
<file path=[Content_Types].xml><?xml version="1.0" encoding="utf-8"?>
<Types xmlns="http://schemas.openxmlformats.org/package/2006/content-types">
  <Default ContentType="image/jpeg" Extension="jpg"/>
  <Default ContentType="application/x-fontdata" Extension="fntdata"/>
  <Default ContentType="application/xml" Extension="xml"/>
  <Default ContentType="image/png" Extension="png"/>
  <Default ContentType="application/vnd.openxmlformats-package.relationships+xml" Extension="rels"/>
  <Override ContentType="application/vnd.openxmlformats-officedocument.presentationml.notesSlide+xml" PartName="/ppt/notesSlides/notesSlide32.xml"/>
  <Override ContentType="application/vnd.openxmlformats-officedocument.presentationml.notesSlide+xml" PartName="/ppt/notesSlides/notesSlide3.xml"/>
  <Override ContentType="application/vnd.openxmlformats-officedocument.presentationml.notesSlide+xml" PartName="/ppt/notesSlides/notesSlide33.xml"/>
  <Override ContentType="application/vnd.openxmlformats-officedocument.presentationml.notesSlide+xml" PartName="/ppt/notesSlides/notesSlide41.xml"/>
  <Override ContentType="application/vnd.openxmlformats-officedocument.presentationml.notesSlide+xml" PartName="/ppt/notesSlides/notesSlide15.xml"/>
  <Override ContentType="application/vnd.openxmlformats-officedocument.presentationml.notesSlide+xml" PartName="/ppt/notesSlides/notesSlide24.xml"/>
  <Override ContentType="application/vnd.openxmlformats-officedocument.presentationml.notesSlide+xml" PartName="/ppt/notesSlides/notesSlide50.xml"/>
  <Override ContentType="application/vnd.openxmlformats-officedocument.presentationml.notesSlide+xml" PartName="/ppt/notesSlides/notesSlide17.xml"/>
  <Override ContentType="application/vnd.openxmlformats-officedocument.presentationml.notesSlide+xml" PartName="/ppt/notesSlides/notesSlide42.xml"/>
  <Override ContentType="application/vnd.openxmlformats-officedocument.presentationml.notesSlide+xml" PartName="/ppt/notesSlides/notesSlide16.xml"/>
  <Override ContentType="application/vnd.openxmlformats-officedocument.presentationml.notesSlide+xml" PartName="/ppt/notesSlides/notesSlide34.xml"/>
  <Override ContentType="application/vnd.openxmlformats-officedocument.presentationml.notesSlide+xml" PartName="/ppt/notesSlides/notesSlide51.xml"/>
  <Override ContentType="application/vnd.openxmlformats-officedocument.presentationml.notesSlide+xml" PartName="/ppt/notesSlides/notesSlide4.xml"/>
  <Override ContentType="application/vnd.openxmlformats-officedocument.presentationml.notesSlide+xml" PartName="/ppt/notesSlides/notesSlide25.xml"/>
  <Override ContentType="application/vnd.openxmlformats-officedocument.presentationml.notesSlide+xml" PartName="/ppt/notesSlides/notesSlide43.xml"/>
  <Override ContentType="application/vnd.openxmlformats-officedocument.presentationml.notesSlide+xml" PartName="/ppt/notesSlides/notesSlide13.xml"/>
  <Override ContentType="application/vnd.openxmlformats-officedocument.presentationml.notesSlide+xml" PartName="/ppt/notesSlides/notesSlide1.xml"/>
  <Override ContentType="application/vnd.openxmlformats-officedocument.presentationml.notesSlide+xml" PartName="/ppt/notesSlides/notesSlide30.xml"/>
  <Override ContentType="application/vnd.openxmlformats-officedocument.presentationml.notesSlide+xml" PartName="/ppt/notesSlides/notesSlide26.xml"/>
  <Override ContentType="application/vnd.openxmlformats-officedocument.presentationml.notesSlide+xml" PartName="/ppt/notesSlides/notesSlide39.xml"/>
  <Override ContentType="application/vnd.openxmlformats-officedocument.presentationml.notesSlide+xml" PartName="/ppt/notesSlides/notesSlide31.xml"/>
  <Override ContentType="application/vnd.openxmlformats-officedocument.presentationml.notesSlide+xml" PartName="/ppt/notesSlides/notesSlide44.xml"/>
  <Override ContentType="application/vnd.openxmlformats-officedocument.presentationml.notesSlide+xml" PartName="/ppt/notesSlides/notesSlide27.xml"/>
  <Override ContentType="application/vnd.openxmlformats-officedocument.presentationml.notesSlide+xml" PartName="/ppt/notesSlides/notesSlide14.xml"/>
  <Override ContentType="application/vnd.openxmlformats-officedocument.presentationml.notesSlide+xml" PartName="/ppt/notesSlides/notesSlide2.xml"/>
  <Override ContentType="application/vnd.openxmlformats-officedocument.presentationml.notesSlide+xml" PartName="/ppt/notesSlides/notesSlide37.xml"/>
  <Override ContentType="application/vnd.openxmlformats-officedocument.presentationml.notesSlide+xml" PartName="/ppt/notesSlides/notesSlide29.xml"/>
  <Override ContentType="application/vnd.openxmlformats-officedocument.presentationml.notesSlide+xml" PartName="/ppt/notesSlides/notesSlide54.xml"/>
  <Override ContentType="application/vnd.openxmlformats-officedocument.presentationml.notesSlide+xml" PartName="/ppt/notesSlides/notesSlide45.xml"/>
  <Override ContentType="application/vnd.openxmlformats-officedocument.presentationml.notesSlide+xml" PartName="/ppt/notesSlides/notesSlide46.xml"/>
  <Override ContentType="application/vnd.openxmlformats-officedocument.presentationml.notesSlide+xml" PartName="/ppt/notesSlides/notesSlide9.xml"/>
  <Override ContentType="application/vnd.openxmlformats-officedocument.presentationml.notesSlide+xml" PartName="/ppt/notesSlides/notesSlide28.xml"/>
  <Override ContentType="application/vnd.openxmlformats-officedocument.presentationml.notesSlide+xml" PartName="/ppt/notesSlides/notesSlide11.xml"/>
  <Override ContentType="application/vnd.openxmlformats-officedocument.presentationml.notesSlide+xml" PartName="/ppt/notesSlides/notesSlide55.xml"/>
  <Override ContentType="application/vnd.openxmlformats-officedocument.presentationml.notesSlide+xml" PartName="/ppt/notesSlides/notesSlide12.xml"/>
  <Override ContentType="application/vnd.openxmlformats-officedocument.presentationml.notesSlide+xml" PartName="/ppt/notesSlides/notesSlide20.xml"/>
  <Override ContentType="application/vnd.openxmlformats-officedocument.presentationml.notesSlide+xml" PartName="/ppt/notesSlides/notesSlide47.xml"/>
  <Override ContentType="application/vnd.openxmlformats-officedocument.presentationml.notesSlide+xml" PartName="/ppt/notesSlides/notesSlide21.xml"/>
  <Override ContentType="application/vnd.openxmlformats-officedocument.presentationml.notesSlide+xml" PartName="/ppt/notesSlides/notesSlide8.xml"/>
  <Override ContentType="application/vnd.openxmlformats-officedocument.presentationml.notesSlide+xml" PartName="/ppt/notesSlides/notesSlide38.xml"/>
  <Override ContentType="application/vnd.openxmlformats-officedocument.presentationml.notesSlide+xml" PartName="/ppt/notesSlides/notesSlide18.xml"/>
  <Override ContentType="application/vnd.openxmlformats-officedocument.presentationml.notesSlide+xml" PartName="/ppt/notesSlides/notesSlide6.xml"/>
  <Override ContentType="application/vnd.openxmlformats-officedocument.presentationml.notesSlide+xml" PartName="/ppt/notesSlides/notesSlide48.xml"/>
  <Override ContentType="application/vnd.openxmlformats-officedocument.presentationml.notesSlide+xml" PartName="/ppt/notesSlides/notesSlide22.xml"/>
  <Override ContentType="application/vnd.openxmlformats-officedocument.presentationml.notesSlide+xml" PartName="/ppt/notesSlides/notesSlide52.xml"/>
  <Override ContentType="application/vnd.openxmlformats-officedocument.presentationml.notesSlide+xml" PartName="/ppt/notesSlides/notesSlide7.xml"/>
  <Override ContentType="application/vnd.openxmlformats-officedocument.presentationml.notesSlide+xml" PartName="/ppt/notesSlides/notesSlide35.xml"/>
  <Override ContentType="application/vnd.openxmlformats-officedocument.presentationml.notesSlide+xml" PartName="/ppt/notesSlides/notesSlide5.xml"/>
  <Override ContentType="application/vnd.openxmlformats-officedocument.presentationml.notesSlide+xml" PartName="/ppt/notesSlides/notesSlide36.xml"/>
  <Override ContentType="application/vnd.openxmlformats-officedocument.presentationml.notesSlide+xml" PartName="/ppt/notesSlides/notesSlide49.xml"/>
  <Override ContentType="application/vnd.openxmlformats-officedocument.presentationml.notesSlide+xml" PartName="/ppt/notesSlides/notesSlide19.xml"/>
  <Override ContentType="application/vnd.openxmlformats-officedocument.presentationml.notesSlide+xml" PartName="/ppt/notesSlides/notesSlide53.xml"/>
  <Override ContentType="application/vnd.openxmlformats-officedocument.presentationml.notesSlide+xml" PartName="/ppt/notesSlides/notesSlide40.xml"/>
  <Override ContentType="application/vnd.openxmlformats-officedocument.presentationml.notesSlide+xml" PartName="/ppt/notesSlides/notesSlide23.xml"/>
  <Override ContentType="application/vnd.openxmlformats-officedocument.presentationml.notesSlide+xml" PartName="/ppt/notesSlides/notesSlide10.xml"/>
  <Override ContentType="application/vnd.openxmlformats-officedocument.presentationml.tableStyles+xml" PartName="/ppt/tableStyles.xml"/>
  <Override ContentType="application/vnd.openxmlformats-officedocument.presentationml.slideLayout+xml" PartName="/ppt/slideLayouts/slideLayout3.xml"/>
  <Override ContentType="application/vnd.openxmlformats-officedocument.presentationml.slideLayout+xml" PartName="/ppt/slideLayouts/slideLayout37.xml"/>
  <Override ContentType="application/vnd.openxmlformats-officedocument.presentationml.slideLayout+xml" PartName="/ppt/slideLayouts/slideLayout171.xml"/>
  <Override ContentType="application/vnd.openxmlformats-officedocument.presentationml.slideLayout+xml" PartName="/ppt/slideLayouts/slideLayout129.xml"/>
  <Override ContentType="application/vnd.openxmlformats-officedocument.presentationml.slideLayout+xml" PartName="/ppt/slideLayouts/slideLayout29.xml"/>
  <Override ContentType="application/vnd.openxmlformats-officedocument.presentationml.slideLayout+xml" PartName="/ppt/slideLayouts/slideLayout137.xml"/>
  <Override ContentType="application/vnd.openxmlformats-officedocument.presentationml.slideLayout+xml" PartName="/ppt/slideLayouts/slideLayout120.xml"/>
  <Override ContentType="application/vnd.openxmlformats-officedocument.presentationml.slideLayout+xml" PartName="/ppt/slideLayouts/slideLayout96.xml"/>
  <Override ContentType="application/vnd.openxmlformats-officedocument.presentationml.slideLayout+xml" PartName="/ppt/slideLayouts/slideLayout163.xml"/>
  <Override ContentType="application/vnd.openxmlformats-officedocument.presentationml.slideLayout+xml" PartName="/ppt/slideLayouts/slideLayout20.xml"/>
  <Override ContentType="application/vnd.openxmlformats-officedocument.presentationml.slideLayout+xml" PartName="/ppt/slideLayouts/slideLayout55.xml"/>
  <Override ContentType="application/vnd.openxmlformats-officedocument.presentationml.slideLayout+xml" PartName="/ppt/slideLayouts/slideLayout98.xml"/>
  <Override ContentType="application/vnd.openxmlformats-officedocument.presentationml.slideLayout+xml" PartName="/ppt/slideLayouts/slideLayout110.xml"/>
  <Override ContentType="application/vnd.openxmlformats-officedocument.presentationml.slideLayout+xml" PartName="/ppt/slideLayouts/slideLayout153.xml"/>
  <Override ContentType="application/vnd.openxmlformats-officedocument.presentationml.slideLayout+xml" PartName="/ppt/slideLayouts/slideLayout61.xml"/>
  <Override ContentType="application/vnd.openxmlformats-officedocument.presentationml.slideLayout+xml" PartName="/ppt/slideLayouts/slideLayout145.xml"/>
  <Override ContentType="application/vnd.openxmlformats-officedocument.presentationml.slideLayout+xml" PartName="/ppt/slideLayouts/slideLayout12.xml"/>
  <Override ContentType="application/vnd.openxmlformats-officedocument.presentationml.slideLayout+xml" PartName="/ppt/slideLayouts/slideLayout102.xml"/>
  <Override ContentType="application/vnd.openxmlformats-officedocument.presentationml.slideLayout+xml" PartName="/ppt/slideLayouts/slideLayout119.xml"/>
  <Override ContentType="application/vnd.openxmlformats-officedocument.presentationml.slideLayout+xml" PartName="/ppt/slideLayouts/slideLayout47.xml"/>
  <Override ContentType="application/vnd.openxmlformats-officedocument.presentationml.slideLayout+xml" PartName="/ppt/slideLayouts/slideLayout165.xml"/>
  <Override ContentType="application/vnd.openxmlformats-officedocument.presentationml.slideLayout+xml" PartName="/ppt/slideLayouts/slideLayout5.xml"/>
  <Override ContentType="application/vnd.openxmlformats-officedocument.presentationml.slideLayout+xml" PartName="/ppt/slideLayouts/slideLayout78.xml"/>
  <Override ContentType="application/vnd.openxmlformats-officedocument.presentationml.slideLayout+xml" PartName="/ppt/slideLayouts/slideLayout65.xml"/>
  <Override ContentType="application/vnd.openxmlformats-officedocument.presentationml.slideLayout+xml" PartName="/ppt/slideLayouts/slideLayout22.xml"/>
  <Override ContentType="application/vnd.openxmlformats-officedocument.presentationml.slideLayout+xml" PartName="/ppt/slideLayouts/slideLayout35.xml"/>
  <Override ContentType="application/vnd.openxmlformats-officedocument.presentationml.slideLayout+xml" PartName="/ppt/slideLayouts/slideLayout135.xml"/>
  <Override ContentType="application/vnd.openxmlformats-officedocument.presentationml.slideLayout+xml" PartName="/ppt/slideLayouts/slideLayout122.xml"/>
  <Override ContentType="application/vnd.openxmlformats-officedocument.presentationml.slideLayout+xml" PartName="/ppt/slideLayouts/slideLayout49.xml"/>
  <Override ContentType="application/vnd.openxmlformats-officedocument.presentationml.slideLayout+xml" PartName="/ppt/slideLayouts/slideLayout104.xml"/>
  <Override ContentType="application/vnd.openxmlformats-officedocument.presentationml.slideLayout+xml" PartName="/ppt/slideLayouts/slideLayout19.xml"/>
  <Override ContentType="application/vnd.openxmlformats-officedocument.presentationml.slideLayout+xml" PartName="/ppt/slideLayouts/slideLayout147.xml"/>
  <Override ContentType="application/vnd.openxmlformats-officedocument.presentationml.slideLayout+xml" PartName="/ppt/slideLayouts/slideLayout117.xml"/>
  <Override ContentType="application/vnd.openxmlformats-officedocument.presentationml.slideLayout+xml" PartName="/ppt/slideLayouts/slideLayout53.xml"/>
  <Override ContentType="application/vnd.openxmlformats-officedocument.presentationml.slideLayout+xml" PartName="/ppt/slideLayouts/slideLayout10.xml"/>
  <Override ContentType="application/vnd.openxmlformats-officedocument.presentationml.slideLayout+xml" PartName="/ppt/slideLayouts/slideLayout71.xml"/>
  <Override ContentType="application/vnd.openxmlformats-officedocument.presentationml.slideLayout+xml" PartName="/ppt/slideLayouts/slideLayout41.xml"/>
  <Override ContentType="application/vnd.openxmlformats-officedocument.presentationml.slideLayout+xml" PartName="/ppt/slideLayouts/slideLayout151.xml"/>
  <Override ContentType="application/vnd.openxmlformats-officedocument.presentationml.slideLayout+xml" PartName="/ppt/slideLayouts/slideLayout84.xml"/>
  <Override ContentType="application/vnd.openxmlformats-officedocument.presentationml.slideLayout+xml" PartName="/ppt/slideLayouts/slideLayout24.xml"/>
  <Override ContentType="application/vnd.openxmlformats-officedocument.presentationml.slideLayout+xml" PartName="/ppt/slideLayouts/slideLayout159.xml"/>
  <Override ContentType="application/vnd.openxmlformats-officedocument.presentationml.slideLayout+xml" PartName="/ppt/slideLayouts/slideLayout67.xml"/>
  <Override ContentType="application/vnd.openxmlformats-officedocument.presentationml.slideLayout+xml" PartName="/ppt/slideLayouts/slideLayout92.xml"/>
  <Override ContentType="application/vnd.openxmlformats-officedocument.presentationml.slideLayout+xml" PartName="/ppt/slideLayouts/slideLayout116.xml"/>
  <Override ContentType="application/vnd.openxmlformats-officedocument.presentationml.slideLayout+xml" PartName="/ppt/slideLayouts/slideLayout83.xml"/>
  <Override ContentType="application/vnd.openxmlformats-officedocument.presentationml.slideLayout+xml" PartName="/ppt/slideLayouts/slideLayout150.xml"/>
  <Override ContentType="application/vnd.openxmlformats-officedocument.presentationml.slideLayout+xml" PartName="/ppt/slideLayouts/slideLayout40.xml"/>
  <Override ContentType="application/vnd.openxmlformats-officedocument.presentationml.slideLayout+xml" PartName="/ppt/slideLayouts/slideLayout133.xml"/>
  <Override ContentType="application/vnd.openxmlformats-officedocument.presentationml.slideLayout+xml" PartName="/ppt/slideLayouts/slideLayout17.xml"/>
  <Override ContentType="application/vnd.openxmlformats-officedocument.presentationml.slideLayout+xml" PartName="/ppt/slideLayouts/slideLayout166.xml"/>
  <Override ContentType="application/vnd.openxmlformats-officedocument.presentationml.slideLayout+xml" PartName="/ppt/slideLayouts/slideLayout140.xml"/>
  <Override ContentType="application/vnd.openxmlformats-officedocument.presentationml.slideLayout+xml" PartName="/ppt/slideLayouts/slideLayout34.xml"/>
  <Override ContentType="application/vnd.openxmlformats-officedocument.presentationml.slideLayout+xml" PartName="/ppt/slideLayouts/slideLayout149.xml"/>
  <Override ContentType="application/vnd.openxmlformats-officedocument.presentationml.slideLayout+xml" PartName="/ppt/slideLayouts/slideLayout90.xml"/>
  <Override ContentType="application/vnd.openxmlformats-officedocument.presentationml.slideLayout+xml" PartName="/ppt/slideLayouts/slideLayout6.xml"/>
  <Override ContentType="application/vnd.openxmlformats-officedocument.presentationml.slideLayout+xml" PartName="/ppt/slideLayouts/slideLayout106.xml"/>
  <Override ContentType="application/vnd.openxmlformats-officedocument.presentationml.slideLayout+xml" PartName="/ppt/slideLayouts/slideLayout77.xml"/>
  <Override ContentType="application/vnd.openxmlformats-officedocument.presentationml.slideLayout+xml" PartName="/ppt/slideLayouts/slideLayout30.xml"/>
  <Override ContentType="application/vnd.openxmlformats-officedocument.presentationml.slideLayout+xml" PartName="/ppt/slideLayouts/slideLayout73.xml"/>
  <Override ContentType="application/vnd.openxmlformats-officedocument.presentationml.slideLayout+xml" PartName="/ppt/slideLayouts/slideLayout123.xml"/>
  <Override ContentType="application/vnd.openxmlformats-officedocument.presentationml.slideLayout+xml" PartName="/ppt/slideLayouts/slideLayout86.xml"/>
  <Override ContentType="application/vnd.openxmlformats-officedocument.presentationml.slideLayout+xml" PartName="/ppt/slideLayouts/slideLayout56.xml"/>
  <Override ContentType="application/vnd.openxmlformats-officedocument.presentationml.slideLayout+xml" PartName="/ppt/slideLayouts/slideLayout81.xml"/>
  <Override ContentType="application/vnd.openxmlformats-officedocument.presentationml.slideLayout+xml" PartName="/ppt/slideLayouts/slideLayout127.xml"/>
  <Override ContentType="application/vnd.openxmlformats-officedocument.presentationml.slideLayout+xml" PartName="/ppt/slideLayouts/slideLayout43.xml"/>
  <Override ContentType="application/vnd.openxmlformats-officedocument.presentationml.slideLayout+xml" PartName="/ppt/slideLayouts/slideLayout26.xml"/>
  <Override ContentType="application/vnd.openxmlformats-officedocument.presentationml.slideLayout+xml" PartName="/ppt/slideLayouts/slideLayout51.xml"/>
  <Override ContentType="application/vnd.openxmlformats-officedocument.presentationml.slideLayout+xml" PartName="/ppt/slideLayouts/slideLayout157.xml"/>
  <Override ContentType="application/vnd.openxmlformats-officedocument.presentationml.slideLayout+xml" PartName="/ppt/slideLayouts/slideLayout69.xml"/>
  <Override ContentType="application/vnd.openxmlformats-officedocument.presentationml.slideLayout+xml" PartName="/ppt/slideLayouts/slideLayout94.xml"/>
  <Override ContentType="application/vnd.openxmlformats-officedocument.presentationml.slideLayout+xml" PartName="/ppt/slideLayouts/slideLayout114.xml"/>
  <Override ContentType="application/vnd.openxmlformats-officedocument.presentationml.slideLayout+xml" PartName="/ppt/slideLayouts/slideLayout13.xml"/>
  <Override ContentType="application/vnd.openxmlformats-officedocument.presentationml.slideLayout+xml" PartName="/ppt/slideLayouts/slideLayout1.xml"/>
  <Override ContentType="application/vnd.openxmlformats-officedocument.presentationml.slideLayout+xml" PartName="/ppt/slideLayouts/slideLayout39.xml"/>
  <Override ContentType="application/vnd.openxmlformats-officedocument.presentationml.slideLayout+xml" PartName="/ppt/slideLayouts/slideLayout144.xml"/>
  <Override ContentType="application/vnd.openxmlformats-officedocument.presentationml.slideLayout+xml" PartName="/ppt/slideLayouts/slideLayout131.xml"/>
  <Override ContentType="application/vnd.openxmlformats-officedocument.presentationml.slideLayout+xml" PartName="/ppt/slideLayouts/slideLayout161.xml"/>
  <Override ContentType="application/vnd.openxmlformats-officedocument.presentationml.slideLayout+xml" PartName="/ppt/slideLayouts/slideLayout172.xml"/>
  <Override ContentType="application/vnd.openxmlformats-officedocument.presentationml.slideLayout+xml" PartName="/ppt/slideLayouts/slideLayout28.xml"/>
  <Override ContentType="application/vnd.openxmlformats-officedocument.presentationml.slideLayout+xml" PartName="/ppt/slideLayouts/slideLayout155.xml"/>
  <Override ContentType="application/vnd.openxmlformats-officedocument.presentationml.slideLayout+xml" PartName="/ppt/slideLayouts/slideLayout142.xml"/>
  <Override ContentType="application/vnd.openxmlformats-officedocument.presentationml.slideLayout+xml" PartName="/ppt/slideLayouts/slideLayout58.xml"/>
  <Override ContentType="application/vnd.openxmlformats-officedocument.presentationml.slideLayout+xml" PartName="/ppt/slideLayouts/slideLayout125.xml"/>
  <Override ContentType="application/vnd.openxmlformats-officedocument.presentationml.slideLayout+xml" PartName="/ppt/slideLayouts/slideLayout15.xml"/>
  <Override ContentType="application/vnd.openxmlformats-officedocument.presentationml.slideLayout+xml" PartName="/ppt/slideLayouts/slideLayout88.xml"/>
  <Override ContentType="application/vnd.openxmlformats-officedocument.presentationml.slideLayout+xml" PartName="/ppt/slideLayouts/slideLayout168.xml"/>
  <Override ContentType="application/vnd.openxmlformats-officedocument.presentationml.slideLayout+xml" PartName="/ppt/slideLayouts/slideLayout112.xml"/>
  <Override ContentType="application/vnd.openxmlformats-officedocument.presentationml.slideLayout+xml" PartName="/ppt/slideLayouts/slideLayout8.xml"/>
  <Override ContentType="application/vnd.openxmlformats-officedocument.presentationml.slideLayout+xml" PartName="/ppt/slideLayouts/slideLayout75.xml"/>
  <Override ContentType="application/vnd.openxmlformats-officedocument.presentationml.slideLayout+xml" PartName="/ppt/slideLayouts/slideLayout108.xml"/>
  <Override ContentType="application/vnd.openxmlformats-officedocument.presentationml.slideLayout+xml" PartName="/ppt/slideLayouts/slideLayout45.xml"/>
  <Override ContentType="application/vnd.openxmlformats-officedocument.presentationml.slideLayout+xml" PartName="/ppt/slideLayouts/slideLayout138.xml"/>
  <Override ContentType="application/vnd.openxmlformats-officedocument.presentationml.slideLayout+xml" PartName="/ppt/slideLayouts/slideLayout32.xml"/>
  <Override ContentType="application/vnd.openxmlformats-officedocument.presentationml.slideLayout+xml" PartName="/ppt/slideLayouts/slideLayout97.xml"/>
  <Override ContentType="application/vnd.openxmlformats-officedocument.presentationml.slideLayout+xml" PartName="/ppt/slideLayouts/slideLayout111.xml"/>
  <Override ContentType="application/vnd.openxmlformats-officedocument.presentationml.slideLayout+xml" PartName="/ppt/slideLayouts/slideLayout62.xml"/>
  <Override ContentType="application/vnd.openxmlformats-officedocument.presentationml.slideLayout+xml" PartName="/ppt/slideLayouts/slideLayout146.xml"/>
  <Override ContentType="application/vnd.openxmlformats-officedocument.presentationml.slideLayout+xml" PartName="/ppt/slideLayouts/slideLayout54.xml"/>
  <Override ContentType="application/vnd.openxmlformats-officedocument.presentationml.slideLayout+xml" PartName="/ppt/slideLayouts/slideLayout11.xml"/>
  <Override ContentType="application/vnd.openxmlformats-officedocument.presentationml.slideLayout+xml" PartName="/ppt/slideLayouts/slideLayout154.xml"/>
  <Override ContentType="application/vnd.openxmlformats-officedocument.presentationml.slideLayout+xml" PartName="/ppt/slideLayouts/slideLayout103.xml"/>
  <Override ContentType="application/vnd.openxmlformats-officedocument.presentationml.slideLayout+xml" PartName="/ppt/slideLayouts/slideLayout46.xml"/>
  <Override ContentType="application/vnd.openxmlformats-officedocument.presentationml.slideLayout+xml" PartName="/ppt/slideLayouts/slideLayout89.xml"/>
  <Override ContentType="application/vnd.openxmlformats-officedocument.presentationml.slideLayout+xml" PartName="/ppt/slideLayouts/slideLayout70.xml"/>
  <Override ContentType="application/vnd.openxmlformats-officedocument.presentationml.slideLayout+xml" PartName="/ppt/slideLayouts/slideLayout128.xml"/>
  <Override ContentType="application/vnd.openxmlformats-officedocument.presentationml.slideLayout+xml" PartName="/ppt/slideLayouts/slideLayout38.xml"/>
  <Override ContentType="application/vnd.openxmlformats-officedocument.presentationml.slideLayout+xml" PartName="/ppt/slideLayouts/slideLayout170.xml"/>
  <Override ContentType="application/vnd.openxmlformats-officedocument.presentationml.slideLayout+xml" PartName="/ppt/slideLayouts/slideLayout2.xml"/>
  <Override ContentType="application/vnd.openxmlformats-officedocument.presentationml.slideLayout+xml" PartName="/ppt/slideLayouts/slideLayout52.xml"/>
  <Override ContentType="application/vnd.openxmlformats-officedocument.presentationml.slideLayout+xml" PartName="/ppt/slideLayouts/slideLayout95.xml"/>
  <Override ContentType="application/vnd.openxmlformats-officedocument.presentationml.slideLayout+xml" PartName="/ppt/slideLayouts/slideLayout101.xml"/>
  <Override ContentType="application/vnd.openxmlformats-officedocument.presentationml.slideLayout+xml" PartName="/ppt/slideLayouts/slideLayout162.xml"/>
  <Override ContentType="application/vnd.openxmlformats-officedocument.presentationml.slideLayout+xml" PartName="/ppt/slideLayouts/slideLayout64.xml"/>
  <Override ContentType="application/vnd.openxmlformats-officedocument.presentationml.slideLayout+xml" PartName="/ppt/slideLayouts/slideLayout99.xml"/>
  <Override ContentType="application/vnd.openxmlformats-officedocument.presentationml.slideLayout+xml" PartName="/ppt/slideLayouts/slideLayout21.xml"/>
  <Override ContentType="application/vnd.openxmlformats-officedocument.presentationml.slideLayout+xml" PartName="/ppt/slideLayouts/slideLayout60.xml"/>
  <Override ContentType="application/vnd.openxmlformats-officedocument.presentationml.slideLayout+xml" PartName="/ppt/slideLayouts/slideLayout136.xml"/>
  <Override ContentType="application/vnd.openxmlformats-officedocument.presentationml.slideLayout+xml" PartName="/ppt/slideLayouts/slideLayout152.xml"/>
  <Override ContentType="application/vnd.openxmlformats-officedocument.presentationml.slideLayout+xml" PartName="/ppt/slideLayouts/slideLayout18.xml"/>
  <Override ContentType="application/vnd.openxmlformats-officedocument.presentationml.slideLayout+xml" PartName="/ppt/slideLayouts/slideLayout105.xml"/>
  <Override ContentType="application/vnd.openxmlformats-officedocument.presentationml.slideLayout+xml" PartName="/ppt/slideLayouts/slideLayout118.xml"/>
  <Override ContentType="application/vnd.openxmlformats-officedocument.presentationml.slideLayout+xml" PartName="/ppt/slideLayouts/slideLayout148.xml"/>
  <Override ContentType="application/vnd.openxmlformats-officedocument.presentationml.slideLayout+xml" PartName="/ppt/slideLayouts/slideLayout48.xml"/>
  <Override ContentType="application/vnd.openxmlformats-officedocument.presentationml.slideLayout+xml" PartName="/ppt/slideLayouts/slideLayout85.xml"/>
  <Override ContentType="application/vnd.openxmlformats-officedocument.presentationml.slideLayout+xml" PartName="/ppt/slideLayouts/slideLayout72.xml"/>
  <Override ContentType="application/vnd.openxmlformats-officedocument.presentationml.slideLayout+xml" PartName="/ppt/slideLayouts/slideLayout79.xml"/>
  <Override ContentType="application/vnd.openxmlformats-officedocument.presentationml.slideLayout+xml" PartName="/ppt/slideLayouts/slideLayout134.xml"/>
  <Override ContentType="application/vnd.openxmlformats-officedocument.presentationml.slideLayout+xml" PartName="/ppt/slideLayouts/slideLayout36.xml"/>
  <Override ContentType="application/vnd.openxmlformats-officedocument.presentationml.slideLayout+xml" PartName="/ppt/slideLayouts/slideLayout164.xml"/>
  <Override ContentType="application/vnd.openxmlformats-officedocument.presentationml.slideLayout+xml" PartName="/ppt/slideLayouts/slideLayout4.xml"/>
  <Override ContentType="application/vnd.openxmlformats-officedocument.presentationml.slideLayout+xml" PartName="/ppt/slideLayouts/slideLayout66.xml"/>
  <Override ContentType="application/vnd.openxmlformats-officedocument.presentationml.slideLayout+xml" PartName="/ppt/slideLayouts/slideLayout23.xml"/>
  <Override ContentType="application/vnd.openxmlformats-officedocument.presentationml.slideLayout+xml" PartName="/ppt/slideLayouts/slideLayout121.xml"/>
  <Override ContentType="application/vnd.openxmlformats-officedocument.presentationml.slideLayout+xml" PartName="/ppt/slideLayouts/slideLayout141.xml"/>
  <Override ContentType="application/vnd.openxmlformats-officedocument.presentationml.slideLayout+xml" PartName="/ppt/slideLayouts/slideLayout7.xml"/>
  <Override ContentType="application/vnd.openxmlformats-officedocument.presentationml.slideLayout+xml" PartName="/ppt/slideLayouts/slideLayout16.xml"/>
  <Override ContentType="application/vnd.openxmlformats-officedocument.presentationml.slideLayout+xml" PartName="/ppt/slideLayouts/slideLayout167.xml"/>
  <Override ContentType="application/vnd.openxmlformats-officedocument.presentationml.slideLayout+xml" PartName="/ppt/slideLayouts/slideLayout76.xml"/>
  <Override ContentType="application/vnd.openxmlformats-officedocument.presentationml.slideLayout+xml" PartName="/ppt/slideLayouts/slideLayout107.xml"/>
  <Override ContentType="application/vnd.openxmlformats-officedocument.presentationml.slideLayout+xml" PartName="/ppt/slideLayouts/slideLayout59.xml"/>
  <Override ContentType="application/vnd.openxmlformats-officedocument.presentationml.slideLayout+xml" PartName="/ppt/slideLayouts/slideLayout124.xml"/>
  <Override ContentType="application/vnd.openxmlformats-officedocument.presentationml.slideLayout+xml" PartName="/ppt/slideLayouts/slideLayout33.xml"/>
  <Override ContentType="application/vnd.openxmlformats-officedocument.presentationml.slideLayout+xml" PartName="/ppt/slideLayouts/slideLayout25.xml"/>
  <Override ContentType="application/vnd.openxmlformats-officedocument.presentationml.slideLayout+xml" PartName="/ppt/slideLayouts/slideLayout74.xml"/>
  <Override ContentType="application/vnd.openxmlformats-officedocument.presentationml.slideLayout+xml" PartName="/ppt/slideLayouts/slideLayout109.xml"/>
  <Override ContentType="application/vnd.openxmlformats-officedocument.presentationml.slideLayout+xml" PartName="/ppt/slideLayouts/slideLayout158.xml"/>
  <Override ContentType="application/vnd.openxmlformats-officedocument.presentationml.slideLayout+xml" PartName="/ppt/slideLayouts/slideLayout42.xml"/>
  <Override ContentType="application/vnd.openxmlformats-officedocument.presentationml.slideLayout+xml" PartName="/ppt/slideLayouts/slideLayout91.xml"/>
  <Override ContentType="application/vnd.openxmlformats-officedocument.presentationml.slideLayout+xml" PartName="/ppt/slideLayouts/slideLayout68.xml"/>
  <Override ContentType="application/vnd.openxmlformats-officedocument.presentationml.slideLayout+xml" PartName="/ppt/slideLayouts/slideLayout115.xml"/>
  <Override ContentType="application/vnd.openxmlformats-officedocument.presentationml.slideLayout+xml" PartName="/ppt/slideLayouts/slideLayout82.xml"/>
  <Override ContentType="application/vnd.openxmlformats-officedocument.presentationml.slideLayout+xml" PartName="/ppt/slideLayouts/slideLayout132.xml"/>
  <Override ContentType="application/vnd.openxmlformats-officedocument.presentationml.slideLayout+xml" PartName="/ppt/slideLayouts/slideLayout100.xml"/>
  <Override ContentType="application/vnd.openxmlformats-officedocument.presentationml.slideLayout+xml" PartName="/ppt/slideLayouts/slideLayout130.xml"/>
  <Override ContentType="application/vnd.openxmlformats-officedocument.presentationml.slideLayout+xml" PartName="/ppt/slideLayouts/slideLayout143.xml"/>
  <Override ContentType="application/vnd.openxmlformats-officedocument.presentationml.slideLayout+xml" PartName="/ppt/slideLayouts/slideLayout113.xml"/>
  <Override ContentType="application/vnd.openxmlformats-officedocument.presentationml.slideLayout+xml" PartName="/ppt/slideLayouts/slideLayout57.xml"/>
  <Override ContentType="application/vnd.openxmlformats-officedocument.presentationml.slideLayout+xml" PartName="/ppt/slideLayouts/slideLayout126.xml"/>
  <Override ContentType="application/vnd.openxmlformats-officedocument.presentationml.slideLayout+xml" PartName="/ppt/slideLayouts/slideLayout87.xml"/>
  <Override ContentType="application/vnd.openxmlformats-officedocument.presentationml.slideLayout+xml" PartName="/ppt/slideLayouts/slideLayout9.xml"/>
  <Override ContentType="application/vnd.openxmlformats-officedocument.presentationml.slideLayout+xml" PartName="/ppt/slideLayouts/slideLayout31.xml"/>
  <Override ContentType="application/vnd.openxmlformats-officedocument.presentationml.slideLayout+xml" PartName="/ppt/slideLayouts/slideLayout50.xml"/>
  <Override ContentType="application/vnd.openxmlformats-officedocument.presentationml.slideLayout+xml" PartName="/ppt/slideLayouts/slideLayout80.xml"/>
  <Override ContentType="application/vnd.openxmlformats-officedocument.presentationml.slideLayout+xml" PartName="/ppt/slideLayouts/slideLayout44.xml"/>
  <Override ContentType="application/vnd.openxmlformats-officedocument.presentationml.slideLayout+xml" PartName="/ppt/slideLayouts/slideLayout139.xml"/>
  <Override ContentType="application/vnd.openxmlformats-officedocument.presentationml.slideLayout+xml" PartName="/ppt/slideLayouts/slideLayout14.xml"/>
  <Override ContentType="application/vnd.openxmlformats-officedocument.presentationml.slideLayout+xml" PartName="/ppt/slideLayouts/slideLayout63.xml"/>
  <Override ContentType="application/vnd.openxmlformats-officedocument.presentationml.slideLayout+xml" PartName="/ppt/slideLayouts/slideLayout169.xml"/>
  <Override ContentType="application/vnd.openxmlformats-officedocument.presentationml.slideLayout+xml" PartName="/ppt/slideLayouts/slideLayout93.xml"/>
  <Override ContentType="application/vnd.openxmlformats-officedocument.presentationml.slideLayout+xml" PartName="/ppt/slideLayouts/slideLayout27.xml"/>
  <Override ContentType="application/vnd.openxmlformats-officedocument.presentationml.slideLayout+xml" PartName="/ppt/slideLayouts/slideLayout156.xml"/>
  <Override ContentType="application/vnd.openxmlformats-officedocument.presentationml.slideLayout+xml" PartName="/ppt/slideLayouts/slideLayout160.xml"/>
  <Override ContentType="application/vnd.openxmlformats-officedocument.presentationml.slideMaster+xml" PartName="/ppt/slideMasters/slideMaster3.xml"/>
  <Override ContentType="application/vnd.openxmlformats-officedocument.presentationml.slideMaster+xml" PartName="/ppt/slideMasters/slideMaster2.xml"/>
  <Override ContentType="application/vnd.openxmlformats-officedocument.presentationml.slideMaster+xml" PartName="/ppt/slideMasters/slideMaster1.xml"/>
  <Override ContentType="application/vnd.openxmlformats-officedocument.presentationml.slide+xml" PartName="/ppt/slides/slide4.xml"/>
  <Override ContentType="application/vnd.openxmlformats-officedocument.presentationml.slide+xml" PartName="/ppt/slides/slide18.xml"/>
  <Override ContentType="application/vnd.openxmlformats-officedocument.presentationml.slide+xml" PartName="/ppt/slides/slide43.xml"/>
  <Override ContentType="application/vnd.openxmlformats-officedocument.presentationml.slide+xml" PartName="/ppt/slides/slide35.xml"/>
  <Override ContentType="application/vnd.openxmlformats-officedocument.presentationml.slide+xml" PartName="/ppt/slides/slide52.xml"/>
  <Override ContentType="application/vnd.openxmlformats-officedocument.presentationml.slide+xml" PartName="/ppt/slides/slide26.xml"/>
  <Override ContentType="application/vnd.openxmlformats-officedocument.presentationml.slide+xml" PartName="/ppt/slides/slide19.xml"/>
  <Override ContentType="application/vnd.openxmlformats-officedocument.presentationml.slide+xml" PartName="/ppt/slides/slide3.xml"/>
  <Override ContentType="application/vnd.openxmlformats-officedocument.presentationml.slide+xml" PartName="/ppt/slides/slide5.xml"/>
  <Override ContentType="application/vnd.openxmlformats-officedocument.presentationml.slide+xml" PartName="/ppt/slides/slide17.xml"/>
  <Override ContentType="application/vnd.openxmlformats-officedocument.presentationml.slide+xml" PartName="/ppt/slides/slide42.xml"/>
  <Override ContentType="application/vnd.openxmlformats-officedocument.presentationml.slide+xml" PartName="/ppt/slides/slide25.xml"/>
  <Override ContentType="application/vnd.openxmlformats-officedocument.presentationml.slide+xml" PartName="/ppt/slides/slide50.xml"/>
  <Override ContentType="application/vnd.openxmlformats-officedocument.presentationml.slide+xml" PartName="/ppt/slides/slide34.xml"/>
  <Override ContentType="application/vnd.openxmlformats-officedocument.presentationml.slide+xml" PartName="/ppt/slides/slide33.xml"/>
  <Override ContentType="application/vnd.openxmlformats-officedocument.presentationml.slide+xml" PartName="/ppt/slides/slide51.xml"/>
  <Override ContentType="application/vnd.openxmlformats-officedocument.presentationml.slide+xml" PartName="/ppt/slides/slide16.xml"/>
  <Override ContentType="application/vnd.openxmlformats-officedocument.presentationml.slide+xml" PartName="/ppt/slides/slide24.xml"/>
  <Override ContentType="application/vnd.openxmlformats-officedocument.presentationml.slide+xml" PartName="/ppt/slides/slide11.xml"/>
  <Override ContentType="application/vnd.openxmlformats-officedocument.presentationml.slide+xml" PartName="/ppt/slides/slide37.xml"/>
  <Override ContentType="application/vnd.openxmlformats-officedocument.presentationml.slide+xml" PartName="/ppt/slides/slide41.xml"/>
  <Override ContentType="application/vnd.openxmlformats-officedocument.presentationml.slide+xml" PartName="/ppt/slides/slide7.xml"/>
  <Override ContentType="application/vnd.openxmlformats-officedocument.presentationml.slide+xml" PartName="/ppt/slides/slide54.xml"/>
  <Override ContentType="application/vnd.openxmlformats-officedocument.presentationml.slide+xml" PartName="/ppt/slides/slide36.xml"/>
  <Override ContentType="application/vnd.openxmlformats-officedocument.presentationml.slide+xml" PartName="/ppt/slides/slide23.xml"/>
  <Override ContentType="application/vnd.openxmlformats-officedocument.presentationml.slide+xml" PartName="/ppt/slides/slide49.xml"/>
  <Override ContentType="application/vnd.openxmlformats-officedocument.presentationml.slide+xml" PartName="/ppt/slides/slide10.xml"/>
  <Override ContentType="application/vnd.openxmlformats-officedocument.presentationml.slide+xml" PartName="/ppt/slides/slide6.xml"/>
  <Override ContentType="application/vnd.openxmlformats-officedocument.presentationml.slide+xml" PartName="/ppt/slides/slide53.xml"/>
  <Override ContentType="application/vnd.openxmlformats-officedocument.presentationml.slide+xml" PartName="/ppt/slides/slide40.xml"/>
  <Override ContentType="application/vnd.openxmlformats-officedocument.presentationml.slide+xml" PartName="/ppt/slides/slide48.xml"/>
  <Override ContentType="application/vnd.openxmlformats-officedocument.presentationml.slide+xml" PartName="/ppt/slides/slide30.xml"/>
  <Override ContentType="application/vnd.openxmlformats-officedocument.presentationml.slide+xml" PartName="/ppt/slides/slide22.xml"/>
  <Override ContentType="application/vnd.openxmlformats-officedocument.presentationml.slide+xml" PartName="/ppt/slides/slide39.xml"/>
  <Override ContentType="application/vnd.openxmlformats-officedocument.presentationml.slide+xml" PartName="/ppt/slides/slide9.xml"/>
  <Override ContentType="application/vnd.openxmlformats-officedocument.presentationml.slide+xml" PartName="/ppt/slides/slide13.xml"/>
  <Override ContentType="application/vnd.openxmlformats-officedocument.presentationml.slide+xml" PartName="/ppt/slides/slide12.xml"/>
  <Override ContentType="application/vnd.openxmlformats-officedocument.presentationml.slide+xml" PartName="/ppt/slides/slide47.xml"/>
  <Override ContentType="application/vnd.openxmlformats-officedocument.presentationml.slide+xml" PartName="/ppt/slides/slide20.xml"/>
  <Override ContentType="application/vnd.openxmlformats-officedocument.presentationml.slide+xml" PartName="/ppt/slides/slide21.xml"/>
  <Override ContentType="application/vnd.openxmlformats-officedocument.presentationml.slide+xml" PartName="/ppt/slides/slide38.xml"/>
  <Override ContentType="application/vnd.openxmlformats-officedocument.presentationml.slide+xml" PartName="/ppt/slides/slide46.xml"/>
  <Override ContentType="application/vnd.openxmlformats-officedocument.presentationml.slide+xml" PartName="/ppt/slides/slide8.xml"/>
  <Override ContentType="application/vnd.openxmlformats-officedocument.presentationml.slide+xml" PartName="/ppt/slides/slide55.xml"/>
  <Override ContentType="application/vnd.openxmlformats-officedocument.presentationml.slide+xml" PartName="/ppt/slides/slide29.xml"/>
  <Override ContentType="application/vnd.openxmlformats-officedocument.presentationml.slide+xml" PartName="/ppt/slides/slide32.xml"/>
  <Override ContentType="application/vnd.openxmlformats-officedocument.presentationml.slide+xml" PartName="/ppt/slides/slide1.xml"/>
  <Override ContentType="application/vnd.openxmlformats-officedocument.presentationml.slide+xml" PartName="/ppt/slides/slide45.xml"/>
  <Override ContentType="application/vnd.openxmlformats-officedocument.presentationml.slide+xml" PartName="/ppt/slides/slide28.xml"/>
  <Override ContentType="application/vnd.openxmlformats-officedocument.presentationml.slide+xml" PartName="/ppt/slides/slide15.xml"/>
  <Override ContentType="application/vnd.openxmlformats-officedocument.presentationml.slide+xml" PartName="/ppt/slides/slide31.xml"/>
  <Override ContentType="application/vnd.openxmlformats-officedocument.presentationml.slide+xml" PartName="/ppt/slides/slide27.xml"/>
  <Override ContentType="application/vnd.openxmlformats-officedocument.presentationml.slide+xml" PartName="/ppt/slides/slide2.xml"/>
  <Override ContentType="application/vnd.openxmlformats-officedocument.presentationml.slide+xml" PartName="/ppt/slides/slide44.xml"/>
  <Override ContentType="application/vnd.openxmlformats-officedocument.presentationml.slide+xml" PartName="/ppt/slides/slide14.xml"/>
  <Override ContentType="application/vnd.openxmlformats-officedocument.presentationml.notesMaster+xml" PartName="/ppt/notesMasters/notesMaster1.xml"/>
  <Override ContentType="application/vnd.openxmlformats-officedocument.presentationml.presentation.main+xml" PartName="/ppt/presentation.xml"/>
  <Override ContentType="application/vnd.openxmlformats-officedocument.presentationml.presProps+xml" PartName="/ppt/presProps.xml"/>
  <Override ContentType="application/vnd.openxmlformats-officedocument.theme+xml" PartName="/ppt/theme/theme1.xml"/>
  <Override ContentType="application/vnd.openxmlformats-officedocument.theme+xml" PartName="/ppt/theme/theme2.xml"/>
  <Override ContentType="application/vnd.openxmlformats-officedocument.theme+xml" PartName="/ppt/theme/theme3.xml"/>
  <Override ContentType="application/vnd.openxmlformats-officedocument.theme+xml" PartName="/ppt/theme/theme4.xml"/>
  <Override ContentType="application/vnd.openxmlformats-officedocument.presentationml.viewProps+xml" PartName="/ppt/viewProps.xml"/>
</Types>
</file>

<file path=_rels/.rels><?xml version="1.0" encoding="UTF-8" standalone="yes"?><Relationships xmlns="http://schemas.openxmlformats.org/package/2006/relationships"><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autoCompressPictures="0" embedTrueTypeFonts="1" strictFirstAndLastChars="0" saveSubsetFonts="1">
  <p:sldMasterIdLst>
    <p:sldMasterId id="2147483820" r:id="rId5"/>
    <p:sldMasterId id="2147483821" r:id="rId6"/>
    <p:sldMasterId id="2147483822" r:id="rId7"/>
  </p:sldMasterIdLst>
  <p:notesMasterIdLst>
    <p:notesMasterId r:id="rId8"/>
  </p:notesMasterIdLst>
  <p:sldIdLst>
    <p:sldId id="256" r:id="rId9"/>
    <p:sldId id="257" r:id="rId10"/>
    <p:sldId id="258" r:id="rId11"/>
    <p:sldId id="259" r:id="rId12"/>
    <p:sldId id="260" r:id="rId13"/>
    <p:sldId id="261" r:id="rId14"/>
    <p:sldId id="262" r:id="rId15"/>
    <p:sldId id="263" r:id="rId16"/>
    <p:sldId id="264" r:id="rId17"/>
    <p:sldId id="265" r:id="rId18"/>
    <p:sldId id="266" r:id="rId19"/>
    <p:sldId id="267" r:id="rId20"/>
    <p:sldId id="268" r:id="rId21"/>
    <p:sldId id="269" r:id="rId22"/>
    <p:sldId id="270" r:id="rId23"/>
    <p:sldId id="271" r:id="rId24"/>
    <p:sldId id="272" r:id="rId25"/>
    <p:sldId id="273" r:id="rId26"/>
    <p:sldId id="274" r:id="rId27"/>
    <p:sldId id="275" r:id="rId28"/>
    <p:sldId id="276" r:id="rId29"/>
    <p:sldId id="277" r:id="rId30"/>
    <p:sldId id="278" r:id="rId31"/>
    <p:sldId id="279" r:id="rId32"/>
    <p:sldId id="280" r:id="rId33"/>
    <p:sldId id="281" r:id="rId34"/>
    <p:sldId id="282" r:id="rId35"/>
    <p:sldId id="283" r:id="rId36"/>
    <p:sldId id="284" r:id="rId37"/>
    <p:sldId id="285" r:id="rId38"/>
    <p:sldId id="286" r:id="rId39"/>
    <p:sldId id="287" r:id="rId40"/>
    <p:sldId id="288" r:id="rId41"/>
    <p:sldId id="289" r:id="rId42"/>
    <p:sldId id="290" r:id="rId43"/>
    <p:sldId id="291" r:id="rId44"/>
    <p:sldId id="292" r:id="rId45"/>
    <p:sldId id="293" r:id="rId46"/>
    <p:sldId id="294" r:id="rId47"/>
    <p:sldId id="295" r:id="rId48"/>
    <p:sldId id="296" r:id="rId49"/>
    <p:sldId id="297" r:id="rId50"/>
    <p:sldId id="298" r:id="rId51"/>
    <p:sldId id="299" r:id="rId52"/>
    <p:sldId id="300" r:id="rId53"/>
    <p:sldId id="301" r:id="rId54"/>
    <p:sldId id="302" r:id="rId55"/>
    <p:sldId id="303" r:id="rId56"/>
    <p:sldId id="304" r:id="rId57"/>
    <p:sldId id="305" r:id="rId58"/>
    <p:sldId id="306" r:id="rId59"/>
    <p:sldId id="307" r:id="rId60"/>
    <p:sldId id="308" r:id="rId61"/>
    <p:sldId id="309" r:id="rId62"/>
    <p:sldId id="310" r:id="rId63"/>
  </p:sldIdLst>
  <p:sldSz cy="5143500" cx="9144000"/>
  <p:notesSz cx="6858000" cy="9144000"/>
  <p:embeddedFontLst>
    <p:embeddedFont>
      <p:font typeface="Roboto"/>
      <p:regular r:id="rId64"/>
      <p:bold r:id="rId65"/>
      <p:italic r:id="rId66"/>
      <p:boldItalic r:id="rId67"/>
    </p:embeddedFont>
  </p:embeddedFontLst>
  <p:defaultText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defaultTextStyle>
  <p:extLst>
    <p:ext uri="{EFAFB233-063F-42B5-8137-9DF3F51BA10A}">
      <p15:sldGuideLst>
        <p15:guide id="1" pos="296">
          <p15:clr>
            <a:srgbClr val="747775"/>
          </p15:clr>
        </p15:guide>
        <p15:guide id="2" pos="3456">
          <p15:clr>
            <a:srgbClr val="747775"/>
          </p15:clr>
        </p15:guide>
        <p15:guide id="3" pos="3168">
          <p15:clr>
            <a:srgbClr val="747775"/>
          </p15:clr>
        </p15:guide>
        <p15:guide id="4" orient="horz" pos="2952">
          <p15:clr>
            <a:srgbClr val="747775"/>
          </p15:clr>
        </p15:guide>
        <p15:guide id="5" orient="horz" pos="2304">
          <p15:clr>
            <a:srgbClr val="747775"/>
          </p15:clr>
        </p15:guide>
        <p15:guide id="6" orient="horz" pos="3240">
          <p15:clr>
            <a:srgbClr val="747775"/>
          </p15:clr>
        </p15:guide>
        <p15:guide id="7" orient="horz" pos="3240">
          <p15:clr>
            <a:srgbClr val="747775"/>
          </p15:clr>
        </p15:guide>
        <p15:guide id="8" pos="701">
          <p15:clr>
            <a:srgbClr val="747775"/>
          </p15:clr>
        </p15:guide>
        <p15:guide id="9" pos="3096">
          <p15:clr>
            <a:srgbClr val="747775"/>
          </p15:clr>
        </p15:guide>
        <p15:guide id="10" pos="5464">
          <p15:clr>
            <a:srgbClr val="747775"/>
          </p15:clr>
        </p15:guide>
        <p15:guide id="11" pos="440">
          <p15:clr>
            <a:srgbClr val="747775"/>
          </p15:clr>
        </p15:guide>
        <p15:guide id="12" orient="horz" pos="282">
          <p15:clr>
            <a:srgbClr val="747775"/>
          </p15:clr>
        </p15:guide>
        <p15:guide id="13" orient="horz" pos="550">
          <p15:clr>
            <a:srgbClr val="747775"/>
          </p15:clr>
        </p15:guide>
        <p15:guide id="14" orient="horz" pos="829">
          <p15:clr>
            <a:srgbClr val="747775"/>
          </p15:clr>
        </p15:guide>
        <p15:guide id="15" orient="horz" pos="2161">
          <p15:clr>
            <a:srgbClr val="747775"/>
          </p15:clr>
        </p15:guide>
      </p15:sldGuideLst>
    </p:ext>
  </p:extLst>
</p:presentation>
</file>

<file path=ppt/presProps.xml><?xml version="1.0" encoding="utf-8"?>
<p:presentationP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file>

<file path=ppt/tableStyles.xml><?xml version="1.0" encoding="utf-8"?>
<a:tblStyleLst xmlns:a="http://schemas.openxmlformats.org/drawingml/2006/main" xmlns:r="http://schemas.openxmlformats.org/officeDocument/2006/relationships" def="{6E2799DE-9CDD-4E6E-B6BD-313BABAB0CF9}">
  <a:tblStyle styleId="{6E2799DE-9CDD-4E6E-B6BD-313BABAB0CF9}" styleName="Table_0">
    <a:wholeTbl>
      <a:tcTxStyle b="off" i="off">
        <a:font>
          <a:latin typeface="Arial"/>
          <a:ea typeface="Arial"/>
          <a:cs typeface="Arial"/>
        </a:font>
        <a:srgbClr val="000000"/>
      </a:tcTxStyle>
      <a:tcStyle>
        <a:tcBdr>
          <a:left>
            <a:ln cap="flat" cmpd="sng" w="9525">
              <a:solidFill>
                <a:srgbClr val="9E9E9E"/>
              </a:solidFill>
              <a:prstDash val="solid"/>
              <a:round/>
              <a:headEnd len="sm" w="sm" type="none"/>
              <a:tailEnd len="sm" w="sm" type="none"/>
            </a:ln>
          </a:left>
          <a:right>
            <a:ln cap="flat" cmpd="sng" w="9525">
              <a:solidFill>
                <a:srgbClr val="9E9E9E"/>
              </a:solidFill>
              <a:prstDash val="solid"/>
              <a:round/>
              <a:headEnd len="sm" w="sm" type="none"/>
              <a:tailEnd len="sm" w="sm" type="none"/>
            </a:ln>
          </a:right>
          <a:top>
            <a:ln cap="flat" cmpd="sng" w="9525">
              <a:solidFill>
                <a:srgbClr val="9E9E9E"/>
              </a:solidFill>
              <a:prstDash val="solid"/>
              <a:round/>
              <a:headEnd len="sm" w="sm" type="none"/>
              <a:tailEnd len="sm" w="sm" type="none"/>
            </a:ln>
          </a:top>
          <a:bottom>
            <a:ln cap="flat" cmpd="sng" w="9525">
              <a:solidFill>
                <a:srgbClr val="9E9E9E"/>
              </a:solidFill>
              <a:prstDash val="solid"/>
              <a:round/>
              <a:headEnd len="sm" w="sm" type="none"/>
              <a:tailEnd len="sm" w="sm" type="none"/>
            </a:ln>
          </a:bottom>
          <a:insideH>
            <a:ln cap="flat" cmpd="sng" w="9525">
              <a:solidFill>
                <a:srgbClr val="9E9E9E"/>
              </a:solidFill>
              <a:prstDash val="solid"/>
              <a:round/>
              <a:headEnd len="sm" w="sm" type="none"/>
              <a:tailEnd len="sm" w="sm" type="none"/>
            </a:ln>
          </a:insideH>
          <a:insideV>
            <a:ln cap="flat" cmpd="sng" w="9525">
              <a:solidFill>
                <a:srgbClr val="9E9E9E"/>
              </a:solidFill>
              <a:prstDash val="solid"/>
              <a:round/>
              <a:headEnd len="sm" w="sm" type="none"/>
              <a:tailEnd len="sm" w="sm" type="none"/>
            </a:ln>
          </a:insideV>
        </a:tcBdr>
      </a:tcStyle>
    </a:wholeTbl>
    <a:band1H>
      <a:tcTxStyle b="off" i="off"/>
    </a:band1H>
    <a:band2H>
      <a:tcTxStyle b="off" i="off"/>
    </a:band2H>
    <a:band1V>
      <a:tcTxStyle b="off" i="off"/>
    </a:band1V>
    <a:band2V>
      <a:tcTxStyle b="off" i="off"/>
    </a:band2V>
    <a:lastCol>
      <a:tcTxStyle b="off" i="off"/>
    </a:lastCol>
    <a:firstCol>
      <a:tcTxStyle b="off" i="off"/>
    </a:firstCol>
    <a:lastRow>
      <a:tcTxStyle b="off" i="off"/>
    </a:lastRow>
    <a:seCell>
      <a:tcTxStyle b="off" i="off"/>
    </a:seCell>
    <a:swCell>
      <a:tcTxStyle b="off" i="off"/>
    </a:swCell>
    <a:firstRow>
      <a:tcTxStyle b="off" i="off"/>
    </a:firstRow>
    <a:neCell>
      <a:tcTxStyle b="off" i="off"/>
    </a:neCell>
    <a:nwCell>
      <a:tcTxStyle b="off" i="off"/>
    </a:nwCell>
  </a:tblStyle>
</a:tblStyleLst>
</file>

<file path=ppt/viewProps.xml><?xml version="1.0" encoding="utf-8"?>
<p:viewP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Comments="0">
  <p:slideViewPr>
    <p:cSldViewPr snapToGrid="0">
      <p:cViewPr varScale="1">
        <p:scale>
          <a:sx n="100" d="100"/>
          <a:sy n="100" d="100"/>
        </p:scale>
        <p:origin x="0" y="0"/>
      </p:cViewPr>
      <p:guideLst>
        <p:guide pos="296"/>
        <p:guide pos="3456"/>
        <p:guide pos="3168"/>
        <p:guide pos="2952" orient="horz"/>
        <p:guide pos="2304" orient="horz"/>
        <p:guide pos="3240" orient="horz"/>
        <p:guide pos="3240" orient="horz"/>
        <p:guide pos="701"/>
        <p:guide pos="3096"/>
        <p:guide pos="5464"/>
        <p:guide pos="440"/>
        <p:guide pos="282" orient="horz"/>
        <p:guide pos="550" orient="horz"/>
        <p:guide pos="829" orient="horz"/>
        <p:guide pos="2161" orient="horz"/>
      </p:guideLst>
    </p:cSldViewPr>
  </p:slideViewPr>
</p:viewPr>
</file>

<file path=ppt/_rels/presentation.xml.rels><?xml version="1.0" encoding="UTF-8" standalone="yes"?><Relationships xmlns="http://schemas.openxmlformats.org/package/2006/relationships"><Relationship Id="rId40" Type="http://schemas.openxmlformats.org/officeDocument/2006/relationships/slide" Target="slides/slide32.xml"/><Relationship Id="rId42" Type="http://schemas.openxmlformats.org/officeDocument/2006/relationships/slide" Target="slides/slide34.xml"/><Relationship Id="rId41" Type="http://schemas.openxmlformats.org/officeDocument/2006/relationships/slide" Target="slides/slide33.xml"/><Relationship Id="rId44" Type="http://schemas.openxmlformats.org/officeDocument/2006/relationships/slide" Target="slides/slide36.xml"/><Relationship Id="rId43" Type="http://schemas.openxmlformats.org/officeDocument/2006/relationships/slide" Target="slides/slide35.xml"/><Relationship Id="rId46" Type="http://schemas.openxmlformats.org/officeDocument/2006/relationships/slide" Target="slides/slide38.xml"/><Relationship Id="rId45" Type="http://schemas.openxmlformats.org/officeDocument/2006/relationships/slide" Target="slides/slide37.xml"/><Relationship Id="rId48" Type="http://schemas.openxmlformats.org/officeDocument/2006/relationships/slide" Target="slides/slide40.xml"/><Relationship Id="rId47" Type="http://schemas.openxmlformats.org/officeDocument/2006/relationships/slide" Target="slides/slide39.xml"/><Relationship Id="rId49" Type="http://schemas.openxmlformats.org/officeDocument/2006/relationships/slide" Target="slides/slide41.xml"/><Relationship Id="rId31" Type="http://schemas.openxmlformats.org/officeDocument/2006/relationships/slide" Target="slides/slide23.xml"/><Relationship Id="rId30" Type="http://schemas.openxmlformats.org/officeDocument/2006/relationships/slide" Target="slides/slide22.xml"/><Relationship Id="rId33" Type="http://schemas.openxmlformats.org/officeDocument/2006/relationships/slide" Target="slides/slide25.xml"/><Relationship Id="rId32" Type="http://schemas.openxmlformats.org/officeDocument/2006/relationships/slide" Target="slides/slide24.xml"/><Relationship Id="rId35" Type="http://schemas.openxmlformats.org/officeDocument/2006/relationships/slide" Target="slides/slide27.xml"/><Relationship Id="rId34" Type="http://schemas.openxmlformats.org/officeDocument/2006/relationships/slide" Target="slides/slide26.xml"/><Relationship Id="rId37" Type="http://schemas.openxmlformats.org/officeDocument/2006/relationships/slide" Target="slides/slide29.xml"/><Relationship Id="rId36" Type="http://schemas.openxmlformats.org/officeDocument/2006/relationships/slide" Target="slides/slide28.xml"/><Relationship Id="rId39" Type="http://schemas.openxmlformats.org/officeDocument/2006/relationships/slide" Target="slides/slide31.xml"/><Relationship Id="rId38" Type="http://schemas.openxmlformats.org/officeDocument/2006/relationships/slide" Target="slides/slide30.xml"/><Relationship Id="rId20" Type="http://schemas.openxmlformats.org/officeDocument/2006/relationships/slide" Target="slides/slide12.xml"/><Relationship Id="rId22" Type="http://schemas.openxmlformats.org/officeDocument/2006/relationships/slide" Target="slides/slide14.xml"/><Relationship Id="rId21" Type="http://schemas.openxmlformats.org/officeDocument/2006/relationships/slide" Target="slides/slide13.xml"/><Relationship Id="rId24" Type="http://schemas.openxmlformats.org/officeDocument/2006/relationships/slide" Target="slides/slide16.xml"/><Relationship Id="rId23" Type="http://schemas.openxmlformats.org/officeDocument/2006/relationships/slide" Target="slides/slide15.xml"/><Relationship Id="rId26" Type="http://schemas.openxmlformats.org/officeDocument/2006/relationships/slide" Target="slides/slide18.xml"/><Relationship Id="rId25" Type="http://schemas.openxmlformats.org/officeDocument/2006/relationships/slide" Target="slides/slide17.xml"/><Relationship Id="rId28" Type="http://schemas.openxmlformats.org/officeDocument/2006/relationships/slide" Target="slides/slide20.xml"/><Relationship Id="rId27" Type="http://schemas.openxmlformats.org/officeDocument/2006/relationships/slide" Target="slides/slide19.xml"/><Relationship Id="rId29" Type="http://schemas.openxmlformats.org/officeDocument/2006/relationships/slide" Target="slides/slide21.xml"/><Relationship Id="rId11" Type="http://schemas.openxmlformats.org/officeDocument/2006/relationships/slide" Target="slides/slide3.xml"/><Relationship Id="rId10" Type="http://schemas.openxmlformats.org/officeDocument/2006/relationships/slide" Target="slides/slide2.xml"/><Relationship Id="rId13" Type="http://schemas.openxmlformats.org/officeDocument/2006/relationships/slide" Target="slides/slide5.xml"/><Relationship Id="rId12" Type="http://schemas.openxmlformats.org/officeDocument/2006/relationships/slide" Target="slides/slide4.xml"/><Relationship Id="rId15" Type="http://schemas.openxmlformats.org/officeDocument/2006/relationships/slide" Target="slides/slide7.xml"/><Relationship Id="rId14" Type="http://schemas.openxmlformats.org/officeDocument/2006/relationships/slide" Target="slides/slide6.xml"/><Relationship Id="rId17" Type="http://schemas.openxmlformats.org/officeDocument/2006/relationships/slide" Target="slides/slide9.xml"/><Relationship Id="rId16" Type="http://schemas.openxmlformats.org/officeDocument/2006/relationships/slide" Target="slides/slide8.xml"/><Relationship Id="rId19" Type="http://schemas.openxmlformats.org/officeDocument/2006/relationships/slide" Target="slides/slide11.xml"/><Relationship Id="rId18" Type="http://schemas.openxmlformats.org/officeDocument/2006/relationships/slide" Target="slides/slide10.xml"/><Relationship Id="rId1" Type="http://schemas.openxmlformats.org/officeDocument/2006/relationships/theme" Target="theme/theme1.xml"/><Relationship Id="rId2" Type="http://schemas.openxmlformats.org/officeDocument/2006/relationships/viewProps" Target="viewProps.xml"/><Relationship Id="rId3" Type="http://schemas.openxmlformats.org/officeDocument/2006/relationships/presProps" Target="presProps.xml"/><Relationship Id="rId4" Type="http://schemas.openxmlformats.org/officeDocument/2006/relationships/tableStyles" Target="tableStyles.xml"/><Relationship Id="rId9" Type="http://schemas.openxmlformats.org/officeDocument/2006/relationships/slide" Target="slides/slide1.xml"/><Relationship Id="rId5" Type="http://schemas.openxmlformats.org/officeDocument/2006/relationships/slideMaster" Target="slideMasters/slideMaster1.xml"/><Relationship Id="rId6" Type="http://schemas.openxmlformats.org/officeDocument/2006/relationships/slideMaster" Target="slideMasters/slideMaster2.xml"/><Relationship Id="rId7" Type="http://schemas.openxmlformats.org/officeDocument/2006/relationships/slideMaster" Target="slideMasters/slideMaster3.xml"/><Relationship Id="rId8" Type="http://schemas.openxmlformats.org/officeDocument/2006/relationships/notesMaster" Target="notesMasters/notesMaster1.xml"/><Relationship Id="rId62" Type="http://schemas.openxmlformats.org/officeDocument/2006/relationships/slide" Target="slides/slide54.xml"/><Relationship Id="rId61" Type="http://schemas.openxmlformats.org/officeDocument/2006/relationships/slide" Target="slides/slide53.xml"/><Relationship Id="rId64" Type="http://schemas.openxmlformats.org/officeDocument/2006/relationships/font" Target="fonts/Roboto-regular.fntdata"/><Relationship Id="rId63" Type="http://schemas.openxmlformats.org/officeDocument/2006/relationships/slide" Target="slides/slide55.xml"/><Relationship Id="rId66" Type="http://schemas.openxmlformats.org/officeDocument/2006/relationships/font" Target="fonts/Roboto-italic.fntdata"/><Relationship Id="rId65" Type="http://schemas.openxmlformats.org/officeDocument/2006/relationships/font" Target="fonts/Roboto-bold.fntdata"/><Relationship Id="rId67" Type="http://schemas.openxmlformats.org/officeDocument/2006/relationships/font" Target="fonts/Roboto-boldItalic.fntdata"/><Relationship Id="rId60" Type="http://schemas.openxmlformats.org/officeDocument/2006/relationships/slide" Target="slides/slide52.xml"/><Relationship Id="rId51" Type="http://schemas.openxmlformats.org/officeDocument/2006/relationships/slide" Target="slides/slide43.xml"/><Relationship Id="rId50" Type="http://schemas.openxmlformats.org/officeDocument/2006/relationships/slide" Target="slides/slide42.xml"/><Relationship Id="rId53" Type="http://schemas.openxmlformats.org/officeDocument/2006/relationships/slide" Target="slides/slide45.xml"/><Relationship Id="rId52" Type="http://schemas.openxmlformats.org/officeDocument/2006/relationships/slide" Target="slides/slide44.xml"/><Relationship Id="rId55" Type="http://schemas.openxmlformats.org/officeDocument/2006/relationships/slide" Target="slides/slide47.xml"/><Relationship Id="rId54" Type="http://schemas.openxmlformats.org/officeDocument/2006/relationships/slide" Target="slides/slide46.xml"/><Relationship Id="rId57" Type="http://schemas.openxmlformats.org/officeDocument/2006/relationships/slide" Target="slides/slide49.xml"/><Relationship Id="rId56" Type="http://schemas.openxmlformats.org/officeDocument/2006/relationships/slide" Target="slides/slide48.xml"/><Relationship Id="rId59" Type="http://schemas.openxmlformats.org/officeDocument/2006/relationships/slide" Target="slides/slide51.xml"/><Relationship Id="rId58" Type="http://schemas.openxmlformats.org/officeDocument/2006/relationships/slide" Target="slides/slide50.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 name="Shape 2"/>
        <p:cNvGrpSpPr/>
        <p:nvPr/>
      </p:nvGrpSpPr>
      <p:grpSpPr>
        <a:xfrm>
          <a:off x="0" y="0"/>
          <a:ext cx="0" cy="0"/>
          <a:chOff x="0" y="0"/>
          <a:chExt cx="0" cy="0"/>
        </a:xfrm>
      </p:grpSpPr>
      <p:sp>
        <p:nvSpPr>
          <p:cNvPr id="3" name="Google Shape;3;n"/>
          <p:cNvSpPr/>
          <p:nvPr>
            <p:ph idx="2" type="sldImg"/>
          </p:nvPr>
        </p:nvSpPr>
        <p:spPr>
          <a:xfrm>
            <a:off x="381300" y="685800"/>
            <a:ext cx="6096075"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4" name="Google Shape;4;n"/>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lvl1pPr indent="-317500" lvl="0" marL="457200">
              <a:spcBef>
                <a:spcPts val="0"/>
              </a:spcBef>
              <a:spcAft>
                <a:spcPts val="0"/>
              </a:spcAft>
              <a:buSzPts val="1400"/>
              <a:buChar char="●"/>
              <a:defRPr sz="1100"/>
            </a:lvl1pPr>
            <a:lvl2pPr indent="-317500" lvl="1" marL="914400">
              <a:spcBef>
                <a:spcPts val="0"/>
              </a:spcBef>
              <a:spcAft>
                <a:spcPts val="0"/>
              </a:spcAft>
              <a:buSzPts val="1400"/>
              <a:buChar char="○"/>
              <a:defRPr sz="1100"/>
            </a:lvl2pPr>
            <a:lvl3pPr indent="-317500" lvl="2" marL="1371600">
              <a:spcBef>
                <a:spcPts val="0"/>
              </a:spcBef>
              <a:spcAft>
                <a:spcPts val="0"/>
              </a:spcAft>
              <a:buSzPts val="1400"/>
              <a:buChar char="■"/>
              <a:defRPr sz="1100"/>
            </a:lvl3pPr>
            <a:lvl4pPr indent="-317500" lvl="3" marL="1828800">
              <a:spcBef>
                <a:spcPts val="0"/>
              </a:spcBef>
              <a:spcAft>
                <a:spcPts val="0"/>
              </a:spcAft>
              <a:buSzPts val="1400"/>
              <a:buChar char="●"/>
              <a:defRPr sz="1100"/>
            </a:lvl4pPr>
            <a:lvl5pPr indent="-317500" lvl="4" marL="2286000">
              <a:spcBef>
                <a:spcPts val="0"/>
              </a:spcBef>
              <a:spcAft>
                <a:spcPts val="0"/>
              </a:spcAft>
              <a:buSzPts val="1400"/>
              <a:buChar char="○"/>
              <a:defRPr sz="1100"/>
            </a:lvl5pPr>
            <a:lvl6pPr indent="-317500" lvl="5" marL="2743200">
              <a:spcBef>
                <a:spcPts val="0"/>
              </a:spcBef>
              <a:spcAft>
                <a:spcPts val="0"/>
              </a:spcAft>
              <a:buSzPts val="1400"/>
              <a:buChar char="■"/>
              <a:defRPr sz="1100"/>
            </a:lvl6pPr>
            <a:lvl7pPr indent="-317500" lvl="6" marL="3200400">
              <a:spcBef>
                <a:spcPts val="0"/>
              </a:spcBef>
              <a:spcAft>
                <a:spcPts val="0"/>
              </a:spcAft>
              <a:buSzPts val="1400"/>
              <a:buChar char="●"/>
              <a:defRPr sz="1100"/>
            </a:lvl7pPr>
            <a:lvl8pPr indent="-317500" lvl="7" marL="3657600">
              <a:spcBef>
                <a:spcPts val="0"/>
              </a:spcBef>
              <a:spcAft>
                <a:spcPts val="0"/>
              </a:spcAft>
              <a:buSzPts val="1400"/>
              <a:buChar char="○"/>
              <a:defRPr sz="1100"/>
            </a:lvl8pPr>
            <a:lvl9pPr indent="-317500" lvl="8" marL="4114800">
              <a:spcBef>
                <a:spcPts val="0"/>
              </a:spcBef>
              <a:spcAft>
                <a:spcPts val="0"/>
              </a:spcAft>
              <a:buSzPts val="1400"/>
              <a:buChar char="■"/>
              <a:defRPr sz="1100"/>
            </a:lvl9pPr>
          </a:lstStyle>
          <a:p/>
        </p:txBody>
      </p:sp>
    </p:spTree>
  </p:cSld>
  <p:clrMap accent1="accent1" accent2="accent2" accent3="accent3" accent4="accent4" accent5="accent5" accent6="accent6" bg1="lt1" bg2="dk2" tx1="dk1" tx2="lt2" folHlink="folHlink" hlink="hlink"/>
  <p:notes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hyperlink" Target="https://docs.google.com/presentation/d/1rVIuKL6waZ03pnByWMoX_aTNn8QyjsiWMoYNnFbXI44/edit#slide=id.g2b0b1c08b39_0_0" TargetMode="External"/></Relationships>
</file>

<file path=ppt/notesSlides/_rels/notesSlide1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hyperlink" Target="https://www.w3.org/WAI/WCAG21/Understanding/contrast-minimum.html" TargetMode="External"/><Relationship Id="rId3" Type="http://schemas.openxmlformats.org/officeDocument/2006/relationships/hyperlink" Target="https://www.w3.org/WAI/WCAG21/Understanding/non-text-contrast.html" TargetMode="External"/><Relationship Id="rId4" Type="http://schemas.openxmlformats.org/officeDocument/2006/relationships/hyperlink" Target="https://www.w3.org/WAI/WCAG21/Understanding/use-of-color.html" TargetMode="External"/></Relationships>
</file>

<file path=ppt/notesSlides/_rels/notesSlide1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hyperlink" Target="https://docs.google.com/presentation/d/1rVIuKL6waZ03pnByWMoX_aTNn8QyjsiWMoYNnFbXI44/edit#slide=id.g2b0b1c08b39_0_0" TargetMode="External"/></Relationships>
</file>

<file path=ppt/notesSlides/_rels/notesSlide2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hyperlink" Target="https://www.w3.org/WAI/WCAG21/Understanding/non-text-content" TargetMode="External"/></Relationships>
</file>

<file path=ppt/notesSlides/_rels/notesSlide2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hyperlink" Target="https://www.w3.org/WAI/WCAG21/Understanding/non-text-content" TargetMode="External"/></Relationships>
</file>

<file path=ppt/notesSlides/_rels/notesSlide2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hyperlink" Target="https://www.w3.org/WAI/WCAG21/Understanding/non-text-content" TargetMode="External"/></Relationships>
</file>

<file path=ppt/notesSlides/_rels/notesSlide2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hyperlink" Target="https://www.w3.org/WAI/WCAG21/Understanding/non-text-content" TargetMode="External"/></Relationships>
</file>

<file path=ppt/notesSlides/_rels/notesSlide2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hyperlink" Target="https://www.w3.org/WAI/WCAG21/Understanding/non-text-content" TargetMode="External"/></Relationships>
</file>

<file path=ppt/notesSlides/_rels/notesSlide2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hyperlink" Target="https://docs.google.com/presentation/d/1rVIuKL6waZ03pnByWMoX_aTNn8QyjsiWMoYNnFbXI44/edit#slide=id.g2b0b1c08b39_0_0" TargetMode="External"/></Relationships>
</file>

<file path=ppt/notesSlides/_rels/notesSlide3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hyperlink" Target="https://www.w3.org/WAI/WCAG21/Understanding/link-purpose-in-context.html" TargetMode="External"/></Relationships>
</file>

<file path=ppt/notesSlides/_rels/notesSlide3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hyperlink" Target="https://docs.google.com/presentation/d/1rVIuKL6waZ03pnByWMoX_aTNn8QyjsiWMoYNnFbXI44/edit#slide=id.g2b0b1c08b39_0_0" TargetMode="External"/></Relationships>
</file>

<file path=ppt/notesSlides/_rels/notesSlide3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hyperlink" Target="https://www.w3.org/WAI/WCAG21/Understanding/info-and-relationships" TargetMode="External"/></Relationships>
</file>

<file path=ppt/notesSlides/_rels/notesSlide3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hyperlink" Target="https://docs.google.com/presentation/d/1rVIuKL6waZ03pnByWMoX_aTNn8QyjsiWMoYNnFbXI44/edit#slide=id.g2b0b1c08b39_0_0" TargetMode="External"/></Relationships>
</file>

<file path=ppt/notesSlides/_rels/notesSlide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hyperlink" Target="https://www.w3.org/WAI/WCAG21/Understanding/keyboard" TargetMode="External"/></Relationships>
</file>

<file path=ppt/notesSlides/_rels/notesSlide4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hyperlink" Target="https://www.pexels.com/photo/youtube-music-stream-songs-and-music-videos-app-on-the-display-of-smartphone-or-tablet-16773548/" TargetMode="External"/><Relationship Id="rId3" Type="http://schemas.openxmlformats.org/officeDocument/2006/relationships/hyperlink" Target="https://assets-global.website-files.com/5bb632725e96657a8bc2f538/61e840c603525e71fe0d4b69_Jen_Hill_Accessibility.jpeg" TargetMode="External"/><Relationship Id="rId4" Type="http://schemas.openxmlformats.org/officeDocument/2006/relationships/hyperlink" Target="https://1734811051.rsc.cdn77.org/data/images/full/429880/microsoft-app-seeing-ai-empowers-the-visually-impaired-with-ai-powered-accessibility.jpg" TargetMode="External"/></Relationships>
</file>

<file path=ppt/notesSlides/_rels/notesSlide4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713" name="Shape 7713"/>
        <p:cNvGrpSpPr/>
        <p:nvPr/>
      </p:nvGrpSpPr>
      <p:grpSpPr>
        <a:xfrm>
          <a:off x="0" y="0"/>
          <a:ext cx="0" cy="0"/>
          <a:chOff x="0" y="0"/>
          <a:chExt cx="0" cy="0"/>
        </a:xfrm>
      </p:grpSpPr>
      <p:sp>
        <p:nvSpPr>
          <p:cNvPr id="7714" name="Google Shape;7714;g310d863af58_0_14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715" name="Google Shape;7715;g310d863af58_0_14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807" name="Shape 7807"/>
        <p:cNvGrpSpPr/>
        <p:nvPr/>
      </p:nvGrpSpPr>
      <p:grpSpPr>
        <a:xfrm>
          <a:off x="0" y="0"/>
          <a:ext cx="0" cy="0"/>
          <a:chOff x="0" y="0"/>
          <a:chExt cx="0" cy="0"/>
        </a:xfrm>
      </p:grpSpPr>
      <p:sp>
        <p:nvSpPr>
          <p:cNvPr id="7808" name="Google Shape;7808;g2f3cf310ece_0_498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809" name="Google Shape;7809;g2f3cf310ece_0_498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a:solidFill>
                  <a:srgbClr val="191919"/>
                </a:solidFill>
              </a:rPr>
              <a:t>Patterns can be replaced to support your presentation.</a:t>
            </a:r>
            <a:endParaRPr>
              <a:solidFill>
                <a:schemeClr val="dk1"/>
              </a:solidFill>
            </a:endParaRPr>
          </a:p>
          <a:p>
            <a:pPr indent="0" lvl="0" marL="0" rtl="0" algn="l">
              <a:spcBef>
                <a:spcPts val="0"/>
              </a:spcBef>
              <a:spcAft>
                <a:spcPts val="0"/>
              </a:spcAft>
              <a:buClr>
                <a:schemeClr val="dk1"/>
              </a:buClr>
              <a:buSzPts val="1100"/>
              <a:buFont typeface="Arial"/>
              <a:buNone/>
            </a:pPr>
            <a:r>
              <a:t/>
            </a:r>
            <a:endParaRPr>
              <a:solidFill>
                <a:schemeClr val="dk1"/>
              </a:solidFill>
            </a:endParaRPr>
          </a:p>
          <a:p>
            <a:pPr indent="0" lvl="0" marL="0" rtl="0" algn="l">
              <a:spcBef>
                <a:spcPts val="0"/>
              </a:spcBef>
              <a:spcAft>
                <a:spcPts val="0"/>
              </a:spcAft>
              <a:buNone/>
            </a:pPr>
            <a:r>
              <a:rPr lang="en" u="sng">
                <a:solidFill>
                  <a:schemeClr val="hlink"/>
                </a:solidFill>
                <a:hlinkClick r:id="rId2"/>
              </a:rPr>
              <a:t>Find additional patterns to use for this slide</a:t>
            </a: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812" name="Shape 7812"/>
        <p:cNvGrpSpPr/>
        <p:nvPr/>
      </p:nvGrpSpPr>
      <p:grpSpPr>
        <a:xfrm>
          <a:off x="0" y="0"/>
          <a:ext cx="0" cy="0"/>
          <a:chOff x="0" y="0"/>
          <a:chExt cx="0" cy="0"/>
        </a:xfrm>
      </p:grpSpPr>
      <p:sp>
        <p:nvSpPr>
          <p:cNvPr id="7813" name="Google Shape;7813;g310a882df89_0_303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814" name="Google Shape;7814;g310a882df89_0_303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lnSpc>
                <a:spcPct val="115000"/>
              </a:lnSpc>
              <a:spcBef>
                <a:spcPts val="0"/>
              </a:spcBef>
              <a:spcAft>
                <a:spcPts val="1000"/>
              </a:spcAft>
              <a:buNone/>
            </a:pPr>
            <a:r>
              <a:rPr lang="en" sz="2200" u="sng">
                <a:solidFill>
                  <a:srgbClr val="8C1D40"/>
                </a:solidFill>
                <a:hlinkClick r:id="rId2">
                  <a:extLst>
                    <a:ext uri="{A12FA001-AC4F-418D-AE19-62706E023703}">
                      <ahyp:hlinkClr val="tx"/>
                    </a:ext>
                  </a:extLst>
                </a:hlinkClick>
              </a:rPr>
              <a:t>1.4.3</a:t>
            </a:r>
            <a:r>
              <a:rPr lang="en" sz="2200">
                <a:solidFill>
                  <a:schemeClr val="dk1"/>
                </a:solidFill>
              </a:rPr>
              <a:t>, </a:t>
            </a:r>
            <a:r>
              <a:rPr lang="en" sz="2200" u="sng">
                <a:solidFill>
                  <a:srgbClr val="8C1D40"/>
                </a:solidFill>
                <a:hlinkClick r:id="rId3">
                  <a:extLst>
                    <a:ext uri="{A12FA001-AC4F-418D-AE19-62706E023703}">
                      <ahyp:hlinkClr val="tx"/>
                    </a:ext>
                  </a:extLst>
                </a:hlinkClick>
              </a:rPr>
              <a:t>1.4.11</a:t>
            </a:r>
            <a:r>
              <a:rPr lang="en"/>
              <a:t>, </a:t>
            </a:r>
            <a:r>
              <a:rPr lang="en" sz="2200" u="sng">
                <a:solidFill>
                  <a:srgbClr val="8C1D40"/>
                </a:solidFill>
                <a:hlinkClick r:id="rId4">
                  <a:extLst>
                    <a:ext uri="{A12FA001-AC4F-418D-AE19-62706E023703}">
                      <ahyp:hlinkClr val="tx"/>
                    </a:ext>
                  </a:extLst>
                </a:hlinkClick>
              </a:rPr>
              <a:t>1.4.1</a:t>
            </a: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820" name="Shape 7820"/>
        <p:cNvGrpSpPr/>
        <p:nvPr/>
      </p:nvGrpSpPr>
      <p:grpSpPr>
        <a:xfrm>
          <a:off x="0" y="0"/>
          <a:ext cx="0" cy="0"/>
          <a:chOff x="0" y="0"/>
          <a:chExt cx="0" cy="0"/>
        </a:xfrm>
      </p:grpSpPr>
      <p:sp>
        <p:nvSpPr>
          <p:cNvPr id="7821" name="Google Shape;7821;g310a882df89_0_303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822" name="Google Shape;7822;g310a882df89_0_303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827" name="Shape 7827"/>
        <p:cNvGrpSpPr/>
        <p:nvPr/>
      </p:nvGrpSpPr>
      <p:grpSpPr>
        <a:xfrm>
          <a:off x="0" y="0"/>
          <a:ext cx="0" cy="0"/>
          <a:chOff x="0" y="0"/>
          <a:chExt cx="0" cy="0"/>
        </a:xfrm>
      </p:grpSpPr>
      <p:sp>
        <p:nvSpPr>
          <p:cNvPr id="7828" name="Google Shape;7828;g2f2e5477c5e_0_965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829" name="Google Shape;7829;g2f2e5477c5e_0_965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834" name="Shape 7834"/>
        <p:cNvGrpSpPr/>
        <p:nvPr/>
      </p:nvGrpSpPr>
      <p:grpSpPr>
        <a:xfrm>
          <a:off x="0" y="0"/>
          <a:ext cx="0" cy="0"/>
          <a:chOff x="0" y="0"/>
          <a:chExt cx="0" cy="0"/>
        </a:xfrm>
      </p:grpSpPr>
      <p:sp>
        <p:nvSpPr>
          <p:cNvPr id="7835" name="Google Shape;7835;g2f2e5477c5e_0_965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836" name="Google Shape;7836;g2f2e5477c5e_0_965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841" name="Shape 7841"/>
        <p:cNvGrpSpPr/>
        <p:nvPr/>
      </p:nvGrpSpPr>
      <p:grpSpPr>
        <a:xfrm>
          <a:off x="0" y="0"/>
          <a:ext cx="0" cy="0"/>
          <a:chOff x="0" y="0"/>
          <a:chExt cx="0" cy="0"/>
        </a:xfrm>
      </p:grpSpPr>
      <p:sp>
        <p:nvSpPr>
          <p:cNvPr id="7842" name="Google Shape;7842;g2f2e5477c5e_0_966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843" name="Google Shape;7843;g2f2e5477c5e_0_966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848" name="Shape 7848"/>
        <p:cNvGrpSpPr/>
        <p:nvPr/>
      </p:nvGrpSpPr>
      <p:grpSpPr>
        <a:xfrm>
          <a:off x="0" y="0"/>
          <a:ext cx="0" cy="0"/>
          <a:chOff x="0" y="0"/>
          <a:chExt cx="0" cy="0"/>
        </a:xfrm>
      </p:grpSpPr>
      <p:sp>
        <p:nvSpPr>
          <p:cNvPr id="7849" name="Google Shape;7849;g2f2e5477c5e_0_978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850" name="Google Shape;7850;g2f2e5477c5e_0_978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858" name="Shape 7858"/>
        <p:cNvGrpSpPr/>
        <p:nvPr/>
      </p:nvGrpSpPr>
      <p:grpSpPr>
        <a:xfrm>
          <a:off x="0" y="0"/>
          <a:ext cx="0" cy="0"/>
          <a:chOff x="0" y="0"/>
          <a:chExt cx="0" cy="0"/>
        </a:xfrm>
      </p:grpSpPr>
      <p:sp>
        <p:nvSpPr>
          <p:cNvPr id="7859" name="Google Shape;7859;g2f784ae13a3_0_3062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860" name="Google Shape;7860;g2f784ae13a3_0_3062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865" name="Shape 7865"/>
        <p:cNvGrpSpPr/>
        <p:nvPr/>
      </p:nvGrpSpPr>
      <p:grpSpPr>
        <a:xfrm>
          <a:off x="0" y="0"/>
          <a:ext cx="0" cy="0"/>
          <a:chOff x="0" y="0"/>
          <a:chExt cx="0" cy="0"/>
        </a:xfrm>
      </p:grpSpPr>
      <p:sp>
        <p:nvSpPr>
          <p:cNvPr id="7866" name="Google Shape;7866;g2f3cf310ece_0_34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867" name="Google Shape;7867;g2f3cf310ece_0_34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870" name="Shape 7870"/>
        <p:cNvGrpSpPr/>
        <p:nvPr/>
      </p:nvGrpSpPr>
      <p:grpSpPr>
        <a:xfrm>
          <a:off x="0" y="0"/>
          <a:ext cx="0" cy="0"/>
          <a:chOff x="0" y="0"/>
          <a:chExt cx="0" cy="0"/>
        </a:xfrm>
      </p:grpSpPr>
      <p:sp>
        <p:nvSpPr>
          <p:cNvPr id="7871" name="Google Shape;7871;g2f2e5477c5e_0_1002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872" name="Google Shape;7872;g2f2e5477c5e_0_1002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721" name="Shape 7721"/>
        <p:cNvGrpSpPr/>
        <p:nvPr/>
      </p:nvGrpSpPr>
      <p:grpSpPr>
        <a:xfrm>
          <a:off x="0" y="0"/>
          <a:ext cx="0" cy="0"/>
          <a:chOff x="0" y="0"/>
          <a:chExt cx="0" cy="0"/>
        </a:xfrm>
      </p:grpSpPr>
      <p:sp>
        <p:nvSpPr>
          <p:cNvPr id="7722" name="Google Shape;7722;g310d863af58_0_479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723" name="Google Shape;7723;g310d863af58_0_479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877" name="Shape 7877"/>
        <p:cNvGrpSpPr/>
        <p:nvPr/>
      </p:nvGrpSpPr>
      <p:grpSpPr>
        <a:xfrm>
          <a:off x="0" y="0"/>
          <a:ext cx="0" cy="0"/>
          <a:chOff x="0" y="0"/>
          <a:chExt cx="0" cy="0"/>
        </a:xfrm>
      </p:grpSpPr>
      <p:sp>
        <p:nvSpPr>
          <p:cNvPr id="7878" name="Google Shape;7878;g2f2e5477c5e_0_1014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879" name="Google Shape;7879;g2f2e5477c5e_0_1014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885" name="Shape 7885"/>
        <p:cNvGrpSpPr/>
        <p:nvPr/>
      </p:nvGrpSpPr>
      <p:grpSpPr>
        <a:xfrm>
          <a:off x="0" y="0"/>
          <a:ext cx="0" cy="0"/>
          <a:chOff x="0" y="0"/>
          <a:chExt cx="0" cy="0"/>
        </a:xfrm>
      </p:grpSpPr>
      <p:sp>
        <p:nvSpPr>
          <p:cNvPr id="7886" name="Google Shape;7886;g2f3cf310ece_0_962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887" name="Google Shape;7887;g2f3cf310ece_0_962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a:solidFill>
                  <a:srgbClr val="191919"/>
                </a:solidFill>
              </a:rPr>
              <a:t>Patterns can be replaced to support your presentation.</a:t>
            </a:r>
            <a:endParaRPr>
              <a:solidFill>
                <a:schemeClr val="dk1"/>
              </a:solidFill>
            </a:endParaRPr>
          </a:p>
          <a:p>
            <a:pPr indent="0" lvl="0" marL="0" rtl="0" algn="l">
              <a:spcBef>
                <a:spcPts val="0"/>
              </a:spcBef>
              <a:spcAft>
                <a:spcPts val="0"/>
              </a:spcAft>
              <a:buClr>
                <a:schemeClr val="dk1"/>
              </a:buClr>
              <a:buSzPts val="1100"/>
              <a:buFont typeface="Arial"/>
              <a:buNone/>
            </a:pPr>
            <a:r>
              <a:t/>
            </a:r>
            <a:endParaRPr>
              <a:solidFill>
                <a:schemeClr val="dk1"/>
              </a:solidFill>
            </a:endParaRPr>
          </a:p>
          <a:p>
            <a:pPr indent="0" lvl="0" marL="0" rtl="0" algn="l">
              <a:spcBef>
                <a:spcPts val="0"/>
              </a:spcBef>
              <a:spcAft>
                <a:spcPts val="0"/>
              </a:spcAft>
              <a:buNone/>
            </a:pPr>
            <a:r>
              <a:rPr lang="en" u="sng">
                <a:solidFill>
                  <a:schemeClr val="hlink"/>
                </a:solidFill>
                <a:hlinkClick r:id="rId2"/>
              </a:rPr>
              <a:t>Find additional patterns to use for this slide</a:t>
            </a: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890" name="Shape 7890"/>
        <p:cNvGrpSpPr/>
        <p:nvPr/>
      </p:nvGrpSpPr>
      <p:grpSpPr>
        <a:xfrm>
          <a:off x="0" y="0"/>
          <a:ext cx="0" cy="0"/>
          <a:chOff x="0" y="0"/>
          <a:chExt cx="0" cy="0"/>
        </a:xfrm>
      </p:grpSpPr>
      <p:sp>
        <p:nvSpPr>
          <p:cNvPr id="7891" name="Google Shape;7891;g310d863af58_0_944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892" name="Google Shape;7892;g310d863af58_0_944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896" name="Shape 7896"/>
        <p:cNvGrpSpPr/>
        <p:nvPr/>
      </p:nvGrpSpPr>
      <p:grpSpPr>
        <a:xfrm>
          <a:off x="0" y="0"/>
          <a:ext cx="0" cy="0"/>
          <a:chOff x="0" y="0"/>
          <a:chExt cx="0" cy="0"/>
        </a:xfrm>
      </p:grpSpPr>
      <p:sp>
        <p:nvSpPr>
          <p:cNvPr id="7897" name="Google Shape;7897;g310d863af58_0_945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898" name="Google Shape;7898;g310d863af58_0_945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1000"/>
              </a:spcAft>
              <a:buClr>
                <a:schemeClr val="dk1"/>
              </a:buClr>
              <a:buSzPts val="1100"/>
              <a:buFont typeface="Arial"/>
              <a:buNone/>
            </a:pPr>
            <a:r>
              <a:rPr lang="en" sz="1600" u="sng">
                <a:solidFill>
                  <a:srgbClr val="8C1D40"/>
                </a:solidFill>
                <a:hlinkClick r:id="rId2">
                  <a:extLst>
                    <a:ext uri="{A12FA001-AC4F-418D-AE19-62706E023703}">
                      <ahyp:hlinkClr val="tx"/>
                    </a:ext>
                  </a:extLst>
                </a:hlinkClick>
              </a:rPr>
              <a:t>WCAG 2.1 1.1.1</a:t>
            </a: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906" name="Shape 7906"/>
        <p:cNvGrpSpPr/>
        <p:nvPr/>
      </p:nvGrpSpPr>
      <p:grpSpPr>
        <a:xfrm>
          <a:off x="0" y="0"/>
          <a:ext cx="0" cy="0"/>
          <a:chOff x="0" y="0"/>
          <a:chExt cx="0" cy="0"/>
        </a:xfrm>
      </p:grpSpPr>
      <p:sp>
        <p:nvSpPr>
          <p:cNvPr id="7907" name="Google Shape;7907;g310d863af58_0_947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908" name="Google Shape;7908;g310d863af58_0_947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1000"/>
              </a:spcAft>
              <a:buClr>
                <a:schemeClr val="dk1"/>
              </a:buClr>
              <a:buSzPts val="1100"/>
              <a:buFont typeface="Arial"/>
              <a:buNone/>
            </a:pPr>
            <a:r>
              <a:rPr lang="en" sz="1600" u="sng">
                <a:solidFill>
                  <a:srgbClr val="8C1D40"/>
                </a:solidFill>
                <a:hlinkClick r:id="rId2">
                  <a:extLst>
                    <a:ext uri="{A12FA001-AC4F-418D-AE19-62706E023703}">
                      <ahyp:hlinkClr val="tx"/>
                    </a:ext>
                  </a:extLst>
                </a:hlinkClick>
              </a:rPr>
              <a:t>WCAG 2.1 1.1.1</a:t>
            </a: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914" name="Shape 7914"/>
        <p:cNvGrpSpPr/>
        <p:nvPr/>
      </p:nvGrpSpPr>
      <p:grpSpPr>
        <a:xfrm>
          <a:off x="0" y="0"/>
          <a:ext cx="0" cy="0"/>
          <a:chOff x="0" y="0"/>
          <a:chExt cx="0" cy="0"/>
        </a:xfrm>
      </p:grpSpPr>
      <p:sp>
        <p:nvSpPr>
          <p:cNvPr id="7915" name="Google Shape;7915;g310d863af58_0_948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916" name="Google Shape;7916;g310d863af58_0_948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1000"/>
              </a:spcAft>
              <a:buClr>
                <a:schemeClr val="dk1"/>
              </a:buClr>
              <a:buSzPts val="1100"/>
              <a:buFont typeface="Arial"/>
              <a:buNone/>
            </a:pPr>
            <a:r>
              <a:rPr lang="en" sz="1600" u="sng">
                <a:solidFill>
                  <a:srgbClr val="8C1D40"/>
                </a:solidFill>
                <a:hlinkClick r:id="rId2">
                  <a:extLst>
                    <a:ext uri="{A12FA001-AC4F-418D-AE19-62706E023703}">
                      <ahyp:hlinkClr val="tx"/>
                    </a:ext>
                  </a:extLst>
                </a:hlinkClick>
              </a:rPr>
              <a:t>WCAG 2.1 1.1.1</a:t>
            </a:r>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922" name="Shape 7922"/>
        <p:cNvGrpSpPr/>
        <p:nvPr/>
      </p:nvGrpSpPr>
      <p:grpSpPr>
        <a:xfrm>
          <a:off x="0" y="0"/>
          <a:ext cx="0" cy="0"/>
          <a:chOff x="0" y="0"/>
          <a:chExt cx="0" cy="0"/>
        </a:xfrm>
      </p:grpSpPr>
      <p:sp>
        <p:nvSpPr>
          <p:cNvPr id="7923" name="Google Shape;7923;g310d863af58_0_948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924" name="Google Shape;7924;g310d863af58_0_948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1000"/>
              </a:spcAft>
              <a:buClr>
                <a:schemeClr val="dk1"/>
              </a:buClr>
              <a:buSzPts val="1100"/>
              <a:buFont typeface="Arial"/>
              <a:buNone/>
            </a:pPr>
            <a:r>
              <a:rPr lang="en" sz="1600" u="sng">
                <a:solidFill>
                  <a:srgbClr val="8C1D40"/>
                </a:solidFill>
                <a:hlinkClick r:id="rId2">
                  <a:extLst>
                    <a:ext uri="{A12FA001-AC4F-418D-AE19-62706E023703}">
                      <ahyp:hlinkClr val="tx"/>
                    </a:ext>
                  </a:extLst>
                </a:hlinkClick>
              </a:rPr>
              <a:t>WCAG 2.1 1.1.1</a:t>
            </a:r>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930" name="Shape 7930"/>
        <p:cNvGrpSpPr/>
        <p:nvPr/>
      </p:nvGrpSpPr>
      <p:grpSpPr>
        <a:xfrm>
          <a:off x="0" y="0"/>
          <a:ext cx="0" cy="0"/>
          <a:chOff x="0" y="0"/>
          <a:chExt cx="0" cy="0"/>
        </a:xfrm>
      </p:grpSpPr>
      <p:sp>
        <p:nvSpPr>
          <p:cNvPr id="7931" name="Google Shape;7931;g310d863af58_0_949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932" name="Google Shape;7932;g310d863af58_0_949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1000"/>
              </a:spcAft>
              <a:buClr>
                <a:schemeClr val="dk1"/>
              </a:buClr>
              <a:buSzPts val="1100"/>
              <a:buFont typeface="Arial"/>
              <a:buNone/>
            </a:pPr>
            <a:r>
              <a:rPr lang="en" sz="1600" u="sng">
                <a:solidFill>
                  <a:srgbClr val="8C1D40"/>
                </a:solidFill>
                <a:hlinkClick r:id="rId2">
                  <a:extLst>
                    <a:ext uri="{A12FA001-AC4F-418D-AE19-62706E023703}">
                      <ahyp:hlinkClr val="tx"/>
                    </a:ext>
                  </a:extLst>
                </a:hlinkClick>
              </a:rPr>
              <a:t>WCAG 2.1 1.1.1</a:t>
            </a:r>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939" name="Shape 7939"/>
        <p:cNvGrpSpPr/>
        <p:nvPr/>
      </p:nvGrpSpPr>
      <p:grpSpPr>
        <a:xfrm>
          <a:off x="0" y="0"/>
          <a:ext cx="0" cy="0"/>
          <a:chOff x="0" y="0"/>
          <a:chExt cx="0" cy="0"/>
        </a:xfrm>
      </p:grpSpPr>
      <p:sp>
        <p:nvSpPr>
          <p:cNvPr id="7940" name="Google Shape;7940;g3106f903a03_0_1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941" name="Google Shape;7941;g3106f903a03_0_1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949" name="Shape 7949"/>
        <p:cNvGrpSpPr/>
        <p:nvPr/>
      </p:nvGrpSpPr>
      <p:grpSpPr>
        <a:xfrm>
          <a:off x="0" y="0"/>
          <a:ext cx="0" cy="0"/>
          <a:chOff x="0" y="0"/>
          <a:chExt cx="0" cy="0"/>
        </a:xfrm>
      </p:grpSpPr>
      <p:sp>
        <p:nvSpPr>
          <p:cNvPr id="7950" name="Google Shape;7950;g3106f903a03_0_3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951" name="Google Shape;7951;g3106f903a03_0_3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729" name="Shape 7729"/>
        <p:cNvGrpSpPr/>
        <p:nvPr/>
      </p:nvGrpSpPr>
      <p:grpSpPr>
        <a:xfrm>
          <a:off x="0" y="0"/>
          <a:ext cx="0" cy="0"/>
          <a:chOff x="0" y="0"/>
          <a:chExt cx="0" cy="0"/>
        </a:xfrm>
      </p:grpSpPr>
      <p:sp>
        <p:nvSpPr>
          <p:cNvPr id="7730" name="Google Shape;7730;g2f784ae13a3_0_2567: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
        <p:nvSpPr>
          <p:cNvPr id="7731" name="Google Shape;7731;g2f784ae13a3_0_2567:notes"/>
          <p:cNvSpPr txBox="1"/>
          <p:nvPr>
            <p:ph idx="1" type="body"/>
          </p:nvPr>
        </p:nvSpPr>
        <p:spPr>
          <a:xfrm>
            <a:off x="685800" y="4400550"/>
            <a:ext cx="5486400" cy="36006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
        <p:nvSpPr>
          <p:cNvPr id="7732" name="Google Shape;7732;g2f784ae13a3_0_2567:notes"/>
          <p:cNvSpPr txBox="1"/>
          <p:nvPr>
            <p:ph idx="12" type="sldNum"/>
          </p:nvPr>
        </p:nvSpPr>
        <p:spPr>
          <a:xfrm>
            <a:off x="3884613" y="8685213"/>
            <a:ext cx="2971800" cy="4587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fld id="{00000000-1234-1234-1234-123412341234}" type="slidenum">
              <a:rPr lang="en"/>
              <a:t>‹#›</a:t>
            </a:fld>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959" name="Shape 7959"/>
        <p:cNvGrpSpPr/>
        <p:nvPr/>
      </p:nvGrpSpPr>
      <p:grpSpPr>
        <a:xfrm>
          <a:off x="0" y="0"/>
          <a:ext cx="0" cy="0"/>
          <a:chOff x="0" y="0"/>
          <a:chExt cx="0" cy="0"/>
        </a:xfrm>
      </p:grpSpPr>
      <p:sp>
        <p:nvSpPr>
          <p:cNvPr id="7960" name="Google Shape;7960;g2f3cf310ece_0_961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961" name="Google Shape;7961;g2f3cf310ece_0_961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a:solidFill>
                  <a:srgbClr val="191919"/>
                </a:solidFill>
              </a:rPr>
              <a:t>Patterns can be replaced to support your presentation.</a:t>
            </a:r>
            <a:endParaRPr>
              <a:solidFill>
                <a:schemeClr val="dk1"/>
              </a:solidFill>
            </a:endParaRPr>
          </a:p>
          <a:p>
            <a:pPr indent="0" lvl="0" marL="0" rtl="0" algn="l">
              <a:spcBef>
                <a:spcPts val="0"/>
              </a:spcBef>
              <a:spcAft>
                <a:spcPts val="0"/>
              </a:spcAft>
              <a:buClr>
                <a:schemeClr val="dk1"/>
              </a:buClr>
              <a:buSzPts val="1100"/>
              <a:buFont typeface="Arial"/>
              <a:buNone/>
            </a:pPr>
            <a:r>
              <a:t/>
            </a:r>
            <a:endParaRPr>
              <a:solidFill>
                <a:schemeClr val="dk1"/>
              </a:solidFill>
            </a:endParaRPr>
          </a:p>
          <a:p>
            <a:pPr indent="0" lvl="0" marL="0" rtl="0" algn="l">
              <a:spcBef>
                <a:spcPts val="0"/>
              </a:spcBef>
              <a:spcAft>
                <a:spcPts val="0"/>
              </a:spcAft>
              <a:buNone/>
            </a:pPr>
            <a:r>
              <a:rPr lang="en" u="sng">
                <a:solidFill>
                  <a:schemeClr val="hlink"/>
                </a:solidFill>
                <a:hlinkClick r:id="rId2"/>
              </a:rPr>
              <a:t>Find additional patterns to use for this slide</a:t>
            </a:r>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964" name="Shape 7964"/>
        <p:cNvGrpSpPr/>
        <p:nvPr/>
      </p:nvGrpSpPr>
      <p:grpSpPr>
        <a:xfrm>
          <a:off x="0" y="0"/>
          <a:ext cx="0" cy="0"/>
          <a:chOff x="0" y="0"/>
          <a:chExt cx="0" cy="0"/>
        </a:xfrm>
      </p:grpSpPr>
      <p:sp>
        <p:nvSpPr>
          <p:cNvPr id="7965" name="Google Shape;7965;g2f2e5477c5e_0_1027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966" name="Google Shape;7966;g2f2e5477c5e_0_1027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970" name="Shape 7970"/>
        <p:cNvGrpSpPr/>
        <p:nvPr/>
      </p:nvGrpSpPr>
      <p:grpSpPr>
        <a:xfrm>
          <a:off x="0" y="0"/>
          <a:ext cx="0" cy="0"/>
          <a:chOff x="0" y="0"/>
          <a:chExt cx="0" cy="0"/>
        </a:xfrm>
      </p:grpSpPr>
      <p:sp>
        <p:nvSpPr>
          <p:cNvPr id="7971" name="Google Shape;7971;g2f73d14bfa2_0_2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972" name="Google Shape;7972;g2f73d14bfa2_0_2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lnSpc>
                <a:spcPct val="115000"/>
              </a:lnSpc>
              <a:spcBef>
                <a:spcPts val="0"/>
              </a:spcBef>
              <a:spcAft>
                <a:spcPts val="1000"/>
              </a:spcAft>
              <a:buClr>
                <a:schemeClr val="dk1"/>
              </a:buClr>
              <a:buSzPts val="1100"/>
              <a:buFont typeface="Arial"/>
              <a:buNone/>
            </a:pPr>
            <a:r>
              <a:rPr lang="en" sz="1400" u="sng">
                <a:solidFill>
                  <a:srgbClr val="8C1D40"/>
                </a:solidFill>
                <a:hlinkClick r:id="rId2">
                  <a:extLst>
                    <a:ext uri="{A12FA001-AC4F-418D-AE19-62706E023703}">
                      <ahyp:hlinkClr val="tx"/>
                    </a:ext>
                  </a:extLst>
                </a:hlinkClick>
              </a:rPr>
              <a:t>WCAG 2.1 2.4.4</a:t>
            </a:r>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978" name="Shape 7978"/>
        <p:cNvGrpSpPr/>
        <p:nvPr/>
      </p:nvGrpSpPr>
      <p:grpSpPr>
        <a:xfrm>
          <a:off x="0" y="0"/>
          <a:ext cx="0" cy="0"/>
          <a:chOff x="0" y="0"/>
          <a:chExt cx="0" cy="0"/>
        </a:xfrm>
      </p:grpSpPr>
      <p:sp>
        <p:nvSpPr>
          <p:cNvPr id="7979" name="Google Shape;7979;g2f3cf310ece_0_963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980" name="Google Shape;7980;g2f3cf310ece_0_963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984" name="Shape 7984"/>
        <p:cNvGrpSpPr/>
        <p:nvPr/>
      </p:nvGrpSpPr>
      <p:grpSpPr>
        <a:xfrm>
          <a:off x="0" y="0"/>
          <a:ext cx="0" cy="0"/>
          <a:chOff x="0" y="0"/>
          <a:chExt cx="0" cy="0"/>
        </a:xfrm>
      </p:grpSpPr>
      <p:sp>
        <p:nvSpPr>
          <p:cNvPr id="7985" name="Google Shape;7985;g2f3cf310ece_0_962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986" name="Google Shape;7986;g2f3cf310ece_0_962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a:solidFill>
                  <a:srgbClr val="191919"/>
                </a:solidFill>
              </a:rPr>
              <a:t>Patterns can be replaced to support your presentation.</a:t>
            </a:r>
            <a:endParaRPr>
              <a:solidFill>
                <a:schemeClr val="dk1"/>
              </a:solidFill>
            </a:endParaRPr>
          </a:p>
          <a:p>
            <a:pPr indent="0" lvl="0" marL="0" rtl="0" algn="l">
              <a:spcBef>
                <a:spcPts val="0"/>
              </a:spcBef>
              <a:spcAft>
                <a:spcPts val="0"/>
              </a:spcAft>
              <a:buClr>
                <a:schemeClr val="dk1"/>
              </a:buClr>
              <a:buSzPts val="1100"/>
              <a:buFont typeface="Arial"/>
              <a:buNone/>
            </a:pPr>
            <a:r>
              <a:t/>
            </a:r>
            <a:endParaRPr>
              <a:solidFill>
                <a:schemeClr val="dk1"/>
              </a:solidFill>
            </a:endParaRPr>
          </a:p>
          <a:p>
            <a:pPr indent="0" lvl="0" marL="0" rtl="0" algn="l">
              <a:spcBef>
                <a:spcPts val="0"/>
              </a:spcBef>
              <a:spcAft>
                <a:spcPts val="0"/>
              </a:spcAft>
              <a:buNone/>
            </a:pPr>
            <a:r>
              <a:rPr lang="en" u="sng">
                <a:solidFill>
                  <a:schemeClr val="hlink"/>
                </a:solidFill>
                <a:hlinkClick r:id="rId2"/>
              </a:rPr>
              <a:t>Find additional patterns to use for this slide</a:t>
            </a:r>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989" name="Shape 7989"/>
        <p:cNvGrpSpPr/>
        <p:nvPr/>
      </p:nvGrpSpPr>
      <p:grpSpPr>
        <a:xfrm>
          <a:off x="0" y="0"/>
          <a:ext cx="0" cy="0"/>
          <a:chOff x="0" y="0"/>
          <a:chExt cx="0" cy="0"/>
        </a:xfrm>
      </p:grpSpPr>
      <p:sp>
        <p:nvSpPr>
          <p:cNvPr id="7990" name="Google Shape;7990;g3106f903a03_0_5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991" name="Google Shape;7991;g3106f903a03_0_5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1000"/>
              </a:spcAft>
              <a:buClr>
                <a:schemeClr val="dk1"/>
              </a:buClr>
              <a:buSzPts val="1100"/>
              <a:buFont typeface="Arial"/>
              <a:buNone/>
            </a:pPr>
            <a:r>
              <a:rPr lang="en" sz="2000" u="sng">
                <a:solidFill>
                  <a:srgbClr val="8C1D40"/>
                </a:solidFill>
                <a:hlinkClick r:id="rId2">
                  <a:extLst>
                    <a:ext uri="{A12FA001-AC4F-418D-AE19-62706E023703}">
                      <ahyp:hlinkClr val="tx"/>
                    </a:ext>
                  </a:extLst>
                </a:hlinkClick>
              </a:rPr>
              <a:t>WCAG 2.1 1.3.1</a:t>
            </a:r>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996" name="Shape 7996"/>
        <p:cNvGrpSpPr/>
        <p:nvPr/>
      </p:nvGrpSpPr>
      <p:grpSpPr>
        <a:xfrm>
          <a:off x="0" y="0"/>
          <a:ext cx="0" cy="0"/>
          <a:chOff x="0" y="0"/>
          <a:chExt cx="0" cy="0"/>
        </a:xfrm>
      </p:grpSpPr>
      <p:sp>
        <p:nvSpPr>
          <p:cNvPr id="7997" name="Google Shape;7997;g2f4e1616e8f_0_719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998" name="Google Shape;7998;g2f4e1616e8f_0_719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001" name="Shape 8001"/>
        <p:cNvGrpSpPr/>
        <p:nvPr/>
      </p:nvGrpSpPr>
      <p:grpSpPr>
        <a:xfrm>
          <a:off x="0" y="0"/>
          <a:ext cx="0" cy="0"/>
          <a:chOff x="0" y="0"/>
          <a:chExt cx="0" cy="0"/>
        </a:xfrm>
      </p:grpSpPr>
      <p:sp>
        <p:nvSpPr>
          <p:cNvPr id="8002" name="Google Shape;8002;g2f4e1616e8f_0_844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003" name="Google Shape;8003;g2f4e1616e8f_0_844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020" name="Shape 8020"/>
        <p:cNvGrpSpPr/>
        <p:nvPr/>
      </p:nvGrpSpPr>
      <p:grpSpPr>
        <a:xfrm>
          <a:off x="0" y="0"/>
          <a:ext cx="0" cy="0"/>
          <a:chOff x="0" y="0"/>
          <a:chExt cx="0" cy="0"/>
        </a:xfrm>
      </p:grpSpPr>
      <p:sp>
        <p:nvSpPr>
          <p:cNvPr id="8021" name="Google Shape;8021;g2fb63b2d022_0_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022" name="Google Shape;8022;g2fb63b2d022_0_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025" name="Shape 8025"/>
        <p:cNvGrpSpPr/>
        <p:nvPr/>
      </p:nvGrpSpPr>
      <p:grpSpPr>
        <a:xfrm>
          <a:off x="0" y="0"/>
          <a:ext cx="0" cy="0"/>
          <a:chOff x="0" y="0"/>
          <a:chExt cx="0" cy="0"/>
        </a:xfrm>
      </p:grpSpPr>
      <p:sp>
        <p:nvSpPr>
          <p:cNvPr id="8026" name="Google Shape;8026;g2f3cf310ece_0_963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027" name="Google Shape;8027;g2f3cf310ece_0_963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a:solidFill>
                  <a:srgbClr val="191919"/>
                </a:solidFill>
              </a:rPr>
              <a:t>Patterns can be replaced to support your presentation.</a:t>
            </a:r>
            <a:endParaRPr>
              <a:solidFill>
                <a:schemeClr val="dk1"/>
              </a:solidFill>
            </a:endParaRPr>
          </a:p>
          <a:p>
            <a:pPr indent="0" lvl="0" marL="0" rtl="0" algn="l">
              <a:spcBef>
                <a:spcPts val="0"/>
              </a:spcBef>
              <a:spcAft>
                <a:spcPts val="0"/>
              </a:spcAft>
              <a:buClr>
                <a:schemeClr val="dk1"/>
              </a:buClr>
              <a:buSzPts val="1100"/>
              <a:buFont typeface="Arial"/>
              <a:buNone/>
            </a:pPr>
            <a:r>
              <a:t/>
            </a:r>
            <a:endParaRPr>
              <a:solidFill>
                <a:schemeClr val="dk1"/>
              </a:solidFill>
            </a:endParaRPr>
          </a:p>
          <a:p>
            <a:pPr indent="0" lvl="0" marL="0" rtl="0" algn="l">
              <a:spcBef>
                <a:spcPts val="0"/>
              </a:spcBef>
              <a:spcAft>
                <a:spcPts val="0"/>
              </a:spcAft>
              <a:buNone/>
            </a:pPr>
            <a:r>
              <a:rPr lang="en" u="sng">
                <a:solidFill>
                  <a:schemeClr val="hlink"/>
                </a:solidFill>
                <a:hlinkClick r:id="rId2"/>
              </a:rPr>
              <a:t>Find additional patterns to use for this slide</a:t>
            </a: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762" name="Shape 7762"/>
        <p:cNvGrpSpPr/>
        <p:nvPr/>
      </p:nvGrpSpPr>
      <p:grpSpPr>
        <a:xfrm>
          <a:off x="0" y="0"/>
          <a:ext cx="0" cy="0"/>
          <a:chOff x="0" y="0"/>
          <a:chExt cx="0" cy="0"/>
        </a:xfrm>
      </p:grpSpPr>
      <p:sp>
        <p:nvSpPr>
          <p:cNvPr id="7763" name="Google Shape;7763;g310a882df89_0_300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764" name="Google Shape;7764;g310a882df89_0_300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030" name="Shape 8030"/>
        <p:cNvGrpSpPr/>
        <p:nvPr/>
      </p:nvGrpSpPr>
      <p:grpSpPr>
        <a:xfrm>
          <a:off x="0" y="0"/>
          <a:ext cx="0" cy="0"/>
          <a:chOff x="0" y="0"/>
          <a:chExt cx="0" cy="0"/>
        </a:xfrm>
      </p:grpSpPr>
      <p:sp>
        <p:nvSpPr>
          <p:cNvPr id="8031" name="Google Shape;8031;g2f4e1616e8f_0_591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032" name="Google Shape;8032;g2f4e1616e8f_0_591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solidFill>
                  <a:schemeClr val="dk1"/>
                </a:solidFill>
              </a:rPr>
              <a:t>So why is keyboard testing important? The big reason is that not everyone uses a mouse or can use a mouse to navigate the web. Many </a:t>
            </a:r>
            <a:r>
              <a:rPr lang="en">
                <a:solidFill>
                  <a:schemeClr val="dk1"/>
                </a:solidFill>
              </a:rPr>
              <a:t>assistive</a:t>
            </a:r>
            <a:r>
              <a:rPr lang="en">
                <a:solidFill>
                  <a:schemeClr val="dk1"/>
                </a:solidFill>
              </a:rPr>
              <a:t> technologies such as the refreshable braille display pictured on this slide rely on keyboard navigation to operate web pages. </a:t>
            </a:r>
            <a:r>
              <a:rPr lang="en" sz="1400" u="sng">
                <a:solidFill>
                  <a:srgbClr val="8C1D40"/>
                </a:solidFill>
                <a:hlinkClick r:id="rId2">
                  <a:extLst>
                    <a:ext uri="{A12FA001-AC4F-418D-AE19-62706E023703}">
                      <ahyp:hlinkClr val="tx"/>
                    </a:ext>
                  </a:extLst>
                </a:hlinkClick>
              </a:rPr>
              <a:t>WCAG 2.1.1</a:t>
            </a:r>
            <a:endParaRPr sz="1400"/>
          </a:p>
        </p:txBody>
      </p:sp>
    </p:spTree>
  </p:cSld>
  <p:clrMapOvr>
    <a:masterClrMapping/>
  </p:clrMapOvr>
</p:notes>
</file>

<file path=ppt/notesSlides/notesSlide4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039" name="Shape 8039"/>
        <p:cNvGrpSpPr/>
        <p:nvPr/>
      </p:nvGrpSpPr>
      <p:grpSpPr>
        <a:xfrm>
          <a:off x="0" y="0"/>
          <a:ext cx="0" cy="0"/>
          <a:chOff x="0" y="0"/>
          <a:chExt cx="0" cy="0"/>
        </a:xfrm>
      </p:grpSpPr>
      <p:sp>
        <p:nvSpPr>
          <p:cNvPr id="8040" name="Google Shape;8040;g3106f903a03_0_8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041" name="Google Shape;8041;g3106f903a03_0_8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047" name="Shape 8047"/>
        <p:cNvGrpSpPr/>
        <p:nvPr/>
      </p:nvGrpSpPr>
      <p:grpSpPr>
        <a:xfrm>
          <a:off x="0" y="0"/>
          <a:ext cx="0" cy="0"/>
          <a:chOff x="0" y="0"/>
          <a:chExt cx="0" cy="0"/>
        </a:xfrm>
      </p:grpSpPr>
      <p:sp>
        <p:nvSpPr>
          <p:cNvPr id="8048" name="Google Shape;8048;g3106f903a03_0_9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049" name="Google Shape;8049;g3106f903a03_0_9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056" name="Shape 8056"/>
        <p:cNvGrpSpPr/>
        <p:nvPr/>
      </p:nvGrpSpPr>
      <p:grpSpPr>
        <a:xfrm>
          <a:off x="0" y="0"/>
          <a:ext cx="0" cy="0"/>
          <a:chOff x="0" y="0"/>
          <a:chExt cx="0" cy="0"/>
        </a:xfrm>
      </p:grpSpPr>
      <p:sp>
        <p:nvSpPr>
          <p:cNvPr id="8057" name="Google Shape;8057;g3106f903a03_0_10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058" name="Google Shape;8058;g3106f903a03_0_10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064" name="Shape 8064"/>
        <p:cNvGrpSpPr/>
        <p:nvPr/>
      </p:nvGrpSpPr>
      <p:grpSpPr>
        <a:xfrm>
          <a:off x="0" y="0"/>
          <a:ext cx="0" cy="0"/>
          <a:chOff x="0" y="0"/>
          <a:chExt cx="0" cy="0"/>
        </a:xfrm>
      </p:grpSpPr>
      <p:sp>
        <p:nvSpPr>
          <p:cNvPr id="8065" name="Google Shape;8065;g3106f903a03_0_12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066" name="Google Shape;8066;g3106f903a03_0_12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072" name="Shape 8072"/>
        <p:cNvGrpSpPr/>
        <p:nvPr/>
      </p:nvGrpSpPr>
      <p:grpSpPr>
        <a:xfrm>
          <a:off x="0" y="0"/>
          <a:ext cx="0" cy="0"/>
          <a:chOff x="0" y="0"/>
          <a:chExt cx="0" cy="0"/>
        </a:xfrm>
      </p:grpSpPr>
      <p:sp>
        <p:nvSpPr>
          <p:cNvPr id="8073" name="Google Shape;8073;g3106f903a03_0_11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074" name="Google Shape;8074;g3106f903a03_0_11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080" name="Shape 8080"/>
        <p:cNvGrpSpPr/>
        <p:nvPr/>
      </p:nvGrpSpPr>
      <p:grpSpPr>
        <a:xfrm>
          <a:off x="0" y="0"/>
          <a:ext cx="0" cy="0"/>
          <a:chOff x="0" y="0"/>
          <a:chExt cx="0" cy="0"/>
        </a:xfrm>
      </p:grpSpPr>
      <p:sp>
        <p:nvSpPr>
          <p:cNvPr id="8081" name="Google Shape;8081;g310a882df89_0_302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082" name="Google Shape;8082;g310a882df89_0_302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086" name="Shape 8086"/>
        <p:cNvGrpSpPr/>
        <p:nvPr/>
      </p:nvGrpSpPr>
      <p:grpSpPr>
        <a:xfrm>
          <a:off x="0" y="0"/>
          <a:ext cx="0" cy="0"/>
          <a:chOff x="0" y="0"/>
          <a:chExt cx="0" cy="0"/>
        </a:xfrm>
      </p:grpSpPr>
      <p:sp>
        <p:nvSpPr>
          <p:cNvPr id="8087" name="Google Shape;8087;g2f660a56281_0_1865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088" name="Google Shape;8088;g2f660a56281_0_1865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sz="1050">
                <a:solidFill>
                  <a:schemeClr val="dk1"/>
                </a:solidFill>
                <a:latin typeface="Roboto"/>
                <a:ea typeface="Roboto"/>
                <a:cs typeface="Roboto"/>
                <a:sym typeface="Roboto"/>
              </a:rPr>
              <a:t>Photo by Sanket  Mishra: </a:t>
            </a:r>
            <a:r>
              <a:rPr lang="en" sz="1050" u="sng">
                <a:solidFill>
                  <a:schemeClr val="hlink"/>
                </a:solidFill>
                <a:latin typeface="Roboto"/>
                <a:ea typeface="Roboto"/>
                <a:cs typeface="Roboto"/>
                <a:sym typeface="Roboto"/>
                <a:hlinkClick r:id="rId2"/>
              </a:rPr>
              <a:t>https://www.pexels.com/photo/youtube-music-stream-songs-and-music-videos-app-on-the-display-of-smartphone-or-tablet-16773548/</a:t>
            </a:r>
            <a:endParaRPr sz="1050">
              <a:solidFill>
                <a:schemeClr val="dk1"/>
              </a:solidFill>
              <a:latin typeface="Roboto"/>
              <a:ea typeface="Roboto"/>
              <a:cs typeface="Roboto"/>
              <a:sym typeface="Roboto"/>
            </a:endParaRPr>
          </a:p>
          <a:p>
            <a:pPr indent="0" lvl="0" marL="0" rtl="0" algn="l">
              <a:spcBef>
                <a:spcPts val="0"/>
              </a:spcBef>
              <a:spcAft>
                <a:spcPts val="0"/>
              </a:spcAft>
              <a:buNone/>
            </a:pPr>
            <a:r>
              <a:t/>
            </a:r>
            <a:endParaRPr sz="1050">
              <a:solidFill>
                <a:schemeClr val="dk1"/>
              </a:solidFill>
              <a:latin typeface="Roboto"/>
              <a:ea typeface="Roboto"/>
              <a:cs typeface="Roboto"/>
              <a:sym typeface="Roboto"/>
            </a:endParaRPr>
          </a:p>
          <a:p>
            <a:pPr indent="0" lvl="0" marL="0" rtl="0" algn="l">
              <a:spcBef>
                <a:spcPts val="0"/>
              </a:spcBef>
              <a:spcAft>
                <a:spcPts val="0"/>
              </a:spcAft>
              <a:buNone/>
            </a:pPr>
            <a:r>
              <a:rPr lang="en" sz="1050">
                <a:solidFill>
                  <a:schemeClr val="dk1"/>
                </a:solidFill>
                <a:latin typeface="Roboto"/>
                <a:ea typeface="Roboto"/>
                <a:cs typeface="Roboto"/>
                <a:sym typeface="Roboto"/>
              </a:rPr>
              <a:t>Captions image source: </a:t>
            </a:r>
            <a:r>
              <a:rPr lang="en" sz="1050" u="sng">
                <a:solidFill>
                  <a:schemeClr val="hlink"/>
                </a:solidFill>
                <a:latin typeface="Roboto"/>
                <a:ea typeface="Roboto"/>
                <a:cs typeface="Roboto"/>
                <a:sym typeface="Roboto"/>
                <a:hlinkClick r:id="rId3"/>
              </a:rPr>
              <a:t>https://assets-global.website-files.com/5bb632725e96657a8bc2f538/61e840c603525e71fe0d4b69_Jen_Hill_Accessibility.jpeg</a:t>
            </a:r>
            <a:endParaRPr sz="1050">
              <a:solidFill>
                <a:schemeClr val="dk1"/>
              </a:solidFill>
              <a:latin typeface="Roboto"/>
              <a:ea typeface="Roboto"/>
              <a:cs typeface="Roboto"/>
              <a:sym typeface="Roboto"/>
            </a:endParaRPr>
          </a:p>
          <a:p>
            <a:pPr indent="0" lvl="0" marL="0" rtl="0" algn="l">
              <a:spcBef>
                <a:spcPts val="0"/>
              </a:spcBef>
              <a:spcAft>
                <a:spcPts val="0"/>
              </a:spcAft>
              <a:buNone/>
            </a:pPr>
            <a:r>
              <a:t/>
            </a:r>
            <a:endParaRPr sz="1050">
              <a:solidFill>
                <a:schemeClr val="dk1"/>
              </a:solidFill>
              <a:latin typeface="Roboto"/>
              <a:ea typeface="Roboto"/>
              <a:cs typeface="Roboto"/>
              <a:sym typeface="Roboto"/>
            </a:endParaRPr>
          </a:p>
          <a:p>
            <a:pPr indent="0" lvl="0" marL="0" rtl="0" algn="l">
              <a:spcBef>
                <a:spcPts val="0"/>
              </a:spcBef>
              <a:spcAft>
                <a:spcPts val="0"/>
              </a:spcAft>
              <a:buNone/>
            </a:pPr>
            <a:r>
              <a:rPr lang="en" sz="1050">
                <a:solidFill>
                  <a:schemeClr val="dk1"/>
                </a:solidFill>
                <a:latin typeface="Roboto"/>
                <a:ea typeface="Roboto"/>
                <a:cs typeface="Roboto"/>
                <a:sym typeface="Roboto"/>
              </a:rPr>
              <a:t>Seeing AI image source: </a:t>
            </a:r>
            <a:r>
              <a:rPr lang="en" sz="1050" u="sng">
                <a:solidFill>
                  <a:schemeClr val="hlink"/>
                </a:solidFill>
                <a:latin typeface="Roboto"/>
                <a:ea typeface="Roboto"/>
                <a:cs typeface="Roboto"/>
                <a:sym typeface="Roboto"/>
                <a:hlinkClick r:id="rId4"/>
              </a:rPr>
              <a:t>https://1734811051.rsc.cdn77.org/data/images/full/429880/microsoft-app-seeing-ai-empowers-the-visually-impaired-with-ai-powered-accessibility.jpg</a:t>
            </a:r>
            <a:endParaRPr sz="1050">
              <a:solidFill>
                <a:schemeClr val="dk1"/>
              </a:solidFill>
              <a:latin typeface="Roboto"/>
              <a:ea typeface="Roboto"/>
              <a:cs typeface="Roboto"/>
              <a:sym typeface="Roboto"/>
            </a:endParaRPr>
          </a:p>
          <a:p>
            <a:pPr indent="0" lvl="0" marL="0" rtl="0" algn="l">
              <a:spcBef>
                <a:spcPts val="0"/>
              </a:spcBef>
              <a:spcAft>
                <a:spcPts val="0"/>
              </a:spcAft>
              <a:buNone/>
            </a:pPr>
            <a:r>
              <a:t/>
            </a:r>
            <a:endParaRPr sz="1050">
              <a:solidFill>
                <a:schemeClr val="dk1"/>
              </a:solidFill>
              <a:latin typeface="Roboto"/>
              <a:ea typeface="Roboto"/>
              <a:cs typeface="Roboto"/>
              <a:sym typeface="Roboto"/>
            </a:endParaRPr>
          </a:p>
          <a:p>
            <a:pPr indent="0" lvl="0" marL="0" rtl="0" algn="l">
              <a:spcBef>
                <a:spcPts val="0"/>
              </a:spcBef>
              <a:spcAft>
                <a:spcPts val="0"/>
              </a:spcAft>
              <a:buNone/>
            </a:pPr>
            <a:r>
              <a:t/>
            </a:r>
            <a:endParaRPr sz="1050">
              <a:solidFill>
                <a:schemeClr val="dk1"/>
              </a:solidFill>
              <a:latin typeface="Roboto"/>
              <a:ea typeface="Roboto"/>
              <a:cs typeface="Roboto"/>
              <a:sym typeface="Roboto"/>
            </a:endParaRPr>
          </a:p>
        </p:txBody>
      </p:sp>
    </p:spTree>
  </p:cSld>
  <p:clrMapOvr>
    <a:masterClrMapping/>
  </p:clrMapOvr>
</p:notes>
</file>

<file path=ppt/notesSlides/notesSlide4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103" name="Shape 8103"/>
        <p:cNvGrpSpPr/>
        <p:nvPr/>
      </p:nvGrpSpPr>
      <p:grpSpPr>
        <a:xfrm>
          <a:off x="0" y="0"/>
          <a:ext cx="0" cy="0"/>
          <a:chOff x="0" y="0"/>
          <a:chExt cx="0" cy="0"/>
        </a:xfrm>
      </p:grpSpPr>
      <p:sp>
        <p:nvSpPr>
          <p:cNvPr id="8104" name="Google Shape;8104;g2f784ae13a3_0_254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105" name="Google Shape;8105;g2f784ae13a3_0_254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116" name="Shape 8116"/>
        <p:cNvGrpSpPr/>
        <p:nvPr/>
      </p:nvGrpSpPr>
      <p:grpSpPr>
        <a:xfrm>
          <a:off x="0" y="0"/>
          <a:ext cx="0" cy="0"/>
          <a:chOff x="0" y="0"/>
          <a:chExt cx="0" cy="0"/>
        </a:xfrm>
      </p:grpSpPr>
      <p:sp>
        <p:nvSpPr>
          <p:cNvPr id="8117" name="Google Shape;8117;g2f784ae13a3_0_250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118" name="Google Shape;8118;g2f784ae13a3_0_250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sz="1050">
              <a:solidFill>
                <a:schemeClr val="dk1"/>
              </a:solidFill>
              <a:latin typeface="Roboto"/>
              <a:ea typeface="Roboto"/>
              <a:cs typeface="Roboto"/>
              <a:sym typeface="Roboto"/>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768" name="Shape 7768"/>
        <p:cNvGrpSpPr/>
        <p:nvPr/>
      </p:nvGrpSpPr>
      <p:grpSpPr>
        <a:xfrm>
          <a:off x="0" y="0"/>
          <a:ext cx="0" cy="0"/>
          <a:chOff x="0" y="0"/>
          <a:chExt cx="0" cy="0"/>
        </a:xfrm>
      </p:grpSpPr>
      <p:sp>
        <p:nvSpPr>
          <p:cNvPr id="7769" name="Google Shape;7769;g2f2e5477c5e_0_937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770" name="Google Shape;7770;g2f2e5477c5e_0_937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122" name="Shape 8122"/>
        <p:cNvGrpSpPr/>
        <p:nvPr/>
      </p:nvGrpSpPr>
      <p:grpSpPr>
        <a:xfrm>
          <a:off x="0" y="0"/>
          <a:ext cx="0" cy="0"/>
          <a:chOff x="0" y="0"/>
          <a:chExt cx="0" cy="0"/>
        </a:xfrm>
      </p:grpSpPr>
      <p:sp>
        <p:nvSpPr>
          <p:cNvPr id="8123" name="Google Shape;8123;g310a882df89_0_302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124" name="Google Shape;8124;g310a882df89_0_302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128" name="Shape 8128"/>
        <p:cNvGrpSpPr/>
        <p:nvPr/>
      </p:nvGrpSpPr>
      <p:grpSpPr>
        <a:xfrm>
          <a:off x="0" y="0"/>
          <a:ext cx="0" cy="0"/>
          <a:chOff x="0" y="0"/>
          <a:chExt cx="0" cy="0"/>
        </a:xfrm>
      </p:grpSpPr>
      <p:sp>
        <p:nvSpPr>
          <p:cNvPr id="8129" name="Google Shape;8129;g2f73d14bfa2_0_256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130" name="Google Shape;8130;g2f73d14bfa2_0_256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133" name="Shape 8133"/>
        <p:cNvGrpSpPr/>
        <p:nvPr/>
      </p:nvGrpSpPr>
      <p:grpSpPr>
        <a:xfrm>
          <a:off x="0" y="0"/>
          <a:ext cx="0" cy="0"/>
          <a:chOff x="0" y="0"/>
          <a:chExt cx="0" cy="0"/>
        </a:xfrm>
      </p:grpSpPr>
      <p:sp>
        <p:nvSpPr>
          <p:cNvPr id="8134" name="Google Shape;8134;g2f4e1616e8f_0_1222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135" name="Google Shape;8135;g2f4e1616e8f_0_1222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sz="1600"/>
          </a:p>
          <a:p>
            <a:pPr indent="0" lvl="0" marL="0" rtl="0" algn="l">
              <a:spcBef>
                <a:spcPts val="0"/>
              </a:spcBef>
              <a:spcAft>
                <a:spcPts val="0"/>
              </a:spcAft>
              <a:buNone/>
            </a:pPr>
            <a:r>
              <a:t/>
            </a:r>
            <a:endParaRPr sz="1600"/>
          </a:p>
          <a:p>
            <a:pPr indent="0" lvl="0" marL="0" rtl="0" algn="l">
              <a:spcBef>
                <a:spcPts val="0"/>
              </a:spcBef>
              <a:spcAft>
                <a:spcPts val="0"/>
              </a:spcAft>
              <a:buNone/>
            </a:pPr>
            <a:r>
              <a:rPr lang="en" sz="1600"/>
              <a:t>$1 spent in Requirements</a:t>
            </a:r>
            <a:endParaRPr sz="1600"/>
          </a:p>
          <a:p>
            <a:pPr indent="0" lvl="0" marL="0" rtl="0" algn="l">
              <a:spcBef>
                <a:spcPts val="0"/>
              </a:spcBef>
              <a:spcAft>
                <a:spcPts val="0"/>
              </a:spcAft>
              <a:buNone/>
            </a:pPr>
            <a:r>
              <a:rPr lang="en" sz="1600"/>
              <a:t>$10 in Design</a:t>
            </a:r>
            <a:endParaRPr sz="1600"/>
          </a:p>
          <a:p>
            <a:pPr indent="0" lvl="0" marL="0" rtl="0" algn="l">
              <a:spcBef>
                <a:spcPts val="0"/>
              </a:spcBef>
              <a:spcAft>
                <a:spcPts val="0"/>
              </a:spcAft>
              <a:buNone/>
            </a:pPr>
            <a:r>
              <a:rPr lang="en" sz="1600"/>
              <a:t>$100 in Coding</a:t>
            </a:r>
            <a:endParaRPr sz="1600"/>
          </a:p>
          <a:p>
            <a:pPr indent="0" lvl="0" marL="0" rtl="0" algn="l">
              <a:spcBef>
                <a:spcPts val="0"/>
              </a:spcBef>
              <a:spcAft>
                <a:spcPts val="0"/>
              </a:spcAft>
              <a:buNone/>
            </a:pPr>
            <a:r>
              <a:rPr lang="en" sz="1600"/>
              <a:t>$1000 in Testing</a:t>
            </a:r>
            <a:endParaRPr sz="1600"/>
          </a:p>
          <a:p>
            <a:pPr indent="0" lvl="0" marL="0" rtl="0" algn="l">
              <a:spcBef>
                <a:spcPts val="0"/>
              </a:spcBef>
              <a:spcAft>
                <a:spcPts val="0"/>
              </a:spcAft>
              <a:buNone/>
            </a:pPr>
            <a:r>
              <a:rPr lang="en" sz="1600"/>
              <a:t>$10,000 in Production</a:t>
            </a:r>
            <a:endParaRPr sz="1600">
              <a:solidFill>
                <a:srgbClr val="191919"/>
              </a:solidFill>
            </a:endParaRPr>
          </a:p>
          <a:p>
            <a:pPr indent="0" lvl="0" marL="0" rtl="0" algn="l">
              <a:lnSpc>
                <a:spcPct val="115000"/>
              </a:lnSpc>
              <a:spcBef>
                <a:spcPts val="0"/>
              </a:spcBef>
              <a:spcAft>
                <a:spcPts val="0"/>
              </a:spcAft>
              <a:buNone/>
            </a:pPr>
            <a:r>
              <a:t/>
            </a:r>
            <a:endParaRPr sz="1800">
              <a:solidFill>
                <a:srgbClr val="191919"/>
              </a:solidFill>
            </a:endParaRPr>
          </a:p>
          <a:p>
            <a:pPr indent="0" lvl="0" marL="0" rtl="0" algn="l">
              <a:lnSpc>
                <a:spcPct val="115000"/>
              </a:lnSpc>
              <a:spcBef>
                <a:spcPts val="1000"/>
              </a:spcBef>
              <a:spcAft>
                <a:spcPts val="0"/>
              </a:spcAft>
              <a:buNone/>
            </a:pPr>
            <a:r>
              <a:rPr lang="en" sz="1800">
                <a:solidFill>
                  <a:srgbClr val="191919"/>
                </a:solidFill>
              </a:rPr>
              <a:t>Agile - All of your tickets need to have accessibility reflected in the requirements so the tickets cannot be closed until proven the work is accessible.</a:t>
            </a:r>
            <a:endParaRPr sz="1800">
              <a:solidFill>
                <a:srgbClr val="191919"/>
              </a:solidFill>
            </a:endParaRPr>
          </a:p>
          <a:p>
            <a:pPr indent="0" lvl="0" marL="0" rtl="0" algn="l">
              <a:spcBef>
                <a:spcPts val="1000"/>
              </a:spcBef>
              <a:spcAft>
                <a:spcPts val="0"/>
              </a:spcAft>
              <a:buNone/>
            </a:pPr>
            <a:r>
              <a:t/>
            </a:r>
            <a:endParaRPr/>
          </a:p>
        </p:txBody>
      </p:sp>
    </p:spTree>
  </p:cSld>
  <p:clrMapOvr>
    <a:masterClrMapping/>
  </p:clrMapOvr>
</p:notes>
</file>

<file path=ppt/notesSlides/notesSlide5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151" name="Shape 8151"/>
        <p:cNvGrpSpPr/>
        <p:nvPr/>
      </p:nvGrpSpPr>
      <p:grpSpPr>
        <a:xfrm>
          <a:off x="0" y="0"/>
          <a:ext cx="0" cy="0"/>
          <a:chOff x="0" y="0"/>
          <a:chExt cx="0" cy="0"/>
        </a:xfrm>
      </p:grpSpPr>
      <p:sp>
        <p:nvSpPr>
          <p:cNvPr id="8152" name="Google Shape;8152;g2f73d14bfa2_0_3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153" name="Google Shape;8153;g2f73d14bfa2_0_3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169" name="Shape 8169"/>
        <p:cNvGrpSpPr/>
        <p:nvPr/>
      </p:nvGrpSpPr>
      <p:grpSpPr>
        <a:xfrm>
          <a:off x="0" y="0"/>
          <a:ext cx="0" cy="0"/>
          <a:chOff x="0" y="0"/>
          <a:chExt cx="0" cy="0"/>
        </a:xfrm>
      </p:grpSpPr>
      <p:sp>
        <p:nvSpPr>
          <p:cNvPr id="8170" name="Google Shape;8170;g2f784ae13a3_0_252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171" name="Google Shape;8171;g2f784ae13a3_0_252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176" name="Shape 8176"/>
        <p:cNvGrpSpPr/>
        <p:nvPr/>
      </p:nvGrpSpPr>
      <p:grpSpPr>
        <a:xfrm>
          <a:off x="0" y="0"/>
          <a:ext cx="0" cy="0"/>
          <a:chOff x="0" y="0"/>
          <a:chExt cx="0" cy="0"/>
        </a:xfrm>
      </p:grpSpPr>
      <p:sp>
        <p:nvSpPr>
          <p:cNvPr id="8177" name="Google Shape;8177;g2f784ae13a3_0_127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178" name="Google Shape;8178;g2f784ae13a3_0_127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773" name="Shape 7773"/>
        <p:cNvGrpSpPr/>
        <p:nvPr/>
      </p:nvGrpSpPr>
      <p:grpSpPr>
        <a:xfrm>
          <a:off x="0" y="0"/>
          <a:ext cx="0" cy="0"/>
          <a:chOff x="0" y="0"/>
          <a:chExt cx="0" cy="0"/>
        </a:xfrm>
      </p:grpSpPr>
      <p:sp>
        <p:nvSpPr>
          <p:cNvPr id="7774" name="Google Shape;7774;g3106f903a03_0_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775" name="Google Shape;7775;g3106f903a03_0_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780" name="Shape 7780"/>
        <p:cNvGrpSpPr/>
        <p:nvPr/>
      </p:nvGrpSpPr>
      <p:grpSpPr>
        <a:xfrm>
          <a:off x="0" y="0"/>
          <a:ext cx="0" cy="0"/>
          <a:chOff x="0" y="0"/>
          <a:chExt cx="0" cy="0"/>
        </a:xfrm>
      </p:grpSpPr>
      <p:sp>
        <p:nvSpPr>
          <p:cNvPr id="7781" name="Google Shape;7781;g2f37d9085cf_0_29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782" name="Google Shape;7782;g2f37d9085cf_0_29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793" name="Shape 7793"/>
        <p:cNvGrpSpPr/>
        <p:nvPr/>
      </p:nvGrpSpPr>
      <p:grpSpPr>
        <a:xfrm>
          <a:off x="0" y="0"/>
          <a:ext cx="0" cy="0"/>
          <a:chOff x="0" y="0"/>
          <a:chExt cx="0" cy="0"/>
        </a:xfrm>
      </p:grpSpPr>
      <p:sp>
        <p:nvSpPr>
          <p:cNvPr id="7794" name="Google Shape;7794;g2f37d9085cf_0_4691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795" name="Google Shape;7795;g2f37d9085cf_0_4691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801" name="Shape 7801"/>
        <p:cNvGrpSpPr/>
        <p:nvPr/>
      </p:nvGrpSpPr>
      <p:grpSpPr>
        <a:xfrm>
          <a:off x="0" y="0"/>
          <a:ext cx="0" cy="0"/>
          <a:chOff x="0" y="0"/>
          <a:chExt cx="0" cy="0"/>
        </a:xfrm>
      </p:grpSpPr>
      <p:sp>
        <p:nvSpPr>
          <p:cNvPr id="7802" name="Google Shape;7802;g310a882df89_0_301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803" name="Google Shape;7803;g310a882df89_0_301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32.png"/></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32.png"/></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4.png"/></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32.png"/></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4.png"/></Relationships>
</file>

<file path=ppt/slideLayouts/_rels/slideLayout13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3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3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3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3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4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4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4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4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4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4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4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4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49.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4.png"/></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0.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5.png"/></Relationships>
</file>

<file path=ppt/slideLayouts/_rels/slideLayout151.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4.png"/></Relationships>
</file>

<file path=ppt/slideLayouts/_rels/slideLayout152.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5.png"/></Relationships>
</file>

<file path=ppt/slideLayouts/_rels/slideLayout153.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4.png"/></Relationships>
</file>

<file path=ppt/slideLayouts/_rels/slideLayout154.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32.png"/></Relationships>
</file>

<file path=ppt/slideLayouts/_rels/slideLayout155.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36.png"/></Relationships>
</file>

<file path=ppt/slideLayouts/_rels/slideLayout156.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39.png"/></Relationships>
</file>

<file path=ppt/slideLayouts/_rels/slideLayout157.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2.jpg"/></Relationships>
</file>

<file path=ppt/slideLayouts/_rels/slideLayout158.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9.jpg"/></Relationships>
</file>

<file path=ppt/slideLayouts/_rels/slideLayout159.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12.jpg"/></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6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6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6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6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6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6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6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6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6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7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7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32.png"/></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32.png"/></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2.jpg"/></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32.png"/></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4.png"/></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4.png"/></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4.png"/></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5.png"/></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4.png"/></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5.png"/></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3.png"/></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2.jpg"/></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4.png"/></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4.png"/></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4.png"/></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8.jpg"/></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7.png"/></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4.png"/></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slideLayout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slide" type="title">
  <p:cSld name="TITLE">
    <p:spTree>
      <p:nvGrpSpPr>
        <p:cNvPr id="9" name="Shape 9"/>
        <p:cNvGrpSpPr/>
        <p:nvPr/>
      </p:nvGrpSpPr>
      <p:grpSpPr>
        <a:xfrm>
          <a:off x="0" y="0"/>
          <a:ext cx="0" cy="0"/>
          <a:chOff x="0" y="0"/>
          <a:chExt cx="0" cy="0"/>
        </a:xfrm>
      </p:grpSpPr>
      <p:sp>
        <p:nvSpPr>
          <p:cNvPr id="10" name="Google Shape;10;p2"/>
          <p:cNvSpPr/>
          <p:nvPr>
            <p:ph idx="2" type="pic"/>
          </p:nvPr>
        </p:nvSpPr>
        <p:spPr>
          <a:xfrm flipH="1" rot="10800000">
            <a:off x="1149175" y="-394575"/>
            <a:ext cx="7994700" cy="5942400"/>
          </a:xfrm>
          <a:prstGeom prst="flowChartManualInput">
            <a:avLst/>
          </a:prstGeom>
          <a:noFill/>
          <a:ln>
            <a:noFill/>
          </a:ln>
        </p:spPr>
      </p:sp>
      <p:sp>
        <p:nvSpPr>
          <p:cNvPr id="11" name="Google Shape;11;p2"/>
          <p:cNvSpPr/>
          <p:nvPr/>
        </p:nvSpPr>
        <p:spPr>
          <a:xfrm>
            <a:off x="420625" y="-902338"/>
            <a:ext cx="6771000" cy="6489000"/>
          </a:xfrm>
          <a:prstGeom prst="rtTriangle">
            <a:avLst/>
          </a:pr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 name="Google Shape;12;p2"/>
          <p:cNvSpPr txBox="1"/>
          <p:nvPr>
            <p:ph type="ctrTitle"/>
          </p:nvPr>
        </p:nvSpPr>
        <p:spPr>
          <a:xfrm>
            <a:off x="460702" y="1600200"/>
            <a:ext cx="2447700" cy="2052600"/>
          </a:xfrm>
          <a:prstGeom prst="rect">
            <a:avLst/>
          </a:prstGeom>
        </p:spPr>
        <p:txBody>
          <a:bodyPr anchorCtr="0" anchor="b" bIns="0" lIns="0" spcFirstLastPara="1" rIns="0" wrap="square" tIns="0">
            <a:spAutoFit/>
          </a:bodyPr>
          <a:lstStyle>
            <a:lvl1pPr lvl="0">
              <a:lnSpc>
                <a:spcPct val="80000"/>
              </a:lnSpc>
              <a:spcBef>
                <a:spcPts val="0"/>
              </a:spcBef>
              <a:spcAft>
                <a:spcPts val="0"/>
              </a:spcAft>
              <a:buSzPts val="4000"/>
              <a:buNone/>
              <a:defRPr sz="4000"/>
            </a:lvl1pPr>
            <a:lvl2pPr lvl="1">
              <a:spcBef>
                <a:spcPts val="1000"/>
              </a:spcBef>
              <a:spcAft>
                <a:spcPts val="0"/>
              </a:spcAft>
              <a:buSzPts val="5200"/>
              <a:buNone/>
              <a:defRPr sz="5200"/>
            </a:lvl2pPr>
            <a:lvl3pPr lvl="2">
              <a:spcBef>
                <a:spcPts val="0"/>
              </a:spcBef>
              <a:spcAft>
                <a:spcPts val="0"/>
              </a:spcAft>
              <a:buSzPts val="5200"/>
              <a:buNone/>
              <a:defRPr sz="5200"/>
            </a:lvl3pPr>
            <a:lvl4pPr lvl="3">
              <a:spcBef>
                <a:spcPts val="0"/>
              </a:spcBef>
              <a:spcAft>
                <a:spcPts val="0"/>
              </a:spcAft>
              <a:buSzPts val="5200"/>
              <a:buNone/>
              <a:defRPr sz="5200"/>
            </a:lvl4pPr>
            <a:lvl5pPr lvl="4">
              <a:spcBef>
                <a:spcPts val="0"/>
              </a:spcBef>
              <a:spcAft>
                <a:spcPts val="0"/>
              </a:spcAft>
              <a:buSzPts val="5200"/>
              <a:buNone/>
              <a:defRPr sz="5200"/>
            </a:lvl5pPr>
            <a:lvl6pPr lvl="5">
              <a:spcBef>
                <a:spcPts val="0"/>
              </a:spcBef>
              <a:spcAft>
                <a:spcPts val="0"/>
              </a:spcAft>
              <a:buSzPts val="5200"/>
              <a:buNone/>
              <a:defRPr sz="5200"/>
            </a:lvl6pPr>
            <a:lvl7pPr lvl="6">
              <a:spcBef>
                <a:spcPts val="0"/>
              </a:spcBef>
              <a:spcAft>
                <a:spcPts val="0"/>
              </a:spcAft>
              <a:buSzPts val="5200"/>
              <a:buNone/>
              <a:defRPr sz="5200"/>
            </a:lvl7pPr>
            <a:lvl8pPr lvl="7">
              <a:spcBef>
                <a:spcPts val="0"/>
              </a:spcBef>
              <a:spcAft>
                <a:spcPts val="0"/>
              </a:spcAft>
              <a:buSzPts val="5200"/>
              <a:buNone/>
              <a:defRPr sz="5200"/>
            </a:lvl8pPr>
            <a:lvl9pPr lvl="8">
              <a:spcBef>
                <a:spcPts val="0"/>
              </a:spcBef>
              <a:spcAft>
                <a:spcPts val="0"/>
              </a:spcAft>
              <a:buSzPts val="5200"/>
              <a:buNone/>
              <a:defRPr sz="5200"/>
            </a:lvl9pPr>
          </a:lstStyle>
          <a:p/>
        </p:txBody>
      </p:sp>
      <p:sp>
        <p:nvSpPr>
          <p:cNvPr id="13" name="Google Shape;13;p2"/>
          <p:cNvSpPr txBox="1"/>
          <p:nvPr>
            <p:ph idx="1" type="subTitle"/>
          </p:nvPr>
        </p:nvSpPr>
        <p:spPr>
          <a:xfrm>
            <a:off x="460700" y="4018825"/>
            <a:ext cx="3675000" cy="905400"/>
          </a:xfrm>
          <a:prstGeom prst="rect">
            <a:avLst/>
          </a:prstGeom>
        </p:spPr>
        <p:txBody>
          <a:bodyPr anchorCtr="0" anchor="t" bIns="0" lIns="0" spcFirstLastPara="1" rIns="0" wrap="square" tIns="0">
            <a:spAutoFit/>
          </a:bodyPr>
          <a:lstStyle>
            <a:lvl1pPr lvl="0">
              <a:lnSpc>
                <a:spcPct val="100000"/>
              </a:lnSpc>
              <a:spcBef>
                <a:spcPts val="0"/>
              </a:spcBef>
              <a:spcAft>
                <a:spcPts val="0"/>
              </a:spcAft>
              <a:buSzPts val="1800"/>
              <a:buNone/>
              <a:defRPr/>
            </a:lvl1pPr>
            <a:lvl2pPr lvl="1" algn="ctr">
              <a:lnSpc>
                <a:spcPct val="100000"/>
              </a:lnSpc>
              <a:spcBef>
                <a:spcPts val="0"/>
              </a:spcBef>
              <a:spcAft>
                <a:spcPts val="0"/>
              </a:spcAft>
              <a:buSzPts val="1800"/>
              <a:buNone/>
              <a:defRPr/>
            </a:lvl2pPr>
            <a:lvl3pPr lvl="2" algn="ctr">
              <a:lnSpc>
                <a:spcPct val="100000"/>
              </a:lnSpc>
              <a:spcBef>
                <a:spcPts val="0"/>
              </a:spcBef>
              <a:spcAft>
                <a:spcPts val="0"/>
              </a:spcAft>
              <a:buSzPts val="1800"/>
              <a:buNone/>
              <a:defRPr/>
            </a:lvl3pPr>
            <a:lvl4pPr lvl="3" algn="ctr">
              <a:lnSpc>
                <a:spcPct val="100000"/>
              </a:lnSpc>
              <a:spcBef>
                <a:spcPts val="0"/>
              </a:spcBef>
              <a:spcAft>
                <a:spcPts val="0"/>
              </a:spcAft>
              <a:buSzPts val="1800"/>
              <a:buNone/>
              <a:defRPr/>
            </a:lvl4pPr>
            <a:lvl5pPr lvl="4" algn="ctr">
              <a:lnSpc>
                <a:spcPct val="100000"/>
              </a:lnSpc>
              <a:spcBef>
                <a:spcPts val="0"/>
              </a:spcBef>
              <a:spcAft>
                <a:spcPts val="0"/>
              </a:spcAft>
              <a:buSzPts val="1800"/>
              <a:buNone/>
              <a:defRPr/>
            </a:lvl5pPr>
            <a:lvl6pPr lvl="5" algn="ctr">
              <a:lnSpc>
                <a:spcPct val="100000"/>
              </a:lnSpc>
              <a:spcBef>
                <a:spcPts val="0"/>
              </a:spcBef>
              <a:spcAft>
                <a:spcPts val="0"/>
              </a:spcAft>
              <a:buSzPts val="1800"/>
              <a:buNone/>
              <a:defRPr/>
            </a:lvl6pPr>
            <a:lvl7pPr lvl="6" algn="ctr">
              <a:lnSpc>
                <a:spcPct val="100000"/>
              </a:lnSpc>
              <a:spcBef>
                <a:spcPts val="0"/>
              </a:spcBef>
              <a:spcAft>
                <a:spcPts val="0"/>
              </a:spcAft>
              <a:buSzPts val="1800"/>
              <a:buNone/>
              <a:defRPr/>
            </a:lvl7pPr>
            <a:lvl8pPr lvl="7" algn="ctr">
              <a:lnSpc>
                <a:spcPct val="100000"/>
              </a:lnSpc>
              <a:spcBef>
                <a:spcPts val="0"/>
              </a:spcBef>
              <a:spcAft>
                <a:spcPts val="0"/>
              </a:spcAft>
              <a:buSzPts val="1800"/>
              <a:buNone/>
              <a:defRPr/>
            </a:lvl8pPr>
            <a:lvl9pPr lvl="8" algn="ctr">
              <a:lnSpc>
                <a:spcPct val="100000"/>
              </a:lnSpc>
              <a:spcBef>
                <a:spcPts val="0"/>
              </a:spcBef>
              <a:spcAft>
                <a:spcPts val="0"/>
              </a:spcAft>
              <a:buSzPts val="1800"/>
              <a:buNone/>
              <a:defRPr/>
            </a:lvl9pPr>
          </a:lstStyle>
          <a:p/>
        </p:txBody>
      </p:sp>
      <p:sp>
        <p:nvSpPr>
          <p:cNvPr id="14" name="Google Shape;14;p2"/>
          <p:cNvSpPr txBox="1"/>
          <p:nvPr>
            <p:ph idx="12" type="sldNum"/>
          </p:nvPr>
        </p:nvSpPr>
        <p:spPr>
          <a:xfrm>
            <a:off x="8472458" y="4663217"/>
            <a:ext cx="548700" cy="393600"/>
          </a:xfrm>
          <a:prstGeom prst="rect">
            <a:avLst/>
          </a:prstGeom>
        </p:spPr>
        <p:txBody>
          <a:bodyPr anchorCtr="0" anchor="ctr" bIns="91425" lIns="91425" spcFirstLastPara="1" rIns="91425" wrap="square" tIns="91425">
            <a:norm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indent="0" lvl="0" marL="0" rtl="0" algn="r">
              <a:spcBef>
                <a:spcPts val="0"/>
              </a:spcBef>
              <a:spcAft>
                <a:spcPts val="0"/>
              </a:spcAft>
              <a:buNone/>
            </a:pPr>
            <a:fld id="{00000000-1234-1234-1234-123412341234}" type="slidenum">
              <a:rPr lang="en"/>
              <a:t>‹#›</a:t>
            </a:fld>
            <a:endParaRPr/>
          </a:p>
        </p:txBody>
      </p:sp>
      <p:cxnSp>
        <p:nvCxnSpPr>
          <p:cNvPr id="15" name="Google Shape;15;p2"/>
          <p:cNvCxnSpPr/>
          <p:nvPr/>
        </p:nvCxnSpPr>
        <p:spPr>
          <a:xfrm>
            <a:off x="1277225" y="-95100"/>
            <a:ext cx="5478600" cy="5262300"/>
          </a:xfrm>
          <a:prstGeom prst="straightConnector1">
            <a:avLst/>
          </a:prstGeom>
          <a:noFill/>
          <a:ln cap="flat" cmpd="sng" w="76200">
            <a:solidFill>
              <a:srgbClr val="FFC627"/>
            </a:solidFill>
            <a:prstDash val="solid"/>
            <a:round/>
            <a:headEnd len="med" w="med" type="none"/>
            <a:tailEnd len="med" w="med" type="none"/>
          </a:ln>
        </p:spPr>
      </p:cxnSp>
      <p:pic>
        <p:nvPicPr>
          <p:cNvPr id="16" name="Google Shape;16;p2"/>
          <p:cNvPicPr preferRelativeResize="0"/>
          <p:nvPr/>
        </p:nvPicPr>
        <p:blipFill>
          <a:blip r:embed="rId2">
            <a:alphaModFix/>
          </a:blip>
          <a:stretch>
            <a:fillRect/>
          </a:stretch>
        </p:blipFill>
        <p:spPr>
          <a:xfrm>
            <a:off x="7452349" y="4409229"/>
            <a:ext cx="1620900" cy="637121"/>
          </a:xfrm>
          <a:prstGeom prst="rect">
            <a:avLst/>
          </a:prstGeom>
          <a:noFill/>
          <a:ln>
            <a:noFill/>
          </a:ln>
        </p:spPr>
      </p:pic>
      <p:sp>
        <p:nvSpPr>
          <p:cNvPr id="17" name="Google Shape;17;p2"/>
          <p:cNvSpPr/>
          <p:nvPr/>
        </p:nvSpPr>
        <p:spPr>
          <a:xfrm>
            <a:off x="420625" y="3891147"/>
            <a:ext cx="997800" cy="81300"/>
          </a:xfrm>
          <a:prstGeom prst="rect">
            <a:avLst/>
          </a:prstGeom>
          <a:solidFill>
            <a:srgbClr val="FFC62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Key takeaway with video - 1 line title">
  <p:cSld name="CUSTOM_4_2_1">
    <p:spTree>
      <p:nvGrpSpPr>
        <p:cNvPr id="1020" name="Shape 1020"/>
        <p:cNvGrpSpPr/>
        <p:nvPr/>
      </p:nvGrpSpPr>
      <p:grpSpPr>
        <a:xfrm>
          <a:off x="0" y="0"/>
          <a:ext cx="0" cy="0"/>
          <a:chOff x="0" y="0"/>
          <a:chExt cx="0" cy="0"/>
        </a:xfrm>
      </p:grpSpPr>
      <p:sp>
        <p:nvSpPr>
          <p:cNvPr id="1021" name="Google Shape;1021;p11"/>
          <p:cNvSpPr/>
          <p:nvPr/>
        </p:nvSpPr>
        <p:spPr>
          <a:xfrm>
            <a:off x="4114800" y="0"/>
            <a:ext cx="5083500" cy="5148000"/>
          </a:xfrm>
          <a:prstGeom prst="rect">
            <a:avLst/>
          </a:prstGeom>
          <a:solidFill>
            <a:srgbClr val="000000"/>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p>
        </p:txBody>
      </p:sp>
      <p:sp>
        <p:nvSpPr>
          <p:cNvPr id="1022" name="Google Shape;1022;p11"/>
          <p:cNvSpPr txBox="1"/>
          <p:nvPr>
            <p:ph type="title"/>
          </p:nvPr>
        </p:nvSpPr>
        <p:spPr>
          <a:xfrm>
            <a:off x="457200" y="457200"/>
            <a:ext cx="3195600" cy="457200"/>
          </a:xfrm>
          <a:prstGeom prst="rect">
            <a:avLst/>
          </a:prstGeom>
        </p:spPr>
        <p:txBody>
          <a:bodyPr anchorCtr="0" anchor="t" bIns="0" lIns="0" spcFirstLastPara="1" rIns="0" wrap="square" tIns="0">
            <a:spAutoFit/>
          </a:bodyPr>
          <a:lstStyle>
            <a:lvl1pPr lvl="0">
              <a:spcBef>
                <a:spcPts val="0"/>
              </a:spcBef>
              <a:spcAft>
                <a:spcPts val="0"/>
              </a:spcAft>
              <a:buSzPts val="30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p:txBody>
      </p:sp>
      <p:sp>
        <p:nvSpPr>
          <p:cNvPr id="1023" name="Google Shape;1023;p11"/>
          <p:cNvSpPr txBox="1"/>
          <p:nvPr>
            <p:ph idx="1" type="subTitle"/>
          </p:nvPr>
        </p:nvSpPr>
        <p:spPr>
          <a:xfrm>
            <a:off x="451300" y="993600"/>
            <a:ext cx="3663600" cy="378000"/>
          </a:xfrm>
          <a:prstGeom prst="rect">
            <a:avLst/>
          </a:prstGeom>
        </p:spPr>
        <p:txBody>
          <a:bodyPr anchorCtr="0" anchor="t" bIns="0" lIns="0" spcFirstLastPara="1" rIns="0" wrap="square" tIns="0">
            <a:spAutoFit/>
          </a:bodyPr>
          <a:lstStyle>
            <a:lvl1pPr lvl="0">
              <a:spcBef>
                <a:spcPts val="0"/>
              </a:spcBef>
              <a:spcAft>
                <a:spcPts val="0"/>
              </a:spcAft>
              <a:buSzPts val="1800"/>
              <a:buNone/>
              <a:defRPr b="1">
                <a:highlight>
                  <a:schemeClr val="accent1"/>
                </a:highlight>
              </a:defRPr>
            </a:lvl1pPr>
            <a:lvl2pPr lvl="1">
              <a:spcBef>
                <a:spcPts val="1000"/>
              </a:spcBef>
              <a:spcAft>
                <a:spcPts val="0"/>
              </a:spcAft>
              <a:buSzPts val="1800"/>
              <a:buNone/>
              <a:defRPr/>
            </a:lvl2pPr>
            <a:lvl3pPr lvl="2">
              <a:spcBef>
                <a:spcPts val="1000"/>
              </a:spcBef>
              <a:spcAft>
                <a:spcPts val="0"/>
              </a:spcAft>
              <a:buSzPts val="1800"/>
              <a:buNone/>
              <a:defRPr/>
            </a:lvl3pPr>
            <a:lvl4pPr lvl="3">
              <a:spcBef>
                <a:spcPts val="1000"/>
              </a:spcBef>
              <a:spcAft>
                <a:spcPts val="0"/>
              </a:spcAft>
              <a:buSzPts val="1800"/>
              <a:buNone/>
              <a:defRPr/>
            </a:lvl4pPr>
            <a:lvl5pPr lvl="4">
              <a:spcBef>
                <a:spcPts val="1000"/>
              </a:spcBef>
              <a:spcAft>
                <a:spcPts val="0"/>
              </a:spcAft>
              <a:buSzPts val="1800"/>
              <a:buNone/>
              <a:defRPr/>
            </a:lvl5pPr>
            <a:lvl6pPr lvl="5">
              <a:spcBef>
                <a:spcPts val="1000"/>
              </a:spcBef>
              <a:spcAft>
                <a:spcPts val="0"/>
              </a:spcAft>
              <a:buSzPts val="1800"/>
              <a:buNone/>
              <a:defRPr/>
            </a:lvl6pPr>
            <a:lvl7pPr lvl="6">
              <a:spcBef>
                <a:spcPts val="1000"/>
              </a:spcBef>
              <a:spcAft>
                <a:spcPts val="0"/>
              </a:spcAft>
              <a:buSzPts val="1800"/>
              <a:buNone/>
              <a:defRPr/>
            </a:lvl7pPr>
            <a:lvl8pPr lvl="7">
              <a:spcBef>
                <a:spcPts val="1000"/>
              </a:spcBef>
              <a:spcAft>
                <a:spcPts val="0"/>
              </a:spcAft>
              <a:buSzPts val="1800"/>
              <a:buNone/>
              <a:defRPr/>
            </a:lvl8pPr>
            <a:lvl9pPr lvl="8">
              <a:spcBef>
                <a:spcPts val="1000"/>
              </a:spcBef>
              <a:spcAft>
                <a:spcPts val="1000"/>
              </a:spcAft>
              <a:buSzPts val="1800"/>
              <a:buNone/>
              <a:defRPr/>
            </a:lvl9pPr>
          </a:lstStyle>
          <a:p/>
        </p:txBody>
      </p:sp>
      <p:sp>
        <p:nvSpPr>
          <p:cNvPr id="1024" name="Google Shape;1024;p11"/>
          <p:cNvSpPr txBox="1"/>
          <p:nvPr>
            <p:ph idx="2" type="body"/>
          </p:nvPr>
        </p:nvSpPr>
        <p:spPr>
          <a:xfrm>
            <a:off x="451300" y="1714500"/>
            <a:ext cx="3195600" cy="2386500"/>
          </a:xfrm>
          <a:prstGeom prst="rect">
            <a:avLst/>
          </a:prstGeom>
        </p:spPr>
        <p:txBody>
          <a:bodyPr anchorCtr="0" anchor="t" bIns="91425" lIns="0" spcFirstLastPara="1" rIns="0" wrap="square" tIns="0">
            <a:spAutoFit/>
          </a:bodyPr>
          <a:lstStyle>
            <a:lvl1pPr indent="-342900" lvl="0" marL="457200">
              <a:spcBef>
                <a:spcPts val="0"/>
              </a:spcBef>
              <a:spcAft>
                <a:spcPts val="0"/>
              </a:spcAft>
              <a:buSzPts val="1800"/>
              <a:buChar char="✦"/>
              <a:defRPr/>
            </a:lvl1pPr>
            <a:lvl2pPr indent="-342900" lvl="1" marL="914400">
              <a:spcBef>
                <a:spcPts val="1000"/>
              </a:spcBef>
              <a:spcAft>
                <a:spcPts val="0"/>
              </a:spcAft>
              <a:buSzPts val="1800"/>
              <a:buChar char="✦"/>
              <a:defRPr/>
            </a:lvl2pPr>
            <a:lvl3pPr indent="-342900" lvl="2" marL="1371600">
              <a:spcBef>
                <a:spcPts val="1000"/>
              </a:spcBef>
              <a:spcAft>
                <a:spcPts val="0"/>
              </a:spcAft>
              <a:buSzPts val="1800"/>
              <a:buChar char="✦"/>
              <a:defRPr/>
            </a:lvl3pPr>
            <a:lvl4pPr indent="-342900" lvl="3" marL="1828800">
              <a:spcBef>
                <a:spcPts val="1000"/>
              </a:spcBef>
              <a:spcAft>
                <a:spcPts val="0"/>
              </a:spcAft>
              <a:buSzPts val="1800"/>
              <a:buChar char="●"/>
              <a:defRPr/>
            </a:lvl4pPr>
            <a:lvl5pPr indent="-342900" lvl="4" marL="2286000">
              <a:spcBef>
                <a:spcPts val="1000"/>
              </a:spcBef>
              <a:spcAft>
                <a:spcPts val="0"/>
              </a:spcAft>
              <a:buSzPts val="1800"/>
              <a:buChar char="○"/>
              <a:defRPr/>
            </a:lvl5pPr>
            <a:lvl6pPr indent="-342900" lvl="5" marL="2743200">
              <a:spcBef>
                <a:spcPts val="1000"/>
              </a:spcBef>
              <a:spcAft>
                <a:spcPts val="0"/>
              </a:spcAft>
              <a:buSzPts val="1800"/>
              <a:buChar char="■"/>
              <a:defRPr/>
            </a:lvl6pPr>
            <a:lvl7pPr indent="-342900" lvl="6" marL="3200400">
              <a:spcBef>
                <a:spcPts val="1000"/>
              </a:spcBef>
              <a:spcAft>
                <a:spcPts val="0"/>
              </a:spcAft>
              <a:buSzPts val="1800"/>
              <a:buChar char="●"/>
              <a:defRPr/>
            </a:lvl7pPr>
            <a:lvl8pPr indent="-342900" lvl="7" marL="3657600">
              <a:spcBef>
                <a:spcPts val="1000"/>
              </a:spcBef>
              <a:spcAft>
                <a:spcPts val="0"/>
              </a:spcAft>
              <a:buSzPts val="1800"/>
              <a:buChar char="○"/>
              <a:defRPr/>
            </a:lvl8pPr>
            <a:lvl9pPr indent="-342900" lvl="8" marL="4114800">
              <a:spcBef>
                <a:spcPts val="1000"/>
              </a:spcBef>
              <a:spcAft>
                <a:spcPts val="1000"/>
              </a:spcAft>
              <a:buSzPts val="1800"/>
              <a:buChar char="■"/>
              <a:defRPr/>
            </a:lvl9pPr>
          </a:lstStyle>
          <a:p/>
        </p:txBody>
      </p:sp>
      <p:sp>
        <p:nvSpPr>
          <p:cNvPr id="1025" name="Google Shape;1025;p11"/>
          <p:cNvSpPr txBox="1"/>
          <p:nvPr>
            <p:ph idx="3" type="body"/>
          </p:nvPr>
        </p:nvSpPr>
        <p:spPr>
          <a:xfrm>
            <a:off x="4444400" y="4189225"/>
            <a:ext cx="4242300" cy="497100"/>
          </a:xfrm>
          <a:prstGeom prst="rect">
            <a:avLst/>
          </a:prstGeom>
        </p:spPr>
        <p:txBody>
          <a:bodyPr anchorCtr="0" anchor="t" bIns="0" lIns="0" spcFirstLastPara="1" rIns="0" wrap="square" tIns="0">
            <a:spAutoFit/>
          </a:bodyPr>
          <a:lstStyle>
            <a:lvl1pPr indent="-342900" lvl="0" marL="457200">
              <a:spcBef>
                <a:spcPts val="0"/>
              </a:spcBef>
              <a:spcAft>
                <a:spcPts val="0"/>
              </a:spcAft>
              <a:buClr>
                <a:schemeClr val="lt1"/>
              </a:buClr>
              <a:buSzPts val="1800"/>
              <a:buChar char="✦"/>
              <a:defRPr>
                <a:solidFill>
                  <a:schemeClr val="lt1"/>
                </a:solidFill>
              </a:defRPr>
            </a:lvl1pPr>
            <a:lvl2pPr indent="-342900" lvl="1" marL="914400">
              <a:spcBef>
                <a:spcPts val="1000"/>
              </a:spcBef>
              <a:spcAft>
                <a:spcPts val="0"/>
              </a:spcAft>
              <a:buClr>
                <a:schemeClr val="lt1"/>
              </a:buClr>
              <a:buSzPts val="1800"/>
              <a:buChar char="✦"/>
              <a:defRPr>
                <a:solidFill>
                  <a:schemeClr val="lt1"/>
                </a:solidFill>
              </a:defRPr>
            </a:lvl2pPr>
            <a:lvl3pPr indent="-342900" lvl="2" marL="1371600">
              <a:spcBef>
                <a:spcPts val="1000"/>
              </a:spcBef>
              <a:spcAft>
                <a:spcPts val="0"/>
              </a:spcAft>
              <a:buClr>
                <a:schemeClr val="lt1"/>
              </a:buClr>
              <a:buSzPts val="1800"/>
              <a:buChar char="✦"/>
              <a:defRPr>
                <a:solidFill>
                  <a:schemeClr val="lt1"/>
                </a:solidFill>
              </a:defRPr>
            </a:lvl3pPr>
            <a:lvl4pPr indent="-342900" lvl="3" marL="1828800">
              <a:spcBef>
                <a:spcPts val="1000"/>
              </a:spcBef>
              <a:spcAft>
                <a:spcPts val="0"/>
              </a:spcAft>
              <a:buClr>
                <a:schemeClr val="lt1"/>
              </a:buClr>
              <a:buSzPts val="1800"/>
              <a:buChar char="●"/>
              <a:defRPr>
                <a:solidFill>
                  <a:schemeClr val="lt1"/>
                </a:solidFill>
              </a:defRPr>
            </a:lvl4pPr>
            <a:lvl5pPr indent="-342900" lvl="4" marL="2286000">
              <a:spcBef>
                <a:spcPts val="1000"/>
              </a:spcBef>
              <a:spcAft>
                <a:spcPts val="0"/>
              </a:spcAft>
              <a:buClr>
                <a:schemeClr val="lt1"/>
              </a:buClr>
              <a:buSzPts val="1800"/>
              <a:buChar char="○"/>
              <a:defRPr>
                <a:solidFill>
                  <a:schemeClr val="lt1"/>
                </a:solidFill>
              </a:defRPr>
            </a:lvl5pPr>
            <a:lvl6pPr indent="-342900" lvl="5" marL="2743200">
              <a:spcBef>
                <a:spcPts val="1000"/>
              </a:spcBef>
              <a:spcAft>
                <a:spcPts val="0"/>
              </a:spcAft>
              <a:buClr>
                <a:schemeClr val="lt1"/>
              </a:buClr>
              <a:buSzPts val="1800"/>
              <a:buChar char="■"/>
              <a:defRPr>
                <a:solidFill>
                  <a:schemeClr val="lt1"/>
                </a:solidFill>
              </a:defRPr>
            </a:lvl6pPr>
            <a:lvl7pPr indent="-342900" lvl="6" marL="3200400">
              <a:spcBef>
                <a:spcPts val="1000"/>
              </a:spcBef>
              <a:spcAft>
                <a:spcPts val="0"/>
              </a:spcAft>
              <a:buClr>
                <a:schemeClr val="lt1"/>
              </a:buClr>
              <a:buSzPts val="1800"/>
              <a:buChar char="●"/>
              <a:defRPr>
                <a:solidFill>
                  <a:schemeClr val="lt1"/>
                </a:solidFill>
              </a:defRPr>
            </a:lvl7pPr>
            <a:lvl8pPr indent="-342900" lvl="7" marL="3657600">
              <a:spcBef>
                <a:spcPts val="1000"/>
              </a:spcBef>
              <a:spcAft>
                <a:spcPts val="0"/>
              </a:spcAft>
              <a:buClr>
                <a:schemeClr val="lt1"/>
              </a:buClr>
              <a:buSzPts val="1800"/>
              <a:buChar char="○"/>
              <a:defRPr>
                <a:solidFill>
                  <a:schemeClr val="lt1"/>
                </a:solidFill>
              </a:defRPr>
            </a:lvl8pPr>
            <a:lvl9pPr indent="-342900" lvl="8" marL="4114800">
              <a:spcBef>
                <a:spcPts val="1000"/>
              </a:spcBef>
              <a:spcAft>
                <a:spcPts val="1000"/>
              </a:spcAft>
              <a:buClr>
                <a:schemeClr val="lt1"/>
              </a:buClr>
              <a:buSzPts val="1800"/>
              <a:buChar char="■"/>
              <a:defRPr>
                <a:solidFill>
                  <a:schemeClr val="lt1"/>
                </a:solidFill>
              </a:defRPr>
            </a:lvl9pPr>
          </a:lstStyle>
          <a:p/>
        </p:txBody>
      </p:sp>
    </p:spTree>
  </p:cSld>
  <p:clrMapOvr>
    <a:masterClrMapping/>
  </p:clrMapOvr>
  <p:extLst>
    <p:ext uri="{DCECCB84-F9BA-43D5-87BE-67443E8EF086}">
      <p15:sldGuideLst>
        <p15:guide id="1" orient="horz" pos="1620">
          <p15:clr>
            <a:srgbClr val="E46962"/>
          </p15:clr>
        </p15:guide>
        <p15:guide id="2" pos="288">
          <p15:clr>
            <a:srgbClr val="E46962"/>
          </p15:clr>
        </p15:guide>
        <p15:guide id="3" orient="horz" pos="288">
          <p15:clr>
            <a:srgbClr val="E46962"/>
          </p15:clr>
        </p15:guide>
        <p15:guide id="4" orient="horz" pos="2952">
          <p15:clr>
            <a:srgbClr val="E46962"/>
          </p15:clr>
        </p15:guide>
        <p15:guide id="5" pos="2304">
          <p15:clr>
            <a:srgbClr val="E46962"/>
          </p15:clr>
        </p15:guide>
        <p15:guide id="6" pos="2592">
          <p15:clr>
            <a:srgbClr val="E46962"/>
          </p15:clr>
        </p15:guide>
        <p15:guide id="7" pos="5472">
          <p15:clr>
            <a:srgbClr val="E46962"/>
          </p15:clr>
        </p15:guide>
        <p15:guide id="8" orient="horz" pos="1080">
          <p15:clr>
            <a:srgbClr val="E46962"/>
          </p15:clr>
        </p15:guide>
        <p15:guide id="9" orient="horz" pos="1368">
          <p15:clr>
            <a:srgbClr val="E46962"/>
          </p15:clr>
        </p15:guide>
      </p15:sldGuideLst>
    </p:ext>
  </p:extLst>
</p:sldLayout>
</file>

<file path=ppt/slideLayouts/slideLayout10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23: Title, text, photo, right">
  <p:cSld name="CUSTOM_23_1_1_1_1_1_1_2_1_1">
    <p:spTree>
      <p:nvGrpSpPr>
        <p:cNvPr id="5221" name="Shape 5221"/>
        <p:cNvGrpSpPr/>
        <p:nvPr/>
      </p:nvGrpSpPr>
      <p:grpSpPr>
        <a:xfrm>
          <a:off x="0" y="0"/>
          <a:ext cx="0" cy="0"/>
          <a:chOff x="0" y="0"/>
          <a:chExt cx="0" cy="0"/>
        </a:xfrm>
      </p:grpSpPr>
      <p:sp>
        <p:nvSpPr>
          <p:cNvPr id="5222" name="Google Shape;5222;p103"/>
          <p:cNvSpPr txBox="1"/>
          <p:nvPr/>
        </p:nvSpPr>
        <p:spPr>
          <a:xfrm>
            <a:off x="0" y="0"/>
            <a:ext cx="4197000" cy="3866100"/>
          </a:xfrm>
          <a:prstGeom prst="rect">
            <a:avLst/>
          </a:prstGeom>
          <a:solidFill>
            <a:schemeClr val="accent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None/>
            </a:pPr>
            <a:r>
              <a:t/>
            </a:r>
            <a:endParaRPr b="0" i="0" sz="1400" u="none">
              <a:solidFill>
                <a:schemeClr val="dk1"/>
              </a:solidFill>
              <a:latin typeface="Calibri"/>
              <a:ea typeface="Calibri"/>
              <a:cs typeface="Calibri"/>
              <a:sym typeface="Calibri"/>
            </a:endParaRPr>
          </a:p>
        </p:txBody>
      </p:sp>
      <p:sp>
        <p:nvSpPr>
          <p:cNvPr id="5223" name="Google Shape;5223;p103"/>
          <p:cNvSpPr txBox="1"/>
          <p:nvPr>
            <p:ph type="title"/>
          </p:nvPr>
        </p:nvSpPr>
        <p:spPr>
          <a:xfrm>
            <a:off x="5063700" y="994550"/>
            <a:ext cx="3741900" cy="645300"/>
          </a:xfrm>
          <a:prstGeom prst="rect">
            <a:avLst/>
          </a:prstGeom>
        </p:spPr>
        <p:txBody>
          <a:bodyPr anchorCtr="0" anchor="t" bIns="0" lIns="0" spcFirstLastPara="1" rIns="0" wrap="square" tIns="0">
            <a:noAutofit/>
          </a:bodyPr>
          <a:lstStyle>
            <a:lvl1pPr lvl="0">
              <a:spcBef>
                <a:spcPts val="0"/>
              </a:spcBef>
              <a:spcAft>
                <a:spcPts val="0"/>
              </a:spcAft>
              <a:buSzPts val="2400"/>
              <a:buNone/>
              <a:defRPr sz="2400"/>
            </a:lvl1pPr>
            <a:lvl2pPr lvl="1">
              <a:spcBef>
                <a:spcPts val="0"/>
              </a:spcBef>
              <a:spcAft>
                <a:spcPts val="0"/>
              </a:spcAft>
              <a:buSzPts val="2800"/>
              <a:buNone/>
              <a:defRPr/>
            </a:lvl2pPr>
            <a:lvl3pPr lvl="2">
              <a:spcBef>
                <a:spcPts val="800"/>
              </a:spcBef>
              <a:spcAft>
                <a:spcPts val="0"/>
              </a:spcAft>
              <a:buSzPts val="2800"/>
              <a:buNone/>
              <a:defRPr/>
            </a:lvl3pPr>
            <a:lvl4pPr lvl="3">
              <a:spcBef>
                <a:spcPts val="800"/>
              </a:spcBef>
              <a:spcAft>
                <a:spcPts val="0"/>
              </a:spcAft>
              <a:buSzPts val="2800"/>
              <a:buNone/>
              <a:defRPr/>
            </a:lvl4pPr>
            <a:lvl5pPr lvl="4">
              <a:spcBef>
                <a:spcPts val="800"/>
              </a:spcBef>
              <a:spcAft>
                <a:spcPts val="0"/>
              </a:spcAft>
              <a:buSzPts val="2800"/>
              <a:buNone/>
              <a:defRPr/>
            </a:lvl5pPr>
            <a:lvl6pPr lvl="5">
              <a:spcBef>
                <a:spcPts val="800"/>
              </a:spcBef>
              <a:spcAft>
                <a:spcPts val="0"/>
              </a:spcAft>
              <a:buSzPts val="2800"/>
              <a:buNone/>
              <a:defRPr/>
            </a:lvl6pPr>
            <a:lvl7pPr lvl="6">
              <a:spcBef>
                <a:spcPts val="800"/>
              </a:spcBef>
              <a:spcAft>
                <a:spcPts val="0"/>
              </a:spcAft>
              <a:buSzPts val="2800"/>
              <a:buNone/>
              <a:defRPr/>
            </a:lvl7pPr>
            <a:lvl8pPr lvl="7">
              <a:spcBef>
                <a:spcPts val="800"/>
              </a:spcBef>
              <a:spcAft>
                <a:spcPts val="0"/>
              </a:spcAft>
              <a:buSzPts val="2800"/>
              <a:buNone/>
              <a:defRPr/>
            </a:lvl8pPr>
            <a:lvl9pPr lvl="8">
              <a:spcBef>
                <a:spcPts val="800"/>
              </a:spcBef>
              <a:spcAft>
                <a:spcPts val="800"/>
              </a:spcAft>
              <a:buSzPts val="2800"/>
              <a:buNone/>
              <a:defRPr/>
            </a:lvl9pPr>
          </a:lstStyle>
          <a:p/>
        </p:txBody>
      </p:sp>
      <p:sp>
        <p:nvSpPr>
          <p:cNvPr id="5224" name="Google Shape;5224;p103"/>
          <p:cNvSpPr txBox="1"/>
          <p:nvPr>
            <p:ph idx="1" type="body"/>
          </p:nvPr>
        </p:nvSpPr>
        <p:spPr>
          <a:xfrm>
            <a:off x="5063700" y="1753150"/>
            <a:ext cx="3741900" cy="3075000"/>
          </a:xfrm>
          <a:prstGeom prst="rect">
            <a:avLst/>
          </a:prstGeom>
        </p:spPr>
        <p:txBody>
          <a:bodyPr anchorCtr="0" anchor="t" bIns="0" lIns="0" spcFirstLastPara="1" rIns="0" wrap="square" tIns="0">
            <a:noAutofit/>
          </a:bodyPr>
          <a:lstStyle>
            <a:lvl1pPr indent="-330200" lvl="0" marL="457200">
              <a:spcBef>
                <a:spcPts val="0"/>
              </a:spcBef>
              <a:spcAft>
                <a:spcPts val="0"/>
              </a:spcAft>
              <a:buSzPts val="1600"/>
              <a:buChar char="●"/>
              <a:defRPr sz="1600"/>
            </a:lvl1pPr>
            <a:lvl2pPr indent="-330200" lvl="1" marL="914400">
              <a:spcBef>
                <a:spcPts val="800"/>
              </a:spcBef>
              <a:spcAft>
                <a:spcPts val="0"/>
              </a:spcAft>
              <a:buSzPts val="1600"/>
              <a:buChar char="○"/>
              <a:defRPr sz="1600"/>
            </a:lvl2pPr>
            <a:lvl3pPr indent="-330200" lvl="2" marL="1371600">
              <a:spcBef>
                <a:spcPts val="800"/>
              </a:spcBef>
              <a:spcAft>
                <a:spcPts val="0"/>
              </a:spcAft>
              <a:buSzPts val="1600"/>
              <a:buChar char="■"/>
              <a:defRPr sz="1600"/>
            </a:lvl3pPr>
            <a:lvl4pPr indent="-330200" lvl="3" marL="1828800">
              <a:spcBef>
                <a:spcPts val="800"/>
              </a:spcBef>
              <a:spcAft>
                <a:spcPts val="0"/>
              </a:spcAft>
              <a:buSzPts val="1600"/>
              <a:buChar char="●"/>
              <a:defRPr sz="1600"/>
            </a:lvl4pPr>
            <a:lvl5pPr indent="-330200" lvl="4" marL="2286000">
              <a:spcBef>
                <a:spcPts val="800"/>
              </a:spcBef>
              <a:spcAft>
                <a:spcPts val="0"/>
              </a:spcAft>
              <a:buSzPts val="1600"/>
              <a:buChar char="○"/>
              <a:defRPr sz="1600"/>
            </a:lvl5pPr>
            <a:lvl6pPr indent="-330200" lvl="5" marL="2743200">
              <a:spcBef>
                <a:spcPts val="800"/>
              </a:spcBef>
              <a:spcAft>
                <a:spcPts val="0"/>
              </a:spcAft>
              <a:buSzPts val="1600"/>
              <a:buChar char="■"/>
              <a:defRPr sz="1600"/>
            </a:lvl6pPr>
            <a:lvl7pPr indent="-330200" lvl="6" marL="3200400">
              <a:spcBef>
                <a:spcPts val="800"/>
              </a:spcBef>
              <a:spcAft>
                <a:spcPts val="0"/>
              </a:spcAft>
              <a:buSzPts val="1600"/>
              <a:buChar char="●"/>
              <a:defRPr sz="1600"/>
            </a:lvl7pPr>
            <a:lvl8pPr indent="-330200" lvl="7" marL="3657600">
              <a:spcBef>
                <a:spcPts val="800"/>
              </a:spcBef>
              <a:spcAft>
                <a:spcPts val="0"/>
              </a:spcAft>
              <a:buSzPts val="1600"/>
              <a:buChar char="○"/>
              <a:defRPr sz="1600"/>
            </a:lvl8pPr>
            <a:lvl9pPr indent="-330200" lvl="8" marL="4114800">
              <a:spcBef>
                <a:spcPts val="800"/>
              </a:spcBef>
              <a:spcAft>
                <a:spcPts val="800"/>
              </a:spcAft>
              <a:buSzPts val="1600"/>
              <a:buChar char="■"/>
              <a:defRPr sz="1600"/>
            </a:lvl9pPr>
          </a:lstStyle>
          <a:p/>
        </p:txBody>
      </p:sp>
      <p:sp>
        <p:nvSpPr>
          <p:cNvPr id="5225" name="Google Shape;5225;p103"/>
          <p:cNvSpPr/>
          <p:nvPr>
            <p:ph idx="2" type="pic"/>
          </p:nvPr>
        </p:nvSpPr>
        <p:spPr>
          <a:xfrm>
            <a:off x="433675" y="322950"/>
            <a:ext cx="4091400" cy="3777300"/>
          </a:xfrm>
          <a:prstGeom prst="rect">
            <a:avLst/>
          </a:prstGeom>
          <a:noFill/>
          <a:ln>
            <a:noFill/>
          </a:ln>
        </p:spPr>
      </p:sp>
    </p:spTree>
  </p:cSld>
  <p:clrMapOvr>
    <a:masterClrMapping/>
  </p:clrMapOvr>
</p:sldLayout>
</file>

<file path=ppt/slideLayouts/slideLayout10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23: Title, text, photo, right">
  <p:cSld name="CUSTOM_23_1_1_1_1_2_1_1_1_1">
    <p:spTree>
      <p:nvGrpSpPr>
        <p:cNvPr id="5226" name="Shape 5226"/>
        <p:cNvGrpSpPr/>
        <p:nvPr/>
      </p:nvGrpSpPr>
      <p:grpSpPr>
        <a:xfrm>
          <a:off x="0" y="0"/>
          <a:ext cx="0" cy="0"/>
          <a:chOff x="0" y="0"/>
          <a:chExt cx="0" cy="0"/>
        </a:xfrm>
      </p:grpSpPr>
      <p:sp>
        <p:nvSpPr>
          <p:cNvPr id="5227" name="Google Shape;5227;p104"/>
          <p:cNvSpPr/>
          <p:nvPr/>
        </p:nvSpPr>
        <p:spPr>
          <a:xfrm>
            <a:off x="937452" y="791100"/>
            <a:ext cx="218700" cy="3561300"/>
          </a:xfrm>
          <a:prstGeom prst="rect">
            <a:avLst/>
          </a:pr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28" name="Google Shape;5228;p104"/>
          <p:cNvSpPr/>
          <p:nvPr/>
        </p:nvSpPr>
        <p:spPr>
          <a:xfrm>
            <a:off x="1161900" y="-16800"/>
            <a:ext cx="4296000" cy="5160900"/>
          </a:xfrm>
          <a:prstGeom prst="rect">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9" name="Google Shape;5229;p104"/>
          <p:cNvSpPr txBox="1"/>
          <p:nvPr>
            <p:ph type="title"/>
          </p:nvPr>
        </p:nvSpPr>
        <p:spPr>
          <a:xfrm>
            <a:off x="4523475" y="791100"/>
            <a:ext cx="4277700" cy="3561300"/>
          </a:xfrm>
          <a:prstGeom prst="rect">
            <a:avLst/>
          </a:prstGeom>
          <a:solidFill>
            <a:schemeClr val="lt1"/>
          </a:solidFill>
          <a:ln cap="flat" cmpd="sng" w="9525">
            <a:solidFill>
              <a:schemeClr val="lt1"/>
            </a:solidFill>
            <a:prstDash val="solid"/>
            <a:round/>
            <a:headEnd len="sm" w="sm" type="none"/>
            <a:tailEnd len="sm" w="sm" type="none"/>
          </a:ln>
        </p:spPr>
        <p:txBody>
          <a:bodyPr anchorCtr="0" anchor="t" bIns="0" lIns="228600" spcFirstLastPara="1" rIns="228600" wrap="square" tIns="201150">
            <a:noAutofit/>
          </a:bodyPr>
          <a:lstStyle>
            <a:lvl1pPr lvl="0" algn="l">
              <a:lnSpc>
                <a:spcPct val="90000"/>
              </a:lnSpc>
              <a:spcBef>
                <a:spcPts val="0"/>
              </a:spcBef>
              <a:spcAft>
                <a:spcPts val="0"/>
              </a:spcAft>
              <a:buSzPts val="2400"/>
              <a:buNone/>
              <a:defRPr sz="2400">
                <a:highlight>
                  <a:schemeClr val="accent1"/>
                </a:highlight>
              </a:defRPr>
            </a:lvl1pPr>
            <a:lvl2pPr lvl="1" algn="l">
              <a:lnSpc>
                <a:spcPct val="90000"/>
              </a:lnSpc>
              <a:spcBef>
                <a:spcPts val="800"/>
              </a:spcBef>
              <a:spcAft>
                <a:spcPts val="0"/>
              </a:spcAft>
              <a:buSzPts val="3000"/>
              <a:buNone/>
              <a:defRPr/>
            </a:lvl2pPr>
            <a:lvl3pPr lvl="2" algn="l">
              <a:lnSpc>
                <a:spcPct val="90000"/>
              </a:lnSpc>
              <a:spcBef>
                <a:spcPts val="0"/>
              </a:spcBef>
              <a:spcAft>
                <a:spcPts val="0"/>
              </a:spcAft>
              <a:buSzPts val="3000"/>
              <a:buNone/>
              <a:defRPr/>
            </a:lvl3pPr>
            <a:lvl4pPr lvl="3" algn="l">
              <a:lnSpc>
                <a:spcPct val="90000"/>
              </a:lnSpc>
              <a:spcBef>
                <a:spcPts val="0"/>
              </a:spcBef>
              <a:spcAft>
                <a:spcPts val="0"/>
              </a:spcAft>
              <a:buSzPts val="3000"/>
              <a:buNone/>
              <a:defRPr/>
            </a:lvl4pPr>
            <a:lvl5pPr lvl="4" algn="l">
              <a:lnSpc>
                <a:spcPct val="90000"/>
              </a:lnSpc>
              <a:spcBef>
                <a:spcPts val="0"/>
              </a:spcBef>
              <a:spcAft>
                <a:spcPts val="0"/>
              </a:spcAft>
              <a:buSzPts val="3000"/>
              <a:buNone/>
              <a:defRPr/>
            </a:lvl5pPr>
            <a:lvl6pPr lvl="5" algn="l">
              <a:lnSpc>
                <a:spcPct val="90000"/>
              </a:lnSpc>
              <a:spcBef>
                <a:spcPts val="0"/>
              </a:spcBef>
              <a:spcAft>
                <a:spcPts val="0"/>
              </a:spcAft>
              <a:buSzPts val="3000"/>
              <a:buNone/>
              <a:defRPr/>
            </a:lvl6pPr>
            <a:lvl7pPr lvl="6" algn="l">
              <a:lnSpc>
                <a:spcPct val="90000"/>
              </a:lnSpc>
              <a:spcBef>
                <a:spcPts val="0"/>
              </a:spcBef>
              <a:spcAft>
                <a:spcPts val="0"/>
              </a:spcAft>
              <a:buSzPts val="3000"/>
              <a:buNone/>
              <a:defRPr/>
            </a:lvl7pPr>
            <a:lvl8pPr lvl="7" algn="l">
              <a:lnSpc>
                <a:spcPct val="90000"/>
              </a:lnSpc>
              <a:spcBef>
                <a:spcPts val="0"/>
              </a:spcBef>
              <a:spcAft>
                <a:spcPts val="0"/>
              </a:spcAft>
              <a:buSzPts val="3000"/>
              <a:buNone/>
              <a:defRPr/>
            </a:lvl8pPr>
            <a:lvl9pPr lvl="8" algn="l">
              <a:lnSpc>
                <a:spcPct val="90000"/>
              </a:lnSpc>
              <a:spcBef>
                <a:spcPts val="0"/>
              </a:spcBef>
              <a:spcAft>
                <a:spcPts val="0"/>
              </a:spcAft>
              <a:buSzPts val="3000"/>
              <a:buNone/>
              <a:defRPr/>
            </a:lvl9pPr>
          </a:lstStyle>
          <a:p/>
        </p:txBody>
      </p:sp>
      <p:sp>
        <p:nvSpPr>
          <p:cNvPr id="5230" name="Google Shape;5230;p104"/>
          <p:cNvSpPr txBox="1"/>
          <p:nvPr>
            <p:ph idx="1" type="body"/>
          </p:nvPr>
        </p:nvSpPr>
        <p:spPr>
          <a:xfrm>
            <a:off x="4523400" y="1776100"/>
            <a:ext cx="4277700" cy="2576400"/>
          </a:xfrm>
          <a:prstGeom prst="rect">
            <a:avLst/>
          </a:prstGeom>
          <a:solidFill>
            <a:schemeClr val="lt1"/>
          </a:solidFill>
          <a:ln cap="flat" cmpd="sng" w="9525">
            <a:solidFill>
              <a:schemeClr val="lt1"/>
            </a:solidFill>
            <a:prstDash val="solid"/>
            <a:round/>
            <a:headEnd len="sm" w="sm" type="none"/>
            <a:tailEnd len="sm" w="sm" type="none"/>
          </a:ln>
        </p:spPr>
        <p:txBody>
          <a:bodyPr anchorCtr="0" anchor="t" bIns="91425" lIns="228600" spcFirstLastPara="1" rIns="228600" wrap="square" tIns="45700">
            <a:noAutofit/>
          </a:bodyPr>
          <a:lstStyle>
            <a:lvl1pPr indent="-330200" lvl="0" marL="457200">
              <a:spcBef>
                <a:spcPts val="0"/>
              </a:spcBef>
              <a:spcAft>
                <a:spcPts val="0"/>
              </a:spcAft>
              <a:buSzPts val="1600"/>
              <a:buChar char="●"/>
              <a:defRPr sz="1600"/>
            </a:lvl1pPr>
            <a:lvl2pPr indent="-330200" lvl="1" marL="914400">
              <a:spcBef>
                <a:spcPts val="800"/>
              </a:spcBef>
              <a:spcAft>
                <a:spcPts val="0"/>
              </a:spcAft>
              <a:buSzPts val="1600"/>
              <a:buChar char="○"/>
              <a:defRPr sz="1600"/>
            </a:lvl2pPr>
            <a:lvl3pPr indent="-330200" lvl="2" marL="1371600">
              <a:spcBef>
                <a:spcPts val="800"/>
              </a:spcBef>
              <a:spcAft>
                <a:spcPts val="0"/>
              </a:spcAft>
              <a:buSzPts val="1600"/>
              <a:buChar char="■"/>
              <a:defRPr sz="1600"/>
            </a:lvl3pPr>
            <a:lvl4pPr indent="-330200" lvl="3" marL="1828800">
              <a:spcBef>
                <a:spcPts val="800"/>
              </a:spcBef>
              <a:spcAft>
                <a:spcPts val="0"/>
              </a:spcAft>
              <a:buSzPts val="1600"/>
              <a:buChar char="●"/>
              <a:defRPr sz="1600"/>
            </a:lvl4pPr>
            <a:lvl5pPr indent="-330200" lvl="4" marL="2286000">
              <a:spcBef>
                <a:spcPts val="800"/>
              </a:spcBef>
              <a:spcAft>
                <a:spcPts val="0"/>
              </a:spcAft>
              <a:buSzPts val="1600"/>
              <a:buChar char="○"/>
              <a:defRPr sz="1600"/>
            </a:lvl5pPr>
            <a:lvl6pPr indent="-330200" lvl="5" marL="2743200">
              <a:spcBef>
                <a:spcPts val="800"/>
              </a:spcBef>
              <a:spcAft>
                <a:spcPts val="0"/>
              </a:spcAft>
              <a:buSzPts val="1600"/>
              <a:buChar char="■"/>
              <a:defRPr sz="1600"/>
            </a:lvl6pPr>
            <a:lvl7pPr indent="-330200" lvl="6" marL="3200400">
              <a:spcBef>
                <a:spcPts val="800"/>
              </a:spcBef>
              <a:spcAft>
                <a:spcPts val="0"/>
              </a:spcAft>
              <a:buSzPts val="1600"/>
              <a:buChar char="●"/>
              <a:defRPr sz="1600"/>
            </a:lvl7pPr>
            <a:lvl8pPr indent="-330200" lvl="7" marL="3657600">
              <a:spcBef>
                <a:spcPts val="800"/>
              </a:spcBef>
              <a:spcAft>
                <a:spcPts val="0"/>
              </a:spcAft>
              <a:buSzPts val="1600"/>
              <a:buChar char="○"/>
              <a:defRPr sz="1600"/>
            </a:lvl8pPr>
            <a:lvl9pPr indent="-330200" lvl="8" marL="4114800">
              <a:spcBef>
                <a:spcPts val="800"/>
              </a:spcBef>
              <a:spcAft>
                <a:spcPts val="800"/>
              </a:spcAft>
              <a:buSzPts val="1600"/>
              <a:buChar char="■"/>
              <a:defRPr sz="1600"/>
            </a:lvl9pPr>
          </a:lstStyle>
          <a:p/>
        </p:txBody>
      </p:sp>
    </p:spTree>
  </p:cSld>
  <p:clrMapOvr>
    <a:masterClrMapping/>
  </p:clrMapOvr>
</p:sldLayout>
</file>

<file path=ppt/slideLayouts/slideLayout10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23: Title, text, photo, left">
  <p:cSld name="CUSTOM_23_1_1_2_1_1_1_1_1_1">
    <p:spTree>
      <p:nvGrpSpPr>
        <p:cNvPr id="5231" name="Shape 5231"/>
        <p:cNvGrpSpPr/>
        <p:nvPr/>
      </p:nvGrpSpPr>
      <p:grpSpPr>
        <a:xfrm>
          <a:off x="0" y="0"/>
          <a:ext cx="0" cy="0"/>
          <a:chOff x="0" y="0"/>
          <a:chExt cx="0" cy="0"/>
        </a:xfrm>
      </p:grpSpPr>
      <p:sp>
        <p:nvSpPr>
          <p:cNvPr id="5232" name="Google Shape;5232;p105"/>
          <p:cNvSpPr txBox="1"/>
          <p:nvPr>
            <p:ph type="title"/>
          </p:nvPr>
        </p:nvSpPr>
        <p:spPr>
          <a:xfrm>
            <a:off x="420625" y="320050"/>
            <a:ext cx="8411400" cy="455100"/>
          </a:xfrm>
          <a:prstGeom prst="rect">
            <a:avLst/>
          </a:prstGeom>
        </p:spPr>
        <p:txBody>
          <a:bodyPr anchorCtr="0" anchor="t" bIns="0" lIns="0" spcFirstLastPara="1" rIns="0" wrap="square" tIns="0">
            <a:noAutofit/>
          </a:bodyPr>
          <a:lstStyle>
            <a:lvl1pPr lvl="0">
              <a:spcBef>
                <a:spcPts val="0"/>
              </a:spcBef>
              <a:spcAft>
                <a:spcPts val="0"/>
              </a:spcAft>
              <a:buSzPts val="3200"/>
              <a:buNone/>
              <a:defRPr/>
            </a:lvl1pPr>
            <a:lvl2pPr lvl="1">
              <a:spcBef>
                <a:spcPts val="0"/>
              </a:spcBef>
              <a:spcAft>
                <a:spcPts val="0"/>
              </a:spcAft>
              <a:buSzPts val="2800"/>
              <a:buNone/>
              <a:defRPr/>
            </a:lvl2pPr>
            <a:lvl3pPr lvl="2">
              <a:spcBef>
                <a:spcPts val="800"/>
              </a:spcBef>
              <a:spcAft>
                <a:spcPts val="0"/>
              </a:spcAft>
              <a:buSzPts val="2800"/>
              <a:buNone/>
              <a:defRPr/>
            </a:lvl3pPr>
            <a:lvl4pPr lvl="3">
              <a:spcBef>
                <a:spcPts val="800"/>
              </a:spcBef>
              <a:spcAft>
                <a:spcPts val="0"/>
              </a:spcAft>
              <a:buSzPts val="2800"/>
              <a:buNone/>
              <a:defRPr/>
            </a:lvl4pPr>
            <a:lvl5pPr lvl="4">
              <a:spcBef>
                <a:spcPts val="800"/>
              </a:spcBef>
              <a:spcAft>
                <a:spcPts val="0"/>
              </a:spcAft>
              <a:buSzPts val="2800"/>
              <a:buNone/>
              <a:defRPr/>
            </a:lvl5pPr>
            <a:lvl6pPr lvl="5">
              <a:spcBef>
                <a:spcPts val="800"/>
              </a:spcBef>
              <a:spcAft>
                <a:spcPts val="0"/>
              </a:spcAft>
              <a:buSzPts val="2800"/>
              <a:buNone/>
              <a:defRPr/>
            </a:lvl6pPr>
            <a:lvl7pPr lvl="6">
              <a:spcBef>
                <a:spcPts val="800"/>
              </a:spcBef>
              <a:spcAft>
                <a:spcPts val="0"/>
              </a:spcAft>
              <a:buSzPts val="2800"/>
              <a:buNone/>
              <a:defRPr/>
            </a:lvl7pPr>
            <a:lvl8pPr lvl="7">
              <a:spcBef>
                <a:spcPts val="800"/>
              </a:spcBef>
              <a:spcAft>
                <a:spcPts val="0"/>
              </a:spcAft>
              <a:buSzPts val="2800"/>
              <a:buNone/>
              <a:defRPr/>
            </a:lvl8pPr>
            <a:lvl9pPr lvl="8">
              <a:spcBef>
                <a:spcPts val="800"/>
              </a:spcBef>
              <a:spcAft>
                <a:spcPts val="800"/>
              </a:spcAft>
              <a:buSzPts val="2800"/>
              <a:buNone/>
              <a:defRPr/>
            </a:lvl9pPr>
          </a:lstStyle>
          <a:p/>
        </p:txBody>
      </p:sp>
      <p:sp>
        <p:nvSpPr>
          <p:cNvPr id="5233" name="Google Shape;5233;p105"/>
          <p:cNvSpPr/>
          <p:nvPr/>
        </p:nvSpPr>
        <p:spPr>
          <a:xfrm>
            <a:off x="4091100" y="625"/>
            <a:ext cx="4308000" cy="5143500"/>
          </a:xfrm>
          <a:prstGeom prst="rect">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4" name="Google Shape;5234;p105"/>
          <p:cNvSpPr txBox="1"/>
          <p:nvPr>
            <p:ph idx="2" type="title"/>
          </p:nvPr>
        </p:nvSpPr>
        <p:spPr>
          <a:xfrm>
            <a:off x="845675" y="791050"/>
            <a:ext cx="4096500" cy="3561300"/>
          </a:xfrm>
          <a:prstGeom prst="rect">
            <a:avLst/>
          </a:prstGeom>
          <a:solidFill>
            <a:schemeClr val="lt1"/>
          </a:solidFill>
          <a:ln cap="flat" cmpd="sng" w="9525">
            <a:solidFill>
              <a:schemeClr val="lt1"/>
            </a:solidFill>
            <a:prstDash val="solid"/>
            <a:round/>
            <a:headEnd len="sm" w="sm" type="none"/>
            <a:tailEnd len="sm" w="sm" type="none"/>
          </a:ln>
        </p:spPr>
        <p:txBody>
          <a:bodyPr anchorCtr="0" anchor="t" bIns="0" lIns="228600" spcFirstLastPara="1" rIns="228600" wrap="square" tIns="228600">
            <a:noAutofit/>
          </a:bodyPr>
          <a:lstStyle>
            <a:lvl1pPr lvl="0" algn="l">
              <a:lnSpc>
                <a:spcPct val="90000"/>
              </a:lnSpc>
              <a:spcBef>
                <a:spcPts val="0"/>
              </a:spcBef>
              <a:spcAft>
                <a:spcPts val="0"/>
              </a:spcAft>
              <a:buSzPts val="2400"/>
              <a:buNone/>
              <a:defRPr sz="2400">
                <a:highlight>
                  <a:schemeClr val="accent1"/>
                </a:highlight>
              </a:defRPr>
            </a:lvl1pPr>
            <a:lvl2pPr lvl="1" algn="l">
              <a:lnSpc>
                <a:spcPct val="90000"/>
              </a:lnSpc>
              <a:spcBef>
                <a:spcPts val="800"/>
              </a:spcBef>
              <a:spcAft>
                <a:spcPts val="0"/>
              </a:spcAft>
              <a:buSzPts val="3000"/>
              <a:buNone/>
              <a:defRPr/>
            </a:lvl2pPr>
            <a:lvl3pPr lvl="2" algn="l">
              <a:lnSpc>
                <a:spcPct val="90000"/>
              </a:lnSpc>
              <a:spcBef>
                <a:spcPts val="0"/>
              </a:spcBef>
              <a:spcAft>
                <a:spcPts val="0"/>
              </a:spcAft>
              <a:buSzPts val="3000"/>
              <a:buNone/>
              <a:defRPr/>
            </a:lvl3pPr>
            <a:lvl4pPr lvl="3" algn="l">
              <a:lnSpc>
                <a:spcPct val="90000"/>
              </a:lnSpc>
              <a:spcBef>
                <a:spcPts val="0"/>
              </a:spcBef>
              <a:spcAft>
                <a:spcPts val="0"/>
              </a:spcAft>
              <a:buSzPts val="3000"/>
              <a:buNone/>
              <a:defRPr/>
            </a:lvl4pPr>
            <a:lvl5pPr lvl="4" algn="l">
              <a:lnSpc>
                <a:spcPct val="90000"/>
              </a:lnSpc>
              <a:spcBef>
                <a:spcPts val="0"/>
              </a:spcBef>
              <a:spcAft>
                <a:spcPts val="0"/>
              </a:spcAft>
              <a:buSzPts val="3000"/>
              <a:buNone/>
              <a:defRPr/>
            </a:lvl5pPr>
            <a:lvl6pPr lvl="5" algn="l">
              <a:lnSpc>
                <a:spcPct val="90000"/>
              </a:lnSpc>
              <a:spcBef>
                <a:spcPts val="0"/>
              </a:spcBef>
              <a:spcAft>
                <a:spcPts val="0"/>
              </a:spcAft>
              <a:buSzPts val="3000"/>
              <a:buNone/>
              <a:defRPr/>
            </a:lvl6pPr>
            <a:lvl7pPr lvl="6" algn="l">
              <a:lnSpc>
                <a:spcPct val="90000"/>
              </a:lnSpc>
              <a:spcBef>
                <a:spcPts val="0"/>
              </a:spcBef>
              <a:spcAft>
                <a:spcPts val="0"/>
              </a:spcAft>
              <a:buSzPts val="3000"/>
              <a:buNone/>
              <a:defRPr/>
            </a:lvl7pPr>
            <a:lvl8pPr lvl="7" algn="l">
              <a:lnSpc>
                <a:spcPct val="90000"/>
              </a:lnSpc>
              <a:spcBef>
                <a:spcPts val="0"/>
              </a:spcBef>
              <a:spcAft>
                <a:spcPts val="0"/>
              </a:spcAft>
              <a:buSzPts val="3000"/>
              <a:buNone/>
              <a:defRPr/>
            </a:lvl8pPr>
            <a:lvl9pPr lvl="8" algn="l">
              <a:lnSpc>
                <a:spcPct val="90000"/>
              </a:lnSpc>
              <a:spcBef>
                <a:spcPts val="0"/>
              </a:spcBef>
              <a:spcAft>
                <a:spcPts val="0"/>
              </a:spcAft>
              <a:buSzPts val="3000"/>
              <a:buNone/>
              <a:defRPr/>
            </a:lvl9pPr>
          </a:lstStyle>
          <a:p/>
        </p:txBody>
      </p:sp>
      <p:sp>
        <p:nvSpPr>
          <p:cNvPr id="5235" name="Google Shape;5235;p105"/>
          <p:cNvSpPr/>
          <p:nvPr/>
        </p:nvSpPr>
        <p:spPr>
          <a:xfrm>
            <a:off x="8392811" y="791100"/>
            <a:ext cx="218700" cy="3561300"/>
          </a:xfrm>
          <a:prstGeom prst="rect">
            <a:avLst/>
          </a:pr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36" name="Google Shape;5236;p105"/>
          <p:cNvSpPr txBox="1"/>
          <p:nvPr>
            <p:ph idx="1" type="body"/>
          </p:nvPr>
        </p:nvSpPr>
        <p:spPr>
          <a:xfrm>
            <a:off x="845675" y="1716875"/>
            <a:ext cx="4096500" cy="2635500"/>
          </a:xfrm>
          <a:prstGeom prst="rect">
            <a:avLst/>
          </a:prstGeom>
          <a:noFill/>
          <a:ln>
            <a:noFill/>
          </a:ln>
        </p:spPr>
        <p:txBody>
          <a:bodyPr anchorCtr="0" anchor="t" bIns="91425" lIns="228600" spcFirstLastPara="1" rIns="228600" wrap="square" tIns="45700">
            <a:noAutofit/>
          </a:bodyPr>
          <a:lstStyle>
            <a:lvl1pPr indent="-330200" lvl="0" marL="457200">
              <a:spcBef>
                <a:spcPts val="0"/>
              </a:spcBef>
              <a:spcAft>
                <a:spcPts val="0"/>
              </a:spcAft>
              <a:buSzPts val="1600"/>
              <a:buChar char="●"/>
              <a:defRPr sz="1600"/>
            </a:lvl1pPr>
            <a:lvl2pPr indent="-330200" lvl="1" marL="914400">
              <a:spcBef>
                <a:spcPts val="800"/>
              </a:spcBef>
              <a:spcAft>
                <a:spcPts val="0"/>
              </a:spcAft>
              <a:buSzPts val="1600"/>
              <a:buChar char="○"/>
              <a:defRPr sz="1600"/>
            </a:lvl2pPr>
            <a:lvl3pPr indent="-330200" lvl="2" marL="1371600">
              <a:spcBef>
                <a:spcPts val="800"/>
              </a:spcBef>
              <a:spcAft>
                <a:spcPts val="0"/>
              </a:spcAft>
              <a:buSzPts val="1600"/>
              <a:buChar char="■"/>
              <a:defRPr sz="1600"/>
            </a:lvl3pPr>
            <a:lvl4pPr indent="-330200" lvl="3" marL="1828800">
              <a:spcBef>
                <a:spcPts val="800"/>
              </a:spcBef>
              <a:spcAft>
                <a:spcPts val="0"/>
              </a:spcAft>
              <a:buSzPts val="1600"/>
              <a:buChar char="●"/>
              <a:defRPr sz="1600"/>
            </a:lvl4pPr>
            <a:lvl5pPr indent="-330200" lvl="4" marL="2286000">
              <a:spcBef>
                <a:spcPts val="800"/>
              </a:spcBef>
              <a:spcAft>
                <a:spcPts val="0"/>
              </a:spcAft>
              <a:buSzPts val="1600"/>
              <a:buChar char="○"/>
              <a:defRPr sz="1600"/>
            </a:lvl5pPr>
            <a:lvl6pPr indent="-330200" lvl="5" marL="2743200">
              <a:spcBef>
                <a:spcPts val="800"/>
              </a:spcBef>
              <a:spcAft>
                <a:spcPts val="0"/>
              </a:spcAft>
              <a:buSzPts val="1600"/>
              <a:buChar char="■"/>
              <a:defRPr sz="1600"/>
            </a:lvl6pPr>
            <a:lvl7pPr indent="-330200" lvl="6" marL="3200400">
              <a:spcBef>
                <a:spcPts val="800"/>
              </a:spcBef>
              <a:spcAft>
                <a:spcPts val="0"/>
              </a:spcAft>
              <a:buSzPts val="1600"/>
              <a:buChar char="●"/>
              <a:defRPr sz="1600"/>
            </a:lvl7pPr>
            <a:lvl8pPr indent="-330200" lvl="7" marL="3657600">
              <a:spcBef>
                <a:spcPts val="800"/>
              </a:spcBef>
              <a:spcAft>
                <a:spcPts val="0"/>
              </a:spcAft>
              <a:buSzPts val="1600"/>
              <a:buChar char="○"/>
              <a:defRPr sz="1600"/>
            </a:lvl8pPr>
            <a:lvl9pPr indent="-330200" lvl="8" marL="4114800">
              <a:spcBef>
                <a:spcPts val="800"/>
              </a:spcBef>
              <a:spcAft>
                <a:spcPts val="800"/>
              </a:spcAft>
              <a:buSzPts val="1600"/>
              <a:buChar char="■"/>
              <a:defRPr sz="1600"/>
            </a:lvl9pPr>
          </a:lstStyle>
          <a:p/>
        </p:txBody>
      </p:sp>
    </p:spTree>
  </p:cSld>
  <p:clrMapOvr>
    <a:masterClrMapping/>
  </p:clrMapOvr>
</p:sldLayout>
</file>

<file path=ppt/slideLayouts/slideLayout10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23: Title, text, photo, left">
  <p:cSld name="CUSTOM_22_1_1_1_1_1_1_1_1_1_1">
    <p:spTree>
      <p:nvGrpSpPr>
        <p:cNvPr id="5237" name="Shape 5237"/>
        <p:cNvGrpSpPr/>
        <p:nvPr/>
      </p:nvGrpSpPr>
      <p:grpSpPr>
        <a:xfrm>
          <a:off x="0" y="0"/>
          <a:ext cx="0" cy="0"/>
          <a:chOff x="0" y="0"/>
          <a:chExt cx="0" cy="0"/>
        </a:xfrm>
      </p:grpSpPr>
      <p:sp>
        <p:nvSpPr>
          <p:cNvPr id="5238" name="Google Shape;5238;p106"/>
          <p:cNvSpPr/>
          <p:nvPr/>
        </p:nvSpPr>
        <p:spPr>
          <a:xfrm>
            <a:off x="7863850" y="-2275"/>
            <a:ext cx="1280100" cy="5143500"/>
          </a:xfrm>
          <a:prstGeom prst="rect">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9" name="Google Shape;5239;p106"/>
          <p:cNvSpPr txBox="1"/>
          <p:nvPr>
            <p:ph type="title"/>
          </p:nvPr>
        </p:nvSpPr>
        <p:spPr>
          <a:xfrm>
            <a:off x="426725" y="911400"/>
            <a:ext cx="3660600" cy="654000"/>
          </a:xfrm>
          <a:prstGeom prst="rect">
            <a:avLst/>
          </a:prstGeom>
        </p:spPr>
        <p:txBody>
          <a:bodyPr anchorCtr="0" anchor="t" bIns="0" lIns="0" spcFirstLastPara="1" rIns="0" wrap="square" tIns="0">
            <a:noAutofit/>
          </a:bodyPr>
          <a:lstStyle>
            <a:lvl1pPr lvl="0">
              <a:spcBef>
                <a:spcPts val="0"/>
              </a:spcBef>
              <a:spcAft>
                <a:spcPts val="0"/>
              </a:spcAft>
              <a:buSzPts val="2400"/>
              <a:buNone/>
              <a:defRPr sz="2400"/>
            </a:lvl1pPr>
            <a:lvl2pPr lvl="1">
              <a:spcBef>
                <a:spcPts val="0"/>
              </a:spcBef>
              <a:spcAft>
                <a:spcPts val="0"/>
              </a:spcAft>
              <a:buSzPts val="2400"/>
              <a:buNone/>
              <a:defRPr sz="2400"/>
            </a:lvl2pPr>
            <a:lvl3pPr lvl="2">
              <a:spcBef>
                <a:spcPts val="800"/>
              </a:spcBef>
              <a:spcAft>
                <a:spcPts val="0"/>
              </a:spcAft>
              <a:buSzPts val="2400"/>
              <a:buNone/>
              <a:defRPr sz="2400"/>
            </a:lvl3pPr>
            <a:lvl4pPr lvl="3">
              <a:spcBef>
                <a:spcPts val="800"/>
              </a:spcBef>
              <a:spcAft>
                <a:spcPts val="0"/>
              </a:spcAft>
              <a:buSzPts val="2400"/>
              <a:buNone/>
              <a:defRPr sz="2400"/>
            </a:lvl4pPr>
            <a:lvl5pPr lvl="4">
              <a:spcBef>
                <a:spcPts val="800"/>
              </a:spcBef>
              <a:spcAft>
                <a:spcPts val="0"/>
              </a:spcAft>
              <a:buSzPts val="2400"/>
              <a:buNone/>
              <a:defRPr sz="2400"/>
            </a:lvl5pPr>
            <a:lvl6pPr lvl="5">
              <a:spcBef>
                <a:spcPts val="800"/>
              </a:spcBef>
              <a:spcAft>
                <a:spcPts val="0"/>
              </a:spcAft>
              <a:buSzPts val="2400"/>
              <a:buNone/>
              <a:defRPr sz="2400"/>
            </a:lvl6pPr>
            <a:lvl7pPr lvl="6">
              <a:spcBef>
                <a:spcPts val="800"/>
              </a:spcBef>
              <a:spcAft>
                <a:spcPts val="0"/>
              </a:spcAft>
              <a:buSzPts val="2400"/>
              <a:buNone/>
              <a:defRPr sz="2400"/>
            </a:lvl7pPr>
            <a:lvl8pPr lvl="7">
              <a:spcBef>
                <a:spcPts val="800"/>
              </a:spcBef>
              <a:spcAft>
                <a:spcPts val="0"/>
              </a:spcAft>
              <a:buSzPts val="2400"/>
              <a:buNone/>
              <a:defRPr sz="2400"/>
            </a:lvl8pPr>
            <a:lvl9pPr lvl="8">
              <a:spcBef>
                <a:spcPts val="800"/>
              </a:spcBef>
              <a:spcAft>
                <a:spcPts val="800"/>
              </a:spcAft>
              <a:buSzPts val="2400"/>
              <a:buNone/>
              <a:defRPr sz="2400"/>
            </a:lvl9pPr>
          </a:lstStyle>
          <a:p/>
        </p:txBody>
      </p:sp>
      <p:sp>
        <p:nvSpPr>
          <p:cNvPr id="5240" name="Google Shape;5240;p106"/>
          <p:cNvSpPr txBox="1"/>
          <p:nvPr>
            <p:ph idx="1" type="body"/>
          </p:nvPr>
        </p:nvSpPr>
        <p:spPr>
          <a:xfrm>
            <a:off x="417650" y="1672775"/>
            <a:ext cx="3669600" cy="2966100"/>
          </a:xfrm>
          <a:prstGeom prst="rect">
            <a:avLst/>
          </a:prstGeom>
        </p:spPr>
        <p:txBody>
          <a:bodyPr anchorCtr="0" anchor="t" bIns="0" lIns="0" spcFirstLastPara="1" rIns="0" wrap="square" tIns="0">
            <a:noAutofit/>
          </a:bodyPr>
          <a:lstStyle>
            <a:lvl1pPr indent="-330200" lvl="0" marL="457200">
              <a:spcBef>
                <a:spcPts val="0"/>
              </a:spcBef>
              <a:spcAft>
                <a:spcPts val="0"/>
              </a:spcAft>
              <a:buSzPts val="1600"/>
              <a:buChar char="●"/>
              <a:defRPr sz="1600"/>
            </a:lvl1pPr>
            <a:lvl2pPr indent="-330200" lvl="1" marL="914400">
              <a:spcBef>
                <a:spcPts val="800"/>
              </a:spcBef>
              <a:spcAft>
                <a:spcPts val="0"/>
              </a:spcAft>
              <a:buSzPts val="1600"/>
              <a:buChar char="○"/>
              <a:defRPr sz="1600"/>
            </a:lvl2pPr>
            <a:lvl3pPr indent="-330200" lvl="2" marL="1371600">
              <a:spcBef>
                <a:spcPts val="800"/>
              </a:spcBef>
              <a:spcAft>
                <a:spcPts val="0"/>
              </a:spcAft>
              <a:buSzPts val="1600"/>
              <a:buChar char="■"/>
              <a:defRPr sz="1600"/>
            </a:lvl3pPr>
            <a:lvl4pPr indent="-330200" lvl="3" marL="1828800">
              <a:spcBef>
                <a:spcPts val="800"/>
              </a:spcBef>
              <a:spcAft>
                <a:spcPts val="0"/>
              </a:spcAft>
              <a:buSzPts val="1600"/>
              <a:buChar char="●"/>
              <a:defRPr sz="1600"/>
            </a:lvl4pPr>
            <a:lvl5pPr indent="-330200" lvl="4" marL="2286000">
              <a:spcBef>
                <a:spcPts val="800"/>
              </a:spcBef>
              <a:spcAft>
                <a:spcPts val="0"/>
              </a:spcAft>
              <a:buSzPts val="1600"/>
              <a:buChar char="○"/>
              <a:defRPr sz="1600"/>
            </a:lvl5pPr>
            <a:lvl6pPr indent="-330200" lvl="5" marL="2743200">
              <a:spcBef>
                <a:spcPts val="800"/>
              </a:spcBef>
              <a:spcAft>
                <a:spcPts val="0"/>
              </a:spcAft>
              <a:buSzPts val="1600"/>
              <a:buChar char="■"/>
              <a:defRPr sz="1600"/>
            </a:lvl6pPr>
            <a:lvl7pPr indent="-330200" lvl="6" marL="3200400">
              <a:spcBef>
                <a:spcPts val="800"/>
              </a:spcBef>
              <a:spcAft>
                <a:spcPts val="0"/>
              </a:spcAft>
              <a:buSzPts val="1600"/>
              <a:buChar char="●"/>
              <a:defRPr sz="1600"/>
            </a:lvl7pPr>
            <a:lvl8pPr indent="-330200" lvl="7" marL="3657600">
              <a:spcBef>
                <a:spcPts val="800"/>
              </a:spcBef>
              <a:spcAft>
                <a:spcPts val="0"/>
              </a:spcAft>
              <a:buSzPts val="1600"/>
              <a:buChar char="○"/>
              <a:defRPr sz="1600"/>
            </a:lvl8pPr>
            <a:lvl9pPr indent="-330200" lvl="8" marL="4114800">
              <a:spcBef>
                <a:spcPts val="800"/>
              </a:spcBef>
              <a:spcAft>
                <a:spcPts val="800"/>
              </a:spcAft>
              <a:buSzPts val="1600"/>
              <a:buChar char="■"/>
              <a:defRPr sz="1600"/>
            </a:lvl9pPr>
          </a:lstStyle>
          <a:p/>
        </p:txBody>
      </p:sp>
      <p:sp>
        <p:nvSpPr>
          <p:cNvPr id="5241" name="Google Shape;5241;p106"/>
          <p:cNvSpPr/>
          <p:nvPr>
            <p:ph idx="2" type="pic"/>
          </p:nvPr>
        </p:nvSpPr>
        <p:spPr>
          <a:xfrm>
            <a:off x="5038350" y="530400"/>
            <a:ext cx="3767100" cy="4108500"/>
          </a:xfrm>
          <a:prstGeom prst="rect">
            <a:avLst/>
          </a:prstGeom>
          <a:noFill/>
          <a:ln>
            <a:noFill/>
          </a:ln>
        </p:spPr>
      </p:sp>
    </p:spTree>
  </p:cSld>
  <p:clrMapOvr>
    <a:masterClrMapping/>
  </p:clrMapOvr>
</p:sldLayout>
</file>

<file path=ppt/slideLayouts/slideLayout10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23: Title, text, photo, left, pattern">
  <p:cSld name="CUSTOM_23_1_1_1_1_1_1_1_1_1_1">
    <p:spTree>
      <p:nvGrpSpPr>
        <p:cNvPr id="5242" name="Shape 5242"/>
        <p:cNvGrpSpPr/>
        <p:nvPr/>
      </p:nvGrpSpPr>
      <p:grpSpPr>
        <a:xfrm>
          <a:off x="0" y="0"/>
          <a:ext cx="0" cy="0"/>
          <a:chOff x="0" y="0"/>
          <a:chExt cx="0" cy="0"/>
        </a:xfrm>
      </p:grpSpPr>
      <p:pic>
        <p:nvPicPr>
          <p:cNvPr id="5243" name="Google Shape;5243;p107"/>
          <p:cNvPicPr preferRelativeResize="0"/>
          <p:nvPr/>
        </p:nvPicPr>
        <p:blipFill rotWithShape="1">
          <a:blip r:embed="rId2">
            <a:alphaModFix/>
          </a:blip>
          <a:srcRect b="0" l="56549" r="-832" t="4415"/>
          <a:stretch/>
        </p:blipFill>
        <p:spPr>
          <a:xfrm>
            <a:off x="5094675" y="319679"/>
            <a:ext cx="3819602" cy="4307700"/>
          </a:xfrm>
          <a:prstGeom prst="rect">
            <a:avLst/>
          </a:prstGeom>
          <a:noFill/>
          <a:ln cap="flat" cmpd="sng" w="38100">
            <a:solidFill>
              <a:schemeClr val="accent1"/>
            </a:solidFill>
            <a:prstDash val="solid"/>
            <a:round/>
            <a:headEnd len="sm" w="sm" type="none"/>
            <a:tailEnd len="sm" w="sm" type="none"/>
          </a:ln>
        </p:spPr>
      </p:pic>
      <p:sp>
        <p:nvSpPr>
          <p:cNvPr id="5244" name="Google Shape;5244;p107"/>
          <p:cNvSpPr txBox="1"/>
          <p:nvPr>
            <p:ph idx="1" type="body"/>
          </p:nvPr>
        </p:nvSpPr>
        <p:spPr>
          <a:xfrm>
            <a:off x="853600" y="1697775"/>
            <a:ext cx="3672600" cy="2929500"/>
          </a:xfrm>
          <a:prstGeom prst="rect">
            <a:avLst/>
          </a:prstGeom>
        </p:spPr>
        <p:txBody>
          <a:bodyPr anchorCtr="0" anchor="t" bIns="0" lIns="0" spcFirstLastPara="1" rIns="0" wrap="square" tIns="0">
            <a:noAutofit/>
          </a:bodyPr>
          <a:lstStyle>
            <a:lvl1pPr indent="-330200" lvl="0" marL="457200">
              <a:spcBef>
                <a:spcPts val="0"/>
              </a:spcBef>
              <a:spcAft>
                <a:spcPts val="0"/>
              </a:spcAft>
              <a:buSzPts val="1600"/>
              <a:buChar char="●"/>
              <a:defRPr sz="1600"/>
            </a:lvl1pPr>
            <a:lvl2pPr indent="-330200" lvl="1" marL="914400">
              <a:spcBef>
                <a:spcPts val="800"/>
              </a:spcBef>
              <a:spcAft>
                <a:spcPts val="0"/>
              </a:spcAft>
              <a:buSzPts val="1600"/>
              <a:buChar char="○"/>
              <a:defRPr sz="1600"/>
            </a:lvl2pPr>
            <a:lvl3pPr indent="-330200" lvl="2" marL="1371600">
              <a:spcBef>
                <a:spcPts val="800"/>
              </a:spcBef>
              <a:spcAft>
                <a:spcPts val="0"/>
              </a:spcAft>
              <a:buSzPts val="1600"/>
              <a:buChar char="■"/>
              <a:defRPr sz="1600"/>
            </a:lvl3pPr>
            <a:lvl4pPr indent="-330200" lvl="3" marL="1828800">
              <a:spcBef>
                <a:spcPts val="800"/>
              </a:spcBef>
              <a:spcAft>
                <a:spcPts val="0"/>
              </a:spcAft>
              <a:buSzPts val="1600"/>
              <a:buChar char="●"/>
              <a:defRPr sz="1600"/>
            </a:lvl4pPr>
            <a:lvl5pPr indent="-330200" lvl="4" marL="2286000">
              <a:spcBef>
                <a:spcPts val="800"/>
              </a:spcBef>
              <a:spcAft>
                <a:spcPts val="0"/>
              </a:spcAft>
              <a:buSzPts val="1600"/>
              <a:buChar char="○"/>
              <a:defRPr sz="1600"/>
            </a:lvl5pPr>
            <a:lvl6pPr indent="-330200" lvl="5" marL="2743200">
              <a:spcBef>
                <a:spcPts val="800"/>
              </a:spcBef>
              <a:spcAft>
                <a:spcPts val="0"/>
              </a:spcAft>
              <a:buSzPts val="1600"/>
              <a:buChar char="■"/>
              <a:defRPr sz="1600"/>
            </a:lvl6pPr>
            <a:lvl7pPr indent="-330200" lvl="6" marL="3200400">
              <a:spcBef>
                <a:spcPts val="800"/>
              </a:spcBef>
              <a:spcAft>
                <a:spcPts val="0"/>
              </a:spcAft>
              <a:buSzPts val="1600"/>
              <a:buChar char="●"/>
              <a:defRPr sz="1600"/>
            </a:lvl7pPr>
            <a:lvl8pPr indent="-330200" lvl="7" marL="3657600">
              <a:spcBef>
                <a:spcPts val="800"/>
              </a:spcBef>
              <a:spcAft>
                <a:spcPts val="0"/>
              </a:spcAft>
              <a:buSzPts val="1600"/>
              <a:buChar char="○"/>
              <a:defRPr sz="1600"/>
            </a:lvl8pPr>
            <a:lvl9pPr indent="-330200" lvl="8" marL="4114800">
              <a:spcBef>
                <a:spcPts val="800"/>
              </a:spcBef>
              <a:spcAft>
                <a:spcPts val="800"/>
              </a:spcAft>
              <a:buSzPts val="1600"/>
              <a:buChar char="■"/>
              <a:defRPr sz="1600"/>
            </a:lvl9pPr>
          </a:lstStyle>
          <a:p/>
        </p:txBody>
      </p:sp>
      <p:sp>
        <p:nvSpPr>
          <p:cNvPr id="5245" name="Google Shape;5245;p107"/>
          <p:cNvSpPr txBox="1"/>
          <p:nvPr>
            <p:ph type="title"/>
          </p:nvPr>
        </p:nvSpPr>
        <p:spPr>
          <a:xfrm>
            <a:off x="853600" y="892525"/>
            <a:ext cx="3672600" cy="665100"/>
          </a:xfrm>
          <a:prstGeom prst="rect">
            <a:avLst/>
          </a:prstGeom>
        </p:spPr>
        <p:txBody>
          <a:bodyPr anchorCtr="0" anchor="t" bIns="0" lIns="0" spcFirstLastPara="1" rIns="0" wrap="square" tIns="0">
            <a:noAutofit/>
          </a:bodyPr>
          <a:lstStyle>
            <a:lvl1pPr lvl="0">
              <a:spcBef>
                <a:spcPts val="0"/>
              </a:spcBef>
              <a:spcAft>
                <a:spcPts val="0"/>
              </a:spcAft>
              <a:buSzPts val="2400"/>
              <a:buNone/>
              <a:defRPr sz="2400"/>
            </a:lvl1pPr>
            <a:lvl2pPr lvl="1">
              <a:spcBef>
                <a:spcPts val="0"/>
              </a:spcBef>
              <a:spcAft>
                <a:spcPts val="0"/>
              </a:spcAft>
              <a:buSzPts val="2400"/>
              <a:buNone/>
              <a:defRPr sz="2400"/>
            </a:lvl2pPr>
            <a:lvl3pPr lvl="2">
              <a:spcBef>
                <a:spcPts val="800"/>
              </a:spcBef>
              <a:spcAft>
                <a:spcPts val="0"/>
              </a:spcAft>
              <a:buSzPts val="2400"/>
              <a:buNone/>
              <a:defRPr sz="2400"/>
            </a:lvl3pPr>
            <a:lvl4pPr lvl="3">
              <a:spcBef>
                <a:spcPts val="800"/>
              </a:spcBef>
              <a:spcAft>
                <a:spcPts val="0"/>
              </a:spcAft>
              <a:buSzPts val="2400"/>
              <a:buNone/>
              <a:defRPr sz="2400"/>
            </a:lvl4pPr>
            <a:lvl5pPr lvl="4">
              <a:spcBef>
                <a:spcPts val="800"/>
              </a:spcBef>
              <a:spcAft>
                <a:spcPts val="0"/>
              </a:spcAft>
              <a:buSzPts val="2400"/>
              <a:buNone/>
              <a:defRPr sz="2400"/>
            </a:lvl5pPr>
            <a:lvl6pPr lvl="5">
              <a:spcBef>
                <a:spcPts val="800"/>
              </a:spcBef>
              <a:spcAft>
                <a:spcPts val="0"/>
              </a:spcAft>
              <a:buSzPts val="2400"/>
              <a:buNone/>
              <a:defRPr sz="2400"/>
            </a:lvl6pPr>
            <a:lvl7pPr lvl="6">
              <a:spcBef>
                <a:spcPts val="800"/>
              </a:spcBef>
              <a:spcAft>
                <a:spcPts val="0"/>
              </a:spcAft>
              <a:buSzPts val="2400"/>
              <a:buNone/>
              <a:defRPr sz="2400"/>
            </a:lvl7pPr>
            <a:lvl8pPr lvl="7">
              <a:spcBef>
                <a:spcPts val="800"/>
              </a:spcBef>
              <a:spcAft>
                <a:spcPts val="0"/>
              </a:spcAft>
              <a:buSzPts val="2400"/>
              <a:buNone/>
              <a:defRPr sz="2400"/>
            </a:lvl8pPr>
            <a:lvl9pPr lvl="8">
              <a:spcBef>
                <a:spcPts val="800"/>
              </a:spcBef>
              <a:spcAft>
                <a:spcPts val="800"/>
              </a:spcAft>
              <a:buSzPts val="2400"/>
              <a:buNone/>
              <a:defRPr sz="2400"/>
            </a:lvl9pPr>
          </a:lstStyle>
          <a:p/>
        </p:txBody>
      </p:sp>
      <p:sp>
        <p:nvSpPr>
          <p:cNvPr id="5246" name="Google Shape;5246;p107"/>
          <p:cNvSpPr/>
          <p:nvPr>
            <p:ph idx="2" type="pic"/>
          </p:nvPr>
        </p:nvSpPr>
        <p:spPr>
          <a:xfrm>
            <a:off x="5362575" y="561379"/>
            <a:ext cx="3781500" cy="3848100"/>
          </a:xfrm>
          <a:prstGeom prst="rect">
            <a:avLst/>
          </a:prstGeom>
          <a:noFill/>
          <a:ln>
            <a:noFill/>
          </a:ln>
        </p:spPr>
      </p:sp>
    </p:spTree>
  </p:cSld>
  <p:clrMapOvr>
    <a:masterClrMapping/>
  </p:clrMapOvr>
</p:sldLayout>
</file>

<file path=ppt/slideLayouts/slideLayout10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23: Title, text, photo, right — white">
  <p:cSld name="CUSTOM_23_1_1_1_1_1_1_1_1_1_2">
    <p:spTree>
      <p:nvGrpSpPr>
        <p:cNvPr id="5247" name="Shape 5247"/>
        <p:cNvGrpSpPr/>
        <p:nvPr/>
      </p:nvGrpSpPr>
      <p:grpSpPr>
        <a:xfrm>
          <a:off x="0" y="0"/>
          <a:ext cx="0" cy="0"/>
          <a:chOff x="0" y="0"/>
          <a:chExt cx="0" cy="0"/>
        </a:xfrm>
      </p:grpSpPr>
      <p:sp>
        <p:nvSpPr>
          <p:cNvPr id="5248" name="Google Shape;5248;p108"/>
          <p:cNvSpPr/>
          <p:nvPr>
            <p:ph idx="2" type="pic"/>
          </p:nvPr>
        </p:nvSpPr>
        <p:spPr>
          <a:xfrm>
            <a:off x="1006875" y="990307"/>
            <a:ext cx="1984200" cy="2006100"/>
          </a:xfrm>
          <a:prstGeom prst="rect">
            <a:avLst/>
          </a:prstGeom>
          <a:noFill/>
          <a:ln>
            <a:noFill/>
          </a:ln>
        </p:spPr>
      </p:sp>
      <p:sp>
        <p:nvSpPr>
          <p:cNvPr id="5249" name="Google Shape;5249;p108"/>
          <p:cNvSpPr txBox="1"/>
          <p:nvPr>
            <p:ph type="title"/>
          </p:nvPr>
        </p:nvSpPr>
        <p:spPr>
          <a:xfrm>
            <a:off x="3787925" y="1398275"/>
            <a:ext cx="5021100" cy="572700"/>
          </a:xfrm>
          <a:prstGeom prst="rect">
            <a:avLst/>
          </a:prstGeom>
          <a:noFill/>
          <a:ln>
            <a:noFill/>
          </a:ln>
        </p:spPr>
        <p:txBody>
          <a:bodyPr anchorCtr="0" anchor="t" bIns="0" lIns="0" spcFirstLastPara="1" rIns="0" wrap="square" tIns="0">
            <a:noAutofit/>
          </a:bodyPr>
          <a:lstStyle>
            <a:lvl1pPr lvl="0" algn="l">
              <a:lnSpc>
                <a:spcPct val="90000"/>
              </a:lnSpc>
              <a:spcBef>
                <a:spcPts val="0"/>
              </a:spcBef>
              <a:spcAft>
                <a:spcPts val="0"/>
              </a:spcAft>
              <a:buSzPts val="1000"/>
              <a:buNone/>
              <a:defRPr sz="4400"/>
            </a:lvl1pPr>
            <a:lvl2pPr lvl="1" algn="l">
              <a:lnSpc>
                <a:spcPct val="90000"/>
              </a:lnSpc>
              <a:spcBef>
                <a:spcPts val="800"/>
              </a:spcBef>
              <a:spcAft>
                <a:spcPts val="0"/>
              </a:spcAft>
              <a:buSzPts val="1400"/>
              <a:buNone/>
              <a:defRPr/>
            </a:lvl2pPr>
            <a:lvl3pPr lvl="2" algn="l">
              <a:lnSpc>
                <a:spcPct val="90000"/>
              </a:lnSpc>
              <a:spcBef>
                <a:spcPts val="0"/>
              </a:spcBef>
              <a:spcAft>
                <a:spcPts val="0"/>
              </a:spcAft>
              <a:buSzPts val="1400"/>
              <a:buNone/>
              <a:defRPr/>
            </a:lvl3pPr>
            <a:lvl4pPr lvl="3" algn="l">
              <a:lnSpc>
                <a:spcPct val="90000"/>
              </a:lnSpc>
              <a:spcBef>
                <a:spcPts val="0"/>
              </a:spcBef>
              <a:spcAft>
                <a:spcPts val="0"/>
              </a:spcAft>
              <a:buSzPts val="1400"/>
              <a:buNone/>
              <a:defRPr/>
            </a:lvl4pPr>
            <a:lvl5pPr lvl="4" algn="l">
              <a:lnSpc>
                <a:spcPct val="90000"/>
              </a:lnSpc>
              <a:spcBef>
                <a:spcPts val="0"/>
              </a:spcBef>
              <a:spcAft>
                <a:spcPts val="0"/>
              </a:spcAft>
              <a:buSzPts val="1400"/>
              <a:buNone/>
              <a:defRPr/>
            </a:lvl5pPr>
            <a:lvl6pPr lvl="5" algn="l">
              <a:lnSpc>
                <a:spcPct val="90000"/>
              </a:lnSpc>
              <a:spcBef>
                <a:spcPts val="0"/>
              </a:spcBef>
              <a:spcAft>
                <a:spcPts val="0"/>
              </a:spcAft>
              <a:buSzPts val="1400"/>
              <a:buNone/>
              <a:defRPr/>
            </a:lvl6pPr>
            <a:lvl7pPr lvl="6" algn="l">
              <a:lnSpc>
                <a:spcPct val="90000"/>
              </a:lnSpc>
              <a:spcBef>
                <a:spcPts val="0"/>
              </a:spcBef>
              <a:spcAft>
                <a:spcPts val="0"/>
              </a:spcAft>
              <a:buSzPts val="1400"/>
              <a:buNone/>
              <a:defRPr/>
            </a:lvl7pPr>
            <a:lvl8pPr lvl="7" algn="l">
              <a:lnSpc>
                <a:spcPct val="90000"/>
              </a:lnSpc>
              <a:spcBef>
                <a:spcPts val="0"/>
              </a:spcBef>
              <a:spcAft>
                <a:spcPts val="0"/>
              </a:spcAft>
              <a:buSzPts val="1400"/>
              <a:buNone/>
              <a:defRPr/>
            </a:lvl8pPr>
            <a:lvl9pPr lvl="8" algn="l">
              <a:lnSpc>
                <a:spcPct val="90000"/>
              </a:lnSpc>
              <a:spcBef>
                <a:spcPts val="0"/>
              </a:spcBef>
              <a:spcAft>
                <a:spcPts val="0"/>
              </a:spcAft>
              <a:buSzPts val="1400"/>
              <a:buNone/>
              <a:defRPr/>
            </a:lvl9pPr>
          </a:lstStyle>
          <a:p/>
        </p:txBody>
      </p:sp>
      <p:sp>
        <p:nvSpPr>
          <p:cNvPr id="5250" name="Google Shape;5250;p108"/>
          <p:cNvSpPr txBox="1"/>
          <p:nvPr>
            <p:ph idx="1" type="subTitle"/>
          </p:nvPr>
        </p:nvSpPr>
        <p:spPr>
          <a:xfrm>
            <a:off x="3784450" y="990300"/>
            <a:ext cx="5021100" cy="323700"/>
          </a:xfrm>
          <a:prstGeom prst="rect">
            <a:avLst/>
          </a:prstGeom>
          <a:noFill/>
          <a:ln>
            <a:noFill/>
          </a:ln>
        </p:spPr>
        <p:txBody>
          <a:bodyPr anchorCtr="0" anchor="t" bIns="0" lIns="0" spcFirstLastPara="1" rIns="0" wrap="square" tIns="0">
            <a:noAutofit/>
          </a:bodyPr>
          <a:lstStyle>
            <a:lvl1pPr lvl="0" algn="l">
              <a:lnSpc>
                <a:spcPct val="115000"/>
              </a:lnSpc>
              <a:spcBef>
                <a:spcPts val="0"/>
              </a:spcBef>
              <a:spcAft>
                <a:spcPts val="0"/>
              </a:spcAft>
              <a:buSzPts val="1400"/>
              <a:buNone/>
              <a:defRPr b="1">
                <a:highlight>
                  <a:schemeClr val="accent1"/>
                </a:highlight>
              </a:defRPr>
            </a:lvl1pPr>
            <a:lvl2pPr lvl="1" algn="l">
              <a:lnSpc>
                <a:spcPct val="115000"/>
              </a:lnSpc>
              <a:spcBef>
                <a:spcPts val="1600"/>
              </a:spcBef>
              <a:spcAft>
                <a:spcPts val="0"/>
              </a:spcAft>
              <a:buSzPts val="1400"/>
              <a:buNone/>
              <a:defRPr/>
            </a:lvl2pPr>
            <a:lvl3pPr lvl="2" algn="l">
              <a:lnSpc>
                <a:spcPct val="115000"/>
              </a:lnSpc>
              <a:spcBef>
                <a:spcPts val="1600"/>
              </a:spcBef>
              <a:spcAft>
                <a:spcPts val="0"/>
              </a:spcAft>
              <a:buSzPts val="1400"/>
              <a:buNone/>
              <a:defRPr/>
            </a:lvl3pPr>
            <a:lvl4pPr lvl="3" algn="l">
              <a:lnSpc>
                <a:spcPct val="115000"/>
              </a:lnSpc>
              <a:spcBef>
                <a:spcPts val="1600"/>
              </a:spcBef>
              <a:spcAft>
                <a:spcPts val="0"/>
              </a:spcAft>
              <a:buSzPts val="1400"/>
              <a:buNone/>
              <a:defRPr/>
            </a:lvl4pPr>
            <a:lvl5pPr lvl="4" algn="l">
              <a:lnSpc>
                <a:spcPct val="115000"/>
              </a:lnSpc>
              <a:spcBef>
                <a:spcPts val="1600"/>
              </a:spcBef>
              <a:spcAft>
                <a:spcPts val="0"/>
              </a:spcAft>
              <a:buSzPts val="1400"/>
              <a:buNone/>
              <a:defRPr/>
            </a:lvl5pPr>
            <a:lvl6pPr lvl="5" algn="l">
              <a:lnSpc>
                <a:spcPct val="115000"/>
              </a:lnSpc>
              <a:spcBef>
                <a:spcPts val="1600"/>
              </a:spcBef>
              <a:spcAft>
                <a:spcPts val="0"/>
              </a:spcAft>
              <a:buSzPts val="1400"/>
              <a:buNone/>
              <a:defRPr/>
            </a:lvl6pPr>
            <a:lvl7pPr lvl="6" algn="l">
              <a:lnSpc>
                <a:spcPct val="115000"/>
              </a:lnSpc>
              <a:spcBef>
                <a:spcPts val="1600"/>
              </a:spcBef>
              <a:spcAft>
                <a:spcPts val="0"/>
              </a:spcAft>
              <a:buSzPts val="1400"/>
              <a:buNone/>
              <a:defRPr/>
            </a:lvl7pPr>
            <a:lvl8pPr lvl="7" algn="l">
              <a:lnSpc>
                <a:spcPct val="115000"/>
              </a:lnSpc>
              <a:spcBef>
                <a:spcPts val="1600"/>
              </a:spcBef>
              <a:spcAft>
                <a:spcPts val="0"/>
              </a:spcAft>
              <a:buSzPts val="1400"/>
              <a:buNone/>
              <a:defRPr/>
            </a:lvl8pPr>
            <a:lvl9pPr lvl="8" algn="l">
              <a:lnSpc>
                <a:spcPct val="115000"/>
              </a:lnSpc>
              <a:spcBef>
                <a:spcPts val="1600"/>
              </a:spcBef>
              <a:spcAft>
                <a:spcPts val="1600"/>
              </a:spcAft>
              <a:buSzPts val="1400"/>
              <a:buNone/>
              <a:defRPr/>
            </a:lvl9pPr>
          </a:lstStyle>
          <a:p/>
        </p:txBody>
      </p:sp>
      <p:sp>
        <p:nvSpPr>
          <p:cNvPr id="5251" name="Google Shape;5251;p108"/>
          <p:cNvSpPr txBox="1"/>
          <p:nvPr>
            <p:ph idx="3" type="body"/>
          </p:nvPr>
        </p:nvSpPr>
        <p:spPr>
          <a:xfrm>
            <a:off x="3784450" y="2756700"/>
            <a:ext cx="5021100" cy="2071200"/>
          </a:xfrm>
          <a:prstGeom prst="rect">
            <a:avLst/>
          </a:prstGeom>
          <a:noFill/>
          <a:ln>
            <a:noFill/>
          </a:ln>
        </p:spPr>
        <p:txBody>
          <a:bodyPr anchorCtr="0" anchor="t" bIns="0" lIns="0" spcFirstLastPara="1" rIns="0" wrap="square" tIns="0">
            <a:noAutofit/>
          </a:bodyPr>
          <a:lstStyle>
            <a:lvl1pPr indent="-228600" lvl="0" marL="457200" algn="l">
              <a:lnSpc>
                <a:spcPct val="115000"/>
              </a:lnSpc>
              <a:spcBef>
                <a:spcPts val="0"/>
              </a:spcBef>
              <a:spcAft>
                <a:spcPts val="0"/>
              </a:spcAft>
              <a:buClr>
                <a:schemeClr val="dk1"/>
              </a:buClr>
              <a:buSzPts val="2000"/>
              <a:buNone/>
              <a:defRPr b="1">
                <a:solidFill>
                  <a:schemeClr val="dk1"/>
                </a:solidFill>
              </a:defRPr>
            </a:lvl1pPr>
            <a:lvl2pPr indent="-228600" lvl="1" marL="914400" algn="l">
              <a:lnSpc>
                <a:spcPct val="115000"/>
              </a:lnSpc>
              <a:spcBef>
                <a:spcPts val="400"/>
              </a:spcBef>
              <a:spcAft>
                <a:spcPts val="0"/>
              </a:spcAft>
              <a:buClr>
                <a:schemeClr val="dk1"/>
              </a:buClr>
              <a:buSzPts val="2000"/>
              <a:buNone/>
              <a:defRPr b="1">
                <a:solidFill>
                  <a:schemeClr val="dk1"/>
                </a:solidFill>
              </a:defRPr>
            </a:lvl2pPr>
            <a:lvl3pPr indent="-228600" lvl="2" marL="1371600" algn="l">
              <a:lnSpc>
                <a:spcPct val="115000"/>
              </a:lnSpc>
              <a:spcBef>
                <a:spcPts val="400"/>
              </a:spcBef>
              <a:spcAft>
                <a:spcPts val="0"/>
              </a:spcAft>
              <a:buClr>
                <a:schemeClr val="dk1"/>
              </a:buClr>
              <a:buSzPts val="2000"/>
              <a:buNone/>
              <a:defRPr b="1">
                <a:solidFill>
                  <a:schemeClr val="dk1"/>
                </a:solidFill>
              </a:defRPr>
            </a:lvl3pPr>
            <a:lvl4pPr indent="-228600" lvl="3" marL="1828800" algn="l">
              <a:lnSpc>
                <a:spcPct val="115000"/>
              </a:lnSpc>
              <a:spcBef>
                <a:spcPts val="400"/>
              </a:spcBef>
              <a:spcAft>
                <a:spcPts val="0"/>
              </a:spcAft>
              <a:buClr>
                <a:schemeClr val="dk1"/>
              </a:buClr>
              <a:buSzPts val="2000"/>
              <a:buNone/>
              <a:defRPr b="1">
                <a:solidFill>
                  <a:schemeClr val="dk1"/>
                </a:solidFill>
              </a:defRPr>
            </a:lvl4pPr>
            <a:lvl5pPr indent="-228600" lvl="4" marL="2286000" algn="l">
              <a:lnSpc>
                <a:spcPct val="115000"/>
              </a:lnSpc>
              <a:spcBef>
                <a:spcPts val="400"/>
              </a:spcBef>
              <a:spcAft>
                <a:spcPts val="0"/>
              </a:spcAft>
              <a:buClr>
                <a:schemeClr val="dk1"/>
              </a:buClr>
              <a:buSzPts val="2000"/>
              <a:buNone/>
              <a:defRPr b="1">
                <a:solidFill>
                  <a:schemeClr val="dk1"/>
                </a:solidFill>
              </a:defRPr>
            </a:lvl5pPr>
            <a:lvl6pPr indent="-228600" lvl="5" marL="2743200" algn="l">
              <a:lnSpc>
                <a:spcPct val="115000"/>
              </a:lnSpc>
              <a:spcBef>
                <a:spcPts val="400"/>
              </a:spcBef>
              <a:spcAft>
                <a:spcPts val="0"/>
              </a:spcAft>
              <a:buClr>
                <a:schemeClr val="dk1"/>
              </a:buClr>
              <a:buSzPts val="2000"/>
              <a:buNone/>
              <a:defRPr b="1">
                <a:solidFill>
                  <a:schemeClr val="dk1"/>
                </a:solidFill>
              </a:defRPr>
            </a:lvl6pPr>
            <a:lvl7pPr indent="-228600" lvl="6" marL="3200400" algn="l">
              <a:lnSpc>
                <a:spcPct val="115000"/>
              </a:lnSpc>
              <a:spcBef>
                <a:spcPts val="400"/>
              </a:spcBef>
              <a:spcAft>
                <a:spcPts val="0"/>
              </a:spcAft>
              <a:buClr>
                <a:schemeClr val="dk1"/>
              </a:buClr>
              <a:buSzPts val="2000"/>
              <a:buNone/>
              <a:defRPr b="1">
                <a:solidFill>
                  <a:schemeClr val="dk1"/>
                </a:solidFill>
              </a:defRPr>
            </a:lvl7pPr>
            <a:lvl8pPr indent="-228600" lvl="7" marL="3657600" algn="l">
              <a:lnSpc>
                <a:spcPct val="115000"/>
              </a:lnSpc>
              <a:spcBef>
                <a:spcPts val="400"/>
              </a:spcBef>
              <a:spcAft>
                <a:spcPts val="0"/>
              </a:spcAft>
              <a:buClr>
                <a:schemeClr val="dk1"/>
              </a:buClr>
              <a:buSzPts val="2000"/>
              <a:buNone/>
              <a:defRPr b="1">
                <a:solidFill>
                  <a:schemeClr val="dk1"/>
                </a:solidFill>
              </a:defRPr>
            </a:lvl8pPr>
            <a:lvl9pPr indent="-228600" lvl="8" marL="4114800" algn="l">
              <a:lnSpc>
                <a:spcPct val="115000"/>
              </a:lnSpc>
              <a:spcBef>
                <a:spcPts val="400"/>
              </a:spcBef>
              <a:spcAft>
                <a:spcPts val="400"/>
              </a:spcAft>
              <a:buClr>
                <a:schemeClr val="dk1"/>
              </a:buClr>
              <a:buSzPts val="2000"/>
              <a:buNone/>
              <a:defRPr b="1">
                <a:solidFill>
                  <a:schemeClr val="dk1"/>
                </a:solidFill>
              </a:defRPr>
            </a:lvl9pPr>
          </a:lstStyle>
          <a:p/>
        </p:txBody>
      </p:sp>
    </p:spTree>
  </p:cSld>
  <p:clrMapOvr>
    <a:masterClrMapping/>
  </p:clrMapOvr>
</p:sldLayout>
</file>

<file path=ppt/slideLayouts/slideLayout10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23: Title, text, photo, right — black">
  <p:cSld name="CUSTOM_23_1_1_1_1_1_1_1_1_2_1">
    <p:bg>
      <p:bgPr>
        <a:solidFill>
          <a:schemeClr val="dk1"/>
        </a:solidFill>
      </p:bgPr>
    </p:bg>
    <p:spTree>
      <p:nvGrpSpPr>
        <p:cNvPr id="5252" name="Shape 5252"/>
        <p:cNvGrpSpPr/>
        <p:nvPr/>
      </p:nvGrpSpPr>
      <p:grpSpPr>
        <a:xfrm>
          <a:off x="0" y="0"/>
          <a:ext cx="0" cy="0"/>
          <a:chOff x="0" y="0"/>
          <a:chExt cx="0" cy="0"/>
        </a:xfrm>
      </p:grpSpPr>
      <p:sp>
        <p:nvSpPr>
          <p:cNvPr id="5253" name="Google Shape;5253;p109"/>
          <p:cNvSpPr/>
          <p:nvPr>
            <p:ph idx="2" type="pic"/>
          </p:nvPr>
        </p:nvSpPr>
        <p:spPr>
          <a:xfrm>
            <a:off x="1006875" y="990307"/>
            <a:ext cx="1984200" cy="2006100"/>
          </a:xfrm>
          <a:prstGeom prst="rect">
            <a:avLst/>
          </a:prstGeom>
          <a:noFill/>
          <a:ln>
            <a:noFill/>
          </a:ln>
        </p:spPr>
      </p:sp>
      <p:sp>
        <p:nvSpPr>
          <p:cNvPr id="5254" name="Google Shape;5254;p109"/>
          <p:cNvSpPr txBox="1"/>
          <p:nvPr>
            <p:ph type="title"/>
          </p:nvPr>
        </p:nvSpPr>
        <p:spPr>
          <a:xfrm>
            <a:off x="3787925" y="1398275"/>
            <a:ext cx="5021100" cy="572700"/>
          </a:xfrm>
          <a:prstGeom prst="rect">
            <a:avLst/>
          </a:prstGeom>
          <a:noFill/>
          <a:ln>
            <a:noFill/>
          </a:ln>
        </p:spPr>
        <p:txBody>
          <a:bodyPr anchorCtr="0" anchor="t" bIns="0" lIns="0" spcFirstLastPara="1" rIns="0" wrap="square" tIns="0">
            <a:noAutofit/>
          </a:bodyPr>
          <a:lstStyle>
            <a:lvl1pPr lvl="0" algn="l">
              <a:lnSpc>
                <a:spcPct val="90000"/>
              </a:lnSpc>
              <a:spcBef>
                <a:spcPts val="0"/>
              </a:spcBef>
              <a:spcAft>
                <a:spcPts val="0"/>
              </a:spcAft>
              <a:buClr>
                <a:schemeClr val="lt1"/>
              </a:buClr>
              <a:buSzPts val="1000"/>
              <a:buNone/>
              <a:defRPr sz="4400">
                <a:solidFill>
                  <a:schemeClr val="lt1"/>
                </a:solidFill>
              </a:defRPr>
            </a:lvl1pPr>
            <a:lvl2pPr lvl="1" algn="l">
              <a:lnSpc>
                <a:spcPct val="90000"/>
              </a:lnSpc>
              <a:spcBef>
                <a:spcPts val="800"/>
              </a:spcBef>
              <a:spcAft>
                <a:spcPts val="0"/>
              </a:spcAft>
              <a:buSzPts val="1400"/>
              <a:buNone/>
              <a:defRPr/>
            </a:lvl2pPr>
            <a:lvl3pPr lvl="2" algn="l">
              <a:lnSpc>
                <a:spcPct val="90000"/>
              </a:lnSpc>
              <a:spcBef>
                <a:spcPts val="0"/>
              </a:spcBef>
              <a:spcAft>
                <a:spcPts val="0"/>
              </a:spcAft>
              <a:buSzPts val="1400"/>
              <a:buNone/>
              <a:defRPr/>
            </a:lvl3pPr>
            <a:lvl4pPr lvl="3" algn="l">
              <a:lnSpc>
                <a:spcPct val="90000"/>
              </a:lnSpc>
              <a:spcBef>
                <a:spcPts val="0"/>
              </a:spcBef>
              <a:spcAft>
                <a:spcPts val="0"/>
              </a:spcAft>
              <a:buSzPts val="1400"/>
              <a:buNone/>
              <a:defRPr/>
            </a:lvl4pPr>
            <a:lvl5pPr lvl="4" algn="l">
              <a:lnSpc>
                <a:spcPct val="90000"/>
              </a:lnSpc>
              <a:spcBef>
                <a:spcPts val="0"/>
              </a:spcBef>
              <a:spcAft>
                <a:spcPts val="0"/>
              </a:spcAft>
              <a:buSzPts val="1400"/>
              <a:buNone/>
              <a:defRPr/>
            </a:lvl5pPr>
            <a:lvl6pPr lvl="5" algn="l">
              <a:lnSpc>
                <a:spcPct val="90000"/>
              </a:lnSpc>
              <a:spcBef>
                <a:spcPts val="0"/>
              </a:spcBef>
              <a:spcAft>
                <a:spcPts val="0"/>
              </a:spcAft>
              <a:buSzPts val="1400"/>
              <a:buNone/>
              <a:defRPr/>
            </a:lvl6pPr>
            <a:lvl7pPr lvl="6" algn="l">
              <a:lnSpc>
                <a:spcPct val="90000"/>
              </a:lnSpc>
              <a:spcBef>
                <a:spcPts val="0"/>
              </a:spcBef>
              <a:spcAft>
                <a:spcPts val="0"/>
              </a:spcAft>
              <a:buSzPts val="1400"/>
              <a:buNone/>
              <a:defRPr/>
            </a:lvl7pPr>
            <a:lvl8pPr lvl="7" algn="l">
              <a:lnSpc>
                <a:spcPct val="90000"/>
              </a:lnSpc>
              <a:spcBef>
                <a:spcPts val="0"/>
              </a:spcBef>
              <a:spcAft>
                <a:spcPts val="0"/>
              </a:spcAft>
              <a:buSzPts val="1400"/>
              <a:buNone/>
              <a:defRPr/>
            </a:lvl8pPr>
            <a:lvl9pPr lvl="8" algn="l">
              <a:lnSpc>
                <a:spcPct val="90000"/>
              </a:lnSpc>
              <a:spcBef>
                <a:spcPts val="0"/>
              </a:spcBef>
              <a:spcAft>
                <a:spcPts val="0"/>
              </a:spcAft>
              <a:buSzPts val="1400"/>
              <a:buNone/>
              <a:defRPr/>
            </a:lvl9pPr>
          </a:lstStyle>
          <a:p/>
        </p:txBody>
      </p:sp>
      <p:sp>
        <p:nvSpPr>
          <p:cNvPr id="5255" name="Google Shape;5255;p109"/>
          <p:cNvSpPr txBox="1"/>
          <p:nvPr>
            <p:ph idx="1" type="subTitle"/>
          </p:nvPr>
        </p:nvSpPr>
        <p:spPr>
          <a:xfrm>
            <a:off x="3784450" y="990300"/>
            <a:ext cx="5021100" cy="323700"/>
          </a:xfrm>
          <a:prstGeom prst="rect">
            <a:avLst/>
          </a:prstGeom>
          <a:noFill/>
          <a:ln>
            <a:noFill/>
          </a:ln>
        </p:spPr>
        <p:txBody>
          <a:bodyPr anchorCtr="0" anchor="t" bIns="0" lIns="0" spcFirstLastPara="1" rIns="0" wrap="square" tIns="0">
            <a:noAutofit/>
          </a:bodyPr>
          <a:lstStyle>
            <a:lvl1pPr lvl="0" algn="l">
              <a:lnSpc>
                <a:spcPct val="115000"/>
              </a:lnSpc>
              <a:spcBef>
                <a:spcPts val="0"/>
              </a:spcBef>
              <a:spcAft>
                <a:spcPts val="0"/>
              </a:spcAft>
              <a:buSzPts val="1400"/>
              <a:buNone/>
              <a:defRPr b="1">
                <a:highlight>
                  <a:schemeClr val="accent1"/>
                </a:highlight>
              </a:defRPr>
            </a:lvl1pPr>
            <a:lvl2pPr lvl="1" algn="l">
              <a:lnSpc>
                <a:spcPct val="115000"/>
              </a:lnSpc>
              <a:spcBef>
                <a:spcPts val="1600"/>
              </a:spcBef>
              <a:spcAft>
                <a:spcPts val="0"/>
              </a:spcAft>
              <a:buSzPts val="1400"/>
              <a:buNone/>
              <a:defRPr/>
            </a:lvl2pPr>
            <a:lvl3pPr lvl="2" algn="l">
              <a:lnSpc>
                <a:spcPct val="115000"/>
              </a:lnSpc>
              <a:spcBef>
                <a:spcPts val="1600"/>
              </a:spcBef>
              <a:spcAft>
                <a:spcPts val="0"/>
              </a:spcAft>
              <a:buSzPts val="1400"/>
              <a:buNone/>
              <a:defRPr/>
            </a:lvl3pPr>
            <a:lvl4pPr lvl="3" algn="l">
              <a:lnSpc>
                <a:spcPct val="115000"/>
              </a:lnSpc>
              <a:spcBef>
                <a:spcPts val="1600"/>
              </a:spcBef>
              <a:spcAft>
                <a:spcPts val="0"/>
              </a:spcAft>
              <a:buSzPts val="1400"/>
              <a:buNone/>
              <a:defRPr/>
            </a:lvl4pPr>
            <a:lvl5pPr lvl="4" algn="l">
              <a:lnSpc>
                <a:spcPct val="115000"/>
              </a:lnSpc>
              <a:spcBef>
                <a:spcPts val="1600"/>
              </a:spcBef>
              <a:spcAft>
                <a:spcPts val="0"/>
              </a:spcAft>
              <a:buSzPts val="1400"/>
              <a:buNone/>
              <a:defRPr/>
            </a:lvl5pPr>
            <a:lvl6pPr lvl="5" algn="l">
              <a:lnSpc>
                <a:spcPct val="115000"/>
              </a:lnSpc>
              <a:spcBef>
                <a:spcPts val="1600"/>
              </a:spcBef>
              <a:spcAft>
                <a:spcPts val="0"/>
              </a:spcAft>
              <a:buSzPts val="1400"/>
              <a:buNone/>
              <a:defRPr/>
            </a:lvl6pPr>
            <a:lvl7pPr lvl="6" algn="l">
              <a:lnSpc>
                <a:spcPct val="115000"/>
              </a:lnSpc>
              <a:spcBef>
                <a:spcPts val="1600"/>
              </a:spcBef>
              <a:spcAft>
                <a:spcPts val="0"/>
              </a:spcAft>
              <a:buSzPts val="1400"/>
              <a:buNone/>
              <a:defRPr/>
            </a:lvl7pPr>
            <a:lvl8pPr lvl="7" algn="l">
              <a:lnSpc>
                <a:spcPct val="115000"/>
              </a:lnSpc>
              <a:spcBef>
                <a:spcPts val="1600"/>
              </a:spcBef>
              <a:spcAft>
                <a:spcPts val="0"/>
              </a:spcAft>
              <a:buSzPts val="1400"/>
              <a:buNone/>
              <a:defRPr/>
            </a:lvl8pPr>
            <a:lvl9pPr lvl="8" algn="l">
              <a:lnSpc>
                <a:spcPct val="115000"/>
              </a:lnSpc>
              <a:spcBef>
                <a:spcPts val="1600"/>
              </a:spcBef>
              <a:spcAft>
                <a:spcPts val="1600"/>
              </a:spcAft>
              <a:buSzPts val="1400"/>
              <a:buNone/>
              <a:defRPr/>
            </a:lvl9pPr>
          </a:lstStyle>
          <a:p/>
        </p:txBody>
      </p:sp>
      <p:sp>
        <p:nvSpPr>
          <p:cNvPr id="5256" name="Google Shape;5256;p109"/>
          <p:cNvSpPr txBox="1"/>
          <p:nvPr>
            <p:ph idx="3" type="body"/>
          </p:nvPr>
        </p:nvSpPr>
        <p:spPr>
          <a:xfrm>
            <a:off x="3784450" y="2756700"/>
            <a:ext cx="5021100" cy="2071200"/>
          </a:xfrm>
          <a:prstGeom prst="rect">
            <a:avLst/>
          </a:prstGeom>
          <a:noFill/>
          <a:ln>
            <a:noFill/>
          </a:ln>
        </p:spPr>
        <p:txBody>
          <a:bodyPr anchorCtr="0" anchor="t" bIns="0" lIns="0" spcFirstLastPara="1" rIns="0" wrap="square" tIns="0">
            <a:noAutofit/>
          </a:bodyPr>
          <a:lstStyle>
            <a:lvl1pPr indent="-228600" lvl="0" marL="457200" algn="l">
              <a:lnSpc>
                <a:spcPct val="115000"/>
              </a:lnSpc>
              <a:spcBef>
                <a:spcPts val="0"/>
              </a:spcBef>
              <a:spcAft>
                <a:spcPts val="0"/>
              </a:spcAft>
              <a:buClr>
                <a:schemeClr val="lt1"/>
              </a:buClr>
              <a:buSzPts val="2000"/>
              <a:buNone/>
              <a:defRPr b="1">
                <a:solidFill>
                  <a:schemeClr val="lt1"/>
                </a:solidFill>
              </a:defRPr>
            </a:lvl1pPr>
            <a:lvl2pPr indent="-228600" lvl="1" marL="914400" algn="l">
              <a:lnSpc>
                <a:spcPct val="115000"/>
              </a:lnSpc>
              <a:spcBef>
                <a:spcPts val="400"/>
              </a:spcBef>
              <a:spcAft>
                <a:spcPts val="0"/>
              </a:spcAft>
              <a:buClr>
                <a:schemeClr val="lt1"/>
              </a:buClr>
              <a:buSzPts val="2000"/>
              <a:buNone/>
              <a:defRPr b="1">
                <a:solidFill>
                  <a:schemeClr val="lt1"/>
                </a:solidFill>
              </a:defRPr>
            </a:lvl2pPr>
            <a:lvl3pPr indent="-228600" lvl="2" marL="1371600" algn="l">
              <a:lnSpc>
                <a:spcPct val="115000"/>
              </a:lnSpc>
              <a:spcBef>
                <a:spcPts val="400"/>
              </a:spcBef>
              <a:spcAft>
                <a:spcPts val="0"/>
              </a:spcAft>
              <a:buClr>
                <a:schemeClr val="lt1"/>
              </a:buClr>
              <a:buSzPts val="2000"/>
              <a:buNone/>
              <a:defRPr b="1">
                <a:solidFill>
                  <a:schemeClr val="lt1"/>
                </a:solidFill>
              </a:defRPr>
            </a:lvl3pPr>
            <a:lvl4pPr indent="-228600" lvl="3" marL="1828800" algn="l">
              <a:lnSpc>
                <a:spcPct val="115000"/>
              </a:lnSpc>
              <a:spcBef>
                <a:spcPts val="400"/>
              </a:spcBef>
              <a:spcAft>
                <a:spcPts val="0"/>
              </a:spcAft>
              <a:buClr>
                <a:schemeClr val="lt1"/>
              </a:buClr>
              <a:buSzPts val="2000"/>
              <a:buNone/>
              <a:defRPr b="1">
                <a:solidFill>
                  <a:schemeClr val="lt1"/>
                </a:solidFill>
              </a:defRPr>
            </a:lvl4pPr>
            <a:lvl5pPr indent="-228600" lvl="4" marL="2286000" algn="l">
              <a:lnSpc>
                <a:spcPct val="115000"/>
              </a:lnSpc>
              <a:spcBef>
                <a:spcPts val="400"/>
              </a:spcBef>
              <a:spcAft>
                <a:spcPts val="0"/>
              </a:spcAft>
              <a:buClr>
                <a:schemeClr val="lt1"/>
              </a:buClr>
              <a:buSzPts val="2000"/>
              <a:buNone/>
              <a:defRPr b="1">
                <a:solidFill>
                  <a:schemeClr val="lt1"/>
                </a:solidFill>
              </a:defRPr>
            </a:lvl5pPr>
            <a:lvl6pPr indent="-228600" lvl="5" marL="2743200" algn="l">
              <a:lnSpc>
                <a:spcPct val="115000"/>
              </a:lnSpc>
              <a:spcBef>
                <a:spcPts val="400"/>
              </a:spcBef>
              <a:spcAft>
                <a:spcPts val="0"/>
              </a:spcAft>
              <a:buClr>
                <a:schemeClr val="lt1"/>
              </a:buClr>
              <a:buSzPts val="2000"/>
              <a:buNone/>
              <a:defRPr b="1">
                <a:solidFill>
                  <a:schemeClr val="lt1"/>
                </a:solidFill>
              </a:defRPr>
            </a:lvl6pPr>
            <a:lvl7pPr indent="-228600" lvl="6" marL="3200400" algn="l">
              <a:lnSpc>
                <a:spcPct val="115000"/>
              </a:lnSpc>
              <a:spcBef>
                <a:spcPts val="400"/>
              </a:spcBef>
              <a:spcAft>
                <a:spcPts val="0"/>
              </a:spcAft>
              <a:buClr>
                <a:schemeClr val="lt1"/>
              </a:buClr>
              <a:buSzPts val="2000"/>
              <a:buNone/>
              <a:defRPr b="1">
                <a:solidFill>
                  <a:schemeClr val="lt1"/>
                </a:solidFill>
              </a:defRPr>
            </a:lvl7pPr>
            <a:lvl8pPr indent="-228600" lvl="7" marL="3657600" algn="l">
              <a:lnSpc>
                <a:spcPct val="115000"/>
              </a:lnSpc>
              <a:spcBef>
                <a:spcPts val="400"/>
              </a:spcBef>
              <a:spcAft>
                <a:spcPts val="0"/>
              </a:spcAft>
              <a:buClr>
                <a:schemeClr val="lt1"/>
              </a:buClr>
              <a:buSzPts val="2000"/>
              <a:buNone/>
              <a:defRPr b="1">
                <a:solidFill>
                  <a:schemeClr val="lt1"/>
                </a:solidFill>
              </a:defRPr>
            </a:lvl8pPr>
            <a:lvl9pPr indent="-228600" lvl="8" marL="4114800" algn="l">
              <a:lnSpc>
                <a:spcPct val="115000"/>
              </a:lnSpc>
              <a:spcBef>
                <a:spcPts val="400"/>
              </a:spcBef>
              <a:spcAft>
                <a:spcPts val="400"/>
              </a:spcAft>
              <a:buClr>
                <a:schemeClr val="lt1"/>
              </a:buClr>
              <a:buSzPts val="2000"/>
              <a:buNone/>
              <a:defRPr b="1">
                <a:solidFill>
                  <a:schemeClr val="lt1"/>
                </a:solidFill>
              </a:defRPr>
            </a:lvl9pPr>
          </a:lstStyle>
          <a:p/>
        </p:txBody>
      </p:sp>
    </p:spTree>
  </p:cSld>
  <p:clrMapOvr>
    <a:masterClrMapping/>
  </p:clrMapOvr>
</p:sldLayout>
</file>

<file path=ppt/slideLayouts/slideLayout10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23: Title, text, photo background, right">
  <p:cSld name="CUSTOM_22_1_1_1_1_1_1_2_1_1_1">
    <p:spTree>
      <p:nvGrpSpPr>
        <p:cNvPr id="5257" name="Shape 5257"/>
        <p:cNvGrpSpPr/>
        <p:nvPr/>
      </p:nvGrpSpPr>
      <p:grpSpPr>
        <a:xfrm>
          <a:off x="0" y="0"/>
          <a:ext cx="0" cy="0"/>
          <a:chOff x="0" y="0"/>
          <a:chExt cx="0" cy="0"/>
        </a:xfrm>
      </p:grpSpPr>
      <p:sp>
        <p:nvSpPr>
          <p:cNvPr id="5258" name="Google Shape;5258;p110"/>
          <p:cNvSpPr txBox="1"/>
          <p:nvPr>
            <p:ph type="title"/>
          </p:nvPr>
        </p:nvSpPr>
        <p:spPr>
          <a:xfrm>
            <a:off x="420625" y="320050"/>
            <a:ext cx="8411400" cy="455100"/>
          </a:xfrm>
          <a:prstGeom prst="rect">
            <a:avLst/>
          </a:prstGeom>
        </p:spPr>
        <p:txBody>
          <a:bodyPr anchorCtr="0" anchor="t" bIns="0" lIns="0" spcFirstLastPara="1" rIns="0" wrap="square" tIns="0">
            <a:noAutofit/>
          </a:bodyPr>
          <a:lstStyle>
            <a:lvl1pPr lvl="0">
              <a:spcBef>
                <a:spcPts val="0"/>
              </a:spcBef>
              <a:spcAft>
                <a:spcPts val="0"/>
              </a:spcAft>
              <a:buSzPts val="3200"/>
              <a:buNone/>
              <a:defRPr/>
            </a:lvl1pPr>
            <a:lvl2pPr lvl="1">
              <a:spcBef>
                <a:spcPts val="0"/>
              </a:spcBef>
              <a:spcAft>
                <a:spcPts val="0"/>
              </a:spcAft>
              <a:buSzPts val="2800"/>
              <a:buNone/>
              <a:defRPr/>
            </a:lvl2pPr>
            <a:lvl3pPr lvl="2">
              <a:spcBef>
                <a:spcPts val="800"/>
              </a:spcBef>
              <a:spcAft>
                <a:spcPts val="0"/>
              </a:spcAft>
              <a:buSzPts val="2800"/>
              <a:buNone/>
              <a:defRPr/>
            </a:lvl3pPr>
            <a:lvl4pPr lvl="3">
              <a:spcBef>
                <a:spcPts val="800"/>
              </a:spcBef>
              <a:spcAft>
                <a:spcPts val="0"/>
              </a:spcAft>
              <a:buSzPts val="2800"/>
              <a:buNone/>
              <a:defRPr/>
            </a:lvl4pPr>
            <a:lvl5pPr lvl="4">
              <a:spcBef>
                <a:spcPts val="800"/>
              </a:spcBef>
              <a:spcAft>
                <a:spcPts val="0"/>
              </a:spcAft>
              <a:buSzPts val="2800"/>
              <a:buNone/>
              <a:defRPr/>
            </a:lvl5pPr>
            <a:lvl6pPr lvl="5">
              <a:spcBef>
                <a:spcPts val="800"/>
              </a:spcBef>
              <a:spcAft>
                <a:spcPts val="0"/>
              </a:spcAft>
              <a:buSzPts val="2800"/>
              <a:buNone/>
              <a:defRPr/>
            </a:lvl6pPr>
            <a:lvl7pPr lvl="6">
              <a:spcBef>
                <a:spcPts val="800"/>
              </a:spcBef>
              <a:spcAft>
                <a:spcPts val="0"/>
              </a:spcAft>
              <a:buSzPts val="2800"/>
              <a:buNone/>
              <a:defRPr/>
            </a:lvl7pPr>
            <a:lvl8pPr lvl="7">
              <a:spcBef>
                <a:spcPts val="800"/>
              </a:spcBef>
              <a:spcAft>
                <a:spcPts val="0"/>
              </a:spcAft>
              <a:buSzPts val="2800"/>
              <a:buNone/>
              <a:defRPr/>
            </a:lvl8pPr>
            <a:lvl9pPr lvl="8">
              <a:spcBef>
                <a:spcPts val="800"/>
              </a:spcBef>
              <a:spcAft>
                <a:spcPts val="800"/>
              </a:spcAft>
              <a:buSzPts val="2800"/>
              <a:buNone/>
              <a:defRPr/>
            </a:lvl9pPr>
          </a:lstStyle>
          <a:p/>
        </p:txBody>
      </p:sp>
      <p:sp>
        <p:nvSpPr>
          <p:cNvPr id="5259" name="Google Shape;5259;p110"/>
          <p:cNvSpPr/>
          <p:nvPr>
            <p:ph idx="2" type="pic"/>
          </p:nvPr>
        </p:nvSpPr>
        <p:spPr>
          <a:xfrm>
            <a:off x="18450" y="-9225"/>
            <a:ext cx="9144000" cy="5143500"/>
          </a:xfrm>
          <a:prstGeom prst="rect">
            <a:avLst/>
          </a:prstGeom>
          <a:noFill/>
          <a:ln>
            <a:noFill/>
          </a:ln>
        </p:spPr>
      </p:sp>
      <p:sp>
        <p:nvSpPr>
          <p:cNvPr id="5260" name="Google Shape;5260;p110"/>
          <p:cNvSpPr txBox="1"/>
          <p:nvPr>
            <p:ph idx="3" type="title"/>
          </p:nvPr>
        </p:nvSpPr>
        <p:spPr>
          <a:xfrm>
            <a:off x="5356075" y="326850"/>
            <a:ext cx="3347400" cy="4827600"/>
          </a:xfrm>
          <a:prstGeom prst="rect">
            <a:avLst/>
          </a:prstGeom>
          <a:solidFill>
            <a:srgbClr val="FFFFFF">
              <a:alpha val="91060"/>
            </a:srgbClr>
          </a:solidFill>
        </p:spPr>
        <p:txBody>
          <a:bodyPr anchorCtr="0" anchor="t" bIns="91425" lIns="137150" spcFirstLastPara="1" rIns="137150" wrap="square" tIns="137150">
            <a:noAutofit/>
          </a:bodyPr>
          <a:lstStyle>
            <a:lvl1pPr lvl="0">
              <a:spcBef>
                <a:spcPts val="0"/>
              </a:spcBef>
              <a:spcAft>
                <a:spcPts val="0"/>
              </a:spcAft>
              <a:buSzPts val="2400"/>
              <a:buNone/>
              <a:defRPr sz="2400"/>
            </a:lvl1pPr>
            <a:lvl2pPr lvl="1">
              <a:spcBef>
                <a:spcPts val="0"/>
              </a:spcBef>
              <a:spcAft>
                <a:spcPts val="0"/>
              </a:spcAft>
              <a:buSzPts val="2800"/>
              <a:buNone/>
              <a:defRPr/>
            </a:lvl2pPr>
            <a:lvl3pPr lvl="2">
              <a:spcBef>
                <a:spcPts val="800"/>
              </a:spcBef>
              <a:spcAft>
                <a:spcPts val="0"/>
              </a:spcAft>
              <a:buSzPts val="2800"/>
              <a:buNone/>
              <a:defRPr/>
            </a:lvl3pPr>
            <a:lvl4pPr lvl="3">
              <a:spcBef>
                <a:spcPts val="800"/>
              </a:spcBef>
              <a:spcAft>
                <a:spcPts val="0"/>
              </a:spcAft>
              <a:buSzPts val="2800"/>
              <a:buNone/>
              <a:defRPr/>
            </a:lvl4pPr>
            <a:lvl5pPr lvl="4">
              <a:spcBef>
                <a:spcPts val="800"/>
              </a:spcBef>
              <a:spcAft>
                <a:spcPts val="0"/>
              </a:spcAft>
              <a:buSzPts val="2800"/>
              <a:buNone/>
              <a:defRPr/>
            </a:lvl5pPr>
            <a:lvl6pPr lvl="5">
              <a:spcBef>
                <a:spcPts val="800"/>
              </a:spcBef>
              <a:spcAft>
                <a:spcPts val="0"/>
              </a:spcAft>
              <a:buSzPts val="2800"/>
              <a:buNone/>
              <a:defRPr/>
            </a:lvl6pPr>
            <a:lvl7pPr lvl="6">
              <a:spcBef>
                <a:spcPts val="800"/>
              </a:spcBef>
              <a:spcAft>
                <a:spcPts val="0"/>
              </a:spcAft>
              <a:buSzPts val="2800"/>
              <a:buNone/>
              <a:defRPr/>
            </a:lvl7pPr>
            <a:lvl8pPr lvl="7">
              <a:spcBef>
                <a:spcPts val="800"/>
              </a:spcBef>
              <a:spcAft>
                <a:spcPts val="0"/>
              </a:spcAft>
              <a:buSzPts val="2800"/>
              <a:buNone/>
              <a:defRPr/>
            </a:lvl8pPr>
            <a:lvl9pPr lvl="8">
              <a:spcBef>
                <a:spcPts val="800"/>
              </a:spcBef>
              <a:spcAft>
                <a:spcPts val="800"/>
              </a:spcAft>
              <a:buSzPts val="2800"/>
              <a:buNone/>
              <a:defRPr/>
            </a:lvl9pPr>
          </a:lstStyle>
          <a:p/>
        </p:txBody>
      </p:sp>
      <p:sp>
        <p:nvSpPr>
          <p:cNvPr id="5261" name="Google Shape;5261;p110"/>
          <p:cNvSpPr txBox="1"/>
          <p:nvPr>
            <p:ph idx="1" type="body"/>
          </p:nvPr>
        </p:nvSpPr>
        <p:spPr>
          <a:xfrm>
            <a:off x="5458975" y="1273325"/>
            <a:ext cx="3054600" cy="3554700"/>
          </a:xfrm>
          <a:prstGeom prst="rect">
            <a:avLst/>
          </a:prstGeom>
        </p:spPr>
        <p:txBody>
          <a:bodyPr anchorCtr="0" anchor="t" bIns="0" lIns="0" spcFirstLastPara="1" rIns="0" wrap="square" tIns="0">
            <a:noAutofit/>
          </a:bodyPr>
          <a:lstStyle>
            <a:lvl1pPr indent="-330200" lvl="0" marL="457200">
              <a:spcBef>
                <a:spcPts val="0"/>
              </a:spcBef>
              <a:spcAft>
                <a:spcPts val="0"/>
              </a:spcAft>
              <a:buSzPts val="1600"/>
              <a:buChar char="●"/>
              <a:defRPr sz="1600"/>
            </a:lvl1pPr>
            <a:lvl2pPr indent="-330200" lvl="1" marL="914400">
              <a:spcBef>
                <a:spcPts val="800"/>
              </a:spcBef>
              <a:spcAft>
                <a:spcPts val="0"/>
              </a:spcAft>
              <a:buSzPts val="1600"/>
              <a:buChar char="○"/>
              <a:defRPr sz="1600"/>
            </a:lvl2pPr>
            <a:lvl3pPr indent="-330200" lvl="2" marL="1371600">
              <a:spcBef>
                <a:spcPts val="800"/>
              </a:spcBef>
              <a:spcAft>
                <a:spcPts val="0"/>
              </a:spcAft>
              <a:buSzPts val="1600"/>
              <a:buChar char="■"/>
              <a:defRPr sz="1600"/>
            </a:lvl3pPr>
            <a:lvl4pPr indent="-330200" lvl="3" marL="1828800">
              <a:spcBef>
                <a:spcPts val="800"/>
              </a:spcBef>
              <a:spcAft>
                <a:spcPts val="0"/>
              </a:spcAft>
              <a:buSzPts val="1600"/>
              <a:buChar char="●"/>
              <a:defRPr sz="1600"/>
            </a:lvl4pPr>
            <a:lvl5pPr indent="-330200" lvl="4" marL="2286000">
              <a:spcBef>
                <a:spcPts val="800"/>
              </a:spcBef>
              <a:spcAft>
                <a:spcPts val="0"/>
              </a:spcAft>
              <a:buSzPts val="1600"/>
              <a:buChar char="○"/>
              <a:defRPr sz="1600"/>
            </a:lvl5pPr>
            <a:lvl6pPr indent="-330200" lvl="5" marL="2743200">
              <a:spcBef>
                <a:spcPts val="800"/>
              </a:spcBef>
              <a:spcAft>
                <a:spcPts val="0"/>
              </a:spcAft>
              <a:buSzPts val="1600"/>
              <a:buChar char="■"/>
              <a:defRPr sz="1600"/>
            </a:lvl6pPr>
            <a:lvl7pPr indent="-330200" lvl="6" marL="3200400">
              <a:spcBef>
                <a:spcPts val="800"/>
              </a:spcBef>
              <a:spcAft>
                <a:spcPts val="0"/>
              </a:spcAft>
              <a:buSzPts val="1600"/>
              <a:buChar char="●"/>
              <a:defRPr sz="1600"/>
            </a:lvl7pPr>
            <a:lvl8pPr indent="-330200" lvl="7" marL="3657600">
              <a:spcBef>
                <a:spcPts val="800"/>
              </a:spcBef>
              <a:spcAft>
                <a:spcPts val="0"/>
              </a:spcAft>
              <a:buSzPts val="1600"/>
              <a:buChar char="○"/>
              <a:defRPr sz="1600"/>
            </a:lvl8pPr>
            <a:lvl9pPr indent="-330200" lvl="8" marL="4114800">
              <a:spcBef>
                <a:spcPts val="800"/>
              </a:spcBef>
              <a:spcAft>
                <a:spcPts val="800"/>
              </a:spcAft>
              <a:buSzPts val="1600"/>
              <a:buChar char="■"/>
              <a:defRPr sz="1600"/>
            </a:lvl9pPr>
          </a:lstStyle>
          <a:p/>
        </p:txBody>
      </p:sp>
    </p:spTree>
  </p:cSld>
  <p:clrMapOvr>
    <a:masterClrMapping/>
  </p:clrMapOvr>
</p:sldLayout>
</file>

<file path=ppt/slideLayouts/slideLayout10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23: Title, text, photo background, left">
  <p:cSld name="CUSTOM_23_1_1_1_1_1_1_2_1_1_1">
    <p:spTree>
      <p:nvGrpSpPr>
        <p:cNvPr id="5262" name="Shape 5262"/>
        <p:cNvGrpSpPr/>
        <p:nvPr/>
      </p:nvGrpSpPr>
      <p:grpSpPr>
        <a:xfrm>
          <a:off x="0" y="0"/>
          <a:ext cx="0" cy="0"/>
          <a:chOff x="0" y="0"/>
          <a:chExt cx="0" cy="0"/>
        </a:xfrm>
      </p:grpSpPr>
      <p:sp>
        <p:nvSpPr>
          <p:cNvPr id="5263" name="Google Shape;5263;p111"/>
          <p:cNvSpPr/>
          <p:nvPr>
            <p:ph idx="2" type="pic"/>
          </p:nvPr>
        </p:nvSpPr>
        <p:spPr>
          <a:xfrm>
            <a:off x="18450" y="-9225"/>
            <a:ext cx="9144000" cy="5143500"/>
          </a:xfrm>
          <a:prstGeom prst="rect">
            <a:avLst/>
          </a:prstGeom>
          <a:noFill/>
          <a:ln>
            <a:noFill/>
          </a:ln>
        </p:spPr>
      </p:sp>
      <p:sp>
        <p:nvSpPr>
          <p:cNvPr id="5264" name="Google Shape;5264;p111"/>
          <p:cNvSpPr txBox="1"/>
          <p:nvPr>
            <p:ph type="title"/>
          </p:nvPr>
        </p:nvSpPr>
        <p:spPr>
          <a:xfrm>
            <a:off x="320050" y="315900"/>
            <a:ext cx="3333900" cy="4827600"/>
          </a:xfrm>
          <a:prstGeom prst="rect">
            <a:avLst/>
          </a:prstGeom>
          <a:solidFill>
            <a:srgbClr val="FFFFFF">
              <a:alpha val="91060"/>
            </a:srgbClr>
          </a:solidFill>
        </p:spPr>
        <p:txBody>
          <a:bodyPr anchorCtr="0" anchor="t" bIns="91425" lIns="137150" spcFirstLastPara="1" rIns="137150" wrap="square" tIns="137150">
            <a:noAutofit/>
          </a:bodyPr>
          <a:lstStyle>
            <a:lvl1pPr lvl="0">
              <a:spcBef>
                <a:spcPts val="0"/>
              </a:spcBef>
              <a:spcAft>
                <a:spcPts val="0"/>
              </a:spcAft>
              <a:buSzPts val="2400"/>
              <a:buNone/>
              <a:defRPr sz="2400"/>
            </a:lvl1pPr>
            <a:lvl2pPr lvl="1">
              <a:spcBef>
                <a:spcPts val="0"/>
              </a:spcBef>
              <a:spcAft>
                <a:spcPts val="0"/>
              </a:spcAft>
              <a:buSzPts val="2800"/>
              <a:buNone/>
              <a:defRPr/>
            </a:lvl2pPr>
            <a:lvl3pPr lvl="2">
              <a:spcBef>
                <a:spcPts val="800"/>
              </a:spcBef>
              <a:spcAft>
                <a:spcPts val="0"/>
              </a:spcAft>
              <a:buSzPts val="2800"/>
              <a:buNone/>
              <a:defRPr/>
            </a:lvl3pPr>
            <a:lvl4pPr lvl="3">
              <a:spcBef>
                <a:spcPts val="800"/>
              </a:spcBef>
              <a:spcAft>
                <a:spcPts val="0"/>
              </a:spcAft>
              <a:buSzPts val="2800"/>
              <a:buNone/>
              <a:defRPr/>
            </a:lvl4pPr>
            <a:lvl5pPr lvl="4">
              <a:spcBef>
                <a:spcPts val="800"/>
              </a:spcBef>
              <a:spcAft>
                <a:spcPts val="0"/>
              </a:spcAft>
              <a:buSzPts val="2800"/>
              <a:buNone/>
              <a:defRPr/>
            </a:lvl5pPr>
            <a:lvl6pPr lvl="5">
              <a:spcBef>
                <a:spcPts val="800"/>
              </a:spcBef>
              <a:spcAft>
                <a:spcPts val="0"/>
              </a:spcAft>
              <a:buSzPts val="2800"/>
              <a:buNone/>
              <a:defRPr/>
            </a:lvl6pPr>
            <a:lvl7pPr lvl="6">
              <a:spcBef>
                <a:spcPts val="800"/>
              </a:spcBef>
              <a:spcAft>
                <a:spcPts val="0"/>
              </a:spcAft>
              <a:buSzPts val="2800"/>
              <a:buNone/>
              <a:defRPr/>
            </a:lvl7pPr>
            <a:lvl8pPr lvl="7">
              <a:spcBef>
                <a:spcPts val="800"/>
              </a:spcBef>
              <a:spcAft>
                <a:spcPts val="0"/>
              </a:spcAft>
              <a:buSzPts val="2800"/>
              <a:buNone/>
              <a:defRPr/>
            </a:lvl8pPr>
            <a:lvl9pPr lvl="8">
              <a:spcBef>
                <a:spcPts val="800"/>
              </a:spcBef>
              <a:spcAft>
                <a:spcPts val="800"/>
              </a:spcAft>
              <a:buSzPts val="2800"/>
              <a:buNone/>
              <a:defRPr/>
            </a:lvl9pPr>
          </a:lstStyle>
          <a:p/>
        </p:txBody>
      </p:sp>
      <p:sp>
        <p:nvSpPr>
          <p:cNvPr id="5265" name="Google Shape;5265;p111"/>
          <p:cNvSpPr txBox="1"/>
          <p:nvPr>
            <p:ph idx="1" type="body"/>
          </p:nvPr>
        </p:nvSpPr>
        <p:spPr>
          <a:xfrm>
            <a:off x="420625" y="1254875"/>
            <a:ext cx="3043500" cy="3573300"/>
          </a:xfrm>
          <a:prstGeom prst="rect">
            <a:avLst/>
          </a:prstGeom>
        </p:spPr>
        <p:txBody>
          <a:bodyPr anchorCtr="0" anchor="t" bIns="0" lIns="0" spcFirstLastPara="1" rIns="0" wrap="square" tIns="0">
            <a:noAutofit/>
          </a:bodyPr>
          <a:lstStyle>
            <a:lvl1pPr indent="-330200" lvl="0" marL="457200">
              <a:spcBef>
                <a:spcPts val="0"/>
              </a:spcBef>
              <a:spcAft>
                <a:spcPts val="0"/>
              </a:spcAft>
              <a:buSzPts val="1600"/>
              <a:buChar char="●"/>
              <a:defRPr sz="1600"/>
            </a:lvl1pPr>
            <a:lvl2pPr indent="-330200" lvl="1" marL="914400">
              <a:spcBef>
                <a:spcPts val="800"/>
              </a:spcBef>
              <a:spcAft>
                <a:spcPts val="0"/>
              </a:spcAft>
              <a:buSzPts val="1600"/>
              <a:buChar char="○"/>
              <a:defRPr sz="1600"/>
            </a:lvl2pPr>
            <a:lvl3pPr indent="-330200" lvl="2" marL="1371600">
              <a:spcBef>
                <a:spcPts val="800"/>
              </a:spcBef>
              <a:spcAft>
                <a:spcPts val="0"/>
              </a:spcAft>
              <a:buSzPts val="1600"/>
              <a:buChar char="■"/>
              <a:defRPr sz="1600"/>
            </a:lvl3pPr>
            <a:lvl4pPr indent="-330200" lvl="3" marL="1828800">
              <a:spcBef>
                <a:spcPts val="800"/>
              </a:spcBef>
              <a:spcAft>
                <a:spcPts val="0"/>
              </a:spcAft>
              <a:buSzPts val="1600"/>
              <a:buChar char="●"/>
              <a:defRPr sz="1600"/>
            </a:lvl4pPr>
            <a:lvl5pPr indent="-330200" lvl="4" marL="2286000">
              <a:spcBef>
                <a:spcPts val="800"/>
              </a:spcBef>
              <a:spcAft>
                <a:spcPts val="0"/>
              </a:spcAft>
              <a:buSzPts val="1600"/>
              <a:buChar char="○"/>
              <a:defRPr sz="1600"/>
            </a:lvl5pPr>
            <a:lvl6pPr indent="-330200" lvl="5" marL="2743200">
              <a:spcBef>
                <a:spcPts val="800"/>
              </a:spcBef>
              <a:spcAft>
                <a:spcPts val="0"/>
              </a:spcAft>
              <a:buSzPts val="1600"/>
              <a:buChar char="■"/>
              <a:defRPr sz="1600"/>
            </a:lvl6pPr>
            <a:lvl7pPr indent="-330200" lvl="6" marL="3200400">
              <a:spcBef>
                <a:spcPts val="800"/>
              </a:spcBef>
              <a:spcAft>
                <a:spcPts val="0"/>
              </a:spcAft>
              <a:buSzPts val="1600"/>
              <a:buChar char="●"/>
              <a:defRPr sz="1600"/>
            </a:lvl7pPr>
            <a:lvl8pPr indent="-330200" lvl="7" marL="3657600">
              <a:spcBef>
                <a:spcPts val="800"/>
              </a:spcBef>
              <a:spcAft>
                <a:spcPts val="0"/>
              </a:spcAft>
              <a:buSzPts val="1600"/>
              <a:buChar char="○"/>
              <a:defRPr sz="1600"/>
            </a:lvl8pPr>
            <a:lvl9pPr indent="-330200" lvl="8" marL="4114800">
              <a:spcBef>
                <a:spcPts val="800"/>
              </a:spcBef>
              <a:spcAft>
                <a:spcPts val="800"/>
              </a:spcAft>
              <a:buSzPts val="1600"/>
              <a:buChar char="■"/>
              <a:defRPr sz="1600"/>
            </a:lvl9pPr>
          </a:lstStyle>
          <a:p/>
        </p:txBody>
      </p:sp>
    </p:spTree>
  </p:cSld>
  <p:clrMapOvr>
    <a:masterClrMapping/>
  </p:clrMapOvr>
</p:sldLayout>
</file>

<file path=ppt/slideLayouts/slideLayout10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23: Title, text, photo grid, left">
  <p:cSld name="CUSTOM_23_1_1_1_1_2_1_1_1_1_1">
    <p:spTree>
      <p:nvGrpSpPr>
        <p:cNvPr id="5266" name="Shape 5266"/>
        <p:cNvGrpSpPr/>
        <p:nvPr/>
      </p:nvGrpSpPr>
      <p:grpSpPr>
        <a:xfrm>
          <a:off x="0" y="0"/>
          <a:ext cx="0" cy="0"/>
          <a:chOff x="0" y="0"/>
          <a:chExt cx="0" cy="0"/>
        </a:xfrm>
      </p:grpSpPr>
      <p:sp>
        <p:nvSpPr>
          <p:cNvPr id="5267" name="Google Shape;5267;p112"/>
          <p:cNvSpPr/>
          <p:nvPr/>
        </p:nvSpPr>
        <p:spPr>
          <a:xfrm>
            <a:off x="6611100" y="-2275"/>
            <a:ext cx="2532900" cy="5143500"/>
          </a:xfrm>
          <a:prstGeom prst="rect">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8" name="Google Shape;5268;p112"/>
          <p:cNvSpPr txBox="1"/>
          <p:nvPr>
            <p:ph type="title"/>
          </p:nvPr>
        </p:nvSpPr>
        <p:spPr>
          <a:xfrm>
            <a:off x="426725" y="881335"/>
            <a:ext cx="3660600" cy="654000"/>
          </a:xfrm>
          <a:prstGeom prst="rect">
            <a:avLst/>
          </a:prstGeom>
        </p:spPr>
        <p:txBody>
          <a:bodyPr anchorCtr="0" anchor="t" bIns="0" lIns="0" spcFirstLastPara="1" rIns="0" wrap="square" tIns="0">
            <a:noAutofit/>
          </a:bodyPr>
          <a:lstStyle>
            <a:lvl1pPr lvl="0">
              <a:spcBef>
                <a:spcPts val="0"/>
              </a:spcBef>
              <a:spcAft>
                <a:spcPts val="0"/>
              </a:spcAft>
              <a:buSzPts val="2400"/>
              <a:buNone/>
              <a:defRPr sz="2400"/>
            </a:lvl1pPr>
            <a:lvl2pPr lvl="1">
              <a:spcBef>
                <a:spcPts val="0"/>
              </a:spcBef>
              <a:spcAft>
                <a:spcPts val="0"/>
              </a:spcAft>
              <a:buSzPts val="2400"/>
              <a:buNone/>
              <a:defRPr sz="2400"/>
            </a:lvl2pPr>
            <a:lvl3pPr lvl="2">
              <a:spcBef>
                <a:spcPts val="800"/>
              </a:spcBef>
              <a:spcAft>
                <a:spcPts val="0"/>
              </a:spcAft>
              <a:buSzPts val="2400"/>
              <a:buNone/>
              <a:defRPr sz="2400"/>
            </a:lvl3pPr>
            <a:lvl4pPr lvl="3">
              <a:spcBef>
                <a:spcPts val="800"/>
              </a:spcBef>
              <a:spcAft>
                <a:spcPts val="0"/>
              </a:spcAft>
              <a:buSzPts val="2400"/>
              <a:buNone/>
              <a:defRPr sz="2400"/>
            </a:lvl4pPr>
            <a:lvl5pPr lvl="4">
              <a:spcBef>
                <a:spcPts val="800"/>
              </a:spcBef>
              <a:spcAft>
                <a:spcPts val="0"/>
              </a:spcAft>
              <a:buSzPts val="2400"/>
              <a:buNone/>
              <a:defRPr sz="2400"/>
            </a:lvl5pPr>
            <a:lvl6pPr lvl="5">
              <a:spcBef>
                <a:spcPts val="800"/>
              </a:spcBef>
              <a:spcAft>
                <a:spcPts val="0"/>
              </a:spcAft>
              <a:buSzPts val="2400"/>
              <a:buNone/>
              <a:defRPr sz="2400"/>
            </a:lvl6pPr>
            <a:lvl7pPr lvl="6">
              <a:spcBef>
                <a:spcPts val="800"/>
              </a:spcBef>
              <a:spcAft>
                <a:spcPts val="0"/>
              </a:spcAft>
              <a:buSzPts val="2400"/>
              <a:buNone/>
              <a:defRPr sz="2400"/>
            </a:lvl7pPr>
            <a:lvl8pPr lvl="7">
              <a:spcBef>
                <a:spcPts val="800"/>
              </a:spcBef>
              <a:spcAft>
                <a:spcPts val="0"/>
              </a:spcAft>
              <a:buSzPts val="2400"/>
              <a:buNone/>
              <a:defRPr sz="2400"/>
            </a:lvl8pPr>
            <a:lvl9pPr lvl="8">
              <a:spcBef>
                <a:spcPts val="800"/>
              </a:spcBef>
              <a:spcAft>
                <a:spcPts val="800"/>
              </a:spcAft>
              <a:buSzPts val="2400"/>
              <a:buNone/>
              <a:defRPr sz="2400"/>
            </a:lvl9pPr>
          </a:lstStyle>
          <a:p/>
        </p:txBody>
      </p:sp>
      <p:sp>
        <p:nvSpPr>
          <p:cNvPr id="5269" name="Google Shape;5269;p112"/>
          <p:cNvSpPr txBox="1"/>
          <p:nvPr>
            <p:ph idx="1" type="body"/>
          </p:nvPr>
        </p:nvSpPr>
        <p:spPr>
          <a:xfrm>
            <a:off x="417650" y="1642701"/>
            <a:ext cx="3669600" cy="2996100"/>
          </a:xfrm>
          <a:prstGeom prst="rect">
            <a:avLst/>
          </a:prstGeom>
        </p:spPr>
        <p:txBody>
          <a:bodyPr anchorCtr="0" anchor="t" bIns="0" lIns="0" spcFirstLastPara="1" rIns="0" wrap="square" tIns="0">
            <a:noAutofit/>
          </a:bodyPr>
          <a:lstStyle>
            <a:lvl1pPr indent="-330200" lvl="0" marL="457200">
              <a:spcBef>
                <a:spcPts val="0"/>
              </a:spcBef>
              <a:spcAft>
                <a:spcPts val="0"/>
              </a:spcAft>
              <a:buSzPts val="1600"/>
              <a:buChar char="●"/>
              <a:defRPr sz="1600"/>
            </a:lvl1pPr>
            <a:lvl2pPr indent="-330200" lvl="1" marL="914400">
              <a:spcBef>
                <a:spcPts val="800"/>
              </a:spcBef>
              <a:spcAft>
                <a:spcPts val="0"/>
              </a:spcAft>
              <a:buSzPts val="1600"/>
              <a:buChar char="○"/>
              <a:defRPr sz="1600"/>
            </a:lvl2pPr>
            <a:lvl3pPr indent="-330200" lvl="2" marL="1371600">
              <a:spcBef>
                <a:spcPts val="800"/>
              </a:spcBef>
              <a:spcAft>
                <a:spcPts val="0"/>
              </a:spcAft>
              <a:buSzPts val="1600"/>
              <a:buChar char="■"/>
              <a:defRPr sz="1600"/>
            </a:lvl3pPr>
            <a:lvl4pPr indent="-330200" lvl="3" marL="1828800">
              <a:spcBef>
                <a:spcPts val="800"/>
              </a:spcBef>
              <a:spcAft>
                <a:spcPts val="0"/>
              </a:spcAft>
              <a:buSzPts val="1600"/>
              <a:buChar char="●"/>
              <a:defRPr sz="1600"/>
            </a:lvl4pPr>
            <a:lvl5pPr indent="-330200" lvl="4" marL="2286000">
              <a:spcBef>
                <a:spcPts val="800"/>
              </a:spcBef>
              <a:spcAft>
                <a:spcPts val="0"/>
              </a:spcAft>
              <a:buSzPts val="1600"/>
              <a:buChar char="○"/>
              <a:defRPr sz="1600"/>
            </a:lvl5pPr>
            <a:lvl6pPr indent="-330200" lvl="5" marL="2743200">
              <a:spcBef>
                <a:spcPts val="800"/>
              </a:spcBef>
              <a:spcAft>
                <a:spcPts val="0"/>
              </a:spcAft>
              <a:buSzPts val="1600"/>
              <a:buChar char="■"/>
              <a:defRPr sz="1600"/>
            </a:lvl6pPr>
            <a:lvl7pPr indent="-330200" lvl="6" marL="3200400">
              <a:spcBef>
                <a:spcPts val="800"/>
              </a:spcBef>
              <a:spcAft>
                <a:spcPts val="0"/>
              </a:spcAft>
              <a:buSzPts val="1600"/>
              <a:buChar char="●"/>
              <a:defRPr sz="1600"/>
            </a:lvl7pPr>
            <a:lvl8pPr indent="-330200" lvl="7" marL="3657600">
              <a:spcBef>
                <a:spcPts val="800"/>
              </a:spcBef>
              <a:spcAft>
                <a:spcPts val="0"/>
              </a:spcAft>
              <a:buSzPts val="1600"/>
              <a:buChar char="○"/>
              <a:defRPr sz="1600"/>
            </a:lvl8pPr>
            <a:lvl9pPr indent="-330200" lvl="8" marL="4114800">
              <a:spcBef>
                <a:spcPts val="800"/>
              </a:spcBef>
              <a:spcAft>
                <a:spcPts val="800"/>
              </a:spcAft>
              <a:buSzPts val="1600"/>
              <a:buChar char="■"/>
              <a:defRPr sz="1600"/>
            </a:lvl9pPr>
          </a:lstStyle>
          <a:p/>
        </p:txBody>
      </p:sp>
      <p:sp>
        <p:nvSpPr>
          <p:cNvPr id="5270" name="Google Shape;5270;p112"/>
          <p:cNvSpPr/>
          <p:nvPr>
            <p:ph idx="2" type="pic"/>
          </p:nvPr>
        </p:nvSpPr>
        <p:spPr>
          <a:xfrm>
            <a:off x="7452350" y="530400"/>
            <a:ext cx="1353000" cy="4108500"/>
          </a:xfrm>
          <a:prstGeom prst="rect">
            <a:avLst/>
          </a:prstGeom>
          <a:noFill/>
          <a:ln>
            <a:noFill/>
          </a:ln>
        </p:spPr>
      </p:sp>
      <p:sp>
        <p:nvSpPr>
          <p:cNvPr id="5271" name="Google Shape;5271;p112"/>
          <p:cNvSpPr/>
          <p:nvPr>
            <p:ph idx="3" type="pic"/>
          </p:nvPr>
        </p:nvSpPr>
        <p:spPr>
          <a:xfrm>
            <a:off x="4617725" y="530400"/>
            <a:ext cx="2782500" cy="1997700"/>
          </a:xfrm>
          <a:prstGeom prst="rect">
            <a:avLst/>
          </a:prstGeom>
          <a:noFill/>
          <a:ln>
            <a:noFill/>
          </a:ln>
        </p:spPr>
      </p:sp>
      <p:sp>
        <p:nvSpPr>
          <p:cNvPr id="5272" name="Google Shape;5272;p112"/>
          <p:cNvSpPr/>
          <p:nvPr>
            <p:ph idx="4" type="pic"/>
          </p:nvPr>
        </p:nvSpPr>
        <p:spPr>
          <a:xfrm>
            <a:off x="4617725" y="2599800"/>
            <a:ext cx="2782500" cy="2039100"/>
          </a:xfrm>
          <a:prstGeom prst="rect">
            <a:avLst/>
          </a:prstGeom>
          <a:noFill/>
          <a:ln>
            <a:noFill/>
          </a:ln>
        </p:spPr>
      </p:sp>
    </p:spTree>
  </p:cSld>
  <p:clrMapOvr>
    <a:masterClrMapping/>
  </p:clrMapOvr>
</p:sldLayout>
</file>

<file path=ppt/slideLayouts/slideLayout1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Usability task completion rate and issues">
  <p:cSld name="CUSTOM_4_2_1_1">
    <p:spTree>
      <p:nvGrpSpPr>
        <p:cNvPr id="1026" name="Shape 1026"/>
        <p:cNvGrpSpPr/>
        <p:nvPr/>
      </p:nvGrpSpPr>
      <p:grpSpPr>
        <a:xfrm>
          <a:off x="0" y="0"/>
          <a:ext cx="0" cy="0"/>
          <a:chOff x="0" y="0"/>
          <a:chExt cx="0" cy="0"/>
        </a:xfrm>
      </p:grpSpPr>
      <p:sp>
        <p:nvSpPr>
          <p:cNvPr id="1027" name="Google Shape;1027;p12"/>
          <p:cNvSpPr/>
          <p:nvPr/>
        </p:nvSpPr>
        <p:spPr>
          <a:xfrm>
            <a:off x="5027225" y="0"/>
            <a:ext cx="4171200" cy="5148000"/>
          </a:xfrm>
          <a:prstGeom prst="rect">
            <a:avLst/>
          </a:prstGeom>
          <a:solidFill>
            <a:srgbClr val="000000"/>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p>
        </p:txBody>
      </p:sp>
      <p:sp>
        <p:nvSpPr>
          <p:cNvPr id="1028" name="Google Shape;1028;p12"/>
          <p:cNvSpPr txBox="1"/>
          <p:nvPr>
            <p:ph type="title"/>
          </p:nvPr>
        </p:nvSpPr>
        <p:spPr>
          <a:xfrm>
            <a:off x="457200" y="457200"/>
            <a:ext cx="3195600" cy="457200"/>
          </a:xfrm>
          <a:prstGeom prst="rect">
            <a:avLst/>
          </a:prstGeom>
        </p:spPr>
        <p:txBody>
          <a:bodyPr anchorCtr="0" anchor="t" bIns="0" lIns="0" spcFirstLastPara="1" rIns="0" wrap="square" tIns="0">
            <a:spAutoFit/>
          </a:bodyPr>
          <a:lstStyle>
            <a:lvl1pPr lvl="0">
              <a:spcBef>
                <a:spcPts val="0"/>
              </a:spcBef>
              <a:spcAft>
                <a:spcPts val="0"/>
              </a:spcAft>
              <a:buSzPts val="30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p:txBody>
      </p:sp>
      <p:sp>
        <p:nvSpPr>
          <p:cNvPr id="1029" name="Google Shape;1029;p12"/>
          <p:cNvSpPr txBox="1"/>
          <p:nvPr>
            <p:ph idx="1" type="subTitle"/>
          </p:nvPr>
        </p:nvSpPr>
        <p:spPr>
          <a:xfrm>
            <a:off x="451300" y="993600"/>
            <a:ext cx="3663600" cy="378000"/>
          </a:xfrm>
          <a:prstGeom prst="rect">
            <a:avLst/>
          </a:prstGeom>
        </p:spPr>
        <p:txBody>
          <a:bodyPr anchorCtr="0" anchor="t" bIns="0" lIns="0" spcFirstLastPara="1" rIns="0" wrap="square" tIns="0">
            <a:spAutoFit/>
          </a:bodyPr>
          <a:lstStyle>
            <a:lvl1pPr lvl="0">
              <a:spcBef>
                <a:spcPts val="0"/>
              </a:spcBef>
              <a:spcAft>
                <a:spcPts val="0"/>
              </a:spcAft>
              <a:buClr>
                <a:schemeClr val="lt1"/>
              </a:buClr>
              <a:buSzPts val="1800"/>
              <a:buNone/>
              <a:defRPr b="1">
                <a:solidFill>
                  <a:schemeClr val="lt1"/>
                </a:solidFill>
                <a:highlight>
                  <a:schemeClr val="dk1"/>
                </a:highlight>
              </a:defRPr>
            </a:lvl1pPr>
            <a:lvl2pPr lvl="1">
              <a:spcBef>
                <a:spcPts val="1000"/>
              </a:spcBef>
              <a:spcAft>
                <a:spcPts val="0"/>
              </a:spcAft>
              <a:buSzPts val="1800"/>
              <a:buNone/>
              <a:defRPr/>
            </a:lvl2pPr>
            <a:lvl3pPr lvl="2">
              <a:spcBef>
                <a:spcPts val="1000"/>
              </a:spcBef>
              <a:spcAft>
                <a:spcPts val="0"/>
              </a:spcAft>
              <a:buSzPts val="1800"/>
              <a:buNone/>
              <a:defRPr/>
            </a:lvl3pPr>
            <a:lvl4pPr lvl="3">
              <a:spcBef>
                <a:spcPts val="1000"/>
              </a:spcBef>
              <a:spcAft>
                <a:spcPts val="0"/>
              </a:spcAft>
              <a:buSzPts val="1800"/>
              <a:buNone/>
              <a:defRPr/>
            </a:lvl4pPr>
            <a:lvl5pPr lvl="4">
              <a:spcBef>
                <a:spcPts val="1000"/>
              </a:spcBef>
              <a:spcAft>
                <a:spcPts val="0"/>
              </a:spcAft>
              <a:buSzPts val="1800"/>
              <a:buNone/>
              <a:defRPr/>
            </a:lvl5pPr>
            <a:lvl6pPr lvl="5">
              <a:spcBef>
                <a:spcPts val="1000"/>
              </a:spcBef>
              <a:spcAft>
                <a:spcPts val="0"/>
              </a:spcAft>
              <a:buSzPts val="1800"/>
              <a:buNone/>
              <a:defRPr/>
            </a:lvl6pPr>
            <a:lvl7pPr lvl="6">
              <a:spcBef>
                <a:spcPts val="1000"/>
              </a:spcBef>
              <a:spcAft>
                <a:spcPts val="0"/>
              </a:spcAft>
              <a:buSzPts val="1800"/>
              <a:buNone/>
              <a:defRPr/>
            </a:lvl7pPr>
            <a:lvl8pPr lvl="7">
              <a:spcBef>
                <a:spcPts val="1000"/>
              </a:spcBef>
              <a:spcAft>
                <a:spcPts val="0"/>
              </a:spcAft>
              <a:buSzPts val="1800"/>
              <a:buNone/>
              <a:defRPr/>
            </a:lvl8pPr>
            <a:lvl9pPr lvl="8">
              <a:spcBef>
                <a:spcPts val="1000"/>
              </a:spcBef>
              <a:spcAft>
                <a:spcPts val="1000"/>
              </a:spcAft>
              <a:buSzPts val="1800"/>
              <a:buNone/>
              <a:defRPr/>
            </a:lvl9pPr>
          </a:lstStyle>
          <a:p/>
        </p:txBody>
      </p:sp>
      <p:sp>
        <p:nvSpPr>
          <p:cNvPr id="1030" name="Google Shape;1030;p12"/>
          <p:cNvSpPr txBox="1"/>
          <p:nvPr>
            <p:ph idx="2" type="body"/>
          </p:nvPr>
        </p:nvSpPr>
        <p:spPr>
          <a:xfrm>
            <a:off x="451300" y="2171700"/>
            <a:ext cx="4122600" cy="2514600"/>
          </a:xfrm>
          <a:prstGeom prst="rect">
            <a:avLst/>
          </a:prstGeom>
        </p:spPr>
        <p:txBody>
          <a:bodyPr anchorCtr="0" anchor="t" bIns="91425" lIns="0" spcFirstLastPara="1" rIns="0" wrap="square" tIns="0">
            <a:spAutoFit/>
          </a:bodyPr>
          <a:lstStyle>
            <a:lvl1pPr indent="-342900" lvl="0" marL="457200">
              <a:spcBef>
                <a:spcPts val="0"/>
              </a:spcBef>
              <a:spcAft>
                <a:spcPts val="0"/>
              </a:spcAft>
              <a:buSzPts val="1800"/>
              <a:buChar char="✦"/>
              <a:defRPr/>
            </a:lvl1pPr>
            <a:lvl2pPr indent="-342900" lvl="1" marL="914400">
              <a:spcBef>
                <a:spcPts val="1000"/>
              </a:spcBef>
              <a:spcAft>
                <a:spcPts val="0"/>
              </a:spcAft>
              <a:buSzPts val="1800"/>
              <a:buChar char="✦"/>
              <a:defRPr/>
            </a:lvl2pPr>
            <a:lvl3pPr indent="-342900" lvl="2" marL="1371600">
              <a:spcBef>
                <a:spcPts val="1000"/>
              </a:spcBef>
              <a:spcAft>
                <a:spcPts val="0"/>
              </a:spcAft>
              <a:buSzPts val="1800"/>
              <a:buChar char="✦"/>
              <a:defRPr/>
            </a:lvl3pPr>
            <a:lvl4pPr indent="-342900" lvl="3" marL="1828800">
              <a:spcBef>
                <a:spcPts val="1000"/>
              </a:spcBef>
              <a:spcAft>
                <a:spcPts val="0"/>
              </a:spcAft>
              <a:buSzPts val="1800"/>
              <a:buChar char="●"/>
              <a:defRPr/>
            </a:lvl4pPr>
            <a:lvl5pPr indent="-342900" lvl="4" marL="2286000">
              <a:spcBef>
                <a:spcPts val="1000"/>
              </a:spcBef>
              <a:spcAft>
                <a:spcPts val="0"/>
              </a:spcAft>
              <a:buSzPts val="1800"/>
              <a:buChar char="○"/>
              <a:defRPr/>
            </a:lvl5pPr>
            <a:lvl6pPr indent="-342900" lvl="5" marL="2743200">
              <a:spcBef>
                <a:spcPts val="1000"/>
              </a:spcBef>
              <a:spcAft>
                <a:spcPts val="0"/>
              </a:spcAft>
              <a:buSzPts val="1800"/>
              <a:buChar char="■"/>
              <a:defRPr/>
            </a:lvl6pPr>
            <a:lvl7pPr indent="-342900" lvl="6" marL="3200400">
              <a:spcBef>
                <a:spcPts val="1000"/>
              </a:spcBef>
              <a:spcAft>
                <a:spcPts val="0"/>
              </a:spcAft>
              <a:buSzPts val="1800"/>
              <a:buChar char="●"/>
              <a:defRPr/>
            </a:lvl7pPr>
            <a:lvl8pPr indent="-342900" lvl="7" marL="3657600">
              <a:spcBef>
                <a:spcPts val="1000"/>
              </a:spcBef>
              <a:spcAft>
                <a:spcPts val="0"/>
              </a:spcAft>
              <a:buSzPts val="1800"/>
              <a:buChar char="○"/>
              <a:defRPr/>
            </a:lvl8pPr>
            <a:lvl9pPr indent="-342900" lvl="8" marL="4114800">
              <a:spcBef>
                <a:spcPts val="1000"/>
              </a:spcBef>
              <a:spcAft>
                <a:spcPts val="1000"/>
              </a:spcAft>
              <a:buSzPts val="1800"/>
              <a:buChar char="■"/>
              <a:defRPr/>
            </a:lvl9pPr>
          </a:lstStyle>
          <a:p/>
        </p:txBody>
      </p:sp>
      <p:sp>
        <p:nvSpPr>
          <p:cNvPr id="1031" name="Google Shape;1031;p12"/>
          <p:cNvSpPr txBox="1"/>
          <p:nvPr>
            <p:ph idx="3" type="body"/>
          </p:nvPr>
        </p:nvSpPr>
        <p:spPr>
          <a:xfrm>
            <a:off x="5491100" y="4189225"/>
            <a:ext cx="3195600" cy="497100"/>
          </a:xfrm>
          <a:prstGeom prst="rect">
            <a:avLst/>
          </a:prstGeom>
        </p:spPr>
        <p:txBody>
          <a:bodyPr anchorCtr="0" anchor="t" bIns="0" lIns="0" spcFirstLastPara="1" rIns="0" wrap="square" tIns="0">
            <a:spAutoFit/>
          </a:bodyPr>
          <a:lstStyle>
            <a:lvl1pPr indent="-342900" lvl="0" marL="457200">
              <a:spcBef>
                <a:spcPts val="0"/>
              </a:spcBef>
              <a:spcAft>
                <a:spcPts val="0"/>
              </a:spcAft>
              <a:buClr>
                <a:schemeClr val="lt1"/>
              </a:buClr>
              <a:buSzPts val="1800"/>
              <a:buChar char="✦"/>
              <a:defRPr>
                <a:solidFill>
                  <a:schemeClr val="lt1"/>
                </a:solidFill>
              </a:defRPr>
            </a:lvl1pPr>
            <a:lvl2pPr indent="-342900" lvl="1" marL="914400">
              <a:spcBef>
                <a:spcPts val="1000"/>
              </a:spcBef>
              <a:spcAft>
                <a:spcPts val="0"/>
              </a:spcAft>
              <a:buClr>
                <a:schemeClr val="lt1"/>
              </a:buClr>
              <a:buSzPts val="1800"/>
              <a:buChar char="✦"/>
              <a:defRPr>
                <a:solidFill>
                  <a:schemeClr val="lt1"/>
                </a:solidFill>
              </a:defRPr>
            </a:lvl2pPr>
            <a:lvl3pPr indent="-342900" lvl="2" marL="1371600">
              <a:spcBef>
                <a:spcPts val="1000"/>
              </a:spcBef>
              <a:spcAft>
                <a:spcPts val="0"/>
              </a:spcAft>
              <a:buClr>
                <a:schemeClr val="lt1"/>
              </a:buClr>
              <a:buSzPts val="1800"/>
              <a:buChar char="✦"/>
              <a:defRPr>
                <a:solidFill>
                  <a:schemeClr val="lt1"/>
                </a:solidFill>
              </a:defRPr>
            </a:lvl3pPr>
            <a:lvl4pPr indent="-342900" lvl="3" marL="1828800">
              <a:spcBef>
                <a:spcPts val="1000"/>
              </a:spcBef>
              <a:spcAft>
                <a:spcPts val="0"/>
              </a:spcAft>
              <a:buClr>
                <a:schemeClr val="lt1"/>
              </a:buClr>
              <a:buSzPts val="1800"/>
              <a:buChar char="●"/>
              <a:defRPr>
                <a:solidFill>
                  <a:schemeClr val="lt1"/>
                </a:solidFill>
              </a:defRPr>
            </a:lvl4pPr>
            <a:lvl5pPr indent="-342900" lvl="4" marL="2286000">
              <a:spcBef>
                <a:spcPts val="1000"/>
              </a:spcBef>
              <a:spcAft>
                <a:spcPts val="0"/>
              </a:spcAft>
              <a:buClr>
                <a:schemeClr val="lt1"/>
              </a:buClr>
              <a:buSzPts val="1800"/>
              <a:buChar char="○"/>
              <a:defRPr>
                <a:solidFill>
                  <a:schemeClr val="lt1"/>
                </a:solidFill>
              </a:defRPr>
            </a:lvl5pPr>
            <a:lvl6pPr indent="-342900" lvl="5" marL="2743200">
              <a:spcBef>
                <a:spcPts val="1000"/>
              </a:spcBef>
              <a:spcAft>
                <a:spcPts val="0"/>
              </a:spcAft>
              <a:buClr>
                <a:schemeClr val="lt1"/>
              </a:buClr>
              <a:buSzPts val="1800"/>
              <a:buChar char="■"/>
              <a:defRPr>
                <a:solidFill>
                  <a:schemeClr val="lt1"/>
                </a:solidFill>
              </a:defRPr>
            </a:lvl6pPr>
            <a:lvl7pPr indent="-342900" lvl="6" marL="3200400">
              <a:spcBef>
                <a:spcPts val="1000"/>
              </a:spcBef>
              <a:spcAft>
                <a:spcPts val="0"/>
              </a:spcAft>
              <a:buClr>
                <a:schemeClr val="lt1"/>
              </a:buClr>
              <a:buSzPts val="1800"/>
              <a:buChar char="●"/>
              <a:defRPr>
                <a:solidFill>
                  <a:schemeClr val="lt1"/>
                </a:solidFill>
              </a:defRPr>
            </a:lvl7pPr>
            <a:lvl8pPr indent="-342900" lvl="7" marL="3657600">
              <a:spcBef>
                <a:spcPts val="1000"/>
              </a:spcBef>
              <a:spcAft>
                <a:spcPts val="0"/>
              </a:spcAft>
              <a:buClr>
                <a:schemeClr val="lt1"/>
              </a:buClr>
              <a:buSzPts val="1800"/>
              <a:buChar char="○"/>
              <a:defRPr>
                <a:solidFill>
                  <a:schemeClr val="lt1"/>
                </a:solidFill>
              </a:defRPr>
            </a:lvl8pPr>
            <a:lvl9pPr indent="-342900" lvl="8" marL="4114800">
              <a:spcBef>
                <a:spcPts val="1000"/>
              </a:spcBef>
              <a:spcAft>
                <a:spcPts val="1000"/>
              </a:spcAft>
              <a:buClr>
                <a:schemeClr val="lt1"/>
              </a:buClr>
              <a:buSzPts val="1800"/>
              <a:buChar char="■"/>
              <a:defRPr>
                <a:solidFill>
                  <a:schemeClr val="lt1"/>
                </a:solidFill>
              </a:defRPr>
            </a:lvl9pPr>
          </a:lstStyle>
          <a:p/>
        </p:txBody>
      </p:sp>
      <p:sp>
        <p:nvSpPr>
          <p:cNvPr id="1032" name="Google Shape;1032;p12"/>
          <p:cNvSpPr/>
          <p:nvPr/>
        </p:nvSpPr>
        <p:spPr>
          <a:xfrm>
            <a:off x="451300" y="1714500"/>
            <a:ext cx="3663600" cy="266100"/>
          </a:xfrm>
          <a:prstGeom prst="rect">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p>
        </p:txBody>
      </p:sp>
      <p:sp>
        <p:nvSpPr>
          <p:cNvPr id="1033" name="Google Shape;1033;p12"/>
          <p:cNvSpPr txBox="1"/>
          <p:nvPr/>
        </p:nvSpPr>
        <p:spPr>
          <a:xfrm>
            <a:off x="451300" y="1410000"/>
            <a:ext cx="2085300" cy="266100"/>
          </a:xfrm>
          <a:prstGeom prst="rect">
            <a:avLst/>
          </a:prstGeom>
          <a:noFill/>
          <a:ln>
            <a:noFill/>
          </a:ln>
        </p:spPr>
        <p:txBody>
          <a:bodyPr anchorCtr="0" anchor="t" bIns="0" lIns="0" spcFirstLastPara="1" rIns="0" wrap="square" tIns="0">
            <a:noAutofit/>
          </a:bodyPr>
          <a:lstStyle/>
          <a:p>
            <a:pPr indent="0" lvl="0" marL="0" rtl="0" algn="l">
              <a:spcBef>
                <a:spcPts val="0"/>
              </a:spcBef>
              <a:spcAft>
                <a:spcPts val="0"/>
              </a:spcAft>
              <a:buNone/>
            </a:pPr>
            <a:r>
              <a:rPr b="1" lang="en" sz="1800">
                <a:solidFill>
                  <a:srgbClr val="191919"/>
                </a:solidFill>
              </a:rPr>
              <a:t>Completion rate</a:t>
            </a:r>
            <a:endParaRPr b="1" sz="1800">
              <a:solidFill>
                <a:srgbClr val="191919"/>
              </a:solidFill>
            </a:endParaRPr>
          </a:p>
        </p:txBody>
      </p:sp>
      <p:sp>
        <p:nvSpPr>
          <p:cNvPr id="1034" name="Google Shape;1034;p12"/>
          <p:cNvSpPr txBox="1"/>
          <p:nvPr>
            <p:ph idx="4" type="body"/>
          </p:nvPr>
        </p:nvSpPr>
        <p:spPr>
          <a:xfrm>
            <a:off x="4149050" y="1720100"/>
            <a:ext cx="366300" cy="266100"/>
          </a:xfrm>
          <a:prstGeom prst="rect">
            <a:avLst/>
          </a:prstGeom>
        </p:spPr>
        <p:txBody>
          <a:bodyPr anchorCtr="0" anchor="t" bIns="0" lIns="0" spcFirstLastPara="1" rIns="0" wrap="square" tIns="0">
            <a:spAutoFit/>
          </a:bodyPr>
          <a:lstStyle>
            <a:lvl1pPr indent="-342900" lvl="0" marL="457200">
              <a:spcBef>
                <a:spcPts val="0"/>
              </a:spcBef>
              <a:spcAft>
                <a:spcPts val="0"/>
              </a:spcAft>
              <a:buSzPts val="1800"/>
              <a:buChar char="✦"/>
              <a:defRPr/>
            </a:lvl1pPr>
            <a:lvl2pPr indent="-342900" lvl="1" marL="914400">
              <a:spcBef>
                <a:spcPts val="1000"/>
              </a:spcBef>
              <a:spcAft>
                <a:spcPts val="0"/>
              </a:spcAft>
              <a:buSzPts val="1800"/>
              <a:buChar char="✦"/>
              <a:defRPr/>
            </a:lvl2pPr>
            <a:lvl3pPr indent="-342900" lvl="2" marL="1371600">
              <a:spcBef>
                <a:spcPts val="1000"/>
              </a:spcBef>
              <a:spcAft>
                <a:spcPts val="0"/>
              </a:spcAft>
              <a:buSzPts val="1800"/>
              <a:buChar char="✦"/>
              <a:defRPr/>
            </a:lvl3pPr>
            <a:lvl4pPr indent="-342900" lvl="3" marL="1828800">
              <a:spcBef>
                <a:spcPts val="1000"/>
              </a:spcBef>
              <a:spcAft>
                <a:spcPts val="0"/>
              </a:spcAft>
              <a:buSzPts val="1800"/>
              <a:buChar char="●"/>
              <a:defRPr/>
            </a:lvl4pPr>
            <a:lvl5pPr indent="-342900" lvl="4" marL="2286000">
              <a:spcBef>
                <a:spcPts val="1000"/>
              </a:spcBef>
              <a:spcAft>
                <a:spcPts val="0"/>
              </a:spcAft>
              <a:buSzPts val="1800"/>
              <a:buChar char="○"/>
              <a:defRPr/>
            </a:lvl5pPr>
            <a:lvl6pPr indent="-342900" lvl="5" marL="2743200">
              <a:spcBef>
                <a:spcPts val="1000"/>
              </a:spcBef>
              <a:spcAft>
                <a:spcPts val="0"/>
              </a:spcAft>
              <a:buSzPts val="1800"/>
              <a:buChar char="■"/>
              <a:defRPr/>
            </a:lvl6pPr>
            <a:lvl7pPr indent="-342900" lvl="6" marL="3200400">
              <a:spcBef>
                <a:spcPts val="1000"/>
              </a:spcBef>
              <a:spcAft>
                <a:spcPts val="0"/>
              </a:spcAft>
              <a:buSzPts val="1800"/>
              <a:buChar char="●"/>
              <a:defRPr/>
            </a:lvl7pPr>
            <a:lvl8pPr indent="-342900" lvl="7" marL="3657600">
              <a:spcBef>
                <a:spcPts val="1000"/>
              </a:spcBef>
              <a:spcAft>
                <a:spcPts val="0"/>
              </a:spcAft>
              <a:buSzPts val="1800"/>
              <a:buChar char="○"/>
              <a:defRPr/>
            </a:lvl8pPr>
            <a:lvl9pPr indent="-342900" lvl="8" marL="4114800">
              <a:spcBef>
                <a:spcPts val="1000"/>
              </a:spcBef>
              <a:spcAft>
                <a:spcPts val="1000"/>
              </a:spcAft>
              <a:buSzPts val="1800"/>
              <a:buChar char="■"/>
              <a:defRPr/>
            </a:lvl9pPr>
          </a:lstStyle>
          <a:p/>
        </p:txBody>
      </p:sp>
    </p:spTree>
  </p:cSld>
  <p:clrMapOvr>
    <a:masterClrMapping/>
  </p:clrMapOvr>
  <p:extLst>
    <p:ext uri="{DCECCB84-F9BA-43D5-87BE-67443E8EF086}">
      <p15:sldGuideLst>
        <p15:guide id="1" orient="horz" pos="1620">
          <p15:clr>
            <a:srgbClr val="E46962"/>
          </p15:clr>
        </p15:guide>
        <p15:guide id="2" pos="288">
          <p15:clr>
            <a:srgbClr val="E46962"/>
          </p15:clr>
        </p15:guide>
        <p15:guide id="3" orient="horz" pos="288">
          <p15:clr>
            <a:srgbClr val="E46962"/>
          </p15:clr>
        </p15:guide>
        <p15:guide id="4" orient="horz" pos="2952">
          <p15:clr>
            <a:srgbClr val="E46962"/>
          </p15:clr>
        </p15:guide>
        <p15:guide id="5" pos="2304">
          <p15:clr>
            <a:srgbClr val="E46962"/>
          </p15:clr>
        </p15:guide>
        <p15:guide id="6" pos="2592">
          <p15:clr>
            <a:srgbClr val="E46962"/>
          </p15:clr>
        </p15:guide>
        <p15:guide id="7" pos="5472">
          <p15:clr>
            <a:srgbClr val="E46962"/>
          </p15:clr>
        </p15:guide>
        <p15:guide id="8" orient="horz" pos="1080">
          <p15:clr>
            <a:srgbClr val="E46962"/>
          </p15:clr>
        </p15:guide>
        <p15:guide id="9" orient="horz" pos="1368">
          <p15:clr>
            <a:srgbClr val="E46962"/>
          </p15:clr>
        </p15:guide>
      </p15:sldGuideLst>
    </p:ext>
  </p:extLst>
</p:sldLayout>
</file>

<file path=ppt/slideLayouts/slideLayout11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23: Title, text, photos, left">
  <p:cSld name="CUSTOM_23_1_1_2_1_1_1_1_1_1_1">
    <p:spTree>
      <p:nvGrpSpPr>
        <p:cNvPr id="5273" name="Shape 5273"/>
        <p:cNvGrpSpPr/>
        <p:nvPr/>
      </p:nvGrpSpPr>
      <p:grpSpPr>
        <a:xfrm>
          <a:off x="0" y="0"/>
          <a:ext cx="0" cy="0"/>
          <a:chOff x="0" y="0"/>
          <a:chExt cx="0" cy="0"/>
        </a:xfrm>
      </p:grpSpPr>
      <p:pic>
        <p:nvPicPr>
          <p:cNvPr id="5274" name="Google Shape;5274;p113"/>
          <p:cNvPicPr preferRelativeResize="0"/>
          <p:nvPr/>
        </p:nvPicPr>
        <p:blipFill>
          <a:blip r:embed="rId2">
            <a:alphaModFix/>
          </a:blip>
          <a:stretch>
            <a:fillRect/>
          </a:stretch>
        </p:blipFill>
        <p:spPr>
          <a:xfrm>
            <a:off x="0" y="-2225"/>
            <a:ext cx="9144003" cy="5147949"/>
          </a:xfrm>
          <a:prstGeom prst="rect">
            <a:avLst/>
          </a:prstGeom>
          <a:noFill/>
          <a:ln>
            <a:noFill/>
          </a:ln>
        </p:spPr>
      </p:pic>
      <p:sp>
        <p:nvSpPr>
          <p:cNvPr id="5275" name="Google Shape;5275;p113"/>
          <p:cNvSpPr/>
          <p:nvPr/>
        </p:nvSpPr>
        <p:spPr>
          <a:xfrm>
            <a:off x="320050" y="544400"/>
            <a:ext cx="7543800" cy="3801600"/>
          </a:xfrm>
          <a:prstGeom prst="rect">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6" name="Google Shape;5276;p113"/>
          <p:cNvSpPr txBox="1"/>
          <p:nvPr>
            <p:ph type="title"/>
          </p:nvPr>
        </p:nvSpPr>
        <p:spPr>
          <a:xfrm>
            <a:off x="426725" y="1144150"/>
            <a:ext cx="2508600" cy="540900"/>
          </a:xfrm>
          <a:prstGeom prst="rect">
            <a:avLst/>
          </a:prstGeom>
        </p:spPr>
        <p:txBody>
          <a:bodyPr anchorCtr="0" anchor="t" bIns="0" lIns="0" spcFirstLastPara="1" rIns="0" wrap="square" tIns="0">
            <a:noAutofit/>
          </a:bodyPr>
          <a:lstStyle>
            <a:lvl1pPr lvl="0">
              <a:spcBef>
                <a:spcPts val="0"/>
              </a:spcBef>
              <a:spcAft>
                <a:spcPts val="0"/>
              </a:spcAft>
              <a:buSzPts val="2400"/>
              <a:buNone/>
              <a:defRPr sz="2400"/>
            </a:lvl1pPr>
            <a:lvl2pPr lvl="1">
              <a:spcBef>
                <a:spcPts val="0"/>
              </a:spcBef>
              <a:spcAft>
                <a:spcPts val="0"/>
              </a:spcAft>
              <a:buSzPts val="2400"/>
              <a:buNone/>
              <a:defRPr sz="2400"/>
            </a:lvl2pPr>
            <a:lvl3pPr lvl="2">
              <a:spcBef>
                <a:spcPts val="800"/>
              </a:spcBef>
              <a:spcAft>
                <a:spcPts val="0"/>
              </a:spcAft>
              <a:buSzPts val="2400"/>
              <a:buNone/>
              <a:defRPr sz="2400"/>
            </a:lvl3pPr>
            <a:lvl4pPr lvl="3">
              <a:spcBef>
                <a:spcPts val="800"/>
              </a:spcBef>
              <a:spcAft>
                <a:spcPts val="0"/>
              </a:spcAft>
              <a:buSzPts val="2400"/>
              <a:buNone/>
              <a:defRPr sz="2400"/>
            </a:lvl4pPr>
            <a:lvl5pPr lvl="4">
              <a:spcBef>
                <a:spcPts val="800"/>
              </a:spcBef>
              <a:spcAft>
                <a:spcPts val="0"/>
              </a:spcAft>
              <a:buSzPts val="2400"/>
              <a:buNone/>
              <a:defRPr sz="2400"/>
            </a:lvl5pPr>
            <a:lvl6pPr lvl="5">
              <a:spcBef>
                <a:spcPts val="800"/>
              </a:spcBef>
              <a:spcAft>
                <a:spcPts val="0"/>
              </a:spcAft>
              <a:buSzPts val="2400"/>
              <a:buNone/>
              <a:defRPr sz="2400"/>
            </a:lvl6pPr>
            <a:lvl7pPr lvl="6">
              <a:spcBef>
                <a:spcPts val="800"/>
              </a:spcBef>
              <a:spcAft>
                <a:spcPts val="0"/>
              </a:spcAft>
              <a:buSzPts val="2400"/>
              <a:buNone/>
              <a:defRPr sz="2400"/>
            </a:lvl7pPr>
            <a:lvl8pPr lvl="7">
              <a:spcBef>
                <a:spcPts val="800"/>
              </a:spcBef>
              <a:spcAft>
                <a:spcPts val="0"/>
              </a:spcAft>
              <a:buSzPts val="2400"/>
              <a:buNone/>
              <a:defRPr sz="2400"/>
            </a:lvl8pPr>
            <a:lvl9pPr lvl="8">
              <a:spcBef>
                <a:spcPts val="800"/>
              </a:spcBef>
              <a:spcAft>
                <a:spcPts val="800"/>
              </a:spcAft>
              <a:buSzPts val="2400"/>
              <a:buNone/>
              <a:defRPr sz="2400"/>
            </a:lvl9pPr>
          </a:lstStyle>
          <a:p/>
        </p:txBody>
      </p:sp>
      <p:sp>
        <p:nvSpPr>
          <p:cNvPr id="5277" name="Google Shape;5277;p113"/>
          <p:cNvSpPr txBox="1"/>
          <p:nvPr>
            <p:ph idx="1" type="body"/>
          </p:nvPr>
        </p:nvSpPr>
        <p:spPr>
          <a:xfrm>
            <a:off x="417650" y="1873100"/>
            <a:ext cx="2517600" cy="1942200"/>
          </a:xfrm>
          <a:prstGeom prst="rect">
            <a:avLst/>
          </a:prstGeom>
        </p:spPr>
        <p:txBody>
          <a:bodyPr anchorCtr="0" anchor="t" bIns="0" lIns="0" spcFirstLastPara="1" rIns="0" wrap="square" tIns="0">
            <a:noAutofit/>
          </a:bodyPr>
          <a:lstStyle>
            <a:lvl1pPr indent="-330200" lvl="0" marL="457200">
              <a:spcBef>
                <a:spcPts val="0"/>
              </a:spcBef>
              <a:spcAft>
                <a:spcPts val="0"/>
              </a:spcAft>
              <a:buSzPts val="1600"/>
              <a:buChar char="●"/>
              <a:defRPr sz="1600"/>
            </a:lvl1pPr>
            <a:lvl2pPr indent="-330200" lvl="1" marL="914400">
              <a:spcBef>
                <a:spcPts val="800"/>
              </a:spcBef>
              <a:spcAft>
                <a:spcPts val="0"/>
              </a:spcAft>
              <a:buSzPts val="1600"/>
              <a:buChar char="○"/>
              <a:defRPr sz="1600"/>
            </a:lvl2pPr>
            <a:lvl3pPr indent="-330200" lvl="2" marL="1371600">
              <a:spcBef>
                <a:spcPts val="800"/>
              </a:spcBef>
              <a:spcAft>
                <a:spcPts val="0"/>
              </a:spcAft>
              <a:buSzPts val="1600"/>
              <a:buChar char="■"/>
              <a:defRPr sz="1600"/>
            </a:lvl3pPr>
            <a:lvl4pPr indent="-330200" lvl="3" marL="1828800">
              <a:spcBef>
                <a:spcPts val="800"/>
              </a:spcBef>
              <a:spcAft>
                <a:spcPts val="0"/>
              </a:spcAft>
              <a:buSzPts val="1600"/>
              <a:buChar char="●"/>
              <a:defRPr sz="1600"/>
            </a:lvl4pPr>
            <a:lvl5pPr indent="-330200" lvl="4" marL="2286000">
              <a:spcBef>
                <a:spcPts val="800"/>
              </a:spcBef>
              <a:spcAft>
                <a:spcPts val="0"/>
              </a:spcAft>
              <a:buSzPts val="1600"/>
              <a:buChar char="○"/>
              <a:defRPr sz="1600"/>
            </a:lvl5pPr>
            <a:lvl6pPr indent="-330200" lvl="5" marL="2743200">
              <a:spcBef>
                <a:spcPts val="800"/>
              </a:spcBef>
              <a:spcAft>
                <a:spcPts val="0"/>
              </a:spcAft>
              <a:buSzPts val="1600"/>
              <a:buChar char="■"/>
              <a:defRPr sz="1600"/>
            </a:lvl6pPr>
            <a:lvl7pPr indent="-330200" lvl="6" marL="3200400">
              <a:spcBef>
                <a:spcPts val="800"/>
              </a:spcBef>
              <a:spcAft>
                <a:spcPts val="0"/>
              </a:spcAft>
              <a:buSzPts val="1600"/>
              <a:buChar char="●"/>
              <a:defRPr sz="1600"/>
            </a:lvl7pPr>
            <a:lvl8pPr indent="-330200" lvl="7" marL="3657600">
              <a:spcBef>
                <a:spcPts val="800"/>
              </a:spcBef>
              <a:spcAft>
                <a:spcPts val="0"/>
              </a:spcAft>
              <a:buSzPts val="1600"/>
              <a:buChar char="○"/>
              <a:defRPr sz="1600"/>
            </a:lvl8pPr>
            <a:lvl9pPr indent="-330200" lvl="8" marL="4114800">
              <a:spcBef>
                <a:spcPts val="800"/>
              </a:spcBef>
              <a:spcAft>
                <a:spcPts val="800"/>
              </a:spcAft>
              <a:buSzPts val="1600"/>
              <a:buChar char="■"/>
              <a:defRPr sz="1600"/>
            </a:lvl9pPr>
          </a:lstStyle>
          <a:p/>
        </p:txBody>
      </p:sp>
      <p:sp>
        <p:nvSpPr>
          <p:cNvPr id="5278" name="Google Shape;5278;p113"/>
          <p:cNvSpPr/>
          <p:nvPr>
            <p:ph idx="2" type="pic"/>
          </p:nvPr>
        </p:nvSpPr>
        <p:spPr>
          <a:xfrm>
            <a:off x="7675230" y="1144150"/>
            <a:ext cx="1472100" cy="2518800"/>
          </a:xfrm>
          <a:prstGeom prst="rect">
            <a:avLst/>
          </a:prstGeom>
          <a:noFill/>
          <a:ln>
            <a:noFill/>
          </a:ln>
        </p:spPr>
      </p:sp>
      <p:sp>
        <p:nvSpPr>
          <p:cNvPr id="5279" name="Google Shape;5279;p113"/>
          <p:cNvSpPr/>
          <p:nvPr>
            <p:ph idx="3" type="pic"/>
          </p:nvPr>
        </p:nvSpPr>
        <p:spPr>
          <a:xfrm>
            <a:off x="6201934" y="1144150"/>
            <a:ext cx="1472100" cy="2518800"/>
          </a:xfrm>
          <a:prstGeom prst="rect">
            <a:avLst/>
          </a:prstGeom>
          <a:noFill/>
          <a:ln>
            <a:noFill/>
          </a:ln>
        </p:spPr>
      </p:sp>
      <p:sp>
        <p:nvSpPr>
          <p:cNvPr id="5280" name="Google Shape;5280;p113"/>
          <p:cNvSpPr/>
          <p:nvPr>
            <p:ph idx="4" type="pic"/>
          </p:nvPr>
        </p:nvSpPr>
        <p:spPr>
          <a:xfrm>
            <a:off x="4728604" y="1144150"/>
            <a:ext cx="1472100" cy="2518800"/>
          </a:xfrm>
          <a:prstGeom prst="rect">
            <a:avLst/>
          </a:prstGeom>
          <a:noFill/>
          <a:ln>
            <a:noFill/>
          </a:ln>
        </p:spPr>
      </p:sp>
      <p:sp>
        <p:nvSpPr>
          <p:cNvPr id="5281" name="Google Shape;5281;p113"/>
          <p:cNvSpPr/>
          <p:nvPr>
            <p:ph idx="5" type="pic"/>
          </p:nvPr>
        </p:nvSpPr>
        <p:spPr>
          <a:xfrm>
            <a:off x="3255275" y="1144150"/>
            <a:ext cx="1472100" cy="2518800"/>
          </a:xfrm>
          <a:prstGeom prst="rect">
            <a:avLst/>
          </a:prstGeom>
          <a:noFill/>
          <a:ln>
            <a:noFill/>
          </a:ln>
        </p:spPr>
      </p:sp>
    </p:spTree>
  </p:cSld>
  <p:clrMapOvr>
    <a:masterClrMapping/>
  </p:clrMapOvr>
</p:sldLayout>
</file>

<file path=ppt/slideLayouts/slideLayout11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23: Title, text, photo, layout">
  <p:cSld name="CUSTOM_22_1_1_1_1_1_1_1_1_1_1_1">
    <p:spTree>
      <p:nvGrpSpPr>
        <p:cNvPr id="5282" name="Shape 5282"/>
        <p:cNvGrpSpPr/>
        <p:nvPr/>
      </p:nvGrpSpPr>
      <p:grpSpPr>
        <a:xfrm>
          <a:off x="0" y="0"/>
          <a:ext cx="0" cy="0"/>
          <a:chOff x="0" y="0"/>
          <a:chExt cx="0" cy="0"/>
        </a:xfrm>
      </p:grpSpPr>
      <p:sp>
        <p:nvSpPr>
          <p:cNvPr id="5283" name="Google Shape;5283;p114"/>
          <p:cNvSpPr txBox="1"/>
          <p:nvPr>
            <p:ph idx="1" type="body"/>
          </p:nvPr>
        </p:nvSpPr>
        <p:spPr>
          <a:xfrm>
            <a:off x="420625" y="1301025"/>
            <a:ext cx="3355800" cy="1260600"/>
          </a:xfrm>
          <a:prstGeom prst="rect">
            <a:avLst/>
          </a:prstGeom>
        </p:spPr>
        <p:txBody>
          <a:bodyPr anchorCtr="0" anchor="t" bIns="0" lIns="0" spcFirstLastPara="1" rIns="0" wrap="square" tIns="0">
            <a:noAutofit/>
          </a:bodyPr>
          <a:lstStyle>
            <a:lvl1pPr indent="-304800" lvl="0" marL="457200">
              <a:spcBef>
                <a:spcPts val="0"/>
              </a:spcBef>
              <a:spcAft>
                <a:spcPts val="0"/>
              </a:spcAft>
              <a:buSzPts val="1200"/>
              <a:buChar char="●"/>
              <a:defRPr sz="1200"/>
            </a:lvl1pPr>
            <a:lvl2pPr indent="-304800" lvl="1" marL="914400">
              <a:spcBef>
                <a:spcPts val="800"/>
              </a:spcBef>
              <a:spcAft>
                <a:spcPts val="0"/>
              </a:spcAft>
              <a:buSzPts val="1200"/>
              <a:buChar char="○"/>
              <a:defRPr sz="1200"/>
            </a:lvl2pPr>
            <a:lvl3pPr indent="-304800" lvl="2" marL="1371600">
              <a:spcBef>
                <a:spcPts val="800"/>
              </a:spcBef>
              <a:spcAft>
                <a:spcPts val="0"/>
              </a:spcAft>
              <a:buSzPts val="1200"/>
              <a:buChar char="■"/>
              <a:defRPr sz="1200"/>
            </a:lvl3pPr>
            <a:lvl4pPr indent="-304800" lvl="3" marL="1828800">
              <a:spcBef>
                <a:spcPts val="800"/>
              </a:spcBef>
              <a:spcAft>
                <a:spcPts val="0"/>
              </a:spcAft>
              <a:buSzPts val="1200"/>
              <a:buChar char="●"/>
              <a:defRPr sz="1200"/>
            </a:lvl4pPr>
            <a:lvl5pPr indent="-304800" lvl="4" marL="2286000">
              <a:spcBef>
                <a:spcPts val="800"/>
              </a:spcBef>
              <a:spcAft>
                <a:spcPts val="0"/>
              </a:spcAft>
              <a:buSzPts val="1200"/>
              <a:buChar char="○"/>
              <a:defRPr sz="1200"/>
            </a:lvl5pPr>
            <a:lvl6pPr indent="-304800" lvl="5" marL="2743200">
              <a:spcBef>
                <a:spcPts val="800"/>
              </a:spcBef>
              <a:spcAft>
                <a:spcPts val="0"/>
              </a:spcAft>
              <a:buSzPts val="1200"/>
              <a:buChar char="■"/>
              <a:defRPr sz="1200"/>
            </a:lvl6pPr>
            <a:lvl7pPr indent="-304800" lvl="6" marL="3200400">
              <a:spcBef>
                <a:spcPts val="800"/>
              </a:spcBef>
              <a:spcAft>
                <a:spcPts val="0"/>
              </a:spcAft>
              <a:buSzPts val="1200"/>
              <a:buChar char="●"/>
              <a:defRPr sz="1200"/>
            </a:lvl7pPr>
            <a:lvl8pPr indent="-304800" lvl="7" marL="3657600">
              <a:spcBef>
                <a:spcPts val="800"/>
              </a:spcBef>
              <a:spcAft>
                <a:spcPts val="0"/>
              </a:spcAft>
              <a:buSzPts val="1200"/>
              <a:buChar char="○"/>
              <a:defRPr sz="1200"/>
            </a:lvl8pPr>
            <a:lvl9pPr indent="-304800" lvl="8" marL="4114800">
              <a:spcBef>
                <a:spcPts val="800"/>
              </a:spcBef>
              <a:spcAft>
                <a:spcPts val="800"/>
              </a:spcAft>
              <a:buSzPts val="1200"/>
              <a:buChar char="■"/>
              <a:defRPr sz="1200"/>
            </a:lvl9pPr>
          </a:lstStyle>
          <a:p/>
        </p:txBody>
      </p:sp>
      <p:sp>
        <p:nvSpPr>
          <p:cNvPr id="5284" name="Google Shape;5284;p114"/>
          <p:cNvSpPr txBox="1"/>
          <p:nvPr>
            <p:ph type="title"/>
          </p:nvPr>
        </p:nvSpPr>
        <p:spPr>
          <a:xfrm>
            <a:off x="424925" y="511525"/>
            <a:ext cx="3355800" cy="372600"/>
          </a:xfrm>
          <a:prstGeom prst="rect">
            <a:avLst/>
          </a:prstGeom>
        </p:spPr>
        <p:txBody>
          <a:bodyPr anchorCtr="0" anchor="t" bIns="0" lIns="0" spcFirstLastPara="1" rIns="0" wrap="square" tIns="0">
            <a:noAutofit/>
          </a:bodyPr>
          <a:lstStyle>
            <a:lvl1pPr lvl="0">
              <a:spcBef>
                <a:spcPts val="0"/>
              </a:spcBef>
              <a:spcAft>
                <a:spcPts val="0"/>
              </a:spcAft>
              <a:buSzPts val="2400"/>
              <a:buNone/>
              <a:defRPr sz="2400"/>
            </a:lvl1pPr>
            <a:lvl2pPr lvl="1">
              <a:spcBef>
                <a:spcPts val="0"/>
              </a:spcBef>
              <a:spcAft>
                <a:spcPts val="0"/>
              </a:spcAft>
              <a:buSzPts val="2400"/>
              <a:buNone/>
              <a:defRPr sz="2400"/>
            </a:lvl2pPr>
            <a:lvl3pPr lvl="2">
              <a:spcBef>
                <a:spcPts val="800"/>
              </a:spcBef>
              <a:spcAft>
                <a:spcPts val="0"/>
              </a:spcAft>
              <a:buSzPts val="2400"/>
              <a:buNone/>
              <a:defRPr sz="2400"/>
            </a:lvl3pPr>
            <a:lvl4pPr lvl="3">
              <a:spcBef>
                <a:spcPts val="800"/>
              </a:spcBef>
              <a:spcAft>
                <a:spcPts val="0"/>
              </a:spcAft>
              <a:buSzPts val="2400"/>
              <a:buNone/>
              <a:defRPr sz="2400"/>
            </a:lvl4pPr>
            <a:lvl5pPr lvl="4">
              <a:spcBef>
                <a:spcPts val="800"/>
              </a:spcBef>
              <a:spcAft>
                <a:spcPts val="0"/>
              </a:spcAft>
              <a:buSzPts val="2400"/>
              <a:buNone/>
              <a:defRPr sz="2400"/>
            </a:lvl5pPr>
            <a:lvl6pPr lvl="5">
              <a:spcBef>
                <a:spcPts val="800"/>
              </a:spcBef>
              <a:spcAft>
                <a:spcPts val="0"/>
              </a:spcAft>
              <a:buSzPts val="2400"/>
              <a:buNone/>
              <a:defRPr sz="2400"/>
            </a:lvl6pPr>
            <a:lvl7pPr lvl="6">
              <a:spcBef>
                <a:spcPts val="800"/>
              </a:spcBef>
              <a:spcAft>
                <a:spcPts val="0"/>
              </a:spcAft>
              <a:buSzPts val="2400"/>
              <a:buNone/>
              <a:defRPr sz="2400"/>
            </a:lvl7pPr>
            <a:lvl8pPr lvl="7">
              <a:spcBef>
                <a:spcPts val="800"/>
              </a:spcBef>
              <a:spcAft>
                <a:spcPts val="0"/>
              </a:spcAft>
              <a:buSzPts val="2400"/>
              <a:buNone/>
              <a:defRPr sz="2400"/>
            </a:lvl8pPr>
            <a:lvl9pPr lvl="8">
              <a:spcBef>
                <a:spcPts val="800"/>
              </a:spcBef>
              <a:spcAft>
                <a:spcPts val="800"/>
              </a:spcAft>
              <a:buSzPts val="2400"/>
              <a:buNone/>
              <a:defRPr sz="2400"/>
            </a:lvl9pPr>
          </a:lstStyle>
          <a:p/>
        </p:txBody>
      </p:sp>
      <p:sp>
        <p:nvSpPr>
          <p:cNvPr id="5285" name="Google Shape;5285;p114"/>
          <p:cNvSpPr txBox="1"/>
          <p:nvPr/>
        </p:nvSpPr>
        <p:spPr>
          <a:xfrm>
            <a:off x="0" y="0"/>
            <a:ext cx="323700" cy="2561700"/>
          </a:xfrm>
          <a:prstGeom prst="rect">
            <a:avLst/>
          </a:prstGeom>
          <a:solidFill>
            <a:schemeClr val="accent1"/>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None/>
            </a:pPr>
            <a:r>
              <a:t/>
            </a:r>
            <a:endParaRPr b="0" i="0" sz="1400" u="none">
              <a:solidFill>
                <a:schemeClr val="dk1"/>
              </a:solidFill>
              <a:latin typeface="Calibri"/>
              <a:ea typeface="Calibri"/>
              <a:cs typeface="Calibri"/>
              <a:sym typeface="Calibri"/>
            </a:endParaRPr>
          </a:p>
        </p:txBody>
      </p:sp>
      <p:sp>
        <p:nvSpPr>
          <p:cNvPr id="5286" name="Google Shape;5286;p114"/>
          <p:cNvSpPr/>
          <p:nvPr>
            <p:ph idx="2" type="pic"/>
          </p:nvPr>
        </p:nvSpPr>
        <p:spPr>
          <a:xfrm>
            <a:off x="4197100" y="-18450"/>
            <a:ext cx="4947000" cy="2587800"/>
          </a:xfrm>
          <a:prstGeom prst="rect">
            <a:avLst/>
          </a:prstGeom>
          <a:noFill/>
          <a:ln>
            <a:noFill/>
          </a:ln>
        </p:spPr>
      </p:sp>
      <p:sp>
        <p:nvSpPr>
          <p:cNvPr id="5287" name="Google Shape;5287;p114"/>
          <p:cNvSpPr txBox="1"/>
          <p:nvPr>
            <p:ph idx="3" type="subTitle"/>
          </p:nvPr>
        </p:nvSpPr>
        <p:spPr>
          <a:xfrm>
            <a:off x="738175" y="2878525"/>
            <a:ext cx="1355700" cy="599700"/>
          </a:xfrm>
          <a:prstGeom prst="rect">
            <a:avLst/>
          </a:prstGeom>
        </p:spPr>
        <p:txBody>
          <a:bodyPr anchorCtr="0" anchor="t" bIns="0" lIns="0" spcFirstLastPara="1" rIns="0" wrap="square" tIns="0">
            <a:noAutofit/>
          </a:bodyPr>
          <a:lstStyle>
            <a:lvl1pPr lvl="0">
              <a:lnSpc>
                <a:spcPct val="100000"/>
              </a:lnSpc>
              <a:spcBef>
                <a:spcPts val="0"/>
              </a:spcBef>
              <a:spcAft>
                <a:spcPts val="0"/>
              </a:spcAft>
              <a:buSzPts val="1600"/>
              <a:buNone/>
              <a:defRPr b="1" sz="1600"/>
            </a:lvl1pPr>
            <a:lvl2pPr lvl="1">
              <a:lnSpc>
                <a:spcPct val="100000"/>
              </a:lnSpc>
              <a:spcBef>
                <a:spcPts val="800"/>
              </a:spcBef>
              <a:spcAft>
                <a:spcPts val="0"/>
              </a:spcAft>
              <a:buSzPts val="2000"/>
              <a:buNone/>
              <a:defRPr/>
            </a:lvl2pPr>
            <a:lvl3pPr lvl="2">
              <a:lnSpc>
                <a:spcPct val="100000"/>
              </a:lnSpc>
              <a:spcBef>
                <a:spcPts val="800"/>
              </a:spcBef>
              <a:spcAft>
                <a:spcPts val="0"/>
              </a:spcAft>
              <a:buSzPts val="2000"/>
              <a:buNone/>
              <a:defRPr/>
            </a:lvl3pPr>
            <a:lvl4pPr lvl="3">
              <a:lnSpc>
                <a:spcPct val="100000"/>
              </a:lnSpc>
              <a:spcBef>
                <a:spcPts val="800"/>
              </a:spcBef>
              <a:spcAft>
                <a:spcPts val="0"/>
              </a:spcAft>
              <a:buSzPts val="2000"/>
              <a:buNone/>
              <a:defRPr/>
            </a:lvl4pPr>
            <a:lvl5pPr lvl="4">
              <a:lnSpc>
                <a:spcPct val="100000"/>
              </a:lnSpc>
              <a:spcBef>
                <a:spcPts val="800"/>
              </a:spcBef>
              <a:spcAft>
                <a:spcPts val="0"/>
              </a:spcAft>
              <a:buSzPts val="2000"/>
              <a:buNone/>
              <a:defRPr/>
            </a:lvl5pPr>
            <a:lvl6pPr lvl="5">
              <a:lnSpc>
                <a:spcPct val="100000"/>
              </a:lnSpc>
              <a:spcBef>
                <a:spcPts val="800"/>
              </a:spcBef>
              <a:spcAft>
                <a:spcPts val="0"/>
              </a:spcAft>
              <a:buSzPts val="2000"/>
              <a:buNone/>
              <a:defRPr/>
            </a:lvl6pPr>
            <a:lvl7pPr lvl="6">
              <a:lnSpc>
                <a:spcPct val="100000"/>
              </a:lnSpc>
              <a:spcBef>
                <a:spcPts val="800"/>
              </a:spcBef>
              <a:spcAft>
                <a:spcPts val="0"/>
              </a:spcAft>
              <a:buSzPts val="2000"/>
              <a:buNone/>
              <a:defRPr/>
            </a:lvl7pPr>
            <a:lvl8pPr lvl="7">
              <a:lnSpc>
                <a:spcPct val="100000"/>
              </a:lnSpc>
              <a:spcBef>
                <a:spcPts val="800"/>
              </a:spcBef>
              <a:spcAft>
                <a:spcPts val="0"/>
              </a:spcAft>
              <a:buSzPts val="2000"/>
              <a:buNone/>
              <a:defRPr/>
            </a:lvl8pPr>
            <a:lvl9pPr lvl="8">
              <a:lnSpc>
                <a:spcPct val="100000"/>
              </a:lnSpc>
              <a:spcBef>
                <a:spcPts val="800"/>
              </a:spcBef>
              <a:spcAft>
                <a:spcPts val="800"/>
              </a:spcAft>
              <a:buSzPts val="2000"/>
              <a:buNone/>
              <a:defRPr/>
            </a:lvl9pPr>
          </a:lstStyle>
          <a:p/>
        </p:txBody>
      </p:sp>
      <p:sp>
        <p:nvSpPr>
          <p:cNvPr id="5288" name="Google Shape;5288;p114"/>
          <p:cNvSpPr txBox="1"/>
          <p:nvPr>
            <p:ph idx="4" type="body"/>
          </p:nvPr>
        </p:nvSpPr>
        <p:spPr>
          <a:xfrm>
            <a:off x="738175" y="3519658"/>
            <a:ext cx="1355700" cy="249000"/>
          </a:xfrm>
          <a:prstGeom prst="rect">
            <a:avLst/>
          </a:prstGeom>
        </p:spPr>
        <p:txBody>
          <a:bodyPr anchorCtr="0" anchor="t" bIns="0" lIns="0" spcFirstLastPara="1" rIns="0" wrap="square" tIns="0">
            <a:noAutofit/>
          </a:bodyPr>
          <a:lstStyle>
            <a:lvl1pPr indent="-279400" lvl="0" marL="457200">
              <a:spcBef>
                <a:spcPts val="0"/>
              </a:spcBef>
              <a:spcAft>
                <a:spcPts val="0"/>
              </a:spcAft>
              <a:buSzPts val="800"/>
              <a:buChar char="●"/>
              <a:defRPr sz="800"/>
            </a:lvl1pPr>
            <a:lvl2pPr indent="-355600" lvl="1" marL="914400">
              <a:spcBef>
                <a:spcPts val="800"/>
              </a:spcBef>
              <a:spcAft>
                <a:spcPts val="0"/>
              </a:spcAft>
              <a:buSzPts val="2000"/>
              <a:buChar char="○"/>
              <a:defRPr/>
            </a:lvl2pPr>
            <a:lvl3pPr indent="-355600" lvl="2" marL="1371600">
              <a:spcBef>
                <a:spcPts val="800"/>
              </a:spcBef>
              <a:spcAft>
                <a:spcPts val="0"/>
              </a:spcAft>
              <a:buSzPts val="2000"/>
              <a:buChar char="■"/>
              <a:defRPr/>
            </a:lvl3pPr>
            <a:lvl4pPr indent="-355600" lvl="3" marL="1828800">
              <a:spcBef>
                <a:spcPts val="800"/>
              </a:spcBef>
              <a:spcAft>
                <a:spcPts val="0"/>
              </a:spcAft>
              <a:buSzPts val="2000"/>
              <a:buChar char="●"/>
              <a:defRPr/>
            </a:lvl4pPr>
            <a:lvl5pPr indent="-355600" lvl="4" marL="2286000">
              <a:spcBef>
                <a:spcPts val="800"/>
              </a:spcBef>
              <a:spcAft>
                <a:spcPts val="0"/>
              </a:spcAft>
              <a:buSzPts val="2000"/>
              <a:buChar char="○"/>
              <a:defRPr/>
            </a:lvl5pPr>
            <a:lvl6pPr indent="-355600" lvl="5" marL="2743200">
              <a:spcBef>
                <a:spcPts val="800"/>
              </a:spcBef>
              <a:spcAft>
                <a:spcPts val="0"/>
              </a:spcAft>
              <a:buSzPts val="2000"/>
              <a:buChar char="■"/>
              <a:defRPr/>
            </a:lvl6pPr>
            <a:lvl7pPr indent="-355600" lvl="6" marL="3200400">
              <a:spcBef>
                <a:spcPts val="800"/>
              </a:spcBef>
              <a:spcAft>
                <a:spcPts val="0"/>
              </a:spcAft>
              <a:buSzPts val="2000"/>
              <a:buChar char="●"/>
              <a:defRPr/>
            </a:lvl7pPr>
            <a:lvl8pPr indent="-355600" lvl="7" marL="3657600">
              <a:spcBef>
                <a:spcPts val="800"/>
              </a:spcBef>
              <a:spcAft>
                <a:spcPts val="0"/>
              </a:spcAft>
              <a:buSzPts val="2000"/>
              <a:buChar char="○"/>
              <a:defRPr/>
            </a:lvl8pPr>
            <a:lvl9pPr indent="-355600" lvl="8" marL="4114800">
              <a:spcBef>
                <a:spcPts val="800"/>
              </a:spcBef>
              <a:spcAft>
                <a:spcPts val="800"/>
              </a:spcAft>
              <a:buSzPts val="2000"/>
              <a:buChar char="■"/>
              <a:defRPr/>
            </a:lvl9pPr>
          </a:lstStyle>
          <a:p/>
        </p:txBody>
      </p:sp>
      <p:sp>
        <p:nvSpPr>
          <p:cNvPr id="5289" name="Google Shape;5289;p114"/>
          <p:cNvSpPr txBox="1"/>
          <p:nvPr>
            <p:ph idx="5" type="body"/>
          </p:nvPr>
        </p:nvSpPr>
        <p:spPr>
          <a:xfrm>
            <a:off x="738175" y="3884575"/>
            <a:ext cx="1355700" cy="943500"/>
          </a:xfrm>
          <a:prstGeom prst="rect">
            <a:avLst/>
          </a:prstGeom>
        </p:spPr>
        <p:txBody>
          <a:bodyPr anchorCtr="0" anchor="t" bIns="0" lIns="0" spcFirstLastPara="1" rIns="0" wrap="square" tIns="0">
            <a:noAutofit/>
          </a:bodyPr>
          <a:lstStyle>
            <a:lvl1pPr indent="-279400" lvl="0" marL="457200">
              <a:lnSpc>
                <a:spcPct val="100000"/>
              </a:lnSpc>
              <a:spcBef>
                <a:spcPts val="0"/>
              </a:spcBef>
              <a:spcAft>
                <a:spcPts val="0"/>
              </a:spcAft>
              <a:buSzPts val="800"/>
              <a:buChar char="●"/>
              <a:defRPr sz="800"/>
            </a:lvl1pPr>
            <a:lvl2pPr indent="-279400" lvl="1" marL="914400">
              <a:lnSpc>
                <a:spcPct val="100000"/>
              </a:lnSpc>
              <a:spcBef>
                <a:spcPts val="400"/>
              </a:spcBef>
              <a:spcAft>
                <a:spcPts val="0"/>
              </a:spcAft>
              <a:buSzPts val="800"/>
              <a:buChar char="○"/>
              <a:defRPr sz="800"/>
            </a:lvl2pPr>
            <a:lvl3pPr indent="-279400" lvl="2" marL="1371600">
              <a:lnSpc>
                <a:spcPct val="100000"/>
              </a:lnSpc>
              <a:spcBef>
                <a:spcPts val="400"/>
              </a:spcBef>
              <a:spcAft>
                <a:spcPts val="0"/>
              </a:spcAft>
              <a:buSzPts val="800"/>
              <a:buChar char="■"/>
              <a:defRPr sz="800"/>
            </a:lvl3pPr>
            <a:lvl4pPr indent="-279400" lvl="3" marL="1828800">
              <a:lnSpc>
                <a:spcPct val="100000"/>
              </a:lnSpc>
              <a:spcBef>
                <a:spcPts val="400"/>
              </a:spcBef>
              <a:spcAft>
                <a:spcPts val="0"/>
              </a:spcAft>
              <a:buSzPts val="800"/>
              <a:buChar char="●"/>
              <a:defRPr sz="800"/>
            </a:lvl4pPr>
            <a:lvl5pPr indent="-279400" lvl="4" marL="2286000">
              <a:lnSpc>
                <a:spcPct val="100000"/>
              </a:lnSpc>
              <a:spcBef>
                <a:spcPts val="400"/>
              </a:spcBef>
              <a:spcAft>
                <a:spcPts val="0"/>
              </a:spcAft>
              <a:buSzPts val="800"/>
              <a:buChar char="○"/>
              <a:defRPr sz="800"/>
            </a:lvl5pPr>
            <a:lvl6pPr indent="-279400" lvl="5" marL="2743200">
              <a:lnSpc>
                <a:spcPct val="100000"/>
              </a:lnSpc>
              <a:spcBef>
                <a:spcPts val="400"/>
              </a:spcBef>
              <a:spcAft>
                <a:spcPts val="0"/>
              </a:spcAft>
              <a:buSzPts val="800"/>
              <a:buChar char="■"/>
              <a:defRPr sz="800"/>
            </a:lvl6pPr>
            <a:lvl7pPr indent="-279400" lvl="6" marL="3200400">
              <a:lnSpc>
                <a:spcPct val="100000"/>
              </a:lnSpc>
              <a:spcBef>
                <a:spcPts val="400"/>
              </a:spcBef>
              <a:spcAft>
                <a:spcPts val="0"/>
              </a:spcAft>
              <a:buSzPts val="800"/>
              <a:buChar char="●"/>
              <a:defRPr sz="800"/>
            </a:lvl7pPr>
            <a:lvl8pPr indent="-279400" lvl="7" marL="3657600">
              <a:lnSpc>
                <a:spcPct val="100000"/>
              </a:lnSpc>
              <a:spcBef>
                <a:spcPts val="400"/>
              </a:spcBef>
              <a:spcAft>
                <a:spcPts val="0"/>
              </a:spcAft>
              <a:buSzPts val="800"/>
              <a:buChar char="○"/>
              <a:defRPr sz="800"/>
            </a:lvl8pPr>
            <a:lvl9pPr indent="-279400" lvl="8" marL="4114800">
              <a:lnSpc>
                <a:spcPct val="100000"/>
              </a:lnSpc>
              <a:spcBef>
                <a:spcPts val="400"/>
              </a:spcBef>
              <a:spcAft>
                <a:spcPts val="400"/>
              </a:spcAft>
              <a:buSzPts val="800"/>
              <a:buChar char="■"/>
              <a:defRPr sz="800"/>
            </a:lvl9pPr>
          </a:lstStyle>
          <a:p/>
        </p:txBody>
      </p:sp>
      <p:sp>
        <p:nvSpPr>
          <p:cNvPr id="5290" name="Google Shape;5290;p114"/>
          <p:cNvSpPr txBox="1"/>
          <p:nvPr>
            <p:ph idx="6" type="subTitle"/>
          </p:nvPr>
        </p:nvSpPr>
        <p:spPr>
          <a:xfrm>
            <a:off x="6611100" y="2878525"/>
            <a:ext cx="1355700" cy="599700"/>
          </a:xfrm>
          <a:prstGeom prst="rect">
            <a:avLst/>
          </a:prstGeom>
        </p:spPr>
        <p:txBody>
          <a:bodyPr anchorCtr="0" anchor="t" bIns="0" lIns="0" spcFirstLastPara="1" rIns="0" wrap="square" tIns="0">
            <a:noAutofit/>
          </a:bodyPr>
          <a:lstStyle>
            <a:lvl1pPr lvl="0">
              <a:lnSpc>
                <a:spcPct val="100000"/>
              </a:lnSpc>
              <a:spcBef>
                <a:spcPts val="0"/>
              </a:spcBef>
              <a:spcAft>
                <a:spcPts val="0"/>
              </a:spcAft>
              <a:buSzPts val="1600"/>
              <a:buNone/>
              <a:defRPr b="1" sz="1600"/>
            </a:lvl1pPr>
            <a:lvl2pPr lvl="1">
              <a:lnSpc>
                <a:spcPct val="100000"/>
              </a:lnSpc>
              <a:spcBef>
                <a:spcPts val="800"/>
              </a:spcBef>
              <a:spcAft>
                <a:spcPts val="0"/>
              </a:spcAft>
              <a:buSzPts val="2000"/>
              <a:buNone/>
              <a:defRPr/>
            </a:lvl2pPr>
            <a:lvl3pPr lvl="2">
              <a:lnSpc>
                <a:spcPct val="100000"/>
              </a:lnSpc>
              <a:spcBef>
                <a:spcPts val="800"/>
              </a:spcBef>
              <a:spcAft>
                <a:spcPts val="0"/>
              </a:spcAft>
              <a:buSzPts val="2000"/>
              <a:buNone/>
              <a:defRPr/>
            </a:lvl3pPr>
            <a:lvl4pPr lvl="3">
              <a:lnSpc>
                <a:spcPct val="100000"/>
              </a:lnSpc>
              <a:spcBef>
                <a:spcPts val="800"/>
              </a:spcBef>
              <a:spcAft>
                <a:spcPts val="0"/>
              </a:spcAft>
              <a:buSzPts val="2000"/>
              <a:buNone/>
              <a:defRPr/>
            </a:lvl4pPr>
            <a:lvl5pPr lvl="4">
              <a:lnSpc>
                <a:spcPct val="100000"/>
              </a:lnSpc>
              <a:spcBef>
                <a:spcPts val="800"/>
              </a:spcBef>
              <a:spcAft>
                <a:spcPts val="0"/>
              </a:spcAft>
              <a:buSzPts val="2000"/>
              <a:buNone/>
              <a:defRPr/>
            </a:lvl5pPr>
            <a:lvl6pPr lvl="5">
              <a:lnSpc>
                <a:spcPct val="100000"/>
              </a:lnSpc>
              <a:spcBef>
                <a:spcPts val="800"/>
              </a:spcBef>
              <a:spcAft>
                <a:spcPts val="0"/>
              </a:spcAft>
              <a:buSzPts val="2000"/>
              <a:buNone/>
              <a:defRPr/>
            </a:lvl6pPr>
            <a:lvl7pPr lvl="6">
              <a:lnSpc>
                <a:spcPct val="100000"/>
              </a:lnSpc>
              <a:spcBef>
                <a:spcPts val="800"/>
              </a:spcBef>
              <a:spcAft>
                <a:spcPts val="0"/>
              </a:spcAft>
              <a:buSzPts val="2000"/>
              <a:buNone/>
              <a:defRPr/>
            </a:lvl7pPr>
            <a:lvl8pPr lvl="7">
              <a:lnSpc>
                <a:spcPct val="100000"/>
              </a:lnSpc>
              <a:spcBef>
                <a:spcPts val="800"/>
              </a:spcBef>
              <a:spcAft>
                <a:spcPts val="0"/>
              </a:spcAft>
              <a:buSzPts val="2000"/>
              <a:buNone/>
              <a:defRPr/>
            </a:lvl8pPr>
            <a:lvl9pPr lvl="8">
              <a:lnSpc>
                <a:spcPct val="100000"/>
              </a:lnSpc>
              <a:spcBef>
                <a:spcPts val="800"/>
              </a:spcBef>
              <a:spcAft>
                <a:spcPts val="800"/>
              </a:spcAft>
              <a:buSzPts val="2000"/>
              <a:buNone/>
              <a:defRPr/>
            </a:lvl9pPr>
          </a:lstStyle>
          <a:p/>
        </p:txBody>
      </p:sp>
      <p:sp>
        <p:nvSpPr>
          <p:cNvPr id="5291" name="Google Shape;5291;p114"/>
          <p:cNvSpPr txBox="1"/>
          <p:nvPr>
            <p:ph idx="7" type="body"/>
          </p:nvPr>
        </p:nvSpPr>
        <p:spPr>
          <a:xfrm>
            <a:off x="6611100" y="3519658"/>
            <a:ext cx="1355700" cy="249000"/>
          </a:xfrm>
          <a:prstGeom prst="rect">
            <a:avLst/>
          </a:prstGeom>
        </p:spPr>
        <p:txBody>
          <a:bodyPr anchorCtr="0" anchor="t" bIns="0" lIns="0" spcFirstLastPara="1" rIns="0" wrap="square" tIns="0">
            <a:noAutofit/>
          </a:bodyPr>
          <a:lstStyle>
            <a:lvl1pPr indent="-279400" lvl="0" marL="457200">
              <a:spcBef>
                <a:spcPts val="0"/>
              </a:spcBef>
              <a:spcAft>
                <a:spcPts val="0"/>
              </a:spcAft>
              <a:buSzPts val="800"/>
              <a:buChar char="●"/>
              <a:defRPr sz="800"/>
            </a:lvl1pPr>
            <a:lvl2pPr indent="-355600" lvl="1" marL="914400">
              <a:spcBef>
                <a:spcPts val="800"/>
              </a:spcBef>
              <a:spcAft>
                <a:spcPts val="0"/>
              </a:spcAft>
              <a:buSzPts val="2000"/>
              <a:buChar char="○"/>
              <a:defRPr/>
            </a:lvl2pPr>
            <a:lvl3pPr indent="-355600" lvl="2" marL="1371600">
              <a:spcBef>
                <a:spcPts val="800"/>
              </a:spcBef>
              <a:spcAft>
                <a:spcPts val="0"/>
              </a:spcAft>
              <a:buSzPts val="2000"/>
              <a:buChar char="■"/>
              <a:defRPr/>
            </a:lvl3pPr>
            <a:lvl4pPr indent="-355600" lvl="3" marL="1828800">
              <a:spcBef>
                <a:spcPts val="800"/>
              </a:spcBef>
              <a:spcAft>
                <a:spcPts val="0"/>
              </a:spcAft>
              <a:buSzPts val="2000"/>
              <a:buChar char="●"/>
              <a:defRPr/>
            </a:lvl4pPr>
            <a:lvl5pPr indent="-355600" lvl="4" marL="2286000">
              <a:spcBef>
                <a:spcPts val="800"/>
              </a:spcBef>
              <a:spcAft>
                <a:spcPts val="0"/>
              </a:spcAft>
              <a:buSzPts val="2000"/>
              <a:buChar char="○"/>
              <a:defRPr/>
            </a:lvl5pPr>
            <a:lvl6pPr indent="-355600" lvl="5" marL="2743200">
              <a:spcBef>
                <a:spcPts val="800"/>
              </a:spcBef>
              <a:spcAft>
                <a:spcPts val="0"/>
              </a:spcAft>
              <a:buSzPts val="2000"/>
              <a:buChar char="■"/>
              <a:defRPr/>
            </a:lvl6pPr>
            <a:lvl7pPr indent="-355600" lvl="6" marL="3200400">
              <a:spcBef>
                <a:spcPts val="800"/>
              </a:spcBef>
              <a:spcAft>
                <a:spcPts val="0"/>
              </a:spcAft>
              <a:buSzPts val="2000"/>
              <a:buChar char="●"/>
              <a:defRPr/>
            </a:lvl7pPr>
            <a:lvl8pPr indent="-355600" lvl="7" marL="3657600">
              <a:spcBef>
                <a:spcPts val="800"/>
              </a:spcBef>
              <a:spcAft>
                <a:spcPts val="0"/>
              </a:spcAft>
              <a:buSzPts val="2000"/>
              <a:buChar char="○"/>
              <a:defRPr/>
            </a:lvl8pPr>
            <a:lvl9pPr indent="-355600" lvl="8" marL="4114800">
              <a:spcBef>
                <a:spcPts val="800"/>
              </a:spcBef>
              <a:spcAft>
                <a:spcPts val="800"/>
              </a:spcAft>
              <a:buSzPts val="2000"/>
              <a:buChar char="■"/>
              <a:defRPr/>
            </a:lvl9pPr>
          </a:lstStyle>
          <a:p/>
        </p:txBody>
      </p:sp>
      <p:sp>
        <p:nvSpPr>
          <p:cNvPr id="5292" name="Google Shape;5292;p114"/>
          <p:cNvSpPr txBox="1"/>
          <p:nvPr>
            <p:ph idx="8" type="body"/>
          </p:nvPr>
        </p:nvSpPr>
        <p:spPr>
          <a:xfrm>
            <a:off x="6611100" y="3884575"/>
            <a:ext cx="1355700" cy="943500"/>
          </a:xfrm>
          <a:prstGeom prst="rect">
            <a:avLst/>
          </a:prstGeom>
        </p:spPr>
        <p:txBody>
          <a:bodyPr anchorCtr="0" anchor="t" bIns="0" lIns="0" spcFirstLastPara="1" rIns="0" wrap="square" tIns="0">
            <a:noAutofit/>
          </a:bodyPr>
          <a:lstStyle>
            <a:lvl1pPr indent="-279400" lvl="0" marL="457200">
              <a:lnSpc>
                <a:spcPct val="100000"/>
              </a:lnSpc>
              <a:spcBef>
                <a:spcPts val="0"/>
              </a:spcBef>
              <a:spcAft>
                <a:spcPts val="0"/>
              </a:spcAft>
              <a:buSzPts val="800"/>
              <a:buChar char="●"/>
              <a:defRPr sz="800"/>
            </a:lvl1pPr>
            <a:lvl2pPr indent="-279400" lvl="1" marL="914400">
              <a:lnSpc>
                <a:spcPct val="100000"/>
              </a:lnSpc>
              <a:spcBef>
                <a:spcPts val="400"/>
              </a:spcBef>
              <a:spcAft>
                <a:spcPts val="0"/>
              </a:spcAft>
              <a:buSzPts val="800"/>
              <a:buChar char="○"/>
              <a:defRPr sz="800"/>
            </a:lvl2pPr>
            <a:lvl3pPr indent="-279400" lvl="2" marL="1371600">
              <a:lnSpc>
                <a:spcPct val="100000"/>
              </a:lnSpc>
              <a:spcBef>
                <a:spcPts val="400"/>
              </a:spcBef>
              <a:spcAft>
                <a:spcPts val="0"/>
              </a:spcAft>
              <a:buSzPts val="800"/>
              <a:buChar char="■"/>
              <a:defRPr sz="800"/>
            </a:lvl3pPr>
            <a:lvl4pPr indent="-279400" lvl="3" marL="1828800">
              <a:lnSpc>
                <a:spcPct val="100000"/>
              </a:lnSpc>
              <a:spcBef>
                <a:spcPts val="400"/>
              </a:spcBef>
              <a:spcAft>
                <a:spcPts val="0"/>
              </a:spcAft>
              <a:buSzPts val="800"/>
              <a:buChar char="●"/>
              <a:defRPr sz="800"/>
            </a:lvl4pPr>
            <a:lvl5pPr indent="-279400" lvl="4" marL="2286000">
              <a:lnSpc>
                <a:spcPct val="100000"/>
              </a:lnSpc>
              <a:spcBef>
                <a:spcPts val="400"/>
              </a:spcBef>
              <a:spcAft>
                <a:spcPts val="0"/>
              </a:spcAft>
              <a:buSzPts val="800"/>
              <a:buChar char="○"/>
              <a:defRPr sz="800"/>
            </a:lvl5pPr>
            <a:lvl6pPr indent="-279400" lvl="5" marL="2743200">
              <a:lnSpc>
                <a:spcPct val="100000"/>
              </a:lnSpc>
              <a:spcBef>
                <a:spcPts val="400"/>
              </a:spcBef>
              <a:spcAft>
                <a:spcPts val="0"/>
              </a:spcAft>
              <a:buSzPts val="800"/>
              <a:buChar char="■"/>
              <a:defRPr sz="800"/>
            </a:lvl6pPr>
            <a:lvl7pPr indent="-279400" lvl="6" marL="3200400">
              <a:lnSpc>
                <a:spcPct val="100000"/>
              </a:lnSpc>
              <a:spcBef>
                <a:spcPts val="400"/>
              </a:spcBef>
              <a:spcAft>
                <a:spcPts val="0"/>
              </a:spcAft>
              <a:buSzPts val="800"/>
              <a:buChar char="●"/>
              <a:defRPr sz="800"/>
            </a:lvl7pPr>
            <a:lvl8pPr indent="-279400" lvl="7" marL="3657600">
              <a:lnSpc>
                <a:spcPct val="100000"/>
              </a:lnSpc>
              <a:spcBef>
                <a:spcPts val="400"/>
              </a:spcBef>
              <a:spcAft>
                <a:spcPts val="0"/>
              </a:spcAft>
              <a:buSzPts val="800"/>
              <a:buChar char="○"/>
              <a:defRPr sz="800"/>
            </a:lvl8pPr>
            <a:lvl9pPr indent="-279400" lvl="8" marL="4114800">
              <a:lnSpc>
                <a:spcPct val="100000"/>
              </a:lnSpc>
              <a:spcBef>
                <a:spcPts val="400"/>
              </a:spcBef>
              <a:spcAft>
                <a:spcPts val="400"/>
              </a:spcAft>
              <a:buSzPts val="800"/>
              <a:buChar char="■"/>
              <a:defRPr sz="800"/>
            </a:lvl9pPr>
          </a:lstStyle>
          <a:p/>
        </p:txBody>
      </p:sp>
      <p:sp>
        <p:nvSpPr>
          <p:cNvPr id="5293" name="Google Shape;5293;p114"/>
          <p:cNvSpPr txBox="1"/>
          <p:nvPr>
            <p:ph idx="9" type="subTitle"/>
          </p:nvPr>
        </p:nvSpPr>
        <p:spPr>
          <a:xfrm>
            <a:off x="3674613" y="2878525"/>
            <a:ext cx="1355700" cy="599700"/>
          </a:xfrm>
          <a:prstGeom prst="rect">
            <a:avLst/>
          </a:prstGeom>
        </p:spPr>
        <p:txBody>
          <a:bodyPr anchorCtr="0" anchor="t" bIns="0" lIns="0" spcFirstLastPara="1" rIns="0" wrap="square" tIns="0">
            <a:noAutofit/>
          </a:bodyPr>
          <a:lstStyle>
            <a:lvl1pPr lvl="0">
              <a:lnSpc>
                <a:spcPct val="100000"/>
              </a:lnSpc>
              <a:spcBef>
                <a:spcPts val="0"/>
              </a:spcBef>
              <a:spcAft>
                <a:spcPts val="0"/>
              </a:spcAft>
              <a:buSzPts val="1600"/>
              <a:buNone/>
              <a:defRPr b="1" sz="1600"/>
            </a:lvl1pPr>
            <a:lvl2pPr lvl="1">
              <a:lnSpc>
                <a:spcPct val="100000"/>
              </a:lnSpc>
              <a:spcBef>
                <a:spcPts val="800"/>
              </a:spcBef>
              <a:spcAft>
                <a:spcPts val="0"/>
              </a:spcAft>
              <a:buSzPts val="2000"/>
              <a:buNone/>
              <a:defRPr/>
            </a:lvl2pPr>
            <a:lvl3pPr lvl="2">
              <a:lnSpc>
                <a:spcPct val="100000"/>
              </a:lnSpc>
              <a:spcBef>
                <a:spcPts val="800"/>
              </a:spcBef>
              <a:spcAft>
                <a:spcPts val="0"/>
              </a:spcAft>
              <a:buSzPts val="2000"/>
              <a:buNone/>
              <a:defRPr/>
            </a:lvl3pPr>
            <a:lvl4pPr lvl="3">
              <a:lnSpc>
                <a:spcPct val="100000"/>
              </a:lnSpc>
              <a:spcBef>
                <a:spcPts val="800"/>
              </a:spcBef>
              <a:spcAft>
                <a:spcPts val="0"/>
              </a:spcAft>
              <a:buSzPts val="2000"/>
              <a:buNone/>
              <a:defRPr/>
            </a:lvl4pPr>
            <a:lvl5pPr lvl="4">
              <a:lnSpc>
                <a:spcPct val="100000"/>
              </a:lnSpc>
              <a:spcBef>
                <a:spcPts val="800"/>
              </a:spcBef>
              <a:spcAft>
                <a:spcPts val="0"/>
              </a:spcAft>
              <a:buSzPts val="2000"/>
              <a:buNone/>
              <a:defRPr/>
            </a:lvl5pPr>
            <a:lvl6pPr lvl="5">
              <a:lnSpc>
                <a:spcPct val="100000"/>
              </a:lnSpc>
              <a:spcBef>
                <a:spcPts val="800"/>
              </a:spcBef>
              <a:spcAft>
                <a:spcPts val="0"/>
              </a:spcAft>
              <a:buSzPts val="2000"/>
              <a:buNone/>
              <a:defRPr/>
            </a:lvl6pPr>
            <a:lvl7pPr lvl="6">
              <a:lnSpc>
                <a:spcPct val="100000"/>
              </a:lnSpc>
              <a:spcBef>
                <a:spcPts val="800"/>
              </a:spcBef>
              <a:spcAft>
                <a:spcPts val="0"/>
              </a:spcAft>
              <a:buSzPts val="2000"/>
              <a:buNone/>
              <a:defRPr/>
            </a:lvl7pPr>
            <a:lvl8pPr lvl="7">
              <a:lnSpc>
                <a:spcPct val="100000"/>
              </a:lnSpc>
              <a:spcBef>
                <a:spcPts val="800"/>
              </a:spcBef>
              <a:spcAft>
                <a:spcPts val="0"/>
              </a:spcAft>
              <a:buSzPts val="2000"/>
              <a:buNone/>
              <a:defRPr/>
            </a:lvl8pPr>
            <a:lvl9pPr lvl="8">
              <a:lnSpc>
                <a:spcPct val="100000"/>
              </a:lnSpc>
              <a:spcBef>
                <a:spcPts val="800"/>
              </a:spcBef>
              <a:spcAft>
                <a:spcPts val="800"/>
              </a:spcAft>
              <a:buSzPts val="2000"/>
              <a:buNone/>
              <a:defRPr/>
            </a:lvl9pPr>
          </a:lstStyle>
          <a:p/>
        </p:txBody>
      </p:sp>
      <p:sp>
        <p:nvSpPr>
          <p:cNvPr id="5294" name="Google Shape;5294;p114"/>
          <p:cNvSpPr txBox="1"/>
          <p:nvPr>
            <p:ph idx="13" type="body"/>
          </p:nvPr>
        </p:nvSpPr>
        <p:spPr>
          <a:xfrm>
            <a:off x="3674613" y="3519658"/>
            <a:ext cx="1355700" cy="249000"/>
          </a:xfrm>
          <a:prstGeom prst="rect">
            <a:avLst/>
          </a:prstGeom>
        </p:spPr>
        <p:txBody>
          <a:bodyPr anchorCtr="0" anchor="t" bIns="0" lIns="0" spcFirstLastPara="1" rIns="0" wrap="square" tIns="0">
            <a:noAutofit/>
          </a:bodyPr>
          <a:lstStyle>
            <a:lvl1pPr indent="-279400" lvl="0" marL="457200">
              <a:lnSpc>
                <a:spcPct val="100000"/>
              </a:lnSpc>
              <a:spcBef>
                <a:spcPts val="0"/>
              </a:spcBef>
              <a:spcAft>
                <a:spcPts val="0"/>
              </a:spcAft>
              <a:buSzPts val="800"/>
              <a:buChar char="●"/>
              <a:defRPr sz="800"/>
            </a:lvl1pPr>
            <a:lvl2pPr indent="-355600" lvl="1" marL="914400">
              <a:lnSpc>
                <a:spcPct val="100000"/>
              </a:lnSpc>
              <a:spcBef>
                <a:spcPts val="800"/>
              </a:spcBef>
              <a:spcAft>
                <a:spcPts val="0"/>
              </a:spcAft>
              <a:buSzPts val="2000"/>
              <a:buChar char="○"/>
              <a:defRPr/>
            </a:lvl2pPr>
            <a:lvl3pPr indent="-355600" lvl="2" marL="1371600">
              <a:lnSpc>
                <a:spcPct val="100000"/>
              </a:lnSpc>
              <a:spcBef>
                <a:spcPts val="800"/>
              </a:spcBef>
              <a:spcAft>
                <a:spcPts val="0"/>
              </a:spcAft>
              <a:buSzPts val="2000"/>
              <a:buChar char="■"/>
              <a:defRPr/>
            </a:lvl3pPr>
            <a:lvl4pPr indent="-355600" lvl="3" marL="1828800">
              <a:lnSpc>
                <a:spcPct val="100000"/>
              </a:lnSpc>
              <a:spcBef>
                <a:spcPts val="800"/>
              </a:spcBef>
              <a:spcAft>
                <a:spcPts val="0"/>
              </a:spcAft>
              <a:buSzPts val="2000"/>
              <a:buChar char="●"/>
              <a:defRPr/>
            </a:lvl4pPr>
            <a:lvl5pPr indent="-355600" lvl="4" marL="2286000">
              <a:lnSpc>
                <a:spcPct val="100000"/>
              </a:lnSpc>
              <a:spcBef>
                <a:spcPts val="800"/>
              </a:spcBef>
              <a:spcAft>
                <a:spcPts val="0"/>
              </a:spcAft>
              <a:buSzPts val="2000"/>
              <a:buChar char="○"/>
              <a:defRPr/>
            </a:lvl5pPr>
            <a:lvl6pPr indent="-355600" lvl="5" marL="2743200">
              <a:lnSpc>
                <a:spcPct val="100000"/>
              </a:lnSpc>
              <a:spcBef>
                <a:spcPts val="800"/>
              </a:spcBef>
              <a:spcAft>
                <a:spcPts val="0"/>
              </a:spcAft>
              <a:buSzPts val="2000"/>
              <a:buChar char="■"/>
              <a:defRPr/>
            </a:lvl6pPr>
            <a:lvl7pPr indent="-355600" lvl="6" marL="3200400">
              <a:lnSpc>
                <a:spcPct val="100000"/>
              </a:lnSpc>
              <a:spcBef>
                <a:spcPts val="800"/>
              </a:spcBef>
              <a:spcAft>
                <a:spcPts val="0"/>
              </a:spcAft>
              <a:buSzPts val="2000"/>
              <a:buChar char="●"/>
              <a:defRPr/>
            </a:lvl7pPr>
            <a:lvl8pPr indent="-355600" lvl="7" marL="3657600">
              <a:lnSpc>
                <a:spcPct val="100000"/>
              </a:lnSpc>
              <a:spcBef>
                <a:spcPts val="800"/>
              </a:spcBef>
              <a:spcAft>
                <a:spcPts val="0"/>
              </a:spcAft>
              <a:buSzPts val="2000"/>
              <a:buChar char="○"/>
              <a:defRPr/>
            </a:lvl8pPr>
            <a:lvl9pPr indent="-355600" lvl="8" marL="4114800">
              <a:lnSpc>
                <a:spcPct val="100000"/>
              </a:lnSpc>
              <a:spcBef>
                <a:spcPts val="800"/>
              </a:spcBef>
              <a:spcAft>
                <a:spcPts val="800"/>
              </a:spcAft>
              <a:buSzPts val="2000"/>
              <a:buChar char="■"/>
              <a:defRPr/>
            </a:lvl9pPr>
          </a:lstStyle>
          <a:p/>
        </p:txBody>
      </p:sp>
      <p:sp>
        <p:nvSpPr>
          <p:cNvPr id="5295" name="Google Shape;5295;p114"/>
          <p:cNvSpPr txBox="1"/>
          <p:nvPr>
            <p:ph idx="14" type="body"/>
          </p:nvPr>
        </p:nvSpPr>
        <p:spPr>
          <a:xfrm>
            <a:off x="3674613" y="3884575"/>
            <a:ext cx="1355700" cy="943500"/>
          </a:xfrm>
          <a:prstGeom prst="rect">
            <a:avLst/>
          </a:prstGeom>
        </p:spPr>
        <p:txBody>
          <a:bodyPr anchorCtr="0" anchor="t" bIns="0" lIns="0" spcFirstLastPara="1" rIns="0" wrap="square" tIns="0">
            <a:noAutofit/>
          </a:bodyPr>
          <a:lstStyle>
            <a:lvl1pPr indent="-279400" lvl="0" marL="457200">
              <a:spcBef>
                <a:spcPts val="0"/>
              </a:spcBef>
              <a:spcAft>
                <a:spcPts val="0"/>
              </a:spcAft>
              <a:buSzPts val="800"/>
              <a:buChar char="●"/>
              <a:defRPr sz="800"/>
            </a:lvl1pPr>
            <a:lvl2pPr indent="-279400" lvl="1" marL="914400">
              <a:spcBef>
                <a:spcPts val="400"/>
              </a:spcBef>
              <a:spcAft>
                <a:spcPts val="0"/>
              </a:spcAft>
              <a:buSzPts val="800"/>
              <a:buChar char="○"/>
              <a:defRPr sz="800"/>
            </a:lvl2pPr>
            <a:lvl3pPr indent="-279400" lvl="2" marL="1371600">
              <a:spcBef>
                <a:spcPts val="400"/>
              </a:spcBef>
              <a:spcAft>
                <a:spcPts val="0"/>
              </a:spcAft>
              <a:buSzPts val="800"/>
              <a:buChar char="■"/>
              <a:defRPr sz="800"/>
            </a:lvl3pPr>
            <a:lvl4pPr indent="-279400" lvl="3" marL="1828800">
              <a:spcBef>
                <a:spcPts val="400"/>
              </a:spcBef>
              <a:spcAft>
                <a:spcPts val="0"/>
              </a:spcAft>
              <a:buSzPts val="800"/>
              <a:buChar char="●"/>
              <a:defRPr sz="800"/>
            </a:lvl4pPr>
            <a:lvl5pPr indent="-279400" lvl="4" marL="2286000">
              <a:spcBef>
                <a:spcPts val="400"/>
              </a:spcBef>
              <a:spcAft>
                <a:spcPts val="0"/>
              </a:spcAft>
              <a:buSzPts val="800"/>
              <a:buChar char="○"/>
              <a:defRPr sz="800"/>
            </a:lvl5pPr>
            <a:lvl6pPr indent="-279400" lvl="5" marL="2743200">
              <a:spcBef>
                <a:spcPts val="400"/>
              </a:spcBef>
              <a:spcAft>
                <a:spcPts val="0"/>
              </a:spcAft>
              <a:buSzPts val="800"/>
              <a:buChar char="■"/>
              <a:defRPr sz="800"/>
            </a:lvl6pPr>
            <a:lvl7pPr indent="-279400" lvl="6" marL="3200400">
              <a:spcBef>
                <a:spcPts val="400"/>
              </a:spcBef>
              <a:spcAft>
                <a:spcPts val="0"/>
              </a:spcAft>
              <a:buSzPts val="800"/>
              <a:buChar char="●"/>
              <a:defRPr sz="800"/>
            </a:lvl7pPr>
            <a:lvl8pPr indent="-279400" lvl="7" marL="3657600">
              <a:spcBef>
                <a:spcPts val="400"/>
              </a:spcBef>
              <a:spcAft>
                <a:spcPts val="0"/>
              </a:spcAft>
              <a:buSzPts val="800"/>
              <a:buChar char="○"/>
              <a:defRPr sz="800"/>
            </a:lvl8pPr>
            <a:lvl9pPr indent="-279400" lvl="8" marL="4114800">
              <a:spcBef>
                <a:spcPts val="400"/>
              </a:spcBef>
              <a:spcAft>
                <a:spcPts val="400"/>
              </a:spcAft>
              <a:buSzPts val="800"/>
              <a:buChar char="■"/>
              <a:defRPr sz="800"/>
            </a:lvl9pPr>
          </a:lstStyle>
          <a:p/>
        </p:txBody>
      </p:sp>
    </p:spTree>
  </p:cSld>
  <p:clrMapOvr>
    <a:masterClrMapping/>
  </p:clrMapOvr>
</p:sldLayout>
</file>

<file path=ppt/slideLayouts/slideLayout11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23: Title, text, photo background, for facts or numbers">
  <p:cSld name="CUSTOM_23_1_1_1_1_1_1_1_1_1_1_1">
    <p:spTree>
      <p:nvGrpSpPr>
        <p:cNvPr id="5296" name="Shape 5296"/>
        <p:cNvGrpSpPr/>
        <p:nvPr/>
      </p:nvGrpSpPr>
      <p:grpSpPr>
        <a:xfrm>
          <a:off x="0" y="0"/>
          <a:ext cx="0" cy="0"/>
          <a:chOff x="0" y="0"/>
          <a:chExt cx="0" cy="0"/>
        </a:xfrm>
      </p:grpSpPr>
      <p:sp>
        <p:nvSpPr>
          <p:cNvPr id="5297" name="Google Shape;5297;p115"/>
          <p:cNvSpPr/>
          <p:nvPr>
            <p:ph idx="2" type="pic"/>
          </p:nvPr>
        </p:nvSpPr>
        <p:spPr>
          <a:xfrm>
            <a:off x="18450" y="-9225"/>
            <a:ext cx="9144000" cy="5143500"/>
          </a:xfrm>
          <a:prstGeom prst="rect">
            <a:avLst/>
          </a:prstGeom>
          <a:noFill/>
          <a:ln>
            <a:noFill/>
          </a:ln>
        </p:spPr>
      </p:sp>
      <p:sp>
        <p:nvSpPr>
          <p:cNvPr id="5298" name="Google Shape;5298;p115"/>
          <p:cNvSpPr txBox="1"/>
          <p:nvPr>
            <p:ph type="title"/>
          </p:nvPr>
        </p:nvSpPr>
        <p:spPr>
          <a:xfrm>
            <a:off x="0" y="-9225"/>
            <a:ext cx="9022200" cy="5152800"/>
          </a:xfrm>
          <a:prstGeom prst="rect">
            <a:avLst/>
          </a:prstGeom>
          <a:solidFill>
            <a:srgbClr val="191919">
              <a:alpha val="74300"/>
            </a:srgbClr>
          </a:solidFill>
        </p:spPr>
        <p:txBody>
          <a:bodyPr anchorCtr="0" anchor="t" bIns="182875" lIns="411475" spcFirstLastPara="1" rIns="91425" wrap="square" tIns="320025">
            <a:noAutofit/>
          </a:bodyPr>
          <a:lstStyle>
            <a:lvl1pPr lvl="0">
              <a:spcBef>
                <a:spcPts val="0"/>
              </a:spcBef>
              <a:spcAft>
                <a:spcPts val="0"/>
              </a:spcAft>
              <a:buSzPts val="3200"/>
              <a:buNone/>
              <a:defRPr>
                <a:highlight>
                  <a:schemeClr val="accent1"/>
                </a:highlight>
              </a:defRPr>
            </a:lvl1pPr>
            <a:lvl2pPr lvl="1">
              <a:spcBef>
                <a:spcPts val="0"/>
              </a:spcBef>
              <a:spcAft>
                <a:spcPts val="0"/>
              </a:spcAft>
              <a:buSzPts val="2800"/>
              <a:buNone/>
              <a:defRPr/>
            </a:lvl2pPr>
            <a:lvl3pPr lvl="2">
              <a:spcBef>
                <a:spcPts val="800"/>
              </a:spcBef>
              <a:spcAft>
                <a:spcPts val="0"/>
              </a:spcAft>
              <a:buSzPts val="2800"/>
              <a:buNone/>
              <a:defRPr/>
            </a:lvl3pPr>
            <a:lvl4pPr lvl="3">
              <a:spcBef>
                <a:spcPts val="800"/>
              </a:spcBef>
              <a:spcAft>
                <a:spcPts val="0"/>
              </a:spcAft>
              <a:buSzPts val="2800"/>
              <a:buNone/>
              <a:defRPr/>
            </a:lvl4pPr>
            <a:lvl5pPr lvl="4">
              <a:spcBef>
                <a:spcPts val="800"/>
              </a:spcBef>
              <a:spcAft>
                <a:spcPts val="0"/>
              </a:spcAft>
              <a:buSzPts val="2800"/>
              <a:buNone/>
              <a:defRPr/>
            </a:lvl5pPr>
            <a:lvl6pPr lvl="5">
              <a:spcBef>
                <a:spcPts val="800"/>
              </a:spcBef>
              <a:spcAft>
                <a:spcPts val="0"/>
              </a:spcAft>
              <a:buSzPts val="2800"/>
              <a:buNone/>
              <a:defRPr/>
            </a:lvl6pPr>
            <a:lvl7pPr lvl="6">
              <a:spcBef>
                <a:spcPts val="800"/>
              </a:spcBef>
              <a:spcAft>
                <a:spcPts val="0"/>
              </a:spcAft>
              <a:buSzPts val="2800"/>
              <a:buNone/>
              <a:defRPr/>
            </a:lvl7pPr>
            <a:lvl8pPr lvl="7">
              <a:spcBef>
                <a:spcPts val="800"/>
              </a:spcBef>
              <a:spcAft>
                <a:spcPts val="0"/>
              </a:spcAft>
              <a:buSzPts val="2800"/>
              <a:buNone/>
              <a:defRPr/>
            </a:lvl8pPr>
            <a:lvl9pPr lvl="8">
              <a:spcBef>
                <a:spcPts val="800"/>
              </a:spcBef>
              <a:spcAft>
                <a:spcPts val="800"/>
              </a:spcAft>
              <a:buSzPts val="2800"/>
              <a:buNone/>
              <a:defRPr/>
            </a:lvl9pPr>
          </a:lstStyle>
          <a:p/>
        </p:txBody>
      </p:sp>
      <p:sp>
        <p:nvSpPr>
          <p:cNvPr id="5299" name="Google Shape;5299;p115"/>
          <p:cNvSpPr txBox="1"/>
          <p:nvPr>
            <p:ph idx="1" type="body"/>
          </p:nvPr>
        </p:nvSpPr>
        <p:spPr>
          <a:xfrm>
            <a:off x="420625" y="1485525"/>
            <a:ext cx="3663000" cy="673500"/>
          </a:xfrm>
          <a:prstGeom prst="rect">
            <a:avLst/>
          </a:prstGeom>
        </p:spPr>
        <p:txBody>
          <a:bodyPr anchorCtr="0" anchor="t" bIns="0" lIns="0" spcFirstLastPara="1" rIns="0" wrap="square" tIns="0">
            <a:noAutofit/>
          </a:bodyPr>
          <a:lstStyle>
            <a:lvl1pPr indent="-457200" lvl="0" marL="457200">
              <a:spcBef>
                <a:spcPts val="0"/>
              </a:spcBef>
              <a:spcAft>
                <a:spcPts val="0"/>
              </a:spcAft>
              <a:buClr>
                <a:schemeClr val="accent1"/>
              </a:buClr>
              <a:buSzPts val="3600"/>
              <a:buChar char="●"/>
              <a:defRPr b="1" sz="3600">
                <a:solidFill>
                  <a:schemeClr val="accent1"/>
                </a:solidFill>
              </a:defRPr>
            </a:lvl1pPr>
            <a:lvl2pPr indent="-457200" lvl="1" marL="914400">
              <a:spcBef>
                <a:spcPts val="800"/>
              </a:spcBef>
              <a:spcAft>
                <a:spcPts val="0"/>
              </a:spcAft>
              <a:buClr>
                <a:schemeClr val="accent1"/>
              </a:buClr>
              <a:buSzPts val="3600"/>
              <a:buChar char="○"/>
              <a:defRPr b="1" sz="3600">
                <a:solidFill>
                  <a:schemeClr val="accent1"/>
                </a:solidFill>
              </a:defRPr>
            </a:lvl2pPr>
            <a:lvl3pPr indent="-457200" lvl="2" marL="1371600">
              <a:spcBef>
                <a:spcPts val="800"/>
              </a:spcBef>
              <a:spcAft>
                <a:spcPts val="0"/>
              </a:spcAft>
              <a:buClr>
                <a:schemeClr val="accent1"/>
              </a:buClr>
              <a:buSzPts val="3600"/>
              <a:buChar char="■"/>
              <a:defRPr b="1" sz="3600">
                <a:solidFill>
                  <a:schemeClr val="accent1"/>
                </a:solidFill>
              </a:defRPr>
            </a:lvl3pPr>
            <a:lvl4pPr indent="-457200" lvl="3" marL="1828800">
              <a:spcBef>
                <a:spcPts val="800"/>
              </a:spcBef>
              <a:spcAft>
                <a:spcPts val="0"/>
              </a:spcAft>
              <a:buClr>
                <a:schemeClr val="accent1"/>
              </a:buClr>
              <a:buSzPts val="3600"/>
              <a:buChar char="●"/>
              <a:defRPr b="1" sz="3600">
                <a:solidFill>
                  <a:schemeClr val="accent1"/>
                </a:solidFill>
              </a:defRPr>
            </a:lvl4pPr>
            <a:lvl5pPr indent="-457200" lvl="4" marL="2286000">
              <a:spcBef>
                <a:spcPts val="800"/>
              </a:spcBef>
              <a:spcAft>
                <a:spcPts val="0"/>
              </a:spcAft>
              <a:buClr>
                <a:schemeClr val="accent1"/>
              </a:buClr>
              <a:buSzPts val="3600"/>
              <a:buChar char="○"/>
              <a:defRPr b="1" sz="3600">
                <a:solidFill>
                  <a:schemeClr val="accent1"/>
                </a:solidFill>
              </a:defRPr>
            </a:lvl5pPr>
            <a:lvl6pPr indent="-457200" lvl="5" marL="2743200">
              <a:spcBef>
                <a:spcPts val="800"/>
              </a:spcBef>
              <a:spcAft>
                <a:spcPts val="0"/>
              </a:spcAft>
              <a:buClr>
                <a:schemeClr val="accent1"/>
              </a:buClr>
              <a:buSzPts val="3600"/>
              <a:buChar char="■"/>
              <a:defRPr b="1" sz="3600">
                <a:solidFill>
                  <a:schemeClr val="accent1"/>
                </a:solidFill>
              </a:defRPr>
            </a:lvl6pPr>
            <a:lvl7pPr indent="-457200" lvl="6" marL="3200400">
              <a:spcBef>
                <a:spcPts val="800"/>
              </a:spcBef>
              <a:spcAft>
                <a:spcPts val="0"/>
              </a:spcAft>
              <a:buClr>
                <a:schemeClr val="accent1"/>
              </a:buClr>
              <a:buSzPts val="3600"/>
              <a:buChar char="●"/>
              <a:defRPr b="1" sz="3600">
                <a:solidFill>
                  <a:schemeClr val="accent1"/>
                </a:solidFill>
              </a:defRPr>
            </a:lvl7pPr>
            <a:lvl8pPr indent="-457200" lvl="7" marL="3657600">
              <a:spcBef>
                <a:spcPts val="800"/>
              </a:spcBef>
              <a:spcAft>
                <a:spcPts val="0"/>
              </a:spcAft>
              <a:buClr>
                <a:schemeClr val="accent1"/>
              </a:buClr>
              <a:buSzPts val="3600"/>
              <a:buChar char="○"/>
              <a:defRPr b="1" sz="3600">
                <a:solidFill>
                  <a:schemeClr val="accent1"/>
                </a:solidFill>
              </a:defRPr>
            </a:lvl8pPr>
            <a:lvl9pPr indent="-457200" lvl="8" marL="4114800">
              <a:spcBef>
                <a:spcPts val="800"/>
              </a:spcBef>
              <a:spcAft>
                <a:spcPts val="800"/>
              </a:spcAft>
              <a:buClr>
                <a:schemeClr val="accent1"/>
              </a:buClr>
              <a:buSzPts val="3600"/>
              <a:buChar char="■"/>
              <a:defRPr b="1" sz="3600">
                <a:solidFill>
                  <a:schemeClr val="accent1"/>
                </a:solidFill>
              </a:defRPr>
            </a:lvl9pPr>
          </a:lstStyle>
          <a:p/>
        </p:txBody>
      </p:sp>
      <p:sp>
        <p:nvSpPr>
          <p:cNvPr id="5300" name="Google Shape;5300;p115"/>
          <p:cNvSpPr txBox="1"/>
          <p:nvPr>
            <p:ph idx="3" type="body"/>
          </p:nvPr>
        </p:nvSpPr>
        <p:spPr>
          <a:xfrm>
            <a:off x="420625" y="2235000"/>
            <a:ext cx="3663000" cy="334500"/>
          </a:xfrm>
          <a:prstGeom prst="rect">
            <a:avLst/>
          </a:prstGeom>
        </p:spPr>
        <p:txBody>
          <a:bodyPr anchorCtr="0" anchor="t" bIns="0" lIns="0" spcFirstLastPara="1" rIns="0" wrap="square" tIns="0">
            <a:noAutofit/>
          </a:bodyPr>
          <a:lstStyle>
            <a:lvl1pPr indent="-355600" lvl="0" marL="457200">
              <a:spcBef>
                <a:spcPts val="0"/>
              </a:spcBef>
              <a:spcAft>
                <a:spcPts val="0"/>
              </a:spcAft>
              <a:buClr>
                <a:schemeClr val="lt1"/>
              </a:buClr>
              <a:buSzPts val="2000"/>
              <a:buChar char="●"/>
              <a:defRPr b="1">
                <a:solidFill>
                  <a:schemeClr val="lt1"/>
                </a:solidFill>
              </a:defRPr>
            </a:lvl1pPr>
            <a:lvl2pPr indent="-355600" lvl="1" marL="914400">
              <a:spcBef>
                <a:spcPts val="800"/>
              </a:spcBef>
              <a:spcAft>
                <a:spcPts val="0"/>
              </a:spcAft>
              <a:buClr>
                <a:schemeClr val="lt1"/>
              </a:buClr>
              <a:buSzPts val="2000"/>
              <a:buChar char="○"/>
              <a:defRPr b="1">
                <a:solidFill>
                  <a:schemeClr val="lt1"/>
                </a:solidFill>
              </a:defRPr>
            </a:lvl2pPr>
            <a:lvl3pPr indent="-355600" lvl="2" marL="1371600">
              <a:spcBef>
                <a:spcPts val="800"/>
              </a:spcBef>
              <a:spcAft>
                <a:spcPts val="0"/>
              </a:spcAft>
              <a:buClr>
                <a:schemeClr val="lt1"/>
              </a:buClr>
              <a:buSzPts val="2000"/>
              <a:buChar char="■"/>
              <a:defRPr b="1">
                <a:solidFill>
                  <a:schemeClr val="lt1"/>
                </a:solidFill>
              </a:defRPr>
            </a:lvl3pPr>
            <a:lvl4pPr indent="-355600" lvl="3" marL="1828800">
              <a:spcBef>
                <a:spcPts val="800"/>
              </a:spcBef>
              <a:spcAft>
                <a:spcPts val="0"/>
              </a:spcAft>
              <a:buClr>
                <a:schemeClr val="lt1"/>
              </a:buClr>
              <a:buSzPts val="2000"/>
              <a:buChar char="●"/>
              <a:defRPr b="1">
                <a:solidFill>
                  <a:schemeClr val="lt1"/>
                </a:solidFill>
              </a:defRPr>
            </a:lvl4pPr>
            <a:lvl5pPr indent="-355600" lvl="4" marL="2286000">
              <a:spcBef>
                <a:spcPts val="800"/>
              </a:spcBef>
              <a:spcAft>
                <a:spcPts val="0"/>
              </a:spcAft>
              <a:buClr>
                <a:schemeClr val="lt1"/>
              </a:buClr>
              <a:buSzPts val="2000"/>
              <a:buChar char="○"/>
              <a:defRPr b="1">
                <a:solidFill>
                  <a:schemeClr val="lt1"/>
                </a:solidFill>
              </a:defRPr>
            </a:lvl5pPr>
            <a:lvl6pPr indent="-355600" lvl="5" marL="2743200">
              <a:spcBef>
                <a:spcPts val="800"/>
              </a:spcBef>
              <a:spcAft>
                <a:spcPts val="0"/>
              </a:spcAft>
              <a:buClr>
                <a:schemeClr val="lt1"/>
              </a:buClr>
              <a:buSzPts val="2000"/>
              <a:buChar char="■"/>
              <a:defRPr b="1">
                <a:solidFill>
                  <a:schemeClr val="lt1"/>
                </a:solidFill>
              </a:defRPr>
            </a:lvl6pPr>
            <a:lvl7pPr indent="-355600" lvl="6" marL="3200400">
              <a:spcBef>
                <a:spcPts val="800"/>
              </a:spcBef>
              <a:spcAft>
                <a:spcPts val="0"/>
              </a:spcAft>
              <a:buClr>
                <a:schemeClr val="lt1"/>
              </a:buClr>
              <a:buSzPts val="2000"/>
              <a:buChar char="●"/>
              <a:defRPr b="1">
                <a:solidFill>
                  <a:schemeClr val="lt1"/>
                </a:solidFill>
              </a:defRPr>
            </a:lvl7pPr>
            <a:lvl8pPr indent="-355600" lvl="7" marL="3657600">
              <a:spcBef>
                <a:spcPts val="800"/>
              </a:spcBef>
              <a:spcAft>
                <a:spcPts val="0"/>
              </a:spcAft>
              <a:buClr>
                <a:schemeClr val="lt1"/>
              </a:buClr>
              <a:buSzPts val="2000"/>
              <a:buChar char="○"/>
              <a:defRPr b="1">
                <a:solidFill>
                  <a:schemeClr val="lt1"/>
                </a:solidFill>
              </a:defRPr>
            </a:lvl8pPr>
            <a:lvl9pPr indent="-355600" lvl="8" marL="4114800">
              <a:spcBef>
                <a:spcPts val="800"/>
              </a:spcBef>
              <a:spcAft>
                <a:spcPts val="800"/>
              </a:spcAft>
              <a:buClr>
                <a:schemeClr val="lt1"/>
              </a:buClr>
              <a:buSzPts val="2000"/>
              <a:buChar char="■"/>
              <a:defRPr b="1">
                <a:solidFill>
                  <a:schemeClr val="lt1"/>
                </a:solidFill>
              </a:defRPr>
            </a:lvl9pPr>
          </a:lstStyle>
          <a:p/>
        </p:txBody>
      </p:sp>
      <p:sp>
        <p:nvSpPr>
          <p:cNvPr id="5301" name="Google Shape;5301;p115"/>
          <p:cNvSpPr txBox="1"/>
          <p:nvPr>
            <p:ph idx="4" type="body"/>
          </p:nvPr>
        </p:nvSpPr>
        <p:spPr>
          <a:xfrm>
            <a:off x="420625" y="3093125"/>
            <a:ext cx="3663000" cy="673500"/>
          </a:xfrm>
          <a:prstGeom prst="rect">
            <a:avLst/>
          </a:prstGeom>
        </p:spPr>
        <p:txBody>
          <a:bodyPr anchorCtr="0" anchor="t" bIns="0" lIns="0" spcFirstLastPara="1" rIns="0" wrap="square" tIns="0">
            <a:noAutofit/>
          </a:bodyPr>
          <a:lstStyle>
            <a:lvl1pPr indent="-457200" lvl="0" marL="457200">
              <a:spcBef>
                <a:spcPts val="0"/>
              </a:spcBef>
              <a:spcAft>
                <a:spcPts val="0"/>
              </a:spcAft>
              <a:buClr>
                <a:schemeClr val="accent1"/>
              </a:buClr>
              <a:buSzPts val="3600"/>
              <a:buChar char="●"/>
              <a:defRPr b="1" sz="3600">
                <a:solidFill>
                  <a:schemeClr val="accent1"/>
                </a:solidFill>
              </a:defRPr>
            </a:lvl1pPr>
            <a:lvl2pPr indent="-457200" lvl="1" marL="914400">
              <a:spcBef>
                <a:spcPts val="800"/>
              </a:spcBef>
              <a:spcAft>
                <a:spcPts val="0"/>
              </a:spcAft>
              <a:buClr>
                <a:schemeClr val="accent1"/>
              </a:buClr>
              <a:buSzPts val="3600"/>
              <a:buChar char="○"/>
              <a:defRPr b="1" sz="3600">
                <a:solidFill>
                  <a:schemeClr val="accent1"/>
                </a:solidFill>
              </a:defRPr>
            </a:lvl2pPr>
            <a:lvl3pPr indent="-457200" lvl="2" marL="1371600">
              <a:spcBef>
                <a:spcPts val="800"/>
              </a:spcBef>
              <a:spcAft>
                <a:spcPts val="0"/>
              </a:spcAft>
              <a:buClr>
                <a:schemeClr val="accent1"/>
              </a:buClr>
              <a:buSzPts val="3600"/>
              <a:buChar char="■"/>
              <a:defRPr b="1" sz="3600">
                <a:solidFill>
                  <a:schemeClr val="accent1"/>
                </a:solidFill>
              </a:defRPr>
            </a:lvl3pPr>
            <a:lvl4pPr indent="-457200" lvl="3" marL="1828800">
              <a:spcBef>
                <a:spcPts val="800"/>
              </a:spcBef>
              <a:spcAft>
                <a:spcPts val="0"/>
              </a:spcAft>
              <a:buClr>
                <a:schemeClr val="accent1"/>
              </a:buClr>
              <a:buSzPts val="3600"/>
              <a:buChar char="●"/>
              <a:defRPr b="1" sz="3600">
                <a:solidFill>
                  <a:schemeClr val="accent1"/>
                </a:solidFill>
              </a:defRPr>
            </a:lvl4pPr>
            <a:lvl5pPr indent="-457200" lvl="4" marL="2286000">
              <a:spcBef>
                <a:spcPts val="800"/>
              </a:spcBef>
              <a:spcAft>
                <a:spcPts val="0"/>
              </a:spcAft>
              <a:buClr>
                <a:schemeClr val="accent1"/>
              </a:buClr>
              <a:buSzPts val="3600"/>
              <a:buChar char="○"/>
              <a:defRPr b="1" sz="3600">
                <a:solidFill>
                  <a:schemeClr val="accent1"/>
                </a:solidFill>
              </a:defRPr>
            </a:lvl5pPr>
            <a:lvl6pPr indent="-457200" lvl="5" marL="2743200">
              <a:spcBef>
                <a:spcPts val="800"/>
              </a:spcBef>
              <a:spcAft>
                <a:spcPts val="0"/>
              </a:spcAft>
              <a:buClr>
                <a:schemeClr val="accent1"/>
              </a:buClr>
              <a:buSzPts val="3600"/>
              <a:buChar char="■"/>
              <a:defRPr b="1" sz="3600">
                <a:solidFill>
                  <a:schemeClr val="accent1"/>
                </a:solidFill>
              </a:defRPr>
            </a:lvl6pPr>
            <a:lvl7pPr indent="-457200" lvl="6" marL="3200400">
              <a:spcBef>
                <a:spcPts val="800"/>
              </a:spcBef>
              <a:spcAft>
                <a:spcPts val="0"/>
              </a:spcAft>
              <a:buClr>
                <a:schemeClr val="accent1"/>
              </a:buClr>
              <a:buSzPts val="3600"/>
              <a:buChar char="●"/>
              <a:defRPr b="1" sz="3600">
                <a:solidFill>
                  <a:schemeClr val="accent1"/>
                </a:solidFill>
              </a:defRPr>
            </a:lvl7pPr>
            <a:lvl8pPr indent="-457200" lvl="7" marL="3657600">
              <a:spcBef>
                <a:spcPts val="800"/>
              </a:spcBef>
              <a:spcAft>
                <a:spcPts val="0"/>
              </a:spcAft>
              <a:buClr>
                <a:schemeClr val="accent1"/>
              </a:buClr>
              <a:buSzPts val="3600"/>
              <a:buChar char="○"/>
              <a:defRPr b="1" sz="3600">
                <a:solidFill>
                  <a:schemeClr val="accent1"/>
                </a:solidFill>
              </a:defRPr>
            </a:lvl8pPr>
            <a:lvl9pPr indent="-457200" lvl="8" marL="4114800">
              <a:spcBef>
                <a:spcPts val="800"/>
              </a:spcBef>
              <a:spcAft>
                <a:spcPts val="800"/>
              </a:spcAft>
              <a:buClr>
                <a:schemeClr val="accent1"/>
              </a:buClr>
              <a:buSzPts val="3600"/>
              <a:buChar char="■"/>
              <a:defRPr b="1" sz="3600">
                <a:solidFill>
                  <a:schemeClr val="accent1"/>
                </a:solidFill>
              </a:defRPr>
            </a:lvl9pPr>
          </a:lstStyle>
          <a:p/>
        </p:txBody>
      </p:sp>
      <p:sp>
        <p:nvSpPr>
          <p:cNvPr id="5302" name="Google Shape;5302;p115"/>
          <p:cNvSpPr txBox="1"/>
          <p:nvPr>
            <p:ph idx="5" type="body"/>
          </p:nvPr>
        </p:nvSpPr>
        <p:spPr>
          <a:xfrm>
            <a:off x="420625" y="3842600"/>
            <a:ext cx="3663000" cy="334500"/>
          </a:xfrm>
          <a:prstGeom prst="rect">
            <a:avLst/>
          </a:prstGeom>
        </p:spPr>
        <p:txBody>
          <a:bodyPr anchorCtr="0" anchor="t" bIns="0" lIns="0" spcFirstLastPara="1" rIns="0" wrap="square" tIns="0">
            <a:noAutofit/>
          </a:bodyPr>
          <a:lstStyle>
            <a:lvl1pPr indent="-355600" lvl="0" marL="457200">
              <a:spcBef>
                <a:spcPts val="0"/>
              </a:spcBef>
              <a:spcAft>
                <a:spcPts val="0"/>
              </a:spcAft>
              <a:buClr>
                <a:schemeClr val="lt1"/>
              </a:buClr>
              <a:buSzPts val="2000"/>
              <a:buChar char="●"/>
              <a:defRPr b="1">
                <a:solidFill>
                  <a:schemeClr val="lt1"/>
                </a:solidFill>
              </a:defRPr>
            </a:lvl1pPr>
            <a:lvl2pPr indent="-355600" lvl="1" marL="914400">
              <a:spcBef>
                <a:spcPts val="800"/>
              </a:spcBef>
              <a:spcAft>
                <a:spcPts val="0"/>
              </a:spcAft>
              <a:buClr>
                <a:schemeClr val="lt1"/>
              </a:buClr>
              <a:buSzPts val="2000"/>
              <a:buChar char="○"/>
              <a:defRPr b="1">
                <a:solidFill>
                  <a:schemeClr val="lt1"/>
                </a:solidFill>
              </a:defRPr>
            </a:lvl2pPr>
            <a:lvl3pPr indent="-355600" lvl="2" marL="1371600">
              <a:spcBef>
                <a:spcPts val="800"/>
              </a:spcBef>
              <a:spcAft>
                <a:spcPts val="0"/>
              </a:spcAft>
              <a:buClr>
                <a:schemeClr val="lt1"/>
              </a:buClr>
              <a:buSzPts val="2000"/>
              <a:buChar char="■"/>
              <a:defRPr b="1">
                <a:solidFill>
                  <a:schemeClr val="lt1"/>
                </a:solidFill>
              </a:defRPr>
            </a:lvl3pPr>
            <a:lvl4pPr indent="-355600" lvl="3" marL="1828800">
              <a:spcBef>
                <a:spcPts val="800"/>
              </a:spcBef>
              <a:spcAft>
                <a:spcPts val="0"/>
              </a:spcAft>
              <a:buClr>
                <a:schemeClr val="lt1"/>
              </a:buClr>
              <a:buSzPts val="2000"/>
              <a:buChar char="●"/>
              <a:defRPr b="1">
                <a:solidFill>
                  <a:schemeClr val="lt1"/>
                </a:solidFill>
              </a:defRPr>
            </a:lvl4pPr>
            <a:lvl5pPr indent="-355600" lvl="4" marL="2286000">
              <a:spcBef>
                <a:spcPts val="800"/>
              </a:spcBef>
              <a:spcAft>
                <a:spcPts val="0"/>
              </a:spcAft>
              <a:buClr>
                <a:schemeClr val="lt1"/>
              </a:buClr>
              <a:buSzPts val="2000"/>
              <a:buChar char="○"/>
              <a:defRPr b="1">
                <a:solidFill>
                  <a:schemeClr val="lt1"/>
                </a:solidFill>
              </a:defRPr>
            </a:lvl5pPr>
            <a:lvl6pPr indent="-355600" lvl="5" marL="2743200">
              <a:spcBef>
                <a:spcPts val="800"/>
              </a:spcBef>
              <a:spcAft>
                <a:spcPts val="0"/>
              </a:spcAft>
              <a:buClr>
                <a:schemeClr val="lt1"/>
              </a:buClr>
              <a:buSzPts val="2000"/>
              <a:buChar char="■"/>
              <a:defRPr b="1">
                <a:solidFill>
                  <a:schemeClr val="lt1"/>
                </a:solidFill>
              </a:defRPr>
            </a:lvl6pPr>
            <a:lvl7pPr indent="-355600" lvl="6" marL="3200400">
              <a:spcBef>
                <a:spcPts val="800"/>
              </a:spcBef>
              <a:spcAft>
                <a:spcPts val="0"/>
              </a:spcAft>
              <a:buClr>
                <a:schemeClr val="lt1"/>
              </a:buClr>
              <a:buSzPts val="2000"/>
              <a:buChar char="●"/>
              <a:defRPr b="1">
                <a:solidFill>
                  <a:schemeClr val="lt1"/>
                </a:solidFill>
              </a:defRPr>
            </a:lvl7pPr>
            <a:lvl8pPr indent="-355600" lvl="7" marL="3657600">
              <a:spcBef>
                <a:spcPts val="800"/>
              </a:spcBef>
              <a:spcAft>
                <a:spcPts val="0"/>
              </a:spcAft>
              <a:buClr>
                <a:schemeClr val="lt1"/>
              </a:buClr>
              <a:buSzPts val="2000"/>
              <a:buChar char="○"/>
              <a:defRPr b="1">
                <a:solidFill>
                  <a:schemeClr val="lt1"/>
                </a:solidFill>
              </a:defRPr>
            </a:lvl8pPr>
            <a:lvl9pPr indent="-355600" lvl="8" marL="4114800">
              <a:spcBef>
                <a:spcPts val="800"/>
              </a:spcBef>
              <a:spcAft>
                <a:spcPts val="800"/>
              </a:spcAft>
              <a:buClr>
                <a:schemeClr val="lt1"/>
              </a:buClr>
              <a:buSzPts val="2000"/>
              <a:buChar char="■"/>
              <a:defRPr b="1">
                <a:solidFill>
                  <a:schemeClr val="lt1"/>
                </a:solidFill>
              </a:defRPr>
            </a:lvl9pPr>
          </a:lstStyle>
          <a:p/>
        </p:txBody>
      </p:sp>
    </p:spTree>
  </p:cSld>
  <p:clrMapOvr>
    <a:masterClrMapping/>
  </p:clrMapOvr>
</p:sldLayout>
</file>

<file path=ppt/slideLayouts/slideLayout11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23: Title, text, with subtitle, photos, 4 column">
  <p:cSld name="CUSTOM_23_1_1_1_1_1_1_2_1_1_1_1">
    <p:spTree>
      <p:nvGrpSpPr>
        <p:cNvPr id="5303" name="Shape 5303"/>
        <p:cNvGrpSpPr/>
        <p:nvPr/>
      </p:nvGrpSpPr>
      <p:grpSpPr>
        <a:xfrm>
          <a:off x="0" y="0"/>
          <a:ext cx="0" cy="0"/>
          <a:chOff x="0" y="0"/>
          <a:chExt cx="0" cy="0"/>
        </a:xfrm>
      </p:grpSpPr>
      <p:sp>
        <p:nvSpPr>
          <p:cNvPr id="5304" name="Google Shape;5304;p116"/>
          <p:cNvSpPr/>
          <p:nvPr>
            <p:ph idx="2" type="pic"/>
          </p:nvPr>
        </p:nvSpPr>
        <p:spPr>
          <a:xfrm>
            <a:off x="424902" y="1331576"/>
            <a:ext cx="1586700" cy="1586700"/>
          </a:xfrm>
          <a:prstGeom prst="ellipse">
            <a:avLst/>
          </a:prstGeom>
          <a:noFill/>
          <a:ln>
            <a:noFill/>
          </a:ln>
        </p:spPr>
      </p:sp>
      <p:sp>
        <p:nvSpPr>
          <p:cNvPr id="5305" name="Google Shape;5305;p116"/>
          <p:cNvSpPr txBox="1"/>
          <p:nvPr>
            <p:ph type="title"/>
          </p:nvPr>
        </p:nvSpPr>
        <p:spPr>
          <a:xfrm>
            <a:off x="424925" y="315900"/>
            <a:ext cx="8373000" cy="440100"/>
          </a:xfrm>
          <a:prstGeom prst="rect">
            <a:avLst/>
          </a:prstGeom>
          <a:noFill/>
          <a:ln>
            <a:noFill/>
          </a:ln>
        </p:spPr>
        <p:txBody>
          <a:bodyPr anchorCtr="0" anchor="t" bIns="0" lIns="0" spcFirstLastPara="1" rIns="0" wrap="square" tIns="0">
            <a:spAutoFit/>
          </a:bodyPr>
          <a:lstStyle>
            <a:lvl1pPr lvl="0" marR="0" algn="l">
              <a:lnSpc>
                <a:spcPct val="90000"/>
              </a:lnSpc>
              <a:spcBef>
                <a:spcPts val="0"/>
              </a:spcBef>
              <a:spcAft>
                <a:spcPts val="0"/>
              </a:spcAft>
              <a:buClr>
                <a:schemeClr val="dk1"/>
              </a:buClr>
              <a:buSzPts val="3200"/>
              <a:buFont typeface="Arial"/>
              <a:buNone/>
              <a:defRPr b="1" i="0" sz="3200" u="none" cap="none" strike="noStrike">
                <a:solidFill>
                  <a:schemeClr val="dk1"/>
                </a:solidFill>
                <a:highlight>
                  <a:schemeClr val="accent1"/>
                </a:highlight>
                <a:latin typeface="Arial"/>
                <a:ea typeface="Arial"/>
                <a:cs typeface="Arial"/>
                <a:sym typeface="Arial"/>
              </a:defRPr>
            </a:lvl1pPr>
            <a:lvl2pPr lvl="1" algn="l">
              <a:lnSpc>
                <a:spcPct val="100000"/>
              </a:lnSpc>
              <a:spcBef>
                <a:spcPts val="800"/>
              </a:spcBef>
              <a:spcAft>
                <a:spcPts val="0"/>
              </a:spcAft>
              <a:buClr>
                <a:schemeClr val="dk1"/>
              </a:buClr>
              <a:buSzPts val="1400"/>
              <a:buFont typeface="Arial"/>
              <a:buNone/>
              <a:defRPr b="1" sz="2800">
                <a:solidFill>
                  <a:schemeClr val="dk1"/>
                </a:solidFill>
              </a:defRPr>
            </a:lvl2pPr>
            <a:lvl3pPr lvl="2" algn="l">
              <a:lnSpc>
                <a:spcPct val="100000"/>
              </a:lnSpc>
              <a:spcBef>
                <a:spcPts val="0"/>
              </a:spcBef>
              <a:spcAft>
                <a:spcPts val="0"/>
              </a:spcAft>
              <a:buClr>
                <a:schemeClr val="dk1"/>
              </a:buClr>
              <a:buSzPts val="1400"/>
              <a:buFont typeface="Arial"/>
              <a:buNone/>
              <a:defRPr b="1" sz="2800">
                <a:solidFill>
                  <a:schemeClr val="dk1"/>
                </a:solidFill>
              </a:defRPr>
            </a:lvl3pPr>
            <a:lvl4pPr lvl="3" algn="l">
              <a:lnSpc>
                <a:spcPct val="100000"/>
              </a:lnSpc>
              <a:spcBef>
                <a:spcPts val="0"/>
              </a:spcBef>
              <a:spcAft>
                <a:spcPts val="0"/>
              </a:spcAft>
              <a:buClr>
                <a:schemeClr val="dk1"/>
              </a:buClr>
              <a:buSzPts val="1400"/>
              <a:buFont typeface="Arial"/>
              <a:buNone/>
              <a:defRPr b="1" sz="2800">
                <a:solidFill>
                  <a:schemeClr val="dk1"/>
                </a:solidFill>
              </a:defRPr>
            </a:lvl4pPr>
            <a:lvl5pPr lvl="4" algn="l">
              <a:lnSpc>
                <a:spcPct val="100000"/>
              </a:lnSpc>
              <a:spcBef>
                <a:spcPts val="0"/>
              </a:spcBef>
              <a:spcAft>
                <a:spcPts val="0"/>
              </a:spcAft>
              <a:buClr>
                <a:schemeClr val="dk1"/>
              </a:buClr>
              <a:buSzPts val="1400"/>
              <a:buFont typeface="Arial"/>
              <a:buNone/>
              <a:defRPr b="1" sz="2800">
                <a:solidFill>
                  <a:schemeClr val="dk1"/>
                </a:solidFill>
              </a:defRPr>
            </a:lvl5pPr>
            <a:lvl6pPr lvl="5" algn="l">
              <a:lnSpc>
                <a:spcPct val="100000"/>
              </a:lnSpc>
              <a:spcBef>
                <a:spcPts val="0"/>
              </a:spcBef>
              <a:spcAft>
                <a:spcPts val="0"/>
              </a:spcAft>
              <a:buClr>
                <a:schemeClr val="dk1"/>
              </a:buClr>
              <a:buSzPts val="1400"/>
              <a:buFont typeface="Arial"/>
              <a:buNone/>
              <a:defRPr b="1" sz="2800">
                <a:solidFill>
                  <a:schemeClr val="dk1"/>
                </a:solidFill>
              </a:defRPr>
            </a:lvl6pPr>
            <a:lvl7pPr lvl="6" algn="l">
              <a:lnSpc>
                <a:spcPct val="100000"/>
              </a:lnSpc>
              <a:spcBef>
                <a:spcPts val="0"/>
              </a:spcBef>
              <a:spcAft>
                <a:spcPts val="0"/>
              </a:spcAft>
              <a:buClr>
                <a:schemeClr val="dk1"/>
              </a:buClr>
              <a:buSzPts val="1400"/>
              <a:buFont typeface="Arial"/>
              <a:buNone/>
              <a:defRPr b="1" sz="2800">
                <a:solidFill>
                  <a:schemeClr val="dk1"/>
                </a:solidFill>
              </a:defRPr>
            </a:lvl7pPr>
            <a:lvl8pPr lvl="7" algn="l">
              <a:lnSpc>
                <a:spcPct val="100000"/>
              </a:lnSpc>
              <a:spcBef>
                <a:spcPts val="0"/>
              </a:spcBef>
              <a:spcAft>
                <a:spcPts val="0"/>
              </a:spcAft>
              <a:buClr>
                <a:schemeClr val="dk1"/>
              </a:buClr>
              <a:buSzPts val="1400"/>
              <a:buFont typeface="Arial"/>
              <a:buNone/>
              <a:defRPr b="1" sz="2800">
                <a:solidFill>
                  <a:schemeClr val="dk1"/>
                </a:solidFill>
              </a:defRPr>
            </a:lvl8pPr>
            <a:lvl9pPr lvl="8" algn="l">
              <a:lnSpc>
                <a:spcPct val="100000"/>
              </a:lnSpc>
              <a:spcBef>
                <a:spcPts val="0"/>
              </a:spcBef>
              <a:spcAft>
                <a:spcPts val="0"/>
              </a:spcAft>
              <a:buClr>
                <a:schemeClr val="dk1"/>
              </a:buClr>
              <a:buSzPts val="1400"/>
              <a:buFont typeface="Arial"/>
              <a:buNone/>
              <a:defRPr b="1" sz="2800">
                <a:solidFill>
                  <a:schemeClr val="dk1"/>
                </a:solidFill>
              </a:defRPr>
            </a:lvl9pPr>
          </a:lstStyle>
          <a:p/>
        </p:txBody>
      </p:sp>
      <p:sp>
        <p:nvSpPr>
          <p:cNvPr id="5306" name="Google Shape;5306;p116"/>
          <p:cNvSpPr txBox="1"/>
          <p:nvPr>
            <p:ph idx="1" type="subTitle"/>
          </p:nvPr>
        </p:nvSpPr>
        <p:spPr>
          <a:xfrm>
            <a:off x="427950" y="756003"/>
            <a:ext cx="8373000" cy="213900"/>
          </a:xfrm>
          <a:prstGeom prst="rect">
            <a:avLst/>
          </a:prstGeom>
        </p:spPr>
        <p:txBody>
          <a:bodyPr anchorCtr="0" anchor="t" bIns="0" lIns="0" spcFirstLastPara="1" rIns="0" wrap="square" tIns="0">
            <a:spAutoFit/>
          </a:bodyPr>
          <a:lstStyle>
            <a:lvl1pPr lvl="0">
              <a:lnSpc>
                <a:spcPct val="90000"/>
              </a:lnSpc>
              <a:spcBef>
                <a:spcPts val="0"/>
              </a:spcBef>
              <a:spcAft>
                <a:spcPts val="0"/>
              </a:spcAft>
              <a:buClr>
                <a:schemeClr val="lt1"/>
              </a:buClr>
              <a:buSzPts val="1600"/>
              <a:buNone/>
              <a:defRPr b="1" sz="1600">
                <a:solidFill>
                  <a:schemeClr val="lt1"/>
                </a:solidFill>
                <a:highlight>
                  <a:schemeClr val="dk1"/>
                </a:highlight>
              </a:defRPr>
            </a:lvl1pPr>
            <a:lvl2pPr lvl="1">
              <a:lnSpc>
                <a:spcPct val="90000"/>
              </a:lnSpc>
              <a:spcBef>
                <a:spcPts val="800"/>
              </a:spcBef>
              <a:spcAft>
                <a:spcPts val="0"/>
              </a:spcAft>
              <a:buSzPts val="2000"/>
              <a:buNone/>
              <a:defRPr/>
            </a:lvl2pPr>
            <a:lvl3pPr lvl="2">
              <a:lnSpc>
                <a:spcPct val="90000"/>
              </a:lnSpc>
              <a:spcBef>
                <a:spcPts val="800"/>
              </a:spcBef>
              <a:spcAft>
                <a:spcPts val="0"/>
              </a:spcAft>
              <a:buSzPts val="2000"/>
              <a:buNone/>
              <a:defRPr/>
            </a:lvl3pPr>
            <a:lvl4pPr lvl="3">
              <a:lnSpc>
                <a:spcPct val="90000"/>
              </a:lnSpc>
              <a:spcBef>
                <a:spcPts val="800"/>
              </a:spcBef>
              <a:spcAft>
                <a:spcPts val="0"/>
              </a:spcAft>
              <a:buSzPts val="2000"/>
              <a:buNone/>
              <a:defRPr/>
            </a:lvl4pPr>
            <a:lvl5pPr lvl="4">
              <a:lnSpc>
                <a:spcPct val="90000"/>
              </a:lnSpc>
              <a:spcBef>
                <a:spcPts val="800"/>
              </a:spcBef>
              <a:spcAft>
                <a:spcPts val="0"/>
              </a:spcAft>
              <a:buSzPts val="2000"/>
              <a:buNone/>
              <a:defRPr/>
            </a:lvl5pPr>
            <a:lvl6pPr lvl="5">
              <a:lnSpc>
                <a:spcPct val="90000"/>
              </a:lnSpc>
              <a:spcBef>
                <a:spcPts val="800"/>
              </a:spcBef>
              <a:spcAft>
                <a:spcPts val="0"/>
              </a:spcAft>
              <a:buSzPts val="2000"/>
              <a:buNone/>
              <a:defRPr/>
            </a:lvl6pPr>
            <a:lvl7pPr lvl="6">
              <a:lnSpc>
                <a:spcPct val="90000"/>
              </a:lnSpc>
              <a:spcBef>
                <a:spcPts val="800"/>
              </a:spcBef>
              <a:spcAft>
                <a:spcPts val="0"/>
              </a:spcAft>
              <a:buSzPts val="2000"/>
              <a:buNone/>
              <a:defRPr/>
            </a:lvl7pPr>
            <a:lvl8pPr lvl="7">
              <a:lnSpc>
                <a:spcPct val="90000"/>
              </a:lnSpc>
              <a:spcBef>
                <a:spcPts val="800"/>
              </a:spcBef>
              <a:spcAft>
                <a:spcPts val="0"/>
              </a:spcAft>
              <a:buSzPts val="2000"/>
              <a:buNone/>
              <a:defRPr/>
            </a:lvl8pPr>
            <a:lvl9pPr lvl="8">
              <a:lnSpc>
                <a:spcPct val="90000"/>
              </a:lnSpc>
              <a:spcBef>
                <a:spcPts val="800"/>
              </a:spcBef>
              <a:spcAft>
                <a:spcPts val="800"/>
              </a:spcAft>
              <a:buSzPts val="2000"/>
              <a:buNone/>
              <a:defRPr/>
            </a:lvl9pPr>
          </a:lstStyle>
          <a:p/>
        </p:txBody>
      </p:sp>
      <p:sp>
        <p:nvSpPr>
          <p:cNvPr id="5307" name="Google Shape;5307;p116"/>
          <p:cNvSpPr txBox="1"/>
          <p:nvPr>
            <p:ph idx="3" type="body"/>
          </p:nvPr>
        </p:nvSpPr>
        <p:spPr>
          <a:xfrm>
            <a:off x="423275" y="3127975"/>
            <a:ext cx="1781100" cy="1699500"/>
          </a:xfrm>
          <a:prstGeom prst="rect">
            <a:avLst/>
          </a:prstGeom>
          <a:noFill/>
          <a:ln>
            <a:noFill/>
          </a:ln>
        </p:spPr>
        <p:txBody>
          <a:bodyPr anchorCtr="0" anchor="t" bIns="0" lIns="0" spcFirstLastPara="1" rIns="0" wrap="square" tIns="0">
            <a:normAutofit/>
          </a:bodyPr>
          <a:lstStyle>
            <a:lvl1pPr indent="-355600" lvl="0" marL="457200" marR="0" algn="l">
              <a:lnSpc>
                <a:spcPct val="100000"/>
              </a:lnSpc>
              <a:spcBef>
                <a:spcPts val="0"/>
              </a:spcBef>
              <a:spcAft>
                <a:spcPts val="0"/>
              </a:spcAft>
              <a:buClr>
                <a:srgbClr val="000000"/>
              </a:buClr>
              <a:buSzPts val="2000"/>
              <a:buChar char="●"/>
              <a:defRPr b="1" i="0" u="none" cap="none" strike="noStrike">
                <a:solidFill>
                  <a:srgbClr val="000000"/>
                </a:solidFill>
              </a:defRPr>
            </a:lvl1pPr>
            <a:lvl2pPr indent="-355600" lvl="1" marL="914400" marR="0" algn="l">
              <a:lnSpc>
                <a:spcPct val="100000"/>
              </a:lnSpc>
              <a:spcBef>
                <a:spcPts val="400"/>
              </a:spcBef>
              <a:spcAft>
                <a:spcPts val="0"/>
              </a:spcAft>
              <a:buClr>
                <a:srgbClr val="000000"/>
              </a:buClr>
              <a:buSzPts val="2000"/>
              <a:buChar char="○"/>
              <a:defRPr i="0" u="none" cap="none" strike="noStrike">
                <a:solidFill>
                  <a:srgbClr val="000000"/>
                </a:solidFill>
              </a:defRPr>
            </a:lvl2pPr>
            <a:lvl3pPr indent="-355600" lvl="2" marL="1371600" marR="0" algn="l">
              <a:lnSpc>
                <a:spcPct val="100000"/>
              </a:lnSpc>
              <a:spcBef>
                <a:spcPts val="400"/>
              </a:spcBef>
              <a:spcAft>
                <a:spcPts val="0"/>
              </a:spcAft>
              <a:buClr>
                <a:srgbClr val="000000"/>
              </a:buClr>
              <a:buSzPts val="2000"/>
              <a:buChar char="■"/>
              <a:defRPr i="0" u="none" cap="none" strike="noStrike">
                <a:solidFill>
                  <a:srgbClr val="000000"/>
                </a:solidFill>
              </a:defRPr>
            </a:lvl3pPr>
            <a:lvl4pPr indent="-355600" lvl="3" marL="1828800" marR="0" algn="l">
              <a:lnSpc>
                <a:spcPct val="100000"/>
              </a:lnSpc>
              <a:spcBef>
                <a:spcPts val="400"/>
              </a:spcBef>
              <a:spcAft>
                <a:spcPts val="0"/>
              </a:spcAft>
              <a:buClr>
                <a:srgbClr val="000000"/>
              </a:buClr>
              <a:buSzPts val="2000"/>
              <a:buChar char="●"/>
              <a:defRPr i="0" u="none" cap="none" strike="noStrike">
                <a:solidFill>
                  <a:srgbClr val="000000"/>
                </a:solidFill>
              </a:defRPr>
            </a:lvl4pPr>
            <a:lvl5pPr indent="-355600" lvl="4" marL="2286000" marR="0" algn="l">
              <a:lnSpc>
                <a:spcPct val="100000"/>
              </a:lnSpc>
              <a:spcBef>
                <a:spcPts val="400"/>
              </a:spcBef>
              <a:spcAft>
                <a:spcPts val="0"/>
              </a:spcAft>
              <a:buClr>
                <a:srgbClr val="000000"/>
              </a:buClr>
              <a:buSzPts val="2000"/>
              <a:buChar char="○"/>
              <a:defRPr i="0" u="none" cap="none" strike="noStrike">
                <a:solidFill>
                  <a:srgbClr val="000000"/>
                </a:solidFill>
              </a:defRPr>
            </a:lvl5pPr>
            <a:lvl6pPr indent="-355600" lvl="5" marL="2743200" marR="0" algn="l">
              <a:lnSpc>
                <a:spcPct val="100000"/>
              </a:lnSpc>
              <a:spcBef>
                <a:spcPts val="400"/>
              </a:spcBef>
              <a:spcAft>
                <a:spcPts val="0"/>
              </a:spcAft>
              <a:buClr>
                <a:srgbClr val="000000"/>
              </a:buClr>
              <a:buSzPts val="2000"/>
              <a:buChar char="■"/>
              <a:defRPr i="0" u="none" cap="none" strike="noStrike">
                <a:solidFill>
                  <a:srgbClr val="000000"/>
                </a:solidFill>
              </a:defRPr>
            </a:lvl6pPr>
            <a:lvl7pPr indent="-355600" lvl="6" marL="3200400" marR="0" algn="l">
              <a:lnSpc>
                <a:spcPct val="100000"/>
              </a:lnSpc>
              <a:spcBef>
                <a:spcPts val="400"/>
              </a:spcBef>
              <a:spcAft>
                <a:spcPts val="0"/>
              </a:spcAft>
              <a:buClr>
                <a:srgbClr val="000000"/>
              </a:buClr>
              <a:buSzPts val="2000"/>
              <a:buChar char="●"/>
              <a:defRPr i="0" u="none" cap="none" strike="noStrike">
                <a:solidFill>
                  <a:srgbClr val="000000"/>
                </a:solidFill>
              </a:defRPr>
            </a:lvl7pPr>
            <a:lvl8pPr indent="-355600" lvl="7" marL="3657600" marR="0" algn="l">
              <a:lnSpc>
                <a:spcPct val="100000"/>
              </a:lnSpc>
              <a:spcBef>
                <a:spcPts val="400"/>
              </a:spcBef>
              <a:spcAft>
                <a:spcPts val="0"/>
              </a:spcAft>
              <a:buClr>
                <a:srgbClr val="000000"/>
              </a:buClr>
              <a:buSzPts val="2000"/>
              <a:buChar char="○"/>
              <a:defRPr i="0" u="none" cap="none" strike="noStrike">
                <a:solidFill>
                  <a:srgbClr val="000000"/>
                </a:solidFill>
              </a:defRPr>
            </a:lvl8pPr>
            <a:lvl9pPr indent="-355600" lvl="8" marL="4114800" marR="0" algn="l">
              <a:lnSpc>
                <a:spcPct val="100000"/>
              </a:lnSpc>
              <a:spcBef>
                <a:spcPts val="400"/>
              </a:spcBef>
              <a:spcAft>
                <a:spcPts val="400"/>
              </a:spcAft>
              <a:buClr>
                <a:srgbClr val="000000"/>
              </a:buClr>
              <a:buSzPts val="2000"/>
              <a:buChar char="■"/>
              <a:defRPr i="0" u="none" cap="none" strike="noStrike">
                <a:solidFill>
                  <a:srgbClr val="000000"/>
                </a:solidFill>
              </a:defRPr>
            </a:lvl9pPr>
          </a:lstStyle>
          <a:p/>
        </p:txBody>
      </p:sp>
      <p:sp>
        <p:nvSpPr>
          <p:cNvPr id="5308" name="Google Shape;5308;p116"/>
          <p:cNvSpPr txBox="1"/>
          <p:nvPr>
            <p:ph idx="4" type="body"/>
          </p:nvPr>
        </p:nvSpPr>
        <p:spPr>
          <a:xfrm>
            <a:off x="2650052" y="3127975"/>
            <a:ext cx="1781100" cy="1699500"/>
          </a:xfrm>
          <a:prstGeom prst="rect">
            <a:avLst/>
          </a:prstGeom>
          <a:noFill/>
          <a:ln>
            <a:noFill/>
          </a:ln>
        </p:spPr>
        <p:txBody>
          <a:bodyPr anchorCtr="0" anchor="t" bIns="0" lIns="0" spcFirstLastPara="1" rIns="0" wrap="square" tIns="0">
            <a:normAutofit/>
          </a:bodyPr>
          <a:lstStyle>
            <a:lvl1pPr indent="-355600" lvl="0" marL="457200" marR="0" algn="l">
              <a:lnSpc>
                <a:spcPct val="100000"/>
              </a:lnSpc>
              <a:spcBef>
                <a:spcPts val="0"/>
              </a:spcBef>
              <a:spcAft>
                <a:spcPts val="0"/>
              </a:spcAft>
              <a:buClr>
                <a:srgbClr val="000000"/>
              </a:buClr>
              <a:buSzPts val="2000"/>
              <a:buChar char="●"/>
              <a:defRPr b="1" i="0" u="none" cap="none" strike="noStrike">
                <a:solidFill>
                  <a:srgbClr val="000000"/>
                </a:solidFill>
              </a:defRPr>
            </a:lvl1pPr>
            <a:lvl2pPr indent="-355600" lvl="1" marL="914400" marR="0" algn="l">
              <a:lnSpc>
                <a:spcPct val="100000"/>
              </a:lnSpc>
              <a:spcBef>
                <a:spcPts val="400"/>
              </a:spcBef>
              <a:spcAft>
                <a:spcPts val="0"/>
              </a:spcAft>
              <a:buClr>
                <a:srgbClr val="000000"/>
              </a:buClr>
              <a:buSzPts val="2000"/>
              <a:buChar char="○"/>
              <a:defRPr i="0" u="none" cap="none" strike="noStrike">
                <a:solidFill>
                  <a:srgbClr val="000000"/>
                </a:solidFill>
              </a:defRPr>
            </a:lvl2pPr>
            <a:lvl3pPr indent="-355600" lvl="2" marL="1371600" marR="0" algn="l">
              <a:lnSpc>
                <a:spcPct val="100000"/>
              </a:lnSpc>
              <a:spcBef>
                <a:spcPts val="400"/>
              </a:spcBef>
              <a:spcAft>
                <a:spcPts val="0"/>
              </a:spcAft>
              <a:buClr>
                <a:srgbClr val="000000"/>
              </a:buClr>
              <a:buSzPts val="2000"/>
              <a:buChar char="■"/>
              <a:defRPr i="0" u="none" cap="none" strike="noStrike">
                <a:solidFill>
                  <a:srgbClr val="000000"/>
                </a:solidFill>
              </a:defRPr>
            </a:lvl3pPr>
            <a:lvl4pPr indent="-355600" lvl="3" marL="1828800" marR="0" algn="l">
              <a:lnSpc>
                <a:spcPct val="100000"/>
              </a:lnSpc>
              <a:spcBef>
                <a:spcPts val="400"/>
              </a:spcBef>
              <a:spcAft>
                <a:spcPts val="0"/>
              </a:spcAft>
              <a:buClr>
                <a:srgbClr val="000000"/>
              </a:buClr>
              <a:buSzPts val="2000"/>
              <a:buChar char="●"/>
              <a:defRPr i="0" u="none" cap="none" strike="noStrike">
                <a:solidFill>
                  <a:srgbClr val="000000"/>
                </a:solidFill>
              </a:defRPr>
            </a:lvl4pPr>
            <a:lvl5pPr indent="-355600" lvl="4" marL="2286000" marR="0" algn="l">
              <a:lnSpc>
                <a:spcPct val="100000"/>
              </a:lnSpc>
              <a:spcBef>
                <a:spcPts val="400"/>
              </a:spcBef>
              <a:spcAft>
                <a:spcPts val="0"/>
              </a:spcAft>
              <a:buClr>
                <a:srgbClr val="000000"/>
              </a:buClr>
              <a:buSzPts val="2000"/>
              <a:buChar char="○"/>
              <a:defRPr i="0" u="none" cap="none" strike="noStrike">
                <a:solidFill>
                  <a:srgbClr val="000000"/>
                </a:solidFill>
              </a:defRPr>
            </a:lvl5pPr>
            <a:lvl6pPr indent="-355600" lvl="5" marL="2743200" marR="0" algn="l">
              <a:lnSpc>
                <a:spcPct val="100000"/>
              </a:lnSpc>
              <a:spcBef>
                <a:spcPts val="400"/>
              </a:spcBef>
              <a:spcAft>
                <a:spcPts val="0"/>
              </a:spcAft>
              <a:buClr>
                <a:srgbClr val="000000"/>
              </a:buClr>
              <a:buSzPts val="2000"/>
              <a:buChar char="■"/>
              <a:defRPr i="0" u="none" cap="none" strike="noStrike">
                <a:solidFill>
                  <a:srgbClr val="000000"/>
                </a:solidFill>
              </a:defRPr>
            </a:lvl6pPr>
            <a:lvl7pPr indent="-355600" lvl="6" marL="3200400" marR="0" algn="l">
              <a:lnSpc>
                <a:spcPct val="100000"/>
              </a:lnSpc>
              <a:spcBef>
                <a:spcPts val="400"/>
              </a:spcBef>
              <a:spcAft>
                <a:spcPts val="0"/>
              </a:spcAft>
              <a:buClr>
                <a:srgbClr val="000000"/>
              </a:buClr>
              <a:buSzPts val="2000"/>
              <a:buChar char="●"/>
              <a:defRPr i="0" u="none" cap="none" strike="noStrike">
                <a:solidFill>
                  <a:srgbClr val="000000"/>
                </a:solidFill>
              </a:defRPr>
            </a:lvl7pPr>
            <a:lvl8pPr indent="-355600" lvl="7" marL="3657600" marR="0" algn="l">
              <a:lnSpc>
                <a:spcPct val="100000"/>
              </a:lnSpc>
              <a:spcBef>
                <a:spcPts val="400"/>
              </a:spcBef>
              <a:spcAft>
                <a:spcPts val="0"/>
              </a:spcAft>
              <a:buClr>
                <a:srgbClr val="000000"/>
              </a:buClr>
              <a:buSzPts val="2000"/>
              <a:buChar char="○"/>
              <a:defRPr i="0" u="none" cap="none" strike="noStrike">
                <a:solidFill>
                  <a:srgbClr val="000000"/>
                </a:solidFill>
              </a:defRPr>
            </a:lvl8pPr>
            <a:lvl9pPr indent="-355600" lvl="8" marL="4114800" marR="0" algn="l">
              <a:lnSpc>
                <a:spcPct val="100000"/>
              </a:lnSpc>
              <a:spcBef>
                <a:spcPts val="400"/>
              </a:spcBef>
              <a:spcAft>
                <a:spcPts val="400"/>
              </a:spcAft>
              <a:buClr>
                <a:srgbClr val="000000"/>
              </a:buClr>
              <a:buSzPts val="2000"/>
              <a:buChar char="■"/>
              <a:defRPr i="0" u="none" cap="none" strike="noStrike">
                <a:solidFill>
                  <a:srgbClr val="000000"/>
                </a:solidFill>
              </a:defRPr>
            </a:lvl9pPr>
          </a:lstStyle>
          <a:p/>
        </p:txBody>
      </p:sp>
      <p:sp>
        <p:nvSpPr>
          <p:cNvPr id="5309" name="Google Shape;5309;p116"/>
          <p:cNvSpPr txBox="1"/>
          <p:nvPr>
            <p:ph idx="5" type="body"/>
          </p:nvPr>
        </p:nvSpPr>
        <p:spPr>
          <a:xfrm>
            <a:off x="4796415" y="3127975"/>
            <a:ext cx="1781100" cy="1699500"/>
          </a:xfrm>
          <a:prstGeom prst="rect">
            <a:avLst/>
          </a:prstGeom>
          <a:noFill/>
          <a:ln>
            <a:noFill/>
          </a:ln>
        </p:spPr>
        <p:txBody>
          <a:bodyPr anchorCtr="0" anchor="t" bIns="0" lIns="0" spcFirstLastPara="1" rIns="0" wrap="square" tIns="0">
            <a:normAutofit/>
          </a:bodyPr>
          <a:lstStyle>
            <a:lvl1pPr indent="-355600" lvl="0" marL="457200" marR="0" algn="l">
              <a:lnSpc>
                <a:spcPct val="100000"/>
              </a:lnSpc>
              <a:spcBef>
                <a:spcPts val="0"/>
              </a:spcBef>
              <a:spcAft>
                <a:spcPts val="0"/>
              </a:spcAft>
              <a:buClr>
                <a:srgbClr val="000000"/>
              </a:buClr>
              <a:buSzPts val="2000"/>
              <a:buChar char="●"/>
              <a:defRPr b="1" i="0" u="none" cap="none" strike="noStrike">
                <a:solidFill>
                  <a:srgbClr val="000000"/>
                </a:solidFill>
              </a:defRPr>
            </a:lvl1pPr>
            <a:lvl2pPr indent="-355600" lvl="1" marL="914400" marR="0" algn="l">
              <a:lnSpc>
                <a:spcPct val="100000"/>
              </a:lnSpc>
              <a:spcBef>
                <a:spcPts val="400"/>
              </a:spcBef>
              <a:spcAft>
                <a:spcPts val="0"/>
              </a:spcAft>
              <a:buClr>
                <a:srgbClr val="000000"/>
              </a:buClr>
              <a:buSzPts val="2000"/>
              <a:buChar char="○"/>
              <a:defRPr i="0" u="none" cap="none" strike="noStrike">
                <a:solidFill>
                  <a:srgbClr val="000000"/>
                </a:solidFill>
              </a:defRPr>
            </a:lvl2pPr>
            <a:lvl3pPr indent="-355600" lvl="2" marL="1371600" marR="0" algn="l">
              <a:lnSpc>
                <a:spcPct val="100000"/>
              </a:lnSpc>
              <a:spcBef>
                <a:spcPts val="400"/>
              </a:spcBef>
              <a:spcAft>
                <a:spcPts val="0"/>
              </a:spcAft>
              <a:buClr>
                <a:srgbClr val="000000"/>
              </a:buClr>
              <a:buSzPts val="2000"/>
              <a:buChar char="■"/>
              <a:defRPr i="0" u="none" cap="none" strike="noStrike">
                <a:solidFill>
                  <a:srgbClr val="000000"/>
                </a:solidFill>
              </a:defRPr>
            </a:lvl3pPr>
            <a:lvl4pPr indent="-355600" lvl="3" marL="1828800" marR="0" algn="l">
              <a:lnSpc>
                <a:spcPct val="100000"/>
              </a:lnSpc>
              <a:spcBef>
                <a:spcPts val="400"/>
              </a:spcBef>
              <a:spcAft>
                <a:spcPts val="0"/>
              </a:spcAft>
              <a:buClr>
                <a:srgbClr val="000000"/>
              </a:buClr>
              <a:buSzPts val="2000"/>
              <a:buChar char="●"/>
              <a:defRPr i="0" u="none" cap="none" strike="noStrike">
                <a:solidFill>
                  <a:srgbClr val="000000"/>
                </a:solidFill>
              </a:defRPr>
            </a:lvl4pPr>
            <a:lvl5pPr indent="-355600" lvl="4" marL="2286000" marR="0" algn="l">
              <a:lnSpc>
                <a:spcPct val="100000"/>
              </a:lnSpc>
              <a:spcBef>
                <a:spcPts val="400"/>
              </a:spcBef>
              <a:spcAft>
                <a:spcPts val="0"/>
              </a:spcAft>
              <a:buClr>
                <a:srgbClr val="000000"/>
              </a:buClr>
              <a:buSzPts val="2000"/>
              <a:buChar char="○"/>
              <a:defRPr i="0" u="none" cap="none" strike="noStrike">
                <a:solidFill>
                  <a:srgbClr val="000000"/>
                </a:solidFill>
              </a:defRPr>
            </a:lvl5pPr>
            <a:lvl6pPr indent="-355600" lvl="5" marL="2743200" marR="0" algn="l">
              <a:lnSpc>
                <a:spcPct val="100000"/>
              </a:lnSpc>
              <a:spcBef>
                <a:spcPts val="400"/>
              </a:spcBef>
              <a:spcAft>
                <a:spcPts val="0"/>
              </a:spcAft>
              <a:buClr>
                <a:srgbClr val="000000"/>
              </a:buClr>
              <a:buSzPts val="2000"/>
              <a:buChar char="■"/>
              <a:defRPr i="0" u="none" cap="none" strike="noStrike">
                <a:solidFill>
                  <a:srgbClr val="000000"/>
                </a:solidFill>
              </a:defRPr>
            </a:lvl6pPr>
            <a:lvl7pPr indent="-355600" lvl="6" marL="3200400" marR="0" algn="l">
              <a:lnSpc>
                <a:spcPct val="100000"/>
              </a:lnSpc>
              <a:spcBef>
                <a:spcPts val="400"/>
              </a:spcBef>
              <a:spcAft>
                <a:spcPts val="0"/>
              </a:spcAft>
              <a:buClr>
                <a:srgbClr val="000000"/>
              </a:buClr>
              <a:buSzPts val="2000"/>
              <a:buChar char="●"/>
              <a:defRPr i="0" u="none" cap="none" strike="noStrike">
                <a:solidFill>
                  <a:srgbClr val="000000"/>
                </a:solidFill>
              </a:defRPr>
            </a:lvl7pPr>
            <a:lvl8pPr indent="-355600" lvl="7" marL="3657600" marR="0" algn="l">
              <a:lnSpc>
                <a:spcPct val="100000"/>
              </a:lnSpc>
              <a:spcBef>
                <a:spcPts val="400"/>
              </a:spcBef>
              <a:spcAft>
                <a:spcPts val="0"/>
              </a:spcAft>
              <a:buClr>
                <a:srgbClr val="000000"/>
              </a:buClr>
              <a:buSzPts val="2000"/>
              <a:buChar char="○"/>
              <a:defRPr i="0" u="none" cap="none" strike="noStrike">
                <a:solidFill>
                  <a:srgbClr val="000000"/>
                </a:solidFill>
              </a:defRPr>
            </a:lvl8pPr>
            <a:lvl9pPr indent="-355600" lvl="8" marL="4114800" marR="0" algn="l">
              <a:lnSpc>
                <a:spcPct val="100000"/>
              </a:lnSpc>
              <a:spcBef>
                <a:spcPts val="400"/>
              </a:spcBef>
              <a:spcAft>
                <a:spcPts val="400"/>
              </a:spcAft>
              <a:buClr>
                <a:srgbClr val="000000"/>
              </a:buClr>
              <a:buSzPts val="2000"/>
              <a:buChar char="■"/>
              <a:defRPr i="0" u="none" cap="none" strike="noStrike">
                <a:solidFill>
                  <a:srgbClr val="000000"/>
                </a:solidFill>
              </a:defRPr>
            </a:lvl9pPr>
          </a:lstStyle>
          <a:p/>
        </p:txBody>
      </p:sp>
      <p:sp>
        <p:nvSpPr>
          <p:cNvPr id="5310" name="Google Shape;5310;p116"/>
          <p:cNvSpPr txBox="1"/>
          <p:nvPr>
            <p:ph idx="6" type="body"/>
          </p:nvPr>
        </p:nvSpPr>
        <p:spPr>
          <a:xfrm>
            <a:off x="7015273" y="3127975"/>
            <a:ext cx="1781100" cy="1699500"/>
          </a:xfrm>
          <a:prstGeom prst="rect">
            <a:avLst/>
          </a:prstGeom>
          <a:noFill/>
          <a:ln>
            <a:noFill/>
          </a:ln>
        </p:spPr>
        <p:txBody>
          <a:bodyPr anchorCtr="0" anchor="t" bIns="0" lIns="0" spcFirstLastPara="1" rIns="0" wrap="square" tIns="0">
            <a:normAutofit/>
          </a:bodyPr>
          <a:lstStyle>
            <a:lvl1pPr indent="-355600" lvl="0" marL="457200" marR="0" algn="l">
              <a:lnSpc>
                <a:spcPct val="100000"/>
              </a:lnSpc>
              <a:spcBef>
                <a:spcPts val="0"/>
              </a:spcBef>
              <a:spcAft>
                <a:spcPts val="0"/>
              </a:spcAft>
              <a:buClr>
                <a:srgbClr val="000000"/>
              </a:buClr>
              <a:buSzPts val="2000"/>
              <a:buChar char="●"/>
              <a:defRPr b="1" i="0" u="none" cap="none" strike="noStrike">
                <a:solidFill>
                  <a:srgbClr val="000000"/>
                </a:solidFill>
              </a:defRPr>
            </a:lvl1pPr>
            <a:lvl2pPr indent="-355600" lvl="1" marL="914400" marR="0" algn="l">
              <a:lnSpc>
                <a:spcPct val="100000"/>
              </a:lnSpc>
              <a:spcBef>
                <a:spcPts val="400"/>
              </a:spcBef>
              <a:spcAft>
                <a:spcPts val="0"/>
              </a:spcAft>
              <a:buClr>
                <a:srgbClr val="000000"/>
              </a:buClr>
              <a:buSzPts val="2000"/>
              <a:buChar char="○"/>
              <a:defRPr i="0" u="none" cap="none" strike="noStrike">
                <a:solidFill>
                  <a:srgbClr val="000000"/>
                </a:solidFill>
              </a:defRPr>
            </a:lvl2pPr>
            <a:lvl3pPr indent="-355600" lvl="2" marL="1371600" marR="0" algn="l">
              <a:lnSpc>
                <a:spcPct val="100000"/>
              </a:lnSpc>
              <a:spcBef>
                <a:spcPts val="400"/>
              </a:spcBef>
              <a:spcAft>
                <a:spcPts val="0"/>
              </a:spcAft>
              <a:buClr>
                <a:srgbClr val="000000"/>
              </a:buClr>
              <a:buSzPts val="2000"/>
              <a:buChar char="■"/>
              <a:defRPr i="0" u="none" cap="none" strike="noStrike">
                <a:solidFill>
                  <a:srgbClr val="000000"/>
                </a:solidFill>
              </a:defRPr>
            </a:lvl3pPr>
            <a:lvl4pPr indent="-355600" lvl="3" marL="1828800" marR="0" algn="l">
              <a:lnSpc>
                <a:spcPct val="100000"/>
              </a:lnSpc>
              <a:spcBef>
                <a:spcPts val="400"/>
              </a:spcBef>
              <a:spcAft>
                <a:spcPts val="0"/>
              </a:spcAft>
              <a:buClr>
                <a:srgbClr val="000000"/>
              </a:buClr>
              <a:buSzPts val="2000"/>
              <a:buChar char="●"/>
              <a:defRPr i="0" u="none" cap="none" strike="noStrike">
                <a:solidFill>
                  <a:srgbClr val="000000"/>
                </a:solidFill>
              </a:defRPr>
            </a:lvl4pPr>
            <a:lvl5pPr indent="-355600" lvl="4" marL="2286000" marR="0" algn="l">
              <a:lnSpc>
                <a:spcPct val="100000"/>
              </a:lnSpc>
              <a:spcBef>
                <a:spcPts val="400"/>
              </a:spcBef>
              <a:spcAft>
                <a:spcPts val="0"/>
              </a:spcAft>
              <a:buClr>
                <a:srgbClr val="000000"/>
              </a:buClr>
              <a:buSzPts val="2000"/>
              <a:buChar char="○"/>
              <a:defRPr i="0" u="none" cap="none" strike="noStrike">
                <a:solidFill>
                  <a:srgbClr val="000000"/>
                </a:solidFill>
              </a:defRPr>
            </a:lvl5pPr>
            <a:lvl6pPr indent="-355600" lvl="5" marL="2743200" marR="0" algn="l">
              <a:lnSpc>
                <a:spcPct val="100000"/>
              </a:lnSpc>
              <a:spcBef>
                <a:spcPts val="400"/>
              </a:spcBef>
              <a:spcAft>
                <a:spcPts val="0"/>
              </a:spcAft>
              <a:buClr>
                <a:srgbClr val="000000"/>
              </a:buClr>
              <a:buSzPts val="2000"/>
              <a:buChar char="■"/>
              <a:defRPr i="0" u="none" cap="none" strike="noStrike">
                <a:solidFill>
                  <a:srgbClr val="000000"/>
                </a:solidFill>
              </a:defRPr>
            </a:lvl6pPr>
            <a:lvl7pPr indent="-355600" lvl="6" marL="3200400" marR="0" algn="l">
              <a:lnSpc>
                <a:spcPct val="100000"/>
              </a:lnSpc>
              <a:spcBef>
                <a:spcPts val="400"/>
              </a:spcBef>
              <a:spcAft>
                <a:spcPts val="0"/>
              </a:spcAft>
              <a:buClr>
                <a:srgbClr val="000000"/>
              </a:buClr>
              <a:buSzPts val="2000"/>
              <a:buChar char="●"/>
              <a:defRPr i="0" u="none" cap="none" strike="noStrike">
                <a:solidFill>
                  <a:srgbClr val="000000"/>
                </a:solidFill>
              </a:defRPr>
            </a:lvl7pPr>
            <a:lvl8pPr indent="-355600" lvl="7" marL="3657600" marR="0" algn="l">
              <a:lnSpc>
                <a:spcPct val="100000"/>
              </a:lnSpc>
              <a:spcBef>
                <a:spcPts val="400"/>
              </a:spcBef>
              <a:spcAft>
                <a:spcPts val="0"/>
              </a:spcAft>
              <a:buClr>
                <a:srgbClr val="000000"/>
              </a:buClr>
              <a:buSzPts val="2000"/>
              <a:buChar char="○"/>
              <a:defRPr i="0" u="none" cap="none" strike="noStrike">
                <a:solidFill>
                  <a:srgbClr val="000000"/>
                </a:solidFill>
              </a:defRPr>
            </a:lvl8pPr>
            <a:lvl9pPr indent="-355600" lvl="8" marL="4114800" marR="0" algn="l">
              <a:lnSpc>
                <a:spcPct val="100000"/>
              </a:lnSpc>
              <a:spcBef>
                <a:spcPts val="400"/>
              </a:spcBef>
              <a:spcAft>
                <a:spcPts val="400"/>
              </a:spcAft>
              <a:buClr>
                <a:srgbClr val="000000"/>
              </a:buClr>
              <a:buSzPts val="2000"/>
              <a:buChar char="■"/>
              <a:defRPr i="0" u="none" cap="none" strike="noStrike">
                <a:solidFill>
                  <a:srgbClr val="000000"/>
                </a:solidFill>
              </a:defRPr>
            </a:lvl9pPr>
          </a:lstStyle>
          <a:p/>
        </p:txBody>
      </p:sp>
      <p:sp>
        <p:nvSpPr>
          <p:cNvPr id="5311" name="Google Shape;5311;p116"/>
          <p:cNvSpPr/>
          <p:nvPr>
            <p:ph idx="7" type="pic"/>
          </p:nvPr>
        </p:nvSpPr>
        <p:spPr>
          <a:xfrm>
            <a:off x="2514602" y="1331576"/>
            <a:ext cx="1586700" cy="1586700"/>
          </a:xfrm>
          <a:prstGeom prst="ellipse">
            <a:avLst/>
          </a:prstGeom>
          <a:noFill/>
          <a:ln>
            <a:noFill/>
          </a:ln>
        </p:spPr>
      </p:sp>
      <p:sp>
        <p:nvSpPr>
          <p:cNvPr id="5312" name="Google Shape;5312;p116"/>
          <p:cNvSpPr/>
          <p:nvPr>
            <p:ph idx="8" type="pic"/>
          </p:nvPr>
        </p:nvSpPr>
        <p:spPr>
          <a:xfrm>
            <a:off x="4796427" y="1331576"/>
            <a:ext cx="1586700" cy="1586700"/>
          </a:xfrm>
          <a:prstGeom prst="ellipse">
            <a:avLst/>
          </a:prstGeom>
          <a:noFill/>
          <a:ln>
            <a:noFill/>
          </a:ln>
        </p:spPr>
      </p:sp>
      <p:sp>
        <p:nvSpPr>
          <p:cNvPr id="5313" name="Google Shape;5313;p116"/>
          <p:cNvSpPr/>
          <p:nvPr>
            <p:ph idx="9" type="pic"/>
          </p:nvPr>
        </p:nvSpPr>
        <p:spPr>
          <a:xfrm>
            <a:off x="7015277" y="1331576"/>
            <a:ext cx="1586700" cy="1586700"/>
          </a:xfrm>
          <a:prstGeom prst="ellipse">
            <a:avLst/>
          </a:prstGeom>
          <a:noFill/>
          <a:ln>
            <a:noFill/>
          </a:ln>
        </p:spPr>
      </p:sp>
    </p:spTree>
  </p:cSld>
  <p:clrMapOvr>
    <a:masterClrMapping/>
  </p:clrMapOvr>
</p:sldLayout>
</file>

<file path=ppt/slideLayouts/slideLayout11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23: Title, text, photos, 4 column">
  <p:cSld name="CUSTOM_23_1_1_1_1_2_1_1_1_1_1_1">
    <p:spTree>
      <p:nvGrpSpPr>
        <p:cNvPr id="5314" name="Shape 5314"/>
        <p:cNvGrpSpPr/>
        <p:nvPr/>
      </p:nvGrpSpPr>
      <p:grpSpPr>
        <a:xfrm>
          <a:off x="0" y="0"/>
          <a:ext cx="0" cy="0"/>
          <a:chOff x="0" y="0"/>
          <a:chExt cx="0" cy="0"/>
        </a:xfrm>
      </p:grpSpPr>
      <p:sp>
        <p:nvSpPr>
          <p:cNvPr id="5315" name="Google Shape;5315;p117"/>
          <p:cNvSpPr txBox="1"/>
          <p:nvPr>
            <p:ph idx="1" type="body"/>
          </p:nvPr>
        </p:nvSpPr>
        <p:spPr>
          <a:xfrm>
            <a:off x="837877" y="999463"/>
            <a:ext cx="4454100" cy="544200"/>
          </a:xfrm>
          <a:prstGeom prst="rect">
            <a:avLst/>
          </a:prstGeom>
        </p:spPr>
        <p:txBody>
          <a:bodyPr anchorCtr="0" anchor="t" bIns="0" lIns="0" spcFirstLastPara="1" rIns="0" wrap="square" tIns="0">
            <a:noAutofit/>
          </a:bodyPr>
          <a:lstStyle>
            <a:lvl1pPr indent="-304800" lvl="0" marL="457200">
              <a:spcBef>
                <a:spcPts val="0"/>
              </a:spcBef>
              <a:spcAft>
                <a:spcPts val="0"/>
              </a:spcAft>
              <a:buSzPts val="1200"/>
              <a:buChar char="●"/>
              <a:defRPr sz="1200"/>
            </a:lvl1pPr>
            <a:lvl2pPr indent="-304800" lvl="1" marL="914400">
              <a:spcBef>
                <a:spcPts val="400"/>
              </a:spcBef>
              <a:spcAft>
                <a:spcPts val="0"/>
              </a:spcAft>
              <a:buSzPts val="1200"/>
              <a:buChar char="○"/>
              <a:defRPr sz="1200"/>
            </a:lvl2pPr>
            <a:lvl3pPr indent="-304800" lvl="2" marL="1371600">
              <a:spcBef>
                <a:spcPts val="400"/>
              </a:spcBef>
              <a:spcAft>
                <a:spcPts val="0"/>
              </a:spcAft>
              <a:buSzPts val="1200"/>
              <a:buChar char="■"/>
              <a:defRPr sz="1200"/>
            </a:lvl3pPr>
            <a:lvl4pPr indent="-304800" lvl="3" marL="1828800">
              <a:spcBef>
                <a:spcPts val="400"/>
              </a:spcBef>
              <a:spcAft>
                <a:spcPts val="0"/>
              </a:spcAft>
              <a:buSzPts val="1200"/>
              <a:buChar char="●"/>
              <a:defRPr sz="1200"/>
            </a:lvl4pPr>
            <a:lvl5pPr indent="-304800" lvl="4" marL="2286000">
              <a:spcBef>
                <a:spcPts val="400"/>
              </a:spcBef>
              <a:spcAft>
                <a:spcPts val="0"/>
              </a:spcAft>
              <a:buSzPts val="1200"/>
              <a:buChar char="○"/>
              <a:defRPr sz="1200"/>
            </a:lvl5pPr>
            <a:lvl6pPr indent="-304800" lvl="5" marL="2743200">
              <a:spcBef>
                <a:spcPts val="400"/>
              </a:spcBef>
              <a:spcAft>
                <a:spcPts val="0"/>
              </a:spcAft>
              <a:buSzPts val="1200"/>
              <a:buChar char="■"/>
              <a:defRPr sz="1200"/>
            </a:lvl6pPr>
            <a:lvl7pPr indent="-304800" lvl="6" marL="3200400">
              <a:spcBef>
                <a:spcPts val="400"/>
              </a:spcBef>
              <a:spcAft>
                <a:spcPts val="0"/>
              </a:spcAft>
              <a:buSzPts val="1200"/>
              <a:buChar char="●"/>
              <a:defRPr sz="1200"/>
            </a:lvl7pPr>
            <a:lvl8pPr indent="-304800" lvl="7" marL="3657600">
              <a:spcBef>
                <a:spcPts val="400"/>
              </a:spcBef>
              <a:spcAft>
                <a:spcPts val="0"/>
              </a:spcAft>
              <a:buSzPts val="1200"/>
              <a:buChar char="○"/>
              <a:defRPr sz="1200"/>
            </a:lvl8pPr>
            <a:lvl9pPr indent="-304800" lvl="8" marL="4114800">
              <a:spcBef>
                <a:spcPts val="400"/>
              </a:spcBef>
              <a:spcAft>
                <a:spcPts val="400"/>
              </a:spcAft>
              <a:buSzPts val="1200"/>
              <a:buChar char="■"/>
              <a:defRPr sz="1200"/>
            </a:lvl9pPr>
          </a:lstStyle>
          <a:p/>
        </p:txBody>
      </p:sp>
      <p:sp>
        <p:nvSpPr>
          <p:cNvPr id="5316" name="Google Shape;5316;p117"/>
          <p:cNvSpPr/>
          <p:nvPr>
            <p:ph idx="2" type="pic"/>
          </p:nvPr>
        </p:nvSpPr>
        <p:spPr>
          <a:xfrm>
            <a:off x="846834" y="1795838"/>
            <a:ext cx="1268400" cy="1268400"/>
          </a:xfrm>
          <a:prstGeom prst="ellipse">
            <a:avLst/>
          </a:prstGeom>
          <a:solidFill>
            <a:srgbClr val="BFBFBF"/>
          </a:solidFill>
          <a:ln>
            <a:noFill/>
          </a:ln>
        </p:spPr>
      </p:sp>
      <p:sp>
        <p:nvSpPr>
          <p:cNvPr id="5317" name="Google Shape;5317;p117"/>
          <p:cNvSpPr/>
          <p:nvPr>
            <p:ph idx="3" type="pic"/>
          </p:nvPr>
        </p:nvSpPr>
        <p:spPr>
          <a:xfrm>
            <a:off x="2991172" y="1795838"/>
            <a:ext cx="1268400" cy="1268400"/>
          </a:xfrm>
          <a:prstGeom prst="ellipse">
            <a:avLst/>
          </a:prstGeom>
          <a:solidFill>
            <a:srgbClr val="BFBFBF"/>
          </a:solidFill>
          <a:ln>
            <a:noFill/>
          </a:ln>
        </p:spPr>
      </p:sp>
      <p:sp>
        <p:nvSpPr>
          <p:cNvPr id="5318" name="Google Shape;5318;p117"/>
          <p:cNvSpPr/>
          <p:nvPr>
            <p:ph idx="4" type="pic"/>
          </p:nvPr>
        </p:nvSpPr>
        <p:spPr>
          <a:xfrm>
            <a:off x="5135511" y="1795838"/>
            <a:ext cx="1268400" cy="1268400"/>
          </a:xfrm>
          <a:prstGeom prst="ellipse">
            <a:avLst/>
          </a:prstGeom>
          <a:solidFill>
            <a:srgbClr val="BFBFBF"/>
          </a:solidFill>
          <a:ln>
            <a:noFill/>
          </a:ln>
        </p:spPr>
      </p:sp>
      <p:sp>
        <p:nvSpPr>
          <p:cNvPr id="5319" name="Google Shape;5319;p117"/>
          <p:cNvSpPr/>
          <p:nvPr>
            <p:ph idx="5" type="pic"/>
          </p:nvPr>
        </p:nvSpPr>
        <p:spPr>
          <a:xfrm>
            <a:off x="7279850" y="1795838"/>
            <a:ext cx="1268400" cy="1268400"/>
          </a:xfrm>
          <a:prstGeom prst="ellipse">
            <a:avLst/>
          </a:prstGeom>
          <a:solidFill>
            <a:srgbClr val="BFBFBF"/>
          </a:solidFill>
          <a:ln>
            <a:noFill/>
          </a:ln>
        </p:spPr>
      </p:sp>
      <p:sp>
        <p:nvSpPr>
          <p:cNvPr id="5320" name="Google Shape;5320;p117"/>
          <p:cNvSpPr txBox="1"/>
          <p:nvPr/>
        </p:nvSpPr>
        <p:spPr>
          <a:xfrm>
            <a:off x="0" y="0"/>
            <a:ext cx="9144000" cy="315900"/>
          </a:xfrm>
          <a:prstGeom prst="rect">
            <a:avLst/>
          </a:prstGeom>
          <a:solidFill>
            <a:schemeClr val="accent1"/>
          </a:solidFill>
          <a:ln cap="flat" cmpd="sng" w="9525">
            <a:solidFill>
              <a:schemeClr val="accent1"/>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None/>
            </a:pPr>
            <a:r>
              <a:t/>
            </a:r>
            <a:endParaRPr b="0" i="0" sz="1400" u="none">
              <a:solidFill>
                <a:schemeClr val="dk1"/>
              </a:solidFill>
              <a:latin typeface="Calibri"/>
              <a:ea typeface="Calibri"/>
              <a:cs typeface="Calibri"/>
              <a:sym typeface="Calibri"/>
            </a:endParaRPr>
          </a:p>
        </p:txBody>
      </p:sp>
      <p:sp>
        <p:nvSpPr>
          <p:cNvPr id="5321" name="Google Shape;5321;p117"/>
          <p:cNvSpPr txBox="1"/>
          <p:nvPr>
            <p:ph idx="6" type="body"/>
          </p:nvPr>
        </p:nvSpPr>
        <p:spPr>
          <a:xfrm>
            <a:off x="846842" y="3260855"/>
            <a:ext cx="1562100" cy="1567200"/>
          </a:xfrm>
          <a:prstGeom prst="rect">
            <a:avLst/>
          </a:prstGeom>
        </p:spPr>
        <p:txBody>
          <a:bodyPr anchorCtr="0" anchor="t" bIns="0" lIns="0" spcFirstLastPara="1" rIns="0" wrap="square" tIns="0">
            <a:noAutofit/>
          </a:bodyPr>
          <a:lstStyle>
            <a:lvl1pPr indent="-304800" lvl="0" marL="457200">
              <a:spcBef>
                <a:spcPts val="0"/>
              </a:spcBef>
              <a:spcAft>
                <a:spcPts val="0"/>
              </a:spcAft>
              <a:buSzPts val="1200"/>
              <a:buChar char="●"/>
              <a:defRPr sz="1200"/>
            </a:lvl1pPr>
            <a:lvl2pPr indent="-304800" lvl="1" marL="914400">
              <a:spcBef>
                <a:spcPts val="400"/>
              </a:spcBef>
              <a:spcAft>
                <a:spcPts val="0"/>
              </a:spcAft>
              <a:buSzPts val="1200"/>
              <a:buChar char="○"/>
              <a:defRPr sz="1200"/>
            </a:lvl2pPr>
            <a:lvl3pPr indent="-304800" lvl="2" marL="1371600">
              <a:spcBef>
                <a:spcPts val="400"/>
              </a:spcBef>
              <a:spcAft>
                <a:spcPts val="0"/>
              </a:spcAft>
              <a:buSzPts val="1200"/>
              <a:buChar char="■"/>
              <a:defRPr sz="1200"/>
            </a:lvl3pPr>
            <a:lvl4pPr indent="-304800" lvl="3" marL="1828800">
              <a:spcBef>
                <a:spcPts val="400"/>
              </a:spcBef>
              <a:spcAft>
                <a:spcPts val="0"/>
              </a:spcAft>
              <a:buSzPts val="1200"/>
              <a:buChar char="●"/>
              <a:defRPr sz="1200"/>
            </a:lvl4pPr>
            <a:lvl5pPr indent="-304800" lvl="4" marL="2286000">
              <a:spcBef>
                <a:spcPts val="400"/>
              </a:spcBef>
              <a:spcAft>
                <a:spcPts val="0"/>
              </a:spcAft>
              <a:buSzPts val="1200"/>
              <a:buChar char="○"/>
              <a:defRPr sz="1200"/>
            </a:lvl5pPr>
            <a:lvl6pPr indent="-304800" lvl="5" marL="2743200">
              <a:spcBef>
                <a:spcPts val="400"/>
              </a:spcBef>
              <a:spcAft>
                <a:spcPts val="0"/>
              </a:spcAft>
              <a:buSzPts val="1200"/>
              <a:buChar char="■"/>
              <a:defRPr sz="1200"/>
            </a:lvl6pPr>
            <a:lvl7pPr indent="-304800" lvl="6" marL="3200400">
              <a:spcBef>
                <a:spcPts val="400"/>
              </a:spcBef>
              <a:spcAft>
                <a:spcPts val="0"/>
              </a:spcAft>
              <a:buSzPts val="1200"/>
              <a:buChar char="●"/>
              <a:defRPr sz="1200"/>
            </a:lvl7pPr>
            <a:lvl8pPr indent="-304800" lvl="7" marL="3657600">
              <a:spcBef>
                <a:spcPts val="400"/>
              </a:spcBef>
              <a:spcAft>
                <a:spcPts val="0"/>
              </a:spcAft>
              <a:buSzPts val="1200"/>
              <a:buChar char="○"/>
              <a:defRPr sz="1200"/>
            </a:lvl8pPr>
            <a:lvl9pPr indent="-304800" lvl="8" marL="4114800">
              <a:spcBef>
                <a:spcPts val="400"/>
              </a:spcBef>
              <a:spcAft>
                <a:spcPts val="400"/>
              </a:spcAft>
              <a:buSzPts val="1200"/>
              <a:buChar char="■"/>
              <a:defRPr sz="1200"/>
            </a:lvl9pPr>
          </a:lstStyle>
          <a:p/>
        </p:txBody>
      </p:sp>
      <p:sp>
        <p:nvSpPr>
          <p:cNvPr id="5322" name="Google Shape;5322;p117"/>
          <p:cNvSpPr txBox="1"/>
          <p:nvPr>
            <p:ph type="title"/>
          </p:nvPr>
        </p:nvSpPr>
        <p:spPr>
          <a:xfrm>
            <a:off x="841250" y="615400"/>
            <a:ext cx="7964400" cy="372600"/>
          </a:xfrm>
          <a:prstGeom prst="rect">
            <a:avLst/>
          </a:prstGeom>
        </p:spPr>
        <p:txBody>
          <a:bodyPr anchorCtr="0" anchor="t" bIns="0" lIns="0" spcFirstLastPara="1" rIns="0" wrap="square" tIns="0">
            <a:spAutoFit/>
          </a:bodyPr>
          <a:lstStyle>
            <a:lvl1pPr lvl="0">
              <a:spcBef>
                <a:spcPts val="0"/>
              </a:spcBef>
              <a:spcAft>
                <a:spcPts val="0"/>
              </a:spcAft>
              <a:buSzPts val="2400"/>
              <a:buNone/>
              <a:defRPr sz="2400"/>
            </a:lvl1pPr>
            <a:lvl2pPr lvl="1">
              <a:spcBef>
                <a:spcPts val="0"/>
              </a:spcBef>
              <a:spcAft>
                <a:spcPts val="0"/>
              </a:spcAft>
              <a:buSzPts val="2400"/>
              <a:buNone/>
              <a:defRPr sz="2400"/>
            </a:lvl2pPr>
            <a:lvl3pPr lvl="2">
              <a:spcBef>
                <a:spcPts val="800"/>
              </a:spcBef>
              <a:spcAft>
                <a:spcPts val="0"/>
              </a:spcAft>
              <a:buSzPts val="2400"/>
              <a:buNone/>
              <a:defRPr sz="2400"/>
            </a:lvl3pPr>
            <a:lvl4pPr lvl="3">
              <a:spcBef>
                <a:spcPts val="800"/>
              </a:spcBef>
              <a:spcAft>
                <a:spcPts val="0"/>
              </a:spcAft>
              <a:buSzPts val="2400"/>
              <a:buNone/>
              <a:defRPr sz="2400"/>
            </a:lvl4pPr>
            <a:lvl5pPr lvl="4">
              <a:spcBef>
                <a:spcPts val="800"/>
              </a:spcBef>
              <a:spcAft>
                <a:spcPts val="0"/>
              </a:spcAft>
              <a:buSzPts val="2400"/>
              <a:buNone/>
              <a:defRPr sz="2400"/>
            </a:lvl5pPr>
            <a:lvl6pPr lvl="5">
              <a:spcBef>
                <a:spcPts val="800"/>
              </a:spcBef>
              <a:spcAft>
                <a:spcPts val="0"/>
              </a:spcAft>
              <a:buSzPts val="2400"/>
              <a:buNone/>
              <a:defRPr sz="2400"/>
            </a:lvl6pPr>
            <a:lvl7pPr lvl="6">
              <a:spcBef>
                <a:spcPts val="800"/>
              </a:spcBef>
              <a:spcAft>
                <a:spcPts val="0"/>
              </a:spcAft>
              <a:buSzPts val="2400"/>
              <a:buNone/>
              <a:defRPr sz="2400"/>
            </a:lvl7pPr>
            <a:lvl8pPr lvl="7">
              <a:spcBef>
                <a:spcPts val="800"/>
              </a:spcBef>
              <a:spcAft>
                <a:spcPts val="0"/>
              </a:spcAft>
              <a:buSzPts val="2400"/>
              <a:buNone/>
              <a:defRPr sz="2400"/>
            </a:lvl8pPr>
            <a:lvl9pPr lvl="8">
              <a:spcBef>
                <a:spcPts val="800"/>
              </a:spcBef>
              <a:spcAft>
                <a:spcPts val="800"/>
              </a:spcAft>
              <a:buSzPts val="2400"/>
              <a:buNone/>
              <a:defRPr sz="2400"/>
            </a:lvl9pPr>
          </a:lstStyle>
          <a:p/>
        </p:txBody>
      </p:sp>
      <p:sp>
        <p:nvSpPr>
          <p:cNvPr id="5323" name="Google Shape;5323;p117"/>
          <p:cNvSpPr txBox="1"/>
          <p:nvPr>
            <p:ph idx="7" type="body"/>
          </p:nvPr>
        </p:nvSpPr>
        <p:spPr>
          <a:xfrm>
            <a:off x="2991172" y="3260855"/>
            <a:ext cx="1562100" cy="1567200"/>
          </a:xfrm>
          <a:prstGeom prst="rect">
            <a:avLst/>
          </a:prstGeom>
        </p:spPr>
        <p:txBody>
          <a:bodyPr anchorCtr="0" anchor="t" bIns="0" lIns="0" spcFirstLastPara="1" rIns="0" wrap="square" tIns="0">
            <a:noAutofit/>
          </a:bodyPr>
          <a:lstStyle>
            <a:lvl1pPr indent="-304800" lvl="0" marL="457200">
              <a:spcBef>
                <a:spcPts val="0"/>
              </a:spcBef>
              <a:spcAft>
                <a:spcPts val="0"/>
              </a:spcAft>
              <a:buSzPts val="1200"/>
              <a:buChar char="●"/>
              <a:defRPr sz="1200"/>
            </a:lvl1pPr>
            <a:lvl2pPr indent="-304800" lvl="1" marL="914400">
              <a:spcBef>
                <a:spcPts val="400"/>
              </a:spcBef>
              <a:spcAft>
                <a:spcPts val="0"/>
              </a:spcAft>
              <a:buSzPts val="1200"/>
              <a:buChar char="○"/>
              <a:defRPr sz="1200"/>
            </a:lvl2pPr>
            <a:lvl3pPr indent="-304800" lvl="2" marL="1371600">
              <a:spcBef>
                <a:spcPts val="400"/>
              </a:spcBef>
              <a:spcAft>
                <a:spcPts val="0"/>
              </a:spcAft>
              <a:buSzPts val="1200"/>
              <a:buChar char="■"/>
              <a:defRPr sz="1200"/>
            </a:lvl3pPr>
            <a:lvl4pPr indent="-304800" lvl="3" marL="1828800">
              <a:spcBef>
                <a:spcPts val="400"/>
              </a:spcBef>
              <a:spcAft>
                <a:spcPts val="0"/>
              </a:spcAft>
              <a:buSzPts val="1200"/>
              <a:buChar char="●"/>
              <a:defRPr sz="1200"/>
            </a:lvl4pPr>
            <a:lvl5pPr indent="-304800" lvl="4" marL="2286000">
              <a:spcBef>
                <a:spcPts val="400"/>
              </a:spcBef>
              <a:spcAft>
                <a:spcPts val="0"/>
              </a:spcAft>
              <a:buSzPts val="1200"/>
              <a:buChar char="○"/>
              <a:defRPr sz="1200"/>
            </a:lvl5pPr>
            <a:lvl6pPr indent="-304800" lvl="5" marL="2743200">
              <a:spcBef>
                <a:spcPts val="400"/>
              </a:spcBef>
              <a:spcAft>
                <a:spcPts val="0"/>
              </a:spcAft>
              <a:buSzPts val="1200"/>
              <a:buChar char="■"/>
              <a:defRPr sz="1200"/>
            </a:lvl6pPr>
            <a:lvl7pPr indent="-304800" lvl="6" marL="3200400">
              <a:spcBef>
                <a:spcPts val="400"/>
              </a:spcBef>
              <a:spcAft>
                <a:spcPts val="0"/>
              </a:spcAft>
              <a:buSzPts val="1200"/>
              <a:buChar char="●"/>
              <a:defRPr sz="1200"/>
            </a:lvl7pPr>
            <a:lvl8pPr indent="-304800" lvl="7" marL="3657600">
              <a:spcBef>
                <a:spcPts val="400"/>
              </a:spcBef>
              <a:spcAft>
                <a:spcPts val="0"/>
              </a:spcAft>
              <a:buSzPts val="1200"/>
              <a:buChar char="○"/>
              <a:defRPr sz="1200"/>
            </a:lvl8pPr>
            <a:lvl9pPr indent="-304800" lvl="8" marL="4114800">
              <a:spcBef>
                <a:spcPts val="400"/>
              </a:spcBef>
              <a:spcAft>
                <a:spcPts val="400"/>
              </a:spcAft>
              <a:buSzPts val="1200"/>
              <a:buChar char="■"/>
              <a:defRPr sz="1200"/>
            </a:lvl9pPr>
          </a:lstStyle>
          <a:p/>
        </p:txBody>
      </p:sp>
      <p:sp>
        <p:nvSpPr>
          <p:cNvPr id="5324" name="Google Shape;5324;p117"/>
          <p:cNvSpPr txBox="1"/>
          <p:nvPr>
            <p:ph idx="8" type="body"/>
          </p:nvPr>
        </p:nvSpPr>
        <p:spPr>
          <a:xfrm>
            <a:off x="5135511" y="3260855"/>
            <a:ext cx="1562100" cy="1567200"/>
          </a:xfrm>
          <a:prstGeom prst="rect">
            <a:avLst/>
          </a:prstGeom>
        </p:spPr>
        <p:txBody>
          <a:bodyPr anchorCtr="0" anchor="t" bIns="0" lIns="0" spcFirstLastPara="1" rIns="0" wrap="square" tIns="0">
            <a:noAutofit/>
          </a:bodyPr>
          <a:lstStyle>
            <a:lvl1pPr indent="-304800" lvl="0" marL="457200">
              <a:spcBef>
                <a:spcPts val="0"/>
              </a:spcBef>
              <a:spcAft>
                <a:spcPts val="0"/>
              </a:spcAft>
              <a:buSzPts val="1200"/>
              <a:buChar char="●"/>
              <a:defRPr sz="1200"/>
            </a:lvl1pPr>
            <a:lvl2pPr indent="-304800" lvl="1" marL="914400">
              <a:spcBef>
                <a:spcPts val="400"/>
              </a:spcBef>
              <a:spcAft>
                <a:spcPts val="0"/>
              </a:spcAft>
              <a:buSzPts val="1200"/>
              <a:buChar char="○"/>
              <a:defRPr sz="1200"/>
            </a:lvl2pPr>
            <a:lvl3pPr indent="-304800" lvl="2" marL="1371600">
              <a:spcBef>
                <a:spcPts val="400"/>
              </a:spcBef>
              <a:spcAft>
                <a:spcPts val="0"/>
              </a:spcAft>
              <a:buSzPts val="1200"/>
              <a:buChar char="■"/>
              <a:defRPr sz="1200"/>
            </a:lvl3pPr>
            <a:lvl4pPr indent="-304800" lvl="3" marL="1828800">
              <a:spcBef>
                <a:spcPts val="400"/>
              </a:spcBef>
              <a:spcAft>
                <a:spcPts val="0"/>
              </a:spcAft>
              <a:buSzPts val="1200"/>
              <a:buChar char="●"/>
              <a:defRPr sz="1200"/>
            </a:lvl4pPr>
            <a:lvl5pPr indent="-304800" lvl="4" marL="2286000">
              <a:spcBef>
                <a:spcPts val="400"/>
              </a:spcBef>
              <a:spcAft>
                <a:spcPts val="0"/>
              </a:spcAft>
              <a:buSzPts val="1200"/>
              <a:buChar char="○"/>
              <a:defRPr sz="1200"/>
            </a:lvl5pPr>
            <a:lvl6pPr indent="-304800" lvl="5" marL="2743200">
              <a:spcBef>
                <a:spcPts val="400"/>
              </a:spcBef>
              <a:spcAft>
                <a:spcPts val="0"/>
              </a:spcAft>
              <a:buSzPts val="1200"/>
              <a:buChar char="■"/>
              <a:defRPr sz="1200"/>
            </a:lvl6pPr>
            <a:lvl7pPr indent="-304800" lvl="6" marL="3200400">
              <a:spcBef>
                <a:spcPts val="400"/>
              </a:spcBef>
              <a:spcAft>
                <a:spcPts val="0"/>
              </a:spcAft>
              <a:buSzPts val="1200"/>
              <a:buChar char="●"/>
              <a:defRPr sz="1200"/>
            </a:lvl7pPr>
            <a:lvl8pPr indent="-304800" lvl="7" marL="3657600">
              <a:spcBef>
                <a:spcPts val="400"/>
              </a:spcBef>
              <a:spcAft>
                <a:spcPts val="0"/>
              </a:spcAft>
              <a:buSzPts val="1200"/>
              <a:buChar char="○"/>
              <a:defRPr sz="1200"/>
            </a:lvl8pPr>
            <a:lvl9pPr indent="-304800" lvl="8" marL="4114800">
              <a:spcBef>
                <a:spcPts val="400"/>
              </a:spcBef>
              <a:spcAft>
                <a:spcPts val="400"/>
              </a:spcAft>
              <a:buSzPts val="1200"/>
              <a:buChar char="■"/>
              <a:defRPr sz="1200"/>
            </a:lvl9pPr>
          </a:lstStyle>
          <a:p/>
        </p:txBody>
      </p:sp>
      <p:sp>
        <p:nvSpPr>
          <p:cNvPr id="5325" name="Google Shape;5325;p117"/>
          <p:cNvSpPr txBox="1"/>
          <p:nvPr>
            <p:ph idx="9" type="body"/>
          </p:nvPr>
        </p:nvSpPr>
        <p:spPr>
          <a:xfrm>
            <a:off x="7279826" y="3260855"/>
            <a:ext cx="1562100" cy="1567200"/>
          </a:xfrm>
          <a:prstGeom prst="rect">
            <a:avLst/>
          </a:prstGeom>
        </p:spPr>
        <p:txBody>
          <a:bodyPr anchorCtr="0" anchor="t" bIns="0" lIns="0" spcFirstLastPara="1" rIns="0" wrap="square" tIns="0">
            <a:noAutofit/>
          </a:bodyPr>
          <a:lstStyle>
            <a:lvl1pPr indent="-304800" lvl="0" marL="457200">
              <a:spcBef>
                <a:spcPts val="0"/>
              </a:spcBef>
              <a:spcAft>
                <a:spcPts val="0"/>
              </a:spcAft>
              <a:buSzPts val="1200"/>
              <a:buChar char="●"/>
              <a:defRPr sz="1200"/>
            </a:lvl1pPr>
            <a:lvl2pPr indent="-304800" lvl="1" marL="914400">
              <a:spcBef>
                <a:spcPts val="400"/>
              </a:spcBef>
              <a:spcAft>
                <a:spcPts val="0"/>
              </a:spcAft>
              <a:buSzPts val="1200"/>
              <a:buChar char="○"/>
              <a:defRPr sz="1200"/>
            </a:lvl2pPr>
            <a:lvl3pPr indent="-304800" lvl="2" marL="1371600">
              <a:spcBef>
                <a:spcPts val="400"/>
              </a:spcBef>
              <a:spcAft>
                <a:spcPts val="0"/>
              </a:spcAft>
              <a:buSzPts val="1200"/>
              <a:buChar char="■"/>
              <a:defRPr sz="1200"/>
            </a:lvl3pPr>
            <a:lvl4pPr indent="-304800" lvl="3" marL="1828800">
              <a:spcBef>
                <a:spcPts val="400"/>
              </a:spcBef>
              <a:spcAft>
                <a:spcPts val="0"/>
              </a:spcAft>
              <a:buSzPts val="1200"/>
              <a:buChar char="●"/>
              <a:defRPr sz="1200"/>
            </a:lvl4pPr>
            <a:lvl5pPr indent="-304800" lvl="4" marL="2286000">
              <a:spcBef>
                <a:spcPts val="400"/>
              </a:spcBef>
              <a:spcAft>
                <a:spcPts val="0"/>
              </a:spcAft>
              <a:buSzPts val="1200"/>
              <a:buChar char="○"/>
              <a:defRPr sz="1200"/>
            </a:lvl5pPr>
            <a:lvl6pPr indent="-304800" lvl="5" marL="2743200">
              <a:spcBef>
                <a:spcPts val="400"/>
              </a:spcBef>
              <a:spcAft>
                <a:spcPts val="0"/>
              </a:spcAft>
              <a:buSzPts val="1200"/>
              <a:buChar char="■"/>
              <a:defRPr sz="1200"/>
            </a:lvl6pPr>
            <a:lvl7pPr indent="-304800" lvl="6" marL="3200400">
              <a:spcBef>
                <a:spcPts val="400"/>
              </a:spcBef>
              <a:spcAft>
                <a:spcPts val="0"/>
              </a:spcAft>
              <a:buSzPts val="1200"/>
              <a:buChar char="●"/>
              <a:defRPr sz="1200"/>
            </a:lvl7pPr>
            <a:lvl8pPr indent="-304800" lvl="7" marL="3657600">
              <a:spcBef>
                <a:spcPts val="400"/>
              </a:spcBef>
              <a:spcAft>
                <a:spcPts val="0"/>
              </a:spcAft>
              <a:buSzPts val="1200"/>
              <a:buChar char="○"/>
              <a:defRPr sz="1200"/>
            </a:lvl8pPr>
            <a:lvl9pPr indent="-304800" lvl="8" marL="4114800">
              <a:spcBef>
                <a:spcPts val="400"/>
              </a:spcBef>
              <a:spcAft>
                <a:spcPts val="400"/>
              </a:spcAft>
              <a:buSzPts val="1200"/>
              <a:buChar char="■"/>
              <a:defRPr sz="1200"/>
            </a:lvl9pPr>
          </a:lstStyle>
          <a:p/>
        </p:txBody>
      </p:sp>
    </p:spTree>
  </p:cSld>
  <p:clrMapOvr>
    <a:masterClrMapping/>
  </p:clrMapOvr>
</p:sldLayout>
</file>

<file path=ppt/slideLayouts/slideLayout11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23: Title, text, photos, 3 column">
  <p:cSld name="CUSTOM_24">
    <p:spTree>
      <p:nvGrpSpPr>
        <p:cNvPr id="5326" name="Shape 5326"/>
        <p:cNvGrpSpPr/>
        <p:nvPr/>
      </p:nvGrpSpPr>
      <p:grpSpPr>
        <a:xfrm>
          <a:off x="0" y="0"/>
          <a:ext cx="0" cy="0"/>
          <a:chOff x="0" y="0"/>
          <a:chExt cx="0" cy="0"/>
        </a:xfrm>
      </p:grpSpPr>
      <p:sp>
        <p:nvSpPr>
          <p:cNvPr id="5327" name="Google Shape;5327;p118"/>
          <p:cNvSpPr txBox="1"/>
          <p:nvPr>
            <p:ph type="title"/>
          </p:nvPr>
        </p:nvSpPr>
        <p:spPr>
          <a:xfrm>
            <a:off x="419750" y="315325"/>
            <a:ext cx="4106400" cy="572700"/>
          </a:xfrm>
          <a:prstGeom prst="rect">
            <a:avLst/>
          </a:prstGeom>
          <a:noFill/>
          <a:ln>
            <a:noFill/>
          </a:ln>
        </p:spPr>
        <p:txBody>
          <a:bodyPr anchorCtr="0" anchor="t" bIns="0" lIns="0" spcFirstLastPara="1" rIns="0" wrap="square" tIns="0">
            <a:noAutofit/>
          </a:bodyPr>
          <a:lstStyle>
            <a:lvl1pPr lvl="0" marR="0" algn="l">
              <a:lnSpc>
                <a:spcPct val="90000"/>
              </a:lnSpc>
              <a:spcBef>
                <a:spcPts val="0"/>
              </a:spcBef>
              <a:spcAft>
                <a:spcPts val="0"/>
              </a:spcAft>
              <a:buClr>
                <a:schemeClr val="dk1"/>
              </a:buClr>
              <a:buSzPts val="3200"/>
              <a:buFont typeface="Arial"/>
              <a:buNone/>
              <a:defRPr b="1" i="0" u="none" cap="none" strike="noStrike">
                <a:solidFill>
                  <a:schemeClr val="dk1"/>
                </a:solidFill>
                <a:highlight>
                  <a:schemeClr val="accent1"/>
                </a:highlight>
                <a:latin typeface="Arial"/>
                <a:ea typeface="Arial"/>
                <a:cs typeface="Arial"/>
                <a:sym typeface="Arial"/>
              </a:defRPr>
            </a:lvl1pPr>
            <a:lvl2pPr lvl="1" algn="l">
              <a:lnSpc>
                <a:spcPct val="90000"/>
              </a:lnSpc>
              <a:spcBef>
                <a:spcPts val="800"/>
              </a:spcBef>
              <a:spcAft>
                <a:spcPts val="0"/>
              </a:spcAft>
              <a:buClr>
                <a:schemeClr val="dk1"/>
              </a:buClr>
              <a:buSzPts val="3200"/>
              <a:buFont typeface="Arial"/>
              <a:buNone/>
              <a:defRPr b="1" sz="3200">
                <a:solidFill>
                  <a:schemeClr val="dk1"/>
                </a:solidFill>
              </a:defRPr>
            </a:lvl2pPr>
            <a:lvl3pPr lvl="2" algn="l">
              <a:lnSpc>
                <a:spcPct val="90000"/>
              </a:lnSpc>
              <a:spcBef>
                <a:spcPts val="0"/>
              </a:spcBef>
              <a:spcAft>
                <a:spcPts val="0"/>
              </a:spcAft>
              <a:buClr>
                <a:schemeClr val="dk1"/>
              </a:buClr>
              <a:buSzPts val="3200"/>
              <a:buFont typeface="Arial"/>
              <a:buNone/>
              <a:defRPr b="1" sz="3200">
                <a:solidFill>
                  <a:schemeClr val="dk1"/>
                </a:solidFill>
              </a:defRPr>
            </a:lvl3pPr>
            <a:lvl4pPr lvl="3" algn="l">
              <a:lnSpc>
                <a:spcPct val="90000"/>
              </a:lnSpc>
              <a:spcBef>
                <a:spcPts val="0"/>
              </a:spcBef>
              <a:spcAft>
                <a:spcPts val="0"/>
              </a:spcAft>
              <a:buClr>
                <a:schemeClr val="dk1"/>
              </a:buClr>
              <a:buSzPts val="3200"/>
              <a:buFont typeface="Arial"/>
              <a:buNone/>
              <a:defRPr b="1" sz="3200">
                <a:solidFill>
                  <a:schemeClr val="dk1"/>
                </a:solidFill>
              </a:defRPr>
            </a:lvl4pPr>
            <a:lvl5pPr lvl="4" algn="l">
              <a:lnSpc>
                <a:spcPct val="90000"/>
              </a:lnSpc>
              <a:spcBef>
                <a:spcPts val="0"/>
              </a:spcBef>
              <a:spcAft>
                <a:spcPts val="0"/>
              </a:spcAft>
              <a:buClr>
                <a:schemeClr val="dk1"/>
              </a:buClr>
              <a:buSzPts val="3200"/>
              <a:buFont typeface="Arial"/>
              <a:buNone/>
              <a:defRPr b="1" sz="3200">
                <a:solidFill>
                  <a:schemeClr val="dk1"/>
                </a:solidFill>
              </a:defRPr>
            </a:lvl5pPr>
            <a:lvl6pPr lvl="5" algn="l">
              <a:lnSpc>
                <a:spcPct val="90000"/>
              </a:lnSpc>
              <a:spcBef>
                <a:spcPts val="0"/>
              </a:spcBef>
              <a:spcAft>
                <a:spcPts val="0"/>
              </a:spcAft>
              <a:buClr>
                <a:schemeClr val="dk1"/>
              </a:buClr>
              <a:buSzPts val="3200"/>
              <a:buFont typeface="Arial"/>
              <a:buNone/>
              <a:defRPr b="1" sz="3200">
                <a:solidFill>
                  <a:schemeClr val="dk1"/>
                </a:solidFill>
              </a:defRPr>
            </a:lvl6pPr>
            <a:lvl7pPr lvl="6" algn="l">
              <a:lnSpc>
                <a:spcPct val="90000"/>
              </a:lnSpc>
              <a:spcBef>
                <a:spcPts val="0"/>
              </a:spcBef>
              <a:spcAft>
                <a:spcPts val="0"/>
              </a:spcAft>
              <a:buClr>
                <a:schemeClr val="dk1"/>
              </a:buClr>
              <a:buSzPts val="3200"/>
              <a:buFont typeface="Arial"/>
              <a:buNone/>
              <a:defRPr b="1" sz="3200">
                <a:solidFill>
                  <a:schemeClr val="dk1"/>
                </a:solidFill>
              </a:defRPr>
            </a:lvl7pPr>
            <a:lvl8pPr lvl="7" algn="l">
              <a:lnSpc>
                <a:spcPct val="90000"/>
              </a:lnSpc>
              <a:spcBef>
                <a:spcPts val="0"/>
              </a:spcBef>
              <a:spcAft>
                <a:spcPts val="0"/>
              </a:spcAft>
              <a:buClr>
                <a:schemeClr val="dk1"/>
              </a:buClr>
              <a:buSzPts val="3200"/>
              <a:buFont typeface="Arial"/>
              <a:buNone/>
              <a:defRPr b="1" sz="3200">
                <a:solidFill>
                  <a:schemeClr val="dk1"/>
                </a:solidFill>
              </a:defRPr>
            </a:lvl8pPr>
            <a:lvl9pPr lvl="8" algn="l">
              <a:lnSpc>
                <a:spcPct val="90000"/>
              </a:lnSpc>
              <a:spcBef>
                <a:spcPts val="0"/>
              </a:spcBef>
              <a:spcAft>
                <a:spcPts val="0"/>
              </a:spcAft>
              <a:buClr>
                <a:schemeClr val="dk1"/>
              </a:buClr>
              <a:buSzPts val="3200"/>
              <a:buFont typeface="Arial"/>
              <a:buNone/>
              <a:defRPr b="1" sz="3200">
                <a:solidFill>
                  <a:schemeClr val="dk1"/>
                </a:solidFill>
              </a:defRPr>
            </a:lvl9pPr>
          </a:lstStyle>
          <a:p/>
        </p:txBody>
      </p:sp>
      <p:sp>
        <p:nvSpPr>
          <p:cNvPr id="5328" name="Google Shape;5328;p118"/>
          <p:cNvSpPr/>
          <p:nvPr>
            <p:ph idx="2" type="pic"/>
          </p:nvPr>
        </p:nvSpPr>
        <p:spPr>
          <a:xfrm>
            <a:off x="2514600" y="1863319"/>
            <a:ext cx="1371600" cy="1371600"/>
          </a:xfrm>
          <a:prstGeom prst="ellipse">
            <a:avLst/>
          </a:prstGeom>
          <a:noFill/>
          <a:ln>
            <a:noFill/>
          </a:ln>
        </p:spPr>
      </p:sp>
      <p:sp>
        <p:nvSpPr>
          <p:cNvPr id="5329" name="Google Shape;5329;p118"/>
          <p:cNvSpPr/>
          <p:nvPr>
            <p:ph idx="3" type="pic"/>
          </p:nvPr>
        </p:nvSpPr>
        <p:spPr>
          <a:xfrm>
            <a:off x="4620525" y="1863319"/>
            <a:ext cx="1371600" cy="1371600"/>
          </a:xfrm>
          <a:prstGeom prst="ellipse">
            <a:avLst/>
          </a:prstGeom>
          <a:noFill/>
          <a:ln>
            <a:noFill/>
          </a:ln>
        </p:spPr>
      </p:sp>
      <p:sp>
        <p:nvSpPr>
          <p:cNvPr id="5330" name="Google Shape;5330;p118"/>
          <p:cNvSpPr/>
          <p:nvPr>
            <p:ph idx="4" type="pic"/>
          </p:nvPr>
        </p:nvSpPr>
        <p:spPr>
          <a:xfrm>
            <a:off x="6726450" y="1863319"/>
            <a:ext cx="1371600" cy="1371600"/>
          </a:xfrm>
          <a:prstGeom prst="ellipse">
            <a:avLst/>
          </a:prstGeom>
          <a:noFill/>
          <a:ln>
            <a:noFill/>
          </a:ln>
        </p:spPr>
      </p:sp>
      <p:sp>
        <p:nvSpPr>
          <p:cNvPr id="5331" name="Google Shape;5331;p118"/>
          <p:cNvSpPr txBox="1"/>
          <p:nvPr>
            <p:ph idx="1" type="body"/>
          </p:nvPr>
        </p:nvSpPr>
        <p:spPr>
          <a:xfrm>
            <a:off x="2514600" y="3423856"/>
            <a:ext cx="1371600" cy="1404300"/>
          </a:xfrm>
          <a:prstGeom prst="rect">
            <a:avLst/>
          </a:prstGeom>
        </p:spPr>
        <p:txBody>
          <a:bodyPr anchorCtr="0" anchor="t" bIns="0" lIns="0" spcFirstLastPara="1" rIns="0" wrap="square" tIns="0">
            <a:noAutofit/>
          </a:bodyPr>
          <a:lstStyle>
            <a:lvl1pPr indent="-304800" lvl="0" marL="457200">
              <a:lnSpc>
                <a:spcPct val="100000"/>
              </a:lnSpc>
              <a:spcBef>
                <a:spcPts val="0"/>
              </a:spcBef>
              <a:spcAft>
                <a:spcPts val="0"/>
              </a:spcAft>
              <a:buSzPts val="1200"/>
              <a:buChar char="●"/>
              <a:defRPr b="1" sz="1200">
                <a:highlight>
                  <a:schemeClr val="accent1"/>
                </a:highlight>
              </a:defRPr>
            </a:lvl1pPr>
            <a:lvl2pPr indent="-304800" lvl="1" marL="914400">
              <a:lnSpc>
                <a:spcPct val="100000"/>
              </a:lnSpc>
              <a:spcBef>
                <a:spcPts val="400"/>
              </a:spcBef>
              <a:spcAft>
                <a:spcPts val="0"/>
              </a:spcAft>
              <a:buSzPts val="1200"/>
              <a:buChar char="○"/>
              <a:defRPr sz="1200"/>
            </a:lvl2pPr>
            <a:lvl3pPr indent="-304800" lvl="2" marL="1371600">
              <a:lnSpc>
                <a:spcPct val="100000"/>
              </a:lnSpc>
              <a:spcBef>
                <a:spcPts val="400"/>
              </a:spcBef>
              <a:spcAft>
                <a:spcPts val="0"/>
              </a:spcAft>
              <a:buSzPts val="1200"/>
              <a:buChar char="■"/>
              <a:defRPr sz="1200"/>
            </a:lvl3pPr>
            <a:lvl4pPr indent="-304800" lvl="3" marL="1828800">
              <a:lnSpc>
                <a:spcPct val="100000"/>
              </a:lnSpc>
              <a:spcBef>
                <a:spcPts val="400"/>
              </a:spcBef>
              <a:spcAft>
                <a:spcPts val="0"/>
              </a:spcAft>
              <a:buSzPts val="1200"/>
              <a:buChar char="●"/>
              <a:defRPr sz="1200"/>
            </a:lvl4pPr>
            <a:lvl5pPr indent="-304800" lvl="4" marL="2286000">
              <a:lnSpc>
                <a:spcPct val="100000"/>
              </a:lnSpc>
              <a:spcBef>
                <a:spcPts val="400"/>
              </a:spcBef>
              <a:spcAft>
                <a:spcPts val="0"/>
              </a:spcAft>
              <a:buSzPts val="1200"/>
              <a:buChar char="○"/>
              <a:defRPr sz="1200"/>
            </a:lvl5pPr>
            <a:lvl6pPr indent="-304800" lvl="5" marL="2743200">
              <a:lnSpc>
                <a:spcPct val="100000"/>
              </a:lnSpc>
              <a:spcBef>
                <a:spcPts val="400"/>
              </a:spcBef>
              <a:spcAft>
                <a:spcPts val="0"/>
              </a:spcAft>
              <a:buSzPts val="1200"/>
              <a:buChar char="■"/>
              <a:defRPr sz="1200"/>
            </a:lvl6pPr>
            <a:lvl7pPr indent="-304800" lvl="6" marL="3200400">
              <a:lnSpc>
                <a:spcPct val="100000"/>
              </a:lnSpc>
              <a:spcBef>
                <a:spcPts val="400"/>
              </a:spcBef>
              <a:spcAft>
                <a:spcPts val="0"/>
              </a:spcAft>
              <a:buSzPts val="1200"/>
              <a:buChar char="●"/>
              <a:defRPr sz="1200"/>
            </a:lvl7pPr>
            <a:lvl8pPr indent="-304800" lvl="7" marL="3657600">
              <a:lnSpc>
                <a:spcPct val="100000"/>
              </a:lnSpc>
              <a:spcBef>
                <a:spcPts val="400"/>
              </a:spcBef>
              <a:spcAft>
                <a:spcPts val="0"/>
              </a:spcAft>
              <a:buSzPts val="1200"/>
              <a:buChar char="○"/>
              <a:defRPr sz="1200"/>
            </a:lvl8pPr>
            <a:lvl9pPr indent="-304800" lvl="8" marL="4114800">
              <a:lnSpc>
                <a:spcPct val="100000"/>
              </a:lnSpc>
              <a:spcBef>
                <a:spcPts val="400"/>
              </a:spcBef>
              <a:spcAft>
                <a:spcPts val="400"/>
              </a:spcAft>
              <a:buSzPts val="1200"/>
              <a:buChar char="■"/>
              <a:defRPr sz="1200"/>
            </a:lvl9pPr>
          </a:lstStyle>
          <a:p/>
        </p:txBody>
      </p:sp>
      <p:sp>
        <p:nvSpPr>
          <p:cNvPr id="5332" name="Google Shape;5332;p118"/>
          <p:cNvSpPr txBox="1"/>
          <p:nvPr>
            <p:ph idx="5" type="body"/>
          </p:nvPr>
        </p:nvSpPr>
        <p:spPr>
          <a:xfrm>
            <a:off x="4620525" y="3423856"/>
            <a:ext cx="1371600" cy="1404300"/>
          </a:xfrm>
          <a:prstGeom prst="rect">
            <a:avLst/>
          </a:prstGeom>
        </p:spPr>
        <p:txBody>
          <a:bodyPr anchorCtr="0" anchor="t" bIns="0" lIns="0" spcFirstLastPara="1" rIns="0" wrap="square" tIns="0">
            <a:noAutofit/>
          </a:bodyPr>
          <a:lstStyle>
            <a:lvl1pPr indent="-304800" lvl="0" marL="457200">
              <a:lnSpc>
                <a:spcPct val="100000"/>
              </a:lnSpc>
              <a:spcBef>
                <a:spcPts val="0"/>
              </a:spcBef>
              <a:spcAft>
                <a:spcPts val="0"/>
              </a:spcAft>
              <a:buSzPts val="1200"/>
              <a:buChar char="●"/>
              <a:defRPr b="1" sz="1200">
                <a:highlight>
                  <a:schemeClr val="accent1"/>
                </a:highlight>
              </a:defRPr>
            </a:lvl1pPr>
            <a:lvl2pPr indent="-304800" lvl="1" marL="914400">
              <a:lnSpc>
                <a:spcPct val="100000"/>
              </a:lnSpc>
              <a:spcBef>
                <a:spcPts val="400"/>
              </a:spcBef>
              <a:spcAft>
                <a:spcPts val="0"/>
              </a:spcAft>
              <a:buSzPts val="1200"/>
              <a:buChar char="○"/>
              <a:defRPr sz="1200"/>
            </a:lvl2pPr>
            <a:lvl3pPr indent="-304800" lvl="2" marL="1371600">
              <a:lnSpc>
                <a:spcPct val="100000"/>
              </a:lnSpc>
              <a:spcBef>
                <a:spcPts val="400"/>
              </a:spcBef>
              <a:spcAft>
                <a:spcPts val="0"/>
              </a:spcAft>
              <a:buSzPts val="1200"/>
              <a:buChar char="■"/>
              <a:defRPr sz="1200"/>
            </a:lvl3pPr>
            <a:lvl4pPr indent="-304800" lvl="3" marL="1828800">
              <a:lnSpc>
                <a:spcPct val="100000"/>
              </a:lnSpc>
              <a:spcBef>
                <a:spcPts val="400"/>
              </a:spcBef>
              <a:spcAft>
                <a:spcPts val="0"/>
              </a:spcAft>
              <a:buSzPts val="1200"/>
              <a:buChar char="●"/>
              <a:defRPr sz="1200"/>
            </a:lvl4pPr>
            <a:lvl5pPr indent="-304800" lvl="4" marL="2286000">
              <a:lnSpc>
                <a:spcPct val="100000"/>
              </a:lnSpc>
              <a:spcBef>
                <a:spcPts val="400"/>
              </a:spcBef>
              <a:spcAft>
                <a:spcPts val="0"/>
              </a:spcAft>
              <a:buSzPts val="1200"/>
              <a:buChar char="○"/>
              <a:defRPr sz="1200"/>
            </a:lvl5pPr>
            <a:lvl6pPr indent="-304800" lvl="5" marL="2743200">
              <a:lnSpc>
                <a:spcPct val="100000"/>
              </a:lnSpc>
              <a:spcBef>
                <a:spcPts val="400"/>
              </a:spcBef>
              <a:spcAft>
                <a:spcPts val="0"/>
              </a:spcAft>
              <a:buSzPts val="1200"/>
              <a:buChar char="■"/>
              <a:defRPr sz="1200"/>
            </a:lvl6pPr>
            <a:lvl7pPr indent="-304800" lvl="6" marL="3200400">
              <a:lnSpc>
                <a:spcPct val="100000"/>
              </a:lnSpc>
              <a:spcBef>
                <a:spcPts val="400"/>
              </a:spcBef>
              <a:spcAft>
                <a:spcPts val="0"/>
              </a:spcAft>
              <a:buSzPts val="1200"/>
              <a:buChar char="●"/>
              <a:defRPr sz="1200"/>
            </a:lvl7pPr>
            <a:lvl8pPr indent="-304800" lvl="7" marL="3657600">
              <a:lnSpc>
                <a:spcPct val="100000"/>
              </a:lnSpc>
              <a:spcBef>
                <a:spcPts val="400"/>
              </a:spcBef>
              <a:spcAft>
                <a:spcPts val="0"/>
              </a:spcAft>
              <a:buSzPts val="1200"/>
              <a:buChar char="○"/>
              <a:defRPr sz="1200"/>
            </a:lvl8pPr>
            <a:lvl9pPr indent="-304800" lvl="8" marL="4114800">
              <a:lnSpc>
                <a:spcPct val="100000"/>
              </a:lnSpc>
              <a:spcBef>
                <a:spcPts val="400"/>
              </a:spcBef>
              <a:spcAft>
                <a:spcPts val="400"/>
              </a:spcAft>
              <a:buSzPts val="1200"/>
              <a:buChar char="■"/>
              <a:defRPr sz="1200"/>
            </a:lvl9pPr>
          </a:lstStyle>
          <a:p/>
        </p:txBody>
      </p:sp>
      <p:sp>
        <p:nvSpPr>
          <p:cNvPr id="5333" name="Google Shape;5333;p118"/>
          <p:cNvSpPr txBox="1"/>
          <p:nvPr>
            <p:ph idx="6" type="body"/>
          </p:nvPr>
        </p:nvSpPr>
        <p:spPr>
          <a:xfrm>
            <a:off x="6726450" y="3423856"/>
            <a:ext cx="1371600" cy="1404300"/>
          </a:xfrm>
          <a:prstGeom prst="rect">
            <a:avLst/>
          </a:prstGeom>
        </p:spPr>
        <p:txBody>
          <a:bodyPr anchorCtr="0" anchor="t" bIns="0" lIns="0" spcFirstLastPara="1" rIns="0" wrap="square" tIns="0">
            <a:noAutofit/>
          </a:bodyPr>
          <a:lstStyle>
            <a:lvl1pPr indent="-304800" lvl="0" marL="457200">
              <a:lnSpc>
                <a:spcPct val="100000"/>
              </a:lnSpc>
              <a:spcBef>
                <a:spcPts val="0"/>
              </a:spcBef>
              <a:spcAft>
                <a:spcPts val="0"/>
              </a:spcAft>
              <a:buSzPts val="1200"/>
              <a:buChar char="●"/>
              <a:defRPr b="1" sz="1200">
                <a:highlight>
                  <a:schemeClr val="accent1"/>
                </a:highlight>
              </a:defRPr>
            </a:lvl1pPr>
            <a:lvl2pPr indent="-304800" lvl="1" marL="914400">
              <a:lnSpc>
                <a:spcPct val="100000"/>
              </a:lnSpc>
              <a:spcBef>
                <a:spcPts val="400"/>
              </a:spcBef>
              <a:spcAft>
                <a:spcPts val="0"/>
              </a:spcAft>
              <a:buSzPts val="1200"/>
              <a:buChar char="○"/>
              <a:defRPr sz="1200"/>
            </a:lvl2pPr>
            <a:lvl3pPr indent="-304800" lvl="2" marL="1371600">
              <a:lnSpc>
                <a:spcPct val="100000"/>
              </a:lnSpc>
              <a:spcBef>
                <a:spcPts val="400"/>
              </a:spcBef>
              <a:spcAft>
                <a:spcPts val="0"/>
              </a:spcAft>
              <a:buSzPts val="1200"/>
              <a:buChar char="■"/>
              <a:defRPr sz="1200"/>
            </a:lvl3pPr>
            <a:lvl4pPr indent="-304800" lvl="3" marL="1828800">
              <a:lnSpc>
                <a:spcPct val="100000"/>
              </a:lnSpc>
              <a:spcBef>
                <a:spcPts val="400"/>
              </a:spcBef>
              <a:spcAft>
                <a:spcPts val="0"/>
              </a:spcAft>
              <a:buSzPts val="1200"/>
              <a:buChar char="●"/>
              <a:defRPr sz="1200"/>
            </a:lvl4pPr>
            <a:lvl5pPr indent="-304800" lvl="4" marL="2286000">
              <a:lnSpc>
                <a:spcPct val="100000"/>
              </a:lnSpc>
              <a:spcBef>
                <a:spcPts val="400"/>
              </a:spcBef>
              <a:spcAft>
                <a:spcPts val="0"/>
              </a:spcAft>
              <a:buSzPts val="1200"/>
              <a:buChar char="○"/>
              <a:defRPr sz="1200"/>
            </a:lvl5pPr>
            <a:lvl6pPr indent="-304800" lvl="5" marL="2743200">
              <a:lnSpc>
                <a:spcPct val="100000"/>
              </a:lnSpc>
              <a:spcBef>
                <a:spcPts val="400"/>
              </a:spcBef>
              <a:spcAft>
                <a:spcPts val="0"/>
              </a:spcAft>
              <a:buSzPts val="1200"/>
              <a:buChar char="■"/>
              <a:defRPr sz="1200"/>
            </a:lvl6pPr>
            <a:lvl7pPr indent="-304800" lvl="6" marL="3200400">
              <a:lnSpc>
                <a:spcPct val="100000"/>
              </a:lnSpc>
              <a:spcBef>
                <a:spcPts val="400"/>
              </a:spcBef>
              <a:spcAft>
                <a:spcPts val="0"/>
              </a:spcAft>
              <a:buSzPts val="1200"/>
              <a:buChar char="●"/>
              <a:defRPr sz="1200"/>
            </a:lvl7pPr>
            <a:lvl8pPr indent="-304800" lvl="7" marL="3657600">
              <a:lnSpc>
                <a:spcPct val="100000"/>
              </a:lnSpc>
              <a:spcBef>
                <a:spcPts val="400"/>
              </a:spcBef>
              <a:spcAft>
                <a:spcPts val="0"/>
              </a:spcAft>
              <a:buSzPts val="1200"/>
              <a:buChar char="○"/>
              <a:defRPr sz="1200"/>
            </a:lvl8pPr>
            <a:lvl9pPr indent="-304800" lvl="8" marL="4114800">
              <a:lnSpc>
                <a:spcPct val="100000"/>
              </a:lnSpc>
              <a:spcBef>
                <a:spcPts val="400"/>
              </a:spcBef>
              <a:spcAft>
                <a:spcPts val="400"/>
              </a:spcAft>
              <a:buSzPts val="1200"/>
              <a:buChar char="■"/>
              <a:defRPr sz="1200"/>
            </a:lvl9pPr>
          </a:lstStyle>
          <a:p/>
        </p:txBody>
      </p:sp>
    </p:spTree>
  </p:cSld>
  <p:clrMapOvr>
    <a:masterClrMapping/>
  </p:clrMapOvr>
</p:sldLayout>
</file>

<file path=ppt/slideLayouts/slideLayout11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23: Title, text, photos, 4 column 1">
  <p:cSld name="CUSTOM_23_1_1_1_1_1_1_1_1_1_1_1_2">
    <p:spTree>
      <p:nvGrpSpPr>
        <p:cNvPr id="5334" name="Shape 5334"/>
        <p:cNvGrpSpPr/>
        <p:nvPr/>
      </p:nvGrpSpPr>
      <p:grpSpPr>
        <a:xfrm>
          <a:off x="0" y="0"/>
          <a:ext cx="0" cy="0"/>
          <a:chOff x="0" y="0"/>
          <a:chExt cx="0" cy="0"/>
        </a:xfrm>
      </p:grpSpPr>
      <p:sp>
        <p:nvSpPr>
          <p:cNvPr id="5335" name="Google Shape;5335;p119"/>
          <p:cNvSpPr txBox="1"/>
          <p:nvPr>
            <p:ph type="title"/>
          </p:nvPr>
        </p:nvSpPr>
        <p:spPr>
          <a:xfrm>
            <a:off x="419750" y="315325"/>
            <a:ext cx="4152300" cy="572700"/>
          </a:xfrm>
          <a:prstGeom prst="rect">
            <a:avLst/>
          </a:prstGeom>
          <a:noFill/>
          <a:ln>
            <a:noFill/>
          </a:ln>
        </p:spPr>
        <p:txBody>
          <a:bodyPr anchorCtr="0" anchor="t" bIns="0" lIns="0" spcFirstLastPara="1" rIns="0" wrap="square" tIns="0">
            <a:noAutofit/>
          </a:bodyPr>
          <a:lstStyle>
            <a:lvl1pPr lvl="0" marR="0" algn="l">
              <a:lnSpc>
                <a:spcPct val="90000"/>
              </a:lnSpc>
              <a:spcBef>
                <a:spcPts val="0"/>
              </a:spcBef>
              <a:spcAft>
                <a:spcPts val="0"/>
              </a:spcAft>
              <a:buClr>
                <a:schemeClr val="dk1"/>
              </a:buClr>
              <a:buSzPts val="3200"/>
              <a:buFont typeface="Arial"/>
              <a:buNone/>
              <a:defRPr b="1" i="0" u="none" cap="none" strike="noStrike">
                <a:solidFill>
                  <a:schemeClr val="dk1"/>
                </a:solidFill>
                <a:highlight>
                  <a:schemeClr val="accent1"/>
                </a:highlight>
                <a:latin typeface="Arial"/>
                <a:ea typeface="Arial"/>
                <a:cs typeface="Arial"/>
                <a:sym typeface="Arial"/>
              </a:defRPr>
            </a:lvl1pPr>
            <a:lvl2pPr lvl="1" algn="l">
              <a:lnSpc>
                <a:spcPct val="90000"/>
              </a:lnSpc>
              <a:spcBef>
                <a:spcPts val="800"/>
              </a:spcBef>
              <a:spcAft>
                <a:spcPts val="0"/>
              </a:spcAft>
              <a:buClr>
                <a:schemeClr val="dk1"/>
              </a:buClr>
              <a:buSzPts val="3200"/>
              <a:buFont typeface="Arial"/>
              <a:buNone/>
              <a:defRPr b="1" sz="3200">
                <a:solidFill>
                  <a:schemeClr val="dk1"/>
                </a:solidFill>
              </a:defRPr>
            </a:lvl2pPr>
            <a:lvl3pPr lvl="2" algn="l">
              <a:lnSpc>
                <a:spcPct val="90000"/>
              </a:lnSpc>
              <a:spcBef>
                <a:spcPts val="0"/>
              </a:spcBef>
              <a:spcAft>
                <a:spcPts val="0"/>
              </a:spcAft>
              <a:buClr>
                <a:schemeClr val="dk1"/>
              </a:buClr>
              <a:buSzPts val="3200"/>
              <a:buFont typeface="Arial"/>
              <a:buNone/>
              <a:defRPr b="1" sz="3200">
                <a:solidFill>
                  <a:schemeClr val="dk1"/>
                </a:solidFill>
              </a:defRPr>
            </a:lvl3pPr>
            <a:lvl4pPr lvl="3" algn="l">
              <a:lnSpc>
                <a:spcPct val="90000"/>
              </a:lnSpc>
              <a:spcBef>
                <a:spcPts val="0"/>
              </a:spcBef>
              <a:spcAft>
                <a:spcPts val="0"/>
              </a:spcAft>
              <a:buClr>
                <a:schemeClr val="dk1"/>
              </a:buClr>
              <a:buSzPts val="3200"/>
              <a:buFont typeface="Arial"/>
              <a:buNone/>
              <a:defRPr b="1" sz="3200">
                <a:solidFill>
                  <a:schemeClr val="dk1"/>
                </a:solidFill>
              </a:defRPr>
            </a:lvl4pPr>
            <a:lvl5pPr lvl="4" algn="l">
              <a:lnSpc>
                <a:spcPct val="90000"/>
              </a:lnSpc>
              <a:spcBef>
                <a:spcPts val="0"/>
              </a:spcBef>
              <a:spcAft>
                <a:spcPts val="0"/>
              </a:spcAft>
              <a:buClr>
                <a:schemeClr val="dk1"/>
              </a:buClr>
              <a:buSzPts val="3200"/>
              <a:buFont typeface="Arial"/>
              <a:buNone/>
              <a:defRPr b="1" sz="3200">
                <a:solidFill>
                  <a:schemeClr val="dk1"/>
                </a:solidFill>
              </a:defRPr>
            </a:lvl5pPr>
            <a:lvl6pPr lvl="5" algn="l">
              <a:lnSpc>
                <a:spcPct val="90000"/>
              </a:lnSpc>
              <a:spcBef>
                <a:spcPts val="0"/>
              </a:spcBef>
              <a:spcAft>
                <a:spcPts val="0"/>
              </a:spcAft>
              <a:buClr>
                <a:schemeClr val="dk1"/>
              </a:buClr>
              <a:buSzPts val="3200"/>
              <a:buFont typeface="Arial"/>
              <a:buNone/>
              <a:defRPr b="1" sz="3200">
                <a:solidFill>
                  <a:schemeClr val="dk1"/>
                </a:solidFill>
              </a:defRPr>
            </a:lvl6pPr>
            <a:lvl7pPr lvl="6" algn="l">
              <a:lnSpc>
                <a:spcPct val="90000"/>
              </a:lnSpc>
              <a:spcBef>
                <a:spcPts val="0"/>
              </a:spcBef>
              <a:spcAft>
                <a:spcPts val="0"/>
              </a:spcAft>
              <a:buClr>
                <a:schemeClr val="dk1"/>
              </a:buClr>
              <a:buSzPts val="3200"/>
              <a:buFont typeface="Arial"/>
              <a:buNone/>
              <a:defRPr b="1" sz="3200">
                <a:solidFill>
                  <a:schemeClr val="dk1"/>
                </a:solidFill>
              </a:defRPr>
            </a:lvl7pPr>
            <a:lvl8pPr lvl="7" algn="l">
              <a:lnSpc>
                <a:spcPct val="90000"/>
              </a:lnSpc>
              <a:spcBef>
                <a:spcPts val="0"/>
              </a:spcBef>
              <a:spcAft>
                <a:spcPts val="0"/>
              </a:spcAft>
              <a:buClr>
                <a:schemeClr val="dk1"/>
              </a:buClr>
              <a:buSzPts val="3200"/>
              <a:buFont typeface="Arial"/>
              <a:buNone/>
              <a:defRPr b="1" sz="3200">
                <a:solidFill>
                  <a:schemeClr val="dk1"/>
                </a:solidFill>
              </a:defRPr>
            </a:lvl8pPr>
            <a:lvl9pPr lvl="8" algn="l">
              <a:lnSpc>
                <a:spcPct val="90000"/>
              </a:lnSpc>
              <a:spcBef>
                <a:spcPts val="0"/>
              </a:spcBef>
              <a:spcAft>
                <a:spcPts val="0"/>
              </a:spcAft>
              <a:buClr>
                <a:schemeClr val="dk1"/>
              </a:buClr>
              <a:buSzPts val="3200"/>
              <a:buFont typeface="Arial"/>
              <a:buNone/>
              <a:defRPr b="1" sz="3200">
                <a:solidFill>
                  <a:schemeClr val="dk1"/>
                </a:solidFill>
              </a:defRPr>
            </a:lvl9pPr>
          </a:lstStyle>
          <a:p/>
        </p:txBody>
      </p:sp>
      <p:sp>
        <p:nvSpPr>
          <p:cNvPr id="5336" name="Google Shape;5336;p119"/>
          <p:cNvSpPr/>
          <p:nvPr>
            <p:ph idx="2" type="pic"/>
          </p:nvPr>
        </p:nvSpPr>
        <p:spPr>
          <a:xfrm>
            <a:off x="419750" y="1884157"/>
            <a:ext cx="1371600" cy="1371600"/>
          </a:xfrm>
          <a:prstGeom prst="ellipse">
            <a:avLst/>
          </a:prstGeom>
          <a:noFill/>
          <a:ln>
            <a:noFill/>
          </a:ln>
        </p:spPr>
      </p:sp>
      <p:sp>
        <p:nvSpPr>
          <p:cNvPr id="5337" name="Google Shape;5337;p119"/>
          <p:cNvSpPr/>
          <p:nvPr>
            <p:ph idx="3" type="pic"/>
          </p:nvPr>
        </p:nvSpPr>
        <p:spPr>
          <a:xfrm>
            <a:off x="2514600" y="1884157"/>
            <a:ext cx="1371600" cy="1371600"/>
          </a:xfrm>
          <a:prstGeom prst="ellipse">
            <a:avLst/>
          </a:prstGeom>
          <a:noFill/>
          <a:ln>
            <a:noFill/>
          </a:ln>
        </p:spPr>
      </p:sp>
      <p:sp>
        <p:nvSpPr>
          <p:cNvPr id="5338" name="Google Shape;5338;p119"/>
          <p:cNvSpPr/>
          <p:nvPr>
            <p:ph idx="4" type="pic"/>
          </p:nvPr>
        </p:nvSpPr>
        <p:spPr>
          <a:xfrm>
            <a:off x="4620525" y="1884157"/>
            <a:ext cx="1371600" cy="1371600"/>
          </a:xfrm>
          <a:prstGeom prst="ellipse">
            <a:avLst/>
          </a:prstGeom>
          <a:noFill/>
          <a:ln>
            <a:noFill/>
          </a:ln>
        </p:spPr>
      </p:sp>
      <p:sp>
        <p:nvSpPr>
          <p:cNvPr id="5339" name="Google Shape;5339;p119"/>
          <p:cNvSpPr/>
          <p:nvPr>
            <p:ph idx="5" type="pic"/>
          </p:nvPr>
        </p:nvSpPr>
        <p:spPr>
          <a:xfrm>
            <a:off x="6726450" y="1884157"/>
            <a:ext cx="1371600" cy="1371600"/>
          </a:xfrm>
          <a:prstGeom prst="ellipse">
            <a:avLst/>
          </a:prstGeom>
          <a:noFill/>
          <a:ln>
            <a:noFill/>
          </a:ln>
        </p:spPr>
      </p:sp>
      <p:sp>
        <p:nvSpPr>
          <p:cNvPr id="5340" name="Google Shape;5340;p119"/>
          <p:cNvSpPr txBox="1"/>
          <p:nvPr>
            <p:ph idx="1" type="body"/>
          </p:nvPr>
        </p:nvSpPr>
        <p:spPr>
          <a:xfrm>
            <a:off x="420625" y="3453925"/>
            <a:ext cx="1371600" cy="1371600"/>
          </a:xfrm>
          <a:prstGeom prst="rect">
            <a:avLst/>
          </a:prstGeom>
        </p:spPr>
        <p:txBody>
          <a:bodyPr anchorCtr="0" anchor="t" bIns="0" lIns="0" spcFirstLastPara="1" rIns="0" wrap="square" tIns="0">
            <a:noAutofit/>
          </a:bodyPr>
          <a:lstStyle>
            <a:lvl1pPr indent="-304800" lvl="0" marL="457200">
              <a:lnSpc>
                <a:spcPct val="100000"/>
              </a:lnSpc>
              <a:spcBef>
                <a:spcPts val="0"/>
              </a:spcBef>
              <a:spcAft>
                <a:spcPts val="0"/>
              </a:spcAft>
              <a:buSzPts val="1200"/>
              <a:buChar char="●"/>
              <a:defRPr b="1" sz="1200">
                <a:highlight>
                  <a:schemeClr val="accent1"/>
                </a:highlight>
              </a:defRPr>
            </a:lvl1pPr>
            <a:lvl2pPr indent="-304800" lvl="1" marL="914400">
              <a:lnSpc>
                <a:spcPct val="100000"/>
              </a:lnSpc>
              <a:spcBef>
                <a:spcPts val="400"/>
              </a:spcBef>
              <a:spcAft>
                <a:spcPts val="0"/>
              </a:spcAft>
              <a:buSzPts val="1200"/>
              <a:buChar char="○"/>
              <a:defRPr sz="1200"/>
            </a:lvl2pPr>
            <a:lvl3pPr indent="-304800" lvl="2" marL="1371600">
              <a:lnSpc>
                <a:spcPct val="100000"/>
              </a:lnSpc>
              <a:spcBef>
                <a:spcPts val="400"/>
              </a:spcBef>
              <a:spcAft>
                <a:spcPts val="0"/>
              </a:spcAft>
              <a:buSzPts val="1200"/>
              <a:buChar char="■"/>
              <a:defRPr sz="1200"/>
            </a:lvl3pPr>
            <a:lvl4pPr indent="-304800" lvl="3" marL="1828800">
              <a:lnSpc>
                <a:spcPct val="100000"/>
              </a:lnSpc>
              <a:spcBef>
                <a:spcPts val="400"/>
              </a:spcBef>
              <a:spcAft>
                <a:spcPts val="0"/>
              </a:spcAft>
              <a:buSzPts val="1200"/>
              <a:buChar char="●"/>
              <a:defRPr sz="1200"/>
            </a:lvl4pPr>
            <a:lvl5pPr indent="-304800" lvl="4" marL="2286000">
              <a:lnSpc>
                <a:spcPct val="100000"/>
              </a:lnSpc>
              <a:spcBef>
                <a:spcPts val="400"/>
              </a:spcBef>
              <a:spcAft>
                <a:spcPts val="0"/>
              </a:spcAft>
              <a:buSzPts val="1200"/>
              <a:buChar char="○"/>
              <a:defRPr sz="1200"/>
            </a:lvl5pPr>
            <a:lvl6pPr indent="-304800" lvl="5" marL="2743200">
              <a:lnSpc>
                <a:spcPct val="100000"/>
              </a:lnSpc>
              <a:spcBef>
                <a:spcPts val="400"/>
              </a:spcBef>
              <a:spcAft>
                <a:spcPts val="0"/>
              </a:spcAft>
              <a:buSzPts val="1200"/>
              <a:buChar char="■"/>
              <a:defRPr sz="1200"/>
            </a:lvl6pPr>
            <a:lvl7pPr indent="-304800" lvl="6" marL="3200400">
              <a:lnSpc>
                <a:spcPct val="100000"/>
              </a:lnSpc>
              <a:spcBef>
                <a:spcPts val="400"/>
              </a:spcBef>
              <a:spcAft>
                <a:spcPts val="0"/>
              </a:spcAft>
              <a:buSzPts val="1200"/>
              <a:buChar char="●"/>
              <a:defRPr sz="1200"/>
            </a:lvl7pPr>
            <a:lvl8pPr indent="-304800" lvl="7" marL="3657600">
              <a:lnSpc>
                <a:spcPct val="100000"/>
              </a:lnSpc>
              <a:spcBef>
                <a:spcPts val="400"/>
              </a:spcBef>
              <a:spcAft>
                <a:spcPts val="0"/>
              </a:spcAft>
              <a:buSzPts val="1200"/>
              <a:buChar char="○"/>
              <a:defRPr sz="1200"/>
            </a:lvl8pPr>
            <a:lvl9pPr indent="-304800" lvl="8" marL="4114800">
              <a:lnSpc>
                <a:spcPct val="100000"/>
              </a:lnSpc>
              <a:spcBef>
                <a:spcPts val="400"/>
              </a:spcBef>
              <a:spcAft>
                <a:spcPts val="400"/>
              </a:spcAft>
              <a:buSzPts val="1200"/>
              <a:buChar char="■"/>
              <a:defRPr sz="1200"/>
            </a:lvl9pPr>
          </a:lstStyle>
          <a:p/>
        </p:txBody>
      </p:sp>
      <p:sp>
        <p:nvSpPr>
          <p:cNvPr id="5341" name="Google Shape;5341;p119"/>
          <p:cNvSpPr txBox="1"/>
          <p:nvPr>
            <p:ph idx="6" type="body"/>
          </p:nvPr>
        </p:nvSpPr>
        <p:spPr>
          <a:xfrm>
            <a:off x="2526550" y="3453925"/>
            <a:ext cx="1371600" cy="1371600"/>
          </a:xfrm>
          <a:prstGeom prst="rect">
            <a:avLst/>
          </a:prstGeom>
        </p:spPr>
        <p:txBody>
          <a:bodyPr anchorCtr="0" anchor="t" bIns="0" lIns="0" spcFirstLastPara="1" rIns="0" wrap="square" tIns="0">
            <a:noAutofit/>
          </a:bodyPr>
          <a:lstStyle>
            <a:lvl1pPr indent="-304800" lvl="0" marL="457200">
              <a:lnSpc>
                <a:spcPct val="100000"/>
              </a:lnSpc>
              <a:spcBef>
                <a:spcPts val="0"/>
              </a:spcBef>
              <a:spcAft>
                <a:spcPts val="0"/>
              </a:spcAft>
              <a:buSzPts val="1200"/>
              <a:buChar char="●"/>
              <a:defRPr b="1" sz="1200">
                <a:highlight>
                  <a:schemeClr val="accent1"/>
                </a:highlight>
              </a:defRPr>
            </a:lvl1pPr>
            <a:lvl2pPr indent="-304800" lvl="1" marL="914400">
              <a:lnSpc>
                <a:spcPct val="100000"/>
              </a:lnSpc>
              <a:spcBef>
                <a:spcPts val="400"/>
              </a:spcBef>
              <a:spcAft>
                <a:spcPts val="0"/>
              </a:spcAft>
              <a:buSzPts val="1200"/>
              <a:buChar char="○"/>
              <a:defRPr sz="1200"/>
            </a:lvl2pPr>
            <a:lvl3pPr indent="-304800" lvl="2" marL="1371600">
              <a:lnSpc>
                <a:spcPct val="100000"/>
              </a:lnSpc>
              <a:spcBef>
                <a:spcPts val="400"/>
              </a:spcBef>
              <a:spcAft>
                <a:spcPts val="0"/>
              </a:spcAft>
              <a:buSzPts val="1200"/>
              <a:buChar char="■"/>
              <a:defRPr sz="1200"/>
            </a:lvl3pPr>
            <a:lvl4pPr indent="-304800" lvl="3" marL="1828800">
              <a:lnSpc>
                <a:spcPct val="100000"/>
              </a:lnSpc>
              <a:spcBef>
                <a:spcPts val="400"/>
              </a:spcBef>
              <a:spcAft>
                <a:spcPts val="0"/>
              </a:spcAft>
              <a:buSzPts val="1200"/>
              <a:buChar char="●"/>
              <a:defRPr sz="1200"/>
            </a:lvl4pPr>
            <a:lvl5pPr indent="-304800" lvl="4" marL="2286000">
              <a:lnSpc>
                <a:spcPct val="100000"/>
              </a:lnSpc>
              <a:spcBef>
                <a:spcPts val="400"/>
              </a:spcBef>
              <a:spcAft>
                <a:spcPts val="0"/>
              </a:spcAft>
              <a:buSzPts val="1200"/>
              <a:buChar char="○"/>
              <a:defRPr sz="1200"/>
            </a:lvl5pPr>
            <a:lvl6pPr indent="-304800" lvl="5" marL="2743200">
              <a:lnSpc>
                <a:spcPct val="100000"/>
              </a:lnSpc>
              <a:spcBef>
                <a:spcPts val="400"/>
              </a:spcBef>
              <a:spcAft>
                <a:spcPts val="0"/>
              </a:spcAft>
              <a:buSzPts val="1200"/>
              <a:buChar char="■"/>
              <a:defRPr sz="1200"/>
            </a:lvl6pPr>
            <a:lvl7pPr indent="-304800" lvl="6" marL="3200400">
              <a:lnSpc>
                <a:spcPct val="100000"/>
              </a:lnSpc>
              <a:spcBef>
                <a:spcPts val="400"/>
              </a:spcBef>
              <a:spcAft>
                <a:spcPts val="0"/>
              </a:spcAft>
              <a:buSzPts val="1200"/>
              <a:buChar char="●"/>
              <a:defRPr sz="1200"/>
            </a:lvl7pPr>
            <a:lvl8pPr indent="-304800" lvl="7" marL="3657600">
              <a:lnSpc>
                <a:spcPct val="100000"/>
              </a:lnSpc>
              <a:spcBef>
                <a:spcPts val="400"/>
              </a:spcBef>
              <a:spcAft>
                <a:spcPts val="0"/>
              </a:spcAft>
              <a:buSzPts val="1200"/>
              <a:buChar char="○"/>
              <a:defRPr sz="1200"/>
            </a:lvl8pPr>
            <a:lvl9pPr indent="-304800" lvl="8" marL="4114800">
              <a:lnSpc>
                <a:spcPct val="100000"/>
              </a:lnSpc>
              <a:spcBef>
                <a:spcPts val="400"/>
              </a:spcBef>
              <a:spcAft>
                <a:spcPts val="400"/>
              </a:spcAft>
              <a:buSzPts val="1200"/>
              <a:buChar char="■"/>
              <a:defRPr sz="1200"/>
            </a:lvl9pPr>
          </a:lstStyle>
          <a:p/>
        </p:txBody>
      </p:sp>
      <p:sp>
        <p:nvSpPr>
          <p:cNvPr id="5342" name="Google Shape;5342;p119"/>
          <p:cNvSpPr txBox="1"/>
          <p:nvPr>
            <p:ph idx="7" type="body"/>
          </p:nvPr>
        </p:nvSpPr>
        <p:spPr>
          <a:xfrm>
            <a:off x="4617725" y="3453925"/>
            <a:ext cx="1371600" cy="1371600"/>
          </a:xfrm>
          <a:prstGeom prst="rect">
            <a:avLst/>
          </a:prstGeom>
        </p:spPr>
        <p:txBody>
          <a:bodyPr anchorCtr="0" anchor="t" bIns="0" lIns="0" spcFirstLastPara="1" rIns="0" wrap="square" tIns="0">
            <a:noAutofit/>
          </a:bodyPr>
          <a:lstStyle>
            <a:lvl1pPr indent="-304800" lvl="0" marL="457200">
              <a:lnSpc>
                <a:spcPct val="100000"/>
              </a:lnSpc>
              <a:spcBef>
                <a:spcPts val="0"/>
              </a:spcBef>
              <a:spcAft>
                <a:spcPts val="0"/>
              </a:spcAft>
              <a:buSzPts val="1200"/>
              <a:buChar char="●"/>
              <a:defRPr b="1" sz="1200">
                <a:highlight>
                  <a:schemeClr val="accent1"/>
                </a:highlight>
              </a:defRPr>
            </a:lvl1pPr>
            <a:lvl2pPr indent="-304800" lvl="1" marL="914400">
              <a:lnSpc>
                <a:spcPct val="100000"/>
              </a:lnSpc>
              <a:spcBef>
                <a:spcPts val="400"/>
              </a:spcBef>
              <a:spcAft>
                <a:spcPts val="0"/>
              </a:spcAft>
              <a:buSzPts val="1200"/>
              <a:buChar char="○"/>
              <a:defRPr sz="1200"/>
            </a:lvl2pPr>
            <a:lvl3pPr indent="-304800" lvl="2" marL="1371600">
              <a:lnSpc>
                <a:spcPct val="100000"/>
              </a:lnSpc>
              <a:spcBef>
                <a:spcPts val="400"/>
              </a:spcBef>
              <a:spcAft>
                <a:spcPts val="0"/>
              </a:spcAft>
              <a:buSzPts val="1200"/>
              <a:buChar char="■"/>
              <a:defRPr sz="1200"/>
            </a:lvl3pPr>
            <a:lvl4pPr indent="-304800" lvl="3" marL="1828800">
              <a:lnSpc>
                <a:spcPct val="100000"/>
              </a:lnSpc>
              <a:spcBef>
                <a:spcPts val="400"/>
              </a:spcBef>
              <a:spcAft>
                <a:spcPts val="0"/>
              </a:spcAft>
              <a:buSzPts val="1200"/>
              <a:buChar char="●"/>
              <a:defRPr sz="1200"/>
            </a:lvl4pPr>
            <a:lvl5pPr indent="-304800" lvl="4" marL="2286000">
              <a:lnSpc>
                <a:spcPct val="100000"/>
              </a:lnSpc>
              <a:spcBef>
                <a:spcPts val="400"/>
              </a:spcBef>
              <a:spcAft>
                <a:spcPts val="0"/>
              </a:spcAft>
              <a:buSzPts val="1200"/>
              <a:buChar char="○"/>
              <a:defRPr sz="1200"/>
            </a:lvl5pPr>
            <a:lvl6pPr indent="-304800" lvl="5" marL="2743200">
              <a:lnSpc>
                <a:spcPct val="100000"/>
              </a:lnSpc>
              <a:spcBef>
                <a:spcPts val="400"/>
              </a:spcBef>
              <a:spcAft>
                <a:spcPts val="0"/>
              </a:spcAft>
              <a:buSzPts val="1200"/>
              <a:buChar char="■"/>
              <a:defRPr sz="1200"/>
            </a:lvl6pPr>
            <a:lvl7pPr indent="-304800" lvl="6" marL="3200400">
              <a:lnSpc>
                <a:spcPct val="100000"/>
              </a:lnSpc>
              <a:spcBef>
                <a:spcPts val="400"/>
              </a:spcBef>
              <a:spcAft>
                <a:spcPts val="0"/>
              </a:spcAft>
              <a:buSzPts val="1200"/>
              <a:buChar char="●"/>
              <a:defRPr sz="1200"/>
            </a:lvl7pPr>
            <a:lvl8pPr indent="-304800" lvl="7" marL="3657600">
              <a:lnSpc>
                <a:spcPct val="100000"/>
              </a:lnSpc>
              <a:spcBef>
                <a:spcPts val="400"/>
              </a:spcBef>
              <a:spcAft>
                <a:spcPts val="0"/>
              </a:spcAft>
              <a:buSzPts val="1200"/>
              <a:buChar char="○"/>
              <a:defRPr sz="1200"/>
            </a:lvl8pPr>
            <a:lvl9pPr indent="-304800" lvl="8" marL="4114800">
              <a:lnSpc>
                <a:spcPct val="100000"/>
              </a:lnSpc>
              <a:spcBef>
                <a:spcPts val="400"/>
              </a:spcBef>
              <a:spcAft>
                <a:spcPts val="400"/>
              </a:spcAft>
              <a:buSzPts val="1200"/>
              <a:buChar char="■"/>
              <a:defRPr sz="1200"/>
            </a:lvl9pPr>
          </a:lstStyle>
          <a:p/>
        </p:txBody>
      </p:sp>
      <p:sp>
        <p:nvSpPr>
          <p:cNvPr id="5343" name="Google Shape;5343;p119"/>
          <p:cNvSpPr txBox="1"/>
          <p:nvPr>
            <p:ph idx="8" type="body"/>
          </p:nvPr>
        </p:nvSpPr>
        <p:spPr>
          <a:xfrm>
            <a:off x="6723650" y="3453925"/>
            <a:ext cx="1371600" cy="1371600"/>
          </a:xfrm>
          <a:prstGeom prst="rect">
            <a:avLst/>
          </a:prstGeom>
        </p:spPr>
        <p:txBody>
          <a:bodyPr anchorCtr="0" anchor="t" bIns="0" lIns="0" spcFirstLastPara="1" rIns="0" wrap="square" tIns="0">
            <a:noAutofit/>
          </a:bodyPr>
          <a:lstStyle>
            <a:lvl1pPr indent="-304800" lvl="0" marL="457200">
              <a:lnSpc>
                <a:spcPct val="100000"/>
              </a:lnSpc>
              <a:spcBef>
                <a:spcPts val="0"/>
              </a:spcBef>
              <a:spcAft>
                <a:spcPts val="0"/>
              </a:spcAft>
              <a:buSzPts val="1200"/>
              <a:buChar char="●"/>
              <a:defRPr b="1" sz="1200">
                <a:highlight>
                  <a:schemeClr val="accent1"/>
                </a:highlight>
              </a:defRPr>
            </a:lvl1pPr>
            <a:lvl2pPr indent="-304800" lvl="1" marL="914400">
              <a:lnSpc>
                <a:spcPct val="100000"/>
              </a:lnSpc>
              <a:spcBef>
                <a:spcPts val="400"/>
              </a:spcBef>
              <a:spcAft>
                <a:spcPts val="0"/>
              </a:spcAft>
              <a:buSzPts val="1200"/>
              <a:buChar char="○"/>
              <a:defRPr sz="1200"/>
            </a:lvl2pPr>
            <a:lvl3pPr indent="-304800" lvl="2" marL="1371600">
              <a:lnSpc>
                <a:spcPct val="100000"/>
              </a:lnSpc>
              <a:spcBef>
                <a:spcPts val="400"/>
              </a:spcBef>
              <a:spcAft>
                <a:spcPts val="0"/>
              </a:spcAft>
              <a:buSzPts val="1200"/>
              <a:buChar char="■"/>
              <a:defRPr sz="1200"/>
            </a:lvl3pPr>
            <a:lvl4pPr indent="-304800" lvl="3" marL="1828800">
              <a:lnSpc>
                <a:spcPct val="100000"/>
              </a:lnSpc>
              <a:spcBef>
                <a:spcPts val="400"/>
              </a:spcBef>
              <a:spcAft>
                <a:spcPts val="0"/>
              </a:spcAft>
              <a:buSzPts val="1200"/>
              <a:buChar char="●"/>
              <a:defRPr sz="1200"/>
            </a:lvl4pPr>
            <a:lvl5pPr indent="-304800" lvl="4" marL="2286000">
              <a:lnSpc>
                <a:spcPct val="100000"/>
              </a:lnSpc>
              <a:spcBef>
                <a:spcPts val="400"/>
              </a:spcBef>
              <a:spcAft>
                <a:spcPts val="0"/>
              </a:spcAft>
              <a:buSzPts val="1200"/>
              <a:buChar char="○"/>
              <a:defRPr sz="1200"/>
            </a:lvl5pPr>
            <a:lvl6pPr indent="-304800" lvl="5" marL="2743200">
              <a:lnSpc>
                <a:spcPct val="100000"/>
              </a:lnSpc>
              <a:spcBef>
                <a:spcPts val="400"/>
              </a:spcBef>
              <a:spcAft>
                <a:spcPts val="0"/>
              </a:spcAft>
              <a:buSzPts val="1200"/>
              <a:buChar char="■"/>
              <a:defRPr sz="1200"/>
            </a:lvl6pPr>
            <a:lvl7pPr indent="-304800" lvl="6" marL="3200400">
              <a:lnSpc>
                <a:spcPct val="100000"/>
              </a:lnSpc>
              <a:spcBef>
                <a:spcPts val="400"/>
              </a:spcBef>
              <a:spcAft>
                <a:spcPts val="0"/>
              </a:spcAft>
              <a:buSzPts val="1200"/>
              <a:buChar char="●"/>
              <a:defRPr sz="1200"/>
            </a:lvl7pPr>
            <a:lvl8pPr indent="-304800" lvl="7" marL="3657600">
              <a:lnSpc>
                <a:spcPct val="100000"/>
              </a:lnSpc>
              <a:spcBef>
                <a:spcPts val="400"/>
              </a:spcBef>
              <a:spcAft>
                <a:spcPts val="0"/>
              </a:spcAft>
              <a:buSzPts val="1200"/>
              <a:buChar char="○"/>
              <a:defRPr sz="1200"/>
            </a:lvl8pPr>
            <a:lvl9pPr indent="-304800" lvl="8" marL="4114800">
              <a:lnSpc>
                <a:spcPct val="100000"/>
              </a:lnSpc>
              <a:spcBef>
                <a:spcPts val="400"/>
              </a:spcBef>
              <a:spcAft>
                <a:spcPts val="400"/>
              </a:spcAft>
              <a:buSzPts val="1200"/>
              <a:buChar char="■"/>
              <a:defRPr sz="1200"/>
            </a:lvl9pPr>
          </a:lstStyle>
          <a:p/>
        </p:txBody>
      </p:sp>
    </p:spTree>
  </p:cSld>
  <p:clrMapOvr>
    <a:masterClrMapping/>
  </p:clrMapOvr>
</p:sldLayout>
</file>

<file path=ppt/slideLayouts/slideLayout11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23: Title, text, photos, 3 column">
  <p:cSld name="CUSTOM_22_1_1_1_1_1_1_1_1_1_1_1_1">
    <p:spTree>
      <p:nvGrpSpPr>
        <p:cNvPr id="5344" name="Shape 5344"/>
        <p:cNvGrpSpPr/>
        <p:nvPr/>
      </p:nvGrpSpPr>
      <p:grpSpPr>
        <a:xfrm>
          <a:off x="0" y="0"/>
          <a:ext cx="0" cy="0"/>
          <a:chOff x="0" y="0"/>
          <a:chExt cx="0" cy="0"/>
        </a:xfrm>
      </p:grpSpPr>
      <p:sp>
        <p:nvSpPr>
          <p:cNvPr id="5345" name="Google Shape;5345;p120"/>
          <p:cNvSpPr txBox="1"/>
          <p:nvPr>
            <p:ph type="title"/>
          </p:nvPr>
        </p:nvSpPr>
        <p:spPr>
          <a:xfrm>
            <a:off x="419750" y="315325"/>
            <a:ext cx="2418900" cy="572700"/>
          </a:xfrm>
          <a:prstGeom prst="rect">
            <a:avLst/>
          </a:prstGeom>
          <a:noFill/>
          <a:ln>
            <a:noFill/>
          </a:ln>
        </p:spPr>
        <p:txBody>
          <a:bodyPr anchorCtr="0" anchor="t" bIns="0" lIns="0" spcFirstLastPara="1" rIns="0" wrap="square" tIns="0">
            <a:noAutofit/>
          </a:bodyPr>
          <a:lstStyle>
            <a:lvl1pPr lvl="0" marR="0" algn="l">
              <a:lnSpc>
                <a:spcPct val="90000"/>
              </a:lnSpc>
              <a:spcBef>
                <a:spcPts val="0"/>
              </a:spcBef>
              <a:spcAft>
                <a:spcPts val="0"/>
              </a:spcAft>
              <a:buClr>
                <a:schemeClr val="dk1"/>
              </a:buClr>
              <a:buSzPts val="3200"/>
              <a:buFont typeface="Arial"/>
              <a:buNone/>
              <a:defRPr b="1" i="0" u="none" cap="none" strike="noStrike">
                <a:solidFill>
                  <a:schemeClr val="dk1"/>
                </a:solidFill>
                <a:highlight>
                  <a:schemeClr val="accent1"/>
                </a:highlight>
                <a:latin typeface="Arial"/>
                <a:ea typeface="Arial"/>
                <a:cs typeface="Arial"/>
                <a:sym typeface="Arial"/>
              </a:defRPr>
            </a:lvl1pPr>
            <a:lvl2pPr lvl="1" algn="l">
              <a:lnSpc>
                <a:spcPct val="90000"/>
              </a:lnSpc>
              <a:spcBef>
                <a:spcPts val="800"/>
              </a:spcBef>
              <a:spcAft>
                <a:spcPts val="0"/>
              </a:spcAft>
              <a:buClr>
                <a:schemeClr val="dk1"/>
              </a:buClr>
              <a:buSzPts val="3200"/>
              <a:buFont typeface="Arial"/>
              <a:buNone/>
              <a:defRPr b="1" sz="3200">
                <a:solidFill>
                  <a:schemeClr val="dk1"/>
                </a:solidFill>
              </a:defRPr>
            </a:lvl2pPr>
            <a:lvl3pPr lvl="2" algn="l">
              <a:lnSpc>
                <a:spcPct val="90000"/>
              </a:lnSpc>
              <a:spcBef>
                <a:spcPts val="0"/>
              </a:spcBef>
              <a:spcAft>
                <a:spcPts val="0"/>
              </a:spcAft>
              <a:buClr>
                <a:schemeClr val="dk1"/>
              </a:buClr>
              <a:buSzPts val="3200"/>
              <a:buFont typeface="Arial"/>
              <a:buNone/>
              <a:defRPr b="1" sz="3200">
                <a:solidFill>
                  <a:schemeClr val="dk1"/>
                </a:solidFill>
              </a:defRPr>
            </a:lvl3pPr>
            <a:lvl4pPr lvl="3" algn="l">
              <a:lnSpc>
                <a:spcPct val="90000"/>
              </a:lnSpc>
              <a:spcBef>
                <a:spcPts val="0"/>
              </a:spcBef>
              <a:spcAft>
                <a:spcPts val="0"/>
              </a:spcAft>
              <a:buClr>
                <a:schemeClr val="dk1"/>
              </a:buClr>
              <a:buSzPts val="3200"/>
              <a:buFont typeface="Arial"/>
              <a:buNone/>
              <a:defRPr b="1" sz="3200">
                <a:solidFill>
                  <a:schemeClr val="dk1"/>
                </a:solidFill>
              </a:defRPr>
            </a:lvl4pPr>
            <a:lvl5pPr lvl="4" algn="l">
              <a:lnSpc>
                <a:spcPct val="90000"/>
              </a:lnSpc>
              <a:spcBef>
                <a:spcPts val="0"/>
              </a:spcBef>
              <a:spcAft>
                <a:spcPts val="0"/>
              </a:spcAft>
              <a:buClr>
                <a:schemeClr val="dk1"/>
              </a:buClr>
              <a:buSzPts val="3200"/>
              <a:buFont typeface="Arial"/>
              <a:buNone/>
              <a:defRPr b="1" sz="3200">
                <a:solidFill>
                  <a:schemeClr val="dk1"/>
                </a:solidFill>
              </a:defRPr>
            </a:lvl5pPr>
            <a:lvl6pPr lvl="5" algn="l">
              <a:lnSpc>
                <a:spcPct val="90000"/>
              </a:lnSpc>
              <a:spcBef>
                <a:spcPts val="0"/>
              </a:spcBef>
              <a:spcAft>
                <a:spcPts val="0"/>
              </a:spcAft>
              <a:buClr>
                <a:schemeClr val="dk1"/>
              </a:buClr>
              <a:buSzPts val="3200"/>
              <a:buFont typeface="Arial"/>
              <a:buNone/>
              <a:defRPr b="1" sz="3200">
                <a:solidFill>
                  <a:schemeClr val="dk1"/>
                </a:solidFill>
              </a:defRPr>
            </a:lvl6pPr>
            <a:lvl7pPr lvl="6" algn="l">
              <a:lnSpc>
                <a:spcPct val="90000"/>
              </a:lnSpc>
              <a:spcBef>
                <a:spcPts val="0"/>
              </a:spcBef>
              <a:spcAft>
                <a:spcPts val="0"/>
              </a:spcAft>
              <a:buClr>
                <a:schemeClr val="dk1"/>
              </a:buClr>
              <a:buSzPts val="3200"/>
              <a:buFont typeface="Arial"/>
              <a:buNone/>
              <a:defRPr b="1" sz="3200">
                <a:solidFill>
                  <a:schemeClr val="dk1"/>
                </a:solidFill>
              </a:defRPr>
            </a:lvl7pPr>
            <a:lvl8pPr lvl="7" algn="l">
              <a:lnSpc>
                <a:spcPct val="90000"/>
              </a:lnSpc>
              <a:spcBef>
                <a:spcPts val="0"/>
              </a:spcBef>
              <a:spcAft>
                <a:spcPts val="0"/>
              </a:spcAft>
              <a:buClr>
                <a:schemeClr val="dk1"/>
              </a:buClr>
              <a:buSzPts val="3200"/>
              <a:buFont typeface="Arial"/>
              <a:buNone/>
              <a:defRPr b="1" sz="3200">
                <a:solidFill>
                  <a:schemeClr val="dk1"/>
                </a:solidFill>
              </a:defRPr>
            </a:lvl8pPr>
            <a:lvl9pPr lvl="8" algn="l">
              <a:lnSpc>
                <a:spcPct val="90000"/>
              </a:lnSpc>
              <a:spcBef>
                <a:spcPts val="0"/>
              </a:spcBef>
              <a:spcAft>
                <a:spcPts val="0"/>
              </a:spcAft>
              <a:buClr>
                <a:schemeClr val="dk1"/>
              </a:buClr>
              <a:buSzPts val="3200"/>
              <a:buFont typeface="Arial"/>
              <a:buNone/>
              <a:defRPr b="1" sz="3200">
                <a:solidFill>
                  <a:schemeClr val="dk1"/>
                </a:solidFill>
              </a:defRPr>
            </a:lvl9pPr>
          </a:lstStyle>
          <a:p/>
        </p:txBody>
      </p:sp>
      <p:sp>
        <p:nvSpPr>
          <p:cNvPr id="5346" name="Google Shape;5346;p120"/>
          <p:cNvSpPr/>
          <p:nvPr>
            <p:ph idx="2" type="pic"/>
          </p:nvPr>
        </p:nvSpPr>
        <p:spPr>
          <a:xfrm>
            <a:off x="3355850" y="888077"/>
            <a:ext cx="2627100" cy="3003300"/>
          </a:xfrm>
          <a:prstGeom prst="rect">
            <a:avLst/>
          </a:prstGeom>
          <a:noFill/>
          <a:ln>
            <a:noFill/>
          </a:ln>
        </p:spPr>
      </p:sp>
      <p:sp>
        <p:nvSpPr>
          <p:cNvPr id="5347" name="Google Shape;5347;p120"/>
          <p:cNvSpPr/>
          <p:nvPr>
            <p:ph idx="3" type="pic"/>
          </p:nvPr>
        </p:nvSpPr>
        <p:spPr>
          <a:xfrm>
            <a:off x="6178675" y="888024"/>
            <a:ext cx="2627100" cy="3003300"/>
          </a:xfrm>
          <a:prstGeom prst="rect">
            <a:avLst/>
          </a:prstGeom>
          <a:noFill/>
          <a:ln>
            <a:noFill/>
          </a:ln>
        </p:spPr>
      </p:sp>
      <p:sp>
        <p:nvSpPr>
          <p:cNvPr id="5348" name="Google Shape;5348;p120"/>
          <p:cNvSpPr txBox="1"/>
          <p:nvPr>
            <p:ph idx="1" type="body"/>
          </p:nvPr>
        </p:nvSpPr>
        <p:spPr>
          <a:xfrm>
            <a:off x="3355800" y="4050675"/>
            <a:ext cx="2627100" cy="779700"/>
          </a:xfrm>
          <a:prstGeom prst="rect">
            <a:avLst/>
          </a:prstGeom>
        </p:spPr>
        <p:txBody>
          <a:bodyPr anchorCtr="0" anchor="t" bIns="0" lIns="0" spcFirstLastPara="1" rIns="0" wrap="square" tIns="0">
            <a:noAutofit/>
          </a:bodyPr>
          <a:lstStyle>
            <a:lvl1pPr indent="-304800" lvl="0" marL="457200">
              <a:lnSpc>
                <a:spcPct val="100000"/>
              </a:lnSpc>
              <a:spcBef>
                <a:spcPts val="0"/>
              </a:spcBef>
              <a:spcAft>
                <a:spcPts val="0"/>
              </a:spcAft>
              <a:buSzPts val="1200"/>
              <a:buChar char="●"/>
              <a:defRPr b="1" sz="1200"/>
            </a:lvl1pPr>
            <a:lvl2pPr indent="-304800" lvl="1" marL="914400">
              <a:lnSpc>
                <a:spcPct val="100000"/>
              </a:lnSpc>
              <a:spcBef>
                <a:spcPts val="400"/>
              </a:spcBef>
              <a:spcAft>
                <a:spcPts val="0"/>
              </a:spcAft>
              <a:buSzPts val="1200"/>
              <a:buChar char="○"/>
              <a:defRPr b="1" sz="1200"/>
            </a:lvl2pPr>
            <a:lvl3pPr indent="-304800" lvl="2" marL="1371600">
              <a:lnSpc>
                <a:spcPct val="100000"/>
              </a:lnSpc>
              <a:spcBef>
                <a:spcPts val="400"/>
              </a:spcBef>
              <a:spcAft>
                <a:spcPts val="0"/>
              </a:spcAft>
              <a:buSzPts val="1200"/>
              <a:buChar char="■"/>
              <a:defRPr b="1" sz="1200"/>
            </a:lvl3pPr>
            <a:lvl4pPr indent="-304800" lvl="3" marL="1828800">
              <a:lnSpc>
                <a:spcPct val="100000"/>
              </a:lnSpc>
              <a:spcBef>
                <a:spcPts val="400"/>
              </a:spcBef>
              <a:spcAft>
                <a:spcPts val="0"/>
              </a:spcAft>
              <a:buSzPts val="1200"/>
              <a:buChar char="●"/>
              <a:defRPr b="1" sz="1200"/>
            </a:lvl4pPr>
            <a:lvl5pPr indent="-304800" lvl="4" marL="2286000">
              <a:lnSpc>
                <a:spcPct val="100000"/>
              </a:lnSpc>
              <a:spcBef>
                <a:spcPts val="400"/>
              </a:spcBef>
              <a:spcAft>
                <a:spcPts val="0"/>
              </a:spcAft>
              <a:buSzPts val="1200"/>
              <a:buChar char="○"/>
              <a:defRPr b="1" sz="1200"/>
            </a:lvl5pPr>
            <a:lvl6pPr indent="-304800" lvl="5" marL="2743200">
              <a:lnSpc>
                <a:spcPct val="100000"/>
              </a:lnSpc>
              <a:spcBef>
                <a:spcPts val="400"/>
              </a:spcBef>
              <a:spcAft>
                <a:spcPts val="0"/>
              </a:spcAft>
              <a:buSzPts val="1200"/>
              <a:buChar char="■"/>
              <a:defRPr b="1" sz="1200"/>
            </a:lvl6pPr>
            <a:lvl7pPr indent="-304800" lvl="6" marL="3200400">
              <a:lnSpc>
                <a:spcPct val="100000"/>
              </a:lnSpc>
              <a:spcBef>
                <a:spcPts val="400"/>
              </a:spcBef>
              <a:spcAft>
                <a:spcPts val="0"/>
              </a:spcAft>
              <a:buSzPts val="1200"/>
              <a:buChar char="●"/>
              <a:defRPr b="1" sz="1200"/>
            </a:lvl7pPr>
            <a:lvl8pPr indent="-304800" lvl="7" marL="3657600">
              <a:lnSpc>
                <a:spcPct val="100000"/>
              </a:lnSpc>
              <a:spcBef>
                <a:spcPts val="400"/>
              </a:spcBef>
              <a:spcAft>
                <a:spcPts val="0"/>
              </a:spcAft>
              <a:buSzPts val="1200"/>
              <a:buChar char="○"/>
              <a:defRPr b="1" sz="1200"/>
            </a:lvl8pPr>
            <a:lvl9pPr indent="-304800" lvl="8" marL="4114800">
              <a:lnSpc>
                <a:spcPct val="100000"/>
              </a:lnSpc>
              <a:spcBef>
                <a:spcPts val="400"/>
              </a:spcBef>
              <a:spcAft>
                <a:spcPts val="400"/>
              </a:spcAft>
              <a:buSzPts val="1200"/>
              <a:buChar char="■"/>
              <a:defRPr b="1" sz="1200"/>
            </a:lvl9pPr>
          </a:lstStyle>
          <a:p/>
        </p:txBody>
      </p:sp>
      <p:sp>
        <p:nvSpPr>
          <p:cNvPr id="5349" name="Google Shape;5349;p120"/>
          <p:cNvSpPr txBox="1"/>
          <p:nvPr>
            <p:ph idx="4" type="body"/>
          </p:nvPr>
        </p:nvSpPr>
        <p:spPr>
          <a:xfrm>
            <a:off x="6208408" y="4050675"/>
            <a:ext cx="2597400" cy="779700"/>
          </a:xfrm>
          <a:prstGeom prst="rect">
            <a:avLst/>
          </a:prstGeom>
        </p:spPr>
        <p:txBody>
          <a:bodyPr anchorCtr="0" anchor="t" bIns="0" lIns="0" spcFirstLastPara="1" rIns="0" wrap="square" tIns="0">
            <a:noAutofit/>
          </a:bodyPr>
          <a:lstStyle>
            <a:lvl1pPr indent="-304800" lvl="0" marL="457200">
              <a:lnSpc>
                <a:spcPct val="100000"/>
              </a:lnSpc>
              <a:spcBef>
                <a:spcPts val="0"/>
              </a:spcBef>
              <a:spcAft>
                <a:spcPts val="0"/>
              </a:spcAft>
              <a:buSzPts val="1200"/>
              <a:buChar char="●"/>
              <a:defRPr b="1" sz="1200"/>
            </a:lvl1pPr>
            <a:lvl2pPr indent="-304800" lvl="1" marL="914400">
              <a:lnSpc>
                <a:spcPct val="100000"/>
              </a:lnSpc>
              <a:spcBef>
                <a:spcPts val="400"/>
              </a:spcBef>
              <a:spcAft>
                <a:spcPts val="0"/>
              </a:spcAft>
              <a:buSzPts val="1200"/>
              <a:buChar char="○"/>
              <a:defRPr b="1" sz="1200"/>
            </a:lvl2pPr>
            <a:lvl3pPr indent="-304800" lvl="2" marL="1371600">
              <a:lnSpc>
                <a:spcPct val="100000"/>
              </a:lnSpc>
              <a:spcBef>
                <a:spcPts val="400"/>
              </a:spcBef>
              <a:spcAft>
                <a:spcPts val="0"/>
              </a:spcAft>
              <a:buSzPts val="1200"/>
              <a:buChar char="■"/>
              <a:defRPr b="1" sz="1200"/>
            </a:lvl3pPr>
            <a:lvl4pPr indent="-304800" lvl="3" marL="1828800">
              <a:lnSpc>
                <a:spcPct val="100000"/>
              </a:lnSpc>
              <a:spcBef>
                <a:spcPts val="400"/>
              </a:spcBef>
              <a:spcAft>
                <a:spcPts val="0"/>
              </a:spcAft>
              <a:buSzPts val="1200"/>
              <a:buChar char="●"/>
              <a:defRPr b="1" sz="1200"/>
            </a:lvl4pPr>
            <a:lvl5pPr indent="-304800" lvl="4" marL="2286000">
              <a:lnSpc>
                <a:spcPct val="100000"/>
              </a:lnSpc>
              <a:spcBef>
                <a:spcPts val="400"/>
              </a:spcBef>
              <a:spcAft>
                <a:spcPts val="0"/>
              </a:spcAft>
              <a:buSzPts val="1200"/>
              <a:buChar char="○"/>
              <a:defRPr b="1" sz="1200"/>
            </a:lvl5pPr>
            <a:lvl6pPr indent="-304800" lvl="5" marL="2743200">
              <a:lnSpc>
                <a:spcPct val="100000"/>
              </a:lnSpc>
              <a:spcBef>
                <a:spcPts val="400"/>
              </a:spcBef>
              <a:spcAft>
                <a:spcPts val="0"/>
              </a:spcAft>
              <a:buSzPts val="1200"/>
              <a:buChar char="■"/>
              <a:defRPr b="1" sz="1200"/>
            </a:lvl6pPr>
            <a:lvl7pPr indent="-304800" lvl="6" marL="3200400">
              <a:lnSpc>
                <a:spcPct val="100000"/>
              </a:lnSpc>
              <a:spcBef>
                <a:spcPts val="400"/>
              </a:spcBef>
              <a:spcAft>
                <a:spcPts val="0"/>
              </a:spcAft>
              <a:buSzPts val="1200"/>
              <a:buChar char="●"/>
              <a:defRPr b="1" sz="1200"/>
            </a:lvl7pPr>
            <a:lvl8pPr indent="-304800" lvl="7" marL="3657600">
              <a:lnSpc>
                <a:spcPct val="100000"/>
              </a:lnSpc>
              <a:spcBef>
                <a:spcPts val="400"/>
              </a:spcBef>
              <a:spcAft>
                <a:spcPts val="0"/>
              </a:spcAft>
              <a:buSzPts val="1200"/>
              <a:buChar char="○"/>
              <a:defRPr b="1" sz="1200"/>
            </a:lvl8pPr>
            <a:lvl9pPr indent="-304800" lvl="8" marL="4114800">
              <a:lnSpc>
                <a:spcPct val="100000"/>
              </a:lnSpc>
              <a:spcBef>
                <a:spcPts val="400"/>
              </a:spcBef>
              <a:spcAft>
                <a:spcPts val="400"/>
              </a:spcAft>
              <a:buSzPts val="1200"/>
              <a:buChar char="■"/>
              <a:defRPr b="1" sz="1200"/>
            </a:lvl9pPr>
          </a:lstStyle>
          <a:p/>
        </p:txBody>
      </p:sp>
    </p:spTree>
  </p:cSld>
  <p:clrMapOvr>
    <a:masterClrMapping/>
  </p:clrMapOvr>
</p:sldLayout>
</file>

<file path=ppt/slideLayouts/slideLayout11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23: Title, text, with subtitle, photos, 4 column">
  <p:cSld name="CUSTOM_23_1_1_1_1_1_1_1_1_1_1_1_1">
    <p:spTree>
      <p:nvGrpSpPr>
        <p:cNvPr id="5350" name="Shape 5350"/>
        <p:cNvGrpSpPr/>
        <p:nvPr/>
      </p:nvGrpSpPr>
      <p:grpSpPr>
        <a:xfrm>
          <a:off x="0" y="0"/>
          <a:ext cx="0" cy="0"/>
          <a:chOff x="0" y="0"/>
          <a:chExt cx="0" cy="0"/>
        </a:xfrm>
      </p:grpSpPr>
      <p:sp>
        <p:nvSpPr>
          <p:cNvPr id="5351" name="Google Shape;5351;p121"/>
          <p:cNvSpPr txBox="1"/>
          <p:nvPr>
            <p:ph type="title"/>
          </p:nvPr>
        </p:nvSpPr>
        <p:spPr>
          <a:xfrm>
            <a:off x="419750" y="315325"/>
            <a:ext cx="2418900" cy="572700"/>
          </a:xfrm>
          <a:prstGeom prst="rect">
            <a:avLst/>
          </a:prstGeom>
          <a:noFill/>
          <a:ln>
            <a:noFill/>
          </a:ln>
        </p:spPr>
        <p:txBody>
          <a:bodyPr anchorCtr="0" anchor="t" bIns="0" lIns="0" spcFirstLastPara="1" rIns="0" wrap="square" tIns="0">
            <a:noAutofit/>
          </a:bodyPr>
          <a:lstStyle>
            <a:lvl1pPr lvl="0" marR="0" algn="l">
              <a:lnSpc>
                <a:spcPct val="90000"/>
              </a:lnSpc>
              <a:spcBef>
                <a:spcPts val="0"/>
              </a:spcBef>
              <a:spcAft>
                <a:spcPts val="0"/>
              </a:spcAft>
              <a:buClr>
                <a:schemeClr val="dk1"/>
              </a:buClr>
              <a:buSzPts val="3200"/>
              <a:buFont typeface="Arial"/>
              <a:buNone/>
              <a:defRPr b="1" i="0" u="none" cap="none" strike="noStrike">
                <a:solidFill>
                  <a:schemeClr val="dk1"/>
                </a:solidFill>
                <a:highlight>
                  <a:schemeClr val="accent1"/>
                </a:highlight>
                <a:latin typeface="Arial"/>
                <a:ea typeface="Arial"/>
                <a:cs typeface="Arial"/>
                <a:sym typeface="Arial"/>
              </a:defRPr>
            </a:lvl1pPr>
            <a:lvl2pPr lvl="1" algn="l">
              <a:lnSpc>
                <a:spcPct val="90000"/>
              </a:lnSpc>
              <a:spcBef>
                <a:spcPts val="800"/>
              </a:spcBef>
              <a:spcAft>
                <a:spcPts val="0"/>
              </a:spcAft>
              <a:buClr>
                <a:schemeClr val="dk1"/>
              </a:buClr>
              <a:buSzPts val="3200"/>
              <a:buFont typeface="Arial"/>
              <a:buNone/>
              <a:defRPr b="1" sz="3200">
                <a:solidFill>
                  <a:schemeClr val="dk1"/>
                </a:solidFill>
              </a:defRPr>
            </a:lvl2pPr>
            <a:lvl3pPr lvl="2" algn="l">
              <a:lnSpc>
                <a:spcPct val="90000"/>
              </a:lnSpc>
              <a:spcBef>
                <a:spcPts val="0"/>
              </a:spcBef>
              <a:spcAft>
                <a:spcPts val="0"/>
              </a:spcAft>
              <a:buClr>
                <a:schemeClr val="dk1"/>
              </a:buClr>
              <a:buSzPts val="3200"/>
              <a:buFont typeface="Arial"/>
              <a:buNone/>
              <a:defRPr b="1" sz="3200">
                <a:solidFill>
                  <a:schemeClr val="dk1"/>
                </a:solidFill>
              </a:defRPr>
            </a:lvl3pPr>
            <a:lvl4pPr lvl="3" algn="l">
              <a:lnSpc>
                <a:spcPct val="90000"/>
              </a:lnSpc>
              <a:spcBef>
                <a:spcPts val="0"/>
              </a:spcBef>
              <a:spcAft>
                <a:spcPts val="0"/>
              </a:spcAft>
              <a:buClr>
                <a:schemeClr val="dk1"/>
              </a:buClr>
              <a:buSzPts val="3200"/>
              <a:buFont typeface="Arial"/>
              <a:buNone/>
              <a:defRPr b="1" sz="3200">
                <a:solidFill>
                  <a:schemeClr val="dk1"/>
                </a:solidFill>
              </a:defRPr>
            </a:lvl4pPr>
            <a:lvl5pPr lvl="4" algn="l">
              <a:lnSpc>
                <a:spcPct val="90000"/>
              </a:lnSpc>
              <a:spcBef>
                <a:spcPts val="0"/>
              </a:spcBef>
              <a:spcAft>
                <a:spcPts val="0"/>
              </a:spcAft>
              <a:buClr>
                <a:schemeClr val="dk1"/>
              </a:buClr>
              <a:buSzPts val="3200"/>
              <a:buFont typeface="Arial"/>
              <a:buNone/>
              <a:defRPr b="1" sz="3200">
                <a:solidFill>
                  <a:schemeClr val="dk1"/>
                </a:solidFill>
              </a:defRPr>
            </a:lvl5pPr>
            <a:lvl6pPr lvl="5" algn="l">
              <a:lnSpc>
                <a:spcPct val="90000"/>
              </a:lnSpc>
              <a:spcBef>
                <a:spcPts val="0"/>
              </a:spcBef>
              <a:spcAft>
                <a:spcPts val="0"/>
              </a:spcAft>
              <a:buClr>
                <a:schemeClr val="dk1"/>
              </a:buClr>
              <a:buSzPts val="3200"/>
              <a:buFont typeface="Arial"/>
              <a:buNone/>
              <a:defRPr b="1" sz="3200">
                <a:solidFill>
                  <a:schemeClr val="dk1"/>
                </a:solidFill>
              </a:defRPr>
            </a:lvl6pPr>
            <a:lvl7pPr lvl="6" algn="l">
              <a:lnSpc>
                <a:spcPct val="90000"/>
              </a:lnSpc>
              <a:spcBef>
                <a:spcPts val="0"/>
              </a:spcBef>
              <a:spcAft>
                <a:spcPts val="0"/>
              </a:spcAft>
              <a:buClr>
                <a:schemeClr val="dk1"/>
              </a:buClr>
              <a:buSzPts val="3200"/>
              <a:buFont typeface="Arial"/>
              <a:buNone/>
              <a:defRPr b="1" sz="3200">
                <a:solidFill>
                  <a:schemeClr val="dk1"/>
                </a:solidFill>
              </a:defRPr>
            </a:lvl7pPr>
            <a:lvl8pPr lvl="7" algn="l">
              <a:lnSpc>
                <a:spcPct val="90000"/>
              </a:lnSpc>
              <a:spcBef>
                <a:spcPts val="0"/>
              </a:spcBef>
              <a:spcAft>
                <a:spcPts val="0"/>
              </a:spcAft>
              <a:buClr>
                <a:schemeClr val="dk1"/>
              </a:buClr>
              <a:buSzPts val="3200"/>
              <a:buFont typeface="Arial"/>
              <a:buNone/>
              <a:defRPr b="1" sz="3200">
                <a:solidFill>
                  <a:schemeClr val="dk1"/>
                </a:solidFill>
              </a:defRPr>
            </a:lvl8pPr>
            <a:lvl9pPr lvl="8" algn="l">
              <a:lnSpc>
                <a:spcPct val="90000"/>
              </a:lnSpc>
              <a:spcBef>
                <a:spcPts val="0"/>
              </a:spcBef>
              <a:spcAft>
                <a:spcPts val="0"/>
              </a:spcAft>
              <a:buClr>
                <a:schemeClr val="dk1"/>
              </a:buClr>
              <a:buSzPts val="3200"/>
              <a:buFont typeface="Arial"/>
              <a:buNone/>
              <a:defRPr b="1" sz="3200">
                <a:solidFill>
                  <a:schemeClr val="dk1"/>
                </a:solidFill>
              </a:defRPr>
            </a:lvl9pPr>
          </a:lstStyle>
          <a:p/>
        </p:txBody>
      </p:sp>
      <p:sp>
        <p:nvSpPr>
          <p:cNvPr id="5352" name="Google Shape;5352;p121"/>
          <p:cNvSpPr/>
          <p:nvPr>
            <p:ph idx="2" type="pic"/>
          </p:nvPr>
        </p:nvSpPr>
        <p:spPr>
          <a:xfrm>
            <a:off x="3355850" y="890401"/>
            <a:ext cx="1730700" cy="2355900"/>
          </a:xfrm>
          <a:prstGeom prst="rect">
            <a:avLst/>
          </a:prstGeom>
          <a:noFill/>
          <a:ln>
            <a:noFill/>
          </a:ln>
        </p:spPr>
      </p:sp>
      <p:sp>
        <p:nvSpPr>
          <p:cNvPr id="5353" name="Google Shape;5353;p121"/>
          <p:cNvSpPr/>
          <p:nvPr>
            <p:ph idx="3" type="pic"/>
          </p:nvPr>
        </p:nvSpPr>
        <p:spPr>
          <a:xfrm>
            <a:off x="5215455" y="890360"/>
            <a:ext cx="1730700" cy="2355900"/>
          </a:xfrm>
          <a:prstGeom prst="rect">
            <a:avLst/>
          </a:prstGeom>
          <a:noFill/>
          <a:ln>
            <a:noFill/>
          </a:ln>
        </p:spPr>
      </p:sp>
      <p:sp>
        <p:nvSpPr>
          <p:cNvPr id="5354" name="Google Shape;5354;p121"/>
          <p:cNvSpPr/>
          <p:nvPr>
            <p:ph idx="4" type="pic"/>
          </p:nvPr>
        </p:nvSpPr>
        <p:spPr>
          <a:xfrm>
            <a:off x="7075073" y="890387"/>
            <a:ext cx="1730700" cy="2355900"/>
          </a:xfrm>
          <a:prstGeom prst="rect">
            <a:avLst/>
          </a:prstGeom>
          <a:noFill/>
          <a:ln>
            <a:noFill/>
          </a:ln>
        </p:spPr>
      </p:sp>
      <p:sp>
        <p:nvSpPr>
          <p:cNvPr id="5355" name="Google Shape;5355;p121"/>
          <p:cNvSpPr txBox="1"/>
          <p:nvPr>
            <p:ph idx="1" type="body"/>
          </p:nvPr>
        </p:nvSpPr>
        <p:spPr>
          <a:xfrm>
            <a:off x="3355800" y="3488427"/>
            <a:ext cx="1730700" cy="1339500"/>
          </a:xfrm>
          <a:prstGeom prst="rect">
            <a:avLst/>
          </a:prstGeom>
        </p:spPr>
        <p:txBody>
          <a:bodyPr anchorCtr="0" anchor="t" bIns="0" lIns="0" spcFirstLastPara="1" rIns="0" wrap="square" tIns="0">
            <a:noAutofit/>
          </a:bodyPr>
          <a:lstStyle>
            <a:lvl1pPr indent="-304800" lvl="0" marL="457200">
              <a:lnSpc>
                <a:spcPct val="100000"/>
              </a:lnSpc>
              <a:spcBef>
                <a:spcPts val="0"/>
              </a:spcBef>
              <a:spcAft>
                <a:spcPts val="0"/>
              </a:spcAft>
              <a:buSzPts val="1200"/>
              <a:buChar char="●"/>
              <a:defRPr b="1" sz="1200"/>
            </a:lvl1pPr>
            <a:lvl2pPr indent="-304800" lvl="1" marL="914400">
              <a:lnSpc>
                <a:spcPct val="100000"/>
              </a:lnSpc>
              <a:spcBef>
                <a:spcPts val="400"/>
              </a:spcBef>
              <a:spcAft>
                <a:spcPts val="0"/>
              </a:spcAft>
              <a:buSzPts val="1200"/>
              <a:buChar char="○"/>
              <a:defRPr b="1" sz="1200"/>
            </a:lvl2pPr>
            <a:lvl3pPr indent="-304800" lvl="2" marL="1371600">
              <a:lnSpc>
                <a:spcPct val="100000"/>
              </a:lnSpc>
              <a:spcBef>
                <a:spcPts val="400"/>
              </a:spcBef>
              <a:spcAft>
                <a:spcPts val="0"/>
              </a:spcAft>
              <a:buSzPts val="1200"/>
              <a:buChar char="■"/>
              <a:defRPr b="1" sz="1200"/>
            </a:lvl3pPr>
            <a:lvl4pPr indent="-304800" lvl="3" marL="1828800">
              <a:lnSpc>
                <a:spcPct val="100000"/>
              </a:lnSpc>
              <a:spcBef>
                <a:spcPts val="400"/>
              </a:spcBef>
              <a:spcAft>
                <a:spcPts val="0"/>
              </a:spcAft>
              <a:buSzPts val="1200"/>
              <a:buChar char="●"/>
              <a:defRPr b="1" sz="1200"/>
            </a:lvl4pPr>
            <a:lvl5pPr indent="-304800" lvl="4" marL="2286000">
              <a:lnSpc>
                <a:spcPct val="100000"/>
              </a:lnSpc>
              <a:spcBef>
                <a:spcPts val="400"/>
              </a:spcBef>
              <a:spcAft>
                <a:spcPts val="0"/>
              </a:spcAft>
              <a:buSzPts val="1200"/>
              <a:buChar char="○"/>
              <a:defRPr b="1" sz="1200"/>
            </a:lvl5pPr>
            <a:lvl6pPr indent="-304800" lvl="5" marL="2743200">
              <a:lnSpc>
                <a:spcPct val="100000"/>
              </a:lnSpc>
              <a:spcBef>
                <a:spcPts val="400"/>
              </a:spcBef>
              <a:spcAft>
                <a:spcPts val="0"/>
              </a:spcAft>
              <a:buSzPts val="1200"/>
              <a:buChar char="■"/>
              <a:defRPr b="1" sz="1200"/>
            </a:lvl6pPr>
            <a:lvl7pPr indent="-304800" lvl="6" marL="3200400">
              <a:lnSpc>
                <a:spcPct val="100000"/>
              </a:lnSpc>
              <a:spcBef>
                <a:spcPts val="400"/>
              </a:spcBef>
              <a:spcAft>
                <a:spcPts val="0"/>
              </a:spcAft>
              <a:buSzPts val="1200"/>
              <a:buChar char="●"/>
              <a:defRPr b="1" sz="1200"/>
            </a:lvl7pPr>
            <a:lvl8pPr indent="-304800" lvl="7" marL="3657600">
              <a:lnSpc>
                <a:spcPct val="100000"/>
              </a:lnSpc>
              <a:spcBef>
                <a:spcPts val="400"/>
              </a:spcBef>
              <a:spcAft>
                <a:spcPts val="0"/>
              </a:spcAft>
              <a:buSzPts val="1200"/>
              <a:buChar char="○"/>
              <a:defRPr b="1" sz="1200"/>
            </a:lvl8pPr>
            <a:lvl9pPr indent="-304800" lvl="8" marL="4114800">
              <a:lnSpc>
                <a:spcPct val="100000"/>
              </a:lnSpc>
              <a:spcBef>
                <a:spcPts val="400"/>
              </a:spcBef>
              <a:spcAft>
                <a:spcPts val="400"/>
              </a:spcAft>
              <a:buSzPts val="1200"/>
              <a:buChar char="■"/>
              <a:defRPr b="1" sz="1200"/>
            </a:lvl9pPr>
          </a:lstStyle>
          <a:p/>
        </p:txBody>
      </p:sp>
      <p:sp>
        <p:nvSpPr>
          <p:cNvPr id="5356" name="Google Shape;5356;p121"/>
          <p:cNvSpPr txBox="1"/>
          <p:nvPr>
            <p:ph idx="5" type="body"/>
          </p:nvPr>
        </p:nvSpPr>
        <p:spPr>
          <a:xfrm>
            <a:off x="5256575" y="3488427"/>
            <a:ext cx="1730700" cy="1339500"/>
          </a:xfrm>
          <a:prstGeom prst="rect">
            <a:avLst/>
          </a:prstGeom>
        </p:spPr>
        <p:txBody>
          <a:bodyPr anchorCtr="0" anchor="t" bIns="0" lIns="0" spcFirstLastPara="1" rIns="0" wrap="square" tIns="0">
            <a:noAutofit/>
          </a:bodyPr>
          <a:lstStyle>
            <a:lvl1pPr indent="-304800" lvl="0" marL="457200">
              <a:lnSpc>
                <a:spcPct val="100000"/>
              </a:lnSpc>
              <a:spcBef>
                <a:spcPts val="0"/>
              </a:spcBef>
              <a:spcAft>
                <a:spcPts val="0"/>
              </a:spcAft>
              <a:buSzPts val="1200"/>
              <a:buChar char="●"/>
              <a:defRPr b="1" sz="1200"/>
            </a:lvl1pPr>
            <a:lvl2pPr indent="-304800" lvl="1" marL="914400">
              <a:lnSpc>
                <a:spcPct val="100000"/>
              </a:lnSpc>
              <a:spcBef>
                <a:spcPts val="400"/>
              </a:spcBef>
              <a:spcAft>
                <a:spcPts val="0"/>
              </a:spcAft>
              <a:buSzPts val="1200"/>
              <a:buChar char="○"/>
              <a:defRPr b="1" sz="1200"/>
            </a:lvl2pPr>
            <a:lvl3pPr indent="-304800" lvl="2" marL="1371600">
              <a:lnSpc>
                <a:spcPct val="100000"/>
              </a:lnSpc>
              <a:spcBef>
                <a:spcPts val="400"/>
              </a:spcBef>
              <a:spcAft>
                <a:spcPts val="0"/>
              </a:spcAft>
              <a:buSzPts val="1200"/>
              <a:buChar char="■"/>
              <a:defRPr b="1" sz="1200"/>
            </a:lvl3pPr>
            <a:lvl4pPr indent="-304800" lvl="3" marL="1828800">
              <a:lnSpc>
                <a:spcPct val="100000"/>
              </a:lnSpc>
              <a:spcBef>
                <a:spcPts val="400"/>
              </a:spcBef>
              <a:spcAft>
                <a:spcPts val="0"/>
              </a:spcAft>
              <a:buSzPts val="1200"/>
              <a:buChar char="●"/>
              <a:defRPr b="1" sz="1200"/>
            </a:lvl4pPr>
            <a:lvl5pPr indent="-304800" lvl="4" marL="2286000">
              <a:lnSpc>
                <a:spcPct val="100000"/>
              </a:lnSpc>
              <a:spcBef>
                <a:spcPts val="400"/>
              </a:spcBef>
              <a:spcAft>
                <a:spcPts val="0"/>
              </a:spcAft>
              <a:buSzPts val="1200"/>
              <a:buChar char="○"/>
              <a:defRPr b="1" sz="1200"/>
            </a:lvl5pPr>
            <a:lvl6pPr indent="-304800" lvl="5" marL="2743200">
              <a:lnSpc>
                <a:spcPct val="100000"/>
              </a:lnSpc>
              <a:spcBef>
                <a:spcPts val="400"/>
              </a:spcBef>
              <a:spcAft>
                <a:spcPts val="0"/>
              </a:spcAft>
              <a:buSzPts val="1200"/>
              <a:buChar char="■"/>
              <a:defRPr b="1" sz="1200"/>
            </a:lvl6pPr>
            <a:lvl7pPr indent="-304800" lvl="6" marL="3200400">
              <a:lnSpc>
                <a:spcPct val="100000"/>
              </a:lnSpc>
              <a:spcBef>
                <a:spcPts val="400"/>
              </a:spcBef>
              <a:spcAft>
                <a:spcPts val="0"/>
              </a:spcAft>
              <a:buSzPts val="1200"/>
              <a:buChar char="●"/>
              <a:defRPr b="1" sz="1200"/>
            </a:lvl7pPr>
            <a:lvl8pPr indent="-304800" lvl="7" marL="3657600">
              <a:lnSpc>
                <a:spcPct val="100000"/>
              </a:lnSpc>
              <a:spcBef>
                <a:spcPts val="400"/>
              </a:spcBef>
              <a:spcAft>
                <a:spcPts val="0"/>
              </a:spcAft>
              <a:buSzPts val="1200"/>
              <a:buChar char="○"/>
              <a:defRPr b="1" sz="1200"/>
            </a:lvl8pPr>
            <a:lvl9pPr indent="-304800" lvl="8" marL="4114800">
              <a:lnSpc>
                <a:spcPct val="100000"/>
              </a:lnSpc>
              <a:spcBef>
                <a:spcPts val="400"/>
              </a:spcBef>
              <a:spcAft>
                <a:spcPts val="400"/>
              </a:spcAft>
              <a:buSzPts val="1200"/>
              <a:buChar char="■"/>
              <a:defRPr b="1" sz="1200"/>
            </a:lvl9pPr>
          </a:lstStyle>
          <a:p/>
        </p:txBody>
      </p:sp>
      <p:sp>
        <p:nvSpPr>
          <p:cNvPr id="5357" name="Google Shape;5357;p121"/>
          <p:cNvSpPr txBox="1"/>
          <p:nvPr>
            <p:ph idx="6" type="body"/>
          </p:nvPr>
        </p:nvSpPr>
        <p:spPr>
          <a:xfrm>
            <a:off x="7099075" y="3488427"/>
            <a:ext cx="1730700" cy="1339500"/>
          </a:xfrm>
          <a:prstGeom prst="rect">
            <a:avLst/>
          </a:prstGeom>
        </p:spPr>
        <p:txBody>
          <a:bodyPr anchorCtr="0" anchor="t" bIns="0" lIns="0" spcFirstLastPara="1" rIns="0" wrap="square" tIns="0">
            <a:noAutofit/>
          </a:bodyPr>
          <a:lstStyle>
            <a:lvl1pPr indent="-304800" lvl="0" marL="457200">
              <a:lnSpc>
                <a:spcPct val="100000"/>
              </a:lnSpc>
              <a:spcBef>
                <a:spcPts val="0"/>
              </a:spcBef>
              <a:spcAft>
                <a:spcPts val="0"/>
              </a:spcAft>
              <a:buSzPts val="1200"/>
              <a:buChar char="●"/>
              <a:defRPr b="1" sz="1200"/>
            </a:lvl1pPr>
            <a:lvl2pPr indent="-304800" lvl="1" marL="914400">
              <a:lnSpc>
                <a:spcPct val="100000"/>
              </a:lnSpc>
              <a:spcBef>
                <a:spcPts val="400"/>
              </a:spcBef>
              <a:spcAft>
                <a:spcPts val="0"/>
              </a:spcAft>
              <a:buSzPts val="1200"/>
              <a:buChar char="○"/>
              <a:defRPr b="1" sz="1200"/>
            </a:lvl2pPr>
            <a:lvl3pPr indent="-304800" lvl="2" marL="1371600">
              <a:lnSpc>
                <a:spcPct val="100000"/>
              </a:lnSpc>
              <a:spcBef>
                <a:spcPts val="400"/>
              </a:spcBef>
              <a:spcAft>
                <a:spcPts val="0"/>
              </a:spcAft>
              <a:buSzPts val="1200"/>
              <a:buChar char="■"/>
              <a:defRPr b="1" sz="1200"/>
            </a:lvl3pPr>
            <a:lvl4pPr indent="-304800" lvl="3" marL="1828800">
              <a:lnSpc>
                <a:spcPct val="100000"/>
              </a:lnSpc>
              <a:spcBef>
                <a:spcPts val="400"/>
              </a:spcBef>
              <a:spcAft>
                <a:spcPts val="0"/>
              </a:spcAft>
              <a:buSzPts val="1200"/>
              <a:buChar char="●"/>
              <a:defRPr b="1" sz="1200"/>
            </a:lvl4pPr>
            <a:lvl5pPr indent="-304800" lvl="4" marL="2286000">
              <a:lnSpc>
                <a:spcPct val="100000"/>
              </a:lnSpc>
              <a:spcBef>
                <a:spcPts val="400"/>
              </a:spcBef>
              <a:spcAft>
                <a:spcPts val="0"/>
              </a:spcAft>
              <a:buSzPts val="1200"/>
              <a:buChar char="○"/>
              <a:defRPr b="1" sz="1200"/>
            </a:lvl5pPr>
            <a:lvl6pPr indent="-304800" lvl="5" marL="2743200">
              <a:lnSpc>
                <a:spcPct val="100000"/>
              </a:lnSpc>
              <a:spcBef>
                <a:spcPts val="400"/>
              </a:spcBef>
              <a:spcAft>
                <a:spcPts val="0"/>
              </a:spcAft>
              <a:buSzPts val="1200"/>
              <a:buChar char="■"/>
              <a:defRPr b="1" sz="1200"/>
            </a:lvl6pPr>
            <a:lvl7pPr indent="-304800" lvl="6" marL="3200400">
              <a:lnSpc>
                <a:spcPct val="100000"/>
              </a:lnSpc>
              <a:spcBef>
                <a:spcPts val="400"/>
              </a:spcBef>
              <a:spcAft>
                <a:spcPts val="0"/>
              </a:spcAft>
              <a:buSzPts val="1200"/>
              <a:buChar char="●"/>
              <a:defRPr b="1" sz="1200"/>
            </a:lvl7pPr>
            <a:lvl8pPr indent="-304800" lvl="7" marL="3657600">
              <a:lnSpc>
                <a:spcPct val="100000"/>
              </a:lnSpc>
              <a:spcBef>
                <a:spcPts val="400"/>
              </a:spcBef>
              <a:spcAft>
                <a:spcPts val="0"/>
              </a:spcAft>
              <a:buSzPts val="1200"/>
              <a:buChar char="○"/>
              <a:defRPr b="1" sz="1200"/>
            </a:lvl8pPr>
            <a:lvl9pPr indent="-304800" lvl="8" marL="4114800">
              <a:lnSpc>
                <a:spcPct val="100000"/>
              </a:lnSpc>
              <a:spcBef>
                <a:spcPts val="400"/>
              </a:spcBef>
              <a:spcAft>
                <a:spcPts val="400"/>
              </a:spcAft>
              <a:buSzPts val="1200"/>
              <a:buChar char="■"/>
              <a:defRPr b="1" sz="1200"/>
            </a:lvl9pPr>
          </a:lstStyle>
          <a:p/>
        </p:txBody>
      </p:sp>
      <p:sp>
        <p:nvSpPr>
          <p:cNvPr id="5358" name="Google Shape;5358;p121"/>
          <p:cNvSpPr txBox="1"/>
          <p:nvPr>
            <p:ph idx="7" type="subTitle"/>
          </p:nvPr>
        </p:nvSpPr>
        <p:spPr>
          <a:xfrm>
            <a:off x="420625" y="890400"/>
            <a:ext cx="2418900" cy="1679100"/>
          </a:xfrm>
          <a:prstGeom prst="rect">
            <a:avLst/>
          </a:prstGeom>
        </p:spPr>
        <p:txBody>
          <a:bodyPr anchorCtr="0" anchor="t" bIns="0" lIns="0" spcFirstLastPara="1" rIns="0" wrap="square" tIns="0">
            <a:noAutofit/>
          </a:bodyPr>
          <a:lstStyle>
            <a:lvl1pPr lvl="0">
              <a:lnSpc>
                <a:spcPct val="100000"/>
              </a:lnSpc>
              <a:spcBef>
                <a:spcPts val="0"/>
              </a:spcBef>
              <a:spcAft>
                <a:spcPts val="0"/>
              </a:spcAft>
              <a:buClr>
                <a:schemeClr val="lt1"/>
              </a:buClr>
              <a:buSzPts val="1600"/>
              <a:buNone/>
              <a:defRPr b="1" sz="1600">
                <a:solidFill>
                  <a:schemeClr val="lt1"/>
                </a:solidFill>
                <a:highlight>
                  <a:schemeClr val="dk1"/>
                </a:highlight>
              </a:defRPr>
            </a:lvl1pPr>
            <a:lvl2pPr lvl="1">
              <a:spcBef>
                <a:spcPts val="0"/>
              </a:spcBef>
              <a:spcAft>
                <a:spcPts val="0"/>
              </a:spcAft>
              <a:buClr>
                <a:schemeClr val="lt1"/>
              </a:buClr>
              <a:buSzPts val="1600"/>
              <a:buNone/>
              <a:defRPr b="1" sz="1600">
                <a:solidFill>
                  <a:schemeClr val="lt1"/>
                </a:solidFill>
                <a:highlight>
                  <a:schemeClr val="dk1"/>
                </a:highlight>
              </a:defRPr>
            </a:lvl2pPr>
            <a:lvl3pPr lvl="2">
              <a:spcBef>
                <a:spcPts val="800"/>
              </a:spcBef>
              <a:spcAft>
                <a:spcPts val="0"/>
              </a:spcAft>
              <a:buClr>
                <a:schemeClr val="lt1"/>
              </a:buClr>
              <a:buSzPts val="1600"/>
              <a:buNone/>
              <a:defRPr b="1" sz="1600">
                <a:solidFill>
                  <a:schemeClr val="lt1"/>
                </a:solidFill>
                <a:highlight>
                  <a:schemeClr val="dk1"/>
                </a:highlight>
              </a:defRPr>
            </a:lvl3pPr>
            <a:lvl4pPr lvl="3">
              <a:spcBef>
                <a:spcPts val="800"/>
              </a:spcBef>
              <a:spcAft>
                <a:spcPts val="0"/>
              </a:spcAft>
              <a:buClr>
                <a:schemeClr val="lt1"/>
              </a:buClr>
              <a:buSzPts val="1600"/>
              <a:buNone/>
              <a:defRPr b="1" sz="1600">
                <a:solidFill>
                  <a:schemeClr val="lt1"/>
                </a:solidFill>
                <a:highlight>
                  <a:schemeClr val="dk1"/>
                </a:highlight>
              </a:defRPr>
            </a:lvl4pPr>
            <a:lvl5pPr lvl="4">
              <a:spcBef>
                <a:spcPts val="800"/>
              </a:spcBef>
              <a:spcAft>
                <a:spcPts val="0"/>
              </a:spcAft>
              <a:buClr>
                <a:schemeClr val="lt1"/>
              </a:buClr>
              <a:buSzPts val="1600"/>
              <a:buNone/>
              <a:defRPr b="1" sz="1600">
                <a:solidFill>
                  <a:schemeClr val="lt1"/>
                </a:solidFill>
                <a:highlight>
                  <a:schemeClr val="dk1"/>
                </a:highlight>
              </a:defRPr>
            </a:lvl5pPr>
            <a:lvl6pPr lvl="5">
              <a:spcBef>
                <a:spcPts val="800"/>
              </a:spcBef>
              <a:spcAft>
                <a:spcPts val="0"/>
              </a:spcAft>
              <a:buClr>
                <a:schemeClr val="lt1"/>
              </a:buClr>
              <a:buSzPts val="1600"/>
              <a:buNone/>
              <a:defRPr b="1" sz="1600">
                <a:solidFill>
                  <a:schemeClr val="lt1"/>
                </a:solidFill>
                <a:highlight>
                  <a:schemeClr val="dk1"/>
                </a:highlight>
              </a:defRPr>
            </a:lvl6pPr>
            <a:lvl7pPr lvl="6">
              <a:spcBef>
                <a:spcPts val="800"/>
              </a:spcBef>
              <a:spcAft>
                <a:spcPts val="0"/>
              </a:spcAft>
              <a:buClr>
                <a:schemeClr val="lt1"/>
              </a:buClr>
              <a:buSzPts val="1600"/>
              <a:buNone/>
              <a:defRPr b="1" sz="1600">
                <a:solidFill>
                  <a:schemeClr val="lt1"/>
                </a:solidFill>
                <a:highlight>
                  <a:schemeClr val="dk1"/>
                </a:highlight>
              </a:defRPr>
            </a:lvl7pPr>
            <a:lvl8pPr lvl="7">
              <a:spcBef>
                <a:spcPts val="800"/>
              </a:spcBef>
              <a:spcAft>
                <a:spcPts val="0"/>
              </a:spcAft>
              <a:buClr>
                <a:schemeClr val="lt1"/>
              </a:buClr>
              <a:buSzPts val="1600"/>
              <a:buNone/>
              <a:defRPr b="1" sz="1600">
                <a:solidFill>
                  <a:schemeClr val="lt1"/>
                </a:solidFill>
                <a:highlight>
                  <a:schemeClr val="dk1"/>
                </a:highlight>
              </a:defRPr>
            </a:lvl8pPr>
            <a:lvl9pPr lvl="8">
              <a:spcBef>
                <a:spcPts val="800"/>
              </a:spcBef>
              <a:spcAft>
                <a:spcPts val="800"/>
              </a:spcAft>
              <a:buClr>
                <a:schemeClr val="lt1"/>
              </a:buClr>
              <a:buSzPts val="1600"/>
              <a:buNone/>
              <a:defRPr b="1" sz="1600">
                <a:solidFill>
                  <a:schemeClr val="lt1"/>
                </a:solidFill>
                <a:highlight>
                  <a:schemeClr val="dk1"/>
                </a:highlight>
              </a:defRPr>
            </a:lvl9pPr>
          </a:lstStyle>
          <a:p/>
        </p:txBody>
      </p:sp>
    </p:spTree>
  </p:cSld>
  <p:clrMapOvr>
    <a:masterClrMapping/>
  </p:clrMapOvr>
</p:sldLayout>
</file>

<file path=ppt/slideLayouts/slideLayout11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23: Title, text, with subtitle, photos, 5 column">
  <p:cSld name="CUSTOM_22_1_1_1_1_1_1_1_1_1_1_1_2">
    <p:spTree>
      <p:nvGrpSpPr>
        <p:cNvPr id="5359" name="Shape 5359"/>
        <p:cNvGrpSpPr/>
        <p:nvPr/>
      </p:nvGrpSpPr>
      <p:grpSpPr>
        <a:xfrm>
          <a:off x="0" y="0"/>
          <a:ext cx="0" cy="0"/>
          <a:chOff x="0" y="0"/>
          <a:chExt cx="0" cy="0"/>
        </a:xfrm>
      </p:grpSpPr>
      <p:sp>
        <p:nvSpPr>
          <p:cNvPr id="5360" name="Google Shape;5360;p122"/>
          <p:cNvSpPr txBox="1"/>
          <p:nvPr>
            <p:ph type="title"/>
          </p:nvPr>
        </p:nvSpPr>
        <p:spPr>
          <a:xfrm>
            <a:off x="419750" y="315325"/>
            <a:ext cx="2418900" cy="572700"/>
          </a:xfrm>
          <a:prstGeom prst="rect">
            <a:avLst/>
          </a:prstGeom>
          <a:noFill/>
          <a:ln>
            <a:noFill/>
          </a:ln>
        </p:spPr>
        <p:txBody>
          <a:bodyPr anchorCtr="0" anchor="t" bIns="0" lIns="0" spcFirstLastPara="1" rIns="0" wrap="square" tIns="0">
            <a:noAutofit/>
          </a:bodyPr>
          <a:lstStyle>
            <a:lvl1pPr lvl="0" marR="0" algn="l">
              <a:lnSpc>
                <a:spcPct val="90000"/>
              </a:lnSpc>
              <a:spcBef>
                <a:spcPts val="0"/>
              </a:spcBef>
              <a:spcAft>
                <a:spcPts val="0"/>
              </a:spcAft>
              <a:buClr>
                <a:schemeClr val="dk1"/>
              </a:buClr>
              <a:buSzPts val="3200"/>
              <a:buFont typeface="Arial"/>
              <a:buNone/>
              <a:defRPr b="1" i="0" u="none" cap="none" strike="noStrike">
                <a:solidFill>
                  <a:schemeClr val="dk1"/>
                </a:solidFill>
                <a:highlight>
                  <a:schemeClr val="accent1"/>
                </a:highlight>
                <a:latin typeface="Arial"/>
                <a:ea typeface="Arial"/>
                <a:cs typeface="Arial"/>
                <a:sym typeface="Arial"/>
              </a:defRPr>
            </a:lvl1pPr>
            <a:lvl2pPr lvl="1" algn="l">
              <a:lnSpc>
                <a:spcPct val="90000"/>
              </a:lnSpc>
              <a:spcBef>
                <a:spcPts val="800"/>
              </a:spcBef>
              <a:spcAft>
                <a:spcPts val="0"/>
              </a:spcAft>
              <a:buClr>
                <a:schemeClr val="dk1"/>
              </a:buClr>
              <a:buSzPts val="3200"/>
              <a:buFont typeface="Arial"/>
              <a:buNone/>
              <a:defRPr b="1" sz="3200">
                <a:solidFill>
                  <a:schemeClr val="dk1"/>
                </a:solidFill>
              </a:defRPr>
            </a:lvl2pPr>
            <a:lvl3pPr lvl="2" algn="l">
              <a:lnSpc>
                <a:spcPct val="90000"/>
              </a:lnSpc>
              <a:spcBef>
                <a:spcPts val="0"/>
              </a:spcBef>
              <a:spcAft>
                <a:spcPts val="0"/>
              </a:spcAft>
              <a:buClr>
                <a:schemeClr val="dk1"/>
              </a:buClr>
              <a:buSzPts val="3200"/>
              <a:buFont typeface="Arial"/>
              <a:buNone/>
              <a:defRPr b="1" sz="3200">
                <a:solidFill>
                  <a:schemeClr val="dk1"/>
                </a:solidFill>
              </a:defRPr>
            </a:lvl3pPr>
            <a:lvl4pPr lvl="3" algn="l">
              <a:lnSpc>
                <a:spcPct val="90000"/>
              </a:lnSpc>
              <a:spcBef>
                <a:spcPts val="0"/>
              </a:spcBef>
              <a:spcAft>
                <a:spcPts val="0"/>
              </a:spcAft>
              <a:buClr>
                <a:schemeClr val="dk1"/>
              </a:buClr>
              <a:buSzPts val="3200"/>
              <a:buFont typeface="Arial"/>
              <a:buNone/>
              <a:defRPr b="1" sz="3200">
                <a:solidFill>
                  <a:schemeClr val="dk1"/>
                </a:solidFill>
              </a:defRPr>
            </a:lvl4pPr>
            <a:lvl5pPr lvl="4" algn="l">
              <a:lnSpc>
                <a:spcPct val="90000"/>
              </a:lnSpc>
              <a:spcBef>
                <a:spcPts val="0"/>
              </a:spcBef>
              <a:spcAft>
                <a:spcPts val="0"/>
              </a:spcAft>
              <a:buClr>
                <a:schemeClr val="dk1"/>
              </a:buClr>
              <a:buSzPts val="3200"/>
              <a:buFont typeface="Arial"/>
              <a:buNone/>
              <a:defRPr b="1" sz="3200">
                <a:solidFill>
                  <a:schemeClr val="dk1"/>
                </a:solidFill>
              </a:defRPr>
            </a:lvl5pPr>
            <a:lvl6pPr lvl="5" algn="l">
              <a:lnSpc>
                <a:spcPct val="90000"/>
              </a:lnSpc>
              <a:spcBef>
                <a:spcPts val="0"/>
              </a:spcBef>
              <a:spcAft>
                <a:spcPts val="0"/>
              </a:spcAft>
              <a:buClr>
                <a:schemeClr val="dk1"/>
              </a:buClr>
              <a:buSzPts val="3200"/>
              <a:buFont typeface="Arial"/>
              <a:buNone/>
              <a:defRPr b="1" sz="3200">
                <a:solidFill>
                  <a:schemeClr val="dk1"/>
                </a:solidFill>
              </a:defRPr>
            </a:lvl6pPr>
            <a:lvl7pPr lvl="6" algn="l">
              <a:lnSpc>
                <a:spcPct val="90000"/>
              </a:lnSpc>
              <a:spcBef>
                <a:spcPts val="0"/>
              </a:spcBef>
              <a:spcAft>
                <a:spcPts val="0"/>
              </a:spcAft>
              <a:buClr>
                <a:schemeClr val="dk1"/>
              </a:buClr>
              <a:buSzPts val="3200"/>
              <a:buFont typeface="Arial"/>
              <a:buNone/>
              <a:defRPr b="1" sz="3200">
                <a:solidFill>
                  <a:schemeClr val="dk1"/>
                </a:solidFill>
              </a:defRPr>
            </a:lvl7pPr>
            <a:lvl8pPr lvl="7" algn="l">
              <a:lnSpc>
                <a:spcPct val="90000"/>
              </a:lnSpc>
              <a:spcBef>
                <a:spcPts val="0"/>
              </a:spcBef>
              <a:spcAft>
                <a:spcPts val="0"/>
              </a:spcAft>
              <a:buClr>
                <a:schemeClr val="dk1"/>
              </a:buClr>
              <a:buSzPts val="3200"/>
              <a:buFont typeface="Arial"/>
              <a:buNone/>
              <a:defRPr b="1" sz="3200">
                <a:solidFill>
                  <a:schemeClr val="dk1"/>
                </a:solidFill>
              </a:defRPr>
            </a:lvl8pPr>
            <a:lvl9pPr lvl="8" algn="l">
              <a:lnSpc>
                <a:spcPct val="90000"/>
              </a:lnSpc>
              <a:spcBef>
                <a:spcPts val="0"/>
              </a:spcBef>
              <a:spcAft>
                <a:spcPts val="0"/>
              </a:spcAft>
              <a:buClr>
                <a:schemeClr val="dk1"/>
              </a:buClr>
              <a:buSzPts val="3200"/>
              <a:buFont typeface="Arial"/>
              <a:buNone/>
              <a:defRPr b="1" sz="3200">
                <a:solidFill>
                  <a:schemeClr val="dk1"/>
                </a:solidFill>
              </a:defRPr>
            </a:lvl9pPr>
          </a:lstStyle>
          <a:p/>
        </p:txBody>
      </p:sp>
      <p:sp>
        <p:nvSpPr>
          <p:cNvPr id="5361" name="Google Shape;5361;p122"/>
          <p:cNvSpPr/>
          <p:nvPr>
            <p:ph idx="2" type="pic"/>
          </p:nvPr>
        </p:nvSpPr>
        <p:spPr>
          <a:xfrm>
            <a:off x="3355850" y="895435"/>
            <a:ext cx="1290300" cy="1666500"/>
          </a:xfrm>
          <a:prstGeom prst="rect">
            <a:avLst/>
          </a:prstGeom>
          <a:noFill/>
          <a:ln>
            <a:noFill/>
          </a:ln>
        </p:spPr>
      </p:sp>
      <p:sp>
        <p:nvSpPr>
          <p:cNvPr id="5362" name="Google Shape;5362;p122"/>
          <p:cNvSpPr/>
          <p:nvPr>
            <p:ph idx="3" type="pic"/>
          </p:nvPr>
        </p:nvSpPr>
        <p:spPr>
          <a:xfrm>
            <a:off x="4747126" y="895435"/>
            <a:ext cx="1290300" cy="1666500"/>
          </a:xfrm>
          <a:prstGeom prst="rect">
            <a:avLst/>
          </a:prstGeom>
          <a:noFill/>
          <a:ln>
            <a:noFill/>
          </a:ln>
        </p:spPr>
      </p:sp>
      <p:sp>
        <p:nvSpPr>
          <p:cNvPr id="5363" name="Google Shape;5363;p122"/>
          <p:cNvSpPr/>
          <p:nvPr>
            <p:ph idx="4" type="pic"/>
          </p:nvPr>
        </p:nvSpPr>
        <p:spPr>
          <a:xfrm>
            <a:off x="6131302" y="895435"/>
            <a:ext cx="1290300" cy="1666500"/>
          </a:xfrm>
          <a:prstGeom prst="rect">
            <a:avLst/>
          </a:prstGeom>
          <a:noFill/>
          <a:ln>
            <a:noFill/>
          </a:ln>
        </p:spPr>
      </p:sp>
      <p:sp>
        <p:nvSpPr>
          <p:cNvPr id="5364" name="Google Shape;5364;p122"/>
          <p:cNvSpPr/>
          <p:nvPr>
            <p:ph idx="5" type="pic"/>
          </p:nvPr>
        </p:nvSpPr>
        <p:spPr>
          <a:xfrm>
            <a:off x="7515479" y="895435"/>
            <a:ext cx="1290300" cy="1666500"/>
          </a:xfrm>
          <a:prstGeom prst="rect">
            <a:avLst/>
          </a:prstGeom>
          <a:noFill/>
          <a:ln>
            <a:noFill/>
          </a:ln>
        </p:spPr>
      </p:sp>
      <p:sp>
        <p:nvSpPr>
          <p:cNvPr id="5365" name="Google Shape;5365;p122"/>
          <p:cNvSpPr txBox="1"/>
          <p:nvPr>
            <p:ph idx="1" type="subTitle"/>
          </p:nvPr>
        </p:nvSpPr>
        <p:spPr>
          <a:xfrm>
            <a:off x="420625" y="903050"/>
            <a:ext cx="2418900" cy="1666500"/>
          </a:xfrm>
          <a:prstGeom prst="rect">
            <a:avLst/>
          </a:prstGeom>
        </p:spPr>
        <p:txBody>
          <a:bodyPr anchorCtr="0" anchor="t" bIns="0" lIns="0" spcFirstLastPara="1" rIns="0" wrap="square" tIns="0">
            <a:noAutofit/>
          </a:bodyPr>
          <a:lstStyle>
            <a:lvl1pPr lvl="0">
              <a:lnSpc>
                <a:spcPct val="100000"/>
              </a:lnSpc>
              <a:spcBef>
                <a:spcPts val="0"/>
              </a:spcBef>
              <a:spcAft>
                <a:spcPts val="0"/>
              </a:spcAft>
              <a:buClr>
                <a:schemeClr val="lt1"/>
              </a:buClr>
              <a:buSzPts val="1600"/>
              <a:buNone/>
              <a:defRPr b="1" sz="1600">
                <a:solidFill>
                  <a:schemeClr val="lt1"/>
                </a:solidFill>
                <a:highlight>
                  <a:schemeClr val="dk1"/>
                </a:highlight>
              </a:defRPr>
            </a:lvl1pPr>
            <a:lvl2pPr lvl="1">
              <a:spcBef>
                <a:spcPts val="0"/>
              </a:spcBef>
              <a:spcAft>
                <a:spcPts val="0"/>
              </a:spcAft>
              <a:buClr>
                <a:schemeClr val="lt1"/>
              </a:buClr>
              <a:buSzPts val="1600"/>
              <a:buNone/>
              <a:defRPr b="1" sz="1600">
                <a:solidFill>
                  <a:schemeClr val="lt1"/>
                </a:solidFill>
                <a:highlight>
                  <a:schemeClr val="dk1"/>
                </a:highlight>
              </a:defRPr>
            </a:lvl2pPr>
            <a:lvl3pPr lvl="2">
              <a:spcBef>
                <a:spcPts val="800"/>
              </a:spcBef>
              <a:spcAft>
                <a:spcPts val="0"/>
              </a:spcAft>
              <a:buClr>
                <a:schemeClr val="lt1"/>
              </a:buClr>
              <a:buSzPts val="1600"/>
              <a:buNone/>
              <a:defRPr b="1" sz="1600">
                <a:solidFill>
                  <a:schemeClr val="lt1"/>
                </a:solidFill>
                <a:highlight>
                  <a:schemeClr val="dk1"/>
                </a:highlight>
              </a:defRPr>
            </a:lvl3pPr>
            <a:lvl4pPr lvl="3">
              <a:spcBef>
                <a:spcPts val="800"/>
              </a:spcBef>
              <a:spcAft>
                <a:spcPts val="0"/>
              </a:spcAft>
              <a:buClr>
                <a:schemeClr val="lt1"/>
              </a:buClr>
              <a:buSzPts val="1600"/>
              <a:buNone/>
              <a:defRPr b="1" sz="1600">
                <a:solidFill>
                  <a:schemeClr val="lt1"/>
                </a:solidFill>
                <a:highlight>
                  <a:schemeClr val="dk1"/>
                </a:highlight>
              </a:defRPr>
            </a:lvl4pPr>
            <a:lvl5pPr lvl="4">
              <a:spcBef>
                <a:spcPts val="800"/>
              </a:spcBef>
              <a:spcAft>
                <a:spcPts val="0"/>
              </a:spcAft>
              <a:buClr>
                <a:schemeClr val="lt1"/>
              </a:buClr>
              <a:buSzPts val="1600"/>
              <a:buNone/>
              <a:defRPr b="1" sz="1600">
                <a:solidFill>
                  <a:schemeClr val="lt1"/>
                </a:solidFill>
                <a:highlight>
                  <a:schemeClr val="dk1"/>
                </a:highlight>
              </a:defRPr>
            </a:lvl5pPr>
            <a:lvl6pPr lvl="5">
              <a:spcBef>
                <a:spcPts val="800"/>
              </a:spcBef>
              <a:spcAft>
                <a:spcPts val="0"/>
              </a:spcAft>
              <a:buClr>
                <a:schemeClr val="lt1"/>
              </a:buClr>
              <a:buSzPts val="1600"/>
              <a:buNone/>
              <a:defRPr b="1" sz="1600">
                <a:solidFill>
                  <a:schemeClr val="lt1"/>
                </a:solidFill>
                <a:highlight>
                  <a:schemeClr val="dk1"/>
                </a:highlight>
              </a:defRPr>
            </a:lvl6pPr>
            <a:lvl7pPr lvl="6">
              <a:spcBef>
                <a:spcPts val="800"/>
              </a:spcBef>
              <a:spcAft>
                <a:spcPts val="0"/>
              </a:spcAft>
              <a:buClr>
                <a:schemeClr val="lt1"/>
              </a:buClr>
              <a:buSzPts val="1600"/>
              <a:buNone/>
              <a:defRPr b="1" sz="1600">
                <a:solidFill>
                  <a:schemeClr val="lt1"/>
                </a:solidFill>
                <a:highlight>
                  <a:schemeClr val="dk1"/>
                </a:highlight>
              </a:defRPr>
            </a:lvl7pPr>
            <a:lvl8pPr lvl="7">
              <a:spcBef>
                <a:spcPts val="800"/>
              </a:spcBef>
              <a:spcAft>
                <a:spcPts val="0"/>
              </a:spcAft>
              <a:buClr>
                <a:schemeClr val="lt1"/>
              </a:buClr>
              <a:buSzPts val="1600"/>
              <a:buNone/>
              <a:defRPr b="1" sz="1600">
                <a:solidFill>
                  <a:schemeClr val="lt1"/>
                </a:solidFill>
                <a:highlight>
                  <a:schemeClr val="dk1"/>
                </a:highlight>
              </a:defRPr>
            </a:lvl8pPr>
            <a:lvl9pPr lvl="8">
              <a:spcBef>
                <a:spcPts val="800"/>
              </a:spcBef>
              <a:spcAft>
                <a:spcPts val="800"/>
              </a:spcAft>
              <a:buClr>
                <a:schemeClr val="lt1"/>
              </a:buClr>
              <a:buSzPts val="1600"/>
              <a:buNone/>
              <a:defRPr b="1" sz="1600">
                <a:solidFill>
                  <a:schemeClr val="lt1"/>
                </a:solidFill>
                <a:highlight>
                  <a:schemeClr val="dk1"/>
                </a:highlight>
              </a:defRPr>
            </a:lvl9pPr>
          </a:lstStyle>
          <a:p/>
        </p:txBody>
      </p:sp>
      <p:sp>
        <p:nvSpPr>
          <p:cNvPr id="5366" name="Google Shape;5366;p122"/>
          <p:cNvSpPr txBox="1"/>
          <p:nvPr>
            <p:ph idx="6" type="body"/>
          </p:nvPr>
        </p:nvSpPr>
        <p:spPr>
          <a:xfrm>
            <a:off x="3355850" y="2761875"/>
            <a:ext cx="1278000" cy="2066100"/>
          </a:xfrm>
          <a:prstGeom prst="rect">
            <a:avLst/>
          </a:prstGeom>
        </p:spPr>
        <p:txBody>
          <a:bodyPr anchorCtr="0" anchor="t" bIns="0" lIns="0" spcFirstLastPara="1" rIns="0" wrap="square" tIns="0">
            <a:noAutofit/>
          </a:bodyPr>
          <a:lstStyle>
            <a:lvl1pPr indent="-304800" lvl="0" marL="457200">
              <a:lnSpc>
                <a:spcPct val="100000"/>
              </a:lnSpc>
              <a:spcBef>
                <a:spcPts val="0"/>
              </a:spcBef>
              <a:spcAft>
                <a:spcPts val="0"/>
              </a:spcAft>
              <a:buSzPts val="1200"/>
              <a:buChar char="●"/>
              <a:defRPr b="1" sz="1200"/>
            </a:lvl1pPr>
            <a:lvl2pPr indent="-304800" lvl="1" marL="914400">
              <a:lnSpc>
                <a:spcPct val="100000"/>
              </a:lnSpc>
              <a:spcBef>
                <a:spcPts val="400"/>
              </a:spcBef>
              <a:spcAft>
                <a:spcPts val="0"/>
              </a:spcAft>
              <a:buSzPts val="1200"/>
              <a:buChar char="○"/>
              <a:defRPr b="1" sz="1200"/>
            </a:lvl2pPr>
            <a:lvl3pPr indent="-304800" lvl="2" marL="1371600">
              <a:lnSpc>
                <a:spcPct val="100000"/>
              </a:lnSpc>
              <a:spcBef>
                <a:spcPts val="400"/>
              </a:spcBef>
              <a:spcAft>
                <a:spcPts val="0"/>
              </a:spcAft>
              <a:buSzPts val="1200"/>
              <a:buChar char="■"/>
              <a:defRPr b="1" sz="1200"/>
            </a:lvl3pPr>
            <a:lvl4pPr indent="-304800" lvl="3" marL="1828800">
              <a:lnSpc>
                <a:spcPct val="100000"/>
              </a:lnSpc>
              <a:spcBef>
                <a:spcPts val="400"/>
              </a:spcBef>
              <a:spcAft>
                <a:spcPts val="0"/>
              </a:spcAft>
              <a:buSzPts val="1200"/>
              <a:buChar char="●"/>
              <a:defRPr b="1" sz="1200"/>
            </a:lvl4pPr>
            <a:lvl5pPr indent="-304800" lvl="4" marL="2286000">
              <a:lnSpc>
                <a:spcPct val="100000"/>
              </a:lnSpc>
              <a:spcBef>
                <a:spcPts val="400"/>
              </a:spcBef>
              <a:spcAft>
                <a:spcPts val="0"/>
              </a:spcAft>
              <a:buSzPts val="1200"/>
              <a:buChar char="○"/>
              <a:defRPr b="1" sz="1200"/>
            </a:lvl5pPr>
            <a:lvl6pPr indent="-304800" lvl="5" marL="2743200">
              <a:lnSpc>
                <a:spcPct val="100000"/>
              </a:lnSpc>
              <a:spcBef>
                <a:spcPts val="400"/>
              </a:spcBef>
              <a:spcAft>
                <a:spcPts val="0"/>
              </a:spcAft>
              <a:buSzPts val="1200"/>
              <a:buChar char="■"/>
              <a:defRPr b="1" sz="1200"/>
            </a:lvl6pPr>
            <a:lvl7pPr indent="-304800" lvl="6" marL="3200400">
              <a:lnSpc>
                <a:spcPct val="100000"/>
              </a:lnSpc>
              <a:spcBef>
                <a:spcPts val="400"/>
              </a:spcBef>
              <a:spcAft>
                <a:spcPts val="0"/>
              </a:spcAft>
              <a:buSzPts val="1200"/>
              <a:buChar char="●"/>
              <a:defRPr b="1" sz="1200"/>
            </a:lvl7pPr>
            <a:lvl8pPr indent="-304800" lvl="7" marL="3657600">
              <a:lnSpc>
                <a:spcPct val="100000"/>
              </a:lnSpc>
              <a:spcBef>
                <a:spcPts val="400"/>
              </a:spcBef>
              <a:spcAft>
                <a:spcPts val="0"/>
              </a:spcAft>
              <a:buSzPts val="1200"/>
              <a:buChar char="○"/>
              <a:defRPr b="1" sz="1200"/>
            </a:lvl8pPr>
            <a:lvl9pPr indent="-304800" lvl="8" marL="4114800">
              <a:lnSpc>
                <a:spcPct val="100000"/>
              </a:lnSpc>
              <a:spcBef>
                <a:spcPts val="400"/>
              </a:spcBef>
              <a:spcAft>
                <a:spcPts val="400"/>
              </a:spcAft>
              <a:buSzPts val="1200"/>
              <a:buChar char="■"/>
              <a:defRPr b="1" sz="1200"/>
            </a:lvl9pPr>
          </a:lstStyle>
          <a:p/>
        </p:txBody>
      </p:sp>
      <p:sp>
        <p:nvSpPr>
          <p:cNvPr id="5367" name="Google Shape;5367;p122"/>
          <p:cNvSpPr txBox="1"/>
          <p:nvPr>
            <p:ph idx="7" type="body"/>
          </p:nvPr>
        </p:nvSpPr>
        <p:spPr>
          <a:xfrm>
            <a:off x="4759429" y="2761875"/>
            <a:ext cx="1278000" cy="2066100"/>
          </a:xfrm>
          <a:prstGeom prst="rect">
            <a:avLst/>
          </a:prstGeom>
        </p:spPr>
        <p:txBody>
          <a:bodyPr anchorCtr="0" anchor="t" bIns="0" lIns="0" spcFirstLastPara="1" rIns="0" wrap="square" tIns="0">
            <a:noAutofit/>
          </a:bodyPr>
          <a:lstStyle>
            <a:lvl1pPr indent="-304800" lvl="0" marL="457200">
              <a:lnSpc>
                <a:spcPct val="100000"/>
              </a:lnSpc>
              <a:spcBef>
                <a:spcPts val="0"/>
              </a:spcBef>
              <a:spcAft>
                <a:spcPts val="0"/>
              </a:spcAft>
              <a:buSzPts val="1200"/>
              <a:buChar char="●"/>
              <a:defRPr b="1" sz="1200"/>
            </a:lvl1pPr>
            <a:lvl2pPr indent="-304800" lvl="1" marL="914400">
              <a:lnSpc>
                <a:spcPct val="100000"/>
              </a:lnSpc>
              <a:spcBef>
                <a:spcPts val="400"/>
              </a:spcBef>
              <a:spcAft>
                <a:spcPts val="0"/>
              </a:spcAft>
              <a:buSzPts val="1200"/>
              <a:buChar char="○"/>
              <a:defRPr b="1" sz="1200"/>
            </a:lvl2pPr>
            <a:lvl3pPr indent="-304800" lvl="2" marL="1371600">
              <a:lnSpc>
                <a:spcPct val="100000"/>
              </a:lnSpc>
              <a:spcBef>
                <a:spcPts val="400"/>
              </a:spcBef>
              <a:spcAft>
                <a:spcPts val="0"/>
              </a:spcAft>
              <a:buSzPts val="1200"/>
              <a:buChar char="■"/>
              <a:defRPr b="1" sz="1200"/>
            </a:lvl3pPr>
            <a:lvl4pPr indent="-304800" lvl="3" marL="1828800">
              <a:lnSpc>
                <a:spcPct val="100000"/>
              </a:lnSpc>
              <a:spcBef>
                <a:spcPts val="400"/>
              </a:spcBef>
              <a:spcAft>
                <a:spcPts val="0"/>
              </a:spcAft>
              <a:buSzPts val="1200"/>
              <a:buChar char="●"/>
              <a:defRPr b="1" sz="1200"/>
            </a:lvl4pPr>
            <a:lvl5pPr indent="-304800" lvl="4" marL="2286000">
              <a:lnSpc>
                <a:spcPct val="100000"/>
              </a:lnSpc>
              <a:spcBef>
                <a:spcPts val="400"/>
              </a:spcBef>
              <a:spcAft>
                <a:spcPts val="0"/>
              </a:spcAft>
              <a:buSzPts val="1200"/>
              <a:buChar char="○"/>
              <a:defRPr b="1" sz="1200"/>
            </a:lvl5pPr>
            <a:lvl6pPr indent="-304800" lvl="5" marL="2743200">
              <a:lnSpc>
                <a:spcPct val="100000"/>
              </a:lnSpc>
              <a:spcBef>
                <a:spcPts val="400"/>
              </a:spcBef>
              <a:spcAft>
                <a:spcPts val="0"/>
              </a:spcAft>
              <a:buSzPts val="1200"/>
              <a:buChar char="■"/>
              <a:defRPr b="1" sz="1200"/>
            </a:lvl6pPr>
            <a:lvl7pPr indent="-304800" lvl="6" marL="3200400">
              <a:lnSpc>
                <a:spcPct val="100000"/>
              </a:lnSpc>
              <a:spcBef>
                <a:spcPts val="400"/>
              </a:spcBef>
              <a:spcAft>
                <a:spcPts val="0"/>
              </a:spcAft>
              <a:buSzPts val="1200"/>
              <a:buChar char="●"/>
              <a:defRPr b="1" sz="1200"/>
            </a:lvl7pPr>
            <a:lvl8pPr indent="-304800" lvl="7" marL="3657600">
              <a:lnSpc>
                <a:spcPct val="100000"/>
              </a:lnSpc>
              <a:spcBef>
                <a:spcPts val="400"/>
              </a:spcBef>
              <a:spcAft>
                <a:spcPts val="0"/>
              </a:spcAft>
              <a:buSzPts val="1200"/>
              <a:buChar char="○"/>
              <a:defRPr b="1" sz="1200"/>
            </a:lvl8pPr>
            <a:lvl9pPr indent="-304800" lvl="8" marL="4114800">
              <a:lnSpc>
                <a:spcPct val="100000"/>
              </a:lnSpc>
              <a:spcBef>
                <a:spcPts val="400"/>
              </a:spcBef>
              <a:spcAft>
                <a:spcPts val="400"/>
              </a:spcAft>
              <a:buSzPts val="1200"/>
              <a:buChar char="■"/>
              <a:defRPr b="1" sz="1200"/>
            </a:lvl9pPr>
          </a:lstStyle>
          <a:p/>
        </p:txBody>
      </p:sp>
      <p:sp>
        <p:nvSpPr>
          <p:cNvPr id="5368" name="Google Shape;5368;p122"/>
          <p:cNvSpPr txBox="1"/>
          <p:nvPr>
            <p:ph idx="8" type="body"/>
          </p:nvPr>
        </p:nvSpPr>
        <p:spPr>
          <a:xfrm>
            <a:off x="6131296" y="2761875"/>
            <a:ext cx="1278000" cy="2066100"/>
          </a:xfrm>
          <a:prstGeom prst="rect">
            <a:avLst/>
          </a:prstGeom>
        </p:spPr>
        <p:txBody>
          <a:bodyPr anchorCtr="0" anchor="t" bIns="0" lIns="0" spcFirstLastPara="1" rIns="0" wrap="square" tIns="0">
            <a:noAutofit/>
          </a:bodyPr>
          <a:lstStyle>
            <a:lvl1pPr indent="-304800" lvl="0" marL="457200">
              <a:lnSpc>
                <a:spcPct val="100000"/>
              </a:lnSpc>
              <a:spcBef>
                <a:spcPts val="0"/>
              </a:spcBef>
              <a:spcAft>
                <a:spcPts val="0"/>
              </a:spcAft>
              <a:buSzPts val="1200"/>
              <a:buChar char="●"/>
              <a:defRPr b="1" sz="1200"/>
            </a:lvl1pPr>
            <a:lvl2pPr indent="-304800" lvl="1" marL="914400">
              <a:lnSpc>
                <a:spcPct val="100000"/>
              </a:lnSpc>
              <a:spcBef>
                <a:spcPts val="400"/>
              </a:spcBef>
              <a:spcAft>
                <a:spcPts val="0"/>
              </a:spcAft>
              <a:buSzPts val="1200"/>
              <a:buChar char="○"/>
              <a:defRPr b="1" sz="1200"/>
            </a:lvl2pPr>
            <a:lvl3pPr indent="-304800" lvl="2" marL="1371600">
              <a:lnSpc>
                <a:spcPct val="100000"/>
              </a:lnSpc>
              <a:spcBef>
                <a:spcPts val="400"/>
              </a:spcBef>
              <a:spcAft>
                <a:spcPts val="0"/>
              </a:spcAft>
              <a:buSzPts val="1200"/>
              <a:buChar char="■"/>
              <a:defRPr b="1" sz="1200"/>
            </a:lvl3pPr>
            <a:lvl4pPr indent="-304800" lvl="3" marL="1828800">
              <a:lnSpc>
                <a:spcPct val="100000"/>
              </a:lnSpc>
              <a:spcBef>
                <a:spcPts val="400"/>
              </a:spcBef>
              <a:spcAft>
                <a:spcPts val="0"/>
              </a:spcAft>
              <a:buSzPts val="1200"/>
              <a:buChar char="●"/>
              <a:defRPr b="1" sz="1200"/>
            </a:lvl4pPr>
            <a:lvl5pPr indent="-304800" lvl="4" marL="2286000">
              <a:lnSpc>
                <a:spcPct val="100000"/>
              </a:lnSpc>
              <a:spcBef>
                <a:spcPts val="400"/>
              </a:spcBef>
              <a:spcAft>
                <a:spcPts val="0"/>
              </a:spcAft>
              <a:buSzPts val="1200"/>
              <a:buChar char="○"/>
              <a:defRPr b="1" sz="1200"/>
            </a:lvl5pPr>
            <a:lvl6pPr indent="-304800" lvl="5" marL="2743200">
              <a:lnSpc>
                <a:spcPct val="100000"/>
              </a:lnSpc>
              <a:spcBef>
                <a:spcPts val="400"/>
              </a:spcBef>
              <a:spcAft>
                <a:spcPts val="0"/>
              </a:spcAft>
              <a:buSzPts val="1200"/>
              <a:buChar char="■"/>
              <a:defRPr b="1" sz="1200"/>
            </a:lvl6pPr>
            <a:lvl7pPr indent="-304800" lvl="6" marL="3200400">
              <a:lnSpc>
                <a:spcPct val="100000"/>
              </a:lnSpc>
              <a:spcBef>
                <a:spcPts val="400"/>
              </a:spcBef>
              <a:spcAft>
                <a:spcPts val="0"/>
              </a:spcAft>
              <a:buSzPts val="1200"/>
              <a:buChar char="●"/>
              <a:defRPr b="1" sz="1200"/>
            </a:lvl7pPr>
            <a:lvl8pPr indent="-304800" lvl="7" marL="3657600">
              <a:lnSpc>
                <a:spcPct val="100000"/>
              </a:lnSpc>
              <a:spcBef>
                <a:spcPts val="400"/>
              </a:spcBef>
              <a:spcAft>
                <a:spcPts val="0"/>
              </a:spcAft>
              <a:buSzPts val="1200"/>
              <a:buChar char="○"/>
              <a:defRPr b="1" sz="1200"/>
            </a:lvl8pPr>
            <a:lvl9pPr indent="-304800" lvl="8" marL="4114800">
              <a:lnSpc>
                <a:spcPct val="100000"/>
              </a:lnSpc>
              <a:spcBef>
                <a:spcPts val="400"/>
              </a:spcBef>
              <a:spcAft>
                <a:spcPts val="400"/>
              </a:spcAft>
              <a:buSzPts val="1200"/>
              <a:buChar char="■"/>
              <a:defRPr b="1" sz="1200"/>
            </a:lvl9pPr>
          </a:lstStyle>
          <a:p/>
        </p:txBody>
      </p:sp>
      <p:sp>
        <p:nvSpPr>
          <p:cNvPr id="5369" name="Google Shape;5369;p122"/>
          <p:cNvSpPr txBox="1"/>
          <p:nvPr>
            <p:ph idx="9" type="body"/>
          </p:nvPr>
        </p:nvSpPr>
        <p:spPr>
          <a:xfrm>
            <a:off x="7534875" y="2761875"/>
            <a:ext cx="1278000" cy="2066100"/>
          </a:xfrm>
          <a:prstGeom prst="rect">
            <a:avLst/>
          </a:prstGeom>
        </p:spPr>
        <p:txBody>
          <a:bodyPr anchorCtr="0" anchor="t" bIns="0" lIns="0" spcFirstLastPara="1" rIns="0" wrap="square" tIns="0">
            <a:noAutofit/>
          </a:bodyPr>
          <a:lstStyle>
            <a:lvl1pPr indent="-304800" lvl="0" marL="457200">
              <a:lnSpc>
                <a:spcPct val="100000"/>
              </a:lnSpc>
              <a:spcBef>
                <a:spcPts val="0"/>
              </a:spcBef>
              <a:spcAft>
                <a:spcPts val="0"/>
              </a:spcAft>
              <a:buSzPts val="1200"/>
              <a:buChar char="●"/>
              <a:defRPr b="1" sz="1200"/>
            </a:lvl1pPr>
            <a:lvl2pPr indent="-304800" lvl="1" marL="914400">
              <a:lnSpc>
                <a:spcPct val="100000"/>
              </a:lnSpc>
              <a:spcBef>
                <a:spcPts val="400"/>
              </a:spcBef>
              <a:spcAft>
                <a:spcPts val="0"/>
              </a:spcAft>
              <a:buSzPts val="1200"/>
              <a:buChar char="○"/>
              <a:defRPr b="1" sz="1200"/>
            </a:lvl2pPr>
            <a:lvl3pPr indent="-304800" lvl="2" marL="1371600">
              <a:lnSpc>
                <a:spcPct val="100000"/>
              </a:lnSpc>
              <a:spcBef>
                <a:spcPts val="400"/>
              </a:spcBef>
              <a:spcAft>
                <a:spcPts val="0"/>
              </a:spcAft>
              <a:buSzPts val="1200"/>
              <a:buChar char="■"/>
              <a:defRPr b="1" sz="1200"/>
            </a:lvl3pPr>
            <a:lvl4pPr indent="-304800" lvl="3" marL="1828800">
              <a:lnSpc>
                <a:spcPct val="100000"/>
              </a:lnSpc>
              <a:spcBef>
                <a:spcPts val="400"/>
              </a:spcBef>
              <a:spcAft>
                <a:spcPts val="0"/>
              </a:spcAft>
              <a:buSzPts val="1200"/>
              <a:buChar char="●"/>
              <a:defRPr b="1" sz="1200"/>
            </a:lvl4pPr>
            <a:lvl5pPr indent="-304800" lvl="4" marL="2286000">
              <a:lnSpc>
                <a:spcPct val="100000"/>
              </a:lnSpc>
              <a:spcBef>
                <a:spcPts val="400"/>
              </a:spcBef>
              <a:spcAft>
                <a:spcPts val="0"/>
              </a:spcAft>
              <a:buSzPts val="1200"/>
              <a:buChar char="○"/>
              <a:defRPr b="1" sz="1200"/>
            </a:lvl5pPr>
            <a:lvl6pPr indent="-304800" lvl="5" marL="2743200">
              <a:lnSpc>
                <a:spcPct val="100000"/>
              </a:lnSpc>
              <a:spcBef>
                <a:spcPts val="400"/>
              </a:spcBef>
              <a:spcAft>
                <a:spcPts val="0"/>
              </a:spcAft>
              <a:buSzPts val="1200"/>
              <a:buChar char="■"/>
              <a:defRPr b="1" sz="1200"/>
            </a:lvl6pPr>
            <a:lvl7pPr indent="-304800" lvl="6" marL="3200400">
              <a:lnSpc>
                <a:spcPct val="100000"/>
              </a:lnSpc>
              <a:spcBef>
                <a:spcPts val="400"/>
              </a:spcBef>
              <a:spcAft>
                <a:spcPts val="0"/>
              </a:spcAft>
              <a:buSzPts val="1200"/>
              <a:buChar char="●"/>
              <a:defRPr b="1" sz="1200"/>
            </a:lvl7pPr>
            <a:lvl8pPr indent="-304800" lvl="7" marL="3657600">
              <a:lnSpc>
                <a:spcPct val="100000"/>
              </a:lnSpc>
              <a:spcBef>
                <a:spcPts val="400"/>
              </a:spcBef>
              <a:spcAft>
                <a:spcPts val="0"/>
              </a:spcAft>
              <a:buSzPts val="1200"/>
              <a:buChar char="○"/>
              <a:defRPr b="1" sz="1200"/>
            </a:lvl8pPr>
            <a:lvl9pPr indent="-304800" lvl="8" marL="4114800">
              <a:lnSpc>
                <a:spcPct val="100000"/>
              </a:lnSpc>
              <a:spcBef>
                <a:spcPts val="400"/>
              </a:spcBef>
              <a:spcAft>
                <a:spcPts val="400"/>
              </a:spcAft>
              <a:buSzPts val="1200"/>
              <a:buChar char="■"/>
              <a:defRPr b="1" sz="1200"/>
            </a:lvl9pPr>
          </a:lstStyle>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Key takeaway with video 1">
  <p:cSld name="CUSTOM_4_1">
    <p:spTree>
      <p:nvGrpSpPr>
        <p:cNvPr id="1035" name="Shape 1035"/>
        <p:cNvGrpSpPr/>
        <p:nvPr/>
      </p:nvGrpSpPr>
      <p:grpSpPr>
        <a:xfrm>
          <a:off x="0" y="0"/>
          <a:ext cx="0" cy="0"/>
          <a:chOff x="0" y="0"/>
          <a:chExt cx="0" cy="0"/>
        </a:xfrm>
      </p:grpSpPr>
      <p:sp>
        <p:nvSpPr>
          <p:cNvPr id="1036" name="Google Shape;1036;p13"/>
          <p:cNvSpPr/>
          <p:nvPr/>
        </p:nvSpPr>
        <p:spPr>
          <a:xfrm>
            <a:off x="4114800" y="0"/>
            <a:ext cx="5083500" cy="5148000"/>
          </a:xfrm>
          <a:prstGeom prst="rect">
            <a:avLst/>
          </a:prstGeom>
          <a:solidFill>
            <a:srgbClr val="000000"/>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p>
        </p:txBody>
      </p:sp>
      <p:sp>
        <p:nvSpPr>
          <p:cNvPr id="1037" name="Google Shape;1037;p13"/>
          <p:cNvSpPr txBox="1"/>
          <p:nvPr>
            <p:ph type="title"/>
          </p:nvPr>
        </p:nvSpPr>
        <p:spPr>
          <a:xfrm>
            <a:off x="457200" y="457200"/>
            <a:ext cx="3195600" cy="991200"/>
          </a:xfrm>
          <a:prstGeom prst="rect">
            <a:avLst/>
          </a:prstGeom>
        </p:spPr>
        <p:txBody>
          <a:bodyPr anchorCtr="0" anchor="t" bIns="0" lIns="0" spcFirstLastPara="1" rIns="0" wrap="square" tIns="0">
            <a:spAutoFit/>
          </a:bodyPr>
          <a:lstStyle>
            <a:lvl1pPr lvl="0">
              <a:spcBef>
                <a:spcPts val="0"/>
              </a:spcBef>
              <a:spcAft>
                <a:spcPts val="0"/>
              </a:spcAft>
              <a:buSzPts val="30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p:txBody>
      </p:sp>
      <p:sp>
        <p:nvSpPr>
          <p:cNvPr id="1038" name="Google Shape;1038;p13"/>
          <p:cNvSpPr txBox="1"/>
          <p:nvPr>
            <p:ph idx="1" type="subTitle"/>
          </p:nvPr>
        </p:nvSpPr>
        <p:spPr>
          <a:xfrm>
            <a:off x="451300" y="1461975"/>
            <a:ext cx="3663600" cy="378000"/>
          </a:xfrm>
          <a:prstGeom prst="rect">
            <a:avLst/>
          </a:prstGeom>
        </p:spPr>
        <p:txBody>
          <a:bodyPr anchorCtr="0" anchor="t" bIns="0" lIns="0" spcFirstLastPara="1" rIns="0" wrap="square" tIns="0">
            <a:spAutoFit/>
          </a:bodyPr>
          <a:lstStyle>
            <a:lvl1pPr lvl="0">
              <a:spcBef>
                <a:spcPts val="0"/>
              </a:spcBef>
              <a:spcAft>
                <a:spcPts val="0"/>
              </a:spcAft>
              <a:buSzPts val="1800"/>
              <a:buNone/>
              <a:defRPr b="1">
                <a:highlight>
                  <a:schemeClr val="accent1"/>
                </a:highlight>
              </a:defRPr>
            </a:lvl1pPr>
            <a:lvl2pPr lvl="1">
              <a:spcBef>
                <a:spcPts val="1000"/>
              </a:spcBef>
              <a:spcAft>
                <a:spcPts val="0"/>
              </a:spcAft>
              <a:buSzPts val="1800"/>
              <a:buNone/>
              <a:defRPr/>
            </a:lvl2pPr>
            <a:lvl3pPr lvl="2">
              <a:spcBef>
                <a:spcPts val="1000"/>
              </a:spcBef>
              <a:spcAft>
                <a:spcPts val="0"/>
              </a:spcAft>
              <a:buSzPts val="1800"/>
              <a:buNone/>
              <a:defRPr/>
            </a:lvl3pPr>
            <a:lvl4pPr lvl="3">
              <a:spcBef>
                <a:spcPts val="1000"/>
              </a:spcBef>
              <a:spcAft>
                <a:spcPts val="0"/>
              </a:spcAft>
              <a:buSzPts val="1800"/>
              <a:buNone/>
              <a:defRPr/>
            </a:lvl4pPr>
            <a:lvl5pPr lvl="4">
              <a:spcBef>
                <a:spcPts val="1000"/>
              </a:spcBef>
              <a:spcAft>
                <a:spcPts val="0"/>
              </a:spcAft>
              <a:buSzPts val="1800"/>
              <a:buNone/>
              <a:defRPr/>
            </a:lvl5pPr>
            <a:lvl6pPr lvl="5">
              <a:spcBef>
                <a:spcPts val="1000"/>
              </a:spcBef>
              <a:spcAft>
                <a:spcPts val="0"/>
              </a:spcAft>
              <a:buSzPts val="1800"/>
              <a:buNone/>
              <a:defRPr/>
            </a:lvl6pPr>
            <a:lvl7pPr lvl="6">
              <a:spcBef>
                <a:spcPts val="1000"/>
              </a:spcBef>
              <a:spcAft>
                <a:spcPts val="0"/>
              </a:spcAft>
              <a:buSzPts val="1800"/>
              <a:buNone/>
              <a:defRPr/>
            </a:lvl7pPr>
            <a:lvl8pPr lvl="7">
              <a:spcBef>
                <a:spcPts val="1000"/>
              </a:spcBef>
              <a:spcAft>
                <a:spcPts val="0"/>
              </a:spcAft>
              <a:buSzPts val="1800"/>
              <a:buNone/>
              <a:defRPr/>
            </a:lvl8pPr>
            <a:lvl9pPr lvl="8">
              <a:spcBef>
                <a:spcPts val="1000"/>
              </a:spcBef>
              <a:spcAft>
                <a:spcPts val="1000"/>
              </a:spcAft>
              <a:buSzPts val="1800"/>
              <a:buNone/>
              <a:defRPr/>
            </a:lvl9pPr>
          </a:lstStyle>
          <a:p/>
        </p:txBody>
      </p:sp>
      <p:sp>
        <p:nvSpPr>
          <p:cNvPr id="1039" name="Google Shape;1039;p13"/>
          <p:cNvSpPr txBox="1"/>
          <p:nvPr>
            <p:ph idx="2" type="body"/>
          </p:nvPr>
        </p:nvSpPr>
        <p:spPr>
          <a:xfrm>
            <a:off x="451300" y="2180850"/>
            <a:ext cx="3195600" cy="2505600"/>
          </a:xfrm>
          <a:prstGeom prst="rect">
            <a:avLst/>
          </a:prstGeom>
        </p:spPr>
        <p:txBody>
          <a:bodyPr anchorCtr="0" anchor="t" bIns="91425" lIns="0" spcFirstLastPara="1" rIns="0" wrap="square" tIns="0">
            <a:spAutoFit/>
          </a:bodyPr>
          <a:lstStyle>
            <a:lvl1pPr indent="-342900" lvl="0" marL="457200">
              <a:spcBef>
                <a:spcPts val="0"/>
              </a:spcBef>
              <a:spcAft>
                <a:spcPts val="0"/>
              </a:spcAft>
              <a:buSzPts val="1800"/>
              <a:buChar char="✦"/>
              <a:defRPr/>
            </a:lvl1pPr>
            <a:lvl2pPr indent="-342900" lvl="1" marL="914400">
              <a:spcBef>
                <a:spcPts val="1000"/>
              </a:spcBef>
              <a:spcAft>
                <a:spcPts val="0"/>
              </a:spcAft>
              <a:buSzPts val="1800"/>
              <a:buChar char="✦"/>
              <a:defRPr/>
            </a:lvl2pPr>
            <a:lvl3pPr indent="-342900" lvl="2" marL="1371600">
              <a:spcBef>
                <a:spcPts val="1000"/>
              </a:spcBef>
              <a:spcAft>
                <a:spcPts val="0"/>
              </a:spcAft>
              <a:buSzPts val="1800"/>
              <a:buChar char="✦"/>
              <a:defRPr/>
            </a:lvl3pPr>
            <a:lvl4pPr indent="-342900" lvl="3" marL="1828800">
              <a:spcBef>
                <a:spcPts val="1000"/>
              </a:spcBef>
              <a:spcAft>
                <a:spcPts val="0"/>
              </a:spcAft>
              <a:buSzPts val="1800"/>
              <a:buChar char="●"/>
              <a:defRPr/>
            </a:lvl4pPr>
            <a:lvl5pPr indent="-342900" lvl="4" marL="2286000">
              <a:spcBef>
                <a:spcPts val="1000"/>
              </a:spcBef>
              <a:spcAft>
                <a:spcPts val="0"/>
              </a:spcAft>
              <a:buSzPts val="1800"/>
              <a:buChar char="○"/>
              <a:defRPr/>
            </a:lvl5pPr>
            <a:lvl6pPr indent="-342900" lvl="5" marL="2743200">
              <a:spcBef>
                <a:spcPts val="1000"/>
              </a:spcBef>
              <a:spcAft>
                <a:spcPts val="0"/>
              </a:spcAft>
              <a:buSzPts val="1800"/>
              <a:buChar char="■"/>
              <a:defRPr/>
            </a:lvl6pPr>
            <a:lvl7pPr indent="-342900" lvl="6" marL="3200400">
              <a:spcBef>
                <a:spcPts val="1000"/>
              </a:spcBef>
              <a:spcAft>
                <a:spcPts val="0"/>
              </a:spcAft>
              <a:buSzPts val="1800"/>
              <a:buChar char="●"/>
              <a:defRPr/>
            </a:lvl7pPr>
            <a:lvl8pPr indent="-342900" lvl="7" marL="3657600">
              <a:spcBef>
                <a:spcPts val="1000"/>
              </a:spcBef>
              <a:spcAft>
                <a:spcPts val="0"/>
              </a:spcAft>
              <a:buSzPts val="1800"/>
              <a:buChar char="○"/>
              <a:defRPr/>
            </a:lvl8pPr>
            <a:lvl9pPr indent="-342900" lvl="8" marL="4114800">
              <a:spcBef>
                <a:spcPts val="1000"/>
              </a:spcBef>
              <a:spcAft>
                <a:spcPts val="1000"/>
              </a:spcAft>
              <a:buSzPts val="1800"/>
              <a:buChar char="■"/>
              <a:defRPr/>
            </a:lvl9pPr>
          </a:lstStyle>
          <a:p/>
        </p:txBody>
      </p:sp>
      <p:sp>
        <p:nvSpPr>
          <p:cNvPr id="1040" name="Google Shape;1040;p13"/>
          <p:cNvSpPr txBox="1"/>
          <p:nvPr>
            <p:ph idx="3" type="body"/>
          </p:nvPr>
        </p:nvSpPr>
        <p:spPr>
          <a:xfrm>
            <a:off x="4444400" y="4189225"/>
            <a:ext cx="4242300" cy="497100"/>
          </a:xfrm>
          <a:prstGeom prst="rect">
            <a:avLst/>
          </a:prstGeom>
        </p:spPr>
        <p:txBody>
          <a:bodyPr anchorCtr="0" anchor="t" bIns="0" lIns="0" spcFirstLastPara="1" rIns="0" wrap="square" tIns="0">
            <a:spAutoFit/>
          </a:bodyPr>
          <a:lstStyle>
            <a:lvl1pPr indent="-342900" lvl="0" marL="457200">
              <a:spcBef>
                <a:spcPts val="0"/>
              </a:spcBef>
              <a:spcAft>
                <a:spcPts val="0"/>
              </a:spcAft>
              <a:buClr>
                <a:schemeClr val="lt1"/>
              </a:buClr>
              <a:buSzPts val="1800"/>
              <a:buChar char="✦"/>
              <a:defRPr>
                <a:solidFill>
                  <a:schemeClr val="lt1"/>
                </a:solidFill>
              </a:defRPr>
            </a:lvl1pPr>
            <a:lvl2pPr indent="-342900" lvl="1" marL="914400">
              <a:spcBef>
                <a:spcPts val="1000"/>
              </a:spcBef>
              <a:spcAft>
                <a:spcPts val="0"/>
              </a:spcAft>
              <a:buClr>
                <a:schemeClr val="lt1"/>
              </a:buClr>
              <a:buSzPts val="1800"/>
              <a:buChar char="✦"/>
              <a:defRPr>
                <a:solidFill>
                  <a:schemeClr val="lt1"/>
                </a:solidFill>
              </a:defRPr>
            </a:lvl2pPr>
            <a:lvl3pPr indent="-342900" lvl="2" marL="1371600">
              <a:spcBef>
                <a:spcPts val="1000"/>
              </a:spcBef>
              <a:spcAft>
                <a:spcPts val="0"/>
              </a:spcAft>
              <a:buClr>
                <a:schemeClr val="lt1"/>
              </a:buClr>
              <a:buSzPts val="1800"/>
              <a:buChar char="✦"/>
              <a:defRPr>
                <a:solidFill>
                  <a:schemeClr val="lt1"/>
                </a:solidFill>
              </a:defRPr>
            </a:lvl3pPr>
            <a:lvl4pPr indent="-342900" lvl="3" marL="1828800">
              <a:spcBef>
                <a:spcPts val="1000"/>
              </a:spcBef>
              <a:spcAft>
                <a:spcPts val="0"/>
              </a:spcAft>
              <a:buClr>
                <a:schemeClr val="lt1"/>
              </a:buClr>
              <a:buSzPts val="1800"/>
              <a:buChar char="●"/>
              <a:defRPr>
                <a:solidFill>
                  <a:schemeClr val="lt1"/>
                </a:solidFill>
              </a:defRPr>
            </a:lvl4pPr>
            <a:lvl5pPr indent="-342900" lvl="4" marL="2286000">
              <a:spcBef>
                <a:spcPts val="1000"/>
              </a:spcBef>
              <a:spcAft>
                <a:spcPts val="0"/>
              </a:spcAft>
              <a:buClr>
                <a:schemeClr val="lt1"/>
              </a:buClr>
              <a:buSzPts val="1800"/>
              <a:buChar char="○"/>
              <a:defRPr>
                <a:solidFill>
                  <a:schemeClr val="lt1"/>
                </a:solidFill>
              </a:defRPr>
            </a:lvl5pPr>
            <a:lvl6pPr indent="-342900" lvl="5" marL="2743200">
              <a:spcBef>
                <a:spcPts val="1000"/>
              </a:spcBef>
              <a:spcAft>
                <a:spcPts val="0"/>
              </a:spcAft>
              <a:buClr>
                <a:schemeClr val="lt1"/>
              </a:buClr>
              <a:buSzPts val="1800"/>
              <a:buChar char="■"/>
              <a:defRPr>
                <a:solidFill>
                  <a:schemeClr val="lt1"/>
                </a:solidFill>
              </a:defRPr>
            </a:lvl6pPr>
            <a:lvl7pPr indent="-342900" lvl="6" marL="3200400">
              <a:spcBef>
                <a:spcPts val="1000"/>
              </a:spcBef>
              <a:spcAft>
                <a:spcPts val="0"/>
              </a:spcAft>
              <a:buClr>
                <a:schemeClr val="lt1"/>
              </a:buClr>
              <a:buSzPts val="1800"/>
              <a:buChar char="●"/>
              <a:defRPr>
                <a:solidFill>
                  <a:schemeClr val="lt1"/>
                </a:solidFill>
              </a:defRPr>
            </a:lvl7pPr>
            <a:lvl8pPr indent="-342900" lvl="7" marL="3657600">
              <a:spcBef>
                <a:spcPts val="1000"/>
              </a:spcBef>
              <a:spcAft>
                <a:spcPts val="0"/>
              </a:spcAft>
              <a:buClr>
                <a:schemeClr val="lt1"/>
              </a:buClr>
              <a:buSzPts val="1800"/>
              <a:buChar char="○"/>
              <a:defRPr>
                <a:solidFill>
                  <a:schemeClr val="lt1"/>
                </a:solidFill>
              </a:defRPr>
            </a:lvl8pPr>
            <a:lvl9pPr indent="-342900" lvl="8" marL="4114800">
              <a:spcBef>
                <a:spcPts val="1000"/>
              </a:spcBef>
              <a:spcAft>
                <a:spcPts val="1000"/>
              </a:spcAft>
              <a:buClr>
                <a:schemeClr val="lt1"/>
              </a:buClr>
              <a:buSzPts val="1800"/>
              <a:buChar char="■"/>
              <a:defRPr>
                <a:solidFill>
                  <a:schemeClr val="lt1"/>
                </a:solidFill>
              </a:defRPr>
            </a:lvl9pPr>
          </a:lstStyle>
          <a:p/>
        </p:txBody>
      </p:sp>
    </p:spTree>
  </p:cSld>
  <p:clrMapOvr>
    <a:masterClrMapping/>
  </p:clrMapOvr>
  <p:extLst>
    <p:ext uri="{DCECCB84-F9BA-43D5-87BE-67443E8EF086}">
      <p15:sldGuideLst>
        <p15:guide id="1" orient="horz" pos="1620">
          <p15:clr>
            <a:srgbClr val="E46962"/>
          </p15:clr>
        </p15:guide>
        <p15:guide id="2" pos="288">
          <p15:clr>
            <a:srgbClr val="E46962"/>
          </p15:clr>
        </p15:guide>
        <p15:guide id="3" orient="horz" pos="288">
          <p15:clr>
            <a:srgbClr val="E46962"/>
          </p15:clr>
        </p15:guide>
        <p15:guide id="4" orient="horz" pos="2952">
          <p15:clr>
            <a:srgbClr val="E46962"/>
          </p15:clr>
        </p15:guide>
        <p15:guide id="5" pos="2304">
          <p15:clr>
            <a:srgbClr val="E46962"/>
          </p15:clr>
        </p15:guide>
        <p15:guide id="6" pos="2592">
          <p15:clr>
            <a:srgbClr val="E46962"/>
          </p15:clr>
        </p15:guide>
        <p15:guide id="7" pos="5472">
          <p15:clr>
            <a:srgbClr val="E46962"/>
          </p15:clr>
        </p15:guide>
        <p15:guide id="8" orient="horz" pos="1080">
          <p15:clr>
            <a:srgbClr val="E46962"/>
          </p15:clr>
        </p15:guide>
        <p15:guide id="9" orient="horz" pos="1368">
          <p15:clr>
            <a:srgbClr val="E46962"/>
          </p15:clr>
        </p15:guide>
      </p15:sldGuideLst>
    </p:ext>
  </p:extLst>
</p:sldLayout>
</file>

<file path=ppt/slideLayouts/slideLayout12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23: Title, text, with subtitle, room for icons, four column — black">
  <p:cSld name="CUSTOM_23_1_1_1_1_1_1_2_1_1_1_1_1">
    <p:spTree>
      <p:nvGrpSpPr>
        <p:cNvPr id="5370" name="Shape 5370"/>
        <p:cNvGrpSpPr/>
        <p:nvPr/>
      </p:nvGrpSpPr>
      <p:grpSpPr>
        <a:xfrm>
          <a:off x="0" y="0"/>
          <a:ext cx="0" cy="0"/>
          <a:chOff x="0" y="0"/>
          <a:chExt cx="0" cy="0"/>
        </a:xfrm>
      </p:grpSpPr>
      <p:sp>
        <p:nvSpPr>
          <p:cNvPr id="5371" name="Google Shape;5371;p123"/>
          <p:cNvSpPr/>
          <p:nvPr/>
        </p:nvSpPr>
        <p:spPr>
          <a:xfrm>
            <a:off x="50" y="0"/>
            <a:ext cx="9144000" cy="1819200"/>
          </a:xfrm>
          <a:prstGeom prst="rect">
            <a:avLst/>
          </a:prstGeom>
          <a:solidFill>
            <a:srgbClr val="191919"/>
          </a:solidFill>
          <a:ln cap="flat" cmpd="sng" w="9525">
            <a:solidFill>
              <a:srgbClr val="191919"/>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72" name="Google Shape;5372;p123"/>
          <p:cNvSpPr txBox="1"/>
          <p:nvPr>
            <p:ph type="title"/>
          </p:nvPr>
        </p:nvSpPr>
        <p:spPr>
          <a:xfrm>
            <a:off x="424925" y="315900"/>
            <a:ext cx="8373000" cy="440100"/>
          </a:xfrm>
          <a:prstGeom prst="rect">
            <a:avLst/>
          </a:prstGeom>
          <a:noFill/>
          <a:ln>
            <a:noFill/>
          </a:ln>
        </p:spPr>
        <p:txBody>
          <a:bodyPr anchorCtr="0" anchor="t" bIns="0" lIns="0" spcFirstLastPara="1" rIns="0" wrap="square" tIns="0">
            <a:spAutoFit/>
          </a:bodyPr>
          <a:lstStyle>
            <a:lvl1pPr lvl="0" marR="0" algn="l">
              <a:lnSpc>
                <a:spcPct val="90000"/>
              </a:lnSpc>
              <a:spcBef>
                <a:spcPts val="0"/>
              </a:spcBef>
              <a:spcAft>
                <a:spcPts val="0"/>
              </a:spcAft>
              <a:buClr>
                <a:schemeClr val="dk1"/>
              </a:buClr>
              <a:buSzPts val="3200"/>
              <a:buFont typeface="Arial"/>
              <a:buNone/>
              <a:defRPr b="1" i="0" sz="3200" u="none" cap="none" strike="noStrike">
                <a:solidFill>
                  <a:schemeClr val="dk1"/>
                </a:solidFill>
                <a:highlight>
                  <a:schemeClr val="accent1"/>
                </a:highlight>
                <a:latin typeface="Arial"/>
                <a:ea typeface="Arial"/>
                <a:cs typeface="Arial"/>
                <a:sym typeface="Arial"/>
              </a:defRPr>
            </a:lvl1pPr>
            <a:lvl2pPr lvl="1" algn="l">
              <a:lnSpc>
                <a:spcPct val="100000"/>
              </a:lnSpc>
              <a:spcBef>
                <a:spcPts val="800"/>
              </a:spcBef>
              <a:spcAft>
                <a:spcPts val="0"/>
              </a:spcAft>
              <a:buClr>
                <a:schemeClr val="dk1"/>
              </a:buClr>
              <a:buSzPts val="1400"/>
              <a:buFont typeface="Arial"/>
              <a:buNone/>
              <a:defRPr b="1" sz="2800">
                <a:solidFill>
                  <a:schemeClr val="dk1"/>
                </a:solidFill>
              </a:defRPr>
            </a:lvl2pPr>
            <a:lvl3pPr lvl="2" algn="l">
              <a:lnSpc>
                <a:spcPct val="100000"/>
              </a:lnSpc>
              <a:spcBef>
                <a:spcPts val="0"/>
              </a:spcBef>
              <a:spcAft>
                <a:spcPts val="0"/>
              </a:spcAft>
              <a:buClr>
                <a:schemeClr val="dk1"/>
              </a:buClr>
              <a:buSzPts val="1400"/>
              <a:buFont typeface="Arial"/>
              <a:buNone/>
              <a:defRPr b="1" sz="2800">
                <a:solidFill>
                  <a:schemeClr val="dk1"/>
                </a:solidFill>
              </a:defRPr>
            </a:lvl3pPr>
            <a:lvl4pPr lvl="3" algn="l">
              <a:lnSpc>
                <a:spcPct val="100000"/>
              </a:lnSpc>
              <a:spcBef>
                <a:spcPts val="0"/>
              </a:spcBef>
              <a:spcAft>
                <a:spcPts val="0"/>
              </a:spcAft>
              <a:buClr>
                <a:schemeClr val="dk1"/>
              </a:buClr>
              <a:buSzPts val="1400"/>
              <a:buFont typeface="Arial"/>
              <a:buNone/>
              <a:defRPr b="1" sz="2800">
                <a:solidFill>
                  <a:schemeClr val="dk1"/>
                </a:solidFill>
              </a:defRPr>
            </a:lvl4pPr>
            <a:lvl5pPr lvl="4" algn="l">
              <a:lnSpc>
                <a:spcPct val="100000"/>
              </a:lnSpc>
              <a:spcBef>
                <a:spcPts val="0"/>
              </a:spcBef>
              <a:spcAft>
                <a:spcPts val="0"/>
              </a:spcAft>
              <a:buClr>
                <a:schemeClr val="dk1"/>
              </a:buClr>
              <a:buSzPts val="1400"/>
              <a:buFont typeface="Arial"/>
              <a:buNone/>
              <a:defRPr b="1" sz="2800">
                <a:solidFill>
                  <a:schemeClr val="dk1"/>
                </a:solidFill>
              </a:defRPr>
            </a:lvl5pPr>
            <a:lvl6pPr lvl="5" algn="l">
              <a:lnSpc>
                <a:spcPct val="100000"/>
              </a:lnSpc>
              <a:spcBef>
                <a:spcPts val="0"/>
              </a:spcBef>
              <a:spcAft>
                <a:spcPts val="0"/>
              </a:spcAft>
              <a:buClr>
                <a:schemeClr val="dk1"/>
              </a:buClr>
              <a:buSzPts val="1400"/>
              <a:buFont typeface="Arial"/>
              <a:buNone/>
              <a:defRPr b="1" sz="2800">
                <a:solidFill>
                  <a:schemeClr val="dk1"/>
                </a:solidFill>
              </a:defRPr>
            </a:lvl6pPr>
            <a:lvl7pPr lvl="6" algn="l">
              <a:lnSpc>
                <a:spcPct val="100000"/>
              </a:lnSpc>
              <a:spcBef>
                <a:spcPts val="0"/>
              </a:spcBef>
              <a:spcAft>
                <a:spcPts val="0"/>
              </a:spcAft>
              <a:buClr>
                <a:schemeClr val="dk1"/>
              </a:buClr>
              <a:buSzPts val="1400"/>
              <a:buFont typeface="Arial"/>
              <a:buNone/>
              <a:defRPr b="1" sz="2800">
                <a:solidFill>
                  <a:schemeClr val="dk1"/>
                </a:solidFill>
              </a:defRPr>
            </a:lvl7pPr>
            <a:lvl8pPr lvl="7" algn="l">
              <a:lnSpc>
                <a:spcPct val="100000"/>
              </a:lnSpc>
              <a:spcBef>
                <a:spcPts val="0"/>
              </a:spcBef>
              <a:spcAft>
                <a:spcPts val="0"/>
              </a:spcAft>
              <a:buClr>
                <a:schemeClr val="dk1"/>
              </a:buClr>
              <a:buSzPts val="1400"/>
              <a:buFont typeface="Arial"/>
              <a:buNone/>
              <a:defRPr b="1" sz="2800">
                <a:solidFill>
                  <a:schemeClr val="dk1"/>
                </a:solidFill>
              </a:defRPr>
            </a:lvl8pPr>
            <a:lvl9pPr lvl="8" algn="l">
              <a:lnSpc>
                <a:spcPct val="100000"/>
              </a:lnSpc>
              <a:spcBef>
                <a:spcPts val="0"/>
              </a:spcBef>
              <a:spcAft>
                <a:spcPts val="0"/>
              </a:spcAft>
              <a:buClr>
                <a:schemeClr val="dk1"/>
              </a:buClr>
              <a:buSzPts val="1400"/>
              <a:buFont typeface="Arial"/>
              <a:buNone/>
              <a:defRPr b="1" sz="2800">
                <a:solidFill>
                  <a:schemeClr val="dk1"/>
                </a:solidFill>
              </a:defRPr>
            </a:lvl9pPr>
          </a:lstStyle>
          <a:p/>
        </p:txBody>
      </p:sp>
      <p:sp>
        <p:nvSpPr>
          <p:cNvPr id="5373" name="Google Shape;5373;p123"/>
          <p:cNvSpPr txBox="1"/>
          <p:nvPr>
            <p:ph idx="1" type="subTitle"/>
          </p:nvPr>
        </p:nvSpPr>
        <p:spPr>
          <a:xfrm>
            <a:off x="427950" y="756003"/>
            <a:ext cx="8373000" cy="213900"/>
          </a:xfrm>
          <a:prstGeom prst="rect">
            <a:avLst/>
          </a:prstGeom>
        </p:spPr>
        <p:txBody>
          <a:bodyPr anchorCtr="0" anchor="t" bIns="0" lIns="0" spcFirstLastPara="1" rIns="0" wrap="square" tIns="0">
            <a:spAutoFit/>
          </a:bodyPr>
          <a:lstStyle>
            <a:lvl1pPr lvl="0">
              <a:lnSpc>
                <a:spcPct val="90000"/>
              </a:lnSpc>
              <a:spcBef>
                <a:spcPts val="0"/>
              </a:spcBef>
              <a:spcAft>
                <a:spcPts val="0"/>
              </a:spcAft>
              <a:buClr>
                <a:schemeClr val="lt1"/>
              </a:buClr>
              <a:buSzPts val="1600"/>
              <a:buNone/>
              <a:defRPr b="1" sz="1600">
                <a:solidFill>
                  <a:schemeClr val="lt1"/>
                </a:solidFill>
                <a:highlight>
                  <a:schemeClr val="dk1"/>
                </a:highlight>
              </a:defRPr>
            </a:lvl1pPr>
            <a:lvl2pPr lvl="1">
              <a:lnSpc>
                <a:spcPct val="90000"/>
              </a:lnSpc>
              <a:spcBef>
                <a:spcPts val="800"/>
              </a:spcBef>
              <a:spcAft>
                <a:spcPts val="0"/>
              </a:spcAft>
              <a:buSzPts val="2000"/>
              <a:buNone/>
              <a:defRPr/>
            </a:lvl2pPr>
            <a:lvl3pPr lvl="2">
              <a:lnSpc>
                <a:spcPct val="90000"/>
              </a:lnSpc>
              <a:spcBef>
                <a:spcPts val="800"/>
              </a:spcBef>
              <a:spcAft>
                <a:spcPts val="0"/>
              </a:spcAft>
              <a:buSzPts val="2000"/>
              <a:buNone/>
              <a:defRPr/>
            </a:lvl3pPr>
            <a:lvl4pPr lvl="3">
              <a:lnSpc>
                <a:spcPct val="90000"/>
              </a:lnSpc>
              <a:spcBef>
                <a:spcPts val="800"/>
              </a:spcBef>
              <a:spcAft>
                <a:spcPts val="0"/>
              </a:spcAft>
              <a:buSzPts val="2000"/>
              <a:buNone/>
              <a:defRPr/>
            </a:lvl4pPr>
            <a:lvl5pPr lvl="4">
              <a:lnSpc>
                <a:spcPct val="90000"/>
              </a:lnSpc>
              <a:spcBef>
                <a:spcPts val="800"/>
              </a:spcBef>
              <a:spcAft>
                <a:spcPts val="0"/>
              </a:spcAft>
              <a:buSzPts val="2000"/>
              <a:buNone/>
              <a:defRPr/>
            </a:lvl5pPr>
            <a:lvl6pPr lvl="5">
              <a:lnSpc>
                <a:spcPct val="90000"/>
              </a:lnSpc>
              <a:spcBef>
                <a:spcPts val="800"/>
              </a:spcBef>
              <a:spcAft>
                <a:spcPts val="0"/>
              </a:spcAft>
              <a:buSzPts val="2000"/>
              <a:buNone/>
              <a:defRPr/>
            </a:lvl6pPr>
            <a:lvl7pPr lvl="6">
              <a:lnSpc>
                <a:spcPct val="90000"/>
              </a:lnSpc>
              <a:spcBef>
                <a:spcPts val="800"/>
              </a:spcBef>
              <a:spcAft>
                <a:spcPts val="0"/>
              </a:spcAft>
              <a:buSzPts val="2000"/>
              <a:buNone/>
              <a:defRPr/>
            </a:lvl7pPr>
            <a:lvl8pPr lvl="7">
              <a:lnSpc>
                <a:spcPct val="90000"/>
              </a:lnSpc>
              <a:spcBef>
                <a:spcPts val="800"/>
              </a:spcBef>
              <a:spcAft>
                <a:spcPts val="0"/>
              </a:spcAft>
              <a:buSzPts val="2000"/>
              <a:buNone/>
              <a:defRPr/>
            </a:lvl8pPr>
            <a:lvl9pPr lvl="8">
              <a:lnSpc>
                <a:spcPct val="90000"/>
              </a:lnSpc>
              <a:spcBef>
                <a:spcPts val="800"/>
              </a:spcBef>
              <a:spcAft>
                <a:spcPts val="800"/>
              </a:spcAft>
              <a:buSzPts val="2000"/>
              <a:buNone/>
              <a:defRPr/>
            </a:lvl9pPr>
          </a:lstStyle>
          <a:p/>
        </p:txBody>
      </p:sp>
      <p:sp>
        <p:nvSpPr>
          <p:cNvPr id="5374" name="Google Shape;5374;p123"/>
          <p:cNvSpPr txBox="1"/>
          <p:nvPr>
            <p:ph idx="2" type="body"/>
          </p:nvPr>
        </p:nvSpPr>
        <p:spPr>
          <a:xfrm>
            <a:off x="423275" y="2576825"/>
            <a:ext cx="1781100" cy="2251200"/>
          </a:xfrm>
          <a:prstGeom prst="rect">
            <a:avLst/>
          </a:prstGeom>
          <a:noFill/>
          <a:ln>
            <a:noFill/>
          </a:ln>
        </p:spPr>
        <p:txBody>
          <a:bodyPr anchorCtr="0" anchor="t" bIns="0" lIns="0" spcFirstLastPara="1" rIns="0" wrap="square" tIns="0">
            <a:normAutofit/>
          </a:bodyPr>
          <a:lstStyle>
            <a:lvl1pPr indent="-330200" lvl="0" marL="457200" marR="0" algn="l">
              <a:lnSpc>
                <a:spcPct val="100000"/>
              </a:lnSpc>
              <a:spcBef>
                <a:spcPts val="0"/>
              </a:spcBef>
              <a:spcAft>
                <a:spcPts val="0"/>
              </a:spcAft>
              <a:buClr>
                <a:srgbClr val="000000"/>
              </a:buClr>
              <a:buSzPts val="1600"/>
              <a:buChar char="●"/>
              <a:defRPr b="1" i="0" sz="1600" u="none" cap="none" strike="noStrike">
                <a:solidFill>
                  <a:srgbClr val="000000"/>
                </a:solidFill>
              </a:defRPr>
            </a:lvl1pPr>
            <a:lvl2pPr indent="-330200" lvl="1" marL="914400" marR="0" algn="l">
              <a:lnSpc>
                <a:spcPct val="100000"/>
              </a:lnSpc>
              <a:spcBef>
                <a:spcPts val="400"/>
              </a:spcBef>
              <a:spcAft>
                <a:spcPts val="0"/>
              </a:spcAft>
              <a:buClr>
                <a:srgbClr val="000000"/>
              </a:buClr>
              <a:buSzPts val="1600"/>
              <a:buChar char="○"/>
              <a:defRPr i="0" sz="1600" u="none" cap="none" strike="noStrike">
                <a:solidFill>
                  <a:srgbClr val="000000"/>
                </a:solidFill>
              </a:defRPr>
            </a:lvl2pPr>
            <a:lvl3pPr indent="-330200" lvl="2" marL="1371600" marR="0" algn="l">
              <a:lnSpc>
                <a:spcPct val="100000"/>
              </a:lnSpc>
              <a:spcBef>
                <a:spcPts val="400"/>
              </a:spcBef>
              <a:spcAft>
                <a:spcPts val="0"/>
              </a:spcAft>
              <a:buClr>
                <a:srgbClr val="000000"/>
              </a:buClr>
              <a:buSzPts val="1600"/>
              <a:buChar char="■"/>
              <a:defRPr i="0" sz="1600" u="none" cap="none" strike="noStrike">
                <a:solidFill>
                  <a:srgbClr val="000000"/>
                </a:solidFill>
              </a:defRPr>
            </a:lvl3pPr>
            <a:lvl4pPr indent="-330200" lvl="3" marL="1828800" marR="0" algn="l">
              <a:lnSpc>
                <a:spcPct val="100000"/>
              </a:lnSpc>
              <a:spcBef>
                <a:spcPts val="400"/>
              </a:spcBef>
              <a:spcAft>
                <a:spcPts val="0"/>
              </a:spcAft>
              <a:buClr>
                <a:srgbClr val="000000"/>
              </a:buClr>
              <a:buSzPts val="1600"/>
              <a:buChar char="●"/>
              <a:defRPr i="0" sz="1600" u="none" cap="none" strike="noStrike">
                <a:solidFill>
                  <a:srgbClr val="000000"/>
                </a:solidFill>
              </a:defRPr>
            </a:lvl4pPr>
            <a:lvl5pPr indent="-330200" lvl="4" marL="2286000" marR="0" algn="l">
              <a:lnSpc>
                <a:spcPct val="100000"/>
              </a:lnSpc>
              <a:spcBef>
                <a:spcPts val="400"/>
              </a:spcBef>
              <a:spcAft>
                <a:spcPts val="0"/>
              </a:spcAft>
              <a:buClr>
                <a:srgbClr val="000000"/>
              </a:buClr>
              <a:buSzPts val="1600"/>
              <a:buChar char="○"/>
              <a:defRPr i="0" sz="1600" u="none" cap="none" strike="noStrike">
                <a:solidFill>
                  <a:srgbClr val="000000"/>
                </a:solidFill>
              </a:defRPr>
            </a:lvl5pPr>
            <a:lvl6pPr indent="-330200" lvl="5" marL="2743200" marR="0" algn="l">
              <a:lnSpc>
                <a:spcPct val="100000"/>
              </a:lnSpc>
              <a:spcBef>
                <a:spcPts val="400"/>
              </a:spcBef>
              <a:spcAft>
                <a:spcPts val="0"/>
              </a:spcAft>
              <a:buClr>
                <a:srgbClr val="000000"/>
              </a:buClr>
              <a:buSzPts val="1600"/>
              <a:buChar char="■"/>
              <a:defRPr i="0" sz="1600" u="none" cap="none" strike="noStrike">
                <a:solidFill>
                  <a:srgbClr val="000000"/>
                </a:solidFill>
              </a:defRPr>
            </a:lvl6pPr>
            <a:lvl7pPr indent="-330200" lvl="6" marL="3200400" marR="0" algn="l">
              <a:lnSpc>
                <a:spcPct val="100000"/>
              </a:lnSpc>
              <a:spcBef>
                <a:spcPts val="400"/>
              </a:spcBef>
              <a:spcAft>
                <a:spcPts val="0"/>
              </a:spcAft>
              <a:buClr>
                <a:srgbClr val="000000"/>
              </a:buClr>
              <a:buSzPts val="1600"/>
              <a:buChar char="●"/>
              <a:defRPr i="0" sz="1600" u="none" cap="none" strike="noStrike">
                <a:solidFill>
                  <a:srgbClr val="000000"/>
                </a:solidFill>
              </a:defRPr>
            </a:lvl7pPr>
            <a:lvl8pPr indent="-330200" lvl="7" marL="3657600" marR="0" algn="l">
              <a:lnSpc>
                <a:spcPct val="100000"/>
              </a:lnSpc>
              <a:spcBef>
                <a:spcPts val="400"/>
              </a:spcBef>
              <a:spcAft>
                <a:spcPts val="0"/>
              </a:spcAft>
              <a:buClr>
                <a:srgbClr val="000000"/>
              </a:buClr>
              <a:buSzPts val="1600"/>
              <a:buChar char="○"/>
              <a:defRPr i="0" sz="1600" u="none" cap="none" strike="noStrike">
                <a:solidFill>
                  <a:srgbClr val="000000"/>
                </a:solidFill>
              </a:defRPr>
            </a:lvl8pPr>
            <a:lvl9pPr indent="-330200" lvl="8" marL="4114800" marR="0" algn="l">
              <a:lnSpc>
                <a:spcPct val="100000"/>
              </a:lnSpc>
              <a:spcBef>
                <a:spcPts val="400"/>
              </a:spcBef>
              <a:spcAft>
                <a:spcPts val="400"/>
              </a:spcAft>
              <a:buClr>
                <a:srgbClr val="000000"/>
              </a:buClr>
              <a:buSzPts val="1600"/>
              <a:buChar char="■"/>
              <a:defRPr i="0" sz="1600" u="none" cap="none" strike="noStrike">
                <a:solidFill>
                  <a:srgbClr val="000000"/>
                </a:solidFill>
              </a:defRPr>
            </a:lvl9pPr>
          </a:lstStyle>
          <a:p/>
        </p:txBody>
      </p:sp>
      <p:sp>
        <p:nvSpPr>
          <p:cNvPr id="5375" name="Google Shape;5375;p123"/>
          <p:cNvSpPr txBox="1"/>
          <p:nvPr>
            <p:ph idx="3" type="body"/>
          </p:nvPr>
        </p:nvSpPr>
        <p:spPr>
          <a:xfrm>
            <a:off x="2650052" y="2576825"/>
            <a:ext cx="1781100" cy="2251200"/>
          </a:xfrm>
          <a:prstGeom prst="rect">
            <a:avLst/>
          </a:prstGeom>
          <a:noFill/>
          <a:ln>
            <a:noFill/>
          </a:ln>
        </p:spPr>
        <p:txBody>
          <a:bodyPr anchorCtr="0" anchor="t" bIns="0" lIns="0" spcFirstLastPara="1" rIns="0" wrap="square" tIns="0">
            <a:normAutofit/>
          </a:bodyPr>
          <a:lstStyle>
            <a:lvl1pPr indent="-330200" lvl="0" marL="457200" marR="0" algn="l">
              <a:lnSpc>
                <a:spcPct val="100000"/>
              </a:lnSpc>
              <a:spcBef>
                <a:spcPts val="0"/>
              </a:spcBef>
              <a:spcAft>
                <a:spcPts val="0"/>
              </a:spcAft>
              <a:buClr>
                <a:srgbClr val="000000"/>
              </a:buClr>
              <a:buSzPts val="1600"/>
              <a:buChar char="●"/>
              <a:defRPr b="1" i="0" sz="1600" u="none" cap="none" strike="noStrike">
                <a:solidFill>
                  <a:srgbClr val="000000"/>
                </a:solidFill>
              </a:defRPr>
            </a:lvl1pPr>
            <a:lvl2pPr indent="-330200" lvl="1" marL="914400" marR="0" algn="l">
              <a:lnSpc>
                <a:spcPct val="100000"/>
              </a:lnSpc>
              <a:spcBef>
                <a:spcPts val="400"/>
              </a:spcBef>
              <a:spcAft>
                <a:spcPts val="0"/>
              </a:spcAft>
              <a:buClr>
                <a:srgbClr val="000000"/>
              </a:buClr>
              <a:buSzPts val="1600"/>
              <a:buChar char="○"/>
              <a:defRPr i="0" sz="1600" u="none" cap="none" strike="noStrike">
                <a:solidFill>
                  <a:srgbClr val="000000"/>
                </a:solidFill>
              </a:defRPr>
            </a:lvl2pPr>
            <a:lvl3pPr indent="-330200" lvl="2" marL="1371600" marR="0" algn="l">
              <a:lnSpc>
                <a:spcPct val="100000"/>
              </a:lnSpc>
              <a:spcBef>
                <a:spcPts val="400"/>
              </a:spcBef>
              <a:spcAft>
                <a:spcPts val="0"/>
              </a:spcAft>
              <a:buClr>
                <a:srgbClr val="000000"/>
              </a:buClr>
              <a:buSzPts val="1600"/>
              <a:buChar char="■"/>
              <a:defRPr i="0" sz="1600" u="none" cap="none" strike="noStrike">
                <a:solidFill>
                  <a:srgbClr val="000000"/>
                </a:solidFill>
              </a:defRPr>
            </a:lvl3pPr>
            <a:lvl4pPr indent="-330200" lvl="3" marL="1828800" marR="0" algn="l">
              <a:lnSpc>
                <a:spcPct val="100000"/>
              </a:lnSpc>
              <a:spcBef>
                <a:spcPts val="400"/>
              </a:spcBef>
              <a:spcAft>
                <a:spcPts val="0"/>
              </a:spcAft>
              <a:buClr>
                <a:srgbClr val="000000"/>
              </a:buClr>
              <a:buSzPts val="1600"/>
              <a:buChar char="●"/>
              <a:defRPr i="0" sz="1600" u="none" cap="none" strike="noStrike">
                <a:solidFill>
                  <a:srgbClr val="000000"/>
                </a:solidFill>
              </a:defRPr>
            </a:lvl4pPr>
            <a:lvl5pPr indent="-330200" lvl="4" marL="2286000" marR="0" algn="l">
              <a:lnSpc>
                <a:spcPct val="100000"/>
              </a:lnSpc>
              <a:spcBef>
                <a:spcPts val="400"/>
              </a:spcBef>
              <a:spcAft>
                <a:spcPts val="0"/>
              </a:spcAft>
              <a:buClr>
                <a:srgbClr val="000000"/>
              </a:buClr>
              <a:buSzPts val="1600"/>
              <a:buChar char="○"/>
              <a:defRPr i="0" sz="1600" u="none" cap="none" strike="noStrike">
                <a:solidFill>
                  <a:srgbClr val="000000"/>
                </a:solidFill>
              </a:defRPr>
            </a:lvl5pPr>
            <a:lvl6pPr indent="-330200" lvl="5" marL="2743200" marR="0" algn="l">
              <a:lnSpc>
                <a:spcPct val="100000"/>
              </a:lnSpc>
              <a:spcBef>
                <a:spcPts val="400"/>
              </a:spcBef>
              <a:spcAft>
                <a:spcPts val="0"/>
              </a:spcAft>
              <a:buClr>
                <a:srgbClr val="000000"/>
              </a:buClr>
              <a:buSzPts val="1600"/>
              <a:buChar char="■"/>
              <a:defRPr i="0" sz="1600" u="none" cap="none" strike="noStrike">
                <a:solidFill>
                  <a:srgbClr val="000000"/>
                </a:solidFill>
              </a:defRPr>
            </a:lvl6pPr>
            <a:lvl7pPr indent="-330200" lvl="6" marL="3200400" marR="0" algn="l">
              <a:lnSpc>
                <a:spcPct val="100000"/>
              </a:lnSpc>
              <a:spcBef>
                <a:spcPts val="400"/>
              </a:spcBef>
              <a:spcAft>
                <a:spcPts val="0"/>
              </a:spcAft>
              <a:buClr>
                <a:srgbClr val="000000"/>
              </a:buClr>
              <a:buSzPts val="1600"/>
              <a:buChar char="●"/>
              <a:defRPr i="0" sz="1600" u="none" cap="none" strike="noStrike">
                <a:solidFill>
                  <a:srgbClr val="000000"/>
                </a:solidFill>
              </a:defRPr>
            </a:lvl7pPr>
            <a:lvl8pPr indent="-330200" lvl="7" marL="3657600" marR="0" algn="l">
              <a:lnSpc>
                <a:spcPct val="100000"/>
              </a:lnSpc>
              <a:spcBef>
                <a:spcPts val="400"/>
              </a:spcBef>
              <a:spcAft>
                <a:spcPts val="0"/>
              </a:spcAft>
              <a:buClr>
                <a:srgbClr val="000000"/>
              </a:buClr>
              <a:buSzPts val="1600"/>
              <a:buChar char="○"/>
              <a:defRPr i="0" sz="1600" u="none" cap="none" strike="noStrike">
                <a:solidFill>
                  <a:srgbClr val="000000"/>
                </a:solidFill>
              </a:defRPr>
            </a:lvl8pPr>
            <a:lvl9pPr indent="-330200" lvl="8" marL="4114800" marR="0" algn="l">
              <a:lnSpc>
                <a:spcPct val="100000"/>
              </a:lnSpc>
              <a:spcBef>
                <a:spcPts val="400"/>
              </a:spcBef>
              <a:spcAft>
                <a:spcPts val="400"/>
              </a:spcAft>
              <a:buClr>
                <a:srgbClr val="000000"/>
              </a:buClr>
              <a:buSzPts val="1600"/>
              <a:buChar char="■"/>
              <a:defRPr i="0" sz="1600" u="none" cap="none" strike="noStrike">
                <a:solidFill>
                  <a:srgbClr val="000000"/>
                </a:solidFill>
              </a:defRPr>
            </a:lvl9pPr>
          </a:lstStyle>
          <a:p/>
        </p:txBody>
      </p:sp>
      <p:sp>
        <p:nvSpPr>
          <p:cNvPr id="5376" name="Google Shape;5376;p123"/>
          <p:cNvSpPr txBox="1"/>
          <p:nvPr>
            <p:ph idx="4" type="body"/>
          </p:nvPr>
        </p:nvSpPr>
        <p:spPr>
          <a:xfrm>
            <a:off x="4796415" y="2576825"/>
            <a:ext cx="1781100" cy="2251200"/>
          </a:xfrm>
          <a:prstGeom prst="rect">
            <a:avLst/>
          </a:prstGeom>
          <a:noFill/>
          <a:ln>
            <a:noFill/>
          </a:ln>
        </p:spPr>
        <p:txBody>
          <a:bodyPr anchorCtr="0" anchor="t" bIns="0" lIns="0" spcFirstLastPara="1" rIns="0" wrap="square" tIns="0">
            <a:normAutofit/>
          </a:bodyPr>
          <a:lstStyle>
            <a:lvl1pPr indent="-330200" lvl="0" marL="457200" marR="0" algn="l">
              <a:lnSpc>
                <a:spcPct val="100000"/>
              </a:lnSpc>
              <a:spcBef>
                <a:spcPts val="0"/>
              </a:spcBef>
              <a:spcAft>
                <a:spcPts val="0"/>
              </a:spcAft>
              <a:buClr>
                <a:srgbClr val="000000"/>
              </a:buClr>
              <a:buSzPts val="1600"/>
              <a:buChar char="●"/>
              <a:defRPr b="1" i="0" sz="1600" u="none" cap="none" strike="noStrike">
                <a:solidFill>
                  <a:srgbClr val="000000"/>
                </a:solidFill>
              </a:defRPr>
            </a:lvl1pPr>
            <a:lvl2pPr indent="-330200" lvl="1" marL="914400" marR="0" algn="l">
              <a:lnSpc>
                <a:spcPct val="100000"/>
              </a:lnSpc>
              <a:spcBef>
                <a:spcPts val="400"/>
              </a:spcBef>
              <a:spcAft>
                <a:spcPts val="0"/>
              </a:spcAft>
              <a:buClr>
                <a:srgbClr val="000000"/>
              </a:buClr>
              <a:buSzPts val="1600"/>
              <a:buChar char="○"/>
              <a:defRPr i="0" sz="1600" u="none" cap="none" strike="noStrike">
                <a:solidFill>
                  <a:srgbClr val="000000"/>
                </a:solidFill>
              </a:defRPr>
            </a:lvl2pPr>
            <a:lvl3pPr indent="-330200" lvl="2" marL="1371600" marR="0" algn="l">
              <a:lnSpc>
                <a:spcPct val="100000"/>
              </a:lnSpc>
              <a:spcBef>
                <a:spcPts val="400"/>
              </a:spcBef>
              <a:spcAft>
                <a:spcPts val="0"/>
              </a:spcAft>
              <a:buClr>
                <a:srgbClr val="000000"/>
              </a:buClr>
              <a:buSzPts val="1600"/>
              <a:buChar char="■"/>
              <a:defRPr i="0" sz="1600" u="none" cap="none" strike="noStrike">
                <a:solidFill>
                  <a:srgbClr val="000000"/>
                </a:solidFill>
              </a:defRPr>
            </a:lvl3pPr>
            <a:lvl4pPr indent="-330200" lvl="3" marL="1828800" marR="0" algn="l">
              <a:lnSpc>
                <a:spcPct val="100000"/>
              </a:lnSpc>
              <a:spcBef>
                <a:spcPts val="400"/>
              </a:spcBef>
              <a:spcAft>
                <a:spcPts val="0"/>
              </a:spcAft>
              <a:buClr>
                <a:srgbClr val="000000"/>
              </a:buClr>
              <a:buSzPts val="1600"/>
              <a:buChar char="●"/>
              <a:defRPr i="0" sz="1600" u="none" cap="none" strike="noStrike">
                <a:solidFill>
                  <a:srgbClr val="000000"/>
                </a:solidFill>
              </a:defRPr>
            </a:lvl4pPr>
            <a:lvl5pPr indent="-330200" lvl="4" marL="2286000" marR="0" algn="l">
              <a:lnSpc>
                <a:spcPct val="100000"/>
              </a:lnSpc>
              <a:spcBef>
                <a:spcPts val="400"/>
              </a:spcBef>
              <a:spcAft>
                <a:spcPts val="0"/>
              </a:spcAft>
              <a:buClr>
                <a:srgbClr val="000000"/>
              </a:buClr>
              <a:buSzPts val="1600"/>
              <a:buChar char="○"/>
              <a:defRPr i="0" sz="1600" u="none" cap="none" strike="noStrike">
                <a:solidFill>
                  <a:srgbClr val="000000"/>
                </a:solidFill>
              </a:defRPr>
            </a:lvl5pPr>
            <a:lvl6pPr indent="-330200" lvl="5" marL="2743200" marR="0" algn="l">
              <a:lnSpc>
                <a:spcPct val="100000"/>
              </a:lnSpc>
              <a:spcBef>
                <a:spcPts val="400"/>
              </a:spcBef>
              <a:spcAft>
                <a:spcPts val="0"/>
              </a:spcAft>
              <a:buClr>
                <a:srgbClr val="000000"/>
              </a:buClr>
              <a:buSzPts val="1600"/>
              <a:buChar char="■"/>
              <a:defRPr i="0" sz="1600" u="none" cap="none" strike="noStrike">
                <a:solidFill>
                  <a:srgbClr val="000000"/>
                </a:solidFill>
              </a:defRPr>
            </a:lvl6pPr>
            <a:lvl7pPr indent="-330200" lvl="6" marL="3200400" marR="0" algn="l">
              <a:lnSpc>
                <a:spcPct val="100000"/>
              </a:lnSpc>
              <a:spcBef>
                <a:spcPts val="400"/>
              </a:spcBef>
              <a:spcAft>
                <a:spcPts val="0"/>
              </a:spcAft>
              <a:buClr>
                <a:srgbClr val="000000"/>
              </a:buClr>
              <a:buSzPts val="1600"/>
              <a:buChar char="●"/>
              <a:defRPr i="0" sz="1600" u="none" cap="none" strike="noStrike">
                <a:solidFill>
                  <a:srgbClr val="000000"/>
                </a:solidFill>
              </a:defRPr>
            </a:lvl7pPr>
            <a:lvl8pPr indent="-330200" lvl="7" marL="3657600" marR="0" algn="l">
              <a:lnSpc>
                <a:spcPct val="100000"/>
              </a:lnSpc>
              <a:spcBef>
                <a:spcPts val="400"/>
              </a:spcBef>
              <a:spcAft>
                <a:spcPts val="0"/>
              </a:spcAft>
              <a:buClr>
                <a:srgbClr val="000000"/>
              </a:buClr>
              <a:buSzPts val="1600"/>
              <a:buChar char="○"/>
              <a:defRPr i="0" sz="1600" u="none" cap="none" strike="noStrike">
                <a:solidFill>
                  <a:srgbClr val="000000"/>
                </a:solidFill>
              </a:defRPr>
            </a:lvl8pPr>
            <a:lvl9pPr indent="-330200" lvl="8" marL="4114800" marR="0" algn="l">
              <a:lnSpc>
                <a:spcPct val="100000"/>
              </a:lnSpc>
              <a:spcBef>
                <a:spcPts val="400"/>
              </a:spcBef>
              <a:spcAft>
                <a:spcPts val="400"/>
              </a:spcAft>
              <a:buClr>
                <a:srgbClr val="000000"/>
              </a:buClr>
              <a:buSzPts val="1600"/>
              <a:buChar char="■"/>
              <a:defRPr i="0" sz="1600" u="none" cap="none" strike="noStrike">
                <a:solidFill>
                  <a:srgbClr val="000000"/>
                </a:solidFill>
              </a:defRPr>
            </a:lvl9pPr>
          </a:lstStyle>
          <a:p/>
        </p:txBody>
      </p:sp>
      <p:sp>
        <p:nvSpPr>
          <p:cNvPr id="5377" name="Google Shape;5377;p123"/>
          <p:cNvSpPr txBox="1"/>
          <p:nvPr>
            <p:ph idx="5" type="body"/>
          </p:nvPr>
        </p:nvSpPr>
        <p:spPr>
          <a:xfrm>
            <a:off x="7015273" y="2576825"/>
            <a:ext cx="1781100" cy="2251200"/>
          </a:xfrm>
          <a:prstGeom prst="rect">
            <a:avLst/>
          </a:prstGeom>
          <a:noFill/>
          <a:ln>
            <a:noFill/>
          </a:ln>
        </p:spPr>
        <p:txBody>
          <a:bodyPr anchorCtr="0" anchor="t" bIns="0" lIns="0" spcFirstLastPara="1" rIns="0" wrap="square" tIns="0">
            <a:normAutofit/>
          </a:bodyPr>
          <a:lstStyle>
            <a:lvl1pPr indent="-330200" lvl="0" marL="457200" marR="0" algn="l">
              <a:lnSpc>
                <a:spcPct val="100000"/>
              </a:lnSpc>
              <a:spcBef>
                <a:spcPts val="0"/>
              </a:spcBef>
              <a:spcAft>
                <a:spcPts val="0"/>
              </a:spcAft>
              <a:buClr>
                <a:srgbClr val="000000"/>
              </a:buClr>
              <a:buSzPts val="1600"/>
              <a:buChar char="●"/>
              <a:defRPr b="1" i="0" sz="1600" u="none" cap="none" strike="noStrike">
                <a:solidFill>
                  <a:srgbClr val="000000"/>
                </a:solidFill>
              </a:defRPr>
            </a:lvl1pPr>
            <a:lvl2pPr indent="-330200" lvl="1" marL="914400" marR="0" algn="l">
              <a:lnSpc>
                <a:spcPct val="100000"/>
              </a:lnSpc>
              <a:spcBef>
                <a:spcPts val="400"/>
              </a:spcBef>
              <a:spcAft>
                <a:spcPts val="0"/>
              </a:spcAft>
              <a:buClr>
                <a:srgbClr val="000000"/>
              </a:buClr>
              <a:buSzPts val="1600"/>
              <a:buChar char="○"/>
              <a:defRPr i="0" sz="1600" u="none" cap="none" strike="noStrike">
                <a:solidFill>
                  <a:srgbClr val="000000"/>
                </a:solidFill>
              </a:defRPr>
            </a:lvl2pPr>
            <a:lvl3pPr indent="-330200" lvl="2" marL="1371600" marR="0" algn="l">
              <a:lnSpc>
                <a:spcPct val="100000"/>
              </a:lnSpc>
              <a:spcBef>
                <a:spcPts val="400"/>
              </a:spcBef>
              <a:spcAft>
                <a:spcPts val="0"/>
              </a:spcAft>
              <a:buClr>
                <a:srgbClr val="000000"/>
              </a:buClr>
              <a:buSzPts val="1600"/>
              <a:buChar char="■"/>
              <a:defRPr i="0" sz="1600" u="none" cap="none" strike="noStrike">
                <a:solidFill>
                  <a:srgbClr val="000000"/>
                </a:solidFill>
              </a:defRPr>
            </a:lvl3pPr>
            <a:lvl4pPr indent="-330200" lvl="3" marL="1828800" marR="0" algn="l">
              <a:lnSpc>
                <a:spcPct val="100000"/>
              </a:lnSpc>
              <a:spcBef>
                <a:spcPts val="400"/>
              </a:spcBef>
              <a:spcAft>
                <a:spcPts val="0"/>
              </a:spcAft>
              <a:buClr>
                <a:srgbClr val="000000"/>
              </a:buClr>
              <a:buSzPts val="1600"/>
              <a:buChar char="●"/>
              <a:defRPr i="0" sz="1600" u="none" cap="none" strike="noStrike">
                <a:solidFill>
                  <a:srgbClr val="000000"/>
                </a:solidFill>
              </a:defRPr>
            </a:lvl4pPr>
            <a:lvl5pPr indent="-330200" lvl="4" marL="2286000" marR="0" algn="l">
              <a:lnSpc>
                <a:spcPct val="100000"/>
              </a:lnSpc>
              <a:spcBef>
                <a:spcPts val="400"/>
              </a:spcBef>
              <a:spcAft>
                <a:spcPts val="0"/>
              </a:spcAft>
              <a:buClr>
                <a:srgbClr val="000000"/>
              </a:buClr>
              <a:buSzPts val="1600"/>
              <a:buChar char="○"/>
              <a:defRPr i="0" sz="1600" u="none" cap="none" strike="noStrike">
                <a:solidFill>
                  <a:srgbClr val="000000"/>
                </a:solidFill>
              </a:defRPr>
            </a:lvl5pPr>
            <a:lvl6pPr indent="-330200" lvl="5" marL="2743200" marR="0" algn="l">
              <a:lnSpc>
                <a:spcPct val="100000"/>
              </a:lnSpc>
              <a:spcBef>
                <a:spcPts val="400"/>
              </a:spcBef>
              <a:spcAft>
                <a:spcPts val="0"/>
              </a:spcAft>
              <a:buClr>
                <a:srgbClr val="000000"/>
              </a:buClr>
              <a:buSzPts val="1600"/>
              <a:buChar char="■"/>
              <a:defRPr i="0" sz="1600" u="none" cap="none" strike="noStrike">
                <a:solidFill>
                  <a:srgbClr val="000000"/>
                </a:solidFill>
              </a:defRPr>
            </a:lvl6pPr>
            <a:lvl7pPr indent="-330200" lvl="6" marL="3200400" marR="0" algn="l">
              <a:lnSpc>
                <a:spcPct val="100000"/>
              </a:lnSpc>
              <a:spcBef>
                <a:spcPts val="400"/>
              </a:spcBef>
              <a:spcAft>
                <a:spcPts val="0"/>
              </a:spcAft>
              <a:buClr>
                <a:srgbClr val="000000"/>
              </a:buClr>
              <a:buSzPts val="1600"/>
              <a:buChar char="●"/>
              <a:defRPr i="0" sz="1600" u="none" cap="none" strike="noStrike">
                <a:solidFill>
                  <a:srgbClr val="000000"/>
                </a:solidFill>
              </a:defRPr>
            </a:lvl7pPr>
            <a:lvl8pPr indent="-330200" lvl="7" marL="3657600" marR="0" algn="l">
              <a:lnSpc>
                <a:spcPct val="100000"/>
              </a:lnSpc>
              <a:spcBef>
                <a:spcPts val="400"/>
              </a:spcBef>
              <a:spcAft>
                <a:spcPts val="0"/>
              </a:spcAft>
              <a:buClr>
                <a:srgbClr val="000000"/>
              </a:buClr>
              <a:buSzPts val="1600"/>
              <a:buChar char="○"/>
              <a:defRPr i="0" sz="1600" u="none" cap="none" strike="noStrike">
                <a:solidFill>
                  <a:srgbClr val="000000"/>
                </a:solidFill>
              </a:defRPr>
            </a:lvl8pPr>
            <a:lvl9pPr indent="-330200" lvl="8" marL="4114800" marR="0" algn="l">
              <a:lnSpc>
                <a:spcPct val="100000"/>
              </a:lnSpc>
              <a:spcBef>
                <a:spcPts val="400"/>
              </a:spcBef>
              <a:spcAft>
                <a:spcPts val="400"/>
              </a:spcAft>
              <a:buClr>
                <a:srgbClr val="000000"/>
              </a:buClr>
              <a:buSzPts val="1600"/>
              <a:buChar char="■"/>
              <a:defRPr i="0" sz="1600" u="none" cap="none" strike="noStrike">
                <a:solidFill>
                  <a:srgbClr val="000000"/>
                </a:solidFill>
              </a:defRPr>
            </a:lvl9pPr>
          </a:lstStyle>
          <a:p/>
        </p:txBody>
      </p:sp>
    </p:spTree>
  </p:cSld>
  <p:clrMapOvr>
    <a:masterClrMapping/>
  </p:clrMapOvr>
</p:sldLayout>
</file>

<file path=ppt/slideLayouts/slideLayout12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23: Title, text, with subtitle, room for icons, four column — gold">
  <p:cSld name="CUSTOM_23_1_1_1_1_2_1_1_1_1_1_1_1">
    <p:spTree>
      <p:nvGrpSpPr>
        <p:cNvPr id="5378" name="Shape 5378"/>
        <p:cNvGrpSpPr/>
        <p:nvPr/>
      </p:nvGrpSpPr>
      <p:grpSpPr>
        <a:xfrm>
          <a:off x="0" y="0"/>
          <a:ext cx="0" cy="0"/>
          <a:chOff x="0" y="0"/>
          <a:chExt cx="0" cy="0"/>
        </a:xfrm>
      </p:grpSpPr>
      <p:sp>
        <p:nvSpPr>
          <p:cNvPr id="5379" name="Google Shape;5379;p124"/>
          <p:cNvSpPr/>
          <p:nvPr/>
        </p:nvSpPr>
        <p:spPr>
          <a:xfrm>
            <a:off x="50" y="0"/>
            <a:ext cx="9144000" cy="1819200"/>
          </a:xfrm>
          <a:prstGeom prst="rect">
            <a:avLst/>
          </a:pr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80" name="Google Shape;5380;p124"/>
          <p:cNvSpPr txBox="1"/>
          <p:nvPr>
            <p:ph type="title"/>
          </p:nvPr>
        </p:nvSpPr>
        <p:spPr>
          <a:xfrm>
            <a:off x="424925" y="315900"/>
            <a:ext cx="8373000" cy="440100"/>
          </a:xfrm>
          <a:prstGeom prst="rect">
            <a:avLst/>
          </a:prstGeom>
          <a:noFill/>
          <a:ln>
            <a:noFill/>
          </a:ln>
        </p:spPr>
        <p:txBody>
          <a:bodyPr anchorCtr="0" anchor="t" bIns="0" lIns="0" spcFirstLastPara="1" rIns="0" wrap="square" tIns="0">
            <a:spAutoFit/>
          </a:bodyPr>
          <a:lstStyle>
            <a:lvl1pPr lvl="0" marR="0" algn="l">
              <a:lnSpc>
                <a:spcPct val="90000"/>
              </a:lnSpc>
              <a:spcBef>
                <a:spcPts val="0"/>
              </a:spcBef>
              <a:spcAft>
                <a:spcPts val="0"/>
              </a:spcAft>
              <a:buClr>
                <a:schemeClr val="dk1"/>
              </a:buClr>
              <a:buSzPts val="3200"/>
              <a:buFont typeface="Arial"/>
              <a:buNone/>
              <a:defRPr b="1" i="0" sz="3200" u="none" cap="none" strike="noStrike">
                <a:solidFill>
                  <a:schemeClr val="dk1"/>
                </a:solidFill>
                <a:highlight>
                  <a:schemeClr val="accent1"/>
                </a:highlight>
                <a:latin typeface="Arial"/>
                <a:ea typeface="Arial"/>
                <a:cs typeface="Arial"/>
                <a:sym typeface="Arial"/>
              </a:defRPr>
            </a:lvl1pPr>
            <a:lvl2pPr lvl="1" algn="l">
              <a:lnSpc>
                <a:spcPct val="100000"/>
              </a:lnSpc>
              <a:spcBef>
                <a:spcPts val="800"/>
              </a:spcBef>
              <a:spcAft>
                <a:spcPts val="0"/>
              </a:spcAft>
              <a:buClr>
                <a:schemeClr val="dk1"/>
              </a:buClr>
              <a:buSzPts val="1400"/>
              <a:buFont typeface="Arial"/>
              <a:buNone/>
              <a:defRPr b="1" sz="2800">
                <a:solidFill>
                  <a:schemeClr val="dk1"/>
                </a:solidFill>
              </a:defRPr>
            </a:lvl2pPr>
            <a:lvl3pPr lvl="2" algn="l">
              <a:lnSpc>
                <a:spcPct val="100000"/>
              </a:lnSpc>
              <a:spcBef>
                <a:spcPts val="0"/>
              </a:spcBef>
              <a:spcAft>
                <a:spcPts val="0"/>
              </a:spcAft>
              <a:buClr>
                <a:schemeClr val="dk1"/>
              </a:buClr>
              <a:buSzPts val="1400"/>
              <a:buFont typeface="Arial"/>
              <a:buNone/>
              <a:defRPr b="1" sz="2800">
                <a:solidFill>
                  <a:schemeClr val="dk1"/>
                </a:solidFill>
              </a:defRPr>
            </a:lvl3pPr>
            <a:lvl4pPr lvl="3" algn="l">
              <a:lnSpc>
                <a:spcPct val="100000"/>
              </a:lnSpc>
              <a:spcBef>
                <a:spcPts val="0"/>
              </a:spcBef>
              <a:spcAft>
                <a:spcPts val="0"/>
              </a:spcAft>
              <a:buClr>
                <a:schemeClr val="dk1"/>
              </a:buClr>
              <a:buSzPts val="1400"/>
              <a:buFont typeface="Arial"/>
              <a:buNone/>
              <a:defRPr b="1" sz="2800">
                <a:solidFill>
                  <a:schemeClr val="dk1"/>
                </a:solidFill>
              </a:defRPr>
            </a:lvl4pPr>
            <a:lvl5pPr lvl="4" algn="l">
              <a:lnSpc>
                <a:spcPct val="100000"/>
              </a:lnSpc>
              <a:spcBef>
                <a:spcPts val="0"/>
              </a:spcBef>
              <a:spcAft>
                <a:spcPts val="0"/>
              </a:spcAft>
              <a:buClr>
                <a:schemeClr val="dk1"/>
              </a:buClr>
              <a:buSzPts val="1400"/>
              <a:buFont typeface="Arial"/>
              <a:buNone/>
              <a:defRPr b="1" sz="2800">
                <a:solidFill>
                  <a:schemeClr val="dk1"/>
                </a:solidFill>
              </a:defRPr>
            </a:lvl5pPr>
            <a:lvl6pPr lvl="5" algn="l">
              <a:lnSpc>
                <a:spcPct val="100000"/>
              </a:lnSpc>
              <a:spcBef>
                <a:spcPts val="0"/>
              </a:spcBef>
              <a:spcAft>
                <a:spcPts val="0"/>
              </a:spcAft>
              <a:buClr>
                <a:schemeClr val="dk1"/>
              </a:buClr>
              <a:buSzPts val="1400"/>
              <a:buFont typeface="Arial"/>
              <a:buNone/>
              <a:defRPr b="1" sz="2800">
                <a:solidFill>
                  <a:schemeClr val="dk1"/>
                </a:solidFill>
              </a:defRPr>
            </a:lvl6pPr>
            <a:lvl7pPr lvl="6" algn="l">
              <a:lnSpc>
                <a:spcPct val="100000"/>
              </a:lnSpc>
              <a:spcBef>
                <a:spcPts val="0"/>
              </a:spcBef>
              <a:spcAft>
                <a:spcPts val="0"/>
              </a:spcAft>
              <a:buClr>
                <a:schemeClr val="dk1"/>
              </a:buClr>
              <a:buSzPts val="1400"/>
              <a:buFont typeface="Arial"/>
              <a:buNone/>
              <a:defRPr b="1" sz="2800">
                <a:solidFill>
                  <a:schemeClr val="dk1"/>
                </a:solidFill>
              </a:defRPr>
            </a:lvl7pPr>
            <a:lvl8pPr lvl="7" algn="l">
              <a:lnSpc>
                <a:spcPct val="100000"/>
              </a:lnSpc>
              <a:spcBef>
                <a:spcPts val="0"/>
              </a:spcBef>
              <a:spcAft>
                <a:spcPts val="0"/>
              </a:spcAft>
              <a:buClr>
                <a:schemeClr val="dk1"/>
              </a:buClr>
              <a:buSzPts val="1400"/>
              <a:buFont typeface="Arial"/>
              <a:buNone/>
              <a:defRPr b="1" sz="2800">
                <a:solidFill>
                  <a:schemeClr val="dk1"/>
                </a:solidFill>
              </a:defRPr>
            </a:lvl8pPr>
            <a:lvl9pPr lvl="8" algn="l">
              <a:lnSpc>
                <a:spcPct val="100000"/>
              </a:lnSpc>
              <a:spcBef>
                <a:spcPts val="0"/>
              </a:spcBef>
              <a:spcAft>
                <a:spcPts val="0"/>
              </a:spcAft>
              <a:buClr>
                <a:schemeClr val="dk1"/>
              </a:buClr>
              <a:buSzPts val="1400"/>
              <a:buFont typeface="Arial"/>
              <a:buNone/>
              <a:defRPr b="1" sz="2800">
                <a:solidFill>
                  <a:schemeClr val="dk1"/>
                </a:solidFill>
              </a:defRPr>
            </a:lvl9pPr>
          </a:lstStyle>
          <a:p/>
        </p:txBody>
      </p:sp>
      <p:sp>
        <p:nvSpPr>
          <p:cNvPr id="5381" name="Google Shape;5381;p124"/>
          <p:cNvSpPr txBox="1"/>
          <p:nvPr>
            <p:ph idx="1" type="subTitle"/>
          </p:nvPr>
        </p:nvSpPr>
        <p:spPr>
          <a:xfrm>
            <a:off x="427950" y="756003"/>
            <a:ext cx="8373000" cy="213900"/>
          </a:xfrm>
          <a:prstGeom prst="rect">
            <a:avLst/>
          </a:prstGeom>
        </p:spPr>
        <p:txBody>
          <a:bodyPr anchorCtr="0" anchor="t" bIns="0" lIns="0" spcFirstLastPara="1" rIns="0" wrap="square" tIns="0">
            <a:spAutoFit/>
          </a:bodyPr>
          <a:lstStyle>
            <a:lvl1pPr lvl="0">
              <a:lnSpc>
                <a:spcPct val="90000"/>
              </a:lnSpc>
              <a:spcBef>
                <a:spcPts val="0"/>
              </a:spcBef>
              <a:spcAft>
                <a:spcPts val="0"/>
              </a:spcAft>
              <a:buClr>
                <a:schemeClr val="lt1"/>
              </a:buClr>
              <a:buSzPts val="1600"/>
              <a:buNone/>
              <a:defRPr b="1" sz="1600">
                <a:solidFill>
                  <a:schemeClr val="lt1"/>
                </a:solidFill>
                <a:highlight>
                  <a:schemeClr val="dk1"/>
                </a:highlight>
              </a:defRPr>
            </a:lvl1pPr>
            <a:lvl2pPr lvl="1">
              <a:lnSpc>
                <a:spcPct val="90000"/>
              </a:lnSpc>
              <a:spcBef>
                <a:spcPts val="800"/>
              </a:spcBef>
              <a:spcAft>
                <a:spcPts val="0"/>
              </a:spcAft>
              <a:buSzPts val="2000"/>
              <a:buNone/>
              <a:defRPr/>
            </a:lvl2pPr>
            <a:lvl3pPr lvl="2">
              <a:lnSpc>
                <a:spcPct val="90000"/>
              </a:lnSpc>
              <a:spcBef>
                <a:spcPts val="800"/>
              </a:spcBef>
              <a:spcAft>
                <a:spcPts val="0"/>
              </a:spcAft>
              <a:buSzPts val="2000"/>
              <a:buNone/>
              <a:defRPr/>
            </a:lvl3pPr>
            <a:lvl4pPr lvl="3">
              <a:lnSpc>
                <a:spcPct val="90000"/>
              </a:lnSpc>
              <a:spcBef>
                <a:spcPts val="800"/>
              </a:spcBef>
              <a:spcAft>
                <a:spcPts val="0"/>
              </a:spcAft>
              <a:buSzPts val="2000"/>
              <a:buNone/>
              <a:defRPr/>
            </a:lvl4pPr>
            <a:lvl5pPr lvl="4">
              <a:lnSpc>
                <a:spcPct val="90000"/>
              </a:lnSpc>
              <a:spcBef>
                <a:spcPts val="800"/>
              </a:spcBef>
              <a:spcAft>
                <a:spcPts val="0"/>
              </a:spcAft>
              <a:buSzPts val="2000"/>
              <a:buNone/>
              <a:defRPr/>
            </a:lvl5pPr>
            <a:lvl6pPr lvl="5">
              <a:lnSpc>
                <a:spcPct val="90000"/>
              </a:lnSpc>
              <a:spcBef>
                <a:spcPts val="800"/>
              </a:spcBef>
              <a:spcAft>
                <a:spcPts val="0"/>
              </a:spcAft>
              <a:buSzPts val="2000"/>
              <a:buNone/>
              <a:defRPr/>
            </a:lvl6pPr>
            <a:lvl7pPr lvl="6">
              <a:lnSpc>
                <a:spcPct val="90000"/>
              </a:lnSpc>
              <a:spcBef>
                <a:spcPts val="800"/>
              </a:spcBef>
              <a:spcAft>
                <a:spcPts val="0"/>
              </a:spcAft>
              <a:buSzPts val="2000"/>
              <a:buNone/>
              <a:defRPr/>
            </a:lvl7pPr>
            <a:lvl8pPr lvl="7">
              <a:lnSpc>
                <a:spcPct val="90000"/>
              </a:lnSpc>
              <a:spcBef>
                <a:spcPts val="800"/>
              </a:spcBef>
              <a:spcAft>
                <a:spcPts val="0"/>
              </a:spcAft>
              <a:buSzPts val="2000"/>
              <a:buNone/>
              <a:defRPr/>
            </a:lvl8pPr>
            <a:lvl9pPr lvl="8">
              <a:lnSpc>
                <a:spcPct val="90000"/>
              </a:lnSpc>
              <a:spcBef>
                <a:spcPts val="800"/>
              </a:spcBef>
              <a:spcAft>
                <a:spcPts val="800"/>
              </a:spcAft>
              <a:buSzPts val="2000"/>
              <a:buNone/>
              <a:defRPr/>
            </a:lvl9pPr>
          </a:lstStyle>
          <a:p/>
        </p:txBody>
      </p:sp>
      <p:sp>
        <p:nvSpPr>
          <p:cNvPr id="5382" name="Google Shape;5382;p124"/>
          <p:cNvSpPr txBox="1"/>
          <p:nvPr>
            <p:ph idx="2" type="body"/>
          </p:nvPr>
        </p:nvSpPr>
        <p:spPr>
          <a:xfrm>
            <a:off x="423275" y="2576825"/>
            <a:ext cx="1781100" cy="2251200"/>
          </a:xfrm>
          <a:prstGeom prst="rect">
            <a:avLst/>
          </a:prstGeom>
          <a:noFill/>
          <a:ln>
            <a:noFill/>
          </a:ln>
        </p:spPr>
        <p:txBody>
          <a:bodyPr anchorCtr="0" anchor="t" bIns="0" lIns="0" spcFirstLastPara="1" rIns="0" wrap="square" tIns="0">
            <a:normAutofit/>
          </a:bodyPr>
          <a:lstStyle>
            <a:lvl1pPr indent="-330200" lvl="0" marL="457200" marR="0" algn="l">
              <a:lnSpc>
                <a:spcPct val="100000"/>
              </a:lnSpc>
              <a:spcBef>
                <a:spcPts val="0"/>
              </a:spcBef>
              <a:spcAft>
                <a:spcPts val="0"/>
              </a:spcAft>
              <a:buClr>
                <a:srgbClr val="000000"/>
              </a:buClr>
              <a:buSzPts val="1600"/>
              <a:buChar char="●"/>
              <a:defRPr b="1" i="0" sz="1600" u="none" cap="none" strike="noStrike">
                <a:solidFill>
                  <a:srgbClr val="000000"/>
                </a:solidFill>
              </a:defRPr>
            </a:lvl1pPr>
            <a:lvl2pPr indent="-330200" lvl="1" marL="914400" marR="0" algn="l">
              <a:lnSpc>
                <a:spcPct val="100000"/>
              </a:lnSpc>
              <a:spcBef>
                <a:spcPts val="400"/>
              </a:spcBef>
              <a:spcAft>
                <a:spcPts val="0"/>
              </a:spcAft>
              <a:buClr>
                <a:srgbClr val="000000"/>
              </a:buClr>
              <a:buSzPts val="1600"/>
              <a:buChar char="○"/>
              <a:defRPr i="0" sz="1600" u="none" cap="none" strike="noStrike">
                <a:solidFill>
                  <a:srgbClr val="000000"/>
                </a:solidFill>
              </a:defRPr>
            </a:lvl2pPr>
            <a:lvl3pPr indent="-330200" lvl="2" marL="1371600" marR="0" algn="l">
              <a:lnSpc>
                <a:spcPct val="100000"/>
              </a:lnSpc>
              <a:spcBef>
                <a:spcPts val="400"/>
              </a:spcBef>
              <a:spcAft>
                <a:spcPts val="0"/>
              </a:spcAft>
              <a:buClr>
                <a:srgbClr val="000000"/>
              </a:buClr>
              <a:buSzPts val="1600"/>
              <a:buChar char="■"/>
              <a:defRPr i="0" sz="1600" u="none" cap="none" strike="noStrike">
                <a:solidFill>
                  <a:srgbClr val="000000"/>
                </a:solidFill>
              </a:defRPr>
            </a:lvl3pPr>
            <a:lvl4pPr indent="-330200" lvl="3" marL="1828800" marR="0" algn="l">
              <a:lnSpc>
                <a:spcPct val="100000"/>
              </a:lnSpc>
              <a:spcBef>
                <a:spcPts val="400"/>
              </a:spcBef>
              <a:spcAft>
                <a:spcPts val="0"/>
              </a:spcAft>
              <a:buClr>
                <a:srgbClr val="000000"/>
              </a:buClr>
              <a:buSzPts val="1600"/>
              <a:buChar char="●"/>
              <a:defRPr i="0" sz="1600" u="none" cap="none" strike="noStrike">
                <a:solidFill>
                  <a:srgbClr val="000000"/>
                </a:solidFill>
              </a:defRPr>
            </a:lvl4pPr>
            <a:lvl5pPr indent="-330200" lvl="4" marL="2286000" marR="0" algn="l">
              <a:lnSpc>
                <a:spcPct val="100000"/>
              </a:lnSpc>
              <a:spcBef>
                <a:spcPts val="400"/>
              </a:spcBef>
              <a:spcAft>
                <a:spcPts val="0"/>
              </a:spcAft>
              <a:buClr>
                <a:srgbClr val="000000"/>
              </a:buClr>
              <a:buSzPts val="1600"/>
              <a:buChar char="○"/>
              <a:defRPr i="0" sz="1600" u="none" cap="none" strike="noStrike">
                <a:solidFill>
                  <a:srgbClr val="000000"/>
                </a:solidFill>
              </a:defRPr>
            </a:lvl5pPr>
            <a:lvl6pPr indent="-330200" lvl="5" marL="2743200" marR="0" algn="l">
              <a:lnSpc>
                <a:spcPct val="100000"/>
              </a:lnSpc>
              <a:spcBef>
                <a:spcPts val="400"/>
              </a:spcBef>
              <a:spcAft>
                <a:spcPts val="0"/>
              </a:spcAft>
              <a:buClr>
                <a:srgbClr val="000000"/>
              </a:buClr>
              <a:buSzPts val="1600"/>
              <a:buChar char="■"/>
              <a:defRPr i="0" sz="1600" u="none" cap="none" strike="noStrike">
                <a:solidFill>
                  <a:srgbClr val="000000"/>
                </a:solidFill>
              </a:defRPr>
            </a:lvl6pPr>
            <a:lvl7pPr indent="-330200" lvl="6" marL="3200400" marR="0" algn="l">
              <a:lnSpc>
                <a:spcPct val="100000"/>
              </a:lnSpc>
              <a:spcBef>
                <a:spcPts val="400"/>
              </a:spcBef>
              <a:spcAft>
                <a:spcPts val="0"/>
              </a:spcAft>
              <a:buClr>
                <a:srgbClr val="000000"/>
              </a:buClr>
              <a:buSzPts val="1600"/>
              <a:buChar char="●"/>
              <a:defRPr i="0" sz="1600" u="none" cap="none" strike="noStrike">
                <a:solidFill>
                  <a:srgbClr val="000000"/>
                </a:solidFill>
              </a:defRPr>
            </a:lvl7pPr>
            <a:lvl8pPr indent="-330200" lvl="7" marL="3657600" marR="0" algn="l">
              <a:lnSpc>
                <a:spcPct val="100000"/>
              </a:lnSpc>
              <a:spcBef>
                <a:spcPts val="400"/>
              </a:spcBef>
              <a:spcAft>
                <a:spcPts val="0"/>
              </a:spcAft>
              <a:buClr>
                <a:srgbClr val="000000"/>
              </a:buClr>
              <a:buSzPts val="1600"/>
              <a:buChar char="○"/>
              <a:defRPr i="0" sz="1600" u="none" cap="none" strike="noStrike">
                <a:solidFill>
                  <a:srgbClr val="000000"/>
                </a:solidFill>
              </a:defRPr>
            </a:lvl8pPr>
            <a:lvl9pPr indent="-330200" lvl="8" marL="4114800" marR="0" algn="l">
              <a:lnSpc>
                <a:spcPct val="100000"/>
              </a:lnSpc>
              <a:spcBef>
                <a:spcPts val="400"/>
              </a:spcBef>
              <a:spcAft>
                <a:spcPts val="400"/>
              </a:spcAft>
              <a:buClr>
                <a:srgbClr val="000000"/>
              </a:buClr>
              <a:buSzPts val="1600"/>
              <a:buChar char="■"/>
              <a:defRPr i="0" sz="1600" u="none" cap="none" strike="noStrike">
                <a:solidFill>
                  <a:srgbClr val="000000"/>
                </a:solidFill>
              </a:defRPr>
            </a:lvl9pPr>
          </a:lstStyle>
          <a:p/>
        </p:txBody>
      </p:sp>
      <p:sp>
        <p:nvSpPr>
          <p:cNvPr id="5383" name="Google Shape;5383;p124"/>
          <p:cNvSpPr txBox="1"/>
          <p:nvPr>
            <p:ph idx="3" type="body"/>
          </p:nvPr>
        </p:nvSpPr>
        <p:spPr>
          <a:xfrm>
            <a:off x="2650052" y="2576825"/>
            <a:ext cx="1781100" cy="2251200"/>
          </a:xfrm>
          <a:prstGeom prst="rect">
            <a:avLst/>
          </a:prstGeom>
          <a:noFill/>
          <a:ln>
            <a:noFill/>
          </a:ln>
        </p:spPr>
        <p:txBody>
          <a:bodyPr anchorCtr="0" anchor="t" bIns="0" lIns="0" spcFirstLastPara="1" rIns="0" wrap="square" tIns="0">
            <a:normAutofit/>
          </a:bodyPr>
          <a:lstStyle>
            <a:lvl1pPr indent="-330200" lvl="0" marL="457200" marR="0" algn="l">
              <a:lnSpc>
                <a:spcPct val="100000"/>
              </a:lnSpc>
              <a:spcBef>
                <a:spcPts val="0"/>
              </a:spcBef>
              <a:spcAft>
                <a:spcPts val="0"/>
              </a:spcAft>
              <a:buClr>
                <a:srgbClr val="000000"/>
              </a:buClr>
              <a:buSzPts val="1600"/>
              <a:buChar char="●"/>
              <a:defRPr b="1" i="0" sz="1600" u="none" cap="none" strike="noStrike">
                <a:solidFill>
                  <a:srgbClr val="000000"/>
                </a:solidFill>
              </a:defRPr>
            </a:lvl1pPr>
            <a:lvl2pPr indent="-330200" lvl="1" marL="914400" marR="0" algn="l">
              <a:lnSpc>
                <a:spcPct val="100000"/>
              </a:lnSpc>
              <a:spcBef>
                <a:spcPts val="400"/>
              </a:spcBef>
              <a:spcAft>
                <a:spcPts val="0"/>
              </a:spcAft>
              <a:buClr>
                <a:srgbClr val="000000"/>
              </a:buClr>
              <a:buSzPts val="1600"/>
              <a:buChar char="○"/>
              <a:defRPr i="0" sz="1600" u="none" cap="none" strike="noStrike">
                <a:solidFill>
                  <a:srgbClr val="000000"/>
                </a:solidFill>
              </a:defRPr>
            </a:lvl2pPr>
            <a:lvl3pPr indent="-330200" lvl="2" marL="1371600" marR="0" algn="l">
              <a:lnSpc>
                <a:spcPct val="100000"/>
              </a:lnSpc>
              <a:spcBef>
                <a:spcPts val="400"/>
              </a:spcBef>
              <a:spcAft>
                <a:spcPts val="0"/>
              </a:spcAft>
              <a:buClr>
                <a:srgbClr val="000000"/>
              </a:buClr>
              <a:buSzPts val="1600"/>
              <a:buChar char="■"/>
              <a:defRPr i="0" sz="1600" u="none" cap="none" strike="noStrike">
                <a:solidFill>
                  <a:srgbClr val="000000"/>
                </a:solidFill>
              </a:defRPr>
            </a:lvl3pPr>
            <a:lvl4pPr indent="-330200" lvl="3" marL="1828800" marR="0" algn="l">
              <a:lnSpc>
                <a:spcPct val="100000"/>
              </a:lnSpc>
              <a:spcBef>
                <a:spcPts val="400"/>
              </a:spcBef>
              <a:spcAft>
                <a:spcPts val="0"/>
              </a:spcAft>
              <a:buClr>
                <a:srgbClr val="000000"/>
              </a:buClr>
              <a:buSzPts val="1600"/>
              <a:buChar char="●"/>
              <a:defRPr i="0" sz="1600" u="none" cap="none" strike="noStrike">
                <a:solidFill>
                  <a:srgbClr val="000000"/>
                </a:solidFill>
              </a:defRPr>
            </a:lvl4pPr>
            <a:lvl5pPr indent="-330200" lvl="4" marL="2286000" marR="0" algn="l">
              <a:lnSpc>
                <a:spcPct val="100000"/>
              </a:lnSpc>
              <a:spcBef>
                <a:spcPts val="400"/>
              </a:spcBef>
              <a:spcAft>
                <a:spcPts val="0"/>
              </a:spcAft>
              <a:buClr>
                <a:srgbClr val="000000"/>
              </a:buClr>
              <a:buSzPts val="1600"/>
              <a:buChar char="○"/>
              <a:defRPr i="0" sz="1600" u="none" cap="none" strike="noStrike">
                <a:solidFill>
                  <a:srgbClr val="000000"/>
                </a:solidFill>
              </a:defRPr>
            </a:lvl5pPr>
            <a:lvl6pPr indent="-330200" lvl="5" marL="2743200" marR="0" algn="l">
              <a:lnSpc>
                <a:spcPct val="100000"/>
              </a:lnSpc>
              <a:spcBef>
                <a:spcPts val="400"/>
              </a:spcBef>
              <a:spcAft>
                <a:spcPts val="0"/>
              </a:spcAft>
              <a:buClr>
                <a:srgbClr val="000000"/>
              </a:buClr>
              <a:buSzPts val="1600"/>
              <a:buChar char="■"/>
              <a:defRPr i="0" sz="1600" u="none" cap="none" strike="noStrike">
                <a:solidFill>
                  <a:srgbClr val="000000"/>
                </a:solidFill>
              </a:defRPr>
            </a:lvl6pPr>
            <a:lvl7pPr indent="-330200" lvl="6" marL="3200400" marR="0" algn="l">
              <a:lnSpc>
                <a:spcPct val="100000"/>
              </a:lnSpc>
              <a:spcBef>
                <a:spcPts val="400"/>
              </a:spcBef>
              <a:spcAft>
                <a:spcPts val="0"/>
              </a:spcAft>
              <a:buClr>
                <a:srgbClr val="000000"/>
              </a:buClr>
              <a:buSzPts val="1600"/>
              <a:buChar char="●"/>
              <a:defRPr i="0" sz="1600" u="none" cap="none" strike="noStrike">
                <a:solidFill>
                  <a:srgbClr val="000000"/>
                </a:solidFill>
              </a:defRPr>
            </a:lvl7pPr>
            <a:lvl8pPr indent="-330200" lvl="7" marL="3657600" marR="0" algn="l">
              <a:lnSpc>
                <a:spcPct val="100000"/>
              </a:lnSpc>
              <a:spcBef>
                <a:spcPts val="400"/>
              </a:spcBef>
              <a:spcAft>
                <a:spcPts val="0"/>
              </a:spcAft>
              <a:buClr>
                <a:srgbClr val="000000"/>
              </a:buClr>
              <a:buSzPts val="1600"/>
              <a:buChar char="○"/>
              <a:defRPr i="0" sz="1600" u="none" cap="none" strike="noStrike">
                <a:solidFill>
                  <a:srgbClr val="000000"/>
                </a:solidFill>
              </a:defRPr>
            </a:lvl8pPr>
            <a:lvl9pPr indent="-330200" lvl="8" marL="4114800" marR="0" algn="l">
              <a:lnSpc>
                <a:spcPct val="100000"/>
              </a:lnSpc>
              <a:spcBef>
                <a:spcPts val="400"/>
              </a:spcBef>
              <a:spcAft>
                <a:spcPts val="400"/>
              </a:spcAft>
              <a:buClr>
                <a:srgbClr val="000000"/>
              </a:buClr>
              <a:buSzPts val="1600"/>
              <a:buChar char="■"/>
              <a:defRPr i="0" sz="1600" u="none" cap="none" strike="noStrike">
                <a:solidFill>
                  <a:srgbClr val="000000"/>
                </a:solidFill>
              </a:defRPr>
            </a:lvl9pPr>
          </a:lstStyle>
          <a:p/>
        </p:txBody>
      </p:sp>
      <p:sp>
        <p:nvSpPr>
          <p:cNvPr id="5384" name="Google Shape;5384;p124"/>
          <p:cNvSpPr txBox="1"/>
          <p:nvPr>
            <p:ph idx="4" type="body"/>
          </p:nvPr>
        </p:nvSpPr>
        <p:spPr>
          <a:xfrm>
            <a:off x="4796415" y="2576825"/>
            <a:ext cx="1781100" cy="2251200"/>
          </a:xfrm>
          <a:prstGeom prst="rect">
            <a:avLst/>
          </a:prstGeom>
          <a:noFill/>
          <a:ln>
            <a:noFill/>
          </a:ln>
        </p:spPr>
        <p:txBody>
          <a:bodyPr anchorCtr="0" anchor="t" bIns="0" lIns="0" spcFirstLastPara="1" rIns="0" wrap="square" tIns="0">
            <a:normAutofit/>
          </a:bodyPr>
          <a:lstStyle>
            <a:lvl1pPr indent="-330200" lvl="0" marL="457200" marR="0" algn="l">
              <a:lnSpc>
                <a:spcPct val="100000"/>
              </a:lnSpc>
              <a:spcBef>
                <a:spcPts val="0"/>
              </a:spcBef>
              <a:spcAft>
                <a:spcPts val="0"/>
              </a:spcAft>
              <a:buClr>
                <a:srgbClr val="000000"/>
              </a:buClr>
              <a:buSzPts val="1600"/>
              <a:buChar char="●"/>
              <a:defRPr b="1" i="0" sz="1600" u="none" cap="none" strike="noStrike">
                <a:solidFill>
                  <a:srgbClr val="000000"/>
                </a:solidFill>
              </a:defRPr>
            </a:lvl1pPr>
            <a:lvl2pPr indent="-330200" lvl="1" marL="914400" marR="0" algn="l">
              <a:lnSpc>
                <a:spcPct val="100000"/>
              </a:lnSpc>
              <a:spcBef>
                <a:spcPts val="400"/>
              </a:spcBef>
              <a:spcAft>
                <a:spcPts val="0"/>
              </a:spcAft>
              <a:buClr>
                <a:srgbClr val="000000"/>
              </a:buClr>
              <a:buSzPts val="1600"/>
              <a:buChar char="○"/>
              <a:defRPr i="0" sz="1600" u="none" cap="none" strike="noStrike">
                <a:solidFill>
                  <a:srgbClr val="000000"/>
                </a:solidFill>
              </a:defRPr>
            </a:lvl2pPr>
            <a:lvl3pPr indent="-330200" lvl="2" marL="1371600" marR="0" algn="l">
              <a:lnSpc>
                <a:spcPct val="100000"/>
              </a:lnSpc>
              <a:spcBef>
                <a:spcPts val="400"/>
              </a:spcBef>
              <a:spcAft>
                <a:spcPts val="0"/>
              </a:spcAft>
              <a:buClr>
                <a:srgbClr val="000000"/>
              </a:buClr>
              <a:buSzPts val="1600"/>
              <a:buChar char="■"/>
              <a:defRPr i="0" sz="1600" u="none" cap="none" strike="noStrike">
                <a:solidFill>
                  <a:srgbClr val="000000"/>
                </a:solidFill>
              </a:defRPr>
            </a:lvl3pPr>
            <a:lvl4pPr indent="-330200" lvl="3" marL="1828800" marR="0" algn="l">
              <a:lnSpc>
                <a:spcPct val="100000"/>
              </a:lnSpc>
              <a:spcBef>
                <a:spcPts val="400"/>
              </a:spcBef>
              <a:spcAft>
                <a:spcPts val="0"/>
              </a:spcAft>
              <a:buClr>
                <a:srgbClr val="000000"/>
              </a:buClr>
              <a:buSzPts val="1600"/>
              <a:buChar char="●"/>
              <a:defRPr i="0" sz="1600" u="none" cap="none" strike="noStrike">
                <a:solidFill>
                  <a:srgbClr val="000000"/>
                </a:solidFill>
              </a:defRPr>
            </a:lvl4pPr>
            <a:lvl5pPr indent="-330200" lvl="4" marL="2286000" marR="0" algn="l">
              <a:lnSpc>
                <a:spcPct val="100000"/>
              </a:lnSpc>
              <a:spcBef>
                <a:spcPts val="400"/>
              </a:spcBef>
              <a:spcAft>
                <a:spcPts val="0"/>
              </a:spcAft>
              <a:buClr>
                <a:srgbClr val="000000"/>
              </a:buClr>
              <a:buSzPts val="1600"/>
              <a:buChar char="○"/>
              <a:defRPr i="0" sz="1600" u="none" cap="none" strike="noStrike">
                <a:solidFill>
                  <a:srgbClr val="000000"/>
                </a:solidFill>
              </a:defRPr>
            </a:lvl5pPr>
            <a:lvl6pPr indent="-330200" lvl="5" marL="2743200" marR="0" algn="l">
              <a:lnSpc>
                <a:spcPct val="100000"/>
              </a:lnSpc>
              <a:spcBef>
                <a:spcPts val="400"/>
              </a:spcBef>
              <a:spcAft>
                <a:spcPts val="0"/>
              </a:spcAft>
              <a:buClr>
                <a:srgbClr val="000000"/>
              </a:buClr>
              <a:buSzPts val="1600"/>
              <a:buChar char="■"/>
              <a:defRPr i="0" sz="1600" u="none" cap="none" strike="noStrike">
                <a:solidFill>
                  <a:srgbClr val="000000"/>
                </a:solidFill>
              </a:defRPr>
            </a:lvl6pPr>
            <a:lvl7pPr indent="-330200" lvl="6" marL="3200400" marR="0" algn="l">
              <a:lnSpc>
                <a:spcPct val="100000"/>
              </a:lnSpc>
              <a:spcBef>
                <a:spcPts val="400"/>
              </a:spcBef>
              <a:spcAft>
                <a:spcPts val="0"/>
              </a:spcAft>
              <a:buClr>
                <a:srgbClr val="000000"/>
              </a:buClr>
              <a:buSzPts val="1600"/>
              <a:buChar char="●"/>
              <a:defRPr i="0" sz="1600" u="none" cap="none" strike="noStrike">
                <a:solidFill>
                  <a:srgbClr val="000000"/>
                </a:solidFill>
              </a:defRPr>
            </a:lvl7pPr>
            <a:lvl8pPr indent="-330200" lvl="7" marL="3657600" marR="0" algn="l">
              <a:lnSpc>
                <a:spcPct val="100000"/>
              </a:lnSpc>
              <a:spcBef>
                <a:spcPts val="400"/>
              </a:spcBef>
              <a:spcAft>
                <a:spcPts val="0"/>
              </a:spcAft>
              <a:buClr>
                <a:srgbClr val="000000"/>
              </a:buClr>
              <a:buSzPts val="1600"/>
              <a:buChar char="○"/>
              <a:defRPr i="0" sz="1600" u="none" cap="none" strike="noStrike">
                <a:solidFill>
                  <a:srgbClr val="000000"/>
                </a:solidFill>
              </a:defRPr>
            </a:lvl8pPr>
            <a:lvl9pPr indent="-330200" lvl="8" marL="4114800" marR="0" algn="l">
              <a:lnSpc>
                <a:spcPct val="100000"/>
              </a:lnSpc>
              <a:spcBef>
                <a:spcPts val="400"/>
              </a:spcBef>
              <a:spcAft>
                <a:spcPts val="400"/>
              </a:spcAft>
              <a:buClr>
                <a:srgbClr val="000000"/>
              </a:buClr>
              <a:buSzPts val="1600"/>
              <a:buChar char="■"/>
              <a:defRPr i="0" sz="1600" u="none" cap="none" strike="noStrike">
                <a:solidFill>
                  <a:srgbClr val="000000"/>
                </a:solidFill>
              </a:defRPr>
            </a:lvl9pPr>
          </a:lstStyle>
          <a:p/>
        </p:txBody>
      </p:sp>
      <p:sp>
        <p:nvSpPr>
          <p:cNvPr id="5385" name="Google Shape;5385;p124"/>
          <p:cNvSpPr txBox="1"/>
          <p:nvPr>
            <p:ph idx="5" type="body"/>
          </p:nvPr>
        </p:nvSpPr>
        <p:spPr>
          <a:xfrm>
            <a:off x="7015273" y="2576825"/>
            <a:ext cx="1781100" cy="2251200"/>
          </a:xfrm>
          <a:prstGeom prst="rect">
            <a:avLst/>
          </a:prstGeom>
          <a:noFill/>
          <a:ln>
            <a:noFill/>
          </a:ln>
        </p:spPr>
        <p:txBody>
          <a:bodyPr anchorCtr="0" anchor="t" bIns="0" lIns="0" spcFirstLastPara="1" rIns="0" wrap="square" tIns="0">
            <a:normAutofit/>
          </a:bodyPr>
          <a:lstStyle>
            <a:lvl1pPr indent="-330200" lvl="0" marL="457200" marR="0" algn="l">
              <a:lnSpc>
                <a:spcPct val="100000"/>
              </a:lnSpc>
              <a:spcBef>
                <a:spcPts val="0"/>
              </a:spcBef>
              <a:spcAft>
                <a:spcPts val="0"/>
              </a:spcAft>
              <a:buClr>
                <a:srgbClr val="000000"/>
              </a:buClr>
              <a:buSzPts val="1600"/>
              <a:buChar char="●"/>
              <a:defRPr b="1" i="0" sz="1600" u="none" cap="none" strike="noStrike">
                <a:solidFill>
                  <a:srgbClr val="000000"/>
                </a:solidFill>
              </a:defRPr>
            </a:lvl1pPr>
            <a:lvl2pPr indent="-330200" lvl="1" marL="914400" marR="0" algn="l">
              <a:lnSpc>
                <a:spcPct val="100000"/>
              </a:lnSpc>
              <a:spcBef>
                <a:spcPts val="400"/>
              </a:spcBef>
              <a:spcAft>
                <a:spcPts val="0"/>
              </a:spcAft>
              <a:buClr>
                <a:srgbClr val="000000"/>
              </a:buClr>
              <a:buSzPts val="1600"/>
              <a:buChar char="○"/>
              <a:defRPr i="0" sz="1600" u="none" cap="none" strike="noStrike">
                <a:solidFill>
                  <a:srgbClr val="000000"/>
                </a:solidFill>
              </a:defRPr>
            </a:lvl2pPr>
            <a:lvl3pPr indent="-330200" lvl="2" marL="1371600" marR="0" algn="l">
              <a:lnSpc>
                <a:spcPct val="100000"/>
              </a:lnSpc>
              <a:spcBef>
                <a:spcPts val="400"/>
              </a:spcBef>
              <a:spcAft>
                <a:spcPts val="0"/>
              </a:spcAft>
              <a:buClr>
                <a:srgbClr val="000000"/>
              </a:buClr>
              <a:buSzPts val="1600"/>
              <a:buChar char="■"/>
              <a:defRPr i="0" sz="1600" u="none" cap="none" strike="noStrike">
                <a:solidFill>
                  <a:srgbClr val="000000"/>
                </a:solidFill>
              </a:defRPr>
            </a:lvl3pPr>
            <a:lvl4pPr indent="-330200" lvl="3" marL="1828800" marR="0" algn="l">
              <a:lnSpc>
                <a:spcPct val="100000"/>
              </a:lnSpc>
              <a:spcBef>
                <a:spcPts val="400"/>
              </a:spcBef>
              <a:spcAft>
                <a:spcPts val="0"/>
              </a:spcAft>
              <a:buClr>
                <a:srgbClr val="000000"/>
              </a:buClr>
              <a:buSzPts val="1600"/>
              <a:buChar char="●"/>
              <a:defRPr i="0" sz="1600" u="none" cap="none" strike="noStrike">
                <a:solidFill>
                  <a:srgbClr val="000000"/>
                </a:solidFill>
              </a:defRPr>
            </a:lvl4pPr>
            <a:lvl5pPr indent="-330200" lvl="4" marL="2286000" marR="0" algn="l">
              <a:lnSpc>
                <a:spcPct val="100000"/>
              </a:lnSpc>
              <a:spcBef>
                <a:spcPts val="400"/>
              </a:spcBef>
              <a:spcAft>
                <a:spcPts val="0"/>
              </a:spcAft>
              <a:buClr>
                <a:srgbClr val="000000"/>
              </a:buClr>
              <a:buSzPts val="1600"/>
              <a:buChar char="○"/>
              <a:defRPr i="0" sz="1600" u="none" cap="none" strike="noStrike">
                <a:solidFill>
                  <a:srgbClr val="000000"/>
                </a:solidFill>
              </a:defRPr>
            </a:lvl5pPr>
            <a:lvl6pPr indent="-330200" lvl="5" marL="2743200" marR="0" algn="l">
              <a:lnSpc>
                <a:spcPct val="100000"/>
              </a:lnSpc>
              <a:spcBef>
                <a:spcPts val="400"/>
              </a:spcBef>
              <a:spcAft>
                <a:spcPts val="0"/>
              </a:spcAft>
              <a:buClr>
                <a:srgbClr val="000000"/>
              </a:buClr>
              <a:buSzPts val="1600"/>
              <a:buChar char="■"/>
              <a:defRPr i="0" sz="1600" u="none" cap="none" strike="noStrike">
                <a:solidFill>
                  <a:srgbClr val="000000"/>
                </a:solidFill>
              </a:defRPr>
            </a:lvl6pPr>
            <a:lvl7pPr indent="-330200" lvl="6" marL="3200400" marR="0" algn="l">
              <a:lnSpc>
                <a:spcPct val="100000"/>
              </a:lnSpc>
              <a:spcBef>
                <a:spcPts val="400"/>
              </a:spcBef>
              <a:spcAft>
                <a:spcPts val="0"/>
              </a:spcAft>
              <a:buClr>
                <a:srgbClr val="000000"/>
              </a:buClr>
              <a:buSzPts val="1600"/>
              <a:buChar char="●"/>
              <a:defRPr i="0" sz="1600" u="none" cap="none" strike="noStrike">
                <a:solidFill>
                  <a:srgbClr val="000000"/>
                </a:solidFill>
              </a:defRPr>
            </a:lvl7pPr>
            <a:lvl8pPr indent="-330200" lvl="7" marL="3657600" marR="0" algn="l">
              <a:lnSpc>
                <a:spcPct val="100000"/>
              </a:lnSpc>
              <a:spcBef>
                <a:spcPts val="400"/>
              </a:spcBef>
              <a:spcAft>
                <a:spcPts val="0"/>
              </a:spcAft>
              <a:buClr>
                <a:srgbClr val="000000"/>
              </a:buClr>
              <a:buSzPts val="1600"/>
              <a:buChar char="○"/>
              <a:defRPr i="0" sz="1600" u="none" cap="none" strike="noStrike">
                <a:solidFill>
                  <a:srgbClr val="000000"/>
                </a:solidFill>
              </a:defRPr>
            </a:lvl8pPr>
            <a:lvl9pPr indent="-330200" lvl="8" marL="4114800" marR="0" algn="l">
              <a:lnSpc>
                <a:spcPct val="100000"/>
              </a:lnSpc>
              <a:spcBef>
                <a:spcPts val="400"/>
              </a:spcBef>
              <a:spcAft>
                <a:spcPts val="400"/>
              </a:spcAft>
              <a:buClr>
                <a:srgbClr val="000000"/>
              </a:buClr>
              <a:buSzPts val="1600"/>
              <a:buChar char="■"/>
              <a:defRPr i="0" sz="1600" u="none" cap="none" strike="noStrike">
                <a:solidFill>
                  <a:srgbClr val="000000"/>
                </a:solidFill>
              </a:defRPr>
            </a:lvl9pPr>
          </a:lstStyle>
          <a:p/>
        </p:txBody>
      </p:sp>
    </p:spTree>
  </p:cSld>
  <p:clrMapOvr>
    <a:masterClrMapping/>
  </p:clrMapOvr>
</p:sldLayout>
</file>

<file path=ppt/slideLayouts/slideLayout12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23: Title, text, with subtitle, room for icons, four column — maroon">
  <p:cSld name="CUSTOM_23_1_1_2_1_1_1_1_1_1_1_1_1">
    <p:spTree>
      <p:nvGrpSpPr>
        <p:cNvPr id="5386" name="Shape 5386"/>
        <p:cNvGrpSpPr/>
        <p:nvPr/>
      </p:nvGrpSpPr>
      <p:grpSpPr>
        <a:xfrm>
          <a:off x="0" y="0"/>
          <a:ext cx="0" cy="0"/>
          <a:chOff x="0" y="0"/>
          <a:chExt cx="0" cy="0"/>
        </a:xfrm>
      </p:grpSpPr>
      <p:sp>
        <p:nvSpPr>
          <p:cNvPr id="5387" name="Google Shape;5387;p125"/>
          <p:cNvSpPr/>
          <p:nvPr/>
        </p:nvSpPr>
        <p:spPr>
          <a:xfrm>
            <a:off x="50" y="0"/>
            <a:ext cx="9144000" cy="1819200"/>
          </a:xfrm>
          <a:prstGeom prst="rect">
            <a:avLst/>
          </a:pr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88" name="Google Shape;5388;p125"/>
          <p:cNvSpPr txBox="1"/>
          <p:nvPr>
            <p:ph type="title"/>
          </p:nvPr>
        </p:nvSpPr>
        <p:spPr>
          <a:xfrm>
            <a:off x="424925" y="315900"/>
            <a:ext cx="8373000" cy="440100"/>
          </a:xfrm>
          <a:prstGeom prst="rect">
            <a:avLst/>
          </a:prstGeom>
          <a:noFill/>
          <a:ln>
            <a:noFill/>
          </a:ln>
        </p:spPr>
        <p:txBody>
          <a:bodyPr anchorCtr="0" anchor="t" bIns="0" lIns="0" spcFirstLastPara="1" rIns="0" wrap="square" tIns="0">
            <a:spAutoFit/>
          </a:bodyPr>
          <a:lstStyle>
            <a:lvl1pPr lvl="0" marR="0" algn="l">
              <a:lnSpc>
                <a:spcPct val="90000"/>
              </a:lnSpc>
              <a:spcBef>
                <a:spcPts val="0"/>
              </a:spcBef>
              <a:spcAft>
                <a:spcPts val="0"/>
              </a:spcAft>
              <a:buClr>
                <a:schemeClr val="dk1"/>
              </a:buClr>
              <a:buSzPts val="3200"/>
              <a:buFont typeface="Arial"/>
              <a:buNone/>
              <a:defRPr b="1" i="0" sz="3200" u="none" cap="none" strike="noStrike">
                <a:solidFill>
                  <a:schemeClr val="dk1"/>
                </a:solidFill>
                <a:highlight>
                  <a:schemeClr val="accent1"/>
                </a:highlight>
                <a:latin typeface="Arial"/>
                <a:ea typeface="Arial"/>
                <a:cs typeface="Arial"/>
                <a:sym typeface="Arial"/>
              </a:defRPr>
            </a:lvl1pPr>
            <a:lvl2pPr lvl="1" algn="l">
              <a:lnSpc>
                <a:spcPct val="100000"/>
              </a:lnSpc>
              <a:spcBef>
                <a:spcPts val="800"/>
              </a:spcBef>
              <a:spcAft>
                <a:spcPts val="0"/>
              </a:spcAft>
              <a:buClr>
                <a:schemeClr val="dk1"/>
              </a:buClr>
              <a:buSzPts val="1400"/>
              <a:buFont typeface="Arial"/>
              <a:buNone/>
              <a:defRPr b="1" sz="2800">
                <a:solidFill>
                  <a:schemeClr val="dk1"/>
                </a:solidFill>
              </a:defRPr>
            </a:lvl2pPr>
            <a:lvl3pPr lvl="2" algn="l">
              <a:lnSpc>
                <a:spcPct val="100000"/>
              </a:lnSpc>
              <a:spcBef>
                <a:spcPts val="0"/>
              </a:spcBef>
              <a:spcAft>
                <a:spcPts val="0"/>
              </a:spcAft>
              <a:buClr>
                <a:schemeClr val="dk1"/>
              </a:buClr>
              <a:buSzPts val="1400"/>
              <a:buFont typeface="Arial"/>
              <a:buNone/>
              <a:defRPr b="1" sz="2800">
                <a:solidFill>
                  <a:schemeClr val="dk1"/>
                </a:solidFill>
              </a:defRPr>
            </a:lvl3pPr>
            <a:lvl4pPr lvl="3" algn="l">
              <a:lnSpc>
                <a:spcPct val="100000"/>
              </a:lnSpc>
              <a:spcBef>
                <a:spcPts val="0"/>
              </a:spcBef>
              <a:spcAft>
                <a:spcPts val="0"/>
              </a:spcAft>
              <a:buClr>
                <a:schemeClr val="dk1"/>
              </a:buClr>
              <a:buSzPts val="1400"/>
              <a:buFont typeface="Arial"/>
              <a:buNone/>
              <a:defRPr b="1" sz="2800">
                <a:solidFill>
                  <a:schemeClr val="dk1"/>
                </a:solidFill>
              </a:defRPr>
            </a:lvl4pPr>
            <a:lvl5pPr lvl="4" algn="l">
              <a:lnSpc>
                <a:spcPct val="100000"/>
              </a:lnSpc>
              <a:spcBef>
                <a:spcPts val="0"/>
              </a:spcBef>
              <a:spcAft>
                <a:spcPts val="0"/>
              </a:spcAft>
              <a:buClr>
                <a:schemeClr val="dk1"/>
              </a:buClr>
              <a:buSzPts val="1400"/>
              <a:buFont typeface="Arial"/>
              <a:buNone/>
              <a:defRPr b="1" sz="2800">
                <a:solidFill>
                  <a:schemeClr val="dk1"/>
                </a:solidFill>
              </a:defRPr>
            </a:lvl5pPr>
            <a:lvl6pPr lvl="5" algn="l">
              <a:lnSpc>
                <a:spcPct val="100000"/>
              </a:lnSpc>
              <a:spcBef>
                <a:spcPts val="0"/>
              </a:spcBef>
              <a:spcAft>
                <a:spcPts val="0"/>
              </a:spcAft>
              <a:buClr>
                <a:schemeClr val="dk1"/>
              </a:buClr>
              <a:buSzPts val="1400"/>
              <a:buFont typeface="Arial"/>
              <a:buNone/>
              <a:defRPr b="1" sz="2800">
                <a:solidFill>
                  <a:schemeClr val="dk1"/>
                </a:solidFill>
              </a:defRPr>
            </a:lvl6pPr>
            <a:lvl7pPr lvl="6" algn="l">
              <a:lnSpc>
                <a:spcPct val="100000"/>
              </a:lnSpc>
              <a:spcBef>
                <a:spcPts val="0"/>
              </a:spcBef>
              <a:spcAft>
                <a:spcPts val="0"/>
              </a:spcAft>
              <a:buClr>
                <a:schemeClr val="dk1"/>
              </a:buClr>
              <a:buSzPts val="1400"/>
              <a:buFont typeface="Arial"/>
              <a:buNone/>
              <a:defRPr b="1" sz="2800">
                <a:solidFill>
                  <a:schemeClr val="dk1"/>
                </a:solidFill>
              </a:defRPr>
            </a:lvl7pPr>
            <a:lvl8pPr lvl="7" algn="l">
              <a:lnSpc>
                <a:spcPct val="100000"/>
              </a:lnSpc>
              <a:spcBef>
                <a:spcPts val="0"/>
              </a:spcBef>
              <a:spcAft>
                <a:spcPts val="0"/>
              </a:spcAft>
              <a:buClr>
                <a:schemeClr val="dk1"/>
              </a:buClr>
              <a:buSzPts val="1400"/>
              <a:buFont typeface="Arial"/>
              <a:buNone/>
              <a:defRPr b="1" sz="2800">
                <a:solidFill>
                  <a:schemeClr val="dk1"/>
                </a:solidFill>
              </a:defRPr>
            </a:lvl8pPr>
            <a:lvl9pPr lvl="8" algn="l">
              <a:lnSpc>
                <a:spcPct val="100000"/>
              </a:lnSpc>
              <a:spcBef>
                <a:spcPts val="0"/>
              </a:spcBef>
              <a:spcAft>
                <a:spcPts val="0"/>
              </a:spcAft>
              <a:buClr>
                <a:schemeClr val="dk1"/>
              </a:buClr>
              <a:buSzPts val="1400"/>
              <a:buFont typeface="Arial"/>
              <a:buNone/>
              <a:defRPr b="1" sz="2800">
                <a:solidFill>
                  <a:schemeClr val="dk1"/>
                </a:solidFill>
              </a:defRPr>
            </a:lvl9pPr>
          </a:lstStyle>
          <a:p/>
        </p:txBody>
      </p:sp>
      <p:sp>
        <p:nvSpPr>
          <p:cNvPr id="5389" name="Google Shape;5389;p125"/>
          <p:cNvSpPr txBox="1"/>
          <p:nvPr>
            <p:ph idx="1" type="subTitle"/>
          </p:nvPr>
        </p:nvSpPr>
        <p:spPr>
          <a:xfrm>
            <a:off x="427950" y="756003"/>
            <a:ext cx="8373000" cy="213900"/>
          </a:xfrm>
          <a:prstGeom prst="rect">
            <a:avLst/>
          </a:prstGeom>
        </p:spPr>
        <p:txBody>
          <a:bodyPr anchorCtr="0" anchor="t" bIns="0" lIns="0" spcFirstLastPara="1" rIns="0" wrap="square" tIns="0">
            <a:spAutoFit/>
          </a:bodyPr>
          <a:lstStyle>
            <a:lvl1pPr lvl="0">
              <a:lnSpc>
                <a:spcPct val="90000"/>
              </a:lnSpc>
              <a:spcBef>
                <a:spcPts val="0"/>
              </a:spcBef>
              <a:spcAft>
                <a:spcPts val="0"/>
              </a:spcAft>
              <a:buClr>
                <a:schemeClr val="lt1"/>
              </a:buClr>
              <a:buSzPts val="1600"/>
              <a:buNone/>
              <a:defRPr b="1" sz="1600">
                <a:solidFill>
                  <a:schemeClr val="lt1"/>
                </a:solidFill>
                <a:highlight>
                  <a:schemeClr val="dk1"/>
                </a:highlight>
              </a:defRPr>
            </a:lvl1pPr>
            <a:lvl2pPr lvl="1">
              <a:lnSpc>
                <a:spcPct val="90000"/>
              </a:lnSpc>
              <a:spcBef>
                <a:spcPts val="800"/>
              </a:spcBef>
              <a:spcAft>
                <a:spcPts val="0"/>
              </a:spcAft>
              <a:buSzPts val="2000"/>
              <a:buNone/>
              <a:defRPr/>
            </a:lvl2pPr>
            <a:lvl3pPr lvl="2">
              <a:lnSpc>
                <a:spcPct val="90000"/>
              </a:lnSpc>
              <a:spcBef>
                <a:spcPts val="800"/>
              </a:spcBef>
              <a:spcAft>
                <a:spcPts val="0"/>
              </a:spcAft>
              <a:buSzPts val="2000"/>
              <a:buNone/>
              <a:defRPr/>
            </a:lvl3pPr>
            <a:lvl4pPr lvl="3">
              <a:lnSpc>
                <a:spcPct val="90000"/>
              </a:lnSpc>
              <a:spcBef>
                <a:spcPts val="800"/>
              </a:spcBef>
              <a:spcAft>
                <a:spcPts val="0"/>
              </a:spcAft>
              <a:buSzPts val="2000"/>
              <a:buNone/>
              <a:defRPr/>
            </a:lvl4pPr>
            <a:lvl5pPr lvl="4">
              <a:lnSpc>
                <a:spcPct val="90000"/>
              </a:lnSpc>
              <a:spcBef>
                <a:spcPts val="800"/>
              </a:spcBef>
              <a:spcAft>
                <a:spcPts val="0"/>
              </a:spcAft>
              <a:buSzPts val="2000"/>
              <a:buNone/>
              <a:defRPr/>
            </a:lvl5pPr>
            <a:lvl6pPr lvl="5">
              <a:lnSpc>
                <a:spcPct val="90000"/>
              </a:lnSpc>
              <a:spcBef>
                <a:spcPts val="800"/>
              </a:spcBef>
              <a:spcAft>
                <a:spcPts val="0"/>
              </a:spcAft>
              <a:buSzPts val="2000"/>
              <a:buNone/>
              <a:defRPr/>
            </a:lvl6pPr>
            <a:lvl7pPr lvl="6">
              <a:lnSpc>
                <a:spcPct val="90000"/>
              </a:lnSpc>
              <a:spcBef>
                <a:spcPts val="800"/>
              </a:spcBef>
              <a:spcAft>
                <a:spcPts val="0"/>
              </a:spcAft>
              <a:buSzPts val="2000"/>
              <a:buNone/>
              <a:defRPr/>
            </a:lvl7pPr>
            <a:lvl8pPr lvl="7">
              <a:lnSpc>
                <a:spcPct val="90000"/>
              </a:lnSpc>
              <a:spcBef>
                <a:spcPts val="800"/>
              </a:spcBef>
              <a:spcAft>
                <a:spcPts val="0"/>
              </a:spcAft>
              <a:buSzPts val="2000"/>
              <a:buNone/>
              <a:defRPr/>
            </a:lvl8pPr>
            <a:lvl9pPr lvl="8">
              <a:lnSpc>
                <a:spcPct val="90000"/>
              </a:lnSpc>
              <a:spcBef>
                <a:spcPts val="800"/>
              </a:spcBef>
              <a:spcAft>
                <a:spcPts val="800"/>
              </a:spcAft>
              <a:buSzPts val="2000"/>
              <a:buNone/>
              <a:defRPr/>
            </a:lvl9pPr>
          </a:lstStyle>
          <a:p/>
        </p:txBody>
      </p:sp>
      <p:sp>
        <p:nvSpPr>
          <p:cNvPr id="5390" name="Google Shape;5390;p125"/>
          <p:cNvSpPr txBox="1"/>
          <p:nvPr>
            <p:ph idx="2" type="body"/>
          </p:nvPr>
        </p:nvSpPr>
        <p:spPr>
          <a:xfrm>
            <a:off x="423275" y="2576825"/>
            <a:ext cx="1781100" cy="2251200"/>
          </a:xfrm>
          <a:prstGeom prst="rect">
            <a:avLst/>
          </a:prstGeom>
          <a:noFill/>
          <a:ln>
            <a:noFill/>
          </a:ln>
        </p:spPr>
        <p:txBody>
          <a:bodyPr anchorCtr="0" anchor="t" bIns="0" lIns="0" spcFirstLastPara="1" rIns="0" wrap="square" tIns="0">
            <a:normAutofit/>
          </a:bodyPr>
          <a:lstStyle>
            <a:lvl1pPr indent="-330200" lvl="0" marL="457200" marR="0" algn="l">
              <a:lnSpc>
                <a:spcPct val="100000"/>
              </a:lnSpc>
              <a:spcBef>
                <a:spcPts val="0"/>
              </a:spcBef>
              <a:spcAft>
                <a:spcPts val="0"/>
              </a:spcAft>
              <a:buClr>
                <a:srgbClr val="000000"/>
              </a:buClr>
              <a:buSzPts val="1600"/>
              <a:buChar char="●"/>
              <a:defRPr b="1" i="0" sz="1600" u="none" cap="none" strike="noStrike">
                <a:solidFill>
                  <a:srgbClr val="000000"/>
                </a:solidFill>
              </a:defRPr>
            </a:lvl1pPr>
            <a:lvl2pPr indent="-330200" lvl="1" marL="914400" marR="0" algn="l">
              <a:lnSpc>
                <a:spcPct val="100000"/>
              </a:lnSpc>
              <a:spcBef>
                <a:spcPts val="400"/>
              </a:spcBef>
              <a:spcAft>
                <a:spcPts val="0"/>
              </a:spcAft>
              <a:buClr>
                <a:srgbClr val="000000"/>
              </a:buClr>
              <a:buSzPts val="1600"/>
              <a:buChar char="○"/>
              <a:defRPr i="0" sz="1600" u="none" cap="none" strike="noStrike">
                <a:solidFill>
                  <a:srgbClr val="000000"/>
                </a:solidFill>
              </a:defRPr>
            </a:lvl2pPr>
            <a:lvl3pPr indent="-330200" lvl="2" marL="1371600" marR="0" algn="l">
              <a:lnSpc>
                <a:spcPct val="100000"/>
              </a:lnSpc>
              <a:spcBef>
                <a:spcPts val="400"/>
              </a:spcBef>
              <a:spcAft>
                <a:spcPts val="0"/>
              </a:spcAft>
              <a:buClr>
                <a:srgbClr val="000000"/>
              </a:buClr>
              <a:buSzPts val="1600"/>
              <a:buChar char="■"/>
              <a:defRPr i="0" sz="1600" u="none" cap="none" strike="noStrike">
                <a:solidFill>
                  <a:srgbClr val="000000"/>
                </a:solidFill>
              </a:defRPr>
            </a:lvl3pPr>
            <a:lvl4pPr indent="-330200" lvl="3" marL="1828800" marR="0" algn="l">
              <a:lnSpc>
                <a:spcPct val="100000"/>
              </a:lnSpc>
              <a:spcBef>
                <a:spcPts val="400"/>
              </a:spcBef>
              <a:spcAft>
                <a:spcPts val="0"/>
              </a:spcAft>
              <a:buClr>
                <a:srgbClr val="000000"/>
              </a:buClr>
              <a:buSzPts val="1600"/>
              <a:buChar char="●"/>
              <a:defRPr i="0" sz="1600" u="none" cap="none" strike="noStrike">
                <a:solidFill>
                  <a:srgbClr val="000000"/>
                </a:solidFill>
              </a:defRPr>
            </a:lvl4pPr>
            <a:lvl5pPr indent="-330200" lvl="4" marL="2286000" marR="0" algn="l">
              <a:lnSpc>
                <a:spcPct val="100000"/>
              </a:lnSpc>
              <a:spcBef>
                <a:spcPts val="400"/>
              </a:spcBef>
              <a:spcAft>
                <a:spcPts val="0"/>
              </a:spcAft>
              <a:buClr>
                <a:srgbClr val="000000"/>
              </a:buClr>
              <a:buSzPts val="1600"/>
              <a:buChar char="○"/>
              <a:defRPr i="0" sz="1600" u="none" cap="none" strike="noStrike">
                <a:solidFill>
                  <a:srgbClr val="000000"/>
                </a:solidFill>
              </a:defRPr>
            </a:lvl5pPr>
            <a:lvl6pPr indent="-330200" lvl="5" marL="2743200" marR="0" algn="l">
              <a:lnSpc>
                <a:spcPct val="100000"/>
              </a:lnSpc>
              <a:spcBef>
                <a:spcPts val="400"/>
              </a:spcBef>
              <a:spcAft>
                <a:spcPts val="0"/>
              </a:spcAft>
              <a:buClr>
                <a:srgbClr val="000000"/>
              </a:buClr>
              <a:buSzPts val="1600"/>
              <a:buChar char="■"/>
              <a:defRPr i="0" sz="1600" u="none" cap="none" strike="noStrike">
                <a:solidFill>
                  <a:srgbClr val="000000"/>
                </a:solidFill>
              </a:defRPr>
            </a:lvl6pPr>
            <a:lvl7pPr indent="-330200" lvl="6" marL="3200400" marR="0" algn="l">
              <a:lnSpc>
                <a:spcPct val="100000"/>
              </a:lnSpc>
              <a:spcBef>
                <a:spcPts val="400"/>
              </a:spcBef>
              <a:spcAft>
                <a:spcPts val="0"/>
              </a:spcAft>
              <a:buClr>
                <a:srgbClr val="000000"/>
              </a:buClr>
              <a:buSzPts val="1600"/>
              <a:buChar char="●"/>
              <a:defRPr i="0" sz="1600" u="none" cap="none" strike="noStrike">
                <a:solidFill>
                  <a:srgbClr val="000000"/>
                </a:solidFill>
              </a:defRPr>
            </a:lvl7pPr>
            <a:lvl8pPr indent="-330200" lvl="7" marL="3657600" marR="0" algn="l">
              <a:lnSpc>
                <a:spcPct val="100000"/>
              </a:lnSpc>
              <a:spcBef>
                <a:spcPts val="400"/>
              </a:spcBef>
              <a:spcAft>
                <a:spcPts val="0"/>
              </a:spcAft>
              <a:buClr>
                <a:srgbClr val="000000"/>
              </a:buClr>
              <a:buSzPts val="1600"/>
              <a:buChar char="○"/>
              <a:defRPr i="0" sz="1600" u="none" cap="none" strike="noStrike">
                <a:solidFill>
                  <a:srgbClr val="000000"/>
                </a:solidFill>
              </a:defRPr>
            </a:lvl8pPr>
            <a:lvl9pPr indent="-330200" lvl="8" marL="4114800" marR="0" algn="l">
              <a:lnSpc>
                <a:spcPct val="100000"/>
              </a:lnSpc>
              <a:spcBef>
                <a:spcPts val="400"/>
              </a:spcBef>
              <a:spcAft>
                <a:spcPts val="400"/>
              </a:spcAft>
              <a:buClr>
                <a:srgbClr val="000000"/>
              </a:buClr>
              <a:buSzPts val="1600"/>
              <a:buChar char="■"/>
              <a:defRPr i="0" sz="1600" u="none" cap="none" strike="noStrike">
                <a:solidFill>
                  <a:srgbClr val="000000"/>
                </a:solidFill>
              </a:defRPr>
            </a:lvl9pPr>
          </a:lstStyle>
          <a:p/>
        </p:txBody>
      </p:sp>
      <p:sp>
        <p:nvSpPr>
          <p:cNvPr id="5391" name="Google Shape;5391;p125"/>
          <p:cNvSpPr txBox="1"/>
          <p:nvPr>
            <p:ph idx="3" type="body"/>
          </p:nvPr>
        </p:nvSpPr>
        <p:spPr>
          <a:xfrm>
            <a:off x="2650052" y="2576825"/>
            <a:ext cx="1781100" cy="2251200"/>
          </a:xfrm>
          <a:prstGeom prst="rect">
            <a:avLst/>
          </a:prstGeom>
          <a:noFill/>
          <a:ln>
            <a:noFill/>
          </a:ln>
        </p:spPr>
        <p:txBody>
          <a:bodyPr anchorCtr="0" anchor="t" bIns="0" lIns="0" spcFirstLastPara="1" rIns="0" wrap="square" tIns="0">
            <a:normAutofit/>
          </a:bodyPr>
          <a:lstStyle>
            <a:lvl1pPr indent="-330200" lvl="0" marL="457200" marR="0" algn="l">
              <a:lnSpc>
                <a:spcPct val="100000"/>
              </a:lnSpc>
              <a:spcBef>
                <a:spcPts val="0"/>
              </a:spcBef>
              <a:spcAft>
                <a:spcPts val="0"/>
              </a:spcAft>
              <a:buClr>
                <a:srgbClr val="000000"/>
              </a:buClr>
              <a:buSzPts val="1600"/>
              <a:buChar char="●"/>
              <a:defRPr b="1" i="0" sz="1600" u="none" cap="none" strike="noStrike">
                <a:solidFill>
                  <a:srgbClr val="000000"/>
                </a:solidFill>
              </a:defRPr>
            </a:lvl1pPr>
            <a:lvl2pPr indent="-330200" lvl="1" marL="914400" marR="0" algn="l">
              <a:lnSpc>
                <a:spcPct val="100000"/>
              </a:lnSpc>
              <a:spcBef>
                <a:spcPts val="400"/>
              </a:spcBef>
              <a:spcAft>
                <a:spcPts val="0"/>
              </a:spcAft>
              <a:buClr>
                <a:srgbClr val="000000"/>
              </a:buClr>
              <a:buSzPts val="1600"/>
              <a:buChar char="○"/>
              <a:defRPr i="0" sz="1600" u="none" cap="none" strike="noStrike">
                <a:solidFill>
                  <a:srgbClr val="000000"/>
                </a:solidFill>
              </a:defRPr>
            </a:lvl2pPr>
            <a:lvl3pPr indent="-330200" lvl="2" marL="1371600" marR="0" algn="l">
              <a:lnSpc>
                <a:spcPct val="100000"/>
              </a:lnSpc>
              <a:spcBef>
                <a:spcPts val="400"/>
              </a:spcBef>
              <a:spcAft>
                <a:spcPts val="0"/>
              </a:spcAft>
              <a:buClr>
                <a:srgbClr val="000000"/>
              </a:buClr>
              <a:buSzPts val="1600"/>
              <a:buChar char="■"/>
              <a:defRPr i="0" sz="1600" u="none" cap="none" strike="noStrike">
                <a:solidFill>
                  <a:srgbClr val="000000"/>
                </a:solidFill>
              </a:defRPr>
            </a:lvl3pPr>
            <a:lvl4pPr indent="-330200" lvl="3" marL="1828800" marR="0" algn="l">
              <a:lnSpc>
                <a:spcPct val="100000"/>
              </a:lnSpc>
              <a:spcBef>
                <a:spcPts val="400"/>
              </a:spcBef>
              <a:spcAft>
                <a:spcPts val="0"/>
              </a:spcAft>
              <a:buClr>
                <a:srgbClr val="000000"/>
              </a:buClr>
              <a:buSzPts val="1600"/>
              <a:buChar char="●"/>
              <a:defRPr i="0" sz="1600" u="none" cap="none" strike="noStrike">
                <a:solidFill>
                  <a:srgbClr val="000000"/>
                </a:solidFill>
              </a:defRPr>
            </a:lvl4pPr>
            <a:lvl5pPr indent="-330200" lvl="4" marL="2286000" marR="0" algn="l">
              <a:lnSpc>
                <a:spcPct val="100000"/>
              </a:lnSpc>
              <a:spcBef>
                <a:spcPts val="400"/>
              </a:spcBef>
              <a:spcAft>
                <a:spcPts val="0"/>
              </a:spcAft>
              <a:buClr>
                <a:srgbClr val="000000"/>
              </a:buClr>
              <a:buSzPts val="1600"/>
              <a:buChar char="○"/>
              <a:defRPr i="0" sz="1600" u="none" cap="none" strike="noStrike">
                <a:solidFill>
                  <a:srgbClr val="000000"/>
                </a:solidFill>
              </a:defRPr>
            </a:lvl5pPr>
            <a:lvl6pPr indent="-330200" lvl="5" marL="2743200" marR="0" algn="l">
              <a:lnSpc>
                <a:spcPct val="100000"/>
              </a:lnSpc>
              <a:spcBef>
                <a:spcPts val="400"/>
              </a:spcBef>
              <a:spcAft>
                <a:spcPts val="0"/>
              </a:spcAft>
              <a:buClr>
                <a:srgbClr val="000000"/>
              </a:buClr>
              <a:buSzPts val="1600"/>
              <a:buChar char="■"/>
              <a:defRPr i="0" sz="1600" u="none" cap="none" strike="noStrike">
                <a:solidFill>
                  <a:srgbClr val="000000"/>
                </a:solidFill>
              </a:defRPr>
            </a:lvl6pPr>
            <a:lvl7pPr indent="-330200" lvl="6" marL="3200400" marR="0" algn="l">
              <a:lnSpc>
                <a:spcPct val="100000"/>
              </a:lnSpc>
              <a:spcBef>
                <a:spcPts val="400"/>
              </a:spcBef>
              <a:spcAft>
                <a:spcPts val="0"/>
              </a:spcAft>
              <a:buClr>
                <a:srgbClr val="000000"/>
              </a:buClr>
              <a:buSzPts val="1600"/>
              <a:buChar char="●"/>
              <a:defRPr i="0" sz="1600" u="none" cap="none" strike="noStrike">
                <a:solidFill>
                  <a:srgbClr val="000000"/>
                </a:solidFill>
              </a:defRPr>
            </a:lvl7pPr>
            <a:lvl8pPr indent="-330200" lvl="7" marL="3657600" marR="0" algn="l">
              <a:lnSpc>
                <a:spcPct val="100000"/>
              </a:lnSpc>
              <a:spcBef>
                <a:spcPts val="400"/>
              </a:spcBef>
              <a:spcAft>
                <a:spcPts val="0"/>
              </a:spcAft>
              <a:buClr>
                <a:srgbClr val="000000"/>
              </a:buClr>
              <a:buSzPts val="1600"/>
              <a:buChar char="○"/>
              <a:defRPr i="0" sz="1600" u="none" cap="none" strike="noStrike">
                <a:solidFill>
                  <a:srgbClr val="000000"/>
                </a:solidFill>
              </a:defRPr>
            </a:lvl8pPr>
            <a:lvl9pPr indent="-330200" lvl="8" marL="4114800" marR="0" algn="l">
              <a:lnSpc>
                <a:spcPct val="100000"/>
              </a:lnSpc>
              <a:spcBef>
                <a:spcPts val="400"/>
              </a:spcBef>
              <a:spcAft>
                <a:spcPts val="400"/>
              </a:spcAft>
              <a:buClr>
                <a:srgbClr val="000000"/>
              </a:buClr>
              <a:buSzPts val="1600"/>
              <a:buChar char="■"/>
              <a:defRPr i="0" sz="1600" u="none" cap="none" strike="noStrike">
                <a:solidFill>
                  <a:srgbClr val="000000"/>
                </a:solidFill>
              </a:defRPr>
            </a:lvl9pPr>
          </a:lstStyle>
          <a:p/>
        </p:txBody>
      </p:sp>
      <p:sp>
        <p:nvSpPr>
          <p:cNvPr id="5392" name="Google Shape;5392;p125"/>
          <p:cNvSpPr txBox="1"/>
          <p:nvPr>
            <p:ph idx="4" type="body"/>
          </p:nvPr>
        </p:nvSpPr>
        <p:spPr>
          <a:xfrm>
            <a:off x="4796415" y="2576825"/>
            <a:ext cx="1781100" cy="2251200"/>
          </a:xfrm>
          <a:prstGeom prst="rect">
            <a:avLst/>
          </a:prstGeom>
          <a:noFill/>
          <a:ln>
            <a:noFill/>
          </a:ln>
        </p:spPr>
        <p:txBody>
          <a:bodyPr anchorCtr="0" anchor="t" bIns="0" lIns="0" spcFirstLastPara="1" rIns="0" wrap="square" tIns="0">
            <a:normAutofit/>
          </a:bodyPr>
          <a:lstStyle>
            <a:lvl1pPr indent="-330200" lvl="0" marL="457200" marR="0" algn="l">
              <a:lnSpc>
                <a:spcPct val="100000"/>
              </a:lnSpc>
              <a:spcBef>
                <a:spcPts val="0"/>
              </a:spcBef>
              <a:spcAft>
                <a:spcPts val="0"/>
              </a:spcAft>
              <a:buClr>
                <a:srgbClr val="000000"/>
              </a:buClr>
              <a:buSzPts val="1600"/>
              <a:buChar char="●"/>
              <a:defRPr b="1" i="0" sz="1600" u="none" cap="none" strike="noStrike">
                <a:solidFill>
                  <a:srgbClr val="000000"/>
                </a:solidFill>
              </a:defRPr>
            </a:lvl1pPr>
            <a:lvl2pPr indent="-330200" lvl="1" marL="914400" marR="0" algn="l">
              <a:lnSpc>
                <a:spcPct val="100000"/>
              </a:lnSpc>
              <a:spcBef>
                <a:spcPts val="400"/>
              </a:spcBef>
              <a:spcAft>
                <a:spcPts val="0"/>
              </a:spcAft>
              <a:buClr>
                <a:srgbClr val="000000"/>
              </a:buClr>
              <a:buSzPts val="1600"/>
              <a:buChar char="○"/>
              <a:defRPr i="0" sz="1600" u="none" cap="none" strike="noStrike">
                <a:solidFill>
                  <a:srgbClr val="000000"/>
                </a:solidFill>
              </a:defRPr>
            </a:lvl2pPr>
            <a:lvl3pPr indent="-330200" lvl="2" marL="1371600" marR="0" algn="l">
              <a:lnSpc>
                <a:spcPct val="100000"/>
              </a:lnSpc>
              <a:spcBef>
                <a:spcPts val="400"/>
              </a:spcBef>
              <a:spcAft>
                <a:spcPts val="0"/>
              </a:spcAft>
              <a:buClr>
                <a:srgbClr val="000000"/>
              </a:buClr>
              <a:buSzPts val="1600"/>
              <a:buChar char="■"/>
              <a:defRPr i="0" sz="1600" u="none" cap="none" strike="noStrike">
                <a:solidFill>
                  <a:srgbClr val="000000"/>
                </a:solidFill>
              </a:defRPr>
            </a:lvl3pPr>
            <a:lvl4pPr indent="-330200" lvl="3" marL="1828800" marR="0" algn="l">
              <a:lnSpc>
                <a:spcPct val="100000"/>
              </a:lnSpc>
              <a:spcBef>
                <a:spcPts val="400"/>
              </a:spcBef>
              <a:spcAft>
                <a:spcPts val="0"/>
              </a:spcAft>
              <a:buClr>
                <a:srgbClr val="000000"/>
              </a:buClr>
              <a:buSzPts val="1600"/>
              <a:buChar char="●"/>
              <a:defRPr i="0" sz="1600" u="none" cap="none" strike="noStrike">
                <a:solidFill>
                  <a:srgbClr val="000000"/>
                </a:solidFill>
              </a:defRPr>
            </a:lvl4pPr>
            <a:lvl5pPr indent="-330200" lvl="4" marL="2286000" marR="0" algn="l">
              <a:lnSpc>
                <a:spcPct val="100000"/>
              </a:lnSpc>
              <a:spcBef>
                <a:spcPts val="400"/>
              </a:spcBef>
              <a:spcAft>
                <a:spcPts val="0"/>
              </a:spcAft>
              <a:buClr>
                <a:srgbClr val="000000"/>
              </a:buClr>
              <a:buSzPts val="1600"/>
              <a:buChar char="○"/>
              <a:defRPr i="0" sz="1600" u="none" cap="none" strike="noStrike">
                <a:solidFill>
                  <a:srgbClr val="000000"/>
                </a:solidFill>
              </a:defRPr>
            </a:lvl5pPr>
            <a:lvl6pPr indent="-330200" lvl="5" marL="2743200" marR="0" algn="l">
              <a:lnSpc>
                <a:spcPct val="100000"/>
              </a:lnSpc>
              <a:spcBef>
                <a:spcPts val="400"/>
              </a:spcBef>
              <a:spcAft>
                <a:spcPts val="0"/>
              </a:spcAft>
              <a:buClr>
                <a:srgbClr val="000000"/>
              </a:buClr>
              <a:buSzPts val="1600"/>
              <a:buChar char="■"/>
              <a:defRPr i="0" sz="1600" u="none" cap="none" strike="noStrike">
                <a:solidFill>
                  <a:srgbClr val="000000"/>
                </a:solidFill>
              </a:defRPr>
            </a:lvl6pPr>
            <a:lvl7pPr indent="-330200" lvl="6" marL="3200400" marR="0" algn="l">
              <a:lnSpc>
                <a:spcPct val="100000"/>
              </a:lnSpc>
              <a:spcBef>
                <a:spcPts val="400"/>
              </a:spcBef>
              <a:spcAft>
                <a:spcPts val="0"/>
              </a:spcAft>
              <a:buClr>
                <a:srgbClr val="000000"/>
              </a:buClr>
              <a:buSzPts val="1600"/>
              <a:buChar char="●"/>
              <a:defRPr i="0" sz="1600" u="none" cap="none" strike="noStrike">
                <a:solidFill>
                  <a:srgbClr val="000000"/>
                </a:solidFill>
              </a:defRPr>
            </a:lvl7pPr>
            <a:lvl8pPr indent="-330200" lvl="7" marL="3657600" marR="0" algn="l">
              <a:lnSpc>
                <a:spcPct val="100000"/>
              </a:lnSpc>
              <a:spcBef>
                <a:spcPts val="400"/>
              </a:spcBef>
              <a:spcAft>
                <a:spcPts val="0"/>
              </a:spcAft>
              <a:buClr>
                <a:srgbClr val="000000"/>
              </a:buClr>
              <a:buSzPts val="1600"/>
              <a:buChar char="○"/>
              <a:defRPr i="0" sz="1600" u="none" cap="none" strike="noStrike">
                <a:solidFill>
                  <a:srgbClr val="000000"/>
                </a:solidFill>
              </a:defRPr>
            </a:lvl8pPr>
            <a:lvl9pPr indent="-330200" lvl="8" marL="4114800" marR="0" algn="l">
              <a:lnSpc>
                <a:spcPct val="100000"/>
              </a:lnSpc>
              <a:spcBef>
                <a:spcPts val="400"/>
              </a:spcBef>
              <a:spcAft>
                <a:spcPts val="400"/>
              </a:spcAft>
              <a:buClr>
                <a:srgbClr val="000000"/>
              </a:buClr>
              <a:buSzPts val="1600"/>
              <a:buChar char="■"/>
              <a:defRPr i="0" sz="1600" u="none" cap="none" strike="noStrike">
                <a:solidFill>
                  <a:srgbClr val="000000"/>
                </a:solidFill>
              </a:defRPr>
            </a:lvl9pPr>
          </a:lstStyle>
          <a:p/>
        </p:txBody>
      </p:sp>
      <p:sp>
        <p:nvSpPr>
          <p:cNvPr id="5393" name="Google Shape;5393;p125"/>
          <p:cNvSpPr txBox="1"/>
          <p:nvPr>
            <p:ph idx="5" type="body"/>
          </p:nvPr>
        </p:nvSpPr>
        <p:spPr>
          <a:xfrm>
            <a:off x="7015273" y="2576825"/>
            <a:ext cx="1781100" cy="2251200"/>
          </a:xfrm>
          <a:prstGeom prst="rect">
            <a:avLst/>
          </a:prstGeom>
          <a:noFill/>
          <a:ln>
            <a:noFill/>
          </a:ln>
        </p:spPr>
        <p:txBody>
          <a:bodyPr anchorCtr="0" anchor="t" bIns="0" lIns="0" spcFirstLastPara="1" rIns="0" wrap="square" tIns="0">
            <a:normAutofit/>
          </a:bodyPr>
          <a:lstStyle>
            <a:lvl1pPr indent="-330200" lvl="0" marL="457200" marR="0" algn="l">
              <a:lnSpc>
                <a:spcPct val="100000"/>
              </a:lnSpc>
              <a:spcBef>
                <a:spcPts val="0"/>
              </a:spcBef>
              <a:spcAft>
                <a:spcPts val="0"/>
              </a:spcAft>
              <a:buClr>
                <a:srgbClr val="000000"/>
              </a:buClr>
              <a:buSzPts val="1600"/>
              <a:buChar char="●"/>
              <a:defRPr b="1" i="0" sz="1600" u="none" cap="none" strike="noStrike">
                <a:solidFill>
                  <a:srgbClr val="000000"/>
                </a:solidFill>
              </a:defRPr>
            </a:lvl1pPr>
            <a:lvl2pPr indent="-330200" lvl="1" marL="914400" marR="0" algn="l">
              <a:lnSpc>
                <a:spcPct val="100000"/>
              </a:lnSpc>
              <a:spcBef>
                <a:spcPts val="400"/>
              </a:spcBef>
              <a:spcAft>
                <a:spcPts val="0"/>
              </a:spcAft>
              <a:buClr>
                <a:srgbClr val="000000"/>
              </a:buClr>
              <a:buSzPts val="1600"/>
              <a:buChar char="○"/>
              <a:defRPr i="0" sz="1600" u="none" cap="none" strike="noStrike">
                <a:solidFill>
                  <a:srgbClr val="000000"/>
                </a:solidFill>
              </a:defRPr>
            </a:lvl2pPr>
            <a:lvl3pPr indent="-330200" lvl="2" marL="1371600" marR="0" algn="l">
              <a:lnSpc>
                <a:spcPct val="100000"/>
              </a:lnSpc>
              <a:spcBef>
                <a:spcPts val="400"/>
              </a:spcBef>
              <a:spcAft>
                <a:spcPts val="0"/>
              </a:spcAft>
              <a:buClr>
                <a:srgbClr val="000000"/>
              </a:buClr>
              <a:buSzPts val="1600"/>
              <a:buChar char="■"/>
              <a:defRPr i="0" sz="1600" u="none" cap="none" strike="noStrike">
                <a:solidFill>
                  <a:srgbClr val="000000"/>
                </a:solidFill>
              </a:defRPr>
            </a:lvl3pPr>
            <a:lvl4pPr indent="-330200" lvl="3" marL="1828800" marR="0" algn="l">
              <a:lnSpc>
                <a:spcPct val="100000"/>
              </a:lnSpc>
              <a:spcBef>
                <a:spcPts val="400"/>
              </a:spcBef>
              <a:spcAft>
                <a:spcPts val="0"/>
              </a:spcAft>
              <a:buClr>
                <a:srgbClr val="000000"/>
              </a:buClr>
              <a:buSzPts val="1600"/>
              <a:buChar char="●"/>
              <a:defRPr i="0" sz="1600" u="none" cap="none" strike="noStrike">
                <a:solidFill>
                  <a:srgbClr val="000000"/>
                </a:solidFill>
              </a:defRPr>
            </a:lvl4pPr>
            <a:lvl5pPr indent="-330200" lvl="4" marL="2286000" marR="0" algn="l">
              <a:lnSpc>
                <a:spcPct val="100000"/>
              </a:lnSpc>
              <a:spcBef>
                <a:spcPts val="400"/>
              </a:spcBef>
              <a:spcAft>
                <a:spcPts val="0"/>
              </a:spcAft>
              <a:buClr>
                <a:srgbClr val="000000"/>
              </a:buClr>
              <a:buSzPts val="1600"/>
              <a:buChar char="○"/>
              <a:defRPr i="0" sz="1600" u="none" cap="none" strike="noStrike">
                <a:solidFill>
                  <a:srgbClr val="000000"/>
                </a:solidFill>
              </a:defRPr>
            </a:lvl5pPr>
            <a:lvl6pPr indent="-330200" lvl="5" marL="2743200" marR="0" algn="l">
              <a:lnSpc>
                <a:spcPct val="100000"/>
              </a:lnSpc>
              <a:spcBef>
                <a:spcPts val="400"/>
              </a:spcBef>
              <a:spcAft>
                <a:spcPts val="0"/>
              </a:spcAft>
              <a:buClr>
                <a:srgbClr val="000000"/>
              </a:buClr>
              <a:buSzPts val="1600"/>
              <a:buChar char="■"/>
              <a:defRPr i="0" sz="1600" u="none" cap="none" strike="noStrike">
                <a:solidFill>
                  <a:srgbClr val="000000"/>
                </a:solidFill>
              </a:defRPr>
            </a:lvl6pPr>
            <a:lvl7pPr indent="-330200" lvl="6" marL="3200400" marR="0" algn="l">
              <a:lnSpc>
                <a:spcPct val="100000"/>
              </a:lnSpc>
              <a:spcBef>
                <a:spcPts val="400"/>
              </a:spcBef>
              <a:spcAft>
                <a:spcPts val="0"/>
              </a:spcAft>
              <a:buClr>
                <a:srgbClr val="000000"/>
              </a:buClr>
              <a:buSzPts val="1600"/>
              <a:buChar char="●"/>
              <a:defRPr i="0" sz="1600" u="none" cap="none" strike="noStrike">
                <a:solidFill>
                  <a:srgbClr val="000000"/>
                </a:solidFill>
              </a:defRPr>
            </a:lvl7pPr>
            <a:lvl8pPr indent="-330200" lvl="7" marL="3657600" marR="0" algn="l">
              <a:lnSpc>
                <a:spcPct val="100000"/>
              </a:lnSpc>
              <a:spcBef>
                <a:spcPts val="400"/>
              </a:spcBef>
              <a:spcAft>
                <a:spcPts val="0"/>
              </a:spcAft>
              <a:buClr>
                <a:srgbClr val="000000"/>
              </a:buClr>
              <a:buSzPts val="1600"/>
              <a:buChar char="○"/>
              <a:defRPr i="0" sz="1600" u="none" cap="none" strike="noStrike">
                <a:solidFill>
                  <a:srgbClr val="000000"/>
                </a:solidFill>
              </a:defRPr>
            </a:lvl8pPr>
            <a:lvl9pPr indent="-330200" lvl="8" marL="4114800" marR="0" algn="l">
              <a:lnSpc>
                <a:spcPct val="100000"/>
              </a:lnSpc>
              <a:spcBef>
                <a:spcPts val="400"/>
              </a:spcBef>
              <a:spcAft>
                <a:spcPts val="400"/>
              </a:spcAft>
              <a:buClr>
                <a:srgbClr val="000000"/>
              </a:buClr>
              <a:buSzPts val="1600"/>
              <a:buChar char="■"/>
              <a:defRPr i="0" sz="1600" u="none" cap="none" strike="noStrike">
                <a:solidFill>
                  <a:srgbClr val="000000"/>
                </a:solidFill>
              </a:defRPr>
            </a:lvl9pPr>
          </a:lstStyle>
          <a:p/>
        </p:txBody>
      </p:sp>
    </p:spTree>
  </p:cSld>
  <p:clrMapOvr>
    <a:masterClrMapping/>
  </p:clrMapOvr>
</p:sldLayout>
</file>

<file path=ppt/slideLayouts/slideLayout12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23: Title, text, 4 column, good for facts — black">
  <p:cSld name="CUSTOM_25">
    <p:bg>
      <p:bgPr>
        <a:solidFill>
          <a:schemeClr val="dk1"/>
        </a:solidFill>
      </p:bgPr>
    </p:bg>
    <p:spTree>
      <p:nvGrpSpPr>
        <p:cNvPr id="5394" name="Shape 5394"/>
        <p:cNvGrpSpPr/>
        <p:nvPr/>
      </p:nvGrpSpPr>
      <p:grpSpPr>
        <a:xfrm>
          <a:off x="0" y="0"/>
          <a:ext cx="0" cy="0"/>
          <a:chOff x="0" y="0"/>
          <a:chExt cx="0" cy="0"/>
        </a:xfrm>
      </p:grpSpPr>
      <p:sp>
        <p:nvSpPr>
          <p:cNvPr id="5395" name="Google Shape;5395;p126"/>
          <p:cNvSpPr txBox="1"/>
          <p:nvPr>
            <p:ph type="title"/>
          </p:nvPr>
        </p:nvSpPr>
        <p:spPr>
          <a:xfrm>
            <a:off x="420625" y="1714250"/>
            <a:ext cx="1950900" cy="1690500"/>
          </a:xfrm>
          <a:prstGeom prst="rect">
            <a:avLst/>
          </a:prstGeom>
          <a:solidFill>
            <a:schemeClr val="lt1"/>
          </a:solidFill>
        </p:spPr>
        <p:txBody>
          <a:bodyPr anchorCtr="0" anchor="t" bIns="91425" lIns="182875" spcFirstLastPara="1" rIns="91425" wrap="square" tIns="594350">
            <a:noAutofit/>
          </a:bodyPr>
          <a:lstStyle>
            <a:lvl1pPr lvl="0">
              <a:lnSpc>
                <a:spcPct val="90000"/>
              </a:lnSpc>
              <a:spcBef>
                <a:spcPts val="0"/>
              </a:spcBef>
              <a:spcAft>
                <a:spcPts val="0"/>
              </a:spcAft>
              <a:buSzPts val="1800"/>
              <a:buNone/>
              <a:defRPr sz="1800">
                <a:highlight>
                  <a:schemeClr val="accent1"/>
                </a:highlight>
              </a:defRPr>
            </a:lvl1pPr>
            <a:lvl2pPr lvl="1">
              <a:lnSpc>
                <a:spcPct val="90000"/>
              </a:lnSpc>
              <a:spcBef>
                <a:spcPts val="0"/>
              </a:spcBef>
              <a:spcAft>
                <a:spcPts val="0"/>
              </a:spcAft>
              <a:buSzPts val="1800"/>
              <a:buNone/>
              <a:defRPr sz="1800">
                <a:highlight>
                  <a:schemeClr val="accent1"/>
                </a:highlight>
              </a:defRPr>
            </a:lvl2pPr>
            <a:lvl3pPr lvl="2">
              <a:lnSpc>
                <a:spcPct val="90000"/>
              </a:lnSpc>
              <a:spcBef>
                <a:spcPts val="0"/>
              </a:spcBef>
              <a:spcAft>
                <a:spcPts val="0"/>
              </a:spcAft>
              <a:buSzPts val="1800"/>
              <a:buNone/>
              <a:defRPr sz="1800">
                <a:highlight>
                  <a:schemeClr val="accent1"/>
                </a:highlight>
              </a:defRPr>
            </a:lvl3pPr>
            <a:lvl4pPr lvl="3">
              <a:lnSpc>
                <a:spcPct val="90000"/>
              </a:lnSpc>
              <a:spcBef>
                <a:spcPts val="0"/>
              </a:spcBef>
              <a:spcAft>
                <a:spcPts val="0"/>
              </a:spcAft>
              <a:buSzPts val="1800"/>
              <a:buNone/>
              <a:defRPr sz="1800">
                <a:highlight>
                  <a:schemeClr val="accent1"/>
                </a:highlight>
              </a:defRPr>
            </a:lvl4pPr>
            <a:lvl5pPr lvl="4">
              <a:lnSpc>
                <a:spcPct val="90000"/>
              </a:lnSpc>
              <a:spcBef>
                <a:spcPts val="0"/>
              </a:spcBef>
              <a:spcAft>
                <a:spcPts val="0"/>
              </a:spcAft>
              <a:buSzPts val="1800"/>
              <a:buNone/>
              <a:defRPr sz="1800">
                <a:highlight>
                  <a:schemeClr val="accent1"/>
                </a:highlight>
              </a:defRPr>
            </a:lvl5pPr>
            <a:lvl6pPr lvl="5">
              <a:lnSpc>
                <a:spcPct val="90000"/>
              </a:lnSpc>
              <a:spcBef>
                <a:spcPts val="0"/>
              </a:spcBef>
              <a:spcAft>
                <a:spcPts val="0"/>
              </a:spcAft>
              <a:buSzPts val="1800"/>
              <a:buNone/>
              <a:defRPr sz="1800">
                <a:highlight>
                  <a:schemeClr val="accent1"/>
                </a:highlight>
              </a:defRPr>
            </a:lvl6pPr>
            <a:lvl7pPr lvl="6">
              <a:lnSpc>
                <a:spcPct val="90000"/>
              </a:lnSpc>
              <a:spcBef>
                <a:spcPts val="0"/>
              </a:spcBef>
              <a:spcAft>
                <a:spcPts val="0"/>
              </a:spcAft>
              <a:buSzPts val="1800"/>
              <a:buNone/>
              <a:defRPr sz="1800">
                <a:highlight>
                  <a:schemeClr val="accent1"/>
                </a:highlight>
              </a:defRPr>
            </a:lvl7pPr>
            <a:lvl8pPr lvl="7">
              <a:lnSpc>
                <a:spcPct val="90000"/>
              </a:lnSpc>
              <a:spcBef>
                <a:spcPts val="0"/>
              </a:spcBef>
              <a:spcAft>
                <a:spcPts val="0"/>
              </a:spcAft>
              <a:buSzPts val="1800"/>
              <a:buNone/>
              <a:defRPr sz="1800">
                <a:highlight>
                  <a:schemeClr val="accent1"/>
                </a:highlight>
              </a:defRPr>
            </a:lvl8pPr>
            <a:lvl9pPr lvl="8">
              <a:lnSpc>
                <a:spcPct val="90000"/>
              </a:lnSpc>
              <a:spcBef>
                <a:spcPts val="0"/>
              </a:spcBef>
              <a:spcAft>
                <a:spcPts val="0"/>
              </a:spcAft>
              <a:buSzPts val="1800"/>
              <a:buNone/>
              <a:defRPr sz="1800">
                <a:highlight>
                  <a:schemeClr val="accent1"/>
                </a:highlight>
              </a:defRPr>
            </a:lvl9pPr>
          </a:lstStyle>
          <a:p/>
        </p:txBody>
      </p:sp>
      <p:sp>
        <p:nvSpPr>
          <p:cNvPr id="5396" name="Google Shape;5396;p126"/>
          <p:cNvSpPr txBox="1"/>
          <p:nvPr>
            <p:ph idx="1" type="body"/>
          </p:nvPr>
        </p:nvSpPr>
        <p:spPr>
          <a:xfrm>
            <a:off x="420625" y="2703525"/>
            <a:ext cx="1950900" cy="701100"/>
          </a:xfrm>
          <a:prstGeom prst="rect">
            <a:avLst/>
          </a:prstGeom>
        </p:spPr>
        <p:txBody>
          <a:bodyPr anchorCtr="0" anchor="t" bIns="91425" lIns="182875" spcFirstLastPara="1" rIns="91425" wrap="square" tIns="0">
            <a:noAutofit/>
          </a:bodyPr>
          <a:lstStyle>
            <a:lvl1pPr indent="-304800" lvl="0" marL="457200">
              <a:spcBef>
                <a:spcPts val="0"/>
              </a:spcBef>
              <a:spcAft>
                <a:spcPts val="0"/>
              </a:spcAft>
              <a:buSzPts val="1200"/>
              <a:buChar char="●"/>
              <a:defRPr sz="1200"/>
            </a:lvl1pPr>
            <a:lvl2pPr indent="-304800" lvl="1" marL="914400">
              <a:spcBef>
                <a:spcPts val="800"/>
              </a:spcBef>
              <a:spcAft>
                <a:spcPts val="0"/>
              </a:spcAft>
              <a:buSzPts val="1200"/>
              <a:buChar char="○"/>
              <a:defRPr sz="1200"/>
            </a:lvl2pPr>
            <a:lvl3pPr indent="-304800" lvl="2" marL="1371600">
              <a:spcBef>
                <a:spcPts val="800"/>
              </a:spcBef>
              <a:spcAft>
                <a:spcPts val="0"/>
              </a:spcAft>
              <a:buSzPts val="1200"/>
              <a:buChar char="■"/>
              <a:defRPr sz="1200"/>
            </a:lvl3pPr>
            <a:lvl4pPr indent="-304800" lvl="3" marL="1828800">
              <a:spcBef>
                <a:spcPts val="800"/>
              </a:spcBef>
              <a:spcAft>
                <a:spcPts val="0"/>
              </a:spcAft>
              <a:buSzPts val="1200"/>
              <a:buChar char="●"/>
              <a:defRPr sz="1200"/>
            </a:lvl4pPr>
            <a:lvl5pPr indent="-304800" lvl="4" marL="2286000">
              <a:spcBef>
                <a:spcPts val="800"/>
              </a:spcBef>
              <a:spcAft>
                <a:spcPts val="0"/>
              </a:spcAft>
              <a:buSzPts val="1200"/>
              <a:buChar char="○"/>
              <a:defRPr sz="1200"/>
            </a:lvl5pPr>
            <a:lvl6pPr indent="-304800" lvl="5" marL="2743200">
              <a:spcBef>
                <a:spcPts val="800"/>
              </a:spcBef>
              <a:spcAft>
                <a:spcPts val="0"/>
              </a:spcAft>
              <a:buSzPts val="1200"/>
              <a:buChar char="■"/>
              <a:defRPr sz="1200"/>
            </a:lvl6pPr>
            <a:lvl7pPr indent="-304800" lvl="6" marL="3200400">
              <a:spcBef>
                <a:spcPts val="800"/>
              </a:spcBef>
              <a:spcAft>
                <a:spcPts val="0"/>
              </a:spcAft>
              <a:buSzPts val="1200"/>
              <a:buChar char="●"/>
              <a:defRPr sz="1200"/>
            </a:lvl7pPr>
            <a:lvl8pPr indent="-304800" lvl="7" marL="3657600">
              <a:spcBef>
                <a:spcPts val="800"/>
              </a:spcBef>
              <a:spcAft>
                <a:spcPts val="0"/>
              </a:spcAft>
              <a:buSzPts val="1200"/>
              <a:buChar char="○"/>
              <a:defRPr sz="1200"/>
            </a:lvl8pPr>
            <a:lvl9pPr indent="-304800" lvl="8" marL="4114800">
              <a:spcBef>
                <a:spcPts val="800"/>
              </a:spcBef>
              <a:spcAft>
                <a:spcPts val="800"/>
              </a:spcAft>
              <a:buSzPts val="1200"/>
              <a:buChar char="■"/>
              <a:defRPr sz="1200"/>
            </a:lvl9pPr>
          </a:lstStyle>
          <a:p/>
        </p:txBody>
      </p:sp>
      <p:sp>
        <p:nvSpPr>
          <p:cNvPr id="5397" name="Google Shape;5397;p126"/>
          <p:cNvSpPr txBox="1"/>
          <p:nvPr>
            <p:ph idx="2" type="title"/>
          </p:nvPr>
        </p:nvSpPr>
        <p:spPr>
          <a:xfrm>
            <a:off x="6711350" y="1724225"/>
            <a:ext cx="1950900" cy="1690500"/>
          </a:xfrm>
          <a:prstGeom prst="rect">
            <a:avLst/>
          </a:prstGeom>
          <a:solidFill>
            <a:schemeClr val="lt1"/>
          </a:solidFill>
        </p:spPr>
        <p:txBody>
          <a:bodyPr anchorCtr="0" anchor="t" bIns="91425" lIns="182875" spcFirstLastPara="1" rIns="91425" wrap="square" tIns="594350">
            <a:noAutofit/>
          </a:bodyPr>
          <a:lstStyle>
            <a:lvl1pPr lvl="0">
              <a:lnSpc>
                <a:spcPct val="90000"/>
              </a:lnSpc>
              <a:spcBef>
                <a:spcPts val="0"/>
              </a:spcBef>
              <a:spcAft>
                <a:spcPts val="0"/>
              </a:spcAft>
              <a:buSzPts val="1800"/>
              <a:buNone/>
              <a:defRPr sz="1800">
                <a:highlight>
                  <a:schemeClr val="accent1"/>
                </a:highlight>
              </a:defRPr>
            </a:lvl1pPr>
            <a:lvl2pPr lvl="1">
              <a:lnSpc>
                <a:spcPct val="90000"/>
              </a:lnSpc>
              <a:spcBef>
                <a:spcPts val="0"/>
              </a:spcBef>
              <a:spcAft>
                <a:spcPts val="0"/>
              </a:spcAft>
              <a:buSzPts val="1800"/>
              <a:buNone/>
              <a:defRPr sz="1800">
                <a:highlight>
                  <a:schemeClr val="accent1"/>
                </a:highlight>
              </a:defRPr>
            </a:lvl2pPr>
            <a:lvl3pPr lvl="2">
              <a:lnSpc>
                <a:spcPct val="90000"/>
              </a:lnSpc>
              <a:spcBef>
                <a:spcPts val="0"/>
              </a:spcBef>
              <a:spcAft>
                <a:spcPts val="0"/>
              </a:spcAft>
              <a:buSzPts val="1800"/>
              <a:buNone/>
              <a:defRPr sz="1800">
                <a:highlight>
                  <a:schemeClr val="accent1"/>
                </a:highlight>
              </a:defRPr>
            </a:lvl3pPr>
            <a:lvl4pPr lvl="3">
              <a:lnSpc>
                <a:spcPct val="90000"/>
              </a:lnSpc>
              <a:spcBef>
                <a:spcPts val="0"/>
              </a:spcBef>
              <a:spcAft>
                <a:spcPts val="0"/>
              </a:spcAft>
              <a:buSzPts val="1800"/>
              <a:buNone/>
              <a:defRPr sz="1800">
                <a:highlight>
                  <a:schemeClr val="accent1"/>
                </a:highlight>
              </a:defRPr>
            </a:lvl4pPr>
            <a:lvl5pPr lvl="4">
              <a:lnSpc>
                <a:spcPct val="90000"/>
              </a:lnSpc>
              <a:spcBef>
                <a:spcPts val="0"/>
              </a:spcBef>
              <a:spcAft>
                <a:spcPts val="0"/>
              </a:spcAft>
              <a:buSzPts val="1800"/>
              <a:buNone/>
              <a:defRPr sz="1800">
                <a:highlight>
                  <a:schemeClr val="accent1"/>
                </a:highlight>
              </a:defRPr>
            </a:lvl5pPr>
            <a:lvl6pPr lvl="5">
              <a:lnSpc>
                <a:spcPct val="90000"/>
              </a:lnSpc>
              <a:spcBef>
                <a:spcPts val="0"/>
              </a:spcBef>
              <a:spcAft>
                <a:spcPts val="0"/>
              </a:spcAft>
              <a:buSzPts val="1800"/>
              <a:buNone/>
              <a:defRPr sz="1800">
                <a:highlight>
                  <a:schemeClr val="accent1"/>
                </a:highlight>
              </a:defRPr>
            </a:lvl6pPr>
            <a:lvl7pPr lvl="6">
              <a:lnSpc>
                <a:spcPct val="90000"/>
              </a:lnSpc>
              <a:spcBef>
                <a:spcPts val="0"/>
              </a:spcBef>
              <a:spcAft>
                <a:spcPts val="0"/>
              </a:spcAft>
              <a:buSzPts val="1800"/>
              <a:buNone/>
              <a:defRPr sz="1800">
                <a:highlight>
                  <a:schemeClr val="accent1"/>
                </a:highlight>
              </a:defRPr>
            </a:lvl7pPr>
            <a:lvl8pPr lvl="7">
              <a:lnSpc>
                <a:spcPct val="90000"/>
              </a:lnSpc>
              <a:spcBef>
                <a:spcPts val="0"/>
              </a:spcBef>
              <a:spcAft>
                <a:spcPts val="0"/>
              </a:spcAft>
              <a:buSzPts val="1800"/>
              <a:buNone/>
              <a:defRPr sz="1800">
                <a:highlight>
                  <a:schemeClr val="accent1"/>
                </a:highlight>
              </a:defRPr>
            </a:lvl8pPr>
            <a:lvl9pPr lvl="8">
              <a:lnSpc>
                <a:spcPct val="90000"/>
              </a:lnSpc>
              <a:spcBef>
                <a:spcPts val="0"/>
              </a:spcBef>
              <a:spcAft>
                <a:spcPts val="0"/>
              </a:spcAft>
              <a:buSzPts val="1800"/>
              <a:buNone/>
              <a:defRPr sz="1800">
                <a:highlight>
                  <a:schemeClr val="accent1"/>
                </a:highlight>
              </a:defRPr>
            </a:lvl9pPr>
          </a:lstStyle>
          <a:p/>
        </p:txBody>
      </p:sp>
      <p:sp>
        <p:nvSpPr>
          <p:cNvPr id="5398" name="Google Shape;5398;p126"/>
          <p:cNvSpPr txBox="1"/>
          <p:nvPr>
            <p:ph idx="3" type="body"/>
          </p:nvPr>
        </p:nvSpPr>
        <p:spPr>
          <a:xfrm>
            <a:off x="6711700" y="2713500"/>
            <a:ext cx="1950900" cy="701100"/>
          </a:xfrm>
          <a:prstGeom prst="rect">
            <a:avLst/>
          </a:prstGeom>
        </p:spPr>
        <p:txBody>
          <a:bodyPr anchorCtr="0" anchor="t" bIns="91425" lIns="182875" spcFirstLastPara="1" rIns="91425" wrap="square" tIns="0">
            <a:noAutofit/>
          </a:bodyPr>
          <a:lstStyle>
            <a:lvl1pPr indent="-304800" lvl="0" marL="457200">
              <a:spcBef>
                <a:spcPts val="0"/>
              </a:spcBef>
              <a:spcAft>
                <a:spcPts val="0"/>
              </a:spcAft>
              <a:buSzPts val="1200"/>
              <a:buChar char="●"/>
              <a:defRPr sz="1200"/>
            </a:lvl1pPr>
            <a:lvl2pPr indent="-304800" lvl="1" marL="914400">
              <a:spcBef>
                <a:spcPts val="800"/>
              </a:spcBef>
              <a:spcAft>
                <a:spcPts val="0"/>
              </a:spcAft>
              <a:buSzPts val="1200"/>
              <a:buChar char="○"/>
              <a:defRPr sz="1200"/>
            </a:lvl2pPr>
            <a:lvl3pPr indent="-304800" lvl="2" marL="1371600">
              <a:spcBef>
                <a:spcPts val="800"/>
              </a:spcBef>
              <a:spcAft>
                <a:spcPts val="0"/>
              </a:spcAft>
              <a:buSzPts val="1200"/>
              <a:buChar char="■"/>
              <a:defRPr sz="1200"/>
            </a:lvl3pPr>
            <a:lvl4pPr indent="-304800" lvl="3" marL="1828800">
              <a:spcBef>
                <a:spcPts val="800"/>
              </a:spcBef>
              <a:spcAft>
                <a:spcPts val="0"/>
              </a:spcAft>
              <a:buSzPts val="1200"/>
              <a:buChar char="●"/>
              <a:defRPr sz="1200"/>
            </a:lvl4pPr>
            <a:lvl5pPr indent="-304800" lvl="4" marL="2286000">
              <a:spcBef>
                <a:spcPts val="800"/>
              </a:spcBef>
              <a:spcAft>
                <a:spcPts val="0"/>
              </a:spcAft>
              <a:buSzPts val="1200"/>
              <a:buChar char="○"/>
              <a:defRPr sz="1200"/>
            </a:lvl5pPr>
            <a:lvl6pPr indent="-304800" lvl="5" marL="2743200">
              <a:spcBef>
                <a:spcPts val="800"/>
              </a:spcBef>
              <a:spcAft>
                <a:spcPts val="0"/>
              </a:spcAft>
              <a:buSzPts val="1200"/>
              <a:buChar char="■"/>
              <a:defRPr sz="1200"/>
            </a:lvl6pPr>
            <a:lvl7pPr indent="-304800" lvl="6" marL="3200400">
              <a:spcBef>
                <a:spcPts val="800"/>
              </a:spcBef>
              <a:spcAft>
                <a:spcPts val="0"/>
              </a:spcAft>
              <a:buSzPts val="1200"/>
              <a:buChar char="●"/>
              <a:defRPr sz="1200"/>
            </a:lvl7pPr>
            <a:lvl8pPr indent="-304800" lvl="7" marL="3657600">
              <a:spcBef>
                <a:spcPts val="800"/>
              </a:spcBef>
              <a:spcAft>
                <a:spcPts val="0"/>
              </a:spcAft>
              <a:buSzPts val="1200"/>
              <a:buChar char="○"/>
              <a:defRPr sz="1200"/>
            </a:lvl8pPr>
            <a:lvl9pPr indent="-304800" lvl="8" marL="4114800">
              <a:spcBef>
                <a:spcPts val="800"/>
              </a:spcBef>
              <a:spcAft>
                <a:spcPts val="800"/>
              </a:spcAft>
              <a:buSzPts val="1200"/>
              <a:buChar char="■"/>
              <a:defRPr sz="1200"/>
            </a:lvl9pPr>
          </a:lstStyle>
          <a:p/>
        </p:txBody>
      </p:sp>
      <p:sp>
        <p:nvSpPr>
          <p:cNvPr id="5399" name="Google Shape;5399;p126"/>
          <p:cNvSpPr txBox="1"/>
          <p:nvPr>
            <p:ph idx="4" type="title"/>
          </p:nvPr>
        </p:nvSpPr>
        <p:spPr>
          <a:xfrm>
            <a:off x="4631025" y="1714250"/>
            <a:ext cx="1950900" cy="1690500"/>
          </a:xfrm>
          <a:prstGeom prst="rect">
            <a:avLst/>
          </a:prstGeom>
          <a:solidFill>
            <a:schemeClr val="lt1"/>
          </a:solidFill>
        </p:spPr>
        <p:txBody>
          <a:bodyPr anchorCtr="0" anchor="t" bIns="91425" lIns="182875" spcFirstLastPara="1" rIns="91425" wrap="square" tIns="594350">
            <a:noAutofit/>
          </a:bodyPr>
          <a:lstStyle>
            <a:lvl1pPr lvl="0">
              <a:lnSpc>
                <a:spcPct val="90000"/>
              </a:lnSpc>
              <a:spcBef>
                <a:spcPts val="0"/>
              </a:spcBef>
              <a:spcAft>
                <a:spcPts val="0"/>
              </a:spcAft>
              <a:buSzPts val="1800"/>
              <a:buNone/>
              <a:defRPr sz="1800">
                <a:highlight>
                  <a:schemeClr val="accent1"/>
                </a:highlight>
              </a:defRPr>
            </a:lvl1pPr>
            <a:lvl2pPr lvl="1">
              <a:lnSpc>
                <a:spcPct val="90000"/>
              </a:lnSpc>
              <a:spcBef>
                <a:spcPts val="0"/>
              </a:spcBef>
              <a:spcAft>
                <a:spcPts val="0"/>
              </a:spcAft>
              <a:buSzPts val="1800"/>
              <a:buNone/>
              <a:defRPr sz="1800">
                <a:highlight>
                  <a:schemeClr val="accent1"/>
                </a:highlight>
              </a:defRPr>
            </a:lvl2pPr>
            <a:lvl3pPr lvl="2">
              <a:lnSpc>
                <a:spcPct val="90000"/>
              </a:lnSpc>
              <a:spcBef>
                <a:spcPts val="0"/>
              </a:spcBef>
              <a:spcAft>
                <a:spcPts val="0"/>
              </a:spcAft>
              <a:buSzPts val="1800"/>
              <a:buNone/>
              <a:defRPr sz="1800">
                <a:highlight>
                  <a:schemeClr val="accent1"/>
                </a:highlight>
              </a:defRPr>
            </a:lvl3pPr>
            <a:lvl4pPr lvl="3">
              <a:lnSpc>
                <a:spcPct val="90000"/>
              </a:lnSpc>
              <a:spcBef>
                <a:spcPts val="0"/>
              </a:spcBef>
              <a:spcAft>
                <a:spcPts val="0"/>
              </a:spcAft>
              <a:buSzPts val="1800"/>
              <a:buNone/>
              <a:defRPr sz="1800">
                <a:highlight>
                  <a:schemeClr val="accent1"/>
                </a:highlight>
              </a:defRPr>
            </a:lvl4pPr>
            <a:lvl5pPr lvl="4">
              <a:lnSpc>
                <a:spcPct val="90000"/>
              </a:lnSpc>
              <a:spcBef>
                <a:spcPts val="0"/>
              </a:spcBef>
              <a:spcAft>
                <a:spcPts val="0"/>
              </a:spcAft>
              <a:buSzPts val="1800"/>
              <a:buNone/>
              <a:defRPr sz="1800">
                <a:highlight>
                  <a:schemeClr val="accent1"/>
                </a:highlight>
              </a:defRPr>
            </a:lvl5pPr>
            <a:lvl6pPr lvl="5">
              <a:lnSpc>
                <a:spcPct val="90000"/>
              </a:lnSpc>
              <a:spcBef>
                <a:spcPts val="0"/>
              </a:spcBef>
              <a:spcAft>
                <a:spcPts val="0"/>
              </a:spcAft>
              <a:buSzPts val="1800"/>
              <a:buNone/>
              <a:defRPr sz="1800">
                <a:highlight>
                  <a:schemeClr val="accent1"/>
                </a:highlight>
              </a:defRPr>
            </a:lvl6pPr>
            <a:lvl7pPr lvl="6">
              <a:lnSpc>
                <a:spcPct val="90000"/>
              </a:lnSpc>
              <a:spcBef>
                <a:spcPts val="0"/>
              </a:spcBef>
              <a:spcAft>
                <a:spcPts val="0"/>
              </a:spcAft>
              <a:buSzPts val="1800"/>
              <a:buNone/>
              <a:defRPr sz="1800">
                <a:highlight>
                  <a:schemeClr val="accent1"/>
                </a:highlight>
              </a:defRPr>
            </a:lvl7pPr>
            <a:lvl8pPr lvl="7">
              <a:lnSpc>
                <a:spcPct val="90000"/>
              </a:lnSpc>
              <a:spcBef>
                <a:spcPts val="0"/>
              </a:spcBef>
              <a:spcAft>
                <a:spcPts val="0"/>
              </a:spcAft>
              <a:buSzPts val="1800"/>
              <a:buNone/>
              <a:defRPr sz="1800">
                <a:highlight>
                  <a:schemeClr val="accent1"/>
                </a:highlight>
              </a:defRPr>
            </a:lvl8pPr>
            <a:lvl9pPr lvl="8">
              <a:lnSpc>
                <a:spcPct val="90000"/>
              </a:lnSpc>
              <a:spcBef>
                <a:spcPts val="0"/>
              </a:spcBef>
              <a:spcAft>
                <a:spcPts val="0"/>
              </a:spcAft>
              <a:buSzPts val="1800"/>
              <a:buNone/>
              <a:defRPr sz="1800">
                <a:highlight>
                  <a:schemeClr val="accent1"/>
                </a:highlight>
              </a:defRPr>
            </a:lvl9pPr>
          </a:lstStyle>
          <a:p/>
        </p:txBody>
      </p:sp>
      <p:sp>
        <p:nvSpPr>
          <p:cNvPr id="5400" name="Google Shape;5400;p126"/>
          <p:cNvSpPr txBox="1"/>
          <p:nvPr>
            <p:ph idx="5" type="body"/>
          </p:nvPr>
        </p:nvSpPr>
        <p:spPr>
          <a:xfrm>
            <a:off x="4631025" y="2703525"/>
            <a:ext cx="1950900" cy="701100"/>
          </a:xfrm>
          <a:prstGeom prst="rect">
            <a:avLst/>
          </a:prstGeom>
        </p:spPr>
        <p:txBody>
          <a:bodyPr anchorCtr="0" anchor="t" bIns="91425" lIns="182875" spcFirstLastPara="1" rIns="91425" wrap="square" tIns="0">
            <a:noAutofit/>
          </a:bodyPr>
          <a:lstStyle>
            <a:lvl1pPr indent="-304800" lvl="0" marL="457200">
              <a:spcBef>
                <a:spcPts val="0"/>
              </a:spcBef>
              <a:spcAft>
                <a:spcPts val="0"/>
              </a:spcAft>
              <a:buSzPts val="1200"/>
              <a:buChar char="●"/>
              <a:defRPr sz="1200"/>
            </a:lvl1pPr>
            <a:lvl2pPr indent="-304800" lvl="1" marL="914400">
              <a:spcBef>
                <a:spcPts val="800"/>
              </a:spcBef>
              <a:spcAft>
                <a:spcPts val="0"/>
              </a:spcAft>
              <a:buSzPts val="1200"/>
              <a:buChar char="○"/>
              <a:defRPr sz="1200"/>
            </a:lvl2pPr>
            <a:lvl3pPr indent="-304800" lvl="2" marL="1371600">
              <a:spcBef>
                <a:spcPts val="800"/>
              </a:spcBef>
              <a:spcAft>
                <a:spcPts val="0"/>
              </a:spcAft>
              <a:buSzPts val="1200"/>
              <a:buChar char="■"/>
              <a:defRPr sz="1200"/>
            </a:lvl3pPr>
            <a:lvl4pPr indent="-304800" lvl="3" marL="1828800">
              <a:spcBef>
                <a:spcPts val="800"/>
              </a:spcBef>
              <a:spcAft>
                <a:spcPts val="0"/>
              </a:spcAft>
              <a:buSzPts val="1200"/>
              <a:buChar char="●"/>
              <a:defRPr sz="1200"/>
            </a:lvl4pPr>
            <a:lvl5pPr indent="-304800" lvl="4" marL="2286000">
              <a:spcBef>
                <a:spcPts val="800"/>
              </a:spcBef>
              <a:spcAft>
                <a:spcPts val="0"/>
              </a:spcAft>
              <a:buSzPts val="1200"/>
              <a:buChar char="○"/>
              <a:defRPr sz="1200"/>
            </a:lvl5pPr>
            <a:lvl6pPr indent="-304800" lvl="5" marL="2743200">
              <a:spcBef>
                <a:spcPts val="800"/>
              </a:spcBef>
              <a:spcAft>
                <a:spcPts val="0"/>
              </a:spcAft>
              <a:buSzPts val="1200"/>
              <a:buChar char="■"/>
              <a:defRPr sz="1200"/>
            </a:lvl6pPr>
            <a:lvl7pPr indent="-304800" lvl="6" marL="3200400">
              <a:spcBef>
                <a:spcPts val="800"/>
              </a:spcBef>
              <a:spcAft>
                <a:spcPts val="0"/>
              </a:spcAft>
              <a:buSzPts val="1200"/>
              <a:buChar char="●"/>
              <a:defRPr sz="1200"/>
            </a:lvl7pPr>
            <a:lvl8pPr indent="-304800" lvl="7" marL="3657600">
              <a:spcBef>
                <a:spcPts val="800"/>
              </a:spcBef>
              <a:spcAft>
                <a:spcPts val="0"/>
              </a:spcAft>
              <a:buSzPts val="1200"/>
              <a:buChar char="○"/>
              <a:defRPr sz="1200"/>
            </a:lvl8pPr>
            <a:lvl9pPr indent="-304800" lvl="8" marL="4114800">
              <a:spcBef>
                <a:spcPts val="800"/>
              </a:spcBef>
              <a:spcAft>
                <a:spcPts val="800"/>
              </a:spcAft>
              <a:buSzPts val="1200"/>
              <a:buChar char="■"/>
              <a:defRPr sz="1200"/>
            </a:lvl9pPr>
          </a:lstStyle>
          <a:p/>
        </p:txBody>
      </p:sp>
      <p:sp>
        <p:nvSpPr>
          <p:cNvPr id="5401" name="Google Shape;5401;p126"/>
          <p:cNvSpPr txBox="1"/>
          <p:nvPr>
            <p:ph idx="6" type="title"/>
          </p:nvPr>
        </p:nvSpPr>
        <p:spPr>
          <a:xfrm>
            <a:off x="2515650" y="1726500"/>
            <a:ext cx="1950900" cy="1690500"/>
          </a:xfrm>
          <a:prstGeom prst="rect">
            <a:avLst/>
          </a:prstGeom>
          <a:solidFill>
            <a:schemeClr val="lt1"/>
          </a:solidFill>
        </p:spPr>
        <p:txBody>
          <a:bodyPr anchorCtr="0" anchor="t" bIns="91425" lIns="182875" spcFirstLastPara="1" rIns="91425" wrap="square" tIns="594350">
            <a:noAutofit/>
          </a:bodyPr>
          <a:lstStyle>
            <a:lvl1pPr lvl="0">
              <a:lnSpc>
                <a:spcPct val="90000"/>
              </a:lnSpc>
              <a:spcBef>
                <a:spcPts val="0"/>
              </a:spcBef>
              <a:spcAft>
                <a:spcPts val="0"/>
              </a:spcAft>
              <a:buSzPts val="1800"/>
              <a:buNone/>
              <a:defRPr sz="1800">
                <a:highlight>
                  <a:schemeClr val="accent1"/>
                </a:highlight>
              </a:defRPr>
            </a:lvl1pPr>
            <a:lvl2pPr lvl="1">
              <a:lnSpc>
                <a:spcPct val="90000"/>
              </a:lnSpc>
              <a:spcBef>
                <a:spcPts val="0"/>
              </a:spcBef>
              <a:spcAft>
                <a:spcPts val="0"/>
              </a:spcAft>
              <a:buSzPts val="1800"/>
              <a:buNone/>
              <a:defRPr sz="1800">
                <a:highlight>
                  <a:schemeClr val="accent1"/>
                </a:highlight>
              </a:defRPr>
            </a:lvl2pPr>
            <a:lvl3pPr lvl="2">
              <a:lnSpc>
                <a:spcPct val="90000"/>
              </a:lnSpc>
              <a:spcBef>
                <a:spcPts val="0"/>
              </a:spcBef>
              <a:spcAft>
                <a:spcPts val="0"/>
              </a:spcAft>
              <a:buSzPts val="1800"/>
              <a:buNone/>
              <a:defRPr sz="1800">
                <a:highlight>
                  <a:schemeClr val="accent1"/>
                </a:highlight>
              </a:defRPr>
            </a:lvl3pPr>
            <a:lvl4pPr lvl="3">
              <a:lnSpc>
                <a:spcPct val="90000"/>
              </a:lnSpc>
              <a:spcBef>
                <a:spcPts val="0"/>
              </a:spcBef>
              <a:spcAft>
                <a:spcPts val="0"/>
              </a:spcAft>
              <a:buSzPts val="1800"/>
              <a:buNone/>
              <a:defRPr sz="1800">
                <a:highlight>
                  <a:schemeClr val="accent1"/>
                </a:highlight>
              </a:defRPr>
            </a:lvl4pPr>
            <a:lvl5pPr lvl="4">
              <a:lnSpc>
                <a:spcPct val="90000"/>
              </a:lnSpc>
              <a:spcBef>
                <a:spcPts val="0"/>
              </a:spcBef>
              <a:spcAft>
                <a:spcPts val="0"/>
              </a:spcAft>
              <a:buSzPts val="1800"/>
              <a:buNone/>
              <a:defRPr sz="1800">
                <a:highlight>
                  <a:schemeClr val="accent1"/>
                </a:highlight>
              </a:defRPr>
            </a:lvl5pPr>
            <a:lvl6pPr lvl="5">
              <a:lnSpc>
                <a:spcPct val="90000"/>
              </a:lnSpc>
              <a:spcBef>
                <a:spcPts val="0"/>
              </a:spcBef>
              <a:spcAft>
                <a:spcPts val="0"/>
              </a:spcAft>
              <a:buSzPts val="1800"/>
              <a:buNone/>
              <a:defRPr sz="1800">
                <a:highlight>
                  <a:schemeClr val="accent1"/>
                </a:highlight>
              </a:defRPr>
            </a:lvl6pPr>
            <a:lvl7pPr lvl="6">
              <a:lnSpc>
                <a:spcPct val="90000"/>
              </a:lnSpc>
              <a:spcBef>
                <a:spcPts val="0"/>
              </a:spcBef>
              <a:spcAft>
                <a:spcPts val="0"/>
              </a:spcAft>
              <a:buSzPts val="1800"/>
              <a:buNone/>
              <a:defRPr sz="1800">
                <a:highlight>
                  <a:schemeClr val="accent1"/>
                </a:highlight>
              </a:defRPr>
            </a:lvl7pPr>
            <a:lvl8pPr lvl="7">
              <a:lnSpc>
                <a:spcPct val="90000"/>
              </a:lnSpc>
              <a:spcBef>
                <a:spcPts val="0"/>
              </a:spcBef>
              <a:spcAft>
                <a:spcPts val="0"/>
              </a:spcAft>
              <a:buSzPts val="1800"/>
              <a:buNone/>
              <a:defRPr sz="1800">
                <a:highlight>
                  <a:schemeClr val="accent1"/>
                </a:highlight>
              </a:defRPr>
            </a:lvl8pPr>
            <a:lvl9pPr lvl="8">
              <a:lnSpc>
                <a:spcPct val="90000"/>
              </a:lnSpc>
              <a:spcBef>
                <a:spcPts val="0"/>
              </a:spcBef>
              <a:spcAft>
                <a:spcPts val="0"/>
              </a:spcAft>
              <a:buSzPts val="1800"/>
              <a:buNone/>
              <a:defRPr sz="1800">
                <a:highlight>
                  <a:schemeClr val="accent1"/>
                </a:highlight>
              </a:defRPr>
            </a:lvl9pPr>
          </a:lstStyle>
          <a:p/>
        </p:txBody>
      </p:sp>
      <p:sp>
        <p:nvSpPr>
          <p:cNvPr id="5402" name="Google Shape;5402;p126"/>
          <p:cNvSpPr txBox="1"/>
          <p:nvPr>
            <p:ph idx="7" type="body"/>
          </p:nvPr>
        </p:nvSpPr>
        <p:spPr>
          <a:xfrm>
            <a:off x="2515650" y="2715775"/>
            <a:ext cx="1950900" cy="701100"/>
          </a:xfrm>
          <a:prstGeom prst="rect">
            <a:avLst/>
          </a:prstGeom>
        </p:spPr>
        <p:txBody>
          <a:bodyPr anchorCtr="0" anchor="t" bIns="91425" lIns="182875" spcFirstLastPara="1" rIns="91425" wrap="square" tIns="0">
            <a:noAutofit/>
          </a:bodyPr>
          <a:lstStyle>
            <a:lvl1pPr indent="-304800" lvl="0" marL="457200">
              <a:spcBef>
                <a:spcPts val="0"/>
              </a:spcBef>
              <a:spcAft>
                <a:spcPts val="0"/>
              </a:spcAft>
              <a:buSzPts val="1200"/>
              <a:buChar char="●"/>
              <a:defRPr sz="1200"/>
            </a:lvl1pPr>
            <a:lvl2pPr indent="-304800" lvl="1" marL="914400">
              <a:spcBef>
                <a:spcPts val="800"/>
              </a:spcBef>
              <a:spcAft>
                <a:spcPts val="0"/>
              </a:spcAft>
              <a:buSzPts val="1200"/>
              <a:buChar char="○"/>
              <a:defRPr sz="1200"/>
            </a:lvl2pPr>
            <a:lvl3pPr indent="-304800" lvl="2" marL="1371600">
              <a:spcBef>
                <a:spcPts val="800"/>
              </a:spcBef>
              <a:spcAft>
                <a:spcPts val="0"/>
              </a:spcAft>
              <a:buSzPts val="1200"/>
              <a:buChar char="■"/>
              <a:defRPr sz="1200"/>
            </a:lvl3pPr>
            <a:lvl4pPr indent="-304800" lvl="3" marL="1828800">
              <a:spcBef>
                <a:spcPts val="800"/>
              </a:spcBef>
              <a:spcAft>
                <a:spcPts val="0"/>
              </a:spcAft>
              <a:buSzPts val="1200"/>
              <a:buChar char="●"/>
              <a:defRPr sz="1200"/>
            </a:lvl4pPr>
            <a:lvl5pPr indent="-304800" lvl="4" marL="2286000">
              <a:spcBef>
                <a:spcPts val="800"/>
              </a:spcBef>
              <a:spcAft>
                <a:spcPts val="0"/>
              </a:spcAft>
              <a:buSzPts val="1200"/>
              <a:buChar char="○"/>
              <a:defRPr sz="1200"/>
            </a:lvl5pPr>
            <a:lvl6pPr indent="-304800" lvl="5" marL="2743200">
              <a:spcBef>
                <a:spcPts val="800"/>
              </a:spcBef>
              <a:spcAft>
                <a:spcPts val="0"/>
              </a:spcAft>
              <a:buSzPts val="1200"/>
              <a:buChar char="■"/>
              <a:defRPr sz="1200"/>
            </a:lvl6pPr>
            <a:lvl7pPr indent="-304800" lvl="6" marL="3200400">
              <a:spcBef>
                <a:spcPts val="800"/>
              </a:spcBef>
              <a:spcAft>
                <a:spcPts val="0"/>
              </a:spcAft>
              <a:buSzPts val="1200"/>
              <a:buChar char="●"/>
              <a:defRPr sz="1200"/>
            </a:lvl7pPr>
            <a:lvl8pPr indent="-304800" lvl="7" marL="3657600">
              <a:spcBef>
                <a:spcPts val="800"/>
              </a:spcBef>
              <a:spcAft>
                <a:spcPts val="0"/>
              </a:spcAft>
              <a:buSzPts val="1200"/>
              <a:buChar char="○"/>
              <a:defRPr sz="1200"/>
            </a:lvl8pPr>
            <a:lvl9pPr indent="-304800" lvl="8" marL="4114800">
              <a:spcBef>
                <a:spcPts val="800"/>
              </a:spcBef>
              <a:spcAft>
                <a:spcPts val="800"/>
              </a:spcAft>
              <a:buSzPts val="1200"/>
              <a:buChar char="■"/>
              <a:defRPr sz="1200"/>
            </a:lvl9pPr>
          </a:lstStyle>
          <a:p/>
        </p:txBody>
      </p:sp>
      <p:sp>
        <p:nvSpPr>
          <p:cNvPr id="5403" name="Google Shape;5403;p126"/>
          <p:cNvSpPr txBox="1"/>
          <p:nvPr>
            <p:ph idx="8" type="title"/>
          </p:nvPr>
        </p:nvSpPr>
        <p:spPr>
          <a:xfrm>
            <a:off x="420625" y="320050"/>
            <a:ext cx="8411400" cy="455100"/>
          </a:xfrm>
          <a:prstGeom prst="rect">
            <a:avLst/>
          </a:prstGeom>
        </p:spPr>
        <p:txBody>
          <a:bodyPr anchorCtr="0" anchor="t" bIns="0" lIns="0" spcFirstLastPara="1" rIns="0" wrap="square" tIns="0">
            <a:noAutofit/>
          </a:bodyPr>
          <a:lstStyle>
            <a:lvl1pPr lvl="0">
              <a:spcBef>
                <a:spcPts val="0"/>
              </a:spcBef>
              <a:spcAft>
                <a:spcPts val="0"/>
              </a:spcAft>
              <a:buClr>
                <a:schemeClr val="lt1"/>
              </a:buClr>
              <a:buSzPts val="3200"/>
              <a:buNone/>
              <a:defRPr>
                <a:solidFill>
                  <a:schemeClr val="lt1"/>
                </a:solidFill>
              </a:defRPr>
            </a:lvl1pPr>
            <a:lvl2pPr lvl="1">
              <a:spcBef>
                <a:spcPts val="0"/>
              </a:spcBef>
              <a:spcAft>
                <a:spcPts val="0"/>
              </a:spcAft>
              <a:buSzPts val="2800"/>
              <a:buNone/>
              <a:defRPr/>
            </a:lvl2pPr>
            <a:lvl3pPr lvl="2">
              <a:spcBef>
                <a:spcPts val="800"/>
              </a:spcBef>
              <a:spcAft>
                <a:spcPts val="0"/>
              </a:spcAft>
              <a:buSzPts val="2800"/>
              <a:buNone/>
              <a:defRPr/>
            </a:lvl3pPr>
            <a:lvl4pPr lvl="3">
              <a:spcBef>
                <a:spcPts val="800"/>
              </a:spcBef>
              <a:spcAft>
                <a:spcPts val="0"/>
              </a:spcAft>
              <a:buSzPts val="2800"/>
              <a:buNone/>
              <a:defRPr/>
            </a:lvl4pPr>
            <a:lvl5pPr lvl="4">
              <a:spcBef>
                <a:spcPts val="800"/>
              </a:spcBef>
              <a:spcAft>
                <a:spcPts val="0"/>
              </a:spcAft>
              <a:buSzPts val="2800"/>
              <a:buNone/>
              <a:defRPr/>
            </a:lvl5pPr>
            <a:lvl6pPr lvl="5">
              <a:spcBef>
                <a:spcPts val="800"/>
              </a:spcBef>
              <a:spcAft>
                <a:spcPts val="0"/>
              </a:spcAft>
              <a:buSzPts val="2800"/>
              <a:buNone/>
              <a:defRPr/>
            </a:lvl6pPr>
            <a:lvl7pPr lvl="6">
              <a:spcBef>
                <a:spcPts val="800"/>
              </a:spcBef>
              <a:spcAft>
                <a:spcPts val="0"/>
              </a:spcAft>
              <a:buSzPts val="2800"/>
              <a:buNone/>
              <a:defRPr/>
            </a:lvl7pPr>
            <a:lvl8pPr lvl="7">
              <a:spcBef>
                <a:spcPts val="800"/>
              </a:spcBef>
              <a:spcAft>
                <a:spcPts val="0"/>
              </a:spcAft>
              <a:buSzPts val="2800"/>
              <a:buNone/>
              <a:defRPr/>
            </a:lvl8pPr>
            <a:lvl9pPr lvl="8">
              <a:spcBef>
                <a:spcPts val="800"/>
              </a:spcBef>
              <a:spcAft>
                <a:spcPts val="800"/>
              </a:spcAft>
              <a:buSzPts val="2800"/>
              <a:buNone/>
              <a:defRPr/>
            </a:lvl9pPr>
          </a:lstStyle>
          <a:p/>
        </p:txBody>
      </p:sp>
    </p:spTree>
  </p:cSld>
  <p:clrMapOvr>
    <a:masterClrMapping/>
  </p:clrMapOvr>
</p:sldLayout>
</file>

<file path=ppt/slideLayouts/slideLayout12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23: Title, text, 4 column, good for facts — photo background">
  <p:cSld name="CUSTOM_25_1">
    <p:spTree>
      <p:nvGrpSpPr>
        <p:cNvPr id="5404" name="Shape 5404"/>
        <p:cNvGrpSpPr/>
        <p:nvPr/>
      </p:nvGrpSpPr>
      <p:grpSpPr>
        <a:xfrm>
          <a:off x="0" y="0"/>
          <a:ext cx="0" cy="0"/>
          <a:chOff x="0" y="0"/>
          <a:chExt cx="0" cy="0"/>
        </a:xfrm>
      </p:grpSpPr>
      <p:sp>
        <p:nvSpPr>
          <p:cNvPr id="5405" name="Google Shape;5405;p127"/>
          <p:cNvSpPr/>
          <p:nvPr>
            <p:ph idx="2" type="pic"/>
          </p:nvPr>
        </p:nvSpPr>
        <p:spPr>
          <a:xfrm>
            <a:off x="0" y="-9225"/>
            <a:ext cx="9144000" cy="5143500"/>
          </a:xfrm>
          <a:prstGeom prst="rect">
            <a:avLst/>
          </a:prstGeom>
          <a:noFill/>
          <a:ln>
            <a:noFill/>
          </a:ln>
        </p:spPr>
      </p:sp>
      <p:sp>
        <p:nvSpPr>
          <p:cNvPr id="5406" name="Google Shape;5406;p127"/>
          <p:cNvSpPr txBox="1"/>
          <p:nvPr>
            <p:ph type="title"/>
          </p:nvPr>
        </p:nvSpPr>
        <p:spPr>
          <a:xfrm>
            <a:off x="420625" y="1714250"/>
            <a:ext cx="1950900" cy="1690500"/>
          </a:xfrm>
          <a:prstGeom prst="rect">
            <a:avLst/>
          </a:prstGeom>
          <a:solidFill>
            <a:schemeClr val="lt1"/>
          </a:solidFill>
        </p:spPr>
        <p:txBody>
          <a:bodyPr anchorCtr="0" anchor="t" bIns="91425" lIns="182875" spcFirstLastPara="1" rIns="91425" wrap="square" tIns="594350">
            <a:noAutofit/>
          </a:bodyPr>
          <a:lstStyle>
            <a:lvl1pPr lvl="0">
              <a:spcBef>
                <a:spcPts val="0"/>
              </a:spcBef>
              <a:spcAft>
                <a:spcPts val="0"/>
              </a:spcAft>
              <a:buSzPts val="1800"/>
              <a:buNone/>
              <a:defRPr sz="1800">
                <a:highlight>
                  <a:schemeClr val="accent1"/>
                </a:highlight>
              </a:defRPr>
            </a:lvl1pPr>
            <a:lvl2pPr lvl="1">
              <a:spcBef>
                <a:spcPts val="0"/>
              </a:spcBef>
              <a:spcAft>
                <a:spcPts val="0"/>
              </a:spcAft>
              <a:buSzPts val="1800"/>
              <a:buNone/>
              <a:defRPr sz="1800">
                <a:highlight>
                  <a:schemeClr val="accent1"/>
                </a:highlight>
              </a:defRPr>
            </a:lvl2pPr>
            <a:lvl3pPr lvl="2">
              <a:spcBef>
                <a:spcPts val="800"/>
              </a:spcBef>
              <a:spcAft>
                <a:spcPts val="0"/>
              </a:spcAft>
              <a:buSzPts val="1800"/>
              <a:buNone/>
              <a:defRPr sz="1800">
                <a:highlight>
                  <a:schemeClr val="accent1"/>
                </a:highlight>
              </a:defRPr>
            </a:lvl3pPr>
            <a:lvl4pPr lvl="3">
              <a:spcBef>
                <a:spcPts val="800"/>
              </a:spcBef>
              <a:spcAft>
                <a:spcPts val="0"/>
              </a:spcAft>
              <a:buSzPts val="1800"/>
              <a:buNone/>
              <a:defRPr sz="1800">
                <a:highlight>
                  <a:schemeClr val="accent1"/>
                </a:highlight>
              </a:defRPr>
            </a:lvl4pPr>
            <a:lvl5pPr lvl="4">
              <a:spcBef>
                <a:spcPts val="800"/>
              </a:spcBef>
              <a:spcAft>
                <a:spcPts val="0"/>
              </a:spcAft>
              <a:buSzPts val="1800"/>
              <a:buNone/>
              <a:defRPr sz="1800">
                <a:highlight>
                  <a:schemeClr val="accent1"/>
                </a:highlight>
              </a:defRPr>
            </a:lvl5pPr>
            <a:lvl6pPr lvl="5">
              <a:spcBef>
                <a:spcPts val="800"/>
              </a:spcBef>
              <a:spcAft>
                <a:spcPts val="0"/>
              </a:spcAft>
              <a:buSzPts val="1800"/>
              <a:buNone/>
              <a:defRPr sz="1800">
                <a:highlight>
                  <a:schemeClr val="accent1"/>
                </a:highlight>
              </a:defRPr>
            </a:lvl6pPr>
            <a:lvl7pPr lvl="6">
              <a:spcBef>
                <a:spcPts val="800"/>
              </a:spcBef>
              <a:spcAft>
                <a:spcPts val="0"/>
              </a:spcAft>
              <a:buSzPts val="1800"/>
              <a:buNone/>
              <a:defRPr sz="1800">
                <a:highlight>
                  <a:schemeClr val="accent1"/>
                </a:highlight>
              </a:defRPr>
            </a:lvl7pPr>
            <a:lvl8pPr lvl="7">
              <a:spcBef>
                <a:spcPts val="800"/>
              </a:spcBef>
              <a:spcAft>
                <a:spcPts val="0"/>
              </a:spcAft>
              <a:buSzPts val="1800"/>
              <a:buNone/>
              <a:defRPr sz="1800">
                <a:highlight>
                  <a:schemeClr val="accent1"/>
                </a:highlight>
              </a:defRPr>
            </a:lvl8pPr>
            <a:lvl9pPr lvl="8">
              <a:spcBef>
                <a:spcPts val="800"/>
              </a:spcBef>
              <a:spcAft>
                <a:spcPts val="800"/>
              </a:spcAft>
              <a:buSzPts val="1800"/>
              <a:buNone/>
              <a:defRPr sz="1800">
                <a:highlight>
                  <a:schemeClr val="accent1"/>
                </a:highlight>
              </a:defRPr>
            </a:lvl9pPr>
          </a:lstStyle>
          <a:p/>
        </p:txBody>
      </p:sp>
      <p:sp>
        <p:nvSpPr>
          <p:cNvPr id="5407" name="Google Shape;5407;p127"/>
          <p:cNvSpPr txBox="1"/>
          <p:nvPr>
            <p:ph idx="3" type="title"/>
          </p:nvPr>
        </p:nvSpPr>
        <p:spPr>
          <a:xfrm>
            <a:off x="6711350" y="1724225"/>
            <a:ext cx="1950900" cy="1690500"/>
          </a:xfrm>
          <a:prstGeom prst="rect">
            <a:avLst/>
          </a:prstGeom>
          <a:solidFill>
            <a:schemeClr val="lt1"/>
          </a:solidFill>
        </p:spPr>
        <p:txBody>
          <a:bodyPr anchorCtr="0" anchor="t" bIns="91425" lIns="182875" spcFirstLastPara="1" rIns="91425" wrap="square" tIns="594350">
            <a:noAutofit/>
          </a:bodyPr>
          <a:lstStyle>
            <a:lvl1pPr lvl="0">
              <a:spcBef>
                <a:spcPts val="0"/>
              </a:spcBef>
              <a:spcAft>
                <a:spcPts val="0"/>
              </a:spcAft>
              <a:buSzPts val="1800"/>
              <a:buNone/>
              <a:defRPr sz="1800">
                <a:highlight>
                  <a:schemeClr val="accent1"/>
                </a:highlight>
              </a:defRPr>
            </a:lvl1pPr>
            <a:lvl2pPr lvl="1">
              <a:spcBef>
                <a:spcPts val="0"/>
              </a:spcBef>
              <a:spcAft>
                <a:spcPts val="0"/>
              </a:spcAft>
              <a:buSzPts val="1800"/>
              <a:buNone/>
              <a:defRPr sz="1800">
                <a:highlight>
                  <a:schemeClr val="accent1"/>
                </a:highlight>
              </a:defRPr>
            </a:lvl2pPr>
            <a:lvl3pPr lvl="2">
              <a:spcBef>
                <a:spcPts val="800"/>
              </a:spcBef>
              <a:spcAft>
                <a:spcPts val="0"/>
              </a:spcAft>
              <a:buSzPts val="1800"/>
              <a:buNone/>
              <a:defRPr sz="1800">
                <a:highlight>
                  <a:schemeClr val="accent1"/>
                </a:highlight>
              </a:defRPr>
            </a:lvl3pPr>
            <a:lvl4pPr lvl="3">
              <a:spcBef>
                <a:spcPts val="800"/>
              </a:spcBef>
              <a:spcAft>
                <a:spcPts val="0"/>
              </a:spcAft>
              <a:buSzPts val="1800"/>
              <a:buNone/>
              <a:defRPr sz="1800">
                <a:highlight>
                  <a:schemeClr val="accent1"/>
                </a:highlight>
              </a:defRPr>
            </a:lvl4pPr>
            <a:lvl5pPr lvl="4">
              <a:spcBef>
                <a:spcPts val="800"/>
              </a:spcBef>
              <a:spcAft>
                <a:spcPts val="0"/>
              </a:spcAft>
              <a:buSzPts val="1800"/>
              <a:buNone/>
              <a:defRPr sz="1800">
                <a:highlight>
                  <a:schemeClr val="accent1"/>
                </a:highlight>
              </a:defRPr>
            </a:lvl5pPr>
            <a:lvl6pPr lvl="5">
              <a:spcBef>
                <a:spcPts val="800"/>
              </a:spcBef>
              <a:spcAft>
                <a:spcPts val="0"/>
              </a:spcAft>
              <a:buSzPts val="1800"/>
              <a:buNone/>
              <a:defRPr sz="1800">
                <a:highlight>
                  <a:schemeClr val="accent1"/>
                </a:highlight>
              </a:defRPr>
            </a:lvl6pPr>
            <a:lvl7pPr lvl="6">
              <a:spcBef>
                <a:spcPts val="800"/>
              </a:spcBef>
              <a:spcAft>
                <a:spcPts val="0"/>
              </a:spcAft>
              <a:buSzPts val="1800"/>
              <a:buNone/>
              <a:defRPr sz="1800">
                <a:highlight>
                  <a:schemeClr val="accent1"/>
                </a:highlight>
              </a:defRPr>
            </a:lvl7pPr>
            <a:lvl8pPr lvl="7">
              <a:spcBef>
                <a:spcPts val="800"/>
              </a:spcBef>
              <a:spcAft>
                <a:spcPts val="0"/>
              </a:spcAft>
              <a:buSzPts val="1800"/>
              <a:buNone/>
              <a:defRPr sz="1800">
                <a:highlight>
                  <a:schemeClr val="accent1"/>
                </a:highlight>
              </a:defRPr>
            </a:lvl8pPr>
            <a:lvl9pPr lvl="8">
              <a:spcBef>
                <a:spcPts val="800"/>
              </a:spcBef>
              <a:spcAft>
                <a:spcPts val="800"/>
              </a:spcAft>
              <a:buSzPts val="1800"/>
              <a:buNone/>
              <a:defRPr sz="1800">
                <a:highlight>
                  <a:schemeClr val="accent1"/>
                </a:highlight>
              </a:defRPr>
            </a:lvl9pPr>
          </a:lstStyle>
          <a:p/>
        </p:txBody>
      </p:sp>
      <p:sp>
        <p:nvSpPr>
          <p:cNvPr id="5408" name="Google Shape;5408;p127"/>
          <p:cNvSpPr txBox="1"/>
          <p:nvPr>
            <p:ph idx="4" type="title"/>
          </p:nvPr>
        </p:nvSpPr>
        <p:spPr>
          <a:xfrm>
            <a:off x="4631025" y="1714250"/>
            <a:ext cx="1950900" cy="1690500"/>
          </a:xfrm>
          <a:prstGeom prst="rect">
            <a:avLst/>
          </a:prstGeom>
          <a:solidFill>
            <a:schemeClr val="lt1"/>
          </a:solidFill>
        </p:spPr>
        <p:txBody>
          <a:bodyPr anchorCtr="0" anchor="t" bIns="91425" lIns="182875" spcFirstLastPara="1" rIns="91425" wrap="square" tIns="594350">
            <a:noAutofit/>
          </a:bodyPr>
          <a:lstStyle>
            <a:lvl1pPr lvl="0">
              <a:spcBef>
                <a:spcPts val="0"/>
              </a:spcBef>
              <a:spcAft>
                <a:spcPts val="0"/>
              </a:spcAft>
              <a:buSzPts val="1800"/>
              <a:buNone/>
              <a:defRPr sz="1800">
                <a:highlight>
                  <a:schemeClr val="accent1"/>
                </a:highlight>
              </a:defRPr>
            </a:lvl1pPr>
            <a:lvl2pPr lvl="1">
              <a:spcBef>
                <a:spcPts val="0"/>
              </a:spcBef>
              <a:spcAft>
                <a:spcPts val="0"/>
              </a:spcAft>
              <a:buSzPts val="1800"/>
              <a:buNone/>
              <a:defRPr sz="1800">
                <a:highlight>
                  <a:schemeClr val="accent1"/>
                </a:highlight>
              </a:defRPr>
            </a:lvl2pPr>
            <a:lvl3pPr lvl="2">
              <a:spcBef>
                <a:spcPts val="800"/>
              </a:spcBef>
              <a:spcAft>
                <a:spcPts val="0"/>
              </a:spcAft>
              <a:buSzPts val="1800"/>
              <a:buNone/>
              <a:defRPr sz="1800">
                <a:highlight>
                  <a:schemeClr val="accent1"/>
                </a:highlight>
              </a:defRPr>
            </a:lvl3pPr>
            <a:lvl4pPr lvl="3">
              <a:spcBef>
                <a:spcPts val="800"/>
              </a:spcBef>
              <a:spcAft>
                <a:spcPts val="0"/>
              </a:spcAft>
              <a:buSzPts val="1800"/>
              <a:buNone/>
              <a:defRPr sz="1800">
                <a:highlight>
                  <a:schemeClr val="accent1"/>
                </a:highlight>
              </a:defRPr>
            </a:lvl4pPr>
            <a:lvl5pPr lvl="4">
              <a:spcBef>
                <a:spcPts val="800"/>
              </a:spcBef>
              <a:spcAft>
                <a:spcPts val="0"/>
              </a:spcAft>
              <a:buSzPts val="1800"/>
              <a:buNone/>
              <a:defRPr sz="1800">
                <a:highlight>
                  <a:schemeClr val="accent1"/>
                </a:highlight>
              </a:defRPr>
            </a:lvl5pPr>
            <a:lvl6pPr lvl="5">
              <a:spcBef>
                <a:spcPts val="800"/>
              </a:spcBef>
              <a:spcAft>
                <a:spcPts val="0"/>
              </a:spcAft>
              <a:buSzPts val="1800"/>
              <a:buNone/>
              <a:defRPr sz="1800">
                <a:highlight>
                  <a:schemeClr val="accent1"/>
                </a:highlight>
              </a:defRPr>
            </a:lvl6pPr>
            <a:lvl7pPr lvl="6">
              <a:spcBef>
                <a:spcPts val="800"/>
              </a:spcBef>
              <a:spcAft>
                <a:spcPts val="0"/>
              </a:spcAft>
              <a:buSzPts val="1800"/>
              <a:buNone/>
              <a:defRPr sz="1800">
                <a:highlight>
                  <a:schemeClr val="accent1"/>
                </a:highlight>
              </a:defRPr>
            </a:lvl7pPr>
            <a:lvl8pPr lvl="7">
              <a:spcBef>
                <a:spcPts val="800"/>
              </a:spcBef>
              <a:spcAft>
                <a:spcPts val="0"/>
              </a:spcAft>
              <a:buSzPts val="1800"/>
              <a:buNone/>
              <a:defRPr sz="1800">
                <a:highlight>
                  <a:schemeClr val="accent1"/>
                </a:highlight>
              </a:defRPr>
            </a:lvl8pPr>
            <a:lvl9pPr lvl="8">
              <a:spcBef>
                <a:spcPts val="800"/>
              </a:spcBef>
              <a:spcAft>
                <a:spcPts val="800"/>
              </a:spcAft>
              <a:buSzPts val="1800"/>
              <a:buNone/>
              <a:defRPr sz="1800">
                <a:highlight>
                  <a:schemeClr val="accent1"/>
                </a:highlight>
              </a:defRPr>
            </a:lvl9pPr>
          </a:lstStyle>
          <a:p/>
        </p:txBody>
      </p:sp>
      <p:sp>
        <p:nvSpPr>
          <p:cNvPr id="5409" name="Google Shape;5409;p127"/>
          <p:cNvSpPr txBox="1"/>
          <p:nvPr>
            <p:ph idx="5" type="title"/>
          </p:nvPr>
        </p:nvSpPr>
        <p:spPr>
          <a:xfrm>
            <a:off x="2515650" y="1726500"/>
            <a:ext cx="1950900" cy="1690500"/>
          </a:xfrm>
          <a:prstGeom prst="rect">
            <a:avLst/>
          </a:prstGeom>
          <a:solidFill>
            <a:schemeClr val="lt1"/>
          </a:solidFill>
        </p:spPr>
        <p:txBody>
          <a:bodyPr anchorCtr="0" anchor="t" bIns="91425" lIns="182875" spcFirstLastPara="1" rIns="91425" wrap="square" tIns="594350">
            <a:noAutofit/>
          </a:bodyPr>
          <a:lstStyle>
            <a:lvl1pPr lvl="0">
              <a:spcBef>
                <a:spcPts val="0"/>
              </a:spcBef>
              <a:spcAft>
                <a:spcPts val="0"/>
              </a:spcAft>
              <a:buSzPts val="1800"/>
              <a:buNone/>
              <a:defRPr sz="1800">
                <a:highlight>
                  <a:schemeClr val="accent1"/>
                </a:highlight>
              </a:defRPr>
            </a:lvl1pPr>
            <a:lvl2pPr lvl="1">
              <a:spcBef>
                <a:spcPts val="0"/>
              </a:spcBef>
              <a:spcAft>
                <a:spcPts val="0"/>
              </a:spcAft>
              <a:buSzPts val="1800"/>
              <a:buNone/>
              <a:defRPr sz="1800">
                <a:highlight>
                  <a:schemeClr val="accent1"/>
                </a:highlight>
              </a:defRPr>
            </a:lvl2pPr>
            <a:lvl3pPr lvl="2">
              <a:spcBef>
                <a:spcPts val="800"/>
              </a:spcBef>
              <a:spcAft>
                <a:spcPts val="0"/>
              </a:spcAft>
              <a:buSzPts val="1800"/>
              <a:buNone/>
              <a:defRPr sz="1800">
                <a:highlight>
                  <a:schemeClr val="accent1"/>
                </a:highlight>
              </a:defRPr>
            </a:lvl3pPr>
            <a:lvl4pPr lvl="3">
              <a:spcBef>
                <a:spcPts val="800"/>
              </a:spcBef>
              <a:spcAft>
                <a:spcPts val="0"/>
              </a:spcAft>
              <a:buSzPts val="1800"/>
              <a:buNone/>
              <a:defRPr sz="1800">
                <a:highlight>
                  <a:schemeClr val="accent1"/>
                </a:highlight>
              </a:defRPr>
            </a:lvl4pPr>
            <a:lvl5pPr lvl="4">
              <a:spcBef>
                <a:spcPts val="800"/>
              </a:spcBef>
              <a:spcAft>
                <a:spcPts val="0"/>
              </a:spcAft>
              <a:buSzPts val="1800"/>
              <a:buNone/>
              <a:defRPr sz="1800">
                <a:highlight>
                  <a:schemeClr val="accent1"/>
                </a:highlight>
              </a:defRPr>
            </a:lvl5pPr>
            <a:lvl6pPr lvl="5">
              <a:spcBef>
                <a:spcPts val="800"/>
              </a:spcBef>
              <a:spcAft>
                <a:spcPts val="0"/>
              </a:spcAft>
              <a:buSzPts val="1800"/>
              <a:buNone/>
              <a:defRPr sz="1800">
                <a:highlight>
                  <a:schemeClr val="accent1"/>
                </a:highlight>
              </a:defRPr>
            </a:lvl6pPr>
            <a:lvl7pPr lvl="6">
              <a:spcBef>
                <a:spcPts val="800"/>
              </a:spcBef>
              <a:spcAft>
                <a:spcPts val="0"/>
              </a:spcAft>
              <a:buSzPts val="1800"/>
              <a:buNone/>
              <a:defRPr sz="1800">
                <a:highlight>
                  <a:schemeClr val="accent1"/>
                </a:highlight>
              </a:defRPr>
            </a:lvl7pPr>
            <a:lvl8pPr lvl="7">
              <a:spcBef>
                <a:spcPts val="800"/>
              </a:spcBef>
              <a:spcAft>
                <a:spcPts val="0"/>
              </a:spcAft>
              <a:buSzPts val="1800"/>
              <a:buNone/>
              <a:defRPr sz="1800">
                <a:highlight>
                  <a:schemeClr val="accent1"/>
                </a:highlight>
              </a:defRPr>
            </a:lvl8pPr>
            <a:lvl9pPr lvl="8">
              <a:spcBef>
                <a:spcPts val="800"/>
              </a:spcBef>
              <a:spcAft>
                <a:spcPts val="800"/>
              </a:spcAft>
              <a:buSzPts val="1800"/>
              <a:buNone/>
              <a:defRPr sz="1800">
                <a:highlight>
                  <a:schemeClr val="accent1"/>
                </a:highlight>
              </a:defRPr>
            </a:lvl9pPr>
          </a:lstStyle>
          <a:p/>
        </p:txBody>
      </p:sp>
      <p:sp>
        <p:nvSpPr>
          <p:cNvPr id="5410" name="Google Shape;5410;p127"/>
          <p:cNvSpPr txBox="1"/>
          <p:nvPr>
            <p:ph idx="6" type="title"/>
          </p:nvPr>
        </p:nvSpPr>
        <p:spPr>
          <a:xfrm>
            <a:off x="420625" y="320050"/>
            <a:ext cx="8411400" cy="455100"/>
          </a:xfrm>
          <a:prstGeom prst="rect">
            <a:avLst/>
          </a:prstGeom>
        </p:spPr>
        <p:txBody>
          <a:bodyPr anchorCtr="0" anchor="t" bIns="0" lIns="0" spcFirstLastPara="1" rIns="0" wrap="square" tIns="0">
            <a:noAutofit/>
          </a:bodyPr>
          <a:lstStyle>
            <a:lvl1pPr lvl="0">
              <a:spcBef>
                <a:spcPts val="0"/>
              </a:spcBef>
              <a:spcAft>
                <a:spcPts val="0"/>
              </a:spcAft>
              <a:buSzPts val="3200"/>
              <a:buNone/>
              <a:defRPr>
                <a:highlight>
                  <a:schemeClr val="accent1"/>
                </a:highlight>
              </a:defRPr>
            </a:lvl1pPr>
            <a:lvl2pPr lvl="1">
              <a:spcBef>
                <a:spcPts val="0"/>
              </a:spcBef>
              <a:spcAft>
                <a:spcPts val="0"/>
              </a:spcAft>
              <a:buSzPts val="2800"/>
              <a:buNone/>
              <a:defRPr/>
            </a:lvl2pPr>
            <a:lvl3pPr lvl="2">
              <a:spcBef>
                <a:spcPts val="800"/>
              </a:spcBef>
              <a:spcAft>
                <a:spcPts val="0"/>
              </a:spcAft>
              <a:buSzPts val="2800"/>
              <a:buNone/>
              <a:defRPr/>
            </a:lvl3pPr>
            <a:lvl4pPr lvl="3">
              <a:spcBef>
                <a:spcPts val="800"/>
              </a:spcBef>
              <a:spcAft>
                <a:spcPts val="0"/>
              </a:spcAft>
              <a:buSzPts val="2800"/>
              <a:buNone/>
              <a:defRPr/>
            </a:lvl4pPr>
            <a:lvl5pPr lvl="4">
              <a:spcBef>
                <a:spcPts val="800"/>
              </a:spcBef>
              <a:spcAft>
                <a:spcPts val="0"/>
              </a:spcAft>
              <a:buSzPts val="2800"/>
              <a:buNone/>
              <a:defRPr/>
            </a:lvl5pPr>
            <a:lvl6pPr lvl="5">
              <a:spcBef>
                <a:spcPts val="800"/>
              </a:spcBef>
              <a:spcAft>
                <a:spcPts val="0"/>
              </a:spcAft>
              <a:buSzPts val="2800"/>
              <a:buNone/>
              <a:defRPr/>
            </a:lvl6pPr>
            <a:lvl7pPr lvl="6">
              <a:spcBef>
                <a:spcPts val="800"/>
              </a:spcBef>
              <a:spcAft>
                <a:spcPts val="0"/>
              </a:spcAft>
              <a:buSzPts val="2800"/>
              <a:buNone/>
              <a:defRPr/>
            </a:lvl7pPr>
            <a:lvl8pPr lvl="7">
              <a:spcBef>
                <a:spcPts val="800"/>
              </a:spcBef>
              <a:spcAft>
                <a:spcPts val="0"/>
              </a:spcAft>
              <a:buSzPts val="2800"/>
              <a:buNone/>
              <a:defRPr/>
            </a:lvl8pPr>
            <a:lvl9pPr lvl="8">
              <a:spcBef>
                <a:spcPts val="800"/>
              </a:spcBef>
              <a:spcAft>
                <a:spcPts val="800"/>
              </a:spcAft>
              <a:buSzPts val="2800"/>
              <a:buNone/>
              <a:defRPr/>
            </a:lvl9pPr>
          </a:lstStyle>
          <a:p/>
        </p:txBody>
      </p:sp>
      <p:sp>
        <p:nvSpPr>
          <p:cNvPr id="5411" name="Google Shape;5411;p127"/>
          <p:cNvSpPr txBox="1"/>
          <p:nvPr>
            <p:ph idx="1" type="body"/>
          </p:nvPr>
        </p:nvSpPr>
        <p:spPr>
          <a:xfrm>
            <a:off x="420625" y="2703525"/>
            <a:ext cx="1950900" cy="701100"/>
          </a:xfrm>
          <a:prstGeom prst="rect">
            <a:avLst/>
          </a:prstGeom>
        </p:spPr>
        <p:txBody>
          <a:bodyPr anchorCtr="0" anchor="t" bIns="91425" lIns="182875" spcFirstLastPara="1" rIns="91425" wrap="square" tIns="0">
            <a:noAutofit/>
          </a:bodyPr>
          <a:lstStyle>
            <a:lvl1pPr indent="-304800" lvl="0" marL="457200">
              <a:spcBef>
                <a:spcPts val="0"/>
              </a:spcBef>
              <a:spcAft>
                <a:spcPts val="0"/>
              </a:spcAft>
              <a:buSzPts val="1200"/>
              <a:buChar char="●"/>
              <a:defRPr sz="1200"/>
            </a:lvl1pPr>
            <a:lvl2pPr indent="-304800" lvl="1" marL="914400">
              <a:spcBef>
                <a:spcPts val="400"/>
              </a:spcBef>
              <a:spcAft>
                <a:spcPts val="0"/>
              </a:spcAft>
              <a:buSzPts val="1200"/>
              <a:buChar char="○"/>
              <a:defRPr sz="1200"/>
            </a:lvl2pPr>
            <a:lvl3pPr indent="-304800" lvl="2" marL="1371600">
              <a:spcBef>
                <a:spcPts val="400"/>
              </a:spcBef>
              <a:spcAft>
                <a:spcPts val="0"/>
              </a:spcAft>
              <a:buSzPts val="1200"/>
              <a:buChar char="■"/>
              <a:defRPr sz="1200"/>
            </a:lvl3pPr>
            <a:lvl4pPr indent="-304800" lvl="3" marL="1828800">
              <a:spcBef>
                <a:spcPts val="400"/>
              </a:spcBef>
              <a:spcAft>
                <a:spcPts val="0"/>
              </a:spcAft>
              <a:buSzPts val="1200"/>
              <a:buChar char="●"/>
              <a:defRPr sz="1200"/>
            </a:lvl4pPr>
            <a:lvl5pPr indent="-304800" lvl="4" marL="2286000">
              <a:spcBef>
                <a:spcPts val="400"/>
              </a:spcBef>
              <a:spcAft>
                <a:spcPts val="0"/>
              </a:spcAft>
              <a:buSzPts val="1200"/>
              <a:buChar char="○"/>
              <a:defRPr sz="1200"/>
            </a:lvl5pPr>
            <a:lvl6pPr indent="-304800" lvl="5" marL="2743200">
              <a:spcBef>
                <a:spcPts val="400"/>
              </a:spcBef>
              <a:spcAft>
                <a:spcPts val="0"/>
              </a:spcAft>
              <a:buSzPts val="1200"/>
              <a:buChar char="■"/>
              <a:defRPr sz="1200"/>
            </a:lvl6pPr>
            <a:lvl7pPr indent="-304800" lvl="6" marL="3200400">
              <a:spcBef>
                <a:spcPts val="400"/>
              </a:spcBef>
              <a:spcAft>
                <a:spcPts val="0"/>
              </a:spcAft>
              <a:buSzPts val="1200"/>
              <a:buChar char="●"/>
              <a:defRPr sz="1200"/>
            </a:lvl7pPr>
            <a:lvl8pPr indent="-304800" lvl="7" marL="3657600">
              <a:spcBef>
                <a:spcPts val="400"/>
              </a:spcBef>
              <a:spcAft>
                <a:spcPts val="0"/>
              </a:spcAft>
              <a:buSzPts val="1200"/>
              <a:buChar char="○"/>
              <a:defRPr sz="1200"/>
            </a:lvl8pPr>
            <a:lvl9pPr indent="-304800" lvl="8" marL="4114800">
              <a:spcBef>
                <a:spcPts val="400"/>
              </a:spcBef>
              <a:spcAft>
                <a:spcPts val="400"/>
              </a:spcAft>
              <a:buSzPts val="1200"/>
              <a:buChar char="■"/>
              <a:defRPr sz="1200"/>
            </a:lvl9pPr>
          </a:lstStyle>
          <a:p/>
        </p:txBody>
      </p:sp>
      <p:sp>
        <p:nvSpPr>
          <p:cNvPr id="5412" name="Google Shape;5412;p127"/>
          <p:cNvSpPr txBox="1"/>
          <p:nvPr>
            <p:ph idx="7" type="body"/>
          </p:nvPr>
        </p:nvSpPr>
        <p:spPr>
          <a:xfrm>
            <a:off x="6711700" y="2713500"/>
            <a:ext cx="1950900" cy="701100"/>
          </a:xfrm>
          <a:prstGeom prst="rect">
            <a:avLst/>
          </a:prstGeom>
        </p:spPr>
        <p:txBody>
          <a:bodyPr anchorCtr="0" anchor="t" bIns="91425" lIns="182875" spcFirstLastPara="1" rIns="91425" wrap="square" tIns="0">
            <a:noAutofit/>
          </a:bodyPr>
          <a:lstStyle>
            <a:lvl1pPr indent="-304800" lvl="0" marL="457200">
              <a:spcBef>
                <a:spcPts val="0"/>
              </a:spcBef>
              <a:spcAft>
                <a:spcPts val="0"/>
              </a:spcAft>
              <a:buSzPts val="1200"/>
              <a:buChar char="●"/>
              <a:defRPr sz="1200"/>
            </a:lvl1pPr>
            <a:lvl2pPr indent="-304800" lvl="1" marL="914400">
              <a:spcBef>
                <a:spcPts val="400"/>
              </a:spcBef>
              <a:spcAft>
                <a:spcPts val="0"/>
              </a:spcAft>
              <a:buSzPts val="1200"/>
              <a:buChar char="○"/>
              <a:defRPr sz="1200"/>
            </a:lvl2pPr>
            <a:lvl3pPr indent="-304800" lvl="2" marL="1371600">
              <a:spcBef>
                <a:spcPts val="400"/>
              </a:spcBef>
              <a:spcAft>
                <a:spcPts val="0"/>
              </a:spcAft>
              <a:buSzPts val="1200"/>
              <a:buChar char="■"/>
              <a:defRPr sz="1200"/>
            </a:lvl3pPr>
            <a:lvl4pPr indent="-304800" lvl="3" marL="1828800">
              <a:spcBef>
                <a:spcPts val="400"/>
              </a:spcBef>
              <a:spcAft>
                <a:spcPts val="0"/>
              </a:spcAft>
              <a:buSzPts val="1200"/>
              <a:buChar char="●"/>
              <a:defRPr sz="1200"/>
            </a:lvl4pPr>
            <a:lvl5pPr indent="-304800" lvl="4" marL="2286000">
              <a:spcBef>
                <a:spcPts val="400"/>
              </a:spcBef>
              <a:spcAft>
                <a:spcPts val="0"/>
              </a:spcAft>
              <a:buSzPts val="1200"/>
              <a:buChar char="○"/>
              <a:defRPr sz="1200"/>
            </a:lvl5pPr>
            <a:lvl6pPr indent="-304800" lvl="5" marL="2743200">
              <a:spcBef>
                <a:spcPts val="400"/>
              </a:spcBef>
              <a:spcAft>
                <a:spcPts val="0"/>
              </a:spcAft>
              <a:buSzPts val="1200"/>
              <a:buChar char="■"/>
              <a:defRPr sz="1200"/>
            </a:lvl6pPr>
            <a:lvl7pPr indent="-304800" lvl="6" marL="3200400">
              <a:spcBef>
                <a:spcPts val="400"/>
              </a:spcBef>
              <a:spcAft>
                <a:spcPts val="0"/>
              </a:spcAft>
              <a:buSzPts val="1200"/>
              <a:buChar char="●"/>
              <a:defRPr sz="1200"/>
            </a:lvl7pPr>
            <a:lvl8pPr indent="-304800" lvl="7" marL="3657600">
              <a:spcBef>
                <a:spcPts val="400"/>
              </a:spcBef>
              <a:spcAft>
                <a:spcPts val="0"/>
              </a:spcAft>
              <a:buSzPts val="1200"/>
              <a:buChar char="○"/>
              <a:defRPr sz="1200"/>
            </a:lvl8pPr>
            <a:lvl9pPr indent="-304800" lvl="8" marL="4114800">
              <a:spcBef>
                <a:spcPts val="400"/>
              </a:spcBef>
              <a:spcAft>
                <a:spcPts val="400"/>
              </a:spcAft>
              <a:buSzPts val="1200"/>
              <a:buChar char="■"/>
              <a:defRPr sz="1200"/>
            </a:lvl9pPr>
          </a:lstStyle>
          <a:p/>
        </p:txBody>
      </p:sp>
      <p:sp>
        <p:nvSpPr>
          <p:cNvPr id="5413" name="Google Shape;5413;p127"/>
          <p:cNvSpPr txBox="1"/>
          <p:nvPr>
            <p:ph idx="8" type="body"/>
          </p:nvPr>
        </p:nvSpPr>
        <p:spPr>
          <a:xfrm>
            <a:off x="4631025" y="2703525"/>
            <a:ext cx="1950900" cy="701100"/>
          </a:xfrm>
          <a:prstGeom prst="rect">
            <a:avLst/>
          </a:prstGeom>
        </p:spPr>
        <p:txBody>
          <a:bodyPr anchorCtr="0" anchor="t" bIns="91425" lIns="182875" spcFirstLastPara="1" rIns="91425" wrap="square" tIns="0">
            <a:noAutofit/>
          </a:bodyPr>
          <a:lstStyle>
            <a:lvl1pPr indent="-304800" lvl="0" marL="457200">
              <a:spcBef>
                <a:spcPts val="0"/>
              </a:spcBef>
              <a:spcAft>
                <a:spcPts val="0"/>
              </a:spcAft>
              <a:buSzPts val="1200"/>
              <a:buChar char="●"/>
              <a:defRPr sz="1200"/>
            </a:lvl1pPr>
            <a:lvl2pPr indent="-304800" lvl="1" marL="914400">
              <a:spcBef>
                <a:spcPts val="400"/>
              </a:spcBef>
              <a:spcAft>
                <a:spcPts val="0"/>
              </a:spcAft>
              <a:buSzPts val="1200"/>
              <a:buChar char="○"/>
              <a:defRPr sz="1200"/>
            </a:lvl2pPr>
            <a:lvl3pPr indent="-304800" lvl="2" marL="1371600">
              <a:spcBef>
                <a:spcPts val="400"/>
              </a:spcBef>
              <a:spcAft>
                <a:spcPts val="0"/>
              </a:spcAft>
              <a:buSzPts val="1200"/>
              <a:buChar char="■"/>
              <a:defRPr sz="1200"/>
            </a:lvl3pPr>
            <a:lvl4pPr indent="-304800" lvl="3" marL="1828800">
              <a:spcBef>
                <a:spcPts val="400"/>
              </a:spcBef>
              <a:spcAft>
                <a:spcPts val="0"/>
              </a:spcAft>
              <a:buSzPts val="1200"/>
              <a:buChar char="●"/>
              <a:defRPr sz="1200"/>
            </a:lvl4pPr>
            <a:lvl5pPr indent="-304800" lvl="4" marL="2286000">
              <a:spcBef>
                <a:spcPts val="400"/>
              </a:spcBef>
              <a:spcAft>
                <a:spcPts val="0"/>
              </a:spcAft>
              <a:buSzPts val="1200"/>
              <a:buChar char="○"/>
              <a:defRPr sz="1200"/>
            </a:lvl5pPr>
            <a:lvl6pPr indent="-304800" lvl="5" marL="2743200">
              <a:spcBef>
                <a:spcPts val="400"/>
              </a:spcBef>
              <a:spcAft>
                <a:spcPts val="0"/>
              </a:spcAft>
              <a:buSzPts val="1200"/>
              <a:buChar char="■"/>
              <a:defRPr sz="1200"/>
            </a:lvl6pPr>
            <a:lvl7pPr indent="-304800" lvl="6" marL="3200400">
              <a:spcBef>
                <a:spcPts val="400"/>
              </a:spcBef>
              <a:spcAft>
                <a:spcPts val="0"/>
              </a:spcAft>
              <a:buSzPts val="1200"/>
              <a:buChar char="●"/>
              <a:defRPr sz="1200"/>
            </a:lvl7pPr>
            <a:lvl8pPr indent="-304800" lvl="7" marL="3657600">
              <a:spcBef>
                <a:spcPts val="400"/>
              </a:spcBef>
              <a:spcAft>
                <a:spcPts val="0"/>
              </a:spcAft>
              <a:buSzPts val="1200"/>
              <a:buChar char="○"/>
              <a:defRPr sz="1200"/>
            </a:lvl8pPr>
            <a:lvl9pPr indent="-304800" lvl="8" marL="4114800">
              <a:spcBef>
                <a:spcPts val="400"/>
              </a:spcBef>
              <a:spcAft>
                <a:spcPts val="400"/>
              </a:spcAft>
              <a:buSzPts val="1200"/>
              <a:buChar char="■"/>
              <a:defRPr sz="1200"/>
            </a:lvl9pPr>
          </a:lstStyle>
          <a:p/>
        </p:txBody>
      </p:sp>
      <p:sp>
        <p:nvSpPr>
          <p:cNvPr id="5414" name="Google Shape;5414;p127"/>
          <p:cNvSpPr txBox="1"/>
          <p:nvPr>
            <p:ph idx="9" type="body"/>
          </p:nvPr>
        </p:nvSpPr>
        <p:spPr>
          <a:xfrm>
            <a:off x="2515650" y="2715775"/>
            <a:ext cx="1950900" cy="701100"/>
          </a:xfrm>
          <a:prstGeom prst="rect">
            <a:avLst/>
          </a:prstGeom>
        </p:spPr>
        <p:txBody>
          <a:bodyPr anchorCtr="0" anchor="t" bIns="91425" lIns="182875" spcFirstLastPara="1" rIns="91425" wrap="square" tIns="0">
            <a:noAutofit/>
          </a:bodyPr>
          <a:lstStyle>
            <a:lvl1pPr indent="-304800" lvl="0" marL="457200">
              <a:spcBef>
                <a:spcPts val="0"/>
              </a:spcBef>
              <a:spcAft>
                <a:spcPts val="0"/>
              </a:spcAft>
              <a:buSzPts val="1200"/>
              <a:buChar char="●"/>
              <a:defRPr sz="1200"/>
            </a:lvl1pPr>
            <a:lvl2pPr indent="-304800" lvl="1" marL="914400">
              <a:spcBef>
                <a:spcPts val="400"/>
              </a:spcBef>
              <a:spcAft>
                <a:spcPts val="0"/>
              </a:spcAft>
              <a:buSzPts val="1200"/>
              <a:buChar char="○"/>
              <a:defRPr sz="1200"/>
            </a:lvl2pPr>
            <a:lvl3pPr indent="-304800" lvl="2" marL="1371600">
              <a:spcBef>
                <a:spcPts val="400"/>
              </a:spcBef>
              <a:spcAft>
                <a:spcPts val="0"/>
              </a:spcAft>
              <a:buSzPts val="1200"/>
              <a:buChar char="■"/>
              <a:defRPr sz="1200"/>
            </a:lvl3pPr>
            <a:lvl4pPr indent="-304800" lvl="3" marL="1828800">
              <a:spcBef>
                <a:spcPts val="400"/>
              </a:spcBef>
              <a:spcAft>
                <a:spcPts val="0"/>
              </a:spcAft>
              <a:buSzPts val="1200"/>
              <a:buChar char="●"/>
              <a:defRPr sz="1200"/>
            </a:lvl4pPr>
            <a:lvl5pPr indent="-304800" lvl="4" marL="2286000">
              <a:spcBef>
                <a:spcPts val="400"/>
              </a:spcBef>
              <a:spcAft>
                <a:spcPts val="0"/>
              </a:spcAft>
              <a:buSzPts val="1200"/>
              <a:buChar char="○"/>
              <a:defRPr sz="1200"/>
            </a:lvl5pPr>
            <a:lvl6pPr indent="-304800" lvl="5" marL="2743200">
              <a:spcBef>
                <a:spcPts val="400"/>
              </a:spcBef>
              <a:spcAft>
                <a:spcPts val="0"/>
              </a:spcAft>
              <a:buSzPts val="1200"/>
              <a:buChar char="■"/>
              <a:defRPr sz="1200"/>
            </a:lvl6pPr>
            <a:lvl7pPr indent="-304800" lvl="6" marL="3200400">
              <a:spcBef>
                <a:spcPts val="400"/>
              </a:spcBef>
              <a:spcAft>
                <a:spcPts val="0"/>
              </a:spcAft>
              <a:buSzPts val="1200"/>
              <a:buChar char="●"/>
              <a:defRPr sz="1200"/>
            </a:lvl7pPr>
            <a:lvl8pPr indent="-304800" lvl="7" marL="3657600">
              <a:spcBef>
                <a:spcPts val="400"/>
              </a:spcBef>
              <a:spcAft>
                <a:spcPts val="0"/>
              </a:spcAft>
              <a:buSzPts val="1200"/>
              <a:buChar char="○"/>
              <a:defRPr sz="1200"/>
            </a:lvl8pPr>
            <a:lvl9pPr indent="-304800" lvl="8" marL="4114800">
              <a:spcBef>
                <a:spcPts val="400"/>
              </a:spcBef>
              <a:spcAft>
                <a:spcPts val="400"/>
              </a:spcAft>
              <a:buSzPts val="1200"/>
              <a:buChar char="■"/>
              <a:defRPr sz="1200"/>
            </a:lvl9pPr>
          </a:lstStyle>
          <a:p/>
        </p:txBody>
      </p:sp>
    </p:spTree>
  </p:cSld>
  <p:clrMapOvr>
    <a:masterClrMapping/>
  </p:clrMapOvr>
</p:sldLayout>
</file>

<file path=ppt/slideLayouts/slideLayout12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23: Title, text, 3 column, good for facts — white">
  <p:cSld name="CUSTOM_25_2">
    <p:spTree>
      <p:nvGrpSpPr>
        <p:cNvPr id="5415" name="Shape 5415"/>
        <p:cNvGrpSpPr/>
        <p:nvPr/>
      </p:nvGrpSpPr>
      <p:grpSpPr>
        <a:xfrm>
          <a:off x="0" y="0"/>
          <a:ext cx="0" cy="0"/>
          <a:chOff x="0" y="0"/>
          <a:chExt cx="0" cy="0"/>
        </a:xfrm>
      </p:grpSpPr>
      <p:sp>
        <p:nvSpPr>
          <p:cNvPr id="5416" name="Google Shape;5416;p128"/>
          <p:cNvSpPr txBox="1"/>
          <p:nvPr>
            <p:ph type="title"/>
          </p:nvPr>
        </p:nvSpPr>
        <p:spPr>
          <a:xfrm>
            <a:off x="420625" y="1721250"/>
            <a:ext cx="2086800" cy="357900"/>
          </a:xfrm>
          <a:prstGeom prst="rect">
            <a:avLst/>
          </a:prstGeom>
          <a:solidFill>
            <a:schemeClr val="lt1"/>
          </a:solidFill>
        </p:spPr>
        <p:txBody>
          <a:bodyPr anchorCtr="0" anchor="t" bIns="0" lIns="0" spcFirstLastPara="1" rIns="0" wrap="square" tIns="0">
            <a:noAutofit/>
          </a:bodyPr>
          <a:lstStyle>
            <a:lvl1pPr lvl="0">
              <a:spcBef>
                <a:spcPts val="0"/>
              </a:spcBef>
              <a:spcAft>
                <a:spcPts val="0"/>
              </a:spcAft>
              <a:buSzPts val="2400"/>
              <a:buNone/>
              <a:defRPr sz="2400">
                <a:highlight>
                  <a:schemeClr val="accent1"/>
                </a:highlight>
              </a:defRPr>
            </a:lvl1pPr>
            <a:lvl2pPr lvl="1">
              <a:spcBef>
                <a:spcPts val="0"/>
              </a:spcBef>
              <a:spcAft>
                <a:spcPts val="0"/>
              </a:spcAft>
              <a:buSzPts val="2400"/>
              <a:buNone/>
              <a:defRPr sz="2400">
                <a:highlight>
                  <a:schemeClr val="accent1"/>
                </a:highlight>
              </a:defRPr>
            </a:lvl2pPr>
            <a:lvl3pPr lvl="2">
              <a:spcBef>
                <a:spcPts val="800"/>
              </a:spcBef>
              <a:spcAft>
                <a:spcPts val="0"/>
              </a:spcAft>
              <a:buSzPts val="2400"/>
              <a:buNone/>
              <a:defRPr sz="2400">
                <a:highlight>
                  <a:schemeClr val="accent1"/>
                </a:highlight>
              </a:defRPr>
            </a:lvl3pPr>
            <a:lvl4pPr lvl="3">
              <a:spcBef>
                <a:spcPts val="800"/>
              </a:spcBef>
              <a:spcAft>
                <a:spcPts val="0"/>
              </a:spcAft>
              <a:buSzPts val="2400"/>
              <a:buNone/>
              <a:defRPr sz="2400">
                <a:highlight>
                  <a:schemeClr val="accent1"/>
                </a:highlight>
              </a:defRPr>
            </a:lvl4pPr>
            <a:lvl5pPr lvl="4">
              <a:spcBef>
                <a:spcPts val="800"/>
              </a:spcBef>
              <a:spcAft>
                <a:spcPts val="0"/>
              </a:spcAft>
              <a:buSzPts val="2400"/>
              <a:buNone/>
              <a:defRPr sz="2400">
                <a:highlight>
                  <a:schemeClr val="accent1"/>
                </a:highlight>
              </a:defRPr>
            </a:lvl5pPr>
            <a:lvl6pPr lvl="5">
              <a:spcBef>
                <a:spcPts val="800"/>
              </a:spcBef>
              <a:spcAft>
                <a:spcPts val="0"/>
              </a:spcAft>
              <a:buSzPts val="2400"/>
              <a:buNone/>
              <a:defRPr sz="2400">
                <a:highlight>
                  <a:schemeClr val="accent1"/>
                </a:highlight>
              </a:defRPr>
            </a:lvl6pPr>
            <a:lvl7pPr lvl="6">
              <a:spcBef>
                <a:spcPts val="800"/>
              </a:spcBef>
              <a:spcAft>
                <a:spcPts val="0"/>
              </a:spcAft>
              <a:buSzPts val="2400"/>
              <a:buNone/>
              <a:defRPr sz="2400">
                <a:highlight>
                  <a:schemeClr val="accent1"/>
                </a:highlight>
              </a:defRPr>
            </a:lvl7pPr>
            <a:lvl8pPr lvl="7">
              <a:spcBef>
                <a:spcPts val="800"/>
              </a:spcBef>
              <a:spcAft>
                <a:spcPts val="0"/>
              </a:spcAft>
              <a:buSzPts val="2400"/>
              <a:buNone/>
              <a:defRPr sz="2400">
                <a:highlight>
                  <a:schemeClr val="accent1"/>
                </a:highlight>
              </a:defRPr>
            </a:lvl8pPr>
            <a:lvl9pPr lvl="8">
              <a:spcBef>
                <a:spcPts val="800"/>
              </a:spcBef>
              <a:spcAft>
                <a:spcPts val="800"/>
              </a:spcAft>
              <a:buSzPts val="2400"/>
              <a:buNone/>
              <a:defRPr sz="2400">
                <a:highlight>
                  <a:schemeClr val="accent1"/>
                </a:highlight>
              </a:defRPr>
            </a:lvl9pPr>
          </a:lstStyle>
          <a:p/>
        </p:txBody>
      </p:sp>
      <p:sp>
        <p:nvSpPr>
          <p:cNvPr id="5417" name="Google Shape;5417;p128"/>
          <p:cNvSpPr txBox="1"/>
          <p:nvPr>
            <p:ph idx="1" type="body"/>
          </p:nvPr>
        </p:nvSpPr>
        <p:spPr>
          <a:xfrm>
            <a:off x="420625" y="2214475"/>
            <a:ext cx="2086800" cy="2613600"/>
          </a:xfrm>
          <a:prstGeom prst="rect">
            <a:avLst/>
          </a:prstGeom>
        </p:spPr>
        <p:txBody>
          <a:bodyPr anchorCtr="0" anchor="t" bIns="0" lIns="0" spcFirstLastPara="1" rIns="0" wrap="square" tIns="0">
            <a:noAutofit/>
          </a:bodyPr>
          <a:lstStyle>
            <a:lvl1pPr indent="-304800" lvl="0" marL="457200">
              <a:spcBef>
                <a:spcPts val="0"/>
              </a:spcBef>
              <a:spcAft>
                <a:spcPts val="0"/>
              </a:spcAft>
              <a:buSzPts val="1200"/>
              <a:buChar char="●"/>
              <a:defRPr sz="1200"/>
            </a:lvl1pPr>
            <a:lvl2pPr indent="-304800" lvl="1" marL="914400">
              <a:spcBef>
                <a:spcPts val="400"/>
              </a:spcBef>
              <a:spcAft>
                <a:spcPts val="0"/>
              </a:spcAft>
              <a:buSzPts val="1200"/>
              <a:buChar char="○"/>
              <a:defRPr sz="1200"/>
            </a:lvl2pPr>
            <a:lvl3pPr indent="-304800" lvl="2" marL="1371600">
              <a:spcBef>
                <a:spcPts val="400"/>
              </a:spcBef>
              <a:spcAft>
                <a:spcPts val="0"/>
              </a:spcAft>
              <a:buSzPts val="1200"/>
              <a:buChar char="■"/>
              <a:defRPr sz="1200"/>
            </a:lvl3pPr>
            <a:lvl4pPr indent="-304800" lvl="3" marL="1828800">
              <a:spcBef>
                <a:spcPts val="400"/>
              </a:spcBef>
              <a:spcAft>
                <a:spcPts val="0"/>
              </a:spcAft>
              <a:buSzPts val="1200"/>
              <a:buChar char="●"/>
              <a:defRPr sz="1200"/>
            </a:lvl4pPr>
            <a:lvl5pPr indent="-304800" lvl="4" marL="2286000">
              <a:spcBef>
                <a:spcPts val="400"/>
              </a:spcBef>
              <a:spcAft>
                <a:spcPts val="0"/>
              </a:spcAft>
              <a:buSzPts val="1200"/>
              <a:buChar char="○"/>
              <a:defRPr sz="1200"/>
            </a:lvl5pPr>
            <a:lvl6pPr indent="-304800" lvl="5" marL="2743200">
              <a:spcBef>
                <a:spcPts val="400"/>
              </a:spcBef>
              <a:spcAft>
                <a:spcPts val="0"/>
              </a:spcAft>
              <a:buSzPts val="1200"/>
              <a:buChar char="■"/>
              <a:defRPr sz="1200"/>
            </a:lvl6pPr>
            <a:lvl7pPr indent="-304800" lvl="6" marL="3200400">
              <a:spcBef>
                <a:spcPts val="400"/>
              </a:spcBef>
              <a:spcAft>
                <a:spcPts val="0"/>
              </a:spcAft>
              <a:buSzPts val="1200"/>
              <a:buChar char="●"/>
              <a:defRPr sz="1200"/>
            </a:lvl7pPr>
            <a:lvl8pPr indent="-304800" lvl="7" marL="3657600">
              <a:spcBef>
                <a:spcPts val="400"/>
              </a:spcBef>
              <a:spcAft>
                <a:spcPts val="0"/>
              </a:spcAft>
              <a:buSzPts val="1200"/>
              <a:buChar char="○"/>
              <a:defRPr sz="1200"/>
            </a:lvl8pPr>
            <a:lvl9pPr indent="-304800" lvl="8" marL="4114800">
              <a:spcBef>
                <a:spcPts val="400"/>
              </a:spcBef>
              <a:spcAft>
                <a:spcPts val="400"/>
              </a:spcAft>
              <a:buSzPts val="1200"/>
              <a:buChar char="■"/>
              <a:defRPr sz="1200"/>
            </a:lvl9pPr>
          </a:lstStyle>
          <a:p/>
        </p:txBody>
      </p:sp>
      <p:sp>
        <p:nvSpPr>
          <p:cNvPr id="5418" name="Google Shape;5418;p128"/>
          <p:cNvSpPr txBox="1"/>
          <p:nvPr>
            <p:ph idx="2" type="title"/>
          </p:nvPr>
        </p:nvSpPr>
        <p:spPr>
          <a:xfrm>
            <a:off x="6295200" y="1721250"/>
            <a:ext cx="2086800" cy="357900"/>
          </a:xfrm>
          <a:prstGeom prst="rect">
            <a:avLst/>
          </a:prstGeom>
          <a:solidFill>
            <a:schemeClr val="lt1"/>
          </a:solidFill>
        </p:spPr>
        <p:txBody>
          <a:bodyPr anchorCtr="0" anchor="t" bIns="0" lIns="0" spcFirstLastPara="1" rIns="0" wrap="square" tIns="0">
            <a:noAutofit/>
          </a:bodyPr>
          <a:lstStyle>
            <a:lvl1pPr lvl="0">
              <a:spcBef>
                <a:spcPts val="0"/>
              </a:spcBef>
              <a:spcAft>
                <a:spcPts val="0"/>
              </a:spcAft>
              <a:buSzPts val="2400"/>
              <a:buNone/>
              <a:defRPr sz="2400">
                <a:highlight>
                  <a:schemeClr val="accent1"/>
                </a:highlight>
              </a:defRPr>
            </a:lvl1pPr>
            <a:lvl2pPr lvl="1">
              <a:spcBef>
                <a:spcPts val="0"/>
              </a:spcBef>
              <a:spcAft>
                <a:spcPts val="0"/>
              </a:spcAft>
              <a:buSzPts val="2400"/>
              <a:buNone/>
              <a:defRPr sz="2400">
                <a:highlight>
                  <a:schemeClr val="accent1"/>
                </a:highlight>
              </a:defRPr>
            </a:lvl2pPr>
            <a:lvl3pPr lvl="2">
              <a:spcBef>
                <a:spcPts val="800"/>
              </a:spcBef>
              <a:spcAft>
                <a:spcPts val="0"/>
              </a:spcAft>
              <a:buSzPts val="2400"/>
              <a:buNone/>
              <a:defRPr sz="2400">
                <a:highlight>
                  <a:schemeClr val="accent1"/>
                </a:highlight>
              </a:defRPr>
            </a:lvl3pPr>
            <a:lvl4pPr lvl="3">
              <a:spcBef>
                <a:spcPts val="800"/>
              </a:spcBef>
              <a:spcAft>
                <a:spcPts val="0"/>
              </a:spcAft>
              <a:buSzPts val="2400"/>
              <a:buNone/>
              <a:defRPr sz="2400">
                <a:highlight>
                  <a:schemeClr val="accent1"/>
                </a:highlight>
              </a:defRPr>
            </a:lvl4pPr>
            <a:lvl5pPr lvl="4">
              <a:spcBef>
                <a:spcPts val="800"/>
              </a:spcBef>
              <a:spcAft>
                <a:spcPts val="0"/>
              </a:spcAft>
              <a:buSzPts val="2400"/>
              <a:buNone/>
              <a:defRPr sz="2400">
                <a:highlight>
                  <a:schemeClr val="accent1"/>
                </a:highlight>
              </a:defRPr>
            </a:lvl5pPr>
            <a:lvl6pPr lvl="5">
              <a:spcBef>
                <a:spcPts val="800"/>
              </a:spcBef>
              <a:spcAft>
                <a:spcPts val="0"/>
              </a:spcAft>
              <a:buSzPts val="2400"/>
              <a:buNone/>
              <a:defRPr sz="2400">
                <a:highlight>
                  <a:schemeClr val="accent1"/>
                </a:highlight>
              </a:defRPr>
            </a:lvl6pPr>
            <a:lvl7pPr lvl="6">
              <a:spcBef>
                <a:spcPts val="800"/>
              </a:spcBef>
              <a:spcAft>
                <a:spcPts val="0"/>
              </a:spcAft>
              <a:buSzPts val="2400"/>
              <a:buNone/>
              <a:defRPr sz="2400">
                <a:highlight>
                  <a:schemeClr val="accent1"/>
                </a:highlight>
              </a:defRPr>
            </a:lvl7pPr>
            <a:lvl8pPr lvl="7">
              <a:spcBef>
                <a:spcPts val="800"/>
              </a:spcBef>
              <a:spcAft>
                <a:spcPts val="0"/>
              </a:spcAft>
              <a:buSzPts val="2400"/>
              <a:buNone/>
              <a:defRPr sz="2400">
                <a:highlight>
                  <a:schemeClr val="accent1"/>
                </a:highlight>
              </a:defRPr>
            </a:lvl8pPr>
            <a:lvl9pPr lvl="8">
              <a:spcBef>
                <a:spcPts val="800"/>
              </a:spcBef>
              <a:spcAft>
                <a:spcPts val="800"/>
              </a:spcAft>
              <a:buSzPts val="2400"/>
              <a:buNone/>
              <a:defRPr sz="2400">
                <a:highlight>
                  <a:schemeClr val="accent1"/>
                </a:highlight>
              </a:defRPr>
            </a:lvl9pPr>
          </a:lstStyle>
          <a:p/>
        </p:txBody>
      </p:sp>
      <p:sp>
        <p:nvSpPr>
          <p:cNvPr id="5419" name="Google Shape;5419;p128"/>
          <p:cNvSpPr txBox="1"/>
          <p:nvPr>
            <p:ph idx="3" type="body"/>
          </p:nvPr>
        </p:nvSpPr>
        <p:spPr>
          <a:xfrm>
            <a:off x="6307425" y="2214475"/>
            <a:ext cx="2086800" cy="2613600"/>
          </a:xfrm>
          <a:prstGeom prst="rect">
            <a:avLst/>
          </a:prstGeom>
        </p:spPr>
        <p:txBody>
          <a:bodyPr anchorCtr="0" anchor="t" bIns="0" lIns="0" spcFirstLastPara="1" rIns="0" wrap="square" tIns="0">
            <a:noAutofit/>
          </a:bodyPr>
          <a:lstStyle>
            <a:lvl1pPr indent="-304800" lvl="0" marL="457200">
              <a:spcBef>
                <a:spcPts val="0"/>
              </a:spcBef>
              <a:spcAft>
                <a:spcPts val="0"/>
              </a:spcAft>
              <a:buSzPts val="1200"/>
              <a:buChar char="●"/>
              <a:defRPr sz="1200"/>
            </a:lvl1pPr>
            <a:lvl2pPr indent="-304800" lvl="1" marL="914400">
              <a:spcBef>
                <a:spcPts val="400"/>
              </a:spcBef>
              <a:spcAft>
                <a:spcPts val="0"/>
              </a:spcAft>
              <a:buSzPts val="1200"/>
              <a:buChar char="○"/>
              <a:defRPr sz="1200"/>
            </a:lvl2pPr>
            <a:lvl3pPr indent="-304800" lvl="2" marL="1371600">
              <a:spcBef>
                <a:spcPts val="400"/>
              </a:spcBef>
              <a:spcAft>
                <a:spcPts val="0"/>
              </a:spcAft>
              <a:buSzPts val="1200"/>
              <a:buChar char="■"/>
              <a:defRPr sz="1200"/>
            </a:lvl3pPr>
            <a:lvl4pPr indent="-304800" lvl="3" marL="1828800">
              <a:spcBef>
                <a:spcPts val="400"/>
              </a:spcBef>
              <a:spcAft>
                <a:spcPts val="0"/>
              </a:spcAft>
              <a:buSzPts val="1200"/>
              <a:buChar char="●"/>
              <a:defRPr sz="1200"/>
            </a:lvl4pPr>
            <a:lvl5pPr indent="-304800" lvl="4" marL="2286000">
              <a:spcBef>
                <a:spcPts val="400"/>
              </a:spcBef>
              <a:spcAft>
                <a:spcPts val="0"/>
              </a:spcAft>
              <a:buSzPts val="1200"/>
              <a:buChar char="○"/>
              <a:defRPr sz="1200"/>
            </a:lvl5pPr>
            <a:lvl6pPr indent="-304800" lvl="5" marL="2743200">
              <a:spcBef>
                <a:spcPts val="400"/>
              </a:spcBef>
              <a:spcAft>
                <a:spcPts val="0"/>
              </a:spcAft>
              <a:buSzPts val="1200"/>
              <a:buChar char="■"/>
              <a:defRPr sz="1200"/>
            </a:lvl6pPr>
            <a:lvl7pPr indent="-304800" lvl="6" marL="3200400">
              <a:spcBef>
                <a:spcPts val="400"/>
              </a:spcBef>
              <a:spcAft>
                <a:spcPts val="0"/>
              </a:spcAft>
              <a:buSzPts val="1200"/>
              <a:buChar char="●"/>
              <a:defRPr sz="1200"/>
            </a:lvl7pPr>
            <a:lvl8pPr indent="-304800" lvl="7" marL="3657600">
              <a:spcBef>
                <a:spcPts val="400"/>
              </a:spcBef>
              <a:spcAft>
                <a:spcPts val="0"/>
              </a:spcAft>
              <a:buSzPts val="1200"/>
              <a:buChar char="○"/>
              <a:defRPr sz="1200"/>
            </a:lvl8pPr>
            <a:lvl9pPr indent="-304800" lvl="8" marL="4114800">
              <a:spcBef>
                <a:spcPts val="400"/>
              </a:spcBef>
              <a:spcAft>
                <a:spcPts val="400"/>
              </a:spcAft>
              <a:buSzPts val="1200"/>
              <a:buChar char="■"/>
              <a:defRPr sz="1200"/>
            </a:lvl9pPr>
          </a:lstStyle>
          <a:p/>
        </p:txBody>
      </p:sp>
      <p:sp>
        <p:nvSpPr>
          <p:cNvPr id="5420" name="Google Shape;5420;p128"/>
          <p:cNvSpPr txBox="1"/>
          <p:nvPr>
            <p:ph idx="4" type="title"/>
          </p:nvPr>
        </p:nvSpPr>
        <p:spPr>
          <a:xfrm>
            <a:off x="3357926" y="1721250"/>
            <a:ext cx="2086800" cy="357900"/>
          </a:xfrm>
          <a:prstGeom prst="rect">
            <a:avLst/>
          </a:prstGeom>
          <a:solidFill>
            <a:schemeClr val="lt1"/>
          </a:solidFill>
        </p:spPr>
        <p:txBody>
          <a:bodyPr anchorCtr="0" anchor="t" bIns="0" lIns="0" spcFirstLastPara="1" rIns="0" wrap="square" tIns="0">
            <a:noAutofit/>
          </a:bodyPr>
          <a:lstStyle>
            <a:lvl1pPr lvl="0">
              <a:spcBef>
                <a:spcPts val="0"/>
              </a:spcBef>
              <a:spcAft>
                <a:spcPts val="0"/>
              </a:spcAft>
              <a:buSzPts val="2400"/>
              <a:buNone/>
              <a:defRPr sz="2400">
                <a:highlight>
                  <a:schemeClr val="accent1"/>
                </a:highlight>
              </a:defRPr>
            </a:lvl1pPr>
            <a:lvl2pPr lvl="1">
              <a:spcBef>
                <a:spcPts val="0"/>
              </a:spcBef>
              <a:spcAft>
                <a:spcPts val="0"/>
              </a:spcAft>
              <a:buSzPts val="2400"/>
              <a:buNone/>
              <a:defRPr sz="2400">
                <a:highlight>
                  <a:schemeClr val="accent1"/>
                </a:highlight>
              </a:defRPr>
            </a:lvl2pPr>
            <a:lvl3pPr lvl="2">
              <a:spcBef>
                <a:spcPts val="800"/>
              </a:spcBef>
              <a:spcAft>
                <a:spcPts val="0"/>
              </a:spcAft>
              <a:buSzPts val="2400"/>
              <a:buNone/>
              <a:defRPr sz="2400">
                <a:highlight>
                  <a:schemeClr val="accent1"/>
                </a:highlight>
              </a:defRPr>
            </a:lvl3pPr>
            <a:lvl4pPr lvl="3">
              <a:spcBef>
                <a:spcPts val="800"/>
              </a:spcBef>
              <a:spcAft>
                <a:spcPts val="0"/>
              </a:spcAft>
              <a:buSzPts val="2400"/>
              <a:buNone/>
              <a:defRPr sz="2400">
                <a:highlight>
                  <a:schemeClr val="accent1"/>
                </a:highlight>
              </a:defRPr>
            </a:lvl4pPr>
            <a:lvl5pPr lvl="4">
              <a:spcBef>
                <a:spcPts val="800"/>
              </a:spcBef>
              <a:spcAft>
                <a:spcPts val="0"/>
              </a:spcAft>
              <a:buSzPts val="2400"/>
              <a:buNone/>
              <a:defRPr sz="2400">
                <a:highlight>
                  <a:schemeClr val="accent1"/>
                </a:highlight>
              </a:defRPr>
            </a:lvl5pPr>
            <a:lvl6pPr lvl="5">
              <a:spcBef>
                <a:spcPts val="800"/>
              </a:spcBef>
              <a:spcAft>
                <a:spcPts val="0"/>
              </a:spcAft>
              <a:buSzPts val="2400"/>
              <a:buNone/>
              <a:defRPr sz="2400">
                <a:highlight>
                  <a:schemeClr val="accent1"/>
                </a:highlight>
              </a:defRPr>
            </a:lvl6pPr>
            <a:lvl7pPr lvl="6">
              <a:spcBef>
                <a:spcPts val="800"/>
              </a:spcBef>
              <a:spcAft>
                <a:spcPts val="0"/>
              </a:spcAft>
              <a:buSzPts val="2400"/>
              <a:buNone/>
              <a:defRPr sz="2400">
                <a:highlight>
                  <a:schemeClr val="accent1"/>
                </a:highlight>
              </a:defRPr>
            </a:lvl7pPr>
            <a:lvl8pPr lvl="7">
              <a:spcBef>
                <a:spcPts val="800"/>
              </a:spcBef>
              <a:spcAft>
                <a:spcPts val="0"/>
              </a:spcAft>
              <a:buSzPts val="2400"/>
              <a:buNone/>
              <a:defRPr sz="2400">
                <a:highlight>
                  <a:schemeClr val="accent1"/>
                </a:highlight>
              </a:defRPr>
            </a:lvl8pPr>
            <a:lvl9pPr lvl="8">
              <a:spcBef>
                <a:spcPts val="800"/>
              </a:spcBef>
              <a:spcAft>
                <a:spcPts val="800"/>
              </a:spcAft>
              <a:buSzPts val="2400"/>
              <a:buNone/>
              <a:defRPr sz="2400">
                <a:highlight>
                  <a:schemeClr val="accent1"/>
                </a:highlight>
              </a:defRPr>
            </a:lvl9pPr>
          </a:lstStyle>
          <a:p/>
        </p:txBody>
      </p:sp>
      <p:sp>
        <p:nvSpPr>
          <p:cNvPr id="5421" name="Google Shape;5421;p128"/>
          <p:cNvSpPr txBox="1"/>
          <p:nvPr>
            <p:ph idx="5" type="body"/>
          </p:nvPr>
        </p:nvSpPr>
        <p:spPr>
          <a:xfrm>
            <a:off x="3364950" y="2265274"/>
            <a:ext cx="2086800" cy="2562900"/>
          </a:xfrm>
          <a:prstGeom prst="rect">
            <a:avLst/>
          </a:prstGeom>
        </p:spPr>
        <p:txBody>
          <a:bodyPr anchorCtr="0" anchor="t" bIns="0" lIns="0" spcFirstLastPara="1" rIns="0" wrap="square" tIns="0">
            <a:noAutofit/>
          </a:bodyPr>
          <a:lstStyle>
            <a:lvl1pPr indent="-304800" lvl="0" marL="457200">
              <a:spcBef>
                <a:spcPts val="0"/>
              </a:spcBef>
              <a:spcAft>
                <a:spcPts val="0"/>
              </a:spcAft>
              <a:buSzPts val="1200"/>
              <a:buChar char="●"/>
              <a:defRPr sz="1200"/>
            </a:lvl1pPr>
            <a:lvl2pPr indent="-304800" lvl="1" marL="914400">
              <a:spcBef>
                <a:spcPts val="400"/>
              </a:spcBef>
              <a:spcAft>
                <a:spcPts val="0"/>
              </a:spcAft>
              <a:buSzPts val="1200"/>
              <a:buChar char="○"/>
              <a:defRPr sz="1200"/>
            </a:lvl2pPr>
            <a:lvl3pPr indent="-304800" lvl="2" marL="1371600">
              <a:spcBef>
                <a:spcPts val="400"/>
              </a:spcBef>
              <a:spcAft>
                <a:spcPts val="0"/>
              </a:spcAft>
              <a:buSzPts val="1200"/>
              <a:buChar char="■"/>
              <a:defRPr sz="1200"/>
            </a:lvl3pPr>
            <a:lvl4pPr indent="-304800" lvl="3" marL="1828800">
              <a:spcBef>
                <a:spcPts val="400"/>
              </a:spcBef>
              <a:spcAft>
                <a:spcPts val="0"/>
              </a:spcAft>
              <a:buSzPts val="1200"/>
              <a:buChar char="●"/>
              <a:defRPr sz="1200"/>
            </a:lvl4pPr>
            <a:lvl5pPr indent="-304800" lvl="4" marL="2286000">
              <a:spcBef>
                <a:spcPts val="400"/>
              </a:spcBef>
              <a:spcAft>
                <a:spcPts val="0"/>
              </a:spcAft>
              <a:buSzPts val="1200"/>
              <a:buChar char="○"/>
              <a:defRPr sz="1200"/>
            </a:lvl5pPr>
            <a:lvl6pPr indent="-304800" lvl="5" marL="2743200">
              <a:spcBef>
                <a:spcPts val="400"/>
              </a:spcBef>
              <a:spcAft>
                <a:spcPts val="0"/>
              </a:spcAft>
              <a:buSzPts val="1200"/>
              <a:buChar char="■"/>
              <a:defRPr sz="1200"/>
            </a:lvl6pPr>
            <a:lvl7pPr indent="-304800" lvl="6" marL="3200400">
              <a:spcBef>
                <a:spcPts val="400"/>
              </a:spcBef>
              <a:spcAft>
                <a:spcPts val="0"/>
              </a:spcAft>
              <a:buSzPts val="1200"/>
              <a:buChar char="●"/>
              <a:defRPr sz="1200"/>
            </a:lvl7pPr>
            <a:lvl8pPr indent="-304800" lvl="7" marL="3657600">
              <a:spcBef>
                <a:spcPts val="400"/>
              </a:spcBef>
              <a:spcAft>
                <a:spcPts val="0"/>
              </a:spcAft>
              <a:buSzPts val="1200"/>
              <a:buChar char="○"/>
              <a:defRPr sz="1200"/>
            </a:lvl8pPr>
            <a:lvl9pPr indent="-304800" lvl="8" marL="4114800">
              <a:spcBef>
                <a:spcPts val="400"/>
              </a:spcBef>
              <a:spcAft>
                <a:spcPts val="400"/>
              </a:spcAft>
              <a:buSzPts val="1200"/>
              <a:buChar char="■"/>
              <a:defRPr sz="1200"/>
            </a:lvl9pPr>
          </a:lstStyle>
          <a:p/>
        </p:txBody>
      </p:sp>
      <p:sp>
        <p:nvSpPr>
          <p:cNvPr id="5422" name="Google Shape;5422;p128"/>
          <p:cNvSpPr txBox="1"/>
          <p:nvPr>
            <p:ph idx="6" type="title"/>
          </p:nvPr>
        </p:nvSpPr>
        <p:spPr>
          <a:xfrm>
            <a:off x="420625" y="320050"/>
            <a:ext cx="8411400" cy="455100"/>
          </a:xfrm>
          <a:prstGeom prst="rect">
            <a:avLst/>
          </a:prstGeom>
        </p:spPr>
        <p:txBody>
          <a:bodyPr anchorCtr="0" anchor="t" bIns="0" lIns="0" spcFirstLastPara="1" rIns="0" wrap="square" tIns="0">
            <a:noAutofit/>
          </a:bodyPr>
          <a:lstStyle>
            <a:lvl1pPr lvl="0">
              <a:spcBef>
                <a:spcPts val="0"/>
              </a:spcBef>
              <a:spcAft>
                <a:spcPts val="0"/>
              </a:spcAft>
              <a:buSzPts val="3200"/>
              <a:buNone/>
              <a:defRPr/>
            </a:lvl1pPr>
            <a:lvl2pPr lvl="1">
              <a:spcBef>
                <a:spcPts val="0"/>
              </a:spcBef>
              <a:spcAft>
                <a:spcPts val="0"/>
              </a:spcAft>
              <a:buSzPts val="2800"/>
              <a:buNone/>
              <a:defRPr/>
            </a:lvl2pPr>
            <a:lvl3pPr lvl="2">
              <a:spcBef>
                <a:spcPts val="800"/>
              </a:spcBef>
              <a:spcAft>
                <a:spcPts val="0"/>
              </a:spcAft>
              <a:buSzPts val="2800"/>
              <a:buNone/>
              <a:defRPr/>
            </a:lvl3pPr>
            <a:lvl4pPr lvl="3">
              <a:spcBef>
                <a:spcPts val="800"/>
              </a:spcBef>
              <a:spcAft>
                <a:spcPts val="0"/>
              </a:spcAft>
              <a:buSzPts val="2800"/>
              <a:buNone/>
              <a:defRPr/>
            </a:lvl4pPr>
            <a:lvl5pPr lvl="4">
              <a:spcBef>
                <a:spcPts val="800"/>
              </a:spcBef>
              <a:spcAft>
                <a:spcPts val="0"/>
              </a:spcAft>
              <a:buSzPts val="2800"/>
              <a:buNone/>
              <a:defRPr/>
            </a:lvl5pPr>
            <a:lvl6pPr lvl="5">
              <a:spcBef>
                <a:spcPts val="800"/>
              </a:spcBef>
              <a:spcAft>
                <a:spcPts val="0"/>
              </a:spcAft>
              <a:buSzPts val="2800"/>
              <a:buNone/>
              <a:defRPr/>
            </a:lvl6pPr>
            <a:lvl7pPr lvl="6">
              <a:spcBef>
                <a:spcPts val="800"/>
              </a:spcBef>
              <a:spcAft>
                <a:spcPts val="0"/>
              </a:spcAft>
              <a:buSzPts val="2800"/>
              <a:buNone/>
              <a:defRPr/>
            </a:lvl7pPr>
            <a:lvl8pPr lvl="7">
              <a:spcBef>
                <a:spcPts val="800"/>
              </a:spcBef>
              <a:spcAft>
                <a:spcPts val="0"/>
              </a:spcAft>
              <a:buSzPts val="2800"/>
              <a:buNone/>
              <a:defRPr/>
            </a:lvl8pPr>
            <a:lvl9pPr lvl="8">
              <a:spcBef>
                <a:spcPts val="800"/>
              </a:spcBef>
              <a:spcAft>
                <a:spcPts val="800"/>
              </a:spcAft>
              <a:buSzPts val="2800"/>
              <a:buNone/>
              <a:defRPr/>
            </a:lvl9pPr>
          </a:lstStyle>
          <a:p/>
        </p:txBody>
      </p:sp>
      <p:pic>
        <p:nvPicPr>
          <p:cNvPr descr="ASU_Horiz_RGB_Digital_MaroonGold.png" id="5423" name="Google Shape;5423;p128"/>
          <p:cNvPicPr preferRelativeResize="0"/>
          <p:nvPr/>
        </p:nvPicPr>
        <p:blipFill rotWithShape="1">
          <a:blip r:embed="rId2">
            <a:alphaModFix/>
          </a:blip>
          <a:srcRect b="0" l="0" r="57818" t="0"/>
          <a:stretch/>
        </p:blipFill>
        <p:spPr>
          <a:xfrm>
            <a:off x="7867711" y="4336142"/>
            <a:ext cx="989550" cy="651102"/>
          </a:xfrm>
          <a:prstGeom prst="rect">
            <a:avLst/>
          </a:prstGeom>
          <a:noFill/>
          <a:ln>
            <a:noFill/>
          </a:ln>
        </p:spPr>
      </p:pic>
    </p:spTree>
  </p:cSld>
  <p:clrMapOvr>
    <a:masterClrMapping/>
  </p:clrMapOvr>
</p:sldLayout>
</file>

<file path=ppt/slideLayouts/slideLayout12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23: Title, text, 3 column, good for facts — black">
  <p:cSld name="CUSTOM_25_1_1">
    <p:bg>
      <p:bgPr>
        <a:solidFill>
          <a:schemeClr val="dk1"/>
        </a:solidFill>
      </p:bgPr>
    </p:bg>
    <p:spTree>
      <p:nvGrpSpPr>
        <p:cNvPr id="5424" name="Shape 5424"/>
        <p:cNvGrpSpPr/>
        <p:nvPr/>
      </p:nvGrpSpPr>
      <p:grpSpPr>
        <a:xfrm>
          <a:off x="0" y="0"/>
          <a:ext cx="0" cy="0"/>
          <a:chOff x="0" y="0"/>
          <a:chExt cx="0" cy="0"/>
        </a:xfrm>
      </p:grpSpPr>
      <p:sp>
        <p:nvSpPr>
          <p:cNvPr id="5425" name="Google Shape;5425;p129"/>
          <p:cNvSpPr txBox="1"/>
          <p:nvPr>
            <p:ph type="title"/>
          </p:nvPr>
        </p:nvSpPr>
        <p:spPr>
          <a:xfrm>
            <a:off x="420625" y="1721225"/>
            <a:ext cx="2401500" cy="1404000"/>
          </a:xfrm>
          <a:prstGeom prst="rect">
            <a:avLst/>
          </a:prstGeom>
          <a:solidFill>
            <a:schemeClr val="lt1"/>
          </a:solidFill>
        </p:spPr>
        <p:txBody>
          <a:bodyPr anchorCtr="0" anchor="t" bIns="91425" lIns="91425" spcFirstLastPara="1" rIns="91425" wrap="square" tIns="91425">
            <a:noAutofit/>
          </a:bodyPr>
          <a:lstStyle>
            <a:lvl1pPr lvl="0">
              <a:spcBef>
                <a:spcPts val="0"/>
              </a:spcBef>
              <a:spcAft>
                <a:spcPts val="0"/>
              </a:spcAft>
              <a:buSzPts val="2400"/>
              <a:buNone/>
              <a:defRPr sz="2400">
                <a:highlight>
                  <a:schemeClr val="accent1"/>
                </a:highlight>
              </a:defRPr>
            </a:lvl1pPr>
            <a:lvl2pPr lvl="1">
              <a:spcBef>
                <a:spcPts val="0"/>
              </a:spcBef>
              <a:spcAft>
                <a:spcPts val="0"/>
              </a:spcAft>
              <a:buSzPts val="2400"/>
              <a:buNone/>
              <a:defRPr sz="2400">
                <a:highlight>
                  <a:schemeClr val="accent1"/>
                </a:highlight>
              </a:defRPr>
            </a:lvl2pPr>
            <a:lvl3pPr lvl="2">
              <a:spcBef>
                <a:spcPts val="800"/>
              </a:spcBef>
              <a:spcAft>
                <a:spcPts val="0"/>
              </a:spcAft>
              <a:buSzPts val="2400"/>
              <a:buNone/>
              <a:defRPr sz="2400">
                <a:highlight>
                  <a:schemeClr val="accent1"/>
                </a:highlight>
              </a:defRPr>
            </a:lvl3pPr>
            <a:lvl4pPr lvl="3">
              <a:spcBef>
                <a:spcPts val="800"/>
              </a:spcBef>
              <a:spcAft>
                <a:spcPts val="0"/>
              </a:spcAft>
              <a:buSzPts val="2400"/>
              <a:buNone/>
              <a:defRPr sz="2400">
                <a:highlight>
                  <a:schemeClr val="accent1"/>
                </a:highlight>
              </a:defRPr>
            </a:lvl4pPr>
            <a:lvl5pPr lvl="4">
              <a:spcBef>
                <a:spcPts val="800"/>
              </a:spcBef>
              <a:spcAft>
                <a:spcPts val="0"/>
              </a:spcAft>
              <a:buSzPts val="2400"/>
              <a:buNone/>
              <a:defRPr sz="2400">
                <a:highlight>
                  <a:schemeClr val="accent1"/>
                </a:highlight>
              </a:defRPr>
            </a:lvl5pPr>
            <a:lvl6pPr lvl="5">
              <a:spcBef>
                <a:spcPts val="800"/>
              </a:spcBef>
              <a:spcAft>
                <a:spcPts val="0"/>
              </a:spcAft>
              <a:buSzPts val="2400"/>
              <a:buNone/>
              <a:defRPr sz="2400">
                <a:highlight>
                  <a:schemeClr val="accent1"/>
                </a:highlight>
              </a:defRPr>
            </a:lvl6pPr>
            <a:lvl7pPr lvl="6">
              <a:spcBef>
                <a:spcPts val="800"/>
              </a:spcBef>
              <a:spcAft>
                <a:spcPts val="0"/>
              </a:spcAft>
              <a:buSzPts val="2400"/>
              <a:buNone/>
              <a:defRPr sz="2400">
                <a:highlight>
                  <a:schemeClr val="accent1"/>
                </a:highlight>
              </a:defRPr>
            </a:lvl7pPr>
            <a:lvl8pPr lvl="7">
              <a:spcBef>
                <a:spcPts val="800"/>
              </a:spcBef>
              <a:spcAft>
                <a:spcPts val="0"/>
              </a:spcAft>
              <a:buSzPts val="2400"/>
              <a:buNone/>
              <a:defRPr sz="2400">
                <a:highlight>
                  <a:schemeClr val="accent1"/>
                </a:highlight>
              </a:defRPr>
            </a:lvl8pPr>
            <a:lvl9pPr lvl="8">
              <a:spcBef>
                <a:spcPts val="800"/>
              </a:spcBef>
              <a:spcAft>
                <a:spcPts val="800"/>
              </a:spcAft>
              <a:buSzPts val="2400"/>
              <a:buNone/>
              <a:defRPr sz="2400">
                <a:highlight>
                  <a:schemeClr val="accent1"/>
                </a:highlight>
              </a:defRPr>
            </a:lvl9pPr>
          </a:lstStyle>
          <a:p/>
        </p:txBody>
      </p:sp>
      <p:sp>
        <p:nvSpPr>
          <p:cNvPr id="5426" name="Google Shape;5426;p129"/>
          <p:cNvSpPr txBox="1"/>
          <p:nvPr>
            <p:ph idx="1" type="body"/>
          </p:nvPr>
        </p:nvSpPr>
        <p:spPr>
          <a:xfrm>
            <a:off x="420625" y="2214475"/>
            <a:ext cx="2421000" cy="893100"/>
          </a:xfrm>
          <a:prstGeom prst="rect">
            <a:avLst/>
          </a:prstGeom>
        </p:spPr>
        <p:txBody>
          <a:bodyPr anchorCtr="0" anchor="t" bIns="91425" lIns="91425" spcFirstLastPara="1" rIns="91425" wrap="square" tIns="0">
            <a:noAutofit/>
          </a:bodyPr>
          <a:lstStyle>
            <a:lvl1pPr indent="-304800" lvl="0" marL="457200">
              <a:spcBef>
                <a:spcPts val="0"/>
              </a:spcBef>
              <a:spcAft>
                <a:spcPts val="0"/>
              </a:spcAft>
              <a:buSzPts val="1200"/>
              <a:buChar char="●"/>
              <a:defRPr sz="1200"/>
            </a:lvl1pPr>
            <a:lvl2pPr indent="-304800" lvl="1" marL="914400">
              <a:spcBef>
                <a:spcPts val="400"/>
              </a:spcBef>
              <a:spcAft>
                <a:spcPts val="0"/>
              </a:spcAft>
              <a:buSzPts val="1200"/>
              <a:buChar char="○"/>
              <a:defRPr sz="1200"/>
            </a:lvl2pPr>
            <a:lvl3pPr indent="-304800" lvl="2" marL="1371600">
              <a:spcBef>
                <a:spcPts val="400"/>
              </a:spcBef>
              <a:spcAft>
                <a:spcPts val="0"/>
              </a:spcAft>
              <a:buSzPts val="1200"/>
              <a:buChar char="■"/>
              <a:defRPr sz="1200"/>
            </a:lvl3pPr>
            <a:lvl4pPr indent="-304800" lvl="3" marL="1828800">
              <a:spcBef>
                <a:spcPts val="400"/>
              </a:spcBef>
              <a:spcAft>
                <a:spcPts val="0"/>
              </a:spcAft>
              <a:buSzPts val="1200"/>
              <a:buChar char="●"/>
              <a:defRPr sz="1200"/>
            </a:lvl4pPr>
            <a:lvl5pPr indent="-304800" lvl="4" marL="2286000">
              <a:spcBef>
                <a:spcPts val="400"/>
              </a:spcBef>
              <a:spcAft>
                <a:spcPts val="0"/>
              </a:spcAft>
              <a:buSzPts val="1200"/>
              <a:buChar char="○"/>
              <a:defRPr sz="1200"/>
            </a:lvl5pPr>
            <a:lvl6pPr indent="-304800" lvl="5" marL="2743200">
              <a:spcBef>
                <a:spcPts val="400"/>
              </a:spcBef>
              <a:spcAft>
                <a:spcPts val="0"/>
              </a:spcAft>
              <a:buSzPts val="1200"/>
              <a:buChar char="■"/>
              <a:defRPr sz="1200"/>
            </a:lvl6pPr>
            <a:lvl7pPr indent="-304800" lvl="6" marL="3200400">
              <a:spcBef>
                <a:spcPts val="400"/>
              </a:spcBef>
              <a:spcAft>
                <a:spcPts val="0"/>
              </a:spcAft>
              <a:buSzPts val="1200"/>
              <a:buChar char="●"/>
              <a:defRPr sz="1200"/>
            </a:lvl7pPr>
            <a:lvl8pPr indent="-304800" lvl="7" marL="3657600">
              <a:spcBef>
                <a:spcPts val="400"/>
              </a:spcBef>
              <a:spcAft>
                <a:spcPts val="0"/>
              </a:spcAft>
              <a:buSzPts val="1200"/>
              <a:buChar char="○"/>
              <a:defRPr sz="1200"/>
            </a:lvl8pPr>
            <a:lvl9pPr indent="-304800" lvl="8" marL="4114800">
              <a:spcBef>
                <a:spcPts val="400"/>
              </a:spcBef>
              <a:spcAft>
                <a:spcPts val="400"/>
              </a:spcAft>
              <a:buSzPts val="1200"/>
              <a:buChar char="■"/>
              <a:defRPr sz="1200"/>
            </a:lvl9pPr>
          </a:lstStyle>
          <a:p/>
        </p:txBody>
      </p:sp>
      <p:sp>
        <p:nvSpPr>
          <p:cNvPr id="5427" name="Google Shape;5427;p129"/>
          <p:cNvSpPr txBox="1"/>
          <p:nvPr>
            <p:ph idx="2" type="title"/>
          </p:nvPr>
        </p:nvSpPr>
        <p:spPr>
          <a:xfrm>
            <a:off x="6295200" y="1721225"/>
            <a:ext cx="2401500" cy="1404000"/>
          </a:xfrm>
          <a:prstGeom prst="rect">
            <a:avLst/>
          </a:prstGeom>
          <a:solidFill>
            <a:schemeClr val="lt1"/>
          </a:solidFill>
        </p:spPr>
        <p:txBody>
          <a:bodyPr anchorCtr="0" anchor="t" bIns="91425" lIns="91425" spcFirstLastPara="1" rIns="91425" wrap="square" tIns="91425">
            <a:noAutofit/>
          </a:bodyPr>
          <a:lstStyle>
            <a:lvl1pPr lvl="0">
              <a:spcBef>
                <a:spcPts val="0"/>
              </a:spcBef>
              <a:spcAft>
                <a:spcPts val="0"/>
              </a:spcAft>
              <a:buSzPts val="2400"/>
              <a:buNone/>
              <a:defRPr sz="2400">
                <a:highlight>
                  <a:schemeClr val="accent1"/>
                </a:highlight>
              </a:defRPr>
            </a:lvl1pPr>
            <a:lvl2pPr lvl="1">
              <a:spcBef>
                <a:spcPts val="0"/>
              </a:spcBef>
              <a:spcAft>
                <a:spcPts val="0"/>
              </a:spcAft>
              <a:buSzPts val="2400"/>
              <a:buNone/>
              <a:defRPr sz="2400">
                <a:highlight>
                  <a:schemeClr val="accent1"/>
                </a:highlight>
              </a:defRPr>
            </a:lvl2pPr>
            <a:lvl3pPr lvl="2">
              <a:spcBef>
                <a:spcPts val="800"/>
              </a:spcBef>
              <a:spcAft>
                <a:spcPts val="0"/>
              </a:spcAft>
              <a:buSzPts val="2400"/>
              <a:buNone/>
              <a:defRPr sz="2400">
                <a:highlight>
                  <a:schemeClr val="accent1"/>
                </a:highlight>
              </a:defRPr>
            </a:lvl3pPr>
            <a:lvl4pPr lvl="3">
              <a:spcBef>
                <a:spcPts val="800"/>
              </a:spcBef>
              <a:spcAft>
                <a:spcPts val="0"/>
              </a:spcAft>
              <a:buSzPts val="2400"/>
              <a:buNone/>
              <a:defRPr sz="2400">
                <a:highlight>
                  <a:schemeClr val="accent1"/>
                </a:highlight>
              </a:defRPr>
            </a:lvl4pPr>
            <a:lvl5pPr lvl="4">
              <a:spcBef>
                <a:spcPts val="800"/>
              </a:spcBef>
              <a:spcAft>
                <a:spcPts val="0"/>
              </a:spcAft>
              <a:buSzPts val="2400"/>
              <a:buNone/>
              <a:defRPr sz="2400">
                <a:highlight>
                  <a:schemeClr val="accent1"/>
                </a:highlight>
              </a:defRPr>
            </a:lvl5pPr>
            <a:lvl6pPr lvl="5">
              <a:spcBef>
                <a:spcPts val="800"/>
              </a:spcBef>
              <a:spcAft>
                <a:spcPts val="0"/>
              </a:spcAft>
              <a:buSzPts val="2400"/>
              <a:buNone/>
              <a:defRPr sz="2400">
                <a:highlight>
                  <a:schemeClr val="accent1"/>
                </a:highlight>
              </a:defRPr>
            </a:lvl6pPr>
            <a:lvl7pPr lvl="6">
              <a:spcBef>
                <a:spcPts val="800"/>
              </a:spcBef>
              <a:spcAft>
                <a:spcPts val="0"/>
              </a:spcAft>
              <a:buSzPts val="2400"/>
              <a:buNone/>
              <a:defRPr sz="2400">
                <a:highlight>
                  <a:schemeClr val="accent1"/>
                </a:highlight>
              </a:defRPr>
            </a:lvl7pPr>
            <a:lvl8pPr lvl="7">
              <a:spcBef>
                <a:spcPts val="800"/>
              </a:spcBef>
              <a:spcAft>
                <a:spcPts val="0"/>
              </a:spcAft>
              <a:buSzPts val="2400"/>
              <a:buNone/>
              <a:defRPr sz="2400">
                <a:highlight>
                  <a:schemeClr val="accent1"/>
                </a:highlight>
              </a:defRPr>
            </a:lvl8pPr>
            <a:lvl9pPr lvl="8">
              <a:spcBef>
                <a:spcPts val="800"/>
              </a:spcBef>
              <a:spcAft>
                <a:spcPts val="800"/>
              </a:spcAft>
              <a:buSzPts val="2400"/>
              <a:buNone/>
              <a:defRPr sz="2400">
                <a:highlight>
                  <a:schemeClr val="accent1"/>
                </a:highlight>
              </a:defRPr>
            </a:lvl9pPr>
          </a:lstStyle>
          <a:p/>
        </p:txBody>
      </p:sp>
      <p:sp>
        <p:nvSpPr>
          <p:cNvPr id="5428" name="Google Shape;5428;p129"/>
          <p:cNvSpPr txBox="1"/>
          <p:nvPr>
            <p:ph idx="3" type="body"/>
          </p:nvPr>
        </p:nvSpPr>
        <p:spPr>
          <a:xfrm>
            <a:off x="6307425" y="2214475"/>
            <a:ext cx="2401500" cy="893100"/>
          </a:xfrm>
          <a:prstGeom prst="rect">
            <a:avLst/>
          </a:prstGeom>
        </p:spPr>
        <p:txBody>
          <a:bodyPr anchorCtr="0" anchor="t" bIns="91425" lIns="91425" spcFirstLastPara="1" rIns="91425" wrap="square" tIns="0">
            <a:noAutofit/>
          </a:bodyPr>
          <a:lstStyle>
            <a:lvl1pPr indent="-304800" lvl="0" marL="457200">
              <a:spcBef>
                <a:spcPts val="0"/>
              </a:spcBef>
              <a:spcAft>
                <a:spcPts val="0"/>
              </a:spcAft>
              <a:buSzPts val="1200"/>
              <a:buChar char="●"/>
              <a:defRPr sz="1200"/>
            </a:lvl1pPr>
            <a:lvl2pPr indent="-304800" lvl="1" marL="914400">
              <a:spcBef>
                <a:spcPts val="400"/>
              </a:spcBef>
              <a:spcAft>
                <a:spcPts val="0"/>
              </a:spcAft>
              <a:buSzPts val="1200"/>
              <a:buChar char="○"/>
              <a:defRPr sz="1200"/>
            </a:lvl2pPr>
            <a:lvl3pPr indent="-304800" lvl="2" marL="1371600">
              <a:spcBef>
                <a:spcPts val="400"/>
              </a:spcBef>
              <a:spcAft>
                <a:spcPts val="0"/>
              </a:spcAft>
              <a:buSzPts val="1200"/>
              <a:buChar char="■"/>
              <a:defRPr sz="1200"/>
            </a:lvl3pPr>
            <a:lvl4pPr indent="-304800" lvl="3" marL="1828800">
              <a:spcBef>
                <a:spcPts val="400"/>
              </a:spcBef>
              <a:spcAft>
                <a:spcPts val="0"/>
              </a:spcAft>
              <a:buSzPts val="1200"/>
              <a:buChar char="●"/>
              <a:defRPr sz="1200"/>
            </a:lvl4pPr>
            <a:lvl5pPr indent="-304800" lvl="4" marL="2286000">
              <a:spcBef>
                <a:spcPts val="400"/>
              </a:spcBef>
              <a:spcAft>
                <a:spcPts val="0"/>
              </a:spcAft>
              <a:buSzPts val="1200"/>
              <a:buChar char="○"/>
              <a:defRPr sz="1200"/>
            </a:lvl5pPr>
            <a:lvl6pPr indent="-304800" lvl="5" marL="2743200">
              <a:spcBef>
                <a:spcPts val="400"/>
              </a:spcBef>
              <a:spcAft>
                <a:spcPts val="0"/>
              </a:spcAft>
              <a:buSzPts val="1200"/>
              <a:buChar char="■"/>
              <a:defRPr sz="1200"/>
            </a:lvl6pPr>
            <a:lvl7pPr indent="-304800" lvl="6" marL="3200400">
              <a:spcBef>
                <a:spcPts val="400"/>
              </a:spcBef>
              <a:spcAft>
                <a:spcPts val="0"/>
              </a:spcAft>
              <a:buSzPts val="1200"/>
              <a:buChar char="●"/>
              <a:defRPr sz="1200"/>
            </a:lvl7pPr>
            <a:lvl8pPr indent="-304800" lvl="7" marL="3657600">
              <a:spcBef>
                <a:spcPts val="400"/>
              </a:spcBef>
              <a:spcAft>
                <a:spcPts val="0"/>
              </a:spcAft>
              <a:buSzPts val="1200"/>
              <a:buChar char="○"/>
              <a:defRPr sz="1200"/>
            </a:lvl8pPr>
            <a:lvl9pPr indent="-304800" lvl="8" marL="4114800">
              <a:spcBef>
                <a:spcPts val="400"/>
              </a:spcBef>
              <a:spcAft>
                <a:spcPts val="400"/>
              </a:spcAft>
              <a:buSzPts val="1200"/>
              <a:buChar char="■"/>
              <a:defRPr sz="1200"/>
            </a:lvl9pPr>
          </a:lstStyle>
          <a:p/>
        </p:txBody>
      </p:sp>
      <p:sp>
        <p:nvSpPr>
          <p:cNvPr id="5429" name="Google Shape;5429;p129"/>
          <p:cNvSpPr txBox="1"/>
          <p:nvPr>
            <p:ph idx="4" type="title"/>
          </p:nvPr>
        </p:nvSpPr>
        <p:spPr>
          <a:xfrm>
            <a:off x="3357925" y="1721225"/>
            <a:ext cx="2421000" cy="1404000"/>
          </a:xfrm>
          <a:prstGeom prst="rect">
            <a:avLst/>
          </a:prstGeom>
          <a:solidFill>
            <a:schemeClr val="lt1"/>
          </a:solidFill>
        </p:spPr>
        <p:txBody>
          <a:bodyPr anchorCtr="0" anchor="t" bIns="91425" lIns="91425" spcFirstLastPara="1" rIns="91425" wrap="square" tIns="91425">
            <a:noAutofit/>
          </a:bodyPr>
          <a:lstStyle>
            <a:lvl1pPr lvl="0">
              <a:spcBef>
                <a:spcPts val="0"/>
              </a:spcBef>
              <a:spcAft>
                <a:spcPts val="0"/>
              </a:spcAft>
              <a:buSzPts val="2400"/>
              <a:buNone/>
              <a:defRPr sz="2400">
                <a:highlight>
                  <a:schemeClr val="accent1"/>
                </a:highlight>
              </a:defRPr>
            </a:lvl1pPr>
            <a:lvl2pPr lvl="1">
              <a:spcBef>
                <a:spcPts val="0"/>
              </a:spcBef>
              <a:spcAft>
                <a:spcPts val="0"/>
              </a:spcAft>
              <a:buSzPts val="2400"/>
              <a:buNone/>
              <a:defRPr sz="2400">
                <a:highlight>
                  <a:schemeClr val="accent1"/>
                </a:highlight>
              </a:defRPr>
            </a:lvl2pPr>
            <a:lvl3pPr lvl="2">
              <a:spcBef>
                <a:spcPts val="800"/>
              </a:spcBef>
              <a:spcAft>
                <a:spcPts val="0"/>
              </a:spcAft>
              <a:buSzPts val="2400"/>
              <a:buNone/>
              <a:defRPr sz="2400">
                <a:highlight>
                  <a:schemeClr val="accent1"/>
                </a:highlight>
              </a:defRPr>
            </a:lvl3pPr>
            <a:lvl4pPr lvl="3">
              <a:spcBef>
                <a:spcPts val="800"/>
              </a:spcBef>
              <a:spcAft>
                <a:spcPts val="0"/>
              </a:spcAft>
              <a:buSzPts val="2400"/>
              <a:buNone/>
              <a:defRPr sz="2400">
                <a:highlight>
                  <a:schemeClr val="accent1"/>
                </a:highlight>
              </a:defRPr>
            </a:lvl4pPr>
            <a:lvl5pPr lvl="4">
              <a:spcBef>
                <a:spcPts val="800"/>
              </a:spcBef>
              <a:spcAft>
                <a:spcPts val="0"/>
              </a:spcAft>
              <a:buSzPts val="2400"/>
              <a:buNone/>
              <a:defRPr sz="2400">
                <a:highlight>
                  <a:schemeClr val="accent1"/>
                </a:highlight>
              </a:defRPr>
            </a:lvl5pPr>
            <a:lvl6pPr lvl="5">
              <a:spcBef>
                <a:spcPts val="800"/>
              </a:spcBef>
              <a:spcAft>
                <a:spcPts val="0"/>
              </a:spcAft>
              <a:buSzPts val="2400"/>
              <a:buNone/>
              <a:defRPr sz="2400">
                <a:highlight>
                  <a:schemeClr val="accent1"/>
                </a:highlight>
              </a:defRPr>
            </a:lvl6pPr>
            <a:lvl7pPr lvl="6">
              <a:spcBef>
                <a:spcPts val="800"/>
              </a:spcBef>
              <a:spcAft>
                <a:spcPts val="0"/>
              </a:spcAft>
              <a:buSzPts val="2400"/>
              <a:buNone/>
              <a:defRPr sz="2400">
                <a:highlight>
                  <a:schemeClr val="accent1"/>
                </a:highlight>
              </a:defRPr>
            </a:lvl7pPr>
            <a:lvl8pPr lvl="7">
              <a:spcBef>
                <a:spcPts val="800"/>
              </a:spcBef>
              <a:spcAft>
                <a:spcPts val="0"/>
              </a:spcAft>
              <a:buSzPts val="2400"/>
              <a:buNone/>
              <a:defRPr sz="2400">
                <a:highlight>
                  <a:schemeClr val="accent1"/>
                </a:highlight>
              </a:defRPr>
            </a:lvl8pPr>
            <a:lvl9pPr lvl="8">
              <a:spcBef>
                <a:spcPts val="800"/>
              </a:spcBef>
              <a:spcAft>
                <a:spcPts val="800"/>
              </a:spcAft>
              <a:buSzPts val="2400"/>
              <a:buNone/>
              <a:defRPr sz="2400">
                <a:highlight>
                  <a:schemeClr val="accent1"/>
                </a:highlight>
              </a:defRPr>
            </a:lvl9pPr>
          </a:lstStyle>
          <a:p/>
        </p:txBody>
      </p:sp>
      <p:sp>
        <p:nvSpPr>
          <p:cNvPr id="5430" name="Google Shape;5430;p129"/>
          <p:cNvSpPr txBox="1"/>
          <p:nvPr>
            <p:ph idx="5" type="body"/>
          </p:nvPr>
        </p:nvSpPr>
        <p:spPr>
          <a:xfrm>
            <a:off x="3364950" y="2232177"/>
            <a:ext cx="2401500" cy="893100"/>
          </a:xfrm>
          <a:prstGeom prst="rect">
            <a:avLst/>
          </a:prstGeom>
        </p:spPr>
        <p:txBody>
          <a:bodyPr anchorCtr="0" anchor="t" bIns="91425" lIns="91425" spcFirstLastPara="1" rIns="91425" wrap="square" tIns="0">
            <a:noAutofit/>
          </a:bodyPr>
          <a:lstStyle>
            <a:lvl1pPr indent="-304800" lvl="0" marL="457200">
              <a:spcBef>
                <a:spcPts val="0"/>
              </a:spcBef>
              <a:spcAft>
                <a:spcPts val="0"/>
              </a:spcAft>
              <a:buSzPts val="1200"/>
              <a:buChar char="●"/>
              <a:defRPr sz="1200"/>
            </a:lvl1pPr>
            <a:lvl2pPr indent="-304800" lvl="1" marL="914400">
              <a:spcBef>
                <a:spcPts val="400"/>
              </a:spcBef>
              <a:spcAft>
                <a:spcPts val="0"/>
              </a:spcAft>
              <a:buSzPts val="1200"/>
              <a:buChar char="○"/>
              <a:defRPr sz="1200"/>
            </a:lvl2pPr>
            <a:lvl3pPr indent="-304800" lvl="2" marL="1371600">
              <a:spcBef>
                <a:spcPts val="400"/>
              </a:spcBef>
              <a:spcAft>
                <a:spcPts val="0"/>
              </a:spcAft>
              <a:buSzPts val="1200"/>
              <a:buChar char="■"/>
              <a:defRPr sz="1200"/>
            </a:lvl3pPr>
            <a:lvl4pPr indent="-304800" lvl="3" marL="1828800">
              <a:spcBef>
                <a:spcPts val="400"/>
              </a:spcBef>
              <a:spcAft>
                <a:spcPts val="0"/>
              </a:spcAft>
              <a:buSzPts val="1200"/>
              <a:buChar char="●"/>
              <a:defRPr sz="1200"/>
            </a:lvl4pPr>
            <a:lvl5pPr indent="-304800" lvl="4" marL="2286000">
              <a:spcBef>
                <a:spcPts val="400"/>
              </a:spcBef>
              <a:spcAft>
                <a:spcPts val="0"/>
              </a:spcAft>
              <a:buSzPts val="1200"/>
              <a:buChar char="○"/>
              <a:defRPr sz="1200"/>
            </a:lvl5pPr>
            <a:lvl6pPr indent="-304800" lvl="5" marL="2743200">
              <a:spcBef>
                <a:spcPts val="400"/>
              </a:spcBef>
              <a:spcAft>
                <a:spcPts val="0"/>
              </a:spcAft>
              <a:buSzPts val="1200"/>
              <a:buChar char="■"/>
              <a:defRPr sz="1200"/>
            </a:lvl6pPr>
            <a:lvl7pPr indent="-304800" lvl="6" marL="3200400">
              <a:spcBef>
                <a:spcPts val="400"/>
              </a:spcBef>
              <a:spcAft>
                <a:spcPts val="0"/>
              </a:spcAft>
              <a:buSzPts val="1200"/>
              <a:buChar char="●"/>
              <a:defRPr sz="1200"/>
            </a:lvl7pPr>
            <a:lvl8pPr indent="-304800" lvl="7" marL="3657600">
              <a:spcBef>
                <a:spcPts val="400"/>
              </a:spcBef>
              <a:spcAft>
                <a:spcPts val="0"/>
              </a:spcAft>
              <a:buSzPts val="1200"/>
              <a:buChar char="○"/>
              <a:defRPr sz="1200"/>
            </a:lvl8pPr>
            <a:lvl9pPr indent="-304800" lvl="8" marL="4114800">
              <a:spcBef>
                <a:spcPts val="400"/>
              </a:spcBef>
              <a:spcAft>
                <a:spcPts val="400"/>
              </a:spcAft>
              <a:buSzPts val="1200"/>
              <a:buChar char="■"/>
              <a:defRPr sz="1200"/>
            </a:lvl9pPr>
          </a:lstStyle>
          <a:p/>
        </p:txBody>
      </p:sp>
      <p:sp>
        <p:nvSpPr>
          <p:cNvPr id="5431" name="Google Shape;5431;p129"/>
          <p:cNvSpPr txBox="1"/>
          <p:nvPr>
            <p:ph idx="6" type="title"/>
          </p:nvPr>
        </p:nvSpPr>
        <p:spPr>
          <a:xfrm>
            <a:off x="420625" y="320050"/>
            <a:ext cx="8411400" cy="455100"/>
          </a:xfrm>
          <a:prstGeom prst="rect">
            <a:avLst/>
          </a:prstGeom>
        </p:spPr>
        <p:txBody>
          <a:bodyPr anchorCtr="0" anchor="t" bIns="0" lIns="0" spcFirstLastPara="1" rIns="0" wrap="square" tIns="0">
            <a:noAutofit/>
          </a:bodyPr>
          <a:lstStyle>
            <a:lvl1pPr lvl="0">
              <a:spcBef>
                <a:spcPts val="0"/>
              </a:spcBef>
              <a:spcAft>
                <a:spcPts val="0"/>
              </a:spcAft>
              <a:buClr>
                <a:schemeClr val="lt1"/>
              </a:buClr>
              <a:buSzPts val="3200"/>
              <a:buNone/>
              <a:defRPr>
                <a:solidFill>
                  <a:schemeClr val="lt1"/>
                </a:solidFill>
                <a:highlight>
                  <a:schemeClr val="dk1"/>
                </a:highlight>
              </a:defRPr>
            </a:lvl1pPr>
            <a:lvl2pPr lvl="1">
              <a:spcBef>
                <a:spcPts val="0"/>
              </a:spcBef>
              <a:spcAft>
                <a:spcPts val="0"/>
              </a:spcAft>
              <a:buSzPts val="2800"/>
              <a:buNone/>
              <a:defRPr/>
            </a:lvl2pPr>
            <a:lvl3pPr lvl="2">
              <a:spcBef>
                <a:spcPts val="800"/>
              </a:spcBef>
              <a:spcAft>
                <a:spcPts val="0"/>
              </a:spcAft>
              <a:buSzPts val="2800"/>
              <a:buNone/>
              <a:defRPr/>
            </a:lvl3pPr>
            <a:lvl4pPr lvl="3">
              <a:spcBef>
                <a:spcPts val="800"/>
              </a:spcBef>
              <a:spcAft>
                <a:spcPts val="0"/>
              </a:spcAft>
              <a:buSzPts val="2800"/>
              <a:buNone/>
              <a:defRPr/>
            </a:lvl4pPr>
            <a:lvl5pPr lvl="4">
              <a:spcBef>
                <a:spcPts val="800"/>
              </a:spcBef>
              <a:spcAft>
                <a:spcPts val="0"/>
              </a:spcAft>
              <a:buSzPts val="2800"/>
              <a:buNone/>
              <a:defRPr/>
            </a:lvl5pPr>
            <a:lvl6pPr lvl="5">
              <a:spcBef>
                <a:spcPts val="800"/>
              </a:spcBef>
              <a:spcAft>
                <a:spcPts val="0"/>
              </a:spcAft>
              <a:buSzPts val="2800"/>
              <a:buNone/>
              <a:defRPr/>
            </a:lvl6pPr>
            <a:lvl7pPr lvl="6">
              <a:spcBef>
                <a:spcPts val="800"/>
              </a:spcBef>
              <a:spcAft>
                <a:spcPts val="0"/>
              </a:spcAft>
              <a:buSzPts val="2800"/>
              <a:buNone/>
              <a:defRPr/>
            </a:lvl7pPr>
            <a:lvl8pPr lvl="7">
              <a:spcBef>
                <a:spcPts val="800"/>
              </a:spcBef>
              <a:spcAft>
                <a:spcPts val="0"/>
              </a:spcAft>
              <a:buSzPts val="2800"/>
              <a:buNone/>
              <a:defRPr/>
            </a:lvl8pPr>
            <a:lvl9pPr lvl="8">
              <a:spcBef>
                <a:spcPts val="800"/>
              </a:spcBef>
              <a:spcAft>
                <a:spcPts val="800"/>
              </a:spcAft>
              <a:buSzPts val="2800"/>
              <a:buNone/>
              <a:defRPr/>
            </a:lvl9pPr>
          </a:lstStyle>
          <a:p/>
        </p:txBody>
      </p:sp>
    </p:spTree>
  </p:cSld>
  <p:clrMapOvr>
    <a:masterClrMapping/>
  </p:clrMapOvr>
</p:sldLayout>
</file>

<file path=ppt/slideLayouts/slideLayout12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23: Title, text, images, 3 column">
  <p:cSld name="CUSTOM_25_1_1_2">
    <p:spTree>
      <p:nvGrpSpPr>
        <p:cNvPr id="5432" name="Shape 5432"/>
        <p:cNvGrpSpPr/>
        <p:nvPr/>
      </p:nvGrpSpPr>
      <p:grpSpPr>
        <a:xfrm>
          <a:off x="0" y="0"/>
          <a:ext cx="0" cy="0"/>
          <a:chOff x="0" y="0"/>
          <a:chExt cx="0" cy="0"/>
        </a:xfrm>
      </p:grpSpPr>
      <p:sp>
        <p:nvSpPr>
          <p:cNvPr id="5433" name="Google Shape;5433;p130"/>
          <p:cNvSpPr txBox="1"/>
          <p:nvPr>
            <p:ph type="title"/>
          </p:nvPr>
        </p:nvSpPr>
        <p:spPr>
          <a:xfrm>
            <a:off x="420625" y="320050"/>
            <a:ext cx="8411400" cy="455100"/>
          </a:xfrm>
          <a:prstGeom prst="rect">
            <a:avLst/>
          </a:prstGeom>
        </p:spPr>
        <p:txBody>
          <a:bodyPr anchorCtr="0" anchor="t" bIns="0" lIns="0" spcFirstLastPara="1" rIns="0" wrap="square" tIns="0">
            <a:noAutofit/>
          </a:bodyPr>
          <a:lstStyle>
            <a:lvl1pPr lvl="0">
              <a:spcBef>
                <a:spcPts val="0"/>
              </a:spcBef>
              <a:spcAft>
                <a:spcPts val="0"/>
              </a:spcAft>
              <a:buSzPts val="3200"/>
              <a:buNone/>
              <a:defRPr>
                <a:highlight>
                  <a:schemeClr val="accent1"/>
                </a:highlight>
              </a:defRPr>
            </a:lvl1pPr>
            <a:lvl2pPr lvl="1">
              <a:spcBef>
                <a:spcPts val="0"/>
              </a:spcBef>
              <a:spcAft>
                <a:spcPts val="0"/>
              </a:spcAft>
              <a:buSzPts val="2800"/>
              <a:buNone/>
              <a:defRPr/>
            </a:lvl2pPr>
            <a:lvl3pPr lvl="2">
              <a:spcBef>
                <a:spcPts val="800"/>
              </a:spcBef>
              <a:spcAft>
                <a:spcPts val="0"/>
              </a:spcAft>
              <a:buSzPts val="2800"/>
              <a:buNone/>
              <a:defRPr/>
            </a:lvl3pPr>
            <a:lvl4pPr lvl="3">
              <a:spcBef>
                <a:spcPts val="800"/>
              </a:spcBef>
              <a:spcAft>
                <a:spcPts val="0"/>
              </a:spcAft>
              <a:buSzPts val="2800"/>
              <a:buNone/>
              <a:defRPr/>
            </a:lvl4pPr>
            <a:lvl5pPr lvl="4">
              <a:spcBef>
                <a:spcPts val="800"/>
              </a:spcBef>
              <a:spcAft>
                <a:spcPts val="0"/>
              </a:spcAft>
              <a:buSzPts val="2800"/>
              <a:buNone/>
              <a:defRPr/>
            </a:lvl5pPr>
            <a:lvl6pPr lvl="5">
              <a:spcBef>
                <a:spcPts val="800"/>
              </a:spcBef>
              <a:spcAft>
                <a:spcPts val="0"/>
              </a:spcAft>
              <a:buSzPts val="2800"/>
              <a:buNone/>
              <a:defRPr/>
            </a:lvl6pPr>
            <a:lvl7pPr lvl="6">
              <a:spcBef>
                <a:spcPts val="800"/>
              </a:spcBef>
              <a:spcAft>
                <a:spcPts val="0"/>
              </a:spcAft>
              <a:buSzPts val="2800"/>
              <a:buNone/>
              <a:defRPr/>
            </a:lvl7pPr>
            <a:lvl8pPr lvl="7">
              <a:spcBef>
                <a:spcPts val="800"/>
              </a:spcBef>
              <a:spcAft>
                <a:spcPts val="0"/>
              </a:spcAft>
              <a:buSzPts val="2800"/>
              <a:buNone/>
              <a:defRPr/>
            </a:lvl8pPr>
            <a:lvl9pPr lvl="8">
              <a:spcBef>
                <a:spcPts val="800"/>
              </a:spcBef>
              <a:spcAft>
                <a:spcPts val="800"/>
              </a:spcAft>
              <a:buSzPts val="2800"/>
              <a:buNone/>
              <a:defRPr/>
            </a:lvl9pPr>
          </a:lstStyle>
          <a:p/>
        </p:txBody>
      </p:sp>
      <p:sp>
        <p:nvSpPr>
          <p:cNvPr id="5434" name="Google Shape;5434;p130"/>
          <p:cNvSpPr txBox="1"/>
          <p:nvPr>
            <p:ph idx="1" type="subTitle"/>
          </p:nvPr>
        </p:nvSpPr>
        <p:spPr>
          <a:xfrm>
            <a:off x="428425" y="994550"/>
            <a:ext cx="2400900" cy="3832800"/>
          </a:xfrm>
          <a:prstGeom prst="rect">
            <a:avLst/>
          </a:prstGeom>
          <a:ln cap="flat" cmpd="sng" w="9525">
            <a:solidFill>
              <a:srgbClr val="B5B5B5"/>
            </a:solidFill>
            <a:prstDash val="solid"/>
            <a:round/>
            <a:headEnd len="sm" w="sm" type="none"/>
            <a:tailEnd len="sm" w="sm" type="none"/>
          </a:ln>
        </p:spPr>
        <p:txBody>
          <a:bodyPr anchorCtr="0" anchor="t" bIns="91425" lIns="182875" spcFirstLastPara="1" rIns="91425" wrap="square" tIns="1508750">
            <a:noAutofit/>
          </a:bodyPr>
          <a:lstStyle>
            <a:lvl1pPr lvl="0">
              <a:lnSpc>
                <a:spcPct val="90000"/>
              </a:lnSpc>
              <a:spcBef>
                <a:spcPts val="0"/>
              </a:spcBef>
              <a:spcAft>
                <a:spcPts val="0"/>
              </a:spcAft>
              <a:buSzPts val="1800"/>
              <a:buNone/>
              <a:defRPr b="1" sz="1800"/>
            </a:lvl1pPr>
            <a:lvl2pPr lvl="1">
              <a:lnSpc>
                <a:spcPct val="90000"/>
              </a:lnSpc>
              <a:spcBef>
                <a:spcPts val="0"/>
              </a:spcBef>
              <a:spcAft>
                <a:spcPts val="0"/>
              </a:spcAft>
              <a:buSzPts val="2000"/>
              <a:buNone/>
              <a:defRPr/>
            </a:lvl2pPr>
            <a:lvl3pPr lvl="2">
              <a:lnSpc>
                <a:spcPct val="90000"/>
              </a:lnSpc>
              <a:spcBef>
                <a:spcPts val="0"/>
              </a:spcBef>
              <a:spcAft>
                <a:spcPts val="0"/>
              </a:spcAft>
              <a:buSzPts val="2000"/>
              <a:buNone/>
              <a:defRPr/>
            </a:lvl3pPr>
            <a:lvl4pPr lvl="3">
              <a:lnSpc>
                <a:spcPct val="90000"/>
              </a:lnSpc>
              <a:spcBef>
                <a:spcPts val="0"/>
              </a:spcBef>
              <a:spcAft>
                <a:spcPts val="0"/>
              </a:spcAft>
              <a:buSzPts val="2000"/>
              <a:buNone/>
              <a:defRPr/>
            </a:lvl4pPr>
            <a:lvl5pPr lvl="4">
              <a:lnSpc>
                <a:spcPct val="90000"/>
              </a:lnSpc>
              <a:spcBef>
                <a:spcPts val="0"/>
              </a:spcBef>
              <a:spcAft>
                <a:spcPts val="0"/>
              </a:spcAft>
              <a:buSzPts val="2000"/>
              <a:buNone/>
              <a:defRPr/>
            </a:lvl5pPr>
            <a:lvl6pPr lvl="5">
              <a:lnSpc>
                <a:spcPct val="90000"/>
              </a:lnSpc>
              <a:spcBef>
                <a:spcPts val="0"/>
              </a:spcBef>
              <a:spcAft>
                <a:spcPts val="0"/>
              </a:spcAft>
              <a:buSzPts val="2000"/>
              <a:buNone/>
              <a:defRPr/>
            </a:lvl6pPr>
            <a:lvl7pPr lvl="6">
              <a:lnSpc>
                <a:spcPct val="90000"/>
              </a:lnSpc>
              <a:spcBef>
                <a:spcPts val="0"/>
              </a:spcBef>
              <a:spcAft>
                <a:spcPts val="0"/>
              </a:spcAft>
              <a:buSzPts val="2000"/>
              <a:buNone/>
              <a:defRPr/>
            </a:lvl7pPr>
            <a:lvl8pPr lvl="7">
              <a:lnSpc>
                <a:spcPct val="90000"/>
              </a:lnSpc>
              <a:spcBef>
                <a:spcPts val="0"/>
              </a:spcBef>
              <a:spcAft>
                <a:spcPts val="0"/>
              </a:spcAft>
              <a:buSzPts val="2000"/>
              <a:buNone/>
              <a:defRPr/>
            </a:lvl8pPr>
            <a:lvl9pPr lvl="8">
              <a:lnSpc>
                <a:spcPct val="90000"/>
              </a:lnSpc>
              <a:spcBef>
                <a:spcPts val="0"/>
              </a:spcBef>
              <a:spcAft>
                <a:spcPts val="0"/>
              </a:spcAft>
              <a:buSzPts val="2000"/>
              <a:buNone/>
              <a:defRPr/>
            </a:lvl9pPr>
          </a:lstStyle>
          <a:p/>
        </p:txBody>
      </p:sp>
      <p:sp>
        <p:nvSpPr>
          <p:cNvPr id="5435" name="Google Shape;5435;p130"/>
          <p:cNvSpPr txBox="1"/>
          <p:nvPr>
            <p:ph idx="2" type="body"/>
          </p:nvPr>
        </p:nvSpPr>
        <p:spPr>
          <a:xfrm>
            <a:off x="419675" y="2915850"/>
            <a:ext cx="2400900" cy="1911600"/>
          </a:xfrm>
          <a:prstGeom prst="rect">
            <a:avLst/>
          </a:prstGeom>
        </p:spPr>
        <p:txBody>
          <a:bodyPr anchorCtr="0" anchor="t" bIns="91425" lIns="182875" spcFirstLastPara="1" rIns="91425" wrap="square" tIns="0">
            <a:noAutofit/>
          </a:bodyPr>
          <a:lstStyle>
            <a:lvl1pPr indent="-304800" lvl="0" marL="457200">
              <a:spcBef>
                <a:spcPts val="0"/>
              </a:spcBef>
              <a:spcAft>
                <a:spcPts val="0"/>
              </a:spcAft>
              <a:buSzPts val="1200"/>
              <a:buChar char="●"/>
              <a:defRPr sz="1200"/>
            </a:lvl1pPr>
            <a:lvl2pPr indent="-304800" lvl="1" marL="914400">
              <a:spcBef>
                <a:spcPts val="400"/>
              </a:spcBef>
              <a:spcAft>
                <a:spcPts val="0"/>
              </a:spcAft>
              <a:buSzPts val="1200"/>
              <a:buChar char="○"/>
              <a:defRPr sz="1200"/>
            </a:lvl2pPr>
            <a:lvl3pPr indent="-304800" lvl="2" marL="1371600">
              <a:spcBef>
                <a:spcPts val="400"/>
              </a:spcBef>
              <a:spcAft>
                <a:spcPts val="0"/>
              </a:spcAft>
              <a:buSzPts val="1200"/>
              <a:buChar char="■"/>
              <a:defRPr sz="1200"/>
            </a:lvl3pPr>
            <a:lvl4pPr indent="-304800" lvl="3" marL="1828800">
              <a:spcBef>
                <a:spcPts val="400"/>
              </a:spcBef>
              <a:spcAft>
                <a:spcPts val="0"/>
              </a:spcAft>
              <a:buSzPts val="1200"/>
              <a:buChar char="●"/>
              <a:defRPr sz="1200"/>
            </a:lvl4pPr>
            <a:lvl5pPr indent="-304800" lvl="4" marL="2286000">
              <a:spcBef>
                <a:spcPts val="400"/>
              </a:spcBef>
              <a:spcAft>
                <a:spcPts val="0"/>
              </a:spcAft>
              <a:buSzPts val="1200"/>
              <a:buChar char="○"/>
              <a:defRPr sz="1200"/>
            </a:lvl5pPr>
            <a:lvl6pPr indent="-304800" lvl="5" marL="2743200">
              <a:spcBef>
                <a:spcPts val="400"/>
              </a:spcBef>
              <a:spcAft>
                <a:spcPts val="0"/>
              </a:spcAft>
              <a:buSzPts val="1200"/>
              <a:buChar char="■"/>
              <a:defRPr sz="1200"/>
            </a:lvl6pPr>
            <a:lvl7pPr indent="-304800" lvl="6" marL="3200400">
              <a:spcBef>
                <a:spcPts val="400"/>
              </a:spcBef>
              <a:spcAft>
                <a:spcPts val="0"/>
              </a:spcAft>
              <a:buSzPts val="1200"/>
              <a:buChar char="●"/>
              <a:defRPr sz="1200"/>
            </a:lvl7pPr>
            <a:lvl8pPr indent="-304800" lvl="7" marL="3657600">
              <a:spcBef>
                <a:spcPts val="400"/>
              </a:spcBef>
              <a:spcAft>
                <a:spcPts val="0"/>
              </a:spcAft>
              <a:buSzPts val="1200"/>
              <a:buChar char="○"/>
              <a:defRPr sz="1200"/>
            </a:lvl8pPr>
            <a:lvl9pPr indent="-304800" lvl="8" marL="4114800">
              <a:spcBef>
                <a:spcPts val="400"/>
              </a:spcBef>
              <a:spcAft>
                <a:spcPts val="400"/>
              </a:spcAft>
              <a:buSzPts val="1200"/>
              <a:buChar char="■"/>
              <a:defRPr sz="1200"/>
            </a:lvl9pPr>
          </a:lstStyle>
          <a:p/>
        </p:txBody>
      </p:sp>
      <p:sp>
        <p:nvSpPr>
          <p:cNvPr id="5436" name="Google Shape;5436;p130"/>
          <p:cNvSpPr/>
          <p:nvPr>
            <p:ph idx="3" type="pic"/>
          </p:nvPr>
        </p:nvSpPr>
        <p:spPr>
          <a:xfrm>
            <a:off x="433675" y="998600"/>
            <a:ext cx="2395800" cy="1333200"/>
          </a:xfrm>
          <a:prstGeom prst="rect">
            <a:avLst/>
          </a:prstGeom>
          <a:noFill/>
          <a:ln>
            <a:noFill/>
          </a:ln>
        </p:spPr>
      </p:sp>
      <p:sp>
        <p:nvSpPr>
          <p:cNvPr id="5437" name="Google Shape;5437;p130"/>
          <p:cNvSpPr txBox="1"/>
          <p:nvPr>
            <p:ph idx="4" type="subTitle"/>
          </p:nvPr>
        </p:nvSpPr>
        <p:spPr>
          <a:xfrm>
            <a:off x="3365398" y="994500"/>
            <a:ext cx="2400900" cy="3832800"/>
          </a:xfrm>
          <a:prstGeom prst="rect">
            <a:avLst/>
          </a:prstGeom>
          <a:ln cap="flat" cmpd="sng" w="9525">
            <a:solidFill>
              <a:srgbClr val="B5B5B5"/>
            </a:solidFill>
            <a:prstDash val="solid"/>
            <a:round/>
            <a:headEnd len="sm" w="sm" type="none"/>
            <a:tailEnd len="sm" w="sm" type="none"/>
          </a:ln>
        </p:spPr>
        <p:txBody>
          <a:bodyPr anchorCtr="0" anchor="t" bIns="91425" lIns="182875" spcFirstLastPara="1" rIns="91425" wrap="square" tIns="1508750">
            <a:noAutofit/>
          </a:bodyPr>
          <a:lstStyle>
            <a:lvl1pPr lvl="0">
              <a:lnSpc>
                <a:spcPct val="90000"/>
              </a:lnSpc>
              <a:spcBef>
                <a:spcPts val="0"/>
              </a:spcBef>
              <a:spcAft>
                <a:spcPts val="0"/>
              </a:spcAft>
              <a:buSzPts val="1800"/>
              <a:buNone/>
              <a:defRPr b="1" sz="1800"/>
            </a:lvl1pPr>
            <a:lvl2pPr lvl="1">
              <a:lnSpc>
                <a:spcPct val="90000"/>
              </a:lnSpc>
              <a:spcBef>
                <a:spcPts val="0"/>
              </a:spcBef>
              <a:spcAft>
                <a:spcPts val="0"/>
              </a:spcAft>
              <a:buSzPts val="2000"/>
              <a:buNone/>
              <a:defRPr/>
            </a:lvl2pPr>
            <a:lvl3pPr lvl="2">
              <a:lnSpc>
                <a:spcPct val="90000"/>
              </a:lnSpc>
              <a:spcBef>
                <a:spcPts val="0"/>
              </a:spcBef>
              <a:spcAft>
                <a:spcPts val="0"/>
              </a:spcAft>
              <a:buSzPts val="2000"/>
              <a:buNone/>
              <a:defRPr/>
            </a:lvl3pPr>
            <a:lvl4pPr lvl="3">
              <a:lnSpc>
                <a:spcPct val="90000"/>
              </a:lnSpc>
              <a:spcBef>
                <a:spcPts val="0"/>
              </a:spcBef>
              <a:spcAft>
                <a:spcPts val="0"/>
              </a:spcAft>
              <a:buSzPts val="2000"/>
              <a:buNone/>
              <a:defRPr/>
            </a:lvl4pPr>
            <a:lvl5pPr lvl="4">
              <a:lnSpc>
                <a:spcPct val="90000"/>
              </a:lnSpc>
              <a:spcBef>
                <a:spcPts val="0"/>
              </a:spcBef>
              <a:spcAft>
                <a:spcPts val="0"/>
              </a:spcAft>
              <a:buSzPts val="2000"/>
              <a:buNone/>
              <a:defRPr/>
            </a:lvl5pPr>
            <a:lvl6pPr lvl="5">
              <a:lnSpc>
                <a:spcPct val="90000"/>
              </a:lnSpc>
              <a:spcBef>
                <a:spcPts val="0"/>
              </a:spcBef>
              <a:spcAft>
                <a:spcPts val="0"/>
              </a:spcAft>
              <a:buSzPts val="2000"/>
              <a:buNone/>
              <a:defRPr/>
            </a:lvl6pPr>
            <a:lvl7pPr lvl="6">
              <a:lnSpc>
                <a:spcPct val="90000"/>
              </a:lnSpc>
              <a:spcBef>
                <a:spcPts val="0"/>
              </a:spcBef>
              <a:spcAft>
                <a:spcPts val="0"/>
              </a:spcAft>
              <a:buSzPts val="2000"/>
              <a:buNone/>
              <a:defRPr/>
            </a:lvl7pPr>
            <a:lvl8pPr lvl="7">
              <a:lnSpc>
                <a:spcPct val="90000"/>
              </a:lnSpc>
              <a:spcBef>
                <a:spcPts val="0"/>
              </a:spcBef>
              <a:spcAft>
                <a:spcPts val="0"/>
              </a:spcAft>
              <a:buSzPts val="2000"/>
              <a:buNone/>
              <a:defRPr/>
            </a:lvl8pPr>
            <a:lvl9pPr lvl="8">
              <a:lnSpc>
                <a:spcPct val="90000"/>
              </a:lnSpc>
              <a:spcBef>
                <a:spcPts val="0"/>
              </a:spcBef>
              <a:spcAft>
                <a:spcPts val="0"/>
              </a:spcAft>
              <a:buSzPts val="2000"/>
              <a:buNone/>
              <a:defRPr/>
            </a:lvl9pPr>
          </a:lstStyle>
          <a:p/>
        </p:txBody>
      </p:sp>
      <p:sp>
        <p:nvSpPr>
          <p:cNvPr id="5438" name="Google Shape;5438;p130"/>
          <p:cNvSpPr txBox="1"/>
          <p:nvPr>
            <p:ph idx="5" type="body"/>
          </p:nvPr>
        </p:nvSpPr>
        <p:spPr>
          <a:xfrm>
            <a:off x="3356648" y="2915805"/>
            <a:ext cx="2395800" cy="1911600"/>
          </a:xfrm>
          <a:prstGeom prst="rect">
            <a:avLst/>
          </a:prstGeom>
        </p:spPr>
        <p:txBody>
          <a:bodyPr anchorCtr="0" anchor="t" bIns="91425" lIns="182875" spcFirstLastPara="1" rIns="91425" wrap="square" tIns="0">
            <a:noAutofit/>
          </a:bodyPr>
          <a:lstStyle>
            <a:lvl1pPr indent="-304800" lvl="0" marL="457200">
              <a:spcBef>
                <a:spcPts val="0"/>
              </a:spcBef>
              <a:spcAft>
                <a:spcPts val="0"/>
              </a:spcAft>
              <a:buSzPts val="1200"/>
              <a:buChar char="●"/>
              <a:defRPr sz="1200"/>
            </a:lvl1pPr>
            <a:lvl2pPr indent="-304800" lvl="1" marL="914400">
              <a:spcBef>
                <a:spcPts val="400"/>
              </a:spcBef>
              <a:spcAft>
                <a:spcPts val="0"/>
              </a:spcAft>
              <a:buSzPts val="1200"/>
              <a:buChar char="○"/>
              <a:defRPr sz="1200"/>
            </a:lvl2pPr>
            <a:lvl3pPr indent="-304800" lvl="2" marL="1371600">
              <a:spcBef>
                <a:spcPts val="400"/>
              </a:spcBef>
              <a:spcAft>
                <a:spcPts val="0"/>
              </a:spcAft>
              <a:buSzPts val="1200"/>
              <a:buChar char="■"/>
              <a:defRPr sz="1200"/>
            </a:lvl3pPr>
            <a:lvl4pPr indent="-304800" lvl="3" marL="1828800">
              <a:spcBef>
                <a:spcPts val="400"/>
              </a:spcBef>
              <a:spcAft>
                <a:spcPts val="0"/>
              </a:spcAft>
              <a:buSzPts val="1200"/>
              <a:buChar char="●"/>
              <a:defRPr sz="1200"/>
            </a:lvl4pPr>
            <a:lvl5pPr indent="-304800" lvl="4" marL="2286000">
              <a:spcBef>
                <a:spcPts val="400"/>
              </a:spcBef>
              <a:spcAft>
                <a:spcPts val="0"/>
              </a:spcAft>
              <a:buSzPts val="1200"/>
              <a:buChar char="○"/>
              <a:defRPr sz="1200"/>
            </a:lvl5pPr>
            <a:lvl6pPr indent="-304800" lvl="5" marL="2743200">
              <a:spcBef>
                <a:spcPts val="400"/>
              </a:spcBef>
              <a:spcAft>
                <a:spcPts val="0"/>
              </a:spcAft>
              <a:buSzPts val="1200"/>
              <a:buChar char="■"/>
              <a:defRPr sz="1200"/>
            </a:lvl6pPr>
            <a:lvl7pPr indent="-304800" lvl="6" marL="3200400">
              <a:spcBef>
                <a:spcPts val="400"/>
              </a:spcBef>
              <a:spcAft>
                <a:spcPts val="0"/>
              </a:spcAft>
              <a:buSzPts val="1200"/>
              <a:buChar char="●"/>
              <a:defRPr sz="1200"/>
            </a:lvl7pPr>
            <a:lvl8pPr indent="-304800" lvl="7" marL="3657600">
              <a:spcBef>
                <a:spcPts val="400"/>
              </a:spcBef>
              <a:spcAft>
                <a:spcPts val="0"/>
              </a:spcAft>
              <a:buSzPts val="1200"/>
              <a:buChar char="○"/>
              <a:defRPr sz="1200"/>
            </a:lvl8pPr>
            <a:lvl9pPr indent="-304800" lvl="8" marL="4114800">
              <a:spcBef>
                <a:spcPts val="400"/>
              </a:spcBef>
              <a:spcAft>
                <a:spcPts val="400"/>
              </a:spcAft>
              <a:buSzPts val="1200"/>
              <a:buChar char="■"/>
              <a:defRPr sz="1200"/>
            </a:lvl9pPr>
          </a:lstStyle>
          <a:p/>
        </p:txBody>
      </p:sp>
      <p:sp>
        <p:nvSpPr>
          <p:cNvPr id="5439" name="Google Shape;5439;p130"/>
          <p:cNvSpPr/>
          <p:nvPr>
            <p:ph idx="6" type="pic"/>
          </p:nvPr>
        </p:nvSpPr>
        <p:spPr>
          <a:xfrm>
            <a:off x="3370648" y="998550"/>
            <a:ext cx="2395800" cy="1333200"/>
          </a:xfrm>
          <a:prstGeom prst="rect">
            <a:avLst/>
          </a:prstGeom>
          <a:noFill/>
          <a:ln>
            <a:noFill/>
          </a:ln>
        </p:spPr>
      </p:sp>
      <p:sp>
        <p:nvSpPr>
          <p:cNvPr id="5440" name="Google Shape;5440;p130"/>
          <p:cNvSpPr txBox="1"/>
          <p:nvPr>
            <p:ph idx="7" type="subTitle"/>
          </p:nvPr>
        </p:nvSpPr>
        <p:spPr>
          <a:xfrm>
            <a:off x="6292250" y="994450"/>
            <a:ext cx="2400900" cy="3832800"/>
          </a:xfrm>
          <a:prstGeom prst="rect">
            <a:avLst/>
          </a:prstGeom>
          <a:ln cap="flat" cmpd="sng" w="9525">
            <a:solidFill>
              <a:srgbClr val="B5B5B5"/>
            </a:solidFill>
            <a:prstDash val="solid"/>
            <a:round/>
            <a:headEnd len="sm" w="sm" type="none"/>
            <a:tailEnd len="sm" w="sm" type="none"/>
          </a:ln>
        </p:spPr>
        <p:txBody>
          <a:bodyPr anchorCtr="0" anchor="t" bIns="91425" lIns="182875" spcFirstLastPara="1" rIns="91425" wrap="square" tIns="1508750">
            <a:noAutofit/>
          </a:bodyPr>
          <a:lstStyle>
            <a:lvl1pPr lvl="0">
              <a:lnSpc>
                <a:spcPct val="90000"/>
              </a:lnSpc>
              <a:spcBef>
                <a:spcPts val="0"/>
              </a:spcBef>
              <a:spcAft>
                <a:spcPts val="0"/>
              </a:spcAft>
              <a:buSzPts val="1800"/>
              <a:buNone/>
              <a:defRPr b="1" sz="1800"/>
            </a:lvl1pPr>
            <a:lvl2pPr lvl="1">
              <a:lnSpc>
                <a:spcPct val="90000"/>
              </a:lnSpc>
              <a:spcBef>
                <a:spcPts val="0"/>
              </a:spcBef>
              <a:spcAft>
                <a:spcPts val="0"/>
              </a:spcAft>
              <a:buSzPts val="2000"/>
              <a:buNone/>
              <a:defRPr/>
            </a:lvl2pPr>
            <a:lvl3pPr lvl="2">
              <a:lnSpc>
                <a:spcPct val="90000"/>
              </a:lnSpc>
              <a:spcBef>
                <a:spcPts val="0"/>
              </a:spcBef>
              <a:spcAft>
                <a:spcPts val="0"/>
              </a:spcAft>
              <a:buSzPts val="2000"/>
              <a:buNone/>
              <a:defRPr/>
            </a:lvl3pPr>
            <a:lvl4pPr lvl="3">
              <a:lnSpc>
                <a:spcPct val="90000"/>
              </a:lnSpc>
              <a:spcBef>
                <a:spcPts val="0"/>
              </a:spcBef>
              <a:spcAft>
                <a:spcPts val="0"/>
              </a:spcAft>
              <a:buSzPts val="2000"/>
              <a:buNone/>
              <a:defRPr/>
            </a:lvl4pPr>
            <a:lvl5pPr lvl="4">
              <a:lnSpc>
                <a:spcPct val="90000"/>
              </a:lnSpc>
              <a:spcBef>
                <a:spcPts val="0"/>
              </a:spcBef>
              <a:spcAft>
                <a:spcPts val="0"/>
              </a:spcAft>
              <a:buSzPts val="2000"/>
              <a:buNone/>
              <a:defRPr/>
            </a:lvl5pPr>
            <a:lvl6pPr lvl="5">
              <a:lnSpc>
                <a:spcPct val="90000"/>
              </a:lnSpc>
              <a:spcBef>
                <a:spcPts val="0"/>
              </a:spcBef>
              <a:spcAft>
                <a:spcPts val="0"/>
              </a:spcAft>
              <a:buSzPts val="2000"/>
              <a:buNone/>
              <a:defRPr/>
            </a:lvl6pPr>
            <a:lvl7pPr lvl="6">
              <a:lnSpc>
                <a:spcPct val="90000"/>
              </a:lnSpc>
              <a:spcBef>
                <a:spcPts val="0"/>
              </a:spcBef>
              <a:spcAft>
                <a:spcPts val="0"/>
              </a:spcAft>
              <a:buSzPts val="2000"/>
              <a:buNone/>
              <a:defRPr/>
            </a:lvl7pPr>
            <a:lvl8pPr lvl="7">
              <a:lnSpc>
                <a:spcPct val="90000"/>
              </a:lnSpc>
              <a:spcBef>
                <a:spcPts val="0"/>
              </a:spcBef>
              <a:spcAft>
                <a:spcPts val="0"/>
              </a:spcAft>
              <a:buSzPts val="2000"/>
              <a:buNone/>
              <a:defRPr/>
            </a:lvl8pPr>
            <a:lvl9pPr lvl="8">
              <a:lnSpc>
                <a:spcPct val="90000"/>
              </a:lnSpc>
              <a:spcBef>
                <a:spcPts val="0"/>
              </a:spcBef>
              <a:spcAft>
                <a:spcPts val="0"/>
              </a:spcAft>
              <a:buSzPts val="2000"/>
              <a:buNone/>
              <a:defRPr/>
            </a:lvl9pPr>
          </a:lstStyle>
          <a:p/>
        </p:txBody>
      </p:sp>
      <p:sp>
        <p:nvSpPr>
          <p:cNvPr id="5441" name="Google Shape;5441;p130"/>
          <p:cNvSpPr txBox="1"/>
          <p:nvPr>
            <p:ph idx="8" type="body"/>
          </p:nvPr>
        </p:nvSpPr>
        <p:spPr>
          <a:xfrm>
            <a:off x="6283500" y="2915750"/>
            <a:ext cx="2395800" cy="1911600"/>
          </a:xfrm>
          <a:prstGeom prst="rect">
            <a:avLst/>
          </a:prstGeom>
        </p:spPr>
        <p:txBody>
          <a:bodyPr anchorCtr="0" anchor="t" bIns="91425" lIns="182875" spcFirstLastPara="1" rIns="91425" wrap="square" tIns="0">
            <a:noAutofit/>
          </a:bodyPr>
          <a:lstStyle>
            <a:lvl1pPr indent="-304800" lvl="0" marL="457200">
              <a:spcBef>
                <a:spcPts val="0"/>
              </a:spcBef>
              <a:spcAft>
                <a:spcPts val="0"/>
              </a:spcAft>
              <a:buSzPts val="1200"/>
              <a:buChar char="●"/>
              <a:defRPr sz="1200"/>
            </a:lvl1pPr>
            <a:lvl2pPr indent="-304800" lvl="1" marL="914400">
              <a:spcBef>
                <a:spcPts val="400"/>
              </a:spcBef>
              <a:spcAft>
                <a:spcPts val="0"/>
              </a:spcAft>
              <a:buSzPts val="1200"/>
              <a:buChar char="○"/>
              <a:defRPr sz="1200"/>
            </a:lvl2pPr>
            <a:lvl3pPr indent="-304800" lvl="2" marL="1371600">
              <a:spcBef>
                <a:spcPts val="400"/>
              </a:spcBef>
              <a:spcAft>
                <a:spcPts val="0"/>
              </a:spcAft>
              <a:buSzPts val="1200"/>
              <a:buChar char="■"/>
              <a:defRPr sz="1200"/>
            </a:lvl3pPr>
            <a:lvl4pPr indent="-304800" lvl="3" marL="1828800">
              <a:spcBef>
                <a:spcPts val="400"/>
              </a:spcBef>
              <a:spcAft>
                <a:spcPts val="0"/>
              </a:spcAft>
              <a:buSzPts val="1200"/>
              <a:buChar char="●"/>
              <a:defRPr sz="1200"/>
            </a:lvl4pPr>
            <a:lvl5pPr indent="-304800" lvl="4" marL="2286000">
              <a:spcBef>
                <a:spcPts val="400"/>
              </a:spcBef>
              <a:spcAft>
                <a:spcPts val="0"/>
              </a:spcAft>
              <a:buSzPts val="1200"/>
              <a:buChar char="○"/>
              <a:defRPr sz="1200"/>
            </a:lvl5pPr>
            <a:lvl6pPr indent="-304800" lvl="5" marL="2743200">
              <a:spcBef>
                <a:spcPts val="400"/>
              </a:spcBef>
              <a:spcAft>
                <a:spcPts val="0"/>
              </a:spcAft>
              <a:buSzPts val="1200"/>
              <a:buChar char="■"/>
              <a:defRPr sz="1200"/>
            </a:lvl6pPr>
            <a:lvl7pPr indent="-304800" lvl="6" marL="3200400">
              <a:spcBef>
                <a:spcPts val="400"/>
              </a:spcBef>
              <a:spcAft>
                <a:spcPts val="0"/>
              </a:spcAft>
              <a:buSzPts val="1200"/>
              <a:buChar char="●"/>
              <a:defRPr sz="1200"/>
            </a:lvl7pPr>
            <a:lvl8pPr indent="-304800" lvl="7" marL="3657600">
              <a:spcBef>
                <a:spcPts val="400"/>
              </a:spcBef>
              <a:spcAft>
                <a:spcPts val="0"/>
              </a:spcAft>
              <a:buSzPts val="1200"/>
              <a:buChar char="○"/>
              <a:defRPr sz="1200"/>
            </a:lvl8pPr>
            <a:lvl9pPr indent="-304800" lvl="8" marL="4114800">
              <a:spcBef>
                <a:spcPts val="400"/>
              </a:spcBef>
              <a:spcAft>
                <a:spcPts val="400"/>
              </a:spcAft>
              <a:buSzPts val="1200"/>
              <a:buChar char="■"/>
              <a:defRPr sz="1200"/>
            </a:lvl9pPr>
          </a:lstStyle>
          <a:p/>
        </p:txBody>
      </p:sp>
      <p:sp>
        <p:nvSpPr>
          <p:cNvPr id="5442" name="Google Shape;5442;p130"/>
          <p:cNvSpPr/>
          <p:nvPr>
            <p:ph idx="9" type="pic"/>
          </p:nvPr>
        </p:nvSpPr>
        <p:spPr>
          <a:xfrm>
            <a:off x="6297500" y="998500"/>
            <a:ext cx="2395800" cy="1333200"/>
          </a:xfrm>
          <a:prstGeom prst="rect">
            <a:avLst/>
          </a:prstGeom>
          <a:noFill/>
          <a:ln>
            <a:noFill/>
          </a:ln>
        </p:spPr>
      </p:sp>
    </p:spTree>
  </p:cSld>
  <p:clrMapOvr>
    <a:masterClrMapping/>
  </p:clrMapOvr>
</p:sldLayout>
</file>

<file path=ppt/slideLayouts/slideLayout12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23: Title, text, images, with preheader, 3 column">
  <p:cSld name="CUSTOM_25_1_1_1">
    <p:spTree>
      <p:nvGrpSpPr>
        <p:cNvPr id="5443" name="Shape 5443"/>
        <p:cNvGrpSpPr/>
        <p:nvPr/>
      </p:nvGrpSpPr>
      <p:grpSpPr>
        <a:xfrm>
          <a:off x="0" y="0"/>
          <a:ext cx="0" cy="0"/>
          <a:chOff x="0" y="0"/>
          <a:chExt cx="0" cy="0"/>
        </a:xfrm>
      </p:grpSpPr>
      <p:sp>
        <p:nvSpPr>
          <p:cNvPr id="5444" name="Google Shape;5444;p131"/>
          <p:cNvSpPr/>
          <p:nvPr/>
        </p:nvSpPr>
        <p:spPr>
          <a:xfrm>
            <a:off x="420625" y="886975"/>
            <a:ext cx="2743200" cy="3942300"/>
          </a:xfrm>
          <a:prstGeom prst="rect">
            <a:avLst/>
          </a:pr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5" name="Google Shape;5445;p131"/>
          <p:cNvSpPr/>
          <p:nvPr>
            <p:ph idx="2" type="pic"/>
          </p:nvPr>
        </p:nvSpPr>
        <p:spPr>
          <a:xfrm>
            <a:off x="420625" y="886975"/>
            <a:ext cx="2743200" cy="1837500"/>
          </a:xfrm>
          <a:prstGeom prst="rect">
            <a:avLst/>
          </a:prstGeom>
          <a:noFill/>
          <a:ln>
            <a:noFill/>
          </a:ln>
        </p:spPr>
      </p:sp>
      <p:sp>
        <p:nvSpPr>
          <p:cNvPr id="5446" name="Google Shape;5446;p131"/>
          <p:cNvSpPr txBox="1"/>
          <p:nvPr>
            <p:ph type="title"/>
          </p:nvPr>
        </p:nvSpPr>
        <p:spPr>
          <a:xfrm>
            <a:off x="420625" y="320050"/>
            <a:ext cx="8411400" cy="455100"/>
          </a:xfrm>
          <a:prstGeom prst="rect">
            <a:avLst/>
          </a:prstGeom>
        </p:spPr>
        <p:txBody>
          <a:bodyPr anchorCtr="0" anchor="t" bIns="0" lIns="0" spcFirstLastPara="1" rIns="0" wrap="square" tIns="0">
            <a:noAutofit/>
          </a:bodyPr>
          <a:lstStyle>
            <a:lvl1pPr lvl="0">
              <a:spcBef>
                <a:spcPts val="0"/>
              </a:spcBef>
              <a:spcAft>
                <a:spcPts val="0"/>
              </a:spcAft>
              <a:buSzPts val="3200"/>
              <a:buNone/>
              <a:defRPr>
                <a:highlight>
                  <a:schemeClr val="accent1"/>
                </a:highlight>
              </a:defRPr>
            </a:lvl1pPr>
            <a:lvl2pPr lvl="1">
              <a:spcBef>
                <a:spcPts val="0"/>
              </a:spcBef>
              <a:spcAft>
                <a:spcPts val="0"/>
              </a:spcAft>
              <a:buSzPts val="2800"/>
              <a:buNone/>
              <a:defRPr/>
            </a:lvl2pPr>
            <a:lvl3pPr lvl="2">
              <a:spcBef>
                <a:spcPts val="800"/>
              </a:spcBef>
              <a:spcAft>
                <a:spcPts val="0"/>
              </a:spcAft>
              <a:buSzPts val="2800"/>
              <a:buNone/>
              <a:defRPr/>
            </a:lvl3pPr>
            <a:lvl4pPr lvl="3">
              <a:spcBef>
                <a:spcPts val="800"/>
              </a:spcBef>
              <a:spcAft>
                <a:spcPts val="0"/>
              </a:spcAft>
              <a:buSzPts val="2800"/>
              <a:buNone/>
              <a:defRPr/>
            </a:lvl4pPr>
            <a:lvl5pPr lvl="4">
              <a:spcBef>
                <a:spcPts val="800"/>
              </a:spcBef>
              <a:spcAft>
                <a:spcPts val="0"/>
              </a:spcAft>
              <a:buSzPts val="2800"/>
              <a:buNone/>
              <a:defRPr/>
            </a:lvl5pPr>
            <a:lvl6pPr lvl="5">
              <a:spcBef>
                <a:spcPts val="800"/>
              </a:spcBef>
              <a:spcAft>
                <a:spcPts val="0"/>
              </a:spcAft>
              <a:buSzPts val="2800"/>
              <a:buNone/>
              <a:defRPr/>
            </a:lvl6pPr>
            <a:lvl7pPr lvl="6">
              <a:spcBef>
                <a:spcPts val="800"/>
              </a:spcBef>
              <a:spcAft>
                <a:spcPts val="0"/>
              </a:spcAft>
              <a:buSzPts val="2800"/>
              <a:buNone/>
              <a:defRPr/>
            </a:lvl7pPr>
            <a:lvl8pPr lvl="7">
              <a:spcBef>
                <a:spcPts val="800"/>
              </a:spcBef>
              <a:spcAft>
                <a:spcPts val="0"/>
              </a:spcAft>
              <a:buSzPts val="2800"/>
              <a:buNone/>
              <a:defRPr/>
            </a:lvl8pPr>
            <a:lvl9pPr lvl="8">
              <a:spcBef>
                <a:spcPts val="800"/>
              </a:spcBef>
              <a:spcAft>
                <a:spcPts val="800"/>
              </a:spcAft>
              <a:buSzPts val="2800"/>
              <a:buNone/>
              <a:defRPr/>
            </a:lvl9pPr>
          </a:lstStyle>
          <a:p/>
        </p:txBody>
      </p:sp>
      <p:sp>
        <p:nvSpPr>
          <p:cNvPr id="5447" name="Google Shape;5447;p131"/>
          <p:cNvSpPr txBox="1"/>
          <p:nvPr>
            <p:ph idx="3" type="title"/>
          </p:nvPr>
        </p:nvSpPr>
        <p:spPr>
          <a:xfrm>
            <a:off x="539375" y="2300499"/>
            <a:ext cx="2514600" cy="2527500"/>
          </a:xfrm>
          <a:prstGeom prst="rect">
            <a:avLst/>
          </a:prstGeom>
          <a:solidFill>
            <a:schemeClr val="lt1"/>
          </a:solidFill>
        </p:spPr>
        <p:txBody>
          <a:bodyPr anchorCtr="0" anchor="t" bIns="182875" lIns="91425" spcFirstLastPara="1" rIns="91425" wrap="square" tIns="91425">
            <a:noAutofit/>
          </a:bodyPr>
          <a:lstStyle>
            <a:lvl1pPr lvl="0">
              <a:lnSpc>
                <a:spcPct val="90000"/>
              </a:lnSpc>
              <a:spcBef>
                <a:spcPts val="0"/>
              </a:spcBef>
              <a:spcAft>
                <a:spcPts val="0"/>
              </a:spcAft>
              <a:buSzPts val="1200"/>
              <a:buNone/>
              <a:defRPr sz="1200"/>
            </a:lvl1pPr>
            <a:lvl2pPr lvl="1">
              <a:lnSpc>
                <a:spcPct val="90000"/>
              </a:lnSpc>
              <a:spcBef>
                <a:spcPts val="400"/>
              </a:spcBef>
              <a:spcAft>
                <a:spcPts val="0"/>
              </a:spcAft>
              <a:buSzPts val="1200"/>
              <a:buNone/>
              <a:defRPr sz="1200"/>
            </a:lvl2pPr>
            <a:lvl3pPr lvl="2">
              <a:lnSpc>
                <a:spcPct val="90000"/>
              </a:lnSpc>
              <a:spcBef>
                <a:spcPts val="400"/>
              </a:spcBef>
              <a:spcAft>
                <a:spcPts val="0"/>
              </a:spcAft>
              <a:buSzPts val="1200"/>
              <a:buNone/>
              <a:defRPr sz="1200"/>
            </a:lvl3pPr>
            <a:lvl4pPr lvl="3">
              <a:lnSpc>
                <a:spcPct val="90000"/>
              </a:lnSpc>
              <a:spcBef>
                <a:spcPts val="400"/>
              </a:spcBef>
              <a:spcAft>
                <a:spcPts val="0"/>
              </a:spcAft>
              <a:buSzPts val="1200"/>
              <a:buNone/>
              <a:defRPr sz="1200"/>
            </a:lvl4pPr>
            <a:lvl5pPr lvl="4">
              <a:lnSpc>
                <a:spcPct val="90000"/>
              </a:lnSpc>
              <a:spcBef>
                <a:spcPts val="400"/>
              </a:spcBef>
              <a:spcAft>
                <a:spcPts val="0"/>
              </a:spcAft>
              <a:buSzPts val="1200"/>
              <a:buNone/>
              <a:defRPr sz="1200"/>
            </a:lvl5pPr>
            <a:lvl6pPr lvl="5">
              <a:lnSpc>
                <a:spcPct val="90000"/>
              </a:lnSpc>
              <a:spcBef>
                <a:spcPts val="400"/>
              </a:spcBef>
              <a:spcAft>
                <a:spcPts val="0"/>
              </a:spcAft>
              <a:buSzPts val="1200"/>
              <a:buNone/>
              <a:defRPr sz="1200"/>
            </a:lvl6pPr>
            <a:lvl7pPr lvl="6">
              <a:lnSpc>
                <a:spcPct val="90000"/>
              </a:lnSpc>
              <a:spcBef>
                <a:spcPts val="400"/>
              </a:spcBef>
              <a:spcAft>
                <a:spcPts val="0"/>
              </a:spcAft>
              <a:buSzPts val="1200"/>
              <a:buNone/>
              <a:defRPr sz="1200"/>
            </a:lvl7pPr>
            <a:lvl8pPr lvl="7">
              <a:lnSpc>
                <a:spcPct val="90000"/>
              </a:lnSpc>
              <a:spcBef>
                <a:spcPts val="400"/>
              </a:spcBef>
              <a:spcAft>
                <a:spcPts val="0"/>
              </a:spcAft>
              <a:buSzPts val="1200"/>
              <a:buNone/>
              <a:defRPr sz="1200"/>
            </a:lvl8pPr>
            <a:lvl9pPr lvl="8">
              <a:lnSpc>
                <a:spcPct val="90000"/>
              </a:lnSpc>
              <a:spcBef>
                <a:spcPts val="400"/>
              </a:spcBef>
              <a:spcAft>
                <a:spcPts val="400"/>
              </a:spcAft>
              <a:buSzPts val="1200"/>
              <a:buNone/>
              <a:defRPr sz="1200"/>
            </a:lvl9pPr>
          </a:lstStyle>
          <a:p/>
        </p:txBody>
      </p:sp>
      <p:sp>
        <p:nvSpPr>
          <p:cNvPr id="5448" name="Google Shape;5448;p131"/>
          <p:cNvSpPr txBox="1"/>
          <p:nvPr>
            <p:ph idx="1" type="body"/>
          </p:nvPr>
        </p:nvSpPr>
        <p:spPr>
          <a:xfrm>
            <a:off x="539375" y="2098290"/>
            <a:ext cx="2514600" cy="139800"/>
          </a:xfrm>
          <a:prstGeom prst="rect">
            <a:avLst/>
          </a:prstGeom>
          <a:solidFill>
            <a:schemeClr val="lt1"/>
          </a:solidFill>
        </p:spPr>
        <p:txBody>
          <a:bodyPr anchorCtr="0" anchor="b" bIns="0" lIns="0" spcFirstLastPara="1" rIns="0" wrap="square" tIns="0">
            <a:spAutoFit/>
          </a:bodyPr>
          <a:lstStyle>
            <a:lvl1pPr indent="-279400" lvl="0" marL="457200">
              <a:lnSpc>
                <a:spcPct val="100000"/>
              </a:lnSpc>
              <a:spcBef>
                <a:spcPts val="0"/>
              </a:spcBef>
              <a:spcAft>
                <a:spcPts val="0"/>
              </a:spcAft>
              <a:buSzPts val="800"/>
              <a:buChar char="●"/>
              <a:defRPr b="1" sz="800"/>
            </a:lvl1pPr>
            <a:lvl2pPr indent="-279400" lvl="1" marL="914400">
              <a:lnSpc>
                <a:spcPct val="100000"/>
              </a:lnSpc>
              <a:spcBef>
                <a:spcPts val="0"/>
              </a:spcBef>
              <a:spcAft>
                <a:spcPts val="0"/>
              </a:spcAft>
              <a:buSzPts val="800"/>
              <a:buChar char="○"/>
              <a:defRPr sz="800"/>
            </a:lvl2pPr>
            <a:lvl3pPr indent="-279400" lvl="2" marL="1371600">
              <a:lnSpc>
                <a:spcPct val="100000"/>
              </a:lnSpc>
              <a:spcBef>
                <a:spcPts val="0"/>
              </a:spcBef>
              <a:spcAft>
                <a:spcPts val="0"/>
              </a:spcAft>
              <a:buSzPts val="800"/>
              <a:buChar char="■"/>
              <a:defRPr sz="800"/>
            </a:lvl3pPr>
            <a:lvl4pPr indent="-279400" lvl="3" marL="1828800">
              <a:lnSpc>
                <a:spcPct val="100000"/>
              </a:lnSpc>
              <a:spcBef>
                <a:spcPts val="0"/>
              </a:spcBef>
              <a:spcAft>
                <a:spcPts val="0"/>
              </a:spcAft>
              <a:buSzPts val="800"/>
              <a:buChar char="●"/>
              <a:defRPr sz="800"/>
            </a:lvl4pPr>
            <a:lvl5pPr indent="-279400" lvl="4" marL="2286000">
              <a:lnSpc>
                <a:spcPct val="100000"/>
              </a:lnSpc>
              <a:spcBef>
                <a:spcPts val="0"/>
              </a:spcBef>
              <a:spcAft>
                <a:spcPts val="0"/>
              </a:spcAft>
              <a:buSzPts val="800"/>
              <a:buChar char="○"/>
              <a:defRPr sz="800"/>
            </a:lvl5pPr>
            <a:lvl6pPr indent="-279400" lvl="5" marL="2743200">
              <a:lnSpc>
                <a:spcPct val="100000"/>
              </a:lnSpc>
              <a:spcBef>
                <a:spcPts val="0"/>
              </a:spcBef>
              <a:spcAft>
                <a:spcPts val="0"/>
              </a:spcAft>
              <a:buSzPts val="800"/>
              <a:buChar char="■"/>
              <a:defRPr sz="800"/>
            </a:lvl6pPr>
            <a:lvl7pPr indent="-279400" lvl="6" marL="3200400">
              <a:lnSpc>
                <a:spcPct val="100000"/>
              </a:lnSpc>
              <a:spcBef>
                <a:spcPts val="0"/>
              </a:spcBef>
              <a:spcAft>
                <a:spcPts val="0"/>
              </a:spcAft>
              <a:buSzPts val="800"/>
              <a:buChar char="●"/>
              <a:defRPr sz="800"/>
            </a:lvl7pPr>
            <a:lvl8pPr indent="-279400" lvl="7" marL="3657600">
              <a:lnSpc>
                <a:spcPct val="100000"/>
              </a:lnSpc>
              <a:spcBef>
                <a:spcPts val="0"/>
              </a:spcBef>
              <a:spcAft>
                <a:spcPts val="0"/>
              </a:spcAft>
              <a:buSzPts val="800"/>
              <a:buChar char="○"/>
              <a:defRPr sz="800"/>
            </a:lvl8pPr>
            <a:lvl9pPr indent="-279400" lvl="8" marL="4114800">
              <a:lnSpc>
                <a:spcPct val="100000"/>
              </a:lnSpc>
              <a:spcBef>
                <a:spcPts val="0"/>
              </a:spcBef>
              <a:spcAft>
                <a:spcPts val="0"/>
              </a:spcAft>
              <a:buSzPts val="800"/>
              <a:buChar char="■"/>
              <a:defRPr sz="800"/>
            </a:lvl9pPr>
          </a:lstStyle>
          <a:p/>
        </p:txBody>
      </p:sp>
      <p:sp>
        <p:nvSpPr>
          <p:cNvPr id="5449" name="Google Shape;5449;p131"/>
          <p:cNvSpPr/>
          <p:nvPr/>
        </p:nvSpPr>
        <p:spPr>
          <a:xfrm>
            <a:off x="3279653" y="886975"/>
            <a:ext cx="2743200" cy="3942300"/>
          </a:xfrm>
          <a:prstGeom prst="rect">
            <a:avLst/>
          </a:pr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0" name="Google Shape;5450;p131"/>
          <p:cNvSpPr/>
          <p:nvPr>
            <p:ph idx="4" type="pic"/>
          </p:nvPr>
        </p:nvSpPr>
        <p:spPr>
          <a:xfrm>
            <a:off x="3279654" y="886975"/>
            <a:ext cx="2743200" cy="1837500"/>
          </a:xfrm>
          <a:prstGeom prst="rect">
            <a:avLst/>
          </a:prstGeom>
          <a:noFill/>
          <a:ln>
            <a:noFill/>
          </a:ln>
        </p:spPr>
      </p:sp>
      <p:sp>
        <p:nvSpPr>
          <p:cNvPr id="5451" name="Google Shape;5451;p131"/>
          <p:cNvSpPr txBox="1"/>
          <p:nvPr>
            <p:ph idx="5" type="title"/>
          </p:nvPr>
        </p:nvSpPr>
        <p:spPr>
          <a:xfrm>
            <a:off x="3398404" y="2300499"/>
            <a:ext cx="2514600" cy="2527500"/>
          </a:xfrm>
          <a:prstGeom prst="rect">
            <a:avLst/>
          </a:prstGeom>
          <a:solidFill>
            <a:schemeClr val="lt1"/>
          </a:solidFill>
        </p:spPr>
        <p:txBody>
          <a:bodyPr anchorCtr="0" anchor="t" bIns="182875" lIns="91425" spcFirstLastPara="1" rIns="91425" wrap="square" tIns="91425">
            <a:noAutofit/>
          </a:bodyPr>
          <a:lstStyle>
            <a:lvl1pPr lvl="0">
              <a:lnSpc>
                <a:spcPct val="90000"/>
              </a:lnSpc>
              <a:spcBef>
                <a:spcPts val="0"/>
              </a:spcBef>
              <a:spcAft>
                <a:spcPts val="0"/>
              </a:spcAft>
              <a:buSzPts val="1200"/>
              <a:buNone/>
              <a:defRPr sz="1200"/>
            </a:lvl1pPr>
            <a:lvl2pPr lvl="1">
              <a:lnSpc>
                <a:spcPct val="90000"/>
              </a:lnSpc>
              <a:spcBef>
                <a:spcPts val="400"/>
              </a:spcBef>
              <a:spcAft>
                <a:spcPts val="0"/>
              </a:spcAft>
              <a:buSzPts val="1200"/>
              <a:buNone/>
              <a:defRPr sz="1200"/>
            </a:lvl2pPr>
            <a:lvl3pPr lvl="2">
              <a:lnSpc>
                <a:spcPct val="90000"/>
              </a:lnSpc>
              <a:spcBef>
                <a:spcPts val="400"/>
              </a:spcBef>
              <a:spcAft>
                <a:spcPts val="0"/>
              </a:spcAft>
              <a:buSzPts val="1200"/>
              <a:buNone/>
              <a:defRPr sz="1200"/>
            </a:lvl3pPr>
            <a:lvl4pPr lvl="3">
              <a:lnSpc>
                <a:spcPct val="90000"/>
              </a:lnSpc>
              <a:spcBef>
                <a:spcPts val="400"/>
              </a:spcBef>
              <a:spcAft>
                <a:spcPts val="0"/>
              </a:spcAft>
              <a:buSzPts val="1200"/>
              <a:buNone/>
              <a:defRPr sz="1200"/>
            </a:lvl4pPr>
            <a:lvl5pPr lvl="4">
              <a:lnSpc>
                <a:spcPct val="90000"/>
              </a:lnSpc>
              <a:spcBef>
                <a:spcPts val="400"/>
              </a:spcBef>
              <a:spcAft>
                <a:spcPts val="0"/>
              </a:spcAft>
              <a:buSzPts val="1200"/>
              <a:buNone/>
              <a:defRPr sz="1200"/>
            </a:lvl5pPr>
            <a:lvl6pPr lvl="5">
              <a:lnSpc>
                <a:spcPct val="90000"/>
              </a:lnSpc>
              <a:spcBef>
                <a:spcPts val="400"/>
              </a:spcBef>
              <a:spcAft>
                <a:spcPts val="0"/>
              </a:spcAft>
              <a:buSzPts val="1200"/>
              <a:buNone/>
              <a:defRPr sz="1200"/>
            </a:lvl6pPr>
            <a:lvl7pPr lvl="6">
              <a:lnSpc>
                <a:spcPct val="90000"/>
              </a:lnSpc>
              <a:spcBef>
                <a:spcPts val="400"/>
              </a:spcBef>
              <a:spcAft>
                <a:spcPts val="0"/>
              </a:spcAft>
              <a:buSzPts val="1200"/>
              <a:buNone/>
              <a:defRPr sz="1200"/>
            </a:lvl7pPr>
            <a:lvl8pPr lvl="7">
              <a:lnSpc>
                <a:spcPct val="90000"/>
              </a:lnSpc>
              <a:spcBef>
                <a:spcPts val="400"/>
              </a:spcBef>
              <a:spcAft>
                <a:spcPts val="0"/>
              </a:spcAft>
              <a:buSzPts val="1200"/>
              <a:buNone/>
              <a:defRPr sz="1200"/>
            </a:lvl8pPr>
            <a:lvl9pPr lvl="8">
              <a:lnSpc>
                <a:spcPct val="90000"/>
              </a:lnSpc>
              <a:spcBef>
                <a:spcPts val="400"/>
              </a:spcBef>
              <a:spcAft>
                <a:spcPts val="400"/>
              </a:spcAft>
              <a:buSzPts val="1200"/>
              <a:buNone/>
              <a:defRPr sz="1200"/>
            </a:lvl9pPr>
          </a:lstStyle>
          <a:p/>
        </p:txBody>
      </p:sp>
      <p:sp>
        <p:nvSpPr>
          <p:cNvPr id="5452" name="Google Shape;5452;p131"/>
          <p:cNvSpPr txBox="1"/>
          <p:nvPr>
            <p:ph idx="6" type="body"/>
          </p:nvPr>
        </p:nvSpPr>
        <p:spPr>
          <a:xfrm>
            <a:off x="3398403" y="2098290"/>
            <a:ext cx="2514600" cy="139800"/>
          </a:xfrm>
          <a:prstGeom prst="rect">
            <a:avLst/>
          </a:prstGeom>
          <a:solidFill>
            <a:schemeClr val="lt1"/>
          </a:solidFill>
        </p:spPr>
        <p:txBody>
          <a:bodyPr anchorCtr="0" anchor="b" bIns="0" lIns="0" spcFirstLastPara="1" rIns="0" wrap="square" tIns="0">
            <a:spAutoFit/>
          </a:bodyPr>
          <a:lstStyle>
            <a:lvl1pPr indent="-279400" lvl="0" marL="457200">
              <a:lnSpc>
                <a:spcPct val="100000"/>
              </a:lnSpc>
              <a:spcBef>
                <a:spcPts val="0"/>
              </a:spcBef>
              <a:spcAft>
                <a:spcPts val="0"/>
              </a:spcAft>
              <a:buSzPts val="800"/>
              <a:buChar char="●"/>
              <a:defRPr b="1" sz="800"/>
            </a:lvl1pPr>
            <a:lvl2pPr indent="-279400" lvl="1" marL="914400">
              <a:lnSpc>
                <a:spcPct val="100000"/>
              </a:lnSpc>
              <a:spcBef>
                <a:spcPts val="0"/>
              </a:spcBef>
              <a:spcAft>
                <a:spcPts val="0"/>
              </a:spcAft>
              <a:buSzPts val="800"/>
              <a:buChar char="○"/>
              <a:defRPr sz="800"/>
            </a:lvl2pPr>
            <a:lvl3pPr indent="-279400" lvl="2" marL="1371600">
              <a:lnSpc>
                <a:spcPct val="100000"/>
              </a:lnSpc>
              <a:spcBef>
                <a:spcPts val="0"/>
              </a:spcBef>
              <a:spcAft>
                <a:spcPts val="0"/>
              </a:spcAft>
              <a:buSzPts val="800"/>
              <a:buChar char="■"/>
              <a:defRPr sz="800"/>
            </a:lvl3pPr>
            <a:lvl4pPr indent="-279400" lvl="3" marL="1828800">
              <a:lnSpc>
                <a:spcPct val="100000"/>
              </a:lnSpc>
              <a:spcBef>
                <a:spcPts val="0"/>
              </a:spcBef>
              <a:spcAft>
                <a:spcPts val="0"/>
              </a:spcAft>
              <a:buSzPts val="800"/>
              <a:buChar char="●"/>
              <a:defRPr sz="800"/>
            </a:lvl4pPr>
            <a:lvl5pPr indent="-279400" lvl="4" marL="2286000">
              <a:lnSpc>
                <a:spcPct val="100000"/>
              </a:lnSpc>
              <a:spcBef>
                <a:spcPts val="0"/>
              </a:spcBef>
              <a:spcAft>
                <a:spcPts val="0"/>
              </a:spcAft>
              <a:buSzPts val="800"/>
              <a:buChar char="○"/>
              <a:defRPr sz="800"/>
            </a:lvl5pPr>
            <a:lvl6pPr indent="-279400" lvl="5" marL="2743200">
              <a:lnSpc>
                <a:spcPct val="100000"/>
              </a:lnSpc>
              <a:spcBef>
                <a:spcPts val="0"/>
              </a:spcBef>
              <a:spcAft>
                <a:spcPts val="0"/>
              </a:spcAft>
              <a:buSzPts val="800"/>
              <a:buChar char="■"/>
              <a:defRPr sz="800"/>
            </a:lvl6pPr>
            <a:lvl7pPr indent="-279400" lvl="6" marL="3200400">
              <a:lnSpc>
                <a:spcPct val="100000"/>
              </a:lnSpc>
              <a:spcBef>
                <a:spcPts val="0"/>
              </a:spcBef>
              <a:spcAft>
                <a:spcPts val="0"/>
              </a:spcAft>
              <a:buSzPts val="800"/>
              <a:buChar char="●"/>
              <a:defRPr sz="800"/>
            </a:lvl7pPr>
            <a:lvl8pPr indent="-279400" lvl="7" marL="3657600">
              <a:lnSpc>
                <a:spcPct val="100000"/>
              </a:lnSpc>
              <a:spcBef>
                <a:spcPts val="0"/>
              </a:spcBef>
              <a:spcAft>
                <a:spcPts val="0"/>
              </a:spcAft>
              <a:buSzPts val="800"/>
              <a:buChar char="○"/>
              <a:defRPr sz="800"/>
            </a:lvl8pPr>
            <a:lvl9pPr indent="-279400" lvl="8" marL="4114800">
              <a:lnSpc>
                <a:spcPct val="100000"/>
              </a:lnSpc>
              <a:spcBef>
                <a:spcPts val="0"/>
              </a:spcBef>
              <a:spcAft>
                <a:spcPts val="0"/>
              </a:spcAft>
              <a:buSzPts val="800"/>
              <a:buChar char="■"/>
              <a:defRPr sz="800"/>
            </a:lvl9pPr>
          </a:lstStyle>
          <a:p/>
        </p:txBody>
      </p:sp>
      <p:sp>
        <p:nvSpPr>
          <p:cNvPr id="5453" name="Google Shape;5453;p131"/>
          <p:cNvSpPr/>
          <p:nvPr/>
        </p:nvSpPr>
        <p:spPr>
          <a:xfrm>
            <a:off x="6140022" y="886975"/>
            <a:ext cx="2743200" cy="3942300"/>
          </a:xfrm>
          <a:prstGeom prst="rect">
            <a:avLst/>
          </a:pr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4" name="Google Shape;5454;p131"/>
          <p:cNvSpPr/>
          <p:nvPr>
            <p:ph idx="7" type="pic"/>
          </p:nvPr>
        </p:nvSpPr>
        <p:spPr>
          <a:xfrm>
            <a:off x="6140024" y="886975"/>
            <a:ext cx="2743200" cy="1837500"/>
          </a:xfrm>
          <a:prstGeom prst="rect">
            <a:avLst/>
          </a:prstGeom>
          <a:noFill/>
          <a:ln>
            <a:noFill/>
          </a:ln>
        </p:spPr>
      </p:sp>
      <p:sp>
        <p:nvSpPr>
          <p:cNvPr id="5455" name="Google Shape;5455;p131"/>
          <p:cNvSpPr txBox="1"/>
          <p:nvPr>
            <p:ph idx="8" type="title"/>
          </p:nvPr>
        </p:nvSpPr>
        <p:spPr>
          <a:xfrm>
            <a:off x="6258774" y="2300499"/>
            <a:ext cx="2514600" cy="2527500"/>
          </a:xfrm>
          <a:prstGeom prst="rect">
            <a:avLst/>
          </a:prstGeom>
          <a:solidFill>
            <a:schemeClr val="lt1"/>
          </a:solidFill>
        </p:spPr>
        <p:txBody>
          <a:bodyPr anchorCtr="0" anchor="t" bIns="182875" lIns="91425" spcFirstLastPara="1" rIns="91425" wrap="square" tIns="91425">
            <a:noAutofit/>
          </a:bodyPr>
          <a:lstStyle>
            <a:lvl1pPr lvl="0">
              <a:lnSpc>
                <a:spcPct val="90000"/>
              </a:lnSpc>
              <a:spcBef>
                <a:spcPts val="0"/>
              </a:spcBef>
              <a:spcAft>
                <a:spcPts val="0"/>
              </a:spcAft>
              <a:buSzPts val="1200"/>
              <a:buNone/>
              <a:defRPr sz="1200"/>
            </a:lvl1pPr>
            <a:lvl2pPr lvl="1">
              <a:lnSpc>
                <a:spcPct val="90000"/>
              </a:lnSpc>
              <a:spcBef>
                <a:spcPts val="400"/>
              </a:spcBef>
              <a:spcAft>
                <a:spcPts val="0"/>
              </a:spcAft>
              <a:buSzPts val="1200"/>
              <a:buNone/>
              <a:defRPr sz="1200"/>
            </a:lvl2pPr>
            <a:lvl3pPr lvl="2">
              <a:lnSpc>
                <a:spcPct val="90000"/>
              </a:lnSpc>
              <a:spcBef>
                <a:spcPts val="400"/>
              </a:spcBef>
              <a:spcAft>
                <a:spcPts val="0"/>
              </a:spcAft>
              <a:buSzPts val="1200"/>
              <a:buNone/>
              <a:defRPr sz="1200"/>
            </a:lvl3pPr>
            <a:lvl4pPr lvl="3">
              <a:lnSpc>
                <a:spcPct val="90000"/>
              </a:lnSpc>
              <a:spcBef>
                <a:spcPts val="400"/>
              </a:spcBef>
              <a:spcAft>
                <a:spcPts val="0"/>
              </a:spcAft>
              <a:buSzPts val="1200"/>
              <a:buNone/>
              <a:defRPr sz="1200"/>
            </a:lvl4pPr>
            <a:lvl5pPr lvl="4">
              <a:lnSpc>
                <a:spcPct val="90000"/>
              </a:lnSpc>
              <a:spcBef>
                <a:spcPts val="400"/>
              </a:spcBef>
              <a:spcAft>
                <a:spcPts val="0"/>
              </a:spcAft>
              <a:buSzPts val="1200"/>
              <a:buNone/>
              <a:defRPr sz="1200"/>
            </a:lvl5pPr>
            <a:lvl6pPr lvl="5">
              <a:lnSpc>
                <a:spcPct val="90000"/>
              </a:lnSpc>
              <a:spcBef>
                <a:spcPts val="400"/>
              </a:spcBef>
              <a:spcAft>
                <a:spcPts val="0"/>
              </a:spcAft>
              <a:buSzPts val="1200"/>
              <a:buNone/>
              <a:defRPr sz="1200"/>
            </a:lvl6pPr>
            <a:lvl7pPr lvl="6">
              <a:lnSpc>
                <a:spcPct val="90000"/>
              </a:lnSpc>
              <a:spcBef>
                <a:spcPts val="400"/>
              </a:spcBef>
              <a:spcAft>
                <a:spcPts val="0"/>
              </a:spcAft>
              <a:buSzPts val="1200"/>
              <a:buNone/>
              <a:defRPr sz="1200"/>
            </a:lvl7pPr>
            <a:lvl8pPr lvl="7">
              <a:lnSpc>
                <a:spcPct val="90000"/>
              </a:lnSpc>
              <a:spcBef>
                <a:spcPts val="400"/>
              </a:spcBef>
              <a:spcAft>
                <a:spcPts val="0"/>
              </a:spcAft>
              <a:buSzPts val="1200"/>
              <a:buNone/>
              <a:defRPr sz="1200"/>
            </a:lvl8pPr>
            <a:lvl9pPr lvl="8">
              <a:lnSpc>
                <a:spcPct val="90000"/>
              </a:lnSpc>
              <a:spcBef>
                <a:spcPts val="400"/>
              </a:spcBef>
              <a:spcAft>
                <a:spcPts val="400"/>
              </a:spcAft>
              <a:buSzPts val="1200"/>
              <a:buNone/>
              <a:defRPr sz="1200"/>
            </a:lvl9pPr>
          </a:lstStyle>
          <a:p/>
        </p:txBody>
      </p:sp>
      <p:sp>
        <p:nvSpPr>
          <p:cNvPr id="5456" name="Google Shape;5456;p131"/>
          <p:cNvSpPr txBox="1"/>
          <p:nvPr>
            <p:ph idx="9" type="body"/>
          </p:nvPr>
        </p:nvSpPr>
        <p:spPr>
          <a:xfrm>
            <a:off x="6258772" y="2098290"/>
            <a:ext cx="2514600" cy="139800"/>
          </a:xfrm>
          <a:prstGeom prst="rect">
            <a:avLst/>
          </a:prstGeom>
          <a:solidFill>
            <a:schemeClr val="lt1"/>
          </a:solidFill>
        </p:spPr>
        <p:txBody>
          <a:bodyPr anchorCtr="0" anchor="b" bIns="0" lIns="0" spcFirstLastPara="1" rIns="0" wrap="square" tIns="0">
            <a:spAutoFit/>
          </a:bodyPr>
          <a:lstStyle>
            <a:lvl1pPr indent="-279400" lvl="0" marL="457200">
              <a:lnSpc>
                <a:spcPct val="100000"/>
              </a:lnSpc>
              <a:spcBef>
                <a:spcPts val="0"/>
              </a:spcBef>
              <a:spcAft>
                <a:spcPts val="0"/>
              </a:spcAft>
              <a:buSzPts val="800"/>
              <a:buChar char="●"/>
              <a:defRPr b="1" sz="800"/>
            </a:lvl1pPr>
            <a:lvl2pPr indent="-279400" lvl="1" marL="914400">
              <a:lnSpc>
                <a:spcPct val="100000"/>
              </a:lnSpc>
              <a:spcBef>
                <a:spcPts val="0"/>
              </a:spcBef>
              <a:spcAft>
                <a:spcPts val="0"/>
              </a:spcAft>
              <a:buSzPts val="800"/>
              <a:buChar char="○"/>
              <a:defRPr sz="800"/>
            </a:lvl2pPr>
            <a:lvl3pPr indent="-279400" lvl="2" marL="1371600">
              <a:lnSpc>
                <a:spcPct val="100000"/>
              </a:lnSpc>
              <a:spcBef>
                <a:spcPts val="0"/>
              </a:spcBef>
              <a:spcAft>
                <a:spcPts val="0"/>
              </a:spcAft>
              <a:buSzPts val="800"/>
              <a:buChar char="■"/>
              <a:defRPr sz="800"/>
            </a:lvl3pPr>
            <a:lvl4pPr indent="-279400" lvl="3" marL="1828800">
              <a:lnSpc>
                <a:spcPct val="100000"/>
              </a:lnSpc>
              <a:spcBef>
                <a:spcPts val="0"/>
              </a:spcBef>
              <a:spcAft>
                <a:spcPts val="0"/>
              </a:spcAft>
              <a:buSzPts val="800"/>
              <a:buChar char="●"/>
              <a:defRPr sz="800"/>
            </a:lvl4pPr>
            <a:lvl5pPr indent="-279400" lvl="4" marL="2286000">
              <a:lnSpc>
                <a:spcPct val="100000"/>
              </a:lnSpc>
              <a:spcBef>
                <a:spcPts val="0"/>
              </a:spcBef>
              <a:spcAft>
                <a:spcPts val="0"/>
              </a:spcAft>
              <a:buSzPts val="800"/>
              <a:buChar char="○"/>
              <a:defRPr sz="800"/>
            </a:lvl5pPr>
            <a:lvl6pPr indent="-279400" lvl="5" marL="2743200">
              <a:lnSpc>
                <a:spcPct val="100000"/>
              </a:lnSpc>
              <a:spcBef>
                <a:spcPts val="0"/>
              </a:spcBef>
              <a:spcAft>
                <a:spcPts val="0"/>
              </a:spcAft>
              <a:buSzPts val="800"/>
              <a:buChar char="■"/>
              <a:defRPr sz="800"/>
            </a:lvl6pPr>
            <a:lvl7pPr indent="-279400" lvl="6" marL="3200400">
              <a:lnSpc>
                <a:spcPct val="100000"/>
              </a:lnSpc>
              <a:spcBef>
                <a:spcPts val="0"/>
              </a:spcBef>
              <a:spcAft>
                <a:spcPts val="0"/>
              </a:spcAft>
              <a:buSzPts val="800"/>
              <a:buChar char="●"/>
              <a:defRPr sz="800"/>
            </a:lvl7pPr>
            <a:lvl8pPr indent="-279400" lvl="7" marL="3657600">
              <a:lnSpc>
                <a:spcPct val="100000"/>
              </a:lnSpc>
              <a:spcBef>
                <a:spcPts val="0"/>
              </a:spcBef>
              <a:spcAft>
                <a:spcPts val="0"/>
              </a:spcAft>
              <a:buSzPts val="800"/>
              <a:buChar char="○"/>
              <a:defRPr sz="800"/>
            </a:lvl8pPr>
            <a:lvl9pPr indent="-279400" lvl="8" marL="4114800">
              <a:lnSpc>
                <a:spcPct val="100000"/>
              </a:lnSpc>
              <a:spcBef>
                <a:spcPts val="0"/>
              </a:spcBef>
              <a:spcAft>
                <a:spcPts val="0"/>
              </a:spcAft>
              <a:buSzPts val="800"/>
              <a:buChar char="■"/>
              <a:defRPr sz="800"/>
            </a:lvl9pPr>
          </a:lstStyle>
          <a:p/>
        </p:txBody>
      </p:sp>
    </p:spTree>
  </p:cSld>
  <p:clrMapOvr>
    <a:masterClrMapping/>
  </p:clrMapOvr>
</p:sldLayout>
</file>

<file path=ppt/slideLayouts/slideLayout12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23: Title only slide options divider &gt;&gt;&gt; choose from following templates →">
  <p:cSld name="CUSTOM_23_1_1_1_1_2_1_1_1_1_1_1_1_1_1_2_1">
    <p:bg>
      <p:bgPr>
        <a:solidFill>
          <a:schemeClr val="lt2"/>
        </a:solidFill>
      </p:bgPr>
    </p:bg>
    <p:spTree>
      <p:nvGrpSpPr>
        <p:cNvPr id="5457" name="Shape 5457"/>
        <p:cNvGrpSpPr/>
        <p:nvPr/>
      </p:nvGrpSpPr>
      <p:grpSpPr>
        <a:xfrm>
          <a:off x="0" y="0"/>
          <a:ext cx="0" cy="0"/>
          <a:chOff x="0" y="0"/>
          <a:chExt cx="0" cy="0"/>
        </a:xfrm>
      </p:grpSpPr>
      <p:sp>
        <p:nvSpPr>
          <p:cNvPr id="5458" name="Google Shape;5458;p132"/>
          <p:cNvSpPr txBox="1"/>
          <p:nvPr/>
        </p:nvSpPr>
        <p:spPr>
          <a:xfrm>
            <a:off x="2411725" y="1579999"/>
            <a:ext cx="6288300" cy="1995000"/>
          </a:xfrm>
          <a:prstGeom prst="rect">
            <a:avLst/>
          </a:prstGeom>
          <a:noFill/>
          <a:ln>
            <a:noFill/>
          </a:ln>
        </p:spPr>
        <p:txBody>
          <a:bodyPr anchorCtr="0" anchor="ctr" bIns="0" lIns="0" spcFirstLastPara="1" rIns="0" wrap="square" tIns="0">
            <a:spAutoFit/>
          </a:bodyPr>
          <a:lstStyle/>
          <a:p>
            <a:pPr indent="0" lvl="0" marL="0" rtl="0" algn="l">
              <a:lnSpc>
                <a:spcPct val="90000"/>
              </a:lnSpc>
              <a:spcBef>
                <a:spcPts val="0"/>
              </a:spcBef>
              <a:spcAft>
                <a:spcPts val="0"/>
              </a:spcAft>
              <a:buNone/>
            </a:pPr>
            <a:r>
              <a:rPr b="1" lang="en" sz="7200">
                <a:solidFill>
                  <a:srgbClr val="FFFFFF"/>
                </a:solidFill>
                <a:highlight>
                  <a:schemeClr val="dk1"/>
                </a:highlight>
              </a:rPr>
              <a:t>Title only slide options</a:t>
            </a:r>
            <a:endParaRPr b="1" sz="7200">
              <a:solidFill>
                <a:srgbClr val="FFFFFF"/>
              </a:solidFill>
              <a:highlight>
                <a:schemeClr val="dk1"/>
              </a:highlight>
            </a:endParaRPr>
          </a:p>
        </p:txBody>
      </p:sp>
      <p:sp>
        <p:nvSpPr>
          <p:cNvPr id="5459" name="Google Shape;5459;p132"/>
          <p:cNvSpPr/>
          <p:nvPr/>
        </p:nvSpPr>
        <p:spPr>
          <a:xfrm>
            <a:off x="0" y="0"/>
            <a:ext cx="2168400" cy="5143500"/>
          </a:xfrm>
          <a:prstGeom prst="rightArrowCallout">
            <a:avLst>
              <a:gd fmla="val 25000" name="adj1"/>
              <a:gd fmla="val 25000" name="adj2"/>
              <a:gd fmla="val 25000" name="adj3"/>
              <a:gd fmla="val 64977" name="adj4"/>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ustom Layout 2 1">
  <p:cSld name="CUSTOM_1_1">
    <p:spTree>
      <p:nvGrpSpPr>
        <p:cNvPr id="1041" name="Shape 1041"/>
        <p:cNvGrpSpPr/>
        <p:nvPr/>
      </p:nvGrpSpPr>
      <p:grpSpPr>
        <a:xfrm>
          <a:off x="0" y="0"/>
          <a:ext cx="0" cy="0"/>
          <a:chOff x="0" y="0"/>
          <a:chExt cx="0" cy="0"/>
        </a:xfrm>
      </p:grpSpPr>
      <p:pic>
        <p:nvPicPr>
          <p:cNvPr id="1042" name="Google Shape;1042;p14"/>
          <p:cNvPicPr preferRelativeResize="0"/>
          <p:nvPr/>
        </p:nvPicPr>
        <p:blipFill>
          <a:blip r:embed="rId2">
            <a:alphaModFix/>
          </a:blip>
          <a:stretch>
            <a:fillRect/>
          </a:stretch>
        </p:blipFill>
        <p:spPr>
          <a:xfrm>
            <a:off x="0" y="-2225"/>
            <a:ext cx="9144003" cy="5147949"/>
          </a:xfrm>
          <a:prstGeom prst="rect">
            <a:avLst/>
          </a:prstGeom>
          <a:noFill/>
          <a:ln>
            <a:noFill/>
          </a:ln>
        </p:spPr>
      </p:pic>
      <p:sp>
        <p:nvSpPr>
          <p:cNvPr id="1043" name="Google Shape;1043;p14"/>
          <p:cNvSpPr txBox="1"/>
          <p:nvPr>
            <p:ph type="title"/>
          </p:nvPr>
        </p:nvSpPr>
        <p:spPr>
          <a:xfrm>
            <a:off x="347550" y="560125"/>
            <a:ext cx="8520600" cy="484500"/>
          </a:xfrm>
          <a:prstGeom prst="rect">
            <a:avLst/>
          </a:prstGeom>
        </p:spPr>
        <p:txBody>
          <a:bodyPr anchorCtr="0" anchor="t" bIns="0" lIns="0" spcFirstLastPara="1" rIns="0" wrap="square" tIns="0">
            <a:spAutoFit/>
          </a:bodyPr>
          <a:lstStyle>
            <a:lvl1pPr lvl="0" rtl="0">
              <a:spcBef>
                <a:spcPts val="0"/>
              </a:spcBef>
              <a:spcAft>
                <a:spcPts val="0"/>
              </a:spcAft>
              <a:buSzPts val="30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1044" name="Google Shape;1044;p14"/>
          <p:cNvSpPr txBox="1"/>
          <p:nvPr>
            <p:ph idx="1" type="subTitle"/>
          </p:nvPr>
        </p:nvSpPr>
        <p:spPr>
          <a:xfrm>
            <a:off x="347550" y="313850"/>
            <a:ext cx="5178600" cy="246300"/>
          </a:xfrm>
          <a:prstGeom prst="rect">
            <a:avLst/>
          </a:prstGeom>
        </p:spPr>
        <p:txBody>
          <a:bodyPr anchorCtr="0" anchor="t" bIns="0" lIns="0" spcFirstLastPara="1" rIns="0" wrap="square" tIns="0">
            <a:spAutoFit/>
          </a:bodyPr>
          <a:lstStyle>
            <a:lvl1pPr lvl="0" rtl="0">
              <a:spcBef>
                <a:spcPts val="0"/>
              </a:spcBef>
              <a:spcAft>
                <a:spcPts val="0"/>
              </a:spcAft>
              <a:buSzPts val="1800"/>
              <a:buNone/>
              <a:defRPr b="1">
                <a:highlight>
                  <a:srgbClr val="FFC627"/>
                </a:highlight>
              </a:defRPr>
            </a:lvl1pPr>
            <a:lvl2pPr lvl="1" rtl="0">
              <a:spcBef>
                <a:spcPts val="1000"/>
              </a:spcBef>
              <a:spcAft>
                <a:spcPts val="0"/>
              </a:spcAft>
              <a:buSzPts val="1800"/>
              <a:buNone/>
              <a:defRPr b="1">
                <a:highlight>
                  <a:srgbClr val="FFC627"/>
                </a:highlight>
              </a:defRPr>
            </a:lvl2pPr>
            <a:lvl3pPr lvl="2" rtl="0">
              <a:spcBef>
                <a:spcPts val="1000"/>
              </a:spcBef>
              <a:spcAft>
                <a:spcPts val="0"/>
              </a:spcAft>
              <a:buSzPts val="1800"/>
              <a:buNone/>
              <a:defRPr b="1">
                <a:highlight>
                  <a:srgbClr val="FFC627"/>
                </a:highlight>
              </a:defRPr>
            </a:lvl3pPr>
            <a:lvl4pPr lvl="3" rtl="0">
              <a:spcBef>
                <a:spcPts val="1000"/>
              </a:spcBef>
              <a:spcAft>
                <a:spcPts val="0"/>
              </a:spcAft>
              <a:buSzPts val="1800"/>
              <a:buNone/>
              <a:defRPr b="1">
                <a:highlight>
                  <a:srgbClr val="FFC627"/>
                </a:highlight>
              </a:defRPr>
            </a:lvl4pPr>
            <a:lvl5pPr lvl="4" rtl="0">
              <a:spcBef>
                <a:spcPts val="1000"/>
              </a:spcBef>
              <a:spcAft>
                <a:spcPts val="0"/>
              </a:spcAft>
              <a:buSzPts val="1800"/>
              <a:buNone/>
              <a:defRPr b="1">
                <a:highlight>
                  <a:srgbClr val="FFC627"/>
                </a:highlight>
              </a:defRPr>
            </a:lvl5pPr>
            <a:lvl6pPr lvl="5" rtl="0">
              <a:spcBef>
                <a:spcPts val="1000"/>
              </a:spcBef>
              <a:spcAft>
                <a:spcPts val="0"/>
              </a:spcAft>
              <a:buSzPts val="1800"/>
              <a:buNone/>
              <a:defRPr b="1">
                <a:highlight>
                  <a:srgbClr val="FFC627"/>
                </a:highlight>
              </a:defRPr>
            </a:lvl6pPr>
            <a:lvl7pPr lvl="6" rtl="0">
              <a:spcBef>
                <a:spcPts val="1000"/>
              </a:spcBef>
              <a:spcAft>
                <a:spcPts val="0"/>
              </a:spcAft>
              <a:buSzPts val="1800"/>
              <a:buNone/>
              <a:defRPr b="1">
                <a:highlight>
                  <a:srgbClr val="FFC627"/>
                </a:highlight>
              </a:defRPr>
            </a:lvl7pPr>
            <a:lvl8pPr lvl="7" rtl="0">
              <a:spcBef>
                <a:spcPts val="1000"/>
              </a:spcBef>
              <a:spcAft>
                <a:spcPts val="0"/>
              </a:spcAft>
              <a:buSzPts val="1800"/>
              <a:buNone/>
              <a:defRPr b="1">
                <a:highlight>
                  <a:srgbClr val="FFC627"/>
                </a:highlight>
              </a:defRPr>
            </a:lvl8pPr>
            <a:lvl9pPr lvl="8" rtl="0">
              <a:spcBef>
                <a:spcPts val="1000"/>
              </a:spcBef>
              <a:spcAft>
                <a:spcPts val="1000"/>
              </a:spcAft>
              <a:buSzPts val="1800"/>
              <a:buNone/>
              <a:defRPr b="1">
                <a:highlight>
                  <a:srgbClr val="FFC627"/>
                </a:highlight>
              </a:defRPr>
            </a:lvl9pPr>
          </a:lstStyle>
          <a:p/>
        </p:txBody>
      </p:sp>
      <p:sp>
        <p:nvSpPr>
          <p:cNvPr id="1045" name="Google Shape;1045;p14"/>
          <p:cNvSpPr txBox="1"/>
          <p:nvPr>
            <p:ph idx="2" type="body"/>
          </p:nvPr>
        </p:nvSpPr>
        <p:spPr>
          <a:xfrm>
            <a:off x="411425" y="1244975"/>
            <a:ext cx="4618200" cy="3561000"/>
          </a:xfrm>
          <a:prstGeom prst="rect">
            <a:avLst/>
          </a:prstGeom>
        </p:spPr>
        <p:txBody>
          <a:bodyPr anchorCtr="0" anchor="t" bIns="0" lIns="0" spcFirstLastPara="1" rIns="0" wrap="square" tIns="0">
            <a:spAutoFit/>
          </a:bodyPr>
          <a:lstStyle>
            <a:lvl1pPr indent="-342900" lvl="0" marL="457200">
              <a:spcBef>
                <a:spcPts val="0"/>
              </a:spcBef>
              <a:spcAft>
                <a:spcPts val="0"/>
              </a:spcAft>
              <a:buSzPts val="1800"/>
              <a:buChar char="✦"/>
              <a:defRPr/>
            </a:lvl1pPr>
            <a:lvl2pPr indent="-342900" lvl="1" marL="914400">
              <a:spcBef>
                <a:spcPts val="1000"/>
              </a:spcBef>
              <a:spcAft>
                <a:spcPts val="0"/>
              </a:spcAft>
              <a:buSzPts val="1800"/>
              <a:buChar char="✦"/>
              <a:defRPr/>
            </a:lvl2pPr>
            <a:lvl3pPr indent="-342900" lvl="2" marL="1371600">
              <a:spcBef>
                <a:spcPts val="1000"/>
              </a:spcBef>
              <a:spcAft>
                <a:spcPts val="0"/>
              </a:spcAft>
              <a:buSzPts val="1800"/>
              <a:buChar char="✦"/>
              <a:defRPr/>
            </a:lvl3pPr>
            <a:lvl4pPr indent="-342900" lvl="3" marL="1828800">
              <a:spcBef>
                <a:spcPts val="1000"/>
              </a:spcBef>
              <a:spcAft>
                <a:spcPts val="0"/>
              </a:spcAft>
              <a:buSzPts val="1800"/>
              <a:buChar char="●"/>
              <a:defRPr/>
            </a:lvl4pPr>
            <a:lvl5pPr indent="-342900" lvl="4" marL="2286000">
              <a:spcBef>
                <a:spcPts val="1000"/>
              </a:spcBef>
              <a:spcAft>
                <a:spcPts val="0"/>
              </a:spcAft>
              <a:buSzPts val="1800"/>
              <a:buChar char="○"/>
              <a:defRPr/>
            </a:lvl5pPr>
            <a:lvl6pPr indent="-342900" lvl="5" marL="2743200">
              <a:spcBef>
                <a:spcPts val="1000"/>
              </a:spcBef>
              <a:spcAft>
                <a:spcPts val="0"/>
              </a:spcAft>
              <a:buSzPts val="1800"/>
              <a:buChar char="■"/>
              <a:defRPr/>
            </a:lvl6pPr>
            <a:lvl7pPr indent="-342900" lvl="6" marL="3200400">
              <a:spcBef>
                <a:spcPts val="1000"/>
              </a:spcBef>
              <a:spcAft>
                <a:spcPts val="0"/>
              </a:spcAft>
              <a:buSzPts val="1800"/>
              <a:buChar char="●"/>
              <a:defRPr/>
            </a:lvl7pPr>
            <a:lvl8pPr indent="-342900" lvl="7" marL="3657600">
              <a:spcBef>
                <a:spcPts val="1000"/>
              </a:spcBef>
              <a:spcAft>
                <a:spcPts val="0"/>
              </a:spcAft>
              <a:buSzPts val="1800"/>
              <a:buChar char="○"/>
              <a:defRPr/>
            </a:lvl8pPr>
            <a:lvl9pPr indent="-342900" lvl="8" marL="4114800">
              <a:spcBef>
                <a:spcPts val="1000"/>
              </a:spcBef>
              <a:spcAft>
                <a:spcPts val="1000"/>
              </a:spcAft>
              <a:buSzPts val="1800"/>
              <a:buChar char="■"/>
              <a:defRPr/>
            </a:lvl9pPr>
          </a:lstStyle>
          <a:p/>
        </p:txBody>
      </p:sp>
      <p:sp>
        <p:nvSpPr>
          <p:cNvPr id="1046" name="Google Shape;1046;p14"/>
          <p:cNvSpPr/>
          <p:nvPr/>
        </p:nvSpPr>
        <p:spPr>
          <a:xfrm>
            <a:off x="5526150" y="-20700"/>
            <a:ext cx="3653400" cy="5184900"/>
          </a:xfrm>
          <a:prstGeom prst="rect">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13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23: Title only — white">
  <p:cSld name="CUSTOM_22_1_1_1_1_1_1_1_1_1_1_1_1_1_2">
    <p:spTree>
      <p:nvGrpSpPr>
        <p:cNvPr id="5460" name="Shape 5460"/>
        <p:cNvGrpSpPr/>
        <p:nvPr/>
      </p:nvGrpSpPr>
      <p:grpSpPr>
        <a:xfrm>
          <a:off x="0" y="0"/>
          <a:ext cx="0" cy="0"/>
          <a:chOff x="0" y="0"/>
          <a:chExt cx="0" cy="0"/>
        </a:xfrm>
      </p:grpSpPr>
      <p:sp>
        <p:nvSpPr>
          <p:cNvPr id="5461" name="Google Shape;5461;p133"/>
          <p:cNvSpPr txBox="1"/>
          <p:nvPr>
            <p:ph type="title"/>
          </p:nvPr>
        </p:nvSpPr>
        <p:spPr>
          <a:xfrm>
            <a:off x="420625" y="320050"/>
            <a:ext cx="8411400" cy="455100"/>
          </a:xfrm>
          <a:prstGeom prst="rect">
            <a:avLst/>
          </a:prstGeom>
        </p:spPr>
        <p:txBody>
          <a:bodyPr anchorCtr="0" anchor="t" bIns="0" lIns="0" spcFirstLastPara="1" rIns="0" wrap="square" tIns="0">
            <a:noAutofit/>
          </a:bodyPr>
          <a:lstStyle>
            <a:lvl1pPr lvl="0">
              <a:spcBef>
                <a:spcPts val="0"/>
              </a:spcBef>
              <a:spcAft>
                <a:spcPts val="0"/>
              </a:spcAft>
              <a:buSzPts val="3200"/>
              <a:buNone/>
              <a:defRPr>
                <a:highlight>
                  <a:schemeClr val="accent1"/>
                </a:highlight>
              </a:defRPr>
            </a:lvl1pPr>
            <a:lvl2pPr lvl="1">
              <a:spcBef>
                <a:spcPts val="0"/>
              </a:spcBef>
              <a:spcAft>
                <a:spcPts val="0"/>
              </a:spcAft>
              <a:buSzPts val="2800"/>
              <a:buNone/>
              <a:defRPr/>
            </a:lvl2pPr>
            <a:lvl3pPr lvl="2">
              <a:spcBef>
                <a:spcPts val="800"/>
              </a:spcBef>
              <a:spcAft>
                <a:spcPts val="0"/>
              </a:spcAft>
              <a:buSzPts val="2800"/>
              <a:buNone/>
              <a:defRPr/>
            </a:lvl3pPr>
            <a:lvl4pPr lvl="3">
              <a:spcBef>
                <a:spcPts val="800"/>
              </a:spcBef>
              <a:spcAft>
                <a:spcPts val="0"/>
              </a:spcAft>
              <a:buSzPts val="2800"/>
              <a:buNone/>
              <a:defRPr/>
            </a:lvl4pPr>
            <a:lvl5pPr lvl="4">
              <a:spcBef>
                <a:spcPts val="800"/>
              </a:spcBef>
              <a:spcAft>
                <a:spcPts val="0"/>
              </a:spcAft>
              <a:buSzPts val="2800"/>
              <a:buNone/>
              <a:defRPr/>
            </a:lvl5pPr>
            <a:lvl6pPr lvl="5">
              <a:spcBef>
                <a:spcPts val="800"/>
              </a:spcBef>
              <a:spcAft>
                <a:spcPts val="0"/>
              </a:spcAft>
              <a:buSzPts val="2800"/>
              <a:buNone/>
              <a:defRPr/>
            </a:lvl6pPr>
            <a:lvl7pPr lvl="6">
              <a:spcBef>
                <a:spcPts val="800"/>
              </a:spcBef>
              <a:spcAft>
                <a:spcPts val="0"/>
              </a:spcAft>
              <a:buSzPts val="2800"/>
              <a:buNone/>
              <a:defRPr/>
            </a:lvl7pPr>
            <a:lvl8pPr lvl="7">
              <a:spcBef>
                <a:spcPts val="800"/>
              </a:spcBef>
              <a:spcAft>
                <a:spcPts val="0"/>
              </a:spcAft>
              <a:buSzPts val="2800"/>
              <a:buNone/>
              <a:defRPr/>
            </a:lvl8pPr>
            <a:lvl9pPr lvl="8">
              <a:spcBef>
                <a:spcPts val="800"/>
              </a:spcBef>
              <a:spcAft>
                <a:spcPts val="800"/>
              </a:spcAft>
              <a:buSzPts val="2800"/>
              <a:buNone/>
              <a:defRPr/>
            </a:lvl9pPr>
          </a:lstStyle>
          <a:p/>
        </p:txBody>
      </p:sp>
    </p:spTree>
  </p:cSld>
  <p:clrMapOvr>
    <a:masterClrMapping/>
  </p:clrMapOvr>
</p:sldLayout>
</file>

<file path=ppt/slideLayouts/slideLayout13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23: Title only, 1 column — white">
  <p:cSld name="CUSTOM_23_1_1_1_1_1_1_1_1_1_1_1_1_1_2">
    <p:spTree>
      <p:nvGrpSpPr>
        <p:cNvPr id="5462" name="Shape 5462"/>
        <p:cNvGrpSpPr/>
        <p:nvPr/>
      </p:nvGrpSpPr>
      <p:grpSpPr>
        <a:xfrm>
          <a:off x="0" y="0"/>
          <a:ext cx="0" cy="0"/>
          <a:chOff x="0" y="0"/>
          <a:chExt cx="0" cy="0"/>
        </a:xfrm>
      </p:grpSpPr>
      <p:sp>
        <p:nvSpPr>
          <p:cNvPr id="5463" name="Google Shape;5463;p134"/>
          <p:cNvSpPr txBox="1"/>
          <p:nvPr>
            <p:ph type="title"/>
          </p:nvPr>
        </p:nvSpPr>
        <p:spPr>
          <a:xfrm>
            <a:off x="420625" y="320050"/>
            <a:ext cx="2414100" cy="4508100"/>
          </a:xfrm>
          <a:prstGeom prst="rect">
            <a:avLst/>
          </a:prstGeom>
        </p:spPr>
        <p:txBody>
          <a:bodyPr anchorCtr="0" anchor="t" bIns="0" lIns="0" spcFirstLastPara="1" rIns="0" wrap="square" tIns="0">
            <a:noAutofit/>
          </a:bodyPr>
          <a:lstStyle>
            <a:lvl1pPr lvl="0">
              <a:spcBef>
                <a:spcPts val="0"/>
              </a:spcBef>
              <a:spcAft>
                <a:spcPts val="0"/>
              </a:spcAft>
              <a:buSzPts val="3200"/>
              <a:buNone/>
              <a:defRPr>
                <a:highlight>
                  <a:schemeClr val="accent1"/>
                </a:highlight>
              </a:defRPr>
            </a:lvl1pPr>
            <a:lvl2pPr lvl="1">
              <a:spcBef>
                <a:spcPts val="0"/>
              </a:spcBef>
              <a:spcAft>
                <a:spcPts val="0"/>
              </a:spcAft>
              <a:buSzPts val="2800"/>
              <a:buNone/>
              <a:defRPr/>
            </a:lvl2pPr>
            <a:lvl3pPr lvl="2">
              <a:spcBef>
                <a:spcPts val="800"/>
              </a:spcBef>
              <a:spcAft>
                <a:spcPts val="0"/>
              </a:spcAft>
              <a:buSzPts val="2800"/>
              <a:buNone/>
              <a:defRPr/>
            </a:lvl3pPr>
            <a:lvl4pPr lvl="3">
              <a:spcBef>
                <a:spcPts val="800"/>
              </a:spcBef>
              <a:spcAft>
                <a:spcPts val="0"/>
              </a:spcAft>
              <a:buSzPts val="2800"/>
              <a:buNone/>
              <a:defRPr/>
            </a:lvl4pPr>
            <a:lvl5pPr lvl="4">
              <a:spcBef>
                <a:spcPts val="800"/>
              </a:spcBef>
              <a:spcAft>
                <a:spcPts val="0"/>
              </a:spcAft>
              <a:buSzPts val="2800"/>
              <a:buNone/>
              <a:defRPr/>
            </a:lvl5pPr>
            <a:lvl6pPr lvl="5">
              <a:spcBef>
                <a:spcPts val="800"/>
              </a:spcBef>
              <a:spcAft>
                <a:spcPts val="0"/>
              </a:spcAft>
              <a:buSzPts val="2800"/>
              <a:buNone/>
              <a:defRPr/>
            </a:lvl6pPr>
            <a:lvl7pPr lvl="6">
              <a:spcBef>
                <a:spcPts val="800"/>
              </a:spcBef>
              <a:spcAft>
                <a:spcPts val="0"/>
              </a:spcAft>
              <a:buSzPts val="2800"/>
              <a:buNone/>
              <a:defRPr/>
            </a:lvl7pPr>
            <a:lvl8pPr lvl="7">
              <a:spcBef>
                <a:spcPts val="800"/>
              </a:spcBef>
              <a:spcAft>
                <a:spcPts val="0"/>
              </a:spcAft>
              <a:buSzPts val="2800"/>
              <a:buNone/>
              <a:defRPr/>
            </a:lvl8pPr>
            <a:lvl9pPr lvl="8">
              <a:spcBef>
                <a:spcPts val="800"/>
              </a:spcBef>
              <a:spcAft>
                <a:spcPts val="800"/>
              </a:spcAft>
              <a:buSzPts val="2800"/>
              <a:buNone/>
              <a:defRPr/>
            </a:lvl9pPr>
          </a:lstStyle>
          <a:p/>
        </p:txBody>
      </p:sp>
    </p:spTree>
  </p:cSld>
  <p:clrMapOvr>
    <a:masterClrMapping/>
  </p:clrMapOvr>
</p:sldLayout>
</file>

<file path=ppt/slideLayouts/slideLayout13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23: Title only, 1 column — white">
  <p:cSld name="CUSTOM_22_1_1_1_1_1_1_1_1_1_1_1_2_1">
    <p:spTree>
      <p:nvGrpSpPr>
        <p:cNvPr id="5464" name="Shape 5464"/>
        <p:cNvGrpSpPr/>
        <p:nvPr/>
      </p:nvGrpSpPr>
      <p:grpSpPr>
        <a:xfrm>
          <a:off x="0" y="0"/>
          <a:ext cx="0" cy="0"/>
          <a:chOff x="0" y="0"/>
          <a:chExt cx="0" cy="0"/>
        </a:xfrm>
      </p:grpSpPr>
      <p:sp>
        <p:nvSpPr>
          <p:cNvPr id="5465" name="Google Shape;5465;p135"/>
          <p:cNvSpPr txBox="1"/>
          <p:nvPr>
            <p:ph type="title"/>
          </p:nvPr>
        </p:nvSpPr>
        <p:spPr>
          <a:xfrm>
            <a:off x="420625" y="320050"/>
            <a:ext cx="2414100" cy="4508100"/>
          </a:xfrm>
          <a:prstGeom prst="rect">
            <a:avLst/>
          </a:prstGeom>
        </p:spPr>
        <p:txBody>
          <a:bodyPr anchorCtr="0" anchor="t" bIns="0" lIns="0" spcFirstLastPara="1" rIns="0" wrap="square" tIns="0">
            <a:noAutofit/>
          </a:bodyPr>
          <a:lstStyle>
            <a:lvl1pPr lvl="0">
              <a:spcBef>
                <a:spcPts val="0"/>
              </a:spcBef>
              <a:spcAft>
                <a:spcPts val="0"/>
              </a:spcAft>
              <a:buSzPts val="3200"/>
              <a:buNone/>
              <a:defRPr/>
            </a:lvl1pPr>
            <a:lvl2pPr lvl="1">
              <a:spcBef>
                <a:spcPts val="0"/>
              </a:spcBef>
              <a:spcAft>
                <a:spcPts val="0"/>
              </a:spcAft>
              <a:buSzPts val="2800"/>
              <a:buNone/>
              <a:defRPr/>
            </a:lvl2pPr>
            <a:lvl3pPr lvl="2">
              <a:spcBef>
                <a:spcPts val="800"/>
              </a:spcBef>
              <a:spcAft>
                <a:spcPts val="0"/>
              </a:spcAft>
              <a:buSzPts val="2800"/>
              <a:buNone/>
              <a:defRPr/>
            </a:lvl3pPr>
            <a:lvl4pPr lvl="3">
              <a:spcBef>
                <a:spcPts val="800"/>
              </a:spcBef>
              <a:spcAft>
                <a:spcPts val="0"/>
              </a:spcAft>
              <a:buSzPts val="2800"/>
              <a:buNone/>
              <a:defRPr/>
            </a:lvl4pPr>
            <a:lvl5pPr lvl="4">
              <a:spcBef>
                <a:spcPts val="800"/>
              </a:spcBef>
              <a:spcAft>
                <a:spcPts val="0"/>
              </a:spcAft>
              <a:buSzPts val="2800"/>
              <a:buNone/>
              <a:defRPr/>
            </a:lvl5pPr>
            <a:lvl6pPr lvl="5">
              <a:spcBef>
                <a:spcPts val="800"/>
              </a:spcBef>
              <a:spcAft>
                <a:spcPts val="0"/>
              </a:spcAft>
              <a:buSzPts val="2800"/>
              <a:buNone/>
              <a:defRPr/>
            </a:lvl6pPr>
            <a:lvl7pPr lvl="6">
              <a:spcBef>
                <a:spcPts val="800"/>
              </a:spcBef>
              <a:spcAft>
                <a:spcPts val="0"/>
              </a:spcAft>
              <a:buSzPts val="2800"/>
              <a:buNone/>
              <a:defRPr/>
            </a:lvl7pPr>
            <a:lvl8pPr lvl="7">
              <a:spcBef>
                <a:spcPts val="800"/>
              </a:spcBef>
              <a:spcAft>
                <a:spcPts val="0"/>
              </a:spcAft>
              <a:buSzPts val="2800"/>
              <a:buNone/>
              <a:defRPr/>
            </a:lvl8pPr>
            <a:lvl9pPr lvl="8">
              <a:spcBef>
                <a:spcPts val="800"/>
              </a:spcBef>
              <a:spcAft>
                <a:spcPts val="800"/>
              </a:spcAft>
              <a:buSzPts val="2800"/>
              <a:buNone/>
              <a:defRPr/>
            </a:lvl9pPr>
          </a:lstStyle>
          <a:p/>
        </p:txBody>
      </p:sp>
      <p:pic>
        <p:nvPicPr>
          <p:cNvPr descr="ASU_Horiz_RGB_Digital_MaroonGold.png" id="5466" name="Google Shape;5466;p135"/>
          <p:cNvPicPr preferRelativeResize="0"/>
          <p:nvPr/>
        </p:nvPicPr>
        <p:blipFill rotWithShape="1">
          <a:blip r:embed="rId2">
            <a:alphaModFix/>
          </a:blip>
          <a:srcRect b="0" l="0" r="57818" t="0"/>
          <a:stretch/>
        </p:blipFill>
        <p:spPr>
          <a:xfrm>
            <a:off x="7867711" y="4336142"/>
            <a:ext cx="989550" cy="651102"/>
          </a:xfrm>
          <a:prstGeom prst="rect">
            <a:avLst/>
          </a:prstGeom>
          <a:noFill/>
          <a:ln>
            <a:noFill/>
          </a:ln>
        </p:spPr>
      </p:pic>
    </p:spTree>
  </p:cSld>
  <p:clrMapOvr>
    <a:masterClrMapping/>
  </p:clrMapOvr>
</p:sldLayout>
</file>

<file path=ppt/slideLayouts/slideLayout13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23: Title only, image, 1 column">
  <p:cSld name="CUSTOM_23_1_1_1_1_1_1_2_1_1_1_1_1_1">
    <p:spTree>
      <p:nvGrpSpPr>
        <p:cNvPr id="5467" name="Shape 5467"/>
        <p:cNvGrpSpPr/>
        <p:nvPr/>
      </p:nvGrpSpPr>
      <p:grpSpPr>
        <a:xfrm>
          <a:off x="0" y="0"/>
          <a:ext cx="0" cy="0"/>
          <a:chOff x="0" y="0"/>
          <a:chExt cx="0" cy="0"/>
        </a:xfrm>
      </p:grpSpPr>
      <p:sp>
        <p:nvSpPr>
          <p:cNvPr id="5468" name="Google Shape;5468;p136"/>
          <p:cNvSpPr txBox="1"/>
          <p:nvPr>
            <p:ph type="title"/>
          </p:nvPr>
        </p:nvSpPr>
        <p:spPr>
          <a:xfrm>
            <a:off x="420625" y="320050"/>
            <a:ext cx="1993500" cy="567000"/>
          </a:xfrm>
          <a:prstGeom prst="rect">
            <a:avLst/>
          </a:prstGeom>
        </p:spPr>
        <p:txBody>
          <a:bodyPr anchorCtr="0" anchor="t" bIns="0" lIns="0" spcFirstLastPara="1" rIns="0" wrap="square" tIns="0">
            <a:noAutofit/>
          </a:bodyPr>
          <a:lstStyle>
            <a:lvl1pPr lvl="0">
              <a:spcBef>
                <a:spcPts val="0"/>
              </a:spcBef>
              <a:spcAft>
                <a:spcPts val="0"/>
              </a:spcAft>
              <a:buSzPts val="2400"/>
              <a:buNone/>
              <a:defRPr sz="2400">
                <a:highlight>
                  <a:schemeClr val="accent1"/>
                </a:highlight>
              </a:defRPr>
            </a:lvl1pPr>
            <a:lvl2pPr lvl="1">
              <a:spcBef>
                <a:spcPts val="0"/>
              </a:spcBef>
              <a:spcAft>
                <a:spcPts val="0"/>
              </a:spcAft>
              <a:buSzPts val="2400"/>
              <a:buNone/>
              <a:defRPr sz="2400"/>
            </a:lvl2pPr>
            <a:lvl3pPr lvl="2">
              <a:spcBef>
                <a:spcPts val="800"/>
              </a:spcBef>
              <a:spcAft>
                <a:spcPts val="0"/>
              </a:spcAft>
              <a:buSzPts val="2400"/>
              <a:buNone/>
              <a:defRPr sz="2400"/>
            </a:lvl3pPr>
            <a:lvl4pPr lvl="3">
              <a:spcBef>
                <a:spcPts val="800"/>
              </a:spcBef>
              <a:spcAft>
                <a:spcPts val="0"/>
              </a:spcAft>
              <a:buSzPts val="2400"/>
              <a:buNone/>
              <a:defRPr sz="2400"/>
            </a:lvl4pPr>
            <a:lvl5pPr lvl="4">
              <a:spcBef>
                <a:spcPts val="800"/>
              </a:spcBef>
              <a:spcAft>
                <a:spcPts val="0"/>
              </a:spcAft>
              <a:buSzPts val="2400"/>
              <a:buNone/>
              <a:defRPr sz="2400"/>
            </a:lvl5pPr>
            <a:lvl6pPr lvl="5">
              <a:spcBef>
                <a:spcPts val="800"/>
              </a:spcBef>
              <a:spcAft>
                <a:spcPts val="0"/>
              </a:spcAft>
              <a:buSzPts val="2400"/>
              <a:buNone/>
              <a:defRPr sz="2400"/>
            </a:lvl6pPr>
            <a:lvl7pPr lvl="6">
              <a:spcBef>
                <a:spcPts val="800"/>
              </a:spcBef>
              <a:spcAft>
                <a:spcPts val="0"/>
              </a:spcAft>
              <a:buSzPts val="2400"/>
              <a:buNone/>
              <a:defRPr sz="2400"/>
            </a:lvl7pPr>
            <a:lvl8pPr lvl="7">
              <a:spcBef>
                <a:spcPts val="800"/>
              </a:spcBef>
              <a:spcAft>
                <a:spcPts val="0"/>
              </a:spcAft>
              <a:buSzPts val="2400"/>
              <a:buNone/>
              <a:defRPr sz="2400"/>
            </a:lvl8pPr>
            <a:lvl9pPr lvl="8">
              <a:spcBef>
                <a:spcPts val="800"/>
              </a:spcBef>
              <a:spcAft>
                <a:spcPts val="800"/>
              </a:spcAft>
              <a:buSzPts val="2400"/>
              <a:buNone/>
              <a:defRPr sz="2400"/>
            </a:lvl9pPr>
          </a:lstStyle>
          <a:p/>
        </p:txBody>
      </p:sp>
      <p:sp>
        <p:nvSpPr>
          <p:cNvPr id="5469" name="Google Shape;5469;p136"/>
          <p:cNvSpPr/>
          <p:nvPr>
            <p:ph idx="2" type="pic"/>
          </p:nvPr>
        </p:nvSpPr>
        <p:spPr>
          <a:xfrm>
            <a:off x="2514600" y="0"/>
            <a:ext cx="6629700" cy="5143500"/>
          </a:xfrm>
          <a:prstGeom prst="rect">
            <a:avLst/>
          </a:prstGeom>
          <a:noFill/>
          <a:ln>
            <a:noFill/>
          </a:ln>
        </p:spPr>
      </p:sp>
    </p:spTree>
  </p:cSld>
  <p:clrMapOvr>
    <a:masterClrMapping/>
  </p:clrMapOvr>
</p:sldLayout>
</file>

<file path=ppt/slideLayouts/slideLayout13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23: Title only, image, 1 column">
  <p:cSld name="CUSTOM_23_1_1_1_1_2_1_1_1_1_1_1_1_1">
    <p:spTree>
      <p:nvGrpSpPr>
        <p:cNvPr id="5470" name="Shape 5470"/>
        <p:cNvGrpSpPr/>
        <p:nvPr/>
      </p:nvGrpSpPr>
      <p:grpSpPr>
        <a:xfrm>
          <a:off x="0" y="0"/>
          <a:ext cx="0" cy="0"/>
          <a:chOff x="0" y="0"/>
          <a:chExt cx="0" cy="0"/>
        </a:xfrm>
      </p:grpSpPr>
      <p:sp>
        <p:nvSpPr>
          <p:cNvPr id="5471" name="Google Shape;5471;p137"/>
          <p:cNvSpPr txBox="1"/>
          <p:nvPr>
            <p:ph type="title"/>
          </p:nvPr>
        </p:nvSpPr>
        <p:spPr>
          <a:xfrm>
            <a:off x="420625" y="320050"/>
            <a:ext cx="2414100" cy="4508100"/>
          </a:xfrm>
          <a:prstGeom prst="rect">
            <a:avLst/>
          </a:prstGeom>
        </p:spPr>
        <p:txBody>
          <a:bodyPr anchorCtr="0" anchor="t" bIns="0" lIns="0" spcFirstLastPara="1" rIns="0" wrap="square" tIns="0">
            <a:noAutofit/>
          </a:bodyPr>
          <a:lstStyle>
            <a:lvl1pPr lvl="0">
              <a:spcBef>
                <a:spcPts val="0"/>
              </a:spcBef>
              <a:spcAft>
                <a:spcPts val="0"/>
              </a:spcAft>
              <a:buSzPts val="3200"/>
              <a:buNone/>
              <a:defRPr/>
            </a:lvl1pPr>
            <a:lvl2pPr lvl="1">
              <a:spcBef>
                <a:spcPts val="0"/>
              </a:spcBef>
              <a:spcAft>
                <a:spcPts val="0"/>
              </a:spcAft>
              <a:buSzPts val="2800"/>
              <a:buNone/>
              <a:defRPr/>
            </a:lvl2pPr>
            <a:lvl3pPr lvl="2">
              <a:spcBef>
                <a:spcPts val="800"/>
              </a:spcBef>
              <a:spcAft>
                <a:spcPts val="0"/>
              </a:spcAft>
              <a:buSzPts val="2800"/>
              <a:buNone/>
              <a:defRPr/>
            </a:lvl3pPr>
            <a:lvl4pPr lvl="3">
              <a:spcBef>
                <a:spcPts val="800"/>
              </a:spcBef>
              <a:spcAft>
                <a:spcPts val="0"/>
              </a:spcAft>
              <a:buSzPts val="2800"/>
              <a:buNone/>
              <a:defRPr/>
            </a:lvl4pPr>
            <a:lvl5pPr lvl="4">
              <a:spcBef>
                <a:spcPts val="800"/>
              </a:spcBef>
              <a:spcAft>
                <a:spcPts val="0"/>
              </a:spcAft>
              <a:buSzPts val="2800"/>
              <a:buNone/>
              <a:defRPr/>
            </a:lvl5pPr>
            <a:lvl6pPr lvl="5">
              <a:spcBef>
                <a:spcPts val="800"/>
              </a:spcBef>
              <a:spcAft>
                <a:spcPts val="0"/>
              </a:spcAft>
              <a:buSzPts val="2800"/>
              <a:buNone/>
              <a:defRPr/>
            </a:lvl6pPr>
            <a:lvl7pPr lvl="6">
              <a:spcBef>
                <a:spcPts val="800"/>
              </a:spcBef>
              <a:spcAft>
                <a:spcPts val="0"/>
              </a:spcAft>
              <a:buSzPts val="2800"/>
              <a:buNone/>
              <a:defRPr/>
            </a:lvl7pPr>
            <a:lvl8pPr lvl="7">
              <a:spcBef>
                <a:spcPts val="800"/>
              </a:spcBef>
              <a:spcAft>
                <a:spcPts val="0"/>
              </a:spcAft>
              <a:buSzPts val="2800"/>
              <a:buNone/>
              <a:defRPr/>
            </a:lvl8pPr>
            <a:lvl9pPr lvl="8">
              <a:spcBef>
                <a:spcPts val="800"/>
              </a:spcBef>
              <a:spcAft>
                <a:spcPts val="800"/>
              </a:spcAft>
              <a:buSzPts val="2800"/>
              <a:buNone/>
              <a:defRPr/>
            </a:lvl9pPr>
          </a:lstStyle>
          <a:p/>
        </p:txBody>
      </p:sp>
      <p:sp>
        <p:nvSpPr>
          <p:cNvPr id="5472" name="Google Shape;5472;p137"/>
          <p:cNvSpPr/>
          <p:nvPr>
            <p:ph idx="2" type="pic"/>
          </p:nvPr>
        </p:nvSpPr>
        <p:spPr>
          <a:xfrm>
            <a:off x="2935225" y="0"/>
            <a:ext cx="6209100" cy="5143500"/>
          </a:xfrm>
          <a:prstGeom prst="rect">
            <a:avLst/>
          </a:prstGeom>
          <a:noFill/>
          <a:ln>
            <a:noFill/>
          </a:ln>
        </p:spPr>
      </p:sp>
    </p:spTree>
  </p:cSld>
  <p:clrMapOvr>
    <a:masterClrMapping/>
  </p:clrMapOvr>
</p:sldLayout>
</file>

<file path=ppt/slideLayouts/slideLayout13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23: Title only, image, 1 col — black">
  <p:cSld name="CUSTOM_23_1_1_1_1_1_1_1_1_1_1_1_2_1_2">
    <p:spTree>
      <p:nvGrpSpPr>
        <p:cNvPr id="5473" name="Shape 5473"/>
        <p:cNvGrpSpPr/>
        <p:nvPr/>
      </p:nvGrpSpPr>
      <p:grpSpPr>
        <a:xfrm>
          <a:off x="0" y="0"/>
          <a:ext cx="0" cy="0"/>
          <a:chOff x="0" y="0"/>
          <a:chExt cx="0" cy="0"/>
        </a:xfrm>
      </p:grpSpPr>
      <p:sp>
        <p:nvSpPr>
          <p:cNvPr id="5474" name="Google Shape;5474;p138"/>
          <p:cNvSpPr txBox="1"/>
          <p:nvPr>
            <p:ph type="title"/>
          </p:nvPr>
        </p:nvSpPr>
        <p:spPr>
          <a:xfrm>
            <a:off x="420625" y="320050"/>
            <a:ext cx="1993500" cy="4508100"/>
          </a:xfrm>
          <a:prstGeom prst="rect">
            <a:avLst/>
          </a:prstGeom>
        </p:spPr>
        <p:txBody>
          <a:bodyPr anchorCtr="0" anchor="t" bIns="0" lIns="0" spcFirstLastPara="1" rIns="0" wrap="square" tIns="0">
            <a:noAutofit/>
          </a:bodyPr>
          <a:lstStyle>
            <a:lvl1pPr lvl="0">
              <a:spcBef>
                <a:spcPts val="0"/>
              </a:spcBef>
              <a:spcAft>
                <a:spcPts val="0"/>
              </a:spcAft>
              <a:buSzPts val="2400"/>
              <a:buNone/>
              <a:defRPr sz="2400">
                <a:highlight>
                  <a:schemeClr val="accent1"/>
                </a:highlight>
              </a:defRPr>
            </a:lvl1pPr>
            <a:lvl2pPr lvl="1">
              <a:spcBef>
                <a:spcPts val="0"/>
              </a:spcBef>
              <a:spcAft>
                <a:spcPts val="0"/>
              </a:spcAft>
              <a:buSzPts val="2400"/>
              <a:buNone/>
              <a:defRPr sz="2400"/>
            </a:lvl2pPr>
            <a:lvl3pPr lvl="2">
              <a:spcBef>
                <a:spcPts val="800"/>
              </a:spcBef>
              <a:spcAft>
                <a:spcPts val="0"/>
              </a:spcAft>
              <a:buSzPts val="2400"/>
              <a:buNone/>
              <a:defRPr sz="2400"/>
            </a:lvl3pPr>
            <a:lvl4pPr lvl="3">
              <a:spcBef>
                <a:spcPts val="800"/>
              </a:spcBef>
              <a:spcAft>
                <a:spcPts val="0"/>
              </a:spcAft>
              <a:buSzPts val="2400"/>
              <a:buNone/>
              <a:defRPr sz="2400"/>
            </a:lvl4pPr>
            <a:lvl5pPr lvl="4">
              <a:spcBef>
                <a:spcPts val="800"/>
              </a:spcBef>
              <a:spcAft>
                <a:spcPts val="0"/>
              </a:spcAft>
              <a:buSzPts val="2400"/>
              <a:buNone/>
              <a:defRPr sz="2400"/>
            </a:lvl5pPr>
            <a:lvl6pPr lvl="5">
              <a:spcBef>
                <a:spcPts val="800"/>
              </a:spcBef>
              <a:spcAft>
                <a:spcPts val="0"/>
              </a:spcAft>
              <a:buSzPts val="2400"/>
              <a:buNone/>
              <a:defRPr sz="2400"/>
            </a:lvl6pPr>
            <a:lvl7pPr lvl="6">
              <a:spcBef>
                <a:spcPts val="800"/>
              </a:spcBef>
              <a:spcAft>
                <a:spcPts val="0"/>
              </a:spcAft>
              <a:buSzPts val="2400"/>
              <a:buNone/>
              <a:defRPr sz="2400"/>
            </a:lvl7pPr>
            <a:lvl8pPr lvl="7">
              <a:spcBef>
                <a:spcPts val="800"/>
              </a:spcBef>
              <a:spcAft>
                <a:spcPts val="0"/>
              </a:spcAft>
              <a:buSzPts val="2400"/>
              <a:buNone/>
              <a:defRPr sz="2400"/>
            </a:lvl8pPr>
            <a:lvl9pPr lvl="8">
              <a:spcBef>
                <a:spcPts val="800"/>
              </a:spcBef>
              <a:spcAft>
                <a:spcPts val="800"/>
              </a:spcAft>
              <a:buSzPts val="2400"/>
              <a:buNone/>
              <a:defRPr sz="2400"/>
            </a:lvl9pPr>
          </a:lstStyle>
          <a:p/>
        </p:txBody>
      </p:sp>
      <p:sp>
        <p:nvSpPr>
          <p:cNvPr id="5475" name="Google Shape;5475;p138"/>
          <p:cNvSpPr/>
          <p:nvPr/>
        </p:nvSpPr>
        <p:spPr>
          <a:xfrm>
            <a:off x="2514600" y="-50"/>
            <a:ext cx="6629400" cy="5143500"/>
          </a:xfrm>
          <a:prstGeom prst="rect">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13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23: Title only, subtitle, 1 column — background image">
  <p:cSld name="CUSTOM_23_1_1_2_1_1_1_1_1_1_1_1_2">
    <p:spTree>
      <p:nvGrpSpPr>
        <p:cNvPr id="5476" name="Shape 5476"/>
        <p:cNvGrpSpPr/>
        <p:nvPr/>
      </p:nvGrpSpPr>
      <p:grpSpPr>
        <a:xfrm>
          <a:off x="0" y="0"/>
          <a:ext cx="0" cy="0"/>
          <a:chOff x="0" y="0"/>
          <a:chExt cx="0" cy="0"/>
        </a:xfrm>
      </p:grpSpPr>
      <p:sp>
        <p:nvSpPr>
          <p:cNvPr id="5477" name="Google Shape;5477;p139"/>
          <p:cNvSpPr/>
          <p:nvPr>
            <p:ph idx="2" type="pic"/>
          </p:nvPr>
        </p:nvSpPr>
        <p:spPr>
          <a:xfrm>
            <a:off x="9225" y="-9225"/>
            <a:ext cx="9144000" cy="5143500"/>
          </a:xfrm>
          <a:prstGeom prst="rect">
            <a:avLst/>
          </a:prstGeom>
          <a:noFill/>
          <a:ln>
            <a:noFill/>
          </a:ln>
        </p:spPr>
      </p:sp>
      <p:sp>
        <p:nvSpPr>
          <p:cNvPr id="5478" name="Google Shape;5478;p139"/>
          <p:cNvSpPr txBox="1"/>
          <p:nvPr>
            <p:ph type="title"/>
          </p:nvPr>
        </p:nvSpPr>
        <p:spPr>
          <a:xfrm>
            <a:off x="320175" y="320050"/>
            <a:ext cx="2514600" cy="869400"/>
          </a:xfrm>
          <a:prstGeom prst="rect">
            <a:avLst/>
          </a:prstGeom>
          <a:noFill/>
        </p:spPr>
        <p:txBody>
          <a:bodyPr anchorCtr="0" anchor="t" bIns="0" lIns="0" spcFirstLastPara="1" rIns="0" wrap="square" tIns="0">
            <a:noAutofit/>
          </a:bodyPr>
          <a:lstStyle>
            <a:lvl1pPr lvl="0">
              <a:lnSpc>
                <a:spcPct val="90000"/>
              </a:lnSpc>
              <a:spcBef>
                <a:spcPts val="0"/>
              </a:spcBef>
              <a:spcAft>
                <a:spcPts val="0"/>
              </a:spcAft>
              <a:buSzPts val="3200"/>
              <a:buNone/>
              <a:defRPr>
                <a:highlight>
                  <a:schemeClr val="accent1"/>
                </a:highlight>
              </a:defRPr>
            </a:lvl1pPr>
            <a:lvl2pPr lvl="1">
              <a:lnSpc>
                <a:spcPct val="90000"/>
              </a:lnSpc>
              <a:spcBef>
                <a:spcPts val="0"/>
              </a:spcBef>
              <a:spcAft>
                <a:spcPts val="0"/>
              </a:spcAft>
              <a:buSzPts val="3200"/>
              <a:buNone/>
              <a:defRPr sz="3200">
                <a:highlight>
                  <a:schemeClr val="accent1"/>
                </a:highlight>
              </a:defRPr>
            </a:lvl2pPr>
            <a:lvl3pPr lvl="2">
              <a:lnSpc>
                <a:spcPct val="90000"/>
              </a:lnSpc>
              <a:spcBef>
                <a:spcPts val="800"/>
              </a:spcBef>
              <a:spcAft>
                <a:spcPts val="0"/>
              </a:spcAft>
              <a:buSzPts val="3200"/>
              <a:buNone/>
              <a:defRPr sz="3200">
                <a:highlight>
                  <a:schemeClr val="accent1"/>
                </a:highlight>
              </a:defRPr>
            </a:lvl3pPr>
            <a:lvl4pPr lvl="3">
              <a:lnSpc>
                <a:spcPct val="90000"/>
              </a:lnSpc>
              <a:spcBef>
                <a:spcPts val="800"/>
              </a:spcBef>
              <a:spcAft>
                <a:spcPts val="0"/>
              </a:spcAft>
              <a:buSzPts val="3200"/>
              <a:buNone/>
              <a:defRPr sz="3200">
                <a:highlight>
                  <a:schemeClr val="accent1"/>
                </a:highlight>
              </a:defRPr>
            </a:lvl4pPr>
            <a:lvl5pPr lvl="4">
              <a:lnSpc>
                <a:spcPct val="90000"/>
              </a:lnSpc>
              <a:spcBef>
                <a:spcPts val="800"/>
              </a:spcBef>
              <a:spcAft>
                <a:spcPts val="0"/>
              </a:spcAft>
              <a:buSzPts val="3200"/>
              <a:buNone/>
              <a:defRPr sz="3200">
                <a:highlight>
                  <a:schemeClr val="accent1"/>
                </a:highlight>
              </a:defRPr>
            </a:lvl5pPr>
            <a:lvl6pPr lvl="5">
              <a:lnSpc>
                <a:spcPct val="90000"/>
              </a:lnSpc>
              <a:spcBef>
                <a:spcPts val="800"/>
              </a:spcBef>
              <a:spcAft>
                <a:spcPts val="0"/>
              </a:spcAft>
              <a:buSzPts val="3200"/>
              <a:buNone/>
              <a:defRPr sz="3200">
                <a:highlight>
                  <a:schemeClr val="accent1"/>
                </a:highlight>
              </a:defRPr>
            </a:lvl6pPr>
            <a:lvl7pPr lvl="6">
              <a:lnSpc>
                <a:spcPct val="90000"/>
              </a:lnSpc>
              <a:spcBef>
                <a:spcPts val="800"/>
              </a:spcBef>
              <a:spcAft>
                <a:spcPts val="0"/>
              </a:spcAft>
              <a:buSzPts val="3200"/>
              <a:buNone/>
              <a:defRPr sz="3200">
                <a:highlight>
                  <a:schemeClr val="accent1"/>
                </a:highlight>
              </a:defRPr>
            </a:lvl7pPr>
            <a:lvl8pPr lvl="7">
              <a:lnSpc>
                <a:spcPct val="90000"/>
              </a:lnSpc>
              <a:spcBef>
                <a:spcPts val="800"/>
              </a:spcBef>
              <a:spcAft>
                <a:spcPts val="0"/>
              </a:spcAft>
              <a:buSzPts val="3200"/>
              <a:buNone/>
              <a:defRPr sz="3200">
                <a:highlight>
                  <a:schemeClr val="accent1"/>
                </a:highlight>
              </a:defRPr>
            </a:lvl8pPr>
            <a:lvl9pPr lvl="8">
              <a:lnSpc>
                <a:spcPct val="90000"/>
              </a:lnSpc>
              <a:spcBef>
                <a:spcPts val="800"/>
              </a:spcBef>
              <a:spcAft>
                <a:spcPts val="800"/>
              </a:spcAft>
              <a:buSzPts val="3200"/>
              <a:buNone/>
              <a:defRPr sz="3200">
                <a:highlight>
                  <a:schemeClr val="accent1"/>
                </a:highlight>
              </a:defRPr>
            </a:lvl9pPr>
          </a:lstStyle>
          <a:p/>
        </p:txBody>
      </p:sp>
      <p:sp>
        <p:nvSpPr>
          <p:cNvPr id="5479" name="Google Shape;5479;p139"/>
          <p:cNvSpPr txBox="1"/>
          <p:nvPr>
            <p:ph idx="1" type="subTitle"/>
          </p:nvPr>
        </p:nvSpPr>
        <p:spPr>
          <a:xfrm>
            <a:off x="320050" y="1189450"/>
            <a:ext cx="2514600" cy="1200300"/>
          </a:xfrm>
          <a:prstGeom prst="rect">
            <a:avLst/>
          </a:prstGeom>
          <a:noFill/>
        </p:spPr>
        <p:txBody>
          <a:bodyPr anchorCtr="0" anchor="t" bIns="0" lIns="0" spcFirstLastPara="1" rIns="0" wrap="square" tIns="0">
            <a:noAutofit/>
          </a:bodyPr>
          <a:lstStyle>
            <a:lvl1pPr lvl="0">
              <a:lnSpc>
                <a:spcPct val="90000"/>
              </a:lnSpc>
              <a:spcBef>
                <a:spcPts val="0"/>
              </a:spcBef>
              <a:spcAft>
                <a:spcPts val="0"/>
              </a:spcAft>
              <a:buClr>
                <a:schemeClr val="lt1"/>
              </a:buClr>
              <a:buSzPts val="2000"/>
              <a:buNone/>
              <a:defRPr b="1">
                <a:solidFill>
                  <a:schemeClr val="lt1"/>
                </a:solidFill>
                <a:highlight>
                  <a:schemeClr val="dk1"/>
                </a:highlight>
              </a:defRPr>
            </a:lvl1pPr>
            <a:lvl2pPr lvl="1">
              <a:lnSpc>
                <a:spcPct val="90000"/>
              </a:lnSpc>
              <a:spcBef>
                <a:spcPts val="800"/>
              </a:spcBef>
              <a:spcAft>
                <a:spcPts val="0"/>
              </a:spcAft>
              <a:buClr>
                <a:schemeClr val="lt1"/>
              </a:buClr>
              <a:buSzPts val="2000"/>
              <a:buNone/>
              <a:defRPr b="1">
                <a:solidFill>
                  <a:schemeClr val="lt1"/>
                </a:solidFill>
                <a:highlight>
                  <a:schemeClr val="dk1"/>
                </a:highlight>
              </a:defRPr>
            </a:lvl2pPr>
            <a:lvl3pPr lvl="2">
              <a:lnSpc>
                <a:spcPct val="90000"/>
              </a:lnSpc>
              <a:spcBef>
                <a:spcPts val="800"/>
              </a:spcBef>
              <a:spcAft>
                <a:spcPts val="0"/>
              </a:spcAft>
              <a:buClr>
                <a:schemeClr val="lt1"/>
              </a:buClr>
              <a:buSzPts val="2000"/>
              <a:buNone/>
              <a:defRPr b="1">
                <a:solidFill>
                  <a:schemeClr val="lt1"/>
                </a:solidFill>
                <a:highlight>
                  <a:schemeClr val="dk1"/>
                </a:highlight>
              </a:defRPr>
            </a:lvl3pPr>
            <a:lvl4pPr lvl="3">
              <a:lnSpc>
                <a:spcPct val="90000"/>
              </a:lnSpc>
              <a:spcBef>
                <a:spcPts val="800"/>
              </a:spcBef>
              <a:spcAft>
                <a:spcPts val="0"/>
              </a:spcAft>
              <a:buClr>
                <a:schemeClr val="lt1"/>
              </a:buClr>
              <a:buSzPts val="2000"/>
              <a:buNone/>
              <a:defRPr b="1">
                <a:solidFill>
                  <a:schemeClr val="lt1"/>
                </a:solidFill>
                <a:highlight>
                  <a:schemeClr val="dk1"/>
                </a:highlight>
              </a:defRPr>
            </a:lvl4pPr>
            <a:lvl5pPr lvl="4">
              <a:lnSpc>
                <a:spcPct val="90000"/>
              </a:lnSpc>
              <a:spcBef>
                <a:spcPts val="800"/>
              </a:spcBef>
              <a:spcAft>
                <a:spcPts val="0"/>
              </a:spcAft>
              <a:buClr>
                <a:schemeClr val="lt1"/>
              </a:buClr>
              <a:buSzPts val="2000"/>
              <a:buNone/>
              <a:defRPr b="1">
                <a:solidFill>
                  <a:schemeClr val="lt1"/>
                </a:solidFill>
                <a:highlight>
                  <a:schemeClr val="dk1"/>
                </a:highlight>
              </a:defRPr>
            </a:lvl5pPr>
            <a:lvl6pPr lvl="5">
              <a:lnSpc>
                <a:spcPct val="90000"/>
              </a:lnSpc>
              <a:spcBef>
                <a:spcPts val="800"/>
              </a:spcBef>
              <a:spcAft>
                <a:spcPts val="0"/>
              </a:spcAft>
              <a:buClr>
                <a:schemeClr val="lt1"/>
              </a:buClr>
              <a:buSzPts val="2000"/>
              <a:buNone/>
              <a:defRPr b="1">
                <a:solidFill>
                  <a:schemeClr val="lt1"/>
                </a:solidFill>
                <a:highlight>
                  <a:schemeClr val="dk1"/>
                </a:highlight>
              </a:defRPr>
            </a:lvl6pPr>
            <a:lvl7pPr lvl="6">
              <a:lnSpc>
                <a:spcPct val="90000"/>
              </a:lnSpc>
              <a:spcBef>
                <a:spcPts val="800"/>
              </a:spcBef>
              <a:spcAft>
                <a:spcPts val="0"/>
              </a:spcAft>
              <a:buClr>
                <a:schemeClr val="lt1"/>
              </a:buClr>
              <a:buSzPts val="2000"/>
              <a:buNone/>
              <a:defRPr b="1">
                <a:solidFill>
                  <a:schemeClr val="lt1"/>
                </a:solidFill>
                <a:highlight>
                  <a:schemeClr val="dk1"/>
                </a:highlight>
              </a:defRPr>
            </a:lvl7pPr>
            <a:lvl8pPr lvl="7">
              <a:lnSpc>
                <a:spcPct val="90000"/>
              </a:lnSpc>
              <a:spcBef>
                <a:spcPts val="800"/>
              </a:spcBef>
              <a:spcAft>
                <a:spcPts val="0"/>
              </a:spcAft>
              <a:buClr>
                <a:schemeClr val="lt1"/>
              </a:buClr>
              <a:buSzPts val="2000"/>
              <a:buNone/>
              <a:defRPr b="1">
                <a:solidFill>
                  <a:schemeClr val="lt1"/>
                </a:solidFill>
                <a:highlight>
                  <a:schemeClr val="dk1"/>
                </a:highlight>
              </a:defRPr>
            </a:lvl8pPr>
            <a:lvl9pPr lvl="8">
              <a:lnSpc>
                <a:spcPct val="90000"/>
              </a:lnSpc>
              <a:spcBef>
                <a:spcPts val="800"/>
              </a:spcBef>
              <a:spcAft>
                <a:spcPts val="800"/>
              </a:spcAft>
              <a:buClr>
                <a:schemeClr val="lt1"/>
              </a:buClr>
              <a:buSzPts val="2000"/>
              <a:buNone/>
              <a:defRPr b="1">
                <a:solidFill>
                  <a:schemeClr val="lt1"/>
                </a:solidFill>
                <a:highlight>
                  <a:schemeClr val="dk1"/>
                </a:highlight>
              </a:defRPr>
            </a:lvl9pPr>
          </a:lstStyle>
          <a:p/>
        </p:txBody>
      </p:sp>
    </p:spTree>
  </p:cSld>
  <p:clrMapOvr>
    <a:masterClrMapping/>
  </p:clrMapOvr>
</p:sldLayout>
</file>

<file path=ppt/slideLayouts/slideLayout13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23: Quote slide options divider — choose from following templates →">
  <p:cSld name="CUSTOM_23_1_1_1_1_2_1_1_1_1_1_1_1_1_1_2">
    <p:bg>
      <p:bgPr>
        <a:solidFill>
          <a:schemeClr val="lt2"/>
        </a:solidFill>
      </p:bgPr>
    </p:bg>
    <p:spTree>
      <p:nvGrpSpPr>
        <p:cNvPr id="5480" name="Shape 5480"/>
        <p:cNvGrpSpPr/>
        <p:nvPr/>
      </p:nvGrpSpPr>
      <p:grpSpPr>
        <a:xfrm>
          <a:off x="0" y="0"/>
          <a:ext cx="0" cy="0"/>
          <a:chOff x="0" y="0"/>
          <a:chExt cx="0" cy="0"/>
        </a:xfrm>
      </p:grpSpPr>
      <p:sp>
        <p:nvSpPr>
          <p:cNvPr id="5481" name="Google Shape;5481;p140"/>
          <p:cNvSpPr txBox="1"/>
          <p:nvPr/>
        </p:nvSpPr>
        <p:spPr>
          <a:xfrm>
            <a:off x="2411725" y="1579999"/>
            <a:ext cx="6288300" cy="1995000"/>
          </a:xfrm>
          <a:prstGeom prst="rect">
            <a:avLst/>
          </a:prstGeom>
          <a:noFill/>
          <a:ln>
            <a:noFill/>
          </a:ln>
        </p:spPr>
        <p:txBody>
          <a:bodyPr anchorCtr="0" anchor="ctr" bIns="0" lIns="0" spcFirstLastPara="1" rIns="0" wrap="square" tIns="0">
            <a:spAutoFit/>
          </a:bodyPr>
          <a:lstStyle/>
          <a:p>
            <a:pPr indent="0" lvl="0" marL="0" rtl="0" algn="l">
              <a:lnSpc>
                <a:spcPct val="90000"/>
              </a:lnSpc>
              <a:spcBef>
                <a:spcPts val="0"/>
              </a:spcBef>
              <a:spcAft>
                <a:spcPts val="0"/>
              </a:spcAft>
              <a:buNone/>
            </a:pPr>
            <a:r>
              <a:rPr b="1" lang="en" sz="7200">
                <a:solidFill>
                  <a:srgbClr val="FFFFFF"/>
                </a:solidFill>
                <a:highlight>
                  <a:schemeClr val="dk1"/>
                </a:highlight>
              </a:rPr>
              <a:t>Quote slide options</a:t>
            </a:r>
            <a:endParaRPr b="1" sz="7200">
              <a:solidFill>
                <a:srgbClr val="FFFFFF"/>
              </a:solidFill>
              <a:highlight>
                <a:schemeClr val="dk1"/>
              </a:highlight>
            </a:endParaRPr>
          </a:p>
        </p:txBody>
      </p:sp>
      <p:sp>
        <p:nvSpPr>
          <p:cNvPr id="5482" name="Google Shape;5482;p140"/>
          <p:cNvSpPr/>
          <p:nvPr/>
        </p:nvSpPr>
        <p:spPr>
          <a:xfrm>
            <a:off x="0" y="0"/>
            <a:ext cx="2168400" cy="5143500"/>
          </a:xfrm>
          <a:prstGeom prst="rightArrowCallout">
            <a:avLst>
              <a:gd fmla="val 25000" name="adj1"/>
              <a:gd fmla="val 25000" name="adj2"/>
              <a:gd fmla="val 25000" name="adj3"/>
              <a:gd fmla="val 64977" name="adj4"/>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13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23: Quote slide: Text, title — black">
  <p:cSld name="CUSTOM_23_1_1_2_1_1_1_1_1_1_1_1_1_1">
    <p:spTree>
      <p:nvGrpSpPr>
        <p:cNvPr id="5483" name="Shape 5483"/>
        <p:cNvGrpSpPr/>
        <p:nvPr/>
      </p:nvGrpSpPr>
      <p:grpSpPr>
        <a:xfrm>
          <a:off x="0" y="0"/>
          <a:ext cx="0" cy="0"/>
          <a:chOff x="0" y="0"/>
          <a:chExt cx="0" cy="0"/>
        </a:xfrm>
      </p:grpSpPr>
      <p:sp>
        <p:nvSpPr>
          <p:cNvPr id="5484" name="Google Shape;5484;p141"/>
          <p:cNvSpPr txBox="1"/>
          <p:nvPr>
            <p:ph type="title"/>
          </p:nvPr>
        </p:nvSpPr>
        <p:spPr>
          <a:xfrm>
            <a:off x="420625" y="320050"/>
            <a:ext cx="8411400" cy="455100"/>
          </a:xfrm>
          <a:prstGeom prst="rect">
            <a:avLst/>
          </a:prstGeom>
        </p:spPr>
        <p:txBody>
          <a:bodyPr anchorCtr="0" anchor="t" bIns="0" lIns="0" spcFirstLastPara="1" rIns="0" wrap="square" tIns="0">
            <a:noAutofit/>
          </a:bodyPr>
          <a:lstStyle>
            <a:lvl1pPr lvl="0">
              <a:spcBef>
                <a:spcPts val="0"/>
              </a:spcBef>
              <a:spcAft>
                <a:spcPts val="0"/>
              </a:spcAft>
              <a:buSzPts val="3200"/>
              <a:buNone/>
              <a:defRPr>
                <a:highlight>
                  <a:schemeClr val="accent1"/>
                </a:highlight>
              </a:defRPr>
            </a:lvl1pPr>
            <a:lvl2pPr lvl="1">
              <a:spcBef>
                <a:spcPts val="0"/>
              </a:spcBef>
              <a:spcAft>
                <a:spcPts val="0"/>
              </a:spcAft>
              <a:buSzPts val="2800"/>
              <a:buNone/>
              <a:defRPr>
                <a:highlight>
                  <a:schemeClr val="accent1"/>
                </a:highlight>
              </a:defRPr>
            </a:lvl2pPr>
            <a:lvl3pPr lvl="2">
              <a:spcBef>
                <a:spcPts val="800"/>
              </a:spcBef>
              <a:spcAft>
                <a:spcPts val="0"/>
              </a:spcAft>
              <a:buSzPts val="2800"/>
              <a:buNone/>
              <a:defRPr>
                <a:highlight>
                  <a:schemeClr val="accent1"/>
                </a:highlight>
              </a:defRPr>
            </a:lvl3pPr>
            <a:lvl4pPr lvl="3">
              <a:spcBef>
                <a:spcPts val="800"/>
              </a:spcBef>
              <a:spcAft>
                <a:spcPts val="0"/>
              </a:spcAft>
              <a:buSzPts val="2800"/>
              <a:buNone/>
              <a:defRPr>
                <a:highlight>
                  <a:schemeClr val="accent1"/>
                </a:highlight>
              </a:defRPr>
            </a:lvl4pPr>
            <a:lvl5pPr lvl="4">
              <a:spcBef>
                <a:spcPts val="800"/>
              </a:spcBef>
              <a:spcAft>
                <a:spcPts val="0"/>
              </a:spcAft>
              <a:buSzPts val="2800"/>
              <a:buNone/>
              <a:defRPr>
                <a:highlight>
                  <a:schemeClr val="accent1"/>
                </a:highlight>
              </a:defRPr>
            </a:lvl5pPr>
            <a:lvl6pPr lvl="5">
              <a:spcBef>
                <a:spcPts val="800"/>
              </a:spcBef>
              <a:spcAft>
                <a:spcPts val="0"/>
              </a:spcAft>
              <a:buSzPts val="2800"/>
              <a:buNone/>
              <a:defRPr>
                <a:highlight>
                  <a:schemeClr val="accent1"/>
                </a:highlight>
              </a:defRPr>
            </a:lvl6pPr>
            <a:lvl7pPr lvl="6">
              <a:spcBef>
                <a:spcPts val="800"/>
              </a:spcBef>
              <a:spcAft>
                <a:spcPts val="0"/>
              </a:spcAft>
              <a:buSzPts val="2800"/>
              <a:buNone/>
              <a:defRPr>
                <a:highlight>
                  <a:schemeClr val="accent1"/>
                </a:highlight>
              </a:defRPr>
            </a:lvl7pPr>
            <a:lvl8pPr lvl="7">
              <a:spcBef>
                <a:spcPts val="800"/>
              </a:spcBef>
              <a:spcAft>
                <a:spcPts val="0"/>
              </a:spcAft>
              <a:buSzPts val="2800"/>
              <a:buNone/>
              <a:defRPr>
                <a:highlight>
                  <a:schemeClr val="accent1"/>
                </a:highlight>
              </a:defRPr>
            </a:lvl8pPr>
            <a:lvl9pPr lvl="8">
              <a:spcBef>
                <a:spcPts val="800"/>
              </a:spcBef>
              <a:spcAft>
                <a:spcPts val="800"/>
              </a:spcAft>
              <a:buSzPts val="2800"/>
              <a:buNone/>
              <a:defRPr>
                <a:highlight>
                  <a:schemeClr val="accent1"/>
                </a:highlight>
              </a:defRPr>
            </a:lvl9pPr>
          </a:lstStyle>
          <a:p/>
        </p:txBody>
      </p:sp>
      <p:sp>
        <p:nvSpPr>
          <p:cNvPr id="5485" name="Google Shape;5485;p141"/>
          <p:cNvSpPr txBox="1"/>
          <p:nvPr>
            <p:ph idx="1" type="body"/>
          </p:nvPr>
        </p:nvSpPr>
        <p:spPr>
          <a:xfrm>
            <a:off x="1261875" y="1721377"/>
            <a:ext cx="5762700" cy="3115800"/>
          </a:xfrm>
          <a:prstGeom prst="rect">
            <a:avLst/>
          </a:prstGeom>
        </p:spPr>
        <p:txBody>
          <a:bodyPr anchorCtr="0" anchor="t" bIns="0" lIns="0" spcFirstLastPara="1" rIns="0" wrap="square" tIns="0">
            <a:noAutofit/>
          </a:bodyPr>
          <a:lstStyle>
            <a:lvl1pPr indent="-355600" lvl="0" marL="457200">
              <a:spcBef>
                <a:spcPts val="0"/>
              </a:spcBef>
              <a:spcAft>
                <a:spcPts val="0"/>
              </a:spcAft>
              <a:buSzPts val="2000"/>
              <a:buChar char="●"/>
              <a:defRPr b="1"/>
            </a:lvl1pPr>
            <a:lvl2pPr indent="-355600" lvl="1" marL="914400">
              <a:spcBef>
                <a:spcPts val="800"/>
              </a:spcBef>
              <a:spcAft>
                <a:spcPts val="0"/>
              </a:spcAft>
              <a:buSzPts val="2000"/>
              <a:buChar char="○"/>
              <a:defRPr b="1"/>
            </a:lvl2pPr>
            <a:lvl3pPr indent="-355600" lvl="2" marL="1371600">
              <a:spcBef>
                <a:spcPts val="800"/>
              </a:spcBef>
              <a:spcAft>
                <a:spcPts val="0"/>
              </a:spcAft>
              <a:buSzPts val="2000"/>
              <a:buChar char="■"/>
              <a:defRPr b="1"/>
            </a:lvl3pPr>
            <a:lvl4pPr indent="-355600" lvl="3" marL="1828800">
              <a:spcBef>
                <a:spcPts val="800"/>
              </a:spcBef>
              <a:spcAft>
                <a:spcPts val="0"/>
              </a:spcAft>
              <a:buSzPts val="2000"/>
              <a:buChar char="●"/>
              <a:defRPr b="1"/>
            </a:lvl4pPr>
            <a:lvl5pPr indent="-355600" lvl="4" marL="2286000">
              <a:spcBef>
                <a:spcPts val="800"/>
              </a:spcBef>
              <a:spcAft>
                <a:spcPts val="0"/>
              </a:spcAft>
              <a:buSzPts val="2000"/>
              <a:buChar char="○"/>
              <a:defRPr b="1"/>
            </a:lvl5pPr>
            <a:lvl6pPr indent="-355600" lvl="5" marL="2743200">
              <a:spcBef>
                <a:spcPts val="800"/>
              </a:spcBef>
              <a:spcAft>
                <a:spcPts val="0"/>
              </a:spcAft>
              <a:buSzPts val="2000"/>
              <a:buChar char="■"/>
              <a:defRPr b="1"/>
            </a:lvl6pPr>
            <a:lvl7pPr indent="-355600" lvl="6" marL="3200400">
              <a:spcBef>
                <a:spcPts val="800"/>
              </a:spcBef>
              <a:spcAft>
                <a:spcPts val="0"/>
              </a:spcAft>
              <a:buSzPts val="2000"/>
              <a:buChar char="●"/>
              <a:defRPr b="1"/>
            </a:lvl7pPr>
            <a:lvl8pPr indent="-355600" lvl="7" marL="3657600">
              <a:spcBef>
                <a:spcPts val="800"/>
              </a:spcBef>
              <a:spcAft>
                <a:spcPts val="0"/>
              </a:spcAft>
              <a:buSzPts val="2000"/>
              <a:buChar char="○"/>
              <a:defRPr b="1"/>
            </a:lvl8pPr>
            <a:lvl9pPr indent="-355600" lvl="8" marL="4114800">
              <a:spcBef>
                <a:spcPts val="800"/>
              </a:spcBef>
              <a:spcAft>
                <a:spcPts val="800"/>
              </a:spcAft>
              <a:buSzPts val="2000"/>
              <a:buChar char="■"/>
              <a:defRPr b="1"/>
            </a:lvl9pPr>
          </a:lstStyle>
          <a:p/>
        </p:txBody>
      </p:sp>
      <p:sp>
        <p:nvSpPr>
          <p:cNvPr id="5486" name="Google Shape;5486;p141"/>
          <p:cNvSpPr txBox="1"/>
          <p:nvPr/>
        </p:nvSpPr>
        <p:spPr>
          <a:xfrm>
            <a:off x="216516" y="917534"/>
            <a:ext cx="1119000" cy="785400"/>
          </a:xfrm>
          <a:prstGeom prst="rect">
            <a:avLst/>
          </a:prstGeom>
          <a:noFill/>
          <a:ln>
            <a:noFill/>
          </a:ln>
        </p:spPr>
        <p:txBody>
          <a:bodyPr anchorCtr="0" anchor="t" bIns="91425" lIns="91425" spcFirstLastPara="1" rIns="91425" wrap="square" tIns="91425">
            <a:noAutofit/>
          </a:bodyPr>
          <a:lstStyle/>
          <a:p>
            <a:pPr indent="0" lvl="0" marL="0" marR="0" rtl="0" algn="l">
              <a:lnSpc>
                <a:spcPct val="100000"/>
              </a:lnSpc>
              <a:spcBef>
                <a:spcPts val="0"/>
              </a:spcBef>
              <a:spcAft>
                <a:spcPts val="0"/>
              </a:spcAft>
              <a:buClr>
                <a:srgbClr val="000000"/>
              </a:buClr>
              <a:buSzPts val="15000"/>
              <a:buFont typeface="Arial"/>
              <a:buNone/>
            </a:pPr>
            <a:r>
              <a:rPr b="1" i="0" lang="en" sz="15000" u="none" cap="none" strike="noStrike">
                <a:solidFill>
                  <a:schemeClr val="dk1"/>
                </a:solidFill>
                <a:latin typeface="Arial"/>
                <a:ea typeface="Arial"/>
                <a:cs typeface="Arial"/>
                <a:sym typeface="Arial"/>
              </a:rPr>
              <a:t>“</a:t>
            </a:r>
            <a:endParaRPr b="1" i="0" sz="15000" u="none" cap="none" strike="noStrike">
              <a:solidFill>
                <a:schemeClr val="dk1"/>
              </a:solidFill>
              <a:latin typeface="Arial"/>
              <a:ea typeface="Arial"/>
              <a:cs typeface="Arial"/>
              <a:sym typeface="Arial"/>
            </a:endParaRPr>
          </a:p>
        </p:txBody>
      </p:sp>
    </p:spTree>
  </p:cSld>
  <p:clrMapOvr>
    <a:masterClrMapping/>
  </p:clrMapOvr>
</p:sldLayout>
</file>

<file path=ppt/slideLayouts/slideLayout13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23: Quote slide: Text, title — gold">
  <p:cSld name="CUSTOM_22_1_1_1_1_1_1_1_1_1_1_1_1_1_1">
    <p:spTree>
      <p:nvGrpSpPr>
        <p:cNvPr id="5487" name="Shape 5487"/>
        <p:cNvGrpSpPr/>
        <p:nvPr/>
      </p:nvGrpSpPr>
      <p:grpSpPr>
        <a:xfrm>
          <a:off x="0" y="0"/>
          <a:ext cx="0" cy="0"/>
          <a:chOff x="0" y="0"/>
          <a:chExt cx="0" cy="0"/>
        </a:xfrm>
      </p:grpSpPr>
      <p:sp>
        <p:nvSpPr>
          <p:cNvPr id="5488" name="Google Shape;5488;p142"/>
          <p:cNvSpPr txBox="1"/>
          <p:nvPr>
            <p:ph type="title"/>
          </p:nvPr>
        </p:nvSpPr>
        <p:spPr>
          <a:xfrm>
            <a:off x="420625" y="320050"/>
            <a:ext cx="8411400" cy="455100"/>
          </a:xfrm>
          <a:prstGeom prst="rect">
            <a:avLst/>
          </a:prstGeom>
        </p:spPr>
        <p:txBody>
          <a:bodyPr anchorCtr="0" anchor="t" bIns="0" lIns="0" spcFirstLastPara="1" rIns="0" wrap="square" tIns="0">
            <a:noAutofit/>
          </a:bodyPr>
          <a:lstStyle>
            <a:lvl1pPr lvl="0">
              <a:spcBef>
                <a:spcPts val="0"/>
              </a:spcBef>
              <a:spcAft>
                <a:spcPts val="0"/>
              </a:spcAft>
              <a:buSzPts val="3200"/>
              <a:buNone/>
              <a:defRPr/>
            </a:lvl1pPr>
            <a:lvl2pPr lvl="1">
              <a:spcBef>
                <a:spcPts val="0"/>
              </a:spcBef>
              <a:spcAft>
                <a:spcPts val="0"/>
              </a:spcAft>
              <a:buSzPts val="2800"/>
              <a:buNone/>
              <a:defRPr/>
            </a:lvl2pPr>
            <a:lvl3pPr lvl="2">
              <a:spcBef>
                <a:spcPts val="800"/>
              </a:spcBef>
              <a:spcAft>
                <a:spcPts val="0"/>
              </a:spcAft>
              <a:buSzPts val="2800"/>
              <a:buNone/>
              <a:defRPr/>
            </a:lvl3pPr>
            <a:lvl4pPr lvl="3">
              <a:spcBef>
                <a:spcPts val="800"/>
              </a:spcBef>
              <a:spcAft>
                <a:spcPts val="0"/>
              </a:spcAft>
              <a:buSzPts val="2800"/>
              <a:buNone/>
              <a:defRPr/>
            </a:lvl4pPr>
            <a:lvl5pPr lvl="4">
              <a:spcBef>
                <a:spcPts val="800"/>
              </a:spcBef>
              <a:spcAft>
                <a:spcPts val="0"/>
              </a:spcAft>
              <a:buSzPts val="2800"/>
              <a:buNone/>
              <a:defRPr/>
            </a:lvl5pPr>
            <a:lvl6pPr lvl="5">
              <a:spcBef>
                <a:spcPts val="800"/>
              </a:spcBef>
              <a:spcAft>
                <a:spcPts val="0"/>
              </a:spcAft>
              <a:buSzPts val="2800"/>
              <a:buNone/>
              <a:defRPr/>
            </a:lvl6pPr>
            <a:lvl7pPr lvl="6">
              <a:spcBef>
                <a:spcPts val="800"/>
              </a:spcBef>
              <a:spcAft>
                <a:spcPts val="0"/>
              </a:spcAft>
              <a:buSzPts val="2800"/>
              <a:buNone/>
              <a:defRPr/>
            </a:lvl7pPr>
            <a:lvl8pPr lvl="7">
              <a:spcBef>
                <a:spcPts val="800"/>
              </a:spcBef>
              <a:spcAft>
                <a:spcPts val="0"/>
              </a:spcAft>
              <a:buSzPts val="2800"/>
              <a:buNone/>
              <a:defRPr/>
            </a:lvl8pPr>
            <a:lvl9pPr lvl="8">
              <a:spcBef>
                <a:spcPts val="800"/>
              </a:spcBef>
              <a:spcAft>
                <a:spcPts val="800"/>
              </a:spcAft>
              <a:buSzPts val="2800"/>
              <a:buNone/>
              <a:defRPr/>
            </a:lvl9pPr>
          </a:lstStyle>
          <a:p/>
        </p:txBody>
      </p:sp>
      <p:sp>
        <p:nvSpPr>
          <p:cNvPr id="5489" name="Google Shape;5489;p142"/>
          <p:cNvSpPr txBox="1"/>
          <p:nvPr/>
        </p:nvSpPr>
        <p:spPr>
          <a:xfrm>
            <a:off x="216516" y="917534"/>
            <a:ext cx="1119000" cy="785400"/>
          </a:xfrm>
          <a:prstGeom prst="rect">
            <a:avLst/>
          </a:prstGeom>
          <a:noFill/>
          <a:ln>
            <a:noFill/>
          </a:ln>
        </p:spPr>
        <p:txBody>
          <a:bodyPr anchorCtr="0" anchor="t" bIns="91425" lIns="91425" spcFirstLastPara="1" rIns="91425" wrap="square" tIns="91425">
            <a:noAutofit/>
          </a:bodyPr>
          <a:lstStyle/>
          <a:p>
            <a:pPr indent="0" lvl="0" marL="0" marR="0" rtl="0" algn="l">
              <a:lnSpc>
                <a:spcPct val="100000"/>
              </a:lnSpc>
              <a:spcBef>
                <a:spcPts val="0"/>
              </a:spcBef>
              <a:spcAft>
                <a:spcPts val="0"/>
              </a:spcAft>
              <a:buClr>
                <a:srgbClr val="000000"/>
              </a:buClr>
              <a:buSzPts val="15000"/>
              <a:buFont typeface="Arial"/>
              <a:buNone/>
            </a:pPr>
            <a:r>
              <a:rPr b="1" i="0" lang="en" sz="15000" u="none" cap="none" strike="noStrike">
                <a:solidFill>
                  <a:srgbClr val="FFC627"/>
                </a:solidFill>
                <a:latin typeface="Arial"/>
                <a:ea typeface="Arial"/>
                <a:cs typeface="Arial"/>
                <a:sym typeface="Arial"/>
              </a:rPr>
              <a:t>“</a:t>
            </a:r>
            <a:endParaRPr b="1" i="0" sz="15000" u="none" cap="none" strike="noStrike">
              <a:solidFill>
                <a:srgbClr val="FFC627"/>
              </a:solidFill>
              <a:latin typeface="Arial"/>
              <a:ea typeface="Arial"/>
              <a:cs typeface="Arial"/>
              <a:sym typeface="Arial"/>
            </a:endParaRPr>
          </a:p>
        </p:txBody>
      </p:sp>
      <p:sp>
        <p:nvSpPr>
          <p:cNvPr id="5490" name="Google Shape;5490;p142"/>
          <p:cNvSpPr txBox="1"/>
          <p:nvPr>
            <p:ph idx="1" type="body"/>
          </p:nvPr>
        </p:nvSpPr>
        <p:spPr>
          <a:xfrm>
            <a:off x="1261875" y="1721377"/>
            <a:ext cx="5762700" cy="3115800"/>
          </a:xfrm>
          <a:prstGeom prst="rect">
            <a:avLst/>
          </a:prstGeom>
        </p:spPr>
        <p:txBody>
          <a:bodyPr anchorCtr="0" anchor="t" bIns="0" lIns="0" spcFirstLastPara="1" rIns="0" wrap="square" tIns="0">
            <a:noAutofit/>
          </a:bodyPr>
          <a:lstStyle>
            <a:lvl1pPr indent="-355600" lvl="0" marL="457200">
              <a:spcBef>
                <a:spcPts val="0"/>
              </a:spcBef>
              <a:spcAft>
                <a:spcPts val="0"/>
              </a:spcAft>
              <a:buSzPts val="2000"/>
              <a:buChar char="●"/>
              <a:defRPr b="1"/>
            </a:lvl1pPr>
            <a:lvl2pPr indent="-355600" lvl="1" marL="914400">
              <a:spcBef>
                <a:spcPts val="800"/>
              </a:spcBef>
              <a:spcAft>
                <a:spcPts val="0"/>
              </a:spcAft>
              <a:buSzPts val="2000"/>
              <a:buChar char="○"/>
              <a:defRPr b="1"/>
            </a:lvl2pPr>
            <a:lvl3pPr indent="-355600" lvl="2" marL="1371600">
              <a:spcBef>
                <a:spcPts val="800"/>
              </a:spcBef>
              <a:spcAft>
                <a:spcPts val="0"/>
              </a:spcAft>
              <a:buSzPts val="2000"/>
              <a:buChar char="■"/>
              <a:defRPr b="1"/>
            </a:lvl3pPr>
            <a:lvl4pPr indent="-355600" lvl="3" marL="1828800">
              <a:spcBef>
                <a:spcPts val="800"/>
              </a:spcBef>
              <a:spcAft>
                <a:spcPts val="0"/>
              </a:spcAft>
              <a:buSzPts val="2000"/>
              <a:buChar char="●"/>
              <a:defRPr b="1"/>
            </a:lvl4pPr>
            <a:lvl5pPr indent="-355600" lvl="4" marL="2286000">
              <a:spcBef>
                <a:spcPts val="800"/>
              </a:spcBef>
              <a:spcAft>
                <a:spcPts val="0"/>
              </a:spcAft>
              <a:buSzPts val="2000"/>
              <a:buChar char="○"/>
              <a:defRPr b="1"/>
            </a:lvl5pPr>
            <a:lvl6pPr indent="-355600" lvl="5" marL="2743200">
              <a:spcBef>
                <a:spcPts val="800"/>
              </a:spcBef>
              <a:spcAft>
                <a:spcPts val="0"/>
              </a:spcAft>
              <a:buSzPts val="2000"/>
              <a:buChar char="■"/>
              <a:defRPr b="1"/>
            </a:lvl6pPr>
            <a:lvl7pPr indent="-355600" lvl="6" marL="3200400">
              <a:spcBef>
                <a:spcPts val="800"/>
              </a:spcBef>
              <a:spcAft>
                <a:spcPts val="0"/>
              </a:spcAft>
              <a:buSzPts val="2000"/>
              <a:buChar char="●"/>
              <a:defRPr b="1"/>
            </a:lvl7pPr>
            <a:lvl8pPr indent="-355600" lvl="7" marL="3657600">
              <a:spcBef>
                <a:spcPts val="800"/>
              </a:spcBef>
              <a:spcAft>
                <a:spcPts val="0"/>
              </a:spcAft>
              <a:buSzPts val="2000"/>
              <a:buChar char="○"/>
              <a:defRPr b="1"/>
            </a:lvl8pPr>
            <a:lvl9pPr indent="-355600" lvl="8" marL="4114800">
              <a:spcBef>
                <a:spcPts val="800"/>
              </a:spcBef>
              <a:spcAft>
                <a:spcPts val="800"/>
              </a:spcAft>
              <a:buSzPts val="2000"/>
              <a:buChar char="■"/>
              <a:defRPr b="1"/>
            </a:lvl9pPr>
          </a:lstStyle>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Gold title, body text, and image">
  <p:cSld name="CUSTOM_1_1_1_1">
    <p:spTree>
      <p:nvGrpSpPr>
        <p:cNvPr id="1047" name="Shape 1047"/>
        <p:cNvGrpSpPr/>
        <p:nvPr/>
      </p:nvGrpSpPr>
      <p:grpSpPr>
        <a:xfrm>
          <a:off x="0" y="0"/>
          <a:ext cx="0" cy="0"/>
          <a:chOff x="0" y="0"/>
          <a:chExt cx="0" cy="0"/>
        </a:xfrm>
      </p:grpSpPr>
      <p:sp>
        <p:nvSpPr>
          <p:cNvPr id="1048" name="Google Shape;1048;p15"/>
          <p:cNvSpPr/>
          <p:nvPr>
            <p:ph idx="2" type="pic"/>
          </p:nvPr>
        </p:nvSpPr>
        <p:spPr>
          <a:xfrm>
            <a:off x="5526100" y="-24825"/>
            <a:ext cx="3660600" cy="5206800"/>
          </a:xfrm>
          <a:prstGeom prst="rect">
            <a:avLst/>
          </a:prstGeom>
          <a:noFill/>
          <a:ln>
            <a:noFill/>
          </a:ln>
        </p:spPr>
      </p:sp>
      <p:sp>
        <p:nvSpPr>
          <p:cNvPr id="1049" name="Google Shape;1049;p15"/>
          <p:cNvSpPr txBox="1"/>
          <p:nvPr>
            <p:ph type="title"/>
          </p:nvPr>
        </p:nvSpPr>
        <p:spPr>
          <a:xfrm>
            <a:off x="457200" y="457200"/>
            <a:ext cx="8520600" cy="484500"/>
          </a:xfrm>
          <a:prstGeom prst="rect">
            <a:avLst/>
          </a:prstGeom>
        </p:spPr>
        <p:txBody>
          <a:bodyPr anchorCtr="0" anchor="t" bIns="0" lIns="0" spcFirstLastPara="1" rIns="0" wrap="square" tIns="0">
            <a:spAutoFit/>
          </a:bodyPr>
          <a:lstStyle>
            <a:lvl1pPr lvl="0" rtl="0">
              <a:spcBef>
                <a:spcPts val="0"/>
              </a:spcBef>
              <a:spcAft>
                <a:spcPts val="0"/>
              </a:spcAft>
              <a:buSzPts val="3000"/>
              <a:buNone/>
              <a:defRPr>
                <a:highlight>
                  <a:srgbClr val="FFC627"/>
                </a:highlight>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1050" name="Google Shape;1050;p15"/>
          <p:cNvSpPr txBox="1"/>
          <p:nvPr>
            <p:ph idx="1" type="body"/>
          </p:nvPr>
        </p:nvSpPr>
        <p:spPr>
          <a:xfrm>
            <a:off x="457200" y="1371600"/>
            <a:ext cx="4575600" cy="3200400"/>
          </a:xfrm>
          <a:prstGeom prst="rect">
            <a:avLst/>
          </a:prstGeom>
        </p:spPr>
        <p:txBody>
          <a:bodyPr anchorCtr="0" anchor="t" bIns="0" lIns="0" spcFirstLastPara="1" rIns="0" wrap="square" tIns="0">
            <a:spAutoFit/>
          </a:bodyPr>
          <a:lstStyle>
            <a:lvl1pPr indent="-342900" lvl="0" marL="457200" rtl="0">
              <a:spcBef>
                <a:spcPts val="0"/>
              </a:spcBef>
              <a:spcAft>
                <a:spcPts val="0"/>
              </a:spcAft>
              <a:buSzPts val="1800"/>
              <a:buChar char="✦"/>
              <a:defRPr/>
            </a:lvl1pPr>
            <a:lvl2pPr indent="-342900" lvl="1" marL="914400" rtl="0">
              <a:spcBef>
                <a:spcPts val="1000"/>
              </a:spcBef>
              <a:spcAft>
                <a:spcPts val="0"/>
              </a:spcAft>
              <a:buSzPts val="1800"/>
              <a:buChar char="✦"/>
              <a:defRPr/>
            </a:lvl2pPr>
            <a:lvl3pPr indent="-342900" lvl="2" marL="1371600" rtl="0">
              <a:spcBef>
                <a:spcPts val="1000"/>
              </a:spcBef>
              <a:spcAft>
                <a:spcPts val="0"/>
              </a:spcAft>
              <a:buSzPts val="1800"/>
              <a:buChar char="✦"/>
              <a:defRPr/>
            </a:lvl3pPr>
            <a:lvl4pPr indent="-342900" lvl="3" marL="1828800" rtl="0">
              <a:spcBef>
                <a:spcPts val="1000"/>
              </a:spcBef>
              <a:spcAft>
                <a:spcPts val="0"/>
              </a:spcAft>
              <a:buSzPts val="1800"/>
              <a:buChar char="●"/>
              <a:defRPr/>
            </a:lvl4pPr>
            <a:lvl5pPr indent="-342900" lvl="4" marL="2286000" rtl="0">
              <a:spcBef>
                <a:spcPts val="1000"/>
              </a:spcBef>
              <a:spcAft>
                <a:spcPts val="0"/>
              </a:spcAft>
              <a:buSzPts val="1800"/>
              <a:buChar char="○"/>
              <a:defRPr/>
            </a:lvl5pPr>
            <a:lvl6pPr indent="-342900" lvl="5" marL="2743200" rtl="0">
              <a:spcBef>
                <a:spcPts val="1000"/>
              </a:spcBef>
              <a:spcAft>
                <a:spcPts val="0"/>
              </a:spcAft>
              <a:buSzPts val="1800"/>
              <a:buChar char="■"/>
              <a:defRPr/>
            </a:lvl6pPr>
            <a:lvl7pPr indent="-342900" lvl="6" marL="3200400" rtl="0">
              <a:spcBef>
                <a:spcPts val="1000"/>
              </a:spcBef>
              <a:spcAft>
                <a:spcPts val="0"/>
              </a:spcAft>
              <a:buSzPts val="1800"/>
              <a:buChar char="●"/>
              <a:defRPr/>
            </a:lvl7pPr>
            <a:lvl8pPr indent="-342900" lvl="7" marL="3657600" rtl="0">
              <a:spcBef>
                <a:spcPts val="1000"/>
              </a:spcBef>
              <a:spcAft>
                <a:spcPts val="0"/>
              </a:spcAft>
              <a:buSzPts val="1800"/>
              <a:buChar char="○"/>
              <a:defRPr/>
            </a:lvl8pPr>
            <a:lvl9pPr indent="-342900" lvl="8" marL="4114800" rtl="0">
              <a:spcBef>
                <a:spcPts val="1000"/>
              </a:spcBef>
              <a:spcAft>
                <a:spcPts val="1000"/>
              </a:spcAft>
              <a:buSzPts val="1800"/>
              <a:buChar char="■"/>
              <a:defRPr/>
            </a:lvl9pPr>
          </a:lstStyle>
          <a:p/>
        </p:txBody>
      </p:sp>
    </p:spTree>
  </p:cSld>
  <p:clrMapOvr>
    <a:masterClrMapping/>
  </p:clrMapOvr>
  <p:extLst>
    <p:ext uri="{DCECCB84-F9BA-43D5-87BE-67443E8EF086}">
      <p15:sldGuideLst>
        <p15:guide id="1" pos="3481">
          <p15:clr>
            <a:srgbClr val="E46962"/>
          </p15:clr>
        </p15:guide>
        <p15:guide id="2" pos="3170">
          <p15:clr>
            <a:srgbClr val="E46962"/>
          </p15:clr>
        </p15:guide>
        <p15:guide id="3" orient="horz" pos="2880">
          <p15:clr>
            <a:srgbClr val="E46962"/>
          </p15:clr>
        </p15:guide>
      </p15:sldGuideLst>
    </p:ext>
  </p:extLst>
</p:sldLayout>
</file>

<file path=ppt/slideLayouts/slideLayout14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23: Quote slide: Text, title — maroon">
  <p:cSld name="CUSTOM_23_1_1_1_1_1_1_1_1_1_1_1_1_1_1">
    <p:spTree>
      <p:nvGrpSpPr>
        <p:cNvPr id="5491" name="Shape 5491"/>
        <p:cNvGrpSpPr/>
        <p:nvPr/>
      </p:nvGrpSpPr>
      <p:grpSpPr>
        <a:xfrm>
          <a:off x="0" y="0"/>
          <a:ext cx="0" cy="0"/>
          <a:chOff x="0" y="0"/>
          <a:chExt cx="0" cy="0"/>
        </a:xfrm>
      </p:grpSpPr>
      <p:sp>
        <p:nvSpPr>
          <p:cNvPr id="5492" name="Google Shape;5492;p143"/>
          <p:cNvSpPr txBox="1"/>
          <p:nvPr>
            <p:ph type="title"/>
          </p:nvPr>
        </p:nvSpPr>
        <p:spPr>
          <a:xfrm>
            <a:off x="420625" y="320050"/>
            <a:ext cx="8411400" cy="455100"/>
          </a:xfrm>
          <a:prstGeom prst="rect">
            <a:avLst/>
          </a:prstGeom>
        </p:spPr>
        <p:txBody>
          <a:bodyPr anchorCtr="0" anchor="t" bIns="0" lIns="0" spcFirstLastPara="1" rIns="0" wrap="square" tIns="0">
            <a:noAutofit/>
          </a:bodyPr>
          <a:lstStyle>
            <a:lvl1pPr lvl="0">
              <a:spcBef>
                <a:spcPts val="0"/>
              </a:spcBef>
              <a:spcAft>
                <a:spcPts val="0"/>
              </a:spcAft>
              <a:buSzPts val="3200"/>
              <a:buNone/>
              <a:defRPr/>
            </a:lvl1pPr>
            <a:lvl2pPr lvl="1">
              <a:spcBef>
                <a:spcPts val="0"/>
              </a:spcBef>
              <a:spcAft>
                <a:spcPts val="0"/>
              </a:spcAft>
              <a:buSzPts val="2800"/>
              <a:buNone/>
              <a:defRPr/>
            </a:lvl2pPr>
            <a:lvl3pPr lvl="2">
              <a:spcBef>
                <a:spcPts val="800"/>
              </a:spcBef>
              <a:spcAft>
                <a:spcPts val="0"/>
              </a:spcAft>
              <a:buSzPts val="2800"/>
              <a:buNone/>
              <a:defRPr/>
            </a:lvl3pPr>
            <a:lvl4pPr lvl="3">
              <a:spcBef>
                <a:spcPts val="800"/>
              </a:spcBef>
              <a:spcAft>
                <a:spcPts val="0"/>
              </a:spcAft>
              <a:buSzPts val="2800"/>
              <a:buNone/>
              <a:defRPr/>
            </a:lvl4pPr>
            <a:lvl5pPr lvl="4">
              <a:spcBef>
                <a:spcPts val="800"/>
              </a:spcBef>
              <a:spcAft>
                <a:spcPts val="0"/>
              </a:spcAft>
              <a:buSzPts val="2800"/>
              <a:buNone/>
              <a:defRPr/>
            </a:lvl5pPr>
            <a:lvl6pPr lvl="5">
              <a:spcBef>
                <a:spcPts val="800"/>
              </a:spcBef>
              <a:spcAft>
                <a:spcPts val="0"/>
              </a:spcAft>
              <a:buSzPts val="2800"/>
              <a:buNone/>
              <a:defRPr/>
            </a:lvl6pPr>
            <a:lvl7pPr lvl="6">
              <a:spcBef>
                <a:spcPts val="800"/>
              </a:spcBef>
              <a:spcAft>
                <a:spcPts val="0"/>
              </a:spcAft>
              <a:buSzPts val="2800"/>
              <a:buNone/>
              <a:defRPr/>
            </a:lvl7pPr>
            <a:lvl8pPr lvl="7">
              <a:spcBef>
                <a:spcPts val="800"/>
              </a:spcBef>
              <a:spcAft>
                <a:spcPts val="0"/>
              </a:spcAft>
              <a:buSzPts val="2800"/>
              <a:buNone/>
              <a:defRPr/>
            </a:lvl8pPr>
            <a:lvl9pPr lvl="8">
              <a:spcBef>
                <a:spcPts val="800"/>
              </a:spcBef>
              <a:spcAft>
                <a:spcPts val="800"/>
              </a:spcAft>
              <a:buSzPts val="2800"/>
              <a:buNone/>
              <a:defRPr/>
            </a:lvl9pPr>
          </a:lstStyle>
          <a:p/>
        </p:txBody>
      </p:sp>
      <p:sp>
        <p:nvSpPr>
          <p:cNvPr id="5493" name="Google Shape;5493;p143"/>
          <p:cNvSpPr txBox="1"/>
          <p:nvPr/>
        </p:nvSpPr>
        <p:spPr>
          <a:xfrm>
            <a:off x="216516" y="917534"/>
            <a:ext cx="1119000" cy="785400"/>
          </a:xfrm>
          <a:prstGeom prst="rect">
            <a:avLst/>
          </a:prstGeom>
          <a:noFill/>
          <a:ln>
            <a:noFill/>
          </a:ln>
        </p:spPr>
        <p:txBody>
          <a:bodyPr anchorCtr="0" anchor="t" bIns="91425" lIns="91425" spcFirstLastPara="1" rIns="91425" wrap="square" tIns="91425">
            <a:noAutofit/>
          </a:bodyPr>
          <a:lstStyle/>
          <a:p>
            <a:pPr indent="0" lvl="0" marL="0" marR="0" rtl="0" algn="l">
              <a:lnSpc>
                <a:spcPct val="100000"/>
              </a:lnSpc>
              <a:spcBef>
                <a:spcPts val="0"/>
              </a:spcBef>
              <a:spcAft>
                <a:spcPts val="0"/>
              </a:spcAft>
              <a:buClr>
                <a:srgbClr val="000000"/>
              </a:buClr>
              <a:buSzPts val="15000"/>
              <a:buFont typeface="Arial"/>
              <a:buNone/>
            </a:pPr>
            <a:r>
              <a:rPr b="1" i="0" lang="en" sz="15000" u="none" cap="none" strike="noStrike">
                <a:solidFill>
                  <a:schemeClr val="accent2"/>
                </a:solidFill>
                <a:latin typeface="Arial"/>
                <a:ea typeface="Arial"/>
                <a:cs typeface="Arial"/>
                <a:sym typeface="Arial"/>
              </a:rPr>
              <a:t>“</a:t>
            </a:r>
            <a:endParaRPr b="1" i="0" sz="15000" u="none" cap="none" strike="noStrike">
              <a:solidFill>
                <a:schemeClr val="accent2"/>
              </a:solidFill>
              <a:latin typeface="Arial"/>
              <a:ea typeface="Arial"/>
              <a:cs typeface="Arial"/>
              <a:sym typeface="Arial"/>
            </a:endParaRPr>
          </a:p>
        </p:txBody>
      </p:sp>
      <p:sp>
        <p:nvSpPr>
          <p:cNvPr id="5494" name="Google Shape;5494;p143"/>
          <p:cNvSpPr txBox="1"/>
          <p:nvPr>
            <p:ph idx="1" type="body"/>
          </p:nvPr>
        </p:nvSpPr>
        <p:spPr>
          <a:xfrm>
            <a:off x="1261875" y="1721377"/>
            <a:ext cx="5762700" cy="3115800"/>
          </a:xfrm>
          <a:prstGeom prst="rect">
            <a:avLst/>
          </a:prstGeom>
        </p:spPr>
        <p:txBody>
          <a:bodyPr anchorCtr="0" anchor="t" bIns="0" lIns="0" spcFirstLastPara="1" rIns="0" wrap="square" tIns="0">
            <a:noAutofit/>
          </a:bodyPr>
          <a:lstStyle>
            <a:lvl1pPr indent="-355600" lvl="0" marL="457200">
              <a:spcBef>
                <a:spcPts val="0"/>
              </a:spcBef>
              <a:spcAft>
                <a:spcPts val="0"/>
              </a:spcAft>
              <a:buSzPts val="2000"/>
              <a:buChar char="●"/>
              <a:defRPr b="1"/>
            </a:lvl1pPr>
            <a:lvl2pPr indent="-355600" lvl="1" marL="914400">
              <a:spcBef>
                <a:spcPts val="800"/>
              </a:spcBef>
              <a:spcAft>
                <a:spcPts val="0"/>
              </a:spcAft>
              <a:buSzPts val="2000"/>
              <a:buChar char="○"/>
              <a:defRPr b="1"/>
            </a:lvl2pPr>
            <a:lvl3pPr indent="-355600" lvl="2" marL="1371600">
              <a:spcBef>
                <a:spcPts val="800"/>
              </a:spcBef>
              <a:spcAft>
                <a:spcPts val="0"/>
              </a:spcAft>
              <a:buSzPts val="2000"/>
              <a:buChar char="■"/>
              <a:defRPr b="1"/>
            </a:lvl3pPr>
            <a:lvl4pPr indent="-355600" lvl="3" marL="1828800">
              <a:spcBef>
                <a:spcPts val="800"/>
              </a:spcBef>
              <a:spcAft>
                <a:spcPts val="0"/>
              </a:spcAft>
              <a:buSzPts val="2000"/>
              <a:buChar char="●"/>
              <a:defRPr b="1"/>
            </a:lvl4pPr>
            <a:lvl5pPr indent="-355600" lvl="4" marL="2286000">
              <a:spcBef>
                <a:spcPts val="800"/>
              </a:spcBef>
              <a:spcAft>
                <a:spcPts val="0"/>
              </a:spcAft>
              <a:buSzPts val="2000"/>
              <a:buChar char="○"/>
              <a:defRPr b="1"/>
            </a:lvl5pPr>
            <a:lvl6pPr indent="-355600" lvl="5" marL="2743200">
              <a:spcBef>
                <a:spcPts val="800"/>
              </a:spcBef>
              <a:spcAft>
                <a:spcPts val="0"/>
              </a:spcAft>
              <a:buSzPts val="2000"/>
              <a:buChar char="■"/>
              <a:defRPr b="1"/>
            </a:lvl6pPr>
            <a:lvl7pPr indent="-355600" lvl="6" marL="3200400">
              <a:spcBef>
                <a:spcPts val="800"/>
              </a:spcBef>
              <a:spcAft>
                <a:spcPts val="0"/>
              </a:spcAft>
              <a:buSzPts val="2000"/>
              <a:buChar char="●"/>
              <a:defRPr b="1"/>
            </a:lvl7pPr>
            <a:lvl8pPr indent="-355600" lvl="7" marL="3657600">
              <a:spcBef>
                <a:spcPts val="800"/>
              </a:spcBef>
              <a:spcAft>
                <a:spcPts val="0"/>
              </a:spcAft>
              <a:buSzPts val="2000"/>
              <a:buChar char="○"/>
              <a:defRPr b="1"/>
            </a:lvl8pPr>
            <a:lvl9pPr indent="-355600" lvl="8" marL="4114800">
              <a:spcBef>
                <a:spcPts val="800"/>
              </a:spcBef>
              <a:spcAft>
                <a:spcPts val="800"/>
              </a:spcAft>
              <a:buSzPts val="2000"/>
              <a:buChar char="■"/>
              <a:defRPr b="1"/>
            </a:lvl9pPr>
          </a:lstStyle>
          <a:p/>
        </p:txBody>
      </p:sp>
    </p:spTree>
  </p:cSld>
  <p:clrMapOvr>
    <a:masterClrMapping/>
  </p:clrMapOvr>
</p:sldLayout>
</file>

<file path=ppt/slideLayouts/slideLayout14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23: Quote slide: Text, title, left — photo background">
  <p:cSld name="CUSTOM_23_1_1_1_1_1_1_1_1_1_1_1_2_1_1">
    <p:spTree>
      <p:nvGrpSpPr>
        <p:cNvPr id="5495" name="Shape 5495"/>
        <p:cNvGrpSpPr/>
        <p:nvPr/>
      </p:nvGrpSpPr>
      <p:grpSpPr>
        <a:xfrm>
          <a:off x="0" y="0"/>
          <a:ext cx="0" cy="0"/>
          <a:chOff x="0" y="0"/>
          <a:chExt cx="0" cy="0"/>
        </a:xfrm>
      </p:grpSpPr>
      <p:sp>
        <p:nvSpPr>
          <p:cNvPr id="5496" name="Google Shape;5496;p144"/>
          <p:cNvSpPr/>
          <p:nvPr>
            <p:ph idx="2" type="pic"/>
          </p:nvPr>
        </p:nvSpPr>
        <p:spPr>
          <a:xfrm>
            <a:off x="-41200" y="-37575"/>
            <a:ext cx="9253200" cy="5204700"/>
          </a:xfrm>
          <a:prstGeom prst="rect">
            <a:avLst/>
          </a:prstGeom>
          <a:noFill/>
          <a:ln>
            <a:noFill/>
          </a:ln>
        </p:spPr>
      </p:sp>
      <p:sp>
        <p:nvSpPr>
          <p:cNvPr id="5497" name="Google Shape;5497;p144"/>
          <p:cNvSpPr txBox="1"/>
          <p:nvPr>
            <p:ph idx="1" type="body"/>
          </p:nvPr>
        </p:nvSpPr>
        <p:spPr>
          <a:xfrm>
            <a:off x="424893" y="488663"/>
            <a:ext cx="3872400" cy="3543300"/>
          </a:xfrm>
          <a:prstGeom prst="rect">
            <a:avLst/>
          </a:prstGeom>
          <a:solidFill>
            <a:srgbClr val="191919">
              <a:alpha val="74300"/>
            </a:srgbClr>
          </a:solidFill>
        </p:spPr>
        <p:txBody>
          <a:bodyPr anchorCtr="0" anchor="t" bIns="182875" lIns="365750" spcFirstLastPara="1" rIns="91425" wrap="square" tIns="182875">
            <a:noAutofit/>
          </a:bodyPr>
          <a:lstStyle>
            <a:lvl1pPr indent="-330200" lvl="0" marL="457200">
              <a:spcBef>
                <a:spcPts val="0"/>
              </a:spcBef>
              <a:spcAft>
                <a:spcPts val="0"/>
              </a:spcAft>
              <a:buClr>
                <a:schemeClr val="lt1"/>
              </a:buClr>
              <a:buSzPts val="1600"/>
              <a:buChar char="●"/>
              <a:defRPr b="1" sz="1600">
                <a:solidFill>
                  <a:schemeClr val="lt1"/>
                </a:solidFill>
              </a:defRPr>
            </a:lvl1pPr>
            <a:lvl2pPr indent="-330200" lvl="1" marL="914400">
              <a:spcBef>
                <a:spcPts val="800"/>
              </a:spcBef>
              <a:spcAft>
                <a:spcPts val="0"/>
              </a:spcAft>
              <a:buSzPts val="1600"/>
              <a:buChar char="○"/>
              <a:defRPr sz="1600"/>
            </a:lvl2pPr>
            <a:lvl3pPr indent="-330200" lvl="2" marL="1371600">
              <a:spcBef>
                <a:spcPts val="800"/>
              </a:spcBef>
              <a:spcAft>
                <a:spcPts val="0"/>
              </a:spcAft>
              <a:buSzPts val="1600"/>
              <a:buChar char="■"/>
              <a:defRPr sz="1600"/>
            </a:lvl3pPr>
            <a:lvl4pPr indent="-330200" lvl="3" marL="1828800">
              <a:spcBef>
                <a:spcPts val="800"/>
              </a:spcBef>
              <a:spcAft>
                <a:spcPts val="0"/>
              </a:spcAft>
              <a:buSzPts val="1600"/>
              <a:buChar char="●"/>
              <a:defRPr sz="1600"/>
            </a:lvl4pPr>
            <a:lvl5pPr indent="-330200" lvl="4" marL="2286000">
              <a:spcBef>
                <a:spcPts val="800"/>
              </a:spcBef>
              <a:spcAft>
                <a:spcPts val="0"/>
              </a:spcAft>
              <a:buSzPts val="1600"/>
              <a:buChar char="○"/>
              <a:defRPr sz="1600"/>
            </a:lvl5pPr>
            <a:lvl6pPr indent="-330200" lvl="5" marL="2743200">
              <a:spcBef>
                <a:spcPts val="800"/>
              </a:spcBef>
              <a:spcAft>
                <a:spcPts val="0"/>
              </a:spcAft>
              <a:buSzPts val="1600"/>
              <a:buChar char="■"/>
              <a:defRPr sz="1600"/>
            </a:lvl6pPr>
            <a:lvl7pPr indent="-330200" lvl="6" marL="3200400">
              <a:spcBef>
                <a:spcPts val="800"/>
              </a:spcBef>
              <a:spcAft>
                <a:spcPts val="0"/>
              </a:spcAft>
              <a:buSzPts val="1600"/>
              <a:buChar char="●"/>
              <a:defRPr sz="1600"/>
            </a:lvl7pPr>
            <a:lvl8pPr indent="-330200" lvl="7" marL="3657600">
              <a:spcBef>
                <a:spcPts val="800"/>
              </a:spcBef>
              <a:spcAft>
                <a:spcPts val="0"/>
              </a:spcAft>
              <a:buSzPts val="1600"/>
              <a:buChar char="○"/>
              <a:defRPr sz="1600"/>
            </a:lvl8pPr>
            <a:lvl9pPr indent="-330200" lvl="8" marL="4114800">
              <a:spcBef>
                <a:spcPts val="800"/>
              </a:spcBef>
              <a:spcAft>
                <a:spcPts val="800"/>
              </a:spcAft>
              <a:buSzPts val="1600"/>
              <a:buChar char="■"/>
              <a:defRPr sz="1600"/>
            </a:lvl9pPr>
          </a:lstStyle>
          <a:p/>
        </p:txBody>
      </p:sp>
      <p:sp>
        <p:nvSpPr>
          <p:cNvPr id="5498" name="Google Shape;5498;p144"/>
          <p:cNvSpPr txBox="1"/>
          <p:nvPr/>
        </p:nvSpPr>
        <p:spPr>
          <a:xfrm>
            <a:off x="-103398" y="-225466"/>
            <a:ext cx="1119000" cy="785400"/>
          </a:xfrm>
          <a:prstGeom prst="rect">
            <a:avLst/>
          </a:prstGeom>
          <a:noFill/>
          <a:ln>
            <a:noFill/>
          </a:ln>
        </p:spPr>
        <p:txBody>
          <a:bodyPr anchorCtr="0" anchor="t" bIns="91425" lIns="91425" spcFirstLastPara="1" rIns="91425" wrap="square" tIns="91425">
            <a:noAutofit/>
          </a:bodyPr>
          <a:lstStyle/>
          <a:p>
            <a:pPr indent="0" lvl="0" marL="0" marR="0" rtl="0" algn="l">
              <a:lnSpc>
                <a:spcPct val="100000"/>
              </a:lnSpc>
              <a:spcBef>
                <a:spcPts val="0"/>
              </a:spcBef>
              <a:spcAft>
                <a:spcPts val="0"/>
              </a:spcAft>
              <a:buClr>
                <a:srgbClr val="000000"/>
              </a:buClr>
              <a:buSzPts val="15000"/>
              <a:buFont typeface="Arial"/>
              <a:buNone/>
            </a:pPr>
            <a:r>
              <a:rPr b="1" i="0" lang="en" sz="15000" u="none" cap="none" strike="noStrike">
                <a:solidFill>
                  <a:schemeClr val="lt2"/>
                </a:solidFill>
                <a:latin typeface="Arial"/>
                <a:ea typeface="Arial"/>
                <a:cs typeface="Arial"/>
                <a:sym typeface="Arial"/>
              </a:rPr>
              <a:t>“</a:t>
            </a:r>
            <a:endParaRPr b="1" i="0" sz="15000" u="none" cap="none" strike="noStrike">
              <a:solidFill>
                <a:schemeClr val="lt2"/>
              </a:solidFill>
              <a:latin typeface="Arial"/>
              <a:ea typeface="Arial"/>
              <a:cs typeface="Arial"/>
              <a:sym typeface="Arial"/>
            </a:endParaRPr>
          </a:p>
        </p:txBody>
      </p:sp>
    </p:spTree>
  </p:cSld>
  <p:clrMapOvr>
    <a:masterClrMapping/>
  </p:clrMapOvr>
</p:sldLayout>
</file>

<file path=ppt/slideLayouts/slideLayout14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23: Quote slide: Text, title, right — photo background">
  <p:cSld name="CUSTOM_23_1_1_1_1_1_1_2_1_1_1_1_1_1_1">
    <p:spTree>
      <p:nvGrpSpPr>
        <p:cNvPr id="5499" name="Shape 5499"/>
        <p:cNvGrpSpPr/>
        <p:nvPr/>
      </p:nvGrpSpPr>
      <p:grpSpPr>
        <a:xfrm>
          <a:off x="0" y="0"/>
          <a:ext cx="0" cy="0"/>
          <a:chOff x="0" y="0"/>
          <a:chExt cx="0" cy="0"/>
        </a:xfrm>
      </p:grpSpPr>
      <p:sp>
        <p:nvSpPr>
          <p:cNvPr id="5500" name="Google Shape;5500;p145"/>
          <p:cNvSpPr/>
          <p:nvPr>
            <p:ph idx="2" type="pic"/>
          </p:nvPr>
        </p:nvSpPr>
        <p:spPr>
          <a:xfrm>
            <a:off x="-47625" y="-41200"/>
            <a:ext cx="9277200" cy="5218500"/>
          </a:xfrm>
          <a:prstGeom prst="rect">
            <a:avLst/>
          </a:prstGeom>
          <a:noFill/>
          <a:ln>
            <a:noFill/>
          </a:ln>
        </p:spPr>
      </p:sp>
      <p:sp>
        <p:nvSpPr>
          <p:cNvPr id="5501" name="Google Shape;5501;p145"/>
          <p:cNvSpPr txBox="1"/>
          <p:nvPr>
            <p:ph idx="1" type="body"/>
          </p:nvPr>
        </p:nvSpPr>
        <p:spPr>
          <a:xfrm>
            <a:off x="4930769" y="488663"/>
            <a:ext cx="3872400" cy="3543300"/>
          </a:xfrm>
          <a:prstGeom prst="rect">
            <a:avLst/>
          </a:prstGeom>
          <a:solidFill>
            <a:srgbClr val="191919">
              <a:alpha val="74300"/>
            </a:srgbClr>
          </a:solidFill>
        </p:spPr>
        <p:txBody>
          <a:bodyPr anchorCtr="0" anchor="t" bIns="182875" lIns="365750" spcFirstLastPara="1" rIns="91425" wrap="square" tIns="182875">
            <a:noAutofit/>
          </a:bodyPr>
          <a:lstStyle>
            <a:lvl1pPr indent="-330200" lvl="0" marL="457200">
              <a:spcBef>
                <a:spcPts val="0"/>
              </a:spcBef>
              <a:spcAft>
                <a:spcPts val="0"/>
              </a:spcAft>
              <a:buClr>
                <a:schemeClr val="lt1"/>
              </a:buClr>
              <a:buSzPts val="1600"/>
              <a:buChar char="●"/>
              <a:defRPr b="1" sz="1600">
                <a:solidFill>
                  <a:schemeClr val="lt1"/>
                </a:solidFill>
              </a:defRPr>
            </a:lvl1pPr>
            <a:lvl2pPr indent="-330200" lvl="1" marL="914400">
              <a:spcBef>
                <a:spcPts val="800"/>
              </a:spcBef>
              <a:spcAft>
                <a:spcPts val="0"/>
              </a:spcAft>
              <a:buSzPts val="1600"/>
              <a:buChar char="○"/>
              <a:defRPr sz="1600"/>
            </a:lvl2pPr>
            <a:lvl3pPr indent="-330200" lvl="2" marL="1371600">
              <a:spcBef>
                <a:spcPts val="800"/>
              </a:spcBef>
              <a:spcAft>
                <a:spcPts val="0"/>
              </a:spcAft>
              <a:buSzPts val="1600"/>
              <a:buChar char="■"/>
              <a:defRPr sz="1600"/>
            </a:lvl3pPr>
            <a:lvl4pPr indent="-330200" lvl="3" marL="1828800">
              <a:spcBef>
                <a:spcPts val="800"/>
              </a:spcBef>
              <a:spcAft>
                <a:spcPts val="0"/>
              </a:spcAft>
              <a:buSzPts val="1600"/>
              <a:buChar char="●"/>
              <a:defRPr sz="1600"/>
            </a:lvl4pPr>
            <a:lvl5pPr indent="-330200" lvl="4" marL="2286000">
              <a:spcBef>
                <a:spcPts val="800"/>
              </a:spcBef>
              <a:spcAft>
                <a:spcPts val="0"/>
              </a:spcAft>
              <a:buSzPts val="1600"/>
              <a:buChar char="○"/>
              <a:defRPr sz="1600"/>
            </a:lvl5pPr>
            <a:lvl6pPr indent="-330200" lvl="5" marL="2743200">
              <a:spcBef>
                <a:spcPts val="800"/>
              </a:spcBef>
              <a:spcAft>
                <a:spcPts val="0"/>
              </a:spcAft>
              <a:buSzPts val="1600"/>
              <a:buChar char="■"/>
              <a:defRPr sz="1600"/>
            </a:lvl6pPr>
            <a:lvl7pPr indent="-330200" lvl="6" marL="3200400">
              <a:spcBef>
                <a:spcPts val="800"/>
              </a:spcBef>
              <a:spcAft>
                <a:spcPts val="0"/>
              </a:spcAft>
              <a:buSzPts val="1600"/>
              <a:buChar char="●"/>
              <a:defRPr sz="1600"/>
            </a:lvl7pPr>
            <a:lvl8pPr indent="-330200" lvl="7" marL="3657600">
              <a:spcBef>
                <a:spcPts val="800"/>
              </a:spcBef>
              <a:spcAft>
                <a:spcPts val="0"/>
              </a:spcAft>
              <a:buSzPts val="1600"/>
              <a:buChar char="○"/>
              <a:defRPr sz="1600"/>
            </a:lvl8pPr>
            <a:lvl9pPr indent="-330200" lvl="8" marL="4114800">
              <a:spcBef>
                <a:spcPts val="800"/>
              </a:spcBef>
              <a:spcAft>
                <a:spcPts val="800"/>
              </a:spcAft>
              <a:buSzPts val="1600"/>
              <a:buChar char="■"/>
              <a:defRPr sz="1600"/>
            </a:lvl9pPr>
          </a:lstStyle>
          <a:p/>
        </p:txBody>
      </p:sp>
      <p:sp>
        <p:nvSpPr>
          <p:cNvPr id="5502" name="Google Shape;5502;p145"/>
          <p:cNvSpPr txBox="1"/>
          <p:nvPr/>
        </p:nvSpPr>
        <p:spPr>
          <a:xfrm>
            <a:off x="4402478" y="-225466"/>
            <a:ext cx="1119000" cy="785400"/>
          </a:xfrm>
          <a:prstGeom prst="rect">
            <a:avLst/>
          </a:prstGeom>
          <a:noFill/>
          <a:ln>
            <a:noFill/>
          </a:ln>
        </p:spPr>
        <p:txBody>
          <a:bodyPr anchorCtr="0" anchor="t" bIns="91425" lIns="91425" spcFirstLastPara="1" rIns="91425" wrap="square" tIns="91425">
            <a:noAutofit/>
          </a:bodyPr>
          <a:lstStyle/>
          <a:p>
            <a:pPr indent="0" lvl="0" marL="0" marR="0" rtl="0" algn="l">
              <a:lnSpc>
                <a:spcPct val="100000"/>
              </a:lnSpc>
              <a:spcBef>
                <a:spcPts val="0"/>
              </a:spcBef>
              <a:spcAft>
                <a:spcPts val="0"/>
              </a:spcAft>
              <a:buClr>
                <a:srgbClr val="000000"/>
              </a:buClr>
              <a:buSzPts val="15000"/>
              <a:buFont typeface="Arial"/>
              <a:buNone/>
            </a:pPr>
            <a:r>
              <a:rPr b="1" i="0" lang="en" sz="15000" u="none" cap="none" strike="noStrike">
                <a:solidFill>
                  <a:schemeClr val="lt2"/>
                </a:solidFill>
                <a:latin typeface="Arial"/>
                <a:ea typeface="Arial"/>
                <a:cs typeface="Arial"/>
                <a:sym typeface="Arial"/>
              </a:rPr>
              <a:t>“</a:t>
            </a:r>
            <a:endParaRPr b="1" i="0" sz="15000" u="none" cap="none" strike="noStrike">
              <a:solidFill>
                <a:schemeClr val="lt2"/>
              </a:solidFill>
              <a:latin typeface="Arial"/>
              <a:ea typeface="Arial"/>
              <a:cs typeface="Arial"/>
              <a:sym typeface="Arial"/>
            </a:endParaRPr>
          </a:p>
        </p:txBody>
      </p:sp>
    </p:spTree>
  </p:cSld>
  <p:clrMapOvr>
    <a:masterClrMapping/>
  </p:clrMapOvr>
</p:sldLayout>
</file>

<file path=ppt/slideLayouts/slideLayout14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23: z-Blank slide options divider &gt;&gt;&gt; choose from following templates →">
  <p:cSld name="CUSTOM_23_1_1_1_1_2_1_1_1_1_1_1_1_1_1">
    <p:bg>
      <p:bgPr>
        <a:solidFill>
          <a:schemeClr val="lt2"/>
        </a:solidFill>
      </p:bgPr>
    </p:bg>
    <p:spTree>
      <p:nvGrpSpPr>
        <p:cNvPr id="5503" name="Shape 5503"/>
        <p:cNvGrpSpPr/>
        <p:nvPr/>
      </p:nvGrpSpPr>
      <p:grpSpPr>
        <a:xfrm>
          <a:off x="0" y="0"/>
          <a:ext cx="0" cy="0"/>
          <a:chOff x="0" y="0"/>
          <a:chExt cx="0" cy="0"/>
        </a:xfrm>
      </p:grpSpPr>
      <p:sp>
        <p:nvSpPr>
          <p:cNvPr id="5504" name="Google Shape;5504;p146"/>
          <p:cNvSpPr txBox="1"/>
          <p:nvPr/>
        </p:nvSpPr>
        <p:spPr>
          <a:xfrm>
            <a:off x="2411725" y="1579999"/>
            <a:ext cx="6288300" cy="1995000"/>
          </a:xfrm>
          <a:prstGeom prst="rect">
            <a:avLst/>
          </a:prstGeom>
          <a:noFill/>
          <a:ln>
            <a:noFill/>
          </a:ln>
        </p:spPr>
        <p:txBody>
          <a:bodyPr anchorCtr="0" anchor="ctr" bIns="0" lIns="0" spcFirstLastPara="1" rIns="0" wrap="square" tIns="0">
            <a:spAutoFit/>
          </a:bodyPr>
          <a:lstStyle/>
          <a:p>
            <a:pPr indent="0" lvl="0" marL="0" rtl="0" algn="l">
              <a:lnSpc>
                <a:spcPct val="90000"/>
              </a:lnSpc>
              <a:spcBef>
                <a:spcPts val="0"/>
              </a:spcBef>
              <a:spcAft>
                <a:spcPts val="0"/>
              </a:spcAft>
              <a:buNone/>
            </a:pPr>
            <a:r>
              <a:rPr b="1" lang="en" sz="7200">
                <a:solidFill>
                  <a:srgbClr val="FFFFFF"/>
                </a:solidFill>
                <a:highlight>
                  <a:schemeClr val="dk1"/>
                </a:highlight>
              </a:rPr>
              <a:t>Blank slide options</a:t>
            </a:r>
            <a:endParaRPr b="1" sz="7200">
              <a:solidFill>
                <a:srgbClr val="FFFFFF"/>
              </a:solidFill>
              <a:highlight>
                <a:schemeClr val="dk1"/>
              </a:highlight>
            </a:endParaRPr>
          </a:p>
        </p:txBody>
      </p:sp>
      <p:sp>
        <p:nvSpPr>
          <p:cNvPr id="5505" name="Google Shape;5505;p146"/>
          <p:cNvSpPr/>
          <p:nvPr/>
        </p:nvSpPr>
        <p:spPr>
          <a:xfrm>
            <a:off x="0" y="0"/>
            <a:ext cx="2168400" cy="5143500"/>
          </a:xfrm>
          <a:prstGeom prst="rightArrowCallout">
            <a:avLst>
              <a:gd fmla="val 25000" name="adj1"/>
              <a:gd fmla="val 25000" name="adj2"/>
              <a:gd fmla="val 25000" name="adj3"/>
              <a:gd fmla="val 64977" name="adj4"/>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14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23: z-Blank — white">
  <p:cSld name="CUSTOM_27">
    <p:spTree>
      <p:nvGrpSpPr>
        <p:cNvPr id="5506" name="Shape 5506"/>
        <p:cNvGrpSpPr/>
        <p:nvPr/>
      </p:nvGrpSpPr>
      <p:grpSpPr>
        <a:xfrm>
          <a:off x="0" y="0"/>
          <a:ext cx="0" cy="0"/>
          <a:chOff x="0" y="0"/>
          <a:chExt cx="0" cy="0"/>
        </a:xfrm>
      </p:grpSpPr>
    </p:spTree>
  </p:cSld>
  <p:clrMapOvr>
    <a:masterClrMapping/>
  </p:clrMapOvr>
</p:sldLayout>
</file>

<file path=ppt/slideLayouts/slideLayout14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23: z-Blank — black">
  <p:cSld name="CUSTOM_26">
    <p:bg>
      <p:bgPr>
        <a:solidFill>
          <a:schemeClr val="dk1"/>
        </a:solidFill>
      </p:bgPr>
    </p:bg>
    <p:spTree>
      <p:nvGrpSpPr>
        <p:cNvPr id="5507" name="Shape 5507"/>
        <p:cNvGrpSpPr/>
        <p:nvPr/>
      </p:nvGrpSpPr>
      <p:grpSpPr>
        <a:xfrm>
          <a:off x="0" y="0"/>
          <a:ext cx="0" cy="0"/>
          <a:chOff x="0" y="0"/>
          <a:chExt cx="0" cy="0"/>
        </a:xfrm>
      </p:grpSpPr>
    </p:spTree>
  </p:cSld>
  <p:clrMapOvr>
    <a:masterClrMapping/>
  </p:clrMapOvr>
</p:sldLayout>
</file>

<file path=ppt/slideLayouts/slideLayout14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23: z-Blank — gold">
  <p:cSld name="CUSTOM_27_1">
    <p:bg>
      <p:bgPr>
        <a:solidFill>
          <a:schemeClr val="accent1"/>
        </a:solidFill>
      </p:bgPr>
    </p:bg>
    <p:spTree>
      <p:nvGrpSpPr>
        <p:cNvPr id="5508" name="Shape 5508"/>
        <p:cNvGrpSpPr/>
        <p:nvPr/>
      </p:nvGrpSpPr>
      <p:grpSpPr>
        <a:xfrm>
          <a:off x="0" y="0"/>
          <a:ext cx="0" cy="0"/>
          <a:chOff x="0" y="0"/>
          <a:chExt cx="0" cy="0"/>
        </a:xfrm>
      </p:grpSpPr>
    </p:spTree>
  </p:cSld>
  <p:clrMapOvr>
    <a:masterClrMapping/>
  </p:clrMapOvr>
</p:sldLayout>
</file>

<file path=ppt/slideLayouts/slideLayout14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23: z-Blank — maroon">
  <p:cSld name="CUSTOM_26_1">
    <p:bg>
      <p:bgPr>
        <a:solidFill>
          <a:schemeClr val="accent2"/>
        </a:solidFill>
      </p:bgPr>
    </p:bg>
    <p:spTree>
      <p:nvGrpSpPr>
        <p:cNvPr id="5509" name="Shape 5509"/>
        <p:cNvGrpSpPr/>
        <p:nvPr/>
      </p:nvGrpSpPr>
      <p:grpSpPr>
        <a:xfrm>
          <a:off x="0" y="0"/>
          <a:ext cx="0" cy="0"/>
          <a:chOff x="0" y="0"/>
          <a:chExt cx="0" cy="0"/>
        </a:xfrm>
      </p:grpSpPr>
    </p:spTree>
  </p:cSld>
  <p:clrMapOvr>
    <a:masterClrMapping/>
  </p:clrMapOvr>
</p:sldLayout>
</file>

<file path=ppt/slideLayouts/slideLayout14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23: z-Blank — photo background">
  <p:cSld name="CUSTOM_28">
    <p:spTree>
      <p:nvGrpSpPr>
        <p:cNvPr id="5510" name="Shape 5510"/>
        <p:cNvGrpSpPr/>
        <p:nvPr/>
      </p:nvGrpSpPr>
      <p:grpSpPr>
        <a:xfrm>
          <a:off x="0" y="0"/>
          <a:ext cx="0" cy="0"/>
          <a:chOff x="0" y="0"/>
          <a:chExt cx="0" cy="0"/>
        </a:xfrm>
      </p:grpSpPr>
      <p:sp>
        <p:nvSpPr>
          <p:cNvPr id="5511" name="Google Shape;5511;p151"/>
          <p:cNvSpPr/>
          <p:nvPr>
            <p:ph idx="2" type="pic"/>
          </p:nvPr>
        </p:nvSpPr>
        <p:spPr>
          <a:xfrm>
            <a:off x="-29300" y="-30900"/>
            <a:ext cx="9182400" cy="5165100"/>
          </a:xfrm>
          <a:prstGeom prst="rect">
            <a:avLst/>
          </a:prstGeom>
          <a:noFill/>
          <a:ln>
            <a:noFill/>
          </a:ln>
        </p:spPr>
      </p:sp>
    </p:spTree>
  </p:cSld>
  <p:clrMapOvr>
    <a:masterClrMapping/>
  </p:clrMapOvr>
</p:sldLayout>
</file>

<file path=ppt/slideLayouts/slideLayout14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23: z-Blank with logo — white">
  <p:cSld name="CUSTOM_23_1_1_2_1_1_1_1_1_1_1_1_1_1_1_2">
    <p:spTree>
      <p:nvGrpSpPr>
        <p:cNvPr id="5512" name="Shape 5512"/>
        <p:cNvGrpSpPr/>
        <p:nvPr/>
      </p:nvGrpSpPr>
      <p:grpSpPr>
        <a:xfrm>
          <a:off x="0" y="0"/>
          <a:ext cx="0" cy="0"/>
          <a:chOff x="0" y="0"/>
          <a:chExt cx="0" cy="0"/>
        </a:xfrm>
      </p:grpSpPr>
      <p:pic>
        <p:nvPicPr>
          <p:cNvPr descr="ASU_Horiz_RGB_Digital_MaroonGold.png" id="5513" name="Google Shape;5513;p152"/>
          <p:cNvPicPr preferRelativeResize="0"/>
          <p:nvPr/>
        </p:nvPicPr>
        <p:blipFill rotWithShape="1">
          <a:blip r:embed="rId2">
            <a:alphaModFix/>
          </a:blip>
          <a:srcRect b="0" l="0" r="57818" t="0"/>
          <a:stretch/>
        </p:blipFill>
        <p:spPr>
          <a:xfrm>
            <a:off x="7867711" y="4336142"/>
            <a:ext cx="989550" cy="651102"/>
          </a:xfrm>
          <a:prstGeom prst="rect">
            <a:avLst/>
          </a:prstGeom>
          <a:noFill/>
          <a:ln>
            <a:noFill/>
          </a:ln>
        </p:spPr>
      </p:pic>
    </p:spTree>
  </p:cSld>
  <p:clrMapOvr>
    <a:masterClrMapping/>
  </p:clrMapOvr>
</p:sldLayout>
</file>

<file path=ppt/slideLayouts/slideLayout1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White title, gold splash, body text, and image">
  <p:cSld name="CUSTOM_1_1_1_1_3">
    <p:spTree>
      <p:nvGrpSpPr>
        <p:cNvPr id="1051" name="Shape 1051"/>
        <p:cNvGrpSpPr/>
        <p:nvPr/>
      </p:nvGrpSpPr>
      <p:grpSpPr>
        <a:xfrm>
          <a:off x="0" y="0"/>
          <a:ext cx="0" cy="0"/>
          <a:chOff x="0" y="0"/>
          <a:chExt cx="0" cy="0"/>
        </a:xfrm>
      </p:grpSpPr>
      <p:sp>
        <p:nvSpPr>
          <p:cNvPr id="1052" name="Google Shape;1052;p16"/>
          <p:cNvSpPr/>
          <p:nvPr>
            <p:ph idx="2" type="pic"/>
          </p:nvPr>
        </p:nvSpPr>
        <p:spPr>
          <a:xfrm>
            <a:off x="5526100" y="-24825"/>
            <a:ext cx="3660600" cy="5206800"/>
          </a:xfrm>
          <a:prstGeom prst="rect">
            <a:avLst/>
          </a:prstGeom>
          <a:noFill/>
          <a:ln>
            <a:noFill/>
          </a:ln>
        </p:spPr>
      </p:sp>
      <p:sp>
        <p:nvSpPr>
          <p:cNvPr id="1053" name="Google Shape;1053;p16"/>
          <p:cNvSpPr txBox="1"/>
          <p:nvPr>
            <p:ph type="title"/>
          </p:nvPr>
        </p:nvSpPr>
        <p:spPr>
          <a:xfrm>
            <a:off x="457200" y="457200"/>
            <a:ext cx="8520600" cy="484500"/>
          </a:xfrm>
          <a:prstGeom prst="rect">
            <a:avLst/>
          </a:prstGeom>
        </p:spPr>
        <p:txBody>
          <a:bodyPr anchorCtr="0" anchor="t" bIns="0" lIns="0" spcFirstLastPara="1" rIns="0" wrap="square" tIns="0">
            <a:spAutoFit/>
          </a:bodyPr>
          <a:lstStyle>
            <a:lvl1pPr lvl="0">
              <a:spcBef>
                <a:spcPts val="0"/>
              </a:spcBef>
              <a:spcAft>
                <a:spcPts val="0"/>
              </a:spcAft>
              <a:buSzPts val="30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p:txBody>
      </p:sp>
      <p:sp>
        <p:nvSpPr>
          <p:cNvPr id="1054" name="Google Shape;1054;p16"/>
          <p:cNvSpPr txBox="1"/>
          <p:nvPr>
            <p:ph idx="1" type="body"/>
          </p:nvPr>
        </p:nvSpPr>
        <p:spPr>
          <a:xfrm>
            <a:off x="457200" y="1371600"/>
            <a:ext cx="4575600" cy="3200400"/>
          </a:xfrm>
          <a:prstGeom prst="rect">
            <a:avLst/>
          </a:prstGeom>
        </p:spPr>
        <p:txBody>
          <a:bodyPr anchorCtr="0" anchor="t" bIns="0" lIns="0" spcFirstLastPara="1" rIns="0" wrap="square" tIns="0">
            <a:spAutoFit/>
          </a:bodyPr>
          <a:lstStyle>
            <a:lvl1pPr indent="-342900" lvl="0" marL="457200">
              <a:spcBef>
                <a:spcPts val="0"/>
              </a:spcBef>
              <a:spcAft>
                <a:spcPts val="0"/>
              </a:spcAft>
              <a:buSzPts val="1800"/>
              <a:buChar char="✦"/>
              <a:defRPr/>
            </a:lvl1pPr>
            <a:lvl2pPr indent="-342900" lvl="1" marL="914400">
              <a:spcBef>
                <a:spcPts val="1000"/>
              </a:spcBef>
              <a:spcAft>
                <a:spcPts val="0"/>
              </a:spcAft>
              <a:buSzPts val="1800"/>
              <a:buChar char="✦"/>
              <a:defRPr/>
            </a:lvl2pPr>
            <a:lvl3pPr indent="-342900" lvl="2" marL="1371600">
              <a:spcBef>
                <a:spcPts val="1000"/>
              </a:spcBef>
              <a:spcAft>
                <a:spcPts val="0"/>
              </a:spcAft>
              <a:buSzPts val="1800"/>
              <a:buChar char="✦"/>
              <a:defRPr/>
            </a:lvl3pPr>
            <a:lvl4pPr indent="-342900" lvl="3" marL="1828800">
              <a:spcBef>
                <a:spcPts val="1000"/>
              </a:spcBef>
              <a:spcAft>
                <a:spcPts val="0"/>
              </a:spcAft>
              <a:buSzPts val="1800"/>
              <a:buChar char="●"/>
              <a:defRPr/>
            </a:lvl4pPr>
            <a:lvl5pPr indent="-342900" lvl="4" marL="2286000">
              <a:spcBef>
                <a:spcPts val="1000"/>
              </a:spcBef>
              <a:spcAft>
                <a:spcPts val="0"/>
              </a:spcAft>
              <a:buSzPts val="1800"/>
              <a:buChar char="○"/>
              <a:defRPr/>
            </a:lvl5pPr>
            <a:lvl6pPr indent="-342900" lvl="5" marL="2743200">
              <a:spcBef>
                <a:spcPts val="1000"/>
              </a:spcBef>
              <a:spcAft>
                <a:spcPts val="0"/>
              </a:spcAft>
              <a:buSzPts val="1800"/>
              <a:buChar char="■"/>
              <a:defRPr/>
            </a:lvl6pPr>
            <a:lvl7pPr indent="-342900" lvl="6" marL="3200400">
              <a:spcBef>
                <a:spcPts val="1000"/>
              </a:spcBef>
              <a:spcAft>
                <a:spcPts val="0"/>
              </a:spcAft>
              <a:buSzPts val="1800"/>
              <a:buChar char="●"/>
              <a:defRPr/>
            </a:lvl7pPr>
            <a:lvl8pPr indent="-342900" lvl="7" marL="3657600">
              <a:spcBef>
                <a:spcPts val="1000"/>
              </a:spcBef>
              <a:spcAft>
                <a:spcPts val="0"/>
              </a:spcAft>
              <a:buSzPts val="1800"/>
              <a:buChar char="○"/>
              <a:defRPr/>
            </a:lvl8pPr>
            <a:lvl9pPr indent="-342900" lvl="8" marL="4114800">
              <a:spcBef>
                <a:spcPts val="1000"/>
              </a:spcBef>
              <a:spcAft>
                <a:spcPts val="1000"/>
              </a:spcAft>
              <a:buSzPts val="1800"/>
              <a:buChar char="■"/>
              <a:defRPr/>
            </a:lvl9pPr>
          </a:lstStyle>
          <a:p/>
        </p:txBody>
      </p:sp>
      <p:sp>
        <p:nvSpPr>
          <p:cNvPr id="1055" name="Google Shape;1055;p16"/>
          <p:cNvSpPr/>
          <p:nvPr/>
        </p:nvSpPr>
        <p:spPr>
          <a:xfrm>
            <a:off x="457200" y="994150"/>
            <a:ext cx="914400" cy="81300"/>
          </a:xfrm>
          <a:prstGeom prst="rect">
            <a:avLst/>
          </a:prstGeom>
          <a:solidFill>
            <a:srgbClr val="FFC62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extLst>
    <p:ext uri="{DCECCB84-F9BA-43D5-87BE-67443E8EF086}">
      <p15:sldGuideLst>
        <p15:guide id="1" pos="3481">
          <p15:clr>
            <a:srgbClr val="E46962"/>
          </p15:clr>
        </p15:guide>
        <p15:guide id="2" pos="3170">
          <p15:clr>
            <a:srgbClr val="E46962"/>
          </p15:clr>
        </p15:guide>
        <p15:guide id="3" orient="horz" pos="2880">
          <p15:clr>
            <a:srgbClr val="E46962"/>
          </p15:clr>
        </p15:guide>
        <p15:guide id="4" pos="864">
          <p15:clr>
            <a:srgbClr val="E46962"/>
          </p15:clr>
        </p15:guide>
      </p15:sldGuideLst>
    </p:ext>
  </p:extLst>
</p:sldLayout>
</file>

<file path=ppt/slideLayouts/slideLayout15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23: z-Blank with logo — black">
  <p:cSld name="CUSTOM_22_1_1_1_1_1_1_1_1_1_1_1_1_1_1_1">
    <p:bg>
      <p:bgPr>
        <a:solidFill>
          <a:schemeClr val="dk1"/>
        </a:solidFill>
      </p:bgPr>
    </p:bg>
    <p:spTree>
      <p:nvGrpSpPr>
        <p:cNvPr id="5514" name="Shape 5514"/>
        <p:cNvGrpSpPr/>
        <p:nvPr/>
      </p:nvGrpSpPr>
      <p:grpSpPr>
        <a:xfrm>
          <a:off x="0" y="0"/>
          <a:ext cx="0" cy="0"/>
          <a:chOff x="0" y="0"/>
          <a:chExt cx="0" cy="0"/>
        </a:xfrm>
      </p:grpSpPr>
      <p:pic>
        <p:nvPicPr>
          <p:cNvPr id="5515" name="Google Shape;5515;p153"/>
          <p:cNvPicPr preferRelativeResize="0"/>
          <p:nvPr/>
        </p:nvPicPr>
        <p:blipFill rotWithShape="1">
          <a:blip r:embed="rId2">
            <a:alphaModFix/>
          </a:blip>
          <a:srcRect b="8919" l="7060" r="5884" t="13180"/>
          <a:stretch/>
        </p:blipFill>
        <p:spPr>
          <a:xfrm>
            <a:off x="7964425" y="4428975"/>
            <a:ext cx="930449" cy="489050"/>
          </a:xfrm>
          <a:prstGeom prst="rect">
            <a:avLst/>
          </a:prstGeom>
          <a:noFill/>
          <a:ln>
            <a:noFill/>
          </a:ln>
        </p:spPr>
      </p:pic>
    </p:spTree>
  </p:cSld>
  <p:clrMapOvr>
    <a:masterClrMapping/>
  </p:clrMapOvr>
</p:sldLayout>
</file>

<file path=ppt/slideLayouts/slideLayout15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23: z-Blank with logo — gold">
  <p:cSld name="CUSTOM_23_1_1_1_1_1_1_1_1_1_1_1_1_1_1_1">
    <p:bg>
      <p:bgPr>
        <a:solidFill>
          <a:schemeClr val="accent1"/>
        </a:solidFill>
      </p:bgPr>
    </p:bg>
    <p:spTree>
      <p:nvGrpSpPr>
        <p:cNvPr id="5516" name="Shape 5516"/>
        <p:cNvGrpSpPr/>
        <p:nvPr/>
      </p:nvGrpSpPr>
      <p:grpSpPr>
        <a:xfrm>
          <a:off x="0" y="0"/>
          <a:ext cx="0" cy="0"/>
          <a:chOff x="0" y="0"/>
          <a:chExt cx="0" cy="0"/>
        </a:xfrm>
      </p:grpSpPr>
      <p:pic>
        <p:nvPicPr>
          <p:cNvPr descr="ASU_Horiz_RGB_Digital_MaroonGold.png" id="5517" name="Google Shape;5517;p154"/>
          <p:cNvPicPr preferRelativeResize="0"/>
          <p:nvPr/>
        </p:nvPicPr>
        <p:blipFill rotWithShape="1">
          <a:blip r:embed="rId2">
            <a:alphaModFix/>
          </a:blip>
          <a:srcRect b="0" l="0" r="57818" t="0"/>
          <a:stretch/>
        </p:blipFill>
        <p:spPr>
          <a:xfrm>
            <a:off x="7867711" y="4336142"/>
            <a:ext cx="989550" cy="651102"/>
          </a:xfrm>
          <a:prstGeom prst="rect">
            <a:avLst/>
          </a:prstGeom>
          <a:noFill/>
          <a:ln>
            <a:noFill/>
          </a:ln>
        </p:spPr>
      </p:pic>
    </p:spTree>
  </p:cSld>
  <p:clrMapOvr>
    <a:masterClrMapping/>
  </p:clrMapOvr>
</p:sldLayout>
</file>

<file path=ppt/slideLayouts/slideLayout15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23: z-Blank with logo — maroon">
  <p:cSld name="CUSTOM_23_1_1_1_1_2_1_1_1_1_1_1_1_1_1_1">
    <p:bg>
      <p:bgPr>
        <a:solidFill>
          <a:schemeClr val="accent2"/>
        </a:solidFill>
      </p:bgPr>
    </p:bg>
    <p:spTree>
      <p:nvGrpSpPr>
        <p:cNvPr id="5518" name="Shape 5518"/>
        <p:cNvGrpSpPr/>
        <p:nvPr/>
      </p:nvGrpSpPr>
      <p:grpSpPr>
        <a:xfrm>
          <a:off x="0" y="0"/>
          <a:ext cx="0" cy="0"/>
          <a:chOff x="0" y="0"/>
          <a:chExt cx="0" cy="0"/>
        </a:xfrm>
      </p:grpSpPr>
      <p:pic>
        <p:nvPicPr>
          <p:cNvPr id="5519" name="Google Shape;5519;p155"/>
          <p:cNvPicPr preferRelativeResize="0"/>
          <p:nvPr/>
        </p:nvPicPr>
        <p:blipFill rotWithShape="1">
          <a:blip r:embed="rId2">
            <a:alphaModFix/>
          </a:blip>
          <a:srcRect b="8919" l="7060" r="5884" t="13180"/>
          <a:stretch/>
        </p:blipFill>
        <p:spPr>
          <a:xfrm>
            <a:off x="7964425" y="4428975"/>
            <a:ext cx="930449" cy="489050"/>
          </a:xfrm>
          <a:prstGeom prst="rect">
            <a:avLst/>
          </a:prstGeom>
          <a:noFill/>
          <a:ln>
            <a:noFill/>
          </a:ln>
        </p:spPr>
      </p:pic>
    </p:spTree>
  </p:cSld>
  <p:clrMapOvr>
    <a:masterClrMapping/>
  </p:clrMapOvr>
</p:sldLayout>
</file>

<file path=ppt/slideLayouts/slideLayout15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23: z-Blank with logo — photo background">
  <p:cSld name="CUSTOM_23_1_1_2_1_1_1_1_1_1_1_1_1_1_1_1">
    <p:spTree>
      <p:nvGrpSpPr>
        <p:cNvPr id="5520" name="Shape 5520"/>
        <p:cNvGrpSpPr/>
        <p:nvPr/>
      </p:nvGrpSpPr>
      <p:grpSpPr>
        <a:xfrm>
          <a:off x="0" y="0"/>
          <a:ext cx="0" cy="0"/>
          <a:chOff x="0" y="0"/>
          <a:chExt cx="0" cy="0"/>
        </a:xfrm>
      </p:grpSpPr>
      <p:sp>
        <p:nvSpPr>
          <p:cNvPr id="5521" name="Google Shape;5521;p156"/>
          <p:cNvSpPr/>
          <p:nvPr>
            <p:ph idx="2" type="pic"/>
          </p:nvPr>
        </p:nvSpPr>
        <p:spPr>
          <a:xfrm>
            <a:off x="-47625" y="-41200"/>
            <a:ext cx="9201000" cy="5175600"/>
          </a:xfrm>
          <a:prstGeom prst="rect">
            <a:avLst/>
          </a:prstGeom>
          <a:noFill/>
          <a:ln>
            <a:noFill/>
          </a:ln>
        </p:spPr>
      </p:sp>
      <p:sp>
        <p:nvSpPr>
          <p:cNvPr id="5522" name="Google Shape;5522;p156"/>
          <p:cNvSpPr/>
          <p:nvPr/>
        </p:nvSpPr>
        <p:spPr>
          <a:xfrm>
            <a:off x="7878325" y="4399875"/>
            <a:ext cx="1284600" cy="540900"/>
          </a:xfrm>
          <a:prstGeom prst="rect">
            <a:avLst/>
          </a:pr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descr="ASU_Horiz_RGB_Digital_MaroonGold.png" id="5523" name="Google Shape;5523;p156"/>
          <p:cNvPicPr preferRelativeResize="0"/>
          <p:nvPr/>
        </p:nvPicPr>
        <p:blipFill rotWithShape="1">
          <a:blip r:embed="rId2">
            <a:alphaModFix/>
          </a:blip>
          <a:srcRect b="0" l="0" r="57818" t="0"/>
          <a:stretch/>
        </p:blipFill>
        <p:spPr>
          <a:xfrm>
            <a:off x="7867711" y="4336142"/>
            <a:ext cx="989550" cy="651102"/>
          </a:xfrm>
          <a:prstGeom prst="rect">
            <a:avLst/>
          </a:prstGeom>
          <a:noFill/>
          <a:ln>
            <a:noFill/>
          </a:ln>
        </p:spPr>
      </p:pic>
    </p:spTree>
  </p:cSld>
  <p:clrMapOvr>
    <a:masterClrMapping/>
  </p:clrMapOvr>
</p:sldLayout>
</file>

<file path=ppt/slideLayouts/slideLayout15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23: z-Blank, A Mountain topographical map pattern — white">
  <p:cSld name="CUSTOM_22_1_1_1_1_1_1_1_1_1_1_1_1_1_1_1_1">
    <p:spTree>
      <p:nvGrpSpPr>
        <p:cNvPr id="5524" name="Shape 5524"/>
        <p:cNvGrpSpPr/>
        <p:nvPr/>
      </p:nvGrpSpPr>
      <p:grpSpPr>
        <a:xfrm>
          <a:off x="0" y="0"/>
          <a:ext cx="0" cy="0"/>
          <a:chOff x="0" y="0"/>
          <a:chExt cx="0" cy="0"/>
        </a:xfrm>
      </p:grpSpPr>
      <p:pic>
        <p:nvPicPr>
          <p:cNvPr id="5525" name="Google Shape;5525;p157"/>
          <p:cNvPicPr preferRelativeResize="0"/>
          <p:nvPr/>
        </p:nvPicPr>
        <p:blipFill>
          <a:blip r:embed="rId2">
            <a:alphaModFix/>
          </a:blip>
          <a:stretch>
            <a:fillRect/>
          </a:stretch>
        </p:blipFill>
        <p:spPr>
          <a:xfrm>
            <a:off x="0" y="-2225"/>
            <a:ext cx="9144003" cy="5147949"/>
          </a:xfrm>
          <a:prstGeom prst="rect">
            <a:avLst/>
          </a:prstGeom>
          <a:noFill/>
          <a:ln>
            <a:noFill/>
          </a:ln>
        </p:spPr>
      </p:pic>
    </p:spTree>
  </p:cSld>
  <p:clrMapOvr>
    <a:masterClrMapping/>
  </p:clrMapOvr>
</p:sldLayout>
</file>

<file path=ppt/slideLayouts/slideLayout15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23: z-Blank, Learn to Thrive Morse code pattern — white">
  <p:cSld name="CUSTOM_23_1_1_1_1_1_1_1_1_1_1_1_1_1_1_1_1">
    <p:spTree>
      <p:nvGrpSpPr>
        <p:cNvPr id="5526" name="Shape 5526"/>
        <p:cNvGrpSpPr/>
        <p:nvPr/>
      </p:nvGrpSpPr>
      <p:grpSpPr>
        <a:xfrm>
          <a:off x="0" y="0"/>
          <a:ext cx="0" cy="0"/>
          <a:chOff x="0" y="0"/>
          <a:chExt cx="0" cy="0"/>
        </a:xfrm>
      </p:grpSpPr>
      <p:pic>
        <p:nvPicPr>
          <p:cNvPr id="5527" name="Google Shape;5527;p158"/>
          <p:cNvPicPr preferRelativeResize="0"/>
          <p:nvPr/>
        </p:nvPicPr>
        <p:blipFill rotWithShape="1">
          <a:blip r:embed="rId2">
            <a:alphaModFix/>
          </a:blip>
          <a:srcRect b="0" l="19" r="29" t="0"/>
          <a:stretch/>
        </p:blipFill>
        <p:spPr>
          <a:xfrm>
            <a:off x="0" y="-2225"/>
            <a:ext cx="9144003" cy="5145949"/>
          </a:xfrm>
          <a:prstGeom prst="rect">
            <a:avLst/>
          </a:prstGeom>
          <a:noFill/>
          <a:ln>
            <a:noFill/>
          </a:ln>
        </p:spPr>
      </p:pic>
    </p:spTree>
  </p:cSld>
  <p:clrMapOvr>
    <a:masterClrMapping/>
  </p:clrMapOvr>
</p:sldLayout>
</file>

<file path=ppt/slideLayouts/slideLayout15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23: z-Blank, with network pattern, white">
  <p:cSld name="CUSTOM_23_1_1_2_1_1_1_1_1_1_1_1_1_1_1_1_1">
    <p:spTree>
      <p:nvGrpSpPr>
        <p:cNvPr id="5528" name="Shape 5528"/>
        <p:cNvGrpSpPr/>
        <p:nvPr/>
      </p:nvGrpSpPr>
      <p:grpSpPr>
        <a:xfrm>
          <a:off x="0" y="0"/>
          <a:ext cx="0" cy="0"/>
          <a:chOff x="0" y="0"/>
          <a:chExt cx="0" cy="0"/>
        </a:xfrm>
      </p:grpSpPr>
      <p:pic>
        <p:nvPicPr>
          <p:cNvPr id="5529" name="Google Shape;5529;p159"/>
          <p:cNvPicPr preferRelativeResize="0"/>
          <p:nvPr/>
        </p:nvPicPr>
        <p:blipFill rotWithShape="1">
          <a:blip r:embed="rId2">
            <a:alphaModFix/>
          </a:blip>
          <a:srcRect b="0" l="29" r="39" t="0"/>
          <a:stretch/>
        </p:blipFill>
        <p:spPr>
          <a:xfrm>
            <a:off x="0" y="-1725"/>
            <a:ext cx="9144003" cy="5146949"/>
          </a:xfrm>
          <a:prstGeom prst="rect">
            <a:avLst/>
          </a:prstGeom>
          <a:noFill/>
          <a:ln>
            <a:noFill/>
          </a:ln>
        </p:spPr>
      </p:pic>
    </p:spTree>
  </p:cSld>
  <p:clrMapOvr>
    <a:masterClrMapping/>
  </p:clrMapOvr>
</p:sldLayout>
</file>

<file path=ppt/slideLayouts/slideLayout15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23: z-Blank, A Mountain topographical map pattern — black">
  <p:cSld name="CUSTOM_23_1_1_2_1_1_1_1_1_1_1_1_1_1_1_1_1_2">
    <p:bg>
      <p:bgPr>
        <a:solidFill>
          <a:schemeClr val="dk1"/>
        </a:solidFill>
      </p:bgPr>
    </p:bg>
    <p:spTree>
      <p:nvGrpSpPr>
        <p:cNvPr id="5530" name="Shape 5530"/>
        <p:cNvGrpSpPr/>
        <p:nvPr/>
      </p:nvGrpSpPr>
      <p:grpSpPr>
        <a:xfrm>
          <a:off x="0" y="0"/>
          <a:ext cx="0" cy="0"/>
          <a:chOff x="0" y="0"/>
          <a:chExt cx="0" cy="0"/>
        </a:xfrm>
      </p:grpSpPr>
      <p:pic>
        <p:nvPicPr>
          <p:cNvPr id="5531" name="Google Shape;5531;p160"/>
          <p:cNvPicPr preferRelativeResize="0"/>
          <p:nvPr/>
        </p:nvPicPr>
        <p:blipFill rotWithShape="1">
          <a:blip r:embed="rId2">
            <a:alphaModFix/>
          </a:blip>
          <a:srcRect b="0" l="19" r="19" t="0"/>
          <a:stretch/>
        </p:blipFill>
        <p:spPr>
          <a:xfrm>
            <a:off x="0" y="-5587"/>
            <a:ext cx="9144003" cy="5150128"/>
          </a:xfrm>
          <a:prstGeom prst="rect">
            <a:avLst/>
          </a:prstGeom>
          <a:noFill/>
          <a:ln>
            <a:noFill/>
          </a:ln>
        </p:spPr>
      </p:pic>
    </p:spTree>
  </p:cSld>
  <p:clrMapOvr>
    <a:masterClrMapping/>
  </p:clrMapOvr>
</p:sldLayout>
</file>

<file path=ppt/slideLayouts/slideLayout15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23: z-Blank, Learn to Thrive Morse code pattern — black">
  <p:cSld name="CUSTOM_22_1_1_1_1_1_1_1_1_1_1_1_1_1_1_1_1_1">
    <p:bg>
      <p:bgPr>
        <a:solidFill>
          <a:schemeClr val="dk1"/>
        </a:solidFill>
      </p:bgPr>
    </p:bg>
    <p:spTree>
      <p:nvGrpSpPr>
        <p:cNvPr id="5532" name="Shape 5532"/>
        <p:cNvGrpSpPr/>
        <p:nvPr/>
      </p:nvGrpSpPr>
      <p:grpSpPr>
        <a:xfrm>
          <a:off x="0" y="0"/>
          <a:ext cx="0" cy="0"/>
          <a:chOff x="0" y="0"/>
          <a:chExt cx="0" cy="0"/>
        </a:xfrm>
      </p:grpSpPr>
      <p:pic>
        <p:nvPicPr>
          <p:cNvPr id="5533" name="Google Shape;5533;p161"/>
          <p:cNvPicPr preferRelativeResize="0"/>
          <p:nvPr/>
        </p:nvPicPr>
        <p:blipFill rotWithShape="1">
          <a:blip r:embed="rId2">
            <a:alphaModFix/>
          </a:blip>
          <a:srcRect b="0" l="39" r="49" t="0"/>
          <a:stretch/>
        </p:blipFill>
        <p:spPr>
          <a:xfrm>
            <a:off x="0" y="-2225"/>
            <a:ext cx="9144003" cy="5148127"/>
          </a:xfrm>
          <a:prstGeom prst="rect">
            <a:avLst/>
          </a:prstGeom>
          <a:noFill/>
          <a:ln>
            <a:noFill/>
          </a:ln>
        </p:spPr>
      </p:pic>
    </p:spTree>
  </p:cSld>
  <p:clrMapOvr>
    <a:masterClrMapping/>
  </p:clrMapOvr>
</p:sldLayout>
</file>

<file path=ppt/slideLayouts/slideLayout15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23: z-Blank, with network pattern, black">
  <p:cSld name="CUSTOM_22_1_1_1_1_1_1_1_1_1_1_1_1_1_1_1_1_2">
    <p:bg>
      <p:bgPr>
        <a:solidFill>
          <a:schemeClr val="dk1"/>
        </a:solidFill>
      </p:bgPr>
    </p:bg>
    <p:spTree>
      <p:nvGrpSpPr>
        <p:cNvPr id="5534" name="Shape 5534"/>
        <p:cNvGrpSpPr/>
        <p:nvPr/>
      </p:nvGrpSpPr>
      <p:grpSpPr>
        <a:xfrm>
          <a:off x="0" y="0"/>
          <a:ext cx="0" cy="0"/>
          <a:chOff x="0" y="0"/>
          <a:chExt cx="0" cy="0"/>
        </a:xfrm>
      </p:grpSpPr>
      <p:pic>
        <p:nvPicPr>
          <p:cNvPr id="5535" name="Google Shape;5535;p162"/>
          <p:cNvPicPr preferRelativeResize="0"/>
          <p:nvPr/>
        </p:nvPicPr>
        <p:blipFill rotWithShape="1">
          <a:blip r:embed="rId2">
            <a:alphaModFix/>
          </a:blip>
          <a:srcRect b="0" l="49" r="59" t="0"/>
          <a:stretch/>
        </p:blipFill>
        <p:spPr>
          <a:xfrm>
            <a:off x="0" y="-2225"/>
            <a:ext cx="9144003" cy="5149126"/>
          </a:xfrm>
          <a:prstGeom prst="rect">
            <a:avLst/>
          </a:prstGeom>
          <a:noFill/>
          <a:ln>
            <a:noFill/>
          </a:ln>
        </p:spPr>
      </p:pic>
    </p:spTree>
  </p:cSld>
  <p:clrMapOvr>
    <a:masterClrMapping/>
  </p:clrMapOvr>
</p:sldLayout>
</file>

<file path=ppt/slideLayouts/slideLayout1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White title, gold splash, body text, 2 images, topo">
  <p:cSld name="CUSTOM_1_1_1_1_3_1">
    <p:spTree>
      <p:nvGrpSpPr>
        <p:cNvPr id="1056" name="Shape 1056"/>
        <p:cNvGrpSpPr/>
        <p:nvPr/>
      </p:nvGrpSpPr>
      <p:grpSpPr>
        <a:xfrm>
          <a:off x="0" y="0"/>
          <a:ext cx="0" cy="0"/>
          <a:chOff x="0" y="0"/>
          <a:chExt cx="0" cy="0"/>
        </a:xfrm>
      </p:grpSpPr>
      <p:grpSp>
        <p:nvGrpSpPr>
          <p:cNvPr id="1057" name="Google Shape;1057;p17"/>
          <p:cNvGrpSpPr/>
          <p:nvPr/>
        </p:nvGrpSpPr>
        <p:grpSpPr>
          <a:xfrm>
            <a:off x="4835313" y="-2210885"/>
            <a:ext cx="7143750" cy="4509800"/>
            <a:chOff x="238125" y="602600"/>
            <a:chExt cx="7143750" cy="4509800"/>
          </a:xfrm>
        </p:grpSpPr>
        <p:sp>
          <p:nvSpPr>
            <p:cNvPr id="1058" name="Google Shape;1058;p17"/>
            <p:cNvSpPr/>
            <p:nvPr/>
          </p:nvSpPr>
          <p:spPr>
            <a:xfrm>
              <a:off x="2514425" y="1130250"/>
              <a:ext cx="218325" cy="579250"/>
            </a:xfrm>
            <a:custGeom>
              <a:rect b="b" l="l" r="r" t="t"/>
              <a:pathLst>
                <a:path extrusionOk="0" h="23170" w="8733">
                  <a:moveTo>
                    <a:pt x="8513" y="0"/>
                  </a:moveTo>
                  <a:lnTo>
                    <a:pt x="8469" y="44"/>
                  </a:lnTo>
                  <a:lnTo>
                    <a:pt x="8425" y="88"/>
                  </a:lnTo>
                  <a:lnTo>
                    <a:pt x="7416" y="1273"/>
                  </a:lnTo>
                  <a:lnTo>
                    <a:pt x="7372" y="1317"/>
                  </a:lnTo>
                  <a:lnTo>
                    <a:pt x="6231" y="3555"/>
                  </a:lnTo>
                  <a:lnTo>
                    <a:pt x="4081" y="7416"/>
                  </a:lnTo>
                  <a:lnTo>
                    <a:pt x="2633" y="10225"/>
                  </a:lnTo>
                  <a:lnTo>
                    <a:pt x="1492" y="12989"/>
                  </a:lnTo>
                  <a:lnTo>
                    <a:pt x="1492" y="13033"/>
                  </a:lnTo>
                  <a:lnTo>
                    <a:pt x="1009" y="15315"/>
                  </a:lnTo>
                  <a:lnTo>
                    <a:pt x="965" y="15359"/>
                  </a:lnTo>
                  <a:lnTo>
                    <a:pt x="1097" y="20010"/>
                  </a:lnTo>
                  <a:lnTo>
                    <a:pt x="614" y="21195"/>
                  </a:lnTo>
                  <a:lnTo>
                    <a:pt x="0" y="22906"/>
                  </a:lnTo>
                  <a:lnTo>
                    <a:pt x="0" y="22994"/>
                  </a:lnTo>
                  <a:lnTo>
                    <a:pt x="0" y="23038"/>
                  </a:lnTo>
                  <a:lnTo>
                    <a:pt x="44" y="23125"/>
                  </a:lnTo>
                  <a:lnTo>
                    <a:pt x="132" y="23125"/>
                  </a:lnTo>
                  <a:lnTo>
                    <a:pt x="176" y="23169"/>
                  </a:lnTo>
                  <a:lnTo>
                    <a:pt x="263" y="23125"/>
                  </a:lnTo>
                  <a:lnTo>
                    <a:pt x="351" y="23038"/>
                  </a:lnTo>
                  <a:lnTo>
                    <a:pt x="965" y="21282"/>
                  </a:lnTo>
                  <a:lnTo>
                    <a:pt x="1448" y="20142"/>
                  </a:lnTo>
                  <a:lnTo>
                    <a:pt x="1448" y="20054"/>
                  </a:lnTo>
                  <a:lnTo>
                    <a:pt x="1317" y="15359"/>
                  </a:lnTo>
                  <a:lnTo>
                    <a:pt x="1799" y="13121"/>
                  </a:lnTo>
                  <a:lnTo>
                    <a:pt x="2940" y="10356"/>
                  </a:lnTo>
                  <a:lnTo>
                    <a:pt x="4388" y="7592"/>
                  </a:lnTo>
                  <a:lnTo>
                    <a:pt x="6538" y="3730"/>
                  </a:lnTo>
                  <a:lnTo>
                    <a:pt x="7679" y="1492"/>
                  </a:lnTo>
                  <a:lnTo>
                    <a:pt x="8688" y="308"/>
                  </a:lnTo>
                  <a:lnTo>
                    <a:pt x="8732" y="220"/>
                  </a:lnTo>
                  <a:lnTo>
                    <a:pt x="8732" y="176"/>
                  </a:lnTo>
                  <a:lnTo>
                    <a:pt x="8688" y="88"/>
                  </a:lnTo>
                  <a:lnTo>
                    <a:pt x="8645" y="44"/>
                  </a:lnTo>
                  <a:lnTo>
                    <a:pt x="8601"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 name="Google Shape;1059;p17"/>
            <p:cNvSpPr/>
            <p:nvPr/>
          </p:nvSpPr>
          <p:spPr>
            <a:xfrm>
              <a:off x="1900100" y="1539425"/>
              <a:ext cx="342275" cy="551825"/>
            </a:xfrm>
            <a:custGeom>
              <a:rect b="b" l="l" r="r" t="t"/>
              <a:pathLst>
                <a:path extrusionOk="0" h="22073" w="13691">
                  <a:moveTo>
                    <a:pt x="13427" y="1"/>
                  </a:moveTo>
                  <a:lnTo>
                    <a:pt x="13384" y="45"/>
                  </a:lnTo>
                  <a:lnTo>
                    <a:pt x="13340" y="89"/>
                  </a:lnTo>
                  <a:lnTo>
                    <a:pt x="12725" y="1405"/>
                  </a:lnTo>
                  <a:lnTo>
                    <a:pt x="8952" y="7504"/>
                  </a:lnTo>
                  <a:lnTo>
                    <a:pt x="8952" y="7548"/>
                  </a:lnTo>
                  <a:lnTo>
                    <a:pt x="8162" y="9698"/>
                  </a:lnTo>
                  <a:lnTo>
                    <a:pt x="6494" y="12112"/>
                  </a:lnTo>
                  <a:lnTo>
                    <a:pt x="3642" y="16412"/>
                  </a:lnTo>
                  <a:lnTo>
                    <a:pt x="2282" y="17334"/>
                  </a:lnTo>
                  <a:lnTo>
                    <a:pt x="2238" y="17377"/>
                  </a:lnTo>
                  <a:lnTo>
                    <a:pt x="1273" y="18913"/>
                  </a:lnTo>
                  <a:lnTo>
                    <a:pt x="1229" y="18913"/>
                  </a:lnTo>
                  <a:lnTo>
                    <a:pt x="0" y="21809"/>
                  </a:lnTo>
                  <a:lnTo>
                    <a:pt x="0" y="21897"/>
                  </a:lnTo>
                  <a:lnTo>
                    <a:pt x="0" y="21985"/>
                  </a:lnTo>
                  <a:lnTo>
                    <a:pt x="44" y="22029"/>
                  </a:lnTo>
                  <a:lnTo>
                    <a:pt x="88" y="22073"/>
                  </a:lnTo>
                  <a:lnTo>
                    <a:pt x="176" y="22073"/>
                  </a:lnTo>
                  <a:lnTo>
                    <a:pt x="263" y="22029"/>
                  </a:lnTo>
                  <a:lnTo>
                    <a:pt x="307" y="21985"/>
                  </a:lnTo>
                  <a:lnTo>
                    <a:pt x="1580" y="19089"/>
                  </a:lnTo>
                  <a:lnTo>
                    <a:pt x="2545" y="17597"/>
                  </a:lnTo>
                  <a:lnTo>
                    <a:pt x="3861" y="16675"/>
                  </a:lnTo>
                  <a:lnTo>
                    <a:pt x="3905" y="16631"/>
                  </a:lnTo>
                  <a:lnTo>
                    <a:pt x="6801" y="12287"/>
                  </a:lnTo>
                  <a:lnTo>
                    <a:pt x="8425" y="9874"/>
                  </a:lnTo>
                  <a:lnTo>
                    <a:pt x="8469" y="9830"/>
                  </a:lnTo>
                  <a:lnTo>
                    <a:pt x="9259" y="7680"/>
                  </a:lnTo>
                  <a:lnTo>
                    <a:pt x="13033" y="1580"/>
                  </a:lnTo>
                  <a:lnTo>
                    <a:pt x="13033" y="1537"/>
                  </a:lnTo>
                  <a:lnTo>
                    <a:pt x="13647" y="264"/>
                  </a:lnTo>
                  <a:lnTo>
                    <a:pt x="13691" y="176"/>
                  </a:lnTo>
                  <a:lnTo>
                    <a:pt x="13647" y="132"/>
                  </a:lnTo>
                  <a:lnTo>
                    <a:pt x="13647" y="89"/>
                  </a:lnTo>
                  <a:lnTo>
                    <a:pt x="13559" y="45"/>
                  </a:lnTo>
                  <a:lnTo>
                    <a:pt x="13515"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 name="Google Shape;1060;p17"/>
            <p:cNvSpPr/>
            <p:nvPr/>
          </p:nvSpPr>
          <p:spPr>
            <a:xfrm>
              <a:off x="2455175" y="1144500"/>
              <a:ext cx="289650" cy="673600"/>
            </a:xfrm>
            <a:custGeom>
              <a:rect b="b" l="l" r="r" t="t"/>
              <a:pathLst>
                <a:path extrusionOk="0" h="26944" w="11586">
                  <a:moveTo>
                    <a:pt x="11366" y="1"/>
                  </a:moveTo>
                  <a:lnTo>
                    <a:pt x="11278" y="45"/>
                  </a:lnTo>
                  <a:lnTo>
                    <a:pt x="11234" y="133"/>
                  </a:lnTo>
                  <a:lnTo>
                    <a:pt x="10093" y="2502"/>
                  </a:lnTo>
                  <a:lnTo>
                    <a:pt x="7197" y="7768"/>
                  </a:lnTo>
                  <a:lnTo>
                    <a:pt x="5881" y="10401"/>
                  </a:lnTo>
                  <a:lnTo>
                    <a:pt x="4827" y="13033"/>
                  </a:lnTo>
                  <a:lnTo>
                    <a:pt x="4432" y="15315"/>
                  </a:lnTo>
                  <a:lnTo>
                    <a:pt x="4432" y="15359"/>
                  </a:lnTo>
                  <a:lnTo>
                    <a:pt x="4652" y="20054"/>
                  </a:lnTo>
                  <a:lnTo>
                    <a:pt x="4301" y="20932"/>
                  </a:lnTo>
                  <a:lnTo>
                    <a:pt x="2195" y="24354"/>
                  </a:lnTo>
                  <a:lnTo>
                    <a:pt x="44" y="26680"/>
                  </a:lnTo>
                  <a:lnTo>
                    <a:pt x="1" y="26724"/>
                  </a:lnTo>
                  <a:lnTo>
                    <a:pt x="1" y="26812"/>
                  </a:lnTo>
                  <a:lnTo>
                    <a:pt x="44" y="26856"/>
                  </a:lnTo>
                  <a:lnTo>
                    <a:pt x="88" y="26900"/>
                  </a:lnTo>
                  <a:lnTo>
                    <a:pt x="176" y="26943"/>
                  </a:lnTo>
                  <a:lnTo>
                    <a:pt x="264" y="26943"/>
                  </a:lnTo>
                  <a:lnTo>
                    <a:pt x="308" y="26900"/>
                  </a:lnTo>
                  <a:lnTo>
                    <a:pt x="2458" y="24574"/>
                  </a:lnTo>
                  <a:lnTo>
                    <a:pt x="2502" y="24574"/>
                  </a:lnTo>
                  <a:lnTo>
                    <a:pt x="4608" y="21107"/>
                  </a:lnTo>
                  <a:lnTo>
                    <a:pt x="4608" y="21063"/>
                  </a:lnTo>
                  <a:lnTo>
                    <a:pt x="5003" y="20142"/>
                  </a:lnTo>
                  <a:lnTo>
                    <a:pt x="5003" y="20098"/>
                  </a:lnTo>
                  <a:lnTo>
                    <a:pt x="4784" y="15359"/>
                  </a:lnTo>
                  <a:lnTo>
                    <a:pt x="5178" y="13121"/>
                  </a:lnTo>
                  <a:lnTo>
                    <a:pt x="6188" y="10532"/>
                  </a:lnTo>
                  <a:lnTo>
                    <a:pt x="7504" y="7943"/>
                  </a:lnTo>
                  <a:lnTo>
                    <a:pt x="10444" y="2634"/>
                  </a:lnTo>
                  <a:lnTo>
                    <a:pt x="11585" y="264"/>
                  </a:lnTo>
                  <a:lnTo>
                    <a:pt x="11585" y="176"/>
                  </a:lnTo>
                  <a:lnTo>
                    <a:pt x="11585" y="133"/>
                  </a:lnTo>
                  <a:lnTo>
                    <a:pt x="11541" y="89"/>
                  </a:lnTo>
                  <a:lnTo>
                    <a:pt x="11497" y="45"/>
                  </a:lnTo>
                  <a:lnTo>
                    <a:pt x="11409"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 name="Google Shape;1061;p17"/>
            <p:cNvSpPr/>
            <p:nvPr/>
          </p:nvSpPr>
          <p:spPr>
            <a:xfrm>
              <a:off x="2189700" y="2124150"/>
              <a:ext cx="25" cy="25"/>
            </a:xfrm>
            <a:custGeom>
              <a:rect b="b" l="l" r="r" t="t"/>
              <a:pathLst>
                <a:path extrusionOk="0" h="1" w="1">
                  <a:moveTo>
                    <a:pt x="0" y="0"/>
                  </a:moveTo>
                  <a:lnTo>
                    <a:pt x="0"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 name="Google Shape;1062;p17"/>
            <p:cNvSpPr/>
            <p:nvPr/>
          </p:nvSpPr>
          <p:spPr>
            <a:xfrm>
              <a:off x="2189700" y="2124150"/>
              <a:ext cx="25" cy="25"/>
            </a:xfrm>
            <a:custGeom>
              <a:rect b="b" l="l" r="r" t="t"/>
              <a:pathLst>
                <a:path extrusionOk="0" fill="none" h="1" w="1">
                  <a:moveTo>
                    <a:pt x="0" y="0"/>
                  </a:moveTo>
                  <a:lnTo>
                    <a:pt x="0" y="0"/>
                  </a:lnTo>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 name="Google Shape;1063;p17"/>
            <p:cNvSpPr/>
            <p:nvPr/>
          </p:nvSpPr>
          <p:spPr>
            <a:xfrm>
              <a:off x="2390450" y="1169750"/>
              <a:ext cx="283050" cy="636275"/>
            </a:xfrm>
            <a:custGeom>
              <a:rect b="b" l="l" r="r" t="t"/>
              <a:pathLst>
                <a:path extrusionOk="0" h="25451" w="11322">
                  <a:moveTo>
                    <a:pt x="11058" y="0"/>
                  </a:moveTo>
                  <a:lnTo>
                    <a:pt x="11015" y="88"/>
                  </a:lnTo>
                  <a:lnTo>
                    <a:pt x="9698" y="2370"/>
                  </a:lnTo>
                  <a:lnTo>
                    <a:pt x="8338" y="4871"/>
                  </a:lnTo>
                  <a:lnTo>
                    <a:pt x="6714" y="7899"/>
                  </a:lnTo>
                  <a:lnTo>
                    <a:pt x="5442" y="10839"/>
                  </a:lnTo>
                  <a:lnTo>
                    <a:pt x="4871" y="13164"/>
                  </a:lnTo>
                  <a:lnTo>
                    <a:pt x="4827" y="13208"/>
                  </a:lnTo>
                  <a:lnTo>
                    <a:pt x="4871" y="17903"/>
                  </a:lnTo>
                  <a:lnTo>
                    <a:pt x="4389" y="19088"/>
                  </a:lnTo>
                  <a:lnTo>
                    <a:pt x="3467" y="20712"/>
                  </a:lnTo>
                  <a:lnTo>
                    <a:pt x="1800" y="23388"/>
                  </a:lnTo>
                  <a:lnTo>
                    <a:pt x="44" y="25144"/>
                  </a:lnTo>
                  <a:lnTo>
                    <a:pt x="1" y="25187"/>
                  </a:lnTo>
                  <a:lnTo>
                    <a:pt x="1" y="25275"/>
                  </a:lnTo>
                  <a:lnTo>
                    <a:pt x="1" y="25319"/>
                  </a:lnTo>
                  <a:lnTo>
                    <a:pt x="44" y="25363"/>
                  </a:lnTo>
                  <a:lnTo>
                    <a:pt x="132" y="25407"/>
                  </a:lnTo>
                  <a:lnTo>
                    <a:pt x="176" y="25451"/>
                  </a:lnTo>
                  <a:lnTo>
                    <a:pt x="264" y="25407"/>
                  </a:lnTo>
                  <a:lnTo>
                    <a:pt x="308" y="25363"/>
                  </a:lnTo>
                  <a:lnTo>
                    <a:pt x="2063" y="23608"/>
                  </a:lnTo>
                  <a:lnTo>
                    <a:pt x="3774" y="20887"/>
                  </a:lnTo>
                  <a:lnTo>
                    <a:pt x="4696" y="19220"/>
                  </a:lnTo>
                  <a:lnTo>
                    <a:pt x="5222" y="17991"/>
                  </a:lnTo>
                  <a:lnTo>
                    <a:pt x="5222" y="17947"/>
                  </a:lnTo>
                  <a:lnTo>
                    <a:pt x="5179" y="13208"/>
                  </a:lnTo>
                  <a:lnTo>
                    <a:pt x="5793" y="10970"/>
                  </a:lnTo>
                  <a:lnTo>
                    <a:pt x="7021" y="8030"/>
                  </a:lnTo>
                  <a:lnTo>
                    <a:pt x="8645" y="5046"/>
                  </a:lnTo>
                  <a:lnTo>
                    <a:pt x="10005" y="2545"/>
                  </a:lnTo>
                  <a:lnTo>
                    <a:pt x="11322" y="263"/>
                  </a:lnTo>
                  <a:lnTo>
                    <a:pt x="11322" y="176"/>
                  </a:lnTo>
                  <a:lnTo>
                    <a:pt x="11322" y="88"/>
                  </a:lnTo>
                  <a:lnTo>
                    <a:pt x="11278" y="44"/>
                  </a:lnTo>
                  <a:lnTo>
                    <a:pt x="11234"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 name="Google Shape;1064;p17"/>
            <p:cNvSpPr/>
            <p:nvPr/>
          </p:nvSpPr>
          <p:spPr>
            <a:xfrm>
              <a:off x="2312575" y="1160975"/>
              <a:ext cx="334600" cy="736100"/>
            </a:xfrm>
            <a:custGeom>
              <a:rect b="b" l="l" r="r" t="t"/>
              <a:pathLst>
                <a:path extrusionOk="0" h="29444" w="13384">
                  <a:moveTo>
                    <a:pt x="13164" y="0"/>
                  </a:moveTo>
                  <a:lnTo>
                    <a:pt x="13120" y="44"/>
                  </a:lnTo>
                  <a:lnTo>
                    <a:pt x="13076" y="88"/>
                  </a:lnTo>
                  <a:lnTo>
                    <a:pt x="11979" y="2019"/>
                  </a:lnTo>
                  <a:lnTo>
                    <a:pt x="10531" y="4564"/>
                  </a:lnTo>
                  <a:lnTo>
                    <a:pt x="8908" y="7679"/>
                  </a:lnTo>
                  <a:lnTo>
                    <a:pt x="7548" y="10663"/>
                  </a:lnTo>
                  <a:lnTo>
                    <a:pt x="6889" y="12945"/>
                  </a:lnTo>
                  <a:lnTo>
                    <a:pt x="6889" y="12989"/>
                  </a:lnTo>
                  <a:lnTo>
                    <a:pt x="6802" y="17684"/>
                  </a:lnTo>
                  <a:lnTo>
                    <a:pt x="6363" y="18913"/>
                  </a:lnTo>
                  <a:lnTo>
                    <a:pt x="5441" y="20404"/>
                  </a:lnTo>
                  <a:lnTo>
                    <a:pt x="3949" y="22906"/>
                  </a:lnTo>
                  <a:lnTo>
                    <a:pt x="0" y="29181"/>
                  </a:lnTo>
                  <a:lnTo>
                    <a:pt x="0" y="29224"/>
                  </a:lnTo>
                  <a:lnTo>
                    <a:pt x="0" y="29312"/>
                  </a:lnTo>
                  <a:lnTo>
                    <a:pt x="44" y="29356"/>
                  </a:lnTo>
                  <a:lnTo>
                    <a:pt x="88" y="29400"/>
                  </a:lnTo>
                  <a:lnTo>
                    <a:pt x="176" y="29444"/>
                  </a:lnTo>
                  <a:lnTo>
                    <a:pt x="263" y="29444"/>
                  </a:lnTo>
                  <a:lnTo>
                    <a:pt x="307" y="29356"/>
                  </a:lnTo>
                  <a:lnTo>
                    <a:pt x="4256" y="23125"/>
                  </a:lnTo>
                  <a:lnTo>
                    <a:pt x="5748" y="20624"/>
                  </a:lnTo>
                  <a:lnTo>
                    <a:pt x="6670" y="19088"/>
                  </a:lnTo>
                  <a:lnTo>
                    <a:pt x="6670" y="19044"/>
                  </a:lnTo>
                  <a:lnTo>
                    <a:pt x="7109" y="17772"/>
                  </a:lnTo>
                  <a:lnTo>
                    <a:pt x="7153" y="17684"/>
                  </a:lnTo>
                  <a:lnTo>
                    <a:pt x="7240" y="13033"/>
                  </a:lnTo>
                  <a:lnTo>
                    <a:pt x="7855" y="10795"/>
                  </a:lnTo>
                  <a:lnTo>
                    <a:pt x="9215" y="7811"/>
                  </a:lnTo>
                  <a:lnTo>
                    <a:pt x="10839" y="4695"/>
                  </a:lnTo>
                  <a:lnTo>
                    <a:pt x="12287" y="2194"/>
                  </a:lnTo>
                  <a:lnTo>
                    <a:pt x="13384" y="263"/>
                  </a:lnTo>
                  <a:lnTo>
                    <a:pt x="13384" y="176"/>
                  </a:lnTo>
                  <a:lnTo>
                    <a:pt x="13384" y="132"/>
                  </a:lnTo>
                  <a:lnTo>
                    <a:pt x="13340" y="44"/>
                  </a:lnTo>
                  <a:lnTo>
                    <a:pt x="13296"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 name="Google Shape;1065;p17"/>
            <p:cNvSpPr/>
            <p:nvPr/>
          </p:nvSpPr>
          <p:spPr>
            <a:xfrm>
              <a:off x="3607050" y="1646950"/>
              <a:ext cx="2156750" cy="843625"/>
            </a:xfrm>
            <a:custGeom>
              <a:rect b="b" l="l" r="r" t="t"/>
              <a:pathLst>
                <a:path extrusionOk="0" h="33745" w="86270">
                  <a:moveTo>
                    <a:pt x="77318" y="0"/>
                  </a:moveTo>
                  <a:lnTo>
                    <a:pt x="74027" y="658"/>
                  </a:lnTo>
                  <a:lnTo>
                    <a:pt x="70077" y="1053"/>
                  </a:lnTo>
                  <a:lnTo>
                    <a:pt x="67444" y="1492"/>
                  </a:lnTo>
                  <a:lnTo>
                    <a:pt x="67401" y="1492"/>
                  </a:lnTo>
                  <a:lnTo>
                    <a:pt x="66084" y="1931"/>
                  </a:lnTo>
                  <a:lnTo>
                    <a:pt x="66040" y="1975"/>
                  </a:lnTo>
                  <a:lnTo>
                    <a:pt x="65031" y="3116"/>
                  </a:lnTo>
                  <a:lnTo>
                    <a:pt x="63188" y="4695"/>
                  </a:lnTo>
                  <a:lnTo>
                    <a:pt x="57396" y="7416"/>
                  </a:lnTo>
                  <a:lnTo>
                    <a:pt x="53754" y="8776"/>
                  </a:lnTo>
                  <a:lnTo>
                    <a:pt x="48751" y="10312"/>
                  </a:lnTo>
                  <a:lnTo>
                    <a:pt x="48707" y="10312"/>
                  </a:lnTo>
                  <a:lnTo>
                    <a:pt x="46206" y="11453"/>
                  </a:lnTo>
                  <a:lnTo>
                    <a:pt x="39800" y="14832"/>
                  </a:lnTo>
                  <a:lnTo>
                    <a:pt x="36421" y="17113"/>
                  </a:lnTo>
                  <a:lnTo>
                    <a:pt x="32077" y="19878"/>
                  </a:lnTo>
                  <a:lnTo>
                    <a:pt x="28391" y="22028"/>
                  </a:lnTo>
                  <a:lnTo>
                    <a:pt x="26855" y="22686"/>
                  </a:lnTo>
                  <a:lnTo>
                    <a:pt x="22291" y="21501"/>
                  </a:lnTo>
                  <a:lnTo>
                    <a:pt x="20624" y="20975"/>
                  </a:lnTo>
                  <a:lnTo>
                    <a:pt x="20054" y="20975"/>
                  </a:lnTo>
                  <a:lnTo>
                    <a:pt x="19966" y="21019"/>
                  </a:lnTo>
                  <a:lnTo>
                    <a:pt x="19922" y="21107"/>
                  </a:lnTo>
                  <a:lnTo>
                    <a:pt x="18913" y="26241"/>
                  </a:lnTo>
                  <a:lnTo>
                    <a:pt x="18562" y="28917"/>
                  </a:lnTo>
                  <a:lnTo>
                    <a:pt x="17157" y="33174"/>
                  </a:lnTo>
                  <a:lnTo>
                    <a:pt x="16938" y="33393"/>
                  </a:lnTo>
                  <a:lnTo>
                    <a:pt x="16455" y="33393"/>
                  </a:lnTo>
                  <a:lnTo>
                    <a:pt x="11541" y="32164"/>
                  </a:lnTo>
                  <a:lnTo>
                    <a:pt x="10005" y="31769"/>
                  </a:lnTo>
                  <a:lnTo>
                    <a:pt x="9961" y="31769"/>
                  </a:lnTo>
                  <a:lnTo>
                    <a:pt x="7109" y="31857"/>
                  </a:lnTo>
                  <a:lnTo>
                    <a:pt x="3949" y="31857"/>
                  </a:lnTo>
                  <a:lnTo>
                    <a:pt x="176" y="31374"/>
                  </a:lnTo>
                  <a:lnTo>
                    <a:pt x="88" y="31374"/>
                  </a:lnTo>
                  <a:lnTo>
                    <a:pt x="44" y="31418"/>
                  </a:lnTo>
                  <a:lnTo>
                    <a:pt x="0" y="31462"/>
                  </a:lnTo>
                  <a:lnTo>
                    <a:pt x="0" y="31506"/>
                  </a:lnTo>
                  <a:lnTo>
                    <a:pt x="0" y="31594"/>
                  </a:lnTo>
                  <a:lnTo>
                    <a:pt x="0" y="31638"/>
                  </a:lnTo>
                  <a:lnTo>
                    <a:pt x="44" y="31682"/>
                  </a:lnTo>
                  <a:lnTo>
                    <a:pt x="132" y="31726"/>
                  </a:lnTo>
                  <a:lnTo>
                    <a:pt x="3905" y="32208"/>
                  </a:lnTo>
                  <a:lnTo>
                    <a:pt x="7109" y="32208"/>
                  </a:lnTo>
                  <a:lnTo>
                    <a:pt x="9961" y="32120"/>
                  </a:lnTo>
                  <a:lnTo>
                    <a:pt x="11453" y="32515"/>
                  </a:lnTo>
                  <a:lnTo>
                    <a:pt x="16368" y="33744"/>
                  </a:lnTo>
                  <a:lnTo>
                    <a:pt x="17026" y="33744"/>
                  </a:lnTo>
                  <a:lnTo>
                    <a:pt x="17114" y="33700"/>
                  </a:lnTo>
                  <a:lnTo>
                    <a:pt x="17421" y="33437"/>
                  </a:lnTo>
                  <a:lnTo>
                    <a:pt x="17465" y="33349"/>
                  </a:lnTo>
                  <a:lnTo>
                    <a:pt x="18913" y="29005"/>
                  </a:lnTo>
                  <a:lnTo>
                    <a:pt x="18913" y="28961"/>
                  </a:lnTo>
                  <a:lnTo>
                    <a:pt x="19264" y="26284"/>
                  </a:lnTo>
                  <a:lnTo>
                    <a:pt x="20229" y="21326"/>
                  </a:lnTo>
                  <a:lnTo>
                    <a:pt x="20536" y="21326"/>
                  </a:lnTo>
                  <a:lnTo>
                    <a:pt x="22204" y="21852"/>
                  </a:lnTo>
                  <a:lnTo>
                    <a:pt x="26855" y="23037"/>
                  </a:lnTo>
                  <a:lnTo>
                    <a:pt x="26943" y="23037"/>
                  </a:lnTo>
                  <a:lnTo>
                    <a:pt x="28522" y="22335"/>
                  </a:lnTo>
                  <a:lnTo>
                    <a:pt x="28566" y="22335"/>
                  </a:lnTo>
                  <a:lnTo>
                    <a:pt x="32252" y="20185"/>
                  </a:lnTo>
                  <a:lnTo>
                    <a:pt x="36596" y="17421"/>
                  </a:lnTo>
                  <a:lnTo>
                    <a:pt x="39975" y="15139"/>
                  </a:lnTo>
                  <a:lnTo>
                    <a:pt x="46382" y="11760"/>
                  </a:lnTo>
                  <a:lnTo>
                    <a:pt x="48839" y="10663"/>
                  </a:lnTo>
                  <a:lnTo>
                    <a:pt x="53842" y="9083"/>
                  </a:lnTo>
                  <a:lnTo>
                    <a:pt x="57527" y="7723"/>
                  </a:lnTo>
                  <a:lnTo>
                    <a:pt x="63364" y="5002"/>
                  </a:lnTo>
                  <a:lnTo>
                    <a:pt x="63407" y="5002"/>
                  </a:lnTo>
                  <a:lnTo>
                    <a:pt x="65294" y="3379"/>
                  </a:lnTo>
                  <a:lnTo>
                    <a:pt x="65294" y="3335"/>
                  </a:lnTo>
                  <a:lnTo>
                    <a:pt x="66260" y="2282"/>
                  </a:lnTo>
                  <a:lnTo>
                    <a:pt x="67532" y="1843"/>
                  </a:lnTo>
                  <a:lnTo>
                    <a:pt x="70121" y="1404"/>
                  </a:lnTo>
                  <a:lnTo>
                    <a:pt x="74070" y="1009"/>
                  </a:lnTo>
                  <a:lnTo>
                    <a:pt x="77405" y="351"/>
                  </a:lnTo>
                  <a:lnTo>
                    <a:pt x="81047" y="395"/>
                  </a:lnTo>
                  <a:lnTo>
                    <a:pt x="82715" y="746"/>
                  </a:lnTo>
                  <a:lnTo>
                    <a:pt x="83680" y="1624"/>
                  </a:lnTo>
                  <a:lnTo>
                    <a:pt x="84251" y="3159"/>
                  </a:lnTo>
                  <a:lnTo>
                    <a:pt x="84821" y="5880"/>
                  </a:lnTo>
                  <a:lnTo>
                    <a:pt x="85699" y="9829"/>
                  </a:lnTo>
                  <a:lnTo>
                    <a:pt x="85918" y="10839"/>
                  </a:lnTo>
                  <a:lnTo>
                    <a:pt x="85962" y="10926"/>
                  </a:lnTo>
                  <a:lnTo>
                    <a:pt x="86006" y="10970"/>
                  </a:lnTo>
                  <a:lnTo>
                    <a:pt x="86181" y="10970"/>
                  </a:lnTo>
                  <a:lnTo>
                    <a:pt x="86225" y="10926"/>
                  </a:lnTo>
                  <a:lnTo>
                    <a:pt x="86269" y="10839"/>
                  </a:lnTo>
                  <a:lnTo>
                    <a:pt x="86269" y="10795"/>
                  </a:lnTo>
                  <a:lnTo>
                    <a:pt x="86050" y="9742"/>
                  </a:lnTo>
                  <a:lnTo>
                    <a:pt x="85172" y="5792"/>
                  </a:lnTo>
                  <a:lnTo>
                    <a:pt x="84558" y="3072"/>
                  </a:lnTo>
                  <a:lnTo>
                    <a:pt x="83987" y="1448"/>
                  </a:lnTo>
                  <a:lnTo>
                    <a:pt x="83944" y="1360"/>
                  </a:lnTo>
                  <a:lnTo>
                    <a:pt x="82934" y="483"/>
                  </a:lnTo>
                  <a:lnTo>
                    <a:pt x="82847" y="439"/>
                  </a:lnTo>
                  <a:lnTo>
                    <a:pt x="81135" y="44"/>
                  </a:lnTo>
                  <a:lnTo>
                    <a:pt x="81091" y="44"/>
                  </a:lnTo>
                  <a:lnTo>
                    <a:pt x="77361"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 name="Google Shape;1066;p17"/>
            <p:cNvSpPr/>
            <p:nvPr/>
          </p:nvSpPr>
          <p:spPr>
            <a:xfrm>
              <a:off x="3588400" y="602600"/>
              <a:ext cx="724050" cy="816175"/>
            </a:xfrm>
            <a:custGeom>
              <a:rect b="b" l="l" r="r" t="t"/>
              <a:pathLst>
                <a:path extrusionOk="0" h="32647" w="28962">
                  <a:moveTo>
                    <a:pt x="28698" y="0"/>
                  </a:moveTo>
                  <a:lnTo>
                    <a:pt x="26943" y="570"/>
                  </a:lnTo>
                  <a:lnTo>
                    <a:pt x="25363" y="614"/>
                  </a:lnTo>
                  <a:lnTo>
                    <a:pt x="24091" y="483"/>
                  </a:lnTo>
                  <a:lnTo>
                    <a:pt x="23959" y="527"/>
                  </a:lnTo>
                  <a:lnTo>
                    <a:pt x="22774" y="1273"/>
                  </a:lnTo>
                  <a:lnTo>
                    <a:pt x="19659" y="3686"/>
                  </a:lnTo>
                  <a:lnTo>
                    <a:pt x="16543" y="6187"/>
                  </a:lnTo>
                  <a:lnTo>
                    <a:pt x="15139" y="7504"/>
                  </a:lnTo>
                  <a:lnTo>
                    <a:pt x="13735" y="8732"/>
                  </a:lnTo>
                  <a:lnTo>
                    <a:pt x="12945" y="9741"/>
                  </a:lnTo>
                  <a:lnTo>
                    <a:pt x="11014" y="12901"/>
                  </a:lnTo>
                  <a:lnTo>
                    <a:pt x="10400" y="13910"/>
                  </a:lnTo>
                  <a:lnTo>
                    <a:pt x="9347" y="15446"/>
                  </a:lnTo>
                  <a:lnTo>
                    <a:pt x="7284" y="18254"/>
                  </a:lnTo>
                  <a:lnTo>
                    <a:pt x="6012" y="20404"/>
                  </a:lnTo>
                  <a:lnTo>
                    <a:pt x="4300" y="23520"/>
                  </a:lnTo>
                  <a:lnTo>
                    <a:pt x="2501" y="27030"/>
                  </a:lnTo>
                  <a:lnTo>
                    <a:pt x="0" y="32384"/>
                  </a:lnTo>
                  <a:lnTo>
                    <a:pt x="0" y="32471"/>
                  </a:lnTo>
                  <a:lnTo>
                    <a:pt x="0" y="32515"/>
                  </a:lnTo>
                  <a:lnTo>
                    <a:pt x="44" y="32559"/>
                  </a:lnTo>
                  <a:lnTo>
                    <a:pt x="88" y="32603"/>
                  </a:lnTo>
                  <a:lnTo>
                    <a:pt x="176" y="32647"/>
                  </a:lnTo>
                  <a:lnTo>
                    <a:pt x="263" y="32603"/>
                  </a:lnTo>
                  <a:lnTo>
                    <a:pt x="307" y="32515"/>
                  </a:lnTo>
                  <a:lnTo>
                    <a:pt x="2808" y="27206"/>
                  </a:lnTo>
                  <a:lnTo>
                    <a:pt x="4608" y="23695"/>
                  </a:lnTo>
                  <a:lnTo>
                    <a:pt x="6319" y="20580"/>
                  </a:lnTo>
                  <a:lnTo>
                    <a:pt x="7548" y="18430"/>
                  </a:lnTo>
                  <a:lnTo>
                    <a:pt x="9654" y="15665"/>
                  </a:lnTo>
                  <a:lnTo>
                    <a:pt x="10707" y="14086"/>
                  </a:lnTo>
                  <a:lnTo>
                    <a:pt x="11321" y="13076"/>
                  </a:lnTo>
                  <a:lnTo>
                    <a:pt x="13208" y="9961"/>
                  </a:lnTo>
                  <a:lnTo>
                    <a:pt x="13998" y="8952"/>
                  </a:lnTo>
                  <a:lnTo>
                    <a:pt x="15358" y="7767"/>
                  </a:lnTo>
                  <a:lnTo>
                    <a:pt x="16806" y="6450"/>
                  </a:lnTo>
                  <a:lnTo>
                    <a:pt x="19878" y="3949"/>
                  </a:lnTo>
                  <a:lnTo>
                    <a:pt x="22950" y="1580"/>
                  </a:lnTo>
                  <a:lnTo>
                    <a:pt x="24091" y="878"/>
                  </a:lnTo>
                  <a:lnTo>
                    <a:pt x="25319" y="965"/>
                  </a:lnTo>
                  <a:lnTo>
                    <a:pt x="25363" y="965"/>
                  </a:lnTo>
                  <a:lnTo>
                    <a:pt x="26987" y="878"/>
                  </a:lnTo>
                  <a:lnTo>
                    <a:pt x="27031" y="878"/>
                  </a:lnTo>
                  <a:lnTo>
                    <a:pt x="28830" y="351"/>
                  </a:lnTo>
                  <a:lnTo>
                    <a:pt x="28874" y="307"/>
                  </a:lnTo>
                  <a:lnTo>
                    <a:pt x="28917" y="263"/>
                  </a:lnTo>
                  <a:lnTo>
                    <a:pt x="28961" y="219"/>
                  </a:lnTo>
                  <a:lnTo>
                    <a:pt x="28917" y="132"/>
                  </a:lnTo>
                  <a:lnTo>
                    <a:pt x="28917" y="88"/>
                  </a:lnTo>
                  <a:lnTo>
                    <a:pt x="28874" y="44"/>
                  </a:lnTo>
                  <a:lnTo>
                    <a:pt x="28786"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 name="Google Shape;1067;p17"/>
            <p:cNvSpPr/>
            <p:nvPr/>
          </p:nvSpPr>
          <p:spPr>
            <a:xfrm>
              <a:off x="3593875" y="1881700"/>
              <a:ext cx="2005375" cy="782200"/>
            </a:xfrm>
            <a:custGeom>
              <a:rect b="b" l="l" r="r" t="t"/>
              <a:pathLst>
                <a:path extrusionOk="0" h="31288" w="80215">
                  <a:moveTo>
                    <a:pt x="76528" y="0"/>
                  </a:moveTo>
                  <a:lnTo>
                    <a:pt x="74948" y="132"/>
                  </a:lnTo>
                  <a:lnTo>
                    <a:pt x="74905" y="132"/>
                  </a:lnTo>
                  <a:lnTo>
                    <a:pt x="72974" y="922"/>
                  </a:lnTo>
                  <a:lnTo>
                    <a:pt x="72930" y="966"/>
                  </a:lnTo>
                  <a:lnTo>
                    <a:pt x="71877" y="1800"/>
                  </a:lnTo>
                  <a:lnTo>
                    <a:pt x="70078" y="2677"/>
                  </a:lnTo>
                  <a:lnTo>
                    <a:pt x="64768" y="4564"/>
                  </a:lnTo>
                  <a:lnTo>
                    <a:pt x="61082" y="5924"/>
                  </a:lnTo>
                  <a:lnTo>
                    <a:pt x="57879" y="7065"/>
                  </a:lnTo>
                  <a:lnTo>
                    <a:pt x="54895" y="8031"/>
                  </a:lnTo>
                  <a:lnTo>
                    <a:pt x="51253" y="8250"/>
                  </a:lnTo>
                  <a:lnTo>
                    <a:pt x="51165" y="8294"/>
                  </a:lnTo>
                  <a:lnTo>
                    <a:pt x="48532" y="9566"/>
                  </a:lnTo>
                  <a:lnTo>
                    <a:pt x="45285" y="11234"/>
                  </a:lnTo>
                  <a:lnTo>
                    <a:pt x="42784" y="12726"/>
                  </a:lnTo>
                  <a:lnTo>
                    <a:pt x="40020" y="13867"/>
                  </a:lnTo>
                  <a:lnTo>
                    <a:pt x="33789" y="15139"/>
                  </a:lnTo>
                  <a:lnTo>
                    <a:pt x="28918" y="16017"/>
                  </a:lnTo>
                  <a:lnTo>
                    <a:pt x="28874" y="16017"/>
                  </a:lnTo>
                  <a:lnTo>
                    <a:pt x="26636" y="17070"/>
                  </a:lnTo>
                  <a:lnTo>
                    <a:pt x="24925" y="16851"/>
                  </a:lnTo>
                  <a:lnTo>
                    <a:pt x="24793" y="16851"/>
                  </a:lnTo>
                  <a:lnTo>
                    <a:pt x="24398" y="17114"/>
                  </a:lnTo>
                  <a:lnTo>
                    <a:pt x="24354" y="17158"/>
                  </a:lnTo>
                  <a:lnTo>
                    <a:pt x="24310" y="17202"/>
                  </a:lnTo>
                  <a:lnTo>
                    <a:pt x="23257" y="22028"/>
                  </a:lnTo>
                  <a:lnTo>
                    <a:pt x="22950" y="25363"/>
                  </a:lnTo>
                  <a:lnTo>
                    <a:pt x="22555" y="27206"/>
                  </a:lnTo>
                  <a:lnTo>
                    <a:pt x="21370" y="29883"/>
                  </a:lnTo>
                  <a:lnTo>
                    <a:pt x="20844" y="30717"/>
                  </a:lnTo>
                  <a:lnTo>
                    <a:pt x="20361" y="30936"/>
                  </a:lnTo>
                  <a:lnTo>
                    <a:pt x="15139" y="29795"/>
                  </a:lnTo>
                  <a:lnTo>
                    <a:pt x="11892" y="29049"/>
                  </a:lnTo>
                  <a:lnTo>
                    <a:pt x="8996" y="28435"/>
                  </a:lnTo>
                  <a:lnTo>
                    <a:pt x="7065" y="28172"/>
                  </a:lnTo>
                  <a:lnTo>
                    <a:pt x="7021" y="28172"/>
                  </a:lnTo>
                  <a:lnTo>
                    <a:pt x="5091" y="28216"/>
                  </a:lnTo>
                  <a:lnTo>
                    <a:pt x="220" y="26504"/>
                  </a:lnTo>
                  <a:lnTo>
                    <a:pt x="88" y="26504"/>
                  </a:lnTo>
                  <a:lnTo>
                    <a:pt x="44" y="26548"/>
                  </a:lnTo>
                  <a:lnTo>
                    <a:pt x="1" y="26592"/>
                  </a:lnTo>
                  <a:lnTo>
                    <a:pt x="1" y="26680"/>
                  </a:lnTo>
                  <a:lnTo>
                    <a:pt x="1" y="26724"/>
                  </a:lnTo>
                  <a:lnTo>
                    <a:pt x="44" y="26811"/>
                  </a:lnTo>
                  <a:lnTo>
                    <a:pt x="88" y="26811"/>
                  </a:lnTo>
                  <a:lnTo>
                    <a:pt x="5003" y="28567"/>
                  </a:lnTo>
                  <a:lnTo>
                    <a:pt x="5047" y="28567"/>
                  </a:lnTo>
                  <a:lnTo>
                    <a:pt x="7021" y="28523"/>
                  </a:lnTo>
                  <a:lnTo>
                    <a:pt x="8908" y="28786"/>
                  </a:lnTo>
                  <a:lnTo>
                    <a:pt x="11804" y="29356"/>
                  </a:lnTo>
                  <a:lnTo>
                    <a:pt x="15095" y="30146"/>
                  </a:lnTo>
                  <a:lnTo>
                    <a:pt x="20317" y="31287"/>
                  </a:lnTo>
                  <a:lnTo>
                    <a:pt x="20405" y="31287"/>
                  </a:lnTo>
                  <a:lnTo>
                    <a:pt x="21063" y="31024"/>
                  </a:lnTo>
                  <a:lnTo>
                    <a:pt x="21151" y="30936"/>
                  </a:lnTo>
                  <a:lnTo>
                    <a:pt x="21678" y="30058"/>
                  </a:lnTo>
                  <a:lnTo>
                    <a:pt x="21678" y="30015"/>
                  </a:lnTo>
                  <a:lnTo>
                    <a:pt x="22906" y="27338"/>
                  </a:lnTo>
                  <a:lnTo>
                    <a:pt x="22906" y="27294"/>
                  </a:lnTo>
                  <a:lnTo>
                    <a:pt x="23301" y="25451"/>
                  </a:lnTo>
                  <a:lnTo>
                    <a:pt x="23301" y="25407"/>
                  </a:lnTo>
                  <a:lnTo>
                    <a:pt x="23608" y="22072"/>
                  </a:lnTo>
                  <a:lnTo>
                    <a:pt x="24618" y="17377"/>
                  </a:lnTo>
                  <a:lnTo>
                    <a:pt x="24925" y="17202"/>
                  </a:lnTo>
                  <a:lnTo>
                    <a:pt x="26636" y="17421"/>
                  </a:lnTo>
                  <a:lnTo>
                    <a:pt x="26768" y="17377"/>
                  </a:lnTo>
                  <a:lnTo>
                    <a:pt x="29006" y="16368"/>
                  </a:lnTo>
                  <a:lnTo>
                    <a:pt x="33832" y="15446"/>
                  </a:lnTo>
                  <a:lnTo>
                    <a:pt x="40063" y="14218"/>
                  </a:lnTo>
                  <a:lnTo>
                    <a:pt x="40107" y="14218"/>
                  </a:lnTo>
                  <a:lnTo>
                    <a:pt x="42916" y="13033"/>
                  </a:lnTo>
                  <a:lnTo>
                    <a:pt x="42960" y="13033"/>
                  </a:lnTo>
                  <a:lnTo>
                    <a:pt x="45461" y="11541"/>
                  </a:lnTo>
                  <a:lnTo>
                    <a:pt x="48708" y="9874"/>
                  </a:lnTo>
                  <a:lnTo>
                    <a:pt x="51297" y="8601"/>
                  </a:lnTo>
                  <a:lnTo>
                    <a:pt x="54939" y="8338"/>
                  </a:lnTo>
                  <a:lnTo>
                    <a:pt x="54983" y="8338"/>
                  </a:lnTo>
                  <a:lnTo>
                    <a:pt x="57967" y="7372"/>
                  </a:lnTo>
                  <a:lnTo>
                    <a:pt x="61214" y="6231"/>
                  </a:lnTo>
                  <a:lnTo>
                    <a:pt x="64900" y="4915"/>
                  </a:lnTo>
                  <a:lnTo>
                    <a:pt x="70209" y="3028"/>
                  </a:lnTo>
                  <a:lnTo>
                    <a:pt x="70209" y="2984"/>
                  </a:lnTo>
                  <a:lnTo>
                    <a:pt x="72052" y="2107"/>
                  </a:lnTo>
                  <a:lnTo>
                    <a:pt x="72096" y="2107"/>
                  </a:lnTo>
                  <a:lnTo>
                    <a:pt x="73106" y="1273"/>
                  </a:lnTo>
                  <a:lnTo>
                    <a:pt x="75036" y="483"/>
                  </a:lnTo>
                  <a:lnTo>
                    <a:pt x="76440" y="352"/>
                  </a:lnTo>
                  <a:lnTo>
                    <a:pt x="76879" y="1010"/>
                  </a:lnTo>
                  <a:lnTo>
                    <a:pt x="77845" y="4345"/>
                  </a:lnTo>
                  <a:lnTo>
                    <a:pt x="79468" y="10356"/>
                  </a:lnTo>
                  <a:lnTo>
                    <a:pt x="79863" y="11848"/>
                  </a:lnTo>
                  <a:lnTo>
                    <a:pt x="79863" y="11892"/>
                  </a:lnTo>
                  <a:lnTo>
                    <a:pt x="79951" y="11936"/>
                  </a:lnTo>
                  <a:lnTo>
                    <a:pt x="79995" y="11980"/>
                  </a:lnTo>
                  <a:lnTo>
                    <a:pt x="80083" y="11936"/>
                  </a:lnTo>
                  <a:lnTo>
                    <a:pt x="80126" y="11936"/>
                  </a:lnTo>
                  <a:lnTo>
                    <a:pt x="80170" y="11892"/>
                  </a:lnTo>
                  <a:lnTo>
                    <a:pt x="80214" y="11804"/>
                  </a:lnTo>
                  <a:lnTo>
                    <a:pt x="80214" y="11760"/>
                  </a:lnTo>
                  <a:lnTo>
                    <a:pt x="78152" y="4257"/>
                  </a:lnTo>
                  <a:lnTo>
                    <a:pt x="77186" y="878"/>
                  </a:lnTo>
                  <a:lnTo>
                    <a:pt x="77186" y="834"/>
                  </a:lnTo>
                  <a:lnTo>
                    <a:pt x="76704" y="88"/>
                  </a:lnTo>
                  <a:lnTo>
                    <a:pt x="76616"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 name="Google Shape;1068;p17"/>
            <p:cNvSpPr/>
            <p:nvPr/>
          </p:nvSpPr>
          <p:spPr>
            <a:xfrm>
              <a:off x="3578525" y="772625"/>
              <a:ext cx="221625" cy="436625"/>
            </a:xfrm>
            <a:custGeom>
              <a:rect b="b" l="l" r="r" t="t"/>
              <a:pathLst>
                <a:path extrusionOk="0" h="17465" w="8865">
                  <a:moveTo>
                    <a:pt x="8601" y="0"/>
                  </a:moveTo>
                  <a:lnTo>
                    <a:pt x="8513" y="44"/>
                  </a:lnTo>
                  <a:lnTo>
                    <a:pt x="7811" y="1097"/>
                  </a:lnTo>
                  <a:lnTo>
                    <a:pt x="4959" y="6275"/>
                  </a:lnTo>
                  <a:lnTo>
                    <a:pt x="4564" y="6846"/>
                  </a:lnTo>
                  <a:lnTo>
                    <a:pt x="3686" y="8206"/>
                  </a:lnTo>
                  <a:lnTo>
                    <a:pt x="3642" y="8206"/>
                  </a:lnTo>
                  <a:lnTo>
                    <a:pt x="2896" y="9742"/>
                  </a:lnTo>
                  <a:lnTo>
                    <a:pt x="1448" y="13516"/>
                  </a:lnTo>
                  <a:lnTo>
                    <a:pt x="1229" y="14130"/>
                  </a:lnTo>
                  <a:lnTo>
                    <a:pt x="0" y="17202"/>
                  </a:lnTo>
                  <a:lnTo>
                    <a:pt x="0" y="17289"/>
                  </a:lnTo>
                  <a:lnTo>
                    <a:pt x="0" y="17333"/>
                  </a:lnTo>
                  <a:lnTo>
                    <a:pt x="44" y="17421"/>
                  </a:lnTo>
                  <a:lnTo>
                    <a:pt x="88" y="17421"/>
                  </a:lnTo>
                  <a:lnTo>
                    <a:pt x="176" y="17465"/>
                  </a:lnTo>
                  <a:lnTo>
                    <a:pt x="263" y="17421"/>
                  </a:lnTo>
                  <a:lnTo>
                    <a:pt x="307" y="17333"/>
                  </a:lnTo>
                  <a:lnTo>
                    <a:pt x="1536" y="14262"/>
                  </a:lnTo>
                  <a:lnTo>
                    <a:pt x="1755" y="13647"/>
                  </a:lnTo>
                  <a:lnTo>
                    <a:pt x="3203" y="9874"/>
                  </a:lnTo>
                  <a:lnTo>
                    <a:pt x="3949" y="8382"/>
                  </a:lnTo>
                  <a:lnTo>
                    <a:pt x="4827" y="7021"/>
                  </a:lnTo>
                  <a:lnTo>
                    <a:pt x="5266" y="6495"/>
                  </a:lnTo>
                  <a:lnTo>
                    <a:pt x="5266" y="6451"/>
                  </a:lnTo>
                  <a:lnTo>
                    <a:pt x="8118" y="1273"/>
                  </a:lnTo>
                  <a:lnTo>
                    <a:pt x="8820" y="264"/>
                  </a:lnTo>
                  <a:lnTo>
                    <a:pt x="8864" y="176"/>
                  </a:lnTo>
                  <a:lnTo>
                    <a:pt x="8864" y="132"/>
                  </a:lnTo>
                  <a:lnTo>
                    <a:pt x="8820" y="44"/>
                  </a:lnTo>
                  <a:lnTo>
                    <a:pt x="8776"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 name="Google Shape;1069;p17"/>
            <p:cNvSpPr/>
            <p:nvPr/>
          </p:nvSpPr>
          <p:spPr>
            <a:xfrm>
              <a:off x="3094725" y="818700"/>
              <a:ext cx="223825" cy="558400"/>
            </a:xfrm>
            <a:custGeom>
              <a:rect b="b" l="l" r="r" t="t"/>
              <a:pathLst>
                <a:path extrusionOk="0" h="22336" w="8953">
                  <a:moveTo>
                    <a:pt x="8733" y="0"/>
                  </a:moveTo>
                  <a:lnTo>
                    <a:pt x="8689" y="44"/>
                  </a:lnTo>
                  <a:lnTo>
                    <a:pt x="8645" y="88"/>
                  </a:lnTo>
                  <a:lnTo>
                    <a:pt x="8601" y="132"/>
                  </a:lnTo>
                  <a:lnTo>
                    <a:pt x="7329" y="3774"/>
                  </a:lnTo>
                  <a:lnTo>
                    <a:pt x="6056" y="6670"/>
                  </a:lnTo>
                  <a:lnTo>
                    <a:pt x="5530" y="7548"/>
                  </a:lnTo>
                  <a:lnTo>
                    <a:pt x="5047" y="8425"/>
                  </a:lnTo>
                  <a:lnTo>
                    <a:pt x="4170" y="10225"/>
                  </a:lnTo>
                  <a:lnTo>
                    <a:pt x="3380" y="12024"/>
                  </a:lnTo>
                  <a:lnTo>
                    <a:pt x="2634" y="13910"/>
                  </a:lnTo>
                  <a:lnTo>
                    <a:pt x="1976" y="15841"/>
                  </a:lnTo>
                  <a:lnTo>
                    <a:pt x="1317" y="17860"/>
                  </a:lnTo>
                  <a:lnTo>
                    <a:pt x="659" y="19966"/>
                  </a:lnTo>
                  <a:lnTo>
                    <a:pt x="1" y="22116"/>
                  </a:lnTo>
                  <a:lnTo>
                    <a:pt x="1" y="22204"/>
                  </a:lnTo>
                  <a:lnTo>
                    <a:pt x="45" y="22248"/>
                  </a:lnTo>
                  <a:lnTo>
                    <a:pt x="89" y="22292"/>
                  </a:lnTo>
                  <a:lnTo>
                    <a:pt x="133" y="22336"/>
                  </a:lnTo>
                  <a:lnTo>
                    <a:pt x="176" y="22336"/>
                  </a:lnTo>
                  <a:lnTo>
                    <a:pt x="308" y="22292"/>
                  </a:lnTo>
                  <a:lnTo>
                    <a:pt x="352" y="22204"/>
                  </a:lnTo>
                  <a:lnTo>
                    <a:pt x="1010" y="20054"/>
                  </a:lnTo>
                  <a:lnTo>
                    <a:pt x="1624" y="17991"/>
                  </a:lnTo>
                  <a:lnTo>
                    <a:pt x="2283" y="15973"/>
                  </a:lnTo>
                  <a:lnTo>
                    <a:pt x="2985" y="14042"/>
                  </a:lnTo>
                  <a:lnTo>
                    <a:pt x="3687" y="12155"/>
                  </a:lnTo>
                  <a:lnTo>
                    <a:pt x="4521" y="10356"/>
                  </a:lnTo>
                  <a:lnTo>
                    <a:pt x="5398" y="8601"/>
                  </a:lnTo>
                  <a:lnTo>
                    <a:pt x="5837" y="7723"/>
                  </a:lnTo>
                  <a:lnTo>
                    <a:pt x="6364" y="6846"/>
                  </a:lnTo>
                  <a:lnTo>
                    <a:pt x="7680" y="3906"/>
                  </a:lnTo>
                  <a:lnTo>
                    <a:pt x="8909" y="264"/>
                  </a:lnTo>
                  <a:lnTo>
                    <a:pt x="8953" y="176"/>
                  </a:lnTo>
                  <a:lnTo>
                    <a:pt x="8909" y="132"/>
                  </a:lnTo>
                  <a:lnTo>
                    <a:pt x="8865" y="44"/>
                  </a:lnTo>
                  <a:lnTo>
                    <a:pt x="8821" y="44"/>
                  </a:lnTo>
                  <a:lnTo>
                    <a:pt x="8733"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 name="Google Shape;1070;p17"/>
            <p:cNvSpPr/>
            <p:nvPr/>
          </p:nvSpPr>
          <p:spPr>
            <a:xfrm>
              <a:off x="2789775" y="804425"/>
              <a:ext cx="392750" cy="774525"/>
            </a:xfrm>
            <a:custGeom>
              <a:rect b="b" l="l" r="r" t="t"/>
              <a:pathLst>
                <a:path extrusionOk="0" h="30981" w="15710">
                  <a:moveTo>
                    <a:pt x="15446" y="1"/>
                  </a:moveTo>
                  <a:lnTo>
                    <a:pt x="15402" y="45"/>
                  </a:lnTo>
                  <a:lnTo>
                    <a:pt x="15358" y="89"/>
                  </a:lnTo>
                  <a:lnTo>
                    <a:pt x="13998" y="2985"/>
                  </a:lnTo>
                  <a:lnTo>
                    <a:pt x="12550" y="5925"/>
                  </a:lnTo>
                  <a:lnTo>
                    <a:pt x="12374" y="6232"/>
                  </a:lnTo>
                  <a:lnTo>
                    <a:pt x="11058" y="8777"/>
                  </a:lnTo>
                  <a:lnTo>
                    <a:pt x="9522" y="11893"/>
                  </a:lnTo>
                  <a:lnTo>
                    <a:pt x="8469" y="14920"/>
                  </a:lnTo>
                  <a:lnTo>
                    <a:pt x="7021" y="18211"/>
                  </a:lnTo>
                  <a:lnTo>
                    <a:pt x="4739" y="22248"/>
                  </a:lnTo>
                  <a:lnTo>
                    <a:pt x="3862" y="23126"/>
                  </a:lnTo>
                  <a:lnTo>
                    <a:pt x="3862" y="23170"/>
                  </a:lnTo>
                  <a:lnTo>
                    <a:pt x="2370" y="25890"/>
                  </a:lnTo>
                  <a:lnTo>
                    <a:pt x="44" y="30717"/>
                  </a:lnTo>
                  <a:lnTo>
                    <a:pt x="0" y="30805"/>
                  </a:lnTo>
                  <a:lnTo>
                    <a:pt x="0" y="30893"/>
                  </a:lnTo>
                  <a:lnTo>
                    <a:pt x="44" y="30937"/>
                  </a:lnTo>
                  <a:lnTo>
                    <a:pt x="88" y="30980"/>
                  </a:lnTo>
                  <a:lnTo>
                    <a:pt x="263" y="30980"/>
                  </a:lnTo>
                  <a:lnTo>
                    <a:pt x="351" y="30893"/>
                  </a:lnTo>
                  <a:lnTo>
                    <a:pt x="2677" y="26066"/>
                  </a:lnTo>
                  <a:lnTo>
                    <a:pt x="4125" y="23389"/>
                  </a:lnTo>
                  <a:lnTo>
                    <a:pt x="5002" y="22512"/>
                  </a:lnTo>
                  <a:lnTo>
                    <a:pt x="5002" y="22468"/>
                  </a:lnTo>
                  <a:lnTo>
                    <a:pt x="7328" y="18343"/>
                  </a:lnTo>
                  <a:lnTo>
                    <a:pt x="8776" y="15052"/>
                  </a:lnTo>
                  <a:lnTo>
                    <a:pt x="9829" y="12024"/>
                  </a:lnTo>
                  <a:lnTo>
                    <a:pt x="11365" y="8909"/>
                  </a:lnTo>
                  <a:lnTo>
                    <a:pt x="12682" y="6408"/>
                  </a:lnTo>
                  <a:lnTo>
                    <a:pt x="12857" y="6056"/>
                  </a:lnTo>
                  <a:lnTo>
                    <a:pt x="14349" y="3116"/>
                  </a:lnTo>
                  <a:lnTo>
                    <a:pt x="15665" y="264"/>
                  </a:lnTo>
                  <a:lnTo>
                    <a:pt x="15709" y="177"/>
                  </a:lnTo>
                  <a:lnTo>
                    <a:pt x="15665" y="89"/>
                  </a:lnTo>
                  <a:lnTo>
                    <a:pt x="15665" y="45"/>
                  </a:lnTo>
                  <a:lnTo>
                    <a:pt x="15578"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 name="Google Shape;1071;p17"/>
            <p:cNvSpPr/>
            <p:nvPr/>
          </p:nvSpPr>
          <p:spPr>
            <a:xfrm>
              <a:off x="2674575" y="1020550"/>
              <a:ext cx="230400" cy="590225"/>
            </a:xfrm>
            <a:custGeom>
              <a:rect b="b" l="l" r="r" t="t"/>
              <a:pathLst>
                <a:path extrusionOk="0" h="23609" w="9216">
                  <a:moveTo>
                    <a:pt x="8996" y="0"/>
                  </a:moveTo>
                  <a:lnTo>
                    <a:pt x="8952" y="44"/>
                  </a:lnTo>
                  <a:lnTo>
                    <a:pt x="8908" y="88"/>
                  </a:lnTo>
                  <a:lnTo>
                    <a:pt x="8865" y="132"/>
                  </a:lnTo>
                  <a:lnTo>
                    <a:pt x="7811" y="3774"/>
                  </a:lnTo>
                  <a:lnTo>
                    <a:pt x="6583" y="6231"/>
                  </a:lnTo>
                  <a:lnTo>
                    <a:pt x="3994" y="11541"/>
                  </a:lnTo>
                  <a:lnTo>
                    <a:pt x="2282" y="14744"/>
                  </a:lnTo>
                  <a:lnTo>
                    <a:pt x="527" y="18342"/>
                  </a:lnTo>
                  <a:lnTo>
                    <a:pt x="527" y="18386"/>
                  </a:lnTo>
                  <a:lnTo>
                    <a:pt x="1" y="20405"/>
                  </a:lnTo>
                  <a:lnTo>
                    <a:pt x="1" y="20449"/>
                  </a:lnTo>
                  <a:lnTo>
                    <a:pt x="176" y="23432"/>
                  </a:lnTo>
                  <a:lnTo>
                    <a:pt x="220" y="23564"/>
                  </a:lnTo>
                  <a:lnTo>
                    <a:pt x="352" y="23608"/>
                  </a:lnTo>
                  <a:lnTo>
                    <a:pt x="439" y="23564"/>
                  </a:lnTo>
                  <a:lnTo>
                    <a:pt x="483" y="23520"/>
                  </a:lnTo>
                  <a:lnTo>
                    <a:pt x="527" y="23476"/>
                  </a:lnTo>
                  <a:lnTo>
                    <a:pt x="527" y="23389"/>
                  </a:lnTo>
                  <a:lnTo>
                    <a:pt x="352" y="20449"/>
                  </a:lnTo>
                  <a:lnTo>
                    <a:pt x="834" y="18474"/>
                  </a:lnTo>
                  <a:lnTo>
                    <a:pt x="2590" y="14876"/>
                  </a:lnTo>
                  <a:lnTo>
                    <a:pt x="4301" y="11716"/>
                  </a:lnTo>
                  <a:lnTo>
                    <a:pt x="6890" y="6363"/>
                  </a:lnTo>
                  <a:lnTo>
                    <a:pt x="8162" y="3906"/>
                  </a:lnTo>
                  <a:lnTo>
                    <a:pt x="8162" y="3862"/>
                  </a:lnTo>
                  <a:lnTo>
                    <a:pt x="9216" y="264"/>
                  </a:lnTo>
                  <a:lnTo>
                    <a:pt x="9216" y="176"/>
                  </a:lnTo>
                  <a:lnTo>
                    <a:pt x="9172" y="88"/>
                  </a:lnTo>
                  <a:lnTo>
                    <a:pt x="9128" y="44"/>
                  </a:lnTo>
                  <a:lnTo>
                    <a:pt x="9084" y="44"/>
                  </a:lnTo>
                  <a:lnTo>
                    <a:pt x="8996"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 name="Google Shape;1072;p17"/>
            <p:cNvSpPr/>
            <p:nvPr/>
          </p:nvSpPr>
          <p:spPr>
            <a:xfrm>
              <a:off x="2044900" y="1165350"/>
              <a:ext cx="481600" cy="961000"/>
            </a:xfrm>
            <a:custGeom>
              <a:rect b="b" l="l" r="r" t="t"/>
              <a:pathLst>
                <a:path extrusionOk="0" h="38440" w="19264">
                  <a:moveTo>
                    <a:pt x="19088" y="1"/>
                  </a:moveTo>
                  <a:lnTo>
                    <a:pt x="19001" y="44"/>
                  </a:lnTo>
                  <a:lnTo>
                    <a:pt x="18957" y="88"/>
                  </a:lnTo>
                  <a:lnTo>
                    <a:pt x="18957" y="132"/>
                  </a:lnTo>
                  <a:lnTo>
                    <a:pt x="18386" y="2326"/>
                  </a:lnTo>
                  <a:lnTo>
                    <a:pt x="16763" y="5530"/>
                  </a:lnTo>
                  <a:lnTo>
                    <a:pt x="14656" y="9786"/>
                  </a:lnTo>
                  <a:lnTo>
                    <a:pt x="14656" y="9830"/>
                  </a:lnTo>
                  <a:lnTo>
                    <a:pt x="14218" y="11366"/>
                  </a:lnTo>
                  <a:lnTo>
                    <a:pt x="14218" y="11409"/>
                  </a:lnTo>
                  <a:lnTo>
                    <a:pt x="14042" y="15095"/>
                  </a:lnTo>
                  <a:lnTo>
                    <a:pt x="13559" y="17114"/>
                  </a:lnTo>
                  <a:lnTo>
                    <a:pt x="11936" y="20098"/>
                  </a:lnTo>
                  <a:lnTo>
                    <a:pt x="9522" y="23915"/>
                  </a:lnTo>
                  <a:lnTo>
                    <a:pt x="7328" y="27557"/>
                  </a:lnTo>
                  <a:lnTo>
                    <a:pt x="7284" y="27601"/>
                  </a:lnTo>
                  <a:lnTo>
                    <a:pt x="6626" y="29927"/>
                  </a:lnTo>
                  <a:lnTo>
                    <a:pt x="5749" y="33876"/>
                  </a:lnTo>
                  <a:lnTo>
                    <a:pt x="5310" y="34754"/>
                  </a:lnTo>
                  <a:lnTo>
                    <a:pt x="4915" y="34885"/>
                  </a:lnTo>
                  <a:lnTo>
                    <a:pt x="3072" y="34973"/>
                  </a:lnTo>
                  <a:lnTo>
                    <a:pt x="3028" y="34973"/>
                  </a:lnTo>
                  <a:lnTo>
                    <a:pt x="1492" y="35280"/>
                  </a:lnTo>
                  <a:lnTo>
                    <a:pt x="1448" y="35324"/>
                  </a:lnTo>
                  <a:lnTo>
                    <a:pt x="658" y="35851"/>
                  </a:lnTo>
                  <a:lnTo>
                    <a:pt x="615" y="35939"/>
                  </a:lnTo>
                  <a:lnTo>
                    <a:pt x="132" y="37211"/>
                  </a:lnTo>
                  <a:lnTo>
                    <a:pt x="88" y="37255"/>
                  </a:lnTo>
                  <a:lnTo>
                    <a:pt x="0" y="38264"/>
                  </a:lnTo>
                  <a:lnTo>
                    <a:pt x="44" y="38352"/>
                  </a:lnTo>
                  <a:lnTo>
                    <a:pt x="44" y="38396"/>
                  </a:lnTo>
                  <a:lnTo>
                    <a:pt x="88" y="38440"/>
                  </a:lnTo>
                  <a:lnTo>
                    <a:pt x="176" y="38440"/>
                  </a:lnTo>
                  <a:lnTo>
                    <a:pt x="307" y="38396"/>
                  </a:lnTo>
                  <a:lnTo>
                    <a:pt x="351" y="38308"/>
                  </a:lnTo>
                  <a:lnTo>
                    <a:pt x="439" y="37299"/>
                  </a:lnTo>
                  <a:lnTo>
                    <a:pt x="922" y="36114"/>
                  </a:lnTo>
                  <a:lnTo>
                    <a:pt x="1624" y="35631"/>
                  </a:lnTo>
                  <a:lnTo>
                    <a:pt x="3072" y="35324"/>
                  </a:lnTo>
                  <a:lnTo>
                    <a:pt x="4959" y="35237"/>
                  </a:lnTo>
                  <a:lnTo>
                    <a:pt x="5003" y="35237"/>
                  </a:lnTo>
                  <a:lnTo>
                    <a:pt x="5485" y="35061"/>
                  </a:lnTo>
                  <a:lnTo>
                    <a:pt x="5573" y="35017"/>
                  </a:lnTo>
                  <a:lnTo>
                    <a:pt x="5617" y="34973"/>
                  </a:lnTo>
                  <a:lnTo>
                    <a:pt x="6056" y="34052"/>
                  </a:lnTo>
                  <a:lnTo>
                    <a:pt x="6056" y="34008"/>
                  </a:lnTo>
                  <a:lnTo>
                    <a:pt x="6977" y="29971"/>
                  </a:lnTo>
                  <a:lnTo>
                    <a:pt x="7635" y="27733"/>
                  </a:lnTo>
                  <a:lnTo>
                    <a:pt x="9829" y="24135"/>
                  </a:lnTo>
                  <a:lnTo>
                    <a:pt x="12243" y="20273"/>
                  </a:lnTo>
                  <a:lnTo>
                    <a:pt x="13866" y="17289"/>
                  </a:lnTo>
                  <a:lnTo>
                    <a:pt x="13910" y="17246"/>
                  </a:lnTo>
                  <a:lnTo>
                    <a:pt x="14393" y="15139"/>
                  </a:lnTo>
                  <a:lnTo>
                    <a:pt x="14393" y="15095"/>
                  </a:lnTo>
                  <a:lnTo>
                    <a:pt x="14569" y="11453"/>
                  </a:lnTo>
                  <a:lnTo>
                    <a:pt x="14963" y="9961"/>
                  </a:lnTo>
                  <a:lnTo>
                    <a:pt x="17070" y="5661"/>
                  </a:lnTo>
                  <a:lnTo>
                    <a:pt x="18693" y="2458"/>
                  </a:lnTo>
                  <a:lnTo>
                    <a:pt x="18693" y="2414"/>
                  </a:lnTo>
                  <a:lnTo>
                    <a:pt x="19264" y="220"/>
                  </a:lnTo>
                  <a:lnTo>
                    <a:pt x="19264" y="176"/>
                  </a:lnTo>
                  <a:lnTo>
                    <a:pt x="19264" y="88"/>
                  </a:lnTo>
                  <a:lnTo>
                    <a:pt x="19220" y="44"/>
                  </a:lnTo>
                  <a:lnTo>
                    <a:pt x="19132"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 name="Google Shape;1073;p17"/>
            <p:cNvSpPr/>
            <p:nvPr/>
          </p:nvSpPr>
          <p:spPr>
            <a:xfrm>
              <a:off x="3057425" y="781400"/>
              <a:ext cx="247950" cy="648350"/>
            </a:xfrm>
            <a:custGeom>
              <a:rect b="b" l="l" r="r" t="t"/>
              <a:pathLst>
                <a:path extrusionOk="0" h="25934" w="9918">
                  <a:moveTo>
                    <a:pt x="9742" y="0"/>
                  </a:moveTo>
                  <a:lnTo>
                    <a:pt x="9655" y="44"/>
                  </a:lnTo>
                  <a:lnTo>
                    <a:pt x="9611" y="88"/>
                  </a:lnTo>
                  <a:lnTo>
                    <a:pt x="9567" y="132"/>
                  </a:lnTo>
                  <a:lnTo>
                    <a:pt x="8514" y="3028"/>
                  </a:lnTo>
                  <a:lnTo>
                    <a:pt x="7110" y="6363"/>
                  </a:lnTo>
                  <a:lnTo>
                    <a:pt x="5486" y="9654"/>
                  </a:lnTo>
                  <a:lnTo>
                    <a:pt x="3073" y="14744"/>
                  </a:lnTo>
                  <a:lnTo>
                    <a:pt x="2458" y="16631"/>
                  </a:lnTo>
                  <a:lnTo>
                    <a:pt x="1537" y="19615"/>
                  </a:lnTo>
                  <a:lnTo>
                    <a:pt x="528" y="22950"/>
                  </a:lnTo>
                  <a:lnTo>
                    <a:pt x="1" y="25714"/>
                  </a:lnTo>
                  <a:lnTo>
                    <a:pt x="1" y="25802"/>
                  </a:lnTo>
                  <a:lnTo>
                    <a:pt x="45" y="25846"/>
                  </a:lnTo>
                  <a:lnTo>
                    <a:pt x="89" y="25890"/>
                  </a:lnTo>
                  <a:lnTo>
                    <a:pt x="133" y="25934"/>
                  </a:lnTo>
                  <a:lnTo>
                    <a:pt x="176" y="25934"/>
                  </a:lnTo>
                  <a:lnTo>
                    <a:pt x="264" y="25890"/>
                  </a:lnTo>
                  <a:lnTo>
                    <a:pt x="352" y="25802"/>
                  </a:lnTo>
                  <a:lnTo>
                    <a:pt x="879" y="23038"/>
                  </a:lnTo>
                  <a:lnTo>
                    <a:pt x="1888" y="19703"/>
                  </a:lnTo>
                  <a:lnTo>
                    <a:pt x="2809" y="16763"/>
                  </a:lnTo>
                  <a:lnTo>
                    <a:pt x="3424" y="14876"/>
                  </a:lnTo>
                  <a:lnTo>
                    <a:pt x="5793" y="9830"/>
                  </a:lnTo>
                  <a:lnTo>
                    <a:pt x="7461" y="6495"/>
                  </a:lnTo>
                  <a:lnTo>
                    <a:pt x="8821" y="3160"/>
                  </a:lnTo>
                  <a:lnTo>
                    <a:pt x="9918" y="264"/>
                  </a:lnTo>
                  <a:lnTo>
                    <a:pt x="9918" y="176"/>
                  </a:lnTo>
                  <a:lnTo>
                    <a:pt x="9918" y="132"/>
                  </a:lnTo>
                  <a:lnTo>
                    <a:pt x="9874" y="44"/>
                  </a:lnTo>
                  <a:lnTo>
                    <a:pt x="9786" y="44"/>
                  </a:lnTo>
                  <a:lnTo>
                    <a:pt x="9742"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 name="Google Shape;1074;p17"/>
            <p:cNvSpPr/>
            <p:nvPr/>
          </p:nvSpPr>
          <p:spPr>
            <a:xfrm>
              <a:off x="3021225" y="785800"/>
              <a:ext cx="255650" cy="654925"/>
            </a:xfrm>
            <a:custGeom>
              <a:rect b="b" l="l" r="r" t="t"/>
              <a:pathLst>
                <a:path extrusionOk="0" h="26197" w="10226">
                  <a:moveTo>
                    <a:pt x="9962" y="0"/>
                  </a:moveTo>
                  <a:lnTo>
                    <a:pt x="9918" y="44"/>
                  </a:lnTo>
                  <a:lnTo>
                    <a:pt x="9874" y="132"/>
                  </a:lnTo>
                  <a:lnTo>
                    <a:pt x="8821" y="2852"/>
                  </a:lnTo>
                  <a:lnTo>
                    <a:pt x="7241" y="6407"/>
                  </a:lnTo>
                  <a:lnTo>
                    <a:pt x="5442" y="9961"/>
                  </a:lnTo>
                  <a:lnTo>
                    <a:pt x="3906" y="12989"/>
                  </a:lnTo>
                  <a:lnTo>
                    <a:pt x="3906" y="13032"/>
                  </a:lnTo>
                  <a:lnTo>
                    <a:pt x="2151" y="18210"/>
                  </a:lnTo>
                  <a:lnTo>
                    <a:pt x="484" y="23388"/>
                  </a:lnTo>
                  <a:lnTo>
                    <a:pt x="1" y="25977"/>
                  </a:lnTo>
                  <a:lnTo>
                    <a:pt x="1" y="26065"/>
                  </a:lnTo>
                  <a:lnTo>
                    <a:pt x="45" y="26109"/>
                  </a:lnTo>
                  <a:lnTo>
                    <a:pt x="89" y="26153"/>
                  </a:lnTo>
                  <a:lnTo>
                    <a:pt x="133" y="26197"/>
                  </a:lnTo>
                  <a:lnTo>
                    <a:pt x="176" y="26197"/>
                  </a:lnTo>
                  <a:lnTo>
                    <a:pt x="308" y="26153"/>
                  </a:lnTo>
                  <a:lnTo>
                    <a:pt x="352" y="26065"/>
                  </a:lnTo>
                  <a:lnTo>
                    <a:pt x="835" y="23476"/>
                  </a:lnTo>
                  <a:lnTo>
                    <a:pt x="2458" y="18342"/>
                  </a:lnTo>
                  <a:lnTo>
                    <a:pt x="4257" y="13164"/>
                  </a:lnTo>
                  <a:lnTo>
                    <a:pt x="5749" y="10136"/>
                  </a:lnTo>
                  <a:lnTo>
                    <a:pt x="7548" y="6538"/>
                  </a:lnTo>
                  <a:lnTo>
                    <a:pt x="9128" y="3028"/>
                  </a:lnTo>
                  <a:lnTo>
                    <a:pt x="10225" y="263"/>
                  </a:lnTo>
                  <a:lnTo>
                    <a:pt x="10225" y="176"/>
                  </a:lnTo>
                  <a:lnTo>
                    <a:pt x="10225" y="88"/>
                  </a:lnTo>
                  <a:lnTo>
                    <a:pt x="10181" y="44"/>
                  </a:lnTo>
                  <a:lnTo>
                    <a:pt x="10093"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 name="Google Shape;1075;p17"/>
            <p:cNvSpPr/>
            <p:nvPr/>
          </p:nvSpPr>
          <p:spPr>
            <a:xfrm>
              <a:off x="2918125" y="827475"/>
              <a:ext cx="313750" cy="633000"/>
            </a:xfrm>
            <a:custGeom>
              <a:rect b="b" l="l" r="r" t="t"/>
              <a:pathLst>
                <a:path extrusionOk="0" h="25320" w="12550">
                  <a:moveTo>
                    <a:pt x="12331" y="0"/>
                  </a:moveTo>
                  <a:lnTo>
                    <a:pt x="12243" y="44"/>
                  </a:lnTo>
                  <a:lnTo>
                    <a:pt x="12199" y="88"/>
                  </a:lnTo>
                  <a:lnTo>
                    <a:pt x="10531" y="3862"/>
                  </a:lnTo>
                  <a:lnTo>
                    <a:pt x="9259" y="6407"/>
                  </a:lnTo>
                  <a:lnTo>
                    <a:pt x="6538" y="11936"/>
                  </a:lnTo>
                  <a:lnTo>
                    <a:pt x="4037" y="19483"/>
                  </a:lnTo>
                  <a:lnTo>
                    <a:pt x="2896" y="22160"/>
                  </a:lnTo>
                  <a:lnTo>
                    <a:pt x="1711" y="23608"/>
                  </a:lnTo>
                  <a:lnTo>
                    <a:pt x="746" y="23652"/>
                  </a:lnTo>
                  <a:lnTo>
                    <a:pt x="658" y="23696"/>
                  </a:lnTo>
                  <a:lnTo>
                    <a:pt x="614" y="23784"/>
                  </a:lnTo>
                  <a:lnTo>
                    <a:pt x="44" y="25100"/>
                  </a:lnTo>
                  <a:lnTo>
                    <a:pt x="0" y="25144"/>
                  </a:lnTo>
                  <a:lnTo>
                    <a:pt x="44" y="25232"/>
                  </a:lnTo>
                  <a:lnTo>
                    <a:pt x="88" y="25276"/>
                  </a:lnTo>
                  <a:lnTo>
                    <a:pt x="132" y="25319"/>
                  </a:lnTo>
                  <a:lnTo>
                    <a:pt x="307" y="25319"/>
                  </a:lnTo>
                  <a:lnTo>
                    <a:pt x="351" y="25232"/>
                  </a:lnTo>
                  <a:lnTo>
                    <a:pt x="878" y="24003"/>
                  </a:lnTo>
                  <a:lnTo>
                    <a:pt x="1799" y="23959"/>
                  </a:lnTo>
                  <a:lnTo>
                    <a:pt x="1887" y="23915"/>
                  </a:lnTo>
                  <a:lnTo>
                    <a:pt x="1931" y="23871"/>
                  </a:lnTo>
                  <a:lnTo>
                    <a:pt x="3203" y="22379"/>
                  </a:lnTo>
                  <a:lnTo>
                    <a:pt x="3247" y="22336"/>
                  </a:lnTo>
                  <a:lnTo>
                    <a:pt x="4388" y="19615"/>
                  </a:lnTo>
                  <a:lnTo>
                    <a:pt x="6845" y="12068"/>
                  </a:lnTo>
                  <a:lnTo>
                    <a:pt x="9566" y="6539"/>
                  </a:lnTo>
                  <a:lnTo>
                    <a:pt x="10839" y="3994"/>
                  </a:lnTo>
                  <a:lnTo>
                    <a:pt x="12550" y="220"/>
                  </a:lnTo>
                  <a:lnTo>
                    <a:pt x="12550" y="176"/>
                  </a:lnTo>
                  <a:lnTo>
                    <a:pt x="12550" y="88"/>
                  </a:lnTo>
                  <a:lnTo>
                    <a:pt x="12506" y="44"/>
                  </a:lnTo>
                  <a:lnTo>
                    <a:pt x="12462"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 name="Google Shape;1076;p17"/>
            <p:cNvSpPr/>
            <p:nvPr/>
          </p:nvSpPr>
          <p:spPr>
            <a:xfrm>
              <a:off x="2828150" y="830775"/>
              <a:ext cx="373025" cy="702100"/>
            </a:xfrm>
            <a:custGeom>
              <a:rect b="b" l="l" r="r" t="t"/>
              <a:pathLst>
                <a:path extrusionOk="0" h="28084" w="14921">
                  <a:moveTo>
                    <a:pt x="14701" y="0"/>
                  </a:moveTo>
                  <a:lnTo>
                    <a:pt x="14613" y="44"/>
                  </a:lnTo>
                  <a:lnTo>
                    <a:pt x="14569" y="88"/>
                  </a:lnTo>
                  <a:lnTo>
                    <a:pt x="13297" y="2808"/>
                  </a:lnTo>
                  <a:lnTo>
                    <a:pt x="11893" y="5573"/>
                  </a:lnTo>
                  <a:lnTo>
                    <a:pt x="9962" y="9434"/>
                  </a:lnTo>
                  <a:lnTo>
                    <a:pt x="8602" y="12506"/>
                  </a:lnTo>
                  <a:lnTo>
                    <a:pt x="7592" y="15622"/>
                  </a:lnTo>
                  <a:lnTo>
                    <a:pt x="6144" y="19351"/>
                  </a:lnTo>
                  <a:lnTo>
                    <a:pt x="4389" y="22204"/>
                  </a:lnTo>
                  <a:lnTo>
                    <a:pt x="3555" y="22555"/>
                  </a:lnTo>
                  <a:lnTo>
                    <a:pt x="3511" y="22598"/>
                  </a:lnTo>
                  <a:lnTo>
                    <a:pt x="2809" y="23344"/>
                  </a:lnTo>
                  <a:lnTo>
                    <a:pt x="2765" y="23388"/>
                  </a:lnTo>
                  <a:lnTo>
                    <a:pt x="45" y="27820"/>
                  </a:lnTo>
                  <a:lnTo>
                    <a:pt x="1" y="27864"/>
                  </a:lnTo>
                  <a:lnTo>
                    <a:pt x="1" y="27952"/>
                  </a:lnTo>
                  <a:lnTo>
                    <a:pt x="45" y="27996"/>
                  </a:lnTo>
                  <a:lnTo>
                    <a:pt x="89" y="28040"/>
                  </a:lnTo>
                  <a:lnTo>
                    <a:pt x="176" y="28084"/>
                  </a:lnTo>
                  <a:lnTo>
                    <a:pt x="264" y="28084"/>
                  </a:lnTo>
                  <a:lnTo>
                    <a:pt x="352" y="27996"/>
                  </a:lnTo>
                  <a:lnTo>
                    <a:pt x="3073" y="23564"/>
                  </a:lnTo>
                  <a:lnTo>
                    <a:pt x="3731" y="22862"/>
                  </a:lnTo>
                  <a:lnTo>
                    <a:pt x="4565" y="22511"/>
                  </a:lnTo>
                  <a:lnTo>
                    <a:pt x="4652" y="22423"/>
                  </a:lnTo>
                  <a:lnTo>
                    <a:pt x="6451" y="19527"/>
                  </a:lnTo>
                  <a:lnTo>
                    <a:pt x="7943" y="15753"/>
                  </a:lnTo>
                  <a:lnTo>
                    <a:pt x="8953" y="12638"/>
                  </a:lnTo>
                  <a:lnTo>
                    <a:pt x="10269" y="9566"/>
                  </a:lnTo>
                  <a:lnTo>
                    <a:pt x="12200" y="5705"/>
                  </a:lnTo>
                  <a:lnTo>
                    <a:pt x="13648" y="2940"/>
                  </a:lnTo>
                  <a:lnTo>
                    <a:pt x="14920" y="220"/>
                  </a:lnTo>
                  <a:lnTo>
                    <a:pt x="14920" y="176"/>
                  </a:lnTo>
                  <a:lnTo>
                    <a:pt x="14920" y="88"/>
                  </a:lnTo>
                  <a:lnTo>
                    <a:pt x="14876" y="44"/>
                  </a:lnTo>
                  <a:lnTo>
                    <a:pt x="14833"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 name="Google Shape;1077;p17"/>
            <p:cNvSpPr/>
            <p:nvPr/>
          </p:nvSpPr>
          <p:spPr>
            <a:xfrm>
              <a:off x="2789775" y="802250"/>
              <a:ext cx="359825" cy="736100"/>
            </a:xfrm>
            <a:custGeom>
              <a:rect b="b" l="l" r="r" t="t"/>
              <a:pathLst>
                <a:path extrusionOk="0" h="29444" w="14393">
                  <a:moveTo>
                    <a:pt x="14174" y="0"/>
                  </a:moveTo>
                  <a:lnTo>
                    <a:pt x="14086" y="44"/>
                  </a:lnTo>
                  <a:lnTo>
                    <a:pt x="14086" y="132"/>
                  </a:lnTo>
                  <a:lnTo>
                    <a:pt x="13164" y="2150"/>
                  </a:lnTo>
                  <a:lnTo>
                    <a:pt x="11585" y="5266"/>
                  </a:lnTo>
                  <a:lnTo>
                    <a:pt x="9742" y="9040"/>
                  </a:lnTo>
                  <a:lnTo>
                    <a:pt x="7942" y="12769"/>
                  </a:lnTo>
                  <a:lnTo>
                    <a:pt x="6494" y="15841"/>
                  </a:lnTo>
                  <a:lnTo>
                    <a:pt x="4959" y="18913"/>
                  </a:lnTo>
                  <a:lnTo>
                    <a:pt x="3379" y="22028"/>
                  </a:lnTo>
                  <a:lnTo>
                    <a:pt x="1711" y="25144"/>
                  </a:lnTo>
                  <a:lnTo>
                    <a:pt x="0" y="29225"/>
                  </a:lnTo>
                  <a:lnTo>
                    <a:pt x="0" y="29268"/>
                  </a:lnTo>
                  <a:lnTo>
                    <a:pt x="0" y="29356"/>
                  </a:lnTo>
                  <a:lnTo>
                    <a:pt x="44" y="29400"/>
                  </a:lnTo>
                  <a:lnTo>
                    <a:pt x="132" y="29444"/>
                  </a:lnTo>
                  <a:lnTo>
                    <a:pt x="176" y="29444"/>
                  </a:lnTo>
                  <a:lnTo>
                    <a:pt x="263" y="29400"/>
                  </a:lnTo>
                  <a:lnTo>
                    <a:pt x="351" y="29356"/>
                  </a:lnTo>
                  <a:lnTo>
                    <a:pt x="2019" y="25319"/>
                  </a:lnTo>
                  <a:lnTo>
                    <a:pt x="3686" y="22204"/>
                  </a:lnTo>
                  <a:lnTo>
                    <a:pt x="5266" y="19088"/>
                  </a:lnTo>
                  <a:lnTo>
                    <a:pt x="6802" y="15973"/>
                  </a:lnTo>
                  <a:lnTo>
                    <a:pt x="8250" y="12901"/>
                  </a:lnTo>
                  <a:lnTo>
                    <a:pt x="10049" y="9171"/>
                  </a:lnTo>
                  <a:lnTo>
                    <a:pt x="11892" y="5441"/>
                  </a:lnTo>
                  <a:lnTo>
                    <a:pt x="13471" y="2326"/>
                  </a:lnTo>
                  <a:lnTo>
                    <a:pt x="14393" y="264"/>
                  </a:lnTo>
                  <a:lnTo>
                    <a:pt x="14393" y="176"/>
                  </a:lnTo>
                  <a:lnTo>
                    <a:pt x="14393" y="132"/>
                  </a:lnTo>
                  <a:lnTo>
                    <a:pt x="14349" y="88"/>
                  </a:lnTo>
                  <a:lnTo>
                    <a:pt x="14305" y="44"/>
                  </a:lnTo>
                  <a:lnTo>
                    <a:pt x="14217"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 name="Google Shape;1078;p17"/>
            <p:cNvSpPr/>
            <p:nvPr/>
          </p:nvSpPr>
          <p:spPr>
            <a:xfrm>
              <a:off x="2754650" y="825275"/>
              <a:ext cx="332425" cy="722950"/>
            </a:xfrm>
            <a:custGeom>
              <a:rect b="b" l="l" r="r" t="t"/>
              <a:pathLst>
                <a:path extrusionOk="0" h="28918" w="13297">
                  <a:moveTo>
                    <a:pt x="13033" y="1"/>
                  </a:moveTo>
                  <a:lnTo>
                    <a:pt x="12990" y="45"/>
                  </a:lnTo>
                  <a:lnTo>
                    <a:pt x="12946" y="88"/>
                  </a:lnTo>
                  <a:lnTo>
                    <a:pt x="11498" y="4608"/>
                  </a:lnTo>
                  <a:lnTo>
                    <a:pt x="9523" y="8601"/>
                  </a:lnTo>
                  <a:lnTo>
                    <a:pt x="7636" y="12419"/>
                  </a:lnTo>
                  <a:lnTo>
                    <a:pt x="5881" y="15973"/>
                  </a:lnTo>
                  <a:lnTo>
                    <a:pt x="4126" y="19484"/>
                  </a:lnTo>
                  <a:lnTo>
                    <a:pt x="2327" y="23038"/>
                  </a:lnTo>
                  <a:lnTo>
                    <a:pt x="352" y="26680"/>
                  </a:lnTo>
                  <a:lnTo>
                    <a:pt x="308" y="26768"/>
                  </a:lnTo>
                  <a:lnTo>
                    <a:pt x="1" y="28698"/>
                  </a:lnTo>
                  <a:lnTo>
                    <a:pt x="1" y="28786"/>
                  </a:lnTo>
                  <a:lnTo>
                    <a:pt x="1" y="28830"/>
                  </a:lnTo>
                  <a:lnTo>
                    <a:pt x="45" y="28874"/>
                  </a:lnTo>
                  <a:lnTo>
                    <a:pt x="133" y="28918"/>
                  </a:lnTo>
                  <a:lnTo>
                    <a:pt x="264" y="28874"/>
                  </a:lnTo>
                  <a:lnTo>
                    <a:pt x="308" y="28742"/>
                  </a:lnTo>
                  <a:lnTo>
                    <a:pt x="659" y="26855"/>
                  </a:lnTo>
                  <a:lnTo>
                    <a:pt x="2634" y="23170"/>
                  </a:lnTo>
                  <a:lnTo>
                    <a:pt x="4477" y="19615"/>
                  </a:lnTo>
                  <a:lnTo>
                    <a:pt x="6232" y="16105"/>
                  </a:lnTo>
                  <a:lnTo>
                    <a:pt x="7943" y="12550"/>
                  </a:lnTo>
                  <a:lnTo>
                    <a:pt x="9830" y="8733"/>
                  </a:lnTo>
                  <a:lnTo>
                    <a:pt x="11805" y="4784"/>
                  </a:lnTo>
                  <a:lnTo>
                    <a:pt x="11805" y="4740"/>
                  </a:lnTo>
                  <a:lnTo>
                    <a:pt x="13297" y="220"/>
                  </a:lnTo>
                  <a:lnTo>
                    <a:pt x="13297" y="132"/>
                  </a:lnTo>
                  <a:lnTo>
                    <a:pt x="13253" y="88"/>
                  </a:lnTo>
                  <a:lnTo>
                    <a:pt x="13253"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 name="Google Shape;1079;p17"/>
            <p:cNvSpPr/>
            <p:nvPr/>
          </p:nvSpPr>
          <p:spPr>
            <a:xfrm>
              <a:off x="2734925" y="958025"/>
              <a:ext cx="270975" cy="606675"/>
            </a:xfrm>
            <a:custGeom>
              <a:rect b="b" l="l" r="r" t="t"/>
              <a:pathLst>
                <a:path extrusionOk="0" h="24267" w="10839">
                  <a:moveTo>
                    <a:pt x="10619" y="0"/>
                  </a:moveTo>
                  <a:lnTo>
                    <a:pt x="10531" y="44"/>
                  </a:lnTo>
                  <a:lnTo>
                    <a:pt x="10531" y="88"/>
                  </a:lnTo>
                  <a:lnTo>
                    <a:pt x="9610" y="2326"/>
                  </a:lnTo>
                  <a:lnTo>
                    <a:pt x="8645" y="4520"/>
                  </a:lnTo>
                  <a:lnTo>
                    <a:pt x="7635" y="6714"/>
                  </a:lnTo>
                  <a:lnTo>
                    <a:pt x="6582" y="8864"/>
                  </a:lnTo>
                  <a:lnTo>
                    <a:pt x="4476" y="13164"/>
                  </a:lnTo>
                  <a:lnTo>
                    <a:pt x="2326" y="17333"/>
                  </a:lnTo>
                  <a:lnTo>
                    <a:pt x="351" y="21107"/>
                  </a:lnTo>
                  <a:lnTo>
                    <a:pt x="351" y="21151"/>
                  </a:lnTo>
                  <a:lnTo>
                    <a:pt x="0" y="22423"/>
                  </a:lnTo>
                  <a:lnTo>
                    <a:pt x="0" y="22467"/>
                  </a:lnTo>
                  <a:lnTo>
                    <a:pt x="88" y="24091"/>
                  </a:lnTo>
                  <a:lnTo>
                    <a:pt x="132" y="24222"/>
                  </a:lnTo>
                  <a:lnTo>
                    <a:pt x="263" y="24266"/>
                  </a:lnTo>
                  <a:lnTo>
                    <a:pt x="351" y="24266"/>
                  </a:lnTo>
                  <a:lnTo>
                    <a:pt x="395" y="24222"/>
                  </a:lnTo>
                  <a:lnTo>
                    <a:pt x="439" y="24134"/>
                  </a:lnTo>
                  <a:lnTo>
                    <a:pt x="439" y="24091"/>
                  </a:lnTo>
                  <a:lnTo>
                    <a:pt x="351" y="22511"/>
                  </a:lnTo>
                  <a:lnTo>
                    <a:pt x="658" y="21282"/>
                  </a:lnTo>
                  <a:lnTo>
                    <a:pt x="2633" y="17508"/>
                  </a:lnTo>
                  <a:lnTo>
                    <a:pt x="4783" y="13296"/>
                  </a:lnTo>
                  <a:lnTo>
                    <a:pt x="6889" y="9040"/>
                  </a:lnTo>
                  <a:lnTo>
                    <a:pt x="7942" y="6846"/>
                  </a:lnTo>
                  <a:lnTo>
                    <a:pt x="8952" y="4695"/>
                  </a:lnTo>
                  <a:lnTo>
                    <a:pt x="9917" y="2458"/>
                  </a:lnTo>
                  <a:lnTo>
                    <a:pt x="10839" y="220"/>
                  </a:lnTo>
                  <a:lnTo>
                    <a:pt x="10839" y="176"/>
                  </a:lnTo>
                  <a:lnTo>
                    <a:pt x="10839" y="88"/>
                  </a:lnTo>
                  <a:lnTo>
                    <a:pt x="10795" y="44"/>
                  </a:lnTo>
                  <a:lnTo>
                    <a:pt x="10751"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 name="Google Shape;1080;p17"/>
            <p:cNvSpPr/>
            <p:nvPr/>
          </p:nvSpPr>
          <p:spPr>
            <a:xfrm>
              <a:off x="2697625" y="973375"/>
              <a:ext cx="265500" cy="607775"/>
            </a:xfrm>
            <a:custGeom>
              <a:rect b="b" l="l" r="r" t="t"/>
              <a:pathLst>
                <a:path extrusionOk="0" h="24311" w="10620">
                  <a:moveTo>
                    <a:pt x="10444" y="1"/>
                  </a:moveTo>
                  <a:lnTo>
                    <a:pt x="10400" y="44"/>
                  </a:lnTo>
                  <a:lnTo>
                    <a:pt x="10312" y="88"/>
                  </a:lnTo>
                  <a:lnTo>
                    <a:pt x="10268" y="132"/>
                  </a:lnTo>
                  <a:lnTo>
                    <a:pt x="8206" y="5398"/>
                  </a:lnTo>
                  <a:lnTo>
                    <a:pt x="6758" y="8206"/>
                  </a:lnTo>
                  <a:lnTo>
                    <a:pt x="5266" y="11497"/>
                  </a:lnTo>
                  <a:lnTo>
                    <a:pt x="3862" y="14349"/>
                  </a:lnTo>
                  <a:lnTo>
                    <a:pt x="2019" y="17684"/>
                  </a:lnTo>
                  <a:lnTo>
                    <a:pt x="439" y="20888"/>
                  </a:lnTo>
                  <a:lnTo>
                    <a:pt x="395" y="20931"/>
                  </a:lnTo>
                  <a:lnTo>
                    <a:pt x="0" y="22599"/>
                  </a:lnTo>
                  <a:lnTo>
                    <a:pt x="0" y="22643"/>
                  </a:lnTo>
                  <a:lnTo>
                    <a:pt x="220" y="24179"/>
                  </a:lnTo>
                  <a:lnTo>
                    <a:pt x="263" y="24266"/>
                  </a:lnTo>
                  <a:lnTo>
                    <a:pt x="395" y="24310"/>
                  </a:lnTo>
                  <a:lnTo>
                    <a:pt x="483" y="24310"/>
                  </a:lnTo>
                  <a:lnTo>
                    <a:pt x="527" y="24266"/>
                  </a:lnTo>
                  <a:lnTo>
                    <a:pt x="571" y="24179"/>
                  </a:lnTo>
                  <a:lnTo>
                    <a:pt x="571" y="24135"/>
                  </a:lnTo>
                  <a:lnTo>
                    <a:pt x="351" y="22643"/>
                  </a:lnTo>
                  <a:lnTo>
                    <a:pt x="746" y="21019"/>
                  </a:lnTo>
                  <a:lnTo>
                    <a:pt x="2326" y="17816"/>
                  </a:lnTo>
                  <a:lnTo>
                    <a:pt x="4169" y="14481"/>
                  </a:lnTo>
                  <a:lnTo>
                    <a:pt x="5573" y="11673"/>
                  </a:lnTo>
                  <a:lnTo>
                    <a:pt x="7109" y="8382"/>
                  </a:lnTo>
                  <a:lnTo>
                    <a:pt x="8557" y="5573"/>
                  </a:lnTo>
                  <a:lnTo>
                    <a:pt x="8557" y="5529"/>
                  </a:lnTo>
                  <a:lnTo>
                    <a:pt x="10619" y="264"/>
                  </a:lnTo>
                  <a:lnTo>
                    <a:pt x="10619" y="176"/>
                  </a:lnTo>
                  <a:lnTo>
                    <a:pt x="10619" y="132"/>
                  </a:lnTo>
                  <a:lnTo>
                    <a:pt x="10575" y="44"/>
                  </a:lnTo>
                  <a:lnTo>
                    <a:pt x="10531" y="44"/>
                  </a:lnTo>
                  <a:lnTo>
                    <a:pt x="10444"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 name="Google Shape;1081;p17"/>
            <p:cNvSpPr/>
            <p:nvPr/>
          </p:nvSpPr>
          <p:spPr>
            <a:xfrm>
              <a:off x="2630700" y="1103925"/>
              <a:ext cx="223825" cy="530975"/>
            </a:xfrm>
            <a:custGeom>
              <a:rect b="b" l="l" r="r" t="t"/>
              <a:pathLst>
                <a:path extrusionOk="0" h="21239" w="8953">
                  <a:moveTo>
                    <a:pt x="8733" y="0"/>
                  </a:moveTo>
                  <a:lnTo>
                    <a:pt x="8689" y="44"/>
                  </a:lnTo>
                  <a:lnTo>
                    <a:pt x="8645" y="88"/>
                  </a:lnTo>
                  <a:lnTo>
                    <a:pt x="6451" y="4388"/>
                  </a:lnTo>
                  <a:lnTo>
                    <a:pt x="5003" y="7372"/>
                  </a:lnTo>
                  <a:lnTo>
                    <a:pt x="3379" y="10356"/>
                  </a:lnTo>
                  <a:lnTo>
                    <a:pt x="1405" y="14261"/>
                  </a:lnTo>
                  <a:lnTo>
                    <a:pt x="1405" y="14305"/>
                  </a:lnTo>
                  <a:lnTo>
                    <a:pt x="790" y="16455"/>
                  </a:lnTo>
                  <a:lnTo>
                    <a:pt x="0" y="21063"/>
                  </a:lnTo>
                  <a:lnTo>
                    <a:pt x="0" y="21107"/>
                  </a:lnTo>
                  <a:lnTo>
                    <a:pt x="44" y="21195"/>
                  </a:lnTo>
                  <a:lnTo>
                    <a:pt x="88" y="21238"/>
                  </a:lnTo>
                  <a:lnTo>
                    <a:pt x="176" y="21238"/>
                  </a:lnTo>
                  <a:lnTo>
                    <a:pt x="308" y="21195"/>
                  </a:lnTo>
                  <a:lnTo>
                    <a:pt x="351" y="21107"/>
                  </a:lnTo>
                  <a:lnTo>
                    <a:pt x="1141" y="16543"/>
                  </a:lnTo>
                  <a:lnTo>
                    <a:pt x="1712" y="14393"/>
                  </a:lnTo>
                  <a:lnTo>
                    <a:pt x="3686" y="10532"/>
                  </a:lnTo>
                  <a:lnTo>
                    <a:pt x="5310" y="7504"/>
                  </a:lnTo>
                  <a:lnTo>
                    <a:pt x="6802" y="4564"/>
                  </a:lnTo>
                  <a:lnTo>
                    <a:pt x="8952" y="264"/>
                  </a:lnTo>
                  <a:lnTo>
                    <a:pt x="8952" y="176"/>
                  </a:lnTo>
                  <a:lnTo>
                    <a:pt x="8952" y="132"/>
                  </a:lnTo>
                  <a:lnTo>
                    <a:pt x="8908" y="44"/>
                  </a:lnTo>
                  <a:lnTo>
                    <a:pt x="8864"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 name="Google Shape;1082;p17"/>
            <p:cNvSpPr/>
            <p:nvPr/>
          </p:nvSpPr>
          <p:spPr>
            <a:xfrm>
              <a:off x="2619725" y="1124775"/>
              <a:ext cx="194200" cy="436625"/>
            </a:xfrm>
            <a:custGeom>
              <a:rect b="b" l="l" r="r" t="t"/>
              <a:pathLst>
                <a:path extrusionOk="0" h="17465" w="7768">
                  <a:moveTo>
                    <a:pt x="7548" y="0"/>
                  </a:moveTo>
                  <a:lnTo>
                    <a:pt x="7460" y="44"/>
                  </a:lnTo>
                  <a:lnTo>
                    <a:pt x="7416" y="88"/>
                  </a:lnTo>
                  <a:lnTo>
                    <a:pt x="6188" y="2501"/>
                  </a:lnTo>
                  <a:lnTo>
                    <a:pt x="4696" y="5661"/>
                  </a:lnTo>
                  <a:lnTo>
                    <a:pt x="3160" y="8469"/>
                  </a:lnTo>
                  <a:lnTo>
                    <a:pt x="966" y="12681"/>
                  </a:lnTo>
                  <a:lnTo>
                    <a:pt x="176" y="15007"/>
                  </a:lnTo>
                  <a:lnTo>
                    <a:pt x="176" y="15051"/>
                  </a:lnTo>
                  <a:lnTo>
                    <a:pt x="1" y="17245"/>
                  </a:lnTo>
                  <a:lnTo>
                    <a:pt x="1" y="17333"/>
                  </a:lnTo>
                  <a:lnTo>
                    <a:pt x="45" y="17377"/>
                  </a:lnTo>
                  <a:lnTo>
                    <a:pt x="88" y="17421"/>
                  </a:lnTo>
                  <a:lnTo>
                    <a:pt x="176" y="17464"/>
                  </a:lnTo>
                  <a:lnTo>
                    <a:pt x="308" y="17421"/>
                  </a:lnTo>
                  <a:lnTo>
                    <a:pt x="352" y="17289"/>
                  </a:lnTo>
                  <a:lnTo>
                    <a:pt x="527" y="15095"/>
                  </a:lnTo>
                  <a:lnTo>
                    <a:pt x="1273" y="12813"/>
                  </a:lnTo>
                  <a:lnTo>
                    <a:pt x="3467" y="8601"/>
                  </a:lnTo>
                  <a:lnTo>
                    <a:pt x="5003" y="5792"/>
                  </a:lnTo>
                  <a:lnTo>
                    <a:pt x="6539" y="2677"/>
                  </a:lnTo>
                  <a:lnTo>
                    <a:pt x="7767" y="263"/>
                  </a:lnTo>
                  <a:lnTo>
                    <a:pt x="7767" y="176"/>
                  </a:lnTo>
                  <a:lnTo>
                    <a:pt x="7767" y="132"/>
                  </a:lnTo>
                  <a:lnTo>
                    <a:pt x="7724" y="44"/>
                  </a:lnTo>
                  <a:lnTo>
                    <a:pt x="7680"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 name="Google Shape;1083;p17"/>
            <p:cNvSpPr/>
            <p:nvPr/>
          </p:nvSpPr>
          <p:spPr>
            <a:xfrm>
              <a:off x="2592300" y="1141225"/>
              <a:ext cx="183225" cy="483800"/>
            </a:xfrm>
            <a:custGeom>
              <a:rect b="b" l="l" r="r" t="t"/>
              <a:pathLst>
                <a:path extrusionOk="0" h="19352" w="7329">
                  <a:moveTo>
                    <a:pt x="7153" y="0"/>
                  </a:moveTo>
                  <a:lnTo>
                    <a:pt x="7109" y="44"/>
                  </a:lnTo>
                  <a:lnTo>
                    <a:pt x="7022" y="44"/>
                  </a:lnTo>
                  <a:lnTo>
                    <a:pt x="7022" y="132"/>
                  </a:lnTo>
                  <a:lnTo>
                    <a:pt x="5749" y="2677"/>
                  </a:lnTo>
                  <a:lnTo>
                    <a:pt x="4476" y="5178"/>
                  </a:lnTo>
                  <a:lnTo>
                    <a:pt x="1229" y="11277"/>
                  </a:lnTo>
                  <a:lnTo>
                    <a:pt x="1229" y="11321"/>
                  </a:lnTo>
                  <a:lnTo>
                    <a:pt x="308" y="13735"/>
                  </a:lnTo>
                  <a:lnTo>
                    <a:pt x="308" y="13779"/>
                  </a:lnTo>
                  <a:lnTo>
                    <a:pt x="1" y="16017"/>
                  </a:lnTo>
                  <a:lnTo>
                    <a:pt x="1" y="16060"/>
                  </a:lnTo>
                  <a:lnTo>
                    <a:pt x="132" y="19176"/>
                  </a:lnTo>
                  <a:lnTo>
                    <a:pt x="132" y="19264"/>
                  </a:lnTo>
                  <a:lnTo>
                    <a:pt x="176" y="19308"/>
                  </a:lnTo>
                  <a:lnTo>
                    <a:pt x="308" y="19351"/>
                  </a:lnTo>
                  <a:lnTo>
                    <a:pt x="396" y="19351"/>
                  </a:lnTo>
                  <a:lnTo>
                    <a:pt x="439" y="19308"/>
                  </a:lnTo>
                  <a:lnTo>
                    <a:pt x="483" y="19264"/>
                  </a:lnTo>
                  <a:lnTo>
                    <a:pt x="483" y="19176"/>
                  </a:lnTo>
                  <a:lnTo>
                    <a:pt x="352" y="16060"/>
                  </a:lnTo>
                  <a:lnTo>
                    <a:pt x="659" y="13866"/>
                  </a:lnTo>
                  <a:lnTo>
                    <a:pt x="1536" y="11453"/>
                  </a:lnTo>
                  <a:lnTo>
                    <a:pt x="4827" y="5354"/>
                  </a:lnTo>
                  <a:lnTo>
                    <a:pt x="6100" y="2852"/>
                  </a:lnTo>
                  <a:lnTo>
                    <a:pt x="7329" y="264"/>
                  </a:lnTo>
                  <a:lnTo>
                    <a:pt x="7329" y="176"/>
                  </a:lnTo>
                  <a:lnTo>
                    <a:pt x="7329" y="132"/>
                  </a:lnTo>
                  <a:lnTo>
                    <a:pt x="7285" y="88"/>
                  </a:lnTo>
                  <a:lnTo>
                    <a:pt x="7241" y="44"/>
                  </a:lnTo>
                  <a:lnTo>
                    <a:pt x="7153"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 name="Google Shape;1084;p17"/>
            <p:cNvSpPr/>
            <p:nvPr/>
          </p:nvSpPr>
          <p:spPr>
            <a:xfrm>
              <a:off x="2263200" y="1174125"/>
              <a:ext cx="342300" cy="810725"/>
            </a:xfrm>
            <a:custGeom>
              <a:rect b="b" l="l" r="r" t="t"/>
              <a:pathLst>
                <a:path extrusionOk="0" h="32429" w="13692">
                  <a:moveTo>
                    <a:pt x="13384" y="1"/>
                  </a:moveTo>
                  <a:lnTo>
                    <a:pt x="13340" y="88"/>
                  </a:lnTo>
                  <a:lnTo>
                    <a:pt x="11014" y="4389"/>
                  </a:lnTo>
                  <a:lnTo>
                    <a:pt x="9479" y="7241"/>
                  </a:lnTo>
                  <a:lnTo>
                    <a:pt x="8294" y="9918"/>
                  </a:lnTo>
                  <a:lnTo>
                    <a:pt x="7723" y="11980"/>
                  </a:lnTo>
                  <a:lnTo>
                    <a:pt x="7723" y="12024"/>
                  </a:lnTo>
                  <a:lnTo>
                    <a:pt x="7548" y="16544"/>
                  </a:lnTo>
                  <a:lnTo>
                    <a:pt x="7153" y="17816"/>
                  </a:lnTo>
                  <a:lnTo>
                    <a:pt x="5003" y="21502"/>
                  </a:lnTo>
                  <a:lnTo>
                    <a:pt x="1975" y="26329"/>
                  </a:lnTo>
                  <a:lnTo>
                    <a:pt x="0" y="31682"/>
                  </a:lnTo>
                  <a:lnTo>
                    <a:pt x="0" y="31770"/>
                  </a:lnTo>
                  <a:lnTo>
                    <a:pt x="0" y="31814"/>
                  </a:lnTo>
                  <a:lnTo>
                    <a:pt x="352" y="32340"/>
                  </a:lnTo>
                  <a:lnTo>
                    <a:pt x="395" y="32428"/>
                  </a:lnTo>
                  <a:lnTo>
                    <a:pt x="571" y="32428"/>
                  </a:lnTo>
                  <a:lnTo>
                    <a:pt x="615" y="32384"/>
                  </a:lnTo>
                  <a:lnTo>
                    <a:pt x="2897" y="30015"/>
                  </a:lnTo>
                  <a:lnTo>
                    <a:pt x="2940" y="29971"/>
                  </a:lnTo>
                  <a:lnTo>
                    <a:pt x="2940" y="29927"/>
                  </a:lnTo>
                  <a:lnTo>
                    <a:pt x="2940" y="29839"/>
                  </a:lnTo>
                  <a:lnTo>
                    <a:pt x="2897" y="29795"/>
                  </a:lnTo>
                  <a:lnTo>
                    <a:pt x="2853" y="29752"/>
                  </a:lnTo>
                  <a:lnTo>
                    <a:pt x="2721" y="29752"/>
                  </a:lnTo>
                  <a:lnTo>
                    <a:pt x="2633" y="29795"/>
                  </a:lnTo>
                  <a:lnTo>
                    <a:pt x="527" y="31989"/>
                  </a:lnTo>
                  <a:lnTo>
                    <a:pt x="352" y="31726"/>
                  </a:lnTo>
                  <a:lnTo>
                    <a:pt x="2282" y="26504"/>
                  </a:lnTo>
                  <a:lnTo>
                    <a:pt x="5310" y="21678"/>
                  </a:lnTo>
                  <a:lnTo>
                    <a:pt x="7460" y="17992"/>
                  </a:lnTo>
                  <a:lnTo>
                    <a:pt x="7504" y="17948"/>
                  </a:lnTo>
                  <a:lnTo>
                    <a:pt x="7899" y="16631"/>
                  </a:lnTo>
                  <a:lnTo>
                    <a:pt x="7899" y="16587"/>
                  </a:lnTo>
                  <a:lnTo>
                    <a:pt x="8074" y="12024"/>
                  </a:lnTo>
                  <a:lnTo>
                    <a:pt x="8645" y="10049"/>
                  </a:lnTo>
                  <a:lnTo>
                    <a:pt x="9830" y="7373"/>
                  </a:lnTo>
                  <a:lnTo>
                    <a:pt x="11322" y="4564"/>
                  </a:lnTo>
                  <a:lnTo>
                    <a:pt x="13647" y="264"/>
                  </a:lnTo>
                  <a:lnTo>
                    <a:pt x="13691" y="176"/>
                  </a:lnTo>
                  <a:lnTo>
                    <a:pt x="13691" y="88"/>
                  </a:lnTo>
                  <a:lnTo>
                    <a:pt x="13647" y="45"/>
                  </a:lnTo>
                  <a:lnTo>
                    <a:pt x="13603"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 name="Google Shape;1085;p17"/>
            <p:cNvSpPr/>
            <p:nvPr/>
          </p:nvSpPr>
          <p:spPr>
            <a:xfrm>
              <a:off x="3125450" y="769325"/>
              <a:ext cx="242475" cy="648375"/>
            </a:xfrm>
            <a:custGeom>
              <a:rect b="b" l="l" r="r" t="t"/>
              <a:pathLst>
                <a:path extrusionOk="0" h="25935" w="9699">
                  <a:moveTo>
                    <a:pt x="9479" y="1"/>
                  </a:moveTo>
                  <a:lnTo>
                    <a:pt x="9435" y="45"/>
                  </a:lnTo>
                  <a:lnTo>
                    <a:pt x="9391" y="89"/>
                  </a:lnTo>
                  <a:lnTo>
                    <a:pt x="8996" y="878"/>
                  </a:lnTo>
                  <a:lnTo>
                    <a:pt x="8952" y="878"/>
                  </a:lnTo>
                  <a:lnTo>
                    <a:pt x="8162" y="2941"/>
                  </a:lnTo>
                  <a:lnTo>
                    <a:pt x="6846" y="6846"/>
                  </a:lnTo>
                  <a:lnTo>
                    <a:pt x="5573" y="9742"/>
                  </a:lnTo>
                  <a:lnTo>
                    <a:pt x="4652" y="11410"/>
                  </a:lnTo>
                  <a:lnTo>
                    <a:pt x="3862" y="12989"/>
                  </a:lnTo>
                  <a:lnTo>
                    <a:pt x="3160" y="14525"/>
                  </a:lnTo>
                  <a:lnTo>
                    <a:pt x="2590" y="16017"/>
                  </a:lnTo>
                  <a:lnTo>
                    <a:pt x="2019" y="17553"/>
                  </a:lnTo>
                  <a:lnTo>
                    <a:pt x="1536" y="19089"/>
                  </a:lnTo>
                  <a:lnTo>
                    <a:pt x="483" y="22380"/>
                  </a:lnTo>
                  <a:lnTo>
                    <a:pt x="88" y="23696"/>
                  </a:lnTo>
                  <a:lnTo>
                    <a:pt x="88" y="23740"/>
                  </a:lnTo>
                  <a:lnTo>
                    <a:pt x="1" y="25759"/>
                  </a:lnTo>
                  <a:lnTo>
                    <a:pt x="1" y="25802"/>
                  </a:lnTo>
                  <a:lnTo>
                    <a:pt x="44" y="25846"/>
                  </a:lnTo>
                  <a:lnTo>
                    <a:pt x="88" y="25890"/>
                  </a:lnTo>
                  <a:lnTo>
                    <a:pt x="176" y="25934"/>
                  </a:lnTo>
                  <a:lnTo>
                    <a:pt x="308" y="25890"/>
                  </a:lnTo>
                  <a:lnTo>
                    <a:pt x="352" y="25759"/>
                  </a:lnTo>
                  <a:lnTo>
                    <a:pt x="439" y="23784"/>
                  </a:lnTo>
                  <a:lnTo>
                    <a:pt x="834" y="22511"/>
                  </a:lnTo>
                  <a:lnTo>
                    <a:pt x="1844" y="19220"/>
                  </a:lnTo>
                  <a:lnTo>
                    <a:pt x="2370" y="17685"/>
                  </a:lnTo>
                  <a:lnTo>
                    <a:pt x="2897" y="16149"/>
                  </a:lnTo>
                  <a:lnTo>
                    <a:pt x="3511" y="14657"/>
                  </a:lnTo>
                  <a:lnTo>
                    <a:pt x="4169" y="13121"/>
                  </a:lnTo>
                  <a:lnTo>
                    <a:pt x="4959" y="11541"/>
                  </a:lnTo>
                  <a:lnTo>
                    <a:pt x="5881" y="9874"/>
                  </a:lnTo>
                  <a:lnTo>
                    <a:pt x="7153" y="6978"/>
                  </a:lnTo>
                  <a:lnTo>
                    <a:pt x="8513" y="3029"/>
                  </a:lnTo>
                  <a:lnTo>
                    <a:pt x="9303" y="1010"/>
                  </a:lnTo>
                  <a:lnTo>
                    <a:pt x="9698" y="264"/>
                  </a:lnTo>
                  <a:lnTo>
                    <a:pt x="9698" y="176"/>
                  </a:lnTo>
                  <a:lnTo>
                    <a:pt x="9698" y="89"/>
                  </a:lnTo>
                  <a:lnTo>
                    <a:pt x="9698" y="45"/>
                  </a:lnTo>
                  <a:lnTo>
                    <a:pt x="9610"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 name="Google Shape;1086;p17"/>
            <p:cNvSpPr/>
            <p:nvPr/>
          </p:nvSpPr>
          <p:spPr>
            <a:xfrm>
              <a:off x="3734300" y="758375"/>
              <a:ext cx="1192475" cy="1433800"/>
            </a:xfrm>
            <a:custGeom>
              <a:rect b="b" l="l" r="r" t="t"/>
              <a:pathLst>
                <a:path extrusionOk="0" h="57352" w="47699">
                  <a:moveTo>
                    <a:pt x="22906" y="0"/>
                  </a:moveTo>
                  <a:lnTo>
                    <a:pt x="22862" y="44"/>
                  </a:lnTo>
                  <a:lnTo>
                    <a:pt x="22818" y="88"/>
                  </a:lnTo>
                  <a:lnTo>
                    <a:pt x="21063" y="2764"/>
                  </a:lnTo>
                  <a:lnTo>
                    <a:pt x="21063" y="2808"/>
                  </a:lnTo>
                  <a:lnTo>
                    <a:pt x="19703" y="5968"/>
                  </a:lnTo>
                  <a:lnTo>
                    <a:pt x="19483" y="6582"/>
                  </a:lnTo>
                  <a:lnTo>
                    <a:pt x="19176" y="7196"/>
                  </a:lnTo>
                  <a:lnTo>
                    <a:pt x="18562" y="8337"/>
                  </a:lnTo>
                  <a:lnTo>
                    <a:pt x="17816" y="9434"/>
                  </a:lnTo>
                  <a:lnTo>
                    <a:pt x="17070" y="10487"/>
                  </a:lnTo>
                  <a:lnTo>
                    <a:pt x="16236" y="11497"/>
                  </a:lnTo>
                  <a:lnTo>
                    <a:pt x="15358" y="12506"/>
                  </a:lnTo>
                  <a:lnTo>
                    <a:pt x="13559" y="14437"/>
                  </a:lnTo>
                  <a:lnTo>
                    <a:pt x="11629" y="16543"/>
                  </a:lnTo>
                  <a:lnTo>
                    <a:pt x="10707" y="17596"/>
                  </a:lnTo>
                  <a:lnTo>
                    <a:pt x="9873" y="18693"/>
                  </a:lnTo>
                  <a:lnTo>
                    <a:pt x="7679" y="21326"/>
                  </a:lnTo>
                  <a:lnTo>
                    <a:pt x="7635" y="21414"/>
                  </a:lnTo>
                  <a:lnTo>
                    <a:pt x="7416" y="22423"/>
                  </a:lnTo>
                  <a:lnTo>
                    <a:pt x="7416" y="22467"/>
                  </a:lnTo>
                  <a:lnTo>
                    <a:pt x="7855" y="25670"/>
                  </a:lnTo>
                  <a:lnTo>
                    <a:pt x="7723" y="26591"/>
                  </a:lnTo>
                  <a:lnTo>
                    <a:pt x="6889" y="26284"/>
                  </a:lnTo>
                  <a:lnTo>
                    <a:pt x="6802" y="26240"/>
                  </a:lnTo>
                  <a:lnTo>
                    <a:pt x="6714" y="26284"/>
                  </a:lnTo>
                  <a:lnTo>
                    <a:pt x="4125" y="27645"/>
                  </a:lnTo>
                  <a:lnTo>
                    <a:pt x="4037" y="27732"/>
                  </a:lnTo>
                  <a:lnTo>
                    <a:pt x="3511" y="29268"/>
                  </a:lnTo>
                  <a:lnTo>
                    <a:pt x="3467" y="29312"/>
                  </a:lnTo>
                  <a:lnTo>
                    <a:pt x="3160" y="31243"/>
                  </a:lnTo>
                  <a:lnTo>
                    <a:pt x="3160" y="31287"/>
                  </a:lnTo>
                  <a:lnTo>
                    <a:pt x="3467" y="33788"/>
                  </a:lnTo>
                  <a:lnTo>
                    <a:pt x="3598" y="35017"/>
                  </a:lnTo>
                  <a:lnTo>
                    <a:pt x="3642" y="36157"/>
                  </a:lnTo>
                  <a:lnTo>
                    <a:pt x="3686" y="37167"/>
                  </a:lnTo>
                  <a:lnTo>
                    <a:pt x="3686" y="38088"/>
                  </a:lnTo>
                  <a:lnTo>
                    <a:pt x="3598" y="38966"/>
                  </a:lnTo>
                  <a:lnTo>
                    <a:pt x="3511" y="39712"/>
                  </a:lnTo>
                  <a:lnTo>
                    <a:pt x="3379" y="40414"/>
                  </a:lnTo>
                  <a:lnTo>
                    <a:pt x="3204" y="41028"/>
                  </a:lnTo>
                  <a:lnTo>
                    <a:pt x="3028" y="41599"/>
                  </a:lnTo>
                  <a:lnTo>
                    <a:pt x="2809" y="42081"/>
                  </a:lnTo>
                  <a:lnTo>
                    <a:pt x="2589" y="42520"/>
                  </a:lnTo>
                  <a:lnTo>
                    <a:pt x="2326" y="42871"/>
                  </a:lnTo>
                  <a:lnTo>
                    <a:pt x="2063" y="43178"/>
                  </a:lnTo>
                  <a:lnTo>
                    <a:pt x="1799" y="43442"/>
                  </a:lnTo>
                  <a:lnTo>
                    <a:pt x="1536" y="43705"/>
                  </a:lnTo>
                  <a:lnTo>
                    <a:pt x="1229" y="43880"/>
                  </a:lnTo>
                  <a:lnTo>
                    <a:pt x="1185" y="43924"/>
                  </a:lnTo>
                  <a:lnTo>
                    <a:pt x="44" y="45285"/>
                  </a:lnTo>
                  <a:lnTo>
                    <a:pt x="0" y="45372"/>
                  </a:lnTo>
                  <a:lnTo>
                    <a:pt x="0" y="45416"/>
                  </a:lnTo>
                  <a:lnTo>
                    <a:pt x="88" y="46118"/>
                  </a:lnTo>
                  <a:lnTo>
                    <a:pt x="1361" y="50638"/>
                  </a:lnTo>
                  <a:lnTo>
                    <a:pt x="2326" y="53446"/>
                  </a:lnTo>
                  <a:lnTo>
                    <a:pt x="2370" y="53446"/>
                  </a:lnTo>
                  <a:lnTo>
                    <a:pt x="3774" y="55728"/>
                  </a:lnTo>
                  <a:lnTo>
                    <a:pt x="5047" y="57176"/>
                  </a:lnTo>
                  <a:lnTo>
                    <a:pt x="5134" y="57220"/>
                  </a:lnTo>
                  <a:lnTo>
                    <a:pt x="5529" y="57352"/>
                  </a:lnTo>
                  <a:lnTo>
                    <a:pt x="5617" y="57352"/>
                  </a:lnTo>
                  <a:lnTo>
                    <a:pt x="6670" y="56957"/>
                  </a:lnTo>
                  <a:lnTo>
                    <a:pt x="6714" y="56913"/>
                  </a:lnTo>
                  <a:lnTo>
                    <a:pt x="7460" y="56035"/>
                  </a:lnTo>
                  <a:lnTo>
                    <a:pt x="7504" y="55991"/>
                  </a:lnTo>
                  <a:lnTo>
                    <a:pt x="7943" y="54850"/>
                  </a:lnTo>
                  <a:lnTo>
                    <a:pt x="7943" y="54807"/>
                  </a:lnTo>
                  <a:lnTo>
                    <a:pt x="8118" y="52261"/>
                  </a:lnTo>
                  <a:lnTo>
                    <a:pt x="8118" y="52174"/>
                  </a:lnTo>
                  <a:lnTo>
                    <a:pt x="7592" y="50726"/>
                  </a:lnTo>
                  <a:lnTo>
                    <a:pt x="4827" y="46118"/>
                  </a:lnTo>
                  <a:lnTo>
                    <a:pt x="4432" y="45241"/>
                  </a:lnTo>
                  <a:lnTo>
                    <a:pt x="4564" y="44933"/>
                  </a:lnTo>
                  <a:lnTo>
                    <a:pt x="5003" y="44626"/>
                  </a:lnTo>
                  <a:lnTo>
                    <a:pt x="8118" y="43793"/>
                  </a:lnTo>
                  <a:lnTo>
                    <a:pt x="11278" y="45460"/>
                  </a:lnTo>
                  <a:lnTo>
                    <a:pt x="12682" y="45987"/>
                  </a:lnTo>
                  <a:lnTo>
                    <a:pt x="14744" y="47347"/>
                  </a:lnTo>
                  <a:lnTo>
                    <a:pt x="14788" y="47347"/>
                  </a:lnTo>
                  <a:lnTo>
                    <a:pt x="18386" y="49102"/>
                  </a:lnTo>
                  <a:lnTo>
                    <a:pt x="20931" y="49936"/>
                  </a:lnTo>
                  <a:lnTo>
                    <a:pt x="21019" y="49936"/>
                  </a:lnTo>
                  <a:lnTo>
                    <a:pt x="25100" y="49234"/>
                  </a:lnTo>
                  <a:lnTo>
                    <a:pt x="26329" y="49321"/>
                  </a:lnTo>
                  <a:lnTo>
                    <a:pt x="26416" y="49321"/>
                  </a:lnTo>
                  <a:lnTo>
                    <a:pt x="27162" y="49102"/>
                  </a:lnTo>
                  <a:lnTo>
                    <a:pt x="27206" y="49102"/>
                  </a:lnTo>
                  <a:lnTo>
                    <a:pt x="30497" y="47127"/>
                  </a:lnTo>
                  <a:lnTo>
                    <a:pt x="32735" y="46689"/>
                  </a:lnTo>
                  <a:lnTo>
                    <a:pt x="35631" y="45855"/>
                  </a:lnTo>
                  <a:lnTo>
                    <a:pt x="35675" y="45811"/>
                  </a:lnTo>
                  <a:lnTo>
                    <a:pt x="36992" y="45065"/>
                  </a:lnTo>
                  <a:lnTo>
                    <a:pt x="39668" y="42959"/>
                  </a:lnTo>
                  <a:lnTo>
                    <a:pt x="39712" y="42915"/>
                  </a:lnTo>
                  <a:lnTo>
                    <a:pt x="41555" y="40896"/>
                  </a:lnTo>
                  <a:lnTo>
                    <a:pt x="42564" y="39448"/>
                  </a:lnTo>
                  <a:lnTo>
                    <a:pt x="42608" y="39405"/>
                  </a:lnTo>
                  <a:lnTo>
                    <a:pt x="43398" y="37474"/>
                  </a:lnTo>
                  <a:lnTo>
                    <a:pt x="43442" y="37430"/>
                  </a:lnTo>
                  <a:lnTo>
                    <a:pt x="44451" y="33349"/>
                  </a:lnTo>
                  <a:lnTo>
                    <a:pt x="45197" y="32120"/>
                  </a:lnTo>
                  <a:lnTo>
                    <a:pt x="45636" y="31067"/>
                  </a:lnTo>
                  <a:lnTo>
                    <a:pt x="46031" y="29926"/>
                  </a:lnTo>
                  <a:lnTo>
                    <a:pt x="46382" y="28654"/>
                  </a:lnTo>
                  <a:lnTo>
                    <a:pt x="46733" y="27381"/>
                  </a:lnTo>
                  <a:lnTo>
                    <a:pt x="47303" y="24968"/>
                  </a:lnTo>
                  <a:lnTo>
                    <a:pt x="47698" y="23125"/>
                  </a:lnTo>
                  <a:lnTo>
                    <a:pt x="47698" y="23037"/>
                  </a:lnTo>
                  <a:lnTo>
                    <a:pt x="47655" y="22993"/>
                  </a:lnTo>
                  <a:lnTo>
                    <a:pt x="47611" y="22906"/>
                  </a:lnTo>
                  <a:lnTo>
                    <a:pt x="47435" y="22906"/>
                  </a:lnTo>
                  <a:lnTo>
                    <a:pt x="47391" y="22993"/>
                  </a:lnTo>
                  <a:lnTo>
                    <a:pt x="47347" y="23037"/>
                  </a:lnTo>
                  <a:lnTo>
                    <a:pt x="46996" y="24880"/>
                  </a:lnTo>
                  <a:lnTo>
                    <a:pt x="46426" y="27250"/>
                  </a:lnTo>
                  <a:lnTo>
                    <a:pt x="46075" y="28522"/>
                  </a:lnTo>
                  <a:lnTo>
                    <a:pt x="45680" y="29795"/>
                  </a:lnTo>
                  <a:lnTo>
                    <a:pt x="45285" y="30936"/>
                  </a:lnTo>
                  <a:lnTo>
                    <a:pt x="44890" y="31989"/>
                  </a:lnTo>
                  <a:lnTo>
                    <a:pt x="44144" y="33217"/>
                  </a:lnTo>
                  <a:lnTo>
                    <a:pt x="44100" y="33261"/>
                  </a:lnTo>
                  <a:lnTo>
                    <a:pt x="43091" y="37342"/>
                  </a:lnTo>
                  <a:lnTo>
                    <a:pt x="42257" y="39273"/>
                  </a:lnTo>
                  <a:lnTo>
                    <a:pt x="41292" y="40677"/>
                  </a:lnTo>
                  <a:lnTo>
                    <a:pt x="39449" y="42696"/>
                  </a:lnTo>
                  <a:lnTo>
                    <a:pt x="36772" y="44802"/>
                  </a:lnTo>
                  <a:lnTo>
                    <a:pt x="35500" y="45504"/>
                  </a:lnTo>
                  <a:lnTo>
                    <a:pt x="32647" y="46382"/>
                  </a:lnTo>
                  <a:lnTo>
                    <a:pt x="30409" y="46820"/>
                  </a:lnTo>
                  <a:lnTo>
                    <a:pt x="30366" y="46820"/>
                  </a:lnTo>
                  <a:lnTo>
                    <a:pt x="27031" y="48795"/>
                  </a:lnTo>
                  <a:lnTo>
                    <a:pt x="26329" y="48970"/>
                  </a:lnTo>
                  <a:lnTo>
                    <a:pt x="25100" y="48883"/>
                  </a:lnTo>
                  <a:lnTo>
                    <a:pt x="25056" y="48883"/>
                  </a:lnTo>
                  <a:lnTo>
                    <a:pt x="20975" y="49585"/>
                  </a:lnTo>
                  <a:lnTo>
                    <a:pt x="18518" y="48795"/>
                  </a:lnTo>
                  <a:lnTo>
                    <a:pt x="14920" y="47040"/>
                  </a:lnTo>
                  <a:lnTo>
                    <a:pt x="12857" y="45679"/>
                  </a:lnTo>
                  <a:lnTo>
                    <a:pt x="11409" y="45109"/>
                  </a:lnTo>
                  <a:lnTo>
                    <a:pt x="8250" y="43442"/>
                  </a:lnTo>
                  <a:lnTo>
                    <a:pt x="8118" y="43442"/>
                  </a:lnTo>
                  <a:lnTo>
                    <a:pt x="4871" y="44275"/>
                  </a:lnTo>
                  <a:lnTo>
                    <a:pt x="4827" y="44319"/>
                  </a:lnTo>
                  <a:lnTo>
                    <a:pt x="4301" y="44670"/>
                  </a:lnTo>
                  <a:lnTo>
                    <a:pt x="4257" y="44714"/>
                  </a:lnTo>
                  <a:lnTo>
                    <a:pt x="4081" y="45197"/>
                  </a:lnTo>
                  <a:lnTo>
                    <a:pt x="4037" y="45285"/>
                  </a:lnTo>
                  <a:lnTo>
                    <a:pt x="4081" y="45328"/>
                  </a:lnTo>
                  <a:lnTo>
                    <a:pt x="4520" y="46294"/>
                  </a:lnTo>
                  <a:lnTo>
                    <a:pt x="7284" y="50901"/>
                  </a:lnTo>
                  <a:lnTo>
                    <a:pt x="7767" y="52261"/>
                  </a:lnTo>
                  <a:lnTo>
                    <a:pt x="7592" y="54763"/>
                  </a:lnTo>
                  <a:lnTo>
                    <a:pt x="7197" y="55816"/>
                  </a:lnTo>
                  <a:lnTo>
                    <a:pt x="6495" y="56650"/>
                  </a:lnTo>
                  <a:lnTo>
                    <a:pt x="5529" y="57001"/>
                  </a:lnTo>
                  <a:lnTo>
                    <a:pt x="5310" y="56913"/>
                  </a:lnTo>
                  <a:lnTo>
                    <a:pt x="4037" y="55509"/>
                  </a:lnTo>
                  <a:lnTo>
                    <a:pt x="2677" y="53271"/>
                  </a:lnTo>
                  <a:lnTo>
                    <a:pt x="1668" y="50506"/>
                  </a:lnTo>
                  <a:lnTo>
                    <a:pt x="439" y="46030"/>
                  </a:lnTo>
                  <a:lnTo>
                    <a:pt x="351" y="45460"/>
                  </a:lnTo>
                  <a:lnTo>
                    <a:pt x="1448" y="44144"/>
                  </a:lnTo>
                  <a:lnTo>
                    <a:pt x="1931" y="43793"/>
                  </a:lnTo>
                  <a:lnTo>
                    <a:pt x="2370" y="43398"/>
                  </a:lnTo>
                  <a:lnTo>
                    <a:pt x="2721" y="42915"/>
                  </a:lnTo>
                  <a:lnTo>
                    <a:pt x="3072" y="42345"/>
                  </a:lnTo>
                  <a:lnTo>
                    <a:pt x="3335" y="41774"/>
                  </a:lnTo>
                  <a:lnTo>
                    <a:pt x="3555" y="41116"/>
                  </a:lnTo>
                  <a:lnTo>
                    <a:pt x="3730" y="40458"/>
                  </a:lnTo>
                  <a:lnTo>
                    <a:pt x="3862" y="39756"/>
                  </a:lnTo>
                  <a:lnTo>
                    <a:pt x="3949" y="39010"/>
                  </a:lnTo>
                  <a:lnTo>
                    <a:pt x="3993" y="38264"/>
                  </a:lnTo>
                  <a:lnTo>
                    <a:pt x="4037" y="37518"/>
                  </a:lnTo>
                  <a:lnTo>
                    <a:pt x="4037" y="36772"/>
                  </a:lnTo>
                  <a:lnTo>
                    <a:pt x="3949" y="35236"/>
                  </a:lnTo>
                  <a:lnTo>
                    <a:pt x="3818" y="33744"/>
                  </a:lnTo>
                  <a:lnTo>
                    <a:pt x="3511" y="31287"/>
                  </a:lnTo>
                  <a:lnTo>
                    <a:pt x="3818" y="29400"/>
                  </a:lnTo>
                  <a:lnTo>
                    <a:pt x="4344" y="27908"/>
                  </a:lnTo>
                  <a:lnTo>
                    <a:pt x="6846" y="26635"/>
                  </a:lnTo>
                  <a:lnTo>
                    <a:pt x="7811" y="26986"/>
                  </a:lnTo>
                  <a:lnTo>
                    <a:pt x="7987" y="26986"/>
                  </a:lnTo>
                  <a:lnTo>
                    <a:pt x="8030" y="26943"/>
                  </a:lnTo>
                  <a:lnTo>
                    <a:pt x="8074" y="26855"/>
                  </a:lnTo>
                  <a:lnTo>
                    <a:pt x="8206" y="25714"/>
                  </a:lnTo>
                  <a:lnTo>
                    <a:pt x="8206" y="25670"/>
                  </a:lnTo>
                  <a:lnTo>
                    <a:pt x="7767" y="22423"/>
                  </a:lnTo>
                  <a:lnTo>
                    <a:pt x="7943" y="21501"/>
                  </a:lnTo>
                  <a:lnTo>
                    <a:pt x="10137" y="18912"/>
                  </a:lnTo>
                  <a:lnTo>
                    <a:pt x="11014" y="17815"/>
                  </a:lnTo>
                  <a:lnTo>
                    <a:pt x="11892" y="16762"/>
                  </a:lnTo>
                  <a:lnTo>
                    <a:pt x="13823" y="14700"/>
                  </a:lnTo>
                  <a:lnTo>
                    <a:pt x="15622" y="12725"/>
                  </a:lnTo>
                  <a:lnTo>
                    <a:pt x="16499" y="11716"/>
                  </a:lnTo>
                  <a:lnTo>
                    <a:pt x="17333" y="10707"/>
                  </a:lnTo>
                  <a:lnTo>
                    <a:pt x="18123" y="9610"/>
                  </a:lnTo>
                  <a:lnTo>
                    <a:pt x="18869" y="8513"/>
                  </a:lnTo>
                  <a:lnTo>
                    <a:pt x="19176" y="7942"/>
                  </a:lnTo>
                  <a:lnTo>
                    <a:pt x="19483" y="7328"/>
                  </a:lnTo>
                  <a:lnTo>
                    <a:pt x="19790" y="6714"/>
                  </a:lnTo>
                  <a:lnTo>
                    <a:pt x="20054" y="6099"/>
                  </a:lnTo>
                  <a:lnTo>
                    <a:pt x="21370" y="2940"/>
                  </a:lnTo>
                  <a:lnTo>
                    <a:pt x="23125" y="263"/>
                  </a:lnTo>
                  <a:lnTo>
                    <a:pt x="23125" y="219"/>
                  </a:lnTo>
                  <a:lnTo>
                    <a:pt x="23125" y="132"/>
                  </a:lnTo>
                  <a:lnTo>
                    <a:pt x="23125" y="88"/>
                  </a:lnTo>
                  <a:lnTo>
                    <a:pt x="23038" y="44"/>
                  </a:lnTo>
                  <a:lnTo>
                    <a:pt x="22994"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 name="Google Shape;1087;p17"/>
            <p:cNvSpPr/>
            <p:nvPr/>
          </p:nvSpPr>
          <p:spPr>
            <a:xfrm>
              <a:off x="3959175" y="763850"/>
              <a:ext cx="850225" cy="1129950"/>
            </a:xfrm>
            <a:custGeom>
              <a:rect b="b" l="l" r="r" t="t"/>
              <a:pathLst>
                <a:path extrusionOk="0" h="45198" w="34009">
                  <a:moveTo>
                    <a:pt x="17421" y="0"/>
                  </a:moveTo>
                  <a:lnTo>
                    <a:pt x="17377" y="44"/>
                  </a:lnTo>
                  <a:lnTo>
                    <a:pt x="17334" y="88"/>
                  </a:lnTo>
                  <a:lnTo>
                    <a:pt x="15666" y="2458"/>
                  </a:lnTo>
                  <a:lnTo>
                    <a:pt x="15666" y="2502"/>
                  </a:lnTo>
                  <a:lnTo>
                    <a:pt x="13823" y="5924"/>
                  </a:lnTo>
                  <a:lnTo>
                    <a:pt x="13779" y="5968"/>
                  </a:lnTo>
                  <a:lnTo>
                    <a:pt x="13516" y="7328"/>
                  </a:lnTo>
                  <a:lnTo>
                    <a:pt x="13516" y="7372"/>
                  </a:lnTo>
                  <a:lnTo>
                    <a:pt x="13253" y="11936"/>
                  </a:lnTo>
                  <a:lnTo>
                    <a:pt x="12946" y="12682"/>
                  </a:lnTo>
                  <a:lnTo>
                    <a:pt x="11059" y="15534"/>
                  </a:lnTo>
                  <a:lnTo>
                    <a:pt x="8952" y="18342"/>
                  </a:lnTo>
                  <a:lnTo>
                    <a:pt x="8909" y="18430"/>
                  </a:lnTo>
                  <a:lnTo>
                    <a:pt x="8865" y="18869"/>
                  </a:lnTo>
                  <a:lnTo>
                    <a:pt x="8865" y="18957"/>
                  </a:lnTo>
                  <a:lnTo>
                    <a:pt x="8952" y="19044"/>
                  </a:lnTo>
                  <a:lnTo>
                    <a:pt x="9260" y="19220"/>
                  </a:lnTo>
                  <a:lnTo>
                    <a:pt x="9391" y="19571"/>
                  </a:lnTo>
                  <a:lnTo>
                    <a:pt x="9084" y="20712"/>
                  </a:lnTo>
                  <a:lnTo>
                    <a:pt x="7548" y="23959"/>
                  </a:lnTo>
                  <a:lnTo>
                    <a:pt x="6407" y="25934"/>
                  </a:lnTo>
                  <a:lnTo>
                    <a:pt x="6012" y="26197"/>
                  </a:lnTo>
                  <a:lnTo>
                    <a:pt x="5749" y="26197"/>
                  </a:lnTo>
                  <a:lnTo>
                    <a:pt x="3511" y="24881"/>
                  </a:lnTo>
                  <a:lnTo>
                    <a:pt x="3423" y="24837"/>
                  </a:lnTo>
                  <a:lnTo>
                    <a:pt x="3336" y="24837"/>
                  </a:lnTo>
                  <a:lnTo>
                    <a:pt x="3292" y="24924"/>
                  </a:lnTo>
                  <a:lnTo>
                    <a:pt x="3248" y="24968"/>
                  </a:lnTo>
                  <a:lnTo>
                    <a:pt x="2809" y="26987"/>
                  </a:lnTo>
                  <a:lnTo>
                    <a:pt x="2239" y="28040"/>
                  </a:lnTo>
                  <a:lnTo>
                    <a:pt x="1142" y="28874"/>
                  </a:lnTo>
                  <a:lnTo>
                    <a:pt x="396" y="29576"/>
                  </a:lnTo>
                  <a:lnTo>
                    <a:pt x="352" y="29620"/>
                  </a:lnTo>
                  <a:lnTo>
                    <a:pt x="89" y="30102"/>
                  </a:lnTo>
                  <a:lnTo>
                    <a:pt x="89" y="30146"/>
                  </a:lnTo>
                  <a:lnTo>
                    <a:pt x="1" y="31594"/>
                  </a:lnTo>
                  <a:lnTo>
                    <a:pt x="1" y="31682"/>
                  </a:lnTo>
                  <a:lnTo>
                    <a:pt x="440" y="33349"/>
                  </a:lnTo>
                  <a:lnTo>
                    <a:pt x="1844" y="36597"/>
                  </a:lnTo>
                  <a:lnTo>
                    <a:pt x="2941" y="39186"/>
                  </a:lnTo>
                  <a:lnTo>
                    <a:pt x="2985" y="39273"/>
                  </a:lnTo>
                  <a:lnTo>
                    <a:pt x="4564" y="40414"/>
                  </a:lnTo>
                  <a:lnTo>
                    <a:pt x="6188" y="41950"/>
                  </a:lnTo>
                  <a:lnTo>
                    <a:pt x="6232" y="41950"/>
                  </a:lnTo>
                  <a:lnTo>
                    <a:pt x="8206" y="42871"/>
                  </a:lnTo>
                  <a:lnTo>
                    <a:pt x="11541" y="44056"/>
                  </a:lnTo>
                  <a:lnTo>
                    <a:pt x="14481" y="44846"/>
                  </a:lnTo>
                  <a:lnTo>
                    <a:pt x="14525" y="44890"/>
                  </a:lnTo>
                  <a:lnTo>
                    <a:pt x="15710" y="44758"/>
                  </a:lnTo>
                  <a:lnTo>
                    <a:pt x="18211" y="45197"/>
                  </a:lnTo>
                  <a:lnTo>
                    <a:pt x="19703" y="45197"/>
                  </a:lnTo>
                  <a:lnTo>
                    <a:pt x="21327" y="44714"/>
                  </a:lnTo>
                  <a:lnTo>
                    <a:pt x="23301" y="44495"/>
                  </a:lnTo>
                  <a:lnTo>
                    <a:pt x="23345" y="44451"/>
                  </a:lnTo>
                  <a:lnTo>
                    <a:pt x="25803" y="43881"/>
                  </a:lnTo>
                  <a:lnTo>
                    <a:pt x="25846" y="43837"/>
                  </a:lnTo>
                  <a:lnTo>
                    <a:pt x="27645" y="42871"/>
                  </a:lnTo>
                  <a:lnTo>
                    <a:pt x="29401" y="41467"/>
                  </a:lnTo>
                  <a:lnTo>
                    <a:pt x="29401" y="41423"/>
                  </a:lnTo>
                  <a:lnTo>
                    <a:pt x="31156" y="39317"/>
                  </a:lnTo>
                  <a:lnTo>
                    <a:pt x="31200" y="39317"/>
                  </a:lnTo>
                  <a:lnTo>
                    <a:pt x="31990" y="37781"/>
                  </a:lnTo>
                  <a:lnTo>
                    <a:pt x="31990" y="37737"/>
                  </a:lnTo>
                  <a:lnTo>
                    <a:pt x="32560" y="35061"/>
                  </a:lnTo>
                  <a:lnTo>
                    <a:pt x="32604" y="31550"/>
                  </a:lnTo>
                  <a:lnTo>
                    <a:pt x="33438" y="28830"/>
                  </a:lnTo>
                  <a:lnTo>
                    <a:pt x="33438" y="28742"/>
                  </a:lnTo>
                  <a:lnTo>
                    <a:pt x="32999" y="26241"/>
                  </a:lnTo>
                  <a:lnTo>
                    <a:pt x="32911" y="25714"/>
                  </a:lnTo>
                  <a:lnTo>
                    <a:pt x="33262" y="23520"/>
                  </a:lnTo>
                  <a:lnTo>
                    <a:pt x="34008" y="20580"/>
                  </a:lnTo>
                  <a:lnTo>
                    <a:pt x="34008" y="20493"/>
                  </a:lnTo>
                  <a:lnTo>
                    <a:pt x="33482" y="18211"/>
                  </a:lnTo>
                  <a:lnTo>
                    <a:pt x="33482" y="18167"/>
                  </a:lnTo>
                  <a:lnTo>
                    <a:pt x="33394" y="18123"/>
                  </a:lnTo>
                  <a:lnTo>
                    <a:pt x="33350" y="18079"/>
                  </a:lnTo>
                  <a:lnTo>
                    <a:pt x="33262" y="18079"/>
                  </a:lnTo>
                  <a:lnTo>
                    <a:pt x="33218" y="18123"/>
                  </a:lnTo>
                  <a:lnTo>
                    <a:pt x="33174" y="18167"/>
                  </a:lnTo>
                  <a:lnTo>
                    <a:pt x="33131" y="18211"/>
                  </a:lnTo>
                  <a:lnTo>
                    <a:pt x="33131" y="18299"/>
                  </a:lnTo>
                  <a:lnTo>
                    <a:pt x="33657" y="20536"/>
                  </a:lnTo>
                  <a:lnTo>
                    <a:pt x="32911" y="23476"/>
                  </a:lnTo>
                  <a:lnTo>
                    <a:pt x="32560" y="25670"/>
                  </a:lnTo>
                  <a:lnTo>
                    <a:pt x="32560" y="25758"/>
                  </a:lnTo>
                  <a:lnTo>
                    <a:pt x="32648" y="26329"/>
                  </a:lnTo>
                  <a:lnTo>
                    <a:pt x="33087" y="28742"/>
                  </a:lnTo>
                  <a:lnTo>
                    <a:pt x="32253" y="31506"/>
                  </a:lnTo>
                  <a:lnTo>
                    <a:pt x="32253" y="31550"/>
                  </a:lnTo>
                  <a:lnTo>
                    <a:pt x="32209" y="35017"/>
                  </a:lnTo>
                  <a:lnTo>
                    <a:pt x="31639" y="37606"/>
                  </a:lnTo>
                  <a:lnTo>
                    <a:pt x="30893" y="39142"/>
                  </a:lnTo>
                  <a:lnTo>
                    <a:pt x="29137" y="41204"/>
                  </a:lnTo>
                  <a:lnTo>
                    <a:pt x="27470" y="42564"/>
                  </a:lnTo>
                  <a:lnTo>
                    <a:pt x="25671" y="43530"/>
                  </a:lnTo>
                  <a:lnTo>
                    <a:pt x="23257" y="44144"/>
                  </a:lnTo>
                  <a:lnTo>
                    <a:pt x="21283" y="44363"/>
                  </a:lnTo>
                  <a:lnTo>
                    <a:pt x="21239" y="44363"/>
                  </a:lnTo>
                  <a:lnTo>
                    <a:pt x="19659" y="44846"/>
                  </a:lnTo>
                  <a:lnTo>
                    <a:pt x="18255" y="44846"/>
                  </a:lnTo>
                  <a:lnTo>
                    <a:pt x="15710" y="44407"/>
                  </a:lnTo>
                  <a:lnTo>
                    <a:pt x="15666" y="44407"/>
                  </a:lnTo>
                  <a:lnTo>
                    <a:pt x="14525" y="44539"/>
                  </a:lnTo>
                  <a:lnTo>
                    <a:pt x="11673" y="43705"/>
                  </a:lnTo>
                  <a:lnTo>
                    <a:pt x="8338" y="42520"/>
                  </a:lnTo>
                  <a:lnTo>
                    <a:pt x="6407" y="41643"/>
                  </a:lnTo>
                  <a:lnTo>
                    <a:pt x="4784" y="40151"/>
                  </a:lnTo>
                  <a:lnTo>
                    <a:pt x="3248" y="39010"/>
                  </a:lnTo>
                  <a:lnTo>
                    <a:pt x="2151" y="36465"/>
                  </a:lnTo>
                  <a:lnTo>
                    <a:pt x="747" y="33218"/>
                  </a:lnTo>
                  <a:lnTo>
                    <a:pt x="352" y="31594"/>
                  </a:lnTo>
                  <a:lnTo>
                    <a:pt x="440" y="30234"/>
                  </a:lnTo>
                  <a:lnTo>
                    <a:pt x="659" y="29795"/>
                  </a:lnTo>
                  <a:lnTo>
                    <a:pt x="1405" y="29137"/>
                  </a:lnTo>
                  <a:lnTo>
                    <a:pt x="2502" y="28303"/>
                  </a:lnTo>
                  <a:lnTo>
                    <a:pt x="2546" y="28259"/>
                  </a:lnTo>
                  <a:lnTo>
                    <a:pt x="3116" y="27118"/>
                  </a:lnTo>
                  <a:lnTo>
                    <a:pt x="3160" y="27075"/>
                  </a:lnTo>
                  <a:lnTo>
                    <a:pt x="3555" y="25275"/>
                  </a:lnTo>
                  <a:lnTo>
                    <a:pt x="5617" y="26504"/>
                  </a:lnTo>
                  <a:lnTo>
                    <a:pt x="5705" y="26548"/>
                  </a:lnTo>
                  <a:lnTo>
                    <a:pt x="6100" y="26548"/>
                  </a:lnTo>
                  <a:lnTo>
                    <a:pt x="6188" y="26504"/>
                  </a:lnTo>
                  <a:lnTo>
                    <a:pt x="6627" y="26197"/>
                  </a:lnTo>
                  <a:lnTo>
                    <a:pt x="6671" y="26109"/>
                  </a:lnTo>
                  <a:lnTo>
                    <a:pt x="7855" y="24135"/>
                  </a:lnTo>
                  <a:lnTo>
                    <a:pt x="9391" y="20844"/>
                  </a:lnTo>
                  <a:lnTo>
                    <a:pt x="9391" y="20800"/>
                  </a:lnTo>
                  <a:lnTo>
                    <a:pt x="9742" y="19615"/>
                  </a:lnTo>
                  <a:lnTo>
                    <a:pt x="9742" y="19483"/>
                  </a:lnTo>
                  <a:lnTo>
                    <a:pt x="9523" y="19001"/>
                  </a:lnTo>
                  <a:lnTo>
                    <a:pt x="9479" y="18913"/>
                  </a:lnTo>
                  <a:lnTo>
                    <a:pt x="9216" y="18781"/>
                  </a:lnTo>
                  <a:lnTo>
                    <a:pt x="9260" y="18518"/>
                  </a:lnTo>
                  <a:lnTo>
                    <a:pt x="11366" y="15710"/>
                  </a:lnTo>
                  <a:lnTo>
                    <a:pt x="13253" y="12857"/>
                  </a:lnTo>
                  <a:lnTo>
                    <a:pt x="13297" y="12857"/>
                  </a:lnTo>
                  <a:lnTo>
                    <a:pt x="13604" y="12024"/>
                  </a:lnTo>
                  <a:lnTo>
                    <a:pt x="13604" y="11980"/>
                  </a:lnTo>
                  <a:lnTo>
                    <a:pt x="13867" y="7372"/>
                  </a:lnTo>
                  <a:lnTo>
                    <a:pt x="14130" y="6056"/>
                  </a:lnTo>
                  <a:lnTo>
                    <a:pt x="15973" y="2677"/>
                  </a:lnTo>
                  <a:lnTo>
                    <a:pt x="17597" y="264"/>
                  </a:lnTo>
                  <a:lnTo>
                    <a:pt x="17641" y="220"/>
                  </a:lnTo>
                  <a:lnTo>
                    <a:pt x="17641" y="132"/>
                  </a:lnTo>
                  <a:lnTo>
                    <a:pt x="17597" y="88"/>
                  </a:lnTo>
                  <a:lnTo>
                    <a:pt x="17553" y="44"/>
                  </a:lnTo>
                  <a:lnTo>
                    <a:pt x="17509"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 name="Google Shape;1088;p17"/>
            <p:cNvSpPr/>
            <p:nvPr/>
          </p:nvSpPr>
          <p:spPr>
            <a:xfrm>
              <a:off x="4266350" y="884525"/>
              <a:ext cx="417975" cy="879825"/>
            </a:xfrm>
            <a:custGeom>
              <a:rect b="b" l="l" r="r" t="t"/>
              <a:pathLst>
                <a:path extrusionOk="0" h="35193" w="16719">
                  <a:moveTo>
                    <a:pt x="5485" y="0"/>
                  </a:moveTo>
                  <a:lnTo>
                    <a:pt x="5441" y="44"/>
                  </a:lnTo>
                  <a:lnTo>
                    <a:pt x="4520" y="1448"/>
                  </a:lnTo>
                  <a:lnTo>
                    <a:pt x="4476" y="1536"/>
                  </a:lnTo>
                  <a:lnTo>
                    <a:pt x="4476" y="2414"/>
                  </a:lnTo>
                  <a:lnTo>
                    <a:pt x="4476" y="2458"/>
                  </a:lnTo>
                  <a:lnTo>
                    <a:pt x="5398" y="4915"/>
                  </a:lnTo>
                  <a:lnTo>
                    <a:pt x="5266" y="7592"/>
                  </a:lnTo>
                  <a:lnTo>
                    <a:pt x="5398" y="10575"/>
                  </a:lnTo>
                  <a:lnTo>
                    <a:pt x="5222" y="12155"/>
                  </a:lnTo>
                  <a:lnTo>
                    <a:pt x="4344" y="15446"/>
                  </a:lnTo>
                  <a:lnTo>
                    <a:pt x="2589" y="21370"/>
                  </a:lnTo>
                  <a:lnTo>
                    <a:pt x="88" y="26811"/>
                  </a:lnTo>
                  <a:lnTo>
                    <a:pt x="44" y="26855"/>
                  </a:lnTo>
                  <a:lnTo>
                    <a:pt x="0" y="27294"/>
                  </a:lnTo>
                  <a:lnTo>
                    <a:pt x="0" y="27382"/>
                  </a:lnTo>
                  <a:lnTo>
                    <a:pt x="44" y="27469"/>
                  </a:lnTo>
                  <a:lnTo>
                    <a:pt x="922" y="28215"/>
                  </a:lnTo>
                  <a:lnTo>
                    <a:pt x="966" y="28215"/>
                  </a:lnTo>
                  <a:lnTo>
                    <a:pt x="3774" y="30102"/>
                  </a:lnTo>
                  <a:lnTo>
                    <a:pt x="5003" y="32647"/>
                  </a:lnTo>
                  <a:lnTo>
                    <a:pt x="5090" y="32691"/>
                  </a:lnTo>
                  <a:lnTo>
                    <a:pt x="8689" y="35192"/>
                  </a:lnTo>
                  <a:lnTo>
                    <a:pt x="8820" y="35192"/>
                  </a:lnTo>
                  <a:lnTo>
                    <a:pt x="11190" y="34841"/>
                  </a:lnTo>
                  <a:lnTo>
                    <a:pt x="11234" y="34797"/>
                  </a:lnTo>
                  <a:lnTo>
                    <a:pt x="12770" y="33832"/>
                  </a:lnTo>
                  <a:lnTo>
                    <a:pt x="12813" y="33788"/>
                  </a:lnTo>
                  <a:lnTo>
                    <a:pt x="14349" y="32516"/>
                  </a:lnTo>
                  <a:lnTo>
                    <a:pt x="15095" y="31462"/>
                  </a:lnTo>
                  <a:lnTo>
                    <a:pt x="15139" y="31419"/>
                  </a:lnTo>
                  <a:lnTo>
                    <a:pt x="15402" y="30541"/>
                  </a:lnTo>
                  <a:lnTo>
                    <a:pt x="15402" y="30453"/>
                  </a:lnTo>
                  <a:lnTo>
                    <a:pt x="15139" y="27031"/>
                  </a:lnTo>
                  <a:lnTo>
                    <a:pt x="15139" y="26943"/>
                  </a:lnTo>
                  <a:lnTo>
                    <a:pt x="14174" y="25144"/>
                  </a:lnTo>
                  <a:lnTo>
                    <a:pt x="14525" y="22818"/>
                  </a:lnTo>
                  <a:lnTo>
                    <a:pt x="15183" y="20317"/>
                  </a:lnTo>
                  <a:lnTo>
                    <a:pt x="16719" y="14788"/>
                  </a:lnTo>
                  <a:lnTo>
                    <a:pt x="16719" y="14700"/>
                  </a:lnTo>
                  <a:lnTo>
                    <a:pt x="16719" y="14612"/>
                  </a:lnTo>
                  <a:lnTo>
                    <a:pt x="16675" y="11892"/>
                  </a:lnTo>
                  <a:lnTo>
                    <a:pt x="16631" y="11848"/>
                  </a:lnTo>
                  <a:lnTo>
                    <a:pt x="16587" y="11804"/>
                  </a:lnTo>
                  <a:lnTo>
                    <a:pt x="16543" y="11760"/>
                  </a:lnTo>
                  <a:lnTo>
                    <a:pt x="16499" y="11716"/>
                  </a:lnTo>
                  <a:lnTo>
                    <a:pt x="16412" y="11760"/>
                  </a:lnTo>
                  <a:lnTo>
                    <a:pt x="16368" y="11804"/>
                  </a:lnTo>
                  <a:lnTo>
                    <a:pt x="16324" y="11848"/>
                  </a:lnTo>
                  <a:lnTo>
                    <a:pt x="16324" y="11936"/>
                  </a:lnTo>
                  <a:lnTo>
                    <a:pt x="16368" y="14612"/>
                  </a:lnTo>
                  <a:lnTo>
                    <a:pt x="16368" y="14656"/>
                  </a:lnTo>
                  <a:lnTo>
                    <a:pt x="16368" y="14744"/>
                  </a:lnTo>
                  <a:lnTo>
                    <a:pt x="14832" y="20229"/>
                  </a:lnTo>
                  <a:lnTo>
                    <a:pt x="14218" y="22730"/>
                  </a:lnTo>
                  <a:lnTo>
                    <a:pt x="13823" y="25144"/>
                  </a:lnTo>
                  <a:lnTo>
                    <a:pt x="13823" y="25231"/>
                  </a:lnTo>
                  <a:lnTo>
                    <a:pt x="14788" y="27074"/>
                  </a:lnTo>
                  <a:lnTo>
                    <a:pt x="15051" y="30453"/>
                  </a:lnTo>
                  <a:lnTo>
                    <a:pt x="14788" y="31287"/>
                  </a:lnTo>
                  <a:lnTo>
                    <a:pt x="14086" y="32296"/>
                  </a:lnTo>
                  <a:lnTo>
                    <a:pt x="12594" y="33525"/>
                  </a:lnTo>
                  <a:lnTo>
                    <a:pt x="11058" y="34490"/>
                  </a:lnTo>
                  <a:lnTo>
                    <a:pt x="8864" y="34841"/>
                  </a:lnTo>
                  <a:lnTo>
                    <a:pt x="5310" y="32428"/>
                  </a:lnTo>
                  <a:lnTo>
                    <a:pt x="4037" y="29927"/>
                  </a:lnTo>
                  <a:lnTo>
                    <a:pt x="3993" y="29839"/>
                  </a:lnTo>
                  <a:lnTo>
                    <a:pt x="1141" y="27952"/>
                  </a:lnTo>
                  <a:lnTo>
                    <a:pt x="351" y="27250"/>
                  </a:lnTo>
                  <a:lnTo>
                    <a:pt x="395" y="26943"/>
                  </a:lnTo>
                  <a:lnTo>
                    <a:pt x="2896" y="21502"/>
                  </a:lnTo>
                  <a:lnTo>
                    <a:pt x="2896" y="21458"/>
                  </a:lnTo>
                  <a:lnTo>
                    <a:pt x="4696" y="15534"/>
                  </a:lnTo>
                  <a:lnTo>
                    <a:pt x="5573" y="12243"/>
                  </a:lnTo>
                  <a:lnTo>
                    <a:pt x="5749" y="10619"/>
                  </a:lnTo>
                  <a:lnTo>
                    <a:pt x="5749" y="10575"/>
                  </a:lnTo>
                  <a:lnTo>
                    <a:pt x="5617" y="7592"/>
                  </a:lnTo>
                  <a:lnTo>
                    <a:pt x="5749" y="4871"/>
                  </a:lnTo>
                  <a:lnTo>
                    <a:pt x="5749" y="4827"/>
                  </a:lnTo>
                  <a:lnTo>
                    <a:pt x="4827" y="2370"/>
                  </a:lnTo>
                  <a:lnTo>
                    <a:pt x="4827" y="1624"/>
                  </a:lnTo>
                  <a:lnTo>
                    <a:pt x="5749" y="264"/>
                  </a:lnTo>
                  <a:lnTo>
                    <a:pt x="5749" y="176"/>
                  </a:lnTo>
                  <a:lnTo>
                    <a:pt x="5749" y="132"/>
                  </a:lnTo>
                  <a:lnTo>
                    <a:pt x="5705" y="44"/>
                  </a:lnTo>
                  <a:lnTo>
                    <a:pt x="5661"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 name="Google Shape;1089;p17"/>
            <p:cNvSpPr/>
            <p:nvPr/>
          </p:nvSpPr>
          <p:spPr>
            <a:xfrm>
              <a:off x="3635575" y="1464825"/>
              <a:ext cx="1480975" cy="864475"/>
            </a:xfrm>
            <a:custGeom>
              <a:rect b="b" l="l" r="r" t="t"/>
              <a:pathLst>
                <a:path extrusionOk="0" h="34579" w="59239">
                  <a:moveTo>
                    <a:pt x="59019" y="1"/>
                  </a:moveTo>
                  <a:lnTo>
                    <a:pt x="58975" y="45"/>
                  </a:lnTo>
                  <a:lnTo>
                    <a:pt x="58932" y="89"/>
                  </a:lnTo>
                  <a:lnTo>
                    <a:pt x="58888" y="176"/>
                  </a:lnTo>
                  <a:lnTo>
                    <a:pt x="58844" y="1800"/>
                  </a:lnTo>
                  <a:lnTo>
                    <a:pt x="56167" y="4389"/>
                  </a:lnTo>
                  <a:lnTo>
                    <a:pt x="54763" y="5486"/>
                  </a:lnTo>
                  <a:lnTo>
                    <a:pt x="50068" y="7768"/>
                  </a:lnTo>
                  <a:lnTo>
                    <a:pt x="50024" y="7856"/>
                  </a:lnTo>
                  <a:lnTo>
                    <a:pt x="48137" y="11629"/>
                  </a:lnTo>
                  <a:lnTo>
                    <a:pt x="46557" y="13735"/>
                  </a:lnTo>
                  <a:lnTo>
                    <a:pt x="44495" y="15929"/>
                  </a:lnTo>
                  <a:lnTo>
                    <a:pt x="41730" y="18124"/>
                  </a:lnTo>
                  <a:lnTo>
                    <a:pt x="40282" y="19045"/>
                  </a:lnTo>
                  <a:lnTo>
                    <a:pt x="35412" y="20625"/>
                  </a:lnTo>
                  <a:lnTo>
                    <a:pt x="34666" y="20844"/>
                  </a:lnTo>
                  <a:lnTo>
                    <a:pt x="34622" y="20888"/>
                  </a:lnTo>
                  <a:lnTo>
                    <a:pt x="31111" y="23433"/>
                  </a:lnTo>
                  <a:lnTo>
                    <a:pt x="29356" y="24618"/>
                  </a:lnTo>
                  <a:lnTo>
                    <a:pt x="28303" y="24969"/>
                  </a:lnTo>
                  <a:lnTo>
                    <a:pt x="28259" y="24969"/>
                  </a:lnTo>
                  <a:lnTo>
                    <a:pt x="27908" y="25188"/>
                  </a:lnTo>
                  <a:lnTo>
                    <a:pt x="27820" y="25232"/>
                  </a:lnTo>
                  <a:lnTo>
                    <a:pt x="27820" y="25320"/>
                  </a:lnTo>
                  <a:lnTo>
                    <a:pt x="27820" y="25408"/>
                  </a:lnTo>
                  <a:lnTo>
                    <a:pt x="27820" y="25452"/>
                  </a:lnTo>
                  <a:lnTo>
                    <a:pt x="27996" y="25671"/>
                  </a:lnTo>
                  <a:lnTo>
                    <a:pt x="27864" y="25890"/>
                  </a:lnTo>
                  <a:lnTo>
                    <a:pt x="26723" y="26241"/>
                  </a:lnTo>
                  <a:lnTo>
                    <a:pt x="22730" y="25671"/>
                  </a:lnTo>
                  <a:lnTo>
                    <a:pt x="21458" y="25320"/>
                  </a:lnTo>
                  <a:lnTo>
                    <a:pt x="18035" y="23696"/>
                  </a:lnTo>
                  <a:lnTo>
                    <a:pt x="15973" y="22555"/>
                  </a:lnTo>
                  <a:lnTo>
                    <a:pt x="15929" y="22512"/>
                  </a:lnTo>
                  <a:lnTo>
                    <a:pt x="15095" y="22292"/>
                  </a:lnTo>
                  <a:lnTo>
                    <a:pt x="15007" y="22292"/>
                  </a:lnTo>
                  <a:lnTo>
                    <a:pt x="14349" y="22424"/>
                  </a:lnTo>
                  <a:lnTo>
                    <a:pt x="14261" y="22468"/>
                  </a:lnTo>
                  <a:lnTo>
                    <a:pt x="14217" y="22599"/>
                  </a:lnTo>
                  <a:lnTo>
                    <a:pt x="14700" y="26022"/>
                  </a:lnTo>
                  <a:lnTo>
                    <a:pt x="14217" y="28786"/>
                  </a:lnTo>
                  <a:lnTo>
                    <a:pt x="13252" y="31726"/>
                  </a:lnTo>
                  <a:lnTo>
                    <a:pt x="12769" y="33438"/>
                  </a:lnTo>
                  <a:lnTo>
                    <a:pt x="7109" y="34008"/>
                  </a:lnTo>
                  <a:lnTo>
                    <a:pt x="2326" y="34184"/>
                  </a:lnTo>
                  <a:lnTo>
                    <a:pt x="176" y="34228"/>
                  </a:lnTo>
                  <a:lnTo>
                    <a:pt x="88" y="34228"/>
                  </a:lnTo>
                  <a:lnTo>
                    <a:pt x="44" y="34271"/>
                  </a:lnTo>
                  <a:lnTo>
                    <a:pt x="0" y="34315"/>
                  </a:lnTo>
                  <a:lnTo>
                    <a:pt x="0" y="34403"/>
                  </a:lnTo>
                  <a:lnTo>
                    <a:pt x="0" y="34447"/>
                  </a:lnTo>
                  <a:lnTo>
                    <a:pt x="44" y="34535"/>
                  </a:lnTo>
                  <a:lnTo>
                    <a:pt x="88" y="34535"/>
                  </a:lnTo>
                  <a:lnTo>
                    <a:pt x="176" y="34579"/>
                  </a:lnTo>
                  <a:lnTo>
                    <a:pt x="2326" y="34535"/>
                  </a:lnTo>
                  <a:lnTo>
                    <a:pt x="7153" y="34359"/>
                  </a:lnTo>
                  <a:lnTo>
                    <a:pt x="12901" y="33789"/>
                  </a:lnTo>
                  <a:lnTo>
                    <a:pt x="12989" y="33745"/>
                  </a:lnTo>
                  <a:lnTo>
                    <a:pt x="13033" y="33657"/>
                  </a:lnTo>
                  <a:lnTo>
                    <a:pt x="13559" y="31814"/>
                  </a:lnTo>
                  <a:lnTo>
                    <a:pt x="14524" y="28874"/>
                  </a:lnTo>
                  <a:lnTo>
                    <a:pt x="14524" y="28830"/>
                  </a:lnTo>
                  <a:lnTo>
                    <a:pt x="15051" y="26066"/>
                  </a:lnTo>
                  <a:lnTo>
                    <a:pt x="15051" y="25978"/>
                  </a:lnTo>
                  <a:lnTo>
                    <a:pt x="14612" y="22731"/>
                  </a:lnTo>
                  <a:lnTo>
                    <a:pt x="15051" y="22643"/>
                  </a:lnTo>
                  <a:lnTo>
                    <a:pt x="15841" y="22863"/>
                  </a:lnTo>
                  <a:lnTo>
                    <a:pt x="17859" y="24003"/>
                  </a:lnTo>
                  <a:lnTo>
                    <a:pt x="21326" y="25671"/>
                  </a:lnTo>
                  <a:lnTo>
                    <a:pt x="21370" y="25671"/>
                  </a:lnTo>
                  <a:lnTo>
                    <a:pt x="22686" y="26022"/>
                  </a:lnTo>
                  <a:lnTo>
                    <a:pt x="26723" y="26592"/>
                  </a:lnTo>
                  <a:lnTo>
                    <a:pt x="26767" y="26549"/>
                  </a:lnTo>
                  <a:lnTo>
                    <a:pt x="27996" y="26197"/>
                  </a:lnTo>
                  <a:lnTo>
                    <a:pt x="28127" y="26154"/>
                  </a:lnTo>
                  <a:lnTo>
                    <a:pt x="28347" y="25759"/>
                  </a:lnTo>
                  <a:lnTo>
                    <a:pt x="28347" y="25671"/>
                  </a:lnTo>
                  <a:lnTo>
                    <a:pt x="28347" y="25583"/>
                  </a:lnTo>
                  <a:lnTo>
                    <a:pt x="28215" y="25408"/>
                  </a:lnTo>
                  <a:lnTo>
                    <a:pt x="28435" y="25320"/>
                  </a:lnTo>
                  <a:lnTo>
                    <a:pt x="29488" y="24969"/>
                  </a:lnTo>
                  <a:lnTo>
                    <a:pt x="29532" y="24925"/>
                  </a:lnTo>
                  <a:lnTo>
                    <a:pt x="31287" y="23696"/>
                  </a:lnTo>
                  <a:lnTo>
                    <a:pt x="34797" y="21195"/>
                  </a:lnTo>
                  <a:lnTo>
                    <a:pt x="35543" y="20976"/>
                  </a:lnTo>
                  <a:lnTo>
                    <a:pt x="40414" y="19352"/>
                  </a:lnTo>
                  <a:lnTo>
                    <a:pt x="40458" y="19352"/>
                  </a:lnTo>
                  <a:lnTo>
                    <a:pt x="41906" y="18387"/>
                  </a:lnTo>
                  <a:lnTo>
                    <a:pt x="44714" y="16193"/>
                  </a:lnTo>
                  <a:lnTo>
                    <a:pt x="44758" y="16193"/>
                  </a:lnTo>
                  <a:lnTo>
                    <a:pt x="46821" y="13999"/>
                  </a:lnTo>
                  <a:lnTo>
                    <a:pt x="46821" y="13955"/>
                  </a:lnTo>
                  <a:lnTo>
                    <a:pt x="48444" y="11849"/>
                  </a:lnTo>
                  <a:lnTo>
                    <a:pt x="48444" y="11805"/>
                  </a:lnTo>
                  <a:lnTo>
                    <a:pt x="50287" y="8031"/>
                  </a:lnTo>
                  <a:lnTo>
                    <a:pt x="54938" y="5793"/>
                  </a:lnTo>
                  <a:lnTo>
                    <a:pt x="54982" y="5793"/>
                  </a:lnTo>
                  <a:lnTo>
                    <a:pt x="56386" y="4696"/>
                  </a:lnTo>
                  <a:lnTo>
                    <a:pt x="56386" y="4652"/>
                  </a:lnTo>
                  <a:lnTo>
                    <a:pt x="59151" y="2019"/>
                  </a:lnTo>
                  <a:lnTo>
                    <a:pt x="59195" y="1888"/>
                  </a:lnTo>
                  <a:lnTo>
                    <a:pt x="59239" y="176"/>
                  </a:lnTo>
                  <a:lnTo>
                    <a:pt x="59239" y="133"/>
                  </a:lnTo>
                  <a:lnTo>
                    <a:pt x="59195" y="45"/>
                  </a:lnTo>
                  <a:lnTo>
                    <a:pt x="59151"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 name="Google Shape;1090;p17"/>
            <p:cNvSpPr/>
            <p:nvPr/>
          </p:nvSpPr>
          <p:spPr>
            <a:xfrm>
              <a:off x="3659700" y="642075"/>
              <a:ext cx="701025" cy="988425"/>
            </a:xfrm>
            <a:custGeom>
              <a:rect b="b" l="l" r="r" t="t"/>
              <a:pathLst>
                <a:path extrusionOk="0" h="39537" w="28041">
                  <a:moveTo>
                    <a:pt x="26767" y="1"/>
                  </a:moveTo>
                  <a:lnTo>
                    <a:pt x="25714" y="527"/>
                  </a:lnTo>
                  <a:lnTo>
                    <a:pt x="25627" y="571"/>
                  </a:lnTo>
                  <a:lnTo>
                    <a:pt x="24486" y="1712"/>
                  </a:lnTo>
                  <a:lnTo>
                    <a:pt x="24442" y="1712"/>
                  </a:lnTo>
                  <a:lnTo>
                    <a:pt x="23608" y="2809"/>
                  </a:lnTo>
                  <a:lnTo>
                    <a:pt x="22599" y="3555"/>
                  </a:lnTo>
                  <a:lnTo>
                    <a:pt x="20142" y="5442"/>
                  </a:lnTo>
                  <a:lnTo>
                    <a:pt x="20098" y="5442"/>
                  </a:lnTo>
                  <a:lnTo>
                    <a:pt x="18650" y="6934"/>
                  </a:lnTo>
                  <a:lnTo>
                    <a:pt x="18650" y="6978"/>
                  </a:lnTo>
                  <a:lnTo>
                    <a:pt x="18167" y="7680"/>
                  </a:lnTo>
                  <a:lnTo>
                    <a:pt x="16894" y="9567"/>
                  </a:lnTo>
                  <a:lnTo>
                    <a:pt x="14832" y="12287"/>
                  </a:lnTo>
                  <a:lnTo>
                    <a:pt x="13954" y="13516"/>
                  </a:lnTo>
                  <a:lnTo>
                    <a:pt x="13033" y="14701"/>
                  </a:lnTo>
                  <a:lnTo>
                    <a:pt x="12068" y="15841"/>
                  </a:lnTo>
                  <a:lnTo>
                    <a:pt x="11102" y="16938"/>
                  </a:lnTo>
                  <a:lnTo>
                    <a:pt x="9830" y="18387"/>
                  </a:lnTo>
                  <a:lnTo>
                    <a:pt x="8601" y="19878"/>
                  </a:lnTo>
                  <a:lnTo>
                    <a:pt x="8031" y="20624"/>
                  </a:lnTo>
                  <a:lnTo>
                    <a:pt x="7460" y="21414"/>
                  </a:lnTo>
                  <a:lnTo>
                    <a:pt x="6977" y="22248"/>
                  </a:lnTo>
                  <a:lnTo>
                    <a:pt x="6495" y="23082"/>
                  </a:lnTo>
                  <a:lnTo>
                    <a:pt x="6495" y="23126"/>
                  </a:lnTo>
                  <a:lnTo>
                    <a:pt x="6012" y="24661"/>
                  </a:lnTo>
                  <a:lnTo>
                    <a:pt x="5836" y="26548"/>
                  </a:lnTo>
                  <a:lnTo>
                    <a:pt x="5134" y="27601"/>
                  </a:lnTo>
                  <a:lnTo>
                    <a:pt x="3160" y="29313"/>
                  </a:lnTo>
                  <a:lnTo>
                    <a:pt x="3116" y="29357"/>
                  </a:lnTo>
                  <a:lnTo>
                    <a:pt x="2282" y="31068"/>
                  </a:lnTo>
                  <a:lnTo>
                    <a:pt x="2282" y="31112"/>
                  </a:lnTo>
                  <a:lnTo>
                    <a:pt x="1185" y="34183"/>
                  </a:lnTo>
                  <a:lnTo>
                    <a:pt x="1141" y="34227"/>
                  </a:lnTo>
                  <a:lnTo>
                    <a:pt x="0" y="39317"/>
                  </a:lnTo>
                  <a:lnTo>
                    <a:pt x="0" y="39405"/>
                  </a:lnTo>
                  <a:lnTo>
                    <a:pt x="0" y="39449"/>
                  </a:lnTo>
                  <a:lnTo>
                    <a:pt x="44" y="39493"/>
                  </a:lnTo>
                  <a:lnTo>
                    <a:pt x="132" y="39537"/>
                  </a:lnTo>
                  <a:lnTo>
                    <a:pt x="176" y="39537"/>
                  </a:lnTo>
                  <a:lnTo>
                    <a:pt x="264" y="39493"/>
                  </a:lnTo>
                  <a:lnTo>
                    <a:pt x="308" y="39405"/>
                  </a:lnTo>
                  <a:lnTo>
                    <a:pt x="1492" y="34315"/>
                  </a:lnTo>
                  <a:lnTo>
                    <a:pt x="2633" y="31243"/>
                  </a:lnTo>
                  <a:lnTo>
                    <a:pt x="3423" y="29532"/>
                  </a:lnTo>
                  <a:lnTo>
                    <a:pt x="5398" y="27865"/>
                  </a:lnTo>
                  <a:lnTo>
                    <a:pt x="5442" y="27821"/>
                  </a:lnTo>
                  <a:lnTo>
                    <a:pt x="6144" y="26724"/>
                  </a:lnTo>
                  <a:lnTo>
                    <a:pt x="6144" y="26636"/>
                  </a:lnTo>
                  <a:lnTo>
                    <a:pt x="6363" y="24705"/>
                  </a:lnTo>
                  <a:lnTo>
                    <a:pt x="6802" y="23257"/>
                  </a:lnTo>
                  <a:lnTo>
                    <a:pt x="7285" y="22424"/>
                  </a:lnTo>
                  <a:lnTo>
                    <a:pt x="7767" y="21634"/>
                  </a:lnTo>
                  <a:lnTo>
                    <a:pt x="8294" y="20844"/>
                  </a:lnTo>
                  <a:lnTo>
                    <a:pt x="8864" y="20098"/>
                  </a:lnTo>
                  <a:lnTo>
                    <a:pt x="10093" y="18650"/>
                  </a:lnTo>
                  <a:lnTo>
                    <a:pt x="11365" y="17158"/>
                  </a:lnTo>
                  <a:lnTo>
                    <a:pt x="12331" y="16061"/>
                  </a:lnTo>
                  <a:lnTo>
                    <a:pt x="13296" y="14920"/>
                  </a:lnTo>
                  <a:lnTo>
                    <a:pt x="14262" y="13735"/>
                  </a:lnTo>
                  <a:lnTo>
                    <a:pt x="15139" y="12507"/>
                  </a:lnTo>
                  <a:lnTo>
                    <a:pt x="17202" y="9742"/>
                  </a:lnTo>
                  <a:lnTo>
                    <a:pt x="18430" y="7899"/>
                  </a:lnTo>
                  <a:lnTo>
                    <a:pt x="18913" y="7153"/>
                  </a:lnTo>
                  <a:lnTo>
                    <a:pt x="20361" y="5705"/>
                  </a:lnTo>
                  <a:lnTo>
                    <a:pt x="22774" y="3862"/>
                  </a:lnTo>
                  <a:lnTo>
                    <a:pt x="23828" y="3072"/>
                  </a:lnTo>
                  <a:lnTo>
                    <a:pt x="23871" y="3072"/>
                  </a:lnTo>
                  <a:lnTo>
                    <a:pt x="24749" y="1975"/>
                  </a:lnTo>
                  <a:lnTo>
                    <a:pt x="25890" y="834"/>
                  </a:lnTo>
                  <a:lnTo>
                    <a:pt x="26899" y="352"/>
                  </a:lnTo>
                  <a:lnTo>
                    <a:pt x="27865" y="439"/>
                  </a:lnTo>
                  <a:lnTo>
                    <a:pt x="27908" y="439"/>
                  </a:lnTo>
                  <a:lnTo>
                    <a:pt x="27996" y="396"/>
                  </a:lnTo>
                  <a:lnTo>
                    <a:pt x="28040" y="352"/>
                  </a:lnTo>
                  <a:lnTo>
                    <a:pt x="28040" y="264"/>
                  </a:lnTo>
                  <a:lnTo>
                    <a:pt x="28040" y="220"/>
                  </a:lnTo>
                  <a:lnTo>
                    <a:pt x="27996" y="132"/>
                  </a:lnTo>
                  <a:lnTo>
                    <a:pt x="27952" y="88"/>
                  </a:lnTo>
                  <a:lnTo>
                    <a:pt x="27908" y="88"/>
                  </a:lnTo>
                  <a:lnTo>
                    <a:pt x="26855"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 name="Google Shape;1091;p17"/>
            <p:cNvSpPr/>
            <p:nvPr/>
          </p:nvSpPr>
          <p:spPr>
            <a:xfrm>
              <a:off x="3591675" y="2170200"/>
              <a:ext cx="1783775" cy="624225"/>
            </a:xfrm>
            <a:custGeom>
              <a:rect b="b" l="l" r="r" t="t"/>
              <a:pathLst>
                <a:path extrusionOk="0" h="24969" w="71351">
                  <a:moveTo>
                    <a:pt x="70297" y="1"/>
                  </a:moveTo>
                  <a:lnTo>
                    <a:pt x="68411" y="484"/>
                  </a:lnTo>
                  <a:lnTo>
                    <a:pt x="68367" y="528"/>
                  </a:lnTo>
                  <a:lnTo>
                    <a:pt x="63584" y="2853"/>
                  </a:lnTo>
                  <a:lnTo>
                    <a:pt x="61609" y="3687"/>
                  </a:lnTo>
                  <a:lnTo>
                    <a:pt x="58801" y="4345"/>
                  </a:lnTo>
                  <a:lnTo>
                    <a:pt x="55378" y="4345"/>
                  </a:lnTo>
                  <a:lnTo>
                    <a:pt x="55378" y="4389"/>
                  </a:lnTo>
                  <a:lnTo>
                    <a:pt x="53316" y="4828"/>
                  </a:lnTo>
                  <a:lnTo>
                    <a:pt x="53316" y="4872"/>
                  </a:lnTo>
                  <a:lnTo>
                    <a:pt x="49674" y="6232"/>
                  </a:lnTo>
                  <a:lnTo>
                    <a:pt x="47260" y="7241"/>
                  </a:lnTo>
                  <a:lnTo>
                    <a:pt x="40503" y="8382"/>
                  </a:lnTo>
                  <a:lnTo>
                    <a:pt x="36290" y="9040"/>
                  </a:lnTo>
                  <a:lnTo>
                    <a:pt x="32604" y="9611"/>
                  </a:lnTo>
                  <a:lnTo>
                    <a:pt x="30454" y="10050"/>
                  </a:lnTo>
                  <a:lnTo>
                    <a:pt x="28830" y="10488"/>
                  </a:lnTo>
                  <a:lnTo>
                    <a:pt x="28743" y="10532"/>
                  </a:lnTo>
                  <a:lnTo>
                    <a:pt x="28699" y="10576"/>
                  </a:lnTo>
                  <a:lnTo>
                    <a:pt x="26987" y="15798"/>
                  </a:lnTo>
                  <a:lnTo>
                    <a:pt x="25364" y="19177"/>
                  </a:lnTo>
                  <a:lnTo>
                    <a:pt x="23872" y="21678"/>
                  </a:lnTo>
                  <a:lnTo>
                    <a:pt x="22468" y="23872"/>
                  </a:lnTo>
                  <a:lnTo>
                    <a:pt x="21853" y="24486"/>
                  </a:lnTo>
                  <a:lnTo>
                    <a:pt x="21195" y="24618"/>
                  </a:lnTo>
                  <a:lnTo>
                    <a:pt x="19308" y="24530"/>
                  </a:lnTo>
                  <a:lnTo>
                    <a:pt x="15052" y="23696"/>
                  </a:lnTo>
                  <a:lnTo>
                    <a:pt x="10795" y="22731"/>
                  </a:lnTo>
                  <a:lnTo>
                    <a:pt x="7724" y="22161"/>
                  </a:lnTo>
                  <a:lnTo>
                    <a:pt x="4213" y="21897"/>
                  </a:lnTo>
                  <a:lnTo>
                    <a:pt x="264" y="20449"/>
                  </a:lnTo>
                  <a:lnTo>
                    <a:pt x="176" y="20405"/>
                  </a:lnTo>
                  <a:lnTo>
                    <a:pt x="89" y="20449"/>
                  </a:lnTo>
                  <a:lnTo>
                    <a:pt x="45" y="20493"/>
                  </a:lnTo>
                  <a:lnTo>
                    <a:pt x="1" y="20537"/>
                  </a:lnTo>
                  <a:lnTo>
                    <a:pt x="1" y="20581"/>
                  </a:lnTo>
                  <a:lnTo>
                    <a:pt x="45" y="20669"/>
                  </a:lnTo>
                  <a:lnTo>
                    <a:pt x="45" y="20712"/>
                  </a:lnTo>
                  <a:lnTo>
                    <a:pt x="132" y="20756"/>
                  </a:lnTo>
                  <a:lnTo>
                    <a:pt x="4126" y="22204"/>
                  </a:lnTo>
                  <a:lnTo>
                    <a:pt x="4169" y="22248"/>
                  </a:lnTo>
                  <a:lnTo>
                    <a:pt x="7680" y="22512"/>
                  </a:lnTo>
                  <a:lnTo>
                    <a:pt x="10752" y="23082"/>
                  </a:lnTo>
                  <a:lnTo>
                    <a:pt x="15008" y="24047"/>
                  </a:lnTo>
                  <a:lnTo>
                    <a:pt x="19264" y="24881"/>
                  </a:lnTo>
                  <a:lnTo>
                    <a:pt x="19308" y="24881"/>
                  </a:lnTo>
                  <a:lnTo>
                    <a:pt x="21195" y="24969"/>
                  </a:lnTo>
                  <a:lnTo>
                    <a:pt x="21239" y="24969"/>
                  </a:lnTo>
                  <a:lnTo>
                    <a:pt x="21985" y="24793"/>
                  </a:lnTo>
                  <a:lnTo>
                    <a:pt x="22029" y="24749"/>
                  </a:lnTo>
                  <a:lnTo>
                    <a:pt x="22731" y="24091"/>
                  </a:lnTo>
                  <a:lnTo>
                    <a:pt x="22775" y="24091"/>
                  </a:lnTo>
                  <a:lnTo>
                    <a:pt x="24135" y="21897"/>
                  </a:lnTo>
                  <a:lnTo>
                    <a:pt x="25671" y="19308"/>
                  </a:lnTo>
                  <a:lnTo>
                    <a:pt x="27294" y="15930"/>
                  </a:lnTo>
                  <a:lnTo>
                    <a:pt x="29006" y="10796"/>
                  </a:lnTo>
                  <a:lnTo>
                    <a:pt x="30542" y="10357"/>
                  </a:lnTo>
                  <a:lnTo>
                    <a:pt x="32648" y="9962"/>
                  </a:lnTo>
                  <a:lnTo>
                    <a:pt x="36334" y="9391"/>
                  </a:lnTo>
                  <a:lnTo>
                    <a:pt x="40546" y="8689"/>
                  </a:lnTo>
                  <a:lnTo>
                    <a:pt x="47348" y="7592"/>
                  </a:lnTo>
                  <a:lnTo>
                    <a:pt x="47392" y="7592"/>
                  </a:lnTo>
                  <a:lnTo>
                    <a:pt x="49805" y="6583"/>
                  </a:lnTo>
                  <a:lnTo>
                    <a:pt x="53403" y="5179"/>
                  </a:lnTo>
                  <a:lnTo>
                    <a:pt x="55422" y="4696"/>
                  </a:lnTo>
                  <a:lnTo>
                    <a:pt x="58888" y="4696"/>
                  </a:lnTo>
                  <a:lnTo>
                    <a:pt x="61697" y="3994"/>
                  </a:lnTo>
                  <a:lnTo>
                    <a:pt x="61741" y="3994"/>
                  </a:lnTo>
                  <a:lnTo>
                    <a:pt x="63715" y="3160"/>
                  </a:lnTo>
                  <a:lnTo>
                    <a:pt x="68498" y="835"/>
                  </a:lnTo>
                  <a:lnTo>
                    <a:pt x="70341" y="352"/>
                  </a:lnTo>
                  <a:lnTo>
                    <a:pt x="70780" y="440"/>
                  </a:lnTo>
                  <a:lnTo>
                    <a:pt x="70956" y="659"/>
                  </a:lnTo>
                  <a:lnTo>
                    <a:pt x="70999" y="1712"/>
                  </a:lnTo>
                  <a:lnTo>
                    <a:pt x="70868" y="5003"/>
                  </a:lnTo>
                  <a:lnTo>
                    <a:pt x="70692" y="11059"/>
                  </a:lnTo>
                  <a:lnTo>
                    <a:pt x="70692" y="11147"/>
                  </a:lnTo>
                  <a:lnTo>
                    <a:pt x="70736" y="11190"/>
                  </a:lnTo>
                  <a:lnTo>
                    <a:pt x="70780" y="11234"/>
                  </a:lnTo>
                  <a:lnTo>
                    <a:pt x="70868" y="11278"/>
                  </a:lnTo>
                  <a:lnTo>
                    <a:pt x="70912" y="11234"/>
                  </a:lnTo>
                  <a:lnTo>
                    <a:pt x="70999" y="11234"/>
                  </a:lnTo>
                  <a:lnTo>
                    <a:pt x="70999" y="11147"/>
                  </a:lnTo>
                  <a:lnTo>
                    <a:pt x="71043" y="11103"/>
                  </a:lnTo>
                  <a:lnTo>
                    <a:pt x="71219" y="5003"/>
                  </a:lnTo>
                  <a:lnTo>
                    <a:pt x="71351" y="1712"/>
                  </a:lnTo>
                  <a:lnTo>
                    <a:pt x="71351" y="1668"/>
                  </a:lnTo>
                  <a:lnTo>
                    <a:pt x="71263" y="571"/>
                  </a:lnTo>
                  <a:lnTo>
                    <a:pt x="71263" y="484"/>
                  </a:lnTo>
                  <a:lnTo>
                    <a:pt x="70999" y="177"/>
                  </a:lnTo>
                  <a:lnTo>
                    <a:pt x="70912" y="89"/>
                  </a:lnTo>
                  <a:lnTo>
                    <a:pt x="70385"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 name="Google Shape;1092;p17"/>
            <p:cNvSpPr/>
            <p:nvPr/>
          </p:nvSpPr>
          <p:spPr>
            <a:xfrm>
              <a:off x="3359125" y="762750"/>
              <a:ext cx="284150" cy="616550"/>
            </a:xfrm>
            <a:custGeom>
              <a:rect b="b" l="l" r="r" t="t"/>
              <a:pathLst>
                <a:path extrusionOk="0" h="24662" w="11366">
                  <a:moveTo>
                    <a:pt x="11146" y="1"/>
                  </a:moveTo>
                  <a:lnTo>
                    <a:pt x="11102" y="44"/>
                  </a:lnTo>
                  <a:lnTo>
                    <a:pt x="11058" y="88"/>
                  </a:lnTo>
                  <a:lnTo>
                    <a:pt x="9478" y="3292"/>
                  </a:lnTo>
                  <a:lnTo>
                    <a:pt x="9347" y="3599"/>
                  </a:lnTo>
                  <a:lnTo>
                    <a:pt x="7811" y="6144"/>
                  </a:lnTo>
                  <a:lnTo>
                    <a:pt x="7811" y="6188"/>
                  </a:lnTo>
                  <a:lnTo>
                    <a:pt x="6977" y="7987"/>
                  </a:lnTo>
                  <a:lnTo>
                    <a:pt x="6143" y="10400"/>
                  </a:lnTo>
                  <a:lnTo>
                    <a:pt x="6056" y="10620"/>
                  </a:lnTo>
                  <a:lnTo>
                    <a:pt x="4344" y="15841"/>
                  </a:lnTo>
                  <a:lnTo>
                    <a:pt x="2501" y="20888"/>
                  </a:lnTo>
                  <a:lnTo>
                    <a:pt x="1273" y="23564"/>
                  </a:lnTo>
                  <a:lnTo>
                    <a:pt x="88" y="24310"/>
                  </a:lnTo>
                  <a:lnTo>
                    <a:pt x="0" y="24398"/>
                  </a:lnTo>
                  <a:lnTo>
                    <a:pt x="0" y="24442"/>
                  </a:lnTo>
                  <a:lnTo>
                    <a:pt x="0" y="24486"/>
                  </a:lnTo>
                  <a:lnTo>
                    <a:pt x="0" y="24574"/>
                  </a:lnTo>
                  <a:lnTo>
                    <a:pt x="88" y="24617"/>
                  </a:lnTo>
                  <a:lnTo>
                    <a:pt x="176" y="24661"/>
                  </a:lnTo>
                  <a:lnTo>
                    <a:pt x="263" y="24617"/>
                  </a:lnTo>
                  <a:lnTo>
                    <a:pt x="1492" y="23828"/>
                  </a:lnTo>
                  <a:lnTo>
                    <a:pt x="1580" y="23784"/>
                  </a:lnTo>
                  <a:lnTo>
                    <a:pt x="2808" y="21019"/>
                  </a:lnTo>
                  <a:lnTo>
                    <a:pt x="4695" y="15973"/>
                  </a:lnTo>
                  <a:lnTo>
                    <a:pt x="6363" y="10751"/>
                  </a:lnTo>
                  <a:lnTo>
                    <a:pt x="6451" y="10532"/>
                  </a:lnTo>
                  <a:lnTo>
                    <a:pt x="7284" y="8118"/>
                  </a:lnTo>
                  <a:lnTo>
                    <a:pt x="8118" y="6319"/>
                  </a:lnTo>
                  <a:lnTo>
                    <a:pt x="9654" y="3774"/>
                  </a:lnTo>
                  <a:lnTo>
                    <a:pt x="9654" y="3730"/>
                  </a:lnTo>
                  <a:lnTo>
                    <a:pt x="9785" y="3423"/>
                  </a:lnTo>
                  <a:lnTo>
                    <a:pt x="11365" y="264"/>
                  </a:lnTo>
                  <a:lnTo>
                    <a:pt x="11365" y="176"/>
                  </a:lnTo>
                  <a:lnTo>
                    <a:pt x="11365" y="132"/>
                  </a:lnTo>
                  <a:lnTo>
                    <a:pt x="11321" y="44"/>
                  </a:lnTo>
                  <a:lnTo>
                    <a:pt x="11277"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 name="Google Shape;1093;p17"/>
            <p:cNvSpPr/>
            <p:nvPr/>
          </p:nvSpPr>
          <p:spPr>
            <a:xfrm>
              <a:off x="4291575" y="2578300"/>
              <a:ext cx="465150" cy="155800"/>
            </a:xfrm>
            <a:custGeom>
              <a:rect b="b" l="l" r="r" t="t"/>
              <a:pathLst>
                <a:path extrusionOk="0" h="6232" w="18606">
                  <a:moveTo>
                    <a:pt x="18255" y="0"/>
                  </a:moveTo>
                  <a:lnTo>
                    <a:pt x="14613" y="571"/>
                  </a:lnTo>
                  <a:lnTo>
                    <a:pt x="6758" y="1405"/>
                  </a:lnTo>
                  <a:lnTo>
                    <a:pt x="3555" y="1624"/>
                  </a:lnTo>
                  <a:lnTo>
                    <a:pt x="3511" y="1624"/>
                  </a:lnTo>
                  <a:lnTo>
                    <a:pt x="2633" y="1975"/>
                  </a:lnTo>
                  <a:lnTo>
                    <a:pt x="2546" y="1975"/>
                  </a:lnTo>
                  <a:lnTo>
                    <a:pt x="2063" y="2458"/>
                  </a:lnTo>
                  <a:lnTo>
                    <a:pt x="2019" y="2502"/>
                  </a:lnTo>
                  <a:lnTo>
                    <a:pt x="44" y="5968"/>
                  </a:lnTo>
                  <a:lnTo>
                    <a:pt x="1" y="6056"/>
                  </a:lnTo>
                  <a:lnTo>
                    <a:pt x="1" y="6100"/>
                  </a:lnTo>
                  <a:lnTo>
                    <a:pt x="44" y="6188"/>
                  </a:lnTo>
                  <a:lnTo>
                    <a:pt x="88" y="6231"/>
                  </a:lnTo>
                  <a:lnTo>
                    <a:pt x="264" y="6231"/>
                  </a:lnTo>
                  <a:lnTo>
                    <a:pt x="352" y="6144"/>
                  </a:lnTo>
                  <a:lnTo>
                    <a:pt x="2326" y="2677"/>
                  </a:lnTo>
                  <a:lnTo>
                    <a:pt x="2765" y="2282"/>
                  </a:lnTo>
                  <a:lnTo>
                    <a:pt x="3599" y="1975"/>
                  </a:lnTo>
                  <a:lnTo>
                    <a:pt x="6802" y="1756"/>
                  </a:lnTo>
                  <a:lnTo>
                    <a:pt x="14657" y="922"/>
                  </a:lnTo>
                  <a:lnTo>
                    <a:pt x="18167" y="352"/>
                  </a:lnTo>
                  <a:lnTo>
                    <a:pt x="18211" y="439"/>
                  </a:lnTo>
                  <a:lnTo>
                    <a:pt x="16412" y="1273"/>
                  </a:lnTo>
                  <a:lnTo>
                    <a:pt x="16368" y="1317"/>
                  </a:lnTo>
                  <a:lnTo>
                    <a:pt x="16324" y="1405"/>
                  </a:lnTo>
                  <a:lnTo>
                    <a:pt x="16324" y="1449"/>
                  </a:lnTo>
                  <a:lnTo>
                    <a:pt x="16324" y="1536"/>
                  </a:lnTo>
                  <a:lnTo>
                    <a:pt x="16368" y="1580"/>
                  </a:lnTo>
                  <a:lnTo>
                    <a:pt x="16412" y="1624"/>
                  </a:lnTo>
                  <a:lnTo>
                    <a:pt x="16544" y="1624"/>
                  </a:lnTo>
                  <a:lnTo>
                    <a:pt x="18518" y="703"/>
                  </a:lnTo>
                  <a:lnTo>
                    <a:pt x="18606" y="615"/>
                  </a:lnTo>
                  <a:lnTo>
                    <a:pt x="18606" y="483"/>
                  </a:lnTo>
                  <a:lnTo>
                    <a:pt x="18430" y="88"/>
                  </a:lnTo>
                  <a:lnTo>
                    <a:pt x="18343"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 name="Google Shape;1094;p17"/>
            <p:cNvSpPr/>
            <p:nvPr/>
          </p:nvSpPr>
          <p:spPr>
            <a:xfrm>
              <a:off x="3631175" y="2837200"/>
              <a:ext cx="446500" cy="66925"/>
            </a:xfrm>
            <a:custGeom>
              <a:rect b="b" l="l" r="r" t="t"/>
              <a:pathLst>
                <a:path extrusionOk="0" h="2677" w="17860">
                  <a:moveTo>
                    <a:pt x="88" y="0"/>
                  </a:moveTo>
                  <a:lnTo>
                    <a:pt x="44" y="44"/>
                  </a:lnTo>
                  <a:lnTo>
                    <a:pt x="0" y="132"/>
                  </a:lnTo>
                  <a:lnTo>
                    <a:pt x="0" y="176"/>
                  </a:lnTo>
                  <a:lnTo>
                    <a:pt x="44" y="263"/>
                  </a:lnTo>
                  <a:lnTo>
                    <a:pt x="88" y="307"/>
                  </a:lnTo>
                  <a:lnTo>
                    <a:pt x="132" y="351"/>
                  </a:lnTo>
                  <a:lnTo>
                    <a:pt x="2940" y="922"/>
                  </a:lnTo>
                  <a:lnTo>
                    <a:pt x="7987" y="1668"/>
                  </a:lnTo>
                  <a:lnTo>
                    <a:pt x="11102" y="2326"/>
                  </a:lnTo>
                  <a:lnTo>
                    <a:pt x="14262" y="2677"/>
                  </a:lnTo>
                  <a:lnTo>
                    <a:pt x="17728" y="2677"/>
                  </a:lnTo>
                  <a:lnTo>
                    <a:pt x="17772" y="2633"/>
                  </a:lnTo>
                  <a:lnTo>
                    <a:pt x="17816" y="2589"/>
                  </a:lnTo>
                  <a:lnTo>
                    <a:pt x="17860" y="2501"/>
                  </a:lnTo>
                  <a:lnTo>
                    <a:pt x="17816" y="2458"/>
                  </a:lnTo>
                  <a:lnTo>
                    <a:pt x="17772" y="2414"/>
                  </a:lnTo>
                  <a:lnTo>
                    <a:pt x="17728" y="2370"/>
                  </a:lnTo>
                  <a:lnTo>
                    <a:pt x="17684" y="2326"/>
                  </a:lnTo>
                  <a:lnTo>
                    <a:pt x="14306" y="2326"/>
                  </a:lnTo>
                  <a:lnTo>
                    <a:pt x="11146" y="1975"/>
                  </a:lnTo>
                  <a:lnTo>
                    <a:pt x="8074" y="1317"/>
                  </a:lnTo>
                  <a:lnTo>
                    <a:pt x="2984" y="615"/>
                  </a:lnTo>
                  <a:lnTo>
                    <a:pt x="220"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 name="Google Shape;1095;p17"/>
            <p:cNvSpPr/>
            <p:nvPr/>
          </p:nvSpPr>
          <p:spPr>
            <a:xfrm>
              <a:off x="3229675" y="767150"/>
              <a:ext cx="275375" cy="654925"/>
            </a:xfrm>
            <a:custGeom>
              <a:rect b="b" l="l" r="r" t="t"/>
              <a:pathLst>
                <a:path extrusionOk="0" h="26197" w="11015">
                  <a:moveTo>
                    <a:pt x="10795" y="0"/>
                  </a:moveTo>
                  <a:lnTo>
                    <a:pt x="10707" y="44"/>
                  </a:lnTo>
                  <a:lnTo>
                    <a:pt x="9259" y="1536"/>
                  </a:lnTo>
                  <a:lnTo>
                    <a:pt x="9259" y="1580"/>
                  </a:lnTo>
                  <a:lnTo>
                    <a:pt x="7943" y="4564"/>
                  </a:lnTo>
                  <a:lnTo>
                    <a:pt x="7197" y="6319"/>
                  </a:lnTo>
                  <a:lnTo>
                    <a:pt x="5968" y="10180"/>
                  </a:lnTo>
                  <a:lnTo>
                    <a:pt x="4695" y="13384"/>
                  </a:lnTo>
                  <a:lnTo>
                    <a:pt x="3335" y="16104"/>
                  </a:lnTo>
                  <a:lnTo>
                    <a:pt x="2501" y="18210"/>
                  </a:lnTo>
                  <a:lnTo>
                    <a:pt x="1404" y="21896"/>
                  </a:lnTo>
                  <a:lnTo>
                    <a:pt x="0" y="25977"/>
                  </a:lnTo>
                  <a:lnTo>
                    <a:pt x="0" y="26065"/>
                  </a:lnTo>
                  <a:lnTo>
                    <a:pt x="0" y="26109"/>
                  </a:lnTo>
                  <a:lnTo>
                    <a:pt x="44" y="26153"/>
                  </a:lnTo>
                  <a:lnTo>
                    <a:pt x="88" y="26197"/>
                  </a:lnTo>
                  <a:lnTo>
                    <a:pt x="263" y="26197"/>
                  </a:lnTo>
                  <a:lnTo>
                    <a:pt x="307" y="26109"/>
                  </a:lnTo>
                  <a:lnTo>
                    <a:pt x="1755" y="21984"/>
                  </a:lnTo>
                  <a:lnTo>
                    <a:pt x="2852" y="18298"/>
                  </a:lnTo>
                  <a:lnTo>
                    <a:pt x="3642" y="16236"/>
                  </a:lnTo>
                  <a:lnTo>
                    <a:pt x="5046" y="13515"/>
                  </a:lnTo>
                  <a:lnTo>
                    <a:pt x="6143" y="10663"/>
                  </a:lnTo>
                  <a:lnTo>
                    <a:pt x="6275" y="10312"/>
                  </a:lnTo>
                  <a:lnTo>
                    <a:pt x="7548" y="6450"/>
                  </a:lnTo>
                  <a:lnTo>
                    <a:pt x="7548" y="6407"/>
                  </a:lnTo>
                  <a:lnTo>
                    <a:pt x="8294" y="4651"/>
                  </a:lnTo>
                  <a:lnTo>
                    <a:pt x="9566" y="1755"/>
                  </a:lnTo>
                  <a:lnTo>
                    <a:pt x="10970" y="307"/>
                  </a:lnTo>
                  <a:lnTo>
                    <a:pt x="11014" y="219"/>
                  </a:lnTo>
                  <a:lnTo>
                    <a:pt x="11014" y="176"/>
                  </a:lnTo>
                  <a:lnTo>
                    <a:pt x="11014" y="88"/>
                  </a:lnTo>
                  <a:lnTo>
                    <a:pt x="10970" y="44"/>
                  </a:lnTo>
                  <a:lnTo>
                    <a:pt x="10926"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 name="Google Shape;1096;p17"/>
            <p:cNvSpPr/>
            <p:nvPr/>
          </p:nvSpPr>
          <p:spPr>
            <a:xfrm>
              <a:off x="4717225" y="1245425"/>
              <a:ext cx="38425" cy="278675"/>
            </a:xfrm>
            <a:custGeom>
              <a:rect b="b" l="l" r="r" t="t"/>
              <a:pathLst>
                <a:path extrusionOk="0" h="11147" w="1537">
                  <a:moveTo>
                    <a:pt x="1317" y="1"/>
                  </a:moveTo>
                  <a:lnTo>
                    <a:pt x="1273" y="45"/>
                  </a:lnTo>
                  <a:lnTo>
                    <a:pt x="1229" y="89"/>
                  </a:lnTo>
                  <a:lnTo>
                    <a:pt x="1185" y="133"/>
                  </a:lnTo>
                  <a:lnTo>
                    <a:pt x="483" y="4126"/>
                  </a:lnTo>
                  <a:lnTo>
                    <a:pt x="0" y="7066"/>
                  </a:lnTo>
                  <a:lnTo>
                    <a:pt x="0" y="7109"/>
                  </a:lnTo>
                  <a:lnTo>
                    <a:pt x="132" y="8470"/>
                  </a:lnTo>
                  <a:lnTo>
                    <a:pt x="132" y="8514"/>
                  </a:lnTo>
                  <a:lnTo>
                    <a:pt x="878" y="10839"/>
                  </a:lnTo>
                  <a:lnTo>
                    <a:pt x="878" y="10971"/>
                  </a:lnTo>
                  <a:lnTo>
                    <a:pt x="878" y="11015"/>
                  </a:lnTo>
                  <a:lnTo>
                    <a:pt x="922" y="11103"/>
                  </a:lnTo>
                  <a:lnTo>
                    <a:pt x="1009" y="11146"/>
                  </a:lnTo>
                  <a:lnTo>
                    <a:pt x="1053" y="11146"/>
                  </a:lnTo>
                  <a:lnTo>
                    <a:pt x="1185" y="11103"/>
                  </a:lnTo>
                  <a:lnTo>
                    <a:pt x="1229" y="11059"/>
                  </a:lnTo>
                  <a:lnTo>
                    <a:pt x="1229" y="10971"/>
                  </a:lnTo>
                  <a:lnTo>
                    <a:pt x="1229" y="10795"/>
                  </a:lnTo>
                  <a:lnTo>
                    <a:pt x="1229" y="10752"/>
                  </a:lnTo>
                  <a:lnTo>
                    <a:pt x="483" y="8426"/>
                  </a:lnTo>
                  <a:lnTo>
                    <a:pt x="351" y="7109"/>
                  </a:lnTo>
                  <a:lnTo>
                    <a:pt x="834" y="4170"/>
                  </a:lnTo>
                  <a:lnTo>
                    <a:pt x="1536" y="220"/>
                  </a:lnTo>
                  <a:lnTo>
                    <a:pt x="1536" y="133"/>
                  </a:lnTo>
                  <a:lnTo>
                    <a:pt x="1492" y="89"/>
                  </a:lnTo>
                  <a:lnTo>
                    <a:pt x="1448" y="45"/>
                  </a:lnTo>
                  <a:lnTo>
                    <a:pt x="1404"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 name="Google Shape;1097;p17"/>
            <p:cNvSpPr/>
            <p:nvPr/>
          </p:nvSpPr>
          <p:spPr>
            <a:xfrm>
              <a:off x="4744650" y="1146700"/>
              <a:ext cx="39500" cy="377400"/>
            </a:xfrm>
            <a:custGeom>
              <a:rect b="b" l="l" r="r" t="t"/>
              <a:pathLst>
                <a:path extrusionOk="0" h="15096" w="1580">
                  <a:moveTo>
                    <a:pt x="483" y="1"/>
                  </a:moveTo>
                  <a:lnTo>
                    <a:pt x="395" y="45"/>
                  </a:lnTo>
                  <a:lnTo>
                    <a:pt x="351" y="45"/>
                  </a:lnTo>
                  <a:lnTo>
                    <a:pt x="307" y="132"/>
                  </a:lnTo>
                  <a:lnTo>
                    <a:pt x="264" y="176"/>
                  </a:lnTo>
                  <a:lnTo>
                    <a:pt x="307" y="264"/>
                  </a:lnTo>
                  <a:lnTo>
                    <a:pt x="1185" y="3204"/>
                  </a:lnTo>
                  <a:lnTo>
                    <a:pt x="1229" y="5091"/>
                  </a:lnTo>
                  <a:lnTo>
                    <a:pt x="439" y="8075"/>
                  </a:lnTo>
                  <a:lnTo>
                    <a:pt x="0" y="10707"/>
                  </a:lnTo>
                  <a:lnTo>
                    <a:pt x="0" y="10751"/>
                  </a:lnTo>
                  <a:lnTo>
                    <a:pt x="88" y="11892"/>
                  </a:lnTo>
                  <a:lnTo>
                    <a:pt x="88" y="11936"/>
                  </a:lnTo>
                  <a:lnTo>
                    <a:pt x="615" y="13647"/>
                  </a:lnTo>
                  <a:lnTo>
                    <a:pt x="439" y="14876"/>
                  </a:lnTo>
                  <a:lnTo>
                    <a:pt x="439" y="14964"/>
                  </a:lnTo>
                  <a:lnTo>
                    <a:pt x="483" y="15008"/>
                  </a:lnTo>
                  <a:lnTo>
                    <a:pt x="527" y="15052"/>
                  </a:lnTo>
                  <a:lnTo>
                    <a:pt x="615" y="15095"/>
                  </a:lnTo>
                  <a:lnTo>
                    <a:pt x="746" y="15052"/>
                  </a:lnTo>
                  <a:lnTo>
                    <a:pt x="790" y="14920"/>
                  </a:lnTo>
                  <a:lnTo>
                    <a:pt x="966" y="13647"/>
                  </a:lnTo>
                  <a:lnTo>
                    <a:pt x="966" y="13560"/>
                  </a:lnTo>
                  <a:lnTo>
                    <a:pt x="439" y="11848"/>
                  </a:lnTo>
                  <a:lnTo>
                    <a:pt x="351" y="10751"/>
                  </a:lnTo>
                  <a:lnTo>
                    <a:pt x="790" y="8162"/>
                  </a:lnTo>
                  <a:lnTo>
                    <a:pt x="1580" y="5135"/>
                  </a:lnTo>
                  <a:lnTo>
                    <a:pt x="1580" y="5091"/>
                  </a:lnTo>
                  <a:lnTo>
                    <a:pt x="1536" y="3160"/>
                  </a:lnTo>
                  <a:lnTo>
                    <a:pt x="1536" y="3116"/>
                  </a:lnTo>
                  <a:lnTo>
                    <a:pt x="615" y="132"/>
                  </a:lnTo>
                  <a:lnTo>
                    <a:pt x="571" y="88"/>
                  </a:lnTo>
                  <a:lnTo>
                    <a:pt x="527" y="45"/>
                  </a:lnTo>
                  <a:lnTo>
                    <a:pt x="483"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 name="Google Shape;1098;p17"/>
            <p:cNvSpPr/>
            <p:nvPr/>
          </p:nvSpPr>
          <p:spPr>
            <a:xfrm>
              <a:off x="4788525" y="1242150"/>
              <a:ext cx="43900" cy="303900"/>
            </a:xfrm>
            <a:custGeom>
              <a:rect b="b" l="l" r="r" t="t"/>
              <a:pathLst>
                <a:path extrusionOk="0" h="12156" w="1756">
                  <a:moveTo>
                    <a:pt x="1229" y="0"/>
                  </a:moveTo>
                  <a:lnTo>
                    <a:pt x="1141" y="44"/>
                  </a:lnTo>
                  <a:lnTo>
                    <a:pt x="1097" y="88"/>
                  </a:lnTo>
                  <a:lnTo>
                    <a:pt x="1054" y="132"/>
                  </a:lnTo>
                  <a:lnTo>
                    <a:pt x="1054" y="220"/>
                  </a:lnTo>
                  <a:lnTo>
                    <a:pt x="1405" y="2106"/>
                  </a:lnTo>
                  <a:lnTo>
                    <a:pt x="790" y="4388"/>
                  </a:lnTo>
                  <a:lnTo>
                    <a:pt x="483" y="6231"/>
                  </a:lnTo>
                  <a:lnTo>
                    <a:pt x="483" y="6275"/>
                  </a:lnTo>
                  <a:lnTo>
                    <a:pt x="878" y="8996"/>
                  </a:lnTo>
                  <a:lnTo>
                    <a:pt x="308" y="11277"/>
                  </a:lnTo>
                  <a:lnTo>
                    <a:pt x="0" y="11892"/>
                  </a:lnTo>
                  <a:lnTo>
                    <a:pt x="0" y="11980"/>
                  </a:lnTo>
                  <a:lnTo>
                    <a:pt x="0" y="12067"/>
                  </a:lnTo>
                  <a:lnTo>
                    <a:pt x="44" y="12111"/>
                  </a:lnTo>
                  <a:lnTo>
                    <a:pt x="88" y="12155"/>
                  </a:lnTo>
                  <a:lnTo>
                    <a:pt x="264" y="12155"/>
                  </a:lnTo>
                  <a:lnTo>
                    <a:pt x="351" y="12067"/>
                  </a:lnTo>
                  <a:lnTo>
                    <a:pt x="659" y="11409"/>
                  </a:lnTo>
                  <a:lnTo>
                    <a:pt x="659" y="11365"/>
                  </a:lnTo>
                  <a:lnTo>
                    <a:pt x="1229" y="9040"/>
                  </a:lnTo>
                  <a:lnTo>
                    <a:pt x="1229" y="8952"/>
                  </a:lnTo>
                  <a:lnTo>
                    <a:pt x="834" y="6231"/>
                  </a:lnTo>
                  <a:lnTo>
                    <a:pt x="1141" y="4432"/>
                  </a:lnTo>
                  <a:lnTo>
                    <a:pt x="1756" y="2150"/>
                  </a:lnTo>
                  <a:lnTo>
                    <a:pt x="1756" y="2063"/>
                  </a:lnTo>
                  <a:lnTo>
                    <a:pt x="1405" y="132"/>
                  </a:lnTo>
                  <a:lnTo>
                    <a:pt x="1405" y="88"/>
                  </a:lnTo>
                  <a:lnTo>
                    <a:pt x="1361" y="44"/>
                  </a:lnTo>
                  <a:lnTo>
                    <a:pt x="1273"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 name="Google Shape;1099;p17"/>
            <p:cNvSpPr/>
            <p:nvPr/>
          </p:nvSpPr>
          <p:spPr>
            <a:xfrm>
              <a:off x="4784125" y="1313450"/>
              <a:ext cx="79025" cy="276475"/>
            </a:xfrm>
            <a:custGeom>
              <a:rect b="b" l="l" r="r" t="t"/>
              <a:pathLst>
                <a:path extrusionOk="0" h="11059" w="3161">
                  <a:moveTo>
                    <a:pt x="2897" y="0"/>
                  </a:moveTo>
                  <a:lnTo>
                    <a:pt x="2853" y="44"/>
                  </a:lnTo>
                  <a:lnTo>
                    <a:pt x="2809" y="132"/>
                  </a:lnTo>
                  <a:lnTo>
                    <a:pt x="1976" y="2809"/>
                  </a:lnTo>
                  <a:lnTo>
                    <a:pt x="1624" y="4301"/>
                  </a:lnTo>
                  <a:lnTo>
                    <a:pt x="1624" y="4345"/>
                  </a:lnTo>
                  <a:lnTo>
                    <a:pt x="1712" y="6758"/>
                  </a:lnTo>
                  <a:lnTo>
                    <a:pt x="1098" y="8513"/>
                  </a:lnTo>
                  <a:lnTo>
                    <a:pt x="45" y="10795"/>
                  </a:lnTo>
                  <a:lnTo>
                    <a:pt x="1" y="10883"/>
                  </a:lnTo>
                  <a:lnTo>
                    <a:pt x="45" y="10927"/>
                  </a:lnTo>
                  <a:lnTo>
                    <a:pt x="45" y="11014"/>
                  </a:lnTo>
                  <a:lnTo>
                    <a:pt x="133" y="11058"/>
                  </a:lnTo>
                  <a:lnTo>
                    <a:pt x="176" y="11058"/>
                  </a:lnTo>
                  <a:lnTo>
                    <a:pt x="308" y="11014"/>
                  </a:lnTo>
                  <a:lnTo>
                    <a:pt x="352" y="10971"/>
                  </a:lnTo>
                  <a:lnTo>
                    <a:pt x="1449" y="8645"/>
                  </a:lnTo>
                  <a:lnTo>
                    <a:pt x="2063" y="6846"/>
                  </a:lnTo>
                  <a:lnTo>
                    <a:pt x="2063" y="6758"/>
                  </a:lnTo>
                  <a:lnTo>
                    <a:pt x="1976" y="4388"/>
                  </a:lnTo>
                  <a:lnTo>
                    <a:pt x="2327" y="2897"/>
                  </a:lnTo>
                  <a:lnTo>
                    <a:pt x="3160" y="220"/>
                  </a:lnTo>
                  <a:lnTo>
                    <a:pt x="3160" y="132"/>
                  </a:lnTo>
                  <a:lnTo>
                    <a:pt x="3160" y="88"/>
                  </a:lnTo>
                  <a:lnTo>
                    <a:pt x="3116" y="44"/>
                  </a:lnTo>
                  <a:lnTo>
                    <a:pt x="3029"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 name="Google Shape;1100;p17"/>
            <p:cNvSpPr/>
            <p:nvPr/>
          </p:nvSpPr>
          <p:spPr>
            <a:xfrm>
              <a:off x="4800600" y="1323325"/>
              <a:ext cx="74600" cy="277575"/>
            </a:xfrm>
            <a:custGeom>
              <a:rect b="b" l="l" r="r" t="t"/>
              <a:pathLst>
                <a:path extrusionOk="0" h="11103" w="2984">
                  <a:moveTo>
                    <a:pt x="2721" y="0"/>
                  </a:moveTo>
                  <a:lnTo>
                    <a:pt x="2677" y="44"/>
                  </a:lnTo>
                  <a:lnTo>
                    <a:pt x="2677" y="132"/>
                  </a:lnTo>
                  <a:lnTo>
                    <a:pt x="2238" y="1756"/>
                  </a:lnTo>
                  <a:lnTo>
                    <a:pt x="2238" y="1799"/>
                  </a:lnTo>
                  <a:lnTo>
                    <a:pt x="2282" y="4388"/>
                  </a:lnTo>
                  <a:lnTo>
                    <a:pt x="1536" y="7285"/>
                  </a:lnTo>
                  <a:lnTo>
                    <a:pt x="44" y="10839"/>
                  </a:lnTo>
                  <a:lnTo>
                    <a:pt x="0" y="10927"/>
                  </a:lnTo>
                  <a:lnTo>
                    <a:pt x="44" y="10970"/>
                  </a:lnTo>
                  <a:lnTo>
                    <a:pt x="88" y="11014"/>
                  </a:lnTo>
                  <a:lnTo>
                    <a:pt x="132" y="11058"/>
                  </a:lnTo>
                  <a:lnTo>
                    <a:pt x="176" y="11102"/>
                  </a:lnTo>
                  <a:lnTo>
                    <a:pt x="307" y="11058"/>
                  </a:lnTo>
                  <a:lnTo>
                    <a:pt x="351" y="10970"/>
                  </a:lnTo>
                  <a:lnTo>
                    <a:pt x="1843" y="7372"/>
                  </a:lnTo>
                  <a:lnTo>
                    <a:pt x="1887" y="7372"/>
                  </a:lnTo>
                  <a:lnTo>
                    <a:pt x="2633" y="4432"/>
                  </a:lnTo>
                  <a:lnTo>
                    <a:pt x="2633" y="4388"/>
                  </a:lnTo>
                  <a:lnTo>
                    <a:pt x="2589" y="1843"/>
                  </a:lnTo>
                  <a:lnTo>
                    <a:pt x="2984" y="220"/>
                  </a:lnTo>
                  <a:lnTo>
                    <a:pt x="2984" y="132"/>
                  </a:lnTo>
                  <a:lnTo>
                    <a:pt x="2984" y="88"/>
                  </a:lnTo>
                  <a:lnTo>
                    <a:pt x="2940"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 name="Google Shape;1101;p17"/>
            <p:cNvSpPr/>
            <p:nvPr/>
          </p:nvSpPr>
          <p:spPr>
            <a:xfrm>
              <a:off x="4826925" y="1334300"/>
              <a:ext cx="77900" cy="245750"/>
            </a:xfrm>
            <a:custGeom>
              <a:rect b="b" l="l" r="r" t="t"/>
              <a:pathLst>
                <a:path extrusionOk="0" h="9830" w="3116">
                  <a:moveTo>
                    <a:pt x="2896" y="0"/>
                  </a:moveTo>
                  <a:lnTo>
                    <a:pt x="2809" y="44"/>
                  </a:lnTo>
                  <a:lnTo>
                    <a:pt x="2765" y="88"/>
                  </a:lnTo>
                  <a:lnTo>
                    <a:pt x="2765" y="132"/>
                  </a:lnTo>
                  <a:lnTo>
                    <a:pt x="2019" y="4037"/>
                  </a:lnTo>
                  <a:lnTo>
                    <a:pt x="1097" y="7416"/>
                  </a:lnTo>
                  <a:lnTo>
                    <a:pt x="44" y="9522"/>
                  </a:lnTo>
                  <a:lnTo>
                    <a:pt x="0" y="9610"/>
                  </a:lnTo>
                  <a:lnTo>
                    <a:pt x="0" y="9654"/>
                  </a:lnTo>
                  <a:lnTo>
                    <a:pt x="0" y="9742"/>
                  </a:lnTo>
                  <a:lnTo>
                    <a:pt x="44" y="9785"/>
                  </a:lnTo>
                  <a:lnTo>
                    <a:pt x="176" y="9829"/>
                  </a:lnTo>
                  <a:lnTo>
                    <a:pt x="264" y="9785"/>
                  </a:lnTo>
                  <a:lnTo>
                    <a:pt x="307" y="9742"/>
                  </a:lnTo>
                  <a:lnTo>
                    <a:pt x="351" y="9698"/>
                  </a:lnTo>
                  <a:lnTo>
                    <a:pt x="1404" y="7548"/>
                  </a:lnTo>
                  <a:lnTo>
                    <a:pt x="2370" y="4125"/>
                  </a:lnTo>
                  <a:lnTo>
                    <a:pt x="3116" y="220"/>
                  </a:lnTo>
                  <a:lnTo>
                    <a:pt x="3116" y="132"/>
                  </a:lnTo>
                  <a:lnTo>
                    <a:pt x="3072" y="88"/>
                  </a:lnTo>
                  <a:lnTo>
                    <a:pt x="3028" y="44"/>
                  </a:lnTo>
                  <a:lnTo>
                    <a:pt x="2940"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 name="Google Shape;1102;p17"/>
            <p:cNvSpPr/>
            <p:nvPr/>
          </p:nvSpPr>
          <p:spPr>
            <a:xfrm>
              <a:off x="4873000" y="1356225"/>
              <a:ext cx="89975" cy="206275"/>
            </a:xfrm>
            <a:custGeom>
              <a:rect b="b" l="l" r="r" t="t"/>
              <a:pathLst>
                <a:path extrusionOk="0" h="8251" w="3599">
                  <a:moveTo>
                    <a:pt x="3423" y="1"/>
                  </a:moveTo>
                  <a:lnTo>
                    <a:pt x="3335" y="45"/>
                  </a:lnTo>
                  <a:lnTo>
                    <a:pt x="3291" y="89"/>
                  </a:lnTo>
                  <a:lnTo>
                    <a:pt x="2326" y="1405"/>
                  </a:lnTo>
                  <a:lnTo>
                    <a:pt x="2326" y="1449"/>
                  </a:lnTo>
                  <a:lnTo>
                    <a:pt x="1361" y="4477"/>
                  </a:lnTo>
                  <a:lnTo>
                    <a:pt x="483" y="7109"/>
                  </a:lnTo>
                  <a:lnTo>
                    <a:pt x="0" y="7987"/>
                  </a:lnTo>
                  <a:lnTo>
                    <a:pt x="0" y="8075"/>
                  </a:lnTo>
                  <a:lnTo>
                    <a:pt x="0" y="8163"/>
                  </a:lnTo>
                  <a:lnTo>
                    <a:pt x="44" y="8206"/>
                  </a:lnTo>
                  <a:lnTo>
                    <a:pt x="88" y="8250"/>
                  </a:lnTo>
                  <a:lnTo>
                    <a:pt x="264" y="8250"/>
                  </a:lnTo>
                  <a:lnTo>
                    <a:pt x="307" y="8163"/>
                  </a:lnTo>
                  <a:lnTo>
                    <a:pt x="834" y="7285"/>
                  </a:lnTo>
                  <a:lnTo>
                    <a:pt x="834" y="7241"/>
                  </a:lnTo>
                  <a:lnTo>
                    <a:pt x="1712" y="4564"/>
                  </a:lnTo>
                  <a:lnTo>
                    <a:pt x="2633" y="1580"/>
                  </a:lnTo>
                  <a:lnTo>
                    <a:pt x="3598" y="308"/>
                  </a:lnTo>
                  <a:lnTo>
                    <a:pt x="3598" y="220"/>
                  </a:lnTo>
                  <a:lnTo>
                    <a:pt x="3598" y="176"/>
                  </a:lnTo>
                  <a:lnTo>
                    <a:pt x="3598" y="89"/>
                  </a:lnTo>
                  <a:lnTo>
                    <a:pt x="3555" y="45"/>
                  </a:lnTo>
                  <a:lnTo>
                    <a:pt x="3467"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 name="Google Shape;1103;p17"/>
            <p:cNvSpPr/>
            <p:nvPr/>
          </p:nvSpPr>
          <p:spPr>
            <a:xfrm>
              <a:off x="4878475" y="1401200"/>
              <a:ext cx="130575" cy="183225"/>
            </a:xfrm>
            <a:custGeom>
              <a:rect b="b" l="l" r="r" t="t"/>
              <a:pathLst>
                <a:path extrusionOk="0" h="7329" w="5223">
                  <a:moveTo>
                    <a:pt x="5003" y="1"/>
                  </a:moveTo>
                  <a:lnTo>
                    <a:pt x="4915" y="45"/>
                  </a:lnTo>
                  <a:lnTo>
                    <a:pt x="1975" y="3204"/>
                  </a:lnTo>
                  <a:lnTo>
                    <a:pt x="1931" y="3292"/>
                  </a:lnTo>
                  <a:lnTo>
                    <a:pt x="1010" y="5442"/>
                  </a:lnTo>
                  <a:lnTo>
                    <a:pt x="45" y="7066"/>
                  </a:lnTo>
                  <a:lnTo>
                    <a:pt x="1" y="7153"/>
                  </a:lnTo>
                  <a:lnTo>
                    <a:pt x="1" y="7197"/>
                  </a:lnTo>
                  <a:lnTo>
                    <a:pt x="45" y="7285"/>
                  </a:lnTo>
                  <a:lnTo>
                    <a:pt x="88" y="7329"/>
                  </a:lnTo>
                  <a:lnTo>
                    <a:pt x="264" y="7329"/>
                  </a:lnTo>
                  <a:lnTo>
                    <a:pt x="352" y="7241"/>
                  </a:lnTo>
                  <a:lnTo>
                    <a:pt x="1317" y="5618"/>
                  </a:lnTo>
                  <a:lnTo>
                    <a:pt x="2239" y="3424"/>
                  </a:lnTo>
                  <a:lnTo>
                    <a:pt x="5179" y="264"/>
                  </a:lnTo>
                  <a:lnTo>
                    <a:pt x="5222" y="220"/>
                  </a:lnTo>
                  <a:lnTo>
                    <a:pt x="5222" y="133"/>
                  </a:lnTo>
                  <a:lnTo>
                    <a:pt x="5222" y="89"/>
                  </a:lnTo>
                  <a:lnTo>
                    <a:pt x="5179" y="45"/>
                  </a:lnTo>
                  <a:lnTo>
                    <a:pt x="5135"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 name="Google Shape;1104;p17"/>
            <p:cNvSpPr/>
            <p:nvPr/>
          </p:nvSpPr>
          <p:spPr>
            <a:xfrm>
              <a:off x="4888350" y="1411075"/>
              <a:ext cx="178850" cy="188725"/>
            </a:xfrm>
            <a:custGeom>
              <a:rect b="b" l="l" r="r" t="t"/>
              <a:pathLst>
                <a:path extrusionOk="0" h="7549" w="7154">
                  <a:moveTo>
                    <a:pt x="6934" y="1"/>
                  </a:moveTo>
                  <a:lnTo>
                    <a:pt x="6846" y="45"/>
                  </a:lnTo>
                  <a:lnTo>
                    <a:pt x="5003" y="1493"/>
                  </a:lnTo>
                  <a:lnTo>
                    <a:pt x="4959" y="1537"/>
                  </a:lnTo>
                  <a:lnTo>
                    <a:pt x="2809" y="4345"/>
                  </a:lnTo>
                  <a:lnTo>
                    <a:pt x="2019" y="4915"/>
                  </a:lnTo>
                  <a:lnTo>
                    <a:pt x="1975" y="4959"/>
                  </a:lnTo>
                  <a:lnTo>
                    <a:pt x="44" y="7241"/>
                  </a:lnTo>
                  <a:lnTo>
                    <a:pt x="1" y="7329"/>
                  </a:lnTo>
                  <a:lnTo>
                    <a:pt x="1" y="7373"/>
                  </a:lnTo>
                  <a:lnTo>
                    <a:pt x="1" y="7460"/>
                  </a:lnTo>
                  <a:lnTo>
                    <a:pt x="44" y="7504"/>
                  </a:lnTo>
                  <a:lnTo>
                    <a:pt x="176" y="7548"/>
                  </a:lnTo>
                  <a:lnTo>
                    <a:pt x="220" y="7548"/>
                  </a:lnTo>
                  <a:lnTo>
                    <a:pt x="308" y="7504"/>
                  </a:lnTo>
                  <a:lnTo>
                    <a:pt x="2238" y="5179"/>
                  </a:lnTo>
                  <a:lnTo>
                    <a:pt x="3028" y="4652"/>
                  </a:lnTo>
                  <a:lnTo>
                    <a:pt x="3072" y="4608"/>
                  </a:lnTo>
                  <a:lnTo>
                    <a:pt x="5222" y="1756"/>
                  </a:lnTo>
                  <a:lnTo>
                    <a:pt x="7065" y="308"/>
                  </a:lnTo>
                  <a:lnTo>
                    <a:pt x="7109" y="264"/>
                  </a:lnTo>
                  <a:lnTo>
                    <a:pt x="7153" y="176"/>
                  </a:lnTo>
                  <a:lnTo>
                    <a:pt x="7153" y="132"/>
                  </a:lnTo>
                  <a:lnTo>
                    <a:pt x="7109" y="45"/>
                  </a:lnTo>
                  <a:lnTo>
                    <a:pt x="7065"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 name="Google Shape;1105;p17"/>
            <p:cNvSpPr/>
            <p:nvPr/>
          </p:nvSpPr>
          <p:spPr>
            <a:xfrm>
              <a:off x="4890550" y="1412175"/>
              <a:ext cx="208450" cy="215050"/>
            </a:xfrm>
            <a:custGeom>
              <a:rect b="b" l="l" r="r" t="t"/>
              <a:pathLst>
                <a:path extrusionOk="0" h="8602" w="8338">
                  <a:moveTo>
                    <a:pt x="8074" y="1"/>
                  </a:moveTo>
                  <a:lnTo>
                    <a:pt x="8030" y="45"/>
                  </a:lnTo>
                  <a:lnTo>
                    <a:pt x="7987" y="132"/>
                  </a:lnTo>
                  <a:lnTo>
                    <a:pt x="7021" y="3774"/>
                  </a:lnTo>
                  <a:lnTo>
                    <a:pt x="5880" y="5179"/>
                  </a:lnTo>
                  <a:lnTo>
                    <a:pt x="4652" y="5705"/>
                  </a:lnTo>
                  <a:lnTo>
                    <a:pt x="571" y="7943"/>
                  </a:lnTo>
                  <a:lnTo>
                    <a:pt x="88" y="8294"/>
                  </a:lnTo>
                  <a:lnTo>
                    <a:pt x="44" y="8338"/>
                  </a:lnTo>
                  <a:lnTo>
                    <a:pt x="0" y="8426"/>
                  </a:lnTo>
                  <a:lnTo>
                    <a:pt x="0" y="8470"/>
                  </a:lnTo>
                  <a:lnTo>
                    <a:pt x="44" y="8557"/>
                  </a:lnTo>
                  <a:lnTo>
                    <a:pt x="132" y="8601"/>
                  </a:lnTo>
                  <a:lnTo>
                    <a:pt x="307" y="8601"/>
                  </a:lnTo>
                  <a:lnTo>
                    <a:pt x="746" y="8250"/>
                  </a:lnTo>
                  <a:lnTo>
                    <a:pt x="4783" y="6056"/>
                  </a:lnTo>
                  <a:lnTo>
                    <a:pt x="6056" y="5486"/>
                  </a:lnTo>
                  <a:lnTo>
                    <a:pt x="6144" y="5442"/>
                  </a:lnTo>
                  <a:lnTo>
                    <a:pt x="7328" y="3950"/>
                  </a:lnTo>
                  <a:lnTo>
                    <a:pt x="7328" y="3906"/>
                  </a:lnTo>
                  <a:lnTo>
                    <a:pt x="8338" y="220"/>
                  </a:lnTo>
                  <a:lnTo>
                    <a:pt x="8338" y="132"/>
                  </a:lnTo>
                  <a:lnTo>
                    <a:pt x="8338" y="88"/>
                  </a:lnTo>
                  <a:lnTo>
                    <a:pt x="8294" y="45"/>
                  </a:lnTo>
                  <a:lnTo>
                    <a:pt x="8206"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 name="Google Shape;1106;p17"/>
            <p:cNvSpPr/>
            <p:nvPr/>
          </p:nvSpPr>
          <p:spPr>
            <a:xfrm>
              <a:off x="4878475" y="1464825"/>
              <a:ext cx="342300" cy="254550"/>
            </a:xfrm>
            <a:custGeom>
              <a:rect b="b" l="l" r="r" t="t"/>
              <a:pathLst>
                <a:path extrusionOk="0" h="10182" w="13692">
                  <a:moveTo>
                    <a:pt x="13560" y="1"/>
                  </a:moveTo>
                  <a:lnTo>
                    <a:pt x="13472" y="45"/>
                  </a:lnTo>
                  <a:lnTo>
                    <a:pt x="11805" y="571"/>
                  </a:lnTo>
                  <a:lnTo>
                    <a:pt x="11761" y="615"/>
                  </a:lnTo>
                  <a:lnTo>
                    <a:pt x="11410" y="879"/>
                  </a:lnTo>
                  <a:lnTo>
                    <a:pt x="11366" y="966"/>
                  </a:lnTo>
                  <a:lnTo>
                    <a:pt x="10795" y="2195"/>
                  </a:lnTo>
                  <a:lnTo>
                    <a:pt x="8119" y="5223"/>
                  </a:lnTo>
                  <a:lnTo>
                    <a:pt x="6890" y="6276"/>
                  </a:lnTo>
                  <a:lnTo>
                    <a:pt x="5266" y="7285"/>
                  </a:lnTo>
                  <a:lnTo>
                    <a:pt x="1142" y="9172"/>
                  </a:lnTo>
                  <a:lnTo>
                    <a:pt x="1098" y="9172"/>
                  </a:lnTo>
                  <a:lnTo>
                    <a:pt x="88" y="9874"/>
                  </a:lnTo>
                  <a:lnTo>
                    <a:pt x="45" y="9918"/>
                  </a:lnTo>
                  <a:lnTo>
                    <a:pt x="1" y="9962"/>
                  </a:lnTo>
                  <a:lnTo>
                    <a:pt x="1" y="10050"/>
                  </a:lnTo>
                  <a:lnTo>
                    <a:pt x="45" y="10093"/>
                  </a:lnTo>
                  <a:lnTo>
                    <a:pt x="88" y="10137"/>
                  </a:lnTo>
                  <a:lnTo>
                    <a:pt x="176" y="10181"/>
                  </a:lnTo>
                  <a:lnTo>
                    <a:pt x="264" y="10137"/>
                  </a:lnTo>
                  <a:lnTo>
                    <a:pt x="1273" y="9479"/>
                  </a:lnTo>
                  <a:lnTo>
                    <a:pt x="5442" y="7592"/>
                  </a:lnTo>
                  <a:lnTo>
                    <a:pt x="5486" y="7592"/>
                  </a:lnTo>
                  <a:lnTo>
                    <a:pt x="7065" y="6583"/>
                  </a:lnTo>
                  <a:lnTo>
                    <a:pt x="7109" y="6539"/>
                  </a:lnTo>
                  <a:lnTo>
                    <a:pt x="8382" y="5486"/>
                  </a:lnTo>
                  <a:lnTo>
                    <a:pt x="8382" y="5442"/>
                  </a:lnTo>
                  <a:lnTo>
                    <a:pt x="11102" y="2414"/>
                  </a:lnTo>
                  <a:lnTo>
                    <a:pt x="11102" y="2370"/>
                  </a:lnTo>
                  <a:lnTo>
                    <a:pt x="11673" y="1142"/>
                  </a:lnTo>
                  <a:lnTo>
                    <a:pt x="11936" y="922"/>
                  </a:lnTo>
                  <a:lnTo>
                    <a:pt x="13604" y="352"/>
                  </a:lnTo>
                  <a:lnTo>
                    <a:pt x="13647" y="308"/>
                  </a:lnTo>
                  <a:lnTo>
                    <a:pt x="13691" y="264"/>
                  </a:lnTo>
                  <a:lnTo>
                    <a:pt x="13691" y="220"/>
                  </a:lnTo>
                  <a:lnTo>
                    <a:pt x="13691" y="133"/>
                  </a:lnTo>
                  <a:lnTo>
                    <a:pt x="13647" y="89"/>
                  </a:lnTo>
                  <a:lnTo>
                    <a:pt x="13604" y="45"/>
                  </a:lnTo>
                  <a:lnTo>
                    <a:pt x="13560"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 name="Google Shape;1107;p17"/>
            <p:cNvSpPr/>
            <p:nvPr/>
          </p:nvSpPr>
          <p:spPr>
            <a:xfrm>
              <a:off x="5782425" y="1462650"/>
              <a:ext cx="54875" cy="228200"/>
            </a:xfrm>
            <a:custGeom>
              <a:rect b="b" l="l" r="r" t="t"/>
              <a:pathLst>
                <a:path extrusionOk="0" h="9128" w="2195">
                  <a:moveTo>
                    <a:pt x="88" y="0"/>
                  </a:moveTo>
                  <a:lnTo>
                    <a:pt x="44" y="44"/>
                  </a:lnTo>
                  <a:lnTo>
                    <a:pt x="0" y="88"/>
                  </a:lnTo>
                  <a:lnTo>
                    <a:pt x="0" y="176"/>
                  </a:lnTo>
                  <a:lnTo>
                    <a:pt x="0" y="263"/>
                  </a:lnTo>
                  <a:lnTo>
                    <a:pt x="44" y="307"/>
                  </a:lnTo>
                  <a:lnTo>
                    <a:pt x="1448" y="1755"/>
                  </a:lnTo>
                  <a:lnTo>
                    <a:pt x="1843" y="2940"/>
                  </a:lnTo>
                  <a:lnTo>
                    <a:pt x="1229" y="5924"/>
                  </a:lnTo>
                  <a:lnTo>
                    <a:pt x="1053" y="8908"/>
                  </a:lnTo>
                  <a:lnTo>
                    <a:pt x="1053" y="8996"/>
                  </a:lnTo>
                  <a:lnTo>
                    <a:pt x="1097" y="9040"/>
                  </a:lnTo>
                  <a:lnTo>
                    <a:pt x="1141" y="9083"/>
                  </a:lnTo>
                  <a:lnTo>
                    <a:pt x="1229" y="9127"/>
                  </a:lnTo>
                  <a:lnTo>
                    <a:pt x="1360" y="9083"/>
                  </a:lnTo>
                  <a:lnTo>
                    <a:pt x="1404" y="8952"/>
                  </a:lnTo>
                  <a:lnTo>
                    <a:pt x="1580" y="5968"/>
                  </a:lnTo>
                  <a:lnTo>
                    <a:pt x="2194" y="2984"/>
                  </a:lnTo>
                  <a:lnTo>
                    <a:pt x="2194" y="2896"/>
                  </a:lnTo>
                  <a:lnTo>
                    <a:pt x="1755" y="1624"/>
                  </a:lnTo>
                  <a:lnTo>
                    <a:pt x="1712" y="1536"/>
                  </a:lnTo>
                  <a:lnTo>
                    <a:pt x="307" y="44"/>
                  </a:lnTo>
                  <a:lnTo>
                    <a:pt x="220"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 name="Google Shape;1108;p17"/>
            <p:cNvSpPr/>
            <p:nvPr/>
          </p:nvSpPr>
          <p:spPr>
            <a:xfrm>
              <a:off x="4857625" y="1459350"/>
              <a:ext cx="669225" cy="314875"/>
            </a:xfrm>
            <a:custGeom>
              <a:rect b="b" l="l" r="r" t="t"/>
              <a:pathLst>
                <a:path extrusionOk="0" h="12595" w="26769">
                  <a:moveTo>
                    <a:pt x="26549" y="1"/>
                  </a:moveTo>
                  <a:lnTo>
                    <a:pt x="22643" y="1054"/>
                  </a:lnTo>
                  <a:lnTo>
                    <a:pt x="18036" y="2238"/>
                  </a:lnTo>
                  <a:lnTo>
                    <a:pt x="16105" y="2633"/>
                  </a:lnTo>
                  <a:lnTo>
                    <a:pt x="16017" y="2677"/>
                  </a:lnTo>
                  <a:lnTo>
                    <a:pt x="14657" y="3994"/>
                  </a:lnTo>
                  <a:lnTo>
                    <a:pt x="12463" y="4345"/>
                  </a:lnTo>
                  <a:lnTo>
                    <a:pt x="12375" y="4389"/>
                  </a:lnTo>
                  <a:lnTo>
                    <a:pt x="10137" y="6934"/>
                  </a:lnTo>
                  <a:lnTo>
                    <a:pt x="8558" y="8162"/>
                  </a:lnTo>
                  <a:lnTo>
                    <a:pt x="6320" y="9391"/>
                  </a:lnTo>
                  <a:lnTo>
                    <a:pt x="1844" y="11409"/>
                  </a:lnTo>
                  <a:lnTo>
                    <a:pt x="220" y="12112"/>
                  </a:lnTo>
                  <a:lnTo>
                    <a:pt x="133" y="12155"/>
                  </a:lnTo>
                  <a:lnTo>
                    <a:pt x="1" y="12331"/>
                  </a:lnTo>
                  <a:lnTo>
                    <a:pt x="1" y="12375"/>
                  </a:lnTo>
                  <a:lnTo>
                    <a:pt x="1" y="12463"/>
                  </a:lnTo>
                  <a:lnTo>
                    <a:pt x="1" y="12506"/>
                  </a:lnTo>
                  <a:lnTo>
                    <a:pt x="45" y="12594"/>
                  </a:lnTo>
                  <a:lnTo>
                    <a:pt x="220" y="12594"/>
                  </a:lnTo>
                  <a:lnTo>
                    <a:pt x="308" y="12550"/>
                  </a:lnTo>
                  <a:lnTo>
                    <a:pt x="396" y="12419"/>
                  </a:lnTo>
                  <a:lnTo>
                    <a:pt x="1976" y="11760"/>
                  </a:lnTo>
                  <a:lnTo>
                    <a:pt x="6451" y="9742"/>
                  </a:lnTo>
                  <a:lnTo>
                    <a:pt x="8733" y="8469"/>
                  </a:lnTo>
                  <a:lnTo>
                    <a:pt x="8777" y="8426"/>
                  </a:lnTo>
                  <a:lnTo>
                    <a:pt x="10357" y="7197"/>
                  </a:lnTo>
                  <a:lnTo>
                    <a:pt x="10401" y="7197"/>
                  </a:lnTo>
                  <a:lnTo>
                    <a:pt x="12595" y="4696"/>
                  </a:lnTo>
                  <a:lnTo>
                    <a:pt x="14789" y="4301"/>
                  </a:lnTo>
                  <a:lnTo>
                    <a:pt x="14876" y="4257"/>
                  </a:lnTo>
                  <a:lnTo>
                    <a:pt x="16237" y="2984"/>
                  </a:lnTo>
                  <a:lnTo>
                    <a:pt x="18124" y="2546"/>
                  </a:lnTo>
                  <a:lnTo>
                    <a:pt x="22731" y="1405"/>
                  </a:lnTo>
                  <a:lnTo>
                    <a:pt x="26636" y="352"/>
                  </a:lnTo>
                  <a:lnTo>
                    <a:pt x="26680" y="308"/>
                  </a:lnTo>
                  <a:lnTo>
                    <a:pt x="26724" y="264"/>
                  </a:lnTo>
                  <a:lnTo>
                    <a:pt x="26768" y="176"/>
                  </a:lnTo>
                  <a:lnTo>
                    <a:pt x="26768" y="132"/>
                  </a:lnTo>
                  <a:lnTo>
                    <a:pt x="26724" y="44"/>
                  </a:lnTo>
                  <a:lnTo>
                    <a:pt x="26680"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 name="Google Shape;1109;p17"/>
            <p:cNvSpPr/>
            <p:nvPr/>
          </p:nvSpPr>
          <p:spPr>
            <a:xfrm>
              <a:off x="4825825" y="1509825"/>
              <a:ext cx="970875" cy="323625"/>
            </a:xfrm>
            <a:custGeom>
              <a:rect b="b" l="l" r="r" t="t"/>
              <a:pathLst>
                <a:path extrusionOk="0" h="12945" w="38835">
                  <a:moveTo>
                    <a:pt x="34403" y="0"/>
                  </a:moveTo>
                  <a:lnTo>
                    <a:pt x="31902" y="219"/>
                  </a:lnTo>
                  <a:lnTo>
                    <a:pt x="31858" y="219"/>
                  </a:lnTo>
                  <a:lnTo>
                    <a:pt x="27821" y="1185"/>
                  </a:lnTo>
                  <a:lnTo>
                    <a:pt x="23871" y="1931"/>
                  </a:lnTo>
                  <a:lnTo>
                    <a:pt x="21195" y="2282"/>
                  </a:lnTo>
                  <a:lnTo>
                    <a:pt x="21151" y="2282"/>
                  </a:lnTo>
                  <a:lnTo>
                    <a:pt x="19659" y="3159"/>
                  </a:lnTo>
                  <a:lnTo>
                    <a:pt x="15534" y="3861"/>
                  </a:lnTo>
                  <a:lnTo>
                    <a:pt x="15446" y="3905"/>
                  </a:lnTo>
                  <a:lnTo>
                    <a:pt x="12813" y="6407"/>
                  </a:lnTo>
                  <a:lnTo>
                    <a:pt x="11760" y="7153"/>
                  </a:lnTo>
                  <a:lnTo>
                    <a:pt x="10663" y="7855"/>
                  </a:lnTo>
                  <a:lnTo>
                    <a:pt x="9566" y="8513"/>
                  </a:lnTo>
                  <a:lnTo>
                    <a:pt x="8425" y="9083"/>
                  </a:lnTo>
                  <a:lnTo>
                    <a:pt x="7241" y="9610"/>
                  </a:lnTo>
                  <a:lnTo>
                    <a:pt x="6056" y="10136"/>
                  </a:lnTo>
                  <a:lnTo>
                    <a:pt x="3642" y="11058"/>
                  </a:lnTo>
                  <a:lnTo>
                    <a:pt x="1931" y="11760"/>
                  </a:lnTo>
                  <a:lnTo>
                    <a:pt x="176" y="12462"/>
                  </a:lnTo>
                  <a:lnTo>
                    <a:pt x="88" y="12550"/>
                  </a:lnTo>
                  <a:lnTo>
                    <a:pt x="0" y="12638"/>
                  </a:lnTo>
                  <a:lnTo>
                    <a:pt x="0" y="12725"/>
                  </a:lnTo>
                  <a:lnTo>
                    <a:pt x="0" y="12769"/>
                  </a:lnTo>
                  <a:lnTo>
                    <a:pt x="0" y="12857"/>
                  </a:lnTo>
                  <a:lnTo>
                    <a:pt x="44" y="12901"/>
                  </a:lnTo>
                  <a:lnTo>
                    <a:pt x="176" y="12945"/>
                  </a:lnTo>
                  <a:lnTo>
                    <a:pt x="220" y="12901"/>
                  </a:lnTo>
                  <a:lnTo>
                    <a:pt x="308" y="12857"/>
                  </a:lnTo>
                  <a:lnTo>
                    <a:pt x="351" y="12769"/>
                  </a:lnTo>
                  <a:lnTo>
                    <a:pt x="2063" y="12067"/>
                  </a:lnTo>
                  <a:lnTo>
                    <a:pt x="3774" y="11409"/>
                  </a:lnTo>
                  <a:lnTo>
                    <a:pt x="6188" y="10444"/>
                  </a:lnTo>
                  <a:lnTo>
                    <a:pt x="7372" y="9917"/>
                  </a:lnTo>
                  <a:lnTo>
                    <a:pt x="8557" y="9390"/>
                  </a:lnTo>
                  <a:lnTo>
                    <a:pt x="9742" y="8776"/>
                  </a:lnTo>
                  <a:lnTo>
                    <a:pt x="10883" y="8162"/>
                  </a:lnTo>
                  <a:lnTo>
                    <a:pt x="11980" y="7460"/>
                  </a:lnTo>
                  <a:lnTo>
                    <a:pt x="13033" y="6670"/>
                  </a:lnTo>
                  <a:lnTo>
                    <a:pt x="15622" y="4169"/>
                  </a:lnTo>
                  <a:lnTo>
                    <a:pt x="19747" y="3510"/>
                  </a:lnTo>
                  <a:lnTo>
                    <a:pt x="19790" y="3467"/>
                  </a:lnTo>
                  <a:lnTo>
                    <a:pt x="21282" y="2589"/>
                  </a:lnTo>
                  <a:lnTo>
                    <a:pt x="23915" y="2238"/>
                  </a:lnTo>
                  <a:lnTo>
                    <a:pt x="27908" y="1492"/>
                  </a:lnTo>
                  <a:lnTo>
                    <a:pt x="31945" y="570"/>
                  </a:lnTo>
                  <a:lnTo>
                    <a:pt x="34403" y="351"/>
                  </a:lnTo>
                  <a:lnTo>
                    <a:pt x="36816" y="746"/>
                  </a:lnTo>
                  <a:lnTo>
                    <a:pt x="38001" y="1273"/>
                  </a:lnTo>
                  <a:lnTo>
                    <a:pt x="38440" y="1843"/>
                  </a:lnTo>
                  <a:lnTo>
                    <a:pt x="38484" y="3598"/>
                  </a:lnTo>
                  <a:lnTo>
                    <a:pt x="38484" y="3686"/>
                  </a:lnTo>
                  <a:lnTo>
                    <a:pt x="38527" y="3730"/>
                  </a:lnTo>
                  <a:lnTo>
                    <a:pt x="38571" y="3774"/>
                  </a:lnTo>
                  <a:lnTo>
                    <a:pt x="38703" y="3774"/>
                  </a:lnTo>
                  <a:lnTo>
                    <a:pt x="38791" y="3730"/>
                  </a:lnTo>
                  <a:lnTo>
                    <a:pt x="38791" y="3686"/>
                  </a:lnTo>
                  <a:lnTo>
                    <a:pt x="38835" y="3598"/>
                  </a:lnTo>
                  <a:lnTo>
                    <a:pt x="38791" y="1799"/>
                  </a:lnTo>
                  <a:lnTo>
                    <a:pt x="38747" y="1711"/>
                  </a:lnTo>
                  <a:lnTo>
                    <a:pt x="38264" y="1009"/>
                  </a:lnTo>
                  <a:lnTo>
                    <a:pt x="38220" y="965"/>
                  </a:lnTo>
                  <a:lnTo>
                    <a:pt x="36948" y="439"/>
                  </a:lnTo>
                  <a:lnTo>
                    <a:pt x="36904" y="395"/>
                  </a:lnTo>
                  <a:lnTo>
                    <a:pt x="34447"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 name="Google Shape;1110;p17"/>
            <p:cNvSpPr/>
            <p:nvPr/>
          </p:nvSpPr>
          <p:spPr>
            <a:xfrm>
              <a:off x="4788525" y="1581125"/>
              <a:ext cx="993925" cy="304975"/>
            </a:xfrm>
            <a:custGeom>
              <a:rect b="b" l="l" r="r" t="t"/>
              <a:pathLst>
                <a:path extrusionOk="0" h="12199" w="39757">
                  <a:moveTo>
                    <a:pt x="35588" y="0"/>
                  </a:moveTo>
                  <a:lnTo>
                    <a:pt x="29883" y="790"/>
                  </a:lnTo>
                  <a:lnTo>
                    <a:pt x="26460" y="1009"/>
                  </a:lnTo>
                  <a:lnTo>
                    <a:pt x="26417" y="1009"/>
                  </a:lnTo>
                  <a:lnTo>
                    <a:pt x="24486" y="1712"/>
                  </a:lnTo>
                  <a:lnTo>
                    <a:pt x="19791" y="2326"/>
                  </a:lnTo>
                  <a:lnTo>
                    <a:pt x="18123" y="2677"/>
                  </a:lnTo>
                  <a:lnTo>
                    <a:pt x="18035" y="2721"/>
                  </a:lnTo>
                  <a:lnTo>
                    <a:pt x="15666" y="5046"/>
                  </a:lnTo>
                  <a:lnTo>
                    <a:pt x="15008" y="5573"/>
                  </a:lnTo>
                  <a:lnTo>
                    <a:pt x="14262" y="6056"/>
                  </a:lnTo>
                  <a:lnTo>
                    <a:pt x="13428" y="6538"/>
                  </a:lnTo>
                  <a:lnTo>
                    <a:pt x="12594" y="6977"/>
                  </a:lnTo>
                  <a:lnTo>
                    <a:pt x="11673" y="7416"/>
                  </a:lnTo>
                  <a:lnTo>
                    <a:pt x="10751" y="7855"/>
                  </a:lnTo>
                  <a:lnTo>
                    <a:pt x="8820" y="8689"/>
                  </a:lnTo>
                  <a:lnTo>
                    <a:pt x="6846" y="9478"/>
                  </a:lnTo>
                  <a:lnTo>
                    <a:pt x="4827" y="10180"/>
                  </a:lnTo>
                  <a:lnTo>
                    <a:pt x="1054" y="11497"/>
                  </a:lnTo>
                  <a:lnTo>
                    <a:pt x="176" y="11760"/>
                  </a:lnTo>
                  <a:lnTo>
                    <a:pt x="88" y="11848"/>
                  </a:lnTo>
                  <a:lnTo>
                    <a:pt x="0" y="11936"/>
                  </a:lnTo>
                  <a:lnTo>
                    <a:pt x="0" y="11980"/>
                  </a:lnTo>
                  <a:lnTo>
                    <a:pt x="0" y="12067"/>
                  </a:lnTo>
                  <a:lnTo>
                    <a:pt x="0" y="12111"/>
                  </a:lnTo>
                  <a:lnTo>
                    <a:pt x="44" y="12155"/>
                  </a:lnTo>
                  <a:lnTo>
                    <a:pt x="176" y="12199"/>
                  </a:lnTo>
                  <a:lnTo>
                    <a:pt x="220" y="12155"/>
                  </a:lnTo>
                  <a:lnTo>
                    <a:pt x="308" y="12111"/>
                  </a:lnTo>
                  <a:lnTo>
                    <a:pt x="1141" y="11804"/>
                  </a:lnTo>
                  <a:lnTo>
                    <a:pt x="4959" y="10532"/>
                  </a:lnTo>
                  <a:lnTo>
                    <a:pt x="6977" y="9786"/>
                  </a:lnTo>
                  <a:lnTo>
                    <a:pt x="8996" y="8996"/>
                  </a:lnTo>
                  <a:lnTo>
                    <a:pt x="10927" y="8162"/>
                  </a:lnTo>
                  <a:lnTo>
                    <a:pt x="11892" y="7723"/>
                  </a:lnTo>
                  <a:lnTo>
                    <a:pt x="12770" y="7284"/>
                  </a:lnTo>
                  <a:lnTo>
                    <a:pt x="13647" y="6802"/>
                  </a:lnTo>
                  <a:lnTo>
                    <a:pt x="14437" y="6319"/>
                  </a:lnTo>
                  <a:lnTo>
                    <a:pt x="15227" y="5836"/>
                  </a:lnTo>
                  <a:lnTo>
                    <a:pt x="15885" y="5354"/>
                  </a:lnTo>
                  <a:lnTo>
                    <a:pt x="15929" y="5310"/>
                  </a:lnTo>
                  <a:lnTo>
                    <a:pt x="18255" y="3028"/>
                  </a:lnTo>
                  <a:lnTo>
                    <a:pt x="19878" y="2677"/>
                  </a:lnTo>
                  <a:lnTo>
                    <a:pt x="24530" y="2063"/>
                  </a:lnTo>
                  <a:lnTo>
                    <a:pt x="24574" y="2063"/>
                  </a:lnTo>
                  <a:lnTo>
                    <a:pt x="26548" y="1361"/>
                  </a:lnTo>
                  <a:lnTo>
                    <a:pt x="29927" y="1141"/>
                  </a:lnTo>
                  <a:lnTo>
                    <a:pt x="35631" y="351"/>
                  </a:lnTo>
                  <a:lnTo>
                    <a:pt x="37387" y="439"/>
                  </a:lnTo>
                  <a:lnTo>
                    <a:pt x="38264" y="878"/>
                  </a:lnTo>
                  <a:lnTo>
                    <a:pt x="38308" y="1536"/>
                  </a:lnTo>
                  <a:lnTo>
                    <a:pt x="38396" y="4520"/>
                  </a:lnTo>
                  <a:lnTo>
                    <a:pt x="38396" y="4564"/>
                  </a:lnTo>
                  <a:lnTo>
                    <a:pt x="38703" y="6538"/>
                  </a:lnTo>
                  <a:lnTo>
                    <a:pt x="39361" y="9873"/>
                  </a:lnTo>
                  <a:lnTo>
                    <a:pt x="39449" y="10137"/>
                  </a:lnTo>
                  <a:lnTo>
                    <a:pt x="39449" y="10180"/>
                  </a:lnTo>
                  <a:lnTo>
                    <a:pt x="39493" y="10224"/>
                  </a:lnTo>
                  <a:lnTo>
                    <a:pt x="39581" y="10268"/>
                  </a:lnTo>
                  <a:lnTo>
                    <a:pt x="39625" y="10268"/>
                  </a:lnTo>
                  <a:lnTo>
                    <a:pt x="39712" y="10224"/>
                  </a:lnTo>
                  <a:lnTo>
                    <a:pt x="39756" y="10180"/>
                  </a:lnTo>
                  <a:lnTo>
                    <a:pt x="39756" y="10093"/>
                  </a:lnTo>
                  <a:lnTo>
                    <a:pt x="39756" y="10049"/>
                  </a:lnTo>
                  <a:lnTo>
                    <a:pt x="39054" y="6451"/>
                  </a:lnTo>
                  <a:lnTo>
                    <a:pt x="38747" y="4520"/>
                  </a:lnTo>
                  <a:lnTo>
                    <a:pt x="38659" y="1492"/>
                  </a:lnTo>
                  <a:lnTo>
                    <a:pt x="38571" y="746"/>
                  </a:lnTo>
                  <a:lnTo>
                    <a:pt x="38571" y="658"/>
                  </a:lnTo>
                  <a:lnTo>
                    <a:pt x="38484" y="571"/>
                  </a:lnTo>
                  <a:lnTo>
                    <a:pt x="37518" y="132"/>
                  </a:lnTo>
                  <a:lnTo>
                    <a:pt x="37474" y="88"/>
                  </a:lnTo>
                  <a:lnTo>
                    <a:pt x="35631"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 name="Google Shape;1111;p17"/>
            <p:cNvSpPr/>
            <p:nvPr/>
          </p:nvSpPr>
          <p:spPr>
            <a:xfrm>
              <a:off x="4156650" y="690350"/>
              <a:ext cx="140425" cy="190900"/>
            </a:xfrm>
            <a:custGeom>
              <a:rect b="b" l="l" r="r" t="t"/>
              <a:pathLst>
                <a:path extrusionOk="0" h="7636" w="5617">
                  <a:moveTo>
                    <a:pt x="5398" y="0"/>
                  </a:moveTo>
                  <a:lnTo>
                    <a:pt x="5354" y="44"/>
                  </a:lnTo>
                  <a:lnTo>
                    <a:pt x="5310" y="88"/>
                  </a:lnTo>
                  <a:lnTo>
                    <a:pt x="4959" y="615"/>
                  </a:lnTo>
                  <a:lnTo>
                    <a:pt x="3204" y="3642"/>
                  </a:lnTo>
                  <a:lnTo>
                    <a:pt x="44" y="7372"/>
                  </a:lnTo>
                  <a:lnTo>
                    <a:pt x="0" y="7416"/>
                  </a:lnTo>
                  <a:lnTo>
                    <a:pt x="0" y="7504"/>
                  </a:lnTo>
                  <a:lnTo>
                    <a:pt x="44" y="7548"/>
                  </a:lnTo>
                  <a:lnTo>
                    <a:pt x="44" y="7592"/>
                  </a:lnTo>
                  <a:lnTo>
                    <a:pt x="176" y="7636"/>
                  </a:lnTo>
                  <a:lnTo>
                    <a:pt x="264" y="7636"/>
                  </a:lnTo>
                  <a:lnTo>
                    <a:pt x="307" y="7592"/>
                  </a:lnTo>
                  <a:lnTo>
                    <a:pt x="3467" y="3862"/>
                  </a:lnTo>
                  <a:lnTo>
                    <a:pt x="3511" y="3818"/>
                  </a:lnTo>
                  <a:lnTo>
                    <a:pt x="5266" y="790"/>
                  </a:lnTo>
                  <a:lnTo>
                    <a:pt x="5617" y="264"/>
                  </a:lnTo>
                  <a:lnTo>
                    <a:pt x="5617" y="176"/>
                  </a:lnTo>
                  <a:lnTo>
                    <a:pt x="5617" y="132"/>
                  </a:lnTo>
                  <a:lnTo>
                    <a:pt x="5617" y="88"/>
                  </a:lnTo>
                  <a:lnTo>
                    <a:pt x="5529"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 name="Google Shape;1112;p17"/>
            <p:cNvSpPr/>
            <p:nvPr/>
          </p:nvSpPr>
          <p:spPr>
            <a:xfrm>
              <a:off x="3612525" y="2067100"/>
              <a:ext cx="822775" cy="311575"/>
            </a:xfrm>
            <a:custGeom>
              <a:rect b="b" l="l" r="r" t="t"/>
              <a:pathLst>
                <a:path extrusionOk="0" h="12463" w="32911">
                  <a:moveTo>
                    <a:pt x="32648" y="0"/>
                  </a:moveTo>
                  <a:lnTo>
                    <a:pt x="32121" y="395"/>
                  </a:lnTo>
                  <a:lnTo>
                    <a:pt x="32077" y="395"/>
                  </a:lnTo>
                  <a:lnTo>
                    <a:pt x="30541" y="2019"/>
                  </a:lnTo>
                  <a:lnTo>
                    <a:pt x="28260" y="3291"/>
                  </a:lnTo>
                  <a:lnTo>
                    <a:pt x="27163" y="3642"/>
                  </a:lnTo>
                  <a:lnTo>
                    <a:pt x="22862" y="2721"/>
                  </a:lnTo>
                  <a:lnTo>
                    <a:pt x="18386" y="1053"/>
                  </a:lnTo>
                  <a:lnTo>
                    <a:pt x="18343" y="1053"/>
                  </a:lnTo>
                  <a:lnTo>
                    <a:pt x="17640" y="966"/>
                  </a:lnTo>
                  <a:lnTo>
                    <a:pt x="17553" y="966"/>
                  </a:lnTo>
                  <a:lnTo>
                    <a:pt x="17509" y="1009"/>
                  </a:lnTo>
                  <a:lnTo>
                    <a:pt x="17158" y="1317"/>
                  </a:lnTo>
                  <a:lnTo>
                    <a:pt x="17114" y="1448"/>
                  </a:lnTo>
                  <a:lnTo>
                    <a:pt x="17026" y="2809"/>
                  </a:lnTo>
                  <a:lnTo>
                    <a:pt x="16368" y="5485"/>
                  </a:lnTo>
                  <a:lnTo>
                    <a:pt x="15929" y="8557"/>
                  </a:lnTo>
                  <a:lnTo>
                    <a:pt x="15578" y="11541"/>
                  </a:lnTo>
                  <a:lnTo>
                    <a:pt x="15446" y="11936"/>
                  </a:lnTo>
                  <a:lnTo>
                    <a:pt x="13428" y="11716"/>
                  </a:lnTo>
                  <a:lnTo>
                    <a:pt x="10269" y="11760"/>
                  </a:lnTo>
                  <a:lnTo>
                    <a:pt x="5837" y="12067"/>
                  </a:lnTo>
                  <a:lnTo>
                    <a:pt x="2238" y="12111"/>
                  </a:lnTo>
                  <a:lnTo>
                    <a:pt x="176" y="11936"/>
                  </a:lnTo>
                  <a:lnTo>
                    <a:pt x="132" y="11980"/>
                  </a:lnTo>
                  <a:lnTo>
                    <a:pt x="44" y="11980"/>
                  </a:lnTo>
                  <a:lnTo>
                    <a:pt x="1" y="12067"/>
                  </a:lnTo>
                  <a:lnTo>
                    <a:pt x="1" y="12111"/>
                  </a:lnTo>
                  <a:lnTo>
                    <a:pt x="1" y="12199"/>
                  </a:lnTo>
                  <a:lnTo>
                    <a:pt x="44" y="12243"/>
                  </a:lnTo>
                  <a:lnTo>
                    <a:pt x="88" y="12287"/>
                  </a:lnTo>
                  <a:lnTo>
                    <a:pt x="176" y="12287"/>
                  </a:lnTo>
                  <a:lnTo>
                    <a:pt x="2238" y="12462"/>
                  </a:lnTo>
                  <a:lnTo>
                    <a:pt x="5837" y="12418"/>
                  </a:lnTo>
                  <a:lnTo>
                    <a:pt x="10269" y="12111"/>
                  </a:lnTo>
                  <a:lnTo>
                    <a:pt x="13428" y="12067"/>
                  </a:lnTo>
                  <a:lnTo>
                    <a:pt x="15534" y="12287"/>
                  </a:lnTo>
                  <a:lnTo>
                    <a:pt x="15622" y="12287"/>
                  </a:lnTo>
                  <a:lnTo>
                    <a:pt x="15710" y="12199"/>
                  </a:lnTo>
                  <a:lnTo>
                    <a:pt x="15929" y="11672"/>
                  </a:lnTo>
                  <a:lnTo>
                    <a:pt x="15929" y="11629"/>
                  </a:lnTo>
                  <a:lnTo>
                    <a:pt x="16280" y="8601"/>
                  </a:lnTo>
                  <a:lnTo>
                    <a:pt x="16719" y="5573"/>
                  </a:lnTo>
                  <a:lnTo>
                    <a:pt x="17377" y="2896"/>
                  </a:lnTo>
                  <a:lnTo>
                    <a:pt x="17377" y="2852"/>
                  </a:lnTo>
                  <a:lnTo>
                    <a:pt x="17465" y="1536"/>
                  </a:lnTo>
                  <a:lnTo>
                    <a:pt x="17684" y="1317"/>
                  </a:lnTo>
                  <a:lnTo>
                    <a:pt x="18299" y="1404"/>
                  </a:lnTo>
                  <a:lnTo>
                    <a:pt x="22731" y="3072"/>
                  </a:lnTo>
                  <a:lnTo>
                    <a:pt x="22775" y="3072"/>
                  </a:lnTo>
                  <a:lnTo>
                    <a:pt x="27119" y="3993"/>
                  </a:lnTo>
                  <a:lnTo>
                    <a:pt x="27206" y="3949"/>
                  </a:lnTo>
                  <a:lnTo>
                    <a:pt x="28391" y="3642"/>
                  </a:lnTo>
                  <a:lnTo>
                    <a:pt x="28435" y="3598"/>
                  </a:lnTo>
                  <a:lnTo>
                    <a:pt x="30717" y="2326"/>
                  </a:lnTo>
                  <a:lnTo>
                    <a:pt x="30761" y="2282"/>
                  </a:lnTo>
                  <a:lnTo>
                    <a:pt x="32340" y="658"/>
                  </a:lnTo>
                  <a:lnTo>
                    <a:pt x="32867" y="307"/>
                  </a:lnTo>
                  <a:lnTo>
                    <a:pt x="32911" y="264"/>
                  </a:lnTo>
                  <a:lnTo>
                    <a:pt x="32911" y="176"/>
                  </a:lnTo>
                  <a:lnTo>
                    <a:pt x="32911" y="132"/>
                  </a:lnTo>
                  <a:lnTo>
                    <a:pt x="32911" y="44"/>
                  </a:lnTo>
                  <a:lnTo>
                    <a:pt x="32867"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 name="Google Shape;1113;p17"/>
            <p:cNvSpPr/>
            <p:nvPr/>
          </p:nvSpPr>
          <p:spPr>
            <a:xfrm>
              <a:off x="3644350" y="658525"/>
              <a:ext cx="620925" cy="835950"/>
            </a:xfrm>
            <a:custGeom>
              <a:rect b="b" l="l" r="r" t="t"/>
              <a:pathLst>
                <a:path extrusionOk="0" h="33438" w="24837">
                  <a:moveTo>
                    <a:pt x="24573" y="1"/>
                  </a:moveTo>
                  <a:lnTo>
                    <a:pt x="23344" y="703"/>
                  </a:lnTo>
                  <a:lnTo>
                    <a:pt x="20887" y="2283"/>
                  </a:lnTo>
                  <a:lnTo>
                    <a:pt x="16982" y="5223"/>
                  </a:lnTo>
                  <a:lnTo>
                    <a:pt x="16938" y="5267"/>
                  </a:lnTo>
                  <a:lnTo>
                    <a:pt x="15402" y="7768"/>
                  </a:lnTo>
                  <a:lnTo>
                    <a:pt x="13735" y="10269"/>
                  </a:lnTo>
                  <a:lnTo>
                    <a:pt x="11760" y="12770"/>
                  </a:lnTo>
                  <a:lnTo>
                    <a:pt x="9961" y="14964"/>
                  </a:lnTo>
                  <a:lnTo>
                    <a:pt x="7635" y="17860"/>
                  </a:lnTo>
                  <a:lnTo>
                    <a:pt x="5485" y="21063"/>
                  </a:lnTo>
                  <a:lnTo>
                    <a:pt x="5485" y="21107"/>
                  </a:lnTo>
                  <a:lnTo>
                    <a:pt x="4827" y="22555"/>
                  </a:lnTo>
                  <a:lnTo>
                    <a:pt x="4344" y="24354"/>
                  </a:lnTo>
                  <a:lnTo>
                    <a:pt x="3598" y="25803"/>
                  </a:lnTo>
                  <a:lnTo>
                    <a:pt x="2150" y="27514"/>
                  </a:lnTo>
                  <a:lnTo>
                    <a:pt x="2106" y="27558"/>
                  </a:lnTo>
                  <a:lnTo>
                    <a:pt x="1053" y="29840"/>
                  </a:lnTo>
                  <a:lnTo>
                    <a:pt x="0" y="33218"/>
                  </a:lnTo>
                  <a:lnTo>
                    <a:pt x="0" y="33306"/>
                  </a:lnTo>
                  <a:lnTo>
                    <a:pt x="0" y="33350"/>
                  </a:lnTo>
                  <a:lnTo>
                    <a:pt x="44" y="33394"/>
                  </a:lnTo>
                  <a:lnTo>
                    <a:pt x="88" y="33438"/>
                  </a:lnTo>
                  <a:lnTo>
                    <a:pt x="176" y="33438"/>
                  </a:lnTo>
                  <a:lnTo>
                    <a:pt x="263" y="33394"/>
                  </a:lnTo>
                  <a:lnTo>
                    <a:pt x="307" y="33306"/>
                  </a:lnTo>
                  <a:lnTo>
                    <a:pt x="1360" y="29971"/>
                  </a:lnTo>
                  <a:lnTo>
                    <a:pt x="2413" y="27733"/>
                  </a:lnTo>
                  <a:lnTo>
                    <a:pt x="3905" y="26022"/>
                  </a:lnTo>
                  <a:lnTo>
                    <a:pt x="3905" y="25978"/>
                  </a:lnTo>
                  <a:lnTo>
                    <a:pt x="4651" y="24486"/>
                  </a:lnTo>
                  <a:lnTo>
                    <a:pt x="4695" y="24486"/>
                  </a:lnTo>
                  <a:lnTo>
                    <a:pt x="5178" y="22687"/>
                  </a:lnTo>
                  <a:lnTo>
                    <a:pt x="5792" y="21239"/>
                  </a:lnTo>
                  <a:lnTo>
                    <a:pt x="7899" y="18036"/>
                  </a:lnTo>
                  <a:lnTo>
                    <a:pt x="10224" y="15183"/>
                  </a:lnTo>
                  <a:lnTo>
                    <a:pt x="12023" y="12989"/>
                  </a:lnTo>
                  <a:lnTo>
                    <a:pt x="14042" y="10488"/>
                  </a:lnTo>
                  <a:lnTo>
                    <a:pt x="15709" y="7943"/>
                  </a:lnTo>
                  <a:lnTo>
                    <a:pt x="17245" y="5486"/>
                  </a:lnTo>
                  <a:lnTo>
                    <a:pt x="21107" y="2546"/>
                  </a:lnTo>
                  <a:lnTo>
                    <a:pt x="23520" y="1010"/>
                  </a:lnTo>
                  <a:lnTo>
                    <a:pt x="24749" y="308"/>
                  </a:lnTo>
                  <a:lnTo>
                    <a:pt x="24793" y="264"/>
                  </a:lnTo>
                  <a:lnTo>
                    <a:pt x="24793" y="220"/>
                  </a:lnTo>
                  <a:lnTo>
                    <a:pt x="24836" y="133"/>
                  </a:lnTo>
                  <a:lnTo>
                    <a:pt x="24793" y="89"/>
                  </a:lnTo>
                  <a:lnTo>
                    <a:pt x="24749" y="45"/>
                  </a:lnTo>
                  <a:lnTo>
                    <a:pt x="24705"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 name="Google Shape;1114;p17"/>
            <p:cNvSpPr/>
            <p:nvPr/>
          </p:nvSpPr>
          <p:spPr>
            <a:xfrm>
              <a:off x="3615825" y="2072575"/>
              <a:ext cx="833750" cy="351075"/>
            </a:xfrm>
            <a:custGeom>
              <a:rect b="b" l="l" r="r" t="t"/>
              <a:pathLst>
                <a:path extrusionOk="0" h="14043" w="33350">
                  <a:moveTo>
                    <a:pt x="33086" y="1"/>
                  </a:moveTo>
                  <a:lnTo>
                    <a:pt x="33042" y="45"/>
                  </a:lnTo>
                  <a:lnTo>
                    <a:pt x="32252" y="1098"/>
                  </a:lnTo>
                  <a:lnTo>
                    <a:pt x="31243" y="1931"/>
                  </a:lnTo>
                  <a:lnTo>
                    <a:pt x="28084" y="3730"/>
                  </a:lnTo>
                  <a:lnTo>
                    <a:pt x="26855" y="4169"/>
                  </a:lnTo>
                  <a:lnTo>
                    <a:pt x="22028" y="3028"/>
                  </a:lnTo>
                  <a:lnTo>
                    <a:pt x="19088" y="1800"/>
                  </a:lnTo>
                  <a:lnTo>
                    <a:pt x="19044" y="1800"/>
                  </a:lnTo>
                  <a:lnTo>
                    <a:pt x="18123" y="1580"/>
                  </a:lnTo>
                  <a:lnTo>
                    <a:pt x="17991" y="1580"/>
                  </a:lnTo>
                  <a:lnTo>
                    <a:pt x="17947" y="1624"/>
                  </a:lnTo>
                  <a:lnTo>
                    <a:pt x="17903" y="1712"/>
                  </a:lnTo>
                  <a:lnTo>
                    <a:pt x="17333" y="4213"/>
                  </a:lnTo>
                  <a:lnTo>
                    <a:pt x="16982" y="7285"/>
                  </a:lnTo>
                  <a:lnTo>
                    <a:pt x="16236" y="12814"/>
                  </a:lnTo>
                  <a:lnTo>
                    <a:pt x="16192" y="13472"/>
                  </a:lnTo>
                  <a:lnTo>
                    <a:pt x="16017" y="13647"/>
                  </a:lnTo>
                  <a:lnTo>
                    <a:pt x="12155" y="12594"/>
                  </a:lnTo>
                  <a:lnTo>
                    <a:pt x="12111" y="12594"/>
                  </a:lnTo>
                  <a:lnTo>
                    <a:pt x="5749" y="12858"/>
                  </a:lnTo>
                  <a:lnTo>
                    <a:pt x="2633" y="12858"/>
                  </a:lnTo>
                  <a:lnTo>
                    <a:pt x="176" y="12638"/>
                  </a:lnTo>
                  <a:lnTo>
                    <a:pt x="132" y="12638"/>
                  </a:lnTo>
                  <a:lnTo>
                    <a:pt x="44" y="12682"/>
                  </a:lnTo>
                  <a:lnTo>
                    <a:pt x="0" y="12726"/>
                  </a:lnTo>
                  <a:lnTo>
                    <a:pt x="0" y="12814"/>
                  </a:lnTo>
                  <a:lnTo>
                    <a:pt x="0" y="12858"/>
                  </a:lnTo>
                  <a:lnTo>
                    <a:pt x="44" y="12945"/>
                  </a:lnTo>
                  <a:lnTo>
                    <a:pt x="88" y="12989"/>
                  </a:lnTo>
                  <a:lnTo>
                    <a:pt x="132" y="12989"/>
                  </a:lnTo>
                  <a:lnTo>
                    <a:pt x="2633" y="13209"/>
                  </a:lnTo>
                  <a:lnTo>
                    <a:pt x="5792" y="13209"/>
                  </a:lnTo>
                  <a:lnTo>
                    <a:pt x="12111" y="12945"/>
                  </a:lnTo>
                  <a:lnTo>
                    <a:pt x="16017" y="14042"/>
                  </a:lnTo>
                  <a:lnTo>
                    <a:pt x="16060" y="14042"/>
                  </a:lnTo>
                  <a:lnTo>
                    <a:pt x="16148" y="13998"/>
                  </a:lnTo>
                  <a:lnTo>
                    <a:pt x="16192" y="13955"/>
                  </a:lnTo>
                  <a:lnTo>
                    <a:pt x="16499" y="13647"/>
                  </a:lnTo>
                  <a:lnTo>
                    <a:pt x="16543" y="13560"/>
                  </a:lnTo>
                  <a:lnTo>
                    <a:pt x="16587" y="12858"/>
                  </a:lnTo>
                  <a:lnTo>
                    <a:pt x="17333" y="7329"/>
                  </a:lnTo>
                  <a:lnTo>
                    <a:pt x="17684" y="4301"/>
                  </a:lnTo>
                  <a:lnTo>
                    <a:pt x="18211" y="1975"/>
                  </a:lnTo>
                  <a:lnTo>
                    <a:pt x="18957" y="2151"/>
                  </a:lnTo>
                  <a:lnTo>
                    <a:pt x="21897" y="3379"/>
                  </a:lnTo>
                  <a:lnTo>
                    <a:pt x="21940" y="3379"/>
                  </a:lnTo>
                  <a:lnTo>
                    <a:pt x="26811" y="4520"/>
                  </a:lnTo>
                  <a:lnTo>
                    <a:pt x="26943" y="4476"/>
                  </a:lnTo>
                  <a:lnTo>
                    <a:pt x="28215" y="4038"/>
                  </a:lnTo>
                  <a:lnTo>
                    <a:pt x="28259" y="4038"/>
                  </a:lnTo>
                  <a:lnTo>
                    <a:pt x="31419" y="2195"/>
                  </a:lnTo>
                  <a:lnTo>
                    <a:pt x="31462" y="2195"/>
                  </a:lnTo>
                  <a:lnTo>
                    <a:pt x="32516" y="1361"/>
                  </a:lnTo>
                  <a:lnTo>
                    <a:pt x="32516" y="1317"/>
                  </a:lnTo>
                  <a:lnTo>
                    <a:pt x="33305" y="264"/>
                  </a:lnTo>
                  <a:lnTo>
                    <a:pt x="33349" y="220"/>
                  </a:lnTo>
                  <a:lnTo>
                    <a:pt x="33349" y="132"/>
                  </a:lnTo>
                  <a:lnTo>
                    <a:pt x="33305" y="88"/>
                  </a:lnTo>
                  <a:lnTo>
                    <a:pt x="33262" y="45"/>
                  </a:lnTo>
                  <a:lnTo>
                    <a:pt x="33218"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 name="Google Shape;1115;p17"/>
            <p:cNvSpPr/>
            <p:nvPr/>
          </p:nvSpPr>
          <p:spPr>
            <a:xfrm>
              <a:off x="3615825" y="642075"/>
              <a:ext cx="642875" cy="845825"/>
            </a:xfrm>
            <a:custGeom>
              <a:rect b="b" l="l" r="r" t="t"/>
              <a:pathLst>
                <a:path extrusionOk="0" h="33833" w="25715">
                  <a:moveTo>
                    <a:pt x="25495" y="1"/>
                  </a:moveTo>
                  <a:lnTo>
                    <a:pt x="24134" y="483"/>
                  </a:lnTo>
                  <a:lnTo>
                    <a:pt x="24091" y="483"/>
                  </a:lnTo>
                  <a:lnTo>
                    <a:pt x="22862" y="1229"/>
                  </a:lnTo>
                  <a:lnTo>
                    <a:pt x="20273" y="3028"/>
                  </a:lnTo>
                  <a:lnTo>
                    <a:pt x="16982" y="5530"/>
                  </a:lnTo>
                  <a:lnTo>
                    <a:pt x="16938" y="5573"/>
                  </a:lnTo>
                  <a:lnTo>
                    <a:pt x="16236" y="6451"/>
                  </a:lnTo>
                  <a:lnTo>
                    <a:pt x="16236" y="6495"/>
                  </a:lnTo>
                  <a:lnTo>
                    <a:pt x="15007" y="8645"/>
                  </a:lnTo>
                  <a:lnTo>
                    <a:pt x="13559" y="10839"/>
                  </a:lnTo>
                  <a:lnTo>
                    <a:pt x="9742" y="15490"/>
                  </a:lnTo>
                  <a:lnTo>
                    <a:pt x="8162" y="17509"/>
                  </a:lnTo>
                  <a:lnTo>
                    <a:pt x="5836" y="21019"/>
                  </a:lnTo>
                  <a:lnTo>
                    <a:pt x="5792" y="21063"/>
                  </a:lnTo>
                  <a:lnTo>
                    <a:pt x="4476" y="24267"/>
                  </a:lnTo>
                  <a:lnTo>
                    <a:pt x="2414" y="27645"/>
                  </a:lnTo>
                  <a:lnTo>
                    <a:pt x="1360" y="29927"/>
                  </a:lnTo>
                  <a:lnTo>
                    <a:pt x="0" y="33569"/>
                  </a:lnTo>
                  <a:lnTo>
                    <a:pt x="0" y="33657"/>
                  </a:lnTo>
                  <a:lnTo>
                    <a:pt x="0" y="33701"/>
                  </a:lnTo>
                  <a:lnTo>
                    <a:pt x="44" y="33789"/>
                  </a:lnTo>
                  <a:lnTo>
                    <a:pt x="88" y="33832"/>
                  </a:lnTo>
                  <a:lnTo>
                    <a:pt x="176" y="33832"/>
                  </a:lnTo>
                  <a:lnTo>
                    <a:pt x="263" y="33789"/>
                  </a:lnTo>
                  <a:lnTo>
                    <a:pt x="307" y="33701"/>
                  </a:lnTo>
                  <a:lnTo>
                    <a:pt x="1668" y="30103"/>
                  </a:lnTo>
                  <a:lnTo>
                    <a:pt x="2721" y="27821"/>
                  </a:lnTo>
                  <a:lnTo>
                    <a:pt x="4783" y="24442"/>
                  </a:lnTo>
                  <a:lnTo>
                    <a:pt x="4783" y="24398"/>
                  </a:lnTo>
                  <a:lnTo>
                    <a:pt x="6143" y="21195"/>
                  </a:lnTo>
                  <a:lnTo>
                    <a:pt x="8469" y="17728"/>
                  </a:lnTo>
                  <a:lnTo>
                    <a:pt x="10005" y="15710"/>
                  </a:lnTo>
                  <a:lnTo>
                    <a:pt x="13823" y="11015"/>
                  </a:lnTo>
                  <a:lnTo>
                    <a:pt x="15314" y="8821"/>
                  </a:lnTo>
                  <a:lnTo>
                    <a:pt x="16499" y="6671"/>
                  </a:lnTo>
                  <a:lnTo>
                    <a:pt x="17201" y="5793"/>
                  </a:lnTo>
                  <a:lnTo>
                    <a:pt x="20492" y="3292"/>
                  </a:lnTo>
                  <a:lnTo>
                    <a:pt x="23037" y="1537"/>
                  </a:lnTo>
                  <a:lnTo>
                    <a:pt x="24266" y="791"/>
                  </a:lnTo>
                  <a:lnTo>
                    <a:pt x="25626" y="352"/>
                  </a:lnTo>
                  <a:lnTo>
                    <a:pt x="25670" y="308"/>
                  </a:lnTo>
                  <a:lnTo>
                    <a:pt x="25714" y="264"/>
                  </a:lnTo>
                  <a:lnTo>
                    <a:pt x="25714" y="176"/>
                  </a:lnTo>
                  <a:lnTo>
                    <a:pt x="25714" y="132"/>
                  </a:lnTo>
                  <a:lnTo>
                    <a:pt x="25670" y="45"/>
                  </a:lnTo>
                  <a:lnTo>
                    <a:pt x="25626"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 name="Google Shape;1116;p17"/>
            <p:cNvSpPr/>
            <p:nvPr/>
          </p:nvSpPr>
          <p:spPr>
            <a:xfrm>
              <a:off x="3589500" y="2073675"/>
              <a:ext cx="884200" cy="377400"/>
            </a:xfrm>
            <a:custGeom>
              <a:rect b="b" l="l" r="r" t="t"/>
              <a:pathLst>
                <a:path extrusionOk="0" h="15096" w="35368">
                  <a:moveTo>
                    <a:pt x="35192" y="1"/>
                  </a:moveTo>
                  <a:lnTo>
                    <a:pt x="35104" y="44"/>
                  </a:lnTo>
                  <a:lnTo>
                    <a:pt x="35061" y="88"/>
                  </a:lnTo>
                  <a:lnTo>
                    <a:pt x="34315" y="1141"/>
                  </a:lnTo>
                  <a:lnTo>
                    <a:pt x="31901" y="2721"/>
                  </a:lnTo>
                  <a:lnTo>
                    <a:pt x="29137" y="4301"/>
                  </a:lnTo>
                  <a:lnTo>
                    <a:pt x="27733" y="4871"/>
                  </a:lnTo>
                  <a:lnTo>
                    <a:pt x="22379" y="3511"/>
                  </a:lnTo>
                  <a:lnTo>
                    <a:pt x="19966" y="2414"/>
                  </a:lnTo>
                  <a:lnTo>
                    <a:pt x="19834" y="2414"/>
                  </a:lnTo>
                  <a:lnTo>
                    <a:pt x="19790" y="2502"/>
                  </a:lnTo>
                  <a:lnTo>
                    <a:pt x="19746" y="2546"/>
                  </a:lnTo>
                  <a:lnTo>
                    <a:pt x="19264" y="5486"/>
                  </a:lnTo>
                  <a:lnTo>
                    <a:pt x="18737" y="8996"/>
                  </a:lnTo>
                  <a:lnTo>
                    <a:pt x="18342" y="12024"/>
                  </a:lnTo>
                  <a:lnTo>
                    <a:pt x="18079" y="13340"/>
                  </a:lnTo>
                  <a:lnTo>
                    <a:pt x="17508" y="14305"/>
                  </a:lnTo>
                  <a:lnTo>
                    <a:pt x="17026" y="14613"/>
                  </a:lnTo>
                  <a:lnTo>
                    <a:pt x="16367" y="14744"/>
                  </a:lnTo>
                  <a:lnTo>
                    <a:pt x="15578" y="14613"/>
                  </a:lnTo>
                  <a:lnTo>
                    <a:pt x="11979" y="13647"/>
                  </a:lnTo>
                  <a:lnTo>
                    <a:pt x="11936" y="13647"/>
                  </a:lnTo>
                  <a:lnTo>
                    <a:pt x="8996" y="13691"/>
                  </a:lnTo>
                  <a:lnTo>
                    <a:pt x="5529" y="13867"/>
                  </a:lnTo>
                  <a:lnTo>
                    <a:pt x="2808" y="13691"/>
                  </a:lnTo>
                  <a:lnTo>
                    <a:pt x="176" y="13296"/>
                  </a:lnTo>
                  <a:lnTo>
                    <a:pt x="132" y="13296"/>
                  </a:lnTo>
                  <a:lnTo>
                    <a:pt x="44" y="13340"/>
                  </a:lnTo>
                  <a:lnTo>
                    <a:pt x="0" y="13384"/>
                  </a:lnTo>
                  <a:lnTo>
                    <a:pt x="0" y="13472"/>
                  </a:lnTo>
                  <a:lnTo>
                    <a:pt x="0" y="13516"/>
                  </a:lnTo>
                  <a:lnTo>
                    <a:pt x="44" y="13603"/>
                  </a:lnTo>
                  <a:lnTo>
                    <a:pt x="88" y="13647"/>
                  </a:lnTo>
                  <a:lnTo>
                    <a:pt x="132" y="13647"/>
                  </a:lnTo>
                  <a:lnTo>
                    <a:pt x="2764" y="14042"/>
                  </a:lnTo>
                  <a:lnTo>
                    <a:pt x="5529" y="14174"/>
                  </a:lnTo>
                  <a:lnTo>
                    <a:pt x="8996" y="14042"/>
                  </a:lnTo>
                  <a:lnTo>
                    <a:pt x="11892" y="13998"/>
                  </a:lnTo>
                  <a:lnTo>
                    <a:pt x="15490" y="14964"/>
                  </a:lnTo>
                  <a:lnTo>
                    <a:pt x="16324" y="15095"/>
                  </a:lnTo>
                  <a:lnTo>
                    <a:pt x="16411" y="15095"/>
                  </a:lnTo>
                  <a:lnTo>
                    <a:pt x="17113" y="14964"/>
                  </a:lnTo>
                  <a:lnTo>
                    <a:pt x="17201" y="14920"/>
                  </a:lnTo>
                  <a:lnTo>
                    <a:pt x="17728" y="14569"/>
                  </a:lnTo>
                  <a:lnTo>
                    <a:pt x="17816" y="14525"/>
                  </a:lnTo>
                  <a:lnTo>
                    <a:pt x="18386" y="13472"/>
                  </a:lnTo>
                  <a:lnTo>
                    <a:pt x="18430" y="13428"/>
                  </a:lnTo>
                  <a:lnTo>
                    <a:pt x="18693" y="12068"/>
                  </a:lnTo>
                  <a:lnTo>
                    <a:pt x="19088" y="9040"/>
                  </a:lnTo>
                  <a:lnTo>
                    <a:pt x="19615" y="5529"/>
                  </a:lnTo>
                  <a:lnTo>
                    <a:pt x="20053" y="2853"/>
                  </a:lnTo>
                  <a:lnTo>
                    <a:pt x="22247" y="3862"/>
                  </a:lnTo>
                  <a:lnTo>
                    <a:pt x="22291" y="3862"/>
                  </a:lnTo>
                  <a:lnTo>
                    <a:pt x="27689" y="5222"/>
                  </a:lnTo>
                  <a:lnTo>
                    <a:pt x="27820" y="5222"/>
                  </a:lnTo>
                  <a:lnTo>
                    <a:pt x="29268" y="4608"/>
                  </a:lnTo>
                  <a:lnTo>
                    <a:pt x="32121" y="3028"/>
                  </a:lnTo>
                  <a:lnTo>
                    <a:pt x="34534" y="1405"/>
                  </a:lnTo>
                  <a:lnTo>
                    <a:pt x="34578" y="1361"/>
                  </a:lnTo>
                  <a:lnTo>
                    <a:pt x="35324" y="308"/>
                  </a:lnTo>
                  <a:lnTo>
                    <a:pt x="35368" y="220"/>
                  </a:lnTo>
                  <a:lnTo>
                    <a:pt x="35368" y="176"/>
                  </a:lnTo>
                  <a:lnTo>
                    <a:pt x="35368" y="88"/>
                  </a:lnTo>
                  <a:lnTo>
                    <a:pt x="35324" y="44"/>
                  </a:lnTo>
                  <a:lnTo>
                    <a:pt x="35236"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 name="Google Shape;1117;p17"/>
            <p:cNvSpPr/>
            <p:nvPr/>
          </p:nvSpPr>
          <p:spPr>
            <a:xfrm>
              <a:off x="3598275" y="630025"/>
              <a:ext cx="656025" cy="832650"/>
            </a:xfrm>
            <a:custGeom>
              <a:rect b="b" l="l" r="r" t="t"/>
              <a:pathLst>
                <a:path extrusionOk="0" h="33306" w="26241">
                  <a:moveTo>
                    <a:pt x="26021" y="0"/>
                  </a:moveTo>
                  <a:lnTo>
                    <a:pt x="25626" y="132"/>
                  </a:lnTo>
                  <a:lnTo>
                    <a:pt x="24090" y="263"/>
                  </a:lnTo>
                  <a:lnTo>
                    <a:pt x="24003" y="263"/>
                  </a:lnTo>
                  <a:lnTo>
                    <a:pt x="20141" y="2984"/>
                  </a:lnTo>
                  <a:lnTo>
                    <a:pt x="17377" y="5310"/>
                  </a:lnTo>
                  <a:lnTo>
                    <a:pt x="14832" y="7811"/>
                  </a:lnTo>
                  <a:lnTo>
                    <a:pt x="13691" y="9303"/>
                  </a:lnTo>
                  <a:lnTo>
                    <a:pt x="13647" y="9390"/>
                  </a:lnTo>
                  <a:lnTo>
                    <a:pt x="13384" y="10619"/>
                  </a:lnTo>
                  <a:lnTo>
                    <a:pt x="11672" y="12725"/>
                  </a:lnTo>
                  <a:lnTo>
                    <a:pt x="10839" y="13735"/>
                  </a:lnTo>
                  <a:lnTo>
                    <a:pt x="9961" y="14744"/>
                  </a:lnTo>
                  <a:lnTo>
                    <a:pt x="9127" y="15841"/>
                  </a:lnTo>
                  <a:lnTo>
                    <a:pt x="8293" y="17026"/>
                  </a:lnTo>
                  <a:lnTo>
                    <a:pt x="7460" y="18210"/>
                  </a:lnTo>
                  <a:lnTo>
                    <a:pt x="6626" y="19483"/>
                  </a:lnTo>
                  <a:lnTo>
                    <a:pt x="5836" y="20755"/>
                  </a:lnTo>
                  <a:lnTo>
                    <a:pt x="5090" y="22072"/>
                  </a:lnTo>
                  <a:lnTo>
                    <a:pt x="4344" y="23388"/>
                  </a:lnTo>
                  <a:lnTo>
                    <a:pt x="3598" y="24749"/>
                  </a:lnTo>
                  <a:lnTo>
                    <a:pt x="2896" y="26153"/>
                  </a:lnTo>
                  <a:lnTo>
                    <a:pt x="2238" y="27513"/>
                  </a:lnTo>
                  <a:lnTo>
                    <a:pt x="1624" y="28917"/>
                  </a:lnTo>
                  <a:lnTo>
                    <a:pt x="1053" y="30321"/>
                  </a:lnTo>
                  <a:lnTo>
                    <a:pt x="483" y="31682"/>
                  </a:lnTo>
                  <a:lnTo>
                    <a:pt x="0" y="33086"/>
                  </a:lnTo>
                  <a:lnTo>
                    <a:pt x="0" y="33130"/>
                  </a:lnTo>
                  <a:lnTo>
                    <a:pt x="0" y="33217"/>
                  </a:lnTo>
                  <a:lnTo>
                    <a:pt x="44" y="33261"/>
                  </a:lnTo>
                  <a:lnTo>
                    <a:pt x="132" y="33305"/>
                  </a:lnTo>
                  <a:lnTo>
                    <a:pt x="176" y="33305"/>
                  </a:lnTo>
                  <a:lnTo>
                    <a:pt x="263" y="33261"/>
                  </a:lnTo>
                  <a:lnTo>
                    <a:pt x="351" y="33217"/>
                  </a:lnTo>
                  <a:lnTo>
                    <a:pt x="834" y="31813"/>
                  </a:lnTo>
                  <a:lnTo>
                    <a:pt x="1360" y="30453"/>
                  </a:lnTo>
                  <a:lnTo>
                    <a:pt x="1931" y="29049"/>
                  </a:lnTo>
                  <a:lnTo>
                    <a:pt x="2589" y="27688"/>
                  </a:lnTo>
                  <a:lnTo>
                    <a:pt x="3247" y="26284"/>
                  </a:lnTo>
                  <a:lnTo>
                    <a:pt x="3905" y="24924"/>
                  </a:lnTo>
                  <a:lnTo>
                    <a:pt x="4651" y="23564"/>
                  </a:lnTo>
                  <a:lnTo>
                    <a:pt x="5397" y="22247"/>
                  </a:lnTo>
                  <a:lnTo>
                    <a:pt x="6143" y="20931"/>
                  </a:lnTo>
                  <a:lnTo>
                    <a:pt x="6933" y="19658"/>
                  </a:lnTo>
                  <a:lnTo>
                    <a:pt x="7767" y="18430"/>
                  </a:lnTo>
                  <a:lnTo>
                    <a:pt x="8557" y="17201"/>
                  </a:lnTo>
                  <a:lnTo>
                    <a:pt x="9390" y="16060"/>
                  </a:lnTo>
                  <a:lnTo>
                    <a:pt x="10268" y="14963"/>
                  </a:lnTo>
                  <a:lnTo>
                    <a:pt x="11102" y="13954"/>
                  </a:lnTo>
                  <a:lnTo>
                    <a:pt x="11936" y="12945"/>
                  </a:lnTo>
                  <a:lnTo>
                    <a:pt x="13691" y="10795"/>
                  </a:lnTo>
                  <a:lnTo>
                    <a:pt x="13735" y="10751"/>
                  </a:lnTo>
                  <a:lnTo>
                    <a:pt x="13998" y="9478"/>
                  </a:lnTo>
                  <a:lnTo>
                    <a:pt x="15095" y="8030"/>
                  </a:lnTo>
                  <a:lnTo>
                    <a:pt x="17596" y="5573"/>
                  </a:lnTo>
                  <a:lnTo>
                    <a:pt x="20361" y="3291"/>
                  </a:lnTo>
                  <a:lnTo>
                    <a:pt x="24134" y="614"/>
                  </a:lnTo>
                  <a:lnTo>
                    <a:pt x="25670" y="483"/>
                  </a:lnTo>
                  <a:lnTo>
                    <a:pt x="26109" y="351"/>
                  </a:lnTo>
                  <a:lnTo>
                    <a:pt x="26153" y="307"/>
                  </a:lnTo>
                  <a:lnTo>
                    <a:pt x="26197" y="263"/>
                  </a:lnTo>
                  <a:lnTo>
                    <a:pt x="26241" y="176"/>
                  </a:lnTo>
                  <a:lnTo>
                    <a:pt x="26241" y="132"/>
                  </a:lnTo>
                  <a:lnTo>
                    <a:pt x="26197" y="88"/>
                  </a:lnTo>
                  <a:lnTo>
                    <a:pt x="26153" y="44"/>
                  </a:lnTo>
                  <a:lnTo>
                    <a:pt x="26065"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 name="Google Shape;1118;p17"/>
            <p:cNvSpPr/>
            <p:nvPr/>
          </p:nvSpPr>
          <p:spPr>
            <a:xfrm>
              <a:off x="3611425" y="1686425"/>
              <a:ext cx="2121650" cy="846925"/>
            </a:xfrm>
            <a:custGeom>
              <a:rect b="b" l="l" r="r" t="t"/>
              <a:pathLst>
                <a:path extrusionOk="0" h="33877" w="84866">
                  <a:moveTo>
                    <a:pt x="80478" y="1"/>
                  </a:moveTo>
                  <a:lnTo>
                    <a:pt x="76923" y="483"/>
                  </a:lnTo>
                  <a:lnTo>
                    <a:pt x="73632" y="834"/>
                  </a:lnTo>
                  <a:lnTo>
                    <a:pt x="70824" y="1098"/>
                  </a:lnTo>
                  <a:lnTo>
                    <a:pt x="68849" y="1405"/>
                  </a:lnTo>
                  <a:lnTo>
                    <a:pt x="68805" y="1405"/>
                  </a:lnTo>
                  <a:lnTo>
                    <a:pt x="67533" y="1888"/>
                  </a:lnTo>
                  <a:lnTo>
                    <a:pt x="67489" y="1931"/>
                  </a:lnTo>
                  <a:lnTo>
                    <a:pt x="65558" y="3731"/>
                  </a:lnTo>
                  <a:lnTo>
                    <a:pt x="63145" y="5266"/>
                  </a:lnTo>
                  <a:lnTo>
                    <a:pt x="59239" y="6934"/>
                  </a:lnTo>
                  <a:lnTo>
                    <a:pt x="54939" y="8514"/>
                  </a:lnTo>
                  <a:lnTo>
                    <a:pt x="51824" y="9611"/>
                  </a:lnTo>
                  <a:lnTo>
                    <a:pt x="48752" y="10269"/>
                  </a:lnTo>
                  <a:lnTo>
                    <a:pt x="48708" y="10313"/>
                  </a:lnTo>
                  <a:lnTo>
                    <a:pt x="41292" y="13999"/>
                  </a:lnTo>
                  <a:lnTo>
                    <a:pt x="41248" y="14042"/>
                  </a:lnTo>
                  <a:lnTo>
                    <a:pt x="37475" y="16456"/>
                  </a:lnTo>
                  <a:lnTo>
                    <a:pt x="35105" y="17816"/>
                  </a:lnTo>
                  <a:lnTo>
                    <a:pt x="32999" y="18387"/>
                  </a:lnTo>
                  <a:lnTo>
                    <a:pt x="32955" y="18387"/>
                  </a:lnTo>
                  <a:lnTo>
                    <a:pt x="29181" y="20537"/>
                  </a:lnTo>
                  <a:lnTo>
                    <a:pt x="26987" y="21722"/>
                  </a:lnTo>
                  <a:lnTo>
                    <a:pt x="26153" y="21853"/>
                  </a:lnTo>
                  <a:lnTo>
                    <a:pt x="23170" y="21063"/>
                  </a:lnTo>
                  <a:lnTo>
                    <a:pt x="21634" y="20756"/>
                  </a:lnTo>
                  <a:lnTo>
                    <a:pt x="21546" y="20800"/>
                  </a:lnTo>
                  <a:lnTo>
                    <a:pt x="20888" y="21107"/>
                  </a:lnTo>
                  <a:lnTo>
                    <a:pt x="20800" y="21151"/>
                  </a:lnTo>
                  <a:lnTo>
                    <a:pt x="20273" y="21941"/>
                  </a:lnTo>
                  <a:lnTo>
                    <a:pt x="20273" y="21985"/>
                  </a:lnTo>
                  <a:lnTo>
                    <a:pt x="19747" y="24047"/>
                  </a:lnTo>
                  <a:lnTo>
                    <a:pt x="19747" y="24091"/>
                  </a:lnTo>
                  <a:lnTo>
                    <a:pt x="19308" y="27382"/>
                  </a:lnTo>
                  <a:lnTo>
                    <a:pt x="18430" y="30234"/>
                  </a:lnTo>
                  <a:lnTo>
                    <a:pt x="18036" y="32955"/>
                  </a:lnTo>
                  <a:lnTo>
                    <a:pt x="17816" y="33438"/>
                  </a:lnTo>
                  <a:lnTo>
                    <a:pt x="17553" y="33525"/>
                  </a:lnTo>
                  <a:lnTo>
                    <a:pt x="14788" y="32955"/>
                  </a:lnTo>
                  <a:lnTo>
                    <a:pt x="11848" y="32121"/>
                  </a:lnTo>
                  <a:lnTo>
                    <a:pt x="9172" y="31419"/>
                  </a:lnTo>
                  <a:lnTo>
                    <a:pt x="9128" y="31419"/>
                  </a:lnTo>
                  <a:lnTo>
                    <a:pt x="6144" y="31331"/>
                  </a:lnTo>
                  <a:lnTo>
                    <a:pt x="2897" y="31068"/>
                  </a:lnTo>
                  <a:lnTo>
                    <a:pt x="220" y="30629"/>
                  </a:lnTo>
                  <a:lnTo>
                    <a:pt x="132" y="30629"/>
                  </a:lnTo>
                  <a:lnTo>
                    <a:pt x="88" y="30673"/>
                  </a:lnTo>
                  <a:lnTo>
                    <a:pt x="45" y="30717"/>
                  </a:lnTo>
                  <a:lnTo>
                    <a:pt x="1" y="30761"/>
                  </a:lnTo>
                  <a:lnTo>
                    <a:pt x="1" y="30849"/>
                  </a:lnTo>
                  <a:lnTo>
                    <a:pt x="45" y="30893"/>
                  </a:lnTo>
                  <a:lnTo>
                    <a:pt x="88" y="30980"/>
                  </a:lnTo>
                  <a:lnTo>
                    <a:pt x="132" y="30980"/>
                  </a:lnTo>
                  <a:lnTo>
                    <a:pt x="2853" y="31419"/>
                  </a:lnTo>
                  <a:lnTo>
                    <a:pt x="6144" y="31682"/>
                  </a:lnTo>
                  <a:lnTo>
                    <a:pt x="9128" y="31770"/>
                  </a:lnTo>
                  <a:lnTo>
                    <a:pt x="11761" y="32472"/>
                  </a:lnTo>
                  <a:lnTo>
                    <a:pt x="14701" y="33306"/>
                  </a:lnTo>
                  <a:lnTo>
                    <a:pt x="17553" y="33876"/>
                  </a:lnTo>
                  <a:lnTo>
                    <a:pt x="17641" y="33876"/>
                  </a:lnTo>
                  <a:lnTo>
                    <a:pt x="18036" y="33701"/>
                  </a:lnTo>
                  <a:lnTo>
                    <a:pt x="18123" y="33613"/>
                  </a:lnTo>
                  <a:lnTo>
                    <a:pt x="18387" y="33043"/>
                  </a:lnTo>
                  <a:lnTo>
                    <a:pt x="18387" y="32999"/>
                  </a:lnTo>
                  <a:lnTo>
                    <a:pt x="18781" y="30322"/>
                  </a:lnTo>
                  <a:lnTo>
                    <a:pt x="19659" y="27470"/>
                  </a:lnTo>
                  <a:lnTo>
                    <a:pt x="20098" y="24135"/>
                  </a:lnTo>
                  <a:lnTo>
                    <a:pt x="20624" y="22116"/>
                  </a:lnTo>
                  <a:lnTo>
                    <a:pt x="21063" y="21414"/>
                  </a:lnTo>
                  <a:lnTo>
                    <a:pt x="21634" y="21107"/>
                  </a:lnTo>
                  <a:lnTo>
                    <a:pt x="23082" y="21414"/>
                  </a:lnTo>
                  <a:lnTo>
                    <a:pt x="26110" y="22204"/>
                  </a:lnTo>
                  <a:lnTo>
                    <a:pt x="26197" y="22204"/>
                  </a:lnTo>
                  <a:lnTo>
                    <a:pt x="27031" y="22073"/>
                  </a:lnTo>
                  <a:lnTo>
                    <a:pt x="27119" y="22029"/>
                  </a:lnTo>
                  <a:lnTo>
                    <a:pt x="29357" y="20844"/>
                  </a:lnTo>
                  <a:lnTo>
                    <a:pt x="33130" y="18738"/>
                  </a:lnTo>
                  <a:lnTo>
                    <a:pt x="35193" y="18123"/>
                  </a:lnTo>
                  <a:lnTo>
                    <a:pt x="35237" y="18123"/>
                  </a:lnTo>
                  <a:lnTo>
                    <a:pt x="37650" y="16763"/>
                  </a:lnTo>
                  <a:lnTo>
                    <a:pt x="41424" y="14306"/>
                  </a:lnTo>
                  <a:lnTo>
                    <a:pt x="48840" y="10620"/>
                  </a:lnTo>
                  <a:lnTo>
                    <a:pt x="51911" y="9918"/>
                  </a:lnTo>
                  <a:lnTo>
                    <a:pt x="55071" y="8821"/>
                  </a:lnTo>
                  <a:lnTo>
                    <a:pt x="59371" y="7241"/>
                  </a:lnTo>
                  <a:lnTo>
                    <a:pt x="63276" y="5574"/>
                  </a:lnTo>
                  <a:lnTo>
                    <a:pt x="63320" y="5574"/>
                  </a:lnTo>
                  <a:lnTo>
                    <a:pt x="65778" y="4038"/>
                  </a:lnTo>
                  <a:lnTo>
                    <a:pt x="65778" y="3994"/>
                  </a:lnTo>
                  <a:lnTo>
                    <a:pt x="67708" y="2195"/>
                  </a:lnTo>
                  <a:lnTo>
                    <a:pt x="68893" y="1756"/>
                  </a:lnTo>
                  <a:lnTo>
                    <a:pt x="70868" y="1405"/>
                  </a:lnTo>
                  <a:lnTo>
                    <a:pt x="73676" y="1186"/>
                  </a:lnTo>
                  <a:lnTo>
                    <a:pt x="76967" y="834"/>
                  </a:lnTo>
                  <a:lnTo>
                    <a:pt x="80478" y="352"/>
                  </a:lnTo>
                  <a:lnTo>
                    <a:pt x="81882" y="571"/>
                  </a:lnTo>
                  <a:lnTo>
                    <a:pt x="82233" y="834"/>
                  </a:lnTo>
                  <a:lnTo>
                    <a:pt x="82672" y="2458"/>
                  </a:lnTo>
                  <a:lnTo>
                    <a:pt x="83461" y="6144"/>
                  </a:lnTo>
                  <a:lnTo>
                    <a:pt x="84558" y="11059"/>
                  </a:lnTo>
                  <a:lnTo>
                    <a:pt x="84558" y="11146"/>
                  </a:lnTo>
                  <a:lnTo>
                    <a:pt x="84602" y="11190"/>
                  </a:lnTo>
                  <a:lnTo>
                    <a:pt x="84822" y="11190"/>
                  </a:lnTo>
                  <a:lnTo>
                    <a:pt x="84866" y="11146"/>
                  </a:lnTo>
                  <a:lnTo>
                    <a:pt x="84866" y="11059"/>
                  </a:lnTo>
                  <a:lnTo>
                    <a:pt x="84866" y="11015"/>
                  </a:lnTo>
                  <a:lnTo>
                    <a:pt x="83812" y="6056"/>
                  </a:lnTo>
                  <a:lnTo>
                    <a:pt x="82979" y="2370"/>
                  </a:lnTo>
                  <a:lnTo>
                    <a:pt x="82540" y="703"/>
                  </a:lnTo>
                  <a:lnTo>
                    <a:pt x="82496" y="615"/>
                  </a:lnTo>
                  <a:lnTo>
                    <a:pt x="82101" y="264"/>
                  </a:lnTo>
                  <a:lnTo>
                    <a:pt x="82013" y="220"/>
                  </a:lnTo>
                  <a:lnTo>
                    <a:pt x="80521"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 name="Google Shape;1119;p17"/>
            <p:cNvSpPr/>
            <p:nvPr/>
          </p:nvSpPr>
          <p:spPr>
            <a:xfrm>
              <a:off x="3555475" y="722150"/>
              <a:ext cx="443225" cy="703225"/>
            </a:xfrm>
            <a:custGeom>
              <a:rect b="b" l="l" r="r" t="t"/>
              <a:pathLst>
                <a:path extrusionOk="0" h="28129" w="17729">
                  <a:moveTo>
                    <a:pt x="17509" y="1"/>
                  </a:moveTo>
                  <a:lnTo>
                    <a:pt x="17465" y="45"/>
                  </a:lnTo>
                  <a:lnTo>
                    <a:pt x="14174" y="3248"/>
                  </a:lnTo>
                  <a:lnTo>
                    <a:pt x="14130" y="3248"/>
                  </a:lnTo>
                  <a:lnTo>
                    <a:pt x="9742" y="10225"/>
                  </a:lnTo>
                  <a:lnTo>
                    <a:pt x="7680" y="13121"/>
                  </a:lnTo>
                  <a:lnTo>
                    <a:pt x="7636" y="13121"/>
                  </a:lnTo>
                  <a:lnTo>
                    <a:pt x="6363" y="15710"/>
                  </a:lnTo>
                  <a:lnTo>
                    <a:pt x="4608" y="18913"/>
                  </a:lnTo>
                  <a:lnTo>
                    <a:pt x="3028" y="22073"/>
                  </a:lnTo>
                  <a:lnTo>
                    <a:pt x="1361" y="24969"/>
                  </a:lnTo>
                  <a:lnTo>
                    <a:pt x="1" y="27909"/>
                  </a:lnTo>
                  <a:lnTo>
                    <a:pt x="1" y="27953"/>
                  </a:lnTo>
                  <a:lnTo>
                    <a:pt x="1" y="28040"/>
                  </a:lnTo>
                  <a:lnTo>
                    <a:pt x="45" y="28084"/>
                  </a:lnTo>
                  <a:lnTo>
                    <a:pt x="88" y="28128"/>
                  </a:lnTo>
                  <a:lnTo>
                    <a:pt x="264" y="28128"/>
                  </a:lnTo>
                  <a:lnTo>
                    <a:pt x="352" y="28040"/>
                  </a:lnTo>
                  <a:lnTo>
                    <a:pt x="1668" y="25144"/>
                  </a:lnTo>
                  <a:lnTo>
                    <a:pt x="3336" y="22204"/>
                  </a:lnTo>
                  <a:lnTo>
                    <a:pt x="4915" y="19089"/>
                  </a:lnTo>
                  <a:lnTo>
                    <a:pt x="6671" y="15886"/>
                  </a:lnTo>
                  <a:lnTo>
                    <a:pt x="7943" y="13297"/>
                  </a:lnTo>
                  <a:lnTo>
                    <a:pt x="10005" y="10401"/>
                  </a:lnTo>
                  <a:lnTo>
                    <a:pt x="14437" y="3468"/>
                  </a:lnTo>
                  <a:lnTo>
                    <a:pt x="17685" y="308"/>
                  </a:lnTo>
                  <a:lnTo>
                    <a:pt x="17728" y="264"/>
                  </a:lnTo>
                  <a:lnTo>
                    <a:pt x="17728" y="176"/>
                  </a:lnTo>
                  <a:lnTo>
                    <a:pt x="17728" y="133"/>
                  </a:lnTo>
                  <a:lnTo>
                    <a:pt x="17685" y="45"/>
                  </a:lnTo>
                  <a:lnTo>
                    <a:pt x="17641"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 name="Google Shape;1120;p17"/>
            <p:cNvSpPr/>
            <p:nvPr/>
          </p:nvSpPr>
          <p:spPr>
            <a:xfrm>
              <a:off x="3597175" y="1741275"/>
              <a:ext cx="2098600" cy="818400"/>
            </a:xfrm>
            <a:custGeom>
              <a:rect b="b" l="l" r="r" t="t"/>
              <a:pathLst>
                <a:path extrusionOk="0" h="32736" w="83944">
                  <a:moveTo>
                    <a:pt x="77976" y="1"/>
                  </a:moveTo>
                  <a:lnTo>
                    <a:pt x="74773" y="264"/>
                  </a:lnTo>
                  <a:lnTo>
                    <a:pt x="72052" y="571"/>
                  </a:lnTo>
                  <a:lnTo>
                    <a:pt x="70121" y="1054"/>
                  </a:lnTo>
                  <a:lnTo>
                    <a:pt x="70077" y="1054"/>
                  </a:lnTo>
                  <a:lnTo>
                    <a:pt x="69068" y="1537"/>
                  </a:lnTo>
                  <a:lnTo>
                    <a:pt x="69024" y="1537"/>
                  </a:lnTo>
                  <a:lnTo>
                    <a:pt x="66742" y="3599"/>
                  </a:lnTo>
                  <a:lnTo>
                    <a:pt x="63934" y="5003"/>
                  </a:lnTo>
                  <a:lnTo>
                    <a:pt x="59371" y="6671"/>
                  </a:lnTo>
                  <a:lnTo>
                    <a:pt x="54719" y="8338"/>
                  </a:lnTo>
                  <a:lnTo>
                    <a:pt x="52306" y="9172"/>
                  </a:lnTo>
                  <a:lnTo>
                    <a:pt x="49410" y="9654"/>
                  </a:lnTo>
                  <a:lnTo>
                    <a:pt x="49322" y="9654"/>
                  </a:lnTo>
                  <a:lnTo>
                    <a:pt x="43486" y="12682"/>
                  </a:lnTo>
                  <a:lnTo>
                    <a:pt x="40283" y="14569"/>
                  </a:lnTo>
                  <a:lnTo>
                    <a:pt x="37430" y="16236"/>
                  </a:lnTo>
                  <a:lnTo>
                    <a:pt x="36202" y="16675"/>
                  </a:lnTo>
                  <a:lnTo>
                    <a:pt x="33174" y="17334"/>
                  </a:lnTo>
                  <a:lnTo>
                    <a:pt x="33130" y="17377"/>
                  </a:lnTo>
                  <a:lnTo>
                    <a:pt x="30453" y="18562"/>
                  </a:lnTo>
                  <a:lnTo>
                    <a:pt x="27996" y="19922"/>
                  </a:lnTo>
                  <a:lnTo>
                    <a:pt x="26899" y="20449"/>
                  </a:lnTo>
                  <a:lnTo>
                    <a:pt x="23696" y="19615"/>
                  </a:lnTo>
                  <a:lnTo>
                    <a:pt x="22599" y="19440"/>
                  </a:lnTo>
                  <a:lnTo>
                    <a:pt x="22467" y="19440"/>
                  </a:lnTo>
                  <a:lnTo>
                    <a:pt x="22028" y="19659"/>
                  </a:lnTo>
                  <a:lnTo>
                    <a:pt x="21940" y="19703"/>
                  </a:lnTo>
                  <a:lnTo>
                    <a:pt x="21633" y="20186"/>
                  </a:lnTo>
                  <a:lnTo>
                    <a:pt x="21589" y="20273"/>
                  </a:lnTo>
                  <a:lnTo>
                    <a:pt x="20712" y="25539"/>
                  </a:lnTo>
                  <a:lnTo>
                    <a:pt x="20010" y="28040"/>
                  </a:lnTo>
                  <a:lnTo>
                    <a:pt x="20010" y="28084"/>
                  </a:lnTo>
                  <a:lnTo>
                    <a:pt x="19571" y="31419"/>
                  </a:lnTo>
                  <a:lnTo>
                    <a:pt x="19176" y="32077"/>
                  </a:lnTo>
                  <a:lnTo>
                    <a:pt x="18123" y="32384"/>
                  </a:lnTo>
                  <a:lnTo>
                    <a:pt x="16236" y="32253"/>
                  </a:lnTo>
                  <a:lnTo>
                    <a:pt x="11848" y="31200"/>
                  </a:lnTo>
                  <a:lnTo>
                    <a:pt x="9303" y="30498"/>
                  </a:lnTo>
                  <a:lnTo>
                    <a:pt x="9303" y="30454"/>
                  </a:lnTo>
                  <a:lnTo>
                    <a:pt x="6319" y="30147"/>
                  </a:lnTo>
                  <a:lnTo>
                    <a:pt x="2282" y="29576"/>
                  </a:lnTo>
                  <a:lnTo>
                    <a:pt x="220" y="29225"/>
                  </a:lnTo>
                  <a:lnTo>
                    <a:pt x="132" y="29225"/>
                  </a:lnTo>
                  <a:lnTo>
                    <a:pt x="88" y="29269"/>
                  </a:lnTo>
                  <a:lnTo>
                    <a:pt x="44" y="29313"/>
                  </a:lnTo>
                  <a:lnTo>
                    <a:pt x="0" y="29357"/>
                  </a:lnTo>
                  <a:lnTo>
                    <a:pt x="0" y="29444"/>
                  </a:lnTo>
                  <a:lnTo>
                    <a:pt x="44" y="29488"/>
                  </a:lnTo>
                  <a:lnTo>
                    <a:pt x="88" y="29532"/>
                  </a:lnTo>
                  <a:lnTo>
                    <a:pt x="132" y="29576"/>
                  </a:lnTo>
                  <a:lnTo>
                    <a:pt x="2238" y="29883"/>
                  </a:lnTo>
                  <a:lnTo>
                    <a:pt x="6275" y="30498"/>
                  </a:lnTo>
                  <a:lnTo>
                    <a:pt x="9259" y="30805"/>
                  </a:lnTo>
                  <a:lnTo>
                    <a:pt x="11760" y="31507"/>
                  </a:lnTo>
                  <a:lnTo>
                    <a:pt x="16148" y="32604"/>
                  </a:lnTo>
                  <a:lnTo>
                    <a:pt x="16192" y="32604"/>
                  </a:lnTo>
                  <a:lnTo>
                    <a:pt x="18167" y="32735"/>
                  </a:lnTo>
                  <a:lnTo>
                    <a:pt x="18211" y="32735"/>
                  </a:lnTo>
                  <a:lnTo>
                    <a:pt x="19308" y="32384"/>
                  </a:lnTo>
                  <a:lnTo>
                    <a:pt x="19395" y="32341"/>
                  </a:lnTo>
                  <a:lnTo>
                    <a:pt x="19878" y="31595"/>
                  </a:lnTo>
                  <a:lnTo>
                    <a:pt x="19922" y="31507"/>
                  </a:lnTo>
                  <a:lnTo>
                    <a:pt x="20317" y="28128"/>
                  </a:lnTo>
                  <a:lnTo>
                    <a:pt x="21063" y="25627"/>
                  </a:lnTo>
                  <a:lnTo>
                    <a:pt x="21940" y="20361"/>
                  </a:lnTo>
                  <a:lnTo>
                    <a:pt x="22204" y="19922"/>
                  </a:lnTo>
                  <a:lnTo>
                    <a:pt x="22555" y="19791"/>
                  </a:lnTo>
                  <a:lnTo>
                    <a:pt x="23608" y="19966"/>
                  </a:lnTo>
                  <a:lnTo>
                    <a:pt x="26899" y="20800"/>
                  </a:lnTo>
                  <a:lnTo>
                    <a:pt x="26987" y="20756"/>
                  </a:lnTo>
                  <a:lnTo>
                    <a:pt x="28171" y="20230"/>
                  </a:lnTo>
                  <a:lnTo>
                    <a:pt x="30629" y="18869"/>
                  </a:lnTo>
                  <a:lnTo>
                    <a:pt x="33262" y="17685"/>
                  </a:lnTo>
                  <a:lnTo>
                    <a:pt x="36289" y="17026"/>
                  </a:lnTo>
                  <a:lnTo>
                    <a:pt x="37562" y="16544"/>
                  </a:lnTo>
                  <a:lnTo>
                    <a:pt x="37606" y="16544"/>
                  </a:lnTo>
                  <a:lnTo>
                    <a:pt x="40458" y="14876"/>
                  </a:lnTo>
                  <a:lnTo>
                    <a:pt x="43661" y="12989"/>
                  </a:lnTo>
                  <a:lnTo>
                    <a:pt x="49454" y="10005"/>
                  </a:lnTo>
                  <a:lnTo>
                    <a:pt x="52350" y="9523"/>
                  </a:lnTo>
                  <a:lnTo>
                    <a:pt x="52394" y="9523"/>
                  </a:lnTo>
                  <a:lnTo>
                    <a:pt x="54851" y="8689"/>
                  </a:lnTo>
                  <a:lnTo>
                    <a:pt x="59502" y="7022"/>
                  </a:lnTo>
                  <a:lnTo>
                    <a:pt x="64066" y="5310"/>
                  </a:lnTo>
                  <a:lnTo>
                    <a:pt x="66918" y="3906"/>
                  </a:lnTo>
                  <a:lnTo>
                    <a:pt x="66962" y="3906"/>
                  </a:lnTo>
                  <a:lnTo>
                    <a:pt x="69200" y="1844"/>
                  </a:lnTo>
                  <a:lnTo>
                    <a:pt x="70209" y="1405"/>
                  </a:lnTo>
                  <a:lnTo>
                    <a:pt x="72140" y="922"/>
                  </a:lnTo>
                  <a:lnTo>
                    <a:pt x="74773" y="571"/>
                  </a:lnTo>
                  <a:lnTo>
                    <a:pt x="78020" y="352"/>
                  </a:lnTo>
                  <a:lnTo>
                    <a:pt x="79556" y="571"/>
                  </a:lnTo>
                  <a:lnTo>
                    <a:pt x="80828" y="1537"/>
                  </a:lnTo>
                  <a:lnTo>
                    <a:pt x="81837" y="3423"/>
                  </a:lnTo>
                  <a:lnTo>
                    <a:pt x="82583" y="5925"/>
                  </a:lnTo>
                  <a:lnTo>
                    <a:pt x="83505" y="10795"/>
                  </a:lnTo>
                  <a:lnTo>
                    <a:pt x="83593" y="11410"/>
                  </a:lnTo>
                  <a:lnTo>
                    <a:pt x="83636" y="11454"/>
                  </a:lnTo>
                  <a:lnTo>
                    <a:pt x="83680" y="11497"/>
                  </a:lnTo>
                  <a:lnTo>
                    <a:pt x="83768" y="11541"/>
                  </a:lnTo>
                  <a:lnTo>
                    <a:pt x="83812" y="11541"/>
                  </a:lnTo>
                  <a:lnTo>
                    <a:pt x="83900" y="11497"/>
                  </a:lnTo>
                  <a:lnTo>
                    <a:pt x="83944" y="11454"/>
                  </a:lnTo>
                  <a:lnTo>
                    <a:pt x="83944" y="11410"/>
                  </a:lnTo>
                  <a:lnTo>
                    <a:pt x="83944" y="11322"/>
                  </a:lnTo>
                  <a:lnTo>
                    <a:pt x="83856" y="10708"/>
                  </a:lnTo>
                  <a:lnTo>
                    <a:pt x="82891" y="5837"/>
                  </a:lnTo>
                  <a:lnTo>
                    <a:pt x="82145" y="3292"/>
                  </a:lnTo>
                  <a:lnTo>
                    <a:pt x="82145" y="3248"/>
                  </a:lnTo>
                  <a:lnTo>
                    <a:pt x="81135" y="1317"/>
                  </a:lnTo>
                  <a:lnTo>
                    <a:pt x="81091" y="1273"/>
                  </a:lnTo>
                  <a:lnTo>
                    <a:pt x="79731" y="264"/>
                  </a:lnTo>
                  <a:lnTo>
                    <a:pt x="79643" y="220"/>
                  </a:lnTo>
                  <a:lnTo>
                    <a:pt x="78020"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 name="Google Shape;1121;p17"/>
            <p:cNvSpPr/>
            <p:nvPr/>
          </p:nvSpPr>
          <p:spPr>
            <a:xfrm>
              <a:off x="3524775" y="759450"/>
              <a:ext cx="388350" cy="654950"/>
            </a:xfrm>
            <a:custGeom>
              <a:rect b="b" l="l" r="r" t="t"/>
              <a:pathLst>
                <a:path extrusionOk="0" h="26198" w="15534">
                  <a:moveTo>
                    <a:pt x="15358" y="1"/>
                  </a:moveTo>
                  <a:lnTo>
                    <a:pt x="15270" y="45"/>
                  </a:lnTo>
                  <a:lnTo>
                    <a:pt x="15227" y="89"/>
                  </a:lnTo>
                  <a:lnTo>
                    <a:pt x="11672" y="5442"/>
                  </a:lnTo>
                  <a:lnTo>
                    <a:pt x="10005" y="8250"/>
                  </a:lnTo>
                  <a:lnTo>
                    <a:pt x="7899" y="11278"/>
                  </a:lnTo>
                  <a:lnTo>
                    <a:pt x="7855" y="11278"/>
                  </a:lnTo>
                  <a:lnTo>
                    <a:pt x="6407" y="14613"/>
                  </a:lnTo>
                  <a:lnTo>
                    <a:pt x="4871" y="17685"/>
                  </a:lnTo>
                  <a:lnTo>
                    <a:pt x="2501" y="22204"/>
                  </a:lnTo>
                  <a:lnTo>
                    <a:pt x="0" y="25934"/>
                  </a:lnTo>
                  <a:lnTo>
                    <a:pt x="0" y="26022"/>
                  </a:lnTo>
                  <a:lnTo>
                    <a:pt x="0" y="26066"/>
                  </a:lnTo>
                  <a:lnTo>
                    <a:pt x="0" y="26154"/>
                  </a:lnTo>
                  <a:lnTo>
                    <a:pt x="88" y="26197"/>
                  </a:lnTo>
                  <a:lnTo>
                    <a:pt x="263" y="26197"/>
                  </a:lnTo>
                  <a:lnTo>
                    <a:pt x="307" y="26154"/>
                  </a:lnTo>
                  <a:lnTo>
                    <a:pt x="2808" y="22380"/>
                  </a:lnTo>
                  <a:lnTo>
                    <a:pt x="5178" y="17816"/>
                  </a:lnTo>
                  <a:lnTo>
                    <a:pt x="6714" y="14789"/>
                  </a:lnTo>
                  <a:lnTo>
                    <a:pt x="8206" y="11454"/>
                  </a:lnTo>
                  <a:lnTo>
                    <a:pt x="10268" y="8426"/>
                  </a:lnTo>
                  <a:lnTo>
                    <a:pt x="11936" y="5618"/>
                  </a:lnTo>
                  <a:lnTo>
                    <a:pt x="15534" y="264"/>
                  </a:lnTo>
                  <a:lnTo>
                    <a:pt x="15534" y="220"/>
                  </a:lnTo>
                  <a:lnTo>
                    <a:pt x="15534" y="133"/>
                  </a:lnTo>
                  <a:lnTo>
                    <a:pt x="15534" y="89"/>
                  </a:lnTo>
                  <a:lnTo>
                    <a:pt x="15490" y="45"/>
                  </a:lnTo>
                  <a:lnTo>
                    <a:pt x="15402"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 name="Google Shape;1122;p17"/>
            <p:cNvSpPr/>
            <p:nvPr/>
          </p:nvSpPr>
          <p:spPr>
            <a:xfrm>
              <a:off x="3586200" y="1781875"/>
              <a:ext cx="2077775" cy="817300"/>
            </a:xfrm>
            <a:custGeom>
              <a:rect b="b" l="l" r="r" t="t"/>
              <a:pathLst>
                <a:path extrusionOk="0" h="32692" w="83111">
                  <a:moveTo>
                    <a:pt x="79907" y="0"/>
                  </a:moveTo>
                  <a:lnTo>
                    <a:pt x="74246" y="483"/>
                  </a:lnTo>
                  <a:lnTo>
                    <a:pt x="74202" y="483"/>
                  </a:lnTo>
                  <a:lnTo>
                    <a:pt x="72008" y="1053"/>
                  </a:lnTo>
                  <a:lnTo>
                    <a:pt x="71964" y="1053"/>
                  </a:lnTo>
                  <a:lnTo>
                    <a:pt x="70780" y="1580"/>
                  </a:lnTo>
                  <a:lnTo>
                    <a:pt x="70736" y="1624"/>
                  </a:lnTo>
                  <a:lnTo>
                    <a:pt x="68761" y="3335"/>
                  </a:lnTo>
                  <a:lnTo>
                    <a:pt x="66392" y="4476"/>
                  </a:lnTo>
                  <a:lnTo>
                    <a:pt x="61565" y="6231"/>
                  </a:lnTo>
                  <a:lnTo>
                    <a:pt x="58669" y="7284"/>
                  </a:lnTo>
                  <a:lnTo>
                    <a:pt x="53579" y="9040"/>
                  </a:lnTo>
                  <a:lnTo>
                    <a:pt x="50902" y="9303"/>
                  </a:lnTo>
                  <a:lnTo>
                    <a:pt x="49849" y="9654"/>
                  </a:lnTo>
                  <a:lnTo>
                    <a:pt x="46865" y="11234"/>
                  </a:lnTo>
                  <a:lnTo>
                    <a:pt x="41511" y="14174"/>
                  </a:lnTo>
                  <a:lnTo>
                    <a:pt x="38703" y="15666"/>
                  </a:lnTo>
                  <a:lnTo>
                    <a:pt x="35719" y="16499"/>
                  </a:lnTo>
                  <a:lnTo>
                    <a:pt x="33218" y="16982"/>
                  </a:lnTo>
                  <a:lnTo>
                    <a:pt x="31199" y="17509"/>
                  </a:lnTo>
                  <a:lnTo>
                    <a:pt x="31156" y="17552"/>
                  </a:lnTo>
                  <a:lnTo>
                    <a:pt x="27996" y="19176"/>
                  </a:lnTo>
                  <a:lnTo>
                    <a:pt x="27162" y="19571"/>
                  </a:lnTo>
                  <a:lnTo>
                    <a:pt x="23652" y="18649"/>
                  </a:lnTo>
                  <a:lnTo>
                    <a:pt x="23608" y="18649"/>
                  </a:lnTo>
                  <a:lnTo>
                    <a:pt x="23082" y="18737"/>
                  </a:lnTo>
                  <a:lnTo>
                    <a:pt x="22994" y="18781"/>
                  </a:lnTo>
                  <a:lnTo>
                    <a:pt x="22950" y="18825"/>
                  </a:lnTo>
                  <a:lnTo>
                    <a:pt x="22643" y="19922"/>
                  </a:lnTo>
                  <a:lnTo>
                    <a:pt x="22599" y="19922"/>
                  </a:lnTo>
                  <a:lnTo>
                    <a:pt x="22160" y="23476"/>
                  </a:lnTo>
                  <a:lnTo>
                    <a:pt x="21282" y="27952"/>
                  </a:lnTo>
                  <a:lnTo>
                    <a:pt x="21282" y="27996"/>
                  </a:lnTo>
                  <a:lnTo>
                    <a:pt x="20975" y="31199"/>
                  </a:lnTo>
                  <a:lnTo>
                    <a:pt x="20931" y="31857"/>
                  </a:lnTo>
                  <a:lnTo>
                    <a:pt x="20668" y="32340"/>
                  </a:lnTo>
                  <a:lnTo>
                    <a:pt x="18913" y="32340"/>
                  </a:lnTo>
                  <a:lnTo>
                    <a:pt x="13823" y="31155"/>
                  </a:lnTo>
                  <a:lnTo>
                    <a:pt x="8382" y="29795"/>
                  </a:lnTo>
                  <a:lnTo>
                    <a:pt x="5047" y="29181"/>
                  </a:lnTo>
                  <a:lnTo>
                    <a:pt x="1273" y="28566"/>
                  </a:lnTo>
                  <a:lnTo>
                    <a:pt x="220" y="28391"/>
                  </a:lnTo>
                  <a:lnTo>
                    <a:pt x="132" y="28391"/>
                  </a:lnTo>
                  <a:lnTo>
                    <a:pt x="88" y="28435"/>
                  </a:lnTo>
                  <a:lnTo>
                    <a:pt x="44" y="28479"/>
                  </a:lnTo>
                  <a:lnTo>
                    <a:pt x="0" y="28566"/>
                  </a:lnTo>
                  <a:lnTo>
                    <a:pt x="0" y="28610"/>
                  </a:lnTo>
                  <a:lnTo>
                    <a:pt x="44" y="28698"/>
                  </a:lnTo>
                  <a:lnTo>
                    <a:pt x="88" y="28742"/>
                  </a:lnTo>
                  <a:lnTo>
                    <a:pt x="132" y="28742"/>
                  </a:lnTo>
                  <a:lnTo>
                    <a:pt x="1229" y="28917"/>
                  </a:lnTo>
                  <a:lnTo>
                    <a:pt x="4959" y="29532"/>
                  </a:lnTo>
                  <a:lnTo>
                    <a:pt x="8294" y="30146"/>
                  </a:lnTo>
                  <a:lnTo>
                    <a:pt x="13735" y="31506"/>
                  </a:lnTo>
                  <a:lnTo>
                    <a:pt x="18825" y="32647"/>
                  </a:lnTo>
                  <a:lnTo>
                    <a:pt x="18869" y="32691"/>
                  </a:lnTo>
                  <a:lnTo>
                    <a:pt x="20756" y="32691"/>
                  </a:lnTo>
                  <a:lnTo>
                    <a:pt x="20844" y="32647"/>
                  </a:lnTo>
                  <a:lnTo>
                    <a:pt x="20931" y="32603"/>
                  </a:lnTo>
                  <a:lnTo>
                    <a:pt x="21239" y="32033"/>
                  </a:lnTo>
                  <a:lnTo>
                    <a:pt x="21239" y="31945"/>
                  </a:lnTo>
                  <a:lnTo>
                    <a:pt x="21326" y="31243"/>
                  </a:lnTo>
                  <a:lnTo>
                    <a:pt x="21633" y="28040"/>
                  </a:lnTo>
                  <a:lnTo>
                    <a:pt x="22467" y="23564"/>
                  </a:lnTo>
                  <a:lnTo>
                    <a:pt x="22950" y="20010"/>
                  </a:lnTo>
                  <a:lnTo>
                    <a:pt x="23257" y="19044"/>
                  </a:lnTo>
                  <a:lnTo>
                    <a:pt x="23608" y="19001"/>
                  </a:lnTo>
                  <a:lnTo>
                    <a:pt x="27119" y="19966"/>
                  </a:lnTo>
                  <a:lnTo>
                    <a:pt x="27250" y="19922"/>
                  </a:lnTo>
                  <a:lnTo>
                    <a:pt x="28172" y="19527"/>
                  </a:lnTo>
                  <a:lnTo>
                    <a:pt x="31287" y="17860"/>
                  </a:lnTo>
                  <a:lnTo>
                    <a:pt x="33306" y="17333"/>
                  </a:lnTo>
                  <a:lnTo>
                    <a:pt x="35807" y="16850"/>
                  </a:lnTo>
                  <a:lnTo>
                    <a:pt x="38791" y="15973"/>
                  </a:lnTo>
                  <a:lnTo>
                    <a:pt x="38835" y="15973"/>
                  </a:lnTo>
                  <a:lnTo>
                    <a:pt x="41643" y="14481"/>
                  </a:lnTo>
                  <a:lnTo>
                    <a:pt x="46996" y="11541"/>
                  </a:lnTo>
                  <a:lnTo>
                    <a:pt x="49980" y="10005"/>
                  </a:lnTo>
                  <a:lnTo>
                    <a:pt x="50990" y="9654"/>
                  </a:lnTo>
                  <a:lnTo>
                    <a:pt x="53622" y="9347"/>
                  </a:lnTo>
                  <a:lnTo>
                    <a:pt x="53666" y="9347"/>
                  </a:lnTo>
                  <a:lnTo>
                    <a:pt x="58800" y="7592"/>
                  </a:lnTo>
                  <a:lnTo>
                    <a:pt x="61696" y="6539"/>
                  </a:lnTo>
                  <a:lnTo>
                    <a:pt x="66523" y="4783"/>
                  </a:lnTo>
                  <a:lnTo>
                    <a:pt x="68937" y="3642"/>
                  </a:lnTo>
                  <a:lnTo>
                    <a:pt x="68981" y="3642"/>
                  </a:lnTo>
                  <a:lnTo>
                    <a:pt x="70911" y="1887"/>
                  </a:lnTo>
                  <a:lnTo>
                    <a:pt x="72096" y="1361"/>
                  </a:lnTo>
                  <a:lnTo>
                    <a:pt x="74290" y="834"/>
                  </a:lnTo>
                  <a:lnTo>
                    <a:pt x="79863" y="351"/>
                  </a:lnTo>
                  <a:lnTo>
                    <a:pt x="80126" y="527"/>
                  </a:lnTo>
                  <a:lnTo>
                    <a:pt x="80390" y="1010"/>
                  </a:lnTo>
                  <a:lnTo>
                    <a:pt x="80872" y="3247"/>
                  </a:lnTo>
                  <a:lnTo>
                    <a:pt x="82276" y="10137"/>
                  </a:lnTo>
                  <a:lnTo>
                    <a:pt x="82759" y="12375"/>
                  </a:lnTo>
                  <a:lnTo>
                    <a:pt x="82803" y="12462"/>
                  </a:lnTo>
                  <a:lnTo>
                    <a:pt x="82847" y="12506"/>
                  </a:lnTo>
                  <a:lnTo>
                    <a:pt x="83066" y="12506"/>
                  </a:lnTo>
                  <a:lnTo>
                    <a:pt x="83110" y="12462"/>
                  </a:lnTo>
                  <a:lnTo>
                    <a:pt x="83110" y="12375"/>
                  </a:lnTo>
                  <a:lnTo>
                    <a:pt x="83110" y="12331"/>
                  </a:lnTo>
                  <a:lnTo>
                    <a:pt x="82584" y="10049"/>
                  </a:lnTo>
                  <a:lnTo>
                    <a:pt x="81223" y="3160"/>
                  </a:lnTo>
                  <a:lnTo>
                    <a:pt x="80741" y="922"/>
                  </a:lnTo>
                  <a:lnTo>
                    <a:pt x="80697" y="878"/>
                  </a:lnTo>
                  <a:lnTo>
                    <a:pt x="80433" y="351"/>
                  </a:lnTo>
                  <a:lnTo>
                    <a:pt x="80390" y="264"/>
                  </a:lnTo>
                  <a:lnTo>
                    <a:pt x="80038"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 name="Google Shape;1123;p17"/>
            <p:cNvSpPr/>
            <p:nvPr/>
          </p:nvSpPr>
          <p:spPr>
            <a:xfrm>
              <a:off x="3491850" y="750675"/>
              <a:ext cx="392750" cy="747100"/>
            </a:xfrm>
            <a:custGeom>
              <a:rect b="b" l="l" r="r" t="t"/>
              <a:pathLst>
                <a:path extrusionOk="0" h="29884" w="15710">
                  <a:moveTo>
                    <a:pt x="15490" y="1"/>
                  </a:moveTo>
                  <a:lnTo>
                    <a:pt x="15447" y="45"/>
                  </a:lnTo>
                  <a:lnTo>
                    <a:pt x="15403" y="89"/>
                  </a:lnTo>
                  <a:lnTo>
                    <a:pt x="13165" y="3380"/>
                  </a:lnTo>
                  <a:lnTo>
                    <a:pt x="10356" y="8119"/>
                  </a:lnTo>
                  <a:lnTo>
                    <a:pt x="8996" y="10006"/>
                  </a:lnTo>
                  <a:lnTo>
                    <a:pt x="8996" y="10049"/>
                  </a:lnTo>
                  <a:lnTo>
                    <a:pt x="7636" y="12682"/>
                  </a:lnTo>
                  <a:lnTo>
                    <a:pt x="6100" y="16456"/>
                  </a:lnTo>
                  <a:lnTo>
                    <a:pt x="3072" y="22160"/>
                  </a:lnTo>
                  <a:lnTo>
                    <a:pt x="878" y="25232"/>
                  </a:lnTo>
                  <a:lnTo>
                    <a:pt x="352" y="25846"/>
                  </a:lnTo>
                  <a:lnTo>
                    <a:pt x="88" y="26197"/>
                  </a:lnTo>
                  <a:lnTo>
                    <a:pt x="1" y="26373"/>
                  </a:lnTo>
                  <a:lnTo>
                    <a:pt x="1" y="26461"/>
                  </a:lnTo>
                  <a:lnTo>
                    <a:pt x="264" y="27865"/>
                  </a:lnTo>
                  <a:lnTo>
                    <a:pt x="308" y="27953"/>
                  </a:lnTo>
                  <a:lnTo>
                    <a:pt x="2370" y="29839"/>
                  </a:lnTo>
                  <a:lnTo>
                    <a:pt x="2458" y="29883"/>
                  </a:lnTo>
                  <a:lnTo>
                    <a:pt x="2546" y="29883"/>
                  </a:lnTo>
                  <a:lnTo>
                    <a:pt x="2590" y="29839"/>
                  </a:lnTo>
                  <a:lnTo>
                    <a:pt x="2633" y="29752"/>
                  </a:lnTo>
                  <a:lnTo>
                    <a:pt x="2633" y="29708"/>
                  </a:lnTo>
                  <a:lnTo>
                    <a:pt x="2633" y="29620"/>
                  </a:lnTo>
                  <a:lnTo>
                    <a:pt x="2590" y="29576"/>
                  </a:lnTo>
                  <a:lnTo>
                    <a:pt x="615" y="27733"/>
                  </a:lnTo>
                  <a:lnTo>
                    <a:pt x="352" y="26461"/>
                  </a:lnTo>
                  <a:lnTo>
                    <a:pt x="659" y="26022"/>
                  </a:lnTo>
                  <a:lnTo>
                    <a:pt x="1142" y="25408"/>
                  </a:lnTo>
                  <a:lnTo>
                    <a:pt x="3379" y="22380"/>
                  </a:lnTo>
                  <a:lnTo>
                    <a:pt x="3379" y="22336"/>
                  </a:lnTo>
                  <a:lnTo>
                    <a:pt x="6407" y="16631"/>
                  </a:lnTo>
                  <a:lnTo>
                    <a:pt x="6451" y="16588"/>
                  </a:lnTo>
                  <a:lnTo>
                    <a:pt x="7943" y="12814"/>
                  </a:lnTo>
                  <a:lnTo>
                    <a:pt x="9303" y="10225"/>
                  </a:lnTo>
                  <a:lnTo>
                    <a:pt x="10664" y="8294"/>
                  </a:lnTo>
                  <a:lnTo>
                    <a:pt x="13472" y="3555"/>
                  </a:lnTo>
                  <a:lnTo>
                    <a:pt x="15666" y="264"/>
                  </a:lnTo>
                  <a:lnTo>
                    <a:pt x="15710" y="220"/>
                  </a:lnTo>
                  <a:lnTo>
                    <a:pt x="15710" y="132"/>
                  </a:lnTo>
                  <a:lnTo>
                    <a:pt x="15666" y="89"/>
                  </a:lnTo>
                  <a:lnTo>
                    <a:pt x="15622" y="45"/>
                  </a:lnTo>
                  <a:lnTo>
                    <a:pt x="15578"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 name="Google Shape;1124;p17"/>
            <p:cNvSpPr/>
            <p:nvPr/>
          </p:nvSpPr>
          <p:spPr>
            <a:xfrm>
              <a:off x="3630075" y="1825750"/>
              <a:ext cx="1999875" cy="810725"/>
            </a:xfrm>
            <a:custGeom>
              <a:rect b="b" l="l" r="r" t="t"/>
              <a:pathLst>
                <a:path extrusionOk="0" h="32429" w="79995">
                  <a:moveTo>
                    <a:pt x="76484" y="1"/>
                  </a:moveTo>
                  <a:lnTo>
                    <a:pt x="73676" y="264"/>
                  </a:lnTo>
                  <a:lnTo>
                    <a:pt x="73632" y="264"/>
                  </a:lnTo>
                  <a:lnTo>
                    <a:pt x="70824" y="1185"/>
                  </a:lnTo>
                  <a:lnTo>
                    <a:pt x="70780" y="1229"/>
                  </a:lnTo>
                  <a:lnTo>
                    <a:pt x="68586" y="2897"/>
                  </a:lnTo>
                  <a:lnTo>
                    <a:pt x="61565" y="5661"/>
                  </a:lnTo>
                  <a:lnTo>
                    <a:pt x="58274" y="6802"/>
                  </a:lnTo>
                  <a:lnTo>
                    <a:pt x="55422" y="7855"/>
                  </a:lnTo>
                  <a:lnTo>
                    <a:pt x="52613" y="8777"/>
                  </a:lnTo>
                  <a:lnTo>
                    <a:pt x="49235" y="9084"/>
                  </a:lnTo>
                  <a:lnTo>
                    <a:pt x="49191" y="9084"/>
                  </a:lnTo>
                  <a:lnTo>
                    <a:pt x="46075" y="10663"/>
                  </a:lnTo>
                  <a:lnTo>
                    <a:pt x="43311" y="12112"/>
                  </a:lnTo>
                  <a:lnTo>
                    <a:pt x="40546" y="13647"/>
                  </a:lnTo>
                  <a:lnTo>
                    <a:pt x="37738" y="15052"/>
                  </a:lnTo>
                  <a:lnTo>
                    <a:pt x="32604" y="16149"/>
                  </a:lnTo>
                  <a:lnTo>
                    <a:pt x="28435" y="16982"/>
                  </a:lnTo>
                  <a:lnTo>
                    <a:pt x="28391" y="17026"/>
                  </a:lnTo>
                  <a:lnTo>
                    <a:pt x="25846" y="18299"/>
                  </a:lnTo>
                  <a:lnTo>
                    <a:pt x="25188" y="18562"/>
                  </a:lnTo>
                  <a:lnTo>
                    <a:pt x="22906" y="18211"/>
                  </a:lnTo>
                  <a:lnTo>
                    <a:pt x="22775" y="18255"/>
                  </a:lnTo>
                  <a:lnTo>
                    <a:pt x="22204" y="18562"/>
                  </a:lnTo>
                  <a:lnTo>
                    <a:pt x="22160" y="18606"/>
                  </a:lnTo>
                  <a:lnTo>
                    <a:pt x="21809" y="19396"/>
                  </a:lnTo>
                  <a:lnTo>
                    <a:pt x="21809" y="19440"/>
                  </a:lnTo>
                  <a:lnTo>
                    <a:pt x="21546" y="20405"/>
                  </a:lnTo>
                  <a:lnTo>
                    <a:pt x="20624" y="25671"/>
                  </a:lnTo>
                  <a:lnTo>
                    <a:pt x="20317" y="28830"/>
                  </a:lnTo>
                  <a:lnTo>
                    <a:pt x="19352" y="31551"/>
                  </a:lnTo>
                  <a:lnTo>
                    <a:pt x="18913" y="32033"/>
                  </a:lnTo>
                  <a:lnTo>
                    <a:pt x="13911" y="30980"/>
                  </a:lnTo>
                  <a:lnTo>
                    <a:pt x="10576" y="30190"/>
                  </a:lnTo>
                  <a:lnTo>
                    <a:pt x="7504" y="29576"/>
                  </a:lnTo>
                  <a:lnTo>
                    <a:pt x="5442" y="29269"/>
                  </a:lnTo>
                  <a:lnTo>
                    <a:pt x="3687" y="29313"/>
                  </a:lnTo>
                  <a:lnTo>
                    <a:pt x="220" y="28172"/>
                  </a:lnTo>
                  <a:lnTo>
                    <a:pt x="88" y="28172"/>
                  </a:lnTo>
                  <a:lnTo>
                    <a:pt x="44" y="28216"/>
                  </a:lnTo>
                  <a:lnTo>
                    <a:pt x="1" y="28259"/>
                  </a:lnTo>
                  <a:lnTo>
                    <a:pt x="1" y="28347"/>
                  </a:lnTo>
                  <a:lnTo>
                    <a:pt x="1" y="28391"/>
                  </a:lnTo>
                  <a:lnTo>
                    <a:pt x="44" y="28479"/>
                  </a:lnTo>
                  <a:lnTo>
                    <a:pt x="88" y="28479"/>
                  </a:lnTo>
                  <a:lnTo>
                    <a:pt x="3643" y="29664"/>
                  </a:lnTo>
                  <a:lnTo>
                    <a:pt x="3687" y="29664"/>
                  </a:lnTo>
                  <a:lnTo>
                    <a:pt x="5442" y="29620"/>
                  </a:lnTo>
                  <a:lnTo>
                    <a:pt x="7460" y="29927"/>
                  </a:lnTo>
                  <a:lnTo>
                    <a:pt x="10488" y="30541"/>
                  </a:lnTo>
                  <a:lnTo>
                    <a:pt x="13823" y="31331"/>
                  </a:lnTo>
                  <a:lnTo>
                    <a:pt x="18913" y="32428"/>
                  </a:lnTo>
                  <a:lnTo>
                    <a:pt x="18957" y="32428"/>
                  </a:lnTo>
                  <a:lnTo>
                    <a:pt x="19045" y="32384"/>
                  </a:lnTo>
                  <a:lnTo>
                    <a:pt x="19089" y="32340"/>
                  </a:lnTo>
                  <a:lnTo>
                    <a:pt x="19659" y="31726"/>
                  </a:lnTo>
                  <a:lnTo>
                    <a:pt x="19703" y="31682"/>
                  </a:lnTo>
                  <a:lnTo>
                    <a:pt x="20668" y="28918"/>
                  </a:lnTo>
                  <a:lnTo>
                    <a:pt x="20668" y="28874"/>
                  </a:lnTo>
                  <a:lnTo>
                    <a:pt x="20975" y="25714"/>
                  </a:lnTo>
                  <a:lnTo>
                    <a:pt x="21897" y="20493"/>
                  </a:lnTo>
                  <a:lnTo>
                    <a:pt x="22116" y="19527"/>
                  </a:lnTo>
                  <a:lnTo>
                    <a:pt x="22467" y="18825"/>
                  </a:lnTo>
                  <a:lnTo>
                    <a:pt x="22906" y="18562"/>
                  </a:lnTo>
                  <a:lnTo>
                    <a:pt x="25188" y="18913"/>
                  </a:lnTo>
                  <a:lnTo>
                    <a:pt x="25276" y="18913"/>
                  </a:lnTo>
                  <a:lnTo>
                    <a:pt x="25978" y="18606"/>
                  </a:lnTo>
                  <a:lnTo>
                    <a:pt x="28523" y="17333"/>
                  </a:lnTo>
                  <a:lnTo>
                    <a:pt x="32692" y="16500"/>
                  </a:lnTo>
                  <a:lnTo>
                    <a:pt x="37826" y="15359"/>
                  </a:lnTo>
                  <a:lnTo>
                    <a:pt x="37869" y="15359"/>
                  </a:lnTo>
                  <a:lnTo>
                    <a:pt x="40678" y="13955"/>
                  </a:lnTo>
                  <a:lnTo>
                    <a:pt x="43442" y="12419"/>
                  </a:lnTo>
                  <a:lnTo>
                    <a:pt x="46251" y="10971"/>
                  </a:lnTo>
                  <a:lnTo>
                    <a:pt x="49322" y="9435"/>
                  </a:lnTo>
                  <a:lnTo>
                    <a:pt x="52657" y="9128"/>
                  </a:lnTo>
                  <a:lnTo>
                    <a:pt x="52701" y="9128"/>
                  </a:lnTo>
                  <a:lnTo>
                    <a:pt x="55553" y="8206"/>
                  </a:lnTo>
                  <a:lnTo>
                    <a:pt x="58362" y="7153"/>
                  </a:lnTo>
                  <a:lnTo>
                    <a:pt x="61697" y="5968"/>
                  </a:lnTo>
                  <a:lnTo>
                    <a:pt x="68761" y="3248"/>
                  </a:lnTo>
                  <a:lnTo>
                    <a:pt x="68805" y="3204"/>
                  </a:lnTo>
                  <a:lnTo>
                    <a:pt x="70999" y="1536"/>
                  </a:lnTo>
                  <a:lnTo>
                    <a:pt x="73764" y="615"/>
                  </a:lnTo>
                  <a:lnTo>
                    <a:pt x="76440" y="352"/>
                  </a:lnTo>
                  <a:lnTo>
                    <a:pt x="76660" y="527"/>
                  </a:lnTo>
                  <a:lnTo>
                    <a:pt x="77143" y="2019"/>
                  </a:lnTo>
                  <a:lnTo>
                    <a:pt x="78108" y="6144"/>
                  </a:lnTo>
                  <a:lnTo>
                    <a:pt x="79688" y="12331"/>
                  </a:lnTo>
                  <a:lnTo>
                    <a:pt x="79688" y="12375"/>
                  </a:lnTo>
                  <a:lnTo>
                    <a:pt x="79732" y="12419"/>
                  </a:lnTo>
                  <a:lnTo>
                    <a:pt x="79819" y="12463"/>
                  </a:lnTo>
                  <a:lnTo>
                    <a:pt x="79907" y="12463"/>
                  </a:lnTo>
                  <a:lnTo>
                    <a:pt x="79951" y="12419"/>
                  </a:lnTo>
                  <a:lnTo>
                    <a:pt x="79995" y="12375"/>
                  </a:lnTo>
                  <a:lnTo>
                    <a:pt x="79995" y="12287"/>
                  </a:lnTo>
                  <a:lnTo>
                    <a:pt x="79995" y="12243"/>
                  </a:lnTo>
                  <a:lnTo>
                    <a:pt x="78459" y="6056"/>
                  </a:lnTo>
                  <a:lnTo>
                    <a:pt x="77494" y="1931"/>
                  </a:lnTo>
                  <a:lnTo>
                    <a:pt x="76967" y="352"/>
                  </a:lnTo>
                  <a:lnTo>
                    <a:pt x="76923" y="264"/>
                  </a:lnTo>
                  <a:lnTo>
                    <a:pt x="76616" y="44"/>
                  </a:lnTo>
                  <a:lnTo>
                    <a:pt x="76484"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 name="Google Shape;1125;p17"/>
            <p:cNvSpPr/>
            <p:nvPr/>
          </p:nvSpPr>
          <p:spPr>
            <a:xfrm>
              <a:off x="3466625" y="829675"/>
              <a:ext cx="329125" cy="579250"/>
            </a:xfrm>
            <a:custGeom>
              <a:rect b="b" l="l" r="r" t="t"/>
              <a:pathLst>
                <a:path extrusionOk="0" h="23170" w="13165">
                  <a:moveTo>
                    <a:pt x="12901" y="0"/>
                  </a:moveTo>
                  <a:lnTo>
                    <a:pt x="12857" y="88"/>
                  </a:lnTo>
                  <a:lnTo>
                    <a:pt x="11014" y="3467"/>
                  </a:lnTo>
                  <a:lnTo>
                    <a:pt x="9786" y="5310"/>
                  </a:lnTo>
                  <a:lnTo>
                    <a:pt x="8338" y="7767"/>
                  </a:lnTo>
                  <a:lnTo>
                    <a:pt x="6977" y="11102"/>
                  </a:lnTo>
                  <a:lnTo>
                    <a:pt x="5573" y="14568"/>
                  </a:lnTo>
                  <a:lnTo>
                    <a:pt x="3467" y="18562"/>
                  </a:lnTo>
                  <a:lnTo>
                    <a:pt x="1624" y="21107"/>
                  </a:lnTo>
                  <a:lnTo>
                    <a:pt x="44" y="22862"/>
                  </a:lnTo>
                  <a:lnTo>
                    <a:pt x="44" y="22950"/>
                  </a:lnTo>
                  <a:lnTo>
                    <a:pt x="0" y="22994"/>
                  </a:lnTo>
                  <a:lnTo>
                    <a:pt x="44" y="23081"/>
                  </a:lnTo>
                  <a:lnTo>
                    <a:pt x="88" y="23125"/>
                  </a:lnTo>
                  <a:lnTo>
                    <a:pt x="176" y="23169"/>
                  </a:lnTo>
                  <a:lnTo>
                    <a:pt x="264" y="23125"/>
                  </a:lnTo>
                  <a:lnTo>
                    <a:pt x="308" y="23081"/>
                  </a:lnTo>
                  <a:lnTo>
                    <a:pt x="1887" y="21326"/>
                  </a:lnTo>
                  <a:lnTo>
                    <a:pt x="3730" y="18737"/>
                  </a:lnTo>
                  <a:lnTo>
                    <a:pt x="3774" y="18737"/>
                  </a:lnTo>
                  <a:lnTo>
                    <a:pt x="5880" y="14700"/>
                  </a:lnTo>
                  <a:lnTo>
                    <a:pt x="7328" y="11234"/>
                  </a:lnTo>
                  <a:lnTo>
                    <a:pt x="8645" y="7943"/>
                  </a:lnTo>
                  <a:lnTo>
                    <a:pt x="10093" y="5485"/>
                  </a:lnTo>
                  <a:lnTo>
                    <a:pt x="11322" y="3642"/>
                  </a:lnTo>
                  <a:lnTo>
                    <a:pt x="13165" y="220"/>
                  </a:lnTo>
                  <a:lnTo>
                    <a:pt x="13165" y="176"/>
                  </a:lnTo>
                  <a:lnTo>
                    <a:pt x="13165" y="88"/>
                  </a:lnTo>
                  <a:lnTo>
                    <a:pt x="13165" y="44"/>
                  </a:lnTo>
                  <a:lnTo>
                    <a:pt x="13077"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 name="Google Shape;1126;p17"/>
            <p:cNvSpPr/>
            <p:nvPr/>
          </p:nvSpPr>
          <p:spPr>
            <a:xfrm>
              <a:off x="3663000" y="692550"/>
              <a:ext cx="735000" cy="1528150"/>
            </a:xfrm>
            <a:custGeom>
              <a:rect b="b" l="l" r="r" t="t"/>
              <a:pathLst>
                <a:path extrusionOk="0" h="61126" w="29400">
                  <a:moveTo>
                    <a:pt x="25977" y="0"/>
                  </a:moveTo>
                  <a:lnTo>
                    <a:pt x="25933" y="44"/>
                  </a:lnTo>
                  <a:lnTo>
                    <a:pt x="25890" y="88"/>
                  </a:lnTo>
                  <a:lnTo>
                    <a:pt x="25275" y="1492"/>
                  </a:lnTo>
                  <a:lnTo>
                    <a:pt x="24880" y="2896"/>
                  </a:lnTo>
                  <a:lnTo>
                    <a:pt x="23476" y="4959"/>
                  </a:lnTo>
                  <a:lnTo>
                    <a:pt x="23476" y="5003"/>
                  </a:lnTo>
                  <a:lnTo>
                    <a:pt x="21501" y="8776"/>
                  </a:lnTo>
                  <a:lnTo>
                    <a:pt x="18737" y="12682"/>
                  </a:lnTo>
                  <a:lnTo>
                    <a:pt x="15709" y="16324"/>
                  </a:lnTo>
                  <a:lnTo>
                    <a:pt x="12067" y="20317"/>
                  </a:lnTo>
                  <a:lnTo>
                    <a:pt x="9741" y="23169"/>
                  </a:lnTo>
                  <a:lnTo>
                    <a:pt x="9741" y="23257"/>
                  </a:lnTo>
                  <a:lnTo>
                    <a:pt x="9434" y="24529"/>
                  </a:lnTo>
                  <a:lnTo>
                    <a:pt x="9434" y="24617"/>
                  </a:lnTo>
                  <a:lnTo>
                    <a:pt x="9873" y="27162"/>
                  </a:lnTo>
                  <a:lnTo>
                    <a:pt x="9741" y="27776"/>
                  </a:lnTo>
                  <a:lnTo>
                    <a:pt x="6933" y="29137"/>
                  </a:lnTo>
                  <a:lnTo>
                    <a:pt x="6889" y="29137"/>
                  </a:lnTo>
                  <a:lnTo>
                    <a:pt x="6099" y="29795"/>
                  </a:lnTo>
                  <a:lnTo>
                    <a:pt x="6012" y="29883"/>
                  </a:lnTo>
                  <a:lnTo>
                    <a:pt x="5441" y="31418"/>
                  </a:lnTo>
                  <a:lnTo>
                    <a:pt x="5441" y="31462"/>
                  </a:lnTo>
                  <a:lnTo>
                    <a:pt x="4607" y="34753"/>
                  </a:lnTo>
                  <a:lnTo>
                    <a:pt x="4344" y="36684"/>
                  </a:lnTo>
                  <a:lnTo>
                    <a:pt x="4344" y="36728"/>
                  </a:lnTo>
                  <a:lnTo>
                    <a:pt x="4520" y="39975"/>
                  </a:lnTo>
                  <a:lnTo>
                    <a:pt x="4388" y="41028"/>
                  </a:lnTo>
                  <a:lnTo>
                    <a:pt x="4081" y="41950"/>
                  </a:lnTo>
                  <a:lnTo>
                    <a:pt x="3554" y="42520"/>
                  </a:lnTo>
                  <a:lnTo>
                    <a:pt x="2808" y="42784"/>
                  </a:lnTo>
                  <a:lnTo>
                    <a:pt x="658" y="43003"/>
                  </a:lnTo>
                  <a:lnTo>
                    <a:pt x="614" y="43003"/>
                  </a:lnTo>
                  <a:lnTo>
                    <a:pt x="527" y="43047"/>
                  </a:lnTo>
                  <a:lnTo>
                    <a:pt x="527" y="43135"/>
                  </a:lnTo>
                  <a:lnTo>
                    <a:pt x="527" y="43222"/>
                  </a:lnTo>
                  <a:lnTo>
                    <a:pt x="1053" y="46996"/>
                  </a:lnTo>
                  <a:lnTo>
                    <a:pt x="702" y="49453"/>
                  </a:lnTo>
                  <a:lnTo>
                    <a:pt x="0" y="52262"/>
                  </a:lnTo>
                  <a:lnTo>
                    <a:pt x="0" y="52393"/>
                  </a:lnTo>
                  <a:lnTo>
                    <a:pt x="219" y="52964"/>
                  </a:lnTo>
                  <a:lnTo>
                    <a:pt x="219" y="53008"/>
                  </a:lnTo>
                  <a:lnTo>
                    <a:pt x="1536" y="54938"/>
                  </a:lnTo>
                  <a:lnTo>
                    <a:pt x="1580" y="54982"/>
                  </a:lnTo>
                  <a:lnTo>
                    <a:pt x="5485" y="58098"/>
                  </a:lnTo>
                  <a:lnTo>
                    <a:pt x="8030" y="61082"/>
                  </a:lnTo>
                  <a:lnTo>
                    <a:pt x="8074" y="61125"/>
                  </a:lnTo>
                  <a:lnTo>
                    <a:pt x="8206" y="61125"/>
                  </a:lnTo>
                  <a:lnTo>
                    <a:pt x="9610" y="60643"/>
                  </a:lnTo>
                  <a:lnTo>
                    <a:pt x="9654" y="60599"/>
                  </a:lnTo>
                  <a:lnTo>
                    <a:pt x="10268" y="60116"/>
                  </a:lnTo>
                  <a:lnTo>
                    <a:pt x="10268" y="60072"/>
                  </a:lnTo>
                  <a:lnTo>
                    <a:pt x="11190" y="58449"/>
                  </a:lnTo>
                  <a:lnTo>
                    <a:pt x="11190" y="58405"/>
                  </a:lnTo>
                  <a:lnTo>
                    <a:pt x="11453" y="57045"/>
                  </a:lnTo>
                  <a:lnTo>
                    <a:pt x="11453" y="57001"/>
                  </a:lnTo>
                  <a:lnTo>
                    <a:pt x="11233" y="54061"/>
                  </a:lnTo>
                  <a:lnTo>
                    <a:pt x="11233" y="53973"/>
                  </a:lnTo>
                  <a:lnTo>
                    <a:pt x="9829" y="51033"/>
                  </a:lnTo>
                  <a:lnTo>
                    <a:pt x="9610" y="49673"/>
                  </a:lnTo>
                  <a:lnTo>
                    <a:pt x="9785" y="49058"/>
                  </a:lnTo>
                  <a:lnTo>
                    <a:pt x="10049" y="48488"/>
                  </a:lnTo>
                  <a:lnTo>
                    <a:pt x="10531" y="48137"/>
                  </a:lnTo>
                  <a:lnTo>
                    <a:pt x="11058" y="48005"/>
                  </a:lnTo>
                  <a:lnTo>
                    <a:pt x="13822" y="49146"/>
                  </a:lnTo>
                  <a:lnTo>
                    <a:pt x="15314" y="49629"/>
                  </a:lnTo>
                  <a:lnTo>
                    <a:pt x="17508" y="50989"/>
                  </a:lnTo>
                  <a:lnTo>
                    <a:pt x="21107" y="52876"/>
                  </a:lnTo>
                  <a:lnTo>
                    <a:pt x="21150" y="52876"/>
                  </a:lnTo>
                  <a:lnTo>
                    <a:pt x="22862" y="53490"/>
                  </a:lnTo>
                  <a:lnTo>
                    <a:pt x="22950" y="53490"/>
                  </a:lnTo>
                  <a:lnTo>
                    <a:pt x="24047" y="53446"/>
                  </a:lnTo>
                  <a:lnTo>
                    <a:pt x="24090" y="53446"/>
                  </a:lnTo>
                  <a:lnTo>
                    <a:pt x="27689" y="52700"/>
                  </a:lnTo>
                  <a:lnTo>
                    <a:pt x="29268" y="52525"/>
                  </a:lnTo>
                  <a:lnTo>
                    <a:pt x="29312" y="52525"/>
                  </a:lnTo>
                  <a:lnTo>
                    <a:pt x="29356" y="52481"/>
                  </a:lnTo>
                  <a:lnTo>
                    <a:pt x="29400" y="52393"/>
                  </a:lnTo>
                  <a:lnTo>
                    <a:pt x="29400" y="52349"/>
                  </a:lnTo>
                  <a:lnTo>
                    <a:pt x="29400" y="52262"/>
                  </a:lnTo>
                  <a:lnTo>
                    <a:pt x="29356" y="52218"/>
                  </a:lnTo>
                  <a:lnTo>
                    <a:pt x="29268" y="52174"/>
                  </a:lnTo>
                  <a:lnTo>
                    <a:pt x="29224" y="52174"/>
                  </a:lnTo>
                  <a:lnTo>
                    <a:pt x="27645" y="52349"/>
                  </a:lnTo>
                  <a:lnTo>
                    <a:pt x="27601" y="52349"/>
                  </a:lnTo>
                  <a:lnTo>
                    <a:pt x="24047" y="53095"/>
                  </a:lnTo>
                  <a:lnTo>
                    <a:pt x="22950" y="53139"/>
                  </a:lnTo>
                  <a:lnTo>
                    <a:pt x="21282" y="52525"/>
                  </a:lnTo>
                  <a:lnTo>
                    <a:pt x="17684" y="50682"/>
                  </a:lnTo>
                  <a:lnTo>
                    <a:pt x="15490" y="49322"/>
                  </a:lnTo>
                  <a:lnTo>
                    <a:pt x="15446" y="49278"/>
                  </a:lnTo>
                  <a:lnTo>
                    <a:pt x="13910" y="48795"/>
                  </a:lnTo>
                  <a:lnTo>
                    <a:pt x="11146" y="47654"/>
                  </a:lnTo>
                  <a:lnTo>
                    <a:pt x="11014" y="47654"/>
                  </a:lnTo>
                  <a:lnTo>
                    <a:pt x="10400" y="47786"/>
                  </a:lnTo>
                  <a:lnTo>
                    <a:pt x="10356" y="47830"/>
                  </a:lnTo>
                  <a:lnTo>
                    <a:pt x="9829" y="48269"/>
                  </a:lnTo>
                  <a:lnTo>
                    <a:pt x="9785" y="48312"/>
                  </a:lnTo>
                  <a:lnTo>
                    <a:pt x="9434" y="48883"/>
                  </a:lnTo>
                  <a:lnTo>
                    <a:pt x="9434" y="48927"/>
                  </a:lnTo>
                  <a:lnTo>
                    <a:pt x="9259" y="49629"/>
                  </a:lnTo>
                  <a:lnTo>
                    <a:pt x="9259" y="49673"/>
                  </a:lnTo>
                  <a:lnTo>
                    <a:pt x="9478" y="51121"/>
                  </a:lnTo>
                  <a:lnTo>
                    <a:pt x="9478" y="51165"/>
                  </a:lnTo>
                  <a:lnTo>
                    <a:pt x="10882" y="54105"/>
                  </a:lnTo>
                  <a:lnTo>
                    <a:pt x="11102" y="57001"/>
                  </a:lnTo>
                  <a:lnTo>
                    <a:pt x="10839" y="58317"/>
                  </a:lnTo>
                  <a:lnTo>
                    <a:pt x="10005" y="59853"/>
                  </a:lnTo>
                  <a:lnTo>
                    <a:pt x="9478" y="60336"/>
                  </a:lnTo>
                  <a:lnTo>
                    <a:pt x="8206" y="60774"/>
                  </a:lnTo>
                  <a:lnTo>
                    <a:pt x="5748" y="57878"/>
                  </a:lnTo>
                  <a:lnTo>
                    <a:pt x="5704" y="57834"/>
                  </a:lnTo>
                  <a:lnTo>
                    <a:pt x="1799" y="54719"/>
                  </a:lnTo>
                  <a:lnTo>
                    <a:pt x="527" y="52832"/>
                  </a:lnTo>
                  <a:lnTo>
                    <a:pt x="351" y="52306"/>
                  </a:lnTo>
                  <a:lnTo>
                    <a:pt x="1009" y="49541"/>
                  </a:lnTo>
                  <a:lnTo>
                    <a:pt x="1404" y="47040"/>
                  </a:lnTo>
                  <a:lnTo>
                    <a:pt x="1404" y="46996"/>
                  </a:lnTo>
                  <a:lnTo>
                    <a:pt x="878" y="43354"/>
                  </a:lnTo>
                  <a:lnTo>
                    <a:pt x="2852" y="43135"/>
                  </a:lnTo>
                  <a:lnTo>
                    <a:pt x="2896" y="43135"/>
                  </a:lnTo>
                  <a:lnTo>
                    <a:pt x="3730" y="42827"/>
                  </a:lnTo>
                  <a:lnTo>
                    <a:pt x="3774" y="42784"/>
                  </a:lnTo>
                  <a:lnTo>
                    <a:pt x="4388" y="42125"/>
                  </a:lnTo>
                  <a:lnTo>
                    <a:pt x="4388" y="42081"/>
                  </a:lnTo>
                  <a:lnTo>
                    <a:pt x="4739" y="41116"/>
                  </a:lnTo>
                  <a:lnTo>
                    <a:pt x="4739" y="41072"/>
                  </a:lnTo>
                  <a:lnTo>
                    <a:pt x="4871" y="39975"/>
                  </a:lnTo>
                  <a:lnTo>
                    <a:pt x="4695" y="36728"/>
                  </a:lnTo>
                  <a:lnTo>
                    <a:pt x="4959" y="34841"/>
                  </a:lnTo>
                  <a:lnTo>
                    <a:pt x="5792" y="31550"/>
                  </a:lnTo>
                  <a:lnTo>
                    <a:pt x="6319" y="30058"/>
                  </a:lnTo>
                  <a:lnTo>
                    <a:pt x="7109" y="29444"/>
                  </a:lnTo>
                  <a:lnTo>
                    <a:pt x="10005" y="28040"/>
                  </a:lnTo>
                  <a:lnTo>
                    <a:pt x="10049" y="27996"/>
                  </a:lnTo>
                  <a:lnTo>
                    <a:pt x="10093" y="27908"/>
                  </a:lnTo>
                  <a:lnTo>
                    <a:pt x="10224" y="27162"/>
                  </a:lnTo>
                  <a:lnTo>
                    <a:pt x="10224" y="27118"/>
                  </a:lnTo>
                  <a:lnTo>
                    <a:pt x="9785" y="24573"/>
                  </a:lnTo>
                  <a:lnTo>
                    <a:pt x="10049" y="23388"/>
                  </a:lnTo>
                  <a:lnTo>
                    <a:pt x="12330" y="20536"/>
                  </a:lnTo>
                  <a:lnTo>
                    <a:pt x="15973" y="16543"/>
                  </a:lnTo>
                  <a:lnTo>
                    <a:pt x="19000" y="12901"/>
                  </a:lnTo>
                  <a:lnTo>
                    <a:pt x="21809" y="8996"/>
                  </a:lnTo>
                  <a:lnTo>
                    <a:pt x="21809" y="8952"/>
                  </a:lnTo>
                  <a:lnTo>
                    <a:pt x="23783" y="5178"/>
                  </a:lnTo>
                  <a:lnTo>
                    <a:pt x="25187" y="3072"/>
                  </a:lnTo>
                  <a:lnTo>
                    <a:pt x="25231" y="3028"/>
                  </a:lnTo>
                  <a:lnTo>
                    <a:pt x="25582" y="1624"/>
                  </a:lnTo>
                  <a:lnTo>
                    <a:pt x="26241" y="220"/>
                  </a:lnTo>
                  <a:lnTo>
                    <a:pt x="26241" y="176"/>
                  </a:lnTo>
                  <a:lnTo>
                    <a:pt x="26241" y="88"/>
                  </a:lnTo>
                  <a:lnTo>
                    <a:pt x="26197" y="44"/>
                  </a:lnTo>
                  <a:lnTo>
                    <a:pt x="26153"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 name="Google Shape;1127;p17"/>
            <p:cNvSpPr/>
            <p:nvPr/>
          </p:nvSpPr>
          <p:spPr>
            <a:xfrm>
              <a:off x="3625700" y="691450"/>
              <a:ext cx="766825" cy="1557775"/>
            </a:xfrm>
            <a:custGeom>
              <a:rect b="b" l="l" r="r" t="t"/>
              <a:pathLst>
                <a:path extrusionOk="0" h="62311" w="30673">
                  <a:moveTo>
                    <a:pt x="27030" y="0"/>
                  </a:moveTo>
                  <a:lnTo>
                    <a:pt x="26987" y="44"/>
                  </a:lnTo>
                  <a:lnTo>
                    <a:pt x="26943" y="88"/>
                  </a:lnTo>
                  <a:lnTo>
                    <a:pt x="26416" y="922"/>
                  </a:lnTo>
                  <a:lnTo>
                    <a:pt x="26416" y="966"/>
                  </a:lnTo>
                  <a:lnTo>
                    <a:pt x="25626" y="3028"/>
                  </a:lnTo>
                  <a:lnTo>
                    <a:pt x="23081" y="6846"/>
                  </a:lnTo>
                  <a:lnTo>
                    <a:pt x="21502" y="8952"/>
                  </a:lnTo>
                  <a:lnTo>
                    <a:pt x="19615" y="11629"/>
                  </a:lnTo>
                  <a:lnTo>
                    <a:pt x="17772" y="13998"/>
                  </a:lnTo>
                  <a:lnTo>
                    <a:pt x="14481" y="17684"/>
                  </a:lnTo>
                  <a:lnTo>
                    <a:pt x="10531" y="22511"/>
                  </a:lnTo>
                  <a:lnTo>
                    <a:pt x="10531" y="22555"/>
                  </a:lnTo>
                  <a:lnTo>
                    <a:pt x="10049" y="23915"/>
                  </a:lnTo>
                  <a:lnTo>
                    <a:pt x="10049" y="23959"/>
                  </a:lnTo>
                  <a:lnTo>
                    <a:pt x="10136" y="27162"/>
                  </a:lnTo>
                  <a:lnTo>
                    <a:pt x="7065" y="28961"/>
                  </a:lnTo>
                  <a:lnTo>
                    <a:pt x="6977" y="29005"/>
                  </a:lnTo>
                  <a:lnTo>
                    <a:pt x="6451" y="29971"/>
                  </a:lnTo>
                  <a:lnTo>
                    <a:pt x="6407" y="30014"/>
                  </a:lnTo>
                  <a:lnTo>
                    <a:pt x="5310" y="33393"/>
                  </a:lnTo>
                  <a:lnTo>
                    <a:pt x="4608" y="36377"/>
                  </a:lnTo>
                  <a:lnTo>
                    <a:pt x="3905" y="40239"/>
                  </a:lnTo>
                  <a:lnTo>
                    <a:pt x="3554" y="40414"/>
                  </a:lnTo>
                  <a:lnTo>
                    <a:pt x="1009" y="40941"/>
                  </a:lnTo>
                  <a:lnTo>
                    <a:pt x="878" y="41028"/>
                  </a:lnTo>
                  <a:lnTo>
                    <a:pt x="527" y="41467"/>
                  </a:lnTo>
                  <a:lnTo>
                    <a:pt x="483" y="41555"/>
                  </a:lnTo>
                  <a:lnTo>
                    <a:pt x="395" y="43003"/>
                  </a:lnTo>
                  <a:lnTo>
                    <a:pt x="395" y="43091"/>
                  </a:lnTo>
                  <a:lnTo>
                    <a:pt x="1316" y="45241"/>
                  </a:lnTo>
                  <a:lnTo>
                    <a:pt x="1360" y="46689"/>
                  </a:lnTo>
                  <a:lnTo>
                    <a:pt x="527" y="51998"/>
                  </a:lnTo>
                  <a:lnTo>
                    <a:pt x="0" y="53798"/>
                  </a:lnTo>
                  <a:lnTo>
                    <a:pt x="0" y="53841"/>
                  </a:lnTo>
                  <a:lnTo>
                    <a:pt x="219" y="56518"/>
                  </a:lnTo>
                  <a:lnTo>
                    <a:pt x="307" y="56650"/>
                  </a:lnTo>
                  <a:lnTo>
                    <a:pt x="1843" y="58054"/>
                  </a:lnTo>
                  <a:lnTo>
                    <a:pt x="4608" y="60424"/>
                  </a:lnTo>
                  <a:lnTo>
                    <a:pt x="5354" y="61521"/>
                  </a:lnTo>
                  <a:lnTo>
                    <a:pt x="5397" y="61564"/>
                  </a:lnTo>
                  <a:lnTo>
                    <a:pt x="6451" y="62179"/>
                  </a:lnTo>
                  <a:lnTo>
                    <a:pt x="6494" y="62179"/>
                  </a:lnTo>
                  <a:lnTo>
                    <a:pt x="8118" y="62310"/>
                  </a:lnTo>
                  <a:lnTo>
                    <a:pt x="9127" y="62310"/>
                  </a:lnTo>
                  <a:lnTo>
                    <a:pt x="9742" y="62223"/>
                  </a:lnTo>
                  <a:lnTo>
                    <a:pt x="10268" y="62135"/>
                  </a:lnTo>
                  <a:lnTo>
                    <a:pt x="10707" y="62003"/>
                  </a:lnTo>
                  <a:lnTo>
                    <a:pt x="11146" y="61828"/>
                  </a:lnTo>
                  <a:lnTo>
                    <a:pt x="11497" y="61608"/>
                  </a:lnTo>
                  <a:lnTo>
                    <a:pt x="11848" y="61389"/>
                  </a:lnTo>
                  <a:lnTo>
                    <a:pt x="12155" y="61082"/>
                  </a:lnTo>
                  <a:lnTo>
                    <a:pt x="12418" y="60731"/>
                  </a:lnTo>
                  <a:lnTo>
                    <a:pt x="12638" y="60336"/>
                  </a:lnTo>
                  <a:lnTo>
                    <a:pt x="12813" y="59897"/>
                  </a:lnTo>
                  <a:lnTo>
                    <a:pt x="13033" y="59458"/>
                  </a:lnTo>
                  <a:lnTo>
                    <a:pt x="13164" y="58932"/>
                  </a:lnTo>
                  <a:lnTo>
                    <a:pt x="13296" y="58361"/>
                  </a:lnTo>
                  <a:lnTo>
                    <a:pt x="13559" y="57089"/>
                  </a:lnTo>
                  <a:lnTo>
                    <a:pt x="13559" y="57045"/>
                  </a:lnTo>
                  <a:lnTo>
                    <a:pt x="13428" y="54456"/>
                  </a:lnTo>
                  <a:lnTo>
                    <a:pt x="13384" y="54368"/>
                  </a:lnTo>
                  <a:lnTo>
                    <a:pt x="11936" y="50901"/>
                  </a:lnTo>
                  <a:lnTo>
                    <a:pt x="12023" y="50068"/>
                  </a:lnTo>
                  <a:lnTo>
                    <a:pt x="12462" y="49497"/>
                  </a:lnTo>
                  <a:lnTo>
                    <a:pt x="12769" y="49453"/>
                  </a:lnTo>
                  <a:lnTo>
                    <a:pt x="15007" y="50199"/>
                  </a:lnTo>
                  <a:lnTo>
                    <a:pt x="16587" y="50682"/>
                  </a:lnTo>
                  <a:lnTo>
                    <a:pt x="18913" y="52042"/>
                  </a:lnTo>
                  <a:lnTo>
                    <a:pt x="22511" y="53973"/>
                  </a:lnTo>
                  <a:lnTo>
                    <a:pt x="22555" y="53973"/>
                  </a:lnTo>
                  <a:lnTo>
                    <a:pt x="23871" y="54456"/>
                  </a:lnTo>
                  <a:lnTo>
                    <a:pt x="23959" y="54500"/>
                  </a:lnTo>
                  <a:lnTo>
                    <a:pt x="25144" y="54412"/>
                  </a:lnTo>
                  <a:lnTo>
                    <a:pt x="29663" y="53578"/>
                  </a:lnTo>
                  <a:lnTo>
                    <a:pt x="30365" y="53534"/>
                  </a:lnTo>
                  <a:lnTo>
                    <a:pt x="30409" y="53534"/>
                  </a:lnTo>
                  <a:lnTo>
                    <a:pt x="30541" y="53490"/>
                  </a:lnTo>
                  <a:lnTo>
                    <a:pt x="30629" y="53447"/>
                  </a:lnTo>
                  <a:lnTo>
                    <a:pt x="30629" y="53403"/>
                  </a:lnTo>
                  <a:lnTo>
                    <a:pt x="30673" y="53315"/>
                  </a:lnTo>
                  <a:lnTo>
                    <a:pt x="30673" y="53271"/>
                  </a:lnTo>
                  <a:lnTo>
                    <a:pt x="30629" y="53183"/>
                  </a:lnTo>
                  <a:lnTo>
                    <a:pt x="30541" y="53139"/>
                  </a:lnTo>
                  <a:lnTo>
                    <a:pt x="30409" y="53139"/>
                  </a:lnTo>
                  <a:lnTo>
                    <a:pt x="30322" y="53183"/>
                  </a:lnTo>
                  <a:lnTo>
                    <a:pt x="29663" y="53227"/>
                  </a:lnTo>
                  <a:lnTo>
                    <a:pt x="29619" y="53227"/>
                  </a:lnTo>
                  <a:lnTo>
                    <a:pt x="25100" y="54061"/>
                  </a:lnTo>
                  <a:lnTo>
                    <a:pt x="23959" y="54149"/>
                  </a:lnTo>
                  <a:lnTo>
                    <a:pt x="22686" y="53666"/>
                  </a:lnTo>
                  <a:lnTo>
                    <a:pt x="19088" y="51735"/>
                  </a:lnTo>
                  <a:lnTo>
                    <a:pt x="16719" y="50375"/>
                  </a:lnTo>
                  <a:lnTo>
                    <a:pt x="16719" y="50331"/>
                  </a:lnTo>
                  <a:lnTo>
                    <a:pt x="15095" y="49892"/>
                  </a:lnTo>
                  <a:lnTo>
                    <a:pt x="12813" y="49102"/>
                  </a:lnTo>
                  <a:lnTo>
                    <a:pt x="12725" y="49102"/>
                  </a:lnTo>
                  <a:lnTo>
                    <a:pt x="12331" y="49190"/>
                  </a:lnTo>
                  <a:lnTo>
                    <a:pt x="12243" y="49234"/>
                  </a:lnTo>
                  <a:lnTo>
                    <a:pt x="11716" y="49892"/>
                  </a:lnTo>
                  <a:lnTo>
                    <a:pt x="11672" y="49980"/>
                  </a:lnTo>
                  <a:lnTo>
                    <a:pt x="11585" y="50901"/>
                  </a:lnTo>
                  <a:lnTo>
                    <a:pt x="11628" y="50989"/>
                  </a:lnTo>
                  <a:lnTo>
                    <a:pt x="13076" y="54500"/>
                  </a:lnTo>
                  <a:lnTo>
                    <a:pt x="13208" y="57045"/>
                  </a:lnTo>
                  <a:lnTo>
                    <a:pt x="12989" y="58273"/>
                  </a:lnTo>
                  <a:lnTo>
                    <a:pt x="12857" y="58800"/>
                  </a:lnTo>
                  <a:lnTo>
                    <a:pt x="12725" y="59327"/>
                  </a:lnTo>
                  <a:lnTo>
                    <a:pt x="12550" y="59765"/>
                  </a:lnTo>
                  <a:lnTo>
                    <a:pt x="12331" y="60160"/>
                  </a:lnTo>
                  <a:lnTo>
                    <a:pt x="12111" y="60555"/>
                  </a:lnTo>
                  <a:lnTo>
                    <a:pt x="11892" y="60862"/>
                  </a:lnTo>
                  <a:lnTo>
                    <a:pt x="11585" y="61126"/>
                  </a:lnTo>
                  <a:lnTo>
                    <a:pt x="11277" y="61389"/>
                  </a:lnTo>
                  <a:lnTo>
                    <a:pt x="10882" y="61564"/>
                  </a:lnTo>
                  <a:lnTo>
                    <a:pt x="10444" y="61740"/>
                  </a:lnTo>
                  <a:lnTo>
                    <a:pt x="9961" y="61828"/>
                  </a:lnTo>
                  <a:lnTo>
                    <a:pt x="9434" y="61915"/>
                  </a:lnTo>
                  <a:lnTo>
                    <a:pt x="8820" y="61959"/>
                  </a:lnTo>
                  <a:lnTo>
                    <a:pt x="8118" y="61959"/>
                  </a:lnTo>
                  <a:lnTo>
                    <a:pt x="6582" y="61828"/>
                  </a:lnTo>
                  <a:lnTo>
                    <a:pt x="5617" y="61301"/>
                  </a:lnTo>
                  <a:lnTo>
                    <a:pt x="4871" y="60204"/>
                  </a:lnTo>
                  <a:lnTo>
                    <a:pt x="4827" y="60160"/>
                  </a:lnTo>
                  <a:lnTo>
                    <a:pt x="2062" y="57791"/>
                  </a:lnTo>
                  <a:lnTo>
                    <a:pt x="571" y="56430"/>
                  </a:lnTo>
                  <a:lnTo>
                    <a:pt x="351" y="53841"/>
                  </a:lnTo>
                  <a:lnTo>
                    <a:pt x="878" y="52086"/>
                  </a:lnTo>
                  <a:lnTo>
                    <a:pt x="1711" y="46733"/>
                  </a:lnTo>
                  <a:lnTo>
                    <a:pt x="1668" y="45197"/>
                  </a:lnTo>
                  <a:lnTo>
                    <a:pt x="1624" y="45153"/>
                  </a:lnTo>
                  <a:lnTo>
                    <a:pt x="746" y="43003"/>
                  </a:lnTo>
                  <a:lnTo>
                    <a:pt x="834" y="41643"/>
                  </a:lnTo>
                  <a:lnTo>
                    <a:pt x="1141" y="41292"/>
                  </a:lnTo>
                  <a:lnTo>
                    <a:pt x="3642" y="40765"/>
                  </a:lnTo>
                  <a:lnTo>
                    <a:pt x="3686" y="40721"/>
                  </a:lnTo>
                  <a:lnTo>
                    <a:pt x="4125" y="40502"/>
                  </a:lnTo>
                  <a:lnTo>
                    <a:pt x="4169" y="40458"/>
                  </a:lnTo>
                  <a:lnTo>
                    <a:pt x="4213" y="40370"/>
                  </a:lnTo>
                  <a:lnTo>
                    <a:pt x="4959" y="36465"/>
                  </a:lnTo>
                  <a:lnTo>
                    <a:pt x="5661" y="33525"/>
                  </a:lnTo>
                  <a:lnTo>
                    <a:pt x="6758" y="30146"/>
                  </a:lnTo>
                  <a:lnTo>
                    <a:pt x="7284" y="29225"/>
                  </a:lnTo>
                  <a:lnTo>
                    <a:pt x="10444" y="27382"/>
                  </a:lnTo>
                  <a:lnTo>
                    <a:pt x="10488" y="27338"/>
                  </a:lnTo>
                  <a:lnTo>
                    <a:pt x="10531" y="27250"/>
                  </a:lnTo>
                  <a:lnTo>
                    <a:pt x="10400" y="24003"/>
                  </a:lnTo>
                  <a:lnTo>
                    <a:pt x="10839" y="22686"/>
                  </a:lnTo>
                  <a:lnTo>
                    <a:pt x="14744" y="17903"/>
                  </a:lnTo>
                  <a:lnTo>
                    <a:pt x="18035" y="14218"/>
                  </a:lnTo>
                  <a:lnTo>
                    <a:pt x="19922" y="11804"/>
                  </a:lnTo>
                  <a:lnTo>
                    <a:pt x="21765" y="9171"/>
                  </a:lnTo>
                  <a:lnTo>
                    <a:pt x="23388" y="7065"/>
                  </a:lnTo>
                  <a:lnTo>
                    <a:pt x="25933" y="3204"/>
                  </a:lnTo>
                  <a:lnTo>
                    <a:pt x="25933" y="3160"/>
                  </a:lnTo>
                  <a:lnTo>
                    <a:pt x="26723" y="1097"/>
                  </a:lnTo>
                  <a:lnTo>
                    <a:pt x="27250" y="264"/>
                  </a:lnTo>
                  <a:lnTo>
                    <a:pt x="27250" y="220"/>
                  </a:lnTo>
                  <a:lnTo>
                    <a:pt x="27250" y="132"/>
                  </a:lnTo>
                  <a:lnTo>
                    <a:pt x="27206" y="88"/>
                  </a:lnTo>
                  <a:lnTo>
                    <a:pt x="27162" y="44"/>
                  </a:lnTo>
                  <a:lnTo>
                    <a:pt x="27118"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 name="Google Shape;1128;p17"/>
            <p:cNvSpPr/>
            <p:nvPr/>
          </p:nvSpPr>
          <p:spPr>
            <a:xfrm>
              <a:off x="3681625" y="1993600"/>
              <a:ext cx="702125" cy="310475"/>
            </a:xfrm>
            <a:custGeom>
              <a:rect b="b" l="l" r="r" t="t"/>
              <a:pathLst>
                <a:path extrusionOk="0" h="12419" w="28085">
                  <a:moveTo>
                    <a:pt x="12288" y="0"/>
                  </a:moveTo>
                  <a:lnTo>
                    <a:pt x="12200" y="44"/>
                  </a:lnTo>
                  <a:lnTo>
                    <a:pt x="11717" y="307"/>
                  </a:lnTo>
                  <a:lnTo>
                    <a:pt x="11673" y="351"/>
                  </a:lnTo>
                  <a:lnTo>
                    <a:pt x="11629" y="395"/>
                  </a:lnTo>
                  <a:lnTo>
                    <a:pt x="11542" y="922"/>
                  </a:lnTo>
                  <a:lnTo>
                    <a:pt x="11542" y="1009"/>
                  </a:lnTo>
                  <a:lnTo>
                    <a:pt x="12200" y="4169"/>
                  </a:lnTo>
                  <a:lnTo>
                    <a:pt x="12068" y="6056"/>
                  </a:lnTo>
                  <a:lnTo>
                    <a:pt x="11191" y="9127"/>
                  </a:lnTo>
                  <a:lnTo>
                    <a:pt x="10313" y="11102"/>
                  </a:lnTo>
                  <a:lnTo>
                    <a:pt x="10050" y="11409"/>
                  </a:lnTo>
                  <a:lnTo>
                    <a:pt x="5267" y="11892"/>
                  </a:lnTo>
                  <a:lnTo>
                    <a:pt x="133" y="12067"/>
                  </a:lnTo>
                  <a:lnTo>
                    <a:pt x="89" y="12067"/>
                  </a:lnTo>
                  <a:lnTo>
                    <a:pt x="45" y="12111"/>
                  </a:lnTo>
                  <a:lnTo>
                    <a:pt x="1" y="12155"/>
                  </a:lnTo>
                  <a:lnTo>
                    <a:pt x="1" y="12243"/>
                  </a:lnTo>
                  <a:lnTo>
                    <a:pt x="1" y="12287"/>
                  </a:lnTo>
                  <a:lnTo>
                    <a:pt x="45" y="12375"/>
                  </a:lnTo>
                  <a:lnTo>
                    <a:pt x="89" y="12418"/>
                  </a:lnTo>
                  <a:lnTo>
                    <a:pt x="177" y="12418"/>
                  </a:lnTo>
                  <a:lnTo>
                    <a:pt x="5311" y="12243"/>
                  </a:lnTo>
                  <a:lnTo>
                    <a:pt x="10137" y="11716"/>
                  </a:lnTo>
                  <a:lnTo>
                    <a:pt x="10225" y="11672"/>
                  </a:lnTo>
                  <a:lnTo>
                    <a:pt x="10576" y="11365"/>
                  </a:lnTo>
                  <a:lnTo>
                    <a:pt x="10620" y="11277"/>
                  </a:lnTo>
                  <a:lnTo>
                    <a:pt x="11498" y="9259"/>
                  </a:lnTo>
                  <a:lnTo>
                    <a:pt x="12419" y="6143"/>
                  </a:lnTo>
                  <a:lnTo>
                    <a:pt x="12419" y="6100"/>
                  </a:lnTo>
                  <a:lnTo>
                    <a:pt x="12551" y="4169"/>
                  </a:lnTo>
                  <a:lnTo>
                    <a:pt x="12507" y="4125"/>
                  </a:lnTo>
                  <a:lnTo>
                    <a:pt x="11893" y="966"/>
                  </a:lnTo>
                  <a:lnTo>
                    <a:pt x="11980" y="571"/>
                  </a:lnTo>
                  <a:lnTo>
                    <a:pt x="12288" y="351"/>
                  </a:lnTo>
                  <a:lnTo>
                    <a:pt x="13516" y="483"/>
                  </a:lnTo>
                  <a:lnTo>
                    <a:pt x="14306" y="790"/>
                  </a:lnTo>
                  <a:lnTo>
                    <a:pt x="16281" y="1931"/>
                  </a:lnTo>
                  <a:lnTo>
                    <a:pt x="20054" y="3993"/>
                  </a:lnTo>
                  <a:lnTo>
                    <a:pt x="20098" y="4037"/>
                  </a:lnTo>
                  <a:lnTo>
                    <a:pt x="21371" y="4432"/>
                  </a:lnTo>
                  <a:lnTo>
                    <a:pt x="21415" y="4432"/>
                  </a:lnTo>
                  <a:lnTo>
                    <a:pt x="22205" y="4476"/>
                  </a:lnTo>
                  <a:lnTo>
                    <a:pt x="22292" y="4432"/>
                  </a:lnTo>
                  <a:lnTo>
                    <a:pt x="23082" y="4169"/>
                  </a:lnTo>
                  <a:lnTo>
                    <a:pt x="27821" y="3028"/>
                  </a:lnTo>
                  <a:lnTo>
                    <a:pt x="27865" y="2984"/>
                  </a:lnTo>
                  <a:lnTo>
                    <a:pt x="27997" y="2896"/>
                  </a:lnTo>
                  <a:lnTo>
                    <a:pt x="28041" y="2852"/>
                  </a:lnTo>
                  <a:lnTo>
                    <a:pt x="28085" y="2809"/>
                  </a:lnTo>
                  <a:lnTo>
                    <a:pt x="28085" y="2721"/>
                  </a:lnTo>
                  <a:lnTo>
                    <a:pt x="28041" y="2677"/>
                  </a:lnTo>
                  <a:lnTo>
                    <a:pt x="27997" y="2633"/>
                  </a:lnTo>
                  <a:lnTo>
                    <a:pt x="27909" y="2589"/>
                  </a:lnTo>
                  <a:lnTo>
                    <a:pt x="27865" y="2589"/>
                  </a:lnTo>
                  <a:lnTo>
                    <a:pt x="27777" y="2633"/>
                  </a:lnTo>
                  <a:lnTo>
                    <a:pt x="27690" y="2677"/>
                  </a:lnTo>
                  <a:lnTo>
                    <a:pt x="22994" y="3818"/>
                  </a:lnTo>
                  <a:lnTo>
                    <a:pt x="22951" y="3818"/>
                  </a:lnTo>
                  <a:lnTo>
                    <a:pt x="22205" y="4125"/>
                  </a:lnTo>
                  <a:lnTo>
                    <a:pt x="21459" y="4081"/>
                  </a:lnTo>
                  <a:lnTo>
                    <a:pt x="20230" y="3686"/>
                  </a:lnTo>
                  <a:lnTo>
                    <a:pt x="16456" y="1624"/>
                  </a:lnTo>
                  <a:lnTo>
                    <a:pt x="14482" y="483"/>
                  </a:lnTo>
                  <a:lnTo>
                    <a:pt x="14438" y="483"/>
                  </a:lnTo>
                  <a:lnTo>
                    <a:pt x="13604" y="132"/>
                  </a:lnTo>
                  <a:lnTo>
                    <a:pt x="13560" y="132"/>
                  </a:lnTo>
                  <a:lnTo>
                    <a:pt x="12288"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 name="Google Shape;1129;p17"/>
            <p:cNvSpPr/>
            <p:nvPr/>
          </p:nvSpPr>
          <p:spPr>
            <a:xfrm>
              <a:off x="3646525" y="689250"/>
              <a:ext cx="639600" cy="988425"/>
            </a:xfrm>
            <a:custGeom>
              <a:rect b="b" l="l" r="r" t="t"/>
              <a:pathLst>
                <a:path extrusionOk="0" h="39537" w="25584">
                  <a:moveTo>
                    <a:pt x="25320" y="1"/>
                  </a:moveTo>
                  <a:lnTo>
                    <a:pt x="25276" y="44"/>
                  </a:lnTo>
                  <a:lnTo>
                    <a:pt x="23828" y="2326"/>
                  </a:lnTo>
                  <a:lnTo>
                    <a:pt x="22687" y="3248"/>
                  </a:lnTo>
                  <a:lnTo>
                    <a:pt x="20317" y="5529"/>
                  </a:lnTo>
                  <a:lnTo>
                    <a:pt x="20274" y="5573"/>
                  </a:lnTo>
                  <a:lnTo>
                    <a:pt x="18782" y="7767"/>
                  </a:lnTo>
                  <a:lnTo>
                    <a:pt x="15359" y="12375"/>
                  </a:lnTo>
                  <a:lnTo>
                    <a:pt x="13428" y="14744"/>
                  </a:lnTo>
                  <a:lnTo>
                    <a:pt x="10927" y="17553"/>
                  </a:lnTo>
                  <a:lnTo>
                    <a:pt x="8733" y="20273"/>
                  </a:lnTo>
                  <a:lnTo>
                    <a:pt x="8689" y="20317"/>
                  </a:lnTo>
                  <a:lnTo>
                    <a:pt x="7768" y="21853"/>
                  </a:lnTo>
                  <a:lnTo>
                    <a:pt x="7768" y="21941"/>
                  </a:lnTo>
                  <a:lnTo>
                    <a:pt x="7460" y="23433"/>
                  </a:lnTo>
                  <a:lnTo>
                    <a:pt x="7460" y="23477"/>
                  </a:lnTo>
                  <a:lnTo>
                    <a:pt x="7417" y="25451"/>
                  </a:lnTo>
                  <a:lnTo>
                    <a:pt x="6758" y="26285"/>
                  </a:lnTo>
                  <a:lnTo>
                    <a:pt x="4564" y="27952"/>
                  </a:lnTo>
                  <a:lnTo>
                    <a:pt x="4477" y="28040"/>
                  </a:lnTo>
                  <a:lnTo>
                    <a:pt x="3731" y="29488"/>
                  </a:lnTo>
                  <a:lnTo>
                    <a:pt x="2809" y="32165"/>
                  </a:lnTo>
                  <a:lnTo>
                    <a:pt x="966" y="38703"/>
                  </a:lnTo>
                  <a:lnTo>
                    <a:pt x="440" y="39186"/>
                  </a:lnTo>
                  <a:lnTo>
                    <a:pt x="220" y="39142"/>
                  </a:lnTo>
                  <a:lnTo>
                    <a:pt x="89" y="39142"/>
                  </a:lnTo>
                  <a:lnTo>
                    <a:pt x="45" y="39230"/>
                  </a:lnTo>
                  <a:lnTo>
                    <a:pt x="1" y="39273"/>
                  </a:lnTo>
                  <a:lnTo>
                    <a:pt x="1" y="39361"/>
                  </a:lnTo>
                  <a:lnTo>
                    <a:pt x="45" y="39405"/>
                  </a:lnTo>
                  <a:lnTo>
                    <a:pt x="89" y="39449"/>
                  </a:lnTo>
                  <a:lnTo>
                    <a:pt x="132" y="39493"/>
                  </a:lnTo>
                  <a:lnTo>
                    <a:pt x="440" y="39537"/>
                  </a:lnTo>
                  <a:lnTo>
                    <a:pt x="483" y="39537"/>
                  </a:lnTo>
                  <a:lnTo>
                    <a:pt x="571" y="39493"/>
                  </a:lnTo>
                  <a:lnTo>
                    <a:pt x="1229" y="38966"/>
                  </a:lnTo>
                  <a:lnTo>
                    <a:pt x="1317" y="38835"/>
                  </a:lnTo>
                  <a:lnTo>
                    <a:pt x="3116" y="32253"/>
                  </a:lnTo>
                  <a:lnTo>
                    <a:pt x="4082" y="29620"/>
                  </a:lnTo>
                  <a:lnTo>
                    <a:pt x="4784" y="28216"/>
                  </a:lnTo>
                  <a:lnTo>
                    <a:pt x="7022" y="26548"/>
                  </a:lnTo>
                  <a:lnTo>
                    <a:pt x="7066" y="26548"/>
                  </a:lnTo>
                  <a:lnTo>
                    <a:pt x="7724" y="25627"/>
                  </a:lnTo>
                  <a:lnTo>
                    <a:pt x="7768" y="25495"/>
                  </a:lnTo>
                  <a:lnTo>
                    <a:pt x="7812" y="23520"/>
                  </a:lnTo>
                  <a:lnTo>
                    <a:pt x="8119" y="22028"/>
                  </a:lnTo>
                  <a:lnTo>
                    <a:pt x="8996" y="20493"/>
                  </a:lnTo>
                  <a:lnTo>
                    <a:pt x="11190" y="17772"/>
                  </a:lnTo>
                  <a:lnTo>
                    <a:pt x="13692" y="14964"/>
                  </a:lnTo>
                  <a:lnTo>
                    <a:pt x="15622" y="12594"/>
                  </a:lnTo>
                  <a:lnTo>
                    <a:pt x="19045" y="7987"/>
                  </a:lnTo>
                  <a:lnTo>
                    <a:pt x="20537" y="5749"/>
                  </a:lnTo>
                  <a:lnTo>
                    <a:pt x="22906" y="3511"/>
                  </a:lnTo>
                  <a:lnTo>
                    <a:pt x="24047" y="2589"/>
                  </a:lnTo>
                  <a:lnTo>
                    <a:pt x="24091" y="2546"/>
                  </a:lnTo>
                  <a:lnTo>
                    <a:pt x="25539" y="264"/>
                  </a:lnTo>
                  <a:lnTo>
                    <a:pt x="25583" y="176"/>
                  </a:lnTo>
                  <a:lnTo>
                    <a:pt x="25583" y="132"/>
                  </a:lnTo>
                  <a:lnTo>
                    <a:pt x="25539" y="44"/>
                  </a:lnTo>
                  <a:lnTo>
                    <a:pt x="25495"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 name="Google Shape;1130;p17"/>
            <p:cNvSpPr/>
            <p:nvPr/>
          </p:nvSpPr>
          <p:spPr>
            <a:xfrm>
              <a:off x="3650925" y="2049550"/>
              <a:ext cx="763550" cy="304975"/>
            </a:xfrm>
            <a:custGeom>
              <a:rect b="b" l="l" r="r" t="t"/>
              <a:pathLst>
                <a:path extrusionOk="0" h="12199" w="30542">
                  <a:moveTo>
                    <a:pt x="14569" y="0"/>
                  </a:moveTo>
                  <a:lnTo>
                    <a:pt x="14481" y="44"/>
                  </a:lnTo>
                  <a:lnTo>
                    <a:pt x="14437" y="88"/>
                  </a:lnTo>
                  <a:lnTo>
                    <a:pt x="14437" y="176"/>
                  </a:lnTo>
                  <a:lnTo>
                    <a:pt x="14656" y="1668"/>
                  </a:lnTo>
                  <a:lnTo>
                    <a:pt x="14700" y="3598"/>
                  </a:lnTo>
                  <a:lnTo>
                    <a:pt x="13735" y="7240"/>
                  </a:lnTo>
                  <a:lnTo>
                    <a:pt x="13121" y="10444"/>
                  </a:lnTo>
                  <a:lnTo>
                    <a:pt x="12813" y="10926"/>
                  </a:lnTo>
                  <a:lnTo>
                    <a:pt x="12287" y="11190"/>
                  </a:lnTo>
                  <a:lnTo>
                    <a:pt x="7987" y="11541"/>
                  </a:lnTo>
                  <a:lnTo>
                    <a:pt x="4213" y="11760"/>
                  </a:lnTo>
                  <a:lnTo>
                    <a:pt x="176" y="11848"/>
                  </a:lnTo>
                  <a:lnTo>
                    <a:pt x="132" y="11848"/>
                  </a:lnTo>
                  <a:lnTo>
                    <a:pt x="44" y="11892"/>
                  </a:lnTo>
                  <a:lnTo>
                    <a:pt x="44" y="11936"/>
                  </a:lnTo>
                  <a:lnTo>
                    <a:pt x="0" y="12023"/>
                  </a:lnTo>
                  <a:lnTo>
                    <a:pt x="44" y="12067"/>
                  </a:lnTo>
                  <a:lnTo>
                    <a:pt x="88" y="12155"/>
                  </a:lnTo>
                  <a:lnTo>
                    <a:pt x="132" y="12155"/>
                  </a:lnTo>
                  <a:lnTo>
                    <a:pt x="176" y="12199"/>
                  </a:lnTo>
                  <a:lnTo>
                    <a:pt x="4213" y="12111"/>
                  </a:lnTo>
                  <a:lnTo>
                    <a:pt x="8030" y="11892"/>
                  </a:lnTo>
                  <a:lnTo>
                    <a:pt x="12375" y="11541"/>
                  </a:lnTo>
                  <a:lnTo>
                    <a:pt x="12419" y="11541"/>
                  </a:lnTo>
                  <a:lnTo>
                    <a:pt x="13033" y="11234"/>
                  </a:lnTo>
                  <a:lnTo>
                    <a:pt x="13077" y="11190"/>
                  </a:lnTo>
                  <a:lnTo>
                    <a:pt x="13428" y="10619"/>
                  </a:lnTo>
                  <a:lnTo>
                    <a:pt x="13472" y="10575"/>
                  </a:lnTo>
                  <a:lnTo>
                    <a:pt x="14086" y="7328"/>
                  </a:lnTo>
                  <a:lnTo>
                    <a:pt x="15051" y="3686"/>
                  </a:lnTo>
                  <a:lnTo>
                    <a:pt x="15051" y="3642"/>
                  </a:lnTo>
                  <a:lnTo>
                    <a:pt x="15007" y="1624"/>
                  </a:lnTo>
                  <a:lnTo>
                    <a:pt x="14832" y="395"/>
                  </a:lnTo>
                  <a:lnTo>
                    <a:pt x="14832" y="395"/>
                  </a:lnTo>
                  <a:lnTo>
                    <a:pt x="14920" y="439"/>
                  </a:lnTo>
                  <a:lnTo>
                    <a:pt x="17158" y="1492"/>
                  </a:lnTo>
                  <a:lnTo>
                    <a:pt x="20887" y="3028"/>
                  </a:lnTo>
                  <a:lnTo>
                    <a:pt x="20887" y="3072"/>
                  </a:lnTo>
                  <a:lnTo>
                    <a:pt x="25802" y="3905"/>
                  </a:lnTo>
                  <a:lnTo>
                    <a:pt x="25890" y="3905"/>
                  </a:lnTo>
                  <a:lnTo>
                    <a:pt x="26855" y="3686"/>
                  </a:lnTo>
                  <a:lnTo>
                    <a:pt x="26899" y="3686"/>
                  </a:lnTo>
                  <a:lnTo>
                    <a:pt x="28347" y="2808"/>
                  </a:lnTo>
                  <a:lnTo>
                    <a:pt x="28391" y="2808"/>
                  </a:lnTo>
                  <a:lnTo>
                    <a:pt x="30190" y="1229"/>
                  </a:lnTo>
                  <a:lnTo>
                    <a:pt x="30453" y="1053"/>
                  </a:lnTo>
                  <a:lnTo>
                    <a:pt x="30497" y="1009"/>
                  </a:lnTo>
                  <a:lnTo>
                    <a:pt x="30541" y="922"/>
                  </a:lnTo>
                  <a:lnTo>
                    <a:pt x="30541" y="878"/>
                  </a:lnTo>
                  <a:lnTo>
                    <a:pt x="30541" y="790"/>
                  </a:lnTo>
                  <a:lnTo>
                    <a:pt x="30497" y="746"/>
                  </a:lnTo>
                  <a:lnTo>
                    <a:pt x="30410" y="746"/>
                  </a:lnTo>
                  <a:lnTo>
                    <a:pt x="30366" y="702"/>
                  </a:lnTo>
                  <a:lnTo>
                    <a:pt x="30278" y="746"/>
                  </a:lnTo>
                  <a:lnTo>
                    <a:pt x="30015" y="922"/>
                  </a:lnTo>
                  <a:lnTo>
                    <a:pt x="29971" y="922"/>
                  </a:lnTo>
                  <a:lnTo>
                    <a:pt x="28172" y="2545"/>
                  </a:lnTo>
                  <a:lnTo>
                    <a:pt x="26767" y="3379"/>
                  </a:lnTo>
                  <a:lnTo>
                    <a:pt x="25846" y="3554"/>
                  </a:lnTo>
                  <a:lnTo>
                    <a:pt x="20975" y="2721"/>
                  </a:lnTo>
                  <a:lnTo>
                    <a:pt x="17289" y="1141"/>
                  </a:lnTo>
                  <a:lnTo>
                    <a:pt x="15051" y="132"/>
                  </a:lnTo>
                  <a:lnTo>
                    <a:pt x="14656"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 name="Google Shape;1131;p17"/>
            <p:cNvSpPr/>
            <p:nvPr/>
          </p:nvSpPr>
          <p:spPr>
            <a:xfrm>
              <a:off x="3678350" y="670600"/>
              <a:ext cx="591300" cy="788775"/>
            </a:xfrm>
            <a:custGeom>
              <a:rect b="b" l="l" r="r" t="t"/>
              <a:pathLst>
                <a:path extrusionOk="0" h="31551" w="23652">
                  <a:moveTo>
                    <a:pt x="23433" y="1"/>
                  </a:moveTo>
                  <a:lnTo>
                    <a:pt x="23345" y="44"/>
                  </a:lnTo>
                  <a:lnTo>
                    <a:pt x="22204" y="1098"/>
                  </a:lnTo>
                  <a:lnTo>
                    <a:pt x="20449" y="2282"/>
                  </a:lnTo>
                  <a:lnTo>
                    <a:pt x="17421" y="4520"/>
                  </a:lnTo>
                  <a:lnTo>
                    <a:pt x="17377" y="4564"/>
                  </a:lnTo>
                  <a:lnTo>
                    <a:pt x="16763" y="5310"/>
                  </a:lnTo>
                  <a:lnTo>
                    <a:pt x="16719" y="5310"/>
                  </a:lnTo>
                  <a:lnTo>
                    <a:pt x="15315" y="7460"/>
                  </a:lnTo>
                  <a:lnTo>
                    <a:pt x="13691" y="9918"/>
                  </a:lnTo>
                  <a:lnTo>
                    <a:pt x="10181" y="14306"/>
                  </a:lnTo>
                  <a:lnTo>
                    <a:pt x="7592" y="17289"/>
                  </a:lnTo>
                  <a:lnTo>
                    <a:pt x="5485" y="20317"/>
                  </a:lnTo>
                  <a:lnTo>
                    <a:pt x="5442" y="20317"/>
                  </a:lnTo>
                  <a:lnTo>
                    <a:pt x="4520" y="22116"/>
                  </a:lnTo>
                  <a:lnTo>
                    <a:pt x="4520" y="22160"/>
                  </a:lnTo>
                  <a:lnTo>
                    <a:pt x="3730" y="25320"/>
                  </a:lnTo>
                  <a:lnTo>
                    <a:pt x="2896" y="26285"/>
                  </a:lnTo>
                  <a:lnTo>
                    <a:pt x="2019" y="27031"/>
                  </a:lnTo>
                  <a:lnTo>
                    <a:pt x="1975" y="27075"/>
                  </a:lnTo>
                  <a:lnTo>
                    <a:pt x="1141" y="28435"/>
                  </a:lnTo>
                  <a:lnTo>
                    <a:pt x="1097" y="28435"/>
                  </a:lnTo>
                  <a:lnTo>
                    <a:pt x="0" y="31331"/>
                  </a:lnTo>
                  <a:lnTo>
                    <a:pt x="0" y="31419"/>
                  </a:lnTo>
                  <a:lnTo>
                    <a:pt x="0" y="31463"/>
                  </a:lnTo>
                  <a:lnTo>
                    <a:pt x="44" y="31507"/>
                  </a:lnTo>
                  <a:lnTo>
                    <a:pt x="88" y="31551"/>
                  </a:lnTo>
                  <a:lnTo>
                    <a:pt x="264" y="31551"/>
                  </a:lnTo>
                  <a:lnTo>
                    <a:pt x="308" y="31463"/>
                  </a:lnTo>
                  <a:lnTo>
                    <a:pt x="1448" y="28611"/>
                  </a:lnTo>
                  <a:lnTo>
                    <a:pt x="2282" y="27294"/>
                  </a:lnTo>
                  <a:lnTo>
                    <a:pt x="3160" y="26548"/>
                  </a:lnTo>
                  <a:lnTo>
                    <a:pt x="3993" y="25495"/>
                  </a:lnTo>
                  <a:lnTo>
                    <a:pt x="4037" y="25451"/>
                  </a:lnTo>
                  <a:lnTo>
                    <a:pt x="4871" y="22248"/>
                  </a:lnTo>
                  <a:lnTo>
                    <a:pt x="5749" y="20493"/>
                  </a:lnTo>
                  <a:lnTo>
                    <a:pt x="7899" y="17509"/>
                  </a:lnTo>
                  <a:lnTo>
                    <a:pt x="10444" y="14525"/>
                  </a:lnTo>
                  <a:lnTo>
                    <a:pt x="13998" y="10137"/>
                  </a:lnTo>
                  <a:lnTo>
                    <a:pt x="15622" y="7680"/>
                  </a:lnTo>
                  <a:lnTo>
                    <a:pt x="17026" y="5530"/>
                  </a:lnTo>
                  <a:lnTo>
                    <a:pt x="17640" y="4784"/>
                  </a:lnTo>
                  <a:lnTo>
                    <a:pt x="20624" y="2546"/>
                  </a:lnTo>
                  <a:lnTo>
                    <a:pt x="22379" y="1405"/>
                  </a:lnTo>
                  <a:lnTo>
                    <a:pt x="22423" y="1361"/>
                  </a:lnTo>
                  <a:lnTo>
                    <a:pt x="23608" y="264"/>
                  </a:lnTo>
                  <a:lnTo>
                    <a:pt x="23652" y="220"/>
                  </a:lnTo>
                  <a:lnTo>
                    <a:pt x="23652" y="176"/>
                  </a:lnTo>
                  <a:lnTo>
                    <a:pt x="23652" y="88"/>
                  </a:lnTo>
                  <a:lnTo>
                    <a:pt x="23608" y="44"/>
                  </a:lnTo>
                  <a:lnTo>
                    <a:pt x="23564"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 name="Google Shape;1132;p17"/>
            <p:cNvSpPr/>
            <p:nvPr/>
          </p:nvSpPr>
          <p:spPr>
            <a:xfrm>
              <a:off x="4188450" y="866975"/>
              <a:ext cx="520025" cy="931375"/>
            </a:xfrm>
            <a:custGeom>
              <a:rect b="b" l="l" r="r" t="t"/>
              <a:pathLst>
                <a:path extrusionOk="0" h="37255" w="20801">
                  <a:moveTo>
                    <a:pt x="8338" y="0"/>
                  </a:moveTo>
                  <a:lnTo>
                    <a:pt x="8250" y="44"/>
                  </a:lnTo>
                  <a:lnTo>
                    <a:pt x="8206" y="88"/>
                  </a:lnTo>
                  <a:lnTo>
                    <a:pt x="6978" y="2238"/>
                  </a:lnTo>
                  <a:lnTo>
                    <a:pt x="6978" y="2326"/>
                  </a:lnTo>
                  <a:lnTo>
                    <a:pt x="6934" y="3511"/>
                  </a:lnTo>
                  <a:lnTo>
                    <a:pt x="6934" y="3554"/>
                  </a:lnTo>
                  <a:lnTo>
                    <a:pt x="7636" y="6100"/>
                  </a:lnTo>
                  <a:lnTo>
                    <a:pt x="7329" y="11979"/>
                  </a:lnTo>
                  <a:lnTo>
                    <a:pt x="6012" y="16631"/>
                  </a:lnTo>
                  <a:lnTo>
                    <a:pt x="5091" y="19746"/>
                  </a:lnTo>
                  <a:lnTo>
                    <a:pt x="3599" y="22862"/>
                  </a:lnTo>
                  <a:lnTo>
                    <a:pt x="1054" y="28742"/>
                  </a:lnTo>
                  <a:lnTo>
                    <a:pt x="1054" y="28830"/>
                  </a:lnTo>
                  <a:lnTo>
                    <a:pt x="1098" y="29093"/>
                  </a:lnTo>
                  <a:lnTo>
                    <a:pt x="1" y="31199"/>
                  </a:lnTo>
                  <a:lnTo>
                    <a:pt x="1" y="31331"/>
                  </a:lnTo>
                  <a:lnTo>
                    <a:pt x="220" y="32077"/>
                  </a:lnTo>
                  <a:lnTo>
                    <a:pt x="220" y="32164"/>
                  </a:lnTo>
                  <a:lnTo>
                    <a:pt x="308" y="32208"/>
                  </a:lnTo>
                  <a:lnTo>
                    <a:pt x="1449" y="32647"/>
                  </a:lnTo>
                  <a:lnTo>
                    <a:pt x="1493" y="32647"/>
                  </a:lnTo>
                  <a:lnTo>
                    <a:pt x="5661" y="33130"/>
                  </a:lnTo>
                  <a:lnTo>
                    <a:pt x="6495" y="33656"/>
                  </a:lnTo>
                  <a:lnTo>
                    <a:pt x="7548" y="35236"/>
                  </a:lnTo>
                  <a:lnTo>
                    <a:pt x="7592" y="35280"/>
                  </a:lnTo>
                  <a:lnTo>
                    <a:pt x="8382" y="35763"/>
                  </a:lnTo>
                  <a:lnTo>
                    <a:pt x="8426" y="35807"/>
                  </a:lnTo>
                  <a:lnTo>
                    <a:pt x="9830" y="36201"/>
                  </a:lnTo>
                  <a:lnTo>
                    <a:pt x="11629" y="37211"/>
                  </a:lnTo>
                  <a:lnTo>
                    <a:pt x="11717" y="37255"/>
                  </a:lnTo>
                  <a:lnTo>
                    <a:pt x="13209" y="37255"/>
                  </a:lnTo>
                  <a:lnTo>
                    <a:pt x="14876" y="36947"/>
                  </a:lnTo>
                  <a:lnTo>
                    <a:pt x="14876" y="36904"/>
                  </a:lnTo>
                  <a:lnTo>
                    <a:pt x="16017" y="36421"/>
                  </a:lnTo>
                  <a:lnTo>
                    <a:pt x="16061" y="36421"/>
                  </a:lnTo>
                  <a:lnTo>
                    <a:pt x="17992" y="34929"/>
                  </a:lnTo>
                  <a:lnTo>
                    <a:pt x="18036" y="34929"/>
                  </a:lnTo>
                  <a:lnTo>
                    <a:pt x="19484" y="33130"/>
                  </a:lnTo>
                  <a:lnTo>
                    <a:pt x="19484" y="33086"/>
                  </a:lnTo>
                  <a:lnTo>
                    <a:pt x="19966" y="31857"/>
                  </a:lnTo>
                  <a:lnTo>
                    <a:pt x="19966" y="31813"/>
                  </a:lnTo>
                  <a:lnTo>
                    <a:pt x="20010" y="30409"/>
                  </a:lnTo>
                  <a:lnTo>
                    <a:pt x="19747" y="27206"/>
                  </a:lnTo>
                  <a:lnTo>
                    <a:pt x="19703" y="27162"/>
                  </a:lnTo>
                  <a:lnTo>
                    <a:pt x="19264" y="25977"/>
                  </a:lnTo>
                  <a:lnTo>
                    <a:pt x="19308" y="25056"/>
                  </a:lnTo>
                  <a:lnTo>
                    <a:pt x="19308" y="25012"/>
                  </a:lnTo>
                  <a:lnTo>
                    <a:pt x="19045" y="23652"/>
                  </a:lnTo>
                  <a:lnTo>
                    <a:pt x="19133" y="22511"/>
                  </a:lnTo>
                  <a:lnTo>
                    <a:pt x="19879" y="19220"/>
                  </a:lnTo>
                  <a:lnTo>
                    <a:pt x="20800" y="15534"/>
                  </a:lnTo>
                  <a:lnTo>
                    <a:pt x="20800" y="15490"/>
                  </a:lnTo>
                  <a:lnTo>
                    <a:pt x="20537" y="13647"/>
                  </a:lnTo>
                  <a:lnTo>
                    <a:pt x="20493" y="13603"/>
                  </a:lnTo>
                  <a:lnTo>
                    <a:pt x="20449" y="13559"/>
                  </a:lnTo>
                  <a:lnTo>
                    <a:pt x="20405" y="13515"/>
                  </a:lnTo>
                  <a:lnTo>
                    <a:pt x="20317" y="13515"/>
                  </a:lnTo>
                  <a:lnTo>
                    <a:pt x="20274" y="13559"/>
                  </a:lnTo>
                  <a:lnTo>
                    <a:pt x="20230" y="13603"/>
                  </a:lnTo>
                  <a:lnTo>
                    <a:pt x="20186" y="13647"/>
                  </a:lnTo>
                  <a:lnTo>
                    <a:pt x="20186" y="13735"/>
                  </a:lnTo>
                  <a:lnTo>
                    <a:pt x="20449" y="15490"/>
                  </a:lnTo>
                  <a:lnTo>
                    <a:pt x="19528" y="19132"/>
                  </a:lnTo>
                  <a:lnTo>
                    <a:pt x="18782" y="22423"/>
                  </a:lnTo>
                  <a:lnTo>
                    <a:pt x="18782" y="22467"/>
                  </a:lnTo>
                  <a:lnTo>
                    <a:pt x="18694" y="23652"/>
                  </a:lnTo>
                  <a:lnTo>
                    <a:pt x="18694" y="23696"/>
                  </a:lnTo>
                  <a:lnTo>
                    <a:pt x="18957" y="25056"/>
                  </a:lnTo>
                  <a:lnTo>
                    <a:pt x="18913" y="25977"/>
                  </a:lnTo>
                  <a:lnTo>
                    <a:pt x="18913" y="26065"/>
                  </a:lnTo>
                  <a:lnTo>
                    <a:pt x="19396" y="27250"/>
                  </a:lnTo>
                  <a:lnTo>
                    <a:pt x="19659" y="30409"/>
                  </a:lnTo>
                  <a:lnTo>
                    <a:pt x="19615" y="31770"/>
                  </a:lnTo>
                  <a:lnTo>
                    <a:pt x="19177" y="32954"/>
                  </a:lnTo>
                  <a:lnTo>
                    <a:pt x="17772" y="34666"/>
                  </a:lnTo>
                  <a:lnTo>
                    <a:pt x="15842" y="36114"/>
                  </a:lnTo>
                  <a:lnTo>
                    <a:pt x="14789" y="36596"/>
                  </a:lnTo>
                  <a:lnTo>
                    <a:pt x="13165" y="36904"/>
                  </a:lnTo>
                  <a:lnTo>
                    <a:pt x="11761" y="36904"/>
                  </a:lnTo>
                  <a:lnTo>
                    <a:pt x="9962" y="35894"/>
                  </a:lnTo>
                  <a:lnTo>
                    <a:pt x="8557" y="35455"/>
                  </a:lnTo>
                  <a:lnTo>
                    <a:pt x="7812" y="35017"/>
                  </a:lnTo>
                  <a:lnTo>
                    <a:pt x="6758" y="33437"/>
                  </a:lnTo>
                  <a:lnTo>
                    <a:pt x="6715" y="33393"/>
                  </a:lnTo>
                  <a:lnTo>
                    <a:pt x="5837" y="32823"/>
                  </a:lnTo>
                  <a:lnTo>
                    <a:pt x="5749" y="32779"/>
                  </a:lnTo>
                  <a:lnTo>
                    <a:pt x="1537" y="32340"/>
                  </a:lnTo>
                  <a:lnTo>
                    <a:pt x="527" y="31901"/>
                  </a:lnTo>
                  <a:lnTo>
                    <a:pt x="352" y="31331"/>
                  </a:lnTo>
                  <a:lnTo>
                    <a:pt x="1449" y="29224"/>
                  </a:lnTo>
                  <a:lnTo>
                    <a:pt x="1449" y="29093"/>
                  </a:lnTo>
                  <a:lnTo>
                    <a:pt x="1405" y="28830"/>
                  </a:lnTo>
                  <a:lnTo>
                    <a:pt x="3906" y="22993"/>
                  </a:lnTo>
                  <a:lnTo>
                    <a:pt x="5398" y="19922"/>
                  </a:lnTo>
                  <a:lnTo>
                    <a:pt x="5398" y="19878"/>
                  </a:lnTo>
                  <a:lnTo>
                    <a:pt x="6363" y="16762"/>
                  </a:lnTo>
                  <a:lnTo>
                    <a:pt x="7680" y="12067"/>
                  </a:lnTo>
                  <a:lnTo>
                    <a:pt x="7680" y="12023"/>
                  </a:lnTo>
                  <a:lnTo>
                    <a:pt x="7987" y="6100"/>
                  </a:lnTo>
                  <a:lnTo>
                    <a:pt x="7987" y="6056"/>
                  </a:lnTo>
                  <a:lnTo>
                    <a:pt x="7285" y="3467"/>
                  </a:lnTo>
                  <a:lnTo>
                    <a:pt x="7329" y="2370"/>
                  </a:lnTo>
                  <a:lnTo>
                    <a:pt x="8514" y="263"/>
                  </a:lnTo>
                  <a:lnTo>
                    <a:pt x="8557" y="220"/>
                  </a:lnTo>
                  <a:lnTo>
                    <a:pt x="8557" y="132"/>
                  </a:lnTo>
                  <a:lnTo>
                    <a:pt x="8514" y="88"/>
                  </a:lnTo>
                  <a:lnTo>
                    <a:pt x="8470" y="44"/>
                  </a:lnTo>
                  <a:lnTo>
                    <a:pt x="8382"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 name="Google Shape;1133;p17"/>
            <p:cNvSpPr/>
            <p:nvPr/>
          </p:nvSpPr>
          <p:spPr>
            <a:xfrm>
              <a:off x="4063400" y="858200"/>
              <a:ext cx="670300" cy="974150"/>
            </a:xfrm>
            <a:custGeom>
              <a:rect b="b" l="l" r="r" t="t"/>
              <a:pathLst>
                <a:path extrusionOk="0" h="38966" w="26812">
                  <a:moveTo>
                    <a:pt x="12857" y="0"/>
                  </a:moveTo>
                  <a:lnTo>
                    <a:pt x="12814" y="44"/>
                  </a:lnTo>
                  <a:lnTo>
                    <a:pt x="12770" y="88"/>
                  </a:lnTo>
                  <a:lnTo>
                    <a:pt x="11365" y="2633"/>
                  </a:lnTo>
                  <a:lnTo>
                    <a:pt x="11322" y="2721"/>
                  </a:lnTo>
                  <a:lnTo>
                    <a:pt x="11234" y="4257"/>
                  </a:lnTo>
                  <a:lnTo>
                    <a:pt x="11234" y="4300"/>
                  </a:lnTo>
                  <a:lnTo>
                    <a:pt x="11717" y="6451"/>
                  </a:lnTo>
                  <a:lnTo>
                    <a:pt x="11322" y="11585"/>
                  </a:lnTo>
                  <a:lnTo>
                    <a:pt x="10751" y="13779"/>
                  </a:lnTo>
                  <a:lnTo>
                    <a:pt x="9522" y="17640"/>
                  </a:lnTo>
                  <a:lnTo>
                    <a:pt x="7899" y="20624"/>
                  </a:lnTo>
                  <a:lnTo>
                    <a:pt x="5749" y="24529"/>
                  </a:lnTo>
                  <a:lnTo>
                    <a:pt x="4564" y="26284"/>
                  </a:lnTo>
                  <a:lnTo>
                    <a:pt x="3511" y="27294"/>
                  </a:lnTo>
                  <a:lnTo>
                    <a:pt x="483" y="28347"/>
                  </a:lnTo>
                  <a:lnTo>
                    <a:pt x="395" y="28435"/>
                  </a:lnTo>
                  <a:lnTo>
                    <a:pt x="88" y="28786"/>
                  </a:lnTo>
                  <a:lnTo>
                    <a:pt x="44" y="28873"/>
                  </a:lnTo>
                  <a:lnTo>
                    <a:pt x="0" y="29883"/>
                  </a:lnTo>
                  <a:lnTo>
                    <a:pt x="44" y="29926"/>
                  </a:lnTo>
                  <a:lnTo>
                    <a:pt x="1843" y="33700"/>
                  </a:lnTo>
                  <a:lnTo>
                    <a:pt x="1887" y="34490"/>
                  </a:lnTo>
                  <a:lnTo>
                    <a:pt x="1887" y="34578"/>
                  </a:lnTo>
                  <a:lnTo>
                    <a:pt x="2282" y="35104"/>
                  </a:lnTo>
                  <a:lnTo>
                    <a:pt x="2370" y="35192"/>
                  </a:lnTo>
                  <a:lnTo>
                    <a:pt x="3950" y="35763"/>
                  </a:lnTo>
                  <a:lnTo>
                    <a:pt x="6714" y="36509"/>
                  </a:lnTo>
                  <a:lnTo>
                    <a:pt x="6758" y="36552"/>
                  </a:lnTo>
                  <a:lnTo>
                    <a:pt x="11190" y="36816"/>
                  </a:lnTo>
                  <a:lnTo>
                    <a:pt x="12375" y="37869"/>
                  </a:lnTo>
                  <a:lnTo>
                    <a:pt x="12462" y="37913"/>
                  </a:lnTo>
                  <a:lnTo>
                    <a:pt x="16807" y="38966"/>
                  </a:lnTo>
                  <a:lnTo>
                    <a:pt x="16851" y="38966"/>
                  </a:lnTo>
                  <a:lnTo>
                    <a:pt x="18957" y="38922"/>
                  </a:lnTo>
                  <a:lnTo>
                    <a:pt x="19001" y="38922"/>
                  </a:lnTo>
                  <a:lnTo>
                    <a:pt x="20712" y="38571"/>
                  </a:lnTo>
                  <a:lnTo>
                    <a:pt x="20756" y="38571"/>
                  </a:lnTo>
                  <a:lnTo>
                    <a:pt x="22423" y="37869"/>
                  </a:lnTo>
                  <a:lnTo>
                    <a:pt x="22467" y="37825"/>
                  </a:lnTo>
                  <a:lnTo>
                    <a:pt x="24047" y="36509"/>
                  </a:lnTo>
                  <a:lnTo>
                    <a:pt x="24091" y="36465"/>
                  </a:lnTo>
                  <a:lnTo>
                    <a:pt x="25802" y="34446"/>
                  </a:lnTo>
                  <a:lnTo>
                    <a:pt x="25802" y="34402"/>
                  </a:lnTo>
                  <a:lnTo>
                    <a:pt x="26416" y="32823"/>
                  </a:lnTo>
                  <a:lnTo>
                    <a:pt x="26416" y="32779"/>
                  </a:lnTo>
                  <a:lnTo>
                    <a:pt x="26548" y="31726"/>
                  </a:lnTo>
                  <a:lnTo>
                    <a:pt x="26153" y="26460"/>
                  </a:lnTo>
                  <a:lnTo>
                    <a:pt x="25451" y="24178"/>
                  </a:lnTo>
                  <a:lnTo>
                    <a:pt x="25363" y="22818"/>
                  </a:lnTo>
                  <a:lnTo>
                    <a:pt x="25934" y="19615"/>
                  </a:lnTo>
                  <a:lnTo>
                    <a:pt x="26811" y="15929"/>
                  </a:lnTo>
                  <a:lnTo>
                    <a:pt x="26811" y="15797"/>
                  </a:lnTo>
                  <a:lnTo>
                    <a:pt x="26109" y="14525"/>
                  </a:lnTo>
                  <a:lnTo>
                    <a:pt x="26065" y="14481"/>
                  </a:lnTo>
                  <a:lnTo>
                    <a:pt x="25978" y="14437"/>
                  </a:lnTo>
                  <a:lnTo>
                    <a:pt x="25934" y="14437"/>
                  </a:lnTo>
                  <a:lnTo>
                    <a:pt x="25846" y="14481"/>
                  </a:lnTo>
                  <a:lnTo>
                    <a:pt x="25802" y="14525"/>
                  </a:lnTo>
                  <a:lnTo>
                    <a:pt x="25758" y="14568"/>
                  </a:lnTo>
                  <a:lnTo>
                    <a:pt x="25758" y="14656"/>
                  </a:lnTo>
                  <a:lnTo>
                    <a:pt x="25802" y="14700"/>
                  </a:lnTo>
                  <a:lnTo>
                    <a:pt x="26460" y="15929"/>
                  </a:lnTo>
                  <a:lnTo>
                    <a:pt x="25583" y="19527"/>
                  </a:lnTo>
                  <a:lnTo>
                    <a:pt x="25012" y="22774"/>
                  </a:lnTo>
                  <a:lnTo>
                    <a:pt x="25012" y="22818"/>
                  </a:lnTo>
                  <a:lnTo>
                    <a:pt x="25100" y="24222"/>
                  </a:lnTo>
                  <a:lnTo>
                    <a:pt x="25100" y="24266"/>
                  </a:lnTo>
                  <a:lnTo>
                    <a:pt x="25802" y="26548"/>
                  </a:lnTo>
                  <a:lnTo>
                    <a:pt x="26197" y="31726"/>
                  </a:lnTo>
                  <a:lnTo>
                    <a:pt x="26065" y="32735"/>
                  </a:lnTo>
                  <a:lnTo>
                    <a:pt x="25495" y="34271"/>
                  </a:lnTo>
                  <a:lnTo>
                    <a:pt x="23828" y="36245"/>
                  </a:lnTo>
                  <a:lnTo>
                    <a:pt x="22248" y="37562"/>
                  </a:lnTo>
                  <a:lnTo>
                    <a:pt x="20624" y="38220"/>
                  </a:lnTo>
                  <a:lnTo>
                    <a:pt x="18913" y="38571"/>
                  </a:lnTo>
                  <a:lnTo>
                    <a:pt x="16851" y="38615"/>
                  </a:lnTo>
                  <a:lnTo>
                    <a:pt x="12594" y="37606"/>
                  </a:lnTo>
                  <a:lnTo>
                    <a:pt x="11365" y="36509"/>
                  </a:lnTo>
                  <a:lnTo>
                    <a:pt x="11278" y="36465"/>
                  </a:lnTo>
                  <a:lnTo>
                    <a:pt x="6802" y="36201"/>
                  </a:lnTo>
                  <a:lnTo>
                    <a:pt x="4081" y="35412"/>
                  </a:lnTo>
                  <a:lnTo>
                    <a:pt x="2545" y="34885"/>
                  </a:lnTo>
                  <a:lnTo>
                    <a:pt x="2238" y="34446"/>
                  </a:lnTo>
                  <a:lnTo>
                    <a:pt x="2194" y="33656"/>
                  </a:lnTo>
                  <a:lnTo>
                    <a:pt x="2151" y="33569"/>
                  </a:lnTo>
                  <a:lnTo>
                    <a:pt x="351" y="29839"/>
                  </a:lnTo>
                  <a:lnTo>
                    <a:pt x="395" y="28961"/>
                  </a:lnTo>
                  <a:lnTo>
                    <a:pt x="615" y="28698"/>
                  </a:lnTo>
                  <a:lnTo>
                    <a:pt x="3642" y="27601"/>
                  </a:lnTo>
                  <a:lnTo>
                    <a:pt x="3730" y="27557"/>
                  </a:lnTo>
                  <a:lnTo>
                    <a:pt x="4827" y="26548"/>
                  </a:lnTo>
                  <a:lnTo>
                    <a:pt x="4827" y="26504"/>
                  </a:lnTo>
                  <a:lnTo>
                    <a:pt x="6056" y="24749"/>
                  </a:lnTo>
                  <a:lnTo>
                    <a:pt x="6056" y="24705"/>
                  </a:lnTo>
                  <a:lnTo>
                    <a:pt x="8206" y="20799"/>
                  </a:lnTo>
                  <a:lnTo>
                    <a:pt x="9830" y="17772"/>
                  </a:lnTo>
                  <a:lnTo>
                    <a:pt x="9830" y="17728"/>
                  </a:lnTo>
                  <a:lnTo>
                    <a:pt x="11058" y="13910"/>
                  </a:lnTo>
                  <a:lnTo>
                    <a:pt x="11673" y="11672"/>
                  </a:lnTo>
                  <a:lnTo>
                    <a:pt x="11673" y="11628"/>
                  </a:lnTo>
                  <a:lnTo>
                    <a:pt x="11936" y="8206"/>
                  </a:lnTo>
                  <a:lnTo>
                    <a:pt x="12068" y="6451"/>
                  </a:lnTo>
                  <a:lnTo>
                    <a:pt x="12068" y="6407"/>
                  </a:lnTo>
                  <a:lnTo>
                    <a:pt x="11585" y="4257"/>
                  </a:lnTo>
                  <a:lnTo>
                    <a:pt x="11673" y="2765"/>
                  </a:lnTo>
                  <a:lnTo>
                    <a:pt x="13077" y="263"/>
                  </a:lnTo>
                  <a:lnTo>
                    <a:pt x="13077" y="220"/>
                  </a:lnTo>
                  <a:lnTo>
                    <a:pt x="13077" y="132"/>
                  </a:lnTo>
                  <a:lnTo>
                    <a:pt x="13077" y="88"/>
                  </a:lnTo>
                  <a:lnTo>
                    <a:pt x="12989" y="44"/>
                  </a:lnTo>
                  <a:lnTo>
                    <a:pt x="12945"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 name="Google Shape;1134;p17"/>
            <p:cNvSpPr/>
            <p:nvPr/>
          </p:nvSpPr>
          <p:spPr>
            <a:xfrm>
              <a:off x="4019525" y="841725"/>
              <a:ext cx="410300" cy="1012575"/>
            </a:xfrm>
            <a:custGeom>
              <a:rect b="b" l="l" r="r" t="t"/>
              <a:pathLst>
                <a:path extrusionOk="0" h="40503" w="16412">
                  <a:moveTo>
                    <a:pt x="14349" y="1"/>
                  </a:moveTo>
                  <a:lnTo>
                    <a:pt x="14305" y="45"/>
                  </a:lnTo>
                  <a:lnTo>
                    <a:pt x="14261" y="89"/>
                  </a:lnTo>
                  <a:lnTo>
                    <a:pt x="12638" y="2809"/>
                  </a:lnTo>
                  <a:lnTo>
                    <a:pt x="12594" y="2897"/>
                  </a:lnTo>
                  <a:lnTo>
                    <a:pt x="12418" y="3906"/>
                  </a:lnTo>
                  <a:lnTo>
                    <a:pt x="12418" y="3950"/>
                  </a:lnTo>
                  <a:lnTo>
                    <a:pt x="12331" y="6013"/>
                  </a:lnTo>
                  <a:lnTo>
                    <a:pt x="12331" y="6056"/>
                  </a:lnTo>
                  <a:lnTo>
                    <a:pt x="12594" y="8119"/>
                  </a:lnTo>
                  <a:lnTo>
                    <a:pt x="12243" y="11234"/>
                  </a:lnTo>
                  <a:lnTo>
                    <a:pt x="11804" y="13165"/>
                  </a:lnTo>
                  <a:lnTo>
                    <a:pt x="10926" y="15578"/>
                  </a:lnTo>
                  <a:lnTo>
                    <a:pt x="9127" y="19440"/>
                  </a:lnTo>
                  <a:lnTo>
                    <a:pt x="7899" y="21415"/>
                  </a:lnTo>
                  <a:lnTo>
                    <a:pt x="4344" y="26549"/>
                  </a:lnTo>
                  <a:lnTo>
                    <a:pt x="3511" y="26724"/>
                  </a:lnTo>
                  <a:lnTo>
                    <a:pt x="3203" y="26505"/>
                  </a:lnTo>
                  <a:lnTo>
                    <a:pt x="2457" y="25539"/>
                  </a:lnTo>
                  <a:lnTo>
                    <a:pt x="2370" y="25451"/>
                  </a:lnTo>
                  <a:lnTo>
                    <a:pt x="1975" y="25276"/>
                  </a:lnTo>
                  <a:lnTo>
                    <a:pt x="1843" y="25276"/>
                  </a:lnTo>
                  <a:lnTo>
                    <a:pt x="1755" y="25364"/>
                  </a:lnTo>
                  <a:lnTo>
                    <a:pt x="44" y="28435"/>
                  </a:lnTo>
                  <a:lnTo>
                    <a:pt x="0" y="28567"/>
                  </a:lnTo>
                  <a:lnTo>
                    <a:pt x="220" y="29488"/>
                  </a:lnTo>
                  <a:lnTo>
                    <a:pt x="220" y="29532"/>
                  </a:lnTo>
                  <a:lnTo>
                    <a:pt x="1229" y="32165"/>
                  </a:lnTo>
                  <a:lnTo>
                    <a:pt x="2852" y="35588"/>
                  </a:lnTo>
                  <a:lnTo>
                    <a:pt x="3598" y="36509"/>
                  </a:lnTo>
                  <a:lnTo>
                    <a:pt x="3686" y="36553"/>
                  </a:lnTo>
                  <a:lnTo>
                    <a:pt x="4608" y="37080"/>
                  </a:lnTo>
                  <a:lnTo>
                    <a:pt x="7548" y="38133"/>
                  </a:lnTo>
                  <a:lnTo>
                    <a:pt x="11365" y="39405"/>
                  </a:lnTo>
                  <a:lnTo>
                    <a:pt x="14130" y="40151"/>
                  </a:lnTo>
                  <a:lnTo>
                    <a:pt x="14174" y="40195"/>
                  </a:lnTo>
                  <a:lnTo>
                    <a:pt x="16236" y="40459"/>
                  </a:lnTo>
                  <a:lnTo>
                    <a:pt x="16236" y="40502"/>
                  </a:lnTo>
                  <a:lnTo>
                    <a:pt x="16368" y="40459"/>
                  </a:lnTo>
                  <a:lnTo>
                    <a:pt x="16412" y="40327"/>
                  </a:lnTo>
                  <a:lnTo>
                    <a:pt x="16412" y="40283"/>
                  </a:lnTo>
                  <a:lnTo>
                    <a:pt x="16412" y="40195"/>
                  </a:lnTo>
                  <a:lnTo>
                    <a:pt x="16324" y="40151"/>
                  </a:lnTo>
                  <a:lnTo>
                    <a:pt x="16280" y="40151"/>
                  </a:lnTo>
                  <a:lnTo>
                    <a:pt x="14217" y="39844"/>
                  </a:lnTo>
                  <a:lnTo>
                    <a:pt x="11497" y="39054"/>
                  </a:lnTo>
                  <a:lnTo>
                    <a:pt x="7679" y="37826"/>
                  </a:lnTo>
                  <a:lnTo>
                    <a:pt x="4739" y="36773"/>
                  </a:lnTo>
                  <a:lnTo>
                    <a:pt x="3862" y="36290"/>
                  </a:lnTo>
                  <a:lnTo>
                    <a:pt x="3160" y="35412"/>
                  </a:lnTo>
                  <a:lnTo>
                    <a:pt x="1580" y="32034"/>
                  </a:lnTo>
                  <a:lnTo>
                    <a:pt x="571" y="29401"/>
                  </a:lnTo>
                  <a:lnTo>
                    <a:pt x="395" y="28567"/>
                  </a:lnTo>
                  <a:lnTo>
                    <a:pt x="1975" y="25671"/>
                  </a:lnTo>
                  <a:lnTo>
                    <a:pt x="2194" y="25759"/>
                  </a:lnTo>
                  <a:lnTo>
                    <a:pt x="2940" y="26724"/>
                  </a:lnTo>
                  <a:lnTo>
                    <a:pt x="2984" y="26768"/>
                  </a:lnTo>
                  <a:lnTo>
                    <a:pt x="3379" y="27075"/>
                  </a:lnTo>
                  <a:lnTo>
                    <a:pt x="3555" y="27075"/>
                  </a:lnTo>
                  <a:lnTo>
                    <a:pt x="4476" y="26856"/>
                  </a:lnTo>
                  <a:lnTo>
                    <a:pt x="4564" y="26768"/>
                  </a:lnTo>
                  <a:lnTo>
                    <a:pt x="8162" y="21634"/>
                  </a:lnTo>
                  <a:lnTo>
                    <a:pt x="9435" y="19615"/>
                  </a:lnTo>
                  <a:lnTo>
                    <a:pt x="9435" y="19572"/>
                  </a:lnTo>
                  <a:lnTo>
                    <a:pt x="11234" y="15710"/>
                  </a:lnTo>
                  <a:lnTo>
                    <a:pt x="12155" y="13253"/>
                  </a:lnTo>
                  <a:lnTo>
                    <a:pt x="12594" y="11278"/>
                  </a:lnTo>
                  <a:lnTo>
                    <a:pt x="12945" y="8163"/>
                  </a:lnTo>
                  <a:lnTo>
                    <a:pt x="12945" y="8119"/>
                  </a:lnTo>
                  <a:lnTo>
                    <a:pt x="12682" y="6013"/>
                  </a:lnTo>
                  <a:lnTo>
                    <a:pt x="12726" y="3994"/>
                  </a:lnTo>
                  <a:lnTo>
                    <a:pt x="12945" y="2985"/>
                  </a:lnTo>
                  <a:lnTo>
                    <a:pt x="14569" y="264"/>
                  </a:lnTo>
                  <a:lnTo>
                    <a:pt x="14569" y="220"/>
                  </a:lnTo>
                  <a:lnTo>
                    <a:pt x="14569" y="133"/>
                  </a:lnTo>
                  <a:lnTo>
                    <a:pt x="14525" y="89"/>
                  </a:lnTo>
                  <a:lnTo>
                    <a:pt x="14481" y="45"/>
                  </a:lnTo>
                  <a:lnTo>
                    <a:pt x="14437"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 name="Google Shape;1135;p17"/>
            <p:cNvSpPr/>
            <p:nvPr/>
          </p:nvSpPr>
          <p:spPr>
            <a:xfrm>
              <a:off x="3981125" y="801150"/>
              <a:ext cx="444300" cy="1074000"/>
            </a:xfrm>
            <a:custGeom>
              <a:rect b="b" l="l" r="r" t="t"/>
              <a:pathLst>
                <a:path extrusionOk="0" h="42960" w="17772">
                  <a:moveTo>
                    <a:pt x="16192" y="0"/>
                  </a:moveTo>
                  <a:lnTo>
                    <a:pt x="16148" y="44"/>
                  </a:lnTo>
                  <a:lnTo>
                    <a:pt x="15183" y="1536"/>
                  </a:lnTo>
                  <a:lnTo>
                    <a:pt x="14437" y="2677"/>
                  </a:lnTo>
                  <a:lnTo>
                    <a:pt x="13910" y="3599"/>
                  </a:lnTo>
                  <a:lnTo>
                    <a:pt x="13691" y="3993"/>
                  </a:lnTo>
                  <a:lnTo>
                    <a:pt x="13516" y="4388"/>
                  </a:lnTo>
                  <a:lnTo>
                    <a:pt x="13340" y="4783"/>
                  </a:lnTo>
                  <a:lnTo>
                    <a:pt x="13252" y="5222"/>
                  </a:lnTo>
                  <a:lnTo>
                    <a:pt x="13165" y="5617"/>
                  </a:lnTo>
                  <a:lnTo>
                    <a:pt x="13121" y="6100"/>
                  </a:lnTo>
                  <a:lnTo>
                    <a:pt x="13077" y="7153"/>
                  </a:lnTo>
                  <a:lnTo>
                    <a:pt x="13165" y="8513"/>
                  </a:lnTo>
                  <a:lnTo>
                    <a:pt x="13252" y="10224"/>
                  </a:lnTo>
                  <a:lnTo>
                    <a:pt x="12726" y="13121"/>
                  </a:lnTo>
                  <a:lnTo>
                    <a:pt x="11892" y="15051"/>
                  </a:lnTo>
                  <a:lnTo>
                    <a:pt x="9873" y="19264"/>
                  </a:lnTo>
                  <a:lnTo>
                    <a:pt x="7636" y="23564"/>
                  </a:lnTo>
                  <a:lnTo>
                    <a:pt x="6012" y="25714"/>
                  </a:lnTo>
                  <a:lnTo>
                    <a:pt x="5134" y="26329"/>
                  </a:lnTo>
                  <a:lnTo>
                    <a:pt x="4520" y="26021"/>
                  </a:lnTo>
                  <a:lnTo>
                    <a:pt x="3774" y="25407"/>
                  </a:lnTo>
                  <a:lnTo>
                    <a:pt x="3642" y="25363"/>
                  </a:lnTo>
                  <a:lnTo>
                    <a:pt x="3291" y="25319"/>
                  </a:lnTo>
                  <a:lnTo>
                    <a:pt x="3204" y="25319"/>
                  </a:lnTo>
                  <a:lnTo>
                    <a:pt x="3160" y="25363"/>
                  </a:lnTo>
                  <a:lnTo>
                    <a:pt x="2545" y="26241"/>
                  </a:lnTo>
                  <a:lnTo>
                    <a:pt x="2502" y="26241"/>
                  </a:lnTo>
                  <a:lnTo>
                    <a:pt x="1799" y="27689"/>
                  </a:lnTo>
                  <a:lnTo>
                    <a:pt x="264" y="28961"/>
                  </a:lnTo>
                  <a:lnTo>
                    <a:pt x="220" y="29049"/>
                  </a:lnTo>
                  <a:lnTo>
                    <a:pt x="0" y="29707"/>
                  </a:lnTo>
                  <a:lnTo>
                    <a:pt x="0" y="29795"/>
                  </a:lnTo>
                  <a:lnTo>
                    <a:pt x="351" y="30760"/>
                  </a:lnTo>
                  <a:lnTo>
                    <a:pt x="2677" y="36202"/>
                  </a:lnTo>
                  <a:lnTo>
                    <a:pt x="2677" y="36245"/>
                  </a:lnTo>
                  <a:lnTo>
                    <a:pt x="3906" y="37913"/>
                  </a:lnTo>
                  <a:lnTo>
                    <a:pt x="4915" y="39054"/>
                  </a:lnTo>
                  <a:lnTo>
                    <a:pt x="4959" y="39098"/>
                  </a:lnTo>
                  <a:lnTo>
                    <a:pt x="6144" y="39800"/>
                  </a:lnTo>
                  <a:lnTo>
                    <a:pt x="6188" y="39800"/>
                  </a:lnTo>
                  <a:lnTo>
                    <a:pt x="8996" y="40853"/>
                  </a:lnTo>
                  <a:lnTo>
                    <a:pt x="14086" y="42389"/>
                  </a:lnTo>
                  <a:lnTo>
                    <a:pt x="14788" y="42389"/>
                  </a:lnTo>
                  <a:lnTo>
                    <a:pt x="17509" y="42959"/>
                  </a:lnTo>
                  <a:lnTo>
                    <a:pt x="17640" y="42959"/>
                  </a:lnTo>
                  <a:lnTo>
                    <a:pt x="17684" y="42915"/>
                  </a:lnTo>
                  <a:lnTo>
                    <a:pt x="17728" y="42871"/>
                  </a:lnTo>
                  <a:lnTo>
                    <a:pt x="17772" y="42828"/>
                  </a:lnTo>
                  <a:lnTo>
                    <a:pt x="17772" y="42740"/>
                  </a:lnTo>
                  <a:lnTo>
                    <a:pt x="17772" y="42696"/>
                  </a:lnTo>
                  <a:lnTo>
                    <a:pt x="17728" y="42652"/>
                  </a:lnTo>
                  <a:lnTo>
                    <a:pt x="17640" y="42608"/>
                  </a:lnTo>
                  <a:lnTo>
                    <a:pt x="17553" y="42608"/>
                  </a:lnTo>
                  <a:lnTo>
                    <a:pt x="14832" y="42038"/>
                  </a:lnTo>
                  <a:lnTo>
                    <a:pt x="14174" y="42038"/>
                  </a:lnTo>
                  <a:lnTo>
                    <a:pt x="9128" y="40502"/>
                  </a:lnTo>
                  <a:lnTo>
                    <a:pt x="6319" y="39493"/>
                  </a:lnTo>
                  <a:lnTo>
                    <a:pt x="5178" y="38834"/>
                  </a:lnTo>
                  <a:lnTo>
                    <a:pt x="4213" y="37694"/>
                  </a:lnTo>
                  <a:lnTo>
                    <a:pt x="2984" y="36026"/>
                  </a:lnTo>
                  <a:lnTo>
                    <a:pt x="702" y="30629"/>
                  </a:lnTo>
                  <a:lnTo>
                    <a:pt x="351" y="29751"/>
                  </a:lnTo>
                  <a:lnTo>
                    <a:pt x="527" y="29181"/>
                  </a:lnTo>
                  <a:lnTo>
                    <a:pt x="2019" y="27952"/>
                  </a:lnTo>
                  <a:lnTo>
                    <a:pt x="2063" y="27864"/>
                  </a:lnTo>
                  <a:lnTo>
                    <a:pt x="2809" y="26416"/>
                  </a:lnTo>
                  <a:lnTo>
                    <a:pt x="3379" y="25670"/>
                  </a:lnTo>
                  <a:lnTo>
                    <a:pt x="3555" y="25670"/>
                  </a:lnTo>
                  <a:lnTo>
                    <a:pt x="4301" y="26329"/>
                  </a:lnTo>
                  <a:lnTo>
                    <a:pt x="4345" y="26372"/>
                  </a:lnTo>
                  <a:lnTo>
                    <a:pt x="5091" y="26680"/>
                  </a:lnTo>
                  <a:lnTo>
                    <a:pt x="5178" y="26680"/>
                  </a:lnTo>
                  <a:lnTo>
                    <a:pt x="5266" y="26636"/>
                  </a:lnTo>
                  <a:lnTo>
                    <a:pt x="6231" y="25977"/>
                  </a:lnTo>
                  <a:lnTo>
                    <a:pt x="6275" y="25934"/>
                  </a:lnTo>
                  <a:lnTo>
                    <a:pt x="7943" y="23740"/>
                  </a:lnTo>
                  <a:lnTo>
                    <a:pt x="10181" y="19439"/>
                  </a:lnTo>
                  <a:lnTo>
                    <a:pt x="12199" y="15183"/>
                  </a:lnTo>
                  <a:lnTo>
                    <a:pt x="13077" y="13252"/>
                  </a:lnTo>
                  <a:lnTo>
                    <a:pt x="13077" y="13208"/>
                  </a:lnTo>
                  <a:lnTo>
                    <a:pt x="13603" y="10268"/>
                  </a:lnTo>
                  <a:lnTo>
                    <a:pt x="13603" y="10224"/>
                  </a:lnTo>
                  <a:lnTo>
                    <a:pt x="13516" y="8513"/>
                  </a:lnTo>
                  <a:lnTo>
                    <a:pt x="13428" y="7197"/>
                  </a:lnTo>
                  <a:lnTo>
                    <a:pt x="13472" y="6144"/>
                  </a:lnTo>
                  <a:lnTo>
                    <a:pt x="13516" y="5705"/>
                  </a:lnTo>
                  <a:lnTo>
                    <a:pt x="13603" y="5310"/>
                  </a:lnTo>
                  <a:lnTo>
                    <a:pt x="13691" y="4915"/>
                  </a:lnTo>
                  <a:lnTo>
                    <a:pt x="13823" y="4520"/>
                  </a:lnTo>
                  <a:lnTo>
                    <a:pt x="13998" y="4125"/>
                  </a:lnTo>
                  <a:lnTo>
                    <a:pt x="14218" y="3730"/>
                  </a:lnTo>
                  <a:lnTo>
                    <a:pt x="14744" y="2853"/>
                  </a:lnTo>
                  <a:lnTo>
                    <a:pt x="15490" y="1712"/>
                  </a:lnTo>
                  <a:lnTo>
                    <a:pt x="16456" y="264"/>
                  </a:lnTo>
                  <a:lnTo>
                    <a:pt x="16499" y="176"/>
                  </a:lnTo>
                  <a:lnTo>
                    <a:pt x="16499" y="132"/>
                  </a:lnTo>
                  <a:lnTo>
                    <a:pt x="16456" y="44"/>
                  </a:lnTo>
                  <a:lnTo>
                    <a:pt x="16412"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 name="Google Shape;1136;p17"/>
            <p:cNvSpPr/>
            <p:nvPr/>
          </p:nvSpPr>
          <p:spPr>
            <a:xfrm>
              <a:off x="3930650" y="715575"/>
              <a:ext cx="492600" cy="1197950"/>
            </a:xfrm>
            <a:custGeom>
              <a:rect b="b" l="l" r="r" t="t"/>
              <a:pathLst>
                <a:path extrusionOk="0" h="47918" w="19704">
                  <a:moveTo>
                    <a:pt x="18080" y="1"/>
                  </a:moveTo>
                  <a:lnTo>
                    <a:pt x="17992" y="45"/>
                  </a:lnTo>
                  <a:lnTo>
                    <a:pt x="17948" y="88"/>
                  </a:lnTo>
                  <a:lnTo>
                    <a:pt x="17904" y="132"/>
                  </a:lnTo>
                  <a:lnTo>
                    <a:pt x="17904" y="176"/>
                  </a:lnTo>
                  <a:lnTo>
                    <a:pt x="17904" y="1668"/>
                  </a:lnTo>
                  <a:lnTo>
                    <a:pt x="17202" y="2853"/>
                  </a:lnTo>
                  <a:lnTo>
                    <a:pt x="15491" y="5530"/>
                  </a:lnTo>
                  <a:lnTo>
                    <a:pt x="14306" y="7811"/>
                  </a:lnTo>
                  <a:lnTo>
                    <a:pt x="14306" y="7855"/>
                  </a:lnTo>
                  <a:lnTo>
                    <a:pt x="13999" y="9391"/>
                  </a:lnTo>
                  <a:lnTo>
                    <a:pt x="13999" y="9435"/>
                  </a:lnTo>
                  <a:lnTo>
                    <a:pt x="13692" y="13691"/>
                  </a:lnTo>
                  <a:lnTo>
                    <a:pt x="12814" y="15008"/>
                  </a:lnTo>
                  <a:lnTo>
                    <a:pt x="10181" y="18211"/>
                  </a:lnTo>
                  <a:lnTo>
                    <a:pt x="6846" y="22072"/>
                  </a:lnTo>
                  <a:lnTo>
                    <a:pt x="4213" y="25100"/>
                  </a:lnTo>
                  <a:lnTo>
                    <a:pt x="4213" y="25144"/>
                  </a:lnTo>
                  <a:lnTo>
                    <a:pt x="3467" y="26548"/>
                  </a:lnTo>
                  <a:lnTo>
                    <a:pt x="3424" y="26636"/>
                  </a:lnTo>
                  <a:lnTo>
                    <a:pt x="3292" y="28391"/>
                  </a:lnTo>
                  <a:lnTo>
                    <a:pt x="2853" y="29357"/>
                  </a:lnTo>
                  <a:lnTo>
                    <a:pt x="1844" y="30278"/>
                  </a:lnTo>
                  <a:lnTo>
                    <a:pt x="133" y="30980"/>
                  </a:lnTo>
                  <a:lnTo>
                    <a:pt x="45" y="31068"/>
                  </a:lnTo>
                  <a:lnTo>
                    <a:pt x="1" y="31068"/>
                  </a:lnTo>
                  <a:lnTo>
                    <a:pt x="1" y="31200"/>
                  </a:lnTo>
                  <a:lnTo>
                    <a:pt x="176" y="34052"/>
                  </a:lnTo>
                  <a:lnTo>
                    <a:pt x="176" y="34096"/>
                  </a:lnTo>
                  <a:lnTo>
                    <a:pt x="922" y="36772"/>
                  </a:lnTo>
                  <a:lnTo>
                    <a:pt x="2941" y="41555"/>
                  </a:lnTo>
                  <a:lnTo>
                    <a:pt x="2985" y="41599"/>
                  </a:lnTo>
                  <a:lnTo>
                    <a:pt x="3950" y="42521"/>
                  </a:lnTo>
                  <a:lnTo>
                    <a:pt x="3994" y="42521"/>
                  </a:lnTo>
                  <a:lnTo>
                    <a:pt x="8163" y="45373"/>
                  </a:lnTo>
                  <a:lnTo>
                    <a:pt x="8163" y="45417"/>
                  </a:lnTo>
                  <a:lnTo>
                    <a:pt x="10883" y="46470"/>
                  </a:lnTo>
                  <a:lnTo>
                    <a:pt x="14920" y="47742"/>
                  </a:lnTo>
                  <a:lnTo>
                    <a:pt x="14964" y="47742"/>
                  </a:lnTo>
                  <a:lnTo>
                    <a:pt x="17641" y="47655"/>
                  </a:lnTo>
                  <a:lnTo>
                    <a:pt x="19177" y="47918"/>
                  </a:lnTo>
                  <a:lnTo>
                    <a:pt x="19221" y="47918"/>
                  </a:lnTo>
                  <a:lnTo>
                    <a:pt x="19528" y="47874"/>
                  </a:lnTo>
                  <a:lnTo>
                    <a:pt x="19615" y="47830"/>
                  </a:lnTo>
                  <a:lnTo>
                    <a:pt x="19659" y="47786"/>
                  </a:lnTo>
                  <a:lnTo>
                    <a:pt x="19703" y="47742"/>
                  </a:lnTo>
                  <a:lnTo>
                    <a:pt x="19703" y="47655"/>
                  </a:lnTo>
                  <a:lnTo>
                    <a:pt x="19659" y="47611"/>
                  </a:lnTo>
                  <a:lnTo>
                    <a:pt x="19615" y="47567"/>
                  </a:lnTo>
                  <a:lnTo>
                    <a:pt x="19572" y="47523"/>
                  </a:lnTo>
                  <a:lnTo>
                    <a:pt x="19484" y="47523"/>
                  </a:lnTo>
                  <a:lnTo>
                    <a:pt x="19221" y="47567"/>
                  </a:lnTo>
                  <a:lnTo>
                    <a:pt x="17685" y="47304"/>
                  </a:lnTo>
                  <a:lnTo>
                    <a:pt x="17641" y="47304"/>
                  </a:lnTo>
                  <a:lnTo>
                    <a:pt x="15008" y="47391"/>
                  </a:lnTo>
                  <a:lnTo>
                    <a:pt x="11015" y="46119"/>
                  </a:lnTo>
                  <a:lnTo>
                    <a:pt x="8338" y="45066"/>
                  </a:lnTo>
                  <a:lnTo>
                    <a:pt x="4213" y="42214"/>
                  </a:lnTo>
                  <a:lnTo>
                    <a:pt x="3248" y="41380"/>
                  </a:lnTo>
                  <a:lnTo>
                    <a:pt x="1273" y="36641"/>
                  </a:lnTo>
                  <a:lnTo>
                    <a:pt x="527" y="34008"/>
                  </a:lnTo>
                  <a:lnTo>
                    <a:pt x="352" y="31287"/>
                  </a:lnTo>
                  <a:lnTo>
                    <a:pt x="1975" y="30585"/>
                  </a:lnTo>
                  <a:lnTo>
                    <a:pt x="2063" y="30541"/>
                  </a:lnTo>
                  <a:lnTo>
                    <a:pt x="3116" y="29576"/>
                  </a:lnTo>
                  <a:lnTo>
                    <a:pt x="3160" y="29532"/>
                  </a:lnTo>
                  <a:lnTo>
                    <a:pt x="3643" y="28523"/>
                  </a:lnTo>
                  <a:lnTo>
                    <a:pt x="3643" y="28435"/>
                  </a:lnTo>
                  <a:lnTo>
                    <a:pt x="3775" y="26680"/>
                  </a:lnTo>
                  <a:lnTo>
                    <a:pt x="4521" y="25320"/>
                  </a:lnTo>
                  <a:lnTo>
                    <a:pt x="7110" y="22292"/>
                  </a:lnTo>
                  <a:lnTo>
                    <a:pt x="10444" y="18430"/>
                  </a:lnTo>
                  <a:lnTo>
                    <a:pt x="13121" y="15227"/>
                  </a:lnTo>
                  <a:lnTo>
                    <a:pt x="13999" y="13867"/>
                  </a:lnTo>
                  <a:lnTo>
                    <a:pt x="14043" y="13779"/>
                  </a:lnTo>
                  <a:lnTo>
                    <a:pt x="14350" y="9435"/>
                  </a:lnTo>
                  <a:lnTo>
                    <a:pt x="14657" y="7943"/>
                  </a:lnTo>
                  <a:lnTo>
                    <a:pt x="15798" y="5705"/>
                  </a:lnTo>
                  <a:lnTo>
                    <a:pt x="17509" y="3028"/>
                  </a:lnTo>
                  <a:lnTo>
                    <a:pt x="18211" y="1844"/>
                  </a:lnTo>
                  <a:lnTo>
                    <a:pt x="18255" y="1756"/>
                  </a:lnTo>
                  <a:lnTo>
                    <a:pt x="18255" y="176"/>
                  </a:lnTo>
                  <a:lnTo>
                    <a:pt x="18255" y="132"/>
                  </a:lnTo>
                  <a:lnTo>
                    <a:pt x="18211" y="88"/>
                  </a:lnTo>
                  <a:lnTo>
                    <a:pt x="18124" y="45"/>
                  </a:lnTo>
                  <a:lnTo>
                    <a:pt x="18080"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 name="Google Shape;1137;p17"/>
            <p:cNvSpPr/>
            <p:nvPr/>
          </p:nvSpPr>
          <p:spPr>
            <a:xfrm>
              <a:off x="3904325" y="661825"/>
              <a:ext cx="515625" cy="1271450"/>
            </a:xfrm>
            <a:custGeom>
              <a:rect b="b" l="l" r="r" t="t"/>
              <a:pathLst>
                <a:path extrusionOk="0" h="50858" w="20625">
                  <a:moveTo>
                    <a:pt x="18913" y="1"/>
                  </a:moveTo>
                  <a:lnTo>
                    <a:pt x="18825" y="44"/>
                  </a:lnTo>
                  <a:lnTo>
                    <a:pt x="18782" y="88"/>
                  </a:lnTo>
                  <a:lnTo>
                    <a:pt x="18782" y="132"/>
                  </a:lnTo>
                  <a:lnTo>
                    <a:pt x="18080" y="4125"/>
                  </a:lnTo>
                  <a:lnTo>
                    <a:pt x="16280" y="6978"/>
                  </a:lnTo>
                  <a:lnTo>
                    <a:pt x="14964" y="9347"/>
                  </a:lnTo>
                  <a:lnTo>
                    <a:pt x="14964" y="9391"/>
                  </a:lnTo>
                  <a:lnTo>
                    <a:pt x="14525" y="10707"/>
                  </a:lnTo>
                  <a:lnTo>
                    <a:pt x="14525" y="10751"/>
                  </a:lnTo>
                  <a:lnTo>
                    <a:pt x="13955" y="15271"/>
                  </a:lnTo>
                  <a:lnTo>
                    <a:pt x="13516" y="15885"/>
                  </a:lnTo>
                  <a:lnTo>
                    <a:pt x="12375" y="17202"/>
                  </a:lnTo>
                  <a:lnTo>
                    <a:pt x="10444" y="19352"/>
                  </a:lnTo>
                  <a:lnTo>
                    <a:pt x="8075" y="21941"/>
                  </a:lnTo>
                  <a:lnTo>
                    <a:pt x="4564" y="25802"/>
                  </a:lnTo>
                  <a:lnTo>
                    <a:pt x="4564" y="25846"/>
                  </a:lnTo>
                  <a:lnTo>
                    <a:pt x="3423" y="27514"/>
                  </a:lnTo>
                  <a:lnTo>
                    <a:pt x="3423" y="27645"/>
                  </a:lnTo>
                  <a:lnTo>
                    <a:pt x="3555" y="30366"/>
                  </a:lnTo>
                  <a:lnTo>
                    <a:pt x="3160" y="31419"/>
                  </a:lnTo>
                  <a:lnTo>
                    <a:pt x="2502" y="31989"/>
                  </a:lnTo>
                  <a:lnTo>
                    <a:pt x="132" y="32867"/>
                  </a:lnTo>
                  <a:lnTo>
                    <a:pt x="45" y="32955"/>
                  </a:lnTo>
                  <a:lnTo>
                    <a:pt x="1" y="33042"/>
                  </a:lnTo>
                  <a:lnTo>
                    <a:pt x="396" y="37562"/>
                  </a:lnTo>
                  <a:lnTo>
                    <a:pt x="1010" y="39844"/>
                  </a:lnTo>
                  <a:lnTo>
                    <a:pt x="2502" y="43793"/>
                  </a:lnTo>
                  <a:lnTo>
                    <a:pt x="2546" y="43881"/>
                  </a:lnTo>
                  <a:lnTo>
                    <a:pt x="3423" y="44846"/>
                  </a:lnTo>
                  <a:lnTo>
                    <a:pt x="3467" y="44890"/>
                  </a:lnTo>
                  <a:lnTo>
                    <a:pt x="7504" y="47655"/>
                  </a:lnTo>
                  <a:lnTo>
                    <a:pt x="9172" y="48620"/>
                  </a:lnTo>
                  <a:lnTo>
                    <a:pt x="9216" y="48620"/>
                  </a:lnTo>
                  <a:lnTo>
                    <a:pt x="11848" y="49717"/>
                  </a:lnTo>
                  <a:lnTo>
                    <a:pt x="15491" y="50858"/>
                  </a:lnTo>
                  <a:lnTo>
                    <a:pt x="15534" y="50858"/>
                  </a:lnTo>
                  <a:lnTo>
                    <a:pt x="18694" y="50682"/>
                  </a:lnTo>
                  <a:lnTo>
                    <a:pt x="20054" y="50858"/>
                  </a:lnTo>
                  <a:lnTo>
                    <a:pt x="20098" y="50858"/>
                  </a:lnTo>
                  <a:lnTo>
                    <a:pt x="20449" y="50814"/>
                  </a:lnTo>
                  <a:lnTo>
                    <a:pt x="20537" y="50770"/>
                  </a:lnTo>
                  <a:lnTo>
                    <a:pt x="20581" y="50726"/>
                  </a:lnTo>
                  <a:lnTo>
                    <a:pt x="20625" y="50682"/>
                  </a:lnTo>
                  <a:lnTo>
                    <a:pt x="20625" y="50595"/>
                  </a:lnTo>
                  <a:lnTo>
                    <a:pt x="20581" y="50507"/>
                  </a:lnTo>
                  <a:lnTo>
                    <a:pt x="20537" y="50463"/>
                  </a:lnTo>
                  <a:lnTo>
                    <a:pt x="20405" y="50463"/>
                  </a:lnTo>
                  <a:lnTo>
                    <a:pt x="20054" y="50507"/>
                  </a:lnTo>
                  <a:lnTo>
                    <a:pt x="18694" y="50331"/>
                  </a:lnTo>
                  <a:lnTo>
                    <a:pt x="15578" y="50507"/>
                  </a:lnTo>
                  <a:lnTo>
                    <a:pt x="11980" y="49410"/>
                  </a:lnTo>
                  <a:lnTo>
                    <a:pt x="9347" y="48313"/>
                  </a:lnTo>
                  <a:lnTo>
                    <a:pt x="7680" y="47347"/>
                  </a:lnTo>
                  <a:lnTo>
                    <a:pt x="3687" y="44583"/>
                  </a:lnTo>
                  <a:lnTo>
                    <a:pt x="2809" y="43661"/>
                  </a:lnTo>
                  <a:lnTo>
                    <a:pt x="1361" y="39756"/>
                  </a:lnTo>
                  <a:lnTo>
                    <a:pt x="703" y="37518"/>
                  </a:lnTo>
                  <a:lnTo>
                    <a:pt x="396" y="33130"/>
                  </a:lnTo>
                  <a:lnTo>
                    <a:pt x="2634" y="32296"/>
                  </a:lnTo>
                  <a:lnTo>
                    <a:pt x="2677" y="32296"/>
                  </a:lnTo>
                  <a:lnTo>
                    <a:pt x="3423" y="31638"/>
                  </a:lnTo>
                  <a:lnTo>
                    <a:pt x="3467" y="31550"/>
                  </a:lnTo>
                  <a:lnTo>
                    <a:pt x="3906" y="30453"/>
                  </a:lnTo>
                  <a:lnTo>
                    <a:pt x="3906" y="30410"/>
                  </a:lnTo>
                  <a:lnTo>
                    <a:pt x="3774" y="27689"/>
                  </a:lnTo>
                  <a:lnTo>
                    <a:pt x="4871" y="26065"/>
                  </a:lnTo>
                  <a:lnTo>
                    <a:pt x="8338" y="22160"/>
                  </a:lnTo>
                  <a:lnTo>
                    <a:pt x="10708" y="19615"/>
                  </a:lnTo>
                  <a:lnTo>
                    <a:pt x="12638" y="17421"/>
                  </a:lnTo>
                  <a:lnTo>
                    <a:pt x="13779" y="16105"/>
                  </a:lnTo>
                  <a:lnTo>
                    <a:pt x="14262" y="15446"/>
                  </a:lnTo>
                  <a:lnTo>
                    <a:pt x="14306" y="15359"/>
                  </a:lnTo>
                  <a:lnTo>
                    <a:pt x="14876" y="10795"/>
                  </a:lnTo>
                  <a:lnTo>
                    <a:pt x="15271" y="9479"/>
                  </a:lnTo>
                  <a:lnTo>
                    <a:pt x="16544" y="7153"/>
                  </a:lnTo>
                  <a:lnTo>
                    <a:pt x="18387" y="4301"/>
                  </a:lnTo>
                  <a:lnTo>
                    <a:pt x="18387" y="4213"/>
                  </a:lnTo>
                  <a:lnTo>
                    <a:pt x="19133" y="220"/>
                  </a:lnTo>
                  <a:lnTo>
                    <a:pt x="19089" y="132"/>
                  </a:lnTo>
                  <a:lnTo>
                    <a:pt x="19089" y="88"/>
                  </a:lnTo>
                  <a:lnTo>
                    <a:pt x="19045" y="44"/>
                  </a:lnTo>
                  <a:lnTo>
                    <a:pt x="18957"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 name="Google Shape;1138;p17"/>
            <p:cNvSpPr/>
            <p:nvPr/>
          </p:nvSpPr>
          <p:spPr>
            <a:xfrm>
              <a:off x="3881300" y="681575"/>
              <a:ext cx="525475" cy="1276950"/>
            </a:xfrm>
            <a:custGeom>
              <a:rect b="b" l="l" r="r" t="t"/>
              <a:pathLst>
                <a:path extrusionOk="0" h="51078" w="21019">
                  <a:moveTo>
                    <a:pt x="19176" y="0"/>
                  </a:moveTo>
                  <a:lnTo>
                    <a:pt x="19132" y="44"/>
                  </a:lnTo>
                  <a:lnTo>
                    <a:pt x="19088" y="88"/>
                  </a:lnTo>
                  <a:lnTo>
                    <a:pt x="19044" y="132"/>
                  </a:lnTo>
                  <a:lnTo>
                    <a:pt x="18255" y="3291"/>
                  </a:lnTo>
                  <a:lnTo>
                    <a:pt x="16455" y="6231"/>
                  </a:lnTo>
                  <a:lnTo>
                    <a:pt x="16412" y="6231"/>
                  </a:lnTo>
                  <a:lnTo>
                    <a:pt x="15007" y="9127"/>
                  </a:lnTo>
                  <a:lnTo>
                    <a:pt x="15007" y="9171"/>
                  </a:lnTo>
                  <a:lnTo>
                    <a:pt x="13998" y="13559"/>
                  </a:lnTo>
                  <a:lnTo>
                    <a:pt x="11980" y="16104"/>
                  </a:lnTo>
                  <a:lnTo>
                    <a:pt x="9829" y="18606"/>
                  </a:lnTo>
                  <a:lnTo>
                    <a:pt x="7284" y="21370"/>
                  </a:lnTo>
                  <a:lnTo>
                    <a:pt x="3160" y="26197"/>
                  </a:lnTo>
                  <a:lnTo>
                    <a:pt x="3116" y="26285"/>
                  </a:lnTo>
                  <a:lnTo>
                    <a:pt x="3116" y="26329"/>
                  </a:lnTo>
                  <a:lnTo>
                    <a:pt x="3555" y="30146"/>
                  </a:lnTo>
                  <a:lnTo>
                    <a:pt x="3247" y="30629"/>
                  </a:lnTo>
                  <a:lnTo>
                    <a:pt x="1799" y="31155"/>
                  </a:lnTo>
                  <a:lnTo>
                    <a:pt x="176" y="31506"/>
                  </a:lnTo>
                  <a:lnTo>
                    <a:pt x="88" y="31594"/>
                  </a:lnTo>
                  <a:lnTo>
                    <a:pt x="44" y="31682"/>
                  </a:lnTo>
                  <a:lnTo>
                    <a:pt x="0" y="32516"/>
                  </a:lnTo>
                  <a:lnTo>
                    <a:pt x="0" y="32560"/>
                  </a:lnTo>
                  <a:lnTo>
                    <a:pt x="527" y="38747"/>
                  </a:lnTo>
                  <a:lnTo>
                    <a:pt x="571" y="38834"/>
                  </a:lnTo>
                  <a:lnTo>
                    <a:pt x="1799" y="41862"/>
                  </a:lnTo>
                  <a:lnTo>
                    <a:pt x="2107" y="43617"/>
                  </a:lnTo>
                  <a:lnTo>
                    <a:pt x="2194" y="43749"/>
                  </a:lnTo>
                  <a:lnTo>
                    <a:pt x="4388" y="45460"/>
                  </a:lnTo>
                  <a:lnTo>
                    <a:pt x="7284" y="47084"/>
                  </a:lnTo>
                  <a:lnTo>
                    <a:pt x="8250" y="47830"/>
                  </a:lnTo>
                  <a:lnTo>
                    <a:pt x="10137" y="48927"/>
                  </a:lnTo>
                  <a:lnTo>
                    <a:pt x="12682" y="50024"/>
                  </a:lnTo>
                  <a:lnTo>
                    <a:pt x="15973" y="51033"/>
                  </a:lnTo>
                  <a:lnTo>
                    <a:pt x="16017" y="51077"/>
                  </a:lnTo>
                  <a:lnTo>
                    <a:pt x="16061" y="51077"/>
                  </a:lnTo>
                  <a:lnTo>
                    <a:pt x="19176" y="50594"/>
                  </a:lnTo>
                  <a:lnTo>
                    <a:pt x="20756" y="50814"/>
                  </a:lnTo>
                  <a:lnTo>
                    <a:pt x="20800" y="50814"/>
                  </a:lnTo>
                  <a:lnTo>
                    <a:pt x="20887" y="50858"/>
                  </a:lnTo>
                  <a:lnTo>
                    <a:pt x="20931" y="50814"/>
                  </a:lnTo>
                  <a:lnTo>
                    <a:pt x="21019" y="50770"/>
                  </a:lnTo>
                  <a:lnTo>
                    <a:pt x="21019" y="50682"/>
                  </a:lnTo>
                  <a:lnTo>
                    <a:pt x="21019" y="50638"/>
                  </a:lnTo>
                  <a:lnTo>
                    <a:pt x="21019" y="50594"/>
                  </a:lnTo>
                  <a:lnTo>
                    <a:pt x="20975" y="50507"/>
                  </a:lnTo>
                  <a:lnTo>
                    <a:pt x="20931" y="50507"/>
                  </a:lnTo>
                  <a:lnTo>
                    <a:pt x="20843" y="50463"/>
                  </a:lnTo>
                  <a:lnTo>
                    <a:pt x="19220" y="50243"/>
                  </a:lnTo>
                  <a:lnTo>
                    <a:pt x="19176" y="50243"/>
                  </a:lnTo>
                  <a:lnTo>
                    <a:pt x="16017" y="50726"/>
                  </a:lnTo>
                  <a:lnTo>
                    <a:pt x="12813" y="49673"/>
                  </a:lnTo>
                  <a:lnTo>
                    <a:pt x="10312" y="48620"/>
                  </a:lnTo>
                  <a:lnTo>
                    <a:pt x="8425" y="47523"/>
                  </a:lnTo>
                  <a:lnTo>
                    <a:pt x="7504" y="46777"/>
                  </a:lnTo>
                  <a:lnTo>
                    <a:pt x="7460" y="46777"/>
                  </a:lnTo>
                  <a:lnTo>
                    <a:pt x="4564" y="45153"/>
                  </a:lnTo>
                  <a:lnTo>
                    <a:pt x="2458" y="43486"/>
                  </a:lnTo>
                  <a:lnTo>
                    <a:pt x="2107" y="41774"/>
                  </a:lnTo>
                  <a:lnTo>
                    <a:pt x="878" y="38703"/>
                  </a:lnTo>
                  <a:lnTo>
                    <a:pt x="351" y="32516"/>
                  </a:lnTo>
                  <a:lnTo>
                    <a:pt x="395" y="31814"/>
                  </a:lnTo>
                  <a:lnTo>
                    <a:pt x="1887" y="31463"/>
                  </a:lnTo>
                  <a:lnTo>
                    <a:pt x="3423" y="30936"/>
                  </a:lnTo>
                  <a:lnTo>
                    <a:pt x="3511" y="30848"/>
                  </a:lnTo>
                  <a:lnTo>
                    <a:pt x="3862" y="30234"/>
                  </a:lnTo>
                  <a:lnTo>
                    <a:pt x="3906" y="30146"/>
                  </a:lnTo>
                  <a:lnTo>
                    <a:pt x="3467" y="26372"/>
                  </a:lnTo>
                  <a:lnTo>
                    <a:pt x="7548" y="21633"/>
                  </a:lnTo>
                  <a:lnTo>
                    <a:pt x="10093" y="18825"/>
                  </a:lnTo>
                  <a:lnTo>
                    <a:pt x="12287" y="16324"/>
                  </a:lnTo>
                  <a:lnTo>
                    <a:pt x="14305" y="13779"/>
                  </a:lnTo>
                  <a:lnTo>
                    <a:pt x="14349" y="13691"/>
                  </a:lnTo>
                  <a:lnTo>
                    <a:pt x="15358" y="9259"/>
                  </a:lnTo>
                  <a:lnTo>
                    <a:pt x="16763" y="6407"/>
                  </a:lnTo>
                  <a:lnTo>
                    <a:pt x="18562" y="3467"/>
                  </a:lnTo>
                  <a:lnTo>
                    <a:pt x="18606" y="3423"/>
                  </a:lnTo>
                  <a:lnTo>
                    <a:pt x="19395" y="220"/>
                  </a:lnTo>
                  <a:lnTo>
                    <a:pt x="19395" y="176"/>
                  </a:lnTo>
                  <a:lnTo>
                    <a:pt x="19352" y="88"/>
                  </a:lnTo>
                  <a:lnTo>
                    <a:pt x="19308" y="44"/>
                  </a:lnTo>
                  <a:lnTo>
                    <a:pt x="19264"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 name="Google Shape;1139;p17"/>
            <p:cNvSpPr/>
            <p:nvPr/>
          </p:nvSpPr>
          <p:spPr>
            <a:xfrm>
              <a:off x="3850575" y="669500"/>
              <a:ext cx="549625" cy="1310950"/>
            </a:xfrm>
            <a:custGeom>
              <a:rect b="b" l="l" r="r" t="t"/>
              <a:pathLst>
                <a:path extrusionOk="0" h="52438" w="21985">
                  <a:moveTo>
                    <a:pt x="19835" y="1"/>
                  </a:moveTo>
                  <a:lnTo>
                    <a:pt x="19791" y="45"/>
                  </a:lnTo>
                  <a:lnTo>
                    <a:pt x="19747" y="132"/>
                  </a:lnTo>
                  <a:lnTo>
                    <a:pt x="18957" y="3336"/>
                  </a:lnTo>
                  <a:lnTo>
                    <a:pt x="18430" y="4433"/>
                  </a:lnTo>
                  <a:lnTo>
                    <a:pt x="17158" y="6319"/>
                  </a:lnTo>
                  <a:lnTo>
                    <a:pt x="17114" y="6319"/>
                  </a:lnTo>
                  <a:lnTo>
                    <a:pt x="15798" y="9040"/>
                  </a:lnTo>
                  <a:lnTo>
                    <a:pt x="15095" y="11892"/>
                  </a:lnTo>
                  <a:lnTo>
                    <a:pt x="14437" y="13165"/>
                  </a:lnTo>
                  <a:lnTo>
                    <a:pt x="12243" y="16017"/>
                  </a:lnTo>
                  <a:lnTo>
                    <a:pt x="10093" y="18430"/>
                  </a:lnTo>
                  <a:lnTo>
                    <a:pt x="7767" y="21063"/>
                  </a:lnTo>
                  <a:lnTo>
                    <a:pt x="3599" y="25890"/>
                  </a:lnTo>
                  <a:lnTo>
                    <a:pt x="3555" y="26022"/>
                  </a:lnTo>
                  <a:lnTo>
                    <a:pt x="3599" y="26899"/>
                  </a:lnTo>
                  <a:lnTo>
                    <a:pt x="3862" y="29357"/>
                  </a:lnTo>
                  <a:lnTo>
                    <a:pt x="3730" y="30892"/>
                  </a:lnTo>
                  <a:lnTo>
                    <a:pt x="2063" y="31156"/>
                  </a:lnTo>
                  <a:lnTo>
                    <a:pt x="659" y="31463"/>
                  </a:lnTo>
                  <a:lnTo>
                    <a:pt x="571" y="31507"/>
                  </a:lnTo>
                  <a:lnTo>
                    <a:pt x="264" y="31814"/>
                  </a:lnTo>
                  <a:lnTo>
                    <a:pt x="176" y="31902"/>
                  </a:lnTo>
                  <a:lnTo>
                    <a:pt x="1" y="32692"/>
                  </a:lnTo>
                  <a:lnTo>
                    <a:pt x="1" y="32735"/>
                  </a:lnTo>
                  <a:lnTo>
                    <a:pt x="308" y="34973"/>
                  </a:lnTo>
                  <a:lnTo>
                    <a:pt x="834" y="40546"/>
                  </a:lnTo>
                  <a:lnTo>
                    <a:pt x="834" y="40590"/>
                  </a:lnTo>
                  <a:lnTo>
                    <a:pt x="1405" y="42082"/>
                  </a:lnTo>
                  <a:lnTo>
                    <a:pt x="1361" y="45461"/>
                  </a:lnTo>
                  <a:lnTo>
                    <a:pt x="1361" y="45548"/>
                  </a:lnTo>
                  <a:lnTo>
                    <a:pt x="1405" y="45592"/>
                  </a:lnTo>
                  <a:lnTo>
                    <a:pt x="1493" y="45636"/>
                  </a:lnTo>
                  <a:lnTo>
                    <a:pt x="1536" y="45636"/>
                  </a:lnTo>
                  <a:lnTo>
                    <a:pt x="2941" y="45548"/>
                  </a:lnTo>
                  <a:lnTo>
                    <a:pt x="4213" y="46294"/>
                  </a:lnTo>
                  <a:lnTo>
                    <a:pt x="6934" y="47918"/>
                  </a:lnTo>
                  <a:lnTo>
                    <a:pt x="6978" y="47918"/>
                  </a:lnTo>
                  <a:lnTo>
                    <a:pt x="8294" y="48532"/>
                  </a:lnTo>
                  <a:lnTo>
                    <a:pt x="10181" y="49849"/>
                  </a:lnTo>
                  <a:lnTo>
                    <a:pt x="10225" y="49893"/>
                  </a:lnTo>
                  <a:lnTo>
                    <a:pt x="12594" y="51077"/>
                  </a:lnTo>
                  <a:lnTo>
                    <a:pt x="12638" y="51077"/>
                  </a:lnTo>
                  <a:lnTo>
                    <a:pt x="16324" y="52438"/>
                  </a:lnTo>
                  <a:lnTo>
                    <a:pt x="17333" y="52438"/>
                  </a:lnTo>
                  <a:lnTo>
                    <a:pt x="20405" y="51911"/>
                  </a:lnTo>
                  <a:lnTo>
                    <a:pt x="21765" y="52087"/>
                  </a:lnTo>
                  <a:lnTo>
                    <a:pt x="21853" y="52087"/>
                  </a:lnTo>
                  <a:lnTo>
                    <a:pt x="21897" y="52043"/>
                  </a:lnTo>
                  <a:lnTo>
                    <a:pt x="21941" y="51999"/>
                  </a:lnTo>
                  <a:lnTo>
                    <a:pt x="21985" y="51955"/>
                  </a:lnTo>
                  <a:lnTo>
                    <a:pt x="21985" y="51867"/>
                  </a:lnTo>
                  <a:lnTo>
                    <a:pt x="21941" y="51823"/>
                  </a:lnTo>
                  <a:lnTo>
                    <a:pt x="21897" y="51779"/>
                  </a:lnTo>
                  <a:lnTo>
                    <a:pt x="21809" y="51736"/>
                  </a:lnTo>
                  <a:lnTo>
                    <a:pt x="20449" y="51560"/>
                  </a:lnTo>
                  <a:lnTo>
                    <a:pt x="20405" y="51560"/>
                  </a:lnTo>
                  <a:lnTo>
                    <a:pt x="17290" y="52087"/>
                  </a:lnTo>
                  <a:lnTo>
                    <a:pt x="16412" y="52087"/>
                  </a:lnTo>
                  <a:lnTo>
                    <a:pt x="12726" y="50770"/>
                  </a:lnTo>
                  <a:lnTo>
                    <a:pt x="10356" y="49585"/>
                  </a:lnTo>
                  <a:lnTo>
                    <a:pt x="8470" y="48225"/>
                  </a:lnTo>
                  <a:lnTo>
                    <a:pt x="7109" y="47611"/>
                  </a:lnTo>
                  <a:lnTo>
                    <a:pt x="4389" y="45987"/>
                  </a:lnTo>
                  <a:lnTo>
                    <a:pt x="3072" y="45197"/>
                  </a:lnTo>
                  <a:lnTo>
                    <a:pt x="2941" y="45197"/>
                  </a:lnTo>
                  <a:lnTo>
                    <a:pt x="1712" y="45285"/>
                  </a:lnTo>
                  <a:lnTo>
                    <a:pt x="1756" y="42082"/>
                  </a:lnTo>
                  <a:lnTo>
                    <a:pt x="1756" y="41994"/>
                  </a:lnTo>
                  <a:lnTo>
                    <a:pt x="1185" y="40458"/>
                  </a:lnTo>
                  <a:lnTo>
                    <a:pt x="659" y="34929"/>
                  </a:lnTo>
                  <a:lnTo>
                    <a:pt x="352" y="32735"/>
                  </a:lnTo>
                  <a:lnTo>
                    <a:pt x="527" y="32033"/>
                  </a:lnTo>
                  <a:lnTo>
                    <a:pt x="790" y="31770"/>
                  </a:lnTo>
                  <a:lnTo>
                    <a:pt x="2151" y="31463"/>
                  </a:lnTo>
                  <a:lnTo>
                    <a:pt x="3906" y="31243"/>
                  </a:lnTo>
                  <a:lnTo>
                    <a:pt x="3994" y="31200"/>
                  </a:lnTo>
                  <a:lnTo>
                    <a:pt x="4038" y="31068"/>
                  </a:lnTo>
                  <a:lnTo>
                    <a:pt x="4213" y="29401"/>
                  </a:lnTo>
                  <a:lnTo>
                    <a:pt x="4213" y="29357"/>
                  </a:lnTo>
                  <a:lnTo>
                    <a:pt x="3950" y="26855"/>
                  </a:lnTo>
                  <a:lnTo>
                    <a:pt x="3906" y="26066"/>
                  </a:lnTo>
                  <a:lnTo>
                    <a:pt x="8031" y="21283"/>
                  </a:lnTo>
                  <a:lnTo>
                    <a:pt x="10356" y="18694"/>
                  </a:lnTo>
                  <a:lnTo>
                    <a:pt x="12507" y="16236"/>
                  </a:lnTo>
                  <a:lnTo>
                    <a:pt x="14701" y="13340"/>
                  </a:lnTo>
                  <a:lnTo>
                    <a:pt x="14744" y="13340"/>
                  </a:lnTo>
                  <a:lnTo>
                    <a:pt x="15403" y="12024"/>
                  </a:lnTo>
                  <a:lnTo>
                    <a:pt x="15447" y="11980"/>
                  </a:lnTo>
                  <a:lnTo>
                    <a:pt x="16149" y="9172"/>
                  </a:lnTo>
                  <a:lnTo>
                    <a:pt x="17421" y="6495"/>
                  </a:lnTo>
                  <a:lnTo>
                    <a:pt x="18694" y="4608"/>
                  </a:lnTo>
                  <a:lnTo>
                    <a:pt x="19308" y="3511"/>
                  </a:lnTo>
                  <a:lnTo>
                    <a:pt x="19308" y="3467"/>
                  </a:lnTo>
                  <a:lnTo>
                    <a:pt x="20098" y="220"/>
                  </a:lnTo>
                  <a:lnTo>
                    <a:pt x="20098" y="132"/>
                  </a:lnTo>
                  <a:lnTo>
                    <a:pt x="20098" y="88"/>
                  </a:lnTo>
                  <a:lnTo>
                    <a:pt x="20054"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 name="Google Shape;1140;p17"/>
            <p:cNvSpPr/>
            <p:nvPr/>
          </p:nvSpPr>
          <p:spPr>
            <a:xfrm>
              <a:off x="3590575" y="1937650"/>
              <a:ext cx="1971375" cy="750375"/>
            </a:xfrm>
            <a:custGeom>
              <a:rect b="b" l="l" r="r" t="t"/>
              <a:pathLst>
                <a:path extrusionOk="0" h="30015" w="78855">
                  <a:moveTo>
                    <a:pt x="75344" y="0"/>
                  </a:moveTo>
                  <a:lnTo>
                    <a:pt x="75256" y="44"/>
                  </a:lnTo>
                  <a:lnTo>
                    <a:pt x="72228" y="1536"/>
                  </a:lnTo>
                  <a:lnTo>
                    <a:pt x="66655" y="3511"/>
                  </a:lnTo>
                  <a:lnTo>
                    <a:pt x="62531" y="4959"/>
                  </a:lnTo>
                  <a:lnTo>
                    <a:pt x="59020" y="6231"/>
                  </a:lnTo>
                  <a:lnTo>
                    <a:pt x="55905" y="7284"/>
                  </a:lnTo>
                  <a:lnTo>
                    <a:pt x="51955" y="7416"/>
                  </a:lnTo>
                  <a:lnTo>
                    <a:pt x="51868" y="7460"/>
                  </a:lnTo>
                  <a:lnTo>
                    <a:pt x="48489" y="9171"/>
                  </a:lnTo>
                  <a:lnTo>
                    <a:pt x="43662" y="11716"/>
                  </a:lnTo>
                  <a:lnTo>
                    <a:pt x="40898" y="12726"/>
                  </a:lnTo>
                  <a:lnTo>
                    <a:pt x="35895" y="13735"/>
                  </a:lnTo>
                  <a:lnTo>
                    <a:pt x="32341" y="14349"/>
                  </a:lnTo>
                  <a:lnTo>
                    <a:pt x="29050" y="14832"/>
                  </a:lnTo>
                  <a:lnTo>
                    <a:pt x="27382" y="15227"/>
                  </a:lnTo>
                  <a:lnTo>
                    <a:pt x="26636" y="15534"/>
                  </a:lnTo>
                  <a:lnTo>
                    <a:pt x="25803" y="15490"/>
                  </a:lnTo>
                  <a:lnTo>
                    <a:pt x="25759" y="15490"/>
                  </a:lnTo>
                  <a:lnTo>
                    <a:pt x="25320" y="15622"/>
                  </a:lnTo>
                  <a:lnTo>
                    <a:pt x="25232" y="15666"/>
                  </a:lnTo>
                  <a:lnTo>
                    <a:pt x="25188" y="15753"/>
                  </a:lnTo>
                  <a:lnTo>
                    <a:pt x="24398" y="20098"/>
                  </a:lnTo>
                  <a:lnTo>
                    <a:pt x="24135" y="22555"/>
                  </a:lnTo>
                  <a:lnTo>
                    <a:pt x="23696" y="24529"/>
                  </a:lnTo>
                  <a:lnTo>
                    <a:pt x="22863" y="26680"/>
                  </a:lnTo>
                  <a:lnTo>
                    <a:pt x="21766" y="28698"/>
                  </a:lnTo>
                  <a:lnTo>
                    <a:pt x="20888" y="29532"/>
                  </a:lnTo>
                  <a:lnTo>
                    <a:pt x="20318" y="29663"/>
                  </a:lnTo>
                  <a:lnTo>
                    <a:pt x="17509" y="29181"/>
                  </a:lnTo>
                  <a:lnTo>
                    <a:pt x="11805" y="27820"/>
                  </a:lnTo>
                  <a:lnTo>
                    <a:pt x="7285" y="27075"/>
                  </a:lnTo>
                  <a:lnTo>
                    <a:pt x="5223" y="27075"/>
                  </a:lnTo>
                  <a:lnTo>
                    <a:pt x="220" y="25363"/>
                  </a:lnTo>
                  <a:lnTo>
                    <a:pt x="176" y="25363"/>
                  </a:lnTo>
                  <a:lnTo>
                    <a:pt x="89" y="25407"/>
                  </a:lnTo>
                  <a:lnTo>
                    <a:pt x="45" y="25407"/>
                  </a:lnTo>
                  <a:lnTo>
                    <a:pt x="1" y="25495"/>
                  </a:lnTo>
                  <a:lnTo>
                    <a:pt x="1" y="25539"/>
                  </a:lnTo>
                  <a:lnTo>
                    <a:pt x="45" y="25626"/>
                  </a:lnTo>
                  <a:lnTo>
                    <a:pt x="89" y="25670"/>
                  </a:lnTo>
                  <a:lnTo>
                    <a:pt x="133" y="25714"/>
                  </a:lnTo>
                  <a:lnTo>
                    <a:pt x="5135" y="27426"/>
                  </a:lnTo>
                  <a:lnTo>
                    <a:pt x="7241" y="27426"/>
                  </a:lnTo>
                  <a:lnTo>
                    <a:pt x="11717" y="28172"/>
                  </a:lnTo>
                  <a:lnTo>
                    <a:pt x="17465" y="29532"/>
                  </a:lnTo>
                  <a:lnTo>
                    <a:pt x="20318" y="30014"/>
                  </a:lnTo>
                  <a:lnTo>
                    <a:pt x="20361" y="30014"/>
                  </a:lnTo>
                  <a:lnTo>
                    <a:pt x="21020" y="29883"/>
                  </a:lnTo>
                  <a:lnTo>
                    <a:pt x="21107" y="29839"/>
                  </a:lnTo>
                  <a:lnTo>
                    <a:pt x="22029" y="28961"/>
                  </a:lnTo>
                  <a:lnTo>
                    <a:pt x="22073" y="28917"/>
                  </a:lnTo>
                  <a:lnTo>
                    <a:pt x="23170" y="26855"/>
                  </a:lnTo>
                  <a:lnTo>
                    <a:pt x="23170" y="26811"/>
                  </a:lnTo>
                  <a:lnTo>
                    <a:pt x="24047" y="24661"/>
                  </a:lnTo>
                  <a:lnTo>
                    <a:pt x="24486" y="22643"/>
                  </a:lnTo>
                  <a:lnTo>
                    <a:pt x="24486" y="22599"/>
                  </a:lnTo>
                  <a:lnTo>
                    <a:pt x="24750" y="20141"/>
                  </a:lnTo>
                  <a:lnTo>
                    <a:pt x="25495" y="15929"/>
                  </a:lnTo>
                  <a:lnTo>
                    <a:pt x="25847" y="15841"/>
                  </a:lnTo>
                  <a:lnTo>
                    <a:pt x="26680" y="15885"/>
                  </a:lnTo>
                  <a:lnTo>
                    <a:pt x="26724" y="15885"/>
                  </a:lnTo>
                  <a:lnTo>
                    <a:pt x="27514" y="15578"/>
                  </a:lnTo>
                  <a:lnTo>
                    <a:pt x="29094" y="15183"/>
                  </a:lnTo>
                  <a:lnTo>
                    <a:pt x="32385" y="14700"/>
                  </a:lnTo>
                  <a:lnTo>
                    <a:pt x="35939" y="14086"/>
                  </a:lnTo>
                  <a:lnTo>
                    <a:pt x="40985" y="13077"/>
                  </a:lnTo>
                  <a:lnTo>
                    <a:pt x="41029" y="13077"/>
                  </a:lnTo>
                  <a:lnTo>
                    <a:pt x="43794" y="12067"/>
                  </a:lnTo>
                  <a:lnTo>
                    <a:pt x="43838" y="12067"/>
                  </a:lnTo>
                  <a:lnTo>
                    <a:pt x="48664" y="9479"/>
                  </a:lnTo>
                  <a:lnTo>
                    <a:pt x="51999" y="7767"/>
                  </a:lnTo>
                  <a:lnTo>
                    <a:pt x="55905" y="7636"/>
                  </a:lnTo>
                  <a:lnTo>
                    <a:pt x="55992" y="7592"/>
                  </a:lnTo>
                  <a:lnTo>
                    <a:pt x="59152" y="6539"/>
                  </a:lnTo>
                  <a:lnTo>
                    <a:pt x="62662" y="5310"/>
                  </a:lnTo>
                  <a:lnTo>
                    <a:pt x="66787" y="3862"/>
                  </a:lnTo>
                  <a:lnTo>
                    <a:pt x="72360" y="1887"/>
                  </a:lnTo>
                  <a:lnTo>
                    <a:pt x="72360" y="1843"/>
                  </a:lnTo>
                  <a:lnTo>
                    <a:pt x="75256" y="439"/>
                  </a:lnTo>
                  <a:lnTo>
                    <a:pt x="76572" y="4783"/>
                  </a:lnTo>
                  <a:lnTo>
                    <a:pt x="78196" y="10356"/>
                  </a:lnTo>
                  <a:lnTo>
                    <a:pt x="78503" y="11409"/>
                  </a:lnTo>
                  <a:lnTo>
                    <a:pt x="78547" y="11453"/>
                  </a:lnTo>
                  <a:lnTo>
                    <a:pt x="78591" y="11497"/>
                  </a:lnTo>
                  <a:lnTo>
                    <a:pt x="78766" y="11497"/>
                  </a:lnTo>
                  <a:lnTo>
                    <a:pt x="78810" y="11409"/>
                  </a:lnTo>
                  <a:lnTo>
                    <a:pt x="78854" y="11365"/>
                  </a:lnTo>
                  <a:lnTo>
                    <a:pt x="78854" y="11278"/>
                  </a:lnTo>
                  <a:lnTo>
                    <a:pt x="78503" y="10268"/>
                  </a:lnTo>
                  <a:lnTo>
                    <a:pt x="76923" y="4696"/>
                  </a:lnTo>
                  <a:lnTo>
                    <a:pt x="75519" y="132"/>
                  </a:lnTo>
                  <a:lnTo>
                    <a:pt x="75475" y="88"/>
                  </a:lnTo>
                  <a:lnTo>
                    <a:pt x="75432" y="44"/>
                  </a:lnTo>
                  <a:lnTo>
                    <a:pt x="75344"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 name="Google Shape;1141;p17"/>
            <p:cNvSpPr/>
            <p:nvPr/>
          </p:nvSpPr>
          <p:spPr>
            <a:xfrm>
              <a:off x="3469925" y="764950"/>
              <a:ext cx="299500" cy="582525"/>
            </a:xfrm>
            <a:custGeom>
              <a:rect b="b" l="l" r="r" t="t"/>
              <a:pathLst>
                <a:path extrusionOk="0" h="23301" w="11980">
                  <a:moveTo>
                    <a:pt x="11760" y="0"/>
                  </a:moveTo>
                  <a:lnTo>
                    <a:pt x="11716" y="44"/>
                  </a:lnTo>
                  <a:lnTo>
                    <a:pt x="11672" y="88"/>
                  </a:lnTo>
                  <a:lnTo>
                    <a:pt x="8381" y="6100"/>
                  </a:lnTo>
                  <a:lnTo>
                    <a:pt x="7065" y="8030"/>
                  </a:lnTo>
                  <a:lnTo>
                    <a:pt x="7065" y="8074"/>
                  </a:lnTo>
                  <a:lnTo>
                    <a:pt x="6275" y="9654"/>
                  </a:lnTo>
                  <a:lnTo>
                    <a:pt x="4651" y="13998"/>
                  </a:lnTo>
                  <a:lnTo>
                    <a:pt x="3247" y="17860"/>
                  </a:lnTo>
                  <a:lnTo>
                    <a:pt x="2019" y="20229"/>
                  </a:lnTo>
                  <a:lnTo>
                    <a:pt x="44" y="23037"/>
                  </a:lnTo>
                  <a:lnTo>
                    <a:pt x="0" y="23081"/>
                  </a:lnTo>
                  <a:lnTo>
                    <a:pt x="0" y="23169"/>
                  </a:lnTo>
                  <a:lnTo>
                    <a:pt x="44" y="23213"/>
                  </a:lnTo>
                  <a:lnTo>
                    <a:pt x="88" y="23257"/>
                  </a:lnTo>
                  <a:lnTo>
                    <a:pt x="176" y="23301"/>
                  </a:lnTo>
                  <a:lnTo>
                    <a:pt x="263" y="23301"/>
                  </a:lnTo>
                  <a:lnTo>
                    <a:pt x="307" y="23257"/>
                  </a:lnTo>
                  <a:lnTo>
                    <a:pt x="2326" y="20449"/>
                  </a:lnTo>
                  <a:lnTo>
                    <a:pt x="2326" y="20405"/>
                  </a:lnTo>
                  <a:lnTo>
                    <a:pt x="3598" y="18035"/>
                  </a:lnTo>
                  <a:lnTo>
                    <a:pt x="3598" y="17991"/>
                  </a:lnTo>
                  <a:lnTo>
                    <a:pt x="5002" y="14130"/>
                  </a:lnTo>
                  <a:lnTo>
                    <a:pt x="6582" y="9786"/>
                  </a:lnTo>
                  <a:lnTo>
                    <a:pt x="7372" y="8206"/>
                  </a:lnTo>
                  <a:lnTo>
                    <a:pt x="8645" y="6275"/>
                  </a:lnTo>
                  <a:lnTo>
                    <a:pt x="11979" y="264"/>
                  </a:lnTo>
                  <a:lnTo>
                    <a:pt x="11979" y="176"/>
                  </a:lnTo>
                  <a:lnTo>
                    <a:pt x="11979" y="132"/>
                  </a:lnTo>
                  <a:lnTo>
                    <a:pt x="11936" y="88"/>
                  </a:lnTo>
                  <a:lnTo>
                    <a:pt x="11892"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 name="Google Shape;1142;p17"/>
            <p:cNvSpPr/>
            <p:nvPr/>
          </p:nvSpPr>
          <p:spPr>
            <a:xfrm>
              <a:off x="3619100" y="2026500"/>
              <a:ext cx="1900050" cy="686750"/>
            </a:xfrm>
            <a:custGeom>
              <a:rect b="b" l="l" r="r" t="t"/>
              <a:pathLst>
                <a:path extrusionOk="0" h="27470" w="76002">
                  <a:moveTo>
                    <a:pt x="71877" y="1"/>
                  </a:moveTo>
                  <a:lnTo>
                    <a:pt x="70473" y="45"/>
                  </a:lnTo>
                  <a:lnTo>
                    <a:pt x="70429" y="88"/>
                  </a:lnTo>
                  <a:lnTo>
                    <a:pt x="64900" y="1975"/>
                  </a:lnTo>
                  <a:lnTo>
                    <a:pt x="58230" y="4345"/>
                  </a:lnTo>
                  <a:lnTo>
                    <a:pt x="55510" y="5222"/>
                  </a:lnTo>
                  <a:lnTo>
                    <a:pt x="51385" y="5266"/>
                  </a:lnTo>
                  <a:lnTo>
                    <a:pt x="51341" y="5310"/>
                  </a:lnTo>
                  <a:lnTo>
                    <a:pt x="48225" y="6802"/>
                  </a:lnTo>
                  <a:lnTo>
                    <a:pt x="45461" y="8250"/>
                  </a:lnTo>
                  <a:lnTo>
                    <a:pt x="43311" y="9391"/>
                  </a:lnTo>
                  <a:lnTo>
                    <a:pt x="40590" y="10313"/>
                  </a:lnTo>
                  <a:lnTo>
                    <a:pt x="34842" y="11322"/>
                  </a:lnTo>
                  <a:lnTo>
                    <a:pt x="29137" y="12331"/>
                  </a:lnTo>
                  <a:lnTo>
                    <a:pt x="25934" y="12682"/>
                  </a:lnTo>
                  <a:lnTo>
                    <a:pt x="25057" y="12858"/>
                  </a:lnTo>
                  <a:lnTo>
                    <a:pt x="24969" y="12901"/>
                  </a:lnTo>
                  <a:lnTo>
                    <a:pt x="24925" y="12989"/>
                  </a:lnTo>
                  <a:lnTo>
                    <a:pt x="24398" y="15973"/>
                  </a:lnTo>
                  <a:lnTo>
                    <a:pt x="24135" y="18430"/>
                  </a:lnTo>
                  <a:lnTo>
                    <a:pt x="23082" y="22072"/>
                  </a:lnTo>
                  <a:lnTo>
                    <a:pt x="21722" y="24837"/>
                  </a:lnTo>
                  <a:lnTo>
                    <a:pt x="20581" y="26373"/>
                  </a:lnTo>
                  <a:lnTo>
                    <a:pt x="19923" y="26899"/>
                  </a:lnTo>
                  <a:lnTo>
                    <a:pt x="19045" y="27119"/>
                  </a:lnTo>
                  <a:lnTo>
                    <a:pt x="15886" y="26592"/>
                  </a:lnTo>
                  <a:lnTo>
                    <a:pt x="10444" y="25320"/>
                  </a:lnTo>
                  <a:lnTo>
                    <a:pt x="6320" y="24574"/>
                  </a:lnTo>
                  <a:lnTo>
                    <a:pt x="6276" y="24574"/>
                  </a:lnTo>
                  <a:lnTo>
                    <a:pt x="3643" y="24530"/>
                  </a:lnTo>
                  <a:lnTo>
                    <a:pt x="264" y="23301"/>
                  </a:lnTo>
                  <a:lnTo>
                    <a:pt x="132" y="23301"/>
                  </a:lnTo>
                  <a:lnTo>
                    <a:pt x="45" y="23345"/>
                  </a:lnTo>
                  <a:lnTo>
                    <a:pt x="45" y="23433"/>
                  </a:lnTo>
                  <a:lnTo>
                    <a:pt x="1" y="23477"/>
                  </a:lnTo>
                  <a:lnTo>
                    <a:pt x="45" y="23564"/>
                  </a:lnTo>
                  <a:lnTo>
                    <a:pt x="89" y="23608"/>
                  </a:lnTo>
                  <a:lnTo>
                    <a:pt x="132" y="23652"/>
                  </a:lnTo>
                  <a:lnTo>
                    <a:pt x="3511" y="24881"/>
                  </a:lnTo>
                  <a:lnTo>
                    <a:pt x="3599" y="24881"/>
                  </a:lnTo>
                  <a:lnTo>
                    <a:pt x="6276" y="24925"/>
                  </a:lnTo>
                  <a:lnTo>
                    <a:pt x="10357" y="25671"/>
                  </a:lnTo>
                  <a:lnTo>
                    <a:pt x="15842" y="26943"/>
                  </a:lnTo>
                  <a:lnTo>
                    <a:pt x="19045" y="27470"/>
                  </a:lnTo>
                  <a:lnTo>
                    <a:pt x="19089" y="27470"/>
                  </a:lnTo>
                  <a:lnTo>
                    <a:pt x="20054" y="27206"/>
                  </a:lnTo>
                  <a:lnTo>
                    <a:pt x="20098" y="27206"/>
                  </a:lnTo>
                  <a:lnTo>
                    <a:pt x="20844" y="26636"/>
                  </a:lnTo>
                  <a:lnTo>
                    <a:pt x="20888" y="26592"/>
                  </a:lnTo>
                  <a:lnTo>
                    <a:pt x="22029" y="25012"/>
                  </a:lnTo>
                  <a:lnTo>
                    <a:pt x="23433" y="22204"/>
                  </a:lnTo>
                  <a:lnTo>
                    <a:pt x="23433" y="22160"/>
                  </a:lnTo>
                  <a:lnTo>
                    <a:pt x="24442" y="18518"/>
                  </a:lnTo>
                  <a:lnTo>
                    <a:pt x="24749" y="16061"/>
                  </a:lnTo>
                  <a:lnTo>
                    <a:pt x="25232" y="13165"/>
                  </a:lnTo>
                  <a:lnTo>
                    <a:pt x="26022" y="13033"/>
                  </a:lnTo>
                  <a:lnTo>
                    <a:pt x="29181" y="12682"/>
                  </a:lnTo>
                  <a:lnTo>
                    <a:pt x="34886" y="11673"/>
                  </a:lnTo>
                  <a:lnTo>
                    <a:pt x="40634" y="10664"/>
                  </a:lnTo>
                  <a:lnTo>
                    <a:pt x="40678" y="10664"/>
                  </a:lnTo>
                  <a:lnTo>
                    <a:pt x="43443" y="9742"/>
                  </a:lnTo>
                  <a:lnTo>
                    <a:pt x="43486" y="9742"/>
                  </a:lnTo>
                  <a:lnTo>
                    <a:pt x="45637" y="8557"/>
                  </a:lnTo>
                  <a:lnTo>
                    <a:pt x="48401" y="7109"/>
                  </a:lnTo>
                  <a:lnTo>
                    <a:pt x="51429" y="5617"/>
                  </a:lnTo>
                  <a:lnTo>
                    <a:pt x="55554" y="5530"/>
                  </a:lnTo>
                  <a:lnTo>
                    <a:pt x="55597" y="5530"/>
                  </a:lnTo>
                  <a:lnTo>
                    <a:pt x="58362" y="4652"/>
                  </a:lnTo>
                  <a:lnTo>
                    <a:pt x="65032" y="2282"/>
                  </a:lnTo>
                  <a:lnTo>
                    <a:pt x="70517" y="396"/>
                  </a:lnTo>
                  <a:lnTo>
                    <a:pt x="71833" y="352"/>
                  </a:lnTo>
                  <a:lnTo>
                    <a:pt x="72755" y="1098"/>
                  </a:lnTo>
                  <a:lnTo>
                    <a:pt x="73676" y="2853"/>
                  </a:lnTo>
                  <a:lnTo>
                    <a:pt x="75212" y="7022"/>
                  </a:lnTo>
                  <a:lnTo>
                    <a:pt x="75695" y="8908"/>
                  </a:lnTo>
                  <a:lnTo>
                    <a:pt x="75695" y="8952"/>
                  </a:lnTo>
                  <a:lnTo>
                    <a:pt x="75739" y="8996"/>
                  </a:lnTo>
                  <a:lnTo>
                    <a:pt x="75826" y="9040"/>
                  </a:lnTo>
                  <a:lnTo>
                    <a:pt x="75870" y="9040"/>
                  </a:lnTo>
                  <a:lnTo>
                    <a:pt x="75958" y="8996"/>
                  </a:lnTo>
                  <a:lnTo>
                    <a:pt x="76002" y="8952"/>
                  </a:lnTo>
                  <a:lnTo>
                    <a:pt x="76002" y="8908"/>
                  </a:lnTo>
                  <a:lnTo>
                    <a:pt x="76002" y="8821"/>
                  </a:lnTo>
                  <a:lnTo>
                    <a:pt x="75563" y="6934"/>
                  </a:lnTo>
                  <a:lnTo>
                    <a:pt x="75563" y="6890"/>
                  </a:lnTo>
                  <a:lnTo>
                    <a:pt x="74027" y="2721"/>
                  </a:lnTo>
                  <a:lnTo>
                    <a:pt x="73018" y="922"/>
                  </a:lnTo>
                  <a:lnTo>
                    <a:pt x="72974" y="878"/>
                  </a:lnTo>
                  <a:lnTo>
                    <a:pt x="72009" y="45"/>
                  </a:lnTo>
                  <a:lnTo>
                    <a:pt x="71877"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 name="Google Shape;1143;p17"/>
            <p:cNvSpPr/>
            <p:nvPr/>
          </p:nvSpPr>
          <p:spPr>
            <a:xfrm>
              <a:off x="3437000" y="785800"/>
              <a:ext cx="287450" cy="611050"/>
            </a:xfrm>
            <a:custGeom>
              <a:rect b="b" l="l" r="r" t="t"/>
              <a:pathLst>
                <a:path extrusionOk="0" h="24442" w="11498">
                  <a:moveTo>
                    <a:pt x="11278" y="0"/>
                  </a:moveTo>
                  <a:lnTo>
                    <a:pt x="11234" y="44"/>
                  </a:lnTo>
                  <a:lnTo>
                    <a:pt x="11190" y="88"/>
                  </a:lnTo>
                  <a:lnTo>
                    <a:pt x="9435" y="3510"/>
                  </a:lnTo>
                  <a:lnTo>
                    <a:pt x="7460" y="6758"/>
                  </a:lnTo>
                  <a:lnTo>
                    <a:pt x="6627" y="8513"/>
                  </a:lnTo>
                  <a:lnTo>
                    <a:pt x="4871" y="13340"/>
                  </a:lnTo>
                  <a:lnTo>
                    <a:pt x="3204" y="17991"/>
                  </a:lnTo>
                  <a:lnTo>
                    <a:pt x="1273" y="21019"/>
                  </a:lnTo>
                  <a:lnTo>
                    <a:pt x="1273" y="21063"/>
                  </a:lnTo>
                  <a:lnTo>
                    <a:pt x="45" y="24222"/>
                  </a:lnTo>
                  <a:lnTo>
                    <a:pt x="1" y="24310"/>
                  </a:lnTo>
                  <a:lnTo>
                    <a:pt x="45" y="24354"/>
                  </a:lnTo>
                  <a:lnTo>
                    <a:pt x="45" y="24397"/>
                  </a:lnTo>
                  <a:lnTo>
                    <a:pt x="132" y="24441"/>
                  </a:lnTo>
                  <a:lnTo>
                    <a:pt x="308" y="24441"/>
                  </a:lnTo>
                  <a:lnTo>
                    <a:pt x="352" y="24354"/>
                  </a:lnTo>
                  <a:lnTo>
                    <a:pt x="1580" y="21194"/>
                  </a:lnTo>
                  <a:lnTo>
                    <a:pt x="3511" y="18123"/>
                  </a:lnTo>
                  <a:lnTo>
                    <a:pt x="5222" y="13471"/>
                  </a:lnTo>
                  <a:lnTo>
                    <a:pt x="6934" y="8644"/>
                  </a:lnTo>
                  <a:lnTo>
                    <a:pt x="7767" y="6933"/>
                  </a:lnTo>
                  <a:lnTo>
                    <a:pt x="9742" y="3686"/>
                  </a:lnTo>
                  <a:lnTo>
                    <a:pt x="11497" y="219"/>
                  </a:lnTo>
                  <a:lnTo>
                    <a:pt x="11497" y="176"/>
                  </a:lnTo>
                  <a:lnTo>
                    <a:pt x="11497" y="88"/>
                  </a:lnTo>
                  <a:lnTo>
                    <a:pt x="11453" y="44"/>
                  </a:lnTo>
                  <a:lnTo>
                    <a:pt x="11410"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 name="Google Shape;1144;p17"/>
            <p:cNvSpPr/>
            <p:nvPr/>
          </p:nvSpPr>
          <p:spPr>
            <a:xfrm>
              <a:off x="3586200" y="2096725"/>
              <a:ext cx="1884700" cy="640675"/>
            </a:xfrm>
            <a:custGeom>
              <a:rect b="b" l="l" r="r" t="t"/>
              <a:pathLst>
                <a:path extrusionOk="0" h="25627" w="75388">
                  <a:moveTo>
                    <a:pt x="69727" y="0"/>
                  </a:moveTo>
                  <a:lnTo>
                    <a:pt x="67094" y="658"/>
                  </a:lnTo>
                  <a:lnTo>
                    <a:pt x="60248" y="3072"/>
                  </a:lnTo>
                  <a:lnTo>
                    <a:pt x="58142" y="3818"/>
                  </a:lnTo>
                  <a:lnTo>
                    <a:pt x="53271" y="3861"/>
                  </a:lnTo>
                  <a:lnTo>
                    <a:pt x="53227" y="3861"/>
                  </a:lnTo>
                  <a:lnTo>
                    <a:pt x="48752" y="6099"/>
                  </a:lnTo>
                  <a:lnTo>
                    <a:pt x="46031" y="7504"/>
                  </a:lnTo>
                  <a:lnTo>
                    <a:pt x="44495" y="8162"/>
                  </a:lnTo>
                  <a:lnTo>
                    <a:pt x="39712" y="9083"/>
                  </a:lnTo>
                  <a:lnTo>
                    <a:pt x="36290" y="9698"/>
                  </a:lnTo>
                  <a:lnTo>
                    <a:pt x="33306" y="10180"/>
                  </a:lnTo>
                  <a:lnTo>
                    <a:pt x="28347" y="11146"/>
                  </a:lnTo>
                  <a:lnTo>
                    <a:pt x="28303" y="11189"/>
                  </a:lnTo>
                  <a:lnTo>
                    <a:pt x="27557" y="11628"/>
                  </a:lnTo>
                  <a:lnTo>
                    <a:pt x="27470" y="11672"/>
                  </a:lnTo>
                  <a:lnTo>
                    <a:pt x="26987" y="12418"/>
                  </a:lnTo>
                  <a:lnTo>
                    <a:pt x="26987" y="12462"/>
                  </a:lnTo>
                  <a:lnTo>
                    <a:pt x="26592" y="14656"/>
                  </a:lnTo>
                  <a:lnTo>
                    <a:pt x="25319" y="19044"/>
                  </a:lnTo>
                  <a:lnTo>
                    <a:pt x="23740" y="22247"/>
                  </a:lnTo>
                  <a:lnTo>
                    <a:pt x="22336" y="24266"/>
                  </a:lnTo>
                  <a:lnTo>
                    <a:pt x="21326" y="24968"/>
                  </a:lnTo>
                  <a:lnTo>
                    <a:pt x="20185" y="25275"/>
                  </a:lnTo>
                  <a:lnTo>
                    <a:pt x="18737" y="25143"/>
                  </a:lnTo>
                  <a:lnTo>
                    <a:pt x="11541" y="23608"/>
                  </a:lnTo>
                  <a:lnTo>
                    <a:pt x="7723" y="22906"/>
                  </a:lnTo>
                  <a:lnTo>
                    <a:pt x="4608" y="22730"/>
                  </a:lnTo>
                  <a:lnTo>
                    <a:pt x="1405" y="21589"/>
                  </a:lnTo>
                  <a:lnTo>
                    <a:pt x="220" y="21150"/>
                  </a:lnTo>
                  <a:lnTo>
                    <a:pt x="88" y="21150"/>
                  </a:lnTo>
                  <a:lnTo>
                    <a:pt x="44" y="21194"/>
                  </a:lnTo>
                  <a:lnTo>
                    <a:pt x="0" y="21238"/>
                  </a:lnTo>
                  <a:lnTo>
                    <a:pt x="0" y="21326"/>
                  </a:lnTo>
                  <a:lnTo>
                    <a:pt x="0" y="21370"/>
                  </a:lnTo>
                  <a:lnTo>
                    <a:pt x="44" y="21457"/>
                  </a:lnTo>
                  <a:lnTo>
                    <a:pt x="88" y="21457"/>
                  </a:lnTo>
                  <a:lnTo>
                    <a:pt x="1317" y="21940"/>
                  </a:lnTo>
                  <a:lnTo>
                    <a:pt x="4520" y="23081"/>
                  </a:lnTo>
                  <a:lnTo>
                    <a:pt x="4608" y="23081"/>
                  </a:lnTo>
                  <a:lnTo>
                    <a:pt x="7679" y="23257"/>
                  </a:lnTo>
                  <a:lnTo>
                    <a:pt x="11453" y="23915"/>
                  </a:lnTo>
                  <a:lnTo>
                    <a:pt x="18693" y="25494"/>
                  </a:lnTo>
                  <a:lnTo>
                    <a:pt x="20185" y="25626"/>
                  </a:lnTo>
                  <a:lnTo>
                    <a:pt x="20273" y="25626"/>
                  </a:lnTo>
                  <a:lnTo>
                    <a:pt x="21458" y="25319"/>
                  </a:lnTo>
                  <a:lnTo>
                    <a:pt x="21546" y="25275"/>
                  </a:lnTo>
                  <a:lnTo>
                    <a:pt x="22555" y="24529"/>
                  </a:lnTo>
                  <a:lnTo>
                    <a:pt x="22599" y="24485"/>
                  </a:lnTo>
                  <a:lnTo>
                    <a:pt x="24047" y="22423"/>
                  </a:lnTo>
                  <a:lnTo>
                    <a:pt x="24047" y="22379"/>
                  </a:lnTo>
                  <a:lnTo>
                    <a:pt x="25627" y="19176"/>
                  </a:lnTo>
                  <a:lnTo>
                    <a:pt x="25670" y="19176"/>
                  </a:lnTo>
                  <a:lnTo>
                    <a:pt x="26899" y="14744"/>
                  </a:lnTo>
                  <a:lnTo>
                    <a:pt x="27338" y="12550"/>
                  </a:lnTo>
                  <a:lnTo>
                    <a:pt x="27777" y="11892"/>
                  </a:lnTo>
                  <a:lnTo>
                    <a:pt x="28435" y="11497"/>
                  </a:lnTo>
                  <a:lnTo>
                    <a:pt x="33393" y="10487"/>
                  </a:lnTo>
                  <a:lnTo>
                    <a:pt x="36333" y="10049"/>
                  </a:lnTo>
                  <a:lnTo>
                    <a:pt x="39756" y="9434"/>
                  </a:lnTo>
                  <a:lnTo>
                    <a:pt x="44583" y="8513"/>
                  </a:lnTo>
                  <a:lnTo>
                    <a:pt x="44627" y="8513"/>
                  </a:lnTo>
                  <a:lnTo>
                    <a:pt x="46207" y="7811"/>
                  </a:lnTo>
                  <a:lnTo>
                    <a:pt x="48927" y="6407"/>
                  </a:lnTo>
                  <a:lnTo>
                    <a:pt x="53315" y="4213"/>
                  </a:lnTo>
                  <a:lnTo>
                    <a:pt x="58142" y="4169"/>
                  </a:lnTo>
                  <a:lnTo>
                    <a:pt x="58230" y="4169"/>
                  </a:lnTo>
                  <a:lnTo>
                    <a:pt x="60336" y="3379"/>
                  </a:lnTo>
                  <a:lnTo>
                    <a:pt x="67181" y="1009"/>
                  </a:lnTo>
                  <a:lnTo>
                    <a:pt x="69770" y="351"/>
                  </a:lnTo>
                  <a:lnTo>
                    <a:pt x="71921" y="395"/>
                  </a:lnTo>
                  <a:lnTo>
                    <a:pt x="73369" y="1273"/>
                  </a:lnTo>
                  <a:lnTo>
                    <a:pt x="74246" y="2721"/>
                  </a:lnTo>
                  <a:lnTo>
                    <a:pt x="74992" y="5178"/>
                  </a:lnTo>
                  <a:lnTo>
                    <a:pt x="75036" y="7196"/>
                  </a:lnTo>
                  <a:lnTo>
                    <a:pt x="74992" y="10838"/>
                  </a:lnTo>
                  <a:lnTo>
                    <a:pt x="73544" y="13471"/>
                  </a:lnTo>
                  <a:lnTo>
                    <a:pt x="73544" y="13515"/>
                  </a:lnTo>
                  <a:lnTo>
                    <a:pt x="72667" y="15621"/>
                  </a:lnTo>
                  <a:lnTo>
                    <a:pt x="72667" y="15665"/>
                  </a:lnTo>
                  <a:lnTo>
                    <a:pt x="72667" y="15753"/>
                  </a:lnTo>
                  <a:lnTo>
                    <a:pt x="72710" y="15797"/>
                  </a:lnTo>
                  <a:lnTo>
                    <a:pt x="72754" y="15841"/>
                  </a:lnTo>
                  <a:lnTo>
                    <a:pt x="72886" y="15841"/>
                  </a:lnTo>
                  <a:lnTo>
                    <a:pt x="72930" y="15797"/>
                  </a:lnTo>
                  <a:lnTo>
                    <a:pt x="72974" y="15753"/>
                  </a:lnTo>
                  <a:lnTo>
                    <a:pt x="73851" y="13647"/>
                  </a:lnTo>
                  <a:lnTo>
                    <a:pt x="75343" y="10970"/>
                  </a:lnTo>
                  <a:lnTo>
                    <a:pt x="75343" y="10882"/>
                  </a:lnTo>
                  <a:lnTo>
                    <a:pt x="75387" y="7196"/>
                  </a:lnTo>
                  <a:lnTo>
                    <a:pt x="75343" y="5134"/>
                  </a:lnTo>
                  <a:lnTo>
                    <a:pt x="75343" y="5090"/>
                  </a:lnTo>
                  <a:lnTo>
                    <a:pt x="74597" y="2589"/>
                  </a:lnTo>
                  <a:lnTo>
                    <a:pt x="74553" y="2545"/>
                  </a:lnTo>
                  <a:lnTo>
                    <a:pt x="73632" y="1053"/>
                  </a:lnTo>
                  <a:lnTo>
                    <a:pt x="73588" y="1009"/>
                  </a:lnTo>
                  <a:lnTo>
                    <a:pt x="72052" y="44"/>
                  </a:lnTo>
                  <a:lnTo>
                    <a:pt x="71964" y="44"/>
                  </a:lnTo>
                  <a:lnTo>
                    <a:pt x="69770"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 name="Google Shape;1145;p17"/>
            <p:cNvSpPr/>
            <p:nvPr/>
          </p:nvSpPr>
          <p:spPr>
            <a:xfrm>
              <a:off x="3416150" y="761650"/>
              <a:ext cx="289650" cy="645075"/>
            </a:xfrm>
            <a:custGeom>
              <a:rect b="b" l="l" r="r" t="t"/>
              <a:pathLst>
                <a:path extrusionOk="0" h="25803" w="11586">
                  <a:moveTo>
                    <a:pt x="11322" y="1"/>
                  </a:moveTo>
                  <a:lnTo>
                    <a:pt x="11278" y="45"/>
                  </a:lnTo>
                  <a:lnTo>
                    <a:pt x="11234" y="88"/>
                  </a:lnTo>
                  <a:lnTo>
                    <a:pt x="9347" y="3950"/>
                  </a:lnTo>
                  <a:lnTo>
                    <a:pt x="7329" y="7241"/>
                  </a:lnTo>
                  <a:lnTo>
                    <a:pt x="6495" y="9128"/>
                  </a:lnTo>
                  <a:lnTo>
                    <a:pt x="5574" y="11717"/>
                  </a:lnTo>
                  <a:lnTo>
                    <a:pt x="3906" y="16807"/>
                  </a:lnTo>
                  <a:lnTo>
                    <a:pt x="2853" y="19484"/>
                  </a:lnTo>
                  <a:lnTo>
                    <a:pt x="2107" y="20668"/>
                  </a:lnTo>
                  <a:lnTo>
                    <a:pt x="2107" y="20712"/>
                  </a:lnTo>
                  <a:lnTo>
                    <a:pt x="45" y="25583"/>
                  </a:lnTo>
                  <a:lnTo>
                    <a:pt x="1" y="25627"/>
                  </a:lnTo>
                  <a:lnTo>
                    <a:pt x="1" y="25715"/>
                  </a:lnTo>
                  <a:lnTo>
                    <a:pt x="45" y="25758"/>
                  </a:lnTo>
                  <a:lnTo>
                    <a:pt x="133" y="25802"/>
                  </a:lnTo>
                  <a:lnTo>
                    <a:pt x="264" y="25802"/>
                  </a:lnTo>
                  <a:lnTo>
                    <a:pt x="352" y="25715"/>
                  </a:lnTo>
                  <a:lnTo>
                    <a:pt x="2414" y="20844"/>
                  </a:lnTo>
                  <a:lnTo>
                    <a:pt x="3160" y="19659"/>
                  </a:lnTo>
                  <a:lnTo>
                    <a:pt x="3160" y="19615"/>
                  </a:lnTo>
                  <a:lnTo>
                    <a:pt x="4213" y="16895"/>
                  </a:lnTo>
                  <a:lnTo>
                    <a:pt x="5881" y="11804"/>
                  </a:lnTo>
                  <a:lnTo>
                    <a:pt x="6846" y="9259"/>
                  </a:lnTo>
                  <a:lnTo>
                    <a:pt x="7636" y="7416"/>
                  </a:lnTo>
                  <a:lnTo>
                    <a:pt x="9655" y="4125"/>
                  </a:lnTo>
                  <a:lnTo>
                    <a:pt x="11541" y="264"/>
                  </a:lnTo>
                  <a:lnTo>
                    <a:pt x="11585" y="176"/>
                  </a:lnTo>
                  <a:lnTo>
                    <a:pt x="11541" y="132"/>
                  </a:lnTo>
                  <a:lnTo>
                    <a:pt x="11541" y="45"/>
                  </a:lnTo>
                  <a:lnTo>
                    <a:pt x="11454"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 name="Google Shape;1146;p17"/>
            <p:cNvSpPr/>
            <p:nvPr/>
          </p:nvSpPr>
          <p:spPr>
            <a:xfrm>
              <a:off x="3602650" y="2266750"/>
              <a:ext cx="1732200" cy="549625"/>
            </a:xfrm>
            <a:custGeom>
              <a:rect b="b" l="l" r="r" t="t"/>
              <a:pathLst>
                <a:path extrusionOk="0" h="21985" w="69288">
                  <a:moveTo>
                    <a:pt x="67094" y="0"/>
                  </a:moveTo>
                  <a:lnTo>
                    <a:pt x="63935" y="1054"/>
                  </a:lnTo>
                  <a:lnTo>
                    <a:pt x="58055" y="2502"/>
                  </a:lnTo>
                  <a:lnTo>
                    <a:pt x="54544" y="2633"/>
                  </a:lnTo>
                  <a:lnTo>
                    <a:pt x="54500" y="2633"/>
                  </a:lnTo>
                  <a:lnTo>
                    <a:pt x="51165" y="3862"/>
                  </a:lnTo>
                  <a:lnTo>
                    <a:pt x="47874" y="5091"/>
                  </a:lnTo>
                  <a:lnTo>
                    <a:pt x="45198" y="5661"/>
                  </a:lnTo>
                  <a:lnTo>
                    <a:pt x="39932" y="6144"/>
                  </a:lnTo>
                  <a:lnTo>
                    <a:pt x="36378" y="6495"/>
                  </a:lnTo>
                  <a:lnTo>
                    <a:pt x="29927" y="7241"/>
                  </a:lnTo>
                  <a:lnTo>
                    <a:pt x="28918" y="7416"/>
                  </a:lnTo>
                  <a:lnTo>
                    <a:pt x="28830" y="7460"/>
                  </a:lnTo>
                  <a:lnTo>
                    <a:pt x="28742" y="7548"/>
                  </a:lnTo>
                  <a:lnTo>
                    <a:pt x="27338" y="12068"/>
                  </a:lnTo>
                  <a:lnTo>
                    <a:pt x="25846" y="15227"/>
                  </a:lnTo>
                  <a:lnTo>
                    <a:pt x="22775" y="20273"/>
                  </a:lnTo>
                  <a:lnTo>
                    <a:pt x="21897" y="21502"/>
                  </a:lnTo>
                  <a:lnTo>
                    <a:pt x="19132" y="21633"/>
                  </a:lnTo>
                  <a:lnTo>
                    <a:pt x="16456" y="21282"/>
                  </a:lnTo>
                  <a:lnTo>
                    <a:pt x="12068" y="20361"/>
                  </a:lnTo>
                  <a:lnTo>
                    <a:pt x="8557" y="19615"/>
                  </a:lnTo>
                  <a:lnTo>
                    <a:pt x="8513" y="19615"/>
                  </a:lnTo>
                  <a:lnTo>
                    <a:pt x="5968" y="19439"/>
                  </a:lnTo>
                  <a:lnTo>
                    <a:pt x="3204" y="18957"/>
                  </a:lnTo>
                  <a:lnTo>
                    <a:pt x="220" y="18035"/>
                  </a:lnTo>
                  <a:lnTo>
                    <a:pt x="132" y="18035"/>
                  </a:lnTo>
                  <a:lnTo>
                    <a:pt x="88" y="18079"/>
                  </a:lnTo>
                  <a:lnTo>
                    <a:pt x="44" y="18123"/>
                  </a:lnTo>
                  <a:lnTo>
                    <a:pt x="1" y="18167"/>
                  </a:lnTo>
                  <a:lnTo>
                    <a:pt x="1" y="18255"/>
                  </a:lnTo>
                  <a:lnTo>
                    <a:pt x="1" y="18299"/>
                  </a:lnTo>
                  <a:lnTo>
                    <a:pt x="44" y="18342"/>
                  </a:lnTo>
                  <a:lnTo>
                    <a:pt x="88" y="18386"/>
                  </a:lnTo>
                  <a:lnTo>
                    <a:pt x="3116" y="19308"/>
                  </a:lnTo>
                  <a:lnTo>
                    <a:pt x="5924" y="19790"/>
                  </a:lnTo>
                  <a:lnTo>
                    <a:pt x="5968" y="19790"/>
                  </a:lnTo>
                  <a:lnTo>
                    <a:pt x="8470" y="19966"/>
                  </a:lnTo>
                  <a:lnTo>
                    <a:pt x="11980" y="20712"/>
                  </a:lnTo>
                  <a:lnTo>
                    <a:pt x="16368" y="21633"/>
                  </a:lnTo>
                  <a:lnTo>
                    <a:pt x="19089" y="21984"/>
                  </a:lnTo>
                  <a:lnTo>
                    <a:pt x="19132" y="21984"/>
                  </a:lnTo>
                  <a:lnTo>
                    <a:pt x="21985" y="21853"/>
                  </a:lnTo>
                  <a:lnTo>
                    <a:pt x="22072" y="21809"/>
                  </a:lnTo>
                  <a:lnTo>
                    <a:pt x="22116" y="21765"/>
                  </a:lnTo>
                  <a:lnTo>
                    <a:pt x="23082" y="20493"/>
                  </a:lnTo>
                  <a:lnTo>
                    <a:pt x="26153" y="15402"/>
                  </a:lnTo>
                  <a:lnTo>
                    <a:pt x="27645" y="12243"/>
                  </a:lnTo>
                  <a:lnTo>
                    <a:pt x="27689" y="12199"/>
                  </a:lnTo>
                  <a:lnTo>
                    <a:pt x="29049" y="7723"/>
                  </a:lnTo>
                  <a:lnTo>
                    <a:pt x="29971" y="7592"/>
                  </a:lnTo>
                  <a:lnTo>
                    <a:pt x="36421" y="6846"/>
                  </a:lnTo>
                  <a:lnTo>
                    <a:pt x="39976" y="6495"/>
                  </a:lnTo>
                  <a:lnTo>
                    <a:pt x="45241" y="6012"/>
                  </a:lnTo>
                  <a:lnTo>
                    <a:pt x="45285" y="6012"/>
                  </a:lnTo>
                  <a:lnTo>
                    <a:pt x="47962" y="5398"/>
                  </a:lnTo>
                  <a:lnTo>
                    <a:pt x="48006" y="5398"/>
                  </a:lnTo>
                  <a:lnTo>
                    <a:pt x="51253" y="4213"/>
                  </a:lnTo>
                  <a:lnTo>
                    <a:pt x="54588" y="2984"/>
                  </a:lnTo>
                  <a:lnTo>
                    <a:pt x="58098" y="2853"/>
                  </a:lnTo>
                  <a:lnTo>
                    <a:pt x="64022" y="1405"/>
                  </a:lnTo>
                  <a:lnTo>
                    <a:pt x="67182" y="351"/>
                  </a:lnTo>
                  <a:lnTo>
                    <a:pt x="67752" y="439"/>
                  </a:lnTo>
                  <a:lnTo>
                    <a:pt x="68059" y="1097"/>
                  </a:lnTo>
                  <a:lnTo>
                    <a:pt x="68191" y="4081"/>
                  </a:lnTo>
                  <a:lnTo>
                    <a:pt x="68191" y="4125"/>
                  </a:lnTo>
                  <a:lnTo>
                    <a:pt x="68937" y="7636"/>
                  </a:lnTo>
                  <a:lnTo>
                    <a:pt x="68937" y="7723"/>
                  </a:lnTo>
                  <a:lnTo>
                    <a:pt x="68981" y="7767"/>
                  </a:lnTo>
                  <a:lnTo>
                    <a:pt x="69200" y="7767"/>
                  </a:lnTo>
                  <a:lnTo>
                    <a:pt x="69244" y="7723"/>
                  </a:lnTo>
                  <a:lnTo>
                    <a:pt x="69288" y="7636"/>
                  </a:lnTo>
                  <a:lnTo>
                    <a:pt x="69288" y="7592"/>
                  </a:lnTo>
                  <a:lnTo>
                    <a:pt x="68542" y="4081"/>
                  </a:lnTo>
                  <a:lnTo>
                    <a:pt x="68410" y="1054"/>
                  </a:lnTo>
                  <a:lnTo>
                    <a:pt x="68410" y="966"/>
                  </a:lnTo>
                  <a:lnTo>
                    <a:pt x="68059" y="176"/>
                  </a:lnTo>
                  <a:lnTo>
                    <a:pt x="67972" y="132"/>
                  </a:lnTo>
                  <a:lnTo>
                    <a:pt x="67928" y="88"/>
                  </a:lnTo>
                  <a:lnTo>
                    <a:pt x="67182"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 name="Google Shape;1147;p17"/>
            <p:cNvSpPr/>
            <p:nvPr/>
          </p:nvSpPr>
          <p:spPr>
            <a:xfrm>
              <a:off x="3338275" y="741900"/>
              <a:ext cx="284150" cy="635200"/>
            </a:xfrm>
            <a:custGeom>
              <a:rect b="b" l="l" r="r" t="t"/>
              <a:pathLst>
                <a:path extrusionOk="0" h="25408" w="11366">
                  <a:moveTo>
                    <a:pt x="11234" y="1"/>
                  </a:moveTo>
                  <a:lnTo>
                    <a:pt x="11146" y="45"/>
                  </a:lnTo>
                  <a:lnTo>
                    <a:pt x="11102" y="45"/>
                  </a:lnTo>
                  <a:lnTo>
                    <a:pt x="11058" y="132"/>
                  </a:lnTo>
                  <a:lnTo>
                    <a:pt x="9259" y="3950"/>
                  </a:lnTo>
                  <a:lnTo>
                    <a:pt x="7723" y="6451"/>
                  </a:lnTo>
                  <a:lnTo>
                    <a:pt x="6056" y="10620"/>
                  </a:lnTo>
                  <a:lnTo>
                    <a:pt x="4476" y="15578"/>
                  </a:lnTo>
                  <a:lnTo>
                    <a:pt x="2896" y="19659"/>
                  </a:lnTo>
                  <a:lnTo>
                    <a:pt x="1799" y="22775"/>
                  </a:lnTo>
                  <a:lnTo>
                    <a:pt x="44" y="25144"/>
                  </a:lnTo>
                  <a:lnTo>
                    <a:pt x="0" y="25188"/>
                  </a:lnTo>
                  <a:lnTo>
                    <a:pt x="0" y="25232"/>
                  </a:lnTo>
                  <a:lnTo>
                    <a:pt x="44" y="25320"/>
                  </a:lnTo>
                  <a:lnTo>
                    <a:pt x="88" y="25364"/>
                  </a:lnTo>
                  <a:lnTo>
                    <a:pt x="176" y="25408"/>
                  </a:lnTo>
                  <a:lnTo>
                    <a:pt x="264" y="25408"/>
                  </a:lnTo>
                  <a:lnTo>
                    <a:pt x="308" y="25320"/>
                  </a:lnTo>
                  <a:lnTo>
                    <a:pt x="2107" y="22994"/>
                  </a:lnTo>
                  <a:lnTo>
                    <a:pt x="2107" y="22950"/>
                  </a:lnTo>
                  <a:lnTo>
                    <a:pt x="3248" y="19791"/>
                  </a:lnTo>
                  <a:lnTo>
                    <a:pt x="4783" y="15666"/>
                  </a:lnTo>
                  <a:lnTo>
                    <a:pt x="6363" y="10751"/>
                  </a:lnTo>
                  <a:lnTo>
                    <a:pt x="8031" y="6627"/>
                  </a:lnTo>
                  <a:lnTo>
                    <a:pt x="9566" y="4126"/>
                  </a:lnTo>
                  <a:lnTo>
                    <a:pt x="11365" y="264"/>
                  </a:lnTo>
                  <a:lnTo>
                    <a:pt x="11365" y="220"/>
                  </a:lnTo>
                  <a:lnTo>
                    <a:pt x="11365" y="132"/>
                  </a:lnTo>
                  <a:lnTo>
                    <a:pt x="11322" y="89"/>
                  </a:lnTo>
                  <a:lnTo>
                    <a:pt x="11278" y="45"/>
                  </a:lnTo>
                  <a:lnTo>
                    <a:pt x="11234"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 name="Google Shape;1148;p17"/>
            <p:cNvSpPr/>
            <p:nvPr/>
          </p:nvSpPr>
          <p:spPr>
            <a:xfrm>
              <a:off x="3628975" y="2341350"/>
              <a:ext cx="1621425" cy="496975"/>
            </a:xfrm>
            <a:custGeom>
              <a:rect b="b" l="l" r="r" t="t"/>
              <a:pathLst>
                <a:path extrusionOk="0" h="19879" w="64857">
                  <a:moveTo>
                    <a:pt x="63935" y="0"/>
                  </a:moveTo>
                  <a:lnTo>
                    <a:pt x="58230" y="1141"/>
                  </a:lnTo>
                  <a:lnTo>
                    <a:pt x="51736" y="2809"/>
                  </a:lnTo>
                  <a:lnTo>
                    <a:pt x="48971" y="3686"/>
                  </a:lnTo>
                  <a:lnTo>
                    <a:pt x="46733" y="4344"/>
                  </a:lnTo>
                  <a:lnTo>
                    <a:pt x="43574" y="4696"/>
                  </a:lnTo>
                  <a:lnTo>
                    <a:pt x="38177" y="5222"/>
                  </a:lnTo>
                  <a:lnTo>
                    <a:pt x="34930" y="5485"/>
                  </a:lnTo>
                  <a:lnTo>
                    <a:pt x="28611" y="6012"/>
                  </a:lnTo>
                  <a:lnTo>
                    <a:pt x="28523" y="6056"/>
                  </a:lnTo>
                  <a:lnTo>
                    <a:pt x="28172" y="6275"/>
                  </a:lnTo>
                  <a:lnTo>
                    <a:pt x="28128" y="6363"/>
                  </a:lnTo>
                  <a:lnTo>
                    <a:pt x="26899" y="9698"/>
                  </a:lnTo>
                  <a:lnTo>
                    <a:pt x="25320" y="12989"/>
                  </a:lnTo>
                  <a:lnTo>
                    <a:pt x="23652" y="15753"/>
                  </a:lnTo>
                  <a:lnTo>
                    <a:pt x="21941" y="18255"/>
                  </a:lnTo>
                  <a:lnTo>
                    <a:pt x="21107" y="19176"/>
                  </a:lnTo>
                  <a:lnTo>
                    <a:pt x="20581" y="19483"/>
                  </a:lnTo>
                  <a:lnTo>
                    <a:pt x="17334" y="19527"/>
                  </a:lnTo>
                  <a:lnTo>
                    <a:pt x="14350" y="19176"/>
                  </a:lnTo>
                  <a:lnTo>
                    <a:pt x="10488" y="18386"/>
                  </a:lnTo>
                  <a:lnTo>
                    <a:pt x="7417" y="17728"/>
                  </a:lnTo>
                  <a:lnTo>
                    <a:pt x="1975" y="17026"/>
                  </a:lnTo>
                  <a:lnTo>
                    <a:pt x="264" y="16412"/>
                  </a:lnTo>
                  <a:lnTo>
                    <a:pt x="132" y="16412"/>
                  </a:lnTo>
                  <a:lnTo>
                    <a:pt x="88" y="16455"/>
                  </a:lnTo>
                  <a:lnTo>
                    <a:pt x="45" y="16499"/>
                  </a:lnTo>
                  <a:lnTo>
                    <a:pt x="1" y="16587"/>
                  </a:lnTo>
                  <a:lnTo>
                    <a:pt x="45" y="16675"/>
                  </a:lnTo>
                  <a:lnTo>
                    <a:pt x="88" y="16719"/>
                  </a:lnTo>
                  <a:lnTo>
                    <a:pt x="132" y="16763"/>
                  </a:lnTo>
                  <a:lnTo>
                    <a:pt x="1888" y="17333"/>
                  </a:lnTo>
                  <a:lnTo>
                    <a:pt x="1931" y="17377"/>
                  </a:lnTo>
                  <a:lnTo>
                    <a:pt x="7373" y="18079"/>
                  </a:lnTo>
                  <a:lnTo>
                    <a:pt x="10444" y="18737"/>
                  </a:lnTo>
                  <a:lnTo>
                    <a:pt x="14306" y="19527"/>
                  </a:lnTo>
                  <a:lnTo>
                    <a:pt x="17334" y="19878"/>
                  </a:lnTo>
                  <a:lnTo>
                    <a:pt x="20625" y="19834"/>
                  </a:lnTo>
                  <a:lnTo>
                    <a:pt x="20712" y="19834"/>
                  </a:lnTo>
                  <a:lnTo>
                    <a:pt x="21283" y="19483"/>
                  </a:lnTo>
                  <a:lnTo>
                    <a:pt x="21327" y="19439"/>
                  </a:lnTo>
                  <a:lnTo>
                    <a:pt x="22204" y="18474"/>
                  </a:lnTo>
                  <a:lnTo>
                    <a:pt x="23959" y="15973"/>
                  </a:lnTo>
                  <a:lnTo>
                    <a:pt x="25627" y="13121"/>
                  </a:lnTo>
                  <a:lnTo>
                    <a:pt x="27207" y="9830"/>
                  </a:lnTo>
                  <a:lnTo>
                    <a:pt x="28435" y="6538"/>
                  </a:lnTo>
                  <a:lnTo>
                    <a:pt x="28699" y="6363"/>
                  </a:lnTo>
                  <a:lnTo>
                    <a:pt x="34930" y="5836"/>
                  </a:lnTo>
                  <a:lnTo>
                    <a:pt x="38221" y="5573"/>
                  </a:lnTo>
                  <a:lnTo>
                    <a:pt x="43618" y="5047"/>
                  </a:lnTo>
                  <a:lnTo>
                    <a:pt x="46777" y="4696"/>
                  </a:lnTo>
                  <a:lnTo>
                    <a:pt x="46821" y="4696"/>
                  </a:lnTo>
                  <a:lnTo>
                    <a:pt x="49059" y="4037"/>
                  </a:lnTo>
                  <a:lnTo>
                    <a:pt x="51868" y="3116"/>
                  </a:lnTo>
                  <a:lnTo>
                    <a:pt x="58318" y="1492"/>
                  </a:lnTo>
                  <a:lnTo>
                    <a:pt x="63935" y="351"/>
                  </a:lnTo>
                  <a:lnTo>
                    <a:pt x="64286" y="571"/>
                  </a:lnTo>
                  <a:lnTo>
                    <a:pt x="64505" y="1141"/>
                  </a:lnTo>
                  <a:lnTo>
                    <a:pt x="64330" y="5222"/>
                  </a:lnTo>
                  <a:lnTo>
                    <a:pt x="64330" y="5310"/>
                  </a:lnTo>
                  <a:lnTo>
                    <a:pt x="64373" y="5354"/>
                  </a:lnTo>
                  <a:lnTo>
                    <a:pt x="64417" y="5398"/>
                  </a:lnTo>
                  <a:lnTo>
                    <a:pt x="64549" y="5398"/>
                  </a:lnTo>
                  <a:lnTo>
                    <a:pt x="64593" y="5354"/>
                  </a:lnTo>
                  <a:lnTo>
                    <a:pt x="64637" y="5310"/>
                  </a:lnTo>
                  <a:lnTo>
                    <a:pt x="64681" y="5222"/>
                  </a:lnTo>
                  <a:lnTo>
                    <a:pt x="64856" y="1097"/>
                  </a:lnTo>
                  <a:lnTo>
                    <a:pt x="64856" y="1010"/>
                  </a:lnTo>
                  <a:lnTo>
                    <a:pt x="64549" y="395"/>
                  </a:lnTo>
                  <a:lnTo>
                    <a:pt x="64505" y="307"/>
                  </a:lnTo>
                  <a:lnTo>
                    <a:pt x="64022" y="44"/>
                  </a:lnTo>
                  <a:lnTo>
                    <a:pt x="63935"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 name="Google Shape;1149;p17"/>
            <p:cNvSpPr/>
            <p:nvPr/>
          </p:nvSpPr>
          <p:spPr>
            <a:xfrm>
              <a:off x="3316325" y="744100"/>
              <a:ext cx="277575" cy="640675"/>
            </a:xfrm>
            <a:custGeom>
              <a:rect b="b" l="l" r="r" t="t"/>
              <a:pathLst>
                <a:path extrusionOk="0" h="25627" w="11103">
                  <a:moveTo>
                    <a:pt x="10883" y="1"/>
                  </a:moveTo>
                  <a:lnTo>
                    <a:pt x="10795" y="44"/>
                  </a:lnTo>
                  <a:lnTo>
                    <a:pt x="10751" y="88"/>
                  </a:lnTo>
                  <a:lnTo>
                    <a:pt x="10225" y="1098"/>
                  </a:lnTo>
                  <a:lnTo>
                    <a:pt x="7680" y="5793"/>
                  </a:lnTo>
                  <a:lnTo>
                    <a:pt x="6144" y="9698"/>
                  </a:lnTo>
                  <a:lnTo>
                    <a:pt x="4652" y="14437"/>
                  </a:lnTo>
                  <a:lnTo>
                    <a:pt x="2590" y="19483"/>
                  </a:lnTo>
                  <a:lnTo>
                    <a:pt x="1449" y="22950"/>
                  </a:lnTo>
                  <a:lnTo>
                    <a:pt x="45" y="25363"/>
                  </a:lnTo>
                  <a:lnTo>
                    <a:pt x="1" y="25451"/>
                  </a:lnTo>
                  <a:lnTo>
                    <a:pt x="1" y="25495"/>
                  </a:lnTo>
                  <a:lnTo>
                    <a:pt x="45" y="25583"/>
                  </a:lnTo>
                  <a:lnTo>
                    <a:pt x="89" y="25627"/>
                  </a:lnTo>
                  <a:lnTo>
                    <a:pt x="264" y="25627"/>
                  </a:lnTo>
                  <a:lnTo>
                    <a:pt x="352" y="25539"/>
                  </a:lnTo>
                  <a:lnTo>
                    <a:pt x="1756" y="23125"/>
                  </a:lnTo>
                  <a:lnTo>
                    <a:pt x="1800" y="23082"/>
                  </a:lnTo>
                  <a:lnTo>
                    <a:pt x="2941" y="19571"/>
                  </a:lnTo>
                  <a:lnTo>
                    <a:pt x="4959" y="14525"/>
                  </a:lnTo>
                  <a:lnTo>
                    <a:pt x="6451" y="9830"/>
                  </a:lnTo>
                  <a:lnTo>
                    <a:pt x="7987" y="5924"/>
                  </a:lnTo>
                  <a:lnTo>
                    <a:pt x="10532" y="1273"/>
                  </a:lnTo>
                  <a:lnTo>
                    <a:pt x="11059" y="264"/>
                  </a:lnTo>
                  <a:lnTo>
                    <a:pt x="11103" y="220"/>
                  </a:lnTo>
                  <a:lnTo>
                    <a:pt x="11103" y="132"/>
                  </a:lnTo>
                  <a:lnTo>
                    <a:pt x="11059" y="88"/>
                  </a:lnTo>
                  <a:lnTo>
                    <a:pt x="11015" y="44"/>
                  </a:lnTo>
                  <a:lnTo>
                    <a:pt x="10927"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 name="Google Shape;1150;p17"/>
            <p:cNvSpPr/>
            <p:nvPr/>
          </p:nvSpPr>
          <p:spPr>
            <a:xfrm>
              <a:off x="3616925" y="2404975"/>
              <a:ext cx="1567650" cy="455275"/>
            </a:xfrm>
            <a:custGeom>
              <a:rect b="b" l="l" r="r" t="t"/>
              <a:pathLst>
                <a:path extrusionOk="0" h="18211" w="62706">
                  <a:moveTo>
                    <a:pt x="61696" y="0"/>
                  </a:moveTo>
                  <a:lnTo>
                    <a:pt x="60336" y="132"/>
                  </a:lnTo>
                  <a:lnTo>
                    <a:pt x="60292" y="176"/>
                  </a:lnTo>
                  <a:lnTo>
                    <a:pt x="57615" y="1448"/>
                  </a:lnTo>
                  <a:lnTo>
                    <a:pt x="51516" y="3116"/>
                  </a:lnTo>
                  <a:lnTo>
                    <a:pt x="48927" y="3686"/>
                  </a:lnTo>
                  <a:lnTo>
                    <a:pt x="44934" y="4081"/>
                  </a:lnTo>
                  <a:lnTo>
                    <a:pt x="41160" y="4388"/>
                  </a:lnTo>
                  <a:lnTo>
                    <a:pt x="36772" y="4783"/>
                  </a:lnTo>
                  <a:lnTo>
                    <a:pt x="33393" y="4959"/>
                  </a:lnTo>
                  <a:lnTo>
                    <a:pt x="30585" y="4871"/>
                  </a:lnTo>
                  <a:lnTo>
                    <a:pt x="30541" y="4871"/>
                  </a:lnTo>
                  <a:lnTo>
                    <a:pt x="29444" y="5047"/>
                  </a:lnTo>
                  <a:lnTo>
                    <a:pt x="29356" y="5090"/>
                  </a:lnTo>
                  <a:lnTo>
                    <a:pt x="29312" y="5134"/>
                  </a:lnTo>
                  <a:lnTo>
                    <a:pt x="28040" y="7679"/>
                  </a:lnTo>
                  <a:lnTo>
                    <a:pt x="26767" y="10268"/>
                  </a:lnTo>
                  <a:lnTo>
                    <a:pt x="25100" y="13121"/>
                  </a:lnTo>
                  <a:lnTo>
                    <a:pt x="23257" y="15797"/>
                  </a:lnTo>
                  <a:lnTo>
                    <a:pt x="22247" y="16982"/>
                  </a:lnTo>
                  <a:lnTo>
                    <a:pt x="21414" y="17596"/>
                  </a:lnTo>
                  <a:lnTo>
                    <a:pt x="20317" y="17860"/>
                  </a:lnTo>
                  <a:lnTo>
                    <a:pt x="17157" y="17860"/>
                  </a:lnTo>
                  <a:lnTo>
                    <a:pt x="14481" y="17640"/>
                  </a:lnTo>
                  <a:lnTo>
                    <a:pt x="10531" y="16807"/>
                  </a:lnTo>
                  <a:lnTo>
                    <a:pt x="7899" y="16236"/>
                  </a:lnTo>
                  <a:lnTo>
                    <a:pt x="2282" y="15534"/>
                  </a:lnTo>
                  <a:lnTo>
                    <a:pt x="219" y="14788"/>
                  </a:lnTo>
                  <a:lnTo>
                    <a:pt x="132" y="14788"/>
                  </a:lnTo>
                  <a:lnTo>
                    <a:pt x="88" y="14832"/>
                  </a:lnTo>
                  <a:lnTo>
                    <a:pt x="44" y="14832"/>
                  </a:lnTo>
                  <a:lnTo>
                    <a:pt x="0" y="14920"/>
                  </a:lnTo>
                  <a:lnTo>
                    <a:pt x="0" y="14964"/>
                  </a:lnTo>
                  <a:lnTo>
                    <a:pt x="0" y="15051"/>
                  </a:lnTo>
                  <a:lnTo>
                    <a:pt x="44" y="15095"/>
                  </a:lnTo>
                  <a:lnTo>
                    <a:pt x="88" y="15139"/>
                  </a:lnTo>
                  <a:lnTo>
                    <a:pt x="2194" y="15885"/>
                  </a:lnTo>
                  <a:lnTo>
                    <a:pt x="2238" y="15885"/>
                  </a:lnTo>
                  <a:lnTo>
                    <a:pt x="7811" y="16587"/>
                  </a:lnTo>
                  <a:lnTo>
                    <a:pt x="10444" y="17158"/>
                  </a:lnTo>
                  <a:lnTo>
                    <a:pt x="14437" y="17991"/>
                  </a:lnTo>
                  <a:lnTo>
                    <a:pt x="17157" y="18211"/>
                  </a:lnTo>
                  <a:lnTo>
                    <a:pt x="20404" y="18211"/>
                  </a:lnTo>
                  <a:lnTo>
                    <a:pt x="21501" y="17947"/>
                  </a:lnTo>
                  <a:lnTo>
                    <a:pt x="21589" y="17904"/>
                  </a:lnTo>
                  <a:lnTo>
                    <a:pt x="22467" y="17245"/>
                  </a:lnTo>
                  <a:lnTo>
                    <a:pt x="22511" y="17245"/>
                  </a:lnTo>
                  <a:lnTo>
                    <a:pt x="23564" y="16017"/>
                  </a:lnTo>
                  <a:lnTo>
                    <a:pt x="25363" y="13296"/>
                  </a:lnTo>
                  <a:lnTo>
                    <a:pt x="27074" y="10444"/>
                  </a:lnTo>
                  <a:lnTo>
                    <a:pt x="28347" y="7811"/>
                  </a:lnTo>
                  <a:lnTo>
                    <a:pt x="29576" y="5354"/>
                  </a:lnTo>
                  <a:lnTo>
                    <a:pt x="30585" y="5222"/>
                  </a:lnTo>
                  <a:lnTo>
                    <a:pt x="33393" y="5310"/>
                  </a:lnTo>
                  <a:lnTo>
                    <a:pt x="36816" y="5134"/>
                  </a:lnTo>
                  <a:lnTo>
                    <a:pt x="41204" y="4739"/>
                  </a:lnTo>
                  <a:lnTo>
                    <a:pt x="44934" y="4432"/>
                  </a:lnTo>
                  <a:lnTo>
                    <a:pt x="48971" y="4037"/>
                  </a:lnTo>
                  <a:lnTo>
                    <a:pt x="49015" y="4037"/>
                  </a:lnTo>
                  <a:lnTo>
                    <a:pt x="51604" y="3423"/>
                  </a:lnTo>
                  <a:lnTo>
                    <a:pt x="57703" y="1799"/>
                  </a:lnTo>
                  <a:lnTo>
                    <a:pt x="57747" y="1756"/>
                  </a:lnTo>
                  <a:lnTo>
                    <a:pt x="60424" y="483"/>
                  </a:lnTo>
                  <a:lnTo>
                    <a:pt x="61652" y="351"/>
                  </a:lnTo>
                  <a:lnTo>
                    <a:pt x="61872" y="571"/>
                  </a:lnTo>
                  <a:lnTo>
                    <a:pt x="62223" y="1799"/>
                  </a:lnTo>
                  <a:lnTo>
                    <a:pt x="62354" y="4037"/>
                  </a:lnTo>
                  <a:lnTo>
                    <a:pt x="62354" y="4125"/>
                  </a:lnTo>
                  <a:lnTo>
                    <a:pt x="62398" y="4169"/>
                  </a:lnTo>
                  <a:lnTo>
                    <a:pt x="62486" y="4213"/>
                  </a:lnTo>
                  <a:lnTo>
                    <a:pt x="62618" y="4213"/>
                  </a:lnTo>
                  <a:lnTo>
                    <a:pt x="62661" y="4169"/>
                  </a:lnTo>
                  <a:lnTo>
                    <a:pt x="62705" y="4081"/>
                  </a:lnTo>
                  <a:lnTo>
                    <a:pt x="62705" y="4037"/>
                  </a:lnTo>
                  <a:lnTo>
                    <a:pt x="62574" y="1799"/>
                  </a:lnTo>
                  <a:lnTo>
                    <a:pt x="62530" y="1756"/>
                  </a:lnTo>
                  <a:lnTo>
                    <a:pt x="62223" y="439"/>
                  </a:lnTo>
                  <a:lnTo>
                    <a:pt x="62179" y="351"/>
                  </a:lnTo>
                  <a:lnTo>
                    <a:pt x="61828" y="44"/>
                  </a:lnTo>
                  <a:lnTo>
                    <a:pt x="61784"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 name="Google Shape;1151;p17"/>
            <p:cNvSpPr/>
            <p:nvPr/>
          </p:nvSpPr>
          <p:spPr>
            <a:xfrm>
              <a:off x="3272450" y="748500"/>
              <a:ext cx="287450" cy="706500"/>
            </a:xfrm>
            <a:custGeom>
              <a:rect b="b" l="l" r="r" t="t"/>
              <a:pathLst>
                <a:path extrusionOk="0" h="28260" w="11498">
                  <a:moveTo>
                    <a:pt x="11278" y="0"/>
                  </a:moveTo>
                  <a:lnTo>
                    <a:pt x="11234" y="44"/>
                  </a:lnTo>
                  <a:lnTo>
                    <a:pt x="11190" y="88"/>
                  </a:lnTo>
                  <a:lnTo>
                    <a:pt x="9961" y="2677"/>
                  </a:lnTo>
                  <a:lnTo>
                    <a:pt x="8513" y="5046"/>
                  </a:lnTo>
                  <a:lnTo>
                    <a:pt x="8513" y="5090"/>
                  </a:lnTo>
                  <a:lnTo>
                    <a:pt x="7109" y="8732"/>
                  </a:lnTo>
                  <a:lnTo>
                    <a:pt x="5705" y="13120"/>
                  </a:lnTo>
                  <a:lnTo>
                    <a:pt x="4476" y="16324"/>
                  </a:lnTo>
                  <a:lnTo>
                    <a:pt x="3160" y="19176"/>
                  </a:lnTo>
                  <a:lnTo>
                    <a:pt x="1317" y="24617"/>
                  </a:lnTo>
                  <a:lnTo>
                    <a:pt x="1" y="27294"/>
                  </a:lnTo>
                  <a:lnTo>
                    <a:pt x="1" y="27338"/>
                  </a:lnTo>
                  <a:lnTo>
                    <a:pt x="1" y="28083"/>
                  </a:lnTo>
                  <a:lnTo>
                    <a:pt x="1" y="28171"/>
                  </a:lnTo>
                  <a:lnTo>
                    <a:pt x="44" y="28215"/>
                  </a:lnTo>
                  <a:lnTo>
                    <a:pt x="88" y="28259"/>
                  </a:lnTo>
                  <a:lnTo>
                    <a:pt x="220" y="28259"/>
                  </a:lnTo>
                  <a:lnTo>
                    <a:pt x="308" y="28215"/>
                  </a:lnTo>
                  <a:lnTo>
                    <a:pt x="308" y="28171"/>
                  </a:lnTo>
                  <a:lnTo>
                    <a:pt x="352" y="28083"/>
                  </a:lnTo>
                  <a:lnTo>
                    <a:pt x="352" y="27381"/>
                  </a:lnTo>
                  <a:lnTo>
                    <a:pt x="1668" y="24792"/>
                  </a:lnTo>
                  <a:lnTo>
                    <a:pt x="1668" y="24749"/>
                  </a:lnTo>
                  <a:lnTo>
                    <a:pt x="3511" y="19307"/>
                  </a:lnTo>
                  <a:lnTo>
                    <a:pt x="4784" y="16455"/>
                  </a:lnTo>
                  <a:lnTo>
                    <a:pt x="6012" y="13252"/>
                  </a:lnTo>
                  <a:lnTo>
                    <a:pt x="7416" y="8864"/>
                  </a:lnTo>
                  <a:lnTo>
                    <a:pt x="8821" y="5222"/>
                  </a:lnTo>
                  <a:lnTo>
                    <a:pt x="10269" y="2808"/>
                  </a:lnTo>
                  <a:lnTo>
                    <a:pt x="11497" y="263"/>
                  </a:lnTo>
                  <a:lnTo>
                    <a:pt x="11497" y="176"/>
                  </a:lnTo>
                  <a:lnTo>
                    <a:pt x="11497" y="132"/>
                  </a:lnTo>
                  <a:lnTo>
                    <a:pt x="11453" y="44"/>
                  </a:lnTo>
                  <a:lnTo>
                    <a:pt x="11409"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 name="Google Shape;1152;p17"/>
            <p:cNvSpPr/>
            <p:nvPr/>
          </p:nvSpPr>
          <p:spPr>
            <a:xfrm>
              <a:off x="4211500" y="2486150"/>
              <a:ext cx="884200" cy="333525"/>
            </a:xfrm>
            <a:custGeom>
              <a:rect b="b" l="l" r="r" t="t"/>
              <a:pathLst>
                <a:path extrusionOk="0" h="13341" w="35368">
                  <a:moveTo>
                    <a:pt x="34929" y="1"/>
                  </a:moveTo>
                  <a:lnTo>
                    <a:pt x="31287" y="1098"/>
                  </a:lnTo>
                  <a:lnTo>
                    <a:pt x="27645" y="1931"/>
                  </a:lnTo>
                  <a:lnTo>
                    <a:pt x="24310" y="2326"/>
                  </a:lnTo>
                  <a:lnTo>
                    <a:pt x="20668" y="2765"/>
                  </a:lnTo>
                  <a:lnTo>
                    <a:pt x="17728" y="3072"/>
                  </a:lnTo>
                  <a:lnTo>
                    <a:pt x="12726" y="3379"/>
                  </a:lnTo>
                  <a:lnTo>
                    <a:pt x="8864" y="3292"/>
                  </a:lnTo>
                  <a:lnTo>
                    <a:pt x="6802" y="3423"/>
                  </a:lnTo>
                  <a:lnTo>
                    <a:pt x="6758" y="3467"/>
                  </a:lnTo>
                  <a:lnTo>
                    <a:pt x="5924" y="3818"/>
                  </a:lnTo>
                  <a:lnTo>
                    <a:pt x="5880" y="3862"/>
                  </a:lnTo>
                  <a:lnTo>
                    <a:pt x="5222" y="4564"/>
                  </a:lnTo>
                  <a:lnTo>
                    <a:pt x="5178" y="4608"/>
                  </a:lnTo>
                  <a:lnTo>
                    <a:pt x="4213" y="6319"/>
                  </a:lnTo>
                  <a:lnTo>
                    <a:pt x="1317" y="11322"/>
                  </a:lnTo>
                  <a:lnTo>
                    <a:pt x="44" y="13077"/>
                  </a:lnTo>
                  <a:lnTo>
                    <a:pt x="0" y="13121"/>
                  </a:lnTo>
                  <a:lnTo>
                    <a:pt x="0" y="13208"/>
                  </a:lnTo>
                  <a:lnTo>
                    <a:pt x="44" y="13252"/>
                  </a:lnTo>
                  <a:lnTo>
                    <a:pt x="88" y="13340"/>
                  </a:lnTo>
                  <a:lnTo>
                    <a:pt x="264" y="13340"/>
                  </a:lnTo>
                  <a:lnTo>
                    <a:pt x="307" y="13296"/>
                  </a:lnTo>
                  <a:lnTo>
                    <a:pt x="1624" y="11497"/>
                  </a:lnTo>
                  <a:lnTo>
                    <a:pt x="4520" y="6495"/>
                  </a:lnTo>
                  <a:lnTo>
                    <a:pt x="5485" y="4783"/>
                  </a:lnTo>
                  <a:lnTo>
                    <a:pt x="6100" y="4125"/>
                  </a:lnTo>
                  <a:lnTo>
                    <a:pt x="6890" y="3774"/>
                  </a:lnTo>
                  <a:lnTo>
                    <a:pt x="8864" y="3643"/>
                  </a:lnTo>
                  <a:lnTo>
                    <a:pt x="12770" y="3730"/>
                  </a:lnTo>
                  <a:lnTo>
                    <a:pt x="17728" y="3423"/>
                  </a:lnTo>
                  <a:lnTo>
                    <a:pt x="20712" y="3116"/>
                  </a:lnTo>
                  <a:lnTo>
                    <a:pt x="24354" y="2677"/>
                  </a:lnTo>
                  <a:lnTo>
                    <a:pt x="27689" y="2282"/>
                  </a:lnTo>
                  <a:lnTo>
                    <a:pt x="27733" y="2282"/>
                  </a:lnTo>
                  <a:lnTo>
                    <a:pt x="31419" y="1405"/>
                  </a:lnTo>
                  <a:lnTo>
                    <a:pt x="34885" y="352"/>
                  </a:lnTo>
                  <a:lnTo>
                    <a:pt x="35017" y="746"/>
                  </a:lnTo>
                  <a:lnTo>
                    <a:pt x="34534" y="2370"/>
                  </a:lnTo>
                  <a:lnTo>
                    <a:pt x="34534" y="2458"/>
                  </a:lnTo>
                  <a:lnTo>
                    <a:pt x="34534" y="2502"/>
                  </a:lnTo>
                  <a:lnTo>
                    <a:pt x="34578" y="2546"/>
                  </a:lnTo>
                  <a:lnTo>
                    <a:pt x="34666" y="2589"/>
                  </a:lnTo>
                  <a:lnTo>
                    <a:pt x="34798" y="2589"/>
                  </a:lnTo>
                  <a:lnTo>
                    <a:pt x="34841" y="2546"/>
                  </a:lnTo>
                  <a:lnTo>
                    <a:pt x="34885" y="2458"/>
                  </a:lnTo>
                  <a:lnTo>
                    <a:pt x="35368" y="790"/>
                  </a:lnTo>
                  <a:lnTo>
                    <a:pt x="35368" y="703"/>
                  </a:lnTo>
                  <a:lnTo>
                    <a:pt x="35149" y="88"/>
                  </a:lnTo>
                  <a:lnTo>
                    <a:pt x="35061"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 name="Google Shape;1153;p17"/>
            <p:cNvSpPr/>
            <p:nvPr/>
          </p:nvSpPr>
          <p:spPr>
            <a:xfrm>
              <a:off x="3623500" y="2804275"/>
              <a:ext cx="496975" cy="77925"/>
            </a:xfrm>
            <a:custGeom>
              <a:rect b="b" l="l" r="r" t="t"/>
              <a:pathLst>
                <a:path extrusionOk="0" h="3117" w="19879">
                  <a:moveTo>
                    <a:pt x="88" y="1"/>
                  </a:moveTo>
                  <a:lnTo>
                    <a:pt x="44" y="45"/>
                  </a:lnTo>
                  <a:lnTo>
                    <a:pt x="0" y="89"/>
                  </a:lnTo>
                  <a:lnTo>
                    <a:pt x="0" y="176"/>
                  </a:lnTo>
                  <a:lnTo>
                    <a:pt x="0" y="220"/>
                  </a:lnTo>
                  <a:lnTo>
                    <a:pt x="44" y="308"/>
                  </a:lnTo>
                  <a:lnTo>
                    <a:pt x="88" y="352"/>
                  </a:lnTo>
                  <a:lnTo>
                    <a:pt x="1756" y="922"/>
                  </a:lnTo>
                  <a:lnTo>
                    <a:pt x="1799" y="922"/>
                  </a:lnTo>
                  <a:lnTo>
                    <a:pt x="7504" y="1756"/>
                  </a:lnTo>
                  <a:lnTo>
                    <a:pt x="10795" y="2458"/>
                  </a:lnTo>
                  <a:lnTo>
                    <a:pt x="13867" y="2985"/>
                  </a:lnTo>
                  <a:lnTo>
                    <a:pt x="16982" y="3116"/>
                  </a:lnTo>
                  <a:lnTo>
                    <a:pt x="19703" y="2941"/>
                  </a:lnTo>
                  <a:lnTo>
                    <a:pt x="19747" y="2941"/>
                  </a:lnTo>
                  <a:lnTo>
                    <a:pt x="19834" y="2897"/>
                  </a:lnTo>
                  <a:lnTo>
                    <a:pt x="19834" y="2809"/>
                  </a:lnTo>
                  <a:lnTo>
                    <a:pt x="19878" y="2765"/>
                  </a:lnTo>
                  <a:lnTo>
                    <a:pt x="19834" y="2678"/>
                  </a:lnTo>
                  <a:lnTo>
                    <a:pt x="19790" y="2634"/>
                  </a:lnTo>
                  <a:lnTo>
                    <a:pt x="19659" y="2590"/>
                  </a:lnTo>
                  <a:lnTo>
                    <a:pt x="16982" y="2765"/>
                  </a:lnTo>
                  <a:lnTo>
                    <a:pt x="13910" y="2634"/>
                  </a:lnTo>
                  <a:lnTo>
                    <a:pt x="10883" y="2107"/>
                  </a:lnTo>
                  <a:lnTo>
                    <a:pt x="7592" y="1405"/>
                  </a:lnTo>
                  <a:lnTo>
                    <a:pt x="1887" y="615"/>
                  </a:lnTo>
                  <a:lnTo>
                    <a:pt x="220"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 name="Google Shape;1154;p17"/>
            <p:cNvSpPr/>
            <p:nvPr/>
          </p:nvSpPr>
          <p:spPr>
            <a:xfrm>
              <a:off x="3251600" y="756175"/>
              <a:ext cx="275375" cy="692225"/>
            </a:xfrm>
            <a:custGeom>
              <a:rect b="b" l="l" r="r" t="t"/>
              <a:pathLst>
                <a:path extrusionOk="0" h="27689" w="11015">
                  <a:moveTo>
                    <a:pt x="10795" y="0"/>
                  </a:moveTo>
                  <a:lnTo>
                    <a:pt x="10752" y="44"/>
                  </a:lnTo>
                  <a:lnTo>
                    <a:pt x="10708" y="88"/>
                  </a:lnTo>
                  <a:lnTo>
                    <a:pt x="10313" y="834"/>
                  </a:lnTo>
                  <a:lnTo>
                    <a:pt x="8470" y="4213"/>
                  </a:lnTo>
                  <a:lnTo>
                    <a:pt x="7153" y="7592"/>
                  </a:lnTo>
                  <a:lnTo>
                    <a:pt x="5837" y="11716"/>
                  </a:lnTo>
                  <a:lnTo>
                    <a:pt x="4652" y="14744"/>
                  </a:lnTo>
                  <a:lnTo>
                    <a:pt x="3336" y="17333"/>
                  </a:lnTo>
                  <a:lnTo>
                    <a:pt x="3336" y="17377"/>
                  </a:lnTo>
                  <a:lnTo>
                    <a:pt x="2370" y="20185"/>
                  </a:lnTo>
                  <a:lnTo>
                    <a:pt x="1010" y="24485"/>
                  </a:lnTo>
                  <a:lnTo>
                    <a:pt x="176" y="26460"/>
                  </a:lnTo>
                  <a:lnTo>
                    <a:pt x="176" y="26504"/>
                  </a:lnTo>
                  <a:lnTo>
                    <a:pt x="1" y="27469"/>
                  </a:lnTo>
                  <a:lnTo>
                    <a:pt x="1" y="27557"/>
                  </a:lnTo>
                  <a:lnTo>
                    <a:pt x="45" y="27601"/>
                  </a:lnTo>
                  <a:lnTo>
                    <a:pt x="89" y="27645"/>
                  </a:lnTo>
                  <a:lnTo>
                    <a:pt x="176" y="27689"/>
                  </a:lnTo>
                  <a:lnTo>
                    <a:pt x="308" y="27645"/>
                  </a:lnTo>
                  <a:lnTo>
                    <a:pt x="352" y="27557"/>
                  </a:lnTo>
                  <a:lnTo>
                    <a:pt x="484" y="26592"/>
                  </a:lnTo>
                  <a:lnTo>
                    <a:pt x="1361" y="24617"/>
                  </a:lnTo>
                  <a:lnTo>
                    <a:pt x="1361" y="24573"/>
                  </a:lnTo>
                  <a:lnTo>
                    <a:pt x="2678" y="20317"/>
                  </a:lnTo>
                  <a:lnTo>
                    <a:pt x="3643" y="17465"/>
                  </a:lnTo>
                  <a:lnTo>
                    <a:pt x="4959" y="14876"/>
                  </a:lnTo>
                  <a:lnTo>
                    <a:pt x="6144" y="11804"/>
                  </a:lnTo>
                  <a:lnTo>
                    <a:pt x="7461" y="7679"/>
                  </a:lnTo>
                  <a:lnTo>
                    <a:pt x="8777" y="4344"/>
                  </a:lnTo>
                  <a:lnTo>
                    <a:pt x="10620" y="1009"/>
                  </a:lnTo>
                  <a:lnTo>
                    <a:pt x="11015" y="264"/>
                  </a:lnTo>
                  <a:lnTo>
                    <a:pt x="11015" y="176"/>
                  </a:lnTo>
                  <a:lnTo>
                    <a:pt x="11015" y="132"/>
                  </a:lnTo>
                  <a:lnTo>
                    <a:pt x="11015" y="44"/>
                  </a:lnTo>
                  <a:lnTo>
                    <a:pt x="10927"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 name="Google Shape;1155;p17"/>
            <p:cNvSpPr/>
            <p:nvPr/>
          </p:nvSpPr>
          <p:spPr>
            <a:xfrm>
              <a:off x="3658600" y="1953000"/>
              <a:ext cx="737225" cy="323650"/>
            </a:xfrm>
            <a:custGeom>
              <a:rect b="b" l="l" r="r" t="t"/>
              <a:pathLst>
                <a:path extrusionOk="0" h="12946" w="29489">
                  <a:moveTo>
                    <a:pt x="11760" y="1"/>
                  </a:moveTo>
                  <a:lnTo>
                    <a:pt x="11629" y="45"/>
                  </a:lnTo>
                  <a:lnTo>
                    <a:pt x="11278" y="220"/>
                  </a:lnTo>
                  <a:lnTo>
                    <a:pt x="11234" y="264"/>
                  </a:lnTo>
                  <a:lnTo>
                    <a:pt x="11190" y="308"/>
                  </a:lnTo>
                  <a:lnTo>
                    <a:pt x="11058" y="703"/>
                  </a:lnTo>
                  <a:lnTo>
                    <a:pt x="11058" y="834"/>
                  </a:lnTo>
                  <a:lnTo>
                    <a:pt x="12287" y="3994"/>
                  </a:lnTo>
                  <a:lnTo>
                    <a:pt x="12550" y="6539"/>
                  </a:lnTo>
                  <a:lnTo>
                    <a:pt x="12112" y="8733"/>
                  </a:lnTo>
                  <a:lnTo>
                    <a:pt x="11102" y="11190"/>
                  </a:lnTo>
                  <a:lnTo>
                    <a:pt x="10620" y="11804"/>
                  </a:lnTo>
                  <a:lnTo>
                    <a:pt x="10225" y="12068"/>
                  </a:lnTo>
                  <a:lnTo>
                    <a:pt x="6670" y="12507"/>
                  </a:lnTo>
                  <a:lnTo>
                    <a:pt x="2721" y="12594"/>
                  </a:lnTo>
                  <a:lnTo>
                    <a:pt x="2195" y="12243"/>
                  </a:lnTo>
                  <a:lnTo>
                    <a:pt x="2151" y="12199"/>
                  </a:lnTo>
                  <a:lnTo>
                    <a:pt x="1756" y="12024"/>
                  </a:lnTo>
                  <a:lnTo>
                    <a:pt x="834" y="9610"/>
                  </a:lnTo>
                  <a:lnTo>
                    <a:pt x="790" y="9523"/>
                  </a:lnTo>
                  <a:lnTo>
                    <a:pt x="308" y="9128"/>
                  </a:lnTo>
                  <a:lnTo>
                    <a:pt x="220" y="9084"/>
                  </a:lnTo>
                  <a:lnTo>
                    <a:pt x="88" y="9084"/>
                  </a:lnTo>
                  <a:lnTo>
                    <a:pt x="44" y="9128"/>
                  </a:lnTo>
                  <a:lnTo>
                    <a:pt x="0" y="9172"/>
                  </a:lnTo>
                  <a:lnTo>
                    <a:pt x="0" y="9259"/>
                  </a:lnTo>
                  <a:lnTo>
                    <a:pt x="0" y="9303"/>
                  </a:lnTo>
                  <a:lnTo>
                    <a:pt x="44" y="9391"/>
                  </a:lnTo>
                  <a:lnTo>
                    <a:pt x="527" y="9786"/>
                  </a:lnTo>
                  <a:lnTo>
                    <a:pt x="1492" y="12199"/>
                  </a:lnTo>
                  <a:lnTo>
                    <a:pt x="1580" y="12331"/>
                  </a:lnTo>
                  <a:lnTo>
                    <a:pt x="1975" y="12507"/>
                  </a:lnTo>
                  <a:lnTo>
                    <a:pt x="2589" y="12945"/>
                  </a:lnTo>
                  <a:lnTo>
                    <a:pt x="2677" y="12945"/>
                  </a:lnTo>
                  <a:lnTo>
                    <a:pt x="6714" y="12858"/>
                  </a:lnTo>
                  <a:lnTo>
                    <a:pt x="10312" y="12419"/>
                  </a:lnTo>
                  <a:lnTo>
                    <a:pt x="10400" y="12419"/>
                  </a:lnTo>
                  <a:lnTo>
                    <a:pt x="10839" y="12068"/>
                  </a:lnTo>
                  <a:lnTo>
                    <a:pt x="10883" y="12024"/>
                  </a:lnTo>
                  <a:lnTo>
                    <a:pt x="11366" y="11366"/>
                  </a:lnTo>
                  <a:lnTo>
                    <a:pt x="11409" y="11322"/>
                  </a:lnTo>
                  <a:lnTo>
                    <a:pt x="12419" y="8865"/>
                  </a:lnTo>
                  <a:lnTo>
                    <a:pt x="12463" y="8821"/>
                  </a:lnTo>
                  <a:lnTo>
                    <a:pt x="12857" y="6583"/>
                  </a:lnTo>
                  <a:lnTo>
                    <a:pt x="12901" y="6539"/>
                  </a:lnTo>
                  <a:lnTo>
                    <a:pt x="12638" y="3906"/>
                  </a:lnTo>
                  <a:lnTo>
                    <a:pt x="12594" y="3862"/>
                  </a:lnTo>
                  <a:lnTo>
                    <a:pt x="11409" y="747"/>
                  </a:lnTo>
                  <a:lnTo>
                    <a:pt x="11497" y="483"/>
                  </a:lnTo>
                  <a:lnTo>
                    <a:pt x="11717" y="352"/>
                  </a:lnTo>
                  <a:lnTo>
                    <a:pt x="15052" y="1185"/>
                  </a:lnTo>
                  <a:lnTo>
                    <a:pt x="17553" y="2677"/>
                  </a:lnTo>
                  <a:lnTo>
                    <a:pt x="22116" y="5003"/>
                  </a:lnTo>
                  <a:lnTo>
                    <a:pt x="22204" y="5003"/>
                  </a:lnTo>
                  <a:lnTo>
                    <a:pt x="23477" y="4915"/>
                  </a:lnTo>
                  <a:lnTo>
                    <a:pt x="29357" y="3555"/>
                  </a:lnTo>
                  <a:lnTo>
                    <a:pt x="29444" y="3555"/>
                  </a:lnTo>
                  <a:lnTo>
                    <a:pt x="29488" y="3511"/>
                  </a:lnTo>
                  <a:lnTo>
                    <a:pt x="29488" y="3423"/>
                  </a:lnTo>
                  <a:lnTo>
                    <a:pt x="29488" y="3379"/>
                  </a:lnTo>
                  <a:lnTo>
                    <a:pt x="29444" y="3292"/>
                  </a:lnTo>
                  <a:lnTo>
                    <a:pt x="29400" y="3248"/>
                  </a:lnTo>
                  <a:lnTo>
                    <a:pt x="29357" y="3204"/>
                  </a:lnTo>
                  <a:lnTo>
                    <a:pt x="29269" y="3248"/>
                  </a:lnTo>
                  <a:lnTo>
                    <a:pt x="23433" y="4564"/>
                  </a:lnTo>
                  <a:lnTo>
                    <a:pt x="22204" y="4652"/>
                  </a:lnTo>
                  <a:lnTo>
                    <a:pt x="17684" y="2370"/>
                  </a:lnTo>
                  <a:lnTo>
                    <a:pt x="15183" y="878"/>
                  </a:lnTo>
                  <a:lnTo>
                    <a:pt x="15139" y="878"/>
                  </a:lnTo>
                  <a:lnTo>
                    <a:pt x="11760"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 name="Google Shape;1156;p17"/>
            <p:cNvSpPr/>
            <p:nvPr/>
          </p:nvSpPr>
          <p:spPr>
            <a:xfrm>
              <a:off x="3550000" y="2139500"/>
              <a:ext cx="25" cy="25"/>
            </a:xfrm>
            <a:custGeom>
              <a:rect b="b" l="l" r="r" t="t"/>
              <a:pathLst>
                <a:path extrusionOk="0" h="1" w="1">
                  <a:moveTo>
                    <a:pt x="0" y="0"/>
                  </a:moveTo>
                  <a:lnTo>
                    <a:pt x="0"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 name="Google Shape;1157;p17"/>
            <p:cNvSpPr/>
            <p:nvPr/>
          </p:nvSpPr>
          <p:spPr>
            <a:xfrm>
              <a:off x="3550000" y="2139500"/>
              <a:ext cx="25" cy="25"/>
            </a:xfrm>
            <a:custGeom>
              <a:rect b="b" l="l" r="r" t="t"/>
              <a:pathLst>
                <a:path extrusionOk="0" fill="none" h="1" w="1">
                  <a:moveTo>
                    <a:pt x="0" y="0"/>
                  </a:moveTo>
                  <a:lnTo>
                    <a:pt x="0" y="0"/>
                  </a:lnTo>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 name="Google Shape;1158;p17"/>
            <p:cNvSpPr/>
            <p:nvPr/>
          </p:nvSpPr>
          <p:spPr>
            <a:xfrm>
              <a:off x="3643250" y="872450"/>
              <a:ext cx="522200" cy="829375"/>
            </a:xfrm>
            <a:custGeom>
              <a:rect b="b" l="l" r="r" t="t"/>
              <a:pathLst>
                <a:path extrusionOk="0" h="33175" w="20888">
                  <a:moveTo>
                    <a:pt x="20668" y="1"/>
                  </a:moveTo>
                  <a:lnTo>
                    <a:pt x="20624" y="44"/>
                  </a:lnTo>
                  <a:lnTo>
                    <a:pt x="20580" y="88"/>
                  </a:lnTo>
                  <a:lnTo>
                    <a:pt x="16850" y="5178"/>
                  </a:lnTo>
                  <a:lnTo>
                    <a:pt x="14525" y="7943"/>
                  </a:lnTo>
                  <a:lnTo>
                    <a:pt x="11672" y="11146"/>
                  </a:lnTo>
                  <a:lnTo>
                    <a:pt x="9522" y="13823"/>
                  </a:lnTo>
                  <a:lnTo>
                    <a:pt x="9522" y="13867"/>
                  </a:lnTo>
                  <a:lnTo>
                    <a:pt x="8732" y="15227"/>
                  </a:lnTo>
                  <a:lnTo>
                    <a:pt x="8689" y="15315"/>
                  </a:lnTo>
                  <a:lnTo>
                    <a:pt x="8513" y="16851"/>
                  </a:lnTo>
                  <a:lnTo>
                    <a:pt x="8601" y="18869"/>
                  </a:lnTo>
                  <a:lnTo>
                    <a:pt x="8425" y="19220"/>
                  </a:lnTo>
                  <a:lnTo>
                    <a:pt x="5134" y="21677"/>
                  </a:lnTo>
                  <a:lnTo>
                    <a:pt x="5090" y="21765"/>
                  </a:lnTo>
                  <a:lnTo>
                    <a:pt x="4037" y="24617"/>
                  </a:lnTo>
                  <a:lnTo>
                    <a:pt x="3160" y="27865"/>
                  </a:lnTo>
                  <a:lnTo>
                    <a:pt x="2326" y="30892"/>
                  </a:lnTo>
                  <a:lnTo>
                    <a:pt x="1536" y="32253"/>
                  </a:lnTo>
                  <a:lnTo>
                    <a:pt x="483" y="32779"/>
                  </a:lnTo>
                  <a:lnTo>
                    <a:pt x="220" y="32691"/>
                  </a:lnTo>
                  <a:lnTo>
                    <a:pt x="88" y="32691"/>
                  </a:lnTo>
                  <a:lnTo>
                    <a:pt x="44" y="32735"/>
                  </a:lnTo>
                  <a:lnTo>
                    <a:pt x="0" y="32779"/>
                  </a:lnTo>
                  <a:lnTo>
                    <a:pt x="0" y="32867"/>
                  </a:lnTo>
                  <a:lnTo>
                    <a:pt x="0" y="32911"/>
                  </a:lnTo>
                  <a:lnTo>
                    <a:pt x="44" y="32955"/>
                  </a:lnTo>
                  <a:lnTo>
                    <a:pt x="88" y="32999"/>
                  </a:lnTo>
                  <a:lnTo>
                    <a:pt x="439" y="33130"/>
                  </a:lnTo>
                  <a:lnTo>
                    <a:pt x="483" y="33174"/>
                  </a:lnTo>
                  <a:lnTo>
                    <a:pt x="571" y="33130"/>
                  </a:lnTo>
                  <a:lnTo>
                    <a:pt x="1755" y="32516"/>
                  </a:lnTo>
                  <a:lnTo>
                    <a:pt x="1799" y="32472"/>
                  </a:lnTo>
                  <a:lnTo>
                    <a:pt x="2677" y="31068"/>
                  </a:lnTo>
                  <a:lnTo>
                    <a:pt x="2677" y="31024"/>
                  </a:lnTo>
                  <a:lnTo>
                    <a:pt x="3511" y="27952"/>
                  </a:lnTo>
                  <a:lnTo>
                    <a:pt x="4388" y="24705"/>
                  </a:lnTo>
                  <a:lnTo>
                    <a:pt x="5397" y="21941"/>
                  </a:lnTo>
                  <a:lnTo>
                    <a:pt x="8645" y="19483"/>
                  </a:lnTo>
                  <a:lnTo>
                    <a:pt x="8689" y="19396"/>
                  </a:lnTo>
                  <a:lnTo>
                    <a:pt x="8908" y="18957"/>
                  </a:lnTo>
                  <a:lnTo>
                    <a:pt x="8952" y="18869"/>
                  </a:lnTo>
                  <a:lnTo>
                    <a:pt x="8864" y="16851"/>
                  </a:lnTo>
                  <a:lnTo>
                    <a:pt x="9040" y="15359"/>
                  </a:lnTo>
                  <a:lnTo>
                    <a:pt x="9786" y="14042"/>
                  </a:lnTo>
                  <a:lnTo>
                    <a:pt x="11936" y="11366"/>
                  </a:lnTo>
                  <a:lnTo>
                    <a:pt x="14788" y="8162"/>
                  </a:lnTo>
                  <a:lnTo>
                    <a:pt x="17114" y="5398"/>
                  </a:lnTo>
                  <a:lnTo>
                    <a:pt x="20843" y="308"/>
                  </a:lnTo>
                  <a:lnTo>
                    <a:pt x="20887" y="220"/>
                  </a:lnTo>
                  <a:lnTo>
                    <a:pt x="20887" y="176"/>
                  </a:lnTo>
                  <a:lnTo>
                    <a:pt x="20887" y="88"/>
                  </a:lnTo>
                  <a:lnTo>
                    <a:pt x="20800" y="44"/>
                  </a:lnTo>
                  <a:lnTo>
                    <a:pt x="20756"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 name="Google Shape;1159;p17"/>
            <p:cNvSpPr/>
            <p:nvPr/>
          </p:nvSpPr>
          <p:spPr>
            <a:xfrm>
              <a:off x="3612525" y="2141700"/>
              <a:ext cx="1811200" cy="630800"/>
            </a:xfrm>
            <a:custGeom>
              <a:rect b="b" l="l" r="r" t="t"/>
              <a:pathLst>
                <a:path extrusionOk="0" h="25232" w="72448">
                  <a:moveTo>
                    <a:pt x="69288" y="0"/>
                  </a:moveTo>
                  <a:lnTo>
                    <a:pt x="66655" y="483"/>
                  </a:lnTo>
                  <a:lnTo>
                    <a:pt x="66611" y="483"/>
                  </a:lnTo>
                  <a:lnTo>
                    <a:pt x="63627" y="1448"/>
                  </a:lnTo>
                  <a:lnTo>
                    <a:pt x="59546" y="2940"/>
                  </a:lnTo>
                  <a:lnTo>
                    <a:pt x="57967" y="3598"/>
                  </a:lnTo>
                  <a:lnTo>
                    <a:pt x="54149" y="3642"/>
                  </a:lnTo>
                  <a:lnTo>
                    <a:pt x="52394" y="3686"/>
                  </a:lnTo>
                  <a:lnTo>
                    <a:pt x="52306" y="3730"/>
                  </a:lnTo>
                  <a:lnTo>
                    <a:pt x="46865" y="6407"/>
                  </a:lnTo>
                  <a:lnTo>
                    <a:pt x="45154" y="7328"/>
                  </a:lnTo>
                  <a:lnTo>
                    <a:pt x="39142" y="8425"/>
                  </a:lnTo>
                  <a:lnTo>
                    <a:pt x="35324" y="8996"/>
                  </a:lnTo>
                  <a:lnTo>
                    <a:pt x="32033" y="9566"/>
                  </a:lnTo>
                  <a:lnTo>
                    <a:pt x="28128" y="10356"/>
                  </a:lnTo>
                  <a:lnTo>
                    <a:pt x="27206" y="10751"/>
                  </a:lnTo>
                  <a:lnTo>
                    <a:pt x="27119" y="10795"/>
                  </a:lnTo>
                  <a:lnTo>
                    <a:pt x="26855" y="11190"/>
                  </a:lnTo>
                  <a:lnTo>
                    <a:pt x="26812" y="11233"/>
                  </a:lnTo>
                  <a:lnTo>
                    <a:pt x="25363" y="16718"/>
                  </a:lnTo>
                  <a:lnTo>
                    <a:pt x="24091" y="19527"/>
                  </a:lnTo>
                  <a:lnTo>
                    <a:pt x="22423" y="22379"/>
                  </a:lnTo>
                  <a:lnTo>
                    <a:pt x="21063" y="24573"/>
                  </a:lnTo>
                  <a:lnTo>
                    <a:pt x="20668" y="24836"/>
                  </a:lnTo>
                  <a:lnTo>
                    <a:pt x="14964" y="23915"/>
                  </a:lnTo>
                  <a:lnTo>
                    <a:pt x="10269" y="22818"/>
                  </a:lnTo>
                  <a:lnTo>
                    <a:pt x="6802" y="22204"/>
                  </a:lnTo>
                  <a:lnTo>
                    <a:pt x="6758" y="22204"/>
                  </a:lnTo>
                  <a:lnTo>
                    <a:pt x="3467" y="21984"/>
                  </a:lnTo>
                  <a:lnTo>
                    <a:pt x="264" y="20843"/>
                  </a:lnTo>
                  <a:lnTo>
                    <a:pt x="132" y="20843"/>
                  </a:lnTo>
                  <a:lnTo>
                    <a:pt x="44" y="20887"/>
                  </a:lnTo>
                  <a:lnTo>
                    <a:pt x="44" y="20975"/>
                  </a:lnTo>
                  <a:lnTo>
                    <a:pt x="1" y="21019"/>
                  </a:lnTo>
                  <a:lnTo>
                    <a:pt x="44" y="21107"/>
                  </a:lnTo>
                  <a:lnTo>
                    <a:pt x="88" y="21150"/>
                  </a:lnTo>
                  <a:lnTo>
                    <a:pt x="132" y="21194"/>
                  </a:lnTo>
                  <a:lnTo>
                    <a:pt x="3379" y="22291"/>
                  </a:lnTo>
                  <a:lnTo>
                    <a:pt x="3423" y="22335"/>
                  </a:lnTo>
                  <a:lnTo>
                    <a:pt x="6758" y="22555"/>
                  </a:lnTo>
                  <a:lnTo>
                    <a:pt x="10181" y="23169"/>
                  </a:lnTo>
                  <a:lnTo>
                    <a:pt x="14876" y="24266"/>
                  </a:lnTo>
                  <a:lnTo>
                    <a:pt x="20668" y="25231"/>
                  </a:lnTo>
                  <a:lnTo>
                    <a:pt x="20712" y="25231"/>
                  </a:lnTo>
                  <a:lnTo>
                    <a:pt x="20800" y="25187"/>
                  </a:lnTo>
                  <a:lnTo>
                    <a:pt x="21283" y="24836"/>
                  </a:lnTo>
                  <a:lnTo>
                    <a:pt x="21326" y="24792"/>
                  </a:lnTo>
                  <a:lnTo>
                    <a:pt x="22731" y="22555"/>
                  </a:lnTo>
                  <a:lnTo>
                    <a:pt x="24398" y="19702"/>
                  </a:lnTo>
                  <a:lnTo>
                    <a:pt x="25715" y="16850"/>
                  </a:lnTo>
                  <a:lnTo>
                    <a:pt x="25715" y="16806"/>
                  </a:lnTo>
                  <a:lnTo>
                    <a:pt x="27119" y="11365"/>
                  </a:lnTo>
                  <a:lnTo>
                    <a:pt x="27382" y="11058"/>
                  </a:lnTo>
                  <a:lnTo>
                    <a:pt x="28216" y="10707"/>
                  </a:lnTo>
                  <a:lnTo>
                    <a:pt x="32121" y="9917"/>
                  </a:lnTo>
                  <a:lnTo>
                    <a:pt x="35368" y="9347"/>
                  </a:lnTo>
                  <a:lnTo>
                    <a:pt x="39186" y="8776"/>
                  </a:lnTo>
                  <a:lnTo>
                    <a:pt x="45241" y="7679"/>
                  </a:lnTo>
                  <a:lnTo>
                    <a:pt x="45285" y="7635"/>
                  </a:lnTo>
                  <a:lnTo>
                    <a:pt x="47040" y="6714"/>
                  </a:lnTo>
                  <a:lnTo>
                    <a:pt x="52438" y="4037"/>
                  </a:lnTo>
                  <a:lnTo>
                    <a:pt x="54149" y="3993"/>
                  </a:lnTo>
                  <a:lnTo>
                    <a:pt x="58011" y="3949"/>
                  </a:lnTo>
                  <a:lnTo>
                    <a:pt x="58098" y="3949"/>
                  </a:lnTo>
                  <a:lnTo>
                    <a:pt x="59678" y="3247"/>
                  </a:lnTo>
                  <a:lnTo>
                    <a:pt x="63715" y="1799"/>
                  </a:lnTo>
                  <a:lnTo>
                    <a:pt x="66699" y="790"/>
                  </a:lnTo>
                  <a:lnTo>
                    <a:pt x="69332" y="351"/>
                  </a:lnTo>
                  <a:lnTo>
                    <a:pt x="70868" y="658"/>
                  </a:lnTo>
                  <a:lnTo>
                    <a:pt x="71614" y="1404"/>
                  </a:lnTo>
                  <a:lnTo>
                    <a:pt x="72096" y="3159"/>
                  </a:lnTo>
                  <a:lnTo>
                    <a:pt x="72008" y="5792"/>
                  </a:lnTo>
                  <a:lnTo>
                    <a:pt x="71394" y="12550"/>
                  </a:lnTo>
                  <a:lnTo>
                    <a:pt x="71438" y="12638"/>
                  </a:lnTo>
                  <a:lnTo>
                    <a:pt x="71438" y="12682"/>
                  </a:lnTo>
                  <a:lnTo>
                    <a:pt x="71526" y="12725"/>
                  </a:lnTo>
                  <a:lnTo>
                    <a:pt x="71657" y="12725"/>
                  </a:lnTo>
                  <a:lnTo>
                    <a:pt x="71701" y="12682"/>
                  </a:lnTo>
                  <a:lnTo>
                    <a:pt x="71745" y="12638"/>
                  </a:lnTo>
                  <a:lnTo>
                    <a:pt x="71745" y="12594"/>
                  </a:lnTo>
                  <a:lnTo>
                    <a:pt x="72360" y="5836"/>
                  </a:lnTo>
                  <a:lnTo>
                    <a:pt x="72447" y="3116"/>
                  </a:lnTo>
                  <a:lnTo>
                    <a:pt x="72403" y="3072"/>
                  </a:lnTo>
                  <a:lnTo>
                    <a:pt x="71965" y="1273"/>
                  </a:lnTo>
                  <a:lnTo>
                    <a:pt x="71921" y="1185"/>
                  </a:lnTo>
                  <a:lnTo>
                    <a:pt x="71087" y="395"/>
                  </a:lnTo>
                  <a:lnTo>
                    <a:pt x="70999" y="351"/>
                  </a:lnTo>
                  <a:lnTo>
                    <a:pt x="69376"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 name="Google Shape;1160;p17"/>
            <p:cNvSpPr/>
            <p:nvPr/>
          </p:nvSpPr>
          <p:spPr>
            <a:xfrm>
              <a:off x="3387650" y="738625"/>
              <a:ext cx="299500" cy="660425"/>
            </a:xfrm>
            <a:custGeom>
              <a:rect b="b" l="l" r="r" t="t"/>
              <a:pathLst>
                <a:path extrusionOk="0" h="26417" w="11980">
                  <a:moveTo>
                    <a:pt x="11716" y="0"/>
                  </a:moveTo>
                  <a:lnTo>
                    <a:pt x="11672" y="44"/>
                  </a:lnTo>
                  <a:lnTo>
                    <a:pt x="11628" y="88"/>
                  </a:lnTo>
                  <a:lnTo>
                    <a:pt x="9522" y="4300"/>
                  </a:lnTo>
                  <a:lnTo>
                    <a:pt x="7591" y="7679"/>
                  </a:lnTo>
                  <a:lnTo>
                    <a:pt x="7547" y="7679"/>
                  </a:lnTo>
                  <a:lnTo>
                    <a:pt x="6714" y="9610"/>
                  </a:lnTo>
                  <a:lnTo>
                    <a:pt x="6187" y="11014"/>
                  </a:lnTo>
                  <a:lnTo>
                    <a:pt x="5704" y="12374"/>
                  </a:lnTo>
                  <a:lnTo>
                    <a:pt x="4871" y="15051"/>
                  </a:lnTo>
                  <a:lnTo>
                    <a:pt x="4037" y="17552"/>
                  </a:lnTo>
                  <a:lnTo>
                    <a:pt x="3598" y="18825"/>
                  </a:lnTo>
                  <a:lnTo>
                    <a:pt x="3159" y="20053"/>
                  </a:lnTo>
                  <a:lnTo>
                    <a:pt x="2677" y="21282"/>
                  </a:lnTo>
                  <a:lnTo>
                    <a:pt x="2106" y="22555"/>
                  </a:lnTo>
                  <a:lnTo>
                    <a:pt x="1492" y="23783"/>
                  </a:lnTo>
                  <a:lnTo>
                    <a:pt x="834" y="25056"/>
                  </a:lnTo>
                  <a:lnTo>
                    <a:pt x="0" y="26153"/>
                  </a:lnTo>
                  <a:lnTo>
                    <a:pt x="0" y="26197"/>
                  </a:lnTo>
                  <a:lnTo>
                    <a:pt x="0" y="26284"/>
                  </a:lnTo>
                  <a:lnTo>
                    <a:pt x="0" y="26328"/>
                  </a:lnTo>
                  <a:lnTo>
                    <a:pt x="44" y="26372"/>
                  </a:lnTo>
                  <a:lnTo>
                    <a:pt x="176" y="26416"/>
                  </a:lnTo>
                  <a:lnTo>
                    <a:pt x="219" y="26416"/>
                  </a:lnTo>
                  <a:lnTo>
                    <a:pt x="307" y="26328"/>
                  </a:lnTo>
                  <a:lnTo>
                    <a:pt x="1141" y="25231"/>
                  </a:lnTo>
                  <a:lnTo>
                    <a:pt x="1799" y="23959"/>
                  </a:lnTo>
                  <a:lnTo>
                    <a:pt x="2413" y="22686"/>
                  </a:lnTo>
                  <a:lnTo>
                    <a:pt x="2984" y="21458"/>
                  </a:lnTo>
                  <a:lnTo>
                    <a:pt x="3467" y="20185"/>
                  </a:lnTo>
                  <a:lnTo>
                    <a:pt x="3949" y="18956"/>
                  </a:lnTo>
                  <a:lnTo>
                    <a:pt x="4388" y="17684"/>
                  </a:lnTo>
                  <a:lnTo>
                    <a:pt x="5178" y="15139"/>
                  </a:lnTo>
                  <a:lnTo>
                    <a:pt x="6056" y="12506"/>
                  </a:lnTo>
                  <a:lnTo>
                    <a:pt x="6538" y="11146"/>
                  </a:lnTo>
                  <a:lnTo>
                    <a:pt x="7021" y="9742"/>
                  </a:lnTo>
                  <a:lnTo>
                    <a:pt x="7898" y="7855"/>
                  </a:lnTo>
                  <a:lnTo>
                    <a:pt x="9829" y="4476"/>
                  </a:lnTo>
                  <a:lnTo>
                    <a:pt x="11936" y="263"/>
                  </a:lnTo>
                  <a:lnTo>
                    <a:pt x="11979" y="176"/>
                  </a:lnTo>
                  <a:lnTo>
                    <a:pt x="11979" y="132"/>
                  </a:lnTo>
                  <a:lnTo>
                    <a:pt x="11936" y="44"/>
                  </a:lnTo>
                  <a:lnTo>
                    <a:pt x="11892"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 name="Google Shape;1161;p17"/>
            <p:cNvSpPr/>
            <p:nvPr/>
          </p:nvSpPr>
          <p:spPr>
            <a:xfrm>
              <a:off x="4327775" y="2656175"/>
              <a:ext cx="230400" cy="66950"/>
            </a:xfrm>
            <a:custGeom>
              <a:rect b="b" l="l" r="r" t="t"/>
              <a:pathLst>
                <a:path extrusionOk="0" h="2678" w="9216">
                  <a:moveTo>
                    <a:pt x="3292" y="1"/>
                  </a:moveTo>
                  <a:lnTo>
                    <a:pt x="1624" y="220"/>
                  </a:lnTo>
                  <a:lnTo>
                    <a:pt x="1536" y="220"/>
                  </a:lnTo>
                  <a:lnTo>
                    <a:pt x="1054" y="528"/>
                  </a:lnTo>
                  <a:lnTo>
                    <a:pt x="1010" y="615"/>
                  </a:lnTo>
                  <a:lnTo>
                    <a:pt x="1" y="2414"/>
                  </a:lnTo>
                  <a:lnTo>
                    <a:pt x="1" y="2458"/>
                  </a:lnTo>
                  <a:lnTo>
                    <a:pt x="1" y="2546"/>
                  </a:lnTo>
                  <a:lnTo>
                    <a:pt x="44" y="2590"/>
                  </a:lnTo>
                  <a:lnTo>
                    <a:pt x="88" y="2634"/>
                  </a:lnTo>
                  <a:lnTo>
                    <a:pt x="176" y="2678"/>
                  </a:lnTo>
                  <a:lnTo>
                    <a:pt x="264" y="2634"/>
                  </a:lnTo>
                  <a:lnTo>
                    <a:pt x="308" y="2590"/>
                  </a:lnTo>
                  <a:lnTo>
                    <a:pt x="1273" y="791"/>
                  </a:lnTo>
                  <a:lnTo>
                    <a:pt x="1712" y="571"/>
                  </a:lnTo>
                  <a:lnTo>
                    <a:pt x="3336" y="352"/>
                  </a:lnTo>
                  <a:lnTo>
                    <a:pt x="6583" y="396"/>
                  </a:lnTo>
                  <a:lnTo>
                    <a:pt x="8996" y="747"/>
                  </a:lnTo>
                  <a:lnTo>
                    <a:pt x="9084" y="703"/>
                  </a:lnTo>
                  <a:lnTo>
                    <a:pt x="9128" y="703"/>
                  </a:lnTo>
                  <a:lnTo>
                    <a:pt x="9172" y="659"/>
                  </a:lnTo>
                  <a:lnTo>
                    <a:pt x="9216" y="571"/>
                  </a:lnTo>
                  <a:lnTo>
                    <a:pt x="9216" y="528"/>
                  </a:lnTo>
                  <a:lnTo>
                    <a:pt x="9172" y="440"/>
                  </a:lnTo>
                  <a:lnTo>
                    <a:pt x="9128" y="396"/>
                  </a:lnTo>
                  <a:lnTo>
                    <a:pt x="9040" y="396"/>
                  </a:lnTo>
                  <a:lnTo>
                    <a:pt x="6627" y="45"/>
                  </a:lnTo>
                  <a:lnTo>
                    <a:pt x="3292"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 name="Google Shape;1162;p17"/>
            <p:cNvSpPr/>
            <p:nvPr/>
          </p:nvSpPr>
          <p:spPr>
            <a:xfrm>
              <a:off x="3893350" y="2910700"/>
              <a:ext cx="171175" cy="15375"/>
            </a:xfrm>
            <a:custGeom>
              <a:rect b="b" l="l" r="r" t="t"/>
              <a:pathLst>
                <a:path extrusionOk="0" h="615" w="6847">
                  <a:moveTo>
                    <a:pt x="133" y="0"/>
                  </a:moveTo>
                  <a:lnTo>
                    <a:pt x="45" y="44"/>
                  </a:lnTo>
                  <a:lnTo>
                    <a:pt x="1" y="88"/>
                  </a:lnTo>
                  <a:lnTo>
                    <a:pt x="1" y="176"/>
                  </a:lnTo>
                  <a:lnTo>
                    <a:pt x="1" y="220"/>
                  </a:lnTo>
                  <a:lnTo>
                    <a:pt x="45" y="307"/>
                  </a:lnTo>
                  <a:lnTo>
                    <a:pt x="89" y="307"/>
                  </a:lnTo>
                  <a:lnTo>
                    <a:pt x="133" y="351"/>
                  </a:lnTo>
                  <a:lnTo>
                    <a:pt x="2985" y="615"/>
                  </a:lnTo>
                  <a:lnTo>
                    <a:pt x="6671" y="571"/>
                  </a:lnTo>
                  <a:lnTo>
                    <a:pt x="6759" y="571"/>
                  </a:lnTo>
                  <a:lnTo>
                    <a:pt x="6802" y="527"/>
                  </a:lnTo>
                  <a:lnTo>
                    <a:pt x="6846" y="483"/>
                  </a:lnTo>
                  <a:lnTo>
                    <a:pt x="6846" y="395"/>
                  </a:lnTo>
                  <a:lnTo>
                    <a:pt x="6846" y="351"/>
                  </a:lnTo>
                  <a:lnTo>
                    <a:pt x="6802" y="307"/>
                  </a:lnTo>
                  <a:lnTo>
                    <a:pt x="6759" y="263"/>
                  </a:lnTo>
                  <a:lnTo>
                    <a:pt x="6671" y="220"/>
                  </a:lnTo>
                  <a:lnTo>
                    <a:pt x="2985" y="263"/>
                  </a:lnTo>
                  <a:lnTo>
                    <a:pt x="176"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 name="Google Shape;1163;p17"/>
            <p:cNvSpPr/>
            <p:nvPr/>
          </p:nvSpPr>
          <p:spPr>
            <a:xfrm>
              <a:off x="3224175" y="777000"/>
              <a:ext cx="230400" cy="580350"/>
            </a:xfrm>
            <a:custGeom>
              <a:rect b="b" l="l" r="r" t="t"/>
              <a:pathLst>
                <a:path extrusionOk="0" h="23214" w="9216">
                  <a:moveTo>
                    <a:pt x="9040" y="1"/>
                  </a:moveTo>
                  <a:lnTo>
                    <a:pt x="8952" y="45"/>
                  </a:lnTo>
                  <a:lnTo>
                    <a:pt x="8909" y="45"/>
                  </a:lnTo>
                  <a:lnTo>
                    <a:pt x="8865" y="133"/>
                  </a:lnTo>
                  <a:lnTo>
                    <a:pt x="7768" y="2239"/>
                  </a:lnTo>
                  <a:lnTo>
                    <a:pt x="6627" y="5091"/>
                  </a:lnTo>
                  <a:lnTo>
                    <a:pt x="5486" y="8689"/>
                  </a:lnTo>
                  <a:lnTo>
                    <a:pt x="4082" y="12112"/>
                  </a:lnTo>
                  <a:lnTo>
                    <a:pt x="2019" y="16412"/>
                  </a:lnTo>
                  <a:lnTo>
                    <a:pt x="1975" y="16456"/>
                  </a:lnTo>
                  <a:lnTo>
                    <a:pt x="966" y="19659"/>
                  </a:lnTo>
                  <a:lnTo>
                    <a:pt x="1" y="22994"/>
                  </a:lnTo>
                  <a:lnTo>
                    <a:pt x="1" y="23082"/>
                  </a:lnTo>
                  <a:lnTo>
                    <a:pt x="45" y="23126"/>
                  </a:lnTo>
                  <a:lnTo>
                    <a:pt x="89" y="23170"/>
                  </a:lnTo>
                  <a:lnTo>
                    <a:pt x="132" y="23214"/>
                  </a:lnTo>
                  <a:lnTo>
                    <a:pt x="308" y="23214"/>
                  </a:lnTo>
                  <a:lnTo>
                    <a:pt x="352" y="23082"/>
                  </a:lnTo>
                  <a:lnTo>
                    <a:pt x="1273" y="19747"/>
                  </a:lnTo>
                  <a:lnTo>
                    <a:pt x="2326" y="16544"/>
                  </a:lnTo>
                  <a:lnTo>
                    <a:pt x="4389" y="12244"/>
                  </a:lnTo>
                  <a:lnTo>
                    <a:pt x="5793" y="8777"/>
                  </a:lnTo>
                  <a:lnTo>
                    <a:pt x="6978" y="5179"/>
                  </a:lnTo>
                  <a:lnTo>
                    <a:pt x="8075" y="2414"/>
                  </a:lnTo>
                  <a:lnTo>
                    <a:pt x="9172" y="264"/>
                  </a:lnTo>
                  <a:lnTo>
                    <a:pt x="9216" y="220"/>
                  </a:lnTo>
                  <a:lnTo>
                    <a:pt x="9172" y="133"/>
                  </a:lnTo>
                  <a:lnTo>
                    <a:pt x="9172" y="89"/>
                  </a:lnTo>
                  <a:lnTo>
                    <a:pt x="9084" y="45"/>
                  </a:lnTo>
                  <a:lnTo>
                    <a:pt x="9040"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 name="Google Shape;1164;p17"/>
            <p:cNvSpPr/>
            <p:nvPr/>
          </p:nvSpPr>
          <p:spPr>
            <a:xfrm>
              <a:off x="4358500" y="2701175"/>
              <a:ext cx="82300" cy="30725"/>
            </a:xfrm>
            <a:custGeom>
              <a:rect b="b" l="l" r="r" t="t"/>
              <a:pathLst>
                <a:path extrusionOk="0" h="1229" w="3292">
                  <a:moveTo>
                    <a:pt x="3116" y="0"/>
                  </a:moveTo>
                  <a:lnTo>
                    <a:pt x="1624" y="88"/>
                  </a:lnTo>
                  <a:lnTo>
                    <a:pt x="1580" y="88"/>
                  </a:lnTo>
                  <a:lnTo>
                    <a:pt x="88" y="922"/>
                  </a:lnTo>
                  <a:lnTo>
                    <a:pt x="44" y="965"/>
                  </a:lnTo>
                  <a:lnTo>
                    <a:pt x="0" y="1009"/>
                  </a:lnTo>
                  <a:lnTo>
                    <a:pt x="0" y="1053"/>
                  </a:lnTo>
                  <a:lnTo>
                    <a:pt x="0" y="1141"/>
                  </a:lnTo>
                  <a:lnTo>
                    <a:pt x="88" y="1185"/>
                  </a:lnTo>
                  <a:lnTo>
                    <a:pt x="176" y="1229"/>
                  </a:lnTo>
                  <a:lnTo>
                    <a:pt x="264" y="1229"/>
                  </a:lnTo>
                  <a:lnTo>
                    <a:pt x="1712" y="439"/>
                  </a:lnTo>
                  <a:lnTo>
                    <a:pt x="3116" y="351"/>
                  </a:lnTo>
                  <a:lnTo>
                    <a:pt x="3204" y="351"/>
                  </a:lnTo>
                  <a:lnTo>
                    <a:pt x="3247" y="307"/>
                  </a:lnTo>
                  <a:lnTo>
                    <a:pt x="3291" y="219"/>
                  </a:lnTo>
                  <a:lnTo>
                    <a:pt x="3291" y="176"/>
                  </a:lnTo>
                  <a:lnTo>
                    <a:pt x="3291" y="88"/>
                  </a:lnTo>
                  <a:lnTo>
                    <a:pt x="3247" y="44"/>
                  </a:lnTo>
                  <a:lnTo>
                    <a:pt x="3160"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 name="Google Shape;1165;p17"/>
            <p:cNvSpPr/>
            <p:nvPr/>
          </p:nvSpPr>
          <p:spPr>
            <a:xfrm>
              <a:off x="3816575" y="2913975"/>
              <a:ext cx="229300" cy="34050"/>
            </a:xfrm>
            <a:custGeom>
              <a:rect b="b" l="l" r="r" t="t"/>
              <a:pathLst>
                <a:path extrusionOk="0" h="1362" w="9172">
                  <a:moveTo>
                    <a:pt x="88" y="1"/>
                  </a:moveTo>
                  <a:lnTo>
                    <a:pt x="44" y="45"/>
                  </a:lnTo>
                  <a:lnTo>
                    <a:pt x="0" y="89"/>
                  </a:lnTo>
                  <a:lnTo>
                    <a:pt x="0" y="176"/>
                  </a:lnTo>
                  <a:lnTo>
                    <a:pt x="0" y="220"/>
                  </a:lnTo>
                  <a:lnTo>
                    <a:pt x="44" y="308"/>
                  </a:lnTo>
                  <a:lnTo>
                    <a:pt x="88" y="308"/>
                  </a:lnTo>
                  <a:lnTo>
                    <a:pt x="2150" y="1010"/>
                  </a:lnTo>
                  <a:lnTo>
                    <a:pt x="2194" y="1010"/>
                  </a:lnTo>
                  <a:lnTo>
                    <a:pt x="3993" y="1273"/>
                  </a:lnTo>
                  <a:lnTo>
                    <a:pt x="4037" y="1273"/>
                  </a:lnTo>
                  <a:lnTo>
                    <a:pt x="7504" y="1361"/>
                  </a:lnTo>
                  <a:lnTo>
                    <a:pt x="9040" y="1317"/>
                  </a:lnTo>
                  <a:lnTo>
                    <a:pt x="9084" y="1317"/>
                  </a:lnTo>
                  <a:lnTo>
                    <a:pt x="9127" y="1273"/>
                  </a:lnTo>
                  <a:lnTo>
                    <a:pt x="9171" y="1229"/>
                  </a:lnTo>
                  <a:lnTo>
                    <a:pt x="9171" y="1142"/>
                  </a:lnTo>
                  <a:lnTo>
                    <a:pt x="9171" y="1054"/>
                  </a:lnTo>
                  <a:lnTo>
                    <a:pt x="9127" y="1010"/>
                  </a:lnTo>
                  <a:lnTo>
                    <a:pt x="9084" y="966"/>
                  </a:lnTo>
                  <a:lnTo>
                    <a:pt x="8996" y="966"/>
                  </a:lnTo>
                  <a:lnTo>
                    <a:pt x="7504" y="1010"/>
                  </a:lnTo>
                  <a:lnTo>
                    <a:pt x="4037" y="922"/>
                  </a:lnTo>
                  <a:lnTo>
                    <a:pt x="2238" y="659"/>
                  </a:lnTo>
                  <a:lnTo>
                    <a:pt x="220"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 name="Google Shape;1166;p17"/>
            <p:cNvSpPr/>
            <p:nvPr/>
          </p:nvSpPr>
          <p:spPr>
            <a:xfrm>
              <a:off x="3192375" y="766050"/>
              <a:ext cx="239175" cy="620925"/>
            </a:xfrm>
            <a:custGeom>
              <a:rect b="b" l="l" r="r" t="t"/>
              <a:pathLst>
                <a:path extrusionOk="0" h="24837" w="9567">
                  <a:moveTo>
                    <a:pt x="9303" y="0"/>
                  </a:moveTo>
                  <a:lnTo>
                    <a:pt x="9259" y="44"/>
                  </a:lnTo>
                  <a:lnTo>
                    <a:pt x="9215" y="88"/>
                  </a:lnTo>
                  <a:lnTo>
                    <a:pt x="8162" y="2106"/>
                  </a:lnTo>
                  <a:lnTo>
                    <a:pt x="8118" y="2150"/>
                  </a:lnTo>
                  <a:lnTo>
                    <a:pt x="7065" y="4695"/>
                  </a:lnTo>
                  <a:lnTo>
                    <a:pt x="6012" y="8030"/>
                  </a:lnTo>
                  <a:lnTo>
                    <a:pt x="4871" y="10882"/>
                  </a:lnTo>
                  <a:lnTo>
                    <a:pt x="3379" y="13866"/>
                  </a:lnTo>
                  <a:lnTo>
                    <a:pt x="2150" y="16587"/>
                  </a:lnTo>
                  <a:lnTo>
                    <a:pt x="966" y="20273"/>
                  </a:lnTo>
                  <a:lnTo>
                    <a:pt x="0" y="24617"/>
                  </a:lnTo>
                  <a:lnTo>
                    <a:pt x="0" y="24705"/>
                  </a:lnTo>
                  <a:lnTo>
                    <a:pt x="0" y="24749"/>
                  </a:lnTo>
                  <a:lnTo>
                    <a:pt x="88" y="24793"/>
                  </a:lnTo>
                  <a:lnTo>
                    <a:pt x="132" y="24836"/>
                  </a:lnTo>
                  <a:lnTo>
                    <a:pt x="176" y="24836"/>
                  </a:lnTo>
                  <a:lnTo>
                    <a:pt x="264" y="24793"/>
                  </a:lnTo>
                  <a:lnTo>
                    <a:pt x="351" y="24705"/>
                  </a:lnTo>
                  <a:lnTo>
                    <a:pt x="1317" y="20361"/>
                  </a:lnTo>
                  <a:lnTo>
                    <a:pt x="2501" y="16719"/>
                  </a:lnTo>
                  <a:lnTo>
                    <a:pt x="3686" y="14042"/>
                  </a:lnTo>
                  <a:lnTo>
                    <a:pt x="5222" y="11058"/>
                  </a:lnTo>
                  <a:lnTo>
                    <a:pt x="6319" y="8162"/>
                  </a:lnTo>
                  <a:lnTo>
                    <a:pt x="7416" y="4827"/>
                  </a:lnTo>
                  <a:lnTo>
                    <a:pt x="8469" y="2282"/>
                  </a:lnTo>
                  <a:lnTo>
                    <a:pt x="9522" y="263"/>
                  </a:lnTo>
                  <a:lnTo>
                    <a:pt x="9566" y="220"/>
                  </a:lnTo>
                  <a:lnTo>
                    <a:pt x="9522" y="132"/>
                  </a:lnTo>
                  <a:lnTo>
                    <a:pt x="9522" y="88"/>
                  </a:lnTo>
                  <a:lnTo>
                    <a:pt x="9435" y="44"/>
                  </a:lnTo>
                  <a:lnTo>
                    <a:pt x="9391"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 name="Google Shape;1167;p17"/>
            <p:cNvSpPr/>
            <p:nvPr/>
          </p:nvSpPr>
          <p:spPr>
            <a:xfrm>
              <a:off x="3859350" y="2946900"/>
              <a:ext cx="105350" cy="24150"/>
            </a:xfrm>
            <a:custGeom>
              <a:rect b="b" l="l" r="r" t="t"/>
              <a:pathLst>
                <a:path extrusionOk="0" h="966" w="4214">
                  <a:moveTo>
                    <a:pt x="132" y="0"/>
                  </a:moveTo>
                  <a:lnTo>
                    <a:pt x="88" y="44"/>
                  </a:lnTo>
                  <a:lnTo>
                    <a:pt x="45" y="88"/>
                  </a:lnTo>
                  <a:lnTo>
                    <a:pt x="1" y="132"/>
                  </a:lnTo>
                  <a:lnTo>
                    <a:pt x="1" y="220"/>
                  </a:lnTo>
                  <a:lnTo>
                    <a:pt x="1" y="264"/>
                  </a:lnTo>
                  <a:lnTo>
                    <a:pt x="88" y="307"/>
                  </a:lnTo>
                  <a:lnTo>
                    <a:pt x="132" y="351"/>
                  </a:lnTo>
                  <a:lnTo>
                    <a:pt x="1931" y="790"/>
                  </a:lnTo>
                  <a:lnTo>
                    <a:pt x="1975" y="790"/>
                  </a:lnTo>
                  <a:lnTo>
                    <a:pt x="4038" y="966"/>
                  </a:lnTo>
                  <a:lnTo>
                    <a:pt x="4169" y="922"/>
                  </a:lnTo>
                  <a:lnTo>
                    <a:pt x="4213" y="790"/>
                  </a:lnTo>
                  <a:lnTo>
                    <a:pt x="4213" y="746"/>
                  </a:lnTo>
                  <a:lnTo>
                    <a:pt x="4169" y="658"/>
                  </a:lnTo>
                  <a:lnTo>
                    <a:pt x="4125" y="615"/>
                  </a:lnTo>
                  <a:lnTo>
                    <a:pt x="4082" y="615"/>
                  </a:lnTo>
                  <a:lnTo>
                    <a:pt x="2019" y="439"/>
                  </a:lnTo>
                  <a:lnTo>
                    <a:pt x="220"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 name="Google Shape;1168;p17"/>
            <p:cNvSpPr/>
            <p:nvPr/>
          </p:nvSpPr>
          <p:spPr>
            <a:xfrm>
              <a:off x="3161650" y="766050"/>
              <a:ext cx="238075" cy="613250"/>
            </a:xfrm>
            <a:custGeom>
              <a:rect b="b" l="l" r="r" t="t"/>
              <a:pathLst>
                <a:path extrusionOk="0" h="24530" w="9523">
                  <a:moveTo>
                    <a:pt x="9347" y="0"/>
                  </a:moveTo>
                  <a:lnTo>
                    <a:pt x="9303" y="44"/>
                  </a:lnTo>
                  <a:lnTo>
                    <a:pt x="9259" y="44"/>
                  </a:lnTo>
                  <a:lnTo>
                    <a:pt x="9216" y="88"/>
                  </a:lnTo>
                  <a:lnTo>
                    <a:pt x="8426" y="1536"/>
                  </a:lnTo>
                  <a:lnTo>
                    <a:pt x="8426" y="1580"/>
                  </a:lnTo>
                  <a:lnTo>
                    <a:pt x="7548" y="3906"/>
                  </a:lnTo>
                  <a:lnTo>
                    <a:pt x="6539" y="6933"/>
                  </a:lnTo>
                  <a:lnTo>
                    <a:pt x="5310" y="9917"/>
                  </a:lnTo>
                  <a:lnTo>
                    <a:pt x="3643" y="13252"/>
                  </a:lnTo>
                  <a:lnTo>
                    <a:pt x="2239" y="16280"/>
                  </a:lnTo>
                  <a:lnTo>
                    <a:pt x="2239" y="16324"/>
                  </a:lnTo>
                  <a:lnTo>
                    <a:pt x="922" y="20405"/>
                  </a:lnTo>
                  <a:lnTo>
                    <a:pt x="1" y="23388"/>
                  </a:lnTo>
                  <a:lnTo>
                    <a:pt x="1" y="23520"/>
                  </a:lnTo>
                  <a:lnTo>
                    <a:pt x="352" y="24442"/>
                  </a:lnTo>
                  <a:lnTo>
                    <a:pt x="439" y="24529"/>
                  </a:lnTo>
                  <a:lnTo>
                    <a:pt x="571" y="24529"/>
                  </a:lnTo>
                  <a:lnTo>
                    <a:pt x="659" y="24485"/>
                  </a:lnTo>
                  <a:lnTo>
                    <a:pt x="659" y="24442"/>
                  </a:lnTo>
                  <a:lnTo>
                    <a:pt x="703" y="24354"/>
                  </a:lnTo>
                  <a:lnTo>
                    <a:pt x="703" y="24310"/>
                  </a:lnTo>
                  <a:lnTo>
                    <a:pt x="352" y="23432"/>
                  </a:lnTo>
                  <a:lnTo>
                    <a:pt x="1273" y="20536"/>
                  </a:lnTo>
                  <a:lnTo>
                    <a:pt x="2546" y="16411"/>
                  </a:lnTo>
                  <a:lnTo>
                    <a:pt x="3950" y="13384"/>
                  </a:lnTo>
                  <a:lnTo>
                    <a:pt x="5617" y="10093"/>
                  </a:lnTo>
                  <a:lnTo>
                    <a:pt x="6846" y="7021"/>
                  </a:lnTo>
                  <a:lnTo>
                    <a:pt x="7855" y="4037"/>
                  </a:lnTo>
                  <a:lnTo>
                    <a:pt x="8733" y="1712"/>
                  </a:lnTo>
                  <a:lnTo>
                    <a:pt x="9523" y="263"/>
                  </a:lnTo>
                  <a:lnTo>
                    <a:pt x="9523" y="220"/>
                  </a:lnTo>
                  <a:lnTo>
                    <a:pt x="9523" y="132"/>
                  </a:lnTo>
                  <a:lnTo>
                    <a:pt x="9479" y="88"/>
                  </a:lnTo>
                  <a:lnTo>
                    <a:pt x="9435" y="44"/>
                  </a:lnTo>
                  <a:lnTo>
                    <a:pt x="9347"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 name="Google Shape;1169;p17"/>
            <p:cNvSpPr/>
            <p:nvPr/>
          </p:nvSpPr>
          <p:spPr>
            <a:xfrm>
              <a:off x="4527425" y="1110500"/>
              <a:ext cx="63650" cy="151425"/>
            </a:xfrm>
            <a:custGeom>
              <a:rect b="b" l="l" r="r" t="t"/>
              <a:pathLst>
                <a:path extrusionOk="0" h="6057" w="2546">
                  <a:moveTo>
                    <a:pt x="396" y="396"/>
                  </a:moveTo>
                  <a:lnTo>
                    <a:pt x="571" y="483"/>
                  </a:lnTo>
                  <a:lnTo>
                    <a:pt x="1712" y="1756"/>
                  </a:lnTo>
                  <a:lnTo>
                    <a:pt x="2195" y="3292"/>
                  </a:lnTo>
                  <a:lnTo>
                    <a:pt x="1888" y="5266"/>
                  </a:lnTo>
                  <a:lnTo>
                    <a:pt x="1756" y="5705"/>
                  </a:lnTo>
                  <a:lnTo>
                    <a:pt x="835" y="4081"/>
                  </a:lnTo>
                  <a:lnTo>
                    <a:pt x="352" y="659"/>
                  </a:lnTo>
                  <a:lnTo>
                    <a:pt x="396" y="396"/>
                  </a:lnTo>
                  <a:close/>
                  <a:moveTo>
                    <a:pt x="264" y="1"/>
                  </a:moveTo>
                  <a:lnTo>
                    <a:pt x="176" y="44"/>
                  </a:lnTo>
                  <a:lnTo>
                    <a:pt x="133" y="88"/>
                  </a:lnTo>
                  <a:lnTo>
                    <a:pt x="89" y="132"/>
                  </a:lnTo>
                  <a:lnTo>
                    <a:pt x="1" y="615"/>
                  </a:lnTo>
                  <a:lnTo>
                    <a:pt x="1" y="659"/>
                  </a:lnTo>
                  <a:lnTo>
                    <a:pt x="484" y="4169"/>
                  </a:lnTo>
                  <a:lnTo>
                    <a:pt x="527" y="4213"/>
                  </a:lnTo>
                  <a:lnTo>
                    <a:pt x="1493" y="5924"/>
                  </a:lnTo>
                  <a:lnTo>
                    <a:pt x="1537" y="6012"/>
                  </a:lnTo>
                  <a:lnTo>
                    <a:pt x="1624" y="6012"/>
                  </a:lnTo>
                  <a:lnTo>
                    <a:pt x="1888" y="6056"/>
                  </a:lnTo>
                  <a:lnTo>
                    <a:pt x="1975" y="6012"/>
                  </a:lnTo>
                  <a:lnTo>
                    <a:pt x="2063" y="5924"/>
                  </a:lnTo>
                  <a:lnTo>
                    <a:pt x="2239" y="5354"/>
                  </a:lnTo>
                  <a:lnTo>
                    <a:pt x="2546" y="3292"/>
                  </a:lnTo>
                  <a:lnTo>
                    <a:pt x="2546" y="3204"/>
                  </a:lnTo>
                  <a:lnTo>
                    <a:pt x="2019" y="1624"/>
                  </a:lnTo>
                  <a:lnTo>
                    <a:pt x="1975" y="1536"/>
                  </a:lnTo>
                  <a:lnTo>
                    <a:pt x="791" y="220"/>
                  </a:lnTo>
                  <a:lnTo>
                    <a:pt x="703" y="132"/>
                  </a:lnTo>
                  <a:lnTo>
                    <a:pt x="308"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 name="Google Shape;1170;p17"/>
            <p:cNvSpPr/>
            <p:nvPr/>
          </p:nvSpPr>
          <p:spPr>
            <a:xfrm>
              <a:off x="4484650" y="1084175"/>
              <a:ext cx="129475" cy="362025"/>
            </a:xfrm>
            <a:custGeom>
              <a:rect b="b" l="l" r="r" t="t"/>
              <a:pathLst>
                <a:path extrusionOk="0" h="14481" w="5179">
                  <a:moveTo>
                    <a:pt x="1536" y="0"/>
                  </a:moveTo>
                  <a:lnTo>
                    <a:pt x="1449" y="44"/>
                  </a:lnTo>
                  <a:lnTo>
                    <a:pt x="1405" y="88"/>
                  </a:lnTo>
                  <a:lnTo>
                    <a:pt x="132" y="2282"/>
                  </a:lnTo>
                  <a:lnTo>
                    <a:pt x="88" y="2414"/>
                  </a:lnTo>
                  <a:lnTo>
                    <a:pt x="834" y="7636"/>
                  </a:lnTo>
                  <a:lnTo>
                    <a:pt x="615" y="9566"/>
                  </a:lnTo>
                  <a:lnTo>
                    <a:pt x="1" y="13472"/>
                  </a:lnTo>
                  <a:lnTo>
                    <a:pt x="1" y="13559"/>
                  </a:lnTo>
                  <a:lnTo>
                    <a:pt x="264" y="14305"/>
                  </a:lnTo>
                  <a:lnTo>
                    <a:pt x="308" y="14393"/>
                  </a:lnTo>
                  <a:lnTo>
                    <a:pt x="395" y="14437"/>
                  </a:lnTo>
                  <a:lnTo>
                    <a:pt x="790" y="14481"/>
                  </a:lnTo>
                  <a:lnTo>
                    <a:pt x="878" y="14481"/>
                  </a:lnTo>
                  <a:lnTo>
                    <a:pt x="966" y="14437"/>
                  </a:lnTo>
                  <a:lnTo>
                    <a:pt x="1361" y="13911"/>
                  </a:lnTo>
                  <a:lnTo>
                    <a:pt x="1405" y="13867"/>
                  </a:lnTo>
                  <a:lnTo>
                    <a:pt x="3204" y="9786"/>
                  </a:lnTo>
                  <a:lnTo>
                    <a:pt x="4345" y="8513"/>
                  </a:lnTo>
                  <a:lnTo>
                    <a:pt x="4389" y="8469"/>
                  </a:lnTo>
                  <a:lnTo>
                    <a:pt x="4959" y="5924"/>
                  </a:lnTo>
                  <a:lnTo>
                    <a:pt x="5178" y="4169"/>
                  </a:lnTo>
                  <a:lnTo>
                    <a:pt x="5178" y="4081"/>
                  </a:lnTo>
                  <a:lnTo>
                    <a:pt x="4169" y="1931"/>
                  </a:lnTo>
                  <a:lnTo>
                    <a:pt x="4125" y="1887"/>
                  </a:lnTo>
                  <a:lnTo>
                    <a:pt x="4081" y="1843"/>
                  </a:lnTo>
                  <a:lnTo>
                    <a:pt x="3906" y="1843"/>
                  </a:lnTo>
                  <a:lnTo>
                    <a:pt x="3862" y="1887"/>
                  </a:lnTo>
                  <a:lnTo>
                    <a:pt x="3818" y="1975"/>
                  </a:lnTo>
                  <a:lnTo>
                    <a:pt x="3818" y="2019"/>
                  </a:lnTo>
                  <a:lnTo>
                    <a:pt x="3862" y="2107"/>
                  </a:lnTo>
                  <a:lnTo>
                    <a:pt x="4827" y="4213"/>
                  </a:lnTo>
                  <a:lnTo>
                    <a:pt x="4608" y="5880"/>
                  </a:lnTo>
                  <a:lnTo>
                    <a:pt x="4038" y="8338"/>
                  </a:lnTo>
                  <a:lnTo>
                    <a:pt x="2941" y="9566"/>
                  </a:lnTo>
                  <a:lnTo>
                    <a:pt x="2897" y="9610"/>
                  </a:lnTo>
                  <a:lnTo>
                    <a:pt x="1098" y="13735"/>
                  </a:lnTo>
                  <a:lnTo>
                    <a:pt x="747" y="14130"/>
                  </a:lnTo>
                  <a:lnTo>
                    <a:pt x="571" y="14086"/>
                  </a:lnTo>
                  <a:lnTo>
                    <a:pt x="352" y="13516"/>
                  </a:lnTo>
                  <a:lnTo>
                    <a:pt x="966" y="9610"/>
                  </a:lnTo>
                  <a:lnTo>
                    <a:pt x="1185" y="7636"/>
                  </a:lnTo>
                  <a:lnTo>
                    <a:pt x="1185" y="7592"/>
                  </a:lnTo>
                  <a:lnTo>
                    <a:pt x="439" y="2414"/>
                  </a:lnTo>
                  <a:lnTo>
                    <a:pt x="1712" y="264"/>
                  </a:lnTo>
                  <a:lnTo>
                    <a:pt x="1756" y="220"/>
                  </a:lnTo>
                  <a:lnTo>
                    <a:pt x="1712" y="132"/>
                  </a:lnTo>
                  <a:lnTo>
                    <a:pt x="1712" y="88"/>
                  </a:lnTo>
                  <a:lnTo>
                    <a:pt x="1668" y="44"/>
                  </a:lnTo>
                  <a:lnTo>
                    <a:pt x="1580"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 name="Google Shape;1171;p17"/>
            <p:cNvSpPr/>
            <p:nvPr/>
          </p:nvSpPr>
          <p:spPr>
            <a:xfrm>
              <a:off x="4367275" y="1051275"/>
              <a:ext cx="268800" cy="559500"/>
            </a:xfrm>
            <a:custGeom>
              <a:rect b="b" l="l" r="r" t="t"/>
              <a:pathLst>
                <a:path extrusionOk="0" h="22380" w="10752">
                  <a:moveTo>
                    <a:pt x="4301" y="0"/>
                  </a:moveTo>
                  <a:lnTo>
                    <a:pt x="4257" y="44"/>
                  </a:lnTo>
                  <a:lnTo>
                    <a:pt x="4213" y="132"/>
                  </a:lnTo>
                  <a:lnTo>
                    <a:pt x="3599" y="2019"/>
                  </a:lnTo>
                  <a:lnTo>
                    <a:pt x="3599" y="2062"/>
                  </a:lnTo>
                  <a:lnTo>
                    <a:pt x="3335" y="7811"/>
                  </a:lnTo>
                  <a:lnTo>
                    <a:pt x="3028" y="11277"/>
                  </a:lnTo>
                  <a:lnTo>
                    <a:pt x="2589" y="14173"/>
                  </a:lnTo>
                  <a:lnTo>
                    <a:pt x="2019" y="15446"/>
                  </a:lnTo>
                  <a:lnTo>
                    <a:pt x="307" y="17947"/>
                  </a:lnTo>
                  <a:lnTo>
                    <a:pt x="264" y="17991"/>
                  </a:lnTo>
                  <a:lnTo>
                    <a:pt x="0" y="19132"/>
                  </a:lnTo>
                  <a:lnTo>
                    <a:pt x="0" y="19264"/>
                  </a:lnTo>
                  <a:lnTo>
                    <a:pt x="176" y="19658"/>
                  </a:lnTo>
                  <a:lnTo>
                    <a:pt x="220" y="19702"/>
                  </a:lnTo>
                  <a:lnTo>
                    <a:pt x="2721" y="22335"/>
                  </a:lnTo>
                  <a:lnTo>
                    <a:pt x="2765" y="22379"/>
                  </a:lnTo>
                  <a:lnTo>
                    <a:pt x="2853" y="22379"/>
                  </a:lnTo>
                  <a:lnTo>
                    <a:pt x="3642" y="22291"/>
                  </a:lnTo>
                  <a:lnTo>
                    <a:pt x="5968" y="21677"/>
                  </a:lnTo>
                  <a:lnTo>
                    <a:pt x="7065" y="21896"/>
                  </a:lnTo>
                  <a:lnTo>
                    <a:pt x="7197" y="21896"/>
                  </a:lnTo>
                  <a:lnTo>
                    <a:pt x="7241" y="21809"/>
                  </a:lnTo>
                  <a:lnTo>
                    <a:pt x="7284" y="21721"/>
                  </a:lnTo>
                  <a:lnTo>
                    <a:pt x="7241" y="21150"/>
                  </a:lnTo>
                  <a:lnTo>
                    <a:pt x="7241" y="21106"/>
                  </a:lnTo>
                  <a:lnTo>
                    <a:pt x="6933" y="20361"/>
                  </a:lnTo>
                  <a:lnTo>
                    <a:pt x="6714" y="17859"/>
                  </a:lnTo>
                  <a:lnTo>
                    <a:pt x="7592" y="16016"/>
                  </a:lnTo>
                  <a:lnTo>
                    <a:pt x="8645" y="13252"/>
                  </a:lnTo>
                  <a:lnTo>
                    <a:pt x="9303" y="12287"/>
                  </a:lnTo>
                  <a:lnTo>
                    <a:pt x="9347" y="12243"/>
                  </a:lnTo>
                  <a:lnTo>
                    <a:pt x="10663" y="7811"/>
                  </a:lnTo>
                  <a:lnTo>
                    <a:pt x="10663" y="7767"/>
                  </a:lnTo>
                  <a:lnTo>
                    <a:pt x="10751" y="5134"/>
                  </a:lnTo>
                  <a:lnTo>
                    <a:pt x="10707" y="5046"/>
                  </a:lnTo>
                  <a:lnTo>
                    <a:pt x="8645" y="1580"/>
                  </a:lnTo>
                  <a:lnTo>
                    <a:pt x="8601" y="1536"/>
                  </a:lnTo>
                  <a:lnTo>
                    <a:pt x="8557" y="1492"/>
                  </a:lnTo>
                  <a:lnTo>
                    <a:pt x="8425" y="1492"/>
                  </a:lnTo>
                  <a:lnTo>
                    <a:pt x="8338" y="1536"/>
                  </a:lnTo>
                  <a:lnTo>
                    <a:pt x="8338" y="1624"/>
                  </a:lnTo>
                  <a:lnTo>
                    <a:pt x="8338" y="1668"/>
                  </a:lnTo>
                  <a:lnTo>
                    <a:pt x="8338" y="1755"/>
                  </a:lnTo>
                  <a:lnTo>
                    <a:pt x="10400" y="5178"/>
                  </a:lnTo>
                  <a:lnTo>
                    <a:pt x="10312" y="7767"/>
                  </a:lnTo>
                  <a:lnTo>
                    <a:pt x="8996" y="12111"/>
                  </a:lnTo>
                  <a:lnTo>
                    <a:pt x="8338" y="13076"/>
                  </a:lnTo>
                  <a:lnTo>
                    <a:pt x="8338" y="13120"/>
                  </a:lnTo>
                  <a:lnTo>
                    <a:pt x="7241" y="15841"/>
                  </a:lnTo>
                  <a:lnTo>
                    <a:pt x="6363" y="17772"/>
                  </a:lnTo>
                  <a:lnTo>
                    <a:pt x="6363" y="17859"/>
                  </a:lnTo>
                  <a:lnTo>
                    <a:pt x="6582" y="20448"/>
                  </a:lnTo>
                  <a:lnTo>
                    <a:pt x="6582" y="20492"/>
                  </a:lnTo>
                  <a:lnTo>
                    <a:pt x="6890" y="21238"/>
                  </a:lnTo>
                  <a:lnTo>
                    <a:pt x="6933" y="21545"/>
                  </a:lnTo>
                  <a:lnTo>
                    <a:pt x="6012" y="21326"/>
                  </a:lnTo>
                  <a:lnTo>
                    <a:pt x="5924" y="21326"/>
                  </a:lnTo>
                  <a:lnTo>
                    <a:pt x="3555" y="21940"/>
                  </a:lnTo>
                  <a:lnTo>
                    <a:pt x="2896" y="22028"/>
                  </a:lnTo>
                  <a:lnTo>
                    <a:pt x="483" y="19483"/>
                  </a:lnTo>
                  <a:lnTo>
                    <a:pt x="351" y="19176"/>
                  </a:lnTo>
                  <a:lnTo>
                    <a:pt x="615" y="18123"/>
                  </a:lnTo>
                  <a:lnTo>
                    <a:pt x="2326" y="15621"/>
                  </a:lnTo>
                  <a:lnTo>
                    <a:pt x="2940" y="14305"/>
                  </a:lnTo>
                  <a:lnTo>
                    <a:pt x="2940" y="14261"/>
                  </a:lnTo>
                  <a:lnTo>
                    <a:pt x="3379" y="11277"/>
                  </a:lnTo>
                  <a:lnTo>
                    <a:pt x="3686" y="7811"/>
                  </a:lnTo>
                  <a:lnTo>
                    <a:pt x="3950" y="2106"/>
                  </a:lnTo>
                  <a:lnTo>
                    <a:pt x="4564" y="219"/>
                  </a:lnTo>
                  <a:lnTo>
                    <a:pt x="4564" y="176"/>
                  </a:lnTo>
                  <a:lnTo>
                    <a:pt x="4564" y="88"/>
                  </a:lnTo>
                  <a:lnTo>
                    <a:pt x="4520" y="44"/>
                  </a:lnTo>
                  <a:lnTo>
                    <a:pt x="4476"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 name="Google Shape;1172;p17"/>
            <p:cNvSpPr/>
            <p:nvPr/>
          </p:nvSpPr>
          <p:spPr>
            <a:xfrm>
              <a:off x="4316800" y="908650"/>
              <a:ext cx="344500" cy="822775"/>
            </a:xfrm>
            <a:custGeom>
              <a:rect b="b" l="l" r="r" t="t"/>
              <a:pathLst>
                <a:path extrusionOk="0" h="32911" w="13780">
                  <a:moveTo>
                    <a:pt x="3423" y="1"/>
                  </a:moveTo>
                  <a:lnTo>
                    <a:pt x="3380" y="44"/>
                  </a:lnTo>
                  <a:lnTo>
                    <a:pt x="3336" y="132"/>
                  </a:lnTo>
                  <a:lnTo>
                    <a:pt x="3072" y="747"/>
                  </a:lnTo>
                  <a:lnTo>
                    <a:pt x="3072" y="878"/>
                  </a:lnTo>
                  <a:lnTo>
                    <a:pt x="3292" y="1405"/>
                  </a:lnTo>
                  <a:lnTo>
                    <a:pt x="4301" y="3687"/>
                  </a:lnTo>
                  <a:lnTo>
                    <a:pt x="4257" y="5573"/>
                  </a:lnTo>
                  <a:lnTo>
                    <a:pt x="4257" y="5617"/>
                  </a:lnTo>
                  <a:lnTo>
                    <a:pt x="4521" y="8382"/>
                  </a:lnTo>
                  <a:lnTo>
                    <a:pt x="4345" y="11278"/>
                  </a:lnTo>
                  <a:lnTo>
                    <a:pt x="3862" y="13955"/>
                  </a:lnTo>
                  <a:lnTo>
                    <a:pt x="3380" y="18123"/>
                  </a:lnTo>
                  <a:lnTo>
                    <a:pt x="3029" y="19571"/>
                  </a:lnTo>
                  <a:lnTo>
                    <a:pt x="1712" y="21458"/>
                  </a:lnTo>
                  <a:lnTo>
                    <a:pt x="1712" y="21502"/>
                  </a:lnTo>
                  <a:lnTo>
                    <a:pt x="264" y="24574"/>
                  </a:lnTo>
                  <a:lnTo>
                    <a:pt x="264" y="24617"/>
                  </a:lnTo>
                  <a:lnTo>
                    <a:pt x="1" y="25583"/>
                  </a:lnTo>
                  <a:lnTo>
                    <a:pt x="1" y="25627"/>
                  </a:lnTo>
                  <a:lnTo>
                    <a:pt x="45" y="25714"/>
                  </a:lnTo>
                  <a:lnTo>
                    <a:pt x="527" y="26285"/>
                  </a:lnTo>
                  <a:lnTo>
                    <a:pt x="571" y="26329"/>
                  </a:lnTo>
                  <a:lnTo>
                    <a:pt x="2634" y="27996"/>
                  </a:lnTo>
                  <a:lnTo>
                    <a:pt x="3994" y="29751"/>
                  </a:lnTo>
                  <a:lnTo>
                    <a:pt x="5135" y="31902"/>
                  </a:lnTo>
                  <a:lnTo>
                    <a:pt x="5179" y="31989"/>
                  </a:lnTo>
                  <a:lnTo>
                    <a:pt x="6495" y="32867"/>
                  </a:lnTo>
                  <a:lnTo>
                    <a:pt x="6583" y="32911"/>
                  </a:lnTo>
                  <a:lnTo>
                    <a:pt x="8031" y="32735"/>
                  </a:lnTo>
                  <a:lnTo>
                    <a:pt x="8119" y="32691"/>
                  </a:lnTo>
                  <a:lnTo>
                    <a:pt x="9040" y="32077"/>
                  </a:lnTo>
                  <a:lnTo>
                    <a:pt x="11190" y="30322"/>
                  </a:lnTo>
                  <a:lnTo>
                    <a:pt x="11234" y="30278"/>
                  </a:lnTo>
                  <a:lnTo>
                    <a:pt x="11849" y="29269"/>
                  </a:lnTo>
                  <a:lnTo>
                    <a:pt x="11892" y="29181"/>
                  </a:lnTo>
                  <a:lnTo>
                    <a:pt x="11892" y="28216"/>
                  </a:lnTo>
                  <a:lnTo>
                    <a:pt x="11892" y="28172"/>
                  </a:lnTo>
                  <a:lnTo>
                    <a:pt x="11673" y="26636"/>
                  </a:lnTo>
                  <a:lnTo>
                    <a:pt x="11629" y="26548"/>
                  </a:lnTo>
                  <a:lnTo>
                    <a:pt x="10488" y="25188"/>
                  </a:lnTo>
                  <a:lnTo>
                    <a:pt x="10357" y="24223"/>
                  </a:lnTo>
                  <a:lnTo>
                    <a:pt x="10620" y="23082"/>
                  </a:lnTo>
                  <a:lnTo>
                    <a:pt x="11015" y="21897"/>
                  </a:lnTo>
                  <a:lnTo>
                    <a:pt x="11454" y="20756"/>
                  </a:lnTo>
                  <a:lnTo>
                    <a:pt x="11892" y="19615"/>
                  </a:lnTo>
                  <a:lnTo>
                    <a:pt x="12287" y="18518"/>
                  </a:lnTo>
                  <a:lnTo>
                    <a:pt x="12726" y="17421"/>
                  </a:lnTo>
                  <a:lnTo>
                    <a:pt x="13077" y="16324"/>
                  </a:lnTo>
                  <a:lnTo>
                    <a:pt x="13384" y="15183"/>
                  </a:lnTo>
                  <a:lnTo>
                    <a:pt x="13648" y="14042"/>
                  </a:lnTo>
                  <a:lnTo>
                    <a:pt x="13692" y="13428"/>
                  </a:lnTo>
                  <a:lnTo>
                    <a:pt x="13779" y="12858"/>
                  </a:lnTo>
                  <a:lnTo>
                    <a:pt x="13779" y="12243"/>
                  </a:lnTo>
                  <a:lnTo>
                    <a:pt x="13779" y="11629"/>
                  </a:lnTo>
                  <a:lnTo>
                    <a:pt x="13735" y="11015"/>
                  </a:lnTo>
                  <a:lnTo>
                    <a:pt x="13648" y="10400"/>
                  </a:lnTo>
                  <a:lnTo>
                    <a:pt x="13604" y="10356"/>
                  </a:lnTo>
                  <a:lnTo>
                    <a:pt x="13560" y="10312"/>
                  </a:lnTo>
                  <a:lnTo>
                    <a:pt x="13516" y="10269"/>
                  </a:lnTo>
                  <a:lnTo>
                    <a:pt x="13428" y="10269"/>
                  </a:lnTo>
                  <a:lnTo>
                    <a:pt x="13384" y="10312"/>
                  </a:lnTo>
                  <a:lnTo>
                    <a:pt x="13340" y="10356"/>
                  </a:lnTo>
                  <a:lnTo>
                    <a:pt x="13297" y="10400"/>
                  </a:lnTo>
                  <a:lnTo>
                    <a:pt x="13297" y="10488"/>
                  </a:lnTo>
                  <a:lnTo>
                    <a:pt x="13384" y="11058"/>
                  </a:lnTo>
                  <a:lnTo>
                    <a:pt x="13428" y="11673"/>
                  </a:lnTo>
                  <a:lnTo>
                    <a:pt x="13428" y="12243"/>
                  </a:lnTo>
                  <a:lnTo>
                    <a:pt x="13428" y="12858"/>
                  </a:lnTo>
                  <a:lnTo>
                    <a:pt x="13340" y="13428"/>
                  </a:lnTo>
                  <a:lnTo>
                    <a:pt x="13297" y="13998"/>
                  </a:lnTo>
                  <a:lnTo>
                    <a:pt x="13033" y="15095"/>
                  </a:lnTo>
                  <a:lnTo>
                    <a:pt x="12726" y="16236"/>
                  </a:lnTo>
                  <a:lnTo>
                    <a:pt x="12375" y="17333"/>
                  </a:lnTo>
                  <a:lnTo>
                    <a:pt x="11541" y="19483"/>
                  </a:lnTo>
                  <a:lnTo>
                    <a:pt x="11103" y="20624"/>
                  </a:lnTo>
                  <a:lnTo>
                    <a:pt x="10664" y="21809"/>
                  </a:lnTo>
                  <a:lnTo>
                    <a:pt x="10269" y="22994"/>
                  </a:lnTo>
                  <a:lnTo>
                    <a:pt x="10006" y="24179"/>
                  </a:lnTo>
                  <a:lnTo>
                    <a:pt x="10006" y="24266"/>
                  </a:lnTo>
                  <a:lnTo>
                    <a:pt x="10137" y="25320"/>
                  </a:lnTo>
                  <a:lnTo>
                    <a:pt x="10181" y="25407"/>
                  </a:lnTo>
                  <a:lnTo>
                    <a:pt x="11322" y="26724"/>
                  </a:lnTo>
                  <a:lnTo>
                    <a:pt x="11541" y="28216"/>
                  </a:lnTo>
                  <a:lnTo>
                    <a:pt x="11541" y="29137"/>
                  </a:lnTo>
                  <a:lnTo>
                    <a:pt x="10971" y="30059"/>
                  </a:lnTo>
                  <a:lnTo>
                    <a:pt x="8821" y="31814"/>
                  </a:lnTo>
                  <a:lnTo>
                    <a:pt x="7943" y="32384"/>
                  </a:lnTo>
                  <a:lnTo>
                    <a:pt x="6627" y="32560"/>
                  </a:lnTo>
                  <a:lnTo>
                    <a:pt x="5398" y="31726"/>
                  </a:lnTo>
                  <a:lnTo>
                    <a:pt x="4301" y="29576"/>
                  </a:lnTo>
                  <a:lnTo>
                    <a:pt x="4301" y="29532"/>
                  </a:lnTo>
                  <a:lnTo>
                    <a:pt x="2897" y="27777"/>
                  </a:lnTo>
                  <a:lnTo>
                    <a:pt x="2897" y="27733"/>
                  </a:lnTo>
                  <a:lnTo>
                    <a:pt x="791" y="26066"/>
                  </a:lnTo>
                  <a:lnTo>
                    <a:pt x="396" y="25583"/>
                  </a:lnTo>
                  <a:lnTo>
                    <a:pt x="615" y="24705"/>
                  </a:lnTo>
                  <a:lnTo>
                    <a:pt x="2019" y="21634"/>
                  </a:lnTo>
                  <a:lnTo>
                    <a:pt x="3336" y="19747"/>
                  </a:lnTo>
                  <a:lnTo>
                    <a:pt x="3336" y="19659"/>
                  </a:lnTo>
                  <a:lnTo>
                    <a:pt x="3731" y="18211"/>
                  </a:lnTo>
                  <a:lnTo>
                    <a:pt x="3731" y="18167"/>
                  </a:lnTo>
                  <a:lnTo>
                    <a:pt x="4213" y="14042"/>
                  </a:lnTo>
                  <a:lnTo>
                    <a:pt x="4696" y="11322"/>
                  </a:lnTo>
                  <a:lnTo>
                    <a:pt x="4872" y="8382"/>
                  </a:lnTo>
                  <a:lnTo>
                    <a:pt x="4608" y="5573"/>
                  </a:lnTo>
                  <a:lnTo>
                    <a:pt x="4652" y="3687"/>
                  </a:lnTo>
                  <a:lnTo>
                    <a:pt x="4652" y="3599"/>
                  </a:lnTo>
                  <a:lnTo>
                    <a:pt x="3643" y="1273"/>
                  </a:lnTo>
                  <a:lnTo>
                    <a:pt x="3423" y="790"/>
                  </a:lnTo>
                  <a:lnTo>
                    <a:pt x="3643" y="220"/>
                  </a:lnTo>
                  <a:lnTo>
                    <a:pt x="3687" y="176"/>
                  </a:lnTo>
                  <a:lnTo>
                    <a:pt x="3643" y="88"/>
                  </a:lnTo>
                  <a:lnTo>
                    <a:pt x="3599" y="44"/>
                  </a:lnTo>
                  <a:lnTo>
                    <a:pt x="3555"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 name="Google Shape;1173;p17"/>
            <p:cNvSpPr/>
            <p:nvPr/>
          </p:nvSpPr>
          <p:spPr>
            <a:xfrm>
              <a:off x="4111675" y="1612925"/>
              <a:ext cx="55975" cy="64750"/>
            </a:xfrm>
            <a:custGeom>
              <a:rect b="b" l="l" r="r" t="t"/>
              <a:pathLst>
                <a:path extrusionOk="0" h="2590" w="2239">
                  <a:moveTo>
                    <a:pt x="1273" y="352"/>
                  </a:moveTo>
                  <a:lnTo>
                    <a:pt x="1843" y="483"/>
                  </a:lnTo>
                  <a:lnTo>
                    <a:pt x="1317" y="1800"/>
                  </a:lnTo>
                  <a:lnTo>
                    <a:pt x="1009" y="2151"/>
                  </a:lnTo>
                  <a:lnTo>
                    <a:pt x="966" y="2063"/>
                  </a:lnTo>
                  <a:lnTo>
                    <a:pt x="351" y="659"/>
                  </a:lnTo>
                  <a:lnTo>
                    <a:pt x="395" y="571"/>
                  </a:lnTo>
                  <a:lnTo>
                    <a:pt x="1273" y="352"/>
                  </a:lnTo>
                  <a:close/>
                  <a:moveTo>
                    <a:pt x="1229" y="1"/>
                  </a:moveTo>
                  <a:lnTo>
                    <a:pt x="263" y="220"/>
                  </a:lnTo>
                  <a:lnTo>
                    <a:pt x="176" y="264"/>
                  </a:lnTo>
                  <a:lnTo>
                    <a:pt x="132" y="308"/>
                  </a:lnTo>
                  <a:lnTo>
                    <a:pt x="0" y="571"/>
                  </a:lnTo>
                  <a:lnTo>
                    <a:pt x="0" y="615"/>
                  </a:lnTo>
                  <a:lnTo>
                    <a:pt x="0" y="703"/>
                  </a:lnTo>
                  <a:lnTo>
                    <a:pt x="658" y="2195"/>
                  </a:lnTo>
                  <a:lnTo>
                    <a:pt x="658" y="2239"/>
                  </a:lnTo>
                  <a:lnTo>
                    <a:pt x="834" y="2502"/>
                  </a:lnTo>
                  <a:lnTo>
                    <a:pt x="878" y="2590"/>
                  </a:lnTo>
                  <a:lnTo>
                    <a:pt x="1053" y="2590"/>
                  </a:lnTo>
                  <a:lnTo>
                    <a:pt x="1097" y="2546"/>
                  </a:lnTo>
                  <a:lnTo>
                    <a:pt x="1624" y="2019"/>
                  </a:lnTo>
                  <a:lnTo>
                    <a:pt x="1624" y="1975"/>
                  </a:lnTo>
                  <a:lnTo>
                    <a:pt x="2238" y="396"/>
                  </a:lnTo>
                  <a:lnTo>
                    <a:pt x="2238" y="352"/>
                  </a:lnTo>
                  <a:lnTo>
                    <a:pt x="2238" y="264"/>
                  </a:lnTo>
                  <a:lnTo>
                    <a:pt x="2194" y="220"/>
                  </a:lnTo>
                  <a:lnTo>
                    <a:pt x="2106" y="176"/>
                  </a:lnTo>
                  <a:lnTo>
                    <a:pt x="1317"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 name="Google Shape;1174;p17"/>
            <p:cNvSpPr/>
            <p:nvPr/>
          </p:nvSpPr>
          <p:spPr>
            <a:xfrm>
              <a:off x="2076700" y="1162050"/>
              <a:ext cx="490400" cy="941275"/>
            </a:xfrm>
            <a:custGeom>
              <a:rect b="b" l="l" r="r" t="t"/>
              <a:pathLst>
                <a:path extrusionOk="0" h="37651" w="19616">
                  <a:moveTo>
                    <a:pt x="19440" y="1"/>
                  </a:moveTo>
                  <a:lnTo>
                    <a:pt x="19352" y="45"/>
                  </a:lnTo>
                  <a:lnTo>
                    <a:pt x="19308" y="89"/>
                  </a:lnTo>
                  <a:lnTo>
                    <a:pt x="19264" y="133"/>
                  </a:lnTo>
                  <a:lnTo>
                    <a:pt x="18782" y="1844"/>
                  </a:lnTo>
                  <a:lnTo>
                    <a:pt x="16939" y="5267"/>
                  </a:lnTo>
                  <a:lnTo>
                    <a:pt x="14569" y="10181"/>
                  </a:lnTo>
                  <a:lnTo>
                    <a:pt x="14043" y="11980"/>
                  </a:lnTo>
                  <a:lnTo>
                    <a:pt x="14043" y="12024"/>
                  </a:lnTo>
                  <a:lnTo>
                    <a:pt x="13735" y="16983"/>
                  </a:lnTo>
                  <a:lnTo>
                    <a:pt x="12726" y="19089"/>
                  </a:lnTo>
                  <a:lnTo>
                    <a:pt x="10137" y="23389"/>
                  </a:lnTo>
                  <a:lnTo>
                    <a:pt x="6846" y="28743"/>
                  </a:lnTo>
                  <a:lnTo>
                    <a:pt x="6802" y="28786"/>
                  </a:lnTo>
                  <a:lnTo>
                    <a:pt x="5354" y="34228"/>
                  </a:lnTo>
                  <a:lnTo>
                    <a:pt x="4652" y="35544"/>
                  </a:lnTo>
                  <a:lnTo>
                    <a:pt x="3862" y="35807"/>
                  </a:lnTo>
                  <a:lnTo>
                    <a:pt x="1405" y="35939"/>
                  </a:lnTo>
                  <a:lnTo>
                    <a:pt x="1361" y="35939"/>
                  </a:lnTo>
                  <a:lnTo>
                    <a:pt x="659" y="36158"/>
                  </a:lnTo>
                  <a:lnTo>
                    <a:pt x="571" y="36202"/>
                  </a:lnTo>
                  <a:lnTo>
                    <a:pt x="527" y="36246"/>
                  </a:lnTo>
                  <a:lnTo>
                    <a:pt x="45" y="37431"/>
                  </a:lnTo>
                  <a:lnTo>
                    <a:pt x="1" y="37475"/>
                  </a:lnTo>
                  <a:lnTo>
                    <a:pt x="45" y="37563"/>
                  </a:lnTo>
                  <a:lnTo>
                    <a:pt x="45" y="37606"/>
                  </a:lnTo>
                  <a:lnTo>
                    <a:pt x="132" y="37650"/>
                  </a:lnTo>
                  <a:lnTo>
                    <a:pt x="264" y="37650"/>
                  </a:lnTo>
                  <a:lnTo>
                    <a:pt x="352" y="37563"/>
                  </a:lnTo>
                  <a:lnTo>
                    <a:pt x="834" y="36466"/>
                  </a:lnTo>
                  <a:lnTo>
                    <a:pt x="1449" y="36290"/>
                  </a:lnTo>
                  <a:lnTo>
                    <a:pt x="3906" y="36158"/>
                  </a:lnTo>
                  <a:lnTo>
                    <a:pt x="3950" y="36158"/>
                  </a:lnTo>
                  <a:lnTo>
                    <a:pt x="4828" y="35851"/>
                  </a:lnTo>
                  <a:lnTo>
                    <a:pt x="4915" y="35763"/>
                  </a:lnTo>
                  <a:lnTo>
                    <a:pt x="5661" y="34359"/>
                  </a:lnTo>
                  <a:lnTo>
                    <a:pt x="7153" y="28918"/>
                  </a:lnTo>
                  <a:lnTo>
                    <a:pt x="10444" y="23565"/>
                  </a:lnTo>
                  <a:lnTo>
                    <a:pt x="13033" y="19264"/>
                  </a:lnTo>
                  <a:lnTo>
                    <a:pt x="14086" y="17114"/>
                  </a:lnTo>
                  <a:lnTo>
                    <a:pt x="14086" y="17027"/>
                  </a:lnTo>
                  <a:lnTo>
                    <a:pt x="14394" y="12068"/>
                  </a:lnTo>
                  <a:lnTo>
                    <a:pt x="14876" y="10313"/>
                  </a:lnTo>
                  <a:lnTo>
                    <a:pt x="17246" y="5398"/>
                  </a:lnTo>
                  <a:lnTo>
                    <a:pt x="19133" y="1976"/>
                  </a:lnTo>
                  <a:lnTo>
                    <a:pt x="19133" y="1932"/>
                  </a:lnTo>
                  <a:lnTo>
                    <a:pt x="19615" y="220"/>
                  </a:lnTo>
                  <a:lnTo>
                    <a:pt x="19615" y="176"/>
                  </a:lnTo>
                  <a:lnTo>
                    <a:pt x="19615" y="89"/>
                  </a:lnTo>
                  <a:lnTo>
                    <a:pt x="19571" y="45"/>
                  </a:lnTo>
                  <a:lnTo>
                    <a:pt x="19484"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 name="Google Shape;1175;p17"/>
            <p:cNvSpPr/>
            <p:nvPr/>
          </p:nvSpPr>
          <p:spPr>
            <a:xfrm>
              <a:off x="1913250" y="1401200"/>
              <a:ext cx="382875" cy="744900"/>
            </a:xfrm>
            <a:custGeom>
              <a:rect b="b" l="l" r="r" t="t"/>
              <a:pathLst>
                <a:path extrusionOk="0" h="29796" w="15315">
                  <a:moveTo>
                    <a:pt x="15008" y="1"/>
                  </a:moveTo>
                  <a:lnTo>
                    <a:pt x="14964" y="89"/>
                  </a:lnTo>
                  <a:lnTo>
                    <a:pt x="14964" y="133"/>
                  </a:lnTo>
                  <a:lnTo>
                    <a:pt x="14613" y="3029"/>
                  </a:lnTo>
                  <a:lnTo>
                    <a:pt x="13867" y="6320"/>
                  </a:lnTo>
                  <a:lnTo>
                    <a:pt x="12945" y="8075"/>
                  </a:lnTo>
                  <a:lnTo>
                    <a:pt x="11058" y="11146"/>
                  </a:lnTo>
                  <a:lnTo>
                    <a:pt x="9215" y="14350"/>
                  </a:lnTo>
                  <a:lnTo>
                    <a:pt x="9215" y="14394"/>
                  </a:lnTo>
                  <a:lnTo>
                    <a:pt x="8250" y="17377"/>
                  </a:lnTo>
                  <a:lnTo>
                    <a:pt x="7416" y="18869"/>
                  </a:lnTo>
                  <a:lnTo>
                    <a:pt x="5573" y="21678"/>
                  </a:lnTo>
                  <a:lnTo>
                    <a:pt x="4696" y="22599"/>
                  </a:lnTo>
                  <a:lnTo>
                    <a:pt x="2853" y="23477"/>
                  </a:lnTo>
                  <a:lnTo>
                    <a:pt x="2809" y="23521"/>
                  </a:lnTo>
                  <a:lnTo>
                    <a:pt x="1800" y="24837"/>
                  </a:lnTo>
                  <a:lnTo>
                    <a:pt x="1756" y="24881"/>
                  </a:lnTo>
                  <a:lnTo>
                    <a:pt x="703" y="27382"/>
                  </a:lnTo>
                  <a:lnTo>
                    <a:pt x="1" y="29576"/>
                  </a:lnTo>
                  <a:lnTo>
                    <a:pt x="1" y="29664"/>
                  </a:lnTo>
                  <a:lnTo>
                    <a:pt x="1" y="29708"/>
                  </a:lnTo>
                  <a:lnTo>
                    <a:pt x="44" y="29752"/>
                  </a:lnTo>
                  <a:lnTo>
                    <a:pt x="132" y="29796"/>
                  </a:lnTo>
                  <a:lnTo>
                    <a:pt x="264" y="29796"/>
                  </a:lnTo>
                  <a:lnTo>
                    <a:pt x="352" y="29708"/>
                  </a:lnTo>
                  <a:lnTo>
                    <a:pt x="1010" y="27514"/>
                  </a:lnTo>
                  <a:lnTo>
                    <a:pt x="2063" y="25057"/>
                  </a:lnTo>
                  <a:lnTo>
                    <a:pt x="3072" y="23784"/>
                  </a:lnTo>
                  <a:lnTo>
                    <a:pt x="4871" y="22906"/>
                  </a:lnTo>
                  <a:lnTo>
                    <a:pt x="4915" y="22863"/>
                  </a:lnTo>
                  <a:lnTo>
                    <a:pt x="5837" y="21897"/>
                  </a:lnTo>
                  <a:lnTo>
                    <a:pt x="7724" y="19045"/>
                  </a:lnTo>
                  <a:lnTo>
                    <a:pt x="8557" y="17509"/>
                  </a:lnTo>
                  <a:lnTo>
                    <a:pt x="9523" y="14525"/>
                  </a:lnTo>
                  <a:lnTo>
                    <a:pt x="11322" y="11322"/>
                  </a:lnTo>
                  <a:lnTo>
                    <a:pt x="13209" y="8250"/>
                  </a:lnTo>
                  <a:lnTo>
                    <a:pt x="14218" y="6495"/>
                  </a:lnTo>
                  <a:lnTo>
                    <a:pt x="14218" y="6451"/>
                  </a:lnTo>
                  <a:lnTo>
                    <a:pt x="14964" y="3116"/>
                  </a:lnTo>
                  <a:lnTo>
                    <a:pt x="14964" y="3072"/>
                  </a:lnTo>
                  <a:lnTo>
                    <a:pt x="15315" y="176"/>
                  </a:lnTo>
                  <a:lnTo>
                    <a:pt x="15271" y="89"/>
                  </a:lnTo>
                  <a:lnTo>
                    <a:pt x="15271" y="45"/>
                  </a:lnTo>
                  <a:lnTo>
                    <a:pt x="15227"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 name="Google Shape;1176;p17"/>
            <p:cNvSpPr/>
            <p:nvPr/>
          </p:nvSpPr>
          <p:spPr>
            <a:xfrm>
              <a:off x="1927525" y="1297000"/>
              <a:ext cx="446500" cy="875425"/>
            </a:xfrm>
            <a:custGeom>
              <a:rect b="b" l="l" r="r" t="t"/>
              <a:pathLst>
                <a:path extrusionOk="0" h="35017" w="17860">
                  <a:moveTo>
                    <a:pt x="17596" y="0"/>
                  </a:moveTo>
                  <a:lnTo>
                    <a:pt x="17552" y="44"/>
                  </a:lnTo>
                  <a:lnTo>
                    <a:pt x="17508" y="132"/>
                  </a:lnTo>
                  <a:lnTo>
                    <a:pt x="15753" y="3862"/>
                  </a:lnTo>
                  <a:lnTo>
                    <a:pt x="15753" y="3906"/>
                  </a:lnTo>
                  <a:lnTo>
                    <a:pt x="15490" y="5485"/>
                  </a:lnTo>
                  <a:lnTo>
                    <a:pt x="15183" y="7855"/>
                  </a:lnTo>
                  <a:lnTo>
                    <a:pt x="14744" y="10268"/>
                  </a:lnTo>
                  <a:lnTo>
                    <a:pt x="13822" y="12199"/>
                  </a:lnTo>
                  <a:lnTo>
                    <a:pt x="11716" y="15709"/>
                  </a:lnTo>
                  <a:lnTo>
                    <a:pt x="9741" y="18913"/>
                  </a:lnTo>
                  <a:lnTo>
                    <a:pt x="8996" y="21107"/>
                  </a:lnTo>
                  <a:lnTo>
                    <a:pt x="7986" y="24485"/>
                  </a:lnTo>
                  <a:lnTo>
                    <a:pt x="6538" y="26899"/>
                  </a:lnTo>
                  <a:lnTo>
                    <a:pt x="5748" y="27469"/>
                  </a:lnTo>
                  <a:lnTo>
                    <a:pt x="3423" y="28215"/>
                  </a:lnTo>
                  <a:lnTo>
                    <a:pt x="3379" y="28259"/>
                  </a:lnTo>
                  <a:lnTo>
                    <a:pt x="2764" y="28742"/>
                  </a:lnTo>
                  <a:lnTo>
                    <a:pt x="2721" y="28786"/>
                  </a:lnTo>
                  <a:lnTo>
                    <a:pt x="1887" y="30146"/>
                  </a:lnTo>
                  <a:lnTo>
                    <a:pt x="1843" y="30146"/>
                  </a:lnTo>
                  <a:lnTo>
                    <a:pt x="834" y="32998"/>
                  </a:lnTo>
                  <a:lnTo>
                    <a:pt x="0" y="34797"/>
                  </a:lnTo>
                  <a:lnTo>
                    <a:pt x="0" y="34841"/>
                  </a:lnTo>
                  <a:lnTo>
                    <a:pt x="0" y="34929"/>
                  </a:lnTo>
                  <a:lnTo>
                    <a:pt x="44" y="34973"/>
                  </a:lnTo>
                  <a:lnTo>
                    <a:pt x="88" y="35017"/>
                  </a:lnTo>
                  <a:lnTo>
                    <a:pt x="263" y="35017"/>
                  </a:lnTo>
                  <a:lnTo>
                    <a:pt x="307" y="34929"/>
                  </a:lnTo>
                  <a:lnTo>
                    <a:pt x="1141" y="33130"/>
                  </a:lnTo>
                  <a:lnTo>
                    <a:pt x="2194" y="30278"/>
                  </a:lnTo>
                  <a:lnTo>
                    <a:pt x="2984" y="29005"/>
                  </a:lnTo>
                  <a:lnTo>
                    <a:pt x="3554" y="28566"/>
                  </a:lnTo>
                  <a:lnTo>
                    <a:pt x="5880" y="27776"/>
                  </a:lnTo>
                  <a:lnTo>
                    <a:pt x="5924" y="27733"/>
                  </a:lnTo>
                  <a:lnTo>
                    <a:pt x="6758" y="27162"/>
                  </a:lnTo>
                  <a:lnTo>
                    <a:pt x="6801" y="27118"/>
                  </a:lnTo>
                  <a:lnTo>
                    <a:pt x="8293" y="24661"/>
                  </a:lnTo>
                  <a:lnTo>
                    <a:pt x="8337" y="24617"/>
                  </a:lnTo>
                  <a:lnTo>
                    <a:pt x="9347" y="21238"/>
                  </a:lnTo>
                  <a:lnTo>
                    <a:pt x="10049" y="19044"/>
                  </a:lnTo>
                  <a:lnTo>
                    <a:pt x="11979" y="15885"/>
                  </a:lnTo>
                  <a:lnTo>
                    <a:pt x="14130" y="12374"/>
                  </a:lnTo>
                  <a:lnTo>
                    <a:pt x="15095" y="10400"/>
                  </a:lnTo>
                  <a:lnTo>
                    <a:pt x="15095" y="10356"/>
                  </a:lnTo>
                  <a:lnTo>
                    <a:pt x="15534" y="7943"/>
                  </a:lnTo>
                  <a:lnTo>
                    <a:pt x="15797" y="5529"/>
                  </a:lnTo>
                  <a:lnTo>
                    <a:pt x="16104" y="3993"/>
                  </a:lnTo>
                  <a:lnTo>
                    <a:pt x="17816" y="264"/>
                  </a:lnTo>
                  <a:lnTo>
                    <a:pt x="17859" y="176"/>
                  </a:lnTo>
                  <a:lnTo>
                    <a:pt x="17859" y="132"/>
                  </a:lnTo>
                  <a:lnTo>
                    <a:pt x="17816" y="88"/>
                  </a:lnTo>
                  <a:lnTo>
                    <a:pt x="17772" y="44"/>
                  </a:lnTo>
                  <a:lnTo>
                    <a:pt x="17684"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 name="Google Shape;1177;p17"/>
            <p:cNvSpPr/>
            <p:nvPr/>
          </p:nvSpPr>
          <p:spPr>
            <a:xfrm>
              <a:off x="1977975" y="1250925"/>
              <a:ext cx="449800" cy="917125"/>
            </a:xfrm>
            <a:custGeom>
              <a:rect b="b" l="l" r="r" t="t"/>
              <a:pathLst>
                <a:path extrusionOk="0" h="36685" w="17992">
                  <a:moveTo>
                    <a:pt x="17772" y="0"/>
                  </a:moveTo>
                  <a:lnTo>
                    <a:pt x="17684" y="44"/>
                  </a:lnTo>
                  <a:lnTo>
                    <a:pt x="17640" y="88"/>
                  </a:lnTo>
                  <a:lnTo>
                    <a:pt x="16412" y="2896"/>
                  </a:lnTo>
                  <a:lnTo>
                    <a:pt x="14964" y="5924"/>
                  </a:lnTo>
                  <a:lnTo>
                    <a:pt x="14920" y="5968"/>
                  </a:lnTo>
                  <a:lnTo>
                    <a:pt x="14569" y="7943"/>
                  </a:lnTo>
                  <a:lnTo>
                    <a:pt x="14393" y="10400"/>
                  </a:lnTo>
                  <a:lnTo>
                    <a:pt x="13911" y="12638"/>
                  </a:lnTo>
                  <a:lnTo>
                    <a:pt x="12726" y="14920"/>
                  </a:lnTo>
                  <a:lnTo>
                    <a:pt x="8821" y="21238"/>
                  </a:lnTo>
                  <a:lnTo>
                    <a:pt x="8075" y="22994"/>
                  </a:lnTo>
                  <a:lnTo>
                    <a:pt x="8075" y="23037"/>
                  </a:lnTo>
                  <a:lnTo>
                    <a:pt x="7285" y="26241"/>
                  </a:lnTo>
                  <a:lnTo>
                    <a:pt x="6407" y="29137"/>
                  </a:lnTo>
                  <a:lnTo>
                    <a:pt x="5837" y="29839"/>
                  </a:lnTo>
                  <a:lnTo>
                    <a:pt x="2458" y="30629"/>
                  </a:lnTo>
                  <a:lnTo>
                    <a:pt x="2414" y="30629"/>
                  </a:lnTo>
                  <a:lnTo>
                    <a:pt x="1756" y="31111"/>
                  </a:lnTo>
                  <a:lnTo>
                    <a:pt x="1712" y="31155"/>
                  </a:lnTo>
                  <a:lnTo>
                    <a:pt x="966" y="32252"/>
                  </a:lnTo>
                  <a:lnTo>
                    <a:pt x="966" y="32296"/>
                  </a:lnTo>
                  <a:lnTo>
                    <a:pt x="1" y="35368"/>
                  </a:lnTo>
                  <a:lnTo>
                    <a:pt x="1" y="35456"/>
                  </a:lnTo>
                  <a:lnTo>
                    <a:pt x="44" y="36553"/>
                  </a:lnTo>
                  <a:lnTo>
                    <a:pt x="132" y="36640"/>
                  </a:lnTo>
                  <a:lnTo>
                    <a:pt x="220" y="36684"/>
                  </a:lnTo>
                  <a:lnTo>
                    <a:pt x="308" y="36684"/>
                  </a:lnTo>
                  <a:lnTo>
                    <a:pt x="352" y="36640"/>
                  </a:lnTo>
                  <a:lnTo>
                    <a:pt x="395" y="36596"/>
                  </a:lnTo>
                  <a:lnTo>
                    <a:pt x="395" y="36509"/>
                  </a:lnTo>
                  <a:lnTo>
                    <a:pt x="352" y="35456"/>
                  </a:lnTo>
                  <a:lnTo>
                    <a:pt x="1273" y="32428"/>
                  </a:lnTo>
                  <a:lnTo>
                    <a:pt x="1975" y="31375"/>
                  </a:lnTo>
                  <a:lnTo>
                    <a:pt x="2589" y="30936"/>
                  </a:lnTo>
                  <a:lnTo>
                    <a:pt x="5968" y="30190"/>
                  </a:lnTo>
                  <a:lnTo>
                    <a:pt x="6056" y="30102"/>
                  </a:lnTo>
                  <a:lnTo>
                    <a:pt x="6714" y="29356"/>
                  </a:lnTo>
                  <a:lnTo>
                    <a:pt x="6758" y="29312"/>
                  </a:lnTo>
                  <a:lnTo>
                    <a:pt x="7636" y="26328"/>
                  </a:lnTo>
                  <a:lnTo>
                    <a:pt x="8426" y="23125"/>
                  </a:lnTo>
                  <a:lnTo>
                    <a:pt x="9128" y="21414"/>
                  </a:lnTo>
                  <a:lnTo>
                    <a:pt x="13033" y="15095"/>
                  </a:lnTo>
                  <a:lnTo>
                    <a:pt x="14262" y="12769"/>
                  </a:lnTo>
                  <a:lnTo>
                    <a:pt x="14262" y="12726"/>
                  </a:lnTo>
                  <a:lnTo>
                    <a:pt x="14700" y="10444"/>
                  </a:lnTo>
                  <a:lnTo>
                    <a:pt x="14744" y="10444"/>
                  </a:lnTo>
                  <a:lnTo>
                    <a:pt x="14920" y="7986"/>
                  </a:lnTo>
                  <a:lnTo>
                    <a:pt x="15271" y="6056"/>
                  </a:lnTo>
                  <a:lnTo>
                    <a:pt x="16719" y="3028"/>
                  </a:lnTo>
                  <a:lnTo>
                    <a:pt x="17992" y="264"/>
                  </a:lnTo>
                  <a:lnTo>
                    <a:pt x="17992" y="176"/>
                  </a:lnTo>
                  <a:lnTo>
                    <a:pt x="17992" y="132"/>
                  </a:lnTo>
                  <a:lnTo>
                    <a:pt x="17948" y="44"/>
                  </a:lnTo>
                  <a:lnTo>
                    <a:pt x="17904"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 name="Google Shape;1178;p17"/>
            <p:cNvSpPr/>
            <p:nvPr/>
          </p:nvSpPr>
          <p:spPr>
            <a:xfrm>
              <a:off x="2010875" y="1153275"/>
              <a:ext cx="468450" cy="980750"/>
            </a:xfrm>
            <a:custGeom>
              <a:rect b="b" l="l" r="r" t="t"/>
              <a:pathLst>
                <a:path extrusionOk="0" h="39230" w="18738">
                  <a:moveTo>
                    <a:pt x="18475" y="1"/>
                  </a:moveTo>
                  <a:lnTo>
                    <a:pt x="18431" y="45"/>
                  </a:lnTo>
                  <a:lnTo>
                    <a:pt x="18387" y="89"/>
                  </a:lnTo>
                  <a:lnTo>
                    <a:pt x="18387" y="176"/>
                  </a:lnTo>
                  <a:lnTo>
                    <a:pt x="18036" y="3424"/>
                  </a:lnTo>
                  <a:lnTo>
                    <a:pt x="16588" y="6407"/>
                  </a:lnTo>
                  <a:lnTo>
                    <a:pt x="14833" y="10050"/>
                  </a:lnTo>
                  <a:lnTo>
                    <a:pt x="14438" y="11410"/>
                  </a:lnTo>
                  <a:lnTo>
                    <a:pt x="14438" y="11454"/>
                  </a:lnTo>
                  <a:lnTo>
                    <a:pt x="14218" y="14920"/>
                  </a:lnTo>
                  <a:lnTo>
                    <a:pt x="13736" y="17070"/>
                  </a:lnTo>
                  <a:lnTo>
                    <a:pt x="12331" y="19703"/>
                  </a:lnTo>
                  <a:lnTo>
                    <a:pt x="10269" y="23038"/>
                  </a:lnTo>
                  <a:lnTo>
                    <a:pt x="8250" y="26329"/>
                  </a:lnTo>
                  <a:lnTo>
                    <a:pt x="7548" y="28128"/>
                  </a:lnTo>
                  <a:lnTo>
                    <a:pt x="7505" y="28128"/>
                  </a:lnTo>
                  <a:lnTo>
                    <a:pt x="6715" y="31683"/>
                  </a:lnTo>
                  <a:lnTo>
                    <a:pt x="5925" y="34579"/>
                  </a:lnTo>
                  <a:lnTo>
                    <a:pt x="3204" y="34886"/>
                  </a:lnTo>
                  <a:lnTo>
                    <a:pt x="3160" y="34930"/>
                  </a:lnTo>
                  <a:lnTo>
                    <a:pt x="1493" y="35500"/>
                  </a:lnTo>
                  <a:lnTo>
                    <a:pt x="1405" y="35544"/>
                  </a:lnTo>
                  <a:lnTo>
                    <a:pt x="791" y="36422"/>
                  </a:lnTo>
                  <a:lnTo>
                    <a:pt x="747" y="36422"/>
                  </a:lnTo>
                  <a:lnTo>
                    <a:pt x="45" y="38265"/>
                  </a:lnTo>
                  <a:lnTo>
                    <a:pt x="45" y="38352"/>
                  </a:lnTo>
                  <a:lnTo>
                    <a:pt x="1" y="39054"/>
                  </a:lnTo>
                  <a:lnTo>
                    <a:pt x="1" y="39142"/>
                  </a:lnTo>
                  <a:lnTo>
                    <a:pt x="45" y="39186"/>
                  </a:lnTo>
                  <a:lnTo>
                    <a:pt x="89" y="39230"/>
                  </a:lnTo>
                  <a:lnTo>
                    <a:pt x="176" y="39230"/>
                  </a:lnTo>
                  <a:lnTo>
                    <a:pt x="308" y="39186"/>
                  </a:lnTo>
                  <a:lnTo>
                    <a:pt x="352" y="39098"/>
                  </a:lnTo>
                  <a:lnTo>
                    <a:pt x="396" y="38396"/>
                  </a:lnTo>
                  <a:lnTo>
                    <a:pt x="1054" y="36597"/>
                  </a:lnTo>
                  <a:lnTo>
                    <a:pt x="1668" y="35807"/>
                  </a:lnTo>
                  <a:lnTo>
                    <a:pt x="3248" y="35237"/>
                  </a:lnTo>
                  <a:lnTo>
                    <a:pt x="6100" y="34886"/>
                  </a:lnTo>
                  <a:lnTo>
                    <a:pt x="6188" y="34842"/>
                  </a:lnTo>
                  <a:lnTo>
                    <a:pt x="6232" y="34754"/>
                  </a:lnTo>
                  <a:lnTo>
                    <a:pt x="7066" y="31770"/>
                  </a:lnTo>
                  <a:lnTo>
                    <a:pt x="7856" y="28216"/>
                  </a:lnTo>
                  <a:lnTo>
                    <a:pt x="8558" y="26461"/>
                  </a:lnTo>
                  <a:lnTo>
                    <a:pt x="10532" y="23214"/>
                  </a:lnTo>
                  <a:lnTo>
                    <a:pt x="12639" y="19879"/>
                  </a:lnTo>
                  <a:lnTo>
                    <a:pt x="14043" y="17202"/>
                  </a:lnTo>
                  <a:lnTo>
                    <a:pt x="14087" y="17158"/>
                  </a:lnTo>
                  <a:lnTo>
                    <a:pt x="14569" y="15008"/>
                  </a:lnTo>
                  <a:lnTo>
                    <a:pt x="14569" y="14964"/>
                  </a:lnTo>
                  <a:lnTo>
                    <a:pt x="14789" y="11498"/>
                  </a:lnTo>
                  <a:lnTo>
                    <a:pt x="15140" y="10181"/>
                  </a:lnTo>
                  <a:lnTo>
                    <a:pt x="16895" y="6583"/>
                  </a:lnTo>
                  <a:lnTo>
                    <a:pt x="18343" y="3555"/>
                  </a:lnTo>
                  <a:lnTo>
                    <a:pt x="18387" y="3511"/>
                  </a:lnTo>
                  <a:lnTo>
                    <a:pt x="18738" y="220"/>
                  </a:lnTo>
                  <a:lnTo>
                    <a:pt x="18738" y="133"/>
                  </a:lnTo>
                  <a:lnTo>
                    <a:pt x="18694" y="89"/>
                  </a:lnTo>
                  <a:lnTo>
                    <a:pt x="18650" y="45"/>
                  </a:lnTo>
                  <a:lnTo>
                    <a:pt x="18562"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 name="Google Shape;1179;p17"/>
            <p:cNvSpPr/>
            <p:nvPr/>
          </p:nvSpPr>
          <p:spPr>
            <a:xfrm>
              <a:off x="1860600" y="1609650"/>
              <a:ext cx="307175" cy="510125"/>
            </a:xfrm>
            <a:custGeom>
              <a:rect b="b" l="l" r="r" t="t"/>
              <a:pathLst>
                <a:path extrusionOk="0" h="20405" w="12287">
                  <a:moveTo>
                    <a:pt x="12067" y="0"/>
                  </a:moveTo>
                  <a:lnTo>
                    <a:pt x="12024" y="44"/>
                  </a:lnTo>
                  <a:lnTo>
                    <a:pt x="11980" y="88"/>
                  </a:lnTo>
                  <a:lnTo>
                    <a:pt x="8469" y="5529"/>
                  </a:lnTo>
                  <a:lnTo>
                    <a:pt x="6363" y="8425"/>
                  </a:lnTo>
                  <a:lnTo>
                    <a:pt x="4608" y="11365"/>
                  </a:lnTo>
                  <a:lnTo>
                    <a:pt x="2721" y="13998"/>
                  </a:lnTo>
                  <a:lnTo>
                    <a:pt x="2721" y="14042"/>
                  </a:lnTo>
                  <a:lnTo>
                    <a:pt x="1273" y="16806"/>
                  </a:lnTo>
                  <a:lnTo>
                    <a:pt x="1273" y="16850"/>
                  </a:lnTo>
                  <a:lnTo>
                    <a:pt x="0" y="20141"/>
                  </a:lnTo>
                  <a:lnTo>
                    <a:pt x="0" y="20229"/>
                  </a:lnTo>
                  <a:lnTo>
                    <a:pt x="0" y="20273"/>
                  </a:lnTo>
                  <a:lnTo>
                    <a:pt x="44" y="20361"/>
                  </a:lnTo>
                  <a:lnTo>
                    <a:pt x="88" y="20404"/>
                  </a:lnTo>
                  <a:lnTo>
                    <a:pt x="176" y="20404"/>
                  </a:lnTo>
                  <a:lnTo>
                    <a:pt x="264" y="20361"/>
                  </a:lnTo>
                  <a:lnTo>
                    <a:pt x="307" y="20273"/>
                  </a:lnTo>
                  <a:lnTo>
                    <a:pt x="1580" y="16982"/>
                  </a:lnTo>
                  <a:lnTo>
                    <a:pt x="3028" y="14173"/>
                  </a:lnTo>
                  <a:lnTo>
                    <a:pt x="4915" y="11541"/>
                  </a:lnTo>
                  <a:lnTo>
                    <a:pt x="6670" y="8645"/>
                  </a:lnTo>
                  <a:lnTo>
                    <a:pt x="8776" y="5705"/>
                  </a:lnTo>
                  <a:lnTo>
                    <a:pt x="12243" y="263"/>
                  </a:lnTo>
                  <a:lnTo>
                    <a:pt x="12287" y="176"/>
                  </a:lnTo>
                  <a:lnTo>
                    <a:pt x="12287" y="132"/>
                  </a:lnTo>
                  <a:lnTo>
                    <a:pt x="12243" y="88"/>
                  </a:lnTo>
                  <a:lnTo>
                    <a:pt x="12199"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 name="Google Shape;1180;p17"/>
            <p:cNvSpPr/>
            <p:nvPr/>
          </p:nvSpPr>
          <p:spPr>
            <a:xfrm>
              <a:off x="3805600" y="1948625"/>
              <a:ext cx="105350" cy="186500"/>
            </a:xfrm>
            <a:custGeom>
              <a:rect b="b" l="l" r="r" t="t"/>
              <a:pathLst>
                <a:path extrusionOk="0" h="7460" w="4214">
                  <a:moveTo>
                    <a:pt x="1317" y="483"/>
                  </a:moveTo>
                  <a:lnTo>
                    <a:pt x="3599" y="4037"/>
                  </a:lnTo>
                  <a:lnTo>
                    <a:pt x="3818" y="4695"/>
                  </a:lnTo>
                  <a:lnTo>
                    <a:pt x="3511" y="6758"/>
                  </a:lnTo>
                  <a:lnTo>
                    <a:pt x="2809" y="7109"/>
                  </a:lnTo>
                  <a:lnTo>
                    <a:pt x="2238" y="6802"/>
                  </a:lnTo>
                  <a:lnTo>
                    <a:pt x="1273" y="5705"/>
                  </a:lnTo>
                  <a:lnTo>
                    <a:pt x="395" y="3993"/>
                  </a:lnTo>
                  <a:lnTo>
                    <a:pt x="352" y="2238"/>
                  </a:lnTo>
                  <a:lnTo>
                    <a:pt x="1185" y="702"/>
                  </a:lnTo>
                  <a:lnTo>
                    <a:pt x="1317" y="483"/>
                  </a:lnTo>
                  <a:close/>
                  <a:moveTo>
                    <a:pt x="1273" y="0"/>
                  </a:moveTo>
                  <a:lnTo>
                    <a:pt x="1185" y="88"/>
                  </a:lnTo>
                  <a:lnTo>
                    <a:pt x="878" y="483"/>
                  </a:lnTo>
                  <a:lnTo>
                    <a:pt x="878" y="527"/>
                  </a:lnTo>
                  <a:lnTo>
                    <a:pt x="0" y="2150"/>
                  </a:lnTo>
                  <a:lnTo>
                    <a:pt x="0" y="2238"/>
                  </a:lnTo>
                  <a:lnTo>
                    <a:pt x="88" y="4081"/>
                  </a:lnTo>
                  <a:lnTo>
                    <a:pt x="88" y="4125"/>
                  </a:lnTo>
                  <a:lnTo>
                    <a:pt x="1010" y="5880"/>
                  </a:lnTo>
                  <a:lnTo>
                    <a:pt x="1010" y="5924"/>
                  </a:lnTo>
                  <a:lnTo>
                    <a:pt x="1975" y="7065"/>
                  </a:lnTo>
                  <a:lnTo>
                    <a:pt x="2019" y="7109"/>
                  </a:lnTo>
                  <a:lnTo>
                    <a:pt x="2765" y="7460"/>
                  </a:lnTo>
                  <a:lnTo>
                    <a:pt x="2897" y="7460"/>
                  </a:lnTo>
                  <a:lnTo>
                    <a:pt x="3730" y="7065"/>
                  </a:lnTo>
                  <a:lnTo>
                    <a:pt x="3818" y="6977"/>
                  </a:lnTo>
                  <a:lnTo>
                    <a:pt x="3862" y="6933"/>
                  </a:lnTo>
                  <a:lnTo>
                    <a:pt x="4213" y="4739"/>
                  </a:lnTo>
                  <a:lnTo>
                    <a:pt x="4169" y="4651"/>
                  </a:lnTo>
                  <a:lnTo>
                    <a:pt x="3906" y="3906"/>
                  </a:lnTo>
                  <a:lnTo>
                    <a:pt x="3906" y="3862"/>
                  </a:lnTo>
                  <a:lnTo>
                    <a:pt x="1492" y="88"/>
                  </a:lnTo>
                  <a:lnTo>
                    <a:pt x="1405" y="44"/>
                  </a:lnTo>
                  <a:lnTo>
                    <a:pt x="1317"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 name="Google Shape;1181;p17"/>
            <p:cNvSpPr/>
            <p:nvPr/>
          </p:nvSpPr>
          <p:spPr>
            <a:xfrm>
              <a:off x="3788050" y="1933250"/>
              <a:ext cx="133850" cy="229300"/>
            </a:xfrm>
            <a:custGeom>
              <a:rect b="b" l="l" r="r" t="t"/>
              <a:pathLst>
                <a:path extrusionOk="0" h="9172" w="5354">
                  <a:moveTo>
                    <a:pt x="2194" y="352"/>
                  </a:moveTo>
                  <a:lnTo>
                    <a:pt x="2633" y="484"/>
                  </a:lnTo>
                  <a:lnTo>
                    <a:pt x="4520" y="3994"/>
                  </a:lnTo>
                  <a:lnTo>
                    <a:pt x="5003" y="5003"/>
                  </a:lnTo>
                  <a:lnTo>
                    <a:pt x="4871" y="7153"/>
                  </a:lnTo>
                  <a:lnTo>
                    <a:pt x="4608" y="8163"/>
                  </a:lnTo>
                  <a:lnTo>
                    <a:pt x="4257" y="8557"/>
                  </a:lnTo>
                  <a:lnTo>
                    <a:pt x="3467" y="8821"/>
                  </a:lnTo>
                  <a:lnTo>
                    <a:pt x="2897" y="8426"/>
                  </a:lnTo>
                  <a:lnTo>
                    <a:pt x="1317" y="6451"/>
                  </a:lnTo>
                  <a:lnTo>
                    <a:pt x="483" y="4696"/>
                  </a:lnTo>
                  <a:lnTo>
                    <a:pt x="351" y="3862"/>
                  </a:lnTo>
                  <a:lnTo>
                    <a:pt x="395" y="2765"/>
                  </a:lnTo>
                  <a:lnTo>
                    <a:pt x="790" y="1800"/>
                  </a:lnTo>
                  <a:lnTo>
                    <a:pt x="1624" y="659"/>
                  </a:lnTo>
                  <a:lnTo>
                    <a:pt x="2194" y="352"/>
                  </a:lnTo>
                  <a:close/>
                  <a:moveTo>
                    <a:pt x="2063" y="1"/>
                  </a:moveTo>
                  <a:lnTo>
                    <a:pt x="1448" y="352"/>
                  </a:lnTo>
                  <a:lnTo>
                    <a:pt x="1361" y="440"/>
                  </a:lnTo>
                  <a:lnTo>
                    <a:pt x="483" y="1624"/>
                  </a:lnTo>
                  <a:lnTo>
                    <a:pt x="483" y="1668"/>
                  </a:lnTo>
                  <a:lnTo>
                    <a:pt x="88" y="2678"/>
                  </a:lnTo>
                  <a:lnTo>
                    <a:pt x="44" y="2721"/>
                  </a:lnTo>
                  <a:lnTo>
                    <a:pt x="0" y="3862"/>
                  </a:lnTo>
                  <a:lnTo>
                    <a:pt x="0" y="3906"/>
                  </a:lnTo>
                  <a:lnTo>
                    <a:pt x="176" y="4784"/>
                  </a:lnTo>
                  <a:lnTo>
                    <a:pt x="176" y="4828"/>
                  </a:lnTo>
                  <a:lnTo>
                    <a:pt x="1010" y="6583"/>
                  </a:lnTo>
                  <a:lnTo>
                    <a:pt x="1054" y="6627"/>
                  </a:lnTo>
                  <a:lnTo>
                    <a:pt x="2633" y="8689"/>
                  </a:lnTo>
                  <a:lnTo>
                    <a:pt x="2677" y="8733"/>
                  </a:lnTo>
                  <a:lnTo>
                    <a:pt x="3335" y="9128"/>
                  </a:lnTo>
                  <a:lnTo>
                    <a:pt x="3467" y="9172"/>
                  </a:lnTo>
                  <a:lnTo>
                    <a:pt x="3511" y="9172"/>
                  </a:lnTo>
                  <a:lnTo>
                    <a:pt x="4432" y="8865"/>
                  </a:lnTo>
                  <a:lnTo>
                    <a:pt x="4520" y="8821"/>
                  </a:lnTo>
                  <a:lnTo>
                    <a:pt x="4915" y="8338"/>
                  </a:lnTo>
                  <a:lnTo>
                    <a:pt x="4959" y="8250"/>
                  </a:lnTo>
                  <a:lnTo>
                    <a:pt x="5222" y="7241"/>
                  </a:lnTo>
                  <a:lnTo>
                    <a:pt x="5222" y="7197"/>
                  </a:lnTo>
                  <a:lnTo>
                    <a:pt x="5354" y="5003"/>
                  </a:lnTo>
                  <a:lnTo>
                    <a:pt x="5354" y="4915"/>
                  </a:lnTo>
                  <a:lnTo>
                    <a:pt x="4871" y="3862"/>
                  </a:lnTo>
                  <a:lnTo>
                    <a:pt x="2897" y="264"/>
                  </a:lnTo>
                  <a:lnTo>
                    <a:pt x="2853" y="176"/>
                  </a:lnTo>
                  <a:lnTo>
                    <a:pt x="2809" y="176"/>
                  </a:lnTo>
                  <a:lnTo>
                    <a:pt x="2194"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 name="Google Shape;1182;p17"/>
            <p:cNvSpPr/>
            <p:nvPr/>
          </p:nvSpPr>
          <p:spPr>
            <a:xfrm>
              <a:off x="3671775" y="2997350"/>
              <a:ext cx="187600" cy="399350"/>
            </a:xfrm>
            <a:custGeom>
              <a:rect b="b" l="l" r="r" t="t"/>
              <a:pathLst>
                <a:path extrusionOk="0" h="15974" w="7504">
                  <a:moveTo>
                    <a:pt x="1843" y="1"/>
                  </a:moveTo>
                  <a:lnTo>
                    <a:pt x="1755" y="45"/>
                  </a:lnTo>
                  <a:lnTo>
                    <a:pt x="790" y="615"/>
                  </a:lnTo>
                  <a:lnTo>
                    <a:pt x="746" y="703"/>
                  </a:lnTo>
                  <a:lnTo>
                    <a:pt x="176" y="1712"/>
                  </a:lnTo>
                  <a:lnTo>
                    <a:pt x="176" y="1756"/>
                  </a:lnTo>
                  <a:lnTo>
                    <a:pt x="0" y="2941"/>
                  </a:lnTo>
                  <a:lnTo>
                    <a:pt x="0" y="2985"/>
                  </a:lnTo>
                  <a:lnTo>
                    <a:pt x="351" y="5530"/>
                  </a:lnTo>
                  <a:lnTo>
                    <a:pt x="395" y="5617"/>
                  </a:lnTo>
                  <a:lnTo>
                    <a:pt x="1185" y="6890"/>
                  </a:lnTo>
                  <a:lnTo>
                    <a:pt x="1229" y="6890"/>
                  </a:lnTo>
                  <a:lnTo>
                    <a:pt x="4783" y="10751"/>
                  </a:lnTo>
                  <a:lnTo>
                    <a:pt x="4432" y="11848"/>
                  </a:lnTo>
                  <a:lnTo>
                    <a:pt x="4169" y="12726"/>
                  </a:lnTo>
                  <a:lnTo>
                    <a:pt x="3467" y="13516"/>
                  </a:lnTo>
                  <a:lnTo>
                    <a:pt x="2150" y="14920"/>
                  </a:lnTo>
                  <a:lnTo>
                    <a:pt x="1009" y="15622"/>
                  </a:lnTo>
                  <a:lnTo>
                    <a:pt x="922" y="15666"/>
                  </a:lnTo>
                  <a:lnTo>
                    <a:pt x="922" y="15754"/>
                  </a:lnTo>
                  <a:lnTo>
                    <a:pt x="922" y="15798"/>
                  </a:lnTo>
                  <a:lnTo>
                    <a:pt x="922" y="15885"/>
                  </a:lnTo>
                  <a:lnTo>
                    <a:pt x="1009" y="15929"/>
                  </a:lnTo>
                  <a:lnTo>
                    <a:pt x="1097" y="15973"/>
                  </a:lnTo>
                  <a:lnTo>
                    <a:pt x="1185" y="15929"/>
                  </a:lnTo>
                  <a:lnTo>
                    <a:pt x="2370" y="15227"/>
                  </a:lnTo>
                  <a:lnTo>
                    <a:pt x="2413" y="15183"/>
                  </a:lnTo>
                  <a:lnTo>
                    <a:pt x="3598" y="13911"/>
                  </a:lnTo>
                  <a:lnTo>
                    <a:pt x="4213" y="13209"/>
                  </a:lnTo>
                  <a:lnTo>
                    <a:pt x="4432" y="12902"/>
                  </a:lnTo>
                  <a:lnTo>
                    <a:pt x="4476" y="12770"/>
                  </a:lnTo>
                  <a:lnTo>
                    <a:pt x="4739" y="11980"/>
                  </a:lnTo>
                  <a:lnTo>
                    <a:pt x="5178" y="10795"/>
                  </a:lnTo>
                  <a:lnTo>
                    <a:pt x="5178" y="10664"/>
                  </a:lnTo>
                  <a:lnTo>
                    <a:pt x="5134" y="10576"/>
                  </a:lnTo>
                  <a:lnTo>
                    <a:pt x="1492" y="6671"/>
                  </a:lnTo>
                  <a:lnTo>
                    <a:pt x="702" y="5442"/>
                  </a:lnTo>
                  <a:lnTo>
                    <a:pt x="351" y="2941"/>
                  </a:lnTo>
                  <a:lnTo>
                    <a:pt x="527" y="1844"/>
                  </a:lnTo>
                  <a:lnTo>
                    <a:pt x="1009" y="878"/>
                  </a:lnTo>
                  <a:lnTo>
                    <a:pt x="1887" y="352"/>
                  </a:lnTo>
                  <a:lnTo>
                    <a:pt x="2150" y="352"/>
                  </a:lnTo>
                  <a:lnTo>
                    <a:pt x="3642" y="1449"/>
                  </a:lnTo>
                  <a:lnTo>
                    <a:pt x="5485" y="3380"/>
                  </a:lnTo>
                  <a:lnTo>
                    <a:pt x="7021" y="5837"/>
                  </a:lnTo>
                  <a:lnTo>
                    <a:pt x="7153" y="9040"/>
                  </a:lnTo>
                  <a:lnTo>
                    <a:pt x="7196" y="9128"/>
                  </a:lnTo>
                  <a:lnTo>
                    <a:pt x="7240" y="9172"/>
                  </a:lnTo>
                  <a:lnTo>
                    <a:pt x="7284" y="9216"/>
                  </a:lnTo>
                  <a:lnTo>
                    <a:pt x="7416" y="9216"/>
                  </a:lnTo>
                  <a:lnTo>
                    <a:pt x="7460" y="9172"/>
                  </a:lnTo>
                  <a:lnTo>
                    <a:pt x="7504" y="9084"/>
                  </a:lnTo>
                  <a:lnTo>
                    <a:pt x="7504" y="9040"/>
                  </a:lnTo>
                  <a:lnTo>
                    <a:pt x="7372" y="5749"/>
                  </a:lnTo>
                  <a:lnTo>
                    <a:pt x="7328" y="5661"/>
                  </a:lnTo>
                  <a:lnTo>
                    <a:pt x="5748" y="3160"/>
                  </a:lnTo>
                  <a:lnTo>
                    <a:pt x="5748" y="3116"/>
                  </a:lnTo>
                  <a:lnTo>
                    <a:pt x="3905" y="1186"/>
                  </a:lnTo>
                  <a:lnTo>
                    <a:pt x="3862" y="1186"/>
                  </a:lnTo>
                  <a:lnTo>
                    <a:pt x="2326" y="45"/>
                  </a:lnTo>
                  <a:lnTo>
                    <a:pt x="2238" y="45"/>
                  </a:lnTo>
                  <a:lnTo>
                    <a:pt x="1843"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 name="Google Shape;1183;p17"/>
            <p:cNvSpPr/>
            <p:nvPr/>
          </p:nvSpPr>
          <p:spPr>
            <a:xfrm>
              <a:off x="3577425" y="2967725"/>
              <a:ext cx="311575" cy="471750"/>
            </a:xfrm>
            <a:custGeom>
              <a:rect b="b" l="l" r="r" t="t"/>
              <a:pathLst>
                <a:path extrusionOk="0" h="18870" w="12463">
                  <a:moveTo>
                    <a:pt x="5529" y="1"/>
                  </a:moveTo>
                  <a:lnTo>
                    <a:pt x="4257" y="791"/>
                  </a:lnTo>
                  <a:lnTo>
                    <a:pt x="4213" y="835"/>
                  </a:lnTo>
                  <a:lnTo>
                    <a:pt x="3730" y="1449"/>
                  </a:lnTo>
                  <a:lnTo>
                    <a:pt x="3730" y="1493"/>
                  </a:lnTo>
                  <a:lnTo>
                    <a:pt x="3204" y="3248"/>
                  </a:lnTo>
                  <a:lnTo>
                    <a:pt x="3160" y="3292"/>
                  </a:lnTo>
                  <a:lnTo>
                    <a:pt x="3204" y="4696"/>
                  </a:lnTo>
                  <a:lnTo>
                    <a:pt x="3247" y="4740"/>
                  </a:lnTo>
                  <a:lnTo>
                    <a:pt x="4037" y="7592"/>
                  </a:lnTo>
                  <a:lnTo>
                    <a:pt x="4081" y="7636"/>
                  </a:lnTo>
                  <a:lnTo>
                    <a:pt x="6056" y="10225"/>
                  </a:lnTo>
                  <a:lnTo>
                    <a:pt x="6582" y="11498"/>
                  </a:lnTo>
                  <a:lnTo>
                    <a:pt x="6539" y="12156"/>
                  </a:lnTo>
                  <a:lnTo>
                    <a:pt x="5661" y="14306"/>
                  </a:lnTo>
                  <a:lnTo>
                    <a:pt x="44" y="18518"/>
                  </a:lnTo>
                  <a:lnTo>
                    <a:pt x="0" y="18606"/>
                  </a:lnTo>
                  <a:lnTo>
                    <a:pt x="0" y="18650"/>
                  </a:lnTo>
                  <a:lnTo>
                    <a:pt x="0" y="18738"/>
                  </a:lnTo>
                  <a:lnTo>
                    <a:pt x="0" y="18782"/>
                  </a:lnTo>
                  <a:lnTo>
                    <a:pt x="88" y="18826"/>
                  </a:lnTo>
                  <a:lnTo>
                    <a:pt x="176" y="18870"/>
                  </a:lnTo>
                  <a:lnTo>
                    <a:pt x="264" y="18826"/>
                  </a:lnTo>
                  <a:lnTo>
                    <a:pt x="5924" y="14569"/>
                  </a:lnTo>
                  <a:lnTo>
                    <a:pt x="5968" y="14481"/>
                  </a:lnTo>
                  <a:lnTo>
                    <a:pt x="6890" y="12244"/>
                  </a:lnTo>
                  <a:lnTo>
                    <a:pt x="6890" y="12200"/>
                  </a:lnTo>
                  <a:lnTo>
                    <a:pt x="6933" y="11498"/>
                  </a:lnTo>
                  <a:lnTo>
                    <a:pt x="6890" y="11410"/>
                  </a:lnTo>
                  <a:lnTo>
                    <a:pt x="6407" y="10093"/>
                  </a:lnTo>
                  <a:lnTo>
                    <a:pt x="6363" y="10050"/>
                  </a:lnTo>
                  <a:lnTo>
                    <a:pt x="4388" y="7461"/>
                  </a:lnTo>
                  <a:lnTo>
                    <a:pt x="3555" y="4696"/>
                  </a:lnTo>
                  <a:lnTo>
                    <a:pt x="3511" y="3336"/>
                  </a:lnTo>
                  <a:lnTo>
                    <a:pt x="4037" y="1625"/>
                  </a:lnTo>
                  <a:lnTo>
                    <a:pt x="4476" y="1098"/>
                  </a:lnTo>
                  <a:lnTo>
                    <a:pt x="5617" y="352"/>
                  </a:lnTo>
                  <a:lnTo>
                    <a:pt x="9391" y="2678"/>
                  </a:lnTo>
                  <a:lnTo>
                    <a:pt x="11848" y="5925"/>
                  </a:lnTo>
                  <a:lnTo>
                    <a:pt x="12111" y="7724"/>
                  </a:lnTo>
                  <a:lnTo>
                    <a:pt x="12024" y="10620"/>
                  </a:lnTo>
                  <a:lnTo>
                    <a:pt x="12024" y="10708"/>
                  </a:lnTo>
                  <a:lnTo>
                    <a:pt x="12067" y="10752"/>
                  </a:lnTo>
                  <a:lnTo>
                    <a:pt x="12111" y="10796"/>
                  </a:lnTo>
                  <a:lnTo>
                    <a:pt x="12199" y="10796"/>
                  </a:lnTo>
                  <a:lnTo>
                    <a:pt x="12331" y="10752"/>
                  </a:lnTo>
                  <a:lnTo>
                    <a:pt x="12331" y="10708"/>
                  </a:lnTo>
                  <a:lnTo>
                    <a:pt x="12375" y="10620"/>
                  </a:lnTo>
                  <a:lnTo>
                    <a:pt x="12462" y="7724"/>
                  </a:lnTo>
                  <a:lnTo>
                    <a:pt x="12199" y="5837"/>
                  </a:lnTo>
                  <a:lnTo>
                    <a:pt x="12155" y="5749"/>
                  </a:lnTo>
                  <a:lnTo>
                    <a:pt x="9654" y="2458"/>
                  </a:lnTo>
                  <a:lnTo>
                    <a:pt x="9610" y="2414"/>
                  </a:lnTo>
                  <a:lnTo>
                    <a:pt x="5705"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 name="Google Shape;1184;p17"/>
            <p:cNvSpPr/>
            <p:nvPr/>
          </p:nvSpPr>
          <p:spPr>
            <a:xfrm>
              <a:off x="3642150" y="2927150"/>
              <a:ext cx="329125" cy="352150"/>
            </a:xfrm>
            <a:custGeom>
              <a:rect b="b" l="l" r="r" t="t"/>
              <a:pathLst>
                <a:path extrusionOk="0" h="14086" w="13165">
                  <a:moveTo>
                    <a:pt x="5836" y="0"/>
                  </a:moveTo>
                  <a:lnTo>
                    <a:pt x="4257" y="176"/>
                  </a:lnTo>
                  <a:lnTo>
                    <a:pt x="3555" y="351"/>
                  </a:lnTo>
                  <a:lnTo>
                    <a:pt x="2940" y="527"/>
                  </a:lnTo>
                  <a:lnTo>
                    <a:pt x="2414" y="702"/>
                  </a:lnTo>
                  <a:lnTo>
                    <a:pt x="1931" y="922"/>
                  </a:lnTo>
                  <a:lnTo>
                    <a:pt x="1536" y="1185"/>
                  </a:lnTo>
                  <a:lnTo>
                    <a:pt x="1185" y="1492"/>
                  </a:lnTo>
                  <a:lnTo>
                    <a:pt x="878" y="1799"/>
                  </a:lnTo>
                  <a:lnTo>
                    <a:pt x="615" y="2151"/>
                  </a:lnTo>
                  <a:lnTo>
                    <a:pt x="439" y="2545"/>
                  </a:lnTo>
                  <a:lnTo>
                    <a:pt x="264" y="2984"/>
                  </a:lnTo>
                  <a:lnTo>
                    <a:pt x="132" y="3423"/>
                  </a:lnTo>
                  <a:lnTo>
                    <a:pt x="88" y="3950"/>
                  </a:lnTo>
                  <a:lnTo>
                    <a:pt x="0" y="4520"/>
                  </a:lnTo>
                  <a:lnTo>
                    <a:pt x="0" y="5091"/>
                  </a:lnTo>
                  <a:lnTo>
                    <a:pt x="0" y="6451"/>
                  </a:lnTo>
                  <a:lnTo>
                    <a:pt x="0" y="6495"/>
                  </a:lnTo>
                  <a:lnTo>
                    <a:pt x="702" y="8996"/>
                  </a:lnTo>
                  <a:lnTo>
                    <a:pt x="746" y="9084"/>
                  </a:lnTo>
                  <a:lnTo>
                    <a:pt x="2896" y="12155"/>
                  </a:lnTo>
                  <a:lnTo>
                    <a:pt x="2984" y="12989"/>
                  </a:lnTo>
                  <a:lnTo>
                    <a:pt x="2677" y="13603"/>
                  </a:lnTo>
                  <a:lnTo>
                    <a:pt x="2370" y="13779"/>
                  </a:lnTo>
                  <a:lnTo>
                    <a:pt x="2326" y="13823"/>
                  </a:lnTo>
                  <a:lnTo>
                    <a:pt x="2282" y="13867"/>
                  </a:lnTo>
                  <a:lnTo>
                    <a:pt x="2282" y="13954"/>
                  </a:lnTo>
                  <a:lnTo>
                    <a:pt x="2282" y="13998"/>
                  </a:lnTo>
                  <a:lnTo>
                    <a:pt x="2326" y="14086"/>
                  </a:lnTo>
                  <a:lnTo>
                    <a:pt x="2501" y="14086"/>
                  </a:lnTo>
                  <a:lnTo>
                    <a:pt x="2896" y="13910"/>
                  </a:lnTo>
                  <a:lnTo>
                    <a:pt x="2940" y="13823"/>
                  </a:lnTo>
                  <a:lnTo>
                    <a:pt x="3335" y="13077"/>
                  </a:lnTo>
                  <a:lnTo>
                    <a:pt x="3335" y="12989"/>
                  </a:lnTo>
                  <a:lnTo>
                    <a:pt x="3247" y="12067"/>
                  </a:lnTo>
                  <a:lnTo>
                    <a:pt x="3204" y="11980"/>
                  </a:lnTo>
                  <a:lnTo>
                    <a:pt x="1053" y="8908"/>
                  </a:lnTo>
                  <a:lnTo>
                    <a:pt x="351" y="6407"/>
                  </a:lnTo>
                  <a:lnTo>
                    <a:pt x="351" y="5178"/>
                  </a:lnTo>
                  <a:lnTo>
                    <a:pt x="351" y="4608"/>
                  </a:lnTo>
                  <a:lnTo>
                    <a:pt x="395" y="4081"/>
                  </a:lnTo>
                  <a:lnTo>
                    <a:pt x="439" y="3599"/>
                  </a:lnTo>
                  <a:lnTo>
                    <a:pt x="571" y="3160"/>
                  </a:lnTo>
                  <a:lnTo>
                    <a:pt x="702" y="2765"/>
                  </a:lnTo>
                  <a:lnTo>
                    <a:pt x="878" y="2414"/>
                  </a:lnTo>
                  <a:lnTo>
                    <a:pt x="1097" y="2063"/>
                  </a:lnTo>
                  <a:lnTo>
                    <a:pt x="1361" y="1756"/>
                  </a:lnTo>
                  <a:lnTo>
                    <a:pt x="1712" y="1492"/>
                  </a:lnTo>
                  <a:lnTo>
                    <a:pt x="2063" y="1273"/>
                  </a:lnTo>
                  <a:lnTo>
                    <a:pt x="2545" y="1054"/>
                  </a:lnTo>
                  <a:lnTo>
                    <a:pt x="3028" y="834"/>
                  </a:lnTo>
                  <a:lnTo>
                    <a:pt x="3642" y="702"/>
                  </a:lnTo>
                  <a:lnTo>
                    <a:pt x="4301" y="527"/>
                  </a:lnTo>
                  <a:lnTo>
                    <a:pt x="5836" y="351"/>
                  </a:lnTo>
                  <a:lnTo>
                    <a:pt x="6890" y="659"/>
                  </a:lnTo>
                  <a:lnTo>
                    <a:pt x="7855" y="1580"/>
                  </a:lnTo>
                  <a:lnTo>
                    <a:pt x="7899" y="1580"/>
                  </a:lnTo>
                  <a:lnTo>
                    <a:pt x="11102" y="3335"/>
                  </a:lnTo>
                  <a:lnTo>
                    <a:pt x="12901" y="4388"/>
                  </a:lnTo>
                  <a:lnTo>
                    <a:pt x="12989" y="4432"/>
                  </a:lnTo>
                  <a:lnTo>
                    <a:pt x="13033" y="4388"/>
                  </a:lnTo>
                  <a:lnTo>
                    <a:pt x="13077" y="4388"/>
                  </a:lnTo>
                  <a:lnTo>
                    <a:pt x="13164" y="4345"/>
                  </a:lnTo>
                  <a:lnTo>
                    <a:pt x="13164" y="4257"/>
                  </a:lnTo>
                  <a:lnTo>
                    <a:pt x="13164" y="4213"/>
                  </a:lnTo>
                  <a:lnTo>
                    <a:pt x="13121" y="4125"/>
                  </a:lnTo>
                  <a:lnTo>
                    <a:pt x="13077" y="4081"/>
                  </a:lnTo>
                  <a:lnTo>
                    <a:pt x="11278" y="3028"/>
                  </a:lnTo>
                  <a:lnTo>
                    <a:pt x="8074" y="1317"/>
                  </a:lnTo>
                  <a:lnTo>
                    <a:pt x="7109" y="395"/>
                  </a:lnTo>
                  <a:lnTo>
                    <a:pt x="7065" y="351"/>
                  </a:lnTo>
                  <a:lnTo>
                    <a:pt x="5924"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 name="Google Shape;1185;p17"/>
            <p:cNvSpPr/>
            <p:nvPr/>
          </p:nvSpPr>
          <p:spPr>
            <a:xfrm>
              <a:off x="3625700" y="2886550"/>
              <a:ext cx="275375" cy="360950"/>
            </a:xfrm>
            <a:custGeom>
              <a:rect b="b" l="l" r="r" t="t"/>
              <a:pathLst>
                <a:path extrusionOk="0" h="14438" w="11015">
                  <a:moveTo>
                    <a:pt x="7767" y="1"/>
                  </a:moveTo>
                  <a:lnTo>
                    <a:pt x="4783" y="835"/>
                  </a:lnTo>
                  <a:lnTo>
                    <a:pt x="1360" y="1975"/>
                  </a:lnTo>
                  <a:lnTo>
                    <a:pt x="1273" y="2019"/>
                  </a:lnTo>
                  <a:lnTo>
                    <a:pt x="878" y="2458"/>
                  </a:lnTo>
                  <a:lnTo>
                    <a:pt x="878" y="2502"/>
                  </a:lnTo>
                  <a:lnTo>
                    <a:pt x="527" y="3248"/>
                  </a:lnTo>
                  <a:lnTo>
                    <a:pt x="527" y="3292"/>
                  </a:lnTo>
                  <a:lnTo>
                    <a:pt x="44" y="5925"/>
                  </a:lnTo>
                  <a:lnTo>
                    <a:pt x="0" y="5969"/>
                  </a:lnTo>
                  <a:lnTo>
                    <a:pt x="44" y="8250"/>
                  </a:lnTo>
                  <a:lnTo>
                    <a:pt x="88" y="8294"/>
                  </a:lnTo>
                  <a:lnTo>
                    <a:pt x="878" y="10795"/>
                  </a:lnTo>
                  <a:lnTo>
                    <a:pt x="878" y="10839"/>
                  </a:lnTo>
                  <a:lnTo>
                    <a:pt x="2721" y="13648"/>
                  </a:lnTo>
                  <a:lnTo>
                    <a:pt x="2721" y="13911"/>
                  </a:lnTo>
                  <a:lnTo>
                    <a:pt x="2457" y="14130"/>
                  </a:lnTo>
                  <a:lnTo>
                    <a:pt x="2414" y="14174"/>
                  </a:lnTo>
                  <a:lnTo>
                    <a:pt x="2370" y="14262"/>
                  </a:lnTo>
                  <a:lnTo>
                    <a:pt x="2414" y="14306"/>
                  </a:lnTo>
                  <a:lnTo>
                    <a:pt x="2414" y="14394"/>
                  </a:lnTo>
                  <a:lnTo>
                    <a:pt x="2501" y="14437"/>
                  </a:lnTo>
                  <a:lnTo>
                    <a:pt x="2545" y="14437"/>
                  </a:lnTo>
                  <a:lnTo>
                    <a:pt x="2677" y="14394"/>
                  </a:lnTo>
                  <a:lnTo>
                    <a:pt x="2984" y="14130"/>
                  </a:lnTo>
                  <a:lnTo>
                    <a:pt x="3028" y="14086"/>
                  </a:lnTo>
                  <a:lnTo>
                    <a:pt x="3028" y="14043"/>
                  </a:lnTo>
                  <a:lnTo>
                    <a:pt x="3072" y="13604"/>
                  </a:lnTo>
                  <a:lnTo>
                    <a:pt x="3072" y="13516"/>
                  </a:lnTo>
                  <a:lnTo>
                    <a:pt x="1185" y="10664"/>
                  </a:lnTo>
                  <a:lnTo>
                    <a:pt x="395" y="8206"/>
                  </a:lnTo>
                  <a:lnTo>
                    <a:pt x="351" y="5969"/>
                  </a:lnTo>
                  <a:lnTo>
                    <a:pt x="834" y="3380"/>
                  </a:lnTo>
                  <a:lnTo>
                    <a:pt x="1185" y="2678"/>
                  </a:lnTo>
                  <a:lnTo>
                    <a:pt x="1492" y="2326"/>
                  </a:lnTo>
                  <a:lnTo>
                    <a:pt x="4915" y="1142"/>
                  </a:lnTo>
                  <a:lnTo>
                    <a:pt x="7811" y="352"/>
                  </a:lnTo>
                  <a:lnTo>
                    <a:pt x="10751" y="1317"/>
                  </a:lnTo>
                  <a:lnTo>
                    <a:pt x="10839" y="1361"/>
                  </a:lnTo>
                  <a:lnTo>
                    <a:pt x="10882" y="1317"/>
                  </a:lnTo>
                  <a:lnTo>
                    <a:pt x="10970" y="1273"/>
                  </a:lnTo>
                  <a:lnTo>
                    <a:pt x="10970" y="1229"/>
                  </a:lnTo>
                  <a:lnTo>
                    <a:pt x="11014" y="1142"/>
                  </a:lnTo>
                  <a:lnTo>
                    <a:pt x="10970" y="1098"/>
                  </a:lnTo>
                  <a:lnTo>
                    <a:pt x="10926" y="1054"/>
                  </a:lnTo>
                  <a:lnTo>
                    <a:pt x="10882" y="1010"/>
                  </a:lnTo>
                  <a:lnTo>
                    <a:pt x="7855"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 name="Google Shape;1186;p17"/>
            <p:cNvSpPr/>
            <p:nvPr/>
          </p:nvSpPr>
          <p:spPr>
            <a:xfrm>
              <a:off x="3703575" y="3053300"/>
              <a:ext cx="118500" cy="174450"/>
            </a:xfrm>
            <a:custGeom>
              <a:rect b="b" l="l" r="r" t="t"/>
              <a:pathLst>
                <a:path extrusionOk="0" h="6978" w="4740">
                  <a:moveTo>
                    <a:pt x="966" y="352"/>
                  </a:moveTo>
                  <a:lnTo>
                    <a:pt x="1624" y="527"/>
                  </a:lnTo>
                  <a:lnTo>
                    <a:pt x="2765" y="1405"/>
                  </a:lnTo>
                  <a:lnTo>
                    <a:pt x="3950" y="2897"/>
                  </a:lnTo>
                  <a:lnTo>
                    <a:pt x="4389" y="4564"/>
                  </a:lnTo>
                  <a:lnTo>
                    <a:pt x="3906" y="6276"/>
                  </a:lnTo>
                  <a:lnTo>
                    <a:pt x="3818" y="6495"/>
                  </a:lnTo>
                  <a:lnTo>
                    <a:pt x="878" y="3511"/>
                  </a:lnTo>
                  <a:lnTo>
                    <a:pt x="483" y="2897"/>
                  </a:lnTo>
                  <a:lnTo>
                    <a:pt x="352" y="834"/>
                  </a:lnTo>
                  <a:lnTo>
                    <a:pt x="966" y="352"/>
                  </a:lnTo>
                  <a:close/>
                  <a:moveTo>
                    <a:pt x="878" y="1"/>
                  </a:moveTo>
                  <a:lnTo>
                    <a:pt x="790" y="45"/>
                  </a:lnTo>
                  <a:lnTo>
                    <a:pt x="88" y="615"/>
                  </a:lnTo>
                  <a:lnTo>
                    <a:pt x="1" y="659"/>
                  </a:lnTo>
                  <a:lnTo>
                    <a:pt x="1" y="747"/>
                  </a:lnTo>
                  <a:lnTo>
                    <a:pt x="132" y="2985"/>
                  </a:lnTo>
                  <a:lnTo>
                    <a:pt x="132" y="3072"/>
                  </a:lnTo>
                  <a:lnTo>
                    <a:pt x="571" y="3730"/>
                  </a:lnTo>
                  <a:lnTo>
                    <a:pt x="615" y="3774"/>
                  </a:lnTo>
                  <a:lnTo>
                    <a:pt x="3774" y="6934"/>
                  </a:lnTo>
                  <a:lnTo>
                    <a:pt x="3818" y="6978"/>
                  </a:lnTo>
                  <a:lnTo>
                    <a:pt x="3994" y="6978"/>
                  </a:lnTo>
                  <a:lnTo>
                    <a:pt x="4038" y="6890"/>
                  </a:lnTo>
                  <a:lnTo>
                    <a:pt x="4257" y="6407"/>
                  </a:lnTo>
                  <a:lnTo>
                    <a:pt x="4257" y="6363"/>
                  </a:lnTo>
                  <a:lnTo>
                    <a:pt x="4740" y="4608"/>
                  </a:lnTo>
                  <a:lnTo>
                    <a:pt x="4740" y="4520"/>
                  </a:lnTo>
                  <a:lnTo>
                    <a:pt x="4301" y="2765"/>
                  </a:lnTo>
                  <a:lnTo>
                    <a:pt x="4257" y="2677"/>
                  </a:lnTo>
                  <a:lnTo>
                    <a:pt x="3028" y="1185"/>
                  </a:lnTo>
                  <a:lnTo>
                    <a:pt x="2984" y="1142"/>
                  </a:lnTo>
                  <a:lnTo>
                    <a:pt x="1800" y="220"/>
                  </a:lnTo>
                  <a:lnTo>
                    <a:pt x="1756" y="176"/>
                  </a:lnTo>
                  <a:lnTo>
                    <a:pt x="966"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 name="Google Shape;1187;p17"/>
            <p:cNvSpPr/>
            <p:nvPr/>
          </p:nvSpPr>
          <p:spPr>
            <a:xfrm>
              <a:off x="3689325" y="3025875"/>
              <a:ext cx="149200" cy="218325"/>
            </a:xfrm>
            <a:custGeom>
              <a:rect b="b" l="l" r="r" t="t"/>
              <a:pathLst>
                <a:path extrusionOk="0" h="8733" w="5968">
                  <a:moveTo>
                    <a:pt x="1360" y="396"/>
                  </a:moveTo>
                  <a:lnTo>
                    <a:pt x="1975" y="615"/>
                  </a:lnTo>
                  <a:lnTo>
                    <a:pt x="3949" y="2239"/>
                  </a:lnTo>
                  <a:lnTo>
                    <a:pt x="5134" y="3774"/>
                  </a:lnTo>
                  <a:lnTo>
                    <a:pt x="5441" y="4564"/>
                  </a:lnTo>
                  <a:lnTo>
                    <a:pt x="5617" y="5617"/>
                  </a:lnTo>
                  <a:lnTo>
                    <a:pt x="5441" y="6670"/>
                  </a:lnTo>
                  <a:lnTo>
                    <a:pt x="4871" y="7943"/>
                  </a:lnTo>
                  <a:lnTo>
                    <a:pt x="4388" y="8382"/>
                  </a:lnTo>
                  <a:lnTo>
                    <a:pt x="3949" y="8338"/>
                  </a:lnTo>
                  <a:lnTo>
                    <a:pt x="1317" y="5310"/>
                  </a:lnTo>
                  <a:lnTo>
                    <a:pt x="658" y="4389"/>
                  </a:lnTo>
                  <a:lnTo>
                    <a:pt x="351" y="2282"/>
                  </a:lnTo>
                  <a:lnTo>
                    <a:pt x="395" y="1273"/>
                  </a:lnTo>
                  <a:lnTo>
                    <a:pt x="614" y="790"/>
                  </a:lnTo>
                  <a:lnTo>
                    <a:pt x="1360" y="396"/>
                  </a:lnTo>
                  <a:close/>
                  <a:moveTo>
                    <a:pt x="1317" y="1"/>
                  </a:moveTo>
                  <a:lnTo>
                    <a:pt x="1273" y="45"/>
                  </a:lnTo>
                  <a:lnTo>
                    <a:pt x="395" y="527"/>
                  </a:lnTo>
                  <a:lnTo>
                    <a:pt x="351" y="615"/>
                  </a:lnTo>
                  <a:lnTo>
                    <a:pt x="44" y="1142"/>
                  </a:lnTo>
                  <a:lnTo>
                    <a:pt x="44" y="1229"/>
                  </a:lnTo>
                  <a:lnTo>
                    <a:pt x="0" y="2282"/>
                  </a:lnTo>
                  <a:lnTo>
                    <a:pt x="0" y="2326"/>
                  </a:lnTo>
                  <a:lnTo>
                    <a:pt x="307" y="4520"/>
                  </a:lnTo>
                  <a:lnTo>
                    <a:pt x="351" y="4564"/>
                  </a:lnTo>
                  <a:lnTo>
                    <a:pt x="1053" y="5530"/>
                  </a:lnTo>
                  <a:lnTo>
                    <a:pt x="3730" y="8645"/>
                  </a:lnTo>
                  <a:lnTo>
                    <a:pt x="3774" y="8689"/>
                  </a:lnTo>
                  <a:lnTo>
                    <a:pt x="3818" y="8689"/>
                  </a:lnTo>
                  <a:lnTo>
                    <a:pt x="4432" y="8733"/>
                  </a:lnTo>
                  <a:lnTo>
                    <a:pt x="4476" y="8733"/>
                  </a:lnTo>
                  <a:lnTo>
                    <a:pt x="4564" y="8689"/>
                  </a:lnTo>
                  <a:lnTo>
                    <a:pt x="5134" y="8206"/>
                  </a:lnTo>
                  <a:lnTo>
                    <a:pt x="5178" y="8118"/>
                  </a:lnTo>
                  <a:lnTo>
                    <a:pt x="5792" y="6758"/>
                  </a:lnTo>
                  <a:lnTo>
                    <a:pt x="5792" y="6714"/>
                  </a:lnTo>
                  <a:lnTo>
                    <a:pt x="5968" y="5661"/>
                  </a:lnTo>
                  <a:lnTo>
                    <a:pt x="5968" y="5617"/>
                  </a:lnTo>
                  <a:lnTo>
                    <a:pt x="5792" y="4476"/>
                  </a:lnTo>
                  <a:lnTo>
                    <a:pt x="5792" y="4433"/>
                  </a:lnTo>
                  <a:lnTo>
                    <a:pt x="5441" y="3599"/>
                  </a:lnTo>
                  <a:lnTo>
                    <a:pt x="5397" y="3555"/>
                  </a:lnTo>
                  <a:lnTo>
                    <a:pt x="4213" y="2019"/>
                  </a:lnTo>
                  <a:lnTo>
                    <a:pt x="4213" y="1975"/>
                  </a:lnTo>
                  <a:lnTo>
                    <a:pt x="2194" y="352"/>
                  </a:lnTo>
                  <a:lnTo>
                    <a:pt x="2150" y="308"/>
                  </a:lnTo>
                  <a:lnTo>
                    <a:pt x="1404" y="45"/>
                  </a:lnTo>
                  <a:lnTo>
                    <a:pt x="1317"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 name="Google Shape;1188;p17"/>
            <p:cNvSpPr/>
            <p:nvPr/>
          </p:nvSpPr>
          <p:spPr>
            <a:xfrm>
              <a:off x="3745275" y="2955675"/>
              <a:ext cx="168950" cy="217225"/>
            </a:xfrm>
            <a:custGeom>
              <a:rect b="b" l="l" r="r" t="t"/>
              <a:pathLst>
                <a:path extrusionOk="0" h="8689" w="6758">
                  <a:moveTo>
                    <a:pt x="88" y="0"/>
                  </a:moveTo>
                  <a:lnTo>
                    <a:pt x="44" y="44"/>
                  </a:lnTo>
                  <a:lnTo>
                    <a:pt x="0" y="88"/>
                  </a:lnTo>
                  <a:lnTo>
                    <a:pt x="0" y="176"/>
                  </a:lnTo>
                  <a:lnTo>
                    <a:pt x="0" y="264"/>
                  </a:lnTo>
                  <a:lnTo>
                    <a:pt x="44" y="307"/>
                  </a:lnTo>
                  <a:lnTo>
                    <a:pt x="132" y="307"/>
                  </a:lnTo>
                  <a:lnTo>
                    <a:pt x="1360" y="878"/>
                  </a:lnTo>
                  <a:lnTo>
                    <a:pt x="3379" y="1799"/>
                  </a:lnTo>
                  <a:lnTo>
                    <a:pt x="6407" y="5266"/>
                  </a:lnTo>
                  <a:lnTo>
                    <a:pt x="6187" y="8469"/>
                  </a:lnTo>
                  <a:lnTo>
                    <a:pt x="6187" y="8557"/>
                  </a:lnTo>
                  <a:lnTo>
                    <a:pt x="6231" y="8601"/>
                  </a:lnTo>
                  <a:lnTo>
                    <a:pt x="6275" y="8645"/>
                  </a:lnTo>
                  <a:lnTo>
                    <a:pt x="6319" y="8689"/>
                  </a:lnTo>
                  <a:lnTo>
                    <a:pt x="6363" y="8689"/>
                  </a:lnTo>
                  <a:lnTo>
                    <a:pt x="6450" y="8645"/>
                  </a:lnTo>
                  <a:lnTo>
                    <a:pt x="6538" y="8513"/>
                  </a:lnTo>
                  <a:lnTo>
                    <a:pt x="6758" y="5222"/>
                  </a:lnTo>
                  <a:lnTo>
                    <a:pt x="6758" y="5134"/>
                  </a:lnTo>
                  <a:lnTo>
                    <a:pt x="6714" y="5090"/>
                  </a:lnTo>
                  <a:lnTo>
                    <a:pt x="3598" y="1536"/>
                  </a:lnTo>
                  <a:lnTo>
                    <a:pt x="3554" y="1492"/>
                  </a:lnTo>
                  <a:lnTo>
                    <a:pt x="1887" y="702"/>
                  </a:lnTo>
                  <a:lnTo>
                    <a:pt x="834" y="220"/>
                  </a:lnTo>
                  <a:lnTo>
                    <a:pt x="219"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 name="Google Shape;1189;p17"/>
            <p:cNvSpPr/>
            <p:nvPr/>
          </p:nvSpPr>
          <p:spPr>
            <a:xfrm>
              <a:off x="3838500" y="2980900"/>
              <a:ext cx="96575" cy="170050"/>
            </a:xfrm>
            <a:custGeom>
              <a:rect b="b" l="l" r="r" t="t"/>
              <a:pathLst>
                <a:path extrusionOk="0" h="6802" w="3863">
                  <a:moveTo>
                    <a:pt x="133" y="1"/>
                  </a:moveTo>
                  <a:lnTo>
                    <a:pt x="89" y="44"/>
                  </a:lnTo>
                  <a:lnTo>
                    <a:pt x="1" y="88"/>
                  </a:lnTo>
                  <a:lnTo>
                    <a:pt x="1" y="132"/>
                  </a:lnTo>
                  <a:lnTo>
                    <a:pt x="1" y="220"/>
                  </a:lnTo>
                  <a:lnTo>
                    <a:pt x="1" y="264"/>
                  </a:lnTo>
                  <a:lnTo>
                    <a:pt x="45" y="308"/>
                  </a:lnTo>
                  <a:lnTo>
                    <a:pt x="2239" y="2063"/>
                  </a:lnTo>
                  <a:lnTo>
                    <a:pt x="3511" y="4301"/>
                  </a:lnTo>
                  <a:lnTo>
                    <a:pt x="3248" y="6583"/>
                  </a:lnTo>
                  <a:lnTo>
                    <a:pt x="3248" y="6670"/>
                  </a:lnTo>
                  <a:lnTo>
                    <a:pt x="3292" y="6714"/>
                  </a:lnTo>
                  <a:lnTo>
                    <a:pt x="3336" y="6758"/>
                  </a:lnTo>
                  <a:lnTo>
                    <a:pt x="3380" y="6802"/>
                  </a:lnTo>
                  <a:lnTo>
                    <a:pt x="3424" y="6802"/>
                  </a:lnTo>
                  <a:lnTo>
                    <a:pt x="3511" y="6758"/>
                  </a:lnTo>
                  <a:lnTo>
                    <a:pt x="3599" y="6626"/>
                  </a:lnTo>
                  <a:lnTo>
                    <a:pt x="3862" y="4301"/>
                  </a:lnTo>
                  <a:lnTo>
                    <a:pt x="3862" y="4213"/>
                  </a:lnTo>
                  <a:lnTo>
                    <a:pt x="2546" y="1844"/>
                  </a:lnTo>
                  <a:lnTo>
                    <a:pt x="2502" y="1800"/>
                  </a:lnTo>
                  <a:lnTo>
                    <a:pt x="264" y="44"/>
                  </a:lnTo>
                  <a:lnTo>
                    <a:pt x="220"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 name="Google Shape;1190;p17"/>
            <p:cNvSpPr/>
            <p:nvPr/>
          </p:nvSpPr>
          <p:spPr>
            <a:xfrm>
              <a:off x="6159800" y="3992350"/>
              <a:ext cx="10975" cy="43900"/>
            </a:xfrm>
            <a:custGeom>
              <a:rect b="b" l="l" r="r" t="t"/>
              <a:pathLst>
                <a:path extrusionOk="0" h="1756" w="439">
                  <a:moveTo>
                    <a:pt x="307" y="0"/>
                  </a:moveTo>
                  <a:lnTo>
                    <a:pt x="220" y="44"/>
                  </a:lnTo>
                  <a:lnTo>
                    <a:pt x="176" y="44"/>
                  </a:lnTo>
                  <a:lnTo>
                    <a:pt x="132" y="132"/>
                  </a:lnTo>
                  <a:lnTo>
                    <a:pt x="88" y="176"/>
                  </a:lnTo>
                  <a:lnTo>
                    <a:pt x="0" y="1580"/>
                  </a:lnTo>
                  <a:lnTo>
                    <a:pt x="0" y="1668"/>
                  </a:lnTo>
                  <a:lnTo>
                    <a:pt x="44" y="1712"/>
                  </a:lnTo>
                  <a:lnTo>
                    <a:pt x="88" y="1755"/>
                  </a:lnTo>
                  <a:lnTo>
                    <a:pt x="176" y="1755"/>
                  </a:lnTo>
                  <a:lnTo>
                    <a:pt x="307" y="1712"/>
                  </a:lnTo>
                  <a:lnTo>
                    <a:pt x="351" y="1624"/>
                  </a:lnTo>
                  <a:lnTo>
                    <a:pt x="439" y="220"/>
                  </a:lnTo>
                  <a:lnTo>
                    <a:pt x="439" y="132"/>
                  </a:lnTo>
                  <a:lnTo>
                    <a:pt x="395" y="88"/>
                  </a:lnTo>
                  <a:lnTo>
                    <a:pt x="351" y="44"/>
                  </a:lnTo>
                  <a:lnTo>
                    <a:pt x="307"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 name="Google Shape;1191;p17"/>
            <p:cNvSpPr/>
            <p:nvPr/>
          </p:nvSpPr>
          <p:spPr>
            <a:xfrm>
              <a:off x="6108225" y="4190900"/>
              <a:ext cx="28550" cy="37325"/>
            </a:xfrm>
            <a:custGeom>
              <a:rect b="b" l="l" r="r" t="t"/>
              <a:pathLst>
                <a:path extrusionOk="0" h="1493" w="1142">
                  <a:moveTo>
                    <a:pt x="878" y="1"/>
                  </a:moveTo>
                  <a:lnTo>
                    <a:pt x="834" y="88"/>
                  </a:lnTo>
                  <a:lnTo>
                    <a:pt x="1" y="1229"/>
                  </a:lnTo>
                  <a:lnTo>
                    <a:pt x="1" y="1273"/>
                  </a:lnTo>
                  <a:lnTo>
                    <a:pt x="1" y="1361"/>
                  </a:lnTo>
                  <a:lnTo>
                    <a:pt x="1" y="1405"/>
                  </a:lnTo>
                  <a:lnTo>
                    <a:pt x="45" y="1449"/>
                  </a:lnTo>
                  <a:lnTo>
                    <a:pt x="176" y="1492"/>
                  </a:lnTo>
                  <a:lnTo>
                    <a:pt x="264" y="1492"/>
                  </a:lnTo>
                  <a:lnTo>
                    <a:pt x="308" y="1405"/>
                  </a:lnTo>
                  <a:lnTo>
                    <a:pt x="1098" y="264"/>
                  </a:lnTo>
                  <a:lnTo>
                    <a:pt x="1142" y="220"/>
                  </a:lnTo>
                  <a:lnTo>
                    <a:pt x="1142" y="132"/>
                  </a:lnTo>
                  <a:lnTo>
                    <a:pt x="1098" y="88"/>
                  </a:lnTo>
                  <a:lnTo>
                    <a:pt x="1054" y="44"/>
                  </a:lnTo>
                  <a:lnTo>
                    <a:pt x="1010"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 name="Google Shape;1192;p17"/>
            <p:cNvSpPr/>
            <p:nvPr/>
          </p:nvSpPr>
          <p:spPr>
            <a:xfrm>
              <a:off x="6367125" y="4108625"/>
              <a:ext cx="36225" cy="30750"/>
            </a:xfrm>
            <a:custGeom>
              <a:rect b="b" l="l" r="r" t="t"/>
              <a:pathLst>
                <a:path extrusionOk="0" h="1230" w="1449">
                  <a:moveTo>
                    <a:pt x="88" y="1"/>
                  </a:moveTo>
                  <a:lnTo>
                    <a:pt x="44" y="44"/>
                  </a:lnTo>
                  <a:lnTo>
                    <a:pt x="1" y="132"/>
                  </a:lnTo>
                  <a:lnTo>
                    <a:pt x="1" y="176"/>
                  </a:lnTo>
                  <a:lnTo>
                    <a:pt x="44" y="264"/>
                  </a:lnTo>
                  <a:lnTo>
                    <a:pt x="88" y="308"/>
                  </a:lnTo>
                  <a:lnTo>
                    <a:pt x="1185" y="1185"/>
                  </a:lnTo>
                  <a:lnTo>
                    <a:pt x="1273" y="1229"/>
                  </a:lnTo>
                  <a:lnTo>
                    <a:pt x="1361" y="1185"/>
                  </a:lnTo>
                  <a:lnTo>
                    <a:pt x="1405" y="1141"/>
                  </a:lnTo>
                  <a:lnTo>
                    <a:pt x="1449" y="1098"/>
                  </a:lnTo>
                  <a:lnTo>
                    <a:pt x="1449" y="1010"/>
                  </a:lnTo>
                  <a:lnTo>
                    <a:pt x="1449" y="966"/>
                  </a:lnTo>
                  <a:lnTo>
                    <a:pt x="1405" y="922"/>
                  </a:lnTo>
                  <a:lnTo>
                    <a:pt x="308" y="44"/>
                  </a:lnTo>
                  <a:lnTo>
                    <a:pt x="220"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 name="Google Shape;1193;p17"/>
            <p:cNvSpPr/>
            <p:nvPr/>
          </p:nvSpPr>
          <p:spPr>
            <a:xfrm>
              <a:off x="5861400" y="5099225"/>
              <a:ext cx="47200" cy="13175"/>
            </a:xfrm>
            <a:custGeom>
              <a:rect b="b" l="l" r="r" t="t"/>
              <a:pathLst>
                <a:path extrusionOk="0" h="527" w="1888">
                  <a:moveTo>
                    <a:pt x="1668" y="0"/>
                  </a:moveTo>
                  <a:lnTo>
                    <a:pt x="132" y="176"/>
                  </a:lnTo>
                  <a:lnTo>
                    <a:pt x="88" y="220"/>
                  </a:lnTo>
                  <a:lnTo>
                    <a:pt x="1" y="264"/>
                  </a:lnTo>
                  <a:lnTo>
                    <a:pt x="1" y="308"/>
                  </a:lnTo>
                  <a:lnTo>
                    <a:pt x="1" y="395"/>
                  </a:lnTo>
                  <a:lnTo>
                    <a:pt x="44" y="483"/>
                  </a:lnTo>
                  <a:lnTo>
                    <a:pt x="176" y="527"/>
                  </a:lnTo>
                  <a:lnTo>
                    <a:pt x="1712" y="351"/>
                  </a:lnTo>
                  <a:lnTo>
                    <a:pt x="1800" y="308"/>
                  </a:lnTo>
                  <a:lnTo>
                    <a:pt x="1844" y="264"/>
                  </a:lnTo>
                  <a:lnTo>
                    <a:pt x="1887" y="220"/>
                  </a:lnTo>
                  <a:lnTo>
                    <a:pt x="1887" y="132"/>
                  </a:lnTo>
                  <a:lnTo>
                    <a:pt x="1844" y="88"/>
                  </a:lnTo>
                  <a:lnTo>
                    <a:pt x="1800"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 name="Google Shape;1194;p17"/>
            <p:cNvSpPr/>
            <p:nvPr/>
          </p:nvSpPr>
          <p:spPr>
            <a:xfrm>
              <a:off x="5808750" y="4503550"/>
              <a:ext cx="879825" cy="324725"/>
            </a:xfrm>
            <a:custGeom>
              <a:rect b="b" l="l" r="r" t="t"/>
              <a:pathLst>
                <a:path extrusionOk="0" h="12989" w="35193">
                  <a:moveTo>
                    <a:pt x="22336" y="0"/>
                  </a:moveTo>
                  <a:lnTo>
                    <a:pt x="21809" y="176"/>
                  </a:lnTo>
                  <a:lnTo>
                    <a:pt x="21765" y="220"/>
                  </a:lnTo>
                  <a:lnTo>
                    <a:pt x="20536" y="1273"/>
                  </a:lnTo>
                  <a:lnTo>
                    <a:pt x="19703" y="1931"/>
                  </a:lnTo>
                  <a:lnTo>
                    <a:pt x="19044" y="2458"/>
                  </a:lnTo>
                  <a:lnTo>
                    <a:pt x="17947" y="3423"/>
                  </a:lnTo>
                  <a:lnTo>
                    <a:pt x="17377" y="3906"/>
                  </a:lnTo>
                  <a:lnTo>
                    <a:pt x="16850" y="4301"/>
                  </a:lnTo>
                  <a:lnTo>
                    <a:pt x="16324" y="4652"/>
                  </a:lnTo>
                  <a:lnTo>
                    <a:pt x="15753" y="4959"/>
                  </a:lnTo>
                  <a:lnTo>
                    <a:pt x="15051" y="5222"/>
                  </a:lnTo>
                  <a:lnTo>
                    <a:pt x="14174" y="5485"/>
                  </a:lnTo>
                  <a:lnTo>
                    <a:pt x="13077" y="5705"/>
                  </a:lnTo>
                  <a:lnTo>
                    <a:pt x="11673" y="5968"/>
                  </a:lnTo>
                  <a:lnTo>
                    <a:pt x="11629" y="5968"/>
                  </a:lnTo>
                  <a:lnTo>
                    <a:pt x="10268" y="6626"/>
                  </a:lnTo>
                  <a:lnTo>
                    <a:pt x="10224" y="6626"/>
                  </a:lnTo>
                  <a:lnTo>
                    <a:pt x="9610" y="7241"/>
                  </a:lnTo>
                  <a:lnTo>
                    <a:pt x="9566" y="7285"/>
                  </a:lnTo>
                  <a:lnTo>
                    <a:pt x="8162" y="10093"/>
                  </a:lnTo>
                  <a:lnTo>
                    <a:pt x="7021" y="11541"/>
                  </a:lnTo>
                  <a:lnTo>
                    <a:pt x="5705" y="12506"/>
                  </a:lnTo>
                  <a:lnTo>
                    <a:pt x="5090" y="12638"/>
                  </a:lnTo>
                  <a:lnTo>
                    <a:pt x="3906" y="12506"/>
                  </a:lnTo>
                  <a:lnTo>
                    <a:pt x="1536" y="11804"/>
                  </a:lnTo>
                  <a:lnTo>
                    <a:pt x="264" y="11365"/>
                  </a:lnTo>
                  <a:lnTo>
                    <a:pt x="88" y="11365"/>
                  </a:lnTo>
                  <a:lnTo>
                    <a:pt x="44" y="11409"/>
                  </a:lnTo>
                  <a:lnTo>
                    <a:pt x="0" y="11453"/>
                  </a:lnTo>
                  <a:lnTo>
                    <a:pt x="0" y="11541"/>
                  </a:lnTo>
                  <a:lnTo>
                    <a:pt x="44" y="11585"/>
                  </a:lnTo>
                  <a:lnTo>
                    <a:pt x="44" y="11629"/>
                  </a:lnTo>
                  <a:lnTo>
                    <a:pt x="132" y="11673"/>
                  </a:lnTo>
                  <a:lnTo>
                    <a:pt x="1448" y="12155"/>
                  </a:lnTo>
                  <a:lnTo>
                    <a:pt x="3818" y="12857"/>
                  </a:lnTo>
                  <a:lnTo>
                    <a:pt x="3862" y="12857"/>
                  </a:lnTo>
                  <a:lnTo>
                    <a:pt x="5090" y="12989"/>
                  </a:lnTo>
                  <a:lnTo>
                    <a:pt x="5134" y="12989"/>
                  </a:lnTo>
                  <a:lnTo>
                    <a:pt x="5836" y="12813"/>
                  </a:lnTo>
                  <a:lnTo>
                    <a:pt x="5880" y="12770"/>
                  </a:lnTo>
                  <a:lnTo>
                    <a:pt x="7241" y="11804"/>
                  </a:lnTo>
                  <a:lnTo>
                    <a:pt x="7284" y="11760"/>
                  </a:lnTo>
                  <a:lnTo>
                    <a:pt x="8425" y="10268"/>
                  </a:lnTo>
                  <a:lnTo>
                    <a:pt x="8469" y="10268"/>
                  </a:lnTo>
                  <a:lnTo>
                    <a:pt x="9873" y="7460"/>
                  </a:lnTo>
                  <a:lnTo>
                    <a:pt x="10444" y="6934"/>
                  </a:lnTo>
                  <a:lnTo>
                    <a:pt x="11760" y="6319"/>
                  </a:lnTo>
                  <a:lnTo>
                    <a:pt x="13164" y="6056"/>
                  </a:lnTo>
                  <a:lnTo>
                    <a:pt x="14305" y="5793"/>
                  </a:lnTo>
                  <a:lnTo>
                    <a:pt x="15227" y="5529"/>
                  </a:lnTo>
                  <a:lnTo>
                    <a:pt x="15929" y="5266"/>
                  </a:lnTo>
                  <a:lnTo>
                    <a:pt x="16543" y="4959"/>
                  </a:lnTo>
                  <a:lnTo>
                    <a:pt x="17070" y="4608"/>
                  </a:lnTo>
                  <a:lnTo>
                    <a:pt x="17596" y="4169"/>
                  </a:lnTo>
                  <a:lnTo>
                    <a:pt x="18167" y="3686"/>
                  </a:lnTo>
                  <a:lnTo>
                    <a:pt x="19264" y="2765"/>
                  </a:lnTo>
                  <a:lnTo>
                    <a:pt x="19922" y="2194"/>
                  </a:lnTo>
                  <a:lnTo>
                    <a:pt x="20756" y="1580"/>
                  </a:lnTo>
                  <a:lnTo>
                    <a:pt x="21941" y="483"/>
                  </a:lnTo>
                  <a:lnTo>
                    <a:pt x="22423" y="351"/>
                  </a:lnTo>
                  <a:lnTo>
                    <a:pt x="25144" y="351"/>
                  </a:lnTo>
                  <a:lnTo>
                    <a:pt x="26460" y="395"/>
                  </a:lnTo>
                  <a:lnTo>
                    <a:pt x="27733" y="483"/>
                  </a:lnTo>
                  <a:lnTo>
                    <a:pt x="28347" y="615"/>
                  </a:lnTo>
                  <a:lnTo>
                    <a:pt x="28961" y="703"/>
                  </a:lnTo>
                  <a:lnTo>
                    <a:pt x="29576" y="878"/>
                  </a:lnTo>
                  <a:lnTo>
                    <a:pt x="30190" y="1054"/>
                  </a:lnTo>
                  <a:lnTo>
                    <a:pt x="30804" y="1273"/>
                  </a:lnTo>
                  <a:lnTo>
                    <a:pt x="31419" y="1536"/>
                  </a:lnTo>
                  <a:lnTo>
                    <a:pt x="32033" y="1843"/>
                  </a:lnTo>
                  <a:lnTo>
                    <a:pt x="32647" y="2194"/>
                  </a:lnTo>
                  <a:lnTo>
                    <a:pt x="34271" y="3291"/>
                  </a:lnTo>
                  <a:lnTo>
                    <a:pt x="34885" y="3950"/>
                  </a:lnTo>
                  <a:lnTo>
                    <a:pt x="34929" y="3994"/>
                  </a:lnTo>
                  <a:lnTo>
                    <a:pt x="35061" y="3994"/>
                  </a:lnTo>
                  <a:lnTo>
                    <a:pt x="35149" y="3950"/>
                  </a:lnTo>
                  <a:lnTo>
                    <a:pt x="35149" y="3906"/>
                  </a:lnTo>
                  <a:lnTo>
                    <a:pt x="35193" y="3818"/>
                  </a:lnTo>
                  <a:lnTo>
                    <a:pt x="35193" y="3774"/>
                  </a:lnTo>
                  <a:lnTo>
                    <a:pt x="35149" y="3686"/>
                  </a:lnTo>
                  <a:lnTo>
                    <a:pt x="34490" y="3028"/>
                  </a:lnTo>
                  <a:lnTo>
                    <a:pt x="34490" y="2984"/>
                  </a:lnTo>
                  <a:lnTo>
                    <a:pt x="32823" y="1931"/>
                  </a:lnTo>
                  <a:lnTo>
                    <a:pt x="32209" y="1536"/>
                  </a:lnTo>
                  <a:lnTo>
                    <a:pt x="31594" y="1229"/>
                  </a:lnTo>
                  <a:lnTo>
                    <a:pt x="30980" y="966"/>
                  </a:lnTo>
                  <a:lnTo>
                    <a:pt x="30322" y="746"/>
                  </a:lnTo>
                  <a:lnTo>
                    <a:pt x="29707" y="527"/>
                  </a:lnTo>
                  <a:lnTo>
                    <a:pt x="29093" y="395"/>
                  </a:lnTo>
                  <a:lnTo>
                    <a:pt x="28435" y="264"/>
                  </a:lnTo>
                  <a:lnTo>
                    <a:pt x="27821" y="132"/>
                  </a:lnTo>
                  <a:lnTo>
                    <a:pt x="26504" y="44"/>
                  </a:lnTo>
                  <a:lnTo>
                    <a:pt x="25188"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 name="Google Shape;1195;p17"/>
            <p:cNvSpPr/>
            <p:nvPr/>
          </p:nvSpPr>
          <p:spPr>
            <a:xfrm>
              <a:off x="5804350" y="4473925"/>
              <a:ext cx="934675" cy="337900"/>
            </a:xfrm>
            <a:custGeom>
              <a:rect b="b" l="l" r="r" t="t"/>
              <a:pathLst>
                <a:path extrusionOk="0" h="13516" w="37387">
                  <a:moveTo>
                    <a:pt x="29708" y="1"/>
                  </a:moveTo>
                  <a:lnTo>
                    <a:pt x="25539" y="45"/>
                  </a:lnTo>
                  <a:lnTo>
                    <a:pt x="22204" y="176"/>
                  </a:lnTo>
                  <a:lnTo>
                    <a:pt x="22160" y="220"/>
                  </a:lnTo>
                  <a:lnTo>
                    <a:pt x="21371" y="571"/>
                  </a:lnTo>
                  <a:lnTo>
                    <a:pt x="21283" y="615"/>
                  </a:lnTo>
                  <a:lnTo>
                    <a:pt x="20010" y="2063"/>
                  </a:lnTo>
                  <a:lnTo>
                    <a:pt x="18211" y="3599"/>
                  </a:lnTo>
                  <a:lnTo>
                    <a:pt x="16368" y="5091"/>
                  </a:lnTo>
                  <a:lnTo>
                    <a:pt x="15183" y="5617"/>
                  </a:lnTo>
                  <a:lnTo>
                    <a:pt x="14569" y="5793"/>
                  </a:lnTo>
                  <a:lnTo>
                    <a:pt x="13999" y="5968"/>
                  </a:lnTo>
                  <a:lnTo>
                    <a:pt x="12858" y="6144"/>
                  </a:lnTo>
                  <a:lnTo>
                    <a:pt x="12243" y="6232"/>
                  </a:lnTo>
                  <a:lnTo>
                    <a:pt x="11629" y="6363"/>
                  </a:lnTo>
                  <a:lnTo>
                    <a:pt x="11059" y="6539"/>
                  </a:lnTo>
                  <a:lnTo>
                    <a:pt x="10488" y="6758"/>
                  </a:lnTo>
                  <a:lnTo>
                    <a:pt x="10225" y="6934"/>
                  </a:lnTo>
                  <a:lnTo>
                    <a:pt x="9962" y="7109"/>
                  </a:lnTo>
                  <a:lnTo>
                    <a:pt x="9698" y="7285"/>
                  </a:lnTo>
                  <a:lnTo>
                    <a:pt x="9479" y="7548"/>
                  </a:lnTo>
                  <a:lnTo>
                    <a:pt x="9260" y="7811"/>
                  </a:lnTo>
                  <a:lnTo>
                    <a:pt x="9040" y="8119"/>
                  </a:lnTo>
                  <a:lnTo>
                    <a:pt x="8821" y="8470"/>
                  </a:lnTo>
                  <a:lnTo>
                    <a:pt x="8601" y="8864"/>
                  </a:lnTo>
                  <a:lnTo>
                    <a:pt x="6802" y="12550"/>
                  </a:lnTo>
                  <a:lnTo>
                    <a:pt x="6012" y="12814"/>
                  </a:lnTo>
                  <a:lnTo>
                    <a:pt x="4608" y="13165"/>
                  </a:lnTo>
                  <a:lnTo>
                    <a:pt x="3906" y="12989"/>
                  </a:lnTo>
                  <a:lnTo>
                    <a:pt x="1712" y="12199"/>
                  </a:lnTo>
                  <a:lnTo>
                    <a:pt x="220" y="11629"/>
                  </a:lnTo>
                  <a:lnTo>
                    <a:pt x="89" y="11629"/>
                  </a:lnTo>
                  <a:lnTo>
                    <a:pt x="45" y="11673"/>
                  </a:lnTo>
                  <a:lnTo>
                    <a:pt x="1" y="11717"/>
                  </a:lnTo>
                  <a:lnTo>
                    <a:pt x="1" y="11804"/>
                  </a:lnTo>
                  <a:lnTo>
                    <a:pt x="1" y="11848"/>
                  </a:lnTo>
                  <a:lnTo>
                    <a:pt x="45" y="11892"/>
                  </a:lnTo>
                  <a:lnTo>
                    <a:pt x="89" y="11936"/>
                  </a:lnTo>
                  <a:lnTo>
                    <a:pt x="1581" y="12507"/>
                  </a:lnTo>
                  <a:lnTo>
                    <a:pt x="3818" y="13340"/>
                  </a:lnTo>
                  <a:lnTo>
                    <a:pt x="4564" y="13516"/>
                  </a:lnTo>
                  <a:lnTo>
                    <a:pt x="4652" y="13516"/>
                  </a:lnTo>
                  <a:lnTo>
                    <a:pt x="6100" y="13165"/>
                  </a:lnTo>
                  <a:lnTo>
                    <a:pt x="6978" y="12814"/>
                  </a:lnTo>
                  <a:lnTo>
                    <a:pt x="7066" y="12726"/>
                  </a:lnTo>
                  <a:lnTo>
                    <a:pt x="8909" y="8996"/>
                  </a:lnTo>
                  <a:lnTo>
                    <a:pt x="9084" y="8645"/>
                  </a:lnTo>
                  <a:lnTo>
                    <a:pt x="9303" y="8338"/>
                  </a:lnTo>
                  <a:lnTo>
                    <a:pt x="9523" y="8031"/>
                  </a:lnTo>
                  <a:lnTo>
                    <a:pt x="9742" y="7811"/>
                  </a:lnTo>
                  <a:lnTo>
                    <a:pt x="9962" y="7592"/>
                  </a:lnTo>
                  <a:lnTo>
                    <a:pt x="10181" y="7373"/>
                  </a:lnTo>
                  <a:lnTo>
                    <a:pt x="10664" y="7065"/>
                  </a:lnTo>
                  <a:lnTo>
                    <a:pt x="11190" y="6846"/>
                  </a:lnTo>
                  <a:lnTo>
                    <a:pt x="11717" y="6714"/>
                  </a:lnTo>
                  <a:lnTo>
                    <a:pt x="12287" y="6583"/>
                  </a:lnTo>
                  <a:lnTo>
                    <a:pt x="12902" y="6495"/>
                  </a:lnTo>
                  <a:lnTo>
                    <a:pt x="14086" y="6276"/>
                  </a:lnTo>
                  <a:lnTo>
                    <a:pt x="14701" y="6144"/>
                  </a:lnTo>
                  <a:lnTo>
                    <a:pt x="15315" y="5925"/>
                  </a:lnTo>
                  <a:lnTo>
                    <a:pt x="16500" y="5398"/>
                  </a:lnTo>
                  <a:lnTo>
                    <a:pt x="16544" y="5398"/>
                  </a:lnTo>
                  <a:lnTo>
                    <a:pt x="18431" y="3862"/>
                  </a:lnTo>
                  <a:lnTo>
                    <a:pt x="20230" y="2326"/>
                  </a:lnTo>
                  <a:lnTo>
                    <a:pt x="20274" y="2326"/>
                  </a:lnTo>
                  <a:lnTo>
                    <a:pt x="21546" y="878"/>
                  </a:lnTo>
                  <a:lnTo>
                    <a:pt x="22248" y="527"/>
                  </a:lnTo>
                  <a:lnTo>
                    <a:pt x="25539" y="396"/>
                  </a:lnTo>
                  <a:lnTo>
                    <a:pt x="29664" y="352"/>
                  </a:lnTo>
                  <a:lnTo>
                    <a:pt x="33043" y="2326"/>
                  </a:lnTo>
                  <a:lnTo>
                    <a:pt x="34974" y="3643"/>
                  </a:lnTo>
                  <a:lnTo>
                    <a:pt x="36773" y="5222"/>
                  </a:lnTo>
                  <a:lnTo>
                    <a:pt x="36817" y="5266"/>
                  </a:lnTo>
                  <a:lnTo>
                    <a:pt x="37124" y="5442"/>
                  </a:lnTo>
                  <a:lnTo>
                    <a:pt x="37299" y="5442"/>
                  </a:lnTo>
                  <a:lnTo>
                    <a:pt x="37343" y="5398"/>
                  </a:lnTo>
                  <a:lnTo>
                    <a:pt x="37387" y="5310"/>
                  </a:lnTo>
                  <a:lnTo>
                    <a:pt x="37387" y="5266"/>
                  </a:lnTo>
                  <a:lnTo>
                    <a:pt x="37343" y="5179"/>
                  </a:lnTo>
                  <a:lnTo>
                    <a:pt x="37299" y="5135"/>
                  </a:lnTo>
                  <a:lnTo>
                    <a:pt x="36992" y="4959"/>
                  </a:lnTo>
                  <a:lnTo>
                    <a:pt x="35193" y="3379"/>
                  </a:lnTo>
                  <a:lnTo>
                    <a:pt x="35149" y="3379"/>
                  </a:lnTo>
                  <a:lnTo>
                    <a:pt x="33218" y="2019"/>
                  </a:lnTo>
                  <a:lnTo>
                    <a:pt x="29796" y="45"/>
                  </a:lnTo>
                  <a:lnTo>
                    <a:pt x="29708"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 name="Google Shape;1196;p17"/>
            <p:cNvSpPr/>
            <p:nvPr/>
          </p:nvSpPr>
          <p:spPr>
            <a:xfrm>
              <a:off x="5821900" y="4427850"/>
              <a:ext cx="1314250" cy="359850"/>
            </a:xfrm>
            <a:custGeom>
              <a:rect b="b" l="l" r="r" t="t"/>
              <a:pathLst>
                <a:path extrusionOk="0" h="14394" w="52570">
                  <a:moveTo>
                    <a:pt x="26680" y="1"/>
                  </a:moveTo>
                  <a:lnTo>
                    <a:pt x="24091" y="220"/>
                  </a:lnTo>
                  <a:lnTo>
                    <a:pt x="22863" y="439"/>
                  </a:lnTo>
                  <a:lnTo>
                    <a:pt x="22819" y="483"/>
                  </a:lnTo>
                  <a:lnTo>
                    <a:pt x="22292" y="747"/>
                  </a:lnTo>
                  <a:lnTo>
                    <a:pt x="21020" y="878"/>
                  </a:lnTo>
                  <a:lnTo>
                    <a:pt x="20888" y="922"/>
                  </a:lnTo>
                  <a:lnTo>
                    <a:pt x="19659" y="2107"/>
                  </a:lnTo>
                  <a:lnTo>
                    <a:pt x="19615" y="2107"/>
                  </a:lnTo>
                  <a:lnTo>
                    <a:pt x="19045" y="3072"/>
                  </a:lnTo>
                  <a:lnTo>
                    <a:pt x="18167" y="3906"/>
                  </a:lnTo>
                  <a:lnTo>
                    <a:pt x="16281" y="5617"/>
                  </a:lnTo>
                  <a:lnTo>
                    <a:pt x="15096" y="6451"/>
                  </a:lnTo>
                  <a:lnTo>
                    <a:pt x="14350" y="6758"/>
                  </a:lnTo>
                  <a:lnTo>
                    <a:pt x="11322" y="7285"/>
                  </a:lnTo>
                  <a:lnTo>
                    <a:pt x="9567" y="7855"/>
                  </a:lnTo>
                  <a:lnTo>
                    <a:pt x="9523" y="7855"/>
                  </a:lnTo>
                  <a:lnTo>
                    <a:pt x="8645" y="8382"/>
                  </a:lnTo>
                  <a:lnTo>
                    <a:pt x="8601" y="8426"/>
                  </a:lnTo>
                  <a:lnTo>
                    <a:pt x="7856" y="9172"/>
                  </a:lnTo>
                  <a:lnTo>
                    <a:pt x="7812" y="9216"/>
                  </a:lnTo>
                  <a:lnTo>
                    <a:pt x="7197" y="10269"/>
                  </a:lnTo>
                  <a:lnTo>
                    <a:pt x="5705" y="13604"/>
                  </a:lnTo>
                  <a:lnTo>
                    <a:pt x="5091" y="13867"/>
                  </a:lnTo>
                  <a:lnTo>
                    <a:pt x="3862" y="14042"/>
                  </a:lnTo>
                  <a:lnTo>
                    <a:pt x="2941" y="13867"/>
                  </a:lnTo>
                  <a:lnTo>
                    <a:pt x="264" y="12902"/>
                  </a:lnTo>
                  <a:lnTo>
                    <a:pt x="133" y="12902"/>
                  </a:lnTo>
                  <a:lnTo>
                    <a:pt x="89" y="12945"/>
                  </a:lnTo>
                  <a:lnTo>
                    <a:pt x="45" y="12989"/>
                  </a:lnTo>
                  <a:lnTo>
                    <a:pt x="1" y="13077"/>
                  </a:lnTo>
                  <a:lnTo>
                    <a:pt x="45" y="13121"/>
                  </a:lnTo>
                  <a:lnTo>
                    <a:pt x="89" y="13165"/>
                  </a:lnTo>
                  <a:lnTo>
                    <a:pt x="133" y="13209"/>
                  </a:lnTo>
                  <a:lnTo>
                    <a:pt x="2853" y="14218"/>
                  </a:lnTo>
                  <a:lnTo>
                    <a:pt x="2897" y="14218"/>
                  </a:lnTo>
                  <a:lnTo>
                    <a:pt x="3819" y="14393"/>
                  </a:lnTo>
                  <a:lnTo>
                    <a:pt x="3862" y="14393"/>
                  </a:lnTo>
                  <a:lnTo>
                    <a:pt x="5179" y="14174"/>
                  </a:lnTo>
                  <a:lnTo>
                    <a:pt x="5881" y="13911"/>
                  </a:lnTo>
                  <a:lnTo>
                    <a:pt x="6013" y="13823"/>
                  </a:lnTo>
                  <a:lnTo>
                    <a:pt x="7504" y="10444"/>
                  </a:lnTo>
                  <a:lnTo>
                    <a:pt x="8119" y="9435"/>
                  </a:lnTo>
                  <a:lnTo>
                    <a:pt x="8821" y="8689"/>
                  </a:lnTo>
                  <a:lnTo>
                    <a:pt x="9698" y="8162"/>
                  </a:lnTo>
                  <a:lnTo>
                    <a:pt x="11410" y="7636"/>
                  </a:lnTo>
                  <a:lnTo>
                    <a:pt x="14438" y="7109"/>
                  </a:lnTo>
                  <a:lnTo>
                    <a:pt x="14481" y="7109"/>
                  </a:lnTo>
                  <a:lnTo>
                    <a:pt x="15227" y="6758"/>
                  </a:lnTo>
                  <a:lnTo>
                    <a:pt x="15271" y="6758"/>
                  </a:lnTo>
                  <a:lnTo>
                    <a:pt x="16500" y="5881"/>
                  </a:lnTo>
                  <a:lnTo>
                    <a:pt x="18431" y="4169"/>
                  </a:lnTo>
                  <a:lnTo>
                    <a:pt x="19264" y="3336"/>
                  </a:lnTo>
                  <a:lnTo>
                    <a:pt x="19308" y="3292"/>
                  </a:lnTo>
                  <a:lnTo>
                    <a:pt x="19923" y="2326"/>
                  </a:lnTo>
                  <a:lnTo>
                    <a:pt x="21107" y="1185"/>
                  </a:lnTo>
                  <a:lnTo>
                    <a:pt x="22336" y="1098"/>
                  </a:lnTo>
                  <a:lnTo>
                    <a:pt x="22424" y="1054"/>
                  </a:lnTo>
                  <a:lnTo>
                    <a:pt x="22950" y="791"/>
                  </a:lnTo>
                  <a:lnTo>
                    <a:pt x="24135" y="571"/>
                  </a:lnTo>
                  <a:lnTo>
                    <a:pt x="26680" y="352"/>
                  </a:lnTo>
                  <a:lnTo>
                    <a:pt x="28128" y="527"/>
                  </a:lnTo>
                  <a:lnTo>
                    <a:pt x="28874" y="747"/>
                  </a:lnTo>
                  <a:lnTo>
                    <a:pt x="31024" y="2019"/>
                  </a:lnTo>
                  <a:lnTo>
                    <a:pt x="33043" y="3336"/>
                  </a:lnTo>
                  <a:lnTo>
                    <a:pt x="34710" y="4476"/>
                  </a:lnTo>
                  <a:lnTo>
                    <a:pt x="35720" y="5661"/>
                  </a:lnTo>
                  <a:lnTo>
                    <a:pt x="35764" y="5705"/>
                  </a:lnTo>
                  <a:lnTo>
                    <a:pt x="37080" y="6846"/>
                  </a:lnTo>
                  <a:lnTo>
                    <a:pt x="37124" y="6890"/>
                  </a:lnTo>
                  <a:lnTo>
                    <a:pt x="39493" y="8119"/>
                  </a:lnTo>
                  <a:lnTo>
                    <a:pt x="42741" y="9216"/>
                  </a:lnTo>
                  <a:lnTo>
                    <a:pt x="44408" y="9698"/>
                  </a:lnTo>
                  <a:lnTo>
                    <a:pt x="44452" y="9698"/>
                  </a:lnTo>
                  <a:lnTo>
                    <a:pt x="48621" y="10137"/>
                  </a:lnTo>
                  <a:lnTo>
                    <a:pt x="49674" y="10181"/>
                  </a:lnTo>
                  <a:lnTo>
                    <a:pt x="51868" y="9962"/>
                  </a:lnTo>
                  <a:lnTo>
                    <a:pt x="51912" y="9962"/>
                  </a:lnTo>
                  <a:lnTo>
                    <a:pt x="52438" y="9786"/>
                  </a:lnTo>
                  <a:lnTo>
                    <a:pt x="52526" y="9742"/>
                  </a:lnTo>
                  <a:lnTo>
                    <a:pt x="52570" y="9698"/>
                  </a:lnTo>
                  <a:lnTo>
                    <a:pt x="52570" y="9610"/>
                  </a:lnTo>
                  <a:lnTo>
                    <a:pt x="52570" y="9567"/>
                  </a:lnTo>
                  <a:lnTo>
                    <a:pt x="52526" y="9523"/>
                  </a:lnTo>
                  <a:lnTo>
                    <a:pt x="52482" y="9479"/>
                  </a:lnTo>
                  <a:lnTo>
                    <a:pt x="52394" y="9435"/>
                  </a:lnTo>
                  <a:lnTo>
                    <a:pt x="52350" y="9435"/>
                  </a:lnTo>
                  <a:lnTo>
                    <a:pt x="51824" y="9610"/>
                  </a:lnTo>
                  <a:lnTo>
                    <a:pt x="49674" y="9830"/>
                  </a:lnTo>
                  <a:lnTo>
                    <a:pt x="48621" y="9786"/>
                  </a:lnTo>
                  <a:lnTo>
                    <a:pt x="44496" y="9391"/>
                  </a:lnTo>
                  <a:lnTo>
                    <a:pt x="42872" y="8865"/>
                  </a:lnTo>
                  <a:lnTo>
                    <a:pt x="39625" y="7811"/>
                  </a:lnTo>
                  <a:lnTo>
                    <a:pt x="37299" y="6583"/>
                  </a:lnTo>
                  <a:lnTo>
                    <a:pt x="35983" y="5442"/>
                  </a:lnTo>
                  <a:lnTo>
                    <a:pt x="34930" y="4257"/>
                  </a:lnTo>
                  <a:lnTo>
                    <a:pt x="34930" y="4213"/>
                  </a:lnTo>
                  <a:lnTo>
                    <a:pt x="33218" y="3072"/>
                  </a:lnTo>
                  <a:lnTo>
                    <a:pt x="31200" y="1756"/>
                  </a:lnTo>
                  <a:lnTo>
                    <a:pt x="29050" y="439"/>
                  </a:lnTo>
                  <a:lnTo>
                    <a:pt x="29006" y="439"/>
                  </a:lnTo>
                  <a:lnTo>
                    <a:pt x="28216" y="220"/>
                  </a:lnTo>
                  <a:lnTo>
                    <a:pt x="28172" y="176"/>
                  </a:lnTo>
                  <a:lnTo>
                    <a:pt x="26724"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 name="Google Shape;1197;p17"/>
            <p:cNvSpPr/>
            <p:nvPr/>
          </p:nvSpPr>
          <p:spPr>
            <a:xfrm>
              <a:off x="5828500" y="4381775"/>
              <a:ext cx="1328500" cy="379600"/>
            </a:xfrm>
            <a:custGeom>
              <a:rect b="b" l="l" r="r" t="t"/>
              <a:pathLst>
                <a:path extrusionOk="0" h="15184" w="53140">
                  <a:moveTo>
                    <a:pt x="25319" y="1"/>
                  </a:moveTo>
                  <a:lnTo>
                    <a:pt x="24749" y="45"/>
                  </a:lnTo>
                  <a:lnTo>
                    <a:pt x="22643" y="527"/>
                  </a:lnTo>
                  <a:lnTo>
                    <a:pt x="22599" y="527"/>
                  </a:lnTo>
                  <a:lnTo>
                    <a:pt x="20054" y="1449"/>
                  </a:lnTo>
                  <a:lnTo>
                    <a:pt x="19966" y="1493"/>
                  </a:lnTo>
                  <a:lnTo>
                    <a:pt x="18649" y="3292"/>
                  </a:lnTo>
                  <a:lnTo>
                    <a:pt x="18649" y="3336"/>
                  </a:lnTo>
                  <a:lnTo>
                    <a:pt x="17991" y="4520"/>
                  </a:lnTo>
                  <a:lnTo>
                    <a:pt x="17289" y="5310"/>
                  </a:lnTo>
                  <a:lnTo>
                    <a:pt x="15490" y="6978"/>
                  </a:lnTo>
                  <a:lnTo>
                    <a:pt x="14437" y="7724"/>
                  </a:lnTo>
                  <a:lnTo>
                    <a:pt x="13779" y="7899"/>
                  </a:lnTo>
                  <a:lnTo>
                    <a:pt x="9917" y="8601"/>
                  </a:lnTo>
                  <a:lnTo>
                    <a:pt x="9873" y="8601"/>
                  </a:lnTo>
                  <a:lnTo>
                    <a:pt x="8908" y="8996"/>
                  </a:lnTo>
                  <a:lnTo>
                    <a:pt x="8864" y="8996"/>
                  </a:lnTo>
                  <a:lnTo>
                    <a:pt x="7855" y="9611"/>
                  </a:lnTo>
                  <a:lnTo>
                    <a:pt x="7811" y="9611"/>
                  </a:lnTo>
                  <a:lnTo>
                    <a:pt x="6933" y="10488"/>
                  </a:lnTo>
                  <a:lnTo>
                    <a:pt x="6889" y="10532"/>
                  </a:lnTo>
                  <a:lnTo>
                    <a:pt x="6187" y="11717"/>
                  </a:lnTo>
                  <a:lnTo>
                    <a:pt x="6187" y="11761"/>
                  </a:lnTo>
                  <a:lnTo>
                    <a:pt x="5090" y="14701"/>
                  </a:lnTo>
                  <a:lnTo>
                    <a:pt x="2457" y="14832"/>
                  </a:lnTo>
                  <a:lnTo>
                    <a:pt x="220" y="13999"/>
                  </a:lnTo>
                  <a:lnTo>
                    <a:pt x="88" y="13999"/>
                  </a:lnTo>
                  <a:lnTo>
                    <a:pt x="44" y="14042"/>
                  </a:lnTo>
                  <a:lnTo>
                    <a:pt x="0" y="14086"/>
                  </a:lnTo>
                  <a:lnTo>
                    <a:pt x="0" y="14174"/>
                  </a:lnTo>
                  <a:lnTo>
                    <a:pt x="0" y="14218"/>
                  </a:lnTo>
                  <a:lnTo>
                    <a:pt x="44" y="14306"/>
                  </a:lnTo>
                  <a:lnTo>
                    <a:pt x="132" y="14306"/>
                  </a:lnTo>
                  <a:lnTo>
                    <a:pt x="2370" y="15183"/>
                  </a:lnTo>
                  <a:lnTo>
                    <a:pt x="2457" y="15183"/>
                  </a:lnTo>
                  <a:lnTo>
                    <a:pt x="5222" y="15052"/>
                  </a:lnTo>
                  <a:lnTo>
                    <a:pt x="5310" y="15008"/>
                  </a:lnTo>
                  <a:lnTo>
                    <a:pt x="5397" y="14920"/>
                  </a:lnTo>
                  <a:lnTo>
                    <a:pt x="6494" y="11892"/>
                  </a:lnTo>
                  <a:lnTo>
                    <a:pt x="7197" y="10708"/>
                  </a:lnTo>
                  <a:lnTo>
                    <a:pt x="8074" y="9918"/>
                  </a:lnTo>
                  <a:lnTo>
                    <a:pt x="9040" y="9303"/>
                  </a:lnTo>
                  <a:lnTo>
                    <a:pt x="10005" y="8952"/>
                  </a:lnTo>
                  <a:lnTo>
                    <a:pt x="13866" y="8250"/>
                  </a:lnTo>
                  <a:lnTo>
                    <a:pt x="14569" y="8031"/>
                  </a:lnTo>
                  <a:lnTo>
                    <a:pt x="14612" y="8031"/>
                  </a:lnTo>
                  <a:lnTo>
                    <a:pt x="15709" y="7285"/>
                  </a:lnTo>
                  <a:lnTo>
                    <a:pt x="15709" y="7241"/>
                  </a:lnTo>
                  <a:lnTo>
                    <a:pt x="17552" y="5574"/>
                  </a:lnTo>
                  <a:lnTo>
                    <a:pt x="18254" y="4740"/>
                  </a:lnTo>
                  <a:lnTo>
                    <a:pt x="18298" y="4696"/>
                  </a:lnTo>
                  <a:lnTo>
                    <a:pt x="18957" y="3511"/>
                  </a:lnTo>
                  <a:lnTo>
                    <a:pt x="20229" y="1756"/>
                  </a:lnTo>
                  <a:lnTo>
                    <a:pt x="22730" y="878"/>
                  </a:lnTo>
                  <a:lnTo>
                    <a:pt x="24793" y="396"/>
                  </a:lnTo>
                  <a:lnTo>
                    <a:pt x="25319" y="352"/>
                  </a:lnTo>
                  <a:lnTo>
                    <a:pt x="27996" y="1054"/>
                  </a:lnTo>
                  <a:lnTo>
                    <a:pt x="31506" y="2985"/>
                  </a:lnTo>
                  <a:lnTo>
                    <a:pt x="33788" y="4345"/>
                  </a:lnTo>
                  <a:lnTo>
                    <a:pt x="33788" y="4389"/>
                  </a:lnTo>
                  <a:lnTo>
                    <a:pt x="35543" y="5135"/>
                  </a:lnTo>
                  <a:lnTo>
                    <a:pt x="36991" y="6627"/>
                  </a:lnTo>
                  <a:lnTo>
                    <a:pt x="39142" y="8162"/>
                  </a:lnTo>
                  <a:lnTo>
                    <a:pt x="40107" y="9216"/>
                  </a:lnTo>
                  <a:lnTo>
                    <a:pt x="40151" y="9259"/>
                  </a:lnTo>
                  <a:lnTo>
                    <a:pt x="42696" y="10181"/>
                  </a:lnTo>
                  <a:lnTo>
                    <a:pt x="44671" y="10751"/>
                  </a:lnTo>
                  <a:lnTo>
                    <a:pt x="44714" y="10795"/>
                  </a:lnTo>
                  <a:lnTo>
                    <a:pt x="48751" y="11190"/>
                  </a:lnTo>
                  <a:lnTo>
                    <a:pt x="48795" y="11190"/>
                  </a:lnTo>
                  <a:lnTo>
                    <a:pt x="51340" y="11102"/>
                  </a:lnTo>
                  <a:lnTo>
                    <a:pt x="52086" y="11190"/>
                  </a:lnTo>
                  <a:lnTo>
                    <a:pt x="52174" y="11190"/>
                  </a:lnTo>
                  <a:lnTo>
                    <a:pt x="53008" y="10927"/>
                  </a:lnTo>
                  <a:lnTo>
                    <a:pt x="53096" y="10883"/>
                  </a:lnTo>
                  <a:lnTo>
                    <a:pt x="53140" y="10839"/>
                  </a:lnTo>
                  <a:lnTo>
                    <a:pt x="53140" y="10795"/>
                  </a:lnTo>
                  <a:lnTo>
                    <a:pt x="53140" y="10708"/>
                  </a:lnTo>
                  <a:lnTo>
                    <a:pt x="53096" y="10664"/>
                  </a:lnTo>
                  <a:lnTo>
                    <a:pt x="53052" y="10620"/>
                  </a:lnTo>
                  <a:lnTo>
                    <a:pt x="53008" y="10576"/>
                  </a:lnTo>
                  <a:lnTo>
                    <a:pt x="52920" y="10576"/>
                  </a:lnTo>
                  <a:lnTo>
                    <a:pt x="52130" y="10839"/>
                  </a:lnTo>
                  <a:lnTo>
                    <a:pt x="51384" y="10751"/>
                  </a:lnTo>
                  <a:lnTo>
                    <a:pt x="51340" y="10751"/>
                  </a:lnTo>
                  <a:lnTo>
                    <a:pt x="48795" y="10839"/>
                  </a:lnTo>
                  <a:lnTo>
                    <a:pt x="44758" y="10444"/>
                  </a:lnTo>
                  <a:lnTo>
                    <a:pt x="42828" y="9874"/>
                  </a:lnTo>
                  <a:lnTo>
                    <a:pt x="40326" y="8952"/>
                  </a:lnTo>
                  <a:lnTo>
                    <a:pt x="39361" y="7899"/>
                  </a:lnTo>
                  <a:lnTo>
                    <a:pt x="39361" y="7855"/>
                  </a:lnTo>
                  <a:lnTo>
                    <a:pt x="37211" y="6363"/>
                  </a:lnTo>
                  <a:lnTo>
                    <a:pt x="35763" y="4871"/>
                  </a:lnTo>
                  <a:lnTo>
                    <a:pt x="35719" y="4828"/>
                  </a:lnTo>
                  <a:lnTo>
                    <a:pt x="33964" y="4038"/>
                  </a:lnTo>
                  <a:lnTo>
                    <a:pt x="31682" y="2677"/>
                  </a:lnTo>
                  <a:lnTo>
                    <a:pt x="28128" y="747"/>
                  </a:lnTo>
                  <a:lnTo>
                    <a:pt x="28128" y="703"/>
                  </a:lnTo>
                  <a:lnTo>
                    <a:pt x="25363"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 name="Google Shape;1198;p17"/>
            <p:cNvSpPr/>
            <p:nvPr/>
          </p:nvSpPr>
          <p:spPr>
            <a:xfrm>
              <a:off x="5680400" y="4855700"/>
              <a:ext cx="42800" cy="15375"/>
            </a:xfrm>
            <a:custGeom>
              <a:rect b="b" l="l" r="r" t="t"/>
              <a:pathLst>
                <a:path extrusionOk="0" h="615" w="1712">
                  <a:moveTo>
                    <a:pt x="88" y="0"/>
                  </a:moveTo>
                  <a:lnTo>
                    <a:pt x="0" y="44"/>
                  </a:lnTo>
                  <a:lnTo>
                    <a:pt x="0" y="132"/>
                  </a:lnTo>
                  <a:lnTo>
                    <a:pt x="0" y="176"/>
                  </a:lnTo>
                  <a:lnTo>
                    <a:pt x="0" y="263"/>
                  </a:lnTo>
                  <a:lnTo>
                    <a:pt x="44" y="307"/>
                  </a:lnTo>
                  <a:lnTo>
                    <a:pt x="132" y="307"/>
                  </a:lnTo>
                  <a:lnTo>
                    <a:pt x="1492" y="614"/>
                  </a:lnTo>
                  <a:lnTo>
                    <a:pt x="1536" y="614"/>
                  </a:lnTo>
                  <a:lnTo>
                    <a:pt x="1668" y="570"/>
                  </a:lnTo>
                  <a:lnTo>
                    <a:pt x="1712" y="483"/>
                  </a:lnTo>
                  <a:lnTo>
                    <a:pt x="1712" y="395"/>
                  </a:lnTo>
                  <a:lnTo>
                    <a:pt x="1668" y="351"/>
                  </a:lnTo>
                  <a:lnTo>
                    <a:pt x="1624" y="307"/>
                  </a:lnTo>
                  <a:lnTo>
                    <a:pt x="1580" y="263"/>
                  </a:lnTo>
                  <a:lnTo>
                    <a:pt x="220"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 name="Google Shape;1199;p17"/>
            <p:cNvSpPr/>
            <p:nvPr/>
          </p:nvSpPr>
          <p:spPr>
            <a:xfrm>
              <a:off x="5660650" y="4828275"/>
              <a:ext cx="138250" cy="42800"/>
            </a:xfrm>
            <a:custGeom>
              <a:rect b="b" l="l" r="r" t="t"/>
              <a:pathLst>
                <a:path extrusionOk="0" h="1712" w="5530">
                  <a:moveTo>
                    <a:pt x="659" y="0"/>
                  </a:moveTo>
                  <a:lnTo>
                    <a:pt x="132" y="132"/>
                  </a:lnTo>
                  <a:lnTo>
                    <a:pt x="44" y="176"/>
                  </a:lnTo>
                  <a:lnTo>
                    <a:pt x="0" y="219"/>
                  </a:lnTo>
                  <a:lnTo>
                    <a:pt x="0" y="307"/>
                  </a:lnTo>
                  <a:lnTo>
                    <a:pt x="0" y="351"/>
                  </a:lnTo>
                  <a:lnTo>
                    <a:pt x="0" y="439"/>
                  </a:lnTo>
                  <a:lnTo>
                    <a:pt x="88" y="483"/>
                  </a:lnTo>
                  <a:lnTo>
                    <a:pt x="220" y="483"/>
                  </a:lnTo>
                  <a:lnTo>
                    <a:pt x="703" y="351"/>
                  </a:lnTo>
                  <a:lnTo>
                    <a:pt x="3028" y="1141"/>
                  </a:lnTo>
                  <a:lnTo>
                    <a:pt x="5310" y="1711"/>
                  </a:lnTo>
                  <a:lnTo>
                    <a:pt x="5486" y="1711"/>
                  </a:lnTo>
                  <a:lnTo>
                    <a:pt x="5529" y="1580"/>
                  </a:lnTo>
                  <a:lnTo>
                    <a:pt x="5529" y="1536"/>
                  </a:lnTo>
                  <a:lnTo>
                    <a:pt x="5529" y="1448"/>
                  </a:lnTo>
                  <a:lnTo>
                    <a:pt x="5442" y="1404"/>
                  </a:lnTo>
                  <a:lnTo>
                    <a:pt x="5398" y="1360"/>
                  </a:lnTo>
                  <a:lnTo>
                    <a:pt x="3116" y="790"/>
                  </a:lnTo>
                  <a:lnTo>
                    <a:pt x="746"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 name="Google Shape;1200;p17"/>
            <p:cNvSpPr/>
            <p:nvPr/>
          </p:nvSpPr>
          <p:spPr>
            <a:xfrm>
              <a:off x="5656250" y="4808525"/>
              <a:ext cx="208475" cy="60350"/>
            </a:xfrm>
            <a:custGeom>
              <a:rect b="b" l="l" r="r" t="t"/>
              <a:pathLst>
                <a:path extrusionOk="0" h="2414" w="8339">
                  <a:moveTo>
                    <a:pt x="1317" y="0"/>
                  </a:moveTo>
                  <a:lnTo>
                    <a:pt x="528" y="132"/>
                  </a:lnTo>
                  <a:lnTo>
                    <a:pt x="484" y="132"/>
                  </a:lnTo>
                  <a:lnTo>
                    <a:pt x="133" y="263"/>
                  </a:lnTo>
                  <a:lnTo>
                    <a:pt x="89" y="307"/>
                  </a:lnTo>
                  <a:lnTo>
                    <a:pt x="45" y="395"/>
                  </a:lnTo>
                  <a:lnTo>
                    <a:pt x="1" y="439"/>
                  </a:lnTo>
                  <a:lnTo>
                    <a:pt x="45" y="527"/>
                  </a:lnTo>
                  <a:lnTo>
                    <a:pt x="45" y="571"/>
                  </a:lnTo>
                  <a:lnTo>
                    <a:pt x="133" y="614"/>
                  </a:lnTo>
                  <a:lnTo>
                    <a:pt x="264" y="614"/>
                  </a:lnTo>
                  <a:lnTo>
                    <a:pt x="571" y="483"/>
                  </a:lnTo>
                  <a:lnTo>
                    <a:pt x="1361" y="351"/>
                  </a:lnTo>
                  <a:lnTo>
                    <a:pt x="3511" y="878"/>
                  </a:lnTo>
                  <a:lnTo>
                    <a:pt x="5837" y="1843"/>
                  </a:lnTo>
                  <a:lnTo>
                    <a:pt x="7724" y="2326"/>
                  </a:lnTo>
                  <a:lnTo>
                    <a:pt x="8163" y="2414"/>
                  </a:lnTo>
                  <a:lnTo>
                    <a:pt x="8207" y="2414"/>
                  </a:lnTo>
                  <a:lnTo>
                    <a:pt x="8294" y="2370"/>
                  </a:lnTo>
                  <a:lnTo>
                    <a:pt x="8338" y="2238"/>
                  </a:lnTo>
                  <a:lnTo>
                    <a:pt x="8338" y="2194"/>
                  </a:lnTo>
                  <a:lnTo>
                    <a:pt x="8338" y="2106"/>
                  </a:lnTo>
                  <a:lnTo>
                    <a:pt x="8294" y="2063"/>
                  </a:lnTo>
                  <a:lnTo>
                    <a:pt x="8207" y="2063"/>
                  </a:lnTo>
                  <a:lnTo>
                    <a:pt x="7812" y="1975"/>
                  </a:lnTo>
                  <a:lnTo>
                    <a:pt x="5969" y="1492"/>
                  </a:lnTo>
                  <a:lnTo>
                    <a:pt x="3643" y="571"/>
                  </a:lnTo>
                  <a:lnTo>
                    <a:pt x="3599" y="527"/>
                  </a:lnTo>
                  <a:lnTo>
                    <a:pt x="1405"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 name="Google Shape;1201;p17"/>
            <p:cNvSpPr/>
            <p:nvPr/>
          </p:nvSpPr>
          <p:spPr>
            <a:xfrm>
              <a:off x="5636525" y="4793150"/>
              <a:ext cx="269875" cy="65850"/>
            </a:xfrm>
            <a:custGeom>
              <a:rect b="b" l="l" r="r" t="t"/>
              <a:pathLst>
                <a:path extrusionOk="0" h="2634" w="10795">
                  <a:moveTo>
                    <a:pt x="3072" y="1"/>
                  </a:moveTo>
                  <a:lnTo>
                    <a:pt x="1536" y="264"/>
                  </a:lnTo>
                  <a:lnTo>
                    <a:pt x="176" y="440"/>
                  </a:lnTo>
                  <a:lnTo>
                    <a:pt x="88" y="484"/>
                  </a:lnTo>
                  <a:lnTo>
                    <a:pt x="44" y="527"/>
                  </a:lnTo>
                  <a:lnTo>
                    <a:pt x="44" y="571"/>
                  </a:lnTo>
                  <a:lnTo>
                    <a:pt x="0" y="659"/>
                  </a:lnTo>
                  <a:lnTo>
                    <a:pt x="44" y="703"/>
                  </a:lnTo>
                  <a:lnTo>
                    <a:pt x="88" y="791"/>
                  </a:lnTo>
                  <a:lnTo>
                    <a:pt x="219" y="791"/>
                  </a:lnTo>
                  <a:lnTo>
                    <a:pt x="1580" y="615"/>
                  </a:lnTo>
                  <a:lnTo>
                    <a:pt x="3116" y="352"/>
                  </a:lnTo>
                  <a:lnTo>
                    <a:pt x="5617" y="1229"/>
                  </a:lnTo>
                  <a:lnTo>
                    <a:pt x="7899" y="1844"/>
                  </a:lnTo>
                  <a:lnTo>
                    <a:pt x="9698" y="2502"/>
                  </a:lnTo>
                  <a:lnTo>
                    <a:pt x="9742" y="2502"/>
                  </a:lnTo>
                  <a:lnTo>
                    <a:pt x="10575" y="2634"/>
                  </a:lnTo>
                  <a:lnTo>
                    <a:pt x="10619" y="2634"/>
                  </a:lnTo>
                  <a:lnTo>
                    <a:pt x="10751" y="2590"/>
                  </a:lnTo>
                  <a:lnTo>
                    <a:pt x="10795" y="2502"/>
                  </a:lnTo>
                  <a:lnTo>
                    <a:pt x="10795" y="2414"/>
                  </a:lnTo>
                  <a:lnTo>
                    <a:pt x="10751" y="2370"/>
                  </a:lnTo>
                  <a:lnTo>
                    <a:pt x="10707" y="2326"/>
                  </a:lnTo>
                  <a:lnTo>
                    <a:pt x="10663" y="2283"/>
                  </a:lnTo>
                  <a:lnTo>
                    <a:pt x="9829" y="2151"/>
                  </a:lnTo>
                  <a:lnTo>
                    <a:pt x="7986" y="1537"/>
                  </a:lnTo>
                  <a:lnTo>
                    <a:pt x="5748" y="878"/>
                  </a:lnTo>
                  <a:lnTo>
                    <a:pt x="3159"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 name="Google Shape;1202;p17"/>
            <p:cNvSpPr/>
            <p:nvPr/>
          </p:nvSpPr>
          <p:spPr>
            <a:xfrm>
              <a:off x="5527900" y="5054250"/>
              <a:ext cx="528800" cy="40600"/>
            </a:xfrm>
            <a:custGeom>
              <a:rect b="b" l="l" r="r" t="t"/>
              <a:pathLst>
                <a:path extrusionOk="0" h="1624" w="21152">
                  <a:moveTo>
                    <a:pt x="20976" y="0"/>
                  </a:moveTo>
                  <a:lnTo>
                    <a:pt x="16807" y="132"/>
                  </a:lnTo>
                  <a:lnTo>
                    <a:pt x="16719" y="132"/>
                  </a:lnTo>
                  <a:lnTo>
                    <a:pt x="15579" y="702"/>
                  </a:lnTo>
                  <a:lnTo>
                    <a:pt x="11147" y="527"/>
                  </a:lnTo>
                  <a:lnTo>
                    <a:pt x="8733" y="527"/>
                  </a:lnTo>
                  <a:lnTo>
                    <a:pt x="6188" y="790"/>
                  </a:lnTo>
                  <a:lnTo>
                    <a:pt x="3116" y="1097"/>
                  </a:lnTo>
                  <a:lnTo>
                    <a:pt x="879" y="966"/>
                  </a:lnTo>
                  <a:lnTo>
                    <a:pt x="791" y="966"/>
                  </a:lnTo>
                  <a:lnTo>
                    <a:pt x="133" y="1273"/>
                  </a:lnTo>
                  <a:lnTo>
                    <a:pt x="45" y="1317"/>
                  </a:lnTo>
                  <a:lnTo>
                    <a:pt x="1" y="1361"/>
                  </a:lnTo>
                  <a:lnTo>
                    <a:pt x="1" y="1448"/>
                  </a:lnTo>
                  <a:lnTo>
                    <a:pt x="45" y="1492"/>
                  </a:lnTo>
                  <a:lnTo>
                    <a:pt x="89" y="1580"/>
                  </a:lnTo>
                  <a:lnTo>
                    <a:pt x="176" y="1624"/>
                  </a:lnTo>
                  <a:lnTo>
                    <a:pt x="264" y="1580"/>
                  </a:lnTo>
                  <a:lnTo>
                    <a:pt x="879" y="1317"/>
                  </a:lnTo>
                  <a:lnTo>
                    <a:pt x="3116" y="1448"/>
                  </a:lnTo>
                  <a:lnTo>
                    <a:pt x="3160" y="1448"/>
                  </a:lnTo>
                  <a:lnTo>
                    <a:pt x="6232" y="1141"/>
                  </a:lnTo>
                  <a:lnTo>
                    <a:pt x="8777" y="878"/>
                  </a:lnTo>
                  <a:lnTo>
                    <a:pt x="11147" y="878"/>
                  </a:lnTo>
                  <a:lnTo>
                    <a:pt x="15622" y="1053"/>
                  </a:lnTo>
                  <a:lnTo>
                    <a:pt x="15666" y="1010"/>
                  </a:lnTo>
                  <a:lnTo>
                    <a:pt x="16851" y="483"/>
                  </a:lnTo>
                  <a:lnTo>
                    <a:pt x="20976" y="351"/>
                  </a:lnTo>
                  <a:lnTo>
                    <a:pt x="21064" y="351"/>
                  </a:lnTo>
                  <a:lnTo>
                    <a:pt x="21107" y="308"/>
                  </a:lnTo>
                  <a:lnTo>
                    <a:pt x="21151" y="220"/>
                  </a:lnTo>
                  <a:lnTo>
                    <a:pt x="21151" y="176"/>
                  </a:lnTo>
                  <a:lnTo>
                    <a:pt x="21151" y="88"/>
                  </a:lnTo>
                  <a:lnTo>
                    <a:pt x="21107" y="44"/>
                  </a:lnTo>
                  <a:lnTo>
                    <a:pt x="20976"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 name="Google Shape;1203;p17"/>
            <p:cNvSpPr/>
            <p:nvPr/>
          </p:nvSpPr>
          <p:spPr>
            <a:xfrm>
              <a:off x="5946975" y="5033400"/>
              <a:ext cx="121775" cy="18675"/>
            </a:xfrm>
            <a:custGeom>
              <a:rect b="b" l="l" r="r" t="t"/>
              <a:pathLst>
                <a:path extrusionOk="0" h="747" w="4871">
                  <a:moveTo>
                    <a:pt x="4695" y="1"/>
                  </a:moveTo>
                  <a:lnTo>
                    <a:pt x="1010" y="88"/>
                  </a:lnTo>
                  <a:lnTo>
                    <a:pt x="966" y="88"/>
                  </a:lnTo>
                  <a:lnTo>
                    <a:pt x="132" y="396"/>
                  </a:lnTo>
                  <a:lnTo>
                    <a:pt x="44" y="439"/>
                  </a:lnTo>
                  <a:lnTo>
                    <a:pt x="0" y="483"/>
                  </a:lnTo>
                  <a:lnTo>
                    <a:pt x="0" y="571"/>
                  </a:lnTo>
                  <a:lnTo>
                    <a:pt x="0" y="615"/>
                  </a:lnTo>
                  <a:lnTo>
                    <a:pt x="88" y="703"/>
                  </a:lnTo>
                  <a:lnTo>
                    <a:pt x="176" y="747"/>
                  </a:lnTo>
                  <a:lnTo>
                    <a:pt x="220" y="747"/>
                  </a:lnTo>
                  <a:lnTo>
                    <a:pt x="1053" y="439"/>
                  </a:lnTo>
                  <a:lnTo>
                    <a:pt x="4739" y="352"/>
                  </a:lnTo>
                  <a:lnTo>
                    <a:pt x="4783" y="352"/>
                  </a:lnTo>
                  <a:lnTo>
                    <a:pt x="4827" y="308"/>
                  </a:lnTo>
                  <a:lnTo>
                    <a:pt x="4871" y="264"/>
                  </a:lnTo>
                  <a:lnTo>
                    <a:pt x="4871" y="176"/>
                  </a:lnTo>
                  <a:lnTo>
                    <a:pt x="4871" y="88"/>
                  </a:lnTo>
                  <a:lnTo>
                    <a:pt x="4827" y="45"/>
                  </a:lnTo>
                  <a:lnTo>
                    <a:pt x="4783"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 name="Google Shape;1204;p17"/>
            <p:cNvSpPr/>
            <p:nvPr/>
          </p:nvSpPr>
          <p:spPr>
            <a:xfrm>
              <a:off x="5962325" y="5012550"/>
              <a:ext cx="120700" cy="18675"/>
            </a:xfrm>
            <a:custGeom>
              <a:rect b="b" l="l" r="r" t="t"/>
              <a:pathLst>
                <a:path extrusionOk="0" h="747" w="4828">
                  <a:moveTo>
                    <a:pt x="4652" y="1"/>
                  </a:moveTo>
                  <a:lnTo>
                    <a:pt x="966" y="89"/>
                  </a:lnTo>
                  <a:lnTo>
                    <a:pt x="922" y="133"/>
                  </a:lnTo>
                  <a:lnTo>
                    <a:pt x="132" y="440"/>
                  </a:lnTo>
                  <a:lnTo>
                    <a:pt x="88" y="440"/>
                  </a:lnTo>
                  <a:lnTo>
                    <a:pt x="44" y="527"/>
                  </a:lnTo>
                  <a:lnTo>
                    <a:pt x="1" y="571"/>
                  </a:lnTo>
                  <a:lnTo>
                    <a:pt x="44" y="659"/>
                  </a:lnTo>
                  <a:lnTo>
                    <a:pt x="88" y="747"/>
                  </a:lnTo>
                  <a:lnTo>
                    <a:pt x="264" y="747"/>
                  </a:lnTo>
                  <a:lnTo>
                    <a:pt x="1010" y="440"/>
                  </a:lnTo>
                  <a:lnTo>
                    <a:pt x="4652" y="352"/>
                  </a:lnTo>
                  <a:lnTo>
                    <a:pt x="4696" y="352"/>
                  </a:lnTo>
                  <a:lnTo>
                    <a:pt x="4784" y="308"/>
                  </a:lnTo>
                  <a:lnTo>
                    <a:pt x="4784" y="220"/>
                  </a:lnTo>
                  <a:lnTo>
                    <a:pt x="4827" y="176"/>
                  </a:lnTo>
                  <a:lnTo>
                    <a:pt x="4784" y="89"/>
                  </a:lnTo>
                  <a:lnTo>
                    <a:pt x="4740" y="45"/>
                  </a:lnTo>
                  <a:lnTo>
                    <a:pt x="4652"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 name="Google Shape;1205;p17"/>
            <p:cNvSpPr/>
            <p:nvPr/>
          </p:nvSpPr>
          <p:spPr>
            <a:xfrm>
              <a:off x="5977675" y="4991725"/>
              <a:ext cx="117425" cy="17575"/>
            </a:xfrm>
            <a:custGeom>
              <a:rect b="b" l="l" r="r" t="t"/>
              <a:pathLst>
                <a:path extrusionOk="0" h="703" w="4697">
                  <a:moveTo>
                    <a:pt x="4521" y="0"/>
                  </a:moveTo>
                  <a:lnTo>
                    <a:pt x="966" y="132"/>
                  </a:lnTo>
                  <a:lnTo>
                    <a:pt x="922" y="132"/>
                  </a:lnTo>
                  <a:lnTo>
                    <a:pt x="176" y="351"/>
                  </a:lnTo>
                  <a:lnTo>
                    <a:pt x="133" y="351"/>
                  </a:lnTo>
                  <a:lnTo>
                    <a:pt x="89" y="395"/>
                  </a:lnTo>
                  <a:lnTo>
                    <a:pt x="45" y="439"/>
                  </a:lnTo>
                  <a:lnTo>
                    <a:pt x="1" y="527"/>
                  </a:lnTo>
                  <a:lnTo>
                    <a:pt x="1" y="571"/>
                  </a:lnTo>
                  <a:lnTo>
                    <a:pt x="89" y="658"/>
                  </a:lnTo>
                  <a:lnTo>
                    <a:pt x="176" y="702"/>
                  </a:lnTo>
                  <a:lnTo>
                    <a:pt x="220" y="702"/>
                  </a:lnTo>
                  <a:lnTo>
                    <a:pt x="1010" y="483"/>
                  </a:lnTo>
                  <a:lnTo>
                    <a:pt x="4521" y="351"/>
                  </a:lnTo>
                  <a:lnTo>
                    <a:pt x="4608" y="351"/>
                  </a:lnTo>
                  <a:lnTo>
                    <a:pt x="4652" y="307"/>
                  </a:lnTo>
                  <a:lnTo>
                    <a:pt x="4696" y="263"/>
                  </a:lnTo>
                  <a:lnTo>
                    <a:pt x="4696" y="176"/>
                  </a:lnTo>
                  <a:lnTo>
                    <a:pt x="4652" y="88"/>
                  </a:lnTo>
                  <a:lnTo>
                    <a:pt x="4652" y="44"/>
                  </a:lnTo>
                  <a:lnTo>
                    <a:pt x="4565"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 name="Google Shape;1206;p17"/>
            <p:cNvSpPr/>
            <p:nvPr/>
          </p:nvSpPr>
          <p:spPr>
            <a:xfrm>
              <a:off x="6019375" y="4955525"/>
              <a:ext cx="16475" cy="9900"/>
            </a:xfrm>
            <a:custGeom>
              <a:rect b="b" l="l" r="r" t="t"/>
              <a:pathLst>
                <a:path extrusionOk="0" h="396" w="659">
                  <a:moveTo>
                    <a:pt x="439" y="0"/>
                  </a:moveTo>
                  <a:lnTo>
                    <a:pt x="132" y="44"/>
                  </a:lnTo>
                  <a:lnTo>
                    <a:pt x="44" y="88"/>
                  </a:lnTo>
                  <a:lnTo>
                    <a:pt x="0" y="132"/>
                  </a:lnTo>
                  <a:lnTo>
                    <a:pt x="0" y="220"/>
                  </a:lnTo>
                  <a:lnTo>
                    <a:pt x="0" y="263"/>
                  </a:lnTo>
                  <a:lnTo>
                    <a:pt x="44" y="395"/>
                  </a:lnTo>
                  <a:lnTo>
                    <a:pt x="220" y="395"/>
                  </a:lnTo>
                  <a:lnTo>
                    <a:pt x="527" y="307"/>
                  </a:lnTo>
                  <a:lnTo>
                    <a:pt x="571" y="307"/>
                  </a:lnTo>
                  <a:lnTo>
                    <a:pt x="615" y="263"/>
                  </a:lnTo>
                  <a:lnTo>
                    <a:pt x="659" y="176"/>
                  </a:lnTo>
                  <a:lnTo>
                    <a:pt x="659" y="132"/>
                  </a:lnTo>
                  <a:lnTo>
                    <a:pt x="615" y="44"/>
                  </a:lnTo>
                  <a:lnTo>
                    <a:pt x="571"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 name="Google Shape;1207;p17"/>
            <p:cNvSpPr/>
            <p:nvPr/>
          </p:nvSpPr>
          <p:spPr>
            <a:xfrm>
              <a:off x="6024850" y="4934675"/>
              <a:ext cx="25275" cy="13175"/>
            </a:xfrm>
            <a:custGeom>
              <a:rect b="b" l="l" r="r" t="t"/>
              <a:pathLst>
                <a:path extrusionOk="0" h="527" w="1011">
                  <a:moveTo>
                    <a:pt x="835" y="0"/>
                  </a:moveTo>
                  <a:lnTo>
                    <a:pt x="132" y="176"/>
                  </a:lnTo>
                  <a:lnTo>
                    <a:pt x="89" y="220"/>
                  </a:lnTo>
                  <a:lnTo>
                    <a:pt x="45" y="264"/>
                  </a:lnTo>
                  <a:lnTo>
                    <a:pt x="1" y="351"/>
                  </a:lnTo>
                  <a:lnTo>
                    <a:pt x="1" y="395"/>
                  </a:lnTo>
                  <a:lnTo>
                    <a:pt x="89" y="483"/>
                  </a:lnTo>
                  <a:lnTo>
                    <a:pt x="176" y="527"/>
                  </a:lnTo>
                  <a:lnTo>
                    <a:pt x="220" y="527"/>
                  </a:lnTo>
                  <a:lnTo>
                    <a:pt x="922" y="351"/>
                  </a:lnTo>
                  <a:lnTo>
                    <a:pt x="966" y="308"/>
                  </a:lnTo>
                  <a:lnTo>
                    <a:pt x="1010" y="264"/>
                  </a:lnTo>
                  <a:lnTo>
                    <a:pt x="1010" y="220"/>
                  </a:lnTo>
                  <a:lnTo>
                    <a:pt x="1010" y="132"/>
                  </a:lnTo>
                  <a:lnTo>
                    <a:pt x="1010" y="88"/>
                  </a:lnTo>
                  <a:lnTo>
                    <a:pt x="966" y="44"/>
                  </a:lnTo>
                  <a:lnTo>
                    <a:pt x="878"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 name="Google Shape;1208;p17"/>
            <p:cNvSpPr/>
            <p:nvPr/>
          </p:nvSpPr>
          <p:spPr>
            <a:xfrm>
              <a:off x="6041325" y="4908350"/>
              <a:ext cx="165650" cy="19775"/>
            </a:xfrm>
            <a:custGeom>
              <a:rect b="b" l="l" r="r" t="t"/>
              <a:pathLst>
                <a:path extrusionOk="0" h="791" w="6626">
                  <a:moveTo>
                    <a:pt x="6450" y="0"/>
                  </a:moveTo>
                  <a:lnTo>
                    <a:pt x="790" y="264"/>
                  </a:lnTo>
                  <a:lnTo>
                    <a:pt x="746" y="264"/>
                  </a:lnTo>
                  <a:lnTo>
                    <a:pt x="132" y="439"/>
                  </a:lnTo>
                  <a:lnTo>
                    <a:pt x="88" y="483"/>
                  </a:lnTo>
                  <a:lnTo>
                    <a:pt x="44" y="527"/>
                  </a:lnTo>
                  <a:lnTo>
                    <a:pt x="0" y="571"/>
                  </a:lnTo>
                  <a:lnTo>
                    <a:pt x="0" y="658"/>
                  </a:lnTo>
                  <a:lnTo>
                    <a:pt x="88" y="746"/>
                  </a:lnTo>
                  <a:lnTo>
                    <a:pt x="176" y="790"/>
                  </a:lnTo>
                  <a:lnTo>
                    <a:pt x="219" y="790"/>
                  </a:lnTo>
                  <a:lnTo>
                    <a:pt x="834" y="615"/>
                  </a:lnTo>
                  <a:lnTo>
                    <a:pt x="6450" y="351"/>
                  </a:lnTo>
                  <a:lnTo>
                    <a:pt x="6538" y="307"/>
                  </a:lnTo>
                  <a:lnTo>
                    <a:pt x="6582" y="307"/>
                  </a:lnTo>
                  <a:lnTo>
                    <a:pt x="6626" y="220"/>
                  </a:lnTo>
                  <a:lnTo>
                    <a:pt x="6626" y="176"/>
                  </a:lnTo>
                  <a:lnTo>
                    <a:pt x="6626" y="88"/>
                  </a:lnTo>
                  <a:lnTo>
                    <a:pt x="6582" y="44"/>
                  </a:lnTo>
                  <a:lnTo>
                    <a:pt x="6494"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 name="Google Shape;1209;p17"/>
            <p:cNvSpPr/>
            <p:nvPr/>
          </p:nvSpPr>
          <p:spPr>
            <a:xfrm>
              <a:off x="6046800" y="4887500"/>
              <a:ext cx="165675" cy="23075"/>
            </a:xfrm>
            <a:custGeom>
              <a:rect b="b" l="l" r="r" t="t"/>
              <a:pathLst>
                <a:path extrusionOk="0" h="923" w="6627">
                  <a:moveTo>
                    <a:pt x="6407" y="1"/>
                  </a:moveTo>
                  <a:lnTo>
                    <a:pt x="2545" y="88"/>
                  </a:lnTo>
                  <a:lnTo>
                    <a:pt x="1141" y="308"/>
                  </a:lnTo>
                  <a:lnTo>
                    <a:pt x="1097" y="308"/>
                  </a:lnTo>
                  <a:lnTo>
                    <a:pt x="132" y="571"/>
                  </a:lnTo>
                  <a:lnTo>
                    <a:pt x="88" y="615"/>
                  </a:lnTo>
                  <a:lnTo>
                    <a:pt x="44" y="659"/>
                  </a:lnTo>
                  <a:lnTo>
                    <a:pt x="0" y="703"/>
                  </a:lnTo>
                  <a:lnTo>
                    <a:pt x="44" y="790"/>
                  </a:lnTo>
                  <a:lnTo>
                    <a:pt x="88" y="878"/>
                  </a:lnTo>
                  <a:lnTo>
                    <a:pt x="176" y="922"/>
                  </a:lnTo>
                  <a:lnTo>
                    <a:pt x="264" y="922"/>
                  </a:lnTo>
                  <a:lnTo>
                    <a:pt x="1185" y="615"/>
                  </a:lnTo>
                  <a:lnTo>
                    <a:pt x="2589" y="439"/>
                  </a:lnTo>
                  <a:lnTo>
                    <a:pt x="6451" y="352"/>
                  </a:lnTo>
                  <a:lnTo>
                    <a:pt x="6495" y="308"/>
                  </a:lnTo>
                  <a:lnTo>
                    <a:pt x="6539" y="264"/>
                  </a:lnTo>
                  <a:lnTo>
                    <a:pt x="6582" y="220"/>
                  </a:lnTo>
                  <a:lnTo>
                    <a:pt x="6626" y="132"/>
                  </a:lnTo>
                  <a:lnTo>
                    <a:pt x="6582" y="88"/>
                  </a:lnTo>
                  <a:lnTo>
                    <a:pt x="6539" y="44"/>
                  </a:lnTo>
                  <a:lnTo>
                    <a:pt x="6407"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 name="Google Shape;1210;p17"/>
            <p:cNvSpPr/>
            <p:nvPr/>
          </p:nvSpPr>
          <p:spPr>
            <a:xfrm>
              <a:off x="6097250" y="4844725"/>
              <a:ext cx="125100" cy="18675"/>
            </a:xfrm>
            <a:custGeom>
              <a:rect b="b" l="l" r="r" t="t"/>
              <a:pathLst>
                <a:path extrusionOk="0" h="747" w="5004">
                  <a:moveTo>
                    <a:pt x="4828" y="0"/>
                  </a:moveTo>
                  <a:lnTo>
                    <a:pt x="1756" y="132"/>
                  </a:lnTo>
                  <a:lnTo>
                    <a:pt x="308" y="351"/>
                  </a:lnTo>
                  <a:lnTo>
                    <a:pt x="264" y="351"/>
                  </a:lnTo>
                  <a:lnTo>
                    <a:pt x="89" y="439"/>
                  </a:lnTo>
                  <a:lnTo>
                    <a:pt x="45" y="439"/>
                  </a:lnTo>
                  <a:lnTo>
                    <a:pt x="1" y="527"/>
                  </a:lnTo>
                  <a:lnTo>
                    <a:pt x="1" y="571"/>
                  </a:lnTo>
                  <a:lnTo>
                    <a:pt x="1" y="658"/>
                  </a:lnTo>
                  <a:lnTo>
                    <a:pt x="89" y="746"/>
                  </a:lnTo>
                  <a:lnTo>
                    <a:pt x="220" y="746"/>
                  </a:lnTo>
                  <a:lnTo>
                    <a:pt x="352" y="702"/>
                  </a:lnTo>
                  <a:lnTo>
                    <a:pt x="1800" y="483"/>
                  </a:lnTo>
                  <a:lnTo>
                    <a:pt x="4828" y="351"/>
                  </a:lnTo>
                  <a:lnTo>
                    <a:pt x="4916" y="351"/>
                  </a:lnTo>
                  <a:lnTo>
                    <a:pt x="4959" y="307"/>
                  </a:lnTo>
                  <a:lnTo>
                    <a:pt x="5003" y="263"/>
                  </a:lnTo>
                  <a:lnTo>
                    <a:pt x="5003" y="176"/>
                  </a:lnTo>
                  <a:lnTo>
                    <a:pt x="5003" y="132"/>
                  </a:lnTo>
                  <a:lnTo>
                    <a:pt x="4959" y="44"/>
                  </a:lnTo>
                  <a:lnTo>
                    <a:pt x="4872" y="44"/>
                  </a:lnTo>
                  <a:lnTo>
                    <a:pt x="4828"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 name="Google Shape;1211;p17"/>
            <p:cNvSpPr/>
            <p:nvPr/>
          </p:nvSpPr>
          <p:spPr>
            <a:xfrm>
              <a:off x="6107125" y="4824975"/>
              <a:ext cx="120700" cy="20875"/>
            </a:xfrm>
            <a:custGeom>
              <a:rect b="b" l="l" r="r" t="t"/>
              <a:pathLst>
                <a:path extrusionOk="0" h="835" w="4828">
                  <a:moveTo>
                    <a:pt x="4652" y="0"/>
                  </a:moveTo>
                  <a:lnTo>
                    <a:pt x="2019" y="132"/>
                  </a:lnTo>
                  <a:lnTo>
                    <a:pt x="484" y="351"/>
                  </a:lnTo>
                  <a:lnTo>
                    <a:pt x="440" y="351"/>
                  </a:lnTo>
                  <a:lnTo>
                    <a:pt x="89" y="483"/>
                  </a:lnTo>
                  <a:lnTo>
                    <a:pt x="45" y="527"/>
                  </a:lnTo>
                  <a:lnTo>
                    <a:pt x="1" y="571"/>
                  </a:lnTo>
                  <a:lnTo>
                    <a:pt x="1" y="659"/>
                  </a:lnTo>
                  <a:lnTo>
                    <a:pt x="1" y="702"/>
                  </a:lnTo>
                  <a:lnTo>
                    <a:pt x="89" y="790"/>
                  </a:lnTo>
                  <a:lnTo>
                    <a:pt x="176" y="834"/>
                  </a:lnTo>
                  <a:lnTo>
                    <a:pt x="220" y="790"/>
                  </a:lnTo>
                  <a:lnTo>
                    <a:pt x="571" y="659"/>
                  </a:lnTo>
                  <a:lnTo>
                    <a:pt x="2063" y="483"/>
                  </a:lnTo>
                  <a:lnTo>
                    <a:pt x="4652" y="351"/>
                  </a:lnTo>
                  <a:lnTo>
                    <a:pt x="4696" y="351"/>
                  </a:lnTo>
                  <a:lnTo>
                    <a:pt x="4784" y="308"/>
                  </a:lnTo>
                  <a:lnTo>
                    <a:pt x="4784" y="220"/>
                  </a:lnTo>
                  <a:lnTo>
                    <a:pt x="4828" y="176"/>
                  </a:lnTo>
                  <a:lnTo>
                    <a:pt x="4784" y="88"/>
                  </a:lnTo>
                  <a:lnTo>
                    <a:pt x="4740" y="44"/>
                  </a:lnTo>
                  <a:lnTo>
                    <a:pt x="4696"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 name="Google Shape;1212;p17"/>
            <p:cNvSpPr/>
            <p:nvPr/>
          </p:nvSpPr>
          <p:spPr>
            <a:xfrm>
              <a:off x="6100550" y="4800825"/>
              <a:ext cx="161275" cy="30750"/>
            </a:xfrm>
            <a:custGeom>
              <a:rect b="b" l="l" r="r" t="t"/>
              <a:pathLst>
                <a:path extrusionOk="0" h="1230" w="6451">
                  <a:moveTo>
                    <a:pt x="6275" y="1"/>
                  </a:moveTo>
                  <a:lnTo>
                    <a:pt x="2897" y="264"/>
                  </a:lnTo>
                  <a:lnTo>
                    <a:pt x="1361" y="484"/>
                  </a:lnTo>
                  <a:lnTo>
                    <a:pt x="1317" y="484"/>
                  </a:lnTo>
                  <a:lnTo>
                    <a:pt x="132" y="922"/>
                  </a:lnTo>
                  <a:lnTo>
                    <a:pt x="44" y="922"/>
                  </a:lnTo>
                  <a:lnTo>
                    <a:pt x="1" y="1010"/>
                  </a:lnTo>
                  <a:lnTo>
                    <a:pt x="1" y="1054"/>
                  </a:lnTo>
                  <a:lnTo>
                    <a:pt x="1" y="1142"/>
                  </a:lnTo>
                  <a:lnTo>
                    <a:pt x="88" y="1230"/>
                  </a:lnTo>
                  <a:lnTo>
                    <a:pt x="220" y="1230"/>
                  </a:lnTo>
                  <a:lnTo>
                    <a:pt x="1405" y="835"/>
                  </a:lnTo>
                  <a:lnTo>
                    <a:pt x="2897" y="615"/>
                  </a:lnTo>
                  <a:lnTo>
                    <a:pt x="6275" y="352"/>
                  </a:lnTo>
                  <a:lnTo>
                    <a:pt x="6363" y="352"/>
                  </a:lnTo>
                  <a:lnTo>
                    <a:pt x="6407" y="308"/>
                  </a:lnTo>
                  <a:lnTo>
                    <a:pt x="6451" y="264"/>
                  </a:lnTo>
                  <a:lnTo>
                    <a:pt x="6451" y="177"/>
                  </a:lnTo>
                  <a:lnTo>
                    <a:pt x="6451" y="89"/>
                  </a:lnTo>
                  <a:lnTo>
                    <a:pt x="6407" y="45"/>
                  </a:lnTo>
                  <a:lnTo>
                    <a:pt x="6275"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 name="Google Shape;1213;p17"/>
            <p:cNvSpPr/>
            <p:nvPr/>
          </p:nvSpPr>
          <p:spPr>
            <a:xfrm>
              <a:off x="6098350" y="4774500"/>
              <a:ext cx="190900" cy="29650"/>
            </a:xfrm>
            <a:custGeom>
              <a:rect b="b" l="l" r="r" t="t"/>
              <a:pathLst>
                <a:path extrusionOk="0" h="1186" w="7636">
                  <a:moveTo>
                    <a:pt x="7417" y="1"/>
                  </a:moveTo>
                  <a:lnTo>
                    <a:pt x="5003" y="352"/>
                  </a:lnTo>
                  <a:lnTo>
                    <a:pt x="2370" y="484"/>
                  </a:lnTo>
                  <a:lnTo>
                    <a:pt x="352" y="747"/>
                  </a:lnTo>
                  <a:lnTo>
                    <a:pt x="264" y="747"/>
                  </a:lnTo>
                  <a:lnTo>
                    <a:pt x="89" y="835"/>
                  </a:lnTo>
                  <a:lnTo>
                    <a:pt x="45" y="878"/>
                  </a:lnTo>
                  <a:lnTo>
                    <a:pt x="1" y="966"/>
                  </a:lnTo>
                  <a:lnTo>
                    <a:pt x="1" y="1010"/>
                  </a:lnTo>
                  <a:lnTo>
                    <a:pt x="45" y="1098"/>
                  </a:lnTo>
                  <a:lnTo>
                    <a:pt x="89" y="1142"/>
                  </a:lnTo>
                  <a:lnTo>
                    <a:pt x="176" y="1186"/>
                  </a:lnTo>
                  <a:lnTo>
                    <a:pt x="264" y="1142"/>
                  </a:lnTo>
                  <a:lnTo>
                    <a:pt x="396" y="1098"/>
                  </a:lnTo>
                  <a:lnTo>
                    <a:pt x="2414" y="835"/>
                  </a:lnTo>
                  <a:lnTo>
                    <a:pt x="5047" y="703"/>
                  </a:lnTo>
                  <a:lnTo>
                    <a:pt x="7460" y="352"/>
                  </a:lnTo>
                  <a:lnTo>
                    <a:pt x="7548" y="352"/>
                  </a:lnTo>
                  <a:lnTo>
                    <a:pt x="7592" y="308"/>
                  </a:lnTo>
                  <a:lnTo>
                    <a:pt x="7636" y="220"/>
                  </a:lnTo>
                  <a:lnTo>
                    <a:pt x="7636" y="176"/>
                  </a:lnTo>
                  <a:lnTo>
                    <a:pt x="7592" y="89"/>
                  </a:lnTo>
                  <a:lnTo>
                    <a:pt x="7548" y="45"/>
                  </a:lnTo>
                  <a:lnTo>
                    <a:pt x="7504"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 name="Google Shape;1214;p17"/>
            <p:cNvSpPr/>
            <p:nvPr/>
          </p:nvSpPr>
          <p:spPr>
            <a:xfrm>
              <a:off x="6109325" y="4682350"/>
              <a:ext cx="523300" cy="91075"/>
            </a:xfrm>
            <a:custGeom>
              <a:rect b="b" l="l" r="r" t="t"/>
              <a:pathLst>
                <a:path extrusionOk="0" h="3643" w="20932">
                  <a:moveTo>
                    <a:pt x="20361" y="1"/>
                  </a:moveTo>
                  <a:lnTo>
                    <a:pt x="16412" y="352"/>
                  </a:lnTo>
                  <a:lnTo>
                    <a:pt x="10488" y="835"/>
                  </a:lnTo>
                  <a:lnTo>
                    <a:pt x="6100" y="1230"/>
                  </a:lnTo>
                  <a:lnTo>
                    <a:pt x="6056" y="1273"/>
                  </a:lnTo>
                  <a:lnTo>
                    <a:pt x="2765" y="2239"/>
                  </a:lnTo>
                  <a:lnTo>
                    <a:pt x="966" y="2590"/>
                  </a:lnTo>
                  <a:lnTo>
                    <a:pt x="878" y="2634"/>
                  </a:lnTo>
                  <a:lnTo>
                    <a:pt x="88" y="3292"/>
                  </a:lnTo>
                  <a:lnTo>
                    <a:pt x="44" y="3380"/>
                  </a:lnTo>
                  <a:lnTo>
                    <a:pt x="1" y="3424"/>
                  </a:lnTo>
                  <a:lnTo>
                    <a:pt x="1" y="3511"/>
                  </a:lnTo>
                  <a:lnTo>
                    <a:pt x="44" y="3555"/>
                  </a:lnTo>
                  <a:lnTo>
                    <a:pt x="88" y="3599"/>
                  </a:lnTo>
                  <a:lnTo>
                    <a:pt x="176" y="3643"/>
                  </a:lnTo>
                  <a:lnTo>
                    <a:pt x="308" y="3599"/>
                  </a:lnTo>
                  <a:lnTo>
                    <a:pt x="1098" y="2941"/>
                  </a:lnTo>
                  <a:lnTo>
                    <a:pt x="2853" y="2590"/>
                  </a:lnTo>
                  <a:lnTo>
                    <a:pt x="6144" y="1581"/>
                  </a:lnTo>
                  <a:lnTo>
                    <a:pt x="10488" y="1186"/>
                  </a:lnTo>
                  <a:lnTo>
                    <a:pt x="13647" y="922"/>
                  </a:lnTo>
                  <a:lnTo>
                    <a:pt x="16456" y="703"/>
                  </a:lnTo>
                  <a:lnTo>
                    <a:pt x="20361" y="352"/>
                  </a:lnTo>
                  <a:lnTo>
                    <a:pt x="20712" y="396"/>
                  </a:lnTo>
                  <a:lnTo>
                    <a:pt x="20844" y="396"/>
                  </a:lnTo>
                  <a:lnTo>
                    <a:pt x="20888" y="352"/>
                  </a:lnTo>
                  <a:lnTo>
                    <a:pt x="20932" y="264"/>
                  </a:lnTo>
                  <a:lnTo>
                    <a:pt x="20932" y="220"/>
                  </a:lnTo>
                  <a:lnTo>
                    <a:pt x="20888" y="133"/>
                  </a:lnTo>
                  <a:lnTo>
                    <a:pt x="20844" y="89"/>
                  </a:lnTo>
                  <a:lnTo>
                    <a:pt x="20800" y="89"/>
                  </a:lnTo>
                  <a:lnTo>
                    <a:pt x="20405"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 name="Google Shape;1215;p17"/>
            <p:cNvSpPr/>
            <p:nvPr/>
          </p:nvSpPr>
          <p:spPr>
            <a:xfrm>
              <a:off x="6085200" y="4649450"/>
              <a:ext cx="537550" cy="125075"/>
            </a:xfrm>
            <a:custGeom>
              <a:rect b="b" l="l" r="r" t="t"/>
              <a:pathLst>
                <a:path extrusionOk="0" h="5003" w="21502">
                  <a:moveTo>
                    <a:pt x="18255" y="1"/>
                  </a:moveTo>
                  <a:lnTo>
                    <a:pt x="13779" y="395"/>
                  </a:lnTo>
                  <a:lnTo>
                    <a:pt x="9478" y="834"/>
                  </a:lnTo>
                  <a:lnTo>
                    <a:pt x="6846" y="1229"/>
                  </a:lnTo>
                  <a:lnTo>
                    <a:pt x="6802" y="1229"/>
                  </a:lnTo>
                  <a:lnTo>
                    <a:pt x="5003" y="2238"/>
                  </a:lnTo>
                  <a:lnTo>
                    <a:pt x="3598" y="2765"/>
                  </a:lnTo>
                  <a:lnTo>
                    <a:pt x="1361" y="3292"/>
                  </a:lnTo>
                  <a:lnTo>
                    <a:pt x="1273" y="3335"/>
                  </a:lnTo>
                  <a:lnTo>
                    <a:pt x="439" y="4476"/>
                  </a:lnTo>
                  <a:lnTo>
                    <a:pt x="88" y="4696"/>
                  </a:lnTo>
                  <a:lnTo>
                    <a:pt x="44" y="4740"/>
                  </a:lnTo>
                  <a:lnTo>
                    <a:pt x="0" y="4783"/>
                  </a:lnTo>
                  <a:lnTo>
                    <a:pt x="0" y="4871"/>
                  </a:lnTo>
                  <a:lnTo>
                    <a:pt x="44" y="4915"/>
                  </a:lnTo>
                  <a:lnTo>
                    <a:pt x="88" y="5003"/>
                  </a:lnTo>
                  <a:lnTo>
                    <a:pt x="264" y="5003"/>
                  </a:lnTo>
                  <a:lnTo>
                    <a:pt x="658" y="4740"/>
                  </a:lnTo>
                  <a:lnTo>
                    <a:pt x="702" y="4696"/>
                  </a:lnTo>
                  <a:lnTo>
                    <a:pt x="1536" y="3599"/>
                  </a:lnTo>
                  <a:lnTo>
                    <a:pt x="3686" y="3116"/>
                  </a:lnTo>
                  <a:lnTo>
                    <a:pt x="3730" y="3116"/>
                  </a:lnTo>
                  <a:lnTo>
                    <a:pt x="5134" y="2546"/>
                  </a:lnTo>
                  <a:lnTo>
                    <a:pt x="5178" y="2546"/>
                  </a:lnTo>
                  <a:lnTo>
                    <a:pt x="6933" y="1536"/>
                  </a:lnTo>
                  <a:lnTo>
                    <a:pt x="9522" y="1185"/>
                  </a:lnTo>
                  <a:lnTo>
                    <a:pt x="13779" y="746"/>
                  </a:lnTo>
                  <a:lnTo>
                    <a:pt x="18255" y="352"/>
                  </a:lnTo>
                  <a:lnTo>
                    <a:pt x="19922" y="352"/>
                  </a:lnTo>
                  <a:lnTo>
                    <a:pt x="20624" y="527"/>
                  </a:lnTo>
                  <a:lnTo>
                    <a:pt x="21107" y="790"/>
                  </a:lnTo>
                  <a:lnTo>
                    <a:pt x="21151" y="834"/>
                  </a:lnTo>
                  <a:lnTo>
                    <a:pt x="21370" y="834"/>
                  </a:lnTo>
                  <a:lnTo>
                    <a:pt x="21458" y="790"/>
                  </a:lnTo>
                  <a:lnTo>
                    <a:pt x="21458" y="746"/>
                  </a:lnTo>
                  <a:lnTo>
                    <a:pt x="21502" y="659"/>
                  </a:lnTo>
                  <a:lnTo>
                    <a:pt x="21502" y="615"/>
                  </a:lnTo>
                  <a:lnTo>
                    <a:pt x="21458" y="571"/>
                  </a:lnTo>
                  <a:lnTo>
                    <a:pt x="21414" y="527"/>
                  </a:lnTo>
                  <a:lnTo>
                    <a:pt x="21326" y="483"/>
                  </a:lnTo>
                  <a:lnTo>
                    <a:pt x="21238" y="483"/>
                  </a:lnTo>
                  <a:lnTo>
                    <a:pt x="20800" y="220"/>
                  </a:lnTo>
                  <a:lnTo>
                    <a:pt x="20712" y="176"/>
                  </a:lnTo>
                  <a:lnTo>
                    <a:pt x="19966" y="44"/>
                  </a:lnTo>
                  <a:lnTo>
                    <a:pt x="19966"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 name="Google Shape;1216;p17"/>
            <p:cNvSpPr/>
            <p:nvPr/>
          </p:nvSpPr>
          <p:spPr>
            <a:xfrm>
              <a:off x="6057775" y="4612150"/>
              <a:ext cx="585825" cy="165675"/>
            </a:xfrm>
            <a:custGeom>
              <a:rect b="b" l="l" r="r" t="t"/>
              <a:pathLst>
                <a:path extrusionOk="0" h="6627" w="23433">
                  <a:moveTo>
                    <a:pt x="17509" y="1"/>
                  </a:moveTo>
                  <a:lnTo>
                    <a:pt x="16148" y="44"/>
                  </a:lnTo>
                  <a:lnTo>
                    <a:pt x="14832" y="132"/>
                  </a:lnTo>
                  <a:lnTo>
                    <a:pt x="13603" y="264"/>
                  </a:lnTo>
                  <a:lnTo>
                    <a:pt x="11848" y="396"/>
                  </a:lnTo>
                  <a:lnTo>
                    <a:pt x="11804" y="396"/>
                  </a:lnTo>
                  <a:lnTo>
                    <a:pt x="9786" y="747"/>
                  </a:lnTo>
                  <a:lnTo>
                    <a:pt x="9742" y="790"/>
                  </a:lnTo>
                  <a:lnTo>
                    <a:pt x="8469" y="1405"/>
                  </a:lnTo>
                  <a:lnTo>
                    <a:pt x="7284" y="2238"/>
                  </a:lnTo>
                  <a:lnTo>
                    <a:pt x="5441" y="3204"/>
                  </a:lnTo>
                  <a:lnTo>
                    <a:pt x="2282" y="3950"/>
                  </a:lnTo>
                  <a:lnTo>
                    <a:pt x="2194" y="3950"/>
                  </a:lnTo>
                  <a:lnTo>
                    <a:pt x="1580" y="4476"/>
                  </a:lnTo>
                  <a:lnTo>
                    <a:pt x="1536" y="4520"/>
                  </a:lnTo>
                  <a:lnTo>
                    <a:pt x="746" y="5793"/>
                  </a:lnTo>
                  <a:lnTo>
                    <a:pt x="88" y="6319"/>
                  </a:lnTo>
                  <a:lnTo>
                    <a:pt x="44" y="6363"/>
                  </a:lnTo>
                  <a:lnTo>
                    <a:pt x="0" y="6451"/>
                  </a:lnTo>
                  <a:lnTo>
                    <a:pt x="44" y="6495"/>
                  </a:lnTo>
                  <a:lnTo>
                    <a:pt x="44" y="6583"/>
                  </a:lnTo>
                  <a:lnTo>
                    <a:pt x="132" y="6627"/>
                  </a:lnTo>
                  <a:lnTo>
                    <a:pt x="176" y="6627"/>
                  </a:lnTo>
                  <a:lnTo>
                    <a:pt x="307" y="6583"/>
                  </a:lnTo>
                  <a:lnTo>
                    <a:pt x="1009" y="6056"/>
                  </a:lnTo>
                  <a:lnTo>
                    <a:pt x="1053" y="6012"/>
                  </a:lnTo>
                  <a:lnTo>
                    <a:pt x="1799" y="4740"/>
                  </a:lnTo>
                  <a:lnTo>
                    <a:pt x="2414" y="4257"/>
                  </a:lnTo>
                  <a:lnTo>
                    <a:pt x="5573" y="3555"/>
                  </a:lnTo>
                  <a:lnTo>
                    <a:pt x="5617" y="3555"/>
                  </a:lnTo>
                  <a:lnTo>
                    <a:pt x="7460" y="2546"/>
                  </a:lnTo>
                  <a:lnTo>
                    <a:pt x="8645" y="1712"/>
                  </a:lnTo>
                  <a:lnTo>
                    <a:pt x="9873" y="1098"/>
                  </a:lnTo>
                  <a:lnTo>
                    <a:pt x="11892" y="747"/>
                  </a:lnTo>
                  <a:lnTo>
                    <a:pt x="13603" y="615"/>
                  </a:lnTo>
                  <a:lnTo>
                    <a:pt x="14788" y="483"/>
                  </a:lnTo>
                  <a:lnTo>
                    <a:pt x="16060" y="396"/>
                  </a:lnTo>
                  <a:lnTo>
                    <a:pt x="17421" y="352"/>
                  </a:lnTo>
                  <a:lnTo>
                    <a:pt x="18737" y="352"/>
                  </a:lnTo>
                  <a:lnTo>
                    <a:pt x="19395" y="396"/>
                  </a:lnTo>
                  <a:lnTo>
                    <a:pt x="20054" y="483"/>
                  </a:lnTo>
                  <a:lnTo>
                    <a:pt x="20624" y="571"/>
                  </a:lnTo>
                  <a:lnTo>
                    <a:pt x="21195" y="703"/>
                  </a:lnTo>
                  <a:lnTo>
                    <a:pt x="21677" y="878"/>
                  </a:lnTo>
                  <a:lnTo>
                    <a:pt x="22160" y="1054"/>
                  </a:lnTo>
                  <a:lnTo>
                    <a:pt x="22555" y="1317"/>
                  </a:lnTo>
                  <a:lnTo>
                    <a:pt x="22862" y="1624"/>
                  </a:lnTo>
                  <a:lnTo>
                    <a:pt x="22950" y="1668"/>
                  </a:lnTo>
                  <a:lnTo>
                    <a:pt x="23213" y="1756"/>
                  </a:lnTo>
                  <a:lnTo>
                    <a:pt x="23345" y="1756"/>
                  </a:lnTo>
                  <a:lnTo>
                    <a:pt x="23389" y="1712"/>
                  </a:lnTo>
                  <a:lnTo>
                    <a:pt x="23432" y="1624"/>
                  </a:lnTo>
                  <a:lnTo>
                    <a:pt x="23432" y="1580"/>
                  </a:lnTo>
                  <a:lnTo>
                    <a:pt x="23432" y="1493"/>
                  </a:lnTo>
                  <a:lnTo>
                    <a:pt x="23389" y="1449"/>
                  </a:lnTo>
                  <a:lnTo>
                    <a:pt x="23301" y="1405"/>
                  </a:lnTo>
                  <a:lnTo>
                    <a:pt x="23081" y="1361"/>
                  </a:lnTo>
                  <a:lnTo>
                    <a:pt x="22730" y="1054"/>
                  </a:lnTo>
                  <a:lnTo>
                    <a:pt x="22335" y="790"/>
                  </a:lnTo>
                  <a:lnTo>
                    <a:pt x="21853" y="571"/>
                  </a:lnTo>
                  <a:lnTo>
                    <a:pt x="21326" y="396"/>
                  </a:lnTo>
                  <a:lnTo>
                    <a:pt x="20800" y="220"/>
                  </a:lnTo>
                  <a:lnTo>
                    <a:pt x="20185" y="132"/>
                  </a:lnTo>
                  <a:lnTo>
                    <a:pt x="19527" y="44"/>
                  </a:lnTo>
                  <a:lnTo>
                    <a:pt x="18869"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 name="Google Shape;1217;p17"/>
            <p:cNvSpPr/>
            <p:nvPr/>
          </p:nvSpPr>
          <p:spPr>
            <a:xfrm>
              <a:off x="6038025" y="4574850"/>
              <a:ext cx="634100" cy="202975"/>
            </a:xfrm>
            <a:custGeom>
              <a:rect b="b" l="l" r="r" t="t"/>
              <a:pathLst>
                <a:path extrusionOk="0" h="8119" w="25364">
                  <a:moveTo>
                    <a:pt x="14613" y="1"/>
                  </a:moveTo>
                  <a:lnTo>
                    <a:pt x="12155" y="220"/>
                  </a:lnTo>
                  <a:lnTo>
                    <a:pt x="12111" y="220"/>
                  </a:lnTo>
                  <a:lnTo>
                    <a:pt x="11014" y="571"/>
                  </a:lnTo>
                  <a:lnTo>
                    <a:pt x="10970" y="615"/>
                  </a:lnTo>
                  <a:lnTo>
                    <a:pt x="10181" y="1229"/>
                  </a:lnTo>
                  <a:lnTo>
                    <a:pt x="8162" y="2853"/>
                  </a:lnTo>
                  <a:lnTo>
                    <a:pt x="6319" y="3818"/>
                  </a:lnTo>
                  <a:lnTo>
                    <a:pt x="5573" y="4082"/>
                  </a:lnTo>
                  <a:lnTo>
                    <a:pt x="4915" y="4301"/>
                  </a:lnTo>
                  <a:lnTo>
                    <a:pt x="4345" y="4389"/>
                  </a:lnTo>
                  <a:lnTo>
                    <a:pt x="3862" y="4476"/>
                  </a:lnTo>
                  <a:lnTo>
                    <a:pt x="3379" y="4520"/>
                  </a:lnTo>
                  <a:lnTo>
                    <a:pt x="2940" y="4652"/>
                  </a:lnTo>
                  <a:lnTo>
                    <a:pt x="2545" y="4784"/>
                  </a:lnTo>
                  <a:lnTo>
                    <a:pt x="2151" y="5003"/>
                  </a:lnTo>
                  <a:lnTo>
                    <a:pt x="1756" y="5398"/>
                  </a:lnTo>
                  <a:lnTo>
                    <a:pt x="1317" y="5881"/>
                  </a:lnTo>
                  <a:lnTo>
                    <a:pt x="922" y="6583"/>
                  </a:lnTo>
                  <a:lnTo>
                    <a:pt x="439" y="7504"/>
                  </a:lnTo>
                  <a:lnTo>
                    <a:pt x="88" y="7811"/>
                  </a:lnTo>
                  <a:lnTo>
                    <a:pt x="44" y="7855"/>
                  </a:lnTo>
                  <a:lnTo>
                    <a:pt x="0" y="7943"/>
                  </a:lnTo>
                  <a:lnTo>
                    <a:pt x="0" y="7987"/>
                  </a:lnTo>
                  <a:lnTo>
                    <a:pt x="44" y="8075"/>
                  </a:lnTo>
                  <a:lnTo>
                    <a:pt x="132" y="8119"/>
                  </a:lnTo>
                  <a:lnTo>
                    <a:pt x="176" y="8119"/>
                  </a:lnTo>
                  <a:lnTo>
                    <a:pt x="308" y="8075"/>
                  </a:lnTo>
                  <a:lnTo>
                    <a:pt x="702" y="7724"/>
                  </a:lnTo>
                  <a:lnTo>
                    <a:pt x="746" y="7680"/>
                  </a:lnTo>
                  <a:lnTo>
                    <a:pt x="1185" y="6802"/>
                  </a:lnTo>
                  <a:lnTo>
                    <a:pt x="1580" y="6144"/>
                  </a:lnTo>
                  <a:lnTo>
                    <a:pt x="1931" y="5661"/>
                  </a:lnTo>
                  <a:lnTo>
                    <a:pt x="2282" y="5354"/>
                  </a:lnTo>
                  <a:lnTo>
                    <a:pt x="2677" y="5135"/>
                  </a:lnTo>
                  <a:lnTo>
                    <a:pt x="3028" y="4959"/>
                  </a:lnTo>
                  <a:lnTo>
                    <a:pt x="3467" y="4871"/>
                  </a:lnTo>
                  <a:lnTo>
                    <a:pt x="3906" y="4827"/>
                  </a:lnTo>
                  <a:lnTo>
                    <a:pt x="4432" y="4740"/>
                  </a:lnTo>
                  <a:lnTo>
                    <a:pt x="5003" y="4608"/>
                  </a:lnTo>
                  <a:lnTo>
                    <a:pt x="5705" y="4433"/>
                  </a:lnTo>
                  <a:lnTo>
                    <a:pt x="6451" y="4125"/>
                  </a:lnTo>
                  <a:lnTo>
                    <a:pt x="8338" y="3160"/>
                  </a:lnTo>
                  <a:lnTo>
                    <a:pt x="8382" y="3116"/>
                  </a:lnTo>
                  <a:lnTo>
                    <a:pt x="10400" y="1493"/>
                  </a:lnTo>
                  <a:lnTo>
                    <a:pt x="11146" y="878"/>
                  </a:lnTo>
                  <a:lnTo>
                    <a:pt x="12199" y="571"/>
                  </a:lnTo>
                  <a:lnTo>
                    <a:pt x="14656" y="352"/>
                  </a:lnTo>
                  <a:lnTo>
                    <a:pt x="17947" y="396"/>
                  </a:lnTo>
                  <a:lnTo>
                    <a:pt x="21063" y="747"/>
                  </a:lnTo>
                  <a:lnTo>
                    <a:pt x="22204" y="1054"/>
                  </a:lnTo>
                  <a:lnTo>
                    <a:pt x="23652" y="1844"/>
                  </a:lnTo>
                  <a:lnTo>
                    <a:pt x="24705" y="2721"/>
                  </a:lnTo>
                  <a:lnTo>
                    <a:pt x="24749" y="2721"/>
                  </a:lnTo>
                  <a:lnTo>
                    <a:pt x="25144" y="2853"/>
                  </a:lnTo>
                  <a:lnTo>
                    <a:pt x="25188" y="2853"/>
                  </a:lnTo>
                  <a:lnTo>
                    <a:pt x="25276" y="2809"/>
                  </a:lnTo>
                  <a:lnTo>
                    <a:pt x="25319" y="2765"/>
                  </a:lnTo>
                  <a:lnTo>
                    <a:pt x="25363" y="2721"/>
                  </a:lnTo>
                  <a:lnTo>
                    <a:pt x="25363" y="2633"/>
                  </a:lnTo>
                  <a:lnTo>
                    <a:pt x="25319" y="2590"/>
                  </a:lnTo>
                  <a:lnTo>
                    <a:pt x="25276" y="2546"/>
                  </a:lnTo>
                  <a:lnTo>
                    <a:pt x="25232" y="2502"/>
                  </a:lnTo>
                  <a:lnTo>
                    <a:pt x="24881" y="2414"/>
                  </a:lnTo>
                  <a:lnTo>
                    <a:pt x="23871" y="1580"/>
                  </a:lnTo>
                  <a:lnTo>
                    <a:pt x="23827" y="1536"/>
                  </a:lnTo>
                  <a:lnTo>
                    <a:pt x="22379" y="747"/>
                  </a:lnTo>
                  <a:lnTo>
                    <a:pt x="22336" y="747"/>
                  </a:lnTo>
                  <a:lnTo>
                    <a:pt x="21151" y="396"/>
                  </a:lnTo>
                  <a:lnTo>
                    <a:pt x="17991" y="45"/>
                  </a:lnTo>
                  <a:lnTo>
                    <a:pt x="14613"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 name="Google Shape;1218;p17"/>
            <p:cNvSpPr/>
            <p:nvPr/>
          </p:nvSpPr>
          <p:spPr>
            <a:xfrm>
              <a:off x="5408325" y="4697725"/>
              <a:ext cx="1298900" cy="349975"/>
            </a:xfrm>
            <a:custGeom>
              <a:rect b="b" l="l" r="r" t="t"/>
              <a:pathLst>
                <a:path extrusionOk="0" h="13999" w="51956">
                  <a:moveTo>
                    <a:pt x="48621" y="0"/>
                  </a:moveTo>
                  <a:lnTo>
                    <a:pt x="45330" y="527"/>
                  </a:lnTo>
                  <a:lnTo>
                    <a:pt x="42916" y="922"/>
                  </a:lnTo>
                  <a:lnTo>
                    <a:pt x="40371" y="1273"/>
                  </a:lnTo>
                  <a:lnTo>
                    <a:pt x="35983" y="1755"/>
                  </a:lnTo>
                  <a:lnTo>
                    <a:pt x="31946" y="2414"/>
                  </a:lnTo>
                  <a:lnTo>
                    <a:pt x="29401" y="2721"/>
                  </a:lnTo>
                  <a:lnTo>
                    <a:pt x="29357" y="2721"/>
                  </a:lnTo>
                  <a:lnTo>
                    <a:pt x="27163" y="3774"/>
                  </a:lnTo>
                  <a:lnTo>
                    <a:pt x="27119" y="3774"/>
                  </a:lnTo>
                  <a:lnTo>
                    <a:pt x="25408" y="5003"/>
                  </a:lnTo>
                  <a:lnTo>
                    <a:pt x="21283" y="7943"/>
                  </a:lnTo>
                  <a:lnTo>
                    <a:pt x="20713" y="8074"/>
                  </a:lnTo>
                  <a:lnTo>
                    <a:pt x="17685" y="7986"/>
                  </a:lnTo>
                  <a:lnTo>
                    <a:pt x="15359" y="7811"/>
                  </a:lnTo>
                  <a:lnTo>
                    <a:pt x="11717" y="7372"/>
                  </a:lnTo>
                  <a:lnTo>
                    <a:pt x="9567" y="6977"/>
                  </a:lnTo>
                  <a:lnTo>
                    <a:pt x="9523" y="6977"/>
                  </a:lnTo>
                  <a:lnTo>
                    <a:pt x="8777" y="7197"/>
                  </a:lnTo>
                  <a:lnTo>
                    <a:pt x="6013" y="8162"/>
                  </a:lnTo>
                  <a:lnTo>
                    <a:pt x="6013" y="8206"/>
                  </a:lnTo>
                  <a:lnTo>
                    <a:pt x="5091" y="8732"/>
                  </a:lnTo>
                  <a:lnTo>
                    <a:pt x="5047" y="8776"/>
                  </a:lnTo>
                  <a:lnTo>
                    <a:pt x="3511" y="10488"/>
                  </a:lnTo>
                  <a:lnTo>
                    <a:pt x="1537" y="11760"/>
                  </a:lnTo>
                  <a:lnTo>
                    <a:pt x="1493" y="11804"/>
                  </a:lnTo>
                  <a:lnTo>
                    <a:pt x="45" y="13735"/>
                  </a:lnTo>
                  <a:lnTo>
                    <a:pt x="1" y="13779"/>
                  </a:lnTo>
                  <a:lnTo>
                    <a:pt x="1" y="13823"/>
                  </a:lnTo>
                  <a:lnTo>
                    <a:pt x="45" y="13910"/>
                  </a:lnTo>
                  <a:lnTo>
                    <a:pt x="89" y="13954"/>
                  </a:lnTo>
                  <a:lnTo>
                    <a:pt x="176" y="13998"/>
                  </a:lnTo>
                  <a:lnTo>
                    <a:pt x="264" y="13998"/>
                  </a:lnTo>
                  <a:lnTo>
                    <a:pt x="308" y="13910"/>
                  </a:lnTo>
                  <a:lnTo>
                    <a:pt x="1756" y="12023"/>
                  </a:lnTo>
                  <a:lnTo>
                    <a:pt x="3731" y="10751"/>
                  </a:lnTo>
                  <a:lnTo>
                    <a:pt x="5310" y="9040"/>
                  </a:lnTo>
                  <a:lnTo>
                    <a:pt x="6144" y="8513"/>
                  </a:lnTo>
                  <a:lnTo>
                    <a:pt x="8865" y="7504"/>
                  </a:lnTo>
                  <a:lnTo>
                    <a:pt x="9567" y="7328"/>
                  </a:lnTo>
                  <a:lnTo>
                    <a:pt x="11673" y="7723"/>
                  </a:lnTo>
                  <a:lnTo>
                    <a:pt x="15315" y="8162"/>
                  </a:lnTo>
                  <a:lnTo>
                    <a:pt x="17641" y="8338"/>
                  </a:lnTo>
                  <a:lnTo>
                    <a:pt x="20713" y="8425"/>
                  </a:lnTo>
                  <a:lnTo>
                    <a:pt x="20800" y="8425"/>
                  </a:lnTo>
                  <a:lnTo>
                    <a:pt x="21415" y="8250"/>
                  </a:lnTo>
                  <a:lnTo>
                    <a:pt x="21459" y="8250"/>
                  </a:lnTo>
                  <a:lnTo>
                    <a:pt x="25627" y="5310"/>
                  </a:lnTo>
                  <a:lnTo>
                    <a:pt x="27295" y="4081"/>
                  </a:lnTo>
                  <a:lnTo>
                    <a:pt x="29489" y="3072"/>
                  </a:lnTo>
                  <a:lnTo>
                    <a:pt x="31990" y="2765"/>
                  </a:lnTo>
                  <a:lnTo>
                    <a:pt x="36027" y="2107"/>
                  </a:lnTo>
                  <a:lnTo>
                    <a:pt x="40415" y="1624"/>
                  </a:lnTo>
                  <a:lnTo>
                    <a:pt x="43004" y="1273"/>
                  </a:lnTo>
                  <a:lnTo>
                    <a:pt x="45417" y="878"/>
                  </a:lnTo>
                  <a:lnTo>
                    <a:pt x="48664" y="351"/>
                  </a:lnTo>
                  <a:lnTo>
                    <a:pt x="51736" y="1053"/>
                  </a:lnTo>
                  <a:lnTo>
                    <a:pt x="51868" y="1053"/>
                  </a:lnTo>
                  <a:lnTo>
                    <a:pt x="51912" y="1009"/>
                  </a:lnTo>
                  <a:lnTo>
                    <a:pt x="51955" y="922"/>
                  </a:lnTo>
                  <a:lnTo>
                    <a:pt x="51955" y="878"/>
                  </a:lnTo>
                  <a:lnTo>
                    <a:pt x="51912" y="790"/>
                  </a:lnTo>
                  <a:lnTo>
                    <a:pt x="51868" y="746"/>
                  </a:lnTo>
                  <a:lnTo>
                    <a:pt x="51824" y="702"/>
                  </a:lnTo>
                  <a:lnTo>
                    <a:pt x="48708" y="44"/>
                  </a:lnTo>
                  <a:lnTo>
                    <a:pt x="48621"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 name="Google Shape;1219;p17"/>
            <p:cNvSpPr/>
            <p:nvPr/>
          </p:nvSpPr>
          <p:spPr>
            <a:xfrm>
              <a:off x="5018900" y="3079625"/>
              <a:ext cx="854600" cy="1977925"/>
            </a:xfrm>
            <a:custGeom>
              <a:rect b="b" l="l" r="r" t="t"/>
              <a:pathLst>
                <a:path extrusionOk="0" h="79117" w="34184">
                  <a:moveTo>
                    <a:pt x="34052" y="1"/>
                  </a:moveTo>
                  <a:lnTo>
                    <a:pt x="33964" y="45"/>
                  </a:lnTo>
                  <a:lnTo>
                    <a:pt x="33920" y="45"/>
                  </a:lnTo>
                  <a:lnTo>
                    <a:pt x="31507" y="2063"/>
                  </a:lnTo>
                  <a:lnTo>
                    <a:pt x="28567" y="4433"/>
                  </a:lnTo>
                  <a:lnTo>
                    <a:pt x="23784" y="8250"/>
                  </a:lnTo>
                  <a:lnTo>
                    <a:pt x="20712" y="10357"/>
                  </a:lnTo>
                  <a:lnTo>
                    <a:pt x="17816" y="11497"/>
                  </a:lnTo>
                  <a:lnTo>
                    <a:pt x="14174" y="12770"/>
                  </a:lnTo>
                  <a:lnTo>
                    <a:pt x="14130" y="12770"/>
                  </a:lnTo>
                  <a:lnTo>
                    <a:pt x="12155" y="13735"/>
                  </a:lnTo>
                  <a:lnTo>
                    <a:pt x="10093" y="14306"/>
                  </a:lnTo>
                  <a:lnTo>
                    <a:pt x="6275" y="16456"/>
                  </a:lnTo>
                  <a:lnTo>
                    <a:pt x="6231" y="16500"/>
                  </a:lnTo>
                  <a:lnTo>
                    <a:pt x="5661" y="17070"/>
                  </a:lnTo>
                  <a:lnTo>
                    <a:pt x="5661" y="17158"/>
                  </a:lnTo>
                  <a:lnTo>
                    <a:pt x="5090" y="18650"/>
                  </a:lnTo>
                  <a:lnTo>
                    <a:pt x="4432" y="21678"/>
                  </a:lnTo>
                  <a:lnTo>
                    <a:pt x="4432" y="21722"/>
                  </a:lnTo>
                  <a:lnTo>
                    <a:pt x="4432" y="23696"/>
                  </a:lnTo>
                  <a:lnTo>
                    <a:pt x="4432" y="23740"/>
                  </a:lnTo>
                  <a:lnTo>
                    <a:pt x="4783" y="25846"/>
                  </a:lnTo>
                  <a:lnTo>
                    <a:pt x="5134" y="27382"/>
                  </a:lnTo>
                  <a:lnTo>
                    <a:pt x="5442" y="28742"/>
                  </a:lnTo>
                  <a:lnTo>
                    <a:pt x="5661" y="30015"/>
                  </a:lnTo>
                  <a:lnTo>
                    <a:pt x="5793" y="31244"/>
                  </a:lnTo>
                  <a:lnTo>
                    <a:pt x="5880" y="32516"/>
                  </a:lnTo>
                  <a:lnTo>
                    <a:pt x="5836" y="33789"/>
                  </a:lnTo>
                  <a:lnTo>
                    <a:pt x="5749" y="35149"/>
                  </a:lnTo>
                  <a:lnTo>
                    <a:pt x="5573" y="36685"/>
                  </a:lnTo>
                  <a:lnTo>
                    <a:pt x="5310" y="39230"/>
                  </a:lnTo>
                  <a:lnTo>
                    <a:pt x="5003" y="41731"/>
                  </a:lnTo>
                  <a:lnTo>
                    <a:pt x="4520" y="45066"/>
                  </a:lnTo>
                  <a:lnTo>
                    <a:pt x="3686" y="48489"/>
                  </a:lnTo>
                  <a:lnTo>
                    <a:pt x="3291" y="51429"/>
                  </a:lnTo>
                  <a:lnTo>
                    <a:pt x="3116" y="53886"/>
                  </a:lnTo>
                  <a:lnTo>
                    <a:pt x="2853" y="55553"/>
                  </a:lnTo>
                  <a:lnTo>
                    <a:pt x="2107" y="57967"/>
                  </a:lnTo>
                  <a:lnTo>
                    <a:pt x="1185" y="60468"/>
                  </a:lnTo>
                  <a:lnTo>
                    <a:pt x="44" y="64593"/>
                  </a:lnTo>
                  <a:lnTo>
                    <a:pt x="44" y="64636"/>
                  </a:lnTo>
                  <a:lnTo>
                    <a:pt x="0" y="66611"/>
                  </a:lnTo>
                  <a:lnTo>
                    <a:pt x="88" y="69332"/>
                  </a:lnTo>
                  <a:lnTo>
                    <a:pt x="132" y="69419"/>
                  </a:lnTo>
                  <a:lnTo>
                    <a:pt x="1975" y="71701"/>
                  </a:lnTo>
                  <a:lnTo>
                    <a:pt x="5134" y="75168"/>
                  </a:lnTo>
                  <a:lnTo>
                    <a:pt x="7153" y="77274"/>
                  </a:lnTo>
                  <a:lnTo>
                    <a:pt x="8864" y="79029"/>
                  </a:lnTo>
                  <a:lnTo>
                    <a:pt x="8908" y="79073"/>
                  </a:lnTo>
                  <a:lnTo>
                    <a:pt x="8996" y="79117"/>
                  </a:lnTo>
                  <a:lnTo>
                    <a:pt x="9040" y="79073"/>
                  </a:lnTo>
                  <a:lnTo>
                    <a:pt x="9127" y="79029"/>
                  </a:lnTo>
                  <a:lnTo>
                    <a:pt x="9171" y="78985"/>
                  </a:lnTo>
                  <a:lnTo>
                    <a:pt x="9171" y="78941"/>
                  </a:lnTo>
                  <a:lnTo>
                    <a:pt x="9171" y="78854"/>
                  </a:lnTo>
                  <a:lnTo>
                    <a:pt x="9127" y="78810"/>
                  </a:lnTo>
                  <a:lnTo>
                    <a:pt x="5398" y="74948"/>
                  </a:lnTo>
                  <a:lnTo>
                    <a:pt x="2238" y="71482"/>
                  </a:lnTo>
                  <a:lnTo>
                    <a:pt x="439" y="69244"/>
                  </a:lnTo>
                  <a:lnTo>
                    <a:pt x="351" y="66611"/>
                  </a:lnTo>
                  <a:lnTo>
                    <a:pt x="395" y="64680"/>
                  </a:lnTo>
                  <a:lnTo>
                    <a:pt x="1492" y="60599"/>
                  </a:lnTo>
                  <a:lnTo>
                    <a:pt x="2458" y="58098"/>
                  </a:lnTo>
                  <a:lnTo>
                    <a:pt x="3204" y="55641"/>
                  </a:lnTo>
                  <a:lnTo>
                    <a:pt x="3467" y="53886"/>
                  </a:lnTo>
                  <a:lnTo>
                    <a:pt x="3642" y="51429"/>
                  </a:lnTo>
                  <a:lnTo>
                    <a:pt x="4037" y="48532"/>
                  </a:lnTo>
                  <a:lnTo>
                    <a:pt x="4827" y="45110"/>
                  </a:lnTo>
                  <a:lnTo>
                    <a:pt x="5354" y="41775"/>
                  </a:lnTo>
                  <a:lnTo>
                    <a:pt x="5661" y="39274"/>
                  </a:lnTo>
                  <a:lnTo>
                    <a:pt x="5924" y="36729"/>
                  </a:lnTo>
                  <a:lnTo>
                    <a:pt x="6100" y="35193"/>
                  </a:lnTo>
                  <a:lnTo>
                    <a:pt x="6188" y="33789"/>
                  </a:lnTo>
                  <a:lnTo>
                    <a:pt x="6231" y="32472"/>
                  </a:lnTo>
                  <a:lnTo>
                    <a:pt x="6144" y="31244"/>
                  </a:lnTo>
                  <a:lnTo>
                    <a:pt x="6012" y="30015"/>
                  </a:lnTo>
                  <a:lnTo>
                    <a:pt x="5793" y="28699"/>
                  </a:lnTo>
                  <a:lnTo>
                    <a:pt x="5485" y="27294"/>
                  </a:lnTo>
                  <a:lnTo>
                    <a:pt x="5090" y="25759"/>
                  </a:lnTo>
                  <a:lnTo>
                    <a:pt x="4783" y="23696"/>
                  </a:lnTo>
                  <a:lnTo>
                    <a:pt x="4783" y="21765"/>
                  </a:lnTo>
                  <a:lnTo>
                    <a:pt x="5442" y="18738"/>
                  </a:lnTo>
                  <a:lnTo>
                    <a:pt x="5968" y="17290"/>
                  </a:lnTo>
                  <a:lnTo>
                    <a:pt x="6451" y="16719"/>
                  </a:lnTo>
                  <a:lnTo>
                    <a:pt x="10225" y="14613"/>
                  </a:lnTo>
                  <a:lnTo>
                    <a:pt x="12287" y="14042"/>
                  </a:lnTo>
                  <a:lnTo>
                    <a:pt x="12331" y="14042"/>
                  </a:lnTo>
                  <a:lnTo>
                    <a:pt x="14305" y="13121"/>
                  </a:lnTo>
                  <a:lnTo>
                    <a:pt x="17947" y="11805"/>
                  </a:lnTo>
                  <a:lnTo>
                    <a:pt x="20844" y="10664"/>
                  </a:lnTo>
                  <a:lnTo>
                    <a:pt x="20887" y="10664"/>
                  </a:lnTo>
                  <a:lnTo>
                    <a:pt x="24003" y="8514"/>
                  </a:lnTo>
                  <a:lnTo>
                    <a:pt x="28786" y="4696"/>
                  </a:lnTo>
                  <a:lnTo>
                    <a:pt x="31726" y="2326"/>
                  </a:lnTo>
                  <a:lnTo>
                    <a:pt x="34139" y="352"/>
                  </a:lnTo>
                  <a:lnTo>
                    <a:pt x="34183" y="264"/>
                  </a:lnTo>
                  <a:lnTo>
                    <a:pt x="34183" y="220"/>
                  </a:lnTo>
                  <a:lnTo>
                    <a:pt x="34183" y="132"/>
                  </a:lnTo>
                  <a:lnTo>
                    <a:pt x="34139" y="89"/>
                  </a:lnTo>
                  <a:lnTo>
                    <a:pt x="34096" y="45"/>
                  </a:lnTo>
                  <a:lnTo>
                    <a:pt x="34052"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 name="Google Shape;1220;p17"/>
            <p:cNvSpPr/>
            <p:nvPr/>
          </p:nvSpPr>
          <p:spPr>
            <a:xfrm>
              <a:off x="5485125" y="4868850"/>
              <a:ext cx="646175" cy="158000"/>
            </a:xfrm>
            <a:custGeom>
              <a:rect b="b" l="l" r="r" t="t"/>
              <a:pathLst>
                <a:path extrusionOk="0" h="6320" w="25847">
                  <a:moveTo>
                    <a:pt x="25627" y="1"/>
                  </a:moveTo>
                  <a:lnTo>
                    <a:pt x="24179" y="176"/>
                  </a:lnTo>
                  <a:lnTo>
                    <a:pt x="24135" y="176"/>
                  </a:lnTo>
                  <a:lnTo>
                    <a:pt x="22775" y="659"/>
                  </a:lnTo>
                  <a:lnTo>
                    <a:pt x="22731" y="703"/>
                  </a:lnTo>
                  <a:lnTo>
                    <a:pt x="21239" y="1449"/>
                  </a:lnTo>
                  <a:lnTo>
                    <a:pt x="18035" y="3511"/>
                  </a:lnTo>
                  <a:lnTo>
                    <a:pt x="17465" y="3687"/>
                  </a:lnTo>
                  <a:lnTo>
                    <a:pt x="14393" y="3555"/>
                  </a:lnTo>
                  <a:lnTo>
                    <a:pt x="11936" y="3423"/>
                  </a:lnTo>
                  <a:lnTo>
                    <a:pt x="7811" y="3204"/>
                  </a:lnTo>
                  <a:lnTo>
                    <a:pt x="4827" y="3204"/>
                  </a:lnTo>
                  <a:lnTo>
                    <a:pt x="4740" y="3248"/>
                  </a:lnTo>
                  <a:lnTo>
                    <a:pt x="3292" y="4169"/>
                  </a:lnTo>
                  <a:lnTo>
                    <a:pt x="88" y="5968"/>
                  </a:lnTo>
                  <a:lnTo>
                    <a:pt x="1" y="6012"/>
                  </a:lnTo>
                  <a:lnTo>
                    <a:pt x="1" y="6056"/>
                  </a:lnTo>
                  <a:lnTo>
                    <a:pt x="1" y="6144"/>
                  </a:lnTo>
                  <a:lnTo>
                    <a:pt x="1" y="6188"/>
                  </a:lnTo>
                  <a:lnTo>
                    <a:pt x="88" y="6275"/>
                  </a:lnTo>
                  <a:lnTo>
                    <a:pt x="176" y="6319"/>
                  </a:lnTo>
                  <a:lnTo>
                    <a:pt x="264" y="6275"/>
                  </a:lnTo>
                  <a:lnTo>
                    <a:pt x="3467" y="4432"/>
                  </a:lnTo>
                  <a:lnTo>
                    <a:pt x="4871" y="3555"/>
                  </a:lnTo>
                  <a:lnTo>
                    <a:pt x="7767" y="3555"/>
                  </a:lnTo>
                  <a:lnTo>
                    <a:pt x="11892" y="3774"/>
                  </a:lnTo>
                  <a:lnTo>
                    <a:pt x="14350" y="3906"/>
                  </a:lnTo>
                  <a:lnTo>
                    <a:pt x="17465" y="4038"/>
                  </a:lnTo>
                  <a:lnTo>
                    <a:pt x="17509" y="4038"/>
                  </a:lnTo>
                  <a:lnTo>
                    <a:pt x="18167" y="3862"/>
                  </a:lnTo>
                  <a:lnTo>
                    <a:pt x="18211" y="3818"/>
                  </a:lnTo>
                  <a:lnTo>
                    <a:pt x="21414" y="1756"/>
                  </a:lnTo>
                  <a:lnTo>
                    <a:pt x="22862" y="1010"/>
                  </a:lnTo>
                  <a:lnTo>
                    <a:pt x="24267" y="527"/>
                  </a:lnTo>
                  <a:lnTo>
                    <a:pt x="25671" y="352"/>
                  </a:lnTo>
                  <a:lnTo>
                    <a:pt x="25758" y="352"/>
                  </a:lnTo>
                  <a:lnTo>
                    <a:pt x="25802" y="308"/>
                  </a:lnTo>
                  <a:lnTo>
                    <a:pt x="25846" y="220"/>
                  </a:lnTo>
                  <a:lnTo>
                    <a:pt x="25846" y="176"/>
                  </a:lnTo>
                  <a:lnTo>
                    <a:pt x="25802" y="88"/>
                  </a:lnTo>
                  <a:lnTo>
                    <a:pt x="25758" y="44"/>
                  </a:lnTo>
                  <a:lnTo>
                    <a:pt x="25715"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 name="Google Shape;1221;p17"/>
            <p:cNvSpPr/>
            <p:nvPr/>
          </p:nvSpPr>
          <p:spPr>
            <a:xfrm>
              <a:off x="4868600" y="2894225"/>
              <a:ext cx="799750" cy="2106300"/>
            </a:xfrm>
            <a:custGeom>
              <a:rect b="b" l="l" r="r" t="t"/>
              <a:pathLst>
                <a:path extrusionOk="0" h="84252" w="31990">
                  <a:moveTo>
                    <a:pt x="31770" y="1"/>
                  </a:moveTo>
                  <a:lnTo>
                    <a:pt x="31682" y="45"/>
                  </a:lnTo>
                  <a:lnTo>
                    <a:pt x="30147" y="1186"/>
                  </a:lnTo>
                  <a:lnTo>
                    <a:pt x="27689" y="2897"/>
                  </a:lnTo>
                  <a:lnTo>
                    <a:pt x="27645" y="2941"/>
                  </a:lnTo>
                  <a:lnTo>
                    <a:pt x="25978" y="7197"/>
                  </a:lnTo>
                  <a:lnTo>
                    <a:pt x="25495" y="8514"/>
                  </a:lnTo>
                  <a:lnTo>
                    <a:pt x="25144" y="9172"/>
                  </a:lnTo>
                  <a:lnTo>
                    <a:pt x="21897" y="11498"/>
                  </a:lnTo>
                  <a:lnTo>
                    <a:pt x="17641" y="15096"/>
                  </a:lnTo>
                  <a:lnTo>
                    <a:pt x="15447" y="15973"/>
                  </a:lnTo>
                  <a:lnTo>
                    <a:pt x="15447" y="16017"/>
                  </a:lnTo>
                  <a:lnTo>
                    <a:pt x="11805" y="18475"/>
                  </a:lnTo>
                  <a:lnTo>
                    <a:pt x="9918" y="19528"/>
                  </a:lnTo>
                  <a:lnTo>
                    <a:pt x="7417" y="20361"/>
                  </a:lnTo>
                  <a:lnTo>
                    <a:pt x="7417" y="20405"/>
                  </a:lnTo>
                  <a:lnTo>
                    <a:pt x="5223" y="21810"/>
                  </a:lnTo>
                  <a:lnTo>
                    <a:pt x="3906" y="22775"/>
                  </a:lnTo>
                  <a:lnTo>
                    <a:pt x="1888" y="23828"/>
                  </a:lnTo>
                  <a:lnTo>
                    <a:pt x="1844" y="23916"/>
                  </a:lnTo>
                  <a:lnTo>
                    <a:pt x="1493" y="24618"/>
                  </a:lnTo>
                  <a:lnTo>
                    <a:pt x="1449" y="24706"/>
                  </a:lnTo>
                  <a:lnTo>
                    <a:pt x="1405" y="25276"/>
                  </a:lnTo>
                  <a:lnTo>
                    <a:pt x="1449" y="25364"/>
                  </a:lnTo>
                  <a:lnTo>
                    <a:pt x="1844" y="26066"/>
                  </a:lnTo>
                  <a:lnTo>
                    <a:pt x="4125" y="34798"/>
                  </a:lnTo>
                  <a:lnTo>
                    <a:pt x="4564" y="37782"/>
                  </a:lnTo>
                  <a:lnTo>
                    <a:pt x="4652" y="41249"/>
                  </a:lnTo>
                  <a:lnTo>
                    <a:pt x="4520" y="44715"/>
                  </a:lnTo>
                  <a:lnTo>
                    <a:pt x="4345" y="47436"/>
                  </a:lnTo>
                  <a:lnTo>
                    <a:pt x="4125" y="51209"/>
                  </a:lnTo>
                  <a:lnTo>
                    <a:pt x="3555" y="55861"/>
                  </a:lnTo>
                  <a:lnTo>
                    <a:pt x="2765" y="61916"/>
                  </a:lnTo>
                  <a:lnTo>
                    <a:pt x="2195" y="64812"/>
                  </a:lnTo>
                  <a:lnTo>
                    <a:pt x="1449" y="67270"/>
                  </a:lnTo>
                  <a:lnTo>
                    <a:pt x="966" y="69376"/>
                  </a:lnTo>
                  <a:lnTo>
                    <a:pt x="220" y="71833"/>
                  </a:lnTo>
                  <a:lnTo>
                    <a:pt x="45" y="74247"/>
                  </a:lnTo>
                  <a:lnTo>
                    <a:pt x="1" y="76748"/>
                  </a:lnTo>
                  <a:lnTo>
                    <a:pt x="1" y="76792"/>
                  </a:lnTo>
                  <a:lnTo>
                    <a:pt x="176" y="78020"/>
                  </a:lnTo>
                  <a:lnTo>
                    <a:pt x="176" y="78064"/>
                  </a:lnTo>
                  <a:lnTo>
                    <a:pt x="966" y="80653"/>
                  </a:lnTo>
                  <a:lnTo>
                    <a:pt x="1537" y="82189"/>
                  </a:lnTo>
                  <a:lnTo>
                    <a:pt x="1580" y="82233"/>
                  </a:lnTo>
                  <a:lnTo>
                    <a:pt x="2063" y="82935"/>
                  </a:lnTo>
                  <a:lnTo>
                    <a:pt x="2107" y="82979"/>
                  </a:lnTo>
                  <a:lnTo>
                    <a:pt x="3950" y="84207"/>
                  </a:lnTo>
                  <a:lnTo>
                    <a:pt x="4082" y="84251"/>
                  </a:lnTo>
                  <a:lnTo>
                    <a:pt x="4125" y="84251"/>
                  </a:lnTo>
                  <a:lnTo>
                    <a:pt x="4213" y="84163"/>
                  </a:lnTo>
                  <a:lnTo>
                    <a:pt x="4213" y="84120"/>
                  </a:lnTo>
                  <a:lnTo>
                    <a:pt x="4213" y="84032"/>
                  </a:lnTo>
                  <a:lnTo>
                    <a:pt x="4213" y="83988"/>
                  </a:lnTo>
                  <a:lnTo>
                    <a:pt x="4169" y="83944"/>
                  </a:lnTo>
                  <a:lnTo>
                    <a:pt x="2326" y="82715"/>
                  </a:lnTo>
                  <a:lnTo>
                    <a:pt x="1844" y="82057"/>
                  </a:lnTo>
                  <a:lnTo>
                    <a:pt x="1273" y="80565"/>
                  </a:lnTo>
                  <a:lnTo>
                    <a:pt x="527" y="77976"/>
                  </a:lnTo>
                  <a:lnTo>
                    <a:pt x="352" y="76748"/>
                  </a:lnTo>
                  <a:lnTo>
                    <a:pt x="396" y="74290"/>
                  </a:lnTo>
                  <a:lnTo>
                    <a:pt x="571" y="71921"/>
                  </a:lnTo>
                  <a:lnTo>
                    <a:pt x="1273" y="69464"/>
                  </a:lnTo>
                  <a:lnTo>
                    <a:pt x="1756" y="67357"/>
                  </a:lnTo>
                  <a:lnTo>
                    <a:pt x="2546" y="64900"/>
                  </a:lnTo>
                  <a:lnTo>
                    <a:pt x="2546" y="64856"/>
                  </a:lnTo>
                  <a:lnTo>
                    <a:pt x="3116" y="61960"/>
                  </a:lnTo>
                  <a:lnTo>
                    <a:pt x="3906" y="55905"/>
                  </a:lnTo>
                  <a:lnTo>
                    <a:pt x="4477" y="51253"/>
                  </a:lnTo>
                  <a:lnTo>
                    <a:pt x="4696" y="47480"/>
                  </a:lnTo>
                  <a:lnTo>
                    <a:pt x="4871" y="44759"/>
                  </a:lnTo>
                  <a:lnTo>
                    <a:pt x="5003" y="41249"/>
                  </a:lnTo>
                  <a:lnTo>
                    <a:pt x="4915" y="37782"/>
                  </a:lnTo>
                  <a:lnTo>
                    <a:pt x="4477" y="34710"/>
                  </a:lnTo>
                  <a:lnTo>
                    <a:pt x="2195" y="25978"/>
                  </a:lnTo>
                  <a:lnTo>
                    <a:pt x="2151" y="25934"/>
                  </a:lnTo>
                  <a:lnTo>
                    <a:pt x="1756" y="25232"/>
                  </a:lnTo>
                  <a:lnTo>
                    <a:pt x="1800" y="24749"/>
                  </a:lnTo>
                  <a:lnTo>
                    <a:pt x="2107" y="24135"/>
                  </a:lnTo>
                  <a:lnTo>
                    <a:pt x="4082" y="23082"/>
                  </a:lnTo>
                  <a:lnTo>
                    <a:pt x="5398" y="22117"/>
                  </a:lnTo>
                  <a:lnTo>
                    <a:pt x="7548" y="20713"/>
                  </a:lnTo>
                  <a:lnTo>
                    <a:pt x="10049" y="19835"/>
                  </a:lnTo>
                  <a:lnTo>
                    <a:pt x="10093" y="19835"/>
                  </a:lnTo>
                  <a:lnTo>
                    <a:pt x="12024" y="18782"/>
                  </a:lnTo>
                  <a:lnTo>
                    <a:pt x="15622" y="16324"/>
                  </a:lnTo>
                  <a:lnTo>
                    <a:pt x="17816" y="15447"/>
                  </a:lnTo>
                  <a:lnTo>
                    <a:pt x="17860" y="15403"/>
                  </a:lnTo>
                  <a:lnTo>
                    <a:pt x="22117" y="11761"/>
                  </a:lnTo>
                  <a:lnTo>
                    <a:pt x="25364" y="9435"/>
                  </a:lnTo>
                  <a:lnTo>
                    <a:pt x="25408" y="9391"/>
                  </a:lnTo>
                  <a:lnTo>
                    <a:pt x="25802" y="8689"/>
                  </a:lnTo>
                  <a:lnTo>
                    <a:pt x="25846" y="8645"/>
                  </a:lnTo>
                  <a:lnTo>
                    <a:pt x="26285" y="7329"/>
                  </a:lnTo>
                  <a:lnTo>
                    <a:pt x="27953" y="3160"/>
                  </a:lnTo>
                  <a:lnTo>
                    <a:pt x="30322" y="1493"/>
                  </a:lnTo>
                  <a:lnTo>
                    <a:pt x="31902" y="352"/>
                  </a:lnTo>
                  <a:lnTo>
                    <a:pt x="31946" y="264"/>
                  </a:lnTo>
                  <a:lnTo>
                    <a:pt x="31990" y="220"/>
                  </a:lnTo>
                  <a:lnTo>
                    <a:pt x="31990" y="133"/>
                  </a:lnTo>
                  <a:lnTo>
                    <a:pt x="31946" y="89"/>
                  </a:lnTo>
                  <a:lnTo>
                    <a:pt x="31902" y="45"/>
                  </a:lnTo>
                  <a:lnTo>
                    <a:pt x="31814"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 name="Google Shape;1222;p17"/>
            <p:cNvSpPr/>
            <p:nvPr/>
          </p:nvSpPr>
          <p:spPr>
            <a:xfrm>
              <a:off x="5491700" y="4970875"/>
              <a:ext cx="615450" cy="109725"/>
            </a:xfrm>
            <a:custGeom>
              <a:rect b="b" l="l" r="r" t="t"/>
              <a:pathLst>
                <a:path extrusionOk="0" h="4389" w="24618">
                  <a:moveTo>
                    <a:pt x="24442" y="0"/>
                  </a:moveTo>
                  <a:lnTo>
                    <a:pt x="20976" y="176"/>
                  </a:lnTo>
                  <a:lnTo>
                    <a:pt x="20932" y="176"/>
                  </a:lnTo>
                  <a:lnTo>
                    <a:pt x="20098" y="395"/>
                  </a:lnTo>
                  <a:lnTo>
                    <a:pt x="20098" y="439"/>
                  </a:lnTo>
                  <a:lnTo>
                    <a:pt x="17202" y="2063"/>
                  </a:lnTo>
                  <a:lnTo>
                    <a:pt x="15535" y="2019"/>
                  </a:lnTo>
                  <a:lnTo>
                    <a:pt x="12858" y="1843"/>
                  </a:lnTo>
                  <a:lnTo>
                    <a:pt x="9698" y="1712"/>
                  </a:lnTo>
                  <a:lnTo>
                    <a:pt x="7197" y="1624"/>
                  </a:lnTo>
                  <a:lnTo>
                    <a:pt x="4170" y="1580"/>
                  </a:lnTo>
                  <a:lnTo>
                    <a:pt x="4082" y="1580"/>
                  </a:lnTo>
                  <a:lnTo>
                    <a:pt x="1186" y="3160"/>
                  </a:lnTo>
                  <a:lnTo>
                    <a:pt x="1142" y="3160"/>
                  </a:lnTo>
                  <a:lnTo>
                    <a:pt x="89" y="4081"/>
                  </a:lnTo>
                  <a:lnTo>
                    <a:pt x="45" y="4125"/>
                  </a:lnTo>
                  <a:lnTo>
                    <a:pt x="1" y="4213"/>
                  </a:lnTo>
                  <a:lnTo>
                    <a:pt x="1" y="4257"/>
                  </a:lnTo>
                  <a:lnTo>
                    <a:pt x="45" y="4345"/>
                  </a:lnTo>
                  <a:lnTo>
                    <a:pt x="132" y="4388"/>
                  </a:lnTo>
                  <a:lnTo>
                    <a:pt x="176" y="4388"/>
                  </a:lnTo>
                  <a:lnTo>
                    <a:pt x="308" y="4345"/>
                  </a:lnTo>
                  <a:lnTo>
                    <a:pt x="1361" y="3467"/>
                  </a:lnTo>
                  <a:lnTo>
                    <a:pt x="4213" y="1931"/>
                  </a:lnTo>
                  <a:lnTo>
                    <a:pt x="7197" y="1975"/>
                  </a:lnTo>
                  <a:lnTo>
                    <a:pt x="9698" y="2063"/>
                  </a:lnTo>
                  <a:lnTo>
                    <a:pt x="12858" y="2194"/>
                  </a:lnTo>
                  <a:lnTo>
                    <a:pt x="15535" y="2370"/>
                  </a:lnTo>
                  <a:lnTo>
                    <a:pt x="17202" y="2414"/>
                  </a:lnTo>
                  <a:lnTo>
                    <a:pt x="17334" y="2370"/>
                  </a:lnTo>
                  <a:lnTo>
                    <a:pt x="20230" y="746"/>
                  </a:lnTo>
                  <a:lnTo>
                    <a:pt x="21020" y="527"/>
                  </a:lnTo>
                  <a:lnTo>
                    <a:pt x="24442" y="351"/>
                  </a:lnTo>
                  <a:lnTo>
                    <a:pt x="24530" y="351"/>
                  </a:lnTo>
                  <a:lnTo>
                    <a:pt x="24574" y="308"/>
                  </a:lnTo>
                  <a:lnTo>
                    <a:pt x="24618" y="264"/>
                  </a:lnTo>
                  <a:lnTo>
                    <a:pt x="24618" y="176"/>
                  </a:lnTo>
                  <a:lnTo>
                    <a:pt x="24618" y="132"/>
                  </a:lnTo>
                  <a:lnTo>
                    <a:pt x="24574" y="44"/>
                  </a:lnTo>
                  <a:lnTo>
                    <a:pt x="24486" y="44"/>
                  </a:lnTo>
                  <a:lnTo>
                    <a:pt x="24442"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 name="Google Shape;1223;p17"/>
            <p:cNvSpPr/>
            <p:nvPr/>
          </p:nvSpPr>
          <p:spPr>
            <a:xfrm>
              <a:off x="4734775" y="3421900"/>
              <a:ext cx="152500" cy="1580800"/>
            </a:xfrm>
            <a:custGeom>
              <a:rect b="b" l="l" r="r" t="t"/>
              <a:pathLst>
                <a:path extrusionOk="0" h="63232" w="6100">
                  <a:moveTo>
                    <a:pt x="5924" y="0"/>
                  </a:moveTo>
                  <a:lnTo>
                    <a:pt x="5880" y="44"/>
                  </a:lnTo>
                  <a:lnTo>
                    <a:pt x="5793" y="88"/>
                  </a:lnTo>
                  <a:lnTo>
                    <a:pt x="5749" y="132"/>
                  </a:lnTo>
                  <a:lnTo>
                    <a:pt x="4564" y="3028"/>
                  </a:lnTo>
                  <a:lnTo>
                    <a:pt x="3686" y="5485"/>
                  </a:lnTo>
                  <a:lnTo>
                    <a:pt x="2765" y="8031"/>
                  </a:lnTo>
                  <a:lnTo>
                    <a:pt x="2765" y="8118"/>
                  </a:lnTo>
                  <a:lnTo>
                    <a:pt x="2853" y="9917"/>
                  </a:lnTo>
                  <a:lnTo>
                    <a:pt x="3204" y="12331"/>
                  </a:lnTo>
                  <a:lnTo>
                    <a:pt x="3247" y="12375"/>
                  </a:lnTo>
                  <a:lnTo>
                    <a:pt x="3818" y="14613"/>
                  </a:lnTo>
                  <a:lnTo>
                    <a:pt x="3598" y="16280"/>
                  </a:lnTo>
                  <a:lnTo>
                    <a:pt x="3423" y="19001"/>
                  </a:lnTo>
                  <a:lnTo>
                    <a:pt x="3335" y="21414"/>
                  </a:lnTo>
                  <a:lnTo>
                    <a:pt x="2853" y="24178"/>
                  </a:lnTo>
                  <a:lnTo>
                    <a:pt x="2501" y="26329"/>
                  </a:lnTo>
                  <a:lnTo>
                    <a:pt x="2458" y="31331"/>
                  </a:lnTo>
                  <a:lnTo>
                    <a:pt x="2633" y="34490"/>
                  </a:lnTo>
                  <a:lnTo>
                    <a:pt x="2765" y="36202"/>
                  </a:lnTo>
                  <a:lnTo>
                    <a:pt x="2458" y="39932"/>
                  </a:lnTo>
                  <a:lnTo>
                    <a:pt x="2107" y="41336"/>
                  </a:lnTo>
                  <a:lnTo>
                    <a:pt x="834" y="44714"/>
                  </a:lnTo>
                  <a:lnTo>
                    <a:pt x="834" y="44758"/>
                  </a:lnTo>
                  <a:lnTo>
                    <a:pt x="571" y="45943"/>
                  </a:lnTo>
                  <a:lnTo>
                    <a:pt x="571" y="45987"/>
                  </a:lnTo>
                  <a:lnTo>
                    <a:pt x="615" y="48181"/>
                  </a:lnTo>
                  <a:lnTo>
                    <a:pt x="615" y="51560"/>
                  </a:lnTo>
                  <a:lnTo>
                    <a:pt x="176" y="53183"/>
                  </a:lnTo>
                  <a:lnTo>
                    <a:pt x="0" y="54544"/>
                  </a:lnTo>
                  <a:lnTo>
                    <a:pt x="0" y="54588"/>
                  </a:lnTo>
                  <a:lnTo>
                    <a:pt x="483" y="58668"/>
                  </a:lnTo>
                  <a:lnTo>
                    <a:pt x="834" y="61170"/>
                  </a:lnTo>
                  <a:lnTo>
                    <a:pt x="922" y="63056"/>
                  </a:lnTo>
                  <a:lnTo>
                    <a:pt x="922" y="63100"/>
                  </a:lnTo>
                  <a:lnTo>
                    <a:pt x="966" y="63188"/>
                  </a:lnTo>
                  <a:lnTo>
                    <a:pt x="1097" y="63232"/>
                  </a:lnTo>
                  <a:lnTo>
                    <a:pt x="1185" y="63188"/>
                  </a:lnTo>
                  <a:lnTo>
                    <a:pt x="1229" y="63188"/>
                  </a:lnTo>
                  <a:lnTo>
                    <a:pt x="1273" y="63100"/>
                  </a:lnTo>
                  <a:lnTo>
                    <a:pt x="1273" y="63056"/>
                  </a:lnTo>
                  <a:lnTo>
                    <a:pt x="1185" y="61170"/>
                  </a:lnTo>
                  <a:lnTo>
                    <a:pt x="1185" y="61126"/>
                  </a:lnTo>
                  <a:lnTo>
                    <a:pt x="834" y="58625"/>
                  </a:lnTo>
                  <a:lnTo>
                    <a:pt x="351" y="54544"/>
                  </a:lnTo>
                  <a:lnTo>
                    <a:pt x="527" y="53271"/>
                  </a:lnTo>
                  <a:lnTo>
                    <a:pt x="966" y="51648"/>
                  </a:lnTo>
                  <a:lnTo>
                    <a:pt x="966" y="51604"/>
                  </a:lnTo>
                  <a:lnTo>
                    <a:pt x="966" y="48137"/>
                  </a:lnTo>
                  <a:lnTo>
                    <a:pt x="922" y="45987"/>
                  </a:lnTo>
                  <a:lnTo>
                    <a:pt x="1185" y="44846"/>
                  </a:lnTo>
                  <a:lnTo>
                    <a:pt x="2414" y="41423"/>
                  </a:lnTo>
                  <a:lnTo>
                    <a:pt x="2458" y="41423"/>
                  </a:lnTo>
                  <a:lnTo>
                    <a:pt x="2765" y="40019"/>
                  </a:lnTo>
                  <a:lnTo>
                    <a:pt x="2765" y="39975"/>
                  </a:lnTo>
                  <a:lnTo>
                    <a:pt x="3116" y="36202"/>
                  </a:lnTo>
                  <a:lnTo>
                    <a:pt x="2984" y="34446"/>
                  </a:lnTo>
                  <a:lnTo>
                    <a:pt x="2809" y="31331"/>
                  </a:lnTo>
                  <a:lnTo>
                    <a:pt x="2853" y="26329"/>
                  </a:lnTo>
                  <a:lnTo>
                    <a:pt x="3204" y="24222"/>
                  </a:lnTo>
                  <a:lnTo>
                    <a:pt x="3686" y="21458"/>
                  </a:lnTo>
                  <a:lnTo>
                    <a:pt x="3774" y="19001"/>
                  </a:lnTo>
                  <a:lnTo>
                    <a:pt x="3950" y="16280"/>
                  </a:lnTo>
                  <a:lnTo>
                    <a:pt x="4169" y="14613"/>
                  </a:lnTo>
                  <a:lnTo>
                    <a:pt x="4169" y="14569"/>
                  </a:lnTo>
                  <a:lnTo>
                    <a:pt x="3555" y="12287"/>
                  </a:lnTo>
                  <a:lnTo>
                    <a:pt x="3204" y="9874"/>
                  </a:lnTo>
                  <a:lnTo>
                    <a:pt x="3116" y="8118"/>
                  </a:lnTo>
                  <a:lnTo>
                    <a:pt x="3993" y="5617"/>
                  </a:lnTo>
                  <a:lnTo>
                    <a:pt x="4915" y="3160"/>
                  </a:lnTo>
                  <a:lnTo>
                    <a:pt x="6100" y="264"/>
                  </a:lnTo>
                  <a:lnTo>
                    <a:pt x="6100" y="176"/>
                  </a:lnTo>
                  <a:lnTo>
                    <a:pt x="6100" y="132"/>
                  </a:lnTo>
                  <a:lnTo>
                    <a:pt x="6056" y="88"/>
                  </a:lnTo>
                  <a:lnTo>
                    <a:pt x="6012" y="44"/>
                  </a:lnTo>
                  <a:lnTo>
                    <a:pt x="5924"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 name="Google Shape;1224;p17"/>
            <p:cNvSpPr/>
            <p:nvPr/>
          </p:nvSpPr>
          <p:spPr>
            <a:xfrm>
              <a:off x="5672725" y="5078375"/>
              <a:ext cx="263300" cy="31850"/>
            </a:xfrm>
            <a:custGeom>
              <a:rect b="b" l="l" r="r" t="t"/>
              <a:pathLst>
                <a:path extrusionOk="0" h="1274" w="10532">
                  <a:moveTo>
                    <a:pt x="10356" y="1"/>
                  </a:moveTo>
                  <a:lnTo>
                    <a:pt x="10312" y="45"/>
                  </a:lnTo>
                  <a:lnTo>
                    <a:pt x="9873" y="220"/>
                  </a:lnTo>
                  <a:lnTo>
                    <a:pt x="6100" y="176"/>
                  </a:lnTo>
                  <a:lnTo>
                    <a:pt x="6056" y="176"/>
                  </a:lnTo>
                  <a:lnTo>
                    <a:pt x="4739" y="308"/>
                  </a:lnTo>
                  <a:lnTo>
                    <a:pt x="176" y="922"/>
                  </a:lnTo>
                  <a:lnTo>
                    <a:pt x="88" y="922"/>
                  </a:lnTo>
                  <a:lnTo>
                    <a:pt x="44" y="966"/>
                  </a:lnTo>
                  <a:lnTo>
                    <a:pt x="0" y="1054"/>
                  </a:lnTo>
                  <a:lnTo>
                    <a:pt x="0" y="1098"/>
                  </a:lnTo>
                  <a:lnTo>
                    <a:pt x="88" y="1229"/>
                  </a:lnTo>
                  <a:lnTo>
                    <a:pt x="176" y="1273"/>
                  </a:lnTo>
                  <a:lnTo>
                    <a:pt x="220" y="1273"/>
                  </a:lnTo>
                  <a:lnTo>
                    <a:pt x="4783" y="659"/>
                  </a:lnTo>
                  <a:lnTo>
                    <a:pt x="6100" y="527"/>
                  </a:lnTo>
                  <a:lnTo>
                    <a:pt x="9917" y="571"/>
                  </a:lnTo>
                  <a:lnTo>
                    <a:pt x="9961" y="527"/>
                  </a:lnTo>
                  <a:lnTo>
                    <a:pt x="10444" y="352"/>
                  </a:lnTo>
                  <a:lnTo>
                    <a:pt x="10488" y="308"/>
                  </a:lnTo>
                  <a:lnTo>
                    <a:pt x="10531" y="264"/>
                  </a:lnTo>
                  <a:lnTo>
                    <a:pt x="10531" y="220"/>
                  </a:lnTo>
                  <a:lnTo>
                    <a:pt x="10531" y="132"/>
                  </a:lnTo>
                  <a:lnTo>
                    <a:pt x="10488" y="88"/>
                  </a:lnTo>
                  <a:lnTo>
                    <a:pt x="10444" y="45"/>
                  </a:lnTo>
                  <a:lnTo>
                    <a:pt x="10356"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 name="Google Shape;1225;p17"/>
            <p:cNvSpPr/>
            <p:nvPr/>
          </p:nvSpPr>
          <p:spPr>
            <a:xfrm>
              <a:off x="4600925" y="3731250"/>
              <a:ext cx="119600" cy="1265975"/>
            </a:xfrm>
            <a:custGeom>
              <a:rect b="b" l="l" r="r" t="t"/>
              <a:pathLst>
                <a:path extrusionOk="0" h="50639" w="4784">
                  <a:moveTo>
                    <a:pt x="4521" y="1"/>
                  </a:moveTo>
                  <a:lnTo>
                    <a:pt x="4477" y="88"/>
                  </a:lnTo>
                  <a:lnTo>
                    <a:pt x="4433" y="132"/>
                  </a:lnTo>
                  <a:lnTo>
                    <a:pt x="3950" y="3379"/>
                  </a:lnTo>
                  <a:lnTo>
                    <a:pt x="3555" y="5222"/>
                  </a:lnTo>
                  <a:lnTo>
                    <a:pt x="3555" y="5266"/>
                  </a:lnTo>
                  <a:lnTo>
                    <a:pt x="3424" y="7460"/>
                  </a:lnTo>
                  <a:lnTo>
                    <a:pt x="3380" y="11234"/>
                  </a:lnTo>
                  <a:lnTo>
                    <a:pt x="3467" y="13779"/>
                  </a:lnTo>
                  <a:lnTo>
                    <a:pt x="3555" y="16105"/>
                  </a:lnTo>
                  <a:lnTo>
                    <a:pt x="3818" y="18299"/>
                  </a:lnTo>
                  <a:lnTo>
                    <a:pt x="3775" y="19484"/>
                  </a:lnTo>
                  <a:lnTo>
                    <a:pt x="3511" y="20581"/>
                  </a:lnTo>
                  <a:lnTo>
                    <a:pt x="2590" y="24310"/>
                  </a:lnTo>
                  <a:lnTo>
                    <a:pt x="2590" y="24354"/>
                  </a:lnTo>
                  <a:lnTo>
                    <a:pt x="2414" y="27206"/>
                  </a:lnTo>
                  <a:lnTo>
                    <a:pt x="2151" y="28523"/>
                  </a:lnTo>
                  <a:lnTo>
                    <a:pt x="659" y="31638"/>
                  </a:lnTo>
                  <a:lnTo>
                    <a:pt x="659" y="31682"/>
                  </a:lnTo>
                  <a:lnTo>
                    <a:pt x="308" y="32999"/>
                  </a:lnTo>
                  <a:lnTo>
                    <a:pt x="1" y="35280"/>
                  </a:lnTo>
                  <a:lnTo>
                    <a:pt x="1" y="35324"/>
                  </a:lnTo>
                  <a:lnTo>
                    <a:pt x="264" y="39054"/>
                  </a:lnTo>
                  <a:lnTo>
                    <a:pt x="176" y="41599"/>
                  </a:lnTo>
                  <a:lnTo>
                    <a:pt x="176" y="41643"/>
                  </a:lnTo>
                  <a:lnTo>
                    <a:pt x="527" y="43837"/>
                  </a:lnTo>
                  <a:lnTo>
                    <a:pt x="922" y="45899"/>
                  </a:lnTo>
                  <a:lnTo>
                    <a:pt x="922" y="45943"/>
                  </a:lnTo>
                  <a:lnTo>
                    <a:pt x="2458" y="48796"/>
                  </a:lnTo>
                  <a:lnTo>
                    <a:pt x="3380" y="50551"/>
                  </a:lnTo>
                  <a:lnTo>
                    <a:pt x="3467" y="50595"/>
                  </a:lnTo>
                  <a:lnTo>
                    <a:pt x="3555" y="50639"/>
                  </a:lnTo>
                  <a:lnTo>
                    <a:pt x="3599" y="50595"/>
                  </a:lnTo>
                  <a:lnTo>
                    <a:pt x="3687" y="50551"/>
                  </a:lnTo>
                  <a:lnTo>
                    <a:pt x="3687" y="50507"/>
                  </a:lnTo>
                  <a:lnTo>
                    <a:pt x="3731" y="50419"/>
                  </a:lnTo>
                  <a:lnTo>
                    <a:pt x="3687" y="50375"/>
                  </a:lnTo>
                  <a:lnTo>
                    <a:pt x="2809" y="48620"/>
                  </a:lnTo>
                  <a:lnTo>
                    <a:pt x="1273" y="45812"/>
                  </a:lnTo>
                  <a:lnTo>
                    <a:pt x="878" y="43793"/>
                  </a:lnTo>
                  <a:lnTo>
                    <a:pt x="527" y="41599"/>
                  </a:lnTo>
                  <a:lnTo>
                    <a:pt x="615" y="39054"/>
                  </a:lnTo>
                  <a:lnTo>
                    <a:pt x="615" y="39010"/>
                  </a:lnTo>
                  <a:lnTo>
                    <a:pt x="352" y="35324"/>
                  </a:lnTo>
                  <a:lnTo>
                    <a:pt x="615" y="33086"/>
                  </a:lnTo>
                  <a:lnTo>
                    <a:pt x="1010" y="31770"/>
                  </a:lnTo>
                  <a:lnTo>
                    <a:pt x="2502" y="28655"/>
                  </a:lnTo>
                  <a:lnTo>
                    <a:pt x="2502" y="28611"/>
                  </a:lnTo>
                  <a:lnTo>
                    <a:pt x="2765" y="27250"/>
                  </a:lnTo>
                  <a:lnTo>
                    <a:pt x="2941" y="24398"/>
                  </a:lnTo>
                  <a:lnTo>
                    <a:pt x="3862" y="20668"/>
                  </a:lnTo>
                  <a:lnTo>
                    <a:pt x="4126" y="19527"/>
                  </a:lnTo>
                  <a:lnTo>
                    <a:pt x="4170" y="18299"/>
                  </a:lnTo>
                  <a:lnTo>
                    <a:pt x="3906" y="16105"/>
                  </a:lnTo>
                  <a:lnTo>
                    <a:pt x="3818" y="13779"/>
                  </a:lnTo>
                  <a:lnTo>
                    <a:pt x="3731" y="11234"/>
                  </a:lnTo>
                  <a:lnTo>
                    <a:pt x="3775" y="7504"/>
                  </a:lnTo>
                  <a:lnTo>
                    <a:pt x="3862" y="5310"/>
                  </a:lnTo>
                  <a:lnTo>
                    <a:pt x="4301" y="3467"/>
                  </a:lnTo>
                  <a:lnTo>
                    <a:pt x="4784" y="176"/>
                  </a:lnTo>
                  <a:lnTo>
                    <a:pt x="4784" y="132"/>
                  </a:lnTo>
                  <a:lnTo>
                    <a:pt x="4784" y="45"/>
                  </a:lnTo>
                  <a:lnTo>
                    <a:pt x="4696"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 name="Google Shape;1226;p17"/>
            <p:cNvSpPr/>
            <p:nvPr/>
          </p:nvSpPr>
          <p:spPr>
            <a:xfrm>
              <a:off x="4181875" y="2871200"/>
              <a:ext cx="454200" cy="2112850"/>
            </a:xfrm>
            <a:custGeom>
              <a:rect b="b" l="l" r="r" t="t"/>
              <a:pathLst>
                <a:path extrusionOk="0" h="84514" w="18168">
                  <a:moveTo>
                    <a:pt x="17992" y="1"/>
                  </a:moveTo>
                  <a:lnTo>
                    <a:pt x="17904" y="44"/>
                  </a:lnTo>
                  <a:lnTo>
                    <a:pt x="14569" y="2370"/>
                  </a:lnTo>
                  <a:lnTo>
                    <a:pt x="13077" y="3204"/>
                  </a:lnTo>
                  <a:lnTo>
                    <a:pt x="10181" y="4389"/>
                  </a:lnTo>
                  <a:lnTo>
                    <a:pt x="8118" y="5135"/>
                  </a:lnTo>
                  <a:lnTo>
                    <a:pt x="6363" y="5486"/>
                  </a:lnTo>
                  <a:lnTo>
                    <a:pt x="6319" y="5529"/>
                  </a:lnTo>
                  <a:lnTo>
                    <a:pt x="5222" y="6275"/>
                  </a:lnTo>
                  <a:lnTo>
                    <a:pt x="4520" y="6758"/>
                  </a:lnTo>
                  <a:lnTo>
                    <a:pt x="4476" y="6758"/>
                  </a:lnTo>
                  <a:lnTo>
                    <a:pt x="1887" y="8952"/>
                  </a:lnTo>
                  <a:lnTo>
                    <a:pt x="1887" y="8996"/>
                  </a:lnTo>
                  <a:lnTo>
                    <a:pt x="308" y="10883"/>
                  </a:lnTo>
                  <a:lnTo>
                    <a:pt x="264" y="10927"/>
                  </a:lnTo>
                  <a:lnTo>
                    <a:pt x="1" y="11409"/>
                  </a:lnTo>
                  <a:lnTo>
                    <a:pt x="1" y="11497"/>
                  </a:lnTo>
                  <a:lnTo>
                    <a:pt x="1" y="11585"/>
                  </a:lnTo>
                  <a:lnTo>
                    <a:pt x="1975" y="15578"/>
                  </a:lnTo>
                  <a:lnTo>
                    <a:pt x="2809" y="18650"/>
                  </a:lnTo>
                  <a:lnTo>
                    <a:pt x="3467" y="22204"/>
                  </a:lnTo>
                  <a:lnTo>
                    <a:pt x="4081" y="25495"/>
                  </a:lnTo>
                  <a:lnTo>
                    <a:pt x="4081" y="25539"/>
                  </a:lnTo>
                  <a:lnTo>
                    <a:pt x="4783" y="27865"/>
                  </a:lnTo>
                  <a:lnTo>
                    <a:pt x="5573" y="30541"/>
                  </a:lnTo>
                  <a:lnTo>
                    <a:pt x="6144" y="33569"/>
                  </a:lnTo>
                  <a:lnTo>
                    <a:pt x="6407" y="35368"/>
                  </a:lnTo>
                  <a:lnTo>
                    <a:pt x="6275" y="39800"/>
                  </a:lnTo>
                  <a:lnTo>
                    <a:pt x="6319" y="41775"/>
                  </a:lnTo>
                  <a:lnTo>
                    <a:pt x="6363" y="41862"/>
                  </a:lnTo>
                  <a:lnTo>
                    <a:pt x="8031" y="44407"/>
                  </a:lnTo>
                  <a:lnTo>
                    <a:pt x="9786" y="46996"/>
                  </a:lnTo>
                  <a:lnTo>
                    <a:pt x="11497" y="49366"/>
                  </a:lnTo>
                  <a:lnTo>
                    <a:pt x="12594" y="51384"/>
                  </a:lnTo>
                  <a:lnTo>
                    <a:pt x="13779" y="53183"/>
                  </a:lnTo>
                  <a:lnTo>
                    <a:pt x="15227" y="55202"/>
                  </a:lnTo>
                  <a:lnTo>
                    <a:pt x="16587" y="57045"/>
                  </a:lnTo>
                  <a:lnTo>
                    <a:pt x="17597" y="58581"/>
                  </a:lnTo>
                  <a:lnTo>
                    <a:pt x="17684" y="59020"/>
                  </a:lnTo>
                  <a:lnTo>
                    <a:pt x="16763" y="60994"/>
                  </a:lnTo>
                  <a:lnTo>
                    <a:pt x="15797" y="62969"/>
                  </a:lnTo>
                  <a:lnTo>
                    <a:pt x="15139" y="65031"/>
                  </a:lnTo>
                  <a:lnTo>
                    <a:pt x="15139" y="65075"/>
                  </a:lnTo>
                  <a:lnTo>
                    <a:pt x="14920" y="67313"/>
                  </a:lnTo>
                  <a:lnTo>
                    <a:pt x="14920" y="67357"/>
                  </a:lnTo>
                  <a:lnTo>
                    <a:pt x="15052" y="68103"/>
                  </a:lnTo>
                  <a:lnTo>
                    <a:pt x="15052" y="68191"/>
                  </a:lnTo>
                  <a:lnTo>
                    <a:pt x="15534" y="69200"/>
                  </a:lnTo>
                  <a:lnTo>
                    <a:pt x="15885" y="71438"/>
                  </a:lnTo>
                  <a:lnTo>
                    <a:pt x="16149" y="73895"/>
                  </a:lnTo>
                  <a:lnTo>
                    <a:pt x="16192" y="75606"/>
                  </a:lnTo>
                  <a:lnTo>
                    <a:pt x="15973" y="77581"/>
                  </a:lnTo>
                  <a:lnTo>
                    <a:pt x="16017" y="79775"/>
                  </a:lnTo>
                  <a:lnTo>
                    <a:pt x="16017" y="79819"/>
                  </a:lnTo>
                  <a:lnTo>
                    <a:pt x="16280" y="81004"/>
                  </a:lnTo>
                  <a:lnTo>
                    <a:pt x="16280" y="81047"/>
                  </a:lnTo>
                  <a:lnTo>
                    <a:pt x="17816" y="84426"/>
                  </a:lnTo>
                  <a:lnTo>
                    <a:pt x="17904" y="84470"/>
                  </a:lnTo>
                  <a:lnTo>
                    <a:pt x="17992" y="84514"/>
                  </a:lnTo>
                  <a:lnTo>
                    <a:pt x="18079" y="84470"/>
                  </a:lnTo>
                  <a:lnTo>
                    <a:pt x="18123" y="84470"/>
                  </a:lnTo>
                  <a:lnTo>
                    <a:pt x="18167" y="84382"/>
                  </a:lnTo>
                  <a:lnTo>
                    <a:pt x="18167" y="84338"/>
                  </a:lnTo>
                  <a:lnTo>
                    <a:pt x="18167" y="84251"/>
                  </a:lnTo>
                  <a:lnTo>
                    <a:pt x="16587" y="80916"/>
                  </a:lnTo>
                  <a:lnTo>
                    <a:pt x="16368" y="79731"/>
                  </a:lnTo>
                  <a:lnTo>
                    <a:pt x="16324" y="77581"/>
                  </a:lnTo>
                  <a:lnTo>
                    <a:pt x="16543" y="75650"/>
                  </a:lnTo>
                  <a:lnTo>
                    <a:pt x="16543" y="75606"/>
                  </a:lnTo>
                  <a:lnTo>
                    <a:pt x="16500" y="73895"/>
                  </a:lnTo>
                  <a:lnTo>
                    <a:pt x="16236" y="71394"/>
                  </a:lnTo>
                  <a:lnTo>
                    <a:pt x="15885" y="69112"/>
                  </a:lnTo>
                  <a:lnTo>
                    <a:pt x="15885" y="69068"/>
                  </a:lnTo>
                  <a:lnTo>
                    <a:pt x="15403" y="68059"/>
                  </a:lnTo>
                  <a:lnTo>
                    <a:pt x="15271" y="67313"/>
                  </a:lnTo>
                  <a:lnTo>
                    <a:pt x="15490" y="65119"/>
                  </a:lnTo>
                  <a:lnTo>
                    <a:pt x="16105" y="63100"/>
                  </a:lnTo>
                  <a:lnTo>
                    <a:pt x="17070" y="61126"/>
                  </a:lnTo>
                  <a:lnTo>
                    <a:pt x="17992" y="59107"/>
                  </a:lnTo>
                  <a:lnTo>
                    <a:pt x="18035" y="59020"/>
                  </a:lnTo>
                  <a:lnTo>
                    <a:pt x="17948" y="58493"/>
                  </a:lnTo>
                  <a:lnTo>
                    <a:pt x="17904" y="58405"/>
                  </a:lnTo>
                  <a:lnTo>
                    <a:pt x="16895" y="56826"/>
                  </a:lnTo>
                  <a:lnTo>
                    <a:pt x="15534" y="54983"/>
                  </a:lnTo>
                  <a:lnTo>
                    <a:pt x="14086" y="53008"/>
                  </a:lnTo>
                  <a:lnTo>
                    <a:pt x="12901" y="51209"/>
                  </a:lnTo>
                  <a:lnTo>
                    <a:pt x="11804" y="49190"/>
                  </a:lnTo>
                  <a:lnTo>
                    <a:pt x="11760" y="49146"/>
                  </a:lnTo>
                  <a:lnTo>
                    <a:pt x="10093" y="46821"/>
                  </a:lnTo>
                  <a:lnTo>
                    <a:pt x="8338" y="44232"/>
                  </a:lnTo>
                  <a:lnTo>
                    <a:pt x="6670" y="41687"/>
                  </a:lnTo>
                  <a:lnTo>
                    <a:pt x="6626" y="39800"/>
                  </a:lnTo>
                  <a:lnTo>
                    <a:pt x="6758" y="35368"/>
                  </a:lnTo>
                  <a:lnTo>
                    <a:pt x="6758" y="35324"/>
                  </a:lnTo>
                  <a:lnTo>
                    <a:pt x="6495" y="33481"/>
                  </a:lnTo>
                  <a:lnTo>
                    <a:pt x="5880" y="30453"/>
                  </a:lnTo>
                  <a:lnTo>
                    <a:pt x="5135" y="27777"/>
                  </a:lnTo>
                  <a:lnTo>
                    <a:pt x="4432" y="25451"/>
                  </a:lnTo>
                  <a:lnTo>
                    <a:pt x="3774" y="22160"/>
                  </a:lnTo>
                  <a:lnTo>
                    <a:pt x="3160" y="18562"/>
                  </a:lnTo>
                  <a:lnTo>
                    <a:pt x="2326" y="15446"/>
                  </a:lnTo>
                  <a:lnTo>
                    <a:pt x="2326" y="15403"/>
                  </a:lnTo>
                  <a:lnTo>
                    <a:pt x="352" y="11497"/>
                  </a:lnTo>
                  <a:lnTo>
                    <a:pt x="571" y="11102"/>
                  </a:lnTo>
                  <a:lnTo>
                    <a:pt x="2151" y="9215"/>
                  </a:lnTo>
                  <a:lnTo>
                    <a:pt x="4696" y="7021"/>
                  </a:lnTo>
                  <a:lnTo>
                    <a:pt x="5442" y="6583"/>
                  </a:lnTo>
                  <a:lnTo>
                    <a:pt x="6495" y="5837"/>
                  </a:lnTo>
                  <a:lnTo>
                    <a:pt x="8206" y="5486"/>
                  </a:lnTo>
                  <a:lnTo>
                    <a:pt x="10312" y="4696"/>
                  </a:lnTo>
                  <a:lnTo>
                    <a:pt x="13209" y="3555"/>
                  </a:lnTo>
                  <a:lnTo>
                    <a:pt x="13252" y="3555"/>
                  </a:lnTo>
                  <a:lnTo>
                    <a:pt x="14744" y="2677"/>
                  </a:lnTo>
                  <a:lnTo>
                    <a:pt x="18123" y="308"/>
                  </a:lnTo>
                  <a:lnTo>
                    <a:pt x="18167" y="264"/>
                  </a:lnTo>
                  <a:lnTo>
                    <a:pt x="18167" y="220"/>
                  </a:lnTo>
                  <a:lnTo>
                    <a:pt x="18167" y="132"/>
                  </a:lnTo>
                  <a:lnTo>
                    <a:pt x="18167" y="88"/>
                  </a:lnTo>
                  <a:lnTo>
                    <a:pt x="18123" y="44"/>
                  </a:lnTo>
                  <a:lnTo>
                    <a:pt x="18035"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 name="Google Shape;1227;p17"/>
            <p:cNvSpPr/>
            <p:nvPr/>
          </p:nvSpPr>
          <p:spPr>
            <a:xfrm>
              <a:off x="4065600" y="2698975"/>
              <a:ext cx="527675" cy="2220375"/>
            </a:xfrm>
            <a:custGeom>
              <a:rect b="b" l="l" r="r" t="t"/>
              <a:pathLst>
                <a:path extrusionOk="0" h="88815" w="21107">
                  <a:moveTo>
                    <a:pt x="20887" y="0"/>
                  </a:moveTo>
                  <a:lnTo>
                    <a:pt x="20843" y="44"/>
                  </a:lnTo>
                  <a:lnTo>
                    <a:pt x="17509" y="1887"/>
                  </a:lnTo>
                  <a:lnTo>
                    <a:pt x="15314" y="3204"/>
                  </a:lnTo>
                  <a:lnTo>
                    <a:pt x="13779" y="4125"/>
                  </a:lnTo>
                  <a:lnTo>
                    <a:pt x="12243" y="5090"/>
                  </a:lnTo>
                  <a:lnTo>
                    <a:pt x="10707" y="6056"/>
                  </a:lnTo>
                  <a:lnTo>
                    <a:pt x="9215" y="7109"/>
                  </a:lnTo>
                  <a:lnTo>
                    <a:pt x="8469" y="7635"/>
                  </a:lnTo>
                  <a:lnTo>
                    <a:pt x="7811" y="8206"/>
                  </a:lnTo>
                  <a:lnTo>
                    <a:pt x="7109" y="8776"/>
                  </a:lnTo>
                  <a:lnTo>
                    <a:pt x="6494" y="9347"/>
                  </a:lnTo>
                  <a:lnTo>
                    <a:pt x="5880" y="9961"/>
                  </a:lnTo>
                  <a:lnTo>
                    <a:pt x="5310" y="10575"/>
                  </a:lnTo>
                  <a:lnTo>
                    <a:pt x="4783" y="11234"/>
                  </a:lnTo>
                  <a:lnTo>
                    <a:pt x="4344" y="11892"/>
                  </a:lnTo>
                  <a:lnTo>
                    <a:pt x="3291" y="13164"/>
                  </a:lnTo>
                  <a:lnTo>
                    <a:pt x="3291" y="13208"/>
                  </a:lnTo>
                  <a:lnTo>
                    <a:pt x="1185" y="17903"/>
                  </a:lnTo>
                  <a:lnTo>
                    <a:pt x="220" y="20712"/>
                  </a:lnTo>
                  <a:lnTo>
                    <a:pt x="176" y="20756"/>
                  </a:lnTo>
                  <a:lnTo>
                    <a:pt x="0" y="22204"/>
                  </a:lnTo>
                  <a:lnTo>
                    <a:pt x="0" y="22248"/>
                  </a:lnTo>
                  <a:lnTo>
                    <a:pt x="176" y="25539"/>
                  </a:lnTo>
                  <a:lnTo>
                    <a:pt x="834" y="29576"/>
                  </a:lnTo>
                  <a:lnTo>
                    <a:pt x="1492" y="31989"/>
                  </a:lnTo>
                  <a:lnTo>
                    <a:pt x="2414" y="34578"/>
                  </a:lnTo>
                  <a:lnTo>
                    <a:pt x="3467" y="37123"/>
                  </a:lnTo>
                  <a:lnTo>
                    <a:pt x="4388" y="39361"/>
                  </a:lnTo>
                  <a:lnTo>
                    <a:pt x="4959" y="41028"/>
                  </a:lnTo>
                  <a:lnTo>
                    <a:pt x="5485" y="43003"/>
                  </a:lnTo>
                  <a:lnTo>
                    <a:pt x="5661" y="44276"/>
                  </a:lnTo>
                  <a:lnTo>
                    <a:pt x="5573" y="46733"/>
                  </a:lnTo>
                  <a:lnTo>
                    <a:pt x="5573" y="46777"/>
                  </a:lnTo>
                  <a:lnTo>
                    <a:pt x="5880" y="48971"/>
                  </a:lnTo>
                  <a:lnTo>
                    <a:pt x="6363" y="51647"/>
                  </a:lnTo>
                  <a:lnTo>
                    <a:pt x="6275" y="56343"/>
                  </a:lnTo>
                  <a:lnTo>
                    <a:pt x="6187" y="58624"/>
                  </a:lnTo>
                  <a:lnTo>
                    <a:pt x="6187" y="61345"/>
                  </a:lnTo>
                  <a:lnTo>
                    <a:pt x="6275" y="65733"/>
                  </a:lnTo>
                  <a:lnTo>
                    <a:pt x="6275" y="65821"/>
                  </a:lnTo>
                  <a:lnTo>
                    <a:pt x="6538" y="66347"/>
                  </a:lnTo>
                  <a:lnTo>
                    <a:pt x="6582" y="66391"/>
                  </a:lnTo>
                  <a:lnTo>
                    <a:pt x="8996" y="68717"/>
                  </a:lnTo>
                  <a:lnTo>
                    <a:pt x="10839" y="70384"/>
                  </a:lnTo>
                  <a:lnTo>
                    <a:pt x="12901" y="71964"/>
                  </a:lnTo>
                  <a:lnTo>
                    <a:pt x="14744" y="73368"/>
                  </a:lnTo>
                  <a:lnTo>
                    <a:pt x="14744" y="73412"/>
                  </a:lnTo>
                  <a:lnTo>
                    <a:pt x="16411" y="74377"/>
                  </a:lnTo>
                  <a:lnTo>
                    <a:pt x="17947" y="75167"/>
                  </a:lnTo>
                  <a:lnTo>
                    <a:pt x="18825" y="76528"/>
                  </a:lnTo>
                  <a:lnTo>
                    <a:pt x="19439" y="78020"/>
                  </a:lnTo>
                  <a:lnTo>
                    <a:pt x="19746" y="80170"/>
                  </a:lnTo>
                  <a:lnTo>
                    <a:pt x="20054" y="82802"/>
                  </a:lnTo>
                  <a:lnTo>
                    <a:pt x="19922" y="84996"/>
                  </a:lnTo>
                  <a:lnTo>
                    <a:pt x="19703" y="87190"/>
                  </a:lnTo>
                  <a:lnTo>
                    <a:pt x="19615" y="88639"/>
                  </a:lnTo>
                  <a:lnTo>
                    <a:pt x="19659" y="88726"/>
                  </a:lnTo>
                  <a:lnTo>
                    <a:pt x="19659" y="88770"/>
                  </a:lnTo>
                  <a:lnTo>
                    <a:pt x="19746" y="88814"/>
                  </a:lnTo>
                  <a:lnTo>
                    <a:pt x="19790" y="88814"/>
                  </a:lnTo>
                  <a:lnTo>
                    <a:pt x="19922" y="88770"/>
                  </a:lnTo>
                  <a:lnTo>
                    <a:pt x="19966" y="88726"/>
                  </a:lnTo>
                  <a:lnTo>
                    <a:pt x="19966" y="88682"/>
                  </a:lnTo>
                  <a:lnTo>
                    <a:pt x="20054" y="87190"/>
                  </a:lnTo>
                  <a:lnTo>
                    <a:pt x="20273" y="85040"/>
                  </a:lnTo>
                  <a:lnTo>
                    <a:pt x="20405" y="82802"/>
                  </a:lnTo>
                  <a:lnTo>
                    <a:pt x="20405" y="82759"/>
                  </a:lnTo>
                  <a:lnTo>
                    <a:pt x="20097" y="80126"/>
                  </a:lnTo>
                  <a:lnTo>
                    <a:pt x="19790" y="77932"/>
                  </a:lnTo>
                  <a:lnTo>
                    <a:pt x="19790" y="77888"/>
                  </a:lnTo>
                  <a:lnTo>
                    <a:pt x="19132" y="76396"/>
                  </a:lnTo>
                  <a:lnTo>
                    <a:pt x="19132" y="76352"/>
                  </a:lnTo>
                  <a:lnTo>
                    <a:pt x="18211" y="74948"/>
                  </a:lnTo>
                  <a:lnTo>
                    <a:pt x="18167" y="74860"/>
                  </a:lnTo>
                  <a:lnTo>
                    <a:pt x="16587" y="74070"/>
                  </a:lnTo>
                  <a:lnTo>
                    <a:pt x="14963" y="73105"/>
                  </a:lnTo>
                  <a:lnTo>
                    <a:pt x="13120" y="71701"/>
                  </a:lnTo>
                  <a:lnTo>
                    <a:pt x="11102" y="70121"/>
                  </a:lnTo>
                  <a:lnTo>
                    <a:pt x="9215" y="68454"/>
                  </a:lnTo>
                  <a:lnTo>
                    <a:pt x="6846" y="66172"/>
                  </a:lnTo>
                  <a:lnTo>
                    <a:pt x="6626" y="65689"/>
                  </a:lnTo>
                  <a:lnTo>
                    <a:pt x="6538" y="61345"/>
                  </a:lnTo>
                  <a:lnTo>
                    <a:pt x="6538" y="58624"/>
                  </a:lnTo>
                  <a:lnTo>
                    <a:pt x="6626" y="56387"/>
                  </a:lnTo>
                  <a:lnTo>
                    <a:pt x="6714" y="51647"/>
                  </a:lnTo>
                  <a:lnTo>
                    <a:pt x="6714" y="51604"/>
                  </a:lnTo>
                  <a:lnTo>
                    <a:pt x="6231" y="48883"/>
                  </a:lnTo>
                  <a:lnTo>
                    <a:pt x="5924" y="46733"/>
                  </a:lnTo>
                  <a:lnTo>
                    <a:pt x="6012" y="44276"/>
                  </a:lnTo>
                  <a:lnTo>
                    <a:pt x="6012" y="44232"/>
                  </a:lnTo>
                  <a:lnTo>
                    <a:pt x="5836" y="42959"/>
                  </a:lnTo>
                  <a:lnTo>
                    <a:pt x="5836" y="42915"/>
                  </a:lnTo>
                  <a:lnTo>
                    <a:pt x="5310" y="40941"/>
                  </a:lnTo>
                  <a:lnTo>
                    <a:pt x="4695" y="39229"/>
                  </a:lnTo>
                  <a:lnTo>
                    <a:pt x="3818" y="36991"/>
                  </a:lnTo>
                  <a:lnTo>
                    <a:pt x="2765" y="34446"/>
                  </a:lnTo>
                  <a:lnTo>
                    <a:pt x="1843" y="31857"/>
                  </a:lnTo>
                  <a:lnTo>
                    <a:pt x="1185" y="29488"/>
                  </a:lnTo>
                  <a:lnTo>
                    <a:pt x="483" y="25495"/>
                  </a:lnTo>
                  <a:lnTo>
                    <a:pt x="351" y="22248"/>
                  </a:lnTo>
                  <a:lnTo>
                    <a:pt x="527" y="20800"/>
                  </a:lnTo>
                  <a:lnTo>
                    <a:pt x="1492" y="18035"/>
                  </a:lnTo>
                  <a:lnTo>
                    <a:pt x="3598" y="13340"/>
                  </a:lnTo>
                  <a:lnTo>
                    <a:pt x="4608" y="12067"/>
                  </a:lnTo>
                  <a:lnTo>
                    <a:pt x="5090" y="11453"/>
                  </a:lnTo>
                  <a:lnTo>
                    <a:pt x="5573" y="10795"/>
                  </a:lnTo>
                  <a:lnTo>
                    <a:pt x="6143" y="10181"/>
                  </a:lnTo>
                  <a:lnTo>
                    <a:pt x="6758" y="9610"/>
                  </a:lnTo>
                  <a:lnTo>
                    <a:pt x="7372" y="8996"/>
                  </a:lnTo>
                  <a:lnTo>
                    <a:pt x="8030" y="8469"/>
                  </a:lnTo>
                  <a:lnTo>
                    <a:pt x="9434" y="7372"/>
                  </a:lnTo>
                  <a:lnTo>
                    <a:pt x="10926" y="6319"/>
                  </a:lnTo>
                  <a:lnTo>
                    <a:pt x="12418" y="5354"/>
                  </a:lnTo>
                  <a:lnTo>
                    <a:pt x="13954" y="4432"/>
                  </a:lnTo>
                  <a:lnTo>
                    <a:pt x="15490" y="3511"/>
                  </a:lnTo>
                  <a:lnTo>
                    <a:pt x="17684" y="2194"/>
                  </a:lnTo>
                  <a:lnTo>
                    <a:pt x="21019" y="351"/>
                  </a:lnTo>
                  <a:lnTo>
                    <a:pt x="21063" y="307"/>
                  </a:lnTo>
                  <a:lnTo>
                    <a:pt x="21107" y="220"/>
                  </a:lnTo>
                  <a:lnTo>
                    <a:pt x="21107" y="176"/>
                  </a:lnTo>
                  <a:lnTo>
                    <a:pt x="21063" y="88"/>
                  </a:lnTo>
                  <a:lnTo>
                    <a:pt x="21019" y="44"/>
                  </a:lnTo>
                  <a:lnTo>
                    <a:pt x="20975"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 name="Google Shape;1228;p17"/>
            <p:cNvSpPr/>
            <p:nvPr/>
          </p:nvSpPr>
          <p:spPr>
            <a:xfrm>
              <a:off x="3837425" y="3370350"/>
              <a:ext cx="377375" cy="1344950"/>
            </a:xfrm>
            <a:custGeom>
              <a:rect b="b" l="l" r="r" t="t"/>
              <a:pathLst>
                <a:path extrusionOk="0" h="53798" w="15095">
                  <a:moveTo>
                    <a:pt x="88" y="0"/>
                  </a:moveTo>
                  <a:lnTo>
                    <a:pt x="44" y="44"/>
                  </a:lnTo>
                  <a:lnTo>
                    <a:pt x="0" y="132"/>
                  </a:lnTo>
                  <a:lnTo>
                    <a:pt x="0" y="176"/>
                  </a:lnTo>
                  <a:lnTo>
                    <a:pt x="0" y="263"/>
                  </a:lnTo>
                  <a:lnTo>
                    <a:pt x="2326" y="5222"/>
                  </a:lnTo>
                  <a:lnTo>
                    <a:pt x="2326" y="5266"/>
                  </a:lnTo>
                  <a:lnTo>
                    <a:pt x="4871" y="9522"/>
                  </a:lnTo>
                  <a:lnTo>
                    <a:pt x="6670" y="12989"/>
                  </a:lnTo>
                  <a:lnTo>
                    <a:pt x="8206" y="16192"/>
                  </a:lnTo>
                  <a:lnTo>
                    <a:pt x="8996" y="17947"/>
                  </a:lnTo>
                  <a:lnTo>
                    <a:pt x="9259" y="18693"/>
                  </a:lnTo>
                  <a:lnTo>
                    <a:pt x="9347" y="21326"/>
                  </a:lnTo>
                  <a:lnTo>
                    <a:pt x="9390" y="25670"/>
                  </a:lnTo>
                  <a:lnTo>
                    <a:pt x="9390" y="28917"/>
                  </a:lnTo>
                  <a:lnTo>
                    <a:pt x="9478" y="36157"/>
                  </a:lnTo>
                  <a:lnTo>
                    <a:pt x="9829" y="42476"/>
                  </a:lnTo>
                  <a:lnTo>
                    <a:pt x="9961" y="43485"/>
                  </a:lnTo>
                  <a:lnTo>
                    <a:pt x="9961" y="43529"/>
                  </a:lnTo>
                  <a:lnTo>
                    <a:pt x="10751" y="45548"/>
                  </a:lnTo>
                  <a:lnTo>
                    <a:pt x="11936" y="48005"/>
                  </a:lnTo>
                  <a:lnTo>
                    <a:pt x="12901" y="49980"/>
                  </a:lnTo>
                  <a:lnTo>
                    <a:pt x="13603" y="51603"/>
                  </a:lnTo>
                  <a:lnTo>
                    <a:pt x="14744" y="53710"/>
                  </a:lnTo>
                  <a:lnTo>
                    <a:pt x="14832" y="53797"/>
                  </a:lnTo>
                  <a:lnTo>
                    <a:pt x="15007" y="53797"/>
                  </a:lnTo>
                  <a:lnTo>
                    <a:pt x="15051" y="53753"/>
                  </a:lnTo>
                  <a:lnTo>
                    <a:pt x="15095" y="53710"/>
                  </a:lnTo>
                  <a:lnTo>
                    <a:pt x="15095" y="53622"/>
                  </a:lnTo>
                  <a:lnTo>
                    <a:pt x="15051" y="53578"/>
                  </a:lnTo>
                  <a:lnTo>
                    <a:pt x="13910" y="51472"/>
                  </a:lnTo>
                  <a:lnTo>
                    <a:pt x="13208" y="49848"/>
                  </a:lnTo>
                  <a:lnTo>
                    <a:pt x="12243" y="47873"/>
                  </a:lnTo>
                  <a:lnTo>
                    <a:pt x="11058" y="45372"/>
                  </a:lnTo>
                  <a:lnTo>
                    <a:pt x="10312" y="43398"/>
                  </a:lnTo>
                  <a:lnTo>
                    <a:pt x="10180" y="42432"/>
                  </a:lnTo>
                  <a:lnTo>
                    <a:pt x="9829" y="36114"/>
                  </a:lnTo>
                  <a:lnTo>
                    <a:pt x="9741" y="28917"/>
                  </a:lnTo>
                  <a:lnTo>
                    <a:pt x="9741" y="25670"/>
                  </a:lnTo>
                  <a:lnTo>
                    <a:pt x="9698" y="21326"/>
                  </a:lnTo>
                  <a:lnTo>
                    <a:pt x="9610" y="18649"/>
                  </a:lnTo>
                  <a:lnTo>
                    <a:pt x="9566" y="18605"/>
                  </a:lnTo>
                  <a:lnTo>
                    <a:pt x="9303" y="17815"/>
                  </a:lnTo>
                  <a:lnTo>
                    <a:pt x="8513" y="16016"/>
                  </a:lnTo>
                  <a:lnTo>
                    <a:pt x="6977" y="12857"/>
                  </a:lnTo>
                  <a:lnTo>
                    <a:pt x="5178" y="9347"/>
                  </a:lnTo>
                  <a:lnTo>
                    <a:pt x="2633" y="5090"/>
                  </a:lnTo>
                  <a:lnTo>
                    <a:pt x="307" y="88"/>
                  </a:lnTo>
                  <a:lnTo>
                    <a:pt x="263" y="44"/>
                  </a:lnTo>
                  <a:lnTo>
                    <a:pt x="219"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 name="Google Shape;1229;p17"/>
            <p:cNvSpPr/>
            <p:nvPr/>
          </p:nvSpPr>
          <p:spPr>
            <a:xfrm>
              <a:off x="3607050" y="3450425"/>
              <a:ext cx="547425" cy="1221000"/>
            </a:xfrm>
            <a:custGeom>
              <a:rect b="b" l="l" r="r" t="t"/>
              <a:pathLst>
                <a:path extrusionOk="0" h="48840" w="21897">
                  <a:moveTo>
                    <a:pt x="8425" y="0"/>
                  </a:moveTo>
                  <a:lnTo>
                    <a:pt x="132" y="2150"/>
                  </a:lnTo>
                  <a:lnTo>
                    <a:pt x="88" y="2194"/>
                  </a:lnTo>
                  <a:lnTo>
                    <a:pt x="44" y="2238"/>
                  </a:lnTo>
                  <a:lnTo>
                    <a:pt x="0" y="2326"/>
                  </a:lnTo>
                  <a:lnTo>
                    <a:pt x="0" y="2370"/>
                  </a:lnTo>
                  <a:lnTo>
                    <a:pt x="44" y="2458"/>
                  </a:lnTo>
                  <a:lnTo>
                    <a:pt x="88" y="2501"/>
                  </a:lnTo>
                  <a:lnTo>
                    <a:pt x="220" y="2501"/>
                  </a:lnTo>
                  <a:lnTo>
                    <a:pt x="8381" y="351"/>
                  </a:lnTo>
                  <a:lnTo>
                    <a:pt x="9742" y="3862"/>
                  </a:lnTo>
                  <a:lnTo>
                    <a:pt x="9785" y="3950"/>
                  </a:lnTo>
                  <a:lnTo>
                    <a:pt x="12638" y="6846"/>
                  </a:lnTo>
                  <a:lnTo>
                    <a:pt x="14437" y="10093"/>
                  </a:lnTo>
                  <a:lnTo>
                    <a:pt x="16148" y="13559"/>
                  </a:lnTo>
                  <a:lnTo>
                    <a:pt x="17114" y="15446"/>
                  </a:lnTo>
                  <a:lnTo>
                    <a:pt x="17333" y="16631"/>
                  </a:lnTo>
                  <a:lnTo>
                    <a:pt x="17377" y="18825"/>
                  </a:lnTo>
                  <a:lnTo>
                    <a:pt x="17421" y="21019"/>
                  </a:lnTo>
                  <a:lnTo>
                    <a:pt x="17465" y="25363"/>
                  </a:lnTo>
                  <a:lnTo>
                    <a:pt x="17465" y="28303"/>
                  </a:lnTo>
                  <a:lnTo>
                    <a:pt x="17508" y="31243"/>
                  </a:lnTo>
                  <a:lnTo>
                    <a:pt x="17596" y="34183"/>
                  </a:lnTo>
                  <a:lnTo>
                    <a:pt x="17728" y="37123"/>
                  </a:lnTo>
                  <a:lnTo>
                    <a:pt x="17947" y="40546"/>
                  </a:lnTo>
                  <a:lnTo>
                    <a:pt x="17947" y="40590"/>
                  </a:lnTo>
                  <a:lnTo>
                    <a:pt x="20975" y="47303"/>
                  </a:lnTo>
                  <a:lnTo>
                    <a:pt x="21545" y="48707"/>
                  </a:lnTo>
                  <a:lnTo>
                    <a:pt x="21633" y="48795"/>
                  </a:lnTo>
                  <a:lnTo>
                    <a:pt x="21721" y="48839"/>
                  </a:lnTo>
                  <a:lnTo>
                    <a:pt x="21765" y="48839"/>
                  </a:lnTo>
                  <a:lnTo>
                    <a:pt x="21853" y="48795"/>
                  </a:lnTo>
                  <a:lnTo>
                    <a:pt x="21853" y="48751"/>
                  </a:lnTo>
                  <a:lnTo>
                    <a:pt x="21896" y="48664"/>
                  </a:lnTo>
                  <a:lnTo>
                    <a:pt x="21853" y="48576"/>
                  </a:lnTo>
                  <a:lnTo>
                    <a:pt x="21326" y="47172"/>
                  </a:lnTo>
                  <a:lnTo>
                    <a:pt x="18298" y="40458"/>
                  </a:lnTo>
                  <a:lnTo>
                    <a:pt x="18079" y="37123"/>
                  </a:lnTo>
                  <a:lnTo>
                    <a:pt x="17947" y="34183"/>
                  </a:lnTo>
                  <a:lnTo>
                    <a:pt x="17859" y="31243"/>
                  </a:lnTo>
                  <a:lnTo>
                    <a:pt x="17816" y="28303"/>
                  </a:lnTo>
                  <a:lnTo>
                    <a:pt x="17816" y="25363"/>
                  </a:lnTo>
                  <a:lnTo>
                    <a:pt x="17772" y="21019"/>
                  </a:lnTo>
                  <a:lnTo>
                    <a:pt x="17728" y="18781"/>
                  </a:lnTo>
                  <a:lnTo>
                    <a:pt x="17684" y="16587"/>
                  </a:lnTo>
                  <a:lnTo>
                    <a:pt x="17465" y="15358"/>
                  </a:lnTo>
                  <a:lnTo>
                    <a:pt x="17465" y="15315"/>
                  </a:lnTo>
                  <a:lnTo>
                    <a:pt x="16455" y="13428"/>
                  </a:lnTo>
                  <a:lnTo>
                    <a:pt x="14744" y="9917"/>
                  </a:lnTo>
                  <a:lnTo>
                    <a:pt x="12945" y="6670"/>
                  </a:lnTo>
                  <a:lnTo>
                    <a:pt x="12901" y="6626"/>
                  </a:lnTo>
                  <a:lnTo>
                    <a:pt x="10049" y="3730"/>
                  </a:lnTo>
                  <a:lnTo>
                    <a:pt x="8645" y="88"/>
                  </a:lnTo>
                  <a:lnTo>
                    <a:pt x="8557"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 name="Google Shape;1230;p17"/>
            <p:cNvSpPr/>
            <p:nvPr/>
          </p:nvSpPr>
          <p:spPr>
            <a:xfrm>
              <a:off x="3672850" y="3530500"/>
              <a:ext cx="435550" cy="1108000"/>
            </a:xfrm>
            <a:custGeom>
              <a:rect b="b" l="l" r="r" t="t"/>
              <a:pathLst>
                <a:path extrusionOk="0" h="44320" w="17422">
                  <a:moveTo>
                    <a:pt x="2019" y="1"/>
                  </a:moveTo>
                  <a:lnTo>
                    <a:pt x="133" y="483"/>
                  </a:lnTo>
                  <a:lnTo>
                    <a:pt x="45" y="483"/>
                  </a:lnTo>
                  <a:lnTo>
                    <a:pt x="1" y="571"/>
                  </a:lnTo>
                  <a:lnTo>
                    <a:pt x="1" y="615"/>
                  </a:lnTo>
                  <a:lnTo>
                    <a:pt x="1" y="703"/>
                  </a:lnTo>
                  <a:lnTo>
                    <a:pt x="45" y="747"/>
                  </a:lnTo>
                  <a:lnTo>
                    <a:pt x="89" y="790"/>
                  </a:lnTo>
                  <a:lnTo>
                    <a:pt x="133" y="834"/>
                  </a:lnTo>
                  <a:lnTo>
                    <a:pt x="220" y="834"/>
                  </a:lnTo>
                  <a:lnTo>
                    <a:pt x="2019" y="352"/>
                  </a:lnTo>
                  <a:lnTo>
                    <a:pt x="3248" y="1624"/>
                  </a:lnTo>
                  <a:lnTo>
                    <a:pt x="4433" y="2721"/>
                  </a:lnTo>
                  <a:lnTo>
                    <a:pt x="5881" y="4081"/>
                  </a:lnTo>
                  <a:lnTo>
                    <a:pt x="9918" y="8557"/>
                  </a:lnTo>
                  <a:lnTo>
                    <a:pt x="13341" y="14393"/>
                  </a:lnTo>
                  <a:lnTo>
                    <a:pt x="13560" y="18737"/>
                  </a:lnTo>
                  <a:lnTo>
                    <a:pt x="13648" y="22116"/>
                  </a:lnTo>
                  <a:lnTo>
                    <a:pt x="13648" y="24968"/>
                  </a:lnTo>
                  <a:lnTo>
                    <a:pt x="13736" y="29357"/>
                  </a:lnTo>
                  <a:lnTo>
                    <a:pt x="14130" y="36772"/>
                  </a:lnTo>
                  <a:lnTo>
                    <a:pt x="14306" y="37825"/>
                  </a:lnTo>
                  <a:lnTo>
                    <a:pt x="14306" y="37869"/>
                  </a:lnTo>
                  <a:lnTo>
                    <a:pt x="15579" y="40941"/>
                  </a:lnTo>
                  <a:lnTo>
                    <a:pt x="17070" y="44232"/>
                  </a:lnTo>
                  <a:lnTo>
                    <a:pt x="17158" y="44276"/>
                  </a:lnTo>
                  <a:lnTo>
                    <a:pt x="17246" y="44320"/>
                  </a:lnTo>
                  <a:lnTo>
                    <a:pt x="17334" y="44320"/>
                  </a:lnTo>
                  <a:lnTo>
                    <a:pt x="17378" y="44276"/>
                  </a:lnTo>
                  <a:lnTo>
                    <a:pt x="17422" y="44188"/>
                  </a:lnTo>
                  <a:lnTo>
                    <a:pt x="17422" y="44144"/>
                  </a:lnTo>
                  <a:lnTo>
                    <a:pt x="17422" y="44056"/>
                  </a:lnTo>
                  <a:lnTo>
                    <a:pt x="15886" y="40809"/>
                  </a:lnTo>
                  <a:lnTo>
                    <a:pt x="14657" y="37782"/>
                  </a:lnTo>
                  <a:lnTo>
                    <a:pt x="14482" y="36728"/>
                  </a:lnTo>
                  <a:lnTo>
                    <a:pt x="14087" y="29313"/>
                  </a:lnTo>
                  <a:lnTo>
                    <a:pt x="13999" y="24968"/>
                  </a:lnTo>
                  <a:lnTo>
                    <a:pt x="13999" y="22072"/>
                  </a:lnTo>
                  <a:lnTo>
                    <a:pt x="13911" y="18737"/>
                  </a:lnTo>
                  <a:lnTo>
                    <a:pt x="13692" y="14349"/>
                  </a:lnTo>
                  <a:lnTo>
                    <a:pt x="13692" y="14262"/>
                  </a:lnTo>
                  <a:lnTo>
                    <a:pt x="10225" y="8382"/>
                  </a:lnTo>
                  <a:lnTo>
                    <a:pt x="10181" y="8338"/>
                  </a:lnTo>
                  <a:lnTo>
                    <a:pt x="6144" y="3862"/>
                  </a:lnTo>
                  <a:lnTo>
                    <a:pt x="4477" y="2282"/>
                  </a:lnTo>
                  <a:lnTo>
                    <a:pt x="3248" y="1098"/>
                  </a:lnTo>
                  <a:lnTo>
                    <a:pt x="2195" y="44"/>
                  </a:lnTo>
                  <a:lnTo>
                    <a:pt x="2151"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 name="Google Shape;1231;p17"/>
            <p:cNvSpPr/>
            <p:nvPr/>
          </p:nvSpPr>
          <p:spPr>
            <a:xfrm>
              <a:off x="6276075" y="3554625"/>
              <a:ext cx="204075" cy="110825"/>
            </a:xfrm>
            <a:custGeom>
              <a:rect b="b" l="l" r="r" t="t"/>
              <a:pathLst>
                <a:path extrusionOk="0" h="4433" w="8163">
                  <a:moveTo>
                    <a:pt x="4740" y="1"/>
                  </a:moveTo>
                  <a:lnTo>
                    <a:pt x="2589" y="1010"/>
                  </a:lnTo>
                  <a:lnTo>
                    <a:pt x="922" y="1712"/>
                  </a:lnTo>
                  <a:lnTo>
                    <a:pt x="878" y="1756"/>
                  </a:lnTo>
                  <a:lnTo>
                    <a:pt x="220" y="2327"/>
                  </a:lnTo>
                  <a:lnTo>
                    <a:pt x="132" y="2414"/>
                  </a:lnTo>
                  <a:lnTo>
                    <a:pt x="0" y="2809"/>
                  </a:lnTo>
                  <a:lnTo>
                    <a:pt x="0" y="2941"/>
                  </a:lnTo>
                  <a:lnTo>
                    <a:pt x="176" y="3467"/>
                  </a:lnTo>
                  <a:lnTo>
                    <a:pt x="220" y="3555"/>
                  </a:lnTo>
                  <a:lnTo>
                    <a:pt x="703" y="3994"/>
                  </a:lnTo>
                  <a:lnTo>
                    <a:pt x="746" y="4038"/>
                  </a:lnTo>
                  <a:lnTo>
                    <a:pt x="1361" y="4345"/>
                  </a:lnTo>
                  <a:lnTo>
                    <a:pt x="1448" y="4345"/>
                  </a:lnTo>
                  <a:lnTo>
                    <a:pt x="3028" y="4433"/>
                  </a:lnTo>
                  <a:lnTo>
                    <a:pt x="3072" y="4433"/>
                  </a:lnTo>
                  <a:lnTo>
                    <a:pt x="5178" y="4038"/>
                  </a:lnTo>
                  <a:lnTo>
                    <a:pt x="8031" y="3160"/>
                  </a:lnTo>
                  <a:lnTo>
                    <a:pt x="8118" y="3160"/>
                  </a:lnTo>
                  <a:lnTo>
                    <a:pt x="8162" y="3073"/>
                  </a:lnTo>
                  <a:lnTo>
                    <a:pt x="8162" y="3029"/>
                  </a:lnTo>
                  <a:lnTo>
                    <a:pt x="8162" y="2941"/>
                  </a:lnTo>
                  <a:lnTo>
                    <a:pt x="8118" y="2897"/>
                  </a:lnTo>
                  <a:lnTo>
                    <a:pt x="8074" y="2853"/>
                  </a:lnTo>
                  <a:lnTo>
                    <a:pt x="7943" y="2853"/>
                  </a:lnTo>
                  <a:lnTo>
                    <a:pt x="5091" y="3687"/>
                  </a:lnTo>
                  <a:lnTo>
                    <a:pt x="3028" y="4082"/>
                  </a:lnTo>
                  <a:lnTo>
                    <a:pt x="1492" y="3994"/>
                  </a:lnTo>
                  <a:lnTo>
                    <a:pt x="922" y="3731"/>
                  </a:lnTo>
                  <a:lnTo>
                    <a:pt x="527" y="3336"/>
                  </a:lnTo>
                  <a:lnTo>
                    <a:pt x="351" y="2897"/>
                  </a:lnTo>
                  <a:lnTo>
                    <a:pt x="483" y="2546"/>
                  </a:lnTo>
                  <a:lnTo>
                    <a:pt x="1097" y="2019"/>
                  </a:lnTo>
                  <a:lnTo>
                    <a:pt x="2721" y="1361"/>
                  </a:lnTo>
                  <a:lnTo>
                    <a:pt x="4915" y="308"/>
                  </a:lnTo>
                  <a:lnTo>
                    <a:pt x="4959" y="264"/>
                  </a:lnTo>
                  <a:lnTo>
                    <a:pt x="5003" y="220"/>
                  </a:lnTo>
                  <a:lnTo>
                    <a:pt x="5003" y="176"/>
                  </a:lnTo>
                  <a:lnTo>
                    <a:pt x="5003" y="89"/>
                  </a:lnTo>
                  <a:lnTo>
                    <a:pt x="4959" y="45"/>
                  </a:lnTo>
                  <a:lnTo>
                    <a:pt x="4871"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 name="Google Shape;1232;p17"/>
            <p:cNvSpPr/>
            <p:nvPr/>
          </p:nvSpPr>
          <p:spPr>
            <a:xfrm>
              <a:off x="6730225" y="3940775"/>
              <a:ext cx="561700" cy="625325"/>
            </a:xfrm>
            <a:custGeom>
              <a:rect b="b" l="l" r="r" t="t"/>
              <a:pathLst>
                <a:path extrusionOk="0" h="25013" w="22468">
                  <a:moveTo>
                    <a:pt x="3775" y="1"/>
                  </a:moveTo>
                  <a:lnTo>
                    <a:pt x="3731" y="45"/>
                  </a:lnTo>
                  <a:lnTo>
                    <a:pt x="3687" y="89"/>
                  </a:lnTo>
                  <a:lnTo>
                    <a:pt x="2151" y="3643"/>
                  </a:lnTo>
                  <a:lnTo>
                    <a:pt x="1361" y="5486"/>
                  </a:lnTo>
                  <a:lnTo>
                    <a:pt x="1361" y="5530"/>
                  </a:lnTo>
                  <a:lnTo>
                    <a:pt x="703" y="8733"/>
                  </a:lnTo>
                  <a:lnTo>
                    <a:pt x="133" y="11629"/>
                  </a:lnTo>
                  <a:lnTo>
                    <a:pt x="1" y="12375"/>
                  </a:lnTo>
                  <a:lnTo>
                    <a:pt x="1" y="12463"/>
                  </a:lnTo>
                  <a:lnTo>
                    <a:pt x="89" y="12551"/>
                  </a:lnTo>
                  <a:lnTo>
                    <a:pt x="3336" y="14788"/>
                  </a:lnTo>
                  <a:lnTo>
                    <a:pt x="3862" y="15534"/>
                  </a:lnTo>
                  <a:lnTo>
                    <a:pt x="4916" y="17860"/>
                  </a:lnTo>
                  <a:lnTo>
                    <a:pt x="4916" y="17904"/>
                  </a:lnTo>
                  <a:lnTo>
                    <a:pt x="6013" y="19791"/>
                  </a:lnTo>
                  <a:lnTo>
                    <a:pt x="7241" y="21371"/>
                  </a:lnTo>
                  <a:lnTo>
                    <a:pt x="7285" y="21414"/>
                  </a:lnTo>
                  <a:lnTo>
                    <a:pt x="8645" y="22117"/>
                  </a:lnTo>
                  <a:lnTo>
                    <a:pt x="9523" y="22424"/>
                  </a:lnTo>
                  <a:lnTo>
                    <a:pt x="9567" y="22424"/>
                  </a:lnTo>
                  <a:lnTo>
                    <a:pt x="12244" y="22862"/>
                  </a:lnTo>
                  <a:lnTo>
                    <a:pt x="14525" y="23082"/>
                  </a:lnTo>
                  <a:lnTo>
                    <a:pt x="18080" y="24267"/>
                  </a:lnTo>
                  <a:lnTo>
                    <a:pt x="20274" y="24925"/>
                  </a:lnTo>
                  <a:lnTo>
                    <a:pt x="20318" y="24925"/>
                  </a:lnTo>
                  <a:lnTo>
                    <a:pt x="21327" y="25013"/>
                  </a:lnTo>
                  <a:lnTo>
                    <a:pt x="21415" y="25013"/>
                  </a:lnTo>
                  <a:lnTo>
                    <a:pt x="22336" y="24793"/>
                  </a:lnTo>
                  <a:lnTo>
                    <a:pt x="22424" y="24749"/>
                  </a:lnTo>
                  <a:lnTo>
                    <a:pt x="22468" y="24705"/>
                  </a:lnTo>
                  <a:lnTo>
                    <a:pt x="22468" y="24618"/>
                  </a:lnTo>
                  <a:lnTo>
                    <a:pt x="22468" y="24574"/>
                  </a:lnTo>
                  <a:lnTo>
                    <a:pt x="22468" y="24486"/>
                  </a:lnTo>
                  <a:lnTo>
                    <a:pt x="22424" y="24442"/>
                  </a:lnTo>
                  <a:lnTo>
                    <a:pt x="22292" y="24442"/>
                  </a:lnTo>
                  <a:lnTo>
                    <a:pt x="21327" y="24662"/>
                  </a:lnTo>
                  <a:lnTo>
                    <a:pt x="20362" y="24574"/>
                  </a:lnTo>
                  <a:lnTo>
                    <a:pt x="18211" y="23916"/>
                  </a:lnTo>
                  <a:lnTo>
                    <a:pt x="14657" y="22731"/>
                  </a:lnTo>
                  <a:lnTo>
                    <a:pt x="14613" y="22731"/>
                  </a:lnTo>
                  <a:lnTo>
                    <a:pt x="12288" y="22511"/>
                  </a:lnTo>
                  <a:lnTo>
                    <a:pt x="9611" y="22073"/>
                  </a:lnTo>
                  <a:lnTo>
                    <a:pt x="8777" y="21765"/>
                  </a:lnTo>
                  <a:lnTo>
                    <a:pt x="7461" y="21107"/>
                  </a:lnTo>
                  <a:lnTo>
                    <a:pt x="6320" y="19615"/>
                  </a:lnTo>
                  <a:lnTo>
                    <a:pt x="5223" y="17728"/>
                  </a:lnTo>
                  <a:lnTo>
                    <a:pt x="4170" y="15403"/>
                  </a:lnTo>
                  <a:lnTo>
                    <a:pt x="4170" y="15359"/>
                  </a:lnTo>
                  <a:lnTo>
                    <a:pt x="3643" y="14569"/>
                  </a:lnTo>
                  <a:lnTo>
                    <a:pt x="3599" y="14525"/>
                  </a:lnTo>
                  <a:lnTo>
                    <a:pt x="352" y="12331"/>
                  </a:lnTo>
                  <a:lnTo>
                    <a:pt x="484" y="11717"/>
                  </a:lnTo>
                  <a:lnTo>
                    <a:pt x="1054" y="8821"/>
                  </a:lnTo>
                  <a:lnTo>
                    <a:pt x="1712" y="5618"/>
                  </a:lnTo>
                  <a:lnTo>
                    <a:pt x="2458" y="3775"/>
                  </a:lnTo>
                  <a:lnTo>
                    <a:pt x="3994" y="264"/>
                  </a:lnTo>
                  <a:lnTo>
                    <a:pt x="3994" y="176"/>
                  </a:lnTo>
                  <a:lnTo>
                    <a:pt x="3994" y="132"/>
                  </a:lnTo>
                  <a:lnTo>
                    <a:pt x="3950" y="45"/>
                  </a:lnTo>
                  <a:lnTo>
                    <a:pt x="3906"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 name="Google Shape;1233;p17"/>
            <p:cNvSpPr/>
            <p:nvPr/>
          </p:nvSpPr>
          <p:spPr>
            <a:xfrm>
              <a:off x="6209150" y="3492100"/>
              <a:ext cx="307200" cy="221625"/>
            </a:xfrm>
            <a:custGeom>
              <a:rect b="b" l="l" r="r" t="t"/>
              <a:pathLst>
                <a:path extrusionOk="0" h="8865" w="12288">
                  <a:moveTo>
                    <a:pt x="4608" y="1"/>
                  </a:moveTo>
                  <a:lnTo>
                    <a:pt x="4564" y="89"/>
                  </a:lnTo>
                  <a:lnTo>
                    <a:pt x="3116" y="2239"/>
                  </a:lnTo>
                  <a:lnTo>
                    <a:pt x="2107" y="3116"/>
                  </a:lnTo>
                  <a:lnTo>
                    <a:pt x="747" y="4740"/>
                  </a:lnTo>
                  <a:lnTo>
                    <a:pt x="747" y="4784"/>
                  </a:lnTo>
                  <a:lnTo>
                    <a:pt x="1" y="6188"/>
                  </a:lnTo>
                  <a:lnTo>
                    <a:pt x="1" y="6276"/>
                  </a:lnTo>
                  <a:lnTo>
                    <a:pt x="1" y="6363"/>
                  </a:lnTo>
                  <a:lnTo>
                    <a:pt x="308" y="6890"/>
                  </a:lnTo>
                  <a:lnTo>
                    <a:pt x="352" y="6978"/>
                  </a:lnTo>
                  <a:lnTo>
                    <a:pt x="2634" y="8426"/>
                  </a:lnTo>
                  <a:lnTo>
                    <a:pt x="2721" y="8426"/>
                  </a:lnTo>
                  <a:lnTo>
                    <a:pt x="5837" y="8865"/>
                  </a:lnTo>
                  <a:lnTo>
                    <a:pt x="5881" y="8865"/>
                  </a:lnTo>
                  <a:lnTo>
                    <a:pt x="8294" y="8294"/>
                  </a:lnTo>
                  <a:lnTo>
                    <a:pt x="10883" y="7241"/>
                  </a:lnTo>
                  <a:lnTo>
                    <a:pt x="12156" y="7022"/>
                  </a:lnTo>
                  <a:lnTo>
                    <a:pt x="12200" y="6978"/>
                  </a:lnTo>
                  <a:lnTo>
                    <a:pt x="12287" y="6934"/>
                  </a:lnTo>
                  <a:lnTo>
                    <a:pt x="12287" y="6846"/>
                  </a:lnTo>
                  <a:lnTo>
                    <a:pt x="12287" y="6802"/>
                  </a:lnTo>
                  <a:lnTo>
                    <a:pt x="12287" y="6714"/>
                  </a:lnTo>
                  <a:lnTo>
                    <a:pt x="12200" y="6671"/>
                  </a:lnTo>
                  <a:lnTo>
                    <a:pt x="12068" y="6671"/>
                  </a:lnTo>
                  <a:lnTo>
                    <a:pt x="10795" y="6934"/>
                  </a:lnTo>
                  <a:lnTo>
                    <a:pt x="10751" y="6934"/>
                  </a:lnTo>
                  <a:lnTo>
                    <a:pt x="8206" y="7943"/>
                  </a:lnTo>
                  <a:lnTo>
                    <a:pt x="5837" y="8514"/>
                  </a:lnTo>
                  <a:lnTo>
                    <a:pt x="2765" y="8119"/>
                  </a:lnTo>
                  <a:lnTo>
                    <a:pt x="615" y="6671"/>
                  </a:lnTo>
                  <a:lnTo>
                    <a:pt x="352" y="6276"/>
                  </a:lnTo>
                  <a:lnTo>
                    <a:pt x="1054" y="4959"/>
                  </a:lnTo>
                  <a:lnTo>
                    <a:pt x="2370" y="3380"/>
                  </a:lnTo>
                  <a:lnTo>
                    <a:pt x="3380" y="2502"/>
                  </a:lnTo>
                  <a:lnTo>
                    <a:pt x="3423" y="2458"/>
                  </a:lnTo>
                  <a:lnTo>
                    <a:pt x="4871" y="264"/>
                  </a:lnTo>
                  <a:lnTo>
                    <a:pt x="4871" y="220"/>
                  </a:lnTo>
                  <a:lnTo>
                    <a:pt x="4871" y="132"/>
                  </a:lnTo>
                  <a:lnTo>
                    <a:pt x="4871" y="89"/>
                  </a:lnTo>
                  <a:lnTo>
                    <a:pt x="4828"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 name="Google Shape;1234;p17"/>
            <p:cNvSpPr/>
            <p:nvPr/>
          </p:nvSpPr>
          <p:spPr>
            <a:xfrm>
              <a:off x="6661125" y="3867275"/>
              <a:ext cx="603375" cy="716375"/>
            </a:xfrm>
            <a:custGeom>
              <a:rect b="b" l="l" r="r" t="t"/>
              <a:pathLst>
                <a:path extrusionOk="0" h="28655" w="24135">
                  <a:moveTo>
                    <a:pt x="3204" y="1"/>
                  </a:moveTo>
                  <a:lnTo>
                    <a:pt x="3160" y="89"/>
                  </a:lnTo>
                  <a:lnTo>
                    <a:pt x="3116" y="132"/>
                  </a:lnTo>
                  <a:lnTo>
                    <a:pt x="2941" y="1361"/>
                  </a:lnTo>
                  <a:lnTo>
                    <a:pt x="1756" y="4477"/>
                  </a:lnTo>
                  <a:lnTo>
                    <a:pt x="1141" y="6495"/>
                  </a:lnTo>
                  <a:lnTo>
                    <a:pt x="1098" y="6539"/>
                  </a:lnTo>
                  <a:lnTo>
                    <a:pt x="878" y="8821"/>
                  </a:lnTo>
                  <a:lnTo>
                    <a:pt x="44" y="13165"/>
                  </a:lnTo>
                  <a:lnTo>
                    <a:pt x="1" y="15491"/>
                  </a:lnTo>
                  <a:lnTo>
                    <a:pt x="44" y="16895"/>
                  </a:lnTo>
                  <a:lnTo>
                    <a:pt x="44" y="16983"/>
                  </a:lnTo>
                  <a:lnTo>
                    <a:pt x="439" y="17641"/>
                  </a:lnTo>
                  <a:lnTo>
                    <a:pt x="483" y="17685"/>
                  </a:lnTo>
                  <a:lnTo>
                    <a:pt x="1317" y="18211"/>
                  </a:lnTo>
                  <a:lnTo>
                    <a:pt x="1361" y="18255"/>
                  </a:lnTo>
                  <a:lnTo>
                    <a:pt x="4081" y="19220"/>
                  </a:lnTo>
                  <a:lnTo>
                    <a:pt x="5529" y="20010"/>
                  </a:lnTo>
                  <a:lnTo>
                    <a:pt x="7065" y="22204"/>
                  </a:lnTo>
                  <a:lnTo>
                    <a:pt x="8601" y="24442"/>
                  </a:lnTo>
                  <a:lnTo>
                    <a:pt x="9479" y="25451"/>
                  </a:lnTo>
                  <a:lnTo>
                    <a:pt x="9523" y="25495"/>
                  </a:lnTo>
                  <a:lnTo>
                    <a:pt x="11585" y="26417"/>
                  </a:lnTo>
                  <a:lnTo>
                    <a:pt x="11629" y="26417"/>
                  </a:lnTo>
                  <a:lnTo>
                    <a:pt x="13779" y="26812"/>
                  </a:lnTo>
                  <a:lnTo>
                    <a:pt x="16412" y="27119"/>
                  </a:lnTo>
                  <a:lnTo>
                    <a:pt x="17816" y="27251"/>
                  </a:lnTo>
                  <a:lnTo>
                    <a:pt x="20449" y="28128"/>
                  </a:lnTo>
                  <a:lnTo>
                    <a:pt x="22248" y="28655"/>
                  </a:lnTo>
                  <a:lnTo>
                    <a:pt x="23389" y="28655"/>
                  </a:lnTo>
                  <a:lnTo>
                    <a:pt x="24003" y="28479"/>
                  </a:lnTo>
                  <a:lnTo>
                    <a:pt x="24047" y="28435"/>
                  </a:lnTo>
                  <a:lnTo>
                    <a:pt x="24091" y="28391"/>
                  </a:lnTo>
                  <a:lnTo>
                    <a:pt x="24135" y="28304"/>
                  </a:lnTo>
                  <a:lnTo>
                    <a:pt x="24091" y="28260"/>
                  </a:lnTo>
                  <a:lnTo>
                    <a:pt x="24091" y="28172"/>
                  </a:lnTo>
                  <a:lnTo>
                    <a:pt x="24047" y="28128"/>
                  </a:lnTo>
                  <a:lnTo>
                    <a:pt x="23872" y="28128"/>
                  </a:lnTo>
                  <a:lnTo>
                    <a:pt x="23301" y="28304"/>
                  </a:lnTo>
                  <a:lnTo>
                    <a:pt x="22336" y="28304"/>
                  </a:lnTo>
                  <a:lnTo>
                    <a:pt x="20537" y="27777"/>
                  </a:lnTo>
                  <a:lnTo>
                    <a:pt x="17904" y="26899"/>
                  </a:lnTo>
                  <a:lnTo>
                    <a:pt x="17860" y="26899"/>
                  </a:lnTo>
                  <a:lnTo>
                    <a:pt x="16456" y="26768"/>
                  </a:lnTo>
                  <a:lnTo>
                    <a:pt x="13823" y="26461"/>
                  </a:lnTo>
                  <a:lnTo>
                    <a:pt x="11717" y="26066"/>
                  </a:lnTo>
                  <a:lnTo>
                    <a:pt x="9698" y="25188"/>
                  </a:lnTo>
                  <a:lnTo>
                    <a:pt x="8864" y="24223"/>
                  </a:lnTo>
                  <a:lnTo>
                    <a:pt x="7372" y="22029"/>
                  </a:lnTo>
                  <a:lnTo>
                    <a:pt x="5793" y="19791"/>
                  </a:lnTo>
                  <a:lnTo>
                    <a:pt x="5705" y="19703"/>
                  </a:lnTo>
                  <a:lnTo>
                    <a:pt x="4257" y="18913"/>
                  </a:lnTo>
                  <a:lnTo>
                    <a:pt x="4213" y="18913"/>
                  </a:lnTo>
                  <a:lnTo>
                    <a:pt x="1492" y="17904"/>
                  </a:lnTo>
                  <a:lnTo>
                    <a:pt x="703" y="17421"/>
                  </a:lnTo>
                  <a:lnTo>
                    <a:pt x="395" y="16851"/>
                  </a:lnTo>
                  <a:lnTo>
                    <a:pt x="352" y="15491"/>
                  </a:lnTo>
                  <a:lnTo>
                    <a:pt x="395" y="13209"/>
                  </a:lnTo>
                  <a:lnTo>
                    <a:pt x="1229" y="8865"/>
                  </a:lnTo>
                  <a:lnTo>
                    <a:pt x="1449" y="6583"/>
                  </a:lnTo>
                  <a:lnTo>
                    <a:pt x="2107" y="4608"/>
                  </a:lnTo>
                  <a:lnTo>
                    <a:pt x="3292" y="1449"/>
                  </a:lnTo>
                  <a:lnTo>
                    <a:pt x="3292" y="1405"/>
                  </a:lnTo>
                  <a:lnTo>
                    <a:pt x="3467" y="176"/>
                  </a:lnTo>
                  <a:lnTo>
                    <a:pt x="3467" y="132"/>
                  </a:lnTo>
                  <a:lnTo>
                    <a:pt x="3467" y="45"/>
                  </a:lnTo>
                  <a:lnTo>
                    <a:pt x="3379"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 name="Google Shape;1235;p17"/>
            <p:cNvSpPr/>
            <p:nvPr/>
          </p:nvSpPr>
          <p:spPr>
            <a:xfrm>
              <a:off x="6088475" y="3432875"/>
              <a:ext cx="1147500" cy="1171625"/>
            </a:xfrm>
            <a:custGeom>
              <a:rect b="b" l="l" r="r" t="t"/>
              <a:pathLst>
                <a:path extrusionOk="0" h="46865" w="45900">
                  <a:moveTo>
                    <a:pt x="6846" y="0"/>
                  </a:moveTo>
                  <a:lnTo>
                    <a:pt x="6802" y="44"/>
                  </a:lnTo>
                  <a:lnTo>
                    <a:pt x="6758" y="88"/>
                  </a:lnTo>
                  <a:lnTo>
                    <a:pt x="5223" y="2677"/>
                  </a:lnTo>
                  <a:lnTo>
                    <a:pt x="4038" y="4827"/>
                  </a:lnTo>
                  <a:lnTo>
                    <a:pt x="1405" y="8513"/>
                  </a:lnTo>
                  <a:lnTo>
                    <a:pt x="176" y="10356"/>
                  </a:lnTo>
                  <a:lnTo>
                    <a:pt x="45" y="10532"/>
                  </a:lnTo>
                  <a:lnTo>
                    <a:pt x="1" y="10575"/>
                  </a:lnTo>
                  <a:lnTo>
                    <a:pt x="1" y="10663"/>
                  </a:lnTo>
                  <a:lnTo>
                    <a:pt x="1" y="10751"/>
                  </a:lnTo>
                  <a:lnTo>
                    <a:pt x="89" y="10795"/>
                  </a:lnTo>
                  <a:lnTo>
                    <a:pt x="2765" y="11804"/>
                  </a:lnTo>
                  <a:lnTo>
                    <a:pt x="5223" y="12857"/>
                  </a:lnTo>
                  <a:lnTo>
                    <a:pt x="5223" y="12901"/>
                  </a:lnTo>
                  <a:lnTo>
                    <a:pt x="7855" y="13603"/>
                  </a:lnTo>
                  <a:lnTo>
                    <a:pt x="7899" y="13603"/>
                  </a:lnTo>
                  <a:lnTo>
                    <a:pt x="10620" y="13910"/>
                  </a:lnTo>
                  <a:lnTo>
                    <a:pt x="10664" y="13910"/>
                  </a:lnTo>
                  <a:lnTo>
                    <a:pt x="11936" y="13823"/>
                  </a:lnTo>
                  <a:lnTo>
                    <a:pt x="11980" y="13823"/>
                  </a:lnTo>
                  <a:lnTo>
                    <a:pt x="15096" y="12945"/>
                  </a:lnTo>
                  <a:lnTo>
                    <a:pt x="15140" y="12945"/>
                  </a:lnTo>
                  <a:lnTo>
                    <a:pt x="17290" y="11892"/>
                  </a:lnTo>
                  <a:lnTo>
                    <a:pt x="18431" y="11585"/>
                  </a:lnTo>
                  <a:lnTo>
                    <a:pt x="19264" y="11672"/>
                  </a:lnTo>
                  <a:lnTo>
                    <a:pt x="21502" y="15095"/>
                  </a:lnTo>
                  <a:lnTo>
                    <a:pt x="22029" y="16499"/>
                  </a:lnTo>
                  <a:lnTo>
                    <a:pt x="22117" y="17684"/>
                  </a:lnTo>
                  <a:lnTo>
                    <a:pt x="21546" y="19746"/>
                  </a:lnTo>
                  <a:lnTo>
                    <a:pt x="21020" y="21897"/>
                  </a:lnTo>
                  <a:lnTo>
                    <a:pt x="21020" y="21940"/>
                  </a:lnTo>
                  <a:lnTo>
                    <a:pt x="20712" y="24310"/>
                  </a:lnTo>
                  <a:lnTo>
                    <a:pt x="20537" y="26943"/>
                  </a:lnTo>
                  <a:lnTo>
                    <a:pt x="20054" y="29093"/>
                  </a:lnTo>
                  <a:lnTo>
                    <a:pt x="20054" y="29137"/>
                  </a:lnTo>
                  <a:lnTo>
                    <a:pt x="19967" y="31024"/>
                  </a:lnTo>
                  <a:lnTo>
                    <a:pt x="19001" y="35148"/>
                  </a:lnTo>
                  <a:lnTo>
                    <a:pt x="18957" y="35631"/>
                  </a:lnTo>
                  <a:lnTo>
                    <a:pt x="18957" y="35763"/>
                  </a:lnTo>
                  <a:lnTo>
                    <a:pt x="19045" y="35807"/>
                  </a:lnTo>
                  <a:lnTo>
                    <a:pt x="19835" y="36289"/>
                  </a:lnTo>
                  <a:lnTo>
                    <a:pt x="19879" y="36289"/>
                  </a:lnTo>
                  <a:lnTo>
                    <a:pt x="23872" y="37650"/>
                  </a:lnTo>
                  <a:lnTo>
                    <a:pt x="26636" y="38659"/>
                  </a:lnTo>
                  <a:lnTo>
                    <a:pt x="28216" y="39317"/>
                  </a:lnTo>
                  <a:lnTo>
                    <a:pt x="28830" y="39975"/>
                  </a:lnTo>
                  <a:lnTo>
                    <a:pt x="30410" y="42301"/>
                  </a:lnTo>
                  <a:lnTo>
                    <a:pt x="31507" y="43749"/>
                  </a:lnTo>
                  <a:lnTo>
                    <a:pt x="31551" y="43793"/>
                  </a:lnTo>
                  <a:lnTo>
                    <a:pt x="32209" y="44188"/>
                  </a:lnTo>
                  <a:lnTo>
                    <a:pt x="32209" y="44232"/>
                  </a:lnTo>
                  <a:lnTo>
                    <a:pt x="34359" y="45021"/>
                  </a:lnTo>
                  <a:lnTo>
                    <a:pt x="34403" y="45021"/>
                  </a:lnTo>
                  <a:lnTo>
                    <a:pt x="38221" y="45548"/>
                  </a:lnTo>
                  <a:lnTo>
                    <a:pt x="40766" y="45724"/>
                  </a:lnTo>
                  <a:lnTo>
                    <a:pt x="43969" y="46689"/>
                  </a:lnTo>
                  <a:lnTo>
                    <a:pt x="44759" y="46864"/>
                  </a:lnTo>
                  <a:lnTo>
                    <a:pt x="44847" y="46864"/>
                  </a:lnTo>
                  <a:lnTo>
                    <a:pt x="45768" y="46601"/>
                  </a:lnTo>
                  <a:lnTo>
                    <a:pt x="45812" y="46557"/>
                  </a:lnTo>
                  <a:lnTo>
                    <a:pt x="45856" y="46513"/>
                  </a:lnTo>
                  <a:lnTo>
                    <a:pt x="45900" y="46426"/>
                  </a:lnTo>
                  <a:lnTo>
                    <a:pt x="45856" y="46382"/>
                  </a:lnTo>
                  <a:lnTo>
                    <a:pt x="45856" y="46294"/>
                  </a:lnTo>
                  <a:lnTo>
                    <a:pt x="45812" y="46250"/>
                  </a:lnTo>
                  <a:lnTo>
                    <a:pt x="45681" y="46250"/>
                  </a:lnTo>
                  <a:lnTo>
                    <a:pt x="44759" y="46513"/>
                  </a:lnTo>
                  <a:lnTo>
                    <a:pt x="44057" y="46338"/>
                  </a:lnTo>
                  <a:lnTo>
                    <a:pt x="40854" y="45372"/>
                  </a:lnTo>
                  <a:lnTo>
                    <a:pt x="40810" y="45372"/>
                  </a:lnTo>
                  <a:lnTo>
                    <a:pt x="38265" y="45197"/>
                  </a:lnTo>
                  <a:lnTo>
                    <a:pt x="34491" y="44670"/>
                  </a:lnTo>
                  <a:lnTo>
                    <a:pt x="32385" y="43881"/>
                  </a:lnTo>
                  <a:lnTo>
                    <a:pt x="31770" y="43486"/>
                  </a:lnTo>
                  <a:lnTo>
                    <a:pt x="30717" y="42081"/>
                  </a:lnTo>
                  <a:lnTo>
                    <a:pt x="29094" y="39756"/>
                  </a:lnTo>
                  <a:lnTo>
                    <a:pt x="29094" y="39712"/>
                  </a:lnTo>
                  <a:lnTo>
                    <a:pt x="28435" y="39010"/>
                  </a:lnTo>
                  <a:lnTo>
                    <a:pt x="28392" y="38966"/>
                  </a:lnTo>
                  <a:lnTo>
                    <a:pt x="26768" y="38352"/>
                  </a:lnTo>
                  <a:lnTo>
                    <a:pt x="24004" y="37299"/>
                  </a:lnTo>
                  <a:lnTo>
                    <a:pt x="20010" y="35982"/>
                  </a:lnTo>
                  <a:lnTo>
                    <a:pt x="19308" y="35587"/>
                  </a:lnTo>
                  <a:lnTo>
                    <a:pt x="19352" y="35192"/>
                  </a:lnTo>
                  <a:lnTo>
                    <a:pt x="20274" y="31111"/>
                  </a:lnTo>
                  <a:lnTo>
                    <a:pt x="20318" y="31068"/>
                  </a:lnTo>
                  <a:lnTo>
                    <a:pt x="20405" y="29137"/>
                  </a:lnTo>
                  <a:lnTo>
                    <a:pt x="20888" y="26987"/>
                  </a:lnTo>
                  <a:lnTo>
                    <a:pt x="20888" y="26943"/>
                  </a:lnTo>
                  <a:lnTo>
                    <a:pt x="21064" y="24354"/>
                  </a:lnTo>
                  <a:lnTo>
                    <a:pt x="21327" y="21984"/>
                  </a:lnTo>
                  <a:lnTo>
                    <a:pt x="21897" y="19834"/>
                  </a:lnTo>
                  <a:lnTo>
                    <a:pt x="22468" y="17728"/>
                  </a:lnTo>
                  <a:lnTo>
                    <a:pt x="22468" y="17684"/>
                  </a:lnTo>
                  <a:lnTo>
                    <a:pt x="22380" y="16455"/>
                  </a:lnTo>
                  <a:lnTo>
                    <a:pt x="22336" y="16411"/>
                  </a:lnTo>
                  <a:lnTo>
                    <a:pt x="21809" y="14963"/>
                  </a:lnTo>
                  <a:lnTo>
                    <a:pt x="21809" y="14920"/>
                  </a:lnTo>
                  <a:lnTo>
                    <a:pt x="19528" y="11453"/>
                  </a:lnTo>
                  <a:lnTo>
                    <a:pt x="19484" y="11365"/>
                  </a:lnTo>
                  <a:lnTo>
                    <a:pt x="19396" y="11365"/>
                  </a:lnTo>
                  <a:lnTo>
                    <a:pt x="18431" y="11234"/>
                  </a:lnTo>
                  <a:lnTo>
                    <a:pt x="18387" y="11234"/>
                  </a:lnTo>
                  <a:lnTo>
                    <a:pt x="17202" y="11541"/>
                  </a:lnTo>
                  <a:lnTo>
                    <a:pt x="17158" y="11541"/>
                  </a:lnTo>
                  <a:lnTo>
                    <a:pt x="15008" y="12594"/>
                  </a:lnTo>
                  <a:lnTo>
                    <a:pt x="11892" y="13471"/>
                  </a:lnTo>
                  <a:lnTo>
                    <a:pt x="10664" y="13559"/>
                  </a:lnTo>
                  <a:lnTo>
                    <a:pt x="7943" y="13252"/>
                  </a:lnTo>
                  <a:lnTo>
                    <a:pt x="5354" y="12550"/>
                  </a:lnTo>
                  <a:lnTo>
                    <a:pt x="2897" y="11497"/>
                  </a:lnTo>
                  <a:lnTo>
                    <a:pt x="484" y="10575"/>
                  </a:lnTo>
                  <a:lnTo>
                    <a:pt x="1712" y="8732"/>
                  </a:lnTo>
                  <a:lnTo>
                    <a:pt x="4345" y="5003"/>
                  </a:lnTo>
                  <a:lnTo>
                    <a:pt x="5530" y="2852"/>
                  </a:lnTo>
                  <a:lnTo>
                    <a:pt x="7066" y="264"/>
                  </a:lnTo>
                  <a:lnTo>
                    <a:pt x="7066" y="176"/>
                  </a:lnTo>
                  <a:lnTo>
                    <a:pt x="7066" y="132"/>
                  </a:lnTo>
                  <a:lnTo>
                    <a:pt x="7066" y="44"/>
                  </a:lnTo>
                  <a:lnTo>
                    <a:pt x="6978"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 name="Google Shape;1236;p17"/>
            <p:cNvSpPr/>
            <p:nvPr/>
          </p:nvSpPr>
          <p:spPr>
            <a:xfrm>
              <a:off x="5247075" y="3384600"/>
              <a:ext cx="1963675" cy="1351550"/>
            </a:xfrm>
            <a:custGeom>
              <a:rect b="b" l="l" r="r" t="t"/>
              <a:pathLst>
                <a:path extrusionOk="0" h="54062" w="78547">
                  <a:moveTo>
                    <a:pt x="38396" y="1"/>
                  </a:moveTo>
                  <a:lnTo>
                    <a:pt x="38308" y="44"/>
                  </a:lnTo>
                  <a:lnTo>
                    <a:pt x="36246" y="1361"/>
                  </a:lnTo>
                  <a:lnTo>
                    <a:pt x="36246" y="1405"/>
                  </a:lnTo>
                  <a:lnTo>
                    <a:pt x="35675" y="1887"/>
                  </a:lnTo>
                  <a:lnTo>
                    <a:pt x="35631" y="1931"/>
                  </a:lnTo>
                  <a:lnTo>
                    <a:pt x="34447" y="4564"/>
                  </a:lnTo>
                  <a:lnTo>
                    <a:pt x="33262" y="7460"/>
                  </a:lnTo>
                  <a:lnTo>
                    <a:pt x="32823" y="8557"/>
                  </a:lnTo>
                  <a:lnTo>
                    <a:pt x="31638" y="8996"/>
                  </a:lnTo>
                  <a:lnTo>
                    <a:pt x="31594" y="8996"/>
                  </a:lnTo>
                  <a:lnTo>
                    <a:pt x="30059" y="9917"/>
                  </a:lnTo>
                  <a:lnTo>
                    <a:pt x="30015" y="9961"/>
                  </a:lnTo>
                  <a:lnTo>
                    <a:pt x="28962" y="10795"/>
                  </a:lnTo>
                  <a:lnTo>
                    <a:pt x="28962" y="10839"/>
                  </a:lnTo>
                  <a:lnTo>
                    <a:pt x="28260" y="11804"/>
                  </a:lnTo>
                  <a:lnTo>
                    <a:pt x="28260" y="11848"/>
                  </a:lnTo>
                  <a:lnTo>
                    <a:pt x="27250" y="13867"/>
                  </a:lnTo>
                  <a:lnTo>
                    <a:pt x="27250" y="13954"/>
                  </a:lnTo>
                  <a:lnTo>
                    <a:pt x="27338" y="16280"/>
                  </a:lnTo>
                  <a:lnTo>
                    <a:pt x="27338" y="18123"/>
                  </a:lnTo>
                  <a:lnTo>
                    <a:pt x="27031" y="18913"/>
                  </a:lnTo>
                  <a:lnTo>
                    <a:pt x="26768" y="19132"/>
                  </a:lnTo>
                  <a:lnTo>
                    <a:pt x="26460" y="19220"/>
                  </a:lnTo>
                  <a:lnTo>
                    <a:pt x="24749" y="18562"/>
                  </a:lnTo>
                  <a:lnTo>
                    <a:pt x="22467" y="18123"/>
                  </a:lnTo>
                  <a:lnTo>
                    <a:pt x="20273" y="17991"/>
                  </a:lnTo>
                  <a:lnTo>
                    <a:pt x="20229" y="17991"/>
                  </a:lnTo>
                  <a:lnTo>
                    <a:pt x="19483" y="18123"/>
                  </a:lnTo>
                  <a:lnTo>
                    <a:pt x="19396" y="18167"/>
                  </a:lnTo>
                  <a:lnTo>
                    <a:pt x="18650" y="18694"/>
                  </a:lnTo>
                  <a:lnTo>
                    <a:pt x="18035" y="18474"/>
                  </a:lnTo>
                  <a:lnTo>
                    <a:pt x="17948" y="18474"/>
                  </a:lnTo>
                  <a:lnTo>
                    <a:pt x="17246" y="18562"/>
                  </a:lnTo>
                  <a:lnTo>
                    <a:pt x="17202" y="18606"/>
                  </a:lnTo>
                  <a:lnTo>
                    <a:pt x="16368" y="19088"/>
                  </a:lnTo>
                  <a:lnTo>
                    <a:pt x="16324" y="19132"/>
                  </a:lnTo>
                  <a:lnTo>
                    <a:pt x="15622" y="19834"/>
                  </a:lnTo>
                  <a:lnTo>
                    <a:pt x="15578" y="19878"/>
                  </a:lnTo>
                  <a:lnTo>
                    <a:pt x="13647" y="23828"/>
                  </a:lnTo>
                  <a:lnTo>
                    <a:pt x="12287" y="26241"/>
                  </a:lnTo>
                  <a:lnTo>
                    <a:pt x="11541" y="27426"/>
                  </a:lnTo>
                  <a:lnTo>
                    <a:pt x="11541" y="27470"/>
                  </a:lnTo>
                  <a:lnTo>
                    <a:pt x="11190" y="28523"/>
                  </a:lnTo>
                  <a:lnTo>
                    <a:pt x="11190" y="28567"/>
                  </a:lnTo>
                  <a:lnTo>
                    <a:pt x="10620" y="31550"/>
                  </a:lnTo>
                  <a:lnTo>
                    <a:pt x="10620" y="31594"/>
                  </a:lnTo>
                  <a:lnTo>
                    <a:pt x="10620" y="32735"/>
                  </a:lnTo>
                  <a:lnTo>
                    <a:pt x="10532" y="33393"/>
                  </a:lnTo>
                  <a:lnTo>
                    <a:pt x="9566" y="35105"/>
                  </a:lnTo>
                  <a:lnTo>
                    <a:pt x="7943" y="37299"/>
                  </a:lnTo>
                  <a:lnTo>
                    <a:pt x="6978" y="39142"/>
                  </a:lnTo>
                  <a:lnTo>
                    <a:pt x="6144" y="41072"/>
                  </a:lnTo>
                  <a:lnTo>
                    <a:pt x="5924" y="42213"/>
                  </a:lnTo>
                  <a:lnTo>
                    <a:pt x="5793" y="42301"/>
                  </a:lnTo>
                  <a:lnTo>
                    <a:pt x="5617" y="42257"/>
                  </a:lnTo>
                  <a:lnTo>
                    <a:pt x="5486" y="42213"/>
                  </a:lnTo>
                  <a:lnTo>
                    <a:pt x="4125" y="42652"/>
                  </a:lnTo>
                  <a:lnTo>
                    <a:pt x="2282" y="43486"/>
                  </a:lnTo>
                  <a:lnTo>
                    <a:pt x="2238" y="43530"/>
                  </a:lnTo>
                  <a:lnTo>
                    <a:pt x="1317" y="44451"/>
                  </a:lnTo>
                  <a:lnTo>
                    <a:pt x="1273" y="44495"/>
                  </a:lnTo>
                  <a:lnTo>
                    <a:pt x="439" y="45899"/>
                  </a:lnTo>
                  <a:lnTo>
                    <a:pt x="439" y="45943"/>
                  </a:lnTo>
                  <a:lnTo>
                    <a:pt x="176" y="46909"/>
                  </a:lnTo>
                  <a:lnTo>
                    <a:pt x="176" y="46952"/>
                  </a:lnTo>
                  <a:lnTo>
                    <a:pt x="0" y="48488"/>
                  </a:lnTo>
                  <a:lnTo>
                    <a:pt x="44" y="48576"/>
                  </a:lnTo>
                  <a:lnTo>
                    <a:pt x="790" y="49892"/>
                  </a:lnTo>
                  <a:lnTo>
                    <a:pt x="1887" y="51253"/>
                  </a:lnTo>
                  <a:lnTo>
                    <a:pt x="1887" y="51297"/>
                  </a:lnTo>
                  <a:lnTo>
                    <a:pt x="2238" y="51604"/>
                  </a:lnTo>
                  <a:lnTo>
                    <a:pt x="2370" y="51648"/>
                  </a:lnTo>
                  <a:lnTo>
                    <a:pt x="5442" y="51735"/>
                  </a:lnTo>
                  <a:lnTo>
                    <a:pt x="8733" y="51867"/>
                  </a:lnTo>
                  <a:lnTo>
                    <a:pt x="11804" y="52613"/>
                  </a:lnTo>
                  <a:lnTo>
                    <a:pt x="14920" y="54017"/>
                  </a:lnTo>
                  <a:lnTo>
                    <a:pt x="15008" y="54017"/>
                  </a:lnTo>
                  <a:lnTo>
                    <a:pt x="15490" y="54061"/>
                  </a:lnTo>
                  <a:lnTo>
                    <a:pt x="15578" y="54061"/>
                  </a:lnTo>
                  <a:lnTo>
                    <a:pt x="18035" y="53271"/>
                  </a:lnTo>
                  <a:lnTo>
                    <a:pt x="19659" y="52789"/>
                  </a:lnTo>
                  <a:lnTo>
                    <a:pt x="21239" y="52262"/>
                  </a:lnTo>
                  <a:lnTo>
                    <a:pt x="22818" y="51692"/>
                  </a:lnTo>
                  <a:lnTo>
                    <a:pt x="24354" y="51077"/>
                  </a:lnTo>
                  <a:lnTo>
                    <a:pt x="25100" y="50726"/>
                  </a:lnTo>
                  <a:lnTo>
                    <a:pt x="25846" y="50331"/>
                  </a:lnTo>
                  <a:lnTo>
                    <a:pt x="26548" y="49980"/>
                  </a:lnTo>
                  <a:lnTo>
                    <a:pt x="27294" y="49541"/>
                  </a:lnTo>
                  <a:lnTo>
                    <a:pt x="27952" y="49103"/>
                  </a:lnTo>
                  <a:lnTo>
                    <a:pt x="28654" y="48620"/>
                  </a:lnTo>
                  <a:lnTo>
                    <a:pt x="29313" y="48137"/>
                  </a:lnTo>
                  <a:lnTo>
                    <a:pt x="29927" y="47567"/>
                  </a:lnTo>
                  <a:lnTo>
                    <a:pt x="30805" y="47172"/>
                  </a:lnTo>
                  <a:lnTo>
                    <a:pt x="31814" y="46996"/>
                  </a:lnTo>
                  <a:lnTo>
                    <a:pt x="34271" y="46909"/>
                  </a:lnTo>
                  <a:lnTo>
                    <a:pt x="36509" y="46821"/>
                  </a:lnTo>
                  <a:lnTo>
                    <a:pt x="36553" y="46821"/>
                  </a:lnTo>
                  <a:lnTo>
                    <a:pt x="37167" y="46645"/>
                  </a:lnTo>
                  <a:lnTo>
                    <a:pt x="37211" y="46601"/>
                  </a:lnTo>
                  <a:lnTo>
                    <a:pt x="37869" y="46206"/>
                  </a:lnTo>
                  <a:lnTo>
                    <a:pt x="37913" y="46206"/>
                  </a:lnTo>
                  <a:lnTo>
                    <a:pt x="39625" y="44539"/>
                  </a:lnTo>
                  <a:lnTo>
                    <a:pt x="39976" y="43925"/>
                  </a:lnTo>
                  <a:lnTo>
                    <a:pt x="40020" y="43881"/>
                  </a:lnTo>
                  <a:lnTo>
                    <a:pt x="40634" y="41292"/>
                  </a:lnTo>
                  <a:lnTo>
                    <a:pt x="40941" y="40897"/>
                  </a:lnTo>
                  <a:lnTo>
                    <a:pt x="42740" y="39668"/>
                  </a:lnTo>
                  <a:lnTo>
                    <a:pt x="42828" y="39624"/>
                  </a:lnTo>
                  <a:lnTo>
                    <a:pt x="42828" y="39493"/>
                  </a:lnTo>
                  <a:lnTo>
                    <a:pt x="42784" y="39405"/>
                  </a:lnTo>
                  <a:lnTo>
                    <a:pt x="42740" y="39361"/>
                  </a:lnTo>
                  <a:lnTo>
                    <a:pt x="42082" y="39142"/>
                  </a:lnTo>
                  <a:lnTo>
                    <a:pt x="41994" y="39142"/>
                  </a:lnTo>
                  <a:lnTo>
                    <a:pt x="40063" y="39230"/>
                  </a:lnTo>
                  <a:lnTo>
                    <a:pt x="38089" y="39581"/>
                  </a:lnTo>
                  <a:lnTo>
                    <a:pt x="36114" y="39493"/>
                  </a:lnTo>
                  <a:lnTo>
                    <a:pt x="35149" y="39361"/>
                  </a:lnTo>
                  <a:lnTo>
                    <a:pt x="32955" y="38220"/>
                  </a:lnTo>
                  <a:lnTo>
                    <a:pt x="32297" y="37781"/>
                  </a:lnTo>
                  <a:lnTo>
                    <a:pt x="31858" y="35544"/>
                  </a:lnTo>
                  <a:lnTo>
                    <a:pt x="31463" y="32823"/>
                  </a:lnTo>
                  <a:lnTo>
                    <a:pt x="31463" y="32779"/>
                  </a:lnTo>
                  <a:lnTo>
                    <a:pt x="31156" y="31638"/>
                  </a:lnTo>
                  <a:lnTo>
                    <a:pt x="31156" y="31550"/>
                  </a:lnTo>
                  <a:lnTo>
                    <a:pt x="28962" y="28479"/>
                  </a:lnTo>
                  <a:lnTo>
                    <a:pt x="26724" y="25451"/>
                  </a:lnTo>
                  <a:lnTo>
                    <a:pt x="25978" y="24486"/>
                  </a:lnTo>
                  <a:lnTo>
                    <a:pt x="27601" y="21326"/>
                  </a:lnTo>
                  <a:lnTo>
                    <a:pt x="28523" y="19659"/>
                  </a:lnTo>
                  <a:lnTo>
                    <a:pt x="28874" y="19308"/>
                  </a:lnTo>
                  <a:lnTo>
                    <a:pt x="30103" y="18737"/>
                  </a:lnTo>
                  <a:lnTo>
                    <a:pt x="31287" y="18606"/>
                  </a:lnTo>
                  <a:lnTo>
                    <a:pt x="32867" y="18781"/>
                  </a:lnTo>
                  <a:lnTo>
                    <a:pt x="37299" y="19747"/>
                  </a:lnTo>
                  <a:lnTo>
                    <a:pt x="38747" y="20054"/>
                  </a:lnTo>
                  <a:lnTo>
                    <a:pt x="38835" y="20054"/>
                  </a:lnTo>
                  <a:lnTo>
                    <a:pt x="39712" y="19966"/>
                  </a:lnTo>
                  <a:lnTo>
                    <a:pt x="39756" y="19966"/>
                  </a:lnTo>
                  <a:lnTo>
                    <a:pt x="42082" y="18869"/>
                  </a:lnTo>
                  <a:lnTo>
                    <a:pt x="45197" y="18781"/>
                  </a:lnTo>
                  <a:lnTo>
                    <a:pt x="48357" y="17948"/>
                  </a:lnTo>
                  <a:lnTo>
                    <a:pt x="50419" y="17245"/>
                  </a:lnTo>
                  <a:lnTo>
                    <a:pt x="50463" y="17245"/>
                  </a:lnTo>
                  <a:lnTo>
                    <a:pt x="51428" y="16543"/>
                  </a:lnTo>
                  <a:lnTo>
                    <a:pt x="52174" y="18606"/>
                  </a:lnTo>
                  <a:lnTo>
                    <a:pt x="51648" y="21853"/>
                  </a:lnTo>
                  <a:lnTo>
                    <a:pt x="51297" y="25056"/>
                  </a:lnTo>
                  <a:lnTo>
                    <a:pt x="51165" y="27689"/>
                  </a:lnTo>
                  <a:lnTo>
                    <a:pt x="50551" y="31463"/>
                  </a:lnTo>
                  <a:lnTo>
                    <a:pt x="49893" y="33569"/>
                  </a:lnTo>
                  <a:lnTo>
                    <a:pt x="49893" y="33613"/>
                  </a:lnTo>
                  <a:lnTo>
                    <a:pt x="49717" y="36114"/>
                  </a:lnTo>
                  <a:lnTo>
                    <a:pt x="49717" y="37430"/>
                  </a:lnTo>
                  <a:lnTo>
                    <a:pt x="49761" y="37518"/>
                  </a:lnTo>
                  <a:lnTo>
                    <a:pt x="49980" y="37825"/>
                  </a:lnTo>
                  <a:lnTo>
                    <a:pt x="50112" y="37913"/>
                  </a:lnTo>
                  <a:lnTo>
                    <a:pt x="51034" y="38045"/>
                  </a:lnTo>
                  <a:lnTo>
                    <a:pt x="52833" y="39142"/>
                  </a:lnTo>
                  <a:lnTo>
                    <a:pt x="55992" y="40765"/>
                  </a:lnTo>
                  <a:lnTo>
                    <a:pt x="56036" y="40765"/>
                  </a:lnTo>
                  <a:lnTo>
                    <a:pt x="59415" y="41775"/>
                  </a:lnTo>
                  <a:lnTo>
                    <a:pt x="61214" y="42433"/>
                  </a:lnTo>
                  <a:lnTo>
                    <a:pt x="62662" y="44188"/>
                  </a:lnTo>
                  <a:lnTo>
                    <a:pt x="63934" y="45987"/>
                  </a:lnTo>
                  <a:lnTo>
                    <a:pt x="64593" y="46821"/>
                  </a:lnTo>
                  <a:lnTo>
                    <a:pt x="64680" y="46865"/>
                  </a:lnTo>
                  <a:lnTo>
                    <a:pt x="65865" y="47435"/>
                  </a:lnTo>
                  <a:lnTo>
                    <a:pt x="67971" y="48181"/>
                  </a:lnTo>
                  <a:lnTo>
                    <a:pt x="68015" y="48225"/>
                  </a:lnTo>
                  <a:lnTo>
                    <a:pt x="72052" y="48708"/>
                  </a:lnTo>
                  <a:lnTo>
                    <a:pt x="73983" y="48752"/>
                  </a:lnTo>
                  <a:lnTo>
                    <a:pt x="74905" y="48839"/>
                  </a:lnTo>
                  <a:lnTo>
                    <a:pt x="76879" y="49454"/>
                  </a:lnTo>
                  <a:lnTo>
                    <a:pt x="76923" y="49454"/>
                  </a:lnTo>
                  <a:lnTo>
                    <a:pt x="77537" y="49541"/>
                  </a:lnTo>
                  <a:lnTo>
                    <a:pt x="77625" y="49541"/>
                  </a:lnTo>
                  <a:lnTo>
                    <a:pt x="78415" y="49278"/>
                  </a:lnTo>
                  <a:lnTo>
                    <a:pt x="78503" y="49234"/>
                  </a:lnTo>
                  <a:lnTo>
                    <a:pt x="78547" y="49190"/>
                  </a:lnTo>
                  <a:lnTo>
                    <a:pt x="78547" y="49146"/>
                  </a:lnTo>
                  <a:lnTo>
                    <a:pt x="78547" y="49059"/>
                  </a:lnTo>
                  <a:lnTo>
                    <a:pt x="78503" y="49015"/>
                  </a:lnTo>
                  <a:lnTo>
                    <a:pt x="78459" y="48971"/>
                  </a:lnTo>
                  <a:lnTo>
                    <a:pt x="78371" y="48927"/>
                  </a:lnTo>
                  <a:lnTo>
                    <a:pt x="78327" y="48927"/>
                  </a:lnTo>
                  <a:lnTo>
                    <a:pt x="77537" y="49190"/>
                  </a:lnTo>
                  <a:lnTo>
                    <a:pt x="76967" y="49103"/>
                  </a:lnTo>
                  <a:lnTo>
                    <a:pt x="74992" y="48532"/>
                  </a:lnTo>
                  <a:lnTo>
                    <a:pt x="74948" y="48532"/>
                  </a:lnTo>
                  <a:lnTo>
                    <a:pt x="74027" y="48400"/>
                  </a:lnTo>
                  <a:lnTo>
                    <a:pt x="72052" y="48357"/>
                  </a:lnTo>
                  <a:lnTo>
                    <a:pt x="68103" y="47874"/>
                  </a:lnTo>
                  <a:lnTo>
                    <a:pt x="65997" y="47128"/>
                  </a:lnTo>
                  <a:lnTo>
                    <a:pt x="64856" y="46601"/>
                  </a:lnTo>
                  <a:lnTo>
                    <a:pt x="64198" y="45768"/>
                  </a:lnTo>
                  <a:lnTo>
                    <a:pt x="62925" y="43969"/>
                  </a:lnTo>
                  <a:lnTo>
                    <a:pt x="61477" y="42169"/>
                  </a:lnTo>
                  <a:lnTo>
                    <a:pt x="61389" y="42126"/>
                  </a:lnTo>
                  <a:lnTo>
                    <a:pt x="59546" y="41424"/>
                  </a:lnTo>
                  <a:lnTo>
                    <a:pt x="56168" y="40414"/>
                  </a:lnTo>
                  <a:lnTo>
                    <a:pt x="52964" y="38835"/>
                  </a:lnTo>
                  <a:lnTo>
                    <a:pt x="51165" y="37694"/>
                  </a:lnTo>
                  <a:lnTo>
                    <a:pt x="51121" y="37694"/>
                  </a:lnTo>
                  <a:lnTo>
                    <a:pt x="50244" y="37562"/>
                  </a:lnTo>
                  <a:lnTo>
                    <a:pt x="50068" y="37343"/>
                  </a:lnTo>
                  <a:lnTo>
                    <a:pt x="50068" y="36114"/>
                  </a:lnTo>
                  <a:lnTo>
                    <a:pt x="50244" y="33657"/>
                  </a:lnTo>
                  <a:lnTo>
                    <a:pt x="50902" y="31550"/>
                  </a:lnTo>
                  <a:lnTo>
                    <a:pt x="50902" y="31507"/>
                  </a:lnTo>
                  <a:lnTo>
                    <a:pt x="51516" y="27733"/>
                  </a:lnTo>
                  <a:lnTo>
                    <a:pt x="51648" y="25100"/>
                  </a:lnTo>
                  <a:lnTo>
                    <a:pt x="51999" y="21941"/>
                  </a:lnTo>
                  <a:lnTo>
                    <a:pt x="52525" y="18650"/>
                  </a:lnTo>
                  <a:lnTo>
                    <a:pt x="52525" y="18562"/>
                  </a:lnTo>
                  <a:lnTo>
                    <a:pt x="51648" y="16192"/>
                  </a:lnTo>
                  <a:lnTo>
                    <a:pt x="51604" y="16105"/>
                  </a:lnTo>
                  <a:lnTo>
                    <a:pt x="51560" y="16061"/>
                  </a:lnTo>
                  <a:lnTo>
                    <a:pt x="51472" y="16061"/>
                  </a:lnTo>
                  <a:lnTo>
                    <a:pt x="51385" y="16105"/>
                  </a:lnTo>
                  <a:lnTo>
                    <a:pt x="50244" y="16938"/>
                  </a:lnTo>
                  <a:lnTo>
                    <a:pt x="48269" y="17597"/>
                  </a:lnTo>
                  <a:lnTo>
                    <a:pt x="45154" y="18430"/>
                  </a:lnTo>
                  <a:lnTo>
                    <a:pt x="42038" y="18518"/>
                  </a:lnTo>
                  <a:lnTo>
                    <a:pt x="41950" y="18562"/>
                  </a:lnTo>
                  <a:lnTo>
                    <a:pt x="39668" y="19615"/>
                  </a:lnTo>
                  <a:lnTo>
                    <a:pt x="38791" y="19703"/>
                  </a:lnTo>
                  <a:lnTo>
                    <a:pt x="37343" y="19396"/>
                  </a:lnTo>
                  <a:lnTo>
                    <a:pt x="32955" y="18430"/>
                  </a:lnTo>
                  <a:lnTo>
                    <a:pt x="31287" y="18255"/>
                  </a:lnTo>
                  <a:lnTo>
                    <a:pt x="31243" y="18255"/>
                  </a:lnTo>
                  <a:lnTo>
                    <a:pt x="30015" y="18430"/>
                  </a:lnTo>
                  <a:lnTo>
                    <a:pt x="29971" y="18430"/>
                  </a:lnTo>
                  <a:lnTo>
                    <a:pt x="28698" y="19001"/>
                  </a:lnTo>
                  <a:lnTo>
                    <a:pt x="28654" y="19045"/>
                  </a:lnTo>
                  <a:lnTo>
                    <a:pt x="28260" y="19439"/>
                  </a:lnTo>
                  <a:lnTo>
                    <a:pt x="28260" y="19483"/>
                  </a:lnTo>
                  <a:lnTo>
                    <a:pt x="27294" y="21151"/>
                  </a:lnTo>
                  <a:lnTo>
                    <a:pt x="25627" y="24442"/>
                  </a:lnTo>
                  <a:lnTo>
                    <a:pt x="25583" y="24530"/>
                  </a:lnTo>
                  <a:lnTo>
                    <a:pt x="25627" y="24617"/>
                  </a:lnTo>
                  <a:lnTo>
                    <a:pt x="28698" y="28654"/>
                  </a:lnTo>
                  <a:lnTo>
                    <a:pt x="30849" y="31726"/>
                  </a:lnTo>
                  <a:lnTo>
                    <a:pt x="31156" y="32867"/>
                  </a:lnTo>
                  <a:lnTo>
                    <a:pt x="31507" y="35587"/>
                  </a:lnTo>
                  <a:lnTo>
                    <a:pt x="31946" y="37913"/>
                  </a:lnTo>
                  <a:lnTo>
                    <a:pt x="32033" y="38001"/>
                  </a:lnTo>
                  <a:lnTo>
                    <a:pt x="32779" y="38527"/>
                  </a:lnTo>
                  <a:lnTo>
                    <a:pt x="34973" y="39712"/>
                  </a:lnTo>
                  <a:lnTo>
                    <a:pt x="35061" y="39712"/>
                  </a:lnTo>
                  <a:lnTo>
                    <a:pt x="36070" y="39844"/>
                  </a:lnTo>
                  <a:lnTo>
                    <a:pt x="36114" y="39844"/>
                  </a:lnTo>
                  <a:lnTo>
                    <a:pt x="38089" y="39932"/>
                  </a:lnTo>
                  <a:lnTo>
                    <a:pt x="38133" y="39932"/>
                  </a:lnTo>
                  <a:lnTo>
                    <a:pt x="40107" y="39581"/>
                  </a:lnTo>
                  <a:lnTo>
                    <a:pt x="41994" y="39493"/>
                  </a:lnTo>
                  <a:lnTo>
                    <a:pt x="42257" y="39581"/>
                  </a:lnTo>
                  <a:lnTo>
                    <a:pt x="40722" y="40590"/>
                  </a:lnTo>
                  <a:lnTo>
                    <a:pt x="40678" y="40634"/>
                  </a:lnTo>
                  <a:lnTo>
                    <a:pt x="40327" y="41116"/>
                  </a:lnTo>
                  <a:lnTo>
                    <a:pt x="40327" y="41160"/>
                  </a:lnTo>
                  <a:lnTo>
                    <a:pt x="39668" y="43749"/>
                  </a:lnTo>
                  <a:lnTo>
                    <a:pt x="39361" y="44320"/>
                  </a:lnTo>
                  <a:lnTo>
                    <a:pt x="37694" y="45943"/>
                  </a:lnTo>
                  <a:lnTo>
                    <a:pt x="37080" y="46294"/>
                  </a:lnTo>
                  <a:lnTo>
                    <a:pt x="36465" y="46470"/>
                  </a:lnTo>
                  <a:lnTo>
                    <a:pt x="34271" y="46558"/>
                  </a:lnTo>
                  <a:lnTo>
                    <a:pt x="31814" y="46645"/>
                  </a:lnTo>
                  <a:lnTo>
                    <a:pt x="31770" y="46645"/>
                  </a:lnTo>
                  <a:lnTo>
                    <a:pt x="30717" y="46821"/>
                  </a:lnTo>
                  <a:lnTo>
                    <a:pt x="30673" y="46821"/>
                  </a:lnTo>
                  <a:lnTo>
                    <a:pt x="29751" y="47260"/>
                  </a:lnTo>
                  <a:lnTo>
                    <a:pt x="29708" y="47303"/>
                  </a:lnTo>
                  <a:lnTo>
                    <a:pt x="29093" y="47830"/>
                  </a:lnTo>
                  <a:lnTo>
                    <a:pt x="28435" y="48357"/>
                  </a:lnTo>
                  <a:lnTo>
                    <a:pt x="27777" y="48795"/>
                  </a:lnTo>
                  <a:lnTo>
                    <a:pt x="27119" y="49234"/>
                  </a:lnTo>
                  <a:lnTo>
                    <a:pt x="26417" y="49673"/>
                  </a:lnTo>
                  <a:lnTo>
                    <a:pt x="25671" y="50024"/>
                  </a:lnTo>
                  <a:lnTo>
                    <a:pt x="24179" y="50726"/>
                  </a:lnTo>
                  <a:lnTo>
                    <a:pt x="22643" y="51340"/>
                  </a:lnTo>
                  <a:lnTo>
                    <a:pt x="21107" y="51911"/>
                  </a:lnTo>
                  <a:lnTo>
                    <a:pt x="19527" y="52437"/>
                  </a:lnTo>
                  <a:lnTo>
                    <a:pt x="17948" y="52920"/>
                  </a:lnTo>
                  <a:lnTo>
                    <a:pt x="15490" y="53710"/>
                  </a:lnTo>
                  <a:lnTo>
                    <a:pt x="15052" y="53666"/>
                  </a:lnTo>
                  <a:lnTo>
                    <a:pt x="11936" y="52306"/>
                  </a:lnTo>
                  <a:lnTo>
                    <a:pt x="11892" y="52306"/>
                  </a:lnTo>
                  <a:lnTo>
                    <a:pt x="8820" y="51516"/>
                  </a:lnTo>
                  <a:lnTo>
                    <a:pt x="8777" y="51516"/>
                  </a:lnTo>
                  <a:lnTo>
                    <a:pt x="5486" y="51384"/>
                  </a:lnTo>
                  <a:lnTo>
                    <a:pt x="2414" y="51297"/>
                  </a:lnTo>
                  <a:lnTo>
                    <a:pt x="2151" y="51033"/>
                  </a:lnTo>
                  <a:lnTo>
                    <a:pt x="1054" y="49717"/>
                  </a:lnTo>
                  <a:lnTo>
                    <a:pt x="352" y="48488"/>
                  </a:lnTo>
                  <a:lnTo>
                    <a:pt x="483" y="46996"/>
                  </a:lnTo>
                  <a:lnTo>
                    <a:pt x="790" y="46075"/>
                  </a:lnTo>
                  <a:lnTo>
                    <a:pt x="1580" y="44715"/>
                  </a:lnTo>
                  <a:lnTo>
                    <a:pt x="2458" y="43793"/>
                  </a:lnTo>
                  <a:lnTo>
                    <a:pt x="4257" y="43003"/>
                  </a:lnTo>
                  <a:lnTo>
                    <a:pt x="5529" y="42608"/>
                  </a:lnTo>
                  <a:lnTo>
                    <a:pt x="5749" y="42696"/>
                  </a:lnTo>
                  <a:lnTo>
                    <a:pt x="5837" y="42696"/>
                  </a:lnTo>
                  <a:lnTo>
                    <a:pt x="5924" y="42652"/>
                  </a:lnTo>
                  <a:lnTo>
                    <a:pt x="6188" y="42433"/>
                  </a:lnTo>
                  <a:lnTo>
                    <a:pt x="6275" y="42345"/>
                  </a:lnTo>
                  <a:lnTo>
                    <a:pt x="6451" y="41160"/>
                  </a:lnTo>
                  <a:lnTo>
                    <a:pt x="7285" y="39317"/>
                  </a:lnTo>
                  <a:lnTo>
                    <a:pt x="8250" y="37474"/>
                  </a:lnTo>
                  <a:lnTo>
                    <a:pt x="9830" y="35324"/>
                  </a:lnTo>
                  <a:lnTo>
                    <a:pt x="9830" y="35280"/>
                  </a:lnTo>
                  <a:lnTo>
                    <a:pt x="10839" y="33525"/>
                  </a:lnTo>
                  <a:lnTo>
                    <a:pt x="10883" y="33481"/>
                  </a:lnTo>
                  <a:lnTo>
                    <a:pt x="10971" y="32779"/>
                  </a:lnTo>
                  <a:lnTo>
                    <a:pt x="10971" y="32735"/>
                  </a:lnTo>
                  <a:lnTo>
                    <a:pt x="10971" y="31594"/>
                  </a:lnTo>
                  <a:lnTo>
                    <a:pt x="11497" y="28654"/>
                  </a:lnTo>
                  <a:lnTo>
                    <a:pt x="11848" y="27601"/>
                  </a:lnTo>
                  <a:lnTo>
                    <a:pt x="12594" y="26460"/>
                  </a:lnTo>
                  <a:lnTo>
                    <a:pt x="13955" y="24003"/>
                  </a:lnTo>
                  <a:lnTo>
                    <a:pt x="15885" y="20054"/>
                  </a:lnTo>
                  <a:lnTo>
                    <a:pt x="16543" y="19396"/>
                  </a:lnTo>
                  <a:lnTo>
                    <a:pt x="17333" y="18913"/>
                  </a:lnTo>
                  <a:lnTo>
                    <a:pt x="17948" y="18825"/>
                  </a:lnTo>
                  <a:lnTo>
                    <a:pt x="18606" y="19045"/>
                  </a:lnTo>
                  <a:lnTo>
                    <a:pt x="18781" y="19045"/>
                  </a:lnTo>
                  <a:lnTo>
                    <a:pt x="19571" y="18474"/>
                  </a:lnTo>
                  <a:lnTo>
                    <a:pt x="20273" y="18342"/>
                  </a:lnTo>
                  <a:lnTo>
                    <a:pt x="22423" y="18474"/>
                  </a:lnTo>
                  <a:lnTo>
                    <a:pt x="24661" y="18869"/>
                  </a:lnTo>
                  <a:lnTo>
                    <a:pt x="26373" y="19571"/>
                  </a:lnTo>
                  <a:lnTo>
                    <a:pt x="26504" y="19571"/>
                  </a:lnTo>
                  <a:lnTo>
                    <a:pt x="26899" y="19483"/>
                  </a:lnTo>
                  <a:lnTo>
                    <a:pt x="26987" y="19439"/>
                  </a:lnTo>
                  <a:lnTo>
                    <a:pt x="27294" y="19132"/>
                  </a:lnTo>
                  <a:lnTo>
                    <a:pt x="27338" y="19045"/>
                  </a:lnTo>
                  <a:lnTo>
                    <a:pt x="27645" y="18211"/>
                  </a:lnTo>
                  <a:lnTo>
                    <a:pt x="27689" y="18167"/>
                  </a:lnTo>
                  <a:lnTo>
                    <a:pt x="27689" y="16236"/>
                  </a:lnTo>
                  <a:lnTo>
                    <a:pt x="27601" y="13998"/>
                  </a:lnTo>
                  <a:lnTo>
                    <a:pt x="28567" y="12024"/>
                  </a:lnTo>
                  <a:lnTo>
                    <a:pt x="29225" y="11058"/>
                  </a:lnTo>
                  <a:lnTo>
                    <a:pt x="30234" y="10225"/>
                  </a:lnTo>
                  <a:lnTo>
                    <a:pt x="31770" y="9303"/>
                  </a:lnTo>
                  <a:lnTo>
                    <a:pt x="33043" y="8864"/>
                  </a:lnTo>
                  <a:lnTo>
                    <a:pt x="33086" y="8820"/>
                  </a:lnTo>
                  <a:lnTo>
                    <a:pt x="33130" y="8733"/>
                  </a:lnTo>
                  <a:lnTo>
                    <a:pt x="33569" y="7592"/>
                  </a:lnTo>
                  <a:lnTo>
                    <a:pt x="34754" y="4696"/>
                  </a:lnTo>
                  <a:lnTo>
                    <a:pt x="35939" y="2107"/>
                  </a:lnTo>
                  <a:lnTo>
                    <a:pt x="36465" y="1668"/>
                  </a:lnTo>
                  <a:lnTo>
                    <a:pt x="38528" y="308"/>
                  </a:lnTo>
                  <a:lnTo>
                    <a:pt x="38571" y="264"/>
                  </a:lnTo>
                  <a:lnTo>
                    <a:pt x="38615" y="220"/>
                  </a:lnTo>
                  <a:lnTo>
                    <a:pt x="38615" y="132"/>
                  </a:lnTo>
                  <a:lnTo>
                    <a:pt x="38571" y="88"/>
                  </a:lnTo>
                  <a:lnTo>
                    <a:pt x="38528" y="44"/>
                  </a:lnTo>
                  <a:lnTo>
                    <a:pt x="38440"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 name="Google Shape;1237;p17"/>
            <p:cNvSpPr/>
            <p:nvPr/>
          </p:nvSpPr>
          <p:spPr>
            <a:xfrm>
              <a:off x="5232825" y="3337425"/>
              <a:ext cx="2084350" cy="1428325"/>
            </a:xfrm>
            <a:custGeom>
              <a:rect b="b" l="l" r="r" t="t"/>
              <a:pathLst>
                <a:path extrusionOk="0" h="57133" w="83374">
                  <a:moveTo>
                    <a:pt x="36816" y="1"/>
                  </a:moveTo>
                  <a:lnTo>
                    <a:pt x="34402" y="1361"/>
                  </a:lnTo>
                  <a:lnTo>
                    <a:pt x="33261" y="2151"/>
                  </a:lnTo>
                  <a:lnTo>
                    <a:pt x="33218" y="2151"/>
                  </a:lnTo>
                  <a:lnTo>
                    <a:pt x="32121" y="3204"/>
                  </a:lnTo>
                  <a:lnTo>
                    <a:pt x="30673" y="4959"/>
                  </a:lnTo>
                  <a:lnTo>
                    <a:pt x="28961" y="6802"/>
                  </a:lnTo>
                  <a:lnTo>
                    <a:pt x="28917" y="6890"/>
                  </a:lnTo>
                  <a:lnTo>
                    <a:pt x="27689" y="10356"/>
                  </a:lnTo>
                  <a:lnTo>
                    <a:pt x="25187" y="12989"/>
                  </a:lnTo>
                  <a:lnTo>
                    <a:pt x="24178" y="14086"/>
                  </a:lnTo>
                  <a:lnTo>
                    <a:pt x="23696" y="14437"/>
                  </a:lnTo>
                  <a:lnTo>
                    <a:pt x="21458" y="15359"/>
                  </a:lnTo>
                  <a:lnTo>
                    <a:pt x="20317" y="15798"/>
                  </a:lnTo>
                  <a:lnTo>
                    <a:pt x="20273" y="15798"/>
                  </a:lnTo>
                  <a:lnTo>
                    <a:pt x="19176" y="16368"/>
                  </a:lnTo>
                  <a:lnTo>
                    <a:pt x="17377" y="17553"/>
                  </a:lnTo>
                  <a:lnTo>
                    <a:pt x="17333" y="17597"/>
                  </a:lnTo>
                  <a:lnTo>
                    <a:pt x="16236" y="18957"/>
                  </a:lnTo>
                  <a:lnTo>
                    <a:pt x="14612" y="21458"/>
                  </a:lnTo>
                  <a:lnTo>
                    <a:pt x="13515" y="23433"/>
                  </a:lnTo>
                  <a:lnTo>
                    <a:pt x="12023" y="26153"/>
                  </a:lnTo>
                  <a:lnTo>
                    <a:pt x="10926" y="28347"/>
                  </a:lnTo>
                  <a:lnTo>
                    <a:pt x="10926" y="28391"/>
                  </a:lnTo>
                  <a:lnTo>
                    <a:pt x="10444" y="30366"/>
                  </a:lnTo>
                  <a:lnTo>
                    <a:pt x="10400" y="30410"/>
                  </a:lnTo>
                  <a:lnTo>
                    <a:pt x="10224" y="32779"/>
                  </a:lnTo>
                  <a:lnTo>
                    <a:pt x="10224" y="32823"/>
                  </a:lnTo>
                  <a:lnTo>
                    <a:pt x="10268" y="34271"/>
                  </a:lnTo>
                  <a:lnTo>
                    <a:pt x="10180" y="35105"/>
                  </a:lnTo>
                  <a:lnTo>
                    <a:pt x="9478" y="36465"/>
                  </a:lnTo>
                  <a:lnTo>
                    <a:pt x="7942" y="38484"/>
                  </a:lnTo>
                  <a:lnTo>
                    <a:pt x="7899" y="38528"/>
                  </a:lnTo>
                  <a:lnTo>
                    <a:pt x="6889" y="40283"/>
                  </a:lnTo>
                  <a:lnTo>
                    <a:pt x="6143" y="42038"/>
                  </a:lnTo>
                  <a:lnTo>
                    <a:pt x="5617" y="42872"/>
                  </a:lnTo>
                  <a:lnTo>
                    <a:pt x="2633" y="44451"/>
                  </a:lnTo>
                  <a:lnTo>
                    <a:pt x="2589" y="44495"/>
                  </a:lnTo>
                  <a:lnTo>
                    <a:pt x="965" y="46558"/>
                  </a:lnTo>
                  <a:lnTo>
                    <a:pt x="965" y="46602"/>
                  </a:lnTo>
                  <a:lnTo>
                    <a:pt x="307" y="47874"/>
                  </a:lnTo>
                  <a:lnTo>
                    <a:pt x="307" y="47918"/>
                  </a:lnTo>
                  <a:lnTo>
                    <a:pt x="0" y="50112"/>
                  </a:lnTo>
                  <a:lnTo>
                    <a:pt x="0" y="50990"/>
                  </a:lnTo>
                  <a:lnTo>
                    <a:pt x="44" y="51077"/>
                  </a:lnTo>
                  <a:lnTo>
                    <a:pt x="2326" y="53930"/>
                  </a:lnTo>
                  <a:lnTo>
                    <a:pt x="3379" y="55597"/>
                  </a:lnTo>
                  <a:lnTo>
                    <a:pt x="3423" y="55641"/>
                  </a:lnTo>
                  <a:lnTo>
                    <a:pt x="3686" y="55904"/>
                  </a:lnTo>
                  <a:lnTo>
                    <a:pt x="3774" y="55948"/>
                  </a:lnTo>
                  <a:lnTo>
                    <a:pt x="7153" y="56519"/>
                  </a:lnTo>
                  <a:lnTo>
                    <a:pt x="10400" y="56957"/>
                  </a:lnTo>
                  <a:lnTo>
                    <a:pt x="11628" y="57133"/>
                  </a:lnTo>
                  <a:lnTo>
                    <a:pt x="11672" y="57133"/>
                  </a:lnTo>
                  <a:lnTo>
                    <a:pt x="15709" y="56387"/>
                  </a:lnTo>
                  <a:lnTo>
                    <a:pt x="17421" y="56080"/>
                  </a:lnTo>
                  <a:lnTo>
                    <a:pt x="17421" y="56036"/>
                  </a:lnTo>
                  <a:lnTo>
                    <a:pt x="19483" y="55421"/>
                  </a:lnTo>
                  <a:lnTo>
                    <a:pt x="21282" y="55070"/>
                  </a:lnTo>
                  <a:lnTo>
                    <a:pt x="22818" y="55070"/>
                  </a:lnTo>
                  <a:lnTo>
                    <a:pt x="24398" y="55334"/>
                  </a:lnTo>
                  <a:lnTo>
                    <a:pt x="24442" y="55334"/>
                  </a:lnTo>
                  <a:lnTo>
                    <a:pt x="27952" y="54807"/>
                  </a:lnTo>
                  <a:lnTo>
                    <a:pt x="28084" y="54719"/>
                  </a:lnTo>
                  <a:lnTo>
                    <a:pt x="28610" y="54193"/>
                  </a:lnTo>
                  <a:lnTo>
                    <a:pt x="28654" y="54193"/>
                  </a:lnTo>
                  <a:lnTo>
                    <a:pt x="30014" y="51999"/>
                  </a:lnTo>
                  <a:lnTo>
                    <a:pt x="30541" y="51385"/>
                  </a:lnTo>
                  <a:lnTo>
                    <a:pt x="31375" y="50858"/>
                  </a:lnTo>
                  <a:lnTo>
                    <a:pt x="33525" y="49980"/>
                  </a:lnTo>
                  <a:lnTo>
                    <a:pt x="35412" y="49629"/>
                  </a:lnTo>
                  <a:lnTo>
                    <a:pt x="37386" y="49366"/>
                  </a:lnTo>
                  <a:lnTo>
                    <a:pt x="38176" y="49103"/>
                  </a:lnTo>
                  <a:lnTo>
                    <a:pt x="38220" y="49103"/>
                  </a:lnTo>
                  <a:lnTo>
                    <a:pt x="38966" y="48576"/>
                  </a:lnTo>
                  <a:lnTo>
                    <a:pt x="39010" y="48576"/>
                  </a:lnTo>
                  <a:lnTo>
                    <a:pt x="40809" y="46909"/>
                  </a:lnTo>
                  <a:lnTo>
                    <a:pt x="40809" y="46865"/>
                  </a:lnTo>
                  <a:lnTo>
                    <a:pt x="41379" y="46075"/>
                  </a:lnTo>
                  <a:lnTo>
                    <a:pt x="41379" y="46031"/>
                  </a:lnTo>
                  <a:lnTo>
                    <a:pt x="42345" y="43969"/>
                  </a:lnTo>
                  <a:lnTo>
                    <a:pt x="42959" y="43003"/>
                  </a:lnTo>
                  <a:lnTo>
                    <a:pt x="43486" y="42565"/>
                  </a:lnTo>
                  <a:lnTo>
                    <a:pt x="44890" y="42038"/>
                  </a:lnTo>
                  <a:lnTo>
                    <a:pt x="47084" y="41555"/>
                  </a:lnTo>
                  <a:lnTo>
                    <a:pt x="49234" y="41073"/>
                  </a:lnTo>
                  <a:lnTo>
                    <a:pt x="50419" y="41073"/>
                  </a:lnTo>
                  <a:lnTo>
                    <a:pt x="51955" y="41468"/>
                  </a:lnTo>
                  <a:lnTo>
                    <a:pt x="56299" y="43881"/>
                  </a:lnTo>
                  <a:lnTo>
                    <a:pt x="57484" y="44495"/>
                  </a:lnTo>
                  <a:lnTo>
                    <a:pt x="58449" y="44890"/>
                  </a:lnTo>
                  <a:lnTo>
                    <a:pt x="59239" y="45153"/>
                  </a:lnTo>
                  <a:lnTo>
                    <a:pt x="59853" y="45373"/>
                  </a:lnTo>
                  <a:lnTo>
                    <a:pt x="60292" y="45505"/>
                  </a:lnTo>
                  <a:lnTo>
                    <a:pt x="60687" y="45636"/>
                  </a:lnTo>
                  <a:lnTo>
                    <a:pt x="61082" y="45856"/>
                  </a:lnTo>
                  <a:lnTo>
                    <a:pt x="61521" y="46163"/>
                  </a:lnTo>
                  <a:lnTo>
                    <a:pt x="62003" y="46602"/>
                  </a:lnTo>
                  <a:lnTo>
                    <a:pt x="62574" y="47260"/>
                  </a:lnTo>
                  <a:lnTo>
                    <a:pt x="63232" y="48093"/>
                  </a:lnTo>
                  <a:lnTo>
                    <a:pt x="64066" y="49234"/>
                  </a:lnTo>
                  <a:lnTo>
                    <a:pt x="64636" y="49893"/>
                  </a:lnTo>
                  <a:lnTo>
                    <a:pt x="64680" y="49936"/>
                  </a:lnTo>
                  <a:lnTo>
                    <a:pt x="66874" y="50770"/>
                  </a:lnTo>
                  <a:lnTo>
                    <a:pt x="68673" y="51341"/>
                  </a:lnTo>
                  <a:lnTo>
                    <a:pt x="68717" y="51385"/>
                  </a:lnTo>
                  <a:lnTo>
                    <a:pt x="72798" y="51823"/>
                  </a:lnTo>
                  <a:lnTo>
                    <a:pt x="75080" y="51736"/>
                  </a:lnTo>
                  <a:lnTo>
                    <a:pt x="76879" y="52218"/>
                  </a:lnTo>
                  <a:lnTo>
                    <a:pt x="77010" y="52218"/>
                  </a:lnTo>
                  <a:lnTo>
                    <a:pt x="79380" y="51472"/>
                  </a:lnTo>
                  <a:lnTo>
                    <a:pt x="82276" y="50551"/>
                  </a:lnTo>
                  <a:lnTo>
                    <a:pt x="83241" y="50375"/>
                  </a:lnTo>
                  <a:lnTo>
                    <a:pt x="83285" y="50331"/>
                  </a:lnTo>
                  <a:lnTo>
                    <a:pt x="83329" y="50287"/>
                  </a:lnTo>
                  <a:lnTo>
                    <a:pt x="83373" y="50244"/>
                  </a:lnTo>
                  <a:lnTo>
                    <a:pt x="83373" y="50156"/>
                  </a:lnTo>
                  <a:lnTo>
                    <a:pt x="83329" y="50112"/>
                  </a:lnTo>
                  <a:lnTo>
                    <a:pt x="83285" y="50068"/>
                  </a:lnTo>
                  <a:lnTo>
                    <a:pt x="83241" y="50024"/>
                  </a:lnTo>
                  <a:lnTo>
                    <a:pt x="83154" y="50024"/>
                  </a:lnTo>
                  <a:lnTo>
                    <a:pt x="82232" y="50200"/>
                  </a:lnTo>
                  <a:lnTo>
                    <a:pt x="82188" y="50200"/>
                  </a:lnTo>
                  <a:lnTo>
                    <a:pt x="79292" y="51121"/>
                  </a:lnTo>
                  <a:lnTo>
                    <a:pt x="76923" y="51867"/>
                  </a:lnTo>
                  <a:lnTo>
                    <a:pt x="75167" y="51385"/>
                  </a:lnTo>
                  <a:lnTo>
                    <a:pt x="75080" y="51385"/>
                  </a:lnTo>
                  <a:lnTo>
                    <a:pt x="72798" y="51472"/>
                  </a:lnTo>
                  <a:lnTo>
                    <a:pt x="68761" y="51033"/>
                  </a:lnTo>
                  <a:lnTo>
                    <a:pt x="67006" y="50463"/>
                  </a:lnTo>
                  <a:lnTo>
                    <a:pt x="64855" y="49629"/>
                  </a:lnTo>
                  <a:lnTo>
                    <a:pt x="64329" y="49015"/>
                  </a:lnTo>
                  <a:lnTo>
                    <a:pt x="63495" y="47874"/>
                  </a:lnTo>
                  <a:lnTo>
                    <a:pt x="62793" y="46953"/>
                  </a:lnTo>
                  <a:lnTo>
                    <a:pt x="62223" y="46338"/>
                  </a:lnTo>
                  <a:lnTo>
                    <a:pt x="61696" y="45856"/>
                  </a:lnTo>
                  <a:lnTo>
                    <a:pt x="61257" y="45548"/>
                  </a:lnTo>
                  <a:lnTo>
                    <a:pt x="60862" y="45329"/>
                  </a:lnTo>
                  <a:lnTo>
                    <a:pt x="60424" y="45153"/>
                  </a:lnTo>
                  <a:lnTo>
                    <a:pt x="59941" y="45022"/>
                  </a:lnTo>
                  <a:lnTo>
                    <a:pt x="59327" y="44846"/>
                  </a:lnTo>
                  <a:lnTo>
                    <a:pt x="58581" y="44583"/>
                  </a:lnTo>
                  <a:lnTo>
                    <a:pt x="57615" y="44188"/>
                  </a:lnTo>
                  <a:lnTo>
                    <a:pt x="56474" y="43574"/>
                  </a:lnTo>
                  <a:lnTo>
                    <a:pt x="52086" y="41160"/>
                  </a:lnTo>
                  <a:lnTo>
                    <a:pt x="52042" y="41117"/>
                  </a:lnTo>
                  <a:lnTo>
                    <a:pt x="50463" y="40722"/>
                  </a:lnTo>
                  <a:lnTo>
                    <a:pt x="49190" y="40722"/>
                  </a:lnTo>
                  <a:lnTo>
                    <a:pt x="46996" y="41204"/>
                  </a:lnTo>
                  <a:lnTo>
                    <a:pt x="44802" y="41687"/>
                  </a:lnTo>
                  <a:lnTo>
                    <a:pt x="44802" y="41731"/>
                  </a:lnTo>
                  <a:lnTo>
                    <a:pt x="43354" y="42257"/>
                  </a:lnTo>
                  <a:lnTo>
                    <a:pt x="43310" y="42257"/>
                  </a:lnTo>
                  <a:lnTo>
                    <a:pt x="42696" y="42784"/>
                  </a:lnTo>
                  <a:lnTo>
                    <a:pt x="42652" y="42828"/>
                  </a:lnTo>
                  <a:lnTo>
                    <a:pt x="42038" y="43793"/>
                  </a:lnTo>
                  <a:lnTo>
                    <a:pt x="41072" y="45899"/>
                  </a:lnTo>
                  <a:lnTo>
                    <a:pt x="40546" y="46645"/>
                  </a:lnTo>
                  <a:lnTo>
                    <a:pt x="38790" y="48313"/>
                  </a:lnTo>
                  <a:lnTo>
                    <a:pt x="38044" y="48796"/>
                  </a:lnTo>
                  <a:lnTo>
                    <a:pt x="37299" y="49059"/>
                  </a:lnTo>
                  <a:lnTo>
                    <a:pt x="35368" y="49278"/>
                  </a:lnTo>
                  <a:lnTo>
                    <a:pt x="33437" y="49629"/>
                  </a:lnTo>
                  <a:lnTo>
                    <a:pt x="31243" y="50551"/>
                  </a:lnTo>
                  <a:lnTo>
                    <a:pt x="31199" y="50551"/>
                  </a:lnTo>
                  <a:lnTo>
                    <a:pt x="30321" y="51121"/>
                  </a:lnTo>
                  <a:lnTo>
                    <a:pt x="30278" y="51165"/>
                  </a:lnTo>
                  <a:lnTo>
                    <a:pt x="29751" y="51736"/>
                  </a:lnTo>
                  <a:lnTo>
                    <a:pt x="29751" y="51779"/>
                  </a:lnTo>
                  <a:lnTo>
                    <a:pt x="28347" y="53973"/>
                  </a:lnTo>
                  <a:lnTo>
                    <a:pt x="27864" y="54456"/>
                  </a:lnTo>
                  <a:lnTo>
                    <a:pt x="24398" y="54983"/>
                  </a:lnTo>
                  <a:lnTo>
                    <a:pt x="22862" y="54719"/>
                  </a:lnTo>
                  <a:lnTo>
                    <a:pt x="21238" y="54719"/>
                  </a:lnTo>
                  <a:lnTo>
                    <a:pt x="19439" y="55070"/>
                  </a:lnTo>
                  <a:lnTo>
                    <a:pt x="19395" y="55070"/>
                  </a:lnTo>
                  <a:lnTo>
                    <a:pt x="17333" y="55729"/>
                  </a:lnTo>
                  <a:lnTo>
                    <a:pt x="15622" y="56036"/>
                  </a:lnTo>
                  <a:lnTo>
                    <a:pt x="11628" y="56782"/>
                  </a:lnTo>
                  <a:lnTo>
                    <a:pt x="10487" y="56606"/>
                  </a:lnTo>
                  <a:lnTo>
                    <a:pt x="7196" y="56167"/>
                  </a:lnTo>
                  <a:lnTo>
                    <a:pt x="3905" y="55597"/>
                  </a:lnTo>
                  <a:lnTo>
                    <a:pt x="3686" y="55421"/>
                  </a:lnTo>
                  <a:lnTo>
                    <a:pt x="2589" y="53754"/>
                  </a:lnTo>
                  <a:lnTo>
                    <a:pt x="2589" y="53710"/>
                  </a:lnTo>
                  <a:lnTo>
                    <a:pt x="351" y="50902"/>
                  </a:lnTo>
                  <a:lnTo>
                    <a:pt x="351" y="50156"/>
                  </a:lnTo>
                  <a:lnTo>
                    <a:pt x="658" y="48006"/>
                  </a:lnTo>
                  <a:lnTo>
                    <a:pt x="1273" y="46777"/>
                  </a:lnTo>
                  <a:lnTo>
                    <a:pt x="2852" y="44759"/>
                  </a:lnTo>
                  <a:lnTo>
                    <a:pt x="5836" y="43135"/>
                  </a:lnTo>
                  <a:lnTo>
                    <a:pt x="5924" y="43091"/>
                  </a:lnTo>
                  <a:lnTo>
                    <a:pt x="6450" y="42214"/>
                  </a:lnTo>
                  <a:lnTo>
                    <a:pt x="6450" y="42170"/>
                  </a:lnTo>
                  <a:lnTo>
                    <a:pt x="7240" y="40414"/>
                  </a:lnTo>
                  <a:lnTo>
                    <a:pt x="8206" y="38703"/>
                  </a:lnTo>
                  <a:lnTo>
                    <a:pt x="9742" y="36641"/>
                  </a:lnTo>
                  <a:lnTo>
                    <a:pt x="9785" y="36641"/>
                  </a:lnTo>
                  <a:lnTo>
                    <a:pt x="10531" y="35280"/>
                  </a:lnTo>
                  <a:lnTo>
                    <a:pt x="10531" y="35193"/>
                  </a:lnTo>
                  <a:lnTo>
                    <a:pt x="10619" y="34315"/>
                  </a:lnTo>
                  <a:lnTo>
                    <a:pt x="10663" y="34271"/>
                  </a:lnTo>
                  <a:lnTo>
                    <a:pt x="10575" y="32823"/>
                  </a:lnTo>
                  <a:lnTo>
                    <a:pt x="10751" y="30454"/>
                  </a:lnTo>
                  <a:lnTo>
                    <a:pt x="11277" y="28479"/>
                  </a:lnTo>
                  <a:lnTo>
                    <a:pt x="12330" y="26329"/>
                  </a:lnTo>
                  <a:lnTo>
                    <a:pt x="13822" y="23608"/>
                  </a:lnTo>
                  <a:lnTo>
                    <a:pt x="14876" y="21634"/>
                  </a:lnTo>
                  <a:lnTo>
                    <a:pt x="16499" y="19176"/>
                  </a:lnTo>
                  <a:lnTo>
                    <a:pt x="17596" y="17816"/>
                  </a:lnTo>
                  <a:lnTo>
                    <a:pt x="19351" y="16675"/>
                  </a:lnTo>
                  <a:lnTo>
                    <a:pt x="20448" y="16149"/>
                  </a:lnTo>
                  <a:lnTo>
                    <a:pt x="21589" y="15710"/>
                  </a:lnTo>
                  <a:lnTo>
                    <a:pt x="23871" y="14788"/>
                  </a:lnTo>
                  <a:lnTo>
                    <a:pt x="23871" y="14744"/>
                  </a:lnTo>
                  <a:lnTo>
                    <a:pt x="24398" y="14350"/>
                  </a:lnTo>
                  <a:lnTo>
                    <a:pt x="25451" y="13209"/>
                  </a:lnTo>
                  <a:lnTo>
                    <a:pt x="27996" y="10576"/>
                  </a:lnTo>
                  <a:lnTo>
                    <a:pt x="27996" y="10532"/>
                  </a:lnTo>
                  <a:lnTo>
                    <a:pt x="29268" y="7021"/>
                  </a:lnTo>
                  <a:lnTo>
                    <a:pt x="30936" y="5179"/>
                  </a:lnTo>
                  <a:lnTo>
                    <a:pt x="32384" y="3467"/>
                  </a:lnTo>
                  <a:lnTo>
                    <a:pt x="33481" y="2414"/>
                  </a:lnTo>
                  <a:lnTo>
                    <a:pt x="34578" y="1668"/>
                  </a:lnTo>
                  <a:lnTo>
                    <a:pt x="36991" y="308"/>
                  </a:lnTo>
                  <a:lnTo>
                    <a:pt x="37035" y="264"/>
                  </a:lnTo>
                  <a:lnTo>
                    <a:pt x="37079" y="220"/>
                  </a:lnTo>
                  <a:lnTo>
                    <a:pt x="37079" y="132"/>
                  </a:lnTo>
                  <a:lnTo>
                    <a:pt x="37035" y="88"/>
                  </a:lnTo>
                  <a:lnTo>
                    <a:pt x="36991"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 name="Google Shape;1238;p17"/>
            <p:cNvSpPr/>
            <p:nvPr/>
          </p:nvSpPr>
          <p:spPr>
            <a:xfrm>
              <a:off x="5156025" y="3211275"/>
              <a:ext cx="2045950" cy="1731100"/>
            </a:xfrm>
            <a:custGeom>
              <a:rect b="b" l="l" r="r" t="t"/>
              <a:pathLst>
                <a:path extrusionOk="0" h="69244" w="81838">
                  <a:moveTo>
                    <a:pt x="34271" y="0"/>
                  </a:moveTo>
                  <a:lnTo>
                    <a:pt x="32209" y="1492"/>
                  </a:lnTo>
                  <a:lnTo>
                    <a:pt x="29488" y="3818"/>
                  </a:lnTo>
                  <a:lnTo>
                    <a:pt x="25714" y="6846"/>
                  </a:lnTo>
                  <a:lnTo>
                    <a:pt x="20493" y="11058"/>
                  </a:lnTo>
                  <a:lnTo>
                    <a:pt x="18474" y="12682"/>
                  </a:lnTo>
                  <a:lnTo>
                    <a:pt x="18430" y="12726"/>
                  </a:lnTo>
                  <a:lnTo>
                    <a:pt x="14525" y="17640"/>
                  </a:lnTo>
                  <a:lnTo>
                    <a:pt x="12331" y="20536"/>
                  </a:lnTo>
                  <a:lnTo>
                    <a:pt x="10356" y="23038"/>
                  </a:lnTo>
                  <a:lnTo>
                    <a:pt x="8645" y="25319"/>
                  </a:lnTo>
                  <a:lnTo>
                    <a:pt x="8645" y="25363"/>
                  </a:lnTo>
                  <a:lnTo>
                    <a:pt x="7680" y="27075"/>
                  </a:lnTo>
                  <a:lnTo>
                    <a:pt x="7636" y="27118"/>
                  </a:lnTo>
                  <a:lnTo>
                    <a:pt x="6934" y="31463"/>
                  </a:lnTo>
                  <a:lnTo>
                    <a:pt x="6363" y="35763"/>
                  </a:lnTo>
                  <a:lnTo>
                    <a:pt x="6012" y="38308"/>
                  </a:lnTo>
                  <a:lnTo>
                    <a:pt x="5661" y="40546"/>
                  </a:lnTo>
                  <a:lnTo>
                    <a:pt x="5047" y="43179"/>
                  </a:lnTo>
                  <a:lnTo>
                    <a:pt x="4301" y="45592"/>
                  </a:lnTo>
                  <a:lnTo>
                    <a:pt x="3379" y="47128"/>
                  </a:lnTo>
                  <a:lnTo>
                    <a:pt x="2063" y="48927"/>
                  </a:lnTo>
                  <a:lnTo>
                    <a:pt x="746" y="51209"/>
                  </a:lnTo>
                  <a:lnTo>
                    <a:pt x="746" y="51253"/>
                  </a:lnTo>
                  <a:lnTo>
                    <a:pt x="527" y="52042"/>
                  </a:lnTo>
                  <a:lnTo>
                    <a:pt x="527" y="52086"/>
                  </a:lnTo>
                  <a:lnTo>
                    <a:pt x="176" y="55685"/>
                  </a:lnTo>
                  <a:lnTo>
                    <a:pt x="0" y="57659"/>
                  </a:lnTo>
                  <a:lnTo>
                    <a:pt x="0" y="57703"/>
                  </a:lnTo>
                  <a:lnTo>
                    <a:pt x="44" y="58010"/>
                  </a:lnTo>
                  <a:lnTo>
                    <a:pt x="88" y="58054"/>
                  </a:lnTo>
                  <a:lnTo>
                    <a:pt x="132" y="58142"/>
                  </a:lnTo>
                  <a:lnTo>
                    <a:pt x="1317" y="58625"/>
                  </a:lnTo>
                  <a:lnTo>
                    <a:pt x="2063" y="59414"/>
                  </a:lnTo>
                  <a:lnTo>
                    <a:pt x="3248" y="61652"/>
                  </a:lnTo>
                  <a:lnTo>
                    <a:pt x="4432" y="63890"/>
                  </a:lnTo>
                  <a:lnTo>
                    <a:pt x="5749" y="65865"/>
                  </a:lnTo>
                  <a:lnTo>
                    <a:pt x="6670" y="67006"/>
                  </a:lnTo>
                  <a:lnTo>
                    <a:pt x="6714" y="67050"/>
                  </a:lnTo>
                  <a:lnTo>
                    <a:pt x="9347" y="68936"/>
                  </a:lnTo>
                  <a:lnTo>
                    <a:pt x="9391" y="68936"/>
                  </a:lnTo>
                  <a:lnTo>
                    <a:pt x="10137" y="69244"/>
                  </a:lnTo>
                  <a:lnTo>
                    <a:pt x="10268" y="69244"/>
                  </a:lnTo>
                  <a:lnTo>
                    <a:pt x="10883" y="69024"/>
                  </a:lnTo>
                  <a:lnTo>
                    <a:pt x="10927" y="68980"/>
                  </a:lnTo>
                  <a:lnTo>
                    <a:pt x="13340" y="66611"/>
                  </a:lnTo>
                  <a:lnTo>
                    <a:pt x="17114" y="64417"/>
                  </a:lnTo>
                  <a:lnTo>
                    <a:pt x="18562" y="63627"/>
                  </a:lnTo>
                  <a:lnTo>
                    <a:pt x="20010" y="63495"/>
                  </a:lnTo>
                  <a:lnTo>
                    <a:pt x="22028" y="63100"/>
                  </a:lnTo>
                  <a:lnTo>
                    <a:pt x="22906" y="63056"/>
                  </a:lnTo>
                  <a:lnTo>
                    <a:pt x="26899" y="64373"/>
                  </a:lnTo>
                  <a:lnTo>
                    <a:pt x="29356" y="65075"/>
                  </a:lnTo>
                  <a:lnTo>
                    <a:pt x="31156" y="65601"/>
                  </a:lnTo>
                  <a:lnTo>
                    <a:pt x="31199" y="65601"/>
                  </a:lnTo>
                  <a:lnTo>
                    <a:pt x="31287" y="65558"/>
                  </a:lnTo>
                  <a:lnTo>
                    <a:pt x="33569" y="63846"/>
                  </a:lnTo>
                  <a:lnTo>
                    <a:pt x="33613" y="63802"/>
                  </a:lnTo>
                  <a:lnTo>
                    <a:pt x="35280" y="62091"/>
                  </a:lnTo>
                  <a:lnTo>
                    <a:pt x="36641" y="59678"/>
                  </a:lnTo>
                  <a:lnTo>
                    <a:pt x="37079" y="59239"/>
                  </a:lnTo>
                  <a:lnTo>
                    <a:pt x="38176" y="58712"/>
                  </a:lnTo>
                  <a:lnTo>
                    <a:pt x="40414" y="58361"/>
                  </a:lnTo>
                  <a:lnTo>
                    <a:pt x="40458" y="58317"/>
                  </a:lnTo>
                  <a:lnTo>
                    <a:pt x="43047" y="57264"/>
                  </a:lnTo>
                  <a:lnTo>
                    <a:pt x="43091" y="57220"/>
                  </a:lnTo>
                  <a:lnTo>
                    <a:pt x="45153" y="55597"/>
                  </a:lnTo>
                  <a:lnTo>
                    <a:pt x="47216" y="53929"/>
                  </a:lnTo>
                  <a:lnTo>
                    <a:pt x="48313" y="53403"/>
                  </a:lnTo>
                  <a:lnTo>
                    <a:pt x="50068" y="53359"/>
                  </a:lnTo>
                  <a:lnTo>
                    <a:pt x="50902" y="53403"/>
                  </a:lnTo>
                  <a:lnTo>
                    <a:pt x="53096" y="53534"/>
                  </a:lnTo>
                  <a:lnTo>
                    <a:pt x="54193" y="53666"/>
                  </a:lnTo>
                  <a:lnTo>
                    <a:pt x="55246" y="53842"/>
                  </a:lnTo>
                  <a:lnTo>
                    <a:pt x="56299" y="54061"/>
                  </a:lnTo>
                  <a:lnTo>
                    <a:pt x="57352" y="54412"/>
                  </a:lnTo>
                  <a:lnTo>
                    <a:pt x="57835" y="54631"/>
                  </a:lnTo>
                  <a:lnTo>
                    <a:pt x="58362" y="54851"/>
                  </a:lnTo>
                  <a:lnTo>
                    <a:pt x="58844" y="55114"/>
                  </a:lnTo>
                  <a:lnTo>
                    <a:pt x="59327" y="55421"/>
                  </a:lnTo>
                  <a:lnTo>
                    <a:pt x="60512" y="56518"/>
                  </a:lnTo>
                  <a:lnTo>
                    <a:pt x="60556" y="56518"/>
                  </a:lnTo>
                  <a:lnTo>
                    <a:pt x="65382" y="58493"/>
                  </a:lnTo>
                  <a:lnTo>
                    <a:pt x="65426" y="58537"/>
                  </a:lnTo>
                  <a:lnTo>
                    <a:pt x="66436" y="58581"/>
                  </a:lnTo>
                  <a:lnTo>
                    <a:pt x="68454" y="59019"/>
                  </a:lnTo>
                  <a:lnTo>
                    <a:pt x="70692" y="59327"/>
                  </a:lnTo>
                  <a:lnTo>
                    <a:pt x="70736" y="59370"/>
                  </a:lnTo>
                  <a:lnTo>
                    <a:pt x="73062" y="59414"/>
                  </a:lnTo>
                  <a:lnTo>
                    <a:pt x="75431" y="59546"/>
                  </a:lnTo>
                  <a:lnTo>
                    <a:pt x="75475" y="59546"/>
                  </a:lnTo>
                  <a:lnTo>
                    <a:pt x="79161" y="59370"/>
                  </a:lnTo>
                  <a:lnTo>
                    <a:pt x="79205" y="59370"/>
                  </a:lnTo>
                  <a:lnTo>
                    <a:pt x="81706" y="58712"/>
                  </a:lnTo>
                  <a:lnTo>
                    <a:pt x="81750" y="58668"/>
                  </a:lnTo>
                  <a:lnTo>
                    <a:pt x="81794" y="58625"/>
                  </a:lnTo>
                  <a:lnTo>
                    <a:pt x="81838" y="58537"/>
                  </a:lnTo>
                  <a:lnTo>
                    <a:pt x="81838" y="58493"/>
                  </a:lnTo>
                  <a:lnTo>
                    <a:pt x="81794" y="58405"/>
                  </a:lnTo>
                  <a:lnTo>
                    <a:pt x="81750" y="58361"/>
                  </a:lnTo>
                  <a:lnTo>
                    <a:pt x="81618" y="58361"/>
                  </a:lnTo>
                  <a:lnTo>
                    <a:pt x="79117" y="59019"/>
                  </a:lnTo>
                  <a:lnTo>
                    <a:pt x="75475" y="59195"/>
                  </a:lnTo>
                  <a:lnTo>
                    <a:pt x="73105" y="59063"/>
                  </a:lnTo>
                  <a:lnTo>
                    <a:pt x="70736" y="59019"/>
                  </a:lnTo>
                  <a:lnTo>
                    <a:pt x="68498" y="58668"/>
                  </a:lnTo>
                  <a:lnTo>
                    <a:pt x="66523" y="58273"/>
                  </a:lnTo>
                  <a:lnTo>
                    <a:pt x="66479" y="58230"/>
                  </a:lnTo>
                  <a:lnTo>
                    <a:pt x="65470" y="58186"/>
                  </a:lnTo>
                  <a:lnTo>
                    <a:pt x="62530" y="56957"/>
                  </a:lnTo>
                  <a:lnTo>
                    <a:pt x="60687" y="56211"/>
                  </a:lnTo>
                  <a:lnTo>
                    <a:pt x="59546" y="55158"/>
                  </a:lnTo>
                  <a:lnTo>
                    <a:pt x="59020" y="54851"/>
                  </a:lnTo>
                  <a:lnTo>
                    <a:pt x="58537" y="54544"/>
                  </a:lnTo>
                  <a:lnTo>
                    <a:pt x="58010" y="54324"/>
                  </a:lnTo>
                  <a:lnTo>
                    <a:pt x="57484" y="54105"/>
                  </a:lnTo>
                  <a:lnTo>
                    <a:pt x="56957" y="53885"/>
                  </a:lnTo>
                  <a:lnTo>
                    <a:pt x="56431" y="53754"/>
                  </a:lnTo>
                  <a:lnTo>
                    <a:pt x="55378" y="53491"/>
                  </a:lnTo>
                  <a:lnTo>
                    <a:pt x="54281" y="53315"/>
                  </a:lnTo>
                  <a:lnTo>
                    <a:pt x="53184" y="53183"/>
                  </a:lnTo>
                  <a:lnTo>
                    <a:pt x="50902" y="53052"/>
                  </a:lnTo>
                  <a:lnTo>
                    <a:pt x="50068" y="53008"/>
                  </a:lnTo>
                  <a:lnTo>
                    <a:pt x="48269" y="53052"/>
                  </a:lnTo>
                  <a:lnTo>
                    <a:pt x="48181" y="53052"/>
                  </a:lnTo>
                  <a:lnTo>
                    <a:pt x="47040" y="53666"/>
                  </a:lnTo>
                  <a:lnTo>
                    <a:pt x="46996" y="53666"/>
                  </a:lnTo>
                  <a:lnTo>
                    <a:pt x="44934" y="55290"/>
                  </a:lnTo>
                  <a:lnTo>
                    <a:pt x="42872" y="56913"/>
                  </a:lnTo>
                  <a:lnTo>
                    <a:pt x="40371" y="58010"/>
                  </a:lnTo>
                  <a:lnTo>
                    <a:pt x="38089" y="58361"/>
                  </a:lnTo>
                  <a:lnTo>
                    <a:pt x="38045" y="58405"/>
                  </a:lnTo>
                  <a:lnTo>
                    <a:pt x="36904" y="58932"/>
                  </a:lnTo>
                  <a:lnTo>
                    <a:pt x="36860" y="58932"/>
                  </a:lnTo>
                  <a:lnTo>
                    <a:pt x="36377" y="59458"/>
                  </a:lnTo>
                  <a:lnTo>
                    <a:pt x="36333" y="59502"/>
                  </a:lnTo>
                  <a:lnTo>
                    <a:pt x="35017" y="61872"/>
                  </a:lnTo>
                  <a:lnTo>
                    <a:pt x="33350" y="63583"/>
                  </a:lnTo>
                  <a:lnTo>
                    <a:pt x="31156" y="65207"/>
                  </a:lnTo>
                  <a:lnTo>
                    <a:pt x="29444" y="64724"/>
                  </a:lnTo>
                  <a:lnTo>
                    <a:pt x="27031" y="64066"/>
                  </a:lnTo>
                  <a:lnTo>
                    <a:pt x="22994" y="62705"/>
                  </a:lnTo>
                  <a:lnTo>
                    <a:pt x="22906" y="62705"/>
                  </a:lnTo>
                  <a:lnTo>
                    <a:pt x="21985" y="62749"/>
                  </a:lnTo>
                  <a:lnTo>
                    <a:pt x="19966" y="63144"/>
                  </a:lnTo>
                  <a:lnTo>
                    <a:pt x="18474" y="63276"/>
                  </a:lnTo>
                  <a:lnTo>
                    <a:pt x="18430" y="63276"/>
                  </a:lnTo>
                  <a:lnTo>
                    <a:pt x="13165" y="66304"/>
                  </a:lnTo>
                  <a:lnTo>
                    <a:pt x="13121" y="66347"/>
                  </a:lnTo>
                  <a:lnTo>
                    <a:pt x="10707" y="68717"/>
                  </a:lnTo>
                  <a:lnTo>
                    <a:pt x="10181" y="68893"/>
                  </a:lnTo>
                  <a:lnTo>
                    <a:pt x="9566" y="68629"/>
                  </a:lnTo>
                  <a:lnTo>
                    <a:pt x="6934" y="66786"/>
                  </a:lnTo>
                  <a:lnTo>
                    <a:pt x="6012" y="65645"/>
                  </a:lnTo>
                  <a:lnTo>
                    <a:pt x="4740" y="63715"/>
                  </a:lnTo>
                  <a:lnTo>
                    <a:pt x="3555" y="61477"/>
                  </a:lnTo>
                  <a:lnTo>
                    <a:pt x="2326" y="59239"/>
                  </a:lnTo>
                  <a:lnTo>
                    <a:pt x="2326" y="59195"/>
                  </a:lnTo>
                  <a:lnTo>
                    <a:pt x="1536" y="58361"/>
                  </a:lnTo>
                  <a:lnTo>
                    <a:pt x="1492" y="58317"/>
                  </a:lnTo>
                  <a:lnTo>
                    <a:pt x="395" y="57835"/>
                  </a:lnTo>
                  <a:lnTo>
                    <a:pt x="351" y="57659"/>
                  </a:lnTo>
                  <a:lnTo>
                    <a:pt x="527" y="55685"/>
                  </a:lnTo>
                  <a:lnTo>
                    <a:pt x="878" y="52130"/>
                  </a:lnTo>
                  <a:lnTo>
                    <a:pt x="1054" y="51340"/>
                  </a:lnTo>
                  <a:lnTo>
                    <a:pt x="2370" y="49102"/>
                  </a:lnTo>
                  <a:lnTo>
                    <a:pt x="3686" y="47347"/>
                  </a:lnTo>
                  <a:lnTo>
                    <a:pt x="3686" y="47303"/>
                  </a:lnTo>
                  <a:lnTo>
                    <a:pt x="4608" y="45768"/>
                  </a:lnTo>
                  <a:lnTo>
                    <a:pt x="4608" y="45724"/>
                  </a:lnTo>
                  <a:lnTo>
                    <a:pt x="5398" y="43266"/>
                  </a:lnTo>
                  <a:lnTo>
                    <a:pt x="5968" y="40634"/>
                  </a:lnTo>
                  <a:lnTo>
                    <a:pt x="6363" y="38396"/>
                  </a:lnTo>
                  <a:lnTo>
                    <a:pt x="6670" y="35807"/>
                  </a:lnTo>
                  <a:lnTo>
                    <a:pt x="7285" y="31506"/>
                  </a:lnTo>
                  <a:lnTo>
                    <a:pt x="7987" y="27206"/>
                  </a:lnTo>
                  <a:lnTo>
                    <a:pt x="8952" y="25539"/>
                  </a:lnTo>
                  <a:lnTo>
                    <a:pt x="10663" y="23257"/>
                  </a:lnTo>
                  <a:lnTo>
                    <a:pt x="12594" y="20756"/>
                  </a:lnTo>
                  <a:lnTo>
                    <a:pt x="14788" y="17860"/>
                  </a:lnTo>
                  <a:lnTo>
                    <a:pt x="18694" y="12945"/>
                  </a:lnTo>
                  <a:lnTo>
                    <a:pt x="25934" y="7109"/>
                  </a:lnTo>
                  <a:lnTo>
                    <a:pt x="29708" y="4081"/>
                  </a:lnTo>
                  <a:lnTo>
                    <a:pt x="32384" y="1756"/>
                  </a:lnTo>
                  <a:lnTo>
                    <a:pt x="34491" y="308"/>
                  </a:lnTo>
                  <a:lnTo>
                    <a:pt x="34534" y="264"/>
                  </a:lnTo>
                  <a:lnTo>
                    <a:pt x="34534" y="176"/>
                  </a:lnTo>
                  <a:lnTo>
                    <a:pt x="34534" y="132"/>
                  </a:lnTo>
                  <a:lnTo>
                    <a:pt x="34491" y="44"/>
                  </a:lnTo>
                  <a:lnTo>
                    <a:pt x="34447"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 name="Google Shape;1239;p17"/>
            <p:cNvSpPr/>
            <p:nvPr/>
          </p:nvSpPr>
          <p:spPr>
            <a:xfrm>
              <a:off x="5473050" y="4092175"/>
              <a:ext cx="560600" cy="444300"/>
            </a:xfrm>
            <a:custGeom>
              <a:rect b="b" l="l" r="r" t="t"/>
              <a:pathLst>
                <a:path extrusionOk="0" h="17772" w="22424">
                  <a:moveTo>
                    <a:pt x="6188" y="483"/>
                  </a:moveTo>
                  <a:lnTo>
                    <a:pt x="6671" y="1361"/>
                  </a:lnTo>
                  <a:lnTo>
                    <a:pt x="6758" y="1448"/>
                  </a:lnTo>
                  <a:lnTo>
                    <a:pt x="8514" y="2107"/>
                  </a:lnTo>
                  <a:lnTo>
                    <a:pt x="12551" y="3862"/>
                  </a:lnTo>
                  <a:lnTo>
                    <a:pt x="12814" y="4213"/>
                  </a:lnTo>
                  <a:lnTo>
                    <a:pt x="13384" y="5441"/>
                  </a:lnTo>
                  <a:lnTo>
                    <a:pt x="14394" y="7197"/>
                  </a:lnTo>
                  <a:lnTo>
                    <a:pt x="14920" y="9391"/>
                  </a:lnTo>
                  <a:lnTo>
                    <a:pt x="15359" y="10707"/>
                  </a:lnTo>
                  <a:lnTo>
                    <a:pt x="15359" y="10751"/>
                  </a:lnTo>
                  <a:lnTo>
                    <a:pt x="16105" y="11936"/>
                  </a:lnTo>
                  <a:lnTo>
                    <a:pt x="16149" y="11980"/>
                  </a:lnTo>
                  <a:lnTo>
                    <a:pt x="17070" y="12682"/>
                  </a:lnTo>
                  <a:lnTo>
                    <a:pt x="17114" y="12682"/>
                  </a:lnTo>
                  <a:lnTo>
                    <a:pt x="19440" y="13384"/>
                  </a:lnTo>
                  <a:lnTo>
                    <a:pt x="19528" y="13384"/>
                  </a:lnTo>
                  <a:lnTo>
                    <a:pt x="20712" y="13252"/>
                  </a:lnTo>
                  <a:lnTo>
                    <a:pt x="21985" y="13472"/>
                  </a:lnTo>
                  <a:lnTo>
                    <a:pt x="22029" y="13515"/>
                  </a:lnTo>
                  <a:lnTo>
                    <a:pt x="21897" y="13603"/>
                  </a:lnTo>
                  <a:lnTo>
                    <a:pt x="20669" y="14130"/>
                  </a:lnTo>
                  <a:lnTo>
                    <a:pt x="16105" y="15534"/>
                  </a:lnTo>
                  <a:lnTo>
                    <a:pt x="13735" y="16368"/>
                  </a:lnTo>
                  <a:lnTo>
                    <a:pt x="11234" y="17421"/>
                  </a:lnTo>
                  <a:lnTo>
                    <a:pt x="10883" y="17377"/>
                  </a:lnTo>
                  <a:lnTo>
                    <a:pt x="8733" y="16499"/>
                  </a:lnTo>
                  <a:lnTo>
                    <a:pt x="5223" y="15051"/>
                  </a:lnTo>
                  <a:lnTo>
                    <a:pt x="5179" y="15051"/>
                  </a:lnTo>
                  <a:lnTo>
                    <a:pt x="747" y="13910"/>
                  </a:lnTo>
                  <a:lnTo>
                    <a:pt x="396" y="13515"/>
                  </a:lnTo>
                  <a:lnTo>
                    <a:pt x="352" y="12945"/>
                  </a:lnTo>
                  <a:lnTo>
                    <a:pt x="703" y="11716"/>
                  </a:lnTo>
                  <a:lnTo>
                    <a:pt x="1230" y="10839"/>
                  </a:lnTo>
                  <a:lnTo>
                    <a:pt x="2634" y="8732"/>
                  </a:lnTo>
                  <a:lnTo>
                    <a:pt x="5091" y="5003"/>
                  </a:lnTo>
                  <a:lnTo>
                    <a:pt x="5135" y="4959"/>
                  </a:lnTo>
                  <a:lnTo>
                    <a:pt x="5749" y="2896"/>
                  </a:lnTo>
                  <a:lnTo>
                    <a:pt x="5749" y="2853"/>
                  </a:lnTo>
                  <a:lnTo>
                    <a:pt x="6056" y="790"/>
                  </a:lnTo>
                  <a:lnTo>
                    <a:pt x="6188" y="483"/>
                  </a:lnTo>
                  <a:close/>
                  <a:moveTo>
                    <a:pt x="6144" y="0"/>
                  </a:moveTo>
                  <a:lnTo>
                    <a:pt x="6056" y="44"/>
                  </a:lnTo>
                  <a:lnTo>
                    <a:pt x="6013" y="132"/>
                  </a:lnTo>
                  <a:lnTo>
                    <a:pt x="5749" y="659"/>
                  </a:lnTo>
                  <a:lnTo>
                    <a:pt x="5705" y="702"/>
                  </a:lnTo>
                  <a:lnTo>
                    <a:pt x="5398" y="2809"/>
                  </a:lnTo>
                  <a:lnTo>
                    <a:pt x="4784" y="4827"/>
                  </a:lnTo>
                  <a:lnTo>
                    <a:pt x="2370" y="8557"/>
                  </a:lnTo>
                  <a:lnTo>
                    <a:pt x="922" y="10619"/>
                  </a:lnTo>
                  <a:lnTo>
                    <a:pt x="396" y="11541"/>
                  </a:lnTo>
                  <a:lnTo>
                    <a:pt x="352" y="11585"/>
                  </a:lnTo>
                  <a:lnTo>
                    <a:pt x="1" y="12857"/>
                  </a:lnTo>
                  <a:lnTo>
                    <a:pt x="1" y="12945"/>
                  </a:lnTo>
                  <a:lnTo>
                    <a:pt x="45" y="13603"/>
                  </a:lnTo>
                  <a:lnTo>
                    <a:pt x="89" y="13735"/>
                  </a:lnTo>
                  <a:lnTo>
                    <a:pt x="527" y="14174"/>
                  </a:lnTo>
                  <a:lnTo>
                    <a:pt x="615" y="14218"/>
                  </a:lnTo>
                  <a:lnTo>
                    <a:pt x="5091" y="15402"/>
                  </a:lnTo>
                  <a:lnTo>
                    <a:pt x="8601" y="16806"/>
                  </a:lnTo>
                  <a:lnTo>
                    <a:pt x="10752" y="17728"/>
                  </a:lnTo>
                  <a:lnTo>
                    <a:pt x="10795" y="17728"/>
                  </a:lnTo>
                  <a:lnTo>
                    <a:pt x="11234" y="17772"/>
                  </a:lnTo>
                  <a:lnTo>
                    <a:pt x="11322" y="17772"/>
                  </a:lnTo>
                  <a:lnTo>
                    <a:pt x="13867" y="16719"/>
                  </a:lnTo>
                  <a:lnTo>
                    <a:pt x="16193" y="15885"/>
                  </a:lnTo>
                  <a:lnTo>
                    <a:pt x="20756" y="14437"/>
                  </a:lnTo>
                  <a:lnTo>
                    <a:pt x="20800" y="14437"/>
                  </a:lnTo>
                  <a:lnTo>
                    <a:pt x="22073" y="13910"/>
                  </a:lnTo>
                  <a:lnTo>
                    <a:pt x="22117" y="13866"/>
                  </a:lnTo>
                  <a:lnTo>
                    <a:pt x="22380" y="13647"/>
                  </a:lnTo>
                  <a:lnTo>
                    <a:pt x="22424" y="13559"/>
                  </a:lnTo>
                  <a:lnTo>
                    <a:pt x="22424" y="13515"/>
                  </a:lnTo>
                  <a:lnTo>
                    <a:pt x="22424" y="13428"/>
                  </a:lnTo>
                  <a:lnTo>
                    <a:pt x="22380" y="13384"/>
                  </a:lnTo>
                  <a:lnTo>
                    <a:pt x="22204" y="13208"/>
                  </a:lnTo>
                  <a:lnTo>
                    <a:pt x="22117" y="13121"/>
                  </a:lnTo>
                  <a:lnTo>
                    <a:pt x="20756" y="12901"/>
                  </a:lnTo>
                  <a:lnTo>
                    <a:pt x="20712" y="12901"/>
                  </a:lnTo>
                  <a:lnTo>
                    <a:pt x="19528" y="13033"/>
                  </a:lnTo>
                  <a:lnTo>
                    <a:pt x="17246" y="12375"/>
                  </a:lnTo>
                  <a:lnTo>
                    <a:pt x="16368" y="11716"/>
                  </a:lnTo>
                  <a:lnTo>
                    <a:pt x="15666" y="10575"/>
                  </a:lnTo>
                  <a:lnTo>
                    <a:pt x="15271" y="9303"/>
                  </a:lnTo>
                  <a:lnTo>
                    <a:pt x="14745" y="7109"/>
                  </a:lnTo>
                  <a:lnTo>
                    <a:pt x="14701" y="7065"/>
                  </a:lnTo>
                  <a:lnTo>
                    <a:pt x="13692" y="5310"/>
                  </a:lnTo>
                  <a:lnTo>
                    <a:pt x="13121" y="4081"/>
                  </a:lnTo>
                  <a:lnTo>
                    <a:pt x="13077" y="4037"/>
                  </a:lnTo>
                  <a:lnTo>
                    <a:pt x="12814" y="3642"/>
                  </a:lnTo>
                  <a:lnTo>
                    <a:pt x="12726" y="3555"/>
                  </a:lnTo>
                  <a:lnTo>
                    <a:pt x="8645" y="1756"/>
                  </a:lnTo>
                  <a:lnTo>
                    <a:pt x="6934" y="1141"/>
                  </a:lnTo>
                  <a:lnTo>
                    <a:pt x="6495" y="307"/>
                  </a:lnTo>
                  <a:lnTo>
                    <a:pt x="6451" y="264"/>
                  </a:lnTo>
                  <a:lnTo>
                    <a:pt x="6276" y="88"/>
                  </a:lnTo>
                  <a:lnTo>
                    <a:pt x="6232" y="44"/>
                  </a:lnTo>
                  <a:lnTo>
                    <a:pt x="6144"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 name="Google Shape;1240;p17"/>
            <p:cNvSpPr/>
            <p:nvPr/>
          </p:nvSpPr>
          <p:spPr>
            <a:xfrm>
              <a:off x="5446725" y="4038425"/>
              <a:ext cx="650550" cy="557300"/>
            </a:xfrm>
            <a:custGeom>
              <a:rect b="b" l="l" r="r" t="t"/>
              <a:pathLst>
                <a:path extrusionOk="0" h="22292" w="26022">
                  <a:moveTo>
                    <a:pt x="10225" y="351"/>
                  </a:moveTo>
                  <a:lnTo>
                    <a:pt x="10795" y="571"/>
                  </a:lnTo>
                  <a:lnTo>
                    <a:pt x="12946" y="2238"/>
                  </a:lnTo>
                  <a:lnTo>
                    <a:pt x="14832" y="3554"/>
                  </a:lnTo>
                  <a:lnTo>
                    <a:pt x="16017" y="4871"/>
                  </a:lnTo>
                  <a:lnTo>
                    <a:pt x="17026" y="6494"/>
                  </a:lnTo>
                  <a:lnTo>
                    <a:pt x="17948" y="8337"/>
                  </a:lnTo>
                  <a:lnTo>
                    <a:pt x="18431" y="10926"/>
                  </a:lnTo>
                  <a:lnTo>
                    <a:pt x="18957" y="13691"/>
                  </a:lnTo>
                  <a:lnTo>
                    <a:pt x="18957" y="13779"/>
                  </a:lnTo>
                  <a:lnTo>
                    <a:pt x="19308" y="14174"/>
                  </a:lnTo>
                  <a:lnTo>
                    <a:pt x="19396" y="14217"/>
                  </a:lnTo>
                  <a:lnTo>
                    <a:pt x="20800" y="14568"/>
                  </a:lnTo>
                  <a:lnTo>
                    <a:pt x="20844" y="14568"/>
                  </a:lnTo>
                  <a:lnTo>
                    <a:pt x="21941" y="14612"/>
                  </a:lnTo>
                  <a:lnTo>
                    <a:pt x="25364" y="15227"/>
                  </a:lnTo>
                  <a:lnTo>
                    <a:pt x="25583" y="15358"/>
                  </a:lnTo>
                  <a:lnTo>
                    <a:pt x="25671" y="15622"/>
                  </a:lnTo>
                  <a:lnTo>
                    <a:pt x="25583" y="16368"/>
                  </a:lnTo>
                  <a:lnTo>
                    <a:pt x="25408" y="16631"/>
                  </a:lnTo>
                  <a:lnTo>
                    <a:pt x="24969" y="16894"/>
                  </a:lnTo>
                  <a:lnTo>
                    <a:pt x="23916" y="17026"/>
                  </a:lnTo>
                  <a:lnTo>
                    <a:pt x="23872" y="17070"/>
                  </a:lnTo>
                  <a:lnTo>
                    <a:pt x="19659" y="18693"/>
                  </a:lnTo>
                  <a:lnTo>
                    <a:pt x="19615" y="18693"/>
                  </a:lnTo>
                  <a:lnTo>
                    <a:pt x="19133" y="19044"/>
                  </a:lnTo>
                  <a:lnTo>
                    <a:pt x="17772" y="19659"/>
                  </a:lnTo>
                  <a:lnTo>
                    <a:pt x="13165" y="21370"/>
                  </a:lnTo>
                  <a:lnTo>
                    <a:pt x="11805" y="21940"/>
                  </a:lnTo>
                  <a:lnTo>
                    <a:pt x="11278" y="21853"/>
                  </a:lnTo>
                  <a:lnTo>
                    <a:pt x="10093" y="21370"/>
                  </a:lnTo>
                  <a:lnTo>
                    <a:pt x="8075" y="20492"/>
                  </a:lnTo>
                  <a:lnTo>
                    <a:pt x="5661" y="19439"/>
                  </a:lnTo>
                  <a:lnTo>
                    <a:pt x="878" y="17377"/>
                  </a:lnTo>
                  <a:lnTo>
                    <a:pt x="483" y="16543"/>
                  </a:lnTo>
                  <a:lnTo>
                    <a:pt x="396" y="16236"/>
                  </a:lnTo>
                  <a:lnTo>
                    <a:pt x="352" y="15885"/>
                  </a:lnTo>
                  <a:lnTo>
                    <a:pt x="352" y="15534"/>
                  </a:lnTo>
                  <a:lnTo>
                    <a:pt x="396" y="15183"/>
                  </a:lnTo>
                  <a:lnTo>
                    <a:pt x="440" y="14832"/>
                  </a:lnTo>
                  <a:lnTo>
                    <a:pt x="571" y="14481"/>
                  </a:lnTo>
                  <a:lnTo>
                    <a:pt x="834" y="13822"/>
                  </a:lnTo>
                  <a:lnTo>
                    <a:pt x="1186" y="13120"/>
                  </a:lnTo>
                  <a:lnTo>
                    <a:pt x="1580" y="12462"/>
                  </a:lnTo>
                  <a:lnTo>
                    <a:pt x="2458" y="11190"/>
                  </a:lnTo>
                  <a:lnTo>
                    <a:pt x="3116" y="10312"/>
                  </a:lnTo>
                  <a:lnTo>
                    <a:pt x="3380" y="9873"/>
                  </a:lnTo>
                  <a:lnTo>
                    <a:pt x="3643" y="9434"/>
                  </a:lnTo>
                  <a:lnTo>
                    <a:pt x="4915" y="6889"/>
                  </a:lnTo>
                  <a:lnTo>
                    <a:pt x="4915" y="6846"/>
                  </a:lnTo>
                  <a:lnTo>
                    <a:pt x="5617" y="4388"/>
                  </a:lnTo>
                  <a:lnTo>
                    <a:pt x="6144" y="2326"/>
                  </a:lnTo>
                  <a:lnTo>
                    <a:pt x="6890" y="1492"/>
                  </a:lnTo>
                  <a:lnTo>
                    <a:pt x="8382" y="966"/>
                  </a:lnTo>
                  <a:lnTo>
                    <a:pt x="8470" y="922"/>
                  </a:lnTo>
                  <a:lnTo>
                    <a:pt x="8909" y="351"/>
                  </a:lnTo>
                  <a:close/>
                  <a:moveTo>
                    <a:pt x="8865" y="0"/>
                  </a:moveTo>
                  <a:lnTo>
                    <a:pt x="8777" y="44"/>
                  </a:lnTo>
                  <a:lnTo>
                    <a:pt x="8733" y="88"/>
                  </a:lnTo>
                  <a:lnTo>
                    <a:pt x="8206" y="658"/>
                  </a:lnTo>
                  <a:lnTo>
                    <a:pt x="6758" y="1185"/>
                  </a:lnTo>
                  <a:lnTo>
                    <a:pt x="6671" y="1229"/>
                  </a:lnTo>
                  <a:lnTo>
                    <a:pt x="5837" y="2150"/>
                  </a:lnTo>
                  <a:lnTo>
                    <a:pt x="5793" y="2194"/>
                  </a:lnTo>
                  <a:lnTo>
                    <a:pt x="5310" y="4300"/>
                  </a:lnTo>
                  <a:lnTo>
                    <a:pt x="4608" y="6758"/>
                  </a:lnTo>
                  <a:lnTo>
                    <a:pt x="3336" y="9303"/>
                  </a:lnTo>
                  <a:lnTo>
                    <a:pt x="3072" y="9698"/>
                  </a:lnTo>
                  <a:lnTo>
                    <a:pt x="2809" y="10093"/>
                  </a:lnTo>
                  <a:lnTo>
                    <a:pt x="2195" y="11014"/>
                  </a:lnTo>
                  <a:lnTo>
                    <a:pt x="1712" y="11672"/>
                  </a:lnTo>
                  <a:lnTo>
                    <a:pt x="1229" y="12331"/>
                  </a:lnTo>
                  <a:lnTo>
                    <a:pt x="834" y="13033"/>
                  </a:lnTo>
                  <a:lnTo>
                    <a:pt x="483" y="13735"/>
                  </a:lnTo>
                  <a:lnTo>
                    <a:pt x="176" y="14437"/>
                  </a:lnTo>
                  <a:lnTo>
                    <a:pt x="89" y="14832"/>
                  </a:lnTo>
                  <a:lnTo>
                    <a:pt x="45" y="15183"/>
                  </a:lnTo>
                  <a:lnTo>
                    <a:pt x="1" y="15534"/>
                  </a:lnTo>
                  <a:lnTo>
                    <a:pt x="1" y="15929"/>
                  </a:lnTo>
                  <a:lnTo>
                    <a:pt x="89" y="16280"/>
                  </a:lnTo>
                  <a:lnTo>
                    <a:pt x="176" y="16675"/>
                  </a:lnTo>
                  <a:lnTo>
                    <a:pt x="176" y="16719"/>
                  </a:lnTo>
                  <a:lnTo>
                    <a:pt x="615" y="17596"/>
                  </a:lnTo>
                  <a:lnTo>
                    <a:pt x="703" y="17684"/>
                  </a:lnTo>
                  <a:lnTo>
                    <a:pt x="5530" y="19746"/>
                  </a:lnTo>
                  <a:lnTo>
                    <a:pt x="7899" y="20843"/>
                  </a:lnTo>
                  <a:lnTo>
                    <a:pt x="9962" y="21721"/>
                  </a:lnTo>
                  <a:lnTo>
                    <a:pt x="11190" y="22160"/>
                  </a:lnTo>
                  <a:lnTo>
                    <a:pt x="11190" y="22204"/>
                  </a:lnTo>
                  <a:lnTo>
                    <a:pt x="11805" y="22291"/>
                  </a:lnTo>
                  <a:lnTo>
                    <a:pt x="11892" y="22291"/>
                  </a:lnTo>
                  <a:lnTo>
                    <a:pt x="13297" y="21721"/>
                  </a:lnTo>
                  <a:lnTo>
                    <a:pt x="17904" y="20010"/>
                  </a:lnTo>
                  <a:lnTo>
                    <a:pt x="19308" y="19351"/>
                  </a:lnTo>
                  <a:lnTo>
                    <a:pt x="19835" y="19000"/>
                  </a:lnTo>
                  <a:lnTo>
                    <a:pt x="23960" y="17377"/>
                  </a:lnTo>
                  <a:lnTo>
                    <a:pt x="25057" y="17245"/>
                  </a:lnTo>
                  <a:lnTo>
                    <a:pt x="25100" y="17201"/>
                  </a:lnTo>
                  <a:lnTo>
                    <a:pt x="25627" y="16938"/>
                  </a:lnTo>
                  <a:lnTo>
                    <a:pt x="25671" y="16850"/>
                  </a:lnTo>
                  <a:lnTo>
                    <a:pt x="25890" y="16499"/>
                  </a:lnTo>
                  <a:lnTo>
                    <a:pt x="25934" y="16411"/>
                  </a:lnTo>
                  <a:lnTo>
                    <a:pt x="26022" y="15622"/>
                  </a:lnTo>
                  <a:lnTo>
                    <a:pt x="26022" y="15490"/>
                  </a:lnTo>
                  <a:lnTo>
                    <a:pt x="25846" y="15183"/>
                  </a:lnTo>
                  <a:lnTo>
                    <a:pt x="25803" y="15139"/>
                  </a:lnTo>
                  <a:lnTo>
                    <a:pt x="25539" y="14919"/>
                  </a:lnTo>
                  <a:lnTo>
                    <a:pt x="25451" y="14876"/>
                  </a:lnTo>
                  <a:lnTo>
                    <a:pt x="21985" y="14261"/>
                  </a:lnTo>
                  <a:lnTo>
                    <a:pt x="20844" y="14217"/>
                  </a:lnTo>
                  <a:lnTo>
                    <a:pt x="19528" y="13866"/>
                  </a:lnTo>
                  <a:lnTo>
                    <a:pt x="19264" y="13603"/>
                  </a:lnTo>
                  <a:lnTo>
                    <a:pt x="18782" y="10882"/>
                  </a:lnTo>
                  <a:lnTo>
                    <a:pt x="18299" y="8250"/>
                  </a:lnTo>
                  <a:lnTo>
                    <a:pt x="18255" y="8162"/>
                  </a:lnTo>
                  <a:lnTo>
                    <a:pt x="17334" y="6319"/>
                  </a:lnTo>
                  <a:lnTo>
                    <a:pt x="16324" y="4651"/>
                  </a:lnTo>
                  <a:lnTo>
                    <a:pt x="16280" y="4651"/>
                  </a:lnTo>
                  <a:lnTo>
                    <a:pt x="15052" y="3291"/>
                  </a:lnTo>
                  <a:lnTo>
                    <a:pt x="13165" y="1975"/>
                  </a:lnTo>
                  <a:lnTo>
                    <a:pt x="11015" y="307"/>
                  </a:lnTo>
                  <a:lnTo>
                    <a:pt x="10971" y="263"/>
                  </a:lnTo>
                  <a:lnTo>
                    <a:pt x="10357" y="44"/>
                  </a:lnTo>
                  <a:lnTo>
                    <a:pt x="10269"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 name="Google Shape;1241;p17"/>
            <p:cNvSpPr/>
            <p:nvPr/>
          </p:nvSpPr>
          <p:spPr>
            <a:xfrm>
              <a:off x="5262425" y="3874975"/>
              <a:ext cx="889700" cy="781075"/>
            </a:xfrm>
            <a:custGeom>
              <a:rect b="b" l="l" r="r" t="t"/>
              <a:pathLst>
                <a:path extrusionOk="0" h="31243" w="35588">
                  <a:moveTo>
                    <a:pt x="16807" y="351"/>
                  </a:moveTo>
                  <a:lnTo>
                    <a:pt x="17070" y="658"/>
                  </a:lnTo>
                  <a:lnTo>
                    <a:pt x="17509" y="1404"/>
                  </a:lnTo>
                  <a:lnTo>
                    <a:pt x="18431" y="3467"/>
                  </a:lnTo>
                  <a:lnTo>
                    <a:pt x="18475" y="3554"/>
                  </a:lnTo>
                  <a:lnTo>
                    <a:pt x="19879" y="4344"/>
                  </a:lnTo>
                  <a:lnTo>
                    <a:pt x="21766" y="5968"/>
                  </a:lnTo>
                  <a:lnTo>
                    <a:pt x="23784" y="7811"/>
                  </a:lnTo>
                  <a:lnTo>
                    <a:pt x="25627" y="10092"/>
                  </a:lnTo>
                  <a:lnTo>
                    <a:pt x="27689" y="13427"/>
                  </a:lnTo>
                  <a:lnTo>
                    <a:pt x="28128" y="15490"/>
                  </a:lnTo>
                  <a:lnTo>
                    <a:pt x="28567" y="18298"/>
                  </a:lnTo>
                  <a:lnTo>
                    <a:pt x="28918" y="19746"/>
                  </a:lnTo>
                  <a:lnTo>
                    <a:pt x="28962" y="19834"/>
                  </a:lnTo>
                  <a:lnTo>
                    <a:pt x="29489" y="20273"/>
                  </a:lnTo>
                  <a:lnTo>
                    <a:pt x="29576" y="20317"/>
                  </a:lnTo>
                  <a:lnTo>
                    <a:pt x="30761" y="20536"/>
                  </a:lnTo>
                  <a:lnTo>
                    <a:pt x="32955" y="20931"/>
                  </a:lnTo>
                  <a:lnTo>
                    <a:pt x="35237" y="21852"/>
                  </a:lnTo>
                  <a:lnTo>
                    <a:pt x="35193" y="21940"/>
                  </a:lnTo>
                  <a:lnTo>
                    <a:pt x="34842" y="22511"/>
                  </a:lnTo>
                  <a:lnTo>
                    <a:pt x="34272" y="24046"/>
                  </a:lnTo>
                  <a:lnTo>
                    <a:pt x="33877" y="24661"/>
                  </a:lnTo>
                  <a:lnTo>
                    <a:pt x="33350" y="25012"/>
                  </a:lnTo>
                  <a:lnTo>
                    <a:pt x="31024" y="25319"/>
                  </a:lnTo>
                  <a:lnTo>
                    <a:pt x="30980" y="25319"/>
                  </a:lnTo>
                  <a:lnTo>
                    <a:pt x="28172" y="26372"/>
                  </a:lnTo>
                  <a:lnTo>
                    <a:pt x="28128" y="26372"/>
                  </a:lnTo>
                  <a:lnTo>
                    <a:pt x="26636" y="27557"/>
                  </a:lnTo>
                  <a:lnTo>
                    <a:pt x="24223" y="28654"/>
                  </a:lnTo>
                  <a:lnTo>
                    <a:pt x="21941" y="29575"/>
                  </a:lnTo>
                  <a:lnTo>
                    <a:pt x="20361" y="30234"/>
                  </a:lnTo>
                  <a:lnTo>
                    <a:pt x="19220" y="30716"/>
                  </a:lnTo>
                  <a:lnTo>
                    <a:pt x="18826" y="30848"/>
                  </a:lnTo>
                  <a:lnTo>
                    <a:pt x="18475" y="30892"/>
                  </a:lnTo>
                  <a:lnTo>
                    <a:pt x="18167" y="30848"/>
                  </a:lnTo>
                  <a:lnTo>
                    <a:pt x="17816" y="30760"/>
                  </a:lnTo>
                  <a:lnTo>
                    <a:pt x="17421" y="30628"/>
                  </a:lnTo>
                  <a:lnTo>
                    <a:pt x="16895" y="30409"/>
                  </a:lnTo>
                  <a:lnTo>
                    <a:pt x="16105" y="30058"/>
                  </a:lnTo>
                  <a:lnTo>
                    <a:pt x="15096" y="29619"/>
                  </a:lnTo>
                  <a:lnTo>
                    <a:pt x="13779" y="29137"/>
                  </a:lnTo>
                  <a:lnTo>
                    <a:pt x="12068" y="28566"/>
                  </a:lnTo>
                  <a:lnTo>
                    <a:pt x="9303" y="27952"/>
                  </a:lnTo>
                  <a:lnTo>
                    <a:pt x="9303" y="27908"/>
                  </a:lnTo>
                  <a:lnTo>
                    <a:pt x="9260" y="27952"/>
                  </a:lnTo>
                  <a:lnTo>
                    <a:pt x="7592" y="28303"/>
                  </a:lnTo>
                  <a:lnTo>
                    <a:pt x="5749" y="28171"/>
                  </a:lnTo>
                  <a:lnTo>
                    <a:pt x="5705" y="28171"/>
                  </a:lnTo>
                  <a:lnTo>
                    <a:pt x="4477" y="28347"/>
                  </a:lnTo>
                  <a:lnTo>
                    <a:pt x="4433" y="28347"/>
                  </a:lnTo>
                  <a:lnTo>
                    <a:pt x="966" y="29531"/>
                  </a:lnTo>
                  <a:lnTo>
                    <a:pt x="747" y="29400"/>
                  </a:lnTo>
                  <a:lnTo>
                    <a:pt x="352" y="28610"/>
                  </a:lnTo>
                  <a:lnTo>
                    <a:pt x="396" y="27952"/>
                  </a:lnTo>
                  <a:lnTo>
                    <a:pt x="615" y="26855"/>
                  </a:lnTo>
                  <a:lnTo>
                    <a:pt x="1405" y="25538"/>
                  </a:lnTo>
                  <a:lnTo>
                    <a:pt x="2151" y="24836"/>
                  </a:lnTo>
                  <a:lnTo>
                    <a:pt x="4038" y="24222"/>
                  </a:lnTo>
                  <a:lnTo>
                    <a:pt x="5530" y="24924"/>
                  </a:lnTo>
                  <a:lnTo>
                    <a:pt x="5661" y="24924"/>
                  </a:lnTo>
                  <a:lnTo>
                    <a:pt x="6144" y="24792"/>
                  </a:lnTo>
                  <a:lnTo>
                    <a:pt x="6188" y="24749"/>
                  </a:lnTo>
                  <a:lnTo>
                    <a:pt x="6583" y="24485"/>
                  </a:lnTo>
                  <a:lnTo>
                    <a:pt x="6627" y="24441"/>
                  </a:lnTo>
                  <a:lnTo>
                    <a:pt x="6890" y="24003"/>
                  </a:lnTo>
                  <a:lnTo>
                    <a:pt x="6890" y="23915"/>
                  </a:lnTo>
                  <a:lnTo>
                    <a:pt x="6846" y="23037"/>
                  </a:lnTo>
                  <a:lnTo>
                    <a:pt x="6715" y="22291"/>
                  </a:lnTo>
                  <a:lnTo>
                    <a:pt x="6846" y="21501"/>
                  </a:lnTo>
                  <a:lnTo>
                    <a:pt x="7855" y="19132"/>
                  </a:lnTo>
                  <a:lnTo>
                    <a:pt x="10269" y="15621"/>
                  </a:lnTo>
                  <a:lnTo>
                    <a:pt x="10269" y="15578"/>
                  </a:lnTo>
                  <a:lnTo>
                    <a:pt x="11278" y="13735"/>
                  </a:lnTo>
                  <a:lnTo>
                    <a:pt x="11278" y="13647"/>
                  </a:lnTo>
                  <a:lnTo>
                    <a:pt x="11278" y="12813"/>
                  </a:lnTo>
                  <a:lnTo>
                    <a:pt x="12156" y="8995"/>
                  </a:lnTo>
                  <a:lnTo>
                    <a:pt x="12375" y="8469"/>
                  </a:lnTo>
                  <a:lnTo>
                    <a:pt x="13253" y="7547"/>
                  </a:lnTo>
                  <a:lnTo>
                    <a:pt x="14569" y="6670"/>
                  </a:lnTo>
                  <a:lnTo>
                    <a:pt x="15447" y="6319"/>
                  </a:lnTo>
                  <a:lnTo>
                    <a:pt x="15491" y="6275"/>
                  </a:lnTo>
                  <a:lnTo>
                    <a:pt x="15535" y="6187"/>
                  </a:lnTo>
                  <a:lnTo>
                    <a:pt x="15622" y="5880"/>
                  </a:lnTo>
                  <a:lnTo>
                    <a:pt x="15622" y="5836"/>
                  </a:lnTo>
                  <a:lnTo>
                    <a:pt x="15447" y="3598"/>
                  </a:lnTo>
                  <a:lnTo>
                    <a:pt x="15535" y="1843"/>
                  </a:lnTo>
                  <a:lnTo>
                    <a:pt x="15842" y="965"/>
                  </a:lnTo>
                  <a:lnTo>
                    <a:pt x="16456" y="395"/>
                  </a:lnTo>
                  <a:lnTo>
                    <a:pt x="16807" y="351"/>
                  </a:lnTo>
                  <a:close/>
                  <a:moveTo>
                    <a:pt x="16851" y="0"/>
                  </a:moveTo>
                  <a:lnTo>
                    <a:pt x="16368" y="88"/>
                  </a:lnTo>
                  <a:lnTo>
                    <a:pt x="16281" y="132"/>
                  </a:lnTo>
                  <a:lnTo>
                    <a:pt x="15578" y="746"/>
                  </a:lnTo>
                  <a:lnTo>
                    <a:pt x="15535" y="790"/>
                  </a:lnTo>
                  <a:lnTo>
                    <a:pt x="15183" y="1755"/>
                  </a:lnTo>
                  <a:lnTo>
                    <a:pt x="15183" y="1799"/>
                  </a:lnTo>
                  <a:lnTo>
                    <a:pt x="15096" y="3554"/>
                  </a:lnTo>
                  <a:lnTo>
                    <a:pt x="15096" y="3598"/>
                  </a:lnTo>
                  <a:lnTo>
                    <a:pt x="15271" y="5836"/>
                  </a:lnTo>
                  <a:lnTo>
                    <a:pt x="15227" y="6012"/>
                  </a:lnTo>
                  <a:lnTo>
                    <a:pt x="14438" y="6363"/>
                  </a:lnTo>
                  <a:lnTo>
                    <a:pt x="14394" y="6363"/>
                  </a:lnTo>
                  <a:lnTo>
                    <a:pt x="13033" y="7240"/>
                  </a:lnTo>
                  <a:lnTo>
                    <a:pt x="12989" y="7284"/>
                  </a:lnTo>
                  <a:lnTo>
                    <a:pt x="12112" y="8250"/>
                  </a:lnTo>
                  <a:lnTo>
                    <a:pt x="12068" y="8293"/>
                  </a:lnTo>
                  <a:lnTo>
                    <a:pt x="11849" y="8864"/>
                  </a:lnTo>
                  <a:lnTo>
                    <a:pt x="11805" y="8864"/>
                  </a:lnTo>
                  <a:lnTo>
                    <a:pt x="10971" y="12769"/>
                  </a:lnTo>
                  <a:lnTo>
                    <a:pt x="10927" y="12769"/>
                  </a:lnTo>
                  <a:lnTo>
                    <a:pt x="10927" y="13603"/>
                  </a:lnTo>
                  <a:lnTo>
                    <a:pt x="9962" y="15402"/>
                  </a:lnTo>
                  <a:lnTo>
                    <a:pt x="7548" y="18956"/>
                  </a:lnTo>
                  <a:lnTo>
                    <a:pt x="6539" y="21370"/>
                  </a:lnTo>
                  <a:lnTo>
                    <a:pt x="6495" y="21414"/>
                  </a:lnTo>
                  <a:lnTo>
                    <a:pt x="6364" y="22291"/>
                  </a:lnTo>
                  <a:lnTo>
                    <a:pt x="6364" y="22335"/>
                  </a:lnTo>
                  <a:lnTo>
                    <a:pt x="6495" y="23081"/>
                  </a:lnTo>
                  <a:lnTo>
                    <a:pt x="6539" y="23871"/>
                  </a:lnTo>
                  <a:lnTo>
                    <a:pt x="6320" y="24222"/>
                  </a:lnTo>
                  <a:lnTo>
                    <a:pt x="6012" y="24441"/>
                  </a:lnTo>
                  <a:lnTo>
                    <a:pt x="5618" y="24573"/>
                  </a:lnTo>
                  <a:lnTo>
                    <a:pt x="4126" y="23871"/>
                  </a:lnTo>
                  <a:lnTo>
                    <a:pt x="3994" y="23871"/>
                  </a:lnTo>
                  <a:lnTo>
                    <a:pt x="1975" y="24485"/>
                  </a:lnTo>
                  <a:lnTo>
                    <a:pt x="1932" y="24529"/>
                  </a:lnTo>
                  <a:lnTo>
                    <a:pt x="1142" y="25319"/>
                  </a:lnTo>
                  <a:lnTo>
                    <a:pt x="1142" y="25363"/>
                  </a:lnTo>
                  <a:lnTo>
                    <a:pt x="308" y="26723"/>
                  </a:lnTo>
                  <a:lnTo>
                    <a:pt x="308" y="26767"/>
                  </a:lnTo>
                  <a:lnTo>
                    <a:pt x="45" y="27908"/>
                  </a:lnTo>
                  <a:lnTo>
                    <a:pt x="1" y="28610"/>
                  </a:lnTo>
                  <a:lnTo>
                    <a:pt x="45" y="28698"/>
                  </a:lnTo>
                  <a:lnTo>
                    <a:pt x="484" y="29619"/>
                  </a:lnTo>
                  <a:lnTo>
                    <a:pt x="527" y="29663"/>
                  </a:lnTo>
                  <a:lnTo>
                    <a:pt x="835" y="29839"/>
                  </a:lnTo>
                  <a:lnTo>
                    <a:pt x="922" y="29883"/>
                  </a:lnTo>
                  <a:lnTo>
                    <a:pt x="1010" y="29883"/>
                  </a:lnTo>
                  <a:lnTo>
                    <a:pt x="4564" y="28654"/>
                  </a:lnTo>
                  <a:lnTo>
                    <a:pt x="5705" y="28522"/>
                  </a:lnTo>
                  <a:lnTo>
                    <a:pt x="7592" y="28654"/>
                  </a:lnTo>
                  <a:lnTo>
                    <a:pt x="7636" y="28654"/>
                  </a:lnTo>
                  <a:lnTo>
                    <a:pt x="9303" y="28303"/>
                  </a:lnTo>
                  <a:lnTo>
                    <a:pt x="11980" y="28917"/>
                  </a:lnTo>
                  <a:lnTo>
                    <a:pt x="13648" y="29488"/>
                  </a:lnTo>
                  <a:lnTo>
                    <a:pt x="14964" y="29970"/>
                  </a:lnTo>
                  <a:lnTo>
                    <a:pt x="15973" y="30365"/>
                  </a:lnTo>
                  <a:lnTo>
                    <a:pt x="16763" y="30716"/>
                  </a:lnTo>
                  <a:lnTo>
                    <a:pt x="17685" y="31111"/>
                  </a:lnTo>
                  <a:lnTo>
                    <a:pt x="18080" y="31199"/>
                  </a:lnTo>
                  <a:lnTo>
                    <a:pt x="18387" y="31243"/>
                  </a:lnTo>
                  <a:lnTo>
                    <a:pt x="18782" y="31199"/>
                  </a:lnTo>
                  <a:lnTo>
                    <a:pt x="19220" y="31067"/>
                  </a:lnTo>
                  <a:lnTo>
                    <a:pt x="19791" y="30848"/>
                  </a:lnTo>
                  <a:lnTo>
                    <a:pt x="20493" y="30541"/>
                  </a:lnTo>
                  <a:lnTo>
                    <a:pt x="22073" y="29883"/>
                  </a:lnTo>
                  <a:lnTo>
                    <a:pt x="24355" y="29005"/>
                  </a:lnTo>
                  <a:lnTo>
                    <a:pt x="26812" y="27864"/>
                  </a:lnTo>
                  <a:lnTo>
                    <a:pt x="26856" y="27820"/>
                  </a:lnTo>
                  <a:lnTo>
                    <a:pt x="28348" y="26679"/>
                  </a:lnTo>
                  <a:lnTo>
                    <a:pt x="31112" y="25670"/>
                  </a:lnTo>
                  <a:lnTo>
                    <a:pt x="33438" y="25363"/>
                  </a:lnTo>
                  <a:lnTo>
                    <a:pt x="33526" y="25363"/>
                  </a:lnTo>
                  <a:lnTo>
                    <a:pt x="34096" y="24968"/>
                  </a:lnTo>
                  <a:lnTo>
                    <a:pt x="34140" y="24924"/>
                  </a:lnTo>
                  <a:lnTo>
                    <a:pt x="34579" y="24222"/>
                  </a:lnTo>
                  <a:lnTo>
                    <a:pt x="34623" y="24178"/>
                  </a:lnTo>
                  <a:lnTo>
                    <a:pt x="35149" y="22686"/>
                  </a:lnTo>
                  <a:lnTo>
                    <a:pt x="35500" y="22072"/>
                  </a:lnTo>
                  <a:lnTo>
                    <a:pt x="35500" y="22028"/>
                  </a:lnTo>
                  <a:lnTo>
                    <a:pt x="35588" y="21765"/>
                  </a:lnTo>
                  <a:lnTo>
                    <a:pt x="35588" y="21677"/>
                  </a:lnTo>
                  <a:lnTo>
                    <a:pt x="35500" y="21589"/>
                  </a:lnTo>
                  <a:lnTo>
                    <a:pt x="33087" y="20580"/>
                  </a:lnTo>
                  <a:lnTo>
                    <a:pt x="33043" y="20580"/>
                  </a:lnTo>
                  <a:lnTo>
                    <a:pt x="30849" y="20185"/>
                  </a:lnTo>
                  <a:lnTo>
                    <a:pt x="29664" y="20009"/>
                  </a:lnTo>
                  <a:lnTo>
                    <a:pt x="29225" y="19615"/>
                  </a:lnTo>
                  <a:lnTo>
                    <a:pt x="28918" y="18254"/>
                  </a:lnTo>
                  <a:lnTo>
                    <a:pt x="28479" y="15446"/>
                  </a:lnTo>
                  <a:lnTo>
                    <a:pt x="28040" y="13340"/>
                  </a:lnTo>
                  <a:lnTo>
                    <a:pt x="28040" y="13252"/>
                  </a:lnTo>
                  <a:lnTo>
                    <a:pt x="25934" y="9917"/>
                  </a:lnTo>
                  <a:lnTo>
                    <a:pt x="24091" y="7547"/>
                  </a:lnTo>
                  <a:lnTo>
                    <a:pt x="24047" y="7547"/>
                  </a:lnTo>
                  <a:lnTo>
                    <a:pt x="21985" y="5704"/>
                  </a:lnTo>
                  <a:lnTo>
                    <a:pt x="20098" y="4081"/>
                  </a:lnTo>
                  <a:lnTo>
                    <a:pt x="20054" y="4081"/>
                  </a:lnTo>
                  <a:lnTo>
                    <a:pt x="18738" y="3247"/>
                  </a:lnTo>
                  <a:lnTo>
                    <a:pt x="17816" y="1273"/>
                  </a:lnTo>
                  <a:lnTo>
                    <a:pt x="17378" y="439"/>
                  </a:lnTo>
                  <a:lnTo>
                    <a:pt x="17334" y="439"/>
                  </a:lnTo>
                  <a:lnTo>
                    <a:pt x="16983" y="44"/>
                  </a:lnTo>
                  <a:lnTo>
                    <a:pt x="16939"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 name="Google Shape;1242;p17"/>
            <p:cNvSpPr/>
            <p:nvPr/>
          </p:nvSpPr>
          <p:spPr>
            <a:xfrm>
              <a:off x="6038025" y="3987950"/>
              <a:ext cx="388375" cy="286350"/>
            </a:xfrm>
            <a:custGeom>
              <a:rect b="b" l="l" r="r" t="t"/>
              <a:pathLst>
                <a:path extrusionOk="0" h="11454" w="15535">
                  <a:moveTo>
                    <a:pt x="2545" y="352"/>
                  </a:moveTo>
                  <a:lnTo>
                    <a:pt x="5134" y="527"/>
                  </a:lnTo>
                  <a:lnTo>
                    <a:pt x="7504" y="1010"/>
                  </a:lnTo>
                  <a:lnTo>
                    <a:pt x="9786" y="1317"/>
                  </a:lnTo>
                  <a:lnTo>
                    <a:pt x="9830" y="1317"/>
                  </a:lnTo>
                  <a:lnTo>
                    <a:pt x="11760" y="1010"/>
                  </a:lnTo>
                  <a:lnTo>
                    <a:pt x="12813" y="1142"/>
                  </a:lnTo>
                  <a:lnTo>
                    <a:pt x="14130" y="1800"/>
                  </a:lnTo>
                  <a:lnTo>
                    <a:pt x="14569" y="2195"/>
                  </a:lnTo>
                  <a:lnTo>
                    <a:pt x="15139" y="3906"/>
                  </a:lnTo>
                  <a:lnTo>
                    <a:pt x="15183" y="4345"/>
                  </a:lnTo>
                  <a:lnTo>
                    <a:pt x="14481" y="5486"/>
                  </a:lnTo>
                  <a:lnTo>
                    <a:pt x="12857" y="7504"/>
                  </a:lnTo>
                  <a:lnTo>
                    <a:pt x="11936" y="8952"/>
                  </a:lnTo>
                  <a:lnTo>
                    <a:pt x="10356" y="10005"/>
                  </a:lnTo>
                  <a:lnTo>
                    <a:pt x="7855" y="11015"/>
                  </a:lnTo>
                  <a:lnTo>
                    <a:pt x="6758" y="11102"/>
                  </a:lnTo>
                  <a:lnTo>
                    <a:pt x="5924" y="11059"/>
                  </a:lnTo>
                  <a:lnTo>
                    <a:pt x="4520" y="10313"/>
                  </a:lnTo>
                  <a:lnTo>
                    <a:pt x="3072" y="9303"/>
                  </a:lnTo>
                  <a:lnTo>
                    <a:pt x="2721" y="8865"/>
                  </a:lnTo>
                  <a:lnTo>
                    <a:pt x="2326" y="6802"/>
                  </a:lnTo>
                  <a:lnTo>
                    <a:pt x="2282" y="6714"/>
                  </a:lnTo>
                  <a:lnTo>
                    <a:pt x="527" y="4082"/>
                  </a:lnTo>
                  <a:lnTo>
                    <a:pt x="351" y="3160"/>
                  </a:lnTo>
                  <a:lnTo>
                    <a:pt x="834" y="2063"/>
                  </a:lnTo>
                  <a:lnTo>
                    <a:pt x="1580" y="922"/>
                  </a:lnTo>
                  <a:lnTo>
                    <a:pt x="2019" y="527"/>
                  </a:lnTo>
                  <a:lnTo>
                    <a:pt x="2545" y="352"/>
                  </a:lnTo>
                  <a:close/>
                  <a:moveTo>
                    <a:pt x="2545" y="1"/>
                  </a:moveTo>
                  <a:lnTo>
                    <a:pt x="2458" y="45"/>
                  </a:lnTo>
                  <a:lnTo>
                    <a:pt x="1887" y="220"/>
                  </a:lnTo>
                  <a:lnTo>
                    <a:pt x="1843" y="264"/>
                  </a:lnTo>
                  <a:lnTo>
                    <a:pt x="1317" y="659"/>
                  </a:lnTo>
                  <a:lnTo>
                    <a:pt x="1273" y="703"/>
                  </a:lnTo>
                  <a:lnTo>
                    <a:pt x="527" y="1888"/>
                  </a:lnTo>
                  <a:lnTo>
                    <a:pt x="527" y="1931"/>
                  </a:lnTo>
                  <a:lnTo>
                    <a:pt x="44" y="3072"/>
                  </a:lnTo>
                  <a:lnTo>
                    <a:pt x="0" y="3204"/>
                  </a:lnTo>
                  <a:lnTo>
                    <a:pt x="176" y="4169"/>
                  </a:lnTo>
                  <a:lnTo>
                    <a:pt x="220" y="4257"/>
                  </a:lnTo>
                  <a:lnTo>
                    <a:pt x="1975" y="6890"/>
                  </a:lnTo>
                  <a:lnTo>
                    <a:pt x="2414" y="8952"/>
                  </a:lnTo>
                  <a:lnTo>
                    <a:pt x="2458" y="9040"/>
                  </a:lnTo>
                  <a:lnTo>
                    <a:pt x="2809" y="9523"/>
                  </a:lnTo>
                  <a:lnTo>
                    <a:pt x="2853" y="9567"/>
                  </a:lnTo>
                  <a:lnTo>
                    <a:pt x="4345" y="10620"/>
                  </a:lnTo>
                  <a:lnTo>
                    <a:pt x="5793" y="11366"/>
                  </a:lnTo>
                  <a:lnTo>
                    <a:pt x="5880" y="11410"/>
                  </a:lnTo>
                  <a:lnTo>
                    <a:pt x="6758" y="11453"/>
                  </a:lnTo>
                  <a:lnTo>
                    <a:pt x="7943" y="11322"/>
                  </a:lnTo>
                  <a:lnTo>
                    <a:pt x="7987" y="11322"/>
                  </a:lnTo>
                  <a:lnTo>
                    <a:pt x="10488" y="10313"/>
                  </a:lnTo>
                  <a:lnTo>
                    <a:pt x="10532" y="10313"/>
                  </a:lnTo>
                  <a:lnTo>
                    <a:pt x="12155" y="9216"/>
                  </a:lnTo>
                  <a:lnTo>
                    <a:pt x="12199" y="9172"/>
                  </a:lnTo>
                  <a:lnTo>
                    <a:pt x="13165" y="7724"/>
                  </a:lnTo>
                  <a:lnTo>
                    <a:pt x="14788" y="5705"/>
                  </a:lnTo>
                  <a:lnTo>
                    <a:pt x="15490" y="4476"/>
                  </a:lnTo>
                  <a:lnTo>
                    <a:pt x="15534" y="4389"/>
                  </a:lnTo>
                  <a:lnTo>
                    <a:pt x="15490" y="3862"/>
                  </a:lnTo>
                  <a:lnTo>
                    <a:pt x="15490" y="3818"/>
                  </a:lnTo>
                  <a:lnTo>
                    <a:pt x="14876" y="2063"/>
                  </a:lnTo>
                  <a:lnTo>
                    <a:pt x="14832" y="1975"/>
                  </a:lnTo>
                  <a:lnTo>
                    <a:pt x="14393" y="1536"/>
                  </a:lnTo>
                  <a:lnTo>
                    <a:pt x="14349" y="1493"/>
                  </a:lnTo>
                  <a:lnTo>
                    <a:pt x="12945" y="834"/>
                  </a:lnTo>
                  <a:lnTo>
                    <a:pt x="12901" y="791"/>
                  </a:lnTo>
                  <a:lnTo>
                    <a:pt x="11804" y="659"/>
                  </a:lnTo>
                  <a:lnTo>
                    <a:pt x="11760" y="659"/>
                  </a:lnTo>
                  <a:lnTo>
                    <a:pt x="9830" y="966"/>
                  </a:lnTo>
                  <a:lnTo>
                    <a:pt x="7548" y="659"/>
                  </a:lnTo>
                  <a:lnTo>
                    <a:pt x="5178" y="176"/>
                  </a:lnTo>
                  <a:lnTo>
                    <a:pt x="2545"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 name="Google Shape;1243;p17"/>
            <p:cNvSpPr/>
            <p:nvPr/>
          </p:nvSpPr>
          <p:spPr>
            <a:xfrm>
              <a:off x="6096175" y="1773100"/>
              <a:ext cx="942350" cy="1522675"/>
            </a:xfrm>
            <a:custGeom>
              <a:rect b="b" l="l" r="r" t="t"/>
              <a:pathLst>
                <a:path extrusionOk="0" h="60907" w="37694">
                  <a:moveTo>
                    <a:pt x="35982" y="0"/>
                  </a:moveTo>
                  <a:lnTo>
                    <a:pt x="35938" y="44"/>
                  </a:lnTo>
                  <a:lnTo>
                    <a:pt x="35894" y="88"/>
                  </a:lnTo>
                  <a:lnTo>
                    <a:pt x="35894" y="176"/>
                  </a:lnTo>
                  <a:lnTo>
                    <a:pt x="35894" y="220"/>
                  </a:lnTo>
                  <a:lnTo>
                    <a:pt x="35938" y="307"/>
                  </a:lnTo>
                  <a:lnTo>
                    <a:pt x="36070" y="395"/>
                  </a:lnTo>
                  <a:lnTo>
                    <a:pt x="37079" y="1975"/>
                  </a:lnTo>
                  <a:lnTo>
                    <a:pt x="37298" y="2765"/>
                  </a:lnTo>
                  <a:lnTo>
                    <a:pt x="37342" y="3598"/>
                  </a:lnTo>
                  <a:lnTo>
                    <a:pt x="37035" y="5529"/>
                  </a:lnTo>
                  <a:lnTo>
                    <a:pt x="37035" y="5573"/>
                  </a:lnTo>
                  <a:lnTo>
                    <a:pt x="36904" y="8820"/>
                  </a:lnTo>
                  <a:lnTo>
                    <a:pt x="36640" y="9829"/>
                  </a:lnTo>
                  <a:lnTo>
                    <a:pt x="35850" y="11760"/>
                  </a:lnTo>
                  <a:lnTo>
                    <a:pt x="34578" y="14569"/>
                  </a:lnTo>
                  <a:lnTo>
                    <a:pt x="33393" y="17026"/>
                  </a:lnTo>
                  <a:lnTo>
                    <a:pt x="31111" y="20405"/>
                  </a:lnTo>
                  <a:lnTo>
                    <a:pt x="31111" y="20536"/>
                  </a:lnTo>
                  <a:lnTo>
                    <a:pt x="31155" y="20624"/>
                  </a:lnTo>
                  <a:lnTo>
                    <a:pt x="31506" y="21063"/>
                  </a:lnTo>
                  <a:lnTo>
                    <a:pt x="32472" y="22511"/>
                  </a:lnTo>
                  <a:lnTo>
                    <a:pt x="32867" y="24573"/>
                  </a:lnTo>
                  <a:lnTo>
                    <a:pt x="33525" y="26767"/>
                  </a:lnTo>
                  <a:lnTo>
                    <a:pt x="33613" y="28523"/>
                  </a:lnTo>
                  <a:lnTo>
                    <a:pt x="33656" y="31638"/>
                  </a:lnTo>
                  <a:lnTo>
                    <a:pt x="33656" y="35368"/>
                  </a:lnTo>
                  <a:lnTo>
                    <a:pt x="33437" y="38088"/>
                  </a:lnTo>
                  <a:lnTo>
                    <a:pt x="33130" y="38922"/>
                  </a:lnTo>
                  <a:lnTo>
                    <a:pt x="30804" y="41774"/>
                  </a:lnTo>
                  <a:lnTo>
                    <a:pt x="28391" y="43442"/>
                  </a:lnTo>
                  <a:lnTo>
                    <a:pt x="25495" y="44978"/>
                  </a:lnTo>
                  <a:lnTo>
                    <a:pt x="23301" y="46119"/>
                  </a:lnTo>
                  <a:lnTo>
                    <a:pt x="20097" y="47874"/>
                  </a:lnTo>
                  <a:lnTo>
                    <a:pt x="16894" y="49936"/>
                  </a:lnTo>
                  <a:lnTo>
                    <a:pt x="16016" y="50726"/>
                  </a:lnTo>
                  <a:lnTo>
                    <a:pt x="14042" y="51516"/>
                  </a:lnTo>
                  <a:lnTo>
                    <a:pt x="13998" y="51516"/>
                  </a:lnTo>
                  <a:lnTo>
                    <a:pt x="12682" y="52306"/>
                  </a:lnTo>
                  <a:lnTo>
                    <a:pt x="12638" y="52306"/>
                  </a:lnTo>
                  <a:lnTo>
                    <a:pt x="11146" y="53490"/>
                  </a:lnTo>
                  <a:lnTo>
                    <a:pt x="9127" y="54500"/>
                  </a:lnTo>
                  <a:lnTo>
                    <a:pt x="5222" y="56694"/>
                  </a:lnTo>
                  <a:lnTo>
                    <a:pt x="3335" y="58098"/>
                  </a:lnTo>
                  <a:lnTo>
                    <a:pt x="88" y="60599"/>
                  </a:lnTo>
                  <a:lnTo>
                    <a:pt x="44" y="60643"/>
                  </a:lnTo>
                  <a:lnTo>
                    <a:pt x="0" y="60731"/>
                  </a:lnTo>
                  <a:lnTo>
                    <a:pt x="0" y="60775"/>
                  </a:lnTo>
                  <a:lnTo>
                    <a:pt x="44" y="60862"/>
                  </a:lnTo>
                  <a:lnTo>
                    <a:pt x="88" y="60906"/>
                  </a:lnTo>
                  <a:lnTo>
                    <a:pt x="307" y="60906"/>
                  </a:lnTo>
                  <a:lnTo>
                    <a:pt x="3554" y="58405"/>
                  </a:lnTo>
                  <a:lnTo>
                    <a:pt x="5397" y="56957"/>
                  </a:lnTo>
                  <a:lnTo>
                    <a:pt x="9303" y="54807"/>
                  </a:lnTo>
                  <a:lnTo>
                    <a:pt x="11277" y="53798"/>
                  </a:lnTo>
                  <a:lnTo>
                    <a:pt x="11321" y="53754"/>
                  </a:lnTo>
                  <a:lnTo>
                    <a:pt x="12857" y="52613"/>
                  </a:lnTo>
                  <a:lnTo>
                    <a:pt x="14173" y="51823"/>
                  </a:lnTo>
                  <a:lnTo>
                    <a:pt x="16148" y="51033"/>
                  </a:lnTo>
                  <a:lnTo>
                    <a:pt x="16192" y="50989"/>
                  </a:lnTo>
                  <a:lnTo>
                    <a:pt x="17113" y="50243"/>
                  </a:lnTo>
                  <a:lnTo>
                    <a:pt x="20273" y="48181"/>
                  </a:lnTo>
                  <a:lnTo>
                    <a:pt x="23476" y="46426"/>
                  </a:lnTo>
                  <a:lnTo>
                    <a:pt x="25626" y="45285"/>
                  </a:lnTo>
                  <a:lnTo>
                    <a:pt x="28566" y="43749"/>
                  </a:lnTo>
                  <a:lnTo>
                    <a:pt x="31024" y="42038"/>
                  </a:lnTo>
                  <a:lnTo>
                    <a:pt x="31067" y="41994"/>
                  </a:lnTo>
                  <a:lnTo>
                    <a:pt x="33437" y="39098"/>
                  </a:lnTo>
                  <a:lnTo>
                    <a:pt x="33437" y="39054"/>
                  </a:lnTo>
                  <a:lnTo>
                    <a:pt x="33788" y="38176"/>
                  </a:lnTo>
                  <a:lnTo>
                    <a:pt x="33788" y="38132"/>
                  </a:lnTo>
                  <a:lnTo>
                    <a:pt x="34007" y="35368"/>
                  </a:lnTo>
                  <a:lnTo>
                    <a:pt x="34007" y="31638"/>
                  </a:lnTo>
                  <a:lnTo>
                    <a:pt x="33964" y="28523"/>
                  </a:lnTo>
                  <a:lnTo>
                    <a:pt x="33876" y="26723"/>
                  </a:lnTo>
                  <a:lnTo>
                    <a:pt x="33218" y="24486"/>
                  </a:lnTo>
                  <a:lnTo>
                    <a:pt x="32823" y="22379"/>
                  </a:lnTo>
                  <a:lnTo>
                    <a:pt x="32779" y="22335"/>
                  </a:lnTo>
                  <a:lnTo>
                    <a:pt x="31813" y="20887"/>
                  </a:lnTo>
                  <a:lnTo>
                    <a:pt x="31813" y="20843"/>
                  </a:lnTo>
                  <a:lnTo>
                    <a:pt x="31506" y="20492"/>
                  </a:lnTo>
                  <a:lnTo>
                    <a:pt x="33700" y="17201"/>
                  </a:lnTo>
                  <a:lnTo>
                    <a:pt x="34885" y="14744"/>
                  </a:lnTo>
                  <a:lnTo>
                    <a:pt x="36201" y="11892"/>
                  </a:lnTo>
                  <a:lnTo>
                    <a:pt x="36991" y="9961"/>
                  </a:lnTo>
                  <a:lnTo>
                    <a:pt x="36991" y="9917"/>
                  </a:lnTo>
                  <a:lnTo>
                    <a:pt x="37255" y="8908"/>
                  </a:lnTo>
                  <a:lnTo>
                    <a:pt x="37255" y="8864"/>
                  </a:lnTo>
                  <a:lnTo>
                    <a:pt x="37386" y="5573"/>
                  </a:lnTo>
                  <a:lnTo>
                    <a:pt x="37693" y="3642"/>
                  </a:lnTo>
                  <a:lnTo>
                    <a:pt x="37693" y="3598"/>
                  </a:lnTo>
                  <a:lnTo>
                    <a:pt x="37650" y="2721"/>
                  </a:lnTo>
                  <a:lnTo>
                    <a:pt x="37650" y="2677"/>
                  </a:lnTo>
                  <a:lnTo>
                    <a:pt x="37386" y="1843"/>
                  </a:lnTo>
                  <a:lnTo>
                    <a:pt x="37386" y="1799"/>
                  </a:lnTo>
                  <a:lnTo>
                    <a:pt x="36377" y="220"/>
                  </a:lnTo>
                  <a:lnTo>
                    <a:pt x="36333" y="176"/>
                  </a:lnTo>
                  <a:lnTo>
                    <a:pt x="36158" y="44"/>
                  </a:lnTo>
                  <a:lnTo>
                    <a:pt x="36114"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 name="Google Shape;1244;p17"/>
            <p:cNvSpPr/>
            <p:nvPr/>
          </p:nvSpPr>
          <p:spPr>
            <a:xfrm>
              <a:off x="6123600" y="1816975"/>
              <a:ext cx="957700" cy="1504025"/>
            </a:xfrm>
            <a:custGeom>
              <a:rect b="b" l="l" r="r" t="t"/>
              <a:pathLst>
                <a:path extrusionOk="0" h="60161" w="38308">
                  <a:moveTo>
                    <a:pt x="36772" y="1"/>
                  </a:moveTo>
                  <a:lnTo>
                    <a:pt x="36684" y="44"/>
                  </a:lnTo>
                  <a:lnTo>
                    <a:pt x="36684" y="132"/>
                  </a:lnTo>
                  <a:lnTo>
                    <a:pt x="36684" y="176"/>
                  </a:lnTo>
                  <a:lnTo>
                    <a:pt x="36684" y="264"/>
                  </a:lnTo>
                  <a:lnTo>
                    <a:pt x="37430" y="1624"/>
                  </a:lnTo>
                  <a:lnTo>
                    <a:pt x="37913" y="3160"/>
                  </a:lnTo>
                  <a:lnTo>
                    <a:pt x="37957" y="4740"/>
                  </a:lnTo>
                  <a:lnTo>
                    <a:pt x="37298" y="7372"/>
                  </a:lnTo>
                  <a:lnTo>
                    <a:pt x="36245" y="10620"/>
                  </a:lnTo>
                  <a:lnTo>
                    <a:pt x="36245" y="10663"/>
                  </a:lnTo>
                  <a:lnTo>
                    <a:pt x="36421" y="13077"/>
                  </a:lnTo>
                  <a:lnTo>
                    <a:pt x="36158" y="15183"/>
                  </a:lnTo>
                  <a:lnTo>
                    <a:pt x="36070" y="17509"/>
                  </a:lnTo>
                  <a:lnTo>
                    <a:pt x="35807" y="20142"/>
                  </a:lnTo>
                  <a:lnTo>
                    <a:pt x="35850" y="20229"/>
                  </a:lnTo>
                  <a:lnTo>
                    <a:pt x="36465" y="22160"/>
                  </a:lnTo>
                  <a:lnTo>
                    <a:pt x="36596" y="25802"/>
                  </a:lnTo>
                  <a:lnTo>
                    <a:pt x="36904" y="27601"/>
                  </a:lnTo>
                  <a:lnTo>
                    <a:pt x="36947" y="29488"/>
                  </a:lnTo>
                  <a:lnTo>
                    <a:pt x="36860" y="32077"/>
                  </a:lnTo>
                  <a:lnTo>
                    <a:pt x="36596" y="34578"/>
                  </a:lnTo>
                  <a:lnTo>
                    <a:pt x="36070" y="36333"/>
                  </a:lnTo>
                  <a:lnTo>
                    <a:pt x="34797" y="38308"/>
                  </a:lnTo>
                  <a:lnTo>
                    <a:pt x="33042" y="41555"/>
                  </a:lnTo>
                  <a:lnTo>
                    <a:pt x="31770" y="42828"/>
                  </a:lnTo>
                  <a:lnTo>
                    <a:pt x="30848" y="43047"/>
                  </a:lnTo>
                  <a:lnTo>
                    <a:pt x="29619" y="43091"/>
                  </a:lnTo>
                  <a:lnTo>
                    <a:pt x="29532" y="43135"/>
                  </a:lnTo>
                  <a:lnTo>
                    <a:pt x="27294" y="44364"/>
                  </a:lnTo>
                  <a:lnTo>
                    <a:pt x="22028" y="47040"/>
                  </a:lnTo>
                  <a:lnTo>
                    <a:pt x="18035" y="49103"/>
                  </a:lnTo>
                  <a:lnTo>
                    <a:pt x="15534" y="50726"/>
                  </a:lnTo>
                  <a:lnTo>
                    <a:pt x="12155" y="52086"/>
                  </a:lnTo>
                  <a:lnTo>
                    <a:pt x="12111" y="52086"/>
                  </a:lnTo>
                  <a:lnTo>
                    <a:pt x="10531" y="53008"/>
                  </a:lnTo>
                  <a:lnTo>
                    <a:pt x="8996" y="53886"/>
                  </a:lnTo>
                  <a:lnTo>
                    <a:pt x="7416" y="54719"/>
                  </a:lnTo>
                  <a:lnTo>
                    <a:pt x="5880" y="55597"/>
                  </a:lnTo>
                  <a:lnTo>
                    <a:pt x="5134" y="56080"/>
                  </a:lnTo>
                  <a:lnTo>
                    <a:pt x="4432" y="56562"/>
                  </a:lnTo>
                  <a:lnTo>
                    <a:pt x="3686" y="57089"/>
                  </a:lnTo>
                  <a:lnTo>
                    <a:pt x="2984" y="57659"/>
                  </a:lnTo>
                  <a:lnTo>
                    <a:pt x="88" y="59853"/>
                  </a:lnTo>
                  <a:lnTo>
                    <a:pt x="44" y="59897"/>
                  </a:lnTo>
                  <a:lnTo>
                    <a:pt x="0" y="59985"/>
                  </a:lnTo>
                  <a:lnTo>
                    <a:pt x="0" y="60029"/>
                  </a:lnTo>
                  <a:lnTo>
                    <a:pt x="44" y="60117"/>
                  </a:lnTo>
                  <a:lnTo>
                    <a:pt x="88" y="60160"/>
                  </a:lnTo>
                  <a:lnTo>
                    <a:pt x="176" y="60160"/>
                  </a:lnTo>
                  <a:lnTo>
                    <a:pt x="307" y="60117"/>
                  </a:lnTo>
                  <a:lnTo>
                    <a:pt x="3203" y="57923"/>
                  </a:lnTo>
                  <a:lnTo>
                    <a:pt x="3905" y="57396"/>
                  </a:lnTo>
                  <a:lnTo>
                    <a:pt x="4607" y="56869"/>
                  </a:lnTo>
                  <a:lnTo>
                    <a:pt x="5353" y="56387"/>
                  </a:lnTo>
                  <a:lnTo>
                    <a:pt x="6099" y="55904"/>
                  </a:lnTo>
                  <a:lnTo>
                    <a:pt x="7635" y="55026"/>
                  </a:lnTo>
                  <a:lnTo>
                    <a:pt x="9127" y="54193"/>
                  </a:lnTo>
                  <a:lnTo>
                    <a:pt x="10707" y="53315"/>
                  </a:lnTo>
                  <a:lnTo>
                    <a:pt x="12287" y="52394"/>
                  </a:lnTo>
                  <a:lnTo>
                    <a:pt x="15665" y="51033"/>
                  </a:lnTo>
                  <a:lnTo>
                    <a:pt x="15709" y="51033"/>
                  </a:lnTo>
                  <a:lnTo>
                    <a:pt x="18210" y="49410"/>
                  </a:lnTo>
                  <a:lnTo>
                    <a:pt x="22160" y="47347"/>
                  </a:lnTo>
                  <a:lnTo>
                    <a:pt x="27469" y="44671"/>
                  </a:lnTo>
                  <a:lnTo>
                    <a:pt x="29663" y="43442"/>
                  </a:lnTo>
                  <a:lnTo>
                    <a:pt x="30892" y="43398"/>
                  </a:lnTo>
                  <a:lnTo>
                    <a:pt x="30936" y="43398"/>
                  </a:lnTo>
                  <a:lnTo>
                    <a:pt x="31901" y="43179"/>
                  </a:lnTo>
                  <a:lnTo>
                    <a:pt x="31989" y="43135"/>
                  </a:lnTo>
                  <a:lnTo>
                    <a:pt x="33349" y="41775"/>
                  </a:lnTo>
                  <a:lnTo>
                    <a:pt x="33349" y="41731"/>
                  </a:lnTo>
                  <a:lnTo>
                    <a:pt x="35104" y="38527"/>
                  </a:lnTo>
                  <a:lnTo>
                    <a:pt x="36377" y="36509"/>
                  </a:lnTo>
                  <a:lnTo>
                    <a:pt x="36377" y="36465"/>
                  </a:lnTo>
                  <a:lnTo>
                    <a:pt x="36904" y="34666"/>
                  </a:lnTo>
                  <a:lnTo>
                    <a:pt x="36904" y="34622"/>
                  </a:lnTo>
                  <a:lnTo>
                    <a:pt x="37211" y="32121"/>
                  </a:lnTo>
                  <a:lnTo>
                    <a:pt x="37298" y="29488"/>
                  </a:lnTo>
                  <a:lnTo>
                    <a:pt x="37255" y="27601"/>
                  </a:lnTo>
                  <a:lnTo>
                    <a:pt x="37211" y="27557"/>
                  </a:lnTo>
                  <a:lnTo>
                    <a:pt x="36947" y="25758"/>
                  </a:lnTo>
                  <a:lnTo>
                    <a:pt x="36816" y="22116"/>
                  </a:lnTo>
                  <a:lnTo>
                    <a:pt x="36816" y="22072"/>
                  </a:lnTo>
                  <a:lnTo>
                    <a:pt x="36201" y="20142"/>
                  </a:lnTo>
                  <a:lnTo>
                    <a:pt x="36421" y="17509"/>
                  </a:lnTo>
                  <a:lnTo>
                    <a:pt x="36509" y="15227"/>
                  </a:lnTo>
                  <a:lnTo>
                    <a:pt x="36772" y="13077"/>
                  </a:lnTo>
                  <a:lnTo>
                    <a:pt x="36596" y="10663"/>
                  </a:lnTo>
                  <a:lnTo>
                    <a:pt x="37650" y="7460"/>
                  </a:lnTo>
                  <a:lnTo>
                    <a:pt x="38264" y="4827"/>
                  </a:lnTo>
                  <a:lnTo>
                    <a:pt x="38308" y="4783"/>
                  </a:lnTo>
                  <a:lnTo>
                    <a:pt x="38264" y="3160"/>
                  </a:lnTo>
                  <a:lnTo>
                    <a:pt x="38264" y="3072"/>
                  </a:lnTo>
                  <a:lnTo>
                    <a:pt x="37737" y="1492"/>
                  </a:lnTo>
                  <a:lnTo>
                    <a:pt x="37737" y="1449"/>
                  </a:lnTo>
                  <a:lnTo>
                    <a:pt x="36991" y="88"/>
                  </a:lnTo>
                  <a:lnTo>
                    <a:pt x="36947" y="44"/>
                  </a:lnTo>
                  <a:lnTo>
                    <a:pt x="36904"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 name="Google Shape;1245;p17"/>
            <p:cNvSpPr/>
            <p:nvPr/>
          </p:nvSpPr>
          <p:spPr>
            <a:xfrm>
              <a:off x="6392350" y="3454800"/>
              <a:ext cx="767950" cy="217250"/>
            </a:xfrm>
            <a:custGeom>
              <a:rect b="b" l="l" r="r" t="t"/>
              <a:pathLst>
                <a:path extrusionOk="0" h="8690" w="30718">
                  <a:moveTo>
                    <a:pt x="11234" y="1"/>
                  </a:moveTo>
                  <a:lnTo>
                    <a:pt x="7899" y="1010"/>
                  </a:lnTo>
                  <a:lnTo>
                    <a:pt x="3555" y="1975"/>
                  </a:lnTo>
                  <a:lnTo>
                    <a:pt x="3511" y="1975"/>
                  </a:lnTo>
                  <a:lnTo>
                    <a:pt x="89" y="3994"/>
                  </a:lnTo>
                  <a:lnTo>
                    <a:pt x="45" y="4038"/>
                  </a:lnTo>
                  <a:lnTo>
                    <a:pt x="1" y="4126"/>
                  </a:lnTo>
                  <a:lnTo>
                    <a:pt x="1" y="4169"/>
                  </a:lnTo>
                  <a:lnTo>
                    <a:pt x="45" y="4257"/>
                  </a:lnTo>
                  <a:lnTo>
                    <a:pt x="89" y="4301"/>
                  </a:lnTo>
                  <a:lnTo>
                    <a:pt x="132" y="4345"/>
                  </a:lnTo>
                  <a:lnTo>
                    <a:pt x="220" y="4345"/>
                  </a:lnTo>
                  <a:lnTo>
                    <a:pt x="264" y="4301"/>
                  </a:lnTo>
                  <a:lnTo>
                    <a:pt x="3687" y="2326"/>
                  </a:lnTo>
                  <a:lnTo>
                    <a:pt x="7987" y="1361"/>
                  </a:lnTo>
                  <a:lnTo>
                    <a:pt x="10313" y="659"/>
                  </a:lnTo>
                  <a:lnTo>
                    <a:pt x="11278" y="352"/>
                  </a:lnTo>
                  <a:lnTo>
                    <a:pt x="11497" y="352"/>
                  </a:lnTo>
                  <a:lnTo>
                    <a:pt x="13384" y="2283"/>
                  </a:lnTo>
                  <a:lnTo>
                    <a:pt x="13428" y="2326"/>
                  </a:lnTo>
                  <a:lnTo>
                    <a:pt x="15754" y="4257"/>
                  </a:lnTo>
                  <a:lnTo>
                    <a:pt x="15798" y="4257"/>
                  </a:lnTo>
                  <a:lnTo>
                    <a:pt x="18913" y="5969"/>
                  </a:lnTo>
                  <a:lnTo>
                    <a:pt x="20888" y="6802"/>
                  </a:lnTo>
                  <a:lnTo>
                    <a:pt x="23214" y="7592"/>
                  </a:lnTo>
                  <a:lnTo>
                    <a:pt x="26022" y="8601"/>
                  </a:lnTo>
                  <a:lnTo>
                    <a:pt x="26066" y="8601"/>
                  </a:lnTo>
                  <a:lnTo>
                    <a:pt x="26943" y="8689"/>
                  </a:lnTo>
                  <a:lnTo>
                    <a:pt x="26987" y="8689"/>
                  </a:lnTo>
                  <a:lnTo>
                    <a:pt x="27777" y="8558"/>
                  </a:lnTo>
                  <a:lnTo>
                    <a:pt x="27821" y="8514"/>
                  </a:lnTo>
                  <a:lnTo>
                    <a:pt x="28874" y="7899"/>
                  </a:lnTo>
                  <a:lnTo>
                    <a:pt x="28962" y="7855"/>
                  </a:lnTo>
                  <a:lnTo>
                    <a:pt x="30366" y="5881"/>
                  </a:lnTo>
                  <a:lnTo>
                    <a:pt x="30366" y="5837"/>
                  </a:lnTo>
                  <a:lnTo>
                    <a:pt x="30717" y="5003"/>
                  </a:lnTo>
                  <a:lnTo>
                    <a:pt x="30717" y="4872"/>
                  </a:lnTo>
                  <a:lnTo>
                    <a:pt x="30322" y="3380"/>
                  </a:lnTo>
                  <a:lnTo>
                    <a:pt x="30278" y="3380"/>
                  </a:lnTo>
                  <a:lnTo>
                    <a:pt x="29225" y="1010"/>
                  </a:lnTo>
                  <a:lnTo>
                    <a:pt x="29181" y="966"/>
                  </a:lnTo>
                  <a:lnTo>
                    <a:pt x="29137" y="922"/>
                  </a:lnTo>
                  <a:lnTo>
                    <a:pt x="29050" y="922"/>
                  </a:lnTo>
                  <a:lnTo>
                    <a:pt x="28962" y="966"/>
                  </a:lnTo>
                  <a:lnTo>
                    <a:pt x="28918" y="966"/>
                  </a:lnTo>
                  <a:lnTo>
                    <a:pt x="28874" y="1054"/>
                  </a:lnTo>
                  <a:lnTo>
                    <a:pt x="28874" y="1098"/>
                  </a:lnTo>
                  <a:lnTo>
                    <a:pt x="28918" y="1186"/>
                  </a:lnTo>
                  <a:lnTo>
                    <a:pt x="29971" y="3511"/>
                  </a:lnTo>
                  <a:lnTo>
                    <a:pt x="30366" y="4915"/>
                  </a:lnTo>
                  <a:lnTo>
                    <a:pt x="30059" y="5661"/>
                  </a:lnTo>
                  <a:lnTo>
                    <a:pt x="28699" y="7636"/>
                  </a:lnTo>
                  <a:lnTo>
                    <a:pt x="27689" y="8206"/>
                  </a:lnTo>
                  <a:lnTo>
                    <a:pt x="26943" y="8338"/>
                  </a:lnTo>
                  <a:lnTo>
                    <a:pt x="26154" y="8250"/>
                  </a:lnTo>
                  <a:lnTo>
                    <a:pt x="23301" y="7285"/>
                  </a:lnTo>
                  <a:lnTo>
                    <a:pt x="21020" y="6495"/>
                  </a:lnTo>
                  <a:lnTo>
                    <a:pt x="19045" y="5618"/>
                  </a:lnTo>
                  <a:lnTo>
                    <a:pt x="15973" y="3950"/>
                  </a:lnTo>
                  <a:lnTo>
                    <a:pt x="13648" y="2063"/>
                  </a:lnTo>
                  <a:lnTo>
                    <a:pt x="11673" y="89"/>
                  </a:lnTo>
                  <a:lnTo>
                    <a:pt x="11585" y="45"/>
                  </a:lnTo>
                  <a:lnTo>
                    <a:pt x="11322"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 name="Google Shape;1246;p17"/>
            <p:cNvSpPr/>
            <p:nvPr/>
          </p:nvSpPr>
          <p:spPr>
            <a:xfrm>
              <a:off x="6322150" y="3238700"/>
              <a:ext cx="868850" cy="265500"/>
            </a:xfrm>
            <a:custGeom>
              <a:rect b="b" l="l" r="r" t="t"/>
              <a:pathLst>
                <a:path extrusionOk="0" h="10620" w="34754">
                  <a:moveTo>
                    <a:pt x="34491" y="0"/>
                  </a:moveTo>
                  <a:lnTo>
                    <a:pt x="34447" y="44"/>
                  </a:lnTo>
                  <a:lnTo>
                    <a:pt x="33437" y="1492"/>
                  </a:lnTo>
                  <a:lnTo>
                    <a:pt x="32033" y="3730"/>
                  </a:lnTo>
                  <a:lnTo>
                    <a:pt x="32033" y="3774"/>
                  </a:lnTo>
                  <a:lnTo>
                    <a:pt x="31419" y="5442"/>
                  </a:lnTo>
                  <a:lnTo>
                    <a:pt x="31419" y="5485"/>
                  </a:lnTo>
                  <a:lnTo>
                    <a:pt x="31156" y="7592"/>
                  </a:lnTo>
                  <a:lnTo>
                    <a:pt x="31112" y="10005"/>
                  </a:lnTo>
                  <a:lnTo>
                    <a:pt x="30936" y="10225"/>
                  </a:lnTo>
                  <a:lnTo>
                    <a:pt x="30454" y="10268"/>
                  </a:lnTo>
                  <a:lnTo>
                    <a:pt x="29971" y="10225"/>
                  </a:lnTo>
                  <a:lnTo>
                    <a:pt x="29488" y="10137"/>
                  </a:lnTo>
                  <a:lnTo>
                    <a:pt x="29005" y="10005"/>
                  </a:lnTo>
                  <a:lnTo>
                    <a:pt x="28523" y="9830"/>
                  </a:lnTo>
                  <a:lnTo>
                    <a:pt x="28040" y="9610"/>
                  </a:lnTo>
                  <a:lnTo>
                    <a:pt x="27557" y="9347"/>
                  </a:lnTo>
                  <a:lnTo>
                    <a:pt x="27119" y="9084"/>
                  </a:lnTo>
                  <a:lnTo>
                    <a:pt x="26241" y="8513"/>
                  </a:lnTo>
                  <a:lnTo>
                    <a:pt x="25451" y="7899"/>
                  </a:lnTo>
                  <a:lnTo>
                    <a:pt x="24749" y="7328"/>
                  </a:lnTo>
                  <a:lnTo>
                    <a:pt x="24179" y="6846"/>
                  </a:lnTo>
                  <a:lnTo>
                    <a:pt x="19308" y="2633"/>
                  </a:lnTo>
                  <a:lnTo>
                    <a:pt x="19264" y="2633"/>
                  </a:lnTo>
                  <a:lnTo>
                    <a:pt x="17991" y="2019"/>
                  </a:lnTo>
                  <a:lnTo>
                    <a:pt x="17948" y="2019"/>
                  </a:lnTo>
                  <a:lnTo>
                    <a:pt x="17245" y="1887"/>
                  </a:lnTo>
                  <a:lnTo>
                    <a:pt x="17158" y="1931"/>
                  </a:lnTo>
                  <a:lnTo>
                    <a:pt x="16500" y="2370"/>
                  </a:lnTo>
                  <a:lnTo>
                    <a:pt x="16456" y="2370"/>
                  </a:lnTo>
                  <a:lnTo>
                    <a:pt x="14788" y="3994"/>
                  </a:lnTo>
                  <a:lnTo>
                    <a:pt x="13603" y="4827"/>
                  </a:lnTo>
                  <a:lnTo>
                    <a:pt x="12331" y="5178"/>
                  </a:lnTo>
                  <a:lnTo>
                    <a:pt x="10312" y="5529"/>
                  </a:lnTo>
                  <a:lnTo>
                    <a:pt x="10268" y="5529"/>
                  </a:lnTo>
                  <a:lnTo>
                    <a:pt x="8338" y="6144"/>
                  </a:lnTo>
                  <a:lnTo>
                    <a:pt x="5924" y="6714"/>
                  </a:lnTo>
                  <a:lnTo>
                    <a:pt x="5880" y="6714"/>
                  </a:lnTo>
                  <a:lnTo>
                    <a:pt x="4125" y="7416"/>
                  </a:lnTo>
                  <a:lnTo>
                    <a:pt x="4081" y="7460"/>
                  </a:lnTo>
                  <a:lnTo>
                    <a:pt x="2063" y="8645"/>
                  </a:lnTo>
                  <a:lnTo>
                    <a:pt x="2063" y="8689"/>
                  </a:lnTo>
                  <a:lnTo>
                    <a:pt x="88" y="10181"/>
                  </a:lnTo>
                  <a:lnTo>
                    <a:pt x="44" y="10225"/>
                  </a:lnTo>
                  <a:lnTo>
                    <a:pt x="0" y="10268"/>
                  </a:lnTo>
                  <a:lnTo>
                    <a:pt x="44" y="10356"/>
                  </a:lnTo>
                  <a:lnTo>
                    <a:pt x="44" y="10400"/>
                  </a:lnTo>
                  <a:lnTo>
                    <a:pt x="88" y="10444"/>
                  </a:lnTo>
                  <a:lnTo>
                    <a:pt x="176" y="10488"/>
                  </a:lnTo>
                  <a:lnTo>
                    <a:pt x="220" y="10488"/>
                  </a:lnTo>
                  <a:lnTo>
                    <a:pt x="308" y="10444"/>
                  </a:lnTo>
                  <a:lnTo>
                    <a:pt x="2238" y="8952"/>
                  </a:lnTo>
                  <a:lnTo>
                    <a:pt x="4257" y="7767"/>
                  </a:lnTo>
                  <a:lnTo>
                    <a:pt x="6012" y="7021"/>
                  </a:lnTo>
                  <a:lnTo>
                    <a:pt x="8425" y="6451"/>
                  </a:lnTo>
                  <a:lnTo>
                    <a:pt x="10356" y="5837"/>
                  </a:lnTo>
                  <a:lnTo>
                    <a:pt x="12375" y="5529"/>
                  </a:lnTo>
                  <a:lnTo>
                    <a:pt x="12419" y="5529"/>
                  </a:lnTo>
                  <a:lnTo>
                    <a:pt x="13735" y="5134"/>
                  </a:lnTo>
                  <a:lnTo>
                    <a:pt x="13779" y="5134"/>
                  </a:lnTo>
                  <a:lnTo>
                    <a:pt x="15008" y="4257"/>
                  </a:lnTo>
                  <a:lnTo>
                    <a:pt x="16719" y="2633"/>
                  </a:lnTo>
                  <a:lnTo>
                    <a:pt x="17289" y="2282"/>
                  </a:lnTo>
                  <a:lnTo>
                    <a:pt x="17860" y="2326"/>
                  </a:lnTo>
                  <a:lnTo>
                    <a:pt x="19088" y="2940"/>
                  </a:lnTo>
                  <a:lnTo>
                    <a:pt x="23959" y="7109"/>
                  </a:lnTo>
                  <a:lnTo>
                    <a:pt x="24705" y="7767"/>
                  </a:lnTo>
                  <a:lnTo>
                    <a:pt x="25495" y="8382"/>
                  </a:lnTo>
                  <a:lnTo>
                    <a:pt x="26329" y="8996"/>
                  </a:lnTo>
                  <a:lnTo>
                    <a:pt x="27162" y="9522"/>
                  </a:lnTo>
                  <a:lnTo>
                    <a:pt x="27952" y="9961"/>
                  </a:lnTo>
                  <a:lnTo>
                    <a:pt x="28391" y="10181"/>
                  </a:lnTo>
                  <a:lnTo>
                    <a:pt x="28786" y="10312"/>
                  </a:lnTo>
                  <a:lnTo>
                    <a:pt x="29225" y="10444"/>
                  </a:lnTo>
                  <a:lnTo>
                    <a:pt x="29620" y="10532"/>
                  </a:lnTo>
                  <a:lnTo>
                    <a:pt x="30015" y="10619"/>
                  </a:lnTo>
                  <a:lnTo>
                    <a:pt x="30454" y="10619"/>
                  </a:lnTo>
                  <a:lnTo>
                    <a:pt x="31024" y="10576"/>
                  </a:lnTo>
                  <a:lnTo>
                    <a:pt x="31156" y="10532"/>
                  </a:lnTo>
                  <a:lnTo>
                    <a:pt x="31419" y="10225"/>
                  </a:lnTo>
                  <a:lnTo>
                    <a:pt x="31463" y="10093"/>
                  </a:lnTo>
                  <a:lnTo>
                    <a:pt x="31507" y="7636"/>
                  </a:lnTo>
                  <a:lnTo>
                    <a:pt x="31726" y="5529"/>
                  </a:lnTo>
                  <a:lnTo>
                    <a:pt x="32340" y="3906"/>
                  </a:lnTo>
                  <a:lnTo>
                    <a:pt x="33745" y="1668"/>
                  </a:lnTo>
                  <a:lnTo>
                    <a:pt x="34710" y="264"/>
                  </a:lnTo>
                  <a:lnTo>
                    <a:pt x="34754" y="176"/>
                  </a:lnTo>
                  <a:lnTo>
                    <a:pt x="34754" y="132"/>
                  </a:lnTo>
                  <a:lnTo>
                    <a:pt x="34754" y="44"/>
                  </a:lnTo>
                  <a:lnTo>
                    <a:pt x="34666"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 name="Google Shape;1247;p17"/>
            <p:cNvSpPr/>
            <p:nvPr/>
          </p:nvSpPr>
          <p:spPr>
            <a:xfrm>
              <a:off x="6256325" y="3037950"/>
              <a:ext cx="923700" cy="403725"/>
            </a:xfrm>
            <a:custGeom>
              <a:rect b="b" l="l" r="r" t="t"/>
              <a:pathLst>
                <a:path extrusionOk="0" h="16149" w="36948">
                  <a:moveTo>
                    <a:pt x="34666" y="0"/>
                  </a:moveTo>
                  <a:lnTo>
                    <a:pt x="34622" y="88"/>
                  </a:lnTo>
                  <a:lnTo>
                    <a:pt x="34622" y="132"/>
                  </a:lnTo>
                  <a:lnTo>
                    <a:pt x="34622" y="220"/>
                  </a:lnTo>
                  <a:lnTo>
                    <a:pt x="35061" y="1931"/>
                  </a:lnTo>
                  <a:lnTo>
                    <a:pt x="35983" y="5178"/>
                  </a:lnTo>
                  <a:lnTo>
                    <a:pt x="36597" y="7811"/>
                  </a:lnTo>
                  <a:lnTo>
                    <a:pt x="35851" y="8908"/>
                  </a:lnTo>
                  <a:lnTo>
                    <a:pt x="34227" y="10927"/>
                  </a:lnTo>
                  <a:lnTo>
                    <a:pt x="33745" y="11058"/>
                  </a:lnTo>
                  <a:lnTo>
                    <a:pt x="32955" y="10795"/>
                  </a:lnTo>
                  <a:lnTo>
                    <a:pt x="29795" y="9347"/>
                  </a:lnTo>
                  <a:lnTo>
                    <a:pt x="27777" y="8381"/>
                  </a:lnTo>
                  <a:lnTo>
                    <a:pt x="23872" y="6890"/>
                  </a:lnTo>
                  <a:lnTo>
                    <a:pt x="23828" y="6890"/>
                  </a:lnTo>
                  <a:lnTo>
                    <a:pt x="22160" y="6495"/>
                  </a:lnTo>
                  <a:lnTo>
                    <a:pt x="20844" y="6451"/>
                  </a:lnTo>
                  <a:lnTo>
                    <a:pt x="20800" y="6451"/>
                  </a:lnTo>
                  <a:lnTo>
                    <a:pt x="19835" y="6670"/>
                  </a:lnTo>
                  <a:lnTo>
                    <a:pt x="19791" y="6670"/>
                  </a:lnTo>
                  <a:lnTo>
                    <a:pt x="18035" y="7548"/>
                  </a:lnTo>
                  <a:lnTo>
                    <a:pt x="15798" y="8776"/>
                  </a:lnTo>
                  <a:lnTo>
                    <a:pt x="15754" y="8776"/>
                  </a:lnTo>
                  <a:lnTo>
                    <a:pt x="13867" y="10137"/>
                  </a:lnTo>
                  <a:lnTo>
                    <a:pt x="12199" y="10356"/>
                  </a:lnTo>
                  <a:lnTo>
                    <a:pt x="9040" y="10532"/>
                  </a:lnTo>
                  <a:lnTo>
                    <a:pt x="8996" y="10532"/>
                  </a:lnTo>
                  <a:lnTo>
                    <a:pt x="7373" y="11058"/>
                  </a:lnTo>
                  <a:lnTo>
                    <a:pt x="3818" y="12638"/>
                  </a:lnTo>
                  <a:lnTo>
                    <a:pt x="3818" y="12682"/>
                  </a:lnTo>
                  <a:lnTo>
                    <a:pt x="1756" y="14042"/>
                  </a:lnTo>
                  <a:lnTo>
                    <a:pt x="44" y="15841"/>
                  </a:lnTo>
                  <a:lnTo>
                    <a:pt x="44" y="15885"/>
                  </a:lnTo>
                  <a:lnTo>
                    <a:pt x="1" y="15973"/>
                  </a:lnTo>
                  <a:lnTo>
                    <a:pt x="44" y="16017"/>
                  </a:lnTo>
                  <a:lnTo>
                    <a:pt x="88" y="16104"/>
                  </a:lnTo>
                  <a:lnTo>
                    <a:pt x="176" y="16148"/>
                  </a:lnTo>
                  <a:lnTo>
                    <a:pt x="264" y="16104"/>
                  </a:lnTo>
                  <a:lnTo>
                    <a:pt x="308" y="16061"/>
                  </a:lnTo>
                  <a:lnTo>
                    <a:pt x="1975" y="14305"/>
                  </a:lnTo>
                  <a:lnTo>
                    <a:pt x="3994" y="12945"/>
                  </a:lnTo>
                  <a:lnTo>
                    <a:pt x="7504" y="11365"/>
                  </a:lnTo>
                  <a:lnTo>
                    <a:pt x="9084" y="10883"/>
                  </a:lnTo>
                  <a:lnTo>
                    <a:pt x="12199" y="10707"/>
                  </a:lnTo>
                  <a:lnTo>
                    <a:pt x="13955" y="10488"/>
                  </a:lnTo>
                  <a:lnTo>
                    <a:pt x="14042" y="10444"/>
                  </a:lnTo>
                  <a:lnTo>
                    <a:pt x="15973" y="9084"/>
                  </a:lnTo>
                  <a:lnTo>
                    <a:pt x="18211" y="7855"/>
                  </a:lnTo>
                  <a:lnTo>
                    <a:pt x="19922" y="6977"/>
                  </a:lnTo>
                  <a:lnTo>
                    <a:pt x="20844" y="6802"/>
                  </a:lnTo>
                  <a:lnTo>
                    <a:pt x="22116" y="6846"/>
                  </a:lnTo>
                  <a:lnTo>
                    <a:pt x="23740" y="7197"/>
                  </a:lnTo>
                  <a:lnTo>
                    <a:pt x="27645" y="8733"/>
                  </a:lnTo>
                  <a:lnTo>
                    <a:pt x="29664" y="9698"/>
                  </a:lnTo>
                  <a:lnTo>
                    <a:pt x="32823" y="11146"/>
                  </a:lnTo>
                  <a:lnTo>
                    <a:pt x="32867" y="11146"/>
                  </a:lnTo>
                  <a:lnTo>
                    <a:pt x="33701" y="11409"/>
                  </a:lnTo>
                  <a:lnTo>
                    <a:pt x="33789" y="11409"/>
                  </a:lnTo>
                  <a:lnTo>
                    <a:pt x="34359" y="11234"/>
                  </a:lnTo>
                  <a:lnTo>
                    <a:pt x="34447" y="11190"/>
                  </a:lnTo>
                  <a:lnTo>
                    <a:pt x="36158" y="9084"/>
                  </a:lnTo>
                  <a:lnTo>
                    <a:pt x="36948" y="7943"/>
                  </a:lnTo>
                  <a:lnTo>
                    <a:pt x="36948" y="7899"/>
                  </a:lnTo>
                  <a:lnTo>
                    <a:pt x="36948" y="7811"/>
                  </a:lnTo>
                  <a:lnTo>
                    <a:pt x="36334" y="5090"/>
                  </a:lnTo>
                  <a:lnTo>
                    <a:pt x="35368" y="1843"/>
                  </a:lnTo>
                  <a:lnTo>
                    <a:pt x="34929" y="132"/>
                  </a:lnTo>
                  <a:lnTo>
                    <a:pt x="34929" y="44"/>
                  </a:lnTo>
                  <a:lnTo>
                    <a:pt x="34886"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 name="Google Shape;1248;p17"/>
            <p:cNvSpPr/>
            <p:nvPr/>
          </p:nvSpPr>
          <p:spPr>
            <a:xfrm>
              <a:off x="6203675" y="2736275"/>
              <a:ext cx="931375" cy="657125"/>
            </a:xfrm>
            <a:custGeom>
              <a:rect b="b" l="l" r="r" t="t"/>
              <a:pathLst>
                <a:path extrusionOk="0" h="26285" w="37255">
                  <a:moveTo>
                    <a:pt x="37035" y="0"/>
                  </a:moveTo>
                  <a:lnTo>
                    <a:pt x="36992" y="44"/>
                  </a:lnTo>
                  <a:lnTo>
                    <a:pt x="36948" y="88"/>
                  </a:lnTo>
                  <a:lnTo>
                    <a:pt x="36904" y="132"/>
                  </a:lnTo>
                  <a:lnTo>
                    <a:pt x="36465" y="2326"/>
                  </a:lnTo>
                  <a:lnTo>
                    <a:pt x="36421" y="4564"/>
                  </a:lnTo>
                  <a:lnTo>
                    <a:pt x="36290" y="9040"/>
                  </a:lnTo>
                  <a:lnTo>
                    <a:pt x="36333" y="12550"/>
                  </a:lnTo>
                  <a:lnTo>
                    <a:pt x="36333" y="12594"/>
                  </a:lnTo>
                  <a:lnTo>
                    <a:pt x="36597" y="13691"/>
                  </a:lnTo>
                  <a:lnTo>
                    <a:pt x="36158" y="14700"/>
                  </a:lnTo>
                  <a:lnTo>
                    <a:pt x="34929" y="15314"/>
                  </a:lnTo>
                  <a:lnTo>
                    <a:pt x="33393" y="15666"/>
                  </a:lnTo>
                  <a:lnTo>
                    <a:pt x="31682" y="15885"/>
                  </a:lnTo>
                  <a:lnTo>
                    <a:pt x="29971" y="15358"/>
                  </a:lnTo>
                  <a:lnTo>
                    <a:pt x="27294" y="14261"/>
                  </a:lnTo>
                  <a:lnTo>
                    <a:pt x="26153" y="13252"/>
                  </a:lnTo>
                  <a:lnTo>
                    <a:pt x="25890" y="13252"/>
                  </a:lnTo>
                  <a:lnTo>
                    <a:pt x="25276" y="13823"/>
                  </a:lnTo>
                  <a:lnTo>
                    <a:pt x="24178" y="14305"/>
                  </a:lnTo>
                  <a:lnTo>
                    <a:pt x="21502" y="15490"/>
                  </a:lnTo>
                  <a:lnTo>
                    <a:pt x="18825" y="16631"/>
                  </a:lnTo>
                  <a:lnTo>
                    <a:pt x="16850" y="17596"/>
                  </a:lnTo>
                  <a:lnTo>
                    <a:pt x="13823" y="19571"/>
                  </a:lnTo>
                  <a:lnTo>
                    <a:pt x="12199" y="19615"/>
                  </a:lnTo>
                  <a:lnTo>
                    <a:pt x="9435" y="19790"/>
                  </a:lnTo>
                  <a:lnTo>
                    <a:pt x="9391" y="19834"/>
                  </a:lnTo>
                  <a:lnTo>
                    <a:pt x="8425" y="20185"/>
                  </a:lnTo>
                  <a:lnTo>
                    <a:pt x="6495" y="21107"/>
                  </a:lnTo>
                  <a:lnTo>
                    <a:pt x="4520" y="22204"/>
                  </a:lnTo>
                  <a:lnTo>
                    <a:pt x="4476" y="22204"/>
                  </a:lnTo>
                  <a:lnTo>
                    <a:pt x="2633" y="23476"/>
                  </a:lnTo>
                  <a:lnTo>
                    <a:pt x="2633" y="23520"/>
                  </a:lnTo>
                  <a:lnTo>
                    <a:pt x="44" y="25977"/>
                  </a:lnTo>
                  <a:lnTo>
                    <a:pt x="0" y="26021"/>
                  </a:lnTo>
                  <a:lnTo>
                    <a:pt x="0" y="26109"/>
                  </a:lnTo>
                  <a:lnTo>
                    <a:pt x="0" y="26153"/>
                  </a:lnTo>
                  <a:lnTo>
                    <a:pt x="44" y="26241"/>
                  </a:lnTo>
                  <a:lnTo>
                    <a:pt x="88" y="26285"/>
                  </a:lnTo>
                  <a:lnTo>
                    <a:pt x="220" y="26285"/>
                  </a:lnTo>
                  <a:lnTo>
                    <a:pt x="264" y="26241"/>
                  </a:lnTo>
                  <a:lnTo>
                    <a:pt x="2853" y="23783"/>
                  </a:lnTo>
                  <a:lnTo>
                    <a:pt x="4696" y="22511"/>
                  </a:lnTo>
                  <a:lnTo>
                    <a:pt x="6670" y="21414"/>
                  </a:lnTo>
                  <a:lnTo>
                    <a:pt x="8557" y="20492"/>
                  </a:lnTo>
                  <a:lnTo>
                    <a:pt x="9479" y="20141"/>
                  </a:lnTo>
                  <a:lnTo>
                    <a:pt x="12243" y="19966"/>
                  </a:lnTo>
                  <a:lnTo>
                    <a:pt x="13867" y="19922"/>
                  </a:lnTo>
                  <a:lnTo>
                    <a:pt x="13954" y="19878"/>
                  </a:lnTo>
                  <a:lnTo>
                    <a:pt x="17026" y="17903"/>
                  </a:lnTo>
                  <a:lnTo>
                    <a:pt x="18957" y="16982"/>
                  </a:lnTo>
                  <a:lnTo>
                    <a:pt x="21633" y="15797"/>
                  </a:lnTo>
                  <a:lnTo>
                    <a:pt x="24354" y="14656"/>
                  </a:lnTo>
                  <a:lnTo>
                    <a:pt x="25451" y="14130"/>
                  </a:lnTo>
                  <a:lnTo>
                    <a:pt x="25495" y="14086"/>
                  </a:lnTo>
                  <a:lnTo>
                    <a:pt x="26021" y="13647"/>
                  </a:lnTo>
                  <a:lnTo>
                    <a:pt x="27118" y="14568"/>
                  </a:lnTo>
                  <a:lnTo>
                    <a:pt x="27162" y="14568"/>
                  </a:lnTo>
                  <a:lnTo>
                    <a:pt x="29839" y="15666"/>
                  </a:lnTo>
                  <a:lnTo>
                    <a:pt x="31594" y="16236"/>
                  </a:lnTo>
                  <a:lnTo>
                    <a:pt x="31682" y="16236"/>
                  </a:lnTo>
                  <a:lnTo>
                    <a:pt x="33437" y="16017"/>
                  </a:lnTo>
                  <a:lnTo>
                    <a:pt x="33481" y="16017"/>
                  </a:lnTo>
                  <a:lnTo>
                    <a:pt x="35061" y="15622"/>
                  </a:lnTo>
                  <a:lnTo>
                    <a:pt x="36377" y="14963"/>
                  </a:lnTo>
                  <a:lnTo>
                    <a:pt x="36465" y="14876"/>
                  </a:lnTo>
                  <a:lnTo>
                    <a:pt x="36904" y="13779"/>
                  </a:lnTo>
                  <a:lnTo>
                    <a:pt x="36948" y="13691"/>
                  </a:lnTo>
                  <a:lnTo>
                    <a:pt x="36684" y="12506"/>
                  </a:lnTo>
                  <a:lnTo>
                    <a:pt x="36641" y="9040"/>
                  </a:lnTo>
                  <a:lnTo>
                    <a:pt x="36772" y="4608"/>
                  </a:lnTo>
                  <a:lnTo>
                    <a:pt x="36816" y="2370"/>
                  </a:lnTo>
                  <a:lnTo>
                    <a:pt x="37255" y="220"/>
                  </a:lnTo>
                  <a:lnTo>
                    <a:pt x="37255" y="132"/>
                  </a:lnTo>
                  <a:lnTo>
                    <a:pt x="37255" y="88"/>
                  </a:lnTo>
                  <a:lnTo>
                    <a:pt x="37211" y="44"/>
                  </a:lnTo>
                  <a:lnTo>
                    <a:pt x="37123"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 name="Google Shape;1249;p17"/>
            <p:cNvSpPr/>
            <p:nvPr/>
          </p:nvSpPr>
          <p:spPr>
            <a:xfrm>
              <a:off x="6895875" y="1781875"/>
              <a:ext cx="345600" cy="2234625"/>
            </a:xfrm>
            <a:custGeom>
              <a:rect b="b" l="l" r="r" t="t"/>
              <a:pathLst>
                <a:path extrusionOk="0" h="89385" w="13824">
                  <a:moveTo>
                    <a:pt x="8426" y="0"/>
                  </a:moveTo>
                  <a:lnTo>
                    <a:pt x="8382" y="44"/>
                  </a:lnTo>
                  <a:lnTo>
                    <a:pt x="8294" y="44"/>
                  </a:lnTo>
                  <a:lnTo>
                    <a:pt x="8250" y="132"/>
                  </a:lnTo>
                  <a:lnTo>
                    <a:pt x="8250" y="176"/>
                  </a:lnTo>
                  <a:lnTo>
                    <a:pt x="8250" y="264"/>
                  </a:lnTo>
                  <a:lnTo>
                    <a:pt x="8294" y="308"/>
                  </a:lnTo>
                  <a:lnTo>
                    <a:pt x="9962" y="2414"/>
                  </a:lnTo>
                  <a:lnTo>
                    <a:pt x="9962" y="2458"/>
                  </a:lnTo>
                  <a:lnTo>
                    <a:pt x="11190" y="3511"/>
                  </a:lnTo>
                  <a:lnTo>
                    <a:pt x="11278" y="3555"/>
                  </a:lnTo>
                  <a:lnTo>
                    <a:pt x="12814" y="4037"/>
                  </a:lnTo>
                  <a:lnTo>
                    <a:pt x="13165" y="4388"/>
                  </a:lnTo>
                  <a:lnTo>
                    <a:pt x="13341" y="5003"/>
                  </a:lnTo>
                  <a:lnTo>
                    <a:pt x="13472" y="6495"/>
                  </a:lnTo>
                  <a:lnTo>
                    <a:pt x="13341" y="7504"/>
                  </a:lnTo>
                  <a:lnTo>
                    <a:pt x="12726" y="9347"/>
                  </a:lnTo>
                  <a:lnTo>
                    <a:pt x="12068" y="12067"/>
                  </a:lnTo>
                  <a:lnTo>
                    <a:pt x="11629" y="14656"/>
                  </a:lnTo>
                  <a:lnTo>
                    <a:pt x="11629" y="14700"/>
                  </a:lnTo>
                  <a:lnTo>
                    <a:pt x="11498" y="17114"/>
                  </a:lnTo>
                  <a:lnTo>
                    <a:pt x="11454" y="19703"/>
                  </a:lnTo>
                  <a:lnTo>
                    <a:pt x="11103" y="24573"/>
                  </a:lnTo>
                  <a:lnTo>
                    <a:pt x="11103" y="24617"/>
                  </a:lnTo>
                  <a:lnTo>
                    <a:pt x="11322" y="26460"/>
                  </a:lnTo>
                  <a:lnTo>
                    <a:pt x="12112" y="29620"/>
                  </a:lnTo>
                  <a:lnTo>
                    <a:pt x="12858" y="32691"/>
                  </a:lnTo>
                  <a:lnTo>
                    <a:pt x="12770" y="33525"/>
                  </a:lnTo>
                  <a:lnTo>
                    <a:pt x="11805" y="35675"/>
                  </a:lnTo>
                  <a:lnTo>
                    <a:pt x="10664" y="38527"/>
                  </a:lnTo>
                  <a:lnTo>
                    <a:pt x="10664" y="38571"/>
                  </a:lnTo>
                  <a:lnTo>
                    <a:pt x="10269" y="40546"/>
                  </a:lnTo>
                  <a:lnTo>
                    <a:pt x="10269" y="40590"/>
                  </a:lnTo>
                  <a:lnTo>
                    <a:pt x="10181" y="42740"/>
                  </a:lnTo>
                  <a:lnTo>
                    <a:pt x="10050" y="47654"/>
                  </a:lnTo>
                  <a:lnTo>
                    <a:pt x="10181" y="49761"/>
                  </a:lnTo>
                  <a:lnTo>
                    <a:pt x="10181" y="49805"/>
                  </a:lnTo>
                  <a:lnTo>
                    <a:pt x="10664" y="52174"/>
                  </a:lnTo>
                  <a:lnTo>
                    <a:pt x="12375" y="58537"/>
                  </a:lnTo>
                  <a:lnTo>
                    <a:pt x="12331" y="58932"/>
                  </a:lnTo>
                  <a:lnTo>
                    <a:pt x="11498" y="60204"/>
                  </a:lnTo>
                  <a:lnTo>
                    <a:pt x="10269" y="62135"/>
                  </a:lnTo>
                  <a:lnTo>
                    <a:pt x="10225" y="62179"/>
                  </a:lnTo>
                  <a:lnTo>
                    <a:pt x="9742" y="63671"/>
                  </a:lnTo>
                  <a:lnTo>
                    <a:pt x="9699" y="63715"/>
                  </a:lnTo>
                  <a:lnTo>
                    <a:pt x="9347" y="67664"/>
                  </a:lnTo>
                  <a:lnTo>
                    <a:pt x="9347" y="67708"/>
                  </a:lnTo>
                  <a:lnTo>
                    <a:pt x="9479" y="68278"/>
                  </a:lnTo>
                  <a:lnTo>
                    <a:pt x="10576" y="70648"/>
                  </a:lnTo>
                  <a:lnTo>
                    <a:pt x="12639" y="74948"/>
                  </a:lnTo>
                  <a:lnTo>
                    <a:pt x="12287" y="75957"/>
                  </a:lnTo>
                  <a:lnTo>
                    <a:pt x="10401" y="77186"/>
                  </a:lnTo>
                  <a:lnTo>
                    <a:pt x="8558" y="78546"/>
                  </a:lnTo>
                  <a:lnTo>
                    <a:pt x="6276" y="80477"/>
                  </a:lnTo>
                  <a:lnTo>
                    <a:pt x="5969" y="80521"/>
                  </a:lnTo>
                  <a:lnTo>
                    <a:pt x="5881" y="80565"/>
                  </a:lnTo>
                  <a:lnTo>
                    <a:pt x="3643" y="82715"/>
                  </a:lnTo>
                  <a:lnTo>
                    <a:pt x="2327" y="84163"/>
                  </a:lnTo>
                  <a:lnTo>
                    <a:pt x="2283" y="84207"/>
                  </a:lnTo>
                  <a:lnTo>
                    <a:pt x="1405" y="86313"/>
                  </a:lnTo>
                  <a:lnTo>
                    <a:pt x="45" y="89165"/>
                  </a:lnTo>
                  <a:lnTo>
                    <a:pt x="1" y="89209"/>
                  </a:lnTo>
                  <a:lnTo>
                    <a:pt x="45" y="89297"/>
                  </a:lnTo>
                  <a:lnTo>
                    <a:pt x="45" y="89341"/>
                  </a:lnTo>
                  <a:lnTo>
                    <a:pt x="133" y="89385"/>
                  </a:lnTo>
                  <a:lnTo>
                    <a:pt x="308" y="89385"/>
                  </a:lnTo>
                  <a:lnTo>
                    <a:pt x="352" y="89297"/>
                  </a:lnTo>
                  <a:lnTo>
                    <a:pt x="1712" y="86445"/>
                  </a:lnTo>
                  <a:lnTo>
                    <a:pt x="2590" y="84382"/>
                  </a:lnTo>
                  <a:lnTo>
                    <a:pt x="3906" y="82978"/>
                  </a:lnTo>
                  <a:lnTo>
                    <a:pt x="6056" y="80828"/>
                  </a:lnTo>
                  <a:lnTo>
                    <a:pt x="6364" y="80784"/>
                  </a:lnTo>
                  <a:lnTo>
                    <a:pt x="6451" y="80740"/>
                  </a:lnTo>
                  <a:lnTo>
                    <a:pt x="8777" y="78853"/>
                  </a:lnTo>
                  <a:lnTo>
                    <a:pt x="10620" y="77493"/>
                  </a:lnTo>
                  <a:lnTo>
                    <a:pt x="12551" y="76220"/>
                  </a:lnTo>
                  <a:lnTo>
                    <a:pt x="12639" y="76133"/>
                  </a:lnTo>
                  <a:lnTo>
                    <a:pt x="12990" y="74992"/>
                  </a:lnTo>
                  <a:lnTo>
                    <a:pt x="12990" y="74860"/>
                  </a:lnTo>
                  <a:lnTo>
                    <a:pt x="10883" y="70472"/>
                  </a:lnTo>
                  <a:lnTo>
                    <a:pt x="9830" y="68146"/>
                  </a:lnTo>
                  <a:lnTo>
                    <a:pt x="9699" y="67664"/>
                  </a:lnTo>
                  <a:lnTo>
                    <a:pt x="10050" y="63758"/>
                  </a:lnTo>
                  <a:lnTo>
                    <a:pt x="10576" y="62310"/>
                  </a:lnTo>
                  <a:lnTo>
                    <a:pt x="11761" y="60424"/>
                  </a:lnTo>
                  <a:lnTo>
                    <a:pt x="12639" y="59063"/>
                  </a:lnTo>
                  <a:lnTo>
                    <a:pt x="12682" y="59019"/>
                  </a:lnTo>
                  <a:lnTo>
                    <a:pt x="12726" y="58537"/>
                  </a:lnTo>
                  <a:lnTo>
                    <a:pt x="12726" y="58449"/>
                  </a:lnTo>
                  <a:lnTo>
                    <a:pt x="11761" y="54982"/>
                  </a:lnTo>
                  <a:lnTo>
                    <a:pt x="11015" y="52086"/>
                  </a:lnTo>
                  <a:lnTo>
                    <a:pt x="10532" y="49761"/>
                  </a:lnTo>
                  <a:lnTo>
                    <a:pt x="10401" y="47654"/>
                  </a:lnTo>
                  <a:lnTo>
                    <a:pt x="10532" y="42740"/>
                  </a:lnTo>
                  <a:lnTo>
                    <a:pt x="10620" y="40634"/>
                  </a:lnTo>
                  <a:lnTo>
                    <a:pt x="11015" y="38659"/>
                  </a:lnTo>
                  <a:lnTo>
                    <a:pt x="12112" y="35807"/>
                  </a:lnTo>
                  <a:lnTo>
                    <a:pt x="13077" y="33657"/>
                  </a:lnTo>
                  <a:lnTo>
                    <a:pt x="13077" y="33613"/>
                  </a:lnTo>
                  <a:lnTo>
                    <a:pt x="13209" y="32691"/>
                  </a:lnTo>
                  <a:lnTo>
                    <a:pt x="13209" y="32603"/>
                  </a:lnTo>
                  <a:lnTo>
                    <a:pt x="12463" y="29532"/>
                  </a:lnTo>
                  <a:lnTo>
                    <a:pt x="11673" y="26416"/>
                  </a:lnTo>
                  <a:lnTo>
                    <a:pt x="11454" y="24617"/>
                  </a:lnTo>
                  <a:lnTo>
                    <a:pt x="11805" y="19746"/>
                  </a:lnTo>
                  <a:lnTo>
                    <a:pt x="11849" y="17114"/>
                  </a:lnTo>
                  <a:lnTo>
                    <a:pt x="11980" y="14744"/>
                  </a:lnTo>
                  <a:lnTo>
                    <a:pt x="12419" y="12155"/>
                  </a:lnTo>
                  <a:lnTo>
                    <a:pt x="13077" y="9435"/>
                  </a:lnTo>
                  <a:lnTo>
                    <a:pt x="13648" y="7592"/>
                  </a:lnTo>
                  <a:lnTo>
                    <a:pt x="13823" y="6539"/>
                  </a:lnTo>
                  <a:lnTo>
                    <a:pt x="13823" y="6495"/>
                  </a:lnTo>
                  <a:lnTo>
                    <a:pt x="13692" y="4959"/>
                  </a:lnTo>
                  <a:lnTo>
                    <a:pt x="13692" y="4915"/>
                  </a:lnTo>
                  <a:lnTo>
                    <a:pt x="13472" y="4213"/>
                  </a:lnTo>
                  <a:lnTo>
                    <a:pt x="13428" y="4169"/>
                  </a:lnTo>
                  <a:lnTo>
                    <a:pt x="13033" y="3774"/>
                  </a:lnTo>
                  <a:lnTo>
                    <a:pt x="12946" y="3730"/>
                  </a:lnTo>
                  <a:lnTo>
                    <a:pt x="11410" y="3204"/>
                  </a:lnTo>
                  <a:lnTo>
                    <a:pt x="10225" y="2194"/>
                  </a:lnTo>
                  <a:lnTo>
                    <a:pt x="8558" y="88"/>
                  </a:lnTo>
                  <a:lnTo>
                    <a:pt x="8514" y="44"/>
                  </a:lnTo>
                  <a:lnTo>
                    <a:pt x="8426"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 name="Google Shape;1250;p17"/>
            <p:cNvSpPr/>
            <p:nvPr/>
          </p:nvSpPr>
          <p:spPr>
            <a:xfrm>
              <a:off x="6471350" y="3612775"/>
              <a:ext cx="385075" cy="336800"/>
            </a:xfrm>
            <a:custGeom>
              <a:rect b="b" l="l" r="r" t="t"/>
              <a:pathLst>
                <a:path extrusionOk="0" h="13472" w="15403">
                  <a:moveTo>
                    <a:pt x="7197" y="1"/>
                  </a:moveTo>
                  <a:lnTo>
                    <a:pt x="2677" y="439"/>
                  </a:lnTo>
                  <a:lnTo>
                    <a:pt x="176" y="527"/>
                  </a:lnTo>
                  <a:lnTo>
                    <a:pt x="132" y="527"/>
                  </a:lnTo>
                  <a:lnTo>
                    <a:pt x="44" y="571"/>
                  </a:lnTo>
                  <a:lnTo>
                    <a:pt x="0" y="615"/>
                  </a:lnTo>
                  <a:lnTo>
                    <a:pt x="0" y="703"/>
                  </a:lnTo>
                  <a:lnTo>
                    <a:pt x="44" y="747"/>
                  </a:lnTo>
                  <a:lnTo>
                    <a:pt x="44" y="790"/>
                  </a:lnTo>
                  <a:lnTo>
                    <a:pt x="132" y="834"/>
                  </a:lnTo>
                  <a:lnTo>
                    <a:pt x="176" y="878"/>
                  </a:lnTo>
                  <a:lnTo>
                    <a:pt x="2721" y="790"/>
                  </a:lnTo>
                  <a:lnTo>
                    <a:pt x="7197" y="352"/>
                  </a:lnTo>
                  <a:lnTo>
                    <a:pt x="7548" y="615"/>
                  </a:lnTo>
                  <a:lnTo>
                    <a:pt x="8469" y="1449"/>
                  </a:lnTo>
                  <a:lnTo>
                    <a:pt x="10005" y="2941"/>
                  </a:lnTo>
                  <a:lnTo>
                    <a:pt x="11804" y="4740"/>
                  </a:lnTo>
                  <a:lnTo>
                    <a:pt x="14525" y="7899"/>
                  </a:lnTo>
                  <a:lnTo>
                    <a:pt x="15051" y="9128"/>
                  </a:lnTo>
                  <a:lnTo>
                    <a:pt x="14963" y="10576"/>
                  </a:lnTo>
                  <a:lnTo>
                    <a:pt x="14042" y="13252"/>
                  </a:lnTo>
                  <a:lnTo>
                    <a:pt x="13998" y="13296"/>
                  </a:lnTo>
                  <a:lnTo>
                    <a:pt x="14042" y="13384"/>
                  </a:lnTo>
                  <a:lnTo>
                    <a:pt x="14086" y="13428"/>
                  </a:lnTo>
                  <a:lnTo>
                    <a:pt x="14130" y="13472"/>
                  </a:lnTo>
                  <a:lnTo>
                    <a:pt x="14174" y="13472"/>
                  </a:lnTo>
                  <a:lnTo>
                    <a:pt x="14305" y="13428"/>
                  </a:lnTo>
                  <a:lnTo>
                    <a:pt x="14349" y="13340"/>
                  </a:lnTo>
                  <a:lnTo>
                    <a:pt x="15271" y="10664"/>
                  </a:lnTo>
                  <a:lnTo>
                    <a:pt x="15314" y="10620"/>
                  </a:lnTo>
                  <a:lnTo>
                    <a:pt x="15402" y="9084"/>
                  </a:lnTo>
                  <a:lnTo>
                    <a:pt x="15402" y="9040"/>
                  </a:lnTo>
                  <a:lnTo>
                    <a:pt x="14832" y="7724"/>
                  </a:lnTo>
                  <a:lnTo>
                    <a:pt x="14788" y="7680"/>
                  </a:lnTo>
                  <a:lnTo>
                    <a:pt x="12067" y="4520"/>
                  </a:lnTo>
                  <a:lnTo>
                    <a:pt x="10268" y="2677"/>
                  </a:lnTo>
                  <a:lnTo>
                    <a:pt x="8689" y="1185"/>
                  </a:lnTo>
                  <a:lnTo>
                    <a:pt x="7811" y="352"/>
                  </a:lnTo>
                  <a:lnTo>
                    <a:pt x="7767" y="308"/>
                  </a:lnTo>
                  <a:lnTo>
                    <a:pt x="7328"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 name="Google Shape;1251;p17"/>
            <p:cNvSpPr/>
            <p:nvPr/>
          </p:nvSpPr>
          <p:spPr>
            <a:xfrm>
              <a:off x="6507550" y="3657750"/>
              <a:ext cx="242450" cy="218325"/>
            </a:xfrm>
            <a:custGeom>
              <a:rect b="b" l="l" r="r" t="t"/>
              <a:pathLst>
                <a:path extrusionOk="0" h="8733" w="9698">
                  <a:moveTo>
                    <a:pt x="1624" y="1"/>
                  </a:moveTo>
                  <a:lnTo>
                    <a:pt x="176" y="45"/>
                  </a:lnTo>
                  <a:lnTo>
                    <a:pt x="132" y="45"/>
                  </a:lnTo>
                  <a:lnTo>
                    <a:pt x="44" y="88"/>
                  </a:lnTo>
                  <a:lnTo>
                    <a:pt x="44" y="132"/>
                  </a:lnTo>
                  <a:lnTo>
                    <a:pt x="0" y="220"/>
                  </a:lnTo>
                  <a:lnTo>
                    <a:pt x="44" y="264"/>
                  </a:lnTo>
                  <a:lnTo>
                    <a:pt x="44" y="308"/>
                  </a:lnTo>
                  <a:lnTo>
                    <a:pt x="176" y="396"/>
                  </a:lnTo>
                  <a:lnTo>
                    <a:pt x="1624" y="352"/>
                  </a:lnTo>
                  <a:lnTo>
                    <a:pt x="3555" y="483"/>
                  </a:lnTo>
                  <a:lnTo>
                    <a:pt x="4301" y="747"/>
                  </a:lnTo>
                  <a:lnTo>
                    <a:pt x="5529" y="1844"/>
                  </a:lnTo>
                  <a:lnTo>
                    <a:pt x="7504" y="3994"/>
                  </a:lnTo>
                  <a:lnTo>
                    <a:pt x="8425" y="5266"/>
                  </a:lnTo>
                  <a:lnTo>
                    <a:pt x="9127" y="6627"/>
                  </a:lnTo>
                  <a:lnTo>
                    <a:pt x="9347" y="8075"/>
                  </a:lnTo>
                  <a:lnTo>
                    <a:pt x="9259" y="8513"/>
                  </a:lnTo>
                  <a:lnTo>
                    <a:pt x="9259" y="8601"/>
                  </a:lnTo>
                  <a:lnTo>
                    <a:pt x="9303" y="8645"/>
                  </a:lnTo>
                  <a:lnTo>
                    <a:pt x="9347" y="8689"/>
                  </a:lnTo>
                  <a:lnTo>
                    <a:pt x="9435" y="8733"/>
                  </a:lnTo>
                  <a:lnTo>
                    <a:pt x="9566" y="8689"/>
                  </a:lnTo>
                  <a:lnTo>
                    <a:pt x="9610" y="8557"/>
                  </a:lnTo>
                  <a:lnTo>
                    <a:pt x="9698" y="8119"/>
                  </a:lnTo>
                  <a:lnTo>
                    <a:pt x="9698" y="8075"/>
                  </a:lnTo>
                  <a:lnTo>
                    <a:pt x="9435" y="6539"/>
                  </a:lnTo>
                  <a:lnTo>
                    <a:pt x="9435" y="6495"/>
                  </a:lnTo>
                  <a:lnTo>
                    <a:pt x="8732" y="5091"/>
                  </a:lnTo>
                  <a:lnTo>
                    <a:pt x="8689" y="5047"/>
                  </a:lnTo>
                  <a:lnTo>
                    <a:pt x="7767" y="3774"/>
                  </a:lnTo>
                  <a:lnTo>
                    <a:pt x="5749" y="1580"/>
                  </a:lnTo>
                  <a:lnTo>
                    <a:pt x="4520" y="440"/>
                  </a:lnTo>
                  <a:lnTo>
                    <a:pt x="4432" y="396"/>
                  </a:lnTo>
                  <a:lnTo>
                    <a:pt x="3642" y="132"/>
                  </a:lnTo>
                  <a:lnTo>
                    <a:pt x="3598" y="132"/>
                  </a:lnTo>
                  <a:lnTo>
                    <a:pt x="1624"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 name="Google Shape;1252;p17"/>
            <p:cNvSpPr/>
            <p:nvPr/>
          </p:nvSpPr>
          <p:spPr>
            <a:xfrm>
              <a:off x="6151025" y="1762125"/>
              <a:ext cx="1018050" cy="1584100"/>
            </a:xfrm>
            <a:custGeom>
              <a:rect b="b" l="l" r="r" t="t"/>
              <a:pathLst>
                <a:path extrusionOk="0" h="63364" w="40722">
                  <a:moveTo>
                    <a:pt x="34666" y="1"/>
                  </a:moveTo>
                  <a:lnTo>
                    <a:pt x="34622" y="44"/>
                  </a:lnTo>
                  <a:lnTo>
                    <a:pt x="34578" y="88"/>
                  </a:lnTo>
                  <a:lnTo>
                    <a:pt x="34534" y="176"/>
                  </a:lnTo>
                  <a:lnTo>
                    <a:pt x="34534" y="220"/>
                  </a:lnTo>
                  <a:lnTo>
                    <a:pt x="34578" y="308"/>
                  </a:lnTo>
                  <a:lnTo>
                    <a:pt x="36596" y="3116"/>
                  </a:lnTo>
                  <a:lnTo>
                    <a:pt x="37825" y="4959"/>
                  </a:lnTo>
                  <a:lnTo>
                    <a:pt x="38790" y="6758"/>
                  </a:lnTo>
                  <a:lnTo>
                    <a:pt x="39229" y="8074"/>
                  </a:lnTo>
                  <a:lnTo>
                    <a:pt x="39098" y="10268"/>
                  </a:lnTo>
                  <a:lnTo>
                    <a:pt x="39098" y="10312"/>
                  </a:lnTo>
                  <a:lnTo>
                    <a:pt x="39536" y="12594"/>
                  </a:lnTo>
                  <a:lnTo>
                    <a:pt x="39493" y="13779"/>
                  </a:lnTo>
                  <a:lnTo>
                    <a:pt x="39229" y="15929"/>
                  </a:lnTo>
                  <a:lnTo>
                    <a:pt x="39317" y="20273"/>
                  </a:lnTo>
                  <a:lnTo>
                    <a:pt x="39141" y="22555"/>
                  </a:lnTo>
                  <a:lnTo>
                    <a:pt x="38966" y="25319"/>
                  </a:lnTo>
                  <a:lnTo>
                    <a:pt x="38966" y="25363"/>
                  </a:lnTo>
                  <a:lnTo>
                    <a:pt x="39141" y="27162"/>
                  </a:lnTo>
                  <a:lnTo>
                    <a:pt x="39800" y="29971"/>
                  </a:lnTo>
                  <a:lnTo>
                    <a:pt x="40370" y="32472"/>
                  </a:lnTo>
                  <a:lnTo>
                    <a:pt x="40239" y="33964"/>
                  </a:lnTo>
                  <a:lnTo>
                    <a:pt x="39756" y="35895"/>
                  </a:lnTo>
                  <a:lnTo>
                    <a:pt x="38264" y="39844"/>
                  </a:lnTo>
                  <a:lnTo>
                    <a:pt x="37957" y="41248"/>
                  </a:lnTo>
                  <a:lnTo>
                    <a:pt x="37299" y="42740"/>
                  </a:lnTo>
                  <a:lnTo>
                    <a:pt x="35368" y="45812"/>
                  </a:lnTo>
                  <a:lnTo>
                    <a:pt x="33788" y="47172"/>
                  </a:lnTo>
                  <a:lnTo>
                    <a:pt x="31770" y="48883"/>
                  </a:lnTo>
                  <a:lnTo>
                    <a:pt x="30848" y="48883"/>
                  </a:lnTo>
                  <a:lnTo>
                    <a:pt x="28786" y="48400"/>
                  </a:lnTo>
                  <a:lnTo>
                    <a:pt x="28654" y="48444"/>
                  </a:lnTo>
                  <a:lnTo>
                    <a:pt x="26153" y="49717"/>
                  </a:lnTo>
                  <a:lnTo>
                    <a:pt x="23520" y="50946"/>
                  </a:lnTo>
                  <a:lnTo>
                    <a:pt x="20492" y="52306"/>
                  </a:lnTo>
                  <a:lnTo>
                    <a:pt x="14612" y="54895"/>
                  </a:lnTo>
                  <a:lnTo>
                    <a:pt x="10488" y="56343"/>
                  </a:lnTo>
                  <a:lnTo>
                    <a:pt x="10444" y="56343"/>
                  </a:lnTo>
                  <a:lnTo>
                    <a:pt x="7942" y="57615"/>
                  </a:lnTo>
                  <a:lnTo>
                    <a:pt x="5836" y="58888"/>
                  </a:lnTo>
                  <a:lnTo>
                    <a:pt x="2545" y="61257"/>
                  </a:lnTo>
                  <a:lnTo>
                    <a:pt x="44" y="63013"/>
                  </a:lnTo>
                  <a:lnTo>
                    <a:pt x="0" y="63100"/>
                  </a:lnTo>
                  <a:lnTo>
                    <a:pt x="0" y="63144"/>
                  </a:lnTo>
                  <a:lnTo>
                    <a:pt x="0" y="63188"/>
                  </a:lnTo>
                  <a:lnTo>
                    <a:pt x="0" y="63276"/>
                  </a:lnTo>
                  <a:lnTo>
                    <a:pt x="88" y="63320"/>
                  </a:lnTo>
                  <a:lnTo>
                    <a:pt x="176" y="63364"/>
                  </a:lnTo>
                  <a:lnTo>
                    <a:pt x="263" y="63320"/>
                  </a:lnTo>
                  <a:lnTo>
                    <a:pt x="2765" y="61565"/>
                  </a:lnTo>
                  <a:lnTo>
                    <a:pt x="6012" y="59151"/>
                  </a:lnTo>
                  <a:lnTo>
                    <a:pt x="8118" y="57923"/>
                  </a:lnTo>
                  <a:lnTo>
                    <a:pt x="10619" y="56650"/>
                  </a:lnTo>
                  <a:lnTo>
                    <a:pt x="14744" y="55202"/>
                  </a:lnTo>
                  <a:lnTo>
                    <a:pt x="20624" y="52613"/>
                  </a:lnTo>
                  <a:lnTo>
                    <a:pt x="23696" y="51253"/>
                  </a:lnTo>
                  <a:lnTo>
                    <a:pt x="26284" y="50024"/>
                  </a:lnTo>
                  <a:lnTo>
                    <a:pt x="28786" y="48752"/>
                  </a:lnTo>
                  <a:lnTo>
                    <a:pt x="30804" y="49234"/>
                  </a:lnTo>
                  <a:lnTo>
                    <a:pt x="31857" y="49234"/>
                  </a:lnTo>
                  <a:lnTo>
                    <a:pt x="31945" y="49190"/>
                  </a:lnTo>
                  <a:lnTo>
                    <a:pt x="34007" y="47435"/>
                  </a:lnTo>
                  <a:lnTo>
                    <a:pt x="35587" y="46031"/>
                  </a:lnTo>
                  <a:lnTo>
                    <a:pt x="35631" y="46031"/>
                  </a:lnTo>
                  <a:lnTo>
                    <a:pt x="37562" y="42915"/>
                  </a:lnTo>
                  <a:lnTo>
                    <a:pt x="37606" y="42915"/>
                  </a:lnTo>
                  <a:lnTo>
                    <a:pt x="38264" y="41380"/>
                  </a:lnTo>
                  <a:lnTo>
                    <a:pt x="38264" y="41336"/>
                  </a:lnTo>
                  <a:lnTo>
                    <a:pt x="38615" y="39932"/>
                  </a:lnTo>
                  <a:lnTo>
                    <a:pt x="40063" y="36026"/>
                  </a:lnTo>
                  <a:lnTo>
                    <a:pt x="40063" y="35982"/>
                  </a:lnTo>
                  <a:lnTo>
                    <a:pt x="40546" y="34052"/>
                  </a:lnTo>
                  <a:lnTo>
                    <a:pt x="40590" y="34008"/>
                  </a:lnTo>
                  <a:lnTo>
                    <a:pt x="40721" y="32472"/>
                  </a:lnTo>
                  <a:lnTo>
                    <a:pt x="40721" y="32428"/>
                  </a:lnTo>
                  <a:lnTo>
                    <a:pt x="40151" y="29927"/>
                  </a:lnTo>
                  <a:lnTo>
                    <a:pt x="39493" y="27119"/>
                  </a:lnTo>
                  <a:lnTo>
                    <a:pt x="39317" y="25319"/>
                  </a:lnTo>
                  <a:lnTo>
                    <a:pt x="39493" y="22555"/>
                  </a:lnTo>
                  <a:lnTo>
                    <a:pt x="39668" y="20273"/>
                  </a:lnTo>
                  <a:lnTo>
                    <a:pt x="39580" y="15929"/>
                  </a:lnTo>
                  <a:lnTo>
                    <a:pt x="39844" y="13823"/>
                  </a:lnTo>
                  <a:lnTo>
                    <a:pt x="39887" y="12594"/>
                  </a:lnTo>
                  <a:lnTo>
                    <a:pt x="39887" y="12550"/>
                  </a:lnTo>
                  <a:lnTo>
                    <a:pt x="39449" y="10268"/>
                  </a:lnTo>
                  <a:lnTo>
                    <a:pt x="39580" y="8031"/>
                  </a:lnTo>
                  <a:lnTo>
                    <a:pt x="39536" y="7987"/>
                  </a:lnTo>
                  <a:lnTo>
                    <a:pt x="39141" y="6626"/>
                  </a:lnTo>
                  <a:lnTo>
                    <a:pt x="39141" y="6583"/>
                  </a:lnTo>
                  <a:lnTo>
                    <a:pt x="38132" y="4783"/>
                  </a:lnTo>
                  <a:lnTo>
                    <a:pt x="36904" y="2897"/>
                  </a:lnTo>
                  <a:lnTo>
                    <a:pt x="34885" y="88"/>
                  </a:lnTo>
                  <a:lnTo>
                    <a:pt x="34797" y="44"/>
                  </a:lnTo>
                  <a:lnTo>
                    <a:pt x="34753"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 name="Google Shape;1253;p17"/>
            <p:cNvSpPr/>
            <p:nvPr/>
          </p:nvSpPr>
          <p:spPr>
            <a:xfrm>
              <a:off x="6010600" y="1752250"/>
              <a:ext cx="930300" cy="1467825"/>
            </a:xfrm>
            <a:custGeom>
              <a:rect b="b" l="l" r="r" t="t"/>
              <a:pathLst>
                <a:path extrusionOk="0" h="58713" w="37212">
                  <a:moveTo>
                    <a:pt x="35368" y="1"/>
                  </a:moveTo>
                  <a:lnTo>
                    <a:pt x="35324" y="44"/>
                  </a:lnTo>
                  <a:lnTo>
                    <a:pt x="35280" y="88"/>
                  </a:lnTo>
                  <a:lnTo>
                    <a:pt x="35236" y="132"/>
                  </a:lnTo>
                  <a:lnTo>
                    <a:pt x="35236" y="220"/>
                  </a:lnTo>
                  <a:lnTo>
                    <a:pt x="35280" y="264"/>
                  </a:lnTo>
                  <a:lnTo>
                    <a:pt x="36465" y="1931"/>
                  </a:lnTo>
                  <a:lnTo>
                    <a:pt x="36728" y="2853"/>
                  </a:lnTo>
                  <a:lnTo>
                    <a:pt x="36860" y="5968"/>
                  </a:lnTo>
                  <a:lnTo>
                    <a:pt x="36641" y="7021"/>
                  </a:lnTo>
                  <a:lnTo>
                    <a:pt x="35368" y="10400"/>
                  </a:lnTo>
                  <a:lnTo>
                    <a:pt x="33832" y="15227"/>
                  </a:lnTo>
                  <a:lnTo>
                    <a:pt x="31243" y="20186"/>
                  </a:lnTo>
                  <a:lnTo>
                    <a:pt x="30234" y="22467"/>
                  </a:lnTo>
                  <a:lnTo>
                    <a:pt x="28654" y="25276"/>
                  </a:lnTo>
                  <a:lnTo>
                    <a:pt x="26460" y="28611"/>
                  </a:lnTo>
                  <a:lnTo>
                    <a:pt x="26460" y="28654"/>
                  </a:lnTo>
                  <a:lnTo>
                    <a:pt x="26197" y="29620"/>
                  </a:lnTo>
                  <a:lnTo>
                    <a:pt x="26197" y="29664"/>
                  </a:lnTo>
                  <a:lnTo>
                    <a:pt x="26065" y="31068"/>
                  </a:lnTo>
                  <a:lnTo>
                    <a:pt x="26504" y="35105"/>
                  </a:lnTo>
                  <a:lnTo>
                    <a:pt x="26943" y="38747"/>
                  </a:lnTo>
                  <a:lnTo>
                    <a:pt x="26724" y="39230"/>
                  </a:lnTo>
                  <a:lnTo>
                    <a:pt x="26241" y="39756"/>
                  </a:lnTo>
                  <a:lnTo>
                    <a:pt x="24530" y="41029"/>
                  </a:lnTo>
                  <a:lnTo>
                    <a:pt x="22336" y="42389"/>
                  </a:lnTo>
                  <a:lnTo>
                    <a:pt x="20361" y="43705"/>
                  </a:lnTo>
                  <a:lnTo>
                    <a:pt x="17026" y="46514"/>
                  </a:lnTo>
                  <a:lnTo>
                    <a:pt x="15227" y="47655"/>
                  </a:lnTo>
                  <a:lnTo>
                    <a:pt x="15183" y="47698"/>
                  </a:lnTo>
                  <a:lnTo>
                    <a:pt x="12199" y="50638"/>
                  </a:lnTo>
                  <a:lnTo>
                    <a:pt x="10400" y="51692"/>
                  </a:lnTo>
                  <a:lnTo>
                    <a:pt x="7109" y="53140"/>
                  </a:lnTo>
                  <a:lnTo>
                    <a:pt x="7109" y="53184"/>
                  </a:lnTo>
                  <a:lnTo>
                    <a:pt x="5442" y="54368"/>
                  </a:lnTo>
                  <a:lnTo>
                    <a:pt x="3072" y="56124"/>
                  </a:lnTo>
                  <a:lnTo>
                    <a:pt x="88" y="58361"/>
                  </a:lnTo>
                  <a:lnTo>
                    <a:pt x="44" y="58449"/>
                  </a:lnTo>
                  <a:lnTo>
                    <a:pt x="0" y="58493"/>
                  </a:lnTo>
                  <a:lnTo>
                    <a:pt x="0" y="58581"/>
                  </a:lnTo>
                  <a:lnTo>
                    <a:pt x="44" y="58625"/>
                  </a:lnTo>
                  <a:lnTo>
                    <a:pt x="88" y="58669"/>
                  </a:lnTo>
                  <a:lnTo>
                    <a:pt x="176" y="58712"/>
                  </a:lnTo>
                  <a:lnTo>
                    <a:pt x="308" y="58669"/>
                  </a:lnTo>
                  <a:lnTo>
                    <a:pt x="3291" y="56431"/>
                  </a:lnTo>
                  <a:lnTo>
                    <a:pt x="5661" y="54632"/>
                  </a:lnTo>
                  <a:lnTo>
                    <a:pt x="7285" y="53491"/>
                  </a:lnTo>
                  <a:lnTo>
                    <a:pt x="10576" y="51999"/>
                  </a:lnTo>
                  <a:lnTo>
                    <a:pt x="12419" y="50946"/>
                  </a:lnTo>
                  <a:lnTo>
                    <a:pt x="12462" y="50902"/>
                  </a:lnTo>
                  <a:lnTo>
                    <a:pt x="15402" y="47962"/>
                  </a:lnTo>
                  <a:lnTo>
                    <a:pt x="17202" y="46777"/>
                  </a:lnTo>
                  <a:lnTo>
                    <a:pt x="17245" y="46777"/>
                  </a:lnTo>
                  <a:lnTo>
                    <a:pt x="20580" y="43969"/>
                  </a:lnTo>
                  <a:lnTo>
                    <a:pt x="22511" y="42652"/>
                  </a:lnTo>
                  <a:lnTo>
                    <a:pt x="24749" y="41292"/>
                  </a:lnTo>
                  <a:lnTo>
                    <a:pt x="26460" y="40019"/>
                  </a:lnTo>
                  <a:lnTo>
                    <a:pt x="26504" y="40019"/>
                  </a:lnTo>
                  <a:lnTo>
                    <a:pt x="27031" y="39449"/>
                  </a:lnTo>
                  <a:lnTo>
                    <a:pt x="27031" y="39405"/>
                  </a:lnTo>
                  <a:lnTo>
                    <a:pt x="27294" y="38835"/>
                  </a:lnTo>
                  <a:lnTo>
                    <a:pt x="27294" y="38747"/>
                  </a:lnTo>
                  <a:lnTo>
                    <a:pt x="26855" y="35061"/>
                  </a:lnTo>
                  <a:lnTo>
                    <a:pt x="26416" y="31068"/>
                  </a:lnTo>
                  <a:lnTo>
                    <a:pt x="26548" y="29708"/>
                  </a:lnTo>
                  <a:lnTo>
                    <a:pt x="26767" y="28786"/>
                  </a:lnTo>
                  <a:lnTo>
                    <a:pt x="28962" y="25451"/>
                  </a:lnTo>
                  <a:lnTo>
                    <a:pt x="30541" y="22599"/>
                  </a:lnTo>
                  <a:lnTo>
                    <a:pt x="30585" y="22599"/>
                  </a:lnTo>
                  <a:lnTo>
                    <a:pt x="31550" y="20361"/>
                  </a:lnTo>
                  <a:lnTo>
                    <a:pt x="34139" y="15403"/>
                  </a:lnTo>
                  <a:lnTo>
                    <a:pt x="34183" y="15359"/>
                  </a:lnTo>
                  <a:lnTo>
                    <a:pt x="35719" y="10488"/>
                  </a:lnTo>
                  <a:lnTo>
                    <a:pt x="36992" y="7153"/>
                  </a:lnTo>
                  <a:lnTo>
                    <a:pt x="36992" y="7109"/>
                  </a:lnTo>
                  <a:lnTo>
                    <a:pt x="37211" y="6012"/>
                  </a:lnTo>
                  <a:lnTo>
                    <a:pt x="37211" y="5968"/>
                  </a:lnTo>
                  <a:lnTo>
                    <a:pt x="37036" y="2853"/>
                  </a:lnTo>
                  <a:lnTo>
                    <a:pt x="37036" y="2809"/>
                  </a:lnTo>
                  <a:lnTo>
                    <a:pt x="36816" y="1800"/>
                  </a:lnTo>
                  <a:lnTo>
                    <a:pt x="36772" y="1756"/>
                  </a:lnTo>
                  <a:lnTo>
                    <a:pt x="35587" y="88"/>
                  </a:lnTo>
                  <a:lnTo>
                    <a:pt x="35500"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 name="Google Shape;1254;p17"/>
            <p:cNvSpPr/>
            <p:nvPr/>
          </p:nvSpPr>
          <p:spPr>
            <a:xfrm>
              <a:off x="5864700" y="1744575"/>
              <a:ext cx="948925" cy="1343850"/>
            </a:xfrm>
            <a:custGeom>
              <a:rect b="b" l="l" r="r" t="t"/>
              <a:pathLst>
                <a:path extrusionOk="0" h="53754" w="37957">
                  <a:moveTo>
                    <a:pt x="37430" y="0"/>
                  </a:moveTo>
                  <a:lnTo>
                    <a:pt x="37386" y="44"/>
                  </a:lnTo>
                  <a:lnTo>
                    <a:pt x="37343" y="132"/>
                  </a:lnTo>
                  <a:lnTo>
                    <a:pt x="37343" y="176"/>
                  </a:lnTo>
                  <a:lnTo>
                    <a:pt x="37606" y="1448"/>
                  </a:lnTo>
                  <a:lnTo>
                    <a:pt x="37518" y="2765"/>
                  </a:lnTo>
                  <a:lnTo>
                    <a:pt x="36202" y="6363"/>
                  </a:lnTo>
                  <a:lnTo>
                    <a:pt x="35719" y="8162"/>
                  </a:lnTo>
                  <a:lnTo>
                    <a:pt x="34578" y="12111"/>
                  </a:lnTo>
                  <a:lnTo>
                    <a:pt x="33613" y="14349"/>
                  </a:lnTo>
                  <a:lnTo>
                    <a:pt x="32647" y="16280"/>
                  </a:lnTo>
                  <a:lnTo>
                    <a:pt x="31594" y="18299"/>
                  </a:lnTo>
                  <a:lnTo>
                    <a:pt x="30409" y="20361"/>
                  </a:lnTo>
                  <a:lnTo>
                    <a:pt x="28654" y="23389"/>
                  </a:lnTo>
                  <a:lnTo>
                    <a:pt x="27294" y="25627"/>
                  </a:lnTo>
                  <a:lnTo>
                    <a:pt x="25846" y="27908"/>
                  </a:lnTo>
                  <a:lnTo>
                    <a:pt x="24705" y="29751"/>
                  </a:lnTo>
                  <a:lnTo>
                    <a:pt x="23038" y="31901"/>
                  </a:lnTo>
                  <a:lnTo>
                    <a:pt x="21107" y="34227"/>
                  </a:lnTo>
                  <a:lnTo>
                    <a:pt x="18211" y="36860"/>
                  </a:lnTo>
                  <a:lnTo>
                    <a:pt x="13164" y="40107"/>
                  </a:lnTo>
                  <a:lnTo>
                    <a:pt x="13121" y="40151"/>
                  </a:lnTo>
                  <a:lnTo>
                    <a:pt x="12418" y="41248"/>
                  </a:lnTo>
                  <a:lnTo>
                    <a:pt x="12375" y="41248"/>
                  </a:lnTo>
                  <a:lnTo>
                    <a:pt x="11190" y="43881"/>
                  </a:lnTo>
                  <a:lnTo>
                    <a:pt x="10093" y="46250"/>
                  </a:lnTo>
                  <a:lnTo>
                    <a:pt x="8162" y="47786"/>
                  </a:lnTo>
                  <a:lnTo>
                    <a:pt x="6275" y="49146"/>
                  </a:lnTo>
                  <a:lnTo>
                    <a:pt x="3906" y="50814"/>
                  </a:lnTo>
                  <a:lnTo>
                    <a:pt x="88" y="53447"/>
                  </a:lnTo>
                  <a:lnTo>
                    <a:pt x="44" y="53491"/>
                  </a:lnTo>
                  <a:lnTo>
                    <a:pt x="0" y="53578"/>
                  </a:lnTo>
                  <a:lnTo>
                    <a:pt x="0" y="53622"/>
                  </a:lnTo>
                  <a:lnTo>
                    <a:pt x="44" y="53710"/>
                  </a:lnTo>
                  <a:lnTo>
                    <a:pt x="88" y="53754"/>
                  </a:lnTo>
                  <a:lnTo>
                    <a:pt x="307" y="53754"/>
                  </a:lnTo>
                  <a:lnTo>
                    <a:pt x="4081" y="51121"/>
                  </a:lnTo>
                  <a:lnTo>
                    <a:pt x="6451" y="49410"/>
                  </a:lnTo>
                  <a:lnTo>
                    <a:pt x="8381" y="48049"/>
                  </a:lnTo>
                  <a:lnTo>
                    <a:pt x="10356" y="46514"/>
                  </a:lnTo>
                  <a:lnTo>
                    <a:pt x="10400" y="46426"/>
                  </a:lnTo>
                  <a:lnTo>
                    <a:pt x="11541" y="44056"/>
                  </a:lnTo>
                  <a:lnTo>
                    <a:pt x="12682" y="41423"/>
                  </a:lnTo>
                  <a:lnTo>
                    <a:pt x="13384" y="40370"/>
                  </a:lnTo>
                  <a:lnTo>
                    <a:pt x="18386" y="37167"/>
                  </a:lnTo>
                  <a:lnTo>
                    <a:pt x="18430" y="37123"/>
                  </a:lnTo>
                  <a:lnTo>
                    <a:pt x="21370" y="34490"/>
                  </a:lnTo>
                  <a:lnTo>
                    <a:pt x="23345" y="32121"/>
                  </a:lnTo>
                  <a:lnTo>
                    <a:pt x="24968" y="29971"/>
                  </a:lnTo>
                  <a:lnTo>
                    <a:pt x="25012" y="29971"/>
                  </a:lnTo>
                  <a:lnTo>
                    <a:pt x="26153" y="28084"/>
                  </a:lnTo>
                  <a:lnTo>
                    <a:pt x="27557" y="25802"/>
                  </a:lnTo>
                  <a:lnTo>
                    <a:pt x="28961" y="23564"/>
                  </a:lnTo>
                  <a:lnTo>
                    <a:pt x="30717" y="20536"/>
                  </a:lnTo>
                  <a:lnTo>
                    <a:pt x="31945" y="18474"/>
                  </a:lnTo>
                  <a:lnTo>
                    <a:pt x="32955" y="16456"/>
                  </a:lnTo>
                  <a:lnTo>
                    <a:pt x="33920" y="14481"/>
                  </a:lnTo>
                  <a:lnTo>
                    <a:pt x="34929" y="12243"/>
                  </a:lnTo>
                  <a:lnTo>
                    <a:pt x="36026" y="8250"/>
                  </a:lnTo>
                  <a:lnTo>
                    <a:pt x="36553" y="6451"/>
                  </a:lnTo>
                  <a:lnTo>
                    <a:pt x="37869" y="2853"/>
                  </a:lnTo>
                  <a:lnTo>
                    <a:pt x="37869" y="2809"/>
                  </a:lnTo>
                  <a:lnTo>
                    <a:pt x="37957" y="1448"/>
                  </a:lnTo>
                  <a:lnTo>
                    <a:pt x="37957" y="1405"/>
                  </a:lnTo>
                  <a:lnTo>
                    <a:pt x="37694" y="132"/>
                  </a:lnTo>
                  <a:lnTo>
                    <a:pt x="37694" y="44"/>
                  </a:lnTo>
                  <a:lnTo>
                    <a:pt x="37606"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 name="Google Shape;1255;p17"/>
            <p:cNvSpPr/>
            <p:nvPr/>
          </p:nvSpPr>
          <p:spPr>
            <a:xfrm>
              <a:off x="5659550" y="1808200"/>
              <a:ext cx="1010375" cy="1094850"/>
            </a:xfrm>
            <a:custGeom>
              <a:rect b="b" l="l" r="r" t="t"/>
              <a:pathLst>
                <a:path extrusionOk="0" h="43794" w="40415">
                  <a:moveTo>
                    <a:pt x="40195" y="0"/>
                  </a:moveTo>
                  <a:lnTo>
                    <a:pt x="40107" y="44"/>
                  </a:lnTo>
                  <a:lnTo>
                    <a:pt x="40064" y="88"/>
                  </a:lnTo>
                  <a:lnTo>
                    <a:pt x="39098" y="2721"/>
                  </a:lnTo>
                  <a:lnTo>
                    <a:pt x="37957" y="5486"/>
                  </a:lnTo>
                  <a:lnTo>
                    <a:pt x="36992" y="8250"/>
                  </a:lnTo>
                  <a:lnTo>
                    <a:pt x="36465" y="9215"/>
                  </a:lnTo>
                  <a:lnTo>
                    <a:pt x="34886" y="12068"/>
                  </a:lnTo>
                  <a:lnTo>
                    <a:pt x="32735" y="15841"/>
                  </a:lnTo>
                  <a:lnTo>
                    <a:pt x="30103" y="20142"/>
                  </a:lnTo>
                  <a:lnTo>
                    <a:pt x="27207" y="24222"/>
                  </a:lnTo>
                  <a:lnTo>
                    <a:pt x="25890" y="25758"/>
                  </a:lnTo>
                  <a:lnTo>
                    <a:pt x="24091" y="27470"/>
                  </a:lnTo>
                  <a:lnTo>
                    <a:pt x="22248" y="29137"/>
                  </a:lnTo>
                  <a:lnTo>
                    <a:pt x="18606" y="31594"/>
                  </a:lnTo>
                  <a:lnTo>
                    <a:pt x="15008" y="33920"/>
                  </a:lnTo>
                  <a:lnTo>
                    <a:pt x="12945" y="35412"/>
                  </a:lnTo>
                  <a:lnTo>
                    <a:pt x="9172" y="37474"/>
                  </a:lnTo>
                  <a:lnTo>
                    <a:pt x="7021" y="38922"/>
                  </a:lnTo>
                  <a:lnTo>
                    <a:pt x="5178" y="40370"/>
                  </a:lnTo>
                  <a:lnTo>
                    <a:pt x="1449" y="42652"/>
                  </a:lnTo>
                  <a:lnTo>
                    <a:pt x="88" y="43486"/>
                  </a:lnTo>
                  <a:lnTo>
                    <a:pt x="44" y="43530"/>
                  </a:lnTo>
                  <a:lnTo>
                    <a:pt x="1" y="43574"/>
                  </a:lnTo>
                  <a:lnTo>
                    <a:pt x="1" y="43661"/>
                  </a:lnTo>
                  <a:lnTo>
                    <a:pt x="1" y="43705"/>
                  </a:lnTo>
                  <a:lnTo>
                    <a:pt x="88" y="43793"/>
                  </a:lnTo>
                  <a:lnTo>
                    <a:pt x="264" y="43793"/>
                  </a:lnTo>
                  <a:lnTo>
                    <a:pt x="1624" y="42959"/>
                  </a:lnTo>
                  <a:lnTo>
                    <a:pt x="5398" y="40678"/>
                  </a:lnTo>
                  <a:lnTo>
                    <a:pt x="5398" y="40634"/>
                  </a:lnTo>
                  <a:lnTo>
                    <a:pt x="7241" y="39229"/>
                  </a:lnTo>
                  <a:lnTo>
                    <a:pt x="9347" y="37781"/>
                  </a:lnTo>
                  <a:lnTo>
                    <a:pt x="13121" y="35719"/>
                  </a:lnTo>
                  <a:lnTo>
                    <a:pt x="15183" y="34227"/>
                  </a:lnTo>
                  <a:lnTo>
                    <a:pt x="18781" y="31901"/>
                  </a:lnTo>
                  <a:lnTo>
                    <a:pt x="22467" y="29400"/>
                  </a:lnTo>
                  <a:lnTo>
                    <a:pt x="24354" y="27733"/>
                  </a:lnTo>
                  <a:lnTo>
                    <a:pt x="26153" y="26022"/>
                  </a:lnTo>
                  <a:lnTo>
                    <a:pt x="27470" y="24442"/>
                  </a:lnTo>
                  <a:lnTo>
                    <a:pt x="30410" y="20317"/>
                  </a:lnTo>
                  <a:lnTo>
                    <a:pt x="33043" y="16017"/>
                  </a:lnTo>
                  <a:lnTo>
                    <a:pt x="35193" y="12243"/>
                  </a:lnTo>
                  <a:lnTo>
                    <a:pt x="36816" y="9391"/>
                  </a:lnTo>
                  <a:lnTo>
                    <a:pt x="37299" y="8425"/>
                  </a:lnTo>
                  <a:lnTo>
                    <a:pt x="37299" y="8382"/>
                  </a:lnTo>
                  <a:lnTo>
                    <a:pt x="38264" y="5573"/>
                  </a:lnTo>
                  <a:lnTo>
                    <a:pt x="39449" y="2853"/>
                  </a:lnTo>
                  <a:lnTo>
                    <a:pt x="40415" y="220"/>
                  </a:lnTo>
                  <a:lnTo>
                    <a:pt x="40415" y="176"/>
                  </a:lnTo>
                  <a:lnTo>
                    <a:pt x="40415" y="88"/>
                  </a:lnTo>
                  <a:lnTo>
                    <a:pt x="40371" y="44"/>
                  </a:lnTo>
                  <a:lnTo>
                    <a:pt x="40327"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 name="Google Shape;1256;p17"/>
            <p:cNvSpPr/>
            <p:nvPr/>
          </p:nvSpPr>
          <p:spPr>
            <a:xfrm>
              <a:off x="5521325" y="1824650"/>
              <a:ext cx="982950" cy="954425"/>
            </a:xfrm>
            <a:custGeom>
              <a:rect b="b" l="l" r="r" t="t"/>
              <a:pathLst>
                <a:path extrusionOk="0" h="38177" w="39318">
                  <a:moveTo>
                    <a:pt x="39098" y="1"/>
                  </a:moveTo>
                  <a:lnTo>
                    <a:pt x="39054" y="45"/>
                  </a:lnTo>
                  <a:lnTo>
                    <a:pt x="39010" y="88"/>
                  </a:lnTo>
                  <a:lnTo>
                    <a:pt x="38967" y="132"/>
                  </a:lnTo>
                  <a:lnTo>
                    <a:pt x="38352" y="2107"/>
                  </a:lnTo>
                  <a:lnTo>
                    <a:pt x="37606" y="3950"/>
                  </a:lnTo>
                  <a:lnTo>
                    <a:pt x="36509" y="6100"/>
                  </a:lnTo>
                  <a:lnTo>
                    <a:pt x="35105" y="8557"/>
                  </a:lnTo>
                  <a:lnTo>
                    <a:pt x="33701" y="11015"/>
                  </a:lnTo>
                  <a:lnTo>
                    <a:pt x="32384" y="13253"/>
                  </a:lnTo>
                  <a:lnTo>
                    <a:pt x="31068" y="15139"/>
                  </a:lnTo>
                  <a:lnTo>
                    <a:pt x="29357" y="17597"/>
                  </a:lnTo>
                  <a:lnTo>
                    <a:pt x="28128" y="19045"/>
                  </a:lnTo>
                  <a:lnTo>
                    <a:pt x="26592" y="20493"/>
                  </a:lnTo>
                  <a:lnTo>
                    <a:pt x="24135" y="22818"/>
                  </a:lnTo>
                  <a:lnTo>
                    <a:pt x="22116" y="24530"/>
                  </a:lnTo>
                  <a:lnTo>
                    <a:pt x="18255" y="27119"/>
                  </a:lnTo>
                  <a:lnTo>
                    <a:pt x="16456" y="28216"/>
                  </a:lnTo>
                  <a:lnTo>
                    <a:pt x="14393" y="29532"/>
                  </a:lnTo>
                  <a:lnTo>
                    <a:pt x="12287" y="30717"/>
                  </a:lnTo>
                  <a:lnTo>
                    <a:pt x="8250" y="33043"/>
                  </a:lnTo>
                  <a:lnTo>
                    <a:pt x="88" y="37869"/>
                  </a:lnTo>
                  <a:lnTo>
                    <a:pt x="45" y="37913"/>
                  </a:lnTo>
                  <a:lnTo>
                    <a:pt x="1" y="37957"/>
                  </a:lnTo>
                  <a:lnTo>
                    <a:pt x="1" y="38045"/>
                  </a:lnTo>
                  <a:lnTo>
                    <a:pt x="1" y="38089"/>
                  </a:lnTo>
                  <a:lnTo>
                    <a:pt x="88" y="38177"/>
                  </a:lnTo>
                  <a:lnTo>
                    <a:pt x="264" y="38177"/>
                  </a:lnTo>
                  <a:lnTo>
                    <a:pt x="8426" y="33350"/>
                  </a:lnTo>
                  <a:lnTo>
                    <a:pt x="12463" y="31024"/>
                  </a:lnTo>
                  <a:lnTo>
                    <a:pt x="14613" y="29839"/>
                  </a:lnTo>
                  <a:lnTo>
                    <a:pt x="16631" y="28523"/>
                  </a:lnTo>
                  <a:lnTo>
                    <a:pt x="18430" y="27426"/>
                  </a:lnTo>
                  <a:lnTo>
                    <a:pt x="20844" y="25802"/>
                  </a:lnTo>
                  <a:lnTo>
                    <a:pt x="22292" y="24793"/>
                  </a:lnTo>
                  <a:lnTo>
                    <a:pt x="22336" y="24793"/>
                  </a:lnTo>
                  <a:lnTo>
                    <a:pt x="24354" y="23082"/>
                  </a:lnTo>
                  <a:lnTo>
                    <a:pt x="26856" y="20756"/>
                  </a:lnTo>
                  <a:lnTo>
                    <a:pt x="28391" y="19264"/>
                  </a:lnTo>
                  <a:lnTo>
                    <a:pt x="29620" y="17816"/>
                  </a:lnTo>
                  <a:lnTo>
                    <a:pt x="31375" y="15315"/>
                  </a:lnTo>
                  <a:lnTo>
                    <a:pt x="32692" y="13428"/>
                  </a:lnTo>
                  <a:lnTo>
                    <a:pt x="34008" y="11190"/>
                  </a:lnTo>
                  <a:lnTo>
                    <a:pt x="35412" y="8733"/>
                  </a:lnTo>
                  <a:lnTo>
                    <a:pt x="36816" y="6232"/>
                  </a:lnTo>
                  <a:lnTo>
                    <a:pt x="37957" y="4125"/>
                  </a:lnTo>
                  <a:lnTo>
                    <a:pt x="38703" y="2239"/>
                  </a:lnTo>
                  <a:lnTo>
                    <a:pt x="39318" y="264"/>
                  </a:lnTo>
                  <a:lnTo>
                    <a:pt x="39318" y="176"/>
                  </a:lnTo>
                  <a:lnTo>
                    <a:pt x="39274" y="132"/>
                  </a:lnTo>
                  <a:lnTo>
                    <a:pt x="39230" y="45"/>
                  </a:lnTo>
                  <a:lnTo>
                    <a:pt x="39186" y="45"/>
                  </a:lnTo>
                  <a:lnTo>
                    <a:pt x="39098"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 name="Google Shape;1257;p17"/>
            <p:cNvSpPr/>
            <p:nvPr/>
          </p:nvSpPr>
          <p:spPr>
            <a:xfrm>
              <a:off x="5398475" y="1973850"/>
              <a:ext cx="866650" cy="695525"/>
            </a:xfrm>
            <a:custGeom>
              <a:rect b="b" l="l" r="r" t="t"/>
              <a:pathLst>
                <a:path extrusionOk="0" h="27821" w="34666">
                  <a:moveTo>
                    <a:pt x="34446" y="0"/>
                  </a:moveTo>
                  <a:lnTo>
                    <a:pt x="34358" y="44"/>
                  </a:lnTo>
                  <a:lnTo>
                    <a:pt x="34315" y="88"/>
                  </a:lnTo>
                  <a:lnTo>
                    <a:pt x="32867" y="2809"/>
                  </a:lnTo>
                  <a:lnTo>
                    <a:pt x="31375" y="5134"/>
                  </a:lnTo>
                  <a:lnTo>
                    <a:pt x="29839" y="7197"/>
                  </a:lnTo>
                  <a:lnTo>
                    <a:pt x="28215" y="8996"/>
                  </a:lnTo>
                  <a:lnTo>
                    <a:pt x="26592" y="10576"/>
                  </a:lnTo>
                  <a:lnTo>
                    <a:pt x="24880" y="12111"/>
                  </a:lnTo>
                  <a:lnTo>
                    <a:pt x="23301" y="13296"/>
                  </a:lnTo>
                  <a:lnTo>
                    <a:pt x="21370" y="14920"/>
                  </a:lnTo>
                  <a:lnTo>
                    <a:pt x="20580" y="15710"/>
                  </a:lnTo>
                  <a:lnTo>
                    <a:pt x="19658" y="16456"/>
                  </a:lnTo>
                  <a:lnTo>
                    <a:pt x="18737" y="17201"/>
                  </a:lnTo>
                  <a:lnTo>
                    <a:pt x="17772" y="17904"/>
                  </a:lnTo>
                  <a:lnTo>
                    <a:pt x="16718" y="18606"/>
                  </a:lnTo>
                  <a:lnTo>
                    <a:pt x="15665" y="19308"/>
                  </a:lnTo>
                  <a:lnTo>
                    <a:pt x="14568" y="19966"/>
                  </a:lnTo>
                  <a:lnTo>
                    <a:pt x="13471" y="20580"/>
                  </a:lnTo>
                  <a:lnTo>
                    <a:pt x="11190" y="21809"/>
                  </a:lnTo>
                  <a:lnTo>
                    <a:pt x="8864" y="22994"/>
                  </a:lnTo>
                  <a:lnTo>
                    <a:pt x="6582" y="24047"/>
                  </a:lnTo>
                  <a:lnTo>
                    <a:pt x="4388" y="25012"/>
                  </a:lnTo>
                  <a:lnTo>
                    <a:pt x="2413" y="26109"/>
                  </a:lnTo>
                  <a:lnTo>
                    <a:pt x="88" y="27469"/>
                  </a:lnTo>
                  <a:lnTo>
                    <a:pt x="44" y="27513"/>
                  </a:lnTo>
                  <a:lnTo>
                    <a:pt x="0" y="27601"/>
                  </a:lnTo>
                  <a:lnTo>
                    <a:pt x="0" y="27645"/>
                  </a:lnTo>
                  <a:lnTo>
                    <a:pt x="44" y="27733"/>
                  </a:lnTo>
                  <a:lnTo>
                    <a:pt x="88" y="27777"/>
                  </a:lnTo>
                  <a:lnTo>
                    <a:pt x="176" y="27821"/>
                  </a:lnTo>
                  <a:lnTo>
                    <a:pt x="263" y="27777"/>
                  </a:lnTo>
                  <a:lnTo>
                    <a:pt x="2589" y="26416"/>
                  </a:lnTo>
                  <a:lnTo>
                    <a:pt x="4564" y="25319"/>
                  </a:lnTo>
                  <a:lnTo>
                    <a:pt x="6758" y="24354"/>
                  </a:lnTo>
                  <a:lnTo>
                    <a:pt x="9039" y="23301"/>
                  </a:lnTo>
                  <a:lnTo>
                    <a:pt x="11365" y="22116"/>
                  </a:lnTo>
                  <a:lnTo>
                    <a:pt x="13647" y="20887"/>
                  </a:lnTo>
                  <a:lnTo>
                    <a:pt x="14788" y="20273"/>
                  </a:lnTo>
                  <a:lnTo>
                    <a:pt x="15885" y="19571"/>
                  </a:lnTo>
                  <a:lnTo>
                    <a:pt x="16938" y="18913"/>
                  </a:lnTo>
                  <a:lnTo>
                    <a:pt x="17991" y="18211"/>
                  </a:lnTo>
                  <a:lnTo>
                    <a:pt x="18956" y="17465"/>
                  </a:lnTo>
                  <a:lnTo>
                    <a:pt x="19922" y="16719"/>
                  </a:lnTo>
                  <a:lnTo>
                    <a:pt x="20799" y="15973"/>
                  </a:lnTo>
                  <a:lnTo>
                    <a:pt x="21633" y="15183"/>
                  </a:lnTo>
                  <a:lnTo>
                    <a:pt x="23520" y="13559"/>
                  </a:lnTo>
                  <a:lnTo>
                    <a:pt x="25100" y="12419"/>
                  </a:lnTo>
                  <a:lnTo>
                    <a:pt x="26855" y="10839"/>
                  </a:lnTo>
                  <a:lnTo>
                    <a:pt x="28435" y="9259"/>
                  </a:lnTo>
                  <a:lnTo>
                    <a:pt x="30102" y="7460"/>
                  </a:lnTo>
                  <a:lnTo>
                    <a:pt x="30102" y="7416"/>
                  </a:lnTo>
                  <a:lnTo>
                    <a:pt x="31682" y="5354"/>
                  </a:lnTo>
                  <a:lnTo>
                    <a:pt x="33174" y="2984"/>
                  </a:lnTo>
                  <a:lnTo>
                    <a:pt x="34622" y="264"/>
                  </a:lnTo>
                  <a:lnTo>
                    <a:pt x="34666" y="176"/>
                  </a:lnTo>
                  <a:lnTo>
                    <a:pt x="34666" y="132"/>
                  </a:lnTo>
                  <a:lnTo>
                    <a:pt x="34622" y="88"/>
                  </a:lnTo>
                  <a:lnTo>
                    <a:pt x="34578" y="44"/>
                  </a:lnTo>
                  <a:lnTo>
                    <a:pt x="34490"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 name="Google Shape;1258;p17"/>
            <p:cNvSpPr/>
            <p:nvPr/>
          </p:nvSpPr>
          <p:spPr>
            <a:xfrm>
              <a:off x="5275600" y="2483950"/>
              <a:ext cx="133850" cy="74625"/>
            </a:xfrm>
            <a:custGeom>
              <a:rect b="b" l="l" r="r" t="t"/>
              <a:pathLst>
                <a:path extrusionOk="0" h="2985" w="5354">
                  <a:moveTo>
                    <a:pt x="5178" y="1"/>
                  </a:moveTo>
                  <a:lnTo>
                    <a:pt x="5091" y="45"/>
                  </a:lnTo>
                  <a:lnTo>
                    <a:pt x="88" y="2634"/>
                  </a:lnTo>
                  <a:lnTo>
                    <a:pt x="44" y="2677"/>
                  </a:lnTo>
                  <a:lnTo>
                    <a:pt x="0" y="2765"/>
                  </a:lnTo>
                  <a:lnTo>
                    <a:pt x="0" y="2809"/>
                  </a:lnTo>
                  <a:lnTo>
                    <a:pt x="0" y="2897"/>
                  </a:lnTo>
                  <a:lnTo>
                    <a:pt x="88" y="2941"/>
                  </a:lnTo>
                  <a:lnTo>
                    <a:pt x="176" y="2985"/>
                  </a:lnTo>
                  <a:lnTo>
                    <a:pt x="264" y="2985"/>
                  </a:lnTo>
                  <a:lnTo>
                    <a:pt x="5266" y="352"/>
                  </a:lnTo>
                  <a:lnTo>
                    <a:pt x="5310" y="308"/>
                  </a:lnTo>
                  <a:lnTo>
                    <a:pt x="5354" y="264"/>
                  </a:lnTo>
                  <a:lnTo>
                    <a:pt x="5354" y="176"/>
                  </a:lnTo>
                  <a:lnTo>
                    <a:pt x="5354" y="132"/>
                  </a:lnTo>
                  <a:lnTo>
                    <a:pt x="5310" y="45"/>
                  </a:lnTo>
                  <a:lnTo>
                    <a:pt x="5222" y="45"/>
                  </a:lnTo>
                  <a:lnTo>
                    <a:pt x="5178"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 name="Google Shape;1259;p17"/>
            <p:cNvSpPr/>
            <p:nvPr/>
          </p:nvSpPr>
          <p:spPr>
            <a:xfrm>
              <a:off x="6505350" y="3574375"/>
              <a:ext cx="121800" cy="43900"/>
            </a:xfrm>
            <a:custGeom>
              <a:rect b="b" l="l" r="r" t="t"/>
              <a:pathLst>
                <a:path extrusionOk="0" h="1756" w="4872">
                  <a:moveTo>
                    <a:pt x="2721" y="352"/>
                  </a:moveTo>
                  <a:lnTo>
                    <a:pt x="3950" y="440"/>
                  </a:lnTo>
                  <a:lnTo>
                    <a:pt x="4432" y="1054"/>
                  </a:lnTo>
                  <a:lnTo>
                    <a:pt x="4081" y="1229"/>
                  </a:lnTo>
                  <a:lnTo>
                    <a:pt x="1931" y="1405"/>
                  </a:lnTo>
                  <a:lnTo>
                    <a:pt x="439" y="1405"/>
                  </a:lnTo>
                  <a:lnTo>
                    <a:pt x="703" y="659"/>
                  </a:lnTo>
                  <a:lnTo>
                    <a:pt x="2721" y="352"/>
                  </a:lnTo>
                  <a:close/>
                  <a:moveTo>
                    <a:pt x="2721" y="1"/>
                  </a:moveTo>
                  <a:lnTo>
                    <a:pt x="527" y="352"/>
                  </a:lnTo>
                  <a:lnTo>
                    <a:pt x="439" y="396"/>
                  </a:lnTo>
                  <a:lnTo>
                    <a:pt x="395" y="440"/>
                  </a:lnTo>
                  <a:lnTo>
                    <a:pt x="0" y="1493"/>
                  </a:lnTo>
                  <a:lnTo>
                    <a:pt x="0" y="1580"/>
                  </a:lnTo>
                  <a:lnTo>
                    <a:pt x="44" y="1668"/>
                  </a:lnTo>
                  <a:lnTo>
                    <a:pt x="88" y="1712"/>
                  </a:lnTo>
                  <a:lnTo>
                    <a:pt x="176" y="1712"/>
                  </a:lnTo>
                  <a:lnTo>
                    <a:pt x="1975" y="1756"/>
                  </a:lnTo>
                  <a:lnTo>
                    <a:pt x="4169" y="1580"/>
                  </a:lnTo>
                  <a:lnTo>
                    <a:pt x="4257" y="1580"/>
                  </a:lnTo>
                  <a:lnTo>
                    <a:pt x="4783" y="1273"/>
                  </a:lnTo>
                  <a:lnTo>
                    <a:pt x="4827" y="1229"/>
                  </a:lnTo>
                  <a:lnTo>
                    <a:pt x="4871" y="1142"/>
                  </a:lnTo>
                  <a:lnTo>
                    <a:pt x="4871" y="1054"/>
                  </a:lnTo>
                  <a:lnTo>
                    <a:pt x="4827" y="1010"/>
                  </a:lnTo>
                  <a:lnTo>
                    <a:pt x="4213" y="176"/>
                  </a:lnTo>
                  <a:lnTo>
                    <a:pt x="4125" y="132"/>
                  </a:lnTo>
                  <a:lnTo>
                    <a:pt x="4081" y="89"/>
                  </a:lnTo>
                  <a:lnTo>
                    <a:pt x="2721"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 name="Google Shape;1260;p17"/>
            <p:cNvSpPr/>
            <p:nvPr/>
          </p:nvSpPr>
          <p:spPr>
            <a:xfrm>
              <a:off x="4039275" y="2169125"/>
              <a:ext cx="3006925" cy="2565925"/>
            </a:xfrm>
            <a:custGeom>
              <a:rect b="b" l="l" r="r" t="t"/>
              <a:pathLst>
                <a:path extrusionOk="0" h="102637" w="120277">
                  <a:moveTo>
                    <a:pt x="106586" y="0"/>
                  </a:moveTo>
                  <a:lnTo>
                    <a:pt x="106498" y="44"/>
                  </a:lnTo>
                  <a:lnTo>
                    <a:pt x="104172" y="2808"/>
                  </a:lnTo>
                  <a:lnTo>
                    <a:pt x="100355" y="7065"/>
                  </a:lnTo>
                  <a:lnTo>
                    <a:pt x="98512" y="7372"/>
                  </a:lnTo>
                  <a:lnTo>
                    <a:pt x="98468" y="7416"/>
                  </a:lnTo>
                  <a:lnTo>
                    <a:pt x="95967" y="9303"/>
                  </a:lnTo>
                  <a:lnTo>
                    <a:pt x="89560" y="14173"/>
                  </a:lnTo>
                  <a:lnTo>
                    <a:pt x="84997" y="16543"/>
                  </a:lnTo>
                  <a:lnTo>
                    <a:pt x="79292" y="18605"/>
                  </a:lnTo>
                  <a:lnTo>
                    <a:pt x="74334" y="20712"/>
                  </a:lnTo>
                  <a:lnTo>
                    <a:pt x="67620" y="23081"/>
                  </a:lnTo>
                  <a:lnTo>
                    <a:pt x="63364" y="24617"/>
                  </a:lnTo>
                  <a:lnTo>
                    <a:pt x="59151" y="25538"/>
                  </a:lnTo>
                  <a:lnTo>
                    <a:pt x="59107" y="25538"/>
                  </a:lnTo>
                  <a:lnTo>
                    <a:pt x="54017" y="27338"/>
                  </a:lnTo>
                  <a:lnTo>
                    <a:pt x="48664" y="28786"/>
                  </a:lnTo>
                  <a:lnTo>
                    <a:pt x="43661" y="30629"/>
                  </a:lnTo>
                  <a:lnTo>
                    <a:pt x="39010" y="31418"/>
                  </a:lnTo>
                  <a:lnTo>
                    <a:pt x="33920" y="32603"/>
                  </a:lnTo>
                  <a:lnTo>
                    <a:pt x="29795" y="32779"/>
                  </a:lnTo>
                  <a:lnTo>
                    <a:pt x="29707" y="32779"/>
                  </a:lnTo>
                  <a:lnTo>
                    <a:pt x="23169" y="35587"/>
                  </a:lnTo>
                  <a:lnTo>
                    <a:pt x="17508" y="37825"/>
                  </a:lnTo>
                  <a:lnTo>
                    <a:pt x="13603" y="37869"/>
                  </a:lnTo>
                  <a:lnTo>
                    <a:pt x="11892" y="36552"/>
                  </a:lnTo>
                  <a:lnTo>
                    <a:pt x="11848" y="36509"/>
                  </a:lnTo>
                  <a:lnTo>
                    <a:pt x="9785" y="35631"/>
                  </a:lnTo>
                  <a:lnTo>
                    <a:pt x="9654" y="35631"/>
                  </a:lnTo>
                  <a:lnTo>
                    <a:pt x="9610" y="35675"/>
                  </a:lnTo>
                  <a:lnTo>
                    <a:pt x="9566" y="35719"/>
                  </a:lnTo>
                  <a:lnTo>
                    <a:pt x="6802" y="42081"/>
                  </a:lnTo>
                  <a:lnTo>
                    <a:pt x="6802" y="42213"/>
                  </a:lnTo>
                  <a:lnTo>
                    <a:pt x="8337" y="50199"/>
                  </a:lnTo>
                  <a:lnTo>
                    <a:pt x="8864" y="55333"/>
                  </a:lnTo>
                  <a:lnTo>
                    <a:pt x="9478" y="61608"/>
                  </a:lnTo>
                  <a:lnTo>
                    <a:pt x="7284" y="64021"/>
                  </a:lnTo>
                  <a:lnTo>
                    <a:pt x="7240" y="64109"/>
                  </a:lnTo>
                  <a:lnTo>
                    <a:pt x="6758" y="67839"/>
                  </a:lnTo>
                  <a:lnTo>
                    <a:pt x="5266" y="69463"/>
                  </a:lnTo>
                  <a:lnTo>
                    <a:pt x="5222" y="69507"/>
                  </a:lnTo>
                  <a:lnTo>
                    <a:pt x="4432" y="72359"/>
                  </a:lnTo>
                  <a:lnTo>
                    <a:pt x="2984" y="76001"/>
                  </a:lnTo>
                  <a:lnTo>
                    <a:pt x="1755" y="79423"/>
                  </a:lnTo>
                  <a:lnTo>
                    <a:pt x="570" y="82539"/>
                  </a:lnTo>
                  <a:lnTo>
                    <a:pt x="570" y="82583"/>
                  </a:lnTo>
                  <a:lnTo>
                    <a:pt x="44" y="86181"/>
                  </a:lnTo>
                  <a:lnTo>
                    <a:pt x="44" y="86225"/>
                  </a:lnTo>
                  <a:lnTo>
                    <a:pt x="0" y="89340"/>
                  </a:lnTo>
                  <a:lnTo>
                    <a:pt x="132" y="92324"/>
                  </a:lnTo>
                  <a:lnTo>
                    <a:pt x="132" y="92368"/>
                  </a:lnTo>
                  <a:lnTo>
                    <a:pt x="176" y="92456"/>
                  </a:lnTo>
                  <a:lnTo>
                    <a:pt x="263" y="92500"/>
                  </a:lnTo>
                  <a:lnTo>
                    <a:pt x="307" y="92500"/>
                  </a:lnTo>
                  <a:lnTo>
                    <a:pt x="395" y="92456"/>
                  </a:lnTo>
                  <a:lnTo>
                    <a:pt x="439" y="92412"/>
                  </a:lnTo>
                  <a:lnTo>
                    <a:pt x="483" y="92368"/>
                  </a:lnTo>
                  <a:lnTo>
                    <a:pt x="483" y="92324"/>
                  </a:lnTo>
                  <a:lnTo>
                    <a:pt x="351" y="89340"/>
                  </a:lnTo>
                  <a:lnTo>
                    <a:pt x="395" y="86225"/>
                  </a:lnTo>
                  <a:lnTo>
                    <a:pt x="922" y="82627"/>
                  </a:lnTo>
                  <a:lnTo>
                    <a:pt x="2062" y="79555"/>
                  </a:lnTo>
                  <a:lnTo>
                    <a:pt x="3335" y="76132"/>
                  </a:lnTo>
                  <a:lnTo>
                    <a:pt x="4739" y="72490"/>
                  </a:lnTo>
                  <a:lnTo>
                    <a:pt x="4739" y="72447"/>
                  </a:lnTo>
                  <a:lnTo>
                    <a:pt x="5529" y="69638"/>
                  </a:lnTo>
                  <a:lnTo>
                    <a:pt x="7065" y="68015"/>
                  </a:lnTo>
                  <a:lnTo>
                    <a:pt x="7109" y="67927"/>
                  </a:lnTo>
                  <a:lnTo>
                    <a:pt x="7591" y="64241"/>
                  </a:lnTo>
                  <a:lnTo>
                    <a:pt x="9785" y="61784"/>
                  </a:lnTo>
                  <a:lnTo>
                    <a:pt x="9829" y="61740"/>
                  </a:lnTo>
                  <a:lnTo>
                    <a:pt x="9829" y="61652"/>
                  </a:lnTo>
                  <a:lnTo>
                    <a:pt x="9215" y="55289"/>
                  </a:lnTo>
                  <a:lnTo>
                    <a:pt x="8688" y="50155"/>
                  </a:lnTo>
                  <a:lnTo>
                    <a:pt x="7153" y="42169"/>
                  </a:lnTo>
                  <a:lnTo>
                    <a:pt x="9829" y="36026"/>
                  </a:lnTo>
                  <a:lnTo>
                    <a:pt x="11716" y="36816"/>
                  </a:lnTo>
                  <a:lnTo>
                    <a:pt x="13427" y="38220"/>
                  </a:lnTo>
                  <a:lnTo>
                    <a:pt x="13559" y="38220"/>
                  </a:lnTo>
                  <a:lnTo>
                    <a:pt x="17552" y="38176"/>
                  </a:lnTo>
                  <a:lnTo>
                    <a:pt x="17596" y="38176"/>
                  </a:lnTo>
                  <a:lnTo>
                    <a:pt x="23301" y="35938"/>
                  </a:lnTo>
                  <a:lnTo>
                    <a:pt x="29839" y="33130"/>
                  </a:lnTo>
                  <a:lnTo>
                    <a:pt x="33964" y="32954"/>
                  </a:lnTo>
                  <a:lnTo>
                    <a:pt x="34007" y="32954"/>
                  </a:lnTo>
                  <a:lnTo>
                    <a:pt x="39098" y="31769"/>
                  </a:lnTo>
                  <a:lnTo>
                    <a:pt x="43749" y="30980"/>
                  </a:lnTo>
                  <a:lnTo>
                    <a:pt x="43793" y="30980"/>
                  </a:lnTo>
                  <a:lnTo>
                    <a:pt x="48751" y="29137"/>
                  </a:lnTo>
                  <a:lnTo>
                    <a:pt x="54105" y="27645"/>
                  </a:lnTo>
                  <a:lnTo>
                    <a:pt x="59239" y="25889"/>
                  </a:lnTo>
                  <a:lnTo>
                    <a:pt x="63451" y="24968"/>
                  </a:lnTo>
                  <a:lnTo>
                    <a:pt x="63495" y="24968"/>
                  </a:lnTo>
                  <a:lnTo>
                    <a:pt x="67752" y="23432"/>
                  </a:lnTo>
                  <a:lnTo>
                    <a:pt x="74465" y="21063"/>
                  </a:lnTo>
                  <a:lnTo>
                    <a:pt x="79424" y="18956"/>
                  </a:lnTo>
                  <a:lnTo>
                    <a:pt x="85128" y="16850"/>
                  </a:lnTo>
                  <a:lnTo>
                    <a:pt x="89736" y="14437"/>
                  </a:lnTo>
                  <a:lnTo>
                    <a:pt x="89780" y="14437"/>
                  </a:lnTo>
                  <a:lnTo>
                    <a:pt x="96186" y="9566"/>
                  </a:lnTo>
                  <a:lnTo>
                    <a:pt x="98643" y="7723"/>
                  </a:lnTo>
                  <a:lnTo>
                    <a:pt x="100486" y="7372"/>
                  </a:lnTo>
                  <a:lnTo>
                    <a:pt x="100574" y="7328"/>
                  </a:lnTo>
                  <a:lnTo>
                    <a:pt x="104436" y="3072"/>
                  </a:lnTo>
                  <a:lnTo>
                    <a:pt x="106674" y="351"/>
                  </a:lnTo>
                  <a:lnTo>
                    <a:pt x="112334" y="1711"/>
                  </a:lnTo>
                  <a:lnTo>
                    <a:pt x="112949" y="3554"/>
                  </a:lnTo>
                  <a:lnTo>
                    <a:pt x="116547" y="18386"/>
                  </a:lnTo>
                  <a:lnTo>
                    <a:pt x="116371" y="30409"/>
                  </a:lnTo>
                  <a:lnTo>
                    <a:pt x="116371" y="30453"/>
                  </a:lnTo>
                  <a:lnTo>
                    <a:pt x="118741" y="38439"/>
                  </a:lnTo>
                  <a:lnTo>
                    <a:pt x="117600" y="42213"/>
                  </a:lnTo>
                  <a:lnTo>
                    <a:pt x="116942" y="44934"/>
                  </a:lnTo>
                  <a:lnTo>
                    <a:pt x="116942" y="44977"/>
                  </a:lnTo>
                  <a:lnTo>
                    <a:pt x="116810" y="48268"/>
                  </a:lnTo>
                  <a:lnTo>
                    <a:pt x="116810" y="48356"/>
                  </a:lnTo>
                  <a:lnTo>
                    <a:pt x="119926" y="54982"/>
                  </a:lnTo>
                  <a:lnTo>
                    <a:pt x="119662" y="55991"/>
                  </a:lnTo>
                  <a:lnTo>
                    <a:pt x="118697" y="56518"/>
                  </a:lnTo>
                  <a:lnTo>
                    <a:pt x="118653" y="56518"/>
                  </a:lnTo>
                  <a:lnTo>
                    <a:pt x="115889" y="58580"/>
                  </a:lnTo>
                  <a:lnTo>
                    <a:pt x="113519" y="60511"/>
                  </a:lnTo>
                  <a:lnTo>
                    <a:pt x="109614" y="64197"/>
                  </a:lnTo>
                  <a:lnTo>
                    <a:pt x="109570" y="64241"/>
                  </a:lnTo>
                  <a:lnTo>
                    <a:pt x="104304" y="75562"/>
                  </a:lnTo>
                  <a:lnTo>
                    <a:pt x="100750" y="78634"/>
                  </a:lnTo>
                  <a:lnTo>
                    <a:pt x="98468" y="80828"/>
                  </a:lnTo>
                  <a:lnTo>
                    <a:pt x="91184" y="82978"/>
                  </a:lnTo>
                  <a:lnTo>
                    <a:pt x="87805" y="83417"/>
                  </a:lnTo>
                  <a:lnTo>
                    <a:pt x="87761" y="83417"/>
                  </a:lnTo>
                  <a:lnTo>
                    <a:pt x="84163" y="84470"/>
                  </a:lnTo>
                  <a:lnTo>
                    <a:pt x="84075" y="84514"/>
                  </a:lnTo>
                  <a:lnTo>
                    <a:pt x="82846" y="86006"/>
                  </a:lnTo>
                  <a:lnTo>
                    <a:pt x="82846" y="86049"/>
                  </a:lnTo>
                  <a:lnTo>
                    <a:pt x="81311" y="88858"/>
                  </a:lnTo>
                  <a:lnTo>
                    <a:pt x="78853" y="91008"/>
                  </a:lnTo>
                  <a:lnTo>
                    <a:pt x="74202" y="91885"/>
                  </a:lnTo>
                  <a:lnTo>
                    <a:pt x="74158" y="91929"/>
                  </a:lnTo>
                  <a:lnTo>
                    <a:pt x="70560" y="93948"/>
                  </a:lnTo>
                  <a:lnTo>
                    <a:pt x="70516" y="93992"/>
                  </a:lnTo>
                  <a:lnTo>
                    <a:pt x="68629" y="96668"/>
                  </a:lnTo>
                  <a:lnTo>
                    <a:pt x="65207" y="97239"/>
                  </a:lnTo>
                  <a:lnTo>
                    <a:pt x="63671" y="96932"/>
                  </a:lnTo>
                  <a:lnTo>
                    <a:pt x="62003" y="96932"/>
                  </a:lnTo>
                  <a:lnTo>
                    <a:pt x="58098" y="97985"/>
                  </a:lnTo>
                  <a:lnTo>
                    <a:pt x="52481" y="99038"/>
                  </a:lnTo>
                  <a:lnTo>
                    <a:pt x="51252" y="98862"/>
                  </a:lnTo>
                  <a:lnTo>
                    <a:pt x="48005" y="98424"/>
                  </a:lnTo>
                  <a:lnTo>
                    <a:pt x="44451" y="97590"/>
                  </a:lnTo>
                  <a:lnTo>
                    <a:pt x="43398" y="95966"/>
                  </a:lnTo>
                  <a:lnTo>
                    <a:pt x="43398" y="95922"/>
                  </a:lnTo>
                  <a:lnTo>
                    <a:pt x="41160" y="93158"/>
                  </a:lnTo>
                  <a:lnTo>
                    <a:pt x="41160" y="92368"/>
                  </a:lnTo>
                  <a:lnTo>
                    <a:pt x="41160" y="90832"/>
                  </a:lnTo>
                  <a:lnTo>
                    <a:pt x="42038" y="88989"/>
                  </a:lnTo>
                  <a:lnTo>
                    <a:pt x="43617" y="86971"/>
                  </a:lnTo>
                  <a:lnTo>
                    <a:pt x="46645" y="85391"/>
                  </a:lnTo>
                  <a:lnTo>
                    <a:pt x="46689" y="85303"/>
                  </a:lnTo>
                  <a:lnTo>
                    <a:pt x="47215" y="84426"/>
                  </a:lnTo>
                  <a:lnTo>
                    <a:pt x="48005" y="82671"/>
                  </a:lnTo>
                  <a:lnTo>
                    <a:pt x="49015" y="80915"/>
                  </a:lnTo>
                  <a:lnTo>
                    <a:pt x="50550" y="78897"/>
                  </a:lnTo>
                  <a:lnTo>
                    <a:pt x="50550" y="78853"/>
                  </a:lnTo>
                  <a:lnTo>
                    <a:pt x="51296" y="77537"/>
                  </a:lnTo>
                  <a:lnTo>
                    <a:pt x="51296" y="77449"/>
                  </a:lnTo>
                  <a:lnTo>
                    <a:pt x="51428" y="76527"/>
                  </a:lnTo>
                  <a:lnTo>
                    <a:pt x="51428" y="76484"/>
                  </a:lnTo>
                  <a:lnTo>
                    <a:pt x="51340" y="75035"/>
                  </a:lnTo>
                  <a:lnTo>
                    <a:pt x="52042" y="70691"/>
                  </a:lnTo>
                  <a:lnTo>
                    <a:pt x="55684" y="63846"/>
                  </a:lnTo>
                  <a:lnTo>
                    <a:pt x="58405" y="60028"/>
                  </a:lnTo>
                  <a:lnTo>
                    <a:pt x="61213" y="58361"/>
                  </a:lnTo>
                  <a:lnTo>
                    <a:pt x="65163" y="56606"/>
                  </a:lnTo>
                  <a:lnTo>
                    <a:pt x="65207" y="56562"/>
                  </a:lnTo>
                  <a:lnTo>
                    <a:pt x="68761" y="52832"/>
                  </a:lnTo>
                  <a:lnTo>
                    <a:pt x="77844" y="45811"/>
                  </a:lnTo>
                  <a:lnTo>
                    <a:pt x="82452" y="41950"/>
                  </a:lnTo>
                  <a:lnTo>
                    <a:pt x="89121" y="38308"/>
                  </a:lnTo>
                  <a:lnTo>
                    <a:pt x="93553" y="38088"/>
                  </a:lnTo>
                  <a:lnTo>
                    <a:pt x="93597" y="38088"/>
                  </a:lnTo>
                  <a:lnTo>
                    <a:pt x="105708" y="31726"/>
                  </a:lnTo>
                  <a:lnTo>
                    <a:pt x="105796" y="31682"/>
                  </a:lnTo>
                  <a:lnTo>
                    <a:pt x="105796" y="31594"/>
                  </a:lnTo>
                  <a:lnTo>
                    <a:pt x="106454" y="27820"/>
                  </a:lnTo>
                  <a:lnTo>
                    <a:pt x="106454" y="27776"/>
                  </a:lnTo>
                  <a:lnTo>
                    <a:pt x="106235" y="24705"/>
                  </a:lnTo>
                  <a:lnTo>
                    <a:pt x="106410" y="21545"/>
                  </a:lnTo>
                  <a:lnTo>
                    <a:pt x="106366" y="21458"/>
                  </a:lnTo>
                  <a:lnTo>
                    <a:pt x="104875" y="19395"/>
                  </a:lnTo>
                  <a:lnTo>
                    <a:pt x="104787" y="19351"/>
                  </a:lnTo>
                  <a:lnTo>
                    <a:pt x="100574" y="18035"/>
                  </a:lnTo>
                  <a:lnTo>
                    <a:pt x="99126" y="17421"/>
                  </a:lnTo>
                  <a:lnTo>
                    <a:pt x="95089" y="15841"/>
                  </a:lnTo>
                  <a:lnTo>
                    <a:pt x="95001" y="15841"/>
                  </a:lnTo>
                  <a:lnTo>
                    <a:pt x="94958" y="15885"/>
                  </a:lnTo>
                  <a:lnTo>
                    <a:pt x="91447" y="18342"/>
                  </a:lnTo>
                  <a:lnTo>
                    <a:pt x="83461" y="23915"/>
                  </a:lnTo>
                  <a:lnTo>
                    <a:pt x="79687" y="25100"/>
                  </a:lnTo>
                  <a:lnTo>
                    <a:pt x="76352" y="24705"/>
                  </a:lnTo>
                  <a:lnTo>
                    <a:pt x="76264" y="24705"/>
                  </a:lnTo>
                  <a:lnTo>
                    <a:pt x="70823" y="26767"/>
                  </a:lnTo>
                  <a:lnTo>
                    <a:pt x="65119" y="28654"/>
                  </a:lnTo>
                  <a:lnTo>
                    <a:pt x="61126" y="30146"/>
                  </a:lnTo>
                  <a:lnTo>
                    <a:pt x="56518" y="31769"/>
                  </a:lnTo>
                  <a:lnTo>
                    <a:pt x="51428" y="33569"/>
                  </a:lnTo>
                  <a:lnTo>
                    <a:pt x="47435" y="35017"/>
                  </a:lnTo>
                  <a:lnTo>
                    <a:pt x="47391" y="35017"/>
                  </a:lnTo>
                  <a:lnTo>
                    <a:pt x="42784" y="37474"/>
                  </a:lnTo>
                  <a:lnTo>
                    <a:pt x="38922" y="38571"/>
                  </a:lnTo>
                  <a:lnTo>
                    <a:pt x="35236" y="39800"/>
                  </a:lnTo>
                  <a:lnTo>
                    <a:pt x="31594" y="40721"/>
                  </a:lnTo>
                  <a:lnTo>
                    <a:pt x="31550" y="40721"/>
                  </a:lnTo>
                  <a:lnTo>
                    <a:pt x="27381" y="43529"/>
                  </a:lnTo>
                  <a:lnTo>
                    <a:pt x="27338" y="43573"/>
                  </a:lnTo>
                  <a:lnTo>
                    <a:pt x="24398" y="47479"/>
                  </a:lnTo>
                  <a:lnTo>
                    <a:pt x="24354" y="47479"/>
                  </a:lnTo>
                  <a:lnTo>
                    <a:pt x="22730" y="50550"/>
                  </a:lnTo>
                  <a:lnTo>
                    <a:pt x="21589" y="53490"/>
                  </a:lnTo>
                  <a:lnTo>
                    <a:pt x="19659" y="56255"/>
                  </a:lnTo>
                  <a:lnTo>
                    <a:pt x="19615" y="56342"/>
                  </a:lnTo>
                  <a:lnTo>
                    <a:pt x="18167" y="68936"/>
                  </a:lnTo>
                  <a:lnTo>
                    <a:pt x="18167" y="68980"/>
                  </a:lnTo>
                  <a:lnTo>
                    <a:pt x="18562" y="76176"/>
                  </a:lnTo>
                  <a:lnTo>
                    <a:pt x="18210" y="77975"/>
                  </a:lnTo>
                  <a:lnTo>
                    <a:pt x="17552" y="80301"/>
                  </a:lnTo>
                  <a:lnTo>
                    <a:pt x="16367" y="82012"/>
                  </a:lnTo>
                  <a:lnTo>
                    <a:pt x="14919" y="83987"/>
                  </a:lnTo>
                  <a:lnTo>
                    <a:pt x="13427" y="84557"/>
                  </a:lnTo>
                  <a:lnTo>
                    <a:pt x="13340" y="84601"/>
                  </a:lnTo>
                  <a:lnTo>
                    <a:pt x="13296" y="84645"/>
                  </a:lnTo>
                  <a:lnTo>
                    <a:pt x="12330" y="86795"/>
                  </a:lnTo>
                  <a:lnTo>
                    <a:pt x="12330" y="86839"/>
                  </a:lnTo>
                  <a:lnTo>
                    <a:pt x="11716" y="89209"/>
                  </a:lnTo>
                  <a:lnTo>
                    <a:pt x="11716" y="89253"/>
                  </a:lnTo>
                  <a:lnTo>
                    <a:pt x="12418" y="95571"/>
                  </a:lnTo>
                  <a:lnTo>
                    <a:pt x="13559" y="102505"/>
                  </a:lnTo>
                  <a:lnTo>
                    <a:pt x="13603" y="102592"/>
                  </a:lnTo>
                  <a:lnTo>
                    <a:pt x="13735" y="102636"/>
                  </a:lnTo>
                  <a:lnTo>
                    <a:pt x="13822" y="102636"/>
                  </a:lnTo>
                  <a:lnTo>
                    <a:pt x="13866" y="102548"/>
                  </a:lnTo>
                  <a:lnTo>
                    <a:pt x="13910" y="102505"/>
                  </a:lnTo>
                  <a:lnTo>
                    <a:pt x="13910" y="102417"/>
                  </a:lnTo>
                  <a:lnTo>
                    <a:pt x="12769" y="95484"/>
                  </a:lnTo>
                  <a:lnTo>
                    <a:pt x="12067" y="89253"/>
                  </a:lnTo>
                  <a:lnTo>
                    <a:pt x="12682" y="86927"/>
                  </a:lnTo>
                  <a:lnTo>
                    <a:pt x="13603" y="84865"/>
                  </a:lnTo>
                  <a:lnTo>
                    <a:pt x="15095" y="84294"/>
                  </a:lnTo>
                  <a:lnTo>
                    <a:pt x="15183" y="84250"/>
                  </a:lnTo>
                  <a:lnTo>
                    <a:pt x="16675" y="82188"/>
                  </a:lnTo>
                  <a:lnTo>
                    <a:pt x="17859" y="80477"/>
                  </a:lnTo>
                  <a:lnTo>
                    <a:pt x="17859" y="80433"/>
                  </a:lnTo>
                  <a:lnTo>
                    <a:pt x="18562" y="78063"/>
                  </a:lnTo>
                  <a:lnTo>
                    <a:pt x="18913" y="76220"/>
                  </a:lnTo>
                  <a:lnTo>
                    <a:pt x="18913" y="76176"/>
                  </a:lnTo>
                  <a:lnTo>
                    <a:pt x="18518" y="68980"/>
                  </a:lnTo>
                  <a:lnTo>
                    <a:pt x="19966" y="56430"/>
                  </a:lnTo>
                  <a:lnTo>
                    <a:pt x="21853" y="53666"/>
                  </a:lnTo>
                  <a:lnTo>
                    <a:pt x="21896" y="53622"/>
                  </a:lnTo>
                  <a:lnTo>
                    <a:pt x="23081" y="50682"/>
                  </a:lnTo>
                  <a:lnTo>
                    <a:pt x="24661" y="47654"/>
                  </a:lnTo>
                  <a:lnTo>
                    <a:pt x="27601" y="43837"/>
                  </a:lnTo>
                  <a:lnTo>
                    <a:pt x="31726" y="41072"/>
                  </a:lnTo>
                  <a:lnTo>
                    <a:pt x="35324" y="40107"/>
                  </a:lnTo>
                  <a:lnTo>
                    <a:pt x="39054" y="38922"/>
                  </a:lnTo>
                  <a:lnTo>
                    <a:pt x="42871" y="37825"/>
                  </a:lnTo>
                  <a:lnTo>
                    <a:pt x="42915" y="37781"/>
                  </a:lnTo>
                  <a:lnTo>
                    <a:pt x="47567" y="35368"/>
                  </a:lnTo>
                  <a:lnTo>
                    <a:pt x="51560" y="33920"/>
                  </a:lnTo>
                  <a:lnTo>
                    <a:pt x="56650" y="32077"/>
                  </a:lnTo>
                  <a:lnTo>
                    <a:pt x="61213" y="30453"/>
                  </a:lnTo>
                  <a:lnTo>
                    <a:pt x="65250" y="29005"/>
                  </a:lnTo>
                  <a:lnTo>
                    <a:pt x="70911" y="27074"/>
                  </a:lnTo>
                  <a:lnTo>
                    <a:pt x="76352" y="25056"/>
                  </a:lnTo>
                  <a:lnTo>
                    <a:pt x="79687" y="25451"/>
                  </a:lnTo>
                  <a:lnTo>
                    <a:pt x="79731" y="25451"/>
                  </a:lnTo>
                  <a:lnTo>
                    <a:pt x="83592" y="24266"/>
                  </a:lnTo>
                  <a:lnTo>
                    <a:pt x="83680" y="24222"/>
                  </a:lnTo>
                  <a:lnTo>
                    <a:pt x="91623" y="18649"/>
                  </a:lnTo>
                  <a:lnTo>
                    <a:pt x="95045" y="16236"/>
                  </a:lnTo>
                  <a:lnTo>
                    <a:pt x="98995" y="17772"/>
                  </a:lnTo>
                  <a:lnTo>
                    <a:pt x="100443" y="18342"/>
                  </a:lnTo>
                  <a:lnTo>
                    <a:pt x="104655" y="19658"/>
                  </a:lnTo>
                  <a:lnTo>
                    <a:pt x="106059" y="21589"/>
                  </a:lnTo>
                  <a:lnTo>
                    <a:pt x="105884" y="24705"/>
                  </a:lnTo>
                  <a:lnTo>
                    <a:pt x="106103" y="27776"/>
                  </a:lnTo>
                  <a:lnTo>
                    <a:pt x="105489" y="31462"/>
                  </a:lnTo>
                  <a:lnTo>
                    <a:pt x="93466" y="37737"/>
                  </a:lnTo>
                  <a:lnTo>
                    <a:pt x="89078" y="37957"/>
                  </a:lnTo>
                  <a:lnTo>
                    <a:pt x="88990" y="38000"/>
                  </a:lnTo>
                  <a:lnTo>
                    <a:pt x="82276" y="41643"/>
                  </a:lnTo>
                  <a:lnTo>
                    <a:pt x="82276" y="41686"/>
                  </a:lnTo>
                  <a:lnTo>
                    <a:pt x="77625" y="45504"/>
                  </a:lnTo>
                  <a:lnTo>
                    <a:pt x="68541" y="52569"/>
                  </a:lnTo>
                  <a:lnTo>
                    <a:pt x="68498" y="52569"/>
                  </a:lnTo>
                  <a:lnTo>
                    <a:pt x="64987" y="56299"/>
                  </a:lnTo>
                  <a:lnTo>
                    <a:pt x="61082" y="58010"/>
                  </a:lnTo>
                  <a:lnTo>
                    <a:pt x="61038" y="58054"/>
                  </a:lnTo>
                  <a:lnTo>
                    <a:pt x="58186" y="59765"/>
                  </a:lnTo>
                  <a:lnTo>
                    <a:pt x="58142" y="59809"/>
                  </a:lnTo>
                  <a:lnTo>
                    <a:pt x="55377" y="63670"/>
                  </a:lnTo>
                  <a:lnTo>
                    <a:pt x="51735" y="70560"/>
                  </a:lnTo>
                  <a:lnTo>
                    <a:pt x="51691" y="70604"/>
                  </a:lnTo>
                  <a:lnTo>
                    <a:pt x="50989" y="74992"/>
                  </a:lnTo>
                  <a:lnTo>
                    <a:pt x="50989" y="75035"/>
                  </a:lnTo>
                  <a:lnTo>
                    <a:pt x="51077" y="76484"/>
                  </a:lnTo>
                  <a:lnTo>
                    <a:pt x="50945" y="77361"/>
                  </a:lnTo>
                  <a:lnTo>
                    <a:pt x="50243" y="78678"/>
                  </a:lnTo>
                  <a:lnTo>
                    <a:pt x="48707" y="80696"/>
                  </a:lnTo>
                  <a:lnTo>
                    <a:pt x="48707" y="80740"/>
                  </a:lnTo>
                  <a:lnTo>
                    <a:pt x="47698" y="82495"/>
                  </a:lnTo>
                  <a:lnTo>
                    <a:pt x="46908" y="84250"/>
                  </a:lnTo>
                  <a:lnTo>
                    <a:pt x="46426" y="85084"/>
                  </a:lnTo>
                  <a:lnTo>
                    <a:pt x="43442" y="86708"/>
                  </a:lnTo>
                  <a:lnTo>
                    <a:pt x="43354" y="86752"/>
                  </a:lnTo>
                  <a:lnTo>
                    <a:pt x="41774" y="88814"/>
                  </a:lnTo>
                  <a:lnTo>
                    <a:pt x="41730" y="88814"/>
                  </a:lnTo>
                  <a:lnTo>
                    <a:pt x="40809" y="90745"/>
                  </a:lnTo>
                  <a:lnTo>
                    <a:pt x="40809" y="90832"/>
                  </a:lnTo>
                  <a:lnTo>
                    <a:pt x="40809" y="92368"/>
                  </a:lnTo>
                  <a:lnTo>
                    <a:pt x="40809" y="93202"/>
                  </a:lnTo>
                  <a:lnTo>
                    <a:pt x="40853" y="93334"/>
                  </a:lnTo>
                  <a:lnTo>
                    <a:pt x="43091" y="96142"/>
                  </a:lnTo>
                  <a:lnTo>
                    <a:pt x="44188" y="97809"/>
                  </a:lnTo>
                  <a:lnTo>
                    <a:pt x="44275" y="97897"/>
                  </a:lnTo>
                  <a:lnTo>
                    <a:pt x="47918" y="98731"/>
                  </a:lnTo>
                  <a:lnTo>
                    <a:pt x="51209" y="99170"/>
                  </a:lnTo>
                  <a:lnTo>
                    <a:pt x="52437" y="99389"/>
                  </a:lnTo>
                  <a:lnTo>
                    <a:pt x="52481" y="99389"/>
                  </a:lnTo>
                  <a:lnTo>
                    <a:pt x="58186" y="98292"/>
                  </a:lnTo>
                  <a:lnTo>
                    <a:pt x="62091" y="97283"/>
                  </a:lnTo>
                  <a:lnTo>
                    <a:pt x="63627" y="97283"/>
                  </a:lnTo>
                  <a:lnTo>
                    <a:pt x="65163" y="97590"/>
                  </a:lnTo>
                  <a:lnTo>
                    <a:pt x="65250" y="97590"/>
                  </a:lnTo>
                  <a:lnTo>
                    <a:pt x="68761" y="97019"/>
                  </a:lnTo>
                  <a:lnTo>
                    <a:pt x="68805" y="96976"/>
                  </a:lnTo>
                  <a:lnTo>
                    <a:pt x="68892" y="96932"/>
                  </a:lnTo>
                  <a:lnTo>
                    <a:pt x="70779" y="94211"/>
                  </a:lnTo>
                  <a:lnTo>
                    <a:pt x="74334" y="92237"/>
                  </a:lnTo>
                  <a:lnTo>
                    <a:pt x="78941" y="91359"/>
                  </a:lnTo>
                  <a:lnTo>
                    <a:pt x="79029" y="91315"/>
                  </a:lnTo>
                  <a:lnTo>
                    <a:pt x="81574" y="89121"/>
                  </a:lnTo>
                  <a:lnTo>
                    <a:pt x="81618" y="89077"/>
                  </a:lnTo>
                  <a:lnTo>
                    <a:pt x="83110" y="86225"/>
                  </a:lnTo>
                  <a:lnTo>
                    <a:pt x="84295" y="84777"/>
                  </a:lnTo>
                  <a:lnTo>
                    <a:pt x="87849" y="83768"/>
                  </a:lnTo>
                  <a:lnTo>
                    <a:pt x="91228" y="83329"/>
                  </a:lnTo>
                  <a:lnTo>
                    <a:pt x="91272" y="83285"/>
                  </a:lnTo>
                  <a:lnTo>
                    <a:pt x="98600" y="81135"/>
                  </a:lnTo>
                  <a:lnTo>
                    <a:pt x="98643" y="81091"/>
                  </a:lnTo>
                  <a:lnTo>
                    <a:pt x="100969" y="78897"/>
                  </a:lnTo>
                  <a:lnTo>
                    <a:pt x="104567" y="75781"/>
                  </a:lnTo>
                  <a:lnTo>
                    <a:pt x="104611" y="75738"/>
                  </a:lnTo>
                  <a:lnTo>
                    <a:pt x="109877" y="64416"/>
                  </a:lnTo>
                  <a:lnTo>
                    <a:pt x="113738" y="60774"/>
                  </a:lnTo>
                  <a:lnTo>
                    <a:pt x="116064" y="58844"/>
                  </a:lnTo>
                  <a:lnTo>
                    <a:pt x="118872" y="56825"/>
                  </a:lnTo>
                  <a:lnTo>
                    <a:pt x="119882" y="56255"/>
                  </a:lnTo>
                  <a:lnTo>
                    <a:pt x="119926" y="56211"/>
                  </a:lnTo>
                  <a:lnTo>
                    <a:pt x="119969" y="56167"/>
                  </a:lnTo>
                  <a:lnTo>
                    <a:pt x="120277" y="54982"/>
                  </a:lnTo>
                  <a:lnTo>
                    <a:pt x="120277" y="54894"/>
                  </a:lnTo>
                  <a:lnTo>
                    <a:pt x="117161" y="48225"/>
                  </a:lnTo>
                  <a:lnTo>
                    <a:pt x="117293" y="44977"/>
                  </a:lnTo>
                  <a:lnTo>
                    <a:pt x="117907" y="42301"/>
                  </a:lnTo>
                  <a:lnTo>
                    <a:pt x="119092" y="38483"/>
                  </a:lnTo>
                  <a:lnTo>
                    <a:pt x="119136" y="38395"/>
                  </a:lnTo>
                  <a:lnTo>
                    <a:pt x="116722" y="30409"/>
                  </a:lnTo>
                  <a:lnTo>
                    <a:pt x="116898" y="18342"/>
                  </a:lnTo>
                  <a:lnTo>
                    <a:pt x="116898" y="18298"/>
                  </a:lnTo>
                  <a:lnTo>
                    <a:pt x="113300" y="3467"/>
                  </a:lnTo>
                  <a:lnTo>
                    <a:pt x="112597" y="1536"/>
                  </a:lnTo>
                  <a:lnTo>
                    <a:pt x="112554" y="1448"/>
                  </a:lnTo>
                  <a:lnTo>
                    <a:pt x="112510" y="1404"/>
                  </a:lnTo>
                  <a:lnTo>
                    <a:pt x="106674"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 name="Google Shape;1261;p17"/>
            <p:cNvSpPr/>
            <p:nvPr/>
          </p:nvSpPr>
          <p:spPr>
            <a:xfrm>
              <a:off x="4836800" y="3535975"/>
              <a:ext cx="125075" cy="1464550"/>
            </a:xfrm>
            <a:custGeom>
              <a:rect b="b" l="l" r="r" t="t"/>
              <a:pathLst>
                <a:path extrusionOk="0" h="58582" w="5003">
                  <a:moveTo>
                    <a:pt x="2106" y="1"/>
                  </a:moveTo>
                  <a:lnTo>
                    <a:pt x="2063" y="45"/>
                  </a:lnTo>
                  <a:lnTo>
                    <a:pt x="2019" y="133"/>
                  </a:lnTo>
                  <a:lnTo>
                    <a:pt x="2019" y="220"/>
                  </a:lnTo>
                  <a:lnTo>
                    <a:pt x="2019" y="308"/>
                  </a:lnTo>
                  <a:lnTo>
                    <a:pt x="2721" y="2985"/>
                  </a:lnTo>
                  <a:lnTo>
                    <a:pt x="3335" y="5837"/>
                  </a:lnTo>
                  <a:lnTo>
                    <a:pt x="4257" y="9435"/>
                  </a:lnTo>
                  <a:lnTo>
                    <a:pt x="4564" y="11717"/>
                  </a:lnTo>
                  <a:lnTo>
                    <a:pt x="4652" y="14394"/>
                  </a:lnTo>
                  <a:lnTo>
                    <a:pt x="4520" y="17070"/>
                  </a:lnTo>
                  <a:lnTo>
                    <a:pt x="4388" y="19221"/>
                  </a:lnTo>
                  <a:lnTo>
                    <a:pt x="4300" y="20537"/>
                  </a:lnTo>
                  <a:lnTo>
                    <a:pt x="3993" y="24223"/>
                  </a:lnTo>
                  <a:lnTo>
                    <a:pt x="4037" y="26505"/>
                  </a:lnTo>
                  <a:lnTo>
                    <a:pt x="3598" y="30893"/>
                  </a:lnTo>
                  <a:lnTo>
                    <a:pt x="3247" y="33613"/>
                  </a:lnTo>
                  <a:lnTo>
                    <a:pt x="2896" y="36071"/>
                  </a:lnTo>
                  <a:lnTo>
                    <a:pt x="2414" y="38572"/>
                  </a:lnTo>
                  <a:lnTo>
                    <a:pt x="1799" y="40634"/>
                  </a:lnTo>
                  <a:lnTo>
                    <a:pt x="132" y="46646"/>
                  </a:lnTo>
                  <a:lnTo>
                    <a:pt x="132" y="46690"/>
                  </a:lnTo>
                  <a:lnTo>
                    <a:pt x="0" y="49015"/>
                  </a:lnTo>
                  <a:lnTo>
                    <a:pt x="0" y="50419"/>
                  </a:lnTo>
                  <a:lnTo>
                    <a:pt x="0" y="50463"/>
                  </a:lnTo>
                  <a:lnTo>
                    <a:pt x="527" y="52789"/>
                  </a:lnTo>
                  <a:lnTo>
                    <a:pt x="1317" y="55466"/>
                  </a:lnTo>
                  <a:lnTo>
                    <a:pt x="2106" y="57528"/>
                  </a:lnTo>
                  <a:lnTo>
                    <a:pt x="2150" y="57572"/>
                  </a:lnTo>
                  <a:lnTo>
                    <a:pt x="2809" y="58493"/>
                  </a:lnTo>
                  <a:lnTo>
                    <a:pt x="2896" y="58537"/>
                  </a:lnTo>
                  <a:lnTo>
                    <a:pt x="2940" y="58581"/>
                  </a:lnTo>
                  <a:lnTo>
                    <a:pt x="3072" y="58537"/>
                  </a:lnTo>
                  <a:lnTo>
                    <a:pt x="3116" y="58493"/>
                  </a:lnTo>
                  <a:lnTo>
                    <a:pt x="3116" y="58406"/>
                  </a:lnTo>
                  <a:lnTo>
                    <a:pt x="3116" y="58362"/>
                  </a:lnTo>
                  <a:lnTo>
                    <a:pt x="3116" y="58274"/>
                  </a:lnTo>
                  <a:lnTo>
                    <a:pt x="2457" y="57353"/>
                  </a:lnTo>
                  <a:lnTo>
                    <a:pt x="1668" y="55334"/>
                  </a:lnTo>
                  <a:lnTo>
                    <a:pt x="878" y="52701"/>
                  </a:lnTo>
                  <a:lnTo>
                    <a:pt x="351" y="50419"/>
                  </a:lnTo>
                  <a:lnTo>
                    <a:pt x="351" y="49015"/>
                  </a:lnTo>
                  <a:lnTo>
                    <a:pt x="483" y="46734"/>
                  </a:lnTo>
                  <a:lnTo>
                    <a:pt x="2106" y="40722"/>
                  </a:lnTo>
                  <a:lnTo>
                    <a:pt x="2765" y="38660"/>
                  </a:lnTo>
                  <a:lnTo>
                    <a:pt x="3247" y="36114"/>
                  </a:lnTo>
                  <a:lnTo>
                    <a:pt x="3598" y="33657"/>
                  </a:lnTo>
                  <a:lnTo>
                    <a:pt x="3949" y="30937"/>
                  </a:lnTo>
                  <a:lnTo>
                    <a:pt x="4388" y="26549"/>
                  </a:lnTo>
                  <a:lnTo>
                    <a:pt x="4388" y="26505"/>
                  </a:lnTo>
                  <a:lnTo>
                    <a:pt x="4344" y="24223"/>
                  </a:lnTo>
                  <a:lnTo>
                    <a:pt x="4652" y="20581"/>
                  </a:lnTo>
                  <a:lnTo>
                    <a:pt x="4739" y="19221"/>
                  </a:lnTo>
                  <a:lnTo>
                    <a:pt x="4871" y="17070"/>
                  </a:lnTo>
                  <a:lnTo>
                    <a:pt x="5003" y="14394"/>
                  </a:lnTo>
                  <a:lnTo>
                    <a:pt x="4915" y="11717"/>
                  </a:lnTo>
                  <a:lnTo>
                    <a:pt x="4915" y="11673"/>
                  </a:lnTo>
                  <a:lnTo>
                    <a:pt x="4608" y="9391"/>
                  </a:lnTo>
                  <a:lnTo>
                    <a:pt x="4608" y="9347"/>
                  </a:lnTo>
                  <a:lnTo>
                    <a:pt x="3686" y="5749"/>
                  </a:lnTo>
                  <a:lnTo>
                    <a:pt x="3072" y="2897"/>
                  </a:lnTo>
                  <a:lnTo>
                    <a:pt x="2370" y="264"/>
                  </a:lnTo>
                  <a:lnTo>
                    <a:pt x="2370" y="177"/>
                  </a:lnTo>
                  <a:lnTo>
                    <a:pt x="2370" y="133"/>
                  </a:lnTo>
                  <a:lnTo>
                    <a:pt x="2370" y="45"/>
                  </a:lnTo>
                  <a:lnTo>
                    <a:pt x="2326"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 name="Google Shape;1262;p17"/>
            <p:cNvSpPr/>
            <p:nvPr/>
          </p:nvSpPr>
          <p:spPr>
            <a:xfrm>
              <a:off x="4802775" y="3543675"/>
              <a:ext cx="129475" cy="1510600"/>
            </a:xfrm>
            <a:custGeom>
              <a:rect b="b" l="l" r="r" t="t"/>
              <a:pathLst>
                <a:path extrusionOk="0" h="60424" w="5179">
                  <a:moveTo>
                    <a:pt x="2853" y="0"/>
                  </a:moveTo>
                  <a:lnTo>
                    <a:pt x="2809" y="44"/>
                  </a:lnTo>
                  <a:lnTo>
                    <a:pt x="2765" y="88"/>
                  </a:lnTo>
                  <a:lnTo>
                    <a:pt x="2634" y="439"/>
                  </a:lnTo>
                  <a:lnTo>
                    <a:pt x="2634" y="527"/>
                  </a:lnTo>
                  <a:lnTo>
                    <a:pt x="3424" y="5046"/>
                  </a:lnTo>
                  <a:lnTo>
                    <a:pt x="4126" y="8030"/>
                  </a:lnTo>
                  <a:lnTo>
                    <a:pt x="4652" y="11058"/>
                  </a:lnTo>
                  <a:lnTo>
                    <a:pt x="4740" y="12857"/>
                  </a:lnTo>
                  <a:lnTo>
                    <a:pt x="4521" y="16324"/>
                  </a:lnTo>
                  <a:lnTo>
                    <a:pt x="4389" y="20273"/>
                  </a:lnTo>
                  <a:lnTo>
                    <a:pt x="4038" y="22730"/>
                  </a:lnTo>
                  <a:lnTo>
                    <a:pt x="3950" y="25012"/>
                  </a:lnTo>
                  <a:lnTo>
                    <a:pt x="4038" y="27338"/>
                  </a:lnTo>
                  <a:lnTo>
                    <a:pt x="3424" y="33525"/>
                  </a:lnTo>
                  <a:lnTo>
                    <a:pt x="2897" y="36903"/>
                  </a:lnTo>
                  <a:lnTo>
                    <a:pt x="2546" y="38264"/>
                  </a:lnTo>
                  <a:lnTo>
                    <a:pt x="1405" y="42520"/>
                  </a:lnTo>
                  <a:lnTo>
                    <a:pt x="1361" y="42520"/>
                  </a:lnTo>
                  <a:lnTo>
                    <a:pt x="966" y="45109"/>
                  </a:lnTo>
                  <a:lnTo>
                    <a:pt x="308" y="47259"/>
                  </a:lnTo>
                  <a:lnTo>
                    <a:pt x="45" y="48444"/>
                  </a:lnTo>
                  <a:lnTo>
                    <a:pt x="1" y="48488"/>
                  </a:lnTo>
                  <a:lnTo>
                    <a:pt x="264" y="50243"/>
                  </a:lnTo>
                  <a:lnTo>
                    <a:pt x="1054" y="53315"/>
                  </a:lnTo>
                  <a:lnTo>
                    <a:pt x="1800" y="55597"/>
                  </a:lnTo>
                  <a:lnTo>
                    <a:pt x="2765" y="58229"/>
                  </a:lnTo>
                  <a:lnTo>
                    <a:pt x="2809" y="58273"/>
                  </a:lnTo>
                  <a:lnTo>
                    <a:pt x="3687" y="59414"/>
                  </a:lnTo>
                  <a:lnTo>
                    <a:pt x="3687" y="59458"/>
                  </a:lnTo>
                  <a:lnTo>
                    <a:pt x="4916" y="60379"/>
                  </a:lnTo>
                  <a:lnTo>
                    <a:pt x="5003" y="60423"/>
                  </a:lnTo>
                  <a:lnTo>
                    <a:pt x="5091" y="60379"/>
                  </a:lnTo>
                  <a:lnTo>
                    <a:pt x="5135" y="60336"/>
                  </a:lnTo>
                  <a:lnTo>
                    <a:pt x="5179" y="60248"/>
                  </a:lnTo>
                  <a:lnTo>
                    <a:pt x="5179" y="60204"/>
                  </a:lnTo>
                  <a:lnTo>
                    <a:pt x="5179" y="60160"/>
                  </a:lnTo>
                  <a:lnTo>
                    <a:pt x="5135" y="60072"/>
                  </a:lnTo>
                  <a:lnTo>
                    <a:pt x="3950" y="59195"/>
                  </a:lnTo>
                  <a:lnTo>
                    <a:pt x="3073" y="58054"/>
                  </a:lnTo>
                  <a:lnTo>
                    <a:pt x="2107" y="55465"/>
                  </a:lnTo>
                  <a:lnTo>
                    <a:pt x="1405" y="53183"/>
                  </a:lnTo>
                  <a:lnTo>
                    <a:pt x="615" y="50155"/>
                  </a:lnTo>
                  <a:lnTo>
                    <a:pt x="352" y="48488"/>
                  </a:lnTo>
                  <a:lnTo>
                    <a:pt x="659" y="47347"/>
                  </a:lnTo>
                  <a:lnTo>
                    <a:pt x="1317" y="45197"/>
                  </a:lnTo>
                  <a:lnTo>
                    <a:pt x="1317" y="45153"/>
                  </a:lnTo>
                  <a:lnTo>
                    <a:pt x="1712" y="42564"/>
                  </a:lnTo>
                  <a:lnTo>
                    <a:pt x="2897" y="38352"/>
                  </a:lnTo>
                  <a:lnTo>
                    <a:pt x="3248" y="36991"/>
                  </a:lnTo>
                  <a:lnTo>
                    <a:pt x="3248" y="36947"/>
                  </a:lnTo>
                  <a:lnTo>
                    <a:pt x="3775" y="33569"/>
                  </a:lnTo>
                  <a:lnTo>
                    <a:pt x="4389" y="27338"/>
                  </a:lnTo>
                  <a:lnTo>
                    <a:pt x="4301" y="25012"/>
                  </a:lnTo>
                  <a:lnTo>
                    <a:pt x="4389" y="22730"/>
                  </a:lnTo>
                  <a:lnTo>
                    <a:pt x="4696" y="20317"/>
                  </a:lnTo>
                  <a:lnTo>
                    <a:pt x="4872" y="16368"/>
                  </a:lnTo>
                  <a:lnTo>
                    <a:pt x="5091" y="12857"/>
                  </a:lnTo>
                  <a:lnTo>
                    <a:pt x="5003" y="11014"/>
                  </a:lnTo>
                  <a:lnTo>
                    <a:pt x="4477" y="7942"/>
                  </a:lnTo>
                  <a:lnTo>
                    <a:pt x="3775" y="4959"/>
                  </a:lnTo>
                  <a:lnTo>
                    <a:pt x="2985" y="483"/>
                  </a:lnTo>
                  <a:lnTo>
                    <a:pt x="3073" y="220"/>
                  </a:lnTo>
                  <a:lnTo>
                    <a:pt x="3116" y="132"/>
                  </a:lnTo>
                  <a:lnTo>
                    <a:pt x="3073" y="88"/>
                  </a:lnTo>
                  <a:lnTo>
                    <a:pt x="3029" y="44"/>
                  </a:lnTo>
                  <a:lnTo>
                    <a:pt x="2985"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 name="Google Shape;1263;p17"/>
            <p:cNvSpPr/>
            <p:nvPr/>
          </p:nvSpPr>
          <p:spPr>
            <a:xfrm>
              <a:off x="4766575" y="3551350"/>
              <a:ext cx="129475" cy="1474400"/>
            </a:xfrm>
            <a:custGeom>
              <a:rect b="b" l="l" r="r" t="t"/>
              <a:pathLst>
                <a:path extrusionOk="0" h="58976" w="5179">
                  <a:moveTo>
                    <a:pt x="3687" y="0"/>
                  </a:moveTo>
                  <a:lnTo>
                    <a:pt x="3643" y="44"/>
                  </a:lnTo>
                  <a:lnTo>
                    <a:pt x="3555" y="88"/>
                  </a:lnTo>
                  <a:lnTo>
                    <a:pt x="3555" y="132"/>
                  </a:lnTo>
                  <a:lnTo>
                    <a:pt x="3336" y="878"/>
                  </a:lnTo>
                  <a:lnTo>
                    <a:pt x="3336" y="966"/>
                  </a:lnTo>
                  <a:lnTo>
                    <a:pt x="3994" y="5749"/>
                  </a:lnTo>
                  <a:lnTo>
                    <a:pt x="4521" y="8513"/>
                  </a:lnTo>
                  <a:lnTo>
                    <a:pt x="4828" y="10356"/>
                  </a:lnTo>
                  <a:lnTo>
                    <a:pt x="4740" y="13472"/>
                  </a:lnTo>
                  <a:lnTo>
                    <a:pt x="4608" y="15973"/>
                  </a:lnTo>
                  <a:lnTo>
                    <a:pt x="4608" y="18123"/>
                  </a:lnTo>
                  <a:lnTo>
                    <a:pt x="4477" y="19834"/>
                  </a:lnTo>
                  <a:lnTo>
                    <a:pt x="4082" y="21984"/>
                  </a:lnTo>
                  <a:lnTo>
                    <a:pt x="4082" y="22028"/>
                  </a:lnTo>
                  <a:lnTo>
                    <a:pt x="3994" y="25495"/>
                  </a:lnTo>
                  <a:lnTo>
                    <a:pt x="4169" y="28128"/>
                  </a:lnTo>
                  <a:lnTo>
                    <a:pt x="4082" y="29971"/>
                  </a:lnTo>
                  <a:lnTo>
                    <a:pt x="3687" y="33437"/>
                  </a:lnTo>
                  <a:lnTo>
                    <a:pt x="3248" y="36158"/>
                  </a:lnTo>
                  <a:lnTo>
                    <a:pt x="2678" y="38220"/>
                  </a:lnTo>
                  <a:lnTo>
                    <a:pt x="2063" y="40370"/>
                  </a:lnTo>
                  <a:lnTo>
                    <a:pt x="1712" y="41467"/>
                  </a:lnTo>
                  <a:lnTo>
                    <a:pt x="1712" y="41511"/>
                  </a:lnTo>
                  <a:lnTo>
                    <a:pt x="1624" y="44012"/>
                  </a:lnTo>
                  <a:lnTo>
                    <a:pt x="1537" y="44934"/>
                  </a:lnTo>
                  <a:lnTo>
                    <a:pt x="791" y="47259"/>
                  </a:lnTo>
                  <a:lnTo>
                    <a:pt x="1" y="49278"/>
                  </a:lnTo>
                  <a:lnTo>
                    <a:pt x="1" y="49366"/>
                  </a:lnTo>
                  <a:lnTo>
                    <a:pt x="45" y="49453"/>
                  </a:lnTo>
                  <a:lnTo>
                    <a:pt x="352" y="49673"/>
                  </a:lnTo>
                  <a:lnTo>
                    <a:pt x="1888" y="54324"/>
                  </a:lnTo>
                  <a:lnTo>
                    <a:pt x="2809" y="57308"/>
                  </a:lnTo>
                  <a:lnTo>
                    <a:pt x="2853" y="57308"/>
                  </a:lnTo>
                  <a:lnTo>
                    <a:pt x="3511" y="58888"/>
                  </a:lnTo>
                  <a:lnTo>
                    <a:pt x="3599" y="58975"/>
                  </a:lnTo>
                  <a:lnTo>
                    <a:pt x="3775" y="58975"/>
                  </a:lnTo>
                  <a:lnTo>
                    <a:pt x="3818" y="58932"/>
                  </a:lnTo>
                  <a:lnTo>
                    <a:pt x="3862" y="58888"/>
                  </a:lnTo>
                  <a:lnTo>
                    <a:pt x="3862" y="58800"/>
                  </a:lnTo>
                  <a:lnTo>
                    <a:pt x="3862" y="58756"/>
                  </a:lnTo>
                  <a:lnTo>
                    <a:pt x="3160" y="57176"/>
                  </a:lnTo>
                  <a:lnTo>
                    <a:pt x="2195" y="54193"/>
                  </a:lnTo>
                  <a:lnTo>
                    <a:pt x="659" y="49541"/>
                  </a:lnTo>
                  <a:lnTo>
                    <a:pt x="615" y="49410"/>
                  </a:lnTo>
                  <a:lnTo>
                    <a:pt x="352" y="49278"/>
                  </a:lnTo>
                  <a:lnTo>
                    <a:pt x="1098" y="47391"/>
                  </a:lnTo>
                  <a:lnTo>
                    <a:pt x="1888" y="45022"/>
                  </a:lnTo>
                  <a:lnTo>
                    <a:pt x="1975" y="44056"/>
                  </a:lnTo>
                  <a:lnTo>
                    <a:pt x="2063" y="41555"/>
                  </a:lnTo>
                  <a:lnTo>
                    <a:pt x="2414" y="40502"/>
                  </a:lnTo>
                  <a:lnTo>
                    <a:pt x="3029" y="38308"/>
                  </a:lnTo>
                  <a:lnTo>
                    <a:pt x="3599" y="36245"/>
                  </a:lnTo>
                  <a:lnTo>
                    <a:pt x="4038" y="33481"/>
                  </a:lnTo>
                  <a:lnTo>
                    <a:pt x="4433" y="30014"/>
                  </a:lnTo>
                  <a:lnTo>
                    <a:pt x="4521" y="28128"/>
                  </a:lnTo>
                  <a:lnTo>
                    <a:pt x="4345" y="25495"/>
                  </a:lnTo>
                  <a:lnTo>
                    <a:pt x="4433" y="22028"/>
                  </a:lnTo>
                  <a:lnTo>
                    <a:pt x="4828" y="19878"/>
                  </a:lnTo>
                  <a:lnTo>
                    <a:pt x="4959" y="18167"/>
                  </a:lnTo>
                  <a:lnTo>
                    <a:pt x="4959" y="16017"/>
                  </a:lnTo>
                  <a:lnTo>
                    <a:pt x="5091" y="13472"/>
                  </a:lnTo>
                  <a:lnTo>
                    <a:pt x="5179" y="10312"/>
                  </a:lnTo>
                  <a:lnTo>
                    <a:pt x="5179" y="10268"/>
                  </a:lnTo>
                  <a:lnTo>
                    <a:pt x="4828" y="8469"/>
                  </a:lnTo>
                  <a:lnTo>
                    <a:pt x="4345" y="5661"/>
                  </a:lnTo>
                  <a:lnTo>
                    <a:pt x="3687" y="966"/>
                  </a:lnTo>
                  <a:lnTo>
                    <a:pt x="3862" y="220"/>
                  </a:lnTo>
                  <a:lnTo>
                    <a:pt x="3862" y="176"/>
                  </a:lnTo>
                  <a:lnTo>
                    <a:pt x="3862" y="88"/>
                  </a:lnTo>
                  <a:lnTo>
                    <a:pt x="3818" y="44"/>
                  </a:lnTo>
                  <a:lnTo>
                    <a:pt x="3775"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 name="Google Shape;1264;p17"/>
            <p:cNvSpPr/>
            <p:nvPr/>
          </p:nvSpPr>
          <p:spPr>
            <a:xfrm>
              <a:off x="4751225" y="3587550"/>
              <a:ext cx="113025" cy="1464525"/>
            </a:xfrm>
            <a:custGeom>
              <a:rect b="b" l="l" r="r" t="t"/>
              <a:pathLst>
                <a:path extrusionOk="0" h="58581" w="4521">
                  <a:moveTo>
                    <a:pt x="3248" y="0"/>
                  </a:moveTo>
                  <a:lnTo>
                    <a:pt x="3204" y="44"/>
                  </a:lnTo>
                  <a:lnTo>
                    <a:pt x="3160" y="88"/>
                  </a:lnTo>
                  <a:lnTo>
                    <a:pt x="3072" y="351"/>
                  </a:lnTo>
                  <a:lnTo>
                    <a:pt x="3072" y="439"/>
                  </a:lnTo>
                  <a:lnTo>
                    <a:pt x="3423" y="3423"/>
                  </a:lnTo>
                  <a:lnTo>
                    <a:pt x="3950" y="6977"/>
                  </a:lnTo>
                  <a:lnTo>
                    <a:pt x="4169" y="8338"/>
                  </a:lnTo>
                  <a:lnTo>
                    <a:pt x="3994" y="12989"/>
                  </a:lnTo>
                  <a:lnTo>
                    <a:pt x="3950" y="15622"/>
                  </a:lnTo>
                  <a:lnTo>
                    <a:pt x="3643" y="17772"/>
                  </a:lnTo>
                  <a:lnTo>
                    <a:pt x="3292" y="19834"/>
                  </a:lnTo>
                  <a:lnTo>
                    <a:pt x="3248" y="23915"/>
                  </a:lnTo>
                  <a:lnTo>
                    <a:pt x="3335" y="26943"/>
                  </a:lnTo>
                  <a:lnTo>
                    <a:pt x="3467" y="28830"/>
                  </a:lnTo>
                  <a:lnTo>
                    <a:pt x="3072" y="32209"/>
                  </a:lnTo>
                  <a:lnTo>
                    <a:pt x="2765" y="34315"/>
                  </a:lnTo>
                  <a:lnTo>
                    <a:pt x="2458" y="35500"/>
                  </a:lnTo>
                  <a:lnTo>
                    <a:pt x="1273" y="39054"/>
                  </a:lnTo>
                  <a:lnTo>
                    <a:pt x="1273" y="39098"/>
                  </a:lnTo>
                  <a:lnTo>
                    <a:pt x="1098" y="40195"/>
                  </a:lnTo>
                  <a:lnTo>
                    <a:pt x="1054" y="40239"/>
                  </a:lnTo>
                  <a:lnTo>
                    <a:pt x="1273" y="43486"/>
                  </a:lnTo>
                  <a:lnTo>
                    <a:pt x="483" y="46075"/>
                  </a:lnTo>
                  <a:lnTo>
                    <a:pt x="1" y="47391"/>
                  </a:lnTo>
                  <a:lnTo>
                    <a:pt x="1" y="47435"/>
                  </a:lnTo>
                  <a:lnTo>
                    <a:pt x="1" y="48313"/>
                  </a:lnTo>
                  <a:lnTo>
                    <a:pt x="1" y="48356"/>
                  </a:lnTo>
                  <a:lnTo>
                    <a:pt x="1492" y="53096"/>
                  </a:lnTo>
                  <a:lnTo>
                    <a:pt x="2633" y="56606"/>
                  </a:lnTo>
                  <a:lnTo>
                    <a:pt x="3467" y="58449"/>
                  </a:lnTo>
                  <a:lnTo>
                    <a:pt x="3511" y="58537"/>
                  </a:lnTo>
                  <a:lnTo>
                    <a:pt x="3599" y="58581"/>
                  </a:lnTo>
                  <a:lnTo>
                    <a:pt x="3686" y="58537"/>
                  </a:lnTo>
                  <a:lnTo>
                    <a:pt x="3730" y="58493"/>
                  </a:lnTo>
                  <a:lnTo>
                    <a:pt x="3774" y="58449"/>
                  </a:lnTo>
                  <a:lnTo>
                    <a:pt x="3774" y="58405"/>
                  </a:lnTo>
                  <a:lnTo>
                    <a:pt x="3774" y="58317"/>
                  </a:lnTo>
                  <a:lnTo>
                    <a:pt x="2984" y="56474"/>
                  </a:lnTo>
                  <a:lnTo>
                    <a:pt x="1843" y="52964"/>
                  </a:lnTo>
                  <a:lnTo>
                    <a:pt x="352" y="48269"/>
                  </a:lnTo>
                  <a:lnTo>
                    <a:pt x="352" y="47479"/>
                  </a:lnTo>
                  <a:lnTo>
                    <a:pt x="790" y="46206"/>
                  </a:lnTo>
                  <a:lnTo>
                    <a:pt x="1580" y="43530"/>
                  </a:lnTo>
                  <a:lnTo>
                    <a:pt x="1624" y="43486"/>
                  </a:lnTo>
                  <a:lnTo>
                    <a:pt x="1405" y="40239"/>
                  </a:lnTo>
                  <a:lnTo>
                    <a:pt x="1624" y="39185"/>
                  </a:lnTo>
                  <a:lnTo>
                    <a:pt x="2765" y="35587"/>
                  </a:lnTo>
                  <a:lnTo>
                    <a:pt x="3116" y="34403"/>
                  </a:lnTo>
                  <a:lnTo>
                    <a:pt x="3116" y="34359"/>
                  </a:lnTo>
                  <a:lnTo>
                    <a:pt x="3423" y="32252"/>
                  </a:lnTo>
                  <a:lnTo>
                    <a:pt x="3818" y="28874"/>
                  </a:lnTo>
                  <a:lnTo>
                    <a:pt x="3818" y="28830"/>
                  </a:lnTo>
                  <a:lnTo>
                    <a:pt x="3686" y="26899"/>
                  </a:lnTo>
                  <a:lnTo>
                    <a:pt x="3599" y="23915"/>
                  </a:lnTo>
                  <a:lnTo>
                    <a:pt x="3643" y="19878"/>
                  </a:lnTo>
                  <a:lnTo>
                    <a:pt x="3994" y="17860"/>
                  </a:lnTo>
                  <a:lnTo>
                    <a:pt x="4301" y="15622"/>
                  </a:lnTo>
                  <a:lnTo>
                    <a:pt x="4345" y="12989"/>
                  </a:lnTo>
                  <a:lnTo>
                    <a:pt x="4520" y="8338"/>
                  </a:lnTo>
                  <a:lnTo>
                    <a:pt x="4520" y="8294"/>
                  </a:lnTo>
                  <a:lnTo>
                    <a:pt x="3774" y="3379"/>
                  </a:lnTo>
                  <a:lnTo>
                    <a:pt x="3423" y="439"/>
                  </a:lnTo>
                  <a:lnTo>
                    <a:pt x="3511" y="220"/>
                  </a:lnTo>
                  <a:lnTo>
                    <a:pt x="3511" y="132"/>
                  </a:lnTo>
                  <a:lnTo>
                    <a:pt x="3467" y="88"/>
                  </a:lnTo>
                  <a:lnTo>
                    <a:pt x="3423"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 name="Google Shape;1265;p17"/>
            <p:cNvSpPr/>
            <p:nvPr/>
          </p:nvSpPr>
          <p:spPr>
            <a:xfrm>
              <a:off x="4716125" y="4375200"/>
              <a:ext cx="64750" cy="674675"/>
            </a:xfrm>
            <a:custGeom>
              <a:rect b="b" l="l" r="r" t="t"/>
              <a:pathLst>
                <a:path extrusionOk="0" h="26987" w="2590">
                  <a:moveTo>
                    <a:pt x="2370" y="0"/>
                  </a:moveTo>
                  <a:lnTo>
                    <a:pt x="2282" y="44"/>
                  </a:lnTo>
                  <a:lnTo>
                    <a:pt x="2238" y="88"/>
                  </a:lnTo>
                  <a:lnTo>
                    <a:pt x="2238" y="176"/>
                  </a:lnTo>
                  <a:lnTo>
                    <a:pt x="2019" y="1931"/>
                  </a:lnTo>
                  <a:lnTo>
                    <a:pt x="1624" y="3248"/>
                  </a:lnTo>
                  <a:lnTo>
                    <a:pt x="571" y="5617"/>
                  </a:lnTo>
                  <a:lnTo>
                    <a:pt x="571" y="5661"/>
                  </a:lnTo>
                  <a:lnTo>
                    <a:pt x="132" y="6890"/>
                  </a:lnTo>
                  <a:lnTo>
                    <a:pt x="132" y="6934"/>
                  </a:lnTo>
                  <a:lnTo>
                    <a:pt x="0" y="10093"/>
                  </a:lnTo>
                  <a:lnTo>
                    <a:pt x="220" y="14393"/>
                  </a:lnTo>
                  <a:lnTo>
                    <a:pt x="88" y="17640"/>
                  </a:lnTo>
                  <a:lnTo>
                    <a:pt x="220" y="20229"/>
                  </a:lnTo>
                  <a:lnTo>
                    <a:pt x="483" y="22511"/>
                  </a:lnTo>
                  <a:lnTo>
                    <a:pt x="527" y="24837"/>
                  </a:lnTo>
                  <a:lnTo>
                    <a:pt x="527" y="24881"/>
                  </a:lnTo>
                  <a:lnTo>
                    <a:pt x="702" y="25319"/>
                  </a:lnTo>
                  <a:lnTo>
                    <a:pt x="790" y="26811"/>
                  </a:lnTo>
                  <a:lnTo>
                    <a:pt x="790" y="26899"/>
                  </a:lnTo>
                  <a:lnTo>
                    <a:pt x="834" y="26943"/>
                  </a:lnTo>
                  <a:lnTo>
                    <a:pt x="878" y="26987"/>
                  </a:lnTo>
                  <a:lnTo>
                    <a:pt x="1010" y="26987"/>
                  </a:lnTo>
                  <a:lnTo>
                    <a:pt x="1053" y="26943"/>
                  </a:lnTo>
                  <a:lnTo>
                    <a:pt x="1097" y="26855"/>
                  </a:lnTo>
                  <a:lnTo>
                    <a:pt x="1141" y="26811"/>
                  </a:lnTo>
                  <a:lnTo>
                    <a:pt x="1053" y="25275"/>
                  </a:lnTo>
                  <a:lnTo>
                    <a:pt x="1053" y="25232"/>
                  </a:lnTo>
                  <a:lnTo>
                    <a:pt x="878" y="24793"/>
                  </a:lnTo>
                  <a:lnTo>
                    <a:pt x="834" y="22467"/>
                  </a:lnTo>
                  <a:lnTo>
                    <a:pt x="571" y="20185"/>
                  </a:lnTo>
                  <a:lnTo>
                    <a:pt x="439" y="17640"/>
                  </a:lnTo>
                  <a:lnTo>
                    <a:pt x="571" y="14393"/>
                  </a:lnTo>
                  <a:lnTo>
                    <a:pt x="351" y="10093"/>
                  </a:lnTo>
                  <a:lnTo>
                    <a:pt x="483" y="6977"/>
                  </a:lnTo>
                  <a:lnTo>
                    <a:pt x="878" y="5749"/>
                  </a:lnTo>
                  <a:lnTo>
                    <a:pt x="1975" y="3379"/>
                  </a:lnTo>
                  <a:lnTo>
                    <a:pt x="1975" y="3335"/>
                  </a:lnTo>
                  <a:lnTo>
                    <a:pt x="2370" y="2019"/>
                  </a:lnTo>
                  <a:lnTo>
                    <a:pt x="2589" y="220"/>
                  </a:lnTo>
                  <a:lnTo>
                    <a:pt x="2589" y="132"/>
                  </a:lnTo>
                  <a:lnTo>
                    <a:pt x="2545" y="88"/>
                  </a:lnTo>
                  <a:lnTo>
                    <a:pt x="2502" y="44"/>
                  </a:lnTo>
                  <a:lnTo>
                    <a:pt x="2414"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 name="Google Shape;1266;p17"/>
            <p:cNvSpPr/>
            <p:nvPr/>
          </p:nvSpPr>
          <p:spPr>
            <a:xfrm>
              <a:off x="4683200" y="4215025"/>
              <a:ext cx="64750" cy="781100"/>
            </a:xfrm>
            <a:custGeom>
              <a:rect b="b" l="l" r="r" t="t"/>
              <a:pathLst>
                <a:path extrusionOk="0" h="31244" w="2590">
                  <a:moveTo>
                    <a:pt x="1976" y="1"/>
                  </a:moveTo>
                  <a:lnTo>
                    <a:pt x="1888" y="45"/>
                  </a:lnTo>
                  <a:lnTo>
                    <a:pt x="1888" y="89"/>
                  </a:lnTo>
                  <a:lnTo>
                    <a:pt x="1844" y="176"/>
                  </a:lnTo>
                  <a:lnTo>
                    <a:pt x="1844" y="2853"/>
                  </a:lnTo>
                  <a:lnTo>
                    <a:pt x="2063" y="6056"/>
                  </a:lnTo>
                  <a:lnTo>
                    <a:pt x="2239" y="7504"/>
                  </a:lnTo>
                  <a:lnTo>
                    <a:pt x="2151" y="8163"/>
                  </a:lnTo>
                  <a:lnTo>
                    <a:pt x="1098" y="10444"/>
                  </a:lnTo>
                  <a:lnTo>
                    <a:pt x="308" y="12419"/>
                  </a:lnTo>
                  <a:lnTo>
                    <a:pt x="308" y="12463"/>
                  </a:lnTo>
                  <a:lnTo>
                    <a:pt x="1" y="16324"/>
                  </a:lnTo>
                  <a:lnTo>
                    <a:pt x="89" y="18255"/>
                  </a:lnTo>
                  <a:lnTo>
                    <a:pt x="440" y="21985"/>
                  </a:lnTo>
                  <a:lnTo>
                    <a:pt x="440" y="24662"/>
                  </a:lnTo>
                  <a:lnTo>
                    <a:pt x="747" y="28874"/>
                  </a:lnTo>
                  <a:lnTo>
                    <a:pt x="835" y="29971"/>
                  </a:lnTo>
                  <a:lnTo>
                    <a:pt x="835" y="30015"/>
                  </a:lnTo>
                  <a:lnTo>
                    <a:pt x="1317" y="31156"/>
                  </a:lnTo>
                  <a:lnTo>
                    <a:pt x="1405" y="31200"/>
                  </a:lnTo>
                  <a:lnTo>
                    <a:pt x="1493" y="31244"/>
                  </a:lnTo>
                  <a:lnTo>
                    <a:pt x="1581" y="31244"/>
                  </a:lnTo>
                  <a:lnTo>
                    <a:pt x="1624" y="31200"/>
                  </a:lnTo>
                  <a:lnTo>
                    <a:pt x="1668" y="31156"/>
                  </a:lnTo>
                  <a:lnTo>
                    <a:pt x="1668" y="31068"/>
                  </a:lnTo>
                  <a:lnTo>
                    <a:pt x="1668" y="31024"/>
                  </a:lnTo>
                  <a:lnTo>
                    <a:pt x="1186" y="29883"/>
                  </a:lnTo>
                  <a:lnTo>
                    <a:pt x="1098" y="28874"/>
                  </a:lnTo>
                  <a:lnTo>
                    <a:pt x="791" y="24662"/>
                  </a:lnTo>
                  <a:lnTo>
                    <a:pt x="791" y="21941"/>
                  </a:lnTo>
                  <a:lnTo>
                    <a:pt x="440" y="18255"/>
                  </a:lnTo>
                  <a:lnTo>
                    <a:pt x="352" y="16324"/>
                  </a:lnTo>
                  <a:lnTo>
                    <a:pt x="615" y="12507"/>
                  </a:lnTo>
                  <a:lnTo>
                    <a:pt x="1449" y="10620"/>
                  </a:lnTo>
                  <a:lnTo>
                    <a:pt x="2502" y="8294"/>
                  </a:lnTo>
                  <a:lnTo>
                    <a:pt x="2502" y="8250"/>
                  </a:lnTo>
                  <a:lnTo>
                    <a:pt x="2590" y="7548"/>
                  </a:lnTo>
                  <a:lnTo>
                    <a:pt x="2590" y="7504"/>
                  </a:lnTo>
                  <a:lnTo>
                    <a:pt x="2414" y="6013"/>
                  </a:lnTo>
                  <a:lnTo>
                    <a:pt x="2195" y="2809"/>
                  </a:lnTo>
                  <a:lnTo>
                    <a:pt x="2195" y="176"/>
                  </a:lnTo>
                  <a:lnTo>
                    <a:pt x="2195" y="89"/>
                  </a:lnTo>
                  <a:lnTo>
                    <a:pt x="2151" y="45"/>
                  </a:lnTo>
                  <a:lnTo>
                    <a:pt x="2107"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 name="Google Shape;1267;p17"/>
            <p:cNvSpPr/>
            <p:nvPr/>
          </p:nvSpPr>
          <p:spPr>
            <a:xfrm>
              <a:off x="4650300" y="4168950"/>
              <a:ext cx="75725" cy="786600"/>
            </a:xfrm>
            <a:custGeom>
              <a:rect b="b" l="l" r="r" t="t"/>
              <a:pathLst>
                <a:path extrusionOk="0" h="31464" w="3029">
                  <a:moveTo>
                    <a:pt x="2765" y="1"/>
                  </a:moveTo>
                  <a:lnTo>
                    <a:pt x="2677" y="45"/>
                  </a:lnTo>
                  <a:lnTo>
                    <a:pt x="2677" y="89"/>
                  </a:lnTo>
                  <a:lnTo>
                    <a:pt x="2633" y="176"/>
                  </a:lnTo>
                  <a:lnTo>
                    <a:pt x="2677" y="791"/>
                  </a:lnTo>
                  <a:lnTo>
                    <a:pt x="2546" y="1668"/>
                  </a:lnTo>
                  <a:lnTo>
                    <a:pt x="1317" y="5442"/>
                  </a:lnTo>
                  <a:lnTo>
                    <a:pt x="1141" y="6320"/>
                  </a:lnTo>
                  <a:lnTo>
                    <a:pt x="1141" y="6364"/>
                  </a:lnTo>
                  <a:lnTo>
                    <a:pt x="1317" y="7548"/>
                  </a:lnTo>
                  <a:lnTo>
                    <a:pt x="1054" y="11892"/>
                  </a:lnTo>
                  <a:lnTo>
                    <a:pt x="352" y="13516"/>
                  </a:lnTo>
                  <a:lnTo>
                    <a:pt x="352" y="13560"/>
                  </a:lnTo>
                  <a:lnTo>
                    <a:pt x="132" y="14745"/>
                  </a:lnTo>
                  <a:lnTo>
                    <a:pt x="0" y="16939"/>
                  </a:lnTo>
                  <a:lnTo>
                    <a:pt x="44" y="19177"/>
                  </a:lnTo>
                  <a:lnTo>
                    <a:pt x="352" y="21634"/>
                  </a:lnTo>
                  <a:lnTo>
                    <a:pt x="746" y="25495"/>
                  </a:lnTo>
                  <a:lnTo>
                    <a:pt x="790" y="28040"/>
                  </a:lnTo>
                  <a:lnTo>
                    <a:pt x="1010" y="30322"/>
                  </a:lnTo>
                  <a:lnTo>
                    <a:pt x="1054" y="30366"/>
                  </a:lnTo>
                  <a:lnTo>
                    <a:pt x="1405" y="31375"/>
                  </a:lnTo>
                  <a:lnTo>
                    <a:pt x="1492" y="31463"/>
                  </a:lnTo>
                  <a:lnTo>
                    <a:pt x="1624" y="31463"/>
                  </a:lnTo>
                  <a:lnTo>
                    <a:pt x="1712" y="31419"/>
                  </a:lnTo>
                  <a:lnTo>
                    <a:pt x="1756" y="31375"/>
                  </a:lnTo>
                  <a:lnTo>
                    <a:pt x="1756" y="31288"/>
                  </a:lnTo>
                  <a:lnTo>
                    <a:pt x="1756" y="31244"/>
                  </a:lnTo>
                  <a:lnTo>
                    <a:pt x="1361" y="30278"/>
                  </a:lnTo>
                  <a:lnTo>
                    <a:pt x="1141" y="27997"/>
                  </a:lnTo>
                  <a:lnTo>
                    <a:pt x="1098" y="25452"/>
                  </a:lnTo>
                  <a:lnTo>
                    <a:pt x="703" y="21590"/>
                  </a:lnTo>
                  <a:lnTo>
                    <a:pt x="395" y="19177"/>
                  </a:lnTo>
                  <a:lnTo>
                    <a:pt x="352" y="16983"/>
                  </a:lnTo>
                  <a:lnTo>
                    <a:pt x="483" y="14789"/>
                  </a:lnTo>
                  <a:lnTo>
                    <a:pt x="703" y="13648"/>
                  </a:lnTo>
                  <a:lnTo>
                    <a:pt x="1405" y="11980"/>
                  </a:lnTo>
                  <a:lnTo>
                    <a:pt x="1405" y="11936"/>
                  </a:lnTo>
                  <a:lnTo>
                    <a:pt x="1668" y="7548"/>
                  </a:lnTo>
                  <a:lnTo>
                    <a:pt x="1492" y="6364"/>
                  </a:lnTo>
                  <a:lnTo>
                    <a:pt x="1668" y="5530"/>
                  </a:lnTo>
                  <a:lnTo>
                    <a:pt x="2897" y="1756"/>
                  </a:lnTo>
                  <a:lnTo>
                    <a:pt x="2897" y="1712"/>
                  </a:lnTo>
                  <a:lnTo>
                    <a:pt x="3028" y="791"/>
                  </a:lnTo>
                  <a:lnTo>
                    <a:pt x="2984" y="133"/>
                  </a:lnTo>
                  <a:lnTo>
                    <a:pt x="2984" y="89"/>
                  </a:lnTo>
                  <a:lnTo>
                    <a:pt x="2940" y="45"/>
                  </a:lnTo>
                  <a:lnTo>
                    <a:pt x="2897"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 name="Google Shape;1268;p17"/>
            <p:cNvSpPr/>
            <p:nvPr/>
          </p:nvSpPr>
          <p:spPr>
            <a:xfrm>
              <a:off x="4619575" y="4645050"/>
              <a:ext cx="51600" cy="285250"/>
            </a:xfrm>
            <a:custGeom>
              <a:rect b="b" l="l" r="r" t="t"/>
              <a:pathLst>
                <a:path extrusionOk="0" h="11410" w="2064">
                  <a:moveTo>
                    <a:pt x="132" y="1"/>
                  </a:moveTo>
                  <a:lnTo>
                    <a:pt x="89" y="45"/>
                  </a:lnTo>
                  <a:lnTo>
                    <a:pt x="45" y="89"/>
                  </a:lnTo>
                  <a:lnTo>
                    <a:pt x="1" y="133"/>
                  </a:lnTo>
                  <a:lnTo>
                    <a:pt x="1" y="220"/>
                  </a:lnTo>
                  <a:lnTo>
                    <a:pt x="308" y="2063"/>
                  </a:lnTo>
                  <a:lnTo>
                    <a:pt x="527" y="4257"/>
                  </a:lnTo>
                  <a:lnTo>
                    <a:pt x="1229" y="10313"/>
                  </a:lnTo>
                  <a:lnTo>
                    <a:pt x="1229" y="10357"/>
                  </a:lnTo>
                  <a:lnTo>
                    <a:pt x="1712" y="11322"/>
                  </a:lnTo>
                  <a:lnTo>
                    <a:pt x="1756" y="11366"/>
                  </a:lnTo>
                  <a:lnTo>
                    <a:pt x="1888" y="11410"/>
                  </a:lnTo>
                  <a:lnTo>
                    <a:pt x="1932" y="11410"/>
                  </a:lnTo>
                  <a:lnTo>
                    <a:pt x="2019" y="11366"/>
                  </a:lnTo>
                  <a:lnTo>
                    <a:pt x="2019" y="11278"/>
                  </a:lnTo>
                  <a:lnTo>
                    <a:pt x="2063" y="11234"/>
                  </a:lnTo>
                  <a:lnTo>
                    <a:pt x="2019" y="11147"/>
                  </a:lnTo>
                  <a:lnTo>
                    <a:pt x="1537" y="10225"/>
                  </a:lnTo>
                  <a:lnTo>
                    <a:pt x="878" y="4214"/>
                  </a:lnTo>
                  <a:lnTo>
                    <a:pt x="659" y="2019"/>
                  </a:lnTo>
                  <a:lnTo>
                    <a:pt x="352" y="177"/>
                  </a:lnTo>
                  <a:lnTo>
                    <a:pt x="308" y="89"/>
                  </a:lnTo>
                  <a:lnTo>
                    <a:pt x="264" y="45"/>
                  </a:lnTo>
                  <a:lnTo>
                    <a:pt x="220"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 name="Google Shape;1269;p17"/>
            <p:cNvSpPr/>
            <p:nvPr/>
          </p:nvSpPr>
          <p:spPr>
            <a:xfrm>
              <a:off x="4598750" y="4775600"/>
              <a:ext cx="26350" cy="111925"/>
            </a:xfrm>
            <a:custGeom>
              <a:rect b="b" l="l" r="r" t="t"/>
              <a:pathLst>
                <a:path extrusionOk="0" h="4477" w="1054">
                  <a:moveTo>
                    <a:pt x="176" y="1"/>
                  </a:moveTo>
                  <a:lnTo>
                    <a:pt x="88" y="45"/>
                  </a:lnTo>
                  <a:lnTo>
                    <a:pt x="44" y="89"/>
                  </a:lnTo>
                  <a:lnTo>
                    <a:pt x="0" y="132"/>
                  </a:lnTo>
                  <a:lnTo>
                    <a:pt x="0" y="220"/>
                  </a:lnTo>
                  <a:lnTo>
                    <a:pt x="0" y="264"/>
                  </a:lnTo>
                  <a:lnTo>
                    <a:pt x="88" y="2853"/>
                  </a:lnTo>
                  <a:lnTo>
                    <a:pt x="88" y="2897"/>
                  </a:lnTo>
                  <a:lnTo>
                    <a:pt x="263" y="3555"/>
                  </a:lnTo>
                  <a:lnTo>
                    <a:pt x="307" y="3599"/>
                  </a:lnTo>
                  <a:lnTo>
                    <a:pt x="702" y="4389"/>
                  </a:lnTo>
                  <a:lnTo>
                    <a:pt x="790" y="4477"/>
                  </a:lnTo>
                  <a:lnTo>
                    <a:pt x="965" y="4477"/>
                  </a:lnTo>
                  <a:lnTo>
                    <a:pt x="1009" y="4433"/>
                  </a:lnTo>
                  <a:lnTo>
                    <a:pt x="1009" y="4345"/>
                  </a:lnTo>
                  <a:lnTo>
                    <a:pt x="1053" y="4301"/>
                  </a:lnTo>
                  <a:lnTo>
                    <a:pt x="1009" y="4213"/>
                  </a:lnTo>
                  <a:lnTo>
                    <a:pt x="614" y="3467"/>
                  </a:lnTo>
                  <a:lnTo>
                    <a:pt x="439" y="2853"/>
                  </a:lnTo>
                  <a:lnTo>
                    <a:pt x="351" y="308"/>
                  </a:lnTo>
                  <a:lnTo>
                    <a:pt x="351" y="220"/>
                  </a:lnTo>
                  <a:lnTo>
                    <a:pt x="351" y="132"/>
                  </a:lnTo>
                  <a:lnTo>
                    <a:pt x="351" y="89"/>
                  </a:lnTo>
                  <a:lnTo>
                    <a:pt x="307" y="45"/>
                  </a:lnTo>
                  <a:lnTo>
                    <a:pt x="220"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 name="Google Shape;1270;p17"/>
            <p:cNvSpPr/>
            <p:nvPr/>
          </p:nvSpPr>
          <p:spPr>
            <a:xfrm>
              <a:off x="5341425" y="4865550"/>
              <a:ext cx="95450" cy="49400"/>
            </a:xfrm>
            <a:custGeom>
              <a:rect b="b" l="l" r="r" t="t"/>
              <a:pathLst>
                <a:path extrusionOk="0" h="1976" w="3818">
                  <a:moveTo>
                    <a:pt x="132" y="1"/>
                  </a:moveTo>
                  <a:lnTo>
                    <a:pt x="88" y="45"/>
                  </a:lnTo>
                  <a:lnTo>
                    <a:pt x="44" y="89"/>
                  </a:lnTo>
                  <a:lnTo>
                    <a:pt x="0" y="176"/>
                  </a:lnTo>
                  <a:lnTo>
                    <a:pt x="44" y="220"/>
                  </a:lnTo>
                  <a:lnTo>
                    <a:pt x="44" y="308"/>
                  </a:lnTo>
                  <a:lnTo>
                    <a:pt x="132" y="308"/>
                  </a:lnTo>
                  <a:lnTo>
                    <a:pt x="1448" y="1010"/>
                  </a:lnTo>
                  <a:lnTo>
                    <a:pt x="3028" y="1932"/>
                  </a:lnTo>
                  <a:lnTo>
                    <a:pt x="3116" y="1976"/>
                  </a:lnTo>
                  <a:lnTo>
                    <a:pt x="3247" y="1932"/>
                  </a:lnTo>
                  <a:lnTo>
                    <a:pt x="3774" y="1493"/>
                  </a:lnTo>
                  <a:lnTo>
                    <a:pt x="3818" y="1405"/>
                  </a:lnTo>
                  <a:lnTo>
                    <a:pt x="3818" y="1361"/>
                  </a:lnTo>
                  <a:lnTo>
                    <a:pt x="3818" y="1273"/>
                  </a:lnTo>
                  <a:lnTo>
                    <a:pt x="3774" y="1230"/>
                  </a:lnTo>
                  <a:lnTo>
                    <a:pt x="3730" y="1186"/>
                  </a:lnTo>
                  <a:lnTo>
                    <a:pt x="3598" y="1186"/>
                  </a:lnTo>
                  <a:lnTo>
                    <a:pt x="3555" y="1230"/>
                  </a:lnTo>
                  <a:lnTo>
                    <a:pt x="3116" y="1581"/>
                  </a:lnTo>
                  <a:lnTo>
                    <a:pt x="1624" y="703"/>
                  </a:lnTo>
                  <a:lnTo>
                    <a:pt x="264"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 name="Google Shape;1271;p17"/>
            <p:cNvSpPr/>
            <p:nvPr/>
          </p:nvSpPr>
          <p:spPr>
            <a:xfrm>
              <a:off x="5341425" y="4841425"/>
              <a:ext cx="97650" cy="45000"/>
            </a:xfrm>
            <a:custGeom>
              <a:rect b="b" l="l" r="r" t="t"/>
              <a:pathLst>
                <a:path extrusionOk="0" h="1800" w="3906">
                  <a:moveTo>
                    <a:pt x="88" y="1"/>
                  </a:moveTo>
                  <a:lnTo>
                    <a:pt x="44" y="44"/>
                  </a:lnTo>
                  <a:lnTo>
                    <a:pt x="0" y="132"/>
                  </a:lnTo>
                  <a:lnTo>
                    <a:pt x="0" y="176"/>
                  </a:lnTo>
                  <a:lnTo>
                    <a:pt x="44" y="264"/>
                  </a:lnTo>
                  <a:lnTo>
                    <a:pt x="88" y="308"/>
                  </a:lnTo>
                  <a:lnTo>
                    <a:pt x="527" y="703"/>
                  </a:lnTo>
                  <a:lnTo>
                    <a:pt x="571" y="703"/>
                  </a:lnTo>
                  <a:lnTo>
                    <a:pt x="2458" y="1536"/>
                  </a:lnTo>
                  <a:lnTo>
                    <a:pt x="3335" y="1756"/>
                  </a:lnTo>
                  <a:lnTo>
                    <a:pt x="3379" y="1800"/>
                  </a:lnTo>
                  <a:lnTo>
                    <a:pt x="3467" y="1756"/>
                  </a:lnTo>
                  <a:lnTo>
                    <a:pt x="3818" y="1536"/>
                  </a:lnTo>
                  <a:lnTo>
                    <a:pt x="3862" y="1492"/>
                  </a:lnTo>
                  <a:lnTo>
                    <a:pt x="3906" y="1449"/>
                  </a:lnTo>
                  <a:lnTo>
                    <a:pt x="3906" y="1361"/>
                  </a:lnTo>
                  <a:lnTo>
                    <a:pt x="3906" y="1317"/>
                  </a:lnTo>
                  <a:lnTo>
                    <a:pt x="3862" y="1229"/>
                  </a:lnTo>
                  <a:lnTo>
                    <a:pt x="3642" y="1229"/>
                  </a:lnTo>
                  <a:lnTo>
                    <a:pt x="3379" y="1405"/>
                  </a:lnTo>
                  <a:lnTo>
                    <a:pt x="2589" y="1185"/>
                  </a:lnTo>
                  <a:lnTo>
                    <a:pt x="746" y="395"/>
                  </a:lnTo>
                  <a:lnTo>
                    <a:pt x="307" y="44"/>
                  </a:lnTo>
                  <a:lnTo>
                    <a:pt x="220"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 name="Google Shape;1272;p17"/>
            <p:cNvSpPr/>
            <p:nvPr/>
          </p:nvSpPr>
          <p:spPr>
            <a:xfrm>
              <a:off x="5341425" y="4815100"/>
              <a:ext cx="127275" cy="43900"/>
            </a:xfrm>
            <a:custGeom>
              <a:rect b="b" l="l" r="r" t="t"/>
              <a:pathLst>
                <a:path extrusionOk="0" h="1756" w="5091">
                  <a:moveTo>
                    <a:pt x="88" y="0"/>
                  </a:moveTo>
                  <a:lnTo>
                    <a:pt x="44" y="44"/>
                  </a:lnTo>
                  <a:lnTo>
                    <a:pt x="0" y="88"/>
                  </a:lnTo>
                  <a:lnTo>
                    <a:pt x="0" y="176"/>
                  </a:lnTo>
                  <a:lnTo>
                    <a:pt x="0" y="220"/>
                  </a:lnTo>
                  <a:lnTo>
                    <a:pt x="44" y="308"/>
                  </a:lnTo>
                  <a:lnTo>
                    <a:pt x="571" y="790"/>
                  </a:lnTo>
                  <a:lnTo>
                    <a:pt x="571" y="834"/>
                  </a:lnTo>
                  <a:lnTo>
                    <a:pt x="1624" y="1361"/>
                  </a:lnTo>
                  <a:lnTo>
                    <a:pt x="1624" y="1405"/>
                  </a:lnTo>
                  <a:lnTo>
                    <a:pt x="2458" y="1712"/>
                  </a:lnTo>
                  <a:lnTo>
                    <a:pt x="2545" y="1756"/>
                  </a:lnTo>
                  <a:lnTo>
                    <a:pt x="3818" y="1668"/>
                  </a:lnTo>
                  <a:lnTo>
                    <a:pt x="3906" y="1624"/>
                  </a:lnTo>
                  <a:lnTo>
                    <a:pt x="5003" y="966"/>
                  </a:lnTo>
                  <a:lnTo>
                    <a:pt x="5046" y="922"/>
                  </a:lnTo>
                  <a:lnTo>
                    <a:pt x="5046" y="878"/>
                  </a:lnTo>
                  <a:lnTo>
                    <a:pt x="5090" y="790"/>
                  </a:lnTo>
                  <a:lnTo>
                    <a:pt x="5046" y="746"/>
                  </a:lnTo>
                  <a:lnTo>
                    <a:pt x="5003" y="659"/>
                  </a:lnTo>
                  <a:lnTo>
                    <a:pt x="4783" y="659"/>
                  </a:lnTo>
                  <a:lnTo>
                    <a:pt x="3774" y="1317"/>
                  </a:lnTo>
                  <a:lnTo>
                    <a:pt x="2545" y="1405"/>
                  </a:lnTo>
                  <a:lnTo>
                    <a:pt x="1755" y="1054"/>
                  </a:lnTo>
                  <a:lnTo>
                    <a:pt x="790" y="527"/>
                  </a:lnTo>
                  <a:lnTo>
                    <a:pt x="264" y="44"/>
                  </a:lnTo>
                  <a:lnTo>
                    <a:pt x="220"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 name="Google Shape;1273;p17"/>
            <p:cNvSpPr/>
            <p:nvPr/>
          </p:nvSpPr>
          <p:spPr>
            <a:xfrm>
              <a:off x="5305225" y="4740500"/>
              <a:ext cx="241350" cy="79000"/>
            </a:xfrm>
            <a:custGeom>
              <a:rect b="b" l="l" r="r" t="t"/>
              <a:pathLst>
                <a:path extrusionOk="0" h="3160" w="9654">
                  <a:moveTo>
                    <a:pt x="88" y="1"/>
                  </a:moveTo>
                  <a:lnTo>
                    <a:pt x="44" y="44"/>
                  </a:lnTo>
                  <a:lnTo>
                    <a:pt x="0" y="132"/>
                  </a:lnTo>
                  <a:lnTo>
                    <a:pt x="0" y="176"/>
                  </a:lnTo>
                  <a:lnTo>
                    <a:pt x="44" y="264"/>
                  </a:lnTo>
                  <a:lnTo>
                    <a:pt x="307" y="659"/>
                  </a:lnTo>
                  <a:lnTo>
                    <a:pt x="878" y="1668"/>
                  </a:lnTo>
                  <a:lnTo>
                    <a:pt x="878" y="1712"/>
                  </a:lnTo>
                  <a:lnTo>
                    <a:pt x="1755" y="2458"/>
                  </a:lnTo>
                  <a:lnTo>
                    <a:pt x="1799" y="2502"/>
                  </a:lnTo>
                  <a:lnTo>
                    <a:pt x="2852" y="2853"/>
                  </a:lnTo>
                  <a:lnTo>
                    <a:pt x="2896" y="2853"/>
                  </a:lnTo>
                  <a:lnTo>
                    <a:pt x="6231" y="3160"/>
                  </a:lnTo>
                  <a:lnTo>
                    <a:pt x="6275" y="3160"/>
                  </a:lnTo>
                  <a:lnTo>
                    <a:pt x="6319" y="3116"/>
                  </a:lnTo>
                  <a:lnTo>
                    <a:pt x="9566" y="1493"/>
                  </a:lnTo>
                  <a:lnTo>
                    <a:pt x="9610" y="1449"/>
                  </a:lnTo>
                  <a:lnTo>
                    <a:pt x="9654" y="1405"/>
                  </a:lnTo>
                  <a:lnTo>
                    <a:pt x="9654" y="1361"/>
                  </a:lnTo>
                  <a:lnTo>
                    <a:pt x="9654" y="1273"/>
                  </a:lnTo>
                  <a:lnTo>
                    <a:pt x="9610" y="1229"/>
                  </a:lnTo>
                  <a:lnTo>
                    <a:pt x="9566" y="1185"/>
                  </a:lnTo>
                  <a:lnTo>
                    <a:pt x="9391" y="1185"/>
                  </a:lnTo>
                  <a:lnTo>
                    <a:pt x="6231" y="2809"/>
                  </a:lnTo>
                  <a:lnTo>
                    <a:pt x="2940" y="2546"/>
                  </a:lnTo>
                  <a:lnTo>
                    <a:pt x="1931" y="2195"/>
                  </a:lnTo>
                  <a:lnTo>
                    <a:pt x="1141" y="1449"/>
                  </a:lnTo>
                  <a:lnTo>
                    <a:pt x="614" y="483"/>
                  </a:lnTo>
                  <a:lnTo>
                    <a:pt x="351" y="44"/>
                  </a:lnTo>
                  <a:lnTo>
                    <a:pt x="307"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 name="Google Shape;1274;p17"/>
            <p:cNvSpPr/>
            <p:nvPr/>
          </p:nvSpPr>
          <p:spPr>
            <a:xfrm>
              <a:off x="5384200" y="5052050"/>
              <a:ext cx="25" cy="25"/>
            </a:xfrm>
            <a:custGeom>
              <a:rect b="b" l="l" r="r" t="t"/>
              <a:pathLst>
                <a:path extrusionOk="0" h="1" w="1">
                  <a:moveTo>
                    <a:pt x="1" y="1"/>
                  </a:moveTo>
                  <a:lnTo>
                    <a:pt x="1"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 name="Google Shape;1275;p17"/>
            <p:cNvSpPr/>
            <p:nvPr/>
          </p:nvSpPr>
          <p:spPr>
            <a:xfrm>
              <a:off x="5384200" y="5052050"/>
              <a:ext cx="25" cy="25"/>
            </a:xfrm>
            <a:custGeom>
              <a:rect b="b" l="l" r="r" t="t"/>
              <a:pathLst>
                <a:path extrusionOk="0" fill="none" h="1" w="1">
                  <a:moveTo>
                    <a:pt x="1" y="1"/>
                  </a:moveTo>
                  <a:lnTo>
                    <a:pt x="1" y="1"/>
                  </a:lnTo>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 name="Google Shape;1276;p17"/>
            <p:cNvSpPr/>
            <p:nvPr/>
          </p:nvSpPr>
          <p:spPr>
            <a:xfrm>
              <a:off x="5067175" y="3133375"/>
              <a:ext cx="866650" cy="1926375"/>
            </a:xfrm>
            <a:custGeom>
              <a:rect b="b" l="l" r="r" t="t"/>
              <a:pathLst>
                <a:path extrusionOk="0" h="77055" w="34666">
                  <a:moveTo>
                    <a:pt x="34446" y="1"/>
                  </a:moveTo>
                  <a:lnTo>
                    <a:pt x="34359" y="45"/>
                  </a:lnTo>
                  <a:lnTo>
                    <a:pt x="31857" y="1976"/>
                  </a:lnTo>
                  <a:lnTo>
                    <a:pt x="28215" y="4916"/>
                  </a:lnTo>
                  <a:lnTo>
                    <a:pt x="25846" y="6802"/>
                  </a:lnTo>
                  <a:lnTo>
                    <a:pt x="23783" y="8470"/>
                  </a:lnTo>
                  <a:lnTo>
                    <a:pt x="20668" y="10927"/>
                  </a:lnTo>
                  <a:lnTo>
                    <a:pt x="15665" y="13077"/>
                  </a:lnTo>
                  <a:lnTo>
                    <a:pt x="15622" y="13121"/>
                  </a:lnTo>
                  <a:lnTo>
                    <a:pt x="13866" y="14218"/>
                  </a:lnTo>
                  <a:lnTo>
                    <a:pt x="13822" y="14218"/>
                  </a:lnTo>
                  <a:lnTo>
                    <a:pt x="12331" y="15666"/>
                  </a:lnTo>
                  <a:lnTo>
                    <a:pt x="10224" y="18387"/>
                  </a:lnTo>
                  <a:lnTo>
                    <a:pt x="9610" y="19089"/>
                  </a:lnTo>
                  <a:lnTo>
                    <a:pt x="8776" y="19615"/>
                  </a:lnTo>
                  <a:lnTo>
                    <a:pt x="8732" y="19615"/>
                  </a:lnTo>
                  <a:lnTo>
                    <a:pt x="8118" y="20274"/>
                  </a:lnTo>
                  <a:lnTo>
                    <a:pt x="8118" y="20317"/>
                  </a:lnTo>
                  <a:lnTo>
                    <a:pt x="7065" y="22204"/>
                  </a:lnTo>
                  <a:lnTo>
                    <a:pt x="7021" y="22248"/>
                  </a:lnTo>
                  <a:lnTo>
                    <a:pt x="6451" y="23916"/>
                  </a:lnTo>
                  <a:lnTo>
                    <a:pt x="6451" y="23960"/>
                  </a:lnTo>
                  <a:lnTo>
                    <a:pt x="6319" y="25583"/>
                  </a:lnTo>
                  <a:lnTo>
                    <a:pt x="6319" y="25627"/>
                  </a:lnTo>
                  <a:lnTo>
                    <a:pt x="6845" y="28391"/>
                  </a:lnTo>
                  <a:lnTo>
                    <a:pt x="6845" y="30629"/>
                  </a:lnTo>
                  <a:lnTo>
                    <a:pt x="6275" y="35632"/>
                  </a:lnTo>
                  <a:lnTo>
                    <a:pt x="5836" y="38967"/>
                  </a:lnTo>
                  <a:lnTo>
                    <a:pt x="5441" y="41863"/>
                  </a:lnTo>
                  <a:lnTo>
                    <a:pt x="5134" y="43662"/>
                  </a:lnTo>
                  <a:lnTo>
                    <a:pt x="4169" y="47699"/>
                  </a:lnTo>
                  <a:lnTo>
                    <a:pt x="3598" y="50244"/>
                  </a:lnTo>
                  <a:lnTo>
                    <a:pt x="3291" y="52087"/>
                  </a:lnTo>
                  <a:lnTo>
                    <a:pt x="2633" y="53491"/>
                  </a:lnTo>
                  <a:lnTo>
                    <a:pt x="2633" y="53535"/>
                  </a:lnTo>
                  <a:lnTo>
                    <a:pt x="2106" y="56431"/>
                  </a:lnTo>
                  <a:lnTo>
                    <a:pt x="834" y="60556"/>
                  </a:lnTo>
                  <a:lnTo>
                    <a:pt x="219" y="62838"/>
                  </a:lnTo>
                  <a:lnTo>
                    <a:pt x="0" y="63891"/>
                  </a:lnTo>
                  <a:lnTo>
                    <a:pt x="0" y="63935"/>
                  </a:lnTo>
                  <a:lnTo>
                    <a:pt x="44" y="64900"/>
                  </a:lnTo>
                  <a:lnTo>
                    <a:pt x="88" y="64988"/>
                  </a:lnTo>
                  <a:lnTo>
                    <a:pt x="2019" y="67094"/>
                  </a:lnTo>
                  <a:lnTo>
                    <a:pt x="3511" y="68674"/>
                  </a:lnTo>
                  <a:lnTo>
                    <a:pt x="5485" y="70999"/>
                  </a:lnTo>
                  <a:lnTo>
                    <a:pt x="7811" y="73413"/>
                  </a:lnTo>
                  <a:lnTo>
                    <a:pt x="9829" y="75651"/>
                  </a:lnTo>
                  <a:lnTo>
                    <a:pt x="10882" y="76967"/>
                  </a:lnTo>
                  <a:lnTo>
                    <a:pt x="10926" y="77011"/>
                  </a:lnTo>
                  <a:lnTo>
                    <a:pt x="11014" y="77055"/>
                  </a:lnTo>
                  <a:lnTo>
                    <a:pt x="11102" y="77011"/>
                  </a:lnTo>
                  <a:lnTo>
                    <a:pt x="11146" y="76967"/>
                  </a:lnTo>
                  <a:lnTo>
                    <a:pt x="11190" y="76879"/>
                  </a:lnTo>
                  <a:lnTo>
                    <a:pt x="11190" y="76835"/>
                  </a:lnTo>
                  <a:lnTo>
                    <a:pt x="11146" y="76748"/>
                  </a:lnTo>
                  <a:lnTo>
                    <a:pt x="10093" y="75387"/>
                  </a:lnTo>
                  <a:lnTo>
                    <a:pt x="8030" y="73193"/>
                  </a:lnTo>
                  <a:lnTo>
                    <a:pt x="5748" y="70780"/>
                  </a:lnTo>
                  <a:lnTo>
                    <a:pt x="3774" y="68410"/>
                  </a:lnTo>
                  <a:lnTo>
                    <a:pt x="2282" y="66831"/>
                  </a:lnTo>
                  <a:lnTo>
                    <a:pt x="395" y="64812"/>
                  </a:lnTo>
                  <a:lnTo>
                    <a:pt x="351" y="63935"/>
                  </a:lnTo>
                  <a:lnTo>
                    <a:pt x="571" y="62925"/>
                  </a:lnTo>
                  <a:lnTo>
                    <a:pt x="1141" y="60644"/>
                  </a:lnTo>
                  <a:lnTo>
                    <a:pt x="2457" y="56519"/>
                  </a:lnTo>
                  <a:lnTo>
                    <a:pt x="2457" y="56475"/>
                  </a:lnTo>
                  <a:lnTo>
                    <a:pt x="2984" y="53623"/>
                  </a:lnTo>
                  <a:lnTo>
                    <a:pt x="3598" y="52218"/>
                  </a:lnTo>
                  <a:lnTo>
                    <a:pt x="3642" y="52175"/>
                  </a:lnTo>
                  <a:lnTo>
                    <a:pt x="3949" y="50288"/>
                  </a:lnTo>
                  <a:lnTo>
                    <a:pt x="4520" y="47787"/>
                  </a:lnTo>
                  <a:lnTo>
                    <a:pt x="5441" y="43750"/>
                  </a:lnTo>
                  <a:lnTo>
                    <a:pt x="5792" y="41907"/>
                  </a:lnTo>
                  <a:lnTo>
                    <a:pt x="6187" y="39011"/>
                  </a:lnTo>
                  <a:lnTo>
                    <a:pt x="6626" y="35676"/>
                  </a:lnTo>
                  <a:lnTo>
                    <a:pt x="7196" y="30673"/>
                  </a:lnTo>
                  <a:lnTo>
                    <a:pt x="7196" y="28348"/>
                  </a:lnTo>
                  <a:lnTo>
                    <a:pt x="7196" y="28304"/>
                  </a:lnTo>
                  <a:lnTo>
                    <a:pt x="6670" y="25583"/>
                  </a:lnTo>
                  <a:lnTo>
                    <a:pt x="6802" y="24047"/>
                  </a:lnTo>
                  <a:lnTo>
                    <a:pt x="7372" y="22380"/>
                  </a:lnTo>
                  <a:lnTo>
                    <a:pt x="8425" y="20493"/>
                  </a:lnTo>
                  <a:lnTo>
                    <a:pt x="8996" y="19879"/>
                  </a:lnTo>
                  <a:lnTo>
                    <a:pt x="9829" y="19352"/>
                  </a:lnTo>
                  <a:lnTo>
                    <a:pt x="9873" y="19308"/>
                  </a:lnTo>
                  <a:lnTo>
                    <a:pt x="10488" y="18606"/>
                  </a:lnTo>
                  <a:lnTo>
                    <a:pt x="12594" y="15886"/>
                  </a:lnTo>
                  <a:lnTo>
                    <a:pt x="14042" y="14481"/>
                  </a:lnTo>
                  <a:lnTo>
                    <a:pt x="15797" y="13428"/>
                  </a:lnTo>
                  <a:lnTo>
                    <a:pt x="20799" y="11234"/>
                  </a:lnTo>
                  <a:lnTo>
                    <a:pt x="20843" y="11190"/>
                  </a:lnTo>
                  <a:lnTo>
                    <a:pt x="24003" y="8733"/>
                  </a:lnTo>
                  <a:lnTo>
                    <a:pt x="28435" y="5179"/>
                  </a:lnTo>
                  <a:lnTo>
                    <a:pt x="32077" y="2239"/>
                  </a:lnTo>
                  <a:lnTo>
                    <a:pt x="34578" y="352"/>
                  </a:lnTo>
                  <a:lnTo>
                    <a:pt x="34622" y="264"/>
                  </a:lnTo>
                  <a:lnTo>
                    <a:pt x="34666" y="220"/>
                  </a:lnTo>
                  <a:lnTo>
                    <a:pt x="34666" y="133"/>
                  </a:lnTo>
                  <a:lnTo>
                    <a:pt x="34622" y="89"/>
                  </a:lnTo>
                  <a:lnTo>
                    <a:pt x="34578" y="45"/>
                  </a:lnTo>
                  <a:lnTo>
                    <a:pt x="34490"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 name="Google Shape;1277;p17"/>
            <p:cNvSpPr/>
            <p:nvPr/>
          </p:nvSpPr>
          <p:spPr>
            <a:xfrm>
              <a:off x="5041925" y="3105950"/>
              <a:ext cx="861200" cy="1932975"/>
            </a:xfrm>
            <a:custGeom>
              <a:rect b="b" l="l" r="r" t="t"/>
              <a:pathLst>
                <a:path extrusionOk="0" h="77319" w="34448">
                  <a:moveTo>
                    <a:pt x="34228" y="1"/>
                  </a:moveTo>
                  <a:lnTo>
                    <a:pt x="34184" y="45"/>
                  </a:lnTo>
                  <a:lnTo>
                    <a:pt x="33175" y="791"/>
                  </a:lnTo>
                  <a:lnTo>
                    <a:pt x="28435" y="4696"/>
                  </a:lnTo>
                  <a:lnTo>
                    <a:pt x="26505" y="6276"/>
                  </a:lnTo>
                  <a:lnTo>
                    <a:pt x="24706" y="7680"/>
                  </a:lnTo>
                  <a:lnTo>
                    <a:pt x="22863" y="9172"/>
                  </a:lnTo>
                  <a:lnTo>
                    <a:pt x="20932" y="10576"/>
                  </a:lnTo>
                  <a:lnTo>
                    <a:pt x="19045" y="11366"/>
                  </a:lnTo>
                  <a:lnTo>
                    <a:pt x="14876" y="12858"/>
                  </a:lnTo>
                  <a:lnTo>
                    <a:pt x="9479" y="14832"/>
                  </a:lnTo>
                  <a:lnTo>
                    <a:pt x="9435" y="14832"/>
                  </a:lnTo>
                  <a:lnTo>
                    <a:pt x="8909" y="15315"/>
                  </a:lnTo>
                  <a:lnTo>
                    <a:pt x="8865" y="15315"/>
                  </a:lnTo>
                  <a:lnTo>
                    <a:pt x="7987" y="16588"/>
                  </a:lnTo>
                  <a:lnTo>
                    <a:pt x="7943" y="16588"/>
                  </a:lnTo>
                  <a:lnTo>
                    <a:pt x="6978" y="18475"/>
                  </a:lnTo>
                  <a:lnTo>
                    <a:pt x="5969" y="20844"/>
                  </a:lnTo>
                  <a:lnTo>
                    <a:pt x="5442" y="23214"/>
                  </a:lnTo>
                  <a:lnTo>
                    <a:pt x="5398" y="24662"/>
                  </a:lnTo>
                  <a:lnTo>
                    <a:pt x="6320" y="29313"/>
                  </a:lnTo>
                  <a:lnTo>
                    <a:pt x="6407" y="30805"/>
                  </a:lnTo>
                  <a:lnTo>
                    <a:pt x="6144" y="34710"/>
                  </a:lnTo>
                  <a:lnTo>
                    <a:pt x="5837" y="37475"/>
                  </a:lnTo>
                  <a:lnTo>
                    <a:pt x="5486" y="40371"/>
                  </a:lnTo>
                  <a:lnTo>
                    <a:pt x="5135" y="42828"/>
                  </a:lnTo>
                  <a:lnTo>
                    <a:pt x="4872" y="44364"/>
                  </a:lnTo>
                  <a:lnTo>
                    <a:pt x="3906" y="48533"/>
                  </a:lnTo>
                  <a:lnTo>
                    <a:pt x="3424" y="51473"/>
                  </a:lnTo>
                  <a:lnTo>
                    <a:pt x="3248" y="53491"/>
                  </a:lnTo>
                  <a:lnTo>
                    <a:pt x="2634" y="55904"/>
                  </a:lnTo>
                  <a:lnTo>
                    <a:pt x="1756" y="58449"/>
                  </a:lnTo>
                  <a:lnTo>
                    <a:pt x="922" y="60819"/>
                  </a:lnTo>
                  <a:lnTo>
                    <a:pt x="308" y="63189"/>
                  </a:lnTo>
                  <a:lnTo>
                    <a:pt x="1" y="64549"/>
                  </a:lnTo>
                  <a:lnTo>
                    <a:pt x="1" y="64593"/>
                  </a:lnTo>
                  <a:lnTo>
                    <a:pt x="45" y="66743"/>
                  </a:lnTo>
                  <a:lnTo>
                    <a:pt x="45" y="66787"/>
                  </a:lnTo>
                  <a:lnTo>
                    <a:pt x="264" y="67401"/>
                  </a:lnTo>
                  <a:lnTo>
                    <a:pt x="308" y="67445"/>
                  </a:lnTo>
                  <a:lnTo>
                    <a:pt x="3424" y="70999"/>
                  </a:lnTo>
                  <a:lnTo>
                    <a:pt x="7812" y="75694"/>
                  </a:lnTo>
                  <a:lnTo>
                    <a:pt x="9304" y="77274"/>
                  </a:lnTo>
                  <a:lnTo>
                    <a:pt x="9347" y="77274"/>
                  </a:lnTo>
                  <a:lnTo>
                    <a:pt x="9435" y="77318"/>
                  </a:lnTo>
                  <a:lnTo>
                    <a:pt x="9567" y="77274"/>
                  </a:lnTo>
                  <a:lnTo>
                    <a:pt x="9611" y="77186"/>
                  </a:lnTo>
                  <a:lnTo>
                    <a:pt x="9611" y="77143"/>
                  </a:lnTo>
                  <a:lnTo>
                    <a:pt x="9611" y="77055"/>
                  </a:lnTo>
                  <a:lnTo>
                    <a:pt x="9567" y="77011"/>
                  </a:lnTo>
                  <a:lnTo>
                    <a:pt x="3687" y="70780"/>
                  </a:lnTo>
                  <a:lnTo>
                    <a:pt x="571" y="67226"/>
                  </a:lnTo>
                  <a:lnTo>
                    <a:pt x="396" y="66699"/>
                  </a:lnTo>
                  <a:lnTo>
                    <a:pt x="352" y="64637"/>
                  </a:lnTo>
                  <a:lnTo>
                    <a:pt x="659" y="63276"/>
                  </a:lnTo>
                  <a:lnTo>
                    <a:pt x="1273" y="60907"/>
                  </a:lnTo>
                  <a:lnTo>
                    <a:pt x="2107" y="58581"/>
                  </a:lnTo>
                  <a:lnTo>
                    <a:pt x="2985" y="55992"/>
                  </a:lnTo>
                  <a:lnTo>
                    <a:pt x="3599" y="53535"/>
                  </a:lnTo>
                  <a:lnTo>
                    <a:pt x="3775" y="51516"/>
                  </a:lnTo>
                  <a:lnTo>
                    <a:pt x="4257" y="48620"/>
                  </a:lnTo>
                  <a:lnTo>
                    <a:pt x="5223" y="44452"/>
                  </a:lnTo>
                  <a:lnTo>
                    <a:pt x="5486" y="42872"/>
                  </a:lnTo>
                  <a:lnTo>
                    <a:pt x="5837" y="40415"/>
                  </a:lnTo>
                  <a:lnTo>
                    <a:pt x="6188" y="37519"/>
                  </a:lnTo>
                  <a:lnTo>
                    <a:pt x="6495" y="34710"/>
                  </a:lnTo>
                  <a:lnTo>
                    <a:pt x="6758" y="30805"/>
                  </a:lnTo>
                  <a:lnTo>
                    <a:pt x="6758" y="30761"/>
                  </a:lnTo>
                  <a:lnTo>
                    <a:pt x="6671" y="29269"/>
                  </a:lnTo>
                  <a:lnTo>
                    <a:pt x="6671" y="29225"/>
                  </a:lnTo>
                  <a:lnTo>
                    <a:pt x="5749" y="24618"/>
                  </a:lnTo>
                  <a:lnTo>
                    <a:pt x="5793" y="23257"/>
                  </a:lnTo>
                  <a:lnTo>
                    <a:pt x="6320" y="20932"/>
                  </a:lnTo>
                  <a:lnTo>
                    <a:pt x="7285" y="18650"/>
                  </a:lnTo>
                  <a:lnTo>
                    <a:pt x="8250" y="16763"/>
                  </a:lnTo>
                  <a:lnTo>
                    <a:pt x="9128" y="15535"/>
                  </a:lnTo>
                  <a:lnTo>
                    <a:pt x="9611" y="15140"/>
                  </a:lnTo>
                  <a:lnTo>
                    <a:pt x="15008" y="13165"/>
                  </a:lnTo>
                  <a:lnTo>
                    <a:pt x="19133" y="11717"/>
                  </a:lnTo>
                  <a:lnTo>
                    <a:pt x="21063" y="10883"/>
                  </a:lnTo>
                  <a:lnTo>
                    <a:pt x="21107" y="10883"/>
                  </a:lnTo>
                  <a:lnTo>
                    <a:pt x="23082" y="9435"/>
                  </a:lnTo>
                  <a:lnTo>
                    <a:pt x="24925" y="7987"/>
                  </a:lnTo>
                  <a:lnTo>
                    <a:pt x="26724" y="6539"/>
                  </a:lnTo>
                  <a:lnTo>
                    <a:pt x="28655" y="4959"/>
                  </a:lnTo>
                  <a:lnTo>
                    <a:pt x="33350" y="1098"/>
                  </a:lnTo>
                  <a:lnTo>
                    <a:pt x="34403" y="352"/>
                  </a:lnTo>
                  <a:lnTo>
                    <a:pt x="34447" y="264"/>
                  </a:lnTo>
                  <a:lnTo>
                    <a:pt x="34447" y="220"/>
                  </a:lnTo>
                  <a:lnTo>
                    <a:pt x="34447" y="133"/>
                  </a:lnTo>
                  <a:lnTo>
                    <a:pt x="34447" y="89"/>
                  </a:lnTo>
                  <a:lnTo>
                    <a:pt x="34359" y="45"/>
                  </a:lnTo>
                  <a:lnTo>
                    <a:pt x="34315"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 name="Google Shape;1278;p17"/>
            <p:cNvSpPr/>
            <p:nvPr/>
          </p:nvSpPr>
          <p:spPr>
            <a:xfrm>
              <a:off x="4993675" y="3053300"/>
              <a:ext cx="851300" cy="1980125"/>
            </a:xfrm>
            <a:custGeom>
              <a:rect b="b" l="l" r="r" t="t"/>
              <a:pathLst>
                <a:path extrusionOk="0" h="79205" w="34052">
                  <a:moveTo>
                    <a:pt x="33788" y="1"/>
                  </a:moveTo>
                  <a:lnTo>
                    <a:pt x="33744" y="45"/>
                  </a:lnTo>
                  <a:lnTo>
                    <a:pt x="31243" y="2151"/>
                  </a:lnTo>
                  <a:lnTo>
                    <a:pt x="28786" y="4169"/>
                  </a:lnTo>
                  <a:lnTo>
                    <a:pt x="26460" y="6056"/>
                  </a:lnTo>
                  <a:lnTo>
                    <a:pt x="22993" y="8645"/>
                  </a:lnTo>
                  <a:lnTo>
                    <a:pt x="21238" y="9830"/>
                  </a:lnTo>
                  <a:lnTo>
                    <a:pt x="18737" y="10883"/>
                  </a:lnTo>
                  <a:lnTo>
                    <a:pt x="15534" y="12112"/>
                  </a:lnTo>
                  <a:lnTo>
                    <a:pt x="13208" y="13472"/>
                  </a:lnTo>
                  <a:lnTo>
                    <a:pt x="10356" y="14525"/>
                  </a:lnTo>
                  <a:lnTo>
                    <a:pt x="8294" y="15798"/>
                  </a:lnTo>
                  <a:lnTo>
                    <a:pt x="6056" y="16938"/>
                  </a:lnTo>
                  <a:lnTo>
                    <a:pt x="3862" y="17465"/>
                  </a:lnTo>
                  <a:lnTo>
                    <a:pt x="2721" y="17641"/>
                  </a:lnTo>
                  <a:lnTo>
                    <a:pt x="2633" y="17684"/>
                  </a:lnTo>
                  <a:lnTo>
                    <a:pt x="2589" y="17772"/>
                  </a:lnTo>
                  <a:lnTo>
                    <a:pt x="2589" y="17860"/>
                  </a:lnTo>
                  <a:lnTo>
                    <a:pt x="2633" y="17948"/>
                  </a:lnTo>
                  <a:lnTo>
                    <a:pt x="3247" y="18518"/>
                  </a:lnTo>
                  <a:lnTo>
                    <a:pt x="3379" y="19045"/>
                  </a:lnTo>
                  <a:lnTo>
                    <a:pt x="3291" y="20098"/>
                  </a:lnTo>
                  <a:lnTo>
                    <a:pt x="3247" y="21151"/>
                  </a:lnTo>
                  <a:lnTo>
                    <a:pt x="3335" y="22204"/>
                  </a:lnTo>
                  <a:lnTo>
                    <a:pt x="3423" y="23213"/>
                  </a:lnTo>
                  <a:lnTo>
                    <a:pt x="3598" y="24223"/>
                  </a:lnTo>
                  <a:lnTo>
                    <a:pt x="3818" y="25188"/>
                  </a:lnTo>
                  <a:lnTo>
                    <a:pt x="4300" y="27119"/>
                  </a:lnTo>
                  <a:lnTo>
                    <a:pt x="4695" y="28698"/>
                  </a:lnTo>
                  <a:lnTo>
                    <a:pt x="5046" y="30278"/>
                  </a:lnTo>
                  <a:lnTo>
                    <a:pt x="5178" y="31112"/>
                  </a:lnTo>
                  <a:lnTo>
                    <a:pt x="5266" y="31946"/>
                  </a:lnTo>
                  <a:lnTo>
                    <a:pt x="5354" y="32779"/>
                  </a:lnTo>
                  <a:lnTo>
                    <a:pt x="5397" y="33613"/>
                  </a:lnTo>
                  <a:lnTo>
                    <a:pt x="5354" y="36202"/>
                  </a:lnTo>
                  <a:lnTo>
                    <a:pt x="5134" y="38615"/>
                  </a:lnTo>
                  <a:lnTo>
                    <a:pt x="4871" y="41029"/>
                  </a:lnTo>
                  <a:lnTo>
                    <a:pt x="4257" y="45724"/>
                  </a:lnTo>
                  <a:lnTo>
                    <a:pt x="3686" y="47918"/>
                  </a:lnTo>
                  <a:lnTo>
                    <a:pt x="3291" y="50726"/>
                  </a:lnTo>
                  <a:lnTo>
                    <a:pt x="3028" y="53315"/>
                  </a:lnTo>
                  <a:lnTo>
                    <a:pt x="2545" y="56343"/>
                  </a:lnTo>
                  <a:lnTo>
                    <a:pt x="2194" y="58405"/>
                  </a:lnTo>
                  <a:lnTo>
                    <a:pt x="1317" y="60731"/>
                  </a:lnTo>
                  <a:lnTo>
                    <a:pt x="88" y="65031"/>
                  </a:lnTo>
                  <a:lnTo>
                    <a:pt x="88" y="65075"/>
                  </a:lnTo>
                  <a:lnTo>
                    <a:pt x="0" y="66874"/>
                  </a:lnTo>
                  <a:lnTo>
                    <a:pt x="132" y="68937"/>
                  </a:lnTo>
                  <a:lnTo>
                    <a:pt x="44" y="70472"/>
                  </a:lnTo>
                  <a:lnTo>
                    <a:pt x="88" y="71569"/>
                  </a:lnTo>
                  <a:lnTo>
                    <a:pt x="132" y="71613"/>
                  </a:lnTo>
                  <a:lnTo>
                    <a:pt x="395" y="72184"/>
                  </a:lnTo>
                  <a:lnTo>
                    <a:pt x="395" y="72228"/>
                  </a:lnTo>
                  <a:lnTo>
                    <a:pt x="2633" y="74773"/>
                  </a:lnTo>
                  <a:lnTo>
                    <a:pt x="5485" y="77581"/>
                  </a:lnTo>
                  <a:lnTo>
                    <a:pt x="7153" y="79161"/>
                  </a:lnTo>
                  <a:lnTo>
                    <a:pt x="7284" y="79205"/>
                  </a:lnTo>
                  <a:lnTo>
                    <a:pt x="7328" y="79205"/>
                  </a:lnTo>
                  <a:lnTo>
                    <a:pt x="7416" y="79161"/>
                  </a:lnTo>
                  <a:lnTo>
                    <a:pt x="7460" y="79117"/>
                  </a:lnTo>
                  <a:lnTo>
                    <a:pt x="7460" y="79029"/>
                  </a:lnTo>
                  <a:lnTo>
                    <a:pt x="7416" y="78985"/>
                  </a:lnTo>
                  <a:lnTo>
                    <a:pt x="7416" y="78941"/>
                  </a:lnTo>
                  <a:lnTo>
                    <a:pt x="5705" y="77362"/>
                  </a:lnTo>
                  <a:lnTo>
                    <a:pt x="2852" y="74509"/>
                  </a:lnTo>
                  <a:lnTo>
                    <a:pt x="702" y="72008"/>
                  </a:lnTo>
                  <a:lnTo>
                    <a:pt x="439" y="71526"/>
                  </a:lnTo>
                  <a:lnTo>
                    <a:pt x="395" y="70472"/>
                  </a:lnTo>
                  <a:lnTo>
                    <a:pt x="483" y="68937"/>
                  </a:lnTo>
                  <a:lnTo>
                    <a:pt x="483" y="68893"/>
                  </a:lnTo>
                  <a:lnTo>
                    <a:pt x="351" y="66874"/>
                  </a:lnTo>
                  <a:lnTo>
                    <a:pt x="439" y="65119"/>
                  </a:lnTo>
                  <a:lnTo>
                    <a:pt x="1624" y="60863"/>
                  </a:lnTo>
                  <a:lnTo>
                    <a:pt x="2501" y="58537"/>
                  </a:lnTo>
                  <a:lnTo>
                    <a:pt x="2501" y="58493"/>
                  </a:lnTo>
                  <a:lnTo>
                    <a:pt x="2896" y="56387"/>
                  </a:lnTo>
                  <a:lnTo>
                    <a:pt x="3379" y="53359"/>
                  </a:lnTo>
                  <a:lnTo>
                    <a:pt x="3642" y="50770"/>
                  </a:lnTo>
                  <a:lnTo>
                    <a:pt x="4037" y="48006"/>
                  </a:lnTo>
                  <a:lnTo>
                    <a:pt x="4608" y="45768"/>
                  </a:lnTo>
                  <a:lnTo>
                    <a:pt x="5222" y="41073"/>
                  </a:lnTo>
                  <a:lnTo>
                    <a:pt x="5485" y="38659"/>
                  </a:lnTo>
                  <a:lnTo>
                    <a:pt x="5705" y="36202"/>
                  </a:lnTo>
                  <a:lnTo>
                    <a:pt x="5748" y="33657"/>
                  </a:lnTo>
                  <a:lnTo>
                    <a:pt x="5705" y="32735"/>
                  </a:lnTo>
                  <a:lnTo>
                    <a:pt x="5617" y="31902"/>
                  </a:lnTo>
                  <a:lnTo>
                    <a:pt x="5529" y="31068"/>
                  </a:lnTo>
                  <a:lnTo>
                    <a:pt x="5397" y="30234"/>
                  </a:lnTo>
                  <a:lnTo>
                    <a:pt x="5046" y="28611"/>
                  </a:lnTo>
                  <a:lnTo>
                    <a:pt x="4651" y="27031"/>
                  </a:lnTo>
                  <a:lnTo>
                    <a:pt x="4169" y="25056"/>
                  </a:lnTo>
                  <a:lnTo>
                    <a:pt x="3949" y="24091"/>
                  </a:lnTo>
                  <a:lnTo>
                    <a:pt x="3774" y="23126"/>
                  </a:lnTo>
                  <a:lnTo>
                    <a:pt x="3642" y="22160"/>
                  </a:lnTo>
                  <a:lnTo>
                    <a:pt x="3598" y="21151"/>
                  </a:lnTo>
                  <a:lnTo>
                    <a:pt x="3598" y="20098"/>
                  </a:lnTo>
                  <a:lnTo>
                    <a:pt x="3730" y="19045"/>
                  </a:lnTo>
                  <a:lnTo>
                    <a:pt x="3730" y="18957"/>
                  </a:lnTo>
                  <a:lnTo>
                    <a:pt x="3554" y="18386"/>
                  </a:lnTo>
                  <a:lnTo>
                    <a:pt x="3511" y="18299"/>
                  </a:lnTo>
                  <a:lnTo>
                    <a:pt x="3159" y="17948"/>
                  </a:lnTo>
                  <a:lnTo>
                    <a:pt x="3905" y="17816"/>
                  </a:lnTo>
                  <a:lnTo>
                    <a:pt x="6143" y="17289"/>
                  </a:lnTo>
                  <a:lnTo>
                    <a:pt x="6187" y="17246"/>
                  </a:lnTo>
                  <a:lnTo>
                    <a:pt x="8469" y="16105"/>
                  </a:lnTo>
                  <a:lnTo>
                    <a:pt x="10488" y="14832"/>
                  </a:lnTo>
                  <a:lnTo>
                    <a:pt x="13340" y="13779"/>
                  </a:lnTo>
                  <a:lnTo>
                    <a:pt x="13384" y="13779"/>
                  </a:lnTo>
                  <a:lnTo>
                    <a:pt x="15665" y="12419"/>
                  </a:lnTo>
                  <a:lnTo>
                    <a:pt x="18869" y="11190"/>
                  </a:lnTo>
                  <a:lnTo>
                    <a:pt x="21370" y="10137"/>
                  </a:lnTo>
                  <a:lnTo>
                    <a:pt x="21414" y="10137"/>
                  </a:lnTo>
                  <a:lnTo>
                    <a:pt x="23213" y="8908"/>
                  </a:lnTo>
                  <a:lnTo>
                    <a:pt x="26679" y="6319"/>
                  </a:lnTo>
                  <a:lnTo>
                    <a:pt x="29005" y="4433"/>
                  </a:lnTo>
                  <a:lnTo>
                    <a:pt x="31462" y="2458"/>
                  </a:lnTo>
                  <a:lnTo>
                    <a:pt x="33964" y="308"/>
                  </a:lnTo>
                  <a:lnTo>
                    <a:pt x="34008" y="264"/>
                  </a:lnTo>
                  <a:lnTo>
                    <a:pt x="34051" y="176"/>
                  </a:lnTo>
                  <a:lnTo>
                    <a:pt x="34008" y="132"/>
                  </a:lnTo>
                  <a:lnTo>
                    <a:pt x="34008" y="45"/>
                  </a:lnTo>
                  <a:lnTo>
                    <a:pt x="33920"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 name="Google Shape;1279;p17"/>
            <p:cNvSpPr/>
            <p:nvPr/>
          </p:nvSpPr>
          <p:spPr>
            <a:xfrm>
              <a:off x="4962950" y="3026975"/>
              <a:ext cx="852400" cy="2017425"/>
            </a:xfrm>
            <a:custGeom>
              <a:rect b="b" l="l" r="r" t="t"/>
              <a:pathLst>
                <a:path extrusionOk="0" h="80697" w="34096">
                  <a:moveTo>
                    <a:pt x="33876" y="1"/>
                  </a:moveTo>
                  <a:lnTo>
                    <a:pt x="33832" y="44"/>
                  </a:lnTo>
                  <a:lnTo>
                    <a:pt x="30848" y="2589"/>
                  </a:lnTo>
                  <a:lnTo>
                    <a:pt x="28391" y="4564"/>
                  </a:lnTo>
                  <a:lnTo>
                    <a:pt x="26022" y="6407"/>
                  </a:lnTo>
                  <a:lnTo>
                    <a:pt x="23959" y="7943"/>
                  </a:lnTo>
                  <a:lnTo>
                    <a:pt x="22028" y="9259"/>
                  </a:lnTo>
                  <a:lnTo>
                    <a:pt x="19834" y="10225"/>
                  </a:lnTo>
                  <a:lnTo>
                    <a:pt x="17114" y="11409"/>
                  </a:lnTo>
                  <a:lnTo>
                    <a:pt x="17070" y="11409"/>
                  </a:lnTo>
                  <a:lnTo>
                    <a:pt x="15095" y="12726"/>
                  </a:lnTo>
                  <a:lnTo>
                    <a:pt x="13998" y="13472"/>
                  </a:lnTo>
                  <a:lnTo>
                    <a:pt x="13121" y="13691"/>
                  </a:lnTo>
                  <a:lnTo>
                    <a:pt x="13077" y="13691"/>
                  </a:lnTo>
                  <a:lnTo>
                    <a:pt x="12287" y="14086"/>
                  </a:lnTo>
                  <a:lnTo>
                    <a:pt x="9084" y="15973"/>
                  </a:lnTo>
                  <a:lnTo>
                    <a:pt x="7065" y="17026"/>
                  </a:lnTo>
                  <a:lnTo>
                    <a:pt x="4081" y="17728"/>
                  </a:lnTo>
                  <a:lnTo>
                    <a:pt x="3994" y="17728"/>
                  </a:lnTo>
                  <a:lnTo>
                    <a:pt x="2458" y="18781"/>
                  </a:lnTo>
                  <a:lnTo>
                    <a:pt x="2370" y="18825"/>
                  </a:lnTo>
                  <a:lnTo>
                    <a:pt x="2019" y="19483"/>
                  </a:lnTo>
                  <a:lnTo>
                    <a:pt x="1975" y="19571"/>
                  </a:lnTo>
                  <a:lnTo>
                    <a:pt x="2194" y="21458"/>
                  </a:lnTo>
                  <a:lnTo>
                    <a:pt x="2194" y="21502"/>
                  </a:lnTo>
                  <a:lnTo>
                    <a:pt x="3291" y="25451"/>
                  </a:lnTo>
                  <a:lnTo>
                    <a:pt x="4169" y="28523"/>
                  </a:lnTo>
                  <a:lnTo>
                    <a:pt x="4871" y="31814"/>
                  </a:lnTo>
                  <a:lnTo>
                    <a:pt x="5134" y="35061"/>
                  </a:lnTo>
                  <a:lnTo>
                    <a:pt x="5091" y="38001"/>
                  </a:lnTo>
                  <a:lnTo>
                    <a:pt x="4871" y="40634"/>
                  </a:lnTo>
                  <a:lnTo>
                    <a:pt x="4652" y="42784"/>
                  </a:lnTo>
                  <a:lnTo>
                    <a:pt x="4301" y="45636"/>
                  </a:lnTo>
                  <a:lnTo>
                    <a:pt x="3599" y="49322"/>
                  </a:lnTo>
                  <a:lnTo>
                    <a:pt x="3291" y="52174"/>
                  </a:lnTo>
                  <a:lnTo>
                    <a:pt x="2809" y="55202"/>
                  </a:lnTo>
                  <a:lnTo>
                    <a:pt x="2414" y="57835"/>
                  </a:lnTo>
                  <a:lnTo>
                    <a:pt x="2063" y="59897"/>
                  </a:lnTo>
                  <a:lnTo>
                    <a:pt x="1317" y="61828"/>
                  </a:lnTo>
                  <a:lnTo>
                    <a:pt x="1273" y="61872"/>
                  </a:lnTo>
                  <a:lnTo>
                    <a:pt x="571" y="64548"/>
                  </a:lnTo>
                  <a:lnTo>
                    <a:pt x="527" y="64548"/>
                  </a:lnTo>
                  <a:lnTo>
                    <a:pt x="264" y="66435"/>
                  </a:lnTo>
                  <a:lnTo>
                    <a:pt x="264" y="66479"/>
                  </a:lnTo>
                  <a:lnTo>
                    <a:pt x="351" y="69288"/>
                  </a:lnTo>
                  <a:lnTo>
                    <a:pt x="44" y="73193"/>
                  </a:lnTo>
                  <a:lnTo>
                    <a:pt x="0" y="73851"/>
                  </a:lnTo>
                  <a:lnTo>
                    <a:pt x="0" y="73895"/>
                  </a:lnTo>
                  <a:lnTo>
                    <a:pt x="44" y="73983"/>
                  </a:lnTo>
                  <a:lnTo>
                    <a:pt x="4564" y="78195"/>
                  </a:lnTo>
                  <a:lnTo>
                    <a:pt x="7328" y="80653"/>
                  </a:lnTo>
                  <a:lnTo>
                    <a:pt x="7416" y="80696"/>
                  </a:lnTo>
                  <a:lnTo>
                    <a:pt x="7504" y="80653"/>
                  </a:lnTo>
                  <a:lnTo>
                    <a:pt x="7548" y="80609"/>
                  </a:lnTo>
                  <a:lnTo>
                    <a:pt x="7592" y="80565"/>
                  </a:lnTo>
                  <a:lnTo>
                    <a:pt x="7592" y="80477"/>
                  </a:lnTo>
                  <a:lnTo>
                    <a:pt x="7592" y="80433"/>
                  </a:lnTo>
                  <a:lnTo>
                    <a:pt x="7548" y="80389"/>
                  </a:lnTo>
                  <a:lnTo>
                    <a:pt x="4827" y="77932"/>
                  </a:lnTo>
                  <a:lnTo>
                    <a:pt x="351" y="73763"/>
                  </a:lnTo>
                  <a:lnTo>
                    <a:pt x="703" y="69288"/>
                  </a:lnTo>
                  <a:lnTo>
                    <a:pt x="615" y="66479"/>
                  </a:lnTo>
                  <a:lnTo>
                    <a:pt x="878" y="64636"/>
                  </a:lnTo>
                  <a:lnTo>
                    <a:pt x="1624" y="61960"/>
                  </a:lnTo>
                  <a:lnTo>
                    <a:pt x="2414" y="60029"/>
                  </a:lnTo>
                  <a:lnTo>
                    <a:pt x="2414" y="59985"/>
                  </a:lnTo>
                  <a:lnTo>
                    <a:pt x="2765" y="57923"/>
                  </a:lnTo>
                  <a:lnTo>
                    <a:pt x="3160" y="55246"/>
                  </a:lnTo>
                  <a:lnTo>
                    <a:pt x="3643" y="52218"/>
                  </a:lnTo>
                  <a:lnTo>
                    <a:pt x="3950" y="49366"/>
                  </a:lnTo>
                  <a:lnTo>
                    <a:pt x="4652" y="45724"/>
                  </a:lnTo>
                  <a:lnTo>
                    <a:pt x="5003" y="42828"/>
                  </a:lnTo>
                  <a:lnTo>
                    <a:pt x="5222" y="40634"/>
                  </a:lnTo>
                  <a:lnTo>
                    <a:pt x="5442" y="38045"/>
                  </a:lnTo>
                  <a:lnTo>
                    <a:pt x="5486" y="35017"/>
                  </a:lnTo>
                  <a:lnTo>
                    <a:pt x="5222" y="31770"/>
                  </a:lnTo>
                  <a:lnTo>
                    <a:pt x="5178" y="31770"/>
                  </a:lnTo>
                  <a:lnTo>
                    <a:pt x="4520" y="28435"/>
                  </a:lnTo>
                  <a:lnTo>
                    <a:pt x="3643" y="25363"/>
                  </a:lnTo>
                  <a:lnTo>
                    <a:pt x="2546" y="21414"/>
                  </a:lnTo>
                  <a:lnTo>
                    <a:pt x="2326" y="19571"/>
                  </a:lnTo>
                  <a:lnTo>
                    <a:pt x="2677" y="19045"/>
                  </a:lnTo>
                  <a:lnTo>
                    <a:pt x="4169" y="18079"/>
                  </a:lnTo>
                  <a:lnTo>
                    <a:pt x="7197" y="17377"/>
                  </a:lnTo>
                  <a:lnTo>
                    <a:pt x="7241" y="17333"/>
                  </a:lnTo>
                  <a:lnTo>
                    <a:pt x="9259" y="16280"/>
                  </a:lnTo>
                  <a:lnTo>
                    <a:pt x="12419" y="14393"/>
                  </a:lnTo>
                  <a:lnTo>
                    <a:pt x="13208" y="14042"/>
                  </a:lnTo>
                  <a:lnTo>
                    <a:pt x="14086" y="13823"/>
                  </a:lnTo>
                  <a:lnTo>
                    <a:pt x="14174" y="13779"/>
                  </a:lnTo>
                  <a:lnTo>
                    <a:pt x="15315" y="13033"/>
                  </a:lnTo>
                  <a:lnTo>
                    <a:pt x="17245" y="11717"/>
                  </a:lnTo>
                  <a:lnTo>
                    <a:pt x="19966" y="10576"/>
                  </a:lnTo>
                  <a:lnTo>
                    <a:pt x="22160" y="9566"/>
                  </a:lnTo>
                  <a:lnTo>
                    <a:pt x="22204" y="9566"/>
                  </a:lnTo>
                  <a:lnTo>
                    <a:pt x="24179" y="8206"/>
                  </a:lnTo>
                  <a:lnTo>
                    <a:pt x="26197" y="6714"/>
                  </a:lnTo>
                  <a:lnTo>
                    <a:pt x="28611" y="4871"/>
                  </a:lnTo>
                  <a:lnTo>
                    <a:pt x="31068" y="2853"/>
                  </a:lnTo>
                  <a:lnTo>
                    <a:pt x="34052" y="308"/>
                  </a:lnTo>
                  <a:lnTo>
                    <a:pt x="34096" y="264"/>
                  </a:lnTo>
                  <a:lnTo>
                    <a:pt x="34096" y="220"/>
                  </a:lnTo>
                  <a:lnTo>
                    <a:pt x="34096" y="132"/>
                  </a:lnTo>
                  <a:lnTo>
                    <a:pt x="34052" y="88"/>
                  </a:lnTo>
                  <a:lnTo>
                    <a:pt x="34008" y="44"/>
                  </a:lnTo>
                  <a:lnTo>
                    <a:pt x="33964"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 name="Google Shape;1280;p17"/>
            <p:cNvSpPr/>
            <p:nvPr/>
          </p:nvSpPr>
          <p:spPr>
            <a:xfrm>
              <a:off x="4932225" y="2976525"/>
              <a:ext cx="827175" cy="2027275"/>
            </a:xfrm>
            <a:custGeom>
              <a:rect b="b" l="l" r="r" t="t"/>
              <a:pathLst>
                <a:path extrusionOk="0" h="81091" w="33087">
                  <a:moveTo>
                    <a:pt x="32823" y="0"/>
                  </a:moveTo>
                  <a:lnTo>
                    <a:pt x="32780" y="44"/>
                  </a:lnTo>
                  <a:lnTo>
                    <a:pt x="32736" y="132"/>
                  </a:lnTo>
                  <a:lnTo>
                    <a:pt x="31990" y="2413"/>
                  </a:lnTo>
                  <a:lnTo>
                    <a:pt x="31463" y="3072"/>
                  </a:lnTo>
                  <a:lnTo>
                    <a:pt x="29664" y="4607"/>
                  </a:lnTo>
                  <a:lnTo>
                    <a:pt x="27251" y="6494"/>
                  </a:lnTo>
                  <a:lnTo>
                    <a:pt x="24881" y="8206"/>
                  </a:lnTo>
                  <a:lnTo>
                    <a:pt x="22775" y="9698"/>
                  </a:lnTo>
                  <a:lnTo>
                    <a:pt x="18694" y="11672"/>
                  </a:lnTo>
                  <a:lnTo>
                    <a:pt x="16500" y="13252"/>
                  </a:lnTo>
                  <a:lnTo>
                    <a:pt x="15183" y="14305"/>
                  </a:lnTo>
                  <a:lnTo>
                    <a:pt x="13867" y="14700"/>
                  </a:lnTo>
                  <a:lnTo>
                    <a:pt x="13823" y="14700"/>
                  </a:lnTo>
                  <a:lnTo>
                    <a:pt x="11717" y="15841"/>
                  </a:lnTo>
                  <a:lnTo>
                    <a:pt x="11717" y="15885"/>
                  </a:lnTo>
                  <a:lnTo>
                    <a:pt x="9874" y="17157"/>
                  </a:lnTo>
                  <a:lnTo>
                    <a:pt x="8075" y="18079"/>
                  </a:lnTo>
                  <a:lnTo>
                    <a:pt x="5617" y="18693"/>
                  </a:lnTo>
                  <a:lnTo>
                    <a:pt x="5574" y="18693"/>
                  </a:lnTo>
                  <a:lnTo>
                    <a:pt x="3643" y="19746"/>
                  </a:lnTo>
                  <a:lnTo>
                    <a:pt x="2107" y="20668"/>
                  </a:lnTo>
                  <a:lnTo>
                    <a:pt x="2107" y="20712"/>
                  </a:lnTo>
                  <a:lnTo>
                    <a:pt x="1493" y="21238"/>
                  </a:lnTo>
                  <a:lnTo>
                    <a:pt x="1449" y="21326"/>
                  </a:lnTo>
                  <a:lnTo>
                    <a:pt x="1273" y="21896"/>
                  </a:lnTo>
                  <a:lnTo>
                    <a:pt x="1273" y="22028"/>
                  </a:lnTo>
                  <a:lnTo>
                    <a:pt x="3116" y="27337"/>
                  </a:lnTo>
                  <a:lnTo>
                    <a:pt x="3994" y="30453"/>
                  </a:lnTo>
                  <a:lnTo>
                    <a:pt x="4257" y="31506"/>
                  </a:lnTo>
                  <a:lnTo>
                    <a:pt x="4433" y="32515"/>
                  </a:lnTo>
                  <a:lnTo>
                    <a:pt x="4608" y="33525"/>
                  </a:lnTo>
                  <a:lnTo>
                    <a:pt x="4740" y="34534"/>
                  </a:lnTo>
                  <a:lnTo>
                    <a:pt x="4828" y="35543"/>
                  </a:lnTo>
                  <a:lnTo>
                    <a:pt x="4872" y="36552"/>
                  </a:lnTo>
                  <a:lnTo>
                    <a:pt x="4915" y="37562"/>
                  </a:lnTo>
                  <a:lnTo>
                    <a:pt x="4915" y="38571"/>
                  </a:lnTo>
                  <a:lnTo>
                    <a:pt x="4872" y="40633"/>
                  </a:lnTo>
                  <a:lnTo>
                    <a:pt x="4696" y="42652"/>
                  </a:lnTo>
                  <a:lnTo>
                    <a:pt x="4520" y="44714"/>
                  </a:lnTo>
                  <a:lnTo>
                    <a:pt x="4301" y="46776"/>
                  </a:lnTo>
                  <a:lnTo>
                    <a:pt x="4257" y="47566"/>
                  </a:lnTo>
                  <a:lnTo>
                    <a:pt x="3687" y="50857"/>
                  </a:lnTo>
                  <a:lnTo>
                    <a:pt x="3248" y="53753"/>
                  </a:lnTo>
                  <a:lnTo>
                    <a:pt x="2809" y="57044"/>
                  </a:lnTo>
                  <a:lnTo>
                    <a:pt x="2283" y="60467"/>
                  </a:lnTo>
                  <a:lnTo>
                    <a:pt x="1800" y="62573"/>
                  </a:lnTo>
                  <a:lnTo>
                    <a:pt x="1098" y="64943"/>
                  </a:lnTo>
                  <a:lnTo>
                    <a:pt x="440" y="67620"/>
                  </a:lnTo>
                  <a:lnTo>
                    <a:pt x="440" y="67663"/>
                  </a:lnTo>
                  <a:lnTo>
                    <a:pt x="396" y="69199"/>
                  </a:lnTo>
                  <a:lnTo>
                    <a:pt x="89" y="73280"/>
                  </a:lnTo>
                  <a:lnTo>
                    <a:pt x="1" y="75299"/>
                  </a:lnTo>
                  <a:lnTo>
                    <a:pt x="1" y="75343"/>
                  </a:lnTo>
                  <a:lnTo>
                    <a:pt x="396" y="76922"/>
                  </a:lnTo>
                  <a:lnTo>
                    <a:pt x="440" y="77010"/>
                  </a:lnTo>
                  <a:lnTo>
                    <a:pt x="5223" y="81047"/>
                  </a:lnTo>
                  <a:lnTo>
                    <a:pt x="5310" y="81091"/>
                  </a:lnTo>
                  <a:lnTo>
                    <a:pt x="5398" y="81091"/>
                  </a:lnTo>
                  <a:lnTo>
                    <a:pt x="5442" y="81047"/>
                  </a:lnTo>
                  <a:lnTo>
                    <a:pt x="5486" y="81003"/>
                  </a:lnTo>
                  <a:lnTo>
                    <a:pt x="5486" y="80915"/>
                  </a:lnTo>
                  <a:lnTo>
                    <a:pt x="5486" y="80871"/>
                  </a:lnTo>
                  <a:lnTo>
                    <a:pt x="5442" y="80784"/>
                  </a:lnTo>
                  <a:lnTo>
                    <a:pt x="703" y="76791"/>
                  </a:lnTo>
                  <a:lnTo>
                    <a:pt x="352" y="75255"/>
                  </a:lnTo>
                  <a:lnTo>
                    <a:pt x="440" y="73280"/>
                  </a:lnTo>
                  <a:lnTo>
                    <a:pt x="747" y="69243"/>
                  </a:lnTo>
                  <a:lnTo>
                    <a:pt x="791" y="67707"/>
                  </a:lnTo>
                  <a:lnTo>
                    <a:pt x="1405" y="65031"/>
                  </a:lnTo>
                  <a:lnTo>
                    <a:pt x="2151" y="62661"/>
                  </a:lnTo>
                  <a:lnTo>
                    <a:pt x="2634" y="60555"/>
                  </a:lnTo>
                  <a:lnTo>
                    <a:pt x="3160" y="57088"/>
                  </a:lnTo>
                  <a:lnTo>
                    <a:pt x="3599" y="53797"/>
                  </a:lnTo>
                  <a:lnTo>
                    <a:pt x="4038" y="50901"/>
                  </a:lnTo>
                  <a:lnTo>
                    <a:pt x="4564" y="47610"/>
                  </a:lnTo>
                  <a:lnTo>
                    <a:pt x="4652" y="46820"/>
                  </a:lnTo>
                  <a:lnTo>
                    <a:pt x="4872" y="44758"/>
                  </a:lnTo>
                  <a:lnTo>
                    <a:pt x="5047" y="42652"/>
                  </a:lnTo>
                  <a:lnTo>
                    <a:pt x="5223" y="40633"/>
                  </a:lnTo>
                  <a:lnTo>
                    <a:pt x="5266" y="38571"/>
                  </a:lnTo>
                  <a:lnTo>
                    <a:pt x="5266" y="37562"/>
                  </a:lnTo>
                  <a:lnTo>
                    <a:pt x="5223" y="36508"/>
                  </a:lnTo>
                  <a:lnTo>
                    <a:pt x="5179" y="35499"/>
                  </a:lnTo>
                  <a:lnTo>
                    <a:pt x="5091" y="34490"/>
                  </a:lnTo>
                  <a:lnTo>
                    <a:pt x="4959" y="33481"/>
                  </a:lnTo>
                  <a:lnTo>
                    <a:pt x="4784" y="32428"/>
                  </a:lnTo>
                  <a:lnTo>
                    <a:pt x="4564" y="31418"/>
                  </a:lnTo>
                  <a:lnTo>
                    <a:pt x="4301" y="30365"/>
                  </a:lnTo>
                  <a:lnTo>
                    <a:pt x="3423" y="27206"/>
                  </a:lnTo>
                  <a:lnTo>
                    <a:pt x="1624" y="21940"/>
                  </a:lnTo>
                  <a:lnTo>
                    <a:pt x="1756" y="21457"/>
                  </a:lnTo>
                  <a:lnTo>
                    <a:pt x="2326" y="20975"/>
                  </a:lnTo>
                  <a:lnTo>
                    <a:pt x="3818" y="20053"/>
                  </a:lnTo>
                  <a:lnTo>
                    <a:pt x="5705" y="19044"/>
                  </a:lnTo>
                  <a:lnTo>
                    <a:pt x="8206" y="18386"/>
                  </a:lnTo>
                  <a:lnTo>
                    <a:pt x="10049" y="17464"/>
                  </a:lnTo>
                  <a:lnTo>
                    <a:pt x="11892" y="16148"/>
                  </a:lnTo>
                  <a:lnTo>
                    <a:pt x="13955" y="15051"/>
                  </a:lnTo>
                  <a:lnTo>
                    <a:pt x="15315" y="14612"/>
                  </a:lnTo>
                  <a:lnTo>
                    <a:pt x="15403" y="14568"/>
                  </a:lnTo>
                  <a:lnTo>
                    <a:pt x="16719" y="13559"/>
                  </a:lnTo>
                  <a:lnTo>
                    <a:pt x="18869" y="11979"/>
                  </a:lnTo>
                  <a:lnTo>
                    <a:pt x="22906" y="10005"/>
                  </a:lnTo>
                  <a:lnTo>
                    <a:pt x="22950" y="10005"/>
                  </a:lnTo>
                  <a:lnTo>
                    <a:pt x="25100" y="8469"/>
                  </a:lnTo>
                  <a:lnTo>
                    <a:pt x="27470" y="6758"/>
                  </a:lnTo>
                  <a:lnTo>
                    <a:pt x="29883" y="4871"/>
                  </a:lnTo>
                  <a:lnTo>
                    <a:pt x="31726" y="3335"/>
                  </a:lnTo>
                  <a:lnTo>
                    <a:pt x="32297" y="2589"/>
                  </a:lnTo>
                  <a:lnTo>
                    <a:pt x="32297" y="2545"/>
                  </a:lnTo>
                  <a:lnTo>
                    <a:pt x="33043" y="219"/>
                  </a:lnTo>
                  <a:lnTo>
                    <a:pt x="33087" y="176"/>
                  </a:lnTo>
                  <a:lnTo>
                    <a:pt x="33043" y="88"/>
                  </a:lnTo>
                  <a:lnTo>
                    <a:pt x="32999" y="44"/>
                  </a:lnTo>
                  <a:lnTo>
                    <a:pt x="32955"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 name="Google Shape;1281;p17"/>
            <p:cNvSpPr/>
            <p:nvPr/>
          </p:nvSpPr>
          <p:spPr>
            <a:xfrm>
              <a:off x="4899325" y="2920575"/>
              <a:ext cx="796450" cy="2115050"/>
            </a:xfrm>
            <a:custGeom>
              <a:rect b="b" l="l" r="r" t="t"/>
              <a:pathLst>
                <a:path extrusionOk="0" h="84602" w="31858">
                  <a:moveTo>
                    <a:pt x="31638" y="0"/>
                  </a:moveTo>
                  <a:lnTo>
                    <a:pt x="31594" y="44"/>
                  </a:lnTo>
                  <a:lnTo>
                    <a:pt x="31287" y="307"/>
                  </a:lnTo>
                  <a:lnTo>
                    <a:pt x="31243" y="395"/>
                  </a:lnTo>
                  <a:lnTo>
                    <a:pt x="30322" y="3730"/>
                  </a:lnTo>
                  <a:lnTo>
                    <a:pt x="29005" y="6275"/>
                  </a:lnTo>
                  <a:lnTo>
                    <a:pt x="25890" y="8688"/>
                  </a:lnTo>
                  <a:lnTo>
                    <a:pt x="23608" y="10356"/>
                  </a:lnTo>
                  <a:lnTo>
                    <a:pt x="20361" y="12155"/>
                  </a:lnTo>
                  <a:lnTo>
                    <a:pt x="17991" y="14042"/>
                  </a:lnTo>
                  <a:lnTo>
                    <a:pt x="16456" y="15270"/>
                  </a:lnTo>
                  <a:lnTo>
                    <a:pt x="14525" y="16016"/>
                  </a:lnTo>
                  <a:lnTo>
                    <a:pt x="14481" y="16016"/>
                  </a:lnTo>
                  <a:lnTo>
                    <a:pt x="10751" y="18518"/>
                  </a:lnTo>
                  <a:lnTo>
                    <a:pt x="8952" y="19439"/>
                  </a:lnTo>
                  <a:lnTo>
                    <a:pt x="6890" y="19966"/>
                  </a:lnTo>
                  <a:lnTo>
                    <a:pt x="6846" y="20010"/>
                  </a:lnTo>
                  <a:lnTo>
                    <a:pt x="3862" y="21721"/>
                  </a:lnTo>
                  <a:lnTo>
                    <a:pt x="1229" y="23213"/>
                  </a:lnTo>
                  <a:lnTo>
                    <a:pt x="834" y="23388"/>
                  </a:lnTo>
                  <a:lnTo>
                    <a:pt x="746" y="23432"/>
                  </a:lnTo>
                  <a:lnTo>
                    <a:pt x="702" y="23520"/>
                  </a:lnTo>
                  <a:lnTo>
                    <a:pt x="702" y="23564"/>
                  </a:lnTo>
                  <a:lnTo>
                    <a:pt x="746" y="23652"/>
                  </a:lnTo>
                  <a:lnTo>
                    <a:pt x="1624" y="24793"/>
                  </a:lnTo>
                  <a:lnTo>
                    <a:pt x="3379" y="30453"/>
                  </a:lnTo>
                  <a:lnTo>
                    <a:pt x="4125" y="33261"/>
                  </a:lnTo>
                  <a:lnTo>
                    <a:pt x="4652" y="36596"/>
                  </a:lnTo>
                  <a:lnTo>
                    <a:pt x="4783" y="40326"/>
                  </a:lnTo>
                  <a:lnTo>
                    <a:pt x="4696" y="43880"/>
                  </a:lnTo>
                  <a:lnTo>
                    <a:pt x="4608" y="45109"/>
                  </a:lnTo>
                  <a:lnTo>
                    <a:pt x="4520" y="46338"/>
                  </a:lnTo>
                  <a:lnTo>
                    <a:pt x="4301" y="48839"/>
                  </a:lnTo>
                  <a:lnTo>
                    <a:pt x="3994" y="51252"/>
                  </a:lnTo>
                  <a:lnTo>
                    <a:pt x="3686" y="53666"/>
                  </a:lnTo>
                  <a:lnTo>
                    <a:pt x="3291" y="56386"/>
                  </a:lnTo>
                  <a:lnTo>
                    <a:pt x="2984" y="59151"/>
                  </a:lnTo>
                  <a:lnTo>
                    <a:pt x="2589" y="61608"/>
                  </a:lnTo>
                  <a:lnTo>
                    <a:pt x="2282" y="63276"/>
                  </a:lnTo>
                  <a:lnTo>
                    <a:pt x="1668" y="65470"/>
                  </a:lnTo>
                  <a:lnTo>
                    <a:pt x="1097" y="67576"/>
                  </a:lnTo>
                  <a:lnTo>
                    <a:pt x="702" y="69550"/>
                  </a:lnTo>
                  <a:lnTo>
                    <a:pt x="351" y="71393"/>
                  </a:lnTo>
                  <a:lnTo>
                    <a:pt x="132" y="73105"/>
                  </a:lnTo>
                  <a:lnTo>
                    <a:pt x="44" y="74684"/>
                  </a:lnTo>
                  <a:lnTo>
                    <a:pt x="0" y="75430"/>
                  </a:lnTo>
                  <a:lnTo>
                    <a:pt x="44" y="76132"/>
                  </a:lnTo>
                  <a:lnTo>
                    <a:pt x="88" y="76791"/>
                  </a:lnTo>
                  <a:lnTo>
                    <a:pt x="132" y="77449"/>
                  </a:lnTo>
                  <a:lnTo>
                    <a:pt x="790" y="79643"/>
                  </a:lnTo>
                  <a:lnTo>
                    <a:pt x="834" y="79687"/>
                  </a:lnTo>
                  <a:lnTo>
                    <a:pt x="1361" y="80652"/>
                  </a:lnTo>
                  <a:lnTo>
                    <a:pt x="1405" y="80696"/>
                  </a:lnTo>
                  <a:lnTo>
                    <a:pt x="6363" y="84558"/>
                  </a:lnTo>
                  <a:lnTo>
                    <a:pt x="6495" y="84601"/>
                  </a:lnTo>
                  <a:lnTo>
                    <a:pt x="6539" y="84558"/>
                  </a:lnTo>
                  <a:lnTo>
                    <a:pt x="6626" y="84514"/>
                  </a:lnTo>
                  <a:lnTo>
                    <a:pt x="6626" y="84470"/>
                  </a:lnTo>
                  <a:lnTo>
                    <a:pt x="6626" y="84382"/>
                  </a:lnTo>
                  <a:lnTo>
                    <a:pt x="6626" y="84338"/>
                  </a:lnTo>
                  <a:lnTo>
                    <a:pt x="6582" y="84294"/>
                  </a:lnTo>
                  <a:lnTo>
                    <a:pt x="1668" y="80433"/>
                  </a:lnTo>
                  <a:lnTo>
                    <a:pt x="1141" y="79555"/>
                  </a:lnTo>
                  <a:lnTo>
                    <a:pt x="483" y="77361"/>
                  </a:lnTo>
                  <a:lnTo>
                    <a:pt x="395" y="76747"/>
                  </a:lnTo>
                  <a:lnTo>
                    <a:pt x="395" y="76089"/>
                  </a:lnTo>
                  <a:lnTo>
                    <a:pt x="351" y="75387"/>
                  </a:lnTo>
                  <a:lnTo>
                    <a:pt x="395" y="74641"/>
                  </a:lnTo>
                  <a:lnTo>
                    <a:pt x="483" y="73105"/>
                  </a:lnTo>
                  <a:lnTo>
                    <a:pt x="702" y="71393"/>
                  </a:lnTo>
                  <a:lnTo>
                    <a:pt x="1054" y="69594"/>
                  </a:lnTo>
                  <a:lnTo>
                    <a:pt x="1448" y="67620"/>
                  </a:lnTo>
                  <a:lnTo>
                    <a:pt x="2019" y="65557"/>
                  </a:lnTo>
                  <a:lnTo>
                    <a:pt x="2633" y="63363"/>
                  </a:lnTo>
                  <a:lnTo>
                    <a:pt x="2633" y="63319"/>
                  </a:lnTo>
                  <a:lnTo>
                    <a:pt x="2940" y="61696"/>
                  </a:lnTo>
                  <a:lnTo>
                    <a:pt x="3335" y="59195"/>
                  </a:lnTo>
                  <a:lnTo>
                    <a:pt x="3642" y="56430"/>
                  </a:lnTo>
                  <a:lnTo>
                    <a:pt x="3994" y="53710"/>
                  </a:lnTo>
                  <a:lnTo>
                    <a:pt x="4345" y="51296"/>
                  </a:lnTo>
                  <a:lnTo>
                    <a:pt x="4652" y="48839"/>
                  </a:lnTo>
                  <a:lnTo>
                    <a:pt x="4871" y="46382"/>
                  </a:lnTo>
                  <a:lnTo>
                    <a:pt x="4959" y="45153"/>
                  </a:lnTo>
                  <a:lnTo>
                    <a:pt x="5047" y="43880"/>
                  </a:lnTo>
                  <a:lnTo>
                    <a:pt x="5134" y="40326"/>
                  </a:lnTo>
                  <a:lnTo>
                    <a:pt x="5003" y="36596"/>
                  </a:lnTo>
                  <a:lnTo>
                    <a:pt x="5003" y="36552"/>
                  </a:lnTo>
                  <a:lnTo>
                    <a:pt x="4476" y="33174"/>
                  </a:lnTo>
                  <a:lnTo>
                    <a:pt x="3686" y="30321"/>
                  </a:lnTo>
                  <a:lnTo>
                    <a:pt x="2589" y="26767"/>
                  </a:lnTo>
                  <a:lnTo>
                    <a:pt x="1931" y="24661"/>
                  </a:lnTo>
                  <a:lnTo>
                    <a:pt x="1931" y="24617"/>
                  </a:lnTo>
                  <a:lnTo>
                    <a:pt x="1185" y="23608"/>
                  </a:lnTo>
                  <a:lnTo>
                    <a:pt x="1361" y="23520"/>
                  </a:lnTo>
                  <a:lnTo>
                    <a:pt x="1405" y="23520"/>
                  </a:lnTo>
                  <a:lnTo>
                    <a:pt x="4037" y="22028"/>
                  </a:lnTo>
                  <a:lnTo>
                    <a:pt x="6977" y="20317"/>
                  </a:lnTo>
                  <a:lnTo>
                    <a:pt x="9040" y="19790"/>
                  </a:lnTo>
                  <a:lnTo>
                    <a:pt x="9084" y="19790"/>
                  </a:lnTo>
                  <a:lnTo>
                    <a:pt x="10927" y="18825"/>
                  </a:lnTo>
                  <a:lnTo>
                    <a:pt x="14656" y="16324"/>
                  </a:lnTo>
                  <a:lnTo>
                    <a:pt x="16631" y="15622"/>
                  </a:lnTo>
                  <a:lnTo>
                    <a:pt x="16675" y="15578"/>
                  </a:lnTo>
                  <a:lnTo>
                    <a:pt x="18211" y="14305"/>
                  </a:lnTo>
                  <a:lnTo>
                    <a:pt x="20536" y="12462"/>
                  </a:lnTo>
                  <a:lnTo>
                    <a:pt x="23784" y="10663"/>
                  </a:lnTo>
                  <a:lnTo>
                    <a:pt x="23784" y="10619"/>
                  </a:lnTo>
                  <a:lnTo>
                    <a:pt x="26109" y="8952"/>
                  </a:lnTo>
                  <a:lnTo>
                    <a:pt x="29225" y="6494"/>
                  </a:lnTo>
                  <a:lnTo>
                    <a:pt x="29269" y="6451"/>
                  </a:lnTo>
                  <a:lnTo>
                    <a:pt x="30673" y="3862"/>
                  </a:lnTo>
                  <a:lnTo>
                    <a:pt x="31550" y="527"/>
                  </a:lnTo>
                  <a:lnTo>
                    <a:pt x="31814" y="263"/>
                  </a:lnTo>
                  <a:lnTo>
                    <a:pt x="31858" y="220"/>
                  </a:lnTo>
                  <a:lnTo>
                    <a:pt x="31858" y="132"/>
                  </a:lnTo>
                  <a:lnTo>
                    <a:pt x="31858" y="88"/>
                  </a:lnTo>
                  <a:lnTo>
                    <a:pt x="31814" y="44"/>
                  </a:lnTo>
                  <a:lnTo>
                    <a:pt x="31770"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 name="Google Shape;1282;p17"/>
            <p:cNvSpPr/>
            <p:nvPr/>
          </p:nvSpPr>
          <p:spPr>
            <a:xfrm>
              <a:off x="5289850" y="2869000"/>
              <a:ext cx="349975" cy="388375"/>
            </a:xfrm>
            <a:custGeom>
              <a:rect b="b" l="l" r="r" t="t"/>
              <a:pathLst>
                <a:path extrusionOk="0" h="15535" w="13999">
                  <a:moveTo>
                    <a:pt x="13779" y="1"/>
                  </a:moveTo>
                  <a:lnTo>
                    <a:pt x="13735" y="45"/>
                  </a:lnTo>
                  <a:lnTo>
                    <a:pt x="12902" y="527"/>
                  </a:lnTo>
                  <a:lnTo>
                    <a:pt x="9128" y="3116"/>
                  </a:lnTo>
                  <a:lnTo>
                    <a:pt x="7285" y="4169"/>
                  </a:lnTo>
                  <a:lnTo>
                    <a:pt x="5486" y="5310"/>
                  </a:lnTo>
                  <a:lnTo>
                    <a:pt x="5442" y="5398"/>
                  </a:lnTo>
                  <a:lnTo>
                    <a:pt x="5442" y="5442"/>
                  </a:lnTo>
                  <a:lnTo>
                    <a:pt x="4740" y="8908"/>
                  </a:lnTo>
                  <a:lnTo>
                    <a:pt x="4433" y="10927"/>
                  </a:lnTo>
                  <a:lnTo>
                    <a:pt x="4257" y="11629"/>
                  </a:lnTo>
                  <a:lnTo>
                    <a:pt x="2019" y="13823"/>
                  </a:lnTo>
                  <a:lnTo>
                    <a:pt x="659" y="15008"/>
                  </a:lnTo>
                  <a:lnTo>
                    <a:pt x="89" y="15227"/>
                  </a:lnTo>
                  <a:lnTo>
                    <a:pt x="45" y="15271"/>
                  </a:lnTo>
                  <a:lnTo>
                    <a:pt x="1" y="15315"/>
                  </a:lnTo>
                  <a:lnTo>
                    <a:pt x="1" y="15359"/>
                  </a:lnTo>
                  <a:lnTo>
                    <a:pt x="1" y="15447"/>
                  </a:lnTo>
                  <a:lnTo>
                    <a:pt x="45" y="15534"/>
                  </a:lnTo>
                  <a:lnTo>
                    <a:pt x="220" y="15534"/>
                  </a:lnTo>
                  <a:lnTo>
                    <a:pt x="835" y="15315"/>
                  </a:lnTo>
                  <a:lnTo>
                    <a:pt x="878" y="15271"/>
                  </a:lnTo>
                  <a:lnTo>
                    <a:pt x="2283" y="14086"/>
                  </a:lnTo>
                  <a:lnTo>
                    <a:pt x="4521" y="11848"/>
                  </a:lnTo>
                  <a:lnTo>
                    <a:pt x="4564" y="11761"/>
                  </a:lnTo>
                  <a:lnTo>
                    <a:pt x="4784" y="11015"/>
                  </a:lnTo>
                  <a:lnTo>
                    <a:pt x="5091" y="8952"/>
                  </a:lnTo>
                  <a:lnTo>
                    <a:pt x="5749" y="5574"/>
                  </a:lnTo>
                  <a:lnTo>
                    <a:pt x="7461" y="4477"/>
                  </a:lnTo>
                  <a:lnTo>
                    <a:pt x="9304" y="3423"/>
                  </a:lnTo>
                  <a:lnTo>
                    <a:pt x="13077" y="791"/>
                  </a:lnTo>
                  <a:lnTo>
                    <a:pt x="13911" y="352"/>
                  </a:lnTo>
                  <a:lnTo>
                    <a:pt x="13955" y="308"/>
                  </a:lnTo>
                  <a:lnTo>
                    <a:pt x="13999" y="220"/>
                  </a:lnTo>
                  <a:lnTo>
                    <a:pt x="13999" y="176"/>
                  </a:lnTo>
                  <a:lnTo>
                    <a:pt x="13955" y="89"/>
                  </a:lnTo>
                  <a:lnTo>
                    <a:pt x="13911" y="45"/>
                  </a:lnTo>
                  <a:lnTo>
                    <a:pt x="13867"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 name="Google Shape;1283;p17"/>
            <p:cNvSpPr/>
            <p:nvPr/>
          </p:nvSpPr>
          <p:spPr>
            <a:xfrm>
              <a:off x="5206475" y="2843775"/>
              <a:ext cx="405925" cy="426750"/>
            </a:xfrm>
            <a:custGeom>
              <a:rect b="b" l="l" r="r" t="t"/>
              <a:pathLst>
                <a:path extrusionOk="0" h="17070" w="16237">
                  <a:moveTo>
                    <a:pt x="16017" y="0"/>
                  </a:moveTo>
                  <a:lnTo>
                    <a:pt x="15973" y="44"/>
                  </a:lnTo>
                  <a:lnTo>
                    <a:pt x="12858" y="2107"/>
                  </a:lnTo>
                  <a:lnTo>
                    <a:pt x="10532" y="3511"/>
                  </a:lnTo>
                  <a:lnTo>
                    <a:pt x="8514" y="4740"/>
                  </a:lnTo>
                  <a:lnTo>
                    <a:pt x="6495" y="6188"/>
                  </a:lnTo>
                  <a:lnTo>
                    <a:pt x="4389" y="7636"/>
                  </a:lnTo>
                  <a:lnTo>
                    <a:pt x="4345" y="7636"/>
                  </a:lnTo>
                  <a:lnTo>
                    <a:pt x="3862" y="8250"/>
                  </a:lnTo>
                  <a:lnTo>
                    <a:pt x="3819" y="8338"/>
                  </a:lnTo>
                  <a:lnTo>
                    <a:pt x="3467" y="11541"/>
                  </a:lnTo>
                  <a:lnTo>
                    <a:pt x="3292" y="13998"/>
                  </a:lnTo>
                  <a:lnTo>
                    <a:pt x="3204" y="14744"/>
                  </a:lnTo>
                  <a:lnTo>
                    <a:pt x="2985" y="15008"/>
                  </a:lnTo>
                  <a:lnTo>
                    <a:pt x="1273" y="15841"/>
                  </a:lnTo>
                  <a:lnTo>
                    <a:pt x="1273" y="15885"/>
                  </a:lnTo>
                  <a:lnTo>
                    <a:pt x="89" y="16763"/>
                  </a:lnTo>
                  <a:lnTo>
                    <a:pt x="45" y="16807"/>
                  </a:lnTo>
                  <a:lnTo>
                    <a:pt x="1" y="16851"/>
                  </a:lnTo>
                  <a:lnTo>
                    <a:pt x="1" y="16938"/>
                  </a:lnTo>
                  <a:lnTo>
                    <a:pt x="45" y="16982"/>
                  </a:lnTo>
                  <a:lnTo>
                    <a:pt x="89" y="17070"/>
                  </a:lnTo>
                  <a:lnTo>
                    <a:pt x="176" y="17070"/>
                  </a:lnTo>
                  <a:lnTo>
                    <a:pt x="308" y="17026"/>
                  </a:lnTo>
                  <a:lnTo>
                    <a:pt x="1449" y="16148"/>
                  </a:lnTo>
                  <a:lnTo>
                    <a:pt x="3160" y="15315"/>
                  </a:lnTo>
                  <a:lnTo>
                    <a:pt x="3248" y="15271"/>
                  </a:lnTo>
                  <a:lnTo>
                    <a:pt x="3511" y="14920"/>
                  </a:lnTo>
                  <a:lnTo>
                    <a:pt x="3511" y="14832"/>
                  </a:lnTo>
                  <a:lnTo>
                    <a:pt x="3643" y="14042"/>
                  </a:lnTo>
                  <a:lnTo>
                    <a:pt x="3643" y="13998"/>
                  </a:lnTo>
                  <a:lnTo>
                    <a:pt x="3819" y="11541"/>
                  </a:lnTo>
                  <a:lnTo>
                    <a:pt x="4126" y="8426"/>
                  </a:lnTo>
                  <a:lnTo>
                    <a:pt x="4608" y="7899"/>
                  </a:lnTo>
                  <a:lnTo>
                    <a:pt x="6715" y="6495"/>
                  </a:lnTo>
                  <a:lnTo>
                    <a:pt x="8689" y="5047"/>
                  </a:lnTo>
                  <a:lnTo>
                    <a:pt x="10708" y="3818"/>
                  </a:lnTo>
                  <a:lnTo>
                    <a:pt x="13033" y="2414"/>
                  </a:lnTo>
                  <a:lnTo>
                    <a:pt x="16149" y="352"/>
                  </a:lnTo>
                  <a:lnTo>
                    <a:pt x="16193" y="308"/>
                  </a:lnTo>
                  <a:lnTo>
                    <a:pt x="16237" y="220"/>
                  </a:lnTo>
                  <a:lnTo>
                    <a:pt x="16237" y="176"/>
                  </a:lnTo>
                  <a:lnTo>
                    <a:pt x="16193" y="88"/>
                  </a:lnTo>
                  <a:lnTo>
                    <a:pt x="16149" y="44"/>
                  </a:lnTo>
                  <a:lnTo>
                    <a:pt x="16105"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 name="Google Shape;1284;p17"/>
            <p:cNvSpPr/>
            <p:nvPr/>
          </p:nvSpPr>
          <p:spPr>
            <a:xfrm>
              <a:off x="5101175" y="2819650"/>
              <a:ext cx="483800" cy="494775"/>
            </a:xfrm>
            <a:custGeom>
              <a:rect b="b" l="l" r="r" t="t"/>
              <a:pathLst>
                <a:path extrusionOk="0" h="19791" w="19352">
                  <a:moveTo>
                    <a:pt x="19088" y="0"/>
                  </a:moveTo>
                  <a:lnTo>
                    <a:pt x="15929" y="2063"/>
                  </a:lnTo>
                  <a:lnTo>
                    <a:pt x="14130" y="3203"/>
                  </a:lnTo>
                  <a:lnTo>
                    <a:pt x="11892" y="4520"/>
                  </a:lnTo>
                  <a:lnTo>
                    <a:pt x="9874" y="5880"/>
                  </a:lnTo>
                  <a:lnTo>
                    <a:pt x="7811" y="7065"/>
                  </a:lnTo>
                  <a:lnTo>
                    <a:pt x="5880" y="8206"/>
                  </a:lnTo>
                  <a:lnTo>
                    <a:pt x="3818" y="9566"/>
                  </a:lnTo>
                  <a:lnTo>
                    <a:pt x="3774" y="9610"/>
                  </a:lnTo>
                  <a:lnTo>
                    <a:pt x="3423" y="9961"/>
                  </a:lnTo>
                  <a:lnTo>
                    <a:pt x="3379" y="10005"/>
                  </a:lnTo>
                  <a:lnTo>
                    <a:pt x="3379" y="10093"/>
                  </a:lnTo>
                  <a:lnTo>
                    <a:pt x="3379" y="14525"/>
                  </a:lnTo>
                  <a:lnTo>
                    <a:pt x="3511" y="16411"/>
                  </a:lnTo>
                  <a:lnTo>
                    <a:pt x="3291" y="17113"/>
                  </a:lnTo>
                  <a:lnTo>
                    <a:pt x="746" y="19220"/>
                  </a:lnTo>
                  <a:lnTo>
                    <a:pt x="132" y="19483"/>
                  </a:lnTo>
                  <a:lnTo>
                    <a:pt x="44" y="19527"/>
                  </a:lnTo>
                  <a:lnTo>
                    <a:pt x="44" y="19571"/>
                  </a:lnTo>
                  <a:lnTo>
                    <a:pt x="0" y="19659"/>
                  </a:lnTo>
                  <a:lnTo>
                    <a:pt x="44" y="19702"/>
                  </a:lnTo>
                  <a:lnTo>
                    <a:pt x="88" y="19790"/>
                  </a:lnTo>
                  <a:lnTo>
                    <a:pt x="264" y="19790"/>
                  </a:lnTo>
                  <a:lnTo>
                    <a:pt x="878" y="19527"/>
                  </a:lnTo>
                  <a:lnTo>
                    <a:pt x="922" y="19483"/>
                  </a:lnTo>
                  <a:lnTo>
                    <a:pt x="3555" y="17377"/>
                  </a:lnTo>
                  <a:lnTo>
                    <a:pt x="3642" y="17289"/>
                  </a:lnTo>
                  <a:lnTo>
                    <a:pt x="3862" y="16455"/>
                  </a:lnTo>
                  <a:lnTo>
                    <a:pt x="3862" y="16411"/>
                  </a:lnTo>
                  <a:lnTo>
                    <a:pt x="3730" y="14525"/>
                  </a:lnTo>
                  <a:lnTo>
                    <a:pt x="3730" y="10136"/>
                  </a:lnTo>
                  <a:lnTo>
                    <a:pt x="4037" y="9873"/>
                  </a:lnTo>
                  <a:lnTo>
                    <a:pt x="6056" y="8513"/>
                  </a:lnTo>
                  <a:lnTo>
                    <a:pt x="7987" y="7328"/>
                  </a:lnTo>
                  <a:lnTo>
                    <a:pt x="10049" y="6187"/>
                  </a:lnTo>
                  <a:lnTo>
                    <a:pt x="12068" y="4783"/>
                  </a:lnTo>
                  <a:lnTo>
                    <a:pt x="14305" y="3467"/>
                  </a:lnTo>
                  <a:lnTo>
                    <a:pt x="16105" y="2370"/>
                  </a:lnTo>
                  <a:lnTo>
                    <a:pt x="19264" y="307"/>
                  </a:lnTo>
                  <a:lnTo>
                    <a:pt x="19308" y="263"/>
                  </a:lnTo>
                  <a:lnTo>
                    <a:pt x="19352" y="176"/>
                  </a:lnTo>
                  <a:lnTo>
                    <a:pt x="19352" y="132"/>
                  </a:lnTo>
                  <a:lnTo>
                    <a:pt x="19308" y="44"/>
                  </a:lnTo>
                  <a:lnTo>
                    <a:pt x="19264"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 name="Google Shape;1285;p17"/>
            <p:cNvSpPr/>
            <p:nvPr/>
          </p:nvSpPr>
          <p:spPr>
            <a:xfrm>
              <a:off x="3975625" y="3259550"/>
              <a:ext cx="584750" cy="1657600"/>
            </a:xfrm>
            <a:custGeom>
              <a:rect b="b" l="l" r="r" t="t"/>
              <a:pathLst>
                <a:path extrusionOk="0" h="66304" w="23390">
                  <a:moveTo>
                    <a:pt x="922" y="0"/>
                  </a:moveTo>
                  <a:lnTo>
                    <a:pt x="835" y="44"/>
                  </a:lnTo>
                  <a:lnTo>
                    <a:pt x="835" y="88"/>
                  </a:lnTo>
                  <a:lnTo>
                    <a:pt x="308" y="1448"/>
                  </a:lnTo>
                  <a:lnTo>
                    <a:pt x="89" y="2194"/>
                  </a:lnTo>
                  <a:lnTo>
                    <a:pt x="1" y="2501"/>
                  </a:lnTo>
                  <a:lnTo>
                    <a:pt x="1" y="2589"/>
                  </a:lnTo>
                  <a:lnTo>
                    <a:pt x="352" y="5046"/>
                  </a:lnTo>
                  <a:lnTo>
                    <a:pt x="352" y="5090"/>
                  </a:lnTo>
                  <a:lnTo>
                    <a:pt x="1317" y="7197"/>
                  </a:lnTo>
                  <a:lnTo>
                    <a:pt x="1625" y="8601"/>
                  </a:lnTo>
                  <a:lnTo>
                    <a:pt x="1668" y="8601"/>
                  </a:lnTo>
                  <a:lnTo>
                    <a:pt x="3380" y="12769"/>
                  </a:lnTo>
                  <a:lnTo>
                    <a:pt x="4696" y="15709"/>
                  </a:lnTo>
                  <a:lnTo>
                    <a:pt x="5837" y="18298"/>
                  </a:lnTo>
                  <a:lnTo>
                    <a:pt x="6802" y="21063"/>
                  </a:lnTo>
                  <a:lnTo>
                    <a:pt x="6978" y="21984"/>
                  </a:lnTo>
                  <a:lnTo>
                    <a:pt x="7022" y="24529"/>
                  </a:lnTo>
                  <a:lnTo>
                    <a:pt x="7022" y="24573"/>
                  </a:lnTo>
                  <a:lnTo>
                    <a:pt x="7461" y="26855"/>
                  </a:lnTo>
                  <a:lnTo>
                    <a:pt x="7548" y="28522"/>
                  </a:lnTo>
                  <a:lnTo>
                    <a:pt x="7461" y="31331"/>
                  </a:lnTo>
                  <a:lnTo>
                    <a:pt x="7417" y="34358"/>
                  </a:lnTo>
                  <a:lnTo>
                    <a:pt x="7417" y="37825"/>
                  </a:lnTo>
                  <a:lnTo>
                    <a:pt x="7505" y="42740"/>
                  </a:lnTo>
                  <a:lnTo>
                    <a:pt x="7680" y="44758"/>
                  </a:lnTo>
                  <a:lnTo>
                    <a:pt x="7680" y="44802"/>
                  </a:lnTo>
                  <a:lnTo>
                    <a:pt x="8163" y="47128"/>
                  </a:lnTo>
                  <a:lnTo>
                    <a:pt x="8163" y="47171"/>
                  </a:lnTo>
                  <a:lnTo>
                    <a:pt x="8953" y="49366"/>
                  </a:lnTo>
                  <a:lnTo>
                    <a:pt x="9523" y="50331"/>
                  </a:lnTo>
                  <a:lnTo>
                    <a:pt x="9567" y="50375"/>
                  </a:lnTo>
                  <a:lnTo>
                    <a:pt x="10488" y="51252"/>
                  </a:lnTo>
                  <a:lnTo>
                    <a:pt x="10488" y="51296"/>
                  </a:lnTo>
                  <a:lnTo>
                    <a:pt x="13033" y="52876"/>
                  </a:lnTo>
                  <a:lnTo>
                    <a:pt x="15228" y="54368"/>
                  </a:lnTo>
                  <a:lnTo>
                    <a:pt x="17246" y="56079"/>
                  </a:lnTo>
                  <a:lnTo>
                    <a:pt x="18431" y="57132"/>
                  </a:lnTo>
                  <a:lnTo>
                    <a:pt x="19835" y="58098"/>
                  </a:lnTo>
                  <a:lnTo>
                    <a:pt x="22731" y="62573"/>
                  </a:lnTo>
                  <a:lnTo>
                    <a:pt x="23038" y="63363"/>
                  </a:lnTo>
                  <a:lnTo>
                    <a:pt x="22775" y="66084"/>
                  </a:lnTo>
                  <a:lnTo>
                    <a:pt x="22775" y="66172"/>
                  </a:lnTo>
                  <a:lnTo>
                    <a:pt x="22819" y="66216"/>
                  </a:lnTo>
                  <a:lnTo>
                    <a:pt x="22863" y="66259"/>
                  </a:lnTo>
                  <a:lnTo>
                    <a:pt x="22907" y="66303"/>
                  </a:lnTo>
                  <a:lnTo>
                    <a:pt x="22950" y="66303"/>
                  </a:lnTo>
                  <a:lnTo>
                    <a:pt x="23038" y="66259"/>
                  </a:lnTo>
                  <a:lnTo>
                    <a:pt x="23126" y="66128"/>
                  </a:lnTo>
                  <a:lnTo>
                    <a:pt x="23389" y="63363"/>
                  </a:lnTo>
                  <a:lnTo>
                    <a:pt x="23389" y="63276"/>
                  </a:lnTo>
                  <a:lnTo>
                    <a:pt x="23038" y="62442"/>
                  </a:lnTo>
                  <a:lnTo>
                    <a:pt x="23038" y="62398"/>
                  </a:lnTo>
                  <a:lnTo>
                    <a:pt x="20098" y="57878"/>
                  </a:lnTo>
                  <a:lnTo>
                    <a:pt x="20054" y="57791"/>
                  </a:lnTo>
                  <a:lnTo>
                    <a:pt x="18650" y="56869"/>
                  </a:lnTo>
                  <a:lnTo>
                    <a:pt x="17465" y="55816"/>
                  </a:lnTo>
                  <a:lnTo>
                    <a:pt x="15403" y="54105"/>
                  </a:lnTo>
                  <a:lnTo>
                    <a:pt x="13209" y="52613"/>
                  </a:lnTo>
                  <a:lnTo>
                    <a:pt x="10708" y="50989"/>
                  </a:lnTo>
                  <a:lnTo>
                    <a:pt x="9830" y="50111"/>
                  </a:lnTo>
                  <a:lnTo>
                    <a:pt x="9260" y="49234"/>
                  </a:lnTo>
                  <a:lnTo>
                    <a:pt x="8514" y="47040"/>
                  </a:lnTo>
                  <a:lnTo>
                    <a:pt x="8031" y="44758"/>
                  </a:lnTo>
                  <a:lnTo>
                    <a:pt x="7856" y="42696"/>
                  </a:lnTo>
                  <a:lnTo>
                    <a:pt x="7768" y="37825"/>
                  </a:lnTo>
                  <a:lnTo>
                    <a:pt x="7768" y="34402"/>
                  </a:lnTo>
                  <a:lnTo>
                    <a:pt x="7812" y="31375"/>
                  </a:lnTo>
                  <a:lnTo>
                    <a:pt x="7899" y="28522"/>
                  </a:lnTo>
                  <a:lnTo>
                    <a:pt x="7812" y="26811"/>
                  </a:lnTo>
                  <a:lnTo>
                    <a:pt x="7373" y="24485"/>
                  </a:lnTo>
                  <a:lnTo>
                    <a:pt x="7329" y="21940"/>
                  </a:lnTo>
                  <a:lnTo>
                    <a:pt x="7329" y="21896"/>
                  </a:lnTo>
                  <a:lnTo>
                    <a:pt x="7153" y="20975"/>
                  </a:lnTo>
                  <a:lnTo>
                    <a:pt x="7153" y="20931"/>
                  </a:lnTo>
                  <a:lnTo>
                    <a:pt x="6144" y="18167"/>
                  </a:lnTo>
                  <a:lnTo>
                    <a:pt x="5003" y="15534"/>
                  </a:lnTo>
                  <a:lnTo>
                    <a:pt x="3731" y="12638"/>
                  </a:lnTo>
                  <a:lnTo>
                    <a:pt x="1976" y="8469"/>
                  </a:lnTo>
                  <a:lnTo>
                    <a:pt x="1668" y="7109"/>
                  </a:lnTo>
                  <a:lnTo>
                    <a:pt x="1625" y="7065"/>
                  </a:lnTo>
                  <a:lnTo>
                    <a:pt x="703" y="4959"/>
                  </a:lnTo>
                  <a:lnTo>
                    <a:pt x="352" y="2545"/>
                  </a:lnTo>
                  <a:lnTo>
                    <a:pt x="440" y="2238"/>
                  </a:lnTo>
                  <a:lnTo>
                    <a:pt x="615" y="1668"/>
                  </a:lnTo>
                  <a:lnTo>
                    <a:pt x="1142" y="220"/>
                  </a:lnTo>
                  <a:lnTo>
                    <a:pt x="1142" y="176"/>
                  </a:lnTo>
                  <a:lnTo>
                    <a:pt x="1142" y="88"/>
                  </a:lnTo>
                  <a:lnTo>
                    <a:pt x="1098" y="44"/>
                  </a:lnTo>
                  <a:lnTo>
                    <a:pt x="1054"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 name="Google Shape;1286;p17"/>
            <p:cNvSpPr/>
            <p:nvPr/>
          </p:nvSpPr>
          <p:spPr>
            <a:xfrm>
              <a:off x="3940525" y="2730775"/>
              <a:ext cx="589125" cy="2188575"/>
            </a:xfrm>
            <a:custGeom>
              <a:rect b="b" l="l" r="r" t="t"/>
              <a:pathLst>
                <a:path extrusionOk="0" h="87543" w="23565">
                  <a:moveTo>
                    <a:pt x="18869" y="1"/>
                  </a:moveTo>
                  <a:lnTo>
                    <a:pt x="18826" y="45"/>
                  </a:lnTo>
                  <a:lnTo>
                    <a:pt x="14964" y="2151"/>
                  </a:lnTo>
                  <a:lnTo>
                    <a:pt x="12507" y="3818"/>
                  </a:lnTo>
                  <a:lnTo>
                    <a:pt x="10049" y="5530"/>
                  </a:lnTo>
                  <a:lnTo>
                    <a:pt x="8909" y="6451"/>
                  </a:lnTo>
                  <a:lnTo>
                    <a:pt x="8865" y="6495"/>
                  </a:lnTo>
                  <a:lnTo>
                    <a:pt x="6276" y="9347"/>
                  </a:lnTo>
                  <a:lnTo>
                    <a:pt x="6232" y="9391"/>
                  </a:lnTo>
                  <a:lnTo>
                    <a:pt x="5442" y="10576"/>
                  </a:lnTo>
                  <a:lnTo>
                    <a:pt x="1580" y="17860"/>
                  </a:lnTo>
                  <a:lnTo>
                    <a:pt x="791" y="20098"/>
                  </a:lnTo>
                  <a:lnTo>
                    <a:pt x="264" y="21678"/>
                  </a:lnTo>
                  <a:lnTo>
                    <a:pt x="1" y="22511"/>
                  </a:lnTo>
                  <a:lnTo>
                    <a:pt x="1" y="25276"/>
                  </a:lnTo>
                  <a:lnTo>
                    <a:pt x="1" y="25320"/>
                  </a:lnTo>
                  <a:lnTo>
                    <a:pt x="1229" y="29620"/>
                  </a:lnTo>
                  <a:lnTo>
                    <a:pt x="1273" y="29620"/>
                  </a:lnTo>
                  <a:lnTo>
                    <a:pt x="2370" y="31726"/>
                  </a:lnTo>
                  <a:lnTo>
                    <a:pt x="4082" y="35544"/>
                  </a:lnTo>
                  <a:lnTo>
                    <a:pt x="5266" y="38177"/>
                  </a:lnTo>
                  <a:lnTo>
                    <a:pt x="6276" y="40546"/>
                  </a:lnTo>
                  <a:lnTo>
                    <a:pt x="6890" y="42038"/>
                  </a:lnTo>
                  <a:lnTo>
                    <a:pt x="7285" y="43223"/>
                  </a:lnTo>
                  <a:lnTo>
                    <a:pt x="7285" y="44847"/>
                  </a:lnTo>
                  <a:lnTo>
                    <a:pt x="7329" y="44890"/>
                  </a:lnTo>
                  <a:lnTo>
                    <a:pt x="7680" y="47128"/>
                  </a:lnTo>
                  <a:lnTo>
                    <a:pt x="7636" y="52043"/>
                  </a:lnTo>
                  <a:lnTo>
                    <a:pt x="7636" y="56431"/>
                  </a:lnTo>
                  <a:lnTo>
                    <a:pt x="7680" y="59854"/>
                  </a:lnTo>
                  <a:lnTo>
                    <a:pt x="7768" y="64373"/>
                  </a:lnTo>
                  <a:lnTo>
                    <a:pt x="7943" y="66787"/>
                  </a:lnTo>
                  <a:lnTo>
                    <a:pt x="8338" y="68586"/>
                  </a:lnTo>
                  <a:lnTo>
                    <a:pt x="8338" y="68630"/>
                  </a:lnTo>
                  <a:lnTo>
                    <a:pt x="9128" y="70868"/>
                  </a:lnTo>
                  <a:lnTo>
                    <a:pt x="10093" y="73149"/>
                  </a:lnTo>
                  <a:lnTo>
                    <a:pt x="10137" y="73193"/>
                  </a:lnTo>
                  <a:lnTo>
                    <a:pt x="11059" y="74466"/>
                  </a:lnTo>
                  <a:lnTo>
                    <a:pt x="11103" y="74510"/>
                  </a:lnTo>
                  <a:lnTo>
                    <a:pt x="13823" y="76660"/>
                  </a:lnTo>
                  <a:lnTo>
                    <a:pt x="16368" y="78898"/>
                  </a:lnTo>
                  <a:lnTo>
                    <a:pt x="17992" y="80346"/>
                  </a:lnTo>
                  <a:lnTo>
                    <a:pt x="18474" y="80697"/>
                  </a:lnTo>
                  <a:lnTo>
                    <a:pt x="21678" y="85260"/>
                  </a:lnTo>
                  <a:lnTo>
                    <a:pt x="23257" y="87454"/>
                  </a:lnTo>
                  <a:lnTo>
                    <a:pt x="23345" y="87498"/>
                  </a:lnTo>
                  <a:lnTo>
                    <a:pt x="23389" y="87542"/>
                  </a:lnTo>
                  <a:lnTo>
                    <a:pt x="23521" y="87498"/>
                  </a:lnTo>
                  <a:lnTo>
                    <a:pt x="23565" y="87454"/>
                  </a:lnTo>
                  <a:lnTo>
                    <a:pt x="23565" y="87367"/>
                  </a:lnTo>
                  <a:lnTo>
                    <a:pt x="23565" y="87323"/>
                  </a:lnTo>
                  <a:lnTo>
                    <a:pt x="23565" y="87235"/>
                  </a:lnTo>
                  <a:lnTo>
                    <a:pt x="21985" y="85041"/>
                  </a:lnTo>
                  <a:lnTo>
                    <a:pt x="18738" y="80477"/>
                  </a:lnTo>
                  <a:lnTo>
                    <a:pt x="18694" y="80433"/>
                  </a:lnTo>
                  <a:lnTo>
                    <a:pt x="18211" y="80082"/>
                  </a:lnTo>
                  <a:lnTo>
                    <a:pt x="16588" y="78634"/>
                  </a:lnTo>
                  <a:lnTo>
                    <a:pt x="14043" y="76353"/>
                  </a:lnTo>
                  <a:lnTo>
                    <a:pt x="11322" y="74246"/>
                  </a:lnTo>
                  <a:lnTo>
                    <a:pt x="10444" y="72974"/>
                  </a:lnTo>
                  <a:lnTo>
                    <a:pt x="9479" y="70736"/>
                  </a:lnTo>
                  <a:lnTo>
                    <a:pt x="8689" y="68498"/>
                  </a:lnTo>
                  <a:lnTo>
                    <a:pt x="8294" y="66743"/>
                  </a:lnTo>
                  <a:lnTo>
                    <a:pt x="8119" y="64373"/>
                  </a:lnTo>
                  <a:lnTo>
                    <a:pt x="8031" y="59854"/>
                  </a:lnTo>
                  <a:lnTo>
                    <a:pt x="7987" y="56431"/>
                  </a:lnTo>
                  <a:lnTo>
                    <a:pt x="7987" y="52043"/>
                  </a:lnTo>
                  <a:lnTo>
                    <a:pt x="8031" y="47084"/>
                  </a:lnTo>
                  <a:lnTo>
                    <a:pt x="7636" y="44847"/>
                  </a:lnTo>
                  <a:lnTo>
                    <a:pt x="7636" y="43223"/>
                  </a:lnTo>
                  <a:lnTo>
                    <a:pt x="7636" y="43179"/>
                  </a:lnTo>
                  <a:lnTo>
                    <a:pt x="7241" y="41907"/>
                  </a:lnTo>
                  <a:lnTo>
                    <a:pt x="6627" y="40415"/>
                  </a:lnTo>
                  <a:lnTo>
                    <a:pt x="5617" y="38001"/>
                  </a:lnTo>
                  <a:lnTo>
                    <a:pt x="4433" y="35412"/>
                  </a:lnTo>
                  <a:lnTo>
                    <a:pt x="2678" y="31595"/>
                  </a:lnTo>
                  <a:lnTo>
                    <a:pt x="1580" y="29488"/>
                  </a:lnTo>
                  <a:lnTo>
                    <a:pt x="352" y="25276"/>
                  </a:lnTo>
                  <a:lnTo>
                    <a:pt x="352" y="22555"/>
                  </a:lnTo>
                  <a:lnTo>
                    <a:pt x="1142" y="20230"/>
                  </a:lnTo>
                  <a:lnTo>
                    <a:pt x="1932" y="17992"/>
                  </a:lnTo>
                  <a:lnTo>
                    <a:pt x="5749" y="10752"/>
                  </a:lnTo>
                  <a:lnTo>
                    <a:pt x="6539" y="9567"/>
                  </a:lnTo>
                  <a:lnTo>
                    <a:pt x="9128" y="6715"/>
                  </a:lnTo>
                  <a:lnTo>
                    <a:pt x="10269" y="5837"/>
                  </a:lnTo>
                  <a:lnTo>
                    <a:pt x="12682" y="4082"/>
                  </a:lnTo>
                  <a:lnTo>
                    <a:pt x="15140" y="2458"/>
                  </a:lnTo>
                  <a:lnTo>
                    <a:pt x="19001" y="352"/>
                  </a:lnTo>
                  <a:lnTo>
                    <a:pt x="19045" y="308"/>
                  </a:lnTo>
                  <a:lnTo>
                    <a:pt x="19089" y="220"/>
                  </a:lnTo>
                  <a:lnTo>
                    <a:pt x="19089" y="176"/>
                  </a:lnTo>
                  <a:lnTo>
                    <a:pt x="19045" y="89"/>
                  </a:lnTo>
                  <a:lnTo>
                    <a:pt x="19001" y="45"/>
                  </a:lnTo>
                  <a:lnTo>
                    <a:pt x="18957"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 name="Google Shape;1287;p17"/>
            <p:cNvSpPr/>
            <p:nvPr/>
          </p:nvSpPr>
          <p:spPr>
            <a:xfrm>
              <a:off x="4021700" y="2610100"/>
              <a:ext cx="687875" cy="2200625"/>
            </a:xfrm>
            <a:custGeom>
              <a:rect b="b" l="l" r="r" t="t"/>
              <a:pathLst>
                <a:path extrusionOk="0" h="88025" w="27515">
                  <a:moveTo>
                    <a:pt x="27251" y="1"/>
                  </a:moveTo>
                  <a:lnTo>
                    <a:pt x="25144" y="1186"/>
                  </a:lnTo>
                  <a:lnTo>
                    <a:pt x="22380" y="2590"/>
                  </a:lnTo>
                  <a:lnTo>
                    <a:pt x="20142" y="3643"/>
                  </a:lnTo>
                  <a:lnTo>
                    <a:pt x="17992" y="4872"/>
                  </a:lnTo>
                  <a:lnTo>
                    <a:pt x="14262" y="6978"/>
                  </a:lnTo>
                  <a:lnTo>
                    <a:pt x="12375" y="8119"/>
                  </a:lnTo>
                  <a:lnTo>
                    <a:pt x="10181" y="9611"/>
                  </a:lnTo>
                  <a:lnTo>
                    <a:pt x="8031" y="11103"/>
                  </a:lnTo>
                  <a:lnTo>
                    <a:pt x="6759" y="12068"/>
                  </a:lnTo>
                  <a:lnTo>
                    <a:pt x="6759" y="12112"/>
                  </a:lnTo>
                  <a:lnTo>
                    <a:pt x="5354" y="13867"/>
                  </a:lnTo>
                  <a:lnTo>
                    <a:pt x="3511" y="16193"/>
                  </a:lnTo>
                  <a:lnTo>
                    <a:pt x="3511" y="16237"/>
                  </a:lnTo>
                  <a:lnTo>
                    <a:pt x="2458" y="18518"/>
                  </a:lnTo>
                  <a:lnTo>
                    <a:pt x="1273" y="21502"/>
                  </a:lnTo>
                  <a:lnTo>
                    <a:pt x="264" y="24004"/>
                  </a:lnTo>
                  <a:lnTo>
                    <a:pt x="1" y="25013"/>
                  </a:lnTo>
                  <a:lnTo>
                    <a:pt x="1" y="25101"/>
                  </a:lnTo>
                  <a:lnTo>
                    <a:pt x="484" y="28523"/>
                  </a:lnTo>
                  <a:lnTo>
                    <a:pt x="659" y="30981"/>
                  </a:lnTo>
                  <a:lnTo>
                    <a:pt x="1186" y="33833"/>
                  </a:lnTo>
                  <a:lnTo>
                    <a:pt x="1186" y="33877"/>
                  </a:lnTo>
                  <a:lnTo>
                    <a:pt x="2897" y="38440"/>
                  </a:lnTo>
                  <a:lnTo>
                    <a:pt x="4038" y="41205"/>
                  </a:lnTo>
                  <a:lnTo>
                    <a:pt x="5047" y="43618"/>
                  </a:lnTo>
                  <a:lnTo>
                    <a:pt x="6056" y="46382"/>
                  </a:lnTo>
                  <a:lnTo>
                    <a:pt x="6232" y="47523"/>
                  </a:lnTo>
                  <a:lnTo>
                    <a:pt x="6232" y="50463"/>
                  </a:lnTo>
                  <a:lnTo>
                    <a:pt x="6232" y="50507"/>
                  </a:lnTo>
                  <a:lnTo>
                    <a:pt x="6715" y="53140"/>
                  </a:lnTo>
                  <a:lnTo>
                    <a:pt x="6934" y="54764"/>
                  </a:lnTo>
                  <a:lnTo>
                    <a:pt x="6846" y="57221"/>
                  </a:lnTo>
                  <a:lnTo>
                    <a:pt x="6759" y="60424"/>
                  </a:lnTo>
                  <a:lnTo>
                    <a:pt x="6759" y="63145"/>
                  </a:lnTo>
                  <a:lnTo>
                    <a:pt x="6759" y="65339"/>
                  </a:lnTo>
                  <a:lnTo>
                    <a:pt x="6759" y="67489"/>
                  </a:lnTo>
                  <a:lnTo>
                    <a:pt x="6934" y="69902"/>
                  </a:lnTo>
                  <a:lnTo>
                    <a:pt x="6934" y="69946"/>
                  </a:lnTo>
                  <a:lnTo>
                    <a:pt x="7461" y="72491"/>
                  </a:lnTo>
                  <a:lnTo>
                    <a:pt x="7724" y="73149"/>
                  </a:lnTo>
                  <a:lnTo>
                    <a:pt x="7812" y="73237"/>
                  </a:lnTo>
                  <a:lnTo>
                    <a:pt x="9567" y="74773"/>
                  </a:lnTo>
                  <a:lnTo>
                    <a:pt x="11629" y="76353"/>
                  </a:lnTo>
                  <a:lnTo>
                    <a:pt x="13736" y="77845"/>
                  </a:lnTo>
                  <a:lnTo>
                    <a:pt x="16061" y="79205"/>
                  </a:lnTo>
                  <a:lnTo>
                    <a:pt x="18080" y="80785"/>
                  </a:lnTo>
                  <a:lnTo>
                    <a:pt x="20098" y="82496"/>
                  </a:lnTo>
                  <a:lnTo>
                    <a:pt x="21195" y="84866"/>
                  </a:lnTo>
                  <a:lnTo>
                    <a:pt x="21327" y="87849"/>
                  </a:lnTo>
                  <a:lnTo>
                    <a:pt x="21327" y="87937"/>
                  </a:lnTo>
                  <a:lnTo>
                    <a:pt x="21371" y="87981"/>
                  </a:lnTo>
                  <a:lnTo>
                    <a:pt x="21502" y="88025"/>
                  </a:lnTo>
                  <a:lnTo>
                    <a:pt x="21546" y="88025"/>
                  </a:lnTo>
                  <a:lnTo>
                    <a:pt x="21634" y="87981"/>
                  </a:lnTo>
                  <a:lnTo>
                    <a:pt x="21634" y="87937"/>
                  </a:lnTo>
                  <a:lnTo>
                    <a:pt x="21678" y="87849"/>
                  </a:lnTo>
                  <a:lnTo>
                    <a:pt x="21546" y="84822"/>
                  </a:lnTo>
                  <a:lnTo>
                    <a:pt x="21546" y="84734"/>
                  </a:lnTo>
                  <a:lnTo>
                    <a:pt x="20405" y="82320"/>
                  </a:lnTo>
                  <a:lnTo>
                    <a:pt x="20362" y="82277"/>
                  </a:lnTo>
                  <a:lnTo>
                    <a:pt x="18299" y="80521"/>
                  </a:lnTo>
                  <a:lnTo>
                    <a:pt x="16281" y="78898"/>
                  </a:lnTo>
                  <a:lnTo>
                    <a:pt x="16237" y="78898"/>
                  </a:lnTo>
                  <a:lnTo>
                    <a:pt x="13955" y="77538"/>
                  </a:lnTo>
                  <a:lnTo>
                    <a:pt x="11849" y="76089"/>
                  </a:lnTo>
                  <a:lnTo>
                    <a:pt x="9830" y="74510"/>
                  </a:lnTo>
                  <a:lnTo>
                    <a:pt x="8031" y="73018"/>
                  </a:lnTo>
                  <a:lnTo>
                    <a:pt x="7812" y="72404"/>
                  </a:lnTo>
                  <a:lnTo>
                    <a:pt x="7285" y="69858"/>
                  </a:lnTo>
                  <a:lnTo>
                    <a:pt x="7110" y="67489"/>
                  </a:lnTo>
                  <a:lnTo>
                    <a:pt x="7110" y="65339"/>
                  </a:lnTo>
                  <a:lnTo>
                    <a:pt x="7110" y="63145"/>
                  </a:lnTo>
                  <a:lnTo>
                    <a:pt x="7110" y="60424"/>
                  </a:lnTo>
                  <a:lnTo>
                    <a:pt x="7197" y="57221"/>
                  </a:lnTo>
                  <a:lnTo>
                    <a:pt x="7285" y="54764"/>
                  </a:lnTo>
                  <a:lnTo>
                    <a:pt x="7285" y="54720"/>
                  </a:lnTo>
                  <a:lnTo>
                    <a:pt x="7066" y="53052"/>
                  </a:lnTo>
                  <a:lnTo>
                    <a:pt x="6583" y="50419"/>
                  </a:lnTo>
                  <a:lnTo>
                    <a:pt x="6583" y="47480"/>
                  </a:lnTo>
                  <a:lnTo>
                    <a:pt x="6364" y="46295"/>
                  </a:lnTo>
                  <a:lnTo>
                    <a:pt x="5354" y="43486"/>
                  </a:lnTo>
                  <a:lnTo>
                    <a:pt x="4389" y="41073"/>
                  </a:lnTo>
                  <a:lnTo>
                    <a:pt x="3204" y="38309"/>
                  </a:lnTo>
                  <a:lnTo>
                    <a:pt x="1537" y="33745"/>
                  </a:lnTo>
                  <a:lnTo>
                    <a:pt x="1010" y="30937"/>
                  </a:lnTo>
                  <a:lnTo>
                    <a:pt x="835" y="28479"/>
                  </a:lnTo>
                  <a:lnTo>
                    <a:pt x="352" y="25057"/>
                  </a:lnTo>
                  <a:lnTo>
                    <a:pt x="615" y="24091"/>
                  </a:lnTo>
                  <a:lnTo>
                    <a:pt x="1581" y="21634"/>
                  </a:lnTo>
                  <a:lnTo>
                    <a:pt x="2809" y="18650"/>
                  </a:lnTo>
                  <a:lnTo>
                    <a:pt x="3819" y="16368"/>
                  </a:lnTo>
                  <a:lnTo>
                    <a:pt x="5618" y="14087"/>
                  </a:lnTo>
                  <a:lnTo>
                    <a:pt x="7022" y="12331"/>
                  </a:lnTo>
                  <a:lnTo>
                    <a:pt x="8250" y="11366"/>
                  </a:lnTo>
                  <a:lnTo>
                    <a:pt x="10357" y="9874"/>
                  </a:lnTo>
                  <a:lnTo>
                    <a:pt x="12551" y="8426"/>
                  </a:lnTo>
                  <a:lnTo>
                    <a:pt x="14438" y="7285"/>
                  </a:lnTo>
                  <a:lnTo>
                    <a:pt x="18167" y="5179"/>
                  </a:lnTo>
                  <a:lnTo>
                    <a:pt x="20318" y="3950"/>
                  </a:lnTo>
                  <a:lnTo>
                    <a:pt x="22556" y="2897"/>
                  </a:lnTo>
                  <a:lnTo>
                    <a:pt x="25320" y="1493"/>
                  </a:lnTo>
                  <a:lnTo>
                    <a:pt x="27426" y="308"/>
                  </a:lnTo>
                  <a:lnTo>
                    <a:pt x="27470" y="264"/>
                  </a:lnTo>
                  <a:lnTo>
                    <a:pt x="27514" y="220"/>
                  </a:lnTo>
                  <a:lnTo>
                    <a:pt x="27514" y="133"/>
                  </a:lnTo>
                  <a:lnTo>
                    <a:pt x="27514" y="89"/>
                  </a:lnTo>
                  <a:lnTo>
                    <a:pt x="27470"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 name="Google Shape;1288;p17"/>
            <p:cNvSpPr/>
            <p:nvPr/>
          </p:nvSpPr>
          <p:spPr>
            <a:xfrm>
              <a:off x="3872525" y="2722000"/>
              <a:ext cx="510125" cy="2108475"/>
            </a:xfrm>
            <a:custGeom>
              <a:rect b="b" l="l" r="r" t="t"/>
              <a:pathLst>
                <a:path extrusionOk="0" h="84339" w="20405">
                  <a:moveTo>
                    <a:pt x="19659" y="1"/>
                  </a:moveTo>
                  <a:lnTo>
                    <a:pt x="19615" y="45"/>
                  </a:lnTo>
                  <a:lnTo>
                    <a:pt x="17596" y="1054"/>
                  </a:lnTo>
                  <a:lnTo>
                    <a:pt x="15446" y="2370"/>
                  </a:lnTo>
                  <a:lnTo>
                    <a:pt x="12638" y="4389"/>
                  </a:lnTo>
                  <a:lnTo>
                    <a:pt x="11058" y="5486"/>
                  </a:lnTo>
                  <a:lnTo>
                    <a:pt x="7986" y="8382"/>
                  </a:lnTo>
                  <a:lnTo>
                    <a:pt x="5836" y="10357"/>
                  </a:lnTo>
                  <a:lnTo>
                    <a:pt x="5792" y="10400"/>
                  </a:lnTo>
                  <a:lnTo>
                    <a:pt x="2370" y="17728"/>
                  </a:lnTo>
                  <a:lnTo>
                    <a:pt x="702" y="21458"/>
                  </a:lnTo>
                  <a:lnTo>
                    <a:pt x="220" y="22643"/>
                  </a:lnTo>
                  <a:lnTo>
                    <a:pt x="44" y="23038"/>
                  </a:lnTo>
                  <a:lnTo>
                    <a:pt x="0" y="23213"/>
                  </a:lnTo>
                  <a:lnTo>
                    <a:pt x="44" y="23257"/>
                  </a:lnTo>
                  <a:lnTo>
                    <a:pt x="3160" y="31946"/>
                  </a:lnTo>
                  <a:lnTo>
                    <a:pt x="3160" y="31990"/>
                  </a:lnTo>
                  <a:lnTo>
                    <a:pt x="4476" y="34096"/>
                  </a:lnTo>
                  <a:lnTo>
                    <a:pt x="5924" y="37124"/>
                  </a:lnTo>
                  <a:lnTo>
                    <a:pt x="7635" y="40853"/>
                  </a:lnTo>
                  <a:lnTo>
                    <a:pt x="8689" y="43311"/>
                  </a:lnTo>
                  <a:lnTo>
                    <a:pt x="9127" y="46382"/>
                  </a:lnTo>
                  <a:lnTo>
                    <a:pt x="9171" y="49103"/>
                  </a:lnTo>
                  <a:lnTo>
                    <a:pt x="9171" y="53052"/>
                  </a:lnTo>
                  <a:lnTo>
                    <a:pt x="9215" y="55817"/>
                  </a:lnTo>
                  <a:lnTo>
                    <a:pt x="9171" y="58274"/>
                  </a:lnTo>
                  <a:lnTo>
                    <a:pt x="9259" y="62091"/>
                  </a:lnTo>
                  <a:lnTo>
                    <a:pt x="9391" y="65251"/>
                  </a:lnTo>
                  <a:lnTo>
                    <a:pt x="9522" y="67533"/>
                  </a:lnTo>
                  <a:lnTo>
                    <a:pt x="9654" y="68586"/>
                  </a:lnTo>
                  <a:lnTo>
                    <a:pt x="10400" y="70868"/>
                  </a:lnTo>
                  <a:lnTo>
                    <a:pt x="10400" y="70911"/>
                  </a:lnTo>
                  <a:lnTo>
                    <a:pt x="11672" y="73632"/>
                  </a:lnTo>
                  <a:lnTo>
                    <a:pt x="12769" y="75870"/>
                  </a:lnTo>
                  <a:lnTo>
                    <a:pt x="13340" y="77011"/>
                  </a:lnTo>
                  <a:lnTo>
                    <a:pt x="13340" y="77055"/>
                  </a:lnTo>
                  <a:lnTo>
                    <a:pt x="14393" y="78283"/>
                  </a:lnTo>
                  <a:lnTo>
                    <a:pt x="18342" y="82057"/>
                  </a:lnTo>
                  <a:lnTo>
                    <a:pt x="20097" y="84295"/>
                  </a:lnTo>
                  <a:lnTo>
                    <a:pt x="20141" y="84339"/>
                  </a:lnTo>
                  <a:lnTo>
                    <a:pt x="20229" y="84339"/>
                  </a:lnTo>
                  <a:lnTo>
                    <a:pt x="20317" y="84295"/>
                  </a:lnTo>
                  <a:lnTo>
                    <a:pt x="20361" y="84251"/>
                  </a:lnTo>
                  <a:lnTo>
                    <a:pt x="20405" y="84207"/>
                  </a:lnTo>
                  <a:lnTo>
                    <a:pt x="20405" y="84119"/>
                  </a:lnTo>
                  <a:lnTo>
                    <a:pt x="20361" y="84075"/>
                  </a:lnTo>
                  <a:lnTo>
                    <a:pt x="18606" y="81838"/>
                  </a:lnTo>
                  <a:lnTo>
                    <a:pt x="18562" y="81794"/>
                  </a:lnTo>
                  <a:lnTo>
                    <a:pt x="14656" y="78064"/>
                  </a:lnTo>
                  <a:lnTo>
                    <a:pt x="13647" y="76835"/>
                  </a:lnTo>
                  <a:lnTo>
                    <a:pt x="11980" y="73500"/>
                  </a:lnTo>
                  <a:lnTo>
                    <a:pt x="10751" y="70780"/>
                  </a:lnTo>
                  <a:lnTo>
                    <a:pt x="10005" y="68498"/>
                  </a:lnTo>
                  <a:lnTo>
                    <a:pt x="9873" y="67489"/>
                  </a:lnTo>
                  <a:lnTo>
                    <a:pt x="9742" y="65251"/>
                  </a:lnTo>
                  <a:lnTo>
                    <a:pt x="9610" y="62091"/>
                  </a:lnTo>
                  <a:lnTo>
                    <a:pt x="9522" y="58274"/>
                  </a:lnTo>
                  <a:lnTo>
                    <a:pt x="9566" y="55817"/>
                  </a:lnTo>
                  <a:lnTo>
                    <a:pt x="9522" y="53052"/>
                  </a:lnTo>
                  <a:lnTo>
                    <a:pt x="9522" y="49103"/>
                  </a:lnTo>
                  <a:lnTo>
                    <a:pt x="9478" y="46382"/>
                  </a:lnTo>
                  <a:lnTo>
                    <a:pt x="9478" y="46338"/>
                  </a:lnTo>
                  <a:lnTo>
                    <a:pt x="8996" y="43267"/>
                  </a:lnTo>
                  <a:lnTo>
                    <a:pt x="8996" y="43223"/>
                  </a:lnTo>
                  <a:lnTo>
                    <a:pt x="7943" y="40678"/>
                  </a:lnTo>
                  <a:lnTo>
                    <a:pt x="6231" y="36992"/>
                  </a:lnTo>
                  <a:lnTo>
                    <a:pt x="4783" y="33964"/>
                  </a:lnTo>
                  <a:lnTo>
                    <a:pt x="3467" y="31814"/>
                  </a:lnTo>
                  <a:lnTo>
                    <a:pt x="351" y="23170"/>
                  </a:lnTo>
                  <a:lnTo>
                    <a:pt x="571" y="22643"/>
                  </a:lnTo>
                  <a:lnTo>
                    <a:pt x="1009" y="21634"/>
                  </a:lnTo>
                  <a:lnTo>
                    <a:pt x="2458" y="18431"/>
                  </a:lnTo>
                  <a:lnTo>
                    <a:pt x="6100" y="10576"/>
                  </a:lnTo>
                  <a:lnTo>
                    <a:pt x="8250" y="8645"/>
                  </a:lnTo>
                  <a:lnTo>
                    <a:pt x="11277" y="5749"/>
                  </a:lnTo>
                  <a:lnTo>
                    <a:pt x="12857" y="4652"/>
                  </a:lnTo>
                  <a:lnTo>
                    <a:pt x="15666" y="2677"/>
                  </a:lnTo>
                  <a:lnTo>
                    <a:pt x="17772" y="1361"/>
                  </a:lnTo>
                  <a:lnTo>
                    <a:pt x="19746" y="352"/>
                  </a:lnTo>
                  <a:lnTo>
                    <a:pt x="19790" y="308"/>
                  </a:lnTo>
                  <a:lnTo>
                    <a:pt x="19834" y="220"/>
                  </a:lnTo>
                  <a:lnTo>
                    <a:pt x="19834" y="176"/>
                  </a:lnTo>
                  <a:lnTo>
                    <a:pt x="19834" y="89"/>
                  </a:lnTo>
                  <a:lnTo>
                    <a:pt x="19790" y="45"/>
                  </a:lnTo>
                  <a:lnTo>
                    <a:pt x="19746"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 name="Google Shape;1289;p17"/>
            <p:cNvSpPr/>
            <p:nvPr/>
          </p:nvSpPr>
          <p:spPr>
            <a:xfrm>
              <a:off x="5263525" y="3312200"/>
              <a:ext cx="868875" cy="1159550"/>
            </a:xfrm>
            <a:custGeom>
              <a:rect b="b" l="l" r="r" t="t"/>
              <a:pathLst>
                <a:path extrusionOk="0" h="46382" w="34755">
                  <a:moveTo>
                    <a:pt x="34579" y="0"/>
                  </a:moveTo>
                  <a:lnTo>
                    <a:pt x="34491" y="44"/>
                  </a:lnTo>
                  <a:lnTo>
                    <a:pt x="31551" y="1799"/>
                  </a:lnTo>
                  <a:lnTo>
                    <a:pt x="31507" y="1799"/>
                  </a:lnTo>
                  <a:lnTo>
                    <a:pt x="30454" y="2633"/>
                  </a:lnTo>
                  <a:lnTo>
                    <a:pt x="30454" y="2677"/>
                  </a:lnTo>
                  <a:lnTo>
                    <a:pt x="28348" y="5003"/>
                  </a:lnTo>
                  <a:lnTo>
                    <a:pt x="25846" y="7416"/>
                  </a:lnTo>
                  <a:lnTo>
                    <a:pt x="23872" y="9171"/>
                  </a:lnTo>
                  <a:lnTo>
                    <a:pt x="20976" y="10927"/>
                  </a:lnTo>
                  <a:lnTo>
                    <a:pt x="20932" y="10927"/>
                  </a:lnTo>
                  <a:lnTo>
                    <a:pt x="20142" y="11716"/>
                  </a:lnTo>
                  <a:lnTo>
                    <a:pt x="20142" y="11760"/>
                  </a:lnTo>
                  <a:lnTo>
                    <a:pt x="18255" y="14262"/>
                  </a:lnTo>
                  <a:lnTo>
                    <a:pt x="17202" y="15578"/>
                  </a:lnTo>
                  <a:lnTo>
                    <a:pt x="15754" y="16631"/>
                  </a:lnTo>
                  <a:lnTo>
                    <a:pt x="15710" y="16631"/>
                  </a:lnTo>
                  <a:lnTo>
                    <a:pt x="13516" y="19308"/>
                  </a:lnTo>
                  <a:lnTo>
                    <a:pt x="12199" y="21238"/>
                  </a:lnTo>
                  <a:lnTo>
                    <a:pt x="10971" y="23257"/>
                  </a:lnTo>
                  <a:lnTo>
                    <a:pt x="9347" y="26329"/>
                  </a:lnTo>
                  <a:lnTo>
                    <a:pt x="8426" y="28128"/>
                  </a:lnTo>
                  <a:lnTo>
                    <a:pt x="8426" y="28172"/>
                  </a:lnTo>
                  <a:lnTo>
                    <a:pt x="8075" y="29444"/>
                  </a:lnTo>
                  <a:lnTo>
                    <a:pt x="8075" y="29488"/>
                  </a:lnTo>
                  <a:lnTo>
                    <a:pt x="7855" y="32209"/>
                  </a:lnTo>
                  <a:lnTo>
                    <a:pt x="7724" y="34052"/>
                  </a:lnTo>
                  <a:lnTo>
                    <a:pt x="7724" y="34139"/>
                  </a:lnTo>
                  <a:lnTo>
                    <a:pt x="8119" y="34797"/>
                  </a:lnTo>
                  <a:lnTo>
                    <a:pt x="8119" y="35631"/>
                  </a:lnTo>
                  <a:lnTo>
                    <a:pt x="7811" y="36553"/>
                  </a:lnTo>
                  <a:lnTo>
                    <a:pt x="6100" y="38791"/>
                  </a:lnTo>
                  <a:lnTo>
                    <a:pt x="5179" y="40239"/>
                  </a:lnTo>
                  <a:lnTo>
                    <a:pt x="4257" y="42169"/>
                  </a:lnTo>
                  <a:lnTo>
                    <a:pt x="3511" y="43091"/>
                  </a:lnTo>
                  <a:lnTo>
                    <a:pt x="1712" y="44188"/>
                  </a:lnTo>
                  <a:lnTo>
                    <a:pt x="1668" y="44232"/>
                  </a:lnTo>
                  <a:lnTo>
                    <a:pt x="922" y="44890"/>
                  </a:lnTo>
                  <a:lnTo>
                    <a:pt x="878" y="44934"/>
                  </a:lnTo>
                  <a:lnTo>
                    <a:pt x="45" y="46119"/>
                  </a:lnTo>
                  <a:lnTo>
                    <a:pt x="1" y="46162"/>
                  </a:lnTo>
                  <a:lnTo>
                    <a:pt x="1" y="46250"/>
                  </a:lnTo>
                  <a:lnTo>
                    <a:pt x="45" y="46294"/>
                  </a:lnTo>
                  <a:lnTo>
                    <a:pt x="88" y="46338"/>
                  </a:lnTo>
                  <a:lnTo>
                    <a:pt x="176" y="46382"/>
                  </a:lnTo>
                  <a:lnTo>
                    <a:pt x="264" y="46382"/>
                  </a:lnTo>
                  <a:lnTo>
                    <a:pt x="308" y="46294"/>
                  </a:lnTo>
                  <a:lnTo>
                    <a:pt x="1185" y="45153"/>
                  </a:lnTo>
                  <a:lnTo>
                    <a:pt x="1888" y="44495"/>
                  </a:lnTo>
                  <a:lnTo>
                    <a:pt x="3687" y="43398"/>
                  </a:lnTo>
                  <a:lnTo>
                    <a:pt x="3731" y="43354"/>
                  </a:lnTo>
                  <a:lnTo>
                    <a:pt x="4520" y="42389"/>
                  </a:lnTo>
                  <a:lnTo>
                    <a:pt x="4564" y="42345"/>
                  </a:lnTo>
                  <a:lnTo>
                    <a:pt x="5486" y="40414"/>
                  </a:lnTo>
                  <a:lnTo>
                    <a:pt x="6407" y="38966"/>
                  </a:lnTo>
                  <a:lnTo>
                    <a:pt x="8119" y="36728"/>
                  </a:lnTo>
                  <a:lnTo>
                    <a:pt x="8162" y="36684"/>
                  </a:lnTo>
                  <a:lnTo>
                    <a:pt x="8426" y="35719"/>
                  </a:lnTo>
                  <a:lnTo>
                    <a:pt x="8470" y="35675"/>
                  </a:lnTo>
                  <a:lnTo>
                    <a:pt x="8470" y="34754"/>
                  </a:lnTo>
                  <a:lnTo>
                    <a:pt x="8426" y="34622"/>
                  </a:lnTo>
                  <a:lnTo>
                    <a:pt x="8075" y="34008"/>
                  </a:lnTo>
                  <a:lnTo>
                    <a:pt x="8206" y="32252"/>
                  </a:lnTo>
                  <a:lnTo>
                    <a:pt x="8426" y="29532"/>
                  </a:lnTo>
                  <a:lnTo>
                    <a:pt x="8733" y="28259"/>
                  </a:lnTo>
                  <a:lnTo>
                    <a:pt x="9654" y="26460"/>
                  </a:lnTo>
                  <a:lnTo>
                    <a:pt x="11278" y="23432"/>
                  </a:lnTo>
                  <a:lnTo>
                    <a:pt x="12507" y="21458"/>
                  </a:lnTo>
                  <a:lnTo>
                    <a:pt x="13779" y="19483"/>
                  </a:lnTo>
                  <a:lnTo>
                    <a:pt x="15973" y="16894"/>
                  </a:lnTo>
                  <a:lnTo>
                    <a:pt x="17421" y="15841"/>
                  </a:lnTo>
                  <a:lnTo>
                    <a:pt x="17421" y="15797"/>
                  </a:lnTo>
                  <a:lnTo>
                    <a:pt x="18518" y="14481"/>
                  </a:lnTo>
                  <a:lnTo>
                    <a:pt x="20405" y="11980"/>
                  </a:lnTo>
                  <a:lnTo>
                    <a:pt x="21151" y="11190"/>
                  </a:lnTo>
                  <a:lnTo>
                    <a:pt x="24091" y="9435"/>
                  </a:lnTo>
                  <a:lnTo>
                    <a:pt x="26110" y="7679"/>
                  </a:lnTo>
                  <a:lnTo>
                    <a:pt x="28611" y="5222"/>
                  </a:lnTo>
                  <a:lnTo>
                    <a:pt x="30717" y="2897"/>
                  </a:lnTo>
                  <a:lnTo>
                    <a:pt x="31726" y="2063"/>
                  </a:lnTo>
                  <a:lnTo>
                    <a:pt x="34666" y="351"/>
                  </a:lnTo>
                  <a:lnTo>
                    <a:pt x="34710" y="308"/>
                  </a:lnTo>
                  <a:lnTo>
                    <a:pt x="34754" y="220"/>
                  </a:lnTo>
                  <a:lnTo>
                    <a:pt x="34754" y="176"/>
                  </a:lnTo>
                  <a:lnTo>
                    <a:pt x="34754" y="88"/>
                  </a:lnTo>
                  <a:lnTo>
                    <a:pt x="34710" y="44"/>
                  </a:lnTo>
                  <a:lnTo>
                    <a:pt x="34622"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 name="Google Shape;1290;p17"/>
            <p:cNvSpPr/>
            <p:nvPr/>
          </p:nvSpPr>
          <p:spPr>
            <a:xfrm>
              <a:off x="5251475" y="3288075"/>
              <a:ext cx="853500" cy="1173800"/>
            </a:xfrm>
            <a:custGeom>
              <a:rect b="b" l="l" r="r" t="t"/>
              <a:pathLst>
                <a:path extrusionOk="0" h="46952" w="34140">
                  <a:moveTo>
                    <a:pt x="33876" y="0"/>
                  </a:moveTo>
                  <a:lnTo>
                    <a:pt x="31462" y="1448"/>
                  </a:lnTo>
                  <a:lnTo>
                    <a:pt x="30453" y="2150"/>
                  </a:lnTo>
                  <a:lnTo>
                    <a:pt x="30409" y="2194"/>
                  </a:lnTo>
                  <a:lnTo>
                    <a:pt x="28478" y="4300"/>
                  </a:lnTo>
                  <a:lnTo>
                    <a:pt x="26460" y="6275"/>
                  </a:lnTo>
                  <a:lnTo>
                    <a:pt x="24836" y="7679"/>
                  </a:lnTo>
                  <a:lnTo>
                    <a:pt x="22774" y="9127"/>
                  </a:lnTo>
                  <a:lnTo>
                    <a:pt x="20931" y="10531"/>
                  </a:lnTo>
                  <a:lnTo>
                    <a:pt x="19658" y="11365"/>
                  </a:lnTo>
                  <a:lnTo>
                    <a:pt x="19615" y="11409"/>
                  </a:lnTo>
                  <a:lnTo>
                    <a:pt x="18649" y="12462"/>
                  </a:lnTo>
                  <a:lnTo>
                    <a:pt x="18649" y="12506"/>
                  </a:lnTo>
                  <a:lnTo>
                    <a:pt x="17157" y="14481"/>
                  </a:lnTo>
                  <a:lnTo>
                    <a:pt x="16543" y="15095"/>
                  </a:lnTo>
                  <a:lnTo>
                    <a:pt x="15534" y="15797"/>
                  </a:lnTo>
                  <a:lnTo>
                    <a:pt x="15490" y="15841"/>
                  </a:lnTo>
                  <a:lnTo>
                    <a:pt x="13954" y="17728"/>
                  </a:lnTo>
                  <a:lnTo>
                    <a:pt x="12111" y="20141"/>
                  </a:lnTo>
                  <a:lnTo>
                    <a:pt x="10707" y="22203"/>
                  </a:lnTo>
                  <a:lnTo>
                    <a:pt x="8381" y="26372"/>
                  </a:lnTo>
                  <a:lnTo>
                    <a:pt x="7591" y="27864"/>
                  </a:lnTo>
                  <a:lnTo>
                    <a:pt x="7372" y="28610"/>
                  </a:lnTo>
                  <a:lnTo>
                    <a:pt x="7372" y="28654"/>
                  </a:lnTo>
                  <a:lnTo>
                    <a:pt x="6802" y="34007"/>
                  </a:lnTo>
                  <a:lnTo>
                    <a:pt x="6582" y="36596"/>
                  </a:lnTo>
                  <a:lnTo>
                    <a:pt x="6363" y="38044"/>
                  </a:lnTo>
                  <a:lnTo>
                    <a:pt x="5485" y="39668"/>
                  </a:lnTo>
                  <a:lnTo>
                    <a:pt x="4300" y="41774"/>
                  </a:lnTo>
                  <a:lnTo>
                    <a:pt x="3467" y="43003"/>
                  </a:lnTo>
                  <a:lnTo>
                    <a:pt x="2019" y="44144"/>
                  </a:lnTo>
                  <a:lnTo>
                    <a:pt x="1975" y="44144"/>
                  </a:lnTo>
                  <a:lnTo>
                    <a:pt x="44" y="46645"/>
                  </a:lnTo>
                  <a:lnTo>
                    <a:pt x="0" y="46733"/>
                  </a:lnTo>
                  <a:lnTo>
                    <a:pt x="0" y="46776"/>
                  </a:lnTo>
                  <a:lnTo>
                    <a:pt x="44" y="46864"/>
                  </a:lnTo>
                  <a:lnTo>
                    <a:pt x="88" y="46908"/>
                  </a:lnTo>
                  <a:lnTo>
                    <a:pt x="176" y="46952"/>
                  </a:lnTo>
                  <a:lnTo>
                    <a:pt x="263" y="46908"/>
                  </a:lnTo>
                  <a:lnTo>
                    <a:pt x="307" y="46864"/>
                  </a:lnTo>
                  <a:lnTo>
                    <a:pt x="2238" y="44407"/>
                  </a:lnTo>
                  <a:lnTo>
                    <a:pt x="3686" y="43266"/>
                  </a:lnTo>
                  <a:lnTo>
                    <a:pt x="3730" y="43222"/>
                  </a:lnTo>
                  <a:lnTo>
                    <a:pt x="4607" y="41950"/>
                  </a:lnTo>
                  <a:lnTo>
                    <a:pt x="5792" y="39799"/>
                  </a:lnTo>
                  <a:lnTo>
                    <a:pt x="6714" y="38176"/>
                  </a:lnTo>
                  <a:lnTo>
                    <a:pt x="6714" y="38132"/>
                  </a:lnTo>
                  <a:lnTo>
                    <a:pt x="6933" y="36640"/>
                  </a:lnTo>
                  <a:lnTo>
                    <a:pt x="7153" y="34007"/>
                  </a:lnTo>
                  <a:lnTo>
                    <a:pt x="7723" y="28698"/>
                  </a:lnTo>
                  <a:lnTo>
                    <a:pt x="7942" y="27996"/>
                  </a:lnTo>
                  <a:lnTo>
                    <a:pt x="8688" y="26548"/>
                  </a:lnTo>
                  <a:lnTo>
                    <a:pt x="11014" y="22423"/>
                  </a:lnTo>
                  <a:lnTo>
                    <a:pt x="12418" y="20361"/>
                  </a:lnTo>
                  <a:lnTo>
                    <a:pt x="14217" y="17947"/>
                  </a:lnTo>
                  <a:lnTo>
                    <a:pt x="15753" y="16060"/>
                  </a:lnTo>
                  <a:lnTo>
                    <a:pt x="16762" y="15358"/>
                  </a:lnTo>
                  <a:lnTo>
                    <a:pt x="16806" y="15358"/>
                  </a:lnTo>
                  <a:lnTo>
                    <a:pt x="17421" y="14744"/>
                  </a:lnTo>
                  <a:lnTo>
                    <a:pt x="17464" y="14700"/>
                  </a:lnTo>
                  <a:lnTo>
                    <a:pt x="18913" y="12725"/>
                  </a:lnTo>
                  <a:lnTo>
                    <a:pt x="19878" y="11672"/>
                  </a:lnTo>
                  <a:lnTo>
                    <a:pt x="21150" y="10838"/>
                  </a:lnTo>
                  <a:lnTo>
                    <a:pt x="22993" y="9390"/>
                  </a:lnTo>
                  <a:lnTo>
                    <a:pt x="25056" y="7986"/>
                  </a:lnTo>
                  <a:lnTo>
                    <a:pt x="25056" y="7942"/>
                  </a:lnTo>
                  <a:lnTo>
                    <a:pt x="26679" y="6538"/>
                  </a:lnTo>
                  <a:lnTo>
                    <a:pt x="28698" y="4564"/>
                  </a:lnTo>
                  <a:lnTo>
                    <a:pt x="30629" y="2457"/>
                  </a:lnTo>
                  <a:lnTo>
                    <a:pt x="31682" y="1755"/>
                  </a:lnTo>
                  <a:lnTo>
                    <a:pt x="34051" y="307"/>
                  </a:lnTo>
                  <a:lnTo>
                    <a:pt x="34095" y="263"/>
                  </a:lnTo>
                  <a:lnTo>
                    <a:pt x="34139" y="176"/>
                  </a:lnTo>
                  <a:lnTo>
                    <a:pt x="34139" y="132"/>
                  </a:lnTo>
                  <a:lnTo>
                    <a:pt x="34139" y="44"/>
                  </a:lnTo>
                  <a:lnTo>
                    <a:pt x="34051"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 name="Google Shape;1291;p17"/>
            <p:cNvSpPr/>
            <p:nvPr/>
          </p:nvSpPr>
          <p:spPr>
            <a:xfrm>
              <a:off x="5242675" y="3261725"/>
              <a:ext cx="833775" cy="1184800"/>
            </a:xfrm>
            <a:custGeom>
              <a:rect b="b" l="l" r="r" t="t"/>
              <a:pathLst>
                <a:path extrusionOk="0" h="47392" w="33351">
                  <a:moveTo>
                    <a:pt x="33175" y="1"/>
                  </a:moveTo>
                  <a:lnTo>
                    <a:pt x="33087" y="45"/>
                  </a:lnTo>
                  <a:lnTo>
                    <a:pt x="31244" y="1230"/>
                  </a:lnTo>
                  <a:lnTo>
                    <a:pt x="30147" y="1888"/>
                  </a:lnTo>
                  <a:lnTo>
                    <a:pt x="30103" y="1932"/>
                  </a:lnTo>
                  <a:lnTo>
                    <a:pt x="26900" y="5179"/>
                  </a:lnTo>
                  <a:lnTo>
                    <a:pt x="22775" y="8426"/>
                  </a:lnTo>
                  <a:lnTo>
                    <a:pt x="19703" y="10839"/>
                  </a:lnTo>
                  <a:lnTo>
                    <a:pt x="18255" y="11936"/>
                  </a:lnTo>
                  <a:lnTo>
                    <a:pt x="18211" y="11936"/>
                  </a:lnTo>
                  <a:lnTo>
                    <a:pt x="16632" y="13999"/>
                  </a:lnTo>
                  <a:lnTo>
                    <a:pt x="15666" y="14745"/>
                  </a:lnTo>
                  <a:lnTo>
                    <a:pt x="15622" y="14789"/>
                  </a:lnTo>
                  <a:lnTo>
                    <a:pt x="11936" y="19396"/>
                  </a:lnTo>
                  <a:lnTo>
                    <a:pt x="10664" y="21107"/>
                  </a:lnTo>
                  <a:lnTo>
                    <a:pt x="9084" y="23257"/>
                  </a:lnTo>
                  <a:lnTo>
                    <a:pt x="9084" y="23301"/>
                  </a:lnTo>
                  <a:lnTo>
                    <a:pt x="7680" y="25803"/>
                  </a:lnTo>
                  <a:lnTo>
                    <a:pt x="6671" y="27733"/>
                  </a:lnTo>
                  <a:lnTo>
                    <a:pt x="6627" y="27777"/>
                  </a:lnTo>
                  <a:lnTo>
                    <a:pt x="6056" y="32077"/>
                  </a:lnTo>
                  <a:lnTo>
                    <a:pt x="4784" y="40108"/>
                  </a:lnTo>
                  <a:lnTo>
                    <a:pt x="4345" y="41205"/>
                  </a:lnTo>
                  <a:lnTo>
                    <a:pt x="3248" y="43135"/>
                  </a:lnTo>
                  <a:lnTo>
                    <a:pt x="2195" y="44188"/>
                  </a:lnTo>
                  <a:lnTo>
                    <a:pt x="2151" y="44188"/>
                  </a:lnTo>
                  <a:lnTo>
                    <a:pt x="835" y="45987"/>
                  </a:lnTo>
                  <a:lnTo>
                    <a:pt x="1" y="47128"/>
                  </a:lnTo>
                  <a:lnTo>
                    <a:pt x="1" y="47172"/>
                  </a:lnTo>
                  <a:lnTo>
                    <a:pt x="1" y="47260"/>
                  </a:lnTo>
                  <a:lnTo>
                    <a:pt x="1" y="47304"/>
                  </a:lnTo>
                  <a:lnTo>
                    <a:pt x="45" y="47348"/>
                  </a:lnTo>
                  <a:lnTo>
                    <a:pt x="176" y="47392"/>
                  </a:lnTo>
                  <a:lnTo>
                    <a:pt x="220" y="47392"/>
                  </a:lnTo>
                  <a:lnTo>
                    <a:pt x="308" y="47304"/>
                  </a:lnTo>
                  <a:lnTo>
                    <a:pt x="1142" y="46207"/>
                  </a:lnTo>
                  <a:lnTo>
                    <a:pt x="2458" y="44408"/>
                  </a:lnTo>
                  <a:lnTo>
                    <a:pt x="3511" y="43355"/>
                  </a:lnTo>
                  <a:lnTo>
                    <a:pt x="3511" y="43311"/>
                  </a:lnTo>
                  <a:lnTo>
                    <a:pt x="4652" y="41380"/>
                  </a:lnTo>
                  <a:lnTo>
                    <a:pt x="4696" y="41336"/>
                  </a:lnTo>
                  <a:lnTo>
                    <a:pt x="5135" y="40239"/>
                  </a:lnTo>
                  <a:lnTo>
                    <a:pt x="5135" y="40195"/>
                  </a:lnTo>
                  <a:lnTo>
                    <a:pt x="6408" y="32121"/>
                  </a:lnTo>
                  <a:lnTo>
                    <a:pt x="6978" y="27865"/>
                  </a:lnTo>
                  <a:lnTo>
                    <a:pt x="7987" y="25934"/>
                  </a:lnTo>
                  <a:lnTo>
                    <a:pt x="9391" y="23477"/>
                  </a:lnTo>
                  <a:lnTo>
                    <a:pt x="10927" y="21327"/>
                  </a:lnTo>
                  <a:lnTo>
                    <a:pt x="12200" y="19615"/>
                  </a:lnTo>
                  <a:lnTo>
                    <a:pt x="15886" y="15008"/>
                  </a:lnTo>
                  <a:lnTo>
                    <a:pt x="16851" y="14262"/>
                  </a:lnTo>
                  <a:lnTo>
                    <a:pt x="16895" y="14218"/>
                  </a:lnTo>
                  <a:lnTo>
                    <a:pt x="18475" y="12200"/>
                  </a:lnTo>
                  <a:lnTo>
                    <a:pt x="19923" y="11103"/>
                  </a:lnTo>
                  <a:lnTo>
                    <a:pt x="22994" y="8689"/>
                  </a:lnTo>
                  <a:lnTo>
                    <a:pt x="27119" y="5442"/>
                  </a:lnTo>
                  <a:lnTo>
                    <a:pt x="27163" y="5442"/>
                  </a:lnTo>
                  <a:lnTo>
                    <a:pt x="30366" y="2195"/>
                  </a:lnTo>
                  <a:lnTo>
                    <a:pt x="31419" y="1537"/>
                  </a:lnTo>
                  <a:lnTo>
                    <a:pt x="33306" y="352"/>
                  </a:lnTo>
                  <a:lnTo>
                    <a:pt x="33350" y="308"/>
                  </a:lnTo>
                  <a:lnTo>
                    <a:pt x="33350" y="220"/>
                  </a:lnTo>
                  <a:lnTo>
                    <a:pt x="33350" y="176"/>
                  </a:lnTo>
                  <a:lnTo>
                    <a:pt x="33350" y="89"/>
                  </a:lnTo>
                  <a:lnTo>
                    <a:pt x="33306" y="45"/>
                  </a:lnTo>
                  <a:lnTo>
                    <a:pt x="33219"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 name="Google Shape;1292;p17"/>
            <p:cNvSpPr/>
            <p:nvPr/>
          </p:nvSpPr>
          <p:spPr>
            <a:xfrm>
              <a:off x="5230625" y="3236500"/>
              <a:ext cx="817300" cy="1199050"/>
            </a:xfrm>
            <a:custGeom>
              <a:rect b="b" l="l" r="r" t="t"/>
              <a:pathLst>
                <a:path extrusionOk="0" h="47962" w="32692">
                  <a:moveTo>
                    <a:pt x="32428" y="1"/>
                  </a:moveTo>
                  <a:lnTo>
                    <a:pt x="30146" y="1536"/>
                  </a:lnTo>
                  <a:lnTo>
                    <a:pt x="30102" y="1580"/>
                  </a:lnTo>
                  <a:lnTo>
                    <a:pt x="27513" y="4038"/>
                  </a:lnTo>
                  <a:lnTo>
                    <a:pt x="22906" y="7724"/>
                  </a:lnTo>
                  <a:lnTo>
                    <a:pt x="20624" y="9523"/>
                  </a:lnTo>
                  <a:lnTo>
                    <a:pt x="18693" y="11102"/>
                  </a:lnTo>
                  <a:lnTo>
                    <a:pt x="17070" y="12287"/>
                  </a:lnTo>
                  <a:lnTo>
                    <a:pt x="17070" y="12331"/>
                  </a:lnTo>
                  <a:lnTo>
                    <a:pt x="16280" y="13253"/>
                  </a:lnTo>
                  <a:lnTo>
                    <a:pt x="15622" y="13867"/>
                  </a:lnTo>
                  <a:lnTo>
                    <a:pt x="15578" y="13911"/>
                  </a:lnTo>
                  <a:lnTo>
                    <a:pt x="12770" y="17509"/>
                  </a:lnTo>
                  <a:lnTo>
                    <a:pt x="10927" y="19878"/>
                  </a:lnTo>
                  <a:lnTo>
                    <a:pt x="7592" y="24310"/>
                  </a:lnTo>
                  <a:lnTo>
                    <a:pt x="5880" y="27514"/>
                  </a:lnTo>
                  <a:lnTo>
                    <a:pt x="5836" y="27558"/>
                  </a:lnTo>
                  <a:lnTo>
                    <a:pt x="5178" y="32121"/>
                  </a:lnTo>
                  <a:lnTo>
                    <a:pt x="4652" y="35851"/>
                  </a:lnTo>
                  <a:lnTo>
                    <a:pt x="4125" y="39274"/>
                  </a:lnTo>
                  <a:lnTo>
                    <a:pt x="3598" y="41731"/>
                  </a:lnTo>
                  <a:lnTo>
                    <a:pt x="3116" y="43091"/>
                  </a:lnTo>
                  <a:lnTo>
                    <a:pt x="527" y="47040"/>
                  </a:lnTo>
                  <a:lnTo>
                    <a:pt x="44" y="47699"/>
                  </a:lnTo>
                  <a:lnTo>
                    <a:pt x="0" y="47786"/>
                  </a:lnTo>
                  <a:lnTo>
                    <a:pt x="0" y="47830"/>
                  </a:lnTo>
                  <a:lnTo>
                    <a:pt x="44" y="47918"/>
                  </a:lnTo>
                  <a:lnTo>
                    <a:pt x="88" y="47962"/>
                  </a:lnTo>
                  <a:lnTo>
                    <a:pt x="264" y="47962"/>
                  </a:lnTo>
                  <a:lnTo>
                    <a:pt x="351" y="47918"/>
                  </a:lnTo>
                  <a:lnTo>
                    <a:pt x="790" y="47260"/>
                  </a:lnTo>
                  <a:lnTo>
                    <a:pt x="3423" y="43267"/>
                  </a:lnTo>
                  <a:lnTo>
                    <a:pt x="3467" y="43223"/>
                  </a:lnTo>
                  <a:lnTo>
                    <a:pt x="3906" y="41862"/>
                  </a:lnTo>
                  <a:lnTo>
                    <a:pt x="3950" y="41819"/>
                  </a:lnTo>
                  <a:lnTo>
                    <a:pt x="4476" y="39317"/>
                  </a:lnTo>
                  <a:lnTo>
                    <a:pt x="4959" y="35895"/>
                  </a:lnTo>
                  <a:lnTo>
                    <a:pt x="5529" y="32165"/>
                  </a:lnTo>
                  <a:lnTo>
                    <a:pt x="6187" y="27645"/>
                  </a:lnTo>
                  <a:lnTo>
                    <a:pt x="7899" y="24486"/>
                  </a:lnTo>
                  <a:lnTo>
                    <a:pt x="11190" y="20098"/>
                  </a:lnTo>
                  <a:lnTo>
                    <a:pt x="13033" y="17728"/>
                  </a:lnTo>
                  <a:lnTo>
                    <a:pt x="15841" y="14130"/>
                  </a:lnTo>
                  <a:lnTo>
                    <a:pt x="16543" y="13516"/>
                  </a:lnTo>
                  <a:lnTo>
                    <a:pt x="16543" y="13472"/>
                  </a:lnTo>
                  <a:lnTo>
                    <a:pt x="17289" y="12594"/>
                  </a:lnTo>
                  <a:lnTo>
                    <a:pt x="18913" y="11366"/>
                  </a:lnTo>
                  <a:lnTo>
                    <a:pt x="20844" y="9786"/>
                  </a:lnTo>
                  <a:lnTo>
                    <a:pt x="23125" y="7987"/>
                  </a:lnTo>
                  <a:lnTo>
                    <a:pt x="27733" y="4301"/>
                  </a:lnTo>
                  <a:lnTo>
                    <a:pt x="30322" y="1844"/>
                  </a:lnTo>
                  <a:lnTo>
                    <a:pt x="32604" y="308"/>
                  </a:lnTo>
                  <a:lnTo>
                    <a:pt x="32647" y="264"/>
                  </a:lnTo>
                  <a:lnTo>
                    <a:pt x="32691" y="220"/>
                  </a:lnTo>
                  <a:lnTo>
                    <a:pt x="32691" y="132"/>
                  </a:lnTo>
                  <a:lnTo>
                    <a:pt x="32647" y="88"/>
                  </a:lnTo>
                  <a:lnTo>
                    <a:pt x="32604"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 name="Google Shape;1293;p17"/>
            <p:cNvSpPr/>
            <p:nvPr/>
          </p:nvSpPr>
          <p:spPr>
            <a:xfrm>
              <a:off x="5136275" y="3184950"/>
              <a:ext cx="854600" cy="1805700"/>
            </a:xfrm>
            <a:custGeom>
              <a:rect b="b" l="l" r="r" t="t"/>
              <a:pathLst>
                <a:path extrusionOk="0" h="72228" w="34184">
                  <a:moveTo>
                    <a:pt x="34052" y="0"/>
                  </a:moveTo>
                  <a:lnTo>
                    <a:pt x="33964" y="44"/>
                  </a:lnTo>
                  <a:lnTo>
                    <a:pt x="33920" y="44"/>
                  </a:lnTo>
                  <a:lnTo>
                    <a:pt x="30015" y="3072"/>
                  </a:lnTo>
                  <a:lnTo>
                    <a:pt x="25978" y="6319"/>
                  </a:lnTo>
                  <a:lnTo>
                    <a:pt x="23257" y="8513"/>
                  </a:lnTo>
                  <a:lnTo>
                    <a:pt x="20975" y="10400"/>
                  </a:lnTo>
                  <a:lnTo>
                    <a:pt x="19659" y="11453"/>
                  </a:lnTo>
                  <a:lnTo>
                    <a:pt x="16675" y="13340"/>
                  </a:lnTo>
                  <a:lnTo>
                    <a:pt x="16675" y="13384"/>
                  </a:lnTo>
                  <a:lnTo>
                    <a:pt x="15534" y="14656"/>
                  </a:lnTo>
                  <a:lnTo>
                    <a:pt x="14657" y="15885"/>
                  </a:lnTo>
                  <a:lnTo>
                    <a:pt x="13779" y="17114"/>
                  </a:lnTo>
                  <a:lnTo>
                    <a:pt x="12199" y="19615"/>
                  </a:lnTo>
                  <a:lnTo>
                    <a:pt x="10488" y="22248"/>
                  </a:lnTo>
                  <a:lnTo>
                    <a:pt x="9567" y="23564"/>
                  </a:lnTo>
                  <a:lnTo>
                    <a:pt x="8601" y="24837"/>
                  </a:lnTo>
                  <a:lnTo>
                    <a:pt x="7197" y="26811"/>
                  </a:lnTo>
                  <a:lnTo>
                    <a:pt x="7197" y="26899"/>
                  </a:lnTo>
                  <a:lnTo>
                    <a:pt x="6802" y="29005"/>
                  </a:lnTo>
                  <a:lnTo>
                    <a:pt x="6188" y="33876"/>
                  </a:lnTo>
                  <a:lnTo>
                    <a:pt x="5705" y="37386"/>
                  </a:lnTo>
                  <a:lnTo>
                    <a:pt x="5266" y="40502"/>
                  </a:lnTo>
                  <a:lnTo>
                    <a:pt x="4564" y="43793"/>
                  </a:lnTo>
                  <a:lnTo>
                    <a:pt x="3730" y="47479"/>
                  </a:lnTo>
                  <a:lnTo>
                    <a:pt x="1624" y="50814"/>
                  </a:lnTo>
                  <a:lnTo>
                    <a:pt x="878" y="52262"/>
                  </a:lnTo>
                  <a:lnTo>
                    <a:pt x="834" y="52350"/>
                  </a:lnTo>
                  <a:lnTo>
                    <a:pt x="527" y="54807"/>
                  </a:lnTo>
                  <a:lnTo>
                    <a:pt x="264" y="57527"/>
                  </a:lnTo>
                  <a:lnTo>
                    <a:pt x="1" y="59458"/>
                  </a:lnTo>
                  <a:lnTo>
                    <a:pt x="1" y="59502"/>
                  </a:lnTo>
                  <a:lnTo>
                    <a:pt x="1" y="59590"/>
                  </a:lnTo>
                  <a:lnTo>
                    <a:pt x="2414" y="62837"/>
                  </a:lnTo>
                  <a:lnTo>
                    <a:pt x="3774" y="64943"/>
                  </a:lnTo>
                  <a:lnTo>
                    <a:pt x="4608" y="66216"/>
                  </a:lnTo>
                  <a:lnTo>
                    <a:pt x="6275" y="68190"/>
                  </a:lnTo>
                  <a:lnTo>
                    <a:pt x="9391" y="71701"/>
                  </a:lnTo>
                  <a:lnTo>
                    <a:pt x="9435" y="71701"/>
                  </a:lnTo>
                  <a:lnTo>
                    <a:pt x="10093" y="72183"/>
                  </a:lnTo>
                  <a:lnTo>
                    <a:pt x="10181" y="72227"/>
                  </a:lnTo>
                  <a:lnTo>
                    <a:pt x="10707" y="72227"/>
                  </a:lnTo>
                  <a:lnTo>
                    <a:pt x="10751" y="72183"/>
                  </a:lnTo>
                  <a:lnTo>
                    <a:pt x="10839" y="72140"/>
                  </a:lnTo>
                  <a:lnTo>
                    <a:pt x="11804" y="71043"/>
                  </a:lnTo>
                  <a:lnTo>
                    <a:pt x="11848" y="70955"/>
                  </a:lnTo>
                  <a:lnTo>
                    <a:pt x="11848" y="70911"/>
                  </a:lnTo>
                  <a:lnTo>
                    <a:pt x="11804" y="70823"/>
                  </a:lnTo>
                  <a:lnTo>
                    <a:pt x="11804" y="70779"/>
                  </a:lnTo>
                  <a:lnTo>
                    <a:pt x="11717" y="70735"/>
                  </a:lnTo>
                  <a:lnTo>
                    <a:pt x="11585" y="70735"/>
                  </a:lnTo>
                  <a:lnTo>
                    <a:pt x="11541" y="70779"/>
                  </a:lnTo>
                  <a:lnTo>
                    <a:pt x="10620" y="71876"/>
                  </a:lnTo>
                  <a:lnTo>
                    <a:pt x="10269" y="71876"/>
                  </a:lnTo>
                  <a:lnTo>
                    <a:pt x="9654" y="71437"/>
                  </a:lnTo>
                  <a:lnTo>
                    <a:pt x="6539" y="67971"/>
                  </a:lnTo>
                  <a:lnTo>
                    <a:pt x="4915" y="65996"/>
                  </a:lnTo>
                  <a:lnTo>
                    <a:pt x="4038" y="64768"/>
                  </a:lnTo>
                  <a:lnTo>
                    <a:pt x="2677" y="62618"/>
                  </a:lnTo>
                  <a:lnTo>
                    <a:pt x="352" y="59414"/>
                  </a:lnTo>
                  <a:lnTo>
                    <a:pt x="615" y="57571"/>
                  </a:lnTo>
                  <a:lnTo>
                    <a:pt x="878" y="54851"/>
                  </a:lnTo>
                  <a:lnTo>
                    <a:pt x="1185" y="52393"/>
                  </a:lnTo>
                  <a:lnTo>
                    <a:pt x="1931" y="50989"/>
                  </a:lnTo>
                  <a:lnTo>
                    <a:pt x="4038" y="47654"/>
                  </a:lnTo>
                  <a:lnTo>
                    <a:pt x="4038" y="47567"/>
                  </a:lnTo>
                  <a:lnTo>
                    <a:pt x="4915" y="43837"/>
                  </a:lnTo>
                  <a:lnTo>
                    <a:pt x="5617" y="40546"/>
                  </a:lnTo>
                  <a:lnTo>
                    <a:pt x="6056" y="37430"/>
                  </a:lnTo>
                  <a:lnTo>
                    <a:pt x="6495" y="33920"/>
                  </a:lnTo>
                  <a:lnTo>
                    <a:pt x="7109" y="29093"/>
                  </a:lnTo>
                  <a:lnTo>
                    <a:pt x="7504" y="26987"/>
                  </a:lnTo>
                  <a:lnTo>
                    <a:pt x="8908" y="25056"/>
                  </a:lnTo>
                  <a:lnTo>
                    <a:pt x="9830" y="23783"/>
                  </a:lnTo>
                  <a:lnTo>
                    <a:pt x="10751" y="22467"/>
                  </a:lnTo>
                  <a:lnTo>
                    <a:pt x="12463" y="19790"/>
                  </a:lnTo>
                  <a:lnTo>
                    <a:pt x="14086" y="17289"/>
                  </a:lnTo>
                  <a:lnTo>
                    <a:pt x="14920" y="16060"/>
                  </a:lnTo>
                  <a:lnTo>
                    <a:pt x="15798" y="14876"/>
                  </a:lnTo>
                  <a:lnTo>
                    <a:pt x="16895" y="13647"/>
                  </a:lnTo>
                  <a:lnTo>
                    <a:pt x="19835" y="11760"/>
                  </a:lnTo>
                  <a:lnTo>
                    <a:pt x="19878" y="11760"/>
                  </a:lnTo>
                  <a:lnTo>
                    <a:pt x="21195" y="10663"/>
                  </a:lnTo>
                  <a:lnTo>
                    <a:pt x="23477" y="8820"/>
                  </a:lnTo>
                  <a:lnTo>
                    <a:pt x="26241" y="6626"/>
                  </a:lnTo>
                  <a:lnTo>
                    <a:pt x="30234" y="3379"/>
                  </a:lnTo>
                  <a:lnTo>
                    <a:pt x="34140" y="351"/>
                  </a:lnTo>
                  <a:lnTo>
                    <a:pt x="34183" y="264"/>
                  </a:lnTo>
                  <a:lnTo>
                    <a:pt x="34183" y="220"/>
                  </a:lnTo>
                  <a:lnTo>
                    <a:pt x="34183" y="132"/>
                  </a:lnTo>
                  <a:lnTo>
                    <a:pt x="34183" y="88"/>
                  </a:lnTo>
                  <a:lnTo>
                    <a:pt x="34096" y="44"/>
                  </a:lnTo>
                  <a:lnTo>
                    <a:pt x="34052"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 name="Google Shape;1294;p17"/>
            <p:cNvSpPr/>
            <p:nvPr/>
          </p:nvSpPr>
          <p:spPr>
            <a:xfrm>
              <a:off x="5101175" y="3159725"/>
              <a:ext cx="862275" cy="1886875"/>
            </a:xfrm>
            <a:custGeom>
              <a:rect b="b" l="l" r="r" t="t"/>
              <a:pathLst>
                <a:path extrusionOk="0" h="75475" w="34491">
                  <a:moveTo>
                    <a:pt x="34271" y="0"/>
                  </a:moveTo>
                  <a:lnTo>
                    <a:pt x="34183" y="44"/>
                  </a:lnTo>
                  <a:lnTo>
                    <a:pt x="31287" y="2238"/>
                  </a:lnTo>
                  <a:lnTo>
                    <a:pt x="22555" y="9303"/>
                  </a:lnTo>
                  <a:lnTo>
                    <a:pt x="19834" y="11409"/>
                  </a:lnTo>
                  <a:lnTo>
                    <a:pt x="17509" y="12506"/>
                  </a:lnTo>
                  <a:lnTo>
                    <a:pt x="16938" y="12813"/>
                  </a:lnTo>
                  <a:lnTo>
                    <a:pt x="16456" y="13164"/>
                  </a:lnTo>
                  <a:lnTo>
                    <a:pt x="15929" y="13515"/>
                  </a:lnTo>
                  <a:lnTo>
                    <a:pt x="15446" y="13910"/>
                  </a:lnTo>
                  <a:lnTo>
                    <a:pt x="14964" y="14393"/>
                  </a:lnTo>
                  <a:lnTo>
                    <a:pt x="14481" y="14875"/>
                  </a:lnTo>
                  <a:lnTo>
                    <a:pt x="13559" y="15885"/>
                  </a:lnTo>
                  <a:lnTo>
                    <a:pt x="12726" y="17026"/>
                  </a:lnTo>
                  <a:lnTo>
                    <a:pt x="11892" y="18210"/>
                  </a:lnTo>
                  <a:lnTo>
                    <a:pt x="11058" y="19483"/>
                  </a:lnTo>
                  <a:lnTo>
                    <a:pt x="10268" y="20712"/>
                  </a:lnTo>
                  <a:lnTo>
                    <a:pt x="9479" y="21940"/>
                  </a:lnTo>
                  <a:lnTo>
                    <a:pt x="8733" y="23125"/>
                  </a:lnTo>
                  <a:lnTo>
                    <a:pt x="7943" y="24222"/>
                  </a:lnTo>
                  <a:lnTo>
                    <a:pt x="7197" y="25187"/>
                  </a:lnTo>
                  <a:lnTo>
                    <a:pt x="7153" y="25275"/>
                  </a:lnTo>
                  <a:lnTo>
                    <a:pt x="6846" y="26240"/>
                  </a:lnTo>
                  <a:lnTo>
                    <a:pt x="6846" y="26328"/>
                  </a:lnTo>
                  <a:lnTo>
                    <a:pt x="7021" y="27513"/>
                  </a:lnTo>
                  <a:lnTo>
                    <a:pt x="6319" y="33876"/>
                  </a:lnTo>
                  <a:lnTo>
                    <a:pt x="5836" y="37605"/>
                  </a:lnTo>
                  <a:lnTo>
                    <a:pt x="5398" y="40896"/>
                  </a:lnTo>
                  <a:lnTo>
                    <a:pt x="5047" y="43003"/>
                  </a:lnTo>
                  <a:lnTo>
                    <a:pt x="3950" y="47522"/>
                  </a:lnTo>
                  <a:lnTo>
                    <a:pt x="3423" y="49716"/>
                  </a:lnTo>
                  <a:lnTo>
                    <a:pt x="1756" y="52964"/>
                  </a:lnTo>
                  <a:lnTo>
                    <a:pt x="1712" y="53007"/>
                  </a:lnTo>
                  <a:lnTo>
                    <a:pt x="1229" y="56957"/>
                  </a:lnTo>
                  <a:lnTo>
                    <a:pt x="88" y="61345"/>
                  </a:lnTo>
                  <a:lnTo>
                    <a:pt x="0" y="62398"/>
                  </a:lnTo>
                  <a:lnTo>
                    <a:pt x="44" y="62529"/>
                  </a:lnTo>
                  <a:lnTo>
                    <a:pt x="1843" y="64811"/>
                  </a:lnTo>
                  <a:lnTo>
                    <a:pt x="4739" y="68146"/>
                  </a:lnTo>
                  <a:lnTo>
                    <a:pt x="6144" y="69814"/>
                  </a:lnTo>
                  <a:lnTo>
                    <a:pt x="8250" y="72095"/>
                  </a:lnTo>
                  <a:lnTo>
                    <a:pt x="9830" y="74026"/>
                  </a:lnTo>
                  <a:lnTo>
                    <a:pt x="10927" y="75386"/>
                  </a:lnTo>
                  <a:lnTo>
                    <a:pt x="11014" y="75430"/>
                  </a:lnTo>
                  <a:lnTo>
                    <a:pt x="11058" y="75474"/>
                  </a:lnTo>
                  <a:lnTo>
                    <a:pt x="11146" y="75430"/>
                  </a:lnTo>
                  <a:lnTo>
                    <a:pt x="11365" y="75343"/>
                  </a:lnTo>
                  <a:lnTo>
                    <a:pt x="11453" y="75299"/>
                  </a:lnTo>
                  <a:lnTo>
                    <a:pt x="12462" y="73763"/>
                  </a:lnTo>
                  <a:lnTo>
                    <a:pt x="12506" y="73719"/>
                  </a:lnTo>
                  <a:lnTo>
                    <a:pt x="12506" y="73631"/>
                  </a:lnTo>
                  <a:lnTo>
                    <a:pt x="12462" y="73587"/>
                  </a:lnTo>
                  <a:lnTo>
                    <a:pt x="12419" y="73543"/>
                  </a:lnTo>
                  <a:lnTo>
                    <a:pt x="12375" y="73500"/>
                  </a:lnTo>
                  <a:lnTo>
                    <a:pt x="12287" y="73500"/>
                  </a:lnTo>
                  <a:lnTo>
                    <a:pt x="12243" y="73543"/>
                  </a:lnTo>
                  <a:lnTo>
                    <a:pt x="12199" y="73587"/>
                  </a:lnTo>
                  <a:lnTo>
                    <a:pt x="11190" y="75035"/>
                  </a:lnTo>
                  <a:lnTo>
                    <a:pt x="11146" y="75079"/>
                  </a:lnTo>
                  <a:lnTo>
                    <a:pt x="10093" y="73807"/>
                  </a:lnTo>
                  <a:lnTo>
                    <a:pt x="8513" y="71876"/>
                  </a:lnTo>
                  <a:lnTo>
                    <a:pt x="6407" y="69594"/>
                  </a:lnTo>
                  <a:lnTo>
                    <a:pt x="2151" y="64592"/>
                  </a:lnTo>
                  <a:lnTo>
                    <a:pt x="395" y="62354"/>
                  </a:lnTo>
                  <a:lnTo>
                    <a:pt x="439" y="61389"/>
                  </a:lnTo>
                  <a:lnTo>
                    <a:pt x="1580" y="57044"/>
                  </a:lnTo>
                  <a:lnTo>
                    <a:pt x="1580" y="57001"/>
                  </a:lnTo>
                  <a:lnTo>
                    <a:pt x="2063" y="53095"/>
                  </a:lnTo>
                  <a:lnTo>
                    <a:pt x="3774" y="49848"/>
                  </a:lnTo>
                  <a:lnTo>
                    <a:pt x="3774" y="49804"/>
                  </a:lnTo>
                  <a:lnTo>
                    <a:pt x="4301" y="47610"/>
                  </a:lnTo>
                  <a:lnTo>
                    <a:pt x="5398" y="43091"/>
                  </a:lnTo>
                  <a:lnTo>
                    <a:pt x="5749" y="40940"/>
                  </a:lnTo>
                  <a:lnTo>
                    <a:pt x="6188" y="37649"/>
                  </a:lnTo>
                  <a:lnTo>
                    <a:pt x="6670" y="33920"/>
                  </a:lnTo>
                  <a:lnTo>
                    <a:pt x="7372" y="27557"/>
                  </a:lnTo>
                  <a:lnTo>
                    <a:pt x="7372" y="27469"/>
                  </a:lnTo>
                  <a:lnTo>
                    <a:pt x="7197" y="26284"/>
                  </a:lnTo>
                  <a:lnTo>
                    <a:pt x="7460" y="25407"/>
                  </a:lnTo>
                  <a:lnTo>
                    <a:pt x="8250" y="24397"/>
                  </a:lnTo>
                  <a:lnTo>
                    <a:pt x="9040" y="23300"/>
                  </a:lnTo>
                  <a:lnTo>
                    <a:pt x="9786" y="22116"/>
                  </a:lnTo>
                  <a:lnTo>
                    <a:pt x="10576" y="20887"/>
                  </a:lnTo>
                  <a:lnTo>
                    <a:pt x="12155" y="18430"/>
                  </a:lnTo>
                  <a:lnTo>
                    <a:pt x="12989" y="17245"/>
                  </a:lnTo>
                  <a:lnTo>
                    <a:pt x="13823" y="16148"/>
                  </a:lnTo>
                  <a:lnTo>
                    <a:pt x="14700" y="15139"/>
                  </a:lnTo>
                  <a:lnTo>
                    <a:pt x="15183" y="14656"/>
                  </a:lnTo>
                  <a:lnTo>
                    <a:pt x="15622" y="14217"/>
                  </a:lnTo>
                  <a:lnTo>
                    <a:pt x="16105" y="13822"/>
                  </a:lnTo>
                  <a:lnTo>
                    <a:pt x="16631" y="13427"/>
                  </a:lnTo>
                  <a:lnTo>
                    <a:pt x="17114" y="13120"/>
                  </a:lnTo>
                  <a:lnTo>
                    <a:pt x="17640" y="12857"/>
                  </a:lnTo>
                  <a:lnTo>
                    <a:pt x="20010" y="11716"/>
                  </a:lnTo>
                  <a:lnTo>
                    <a:pt x="20054" y="11716"/>
                  </a:lnTo>
                  <a:lnTo>
                    <a:pt x="22774" y="9566"/>
                  </a:lnTo>
                  <a:lnTo>
                    <a:pt x="27865" y="5441"/>
                  </a:lnTo>
                  <a:lnTo>
                    <a:pt x="31507" y="2545"/>
                  </a:lnTo>
                  <a:lnTo>
                    <a:pt x="34403" y="307"/>
                  </a:lnTo>
                  <a:lnTo>
                    <a:pt x="34447" y="263"/>
                  </a:lnTo>
                  <a:lnTo>
                    <a:pt x="34490" y="219"/>
                  </a:lnTo>
                  <a:lnTo>
                    <a:pt x="34490" y="132"/>
                  </a:lnTo>
                  <a:lnTo>
                    <a:pt x="34447" y="88"/>
                  </a:lnTo>
                  <a:lnTo>
                    <a:pt x="34403" y="44"/>
                  </a:lnTo>
                  <a:lnTo>
                    <a:pt x="34315"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 name="Google Shape;1295;p17"/>
            <p:cNvSpPr/>
            <p:nvPr/>
          </p:nvSpPr>
          <p:spPr>
            <a:xfrm>
              <a:off x="5644200" y="4235875"/>
              <a:ext cx="110825" cy="70225"/>
            </a:xfrm>
            <a:custGeom>
              <a:rect b="b" l="l" r="r" t="t"/>
              <a:pathLst>
                <a:path extrusionOk="0" h="2809" w="4433">
                  <a:moveTo>
                    <a:pt x="3116" y="352"/>
                  </a:moveTo>
                  <a:lnTo>
                    <a:pt x="3555" y="571"/>
                  </a:lnTo>
                  <a:lnTo>
                    <a:pt x="4081" y="1361"/>
                  </a:lnTo>
                  <a:lnTo>
                    <a:pt x="4037" y="2107"/>
                  </a:lnTo>
                  <a:lnTo>
                    <a:pt x="3862" y="2326"/>
                  </a:lnTo>
                  <a:lnTo>
                    <a:pt x="3511" y="2458"/>
                  </a:lnTo>
                  <a:lnTo>
                    <a:pt x="2370" y="2414"/>
                  </a:lnTo>
                  <a:lnTo>
                    <a:pt x="746" y="1844"/>
                  </a:lnTo>
                  <a:lnTo>
                    <a:pt x="351" y="1493"/>
                  </a:lnTo>
                  <a:lnTo>
                    <a:pt x="351" y="1449"/>
                  </a:lnTo>
                  <a:lnTo>
                    <a:pt x="658" y="1229"/>
                  </a:lnTo>
                  <a:lnTo>
                    <a:pt x="2107" y="396"/>
                  </a:lnTo>
                  <a:lnTo>
                    <a:pt x="3116" y="352"/>
                  </a:lnTo>
                  <a:close/>
                  <a:moveTo>
                    <a:pt x="3160" y="1"/>
                  </a:moveTo>
                  <a:lnTo>
                    <a:pt x="2063" y="45"/>
                  </a:lnTo>
                  <a:lnTo>
                    <a:pt x="1975" y="88"/>
                  </a:lnTo>
                  <a:lnTo>
                    <a:pt x="483" y="922"/>
                  </a:lnTo>
                  <a:lnTo>
                    <a:pt x="439" y="922"/>
                  </a:lnTo>
                  <a:lnTo>
                    <a:pt x="88" y="1229"/>
                  </a:lnTo>
                  <a:lnTo>
                    <a:pt x="44" y="1273"/>
                  </a:lnTo>
                  <a:lnTo>
                    <a:pt x="0" y="1361"/>
                  </a:lnTo>
                  <a:lnTo>
                    <a:pt x="0" y="1536"/>
                  </a:lnTo>
                  <a:lnTo>
                    <a:pt x="88" y="1668"/>
                  </a:lnTo>
                  <a:lnTo>
                    <a:pt x="527" y="2151"/>
                  </a:lnTo>
                  <a:lnTo>
                    <a:pt x="615" y="2195"/>
                  </a:lnTo>
                  <a:lnTo>
                    <a:pt x="2282" y="2721"/>
                  </a:lnTo>
                  <a:lnTo>
                    <a:pt x="2326" y="2765"/>
                  </a:lnTo>
                  <a:lnTo>
                    <a:pt x="3555" y="2809"/>
                  </a:lnTo>
                  <a:lnTo>
                    <a:pt x="3598" y="2809"/>
                  </a:lnTo>
                  <a:lnTo>
                    <a:pt x="4037" y="2633"/>
                  </a:lnTo>
                  <a:lnTo>
                    <a:pt x="4081" y="2590"/>
                  </a:lnTo>
                  <a:lnTo>
                    <a:pt x="4344" y="2326"/>
                  </a:lnTo>
                  <a:lnTo>
                    <a:pt x="4388" y="2195"/>
                  </a:lnTo>
                  <a:lnTo>
                    <a:pt x="4432" y="1361"/>
                  </a:lnTo>
                  <a:lnTo>
                    <a:pt x="4388" y="1229"/>
                  </a:lnTo>
                  <a:lnTo>
                    <a:pt x="3818" y="352"/>
                  </a:lnTo>
                  <a:lnTo>
                    <a:pt x="3730" y="308"/>
                  </a:lnTo>
                  <a:lnTo>
                    <a:pt x="3247"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 name="Google Shape;1296;p17"/>
            <p:cNvSpPr/>
            <p:nvPr/>
          </p:nvSpPr>
          <p:spPr>
            <a:xfrm>
              <a:off x="5600325" y="4217225"/>
              <a:ext cx="172250" cy="154700"/>
            </a:xfrm>
            <a:custGeom>
              <a:rect b="b" l="l" r="r" t="t"/>
              <a:pathLst>
                <a:path extrusionOk="0" h="6188" w="6890">
                  <a:moveTo>
                    <a:pt x="4915" y="352"/>
                  </a:moveTo>
                  <a:lnTo>
                    <a:pt x="5704" y="703"/>
                  </a:lnTo>
                  <a:lnTo>
                    <a:pt x="5924" y="922"/>
                  </a:lnTo>
                  <a:lnTo>
                    <a:pt x="6494" y="2590"/>
                  </a:lnTo>
                  <a:lnTo>
                    <a:pt x="6538" y="5793"/>
                  </a:lnTo>
                  <a:lnTo>
                    <a:pt x="6494" y="5837"/>
                  </a:lnTo>
                  <a:lnTo>
                    <a:pt x="6143" y="5837"/>
                  </a:lnTo>
                  <a:lnTo>
                    <a:pt x="4651" y="5486"/>
                  </a:lnTo>
                  <a:lnTo>
                    <a:pt x="2589" y="4740"/>
                  </a:lnTo>
                  <a:lnTo>
                    <a:pt x="878" y="3906"/>
                  </a:lnTo>
                  <a:lnTo>
                    <a:pt x="570" y="3599"/>
                  </a:lnTo>
                  <a:lnTo>
                    <a:pt x="351" y="2853"/>
                  </a:lnTo>
                  <a:lnTo>
                    <a:pt x="570" y="2414"/>
                  </a:lnTo>
                  <a:lnTo>
                    <a:pt x="965" y="1975"/>
                  </a:lnTo>
                  <a:lnTo>
                    <a:pt x="2677" y="1010"/>
                  </a:lnTo>
                  <a:lnTo>
                    <a:pt x="4125" y="396"/>
                  </a:lnTo>
                  <a:lnTo>
                    <a:pt x="4915" y="352"/>
                  </a:lnTo>
                  <a:close/>
                  <a:moveTo>
                    <a:pt x="4915" y="1"/>
                  </a:moveTo>
                  <a:lnTo>
                    <a:pt x="4081" y="45"/>
                  </a:lnTo>
                  <a:lnTo>
                    <a:pt x="3993" y="45"/>
                  </a:lnTo>
                  <a:lnTo>
                    <a:pt x="2501" y="703"/>
                  </a:lnTo>
                  <a:lnTo>
                    <a:pt x="746" y="1668"/>
                  </a:lnTo>
                  <a:lnTo>
                    <a:pt x="702" y="1712"/>
                  </a:lnTo>
                  <a:lnTo>
                    <a:pt x="263" y="2195"/>
                  </a:lnTo>
                  <a:lnTo>
                    <a:pt x="263" y="2239"/>
                  </a:lnTo>
                  <a:lnTo>
                    <a:pt x="0" y="2765"/>
                  </a:lnTo>
                  <a:lnTo>
                    <a:pt x="0" y="2853"/>
                  </a:lnTo>
                  <a:lnTo>
                    <a:pt x="219" y="3730"/>
                  </a:lnTo>
                  <a:lnTo>
                    <a:pt x="263" y="3818"/>
                  </a:lnTo>
                  <a:lnTo>
                    <a:pt x="658" y="4169"/>
                  </a:lnTo>
                  <a:lnTo>
                    <a:pt x="702" y="4213"/>
                  </a:lnTo>
                  <a:lnTo>
                    <a:pt x="2457" y="5047"/>
                  </a:lnTo>
                  <a:lnTo>
                    <a:pt x="4564" y="5793"/>
                  </a:lnTo>
                  <a:lnTo>
                    <a:pt x="6099" y="6188"/>
                  </a:lnTo>
                  <a:lnTo>
                    <a:pt x="6538" y="6188"/>
                  </a:lnTo>
                  <a:lnTo>
                    <a:pt x="6626" y="6144"/>
                  </a:lnTo>
                  <a:lnTo>
                    <a:pt x="6802" y="6012"/>
                  </a:lnTo>
                  <a:lnTo>
                    <a:pt x="6889" y="5968"/>
                  </a:lnTo>
                  <a:lnTo>
                    <a:pt x="6889" y="5881"/>
                  </a:lnTo>
                  <a:lnTo>
                    <a:pt x="6845" y="2546"/>
                  </a:lnTo>
                  <a:lnTo>
                    <a:pt x="6802" y="2502"/>
                  </a:lnTo>
                  <a:lnTo>
                    <a:pt x="6231" y="791"/>
                  </a:lnTo>
                  <a:lnTo>
                    <a:pt x="6231" y="747"/>
                  </a:lnTo>
                  <a:lnTo>
                    <a:pt x="5968" y="439"/>
                  </a:lnTo>
                  <a:lnTo>
                    <a:pt x="5880" y="396"/>
                  </a:lnTo>
                  <a:lnTo>
                    <a:pt x="5002"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 name="Google Shape;1297;p17"/>
            <p:cNvSpPr/>
            <p:nvPr/>
          </p:nvSpPr>
          <p:spPr>
            <a:xfrm>
              <a:off x="5555325" y="4199675"/>
              <a:ext cx="240275" cy="216125"/>
            </a:xfrm>
            <a:custGeom>
              <a:rect b="b" l="l" r="r" t="t"/>
              <a:pathLst>
                <a:path extrusionOk="0" h="8645" w="9611">
                  <a:moveTo>
                    <a:pt x="6715" y="352"/>
                  </a:moveTo>
                  <a:lnTo>
                    <a:pt x="7856" y="747"/>
                  </a:lnTo>
                  <a:lnTo>
                    <a:pt x="8207" y="1010"/>
                  </a:lnTo>
                  <a:lnTo>
                    <a:pt x="8865" y="3072"/>
                  </a:lnTo>
                  <a:lnTo>
                    <a:pt x="9260" y="6495"/>
                  </a:lnTo>
                  <a:lnTo>
                    <a:pt x="8953" y="7636"/>
                  </a:lnTo>
                  <a:lnTo>
                    <a:pt x="8645" y="8294"/>
                  </a:lnTo>
                  <a:lnTo>
                    <a:pt x="7987" y="8206"/>
                  </a:lnTo>
                  <a:lnTo>
                    <a:pt x="1054" y="6495"/>
                  </a:lnTo>
                  <a:lnTo>
                    <a:pt x="484" y="6144"/>
                  </a:lnTo>
                  <a:lnTo>
                    <a:pt x="396" y="5968"/>
                  </a:lnTo>
                  <a:lnTo>
                    <a:pt x="1932" y="2677"/>
                  </a:lnTo>
                  <a:lnTo>
                    <a:pt x="2546" y="2063"/>
                  </a:lnTo>
                  <a:lnTo>
                    <a:pt x="4433" y="1010"/>
                  </a:lnTo>
                  <a:lnTo>
                    <a:pt x="5837" y="439"/>
                  </a:lnTo>
                  <a:lnTo>
                    <a:pt x="6715" y="352"/>
                  </a:lnTo>
                  <a:close/>
                  <a:moveTo>
                    <a:pt x="6715" y="1"/>
                  </a:moveTo>
                  <a:lnTo>
                    <a:pt x="5793" y="88"/>
                  </a:lnTo>
                  <a:lnTo>
                    <a:pt x="5749" y="88"/>
                  </a:lnTo>
                  <a:lnTo>
                    <a:pt x="4301" y="703"/>
                  </a:lnTo>
                  <a:lnTo>
                    <a:pt x="2370" y="1756"/>
                  </a:lnTo>
                  <a:lnTo>
                    <a:pt x="2327" y="1800"/>
                  </a:lnTo>
                  <a:lnTo>
                    <a:pt x="1668" y="2414"/>
                  </a:lnTo>
                  <a:lnTo>
                    <a:pt x="1625" y="2502"/>
                  </a:lnTo>
                  <a:lnTo>
                    <a:pt x="45" y="5881"/>
                  </a:lnTo>
                  <a:lnTo>
                    <a:pt x="1" y="5968"/>
                  </a:lnTo>
                  <a:lnTo>
                    <a:pt x="45" y="6056"/>
                  </a:lnTo>
                  <a:lnTo>
                    <a:pt x="176" y="6363"/>
                  </a:lnTo>
                  <a:lnTo>
                    <a:pt x="264" y="6451"/>
                  </a:lnTo>
                  <a:lnTo>
                    <a:pt x="922" y="6802"/>
                  </a:lnTo>
                  <a:lnTo>
                    <a:pt x="966" y="6802"/>
                  </a:lnTo>
                  <a:lnTo>
                    <a:pt x="5793" y="8031"/>
                  </a:lnTo>
                  <a:lnTo>
                    <a:pt x="7899" y="8557"/>
                  </a:lnTo>
                  <a:lnTo>
                    <a:pt x="7943" y="8557"/>
                  </a:lnTo>
                  <a:lnTo>
                    <a:pt x="8733" y="8645"/>
                  </a:lnTo>
                  <a:lnTo>
                    <a:pt x="8865" y="8601"/>
                  </a:lnTo>
                  <a:lnTo>
                    <a:pt x="8909" y="8557"/>
                  </a:lnTo>
                  <a:lnTo>
                    <a:pt x="9304" y="7767"/>
                  </a:lnTo>
                  <a:lnTo>
                    <a:pt x="9304" y="7724"/>
                  </a:lnTo>
                  <a:lnTo>
                    <a:pt x="9611" y="6583"/>
                  </a:lnTo>
                  <a:lnTo>
                    <a:pt x="9611" y="6495"/>
                  </a:lnTo>
                  <a:lnTo>
                    <a:pt x="9216" y="2984"/>
                  </a:lnTo>
                  <a:lnTo>
                    <a:pt x="9216" y="2941"/>
                  </a:lnTo>
                  <a:lnTo>
                    <a:pt x="8514" y="834"/>
                  </a:lnTo>
                  <a:lnTo>
                    <a:pt x="8470" y="747"/>
                  </a:lnTo>
                  <a:lnTo>
                    <a:pt x="8031" y="439"/>
                  </a:lnTo>
                  <a:lnTo>
                    <a:pt x="7987" y="396"/>
                  </a:lnTo>
                  <a:lnTo>
                    <a:pt x="6802"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 name="Google Shape;1298;p17"/>
            <p:cNvSpPr/>
            <p:nvPr/>
          </p:nvSpPr>
          <p:spPr>
            <a:xfrm>
              <a:off x="5499400" y="4181025"/>
              <a:ext cx="342275" cy="296225"/>
            </a:xfrm>
            <a:custGeom>
              <a:rect b="b" l="l" r="r" t="t"/>
              <a:pathLst>
                <a:path extrusionOk="0" h="11849" w="13691">
                  <a:moveTo>
                    <a:pt x="8952" y="352"/>
                  </a:moveTo>
                  <a:lnTo>
                    <a:pt x="10882" y="1142"/>
                  </a:lnTo>
                  <a:lnTo>
                    <a:pt x="11848" y="4213"/>
                  </a:lnTo>
                  <a:lnTo>
                    <a:pt x="12462" y="8162"/>
                  </a:lnTo>
                  <a:lnTo>
                    <a:pt x="12462" y="8250"/>
                  </a:lnTo>
                  <a:lnTo>
                    <a:pt x="13340" y="9479"/>
                  </a:lnTo>
                  <a:lnTo>
                    <a:pt x="13340" y="9961"/>
                  </a:lnTo>
                  <a:lnTo>
                    <a:pt x="12901" y="10444"/>
                  </a:lnTo>
                  <a:lnTo>
                    <a:pt x="11497" y="11146"/>
                  </a:lnTo>
                  <a:lnTo>
                    <a:pt x="10444" y="11497"/>
                  </a:lnTo>
                  <a:lnTo>
                    <a:pt x="8381" y="10664"/>
                  </a:lnTo>
                  <a:lnTo>
                    <a:pt x="5002" y="9874"/>
                  </a:lnTo>
                  <a:lnTo>
                    <a:pt x="1536" y="9303"/>
                  </a:lnTo>
                  <a:lnTo>
                    <a:pt x="351" y="8952"/>
                  </a:lnTo>
                  <a:lnTo>
                    <a:pt x="351" y="8689"/>
                  </a:lnTo>
                  <a:lnTo>
                    <a:pt x="570" y="8162"/>
                  </a:lnTo>
                  <a:lnTo>
                    <a:pt x="1667" y="6583"/>
                  </a:lnTo>
                  <a:lnTo>
                    <a:pt x="3028" y="4433"/>
                  </a:lnTo>
                  <a:lnTo>
                    <a:pt x="3993" y="2590"/>
                  </a:lnTo>
                  <a:lnTo>
                    <a:pt x="5310" y="1712"/>
                  </a:lnTo>
                  <a:lnTo>
                    <a:pt x="8162" y="352"/>
                  </a:lnTo>
                  <a:close/>
                  <a:moveTo>
                    <a:pt x="8118" y="1"/>
                  </a:moveTo>
                  <a:lnTo>
                    <a:pt x="8074" y="44"/>
                  </a:lnTo>
                  <a:lnTo>
                    <a:pt x="5178" y="1405"/>
                  </a:lnTo>
                  <a:lnTo>
                    <a:pt x="5134" y="1405"/>
                  </a:lnTo>
                  <a:lnTo>
                    <a:pt x="3774" y="2326"/>
                  </a:lnTo>
                  <a:lnTo>
                    <a:pt x="3686" y="2370"/>
                  </a:lnTo>
                  <a:lnTo>
                    <a:pt x="2721" y="4257"/>
                  </a:lnTo>
                  <a:lnTo>
                    <a:pt x="1360" y="6407"/>
                  </a:lnTo>
                  <a:lnTo>
                    <a:pt x="263" y="7943"/>
                  </a:lnTo>
                  <a:lnTo>
                    <a:pt x="263" y="7987"/>
                  </a:lnTo>
                  <a:lnTo>
                    <a:pt x="44" y="8601"/>
                  </a:lnTo>
                  <a:lnTo>
                    <a:pt x="0" y="8645"/>
                  </a:lnTo>
                  <a:lnTo>
                    <a:pt x="0" y="9084"/>
                  </a:lnTo>
                  <a:lnTo>
                    <a:pt x="0" y="9215"/>
                  </a:lnTo>
                  <a:lnTo>
                    <a:pt x="88" y="9259"/>
                  </a:lnTo>
                  <a:lnTo>
                    <a:pt x="1448" y="9654"/>
                  </a:lnTo>
                  <a:lnTo>
                    <a:pt x="1492" y="9654"/>
                  </a:lnTo>
                  <a:lnTo>
                    <a:pt x="4959" y="10225"/>
                  </a:lnTo>
                  <a:lnTo>
                    <a:pt x="8293" y="11015"/>
                  </a:lnTo>
                  <a:lnTo>
                    <a:pt x="10400" y="11848"/>
                  </a:lnTo>
                  <a:lnTo>
                    <a:pt x="10531" y="11848"/>
                  </a:lnTo>
                  <a:lnTo>
                    <a:pt x="11584" y="11497"/>
                  </a:lnTo>
                  <a:lnTo>
                    <a:pt x="11628" y="11453"/>
                  </a:lnTo>
                  <a:lnTo>
                    <a:pt x="13120" y="10707"/>
                  </a:lnTo>
                  <a:lnTo>
                    <a:pt x="13164" y="10664"/>
                  </a:lnTo>
                  <a:lnTo>
                    <a:pt x="13647" y="10137"/>
                  </a:lnTo>
                  <a:lnTo>
                    <a:pt x="13691" y="10005"/>
                  </a:lnTo>
                  <a:lnTo>
                    <a:pt x="13691" y="9435"/>
                  </a:lnTo>
                  <a:lnTo>
                    <a:pt x="13647" y="9347"/>
                  </a:lnTo>
                  <a:lnTo>
                    <a:pt x="12813" y="8075"/>
                  </a:lnTo>
                  <a:lnTo>
                    <a:pt x="12155" y="4169"/>
                  </a:lnTo>
                  <a:lnTo>
                    <a:pt x="12155" y="4125"/>
                  </a:lnTo>
                  <a:lnTo>
                    <a:pt x="11190" y="966"/>
                  </a:lnTo>
                  <a:lnTo>
                    <a:pt x="11190" y="878"/>
                  </a:lnTo>
                  <a:lnTo>
                    <a:pt x="11102" y="834"/>
                  </a:lnTo>
                  <a:lnTo>
                    <a:pt x="9039" y="44"/>
                  </a:lnTo>
                  <a:lnTo>
                    <a:pt x="8996"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 name="Google Shape;1299;p17"/>
            <p:cNvSpPr/>
            <p:nvPr/>
          </p:nvSpPr>
          <p:spPr>
            <a:xfrm>
              <a:off x="5288750" y="4500250"/>
              <a:ext cx="79025" cy="51600"/>
            </a:xfrm>
            <a:custGeom>
              <a:rect b="b" l="l" r="r" t="t"/>
              <a:pathLst>
                <a:path extrusionOk="0" h="2064" w="3161">
                  <a:moveTo>
                    <a:pt x="1932" y="352"/>
                  </a:moveTo>
                  <a:lnTo>
                    <a:pt x="2502" y="571"/>
                  </a:lnTo>
                  <a:lnTo>
                    <a:pt x="2678" y="703"/>
                  </a:lnTo>
                  <a:lnTo>
                    <a:pt x="2546" y="791"/>
                  </a:lnTo>
                  <a:lnTo>
                    <a:pt x="1493" y="1361"/>
                  </a:lnTo>
                  <a:lnTo>
                    <a:pt x="352" y="1668"/>
                  </a:lnTo>
                  <a:lnTo>
                    <a:pt x="352" y="1624"/>
                  </a:lnTo>
                  <a:lnTo>
                    <a:pt x="747" y="1054"/>
                  </a:lnTo>
                  <a:lnTo>
                    <a:pt x="1317" y="483"/>
                  </a:lnTo>
                  <a:lnTo>
                    <a:pt x="1932" y="352"/>
                  </a:lnTo>
                  <a:close/>
                  <a:moveTo>
                    <a:pt x="1932" y="1"/>
                  </a:moveTo>
                  <a:lnTo>
                    <a:pt x="1186" y="132"/>
                  </a:lnTo>
                  <a:lnTo>
                    <a:pt x="1098" y="176"/>
                  </a:lnTo>
                  <a:lnTo>
                    <a:pt x="484" y="791"/>
                  </a:lnTo>
                  <a:lnTo>
                    <a:pt x="484" y="835"/>
                  </a:lnTo>
                  <a:lnTo>
                    <a:pt x="45" y="1493"/>
                  </a:lnTo>
                  <a:lnTo>
                    <a:pt x="45" y="1537"/>
                  </a:lnTo>
                  <a:lnTo>
                    <a:pt x="1" y="1888"/>
                  </a:lnTo>
                  <a:lnTo>
                    <a:pt x="1" y="1975"/>
                  </a:lnTo>
                  <a:lnTo>
                    <a:pt x="45" y="2019"/>
                  </a:lnTo>
                  <a:lnTo>
                    <a:pt x="176" y="2063"/>
                  </a:lnTo>
                  <a:lnTo>
                    <a:pt x="220" y="2063"/>
                  </a:lnTo>
                  <a:lnTo>
                    <a:pt x="1581" y="1668"/>
                  </a:lnTo>
                  <a:lnTo>
                    <a:pt x="1625" y="1668"/>
                  </a:lnTo>
                  <a:lnTo>
                    <a:pt x="2678" y="1098"/>
                  </a:lnTo>
                  <a:lnTo>
                    <a:pt x="3073" y="922"/>
                  </a:lnTo>
                  <a:lnTo>
                    <a:pt x="3116" y="878"/>
                  </a:lnTo>
                  <a:lnTo>
                    <a:pt x="3160" y="791"/>
                  </a:lnTo>
                  <a:lnTo>
                    <a:pt x="3160" y="703"/>
                  </a:lnTo>
                  <a:lnTo>
                    <a:pt x="3116" y="615"/>
                  </a:lnTo>
                  <a:lnTo>
                    <a:pt x="2722" y="264"/>
                  </a:lnTo>
                  <a:lnTo>
                    <a:pt x="2634" y="220"/>
                  </a:lnTo>
                  <a:lnTo>
                    <a:pt x="2019"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 name="Google Shape;1300;p17"/>
            <p:cNvSpPr/>
            <p:nvPr/>
          </p:nvSpPr>
          <p:spPr>
            <a:xfrm>
              <a:off x="5982075" y="1811500"/>
              <a:ext cx="928100" cy="1382250"/>
            </a:xfrm>
            <a:custGeom>
              <a:rect b="b" l="l" r="r" t="t"/>
              <a:pathLst>
                <a:path extrusionOk="0" h="55290" w="37124">
                  <a:moveTo>
                    <a:pt x="36685" y="0"/>
                  </a:moveTo>
                  <a:lnTo>
                    <a:pt x="36641" y="44"/>
                  </a:lnTo>
                  <a:lnTo>
                    <a:pt x="36597" y="132"/>
                  </a:lnTo>
                  <a:lnTo>
                    <a:pt x="36597" y="176"/>
                  </a:lnTo>
                  <a:lnTo>
                    <a:pt x="36641" y="263"/>
                  </a:lnTo>
                  <a:lnTo>
                    <a:pt x="36685" y="395"/>
                  </a:lnTo>
                  <a:lnTo>
                    <a:pt x="36772" y="1360"/>
                  </a:lnTo>
                  <a:lnTo>
                    <a:pt x="36772" y="3203"/>
                  </a:lnTo>
                  <a:lnTo>
                    <a:pt x="36070" y="4915"/>
                  </a:lnTo>
                  <a:lnTo>
                    <a:pt x="35280" y="7811"/>
                  </a:lnTo>
                  <a:lnTo>
                    <a:pt x="34666" y="9917"/>
                  </a:lnTo>
                  <a:lnTo>
                    <a:pt x="34008" y="11936"/>
                  </a:lnTo>
                  <a:lnTo>
                    <a:pt x="32648" y="14744"/>
                  </a:lnTo>
                  <a:lnTo>
                    <a:pt x="31551" y="16850"/>
                  </a:lnTo>
                  <a:lnTo>
                    <a:pt x="30629" y="18956"/>
                  </a:lnTo>
                  <a:lnTo>
                    <a:pt x="29137" y="21633"/>
                  </a:lnTo>
                  <a:lnTo>
                    <a:pt x="27733" y="23827"/>
                  </a:lnTo>
                  <a:lnTo>
                    <a:pt x="26504" y="25758"/>
                  </a:lnTo>
                  <a:lnTo>
                    <a:pt x="25144" y="28215"/>
                  </a:lnTo>
                  <a:lnTo>
                    <a:pt x="24881" y="29093"/>
                  </a:lnTo>
                  <a:lnTo>
                    <a:pt x="24881" y="29137"/>
                  </a:lnTo>
                  <a:lnTo>
                    <a:pt x="24881" y="30014"/>
                  </a:lnTo>
                  <a:lnTo>
                    <a:pt x="24881" y="30058"/>
                  </a:lnTo>
                  <a:lnTo>
                    <a:pt x="25232" y="32735"/>
                  </a:lnTo>
                  <a:lnTo>
                    <a:pt x="25583" y="36289"/>
                  </a:lnTo>
                  <a:lnTo>
                    <a:pt x="25495" y="36421"/>
                  </a:lnTo>
                  <a:lnTo>
                    <a:pt x="23345" y="37649"/>
                  </a:lnTo>
                  <a:lnTo>
                    <a:pt x="21370" y="39054"/>
                  </a:lnTo>
                  <a:lnTo>
                    <a:pt x="21326" y="39054"/>
                  </a:lnTo>
                  <a:lnTo>
                    <a:pt x="19659" y="40546"/>
                  </a:lnTo>
                  <a:lnTo>
                    <a:pt x="16500" y="43047"/>
                  </a:lnTo>
                  <a:lnTo>
                    <a:pt x="16456" y="43047"/>
                  </a:lnTo>
                  <a:lnTo>
                    <a:pt x="14964" y="44539"/>
                  </a:lnTo>
                  <a:lnTo>
                    <a:pt x="12594" y="47040"/>
                  </a:lnTo>
                  <a:lnTo>
                    <a:pt x="10400" y="48268"/>
                  </a:lnTo>
                  <a:lnTo>
                    <a:pt x="8250" y="49102"/>
                  </a:lnTo>
                  <a:lnTo>
                    <a:pt x="8206" y="49146"/>
                  </a:lnTo>
                  <a:lnTo>
                    <a:pt x="6626" y="50111"/>
                  </a:lnTo>
                  <a:lnTo>
                    <a:pt x="88" y="54982"/>
                  </a:lnTo>
                  <a:lnTo>
                    <a:pt x="44" y="55026"/>
                  </a:lnTo>
                  <a:lnTo>
                    <a:pt x="0" y="55114"/>
                  </a:lnTo>
                  <a:lnTo>
                    <a:pt x="44" y="55158"/>
                  </a:lnTo>
                  <a:lnTo>
                    <a:pt x="44" y="55245"/>
                  </a:lnTo>
                  <a:lnTo>
                    <a:pt x="132" y="55289"/>
                  </a:lnTo>
                  <a:lnTo>
                    <a:pt x="308" y="55289"/>
                  </a:lnTo>
                  <a:lnTo>
                    <a:pt x="6846" y="50419"/>
                  </a:lnTo>
                  <a:lnTo>
                    <a:pt x="8382" y="49453"/>
                  </a:lnTo>
                  <a:lnTo>
                    <a:pt x="10532" y="48620"/>
                  </a:lnTo>
                  <a:lnTo>
                    <a:pt x="10576" y="48576"/>
                  </a:lnTo>
                  <a:lnTo>
                    <a:pt x="12814" y="47347"/>
                  </a:lnTo>
                  <a:lnTo>
                    <a:pt x="12857" y="47303"/>
                  </a:lnTo>
                  <a:lnTo>
                    <a:pt x="15227" y="44802"/>
                  </a:lnTo>
                  <a:lnTo>
                    <a:pt x="16719" y="43310"/>
                  </a:lnTo>
                  <a:lnTo>
                    <a:pt x="19878" y="40853"/>
                  </a:lnTo>
                  <a:lnTo>
                    <a:pt x="21546" y="39361"/>
                  </a:lnTo>
                  <a:lnTo>
                    <a:pt x="23520" y="37957"/>
                  </a:lnTo>
                  <a:lnTo>
                    <a:pt x="25714" y="36684"/>
                  </a:lnTo>
                  <a:lnTo>
                    <a:pt x="25758" y="36640"/>
                  </a:lnTo>
                  <a:lnTo>
                    <a:pt x="25890" y="36421"/>
                  </a:lnTo>
                  <a:lnTo>
                    <a:pt x="25934" y="36289"/>
                  </a:lnTo>
                  <a:lnTo>
                    <a:pt x="25583" y="32691"/>
                  </a:lnTo>
                  <a:lnTo>
                    <a:pt x="25232" y="30014"/>
                  </a:lnTo>
                  <a:lnTo>
                    <a:pt x="25232" y="29137"/>
                  </a:lnTo>
                  <a:lnTo>
                    <a:pt x="25451" y="28347"/>
                  </a:lnTo>
                  <a:lnTo>
                    <a:pt x="26811" y="25933"/>
                  </a:lnTo>
                  <a:lnTo>
                    <a:pt x="29444" y="21809"/>
                  </a:lnTo>
                  <a:lnTo>
                    <a:pt x="30936" y="19132"/>
                  </a:lnTo>
                  <a:lnTo>
                    <a:pt x="30980" y="19088"/>
                  </a:lnTo>
                  <a:lnTo>
                    <a:pt x="31858" y="16982"/>
                  </a:lnTo>
                  <a:lnTo>
                    <a:pt x="32955" y="14876"/>
                  </a:lnTo>
                  <a:lnTo>
                    <a:pt x="34359" y="12111"/>
                  </a:lnTo>
                  <a:lnTo>
                    <a:pt x="34359" y="12067"/>
                  </a:lnTo>
                  <a:lnTo>
                    <a:pt x="35017" y="10049"/>
                  </a:lnTo>
                  <a:lnTo>
                    <a:pt x="35631" y="7942"/>
                  </a:lnTo>
                  <a:lnTo>
                    <a:pt x="36421" y="5002"/>
                  </a:lnTo>
                  <a:lnTo>
                    <a:pt x="37080" y="3291"/>
                  </a:lnTo>
                  <a:lnTo>
                    <a:pt x="37123" y="3203"/>
                  </a:lnTo>
                  <a:lnTo>
                    <a:pt x="37123" y="1360"/>
                  </a:lnTo>
                  <a:lnTo>
                    <a:pt x="37123" y="1317"/>
                  </a:lnTo>
                  <a:lnTo>
                    <a:pt x="37036" y="307"/>
                  </a:lnTo>
                  <a:lnTo>
                    <a:pt x="37036" y="263"/>
                  </a:lnTo>
                  <a:lnTo>
                    <a:pt x="36948" y="88"/>
                  </a:lnTo>
                  <a:lnTo>
                    <a:pt x="36904" y="44"/>
                  </a:lnTo>
                  <a:lnTo>
                    <a:pt x="36816"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 name="Google Shape;1301;p17"/>
            <p:cNvSpPr/>
            <p:nvPr/>
          </p:nvSpPr>
          <p:spPr>
            <a:xfrm>
              <a:off x="5954650" y="1809300"/>
              <a:ext cx="928100" cy="1359225"/>
            </a:xfrm>
            <a:custGeom>
              <a:rect b="b" l="l" r="r" t="t"/>
              <a:pathLst>
                <a:path extrusionOk="0" h="54369" w="37124">
                  <a:moveTo>
                    <a:pt x="36685" y="0"/>
                  </a:moveTo>
                  <a:lnTo>
                    <a:pt x="36641" y="44"/>
                  </a:lnTo>
                  <a:lnTo>
                    <a:pt x="36553" y="44"/>
                  </a:lnTo>
                  <a:lnTo>
                    <a:pt x="36509" y="132"/>
                  </a:lnTo>
                  <a:lnTo>
                    <a:pt x="36509" y="176"/>
                  </a:lnTo>
                  <a:lnTo>
                    <a:pt x="36509" y="264"/>
                  </a:lnTo>
                  <a:lnTo>
                    <a:pt x="36685" y="878"/>
                  </a:lnTo>
                  <a:lnTo>
                    <a:pt x="36772" y="1317"/>
                  </a:lnTo>
                  <a:lnTo>
                    <a:pt x="36685" y="2238"/>
                  </a:lnTo>
                  <a:lnTo>
                    <a:pt x="36114" y="4169"/>
                  </a:lnTo>
                  <a:lnTo>
                    <a:pt x="35588" y="6275"/>
                  </a:lnTo>
                  <a:lnTo>
                    <a:pt x="34885" y="8820"/>
                  </a:lnTo>
                  <a:lnTo>
                    <a:pt x="34139" y="11146"/>
                  </a:lnTo>
                  <a:lnTo>
                    <a:pt x="32823" y="14042"/>
                  </a:lnTo>
                  <a:lnTo>
                    <a:pt x="31814" y="15973"/>
                  </a:lnTo>
                  <a:lnTo>
                    <a:pt x="30541" y="18737"/>
                  </a:lnTo>
                  <a:lnTo>
                    <a:pt x="29093" y="21238"/>
                  </a:lnTo>
                  <a:lnTo>
                    <a:pt x="27557" y="23652"/>
                  </a:lnTo>
                  <a:lnTo>
                    <a:pt x="26285" y="25802"/>
                  </a:lnTo>
                  <a:lnTo>
                    <a:pt x="24881" y="28172"/>
                  </a:lnTo>
                  <a:lnTo>
                    <a:pt x="22599" y="31682"/>
                  </a:lnTo>
                  <a:lnTo>
                    <a:pt x="22599" y="31770"/>
                  </a:lnTo>
                  <a:lnTo>
                    <a:pt x="22467" y="32911"/>
                  </a:lnTo>
                  <a:lnTo>
                    <a:pt x="22380" y="35631"/>
                  </a:lnTo>
                  <a:lnTo>
                    <a:pt x="22160" y="36509"/>
                  </a:lnTo>
                  <a:lnTo>
                    <a:pt x="21721" y="37299"/>
                  </a:lnTo>
                  <a:lnTo>
                    <a:pt x="20142" y="38834"/>
                  </a:lnTo>
                  <a:lnTo>
                    <a:pt x="17070" y="41379"/>
                  </a:lnTo>
                  <a:lnTo>
                    <a:pt x="15490" y="43091"/>
                  </a:lnTo>
                  <a:lnTo>
                    <a:pt x="13516" y="45329"/>
                  </a:lnTo>
                  <a:lnTo>
                    <a:pt x="12331" y="46338"/>
                  </a:lnTo>
                  <a:lnTo>
                    <a:pt x="11234" y="46865"/>
                  </a:lnTo>
                  <a:lnTo>
                    <a:pt x="8777" y="47786"/>
                  </a:lnTo>
                  <a:lnTo>
                    <a:pt x="8733" y="47786"/>
                  </a:lnTo>
                  <a:lnTo>
                    <a:pt x="6934" y="48927"/>
                  </a:lnTo>
                  <a:lnTo>
                    <a:pt x="2194" y="52525"/>
                  </a:lnTo>
                  <a:lnTo>
                    <a:pt x="44" y="54061"/>
                  </a:lnTo>
                  <a:lnTo>
                    <a:pt x="0" y="54105"/>
                  </a:lnTo>
                  <a:lnTo>
                    <a:pt x="0" y="54193"/>
                  </a:lnTo>
                  <a:lnTo>
                    <a:pt x="0" y="54236"/>
                  </a:lnTo>
                  <a:lnTo>
                    <a:pt x="0" y="54324"/>
                  </a:lnTo>
                  <a:lnTo>
                    <a:pt x="88" y="54368"/>
                  </a:lnTo>
                  <a:lnTo>
                    <a:pt x="176" y="54368"/>
                  </a:lnTo>
                  <a:lnTo>
                    <a:pt x="264" y="54324"/>
                  </a:lnTo>
                  <a:lnTo>
                    <a:pt x="2370" y="52788"/>
                  </a:lnTo>
                  <a:lnTo>
                    <a:pt x="5486" y="50463"/>
                  </a:lnTo>
                  <a:lnTo>
                    <a:pt x="7153" y="49234"/>
                  </a:lnTo>
                  <a:lnTo>
                    <a:pt x="8908" y="48093"/>
                  </a:lnTo>
                  <a:lnTo>
                    <a:pt x="11365" y="47172"/>
                  </a:lnTo>
                  <a:lnTo>
                    <a:pt x="12506" y="46645"/>
                  </a:lnTo>
                  <a:lnTo>
                    <a:pt x="12550" y="46601"/>
                  </a:lnTo>
                  <a:lnTo>
                    <a:pt x="13735" y="45592"/>
                  </a:lnTo>
                  <a:lnTo>
                    <a:pt x="13779" y="45548"/>
                  </a:lnTo>
                  <a:lnTo>
                    <a:pt x="15754" y="43310"/>
                  </a:lnTo>
                  <a:lnTo>
                    <a:pt x="17333" y="41643"/>
                  </a:lnTo>
                  <a:lnTo>
                    <a:pt x="20361" y="39098"/>
                  </a:lnTo>
                  <a:lnTo>
                    <a:pt x="21985" y="37518"/>
                  </a:lnTo>
                  <a:lnTo>
                    <a:pt x="22028" y="37474"/>
                  </a:lnTo>
                  <a:lnTo>
                    <a:pt x="22511" y="36684"/>
                  </a:lnTo>
                  <a:lnTo>
                    <a:pt x="22511" y="36640"/>
                  </a:lnTo>
                  <a:lnTo>
                    <a:pt x="22731" y="35719"/>
                  </a:lnTo>
                  <a:lnTo>
                    <a:pt x="22731" y="35675"/>
                  </a:lnTo>
                  <a:lnTo>
                    <a:pt x="22818" y="32954"/>
                  </a:lnTo>
                  <a:lnTo>
                    <a:pt x="22950" y="31857"/>
                  </a:lnTo>
                  <a:lnTo>
                    <a:pt x="25188" y="28391"/>
                  </a:lnTo>
                  <a:lnTo>
                    <a:pt x="26592" y="25978"/>
                  </a:lnTo>
                  <a:lnTo>
                    <a:pt x="27821" y="23827"/>
                  </a:lnTo>
                  <a:lnTo>
                    <a:pt x="29400" y="21414"/>
                  </a:lnTo>
                  <a:lnTo>
                    <a:pt x="30848" y="18913"/>
                  </a:lnTo>
                  <a:lnTo>
                    <a:pt x="32121" y="16104"/>
                  </a:lnTo>
                  <a:lnTo>
                    <a:pt x="33130" y="14218"/>
                  </a:lnTo>
                  <a:lnTo>
                    <a:pt x="34491" y="11278"/>
                  </a:lnTo>
                  <a:lnTo>
                    <a:pt x="34491" y="11234"/>
                  </a:lnTo>
                  <a:lnTo>
                    <a:pt x="35237" y="8908"/>
                  </a:lnTo>
                  <a:lnTo>
                    <a:pt x="35895" y="6363"/>
                  </a:lnTo>
                  <a:lnTo>
                    <a:pt x="36465" y="4301"/>
                  </a:lnTo>
                  <a:lnTo>
                    <a:pt x="37036" y="2282"/>
                  </a:lnTo>
                  <a:lnTo>
                    <a:pt x="37123" y="1317"/>
                  </a:lnTo>
                  <a:lnTo>
                    <a:pt x="37123" y="1273"/>
                  </a:lnTo>
                  <a:lnTo>
                    <a:pt x="37036" y="834"/>
                  </a:lnTo>
                  <a:lnTo>
                    <a:pt x="37036" y="790"/>
                  </a:lnTo>
                  <a:lnTo>
                    <a:pt x="36860" y="132"/>
                  </a:lnTo>
                  <a:lnTo>
                    <a:pt x="36816" y="88"/>
                  </a:lnTo>
                  <a:lnTo>
                    <a:pt x="36772" y="44"/>
                  </a:lnTo>
                  <a:lnTo>
                    <a:pt x="36685"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 name="Google Shape;1302;p17"/>
            <p:cNvSpPr/>
            <p:nvPr/>
          </p:nvSpPr>
          <p:spPr>
            <a:xfrm>
              <a:off x="5925025" y="1820275"/>
              <a:ext cx="932500" cy="1321900"/>
            </a:xfrm>
            <a:custGeom>
              <a:rect b="b" l="l" r="r" t="t"/>
              <a:pathLst>
                <a:path extrusionOk="0" h="52876" w="37300">
                  <a:moveTo>
                    <a:pt x="37124" y="0"/>
                  </a:moveTo>
                  <a:lnTo>
                    <a:pt x="37080" y="44"/>
                  </a:lnTo>
                  <a:lnTo>
                    <a:pt x="36992" y="44"/>
                  </a:lnTo>
                  <a:lnTo>
                    <a:pt x="36948" y="88"/>
                  </a:lnTo>
                  <a:lnTo>
                    <a:pt x="36948" y="176"/>
                  </a:lnTo>
                  <a:lnTo>
                    <a:pt x="36860" y="746"/>
                  </a:lnTo>
                  <a:lnTo>
                    <a:pt x="35763" y="4827"/>
                  </a:lnTo>
                  <a:lnTo>
                    <a:pt x="35061" y="7504"/>
                  </a:lnTo>
                  <a:lnTo>
                    <a:pt x="34315" y="9917"/>
                  </a:lnTo>
                  <a:lnTo>
                    <a:pt x="32165" y="14568"/>
                  </a:lnTo>
                  <a:lnTo>
                    <a:pt x="31024" y="17026"/>
                  </a:lnTo>
                  <a:lnTo>
                    <a:pt x="29532" y="19659"/>
                  </a:lnTo>
                  <a:lnTo>
                    <a:pt x="27031" y="23696"/>
                  </a:lnTo>
                  <a:lnTo>
                    <a:pt x="24705" y="27645"/>
                  </a:lnTo>
                  <a:lnTo>
                    <a:pt x="23696" y="29137"/>
                  </a:lnTo>
                  <a:lnTo>
                    <a:pt x="21063" y="32647"/>
                  </a:lnTo>
                  <a:lnTo>
                    <a:pt x="21019" y="32691"/>
                  </a:lnTo>
                  <a:lnTo>
                    <a:pt x="20230" y="35061"/>
                  </a:lnTo>
                  <a:lnTo>
                    <a:pt x="18387" y="38571"/>
                  </a:lnTo>
                  <a:lnTo>
                    <a:pt x="17158" y="39931"/>
                  </a:lnTo>
                  <a:lnTo>
                    <a:pt x="14964" y="42432"/>
                  </a:lnTo>
                  <a:lnTo>
                    <a:pt x="12814" y="44670"/>
                  </a:lnTo>
                  <a:lnTo>
                    <a:pt x="9391" y="45943"/>
                  </a:lnTo>
                  <a:lnTo>
                    <a:pt x="7855" y="46864"/>
                  </a:lnTo>
                  <a:lnTo>
                    <a:pt x="7811" y="46864"/>
                  </a:lnTo>
                  <a:lnTo>
                    <a:pt x="6012" y="48225"/>
                  </a:lnTo>
                  <a:lnTo>
                    <a:pt x="45" y="52569"/>
                  </a:lnTo>
                  <a:lnTo>
                    <a:pt x="1" y="52613"/>
                  </a:lnTo>
                  <a:lnTo>
                    <a:pt x="1" y="52700"/>
                  </a:lnTo>
                  <a:lnTo>
                    <a:pt x="1" y="52744"/>
                  </a:lnTo>
                  <a:lnTo>
                    <a:pt x="1" y="52832"/>
                  </a:lnTo>
                  <a:lnTo>
                    <a:pt x="88" y="52876"/>
                  </a:lnTo>
                  <a:lnTo>
                    <a:pt x="264" y="52876"/>
                  </a:lnTo>
                  <a:lnTo>
                    <a:pt x="6232" y="48532"/>
                  </a:lnTo>
                  <a:lnTo>
                    <a:pt x="8031" y="47172"/>
                  </a:lnTo>
                  <a:lnTo>
                    <a:pt x="9523" y="46250"/>
                  </a:lnTo>
                  <a:lnTo>
                    <a:pt x="12243" y="45241"/>
                  </a:lnTo>
                  <a:lnTo>
                    <a:pt x="12989" y="44977"/>
                  </a:lnTo>
                  <a:lnTo>
                    <a:pt x="13077" y="44934"/>
                  </a:lnTo>
                  <a:lnTo>
                    <a:pt x="15227" y="42652"/>
                  </a:lnTo>
                  <a:lnTo>
                    <a:pt x="17377" y="40151"/>
                  </a:lnTo>
                  <a:lnTo>
                    <a:pt x="18650" y="38790"/>
                  </a:lnTo>
                  <a:lnTo>
                    <a:pt x="18694" y="38746"/>
                  </a:lnTo>
                  <a:lnTo>
                    <a:pt x="20581" y="35192"/>
                  </a:lnTo>
                  <a:lnTo>
                    <a:pt x="20581" y="35148"/>
                  </a:lnTo>
                  <a:lnTo>
                    <a:pt x="21327" y="32823"/>
                  </a:lnTo>
                  <a:lnTo>
                    <a:pt x="23959" y="29356"/>
                  </a:lnTo>
                  <a:lnTo>
                    <a:pt x="25013" y="27864"/>
                  </a:lnTo>
                  <a:lnTo>
                    <a:pt x="27294" y="23871"/>
                  </a:lnTo>
                  <a:lnTo>
                    <a:pt x="29839" y="19834"/>
                  </a:lnTo>
                  <a:lnTo>
                    <a:pt x="31331" y="17201"/>
                  </a:lnTo>
                  <a:lnTo>
                    <a:pt x="32472" y="14700"/>
                  </a:lnTo>
                  <a:lnTo>
                    <a:pt x="34666" y="10093"/>
                  </a:lnTo>
                  <a:lnTo>
                    <a:pt x="34666" y="10049"/>
                  </a:lnTo>
                  <a:lnTo>
                    <a:pt x="35412" y="7591"/>
                  </a:lnTo>
                  <a:lnTo>
                    <a:pt x="36114" y="4915"/>
                  </a:lnTo>
                  <a:lnTo>
                    <a:pt x="37211" y="790"/>
                  </a:lnTo>
                  <a:lnTo>
                    <a:pt x="37299" y="220"/>
                  </a:lnTo>
                  <a:lnTo>
                    <a:pt x="37255" y="132"/>
                  </a:lnTo>
                  <a:lnTo>
                    <a:pt x="37255" y="88"/>
                  </a:lnTo>
                  <a:lnTo>
                    <a:pt x="37211" y="44"/>
                  </a:lnTo>
                  <a:lnTo>
                    <a:pt x="37124"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 name="Google Shape;1303;p17"/>
            <p:cNvSpPr/>
            <p:nvPr/>
          </p:nvSpPr>
          <p:spPr>
            <a:xfrm>
              <a:off x="5894325" y="1812575"/>
              <a:ext cx="942350" cy="1302175"/>
            </a:xfrm>
            <a:custGeom>
              <a:rect b="b" l="l" r="r" t="t"/>
              <a:pathLst>
                <a:path extrusionOk="0" h="52087" w="37694">
                  <a:moveTo>
                    <a:pt x="37518" y="1"/>
                  </a:moveTo>
                  <a:lnTo>
                    <a:pt x="37430" y="45"/>
                  </a:lnTo>
                  <a:lnTo>
                    <a:pt x="37386" y="89"/>
                  </a:lnTo>
                  <a:lnTo>
                    <a:pt x="37342" y="133"/>
                  </a:lnTo>
                  <a:lnTo>
                    <a:pt x="37255" y="571"/>
                  </a:lnTo>
                  <a:lnTo>
                    <a:pt x="36377" y="3160"/>
                  </a:lnTo>
                  <a:lnTo>
                    <a:pt x="35763" y="5267"/>
                  </a:lnTo>
                  <a:lnTo>
                    <a:pt x="35148" y="7636"/>
                  </a:lnTo>
                  <a:lnTo>
                    <a:pt x="33876" y="11366"/>
                  </a:lnTo>
                  <a:lnTo>
                    <a:pt x="32559" y="13911"/>
                  </a:lnTo>
                  <a:lnTo>
                    <a:pt x="31550" y="16105"/>
                  </a:lnTo>
                  <a:lnTo>
                    <a:pt x="30629" y="17729"/>
                  </a:lnTo>
                  <a:lnTo>
                    <a:pt x="29707" y="19308"/>
                  </a:lnTo>
                  <a:lnTo>
                    <a:pt x="27820" y="22380"/>
                  </a:lnTo>
                  <a:lnTo>
                    <a:pt x="26504" y="24530"/>
                  </a:lnTo>
                  <a:lnTo>
                    <a:pt x="25231" y="26680"/>
                  </a:lnTo>
                  <a:lnTo>
                    <a:pt x="23959" y="28567"/>
                  </a:lnTo>
                  <a:lnTo>
                    <a:pt x="22686" y="30191"/>
                  </a:lnTo>
                  <a:lnTo>
                    <a:pt x="21282" y="31946"/>
                  </a:lnTo>
                  <a:lnTo>
                    <a:pt x="19790" y="33526"/>
                  </a:lnTo>
                  <a:lnTo>
                    <a:pt x="17684" y="35325"/>
                  </a:lnTo>
                  <a:lnTo>
                    <a:pt x="16762" y="36378"/>
                  </a:lnTo>
                  <a:lnTo>
                    <a:pt x="16718" y="36422"/>
                  </a:lnTo>
                  <a:lnTo>
                    <a:pt x="16148" y="37387"/>
                  </a:lnTo>
                  <a:lnTo>
                    <a:pt x="16148" y="37431"/>
                  </a:lnTo>
                  <a:lnTo>
                    <a:pt x="15358" y="39449"/>
                  </a:lnTo>
                  <a:lnTo>
                    <a:pt x="14437" y="41424"/>
                  </a:lnTo>
                  <a:lnTo>
                    <a:pt x="12901" y="43530"/>
                  </a:lnTo>
                  <a:lnTo>
                    <a:pt x="12330" y="43925"/>
                  </a:lnTo>
                  <a:lnTo>
                    <a:pt x="9917" y="44891"/>
                  </a:lnTo>
                  <a:lnTo>
                    <a:pt x="9917" y="44934"/>
                  </a:lnTo>
                  <a:lnTo>
                    <a:pt x="8337" y="45900"/>
                  </a:lnTo>
                  <a:lnTo>
                    <a:pt x="6143" y="47523"/>
                  </a:lnTo>
                  <a:lnTo>
                    <a:pt x="3642" y="49322"/>
                  </a:lnTo>
                  <a:lnTo>
                    <a:pt x="88" y="51780"/>
                  </a:lnTo>
                  <a:lnTo>
                    <a:pt x="44" y="51824"/>
                  </a:lnTo>
                  <a:lnTo>
                    <a:pt x="0" y="51911"/>
                  </a:lnTo>
                  <a:lnTo>
                    <a:pt x="0" y="51955"/>
                  </a:lnTo>
                  <a:lnTo>
                    <a:pt x="44" y="52043"/>
                  </a:lnTo>
                  <a:lnTo>
                    <a:pt x="88" y="52087"/>
                  </a:lnTo>
                  <a:lnTo>
                    <a:pt x="307" y="52087"/>
                  </a:lnTo>
                  <a:lnTo>
                    <a:pt x="3818" y="49630"/>
                  </a:lnTo>
                  <a:lnTo>
                    <a:pt x="6319" y="47787"/>
                  </a:lnTo>
                  <a:lnTo>
                    <a:pt x="8513" y="46163"/>
                  </a:lnTo>
                  <a:lnTo>
                    <a:pt x="10049" y="45242"/>
                  </a:lnTo>
                  <a:lnTo>
                    <a:pt x="12506" y="44232"/>
                  </a:lnTo>
                  <a:lnTo>
                    <a:pt x="13120" y="43794"/>
                  </a:lnTo>
                  <a:lnTo>
                    <a:pt x="13164" y="43750"/>
                  </a:lnTo>
                  <a:lnTo>
                    <a:pt x="14744" y="41643"/>
                  </a:lnTo>
                  <a:lnTo>
                    <a:pt x="14744" y="41600"/>
                  </a:lnTo>
                  <a:lnTo>
                    <a:pt x="15665" y="39581"/>
                  </a:lnTo>
                  <a:lnTo>
                    <a:pt x="16455" y="37563"/>
                  </a:lnTo>
                  <a:lnTo>
                    <a:pt x="17026" y="36597"/>
                  </a:lnTo>
                  <a:lnTo>
                    <a:pt x="17947" y="35588"/>
                  </a:lnTo>
                  <a:lnTo>
                    <a:pt x="20053" y="33789"/>
                  </a:lnTo>
                  <a:lnTo>
                    <a:pt x="20053" y="33745"/>
                  </a:lnTo>
                  <a:lnTo>
                    <a:pt x="21545" y="32165"/>
                  </a:lnTo>
                  <a:lnTo>
                    <a:pt x="22950" y="30410"/>
                  </a:lnTo>
                  <a:lnTo>
                    <a:pt x="24222" y="28786"/>
                  </a:lnTo>
                  <a:lnTo>
                    <a:pt x="25538" y="26856"/>
                  </a:lnTo>
                  <a:lnTo>
                    <a:pt x="26811" y="24706"/>
                  </a:lnTo>
                  <a:lnTo>
                    <a:pt x="28127" y="22599"/>
                  </a:lnTo>
                  <a:lnTo>
                    <a:pt x="30014" y="19484"/>
                  </a:lnTo>
                  <a:lnTo>
                    <a:pt x="30936" y="17904"/>
                  </a:lnTo>
                  <a:lnTo>
                    <a:pt x="31857" y="16281"/>
                  </a:lnTo>
                  <a:lnTo>
                    <a:pt x="32910" y="14043"/>
                  </a:lnTo>
                  <a:lnTo>
                    <a:pt x="34183" y="11498"/>
                  </a:lnTo>
                  <a:lnTo>
                    <a:pt x="34183" y="11454"/>
                  </a:lnTo>
                  <a:lnTo>
                    <a:pt x="35455" y="7768"/>
                  </a:lnTo>
                  <a:lnTo>
                    <a:pt x="36114" y="5354"/>
                  </a:lnTo>
                  <a:lnTo>
                    <a:pt x="36684" y="3248"/>
                  </a:lnTo>
                  <a:lnTo>
                    <a:pt x="37606" y="659"/>
                  </a:lnTo>
                  <a:lnTo>
                    <a:pt x="37693" y="220"/>
                  </a:lnTo>
                  <a:lnTo>
                    <a:pt x="37693" y="133"/>
                  </a:lnTo>
                  <a:lnTo>
                    <a:pt x="37693" y="89"/>
                  </a:lnTo>
                  <a:lnTo>
                    <a:pt x="37650" y="45"/>
                  </a:lnTo>
                  <a:lnTo>
                    <a:pt x="37562"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 name="Google Shape;1304;p17"/>
            <p:cNvSpPr/>
            <p:nvPr/>
          </p:nvSpPr>
          <p:spPr>
            <a:xfrm>
              <a:off x="5836175" y="1785150"/>
              <a:ext cx="956625" cy="1276950"/>
            </a:xfrm>
            <a:custGeom>
              <a:rect b="b" l="l" r="r" t="t"/>
              <a:pathLst>
                <a:path extrusionOk="0" h="51078" w="38265">
                  <a:moveTo>
                    <a:pt x="38001" y="1"/>
                  </a:moveTo>
                  <a:lnTo>
                    <a:pt x="37957" y="45"/>
                  </a:lnTo>
                  <a:lnTo>
                    <a:pt x="37913" y="133"/>
                  </a:lnTo>
                  <a:lnTo>
                    <a:pt x="37299" y="1888"/>
                  </a:lnTo>
                  <a:lnTo>
                    <a:pt x="36333" y="4126"/>
                  </a:lnTo>
                  <a:lnTo>
                    <a:pt x="35587" y="6715"/>
                  </a:lnTo>
                  <a:lnTo>
                    <a:pt x="34622" y="10050"/>
                  </a:lnTo>
                  <a:lnTo>
                    <a:pt x="32999" y="13604"/>
                  </a:lnTo>
                  <a:lnTo>
                    <a:pt x="32121" y="15359"/>
                  </a:lnTo>
                  <a:lnTo>
                    <a:pt x="29313" y="20186"/>
                  </a:lnTo>
                  <a:lnTo>
                    <a:pt x="27908" y="22468"/>
                  </a:lnTo>
                  <a:lnTo>
                    <a:pt x="26680" y="24530"/>
                  </a:lnTo>
                  <a:lnTo>
                    <a:pt x="24442" y="27909"/>
                  </a:lnTo>
                  <a:lnTo>
                    <a:pt x="22818" y="29971"/>
                  </a:lnTo>
                  <a:lnTo>
                    <a:pt x="21853" y="31112"/>
                  </a:lnTo>
                  <a:lnTo>
                    <a:pt x="20931" y="32121"/>
                  </a:lnTo>
                  <a:lnTo>
                    <a:pt x="20010" y="32955"/>
                  </a:lnTo>
                  <a:lnTo>
                    <a:pt x="19132" y="33701"/>
                  </a:lnTo>
                  <a:lnTo>
                    <a:pt x="18211" y="34403"/>
                  </a:lnTo>
                  <a:lnTo>
                    <a:pt x="17245" y="35061"/>
                  </a:lnTo>
                  <a:lnTo>
                    <a:pt x="15095" y="36378"/>
                  </a:lnTo>
                  <a:lnTo>
                    <a:pt x="13472" y="37387"/>
                  </a:lnTo>
                  <a:lnTo>
                    <a:pt x="11102" y="39054"/>
                  </a:lnTo>
                  <a:lnTo>
                    <a:pt x="11058" y="39054"/>
                  </a:lnTo>
                  <a:lnTo>
                    <a:pt x="9347" y="40590"/>
                  </a:lnTo>
                  <a:lnTo>
                    <a:pt x="9303" y="40634"/>
                  </a:lnTo>
                  <a:lnTo>
                    <a:pt x="8162" y="42653"/>
                  </a:lnTo>
                  <a:lnTo>
                    <a:pt x="5793" y="46646"/>
                  </a:lnTo>
                  <a:lnTo>
                    <a:pt x="4959" y="47348"/>
                  </a:lnTo>
                  <a:lnTo>
                    <a:pt x="2940" y="48708"/>
                  </a:lnTo>
                  <a:lnTo>
                    <a:pt x="44" y="50771"/>
                  </a:lnTo>
                  <a:lnTo>
                    <a:pt x="0" y="50814"/>
                  </a:lnTo>
                  <a:lnTo>
                    <a:pt x="0" y="50858"/>
                  </a:lnTo>
                  <a:lnTo>
                    <a:pt x="0" y="50946"/>
                  </a:lnTo>
                  <a:lnTo>
                    <a:pt x="0" y="50990"/>
                  </a:lnTo>
                  <a:lnTo>
                    <a:pt x="88" y="51034"/>
                  </a:lnTo>
                  <a:lnTo>
                    <a:pt x="176" y="51078"/>
                  </a:lnTo>
                  <a:lnTo>
                    <a:pt x="264" y="51034"/>
                  </a:lnTo>
                  <a:lnTo>
                    <a:pt x="3116" y="49015"/>
                  </a:lnTo>
                  <a:lnTo>
                    <a:pt x="5178" y="47611"/>
                  </a:lnTo>
                  <a:lnTo>
                    <a:pt x="6056" y="46909"/>
                  </a:lnTo>
                  <a:lnTo>
                    <a:pt x="6100" y="46865"/>
                  </a:lnTo>
                  <a:lnTo>
                    <a:pt x="8469" y="42828"/>
                  </a:lnTo>
                  <a:lnTo>
                    <a:pt x="9610" y="40854"/>
                  </a:lnTo>
                  <a:lnTo>
                    <a:pt x="11278" y="39318"/>
                  </a:lnTo>
                  <a:lnTo>
                    <a:pt x="13691" y="37694"/>
                  </a:lnTo>
                  <a:lnTo>
                    <a:pt x="15271" y="36685"/>
                  </a:lnTo>
                  <a:lnTo>
                    <a:pt x="17465" y="35325"/>
                  </a:lnTo>
                  <a:lnTo>
                    <a:pt x="18430" y="34666"/>
                  </a:lnTo>
                  <a:lnTo>
                    <a:pt x="19352" y="34008"/>
                  </a:lnTo>
                  <a:lnTo>
                    <a:pt x="20229" y="33218"/>
                  </a:lnTo>
                  <a:lnTo>
                    <a:pt x="21151" y="32385"/>
                  </a:lnTo>
                  <a:lnTo>
                    <a:pt x="22116" y="31375"/>
                  </a:lnTo>
                  <a:lnTo>
                    <a:pt x="23125" y="30191"/>
                  </a:lnTo>
                  <a:lnTo>
                    <a:pt x="24705" y="28128"/>
                  </a:lnTo>
                  <a:lnTo>
                    <a:pt x="26943" y="24749"/>
                  </a:lnTo>
                  <a:lnTo>
                    <a:pt x="28172" y="22643"/>
                  </a:lnTo>
                  <a:lnTo>
                    <a:pt x="29620" y="20361"/>
                  </a:lnTo>
                  <a:lnTo>
                    <a:pt x="32428" y="15535"/>
                  </a:lnTo>
                  <a:lnTo>
                    <a:pt x="33306" y="13779"/>
                  </a:lnTo>
                  <a:lnTo>
                    <a:pt x="34973" y="10225"/>
                  </a:lnTo>
                  <a:lnTo>
                    <a:pt x="34973" y="10181"/>
                  </a:lnTo>
                  <a:lnTo>
                    <a:pt x="35895" y="6802"/>
                  </a:lnTo>
                  <a:lnTo>
                    <a:pt x="36684" y="4257"/>
                  </a:lnTo>
                  <a:lnTo>
                    <a:pt x="37606" y="2019"/>
                  </a:lnTo>
                  <a:lnTo>
                    <a:pt x="38220" y="220"/>
                  </a:lnTo>
                  <a:lnTo>
                    <a:pt x="38264" y="177"/>
                  </a:lnTo>
                  <a:lnTo>
                    <a:pt x="38220" y="89"/>
                  </a:lnTo>
                  <a:lnTo>
                    <a:pt x="38176" y="45"/>
                  </a:lnTo>
                  <a:lnTo>
                    <a:pt x="38133"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 name="Google Shape;1305;p17"/>
            <p:cNvSpPr/>
            <p:nvPr/>
          </p:nvSpPr>
          <p:spPr>
            <a:xfrm>
              <a:off x="5806550" y="1750050"/>
              <a:ext cx="970875" cy="1285725"/>
            </a:xfrm>
            <a:custGeom>
              <a:rect b="b" l="l" r="r" t="t"/>
              <a:pathLst>
                <a:path extrusionOk="0" h="51429" w="38835">
                  <a:moveTo>
                    <a:pt x="38572" y="1"/>
                  </a:moveTo>
                  <a:lnTo>
                    <a:pt x="38528" y="45"/>
                  </a:lnTo>
                  <a:lnTo>
                    <a:pt x="38528" y="132"/>
                  </a:lnTo>
                  <a:lnTo>
                    <a:pt x="38221" y="1186"/>
                  </a:lnTo>
                  <a:lnTo>
                    <a:pt x="37255" y="3511"/>
                  </a:lnTo>
                  <a:lnTo>
                    <a:pt x="36158" y="6100"/>
                  </a:lnTo>
                  <a:lnTo>
                    <a:pt x="36114" y="6144"/>
                  </a:lnTo>
                  <a:lnTo>
                    <a:pt x="34710" y="11015"/>
                  </a:lnTo>
                  <a:lnTo>
                    <a:pt x="32955" y="14832"/>
                  </a:lnTo>
                  <a:lnTo>
                    <a:pt x="31112" y="18080"/>
                  </a:lnTo>
                  <a:lnTo>
                    <a:pt x="29049" y="21634"/>
                  </a:lnTo>
                  <a:lnTo>
                    <a:pt x="27996" y="23389"/>
                  </a:lnTo>
                  <a:lnTo>
                    <a:pt x="26943" y="25144"/>
                  </a:lnTo>
                  <a:lnTo>
                    <a:pt x="25802" y="26856"/>
                  </a:lnTo>
                  <a:lnTo>
                    <a:pt x="24661" y="28479"/>
                  </a:lnTo>
                  <a:lnTo>
                    <a:pt x="23477" y="30059"/>
                  </a:lnTo>
                  <a:lnTo>
                    <a:pt x="22862" y="30761"/>
                  </a:lnTo>
                  <a:lnTo>
                    <a:pt x="22204" y="31507"/>
                  </a:lnTo>
                  <a:lnTo>
                    <a:pt x="18869" y="34535"/>
                  </a:lnTo>
                  <a:lnTo>
                    <a:pt x="14920" y="37124"/>
                  </a:lnTo>
                  <a:lnTo>
                    <a:pt x="10883" y="39844"/>
                  </a:lnTo>
                  <a:lnTo>
                    <a:pt x="9084" y="41117"/>
                  </a:lnTo>
                  <a:lnTo>
                    <a:pt x="6714" y="42521"/>
                  </a:lnTo>
                  <a:lnTo>
                    <a:pt x="4169" y="43925"/>
                  </a:lnTo>
                  <a:lnTo>
                    <a:pt x="4125" y="43969"/>
                  </a:lnTo>
                  <a:lnTo>
                    <a:pt x="3774" y="44408"/>
                  </a:lnTo>
                  <a:lnTo>
                    <a:pt x="3774" y="44452"/>
                  </a:lnTo>
                  <a:lnTo>
                    <a:pt x="3248" y="45856"/>
                  </a:lnTo>
                  <a:lnTo>
                    <a:pt x="2370" y="48181"/>
                  </a:lnTo>
                  <a:lnTo>
                    <a:pt x="1317" y="49981"/>
                  </a:lnTo>
                  <a:lnTo>
                    <a:pt x="44" y="51121"/>
                  </a:lnTo>
                  <a:lnTo>
                    <a:pt x="44" y="51209"/>
                  </a:lnTo>
                  <a:lnTo>
                    <a:pt x="1" y="51253"/>
                  </a:lnTo>
                  <a:lnTo>
                    <a:pt x="1" y="51341"/>
                  </a:lnTo>
                  <a:lnTo>
                    <a:pt x="44" y="51385"/>
                  </a:lnTo>
                  <a:lnTo>
                    <a:pt x="132" y="51429"/>
                  </a:lnTo>
                  <a:lnTo>
                    <a:pt x="176" y="51429"/>
                  </a:lnTo>
                  <a:lnTo>
                    <a:pt x="308" y="51385"/>
                  </a:lnTo>
                  <a:lnTo>
                    <a:pt x="1580" y="50244"/>
                  </a:lnTo>
                  <a:lnTo>
                    <a:pt x="1624" y="50200"/>
                  </a:lnTo>
                  <a:lnTo>
                    <a:pt x="2677" y="48357"/>
                  </a:lnTo>
                  <a:lnTo>
                    <a:pt x="2721" y="48313"/>
                  </a:lnTo>
                  <a:lnTo>
                    <a:pt x="3599" y="45987"/>
                  </a:lnTo>
                  <a:lnTo>
                    <a:pt x="4081" y="44583"/>
                  </a:lnTo>
                  <a:lnTo>
                    <a:pt x="4389" y="44188"/>
                  </a:lnTo>
                  <a:lnTo>
                    <a:pt x="6890" y="42828"/>
                  </a:lnTo>
                  <a:lnTo>
                    <a:pt x="9303" y="41424"/>
                  </a:lnTo>
                  <a:lnTo>
                    <a:pt x="11102" y="40151"/>
                  </a:lnTo>
                  <a:lnTo>
                    <a:pt x="15139" y="37431"/>
                  </a:lnTo>
                  <a:lnTo>
                    <a:pt x="19089" y="34842"/>
                  </a:lnTo>
                  <a:lnTo>
                    <a:pt x="19089" y="34798"/>
                  </a:lnTo>
                  <a:lnTo>
                    <a:pt x="22467" y="31770"/>
                  </a:lnTo>
                  <a:lnTo>
                    <a:pt x="23082" y="31024"/>
                  </a:lnTo>
                  <a:lnTo>
                    <a:pt x="23740" y="30278"/>
                  </a:lnTo>
                  <a:lnTo>
                    <a:pt x="24925" y="28699"/>
                  </a:lnTo>
                  <a:lnTo>
                    <a:pt x="26109" y="27075"/>
                  </a:lnTo>
                  <a:lnTo>
                    <a:pt x="27206" y="25364"/>
                  </a:lnTo>
                  <a:lnTo>
                    <a:pt x="28304" y="23608"/>
                  </a:lnTo>
                  <a:lnTo>
                    <a:pt x="29357" y="21809"/>
                  </a:lnTo>
                  <a:lnTo>
                    <a:pt x="31419" y="18211"/>
                  </a:lnTo>
                  <a:lnTo>
                    <a:pt x="33262" y="15008"/>
                  </a:lnTo>
                  <a:lnTo>
                    <a:pt x="35061" y="11146"/>
                  </a:lnTo>
                  <a:lnTo>
                    <a:pt x="36465" y="6232"/>
                  </a:lnTo>
                  <a:lnTo>
                    <a:pt x="37606" y="3643"/>
                  </a:lnTo>
                  <a:lnTo>
                    <a:pt x="38572" y="1273"/>
                  </a:lnTo>
                  <a:lnTo>
                    <a:pt x="38835" y="220"/>
                  </a:lnTo>
                  <a:lnTo>
                    <a:pt x="38835" y="132"/>
                  </a:lnTo>
                  <a:lnTo>
                    <a:pt x="38835" y="89"/>
                  </a:lnTo>
                  <a:lnTo>
                    <a:pt x="38791"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 name="Google Shape;1306;p17"/>
            <p:cNvSpPr/>
            <p:nvPr/>
          </p:nvSpPr>
          <p:spPr>
            <a:xfrm>
              <a:off x="5750600" y="1745675"/>
              <a:ext cx="1006000" cy="1239650"/>
            </a:xfrm>
            <a:custGeom>
              <a:rect b="b" l="l" r="r" t="t"/>
              <a:pathLst>
                <a:path extrusionOk="0" h="49586" w="40240">
                  <a:moveTo>
                    <a:pt x="39976" y="0"/>
                  </a:moveTo>
                  <a:lnTo>
                    <a:pt x="39932" y="44"/>
                  </a:lnTo>
                  <a:lnTo>
                    <a:pt x="39888" y="88"/>
                  </a:lnTo>
                  <a:lnTo>
                    <a:pt x="39186" y="1756"/>
                  </a:lnTo>
                  <a:lnTo>
                    <a:pt x="36992" y="6933"/>
                  </a:lnTo>
                  <a:lnTo>
                    <a:pt x="36509" y="8601"/>
                  </a:lnTo>
                  <a:lnTo>
                    <a:pt x="35588" y="11497"/>
                  </a:lnTo>
                  <a:lnTo>
                    <a:pt x="33613" y="15315"/>
                  </a:lnTo>
                  <a:lnTo>
                    <a:pt x="32736" y="16894"/>
                  </a:lnTo>
                  <a:lnTo>
                    <a:pt x="31902" y="18386"/>
                  </a:lnTo>
                  <a:lnTo>
                    <a:pt x="30147" y="21370"/>
                  </a:lnTo>
                  <a:lnTo>
                    <a:pt x="28304" y="24310"/>
                  </a:lnTo>
                  <a:lnTo>
                    <a:pt x="26329" y="27338"/>
                  </a:lnTo>
                  <a:lnTo>
                    <a:pt x="23389" y="30892"/>
                  </a:lnTo>
                  <a:lnTo>
                    <a:pt x="20273" y="33700"/>
                  </a:lnTo>
                  <a:lnTo>
                    <a:pt x="16588" y="36114"/>
                  </a:lnTo>
                  <a:lnTo>
                    <a:pt x="14393" y="37562"/>
                  </a:lnTo>
                  <a:lnTo>
                    <a:pt x="12638" y="38747"/>
                  </a:lnTo>
                  <a:lnTo>
                    <a:pt x="10664" y="40151"/>
                  </a:lnTo>
                  <a:lnTo>
                    <a:pt x="8645" y="41336"/>
                  </a:lnTo>
                  <a:lnTo>
                    <a:pt x="6144" y="42652"/>
                  </a:lnTo>
                  <a:lnTo>
                    <a:pt x="5047" y="43398"/>
                  </a:lnTo>
                  <a:lnTo>
                    <a:pt x="1800" y="46119"/>
                  </a:lnTo>
                  <a:lnTo>
                    <a:pt x="1185" y="46864"/>
                  </a:lnTo>
                  <a:lnTo>
                    <a:pt x="1142" y="46908"/>
                  </a:lnTo>
                  <a:lnTo>
                    <a:pt x="1" y="49322"/>
                  </a:lnTo>
                  <a:lnTo>
                    <a:pt x="1" y="49410"/>
                  </a:lnTo>
                  <a:lnTo>
                    <a:pt x="1" y="49453"/>
                  </a:lnTo>
                  <a:lnTo>
                    <a:pt x="45" y="49541"/>
                  </a:lnTo>
                  <a:lnTo>
                    <a:pt x="88" y="49585"/>
                  </a:lnTo>
                  <a:lnTo>
                    <a:pt x="176" y="49585"/>
                  </a:lnTo>
                  <a:lnTo>
                    <a:pt x="264" y="49541"/>
                  </a:lnTo>
                  <a:lnTo>
                    <a:pt x="308" y="49497"/>
                  </a:lnTo>
                  <a:lnTo>
                    <a:pt x="1449" y="47040"/>
                  </a:lnTo>
                  <a:lnTo>
                    <a:pt x="2063" y="46382"/>
                  </a:lnTo>
                  <a:lnTo>
                    <a:pt x="5266" y="43661"/>
                  </a:lnTo>
                  <a:lnTo>
                    <a:pt x="6319" y="42959"/>
                  </a:lnTo>
                  <a:lnTo>
                    <a:pt x="8821" y="41643"/>
                  </a:lnTo>
                  <a:lnTo>
                    <a:pt x="10839" y="40458"/>
                  </a:lnTo>
                  <a:lnTo>
                    <a:pt x="12814" y="39010"/>
                  </a:lnTo>
                  <a:lnTo>
                    <a:pt x="14613" y="37825"/>
                  </a:lnTo>
                  <a:lnTo>
                    <a:pt x="16807" y="36421"/>
                  </a:lnTo>
                  <a:lnTo>
                    <a:pt x="20493" y="33964"/>
                  </a:lnTo>
                  <a:lnTo>
                    <a:pt x="23608" y="31155"/>
                  </a:lnTo>
                  <a:lnTo>
                    <a:pt x="23652" y="31111"/>
                  </a:lnTo>
                  <a:lnTo>
                    <a:pt x="26592" y="27557"/>
                  </a:lnTo>
                  <a:lnTo>
                    <a:pt x="26636" y="27513"/>
                  </a:lnTo>
                  <a:lnTo>
                    <a:pt x="28611" y="24486"/>
                  </a:lnTo>
                  <a:lnTo>
                    <a:pt x="30454" y="21546"/>
                  </a:lnTo>
                  <a:lnTo>
                    <a:pt x="32209" y="18562"/>
                  </a:lnTo>
                  <a:lnTo>
                    <a:pt x="33043" y="17070"/>
                  </a:lnTo>
                  <a:lnTo>
                    <a:pt x="33920" y="15490"/>
                  </a:lnTo>
                  <a:lnTo>
                    <a:pt x="35939" y="11629"/>
                  </a:lnTo>
                  <a:lnTo>
                    <a:pt x="36816" y="8732"/>
                  </a:lnTo>
                  <a:lnTo>
                    <a:pt x="37343" y="7065"/>
                  </a:lnTo>
                  <a:lnTo>
                    <a:pt x="39537" y="1931"/>
                  </a:lnTo>
                  <a:lnTo>
                    <a:pt x="40195" y="220"/>
                  </a:lnTo>
                  <a:lnTo>
                    <a:pt x="40239" y="176"/>
                  </a:lnTo>
                  <a:lnTo>
                    <a:pt x="40195" y="88"/>
                  </a:lnTo>
                  <a:lnTo>
                    <a:pt x="40195" y="44"/>
                  </a:lnTo>
                  <a:lnTo>
                    <a:pt x="40107"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 name="Google Shape;1307;p17"/>
            <p:cNvSpPr/>
            <p:nvPr/>
          </p:nvSpPr>
          <p:spPr>
            <a:xfrm>
              <a:off x="5686975" y="1781875"/>
              <a:ext cx="1024625" cy="1146400"/>
            </a:xfrm>
            <a:custGeom>
              <a:rect b="b" l="l" r="r" t="t"/>
              <a:pathLst>
                <a:path extrusionOk="0" h="45856" w="40985">
                  <a:moveTo>
                    <a:pt x="40766" y="0"/>
                  </a:moveTo>
                  <a:lnTo>
                    <a:pt x="40678" y="44"/>
                  </a:lnTo>
                  <a:lnTo>
                    <a:pt x="40634" y="88"/>
                  </a:lnTo>
                  <a:lnTo>
                    <a:pt x="39888" y="2019"/>
                  </a:lnTo>
                  <a:lnTo>
                    <a:pt x="38967" y="4257"/>
                  </a:lnTo>
                  <a:lnTo>
                    <a:pt x="37957" y="6626"/>
                  </a:lnTo>
                  <a:lnTo>
                    <a:pt x="37957" y="6670"/>
                  </a:lnTo>
                  <a:lnTo>
                    <a:pt x="37343" y="8908"/>
                  </a:lnTo>
                  <a:lnTo>
                    <a:pt x="36465" y="10751"/>
                  </a:lnTo>
                  <a:lnTo>
                    <a:pt x="32560" y="17772"/>
                  </a:lnTo>
                  <a:lnTo>
                    <a:pt x="30936" y="20449"/>
                  </a:lnTo>
                  <a:lnTo>
                    <a:pt x="29532" y="22599"/>
                  </a:lnTo>
                  <a:lnTo>
                    <a:pt x="26899" y="26329"/>
                  </a:lnTo>
                  <a:lnTo>
                    <a:pt x="25364" y="28128"/>
                  </a:lnTo>
                  <a:lnTo>
                    <a:pt x="23608" y="29795"/>
                  </a:lnTo>
                  <a:lnTo>
                    <a:pt x="21546" y="31506"/>
                  </a:lnTo>
                  <a:lnTo>
                    <a:pt x="19571" y="32867"/>
                  </a:lnTo>
                  <a:lnTo>
                    <a:pt x="17421" y="34227"/>
                  </a:lnTo>
                  <a:lnTo>
                    <a:pt x="15271" y="35675"/>
                  </a:lnTo>
                  <a:lnTo>
                    <a:pt x="13384" y="36948"/>
                  </a:lnTo>
                  <a:lnTo>
                    <a:pt x="11453" y="38220"/>
                  </a:lnTo>
                  <a:lnTo>
                    <a:pt x="9084" y="39493"/>
                  </a:lnTo>
                  <a:lnTo>
                    <a:pt x="7109" y="40677"/>
                  </a:lnTo>
                  <a:lnTo>
                    <a:pt x="7065" y="40721"/>
                  </a:lnTo>
                  <a:lnTo>
                    <a:pt x="5047" y="42476"/>
                  </a:lnTo>
                  <a:lnTo>
                    <a:pt x="3160" y="43661"/>
                  </a:lnTo>
                  <a:lnTo>
                    <a:pt x="88" y="45548"/>
                  </a:lnTo>
                  <a:lnTo>
                    <a:pt x="44" y="45592"/>
                  </a:lnTo>
                  <a:lnTo>
                    <a:pt x="44" y="45680"/>
                  </a:lnTo>
                  <a:lnTo>
                    <a:pt x="1" y="45724"/>
                  </a:lnTo>
                  <a:lnTo>
                    <a:pt x="44" y="45811"/>
                  </a:lnTo>
                  <a:lnTo>
                    <a:pt x="132" y="45855"/>
                  </a:lnTo>
                  <a:lnTo>
                    <a:pt x="308" y="45855"/>
                  </a:lnTo>
                  <a:lnTo>
                    <a:pt x="3336" y="43968"/>
                  </a:lnTo>
                  <a:lnTo>
                    <a:pt x="5266" y="42740"/>
                  </a:lnTo>
                  <a:lnTo>
                    <a:pt x="7285" y="40985"/>
                  </a:lnTo>
                  <a:lnTo>
                    <a:pt x="9259" y="39800"/>
                  </a:lnTo>
                  <a:lnTo>
                    <a:pt x="11629" y="38527"/>
                  </a:lnTo>
                  <a:lnTo>
                    <a:pt x="13604" y="37255"/>
                  </a:lnTo>
                  <a:lnTo>
                    <a:pt x="15490" y="35938"/>
                  </a:lnTo>
                  <a:lnTo>
                    <a:pt x="17641" y="34534"/>
                  </a:lnTo>
                  <a:lnTo>
                    <a:pt x="19791" y="33174"/>
                  </a:lnTo>
                  <a:lnTo>
                    <a:pt x="21765" y="31770"/>
                  </a:lnTo>
                  <a:lnTo>
                    <a:pt x="23828" y="30058"/>
                  </a:lnTo>
                  <a:lnTo>
                    <a:pt x="25583" y="28391"/>
                  </a:lnTo>
                  <a:lnTo>
                    <a:pt x="27207" y="26548"/>
                  </a:lnTo>
                  <a:lnTo>
                    <a:pt x="29795" y="22774"/>
                  </a:lnTo>
                  <a:lnTo>
                    <a:pt x="31244" y="20624"/>
                  </a:lnTo>
                  <a:lnTo>
                    <a:pt x="32867" y="17947"/>
                  </a:lnTo>
                  <a:lnTo>
                    <a:pt x="36772" y="10927"/>
                  </a:lnTo>
                  <a:lnTo>
                    <a:pt x="37650" y="9084"/>
                  </a:lnTo>
                  <a:lnTo>
                    <a:pt x="37694" y="9040"/>
                  </a:lnTo>
                  <a:lnTo>
                    <a:pt x="38308" y="6758"/>
                  </a:lnTo>
                  <a:lnTo>
                    <a:pt x="39274" y="4388"/>
                  </a:lnTo>
                  <a:lnTo>
                    <a:pt x="40195" y="2150"/>
                  </a:lnTo>
                  <a:lnTo>
                    <a:pt x="40985" y="220"/>
                  </a:lnTo>
                  <a:lnTo>
                    <a:pt x="40985" y="176"/>
                  </a:lnTo>
                  <a:lnTo>
                    <a:pt x="40985" y="88"/>
                  </a:lnTo>
                  <a:lnTo>
                    <a:pt x="40941" y="44"/>
                  </a:lnTo>
                  <a:lnTo>
                    <a:pt x="40897"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 name="Google Shape;1308;p17"/>
            <p:cNvSpPr/>
            <p:nvPr/>
          </p:nvSpPr>
          <p:spPr>
            <a:xfrm>
              <a:off x="5631025" y="1795025"/>
              <a:ext cx="1012575" cy="1082775"/>
            </a:xfrm>
            <a:custGeom>
              <a:rect b="b" l="l" r="r" t="t"/>
              <a:pathLst>
                <a:path extrusionOk="0" h="43311" w="40503">
                  <a:moveTo>
                    <a:pt x="40239" y="1"/>
                  </a:moveTo>
                  <a:lnTo>
                    <a:pt x="40195" y="45"/>
                  </a:lnTo>
                  <a:lnTo>
                    <a:pt x="40151" y="133"/>
                  </a:lnTo>
                  <a:lnTo>
                    <a:pt x="38923" y="3424"/>
                  </a:lnTo>
                  <a:lnTo>
                    <a:pt x="37167" y="8031"/>
                  </a:lnTo>
                  <a:lnTo>
                    <a:pt x="36334" y="9523"/>
                  </a:lnTo>
                  <a:lnTo>
                    <a:pt x="35281" y="11410"/>
                  </a:lnTo>
                  <a:lnTo>
                    <a:pt x="34052" y="13648"/>
                  </a:lnTo>
                  <a:lnTo>
                    <a:pt x="31990" y="17246"/>
                  </a:lnTo>
                  <a:lnTo>
                    <a:pt x="30805" y="19133"/>
                  </a:lnTo>
                  <a:lnTo>
                    <a:pt x="29401" y="21063"/>
                  </a:lnTo>
                  <a:lnTo>
                    <a:pt x="27996" y="23214"/>
                  </a:lnTo>
                  <a:lnTo>
                    <a:pt x="26505" y="24969"/>
                  </a:lnTo>
                  <a:lnTo>
                    <a:pt x="25232" y="26154"/>
                  </a:lnTo>
                  <a:lnTo>
                    <a:pt x="23477" y="27821"/>
                  </a:lnTo>
                  <a:lnTo>
                    <a:pt x="21853" y="29137"/>
                  </a:lnTo>
                  <a:lnTo>
                    <a:pt x="20054" y="30410"/>
                  </a:lnTo>
                  <a:lnTo>
                    <a:pt x="12199" y="35456"/>
                  </a:lnTo>
                  <a:lnTo>
                    <a:pt x="10137" y="36597"/>
                  </a:lnTo>
                  <a:lnTo>
                    <a:pt x="7636" y="38221"/>
                  </a:lnTo>
                  <a:lnTo>
                    <a:pt x="5661" y="39669"/>
                  </a:lnTo>
                  <a:lnTo>
                    <a:pt x="3687" y="40897"/>
                  </a:lnTo>
                  <a:lnTo>
                    <a:pt x="88" y="43004"/>
                  </a:lnTo>
                  <a:lnTo>
                    <a:pt x="45" y="43048"/>
                  </a:lnTo>
                  <a:lnTo>
                    <a:pt x="1" y="43091"/>
                  </a:lnTo>
                  <a:lnTo>
                    <a:pt x="1" y="43179"/>
                  </a:lnTo>
                  <a:lnTo>
                    <a:pt x="1" y="43223"/>
                  </a:lnTo>
                  <a:lnTo>
                    <a:pt x="88" y="43311"/>
                  </a:lnTo>
                  <a:lnTo>
                    <a:pt x="264" y="43311"/>
                  </a:lnTo>
                  <a:lnTo>
                    <a:pt x="3862" y="41205"/>
                  </a:lnTo>
                  <a:lnTo>
                    <a:pt x="5881" y="39932"/>
                  </a:lnTo>
                  <a:lnTo>
                    <a:pt x="7855" y="38484"/>
                  </a:lnTo>
                  <a:lnTo>
                    <a:pt x="10313" y="36904"/>
                  </a:lnTo>
                  <a:lnTo>
                    <a:pt x="12375" y="35763"/>
                  </a:lnTo>
                  <a:lnTo>
                    <a:pt x="20230" y="30717"/>
                  </a:lnTo>
                  <a:lnTo>
                    <a:pt x="22073" y="29401"/>
                  </a:lnTo>
                  <a:lnTo>
                    <a:pt x="23696" y="28084"/>
                  </a:lnTo>
                  <a:lnTo>
                    <a:pt x="25451" y="26417"/>
                  </a:lnTo>
                  <a:lnTo>
                    <a:pt x="26724" y="25232"/>
                  </a:lnTo>
                  <a:lnTo>
                    <a:pt x="26768" y="25188"/>
                  </a:lnTo>
                  <a:lnTo>
                    <a:pt x="28260" y="23433"/>
                  </a:lnTo>
                  <a:lnTo>
                    <a:pt x="28304" y="23389"/>
                  </a:lnTo>
                  <a:lnTo>
                    <a:pt x="29708" y="21283"/>
                  </a:lnTo>
                  <a:lnTo>
                    <a:pt x="31068" y="19352"/>
                  </a:lnTo>
                  <a:lnTo>
                    <a:pt x="32297" y="17421"/>
                  </a:lnTo>
                  <a:lnTo>
                    <a:pt x="34359" y="13823"/>
                  </a:lnTo>
                  <a:lnTo>
                    <a:pt x="35588" y="11585"/>
                  </a:lnTo>
                  <a:lnTo>
                    <a:pt x="36641" y="9698"/>
                  </a:lnTo>
                  <a:lnTo>
                    <a:pt x="37475" y="8207"/>
                  </a:lnTo>
                  <a:lnTo>
                    <a:pt x="37519" y="8163"/>
                  </a:lnTo>
                  <a:lnTo>
                    <a:pt x="39230" y="3555"/>
                  </a:lnTo>
                  <a:lnTo>
                    <a:pt x="40459" y="220"/>
                  </a:lnTo>
                  <a:lnTo>
                    <a:pt x="40502" y="176"/>
                  </a:lnTo>
                  <a:lnTo>
                    <a:pt x="40459" y="89"/>
                  </a:lnTo>
                  <a:lnTo>
                    <a:pt x="40415" y="45"/>
                  </a:lnTo>
                  <a:lnTo>
                    <a:pt x="40371"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 name="Google Shape;1309;p17"/>
            <p:cNvSpPr/>
            <p:nvPr/>
          </p:nvSpPr>
          <p:spPr>
            <a:xfrm>
              <a:off x="5603600" y="1804900"/>
              <a:ext cx="1003800" cy="1047675"/>
            </a:xfrm>
            <a:custGeom>
              <a:rect b="b" l="l" r="r" t="t"/>
              <a:pathLst>
                <a:path extrusionOk="0" h="41907" w="40152">
                  <a:moveTo>
                    <a:pt x="39932" y="1"/>
                  </a:moveTo>
                  <a:lnTo>
                    <a:pt x="39844" y="45"/>
                  </a:lnTo>
                  <a:lnTo>
                    <a:pt x="39800" y="89"/>
                  </a:lnTo>
                  <a:lnTo>
                    <a:pt x="38572" y="3511"/>
                  </a:lnTo>
                  <a:lnTo>
                    <a:pt x="37255" y="6978"/>
                  </a:lnTo>
                  <a:lnTo>
                    <a:pt x="35193" y="10620"/>
                  </a:lnTo>
                  <a:lnTo>
                    <a:pt x="33043" y="14525"/>
                  </a:lnTo>
                  <a:lnTo>
                    <a:pt x="32823" y="14876"/>
                  </a:lnTo>
                  <a:lnTo>
                    <a:pt x="30980" y="17860"/>
                  </a:lnTo>
                  <a:lnTo>
                    <a:pt x="30059" y="19264"/>
                  </a:lnTo>
                  <a:lnTo>
                    <a:pt x="29050" y="20668"/>
                  </a:lnTo>
                  <a:lnTo>
                    <a:pt x="28040" y="22029"/>
                  </a:lnTo>
                  <a:lnTo>
                    <a:pt x="26943" y="23301"/>
                  </a:lnTo>
                  <a:lnTo>
                    <a:pt x="26329" y="23959"/>
                  </a:lnTo>
                  <a:lnTo>
                    <a:pt x="25715" y="24574"/>
                  </a:lnTo>
                  <a:lnTo>
                    <a:pt x="25100" y="25144"/>
                  </a:lnTo>
                  <a:lnTo>
                    <a:pt x="24442" y="25715"/>
                  </a:lnTo>
                  <a:lnTo>
                    <a:pt x="22468" y="27426"/>
                  </a:lnTo>
                  <a:lnTo>
                    <a:pt x="20493" y="28874"/>
                  </a:lnTo>
                  <a:lnTo>
                    <a:pt x="13823" y="33262"/>
                  </a:lnTo>
                  <a:lnTo>
                    <a:pt x="12024" y="34271"/>
                  </a:lnTo>
                  <a:lnTo>
                    <a:pt x="10005" y="35456"/>
                  </a:lnTo>
                  <a:lnTo>
                    <a:pt x="6144" y="38001"/>
                  </a:lnTo>
                  <a:lnTo>
                    <a:pt x="3950" y="39361"/>
                  </a:lnTo>
                  <a:lnTo>
                    <a:pt x="88" y="41599"/>
                  </a:lnTo>
                  <a:lnTo>
                    <a:pt x="45" y="41643"/>
                  </a:lnTo>
                  <a:lnTo>
                    <a:pt x="1" y="41687"/>
                  </a:lnTo>
                  <a:lnTo>
                    <a:pt x="1" y="41775"/>
                  </a:lnTo>
                  <a:lnTo>
                    <a:pt x="1" y="41819"/>
                  </a:lnTo>
                  <a:lnTo>
                    <a:pt x="88" y="41907"/>
                  </a:lnTo>
                  <a:lnTo>
                    <a:pt x="264" y="41907"/>
                  </a:lnTo>
                  <a:lnTo>
                    <a:pt x="4125" y="39669"/>
                  </a:lnTo>
                  <a:lnTo>
                    <a:pt x="6319" y="38308"/>
                  </a:lnTo>
                  <a:lnTo>
                    <a:pt x="10181" y="35719"/>
                  </a:lnTo>
                  <a:lnTo>
                    <a:pt x="12199" y="34579"/>
                  </a:lnTo>
                  <a:lnTo>
                    <a:pt x="13999" y="33569"/>
                  </a:lnTo>
                  <a:lnTo>
                    <a:pt x="20668" y="29137"/>
                  </a:lnTo>
                  <a:lnTo>
                    <a:pt x="22687" y="27733"/>
                  </a:lnTo>
                  <a:lnTo>
                    <a:pt x="24662" y="26022"/>
                  </a:lnTo>
                  <a:lnTo>
                    <a:pt x="25320" y="25408"/>
                  </a:lnTo>
                  <a:lnTo>
                    <a:pt x="25978" y="24793"/>
                  </a:lnTo>
                  <a:lnTo>
                    <a:pt x="26592" y="24179"/>
                  </a:lnTo>
                  <a:lnTo>
                    <a:pt x="27163" y="23565"/>
                  </a:lnTo>
                  <a:lnTo>
                    <a:pt x="28304" y="22248"/>
                  </a:lnTo>
                  <a:lnTo>
                    <a:pt x="29313" y="20888"/>
                  </a:lnTo>
                  <a:lnTo>
                    <a:pt x="30322" y="19484"/>
                  </a:lnTo>
                  <a:lnTo>
                    <a:pt x="31287" y="18036"/>
                  </a:lnTo>
                  <a:lnTo>
                    <a:pt x="33130" y="15052"/>
                  </a:lnTo>
                  <a:lnTo>
                    <a:pt x="33350" y="14701"/>
                  </a:lnTo>
                  <a:lnTo>
                    <a:pt x="35500" y="10795"/>
                  </a:lnTo>
                  <a:lnTo>
                    <a:pt x="37562" y="7109"/>
                  </a:lnTo>
                  <a:lnTo>
                    <a:pt x="38923" y="3599"/>
                  </a:lnTo>
                  <a:lnTo>
                    <a:pt x="40151" y="220"/>
                  </a:lnTo>
                  <a:lnTo>
                    <a:pt x="40151" y="176"/>
                  </a:lnTo>
                  <a:lnTo>
                    <a:pt x="40151" y="89"/>
                  </a:lnTo>
                  <a:lnTo>
                    <a:pt x="40107" y="45"/>
                  </a:lnTo>
                  <a:lnTo>
                    <a:pt x="40064"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 name="Google Shape;1310;p17"/>
            <p:cNvSpPr/>
            <p:nvPr/>
          </p:nvSpPr>
          <p:spPr>
            <a:xfrm>
              <a:off x="5576175" y="1804900"/>
              <a:ext cx="998300" cy="1023550"/>
            </a:xfrm>
            <a:custGeom>
              <a:rect b="b" l="l" r="r" t="t"/>
              <a:pathLst>
                <a:path extrusionOk="0" h="40942" w="39932">
                  <a:moveTo>
                    <a:pt x="39713" y="1"/>
                  </a:moveTo>
                  <a:lnTo>
                    <a:pt x="39625" y="45"/>
                  </a:lnTo>
                  <a:lnTo>
                    <a:pt x="39625" y="89"/>
                  </a:lnTo>
                  <a:lnTo>
                    <a:pt x="38703" y="2634"/>
                  </a:lnTo>
                  <a:lnTo>
                    <a:pt x="37606" y="5705"/>
                  </a:lnTo>
                  <a:lnTo>
                    <a:pt x="35939" y="8865"/>
                  </a:lnTo>
                  <a:lnTo>
                    <a:pt x="34579" y="11234"/>
                  </a:lnTo>
                  <a:lnTo>
                    <a:pt x="32955" y="14130"/>
                  </a:lnTo>
                  <a:lnTo>
                    <a:pt x="31639" y="16324"/>
                  </a:lnTo>
                  <a:lnTo>
                    <a:pt x="28435" y="20888"/>
                  </a:lnTo>
                  <a:lnTo>
                    <a:pt x="27338" y="22160"/>
                  </a:lnTo>
                  <a:lnTo>
                    <a:pt x="25583" y="23828"/>
                  </a:lnTo>
                  <a:lnTo>
                    <a:pt x="23565" y="25715"/>
                  </a:lnTo>
                  <a:lnTo>
                    <a:pt x="21678" y="27207"/>
                  </a:lnTo>
                  <a:lnTo>
                    <a:pt x="20317" y="28172"/>
                  </a:lnTo>
                  <a:lnTo>
                    <a:pt x="18957" y="29050"/>
                  </a:lnTo>
                  <a:lnTo>
                    <a:pt x="16236" y="30805"/>
                  </a:lnTo>
                  <a:lnTo>
                    <a:pt x="13472" y="32516"/>
                  </a:lnTo>
                  <a:lnTo>
                    <a:pt x="10708" y="34184"/>
                  </a:lnTo>
                  <a:lnTo>
                    <a:pt x="7504" y="36158"/>
                  </a:lnTo>
                  <a:lnTo>
                    <a:pt x="4301" y="38133"/>
                  </a:lnTo>
                  <a:lnTo>
                    <a:pt x="2414" y="39230"/>
                  </a:lnTo>
                  <a:lnTo>
                    <a:pt x="88" y="40590"/>
                  </a:lnTo>
                  <a:lnTo>
                    <a:pt x="45" y="40634"/>
                  </a:lnTo>
                  <a:lnTo>
                    <a:pt x="1" y="40722"/>
                  </a:lnTo>
                  <a:lnTo>
                    <a:pt x="1" y="40766"/>
                  </a:lnTo>
                  <a:lnTo>
                    <a:pt x="1" y="40853"/>
                  </a:lnTo>
                  <a:lnTo>
                    <a:pt x="88" y="40897"/>
                  </a:lnTo>
                  <a:lnTo>
                    <a:pt x="176" y="40941"/>
                  </a:lnTo>
                  <a:lnTo>
                    <a:pt x="264" y="40897"/>
                  </a:lnTo>
                  <a:lnTo>
                    <a:pt x="2590" y="39537"/>
                  </a:lnTo>
                  <a:lnTo>
                    <a:pt x="4476" y="38440"/>
                  </a:lnTo>
                  <a:lnTo>
                    <a:pt x="7680" y="36422"/>
                  </a:lnTo>
                  <a:lnTo>
                    <a:pt x="10883" y="34491"/>
                  </a:lnTo>
                  <a:lnTo>
                    <a:pt x="13648" y="32823"/>
                  </a:lnTo>
                  <a:lnTo>
                    <a:pt x="16412" y="31112"/>
                  </a:lnTo>
                  <a:lnTo>
                    <a:pt x="19176" y="29357"/>
                  </a:lnTo>
                  <a:lnTo>
                    <a:pt x="20537" y="28435"/>
                  </a:lnTo>
                  <a:lnTo>
                    <a:pt x="21853" y="27514"/>
                  </a:lnTo>
                  <a:lnTo>
                    <a:pt x="23784" y="25978"/>
                  </a:lnTo>
                  <a:lnTo>
                    <a:pt x="25846" y="24047"/>
                  </a:lnTo>
                  <a:lnTo>
                    <a:pt x="27602" y="22424"/>
                  </a:lnTo>
                  <a:lnTo>
                    <a:pt x="27602" y="22380"/>
                  </a:lnTo>
                  <a:lnTo>
                    <a:pt x="28699" y="21107"/>
                  </a:lnTo>
                  <a:lnTo>
                    <a:pt x="31946" y="16500"/>
                  </a:lnTo>
                  <a:lnTo>
                    <a:pt x="33262" y="14306"/>
                  </a:lnTo>
                  <a:lnTo>
                    <a:pt x="34886" y="11410"/>
                  </a:lnTo>
                  <a:lnTo>
                    <a:pt x="36246" y="9040"/>
                  </a:lnTo>
                  <a:lnTo>
                    <a:pt x="37957" y="5881"/>
                  </a:lnTo>
                  <a:lnTo>
                    <a:pt x="37957" y="5837"/>
                  </a:lnTo>
                  <a:lnTo>
                    <a:pt x="39054" y="2765"/>
                  </a:lnTo>
                  <a:lnTo>
                    <a:pt x="39932" y="220"/>
                  </a:lnTo>
                  <a:lnTo>
                    <a:pt x="39932" y="132"/>
                  </a:lnTo>
                  <a:lnTo>
                    <a:pt x="39932" y="89"/>
                  </a:lnTo>
                  <a:lnTo>
                    <a:pt x="39888" y="45"/>
                  </a:lnTo>
                  <a:lnTo>
                    <a:pt x="39844"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 name="Google Shape;1311;p17"/>
            <p:cNvSpPr/>
            <p:nvPr/>
          </p:nvSpPr>
          <p:spPr>
            <a:xfrm>
              <a:off x="5548750" y="1803800"/>
              <a:ext cx="995025" cy="1000500"/>
            </a:xfrm>
            <a:custGeom>
              <a:rect b="b" l="l" r="r" t="t"/>
              <a:pathLst>
                <a:path extrusionOk="0" h="40020" w="39801">
                  <a:moveTo>
                    <a:pt x="39581" y="1"/>
                  </a:moveTo>
                  <a:lnTo>
                    <a:pt x="39537" y="45"/>
                  </a:lnTo>
                  <a:lnTo>
                    <a:pt x="39493" y="89"/>
                  </a:lnTo>
                  <a:lnTo>
                    <a:pt x="39449" y="133"/>
                  </a:lnTo>
                  <a:lnTo>
                    <a:pt x="38572" y="2678"/>
                  </a:lnTo>
                  <a:lnTo>
                    <a:pt x="37782" y="4959"/>
                  </a:lnTo>
                  <a:lnTo>
                    <a:pt x="36773" y="6890"/>
                  </a:lnTo>
                  <a:lnTo>
                    <a:pt x="34579" y="10839"/>
                  </a:lnTo>
                  <a:lnTo>
                    <a:pt x="33350" y="12946"/>
                  </a:lnTo>
                  <a:lnTo>
                    <a:pt x="31902" y="15403"/>
                  </a:lnTo>
                  <a:lnTo>
                    <a:pt x="30322" y="17685"/>
                  </a:lnTo>
                  <a:lnTo>
                    <a:pt x="27953" y="20844"/>
                  </a:lnTo>
                  <a:lnTo>
                    <a:pt x="26110" y="22599"/>
                  </a:lnTo>
                  <a:lnTo>
                    <a:pt x="23872" y="24706"/>
                  </a:lnTo>
                  <a:lnTo>
                    <a:pt x="21765" y="26417"/>
                  </a:lnTo>
                  <a:lnTo>
                    <a:pt x="19966" y="27646"/>
                  </a:lnTo>
                  <a:lnTo>
                    <a:pt x="17641" y="29137"/>
                  </a:lnTo>
                  <a:lnTo>
                    <a:pt x="13384" y="31770"/>
                  </a:lnTo>
                  <a:lnTo>
                    <a:pt x="11805" y="32648"/>
                  </a:lnTo>
                  <a:lnTo>
                    <a:pt x="7724" y="35149"/>
                  </a:lnTo>
                  <a:lnTo>
                    <a:pt x="3643" y="37563"/>
                  </a:lnTo>
                  <a:lnTo>
                    <a:pt x="88" y="39669"/>
                  </a:lnTo>
                  <a:lnTo>
                    <a:pt x="45" y="39757"/>
                  </a:lnTo>
                  <a:lnTo>
                    <a:pt x="1" y="39800"/>
                  </a:lnTo>
                  <a:lnTo>
                    <a:pt x="1" y="39844"/>
                  </a:lnTo>
                  <a:lnTo>
                    <a:pt x="1" y="39932"/>
                  </a:lnTo>
                  <a:lnTo>
                    <a:pt x="88" y="39976"/>
                  </a:lnTo>
                  <a:lnTo>
                    <a:pt x="176" y="40020"/>
                  </a:lnTo>
                  <a:lnTo>
                    <a:pt x="264" y="39976"/>
                  </a:lnTo>
                  <a:lnTo>
                    <a:pt x="3818" y="37870"/>
                  </a:lnTo>
                  <a:lnTo>
                    <a:pt x="7899" y="35456"/>
                  </a:lnTo>
                  <a:lnTo>
                    <a:pt x="11980" y="32955"/>
                  </a:lnTo>
                  <a:lnTo>
                    <a:pt x="13560" y="32077"/>
                  </a:lnTo>
                  <a:lnTo>
                    <a:pt x="17816" y="29445"/>
                  </a:lnTo>
                  <a:lnTo>
                    <a:pt x="20142" y="27953"/>
                  </a:lnTo>
                  <a:lnTo>
                    <a:pt x="21985" y="26680"/>
                  </a:lnTo>
                  <a:lnTo>
                    <a:pt x="24091" y="24969"/>
                  </a:lnTo>
                  <a:lnTo>
                    <a:pt x="26329" y="22819"/>
                  </a:lnTo>
                  <a:lnTo>
                    <a:pt x="28216" y="21064"/>
                  </a:lnTo>
                  <a:lnTo>
                    <a:pt x="30585" y="17904"/>
                  </a:lnTo>
                  <a:lnTo>
                    <a:pt x="32209" y="15578"/>
                  </a:lnTo>
                  <a:lnTo>
                    <a:pt x="33657" y="13121"/>
                  </a:lnTo>
                  <a:lnTo>
                    <a:pt x="34886" y="11015"/>
                  </a:lnTo>
                  <a:lnTo>
                    <a:pt x="37080" y="7066"/>
                  </a:lnTo>
                  <a:lnTo>
                    <a:pt x="38089" y="5135"/>
                  </a:lnTo>
                  <a:lnTo>
                    <a:pt x="38089" y="5091"/>
                  </a:lnTo>
                  <a:lnTo>
                    <a:pt x="38879" y="2809"/>
                  </a:lnTo>
                  <a:lnTo>
                    <a:pt x="39800" y="264"/>
                  </a:lnTo>
                  <a:lnTo>
                    <a:pt x="39800" y="176"/>
                  </a:lnTo>
                  <a:lnTo>
                    <a:pt x="39756" y="133"/>
                  </a:lnTo>
                  <a:lnTo>
                    <a:pt x="39713" y="45"/>
                  </a:lnTo>
                  <a:lnTo>
                    <a:pt x="39669" y="45"/>
                  </a:lnTo>
                  <a:lnTo>
                    <a:pt x="39581"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 name="Google Shape;1312;p17"/>
            <p:cNvSpPr/>
            <p:nvPr/>
          </p:nvSpPr>
          <p:spPr>
            <a:xfrm>
              <a:off x="5493900" y="1863050"/>
              <a:ext cx="967600" cy="891900"/>
            </a:xfrm>
            <a:custGeom>
              <a:rect b="b" l="l" r="r" t="t"/>
              <a:pathLst>
                <a:path extrusionOk="0" h="35676" w="38704">
                  <a:moveTo>
                    <a:pt x="38484" y="0"/>
                  </a:moveTo>
                  <a:lnTo>
                    <a:pt x="38396" y="44"/>
                  </a:lnTo>
                  <a:lnTo>
                    <a:pt x="38352" y="88"/>
                  </a:lnTo>
                  <a:lnTo>
                    <a:pt x="37562" y="2107"/>
                  </a:lnTo>
                  <a:lnTo>
                    <a:pt x="36334" y="4345"/>
                  </a:lnTo>
                  <a:lnTo>
                    <a:pt x="34930" y="6934"/>
                  </a:lnTo>
                  <a:lnTo>
                    <a:pt x="33789" y="8820"/>
                  </a:lnTo>
                  <a:lnTo>
                    <a:pt x="32648" y="10707"/>
                  </a:lnTo>
                  <a:lnTo>
                    <a:pt x="31244" y="12770"/>
                  </a:lnTo>
                  <a:lnTo>
                    <a:pt x="29708" y="14700"/>
                  </a:lnTo>
                  <a:lnTo>
                    <a:pt x="28172" y="16499"/>
                  </a:lnTo>
                  <a:lnTo>
                    <a:pt x="27207" y="17553"/>
                  </a:lnTo>
                  <a:lnTo>
                    <a:pt x="26241" y="18562"/>
                  </a:lnTo>
                  <a:lnTo>
                    <a:pt x="25188" y="19527"/>
                  </a:lnTo>
                  <a:lnTo>
                    <a:pt x="24135" y="20449"/>
                  </a:lnTo>
                  <a:lnTo>
                    <a:pt x="23082" y="21370"/>
                  </a:lnTo>
                  <a:lnTo>
                    <a:pt x="21941" y="22248"/>
                  </a:lnTo>
                  <a:lnTo>
                    <a:pt x="20800" y="23038"/>
                  </a:lnTo>
                  <a:lnTo>
                    <a:pt x="19659" y="23871"/>
                  </a:lnTo>
                  <a:lnTo>
                    <a:pt x="18474" y="24661"/>
                  </a:lnTo>
                  <a:lnTo>
                    <a:pt x="17290" y="25407"/>
                  </a:lnTo>
                  <a:lnTo>
                    <a:pt x="14876" y="26855"/>
                  </a:lnTo>
                  <a:lnTo>
                    <a:pt x="12463" y="28259"/>
                  </a:lnTo>
                  <a:lnTo>
                    <a:pt x="10005" y="29620"/>
                  </a:lnTo>
                  <a:lnTo>
                    <a:pt x="7680" y="30936"/>
                  </a:lnTo>
                  <a:lnTo>
                    <a:pt x="5354" y="32296"/>
                  </a:lnTo>
                  <a:lnTo>
                    <a:pt x="3028" y="33613"/>
                  </a:lnTo>
                  <a:lnTo>
                    <a:pt x="88" y="35324"/>
                  </a:lnTo>
                  <a:lnTo>
                    <a:pt x="44" y="35368"/>
                  </a:lnTo>
                  <a:lnTo>
                    <a:pt x="1" y="35456"/>
                  </a:lnTo>
                  <a:lnTo>
                    <a:pt x="1" y="35500"/>
                  </a:lnTo>
                  <a:lnTo>
                    <a:pt x="44" y="35587"/>
                  </a:lnTo>
                  <a:lnTo>
                    <a:pt x="88" y="35631"/>
                  </a:lnTo>
                  <a:lnTo>
                    <a:pt x="176" y="35675"/>
                  </a:lnTo>
                  <a:lnTo>
                    <a:pt x="264" y="35631"/>
                  </a:lnTo>
                  <a:lnTo>
                    <a:pt x="3204" y="33920"/>
                  </a:lnTo>
                  <a:lnTo>
                    <a:pt x="5530" y="32604"/>
                  </a:lnTo>
                  <a:lnTo>
                    <a:pt x="7855" y="31243"/>
                  </a:lnTo>
                  <a:lnTo>
                    <a:pt x="10181" y="29927"/>
                  </a:lnTo>
                  <a:lnTo>
                    <a:pt x="12638" y="28567"/>
                  </a:lnTo>
                  <a:lnTo>
                    <a:pt x="15096" y="27162"/>
                  </a:lnTo>
                  <a:lnTo>
                    <a:pt x="17509" y="25670"/>
                  </a:lnTo>
                  <a:lnTo>
                    <a:pt x="18694" y="24925"/>
                  </a:lnTo>
                  <a:lnTo>
                    <a:pt x="19878" y="24135"/>
                  </a:lnTo>
                  <a:lnTo>
                    <a:pt x="21019" y="23345"/>
                  </a:lnTo>
                  <a:lnTo>
                    <a:pt x="22160" y="22511"/>
                  </a:lnTo>
                  <a:lnTo>
                    <a:pt x="23301" y="21633"/>
                  </a:lnTo>
                  <a:lnTo>
                    <a:pt x="24398" y="20712"/>
                  </a:lnTo>
                  <a:lnTo>
                    <a:pt x="25451" y="19791"/>
                  </a:lnTo>
                  <a:lnTo>
                    <a:pt x="26461" y="18825"/>
                  </a:lnTo>
                  <a:lnTo>
                    <a:pt x="27470" y="17772"/>
                  </a:lnTo>
                  <a:lnTo>
                    <a:pt x="28435" y="16719"/>
                  </a:lnTo>
                  <a:lnTo>
                    <a:pt x="30015" y="14920"/>
                  </a:lnTo>
                  <a:lnTo>
                    <a:pt x="31551" y="12945"/>
                  </a:lnTo>
                  <a:lnTo>
                    <a:pt x="32955" y="10883"/>
                  </a:lnTo>
                  <a:lnTo>
                    <a:pt x="34096" y="8996"/>
                  </a:lnTo>
                  <a:lnTo>
                    <a:pt x="35237" y="7109"/>
                  </a:lnTo>
                  <a:lnTo>
                    <a:pt x="36641" y="4520"/>
                  </a:lnTo>
                  <a:lnTo>
                    <a:pt x="37870" y="2238"/>
                  </a:lnTo>
                  <a:lnTo>
                    <a:pt x="38703" y="220"/>
                  </a:lnTo>
                  <a:lnTo>
                    <a:pt x="38703" y="132"/>
                  </a:lnTo>
                  <a:lnTo>
                    <a:pt x="38703" y="88"/>
                  </a:lnTo>
                  <a:lnTo>
                    <a:pt x="38659" y="44"/>
                  </a:lnTo>
                  <a:lnTo>
                    <a:pt x="38615"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 name="Google Shape;1313;p17"/>
            <p:cNvSpPr/>
            <p:nvPr/>
          </p:nvSpPr>
          <p:spPr>
            <a:xfrm>
              <a:off x="5469775" y="1897050"/>
              <a:ext cx="943450" cy="837050"/>
            </a:xfrm>
            <a:custGeom>
              <a:rect b="b" l="l" r="r" t="t"/>
              <a:pathLst>
                <a:path extrusionOk="0" h="33482" w="37738">
                  <a:moveTo>
                    <a:pt x="37518" y="1"/>
                  </a:moveTo>
                  <a:lnTo>
                    <a:pt x="37430" y="45"/>
                  </a:lnTo>
                  <a:lnTo>
                    <a:pt x="37386" y="89"/>
                  </a:lnTo>
                  <a:lnTo>
                    <a:pt x="36114" y="2502"/>
                  </a:lnTo>
                  <a:lnTo>
                    <a:pt x="34841" y="4915"/>
                  </a:lnTo>
                  <a:lnTo>
                    <a:pt x="33569" y="7066"/>
                  </a:lnTo>
                  <a:lnTo>
                    <a:pt x="32472" y="8908"/>
                  </a:lnTo>
                  <a:lnTo>
                    <a:pt x="31155" y="10751"/>
                  </a:lnTo>
                  <a:lnTo>
                    <a:pt x="29751" y="12551"/>
                  </a:lnTo>
                  <a:lnTo>
                    <a:pt x="27601" y="14964"/>
                  </a:lnTo>
                  <a:lnTo>
                    <a:pt x="26504" y="16105"/>
                  </a:lnTo>
                  <a:lnTo>
                    <a:pt x="25363" y="17202"/>
                  </a:lnTo>
                  <a:lnTo>
                    <a:pt x="24178" y="18255"/>
                  </a:lnTo>
                  <a:lnTo>
                    <a:pt x="22950" y="19264"/>
                  </a:lnTo>
                  <a:lnTo>
                    <a:pt x="21721" y="20230"/>
                  </a:lnTo>
                  <a:lnTo>
                    <a:pt x="20449" y="21195"/>
                  </a:lnTo>
                  <a:lnTo>
                    <a:pt x="19176" y="22073"/>
                  </a:lnTo>
                  <a:lnTo>
                    <a:pt x="17860" y="22994"/>
                  </a:lnTo>
                  <a:lnTo>
                    <a:pt x="16499" y="23828"/>
                  </a:lnTo>
                  <a:lnTo>
                    <a:pt x="15139" y="24662"/>
                  </a:lnTo>
                  <a:lnTo>
                    <a:pt x="12418" y="26285"/>
                  </a:lnTo>
                  <a:lnTo>
                    <a:pt x="9654" y="27821"/>
                  </a:lnTo>
                  <a:lnTo>
                    <a:pt x="6889" y="29313"/>
                  </a:lnTo>
                  <a:lnTo>
                    <a:pt x="5222" y="30278"/>
                  </a:lnTo>
                  <a:lnTo>
                    <a:pt x="2852" y="31463"/>
                  </a:lnTo>
                  <a:lnTo>
                    <a:pt x="88" y="33130"/>
                  </a:lnTo>
                  <a:lnTo>
                    <a:pt x="44" y="33174"/>
                  </a:lnTo>
                  <a:lnTo>
                    <a:pt x="0" y="33262"/>
                  </a:lnTo>
                  <a:lnTo>
                    <a:pt x="0" y="33306"/>
                  </a:lnTo>
                  <a:lnTo>
                    <a:pt x="44" y="33394"/>
                  </a:lnTo>
                  <a:lnTo>
                    <a:pt x="88" y="33438"/>
                  </a:lnTo>
                  <a:lnTo>
                    <a:pt x="176" y="33481"/>
                  </a:lnTo>
                  <a:lnTo>
                    <a:pt x="264" y="33438"/>
                  </a:lnTo>
                  <a:lnTo>
                    <a:pt x="3028" y="31770"/>
                  </a:lnTo>
                  <a:lnTo>
                    <a:pt x="5354" y="30585"/>
                  </a:lnTo>
                  <a:lnTo>
                    <a:pt x="7065" y="29620"/>
                  </a:lnTo>
                  <a:lnTo>
                    <a:pt x="9829" y="28128"/>
                  </a:lnTo>
                  <a:lnTo>
                    <a:pt x="12594" y="26548"/>
                  </a:lnTo>
                  <a:lnTo>
                    <a:pt x="15358" y="24969"/>
                  </a:lnTo>
                  <a:lnTo>
                    <a:pt x="16719" y="24135"/>
                  </a:lnTo>
                  <a:lnTo>
                    <a:pt x="18035" y="23257"/>
                  </a:lnTo>
                  <a:lnTo>
                    <a:pt x="19352" y="22380"/>
                  </a:lnTo>
                  <a:lnTo>
                    <a:pt x="20668" y="21458"/>
                  </a:lnTo>
                  <a:lnTo>
                    <a:pt x="21941" y="20493"/>
                  </a:lnTo>
                  <a:lnTo>
                    <a:pt x="23213" y="19528"/>
                  </a:lnTo>
                  <a:lnTo>
                    <a:pt x="24398" y="18518"/>
                  </a:lnTo>
                  <a:lnTo>
                    <a:pt x="25583" y="17465"/>
                  </a:lnTo>
                  <a:lnTo>
                    <a:pt x="26767" y="16324"/>
                  </a:lnTo>
                  <a:lnTo>
                    <a:pt x="27864" y="15183"/>
                  </a:lnTo>
                  <a:lnTo>
                    <a:pt x="30015" y="12814"/>
                  </a:lnTo>
                  <a:lnTo>
                    <a:pt x="31463" y="10971"/>
                  </a:lnTo>
                  <a:lnTo>
                    <a:pt x="32779" y="9084"/>
                  </a:lnTo>
                  <a:lnTo>
                    <a:pt x="33876" y="7241"/>
                  </a:lnTo>
                  <a:lnTo>
                    <a:pt x="35149" y="5091"/>
                  </a:lnTo>
                  <a:lnTo>
                    <a:pt x="36465" y="2677"/>
                  </a:lnTo>
                  <a:lnTo>
                    <a:pt x="37694" y="264"/>
                  </a:lnTo>
                  <a:lnTo>
                    <a:pt x="37738" y="220"/>
                  </a:lnTo>
                  <a:lnTo>
                    <a:pt x="37738" y="132"/>
                  </a:lnTo>
                  <a:lnTo>
                    <a:pt x="37694" y="89"/>
                  </a:lnTo>
                  <a:lnTo>
                    <a:pt x="37650" y="45"/>
                  </a:lnTo>
                  <a:lnTo>
                    <a:pt x="37562"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 name="Google Shape;1314;p17"/>
            <p:cNvSpPr/>
            <p:nvPr/>
          </p:nvSpPr>
          <p:spPr>
            <a:xfrm>
              <a:off x="5446725" y="1902550"/>
              <a:ext cx="929200" cy="809600"/>
            </a:xfrm>
            <a:custGeom>
              <a:rect b="b" l="l" r="r" t="t"/>
              <a:pathLst>
                <a:path extrusionOk="0" h="32384" w="37168">
                  <a:moveTo>
                    <a:pt x="36860" y="0"/>
                  </a:moveTo>
                  <a:lnTo>
                    <a:pt x="36817" y="88"/>
                  </a:lnTo>
                  <a:lnTo>
                    <a:pt x="36202" y="1229"/>
                  </a:lnTo>
                  <a:lnTo>
                    <a:pt x="35237" y="3028"/>
                  </a:lnTo>
                  <a:lnTo>
                    <a:pt x="34271" y="4783"/>
                  </a:lnTo>
                  <a:lnTo>
                    <a:pt x="33306" y="6451"/>
                  </a:lnTo>
                  <a:lnTo>
                    <a:pt x="32297" y="8118"/>
                  </a:lnTo>
                  <a:lnTo>
                    <a:pt x="31156" y="9742"/>
                  </a:lnTo>
                  <a:lnTo>
                    <a:pt x="30585" y="10531"/>
                  </a:lnTo>
                  <a:lnTo>
                    <a:pt x="29971" y="11321"/>
                  </a:lnTo>
                  <a:lnTo>
                    <a:pt x="29313" y="12111"/>
                  </a:lnTo>
                  <a:lnTo>
                    <a:pt x="28655" y="12901"/>
                  </a:lnTo>
                  <a:lnTo>
                    <a:pt x="27909" y="13691"/>
                  </a:lnTo>
                  <a:lnTo>
                    <a:pt x="27163" y="14437"/>
                  </a:lnTo>
                  <a:lnTo>
                    <a:pt x="25232" y="16280"/>
                  </a:lnTo>
                  <a:lnTo>
                    <a:pt x="23257" y="17947"/>
                  </a:lnTo>
                  <a:lnTo>
                    <a:pt x="21283" y="19395"/>
                  </a:lnTo>
                  <a:lnTo>
                    <a:pt x="19089" y="21194"/>
                  </a:lnTo>
                  <a:lnTo>
                    <a:pt x="16588" y="22906"/>
                  </a:lnTo>
                  <a:lnTo>
                    <a:pt x="12112" y="25495"/>
                  </a:lnTo>
                  <a:lnTo>
                    <a:pt x="9303" y="27030"/>
                  </a:lnTo>
                  <a:lnTo>
                    <a:pt x="7241" y="28171"/>
                  </a:lnTo>
                  <a:lnTo>
                    <a:pt x="3292" y="30146"/>
                  </a:lnTo>
                  <a:lnTo>
                    <a:pt x="89" y="32033"/>
                  </a:lnTo>
                  <a:lnTo>
                    <a:pt x="45" y="32077"/>
                  </a:lnTo>
                  <a:lnTo>
                    <a:pt x="1" y="32164"/>
                  </a:lnTo>
                  <a:lnTo>
                    <a:pt x="1" y="32208"/>
                  </a:lnTo>
                  <a:lnTo>
                    <a:pt x="1" y="32296"/>
                  </a:lnTo>
                  <a:lnTo>
                    <a:pt x="89" y="32340"/>
                  </a:lnTo>
                  <a:lnTo>
                    <a:pt x="176" y="32384"/>
                  </a:lnTo>
                  <a:lnTo>
                    <a:pt x="264" y="32340"/>
                  </a:lnTo>
                  <a:lnTo>
                    <a:pt x="3467" y="30453"/>
                  </a:lnTo>
                  <a:lnTo>
                    <a:pt x="7417" y="28479"/>
                  </a:lnTo>
                  <a:lnTo>
                    <a:pt x="9479" y="27338"/>
                  </a:lnTo>
                  <a:lnTo>
                    <a:pt x="12287" y="25802"/>
                  </a:lnTo>
                  <a:lnTo>
                    <a:pt x="16763" y="23169"/>
                  </a:lnTo>
                  <a:lnTo>
                    <a:pt x="19308" y="21458"/>
                  </a:lnTo>
                  <a:lnTo>
                    <a:pt x="21502" y="19659"/>
                  </a:lnTo>
                  <a:lnTo>
                    <a:pt x="23477" y="18211"/>
                  </a:lnTo>
                  <a:lnTo>
                    <a:pt x="25451" y="16543"/>
                  </a:lnTo>
                  <a:lnTo>
                    <a:pt x="27382" y="14700"/>
                  </a:lnTo>
                  <a:lnTo>
                    <a:pt x="28172" y="13910"/>
                  </a:lnTo>
                  <a:lnTo>
                    <a:pt x="28918" y="13120"/>
                  </a:lnTo>
                  <a:lnTo>
                    <a:pt x="29576" y="12331"/>
                  </a:lnTo>
                  <a:lnTo>
                    <a:pt x="30234" y="11541"/>
                  </a:lnTo>
                  <a:lnTo>
                    <a:pt x="30849" y="10751"/>
                  </a:lnTo>
                  <a:lnTo>
                    <a:pt x="31463" y="9917"/>
                  </a:lnTo>
                  <a:lnTo>
                    <a:pt x="32560" y="8294"/>
                  </a:lnTo>
                  <a:lnTo>
                    <a:pt x="33613" y="6626"/>
                  </a:lnTo>
                  <a:lnTo>
                    <a:pt x="34579" y="4959"/>
                  </a:lnTo>
                  <a:lnTo>
                    <a:pt x="35544" y="3203"/>
                  </a:lnTo>
                  <a:lnTo>
                    <a:pt x="36509" y="1404"/>
                  </a:lnTo>
                  <a:lnTo>
                    <a:pt x="37124" y="220"/>
                  </a:lnTo>
                  <a:lnTo>
                    <a:pt x="37168" y="176"/>
                  </a:lnTo>
                  <a:lnTo>
                    <a:pt x="37168" y="88"/>
                  </a:lnTo>
                  <a:lnTo>
                    <a:pt x="37124" y="44"/>
                  </a:lnTo>
                  <a:lnTo>
                    <a:pt x="37080"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 name="Google Shape;1315;p17"/>
            <p:cNvSpPr/>
            <p:nvPr/>
          </p:nvSpPr>
          <p:spPr>
            <a:xfrm>
              <a:off x="5422600" y="1929975"/>
              <a:ext cx="900675" cy="760250"/>
            </a:xfrm>
            <a:custGeom>
              <a:rect b="b" l="l" r="r" t="t"/>
              <a:pathLst>
                <a:path extrusionOk="0" h="30410" w="36027">
                  <a:moveTo>
                    <a:pt x="35807" y="0"/>
                  </a:moveTo>
                  <a:lnTo>
                    <a:pt x="35763" y="44"/>
                  </a:lnTo>
                  <a:lnTo>
                    <a:pt x="35719" y="88"/>
                  </a:lnTo>
                  <a:lnTo>
                    <a:pt x="34315" y="2677"/>
                  </a:lnTo>
                  <a:lnTo>
                    <a:pt x="33350" y="4476"/>
                  </a:lnTo>
                  <a:lnTo>
                    <a:pt x="32340" y="6187"/>
                  </a:lnTo>
                  <a:lnTo>
                    <a:pt x="31814" y="7021"/>
                  </a:lnTo>
                  <a:lnTo>
                    <a:pt x="31243" y="7855"/>
                  </a:lnTo>
                  <a:lnTo>
                    <a:pt x="30673" y="8645"/>
                  </a:lnTo>
                  <a:lnTo>
                    <a:pt x="30059" y="9391"/>
                  </a:lnTo>
                  <a:lnTo>
                    <a:pt x="29400" y="10180"/>
                  </a:lnTo>
                  <a:lnTo>
                    <a:pt x="28786" y="10926"/>
                  </a:lnTo>
                  <a:lnTo>
                    <a:pt x="28084" y="11672"/>
                  </a:lnTo>
                  <a:lnTo>
                    <a:pt x="27382" y="12374"/>
                  </a:lnTo>
                  <a:lnTo>
                    <a:pt x="25890" y="13779"/>
                  </a:lnTo>
                  <a:lnTo>
                    <a:pt x="24310" y="15183"/>
                  </a:lnTo>
                  <a:lnTo>
                    <a:pt x="22643" y="16411"/>
                  </a:lnTo>
                  <a:lnTo>
                    <a:pt x="20975" y="17772"/>
                  </a:lnTo>
                  <a:lnTo>
                    <a:pt x="20361" y="18342"/>
                  </a:lnTo>
                  <a:lnTo>
                    <a:pt x="19703" y="18913"/>
                  </a:lnTo>
                  <a:lnTo>
                    <a:pt x="19045" y="19439"/>
                  </a:lnTo>
                  <a:lnTo>
                    <a:pt x="18342" y="19966"/>
                  </a:lnTo>
                  <a:lnTo>
                    <a:pt x="16851" y="20975"/>
                  </a:lnTo>
                  <a:lnTo>
                    <a:pt x="15271" y="21940"/>
                  </a:lnTo>
                  <a:lnTo>
                    <a:pt x="13647" y="22906"/>
                  </a:lnTo>
                  <a:lnTo>
                    <a:pt x="12024" y="23783"/>
                  </a:lnTo>
                  <a:lnTo>
                    <a:pt x="8820" y="25495"/>
                  </a:lnTo>
                  <a:lnTo>
                    <a:pt x="7241" y="26328"/>
                  </a:lnTo>
                  <a:lnTo>
                    <a:pt x="3379" y="28171"/>
                  </a:lnTo>
                  <a:lnTo>
                    <a:pt x="88" y="30058"/>
                  </a:lnTo>
                  <a:lnTo>
                    <a:pt x="44" y="30102"/>
                  </a:lnTo>
                  <a:lnTo>
                    <a:pt x="0" y="30190"/>
                  </a:lnTo>
                  <a:lnTo>
                    <a:pt x="0" y="30234"/>
                  </a:lnTo>
                  <a:lnTo>
                    <a:pt x="44" y="30321"/>
                  </a:lnTo>
                  <a:lnTo>
                    <a:pt x="88" y="30365"/>
                  </a:lnTo>
                  <a:lnTo>
                    <a:pt x="176" y="30409"/>
                  </a:lnTo>
                  <a:lnTo>
                    <a:pt x="264" y="30365"/>
                  </a:lnTo>
                  <a:lnTo>
                    <a:pt x="3555" y="28479"/>
                  </a:lnTo>
                  <a:lnTo>
                    <a:pt x="7372" y="26636"/>
                  </a:lnTo>
                  <a:lnTo>
                    <a:pt x="8952" y="25802"/>
                  </a:lnTo>
                  <a:lnTo>
                    <a:pt x="12199" y="24090"/>
                  </a:lnTo>
                  <a:lnTo>
                    <a:pt x="13867" y="23213"/>
                  </a:lnTo>
                  <a:lnTo>
                    <a:pt x="15490" y="22248"/>
                  </a:lnTo>
                  <a:lnTo>
                    <a:pt x="17026" y="21282"/>
                  </a:lnTo>
                  <a:lnTo>
                    <a:pt x="18562" y="20229"/>
                  </a:lnTo>
                  <a:lnTo>
                    <a:pt x="19264" y="19702"/>
                  </a:lnTo>
                  <a:lnTo>
                    <a:pt x="19922" y="19176"/>
                  </a:lnTo>
                  <a:lnTo>
                    <a:pt x="20580" y="18605"/>
                  </a:lnTo>
                  <a:lnTo>
                    <a:pt x="21239" y="18035"/>
                  </a:lnTo>
                  <a:lnTo>
                    <a:pt x="22862" y="16675"/>
                  </a:lnTo>
                  <a:lnTo>
                    <a:pt x="24530" y="15446"/>
                  </a:lnTo>
                  <a:lnTo>
                    <a:pt x="26153" y="14042"/>
                  </a:lnTo>
                  <a:lnTo>
                    <a:pt x="27645" y="12638"/>
                  </a:lnTo>
                  <a:lnTo>
                    <a:pt x="28347" y="11892"/>
                  </a:lnTo>
                  <a:lnTo>
                    <a:pt x="29049" y="11146"/>
                  </a:lnTo>
                  <a:lnTo>
                    <a:pt x="29708" y="10400"/>
                  </a:lnTo>
                  <a:lnTo>
                    <a:pt x="30322" y="9610"/>
                  </a:lnTo>
                  <a:lnTo>
                    <a:pt x="30936" y="8864"/>
                  </a:lnTo>
                  <a:lnTo>
                    <a:pt x="31507" y="8030"/>
                  </a:lnTo>
                  <a:lnTo>
                    <a:pt x="32077" y="7240"/>
                  </a:lnTo>
                  <a:lnTo>
                    <a:pt x="32647" y="6407"/>
                  </a:lnTo>
                  <a:lnTo>
                    <a:pt x="33174" y="5529"/>
                  </a:lnTo>
                  <a:lnTo>
                    <a:pt x="33657" y="4652"/>
                  </a:lnTo>
                  <a:lnTo>
                    <a:pt x="34666" y="2809"/>
                  </a:lnTo>
                  <a:lnTo>
                    <a:pt x="36026" y="263"/>
                  </a:lnTo>
                  <a:lnTo>
                    <a:pt x="36026" y="176"/>
                  </a:lnTo>
                  <a:lnTo>
                    <a:pt x="36026" y="132"/>
                  </a:lnTo>
                  <a:lnTo>
                    <a:pt x="35982" y="44"/>
                  </a:lnTo>
                  <a:lnTo>
                    <a:pt x="35939"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 name="Google Shape;1316;p17"/>
            <p:cNvSpPr/>
            <p:nvPr/>
          </p:nvSpPr>
          <p:spPr>
            <a:xfrm>
              <a:off x="5375425" y="2000175"/>
              <a:ext cx="840325" cy="647250"/>
            </a:xfrm>
            <a:custGeom>
              <a:rect b="b" l="l" r="r" t="t"/>
              <a:pathLst>
                <a:path extrusionOk="0" h="25890" w="33613">
                  <a:moveTo>
                    <a:pt x="33350" y="1"/>
                  </a:moveTo>
                  <a:lnTo>
                    <a:pt x="33306" y="88"/>
                  </a:lnTo>
                  <a:lnTo>
                    <a:pt x="31638" y="2897"/>
                  </a:lnTo>
                  <a:lnTo>
                    <a:pt x="30322" y="4783"/>
                  </a:lnTo>
                  <a:lnTo>
                    <a:pt x="28874" y="6495"/>
                  </a:lnTo>
                  <a:lnTo>
                    <a:pt x="26943" y="8426"/>
                  </a:lnTo>
                  <a:lnTo>
                    <a:pt x="25056" y="10049"/>
                  </a:lnTo>
                  <a:lnTo>
                    <a:pt x="22994" y="11673"/>
                  </a:lnTo>
                  <a:lnTo>
                    <a:pt x="20361" y="14042"/>
                  </a:lnTo>
                  <a:lnTo>
                    <a:pt x="18123" y="15929"/>
                  </a:lnTo>
                  <a:lnTo>
                    <a:pt x="16105" y="17289"/>
                  </a:lnTo>
                  <a:lnTo>
                    <a:pt x="14174" y="18430"/>
                  </a:lnTo>
                  <a:lnTo>
                    <a:pt x="12112" y="19571"/>
                  </a:lnTo>
                  <a:lnTo>
                    <a:pt x="7811" y="21677"/>
                  </a:lnTo>
                  <a:lnTo>
                    <a:pt x="5661" y="22555"/>
                  </a:lnTo>
                  <a:lnTo>
                    <a:pt x="3511" y="23608"/>
                  </a:lnTo>
                  <a:lnTo>
                    <a:pt x="88" y="25539"/>
                  </a:lnTo>
                  <a:lnTo>
                    <a:pt x="1" y="25583"/>
                  </a:lnTo>
                  <a:lnTo>
                    <a:pt x="1" y="25671"/>
                  </a:lnTo>
                  <a:lnTo>
                    <a:pt x="1" y="25714"/>
                  </a:lnTo>
                  <a:lnTo>
                    <a:pt x="1" y="25802"/>
                  </a:lnTo>
                  <a:lnTo>
                    <a:pt x="88" y="25846"/>
                  </a:lnTo>
                  <a:lnTo>
                    <a:pt x="176" y="25890"/>
                  </a:lnTo>
                  <a:lnTo>
                    <a:pt x="264" y="25846"/>
                  </a:lnTo>
                  <a:lnTo>
                    <a:pt x="3686" y="23915"/>
                  </a:lnTo>
                  <a:lnTo>
                    <a:pt x="5793" y="22862"/>
                  </a:lnTo>
                  <a:lnTo>
                    <a:pt x="7943" y="22028"/>
                  </a:lnTo>
                  <a:lnTo>
                    <a:pt x="12287" y="19878"/>
                  </a:lnTo>
                  <a:lnTo>
                    <a:pt x="14349" y="18737"/>
                  </a:lnTo>
                  <a:lnTo>
                    <a:pt x="16280" y="17553"/>
                  </a:lnTo>
                  <a:lnTo>
                    <a:pt x="18299" y="16236"/>
                  </a:lnTo>
                  <a:lnTo>
                    <a:pt x="18343" y="16236"/>
                  </a:lnTo>
                  <a:lnTo>
                    <a:pt x="20580" y="14306"/>
                  </a:lnTo>
                  <a:lnTo>
                    <a:pt x="23213" y="11936"/>
                  </a:lnTo>
                  <a:lnTo>
                    <a:pt x="25276" y="10312"/>
                  </a:lnTo>
                  <a:lnTo>
                    <a:pt x="27206" y="8689"/>
                  </a:lnTo>
                  <a:lnTo>
                    <a:pt x="29137" y="6714"/>
                  </a:lnTo>
                  <a:lnTo>
                    <a:pt x="30585" y="5003"/>
                  </a:lnTo>
                  <a:lnTo>
                    <a:pt x="31946" y="3072"/>
                  </a:lnTo>
                  <a:lnTo>
                    <a:pt x="33569" y="264"/>
                  </a:lnTo>
                  <a:lnTo>
                    <a:pt x="33613" y="176"/>
                  </a:lnTo>
                  <a:lnTo>
                    <a:pt x="33613" y="132"/>
                  </a:lnTo>
                  <a:lnTo>
                    <a:pt x="33569" y="44"/>
                  </a:lnTo>
                  <a:lnTo>
                    <a:pt x="33525"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 name="Google Shape;1317;p17"/>
            <p:cNvSpPr/>
            <p:nvPr/>
          </p:nvSpPr>
          <p:spPr>
            <a:xfrm>
              <a:off x="5351300" y="2536625"/>
              <a:ext cx="160175" cy="88875"/>
            </a:xfrm>
            <a:custGeom>
              <a:rect b="b" l="l" r="r" t="t"/>
              <a:pathLst>
                <a:path extrusionOk="0" h="3555" w="6407">
                  <a:moveTo>
                    <a:pt x="6231" y="0"/>
                  </a:moveTo>
                  <a:lnTo>
                    <a:pt x="6143" y="44"/>
                  </a:lnTo>
                  <a:lnTo>
                    <a:pt x="3554" y="1273"/>
                  </a:lnTo>
                  <a:lnTo>
                    <a:pt x="88" y="3247"/>
                  </a:lnTo>
                  <a:lnTo>
                    <a:pt x="44" y="3291"/>
                  </a:lnTo>
                  <a:lnTo>
                    <a:pt x="0" y="3335"/>
                  </a:lnTo>
                  <a:lnTo>
                    <a:pt x="0" y="3423"/>
                  </a:lnTo>
                  <a:lnTo>
                    <a:pt x="44" y="3467"/>
                  </a:lnTo>
                  <a:lnTo>
                    <a:pt x="88" y="3554"/>
                  </a:lnTo>
                  <a:lnTo>
                    <a:pt x="263" y="3554"/>
                  </a:lnTo>
                  <a:lnTo>
                    <a:pt x="3730" y="1580"/>
                  </a:lnTo>
                  <a:lnTo>
                    <a:pt x="6319" y="351"/>
                  </a:lnTo>
                  <a:lnTo>
                    <a:pt x="6363" y="307"/>
                  </a:lnTo>
                  <a:lnTo>
                    <a:pt x="6407" y="263"/>
                  </a:lnTo>
                  <a:lnTo>
                    <a:pt x="6407" y="176"/>
                  </a:lnTo>
                  <a:lnTo>
                    <a:pt x="6363" y="132"/>
                  </a:lnTo>
                  <a:lnTo>
                    <a:pt x="6363" y="44"/>
                  </a:lnTo>
                  <a:lnTo>
                    <a:pt x="6275" y="44"/>
                  </a:lnTo>
                  <a:lnTo>
                    <a:pt x="6231"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 name="Google Shape;1318;p17"/>
            <p:cNvSpPr/>
            <p:nvPr/>
          </p:nvSpPr>
          <p:spPr>
            <a:xfrm>
              <a:off x="5904175" y="2181175"/>
              <a:ext cx="137150" cy="118500"/>
            </a:xfrm>
            <a:custGeom>
              <a:rect b="b" l="l" r="r" t="t"/>
              <a:pathLst>
                <a:path extrusionOk="0" h="4740" w="5486">
                  <a:moveTo>
                    <a:pt x="5267" y="1"/>
                  </a:moveTo>
                  <a:lnTo>
                    <a:pt x="5223" y="45"/>
                  </a:lnTo>
                  <a:lnTo>
                    <a:pt x="3555" y="1493"/>
                  </a:lnTo>
                  <a:lnTo>
                    <a:pt x="89" y="4433"/>
                  </a:lnTo>
                  <a:lnTo>
                    <a:pt x="45" y="4477"/>
                  </a:lnTo>
                  <a:lnTo>
                    <a:pt x="1" y="4564"/>
                  </a:lnTo>
                  <a:lnTo>
                    <a:pt x="1" y="4608"/>
                  </a:lnTo>
                  <a:lnTo>
                    <a:pt x="45" y="4696"/>
                  </a:lnTo>
                  <a:lnTo>
                    <a:pt x="89" y="4740"/>
                  </a:lnTo>
                  <a:lnTo>
                    <a:pt x="176" y="4740"/>
                  </a:lnTo>
                  <a:lnTo>
                    <a:pt x="308" y="4696"/>
                  </a:lnTo>
                  <a:lnTo>
                    <a:pt x="3775" y="1756"/>
                  </a:lnTo>
                  <a:lnTo>
                    <a:pt x="5442" y="308"/>
                  </a:lnTo>
                  <a:lnTo>
                    <a:pt x="5486" y="264"/>
                  </a:lnTo>
                  <a:lnTo>
                    <a:pt x="5486" y="220"/>
                  </a:lnTo>
                  <a:lnTo>
                    <a:pt x="5486" y="132"/>
                  </a:lnTo>
                  <a:lnTo>
                    <a:pt x="5442" y="89"/>
                  </a:lnTo>
                  <a:lnTo>
                    <a:pt x="5398" y="45"/>
                  </a:lnTo>
                  <a:lnTo>
                    <a:pt x="5354"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 name="Google Shape;1319;p17"/>
            <p:cNvSpPr/>
            <p:nvPr/>
          </p:nvSpPr>
          <p:spPr>
            <a:xfrm>
              <a:off x="5889925" y="2072575"/>
              <a:ext cx="210650" cy="199675"/>
            </a:xfrm>
            <a:custGeom>
              <a:rect b="b" l="l" r="r" t="t"/>
              <a:pathLst>
                <a:path extrusionOk="0" h="7987" w="8426">
                  <a:moveTo>
                    <a:pt x="8162" y="1"/>
                  </a:moveTo>
                  <a:lnTo>
                    <a:pt x="8118" y="45"/>
                  </a:lnTo>
                  <a:lnTo>
                    <a:pt x="6670" y="1800"/>
                  </a:lnTo>
                  <a:lnTo>
                    <a:pt x="4871" y="3599"/>
                  </a:lnTo>
                  <a:lnTo>
                    <a:pt x="3379" y="4784"/>
                  </a:lnTo>
                  <a:lnTo>
                    <a:pt x="1712" y="6232"/>
                  </a:lnTo>
                  <a:lnTo>
                    <a:pt x="44" y="7680"/>
                  </a:lnTo>
                  <a:lnTo>
                    <a:pt x="0" y="7724"/>
                  </a:lnTo>
                  <a:lnTo>
                    <a:pt x="0" y="7811"/>
                  </a:lnTo>
                  <a:lnTo>
                    <a:pt x="0" y="7855"/>
                  </a:lnTo>
                  <a:lnTo>
                    <a:pt x="44" y="7943"/>
                  </a:lnTo>
                  <a:lnTo>
                    <a:pt x="88" y="7987"/>
                  </a:lnTo>
                  <a:lnTo>
                    <a:pt x="176" y="7987"/>
                  </a:lnTo>
                  <a:lnTo>
                    <a:pt x="308" y="7943"/>
                  </a:lnTo>
                  <a:lnTo>
                    <a:pt x="1931" y="6495"/>
                  </a:lnTo>
                  <a:lnTo>
                    <a:pt x="3599" y="5047"/>
                  </a:lnTo>
                  <a:lnTo>
                    <a:pt x="5091" y="3862"/>
                  </a:lnTo>
                  <a:lnTo>
                    <a:pt x="6934" y="2019"/>
                  </a:lnTo>
                  <a:lnTo>
                    <a:pt x="8382" y="264"/>
                  </a:lnTo>
                  <a:lnTo>
                    <a:pt x="8426" y="220"/>
                  </a:lnTo>
                  <a:lnTo>
                    <a:pt x="8426" y="132"/>
                  </a:lnTo>
                  <a:lnTo>
                    <a:pt x="8426" y="88"/>
                  </a:lnTo>
                  <a:lnTo>
                    <a:pt x="8382"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 name="Google Shape;1320;p17"/>
            <p:cNvSpPr/>
            <p:nvPr/>
          </p:nvSpPr>
          <p:spPr>
            <a:xfrm>
              <a:off x="5303025" y="2516875"/>
              <a:ext cx="109725" cy="65825"/>
            </a:xfrm>
            <a:custGeom>
              <a:rect b="b" l="l" r="r" t="t"/>
              <a:pathLst>
                <a:path extrusionOk="0" h="2633" w="4389">
                  <a:moveTo>
                    <a:pt x="4213" y="0"/>
                  </a:moveTo>
                  <a:lnTo>
                    <a:pt x="4169" y="44"/>
                  </a:lnTo>
                  <a:lnTo>
                    <a:pt x="88" y="2282"/>
                  </a:lnTo>
                  <a:lnTo>
                    <a:pt x="44" y="2326"/>
                  </a:lnTo>
                  <a:lnTo>
                    <a:pt x="0" y="2414"/>
                  </a:lnTo>
                  <a:lnTo>
                    <a:pt x="0" y="2457"/>
                  </a:lnTo>
                  <a:lnTo>
                    <a:pt x="0" y="2545"/>
                  </a:lnTo>
                  <a:lnTo>
                    <a:pt x="88" y="2589"/>
                  </a:lnTo>
                  <a:lnTo>
                    <a:pt x="176" y="2633"/>
                  </a:lnTo>
                  <a:lnTo>
                    <a:pt x="264" y="2589"/>
                  </a:lnTo>
                  <a:lnTo>
                    <a:pt x="4301" y="351"/>
                  </a:lnTo>
                  <a:lnTo>
                    <a:pt x="4388" y="307"/>
                  </a:lnTo>
                  <a:lnTo>
                    <a:pt x="4388" y="263"/>
                  </a:lnTo>
                  <a:lnTo>
                    <a:pt x="4388" y="176"/>
                  </a:lnTo>
                  <a:lnTo>
                    <a:pt x="4388" y="132"/>
                  </a:lnTo>
                  <a:lnTo>
                    <a:pt x="4345" y="44"/>
                  </a:lnTo>
                  <a:lnTo>
                    <a:pt x="4301" y="44"/>
                  </a:lnTo>
                  <a:lnTo>
                    <a:pt x="4213"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 name="Google Shape;1321;p17"/>
            <p:cNvSpPr/>
            <p:nvPr/>
          </p:nvSpPr>
          <p:spPr>
            <a:xfrm>
              <a:off x="6039125" y="1741275"/>
              <a:ext cx="930275" cy="1504025"/>
            </a:xfrm>
            <a:custGeom>
              <a:rect b="b" l="l" r="r" t="t"/>
              <a:pathLst>
                <a:path extrusionOk="0" h="60161" w="37211">
                  <a:moveTo>
                    <a:pt x="35149" y="1"/>
                  </a:moveTo>
                  <a:lnTo>
                    <a:pt x="35105" y="45"/>
                  </a:lnTo>
                  <a:lnTo>
                    <a:pt x="35017" y="89"/>
                  </a:lnTo>
                  <a:lnTo>
                    <a:pt x="34973" y="132"/>
                  </a:lnTo>
                  <a:lnTo>
                    <a:pt x="34973" y="176"/>
                  </a:lnTo>
                  <a:lnTo>
                    <a:pt x="34973" y="264"/>
                  </a:lnTo>
                  <a:lnTo>
                    <a:pt x="35017" y="308"/>
                  </a:lnTo>
                  <a:lnTo>
                    <a:pt x="36333" y="1756"/>
                  </a:lnTo>
                  <a:lnTo>
                    <a:pt x="36509" y="2195"/>
                  </a:lnTo>
                  <a:lnTo>
                    <a:pt x="36772" y="4433"/>
                  </a:lnTo>
                  <a:lnTo>
                    <a:pt x="36860" y="7329"/>
                  </a:lnTo>
                  <a:lnTo>
                    <a:pt x="36728" y="8557"/>
                  </a:lnTo>
                  <a:lnTo>
                    <a:pt x="35938" y="10400"/>
                  </a:lnTo>
                  <a:lnTo>
                    <a:pt x="34973" y="12770"/>
                  </a:lnTo>
                  <a:lnTo>
                    <a:pt x="33657" y="16588"/>
                  </a:lnTo>
                  <a:lnTo>
                    <a:pt x="32252" y="19133"/>
                  </a:lnTo>
                  <a:lnTo>
                    <a:pt x="30936" y="21590"/>
                  </a:lnTo>
                  <a:lnTo>
                    <a:pt x="29883" y="24091"/>
                  </a:lnTo>
                  <a:lnTo>
                    <a:pt x="27250" y="28742"/>
                  </a:lnTo>
                  <a:lnTo>
                    <a:pt x="27250" y="28830"/>
                  </a:lnTo>
                  <a:lnTo>
                    <a:pt x="27206" y="30585"/>
                  </a:lnTo>
                  <a:lnTo>
                    <a:pt x="27338" y="32253"/>
                  </a:lnTo>
                  <a:lnTo>
                    <a:pt x="28435" y="40239"/>
                  </a:lnTo>
                  <a:lnTo>
                    <a:pt x="28215" y="40590"/>
                  </a:lnTo>
                  <a:lnTo>
                    <a:pt x="27426" y="41204"/>
                  </a:lnTo>
                  <a:lnTo>
                    <a:pt x="25144" y="42565"/>
                  </a:lnTo>
                  <a:lnTo>
                    <a:pt x="22730" y="44232"/>
                  </a:lnTo>
                  <a:lnTo>
                    <a:pt x="20054" y="45856"/>
                  </a:lnTo>
                  <a:lnTo>
                    <a:pt x="20054" y="45900"/>
                  </a:lnTo>
                  <a:lnTo>
                    <a:pt x="16499" y="48708"/>
                  </a:lnTo>
                  <a:lnTo>
                    <a:pt x="14569" y="49761"/>
                  </a:lnTo>
                  <a:lnTo>
                    <a:pt x="14569" y="49805"/>
                  </a:lnTo>
                  <a:lnTo>
                    <a:pt x="12418" y="51867"/>
                  </a:lnTo>
                  <a:lnTo>
                    <a:pt x="11409" y="52569"/>
                  </a:lnTo>
                  <a:lnTo>
                    <a:pt x="8118" y="54281"/>
                  </a:lnTo>
                  <a:lnTo>
                    <a:pt x="6626" y="54939"/>
                  </a:lnTo>
                  <a:lnTo>
                    <a:pt x="6626" y="54983"/>
                  </a:lnTo>
                  <a:lnTo>
                    <a:pt x="5134" y="56036"/>
                  </a:lnTo>
                  <a:lnTo>
                    <a:pt x="3160" y="57484"/>
                  </a:lnTo>
                  <a:lnTo>
                    <a:pt x="88" y="59854"/>
                  </a:lnTo>
                  <a:lnTo>
                    <a:pt x="0" y="59897"/>
                  </a:lnTo>
                  <a:lnTo>
                    <a:pt x="0" y="59941"/>
                  </a:lnTo>
                  <a:lnTo>
                    <a:pt x="0" y="60029"/>
                  </a:lnTo>
                  <a:lnTo>
                    <a:pt x="44" y="60073"/>
                  </a:lnTo>
                  <a:lnTo>
                    <a:pt x="88" y="60117"/>
                  </a:lnTo>
                  <a:lnTo>
                    <a:pt x="176" y="60161"/>
                  </a:lnTo>
                  <a:lnTo>
                    <a:pt x="264" y="60117"/>
                  </a:lnTo>
                  <a:lnTo>
                    <a:pt x="3335" y="57791"/>
                  </a:lnTo>
                  <a:lnTo>
                    <a:pt x="5354" y="56299"/>
                  </a:lnTo>
                  <a:lnTo>
                    <a:pt x="6802" y="55246"/>
                  </a:lnTo>
                  <a:lnTo>
                    <a:pt x="8250" y="54588"/>
                  </a:lnTo>
                  <a:lnTo>
                    <a:pt x="11585" y="52877"/>
                  </a:lnTo>
                  <a:lnTo>
                    <a:pt x="11585" y="52833"/>
                  </a:lnTo>
                  <a:lnTo>
                    <a:pt x="12638" y="52174"/>
                  </a:lnTo>
                  <a:lnTo>
                    <a:pt x="12638" y="52131"/>
                  </a:lnTo>
                  <a:lnTo>
                    <a:pt x="14788" y="50068"/>
                  </a:lnTo>
                  <a:lnTo>
                    <a:pt x="16675" y="48971"/>
                  </a:lnTo>
                  <a:lnTo>
                    <a:pt x="16719" y="48971"/>
                  </a:lnTo>
                  <a:lnTo>
                    <a:pt x="20229" y="46163"/>
                  </a:lnTo>
                  <a:lnTo>
                    <a:pt x="22906" y="44539"/>
                  </a:lnTo>
                  <a:lnTo>
                    <a:pt x="25319" y="42872"/>
                  </a:lnTo>
                  <a:lnTo>
                    <a:pt x="27645" y="41512"/>
                  </a:lnTo>
                  <a:lnTo>
                    <a:pt x="27645" y="41468"/>
                  </a:lnTo>
                  <a:lnTo>
                    <a:pt x="28435" y="40853"/>
                  </a:lnTo>
                  <a:lnTo>
                    <a:pt x="28479" y="40809"/>
                  </a:lnTo>
                  <a:lnTo>
                    <a:pt x="28786" y="40415"/>
                  </a:lnTo>
                  <a:lnTo>
                    <a:pt x="28786" y="40283"/>
                  </a:lnTo>
                  <a:lnTo>
                    <a:pt x="27689" y="32209"/>
                  </a:lnTo>
                  <a:lnTo>
                    <a:pt x="27557" y="30585"/>
                  </a:lnTo>
                  <a:lnTo>
                    <a:pt x="27601" y="28874"/>
                  </a:lnTo>
                  <a:lnTo>
                    <a:pt x="30190" y="24223"/>
                  </a:lnTo>
                  <a:lnTo>
                    <a:pt x="31243" y="21722"/>
                  </a:lnTo>
                  <a:lnTo>
                    <a:pt x="32560" y="19308"/>
                  </a:lnTo>
                  <a:lnTo>
                    <a:pt x="33964" y="16763"/>
                  </a:lnTo>
                  <a:lnTo>
                    <a:pt x="33964" y="16719"/>
                  </a:lnTo>
                  <a:lnTo>
                    <a:pt x="35280" y="12902"/>
                  </a:lnTo>
                  <a:lnTo>
                    <a:pt x="36246" y="10532"/>
                  </a:lnTo>
                  <a:lnTo>
                    <a:pt x="37079" y="8645"/>
                  </a:lnTo>
                  <a:lnTo>
                    <a:pt x="37079" y="8601"/>
                  </a:lnTo>
                  <a:lnTo>
                    <a:pt x="37211" y="7373"/>
                  </a:lnTo>
                  <a:lnTo>
                    <a:pt x="37123" y="4389"/>
                  </a:lnTo>
                  <a:lnTo>
                    <a:pt x="36860" y="2107"/>
                  </a:lnTo>
                  <a:lnTo>
                    <a:pt x="36860" y="2063"/>
                  </a:lnTo>
                  <a:lnTo>
                    <a:pt x="36640" y="1580"/>
                  </a:lnTo>
                  <a:lnTo>
                    <a:pt x="36597" y="1537"/>
                  </a:lnTo>
                  <a:lnTo>
                    <a:pt x="35280" y="89"/>
                  </a:lnTo>
                  <a:lnTo>
                    <a:pt x="35236" y="45"/>
                  </a:lnTo>
                  <a:lnTo>
                    <a:pt x="35149"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 name="Google Shape;1322;p17"/>
            <p:cNvSpPr/>
            <p:nvPr/>
          </p:nvSpPr>
          <p:spPr>
            <a:xfrm>
              <a:off x="6067650" y="1763225"/>
              <a:ext cx="930275" cy="1507300"/>
            </a:xfrm>
            <a:custGeom>
              <a:rect b="b" l="l" r="r" t="t"/>
              <a:pathLst>
                <a:path extrusionOk="0" h="60292" w="37211">
                  <a:moveTo>
                    <a:pt x="35982" y="0"/>
                  </a:moveTo>
                  <a:lnTo>
                    <a:pt x="35938" y="44"/>
                  </a:lnTo>
                  <a:lnTo>
                    <a:pt x="35851" y="88"/>
                  </a:lnTo>
                  <a:lnTo>
                    <a:pt x="35807" y="132"/>
                  </a:lnTo>
                  <a:lnTo>
                    <a:pt x="35807" y="176"/>
                  </a:lnTo>
                  <a:lnTo>
                    <a:pt x="35851" y="264"/>
                  </a:lnTo>
                  <a:lnTo>
                    <a:pt x="35894" y="308"/>
                  </a:lnTo>
                  <a:lnTo>
                    <a:pt x="36772" y="1141"/>
                  </a:lnTo>
                  <a:lnTo>
                    <a:pt x="36772" y="2370"/>
                  </a:lnTo>
                  <a:lnTo>
                    <a:pt x="36860" y="5310"/>
                  </a:lnTo>
                  <a:lnTo>
                    <a:pt x="36860" y="7241"/>
                  </a:lnTo>
                  <a:lnTo>
                    <a:pt x="36860" y="7943"/>
                  </a:lnTo>
                  <a:lnTo>
                    <a:pt x="36772" y="8557"/>
                  </a:lnTo>
                  <a:lnTo>
                    <a:pt x="36597" y="9127"/>
                  </a:lnTo>
                  <a:lnTo>
                    <a:pt x="36377" y="9786"/>
                  </a:lnTo>
                  <a:lnTo>
                    <a:pt x="35587" y="11629"/>
                  </a:lnTo>
                  <a:lnTo>
                    <a:pt x="34578" y="13823"/>
                  </a:lnTo>
                  <a:lnTo>
                    <a:pt x="33481" y="16631"/>
                  </a:lnTo>
                  <a:lnTo>
                    <a:pt x="32033" y="19001"/>
                  </a:lnTo>
                  <a:lnTo>
                    <a:pt x="30717" y="21414"/>
                  </a:lnTo>
                  <a:lnTo>
                    <a:pt x="29927" y="23652"/>
                  </a:lnTo>
                  <a:lnTo>
                    <a:pt x="29927" y="23740"/>
                  </a:lnTo>
                  <a:lnTo>
                    <a:pt x="30190" y="24924"/>
                  </a:lnTo>
                  <a:lnTo>
                    <a:pt x="30409" y="29532"/>
                  </a:lnTo>
                  <a:lnTo>
                    <a:pt x="30453" y="32472"/>
                  </a:lnTo>
                  <a:lnTo>
                    <a:pt x="30453" y="35587"/>
                  </a:lnTo>
                  <a:lnTo>
                    <a:pt x="30409" y="40195"/>
                  </a:lnTo>
                  <a:lnTo>
                    <a:pt x="30234" y="40370"/>
                  </a:lnTo>
                  <a:lnTo>
                    <a:pt x="29225" y="40941"/>
                  </a:lnTo>
                  <a:lnTo>
                    <a:pt x="29181" y="40985"/>
                  </a:lnTo>
                  <a:lnTo>
                    <a:pt x="28171" y="41950"/>
                  </a:lnTo>
                  <a:lnTo>
                    <a:pt x="26153" y="43047"/>
                  </a:lnTo>
                  <a:lnTo>
                    <a:pt x="23257" y="44627"/>
                  </a:lnTo>
                  <a:lnTo>
                    <a:pt x="20843" y="46206"/>
                  </a:lnTo>
                  <a:lnTo>
                    <a:pt x="18825" y="47391"/>
                  </a:lnTo>
                  <a:lnTo>
                    <a:pt x="18825" y="47435"/>
                  </a:lnTo>
                  <a:lnTo>
                    <a:pt x="16017" y="49585"/>
                  </a:lnTo>
                  <a:lnTo>
                    <a:pt x="13910" y="50594"/>
                  </a:lnTo>
                  <a:lnTo>
                    <a:pt x="13866" y="50638"/>
                  </a:lnTo>
                  <a:lnTo>
                    <a:pt x="12023" y="52262"/>
                  </a:lnTo>
                  <a:lnTo>
                    <a:pt x="11014" y="52920"/>
                  </a:lnTo>
                  <a:lnTo>
                    <a:pt x="7328" y="54895"/>
                  </a:lnTo>
                  <a:lnTo>
                    <a:pt x="5880" y="55641"/>
                  </a:lnTo>
                  <a:lnTo>
                    <a:pt x="4213" y="56869"/>
                  </a:lnTo>
                  <a:lnTo>
                    <a:pt x="2150" y="58361"/>
                  </a:lnTo>
                  <a:lnTo>
                    <a:pt x="88" y="59985"/>
                  </a:lnTo>
                  <a:lnTo>
                    <a:pt x="44" y="60029"/>
                  </a:lnTo>
                  <a:lnTo>
                    <a:pt x="0" y="60116"/>
                  </a:lnTo>
                  <a:lnTo>
                    <a:pt x="0" y="60160"/>
                  </a:lnTo>
                  <a:lnTo>
                    <a:pt x="44" y="60248"/>
                  </a:lnTo>
                  <a:lnTo>
                    <a:pt x="132" y="60292"/>
                  </a:lnTo>
                  <a:lnTo>
                    <a:pt x="176" y="60292"/>
                  </a:lnTo>
                  <a:lnTo>
                    <a:pt x="307" y="60248"/>
                  </a:lnTo>
                  <a:lnTo>
                    <a:pt x="2370" y="58668"/>
                  </a:lnTo>
                  <a:lnTo>
                    <a:pt x="4388" y="57176"/>
                  </a:lnTo>
                  <a:lnTo>
                    <a:pt x="6056" y="55904"/>
                  </a:lnTo>
                  <a:lnTo>
                    <a:pt x="7504" y="55202"/>
                  </a:lnTo>
                  <a:lnTo>
                    <a:pt x="11190" y="53227"/>
                  </a:lnTo>
                  <a:lnTo>
                    <a:pt x="12243" y="52525"/>
                  </a:lnTo>
                  <a:lnTo>
                    <a:pt x="14086" y="50902"/>
                  </a:lnTo>
                  <a:lnTo>
                    <a:pt x="16192" y="49892"/>
                  </a:lnTo>
                  <a:lnTo>
                    <a:pt x="16192" y="49848"/>
                  </a:lnTo>
                  <a:lnTo>
                    <a:pt x="19044" y="47698"/>
                  </a:lnTo>
                  <a:lnTo>
                    <a:pt x="21019" y="46514"/>
                  </a:lnTo>
                  <a:lnTo>
                    <a:pt x="23432" y="44934"/>
                  </a:lnTo>
                  <a:lnTo>
                    <a:pt x="26328" y="43354"/>
                  </a:lnTo>
                  <a:lnTo>
                    <a:pt x="28347" y="42213"/>
                  </a:lnTo>
                  <a:lnTo>
                    <a:pt x="28391" y="42213"/>
                  </a:lnTo>
                  <a:lnTo>
                    <a:pt x="29400" y="41248"/>
                  </a:lnTo>
                  <a:lnTo>
                    <a:pt x="30453" y="40677"/>
                  </a:lnTo>
                  <a:lnTo>
                    <a:pt x="30497" y="40634"/>
                  </a:lnTo>
                  <a:lnTo>
                    <a:pt x="30717" y="40370"/>
                  </a:lnTo>
                  <a:lnTo>
                    <a:pt x="30760" y="40239"/>
                  </a:lnTo>
                  <a:lnTo>
                    <a:pt x="30804" y="35587"/>
                  </a:lnTo>
                  <a:lnTo>
                    <a:pt x="30804" y="32472"/>
                  </a:lnTo>
                  <a:lnTo>
                    <a:pt x="30760" y="29488"/>
                  </a:lnTo>
                  <a:lnTo>
                    <a:pt x="30541" y="24881"/>
                  </a:lnTo>
                  <a:lnTo>
                    <a:pt x="30541" y="24837"/>
                  </a:lnTo>
                  <a:lnTo>
                    <a:pt x="30278" y="23740"/>
                  </a:lnTo>
                  <a:lnTo>
                    <a:pt x="31024" y="21546"/>
                  </a:lnTo>
                  <a:lnTo>
                    <a:pt x="32340" y="19176"/>
                  </a:lnTo>
                  <a:lnTo>
                    <a:pt x="33788" y="16807"/>
                  </a:lnTo>
                  <a:lnTo>
                    <a:pt x="33788" y="16763"/>
                  </a:lnTo>
                  <a:lnTo>
                    <a:pt x="34929" y="13954"/>
                  </a:lnTo>
                  <a:lnTo>
                    <a:pt x="35894" y="11760"/>
                  </a:lnTo>
                  <a:lnTo>
                    <a:pt x="36684" y="9917"/>
                  </a:lnTo>
                  <a:lnTo>
                    <a:pt x="36948" y="9215"/>
                  </a:lnTo>
                  <a:lnTo>
                    <a:pt x="37123" y="8601"/>
                  </a:lnTo>
                  <a:lnTo>
                    <a:pt x="37211" y="7987"/>
                  </a:lnTo>
                  <a:lnTo>
                    <a:pt x="37211" y="7285"/>
                  </a:lnTo>
                  <a:lnTo>
                    <a:pt x="37211" y="5310"/>
                  </a:lnTo>
                  <a:lnTo>
                    <a:pt x="37123" y="2370"/>
                  </a:lnTo>
                  <a:lnTo>
                    <a:pt x="37123" y="1097"/>
                  </a:lnTo>
                  <a:lnTo>
                    <a:pt x="37123" y="1010"/>
                  </a:lnTo>
                  <a:lnTo>
                    <a:pt x="37079" y="966"/>
                  </a:lnTo>
                  <a:lnTo>
                    <a:pt x="36114" y="44"/>
                  </a:lnTo>
                  <a:lnTo>
                    <a:pt x="36070" y="44"/>
                  </a:lnTo>
                  <a:lnTo>
                    <a:pt x="35982"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 name="Google Shape;1323;p17"/>
            <p:cNvSpPr/>
            <p:nvPr/>
          </p:nvSpPr>
          <p:spPr>
            <a:xfrm>
              <a:off x="7317150" y="4387275"/>
              <a:ext cx="64725" cy="41700"/>
            </a:xfrm>
            <a:custGeom>
              <a:rect b="b" l="l" r="r" t="t"/>
              <a:pathLst>
                <a:path extrusionOk="0" h="1668" w="2589">
                  <a:moveTo>
                    <a:pt x="132" y="0"/>
                  </a:moveTo>
                  <a:lnTo>
                    <a:pt x="88" y="44"/>
                  </a:lnTo>
                  <a:lnTo>
                    <a:pt x="44" y="88"/>
                  </a:lnTo>
                  <a:lnTo>
                    <a:pt x="0" y="176"/>
                  </a:lnTo>
                  <a:lnTo>
                    <a:pt x="0" y="220"/>
                  </a:lnTo>
                  <a:lnTo>
                    <a:pt x="44" y="307"/>
                  </a:lnTo>
                  <a:lnTo>
                    <a:pt x="88" y="351"/>
                  </a:lnTo>
                  <a:lnTo>
                    <a:pt x="2326" y="1624"/>
                  </a:lnTo>
                  <a:lnTo>
                    <a:pt x="2413" y="1668"/>
                  </a:lnTo>
                  <a:lnTo>
                    <a:pt x="2501" y="1624"/>
                  </a:lnTo>
                  <a:lnTo>
                    <a:pt x="2589" y="1580"/>
                  </a:lnTo>
                  <a:lnTo>
                    <a:pt x="2589" y="1492"/>
                  </a:lnTo>
                  <a:lnTo>
                    <a:pt x="2589" y="1448"/>
                  </a:lnTo>
                  <a:lnTo>
                    <a:pt x="2545" y="1360"/>
                  </a:lnTo>
                  <a:lnTo>
                    <a:pt x="2501" y="1317"/>
                  </a:lnTo>
                  <a:lnTo>
                    <a:pt x="263" y="44"/>
                  </a:lnTo>
                  <a:lnTo>
                    <a:pt x="219"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 name="Google Shape;1324;p17"/>
            <p:cNvSpPr/>
            <p:nvPr/>
          </p:nvSpPr>
          <p:spPr>
            <a:xfrm>
              <a:off x="7284225" y="4357650"/>
              <a:ext cx="41725" cy="38425"/>
            </a:xfrm>
            <a:custGeom>
              <a:rect b="b" l="l" r="r" t="t"/>
              <a:pathLst>
                <a:path extrusionOk="0" h="1537" w="1669">
                  <a:moveTo>
                    <a:pt x="88" y="0"/>
                  </a:moveTo>
                  <a:lnTo>
                    <a:pt x="45" y="88"/>
                  </a:lnTo>
                  <a:lnTo>
                    <a:pt x="1" y="132"/>
                  </a:lnTo>
                  <a:lnTo>
                    <a:pt x="1" y="176"/>
                  </a:lnTo>
                  <a:lnTo>
                    <a:pt x="45" y="264"/>
                  </a:lnTo>
                  <a:lnTo>
                    <a:pt x="483" y="966"/>
                  </a:lnTo>
                  <a:lnTo>
                    <a:pt x="571" y="1010"/>
                  </a:lnTo>
                  <a:lnTo>
                    <a:pt x="1405" y="1536"/>
                  </a:lnTo>
                  <a:lnTo>
                    <a:pt x="1580" y="1536"/>
                  </a:lnTo>
                  <a:lnTo>
                    <a:pt x="1668" y="1448"/>
                  </a:lnTo>
                  <a:lnTo>
                    <a:pt x="1668" y="1405"/>
                  </a:lnTo>
                  <a:lnTo>
                    <a:pt x="1668" y="1317"/>
                  </a:lnTo>
                  <a:lnTo>
                    <a:pt x="1624" y="1273"/>
                  </a:lnTo>
                  <a:lnTo>
                    <a:pt x="1580" y="1229"/>
                  </a:lnTo>
                  <a:lnTo>
                    <a:pt x="790" y="746"/>
                  </a:lnTo>
                  <a:lnTo>
                    <a:pt x="308" y="88"/>
                  </a:lnTo>
                  <a:lnTo>
                    <a:pt x="264"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 name="Google Shape;1325;p17"/>
            <p:cNvSpPr/>
            <p:nvPr/>
          </p:nvSpPr>
          <p:spPr>
            <a:xfrm>
              <a:off x="7108700" y="4199675"/>
              <a:ext cx="231500" cy="292925"/>
            </a:xfrm>
            <a:custGeom>
              <a:rect b="b" l="l" r="r" t="t"/>
              <a:pathLst>
                <a:path extrusionOk="0" h="11717" w="9260">
                  <a:moveTo>
                    <a:pt x="89" y="1"/>
                  </a:moveTo>
                  <a:lnTo>
                    <a:pt x="45" y="44"/>
                  </a:lnTo>
                  <a:lnTo>
                    <a:pt x="1" y="88"/>
                  </a:lnTo>
                  <a:lnTo>
                    <a:pt x="1" y="176"/>
                  </a:lnTo>
                  <a:lnTo>
                    <a:pt x="1" y="220"/>
                  </a:lnTo>
                  <a:lnTo>
                    <a:pt x="1624" y="3643"/>
                  </a:lnTo>
                  <a:lnTo>
                    <a:pt x="2985" y="6407"/>
                  </a:lnTo>
                  <a:lnTo>
                    <a:pt x="3774" y="8513"/>
                  </a:lnTo>
                  <a:lnTo>
                    <a:pt x="4213" y="9347"/>
                  </a:lnTo>
                  <a:lnTo>
                    <a:pt x="4301" y="9435"/>
                  </a:lnTo>
                  <a:lnTo>
                    <a:pt x="7373" y="10883"/>
                  </a:lnTo>
                  <a:lnTo>
                    <a:pt x="8996" y="11673"/>
                  </a:lnTo>
                  <a:lnTo>
                    <a:pt x="9084" y="11717"/>
                  </a:lnTo>
                  <a:lnTo>
                    <a:pt x="9172" y="11673"/>
                  </a:lnTo>
                  <a:lnTo>
                    <a:pt x="9260" y="11629"/>
                  </a:lnTo>
                  <a:lnTo>
                    <a:pt x="9260" y="11541"/>
                  </a:lnTo>
                  <a:lnTo>
                    <a:pt x="9260" y="11497"/>
                  </a:lnTo>
                  <a:lnTo>
                    <a:pt x="9216" y="11409"/>
                  </a:lnTo>
                  <a:lnTo>
                    <a:pt x="9172" y="11366"/>
                  </a:lnTo>
                  <a:lnTo>
                    <a:pt x="7548" y="10576"/>
                  </a:lnTo>
                  <a:lnTo>
                    <a:pt x="4520" y="9128"/>
                  </a:lnTo>
                  <a:lnTo>
                    <a:pt x="4082" y="8338"/>
                  </a:lnTo>
                  <a:lnTo>
                    <a:pt x="3336" y="6275"/>
                  </a:lnTo>
                  <a:lnTo>
                    <a:pt x="3292" y="6275"/>
                  </a:lnTo>
                  <a:lnTo>
                    <a:pt x="1932" y="3511"/>
                  </a:lnTo>
                  <a:lnTo>
                    <a:pt x="308" y="88"/>
                  </a:lnTo>
                  <a:lnTo>
                    <a:pt x="264" y="44"/>
                  </a:lnTo>
                  <a:lnTo>
                    <a:pt x="220"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 name="Google Shape;1326;p17"/>
            <p:cNvSpPr/>
            <p:nvPr/>
          </p:nvSpPr>
          <p:spPr>
            <a:xfrm>
              <a:off x="6978150" y="4100950"/>
              <a:ext cx="378500" cy="413600"/>
            </a:xfrm>
            <a:custGeom>
              <a:rect b="b" l="l" r="r" t="t"/>
              <a:pathLst>
                <a:path extrusionOk="0" h="16544" w="15140">
                  <a:moveTo>
                    <a:pt x="922" y="0"/>
                  </a:moveTo>
                  <a:lnTo>
                    <a:pt x="835" y="44"/>
                  </a:lnTo>
                  <a:lnTo>
                    <a:pt x="835" y="132"/>
                  </a:lnTo>
                  <a:lnTo>
                    <a:pt x="220" y="2326"/>
                  </a:lnTo>
                  <a:lnTo>
                    <a:pt x="1" y="3204"/>
                  </a:lnTo>
                  <a:lnTo>
                    <a:pt x="1" y="3335"/>
                  </a:lnTo>
                  <a:lnTo>
                    <a:pt x="791" y="5178"/>
                  </a:lnTo>
                  <a:lnTo>
                    <a:pt x="2283" y="7987"/>
                  </a:lnTo>
                  <a:lnTo>
                    <a:pt x="4257" y="11278"/>
                  </a:lnTo>
                  <a:lnTo>
                    <a:pt x="5223" y="12550"/>
                  </a:lnTo>
                  <a:lnTo>
                    <a:pt x="5223" y="12594"/>
                  </a:lnTo>
                  <a:lnTo>
                    <a:pt x="6056" y="13428"/>
                  </a:lnTo>
                  <a:lnTo>
                    <a:pt x="6100" y="13428"/>
                  </a:lnTo>
                  <a:lnTo>
                    <a:pt x="8733" y="14788"/>
                  </a:lnTo>
                  <a:lnTo>
                    <a:pt x="8777" y="14788"/>
                  </a:lnTo>
                  <a:lnTo>
                    <a:pt x="11542" y="15666"/>
                  </a:lnTo>
                  <a:lnTo>
                    <a:pt x="13779" y="16499"/>
                  </a:lnTo>
                  <a:lnTo>
                    <a:pt x="13823" y="16543"/>
                  </a:lnTo>
                  <a:lnTo>
                    <a:pt x="13867" y="16543"/>
                  </a:lnTo>
                  <a:lnTo>
                    <a:pt x="14964" y="16455"/>
                  </a:lnTo>
                  <a:lnTo>
                    <a:pt x="15052" y="16455"/>
                  </a:lnTo>
                  <a:lnTo>
                    <a:pt x="15096" y="16412"/>
                  </a:lnTo>
                  <a:lnTo>
                    <a:pt x="15140" y="16324"/>
                  </a:lnTo>
                  <a:lnTo>
                    <a:pt x="15140" y="16280"/>
                  </a:lnTo>
                  <a:lnTo>
                    <a:pt x="15096" y="16192"/>
                  </a:lnTo>
                  <a:lnTo>
                    <a:pt x="15052" y="16148"/>
                  </a:lnTo>
                  <a:lnTo>
                    <a:pt x="15008" y="16104"/>
                  </a:lnTo>
                  <a:lnTo>
                    <a:pt x="14964" y="16104"/>
                  </a:lnTo>
                  <a:lnTo>
                    <a:pt x="13867" y="16192"/>
                  </a:lnTo>
                  <a:lnTo>
                    <a:pt x="11673" y="15315"/>
                  </a:lnTo>
                  <a:lnTo>
                    <a:pt x="8909" y="14437"/>
                  </a:lnTo>
                  <a:lnTo>
                    <a:pt x="6276" y="13121"/>
                  </a:lnTo>
                  <a:lnTo>
                    <a:pt x="5486" y="12331"/>
                  </a:lnTo>
                  <a:lnTo>
                    <a:pt x="4521" y="11102"/>
                  </a:lnTo>
                  <a:lnTo>
                    <a:pt x="2590" y="7811"/>
                  </a:lnTo>
                  <a:lnTo>
                    <a:pt x="1098" y="5047"/>
                  </a:lnTo>
                  <a:lnTo>
                    <a:pt x="352" y="3247"/>
                  </a:lnTo>
                  <a:lnTo>
                    <a:pt x="571" y="2414"/>
                  </a:lnTo>
                  <a:lnTo>
                    <a:pt x="1142" y="220"/>
                  </a:lnTo>
                  <a:lnTo>
                    <a:pt x="1186" y="132"/>
                  </a:lnTo>
                  <a:lnTo>
                    <a:pt x="1142" y="88"/>
                  </a:lnTo>
                  <a:lnTo>
                    <a:pt x="1098"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 name="Google Shape;1327;p17"/>
            <p:cNvSpPr/>
            <p:nvPr/>
          </p:nvSpPr>
          <p:spPr>
            <a:xfrm>
              <a:off x="6866275" y="4041700"/>
              <a:ext cx="453075" cy="489300"/>
            </a:xfrm>
            <a:custGeom>
              <a:rect b="b" l="l" r="r" t="t"/>
              <a:pathLst>
                <a:path extrusionOk="0" h="19572" w="18123">
                  <a:moveTo>
                    <a:pt x="2765" y="1"/>
                  </a:moveTo>
                  <a:lnTo>
                    <a:pt x="2721" y="89"/>
                  </a:lnTo>
                  <a:lnTo>
                    <a:pt x="966" y="2546"/>
                  </a:lnTo>
                  <a:lnTo>
                    <a:pt x="966" y="2590"/>
                  </a:lnTo>
                  <a:lnTo>
                    <a:pt x="176" y="4740"/>
                  </a:lnTo>
                  <a:lnTo>
                    <a:pt x="0" y="5442"/>
                  </a:lnTo>
                  <a:lnTo>
                    <a:pt x="0" y="5486"/>
                  </a:lnTo>
                  <a:lnTo>
                    <a:pt x="0" y="7153"/>
                  </a:lnTo>
                  <a:lnTo>
                    <a:pt x="44" y="7285"/>
                  </a:lnTo>
                  <a:lnTo>
                    <a:pt x="263" y="7504"/>
                  </a:lnTo>
                  <a:lnTo>
                    <a:pt x="307" y="7548"/>
                  </a:lnTo>
                  <a:lnTo>
                    <a:pt x="351" y="7592"/>
                  </a:lnTo>
                  <a:lnTo>
                    <a:pt x="1931" y="7680"/>
                  </a:lnTo>
                  <a:lnTo>
                    <a:pt x="3028" y="9260"/>
                  </a:lnTo>
                  <a:lnTo>
                    <a:pt x="4476" y="11849"/>
                  </a:lnTo>
                  <a:lnTo>
                    <a:pt x="5749" y="14569"/>
                  </a:lnTo>
                  <a:lnTo>
                    <a:pt x="6407" y="15622"/>
                  </a:lnTo>
                  <a:lnTo>
                    <a:pt x="6451" y="15666"/>
                  </a:lnTo>
                  <a:lnTo>
                    <a:pt x="7153" y="16280"/>
                  </a:lnTo>
                  <a:lnTo>
                    <a:pt x="7197" y="16280"/>
                  </a:lnTo>
                  <a:lnTo>
                    <a:pt x="7855" y="16588"/>
                  </a:lnTo>
                  <a:lnTo>
                    <a:pt x="8381" y="16675"/>
                  </a:lnTo>
                  <a:lnTo>
                    <a:pt x="12331" y="18036"/>
                  </a:lnTo>
                  <a:lnTo>
                    <a:pt x="14744" y="18738"/>
                  </a:lnTo>
                  <a:lnTo>
                    <a:pt x="17465" y="19571"/>
                  </a:lnTo>
                  <a:lnTo>
                    <a:pt x="17552" y="19571"/>
                  </a:lnTo>
                  <a:lnTo>
                    <a:pt x="17991" y="19484"/>
                  </a:lnTo>
                  <a:lnTo>
                    <a:pt x="18035" y="19484"/>
                  </a:lnTo>
                  <a:lnTo>
                    <a:pt x="18123" y="19440"/>
                  </a:lnTo>
                  <a:lnTo>
                    <a:pt x="18123" y="19352"/>
                  </a:lnTo>
                  <a:lnTo>
                    <a:pt x="18123" y="19308"/>
                  </a:lnTo>
                  <a:lnTo>
                    <a:pt x="18123" y="19220"/>
                  </a:lnTo>
                  <a:lnTo>
                    <a:pt x="18035" y="19177"/>
                  </a:lnTo>
                  <a:lnTo>
                    <a:pt x="17991" y="19133"/>
                  </a:lnTo>
                  <a:lnTo>
                    <a:pt x="17903" y="19133"/>
                  </a:lnTo>
                  <a:lnTo>
                    <a:pt x="17508" y="19220"/>
                  </a:lnTo>
                  <a:lnTo>
                    <a:pt x="14876" y="18431"/>
                  </a:lnTo>
                  <a:lnTo>
                    <a:pt x="12418" y="17685"/>
                  </a:lnTo>
                  <a:lnTo>
                    <a:pt x="8469" y="16324"/>
                  </a:lnTo>
                  <a:lnTo>
                    <a:pt x="7943" y="16237"/>
                  </a:lnTo>
                  <a:lnTo>
                    <a:pt x="7328" y="15973"/>
                  </a:lnTo>
                  <a:lnTo>
                    <a:pt x="6714" y="15403"/>
                  </a:lnTo>
                  <a:lnTo>
                    <a:pt x="6056" y="14394"/>
                  </a:lnTo>
                  <a:lnTo>
                    <a:pt x="4783" y="11673"/>
                  </a:lnTo>
                  <a:lnTo>
                    <a:pt x="3335" y="9084"/>
                  </a:lnTo>
                  <a:lnTo>
                    <a:pt x="3335" y="9040"/>
                  </a:lnTo>
                  <a:lnTo>
                    <a:pt x="2150" y="7373"/>
                  </a:lnTo>
                  <a:lnTo>
                    <a:pt x="2106" y="7329"/>
                  </a:lnTo>
                  <a:lnTo>
                    <a:pt x="2019" y="7329"/>
                  </a:lnTo>
                  <a:lnTo>
                    <a:pt x="483" y="7241"/>
                  </a:lnTo>
                  <a:lnTo>
                    <a:pt x="351" y="7109"/>
                  </a:lnTo>
                  <a:lnTo>
                    <a:pt x="351" y="5486"/>
                  </a:lnTo>
                  <a:lnTo>
                    <a:pt x="527" y="4872"/>
                  </a:lnTo>
                  <a:lnTo>
                    <a:pt x="1273" y="2721"/>
                  </a:lnTo>
                  <a:lnTo>
                    <a:pt x="2984" y="264"/>
                  </a:lnTo>
                  <a:lnTo>
                    <a:pt x="3028" y="220"/>
                  </a:lnTo>
                  <a:lnTo>
                    <a:pt x="3028" y="132"/>
                  </a:lnTo>
                  <a:lnTo>
                    <a:pt x="3028" y="89"/>
                  </a:lnTo>
                  <a:lnTo>
                    <a:pt x="2940" y="45"/>
                  </a:lnTo>
                  <a:lnTo>
                    <a:pt x="2896"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 name="Google Shape;1328;p17"/>
            <p:cNvSpPr/>
            <p:nvPr/>
          </p:nvSpPr>
          <p:spPr>
            <a:xfrm>
              <a:off x="6816900" y="4007700"/>
              <a:ext cx="515625" cy="541950"/>
            </a:xfrm>
            <a:custGeom>
              <a:rect b="b" l="l" r="r" t="t"/>
              <a:pathLst>
                <a:path extrusionOk="0" h="21678" w="20625">
                  <a:moveTo>
                    <a:pt x="3379" y="1"/>
                  </a:moveTo>
                  <a:lnTo>
                    <a:pt x="3292" y="44"/>
                  </a:lnTo>
                  <a:lnTo>
                    <a:pt x="3248" y="44"/>
                  </a:lnTo>
                  <a:lnTo>
                    <a:pt x="3204" y="132"/>
                  </a:lnTo>
                  <a:lnTo>
                    <a:pt x="1624" y="3248"/>
                  </a:lnTo>
                  <a:lnTo>
                    <a:pt x="922" y="4389"/>
                  </a:lnTo>
                  <a:lnTo>
                    <a:pt x="439" y="5573"/>
                  </a:lnTo>
                  <a:lnTo>
                    <a:pt x="132" y="6583"/>
                  </a:lnTo>
                  <a:lnTo>
                    <a:pt x="132" y="6626"/>
                  </a:lnTo>
                  <a:lnTo>
                    <a:pt x="1" y="7987"/>
                  </a:lnTo>
                  <a:lnTo>
                    <a:pt x="1" y="8031"/>
                  </a:lnTo>
                  <a:lnTo>
                    <a:pt x="88" y="9172"/>
                  </a:lnTo>
                  <a:lnTo>
                    <a:pt x="88" y="9259"/>
                  </a:lnTo>
                  <a:lnTo>
                    <a:pt x="352" y="9654"/>
                  </a:lnTo>
                  <a:lnTo>
                    <a:pt x="352" y="9698"/>
                  </a:lnTo>
                  <a:lnTo>
                    <a:pt x="2282" y="11585"/>
                  </a:lnTo>
                  <a:lnTo>
                    <a:pt x="2984" y="12594"/>
                  </a:lnTo>
                  <a:lnTo>
                    <a:pt x="4125" y="16807"/>
                  </a:lnTo>
                  <a:lnTo>
                    <a:pt x="4389" y="17597"/>
                  </a:lnTo>
                  <a:lnTo>
                    <a:pt x="4432" y="17640"/>
                  </a:lnTo>
                  <a:lnTo>
                    <a:pt x="4476" y="17684"/>
                  </a:lnTo>
                  <a:lnTo>
                    <a:pt x="6100" y="18474"/>
                  </a:lnTo>
                  <a:lnTo>
                    <a:pt x="6144" y="18474"/>
                  </a:lnTo>
                  <a:lnTo>
                    <a:pt x="8601" y="18957"/>
                  </a:lnTo>
                  <a:lnTo>
                    <a:pt x="10664" y="19220"/>
                  </a:lnTo>
                  <a:lnTo>
                    <a:pt x="15095" y="20668"/>
                  </a:lnTo>
                  <a:lnTo>
                    <a:pt x="17641" y="21458"/>
                  </a:lnTo>
                  <a:lnTo>
                    <a:pt x="18650" y="21677"/>
                  </a:lnTo>
                  <a:lnTo>
                    <a:pt x="18738" y="21677"/>
                  </a:lnTo>
                  <a:lnTo>
                    <a:pt x="20493" y="21195"/>
                  </a:lnTo>
                  <a:lnTo>
                    <a:pt x="20581" y="21151"/>
                  </a:lnTo>
                  <a:lnTo>
                    <a:pt x="20624" y="21107"/>
                  </a:lnTo>
                  <a:lnTo>
                    <a:pt x="20624" y="21063"/>
                  </a:lnTo>
                  <a:lnTo>
                    <a:pt x="20624" y="20975"/>
                  </a:lnTo>
                  <a:lnTo>
                    <a:pt x="20581" y="20931"/>
                  </a:lnTo>
                  <a:lnTo>
                    <a:pt x="20537" y="20888"/>
                  </a:lnTo>
                  <a:lnTo>
                    <a:pt x="20493" y="20844"/>
                  </a:lnTo>
                  <a:lnTo>
                    <a:pt x="20405" y="20844"/>
                  </a:lnTo>
                  <a:lnTo>
                    <a:pt x="18694" y="21326"/>
                  </a:lnTo>
                  <a:lnTo>
                    <a:pt x="17728" y="21107"/>
                  </a:lnTo>
                  <a:lnTo>
                    <a:pt x="15183" y="20317"/>
                  </a:lnTo>
                  <a:lnTo>
                    <a:pt x="10751" y="18869"/>
                  </a:lnTo>
                  <a:lnTo>
                    <a:pt x="10707" y="18869"/>
                  </a:lnTo>
                  <a:lnTo>
                    <a:pt x="8645" y="18606"/>
                  </a:lnTo>
                  <a:lnTo>
                    <a:pt x="6232" y="18123"/>
                  </a:lnTo>
                  <a:lnTo>
                    <a:pt x="4696" y="17421"/>
                  </a:lnTo>
                  <a:lnTo>
                    <a:pt x="4476" y="16719"/>
                  </a:lnTo>
                  <a:lnTo>
                    <a:pt x="3292" y="12463"/>
                  </a:lnTo>
                  <a:lnTo>
                    <a:pt x="3292" y="12419"/>
                  </a:lnTo>
                  <a:lnTo>
                    <a:pt x="2546" y="11366"/>
                  </a:lnTo>
                  <a:lnTo>
                    <a:pt x="2546" y="11322"/>
                  </a:lnTo>
                  <a:lnTo>
                    <a:pt x="615" y="9479"/>
                  </a:lnTo>
                  <a:lnTo>
                    <a:pt x="439" y="9128"/>
                  </a:lnTo>
                  <a:lnTo>
                    <a:pt x="352" y="8031"/>
                  </a:lnTo>
                  <a:lnTo>
                    <a:pt x="483" y="6670"/>
                  </a:lnTo>
                  <a:lnTo>
                    <a:pt x="747" y="5705"/>
                  </a:lnTo>
                  <a:lnTo>
                    <a:pt x="1229" y="4564"/>
                  </a:lnTo>
                  <a:lnTo>
                    <a:pt x="1931" y="3423"/>
                  </a:lnTo>
                  <a:lnTo>
                    <a:pt x="3511" y="264"/>
                  </a:lnTo>
                  <a:lnTo>
                    <a:pt x="3511" y="220"/>
                  </a:lnTo>
                  <a:lnTo>
                    <a:pt x="3511" y="132"/>
                  </a:lnTo>
                  <a:lnTo>
                    <a:pt x="3467" y="88"/>
                  </a:lnTo>
                  <a:lnTo>
                    <a:pt x="3423" y="44"/>
                  </a:lnTo>
                  <a:lnTo>
                    <a:pt x="3379"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 name="Google Shape;1329;p17"/>
            <p:cNvSpPr/>
            <p:nvPr/>
          </p:nvSpPr>
          <p:spPr>
            <a:xfrm>
              <a:off x="7193175" y="3904575"/>
              <a:ext cx="99850" cy="461875"/>
            </a:xfrm>
            <a:custGeom>
              <a:rect b="b" l="l" r="r" t="t"/>
              <a:pathLst>
                <a:path extrusionOk="0" h="18475" w="3994">
                  <a:moveTo>
                    <a:pt x="132" y="1"/>
                  </a:moveTo>
                  <a:lnTo>
                    <a:pt x="88" y="45"/>
                  </a:lnTo>
                  <a:lnTo>
                    <a:pt x="44" y="89"/>
                  </a:lnTo>
                  <a:lnTo>
                    <a:pt x="44" y="176"/>
                  </a:lnTo>
                  <a:lnTo>
                    <a:pt x="1" y="659"/>
                  </a:lnTo>
                  <a:lnTo>
                    <a:pt x="132" y="1932"/>
                  </a:lnTo>
                  <a:lnTo>
                    <a:pt x="176" y="1932"/>
                  </a:lnTo>
                  <a:lnTo>
                    <a:pt x="703" y="3818"/>
                  </a:lnTo>
                  <a:lnTo>
                    <a:pt x="834" y="4871"/>
                  </a:lnTo>
                  <a:lnTo>
                    <a:pt x="220" y="7768"/>
                  </a:lnTo>
                  <a:lnTo>
                    <a:pt x="220" y="7811"/>
                  </a:lnTo>
                  <a:lnTo>
                    <a:pt x="220" y="8689"/>
                  </a:lnTo>
                  <a:lnTo>
                    <a:pt x="395" y="9698"/>
                  </a:lnTo>
                  <a:lnTo>
                    <a:pt x="395" y="9742"/>
                  </a:lnTo>
                  <a:lnTo>
                    <a:pt x="1887" y="13560"/>
                  </a:lnTo>
                  <a:lnTo>
                    <a:pt x="2590" y="16017"/>
                  </a:lnTo>
                  <a:lnTo>
                    <a:pt x="3248" y="17816"/>
                  </a:lnTo>
                  <a:lnTo>
                    <a:pt x="3248" y="17860"/>
                  </a:lnTo>
                  <a:lnTo>
                    <a:pt x="3687" y="18387"/>
                  </a:lnTo>
                  <a:lnTo>
                    <a:pt x="3730" y="18431"/>
                  </a:lnTo>
                  <a:lnTo>
                    <a:pt x="3818" y="18474"/>
                  </a:lnTo>
                  <a:lnTo>
                    <a:pt x="3950" y="18431"/>
                  </a:lnTo>
                  <a:lnTo>
                    <a:pt x="3994" y="18387"/>
                  </a:lnTo>
                  <a:lnTo>
                    <a:pt x="3994" y="18299"/>
                  </a:lnTo>
                  <a:lnTo>
                    <a:pt x="3994" y="18255"/>
                  </a:lnTo>
                  <a:lnTo>
                    <a:pt x="3950" y="18167"/>
                  </a:lnTo>
                  <a:lnTo>
                    <a:pt x="3555" y="17685"/>
                  </a:lnTo>
                  <a:lnTo>
                    <a:pt x="2897" y="15885"/>
                  </a:lnTo>
                  <a:lnTo>
                    <a:pt x="2238" y="13472"/>
                  </a:lnTo>
                  <a:lnTo>
                    <a:pt x="747" y="9611"/>
                  </a:lnTo>
                  <a:lnTo>
                    <a:pt x="571" y="8645"/>
                  </a:lnTo>
                  <a:lnTo>
                    <a:pt x="571" y="7811"/>
                  </a:lnTo>
                  <a:lnTo>
                    <a:pt x="1185" y="4915"/>
                  </a:lnTo>
                  <a:lnTo>
                    <a:pt x="1185" y="4871"/>
                  </a:lnTo>
                  <a:lnTo>
                    <a:pt x="1054" y="3731"/>
                  </a:lnTo>
                  <a:lnTo>
                    <a:pt x="483" y="1844"/>
                  </a:lnTo>
                  <a:lnTo>
                    <a:pt x="352" y="659"/>
                  </a:lnTo>
                  <a:lnTo>
                    <a:pt x="395" y="176"/>
                  </a:lnTo>
                  <a:lnTo>
                    <a:pt x="352" y="89"/>
                  </a:lnTo>
                  <a:lnTo>
                    <a:pt x="308" y="45"/>
                  </a:lnTo>
                  <a:lnTo>
                    <a:pt x="264"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 name="Google Shape;1330;p17"/>
            <p:cNvSpPr/>
            <p:nvPr/>
          </p:nvSpPr>
          <p:spPr>
            <a:xfrm>
              <a:off x="7090050" y="3878250"/>
              <a:ext cx="102050" cy="330225"/>
            </a:xfrm>
            <a:custGeom>
              <a:rect b="b" l="l" r="r" t="t"/>
              <a:pathLst>
                <a:path extrusionOk="0" h="13209" w="4082">
                  <a:moveTo>
                    <a:pt x="3818" y="1"/>
                  </a:moveTo>
                  <a:lnTo>
                    <a:pt x="3775" y="45"/>
                  </a:lnTo>
                  <a:lnTo>
                    <a:pt x="3731" y="88"/>
                  </a:lnTo>
                  <a:lnTo>
                    <a:pt x="3511" y="659"/>
                  </a:lnTo>
                  <a:lnTo>
                    <a:pt x="3511" y="703"/>
                  </a:lnTo>
                  <a:lnTo>
                    <a:pt x="3204" y="2633"/>
                  </a:lnTo>
                  <a:lnTo>
                    <a:pt x="1537" y="5661"/>
                  </a:lnTo>
                  <a:lnTo>
                    <a:pt x="1537" y="5705"/>
                  </a:lnTo>
                  <a:lnTo>
                    <a:pt x="791" y="7811"/>
                  </a:lnTo>
                  <a:lnTo>
                    <a:pt x="1" y="10400"/>
                  </a:lnTo>
                  <a:lnTo>
                    <a:pt x="1" y="10488"/>
                  </a:lnTo>
                  <a:lnTo>
                    <a:pt x="89" y="11278"/>
                  </a:lnTo>
                  <a:lnTo>
                    <a:pt x="89" y="11322"/>
                  </a:lnTo>
                  <a:lnTo>
                    <a:pt x="747" y="13077"/>
                  </a:lnTo>
                  <a:lnTo>
                    <a:pt x="791" y="13165"/>
                  </a:lnTo>
                  <a:lnTo>
                    <a:pt x="922" y="13209"/>
                  </a:lnTo>
                  <a:lnTo>
                    <a:pt x="966" y="13165"/>
                  </a:lnTo>
                  <a:lnTo>
                    <a:pt x="1010" y="13165"/>
                  </a:lnTo>
                  <a:lnTo>
                    <a:pt x="1054" y="13077"/>
                  </a:lnTo>
                  <a:lnTo>
                    <a:pt x="1098" y="13033"/>
                  </a:lnTo>
                  <a:lnTo>
                    <a:pt x="1054" y="12945"/>
                  </a:lnTo>
                  <a:lnTo>
                    <a:pt x="440" y="11234"/>
                  </a:lnTo>
                  <a:lnTo>
                    <a:pt x="352" y="10488"/>
                  </a:lnTo>
                  <a:lnTo>
                    <a:pt x="1098" y="7943"/>
                  </a:lnTo>
                  <a:lnTo>
                    <a:pt x="1888" y="5837"/>
                  </a:lnTo>
                  <a:lnTo>
                    <a:pt x="3511" y="2765"/>
                  </a:lnTo>
                  <a:lnTo>
                    <a:pt x="3555" y="2721"/>
                  </a:lnTo>
                  <a:lnTo>
                    <a:pt x="3862" y="790"/>
                  </a:lnTo>
                  <a:lnTo>
                    <a:pt x="4082" y="220"/>
                  </a:lnTo>
                  <a:lnTo>
                    <a:pt x="4082" y="176"/>
                  </a:lnTo>
                  <a:lnTo>
                    <a:pt x="4082" y="88"/>
                  </a:lnTo>
                  <a:lnTo>
                    <a:pt x="4038" y="45"/>
                  </a:lnTo>
                  <a:lnTo>
                    <a:pt x="3994"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 name="Google Shape;1331;p17"/>
            <p:cNvSpPr/>
            <p:nvPr/>
          </p:nvSpPr>
          <p:spPr>
            <a:xfrm>
              <a:off x="6999000" y="3853025"/>
              <a:ext cx="183225" cy="256725"/>
            </a:xfrm>
            <a:custGeom>
              <a:rect b="b" l="l" r="r" t="t"/>
              <a:pathLst>
                <a:path extrusionOk="0" h="10269" w="7329">
                  <a:moveTo>
                    <a:pt x="7065" y="0"/>
                  </a:moveTo>
                  <a:lnTo>
                    <a:pt x="7022" y="44"/>
                  </a:lnTo>
                  <a:lnTo>
                    <a:pt x="6978" y="132"/>
                  </a:lnTo>
                  <a:lnTo>
                    <a:pt x="6934" y="308"/>
                  </a:lnTo>
                  <a:lnTo>
                    <a:pt x="5047" y="1624"/>
                  </a:lnTo>
                  <a:lnTo>
                    <a:pt x="5003" y="1668"/>
                  </a:lnTo>
                  <a:lnTo>
                    <a:pt x="4213" y="2677"/>
                  </a:lnTo>
                  <a:lnTo>
                    <a:pt x="2546" y="5003"/>
                  </a:lnTo>
                  <a:lnTo>
                    <a:pt x="747" y="7855"/>
                  </a:lnTo>
                  <a:lnTo>
                    <a:pt x="703" y="7855"/>
                  </a:lnTo>
                  <a:lnTo>
                    <a:pt x="1" y="10005"/>
                  </a:lnTo>
                  <a:lnTo>
                    <a:pt x="1" y="10093"/>
                  </a:lnTo>
                  <a:lnTo>
                    <a:pt x="1" y="10137"/>
                  </a:lnTo>
                  <a:lnTo>
                    <a:pt x="45" y="10225"/>
                  </a:lnTo>
                  <a:lnTo>
                    <a:pt x="88" y="10225"/>
                  </a:lnTo>
                  <a:lnTo>
                    <a:pt x="176" y="10268"/>
                  </a:lnTo>
                  <a:lnTo>
                    <a:pt x="264" y="10225"/>
                  </a:lnTo>
                  <a:lnTo>
                    <a:pt x="308" y="10137"/>
                  </a:lnTo>
                  <a:lnTo>
                    <a:pt x="1054" y="7987"/>
                  </a:lnTo>
                  <a:lnTo>
                    <a:pt x="2809" y="5222"/>
                  </a:lnTo>
                  <a:lnTo>
                    <a:pt x="4520" y="2897"/>
                  </a:lnTo>
                  <a:lnTo>
                    <a:pt x="5266" y="1887"/>
                  </a:lnTo>
                  <a:lnTo>
                    <a:pt x="7153" y="571"/>
                  </a:lnTo>
                  <a:lnTo>
                    <a:pt x="7241" y="483"/>
                  </a:lnTo>
                  <a:lnTo>
                    <a:pt x="7329" y="220"/>
                  </a:lnTo>
                  <a:lnTo>
                    <a:pt x="7329" y="132"/>
                  </a:lnTo>
                  <a:lnTo>
                    <a:pt x="7285" y="88"/>
                  </a:lnTo>
                  <a:lnTo>
                    <a:pt x="7241" y="44"/>
                  </a:lnTo>
                  <a:lnTo>
                    <a:pt x="7197"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 name="Google Shape;1332;p17"/>
            <p:cNvSpPr/>
            <p:nvPr/>
          </p:nvSpPr>
          <p:spPr>
            <a:xfrm>
              <a:off x="6933175" y="3802550"/>
              <a:ext cx="228200" cy="247950"/>
            </a:xfrm>
            <a:custGeom>
              <a:rect b="b" l="l" r="r" t="t"/>
              <a:pathLst>
                <a:path extrusionOk="0" h="9918" w="9128">
                  <a:moveTo>
                    <a:pt x="8909" y="1"/>
                  </a:moveTo>
                  <a:lnTo>
                    <a:pt x="7548" y="791"/>
                  </a:lnTo>
                  <a:lnTo>
                    <a:pt x="5091" y="2502"/>
                  </a:lnTo>
                  <a:lnTo>
                    <a:pt x="5047" y="2546"/>
                  </a:lnTo>
                  <a:lnTo>
                    <a:pt x="2502" y="6144"/>
                  </a:lnTo>
                  <a:lnTo>
                    <a:pt x="45" y="9655"/>
                  </a:lnTo>
                  <a:lnTo>
                    <a:pt x="1" y="9698"/>
                  </a:lnTo>
                  <a:lnTo>
                    <a:pt x="1" y="9786"/>
                  </a:lnTo>
                  <a:lnTo>
                    <a:pt x="45" y="9830"/>
                  </a:lnTo>
                  <a:lnTo>
                    <a:pt x="89" y="9874"/>
                  </a:lnTo>
                  <a:lnTo>
                    <a:pt x="176" y="9918"/>
                  </a:lnTo>
                  <a:lnTo>
                    <a:pt x="264" y="9874"/>
                  </a:lnTo>
                  <a:lnTo>
                    <a:pt x="308" y="9830"/>
                  </a:lnTo>
                  <a:lnTo>
                    <a:pt x="2809" y="6320"/>
                  </a:lnTo>
                  <a:lnTo>
                    <a:pt x="5310" y="2765"/>
                  </a:lnTo>
                  <a:lnTo>
                    <a:pt x="7724" y="1054"/>
                  </a:lnTo>
                  <a:lnTo>
                    <a:pt x="9040" y="308"/>
                  </a:lnTo>
                  <a:lnTo>
                    <a:pt x="9128" y="264"/>
                  </a:lnTo>
                  <a:lnTo>
                    <a:pt x="9128" y="220"/>
                  </a:lnTo>
                  <a:lnTo>
                    <a:pt x="9128" y="133"/>
                  </a:lnTo>
                  <a:lnTo>
                    <a:pt x="9128" y="89"/>
                  </a:lnTo>
                  <a:lnTo>
                    <a:pt x="9084" y="45"/>
                  </a:lnTo>
                  <a:lnTo>
                    <a:pt x="9040"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 name="Google Shape;1333;p17"/>
            <p:cNvSpPr/>
            <p:nvPr/>
          </p:nvSpPr>
          <p:spPr>
            <a:xfrm>
              <a:off x="4482450" y="2681425"/>
              <a:ext cx="948950" cy="1026825"/>
            </a:xfrm>
            <a:custGeom>
              <a:rect b="b" l="l" r="r" t="t"/>
              <a:pathLst>
                <a:path extrusionOk="0" h="41073" w="37958">
                  <a:moveTo>
                    <a:pt x="37694" y="0"/>
                  </a:moveTo>
                  <a:lnTo>
                    <a:pt x="34930" y="1668"/>
                  </a:lnTo>
                  <a:lnTo>
                    <a:pt x="30454" y="3686"/>
                  </a:lnTo>
                  <a:lnTo>
                    <a:pt x="27338" y="5046"/>
                  </a:lnTo>
                  <a:lnTo>
                    <a:pt x="24223" y="6407"/>
                  </a:lnTo>
                  <a:lnTo>
                    <a:pt x="21283" y="7811"/>
                  </a:lnTo>
                  <a:lnTo>
                    <a:pt x="19615" y="8601"/>
                  </a:lnTo>
                  <a:lnTo>
                    <a:pt x="16588" y="10356"/>
                  </a:lnTo>
                  <a:lnTo>
                    <a:pt x="15008" y="11277"/>
                  </a:lnTo>
                  <a:lnTo>
                    <a:pt x="13253" y="12638"/>
                  </a:lnTo>
                  <a:lnTo>
                    <a:pt x="8996" y="16060"/>
                  </a:lnTo>
                  <a:lnTo>
                    <a:pt x="6890" y="17860"/>
                  </a:lnTo>
                  <a:lnTo>
                    <a:pt x="5661" y="18693"/>
                  </a:lnTo>
                  <a:lnTo>
                    <a:pt x="1712" y="20141"/>
                  </a:lnTo>
                  <a:lnTo>
                    <a:pt x="922" y="20536"/>
                  </a:lnTo>
                  <a:lnTo>
                    <a:pt x="878" y="20580"/>
                  </a:lnTo>
                  <a:lnTo>
                    <a:pt x="835" y="20668"/>
                  </a:lnTo>
                  <a:lnTo>
                    <a:pt x="45" y="24442"/>
                  </a:lnTo>
                  <a:lnTo>
                    <a:pt x="45" y="24485"/>
                  </a:lnTo>
                  <a:lnTo>
                    <a:pt x="1" y="25626"/>
                  </a:lnTo>
                  <a:lnTo>
                    <a:pt x="1" y="25670"/>
                  </a:lnTo>
                  <a:lnTo>
                    <a:pt x="220" y="26153"/>
                  </a:lnTo>
                  <a:lnTo>
                    <a:pt x="220" y="26197"/>
                  </a:lnTo>
                  <a:lnTo>
                    <a:pt x="2458" y="28654"/>
                  </a:lnTo>
                  <a:lnTo>
                    <a:pt x="4740" y="31111"/>
                  </a:lnTo>
                  <a:lnTo>
                    <a:pt x="6627" y="33700"/>
                  </a:lnTo>
                  <a:lnTo>
                    <a:pt x="6627" y="33744"/>
                  </a:lnTo>
                  <a:lnTo>
                    <a:pt x="8909" y="35807"/>
                  </a:lnTo>
                  <a:lnTo>
                    <a:pt x="10357" y="37167"/>
                  </a:lnTo>
                  <a:lnTo>
                    <a:pt x="10752" y="37650"/>
                  </a:lnTo>
                  <a:lnTo>
                    <a:pt x="10181" y="39624"/>
                  </a:lnTo>
                  <a:lnTo>
                    <a:pt x="10049" y="40897"/>
                  </a:lnTo>
                  <a:lnTo>
                    <a:pt x="10049" y="40941"/>
                  </a:lnTo>
                  <a:lnTo>
                    <a:pt x="10093" y="40984"/>
                  </a:lnTo>
                  <a:lnTo>
                    <a:pt x="10137" y="41028"/>
                  </a:lnTo>
                  <a:lnTo>
                    <a:pt x="10225" y="41072"/>
                  </a:lnTo>
                  <a:lnTo>
                    <a:pt x="10357" y="41028"/>
                  </a:lnTo>
                  <a:lnTo>
                    <a:pt x="10400" y="40897"/>
                  </a:lnTo>
                  <a:lnTo>
                    <a:pt x="10532" y="39668"/>
                  </a:lnTo>
                  <a:lnTo>
                    <a:pt x="11103" y="37650"/>
                  </a:lnTo>
                  <a:lnTo>
                    <a:pt x="11103" y="37562"/>
                  </a:lnTo>
                  <a:lnTo>
                    <a:pt x="11103" y="37474"/>
                  </a:lnTo>
                  <a:lnTo>
                    <a:pt x="10620" y="36947"/>
                  </a:lnTo>
                  <a:lnTo>
                    <a:pt x="10620" y="36904"/>
                  </a:lnTo>
                  <a:lnTo>
                    <a:pt x="9128" y="35543"/>
                  </a:lnTo>
                  <a:lnTo>
                    <a:pt x="6890" y="33481"/>
                  </a:lnTo>
                  <a:lnTo>
                    <a:pt x="5003" y="30936"/>
                  </a:lnTo>
                  <a:lnTo>
                    <a:pt x="5003" y="30892"/>
                  </a:lnTo>
                  <a:lnTo>
                    <a:pt x="2721" y="28435"/>
                  </a:lnTo>
                  <a:lnTo>
                    <a:pt x="527" y="25977"/>
                  </a:lnTo>
                  <a:lnTo>
                    <a:pt x="352" y="25582"/>
                  </a:lnTo>
                  <a:lnTo>
                    <a:pt x="396" y="24485"/>
                  </a:lnTo>
                  <a:lnTo>
                    <a:pt x="1186" y="20799"/>
                  </a:lnTo>
                  <a:lnTo>
                    <a:pt x="1844" y="20448"/>
                  </a:lnTo>
                  <a:lnTo>
                    <a:pt x="5793" y="19044"/>
                  </a:lnTo>
                  <a:lnTo>
                    <a:pt x="5837" y="19000"/>
                  </a:lnTo>
                  <a:lnTo>
                    <a:pt x="7109" y="18123"/>
                  </a:lnTo>
                  <a:lnTo>
                    <a:pt x="9216" y="16324"/>
                  </a:lnTo>
                  <a:lnTo>
                    <a:pt x="13472" y="12901"/>
                  </a:lnTo>
                  <a:lnTo>
                    <a:pt x="15183" y="11585"/>
                  </a:lnTo>
                  <a:lnTo>
                    <a:pt x="16763" y="10663"/>
                  </a:lnTo>
                  <a:lnTo>
                    <a:pt x="19747" y="8908"/>
                  </a:lnTo>
                  <a:lnTo>
                    <a:pt x="21414" y="8118"/>
                  </a:lnTo>
                  <a:lnTo>
                    <a:pt x="24354" y="6714"/>
                  </a:lnTo>
                  <a:lnTo>
                    <a:pt x="27470" y="5354"/>
                  </a:lnTo>
                  <a:lnTo>
                    <a:pt x="30585" y="4037"/>
                  </a:lnTo>
                  <a:lnTo>
                    <a:pt x="35061" y="1975"/>
                  </a:lnTo>
                  <a:lnTo>
                    <a:pt x="35105" y="1975"/>
                  </a:lnTo>
                  <a:lnTo>
                    <a:pt x="37870" y="307"/>
                  </a:lnTo>
                  <a:lnTo>
                    <a:pt x="37914" y="263"/>
                  </a:lnTo>
                  <a:lnTo>
                    <a:pt x="37957" y="220"/>
                  </a:lnTo>
                  <a:lnTo>
                    <a:pt x="37957" y="132"/>
                  </a:lnTo>
                  <a:lnTo>
                    <a:pt x="37957" y="88"/>
                  </a:lnTo>
                  <a:lnTo>
                    <a:pt x="37914" y="44"/>
                  </a:lnTo>
                  <a:lnTo>
                    <a:pt x="37826"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 name="Google Shape;1334;p17"/>
            <p:cNvSpPr/>
            <p:nvPr/>
          </p:nvSpPr>
          <p:spPr>
            <a:xfrm>
              <a:off x="4547175" y="2703350"/>
              <a:ext cx="908350" cy="911650"/>
            </a:xfrm>
            <a:custGeom>
              <a:rect b="b" l="l" r="r" t="t"/>
              <a:pathLst>
                <a:path extrusionOk="0" h="36466" w="36334">
                  <a:moveTo>
                    <a:pt x="36071" y="1"/>
                  </a:moveTo>
                  <a:lnTo>
                    <a:pt x="33569" y="1493"/>
                  </a:lnTo>
                  <a:lnTo>
                    <a:pt x="31331" y="2721"/>
                  </a:lnTo>
                  <a:lnTo>
                    <a:pt x="29094" y="3687"/>
                  </a:lnTo>
                  <a:lnTo>
                    <a:pt x="26592" y="4784"/>
                  </a:lnTo>
                  <a:lnTo>
                    <a:pt x="23696" y="6012"/>
                  </a:lnTo>
                  <a:lnTo>
                    <a:pt x="20888" y="7285"/>
                  </a:lnTo>
                  <a:lnTo>
                    <a:pt x="18957" y="8250"/>
                  </a:lnTo>
                  <a:lnTo>
                    <a:pt x="14701" y="10664"/>
                  </a:lnTo>
                  <a:lnTo>
                    <a:pt x="13253" y="11497"/>
                  </a:lnTo>
                  <a:lnTo>
                    <a:pt x="10488" y="13735"/>
                  </a:lnTo>
                  <a:lnTo>
                    <a:pt x="7943" y="15842"/>
                  </a:lnTo>
                  <a:lnTo>
                    <a:pt x="4520" y="18738"/>
                  </a:lnTo>
                  <a:lnTo>
                    <a:pt x="3599" y="19264"/>
                  </a:lnTo>
                  <a:lnTo>
                    <a:pt x="1054" y="20230"/>
                  </a:lnTo>
                  <a:lnTo>
                    <a:pt x="264" y="20537"/>
                  </a:lnTo>
                  <a:lnTo>
                    <a:pt x="220" y="20581"/>
                  </a:lnTo>
                  <a:lnTo>
                    <a:pt x="176" y="20625"/>
                  </a:lnTo>
                  <a:lnTo>
                    <a:pt x="45" y="21151"/>
                  </a:lnTo>
                  <a:lnTo>
                    <a:pt x="1" y="21195"/>
                  </a:lnTo>
                  <a:lnTo>
                    <a:pt x="88" y="22073"/>
                  </a:lnTo>
                  <a:lnTo>
                    <a:pt x="88" y="22160"/>
                  </a:lnTo>
                  <a:lnTo>
                    <a:pt x="1537" y="24398"/>
                  </a:lnTo>
                  <a:lnTo>
                    <a:pt x="4213" y="27865"/>
                  </a:lnTo>
                  <a:lnTo>
                    <a:pt x="5881" y="29796"/>
                  </a:lnTo>
                  <a:lnTo>
                    <a:pt x="7504" y="31595"/>
                  </a:lnTo>
                  <a:lnTo>
                    <a:pt x="8733" y="32999"/>
                  </a:lnTo>
                  <a:lnTo>
                    <a:pt x="9391" y="33833"/>
                  </a:lnTo>
                  <a:lnTo>
                    <a:pt x="9523" y="34271"/>
                  </a:lnTo>
                  <a:lnTo>
                    <a:pt x="8996" y="35807"/>
                  </a:lnTo>
                  <a:lnTo>
                    <a:pt x="8865" y="36202"/>
                  </a:lnTo>
                  <a:lnTo>
                    <a:pt x="8865" y="36290"/>
                  </a:lnTo>
                  <a:lnTo>
                    <a:pt x="8908" y="36334"/>
                  </a:lnTo>
                  <a:lnTo>
                    <a:pt x="8952" y="36421"/>
                  </a:lnTo>
                  <a:lnTo>
                    <a:pt x="8996" y="36421"/>
                  </a:lnTo>
                  <a:lnTo>
                    <a:pt x="9040" y="36465"/>
                  </a:lnTo>
                  <a:lnTo>
                    <a:pt x="9172" y="36421"/>
                  </a:lnTo>
                  <a:lnTo>
                    <a:pt x="9216" y="36334"/>
                  </a:lnTo>
                  <a:lnTo>
                    <a:pt x="9874" y="34315"/>
                  </a:lnTo>
                  <a:lnTo>
                    <a:pt x="9874" y="34227"/>
                  </a:lnTo>
                  <a:lnTo>
                    <a:pt x="9698" y="33701"/>
                  </a:lnTo>
                  <a:lnTo>
                    <a:pt x="9698" y="33657"/>
                  </a:lnTo>
                  <a:lnTo>
                    <a:pt x="8996" y="32779"/>
                  </a:lnTo>
                  <a:lnTo>
                    <a:pt x="7768" y="31375"/>
                  </a:lnTo>
                  <a:lnTo>
                    <a:pt x="6144" y="29576"/>
                  </a:lnTo>
                  <a:lnTo>
                    <a:pt x="4477" y="27645"/>
                  </a:lnTo>
                  <a:lnTo>
                    <a:pt x="1844" y="24179"/>
                  </a:lnTo>
                  <a:lnTo>
                    <a:pt x="440" y="22029"/>
                  </a:lnTo>
                  <a:lnTo>
                    <a:pt x="352" y="21239"/>
                  </a:lnTo>
                  <a:lnTo>
                    <a:pt x="483" y="20800"/>
                  </a:lnTo>
                  <a:lnTo>
                    <a:pt x="3731" y="19571"/>
                  </a:lnTo>
                  <a:lnTo>
                    <a:pt x="3774" y="19571"/>
                  </a:lnTo>
                  <a:lnTo>
                    <a:pt x="4696" y="19045"/>
                  </a:lnTo>
                  <a:lnTo>
                    <a:pt x="4740" y="19045"/>
                  </a:lnTo>
                  <a:lnTo>
                    <a:pt x="8163" y="16105"/>
                  </a:lnTo>
                  <a:lnTo>
                    <a:pt x="10708" y="13999"/>
                  </a:lnTo>
                  <a:lnTo>
                    <a:pt x="13472" y="11805"/>
                  </a:lnTo>
                  <a:lnTo>
                    <a:pt x="14876" y="10971"/>
                  </a:lnTo>
                  <a:lnTo>
                    <a:pt x="19089" y="8557"/>
                  </a:lnTo>
                  <a:lnTo>
                    <a:pt x="21063" y="7592"/>
                  </a:lnTo>
                  <a:lnTo>
                    <a:pt x="23828" y="6363"/>
                  </a:lnTo>
                  <a:lnTo>
                    <a:pt x="26724" y="5091"/>
                  </a:lnTo>
                  <a:lnTo>
                    <a:pt x="29225" y="3994"/>
                  </a:lnTo>
                  <a:lnTo>
                    <a:pt x="31463" y="3029"/>
                  </a:lnTo>
                  <a:lnTo>
                    <a:pt x="33745" y="1800"/>
                  </a:lnTo>
                  <a:lnTo>
                    <a:pt x="36246" y="308"/>
                  </a:lnTo>
                  <a:lnTo>
                    <a:pt x="36290" y="264"/>
                  </a:lnTo>
                  <a:lnTo>
                    <a:pt x="36334" y="220"/>
                  </a:lnTo>
                  <a:lnTo>
                    <a:pt x="36334" y="132"/>
                  </a:lnTo>
                  <a:lnTo>
                    <a:pt x="36290" y="89"/>
                  </a:lnTo>
                  <a:lnTo>
                    <a:pt x="36246" y="45"/>
                  </a:lnTo>
                  <a:lnTo>
                    <a:pt x="36202"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 name="Google Shape;1335;p17"/>
            <p:cNvSpPr/>
            <p:nvPr/>
          </p:nvSpPr>
          <p:spPr>
            <a:xfrm>
              <a:off x="4648100" y="2725300"/>
              <a:ext cx="830475" cy="834850"/>
            </a:xfrm>
            <a:custGeom>
              <a:rect b="b" l="l" r="r" t="t"/>
              <a:pathLst>
                <a:path extrusionOk="0" h="33394" w="33219">
                  <a:moveTo>
                    <a:pt x="32955" y="0"/>
                  </a:moveTo>
                  <a:lnTo>
                    <a:pt x="29269" y="2194"/>
                  </a:lnTo>
                  <a:lnTo>
                    <a:pt x="26636" y="3511"/>
                  </a:lnTo>
                  <a:lnTo>
                    <a:pt x="23916" y="4652"/>
                  </a:lnTo>
                  <a:lnTo>
                    <a:pt x="21502" y="5749"/>
                  </a:lnTo>
                  <a:lnTo>
                    <a:pt x="18738" y="6977"/>
                  </a:lnTo>
                  <a:lnTo>
                    <a:pt x="16368" y="8118"/>
                  </a:lnTo>
                  <a:lnTo>
                    <a:pt x="14350" y="9171"/>
                  </a:lnTo>
                  <a:lnTo>
                    <a:pt x="12068" y="10488"/>
                  </a:lnTo>
                  <a:lnTo>
                    <a:pt x="10049" y="11716"/>
                  </a:lnTo>
                  <a:lnTo>
                    <a:pt x="7329" y="13910"/>
                  </a:lnTo>
                  <a:lnTo>
                    <a:pt x="4652" y="16192"/>
                  </a:lnTo>
                  <a:lnTo>
                    <a:pt x="1317" y="19132"/>
                  </a:lnTo>
                  <a:lnTo>
                    <a:pt x="264" y="19790"/>
                  </a:lnTo>
                  <a:lnTo>
                    <a:pt x="220" y="19834"/>
                  </a:lnTo>
                  <a:lnTo>
                    <a:pt x="1" y="20185"/>
                  </a:lnTo>
                  <a:lnTo>
                    <a:pt x="1" y="20229"/>
                  </a:lnTo>
                  <a:lnTo>
                    <a:pt x="1" y="20317"/>
                  </a:lnTo>
                  <a:lnTo>
                    <a:pt x="176" y="20975"/>
                  </a:lnTo>
                  <a:lnTo>
                    <a:pt x="220" y="21019"/>
                  </a:lnTo>
                  <a:lnTo>
                    <a:pt x="3423" y="25056"/>
                  </a:lnTo>
                  <a:lnTo>
                    <a:pt x="5881" y="28128"/>
                  </a:lnTo>
                  <a:lnTo>
                    <a:pt x="6671" y="29356"/>
                  </a:lnTo>
                  <a:lnTo>
                    <a:pt x="6934" y="30278"/>
                  </a:lnTo>
                  <a:lnTo>
                    <a:pt x="6934" y="30848"/>
                  </a:lnTo>
                  <a:lnTo>
                    <a:pt x="6144" y="33174"/>
                  </a:lnTo>
                  <a:lnTo>
                    <a:pt x="6100" y="33218"/>
                  </a:lnTo>
                  <a:lnTo>
                    <a:pt x="6144" y="33306"/>
                  </a:lnTo>
                  <a:lnTo>
                    <a:pt x="6188" y="33349"/>
                  </a:lnTo>
                  <a:lnTo>
                    <a:pt x="6232" y="33393"/>
                  </a:lnTo>
                  <a:lnTo>
                    <a:pt x="6276" y="33393"/>
                  </a:lnTo>
                  <a:lnTo>
                    <a:pt x="6407" y="33349"/>
                  </a:lnTo>
                  <a:lnTo>
                    <a:pt x="6451" y="33306"/>
                  </a:lnTo>
                  <a:lnTo>
                    <a:pt x="7285" y="30936"/>
                  </a:lnTo>
                  <a:lnTo>
                    <a:pt x="7285" y="30848"/>
                  </a:lnTo>
                  <a:lnTo>
                    <a:pt x="7285" y="30234"/>
                  </a:lnTo>
                  <a:lnTo>
                    <a:pt x="7285" y="30190"/>
                  </a:lnTo>
                  <a:lnTo>
                    <a:pt x="6978" y="29269"/>
                  </a:lnTo>
                  <a:lnTo>
                    <a:pt x="6978" y="29225"/>
                  </a:lnTo>
                  <a:lnTo>
                    <a:pt x="6144" y="27952"/>
                  </a:lnTo>
                  <a:lnTo>
                    <a:pt x="3687" y="24837"/>
                  </a:lnTo>
                  <a:lnTo>
                    <a:pt x="483" y="20844"/>
                  </a:lnTo>
                  <a:lnTo>
                    <a:pt x="352" y="20273"/>
                  </a:lnTo>
                  <a:lnTo>
                    <a:pt x="483" y="20054"/>
                  </a:lnTo>
                  <a:lnTo>
                    <a:pt x="1537" y="19396"/>
                  </a:lnTo>
                  <a:lnTo>
                    <a:pt x="1580" y="19396"/>
                  </a:lnTo>
                  <a:lnTo>
                    <a:pt x="4871" y="16456"/>
                  </a:lnTo>
                  <a:lnTo>
                    <a:pt x="7548" y="14174"/>
                  </a:lnTo>
                  <a:lnTo>
                    <a:pt x="10225" y="12024"/>
                  </a:lnTo>
                  <a:lnTo>
                    <a:pt x="12243" y="10795"/>
                  </a:lnTo>
                  <a:lnTo>
                    <a:pt x="14525" y="9479"/>
                  </a:lnTo>
                  <a:lnTo>
                    <a:pt x="16544" y="8469"/>
                  </a:lnTo>
                  <a:lnTo>
                    <a:pt x="18913" y="7328"/>
                  </a:lnTo>
                  <a:lnTo>
                    <a:pt x="21634" y="6056"/>
                  </a:lnTo>
                  <a:lnTo>
                    <a:pt x="24047" y="5003"/>
                  </a:lnTo>
                  <a:lnTo>
                    <a:pt x="26768" y="3818"/>
                  </a:lnTo>
                  <a:lnTo>
                    <a:pt x="29445" y="2502"/>
                  </a:lnTo>
                  <a:lnTo>
                    <a:pt x="33131" y="308"/>
                  </a:lnTo>
                  <a:lnTo>
                    <a:pt x="33218" y="264"/>
                  </a:lnTo>
                  <a:lnTo>
                    <a:pt x="33218" y="220"/>
                  </a:lnTo>
                  <a:lnTo>
                    <a:pt x="33218" y="132"/>
                  </a:lnTo>
                  <a:lnTo>
                    <a:pt x="33218" y="88"/>
                  </a:lnTo>
                  <a:lnTo>
                    <a:pt x="33174"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 name="Google Shape;1336;p17"/>
            <p:cNvSpPr/>
            <p:nvPr/>
          </p:nvSpPr>
          <p:spPr>
            <a:xfrm>
              <a:off x="4789625" y="2746150"/>
              <a:ext cx="713075" cy="742700"/>
            </a:xfrm>
            <a:custGeom>
              <a:rect b="b" l="l" r="r" t="t"/>
              <a:pathLst>
                <a:path extrusionOk="0" h="29708" w="28523">
                  <a:moveTo>
                    <a:pt x="28259" y="0"/>
                  </a:moveTo>
                  <a:lnTo>
                    <a:pt x="25100" y="1887"/>
                  </a:lnTo>
                  <a:lnTo>
                    <a:pt x="23213" y="2896"/>
                  </a:lnTo>
                  <a:lnTo>
                    <a:pt x="21238" y="3862"/>
                  </a:lnTo>
                  <a:lnTo>
                    <a:pt x="19308" y="4783"/>
                  </a:lnTo>
                  <a:lnTo>
                    <a:pt x="17333" y="5661"/>
                  </a:lnTo>
                  <a:lnTo>
                    <a:pt x="15051" y="6714"/>
                  </a:lnTo>
                  <a:lnTo>
                    <a:pt x="12726" y="7767"/>
                  </a:lnTo>
                  <a:lnTo>
                    <a:pt x="10400" y="8952"/>
                  </a:lnTo>
                  <a:lnTo>
                    <a:pt x="9303" y="9566"/>
                  </a:lnTo>
                  <a:lnTo>
                    <a:pt x="8162" y="10180"/>
                  </a:lnTo>
                  <a:lnTo>
                    <a:pt x="5924" y="11541"/>
                  </a:lnTo>
                  <a:lnTo>
                    <a:pt x="2194" y="14568"/>
                  </a:lnTo>
                  <a:lnTo>
                    <a:pt x="746" y="15973"/>
                  </a:lnTo>
                  <a:lnTo>
                    <a:pt x="702" y="16016"/>
                  </a:lnTo>
                  <a:lnTo>
                    <a:pt x="132" y="16719"/>
                  </a:lnTo>
                  <a:lnTo>
                    <a:pt x="88" y="16762"/>
                  </a:lnTo>
                  <a:lnTo>
                    <a:pt x="0" y="17157"/>
                  </a:lnTo>
                  <a:lnTo>
                    <a:pt x="0" y="17245"/>
                  </a:lnTo>
                  <a:lnTo>
                    <a:pt x="132" y="17684"/>
                  </a:lnTo>
                  <a:lnTo>
                    <a:pt x="132" y="17728"/>
                  </a:lnTo>
                  <a:lnTo>
                    <a:pt x="3291" y="22599"/>
                  </a:lnTo>
                  <a:lnTo>
                    <a:pt x="4037" y="24090"/>
                  </a:lnTo>
                  <a:lnTo>
                    <a:pt x="4213" y="25100"/>
                  </a:lnTo>
                  <a:lnTo>
                    <a:pt x="4081" y="25714"/>
                  </a:lnTo>
                  <a:lnTo>
                    <a:pt x="3555" y="26372"/>
                  </a:lnTo>
                  <a:lnTo>
                    <a:pt x="3511" y="26416"/>
                  </a:lnTo>
                  <a:lnTo>
                    <a:pt x="2150" y="29444"/>
                  </a:lnTo>
                  <a:lnTo>
                    <a:pt x="2107" y="29532"/>
                  </a:lnTo>
                  <a:lnTo>
                    <a:pt x="2150" y="29575"/>
                  </a:lnTo>
                  <a:lnTo>
                    <a:pt x="2150" y="29663"/>
                  </a:lnTo>
                  <a:lnTo>
                    <a:pt x="2238" y="29707"/>
                  </a:lnTo>
                  <a:lnTo>
                    <a:pt x="2282" y="29707"/>
                  </a:lnTo>
                  <a:lnTo>
                    <a:pt x="2370" y="29663"/>
                  </a:lnTo>
                  <a:lnTo>
                    <a:pt x="2458" y="29619"/>
                  </a:lnTo>
                  <a:lnTo>
                    <a:pt x="3818" y="26592"/>
                  </a:lnTo>
                  <a:lnTo>
                    <a:pt x="4388" y="25890"/>
                  </a:lnTo>
                  <a:lnTo>
                    <a:pt x="4388" y="25846"/>
                  </a:lnTo>
                  <a:lnTo>
                    <a:pt x="4564" y="25144"/>
                  </a:lnTo>
                  <a:lnTo>
                    <a:pt x="4564" y="25100"/>
                  </a:lnTo>
                  <a:lnTo>
                    <a:pt x="4388" y="24003"/>
                  </a:lnTo>
                  <a:lnTo>
                    <a:pt x="4344" y="23959"/>
                  </a:lnTo>
                  <a:lnTo>
                    <a:pt x="3599" y="22423"/>
                  </a:lnTo>
                  <a:lnTo>
                    <a:pt x="439" y="17552"/>
                  </a:lnTo>
                  <a:lnTo>
                    <a:pt x="351" y="17201"/>
                  </a:lnTo>
                  <a:lnTo>
                    <a:pt x="439" y="16894"/>
                  </a:lnTo>
                  <a:lnTo>
                    <a:pt x="966" y="16236"/>
                  </a:lnTo>
                  <a:lnTo>
                    <a:pt x="2414" y="14832"/>
                  </a:lnTo>
                  <a:lnTo>
                    <a:pt x="6100" y="11804"/>
                  </a:lnTo>
                  <a:lnTo>
                    <a:pt x="8338" y="10488"/>
                  </a:lnTo>
                  <a:lnTo>
                    <a:pt x="9479" y="9873"/>
                  </a:lnTo>
                  <a:lnTo>
                    <a:pt x="10576" y="9259"/>
                  </a:lnTo>
                  <a:lnTo>
                    <a:pt x="12857" y="8118"/>
                  </a:lnTo>
                  <a:lnTo>
                    <a:pt x="15183" y="7021"/>
                  </a:lnTo>
                  <a:lnTo>
                    <a:pt x="17465" y="5968"/>
                  </a:lnTo>
                  <a:lnTo>
                    <a:pt x="19439" y="5090"/>
                  </a:lnTo>
                  <a:lnTo>
                    <a:pt x="21414" y="4169"/>
                  </a:lnTo>
                  <a:lnTo>
                    <a:pt x="23345" y="3247"/>
                  </a:lnTo>
                  <a:lnTo>
                    <a:pt x="25276" y="2194"/>
                  </a:lnTo>
                  <a:lnTo>
                    <a:pt x="28435" y="307"/>
                  </a:lnTo>
                  <a:lnTo>
                    <a:pt x="28523" y="263"/>
                  </a:lnTo>
                  <a:lnTo>
                    <a:pt x="28523" y="220"/>
                  </a:lnTo>
                  <a:lnTo>
                    <a:pt x="28523" y="132"/>
                  </a:lnTo>
                  <a:lnTo>
                    <a:pt x="28523" y="88"/>
                  </a:lnTo>
                  <a:lnTo>
                    <a:pt x="28479"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 name="Google Shape;1337;p17"/>
            <p:cNvSpPr/>
            <p:nvPr/>
          </p:nvSpPr>
          <p:spPr>
            <a:xfrm>
              <a:off x="5014500" y="3023675"/>
              <a:ext cx="151425" cy="318175"/>
            </a:xfrm>
            <a:custGeom>
              <a:rect b="b" l="l" r="r" t="t"/>
              <a:pathLst>
                <a:path extrusionOk="0" h="12727" w="6057">
                  <a:moveTo>
                    <a:pt x="5749" y="1"/>
                  </a:moveTo>
                  <a:lnTo>
                    <a:pt x="2678" y="2195"/>
                  </a:lnTo>
                  <a:lnTo>
                    <a:pt x="1800" y="2985"/>
                  </a:lnTo>
                  <a:lnTo>
                    <a:pt x="1756" y="3072"/>
                  </a:lnTo>
                  <a:lnTo>
                    <a:pt x="1756" y="3160"/>
                  </a:lnTo>
                  <a:lnTo>
                    <a:pt x="1932" y="4433"/>
                  </a:lnTo>
                  <a:lnTo>
                    <a:pt x="1932" y="4477"/>
                  </a:lnTo>
                  <a:lnTo>
                    <a:pt x="2809" y="7768"/>
                  </a:lnTo>
                  <a:lnTo>
                    <a:pt x="3072" y="9304"/>
                  </a:lnTo>
                  <a:lnTo>
                    <a:pt x="3029" y="10225"/>
                  </a:lnTo>
                  <a:lnTo>
                    <a:pt x="2809" y="10664"/>
                  </a:lnTo>
                  <a:lnTo>
                    <a:pt x="703" y="11892"/>
                  </a:lnTo>
                  <a:lnTo>
                    <a:pt x="703" y="11936"/>
                  </a:lnTo>
                  <a:lnTo>
                    <a:pt x="89" y="12375"/>
                  </a:lnTo>
                  <a:lnTo>
                    <a:pt x="45" y="12463"/>
                  </a:lnTo>
                  <a:lnTo>
                    <a:pt x="1" y="12507"/>
                  </a:lnTo>
                  <a:lnTo>
                    <a:pt x="1" y="12595"/>
                  </a:lnTo>
                  <a:lnTo>
                    <a:pt x="45" y="12638"/>
                  </a:lnTo>
                  <a:lnTo>
                    <a:pt x="89" y="12682"/>
                  </a:lnTo>
                  <a:lnTo>
                    <a:pt x="176" y="12726"/>
                  </a:lnTo>
                  <a:lnTo>
                    <a:pt x="264" y="12682"/>
                  </a:lnTo>
                  <a:lnTo>
                    <a:pt x="922" y="12200"/>
                  </a:lnTo>
                  <a:lnTo>
                    <a:pt x="3029" y="10927"/>
                  </a:lnTo>
                  <a:lnTo>
                    <a:pt x="3116" y="10883"/>
                  </a:lnTo>
                  <a:lnTo>
                    <a:pt x="3380" y="10357"/>
                  </a:lnTo>
                  <a:lnTo>
                    <a:pt x="3380" y="10313"/>
                  </a:lnTo>
                  <a:lnTo>
                    <a:pt x="3424" y="9304"/>
                  </a:lnTo>
                  <a:lnTo>
                    <a:pt x="3424" y="9260"/>
                  </a:lnTo>
                  <a:lnTo>
                    <a:pt x="3160" y="7680"/>
                  </a:lnTo>
                  <a:lnTo>
                    <a:pt x="2283" y="4389"/>
                  </a:lnTo>
                  <a:lnTo>
                    <a:pt x="2107" y="3204"/>
                  </a:lnTo>
                  <a:lnTo>
                    <a:pt x="2897" y="2458"/>
                  </a:lnTo>
                  <a:lnTo>
                    <a:pt x="5969" y="308"/>
                  </a:lnTo>
                  <a:lnTo>
                    <a:pt x="6012" y="264"/>
                  </a:lnTo>
                  <a:lnTo>
                    <a:pt x="6056" y="176"/>
                  </a:lnTo>
                  <a:lnTo>
                    <a:pt x="6012" y="133"/>
                  </a:lnTo>
                  <a:lnTo>
                    <a:pt x="6012" y="45"/>
                  </a:lnTo>
                  <a:lnTo>
                    <a:pt x="5969"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 name="Google Shape;1338;p17"/>
            <p:cNvSpPr/>
            <p:nvPr/>
          </p:nvSpPr>
          <p:spPr>
            <a:xfrm>
              <a:off x="4389200" y="3352775"/>
              <a:ext cx="295125" cy="759175"/>
            </a:xfrm>
            <a:custGeom>
              <a:rect b="b" l="l" r="r" t="t"/>
              <a:pathLst>
                <a:path extrusionOk="0" h="30367" w="11805">
                  <a:moveTo>
                    <a:pt x="133" y="1"/>
                  </a:moveTo>
                  <a:lnTo>
                    <a:pt x="89" y="45"/>
                  </a:lnTo>
                  <a:lnTo>
                    <a:pt x="45" y="89"/>
                  </a:lnTo>
                  <a:lnTo>
                    <a:pt x="1" y="176"/>
                  </a:lnTo>
                  <a:lnTo>
                    <a:pt x="1" y="220"/>
                  </a:lnTo>
                  <a:lnTo>
                    <a:pt x="396" y="1581"/>
                  </a:lnTo>
                  <a:lnTo>
                    <a:pt x="791" y="3906"/>
                  </a:lnTo>
                  <a:lnTo>
                    <a:pt x="1010" y="6539"/>
                  </a:lnTo>
                  <a:lnTo>
                    <a:pt x="1054" y="6583"/>
                  </a:lnTo>
                  <a:lnTo>
                    <a:pt x="1317" y="7417"/>
                  </a:lnTo>
                  <a:lnTo>
                    <a:pt x="1361" y="7461"/>
                  </a:lnTo>
                  <a:lnTo>
                    <a:pt x="4740" y="10752"/>
                  </a:lnTo>
                  <a:lnTo>
                    <a:pt x="7856" y="13736"/>
                  </a:lnTo>
                  <a:lnTo>
                    <a:pt x="8470" y="14481"/>
                  </a:lnTo>
                  <a:lnTo>
                    <a:pt x="9435" y="18255"/>
                  </a:lnTo>
                  <a:lnTo>
                    <a:pt x="9435" y="18299"/>
                  </a:lnTo>
                  <a:lnTo>
                    <a:pt x="10093" y="19747"/>
                  </a:lnTo>
                  <a:lnTo>
                    <a:pt x="9918" y="23301"/>
                  </a:lnTo>
                  <a:lnTo>
                    <a:pt x="9918" y="23345"/>
                  </a:lnTo>
                  <a:lnTo>
                    <a:pt x="11103" y="26154"/>
                  </a:lnTo>
                  <a:lnTo>
                    <a:pt x="11454" y="30191"/>
                  </a:lnTo>
                  <a:lnTo>
                    <a:pt x="11498" y="30322"/>
                  </a:lnTo>
                  <a:lnTo>
                    <a:pt x="11629" y="30366"/>
                  </a:lnTo>
                  <a:lnTo>
                    <a:pt x="11717" y="30322"/>
                  </a:lnTo>
                  <a:lnTo>
                    <a:pt x="11761" y="30278"/>
                  </a:lnTo>
                  <a:lnTo>
                    <a:pt x="11805" y="30235"/>
                  </a:lnTo>
                  <a:lnTo>
                    <a:pt x="11805" y="30147"/>
                  </a:lnTo>
                  <a:lnTo>
                    <a:pt x="11454" y="26110"/>
                  </a:lnTo>
                  <a:lnTo>
                    <a:pt x="11454" y="26066"/>
                  </a:lnTo>
                  <a:lnTo>
                    <a:pt x="10269" y="23258"/>
                  </a:lnTo>
                  <a:lnTo>
                    <a:pt x="10444" y="19747"/>
                  </a:lnTo>
                  <a:lnTo>
                    <a:pt x="10444" y="19659"/>
                  </a:lnTo>
                  <a:lnTo>
                    <a:pt x="9742" y="18167"/>
                  </a:lnTo>
                  <a:lnTo>
                    <a:pt x="8777" y="14350"/>
                  </a:lnTo>
                  <a:lnTo>
                    <a:pt x="8733" y="14306"/>
                  </a:lnTo>
                  <a:lnTo>
                    <a:pt x="8119" y="13516"/>
                  </a:lnTo>
                  <a:lnTo>
                    <a:pt x="5003" y="10488"/>
                  </a:lnTo>
                  <a:lnTo>
                    <a:pt x="1625" y="7241"/>
                  </a:lnTo>
                  <a:lnTo>
                    <a:pt x="1361" y="6495"/>
                  </a:lnTo>
                  <a:lnTo>
                    <a:pt x="1098" y="3862"/>
                  </a:lnTo>
                  <a:lnTo>
                    <a:pt x="747" y="1537"/>
                  </a:lnTo>
                  <a:lnTo>
                    <a:pt x="747" y="1493"/>
                  </a:lnTo>
                  <a:lnTo>
                    <a:pt x="352" y="133"/>
                  </a:lnTo>
                  <a:lnTo>
                    <a:pt x="308" y="89"/>
                  </a:lnTo>
                  <a:lnTo>
                    <a:pt x="264" y="45"/>
                  </a:lnTo>
                  <a:lnTo>
                    <a:pt x="220"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 name="Google Shape;1339;p17"/>
            <p:cNvSpPr/>
            <p:nvPr/>
          </p:nvSpPr>
          <p:spPr>
            <a:xfrm>
              <a:off x="4328875" y="3108150"/>
              <a:ext cx="357650" cy="1116775"/>
            </a:xfrm>
            <a:custGeom>
              <a:rect b="b" l="l" r="r" t="t"/>
              <a:pathLst>
                <a:path extrusionOk="0" h="44671" w="14306">
                  <a:moveTo>
                    <a:pt x="2589" y="1"/>
                  </a:moveTo>
                  <a:lnTo>
                    <a:pt x="1273" y="352"/>
                  </a:lnTo>
                  <a:lnTo>
                    <a:pt x="1141" y="439"/>
                  </a:lnTo>
                  <a:lnTo>
                    <a:pt x="132" y="2107"/>
                  </a:lnTo>
                  <a:lnTo>
                    <a:pt x="132" y="2195"/>
                  </a:lnTo>
                  <a:lnTo>
                    <a:pt x="0" y="4257"/>
                  </a:lnTo>
                  <a:lnTo>
                    <a:pt x="132" y="6802"/>
                  </a:lnTo>
                  <a:lnTo>
                    <a:pt x="132" y="6846"/>
                  </a:lnTo>
                  <a:lnTo>
                    <a:pt x="1054" y="9830"/>
                  </a:lnTo>
                  <a:lnTo>
                    <a:pt x="1800" y="12945"/>
                  </a:lnTo>
                  <a:lnTo>
                    <a:pt x="2195" y="15183"/>
                  </a:lnTo>
                  <a:lnTo>
                    <a:pt x="2458" y="17202"/>
                  </a:lnTo>
                  <a:lnTo>
                    <a:pt x="3028" y="19835"/>
                  </a:lnTo>
                  <a:lnTo>
                    <a:pt x="3423" y="21151"/>
                  </a:lnTo>
                  <a:lnTo>
                    <a:pt x="3423" y="21195"/>
                  </a:lnTo>
                  <a:lnTo>
                    <a:pt x="4257" y="22380"/>
                  </a:lnTo>
                  <a:lnTo>
                    <a:pt x="5486" y="23696"/>
                  </a:lnTo>
                  <a:lnTo>
                    <a:pt x="6188" y="25363"/>
                  </a:lnTo>
                  <a:lnTo>
                    <a:pt x="6188" y="25407"/>
                  </a:lnTo>
                  <a:lnTo>
                    <a:pt x="7680" y="27514"/>
                  </a:lnTo>
                  <a:lnTo>
                    <a:pt x="8689" y="29137"/>
                  </a:lnTo>
                  <a:lnTo>
                    <a:pt x="9084" y="30146"/>
                  </a:lnTo>
                  <a:lnTo>
                    <a:pt x="9084" y="32077"/>
                  </a:lnTo>
                  <a:lnTo>
                    <a:pt x="9084" y="32121"/>
                  </a:lnTo>
                  <a:lnTo>
                    <a:pt x="9303" y="32955"/>
                  </a:lnTo>
                  <a:lnTo>
                    <a:pt x="9303" y="32999"/>
                  </a:lnTo>
                  <a:lnTo>
                    <a:pt x="10488" y="35324"/>
                  </a:lnTo>
                  <a:lnTo>
                    <a:pt x="10532" y="35368"/>
                  </a:lnTo>
                  <a:lnTo>
                    <a:pt x="11585" y="36992"/>
                  </a:lnTo>
                  <a:lnTo>
                    <a:pt x="12550" y="39274"/>
                  </a:lnTo>
                  <a:lnTo>
                    <a:pt x="13560" y="41511"/>
                  </a:lnTo>
                  <a:lnTo>
                    <a:pt x="13955" y="43135"/>
                  </a:lnTo>
                  <a:lnTo>
                    <a:pt x="13955" y="44232"/>
                  </a:lnTo>
                  <a:lnTo>
                    <a:pt x="13955" y="44495"/>
                  </a:lnTo>
                  <a:lnTo>
                    <a:pt x="13955" y="44539"/>
                  </a:lnTo>
                  <a:lnTo>
                    <a:pt x="13998" y="44627"/>
                  </a:lnTo>
                  <a:lnTo>
                    <a:pt x="14042" y="44671"/>
                  </a:lnTo>
                  <a:lnTo>
                    <a:pt x="14130" y="44671"/>
                  </a:lnTo>
                  <a:lnTo>
                    <a:pt x="14218" y="44627"/>
                  </a:lnTo>
                  <a:lnTo>
                    <a:pt x="14306" y="44539"/>
                  </a:lnTo>
                  <a:lnTo>
                    <a:pt x="14306" y="44276"/>
                  </a:lnTo>
                  <a:lnTo>
                    <a:pt x="14306" y="43135"/>
                  </a:lnTo>
                  <a:lnTo>
                    <a:pt x="14306" y="43091"/>
                  </a:lnTo>
                  <a:lnTo>
                    <a:pt x="13911" y="41424"/>
                  </a:lnTo>
                  <a:lnTo>
                    <a:pt x="13867" y="41380"/>
                  </a:lnTo>
                  <a:lnTo>
                    <a:pt x="12857" y="39142"/>
                  </a:lnTo>
                  <a:lnTo>
                    <a:pt x="11892" y="36816"/>
                  </a:lnTo>
                  <a:lnTo>
                    <a:pt x="10795" y="35193"/>
                  </a:lnTo>
                  <a:lnTo>
                    <a:pt x="9610" y="32867"/>
                  </a:lnTo>
                  <a:lnTo>
                    <a:pt x="9435" y="32077"/>
                  </a:lnTo>
                  <a:lnTo>
                    <a:pt x="9435" y="30103"/>
                  </a:lnTo>
                  <a:lnTo>
                    <a:pt x="9435" y="30059"/>
                  </a:lnTo>
                  <a:lnTo>
                    <a:pt x="9040" y="29006"/>
                  </a:lnTo>
                  <a:lnTo>
                    <a:pt x="8996" y="29006"/>
                  </a:lnTo>
                  <a:lnTo>
                    <a:pt x="7987" y="27338"/>
                  </a:lnTo>
                  <a:lnTo>
                    <a:pt x="6495" y="25232"/>
                  </a:lnTo>
                  <a:lnTo>
                    <a:pt x="5793" y="23564"/>
                  </a:lnTo>
                  <a:lnTo>
                    <a:pt x="5749" y="23521"/>
                  </a:lnTo>
                  <a:lnTo>
                    <a:pt x="4520" y="22160"/>
                  </a:lnTo>
                  <a:lnTo>
                    <a:pt x="3730" y="21019"/>
                  </a:lnTo>
                  <a:lnTo>
                    <a:pt x="3379" y="19747"/>
                  </a:lnTo>
                  <a:lnTo>
                    <a:pt x="2809" y="17158"/>
                  </a:lnTo>
                  <a:lnTo>
                    <a:pt x="2546" y="15139"/>
                  </a:lnTo>
                  <a:lnTo>
                    <a:pt x="2107" y="12901"/>
                  </a:lnTo>
                  <a:lnTo>
                    <a:pt x="1405" y="9742"/>
                  </a:lnTo>
                  <a:lnTo>
                    <a:pt x="483" y="6758"/>
                  </a:lnTo>
                  <a:lnTo>
                    <a:pt x="352" y="4257"/>
                  </a:lnTo>
                  <a:lnTo>
                    <a:pt x="483" y="2282"/>
                  </a:lnTo>
                  <a:lnTo>
                    <a:pt x="1405" y="703"/>
                  </a:lnTo>
                  <a:lnTo>
                    <a:pt x="2677" y="352"/>
                  </a:lnTo>
                  <a:lnTo>
                    <a:pt x="2721" y="308"/>
                  </a:lnTo>
                  <a:lnTo>
                    <a:pt x="2765" y="264"/>
                  </a:lnTo>
                  <a:lnTo>
                    <a:pt x="2809" y="176"/>
                  </a:lnTo>
                  <a:lnTo>
                    <a:pt x="2809" y="132"/>
                  </a:lnTo>
                  <a:lnTo>
                    <a:pt x="2765" y="45"/>
                  </a:lnTo>
                  <a:lnTo>
                    <a:pt x="2721"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 name="Google Shape;1340;p17"/>
            <p:cNvSpPr/>
            <p:nvPr/>
          </p:nvSpPr>
          <p:spPr>
            <a:xfrm>
              <a:off x="4276225" y="3001750"/>
              <a:ext cx="400425" cy="1289000"/>
            </a:xfrm>
            <a:custGeom>
              <a:rect b="b" l="l" r="r" t="t"/>
              <a:pathLst>
                <a:path extrusionOk="0" h="51560" w="16017">
                  <a:moveTo>
                    <a:pt x="11936" y="0"/>
                  </a:moveTo>
                  <a:lnTo>
                    <a:pt x="11848" y="44"/>
                  </a:lnTo>
                  <a:lnTo>
                    <a:pt x="9917" y="1010"/>
                  </a:lnTo>
                  <a:lnTo>
                    <a:pt x="7635" y="1887"/>
                  </a:lnTo>
                  <a:lnTo>
                    <a:pt x="5573" y="2545"/>
                  </a:lnTo>
                  <a:lnTo>
                    <a:pt x="2765" y="3247"/>
                  </a:lnTo>
                  <a:lnTo>
                    <a:pt x="351" y="4037"/>
                  </a:lnTo>
                  <a:lnTo>
                    <a:pt x="264" y="4081"/>
                  </a:lnTo>
                  <a:lnTo>
                    <a:pt x="220" y="4169"/>
                  </a:lnTo>
                  <a:lnTo>
                    <a:pt x="0" y="5047"/>
                  </a:lnTo>
                  <a:lnTo>
                    <a:pt x="0" y="5090"/>
                  </a:lnTo>
                  <a:lnTo>
                    <a:pt x="88" y="7460"/>
                  </a:lnTo>
                  <a:lnTo>
                    <a:pt x="220" y="9698"/>
                  </a:lnTo>
                  <a:lnTo>
                    <a:pt x="220" y="9742"/>
                  </a:lnTo>
                  <a:lnTo>
                    <a:pt x="1097" y="11848"/>
                  </a:lnTo>
                  <a:lnTo>
                    <a:pt x="1492" y="13033"/>
                  </a:lnTo>
                  <a:lnTo>
                    <a:pt x="1799" y="14174"/>
                  </a:lnTo>
                  <a:lnTo>
                    <a:pt x="2370" y="16587"/>
                  </a:lnTo>
                  <a:lnTo>
                    <a:pt x="2896" y="19000"/>
                  </a:lnTo>
                  <a:lnTo>
                    <a:pt x="3379" y="21414"/>
                  </a:lnTo>
                  <a:lnTo>
                    <a:pt x="3774" y="23476"/>
                  </a:lnTo>
                  <a:lnTo>
                    <a:pt x="4213" y="25582"/>
                  </a:lnTo>
                  <a:lnTo>
                    <a:pt x="4959" y="29619"/>
                  </a:lnTo>
                  <a:lnTo>
                    <a:pt x="5003" y="29663"/>
                  </a:lnTo>
                  <a:lnTo>
                    <a:pt x="6977" y="32954"/>
                  </a:lnTo>
                  <a:lnTo>
                    <a:pt x="7679" y="34359"/>
                  </a:lnTo>
                  <a:lnTo>
                    <a:pt x="7943" y="35894"/>
                  </a:lnTo>
                  <a:lnTo>
                    <a:pt x="7986" y="35938"/>
                  </a:lnTo>
                  <a:lnTo>
                    <a:pt x="8513" y="37255"/>
                  </a:lnTo>
                  <a:lnTo>
                    <a:pt x="8557" y="37255"/>
                  </a:lnTo>
                  <a:lnTo>
                    <a:pt x="9654" y="39229"/>
                  </a:lnTo>
                  <a:lnTo>
                    <a:pt x="11058" y="41292"/>
                  </a:lnTo>
                  <a:lnTo>
                    <a:pt x="11936" y="42696"/>
                  </a:lnTo>
                  <a:lnTo>
                    <a:pt x="12989" y="45021"/>
                  </a:lnTo>
                  <a:lnTo>
                    <a:pt x="13033" y="45065"/>
                  </a:lnTo>
                  <a:lnTo>
                    <a:pt x="15402" y="48620"/>
                  </a:lnTo>
                  <a:lnTo>
                    <a:pt x="15666" y="49278"/>
                  </a:lnTo>
                  <a:lnTo>
                    <a:pt x="15534" y="50814"/>
                  </a:lnTo>
                  <a:lnTo>
                    <a:pt x="15402" y="51340"/>
                  </a:lnTo>
                  <a:lnTo>
                    <a:pt x="15402" y="51384"/>
                  </a:lnTo>
                  <a:lnTo>
                    <a:pt x="15402" y="51472"/>
                  </a:lnTo>
                  <a:lnTo>
                    <a:pt x="15446" y="51516"/>
                  </a:lnTo>
                  <a:lnTo>
                    <a:pt x="15490" y="51560"/>
                  </a:lnTo>
                  <a:lnTo>
                    <a:pt x="15578" y="51560"/>
                  </a:lnTo>
                  <a:lnTo>
                    <a:pt x="15666" y="51516"/>
                  </a:lnTo>
                  <a:lnTo>
                    <a:pt x="15709" y="51428"/>
                  </a:lnTo>
                  <a:lnTo>
                    <a:pt x="15885" y="50901"/>
                  </a:lnTo>
                  <a:lnTo>
                    <a:pt x="15885" y="50858"/>
                  </a:lnTo>
                  <a:lnTo>
                    <a:pt x="16017" y="49278"/>
                  </a:lnTo>
                  <a:lnTo>
                    <a:pt x="16017" y="49190"/>
                  </a:lnTo>
                  <a:lnTo>
                    <a:pt x="15709" y="48488"/>
                  </a:lnTo>
                  <a:lnTo>
                    <a:pt x="15666" y="48444"/>
                  </a:lnTo>
                  <a:lnTo>
                    <a:pt x="13340" y="44890"/>
                  </a:lnTo>
                  <a:lnTo>
                    <a:pt x="12243" y="42564"/>
                  </a:lnTo>
                  <a:lnTo>
                    <a:pt x="12243" y="42520"/>
                  </a:lnTo>
                  <a:lnTo>
                    <a:pt x="11321" y="41116"/>
                  </a:lnTo>
                  <a:lnTo>
                    <a:pt x="9961" y="39054"/>
                  </a:lnTo>
                  <a:lnTo>
                    <a:pt x="8864" y="37123"/>
                  </a:lnTo>
                  <a:lnTo>
                    <a:pt x="8294" y="35807"/>
                  </a:lnTo>
                  <a:lnTo>
                    <a:pt x="8030" y="34271"/>
                  </a:lnTo>
                  <a:lnTo>
                    <a:pt x="8030" y="34227"/>
                  </a:lnTo>
                  <a:lnTo>
                    <a:pt x="7284" y="32779"/>
                  </a:lnTo>
                  <a:lnTo>
                    <a:pt x="5310" y="29532"/>
                  </a:lnTo>
                  <a:lnTo>
                    <a:pt x="4564" y="25495"/>
                  </a:lnTo>
                  <a:lnTo>
                    <a:pt x="4125" y="23432"/>
                  </a:lnTo>
                  <a:lnTo>
                    <a:pt x="3730" y="21326"/>
                  </a:lnTo>
                  <a:lnTo>
                    <a:pt x="3247" y="18913"/>
                  </a:lnTo>
                  <a:lnTo>
                    <a:pt x="2721" y="16499"/>
                  </a:lnTo>
                  <a:lnTo>
                    <a:pt x="2150" y="14086"/>
                  </a:lnTo>
                  <a:lnTo>
                    <a:pt x="1799" y="12901"/>
                  </a:lnTo>
                  <a:lnTo>
                    <a:pt x="1448" y="11760"/>
                  </a:lnTo>
                  <a:lnTo>
                    <a:pt x="571" y="9610"/>
                  </a:lnTo>
                  <a:lnTo>
                    <a:pt x="439" y="7460"/>
                  </a:lnTo>
                  <a:lnTo>
                    <a:pt x="351" y="5090"/>
                  </a:lnTo>
                  <a:lnTo>
                    <a:pt x="571" y="4344"/>
                  </a:lnTo>
                  <a:lnTo>
                    <a:pt x="2852" y="3555"/>
                  </a:lnTo>
                  <a:lnTo>
                    <a:pt x="5705" y="2896"/>
                  </a:lnTo>
                  <a:lnTo>
                    <a:pt x="7767" y="2194"/>
                  </a:lnTo>
                  <a:lnTo>
                    <a:pt x="10049" y="1317"/>
                  </a:lnTo>
                  <a:lnTo>
                    <a:pt x="12023" y="351"/>
                  </a:lnTo>
                  <a:lnTo>
                    <a:pt x="12067" y="307"/>
                  </a:lnTo>
                  <a:lnTo>
                    <a:pt x="12111" y="220"/>
                  </a:lnTo>
                  <a:lnTo>
                    <a:pt x="12111" y="176"/>
                  </a:lnTo>
                  <a:lnTo>
                    <a:pt x="12111" y="88"/>
                  </a:lnTo>
                  <a:lnTo>
                    <a:pt x="12067" y="44"/>
                  </a:lnTo>
                  <a:lnTo>
                    <a:pt x="12023"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 name="Google Shape;1341;p17"/>
            <p:cNvSpPr/>
            <p:nvPr/>
          </p:nvSpPr>
          <p:spPr>
            <a:xfrm>
              <a:off x="4227950" y="2940300"/>
              <a:ext cx="432250" cy="1407500"/>
            </a:xfrm>
            <a:custGeom>
              <a:rect b="b" l="l" r="r" t="t"/>
              <a:pathLst>
                <a:path extrusionOk="0" h="56300" w="17290">
                  <a:moveTo>
                    <a:pt x="14657" y="1"/>
                  </a:moveTo>
                  <a:lnTo>
                    <a:pt x="12112" y="1712"/>
                  </a:lnTo>
                  <a:lnTo>
                    <a:pt x="9479" y="2809"/>
                  </a:lnTo>
                  <a:lnTo>
                    <a:pt x="7548" y="3468"/>
                  </a:lnTo>
                  <a:lnTo>
                    <a:pt x="4345" y="4257"/>
                  </a:lnTo>
                  <a:lnTo>
                    <a:pt x="4301" y="4301"/>
                  </a:lnTo>
                  <a:lnTo>
                    <a:pt x="2765" y="5135"/>
                  </a:lnTo>
                  <a:lnTo>
                    <a:pt x="2721" y="5179"/>
                  </a:lnTo>
                  <a:lnTo>
                    <a:pt x="878" y="6539"/>
                  </a:lnTo>
                  <a:lnTo>
                    <a:pt x="264" y="7110"/>
                  </a:lnTo>
                  <a:lnTo>
                    <a:pt x="220" y="7197"/>
                  </a:lnTo>
                  <a:lnTo>
                    <a:pt x="0" y="7943"/>
                  </a:lnTo>
                  <a:lnTo>
                    <a:pt x="0" y="8031"/>
                  </a:lnTo>
                  <a:lnTo>
                    <a:pt x="132" y="10093"/>
                  </a:lnTo>
                  <a:lnTo>
                    <a:pt x="132" y="10137"/>
                  </a:lnTo>
                  <a:lnTo>
                    <a:pt x="1317" y="12902"/>
                  </a:lnTo>
                  <a:lnTo>
                    <a:pt x="2326" y="16149"/>
                  </a:lnTo>
                  <a:lnTo>
                    <a:pt x="3160" y="19967"/>
                  </a:lnTo>
                  <a:lnTo>
                    <a:pt x="3599" y="22512"/>
                  </a:lnTo>
                  <a:lnTo>
                    <a:pt x="4740" y="27075"/>
                  </a:lnTo>
                  <a:lnTo>
                    <a:pt x="5398" y="30278"/>
                  </a:lnTo>
                  <a:lnTo>
                    <a:pt x="5705" y="32253"/>
                  </a:lnTo>
                  <a:lnTo>
                    <a:pt x="5661" y="34666"/>
                  </a:lnTo>
                  <a:lnTo>
                    <a:pt x="5661" y="34710"/>
                  </a:lnTo>
                  <a:lnTo>
                    <a:pt x="5749" y="35676"/>
                  </a:lnTo>
                  <a:lnTo>
                    <a:pt x="5749" y="35720"/>
                  </a:lnTo>
                  <a:lnTo>
                    <a:pt x="6670" y="37870"/>
                  </a:lnTo>
                  <a:lnTo>
                    <a:pt x="7767" y="39976"/>
                  </a:lnTo>
                  <a:lnTo>
                    <a:pt x="9172" y="42082"/>
                  </a:lnTo>
                  <a:lnTo>
                    <a:pt x="10444" y="44013"/>
                  </a:lnTo>
                  <a:lnTo>
                    <a:pt x="11760" y="45900"/>
                  </a:lnTo>
                  <a:lnTo>
                    <a:pt x="12726" y="47831"/>
                  </a:lnTo>
                  <a:lnTo>
                    <a:pt x="13998" y="49849"/>
                  </a:lnTo>
                  <a:lnTo>
                    <a:pt x="15315" y="51736"/>
                  </a:lnTo>
                  <a:lnTo>
                    <a:pt x="16631" y="53535"/>
                  </a:lnTo>
                  <a:lnTo>
                    <a:pt x="16938" y="54105"/>
                  </a:lnTo>
                  <a:lnTo>
                    <a:pt x="16938" y="54544"/>
                  </a:lnTo>
                  <a:lnTo>
                    <a:pt x="16324" y="55948"/>
                  </a:lnTo>
                  <a:lnTo>
                    <a:pt x="16280" y="56080"/>
                  </a:lnTo>
                  <a:lnTo>
                    <a:pt x="16280" y="56124"/>
                  </a:lnTo>
                  <a:lnTo>
                    <a:pt x="16324" y="56212"/>
                  </a:lnTo>
                  <a:lnTo>
                    <a:pt x="16368" y="56256"/>
                  </a:lnTo>
                  <a:lnTo>
                    <a:pt x="16412" y="56299"/>
                  </a:lnTo>
                  <a:lnTo>
                    <a:pt x="16456" y="56299"/>
                  </a:lnTo>
                  <a:lnTo>
                    <a:pt x="16543" y="56256"/>
                  </a:lnTo>
                  <a:lnTo>
                    <a:pt x="16631" y="56124"/>
                  </a:lnTo>
                  <a:lnTo>
                    <a:pt x="16631" y="56080"/>
                  </a:lnTo>
                  <a:lnTo>
                    <a:pt x="17246" y="54632"/>
                  </a:lnTo>
                  <a:lnTo>
                    <a:pt x="17289" y="54588"/>
                  </a:lnTo>
                  <a:lnTo>
                    <a:pt x="17289" y="54062"/>
                  </a:lnTo>
                  <a:lnTo>
                    <a:pt x="17289" y="53974"/>
                  </a:lnTo>
                  <a:lnTo>
                    <a:pt x="16894" y="53359"/>
                  </a:lnTo>
                  <a:lnTo>
                    <a:pt x="15578" y="51516"/>
                  </a:lnTo>
                  <a:lnTo>
                    <a:pt x="14306" y="49630"/>
                  </a:lnTo>
                  <a:lnTo>
                    <a:pt x="13033" y="47655"/>
                  </a:lnTo>
                  <a:lnTo>
                    <a:pt x="12068" y="45724"/>
                  </a:lnTo>
                  <a:lnTo>
                    <a:pt x="12068" y="45680"/>
                  </a:lnTo>
                  <a:lnTo>
                    <a:pt x="10751" y="43794"/>
                  </a:lnTo>
                  <a:lnTo>
                    <a:pt x="9479" y="41863"/>
                  </a:lnTo>
                  <a:lnTo>
                    <a:pt x="8075" y="39800"/>
                  </a:lnTo>
                  <a:lnTo>
                    <a:pt x="6977" y="37738"/>
                  </a:lnTo>
                  <a:lnTo>
                    <a:pt x="6100" y="35632"/>
                  </a:lnTo>
                  <a:lnTo>
                    <a:pt x="6012" y="34666"/>
                  </a:lnTo>
                  <a:lnTo>
                    <a:pt x="6056" y="32253"/>
                  </a:lnTo>
                  <a:lnTo>
                    <a:pt x="6056" y="32209"/>
                  </a:lnTo>
                  <a:lnTo>
                    <a:pt x="5749" y="30235"/>
                  </a:lnTo>
                  <a:lnTo>
                    <a:pt x="5091" y="27031"/>
                  </a:lnTo>
                  <a:lnTo>
                    <a:pt x="3950" y="22424"/>
                  </a:lnTo>
                  <a:lnTo>
                    <a:pt x="3467" y="19923"/>
                  </a:lnTo>
                  <a:lnTo>
                    <a:pt x="2677" y="16061"/>
                  </a:lnTo>
                  <a:lnTo>
                    <a:pt x="1668" y="12770"/>
                  </a:lnTo>
                  <a:lnTo>
                    <a:pt x="483" y="10050"/>
                  </a:lnTo>
                  <a:lnTo>
                    <a:pt x="352" y="8031"/>
                  </a:lnTo>
                  <a:lnTo>
                    <a:pt x="571" y="7329"/>
                  </a:lnTo>
                  <a:lnTo>
                    <a:pt x="1098" y="6802"/>
                  </a:lnTo>
                  <a:lnTo>
                    <a:pt x="2940" y="5442"/>
                  </a:lnTo>
                  <a:lnTo>
                    <a:pt x="4432" y="4608"/>
                  </a:lnTo>
                  <a:lnTo>
                    <a:pt x="7636" y="3819"/>
                  </a:lnTo>
                  <a:lnTo>
                    <a:pt x="9610" y="3116"/>
                  </a:lnTo>
                  <a:lnTo>
                    <a:pt x="12243" y="2019"/>
                  </a:lnTo>
                  <a:lnTo>
                    <a:pt x="12287" y="2019"/>
                  </a:lnTo>
                  <a:lnTo>
                    <a:pt x="14876" y="308"/>
                  </a:lnTo>
                  <a:lnTo>
                    <a:pt x="14920" y="264"/>
                  </a:lnTo>
                  <a:lnTo>
                    <a:pt x="14920" y="220"/>
                  </a:lnTo>
                  <a:lnTo>
                    <a:pt x="14920" y="133"/>
                  </a:lnTo>
                  <a:lnTo>
                    <a:pt x="14920" y="89"/>
                  </a:lnTo>
                  <a:lnTo>
                    <a:pt x="14876"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 name="Google Shape;1342;p17"/>
            <p:cNvSpPr/>
            <p:nvPr/>
          </p:nvSpPr>
          <p:spPr>
            <a:xfrm>
              <a:off x="4167625" y="2749425"/>
              <a:ext cx="593500" cy="1676250"/>
            </a:xfrm>
            <a:custGeom>
              <a:rect b="b" l="l" r="r" t="t"/>
              <a:pathLst>
                <a:path extrusionOk="0" h="67050" w="23740">
                  <a:moveTo>
                    <a:pt x="23520" y="1"/>
                  </a:moveTo>
                  <a:lnTo>
                    <a:pt x="23476" y="45"/>
                  </a:lnTo>
                  <a:lnTo>
                    <a:pt x="19571" y="2370"/>
                  </a:lnTo>
                  <a:lnTo>
                    <a:pt x="17640" y="3731"/>
                  </a:lnTo>
                  <a:lnTo>
                    <a:pt x="15490" y="5223"/>
                  </a:lnTo>
                  <a:lnTo>
                    <a:pt x="13779" y="6363"/>
                  </a:lnTo>
                  <a:lnTo>
                    <a:pt x="11628" y="7285"/>
                  </a:lnTo>
                  <a:lnTo>
                    <a:pt x="8820" y="8338"/>
                  </a:lnTo>
                  <a:lnTo>
                    <a:pt x="7723" y="8821"/>
                  </a:lnTo>
                  <a:lnTo>
                    <a:pt x="6977" y="8908"/>
                  </a:lnTo>
                  <a:lnTo>
                    <a:pt x="6889" y="8952"/>
                  </a:lnTo>
                  <a:lnTo>
                    <a:pt x="3818" y="11585"/>
                  </a:lnTo>
                  <a:lnTo>
                    <a:pt x="2019" y="13165"/>
                  </a:lnTo>
                  <a:lnTo>
                    <a:pt x="702" y="14701"/>
                  </a:lnTo>
                  <a:lnTo>
                    <a:pt x="658" y="14745"/>
                  </a:lnTo>
                  <a:lnTo>
                    <a:pt x="88" y="15754"/>
                  </a:lnTo>
                  <a:lnTo>
                    <a:pt x="44" y="15842"/>
                  </a:lnTo>
                  <a:lnTo>
                    <a:pt x="0" y="16324"/>
                  </a:lnTo>
                  <a:lnTo>
                    <a:pt x="0" y="16412"/>
                  </a:lnTo>
                  <a:lnTo>
                    <a:pt x="1053" y="19176"/>
                  </a:lnTo>
                  <a:lnTo>
                    <a:pt x="1580" y="21283"/>
                  </a:lnTo>
                  <a:lnTo>
                    <a:pt x="2238" y="25100"/>
                  </a:lnTo>
                  <a:lnTo>
                    <a:pt x="2677" y="27558"/>
                  </a:lnTo>
                  <a:lnTo>
                    <a:pt x="3116" y="29839"/>
                  </a:lnTo>
                  <a:lnTo>
                    <a:pt x="4169" y="33218"/>
                  </a:lnTo>
                  <a:lnTo>
                    <a:pt x="5090" y="36158"/>
                  </a:lnTo>
                  <a:lnTo>
                    <a:pt x="5661" y="38923"/>
                  </a:lnTo>
                  <a:lnTo>
                    <a:pt x="5968" y="41073"/>
                  </a:lnTo>
                  <a:lnTo>
                    <a:pt x="5792" y="43837"/>
                  </a:lnTo>
                  <a:lnTo>
                    <a:pt x="5792" y="45900"/>
                  </a:lnTo>
                  <a:lnTo>
                    <a:pt x="5836" y="45943"/>
                  </a:lnTo>
                  <a:lnTo>
                    <a:pt x="6099" y="47918"/>
                  </a:lnTo>
                  <a:lnTo>
                    <a:pt x="6494" y="49761"/>
                  </a:lnTo>
                  <a:lnTo>
                    <a:pt x="6538" y="49805"/>
                  </a:lnTo>
                  <a:lnTo>
                    <a:pt x="7065" y="50946"/>
                  </a:lnTo>
                  <a:lnTo>
                    <a:pt x="8688" y="53272"/>
                  </a:lnTo>
                  <a:lnTo>
                    <a:pt x="9961" y="54939"/>
                  </a:lnTo>
                  <a:lnTo>
                    <a:pt x="12023" y="58230"/>
                  </a:lnTo>
                  <a:lnTo>
                    <a:pt x="13603" y="60292"/>
                  </a:lnTo>
                  <a:lnTo>
                    <a:pt x="15402" y="62837"/>
                  </a:lnTo>
                  <a:lnTo>
                    <a:pt x="16543" y="64812"/>
                  </a:lnTo>
                  <a:lnTo>
                    <a:pt x="16675" y="65426"/>
                  </a:lnTo>
                  <a:lnTo>
                    <a:pt x="16148" y="66831"/>
                  </a:lnTo>
                  <a:lnTo>
                    <a:pt x="16148" y="66874"/>
                  </a:lnTo>
                  <a:lnTo>
                    <a:pt x="16148" y="66962"/>
                  </a:lnTo>
                  <a:lnTo>
                    <a:pt x="16192" y="67006"/>
                  </a:lnTo>
                  <a:lnTo>
                    <a:pt x="16236" y="67050"/>
                  </a:lnTo>
                  <a:lnTo>
                    <a:pt x="16411" y="67050"/>
                  </a:lnTo>
                  <a:lnTo>
                    <a:pt x="16455" y="66962"/>
                  </a:lnTo>
                  <a:lnTo>
                    <a:pt x="17026" y="65514"/>
                  </a:lnTo>
                  <a:lnTo>
                    <a:pt x="17026" y="65382"/>
                  </a:lnTo>
                  <a:lnTo>
                    <a:pt x="16894" y="64680"/>
                  </a:lnTo>
                  <a:lnTo>
                    <a:pt x="16850" y="64637"/>
                  </a:lnTo>
                  <a:lnTo>
                    <a:pt x="15709" y="62662"/>
                  </a:lnTo>
                  <a:lnTo>
                    <a:pt x="13866" y="60073"/>
                  </a:lnTo>
                  <a:lnTo>
                    <a:pt x="12330" y="58011"/>
                  </a:lnTo>
                  <a:lnTo>
                    <a:pt x="10224" y="54720"/>
                  </a:lnTo>
                  <a:lnTo>
                    <a:pt x="8996" y="53096"/>
                  </a:lnTo>
                  <a:lnTo>
                    <a:pt x="7372" y="50770"/>
                  </a:lnTo>
                  <a:lnTo>
                    <a:pt x="6845" y="49673"/>
                  </a:lnTo>
                  <a:lnTo>
                    <a:pt x="6450" y="47874"/>
                  </a:lnTo>
                  <a:lnTo>
                    <a:pt x="6143" y="45900"/>
                  </a:lnTo>
                  <a:lnTo>
                    <a:pt x="6143" y="43881"/>
                  </a:lnTo>
                  <a:lnTo>
                    <a:pt x="6319" y="41073"/>
                  </a:lnTo>
                  <a:lnTo>
                    <a:pt x="6319" y="41029"/>
                  </a:lnTo>
                  <a:lnTo>
                    <a:pt x="6012" y="38835"/>
                  </a:lnTo>
                  <a:lnTo>
                    <a:pt x="5397" y="36070"/>
                  </a:lnTo>
                  <a:lnTo>
                    <a:pt x="4520" y="33087"/>
                  </a:lnTo>
                  <a:lnTo>
                    <a:pt x="3467" y="29752"/>
                  </a:lnTo>
                  <a:lnTo>
                    <a:pt x="3028" y="27514"/>
                  </a:lnTo>
                  <a:lnTo>
                    <a:pt x="2589" y="25056"/>
                  </a:lnTo>
                  <a:lnTo>
                    <a:pt x="1931" y="21239"/>
                  </a:lnTo>
                  <a:lnTo>
                    <a:pt x="1404" y="19089"/>
                  </a:lnTo>
                  <a:lnTo>
                    <a:pt x="351" y="16324"/>
                  </a:lnTo>
                  <a:lnTo>
                    <a:pt x="395" y="15929"/>
                  </a:lnTo>
                  <a:lnTo>
                    <a:pt x="965" y="14920"/>
                  </a:lnTo>
                  <a:lnTo>
                    <a:pt x="2282" y="13428"/>
                  </a:lnTo>
                  <a:lnTo>
                    <a:pt x="4037" y="11848"/>
                  </a:lnTo>
                  <a:lnTo>
                    <a:pt x="7109" y="9260"/>
                  </a:lnTo>
                  <a:lnTo>
                    <a:pt x="7811" y="9128"/>
                  </a:lnTo>
                  <a:lnTo>
                    <a:pt x="7855" y="9128"/>
                  </a:lnTo>
                  <a:lnTo>
                    <a:pt x="8952" y="8689"/>
                  </a:lnTo>
                  <a:lnTo>
                    <a:pt x="11760" y="7636"/>
                  </a:lnTo>
                  <a:lnTo>
                    <a:pt x="13910" y="6671"/>
                  </a:lnTo>
                  <a:lnTo>
                    <a:pt x="13954" y="6671"/>
                  </a:lnTo>
                  <a:lnTo>
                    <a:pt x="15665" y="5530"/>
                  </a:lnTo>
                  <a:lnTo>
                    <a:pt x="17816" y="4038"/>
                  </a:lnTo>
                  <a:lnTo>
                    <a:pt x="19746" y="2677"/>
                  </a:lnTo>
                  <a:lnTo>
                    <a:pt x="23652" y="352"/>
                  </a:lnTo>
                  <a:lnTo>
                    <a:pt x="23696" y="264"/>
                  </a:lnTo>
                  <a:lnTo>
                    <a:pt x="23696" y="220"/>
                  </a:lnTo>
                  <a:lnTo>
                    <a:pt x="23739" y="176"/>
                  </a:lnTo>
                  <a:lnTo>
                    <a:pt x="23696" y="89"/>
                  </a:lnTo>
                  <a:lnTo>
                    <a:pt x="23652" y="45"/>
                  </a:lnTo>
                  <a:lnTo>
                    <a:pt x="23608"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 name="Google Shape;1343;p17"/>
            <p:cNvSpPr/>
            <p:nvPr/>
          </p:nvSpPr>
          <p:spPr>
            <a:xfrm>
              <a:off x="4152250" y="2727500"/>
              <a:ext cx="578150" cy="1726700"/>
            </a:xfrm>
            <a:custGeom>
              <a:rect b="b" l="l" r="r" t="t"/>
              <a:pathLst>
                <a:path extrusionOk="0" h="69068" w="23126">
                  <a:moveTo>
                    <a:pt x="22906" y="0"/>
                  </a:moveTo>
                  <a:lnTo>
                    <a:pt x="22862" y="44"/>
                  </a:lnTo>
                  <a:lnTo>
                    <a:pt x="19177" y="2238"/>
                  </a:lnTo>
                  <a:lnTo>
                    <a:pt x="17421" y="3467"/>
                  </a:lnTo>
                  <a:lnTo>
                    <a:pt x="15271" y="4915"/>
                  </a:lnTo>
                  <a:lnTo>
                    <a:pt x="13691" y="5968"/>
                  </a:lnTo>
                  <a:lnTo>
                    <a:pt x="11015" y="7065"/>
                  </a:lnTo>
                  <a:lnTo>
                    <a:pt x="7329" y="8820"/>
                  </a:lnTo>
                  <a:lnTo>
                    <a:pt x="6056" y="9654"/>
                  </a:lnTo>
                  <a:lnTo>
                    <a:pt x="6012" y="9698"/>
                  </a:lnTo>
                  <a:lnTo>
                    <a:pt x="3643" y="12023"/>
                  </a:lnTo>
                  <a:lnTo>
                    <a:pt x="1756" y="13822"/>
                  </a:lnTo>
                  <a:lnTo>
                    <a:pt x="922" y="14832"/>
                  </a:lnTo>
                  <a:lnTo>
                    <a:pt x="922" y="14876"/>
                  </a:lnTo>
                  <a:lnTo>
                    <a:pt x="308" y="16280"/>
                  </a:lnTo>
                  <a:lnTo>
                    <a:pt x="308" y="16324"/>
                  </a:lnTo>
                  <a:lnTo>
                    <a:pt x="1" y="17772"/>
                  </a:lnTo>
                  <a:lnTo>
                    <a:pt x="1" y="17859"/>
                  </a:lnTo>
                  <a:lnTo>
                    <a:pt x="396" y="19966"/>
                  </a:lnTo>
                  <a:lnTo>
                    <a:pt x="1054" y="24047"/>
                  </a:lnTo>
                  <a:lnTo>
                    <a:pt x="1580" y="27118"/>
                  </a:lnTo>
                  <a:lnTo>
                    <a:pt x="2239" y="30146"/>
                  </a:lnTo>
                  <a:lnTo>
                    <a:pt x="2897" y="32603"/>
                  </a:lnTo>
                  <a:lnTo>
                    <a:pt x="4213" y="36201"/>
                  </a:lnTo>
                  <a:lnTo>
                    <a:pt x="4959" y="39141"/>
                  </a:lnTo>
                  <a:lnTo>
                    <a:pt x="5442" y="41774"/>
                  </a:lnTo>
                  <a:lnTo>
                    <a:pt x="5310" y="45987"/>
                  </a:lnTo>
                  <a:lnTo>
                    <a:pt x="5310" y="46031"/>
                  </a:lnTo>
                  <a:lnTo>
                    <a:pt x="5486" y="47786"/>
                  </a:lnTo>
                  <a:lnTo>
                    <a:pt x="5486" y="47830"/>
                  </a:lnTo>
                  <a:lnTo>
                    <a:pt x="6012" y="50331"/>
                  </a:lnTo>
                  <a:lnTo>
                    <a:pt x="6539" y="53315"/>
                  </a:lnTo>
                  <a:lnTo>
                    <a:pt x="6890" y="54631"/>
                  </a:lnTo>
                  <a:lnTo>
                    <a:pt x="6934" y="54719"/>
                  </a:lnTo>
                  <a:lnTo>
                    <a:pt x="8514" y="56650"/>
                  </a:lnTo>
                  <a:lnTo>
                    <a:pt x="12156" y="61740"/>
                  </a:lnTo>
                  <a:lnTo>
                    <a:pt x="14262" y="64680"/>
                  </a:lnTo>
                  <a:lnTo>
                    <a:pt x="15754" y="66962"/>
                  </a:lnTo>
                  <a:lnTo>
                    <a:pt x="16017" y="67576"/>
                  </a:lnTo>
                  <a:lnTo>
                    <a:pt x="15754" y="68892"/>
                  </a:lnTo>
                  <a:lnTo>
                    <a:pt x="15754" y="68936"/>
                  </a:lnTo>
                  <a:lnTo>
                    <a:pt x="15798" y="69024"/>
                  </a:lnTo>
                  <a:lnTo>
                    <a:pt x="15842" y="69068"/>
                  </a:lnTo>
                  <a:lnTo>
                    <a:pt x="16061" y="69068"/>
                  </a:lnTo>
                  <a:lnTo>
                    <a:pt x="16105" y="68936"/>
                  </a:lnTo>
                  <a:lnTo>
                    <a:pt x="16368" y="67576"/>
                  </a:lnTo>
                  <a:lnTo>
                    <a:pt x="16368" y="67488"/>
                  </a:lnTo>
                  <a:lnTo>
                    <a:pt x="16061" y="66830"/>
                  </a:lnTo>
                  <a:lnTo>
                    <a:pt x="16061" y="66786"/>
                  </a:lnTo>
                  <a:lnTo>
                    <a:pt x="14525" y="64460"/>
                  </a:lnTo>
                  <a:lnTo>
                    <a:pt x="8821" y="56430"/>
                  </a:lnTo>
                  <a:lnTo>
                    <a:pt x="7197" y="54500"/>
                  </a:lnTo>
                  <a:lnTo>
                    <a:pt x="6890" y="53271"/>
                  </a:lnTo>
                  <a:lnTo>
                    <a:pt x="6363" y="50287"/>
                  </a:lnTo>
                  <a:lnTo>
                    <a:pt x="5837" y="47742"/>
                  </a:lnTo>
                  <a:lnTo>
                    <a:pt x="5661" y="45987"/>
                  </a:lnTo>
                  <a:lnTo>
                    <a:pt x="5793" y="41774"/>
                  </a:lnTo>
                  <a:lnTo>
                    <a:pt x="5793" y="41730"/>
                  </a:lnTo>
                  <a:lnTo>
                    <a:pt x="5310" y="39054"/>
                  </a:lnTo>
                  <a:lnTo>
                    <a:pt x="4520" y="36070"/>
                  </a:lnTo>
                  <a:lnTo>
                    <a:pt x="3248" y="32472"/>
                  </a:lnTo>
                  <a:lnTo>
                    <a:pt x="2546" y="30102"/>
                  </a:lnTo>
                  <a:lnTo>
                    <a:pt x="1931" y="27074"/>
                  </a:lnTo>
                  <a:lnTo>
                    <a:pt x="1405" y="23959"/>
                  </a:lnTo>
                  <a:lnTo>
                    <a:pt x="747" y="19878"/>
                  </a:lnTo>
                  <a:lnTo>
                    <a:pt x="352" y="17816"/>
                  </a:lnTo>
                  <a:lnTo>
                    <a:pt x="615" y="16411"/>
                  </a:lnTo>
                  <a:lnTo>
                    <a:pt x="1229" y="15051"/>
                  </a:lnTo>
                  <a:lnTo>
                    <a:pt x="2019" y="14086"/>
                  </a:lnTo>
                  <a:lnTo>
                    <a:pt x="3906" y="12287"/>
                  </a:lnTo>
                  <a:lnTo>
                    <a:pt x="6276" y="9961"/>
                  </a:lnTo>
                  <a:lnTo>
                    <a:pt x="7504" y="9127"/>
                  </a:lnTo>
                  <a:lnTo>
                    <a:pt x="11146" y="7416"/>
                  </a:lnTo>
                  <a:lnTo>
                    <a:pt x="13823" y="6275"/>
                  </a:lnTo>
                  <a:lnTo>
                    <a:pt x="13867" y="6231"/>
                  </a:lnTo>
                  <a:lnTo>
                    <a:pt x="17597" y="3774"/>
                  </a:lnTo>
                  <a:lnTo>
                    <a:pt x="19396" y="2545"/>
                  </a:lnTo>
                  <a:lnTo>
                    <a:pt x="23038" y="351"/>
                  </a:lnTo>
                  <a:lnTo>
                    <a:pt x="23082" y="307"/>
                  </a:lnTo>
                  <a:lnTo>
                    <a:pt x="23126" y="220"/>
                  </a:lnTo>
                  <a:lnTo>
                    <a:pt x="23126" y="176"/>
                  </a:lnTo>
                  <a:lnTo>
                    <a:pt x="23082" y="88"/>
                  </a:lnTo>
                  <a:lnTo>
                    <a:pt x="23038" y="44"/>
                  </a:lnTo>
                  <a:lnTo>
                    <a:pt x="22994"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 name="Google Shape;1344;p17"/>
            <p:cNvSpPr/>
            <p:nvPr/>
          </p:nvSpPr>
          <p:spPr>
            <a:xfrm>
              <a:off x="4125925" y="2666050"/>
              <a:ext cx="649450" cy="1851775"/>
            </a:xfrm>
            <a:custGeom>
              <a:rect b="b" l="l" r="r" t="t"/>
              <a:pathLst>
                <a:path extrusionOk="0" h="74071" w="25978">
                  <a:moveTo>
                    <a:pt x="25715" y="1"/>
                  </a:moveTo>
                  <a:lnTo>
                    <a:pt x="23608" y="1142"/>
                  </a:lnTo>
                  <a:lnTo>
                    <a:pt x="19922" y="3292"/>
                  </a:lnTo>
                  <a:lnTo>
                    <a:pt x="18079" y="4477"/>
                  </a:lnTo>
                  <a:lnTo>
                    <a:pt x="15534" y="6144"/>
                  </a:lnTo>
                  <a:lnTo>
                    <a:pt x="14042" y="7109"/>
                  </a:lnTo>
                  <a:lnTo>
                    <a:pt x="11585" y="8207"/>
                  </a:lnTo>
                  <a:lnTo>
                    <a:pt x="11585" y="8250"/>
                  </a:lnTo>
                  <a:lnTo>
                    <a:pt x="10269" y="9040"/>
                  </a:lnTo>
                  <a:lnTo>
                    <a:pt x="6846" y="11146"/>
                  </a:lnTo>
                  <a:lnTo>
                    <a:pt x="6802" y="11190"/>
                  </a:lnTo>
                  <a:lnTo>
                    <a:pt x="4213" y="13823"/>
                  </a:lnTo>
                  <a:lnTo>
                    <a:pt x="2326" y="15622"/>
                  </a:lnTo>
                  <a:lnTo>
                    <a:pt x="1624" y="16500"/>
                  </a:lnTo>
                  <a:lnTo>
                    <a:pt x="1580" y="16544"/>
                  </a:lnTo>
                  <a:lnTo>
                    <a:pt x="703" y="19177"/>
                  </a:lnTo>
                  <a:lnTo>
                    <a:pt x="88" y="20976"/>
                  </a:lnTo>
                  <a:lnTo>
                    <a:pt x="88" y="21020"/>
                  </a:lnTo>
                  <a:lnTo>
                    <a:pt x="1" y="22336"/>
                  </a:lnTo>
                  <a:lnTo>
                    <a:pt x="44" y="22380"/>
                  </a:lnTo>
                  <a:lnTo>
                    <a:pt x="615" y="26417"/>
                  </a:lnTo>
                  <a:lnTo>
                    <a:pt x="878" y="28084"/>
                  </a:lnTo>
                  <a:lnTo>
                    <a:pt x="1185" y="29708"/>
                  </a:lnTo>
                  <a:lnTo>
                    <a:pt x="1536" y="31244"/>
                  </a:lnTo>
                  <a:lnTo>
                    <a:pt x="1931" y="32823"/>
                  </a:lnTo>
                  <a:lnTo>
                    <a:pt x="2370" y="34359"/>
                  </a:lnTo>
                  <a:lnTo>
                    <a:pt x="2897" y="35939"/>
                  </a:lnTo>
                  <a:lnTo>
                    <a:pt x="3467" y="37606"/>
                  </a:lnTo>
                  <a:lnTo>
                    <a:pt x="4125" y="39362"/>
                  </a:lnTo>
                  <a:lnTo>
                    <a:pt x="5003" y="42258"/>
                  </a:lnTo>
                  <a:lnTo>
                    <a:pt x="5310" y="44057"/>
                  </a:lnTo>
                  <a:lnTo>
                    <a:pt x="5398" y="45329"/>
                  </a:lnTo>
                  <a:lnTo>
                    <a:pt x="5310" y="47787"/>
                  </a:lnTo>
                  <a:lnTo>
                    <a:pt x="5354" y="49322"/>
                  </a:lnTo>
                  <a:lnTo>
                    <a:pt x="5354" y="49366"/>
                  </a:lnTo>
                  <a:lnTo>
                    <a:pt x="5924" y="52175"/>
                  </a:lnTo>
                  <a:lnTo>
                    <a:pt x="6407" y="54939"/>
                  </a:lnTo>
                  <a:lnTo>
                    <a:pt x="6451" y="57528"/>
                  </a:lnTo>
                  <a:lnTo>
                    <a:pt x="6319" y="59810"/>
                  </a:lnTo>
                  <a:lnTo>
                    <a:pt x="6319" y="59854"/>
                  </a:lnTo>
                  <a:lnTo>
                    <a:pt x="6495" y="60731"/>
                  </a:lnTo>
                  <a:lnTo>
                    <a:pt x="6495" y="60819"/>
                  </a:lnTo>
                  <a:lnTo>
                    <a:pt x="7943" y="62399"/>
                  </a:lnTo>
                  <a:lnTo>
                    <a:pt x="10225" y="65251"/>
                  </a:lnTo>
                  <a:lnTo>
                    <a:pt x="12112" y="67796"/>
                  </a:lnTo>
                  <a:lnTo>
                    <a:pt x="13077" y="68981"/>
                  </a:lnTo>
                  <a:lnTo>
                    <a:pt x="13121" y="68981"/>
                  </a:lnTo>
                  <a:lnTo>
                    <a:pt x="15841" y="71614"/>
                  </a:lnTo>
                  <a:lnTo>
                    <a:pt x="16061" y="71921"/>
                  </a:lnTo>
                  <a:lnTo>
                    <a:pt x="15973" y="73851"/>
                  </a:lnTo>
                  <a:lnTo>
                    <a:pt x="15973" y="73939"/>
                  </a:lnTo>
                  <a:lnTo>
                    <a:pt x="16017" y="73983"/>
                  </a:lnTo>
                  <a:lnTo>
                    <a:pt x="16105" y="74027"/>
                  </a:lnTo>
                  <a:lnTo>
                    <a:pt x="16149" y="74071"/>
                  </a:lnTo>
                  <a:lnTo>
                    <a:pt x="16236" y="74027"/>
                  </a:lnTo>
                  <a:lnTo>
                    <a:pt x="16280" y="73983"/>
                  </a:lnTo>
                  <a:lnTo>
                    <a:pt x="16324" y="73939"/>
                  </a:lnTo>
                  <a:lnTo>
                    <a:pt x="16324" y="73895"/>
                  </a:lnTo>
                  <a:lnTo>
                    <a:pt x="16412" y="71877"/>
                  </a:lnTo>
                  <a:lnTo>
                    <a:pt x="16368" y="71789"/>
                  </a:lnTo>
                  <a:lnTo>
                    <a:pt x="16149" y="71394"/>
                  </a:lnTo>
                  <a:lnTo>
                    <a:pt x="16105" y="71394"/>
                  </a:lnTo>
                  <a:lnTo>
                    <a:pt x="13340" y="68761"/>
                  </a:lnTo>
                  <a:lnTo>
                    <a:pt x="12375" y="67577"/>
                  </a:lnTo>
                  <a:lnTo>
                    <a:pt x="10488" y="65032"/>
                  </a:lnTo>
                  <a:lnTo>
                    <a:pt x="8206" y="62179"/>
                  </a:lnTo>
                  <a:lnTo>
                    <a:pt x="6802" y="60600"/>
                  </a:lnTo>
                  <a:lnTo>
                    <a:pt x="6670" y="59810"/>
                  </a:lnTo>
                  <a:lnTo>
                    <a:pt x="6802" y="57528"/>
                  </a:lnTo>
                  <a:lnTo>
                    <a:pt x="6758" y="54895"/>
                  </a:lnTo>
                  <a:lnTo>
                    <a:pt x="6276" y="52131"/>
                  </a:lnTo>
                  <a:lnTo>
                    <a:pt x="5705" y="49322"/>
                  </a:lnTo>
                  <a:lnTo>
                    <a:pt x="5661" y="47787"/>
                  </a:lnTo>
                  <a:lnTo>
                    <a:pt x="5749" y="45329"/>
                  </a:lnTo>
                  <a:lnTo>
                    <a:pt x="5661" y="44013"/>
                  </a:lnTo>
                  <a:lnTo>
                    <a:pt x="5310" y="42170"/>
                  </a:lnTo>
                  <a:lnTo>
                    <a:pt x="4476" y="39230"/>
                  </a:lnTo>
                  <a:lnTo>
                    <a:pt x="3818" y="37475"/>
                  </a:lnTo>
                  <a:lnTo>
                    <a:pt x="3204" y="35851"/>
                  </a:lnTo>
                  <a:lnTo>
                    <a:pt x="2721" y="34271"/>
                  </a:lnTo>
                  <a:lnTo>
                    <a:pt x="2239" y="32736"/>
                  </a:lnTo>
                  <a:lnTo>
                    <a:pt x="1844" y="31200"/>
                  </a:lnTo>
                  <a:lnTo>
                    <a:pt x="1493" y="29620"/>
                  </a:lnTo>
                  <a:lnTo>
                    <a:pt x="1229" y="28040"/>
                  </a:lnTo>
                  <a:lnTo>
                    <a:pt x="966" y="26329"/>
                  </a:lnTo>
                  <a:lnTo>
                    <a:pt x="396" y="22336"/>
                  </a:lnTo>
                  <a:lnTo>
                    <a:pt x="439" y="21063"/>
                  </a:lnTo>
                  <a:lnTo>
                    <a:pt x="1054" y="19308"/>
                  </a:lnTo>
                  <a:lnTo>
                    <a:pt x="1887" y="16675"/>
                  </a:lnTo>
                  <a:lnTo>
                    <a:pt x="2590" y="15842"/>
                  </a:lnTo>
                  <a:lnTo>
                    <a:pt x="4476" y="14043"/>
                  </a:lnTo>
                  <a:lnTo>
                    <a:pt x="7021" y="11454"/>
                  </a:lnTo>
                  <a:lnTo>
                    <a:pt x="10488" y="9347"/>
                  </a:lnTo>
                  <a:lnTo>
                    <a:pt x="11761" y="8558"/>
                  </a:lnTo>
                  <a:lnTo>
                    <a:pt x="14218" y="7417"/>
                  </a:lnTo>
                  <a:lnTo>
                    <a:pt x="15710" y="6451"/>
                  </a:lnTo>
                  <a:lnTo>
                    <a:pt x="18255" y="4784"/>
                  </a:lnTo>
                  <a:lnTo>
                    <a:pt x="20098" y="3599"/>
                  </a:lnTo>
                  <a:lnTo>
                    <a:pt x="23784" y="1449"/>
                  </a:lnTo>
                  <a:lnTo>
                    <a:pt x="25846" y="308"/>
                  </a:lnTo>
                  <a:lnTo>
                    <a:pt x="25934" y="264"/>
                  </a:lnTo>
                  <a:lnTo>
                    <a:pt x="25934" y="220"/>
                  </a:lnTo>
                  <a:lnTo>
                    <a:pt x="25978" y="133"/>
                  </a:lnTo>
                  <a:lnTo>
                    <a:pt x="25934" y="89"/>
                  </a:lnTo>
                  <a:lnTo>
                    <a:pt x="25890"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 name="Google Shape;1345;p17"/>
            <p:cNvSpPr/>
            <p:nvPr/>
          </p:nvSpPr>
          <p:spPr>
            <a:xfrm>
              <a:off x="4096300" y="2788925"/>
              <a:ext cx="434450" cy="1781575"/>
            </a:xfrm>
            <a:custGeom>
              <a:rect b="b" l="l" r="r" t="t"/>
              <a:pathLst>
                <a:path extrusionOk="0" h="71263" w="17378">
                  <a:moveTo>
                    <a:pt x="15886" y="0"/>
                  </a:moveTo>
                  <a:lnTo>
                    <a:pt x="14174" y="1054"/>
                  </a:lnTo>
                  <a:lnTo>
                    <a:pt x="10971" y="3028"/>
                  </a:lnTo>
                  <a:lnTo>
                    <a:pt x="8952" y="4301"/>
                  </a:lnTo>
                  <a:lnTo>
                    <a:pt x="6890" y="5880"/>
                  </a:lnTo>
                  <a:lnTo>
                    <a:pt x="6846" y="5880"/>
                  </a:lnTo>
                  <a:lnTo>
                    <a:pt x="5705" y="7328"/>
                  </a:lnTo>
                  <a:lnTo>
                    <a:pt x="3029" y="10049"/>
                  </a:lnTo>
                  <a:lnTo>
                    <a:pt x="2502" y="10663"/>
                  </a:lnTo>
                  <a:lnTo>
                    <a:pt x="2458" y="10751"/>
                  </a:lnTo>
                  <a:lnTo>
                    <a:pt x="1229" y="13691"/>
                  </a:lnTo>
                  <a:lnTo>
                    <a:pt x="264" y="16280"/>
                  </a:lnTo>
                  <a:lnTo>
                    <a:pt x="264" y="16324"/>
                  </a:lnTo>
                  <a:lnTo>
                    <a:pt x="1" y="17509"/>
                  </a:lnTo>
                  <a:lnTo>
                    <a:pt x="1" y="17553"/>
                  </a:lnTo>
                  <a:lnTo>
                    <a:pt x="1" y="18825"/>
                  </a:lnTo>
                  <a:lnTo>
                    <a:pt x="484" y="22687"/>
                  </a:lnTo>
                  <a:lnTo>
                    <a:pt x="966" y="25276"/>
                  </a:lnTo>
                  <a:lnTo>
                    <a:pt x="1624" y="28040"/>
                  </a:lnTo>
                  <a:lnTo>
                    <a:pt x="2546" y="30673"/>
                  </a:lnTo>
                  <a:lnTo>
                    <a:pt x="4257" y="35105"/>
                  </a:lnTo>
                  <a:lnTo>
                    <a:pt x="4828" y="36728"/>
                  </a:lnTo>
                  <a:lnTo>
                    <a:pt x="5310" y="38922"/>
                  </a:lnTo>
                  <a:lnTo>
                    <a:pt x="5530" y="40370"/>
                  </a:lnTo>
                  <a:lnTo>
                    <a:pt x="5398" y="42828"/>
                  </a:lnTo>
                  <a:lnTo>
                    <a:pt x="5442" y="44144"/>
                  </a:lnTo>
                  <a:lnTo>
                    <a:pt x="5442" y="44188"/>
                  </a:lnTo>
                  <a:lnTo>
                    <a:pt x="5925" y="46645"/>
                  </a:lnTo>
                  <a:lnTo>
                    <a:pt x="6320" y="49059"/>
                  </a:lnTo>
                  <a:lnTo>
                    <a:pt x="6407" y="51297"/>
                  </a:lnTo>
                  <a:lnTo>
                    <a:pt x="6232" y="54544"/>
                  </a:lnTo>
                  <a:lnTo>
                    <a:pt x="6144" y="56826"/>
                  </a:lnTo>
                  <a:lnTo>
                    <a:pt x="6144" y="58405"/>
                  </a:lnTo>
                  <a:lnTo>
                    <a:pt x="6144" y="58449"/>
                  </a:lnTo>
                  <a:lnTo>
                    <a:pt x="6407" y="59239"/>
                  </a:lnTo>
                  <a:lnTo>
                    <a:pt x="6451" y="59283"/>
                  </a:lnTo>
                  <a:lnTo>
                    <a:pt x="7899" y="61257"/>
                  </a:lnTo>
                  <a:lnTo>
                    <a:pt x="10006" y="63583"/>
                  </a:lnTo>
                  <a:lnTo>
                    <a:pt x="13604" y="66655"/>
                  </a:lnTo>
                  <a:lnTo>
                    <a:pt x="15491" y="68234"/>
                  </a:lnTo>
                  <a:lnTo>
                    <a:pt x="16412" y="69068"/>
                  </a:lnTo>
                  <a:lnTo>
                    <a:pt x="16632" y="69419"/>
                  </a:lnTo>
                  <a:lnTo>
                    <a:pt x="16675" y="70121"/>
                  </a:lnTo>
                  <a:lnTo>
                    <a:pt x="16675" y="70165"/>
                  </a:lnTo>
                  <a:lnTo>
                    <a:pt x="17026" y="71130"/>
                  </a:lnTo>
                  <a:lnTo>
                    <a:pt x="17114" y="71218"/>
                  </a:lnTo>
                  <a:lnTo>
                    <a:pt x="17202" y="71262"/>
                  </a:lnTo>
                  <a:lnTo>
                    <a:pt x="17246" y="71262"/>
                  </a:lnTo>
                  <a:lnTo>
                    <a:pt x="17334" y="71218"/>
                  </a:lnTo>
                  <a:lnTo>
                    <a:pt x="17378" y="71130"/>
                  </a:lnTo>
                  <a:lnTo>
                    <a:pt x="17378" y="71087"/>
                  </a:lnTo>
                  <a:lnTo>
                    <a:pt x="17378" y="70999"/>
                  </a:lnTo>
                  <a:lnTo>
                    <a:pt x="17026" y="70077"/>
                  </a:lnTo>
                  <a:lnTo>
                    <a:pt x="16983" y="69331"/>
                  </a:lnTo>
                  <a:lnTo>
                    <a:pt x="16939" y="69288"/>
                  </a:lnTo>
                  <a:lnTo>
                    <a:pt x="16719" y="68893"/>
                  </a:lnTo>
                  <a:lnTo>
                    <a:pt x="16675" y="68849"/>
                  </a:lnTo>
                  <a:lnTo>
                    <a:pt x="15754" y="67971"/>
                  </a:lnTo>
                  <a:lnTo>
                    <a:pt x="13823" y="66391"/>
                  </a:lnTo>
                  <a:lnTo>
                    <a:pt x="10269" y="63320"/>
                  </a:lnTo>
                  <a:lnTo>
                    <a:pt x="8163" y="61038"/>
                  </a:lnTo>
                  <a:lnTo>
                    <a:pt x="6715" y="59107"/>
                  </a:lnTo>
                  <a:lnTo>
                    <a:pt x="6495" y="58361"/>
                  </a:lnTo>
                  <a:lnTo>
                    <a:pt x="6495" y="56826"/>
                  </a:lnTo>
                  <a:lnTo>
                    <a:pt x="6583" y="54544"/>
                  </a:lnTo>
                  <a:lnTo>
                    <a:pt x="6758" y="51297"/>
                  </a:lnTo>
                  <a:lnTo>
                    <a:pt x="6671" y="49015"/>
                  </a:lnTo>
                  <a:lnTo>
                    <a:pt x="6276" y="46601"/>
                  </a:lnTo>
                  <a:lnTo>
                    <a:pt x="5793" y="44144"/>
                  </a:lnTo>
                  <a:lnTo>
                    <a:pt x="5749" y="42828"/>
                  </a:lnTo>
                  <a:lnTo>
                    <a:pt x="5881" y="40370"/>
                  </a:lnTo>
                  <a:lnTo>
                    <a:pt x="5881" y="40327"/>
                  </a:lnTo>
                  <a:lnTo>
                    <a:pt x="5661" y="38835"/>
                  </a:lnTo>
                  <a:lnTo>
                    <a:pt x="5135" y="36641"/>
                  </a:lnTo>
                  <a:lnTo>
                    <a:pt x="4564" y="34973"/>
                  </a:lnTo>
                  <a:lnTo>
                    <a:pt x="2853" y="30541"/>
                  </a:lnTo>
                  <a:lnTo>
                    <a:pt x="1975" y="27908"/>
                  </a:lnTo>
                  <a:lnTo>
                    <a:pt x="1317" y="25232"/>
                  </a:lnTo>
                  <a:lnTo>
                    <a:pt x="791" y="22599"/>
                  </a:lnTo>
                  <a:lnTo>
                    <a:pt x="352" y="18825"/>
                  </a:lnTo>
                  <a:lnTo>
                    <a:pt x="352" y="17596"/>
                  </a:lnTo>
                  <a:lnTo>
                    <a:pt x="615" y="16412"/>
                  </a:lnTo>
                  <a:lnTo>
                    <a:pt x="1581" y="13823"/>
                  </a:lnTo>
                  <a:lnTo>
                    <a:pt x="2765" y="10883"/>
                  </a:lnTo>
                  <a:lnTo>
                    <a:pt x="3292" y="10312"/>
                  </a:lnTo>
                  <a:lnTo>
                    <a:pt x="5969" y="7548"/>
                  </a:lnTo>
                  <a:lnTo>
                    <a:pt x="7109" y="6144"/>
                  </a:lnTo>
                  <a:lnTo>
                    <a:pt x="9172" y="4608"/>
                  </a:lnTo>
                  <a:lnTo>
                    <a:pt x="11146" y="3335"/>
                  </a:lnTo>
                  <a:lnTo>
                    <a:pt x="14350" y="1361"/>
                  </a:lnTo>
                  <a:lnTo>
                    <a:pt x="16105" y="308"/>
                  </a:lnTo>
                  <a:lnTo>
                    <a:pt x="16149" y="264"/>
                  </a:lnTo>
                  <a:lnTo>
                    <a:pt x="16149" y="220"/>
                  </a:lnTo>
                  <a:lnTo>
                    <a:pt x="16149" y="132"/>
                  </a:lnTo>
                  <a:lnTo>
                    <a:pt x="16149" y="88"/>
                  </a:lnTo>
                  <a:lnTo>
                    <a:pt x="16105" y="44"/>
                  </a:lnTo>
                  <a:lnTo>
                    <a:pt x="16017"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 name="Google Shape;1346;p17"/>
            <p:cNvSpPr/>
            <p:nvPr/>
          </p:nvSpPr>
          <p:spPr>
            <a:xfrm>
              <a:off x="5157125" y="2795500"/>
              <a:ext cx="400425" cy="235900"/>
            </a:xfrm>
            <a:custGeom>
              <a:rect b="b" l="l" r="r" t="t"/>
              <a:pathLst>
                <a:path extrusionOk="0" h="9436" w="16017">
                  <a:moveTo>
                    <a:pt x="15753" y="1"/>
                  </a:moveTo>
                  <a:lnTo>
                    <a:pt x="9566" y="3774"/>
                  </a:lnTo>
                  <a:lnTo>
                    <a:pt x="7328" y="5179"/>
                  </a:lnTo>
                  <a:lnTo>
                    <a:pt x="5485" y="6056"/>
                  </a:lnTo>
                  <a:lnTo>
                    <a:pt x="3818" y="7022"/>
                  </a:lnTo>
                  <a:lnTo>
                    <a:pt x="88" y="9128"/>
                  </a:lnTo>
                  <a:lnTo>
                    <a:pt x="0" y="9172"/>
                  </a:lnTo>
                  <a:lnTo>
                    <a:pt x="0" y="9216"/>
                  </a:lnTo>
                  <a:lnTo>
                    <a:pt x="0" y="9303"/>
                  </a:lnTo>
                  <a:lnTo>
                    <a:pt x="0" y="9347"/>
                  </a:lnTo>
                  <a:lnTo>
                    <a:pt x="88" y="9435"/>
                  </a:lnTo>
                  <a:lnTo>
                    <a:pt x="264" y="9435"/>
                  </a:lnTo>
                  <a:lnTo>
                    <a:pt x="3993" y="7329"/>
                  </a:lnTo>
                  <a:lnTo>
                    <a:pt x="5617" y="6363"/>
                  </a:lnTo>
                  <a:lnTo>
                    <a:pt x="7504" y="5486"/>
                  </a:lnTo>
                  <a:lnTo>
                    <a:pt x="9742" y="4082"/>
                  </a:lnTo>
                  <a:lnTo>
                    <a:pt x="15929" y="308"/>
                  </a:lnTo>
                  <a:lnTo>
                    <a:pt x="15973" y="264"/>
                  </a:lnTo>
                  <a:lnTo>
                    <a:pt x="16017" y="220"/>
                  </a:lnTo>
                  <a:lnTo>
                    <a:pt x="16017" y="132"/>
                  </a:lnTo>
                  <a:lnTo>
                    <a:pt x="15973" y="89"/>
                  </a:lnTo>
                  <a:lnTo>
                    <a:pt x="15929" y="45"/>
                  </a:lnTo>
                  <a:lnTo>
                    <a:pt x="15885"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 name="Google Shape;1347;p17"/>
            <p:cNvSpPr/>
            <p:nvPr/>
          </p:nvSpPr>
          <p:spPr>
            <a:xfrm>
              <a:off x="4878475" y="2770275"/>
              <a:ext cx="651650" cy="660425"/>
            </a:xfrm>
            <a:custGeom>
              <a:rect b="b" l="l" r="r" t="t"/>
              <a:pathLst>
                <a:path extrusionOk="0" h="26417" w="26066">
                  <a:moveTo>
                    <a:pt x="25846" y="1"/>
                  </a:moveTo>
                  <a:lnTo>
                    <a:pt x="25802" y="44"/>
                  </a:lnTo>
                  <a:lnTo>
                    <a:pt x="21063" y="2897"/>
                  </a:lnTo>
                  <a:lnTo>
                    <a:pt x="18211" y="4520"/>
                  </a:lnTo>
                  <a:lnTo>
                    <a:pt x="16061" y="5398"/>
                  </a:lnTo>
                  <a:lnTo>
                    <a:pt x="13823" y="6539"/>
                  </a:lnTo>
                  <a:lnTo>
                    <a:pt x="9610" y="8689"/>
                  </a:lnTo>
                  <a:lnTo>
                    <a:pt x="6319" y="10883"/>
                  </a:lnTo>
                  <a:lnTo>
                    <a:pt x="3511" y="12901"/>
                  </a:lnTo>
                  <a:lnTo>
                    <a:pt x="3467" y="12901"/>
                  </a:lnTo>
                  <a:lnTo>
                    <a:pt x="3028" y="13296"/>
                  </a:lnTo>
                  <a:lnTo>
                    <a:pt x="2985" y="13340"/>
                  </a:lnTo>
                  <a:lnTo>
                    <a:pt x="2590" y="14218"/>
                  </a:lnTo>
                  <a:lnTo>
                    <a:pt x="2590" y="14306"/>
                  </a:lnTo>
                  <a:lnTo>
                    <a:pt x="2546" y="15051"/>
                  </a:lnTo>
                  <a:lnTo>
                    <a:pt x="2546" y="15095"/>
                  </a:lnTo>
                  <a:lnTo>
                    <a:pt x="2809" y="16105"/>
                  </a:lnTo>
                  <a:lnTo>
                    <a:pt x="3818" y="18430"/>
                  </a:lnTo>
                  <a:lnTo>
                    <a:pt x="4740" y="20537"/>
                  </a:lnTo>
                  <a:lnTo>
                    <a:pt x="4828" y="21326"/>
                  </a:lnTo>
                  <a:lnTo>
                    <a:pt x="4696" y="21897"/>
                  </a:lnTo>
                  <a:lnTo>
                    <a:pt x="2721" y="23608"/>
                  </a:lnTo>
                  <a:lnTo>
                    <a:pt x="834" y="25451"/>
                  </a:lnTo>
                  <a:lnTo>
                    <a:pt x="88" y="26109"/>
                  </a:lnTo>
                  <a:lnTo>
                    <a:pt x="45" y="26197"/>
                  </a:lnTo>
                  <a:lnTo>
                    <a:pt x="1" y="26241"/>
                  </a:lnTo>
                  <a:lnTo>
                    <a:pt x="1" y="26329"/>
                  </a:lnTo>
                  <a:lnTo>
                    <a:pt x="45" y="26373"/>
                  </a:lnTo>
                  <a:lnTo>
                    <a:pt x="88" y="26416"/>
                  </a:lnTo>
                  <a:lnTo>
                    <a:pt x="176" y="26416"/>
                  </a:lnTo>
                  <a:lnTo>
                    <a:pt x="308" y="26373"/>
                  </a:lnTo>
                  <a:lnTo>
                    <a:pt x="1098" y="25714"/>
                  </a:lnTo>
                  <a:lnTo>
                    <a:pt x="2941" y="23871"/>
                  </a:lnTo>
                  <a:lnTo>
                    <a:pt x="5003" y="22116"/>
                  </a:lnTo>
                  <a:lnTo>
                    <a:pt x="5047" y="22028"/>
                  </a:lnTo>
                  <a:lnTo>
                    <a:pt x="5179" y="21370"/>
                  </a:lnTo>
                  <a:lnTo>
                    <a:pt x="5179" y="21326"/>
                  </a:lnTo>
                  <a:lnTo>
                    <a:pt x="5091" y="20493"/>
                  </a:lnTo>
                  <a:lnTo>
                    <a:pt x="5047" y="20449"/>
                  </a:lnTo>
                  <a:lnTo>
                    <a:pt x="4125" y="18299"/>
                  </a:lnTo>
                  <a:lnTo>
                    <a:pt x="3116" y="15973"/>
                  </a:lnTo>
                  <a:lnTo>
                    <a:pt x="2897" y="15051"/>
                  </a:lnTo>
                  <a:lnTo>
                    <a:pt x="2941" y="14349"/>
                  </a:lnTo>
                  <a:lnTo>
                    <a:pt x="3292" y="13560"/>
                  </a:lnTo>
                  <a:lnTo>
                    <a:pt x="3687" y="13165"/>
                  </a:lnTo>
                  <a:lnTo>
                    <a:pt x="6495" y="11146"/>
                  </a:lnTo>
                  <a:lnTo>
                    <a:pt x="9830" y="8996"/>
                  </a:lnTo>
                  <a:lnTo>
                    <a:pt x="13955" y="6846"/>
                  </a:lnTo>
                  <a:lnTo>
                    <a:pt x="16236" y="5705"/>
                  </a:lnTo>
                  <a:lnTo>
                    <a:pt x="18343" y="4827"/>
                  </a:lnTo>
                  <a:lnTo>
                    <a:pt x="18387" y="4827"/>
                  </a:lnTo>
                  <a:lnTo>
                    <a:pt x="21239" y="3204"/>
                  </a:lnTo>
                  <a:lnTo>
                    <a:pt x="25978" y="352"/>
                  </a:lnTo>
                  <a:lnTo>
                    <a:pt x="26022" y="264"/>
                  </a:lnTo>
                  <a:lnTo>
                    <a:pt x="26066" y="220"/>
                  </a:lnTo>
                  <a:lnTo>
                    <a:pt x="26066" y="176"/>
                  </a:lnTo>
                  <a:lnTo>
                    <a:pt x="26022" y="88"/>
                  </a:lnTo>
                  <a:lnTo>
                    <a:pt x="25978" y="44"/>
                  </a:lnTo>
                  <a:lnTo>
                    <a:pt x="25934"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 name="Google Shape;1348;p17"/>
            <p:cNvSpPr/>
            <p:nvPr/>
          </p:nvSpPr>
          <p:spPr>
            <a:xfrm>
              <a:off x="4429800" y="2660575"/>
              <a:ext cx="977475" cy="1079475"/>
            </a:xfrm>
            <a:custGeom>
              <a:rect b="b" l="l" r="r" t="t"/>
              <a:pathLst>
                <a:path extrusionOk="0" h="43179" w="39099">
                  <a:moveTo>
                    <a:pt x="38835" y="0"/>
                  </a:moveTo>
                  <a:lnTo>
                    <a:pt x="36553" y="1361"/>
                  </a:lnTo>
                  <a:lnTo>
                    <a:pt x="32121" y="3335"/>
                  </a:lnTo>
                  <a:lnTo>
                    <a:pt x="31156" y="3730"/>
                  </a:lnTo>
                  <a:lnTo>
                    <a:pt x="26812" y="5617"/>
                  </a:lnTo>
                  <a:lnTo>
                    <a:pt x="24617" y="6583"/>
                  </a:lnTo>
                  <a:lnTo>
                    <a:pt x="22467" y="7592"/>
                  </a:lnTo>
                  <a:lnTo>
                    <a:pt x="20361" y="8689"/>
                  </a:lnTo>
                  <a:lnTo>
                    <a:pt x="18299" y="9830"/>
                  </a:lnTo>
                  <a:lnTo>
                    <a:pt x="17289" y="10444"/>
                  </a:lnTo>
                  <a:lnTo>
                    <a:pt x="16280" y="11102"/>
                  </a:lnTo>
                  <a:lnTo>
                    <a:pt x="15315" y="11760"/>
                  </a:lnTo>
                  <a:lnTo>
                    <a:pt x="14349" y="12462"/>
                  </a:lnTo>
                  <a:lnTo>
                    <a:pt x="12155" y="14262"/>
                  </a:lnTo>
                  <a:lnTo>
                    <a:pt x="10312" y="15666"/>
                  </a:lnTo>
                  <a:lnTo>
                    <a:pt x="8162" y="17421"/>
                  </a:lnTo>
                  <a:lnTo>
                    <a:pt x="6758" y="18342"/>
                  </a:lnTo>
                  <a:lnTo>
                    <a:pt x="4564" y="19176"/>
                  </a:lnTo>
                  <a:lnTo>
                    <a:pt x="2414" y="19878"/>
                  </a:lnTo>
                  <a:lnTo>
                    <a:pt x="1273" y="20229"/>
                  </a:lnTo>
                  <a:lnTo>
                    <a:pt x="1185" y="20273"/>
                  </a:lnTo>
                  <a:lnTo>
                    <a:pt x="922" y="20536"/>
                  </a:lnTo>
                  <a:lnTo>
                    <a:pt x="878" y="20624"/>
                  </a:lnTo>
                  <a:lnTo>
                    <a:pt x="439" y="22774"/>
                  </a:lnTo>
                  <a:lnTo>
                    <a:pt x="1" y="24705"/>
                  </a:lnTo>
                  <a:lnTo>
                    <a:pt x="1" y="24749"/>
                  </a:lnTo>
                  <a:lnTo>
                    <a:pt x="176" y="27426"/>
                  </a:lnTo>
                  <a:lnTo>
                    <a:pt x="132" y="29707"/>
                  </a:lnTo>
                  <a:lnTo>
                    <a:pt x="88" y="30980"/>
                  </a:lnTo>
                  <a:lnTo>
                    <a:pt x="132" y="31068"/>
                  </a:lnTo>
                  <a:lnTo>
                    <a:pt x="176" y="31112"/>
                  </a:lnTo>
                  <a:lnTo>
                    <a:pt x="1756" y="32691"/>
                  </a:lnTo>
                  <a:lnTo>
                    <a:pt x="3906" y="34666"/>
                  </a:lnTo>
                  <a:lnTo>
                    <a:pt x="7636" y="38001"/>
                  </a:lnTo>
                  <a:lnTo>
                    <a:pt x="9435" y="39756"/>
                  </a:lnTo>
                  <a:lnTo>
                    <a:pt x="11015" y="41336"/>
                  </a:lnTo>
                  <a:lnTo>
                    <a:pt x="11409" y="41950"/>
                  </a:lnTo>
                  <a:lnTo>
                    <a:pt x="11278" y="42959"/>
                  </a:lnTo>
                  <a:lnTo>
                    <a:pt x="11322" y="43047"/>
                  </a:lnTo>
                  <a:lnTo>
                    <a:pt x="11322" y="43091"/>
                  </a:lnTo>
                  <a:lnTo>
                    <a:pt x="11366" y="43135"/>
                  </a:lnTo>
                  <a:lnTo>
                    <a:pt x="11453" y="43179"/>
                  </a:lnTo>
                  <a:lnTo>
                    <a:pt x="11585" y="43135"/>
                  </a:lnTo>
                  <a:lnTo>
                    <a:pt x="11629" y="43003"/>
                  </a:lnTo>
                  <a:lnTo>
                    <a:pt x="11760" y="41906"/>
                  </a:lnTo>
                  <a:lnTo>
                    <a:pt x="11717" y="41818"/>
                  </a:lnTo>
                  <a:lnTo>
                    <a:pt x="11278" y="41116"/>
                  </a:lnTo>
                  <a:lnTo>
                    <a:pt x="11278" y="41072"/>
                  </a:lnTo>
                  <a:lnTo>
                    <a:pt x="9698" y="39493"/>
                  </a:lnTo>
                  <a:lnTo>
                    <a:pt x="7855" y="37781"/>
                  </a:lnTo>
                  <a:lnTo>
                    <a:pt x="4169" y="34403"/>
                  </a:lnTo>
                  <a:lnTo>
                    <a:pt x="1975" y="32428"/>
                  </a:lnTo>
                  <a:lnTo>
                    <a:pt x="439" y="30936"/>
                  </a:lnTo>
                  <a:lnTo>
                    <a:pt x="483" y="29707"/>
                  </a:lnTo>
                  <a:lnTo>
                    <a:pt x="527" y="27426"/>
                  </a:lnTo>
                  <a:lnTo>
                    <a:pt x="352" y="24749"/>
                  </a:lnTo>
                  <a:lnTo>
                    <a:pt x="790" y="22862"/>
                  </a:lnTo>
                  <a:lnTo>
                    <a:pt x="1229" y="20756"/>
                  </a:lnTo>
                  <a:lnTo>
                    <a:pt x="1405" y="20580"/>
                  </a:lnTo>
                  <a:lnTo>
                    <a:pt x="2546" y="20185"/>
                  </a:lnTo>
                  <a:lnTo>
                    <a:pt x="4652" y="19527"/>
                  </a:lnTo>
                  <a:lnTo>
                    <a:pt x="6890" y="18650"/>
                  </a:lnTo>
                  <a:lnTo>
                    <a:pt x="6934" y="18650"/>
                  </a:lnTo>
                  <a:lnTo>
                    <a:pt x="8382" y="17728"/>
                  </a:lnTo>
                  <a:lnTo>
                    <a:pt x="10532" y="15929"/>
                  </a:lnTo>
                  <a:lnTo>
                    <a:pt x="12375" y="14525"/>
                  </a:lnTo>
                  <a:lnTo>
                    <a:pt x="14569" y="12726"/>
                  </a:lnTo>
                  <a:lnTo>
                    <a:pt x="15534" y="12024"/>
                  </a:lnTo>
                  <a:lnTo>
                    <a:pt x="16500" y="11365"/>
                  </a:lnTo>
                  <a:lnTo>
                    <a:pt x="17465" y="10751"/>
                  </a:lnTo>
                  <a:lnTo>
                    <a:pt x="18474" y="10137"/>
                  </a:lnTo>
                  <a:lnTo>
                    <a:pt x="20537" y="8996"/>
                  </a:lnTo>
                  <a:lnTo>
                    <a:pt x="22643" y="7899"/>
                  </a:lnTo>
                  <a:lnTo>
                    <a:pt x="24793" y="6890"/>
                  </a:lnTo>
                  <a:lnTo>
                    <a:pt x="26943" y="5924"/>
                  </a:lnTo>
                  <a:lnTo>
                    <a:pt x="31287" y="4081"/>
                  </a:lnTo>
                  <a:lnTo>
                    <a:pt x="32253" y="3686"/>
                  </a:lnTo>
                  <a:lnTo>
                    <a:pt x="36685" y="1668"/>
                  </a:lnTo>
                  <a:lnTo>
                    <a:pt x="36729" y="1668"/>
                  </a:lnTo>
                  <a:lnTo>
                    <a:pt x="39010" y="308"/>
                  </a:lnTo>
                  <a:lnTo>
                    <a:pt x="39054" y="264"/>
                  </a:lnTo>
                  <a:lnTo>
                    <a:pt x="39098" y="220"/>
                  </a:lnTo>
                  <a:lnTo>
                    <a:pt x="39098" y="132"/>
                  </a:lnTo>
                  <a:lnTo>
                    <a:pt x="39098" y="88"/>
                  </a:lnTo>
                  <a:lnTo>
                    <a:pt x="39054" y="44"/>
                  </a:lnTo>
                  <a:lnTo>
                    <a:pt x="38966"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 name="Google Shape;1349;p17"/>
            <p:cNvSpPr/>
            <p:nvPr/>
          </p:nvSpPr>
          <p:spPr>
            <a:xfrm>
              <a:off x="4382625" y="2638625"/>
              <a:ext cx="1001600" cy="722950"/>
            </a:xfrm>
            <a:custGeom>
              <a:rect b="b" l="l" r="r" t="t"/>
              <a:pathLst>
                <a:path extrusionOk="0" h="28918" w="40064">
                  <a:moveTo>
                    <a:pt x="39800" y="1"/>
                  </a:moveTo>
                  <a:lnTo>
                    <a:pt x="36948" y="1624"/>
                  </a:lnTo>
                  <a:lnTo>
                    <a:pt x="34359" y="2678"/>
                  </a:lnTo>
                  <a:lnTo>
                    <a:pt x="31331" y="3906"/>
                  </a:lnTo>
                  <a:lnTo>
                    <a:pt x="27821" y="5442"/>
                  </a:lnTo>
                  <a:lnTo>
                    <a:pt x="25188" y="6627"/>
                  </a:lnTo>
                  <a:lnTo>
                    <a:pt x="21897" y="8206"/>
                  </a:lnTo>
                  <a:lnTo>
                    <a:pt x="19440" y="9611"/>
                  </a:lnTo>
                  <a:lnTo>
                    <a:pt x="15271" y="12287"/>
                  </a:lnTo>
                  <a:lnTo>
                    <a:pt x="15227" y="12287"/>
                  </a:lnTo>
                  <a:lnTo>
                    <a:pt x="13165" y="13955"/>
                  </a:lnTo>
                  <a:lnTo>
                    <a:pt x="11453" y="15315"/>
                  </a:lnTo>
                  <a:lnTo>
                    <a:pt x="8470" y="17553"/>
                  </a:lnTo>
                  <a:lnTo>
                    <a:pt x="6714" y="18343"/>
                  </a:lnTo>
                  <a:lnTo>
                    <a:pt x="4476" y="19177"/>
                  </a:lnTo>
                  <a:lnTo>
                    <a:pt x="2019" y="19835"/>
                  </a:lnTo>
                  <a:lnTo>
                    <a:pt x="1010" y="20274"/>
                  </a:lnTo>
                  <a:lnTo>
                    <a:pt x="922" y="20317"/>
                  </a:lnTo>
                  <a:lnTo>
                    <a:pt x="878" y="20405"/>
                  </a:lnTo>
                  <a:lnTo>
                    <a:pt x="439" y="22029"/>
                  </a:lnTo>
                  <a:lnTo>
                    <a:pt x="1" y="23082"/>
                  </a:lnTo>
                  <a:lnTo>
                    <a:pt x="1" y="23170"/>
                  </a:lnTo>
                  <a:lnTo>
                    <a:pt x="1" y="25627"/>
                  </a:lnTo>
                  <a:lnTo>
                    <a:pt x="1" y="27909"/>
                  </a:lnTo>
                  <a:lnTo>
                    <a:pt x="1" y="27953"/>
                  </a:lnTo>
                  <a:lnTo>
                    <a:pt x="264" y="28786"/>
                  </a:lnTo>
                  <a:lnTo>
                    <a:pt x="352" y="28874"/>
                  </a:lnTo>
                  <a:lnTo>
                    <a:pt x="439" y="28918"/>
                  </a:lnTo>
                  <a:lnTo>
                    <a:pt x="483" y="28918"/>
                  </a:lnTo>
                  <a:lnTo>
                    <a:pt x="571" y="28874"/>
                  </a:lnTo>
                  <a:lnTo>
                    <a:pt x="615" y="28830"/>
                  </a:lnTo>
                  <a:lnTo>
                    <a:pt x="615" y="28742"/>
                  </a:lnTo>
                  <a:lnTo>
                    <a:pt x="615" y="28699"/>
                  </a:lnTo>
                  <a:lnTo>
                    <a:pt x="352" y="27865"/>
                  </a:lnTo>
                  <a:lnTo>
                    <a:pt x="352" y="25627"/>
                  </a:lnTo>
                  <a:lnTo>
                    <a:pt x="352" y="23214"/>
                  </a:lnTo>
                  <a:lnTo>
                    <a:pt x="790" y="22160"/>
                  </a:lnTo>
                  <a:lnTo>
                    <a:pt x="1185" y="20581"/>
                  </a:lnTo>
                  <a:lnTo>
                    <a:pt x="2151" y="20186"/>
                  </a:lnTo>
                  <a:lnTo>
                    <a:pt x="4564" y="19484"/>
                  </a:lnTo>
                  <a:lnTo>
                    <a:pt x="6846" y="18694"/>
                  </a:lnTo>
                  <a:lnTo>
                    <a:pt x="8645" y="17860"/>
                  </a:lnTo>
                  <a:lnTo>
                    <a:pt x="8689" y="17860"/>
                  </a:lnTo>
                  <a:lnTo>
                    <a:pt x="11673" y="15578"/>
                  </a:lnTo>
                  <a:lnTo>
                    <a:pt x="13384" y="14218"/>
                  </a:lnTo>
                  <a:lnTo>
                    <a:pt x="15447" y="12595"/>
                  </a:lnTo>
                  <a:lnTo>
                    <a:pt x="19615" y="9918"/>
                  </a:lnTo>
                  <a:lnTo>
                    <a:pt x="22029" y="8514"/>
                  </a:lnTo>
                  <a:lnTo>
                    <a:pt x="25364" y="6978"/>
                  </a:lnTo>
                  <a:lnTo>
                    <a:pt x="27996" y="5749"/>
                  </a:lnTo>
                  <a:lnTo>
                    <a:pt x="31463" y="4257"/>
                  </a:lnTo>
                  <a:lnTo>
                    <a:pt x="34491" y="2985"/>
                  </a:lnTo>
                  <a:lnTo>
                    <a:pt x="37124" y="1932"/>
                  </a:lnTo>
                  <a:lnTo>
                    <a:pt x="39976" y="308"/>
                  </a:lnTo>
                  <a:lnTo>
                    <a:pt x="40020" y="264"/>
                  </a:lnTo>
                  <a:lnTo>
                    <a:pt x="40020" y="220"/>
                  </a:lnTo>
                  <a:lnTo>
                    <a:pt x="40064" y="133"/>
                  </a:lnTo>
                  <a:lnTo>
                    <a:pt x="40020" y="89"/>
                  </a:lnTo>
                  <a:lnTo>
                    <a:pt x="39976" y="45"/>
                  </a:lnTo>
                  <a:lnTo>
                    <a:pt x="39932"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 name="Google Shape;1350;p17"/>
            <p:cNvSpPr/>
            <p:nvPr/>
          </p:nvSpPr>
          <p:spPr>
            <a:xfrm>
              <a:off x="4390300" y="2616700"/>
              <a:ext cx="969800" cy="500250"/>
            </a:xfrm>
            <a:custGeom>
              <a:rect b="b" l="l" r="r" t="t"/>
              <a:pathLst>
                <a:path extrusionOk="0" h="20010" w="38792">
                  <a:moveTo>
                    <a:pt x="38572" y="0"/>
                  </a:moveTo>
                  <a:lnTo>
                    <a:pt x="38528" y="44"/>
                  </a:lnTo>
                  <a:lnTo>
                    <a:pt x="37563" y="615"/>
                  </a:lnTo>
                  <a:lnTo>
                    <a:pt x="32911" y="2633"/>
                  </a:lnTo>
                  <a:lnTo>
                    <a:pt x="29050" y="4213"/>
                  </a:lnTo>
                  <a:lnTo>
                    <a:pt x="23433" y="6758"/>
                  </a:lnTo>
                  <a:lnTo>
                    <a:pt x="21063" y="7855"/>
                  </a:lnTo>
                  <a:lnTo>
                    <a:pt x="18782" y="9127"/>
                  </a:lnTo>
                  <a:lnTo>
                    <a:pt x="16368" y="10532"/>
                  </a:lnTo>
                  <a:lnTo>
                    <a:pt x="14657" y="11672"/>
                  </a:lnTo>
                  <a:lnTo>
                    <a:pt x="12068" y="13691"/>
                  </a:lnTo>
                  <a:lnTo>
                    <a:pt x="10400" y="14963"/>
                  </a:lnTo>
                  <a:lnTo>
                    <a:pt x="7329" y="17157"/>
                  </a:lnTo>
                  <a:lnTo>
                    <a:pt x="5310" y="18079"/>
                  </a:lnTo>
                  <a:lnTo>
                    <a:pt x="2897" y="18913"/>
                  </a:lnTo>
                  <a:lnTo>
                    <a:pt x="132" y="19659"/>
                  </a:lnTo>
                  <a:lnTo>
                    <a:pt x="89" y="19703"/>
                  </a:lnTo>
                  <a:lnTo>
                    <a:pt x="45" y="19746"/>
                  </a:lnTo>
                  <a:lnTo>
                    <a:pt x="1" y="19790"/>
                  </a:lnTo>
                  <a:lnTo>
                    <a:pt x="1" y="19878"/>
                  </a:lnTo>
                  <a:lnTo>
                    <a:pt x="89" y="19966"/>
                  </a:lnTo>
                  <a:lnTo>
                    <a:pt x="176" y="20010"/>
                  </a:lnTo>
                  <a:lnTo>
                    <a:pt x="220" y="20010"/>
                  </a:lnTo>
                  <a:lnTo>
                    <a:pt x="3029" y="19264"/>
                  </a:lnTo>
                  <a:lnTo>
                    <a:pt x="5442" y="18386"/>
                  </a:lnTo>
                  <a:lnTo>
                    <a:pt x="7504" y="17465"/>
                  </a:lnTo>
                  <a:lnTo>
                    <a:pt x="7504" y="17421"/>
                  </a:lnTo>
                  <a:lnTo>
                    <a:pt x="10620" y="15271"/>
                  </a:lnTo>
                  <a:lnTo>
                    <a:pt x="14832" y="11936"/>
                  </a:lnTo>
                  <a:lnTo>
                    <a:pt x="16544" y="10839"/>
                  </a:lnTo>
                  <a:lnTo>
                    <a:pt x="18957" y="9435"/>
                  </a:lnTo>
                  <a:lnTo>
                    <a:pt x="21239" y="8162"/>
                  </a:lnTo>
                  <a:lnTo>
                    <a:pt x="23565" y="7065"/>
                  </a:lnTo>
                  <a:lnTo>
                    <a:pt x="29181" y="4520"/>
                  </a:lnTo>
                  <a:lnTo>
                    <a:pt x="33087" y="2940"/>
                  </a:lnTo>
                  <a:lnTo>
                    <a:pt x="37738" y="922"/>
                  </a:lnTo>
                  <a:lnTo>
                    <a:pt x="38703" y="351"/>
                  </a:lnTo>
                  <a:lnTo>
                    <a:pt x="38747" y="264"/>
                  </a:lnTo>
                  <a:lnTo>
                    <a:pt x="38791" y="220"/>
                  </a:lnTo>
                  <a:lnTo>
                    <a:pt x="38791" y="176"/>
                  </a:lnTo>
                  <a:lnTo>
                    <a:pt x="38747" y="88"/>
                  </a:lnTo>
                  <a:lnTo>
                    <a:pt x="38703" y="44"/>
                  </a:lnTo>
                  <a:lnTo>
                    <a:pt x="38660"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 name="Google Shape;1351;p17"/>
            <p:cNvSpPr/>
            <p:nvPr/>
          </p:nvSpPr>
          <p:spPr>
            <a:xfrm>
              <a:off x="4570225" y="2562950"/>
              <a:ext cx="823875" cy="447600"/>
            </a:xfrm>
            <a:custGeom>
              <a:rect b="b" l="l" r="r" t="t"/>
              <a:pathLst>
                <a:path extrusionOk="0" h="17904" w="32955">
                  <a:moveTo>
                    <a:pt x="32691" y="0"/>
                  </a:moveTo>
                  <a:lnTo>
                    <a:pt x="30366" y="1317"/>
                  </a:lnTo>
                  <a:lnTo>
                    <a:pt x="27689" y="2589"/>
                  </a:lnTo>
                  <a:lnTo>
                    <a:pt x="23827" y="4125"/>
                  </a:lnTo>
                  <a:lnTo>
                    <a:pt x="21721" y="5002"/>
                  </a:lnTo>
                  <a:lnTo>
                    <a:pt x="18649" y="6319"/>
                  </a:lnTo>
                  <a:lnTo>
                    <a:pt x="16763" y="7197"/>
                  </a:lnTo>
                  <a:lnTo>
                    <a:pt x="12550" y="9215"/>
                  </a:lnTo>
                  <a:lnTo>
                    <a:pt x="10356" y="10400"/>
                  </a:lnTo>
                  <a:lnTo>
                    <a:pt x="8206" y="11716"/>
                  </a:lnTo>
                  <a:lnTo>
                    <a:pt x="6451" y="12813"/>
                  </a:lnTo>
                  <a:lnTo>
                    <a:pt x="4037" y="14656"/>
                  </a:lnTo>
                  <a:lnTo>
                    <a:pt x="88" y="17596"/>
                  </a:lnTo>
                  <a:lnTo>
                    <a:pt x="44" y="17640"/>
                  </a:lnTo>
                  <a:lnTo>
                    <a:pt x="0" y="17728"/>
                  </a:lnTo>
                  <a:lnTo>
                    <a:pt x="0" y="17772"/>
                  </a:lnTo>
                  <a:lnTo>
                    <a:pt x="44" y="17859"/>
                  </a:lnTo>
                  <a:lnTo>
                    <a:pt x="88" y="17903"/>
                  </a:lnTo>
                  <a:lnTo>
                    <a:pt x="176" y="17903"/>
                  </a:lnTo>
                  <a:lnTo>
                    <a:pt x="307" y="17859"/>
                  </a:lnTo>
                  <a:lnTo>
                    <a:pt x="4257" y="14963"/>
                  </a:lnTo>
                  <a:lnTo>
                    <a:pt x="6670" y="13120"/>
                  </a:lnTo>
                  <a:lnTo>
                    <a:pt x="8381" y="11979"/>
                  </a:lnTo>
                  <a:lnTo>
                    <a:pt x="10532" y="10707"/>
                  </a:lnTo>
                  <a:lnTo>
                    <a:pt x="12682" y="9522"/>
                  </a:lnTo>
                  <a:lnTo>
                    <a:pt x="16938" y="7504"/>
                  </a:lnTo>
                  <a:lnTo>
                    <a:pt x="18781" y="6670"/>
                  </a:lnTo>
                  <a:lnTo>
                    <a:pt x="21853" y="5310"/>
                  </a:lnTo>
                  <a:lnTo>
                    <a:pt x="27820" y="2896"/>
                  </a:lnTo>
                  <a:lnTo>
                    <a:pt x="30541" y="1624"/>
                  </a:lnTo>
                  <a:lnTo>
                    <a:pt x="32867" y="307"/>
                  </a:lnTo>
                  <a:lnTo>
                    <a:pt x="32911" y="263"/>
                  </a:lnTo>
                  <a:lnTo>
                    <a:pt x="32954" y="220"/>
                  </a:lnTo>
                  <a:lnTo>
                    <a:pt x="32954" y="132"/>
                  </a:lnTo>
                  <a:lnTo>
                    <a:pt x="32911" y="88"/>
                  </a:lnTo>
                  <a:lnTo>
                    <a:pt x="32867"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 name="Google Shape;1352;p17"/>
            <p:cNvSpPr/>
            <p:nvPr/>
          </p:nvSpPr>
          <p:spPr>
            <a:xfrm>
              <a:off x="4593250" y="2573900"/>
              <a:ext cx="718575" cy="375225"/>
            </a:xfrm>
            <a:custGeom>
              <a:rect b="b" l="l" r="r" t="t"/>
              <a:pathLst>
                <a:path extrusionOk="0" h="15009" w="28743">
                  <a:moveTo>
                    <a:pt x="28479" y="1"/>
                  </a:moveTo>
                  <a:lnTo>
                    <a:pt x="26066" y="1010"/>
                  </a:lnTo>
                  <a:lnTo>
                    <a:pt x="24267" y="1756"/>
                  </a:lnTo>
                  <a:lnTo>
                    <a:pt x="21414" y="2897"/>
                  </a:lnTo>
                  <a:lnTo>
                    <a:pt x="18562" y="4082"/>
                  </a:lnTo>
                  <a:lnTo>
                    <a:pt x="15710" y="5354"/>
                  </a:lnTo>
                  <a:lnTo>
                    <a:pt x="12902" y="6671"/>
                  </a:lnTo>
                  <a:lnTo>
                    <a:pt x="11497" y="7329"/>
                  </a:lnTo>
                  <a:lnTo>
                    <a:pt x="10093" y="8075"/>
                  </a:lnTo>
                  <a:lnTo>
                    <a:pt x="8733" y="8821"/>
                  </a:lnTo>
                  <a:lnTo>
                    <a:pt x="7417" y="9611"/>
                  </a:lnTo>
                  <a:lnTo>
                    <a:pt x="6100" y="10401"/>
                  </a:lnTo>
                  <a:lnTo>
                    <a:pt x="4784" y="11234"/>
                  </a:lnTo>
                  <a:lnTo>
                    <a:pt x="3511" y="12156"/>
                  </a:lnTo>
                  <a:lnTo>
                    <a:pt x="2282" y="13077"/>
                  </a:lnTo>
                  <a:lnTo>
                    <a:pt x="45" y="14701"/>
                  </a:lnTo>
                  <a:lnTo>
                    <a:pt x="1" y="14745"/>
                  </a:lnTo>
                  <a:lnTo>
                    <a:pt x="1" y="14789"/>
                  </a:lnTo>
                  <a:lnTo>
                    <a:pt x="1" y="14876"/>
                  </a:lnTo>
                  <a:lnTo>
                    <a:pt x="1" y="14920"/>
                  </a:lnTo>
                  <a:lnTo>
                    <a:pt x="88" y="14964"/>
                  </a:lnTo>
                  <a:lnTo>
                    <a:pt x="176" y="15008"/>
                  </a:lnTo>
                  <a:lnTo>
                    <a:pt x="264" y="14964"/>
                  </a:lnTo>
                  <a:lnTo>
                    <a:pt x="2502" y="13341"/>
                  </a:lnTo>
                  <a:lnTo>
                    <a:pt x="3731" y="12419"/>
                  </a:lnTo>
                  <a:lnTo>
                    <a:pt x="5003" y="11541"/>
                  </a:lnTo>
                  <a:lnTo>
                    <a:pt x="6276" y="10708"/>
                  </a:lnTo>
                  <a:lnTo>
                    <a:pt x="7592" y="9874"/>
                  </a:lnTo>
                  <a:lnTo>
                    <a:pt x="8952" y="9128"/>
                  </a:lnTo>
                  <a:lnTo>
                    <a:pt x="10313" y="8382"/>
                  </a:lnTo>
                  <a:lnTo>
                    <a:pt x="11673" y="7636"/>
                  </a:lnTo>
                  <a:lnTo>
                    <a:pt x="13033" y="6978"/>
                  </a:lnTo>
                  <a:lnTo>
                    <a:pt x="15885" y="5662"/>
                  </a:lnTo>
                  <a:lnTo>
                    <a:pt x="18694" y="4433"/>
                  </a:lnTo>
                  <a:lnTo>
                    <a:pt x="21546" y="3248"/>
                  </a:lnTo>
                  <a:lnTo>
                    <a:pt x="24398" y="2063"/>
                  </a:lnTo>
                  <a:lnTo>
                    <a:pt x="26197" y="1361"/>
                  </a:lnTo>
                  <a:lnTo>
                    <a:pt x="28611" y="308"/>
                  </a:lnTo>
                  <a:lnTo>
                    <a:pt x="28699" y="308"/>
                  </a:lnTo>
                  <a:lnTo>
                    <a:pt x="28699" y="220"/>
                  </a:lnTo>
                  <a:lnTo>
                    <a:pt x="28742" y="176"/>
                  </a:lnTo>
                  <a:lnTo>
                    <a:pt x="28699" y="89"/>
                  </a:lnTo>
                  <a:lnTo>
                    <a:pt x="28699" y="45"/>
                  </a:lnTo>
                  <a:lnTo>
                    <a:pt x="28611"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 name="Google Shape;1353;p17"/>
            <p:cNvSpPr/>
            <p:nvPr/>
          </p:nvSpPr>
          <p:spPr>
            <a:xfrm>
              <a:off x="4627275" y="2549775"/>
              <a:ext cx="657125" cy="330225"/>
            </a:xfrm>
            <a:custGeom>
              <a:rect b="b" l="l" r="r" t="t"/>
              <a:pathLst>
                <a:path extrusionOk="0" h="13209" w="26285">
                  <a:moveTo>
                    <a:pt x="26021" y="1"/>
                  </a:moveTo>
                  <a:lnTo>
                    <a:pt x="21765" y="1756"/>
                  </a:lnTo>
                  <a:lnTo>
                    <a:pt x="19176" y="2809"/>
                  </a:lnTo>
                  <a:lnTo>
                    <a:pt x="16631" y="3862"/>
                  </a:lnTo>
                  <a:lnTo>
                    <a:pt x="14130" y="4959"/>
                  </a:lnTo>
                  <a:lnTo>
                    <a:pt x="11672" y="6100"/>
                  </a:lnTo>
                  <a:lnTo>
                    <a:pt x="9215" y="7329"/>
                  </a:lnTo>
                  <a:lnTo>
                    <a:pt x="6845" y="8557"/>
                  </a:lnTo>
                  <a:lnTo>
                    <a:pt x="4476" y="9918"/>
                  </a:lnTo>
                  <a:lnTo>
                    <a:pt x="3291" y="10620"/>
                  </a:lnTo>
                  <a:lnTo>
                    <a:pt x="2150" y="11366"/>
                  </a:lnTo>
                  <a:lnTo>
                    <a:pt x="88" y="12901"/>
                  </a:lnTo>
                  <a:lnTo>
                    <a:pt x="44" y="12945"/>
                  </a:lnTo>
                  <a:lnTo>
                    <a:pt x="0" y="13033"/>
                  </a:lnTo>
                  <a:lnTo>
                    <a:pt x="44" y="13077"/>
                  </a:lnTo>
                  <a:lnTo>
                    <a:pt x="44" y="13121"/>
                  </a:lnTo>
                  <a:lnTo>
                    <a:pt x="132" y="13209"/>
                  </a:lnTo>
                  <a:lnTo>
                    <a:pt x="176" y="13209"/>
                  </a:lnTo>
                  <a:lnTo>
                    <a:pt x="307" y="13165"/>
                  </a:lnTo>
                  <a:lnTo>
                    <a:pt x="2370" y="11629"/>
                  </a:lnTo>
                  <a:lnTo>
                    <a:pt x="3510" y="10927"/>
                  </a:lnTo>
                  <a:lnTo>
                    <a:pt x="4651" y="10225"/>
                  </a:lnTo>
                  <a:lnTo>
                    <a:pt x="7021" y="8864"/>
                  </a:lnTo>
                  <a:lnTo>
                    <a:pt x="9390" y="7636"/>
                  </a:lnTo>
                  <a:lnTo>
                    <a:pt x="11848" y="6407"/>
                  </a:lnTo>
                  <a:lnTo>
                    <a:pt x="14305" y="5266"/>
                  </a:lnTo>
                  <a:lnTo>
                    <a:pt x="16806" y="4169"/>
                  </a:lnTo>
                  <a:lnTo>
                    <a:pt x="19307" y="3116"/>
                  </a:lnTo>
                  <a:lnTo>
                    <a:pt x="21896" y="2063"/>
                  </a:lnTo>
                  <a:lnTo>
                    <a:pt x="26153" y="352"/>
                  </a:lnTo>
                  <a:lnTo>
                    <a:pt x="26241" y="308"/>
                  </a:lnTo>
                  <a:lnTo>
                    <a:pt x="26284" y="264"/>
                  </a:lnTo>
                  <a:lnTo>
                    <a:pt x="26284" y="176"/>
                  </a:lnTo>
                  <a:lnTo>
                    <a:pt x="26284" y="88"/>
                  </a:lnTo>
                  <a:lnTo>
                    <a:pt x="26241" y="44"/>
                  </a:lnTo>
                  <a:lnTo>
                    <a:pt x="26197"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 name="Google Shape;1354;p17"/>
            <p:cNvSpPr/>
            <p:nvPr/>
          </p:nvSpPr>
          <p:spPr>
            <a:xfrm>
              <a:off x="4752325" y="2525650"/>
              <a:ext cx="504650" cy="232575"/>
            </a:xfrm>
            <a:custGeom>
              <a:rect b="b" l="l" r="r" t="t"/>
              <a:pathLst>
                <a:path extrusionOk="0" h="9303" w="20186">
                  <a:moveTo>
                    <a:pt x="19966" y="0"/>
                  </a:moveTo>
                  <a:lnTo>
                    <a:pt x="15446" y="1843"/>
                  </a:lnTo>
                  <a:lnTo>
                    <a:pt x="12813" y="2896"/>
                  </a:lnTo>
                  <a:lnTo>
                    <a:pt x="8382" y="4871"/>
                  </a:lnTo>
                  <a:lnTo>
                    <a:pt x="6363" y="5792"/>
                  </a:lnTo>
                  <a:lnTo>
                    <a:pt x="4345" y="6758"/>
                  </a:lnTo>
                  <a:lnTo>
                    <a:pt x="88" y="8996"/>
                  </a:lnTo>
                  <a:lnTo>
                    <a:pt x="44" y="9040"/>
                  </a:lnTo>
                  <a:lnTo>
                    <a:pt x="0" y="9083"/>
                  </a:lnTo>
                  <a:lnTo>
                    <a:pt x="0" y="9127"/>
                  </a:lnTo>
                  <a:lnTo>
                    <a:pt x="0" y="9215"/>
                  </a:lnTo>
                  <a:lnTo>
                    <a:pt x="88" y="9303"/>
                  </a:lnTo>
                  <a:lnTo>
                    <a:pt x="220" y="9303"/>
                  </a:lnTo>
                  <a:lnTo>
                    <a:pt x="4520" y="7065"/>
                  </a:lnTo>
                  <a:lnTo>
                    <a:pt x="6495" y="6100"/>
                  </a:lnTo>
                  <a:lnTo>
                    <a:pt x="8513" y="5178"/>
                  </a:lnTo>
                  <a:lnTo>
                    <a:pt x="12945" y="3203"/>
                  </a:lnTo>
                  <a:lnTo>
                    <a:pt x="15578" y="2150"/>
                  </a:lnTo>
                  <a:lnTo>
                    <a:pt x="20098" y="307"/>
                  </a:lnTo>
                  <a:lnTo>
                    <a:pt x="20142" y="263"/>
                  </a:lnTo>
                  <a:lnTo>
                    <a:pt x="20185" y="220"/>
                  </a:lnTo>
                  <a:lnTo>
                    <a:pt x="20185" y="176"/>
                  </a:lnTo>
                  <a:lnTo>
                    <a:pt x="20185" y="88"/>
                  </a:lnTo>
                  <a:lnTo>
                    <a:pt x="20142" y="44"/>
                  </a:lnTo>
                  <a:lnTo>
                    <a:pt x="20098"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 name="Google Shape;1355;p17"/>
            <p:cNvSpPr/>
            <p:nvPr/>
          </p:nvSpPr>
          <p:spPr>
            <a:xfrm>
              <a:off x="4721600" y="2500400"/>
              <a:ext cx="509050" cy="235900"/>
            </a:xfrm>
            <a:custGeom>
              <a:rect b="b" l="l" r="r" t="t"/>
              <a:pathLst>
                <a:path extrusionOk="0" h="9436" w="20362">
                  <a:moveTo>
                    <a:pt x="20186" y="1"/>
                  </a:moveTo>
                  <a:lnTo>
                    <a:pt x="20098" y="45"/>
                  </a:lnTo>
                  <a:lnTo>
                    <a:pt x="18036" y="922"/>
                  </a:lnTo>
                  <a:lnTo>
                    <a:pt x="16193" y="1625"/>
                  </a:lnTo>
                  <a:lnTo>
                    <a:pt x="14262" y="2414"/>
                  </a:lnTo>
                  <a:lnTo>
                    <a:pt x="12287" y="3204"/>
                  </a:lnTo>
                  <a:lnTo>
                    <a:pt x="10313" y="4082"/>
                  </a:lnTo>
                  <a:lnTo>
                    <a:pt x="8250" y="5047"/>
                  </a:lnTo>
                  <a:lnTo>
                    <a:pt x="6144" y="6013"/>
                  </a:lnTo>
                  <a:lnTo>
                    <a:pt x="3994" y="7066"/>
                  </a:lnTo>
                  <a:lnTo>
                    <a:pt x="1800" y="8163"/>
                  </a:lnTo>
                  <a:lnTo>
                    <a:pt x="88" y="9128"/>
                  </a:lnTo>
                  <a:lnTo>
                    <a:pt x="45" y="9172"/>
                  </a:lnTo>
                  <a:lnTo>
                    <a:pt x="1" y="9216"/>
                  </a:lnTo>
                  <a:lnTo>
                    <a:pt x="1" y="9304"/>
                  </a:lnTo>
                  <a:lnTo>
                    <a:pt x="1" y="9347"/>
                  </a:lnTo>
                  <a:lnTo>
                    <a:pt x="88" y="9435"/>
                  </a:lnTo>
                  <a:lnTo>
                    <a:pt x="264" y="9435"/>
                  </a:lnTo>
                  <a:lnTo>
                    <a:pt x="1975" y="8470"/>
                  </a:lnTo>
                  <a:lnTo>
                    <a:pt x="4125" y="7373"/>
                  </a:lnTo>
                  <a:lnTo>
                    <a:pt x="6276" y="6364"/>
                  </a:lnTo>
                  <a:lnTo>
                    <a:pt x="8382" y="5354"/>
                  </a:lnTo>
                  <a:lnTo>
                    <a:pt x="10444" y="4433"/>
                  </a:lnTo>
                  <a:lnTo>
                    <a:pt x="12463" y="3555"/>
                  </a:lnTo>
                  <a:lnTo>
                    <a:pt x="14394" y="2722"/>
                  </a:lnTo>
                  <a:lnTo>
                    <a:pt x="16324" y="1932"/>
                  </a:lnTo>
                  <a:lnTo>
                    <a:pt x="18167" y="1230"/>
                  </a:lnTo>
                  <a:lnTo>
                    <a:pt x="20274" y="352"/>
                  </a:lnTo>
                  <a:lnTo>
                    <a:pt x="20317" y="308"/>
                  </a:lnTo>
                  <a:lnTo>
                    <a:pt x="20361" y="264"/>
                  </a:lnTo>
                  <a:lnTo>
                    <a:pt x="20361" y="176"/>
                  </a:lnTo>
                  <a:lnTo>
                    <a:pt x="20361" y="133"/>
                  </a:lnTo>
                  <a:lnTo>
                    <a:pt x="20317" y="45"/>
                  </a:lnTo>
                  <a:lnTo>
                    <a:pt x="20274"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 name="Google Shape;1356;p17"/>
            <p:cNvSpPr/>
            <p:nvPr/>
          </p:nvSpPr>
          <p:spPr>
            <a:xfrm>
              <a:off x="4766575" y="2636450"/>
              <a:ext cx="66950" cy="38400"/>
            </a:xfrm>
            <a:custGeom>
              <a:rect b="b" l="l" r="r" t="t"/>
              <a:pathLst>
                <a:path extrusionOk="0" h="1536" w="2678">
                  <a:moveTo>
                    <a:pt x="2414" y="0"/>
                  </a:moveTo>
                  <a:lnTo>
                    <a:pt x="89" y="1185"/>
                  </a:lnTo>
                  <a:lnTo>
                    <a:pt x="1" y="1229"/>
                  </a:lnTo>
                  <a:lnTo>
                    <a:pt x="1" y="1273"/>
                  </a:lnTo>
                  <a:lnTo>
                    <a:pt x="1" y="1360"/>
                  </a:lnTo>
                  <a:lnTo>
                    <a:pt x="1" y="1404"/>
                  </a:lnTo>
                  <a:lnTo>
                    <a:pt x="45" y="1492"/>
                  </a:lnTo>
                  <a:lnTo>
                    <a:pt x="176" y="1536"/>
                  </a:lnTo>
                  <a:lnTo>
                    <a:pt x="220" y="1492"/>
                  </a:lnTo>
                  <a:lnTo>
                    <a:pt x="2590" y="307"/>
                  </a:lnTo>
                  <a:lnTo>
                    <a:pt x="2634" y="263"/>
                  </a:lnTo>
                  <a:lnTo>
                    <a:pt x="2678" y="220"/>
                  </a:lnTo>
                  <a:lnTo>
                    <a:pt x="2678" y="132"/>
                  </a:lnTo>
                  <a:lnTo>
                    <a:pt x="2678" y="88"/>
                  </a:lnTo>
                  <a:lnTo>
                    <a:pt x="2634" y="44"/>
                  </a:lnTo>
                  <a:lnTo>
                    <a:pt x="2546"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 name="Google Shape;1357;p17"/>
            <p:cNvSpPr/>
            <p:nvPr/>
          </p:nvSpPr>
          <p:spPr>
            <a:xfrm>
              <a:off x="4492325" y="2749425"/>
              <a:ext cx="69150" cy="48300"/>
            </a:xfrm>
            <a:custGeom>
              <a:rect b="b" l="l" r="r" t="t"/>
              <a:pathLst>
                <a:path extrusionOk="0" h="1932" w="2766">
                  <a:moveTo>
                    <a:pt x="2546" y="1"/>
                  </a:moveTo>
                  <a:lnTo>
                    <a:pt x="2502" y="45"/>
                  </a:lnTo>
                  <a:lnTo>
                    <a:pt x="45" y="1624"/>
                  </a:lnTo>
                  <a:lnTo>
                    <a:pt x="1" y="1668"/>
                  </a:lnTo>
                  <a:lnTo>
                    <a:pt x="1" y="1712"/>
                  </a:lnTo>
                  <a:lnTo>
                    <a:pt x="1" y="1800"/>
                  </a:lnTo>
                  <a:lnTo>
                    <a:pt x="1" y="1844"/>
                  </a:lnTo>
                  <a:lnTo>
                    <a:pt x="88" y="1888"/>
                  </a:lnTo>
                  <a:lnTo>
                    <a:pt x="176" y="1932"/>
                  </a:lnTo>
                  <a:lnTo>
                    <a:pt x="264" y="1888"/>
                  </a:lnTo>
                  <a:lnTo>
                    <a:pt x="2677" y="352"/>
                  </a:lnTo>
                  <a:lnTo>
                    <a:pt x="2721" y="308"/>
                  </a:lnTo>
                  <a:lnTo>
                    <a:pt x="2765" y="220"/>
                  </a:lnTo>
                  <a:lnTo>
                    <a:pt x="2765" y="176"/>
                  </a:lnTo>
                  <a:lnTo>
                    <a:pt x="2721" y="89"/>
                  </a:lnTo>
                  <a:lnTo>
                    <a:pt x="2677" y="45"/>
                  </a:lnTo>
                  <a:lnTo>
                    <a:pt x="2634"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 name="Google Shape;1358;p17"/>
            <p:cNvSpPr/>
            <p:nvPr/>
          </p:nvSpPr>
          <p:spPr>
            <a:xfrm>
              <a:off x="4584475" y="2661675"/>
              <a:ext cx="72425" cy="46100"/>
            </a:xfrm>
            <a:custGeom>
              <a:rect b="b" l="l" r="r" t="t"/>
              <a:pathLst>
                <a:path extrusionOk="0" h="1844" w="2897">
                  <a:moveTo>
                    <a:pt x="2677" y="0"/>
                  </a:moveTo>
                  <a:lnTo>
                    <a:pt x="2633" y="44"/>
                  </a:lnTo>
                  <a:lnTo>
                    <a:pt x="88" y="1536"/>
                  </a:lnTo>
                  <a:lnTo>
                    <a:pt x="45" y="1580"/>
                  </a:lnTo>
                  <a:lnTo>
                    <a:pt x="1" y="1624"/>
                  </a:lnTo>
                  <a:lnTo>
                    <a:pt x="1" y="1712"/>
                  </a:lnTo>
                  <a:lnTo>
                    <a:pt x="1" y="1756"/>
                  </a:lnTo>
                  <a:lnTo>
                    <a:pt x="88" y="1843"/>
                  </a:lnTo>
                  <a:lnTo>
                    <a:pt x="264" y="1843"/>
                  </a:lnTo>
                  <a:lnTo>
                    <a:pt x="2809" y="351"/>
                  </a:lnTo>
                  <a:lnTo>
                    <a:pt x="2853" y="308"/>
                  </a:lnTo>
                  <a:lnTo>
                    <a:pt x="2897" y="220"/>
                  </a:lnTo>
                  <a:lnTo>
                    <a:pt x="2897" y="176"/>
                  </a:lnTo>
                  <a:lnTo>
                    <a:pt x="2853" y="88"/>
                  </a:lnTo>
                  <a:lnTo>
                    <a:pt x="2809" y="44"/>
                  </a:lnTo>
                  <a:lnTo>
                    <a:pt x="2765"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 name="Google Shape;1359;p17"/>
            <p:cNvSpPr/>
            <p:nvPr/>
          </p:nvSpPr>
          <p:spPr>
            <a:xfrm>
              <a:off x="5248175" y="2451050"/>
              <a:ext cx="158000" cy="83400"/>
            </a:xfrm>
            <a:custGeom>
              <a:rect b="b" l="l" r="r" t="t"/>
              <a:pathLst>
                <a:path extrusionOk="0" h="3336" w="6320">
                  <a:moveTo>
                    <a:pt x="6144" y="0"/>
                  </a:moveTo>
                  <a:lnTo>
                    <a:pt x="6056" y="44"/>
                  </a:lnTo>
                  <a:lnTo>
                    <a:pt x="3335" y="1492"/>
                  </a:lnTo>
                  <a:lnTo>
                    <a:pt x="132" y="2984"/>
                  </a:lnTo>
                  <a:lnTo>
                    <a:pt x="44" y="3028"/>
                  </a:lnTo>
                  <a:lnTo>
                    <a:pt x="44" y="3072"/>
                  </a:lnTo>
                  <a:lnTo>
                    <a:pt x="0" y="3160"/>
                  </a:lnTo>
                  <a:lnTo>
                    <a:pt x="44" y="3204"/>
                  </a:lnTo>
                  <a:lnTo>
                    <a:pt x="88" y="3291"/>
                  </a:lnTo>
                  <a:lnTo>
                    <a:pt x="176" y="3335"/>
                  </a:lnTo>
                  <a:lnTo>
                    <a:pt x="264" y="3291"/>
                  </a:lnTo>
                  <a:lnTo>
                    <a:pt x="3467" y="1799"/>
                  </a:lnTo>
                  <a:lnTo>
                    <a:pt x="6231" y="351"/>
                  </a:lnTo>
                  <a:lnTo>
                    <a:pt x="6275" y="308"/>
                  </a:lnTo>
                  <a:lnTo>
                    <a:pt x="6319" y="264"/>
                  </a:lnTo>
                  <a:lnTo>
                    <a:pt x="6319" y="176"/>
                  </a:lnTo>
                  <a:lnTo>
                    <a:pt x="6275" y="132"/>
                  </a:lnTo>
                  <a:lnTo>
                    <a:pt x="6231" y="44"/>
                  </a:lnTo>
                  <a:lnTo>
                    <a:pt x="6188" y="44"/>
                  </a:lnTo>
                  <a:lnTo>
                    <a:pt x="6144"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 name="Google Shape;1360;p17"/>
            <p:cNvSpPr/>
            <p:nvPr/>
          </p:nvSpPr>
          <p:spPr>
            <a:xfrm>
              <a:off x="5221850" y="2453250"/>
              <a:ext cx="110825" cy="55950"/>
            </a:xfrm>
            <a:custGeom>
              <a:rect b="b" l="l" r="r" t="t"/>
              <a:pathLst>
                <a:path extrusionOk="0" h="2238" w="4433">
                  <a:moveTo>
                    <a:pt x="4169" y="0"/>
                  </a:moveTo>
                  <a:lnTo>
                    <a:pt x="2107" y="1009"/>
                  </a:lnTo>
                  <a:lnTo>
                    <a:pt x="88" y="1931"/>
                  </a:lnTo>
                  <a:lnTo>
                    <a:pt x="44" y="1931"/>
                  </a:lnTo>
                  <a:lnTo>
                    <a:pt x="0" y="2019"/>
                  </a:lnTo>
                  <a:lnTo>
                    <a:pt x="0" y="2062"/>
                  </a:lnTo>
                  <a:lnTo>
                    <a:pt x="0" y="2150"/>
                  </a:lnTo>
                  <a:lnTo>
                    <a:pt x="88" y="2238"/>
                  </a:lnTo>
                  <a:lnTo>
                    <a:pt x="264" y="2238"/>
                  </a:lnTo>
                  <a:lnTo>
                    <a:pt x="2238" y="1317"/>
                  </a:lnTo>
                  <a:lnTo>
                    <a:pt x="4344" y="351"/>
                  </a:lnTo>
                  <a:lnTo>
                    <a:pt x="4388" y="307"/>
                  </a:lnTo>
                  <a:lnTo>
                    <a:pt x="4432" y="220"/>
                  </a:lnTo>
                  <a:lnTo>
                    <a:pt x="4432" y="176"/>
                  </a:lnTo>
                  <a:lnTo>
                    <a:pt x="4432" y="88"/>
                  </a:lnTo>
                  <a:lnTo>
                    <a:pt x="4388" y="44"/>
                  </a:lnTo>
                  <a:lnTo>
                    <a:pt x="4301"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 name="Google Shape;1361;p17"/>
            <p:cNvSpPr/>
            <p:nvPr/>
          </p:nvSpPr>
          <p:spPr>
            <a:xfrm>
              <a:off x="2583525" y="3619350"/>
              <a:ext cx="11000" cy="43925"/>
            </a:xfrm>
            <a:custGeom>
              <a:rect b="b" l="l" r="r" t="t"/>
              <a:pathLst>
                <a:path extrusionOk="0" h="1757" w="440">
                  <a:moveTo>
                    <a:pt x="220" y="1"/>
                  </a:moveTo>
                  <a:lnTo>
                    <a:pt x="176" y="45"/>
                  </a:lnTo>
                  <a:lnTo>
                    <a:pt x="132" y="89"/>
                  </a:lnTo>
                  <a:lnTo>
                    <a:pt x="88" y="176"/>
                  </a:lnTo>
                  <a:lnTo>
                    <a:pt x="1" y="1581"/>
                  </a:lnTo>
                  <a:lnTo>
                    <a:pt x="1" y="1624"/>
                  </a:lnTo>
                  <a:lnTo>
                    <a:pt x="44" y="1668"/>
                  </a:lnTo>
                  <a:lnTo>
                    <a:pt x="88" y="1712"/>
                  </a:lnTo>
                  <a:lnTo>
                    <a:pt x="176" y="1756"/>
                  </a:lnTo>
                  <a:lnTo>
                    <a:pt x="308" y="1712"/>
                  </a:lnTo>
                  <a:lnTo>
                    <a:pt x="352" y="1581"/>
                  </a:lnTo>
                  <a:lnTo>
                    <a:pt x="439" y="176"/>
                  </a:lnTo>
                  <a:lnTo>
                    <a:pt x="439" y="133"/>
                  </a:lnTo>
                  <a:lnTo>
                    <a:pt x="395" y="45"/>
                  </a:lnTo>
                  <a:lnTo>
                    <a:pt x="352"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 name="Google Shape;1362;p17"/>
            <p:cNvSpPr/>
            <p:nvPr/>
          </p:nvSpPr>
          <p:spPr>
            <a:xfrm>
              <a:off x="2531975" y="3816825"/>
              <a:ext cx="28550" cy="37325"/>
            </a:xfrm>
            <a:custGeom>
              <a:rect b="b" l="l" r="r" t="t"/>
              <a:pathLst>
                <a:path extrusionOk="0" h="1493" w="1142">
                  <a:moveTo>
                    <a:pt x="922" y="0"/>
                  </a:moveTo>
                  <a:lnTo>
                    <a:pt x="878" y="44"/>
                  </a:lnTo>
                  <a:lnTo>
                    <a:pt x="834" y="88"/>
                  </a:lnTo>
                  <a:lnTo>
                    <a:pt x="0" y="1229"/>
                  </a:lnTo>
                  <a:lnTo>
                    <a:pt x="0" y="1317"/>
                  </a:lnTo>
                  <a:lnTo>
                    <a:pt x="0" y="1361"/>
                  </a:lnTo>
                  <a:lnTo>
                    <a:pt x="0" y="1448"/>
                  </a:lnTo>
                  <a:lnTo>
                    <a:pt x="44" y="1492"/>
                  </a:lnTo>
                  <a:lnTo>
                    <a:pt x="263" y="1492"/>
                  </a:lnTo>
                  <a:lnTo>
                    <a:pt x="307" y="1448"/>
                  </a:lnTo>
                  <a:lnTo>
                    <a:pt x="1097" y="308"/>
                  </a:lnTo>
                  <a:lnTo>
                    <a:pt x="1141" y="220"/>
                  </a:lnTo>
                  <a:lnTo>
                    <a:pt x="1141" y="176"/>
                  </a:lnTo>
                  <a:lnTo>
                    <a:pt x="1097" y="88"/>
                  </a:lnTo>
                  <a:lnTo>
                    <a:pt x="1053" y="44"/>
                  </a:lnTo>
                  <a:lnTo>
                    <a:pt x="1009"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 name="Google Shape;1363;p17"/>
            <p:cNvSpPr/>
            <p:nvPr/>
          </p:nvSpPr>
          <p:spPr>
            <a:xfrm>
              <a:off x="2790850" y="3734550"/>
              <a:ext cx="36250" cy="30725"/>
            </a:xfrm>
            <a:custGeom>
              <a:rect b="b" l="l" r="r" t="t"/>
              <a:pathLst>
                <a:path extrusionOk="0" h="1229" w="1450">
                  <a:moveTo>
                    <a:pt x="177" y="0"/>
                  </a:moveTo>
                  <a:lnTo>
                    <a:pt x="89" y="44"/>
                  </a:lnTo>
                  <a:lnTo>
                    <a:pt x="45" y="88"/>
                  </a:lnTo>
                  <a:lnTo>
                    <a:pt x="1" y="132"/>
                  </a:lnTo>
                  <a:lnTo>
                    <a:pt x="1" y="220"/>
                  </a:lnTo>
                  <a:lnTo>
                    <a:pt x="45" y="264"/>
                  </a:lnTo>
                  <a:lnTo>
                    <a:pt x="89" y="307"/>
                  </a:lnTo>
                  <a:lnTo>
                    <a:pt x="1186" y="1185"/>
                  </a:lnTo>
                  <a:lnTo>
                    <a:pt x="1274" y="1229"/>
                  </a:lnTo>
                  <a:lnTo>
                    <a:pt x="1361" y="1229"/>
                  </a:lnTo>
                  <a:lnTo>
                    <a:pt x="1405" y="1185"/>
                  </a:lnTo>
                  <a:lnTo>
                    <a:pt x="1449" y="1097"/>
                  </a:lnTo>
                  <a:lnTo>
                    <a:pt x="1449" y="1053"/>
                  </a:lnTo>
                  <a:lnTo>
                    <a:pt x="1449" y="966"/>
                  </a:lnTo>
                  <a:lnTo>
                    <a:pt x="1405" y="922"/>
                  </a:lnTo>
                  <a:lnTo>
                    <a:pt x="308" y="44"/>
                  </a:lnTo>
                  <a:lnTo>
                    <a:pt x="220"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 name="Google Shape;1364;p17"/>
            <p:cNvSpPr/>
            <p:nvPr/>
          </p:nvSpPr>
          <p:spPr>
            <a:xfrm>
              <a:off x="2285150" y="4725150"/>
              <a:ext cx="47175" cy="14275"/>
            </a:xfrm>
            <a:custGeom>
              <a:rect b="b" l="l" r="r" t="t"/>
              <a:pathLst>
                <a:path extrusionOk="0" h="571" w="1887">
                  <a:moveTo>
                    <a:pt x="1668" y="0"/>
                  </a:moveTo>
                  <a:lnTo>
                    <a:pt x="132" y="220"/>
                  </a:lnTo>
                  <a:lnTo>
                    <a:pt x="88" y="220"/>
                  </a:lnTo>
                  <a:lnTo>
                    <a:pt x="0" y="264"/>
                  </a:lnTo>
                  <a:lnTo>
                    <a:pt x="0" y="351"/>
                  </a:lnTo>
                  <a:lnTo>
                    <a:pt x="0" y="395"/>
                  </a:lnTo>
                  <a:lnTo>
                    <a:pt x="44" y="527"/>
                  </a:lnTo>
                  <a:lnTo>
                    <a:pt x="176" y="571"/>
                  </a:lnTo>
                  <a:lnTo>
                    <a:pt x="1711" y="351"/>
                  </a:lnTo>
                  <a:lnTo>
                    <a:pt x="1799" y="351"/>
                  </a:lnTo>
                  <a:lnTo>
                    <a:pt x="1843" y="307"/>
                  </a:lnTo>
                  <a:lnTo>
                    <a:pt x="1887" y="220"/>
                  </a:lnTo>
                  <a:lnTo>
                    <a:pt x="1887" y="176"/>
                  </a:lnTo>
                  <a:lnTo>
                    <a:pt x="1843" y="88"/>
                  </a:lnTo>
                  <a:lnTo>
                    <a:pt x="1799" y="44"/>
                  </a:lnTo>
                  <a:lnTo>
                    <a:pt x="1755"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 name="Google Shape;1365;p17"/>
            <p:cNvSpPr/>
            <p:nvPr/>
          </p:nvSpPr>
          <p:spPr>
            <a:xfrm>
              <a:off x="2232475" y="4129475"/>
              <a:ext cx="879825" cy="325825"/>
            </a:xfrm>
            <a:custGeom>
              <a:rect b="b" l="l" r="r" t="t"/>
              <a:pathLst>
                <a:path extrusionOk="0" h="13033" w="35193">
                  <a:moveTo>
                    <a:pt x="23828" y="0"/>
                  </a:moveTo>
                  <a:lnTo>
                    <a:pt x="22424" y="44"/>
                  </a:lnTo>
                  <a:lnTo>
                    <a:pt x="22336" y="44"/>
                  </a:lnTo>
                  <a:lnTo>
                    <a:pt x="21809" y="220"/>
                  </a:lnTo>
                  <a:lnTo>
                    <a:pt x="21766" y="220"/>
                  </a:lnTo>
                  <a:lnTo>
                    <a:pt x="20537" y="1317"/>
                  </a:lnTo>
                  <a:lnTo>
                    <a:pt x="19703" y="1931"/>
                  </a:lnTo>
                  <a:lnTo>
                    <a:pt x="19045" y="2501"/>
                  </a:lnTo>
                  <a:lnTo>
                    <a:pt x="17948" y="3423"/>
                  </a:lnTo>
                  <a:lnTo>
                    <a:pt x="17377" y="3906"/>
                  </a:lnTo>
                  <a:lnTo>
                    <a:pt x="16851" y="4344"/>
                  </a:lnTo>
                  <a:lnTo>
                    <a:pt x="16324" y="4695"/>
                  </a:lnTo>
                  <a:lnTo>
                    <a:pt x="15754" y="5003"/>
                  </a:lnTo>
                  <a:lnTo>
                    <a:pt x="15052" y="5266"/>
                  </a:lnTo>
                  <a:lnTo>
                    <a:pt x="14174" y="5485"/>
                  </a:lnTo>
                  <a:lnTo>
                    <a:pt x="13077" y="5749"/>
                  </a:lnTo>
                  <a:lnTo>
                    <a:pt x="11673" y="5968"/>
                  </a:lnTo>
                  <a:lnTo>
                    <a:pt x="11629" y="6012"/>
                  </a:lnTo>
                  <a:lnTo>
                    <a:pt x="10269" y="6626"/>
                  </a:lnTo>
                  <a:lnTo>
                    <a:pt x="10225" y="6670"/>
                  </a:lnTo>
                  <a:lnTo>
                    <a:pt x="9611" y="7240"/>
                  </a:lnTo>
                  <a:lnTo>
                    <a:pt x="9567" y="7284"/>
                  </a:lnTo>
                  <a:lnTo>
                    <a:pt x="8163" y="10093"/>
                  </a:lnTo>
                  <a:lnTo>
                    <a:pt x="7022" y="11541"/>
                  </a:lnTo>
                  <a:lnTo>
                    <a:pt x="5705" y="12506"/>
                  </a:lnTo>
                  <a:lnTo>
                    <a:pt x="5091" y="12682"/>
                  </a:lnTo>
                  <a:lnTo>
                    <a:pt x="3906" y="12506"/>
                  </a:lnTo>
                  <a:lnTo>
                    <a:pt x="1537" y="11848"/>
                  </a:lnTo>
                  <a:lnTo>
                    <a:pt x="264" y="11365"/>
                  </a:lnTo>
                  <a:lnTo>
                    <a:pt x="89" y="11365"/>
                  </a:lnTo>
                  <a:lnTo>
                    <a:pt x="45" y="11409"/>
                  </a:lnTo>
                  <a:lnTo>
                    <a:pt x="1" y="11497"/>
                  </a:lnTo>
                  <a:lnTo>
                    <a:pt x="1" y="11541"/>
                  </a:lnTo>
                  <a:lnTo>
                    <a:pt x="45" y="11629"/>
                  </a:lnTo>
                  <a:lnTo>
                    <a:pt x="45" y="11672"/>
                  </a:lnTo>
                  <a:lnTo>
                    <a:pt x="132" y="11716"/>
                  </a:lnTo>
                  <a:lnTo>
                    <a:pt x="1449" y="12155"/>
                  </a:lnTo>
                  <a:lnTo>
                    <a:pt x="3818" y="12857"/>
                  </a:lnTo>
                  <a:lnTo>
                    <a:pt x="3862" y="12857"/>
                  </a:lnTo>
                  <a:lnTo>
                    <a:pt x="5091" y="13033"/>
                  </a:lnTo>
                  <a:lnTo>
                    <a:pt x="5135" y="13033"/>
                  </a:lnTo>
                  <a:lnTo>
                    <a:pt x="5837" y="12857"/>
                  </a:lnTo>
                  <a:lnTo>
                    <a:pt x="5881" y="12813"/>
                  </a:lnTo>
                  <a:lnTo>
                    <a:pt x="7241" y="11804"/>
                  </a:lnTo>
                  <a:lnTo>
                    <a:pt x="7285" y="11760"/>
                  </a:lnTo>
                  <a:lnTo>
                    <a:pt x="8426" y="10312"/>
                  </a:lnTo>
                  <a:lnTo>
                    <a:pt x="8470" y="10268"/>
                  </a:lnTo>
                  <a:lnTo>
                    <a:pt x="9874" y="7504"/>
                  </a:lnTo>
                  <a:lnTo>
                    <a:pt x="10444" y="6933"/>
                  </a:lnTo>
                  <a:lnTo>
                    <a:pt x="11761" y="6319"/>
                  </a:lnTo>
                  <a:lnTo>
                    <a:pt x="13165" y="6056"/>
                  </a:lnTo>
                  <a:lnTo>
                    <a:pt x="14306" y="5836"/>
                  </a:lnTo>
                  <a:lnTo>
                    <a:pt x="15227" y="5573"/>
                  </a:lnTo>
                  <a:lnTo>
                    <a:pt x="15929" y="5266"/>
                  </a:lnTo>
                  <a:lnTo>
                    <a:pt x="16544" y="4959"/>
                  </a:lnTo>
                  <a:lnTo>
                    <a:pt x="17070" y="4608"/>
                  </a:lnTo>
                  <a:lnTo>
                    <a:pt x="17597" y="4213"/>
                  </a:lnTo>
                  <a:lnTo>
                    <a:pt x="18167" y="3686"/>
                  </a:lnTo>
                  <a:lnTo>
                    <a:pt x="19264" y="2765"/>
                  </a:lnTo>
                  <a:lnTo>
                    <a:pt x="19923" y="2194"/>
                  </a:lnTo>
                  <a:lnTo>
                    <a:pt x="20756" y="1580"/>
                  </a:lnTo>
                  <a:lnTo>
                    <a:pt x="21941" y="527"/>
                  </a:lnTo>
                  <a:lnTo>
                    <a:pt x="22424" y="395"/>
                  </a:lnTo>
                  <a:lnTo>
                    <a:pt x="23784" y="351"/>
                  </a:lnTo>
                  <a:lnTo>
                    <a:pt x="25144" y="351"/>
                  </a:lnTo>
                  <a:lnTo>
                    <a:pt x="26461" y="395"/>
                  </a:lnTo>
                  <a:lnTo>
                    <a:pt x="27733" y="527"/>
                  </a:lnTo>
                  <a:lnTo>
                    <a:pt x="28348" y="615"/>
                  </a:lnTo>
                  <a:lnTo>
                    <a:pt x="28962" y="746"/>
                  </a:lnTo>
                  <a:lnTo>
                    <a:pt x="29576" y="878"/>
                  </a:lnTo>
                  <a:lnTo>
                    <a:pt x="30191" y="1097"/>
                  </a:lnTo>
                  <a:lnTo>
                    <a:pt x="30805" y="1317"/>
                  </a:lnTo>
                  <a:lnTo>
                    <a:pt x="31419" y="1580"/>
                  </a:lnTo>
                  <a:lnTo>
                    <a:pt x="32034" y="1887"/>
                  </a:lnTo>
                  <a:lnTo>
                    <a:pt x="32648" y="2238"/>
                  </a:lnTo>
                  <a:lnTo>
                    <a:pt x="34271" y="3291"/>
                  </a:lnTo>
                  <a:lnTo>
                    <a:pt x="34886" y="3949"/>
                  </a:lnTo>
                  <a:lnTo>
                    <a:pt x="34930" y="3993"/>
                  </a:lnTo>
                  <a:lnTo>
                    <a:pt x="35017" y="4037"/>
                  </a:lnTo>
                  <a:lnTo>
                    <a:pt x="35061" y="3993"/>
                  </a:lnTo>
                  <a:lnTo>
                    <a:pt x="35105" y="3993"/>
                  </a:lnTo>
                  <a:lnTo>
                    <a:pt x="35149" y="3906"/>
                  </a:lnTo>
                  <a:lnTo>
                    <a:pt x="35193" y="3862"/>
                  </a:lnTo>
                  <a:lnTo>
                    <a:pt x="35193" y="3774"/>
                  </a:lnTo>
                  <a:lnTo>
                    <a:pt x="35149" y="3730"/>
                  </a:lnTo>
                  <a:lnTo>
                    <a:pt x="34491" y="3028"/>
                  </a:lnTo>
                  <a:lnTo>
                    <a:pt x="32823" y="1931"/>
                  </a:lnTo>
                  <a:lnTo>
                    <a:pt x="32209" y="1580"/>
                  </a:lnTo>
                  <a:lnTo>
                    <a:pt x="31595" y="1273"/>
                  </a:lnTo>
                  <a:lnTo>
                    <a:pt x="30980" y="966"/>
                  </a:lnTo>
                  <a:lnTo>
                    <a:pt x="30322" y="746"/>
                  </a:lnTo>
                  <a:lnTo>
                    <a:pt x="29708" y="571"/>
                  </a:lnTo>
                  <a:lnTo>
                    <a:pt x="29094" y="395"/>
                  </a:lnTo>
                  <a:lnTo>
                    <a:pt x="28435" y="264"/>
                  </a:lnTo>
                  <a:lnTo>
                    <a:pt x="27821" y="176"/>
                  </a:lnTo>
                  <a:lnTo>
                    <a:pt x="26505" y="44"/>
                  </a:lnTo>
                  <a:lnTo>
                    <a:pt x="25188"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 name="Google Shape;1366;p17"/>
            <p:cNvSpPr/>
            <p:nvPr/>
          </p:nvSpPr>
          <p:spPr>
            <a:xfrm>
              <a:off x="2228100" y="4100950"/>
              <a:ext cx="934675" cy="336800"/>
            </a:xfrm>
            <a:custGeom>
              <a:rect b="b" l="l" r="r" t="t"/>
              <a:pathLst>
                <a:path extrusionOk="0" h="13472" w="37387">
                  <a:moveTo>
                    <a:pt x="29707" y="0"/>
                  </a:moveTo>
                  <a:lnTo>
                    <a:pt x="25539" y="44"/>
                  </a:lnTo>
                  <a:lnTo>
                    <a:pt x="22204" y="176"/>
                  </a:lnTo>
                  <a:lnTo>
                    <a:pt x="22160" y="176"/>
                  </a:lnTo>
                  <a:lnTo>
                    <a:pt x="21370" y="571"/>
                  </a:lnTo>
                  <a:lnTo>
                    <a:pt x="21282" y="615"/>
                  </a:lnTo>
                  <a:lnTo>
                    <a:pt x="20010" y="2063"/>
                  </a:lnTo>
                  <a:lnTo>
                    <a:pt x="18167" y="3599"/>
                  </a:lnTo>
                  <a:lnTo>
                    <a:pt x="16368" y="5090"/>
                  </a:lnTo>
                  <a:lnTo>
                    <a:pt x="15183" y="5573"/>
                  </a:lnTo>
                  <a:lnTo>
                    <a:pt x="14569" y="5793"/>
                  </a:lnTo>
                  <a:lnTo>
                    <a:pt x="13998" y="5924"/>
                  </a:lnTo>
                  <a:lnTo>
                    <a:pt x="12857" y="6144"/>
                  </a:lnTo>
                  <a:lnTo>
                    <a:pt x="12243" y="6231"/>
                  </a:lnTo>
                  <a:lnTo>
                    <a:pt x="11629" y="6363"/>
                  </a:lnTo>
                  <a:lnTo>
                    <a:pt x="11058" y="6539"/>
                  </a:lnTo>
                  <a:lnTo>
                    <a:pt x="10488" y="6758"/>
                  </a:lnTo>
                  <a:lnTo>
                    <a:pt x="10224" y="6890"/>
                  </a:lnTo>
                  <a:lnTo>
                    <a:pt x="9961" y="7065"/>
                  </a:lnTo>
                  <a:lnTo>
                    <a:pt x="9698" y="7284"/>
                  </a:lnTo>
                  <a:lnTo>
                    <a:pt x="9478" y="7504"/>
                  </a:lnTo>
                  <a:lnTo>
                    <a:pt x="9259" y="7767"/>
                  </a:lnTo>
                  <a:lnTo>
                    <a:pt x="8996" y="8118"/>
                  </a:lnTo>
                  <a:lnTo>
                    <a:pt x="8820" y="8469"/>
                  </a:lnTo>
                  <a:lnTo>
                    <a:pt x="8601" y="8820"/>
                  </a:lnTo>
                  <a:lnTo>
                    <a:pt x="6802" y="12506"/>
                  </a:lnTo>
                  <a:lnTo>
                    <a:pt x="5968" y="12813"/>
                  </a:lnTo>
                  <a:lnTo>
                    <a:pt x="4608" y="13121"/>
                  </a:lnTo>
                  <a:lnTo>
                    <a:pt x="3906" y="12989"/>
                  </a:lnTo>
                  <a:lnTo>
                    <a:pt x="1712" y="12155"/>
                  </a:lnTo>
                  <a:lnTo>
                    <a:pt x="220" y="11585"/>
                  </a:lnTo>
                  <a:lnTo>
                    <a:pt x="88" y="11585"/>
                  </a:lnTo>
                  <a:lnTo>
                    <a:pt x="44" y="11629"/>
                  </a:lnTo>
                  <a:lnTo>
                    <a:pt x="0" y="11716"/>
                  </a:lnTo>
                  <a:lnTo>
                    <a:pt x="0" y="11760"/>
                  </a:lnTo>
                  <a:lnTo>
                    <a:pt x="0" y="11848"/>
                  </a:lnTo>
                  <a:lnTo>
                    <a:pt x="44" y="11892"/>
                  </a:lnTo>
                  <a:lnTo>
                    <a:pt x="88" y="11936"/>
                  </a:lnTo>
                  <a:lnTo>
                    <a:pt x="1580" y="12506"/>
                  </a:lnTo>
                  <a:lnTo>
                    <a:pt x="3818" y="13296"/>
                  </a:lnTo>
                  <a:lnTo>
                    <a:pt x="4564" y="13472"/>
                  </a:lnTo>
                  <a:lnTo>
                    <a:pt x="4652" y="13472"/>
                  </a:lnTo>
                  <a:lnTo>
                    <a:pt x="6100" y="13121"/>
                  </a:lnTo>
                  <a:lnTo>
                    <a:pt x="6977" y="12813"/>
                  </a:lnTo>
                  <a:lnTo>
                    <a:pt x="7065" y="12726"/>
                  </a:lnTo>
                  <a:lnTo>
                    <a:pt x="8908" y="8996"/>
                  </a:lnTo>
                  <a:lnTo>
                    <a:pt x="9084" y="8645"/>
                  </a:lnTo>
                  <a:lnTo>
                    <a:pt x="9303" y="8294"/>
                  </a:lnTo>
                  <a:lnTo>
                    <a:pt x="9522" y="8030"/>
                  </a:lnTo>
                  <a:lnTo>
                    <a:pt x="9742" y="7767"/>
                  </a:lnTo>
                  <a:lnTo>
                    <a:pt x="9961" y="7548"/>
                  </a:lnTo>
                  <a:lnTo>
                    <a:pt x="10181" y="7372"/>
                  </a:lnTo>
                  <a:lnTo>
                    <a:pt x="10663" y="7065"/>
                  </a:lnTo>
                  <a:lnTo>
                    <a:pt x="11190" y="6846"/>
                  </a:lnTo>
                  <a:lnTo>
                    <a:pt x="11716" y="6670"/>
                  </a:lnTo>
                  <a:lnTo>
                    <a:pt x="12287" y="6582"/>
                  </a:lnTo>
                  <a:lnTo>
                    <a:pt x="12901" y="6495"/>
                  </a:lnTo>
                  <a:lnTo>
                    <a:pt x="14086" y="6275"/>
                  </a:lnTo>
                  <a:lnTo>
                    <a:pt x="14700" y="6144"/>
                  </a:lnTo>
                  <a:lnTo>
                    <a:pt x="15315" y="5924"/>
                  </a:lnTo>
                  <a:lnTo>
                    <a:pt x="16499" y="5398"/>
                  </a:lnTo>
                  <a:lnTo>
                    <a:pt x="16543" y="5354"/>
                  </a:lnTo>
                  <a:lnTo>
                    <a:pt x="18430" y="3862"/>
                  </a:lnTo>
                  <a:lnTo>
                    <a:pt x="20229" y="2326"/>
                  </a:lnTo>
                  <a:lnTo>
                    <a:pt x="20273" y="2326"/>
                  </a:lnTo>
                  <a:lnTo>
                    <a:pt x="21546" y="878"/>
                  </a:lnTo>
                  <a:lnTo>
                    <a:pt x="22248" y="527"/>
                  </a:lnTo>
                  <a:lnTo>
                    <a:pt x="25539" y="395"/>
                  </a:lnTo>
                  <a:lnTo>
                    <a:pt x="29664" y="351"/>
                  </a:lnTo>
                  <a:lnTo>
                    <a:pt x="33042" y="2282"/>
                  </a:lnTo>
                  <a:lnTo>
                    <a:pt x="34973" y="3642"/>
                  </a:lnTo>
                  <a:lnTo>
                    <a:pt x="36772" y="5222"/>
                  </a:lnTo>
                  <a:lnTo>
                    <a:pt x="36816" y="5222"/>
                  </a:lnTo>
                  <a:lnTo>
                    <a:pt x="37123" y="5398"/>
                  </a:lnTo>
                  <a:lnTo>
                    <a:pt x="37167" y="5442"/>
                  </a:lnTo>
                  <a:lnTo>
                    <a:pt x="37255" y="5442"/>
                  </a:lnTo>
                  <a:lnTo>
                    <a:pt x="37299" y="5398"/>
                  </a:lnTo>
                  <a:lnTo>
                    <a:pt x="37343" y="5354"/>
                  </a:lnTo>
                  <a:lnTo>
                    <a:pt x="37386" y="5310"/>
                  </a:lnTo>
                  <a:lnTo>
                    <a:pt x="37386" y="5222"/>
                  </a:lnTo>
                  <a:lnTo>
                    <a:pt x="37343" y="5178"/>
                  </a:lnTo>
                  <a:lnTo>
                    <a:pt x="37299" y="5134"/>
                  </a:lnTo>
                  <a:lnTo>
                    <a:pt x="36992" y="4959"/>
                  </a:lnTo>
                  <a:lnTo>
                    <a:pt x="35192" y="3379"/>
                  </a:lnTo>
                  <a:lnTo>
                    <a:pt x="35149" y="3335"/>
                  </a:lnTo>
                  <a:lnTo>
                    <a:pt x="33218" y="2019"/>
                  </a:lnTo>
                  <a:lnTo>
                    <a:pt x="29795"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 name="Google Shape;1367;p17"/>
            <p:cNvSpPr/>
            <p:nvPr/>
          </p:nvSpPr>
          <p:spPr>
            <a:xfrm>
              <a:off x="2245650" y="4054875"/>
              <a:ext cx="1314250" cy="359850"/>
            </a:xfrm>
            <a:custGeom>
              <a:rect b="b" l="l" r="r" t="t"/>
              <a:pathLst>
                <a:path extrusionOk="0" h="14394" w="52570">
                  <a:moveTo>
                    <a:pt x="26680" y="0"/>
                  </a:moveTo>
                  <a:lnTo>
                    <a:pt x="24091" y="176"/>
                  </a:lnTo>
                  <a:lnTo>
                    <a:pt x="24047" y="220"/>
                  </a:lnTo>
                  <a:lnTo>
                    <a:pt x="22862" y="439"/>
                  </a:lnTo>
                  <a:lnTo>
                    <a:pt x="22818" y="439"/>
                  </a:lnTo>
                  <a:lnTo>
                    <a:pt x="22292" y="746"/>
                  </a:lnTo>
                  <a:lnTo>
                    <a:pt x="21019" y="834"/>
                  </a:lnTo>
                  <a:lnTo>
                    <a:pt x="20888" y="878"/>
                  </a:lnTo>
                  <a:lnTo>
                    <a:pt x="19659" y="2063"/>
                  </a:lnTo>
                  <a:lnTo>
                    <a:pt x="19615" y="2107"/>
                  </a:lnTo>
                  <a:lnTo>
                    <a:pt x="19045" y="3072"/>
                  </a:lnTo>
                  <a:lnTo>
                    <a:pt x="18167" y="3862"/>
                  </a:lnTo>
                  <a:lnTo>
                    <a:pt x="16280" y="5573"/>
                  </a:lnTo>
                  <a:lnTo>
                    <a:pt x="15095" y="6451"/>
                  </a:lnTo>
                  <a:lnTo>
                    <a:pt x="14349" y="6758"/>
                  </a:lnTo>
                  <a:lnTo>
                    <a:pt x="11322" y="7285"/>
                  </a:lnTo>
                  <a:lnTo>
                    <a:pt x="9566" y="7811"/>
                  </a:lnTo>
                  <a:lnTo>
                    <a:pt x="9522" y="7855"/>
                  </a:lnTo>
                  <a:lnTo>
                    <a:pt x="8645" y="8338"/>
                  </a:lnTo>
                  <a:lnTo>
                    <a:pt x="8601" y="8382"/>
                  </a:lnTo>
                  <a:lnTo>
                    <a:pt x="7855" y="9171"/>
                  </a:lnTo>
                  <a:lnTo>
                    <a:pt x="7811" y="9215"/>
                  </a:lnTo>
                  <a:lnTo>
                    <a:pt x="7197" y="10268"/>
                  </a:lnTo>
                  <a:lnTo>
                    <a:pt x="5705" y="13603"/>
                  </a:lnTo>
                  <a:lnTo>
                    <a:pt x="5091" y="13823"/>
                  </a:lnTo>
                  <a:lnTo>
                    <a:pt x="3862" y="14042"/>
                  </a:lnTo>
                  <a:lnTo>
                    <a:pt x="2940" y="13867"/>
                  </a:lnTo>
                  <a:lnTo>
                    <a:pt x="264" y="12857"/>
                  </a:lnTo>
                  <a:lnTo>
                    <a:pt x="132" y="12857"/>
                  </a:lnTo>
                  <a:lnTo>
                    <a:pt x="44" y="12901"/>
                  </a:lnTo>
                  <a:lnTo>
                    <a:pt x="44" y="12989"/>
                  </a:lnTo>
                  <a:lnTo>
                    <a:pt x="0" y="13033"/>
                  </a:lnTo>
                  <a:lnTo>
                    <a:pt x="44" y="13121"/>
                  </a:lnTo>
                  <a:lnTo>
                    <a:pt x="88" y="13164"/>
                  </a:lnTo>
                  <a:lnTo>
                    <a:pt x="132" y="13208"/>
                  </a:lnTo>
                  <a:lnTo>
                    <a:pt x="2853" y="14218"/>
                  </a:lnTo>
                  <a:lnTo>
                    <a:pt x="2896" y="14218"/>
                  </a:lnTo>
                  <a:lnTo>
                    <a:pt x="3818" y="14393"/>
                  </a:lnTo>
                  <a:lnTo>
                    <a:pt x="3862" y="14393"/>
                  </a:lnTo>
                  <a:lnTo>
                    <a:pt x="5178" y="14174"/>
                  </a:lnTo>
                  <a:lnTo>
                    <a:pt x="5880" y="13867"/>
                  </a:lnTo>
                  <a:lnTo>
                    <a:pt x="6012" y="13779"/>
                  </a:lnTo>
                  <a:lnTo>
                    <a:pt x="7504" y="10400"/>
                  </a:lnTo>
                  <a:lnTo>
                    <a:pt x="8118" y="9391"/>
                  </a:lnTo>
                  <a:lnTo>
                    <a:pt x="8820" y="8645"/>
                  </a:lnTo>
                  <a:lnTo>
                    <a:pt x="9698" y="8162"/>
                  </a:lnTo>
                  <a:lnTo>
                    <a:pt x="11409" y="7636"/>
                  </a:lnTo>
                  <a:lnTo>
                    <a:pt x="14437" y="7065"/>
                  </a:lnTo>
                  <a:lnTo>
                    <a:pt x="14481" y="7065"/>
                  </a:lnTo>
                  <a:lnTo>
                    <a:pt x="15227" y="6758"/>
                  </a:lnTo>
                  <a:lnTo>
                    <a:pt x="15271" y="6714"/>
                  </a:lnTo>
                  <a:lnTo>
                    <a:pt x="16499" y="5880"/>
                  </a:lnTo>
                  <a:lnTo>
                    <a:pt x="18386" y="4125"/>
                  </a:lnTo>
                  <a:lnTo>
                    <a:pt x="19264" y="3291"/>
                  </a:lnTo>
                  <a:lnTo>
                    <a:pt x="19308" y="3291"/>
                  </a:lnTo>
                  <a:lnTo>
                    <a:pt x="19922" y="2326"/>
                  </a:lnTo>
                  <a:lnTo>
                    <a:pt x="21107" y="1185"/>
                  </a:lnTo>
                  <a:lnTo>
                    <a:pt x="22336" y="1054"/>
                  </a:lnTo>
                  <a:lnTo>
                    <a:pt x="22423" y="1054"/>
                  </a:lnTo>
                  <a:lnTo>
                    <a:pt x="22950" y="790"/>
                  </a:lnTo>
                  <a:lnTo>
                    <a:pt x="24135" y="527"/>
                  </a:lnTo>
                  <a:lnTo>
                    <a:pt x="26680" y="351"/>
                  </a:lnTo>
                  <a:lnTo>
                    <a:pt x="28128" y="527"/>
                  </a:lnTo>
                  <a:lnTo>
                    <a:pt x="28874" y="746"/>
                  </a:lnTo>
                  <a:lnTo>
                    <a:pt x="31024" y="2019"/>
                  </a:lnTo>
                  <a:lnTo>
                    <a:pt x="33042" y="3335"/>
                  </a:lnTo>
                  <a:lnTo>
                    <a:pt x="34710" y="4476"/>
                  </a:lnTo>
                  <a:lnTo>
                    <a:pt x="35719" y="5661"/>
                  </a:lnTo>
                  <a:lnTo>
                    <a:pt x="35763" y="5661"/>
                  </a:lnTo>
                  <a:lnTo>
                    <a:pt x="37079" y="6846"/>
                  </a:lnTo>
                  <a:lnTo>
                    <a:pt x="37123" y="6890"/>
                  </a:lnTo>
                  <a:lnTo>
                    <a:pt x="39493" y="8118"/>
                  </a:lnTo>
                  <a:lnTo>
                    <a:pt x="42740" y="9215"/>
                  </a:lnTo>
                  <a:lnTo>
                    <a:pt x="44407" y="9698"/>
                  </a:lnTo>
                  <a:lnTo>
                    <a:pt x="44451" y="9698"/>
                  </a:lnTo>
                  <a:lnTo>
                    <a:pt x="48620" y="10093"/>
                  </a:lnTo>
                  <a:lnTo>
                    <a:pt x="49673" y="10137"/>
                  </a:lnTo>
                  <a:lnTo>
                    <a:pt x="51867" y="9961"/>
                  </a:lnTo>
                  <a:lnTo>
                    <a:pt x="51911" y="9961"/>
                  </a:lnTo>
                  <a:lnTo>
                    <a:pt x="52438" y="9786"/>
                  </a:lnTo>
                  <a:lnTo>
                    <a:pt x="52525" y="9742"/>
                  </a:lnTo>
                  <a:lnTo>
                    <a:pt x="52569" y="9654"/>
                  </a:lnTo>
                  <a:lnTo>
                    <a:pt x="52569" y="9610"/>
                  </a:lnTo>
                  <a:lnTo>
                    <a:pt x="52569" y="9522"/>
                  </a:lnTo>
                  <a:lnTo>
                    <a:pt x="52525" y="9479"/>
                  </a:lnTo>
                  <a:lnTo>
                    <a:pt x="52481" y="9435"/>
                  </a:lnTo>
                  <a:lnTo>
                    <a:pt x="52350" y="9435"/>
                  </a:lnTo>
                  <a:lnTo>
                    <a:pt x="51823" y="9610"/>
                  </a:lnTo>
                  <a:lnTo>
                    <a:pt x="49673" y="9786"/>
                  </a:lnTo>
                  <a:lnTo>
                    <a:pt x="48620" y="9742"/>
                  </a:lnTo>
                  <a:lnTo>
                    <a:pt x="44495" y="9347"/>
                  </a:lnTo>
                  <a:lnTo>
                    <a:pt x="42872" y="8864"/>
                  </a:lnTo>
                  <a:lnTo>
                    <a:pt x="39624" y="7811"/>
                  </a:lnTo>
                  <a:lnTo>
                    <a:pt x="37299" y="6582"/>
                  </a:lnTo>
                  <a:lnTo>
                    <a:pt x="35982" y="5398"/>
                  </a:lnTo>
                  <a:lnTo>
                    <a:pt x="34929" y="4213"/>
                  </a:lnTo>
                  <a:lnTo>
                    <a:pt x="34885" y="4169"/>
                  </a:lnTo>
                  <a:lnTo>
                    <a:pt x="33218" y="3028"/>
                  </a:lnTo>
                  <a:lnTo>
                    <a:pt x="31199" y="1712"/>
                  </a:lnTo>
                  <a:lnTo>
                    <a:pt x="29049" y="439"/>
                  </a:lnTo>
                  <a:lnTo>
                    <a:pt x="29005" y="395"/>
                  </a:lnTo>
                  <a:lnTo>
                    <a:pt x="28216" y="176"/>
                  </a:lnTo>
                  <a:lnTo>
                    <a:pt x="28172" y="176"/>
                  </a:lnTo>
                  <a:lnTo>
                    <a:pt x="26724"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 name="Google Shape;1368;p17"/>
            <p:cNvSpPr/>
            <p:nvPr/>
          </p:nvSpPr>
          <p:spPr>
            <a:xfrm>
              <a:off x="2252225" y="4008800"/>
              <a:ext cx="1328500" cy="378500"/>
            </a:xfrm>
            <a:custGeom>
              <a:rect b="b" l="l" r="r" t="t"/>
              <a:pathLst>
                <a:path extrusionOk="0" h="15140" w="53140">
                  <a:moveTo>
                    <a:pt x="24749" y="0"/>
                  </a:moveTo>
                  <a:lnTo>
                    <a:pt x="22643" y="483"/>
                  </a:lnTo>
                  <a:lnTo>
                    <a:pt x="22599" y="527"/>
                  </a:lnTo>
                  <a:lnTo>
                    <a:pt x="20054" y="1448"/>
                  </a:lnTo>
                  <a:lnTo>
                    <a:pt x="19966" y="1492"/>
                  </a:lnTo>
                  <a:lnTo>
                    <a:pt x="18650" y="3291"/>
                  </a:lnTo>
                  <a:lnTo>
                    <a:pt x="17992" y="4520"/>
                  </a:lnTo>
                  <a:lnTo>
                    <a:pt x="17290" y="5310"/>
                  </a:lnTo>
                  <a:lnTo>
                    <a:pt x="15490" y="6977"/>
                  </a:lnTo>
                  <a:lnTo>
                    <a:pt x="14437" y="7679"/>
                  </a:lnTo>
                  <a:lnTo>
                    <a:pt x="13779" y="7899"/>
                  </a:lnTo>
                  <a:lnTo>
                    <a:pt x="9918" y="8601"/>
                  </a:lnTo>
                  <a:lnTo>
                    <a:pt x="9874" y="8601"/>
                  </a:lnTo>
                  <a:lnTo>
                    <a:pt x="8908" y="8996"/>
                  </a:lnTo>
                  <a:lnTo>
                    <a:pt x="8865" y="8996"/>
                  </a:lnTo>
                  <a:lnTo>
                    <a:pt x="7855" y="9566"/>
                  </a:lnTo>
                  <a:lnTo>
                    <a:pt x="7811" y="9610"/>
                  </a:lnTo>
                  <a:lnTo>
                    <a:pt x="6934" y="10444"/>
                  </a:lnTo>
                  <a:lnTo>
                    <a:pt x="6890" y="10488"/>
                  </a:lnTo>
                  <a:lnTo>
                    <a:pt x="6188" y="11716"/>
                  </a:lnTo>
                  <a:lnTo>
                    <a:pt x="5091" y="14700"/>
                  </a:lnTo>
                  <a:lnTo>
                    <a:pt x="2458" y="14788"/>
                  </a:lnTo>
                  <a:lnTo>
                    <a:pt x="220" y="13954"/>
                  </a:lnTo>
                  <a:lnTo>
                    <a:pt x="176" y="13954"/>
                  </a:lnTo>
                  <a:lnTo>
                    <a:pt x="88" y="13998"/>
                  </a:lnTo>
                  <a:lnTo>
                    <a:pt x="45" y="13998"/>
                  </a:lnTo>
                  <a:lnTo>
                    <a:pt x="1" y="14086"/>
                  </a:lnTo>
                  <a:lnTo>
                    <a:pt x="1" y="14130"/>
                  </a:lnTo>
                  <a:lnTo>
                    <a:pt x="1" y="14218"/>
                  </a:lnTo>
                  <a:lnTo>
                    <a:pt x="45" y="14262"/>
                  </a:lnTo>
                  <a:lnTo>
                    <a:pt x="132" y="14305"/>
                  </a:lnTo>
                  <a:lnTo>
                    <a:pt x="2370" y="15139"/>
                  </a:lnTo>
                  <a:lnTo>
                    <a:pt x="2458" y="15139"/>
                  </a:lnTo>
                  <a:lnTo>
                    <a:pt x="5222" y="15051"/>
                  </a:lnTo>
                  <a:lnTo>
                    <a:pt x="5310" y="15007"/>
                  </a:lnTo>
                  <a:lnTo>
                    <a:pt x="5398" y="14920"/>
                  </a:lnTo>
                  <a:lnTo>
                    <a:pt x="6495" y="11848"/>
                  </a:lnTo>
                  <a:lnTo>
                    <a:pt x="7197" y="10707"/>
                  </a:lnTo>
                  <a:lnTo>
                    <a:pt x="8075" y="9873"/>
                  </a:lnTo>
                  <a:lnTo>
                    <a:pt x="9040" y="9303"/>
                  </a:lnTo>
                  <a:lnTo>
                    <a:pt x="10005" y="8952"/>
                  </a:lnTo>
                  <a:lnTo>
                    <a:pt x="13867" y="8250"/>
                  </a:lnTo>
                  <a:lnTo>
                    <a:pt x="14569" y="8031"/>
                  </a:lnTo>
                  <a:lnTo>
                    <a:pt x="14613" y="7987"/>
                  </a:lnTo>
                  <a:lnTo>
                    <a:pt x="15666" y="7241"/>
                  </a:lnTo>
                  <a:lnTo>
                    <a:pt x="15710" y="7241"/>
                  </a:lnTo>
                  <a:lnTo>
                    <a:pt x="17553" y="5573"/>
                  </a:lnTo>
                  <a:lnTo>
                    <a:pt x="17553" y="5529"/>
                  </a:lnTo>
                  <a:lnTo>
                    <a:pt x="18255" y="4739"/>
                  </a:lnTo>
                  <a:lnTo>
                    <a:pt x="18299" y="4696"/>
                  </a:lnTo>
                  <a:lnTo>
                    <a:pt x="18957" y="3467"/>
                  </a:lnTo>
                  <a:lnTo>
                    <a:pt x="20230" y="1756"/>
                  </a:lnTo>
                  <a:lnTo>
                    <a:pt x="22731" y="834"/>
                  </a:lnTo>
                  <a:lnTo>
                    <a:pt x="24793" y="351"/>
                  </a:lnTo>
                  <a:lnTo>
                    <a:pt x="25320" y="351"/>
                  </a:lnTo>
                  <a:lnTo>
                    <a:pt x="27996" y="1054"/>
                  </a:lnTo>
                  <a:lnTo>
                    <a:pt x="31507" y="2940"/>
                  </a:lnTo>
                  <a:lnTo>
                    <a:pt x="33789" y="4345"/>
                  </a:lnTo>
                  <a:lnTo>
                    <a:pt x="35544" y="5134"/>
                  </a:lnTo>
                  <a:lnTo>
                    <a:pt x="36992" y="6582"/>
                  </a:lnTo>
                  <a:lnTo>
                    <a:pt x="39142" y="8118"/>
                  </a:lnTo>
                  <a:lnTo>
                    <a:pt x="40107" y="9171"/>
                  </a:lnTo>
                  <a:lnTo>
                    <a:pt x="40151" y="9259"/>
                  </a:lnTo>
                  <a:lnTo>
                    <a:pt x="42696" y="10181"/>
                  </a:lnTo>
                  <a:lnTo>
                    <a:pt x="44671" y="10751"/>
                  </a:lnTo>
                  <a:lnTo>
                    <a:pt x="44715" y="10751"/>
                  </a:lnTo>
                  <a:lnTo>
                    <a:pt x="48752" y="11146"/>
                  </a:lnTo>
                  <a:lnTo>
                    <a:pt x="48796" y="11190"/>
                  </a:lnTo>
                  <a:lnTo>
                    <a:pt x="51341" y="11058"/>
                  </a:lnTo>
                  <a:lnTo>
                    <a:pt x="52087" y="11190"/>
                  </a:lnTo>
                  <a:lnTo>
                    <a:pt x="52175" y="11190"/>
                  </a:lnTo>
                  <a:lnTo>
                    <a:pt x="53008" y="10927"/>
                  </a:lnTo>
                  <a:lnTo>
                    <a:pt x="53096" y="10883"/>
                  </a:lnTo>
                  <a:lnTo>
                    <a:pt x="53140" y="10839"/>
                  </a:lnTo>
                  <a:lnTo>
                    <a:pt x="53140" y="10751"/>
                  </a:lnTo>
                  <a:lnTo>
                    <a:pt x="53140" y="10707"/>
                  </a:lnTo>
                  <a:lnTo>
                    <a:pt x="53096" y="10619"/>
                  </a:lnTo>
                  <a:lnTo>
                    <a:pt x="53052" y="10576"/>
                  </a:lnTo>
                  <a:lnTo>
                    <a:pt x="52921" y="10576"/>
                  </a:lnTo>
                  <a:lnTo>
                    <a:pt x="52087" y="10839"/>
                  </a:lnTo>
                  <a:lnTo>
                    <a:pt x="51385" y="10707"/>
                  </a:lnTo>
                  <a:lnTo>
                    <a:pt x="51341" y="10707"/>
                  </a:lnTo>
                  <a:lnTo>
                    <a:pt x="48796" y="10839"/>
                  </a:lnTo>
                  <a:lnTo>
                    <a:pt x="44759" y="10400"/>
                  </a:lnTo>
                  <a:lnTo>
                    <a:pt x="42828" y="9830"/>
                  </a:lnTo>
                  <a:lnTo>
                    <a:pt x="40327" y="8908"/>
                  </a:lnTo>
                  <a:lnTo>
                    <a:pt x="39361" y="7855"/>
                  </a:lnTo>
                  <a:lnTo>
                    <a:pt x="37211" y="6319"/>
                  </a:lnTo>
                  <a:lnTo>
                    <a:pt x="35763" y="4871"/>
                  </a:lnTo>
                  <a:lnTo>
                    <a:pt x="35719" y="4827"/>
                  </a:lnTo>
                  <a:lnTo>
                    <a:pt x="33964" y="4037"/>
                  </a:lnTo>
                  <a:lnTo>
                    <a:pt x="31682" y="2633"/>
                  </a:lnTo>
                  <a:lnTo>
                    <a:pt x="28128" y="702"/>
                  </a:lnTo>
                  <a:lnTo>
                    <a:pt x="25364"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 name="Google Shape;1369;p17"/>
            <p:cNvSpPr/>
            <p:nvPr/>
          </p:nvSpPr>
          <p:spPr>
            <a:xfrm>
              <a:off x="2104125" y="4481600"/>
              <a:ext cx="42825" cy="15400"/>
            </a:xfrm>
            <a:custGeom>
              <a:rect b="b" l="l" r="r" t="t"/>
              <a:pathLst>
                <a:path extrusionOk="0" h="616" w="1713">
                  <a:moveTo>
                    <a:pt x="132" y="1"/>
                  </a:moveTo>
                  <a:lnTo>
                    <a:pt x="45" y="45"/>
                  </a:lnTo>
                  <a:lnTo>
                    <a:pt x="1" y="89"/>
                  </a:lnTo>
                  <a:lnTo>
                    <a:pt x="1" y="132"/>
                  </a:lnTo>
                  <a:lnTo>
                    <a:pt x="1" y="220"/>
                  </a:lnTo>
                  <a:lnTo>
                    <a:pt x="1" y="264"/>
                  </a:lnTo>
                  <a:lnTo>
                    <a:pt x="45" y="308"/>
                  </a:lnTo>
                  <a:lnTo>
                    <a:pt x="132" y="352"/>
                  </a:lnTo>
                  <a:lnTo>
                    <a:pt x="1493" y="615"/>
                  </a:lnTo>
                  <a:lnTo>
                    <a:pt x="1537" y="615"/>
                  </a:lnTo>
                  <a:lnTo>
                    <a:pt x="1668" y="571"/>
                  </a:lnTo>
                  <a:lnTo>
                    <a:pt x="1712" y="484"/>
                  </a:lnTo>
                  <a:lnTo>
                    <a:pt x="1712" y="440"/>
                  </a:lnTo>
                  <a:lnTo>
                    <a:pt x="1668" y="352"/>
                  </a:lnTo>
                  <a:lnTo>
                    <a:pt x="1624" y="308"/>
                  </a:lnTo>
                  <a:lnTo>
                    <a:pt x="1580" y="264"/>
                  </a:lnTo>
                  <a:lnTo>
                    <a:pt x="176"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 name="Google Shape;1370;p17"/>
            <p:cNvSpPr/>
            <p:nvPr/>
          </p:nvSpPr>
          <p:spPr>
            <a:xfrm>
              <a:off x="2084375" y="4455275"/>
              <a:ext cx="138250" cy="42825"/>
            </a:xfrm>
            <a:custGeom>
              <a:rect b="b" l="l" r="r" t="t"/>
              <a:pathLst>
                <a:path extrusionOk="0" h="1713" w="5530">
                  <a:moveTo>
                    <a:pt x="659" y="1"/>
                  </a:moveTo>
                  <a:lnTo>
                    <a:pt x="133" y="132"/>
                  </a:lnTo>
                  <a:lnTo>
                    <a:pt x="45" y="176"/>
                  </a:lnTo>
                  <a:lnTo>
                    <a:pt x="1" y="220"/>
                  </a:lnTo>
                  <a:lnTo>
                    <a:pt x="1" y="264"/>
                  </a:lnTo>
                  <a:lnTo>
                    <a:pt x="1" y="352"/>
                  </a:lnTo>
                  <a:lnTo>
                    <a:pt x="1" y="396"/>
                  </a:lnTo>
                  <a:lnTo>
                    <a:pt x="89" y="439"/>
                  </a:lnTo>
                  <a:lnTo>
                    <a:pt x="133" y="483"/>
                  </a:lnTo>
                  <a:lnTo>
                    <a:pt x="220" y="483"/>
                  </a:lnTo>
                  <a:lnTo>
                    <a:pt x="703" y="352"/>
                  </a:lnTo>
                  <a:lnTo>
                    <a:pt x="3029" y="1142"/>
                  </a:lnTo>
                  <a:lnTo>
                    <a:pt x="5310" y="1712"/>
                  </a:lnTo>
                  <a:lnTo>
                    <a:pt x="5354" y="1712"/>
                  </a:lnTo>
                  <a:lnTo>
                    <a:pt x="5442" y="1668"/>
                  </a:lnTo>
                  <a:lnTo>
                    <a:pt x="5530" y="1580"/>
                  </a:lnTo>
                  <a:lnTo>
                    <a:pt x="5530" y="1493"/>
                  </a:lnTo>
                  <a:lnTo>
                    <a:pt x="5486" y="1449"/>
                  </a:lnTo>
                  <a:lnTo>
                    <a:pt x="5442" y="1405"/>
                  </a:lnTo>
                  <a:lnTo>
                    <a:pt x="5398" y="1361"/>
                  </a:lnTo>
                  <a:lnTo>
                    <a:pt x="3116" y="791"/>
                  </a:lnTo>
                  <a:lnTo>
                    <a:pt x="747"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 name="Google Shape;1371;p17"/>
            <p:cNvSpPr/>
            <p:nvPr/>
          </p:nvSpPr>
          <p:spPr>
            <a:xfrm>
              <a:off x="2080000" y="4434425"/>
              <a:ext cx="208450" cy="60375"/>
            </a:xfrm>
            <a:custGeom>
              <a:rect b="b" l="l" r="r" t="t"/>
              <a:pathLst>
                <a:path extrusionOk="0" h="2415" w="8338">
                  <a:moveTo>
                    <a:pt x="1317" y="1"/>
                  </a:moveTo>
                  <a:lnTo>
                    <a:pt x="527" y="176"/>
                  </a:lnTo>
                  <a:lnTo>
                    <a:pt x="483" y="176"/>
                  </a:lnTo>
                  <a:lnTo>
                    <a:pt x="132" y="308"/>
                  </a:lnTo>
                  <a:lnTo>
                    <a:pt x="44" y="352"/>
                  </a:lnTo>
                  <a:lnTo>
                    <a:pt x="44" y="396"/>
                  </a:lnTo>
                  <a:lnTo>
                    <a:pt x="0" y="484"/>
                  </a:lnTo>
                  <a:lnTo>
                    <a:pt x="44" y="528"/>
                  </a:lnTo>
                  <a:lnTo>
                    <a:pt x="44" y="571"/>
                  </a:lnTo>
                  <a:lnTo>
                    <a:pt x="132" y="615"/>
                  </a:lnTo>
                  <a:lnTo>
                    <a:pt x="176" y="659"/>
                  </a:lnTo>
                  <a:lnTo>
                    <a:pt x="264" y="615"/>
                  </a:lnTo>
                  <a:lnTo>
                    <a:pt x="571" y="484"/>
                  </a:lnTo>
                  <a:lnTo>
                    <a:pt x="1361" y="352"/>
                  </a:lnTo>
                  <a:lnTo>
                    <a:pt x="3511" y="922"/>
                  </a:lnTo>
                  <a:lnTo>
                    <a:pt x="5837" y="1844"/>
                  </a:lnTo>
                  <a:lnTo>
                    <a:pt x="7723" y="2371"/>
                  </a:lnTo>
                  <a:lnTo>
                    <a:pt x="8162" y="2414"/>
                  </a:lnTo>
                  <a:lnTo>
                    <a:pt x="8206" y="2414"/>
                  </a:lnTo>
                  <a:lnTo>
                    <a:pt x="8294" y="2371"/>
                  </a:lnTo>
                  <a:lnTo>
                    <a:pt x="8338" y="2283"/>
                  </a:lnTo>
                  <a:lnTo>
                    <a:pt x="8338" y="2195"/>
                  </a:lnTo>
                  <a:lnTo>
                    <a:pt x="8338" y="2151"/>
                  </a:lnTo>
                  <a:lnTo>
                    <a:pt x="8294" y="2107"/>
                  </a:lnTo>
                  <a:lnTo>
                    <a:pt x="8206" y="2063"/>
                  </a:lnTo>
                  <a:lnTo>
                    <a:pt x="7811" y="2019"/>
                  </a:lnTo>
                  <a:lnTo>
                    <a:pt x="5968" y="1537"/>
                  </a:lnTo>
                  <a:lnTo>
                    <a:pt x="3642" y="571"/>
                  </a:lnTo>
                  <a:lnTo>
                    <a:pt x="3599" y="571"/>
                  </a:lnTo>
                  <a:lnTo>
                    <a:pt x="1405" y="45"/>
                  </a:lnTo>
                  <a:lnTo>
                    <a:pt x="1317"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 name="Google Shape;1372;p17"/>
            <p:cNvSpPr/>
            <p:nvPr/>
          </p:nvSpPr>
          <p:spPr>
            <a:xfrm>
              <a:off x="2060250" y="4419075"/>
              <a:ext cx="269900" cy="66950"/>
            </a:xfrm>
            <a:custGeom>
              <a:rect b="b" l="l" r="r" t="t"/>
              <a:pathLst>
                <a:path extrusionOk="0" h="2678" w="10796">
                  <a:moveTo>
                    <a:pt x="3072" y="1"/>
                  </a:moveTo>
                  <a:lnTo>
                    <a:pt x="1536" y="264"/>
                  </a:lnTo>
                  <a:lnTo>
                    <a:pt x="176" y="483"/>
                  </a:lnTo>
                  <a:lnTo>
                    <a:pt x="88" y="483"/>
                  </a:lnTo>
                  <a:lnTo>
                    <a:pt x="44" y="571"/>
                  </a:lnTo>
                  <a:lnTo>
                    <a:pt x="1" y="615"/>
                  </a:lnTo>
                  <a:lnTo>
                    <a:pt x="1" y="659"/>
                  </a:lnTo>
                  <a:lnTo>
                    <a:pt x="44" y="747"/>
                  </a:lnTo>
                  <a:lnTo>
                    <a:pt x="88" y="790"/>
                  </a:lnTo>
                  <a:lnTo>
                    <a:pt x="132" y="834"/>
                  </a:lnTo>
                  <a:lnTo>
                    <a:pt x="220" y="834"/>
                  </a:lnTo>
                  <a:lnTo>
                    <a:pt x="1580" y="615"/>
                  </a:lnTo>
                  <a:lnTo>
                    <a:pt x="3116" y="396"/>
                  </a:lnTo>
                  <a:lnTo>
                    <a:pt x="5617" y="1229"/>
                  </a:lnTo>
                  <a:lnTo>
                    <a:pt x="7899" y="1887"/>
                  </a:lnTo>
                  <a:lnTo>
                    <a:pt x="9698" y="2546"/>
                  </a:lnTo>
                  <a:lnTo>
                    <a:pt x="9742" y="2546"/>
                  </a:lnTo>
                  <a:lnTo>
                    <a:pt x="10576" y="2677"/>
                  </a:lnTo>
                  <a:lnTo>
                    <a:pt x="10620" y="2677"/>
                  </a:lnTo>
                  <a:lnTo>
                    <a:pt x="10751" y="2633"/>
                  </a:lnTo>
                  <a:lnTo>
                    <a:pt x="10795" y="2502"/>
                  </a:lnTo>
                  <a:lnTo>
                    <a:pt x="10795" y="2458"/>
                  </a:lnTo>
                  <a:lnTo>
                    <a:pt x="10751" y="2370"/>
                  </a:lnTo>
                  <a:lnTo>
                    <a:pt x="10707" y="2326"/>
                  </a:lnTo>
                  <a:lnTo>
                    <a:pt x="10664" y="2326"/>
                  </a:lnTo>
                  <a:lnTo>
                    <a:pt x="9830" y="2195"/>
                  </a:lnTo>
                  <a:lnTo>
                    <a:pt x="7987" y="1536"/>
                  </a:lnTo>
                  <a:lnTo>
                    <a:pt x="5749" y="878"/>
                  </a:lnTo>
                  <a:lnTo>
                    <a:pt x="3160" y="45"/>
                  </a:lnTo>
                  <a:lnTo>
                    <a:pt x="3072"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 name="Google Shape;1373;p17"/>
            <p:cNvSpPr/>
            <p:nvPr/>
          </p:nvSpPr>
          <p:spPr>
            <a:xfrm>
              <a:off x="1951650" y="4680175"/>
              <a:ext cx="528775" cy="40600"/>
            </a:xfrm>
            <a:custGeom>
              <a:rect b="b" l="l" r="r" t="t"/>
              <a:pathLst>
                <a:path extrusionOk="0" h="1624" w="21151">
                  <a:moveTo>
                    <a:pt x="20975" y="0"/>
                  </a:moveTo>
                  <a:lnTo>
                    <a:pt x="16807" y="132"/>
                  </a:lnTo>
                  <a:lnTo>
                    <a:pt x="16719" y="176"/>
                  </a:lnTo>
                  <a:lnTo>
                    <a:pt x="15578" y="702"/>
                  </a:lnTo>
                  <a:lnTo>
                    <a:pt x="11146" y="527"/>
                  </a:lnTo>
                  <a:lnTo>
                    <a:pt x="8733" y="527"/>
                  </a:lnTo>
                  <a:lnTo>
                    <a:pt x="6188" y="790"/>
                  </a:lnTo>
                  <a:lnTo>
                    <a:pt x="3116" y="1097"/>
                  </a:lnTo>
                  <a:lnTo>
                    <a:pt x="878" y="966"/>
                  </a:lnTo>
                  <a:lnTo>
                    <a:pt x="790" y="1009"/>
                  </a:lnTo>
                  <a:lnTo>
                    <a:pt x="132" y="1273"/>
                  </a:lnTo>
                  <a:lnTo>
                    <a:pt x="44" y="1317"/>
                  </a:lnTo>
                  <a:lnTo>
                    <a:pt x="0" y="1404"/>
                  </a:lnTo>
                  <a:lnTo>
                    <a:pt x="0" y="1448"/>
                  </a:lnTo>
                  <a:lnTo>
                    <a:pt x="0" y="1536"/>
                  </a:lnTo>
                  <a:lnTo>
                    <a:pt x="88" y="1580"/>
                  </a:lnTo>
                  <a:lnTo>
                    <a:pt x="176" y="1624"/>
                  </a:lnTo>
                  <a:lnTo>
                    <a:pt x="264" y="1624"/>
                  </a:lnTo>
                  <a:lnTo>
                    <a:pt x="878" y="1317"/>
                  </a:lnTo>
                  <a:lnTo>
                    <a:pt x="3116" y="1448"/>
                  </a:lnTo>
                  <a:lnTo>
                    <a:pt x="3160" y="1448"/>
                  </a:lnTo>
                  <a:lnTo>
                    <a:pt x="6231" y="1141"/>
                  </a:lnTo>
                  <a:lnTo>
                    <a:pt x="8733" y="878"/>
                  </a:lnTo>
                  <a:lnTo>
                    <a:pt x="11146" y="878"/>
                  </a:lnTo>
                  <a:lnTo>
                    <a:pt x="15578" y="1053"/>
                  </a:lnTo>
                  <a:lnTo>
                    <a:pt x="15666" y="1053"/>
                  </a:lnTo>
                  <a:lnTo>
                    <a:pt x="16851" y="483"/>
                  </a:lnTo>
                  <a:lnTo>
                    <a:pt x="20975" y="351"/>
                  </a:lnTo>
                  <a:lnTo>
                    <a:pt x="21063" y="351"/>
                  </a:lnTo>
                  <a:lnTo>
                    <a:pt x="21107" y="307"/>
                  </a:lnTo>
                  <a:lnTo>
                    <a:pt x="21151" y="263"/>
                  </a:lnTo>
                  <a:lnTo>
                    <a:pt x="21151" y="176"/>
                  </a:lnTo>
                  <a:lnTo>
                    <a:pt x="21151" y="132"/>
                  </a:lnTo>
                  <a:lnTo>
                    <a:pt x="21107" y="44"/>
                  </a:lnTo>
                  <a:lnTo>
                    <a:pt x="21063" y="44"/>
                  </a:lnTo>
                  <a:lnTo>
                    <a:pt x="20975"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 name="Google Shape;1374;p17"/>
            <p:cNvSpPr/>
            <p:nvPr/>
          </p:nvSpPr>
          <p:spPr>
            <a:xfrm>
              <a:off x="2370700" y="4660425"/>
              <a:ext cx="121800" cy="17575"/>
            </a:xfrm>
            <a:custGeom>
              <a:rect b="b" l="l" r="r" t="t"/>
              <a:pathLst>
                <a:path extrusionOk="0" h="703" w="4872">
                  <a:moveTo>
                    <a:pt x="4696" y="0"/>
                  </a:moveTo>
                  <a:lnTo>
                    <a:pt x="1010" y="44"/>
                  </a:lnTo>
                  <a:lnTo>
                    <a:pt x="966" y="88"/>
                  </a:lnTo>
                  <a:lnTo>
                    <a:pt x="132" y="395"/>
                  </a:lnTo>
                  <a:lnTo>
                    <a:pt x="45" y="395"/>
                  </a:lnTo>
                  <a:lnTo>
                    <a:pt x="1" y="483"/>
                  </a:lnTo>
                  <a:lnTo>
                    <a:pt x="1" y="527"/>
                  </a:lnTo>
                  <a:lnTo>
                    <a:pt x="1" y="615"/>
                  </a:lnTo>
                  <a:lnTo>
                    <a:pt x="89" y="702"/>
                  </a:lnTo>
                  <a:lnTo>
                    <a:pt x="220" y="702"/>
                  </a:lnTo>
                  <a:lnTo>
                    <a:pt x="1054" y="395"/>
                  </a:lnTo>
                  <a:lnTo>
                    <a:pt x="4740" y="351"/>
                  </a:lnTo>
                  <a:lnTo>
                    <a:pt x="4784" y="307"/>
                  </a:lnTo>
                  <a:lnTo>
                    <a:pt x="4828" y="264"/>
                  </a:lnTo>
                  <a:lnTo>
                    <a:pt x="4871" y="220"/>
                  </a:lnTo>
                  <a:lnTo>
                    <a:pt x="4871" y="132"/>
                  </a:lnTo>
                  <a:lnTo>
                    <a:pt x="4871" y="88"/>
                  </a:lnTo>
                  <a:lnTo>
                    <a:pt x="4828" y="44"/>
                  </a:lnTo>
                  <a:lnTo>
                    <a:pt x="4784"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 name="Google Shape;1375;p17"/>
            <p:cNvSpPr/>
            <p:nvPr/>
          </p:nvSpPr>
          <p:spPr>
            <a:xfrm>
              <a:off x="2386075" y="4638475"/>
              <a:ext cx="120675" cy="19775"/>
            </a:xfrm>
            <a:custGeom>
              <a:rect b="b" l="l" r="r" t="t"/>
              <a:pathLst>
                <a:path extrusionOk="0" h="791" w="4827">
                  <a:moveTo>
                    <a:pt x="4651" y="1"/>
                  </a:moveTo>
                  <a:lnTo>
                    <a:pt x="965" y="132"/>
                  </a:lnTo>
                  <a:lnTo>
                    <a:pt x="922" y="132"/>
                  </a:lnTo>
                  <a:lnTo>
                    <a:pt x="132" y="440"/>
                  </a:lnTo>
                  <a:lnTo>
                    <a:pt x="88" y="483"/>
                  </a:lnTo>
                  <a:lnTo>
                    <a:pt x="44" y="527"/>
                  </a:lnTo>
                  <a:lnTo>
                    <a:pt x="0" y="615"/>
                  </a:lnTo>
                  <a:lnTo>
                    <a:pt x="44" y="659"/>
                  </a:lnTo>
                  <a:lnTo>
                    <a:pt x="88" y="747"/>
                  </a:lnTo>
                  <a:lnTo>
                    <a:pt x="176" y="791"/>
                  </a:lnTo>
                  <a:lnTo>
                    <a:pt x="263" y="791"/>
                  </a:lnTo>
                  <a:lnTo>
                    <a:pt x="1009" y="483"/>
                  </a:lnTo>
                  <a:lnTo>
                    <a:pt x="4651" y="352"/>
                  </a:lnTo>
                  <a:lnTo>
                    <a:pt x="4695" y="352"/>
                  </a:lnTo>
                  <a:lnTo>
                    <a:pt x="4783" y="308"/>
                  </a:lnTo>
                  <a:lnTo>
                    <a:pt x="4783" y="264"/>
                  </a:lnTo>
                  <a:lnTo>
                    <a:pt x="4827" y="176"/>
                  </a:lnTo>
                  <a:lnTo>
                    <a:pt x="4783" y="132"/>
                  </a:lnTo>
                  <a:lnTo>
                    <a:pt x="4739" y="88"/>
                  </a:lnTo>
                  <a:lnTo>
                    <a:pt x="4695" y="45"/>
                  </a:lnTo>
                  <a:lnTo>
                    <a:pt x="4651"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 name="Google Shape;1376;p17"/>
            <p:cNvSpPr/>
            <p:nvPr/>
          </p:nvSpPr>
          <p:spPr>
            <a:xfrm>
              <a:off x="2401425" y="4618725"/>
              <a:ext cx="117400" cy="17575"/>
            </a:xfrm>
            <a:custGeom>
              <a:rect b="b" l="l" r="r" t="t"/>
              <a:pathLst>
                <a:path extrusionOk="0" h="703" w="4696">
                  <a:moveTo>
                    <a:pt x="4520" y="1"/>
                  </a:moveTo>
                  <a:lnTo>
                    <a:pt x="966" y="133"/>
                  </a:lnTo>
                  <a:lnTo>
                    <a:pt x="922" y="133"/>
                  </a:lnTo>
                  <a:lnTo>
                    <a:pt x="176" y="352"/>
                  </a:lnTo>
                  <a:lnTo>
                    <a:pt x="132" y="352"/>
                  </a:lnTo>
                  <a:lnTo>
                    <a:pt x="88" y="396"/>
                  </a:lnTo>
                  <a:lnTo>
                    <a:pt x="44" y="440"/>
                  </a:lnTo>
                  <a:lnTo>
                    <a:pt x="0" y="484"/>
                  </a:lnTo>
                  <a:lnTo>
                    <a:pt x="0" y="571"/>
                  </a:lnTo>
                  <a:lnTo>
                    <a:pt x="88" y="659"/>
                  </a:lnTo>
                  <a:lnTo>
                    <a:pt x="176" y="703"/>
                  </a:lnTo>
                  <a:lnTo>
                    <a:pt x="220" y="703"/>
                  </a:lnTo>
                  <a:lnTo>
                    <a:pt x="1010" y="484"/>
                  </a:lnTo>
                  <a:lnTo>
                    <a:pt x="4520" y="352"/>
                  </a:lnTo>
                  <a:lnTo>
                    <a:pt x="4608" y="308"/>
                  </a:lnTo>
                  <a:lnTo>
                    <a:pt x="4652" y="264"/>
                  </a:lnTo>
                  <a:lnTo>
                    <a:pt x="4696" y="220"/>
                  </a:lnTo>
                  <a:lnTo>
                    <a:pt x="4696" y="133"/>
                  </a:lnTo>
                  <a:lnTo>
                    <a:pt x="4652" y="89"/>
                  </a:lnTo>
                  <a:lnTo>
                    <a:pt x="4652" y="45"/>
                  </a:lnTo>
                  <a:lnTo>
                    <a:pt x="4564"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 name="Google Shape;1377;p17"/>
            <p:cNvSpPr/>
            <p:nvPr/>
          </p:nvSpPr>
          <p:spPr>
            <a:xfrm>
              <a:off x="2443100" y="4581425"/>
              <a:ext cx="16500" cy="11000"/>
            </a:xfrm>
            <a:custGeom>
              <a:rect b="b" l="l" r="r" t="t"/>
              <a:pathLst>
                <a:path extrusionOk="0" h="440" w="660">
                  <a:moveTo>
                    <a:pt x="440" y="1"/>
                  </a:moveTo>
                  <a:lnTo>
                    <a:pt x="133" y="89"/>
                  </a:lnTo>
                  <a:lnTo>
                    <a:pt x="45" y="133"/>
                  </a:lnTo>
                  <a:lnTo>
                    <a:pt x="1" y="176"/>
                  </a:lnTo>
                  <a:lnTo>
                    <a:pt x="1" y="220"/>
                  </a:lnTo>
                  <a:lnTo>
                    <a:pt x="1" y="308"/>
                  </a:lnTo>
                  <a:lnTo>
                    <a:pt x="45" y="396"/>
                  </a:lnTo>
                  <a:lnTo>
                    <a:pt x="176" y="440"/>
                  </a:lnTo>
                  <a:lnTo>
                    <a:pt x="220" y="440"/>
                  </a:lnTo>
                  <a:lnTo>
                    <a:pt x="527" y="352"/>
                  </a:lnTo>
                  <a:lnTo>
                    <a:pt x="571" y="308"/>
                  </a:lnTo>
                  <a:lnTo>
                    <a:pt x="615" y="264"/>
                  </a:lnTo>
                  <a:lnTo>
                    <a:pt x="659" y="220"/>
                  </a:lnTo>
                  <a:lnTo>
                    <a:pt x="659" y="133"/>
                  </a:lnTo>
                  <a:lnTo>
                    <a:pt x="615" y="89"/>
                  </a:lnTo>
                  <a:lnTo>
                    <a:pt x="571" y="45"/>
                  </a:lnTo>
                  <a:lnTo>
                    <a:pt x="527"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 name="Google Shape;1378;p17"/>
            <p:cNvSpPr/>
            <p:nvPr/>
          </p:nvSpPr>
          <p:spPr>
            <a:xfrm>
              <a:off x="2448600" y="4561700"/>
              <a:ext cx="25250" cy="13175"/>
            </a:xfrm>
            <a:custGeom>
              <a:rect b="b" l="l" r="r" t="t"/>
              <a:pathLst>
                <a:path extrusionOk="0" h="527" w="1010">
                  <a:moveTo>
                    <a:pt x="834" y="0"/>
                  </a:moveTo>
                  <a:lnTo>
                    <a:pt x="132" y="176"/>
                  </a:lnTo>
                  <a:lnTo>
                    <a:pt x="88" y="176"/>
                  </a:lnTo>
                  <a:lnTo>
                    <a:pt x="44" y="263"/>
                  </a:lnTo>
                  <a:lnTo>
                    <a:pt x="0" y="307"/>
                  </a:lnTo>
                  <a:lnTo>
                    <a:pt x="0" y="395"/>
                  </a:lnTo>
                  <a:lnTo>
                    <a:pt x="88" y="483"/>
                  </a:lnTo>
                  <a:lnTo>
                    <a:pt x="176" y="527"/>
                  </a:lnTo>
                  <a:lnTo>
                    <a:pt x="220" y="527"/>
                  </a:lnTo>
                  <a:lnTo>
                    <a:pt x="922" y="351"/>
                  </a:lnTo>
                  <a:lnTo>
                    <a:pt x="966" y="307"/>
                  </a:lnTo>
                  <a:lnTo>
                    <a:pt x="1010" y="263"/>
                  </a:lnTo>
                  <a:lnTo>
                    <a:pt x="1010" y="176"/>
                  </a:lnTo>
                  <a:lnTo>
                    <a:pt x="1010" y="132"/>
                  </a:lnTo>
                  <a:lnTo>
                    <a:pt x="1010" y="44"/>
                  </a:lnTo>
                  <a:lnTo>
                    <a:pt x="966"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 name="Google Shape;1379;p17"/>
            <p:cNvSpPr/>
            <p:nvPr/>
          </p:nvSpPr>
          <p:spPr>
            <a:xfrm>
              <a:off x="2465050" y="4534275"/>
              <a:ext cx="165675" cy="19750"/>
            </a:xfrm>
            <a:custGeom>
              <a:rect b="b" l="l" r="r" t="t"/>
              <a:pathLst>
                <a:path extrusionOk="0" h="790" w="6627">
                  <a:moveTo>
                    <a:pt x="6451" y="0"/>
                  </a:moveTo>
                  <a:lnTo>
                    <a:pt x="790" y="263"/>
                  </a:lnTo>
                  <a:lnTo>
                    <a:pt x="746" y="307"/>
                  </a:lnTo>
                  <a:lnTo>
                    <a:pt x="132" y="483"/>
                  </a:lnTo>
                  <a:lnTo>
                    <a:pt x="88" y="483"/>
                  </a:lnTo>
                  <a:lnTo>
                    <a:pt x="44" y="571"/>
                  </a:lnTo>
                  <a:lnTo>
                    <a:pt x="0" y="614"/>
                  </a:lnTo>
                  <a:lnTo>
                    <a:pt x="0" y="702"/>
                  </a:lnTo>
                  <a:lnTo>
                    <a:pt x="88" y="790"/>
                  </a:lnTo>
                  <a:lnTo>
                    <a:pt x="220" y="790"/>
                  </a:lnTo>
                  <a:lnTo>
                    <a:pt x="834" y="614"/>
                  </a:lnTo>
                  <a:lnTo>
                    <a:pt x="6451" y="351"/>
                  </a:lnTo>
                  <a:lnTo>
                    <a:pt x="6539" y="351"/>
                  </a:lnTo>
                  <a:lnTo>
                    <a:pt x="6583" y="307"/>
                  </a:lnTo>
                  <a:lnTo>
                    <a:pt x="6626" y="263"/>
                  </a:lnTo>
                  <a:lnTo>
                    <a:pt x="6626" y="176"/>
                  </a:lnTo>
                  <a:lnTo>
                    <a:pt x="6626" y="132"/>
                  </a:lnTo>
                  <a:lnTo>
                    <a:pt x="6583" y="44"/>
                  </a:lnTo>
                  <a:lnTo>
                    <a:pt x="6495" y="44"/>
                  </a:lnTo>
                  <a:lnTo>
                    <a:pt x="6451"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 name="Google Shape;1380;p17"/>
            <p:cNvSpPr/>
            <p:nvPr/>
          </p:nvSpPr>
          <p:spPr>
            <a:xfrm>
              <a:off x="2470525" y="4513425"/>
              <a:ext cx="164575" cy="23050"/>
            </a:xfrm>
            <a:custGeom>
              <a:rect b="b" l="l" r="r" t="t"/>
              <a:pathLst>
                <a:path extrusionOk="0" h="922" w="6583">
                  <a:moveTo>
                    <a:pt x="6407" y="0"/>
                  </a:moveTo>
                  <a:lnTo>
                    <a:pt x="2546" y="88"/>
                  </a:lnTo>
                  <a:lnTo>
                    <a:pt x="1142" y="308"/>
                  </a:lnTo>
                  <a:lnTo>
                    <a:pt x="1098" y="308"/>
                  </a:lnTo>
                  <a:lnTo>
                    <a:pt x="133" y="571"/>
                  </a:lnTo>
                  <a:lnTo>
                    <a:pt x="89" y="615"/>
                  </a:lnTo>
                  <a:lnTo>
                    <a:pt x="45" y="659"/>
                  </a:lnTo>
                  <a:lnTo>
                    <a:pt x="1" y="746"/>
                  </a:lnTo>
                  <a:lnTo>
                    <a:pt x="45" y="790"/>
                  </a:lnTo>
                  <a:lnTo>
                    <a:pt x="89" y="878"/>
                  </a:lnTo>
                  <a:lnTo>
                    <a:pt x="176" y="922"/>
                  </a:lnTo>
                  <a:lnTo>
                    <a:pt x="220" y="922"/>
                  </a:lnTo>
                  <a:lnTo>
                    <a:pt x="1186" y="659"/>
                  </a:lnTo>
                  <a:lnTo>
                    <a:pt x="2590" y="439"/>
                  </a:lnTo>
                  <a:lnTo>
                    <a:pt x="6451" y="351"/>
                  </a:lnTo>
                  <a:lnTo>
                    <a:pt x="6495" y="351"/>
                  </a:lnTo>
                  <a:lnTo>
                    <a:pt x="6539" y="308"/>
                  </a:lnTo>
                  <a:lnTo>
                    <a:pt x="6583" y="264"/>
                  </a:lnTo>
                  <a:lnTo>
                    <a:pt x="6583" y="176"/>
                  </a:lnTo>
                  <a:lnTo>
                    <a:pt x="6583" y="88"/>
                  </a:lnTo>
                  <a:lnTo>
                    <a:pt x="6539" y="44"/>
                  </a:lnTo>
                  <a:lnTo>
                    <a:pt x="6495"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 name="Google Shape;1381;p17"/>
            <p:cNvSpPr/>
            <p:nvPr/>
          </p:nvSpPr>
          <p:spPr>
            <a:xfrm>
              <a:off x="2521000" y="4471725"/>
              <a:ext cx="125075" cy="18675"/>
            </a:xfrm>
            <a:custGeom>
              <a:rect b="b" l="l" r="r" t="t"/>
              <a:pathLst>
                <a:path extrusionOk="0" h="747" w="5003">
                  <a:moveTo>
                    <a:pt x="4827" y="1"/>
                  </a:moveTo>
                  <a:lnTo>
                    <a:pt x="1756" y="133"/>
                  </a:lnTo>
                  <a:lnTo>
                    <a:pt x="308" y="308"/>
                  </a:lnTo>
                  <a:lnTo>
                    <a:pt x="264" y="352"/>
                  </a:lnTo>
                  <a:lnTo>
                    <a:pt x="88" y="396"/>
                  </a:lnTo>
                  <a:lnTo>
                    <a:pt x="44" y="440"/>
                  </a:lnTo>
                  <a:lnTo>
                    <a:pt x="0" y="484"/>
                  </a:lnTo>
                  <a:lnTo>
                    <a:pt x="0" y="571"/>
                  </a:lnTo>
                  <a:lnTo>
                    <a:pt x="0" y="615"/>
                  </a:lnTo>
                  <a:lnTo>
                    <a:pt x="88" y="703"/>
                  </a:lnTo>
                  <a:lnTo>
                    <a:pt x="176" y="747"/>
                  </a:lnTo>
                  <a:lnTo>
                    <a:pt x="220" y="747"/>
                  </a:lnTo>
                  <a:lnTo>
                    <a:pt x="351" y="659"/>
                  </a:lnTo>
                  <a:lnTo>
                    <a:pt x="1799" y="484"/>
                  </a:lnTo>
                  <a:lnTo>
                    <a:pt x="4827" y="352"/>
                  </a:lnTo>
                  <a:lnTo>
                    <a:pt x="4915" y="308"/>
                  </a:lnTo>
                  <a:lnTo>
                    <a:pt x="4959" y="308"/>
                  </a:lnTo>
                  <a:lnTo>
                    <a:pt x="5003" y="220"/>
                  </a:lnTo>
                  <a:lnTo>
                    <a:pt x="5003" y="176"/>
                  </a:lnTo>
                  <a:lnTo>
                    <a:pt x="5003" y="89"/>
                  </a:lnTo>
                  <a:lnTo>
                    <a:pt x="4959" y="45"/>
                  </a:lnTo>
                  <a:lnTo>
                    <a:pt x="4871"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 name="Google Shape;1382;p17"/>
            <p:cNvSpPr/>
            <p:nvPr/>
          </p:nvSpPr>
          <p:spPr>
            <a:xfrm>
              <a:off x="2530875" y="4452000"/>
              <a:ext cx="120700" cy="19750"/>
            </a:xfrm>
            <a:custGeom>
              <a:rect b="b" l="l" r="r" t="t"/>
              <a:pathLst>
                <a:path extrusionOk="0" h="790" w="4828">
                  <a:moveTo>
                    <a:pt x="4608" y="0"/>
                  </a:moveTo>
                  <a:lnTo>
                    <a:pt x="2019" y="88"/>
                  </a:lnTo>
                  <a:lnTo>
                    <a:pt x="483" y="307"/>
                  </a:lnTo>
                  <a:lnTo>
                    <a:pt x="439" y="307"/>
                  </a:lnTo>
                  <a:lnTo>
                    <a:pt x="88" y="439"/>
                  </a:lnTo>
                  <a:lnTo>
                    <a:pt x="44" y="483"/>
                  </a:lnTo>
                  <a:lnTo>
                    <a:pt x="0" y="570"/>
                  </a:lnTo>
                  <a:lnTo>
                    <a:pt x="0" y="614"/>
                  </a:lnTo>
                  <a:lnTo>
                    <a:pt x="0" y="702"/>
                  </a:lnTo>
                  <a:lnTo>
                    <a:pt x="44" y="790"/>
                  </a:lnTo>
                  <a:lnTo>
                    <a:pt x="220" y="790"/>
                  </a:lnTo>
                  <a:lnTo>
                    <a:pt x="571" y="658"/>
                  </a:lnTo>
                  <a:lnTo>
                    <a:pt x="2063" y="439"/>
                  </a:lnTo>
                  <a:lnTo>
                    <a:pt x="4652" y="351"/>
                  </a:lnTo>
                  <a:lnTo>
                    <a:pt x="4696" y="307"/>
                  </a:lnTo>
                  <a:lnTo>
                    <a:pt x="4783" y="263"/>
                  </a:lnTo>
                  <a:lnTo>
                    <a:pt x="4783" y="219"/>
                  </a:lnTo>
                  <a:lnTo>
                    <a:pt x="4827" y="132"/>
                  </a:lnTo>
                  <a:lnTo>
                    <a:pt x="4783" y="88"/>
                  </a:lnTo>
                  <a:lnTo>
                    <a:pt x="4739" y="44"/>
                  </a:lnTo>
                  <a:lnTo>
                    <a:pt x="4696"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 name="Google Shape;1383;p17"/>
            <p:cNvSpPr/>
            <p:nvPr/>
          </p:nvSpPr>
          <p:spPr>
            <a:xfrm>
              <a:off x="2524300" y="4427850"/>
              <a:ext cx="161275" cy="30750"/>
            </a:xfrm>
            <a:custGeom>
              <a:rect b="b" l="l" r="r" t="t"/>
              <a:pathLst>
                <a:path extrusionOk="0" h="1230" w="6451">
                  <a:moveTo>
                    <a:pt x="6275" y="1"/>
                  </a:moveTo>
                  <a:lnTo>
                    <a:pt x="2896" y="220"/>
                  </a:lnTo>
                  <a:lnTo>
                    <a:pt x="1360" y="483"/>
                  </a:lnTo>
                  <a:lnTo>
                    <a:pt x="1316" y="483"/>
                  </a:lnTo>
                  <a:lnTo>
                    <a:pt x="132" y="878"/>
                  </a:lnTo>
                  <a:lnTo>
                    <a:pt x="44" y="922"/>
                  </a:lnTo>
                  <a:lnTo>
                    <a:pt x="0" y="966"/>
                  </a:lnTo>
                  <a:lnTo>
                    <a:pt x="0" y="1054"/>
                  </a:lnTo>
                  <a:lnTo>
                    <a:pt x="0" y="1098"/>
                  </a:lnTo>
                  <a:lnTo>
                    <a:pt x="88" y="1185"/>
                  </a:lnTo>
                  <a:lnTo>
                    <a:pt x="176" y="1229"/>
                  </a:lnTo>
                  <a:lnTo>
                    <a:pt x="219" y="1229"/>
                  </a:lnTo>
                  <a:lnTo>
                    <a:pt x="1404" y="834"/>
                  </a:lnTo>
                  <a:lnTo>
                    <a:pt x="2896" y="571"/>
                  </a:lnTo>
                  <a:lnTo>
                    <a:pt x="6275" y="352"/>
                  </a:lnTo>
                  <a:lnTo>
                    <a:pt x="6363" y="308"/>
                  </a:lnTo>
                  <a:lnTo>
                    <a:pt x="6407" y="264"/>
                  </a:lnTo>
                  <a:lnTo>
                    <a:pt x="6450" y="220"/>
                  </a:lnTo>
                  <a:lnTo>
                    <a:pt x="6450" y="132"/>
                  </a:lnTo>
                  <a:lnTo>
                    <a:pt x="6450" y="88"/>
                  </a:lnTo>
                  <a:lnTo>
                    <a:pt x="6407" y="45"/>
                  </a:lnTo>
                  <a:lnTo>
                    <a:pt x="6275"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 name="Google Shape;1384;p17"/>
            <p:cNvSpPr/>
            <p:nvPr/>
          </p:nvSpPr>
          <p:spPr>
            <a:xfrm>
              <a:off x="2522100" y="4401525"/>
              <a:ext cx="190900" cy="28550"/>
            </a:xfrm>
            <a:custGeom>
              <a:rect b="b" l="l" r="r" t="t"/>
              <a:pathLst>
                <a:path extrusionOk="0" h="1142" w="7636">
                  <a:moveTo>
                    <a:pt x="7416" y="1"/>
                  </a:moveTo>
                  <a:lnTo>
                    <a:pt x="5003" y="308"/>
                  </a:lnTo>
                  <a:lnTo>
                    <a:pt x="2370" y="483"/>
                  </a:lnTo>
                  <a:lnTo>
                    <a:pt x="351" y="703"/>
                  </a:lnTo>
                  <a:lnTo>
                    <a:pt x="264" y="747"/>
                  </a:lnTo>
                  <a:lnTo>
                    <a:pt x="88" y="834"/>
                  </a:lnTo>
                  <a:lnTo>
                    <a:pt x="44" y="878"/>
                  </a:lnTo>
                  <a:lnTo>
                    <a:pt x="0" y="922"/>
                  </a:lnTo>
                  <a:lnTo>
                    <a:pt x="0" y="1010"/>
                  </a:lnTo>
                  <a:lnTo>
                    <a:pt x="44" y="1054"/>
                  </a:lnTo>
                  <a:lnTo>
                    <a:pt x="88" y="1141"/>
                  </a:lnTo>
                  <a:lnTo>
                    <a:pt x="264" y="1141"/>
                  </a:lnTo>
                  <a:lnTo>
                    <a:pt x="395" y="1054"/>
                  </a:lnTo>
                  <a:lnTo>
                    <a:pt x="2414" y="834"/>
                  </a:lnTo>
                  <a:lnTo>
                    <a:pt x="5047" y="659"/>
                  </a:lnTo>
                  <a:lnTo>
                    <a:pt x="7460" y="352"/>
                  </a:lnTo>
                  <a:lnTo>
                    <a:pt x="7548" y="308"/>
                  </a:lnTo>
                  <a:lnTo>
                    <a:pt x="7592" y="264"/>
                  </a:lnTo>
                  <a:lnTo>
                    <a:pt x="7635" y="220"/>
                  </a:lnTo>
                  <a:lnTo>
                    <a:pt x="7635" y="132"/>
                  </a:lnTo>
                  <a:lnTo>
                    <a:pt x="7592" y="88"/>
                  </a:lnTo>
                  <a:lnTo>
                    <a:pt x="7548" y="44"/>
                  </a:lnTo>
                  <a:lnTo>
                    <a:pt x="7504"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 name="Google Shape;1385;p17"/>
            <p:cNvSpPr/>
            <p:nvPr/>
          </p:nvSpPr>
          <p:spPr>
            <a:xfrm>
              <a:off x="2533075" y="4308275"/>
              <a:ext cx="523300" cy="91075"/>
            </a:xfrm>
            <a:custGeom>
              <a:rect b="b" l="l" r="r" t="t"/>
              <a:pathLst>
                <a:path extrusionOk="0" h="3643" w="20932">
                  <a:moveTo>
                    <a:pt x="20361" y="1"/>
                  </a:moveTo>
                  <a:lnTo>
                    <a:pt x="16411" y="352"/>
                  </a:lnTo>
                  <a:lnTo>
                    <a:pt x="10444" y="834"/>
                  </a:lnTo>
                  <a:lnTo>
                    <a:pt x="6099" y="1273"/>
                  </a:lnTo>
                  <a:lnTo>
                    <a:pt x="6056" y="1273"/>
                  </a:lnTo>
                  <a:lnTo>
                    <a:pt x="2765" y="2283"/>
                  </a:lnTo>
                  <a:lnTo>
                    <a:pt x="965" y="2634"/>
                  </a:lnTo>
                  <a:lnTo>
                    <a:pt x="878" y="2677"/>
                  </a:lnTo>
                  <a:lnTo>
                    <a:pt x="88" y="3336"/>
                  </a:lnTo>
                  <a:lnTo>
                    <a:pt x="44" y="3380"/>
                  </a:lnTo>
                  <a:lnTo>
                    <a:pt x="0" y="3467"/>
                  </a:lnTo>
                  <a:lnTo>
                    <a:pt x="0" y="3511"/>
                  </a:lnTo>
                  <a:lnTo>
                    <a:pt x="44" y="3599"/>
                  </a:lnTo>
                  <a:lnTo>
                    <a:pt x="88" y="3643"/>
                  </a:lnTo>
                  <a:lnTo>
                    <a:pt x="176" y="3643"/>
                  </a:lnTo>
                  <a:lnTo>
                    <a:pt x="307" y="3599"/>
                  </a:lnTo>
                  <a:lnTo>
                    <a:pt x="1097" y="2985"/>
                  </a:lnTo>
                  <a:lnTo>
                    <a:pt x="2852" y="2590"/>
                  </a:lnTo>
                  <a:lnTo>
                    <a:pt x="6143" y="1624"/>
                  </a:lnTo>
                  <a:lnTo>
                    <a:pt x="10488" y="1186"/>
                  </a:lnTo>
                  <a:lnTo>
                    <a:pt x="13647" y="966"/>
                  </a:lnTo>
                  <a:lnTo>
                    <a:pt x="16455" y="703"/>
                  </a:lnTo>
                  <a:lnTo>
                    <a:pt x="20361" y="352"/>
                  </a:lnTo>
                  <a:lnTo>
                    <a:pt x="20712" y="440"/>
                  </a:lnTo>
                  <a:lnTo>
                    <a:pt x="20799" y="440"/>
                  </a:lnTo>
                  <a:lnTo>
                    <a:pt x="20843" y="396"/>
                  </a:lnTo>
                  <a:lnTo>
                    <a:pt x="20887" y="352"/>
                  </a:lnTo>
                  <a:lnTo>
                    <a:pt x="20931" y="308"/>
                  </a:lnTo>
                  <a:lnTo>
                    <a:pt x="20931" y="220"/>
                  </a:lnTo>
                  <a:lnTo>
                    <a:pt x="20887" y="176"/>
                  </a:lnTo>
                  <a:lnTo>
                    <a:pt x="20843" y="132"/>
                  </a:lnTo>
                  <a:lnTo>
                    <a:pt x="20799" y="88"/>
                  </a:lnTo>
                  <a:lnTo>
                    <a:pt x="20405"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 name="Google Shape;1386;p17"/>
            <p:cNvSpPr/>
            <p:nvPr/>
          </p:nvSpPr>
          <p:spPr>
            <a:xfrm>
              <a:off x="2508925" y="4276475"/>
              <a:ext cx="537575" cy="125075"/>
            </a:xfrm>
            <a:custGeom>
              <a:rect b="b" l="l" r="r" t="t"/>
              <a:pathLst>
                <a:path extrusionOk="0" h="5003" w="21503">
                  <a:moveTo>
                    <a:pt x="18255" y="0"/>
                  </a:moveTo>
                  <a:lnTo>
                    <a:pt x="13779" y="395"/>
                  </a:lnTo>
                  <a:lnTo>
                    <a:pt x="9479" y="834"/>
                  </a:lnTo>
                  <a:lnTo>
                    <a:pt x="6846" y="1185"/>
                  </a:lnTo>
                  <a:lnTo>
                    <a:pt x="6802" y="1229"/>
                  </a:lnTo>
                  <a:lnTo>
                    <a:pt x="5003" y="2238"/>
                  </a:lnTo>
                  <a:lnTo>
                    <a:pt x="3599" y="2765"/>
                  </a:lnTo>
                  <a:lnTo>
                    <a:pt x="1361" y="3247"/>
                  </a:lnTo>
                  <a:lnTo>
                    <a:pt x="1273" y="3335"/>
                  </a:lnTo>
                  <a:lnTo>
                    <a:pt x="440" y="4432"/>
                  </a:lnTo>
                  <a:lnTo>
                    <a:pt x="88" y="4652"/>
                  </a:lnTo>
                  <a:lnTo>
                    <a:pt x="45" y="4739"/>
                  </a:lnTo>
                  <a:lnTo>
                    <a:pt x="1" y="4783"/>
                  </a:lnTo>
                  <a:lnTo>
                    <a:pt x="1" y="4871"/>
                  </a:lnTo>
                  <a:lnTo>
                    <a:pt x="45" y="4915"/>
                  </a:lnTo>
                  <a:lnTo>
                    <a:pt x="88" y="4959"/>
                  </a:lnTo>
                  <a:lnTo>
                    <a:pt x="176" y="5003"/>
                  </a:lnTo>
                  <a:lnTo>
                    <a:pt x="264" y="4959"/>
                  </a:lnTo>
                  <a:lnTo>
                    <a:pt x="659" y="4739"/>
                  </a:lnTo>
                  <a:lnTo>
                    <a:pt x="703" y="4695"/>
                  </a:lnTo>
                  <a:lnTo>
                    <a:pt x="1537" y="3598"/>
                  </a:lnTo>
                  <a:lnTo>
                    <a:pt x="3687" y="3072"/>
                  </a:lnTo>
                  <a:lnTo>
                    <a:pt x="3731" y="3072"/>
                  </a:lnTo>
                  <a:lnTo>
                    <a:pt x="5135" y="2545"/>
                  </a:lnTo>
                  <a:lnTo>
                    <a:pt x="5179" y="2545"/>
                  </a:lnTo>
                  <a:lnTo>
                    <a:pt x="6934" y="1536"/>
                  </a:lnTo>
                  <a:lnTo>
                    <a:pt x="9523" y="1185"/>
                  </a:lnTo>
                  <a:lnTo>
                    <a:pt x="13779" y="746"/>
                  </a:lnTo>
                  <a:lnTo>
                    <a:pt x="18255" y="351"/>
                  </a:lnTo>
                  <a:lnTo>
                    <a:pt x="19922" y="351"/>
                  </a:lnTo>
                  <a:lnTo>
                    <a:pt x="20625" y="527"/>
                  </a:lnTo>
                  <a:lnTo>
                    <a:pt x="21063" y="790"/>
                  </a:lnTo>
                  <a:lnTo>
                    <a:pt x="21151" y="790"/>
                  </a:lnTo>
                  <a:lnTo>
                    <a:pt x="21327" y="834"/>
                  </a:lnTo>
                  <a:lnTo>
                    <a:pt x="21371" y="790"/>
                  </a:lnTo>
                  <a:lnTo>
                    <a:pt x="21458" y="790"/>
                  </a:lnTo>
                  <a:lnTo>
                    <a:pt x="21458" y="746"/>
                  </a:lnTo>
                  <a:lnTo>
                    <a:pt x="21502" y="658"/>
                  </a:lnTo>
                  <a:lnTo>
                    <a:pt x="21502" y="571"/>
                  </a:lnTo>
                  <a:lnTo>
                    <a:pt x="21458" y="527"/>
                  </a:lnTo>
                  <a:lnTo>
                    <a:pt x="21414" y="483"/>
                  </a:lnTo>
                  <a:lnTo>
                    <a:pt x="21239" y="483"/>
                  </a:lnTo>
                  <a:lnTo>
                    <a:pt x="20800" y="176"/>
                  </a:lnTo>
                  <a:lnTo>
                    <a:pt x="20712" y="176"/>
                  </a:lnTo>
                  <a:lnTo>
                    <a:pt x="19966"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 name="Google Shape;1387;p17"/>
            <p:cNvSpPr/>
            <p:nvPr/>
          </p:nvSpPr>
          <p:spPr>
            <a:xfrm>
              <a:off x="2481500" y="4238075"/>
              <a:ext cx="585825" cy="166775"/>
            </a:xfrm>
            <a:custGeom>
              <a:rect b="b" l="l" r="r" t="t"/>
              <a:pathLst>
                <a:path extrusionOk="0" h="6671" w="23433">
                  <a:moveTo>
                    <a:pt x="17509" y="0"/>
                  </a:moveTo>
                  <a:lnTo>
                    <a:pt x="16149" y="88"/>
                  </a:lnTo>
                  <a:lnTo>
                    <a:pt x="14832" y="176"/>
                  </a:lnTo>
                  <a:lnTo>
                    <a:pt x="13604" y="264"/>
                  </a:lnTo>
                  <a:lnTo>
                    <a:pt x="11848" y="395"/>
                  </a:lnTo>
                  <a:lnTo>
                    <a:pt x="11805" y="395"/>
                  </a:lnTo>
                  <a:lnTo>
                    <a:pt x="9786" y="790"/>
                  </a:lnTo>
                  <a:lnTo>
                    <a:pt x="9742" y="790"/>
                  </a:lnTo>
                  <a:lnTo>
                    <a:pt x="8470" y="1448"/>
                  </a:lnTo>
                  <a:lnTo>
                    <a:pt x="7285" y="2282"/>
                  </a:lnTo>
                  <a:lnTo>
                    <a:pt x="5442" y="3248"/>
                  </a:lnTo>
                  <a:lnTo>
                    <a:pt x="2282" y="3950"/>
                  </a:lnTo>
                  <a:lnTo>
                    <a:pt x="2195" y="3994"/>
                  </a:lnTo>
                  <a:lnTo>
                    <a:pt x="1580" y="4476"/>
                  </a:lnTo>
                  <a:lnTo>
                    <a:pt x="1537" y="4564"/>
                  </a:lnTo>
                  <a:lnTo>
                    <a:pt x="747" y="5836"/>
                  </a:lnTo>
                  <a:lnTo>
                    <a:pt x="88" y="6363"/>
                  </a:lnTo>
                  <a:lnTo>
                    <a:pt x="45" y="6407"/>
                  </a:lnTo>
                  <a:lnTo>
                    <a:pt x="1" y="6451"/>
                  </a:lnTo>
                  <a:lnTo>
                    <a:pt x="45" y="6539"/>
                  </a:lnTo>
                  <a:lnTo>
                    <a:pt x="45" y="6582"/>
                  </a:lnTo>
                  <a:lnTo>
                    <a:pt x="132" y="6626"/>
                  </a:lnTo>
                  <a:lnTo>
                    <a:pt x="176" y="6670"/>
                  </a:lnTo>
                  <a:lnTo>
                    <a:pt x="308" y="6626"/>
                  </a:lnTo>
                  <a:lnTo>
                    <a:pt x="1010" y="6100"/>
                  </a:lnTo>
                  <a:lnTo>
                    <a:pt x="1054" y="6012"/>
                  </a:lnTo>
                  <a:lnTo>
                    <a:pt x="1800" y="4739"/>
                  </a:lnTo>
                  <a:lnTo>
                    <a:pt x="2414" y="4301"/>
                  </a:lnTo>
                  <a:lnTo>
                    <a:pt x="5574" y="3599"/>
                  </a:lnTo>
                  <a:lnTo>
                    <a:pt x="5617" y="3555"/>
                  </a:lnTo>
                  <a:lnTo>
                    <a:pt x="7460" y="2589"/>
                  </a:lnTo>
                  <a:lnTo>
                    <a:pt x="8645" y="1756"/>
                  </a:lnTo>
                  <a:lnTo>
                    <a:pt x="9874" y="1141"/>
                  </a:lnTo>
                  <a:lnTo>
                    <a:pt x="11892" y="746"/>
                  </a:lnTo>
                  <a:lnTo>
                    <a:pt x="13604" y="615"/>
                  </a:lnTo>
                  <a:lnTo>
                    <a:pt x="14832" y="527"/>
                  </a:lnTo>
                  <a:lnTo>
                    <a:pt x="16149" y="439"/>
                  </a:lnTo>
                  <a:lnTo>
                    <a:pt x="17509" y="351"/>
                  </a:lnTo>
                  <a:lnTo>
                    <a:pt x="18825" y="395"/>
                  </a:lnTo>
                  <a:lnTo>
                    <a:pt x="19484" y="439"/>
                  </a:lnTo>
                  <a:lnTo>
                    <a:pt x="20098" y="483"/>
                  </a:lnTo>
                  <a:lnTo>
                    <a:pt x="20668" y="571"/>
                  </a:lnTo>
                  <a:lnTo>
                    <a:pt x="21195" y="702"/>
                  </a:lnTo>
                  <a:lnTo>
                    <a:pt x="21722" y="878"/>
                  </a:lnTo>
                  <a:lnTo>
                    <a:pt x="22160" y="1097"/>
                  </a:lnTo>
                  <a:lnTo>
                    <a:pt x="22555" y="1361"/>
                  </a:lnTo>
                  <a:lnTo>
                    <a:pt x="22862" y="1624"/>
                  </a:lnTo>
                  <a:lnTo>
                    <a:pt x="22950" y="1712"/>
                  </a:lnTo>
                  <a:lnTo>
                    <a:pt x="23213" y="1756"/>
                  </a:lnTo>
                  <a:lnTo>
                    <a:pt x="23345" y="1756"/>
                  </a:lnTo>
                  <a:lnTo>
                    <a:pt x="23389" y="1712"/>
                  </a:lnTo>
                  <a:lnTo>
                    <a:pt x="23433" y="1668"/>
                  </a:lnTo>
                  <a:lnTo>
                    <a:pt x="23433" y="1580"/>
                  </a:lnTo>
                  <a:lnTo>
                    <a:pt x="23433" y="1536"/>
                  </a:lnTo>
                  <a:lnTo>
                    <a:pt x="23389" y="1448"/>
                  </a:lnTo>
                  <a:lnTo>
                    <a:pt x="23301" y="1448"/>
                  </a:lnTo>
                  <a:lnTo>
                    <a:pt x="23082" y="1361"/>
                  </a:lnTo>
                  <a:lnTo>
                    <a:pt x="22731" y="1054"/>
                  </a:lnTo>
                  <a:lnTo>
                    <a:pt x="22336" y="790"/>
                  </a:lnTo>
                  <a:lnTo>
                    <a:pt x="21853" y="571"/>
                  </a:lnTo>
                  <a:lnTo>
                    <a:pt x="21327" y="395"/>
                  </a:lnTo>
                  <a:lnTo>
                    <a:pt x="20800" y="264"/>
                  </a:lnTo>
                  <a:lnTo>
                    <a:pt x="20186" y="176"/>
                  </a:lnTo>
                  <a:lnTo>
                    <a:pt x="19528" y="88"/>
                  </a:lnTo>
                  <a:lnTo>
                    <a:pt x="18869" y="44"/>
                  </a:lnTo>
                  <a:lnTo>
                    <a:pt x="17509"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 name="Google Shape;1388;p17"/>
            <p:cNvSpPr/>
            <p:nvPr/>
          </p:nvSpPr>
          <p:spPr>
            <a:xfrm>
              <a:off x="2461750" y="4201875"/>
              <a:ext cx="634100" cy="202975"/>
            </a:xfrm>
            <a:custGeom>
              <a:rect b="b" l="l" r="r" t="t"/>
              <a:pathLst>
                <a:path extrusionOk="0" h="8119" w="25364">
                  <a:moveTo>
                    <a:pt x="14613" y="0"/>
                  </a:moveTo>
                  <a:lnTo>
                    <a:pt x="12156" y="220"/>
                  </a:lnTo>
                  <a:lnTo>
                    <a:pt x="12112" y="220"/>
                  </a:lnTo>
                  <a:lnTo>
                    <a:pt x="11015" y="527"/>
                  </a:lnTo>
                  <a:lnTo>
                    <a:pt x="10971" y="571"/>
                  </a:lnTo>
                  <a:lnTo>
                    <a:pt x="10181" y="1185"/>
                  </a:lnTo>
                  <a:lnTo>
                    <a:pt x="8163" y="2809"/>
                  </a:lnTo>
                  <a:lnTo>
                    <a:pt x="6320" y="3818"/>
                  </a:lnTo>
                  <a:lnTo>
                    <a:pt x="5574" y="4081"/>
                  </a:lnTo>
                  <a:lnTo>
                    <a:pt x="4915" y="4257"/>
                  </a:lnTo>
                  <a:lnTo>
                    <a:pt x="4345" y="4388"/>
                  </a:lnTo>
                  <a:lnTo>
                    <a:pt x="3862" y="4432"/>
                  </a:lnTo>
                  <a:lnTo>
                    <a:pt x="3380" y="4520"/>
                  </a:lnTo>
                  <a:lnTo>
                    <a:pt x="2941" y="4608"/>
                  </a:lnTo>
                  <a:lnTo>
                    <a:pt x="2546" y="4783"/>
                  </a:lnTo>
                  <a:lnTo>
                    <a:pt x="2151" y="5003"/>
                  </a:lnTo>
                  <a:lnTo>
                    <a:pt x="1756" y="5354"/>
                  </a:lnTo>
                  <a:lnTo>
                    <a:pt x="1317" y="5880"/>
                  </a:lnTo>
                  <a:lnTo>
                    <a:pt x="922" y="6582"/>
                  </a:lnTo>
                  <a:lnTo>
                    <a:pt x="440" y="7460"/>
                  </a:lnTo>
                  <a:lnTo>
                    <a:pt x="89" y="7811"/>
                  </a:lnTo>
                  <a:lnTo>
                    <a:pt x="45" y="7855"/>
                  </a:lnTo>
                  <a:lnTo>
                    <a:pt x="1" y="7899"/>
                  </a:lnTo>
                  <a:lnTo>
                    <a:pt x="1" y="7987"/>
                  </a:lnTo>
                  <a:lnTo>
                    <a:pt x="45" y="8030"/>
                  </a:lnTo>
                  <a:lnTo>
                    <a:pt x="89" y="8074"/>
                  </a:lnTo>
                  <a:lnTo>
                    <a:pt x="176" y="8118"/>
                  </a:lnTo>
                  <a:lnTo>
                    <a:pt x="308" y="8074"/>
                  </a:lnTo>
                  <a:lnTo>
                    <a:pt x="703" y="7723"/>
                  </a:lnTo>
                  <a:lnTo>
                    <a:pt x="747" y="7636"/>
                  </a:lnTo>
                  <a:lnTo>
                    <a:pt x="1186" y="6802"/>
                  </a:lnTo>
                  <a:lnTo>
                    <a:pt x="1581" y="6144"/>
                  </a:lnTo>
                  <a:lnTo>
                    <a:pt x="1932" y="5661"/>
                  </a:lnTo>
                  <a:lnTo>
                    <a:pt x="2283" y="5310"/>
                  </a:lnTo>
                  <a:lnTo>
                    <a:pt x="2678" y="5090"/>
                  </a:lnTo>
                  <a:lnTo>
                    <a:pt x="3029" y="4959"/>
                  </a:lnTo>
                  <a:lnTo>
                    <a:pt x="3467" y="4871"/>
                  </a:lnTo>
                  <a:lnTo>
                    <a:pt x="3906" y="4783"/>
                  </a:lnTo>
                  <a:lnTo>
                    <a:pt x="4433" y="4696"/>
                  </a:lnTo>
                  <a:lnTo>
                    <a:pt x="5003" y="4608"/>
                  </a:lnTo>
                  <a:lnTo>
                    <a:pt x="5705" y="4432"/>
                  </a:lnTo>
                  <a:lnTo>
                    <a:pt x="6451" y="4125"/>
                  </a:lnTo>
                  <a:lnTo>
                    <a:pt x="8338" y="3116"/>
                  </a:lnTo>
                  <a:lnTo>
                    <a:pt x="8382" y="3116"/>
                  </a:lnTo>
                  <a:lnTo>
                    <a:pt x="10401" y="1448"/>
                  </a:lnTo>
                  <a:lnTo>
                    <a:pt x="11146" y="878"/>
                  </a:lnTo>
                  <a:lnTo>
                    <a:pt x="12200" y="571"/>
                  </a:lnTo>
                  <a:lnTo>
                    <a:pt x="14657" y="351"/>
                  </a:lnTo>
                  <a:lnTo>
                    <a:pt x="17948" y="351"/>
                  </a:lnTo>
                  <a:lnTo>
                    <a:pt x="21063" y="702"/>
                  </a:lnTo>
                  <a:lnTo>
                    <a:pt x="22204" y="1053"/>
                  </a:lnTo>
                  <a:lnTo>
                    <a:pt x="23652" y="1843"/>
                  </a:lnTo>
                  <a:lnTo>
                    <a:pt x="24706" y="2677"/>
                  </a:lnTo>
                  <a:lnTo>
                    <a:pt x="24749" y="2721"/>
                  </a:lnTo>
                  <a:lnTo>
                    <a:pt x="25144" y="2809"/>
                  </a:lnTo>
                  <a:lnTo>
                    <a:pt x="25276" y="2809"/>
                  </a:lnTo>
                  <a:lnTo>
                    <a:pt x="25320" y="2765"/>
                  </a:lnTo>
                  <a:lnTo>
                    <a:pt x="25364" y="2677"/>
                  </a:lnTo>
                  <a:lnTo>
                    <a:pt x="25364" y="2633"/>
                  </a:lnTo>
                  <a:lnTo>
                    <a:pt x="25320" y="2545"/>
                  </a:lnTo>
                  <a:lnTo>
                    <a:pt x="25276" y="2502"/>
                  </a:lnTo>
                  <a:lnTo>
                    <a:pt x="25232" y="2458"/>
                  </a:lnTo>
                  <a:lnTo>
                    <a:pt x="24881" y="2370"/>
                  </a:lnTo>
                  <a:lnTo>
                    <a:pt x="23872" y="1536"/>
                  </a:lnTo>
                  <a:lnTo>
                    <a:pt x="23828" y="1536"/>
                  </a:lnTo>
                  <a:lnTo>
                    <a:pt x="22380" y="746"/>
                  </a:lnTo>
                  <a:lnTo>
                    <a:pt x="22336" y="702"/>
                  </a:lnTo>
                  <a:lnTo>
                    <a:pt x="21151" y="351"/>
                  </a:lnTo>
                  <a:lnTo>
                    <a:pt x="17992"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 name="Google Shape;1389;p17"/>
            <p:cNvSpPr/>
            <p:nvPr/>
          </p:nvSpPr>
          <p:spPr>
            <a:xfrm>
              <a:off x="1832075" y="4324725"/>
              <a:ext cx="1298875" cy="348875"/>
            </a:xfrm>
            <a:custGeom>
              <a:rect b="b" l="l" r="r" t="t"/>
              <a:pathLst>
                <a:path extrusionOk="0" h="13955" w="51955">
                  <a:moveTo>
                    <a:pt x="48620" y="1"/>
                  </a:moveTo>
                  <a:lnTo>
                    <a:pt x="45329" y="528"/>
                  </a:lnTo>
                  <a:lnTo>
                    <a:pt x="42916" y="879"/>
                  </a:lnTo>
                  <a:lnTo>
                    <a:pt x="40370" y="1273"/>
                  </a:lnTo>
                  <a:lnTo>
                    <a:pt x="35982" y="1756"/>
                  </a:lnTo>
                  <a:lnTo>
                    <a:pt x="31945" y="2414"/>
                  </a:lnTo>
                  <a:lnTo>
                    <a:pt x="29400" y="2678"/>
                  </a:lnTo>
                  <a:lnTo>
                    <a:pt x="29356" y="2722"/>
                  </a:lnTo>
                  <a:lnTo>
                    <a:pt x="27162" y="3775"/>
                  </a:lnTo>
                  <a:lnTo>
                    <a:pt x="27119" y="3775"/>
                  </a:lnTo>
                  <a:lnTo>
                    <a:pt x="25407" y="5003"/>
                  </a:lnTo>
                  <a:lnTo>
                    <a:pt x="21282" y="7899"/>
                  </a:lnTo>
                  <a:lnTo>
                    <a:pt x="20712" y="8075"/>
                  </a:lnTo>
                  <a:lnTo>
                    <a:pt x="17684" y="7987"/>
                  </a:lnTo>
                  <a:lnTo>
                    <a:pt x="15359" y="7768"/>
                  </a:lnTo>
                  <a:lnTo>
                    <a:pt x="11717" y="7329"/>
                  </a:lnTo>
                  <a:lnTo>
                    <a:pt x="9566" y="6978"/>
                  </a:lnTo>
                  <a:lnTo>
                    <a:pt x="9522" y="6978"/>
                  </a:lnTo>
                  <a:lnTo>
                    <a:pt x="8777" y="7153"/>
                  </a:lnTo>
                  <a:lnTo>
                    <a:pt x="6012" y="8163"/>
                  </a:lnTo>
                  <a:lnTo>
                    <a:pt x="5091" y="8733"/>
                  </a:lnTo>
                  <a:lnTo>
                    <a:pt x="5047" y="8733"/>
                  </a:lnTo>
                  <a:lnTo>
                    <a:pt x="3511" y="10444"/>
                  </a:lnTo>
                  <a:lnTo>
                    <a:pt x="1536" y="11717"/>
                  </a:lnTo>
                  <a:lnTo>
                    <a:pt x="1492" y="11761"/>
                  </a:lnTo>
                  <a:lnTo>
                    <a:pt x="44" y="13692"/>
                  </a:lnTo>
                  <a:lnTo>
                    <a:pt x="0" y="13735"/>
                  </a:lnTo>
                  <a:lnTo>
                    <a:pt x="0" y="13823"/>
                  </a:lnTo>
                  <a:lnTo>
                    <a:pt x="44" y="13867"/>
                  </a:lnTo>
                  <a:lnTo>
                    <a:pt x="88" y="13955"/>
                  </a:lnTo>
                  <a:lnTo>
                    <a:pt x="264" y="13955"/>
                  </a:lnTo>
                  <a:lnTo>
                    <a:pt x="308" y="13911"/>
                  </a:lnTo>
                  <a:lnTo>
                    <a:pt x="1756" y="12024"/>
                  </a:lnTo>
                  <a:lnTo>
                    <a:pt x="3730" y="10752"/>
                  </a:lnTo>
                  <a:lnTo>
                    <a:pt x="3730" y="10708"/>
                  </a:lnTo>
                  <a:lnTo>
                    <a:pt x="5310" y="8996"/>
                  </a:lnTo>
                  <a:lnTo>
                    <a:pt x="6144" y="8470"/>
                  </a:lnTo>
                  <a:lnTo>
                    <a:pt x="8864" y="7504"/>
                  </a:lnTo>
                  <a:lnTo>
                    <a:pt x="9566" y="7329"/>
                  </a:lnTo>
                  <a:lnTo>
                    <a:pt x="11673" y="7680"/>
                  </a:lnTo>
                  <a:lnTo>
                    <a:pt x="15315" y="8119"/>
                  </a:lnTo>
                  <a:lnTo>
                    <a:pt x="17640" y="8338"/>
                  </a:lnTo>
                  <a:lnTo>
                    <a:pt x="20712" y="8426"/>
                  </a:lnTo>
                  <a:lnTo>
                    <a:pt x="20756" y="8382"/>
                  </a:lnTo>
                  <a:lnTo>
                    <a:pt x="21414" y="8250"/>
                  </a:lnTo>
                  <a:lnTo>
                    <a:pt x="21458" y="8207"/>
                  </a:lnTo>
                  <a:lnTo>
                    <a:pt x="25627" y="5267"/>
                  </a:lnTo>
                  <a:lnTo>
                    <a:pt x="27294" y="4082"/>
                  </a:lnTo>
                  <a:lnTo>
                    <a:pt x="29488" y="3029"/>
                  </a:lnTo>
                  <a:lnTo>
                    <a:pt x="31989" y="2765"/>
                  </a:lnTo>
                  <a:lnTo>
                    <a:pt x="36026" y="2107"/>
                  </a:lnTo>
                  <a:lnTo>
                    <a:pt x="40414" y="1625"/>
                  </a:lnTo>
                  <a:lnTo>
                    <a:pt x="43003" y="1230"/>
                  </a:lnTo>
                  <a:lnTo>
                    <a:pt x="45417" y="879"/>
                  </a:lnTo>
                  <a:lnTo>
                    <a:pt x="48664" y="352"/>
                  </a:lnTo>
                  <a:lnTo>
                    <a:pt x="51736" y="1054"/>
                  </a:lnTo>
                  <a:lnTo>
                    <a:pt x="51823" y="1054"/>
                  </a:lnTo>
                  <a:lnTo>
                    <a:pt x="51867" y="1010"/>
                  </a:lnTo>
                  <a:lnTo>
                    <a:pt x="51911" y="966"/>
                  </a:lnTo>
                  <a:lnTo>
                    <a:pt x="51955" y="922"/>
                  </a:lnTo>
                  <a:lnTo>
                    <a:pt x="51955" y="835"/>
                  </a:lnTo>
                  <a:lnTo>
                    <a:pt x="51911" y="791"/>
                  </a:lnTo>
                  <a:lnTo>
                    <a:pt x="51867" y="747"/>
                  </a:lnTo>
                  <a:lnTo>
                    <a:pt x="51823" y="703"/>
                  </a:lnTo>
                  <a:lnTo>
                    <a:pt x="48708"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 name="Google Shape;1390;p17"/>
            <p:cNvSpPr/>
            <p:nvPr/>
          </p:nvSpPr>
          <p:spPr>
            <a:xfrm>
              <a:off x="1442625" y="2706650"/>
              <a:ext cx="854600" cy="1976825"/>
            </a:xfrm>
            <a:custGeom>
              <a:rect b="b" l="l" r="r" t="t"/>
              <a:pathLst>
                <a:path extrusionOk="0" h="79073" w="34184">
                  <a:moveTo>
                    <a:pt x="33964" y="0"/>
                  </a:moveTo>
                  <a:lnTo>
                    <a:pt x="33920" y="44"/>
                  </a:lnTo>
                  <a:lnTo>
                    <a:pt x="31507" y="2019"/>
                  </a:lnTo>
                  <a:lnTo>
                    <a:pt x="28567" y="4432"/>
                  </a:lnTo>
                  <a:lnTo>
                    <a:pt x="23784" y="8250"/>
                  </a:lnTo>
                  <a:lnTo>
                    <a:pt x="20712" y="10356"/>
                  </a:lnTo>
                  <a:lnTo>
                    <a:pt x="17816" y="11453"/>
                  </a:lnTo>
                  <a:lnTo>
                    <a:pt x="14174" y="12770"/>
                  </a:lnTo>
                  <a:lnTo>
                    <a:pt x="14130" y="12770"/>
                  </a:lnTo>
                  <a:lnTo>
                    <a:pt x="12156" y="13691"/>
                  </a:lnTo>
                  <a:lnTo>
                    <a:pt x="10093" y="14262"/>
                  </a:lnTo>
                  <a:lnTo>
                    <a:pt x="10093" y="14305"/>
                  </a:lnTo>
                  <a:lnTo>
                    <a:pt x="6276" y="16412"/>
                  </a:lnTo>
                  <a:lnTo>
                    <a:pt x="6232" y="16456"/>
                  </a:lnTo>
                  <a:lnTo>
                    <a:pt x="5661" y="17070"/>
                  </a:lnTo>
                  <a:lnTo>
                    <a:pt x="5661" y="17114"/>
                  </a:lnTo>
                  <a:lnTo>
                    <a:pt x="5091" y="18606"/>
                  </a:lnTo>
                  <a:lnTo>
                    <a:pt x="5091" y="18650"/>
                  </a:lnTo>
                  <a:lnTo>
                    <a:pt x="4433" y="21677"/>
                  </a:lnTo>
                  <a:lnTo>
                    <a:pt x="4433" y="21721"/>
                  </a:lnTo>
                  <a:lnTo>
                    <a:pt x="4433" y="23652"/>
                  </a:lnTo>
                  <a:lnTo>
                    <a:pt x="4433" y="23696"/>
                  </a:lnTo>
                  <a:lnTo>
                    <a:pt x="4784" y="25802"/>
                  </a:lnTo>
                  <a:lnTo>
                    <a:pt x="4784" y="25846"/>
                  </a:lnTo>
                  <a:lnTo>
                    <a:pt x="5135" y="27338"/>
                  </a:lnTo>
                  <a:lnTo>
                    <a:pt x="5442" y="28742"/>
                  </a:lnTo>
                  <a:lnTo>
                    <a:pt x="5661" y="30015"/>
                  </a:lnTo>
                  <a:lnTo>
                    <a:pt x="5793" y="31243"/>
                  </a:lnTo>
                  <a:lnTo>
                    <a:pt x="5881" y="32472"/>
                  </a:lnTo>
                  <a:lnTo>
                    <a:pt x="5837" y="33744"/>
                  </a:lnTo>
                  <a:lnTo>
                    <a:pt x="5749" y="35149"/>
                  </a:lnTo>
                  <a:lnTo>
                    <a:pt x="5574" y="36641"/>
                  </a:lnTo>
                  <a:lnTo>
                    <a:pt x="5310" y="39229"/>
                  </a:lnTo>
                  <a:lnTo>
                    <a:pt x="5003" y="41731"/>
                  </a:lnTo>
                  <a:lnTo>
                    <a:pt x="4521" y="45022"/>
                  </a:lnTo>
                  <a:lnTo>
                    <a:pt x="3687" y="48488"/>
                  </a:lnTo>
                  <a:lnTo>
                    <a:pt x="3292" y="51384"/>
                  </a:lnTo>
                  <a:lnTo>
                    <a:pt x="3116" y="53842"/>
                  </a:lnTo>
                  <a:lnTo>
                    <a:pt x="2853" y="55553"/>
                  </a:lnTo>
                  <a:lnTo>
                    <a:pt x="2107" y="57966"/>
                  </a:lnTo>
                  <a:lnTo>
                    <a:pt x="1186" y="60468"/>
                  </a:lnTo>
                  <a:lnTo>
                    <a:pt x="45" y="64592"/>
                  </a:lnTo>
                  <a:lnTo>
                    <a:pt x="1" y="64636"/>
                  </a:lnTo>
                  <a:lnTo>
                    <a:pt x="1" y="66611"/>
                  </a:lnTo>
                  <a:lnTo>
                    <a:pt x="89" y="69287"/>
                  </a:lnTo>
                  <a:lnTo>
                    <a:pt x="132" y="69419"/>
                  </a:lnTo>
                  <a:lnTo>
                    <a:pt x="1975" y="71701"/>
                  </a:lnTo>
                  <a:lnTo>
                    <a:pt x="5135" y="75167"/>
                  </a:lnTo>
                  <a:lnTo>
                    <a:pt x="7153" y="77230"/>
                  </a:lnTo>
                  <a:lnTo>
                    <a:pt x="8865" y="79029"/>
                  </a:lnTo>
                  <a:lnTo>
                    <a:pt x="8909" y="79073"/>
                  </a:lnTo>
                  <a:lnTo>
                    <a:pt x="8996" y="79073"/>
                  </a:lnTo>
                  <a:lnTo>
                    <a:pt x="9128" y="79029"/>
                  </a:lnTo>
                  <a:lnTo>
                    <a:pt x="9172" y="78985"/>
                  </a:lnTo>
                  <a:lnTo>
                    <a:pt x="9172" y="78897"/>
                  </a:lnTo>
                  <a:lnTo>
                    <a:pt x="9172" y="78853"/>
                  </a:lnTo>
                  <a:lnTo>
                    <a:pt x="9128" y="78766"/>
                  </a:lnTo>
                  <a:lnTo>
                    <a:pt x="7417" y="77010"/>
                  </a:lnTo>
                  <a:lnTo>
                    <a:pt x="5398" y="74904"/>
                  </a:lnTo>
                  <a:lnTo>
                    <a:pt x="2239" y="71482"/>
                  </a:lnTo>
                  <a:lnTo>
                    <a:pt x="440" y="69244"/>
                  </a:lnTo>
                  <a:lnTo>
                    <a:pt x="352" y="66611"/>
                  </a:lnTo>
                  <a:lnTo>
                    <a:pt x="352" y="64680"/>
                  </a:lnTo>
                  <a:lnTo>
                    <a:pt x="1493" y="60555"/>
                  </a:lnTo>
                  <a:lnTo>
                    <a:pt x="2458" y="58054"/>
                  </a:lnTo>
                  <a:lnTo>
                    <a:pt x="3204" y="55641"/>
                  </a:lnTo>
                  <a:lnTo>
                    <a:pt x="3204" y="55597"/>
                  </a:lnTo>
                  <a:lnTo>
                    <a:pt x="3424" y="53885"/>
                  </a:lnTo>
                  <a:lnTo>
                    <a:pt x="3643" y="51428"/>
                  </a:lnTo>
                  <a:lnTo>
                    <a:pt x="4038" y="48532"/>
                  </a:lnTo>
                  <a:lnTo>
                    <a:pt x="4828" y="45109"/>
                  </a:lnTo>
                  <a:lnTo>
                    <a:pt x="5354" y="41775"/>
                  </a:lnTo>
                  <a:lnTo>
                    <a:pt x="5661" y="39273"/>
                  </a:lnTo>
                  <a:lnTo>
                    <a:pt x="5925" y="36684"/>
                  </a:lnTo>
                  <a:lnTo>
                    <a:pt x="6100" y="35149"/>
                  </a:lnTo>
                  <a:lnTo>
                    <a:pt x="6188" y="33788"/>
                  </a:lnTo>
                  <a:lnTo>
                    <a:pt x="6232" y="32472"/>
                  </a:lnTo>
                  <a:lnTo>
                    <a:pt x="6144" y="31243"/>
                  </a:lnTo>
                  <a:lnTo>
                    <a:pt x="6012" y="29971"/>
                  </a:lnTo>
                  <a:lnTo>
                    <a:pt x="5793" y="28654"/>
                  </a:lnTo>
                  <a:lnTo>
                    <a:pt x="5486" y="27294"/>
                  </a:lnTo>
                  <a:lnTo>
                    <a:pt x="5091" y="25758"/>
                  </a:lnTo>
                  <a:lnTo>
                    <a:pt x="4784" y="23652"/>
                  </a:lnTo>
                  <a:lnTo>
                    <a:pt x="4784" y="21721"/>
                  </a:lnTo>
                  <a:lnTo>
                    <a:pt x="5442" y="18737"/>
                  </a:lnTo>
                  <a:lnTo>
                    <a:pt x="5969" y="17289"/>
                  </a:lnTo>
                  <a:lnTo>
                    <a:pt x="6451" y="16719"/>
                  </a:lnTo>
                  <a:lnTo>
                    <a:pt x="10225" y="14613"/>
                  </a:lnTo>
                  <a:lnTo>
                    <a:pt x="12287" y="14042"/>
                  </a:lnTo>
                  <a:lnTo>
                    <a:pt x="12331" y="14042"/>
                  </a:lnTo>
                  <a:lnTo>
                    <a:pt x="14306" y="13077"/>
                  </a:lnTo>
                  <a:lnTo>
                    <a:pt x="17948" y="11804"/>
                  </a:lnTo>
                  <a:lnTo>
                    <a:pt x="20844" y="10663"/>
                  </a:lnTo>
                  <a:lnTo>
                    <a:pt x="20888" y="10663"/>
                  </a:lnTo>
                  <a:lnTo>
                    <a:pt x="24003" y="8513"/>
                  </a:lnTo>
                  <a:lnTo>
                    <a:pt x="28786" y="4696"/>
                  </a:lnTo>
                  <a:lnTo>
                    <a:pt x="31726" y="2326"/>
                  </a:lnTo>
                  <a:lnTo>
                    <a:pt x="34140" y="308"/>
                  </a:lnTo>
                  <a:lnTo>
                    <a:pt x="34184" y="264"/>
                  </a:lnTo>
                  <a:lnTo>
                    <a:pt x="34184" y="176"/>
                  </a:lnTo>
                  <a:lnTo>
                    <a:pt x="34184" y="132"/>
                  </a:lnTo>
                  <a:lnTo>
                    <a:pt x="34140" y="44"/>
                  </a:lnTo>
                  <a:lnTo>
                    <a:pt x="34096"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 name="Google Shape;1391;p17"/>
            <p:cNvSpPr/>
            <p:nvPr/>
          </p:nvSpPr>
          <p:spPr>
            <a:xfrm>
              <a:off x="1908875" y="4495875"/>
              <a:ext cx="646150" cy="156900"/>
            </a:xfrm>
            <a:custGeom>
              <a:rect b="b" l="l" r="r" t="t"/>
              <a:pathLst>
                <a:path extrusionOk="0" h="6276" w="25846">
                  <a:moveTo>
                    <a:pt x="25626" y="0"/>
                  </a:moveTo>
                  <a:lnTo>
                    <a:pt x="24178" y="176"/>
                  </a:lnTo>
                  <a:lnTo>
                    <a:pt x="24134" y="176"/>
                  </a:lnTo>
                  <a:lnTo>
                    <a:pt x="22774" y="658"/>
                  </a:lnTo>
                  <a:lnTo>
                    <a:pt x="22730" y="658"/>
                  </a:lnTo>
                  <a:lnTo>
                    <a:pt x="21238" y="1448"/>
                  </a:lnTo>
                  <a:lnTo>
                    <a:pt x="18035" y="3511"/>
                  </a:lnTo>
                  <a:lnTo>
                    <a:pt x="17464" y="3686"/>
                  </a:lnTo>
                  <a:lnTo>
                    <a:pt x="14393" y="3511"/>
                  </a:lnTo>
                  <a:lnTo>
                    <a:pt x="11936" y="3379"/>
                  </a:lnTo>
                  <a:lnTo>
                    <a:pt x="7811" y="3160"/>
                  </a:lnTo>
                  <a:lnTo>
                    <a:pt x="4827" y="3204"/>
                  </a:lnTo>
                  <a:lnTo>
                    <a:pt x="4739" y="3204"/>
                  </a:lnTo>
                  <a:lnTo>
                    <a:pt x="3291" y="4125"/>
                  </a:lnTo>
                  <a:lnTo>
                    <a:pt x="88" y="5968"/>
                  </a:lnTo>
                  <a:lnTo>
                    <a:pt x="0" y="6012"/>
                  </a:lnTo>
                  <a:lnTo>
                    <a:pt x="0" y="6056"/>
                  </a:lnTo>
                  <a:lnTo>
                    <a:pt x="0" y="6100"/>
                  </a:lnTo>
                  <a:lnTo>
                    <a:pt x="0" y="6187"/>
                  </a:lnTo>
                  <a:lnTo>
                    <a:pt x="88" y="6231"/>
                  </a:lnTo>
                  <a:lnTo>
                    <a:pt x="176" y="6275"/>
                  </a:lnTo>
                  <a:lnTo>
                    <a:pt x="263" y="6275"/>
                  </a:lnTo>
                  <a:lnTo>
                    <a:pt x="3467" y="4432"/>
                  </a:lnTo>
                  <a:lnTo>
                    <a:pt x="4871" y="3555"/>
                  </a:lnTo>
                  <a:lnTo>
                    <a:pt x="7767" y="3511"/>
                  </a:lnTo>
                  <a:lnTo>
                    <a:pt x="11892" y="3730"/>
                  </a:lnTo>
                  <a:lnTo>
                    <a:pt x="14349" y="3862"/>
                  </a:lnTo>
                  <a:lnTo>
                    <a:pt x="17464" y="4037"/>
                  </a:lnTo>
                  <a:lnTo>
                    <a:pt x="17508" y="4037"/>
                  </a:lnTo>
                  <a:lnTo>
                    <a:pt x="18167" y="3818"/>
                  </a:lnTo>
                  <a:lnTo>
                    <a:pt x="18210" y="3818"/>
                  </a:lnTo>
                  <a:lnTo>
                    <a:pt x="21414" y="1755"/>
                  </a:lnTo>
                  <a:lnTo>
                    <a:pt x="22862" y="966"/>
                  </a:lnTo>
                  <a:lnTo>
                    <a:pt x="24266" y="527"/>
                  </a:lnTo>
                  <a:lnTo>
                    <a:pt x="25670" y="351"/>
                  </a:lnTo>
                  <a:lnTo>
                    <a:pt x="25758" y="307"/>
                  </a:lnTo>
                  <a:lnTo>
                    <a:pt x="25802" y="264"/>
                  </a:lnTo>
                  <a:lnTo>
                    <a:pt x="25846" y="220"/>
                  </a:lnTo>
                  <a:lnTo>
                    <a:pt x="25846" y="132"/>
                  </a:lnTo>
                  <a:lnTo>
                    <a:pt x="25802" y="88"/>
                  </a:lnTo>
                  <a:lnTo>
                    <a:pt x="25758"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 name="Google Shape;1392;p17"/>
            <p:cNvSpPr/>
            <p:nvPr/>
          </p:nvSpPr>
          <p:spPr>
            <a:xfrm>
              <a:off x="1292350" y="2521250"/>
              <a:ext cx="799750" cy="2106275"/>
            </a:xfrm>
            <a:custGeom>
              <a:rect b="b" l="l" r="r" t="t"/>
              <a:pathLst>
                <a:path extrusionOk="0" h="84251" w="31990">
                  <a:moveTo>
                    <a:pt x="31770" y="1"/>
                  </a:moveTo>
                  <a:lnTo>
                    <a:pt x="31682" y="45"/>
                  </a:lnTo>
                  <a:lnTo>
                    <a:pt x="30146" y="1185"/>
                  </a:lnTo>
                  <a:lnTo>
                    <a:pt x="27689" y="2853"/>
                  </a:lnTo>
                  <a:lnTo>
                    <a:pt x="27645" y="2941"/>
                  </a:lnTo>
                  <a:lnTo>
                    <a:pt x="25977" y="7197"/>
                  </a:lnTo>
                  <a:lnTo>
                    <a:pt x="25495" y="8513"/>
                  </a:lnTo>
                  <a:lnTo>
                    <a:pt x="25100" y="9128"/>
                  </a:lnTo>
                  <a:lnTo>
                    <a:pt x="21897" y="11453"/>
                  </a:lnTo>
                  <a:lnTo>
                    <a:pt x="17640" y="15096"/>
                  </a:lnTo>
                  <a:lnTo>
                    <a:pt x="15446" y="15973"/>
                  </a:lnTo>
                  <a:lnTo>
                    <a:pt x="11804" y="18430"/>
                  </a:lnTo>
                  <a:lnTo>
                    <a:pt x="9917" y="19527"/>
                  </a:lnTo>
                  <a:lnTo>
                    <a:pt x="7416" y="20361"/>
                  </a:lnTo>
                  <a:lnTo>
                    <a:pt x="5222" y="21809"/>
                  </a:lnTo>
                  <a:lnTo>
                    <a:pt x="3906" y="22775"/>
                  </a:lnTo>
                  <a:lnTo>
                    <a:pt x="1887" y="23828"/>
                  </a:lnTo>
                  <a:lnTo>
                    <a:pt x="1843" y="23872"/>
                  </a:lnTo>
                  <a:lnTo>
                    <a:pt x="1492" y="24618"/>
                  </a:lnTo>
                  <a:lnTo>
                    <a:pt x="1448" y="24661"/>
                  </a:lnTo>
                  <a:lnTo>
                    <a:pt x="1404" y="25276"/>
                  </a:lnTo>
                  <a:lnTo>
                    <a:pt x="1448" y="25364"/>
                  </a:lnTo>
                  <a:lnTo>
                    <a:pt x="1843" y="26066"/>
                  </a:lnTo>
                  <a:lnTo>
                    <a:pt x="4125" y="34754"/>
                  </a:lnTo>
                  <a:lnTo>
                    <a:pt x="4564" y="37782"/>
                  </a:lnTo>
                  <a:lnTo>
                    <a:pt x="4652" y="41248"/>
                  </a:lnTo>
                  <a:lnTo>
                    <a:pt x="4520" y="44715"/>
                  </a:lnTo>
                  <a:lnTo>
                    <a:pt x="4344" y="47435"/>
                  </a:lnTo>
                  <a:lnTo>
                    <a:pt x="4125" y="51165"/>
                  </a:lnTo>
                  <a:lnTo>
                    <a:pt x="3555" y="55860"/>
                  </a:lnTo>
                  <a:lnTo>
                    <a:pt x="2765" y="61872"/>
                  </a:lnTo>
                  <a:lnTo>
                    <a:pt x="2194" y="64768"/>
                  </a:lnTo>
                  <a:lnTo>
                    <a:pt x="1448" y="67225"/>
                  </a:lnTo>
                  <a:lnTo>
                    <a:pt x="922" y="69375"/>
                  </a:lnTo>
                  <a:lnTo>
                    <a:pt x="220" y="71789"/>
                  </a:lnTo>
                  <a:lnTo>
                    <a:pt x="220" y="71833"/>
                  </a:lnTo>
                  <a:lnTo>
                    <a:pt x="44" y="74246"/>
                  </a:lnTo>
                  <a:lnTo>
                    <a:pt x="0" y="76747"/>
                  </a:lnTo>
                  <a:lnTo>
                    <a:pt x="0" y="76791"/>
                  </a:lnTo>
                  <a:lnTo>
                    <a:pt x="176" y="78020"/>
                  </a:lnTo>
                  <a:lnTo>
                    <a:pt x="966" y="80653"/>
                  </a:lnTo>
                  <a:lnTo>
                    <a:pt x="1536" y="82189"/>
                  </a:lnTo>
                  <a:lnTo>
                    <a:pt x="1580" y="82232"/>
                  </a:lnTo>
                  <a:lnTo>
                    <a:pt x="2063" y="82934"/>
                  </a:lnTo>
                  <a:lnTo>
                    <a:pt x="2106" y="82978"/>
                  </a:lnTo>
                  <a:lnTo>
                    <a:pt x="3949" y="84207"/>
                  </a:lnTo>
                  <a:lnTo>
                    <a:pt x="4037" y="84251"/>
                  </a:lnTo>
                  <a:lnTo>
                    <a:pt x="4125" y="84207"/>
                  </a:lnTo>
                  <a:lnTo>
                    <a:pt x="4213" y="84163"/>
                  </a:lnTo>
                  <a:lnTo>
                    <a:pt x="4213" y="84075"/>
                  </a:lnTo>
                  <a:lnTo>
                    <a:pt x="4213" y="84032"/>
                  </a:lnTo>
                  <a:lnTo>
                    <a:pt x="4213" y="83944"/>
                  </a:lnTo>
                  <a:lnTo>
                    <a:pt x="4169" y="83900"/>
                  </a:lnTo>
                  <a:lnTo>
                    <a:pt x="2326" y="82671"/>
                  </a:lnTo>
                  <a:lnTo>
                    <a:pt x="1843" y="82057"/>
                  </a:lnTo>
                  <a:lnTo>
                    <a:pt x="1273" y="80521"/>
                  </a:lnTo>
                  <a:lnTo>
                    <a:pt x="527" y="77932"/>
                  </a:lnTo>
                  <a:lnTo>
                    <a:pt x="351" y="76747"/>
                  </a:lnTo>
                  <a:lnTo>
                    <a:pt x="395" y="74246"/>
                  </a:lnTo>
                  <a:lnTo>
                    <a:pt x="571" y="71877"/>
                  </a:lnTo>
                  <a:lnTo>
                    <a:pt x="1273" y="69463"/>
                  </a:lnTo>
                  <a:lnTo>
                    <a:pt x="1755" y="67357"/>
                  </a:lnTo>
                  <a:lnTo>
                    <a:pt x="2545" y="64856"/>
                  </a:lnTo>
                  <a:lnTo>
                    <a:pt x="3116" y="61960"/>
                  </a:lnTo>
                  <a:lnTo>
                    <a:pt x="3906" y="55904"/>
                  </a:lnTo>
                  <a:lnTo>
                    <a:pt x="4476" y="51209"/>
                  </a:lnTo>
                  <a:lnTo>
                    <a:pt x="4695" y="47435"/>
                  </a:lnTo>
                  <a:lnTo>
                    <a:pt x="4871" y="44715"/>
                  </a:lnTo>
                  <a:lnTo>
                    <a:pt x="5003" y="41248"/>
                  </a:lnTo>
                  <a:lnTo>
                    <a:pt x="4915" y="37782"/>
                  </a:lnTo>
                  <a:lnTo>
                    <a:pt x="4915" y="37738"/>
                  </a:lnTo>
                  <a:lnTo>
                    <a:pt x="4476" y="34710"/>
                  </a:lnTo>
                  <a:lnTo>
                    <a:pt x="2194" y="25934"/>
                  </a:lnTo>
                  <a:lnTo>
                    <a:pt x="2150" y="25890"/>
                  </a:lnTo>
                  <a:lnTo>
                    <a:pt x="1755" y="25232"/>
                  </a:lnTo>
                  <a:lnTo>
                    <a:pt x="1799" y="24749"/>
                  </a:lnTo>
                  <a:lnTo>
                    <a:pt x="2106" y="24091"/>
                  </a:lnTo>
                  <a:lnTo>
                    <a:pt x="4081" y="23082"/>
                  </a:lnTo>
                  <a:lnTo>
                    <a:pt x="5397" y="22072"/>
                  </a:lnTo>
                  <a:lnTo>
                    <a:pt x="7548" y="20668"/>
                  </a:lnTo>
                  <a:lnTo>
                    <a:pt x="10049" y="19835"/>
                  </a:lnTo>
                  <a:lnTo>
                    <a:pt x="10093" y="19835"/>
                  </a:lnTo>
                  <a:lnTo>
                    <a:pt x="12023" y="18738"/>
                  </a:lnTo>
                  <a:lnTo>
                    <a:pt x="15622" y="16280"/>
                  </a:lnTo>
                  <a:lnTo>
                    <a:pt x="17816" y="15403"/>
                  </a:lnTo>
                  <a:lnTo>
                    <a:pt x="17860" y="15359"/>
                  </a:lnTo>
                  <a:lnTo>
                    <a:pt x="22116" y="11717"/>
                  </a:lnTo>
                  <a:lnTo>
                    <a:pt x="25363" y="9391"/>
                  </a:lnTo>
                  <a:lnTo>
                    <a:pt x="25407" y="9347"/>
                  </a:lnTo>
                  <a:lnTo>
                    <a:pt x="25802" y="8689"/>
                  </a:lnTo>
                  <a:lnTo>
                    <a:pt x="25802" y="8645"/>
                  </a:lnTo>
                  <a:lnTo>
                    <a:pt x="26285" y="7329"/>
                  </a:lnTo>
                  <a:lnTo>
                    <a:pt x="27952" y="3116"/>
                  </a:lnTo>
                  <a:lnTo>
                    <a:pt x="30322" y="1449"/>
                  </a:lnTo>
                  <a:lnTo>
                    <a:pt x="31901" y="308"/>
                  </a:lnTo>
                  <a:lnTo>
                    <a:pt x="31945" y="264"/>
                  </a:lnTo>
                  <a:lnTo>
                    <a:pt x="31989" y="176"/>
                  </a:lnTo>
                  <a:lnTo>
                    <a:pt x="31989" y="132"/>
                  </a:lnTo>
                  <a:lnTo>
                    <a:pt x="31945" y="88"/>
                  </a:lnTo>
                  <a:lnTo>
                    <a:pt x="31901"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 name="Google Shape;1393;p17"/>
            <p:cNvSpPr/>
            <p:nvPr/>
          </p:nvSpPr>
          <p:spPr>
            <a:xfrm>
              <a:off x="1915450" y="4597900"/>
              <a:ext cx="615450" cy="109725"/>
            </a:xfrm>
            <a:custGeom>
              <a:rect b="b" l="l" r="r" t="t"/>
              <a:pathLst>
                <a:path extrusionOk="0" h="4389" w="24618">
                  <a:moveTo>
                    <a:pt x="24442" y="0"/>
                  </a:moveTo>
                  <a:lnTo>
                    <a:pt x="20975" y="132"/>
                  </a:lnTo>
                  <a:lnTo>
                    <a:pt x="20931" y="132"/>
                  </a:lnTo>
                  <a:lnTo>
                    <a:pt x="20098" y="395"/>
                  </a:lnTo>
                  <a:lnTo>
                    <a:pt x="17201" y="2019"/>
                  </a:lnTo>
                  <a:lnTo>
                    <a:pt x="15534" y="1975"/>
                  </a:lnTo>
                  <a:lnTo>
                    <a:pt x="12857" y="1799"/>
                  </a:lnTo>
                  <a:lnTo>
                    <a:pt x="9698" y="1668"/>
                  </a:lnTo>
                  <a:lnTo>
                    <a:pt x="7197" y="1580"/>
                  </a:lnTo>
                  <a:lnTo>
                    <a:pt x="4169" y="1536"/>
                  </a:lnTo>
                  <a:lnTo>
                    <a:pt x="4081" y="1580"/>
                  </a:lnTo>
                  <a:lnTo>
                    <a:pt x="1185" y="3116"/>
                  </a:lnTo>
                  <a:lnTo>
                    <a:pt x="1141" y="3160"/>
                  </a:lnTo>
                  <a:lnTo>
                    <a:pt x="88" y="4081"/>
                  </a:lnTo>
                  <a:lnTo>
                    <a:pt x="44" y="4125"/>
                  </a:lnTo>
                  <a:lnTo>
                    <a:pt x="0" y="4169"/>
                  </a:lnTo>
                  <a:lnTo>
                    <a:pt x="0" y="4257"/>
                  </a:lnTo>
                  <a:lnTo>
                    <a:pt x="44" y="4300"/>
                  </a:lnTo>
                  <a:lnTo>
                    <a:pt x="132" y="4344"/>
                  </a:lnTo>
                  <a:lnTo>
                    <a:pt x="176" y="4388"/>
                  </a:lnTo>
                  <a:lnTo>
                    <a:pt x="307" y="4344"/>
                  </a:lnTo>
                  <a:lnTo>
                    <a:pt x="1361" y="3423"/>
                  </a:lnTo>
                  <a:lnTo>
                    <a:pt x="4213" y="1887"/>
                  </a:lnTo>
                  <a:lnTo>
                    <a:pt x="7197" y="1931"/>
                  </a:lnTo>
                  <a:lnTo>
                    <a:pt x="9698" y="2019"/>
                  </a:lnTo>
                  <a:lnTo>
                    <a:pt x="12813" y="2150"/>
                  </a:lnTo>
                  <a:lnTo>
                    <a:pt x="15534" y="2326"/>
                  </a:lnTo>
                  <a:lnTo>
                    <a:pt x="17201" y="2370"/>
                  </a:lnTo>
                  <a:lnTo>
                    <a:pt x="17333" y="2370"/>
                  </a:lnTo>
                  <a:lnTo>
                    <a:pt x="20229" y="702"/>
                  </a:lnTo>
                  <a:lnTo>
                    <a:pt x="21019" y="483"/>
                  </a:lnTo>
                  <a:lnTo>
                    <a:pt x="24442" y="351"/>
                  </a:lnTo>
                  <a:lnTo>
                    <a:pt x="24530" y="307"/>
                  </a:lnTo>
                  <a:lnTo>
                    <a:pt x="24573" y="307"/>
                  </a:lnTo>
                  <a:lnTo>
                    <a:pt x="24617" y="220"/>
                  </a:lnTo>
                  <a:lnTo>
                    <a:pt x="24617" y="176"/>
                  </a:lnTo>
                  <a:lnTo>
                    <a:pt x="24617" y="88"/>
                  </a:lnTo>
                  <a:lnTo>
                    <a:pt x="24573" y="44"/>
                  </a:lnTo>
                  <a:lnTo>
                    <a:pt x="24486"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 name="Google Shape;1394;p17"/>
            <p:cNvSpPr/>
            <p:nvPr/>
          </p:nvSpPr>
          <p:spPr>
            <a:xfrm>
              <a:off x="1158500" y="3048925"/>
              <a:ext cx="152525" cy="1579700"/>
            </a:xfrm>
            <a:custGeom>
              <a:rect b="b" l="l" r="r" t="t"/>
              <a:pathLst>
                <a:path extrusionOk="0" h="63188" w="6101">
                  <a:moveTo>
                    <a:pt x="5881" y="0"/>
                  </a:moveTo>
                  <a:lnTo>
                    <a:pt x="5793" y="44"/>
                  </a:lnTo>
                  <a:lnTo>
                    <a:pt x="5749" y="88"/>
                  </a:lnTo>
                  <a:lnTo>
                    <a:pt x="4564" y="3028"/>
                  </a:lnTo>
                  <a:lnTo>
                    <a:pt x="3687" y="5441"/>
                  </a:lnTo>
                  <a:lnTo>
                    <a:pt x="2765" y="8030"/>
                  </a:lnTo>
                  <a:lnTo>
                    <a:pt x="2765" y="8074"/>
                  </a:lnTo>
                  <a:lnTo>
                    <a:pt x="2853" y="9873"/>
                  </a:lnTo>
                  <a:lnTo>
                    <a:pt x="3204" y="12330"/>
                  </a:lnTo>
                  <a:lnTo>
                    <a:pt x="3248" y="12330"/>
                  </a:lnTo>
                  <a:lnTo>
                    <a:pt x="3818" y="14568"/>
                  </a:lnTo>
                  <a:lnTo>
                    <a:pt x="3599" y="16236"/>
                  </a:lnTo>
                  <a:lnTo>
                    <a:pt x="3423" y="18956"/>
                  </a:lnTo>
                  <a:lnTo>
                    <a:pt x="3336" y="21414"/>
                  </a:lnTo>
                  <a:lnTo>
                    <a:pt x="2853" y="24134"/>
                  </a:lnTo>
                  <a:lnTo>
                    <a:pt x="2502" y="26284"/>
                  </a:lnTo>
                  <a:lnTo>
                    <a:pt x="2502" y="26328"/>
                  </a:lnTo>
                  <a:lnTo>
                    <a:pt x="2458" y="31331"/>
                  </a:lnTo>
                  <a:lnTo>
                    <a:pt x="2634" y="34446"/>
                  </a:lnTo>
                  <a:lnTo>
                    <a:pt x="2765" y="36158"/>
                  </a:lnTo>
                  <a:lnTo>
                    <a:pt x="2414" y="39931"/>
                  </a:lnTo>
                  <a:lnTo>
                    <a:pt x="2107" y="41292"/>
                  </a:lnTo>
                  <a:lnTo>
                    <a:pt x="834" y="44714"/>
                  </a:lnTo>
                  <a:lnTo>
                    <a:pt x="571" y="45899"/>
                  </a:lnTo>
                  <a:lnTo>
                    <a:pt x="571" y="45943"/>
                  </a:lnTo>
                  <a:lnTo>
                    <a:pt x="615" y="48137"/>
                  </a:lnTo>
                  <a:lnTo>
                    <a:pt x="615" y="51560"/>
                  </a:lnTo>
                  <a:lnTo>
                    <a:pt x="176" y="53183"/>
                  </a:lnTo>
                  <a:lnTo>
                    <a:pt x="1" y="54499"/>
                  </a:lnTo>
                  <a:lnTo>
                    <a:pt x="1" y="54543"/>
                  </a:lnTo>
                  <a:lnTo>
                    <a:pt x="483" y="58624"/>
                  </a:lnTo>
                  <a:lnTo>
                    <a:pt x="834" y="61169"/>
                  </a:lnTo>
                  <a:lnTo>
                    <a:pt x="922" y="63012"/>
                  </a:lnTo>
                  <a:lnTo>
                    <a:pt x="922" y="63100"/>
                  </a:lnTo>
                  <a:lnTo>
                    <a:pt x="966" y="63144"/>
                  </a:lnTo>
                  <a:lnTo>
                    <a:pt x="1098" y="63188"/>
                  </a:lnTo>
                  <a:lnTo>
                    <a:pt x="1186" y="63188"/>
                  </a:lnTo>
                  <a:lnTo>
                    <a:pt x="1229" y="63144"/>
                  </a:lnTo>
                  <a:lnTo>
                    <a:pt x="1273" y="63100"/>
                  </a:lnTo>
                  <a:lnTo>
                    <a:pt x="1273" y="63012"/>
                  </a:lnTo>
                  <a:lnTo>
                    <a:pt x="1186" y="61125"/>
                  </a:lnTo>
                  <a:lnTo>
                    <a:pt x="834" y="58580"/>
                  </a:lnTo>
                  <a:lnTo>
                    <a:pt x="352" y="54543"/>
                  </a:lnTo>
                  <a:lnTo>
                    <a:pt x="527" y="53227"/>
                  </a:lnTo>
                  <a:lnTo>
                    <a:pt x="966" y="51603"/>
                  </a:lnTo>
                  <a:lnTo>
                    <a:pt x="966" y="51560"/>
                  </a:lnTo>
                  <a:lnTo>
                    <a:pt x="966" y="48137"/>
                  </a:lnTo>
                  <a:lnTo>
                    <a:pt x="922" y="45987"/>
                  </a:lnTo>
                  <a:lnTo>
                    <a:pt x="1186" y="44802"/>
                  </a:lnTo>
                  <a:lnTo>
                    <a:pt x="2414" y="41423"/>
                  </a:lnTo>
                  <a:lnTo>
                    <a:pt x="2458" y="41379"/>
                  </a:lnTo>
                  <a:lnTo>
                    <a:pt x="2765" y="39975"/>
                  </a:lnTo>
                  <a:lnTo>
                    <a:pt x="3116" y="36201"/>
                  </a:lnTo>
                  <a:lnTo>
                    <a:pt x="3116" y="36158"/>
                  </a:lnTo>
                  <a:lnTo>
                    <a:pt x="2985" y="34446"/>
                  </a:lnTo>
                  <a:lnTo>
                    <a:pt x="2809" y="31287"/>
                  </a:lnTo>
                  <a:lnTo>
                    <a:pt x="2853" y="26328"/>
                  </a:lnTo>
                  <a:lnTo>
                    <a:pt x="3204" y="24222"/>
                  </a:lnTo>
                  <a:lnTo>
                    <a:pt x="3687" y="21458"/>
                  </a:lnTo>
                  <a:lnTo>
                    <a:pt x="3687" y="21414"/>
                  </a:lnTo>
                  <a:lnTo>
                    <a:pt x="3774" y="19000"/>
                  </a:lnTo>
                  <a:lnTo>
                    <a:pt x="3950" y="16280"/>
                  </a:lnTo>
                  <a:lnTo>
                    <a:pt x="4169" y="14612"/>
                  </a:lnTo>
                  <a:lnTo>
                    <a:pt x="4169" y="14525"/>
                  </a:lnTo>
                  <a:lnTo>
                    <a:pt x="3555" y="12287"/>
                  </a:lnTo>
                  <a:lnTo>
                    <a:pt x="3204" y="9829"/>
                  </a:lnTo>
                  <a:lnTo>
                    <a:pt x="3116" y="8074"/>
                  </a:lnTo>
                  <a:lnTo>
                    <a:pt x="3994" y="5573"/>
                  </a:lnTo>
                  <a:lnTo>
                    <a:pt x="4915" y="3160"/>
                  </a:lnTo>
                  <a:lnTo>
                    <a:pt x="6100" y="220"/>
                  </a:lnTo>
                  <a:lnTo>
                    <a:pt x="6100" y="176"/>
                  </a:lnTo>
                  <a:lnTo>
                    <a:pt x="6100" y="88"/>
                  </a:lnTo>
                  <a:lnTo>
                    <a:pt x="6056" y="44"/>
                  </a:lnTo>
                  <a:lnTo>
                    <a:pt x="6012"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 name="Google Shape;1395;p17"/>
            <p:cNvSpPr/>
            <p:nvPr/>
          </p:nvSpPr>
          <p:spPr>
            <a:xfrm>
              <a:off x="2096450" y="4705400"/>
              <a:ext cx="263300" cy="30750"/>
            </a:xfrm>
            <a:custGeom>
              <a:rect b="b" l="l" r="r" t="t"/>
              <a:pathLst>
                <a:path extrusionOk="0" h="1230" w="10532">
                  <a:moveTo>
                    <a:pt x="10313" y="0"/>
                  </a:moveTo>
                  <a:lnTo>
                    <a:pt x="9874" y="176"/>
                  </a:lnTo>
                  <a:lnTo>
                    <a:pt x="6100" y="132"/>
                  </a:lnTo>
                  <a:lnTo>
                    <a:pt x="6056" y="176"/>
                  </a:lnTo>
                  <a:lnTo>
                    <a:pt x="4740" y="308"/>
                  </a:lnTo>
                  <a:lnTo>
                    <a:pt x="176" y="878"/>
                  </a:lnTo>
                  <a:lnTo>
                    <a:pt x="88" y="922"/>
                  </a:lnTo>
                  <a:lnTo>
                    <a:pt x="44" y="966"/>
                  </a:lnTo>
                  <a:lnTo>
                    <a:pt x="1" y="1010"/>
                  </a:lnTo>
                  <a:lnTo>
                    <a:pt x="1" y="1097"/>
                  </a:lnTo>
                  <a:lnTo>
                    <a:pt x="88" y="1185"/>
                  </a:lnTo>
                  <a:lnTo>
                    <a:pt x="176" y="1229"/>
                  </a:lnTo>
                  <a:lnTo>
                    <a:pt x="220" y="1229"/>
                  </a:lnTo>
                  <a:lnTo>
                    <a:pt x="4784" y="659"/>
                  </a:lnTo>
                  <a:lnTo>
                    <a:pt x="6100" y="483"/>
                  </a:lnTo>
                  <a:lnTo>
                    <a:pt x="9918" y="527"/>
                  </a:lnTo>
                  <a:lnTo>
                    <a:pt x="9961" y="527"/>
                  </a:lnTo>
                  <a:lnTo>
                    <a:pt x="10444" y="351"/>
                  </a:lnTo>
                  <a:lnTo>
                    <a:pt x="10488" y="308"/>
                  </a:lnTo>
                  <a:lnTo>
                    <a:pt x="10532" y="264"/>
                  </a:lnTo>
                  <a:lnTo>
                    <a:pt x="10532" y="176"/>
                  </a:lnTo>
                  <a:lnTo>
                    <a:pt x="10532" y="88"/>
                  </a:lnTo>
                  <a:lnTo>
                    <a:pt x="10488" y="44"/>
                  </a:lnTo>
                  <a:lnTo>
                    <a:pt x="10444"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 name="Google Shape;1396;p17"/>
            <p:cNvSpPr/>
            <p:nvPr/>
          </p:nvSpPr>
          <p:spPr>
            <a:xfrm>
              <a:off x="1024675" y="3357175"/>
              <a:ext cx="119600" cy="1265975"/>
            </a:xfrm>
            <a:custGeom>
              <a:rect b="b" l="l" r="r" t="t"/>
              <a:pathLst>
                <a:path extrusionOk="0" h="50639" w="4784">
                  <a:moveTo>
                    <a:pt x="4564" y="0"/>
                  </a:moveTo>
                  <a:lnTo>
                    <a:pt x="4520" y="44"/>
                  </a:lnTo>
                  <a:lnTo>
                    <a:pt x="4476" y="88"/>
                  </a:lnTo>
                  <a:lnTo>
                    <a:pt x="4432" y="176"/>
                  </a:lnTo>
                  <a:lnTo>
                    <a:pt x="3950" y="3423"/>
                  </a:lnTo>
                  <a:lnTo>
                    <a:pt x="3555" y="5266"/>
                  </a:lnTo>
                  <a:lnTo>
                    <a:pt x="3511" y="5310"/>
                  </a:lnTo>
                  <a:lnTo>
                    <a:pt x="3423" y="7504"/>
                  </a:lnTo>
                  <a:lnTo>
                    <a:pt x="3379" y="11278"/>
                  </a:lnTo>
                  <a:lnTo>
                    <a:pt x="3467" y="13823"/>
                  </a:lnTo>
                  <a:lnTo>
                    <a:pt x="3555" y="16148"/>
                  </a:lnTo>
                  <a:lnTo>
                    <a:pt x="3818" y="18342"/>
                  </a:lnTo>
                  <a:lnTo>
                    <a:pt x="3774" y="19483"/>
                  </a:lnTo>
                  <a:lnTo>
                    <a:pt x="3511" y="20624"/>
                  </a:lnTo>
                  <a:lnTo>
                    <a:pt x="2589" y="24310"/>
                  </a:lnTo>
                  <a:lnTo>
                    <a:pt x="2589" y="24354"/>
                  </a:lnTo>
                  <a:lnTo>
                    <a:pt x="2414" y="27206"/>
                  </a:lnTo>
                  <a:lnTo>
                    <a:pt x="2150" y="28523"/>
                  </a:lnTo>
                  <a:lnTo>
                    <a:pt x="659" y="31638"/>
                  </a:lnTo>
                  <a:lnTo>
                    <a:pt x="659" y="31682"/>
                  </a:lnTo>
                  <a:lnTo>
                    <a:pt x="308" y="32998"/>
                  </a:lnTo>
                  <a:lnTo>
                    <a:pt x="264" y="33042"/>
                  </a:lnTo>
                  <a:lnTo>
                    <a:pt x="0" y="35324"/>
                  </a:lnTo>
                  <a:lnTo>
                    <a:pt x="264" y="39054"/>
                  </a:lnTo>
                  <a:lnTo>
                    <a:pt x="176" y="41643"/>
                  </a:lnTo>
                  <a:lnTo>
                    <a:pt x="176" y="41687"/>
                  </a:lnTo>
                  <a:lnTo>
                    <a:pt x="527" y="43837"/>
                  </a:lnTo>
                  <a:lnTo>
                    <a:pt x="922" y="45943"/>
                  </a:lnTo>
                  <a:lnTo>
                    <a:pt x="922" y="45987"/>
                  </a:lnTo>
                  <a:lnTo>
                    <a:pt x="2458" y="48839"/>
                  </a:lnTo>
                  <a:lnTo>
                    <a:pt x="3379" y="50551"/>
                  </a:lnTo>
                  <a:lnTo>
                    <a:pt x="3423" y="50638"/>
                  </a:lnTo>
                  <a:lnTo>
                    <a:pt x="3599" y="50638"/>
                  </a:lnTo>
                  <a:lnTo>
                    <a:pt x="3686" y="50595"/>
                  </a:lnTo>
                  <a:lnTo>
                    <a:pt x="3686" y="50507"/>
                  </a:lnTo>
                  <a:lnTo>
                    <a:pt x="3730" y="50463"/>
                  </a:lnTo>
                  <a:lnTo>
                    <a:pt x="3686" y="50375"/>
                  </a:lnTo>
                  <a:lnTo>
                    <a:pt x="2809" y="48664"/>
                  </a:lnTo>
                  <a:lnTo>
                    <a:pt x="1273" y="45855"/>
                  </a:lnTo>
                  <a:lnTo>
                    <a:pt x="878" y="43793"/>
                  </a:lnTo>
                  <a:lnTo>
                    <a:pt x="527" y="41643"/>
                  </a:lnTo>
                  <a:lnTo>
                    <a:pt x="615" y="39054"/>
                  </a:lnTo>
                  <a:lnTo>
                    <a:pt x="351" y="35324"/>
                  </a:lnTo>
                  <a:lnTo>
                    <a:pt x="615" y="33086"/>
                  </a:lnTo>
                  <a:lnTo>
                    <a:pt x="966" y="31814"/>
                  </a:lnTo>
                  <a:lnTo>
                    <a:pt x="2502" y="28654"/>
                  </a:lnTo>
                  <a:lnTo>
                    <a:pt x="2502" y="28610"/>
                  </a:lnTo>
                  <a:lnTo>
                    <a:pt x="2765" y="27294"/>
                  </a:lnTo>
                  <a:lnTo>
                    <a:pt x="2765" y="27250"/>
                  </a:lnTo>
                  <a:lnTo>
                    <a:pt x="2940" y="24398"/>
                  </a:lnTo>
                  <a:lnTo>
                    <a:pt x="3862" y="20668"/>
                  </a:lnTo>
                  <a:lnTo>
                    <a:pt x="4125" y="19571"/>
                  </a:lnTo>
                  <a:lnTo>
                    <a:pt x="4125" y="19527"/>
                  </a:lnTo>
                  <a:lnTo>
                    <a:pt x="4169" y="18342"/>
                  </a:lnTo>
                  <a:lnTo>
                    <a:pt x="4169" y="18299"/>
                  </a:lnTo>
                  <a:lnTo>
                    <a:pt x="3906" y="16105"/>
                  </a:lnTo>
                  <a:lnTo>
                    <a:pt x="3818" y="13779"/>
                  </a:lnTo>
                  <a:lnTo>
                    <a:pt x="3730" y="11278"/>
                  </a:lnTo>
                  <a:lnTo>
                    <a:pt x="3774" y="7504"/>
                  </a:lnTo>
                  <a:lnTo>
                    <a:pt x="3862" y="5310"/>
                  </a:lnTo>
                  <a:lnTo>
                    <a:pt x="4301" y="3467"/>
                  </a:lnTo>
                  <a:lnTo>
                    <a:pt x="4783" y="220"/>
                  </a:lnTo>
                  <a:lnTo>
                    <a:pt x="4783" y="132"/>
                  </a:lnTo>
                  <a:lnTo>
                    <a:pt x="4783" y="88"/>
                  </a:lnTo>
                  <a:lnTo>
                    <a:pt x="4696" y="44"/>
                  </a:lnTo>
                  <a:lnTo>
                    <a:pt x="4652"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 name="Google Shape;1397;p17"/>
            <p:cNvSpPr/>
            <p:nvPr/>
          </p:nvSpPr>
          <p:spPr>
            <a:xfrm>
              <a:off x="605600" y="2498225"/>
              <a:ext cx="454200" cy="2111750"/>
            </a:xfrm>
            <a:custGeom>
              <a:rect b="b" l="l" r="r" t="t"/>
              <a:pathLst>
                <a:path extrusionOk="0" h="84470" w="18168">
                  <a:moveTo>
                    <a:pt x="17904" y="0"/>
                  </a:moveTo>
                  <a:lnTo>
                    <a:pt x="14569" y="2370"/>
                  </a:lnTo>
                  <a:lnTo>
                    <a:pt x="13077" y="3203"/>
                  </a:lnTo>
                  <a:lnTo>
                    <a:pt x="10181" y="4344"/>
                  </a:lnTo>
                  <a:lnTo>
                    <a:pt x="8119" y="5134"/>
                  </a:lnTo>
                  <a:lnTo>
                    <a:pt x="6364" y="5485"/>
                  </a:lnTo>
                  <a:lnTo>
                    <a:pt x="6320" y="5485"/>
                  </a:lnTo>
                  <a:lnTo>
                    <a:pt x="5223" y="6275"/>
                  </a:lnTo>
                  <a:lnTo>
                    <a:pt x="4521" y="6714"/>
                  </a:lnTo>
                  <a:lnTo>
                    <a:pt x="4477" y="6758"/>
                  </a:lnTo>
                  <a:lnTo>
                    <a:pt x="1888" y="8952"/>
                  </a:lnTo>
                  <a:lnTo>
                    <a:pt x="308" y="10883"/>
                  </a:lnTo>
                  <a:lnTo>
                    <a:pt x="264" y="10926"/>
                  </a:lnTo>
                  <a:lnTo>
                    <a:pt x="1" y="11409"/>
                  </a:lnTo>
                  <a:lnTo>
                    <a:pt x="1" y="11497"/>
                  </a:lnTo>
                  <a:lnTo>
                    <a:pt x="1" y="11585"/>
                  </a:lnTo>
                  <a:lnTo>
                    <a:pt x="1976" y="15534"/>
                  </a:lnTo>
                  <a:lnTo>
                    <a:pt x="2809" y="18649"/>
                  </a:lnTo>
                  <a:lnTo>
                    <a:pt x="3468" y="22204"/>
                  </a:lnTo>
                  <a:lnTo>
                    <a:pt x="4082" y="25495"/>
                  </a:lnTo>
                  <a:lnTo>
                    <a:pt x="4784" y="27864"/>
                  </a:lnTo>
                  <a:lnTo>
                    <a:pt x="5574" y="30541"/>
                  </a:lnTo>
                  <a:lnTo>
                    <a:pt x="6144" y="33525"/>
                  </a:lnTo>
                  <a:lnTo>
                    <a:pt x="6408" y="35324"/>
                  </a:lnTo>
                  <a:lnTo>
                    <a:pt x="6276" y="39800"/>
                  </a:lnTo>
                  <a:lnTo>
                    <a:pt x="6320" y="41730"/>
                  </a:lnTo>
                  <a:lnTo>
                    <a:pt x="6364" y="41818"/>
                  </a:lnTo>
                  <a:lnTo>
                    <a:pt x="8031" y="44407"/>
                  </a:lnTo>
                  <a:lnTo>
                    <a:pt x="9786" y="46996"/>
                  </a:lnTo>
                  <a:lnTo>
                    <a:pt x="11498" y="49322"/>
                  </a:lnTo>
                  <a:lnTo>
                    <a:pt x="12595" y="51384"/>
                  </a:lnTo>
                  <a:lnTo>
                    <a:pt x="13779" y="53183"/>
                  </a:lnTo>
                  <a:lnTo>
                    <a:pt x="15228" y="55202"/>
                  </a:lnTo>
                  <a:lnTo>
                    <a:pt x="16588" y="57045"/>
                  </a:lnTo>
                  <a:lnTo>
                    <a:pt x="17597" y="58580"/>
                  </a:lnTo>
                  <a:lnTo>
                    <a:pt x="17685" y="58975"/>
                  </a:lnTo>
                  <a:lnTo>
                    <a:pt x="16763" y="60950"/>
                  </a:lnTo>
                  <a:lnTo>
                    <a:pt x="15798" y="62925"/>
                  </a:lnTo>
                  <a:lnTo>
                    <a:pt x="15798" y="62968"/>
                  </a:lnTo>
                  <a:lnTo>
                    <a:pt x="15140" y="64987"/>
                  </a:lnTo>
                  <a:lnTo>
                    <a:pt x="15140" y="65031"/>
                  </a:lnTo>
                  <a:lnTo>
                    <a:pt x="14920" y="67313"/>
                  </a:lnTo>
                  <a:lnTo>
                    <a:pt x="14920" y="67356"/>
                  </a:lnTo>
                  <a:lnTo>
                    <a:pt x="15052" y="68102"/>
                  </a:lnTo>
                  <a:lnTo>
                    <a:pt x="15052" y="68146"/>
                  </a:lnTo>
                  <a:lnTo>
                    <a:pt x="15535" y="69199"/>
                  </a:lnTo>
                  <a:lnTo>
                    <a:pt x="15886" y="71437"/>
                  </a:lnTo>
                  <a:lnTo>
                    <a:pt x="16149" y="73895"/>
                  </a:lnTo>
                  <a:lnTo>
                    <a:pt x="16193" y="75606"/>
                  </a:lnTo>
                  <a:lnTo>
                    <a:pt x="15973" y="77537"/>
                  </a:lnTo>
                  <a:lnTo>
                    <a:pt x="15973" y="77581"/>
                  </a:lnTo>
                  <a:lnTo>
                    <a:pt x="16017" y="79731"/>
                  </a:lnTo>
                  <a:lnTo>
                    <a:pt x="16017" y="79775"/>
                  </a:lnTo>
                  <a:lnTo>
                    <a:pt x="16281" y="81003"/>
                  </a:lnTo>
                  <a:lnTo>
                    <a:pt x="16281" y="81047"/>
                  </a:lnTo>
                  <a:lnTo>
                    <a:pt x="17816" y="84382"/>
                  </a:lnTo>
                  <a:lnTo>
                    <a:pt x="17904" y="84470"/>
                  </a:lnTo>
                  <a:lnTo>
                    <a:pt x="18080" y="84470"/>
                  </a:lnTo>
                  <a:lnTo>
                    <a:pt x="18124" y="84426"/>
                  </a:lnTo>
                  <a:lnTo>
                    <a:pt x="18168" y="84382"/>
                  </a:lnTo>
                  <a:lnTo>
                    <a:pt x="18168" y="84294"/>
                  </a:lnTo>
                  <a:lnTo>
                    <a:pt x="18168" y="84250"/>
                  </a:lnTo>
                  <a:lnTo>
                    <a:pt x="16588" y="80916"/>
                  </a:lnTo>
                  <a:lnTo>
                    <a:pt x="16368" y="79731"/>
                  </a:lnTo>
                  <a:lnTo>
                    <a:pt x="16325" y="77581"/>
                  </a:lnTo>
                  <a:lnTo>
                    <a:pt x="16544" y="75650"/>
                  </a:lnTo>
                  <a:lnTo>
                    <a:pt x="16544" y="75606"/>
                  </a:lnTo>
                  <a:lnTo>
                    <a:pt x="16500" y="73851"/>
                  </a:lnTo>
                  <a:lnTo>
                    <a:pt x="16237" y="71393"/>
                  </a:lnTo>
                  <a:lnTo>
                    <a:pt x="15886" y="69112"/>
                  </a:lnTo>
                  <a:lnTo>
                    <a:pt x="15842" y="69068"/>
                  </a:lnTo>
                  <a:lnTo>
                    <a:pt x="15403" y="68015"/>
                  </a:lnTo>
                  <a:lnTo>
                    <a:pt x="15271" y="67313"/>
                  </a:lnTo>
                  <a:lnTo>
                    <a:pt x="15491" y="65075"/>
                  </a:lnTo>
                  <a:lnTo>
                    <a:pt x="16105" y="63056"/>
                  </a:lnTo>
                  <a:lnTo>
                    <a:pt x="17071" y="61125"/>
                  </a:lnTo>
                  <a:lnTo>
                    <a:pt x="17992" y="59107"/>
                  </a:lnTo>
                  <a:lnTo>
                    <a:pt x="18036" y="58975"/>
                  </a:lnTo>
                  <a:lnTo>
                    <a:pt x="17948" y="58493"/>
                  </a:lnTo>
                  <a:lnTo>
                    <a:pt x="17904" y="58405"/>
                  </a:lnTo>
                  <a:lnTo>
                    <a:pt x="16895" y="56825"/>
                  </a:lnTo>
                  <a:lnTo>
                    <a:pt x="15535" y="54982"/>
                  </a:lnTo>
                  <a:lnTo>
                    <a:pt x="14087" y="52964"/>
                  </a:lnTo>
                  <a:lnTo>
                    <a:pt x="12902" y="51209"/>
                  </a:lnTo>
                  <a:lnTo>
                    <a:pt x="11805" y="49146"/>
                  </a:lnTo>
                  <a:lnTo>
                    <a:pt x="11761" y="49146"/>
                  </a:lnTo>
                  <a:lnTo>
                    <a:pt x="10094" y="46777"/>
                  </a:lnTo>
                  <a:lnTo>
                    <a:pt x="8294" y="44188"/>
                  </a:lnTo>
                  <a:lnTo>
                    <a:pt x="6671" y="41687"/>
                  </a:lnTo>
                  <a:lnTo>
                    <a:pt x="6627" y="39800"/>
                  </a:lnTo>
                  <a:lnTo>
                    <a:pt x="6759" y="35324"/>
                  </a:lnTo>
                  <a:lnTo>
                    <a:pt x="6759" y="35280"/>
                  </a:lnTo>
                  <a:lnTo>
                    <a:pt x="6495" y="33481"/>
                  </a:lnTo>
                  <a:lnTo>
                    <a:pt x="5881" y="30453"/>
                  </a:lnTo>
                  <a:lnTo>
                    <a:pt x="5135" y="27776"/>
                  </a:lnTo>
                  <a:lnTo>
                    <a:pt x="4433" y="25407"/>
                  </a:lnTo>
                  <a:lnTo>
                    <a:pt x="3775" y="22116"/>
                  </a:lnTo>
                  <a:lnTo>
                    <a:pt x="3160" y="18562"/>
                  </a:lnTo>
                  <a:lnTo>
                    <a:pt x="2327" y="15446"/>
                  </a:lnTo>
                  <a:lnTo>
                    <a:pt x="2327" y="15402"/>
                  </a:lnTo>
                  <a:lnTo>
                    <a:pt x="352" y="11497"/>
                  </a:lnTo>
                  <a:lnTo>
                    <a:pt x="571" y="11102"/>
                  </a:lnTo>
                  <a:lnTo>
                    <a:pt x="2151" y="9215"/>
                  </a:lnTo>
                  <a:lnTo>
                    <a:pt x="4696" y="7021"/>
                  </a:lnTo>
                  <a:lnTo>
                    <a:pt x="5442" y="6582"/>
                  </a:lnTo>
                  <a:lnTo>
                    <a:pt x="6495" y="5792"/>
                  </a:lnTo>
                  <a:lnTo>
                    <a:pt x="8207" y="5441"/>
                  </a:lnTo>
                  <a:lnTo>
                    <a:pt x="10313" y="4695"/>
                  </a:lnTo>
                  <a:lnTo>
                    <a:pt x="13209" y="3511"/>
                  </a:lnTo>
                  <a:lnTo>
                    <a:pt x="13253" y="3511"/>
                  </a:lnTo>
                  <a:lnTo>
                    <a:pt x="14745" y="2677"/>
                  </a:lnTo>
                  <a:lnTo>
                    <a:pt x="18124" y="307"/>
                  </a:lnTo>
                  <a:lnTo>
                    <a:pt x="18168" y="263"/>
                  </a:lnTo>
                  <a:lnTo>
                    <a:pt x="18168" y="176"/>
                  </a:lnTo>
                  <a:lnTo>
                    <a:pt x="18168" y="132"/>
                  </a:lnTo>
                  <a:lnTo>
                    <a:pt x="18168" y="44"/>
                  </a:lnTo>
                  <a:lnTo>
                    <a:pt x="18124"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 name="Google Shape;1398;p17"/>
            <p:cNvSpPr/>
            <p:nvPr/>
          </p:nvSpPr>
          <p:spPr>
            <a:xfrm>
              <a:off x="489325" y="2325975"/>
              <a:ext cx="527700" cy="2220375"/>
            </a:xfrm>
            <a:custGeom>
              <a:rect b="b" l="l" r="r" t="t"/>
              <a:pathLst>
                <a:path extrusionOk="0" h="88815" w="21108">
                  <a:moveTo>
                    <a:pt x="20844" y="1"/>
                  </a:moveTo>
                  <a:lnTo>
                    <a:pt x="17509" y="1844"/>
                  </a:lnTo>
                  <a:lnTo>
                    <a:pt x="15315" y="3204"/>
                  </a:lnTo>
                  <a:lnTo>
                    <a:pt x="13779" y="4082"/>
                  </a:lnTo>
                  <a:lnTo>
                    <a:pt x="12243" y="5047"/>
                  </a:lnTo>
                  <a:lnTo>
                    <a:pt x="10707" y="6056"/>
                  </a:lnTo>
                  <a:lnTo>
                    <a:pt x="9216" y="7066"/>
                  </a:lnTo>
                  <a:lnTo>
                    <a:pt x="8470" y="7636"/>
                  </a:lnTo>
                  <a:lnTo>
                    <a:pt x="7811" y="8163"/>
                  </a:lnTo>
                  <a:lnTo>
                    <a:pt x="7109" y="8733"/>
                  </a:lnTo>
                  <a:lnTo>
                    <a:pt x="6495" y="9347"/>
                  </a:lnTo>
                  <a:lnTo>
                    <a:pt x="5881" y="9918"/>
                  </a:lnTo>
                  <a:lnTo>
                    <a:pt x="5310" y="10576"/>
                  </a:lnTo>
                  <a:lnTo>
                    <a:pt x="4784" y="11190"/>
                  </a:lnTo>
                  <a:lnTo>
                    <a:pt x="4301" y="11849"/>
                  </a:lnTo>
                  <a:lnTo>
                    <a:pt x="3292" y="13121"/>
                  </a:lnTo>
                  <a:lnTo>
                    <a:pt x="3292" y="13165"/>
                  </a:lnTo>
                  <a:lnTo>
                    <a:pt x="1185" y="17860"/>
                  </a:lnTo>
                  <a:lnTo>
                    <a:pt x="220" y="20712"/>
                  </a:lnTo>
                  <a:lnTo>
                    <a:pt x="176" y="20712"/>
                  </a:lnTo>
                  <a:lnTo>
                    <a:pt x="1" y="22204"/>
                  </a:lnTo>
                  <a:lnTo>
                    <a:pt x="1" y="22248"/>
                  </a:lnTo>
                  <a:lnTo>
                    <a:pt x="132" y="25495"/>
                  </a:lnTo>
                  <a:lnTo>
                    <a:pt x="176" y="25539"/>
                  </a:lnTo>
                  <a:lnTo>
                    <a:pt x="834" y="29532"/>
                  </a:lnTo>
                  <a:lnTo>
                    <a:pt x="834" y="29576"/>
                  </a:lnTo>
                  <a:lnTo>
                    <a:pt x="1493" y="31946"/>
                  </a:lnTo>
                  <a:lnTo>
                    <a:pt x="2414" y="34579"/>
                  </a:lnTo>
                  <a:lnTo>
                    <a:pt x="3467" y="37124"/>
                  </a:lnTo>
                  <a:lnTo>
                    <a:pt x="4389" y="39362"/>
                  </a:lnTo>
                  <a:lnTo>
                    <a:pt x="4959" y="41029"/>
                  </a:lnTo>
                  <a:lnTo>
                    <a:pt x="5486" y="42960"/>
                  </a:lnTo>
                  <a:lnTo>
                    <a:pt x="5661" y="44232"/>
                  </a:lnTo>
                  <a:lnTo>
                    <a:pt x="5573" y="46734"/>
                  </a:lnTo>
                  <a:lnTo>
                    <a:pt x="5881" y="48928"/>
                  </a:lnTo>
                  <a:lnTo>
                    <a:pt x="6363" y="51648"/>
                  </a:lnTo>
                  <a:lnTo>
                    <a:pt x="6276" y="56343"/>
                  </a:lnTo>
                  <a:lnTo>
                    <a:pt x="6188" y="58625"/>
                  </a:lnTo>
                  <a:lnTo>
                    <a:pt x="6188" y="61346"/>
                  </a:lnTo>
                  <a:lnTo>
                    <a:pt x="6276" y="65690"/>
                  </a:lnTo>
                  <a:lnTo>
                    <a:pt x="6276" y="65778"/>
                  </a:lnTo>
                  <a:lnTo>
                    <a:pt x="6539" y="66304"/>
                  </a:lnTo>
                  <a:lnTo>
                    <a:pt x="6583" y="66348"/>
                  </a:lnTo>
                  <a:lnTo>
                    <a:pt x="8996" y="68674"/>
                  </a:lnTo>
                  <a:lnTo>
                    <a:pt x="10839" y="70385"/>
                  </a:lnTo>
                  <a:lnTo>
                    <a:pt x="12902" y="71965"/>
                  </a:lnTo>
                  <a:lnTo>
                    <a:pt x="14745" y="73369"/>
                  </a:lnTo>
                  <a:lnTo>
                    <a:pt x="16412" y="74378"/>
                  </a:lnTo>
                  <a:lnTo>
                    <a:pt x="17948" y="75168"/>
                  </a:lnTo>
                  <a:lnTo>
                    <a:pt x="18825" y="76528"/>
                  </a:lnTo>
                  <a:lnTo>
                    <a:pt x="19440" y="77976"/>
                  </a:lnTo>
                  <a:lnTo>
                    <a:pt x="19747" y="80126"/>
                  </a:lnTo>
                  <a:lnTo>
                    <a:pt x="20054" y="82759"/>
                  </a:lnTo>
                  <a:lnTo>
                    <a:pt x="19922" y="84953"/>
                  </a:lnTo>
                  <a:lnTo>
                    <a:pt x="19703" y="87147"/>
                  </a:lnTo>
                  <a:lnTo>
                    <a:pt x="19615" y="88639"/>
                  </a:lnTo>
                  <a:lnTo>
                    <a:pt x="19659" y="88683"/>
                  </a:lnTo>
                  <a:lnTo>
                    <a:pt x="19659" y="88771"/>
                  </a:lnTo>
                  <a:lnTo>
                    <a:pt x="19747" y="88815"/>
                  </a:lnTo>
                  <a:lnTo>
                    <a:pt x="19791" y="88815"/>
                  </a:lnTo>
                  <a:lnTo>
                    <a:pt x="19922" y="88771"/>
                  </a:lnTo>
                  <a:lnTo>
                    <a:pt x="19966" y="88727"/>
                  </a:lnTo>
                  <a:lnTo>
                    <a:pt x="19966" y="88639"/>
                  </a:lnTo>
                  <a:lnTo>
                    <a:pt x="20054" y="87191"/>
                  </a:lnTo>
                  <a:lnTo>
                    <a:pt x="20273" y="84997"/>
                  </a:lnTo>
                  <a:lnTo>
                    <a:pt x="20405" y="82759"/>
                  </a:lnTo>
                  <a:lnTo>
                    <a:pt x="20405" y="82715"/>
                  </a:lnTo>
                  <a:lnTo>
                    <a:pt x="20098" y="80083"/>
                  </a:lnTo>
                  <a:lnTo>
                    <a:pt x="19791" y="77889"/>
                  </a:lnTo>
                  <a:lnTo>
                    <a:pt x="19791" y="77845"/>
                  </a:lnTo>
                  <a:lnTo>
                    <a:pt x="19133" y="76397"/>
                  </a:lnTo>
                  <a:lnTo>
                    <a:pt x="19133" y="76353"/>
                  </a:lnTo>
                  <a:lnTo>
                    <a:pt x="18211" y="74905"/>
                  </a:lnTo>
                  <a:lnTo>
                    <a:pt x="18167" y="74861"/>
                  </a:lnTo>
                  <a:lnTo>
                    <a:pt x="16587" y="74071"/>
                  </a:lnTo>
                  <a:lnTo>
                    <a:pt x="14964" y="73062"/>
                  </a:lnTo>
                  <a:lnTo>
                    <a:pt x="13121" y="71658"/>
                  </a:lnTo>
                  <a:lnTo>
                    <a:pt x="11102" y="70078"/>
                  </a:lnTo>
                  <a:lnTo>
                    <a:pt x="9216" y="68410"/>
                  </a:lnTo>
                  <a:lnTo>
                    <a:pt x="6846" y="66129"/>
                  </a:lnTo>
                  <a:lnTo>
                    <a:pt x="6627" y="65646"/>
                  </a:lnTo>
                  <a:lnTo>
                    <a:pt x="6539" y="61346"/>
                  </a:lnTo>
                  <a:lnTo>
                    <a:pt x="6539" y="58625"/>
                  </a:lnTo>
                  <a:lnTo>
                    <a:pt x="6627" y="56343"/>
                  </a:lnTo>
                  <a:lnTo>
                    <a:pt x="6714" y="51648"/>
                  </a:lnTo>
                  <a:lnTo>
                    <a:pt x="6714" y="51604"/>
                  </a:lnTo>
                  <a:lnTo>
                    <a:pt x="6232" y="48884"/>
                  </a:lnTo>
                  <a:lnTo>
                    <a:pt x="5925" y="46690"/>
                  </a:lnTo>
                  <a:lnTo>
                    <a:pt x="6012" y="44232"/>
                  </a:lnTo>
                  <a:lnTo>
                    <a:pt x="6012" y="44188"/>
                  </a:lnTo>
                  <a:lnTo>
                    <a:pt x="5837" y="42916"/>
                  </a:lnTo>
                  <a:lnTo>
                    <a:pt x="5310" y="40897"/>
                  </a:lnTo>
                  <a:lnTo>
                    <a:pt x="4696" y="39230"/>
                  </a:lnTo>
                  <a:lnTo>
                    <a:pt x="3818" y="36992"/>
                  </a:lnTo>
                  <a:lnTo>
                    <a:pt x="2765" y="34447"/>
                  </a:lnTo>
                  <a:lnTo>
                    <a:pt x="1800" y="31858"/>
                  </a:lnTo>
                  <a:lnTo>
                    <a:pt x="1142" y="29489"/>
                  </a:lnTo>
                  <a:lnTo>
                    <a:pt x="483" y="25495"/>
                  </a:lnTo>
                  <a:lnTo>
                    <a:pt x="352" y="22248"/>
                  </a:lnTo>
                  <a:lnTo>
                    <a:pt x="527" y="20800"/>
                  </a:lnTo>
                  <a:lnTo>
                    <a:pt x="1493" y="17992"/>
                  </a:lnTo>
                  <a:lnTo>
                    <a:pt x="3599" y="13341"/>
                  </a:lnTo>
                  <a:lnTo>
                    <a:pt x="4608" y="12068"/>
                  </a:lnTo>
                  <a:lnTo>
                    <a:pt x="5091" y="11410"/>
                  </a:lnTo>
                  <a:lnTo>
                    <a:pt x="5573" y="10796"/>
                  </a:lnTo>
                  <a:lnTo>
                    <a:pt x="6144" y="10181"/>
                  </a:lnTo>
                  <a:lnTo>
                    <a:pt x="6758" y="9567"/>
                  </a:lnTo>
                  <a:lnTo>
                    <a:pt x="7373" y="8996"/>
                  </a:lnTo>
                  <a:lnTo>
                    <a:pt x="8031" y="8426"/>
                  </a:lnTo>
                  <a:lnTo>
                    <a:pt x="9435" y="7329"/>
                  </a:lnTo>
                  <a:lnTo>
                    <a:pt x="10927" y="6320"/>
                  </a:lnTo>
                  <a:lnTo>
                    <a:pt x="12419" y="5354"/>
                  </a:lnTo>
                  <a:lnTo>
                    <a:pt x="13955" y="4389"/>
                  </a:lnTo>
                  <a:lnTo>
                    <a:pt x="15490" y="3468"/>
                  </a:lnTo>
                  <a:lnTo>
                    <a:pt x="17684" y="2151"/>
                  </a:lnTo>
                  <a:lnTo>
                    <a:pt x="21019" y="308"/>
                  </a:lnTo>
                  <a:lnTo>
                    <a:pt x="21063" y="264"/>
                  </a:lnTo>
                  <a:lnTo>
                    <a:pt x="21107" y="220"/>
                  </a:lnTo>
                  <a:lnTo>
                    <a:pt x="21107" y="133"/>
                  </a:lnTo>
                  <a:lnTo>
                    <a:pt x="21063" y="89"/>
                  </a:lnTo>
                  <a:lnTo>
                    <a:pt x="21019" y="45"/>
                  </a:lnTo>
                  <a:lnTo>
                    <a:pt x="20976"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 name="Google Shape;1399;p17"/>
            <p:cNvSpPr/>
            <p:nvPr/>
          </p:nvSpPr>
          <p:spPr>
            <a:xfrm>
              <a:off x="261150" y="2997350"/>
              <a:ext cx="377400" cy="1344975"/>
            </a:xfrm>
            <a:custGeom>
              <a:rect b="b" l="l" r="r" t="t"/>
              <a:pathLst>
                <a:path extrusionOk="0" h="53799" w="15096">
                  <a:moveTo>
                    <a:pt x="88" y="1"/>
                  </a:moveTo>
                  <a:lnTo>
                    <a:pt x="44" y="45"/>
                  </a:lnTo>
                  <a:lnTo>
                    <a:pt x="0" y="89"/>
                  </a:lnTo>
                  <a:lnTo>
                    <a:pt x="0" y="176"/>
                  </a:lnTo>
                  <a:lnTo>
                    <a:pt x="0" y="220"/>
                  </a:lnTo>
                  <a:lnTo>
                    <a:pt x="2326" y="5223"/>
                  </a:lnTo>
                  <a:lnTo>
                    <a:pt x="4871" y="9479"/>
                  </a:lnTo>
                  <a:lnTo>
                    <a:pt x="6670" y="12989"/>
                  </a:lnTo>
                  <a:lnTo>
                    <a:pt x="8206" y="16149"/>
                  </a:lnTo>
                  <a:lnTo>
                    <a:pt x="8996" y="17904"/>
                  </a:lnTo>
                  <a:lnTo>
                    <a:pt x="9259" y="18694"/>
                  </a:lnTo>
                  <a:lnTo>
                    <a:pt x="9347" y="21283"/>
                  </a:lnTo>
                  <a:lnTo>
                    <a:pt x="9391" y="25671"/>
                  </a:lnTo>
                  <a:lnTo>
                    <a:pt x="9391" y="28918"/>
                  </a:lnTo>
                  <a:lnTo>
                    <a:pt x="9479" y="36114"/>
                  </a:lnTo>
                  <a:lnTo>
                    <a:pt x="9830" y="42433"/>
                  </a:lnTo>
                  <a:lnTo>
                    <a:pt x="9961" y="43442"/>
                  </a:lnTo>
                  <a:lnTo>
                    <a:pt x="9961" y="43486"/>
                  </a:lnTo>
                  <a:lnTo>
                    <a:pt x="10751" y="45505"/>
                  </a:lnTo>
                  <a:lnTo>
                    <a:pt x="11936" y="48006"/>
                  </a:lnTo>
                  <a:lnTo>
                    <a:pt x="12901" y="49980"/>
                  </a:lnTo>
                  <a:lnTo>
                    <a:pt x="13603" y="51604"/>
                  </a:lnTo>
                  <a:lnTo>
                    <a:pt x="14744" y="53710"/>
                  </a:lnTo>
                  <a:lnTo>
                    <a:pt x="14832" y="53754"/>
                  </a:lnTo>
                  <a:lnTo>
                    <a:pt x="14920" y="53798"/>
                  </a:lnTo>
                  <a:lnTo>
                    <a:pt x="15008" y="53754"/>
                  </a:lnTo>
                  <a:lnTo>
                    <a:pt x="15052" y="53710"/>
                  </a:lnTo>
                  <a:lnTo>
                    <a:pt x="15095" y="53666"/>
                  </a:lnTo>
                  <a:lnTo>
                    <a:pt x="15095" y="53623"/>
                  </a:lnTo>
                  <a:lnTo>
                    <a:pt x="15052" y="53535"/>
                  </a:lnTo>
                  <a:lnTo>
                    <a:pt x="13911" y="51428"/>
                  </a:lnTo>
                  <a:lnTo>
                    <a:pt x="13209" y="49849"/>
                  </a:lnTo>
                  <a:lnTo>
                    <a:pt x="12243" y="47830"/>
                  </a:lnTo>
                  <a:lnTo>
                    <a:pt x="11058" y="45373"/>
                  </a:lnTo>
                  <a:lnTo>
                    <a:pt x="10312" y="43398"/>
                  </a:lnTo>
                  <a:lnTo>
                    <a:pt x="10181" y="42433"/>
                  </a:lnTo>
                  <a:lnTo>
                    <a:pt x="9830" y="36114"/>
                  </a:lnTo>
                  <a:lnTo>
                    <a:pt x="9742" y="28918"/>
                  </a:lnTo>
                  <a:lnTo>
                    <a:pt x="9742" y="25671"/>
                  </a:lnTo>
                  <a:lnTo>
                    <a:pt x="9698" y="21283"/>
                  </a:lnTo>
                  <a:lnTo>
                    <a:pt x="9610" y="18650"/>
                  </a:lnTo>
                  <a:lnTo>
                    <a:pt x="9566" y="18606"/>
                  </a:lnTo>
                  <a:lnTo>
                    <a:pt x="9303" y="17816"/>
                  </a:lnTo>
                  <a:lnTo>
                    <a:pt x="8513" y="16017"/>
                  </a:lnTo>
                  <a:lnTo>
                    <a:pt x="6977" y="12814"/>
                  </a:lnTo>
                  <a:lnTo>
                    <a:pt x="5178" y="9347"/>
                  </a:lnTo>
                  <a:lnTo>
                    <a:pt x="2633" y="5047"/>
                  </a:lnTo>
                  <a:lnTo>
                    <a:pt x="308" y="89"/>
                  </a:lnTo>
                  <a:lnTo>
                    <a:pt x="264" y="45"/>
                  </a:lnTo>
                  <a:lnTo>
                    <a:pt x="220"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 name="Google Shape;1400;p17"/>
            <p:cNvSpPr/>
            <p:nvPr/>
          </p:nvSpPr>
          <p:spPr>
            <a:xfrm>
              <a:off x="238125" y="3076350"/>
              <a:ext cx="340075" cy="1220975"/>
            </a:xfrm>
            <a:custGeom>
              <a:rect b="b" l="l" r="r" t="t"/>
              <a:pathLst>
                <a:path extrusionOk="0" h="48839" w="13603">
                  <a:moveTo>
                    <a:pt x="132" y="0"/>
                  </a:moveTo>
                  <a:lnTo>
                    <a:pt x="44" y="44"/>
                  </a:lnTo>
                  <a:lnTo>
                    <a:pt x="44" y="88"/>
                  </a:lnTo>
                  <a:lnTo>
                    <a:pt x="0" y="176"/>
                  </a:lnTo>
                  <a:lnTo>
                    <a:pt x="0" y="220"/>
                  </a:lnTo>
                  <a:lnTo>
                    <a:pt x="1448" y="3905"/>
                  </a:lnTo>
                  <a:lnTo>
                    <a:pt x="1492" y="3949"/>
                  </a:lnTo>
                  <a:lnTo>
                    <a:pt x="4344" y="6889"/>
                  </a:lnTo>
                  <a:lnTo>
                    <a:pt x="6143" y="10136"/>
                  </a:lnTo>
                  <a:lnTo>
                    <a:pt x="7855" y="13603"/>
                  </a:lnTo>
                  <a:lnTo>
                    <a:pt x="8820" y="15490"/>
                  </a:lnTo>
                  <a:lnTo>
                    <a:pt x="9039" y="16631"/>
                  </a:lnTo>
                  <a:lnTo>
                    <a:pt x="9083" y="18825"/>
                  </a:lnTo>
                  <a:lnTo>
                    <a:pt x="9127" y="21019"/>
                  </a:lnTo>
                  <a:lnTo>
                    <a:pt x="9171" y="25407"/>
                  </a:lnTo>
                  <a:lnTo>
                    <a:pt x="9171" y="28303"/>
                  </a:lnTo>
                  <a:lnTo>
                    <a:pt x="9215" y="31243"/>
                  </a:lnTo>
                  <a:lnTo>
                    <a:pt x="9303" y="34227"/>
                  </a:lnTo>
                  <a:lnTo>
                    <a:pt x="9434" y="37167"/>
                  </a:lnTo>
                  <a:lnTo>
                    <a:pt x="9654" y="40546"/>
                  </a:lnTo>
                  <a:lnTo>
                    <a:pt x="9654" y="40633"/>
                  </a:lnTo>
                  <a:lnTo>
                    <a:pt x="12681" y="47347"/>
                  </a:lnTo>
                  <a:lnTo>
                    <a:pt x="13252" y="48751"/>
                  </a:lnTo>
                  <a:lnTo>
                    <a:pt x="13340" y="48839"/>
                  </a:lnTo>
                  <a:lnTo>
                    <a:pt x="13471" y="48839"/>
                  </a:lnTo>
                  <a:lnTo>
                    <a:pt x="13559" y="48795"/>
                  </a:lnTo>
                  <a:lnTo>
                    <a:pt x="13559" y="48751"/>
                  </a:lnTo>
                  <a:lnTo>
                    <a:pt x="13603" y="48707"/>
                  </a:lnTo>
                  <a:lnTo>
                    <a:pt x="13559" y="48620"/>
                  </a:lnTo>
                  <a:lnTo>
                    <a:pt x="13033" y="47215"/>
                  </a:lnTo>
                  <a:lnTo>
                    <a:pt x="10005" y="40502"/>
                  </a:lnTo>
                  <a:lnTo>
                    <a:pt x="9785" y="37167"/>
                  </a:lnTo>
                  <a:lnTo>
                    <a:pt x="9654" y="34183"/>
                  </a:lnTo>
                  <a:lnTo>
                    <a:pt x="9566" y="31243"/>
                  </a:lnTo>
                  <a:lnTo>
                    <a:pt x="9522" y="28303"/>
                  </a:lnTo>
                  <a:lnTo>
                    <a:pt x="9522" y="25407"/>
                  </a:lnTo>
                  <a:lnTo>
                    <a:pt x="9478" y="21019"/>
                  </a:lnTo>
                  <a:lnTo>
                    <a:pt x="9434" y="18825"/>
                  </a:lnTo>
                  <a:lnTo>
                    <a:pt x="9390" y="16631"/>
                  </a:lnTo>
                  <a:lnTo>
                    <a:pt x="9390" y="16587"/>
                  </a:lnTo>
                  <a:lnTo>
                    <a:pt x="9171" y="15402"/>
                  </a:lnTo>
                  <a:lnTo>
                    <a:pt x="9171" y="15314"/>
                  </a:lnTo>
                  <a:lnTo>
                    <a:pt x="8162" y="13428"/>
                  </a:lnTo>
                  <a:lnTo>
                    <a:pt x="6450" y="9961"/>
                  </a:lnTo>
                  <a:lnTo>
                    <a:pt x="4651" y="6714"/>
                  </a:lnTo>
                  <a:lnTo>
                    <a:pt x="4607" y="6670"/>
                  </a:lnTo>
                  <a:lnTo>
                    <a:pt x="1755" y="3730"/>
                  </a:lnTo>
                  <a:lnTo>
                    <a:pt x="351" y="132"/>
                  </a:lnTo>
                  <a:lnTo>
                    <a:pt x="307" y="44"/>
                  </a:lnTo>
                  <a:lnTo>
                    <a:pt x="263"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 name="Google Shape;1401;p17"/>
            <p:cNvSpPr/>
            <p:nvPr/>
          </p:nvSpPr>
          <p:spPr>
            <a:xfrm>
              <a:off x="343425" y="3363750"/>
              <a:ext cx="188700" cy="900675"/>
            </a:xfrm>
            <a:custGeom>
              <a:rect b="b" l="l" r="r" t="t"/>
              <a:pathLst>
                <a:path extrusionOk="0" h="36027" w="7548">
                  <a:moveTo>
                    <a:pt x="176" y="1"/>
                  </a:moveTo>
                  <a:lnTo>
                    <a:pt x="88" y="45"/>
                  </a:lnTo>
                  <a:lnTo>
                    <a:pt x="44" y="89"/>
                  </a:lnTo>
                  <a:lnTo>
                    <a:pt x="44" y="132"/>
                  </a:lnTo>
                  <a:lnTo>
                    <a:pt x="1" y="220"/>
                  </a:lnTo>
                  <a:lnTo>
                    <a:pt x="44" y="264"/>
                  </a:lnTo>
                  <a:lnTo>
                    <a:pt x="3467" y="6144"/>
                  </a:lnTo>
                  <a:lnTo>
                    <a:pt x="3686" y="10488"/>
                  </a:lnTo>
                  <a:lnTo>
                    <a:pt x="3774" y="13823"/>
                  </a:lnTo>
                  <a:lnTo>
                    <a:pt x="3774" y="16675"/>
                  </a:lnTo>
                  <a:lnTo>
                    <a:pt x="3862" y="21063"/>
                  </a:lnTo>
                  <a:lnTo>
                    <a:pt x="4257" y="28479"/>
                  </a:lnTo>
                  <a:lnTo>
                    <a:pt x="4432" y="29576"/>
                  </a:lnTo>
                  <a:lnTo>
                    <a:pt x="4432" y="29620"/>
                  </a:lnTo>
                  <a:lnTo>
                    <a:pt x="5705" y="32648"/>
                  </a:lnTo>
                  <a:lnTo>
                    <a:pt x="7197" y="35939"/>
                  </a:lnTo>
                  <a:lnTo>
                    <a:pt x="7285" y="36027"/>
                  </a:lnTo>
                  <a:lnTo>
                    <a:pt x="7460" y="36027"/>
                  </a:lnTo>
                  <a:lnTo>
                    <a:pt x="7504" y="35983"/>
                  </a:lnTo>
                  <a:lnTo>
                    <a:pt x="7548" y="35939"/>
                  </a:lnTo>
                  <a:lnTo>
                    <a:pt x="7548" y="35851"/>
                  </a:lnTo>
                  <a:lnTo>
                    <a:pt x="7548" y="35807"/>
                  </a:lnTo>
                  <a:lnTo>
                    <a:pt x="6012" y="32516"/>
                  </a:lnTo>
                  <a:lnTo>
                    <a:pt x="4784" y="29488"/>
                  </a:lnTo>
                  <a:lnTo>
                    <a:pt x="4608" y="28435"/>
                  </a:lnTo>
                  <a:lnTo>
                    <a:pt x="4213" y="21063"/>
                  </a:lnTo>
                  <a:lnTo>
                    <a:pt x="4125" y="16675"/>
                  </a:lnTo>
                  <a:lnTo>
                    <a:pt x="4125" y="13823"/>
                  </a:lnTo>
                  <a:lnTo>
                    <a:pt x="4038" y="10444"/>
                  </a:lnTo>
                  <a:lnTo>
                    <a:pt x="3818" y="6100"/>
                  </a:lnTo>
                  <a:lnTo>
                    <a:pt x="3818" y="6012"/>
                  </a:lnTo>
                  <a:lnTo>
                    <a:pt x="352" y="89"/>
                  </a:lnTo>
                  <a:lnTo>
                    <a:pt x="308" y="45"/>
                  </a:lnTo>
                  <a:lnTo>
                    <a:pt x="220" y="45"/>
                  </a:lnTo>
                  <a:lnTo>
                    <a:pt x="176"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 name="Google Shape;1402;p17"/>
            <p:cNvSpPr/>
            <p:nvPr/>
          </p:nvSpPr>
          <p:spPr>
            <a:xfrm>
              <a:off x="2699800" y="3180550"/>
              <a:ext cx="204075" cy="111925"/>
            </a:xfrm>
            <a:custGeom>
              <a:rect b="b" l="l" r="r" t="t"/>
              <a:pathLst>
                <a:path extrusionOk="0" h="4477" w="8163">
                  <a:moveTo>
                    <a:pt x="4828" y="1"/>
                  </a:moveTo>
                  <a:lnTo>
                    <a:pt x="4740" y="45"/>
                  </a:lnTo>
                  <a:lnTo>
                    <a:pt x="2590" y="1054"/>
                  </a:lnTo>
                  <a:lnTo>
                    <a:pt x="922" y="1712"/>
                  </a:lnTo>
                  <a:lnTo>
                    <a:pt x="879" y="1756"/>
                  </a:lnTo>
                  <a:lnTo>
                    <a:pt x="220" y="2326"/>
                  </a:lnTo>
                  <a:lnTo>
                    <a:pt x="133" y="2414"/>
                  </a:lnTo>
                  <a:lnTo>
                    <a:pt x="1" y="2853"/>
                  </a:lnTo>
                  <a:lnTo>
                    <a:pt x="1" y="2941"/>
                  </a:lnTo>
                  <a:lnTo>
                    <a:pt x="176" y="3511"/>
                  </a:lnTo>
                  <a:lnTo>
                    <a:pt x="220" y="3555"/>
                  </a:lnTo>
                  <a:lnTo>
                    <a:pt x="703" y="4038"/>
                  </a:lnTo>
                  <a:lnTo>
                    <a:pt x="747" y="4038"/>
                  </a:lnTo>
                  <a:lnTo>
                    <a:pt x="1361" y="4345"/>
                  </a:lnTo>
                  <a:lnTo>
                    <a:pt x="1449" y="4389"/>
                  </a:lnTo>
                  <a:lnTo>
                    <a:pt x="3029" y="4477"/>
                  </a:lnTo>
                  <a:lnTo>
                    <a:pt x="3073" y="4477"/>
                  </a:lnTo>
                  <a:lnTo>
                    <a:pt x="5179" y="4038"/>
                  </a:lnTo>
                  <a:lnTo>
                    <a:pt x="8031" y="3204"/>
                  </a:lnTo>
                  <a:lnTo>
                    <a:pt x="8119" y="3160"/>
                  </a:lnTo>
                  <a:lnTo>
                    <a:pt x="8163" y="3116"/>
                  </a:lnTo>
                  <a:lnTo>
                    <a:pt x="8163" y="3029"/>
                  </a:lnTo>
                  <a:lnTo>
                    <a:pt x="8163" y="2985"/>
                  </a:lnTo>
                  <a:lnTo>
                    <a:pt x="8119" y="2897"/>
                  </a:lnTo>
                  <a:lnTo>
                    <a:pt x="8075" y="2897"/>
                  </a:lnTo>
                  <a:lnTo>
                    <a:pt x="8031" y="2853"/>
                  </a:lnTo>
                  <a:lnTo>
                    <a:pt x="7943" y="2853"/>
                  </a:lnTo>
                  <a:lnTo>
                    <a:pt x="5091" y="3687"/>
                  </a:lnTo>
                  <a:lnTo>
                    <a:pt x="3029" y="4126"/>
                  </a:lnTo>
                  <a:lnTo>
                    <a:pt x="1493" y="4038"/>
                  </a:lnTo>
                  <a:lnTo>
                    <a:pt x="922" y="3774"/>
                  </a:lnTo>
                  <a:lnTo>
                    <a:pt x="527" y="3336"/>
                  </a:lnTo>
                  <a:lnTo>
                    <a:pt x="352" y="2897"/>
                  </a:lnTo>
                  <a:lnTo>
                    <a:pt x="484" y="2590"/>
                  </a:lnTo>
                  <a:lnTo>
                    <a:pt x="1098" y="2063"/>
                  </a:lnTo>
                  <a:lnTo>
                    <a:pt x="2722" y="1361"/>
                  </a:lnTo>
                  <a:lnTo>
                    <a:pt x="4916" y="352"/>
                  </a:lnTo>
                  <a:lnTo>
                    <a:pt x="4959" y="308"/>
                  </a:lnTo>
                  <a:lnTo>
                    <a:pt x="5003" y="264"/>
                  </a:lnTo>
                  <a:lnTo>
                    <a:pt x="5003" y="176"/>
                  </a:lnTo>
                  <a:lnTo>
                    <a:pt x="5003" y="132"/>
                  </a:lnTo>
                  <a:lnTo>
                    <a:pt x="4959" y="45"/>
                  </a:lnTo>
                  <a:lnTo>
                    <a:pt x="4872" y="45"/>
                  </a:lnTo>
                  <a:lnTo>
                    <a:pt x="4828"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 name="Google Shape;1403;p17"/>
            <p:cNvSpPr/>
            <p:nvPr/>
          </p:nvSpPr>
          <p:spPr>
            <a:xfrm>
              <a:off x="3153975" y="3567800"/>
              <a:ext cx="561700" cy="625325"/>
            </a:xfrm>
            <a:custGeom>
              <a:rect b="b" l="l" r="r" t="t"/>
              <a:pathLst>
                <a:path extrusionOk="0" h="25013" w="22468">
                  <a:moveTo>
                    <a:pt x="3774" y="1"/>
                  </a:moveTo>
                  <a:lnTo>
                    <a:pt x="3730" y="44"/>
                  </a:lnTo>
                  <a:lnTo>
                    <a:pt x="3686" y="88"/>
                  </a:lnTo>
                  <a:lnTo>
                    <a:pt x="2151" y="3599"/>
                  </a:lnTo>
                  <a:lnTo>
                    <a:pt x="1361" y="5442"/>
                  </a:lnTo>
                  <a:lnTo>
                    <a:pt x="1361" y="5486"/>
                  </a:lnTo>
                  <a:lnTo>
                    <a:pt x="703" y="8733"/>
                  </a:lnTo>
                  <a:lnTo>
                    <a:pt x="132" y="11629"/>
                  </a:lnTo>
                  <a:lnTo>
                    <a:pt x="0" y="12331"/>
                  </a:lnTo>
                  <a:lnTo>
                    <a:pt x="0" y="12463"/>
                  </a:lnTo>
                  <a:lnTo>
                    <a:pt x="88" y="12506"/>
                  </a:lnTo>
                  <a:lnTo>
                    <a:pt x="3335" y="14788"/>
                  </a:lnTo>
                  <a:lnTo>
                    <a:pt x="3862" y="15534"/>
                  </a:lnTo>
                  <a:lnTo>
                    <a:pt x="4915" y="17860"/>
                  </a:lnTo>
                  <a:lnTo>
                    <a:pt x="6012" y="19747"/>
                  </a:lnTo>
                  <a:lnTo>
                    <a:pt x="6012" y="19791"/>
                  </a:lnTo>
                  <a:lnTo>
                    <a:pt x="7241" y="21326"/>
                  </a:lnTo>
                  <a:lnTo>
                    <a:pt x="7285" y="21370"/>
                  </a:lnTo>
                  <a:lnTo>
                    <a:pt x="8645" y="22072"/>
                  </a:lnTo>
                  <a:lnTo>
                    <a:pt x="9523" y="22379"/>
                  </a:lnTo>
                  <a:lnTo>
                    <a:pt x="9566" y="22423"/>
                  </a:lnTo>
                  <a:lnTo>
                    <a:pt x="12243" y="22818"/>
                  </a:lnTo>
                  <a:lnTo>
                    <a:pt x="14525" y="23038"/>
                  </a:lnTo>
                  <a:lnTo>
                    <a:pt x="18079" y="24266"/>
                  </a:lnTo>
                  <a:lnTo>
                    <a:pt x="20273" y="24881"/>
                  </a:lnTo>
                  <a:lnTo>
                    <a:pt x="20317" y="24881"/>
                  </a:lnTo>
                  <a:lnTo>
                    <a:pt x="21326" y="25012"/>
                  </a:lnTo>
                  <a:lnTo>
                    <a:pt x="21414" y="25012"/>
                  </a:lnTo>
                  <a:lnTo>
                    <a:pt x="22336" y="24749"/>
                  </a:lnTo>
                  <a:lnTo>
                    <a:pt x="22423" y="24705"/>
                  </a:lnTo>
                  <a:lnTo>
                    <a:pt x="22467" y="24661"/>
                  </a:lnTo>
                  <a:lnTo>
                    <a:pt x="22467" y="24617"/>
                  </a:lnTo>
                  <a:lnTo>
                    <a:pt x="22467" y="24530"/>
                  </a:lnTo>
                  <a:lnTo>
                    <a:pt x="22467" y="24486"/>
                  </a:lnTo>
                  <a:lnTo>
                    <a:pt x="22423" y="24442"/>
                  </a:lnTo>
                  <a:lnTo>
                    <a:pt x="22336" y="24398"/>
                  </a:lnTo>
                  <a:lnTo>
                    <a:pt x="22248" y="24398"/>
                  </a:lnTo>
                  <a:lnTo>
                    <a:pt x="21326" y="24661"/>
                  </a:lnTo>
                  <a:lnTo>
                    <a:pt x="20361" y="24530"/>
                  </a:lnTo>
                  <a:lnTo>
                    <a:pt x="18211" y="23915"/>
                  </a:lnTo>
                  <a:lnTo>
                    <a:pt x="14613" y="22731"/>
                  </a:lnTo>
                  <a:lnTo>
                    <a:pt x="12287" y="22467"/>
                  </a:lnTo>
                  <a:lnTo>
                    <a:pt x="9610" y="22072"/>
                  </a:lnTo>
                  <a:lnTo>
                    <a:pt x="8777" y="21765"/>
                  </a:lnTo>
                  <a:lnTo>
                    <a:pt x="7460" y="21107"/>
                  </a:lnTo>
                  <a:lnTo>
                    <a:pt x="6319" y="19571"/>
                  </a:lnTo>
                  <a:lnTo>
                    <a:pt x="5222" y="17684"/>
                  </a:lnTo>
                  <a:lnTo>
                    <a:pt x="4169" y="15359"/>
                  </a:lnTo>
                  <a:lnTo>
                    <a:pt x="4169" y="15315"/>
                  </a:lnTo>
                  <a:lnTo>
                    <a:pt x="3643" y="14569"/>
                  </a:lnTo>
                  <a:lnTo>
                    <a:pt x="3599" y="14525"/>
                  </a:lnTo>
                  <a:lnTo>
                    <a:pt x="351" y="12287"/>
                  </a:lnTo>
                  <a:lnTo>
                    <a:pt x="483" y="11673"/>
                  </a:lnTo>
                  <a:lnTo>
                    <a:pt x="1054" y="8820"/>
                  </a:lnTo>
                  <a:lnTo>
                    <a:pt x="1712" y="5573"/>
                  </a:lnTo>
                  <a:lnTo>
                    <a:pt x="2458" y="3730"/>
                  </a:lnTo>
                  <a:lnTo>
                    <a:pt x="3994" y="220"/>
                  </a:lnTo>
                  <a:lnTo>
                    <a:pt x="3994" y="176"/>
                  </a:lnTo>
                  <a:lnTo>
                    <a:pt x="3994" y="88"/>
                  </a:lnTo>
                  <a:lnTo>
                    <a:pt x="3950" y="44"/>
                  </a:lnTo>
                  <a:lnTo>
                    <a:pt x="3906"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 name="Google Shape;1404;p17"/>
            <p:cNvSpPr/>
            <p:nvPr/>
          </p:nvSpPr>
          <p:spPr>
            <a:xfrm>
              <a:off x="2632900" y="3118025"/>
              <a:ext cx="307175" cy="222725"/>
            </a:xfrm>
            <a:custGeom>
              <a:rect b="b" l="l" r="r" t="t"/>
              <a:pathLst>
                <a:path extrusionOk="0" h="8909" w="12287">
                  <a:moveTo>
                    <a:pt x="4695" y="1"/>
                  </a:moveTo>
                  <a:lnTo>
                    <a:pt x="4608" y="44"/>
                  </a:lnTo>
                  <a:lnTo>
                    <a:pt x="4564" y="88"/>
                  </a:lnTo>
                  <a:lnTo>
                    <a:pt x="3116" y="2238"/>
                  </a:lnTo>
                  <a:lnTo>
                    <a:pt x="2106" y="3116"/>
                  </a:lnTo>
                  <a:lnTo>
                    <a:pt x="2106" y="3160"/>
                  </a:lnTo>
                  <a:lnTo>
                    <a:pt x="746" y="4784"/>
                  </a:lnTo>
                  <a:lnTo>
                    <a:pt x="746" y="4827"/>
                  </a:lnTo>
                  <a:lnTo>
                    <a:pt x="0" y="6232"/>
                  </a:lnTo>
                  <a:lnTo>
                    <a:pt x="0" y="6319"/>
                  </a:lnTo>
                  <a:lnTo>
                    <a:pt x="0" y="6407"/>
                  </a:lnTo>
                  <a:lnTo>
                    <a:pt x="307" y="6934"/>
                  </a:lnTo>
                  <a:lnTo>
                    <a:pt x="351" y="6978"/>
                  </a:lnTo>
                  <a:lnTo>
                    <a:pt x="2633" y="8426"/>
                  </a:lnTo>
                  <a:lnTo>
                    <a:pt x="2677" y="8469"/>
                  </a:lnTo>
                  <a:lnTo>
                    <a:pt x="5836" y="8908"/>
                  </a:lnTo>
                  <a:lnTo>
                    <a:pt x="5880" y="8908"/>
                  </a:lnTo>
                  <a:lnTo>
                    <a:pt x="8294" y="8294"/>
                  </a:lnTo>
                  <a:lnTo>
                    <a:pt x="10839" y="7285"/>
                  </a:lnTo>
                  <a:lnTo>
                    <a:pt x="12155" y="7021"/>
                  </a:lnTo>
                  <a:lnTo>
                    <a:pt x="12199" y="6978"/>
                  </a:lnTo>
                  <a:lnTo>
                    <a:pt x="12287" y="6934"/>
                  </a:lnTo>
                  <a:lnTo>
                    <a:pt x="12287" y="6890"/>
                  </a:lnTo>
                  <a:lnTo>
                    <a:pt x="12287" y="6802"/>
                  </a:lnTo>
                  <a:lnTo>
                    <a:pt x="12287" y="6758"/>
                  </a:lnTo>
                  <a:lnTo>
                    <a:pt x="12199" y="6714"/>
                  </a:lnTo>
                  <a:lnTo>
                    <a:pt x="12155" y="6670"/>
                  </a:lnTo>
                  <a:lnTo>
                    <a:pt x="12067" y="6670"/>
                  </a:lnTo>
                  <a:lnTo>
                    <a:pt x="10795" y="6934"/>
                  </a:lnTo>
                  <a:lnTo>
                    <a:pt x="10751" y="6934"/>
                  </a:lnTo>
                  <a:lnTo>
                    <a:pt x="8206" y="7987"/>
                  </a:lnTo>
                  <a:lnTo>
                    <a:pt x="5836" y="8557"/>
                  </a:lnTo>
                  <a:lnTo>
                    <a:pt x="2765" y="8118"/>
                  </a:lnTo>
                  <a:lnTo>
                    <a:pt x="615" y="6714"/>
                  </a:lnTo>
                  <a:lnTo>
                    <a:pt x="351" y="6319"/>
                  </a:lnTo>
                  <a:lnTo>
                    <a:pt x="1053" y="5003"/>
                  </a:lnTo>
                  <a:lnTo>
                    <a:pt x="2370" y="3379"/>
                  </a:lnTo>
                  <a:lnTo>
                    <a:pt x="3379" y="2502"/>
                  </a:lnTo>
                  <a:lnTo>
                    <a:pt x="3423" y="2458"/>
                  </a:lnTo>
                  <a:lnTo>
                    <a:pt x="4871" y="308"/>
                  </a:lnTo>
                  <a:lnTo>
                    <a:pt x="4871" y="220"/>
                  </a:lnTo>
                  <a:lnTo>
                    <a:pt x="4871" y="176"/>
                  </a:lnTo>
                  <a:lnTo>
                    <a:pt x="4871" y="88"/>
                  </a:lnTo>
                  <a:lnTo>
                    <a:pt x="4827" y="44"/>
                  </a:lnTo>
                  <a:lnTo>
                    <a:pt x="4739"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 name="Google Shape;1405;p17"/>
            <p:cNvSpPr/>
            <p:nvPr/>
          </p:nvSpPr>
          <p:spPr>
            <a:xfrm>
              <a:off x="3084850" y="3493200"/>
              <a:ext cx="603400" cy="716375"/>
            </a:xfrm>
            <a:custGeom>
              <a:rect b="b" l="l" r="r" t="t"/>
              <a:pathLst>
                <a:path extrusionOk="0" h="28655" w="24136">
                  <a:moveTo>
                    <a:pt x="3248" y="1"/>
                  </a:moveTo>
                  <a:lnTo>
                    <a:pt x="3204" y="45"/>
                  </a:lnTo>
                  <a:lnTo>
                    <a:pt x="3160" y="88"/>
                  </a:lnTo>
                  <a:lnTo>
                    <a:pt x="3116" y="176"/>
                  </a:lnTo>
                  <a:lnTo>
                    <a:pt x="2941" y="1361"/>
                  </a:lnTo>
                  <a:lnTo>
                    <a:pt x="1756" y="4520"/>
                  </a:lnTo>
                  <a:lnTo>
                    <a:pt x="1142" y="6539"/>
                  </a:lnTo>
                  <a:lnTo>
                    <a:pt x="1098" y="6539"/>
                  </a:lnTo>
                  <a:lnTo>
                    <a:pt x="879" y="8864"/>
                  </a:lnTo>
                  <a:lnTo>
                    <a:pt x="45" y="13165"/>
                  </a:lnTo>
                  <a:lnTo>
                    <a:pt x="45" y="13209"/>
                  </a:lnTo>
                  <a:lnTo>
                    <a:pt x="1" y="15534"/>
                  </a:lnTo>
                  <a:lnTo>
                    <a:pt x="45" y="16895"/>
                  </a:lnTo>
                  <a:lnTo>
                    <a:pt x="45" y="16982"/>
                  </a:lnTo>
                  <a:lnTo>
                    <a:pt x="440" y="17641"/>
                  </a:lnTo>
                  <a:lnTo>
                    <a:pt x="484" y="17728"/>
                  </a:lnTo>
                  <a:lnTo>
                    <a:pt x="1317" y="18255"/>
                  </a:lnTo>
                  <a:lnTo>
                    <a:pt x="1361" y="18255"/>
                  </a:lnTo>
                  <a:lnTo>
                    <a:pt x="4082" y="19264"/>
                  </a:lnTo>
                  <a:lnTo>
                    <a:pt x="5530" y="20010"/>
                  </a:lnTo>
                  <a:lnTo>
                    <a:pt x="7066" y="22248"/>
                  </a:lnTo>
                  <a:lnTo>
                    <a:pt x="8602" y="24442"/>
                  </a:lnTo>
                  <a:lnTo>
                    <a:pt x="9479" y="25495"/>
                  </a:lnTo>
                  <a:lnTo>
                    <a:pt x="9523" y="25539"/>
                  </a:lnTo>
                  <a:lnTo>
                    <a:pt x="11585" y="26417"/>
                  </a:lnTo>
                  <a:lnTo>
                    <a:pt x="11629" y="26417"/>
                  </a:lnTo>
                  <a:lnTo>
                    <a:pt x="13779" y="26812"/>
                  </a:lnTo>
                  <a:lnTo>
                    <a:pt x="16412" y="27163"/>
                  </a:lnTo>
                  <a:lnTo>
                    <a:pt x="17816" y="27250"/>
                  </a:lnTo>
                  <a:lnTo>
                    <a:pt x="20449" y="28128"/>
                  </a:lnTo>
                  <a:lnTo>
                    <a:pt x="22248" y="28655"/>
                  </a:lnTo>
                  <a:lnTo>
                    <a:pt x="23389" y="28655"/>
                  </a:lnTo>
                  <a:lnTo>
                    <a:pt x="24004" y="28479"/>
                  </a:lnTo>
                  <a:lnTo>
                    <a:pt x="24048" y="28435"/>
                  </a:lnTo>
                  <a:lnTo>
                    <a:pt x="24091" y="28391"/>
                  </a:lnTo>
                  <a:lnTo>
                    <a:pt x="24135" y="28347"/>
                  </a:lnTo>
                  <a:lnTo>
                    <a:pt x="24091" y="28260"/>
                  </a:lnTo>
                  <a:lnTo>
                    <a:pt x="24091" y="28216"/>
                  </a:lnTo>
                  <a:lnTo>
                    <a:pt x="24004" y="28172"/>
                  </a:lnTo>
                  <a:lnTo>
                    <a:pt x="23960" y="28128"/>
                  </a:lnTo>
                  <a:lnTo>
                    <a:pt x="23872" y="28128"/>
                  </a:lnTo>
                  <a:lnTo>
                    <a:pt x="23302" y="28303"/>
                  </a:lnTo>
                  <a:lnTo>
                    <a:pt x="22336" y="28303"/>
                  </a:lnTo>
                  <a:lnTo>
                    <a:pt x="20537" y="27821"/>
                  </a:lnTo>
                  <a:lnTo>
                    <a:pt x="17904" y="26943"/>
                  </a:lnTo>
                  <a:lnTo>
                    <a:pt x="17860" y="26899"/>
                  </a:lnTo>
                  <a:lnTo>
                    <a:pt x="16456" y="26812"/>
                  </a:lnTo>
                  <a:lnTo>
                    <a:pt x="13823" y="26504"/>
                  </a:lnTo>
                  <a:lnTo>
                    <a:pt x="11673" y="26109"/>
                  </a:lnTo>
                  <a:lnTo>
                    <a:pt x="9699" y="25232"/>
                  </a:lnTo>
                  <a:lnTo>
                    <a:pt x="8865" y="24223"/>
                  </a:lnTo>
                  <a:lnTo>
                    <a:pt x="7373" y="22029"/>
                  </a:lnTo>
                  <a:lnTo>
                    <a:pt x="5793" y="19791"/>
                  </a:lnTo>
                  <a:lnTo>
                    <a:pt x="5705" y="19747"/>
                  </a:lnTo>
                  <a:lnTo>
                    <a:pt x="4214" y="18957"/>
                  </a:lnTo>
                  <a:lnTo>
                    <a:pt x="4214" y="18913"/>
                  </a:lnTo>
                  <a:lnTo>
                    <a:pt x="1493" y="17948"/>
                  </a:lnTo>
                  <a:lnTo>
                    <a:pt x="703" y="17421"/>
                  </a:lnTo>
                  <a:lnTo>
                    <a:pt x="396" y="16851"/>
                  </a:lnTo>
                  <a:lnTo>
                    <a:pt x="352" y="15490"/>
                  </a:lnTo>
                  <a:lnTo>
                    <a:pt x="396" y="13209"/>
                  </a:lnTo>
                  <a:lnTo>
                    <a:pt x="1230" y="8908"/>
                  </a:lnTo>
                  <a:lnTo>
                    <a:pt x="1449" y="6627"/>
                  </a:lnTo>
                  <a:lnTo>
                    <a:pt x="2107" y="4652"/>
                  </a:lnTo>
                  <a:lnTo>
                    <a:pt x="3292" y="1493"/>
                  </a:lnTo>
                  <a:lnTo>
                    <a:pt x="3292" y="1449"/>
                  </a:lnTo>
                  <a:lnTo>
                    <a:pt x="3468" y="220"/>
                  </a:lnTo>
                  <a:lnTo>
                    <a:pt x="3468" y="132"/>
                  </a:lnTo>
                  <a:lnTo>
                    <a:pt x="3468" y="88"/>
                  </a:lnTo>
                  <a:lnTo>
                    <a:pt x="3380" y="45"/>
                  </a:lnTo>
                  <a:lnTo>
                    <a:pt x="3336"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 name="Google Shape;1406;p17"/>
            <p:cNvSpPr/>
            <p:nvPr/>
          </p:nvSpPr>
          <p:spPr>
            <a:xfrm>
              <a:off x="2512225" y="3058800"/>
              <a:ext cx="1147500" cy="1171625"/>
            </a:xfrm>
            <a:custGeom>
              <a:rect b="b" l="l" r="r" t="t"/>
              <a:pathLst>
                <a:path extrusionOk="0" h="46865" w="45900">
                  <a:moveTo>
                    <a:pt x="6846" y="0"/>
                  </a:moveTo>
                  <a:lnTo>
                    <a:pt x="6802" y="44"/>
                  </a:lnTo>
                  <a:lnTo>
                    <a:pt x="6758" y="88"/>
                  </a:lnTo>
                  <a:lnTo>
                    <a:pt x="5222" y="2721"/>
                  </a:lnTo>
                  <a:lnTo>
                    <a:pt x="4037" y="4827"/>
                  </a:lnTo>
                  <a:lnTo>
                    <a:pt x="1405" y="8557"/>
                  </a:lnTo>
                  <a:lnTo>
                    <a:pt x="176" y="10400"/>
                  </a:lnTo>
                  <a:lnTo>
                    <a:pt x="44" y="10531"/>
                  </a:lnTo>
                  <a:lnTo>
                    <a:pt x="0" y="10619"/>
                  </a:lnTo>
                  <a:lnTo>
                    <a:pt x="0" y="10707"/>
                  </a:lnTo>
                  <a:lnTo>
                    <a:pt x="0" y="10795"/>
                  </a:lnTo>
                  <a:lnTo>
                    <a:pt x="88" y="10838"/>
                  </a:lnTo>
                  <a:lnTo>
                    <a:pt x="2765" y="11848"/>
                  </a:lnTo>
                  <a:lnTo>
                    <a:pt x="5222" y="12901"/>
                  </a:lnTo>
                  <a:lnTo>
                    <a:pt x="7855" y="13603"/>
                  </a:lnTo>
                  <a:lnTo>
                    <a:pt x="7899" y="13603"/>
                  </a:lnTo>
                  <a:lnTo>
                    <a:pt x="10619" y="13954"/>
                  </a:lnTo>
                  <a:lnTo>
                    <a:pt x="10663" y="13954"/>
                  </a:lnTo>
                  <a:lnTo>
                    <a:pt x="11936" y="13866"/>
                  </a:lnTo>
                  <a:lnTo>
                    <a:pt x="11980" y="13822"/>
                  </a:lnTo>
                  <a:lnTo>
                    <a:pt x="15095" y="12989"/>
                  </a:lnTo>
                  <a:lnTo>
                    <a:pt x="15139" y="12945"/>
                  </a:lnTo>
                  <a:lnTo>
                    <a:pt x="17289" y="11892"/>
                  </a:lnTo>
                  <a:lnTo>
                    <a:pt x="18430" y="11628"/>
                  </a:lnTo>
                  <a:lnTo>
                    <a:pt x="19264" y="11716"/>
                  </a:lnTo>
                  <a:lnTo>
                    <a:pt x="21502" y="15139"/>
                  </a:lnTo>
                  <a:lnTo>
                    <a:pt x="22028" y="16543"/>
                  </a:lnTo>
                  <a:lnTo>
                    <a:pt x="22116" y="17684"/>
                  </a:lnTo>
                  <a:lnTo>
                    <a:pt x="21546" y="19790"/>
                  </a:lnTo>
                  <a:lnTo>
                    <a:pt x="21019" y="21940"/>
                  </a:lnTo>
                  <a:lnTo>
                    <a:pt x="20712" y="24310"/>
                  </a:lnTo>
                  <a:lnTo>
                    <a:pt x="20536" y="26943"/>
                  </a:lnTo>
                  <a:lnTo>
                    <a:pt x="20054" y="29093"/>
                  </a:lnTo>
                  <a:lnTo>
                    <a:pt x="20054" y="29137"/>
                  </a:lnTo>
                  <a:lnTo>
                    <a:pt x="19966" y="31067"/>
                  </a:lnTo>
                  <a:lnTo>
                    <a:pt x="19001" y="35148"/>
                  </a:lnTo>
                  <a:lnTo>
                    <a:pt x="18957" y="35675"/>
                  </a:lnTo>
                  <a:lnTo>
                    <a:pt x="18957" y="35763"/>
                  </a:lnTo>
                  <a:lnTo>
                    <a:pt x="19044" y="35850"/>
                  </a:lnTo>
                  <a:lnTo>
                    <a:pt x="19834" y="36333"/>
                  </a:lnTo>
                  <a:lnTo>
                    <a:pt x="19878" y="36333"/>
                  </a:lnTo>
                  <a:lnTo>
                    <a:pt x="23871" y="37649"/>
                  </a:lnTo>
                  <a:lnTo>
                    <a:pt x="26636" y="38702"/>
                  </a:lnTo>
                  <a:lnTo>
                    <a:pt x="28216" y="39317"/>
                  </a:lnTo>
                  <a:lnTo>
                    <a:pt x="28830" y="39975"/>
                  </a:lnTo>
                  <a:lnTo>
                    <a:pt x="30410" y="42301"/>
                  </a:lnTo>
                  <a:lnTo>
                    <a:pt x="31507" y="43749"/>
                  </a:lnTo>
                  <a:lnTo>
                    <a:pt x="31550" y="43793"/>
                  </a:lnTo>
                  <a:lnTo>
                    <a:pt x="32209" y="44231"/>
                  </a:lnTo>
                  <a:lnTo>
                    <a:pt x="34359" y="45065"/>
                  </a:lnTo>
                  <a:lnTo>
                    <a:pt x="34403" y="45065"/>
                  </a:lnTo>
                  <a:lnTo>
                    <a:pt x="38220" y="45592"/>
                  </a:lnTo>
                  <a:lnTo>
                    <a:pt x="40765" y="45767"/>
                  </a:lnTo>
                  <a:lnTo>
                    <a:pt x="43969" y="46733"/>
                  </a:lnTo>
                  <a:lnTo>
                    <a:pt x="44758" y="46864"/>
                  </a:lnTo>
                  <a:lnTo>
                    <a:pt x="44846" y="46864"/>
                  </a:lnTo>
                  <a:lnTo>
                    <a:pt x="45768" y="46601"/>
                  </a:lnTo>
                  <a:lnTo>
                    <a:pt x="45812" y="46601"/>
                  </a:lnTo>
                  <a:lnTo>
                    <a:pt x="45855" y="46513"/>
                  </a:lnTo>
                  <a:lnTo>
                    <a:pt x="45899" y="46469"/>
                  </a:lnTo>
                  <a:lnTo>
                    <a:pt x="45855" y="46382"/>
                  </a:lnTo>
                  <a:lnTo>
                    <a:pt x="45855" y="46338"/>
                  </a:lnTo>
                  <a:lnTo>
                    <a:pt x="45812" y="46294"/>
                  </a:lnTo>
                  <a:lnTo>
                    <a:pt x="45724" y="46250"/>
                  </a:lnTo>
                  <a:lnTo>
                    <a:pt x="45680" y="46294"/>
                  </a:lnTo>
                  <a:lnTo>
                    <a:pt x="44758" y="46513"/>
                  </a:lnTo>
                  <a:lnTo>
                    <a:pt x="44056" y="46382"/>
                  </a:lnTo>
                  <a:lnTo>
                    <a:pt x="40853" y="45416"/>
                  </a:lnTo>
                  <a:lnTo>
                    <a:pt x="40809" y="45416"/>
                  </a:lnTo>
                  <a:lnTo>
                    <a:pt x="38264" y="45241"/>
                  </a:lnTo>
                  <a:lnTo>
                    <a:pt x="34490" y="44714"/>
                  </a:lnTo>
                  <a:lnTo>
                    <a:pt x="32384" y="43924"/>
                  </a:lnTo>
                  <a:lnTo>
                    <a:pt x="31770" y="43529"/>
                  </a:lnTo>
                  <a:lnTo>
                    <a:pt x="30717" y="42081"/>
                  </a:lnTo>
                  <a:lnTo>
                    <a:pt x="29093" y="39756"/>
                  </a:lnTo>
                  <a:lnTo>
                    <a:pt x="28435" y="39054"/>
                  </a:lnTo>
                  <a:lnTo>
                    <a:pt x="28347" y="39010"/>
                  </a:lnTo>
                  <a:lnTo>
                    <a:pt x="26767" y="38351"/>
                  </a:lnTo>
                  <a:lnTo>
                    <a:pt x="24003" y="37342"/>
                  </a:lnTo>
                  <a:lnTo>
                    <a:pt x="20010" y="35982"/>
                  </a:lnTo>
                  <a:lnTo>
                    <a:pt x="19308" y="35587"/>
                  </a:lnTo>
                  <a:lnTo>
                    <a:pt x="19352" y="35236"/>
                  </a:lnTo>
                  <a:lnTo>
                    <a:pt x="20273" y="31111"/>
                  </a:lnTo>
                  <a:lnTo>
                    <a:pt x="20317" y="31111"/>
                  </a:lnTo>
                  <a:lnTo>
                    <a:pt x="20405" y="29180"/>
                  </a:lnTo>
                  <a:lnTo>
                    <a:pt x="20887" y="26986"/>
                  </a:lnTo>
                  <a:lnTo>
                    <a:pt x="21063" y="24354"/>
                  </a:lnTo>
                  <a:lnTo>
                    <a:pt x="21326" y="21984"/>
                  </a:lnTo>
                  <a:lnTo>
                    <a:pt x="21897" y="19878"/>
                  </a:lnTo>
                  <a:lnTo>
                    <a:pt x="22467" y="17772"/>
                  </a:lnTo>
                  <a:lnTo>
                    <a:pt x="22467" y="17684"/>
                  </a:lnTo>
                  <a:lnTo>
                    <a:pt x="22379" y="16455"/>
                  </a:lnTo>
                  <a:lnTo>
                    <a:pt x="22336" y="16411"/>
                  </a:lnTo>
                  <a:lnTo>
                    <a:pt x="21809" y="15007"/>
                  </a:lnTo>
                  <a:lnTo>
                    <a:pt x="21809" y="14963"/>
                  </a:lnTo>
                  <a:lnTo>
                    <a:pt x="19527" y="11453"/>
                  </a:lnTo>
                  <a:lnTo>
                    <a:pt x="19483" y="11409"/>
                  </a:lnTo>
                  <a:lnTo>
                    <a:pt x="19396" y="11365"/>
                  </a:lnTo>
                  <a:lnTo>
                    <a:pt x="18430" y="11277"/>
                  </a:lnTo>
                  <a:lnTo>
                    <a:pt x="18386" y="11277"/>
                  </a:lnTo>
                  <a:lnTo>
                    <a:pt x="17202" y="11584"/>
                  </a:lnTo>
                  <a:lnTo>
                    <a:pt x="17158" y="11584"/>
                  </a:lnTo>
                  <a:lnTo>
                    <a:pt x="15007" y="12638"/>
                  </a:lnTo>
                  <a:lnTo>
                    <a:pt x="11892" y="13515"/>
                  </a:lnTo>
                  <a:lnTo>
                    <a:pt x="10663" y="13603"/>
                  </a:lnTo>
                  <a:lnTo>
                    <a:pt x="7943" y="13252"/>
                  </a:lnTo>
                  <a:lnTo>
                    <a:pt x="5354" y="12594"/>
                  </a:lnTo>
                  <a:lnTo>
                    <a:pt x="2896" y="11497"/>
                  </a:lnTo>
                  <a:lnTo>
                    <a:pt x="483" y="10575"/>
                  </a:lnTo>
                  <a:lnTo>
                    <a:pt x="1668" y="8732"/>
                  </a:lnTo>
                  <a:lnTo>
                    <a:pt x="4345" y="5046"/>
                  </a:lnTo>
                  <a:lnTo>
                    <a:pt x="4345" y="5002"/>
                  </a:lnTo>
                  <a:lnTo>
                    <a:pt x="5529" y="2896"/>
                  </a:lnTo>
                  <a:lnTo>
                    <a:pt x="7065" y="263"/>
                  </a:lnTo>
                  <a:lnTo>
                    <a:pt x="7065" y="219"/>
                  </a:lnTo>
                  <a:lnTo>
                    <a:pt x="7065" y="132"/>
                  </a:lnTo>
                  <a:lnTo>
                    <a:pt x="7021" y="88"/>
                  </a:lnTo>
                  <a:lnTo>
                    <a:pt x="6977" y="44"/>
                  </a:lnTo>
                  <a:lnTo>
                    <a:pt x="6933"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 name="Google Shape;1407;p17"/>
            <p:cNvSpPr/>
            <p:nvPr/>
          </p:nvSpPr>
          <p:spPr>
            <a:xfrm>
              <a:off x="1670800" y="3011625"/>
              <a:ext cx="1963700" cy="1351525"/>
            </a:xfrm>
            <a:custGeom>
              <a:rect b="b" l="l" r="r" t="t"/>
              <a:pathLst>
                <a:path extrusionOk="0" h="54061" w="78548">
                  <a:moveTo>
                    <a:pt x="38309" y="0"/>
                  </a:moveTo>
                  <a:lnTo>
                    <a:pt x="36246" y="1360"/>
                  </a:lnTo>
                  <a:lnTo>
                    <a:pt x="35676" y="1843"/>
                  </a:lnTo>
                  <a:lnTo>
                    <a:pt x="35632" y="1931"/>
                  </a:lnTo>
                  <a:lnTo>
                    <a:pt x="34447" y="4520"/>
                  </a:lnTo>
                  <a:lnTo>
                    <a:pt x="33262" y="7460"/>
                  </a:lnTo>
                  <a:lnTo>
                    <a:pt x="32824" y="8513"/>
                  </a:lnTo>
                  <a:lnTo>
                    <a:pt x="31639" y="8952"/>
                  </a:lnTo>
                  <a:lnTo>
                    <a:pt x="31595" y="8996"/>
                  </a:lnTo>
                  <a:lnTo>
                    <a:pt x="30059" y="9917"/>
                  </a:lnTo>
                  <a:lnTo>
                    <a:pt x="30015" y="9917"/>
                  </a:lnTo>
                  <a:lnTo>
                    <a:pt x="28962" y="10751"/>
                  </a:lnTo>
                  <a:lnTo>
                    <a:pt x="28962" y="10795"/>
                  </a:lnTo>
                  <a:lnTo>
                    <a:pt x="28260" y="11804"/>
                  </a:lnTo>
                  <a:lnTo>
                    <a:pt x="27251" y="13822"/>
                  </a:lnTo>
                  <a:lnTo>
                    <a:pt x="27251" y="13910"/>
                  </a:lnTo>
                  <a:lnTo>
                    <a:pt x="27339" y="16236"/>
                  </a:lnTo>
                  <a:lnTo>
                    <a:pt x="27339" y="18079"/>
                  </a:lnTo>
                  <a:lnTo>
                    <a:pt x="27031" y="18869"/>
                  </a:lnTo>
                  <a:lnTo>
                    <a:pt x="26768" y="19132"/>
                  </a:lnTo>
                  <a:lnTo>
                    <a:pt x="26461" y="19220"/>
                  </a:lnTo>
                  <a:lnTo>
                    <a:pt x="24750" y="18518"/>
                  </a:lnTo>
                  <a:lnTo>
                    <a:pt x="22468" y="18123"/>
                  </a:lnTo>
                  <a:lnTo>
                    <a:pt x="20274" y="17947"/>
                  </a:lnTo>
                  <a:lnTo>
                    <a:pt x="20230" y="17991"/>
                  </a:lnTo>
                  <a:lnTo>
                    <a:pt x="19484" y="18123"/>
                  </a:lnTo>
                  <a:lnTo>
                    <a:pt x="19396" y="18123"/>
                  </a:lnTo>
                  <a:lnTo>
                    <a:pt x="18650" y="18649"/>
                  </a:lnTo>
                  <a:lnTo>
                    <a:pt x="18036" y="18430"/>
                  </a:lnTo>
                  <a:lnTo>
                    <a:pt x="17948" y="18430"/>
                  </a:lnTo>
                  <a:lnTo>
                    <a:pt x="17246" y="18562"/>
                  </a:lnTo>
                  <a:lnTo>
                    <a:pt x="17202" y="18605"/>
                  </a:lnTo>
                  <a:lnTo>
                    <a:pt x="16368" y="19088"/>
                  </a:lnTo>
                  <a:lnTo>
                    <a:pt x="16325" y="19132"/>
                  </a:lnTo>
                  <a:lnTo>
                    <a:pt x="15622" y="19790"/>
                  </a:lnTo>
                  <a:lnTo>
                    <a:pt x="15579" y="19834"/>
                  </a:lnTo>
                  <a:lnTo>
                    <a:pt x="13648" y="23827"/>
                  </a:lnTo>
                  <a:lnTo>
                    <a:pt x="12288" y="26241"/>
                  </a:lnTo>
                  <a:lnTo>
                    <a:pt x="11542" y="27425"/>
                  </a:lnTo>
                  <a:lnTo>
                    <a:pt x="11542" y="27469"/>
                  </a:lnTo>
                  <a:lnTo>
                    <a:pt x="11191" y="28522"/>
                  </a:lnTo>
                  <a:lnTo>
                    <a:pt x="11147" y="28522"/>
                  </a:lnTo>
                  <a:lnTo>
                    <a:pt x="10620" y="31550"/>
                  </a:lnTo>
                  <a:lnTo>
                    <a:pt x="10620" y="32691"/>
                  </a:lnTo>
                  <a:lnTo>
                    <a:pt x="10532" y="33349"/>
                  </a:lnTo>
                  <a:lnTo>
                    <a:pt x="9567" y="35104"/>
                  </a:lnTo>
                  <a:lnTo>
                    <a:pt x="7943" y="37255"/>
                  </a:lnTo>
                  <a:lnTo>
                    <a:pt x="7943" y="37298"/>
                  </a:lnTo>
                  <a:lnTo>
                    <a:pt x="6978" y="39141"/>
                  </a:lnTo>
                  <a:lnTo>
                    <a:pt x="6144" y="41028"/>
                  </a:lnTo>
                  <a:lnTo>
                    <a:pt x="6144" y="41072"/>
                  </a:lnTo>
                  <a:lnTo>
                    <a:pt x="5925" y="42169"/>
                  </a:lnTo>
                  <a:lnTo>
                    <a:pt x="5793" y="42301"/>
                  </a:lnTo>
                  <a:lnTo>
                    <a:pt x="5618" y="42213"/>
                  </a:lnTo>
                  <a:lnTo>
                    <a:pt x="5486" y="42213"/>
                  </a:lnTo>
                  <a:lnTo>
                    <a:pt x="4126" y="42652"/>
                  </a:lnTo>
                  <a:lnTo>
                    <a:pt x="4082" y="42652"/>
                  </a:lnTo>
                  <a:lnTo>
                    <a:pt x="2283" y="43442"/>
                  </a:lnTo>
                  <a:lnTo>
                    <a:pt x="2239" y="43486"/>
                  </a:lnTo>
                  <a:lnTo>
                    <a:pt x="1317" y="44451"/>
                  </a:lnTo>
                  <a:lnTo>
                    <a:pt x="1274" y="44495"/>
                  </a:lnTo>
                  <a:lnTo>
                    <a:pt x="440" y="45855"/>
                  </a:lnTo>
                  <a:lnTo>
                    <a:pt x="440" y="45899"/>
                  </a:lnTo>
                  <a:lnTo>
                    <a:pt x="176" y="46908"/>
                  </a:lnTo>
                  <a:lnTo>
                    <a:pt x="133" y="46952"/>
                  </a:lnTo>
                  <a:lnTo>
                    <a:pt x="1" y="48488"/>
                  </a:lnTo>
                  <a:lnTo>
                    <a:pt x="45" y="48576"/>
                  </a:lnTo>
                  <a:lnTo>
                    <a:pt x="791" y="49848"/>
                  </a:lnTo>
                  <a:lnTo>
                    <a:pt x="791" y="49892"/>
                  </a:lnTo>
                  <a:lnTo>
                    <a:pt x="1888" y="51252"/>
                  </a:lnTo>
                  <a:lnTo>
                    <a:pt x="2239" y="51603"/>
                  </a:lnTo>
                  <a:lnTo>
                    <a:pt x="2327" y="51647"/>
                  </a:lnTo>
                  <a:lnTo>
                    <a:pt x="5442" y="51691"/>
                  </a:lnTo>
                  <a:lnTo>
                    <a:pt x="8733" y="51867"/>
                  </a:lnTo>
                  <a:lnTo>
                    <a:pt x="11805" y="52613"/>
                  </a:lnTo>
                  <a:lnTo>
                    <a:pt x="14920" y="54017"/>
                  </a:lnTo>
                  <a:lnTo>
                    <a:pt x="14964" y="54017"/>
                  </a:lnTo>
                  <a:lnTo>
                    <a:pt x="15491" y="54061"/>
                  </a:lnTo>
                  <a:lnTo>
                    <a:pt x="15579" y="54061"/>
                  </a:lnTo>
                  <a:lnTo>
                    <a:pt x="18036" y="53271"/>
                  </a:lnTo>
                  <a:lnTo>
                    <a:pt x="19659" y="52744"/>
                  </a:lnTo>
                  <a:lnTo>
                    <a:pt x="21239" y="52218"/>
                  </a:lnTo>
                  <a:lnTo>
                    <a:pt x="22819" y="51647"/>
                  </a:lnTo>
                  <a:lnTo>
                    <a:pt x="24355" y="51033"/>
                  </a:lnTo>
                  <a:lnTo>
                    <a:pt x="25101" y="50682"/>
                  </a:lnTo>
                  <a:lnTo>
                    <a:pt x="25847" y="50331"/>
                  </a:lnTo>
                  <a:lnTo>
                    <a:pt x="26549" y="49936"/>
                  </a:lnTo>
                  <a:lnTo>
                    <a:pt x="27295" y="49541"/>
                  </a:lnTo>
                  <a:lnTo>
                    <a:pt x="27953" y="49102"/>
                  </a:lnTo>
                  <a:lnTo>
                    <a:pt x="28655" y="48620"/>
                  </a:lnTo>
                  <a:lnTo>
                    <a:pt x="29313" y="48093"/>
                  </a:lnTo>
                  <a:lnTo>
                    <a:pt x="29927" y="47566"/>
                  </a:lnTo>
                  <a:lnTo>
                    <a:pt x="30805" y="47128"/>
                  </a:lnTo>
                  <a:lnTo>
                    <a:pt x="31814" y="46952"/>
                  </a:lnTo>
                  <a:lnTo>
                    <a:pt x="34272" y="46864"/>
                  </a:lnTo>
                  <a:lnTo>
                    <a:pt x="36466" y="46820"/>
                  </a:lnTo>
                  <a:lnTo>
                    <a:pt x="36510" y="46777"/>
                  </a:lnTo>
                  <a:lnTo>
                    <a:pt x="37168" y="46601"/>
                  </a:lnTo>
                  <a:lnTo>
                    <a:pt x="37212" y="46601"/>
                  </a:lnTo>
                  <a:lnTo>
                    <a:pt x="37870" y="46206"/>
                  </a:lnTo>
                  <a:lnTo>
                    <a:pt x="37914" y="46162"/>
                  </a:lnTo>
                  <a:lnTo>
                    <a:pt x="39625" y="44539"/>
                  </a:lnTo>
                  <a:lnTo>
                    <a:pt x="39625" y="44495"/>
                  </a:lnTo>
                  <a:lnTo>
                    <a:pt x="39976" y="43881"/>
                  </a:lnTo>
                  <a:lnTo>
                    <a:pt x="40020" y="43837"/>
                  </a:lnTo>
                  <a:lnTo>
                    <a:pt x="40634" y="41248"/>
                  </a:lnTo>
                  <a:lnTo>
                    <a:pt x="40942" y="40853"/>
                  </a:lnTo>
                  <a:lnTo>
                    <a:pt x="42741" y="39668"/>
                  </a:lnTo>
                  <a:lnTo>
                    <a:pt x="42828" y="39580"/>
                  </a:lnTo>
                  <a:lnTo>
                    <a:pt x="42828" y="39492"/>
                  </a:lnTo>
                  <a:lnTo>
                    <a:pt x="42784" y="39405"/>
                  </a:lnTo>
                  <a:lnTo>
                    <a:pt x="42741" y="39361"/>
                  </a:lnTo>
                  <a:lnTo>
                    <a:pt x="42082" y="39141"/>
                  </a:lnTo>
                  <a:lnTo>
                    <a:pt x="41995" y="39098"/>
                  </a:lnTo>
                  <a:lnTo>
                    <a:pt x="40064" y="39229"/>
                  </a:lnTo>
                  <a:lnTo>
                    <a:pt x="38089" y="39580"/>
                  </a:lnTo>
                  <a:lnTo>
                    <a:pt x="36115" y="39492"/>
                  </a:lnTo>
                  <a:lnTo>
                    <a:pt x="35149" y="39361"/>
                  </a:lnTo>
                  <a:lnTo>
                    <a:pt x="32955" y="38220"/>
                  </a:lnTo>
                  <a:lnTo>
                    <a:pt x="32297" y="37737"/>
                  </a:lnTo>
                  <a:lnTo>
                    <a:pt x="31858" y="35543"/>
                  </a:lnTo>
                  <a:lnTo>
                    <a:pt x="31463" y="32779"/>
                  </a:lnTo>
                  <a:lnTo>
                    <a:pt x="31156" y="31594"/>
                  </a:lnTo>
                  <a:lnTo>
                    <a:pt x="31156" y="31550"/>
                  </a:lnTo>
                  <a:lnTo>
                    <a:pt x="28962" y="28435"/>
                  </a:lnTo>
                  <a:lnTo>
                    <a:pt x="26724" y="25451"/>
                  </a:lnTo>
                  <a:lnTo>
                    <a:pt x="25978" y="24485"/>
                  </a:lnTo>
                  <a:lnTo>
                    <a:pt x="27602" y="21282"/>
                  </a:lnTo>
                  <a:lnTo>
                    <a:pt x="28523" y="19659"/>
                  </a:lnTo>
                  <a:lnTo>
                    <a:pt x="28874" y="19308"/>
                  </a:lnTo>
                  <a:lnTo>
                    <a:pt x="30103" y="18737"/>
                  </a:lnTo>
                  <a:lnTo>
                    <a:pt x="31288" y="18562"/>
                  </a:lnTo>
                  <a:lnTo>
                    <a:pt x="32867" y="18781"/>
                  </a:lnTo>
                  <a:lnTo>
                    <a:pt x="37299" y="19746"/>
                  </a:lnTo>
                  <a:lnTo>
                    <a:pt x="38747" y="20010"/>
                  </a:lnTo>
                  <a:lnTo>
                    <a:pt x="38835" y="20053"/>
                  </a:lnTo>
                  <a:lnTo>
                    <a:pt x="39713" y="19966"/>
                  </a:lnTo>
                  <a:lnTo>
                    <a:pt x="39757" y="19922"/>
                  </a:lnTo>
                  <a:lnTo>
                    <a:pt x="42082" y="18869"/>
                  </a:lnTo>
                  <a:lnTo>
                    <a:pt x="45154" y="18781"/>
                  </a:lnTo>
                  <a:lnTo>
                    <a:pt x="45198" y="18781"/>
                  </a:lnTo>
                  <a:lnTo>
                    <a:pt x="48357" y="17947"/>
                  </a:lnTo>
                  <a:lnTo>
                    <a:pt x="50420" y="17245"/>
                  </a:lnTo>
                  <a:lnTo>
                    <a:pt x="50464" y="17201"/>
                  </a:lnTo>
                  <a:lnTo>
                    <a:pt x="51429" y="16499"/>
                  </a:lnTo>
                  <a:lnTo>
                    <a:pt x="52175" y="18605"/>
                  </a:lnTo>
                  <a:lnTo>
                    <a:pt x="51648" y="21853"/>
                  </a:lnTo>
                  <a:lnTo>
                    <a:pt x="51297" y="25056"/>
                  </a:lnTo>
                  <a:lnTo>
                    <a:pt x="51166" y="27689"/>
                  </a:lnTo>
                  <a:lnTo>
                    <a:pt x="50551" y="31419"/>
                  </a:lnTo>
                  <a:lnTo>
                    <a:pt x="49893" y="33569"/>
                  </a:lnTo>
                  <a:lnTo>
                    <a:pt x="49893" y="33613"/>
                  </a:lnTo>
                  <a:lnTo>
                    <a:pt x="49718" y="36114"/>
                  </a:lnTo>
                  <a:lnTo>
                    <a:pt x="49718" y="37386"/>
                  </a:lnTo>
                  <a:lnTo>
                    <a:pt x="49761" y="37518"/>
                  </a:lnTo>
                  <a:lnTo>
                    <a:pt x="49981" y="37825"/>
                  </a:lnTo>
                  <a:lnTo>
                    <a:pt x="50113" y="37869"/>
                  </a:lnTo>
                  <a:lnTo>
                    <a:pt x="51034" y="38001"/>
                  </a:lnTo>
                  <a:lnTo>
                    <a:pt x="52789" y="39098"/>
                  </a:lnTo>
                  <a:lnTo>
                    <a:pt x="55993" y="40721"/>
                  </a:lnTo>
                  <a:lnTo>
                    <a:pt x="56036" y="40765"/>
                  </a:lnTo>
                  <a:lnTo>
                    <a:pt x="59415" y="41774"/>
                  </a:lnTo>
                  <a:lnTo>
                    <a:pt x="61214" y="42389"/>
                  </a:lnTo>
                  <a:lnTo>
                    <a:pt x="62662" y="44144"/>
                  </a:lnTo>
                  <a:lnTo>
                    <a:pt x="63935" y="45943"/>
                  </a:lnTo>
                  <a:lnTo>
                    <a:pt x="64593" y="46820"/>
                  </a:lnTo>
                  <a:lnTo>
                    <a:pt x="64681" y="46864"/>
                  </a:lnTo>
                  <a:lnTo>
                    <a:pt x="65866" y="47435"/>
                  </a:lnTo>
                  <a:lnTo>
                    <a:pt x="67972" y="48181"/>
                  </a:lnTo>
                  <a:lnTo>
                    <a:pt x="68016" y="48181"/>
                  </a:lnTo>
                  <a:lnTo>
                    <a:pt x="72053" y="48663"/>
                  </a:lnTo>
                  <a:lnTo>
                    <a:pt x="73984" y="48707"/>
                  </a:lnTo>
                  <a:lnTo>
                    <a:pt x="74905" y="48839"/>
                  </a:lnTo>
                  <a:lnTo>
                    <a:pt x="76880" y="49453"/>
                  </a:lnTo>
                  <a:lnTo>
                    <a:pt x="77538" y="49541"/>
                  </a:lnTo>
                  <a:lnTo>
                    <a:pt x="77626" y="49497"/>
                  </a:lnTo>
                  <a:lnTo>
                    <a:pt x="78415" y="49278"/>
                  </a:lnTo>
                  <a:lnTo>
                    <a:pt x="78503" y="49234"/>
                  </a:lnTo>
                  <a:lnTo>
                    <a:pt x="78547" y="49190"/>
                  </a:lnTo>
                  <a:lnTo>
                    <a:pt x="78547" y="49102"/>
                  </a:lnTo>
                  <a:lnTo>
                    <a:pt x="78547" y="49058"/>
                  </a:lnTo>
                  <a:lnTo>
                    <a:pt x="78503" y="48971"/>
                  </a:lnTo>
                  <a:lnTo>
                    <a:pt x="78459" y="48927"/>
                  </a:lnTo>
                  <a:lnTo>
                    <a:pt x="78328" y="48927"/>
                  </a:lnTo>
                  <a:lnTo>
                    <a:pt x="77538" y="49146"/>
                  </a:lnTo>
                  <a:lnTo>
                    <a:pt x="76967" y="49102"/>
                  </a:lnTo>
                  <a:lnTo>
                    <a:pt x="74993" y="48488"/>
                  </a:lnTo>
                  <a:lnTo>
                    <a:pt x="74949" y="48488"/>
                  </a:lnTo>
                  <a:lnTo>
                    <a:pt x="74027" y="48356"/>
                  </a:lnTo>
                  <a:lnTo>
                    <a:pt x="72053" y="48312"/>
                  </a:lnTo>
                  <a:lnTo>
                    <a:pt x="68104" y="47830"/>
                  </a:lnTo>
                  <a:lnTo>
                    <a:pt x="65997" y="47128"/>
                  </a:lnTo>
                  <a:lnTo>
                    <a:pt x="64856" y="46557"/>
                  </a:lnTo>
                  <a:lnTo>
                    <a:pt x="64198" y="45723"/>
                  </a:lnTo>
                  <a:lnTo>
                    <a:pt x="62926" y="43924"/>
                  </a:lnTo>
                  <a:lnTo>
                    <a:pt x="61478" y="42125"/>
                  </a:lnTo>
                  <a:lnTo>
                    <a:pt x="61390" y="42081"/>
                  </a:lnTo>
                  <a:lnTo>
                    <a:pt x="59547" y="41423"/>
                  </a:lnTo>
                  <a:lnTo>
                    <a:pt x="56168" y="40414"/>
                  </a:lnTo>
                  <a:lnTo>
                    <a:pt x="52965" y="38790"/>
                  </a:lnTo>
                  <a:lnTo>
                    <a:pt x="51166" y="37693"/>
                  </a:lnTo>
                  <a:lnTo>
                    <a:pt x="51122" y="37650"/>
                  </a:lnTo>
                  <a:lnTo>
                    <a:pt x="50200" y="37518"/>
                  </a:lnTo>
                  <a:lnTo>
                    <a:pt x="50069" y="37342"/>
                  </a:lnTo>
                  <a:lnTo>
                    <a:pt x="50069" y="36114"/>
                  </a:lnTo>
                  <a:lnTo>
                    <a:pt x="50244" y="33656"/>
                  </a:lnTo>
                  <a:lnTo>
                    <a:pt x="50902" y="31550"/>
                  </a:lnTo>
                  <a:lnTo>
                    <a:pt x="50902" y="31506"/>
                  </a:lnTo>
                  <a:lnTo>
                    <a:pt x="51473" y="27733"/>
                  </a:lnTo>
                  <a:lnTo>
                    <a:pt x="51648" y="25056"/>
                  </a:lnTo>
                  <a:lnTo>
                    <a:pt x="51999" y="21896"/>
                  </a:lnTo>
                  <a:lnTo>
                    <a:pt x="52526" y="18605"/>
                  </a:lnTo>
                  <a:lnTo>
                    <a:pt x="52526" y="18518"/>
                  </a:lnTo>
                  <a:lnTo>
                    <a:pt x="51648" y="16148"/>
                  </a:lnTo>
                  <a:lnTo>
                    <a:pt x="51604" y="16104"/>
                  </a:lnTo>
                  <a:lnTo>
                    <a:pt x="51561" y="16060"/>
                  </a:lnTo>
                  <a:lnTo>
                    <a:pt x="51385" y="16060"/>
                  </a:lnTo>
                  <a:lnTo>
                    <a:pt x="50244" y="16938"/>
                  </a:lnTo>
                  <a:lnTo>
                    <a:pt x="48270" y="17596"/>
                  </a:lnTo>
                  <a:lnTo>
                    <a:pt x="45154" y="18430"/>
                  </a:lnTo>
                  <a:lnTo>
                    <a:pt x="42039" y="18518"/>
                  </a:lnTo>
                  <a:lnTo>
                    <a:pt x="41951" y="18518"/>
                  </a:lnTo>
                  <a:lnTo>
                    <a:pt x="39669" y="19615"/>
                  </a:lnTo>
                  <a:lnTo>
                    <a:pt x="38791" y="19659"/>
                  </a:lnTo>
                  <a:lnTo>
                    <a:pt x="37343" y="19395"/>
                  </a:lnTo>
                  <a:lnTo>
                    <a:pt x="32955" y="18430"/>
                  </a:lnTo>
                  <a:lnTo>
                    <a:pt x="31288" y="18211"/>
                  </a:lnTo>
                  <a:lnTo>
                    <a:pt x="31244" y="18211"/>
                  </a:lnTo>
                  <a:lnTo>
                    <a:pt x="30015" y="18386"/>
                  </a:lnTo>
                  <a:lnTo>
                    <a:pt x="29971" y="18386"/>
                  </a:lnTo>
                  <a:lnTo>
                    <a:pt x="28699" y="19000"/>
                  </a:lnTo>
                  <a:lnTo>
                    <a:pt x="28655" y="19044"/>
                  </a:lnTo>
                  <a:lnTo>
                    <a:pt x="28260" y="19439"/>
                  </a:lnTo>
                  <a:lnTo>
                    <a:pt x="27295" y="21151"/>
                  </a:lnTo>
                  <a:lnTo>
                    <a:pt x="25627" y="24398"/>
                  </a:lnTo>
                  <a:lnTo>
                    <a:pt x="25583" y="24529"/>
                  </a:lnTo>
                  <a:lnTo>
                    <a:pt x="25627" y="24617"/>
                  </a:lnTo>
                  <a:lnTo>
                    <a:pt x="28699" y="28654"/>
                  </a:lnTo>
                  <a:lnTo>
                    <a:pt x="30849" y="31726"/>
                  </a:lnTo>
                  <a:lnTo>
                    <a:pt x="31112" y="32867"/>
                  </a:lnTo>
                  <a:lnTo>
                    <a:pt x="31507" y="35587"/>
                  </a:lnTo>
                  <a:lnTo>
                    <a:pt x="31946" y="37869"/>
                  </a:lnTo>
                  <a:lnTo>
                    <a:pt x="32034" y="38001"/>
                  </a:lnTo>
                  <a:lnTo>
                    <a:pt x="32780" y="38527"/>
                  </a:lnTo>
                  <a:lnTo>
                    <a:pt x="34974" y="39668"/>
                  </a:lnTo>
                  <a:lnTo>
                    <a:pt x="35062" y="39712"/>
                  </a:lnTo>
                  <a:lnTo>
                    <a:pt x="36071" y="39844"/>
                  </a:lnTo>
                  <a:lnTo>
                    <a:pt x="36115" y="39844"/>
                  </a:lnTo>
                  <a:lnTo>
                    <a:pt x="38089" y="39931"/>
                  </a:lnTo>
                  <a:lnTo>
                    <a:pt x="38133" y="39887"/>
                  </a:lnTo>
                  <a:lnTo>
                    <a:pt x="40108" y="39580"/>
                  </a:lnTo>
                  <a:lnTo>
                    <a:pt x="41995" y="39449"/>
                  </a:lnTo>
                  <a:lnTo>
                    <a:pt x="42258" y="39580"/>
                  </a:lnTo>
                  <a:lnTo>
                    <a:pt x="40722" y="40589"/>
                  </a:lnTo>
                  <a:lnTo>
                    <a:pt x="40678" y="40633"/>
                  </a:lnTo>
                  <a:lnTo>
                    <a:pt x="40327" y="41072"/>
                  </a:lnTo>
                  <a:lnTo>
                    <a:pt x="40327" y="41160"/>
                  </a:lnTo>
                  <a:lnTo>
                    <a:pt x="39669" y="43749"/>
                  </a:lnTo>
                  <a:lnTo>
                    <a:pt x="39362" y="44319"/>
                  </a:lnTo>
                  <a:lnTo>
                    <a:pt x="37694" y="45899"/>
                  </a:lnTo>
                  <a:lnTo>
                    <a:pt x="37080" y="46294"/>
                  </a:lnTo>
                  <a:lnTo>
                    <a:pt x="36466" y="46469"/>
                  </a:lnTo>
                  <a:lnTo>
                    <a:pt x="34272" y="46513"/>
                  </a:lnTo>
                  <a:lnTo>
                    <a:pt x="31814" y="46601"/>
                  </a:lnTo>
                  <a:lnTo>
                    <a:pt x="31770" y="46601"/>
                  </a:lnTo>
                  <a:lnTo>
                    <a:pt x="30717" y="46777"/>
                  </a:lnTo>
                  <a:lnTo>
                    <a:pt x="30673" y="46820"/>
                  </a:lnTo>
                  <a:lnTo>
                    <a:pt x="29752" y="47259"/>
                  </a:lnTo>
                  <a:lnTo>
                    <a:pt x="29708" y="47303"/>
                  </a:lnTo>
                  <a:lnTo>
                    <a:pt x="29094" y="47830"/>
                  </a:lnTo>
                  <a:lnTo>
                    <a:pt x="28436" y="48312"/>
                  </a:lnTo>
                  <a:lnTo>
                    <a:pt x="27777" y="48795"/>
                  </a:lnTo>
                  <a:lnTo>
                    <a:pt x="27075" y="49234"/>
                  </a:lnTo>
                  <a:lnTo>
                    <a:pt x="26373" y="49629"/>
                  </a:lnTo>
                  <a:lnTo>
                    <a:pt x="25671" y="50024"/>
                  </a:lnTo>
                  <a:lnTo>
                    <a:pt x="24179" y="50726"/>
                  </a:lnTo>
                  <a:lnTo>
                    <a:pt x="22643" y="51340"/>
                  </a:lnTo>
                  <a:lnTo>
                    <a:pt x="21108" y="51911"/>
                  </a:lnTo>
                  <a:lnTo>
                    <a:pt x="19528" y="52437"/>
                  </a:lnTo>
                  <a:lnTo>
                    <a:pt x="17948" y="52920"/>
                  </a:lnTo>
                  <a:lnTo>
                    <a:pt x="15491" y="53710"/>
                  </a:lnTo>
                  <a:lnTo>
                    <a:pt x="15052" y="53666"/>
                  </a:lnTo>
                  <a:lnTo>
                    <a:pt x="11936" y="52262"/>
                  </a:lnTo>
                  <a:lnTo>
                    <a:pt x="11893" y="52262"/>
                  </a:lnTo>
                  <a:lnTo>
                    <a:pt x="8821" y="51516"/>
                  </a:lnTo>
                  <a:lnTo>
                    <a:pt x="8777" y="51516"/>
                  </a:lnTo>
                  <a:lnTo>
                    <a:pt x="5486" y="51340"/>
                  </a:lnTo>
                  <a:lnTo>
                    <a:pt x="2414" y="51296"/>
                  </a:lnTo>
                  <a:lnTo>
                    <a:pt x="2151" y="51033"/>
                  </a:lnTo>
                  <a:lnTo>
                    <a:pt x="1054" y="49673"/>
                  </a:lnTo>
                  <a:lnTo>
                    <a:pt x="352" y="48444"/>
                  </a:lnTo>
                  <a:lnTo>
                    <a:pt x="484" y="46996"/>
                  </a:lnTo>
                  <a:lnTo>
                    <a:pt x="791" y="46031"/>
                  </a:lnTo>
                  <a:lnTo>
                    <a:pt x="1581" y="44670"/>
                  </a:lnTo>
                  <a:lnTo>
                    <a:pt x="2458" y="43749"/>
                  </a:lnTo>
                  <a:lnTo>
                    <a:pt x="4257" y="42959"/>
                  </a:lnTo>
                  <a:lnTo>
                    <a:pt x="5530" y="42564"/>
                  </a:lnTo>
                  <a:lnTo>
                    <a:pt x="5749" y="42652"/>
                  </a:lnTo>
                  <a:lnTo>
                    <a:pt x="5837" y="42696"/>
                  </a:lnTo>
                  <a:lnTo>
                    <a:pt x="5925" y="42652"/>
                  </a:lnTo>
                  <a:lnTo>
                    <a:pt x="6188" y="42432"/>
                  </a:lnTo>
                  <a:lnTo>
                    <a:pt x="6276" y="42301"/>
                  </a:lnTo>
                  <a:lnTo>
                    <a:pt x="6451" y="41160"/>
                  </a:lnTo>
                  <a:lnTo>
                    <a:pt x="7285" y="39273"/>
                  </a:lnTo>
                  <a:lnTo>
                    <a:pt x="8251" y="37474"/>
                  </a:lnTo>
                  <a:lnTo>
                    <a:pt x="9830" y="35280"/>
                  </a:lnTo>
                  <a:lnTo>
                    <a:pt x="10839" y="33525"/>
                  </a:lnTo>
                  <a:lnTo>
                    <a:pt x="10883" y="33437"/>
                  </a:lnTo>
                  <a:lnTo>
                    <a:pt x="10971" y="32735"/>
                  </a:lnTo>
                  <a:lnTo>
                    <a:pt x="10971" y="31594"/>
                  </a:lnTo>
                  <a:lnTo>
                    <a:pt x="11498" y="28610"/>
                  </a:lnTo>
                  <a:lnTo>
                    <a:pt x="11849" y="27601"/>
                  </a:lnTo>
                  <a:lnTo>
                    <a:pt x="12595" y="26416"/>
                  </a:lnTo>
                  <a:lnTo>
                    <a:pt x="13955" y="24003"/>
                  </a:lnTo>
                  <a:lnTo>
                    <a:pt x="15886" y="20053"/>
                  </a:lnTo>
                  <a:lnTo>
                    <a:pt x="16544" y="19395"/>
                  </a:lnTo>
                  <a:lnTo>
                    <a:pt x="17334" y="18913"/>
                  </a:lnTo>
                  <a:lnTo>
                    <a:pt x="17948" y="18781"/>
                  </a:lnTo>
                  <a:lnTo>
                    <a:pt x="18606" y="19044"/>
                  </a:lnTo>
                  <a:lnTo>
                    <a:pt x="18694" y="19044"/>
                  </a:lnTo>
                  <a:lnTo>
                    <a:pt x="18782" y="19000"/>
                  </a:lnTo>
                  <a:lnTo>
                    <a:pt x="19572" y="18430"/>
                  </a:lnTo>
                  <a:lnTo>
                    <a:pt x="20274" y="18342"/>
                  </a:lnTo>
                  <a:lnTo>
                    <a:pt x="22424" y="18474"/>
                  </a:lnTo>
                  <a:lnTo>
                    <a:pt x="24662" y="18869"/>
                  </a:lnTo>
                  <a:lnTo>
                    <a:pt x="26373" y="19571"/>
                  </a:lnTo>
                  <a:lnTo>
                    <a:pt x="26505" y="19571"/>
                  </a:lnTo>
                  <a:lnTo>
                    <a:pt x="26900" y="19439"/>
                  </a:lnTo>
                  <a:lnTo>
                    <a:pt x="26987" y="19395"/>
                  </a:lnTo>
                  <a:lnTo>
                    <a:pt x="27295" y="19132"/>
                  </a:lnTo>
                  <a:lnTo>
                    <a:pt x="27339" y="19044"/>
                  </a:lnTo>
                  <a:lnTo>
                    <a:pt x="27646" y="18211"/>
                  </a:lnTo>
                  <a:lnTo>
                    <a:pt x="27690" y="18123"/>
                  </a:lnTo>
                  <a:lnTo>
                    <a:pt x="27690" y="16236"/>
                  </a:lnTo>
                  <a:lnTo>
                    <a:pt x="27602" y="13954"/>
                  </a:lnTo>
                  <a:lnTo>
                    <a:pt x="28567" y="11980"/>
                  </a:lnTo>
                  <a:lnTo>
                    <a:pt x="29225" y="11014"/>
                  </a:lnTo>
                  <a:lnTo>
                    <a:pt x="30235" y="10224"/>
                  </a:lnTo>
                  <a:lnTo>
                    <a:pt x="31770" y="9303"/>
                  </a:lnTo>
                  <a:lnTo>
                    <a:pt x="33043" y="8820"/>
                  </a:lnTo>
                  <a:lnTo>
                    <a:pt x="33087" y="8776"/>
                  </a:lnTo>
                  <a:lnTo>
                    <a:pt x="33131" y="8732"/>
                  </a:lnTo>
                  <a:lnTo>
                    <a:pt x="33570" y="7548"/>
                  </a:lnTo>
                  <a:lnTo>
                    <a:pt x="34754" y="4652"/>
                  </a:lnTo>
                  <a:lnTo>
                    <a:pt x="35939" y="2106"/>
                  </a:lnTo>
                  <a:lnTo>
                    <a:pt x="36466" y="1668"/>
                  </a:lnTo>
                  <a:lnTo>
                    <a:pt x="38528" y="307"/>
                  </a:lnTo>
                  <a:lnTo>
                    <a:pt x="38572" y="263"/>
                  </a:lnTo>
                  <a:lnTo>
                    <a:pt x="38616" y="176"/>
                  </a:lnTo>
                  <a:lnTo>
                    <a:pt x="38616" y="132"/>
                  </a:lnTo>
                  <a:lnTo>
                    <a:pt x="38572" y="44"/>
                  </a:lnTo>
                  <a:lnTo>
                    <a:pt x="38528"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 name="Google Shape;1408;p17"/>
            <p:cNvSpPr/>
            <p:nvPr/>
          </p:nvSpPr>
          <p:spPr>
            <a:xfrm>
              <a:off x="1656550" y="2963350"/>
              <a:ext cx="2084350" cy="1429425"/>
            </a:xfrm>
            <a:custGeom>
              <a:rect b="b" l="l" r="r" t="t"/>
              <a:pathLst>
                <a:path extrusionOk="0" h="57177" w="83374">
                  <a:moveTo>
                    <a:pt x="36860" y="0"/>
                  </a:moveTo>
                  <a:lnTo>
                    <a:pt x="36816" y="44"/>
                  </a:lnTo>
                  <a:lnTo>
                    <a:pt x="34403" y="1405"/>
                  </a:lnTo>
                  <a:lnTo>
                    <a:pt x="33262" y="2194"/>
                  </a:lnTo>
                  <a:lnTo>
                    <a:pt x="33218" y="2194"/>
                  </a:lnTo>
                  <a:lnTo>
                    <a:pt x="32121" y="3204"/>
                  </a:lnTo>
                  <a:lnTo>
                    <a:pt x="32121" y="3248"/>
                  </a:lnTo>
                  <a:lnTo>
                    <a:pt x="30673" y="4959"/>
                  </a:lnTo>
                  <a:lnTo>
                    <a:pt x="28962" y="6846"/>
                  </a:lnTo>
                  <a:lnTo>
                    <a:pt x="28918" y="6890"/>
                  </a:lnTo>
                  <a:lnTo>
                    <a:pt x="27689" y="10400"/>
                  </a:lnTo>
                  <a:lnTo>
                    <a:pt x="25188" y="12989"/>
                  </a:lnTo>
                  <a:lnTo>
                    <a:pt x="24179" y="14086"/>
                  </a:lnTo>
                  <a:lnTo>
                    <a:pt x="23696" y="14481"/>
                  </a:lnTo>
                  <a:lnTo>
                    <a:pt x="21458" y="15402"/>
                  </a:lnTo>
                  <a:lnTo>
                    <a:pt x="20317" y="15841"/>
                  </a:lnTo>
                  <a:lnTo>
                    <a:pt x="20273" y="15841"/>
                  </a:lnTo>
                  <a:lnTo>
                    <a:pt x="19176" y="16368"/>
                  </a:lnTo>
                  <a:lnTo>
                    <a:pt x="17377" y="17553"/>
                  </a:lnTo>
                  <a:lnTo>
                    <a:pt x="17333" y="17596"/>
                  </a:lnTo>
                  <a:lnTo>
                    <a:pt x="16236" y="18957"/>
                  </a:lnTo>
                  <a:lnTo>
                    <a:pt x="16236" y="19001"/>
                  </a:lnTo>
                  <a:lnTo>
                    <a:pt x="14613" y="21458"/>
                  </a:lnTo>
                  <a:lnTo>
                    <a:pt x="13516" y="23476"/>
                  </a:lnTo>
                  <a:lnTo>
                    <a:pt x="12024" y="26197"/>
                  </a:lnTo>
                  <a:lnTo>
                    <a:pt x="10927" y="28347"/>
                  </a:lnTo>
                  <a:lnTo>
                    <a:pt x="10927" y="28391"/>
                  </a:lnTo>
                  <a:lnTo>
                    <a:pt x="10444" y="30410"/>
                  </a:lnTo>
                  <a:lnTo>
                    <a:pt x="10400" y="30453"/>
                  </a:lnTo>
                  <a:lnTo>
                    <a:pt x="10225" y="32823"/>
                  </a:lnTo>
                  <a:lnTo>
                    <a:pt x="10269" y="34315"/>
                  </a:lnTo>
                  <a:lnTo>
                    <a:pt x="10181" y="35149"/>
                  </a:lnTo>
                  <a:lnTo>
                    <a:pt x="9479" y="36465"/>
                  </a:lnTo>
                  <a:lnTo>
                    <a:pt x="7943" y="38527"/>
                  </a:lnTo>
                  <a:lnTo>
                    <a:pt x="7899" y="38527"/>
                  </a:lnTo>
                  <a:lnTo>
                    <a:pt x="6890" y="40283"/>
                  </a:lnTo>
                  <a:lnTo>
                    <a:pt x="6144" y="42082"/>
                  </a:lnTo>
                  <a:lnTo>
                    <a:pt x="5617" y="42872"/>
                  </a:lnTo>
                  <a:lnTo>
                    <a:pt x="2633" y="44495"/>
                  </a:lnTo>
                  <a:lnTo>
                    <a:pt x="2589" y="44539"/>
                  </a:lnTo>
                  <a:lnTo>
                    <a:pt x="966" y="46601"/>
                  </a:lnTo>
                  <a:lnTo>
                    <a:pt x="308" y="47918"/>
                  </a:lnTo>
                  <a:lnTo>
                    <a:pt x="308" y="47962"/>
                  </a:lnTo>
                  <a:lnTo>
                    <a:pt x="1" y="50112"/>
                  </a:lnTo>
                  <a:lnTo>
                    <a:pt x="1" y="50156"/>
                  </a:lnTo>
                  <a:lnTo>
                    <a:pt x="1" y="50989"/>
                  </a:lnTo>
                  <a:lnTo>
                    <a:pt x="44" y="51121"/>
                  </a:lnTo>
                  <a:lnTo>
                    <a:pt x="2326" y="53973"/>
                  </a:lnTo>
                  <a:lnTo>
                    <a:pt x="3379" y="55641"/>
                  </a:lnTo>
                  <a:lnTo>
                    <a:pt x="3423" y="55641"/>
                  </a:lnTo>
                  <a:lnTo>
                    <a:pt x="3686" y="55948"/>
                  </a:lnTo>
                  <a:lnTo>
                    <a:pt x="3774" y="55992"/>
                  </a:lnTo>
                  <a:lnTo>
                    <a:pt x="7153" y="56562"/>
                  </a:lnTo>
                  <a:lnTo>
                    <a:pt x="10400" y="57001"/>
                  </a:lnTo>
                  <a:lnTo>
                    <a:pt x="11629" y="57177"/>
                  </a:lnTo>
                  <a:lnTo>
                    <a:pt x="11673" y="57177"/>
                  </a:lnTo>
                  <a:lnTo>
                    <a:pt x="15710" y="56431"/>
                  </a:lnTo>
                  <a:lnTo>
                    <a:pt x="17421" y="56080"/>
                  </a:lnTo>
                  <a:lnTo>
                    <a:pt x="19483" y="55421"/>
                  </a:lnTo>
                  <a:lnTo>
                    <a:pt x="21283" y="55070"/>
                  </a:lnTo>
                  <a:lnTo>
                    <a:pt x="22818" y="55070"/>
                  </a:lnTo>
                  <a:lnTo>
                    <a:pt x="24398" y="55377"/>
                  </a:lnTo>
                  <a:lnTo>
                    <a:pt x="24442" y="55377"/>
                  </a:lnTo>
                  <a:lnTo>
                    <a:pt x="27952" y="54807"/>
                  </a:lnTo>
                  <a:lnTo>
                    <a:pt x="28084" y="54763"/>
                  </a:lnTo>
                  <a:lnTo>
                    <a:pt x="28611" y="54237"/>
                  </a:lnTo>
                  <a:lnTo>
                    <a:pt x="28655" y="54193"/>
                  </a:lnTo>
                  <a:lnTo>
                    <a:pt x="30015" y="51999"/>
                  </a:lnTo>
                  <a:lnTo>
                    <a:pt x="30541" y="51428"/>
                  </a:lnTo>
                  <a:lnTo>
                    <a:pt x="31375" y="50902"/>
                  </a:lnTo>
                  <a:lnTo>
                    <a:pt x="33525" y="50024"/>
                  </a:lnTo>
                  <a:lnTo>
                    <a:pt x="35412" y="49629"/>
                  </a:lnTo>
                  <a:lnTo>
                    <a:pt x="37387" y="49410"/>
                  </a:lnTo>
                  <a:lnTo>
                    <a:pt x="38177" y="49146"/>
                  </a:lnTo>
                  <a:lnTo>
                    <a:pt x="38220" y="49103"/>
                  </a:lnTo>
                  <a:lnTo>
                    <a:pt x="38966" y="48620"/>
                  </a:lnTo>
                  <a:lnTo>
                    <a:pt x="39010" y="48576"/>
                  </a:lnTo>
                  <a:lnTo>
                    <a:pt x="40809" y="46909"/>
                  </a:lnTo>
                  <a:lnTo>
                    <a:pt x="40809" y="46865"/>
                  </a:lnTo>
                  <a:lnTo>
                    <a:pt x="41380" y="46075"/>
                  </a:lnTo>
                  <a:lnTo>
                    <a:pt x="42345" y="44012"/>
                  </a:lnTo>
                  <a:lnTo>
                    <a:pt x="42960" y="43047"/>
                  </a:lnTo>
                  <a:lnTo>
                    <a:pt x="43486" y="42608"/>
                  </a:lnTo>
                  <a:lnTo>
                    <a:pt x="44890" y="42082"/>
                  </a:lnTo>
                  <a:lnTo>
                    <a:pt x="47084" y="41555"/>
                  </a:lnTo>
                  <a:lnTo>
                    <a:pt x="49234" y="41072"/>
                  </a:lnTo>
                  <a:lnTo>
                    <a:pt x="50419" y="41116"/>
                  </a:lnTo>
                  <a:lnTo>
                    <a:pt x="51955" y="41511"/>
                  </a:lnTo>
                  <a:lnTo>
                    <a:pt x="56299" y="43925"/>
                  </a:lnTo>
                  <a:lnTo>
                    <a:pt x="57484" y="44539"/>
                  </a:lnTo>
                  <a:lnTo>
                    <a:pt x="58449" y="44934"/>
                  </a:lnTo>
                  <a:lnTo>
                    <a:pt x="59239" y="45197"/>
                  </a:lnTo>
                  <a:lnTo>
                    <a:pt x="59854" y="45373"/>
                  </a:lnTo>
                  <a:lnTo>
                    <a:pt x="60292" y="45504"/>
                  </a:lnTo>
                  <a:lnTo>
                    <a:pt x="60687" y="45636"/>
                  </a:lnTo>
                  <a:lnTo>
                    <a:pt x="61082" y="45855"/>
                  </a:lnTo>
                  <a:lnTo>
                    <a:pt x="61521" y="46163"/>
                  </a:lnTo>
                  <a:lnTo>
                    <a:pt x="62004" y="46645"/>
                  </a:lnTo>
                  <a:lnTo>
                    <a:pt x="62574" y="47260"/>
                  </a:lnTo>
                  <a:lnTo>
                    <a:pt x="63232" y="48137"/>
                  </a:lnTo>
                  <a:lnTo>
                    <a:pt x="64066" y="49234"/>
                  </a:lnTo>
                  <a:lnTo>
                    <a:pt x="64637" y="49936"/>
                  </a:lnTo>
                  <a:lnTo>
                    <a:pt x="64680" y="49980"/>
                  </a:lnTo>
                  <a:lnTo>
                    <a:pt x="66874" y="50814"/>
                  </a:lnTo>
                  <a:lnTo>
                    <a:pt x="68674" y="51384"/>
                  </a:lnTo>
                  <a:lnTo>
                    <a:pt x="68717" y="51384"/>
                  </a:lnTo>
                  <a:lnTo>
                    <a:pt x="72798" y="51823"/>
                  </a:lnTo>
                  <a:lnTo>
                    <a:pt x="75080" y="51779"/>
                  </a:lnTo>
                  <a:lnTo>
                    <a:pt x="76879" y="52218"/>
                  </a:lnTo>
                  <a:lnTo>
                    <a:pt x="77011" y="52218"/>
                  </a:lnTo>
                  <a:lnTo>
                    <a:pt x="79380" y="51516"/>
                  </a:lnTo>
                  <a:lnTo>
                    <a:pt x="82277" y="50551"/>
                  </a:lnTo>
                  <a:lnTo>
                    <a:pt x="83198" y="50419"/>
                  </a:lnTo>
                  <a:lnTo>
                    <a:pt x="83286" y="50375"/>
                  </a:lnTo>
                  <a:lnTo>
                    <a:pt x="83330" y="50331"/>
                  </a:lnTo>
                  <a:lnTo>
                    <a:pt x="83374" y="50287"/>
                  </a:lnTo>
                  <a:lnTo>
                    <a:pt x="83374" y="50200"/>
                  </a:lnTo>
                  <a:lnTo>
                    <a:pt x="83330" y="50112"/>
                  </a:lnTo>
                  <a:lnTo>
                    <a:pt x="83286" y="50068"/>
                  </a:lnTo>
                  <a:lnTo>
                    <a:pt x="83154" y="50068"/>
                  </a:lnTo>
                  <a:lnTo>
                    <a:pt x="82189" y="50243"/>
                  </a:lnTo>
                  <a:lnTo>
                    <a:pt x="79293" y="51165"/>
                  </a:lnTo>
                  <a:lnTo>
                    <a:pt x="76923" y="51867"/>
                  </a:lnTo>
                  <a:lnTo>
                    <a:pt x="75124" y="51428"/>
                  </a:lnTo>
                  <a:lnTo>
                    <a:pt x="75080" y="51428"/>
                  </a:lnTo>
                  <a:lnTo>
                    <a:pt x="72798" y="51472"/>
                  </a:lnTo>
                  <a:lnTo>
                    <a:pt x="68761" y="51033"/>
                  </a:lnTo>
                  <a:lnTo>
                    <a:pt x="67006" y="50463"/>
                  </a:lnTo>
                  <a:lnTo>
                    <a:pt x="64856" y="49673"/>
                  </a:lnTo>
                  <a:lnTo>
                    <a:pt x="64329" y="49015"/>
                  </a:lnTo>
                  <a:lnTo>
                    <a:pt x="63496" y="47874"/>
                  </a:lnTo>
                  <a:lnTo>
                    <a:pt x="62794" y="46996"/>
                  </a:lnTo>
                  <a:lnTo>
                    <a:pt x="62223" y="46338"/>
                  </a:lnTo>
                  <a:lnTo>
                    <a:pt x="61697" y="45855"/>
                  </a:lnTo>
                  <a:lnTo>
                    <a:pt x="61258" y="45548"/>
                  </a:lnTo>
                  <a:lnTo>
                    <a:pt x="60863" y="45329"/>
                  </a:lnTo>
                  <a:lnTo>
                    <a:pt x="60424" y="45197"/>
                  </a:lnTo>
                  <a:lnTo>
                    <a:pt x="59941" y="45022"/>
                  </a:lnTo>
                  <a:lnTo>
                    <a:pt x="59327" y="44846"/>
                  </a:lnTo>
                  <a:lnTo>
                    <a:pt x="58581" y="44583"/>
                  </a:lnTo>
                  <a:lnTo>
                    <a:pt x="57616" y="44188"/>
                  </a:lnTo>
                  <a:lnTo>
                    <a:pt x="56475" y="43617"/>
                  </a:lnTo>
                  <a:lnTo>
                    <a:pt x="52087" y="41160"/>
                  </a:lnTo>
                  <a:lnTo>
                    <a:pt x="52043" y="41160"/>
                  </a:lnTo>
                  <a:lnTo>
                    <a:pt x="50463" y="40765"/>
                  </a:lnTo>
                  <a:lnTo>
                    <a:pt x="50419" y="40765"/>
                  </a:lnTo>
                  <a:lnTo>
                    <a:pt x="49234" y="40721"/>
                  </a:lnTo>
                  <a:lnTo>
                    <a:pt x="49191" y="40721"/>
                  </a:lnTo>
                  <a:lnTo>
                    <a:pt x="46997" y="41204"/>
                  </a:lnTo>
                  <a:lnTo>
                    <a:pt x="44803" y="41731"/>
                  </a:lnTo>
                  <a:lnTo>
                    <a:pt x="43354" y="42257"/>
                  </a:lnTo>
                  <a:lnTo>
                    <a:pt x="43311" y="42301"/>
                  </a:lnTo>
                  <a:lnTo>
                    <a:pt x="42696" y="42784"/>
                  </a:lnTo>
                  <a:lnTo>
                    <a:pt x="42652" y="42828"/>
                  </a:lnTo>
                  <a:lnTo>
                    <a:pt x="42038" y="43793"/>
                  </a:lnTo>
                  <a:lnTo>
                    <a:pt x="42038" y="43837"/>
                  </a:lnTo>
                  <a:lnTo>
                    <a:pt x="41073" y="45899"/>
                  </a:lnTo>
                  <a:lnTo>
                    <a:pt x="40546" y="46689"/>
                  </a:lnTo>
                  <a:lnTo>
                    <a:pt x="38791" y="48313"/>
                  </a:lnTo>
                  <a:lnTo>
                    <a:pt x="38045" y="48795"/>
                  </a:lnTo>
                  <a:lnTo>
                    <a:pt x="37299" y="49059"/>
                  </a:lnTo>
                  <a:lnTo>
                    <a:pt x="35368" y="49278"/>
                  </a:lnTo>
                  <a:lnTo>
                    <a:pt x="33437" y="49673"/>
                  </a:lnTo>
                  <a:lnTo>
                    <a:pt x="31243" y="50551"/>
                  </a:lnTo>
                  <a:lnTo>
                    <a:pt x="31200" y="50594"/>
                  </a:lnTo>
                  <a:lnTo>
                    <a:pt x="30322" y="51165"/>
                  </a:lnTo>
                  <a:lnTo>
                    <a:pt x="30278" y="51165"/>
                  </a:lnTo>
                  <a:lnTo>
                    <a:pt x="29752" y="51779"/>
                  </a:lnTo>
                  <a:lnTo>
                    <a:pt x="29708" y="51779"/>
                  </a:lnTo>
                  <a:lnTo>
                    <a:pt x="28347" y="54017"/>
                  </a:lnTo>
                  <a:lnTo>
                    <a:pt x="27865" y="54456"/>
                  </a:lnTo>
                  <a:lnTo>
                    <a:pt x="24398" y="55026"/>
                  </a:lnTo>
                  <a:lnTo>
                    <a:pt x="22862" y="54719"/>
                  </a:lnTo>
                  <a:lnTo>
                    <a:pt x="21283" y="54719"/>
                  </a:lnTo>
                  <a:lnTo>
                    <a:pt x="21239" y="54763"/>
                  </a:lnTo>
                  <a:lnTo>
                    <a:pt x="19440" y="55070"/>
                  </a:lnTo>
                  <a:lnTo>
                    <a:pt x="19396" y="55070"/>
                  </a:lnTo>
                  <a:lnTo>
                    <a:pt x="17333" y="55728"/>
                  </a:lnTo>
                  <a:lnTo>
                    <a:pt x="15622" y="56080"/>
                  </a:lnTo>
                  <a:lnTo>
                    <a:pt x="11629" y="56825"/>
                  </a:lnTo>
                  <a:lnTo>
                    <a:pt x="10488" y="56650"/>
                  </a:lnTo>
                  <a:lnTo>
                    <a:pt x="7197" y="56211"/>
                  </a:lnTo>
                  <a:lnTo>
                    <a:pt x="3906" y="55641"/>
                  </a:lnTo>
                  <a:lnTo>
                    <a:pt x="3686" y="55421"/>
                  </a:lnTo>
                  <a:lnTo>
                    <a:pt x="2589" y="53754"/>
                  </a:lnTo>
                  <a:lnTo>
                    <a:pt x="352" y="50946"/>
                  </a:lnTo>
                  <a:lnTo>
                    <a:pt x="352" y="50156"/>
                  </a:lnTo>
                  <a:lnTo>
                    <a:pt x="659" y="48049"/>
                  </a:lnTo>
                  <a:lnTo>
                    <a:pt x="1273" y="46777"/>
                  </a:lnTo>
                  <a:lnTo>
                    <a:pt x="2853" y="44802"/>
                  </a:lnTo>
                  <a:lnTo>
                    <a:pt x="5837" y="43179"/>
                  </a:lnTo>
                  <a:lnTo>
                    <a:pt x="5924" y="43135"/>
                  </a:lnTo>
                  <a:lnTo>
                    <a:pt x="6451" y="42213"/>
                  </a:lnTo>
                  <a:lnTo>
                    <a:pt x="7197" y="40458"/>
                  </a:lnTo>
                  <a:lnTo>
                    <a:pt x="8206" y="38703"/>
                  </a:lnTo>
                  <a:lnTo>
                    <a:pt x="9742" y="36684"/>
                  </a:lnTo>
                  <a:lnTo>
                    <a:pt x="9786" y="36641"/>
                  </a:lnTo>
                  <a:lnTo>
                    <a:pt x="10532" y="35280"/>
                  </a:lnTo>
                  <a:lnTo>
                    <a:pt x="10532" y="35236"/>
                  </a:lnTo>
                  <a:lnTo>
                    <a:pt x="10620" y="34315"/>
                  </a:lnTo>
                  <a:lnTo>
                    <a:pt x="10620" y="34271"/>
                  </a:lnTo>
                  <a:lnTo>
                    <a:pt x="10576" y="32823"/>
                  </a:lnTo>
                  <a:lnTo>
                    <a:pt x="10751" y="30497"/>
                  </a:lnTo>
                  <a:lnTo>
                    <a:pt x="11278" y="28479"/>
                  </a:lnTo>
                  <a:lnTo>
                    <a:pt x="12331" y="26373"/>
                  </a:lnTo>
                  <a:lnTo>
                    <a:pt x="13823" y="23608"/>
                  </a:lnTo>
                  <a:lnTo>
                    <a:pt x="14876" y="21633"/>
                  </a:lnTo>
                  <a:lnTo>
                    <a:pt x="16500" y="19176"/>
                  </a:lnTo>
                  <a:lnTo>
                    <a:pt x="17597" y="17860"/>
                  </a:lnTo>
                  <a:lnTo>
                    <a:pt x="19352" y="16675"/>
                  </a:lnTo>
                  <a:lnTo>
                    <a:pt x="20449" y="16148"/>
                  </a:lnTo>
                  <a:lnTo>
                    <a:pt x="21590" y="15710"/>
                  </a:lnTo>
                  <a:lnTo>
                    <a:pt x="23872" y="14788"/>
                  </a:lnTo>
                  <a:lnTo>
                    <a:pt x="24398" y="14393"/>
                  </a:lnTo>
                  <a:lnTo>
                    <a:pt x="24398" y="14349"/>
                  </a:lnTo>
                  <a:lnTo>
                    <a:pt x="25451" y="13252"/>
                  </a:lnTo>
                  <a:lnTo>
                    <a:pt x="27996" y="10619"/>
                  </a:lnTo>
                  <a:lnTo>
                    <a:pt x="27996" y="10532"/>
                  </a:lnTo>
                  <a:lnTo>
                    <a:pt x="29269" y="7065"/>
                  </a:lnTo>
                  <a:lnTo>
                    <a:pt x="30936" y="5178"/>
                  </a:lnTo>
                  <a:lnTo>
                    <a:pt x="32384" y="3467"/>
                  </a:lnTo>
                  <a:lnTo>
                    <a:pt x="33481" y="2458"/>
                  </a:lnTo>
                  <a:lnTo>
                    <a:pt x="34578" y="1712"/>
                  </a:lnTo>
                  <a:lnTo>
                    <a:pt x="36992" y="351"/>
                  </a:lnTo>
                  <a:lnTo>
                    <a:pt x="37036" y="308"/>
                  </a:lnTo>
                  <a:lnTo>
                    <a:pt x="37080" y="220"/>
                  </a:lnTo>
                  <a:lnTo>
                    <a:pt x="37080" y="176"/>
                  </a:lnTo>
                  <a:lnTo>
                    <a:pt x="37036" y="88"/>
                  </a:lnTo>
                  <a:lnTo>
                    <a:pt x="36992" y="44"/>
                  </a:lnTo>
                  <a:lnTo>
                    <a:pt x="36948"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 name="Google Shape;1409;p17"/>
            <p:cNvSpPr/>
            <p:nvPr/>
          </p:nvSpPr>
          <p:spPr>
            <a:xfrm>
              <a:off x="1579750" y="2837200"/>
              <a:ext cx="2045975" cy="1732200"/>
            </a:xfrm>
            <a:custGeom>
              <a:rect b="b" l="l" r="r" t="t"/>
              <a:pathLst>
                <a:path extrusionOk="0" h="69288" w="81839">
                  <a:moveTo>
                    <a:pt x="34315" y="0"/>
                  </a:moveTo>
                  <a:lnTo>
                    <a:pt x="34272" y="44"/>
                  </a:lnTo>
                  <a:lnTo>
                    <a:pt x="32165" y="1536"/>
                  </a:lnTo>
                  <a:lnTo>
                    <a:pt x="29489" y="3862"/>
                  </a:lnTo>
                  <a:lnTo>
                    <a:pt x="25715" y="6889"/>
                  </a:lnTo>
                  <a:lnTo>
                    <a:pt x="20493" y="11102"/>
                  </a:lnTo>
                  <a:lnTo>
                    <a:pt x="18475" y="12726"/>
                  </a:lnTo>
                  <a:lnTo>
                    <a:pt x="18431" y="12726"/>
                  </a:lnTo>
                  <a:lnTo>
                    <a:pt x="14525" y="17640"/>
                  </a:lnTo>
                  <a:lnTo>
                    <a:pt x="12331" y="20536"/>
                  </a:lnTo>
                  <a:lnTo>
                    <a:pt x="10357" y="23037"/>
                  </a:lnTo>
                  <a:lnTo>
                    <a:pt x="8645" y="25363"/>
                  </a:lnTo>
                  <a:lnTo>
                    <a:pt x="7680" y="27074"/>
                  </a:lnTo>
                  <a:lnTo>
                    <a:pt x="7636" y="27162"/>
                  </a:lnTo>
                  <a:lnTo>
                    <a:pt x="6934" y="31462"/>
                  </a:lnTo>
                  <a:lnTo>
                    <a:pt x="6320" y="35763"/>
                  </a:lnTo>
                  <a:lnTo>
                    <a:pt x="6013" y="38352"/>
                  </a:lnTo>
                  <a:lnTo>
                    <a:pt x="5661" y="40590"/>
                  </a:lnTo>
                  <a:lnTo>
                    <a:pt x="5047" y="43222"/>
                  </a:lnTo>
                  <a:lnTo>
                    <a:pt x="4301" y="45636"/>
                  </a:lnTo>
                  <a:lnTo>
                    <a:pt x="3380" y="47128"/>
                  </a:lnTo>
                  <a:lnTo>
                    <a:pt x="2063" y="48927"/>
                  </a:lnTo>
                  <a:lnTo>
                    <a:pt x="2063" y="48971"/>
                  </a:lnTo>
                  <a:lnTo>
                    <a:pt x="747" y="51209"/>
                  </a:lnTo>
                  <a:lnTo>
                    <a:pt x="747" y="51252"/>
                  </a:lnTo>
                  <a:lnTo>
                    <a:pt x="527" y="52042"/>
                  </a:lnTo>
                  <a:lnTo>
                    <a:pt x="527" y="52086"/>
                  </a:lnTo>
                  <a:lnTo>
                    <a:pt x="176" y="55684"/>
                  </a:lnTo>
                  <a:lnTo>
                    <a:pt x="1" y="57659"/>
                  </a:lnTo>
                  <a:lnTo>
                    <a:pt x="1" y="57703"/>
                  </a:lnTo>
                  <a:lnTo>
                    <a:pt x="45" y="58010"/>
                  </a:lnTo>
                  <a:lnTo>
                    <a:pt x="89" y="58098"/>
                  </a:lnTo>
                  <a:lnTo>
                    <a:pt x="133" y="58142"/>
                  </a:lnTo>
                  <a:lnTo>
                    <a:pt x="1317" y="58624"/>
                  </a:lnTo>
                  <a:lnTo>
                    <a:pt x="2063" y="59458"/>
                  </a:lnTo>
                  <a:lnTo>
                    <a:pt x="3248" y="61696"/>
                  </a:lnTo>
                  <a:lnTo>
                    <a:pt x="4433" y="63890"/>
                  </a:lnTo>
                  <a:lnTo>
                    <a:pt x="5749" y="65865"/>
                  </a:lnTo>
                  <a:lnTo>
                    <a:pt x="6671" y="67049"/>
                  </a:lnTo>
                  <a:lnTo>
                    <a:pt x="6715" y="67093"/>
                  </a:lnTo>
                  <a:lnTo>
                    <a:pt x="9347" y="68980"/>
                  </a:lnTo>
                  <a:lnTo>
                    <a:pt x="9391" y="68980"/>
                  </a:lnTo>
                  <a:lnTo>
                    <a:pt x="10137" y="69243"/>
                  </a:lnTo>
                  <a:lnTo>
                    <a:pt x="10181" y="69287"/>
                  </a:lnTo>
                  <a:lnTo>
                    <a:pt x="10269" y="69243"/>
                  </a:lnTo>
                  <a:lnTo>
                    <a:pt x="10883" y="69068"/>
                  </a:lnTo>
                  <a:lnTo>
                    <a:pt x="10927" y="69024"/>
                  </a:lnTo>
                  <a:lnTo>
                    <a:pt x="13341" y="66611"/>
                  </a:lnTo>
                  <a:lnTo>
                    <a:pt x="17114" y="64460"/>
                  </a:lnTo>
                  <a:lnTo>
                    <a:pt x="18562" y="63627"/>
                  </a:lnTo>
                  <a:lnTo>
                    <a:pt x="20010" y="63539"/>
                  </a:lnTo>
                  <a:lnTo>
                    <a:pt x="22029" y="63100"/>
                  </a:lnTo>
                  <a:lnTo>
                    <a:pt x="22907" y="63056"/>
                  </a:lnTo>
                  <a:lnTo>
                    <a:pt x="26900" y="64417"/>
                  </a:lnTo>
                  <a:lnTo>
                    <a:pt x="29357" y="65075"/>
                  </a:lnTo>
                  <a:lnTo>
                    <a:pt x="31156" y="65601"/>
                  </a:lnTo>
                  <a:lnTo>
                    <a:pt x="31288" y="65601"/>
                  </a:lnTo>
                  <a:lnTo>
                    <a:pt x="33569" y="63846"/>
                  </a:lnTo>
                  <a:lnTo>
                    <a:pt x="33613" y="63846"/>
                  </a:lnTo>
                  <a:lnTo>
                    <a:pt x="35281" y="62135"/>
                  </a:lnTo>
                  <a:lnTo>
                    <a:pt x="35281" y="62091"/>
                  </a:lnTo>
                  <a:lnTo>
                    <a:pt x="36641" y="59721"/>
                  </a:lnTo>
                  <a:lnTo>
                    <a:pt x="37080" y="59239"/>
                  </a:lnTo>
                  <a:lnTo>
                    <a:pt x="38177" y="58756"/>
                  </a:lnTo>
                  <a:lnTo>
                    <a:pt x="40415" y="58361"/>
                  </a:lnTo>
                  <a:lnTo>
                    <a:pt x="40459" y="58361"/>
                  </a:lnTo>
                  <a:lnTo>
                    <a:pt x="43048" y="57264"/>
                  </a:lnTo>
                  <a:lnTo>
                    <a:pt x="43092" y="57264"/>
                  </a:lnTo>
                  <a:lnTo>
                    <a:pt x="45154" y="55597"/>
                  </a:lnTo>
                  <a:lnTo>
                    <a:pt x="47216" y="53973"/>
                  </a:lnTo>
                  <a:lnTo>
                    <a:pt x="48313" y="53403"/>
                  </a:lnTo>
                  <a:lnTo>
                    <a:pt x="50069" y="53359"/>
                  </a:lnTo>
                  <a:lnTo>
                    <a:pt x="50902" y="53403"/>
                  </a:lnTo>
                  <a:lnTo>
                    <a:pt x="53096" y="53578"/>
                  </a:lnTo>
                  <a:lnTo>
                    <a:pt x="54193" y="53666"/>
                  </a:lnTo>
                  <a:lnTo>
                    <a:pt x="55246" y="53841"/>
                  </a:lnTo>
                  <a:lnTo>
                    <a:pt x="56300" y="54105"/>
                  </a:lnTo>
                  <a:lnTo>
                    <a:pt x="57353" y="54456"/>
                  </a:lnTo>
                  <a:lnTo>
                    <a:pt x="57835" y="54631"/>
                  </a:lnTo>
                  <a:lnTo>
                    <a:pt x="58362" y="54895"/>
                  </a:lnTo>
                  <a:lnTo>
                    <a:pt x="58845" y="55158"/>
                  </a:lnTo>
                  <a:lnTo>
                    <a:pt x="59327" y="55465"/>
                  </a:lnTo>
                  <a:lnTo>
                    <a:pt x="60512" y="56518"/>
                  </a:lnTo>
                  <a:lnTo>
                    <a:pt x="60556" y="56562"/>
                  </a:lnTo>
                  <a:lnTo>
                    <a:pt x="65383" y="58537"/>
                  </a:lnTo>
                  <a:lnTo>
                    <a:pt x="65427" y="58537"/>
                  </a:lnTo>
                  <a:lnTo>
                    <a:pt x="66436" y="58624"/>
                  </a:lnTo>
                  <a:lnTo>
                    <a:pt x="68455" y="59019"/>
                  </a:lnTo>
                  <a:lnTo>
                    <a:pt x="70692" y="59370"/>
                  </a:lnTo>
                  <a:lnTo>
                    <a:pt x="70736" y="59370"/>
                  </a:lnTo>
                  <a:lnTo>
                    <a:pt x="73062" y="59414"/>
                  </a:lnTo>
                  <a:lnTo>
                    <a:pt x="75432" y="59590"/>
                  </a:lnTo>
                  <a:lnTo>
                    <a:pt x="75475" y="59590"/>
                  </a:lnTo>
                  <a:lnTo>
                    <a:pt x="79161" y="59414"/>
                  </a:lnTo>
                  <a:lnTo>
                    <a:pt x="79205" y="59370"/>
                  </a:lnTo>
                  <a:lnTo>
                    <a:pt x="81706" y="58712"/>
                  </a:lnTo>
                  <a:lnTo>
                    <a:pt x="81750" y="58712"/>
                  </a:lnTo>
                  <a:lnTo>
                    <a:pt x="81794" y="58624"/>
                  </a:lnTo>
                  <a:lnTo>
                    <a:pt x="81838" y="58580"/>
                  </a:lnTo>
                  <a:lnTo>
                    <a:pt x="81838" y="58493"/>
                  </a:lnTo>
                  <a:lnTo>
                    <a:pt x="81794" y="58449"/>
                  </a:lnTo>
                  <a:lnTo>
                    <a:pt x="81750" y="58405"/>
                  </a:lnTo>
                  <a:lnTo>
                    <a:pt x="81706" y="58361"/>
                  </a:lnTo>
                  <a:lnTo>
                    <a:pt x="81619" y="58361"/>
                  </a:lnTo>
                  <a:lnTo>
                    <a:pt x="79117" y="59063"/>
                  </a:lnTo>
                  <a:lnTo>
                    <a:pt x="75432" y="59239"/>
                  </a:lnTo>
                  <a:lnTo>
                    <a:pt x="73106" y="59063"/>
                  </a:lnTo>
                  <a:lnTo>
                    <a:pt x="70736" y="59019"/>
                  </a:lnTo>
                  <a:lnTo>
                    <a:pt x="68498" y="58668"/>
                  </a:lnTo>
                  <a:lnTo>
                    <a:pt x="66524" y="58273"/>
                  </a:lnTo>
                  <a:lnTo>
                    <a:pt x="66480" y="58273"/>
                  </a:lnTo>
                  <a:lnTo>
                    <a:pt x="65471" y="58186"/>
                  </a:lnTo>
                  <a:lnTo>
                    <a:pt x="62531" y="57001"/>
                  </a:lnTo>
                  <a:lnTo>
                    <a:pt x="60688" y="56255"/>
                  </a:lnTo>
                  <a:lnTo>
                    <a:pt x="59547" y="55202"/>
                  </a:lnTo>
                  <a:lnTo>
                    <a:pt x="59547" y="55158"/>
                  </a:lnTo>
                  <a:lnTo>
                    <a:pt x="59020" y="54851"/>
                  </a:lnTo>
                  <a:lnTo>
                    <a:pt x="58538" y="54587"/>
                  </a:lnTo>
                  <a:lnTo>
                    <a:pt x="58011" y="54324"/>
                  </a:lnTo>
                  <a:lnTo>
                    <a:pt x="57484" y="54105"/>
                  </a:lnTo>
                  <a:lnTo>
                    <a:pt x="56958" y="53929"/>
                  </a:lnTo>
                  <a:lnTo>
                    <a:pt x="56431" y="53754"/>
                  </a:lnTo>
                  <a:lnTo>
                    <a:pt x="55378" y="53534"/>
                  </a:lnTo>
                  <a:lnTo>
                    <a:pt x="54281" y="53315"/>
                  </a:lnTo>
                  <a:lnTo>
                    <a:pt x="53184" y="53227"/>
                  </a:lnTo>
                  <a:lnTo>
                    <a:pt x="50902" y="53052"/>
                  </a:lnTo>
                  <a:lnTo>
                    <a:pt x="50069" y="53008"/>
                  </a:lnTo>
                  <a:lnTo>
                    <a:pt x="48269" y="53052"/>
                  </a:lnTo>
                  <a:lnTo>
                    <a:pt x="48182" y="53095"/>
                  </a:lnTo>
                  <a:lnTo>
                    <a:pt x="47041" y="53666"/>
                  </a:lnTo>
                  <a:lnTo>
                    <a:pt x="46997" y="53666"/>
                  </a:lnTo>
                  <a:lnTo>
                    <a:pt x="44935" y="55333"/>
                  </a:lnTo>
                  <a:lnTo>
                    <a:pt x="42872" y="56957"/>
                  </a:lnTo>
                  <a:lnTo>
                    <a:pt x="40371" y="58010"/>
                  </a:lnTo>
                  <a:lnTo>
                    <a:pt x="38089" y="58405"/>
                  </a:lnTo>
                  <a:lnTo>
                    <a:pt x="38045" y="58405"/>
                  </a:lnTo>
                  <a:lnTo>
                    <a:pt x="36904" y="58931"/>
                  </a:lnTo>
                  <a:lnTo>
                    <a:pt x="36861" y="58975"/>
                  </a:lnTo>
                  <a:lnTo>
                    <a:pt x="36378" y="59502"/>
                  </a:lnTo>
                  <a:lnTo>
                    <a:pt x="36334" y="59546"/>
                  </a:lnTo>
                  <a:lnTo>
                    <a:pt x="35018" y="61915"/>
                  </a:lnTo>
                  <a:lnTo>
                    <a:pt x="33350" y="63583"/>
                  </a:lnTo>
                  <a:lnTo>
                    <a:pt x="31156" y="65250"/>
                  </a:lnTo>
                  <a:lnTo>
                    <a:pt x="29445" y="64768"/>
                  </a:lnTo>
                  <a:lnTo>
                    <a:pt x="27031" y="64065"/>
                  </a:lnTo>
                  <a:lnTo>
                    <a:pt x="22994" y="62705"/>
                  </a:lnTo>
                  <a:lnTo>
                    <a:pt x="22907" y="62705"/>
                  </a:lnTo>
                  <a:lnTo>
                    <a:pt x="21985" y="62749"/>
                  </a:lnTo>
                  <a:lnTo>
                    <a:pt x="19967" y="63188"/>
                  </a:lnTo>
                  <a:lnTo>
                    <a:pt x="18475" y="63276"/>
                  </a:lnTo>
                  <a:lnTo>
                    <a:pt x="18387" y="63320"/>
                  </a:lnTo>
                  <a:lnTo>
                    <a:pt x="13165" y="66303"/>
                  </a:lnTo>
                  <a:lnTo>
                    <a:pt x="13121" y="66347"/>
                  </a:lnTo>
                  <a:lnTo>
                    <a:pt x="10708" y="68717"/>
                  </a:lnTo>
                  <a:lnTo>
                    <a:pt x="10181" y="68892"/>
                  </a:lnTo>
                  <a:lnTo>
                    <a:pt x="9567" y="68673"/>
                  </a:lnTo>
                  <a:lnTo>
                    <a:pt x="6934" y="66786"/>
                  </a:lnTo>
                  <a:lnTo>
                    <a:pt x="6013" y="65689"/>
                  </a:lnTo>
                  <a:lnTo>
                    <a:pt x="4740" y="63714"/>
                  </a:lnTo>
                  <a:lnTo>
                    <a:pt x="3555" y="61520"/>
                  </a:lnTo>
                  <a:lnTo>
                    <a:pt x="2327" y="59239"/>
                  </a:lnTo>
                  <a:lnTo>
                    <a:pt x="1537" y="58361"/>
                  </a:lnTo>
                  <a:lnTo>
                    <a:pt x="1493" y="58317"/>
                  </a:lnTo>
                  <a:lnTo>
                    <a:pt x="396" y="57878"/>
                  </a:lnTo>
                  <a:lnTo>
                    <a:pt x="352" y="57659"/>
                  </a:lnTo>
                  <a:lnTo>
                    <a:pt x="527" y="55728"/>
                  </a:lnTo>
                  <a:lnTo>
                    <a:pt x="878" y="52130"/>
                  </a:lnTo>
                  <a:lnTo>
                    <a:pt x="1054" y="51384"/>
                  </a:lnTo>
                  <a:lnTo>
                    <a:pt x="2370" y="49146"/>
                  </a:lnTo>
                  <a:lnTo>
                    <a:pt x="3687" y="47347"/>
                  </a:lnTo>
                  <a:lnTo>
                    <a:pt x="4608" y="45811"/>
                  </a:lnTo>
                  <a:lnTo>
                    <a:pt x="4608" y="45767"/>
                  </a:lnTo>
                  <a:lnTo>
                    <a:pt x="5398" y="43310"/>
                  </a:lnTo>
                  <a:lnTo>
                    <a:pt x="5969" y="40633"/>
                  </a:lnTo>
                  <a:lnTo>
                    <a:pt x="6364" y="38396"/>
                  </a:lnTo>
                  <a:lnTo>
                    <a:pt x="6671" y="35807"/>
                  </a:lnTo>
                  <a:lnTo>
                    <a:pt x="7285" y="31506"/>
                  </a:lnTo>
                  <a:lnTo>
                    <a:pt x="7987" y="27250"/>
                  </a:lnTo>
                  <a:lnTo>
                    <a:pt x="8953" y="25539"/>
                  </a:lnTo>
                  <a:lnTo>
                    <a:pt x="10664" y="23257"/>
                  </a:lnTo>
                  <a:lnTo>
                    <a:pt x="12595" y="20756"/>
                  </a:lnTo>
                  <a:lnTo>
                    <a:pt x="14789" y="17860"/>
                  </a:lnTo>
                  <a:lnTo>
                    <a:pt x="18694" y="12989"/>
                  </a:lnTo>
                  <a:lnTo>
                    <a:pt x="25934" y="7153"/>
                  </a:lnTo>
                  <a:lnTo>
                    <a:pt x="29708" y="4125"/>
                  </a:lnTo>
                  <a:lnTo>
                    <a:pt x="32385" y="1799"/>
                  </a:lnTo>
                  <a:lnTo>
                    <a:pt x="34447" y="307"/>
                  </a:lnTo>
                  <a:lnTo>
                    <a:pt x="34535" y="263"/>
                  </a:lnTo>
                  <a:lnTo>
                    <a:pt x="34535" y="220"/>
                  </a:lnTo>
                  <a:lnTo>
                    <a:pt x="34535" y="132"/>
                  </a:lnTo>
                  <a:lnTo>
                    <a:pt x="34491" y="88"/>
                  </a:lnTo>
                  <a:lnTo>
                    <a:pt x="34447" y="44"/>
                  </a:lnTo>
                  <a:lnTo>
                    <a:pt x="34403"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 name="Google Shape;1410;p17"/>
            <p:cNvSpPr/>
            <p:nvPr/>
          </p:nvSpPr>
          <p:spPr>
            <a:xfrm>
              <a:off x="1896800" y="3719200"/>
              <a:ext cx="560600" cy="444300"/>
            </a:xfrm>
            <a:custGeom>
              <a:rect b="b" l="l" r="r" t="t"/>
              <a:pathLst>
                <a:path extrusionOk="0" h="17772" w="22424">
                  <a:moveTo>
                    <a:pt x="6188" y="483"/>
                  </a:moveTo>
                  <a:lnTo>
                    <a:pt x="6670" y="1316"/>
                  </a:lnTo>
                  <a:lnTo>
                    <a:pt x="6758" y="1404"/>
                  </a:lnTo>
                  <a:lnTo>
                    <a:pt x="8513" y="2062"/>
                  </a:lnTo>
                  <a:lnTo>
                    <a:pt x="12550" y="3861"/>
                  </a:lnTo>
                  <a:lnTo>
                    <a:pt x="12813" y="4213"/>
                  </a:lnTo>
                  <a:lnTo>
                    <a:pt x="13384" y="5441"/>
                  </a:lnTo>
                  <a:lnTo>
                    <a:pt x="14393" y="7196"/>
                  </a:lnTo>
                  <a:lnTo>
                    <a:pt x="14920" y="9347"/>
                  </a:lnTo>
                  <a:lnTo>
                    <a:pt x="15359" y="10707"/>
                  </a:lnTo>
                  <a:lnTo>
                    <a:pt x="15359" y="10751"/>
                  </a:lnTo>
                  <a:lnTo>
                    <a:pt x="16105" y="11892"/>
                  </a:lnTo>
                  <a:lnTo>
                    <a:pt x="16148" y="11935"/>
                  </a:lnTo>
                  <a:lnTo>
                    <a:pt x="17070" y="12638"/>
                  </a:lnTo>
                  <a:lnTo>
                    <a:pt x="17114" y="12681"/>
                  </a:lnTo>
                  <a:lnTo>
                    <a:pt x="19439" y="13383"/>
                  </a:lnTo>
                  <a:lnTo>
                    <a:pt x="19527" y="13383"/>
                  </a:lnTo>
                  <a:lnTo>
                    <a:pt x="20712" y="13208"/>
                  </a:lnTo>
                  <a:lnTo>
                    <a:pt x="21985" y="13471"/>
                  </a:lnTo>
                  <a:lnTo>
                    <a:pt x="22028" y="13471"/>
                  </a:lnTo>
                  <a:lnTo>
                    <a:pt x="21897" y="13559"/>
                  </a:lnTo>
                  <a:lnTo>
                    <a:pt x="20668" y="14086"/>
                  </a:lnTo>
                  <a:lnTo>
                    <a:pt x="16105" y="15490"/>
                  </a:lnTo>
                  <a:lnTo>
                    <a:pt x="13735" y="16367"/>
                  </a:lnTo>
                  <a:lnTo>
                    <a:pt x="11234" y="17420"/>
                  </a:lnTo>
                  <a:lnTo>
                    <a:pt x="10883" y="17333"/>
                  </a:lnTo>
                  <a:lnTo>
                    <a:pt x="8733" y="16455"/>
                  </a:lnTo>
                  <a:lnTo>
                    <a:pt x="5222" y="15051"/>
                  </a:lnTo>
                  <a:lnTo>
                    <a:pt x="5178" y="15051"/>
                  </a:lnTo>
                  <a:lnTo>
                    <a:pt x="746" y="13866"/>
                  </a:lnTo>
                  <a:lnTo>
                    <a:pt x="395" y="13515"/>
                  </a:lnTo>
                  <a:lnTo>
                    <a:pt x="351" y="12901"/>
                  </a:lnTo>
                  <a:lnTo>
                    <a:pt x="702" y="11672"/>
                  </a:lnTo>
                  <a:lnTo>
                    <a:pt x="1229" y="10795"/>
                  </a:lnTo>
                  <a:lnTo>
                    <a:pt x="2633" y="8732"/>
                  </a:lnTo>
                  <a:lnTo>
                    <a:pt x="5091" y="4958"/>
                  </a:lnTo>
                  <a:lnTo>
                    <a:pt x="5134" y="4915"/>
                  </a:lnTo>
                  <a:lnTo>
                    <a:pt x="5749" y="2852"/>
                  </a:lnTo>
                  <a:lnTo>
                    <a:pt x="6056" y="746"/>
                  </a:lnTo>
                  <a:lnTo>
                    <a:pt x="6188" y="483"/>
                  </a:lnTo>
                  <a:close/>
                  <a:moveTo>
                    <a:pt x="6144" y="0"/>
                  </a:moveTo>
                  <a:lnTo>
                    <a:pt x="6056" y="44"/>
                  </a:lnTo>
                  <a:lnTo>
                    <a:pt x="6012" y="88"/>
                  </a:lnTo>
                  <a:lnTo>
                    <a:pt x="5749" y="614"/>
                  </a:lnTo>
                  <a:lnTo>
                    <a:pt x="5705" y="658"/>
                  </a:lnTo>
                  <a:lnTo>
                    <a:pt x="5398" y="2764"/>
                  </a:lnTo>
                  <a:lnTo>
                    <a:pt x="4783" y="4827"/>
                  </a:lnTo>
                  <a:lnTo>
                    <a:pt x="2370" y="8513"/>
                  </a:lnTo>
                  <a:lnTo>
                    <a:pt x="922" y="10619"/>
                  </a:lnTo>
                  <a:lnTo>
                    <a:pt x="395" y="11541"/>
                  </a:lnTo>
                  <a:lnTo>
                    <a:pt x="351" y="11584"/>
                  </a:lnTo>
                  <a:lnTo>
                    <a:pt x="0" y="12857"/>
                  </a:lnTo>
                  <a:lnTo>
                    <a:pt x="0" y="12901"/>
                  </a:lnTo>
                  <a:lnTo>
                    <a:pt x="44" y="13603"/>
                  </a:lnTo>
                  <a:lnTo>
                    <a:pt x="88" y="13691"/>
                  </a:lnTo>
                  <a:lnTo>
                    <a:pt x="527" y="14173"/>
                  </a:lnTo>
                  <a:lnTo>
                    <a:pt x="615" y="14217"/>
                  </a:lnTo>
                  <a:lnTo>
                    <a:pt x="5091" y="15358"/>
                  </a:lnTo>
                  <a:lnTo>
                    <a:pt x="8601" y="16806"/>
                  </a:lnTo>
                  <a:lnTo>
                    <a:pt x="10751" y="17684"/>
                  </a:lnTo>
                  <a:lnTo>
                    <a:pt x="10795" y="17684"/>
                  </a:lnTo>
                  <a:lnTo>
                    <a:pt x="11234" y="17772"/>
                  </a:lnTo>
                  <a:lnTo>
                    <a:pt x="11322" y="17728"/>
                  </a:lnTo>
                  <a:lnTo>
                    <a:pt x="13867" y="16675"/>
                  </a:lnTo>
                  <a:lnTo>
                    <a:pt x="16192" y="15841"/>
                  </a:lnTo>
                  <a:lnTo>
                    <a:pt x="20756" y="14437"/>
                  </a:lnTo>
                  <a:lnTo>
                    <a:pt x="20800" y="14437"/>
                  </a:lnTo>
                  <a:lnTo>
                    <a:pt x="22072" y="13866"/>
                  </a:lnTo>
                  <a:lnTo>
                    <a:pt x="22116" y="13866"/>
                  </a:lnTo>
                  <a:lnTo>
                    <a:pt x="22379" y="13603"/>
                  </a:lnTo>
                  <a:lnTo>
                    <a:pt x="22423" y="13559"/>
                  </a:lnTo>
                  <a:lnTo>
                    <a:pt x="22423" y="13471"/>
                  </a:lnTo>
                  <a:lnTo>
                    <a:pt x="22423" y="13427"/>
                  </a:lnTo>
                  <a:lnTo>
                    <a:pt x="22379" y="13340"/>
                  </a:lnTo>
                  <a:lnTo>
                    <a:pt x="22204" y="13164"/>
                  </a:lnTo>
                  <a:lnTo>
                    <a:pt x="22116" y="13120"/>
                  </a:lnTo>
                  <a:lnTo>
                    <a:pt x="20756" y="12857"/>
                  </a:lnTo>
                  <a:lnTo>
                    <a:pt x="20712" y="12857"/>
                  </a:lnTo>
                  <a:lnTo>
                    <a:pt x="19527" y="13032"/>
                  </a:lnTo>
                  <a:lnTo>
                    <a:pt x="17245" y="12374"/>
                  </a:lnTo>
                  <a:lnTo>
                    <a:pt x="16368" y="11672"/>
                  </a:lnTo>
                  <a:lnTo>
                    <a:pt x="15666" y="10575"/>
                  </a:lnTo>
                  <a:lnTo>
                    <a:pt x="15271" y="9259"/>
                  </a:lnTo>
                  <a:lnTo>
                    <a:pt x="14744" y="7065"/>
                  </a:lnTo>
                  <a:lnTo>
                    <a:pt x="14700" y="7021"/>
                  </a:lnTo>
                  <a:lnTo>
                    <a:pt x="13691" y="5266"/>
                  </a:lnTo>
                  <a:lnTo>
                    <a:pt x="13121" y="4037"/>
                  </a:lnTo>
                  <a:lnTo>
                    <a:pt x="13077" y="3993"/>
                  </a:lnTo>
                  <a:lnTo>
                    <a:pt x="12813" y="3598"/>
                  </a:lnTo>
                  <a:lnTo>
                    <a:pt x="12726" y="3554"/>
                  </a:lnTo>
                  <a:lnTo>
                    <a:pt x="8645" y="1755"/>
                  </a:lnTo>
                  <a:lnTo>
                    <a:pt x="6933" y="1097"/>
                  </a:lnTo>
                  <a:lnTo>
                    <a:pt x="6495" y="263"/>
                  </a:lnTo>
                  <a:lnTo>
                    <a:pt x="6451" y="219"/>
                  </a:lnTo>
                  <a:lnTo>
                    <a:pt x="6275" y="44"/>
                  </a:lnTo>
                  <a:lnTo>
                    <a:pt x="6231"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 name="Google Shape;1411;p17"/>
            <p:cNvSpPr/>
            <p:nvPr/>
          </p:nvSpPr>
          <p:spPr>
            <a:xfrm>
              <a:off x="1870475" y="3665425"/>
              <a:ext cx="650550" cy="557325"/>
            </a:xfrm>
            <a:custGeom>
              <a:rect b="b" l="l" r="r" t="t"/>
              <a:pathLst>
                <a:path extrusionOk="0" h="22293" w="26022">
                  <a:moveTo>
                    <a:pt x="10224" y="352"/>
                  </a:moveTo>
                  <a:lnTo>
                    <a:pt x="10795" y="571"/>
                  </a:lnTo>
                  <a:lnTo>
                    <a:pt x="12945" y="2239"/>
                  </a:lnTo>
                  <a:lnTo>
                    <a:pt x="14832" y="3511"/>
                  </a:lnTo>
                  <a:lnTo>
                    <a:pt x="16017" y="4828"/>
                  </a:lnTo>
                  <a:lnTo>
                    <a:pt x="17026" y="6495"/>
                  </a:lnTo>
                  <a:lnTo>
                    <a:pt x="17947" y="8294"/>
                  </a:lnTo>
                  <a:lnTo>
                    <a:pt x="18430" y="10927"/>
                  </a:lnTo>
                  <a:lnTo>
                    <a:pt x="18957" y="13692"/>
                  </a:lnTo>
                  <a:lnTo>
                    <a:pt x="18957" y="13735"/>
                  </a:lnTo>
                  <a:lnTo>
                    <a:pt x="19308" y="14130"/>
                  </a:lnTo>
                  <a:lnTo>
                    <a:pt x="19395" y="14174"/>
                  </a:lnTo>
                  <a:lnTo>
                    <a:pt x="20800" y="14525"/>
                  </a:lnTo>
                  <a:lnTo>
                    <a:pt x="20843" y="14525"/>
                  </a:lnTo>
                  <a:lnTo>
                    <a:pt x="21940" y="14569"/>
                  </a:lnTo>
                  <a:lnTo>
                    <a:pt x="25363" y="15227"/>
                  </a:lnTo>
                  <a:lnTo>
                    <a:pt x="25583" y="15359"/>
                  </a:lnTo>
                  <a:lnTo>
                    <a:pt x="25670" y="15578"/>
                  </a:lnTo>
                  <a:lnTo>
                    <a:pt x="25583" y="16324"/>
                  </a:lnTo>
                  <a:lnTo>
                    <a:pt x="25407" y="16632"/>
                  </a:lnTo>
                  <a:lnTo>
                    <a:pt x="24968" y="16851"/>
                  </a:lnTo>
                  <a:lnTo>
                    <a:pt x="23915" y="17026"/>
                  </a:lnTo>
                  <a:lnTo>
                    <a:pt x="23871" y="17026"/>
                  </a:lnTo>
                  <a:lnTo>
                    <a:pt x="19659" y="18650"/>
                  </a:lnTo>
                  <a:lnTo>
                    <a:pt x="19615" y="18694"/>
                  </a:lnTo>
                  <a:lnTo>
                    <a:pt x="19132" y="19001"/>
                  </a:lnTo>
                  <a:lnTo>
                    <a:pt x="17772" y="19659"/>
                  </a:lnTo>
                  <a:lnTo>
                    <a:pt x="13164" y="21371"/>
                  </a:lnTo>
                  <a:lnTo>
                    <a:pt x="11804" y="21941"/>
                  </a:lnTo>
                  <a:lnTo>
                    <a:pt x="11278" y="21809"/>
                  </a:lnTo>
                  <a:lnTo>
                    <a:pt x="10093" y="21371"/>
                  </a:lnTo>
                  <a:lnTo>
                    <a:pt x="8074" y="20493"/>
                  </a:lnTo>
                  <a:lnTo>
                    <a:pt x="5661" y="19396"/>
                  </a:lnTo>
                  <a:lnTo>
                    <a:pt x="878" y="17377"/>
                  </a:lnTo>
                  <a:lnTo>
                    <a:pt x="483" y="16544"/>
                  </a:lnTo>
                  <a:lnTo>
                    <a:pt x="395" y="16193"/>
                  </a:lnTo>
                  <a:lnTo>
                    <a:pt x="351" y="15842"/>
                  </a:lnTo>
                  <a:lnTo>
                    <a:pt x="351" y="15491"/>
                  </a:lnTo>
                  <a:lnTo>
                    <a:pt x="395" y="15140"/>
                  </a:lnTo>
                  <a:lnTo>
                    <a:pt x="439" y="14789"/>
                  </a:lnTo>
                  <a:lnTo>
                    <a:pt x="571" y="14481"/>
                  </a:lnTo>
                  <a:lnTo>
                    <a:pt x="834" y="13779"/>
                  </a:lnTo>
                  <a:lnTo>
                    <a:pt x="1141" y="13121"/>
                  </a:lnTo>
                  <a:lnTo>
                    <a:pt x="1580" y="12463"/>
                  </a:lnTo>
                  <a:lnTo>
                    <a:pt x="2458" y="11190"/>
                  </a:lnTo>
                  <a:lnTo>
                    <a:pt x="3116" y="10269"/>
                  </a:lnTo>
                  <a:lnTo>
                    <a:pt x="3379" y="9830"/>
                  </a:lnTo>
                  <a:lnTo>
                    <a:pt x="3642" y="9435"/>
                  </a:lnTo>
                  <a:lnTo>
                    <a:pt x="4915" y="6890"/>
                  </a:lnTo>
                  <a:lnTo>
                    <a:pt x="4915" y="6846"/>
                  </a:lnTo>
                  <a:lnTo>
                    <a:pt x="5617" y="4345"/>
                  </a:lnTo>
                  <a:lnTo>
                    <a:pt x="6144" y="2327"/>
                  </a:lnTo>
                  <a:lnTo>
                    <a:pt x="6889" y="1493"/>
                  </a:lnTo>
                  <a:lnTo>
                    <a:pt x="8381" y="966"/>
                  </a:lnTo>
                  <a:lnTo>
                    <a:pt x="8469" y="878"/>
                  </a:lnTo>
                  <a:lnTo>
                    <a:pt x="8908" y="352"/>
                  </a:lnTo>
                  <a:close/>
                  <a:moveTo>
                    <a:pt x="8776" y="1"/>
                  </a:moveTo>
                  <a:lnTo>
                    <a:pt x="8732" y="45"/>
                  </a:lnTo>
                  <a:lnTo>
                    <a:pt x="8206" y="615"/>
                  </a:lnTo>
                  <a:lnTo>
                    <a:pt x="6758" y="1186"/>
                  </a:lnTo>
                  <a:lnTo>
                    <a:pt x="6670" y="1230"/>
                  </a:lnTo>
                  <a:lnTo>
                    <a:pt x="5836" y="2107"/>
                  </a:lnTo>
                  <a:lnTo>
                    <a:pt x="5792" y="2195"/>
                  </a:lnTo>
                  <a:lnTo>
                    <a:pt x="5310" y="4257"/>
                  </a:lnTo>
                  <a:lnTo>
                    <a:pt x="4608" y="6715"/>
                  </a:lnTo>
                  <a:lnTo>
                    <a:pt x="3335" y="9260"/>
                  </a:lnTo>
                  <a:lnTo>
                    <a:pt x="3072" y="9655"/>
                  </a:lnTo>
                  <a:lnTo>
                    <a:pt x="2809" y="10093"/>
                  </a:lnTo>
                  <a:lnTo>
                    <a:pt x="2194" y="10971"/>
                  </a:lnTo>
                  <a:lnTo>
                    <a:pt x="1712" y="11629"/>
                  </a:lnTo>
                  <a:lnTo>
                    <a:pt x="1229" y="12287"/>
                  </a:lnTo>
                  <a:lnTo>
                    <a:pt x="834" y="12989"/>
                  </a:lnTo>
                  <a:lnTo>
                    <a:pt x="483" y="13692"/>
                  </a:lnTo>
                  <a:lnTo>
                    <a:pt x="176" y="14437"/>
                  </a:lnTo>
                  <a:lnTo>
                    <a:pt x="88" y="14789"/>
                  </a:lnTo>
                  <a:lnTo>
                    <a:pt x="44" y="15140"/>
                  </a:lnTo>
                  <a:lnTo>
                    <a:pt x="0" y="15534"/>
                  </a:lnTo>
                  <a:lnTo>
                    <a:pt x="0" y="15886"/>
                  </a:lnTo>
                  <a:lnTo>
                    <a:pt x="88" y="16280"/>
                  </a:lnTo>
                  <a:lnTo>
                    <a:pt x="176" y="16675"/>
                  </a:lnTo>
                  <a:lnTo>
                    <a:pt x="615" y="17597"/>
                  </a:lnTo>
                  <a:lnTo>
                    <a:pt x="702" y="17685"/>
                  </a:lnTo>
                  <a:lnTo>
                    <a:pt x="5529" y="19747"/>
                  </a:lnTo>
                  <a:lnTo>
                    <a:pt x="7899" y="20800"/>
                  </a:lnTo>
                  <a:lnTo>
                    <a:pt x="9961" y="21678"/>
                  </a:lnTo>
                  <a:lnTo>
                    <a:pt x="11190" y="22160"/>
                  </a:lnTo>
                  <a:lnTo>
                    <a:pt x="11804" y="22292"/>
                  </a:lnTo>
                  <a:lnTo>
                    <a:pt x="11892" y="22248"/>
                  </a:lnTo>
                  <a:lnTo>
                    <a:pt x="13296" y="21678"/>
                  </a:lnTo>
                  <a:lnTo>
                    <a:pt x="17903" y="19966"/>
                  </a:lnTo>
                  <a:lnTo>
                    <a:pt x="19308" y="19352"/>
                  </a:lnTo>
                  <a:lnTo>
                    <a:pt x="19308" y="19308"/>
                  </a:lnTo>
                  <a:lnTo>
                    <a:pt x="19834" y="19001"/>
                  </a:lnTo>
                  <a:lnTo>
                    <a:pt x="23959" y="17377"/>
                  </a:lnTo>
                  <a:lnTo>
                    <a:pt x="25056" y="17202"/>
                  </a:lnTo>
                  <a:lnTo>
                    <a:pt x="25100" y="17202"/>
                  </a:lnTo>
                  <a:lnTo>
                    <a:pt x="25626" y="16895"/>
                  </a:lnTo>
                  <a:lnTo>
                    <a:pt x="25670" y="16851"/>
                  </a:lnTo>
                  <a:lnTo>
                    <a:pt x="25890" y="16500"/>
                  </a:lnTo>
                  <a:lnTo>
                    <a:pt x="25934" y="16412"/>
                  </a:lnTo>
                  <a:lnTo>
                    <a:pt x="26021" y="15578"/>
                  </a:lnTo>
                  <a:lnTo>
                    <a:pt x="26021" y="15491"/>
                  </a:lnTo>
                  <a:lnTo>
                    <a:pt x="25846" y="15183"/>
                  </a:lnTo>
                  <a:lnTo>
                    <a:pt x="25802" y="15096"/>
                  </a:lnTo>
                  <a:lnTo>
                    <a:pt x="25539" y="14920"/>
                  </a:lnTo>
                  <a:lnTo>
                    <a:pt x="25451" y="14876"/>
                  </a:lnTo>
                  <a:lnTo>
                    <a:pt x="21984" y="14218"/>
                  </a:lnTo>
                  <a:lnTo>
                    <a:pt x="20843" y="14174"/>
                  </a:lnTo>
                  <a:lnTo>
                    <a:pt x="19527" y="13867"/>
                  </a:lnTo>
                  <a:lnTo>
                    <a:pt x="19264" y="13560"/>
                  </a:lnTo>
                  <a:lnTo>
                    <a:pt x="18781" y="10839"/>
                  </a:lnTo>
                  <a:lnTo>
                    <a:pt x="18298" y="8206"/>
                  </a:lnTo>
                  <a:lnTo>
                    <a:pt x="18255" y="8163"/>
                  </a:lnTo>
                  <a:lnTo>
                    <a:pt x="17333" y="6320"/>
                  </a:lnTo>
                  <a:lnTo>
                    <a:pt x="16324" y="4652"/>
                  </a:lnTo>
                  <a:lnTo>
                    <a:pt x="16280" y="4608"/>
                  </a:lnTo>
                  <a:lnTo>
                    <a:pt x="15051" y="3292"/>
                  </a:lnTo>
                  <a:lnTo>
                    <a:pt x="15051" y="3248"/>
                  </a:lnTo>
                  <a:lnTo>
                    <a:pt x="13164" y="1932"/>
                  </a:lnTo>
                  <a:lnTo>
                    <a:pt x="11014" y="264"/>
                  </a:lnTo>
                  <a:lnTo>
                    <a:pt x="10970" y="264"/>
                  </a:lnTo>
                  <a:lnTo>
                    <a:pt x="10356"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 name="Google Shape;1412;p17"/>
            <p:cNvSpPr/>
            <p:nvPr/>
          </p:nvSpPr>
          <p:spPr>
            <a:xfrm>
              <a:off x="1686175" y="3501975"/>
              <a:ext cx="889700" cy="781100"/>
            </a:xfrm>
            <a:custGeom>
              <a:rect b="b" l="l" r="r" t="t"/>
              <a:pathLst>
                <a:path extrusionOk="0" h="31244" w="35588">
                  <a:moveTo>
                    <a:pt x="16807" y="352"/>
                  </a:moveTo>
                  <a:lnTo>
                    <a:pt x="17070" y="615"/>
                  </a:lnTo>
                  <a:lnTo>
                    <a:pt x="17509" y="1405"/>
                  </a:lnTo>
                  <a:lnTo>
                    <a:pt x="18430" y="3423"/>
                  </a:lnTo>
                  <a:lnTo>
                    <a:pt x="18474" y="3511"/>
                  </a:lnTo>
                  <a:lnTo>
                    <a:pt x="19878" y="4345"/>
                  </a:lnTo>
                  <a:lnTo>
                    <a:pt x="21765" y="5968"/>
                  </a:lnTo>
                  <a:lnTo>
                    <a:pt x="23784" y="7768"/>
                  </a:lnTo>
                  <a:lnTo>
                    <a:pt x="25627" y="10093"/>
                  </a:lnTo>
                  <a:lnTo>
                    <a:pt x="27689" y="13428"/>
                  </a:lnTo>
                  <a:lnTo>
                    <a:pt x="28128" y="15490"/>
                  </a:lnTo>
                  <a:lnTo>
                    <a:pt x="28567" y="18299"/>
                  </a:lnTo>
                  <a:lnTo>
                    <a:pt x="28918" y="19703"/>
                  </a:lnTo>
                  <a:lnTo>
                    <a:pt x="28961" y="19835"/>
                  </a:lnTo>
                  <a:lnTo>
                    <a:pt x="29488" y="20273"/>
                  </a:lnTo>
                  <a:lnTo>
                    <a:pt x="29576" y="20317"/>
                  </a:lnTo>
                  <a:lnTo>
                    <a:pt x="30761" y="20537"/>
                  </a:lnTo>
                  <a:lnTo>
                    <a:pt x="32955" y="20888"/>
                  </a:lnTo>
                  <a:lnTo>
                    <a:pt x="35236" y="21809"/>
                  </a:lnTo>
                  <a:lnTo>
                    <a:pt x="35192" y="21897"/>
                  </a:lnTo>
                  <a:lnTo>
                    <a:pt x="34841" y="22467"/>
                  </a:lnTo>
                  <a:lnTo>
                    <a:pt x="34841" y="22511"/>
                  </a:lnTo>
                  <a:lnTo>
                    <a:pt x="34271" y="24003"/>
                  </a:lnTo>
                  <a:lnTo>
                    <a:pt x="33876" y="24661"/>
                  </a:lnTo>
                  <a:lnTo>
                    <a:pt x="33350" y="25012"/>
                  </a:lnTo>
                  <a:lnTo>
                    <a:pt x="31024" y="25276"/>
                  </a:lnTo>
                  <a:lnTo>
                    <a:pt x="30980" y="25320"/>
                  </a:lnTo>
                  <a:lnTo>
                    <a:pt x="28172" y="26329"/>
                  </a:lnTo>
                  <a:lnTo>
                    <a:pt x="28128" y="26373"/>
                  </a:lnTo>
                  <a:lnTo>
                    <a:pt x="26636" y="27514"/>
                  </a:lnTo>
                  <a:lnTo>
                    <a:pt x="24222" y="28655"/>
                  </a:lnTo>
                  <a:lnTo>
                    <a:pt x="21941" y="29532"/>
                  </a:lnTo>
                  <a:lnTo>
                    <a:pt x="20361" y="30190"/>
                  </a:lnTo>
                  <a:lnTo>
                    <a:pt x="19220" y="30673"/>
                  </a:lnTo>
                  <a:lnTo>
                    <a:pt x="18825" y="30805"/>
                  </a:lnTo>
                  <a:lnTo>
                    <a:pt x="18474" y="30849"/>
                  </a:lnTo>
                  <a:lnTo>
                    <a:pt x="18123" y="30849"/>
                  </a:lnTo>
                  <a:lnTo>
                    <a:pt x="17816" y="30761"/>
                  </a:lnTo>
                  <a:lnTo>
                    <a:pt x="17421" y="30585"/>
                  </a:lnTo>
                  <a:lnTo>
                    <a:pt x="16894" y="30366"/>
                  </a:lnTo>
                  <a:lnTo>
                    <a:pt x="16104" y="30015"/>
                  </a:lnTo>
                  <a:lnTo>
                    <a:pt x="15095" y="29620"/>
                  </a:lnTo>
                  <a:lnTo>
                    <a:pt x="13779" y="29093"/>
                  </a:lnTo>
                  <a:lnTo>
                    <a:pt x="12067" y="28523"/>
                  </a:lnTo>
                  <a:lnTo>
                    <a:pt x="9303" y="27909"/>
                  </a:lnTo>
                  <a:lnTo>
                    <a:pt x="9259" y="27909"/>
                  </a:lnTo>
                  <a:lnTo>
                    <a:pt x="7592" y="28304"/>
                  </a:lnTo>
                  <a:lnTo>
                    <a:pt x="5749" y="28128"/>
                  </a:lnTo>
                  <a:lnTo>
                    <a:pt x="5705" y="28128"/>
                  </a:lnTo>
                  <a:lnTo>
                    <a:pt x="4476" y="28304"/>
                  </a:lnTo>
                  <a:lnTo>
                    <a:pt x="4432" y="28304"/>
                  </a:lnTo>
                  <a:lnTo>
                    <a:pt x="966" y="29488"/>
                  </a:lnTo>
                  <a:lnTo>
                    <a:pt x="746" y="29357"/>
                  </a:lnTo>
                  <a:lnTo>
                    <a:pt x="351" y="28567"/>
                  </a:lnTo>
                  <a:lnTo>
                    <a:pt x="395" y="27952"/>
                  </a:lnTo>
                  <a:lnTo>
                    <a:pt x="615" y="26855"/>
                  </a:lnTo>
                  <a:lnTo>
                    <a:pt x="1404" y="25539"/>
                  </a:lnTo>
                  <a:lnTo>
                    <a:pt x="2150" y="24793"/>
                  </a:lnTo>
                  <a:lnTo>
                    <a:pt x="4037" y="24179"/>
                  </a:lnTo>
                  <a:lnTo>
                    <a:pt x="5529" y="24925"/>
                  </a:lnTo>
                  <a:lnTo>
                    <a:pt x="5661" y="24925"/>
                  </a:lnTo>
                  <a:lnTo>
                    <a:pt x="6144" y="24749"/>
                  </a:lnTo>
                  <a:lnTo>
                    <a:pt x="6187" y="24749"/>
                  </a:lnTo>
                  <a:lnTo>
                    <a:pt x="6582" y="24486"/>
                  </a:lnTo>
                  <a:lnTo>
                    <a:pt x="6626" y="24442"/>
                  </a:lnTo>
                  <a:lnTo>
                    <a:pt x="6846" y="24003"/>
                  </a:lnTo>
                  <a:lnTo>
                    <a:pt x="6890" y="23915"/>
                  </a:lnTo>
                  <a:lnTo>
                    <a:pt x="6846" y="23038"/>
                  </a:lnTo>
                  <a:lnTo>
                    <a:pt x="6846" y="22994"/>
                  </a:lnTo>
                  <a:lnTo>
                    <a:pt x="6714" y="22292"/>
                  </a:lnTo>
                  <a:lnTo>
                    <a:pt x="6846" y="21458"/>
                  </a:lnTo>
                  <a:lnTo>
                    <a:pt x="7855" y="19089"/>
                  </a:lnTo>
                  <a:lnTo>
                    <a:pt x="10268" y="15578"/>
                  </a:lnTo>
                  <a:lnTo>
                    <a:pt x="11278" y="13691"/>
                  </a:lnTo>
                  <a:lnTo>
                    <a:pt x="11278" y="13604"/>
                  </a:lnTo>
                  <a:lnTo>
                    <a:pt x="11278" y="12770"/>
                  </a:lnTo>
                  <a:lnTo>
                    <a:pt x="12155" y="8952"/>
                  </a:lnTo>
                  <a:lnTo>
                    <a:pt x="12375" y="8470"/>
                  </a:lnTo>
                  <a:lnTo>
                    <a:pt x="13252" y="7504"/>
                  </a:lnTo>
                  <a:lnTo>
                    <a:pt x="14569" y="6671"/>
                  </a:lnTo>
                  <a:lnTo>
                    <a:pt x="15446" y="6276"/>
                  </a:lnTo>
                  <a:lnTo>
                    <a:pt x="15490" y="6232"/>
                  </a:lnTo>
                  <a:lnTo>
                    <a:pt x="15534" y="6144"/>
                  </a:lnTo>
                  <a:lnTo>
                    <a:pt x="15622" y="5837"/>
                  </a:lnTo>
                  <a:lnTo>
                    <a:pt x="15622" y="5793"/>
                  </a:lnTo>
                  <a:lnTo>
                    <a:pt x="15446" y="3555"/>
                  </a:lnTo>
                  <a:lnTo>
                    <a:pt x="15534" y="1844"/>
                  </a:lnTo>
                  <a:lnTo>
                    <a:pt x="15841" y="966"/>
                  </a:lnTo>
                  <a:lnTo>
                    <a:pt x="16455" y="396"/>
                  </a:lnTo>
                  <a:lnTo>
                    <a:pt x="16807" y="352"/>
                  </a:lnTo>
                  <a:close/>
                  <a:moveTo>
                    <a:pt x="16850" y="1"/>
                  </a:moveTo>
                  <a:lnTo>
                    <a:pt x="16368" y="45"/>
                  </a:lnTo>
                  <a:lnTo>
                    <a:pt x="16280" y="88"/>
                  </a:lnTo>
                  <a:lnTo>
                    <a:pt x="15578" y="703"/>
                  </a:lnTo>
                  <a:lnTo>
                    <a:pt x="15534" y="791"/>
                  </a:lnTo>
                  <a:lnTo>
                    <a:pt x="15183" y="1756"/>
                  </a:lnTo>
                  <a:lnTo>
                    <a:pt x="15183" y="1800"/>
                  </a:lnTo>
                  <a:lnTo>
                    <a:pt x="15095" y="3555"/>
                  </a:lnTo>
                  <a:lnTo>
                    <a:pt x="15271" y="5793"/>
                  </a:lnTo>
                  <a:lnTo>
                    <a:pt x="15227" y="6012"/>
                  </a:lnTo>
                  <a:lnTo>
                    <a:pt x="14437" y="6319"/>
                  </a:lnTo>
                  <a:lnTo>
                    <a:pt x="14393" y="6363"/>
                  </a:lnTo>
                  <a:lnTo>
                    <a:pt x="13033" y="7241"/>
                  </a:lnTo>
                  <a:lnTo>
                    <a:pt x="12989" y="7241"/>
                  </a:lnTo>
                  <a:lnTo>
                    <a:pt x="12111" y="8250"/>
                  </a:lnTo>
                  <a:lnTo>
                    <a:pt x="12067" y="8294"/>
                  </a:lnTo>
                  <a:lnTo>
                    <a:pt x="11848" y="8821"/>
                  </a:lnTo>
                  <a:lnTo>
                    <a:pt x="11804" y="8865"/>
                  </a:lnTo>
                  <a:lnTo>
                    <a:pt x="10970" y="12726"/>
                  </a:lnTo>
                  <a:lnTo>
                    <a:pt x="10927" y="12770"/>
                  </a:lnTo>
                  <a:lnTo>
                    <a:pt x="10927" y="13560"/>
                  </a:lnTo>
                  <a:lnTo>
                    <a:pt x="9961" y="15403"/>
                  </a:lnTo>
                  <a:lnTo>
                    <a:pt x="7548" y="18913"/>
                  </a:lnTo>
                  <a:lnTo>
                    <a:pt x="7548" y="18957"/>
                  </a:lnTo>
                  <a:lnTo>
                    <a:pt x="6538" y="21370"/>
                  </a:lnTo>
                  <a:lnTo>
                    <a:pt x="6495" y="21370"/>
                  </a:lnTo>
                  <a:lnTo>
                    <a:pt x="6363" y="22248"/>
                  </a:lnTo>
                  <a:lnTo>
                    <a:pt x="6363" y="22336"/>
                  </a:lnTo>
                  <a:lnTo>
                    <a:pt x="6495" y="23082"/>
                  </a:lnTo>
                  <a:lnTo>
                    <a:pt x="6538" y="23872"/>
                  </a:lnTo>
                  <a:lnTo>
                    <a:pt x="6319" y="24223"/>
                  </a:lnTo>
                  <a:lnTo>
                    <a:pt x="6012" y="24442"/>
                  </a:lnTo>
                  <a:lnTo>
                    <a:pt x="5617" y="24574"/>
                  </a:lnTo>
                  <a:lnTo>
                    <a:pt x="4125" y="23872"/>
                  </a:lnTo>
                  <a:lnTo>
                    <a:pt x="3993" y="23828"/>
                  </a:lnTo>
                  <a:lnTo>
                    <a:pt x="1975" y="24486"/>
                  </a:lnTo>
                  <a:lnTo>
                    <a:pt x="1931" y="24530"/>
                  </a:lnTo>
                  <a:lnTo>
                    <a:pt x="1141" y="25276"/>
                  </a:lnTo>
                  <a:lnTo>
                    <a:pt x="1141" y="25320"/>
                  </a:lnTo>
                  <a:lnTo>
                    <a:pt x="307" y="26680"/>
                  </a:lnTo>
                  <a:lnTo>
                    <a:pt x="307" y="26768"/>
                  </a:lnTo>
                  <a:lnTo>
                    <a:pt x="44" y="27865"/>
                  </a:lnTo>
                  <a:lnTo>
                    <a:pt x="44" y="27909"/>
                  </a:lnTo>
                  <a:lnTo>
                    <a:pt x="0" y="28611"/>
                  </a:lnTo>
                  <a:lnTo>
                    <a:pt x="44" y="28698"/>
                  </a:lnTo>
                  <a:lnTo>
                    <a:pt x="483" y="29576"/>
                  </a:lnTo>
                  <a:lnTo>
                    <a:pt x="527" y="29664"/>
                  </a:lnTo>
                  <a:lnTo>
                    <a:pt x="834" y="29839"/>
                  </a:lnTo>
                  <a:lnTo>
                    <a:pt x="1010" y="29839"/>
                  </a:lnTo>
                  <a:lnTo>
                    <a:pt x="4564" y="28655"/>
                  </a:lnTo>
                  <a:lnTo>
                    <a:pt x="5705" y="28479"/>
                  </a:lnTo>
                  <a:lnTo>
                    <a:pt x="7592" y="28655"/>
                  </a:lnTo>
                  <a:lnTo>
                    <a:pt x="7636" y="28655"/>
                  </a:lnTo>
                  <a:lnTo>
                    <a:pt x="9303" y="28260"/>
                  </a:lnTo>
                  <a:lnTo>
                    <a:pt x="11980" y="28874"/>
                  </a:lnTo>
                  <a:lnTo>
                    <a:pt x="13647" y="29444"/>
                  </a:lnTo>
                  <a:lnTo>
                    <a:pt x="14964" y="29927"/>
                  </a:lnTo>
                  <a:lnTo>
                    <a:pt x="15973" y="30366"/>
                  </a:lnTo>
                  <a:lnTo>
                    <a:pt x="16763" y="30717"/>
                  </a:lnTo>
                  <a:lnTo>
                    <a:pt x="17684" y="31068"/>
                  </a:lnTo>
                  <a:lnTo>
                    <a:pt x="18079" y="31200"/>
                  </a:lnTo>
                  <a:lnTo>
                    <a:pt x="18386" y="31243"/>
                  </a:lnTo>
                  <a:lnTo>
                    <a:pt x="18781" y="31200"/>
                  </a:lnTo>
                  <a:lnTo>
                    <a:pt x="19220" y="31068"/>
                  </a:lnTo>
                  <a:lnTo>
                    <a:pt x="19790" y="30849"/>
                  </a:lnTo>
                  <a:lnTo>
                    <a:pt x="20493" y="30541"/>
                  </a:lnTo>
                  <a:lnTo>
                    <a:pt x="22072" y="29883"/>
                  </a:lnTo>
                  <a:lnTo>
                    <a:pt x="24354" y="28962"/>
                  </a:lnTo>
                  <a:lnTo>
                    <a:pt x="26811" y="27821"/>
                  </a:lnTo>
                  <a:lnTo>
                    <a:pt x="26855" y="27821"/>
                  </a:lnTo>
                  <a:lnTo>
                    <a:pt x="28347" y="26636"/>
                  </a:lnTo>
                  <a:lnTo>
                    <a:pt x="31068" y="25627"/>
                  </a:lnTo>
                  <a:lnTo>
                    <a:pt x="33437" y="25364"/>
                  </a:lnTo>
                  <a:lnTo>
                    <a:pt x="33525" y="25320"/>
                  </a:lnTo>
                  <a:lnTo>
                    <a:pt x="34095" y="24925"/>
                  </a:lnTo>
                  <a:lnTo>
                    <a:pt x="34139" y="24881"/>
                  </a:lnTo>
                  <a:lnTo>
                    <a:pt x="34578" y="24179"/>
                  </a:lnTo>
                  <a:lnTo>
                    <a:pt x="34622" y="24135"/>
                  </a:lnTo>
                  <a:lnTo>
                    <a:pt x="35149" y="22643"/>
                  </a:lnTo>
                  <a:lnTo>
                    <a:pt x="35500" y="22072"/>
                  </a:lnTo>
                  <a:lnTo>
                    <a:pt x="35500" y="22029"/>
                  </a:lnTo>
                  <a:lnTo>
                    <a:pt x="35587" y="21765"/>
                  </a:lnTo>
                  <a:lnTo>
                    <a:pt x="35587" y="21634"/>
                  </a:lnTo>
                  <a:lnTo>
                    <a:pt x="35500" y="21546"/>
                  </a:lnTo>
                  <a:lnTo>
                    <a:pt x="33086" y="20581"/>
                  </a:lnTo>
                  <a:lnTo>
                    <a:pt x="33042" y="20581"/>
                  </a:lnTo>
                  <a:lnTo>
                    <a:pt x="30848" y="20186"/>
                  </a:lnTo>
                  <a:lnTo>
                    <a:pt x="29664" y="19966"/>
                  </a:lnTo>
                  <a:lnTo>
                    <a:pt x="29225" y="19571"/>
                  </a:lnTo>
                  <a:lnTo>
                    <a:pt x="28918" y="18211"/>
                  </a:lnTo>
                  <a:lnTo>
                    <a:pt x="28479" y="15403"/>
                  </a:lnTo>
                  <a:lnTo>
                    <a:pt x="28040" y="13296"/>
                  </a:lnTo>
                  <a:lnTo>
                    <a:pt x="28040" y="13253"/>
                  </a:lnTo>
                  <a:lnTo>
                    <a:pt x="25934" y="9918"/>
                  </a:lnTo>
                  <a:lnTo>
                    <a:pt x="25934" y="9874"/>
                  </a:lnTo>
                  <a:lnTo>
                    <a:pt x="24047" y="7548"/>
                  </a:lnTo>
                  <a:lnTo>
                    <a:pt x="21984" y="5705"/>
                  </a:lnTo>
                  <a:lnTo>
                    <a:pt x="20098" y="4082"/>
                  </a:lnTo>
                  <a:lnTo>
                    <a:pt x="20054" y="4038"/>
                  </a:lnTo>
                  <a:lnTo>
                    <a:pt x="18737" y="3248"/>
                  </a:lnTo>
                  <a:lnTo>
                    <a:pt x="17816" y="1229"/>
                  </a:lnTo>
                  <a:lnTo>
                    <a:pt x="17377" y="439"/>
                  </a:lnTo>
                  <a:lnTo>
                    <a:pt x="17333" y="396"/>
                  </a:lnTo>
                  <a:lnTo>
                    <a:pt x="16982" y="45"/>
                  </a:lnTo>
                  <a:lnTo>
                    <a:pt x="16938"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 name="Google Shape;1413;p17"/>
            <p:cNvSpPr/>
            <p:nvPr/>
          </p:nvSpPr>
          <p:spPr>
            <a:xfrm>
              <a:off x="2461750" y="3614975"/>
              <a:ext cx="388375" cy="286350"/>
            </a:xfrm>
            <a:custGeom>
              <a:rect b="b" l="l" r="r" t="t"/>
              <a:pathLst>
                <a:path extrusionOk="0" h="11454" w="15535">
                  <a:moveTo>
                    <a:pt x="2546" y="351"/>
                  </a:moveTo>
                  <a:lnTo>
                    <a:pt x="5135" y="527"/>
                  </a:lnTo>
                  <a:lnTo>
                    <a:pt x="7504" y="1010"/>
                  </a:lnTo>
                  <a:lnTo>
                    <a:pt x="9786" y="1273"/>
                  </a:lnTo>
                  <a:lnTo>
                    <a:pt x="9830" y="1273"/>
                  </a:lnTo>
                  <a:lnTo>
                    <a:pt x="11761" y="966"/>
                  </a:lnTo>
                  <a:lnTo>
                    <a:pt x="12814" y="1141"/>
                  </a:lnTo>
                  <a:lnTo>
                    <a:pt x="14130" y="1756"/>
                  </a:lnTo>
                  <a:lnTo>
                    <a:pt x="14569" y="2194"/>
                  </a:lnTo>
                  <a:lnTo>
                    <a:pt x="15140" y="3906"/>
                  </a:lnTo>
                  <a:lnTo>
                    <a:pt x="15183" y="4345"/>
                  </a:lnTo>
                  <a:lnTo>
                    <a:pt x="14481" y="5485"/>
                  </a:lnTo>
                  <a:lnTo>
                    <a:pt x="12858" y="7504"/>
                  </a:lnTo>
                  <a:lnTo>
                    <a:pt x="11936" y="8908"/>
                  </a:lnTo>
                  <a:lnTo>
                    <a:pt x="10357" y="9961"/>
                  </a:lnTo>
                  <a:lnTo>
                    <a:pt x="7855" y="10970"/>
                  </a:lnTo>
                  <a:lnTo>
                    <a:pt x="6758" y="11102"/>
                  </a:lnTo>
                  <a:lnTo>
                    <a:pt x="5925" y="11014"/>
                  </a:lnTo>
                  <a:lnTo>
                    <a:pt x="4521" y="10268"/>
                  </a:lnTo>
                  <a:lnTo>
                    <a:pt x="3072" y="9259"/>
                  </a:lnTo>
                  <a:lnTo>
                    <a:pt x="2721" y="8820"/>
                  </a:lnTo>
                  <a:lnTo>
                    <a:pt x="2327" y="6758"/>
                  </a:lnTo>
                  <a:lnTo>
                    <a:pt x="2283" y="6714"/>
                  </a:lnTo>
                  <a:lnTo>
                    <a:pt x="527" y="4081"/>
                  </a:lnTo>
                  <a:lnTo>
                    <a:pt x="352" y="3160"/>
                  </a:lnTo>
                  <a:lnTo>
                    <a:pt x="835" y="2063"/>
                  </a:lnTo>
                  <a:lnTo>
                    <a:pt x="1581" y="878"/>
                  </a:lnTo>
                  <a:lnTo>
                    <a:pt x="2019" y="527"/>
                  </a:lnTo>
                  <a:lnTo>
                    <a:pt x="2546" y="351"/>
                  </a:lnTo>
                  <a:close/>
                  <a:moveTo>
                    <a:pt x="2458" y="0"/>
                  </a:moveTo>
                  <a:lnTo>
                    <a:pt x="1888" y="220"/>
                  </a:lnTo>
                  <a:lnTo>
                    <a:pt x="1844" y="220"/>
                  </a:lnTo>
                  <a:lnTo>
                    <a:pt x="1317" y="615"/>
                  </a:lnTo>
                  <a:lnTo>
                    <a:pt x="1273" y="659"/>
                  </a:lnTo>
                  <a:lnTo>
                    <a:pt x="527" y="1887"/>
                  </a:lnTo>
                  <a:lnTo>
                    <a:pt x="1" y="3072"/>
                  </a:lnTo>
                  <a:lnTo>
                    <a:pt x="1" y="3160"/>
                  </a:lnTo>
                  <a:lnTo>
                    <a:pt x="176" y="4169"/>
                  </a:lnTo>
                  <a:lnTo>
                    <a:pt x="220" y="4213"/>
                  </a:lnTo>
                  <a:lnTo>
                    <a:pt x="1975" y="6846"/>
                  </a:lnTo>
                  <a:lnTo>
                    <a:pt x="2414" y="8952"/>
                  </a:lnTo>
                  <a:lnTo>
                    <a:pt x="2458" y="8996"/>
                  </a:lnTo>
                  <a:lnTo>
                    <a:pt x="2809" y="9479"/>
                  </a:lnTo>
                  <a:lnTo>
                    <a:pt x="2853" y="9522"/>
                  </a:lnTo>
                  <a:lnTo>
                    <a:pt x="4345" y="10576"/>
                  </a:lnTo>
                  <a:lnTo>
                    <a:pt x="5793" y="11365"/>
                  </a:lnTo>
                  <a:lnTo>
                    <a:pt x="5881" y="11365"/>
                  </a:lnTo>
                  <a:lnTo>
                    <a:pt x="6758" y="11453"/>
                  </a:lnTo>
                  <a:lnTo>
                    <a:pt x="7943" y="11321"/>
                  </a:lnTo>
                  <a:lnTo>
                    <a:pt x="7987" y="11321"/>
                  </a:lnTo>
                  <a:lnTo>
                    <a:pt x="10488" y="10312"/>
                  </a:lnTo>
                  <a:lnTo>
                    <a:pt x="10532" y="10268"/>
                  </a:lnTo>
                  <a:lnTo>
                    <a:pt x="12156" y="9215"/>
                  </a:lnTo>
                  <a:lnTo>
                    <a:pt x="12200" y="9127"/>
                  </a:lnTo>
                  <a:lnTo>
                    <a:pt x="13165" y="7679"/>
                  </a:lnTo>
                  <a:lnTo>
                    <a:pt x="14789" y="5705"/>
                  </a:lnTo>
                  <a:lnTo>
                    <a:pt x="14789" y="5661"/>
                  </a:lnTo>
                  <a:lnTo>
                    <a:pt x="15491" y="4476"/>
                  </a:lnTo>
                  <a:lnTo>
                    <a:pt x="15535" y="4388"/>
                  </a:lnTo>
                  <a:lnTo>
                    <a:pt x="15491" y="3862"/>
                  </a:lnTo>
                  <a:lnTo>
                    <a:pt x="15491" y="3818"/>
                  </a:lnTo>
                  <a:lnTo>
                    <a:pt x="14876" y="2019"/>
                  </a:lnTo>
                  <a:lnTo>
                    <a:pt x="14832" y="1975"/>
                  </a:lnTo>
                  <a:lnTo>
                    <a:pt x="14394" y="1492"/>
                  </a:lnTo>
                  <a:lnTo>
                    <a:pt x="14306" y="1448"/>
                  </a:lnTo>
                  <a:lnTo>
                    <a:pt x="12946" y="790"/>
                  </a:lnTo>
                  <a:lnTo>
                    <a:pt x="12902" y="790"/>
                  </a:lnTo>
                  <a:lnTo>
                    <a:pt x="11805" y="615"/>
                  </a:lnTo>
                  <a:lnTo>
                    <a:pt x="11761" y="615"/>
                  </a:lnTo>
                  <a:lnTo>
                    <a:pt x="9830" y="922"/>
                  </a:lnTo>
                  <a:lnTo>
                    <a:pt x="7548" y="659"/>
                  </a:lnTo>
                  <a:lnTo>
                    <a:pt x="5179" y="176"/>
                  </a:lnTo>
                  <a:lnTo>
                    <a:pt x="2546"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 name="Google Shape;1414;p17"/>
            <p:cNvSpPr/>
            <p:nvPr/>
          </p:nvSpPr>
          <p:spPr>
            <a:xfrm>
              <a:off x="2519900" y="1399025"/>
              <a:ext cx="942350" cy="1523750"/>
            </a:xfrm>
            <a:custGeom>
              <a:rect b="b" l="l" r="r" t="t"/>
              <a:pathLst>
                <a:path extrusionOk="0" h="60950" w="37694">
                  <a:moveTo>
                    <a:pt x="36026" y="0"/>
                  </a:moveTo>
                  <a:lnTo>
                    <a:pt x="35983" y="44"/>
                  </a:lnTo>
                  <a:lnTo>
                    <a:pt x="35939" y="88"/>
                  </a:lnTo>
                  <a:lnTo>
                    <a:pt x="35895" y="132"/>
                  </a:lnTo>
                  <a:lnTo>
                    <a:pt x="35895" y="220"/>
                  </a:lnTo>
                  <a:lnTo>
                    <a:pt x="35895" y="263"/>
                  </a:lnTo>
                  <a:lnTo>
                    <a:pt x="35939" y="307"/>
                  </a:lnTo>
                  <a:lnTo>
                    <a:pt x="36070" y="439"/>
                  </a:lnTo>
                  <a:lnTo>
                    <a:pt x="37080" y="1975"/>
                  </a:lnTo>
                  <a:lnTo>
                    <a:pt x="37299" y="2808"/>
                  </a:lnTo>
                  <a:lnTo>
                    <a:pt x="37343" y="3598"/>
                  </a:lnTo>
                  <a:lnTo>
                    <a:pt x="37036" y="5573"/>
                  </a:lnTo>
                  <a:lnTo>
                    <a:pt x="36904" y="8864"/>
                  </a:lnTo>
                  <a:lnTo>
                    <a:pt x="36641" y="9873"/>
                  </a:lnTo>
                  <a:lnTo>
                    <a:pt x="35851" y="11804"/>
                  </a:lnTo>
                  <a:lnTo>
                    <a:pt x="34578" y="14612"/>
                  </a:lnTo>
                  <a:lnTo>
                    <a:pt x="33394" y="17070"/>
                  </a:lnTo>
                  <a:lnTo>
                    <a:pt x="31112" y="20448"/>
                  </a:lnTo>
                  <a:lnTo>
                    <a:pt x="31112" y="20536"/>
                  </a:lnTo>
                  <a:lnTo>
                    <a:pt x="31156" y="20624"/>
                  </a:lnTo>
                  <a:lnTo>
                    <a:pt x="31507" y="21107"/>
                  </a:lnTo>
                  <a:lnTo>
                    <a:pt x="32472" y="22511"/>
                  </a:lnTo>
                  <a:lnTo>
                    <a:pt x="32867" y="24573"/>
                  </a:lnTo>
                  <a:lnTo>
                    <a:pt x="33525" y="26811"/>
                  </a:lnTo>
                  <a:lnTo>
                    <a:pt x="33613" y="28522"/>
                  </a:lnTo>
                  <a:lnTo>
                    <a:pt x="33657" y="31682"/>
                  </a:lnTo>
                  <a:lnTo>
                    <a:pt x="33657" y="35368"/>
                  </a:lnTo>
                  <a:lnTo>
                    <a:pt x="33437" y="38132"/>
                  </a:lnTo>
                  <a:lnTo>
                    <a:pt x="33130" y="38922"/>
                  </a:lnTo>
                  <a:lnTo>
                    <a:pt x="30805" y="41774"/>
                  </a:lnTo>
                  <a:lnTo>
                    <a:pt x="28391" y="43486"/>
                  </a:lnTo>
                  <a:lnTo>
                    <a:pt x="25495" y="45021"/>
                  </a:lnTo>
                  <a:lnTo>
                    <a:pt x="23301" y="46162"/>
                  </a:lnTo>
                  <a:lnTo>
                    <a:pt x="20098" y="47874"/>
                  </a:lnTo>
                  <a:lnTo>
                    <a:pt x="16895" y="49980"/>
                  </a:lnTo>
                  <a:lnTo>
                    <a:pt x="16017" y="50726"/>
                  </a:lnTo>
                  <a:lnTo>
                    <a:pt x="14042" y="51559"/>
                  </a:lnTo>
                  <a:lnTo>
                    <a:pt x="13998" y="51559"/>
                  </a:lnTo>
                  <a:lnTo>
                    <a:pt x="12682" y="52349"/>
                  </a:lnTo>
                  <a:lnTo>
                    <a:pt x="12638" y="52349"/>
                  </a:lnTo>
                  <a:lnTo>
                    <a:pt x="11146" y="53490"/>
                  </a:lnTo>
                  <a:lnTo>
                    <a:pt x="9128" y="54499"/>
                  </a:lnTo>
                  <a:lnTo>
                    <a:pt x="5222" y="56693"/>
                  </a:lnTo>
                  <a:lnTo>
                    <a:pt x="3335" y="58142"/>
                  </a:lnTo>
                  <a:lnTo>
                    <a:pt x="88" y="60643"/>
                  </a:lnTo>
                  <a:lnTo>
                    <a:pt x="44" y="60687"/>
                  </a:lnTo>
                  <a:lnTo>
                    <a:pt x="1" y="60730"/>
                  </a:lnTo>
                  <a:lnTo>
                    <a:pt x="1" y="60818"/>
                  </a:lnTo>
                  <a:lnTo>
                    <a:pt x="44" y="60862"/>
                  </a:lnTo>
                  <a:lnTo>
                    <a:pt x="88" y="60950"/>
                  </a:lnTo>
                  <a:lnTo>
                    <a:pt x="176" y="60950"/>
                  </a:lnTo>
                  <a:lnTo>
                    <a:pt x="308" y="60906"/>
                  </a:lnTo>
                  <a:lnTo>
                    <a:pt x="3555" y="58405"/>
                  </a:lnTo>
                  <a:lnTo>
                    <a:pt x="5398" y="57001"/>
                  </a:lnTo>
                  <a:lnTo>
                    <a:pt x="9303" y="54807"/>
                  </a:lnTo>
                  <a:lnTo>
                    <a:pt x="11278" y="53797"/>
                  </a:lnTo>
                  <a:lnTo>
                    <a:pt x="11322" y="53797"/>
                  </a:lnTo>
                  <a:lnTo>
                    <a:pt x="12857" y="52613"/>
                  </a:lnTo>
                  <a:lnTo>
                    <a:pt x="14174" y="51867"/>
                  </a:lnTo>
                  <a:lnTo>
                    <a:pt x="16149" y="51033"/>
                  </a:lnTo>
                  <a:lnTo>
                    <a:pt x="16192" y="51033"/>
                  </a:lnTo>
                  <a:lnTo>
                    <a:pt x="17114" y="50243"/>
                  </a:lnTo>
                  <a:lnTo>
                    <a:pt x="20273" y="48181"/>
                  </a:lnTo>
                  <a:lnTo>
                    <a:pt x="23477" y="46469"/>
                  </a:lnTo>
                  <a:lnTo>
                    <a:pt x="25627" y="45328"/>
                  </a:lnTo>
                  <a:lnTo>
                    <a:pt x="28567" y="43793"/>
                  </a:lnTo>
                  <a:lnTo>
                    <a:pt x="28567" y="43749"/>
                  </a:lnTo>
                  <a:lnTo>
                    <a:pt x="31024" y="42037"/>
                  </a:lnTo>
                  <a:lnTo>
                    <a:pt x="31068" y="42037"/>
                  </a:lnTo>
                  <a:lnTo>
                    <a:pt x="33437" y="39141"/>
                  </a:lnTo>
                  <a:lnTo>
                    <a:pt x="33437" y="39054"/>
                  </a:lnTo>
                  <a:lnTo>
                    <a:pt x="33789" y="38220"/>
                  </a:lnTo>
                  <a:lnTo>
                    <a:pt x="33789" y="38176"/>
                  </a:lnTo>
                  <a:lnTo>
                    <a:pt x="34008" y="35412"/>
                  </a:lnTo>
                  <a:lnTo>
                    <a:pt x="34008" y="31682"/>
                  </a:lnTo>
                  <a:lnTo>
                    <a:pt x="33964" y="28522"/>
                  </a:lnTo>
                  <a:lnTo>
                    <a:pt x="33876" y="26767"/>
                  </a:lnTo>
                  <a:lnTo>
                    <a:pt x="33876" y="26723"/>
                  </a:lnTo>
                  <a:lnTo>
                    <a:pt x="33218" y="24529"/>
                  </a:lnTo>
                  <a:lnTo>
                    <a:pt x="32823" y="22423"/>
                  </a:lnTo>
                  <a:lnTo>
                    <a:pt x="32779" y="22335"/>
                  </a:lnTo>
                  <a:lnTo>
                    <a:pt x="31814" y="20887"/>
                  </a:lnTo>
                  <a:lnTo>
                    <a:pt x="31770" y="20887"/>
                  </a:lnTo>
                  <a:lnTo>
                    <a:pt x="31507" y="20536"/>
                  </a:lnTo>
                  <a:lnTo>
                    <a:pt x="33701" y="17245"/>
                  </a:lnTo>
                  <a:lnTo>
                    <a:pt x="33701" y="17201"/>
                  </a:lnTo>
                  <a:lnTo>
                    <a:pt x="34886" y="14744"/>
                  </a:lnTo>
                  <a:lnTo>
                    <a:pt x="36202" y="11936"/>
                  </a:lnTo>
                  <a:lnTo>
                    <a:pt x="36992" y="10005"/>
                  </a:lnTo>
                  <a:lnTo>
                    <a:pt x="36992" y="9961"/>
                  </a:lnTo>
                  <a:lnTo>
                    <a:pt x="37255" y="8908"/>
                  </a:lnTo>
                  <a:lnTo>
                    <a:pt x="37255" y="8864"/>
                  </a:lnTo>
                  <a:lnTo>
                    <a:pt x="37387" y="5617"/>
                  </a:lnTo>
                  <a:lnTo>
                    <a:pt x="37694" y="3642"/>
                  </a:lnTo>
                  <a:lnTo>
                    <a:pt x="37650" y="2765"/>
                  </a:lnTo>
                  <a:lnTo>
                    <a:pt x="37650" y="2721"/>
                  </a:lnTo>
                  <a:lnTo>
                    <a:pt x="37387" y="1843"/>
                  </a:lnTo>
                  <a:lnTo>
                    <a:pt x="36377" y="220"/>
                  </a:lnTo>
                  <a:lnTo>
                    <a:pt x="36334" y="176"/>
                  </a:lnTo>
                  <a:lnTo>
                    <a:pt x="36158" y="44"/>
                  </a:lnTo>
                  <a:lnTo>
                    <a:pt x="36114"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 name="Google Shape;1415;p17"/>
            <p:cNvSpPr/>
            <p:nvPr/>
          </p:nvSpPr>
          <p:spPr>
            <a:xfrm>
              <a:off x="2547325" y="1444000"/>
              <a:ext cx="957725" cy="1504025"/>
            </a:xfrm>
            <a:custGeom>
              <a:rect b="b" l="l" r="r" t="t"/>
              <a:pathLst>
                <a:path extrusionOk="0" h="60161" w="38309">
                  <a:moveTo>
                    <a:pt x="36772" y="0"/>
                  </a:moveTo>
                  <a:lnTo>
                    <a:pt x="36685" y="44"/>
                  </a:lnTo>
                  <a:lnTo>
                    <a:pt x="36685" y="88"/>
                  </a:lnTo>
                  <a:lnTo>
                    <a:pt x="36641" y="176"/>
                  </a:lnTo>
                  <a:lnTo>
                    <a:pt x="36685" y="220"/>
                  </a:lnTo>
                  <a:lnTo>
                    <a:pt x="37387" y="1580"/>
                  </a:lnTo>
                  <a:lnTo>
                    <a:pt x="37913" y="3160"/>
                  </a:lnTo>
                  <a:lnTo>
                    <a:pt x="37913" y="4739"/>
                  </a:lnTo>
                  <a:lnTo>
                    <a:pt x="37299" y="7328"/>
                  </a:lnTo>
                  <a:lnTo>
                    <a:pt x="36246" y="10575"/>
                  </a:lnTo>
                  <a:lnTo>
                    <a:pt x="36202" y="10663"/>
                  </a:lnTo>
                  <a:lnTo>
                    <a:pt x="36421" y="13033"/>
                  </a:lnTo>
                  <a:lnTo>
                    <a:pt x="36158" y="15183"/>
                  </a:lnTo>
                  <a:lnTo>
                    <a:pt x="36070" y="17465"/>
                  </a:lnTo>
                  <a:lnTo>
                    <a:pt x="35807" y="20141"/>
                  </a:lnTo>
                  <a:lnTo>
                    <a:pt x="35851" y="20185"/>
                  </a:lnTo>
                  <a:lnTo>
                    <a:pt x="36465" y="22116"/>
                  </a:lnTo>
                  <a:lnTo>
                    <a:pt x="36597" y="25758"/>
                  </a:lnTo>
                  <a:lnTo>
                    <a:pt x="36597" y="25802"/>
                  </a:lnTo>
                  <a:lnTo>
                    <a:pt x="36904" y="27601"/>
                  </a:lnTo>
                  <a:lnTo>
                    <a:pt x="36948" y="29488"/>
                  </a:lnTo>
                  <a:lnTo>
                    <a:pt x="36860" y="32077"/>
                  </a:lnTo>
                  <a:lnTo>
                    <a:pt x="36597" y="34578"/>
                  </a:lnTo>
                  <a:lnTo>
                    <a:pt x="36070" y="36333"/>
                  </a:lnTo>
                  <a:lnTo>
                    <a:pt x="34798" y="38308"/>
                  </a:lnTo>
                  <a:lnTo>
                    <a:pt x="33043" y="41511"/>
                  </a:lnTo>
                  <a:lnTo>
                    <a:pt x="31770" y="42827"/>
                  </a:lnTo>
                  <a:lnTo>
                    <a:pt x="30849" y="43047"/>
                  </a:lnTo>
                  <a:lnTo>
                    <a:pt x="29620" y="43091"/>
                  </a:lnTo>
                  <a:lnTo>
                    <a:pt x="29532" y="43091"/>
                  </a:lnTo>
                  <a:lnTo>
                    <a:pt x="27294" y="44319"/>
                  </a:lnTo>
                  <a:lnTo>
                    <a:pt x="22029" y="46996"/>
                  </a:lnTo>
                  <a:lnTo>
                    <a:pt x="18035" y="49058"/>
                  </a:lnTo>
                  <a:lnTo>
                    <a:pt x="15534" y="50682"/>
                  </a:lnTo>
                  <a:lnTo>
                    <a:pt x="12155" y="52086"/>
                  </a:lnTo>
                  <a:lnTo>
                    <a:pt x="12112" y="52086"/>
                  </a:lnTo>
                  <a:lnTo>
                    <a:pt x="10532" y="53008"/>
                  </a:lnTo>
                  <a:lnTo>
                    <a:pt x="8996" y="53841"/>
                  </a:lnTo>
                  <a:lnTo>
                    <a:pt x="7416" y="54675"/>
                  </a:lnTo>
                  <a:lnTo>
                    <a:pt x="5881" y="55597"/>
                  </a:lnTo>
                  <a:lnTo>
                    <a:pt x="5135" y="56079"/>
                  </a:lnTo>
                  <a:lnTo>
                    <a:pt x="4389" y="56562"/>
                  </a:lnTo>
                  <a:lnTo>
                    <a:pt x="3686" y="57089"/>
                  </a:lnTo>
                  <a:lnTo>
                    <a:pt x="2984" y="57659"/>
                  </a:lnTo>
                  <a:lnTo>
                    <a:pt x="88" y="59853"/>
                  </a:lnTo>
                  <a:lnTo>
                    <a:pt x="44" y="59897"/>
                  </a:lnTo>
                  <a:lnTo>
                    <a:pt x="1" y="59941"/>
                  </a:lnTo>
                  <a:lnTo>
                    <a:pt x="1" y="60028"/>
                  </a:lnTo>
                  <a:lnTo>
                    <a:pt x="44" y="60072"/>
                  </a:lnTo>
                  <a:lnTo>
                    <a:pt x="88" y="60116"/>
                  </a:lnTo>
                  <a:lnTo>
                    <a:pt x="176" y="60160"/>
                  </a:lnTo>
                  <a:lnTo>
                    <a:pt x="308" y="60116"/>
                  </a:lnTo>
                  <a:lnTo>
                    <a:pt x="3204" y="57922"/>
                  </a:lnTo>
                  <a:lnTo>
                    <a:pt x="3906" y="57352"/>
                  </a:lnTo>
                  <a:lnTo>
                    <a:pt x="4608" y="56825"/>
                  </a:lnTo>
                  <a:lnTo>
                    <a:pt x="5354" y="56343"/>
                  </a:lnTo>
                  <a:lnTo>
                    <a:pt x="6100" y="55860"/>
                  </a:lnTo>
                  <a:lnTo>
                    <a:pt x="7592" y="54982"/>
                  </a:lnTo>
                  <a:lnTo>
                    <a:pt x="9128" y="54149"/>
                  </a:lnTo>
                  <a:lnTo>
                    <a:pt x="10707" y="53315"/>
                  </a:lnTo>
                  <a:lnTo>
                    <a:pt x="12287" y="52393"/>
                  </a:lnTo>
                  <a:lnTo>
                    <a:pt x="15666" y="51033"/>
                  </a:lnTo>
                  <a:lnTo>
                    <a:pt x="15710" y="50989"/>
                  </a:lnTo>
                  <a:lnTo>
                    <a:pt x="18211" y="49366"/>
                  </a:lnTo>
                  <a:lnTo>
                    <a:pt x="22160" y="47303"/>
                  </a:lnTo>
                  <a:lnTo>
                    <a:pt x="27470" y="44626"/>
                  </a:lnTo>
                  <a:lnTo>
                    <a:pt x="29664" y="43442"/>
                  </a:lnTo>
                  <a:lnTo>
                    <a:pt x="30892" y="43398"/>
                  </a:lnTo>
                  <a:lnTo>
                    <a:pt x="30936" y="43398"/>
                  </a:lnTo>
                  <a:lnTo>
                    <a:pt x="31902" y="43135"/>
                  </a:lnTo>
                  <a:lnTo>
                    <a:pt x="31989" y="43091"/>
                  </a:lnTo>
                  <a:lnTo>
                    <a:pt x="33306" y="41730"/>
                  </a:lnTo>
                  <a:lnTo>
                    <a:pt x="33350" y="41687"/>
                  </a:lnTo>
                  <a:lnTo>
                    <a:pt x="35105" y="38483"/>
                  </a:lnTo>
                  <a:lnTo>
                    <a:pt x="36377" y="36509"/>
                  </a:lnTo>
                  <a:lnTo>
                    <a:pt x="36377" y="36465"/>
                  </a:lnTo>
                  <a:lnTo>
                    <a:pt x="36904" y="34666"/>
                  </a:lnTo>
                  <a:lnTo>
                    <a:pt x="36904" y="34622"/>
                  </a:lnTo>
                  <a:lnTo>
                    <a:pt x="37211" y="32077"/>
                  </a:lnTo>
                  <a:lnTo>
                    <a:pt x="37299" y="29488"/>
                  </a:lnTo>
                  <a:lnTo>
                    <a:pt x="37211" y="27557"/>
                  </a:lnTo>
                  <a:lnTo>
                    <a:pt x="36948" y="25758"/>
                  </a:lnTo>
                  <a:lnTo>
                    <a:pt x="36816" y="22116"/>
                  </a:lnTo>
                  <a:lnTo>
                    <a:pt x="36816" y="22028"/>
                  </a:lnTo>
                  <a:lnTo>
                    <a:pt x="36158" y="20141"/>
                  </a:lnTo>
                  <a:lnTo>
                    <a:pt x="36421" y="17508"/>
                  </a:lnTo>
                  <a:lnTo>
                    <a:pt x="36509" y="15183"/>
                  </a:lnTo>
                  <a:lnTo>
                    <a:pt x="36772" y="13077"/>
                  </a:lnTo>
                  <a:lnTo>
                    <a:pt x="36772" y="13033"/>
                  </a:lnTo>
                  <a:lnTo>
                    <a:pt x="36597" y="10663"/>
                  </a:lnTo>
                  <a:lnTo>
                    <a:pt x="37650" y="7416"/>
                  </a:lnTo>
                  <a:lnTo>
                    <a:pt x="38264" y="4783"/>
                  </a:lnTo>
                  <a:lnTo>
                    <a:pt x="38308" y="4739"/>
                  </a:lnTo>
                  <a:lnTo>
                    <a:pt x="38264" y="3116"/>
                  </a:lnTo>
                  <a:lnTo>
                    <a:pt x="38264" y="3072"/>
                  </a:lnTo>
                  <a:lnTo>
                    <a:pt x="37738" y="1448"/>
                  </a:lnTo>
                  <a:lnTo>
                    <a:pt x="36992" y="88"/>
                  </a:lnTo>
                  <a:lnTo>
                    <a:pt x="36948"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 name="Google Shape;1416;p17"/>
            <p:cNvSpPr/>
            <p:nvPr/>
          </p:nvSpPr>
          <p:spPr>
            <a:xfrm>
              <a:off x="2816100" y="3080725"/>
              <a:ext cx="767925" cy="218325"/>
            </a:xfrm>
            <a:custGeom>
              <a:rect b="b" l="l" r="r" t="t"/>
              <a:pathLst>
                <a:path extrusionOk="0" h="8733" w="30717">
                  <a:moveTo>
                    <a:pt x="11234" y="1"/>
                  </a:moveTo>
                  <a:lnTo>
                    <a:pt x="7899" y="1054"/>
                  </a:lnTo>
                  <a:lnTo>
                    <a:pt x="3555" y="2019"/>
                  </a:lnTo>
                  <a:lnTo>
                    <a:pt x="3511" y="2019"/>
                  </a:lnTo>
                  <a:lnTo>
                    <a:pt x="88" y="4038"/>
                  </a:lnTo>
                  <a:lnTo>
                    <a:pt x="44" y="4082"/>
                  </a:lnTo>
                  <a:lnTo>
                    <a:pt x="0" y="4125"/>
                  </a:lnTo>
                  <a:lnTo>
                    <a:pt x="0" y="4213"/>
                  </a:lnTo>
                  <a:lnTo>
                    <a:pt x="44" y="4257"/>
                  </a:lnTo>
                  <a:lnTo>
                    <a:pt x="88" y="4345"/>
                  </a:lnTo>
                  <a:lnTo>
                    <a:pt x="264" y="4345"/>
                  </a:lnTo>
                  <a:lnTo>
                    <a:pt x="3686" y="2326"/>
                  </a:lnTo>
                  <a:lnTo>
                    <a:pt x="7987" y="1361"/>
                  </a:lnTo>
                  <a:lnTo>
                    <a:pt x="10312" y="659"/>
                  </a:lnTo>
                  <a:lnTo>
                    <a:pt x="11278" y="352"/>
                  </a:lnTo>
                  <a:lnTo>
                    <a:pt x="11497" y="396"/>
                  </a:lnTo>
                  <a:lnTo>
                    <a:pt x="13384" y="2326"/>
                  </a:lnTo>
                  <a:lnTo>
                    <a:pt x="13428" y="2326"/>
                  </a:lnTo>
                  <a:lnTo>
                    <a:pt x="15753" y="4257"/>
                  </a:lnTo>
                  <a:lnTo>
                    <a:pt x="15797" y="4301"/>
                  </a:lnTo>
                  <a:lnTo>
                    <a:pt x="18913" y="5968"/>
                  </a:lnTo>
                  <a:lnTo>
                    <a:pt x="20887" y="6846"/>
                  </a:lnTo>
                  <a:lnTo>
                    <a:pt x="23213" y="7636"/>
                  </a:lnTo>
                  <a:lnTo>
                    <a:pt x="26021" y="8645"/>
                  </a:lnTo>
                  <a:lnTo>
                    <a:pt x="26065" y="8645"/>
                  </a:lnTo>
                  <a:lnTo>
                    <a:pt x="26943" y="8733"/>
                  </a:lnTo>
                  <a:lnTo>
                    <a:pt x="26987" y="8733"/>
                  </a:lnTo>
                  <a:lnTo>
                    <a:pt x="27777" y="8557"/>
                  </a:lnTo>
                  <a:lnTo>
                    <a:pt x="27821" y="8557"/>
                  </a:lnTo>
                  <a:lnTo>
                    <a:pt x="28874" y="7943"/>
                  </a:lnTo>
                  <a:lnTo>
                    <a:pt x="28961" y="7899"/>
                  </a:lnTo>
                  <a:lnTo>
                    <a:pt x="30366" y="5881"/>
                  </a:lnTo>
                  <a:lnTo>
                    <a:pt x="30366" y="5837"/>
                  </a:lnTo>
                  <a:lnTo>
                    <a:pt x="30717" y="5003"/>
                  </a:lnTo>
                  <a:lnTo>
                    <a:pt x="30717" y="4915"/>
                  </a:lnTo>
                  <a:lnTo>
                    <a:pt x="30322" y="3423"/>
                  </a:lnTo>
                  <a:lnTo>
                    <a:pt x="30278" y="3379"/>
                  </a:lnTo>
                  <a:lnTo>
                    <a:pt x="29225" y="1054"/>
                  </a:lnTo>
                  <a:lnTo>
                    <a:pt x="29181" y="1010"/>
                  </a:lnTo>
                  <a:lnTo>
                    <a:pt x="29093" y="966"/>
                  </a:lnTo>
                  <a:lnTo>
                    <a:pt x="28961" y="966"/>
                  </a:lnTo>
                  <a:lnTo>
                    <a:pt x="28918" y="1010"/>
                  </a:lnTo>
                  <a:lnTo>
                    <a:pt x="28874" y="1054"/>
                  </a:lnTo>
                  <a:lnTo>
                    <a:pt x="28874" y="1142"/>
                  </a:lnTo>
                  <a:lnTo>
                    <a:pt x="28874" y="1185"/>
                  </a:lnTo>
                  <a:lnTo>
                    <a:pt x="29971" y="3511"/>
                  </a:lnTo>
                  <a:lnTo>
                    <a:pt x="30366" y="4915"/>
                  </a:lnTo>
                  <a:lnTo>
                    <a:pt x="30058" y="5705"/>
                  </a:lnTo>
                  <a:lnTo>
                    <a:pt x="28698" y="7636"/>
                  </a:lnTo>
                  <a:lnTo>
                    <a:pt x="27689" y="8250"/>
                  </a:lnTo>
                  <a:lnTo>
                    <a:pt x="26943" y="8382"/>
                  </a:lnTo>
                  <a:lnTo>
                    <a:pt x="26153" y="8294"/>
                  </a:lnTo>
                  <a:lnTo>
                    <a:pt x="23301" y="7285"/>
                  </a:lnTo>
                  <a:lnTo>
                    <a:pt x="21019" y="6539"/>
                  </a:lnTo>
                  <a:lnTo>
                    <a:pt x="19044" y="5661"/>
                  </a:lnTo>
                  <a:lnTo>
                    <a:pt x="15973" y="3994"/>
                  </a:lnTo>
                  <a:lnTo>
                    <a:pt x="13647" y="2063"/>
                  </a:lnTo>
                  <a:lnTo>
                    <a:pt x="11672" y="88"/>
                  </a:lnTo>
                  <a:lnTo>
                    <a:pt x="11585" y="45"/>
                  </a:lnTo>
                  <a:lnTo>
                    <a:pt x="11321"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 name="Google Shape;1417;p17"/>
            <p:cNvSpPr/>
            <p:nvPr/>
          </p:nvSpPr>
          <p:spPr>
            <a:xfrm>
              <a:off x="2745875" y="2864625"/>
              <a:ext cx="868875" cy="266600"/>
            </a:xfrm>
            <a:custGeom>
              <a:rect b="b" l="l" r="r" t="t"/>
              <a:pathLst>
                <a:path extrusionOk="0" h="10664" w="34755">
                  <a:moveTo>
                    <a:pt x="34535" y="0"/>
                  </a:moveTo>
                  <a:lnTo>
                    <a:pt x="34491" y="44"/>
                  </a:lnTo>
                  <a:lnTo>
                    <a:pt x="34447" y="88"/>
                  </a:lnTo>
                  <a:lnTo>
                    <a:pt x="33438" y="1492"/>
                  </a:lnTo>
                  <a:lnTo>
                    <a:pt x="32034" y="3730"/>
                  </a:lnTo>
                  <a:lnTo>
                    <a:pt x="32034" y="3774"/>
                  </a:lnTo>
                  <a:lnTo>
                    <a:pt x="31419" y="5441"/>
                  </a:lnTo>
                  <a:lnTo>
                    <a:pt x="31419" y="5485"/>
                  </a:lnTo>
                  <a:lnTo>
                    <a:pt x="31156" y="7635"/>
                  </a:lnTo>
                  <a:lnTo>
                    <a:pt x="31112" y="10049"/>
                  </a:lnTo>
                  <a:lnTo>
                    <a:pt x="30937" y="10268"/>
                  </a:lnTo>
                  <a:lnTo>
                    <a:pt x="30454" y="10312"/>
                  </a:lnTo>
                  <a:lnTo>
                    <a:pt x="29971" y="10268"/>
                  </a:lnTo>
                  <a:lnTo>
                    <a:pt x="29489" y="10180"/>
                  </a:lnTo>
                  <a:lnTo>
                    <a:pt x="29006" y="10049"/>
                  </a:lnTo>
                  <a:lnTo>
                    <a:pt x="28523" y="9873"/>
                  </a:lnTo>
                  <a:lnTo>
                    <a:pt x="28041" y="9654"/>
                  </a:lnTo>
                  <a:lnTo>
                    <a:pt x="27558" y="9391"/>
                  </a:lnTo>
                  <a:lnTo>
                    <a:pt x="27119" y="9127"/>
                  </a:lnTo>
                  <a:lnTo>
                    <a:pt x="26241" y="8513"/>
                  </a:lnTo>
                  <a:lnTo>
                    <a:pt x="25452" y="7943"/>
                  </a:lnTo>
                  <a:lnTo>
                    <a:pt x="24750" y="7372"/>
                  </a:lnTo>
                  <a:lnTo>
                    <a:pt x="24179" y="6846"/>
                  </a:lnTo>
                  <a:lnTo>
                    <a:pt x="19308" y="2677"/>
                  </a:lnTo>
                  <a:lnTo>
                    <a:pt x="19264" y="2633"/>
                  </a:lnTo>
                  <a:lnTo>
                    <a:pt x="17992" y="2019"/>
                  </a:lnTo>
                  <a:lnTo>
                    <a:pt x="17948" y="2019"/>
                  </a:lnTo>
                  <a:lnTo>
                    <a:pt x="17246" y="1931"/>
                  </a:lnTo>
                  <a:lnTo>
                    <a:pt x="17158" y="1975"/>
                  </a:lnTo>
                  <a:lnTo>
                    <a:pt x="16500" y="2370"/>
                  </a:lnTo>
                  <a:lnTo>
                    <a:pt x="16456" y="2414"/>
                  </a:lnTo>
                  <a:lnTo>
                    <a:pt x="14789" y="3993"/>
                  </a:lnTo>
                  <a:lnTo>
                    <a:pt x="13604" y="4827"/>
                  </a:lnTo>
                  <a:lnTo>
                    <a:pt x="12331" y="5222"/>
                  </a:lnTo>
                  <a:lnTo>
                    <a:pt x="10313" y="5529"/>
                  </a:lnTo>
                  <a:lnTo>
                    <a:pt x="10269" y="5529"/>
                  </a:lnTo>
                  <a:lnTo>
                    <a:pt x="8338" y="6143"/>
                  </a:lnTo>
                  <a:lnTo>
                    <a:pt x="5925" y="6714"/>
                  </a:lnTo>
                  <a:lnTo>
                    <a:pt x="5881" y="6714"/>
                  </a:lnTo>
                  <a:lnTo>
                    <a:pt x="4126" y="7460"/>
                  </a:lnTo>
                  <a:lnTo>
                    <a:pt x="4082" y="7460"/>
                  </a:lnTo>
                  <a:lnTo>
                    <a:pt x="2063" y="8689"/>
                  </a:lnTo>
                  <a:lnTo>
                    <a:pt x="89" y="10180"/>
                  </a:lnTo>
                  <a:lnTo>
                    <a:pt x="45" y="10224"/>
                  </a:lnTo>
                  <a:lnTo>
                    <a:pt x="1" y="10312"/>
                  </a:lnTo>
                  <a:lnTo>
                    <a:pt x="45" y="10356"/>
                  </a:lnTo>
                  <a:lnTo>
                    <a:pt x="45" y="10444"/>
                  </a:lnTo>
                  <a:lnTo>
                    <a:pt x="89" y="10488"/>
                  </a:lnTo>
                  <a:lnTo>
                    <a:pt x="220" y="10488"/>
                  </a:lnTo>
                  <a:lnTo>
                    <a:pt x="308" y="10444"/>
                  </a:lnTo>
                  <a:lnTo>
                    <a:pt x="2239" y="8996"/>
                  </a:lnTo>
                  <a:lnTo>
                    <a:pt x="4257" y="7767"/>
                  </a:lnTo>
                  <a:lnTo>
                    <a:pt x="6013" y="7065"/>
                  </a:lnTo>
                  <a:lnTo>
                    <a:pt x="8426" y="6495"/>
                  </a:lnTo>
                  <a:lnTo>
                    <a:pt x="10357" y="5880"/>
                  </a:lnTo>
                  <a:lnTo>
                    <a:pt x="12375" y="5529"/>
                  </a:lnTo>
                  <a:lnTo>
                    <a:pt x="12419" y="5529"/>
                  </a:lnTo>
                  <a:lnTo>
                    <a:pt x="13735" y="5178"/>
                  </a:lnTo>
                  <a:lnTo>
                    <a:pt x="13779" y="5134"/>
                  </a:lnTo>
                  <a:lnTo>
                    <a:pt x="15008" y="4300"/>
                  </a:lnTo>
                  <a:lnTo>
                    <a:pt x="15008" y="4257"/>
                  </a:lnTo>
                  <a:lnTo>
                    <a:pt x="16719" y="2677"/>
                  </a:lnTo>
                  <a:lnTo>
                    <a:pt x="17290" y="2282"/>
                  </a:lnTo>
                  <a:lnTo>
                    <a:pt x="17860" y="2370"/>
                  </a:lnTo>
                  <a:lnTo>
                    <a:pt x="19089" y="2940"/>
                  </a:lnTo>
                  <a:lnTo>
                    <a:pt x="23960" y="7153"/>
                  </a:lnTo>
                  <a:lnTo>
                    <a:pt x="24706" y="7767"/>
                  </a:lnTo>
                  <a:lnTo>
                    <a:pt x="25495" y="8425"/>
                  </a:lnTo>
                  <a:lnTo>
                    <a:pt x="26329" y="8996"/>
                  </a:lnTo>
                  <a:lnTo>
                    <a:pt x="27163" y="9566"/>
                  </a:lnTo>
                  <a:lnTo>
                    <a:pt x="27953" y="10005"/>
                  </a:lnTo>
                  <a:lnTo>
                    <a:pt x="28392" y="10180"/>
                  </a:lnTo>
                  <a:lnTo>
                    <a:pt x="28787" y="10356"/>
                  </a:lnTo>
                  <a:lnTo>
                    <a:pt x="29225" y="10488"/>
                  </a:lnTo>
                  <a:lnTo>
                    <a:pt x="29620" y="10575"/>
                  </a:lnTo>
                  <a:lnTo>
                    <a:pt x="30015" y="10619"/>
                  </a:lnTo>
                  <a:lnTo>
                    <a:pt x="30454" y="10663"/>
                  </a:lnTo>
                  <a:lnTo>
                    <a:pt x="31024" y="10575"/>
                  </a:lnTo>
                  <a:lnTo>
                    <a:pt x="31156" y="10532"/>
                  </a:lnTo>
                  <a:lnTo>
                    <a:pt x="31419" y="10224"/>
                  </a:lnTo>
                  <a:lnTo>
                    <a:pt x="31463" y="10137"/>
                  </a:lnTo>
                  <a:lnTo>
                    <a:pt x="31507" y="7635"/>
                  </a:lnTo>
                  <a:lnTo>
                    <a:pt x="31727" y="5573"/>
                  </a:lnTo>
                  <a:lnTo>
                    <a:pt x="32341" y="3906"/>
                  </a:lnTo>
                  <a:lnTo>
                    <a:pt x="33745" y="1712"/>
                  </a:lnTo>
                  <a:lnTo>
                    <a:pt x="34710" y="264"/>
                  </a:lnTo>
                  <a:lnTo>
                    <a:pt x="34754" y="220"/>
                  </a:lnTo>
                  <a:lnTo>
                    <a:pt x="34754" y="132"/>
                  </a:lnTo>
                  <a:lnTo>
                    <a:pt x="34754" y="88"/>
                  </a:lnTo>
                  <a:lnTo>
                    <a:pt x="34667" y="44"/>
                  </a:lnTo>
                  <a:lnTo>
                    <a:pt x="34623"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 name="Google Shape;1418;p17"/>
            <p:cNvSpPr/>
            <p:nvPr/>
          </p:nvSpPr>
          <p:spPr>
            <a:xfrm>
              <a:off x="2680075" y="2663875"/>
              <a:ext cx="923700" cy="403725"/>
            </a:xfrm>
            <a:custGeom>
              <a:rect b="b" l="l" r="r" t="t"/>
              <a:pathLst>
                <a:path extrusionOk="0" h="16149" w="36948">
                  <a:moveTo>
                    <a:pt x="34753" y="0"/>
                  </a:moveTo>
                  <a:lnTo>
                    <a:pt x="34666" y="44"/>
                  </a:lnTo>
                  <a:lnTo>
                    <a:pt x="34622" y="88"/>
                  </a:lnTo>
                  <a:lnTo>
                    <a:pt x="34622" y="132"/>
                  </a:lnTo>
                  <a:lnTo>
                    <a:pt x="34622" y="220"/>
                  </a:lnTo>
                  <a:lnTo>
                    <a:pt x="35061" y="1931"/>
                  </a:lnTo>
                  <a:lnTo>
                    <a:pt x="35982" y="5222"/>
                  </a:lnTo>
                  <a:lnTo>
                    <a:pt x="36596" y="7855"/>
                  </a:lnTo>
                  <a:lnTo>
                    <a:pt x="35850" y="8908"/>
                  </a:lnTo>
                  <a:lnTo>
                    <a:pt x="34227" y="10970"/>
                  </a:lnTo>
                  <a:lnTo>
                    <a:pt x="33744" y="11058"/>
                  </a:lnTo>
                  <a:lnTo>
                    <a:pt x="32954" y="10839"/>
                  </a:lnTo>
                  <a:lnTo>
                    <a:pt x="29795" y="9391"/>
                  </a:lnTo>
                  <a:lnTo>
                    <a:pt x="27776" y="8425"/>
                  </a:lnTo>
                  <a:lnTo>
                    <a:pt x="23871" y="6889"/>
                  </a:lnTo>
                  <a:lnTo>
                    <a:pt x="23827" y="6889"/>
                  </a:lnTo>
                  <a:lnTo>
                    <a:pt x="22160" y="6538"/>
                  </a:lnTo>
                  <a:lnTo>
                    <a:pt x="20843" y="6494"/>
                  </a:lnTo>
                  <a:lnTo>
                    <a:pt x="20799" y="6494"/>
                  </a:lnTo>
                  <a:lnTo>
                    <a:pt x="19834" y="6670"/>
                  </a:lnTo>
                  <a:lnTo>
                    <a:pt x="19790" y="6670"/>
                  </a:lnTo>
                  <a:lnTo>
                    <a:pt x="18035" y="7548"/>
                  </a:lnTo>
                  <a:lnTo>
                    <a:pt x="15797" y="8820"/>
                  </a:lnTo>
                  <a:lnTo>
                    <a:pt x="15753" y="8820"/>
                  </a:lnTo>
                  <a:lnTo>
                    <a:pt x="13866" y="10180"/>
                  </a:lnTo>
                  <a:lnTo>
                    <a:pt x="12199" y="10356"/>
                  </a:lnTo>
                  <a:lnTo>
                    <a:pt x="9039" y="10531"/>
                  </a:lnTo>
                  <a:lnTo>
                    <a:pt x="8996" y="10575"/>
                  </a:lnTo>
                  <a:lnTo>
                    <a:pt x="7372" y="11058"/>
                  </a:lnTo>
                  <a:lnTo>
                    <a:pt x="3818" y="12682"/>
                  </a:lnTo>
                  <a:lnTo>
                    <a:pt x="1755" y="14042"/>
                  </a:lnTo>
                  <a:lnTo>
                    <a:pt x="1711" y="14086"/>
                  </a:lnTo>
                  <a:lnTo>
                    <a:pt x="44" y="15885"/>
                  </a:lnTo>
                  <a:lnTo>
                    <a:pt x="44" y="15929"/>
                  </a:lnTo>
                  <a:lnTo>
                    <a:pt x="0" y="15973"/>
                  </a:lnTo>
                  <a:lnTo>
                    <a:pt x="44" y="16060"/>
                  </a:lnTo>
                  <a:lnTo>
                    <a:pt x="88" y="16104"/>
                  </a:lnTo>
                  <a:lnTo>
                    <a:pt x="176" y="16148"/>
                  </a:lnTo>
                  <a:lnTo>
                    <a:pt x="263" y="16148"/>
                  </a:lnTo>
                  <a:lnTo>
                    <a:pt x="307" y="16104"/>
                  </a:lnTo>
                  <a:lnTo>
                    <a:pt x="1975" y="14349"/>
                  </a:lnTo>
                  <a:lnTo>
                    <a:pt x="3993" y="12989"/>
                  </a:lnTo>
                  <a:lnTo>
                    <a:pt x="7504" y="11409"/>
                  </a:lnTo>
                  <a:lnTo>
                    <a:pt x="9083" y="10882"/>
                  </a:lnTo>
                  <a:lnTo>
                    <a:pt x="12199" y="10707"/>
                  </a:lnTo>
                  <a:lnTo>
                    <a:pt x="13954" y="10531"/>
                  </a:lnTo>
                  <a:lnTo>
                    <a:pt x="14042" y="10488"/>
                  </a:lnTo>
                  <a:lnTo>
                    <a:pt x="15973" y="9083"/>
                  </a:lnTo>
                  <a:lnTo>
                    <a:pt x="18167" y="7855"/>
                  </a:lnTo>
                  <a:lnTo>
                    <a:pt x="19922" y="7021"/>
                  </a:lnTo>
                  <a:lnTo>
                    <a:pt x="20843" y="6845"/>
                  </a:lnTo>
                  <a:lnTo>
                    <a:pt x="22116" y="6889"/>
                  </a:lnTo>
                  <a:lnTo>
                    <a:pt x="23739" y="7240"/>
                  </a:lnTo>
                  <a:lnTo>
                    <a:pt x="27645" y="8732"/>
                  </a:lnTo>
                  <a:lnTo>
                    <a:pt x="29663" y="9698"/>
                  </a:lnTo>
                  <a:lnTo>
                    <a:pt x="32823" y="11146"/>
                  </a:lnTo>
                  <a:lnTo>
                    <a:pt x="32867" y="11190"/>
                  </a:lnTo>
                  <a:lnTo>
                    <a:pt x="33700" y="11409"/>
                  </a:lnTo>
                  <a:lnTo>
                    <a:pt x="33788" y="11409"/>
                  </a:lnTo>
                  <a:lnTo>
                    <a:pt x="34359" y="11277"/>
                  </a:lnTo>
                  <a:lnTo>
                    <a:pt x="34446" y="11233"/>
                  </a:lnTo>
                  <a:lnTo>
                    <a:pt x="36158" y="9127"/>
                  </a:lnTo>
                  <a:lnTo>
                    <a:pt x="36947" y="7986"/>
                  </a:lnTo>
                  <a:lnTo>
                    <a:pt x="36947" y="7899"/>
                  </a:lnTo>
                  <a:lnTo>
                    <a:pt x="36947" y="7855"/>
                  </a:lnTo>
                  <a:lnTo>
                    <a:pt x="36333" y="5134"/>
                  </a:lnTo>
                  <a:lnTo>
                    <a:pt x="35368" y="1843"/>
                  </a:lnTo>
                  <a:lnTo>
                    <a:pt x="34929" y="132"/>
                  </a:lnTo>
                  <a:lnTo>
                    <a:pt x="34929" y="88"/>
                  </a:lnTo>
                  <a:lnTo>
                    <a:pt x="34885" y="44"/>
                  </a:lnTo>
                  <a:lnTo>
                    <a:pt x="34797"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 name="Google Shape;1419;p17"/>
            <p:cNvSpPr/>
            <p:nvPr/>
          </p:nvSpPr>
          <p:spPr>
            <a:xfrm>
              <a:off x="2627400" y="2363275"/>
              <a:ext cx="931400" cy="657150"/>
            </a:xfrm>
            <a:custGeom>
              <a:rect b="b" l="l" r="r" t="t"/>
              <a:pathLst>
                <a:path extrusionOk="0" h="26286" w="37256">
                  <a:moveTo>
                    <a:pt x="36992" y="1"/>
                  </a:moveTo>
                  <a:lnTo>
                    <a:pt x="36948" y="45"/>
                  </a:lnTo>
                  <a:lnTo>
                    <a:pt x="36904" y="133"/>
                  </a:lnTo>
                  <a:lnTo>
                    <a:pt x="36466" y="2283"/>
                  </a:lnTo>
                  <a:lnTo>
                    <a:pt x="36466" y="2327"/>
                  </a:lnTo>
                  <a:lnTo>
                    <a:pt x="36422" y="4564"/>
                  </a:lnTo>
                  <a:lnTo>
                    <a:pt x="36290" y="9040"/>
                  </a:lnTo>
                  <a:lnTo>
                    <a:pt x="36334" y="12507"/>
                  </a:lnTo>
                  <a:lnTo>
                    <a:pt x="36334" y="12551"/>
                  </a:lnTo>
                  <a:lnTo>
                    <a:pt x="36597" y="13692"/>
                  </a:lnTo>
                  <a:lnTo>
                    <a:pt x="36158" y="14657"/>
                  </a:lnTo>
                  <a:lnTo>
                    <a:pt x="34930" y="15271"/>
                  </a:lnTo>
                  <a:lnTo>
                    <a:pt x="33394" y="15622"/>
                  </a:lnTo>
                  <a:lnTo>
                    <a:pt x="31683" y="15842"/>
                  </a:lnTo>
                  <a:lnTo>
                    <a:pt x="29971" y="15315"/>
                  </a:lnTo>
                  <a:lnTo>
                    <a:pt x="27294" y="14262"/>
                  </a:lnTo>
                  <a:lnTo>
                    <a:pt x="26110" y="13253"/>
                  </a:lnTo>
                  <a:lnTo>
                    <a:pt x="26022" y="13209"/>
                  </a:lnTo>
                  <a:lnTo>
                    <a:pt x="25890" y="13253"/>
                  </a:lnTo>
                  <a:lnTo>
                    <a:pt x="25276" y="13779"/>
                  </a:lnTo>
                  <a:lnTo>
                    <a:pt x="24179" y="14306"/>
                  </a:lnTo>
                  <a:lnTo>
                    <a:pt x="21502" y="15491"/>
                  </a:lnTo>
                  <a:lnTo>
                    <a:pt x="18826" y="16632"/>
                  </a:lnTo>
                  <a:lnTo>
                    <a:pt x="16851" y="17597"/>
                  </a:lnTo>
                  <a:lnTo>
                    <a:pt x="13823" y="19528"/>
                  </a:lnTo>
                  <a:lnTo>
                    <a:pt x="12200" y="19572"/>
                  </a:lnTo>
                  <a:lnTo>
                    <a:pt x="9435" y="19791"/>
                  </a:lnTo>
                  <a:lnTo>
                    <a:pt x="9391" y="19791"/>
                  </a:lnTo>
                  <a:lnTo>
                    <a:pt x="8426" y="20186"/>
                  </a:lnTo>
                  <a:lnTo>
                    <a:pt x="6495" y="21063"/>
                  </a:lnTo>
                  <a:lnTo>
                    <a:pt x="4520" y="22160"/>
                  </a:lnTo>
                  <a:lnTo>
                    <a:pt x="4477" y="22160"/>
                  </a:lnTo>
                  <a:lnTo>
                    <a:pt x="2634" y="23477"/>
                  </a:lnTo>
                  <a:lnTo>
                    <a:pt x="45" y="25978"/>
                  </a:lnTo>
                  <a:lnTo>
                    <a:pt x="1" y="26022"/>
                  </a:lnTo>
                  <a:lnTo>
                    <a:pt x="1" y="26066"/>
                  </a:lnTo>
                  <a:lnTo>
                    <a:pt x="1" y="26154"/>
                  </a:lnTo>
                  <a:lnTo>
                    <a:pt x="45" y="26197"/>
                  </a:lnTo>
                  <a:lnTo>
                    <a:pt x="89" y="26241"/>
                  </a:lnTo>
                  <a:lnTo>
                    <a:pt x="176" y="26285"/>
                  </a:lnTo>
                  <a:lnTo>
                    <a:pt x="220" y="26241"/>
                  </a:lnTo>
                  <a:lnTo>
                    <a:pt x="264" y="26197"/>
                  </a:lnTo>
                  <a:lnTo>
                    <a:pt x="2853" y="23740"/>
                  </a:lnTo>
                  <a:lnTo>
                    <a:pt x="4696" y="22468"/>
                  </a:lnTo>
                  <a:lnTo>
                    <a:pt x="6671" y="21371"/>
                  </a:lnTo>
                  <a:lnTo>
                    <a:pt x="8557" y="20493"/>
                  </a:lnTo>
                  <a:lnTo>
                    <a:pt x="9479" y="20142"/>
                  </a:lnTo>
                  <a:lnTo>
                    <a:pt x="12243" y="19923"/>
                  </a:lnTo>
                  <a:lnTo>
                    <a:pt x="13867" y="19879"/>
                  </a:lnTo>
                  <a:lnTo>
                    <a:pt x="13955" y="19835"/>
                  </a:lnTo>
                  <a:lnTo>
                    <a:pt x="17026" y="17904"/>
                  </a:lnTo>
                  <a:lnTo>
                    <a:pt x="18957" y="16939"/>
                  </a:lnTo>
                  <a:lnTo>
                    <a:pt x="21634" y="15798"/>
                  </a:lnTo>
                  <a:lnTo>
                    <a:pt x="24354" y="14613"/>
                  </a:lnTo>
                  <a:lnTo>
                    <a:pt x="25452" y="14087"/>
                  </a:lnTo>
                  <a:lnTo>
                    <a:pt x="25495" y="14087"/>
                  </a:lnTo>
                  <a:lnTo>
                    <a:pt x="26022" y="13604"/>
                  </a:lnTo>
                  <a:lnTo>
                    <a:pt x="27119" y="14525"/>
                  </a:lnTo>
                  <a:lnTo>
                    <a:pt x="27163" y="14569"/>
                  </a:lnTo>
                  <a:lnTo>
                    <a:pt x="29840" y="15666"/>
                  </a:lnTo>
                  <a:lnTo>
                    <a:pt x="31595" y="16193"/>
                  </a:lnTo>
                  <a:lnTo>
                    <a:pt x="31683" y="16193"/>
                  </a:lnTo>
                  <a:lnTo>
                    <a:pt x="33438" y="15973"/>
                  </a:lnTo>
                  <a:lnTo>
                    <a:pt x="33482" y="15973"/>
                  </a:lnTo>
                  <a:lnTo>
                    <a:pt x="35061" y="15622"/>
                  </a:lnTo>
                  <a:lnTo>
                    <a:pt x="35061" y="15578"/>
                  </a:lnTo>
                  <a:lnTo>
                    <a:pt x="36378" y="14964"/>
                  </a:lnTo>
                  <a:lnTo>
                    <a:pt x="36466" y="14876"/>
                  </a:lnTo>
                  <a:lnTo>
                    <a:pt x="36904" y="13779"/>
                  </a:lnTo>
                  <a:lnTo>
                    <a:pt x="36948" y="13692"/>
                  </a:lnTo>
                  <a:lnTo>
                    <a:pt x="36685" y="12507"/>
                  </a:lnTo>
                  <a:lnTo>
                    <a:pt x="36641" y="9040"/>
                  </a:lnTo>
                  <a:lnTo>
                    <a:pt x="36773" y="4564"/>
                  </a:lnTo>
                  <a:lnTo>
                    <a:pt x="36817" y="2327"/>
                  </a:lnTo>
                  <a:lnTo>
                    <a:pt x="37255" y="176"/>
                  </a:lnTo>
                  <a:lnTo>
                    <a:pt x="37255" y="133"/>
                  </a:lnTo>
                  <a:lnTo>
                    <a:pt x="37255" y="45"/>
                  </a:lnTo>
                  <a:lnTo>
                    <a:pt x="37211"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 name="Google Shape;1420;p17"/>
            <p:cNvSpPr/>
            <p:nvPr/>
          </p:nvSpPr>
          <p:spPr>
            <a:xfrm>
              <a:off x="3319625" y="1408900"/>
              <a:ext cx="345575" cy="2234625"/>
            </a:xfrm>
            <a:custGeom>
              <a:rect b="b" l="l" r="r" t="t"/>
              <a:pathLst>
                <a:path extrusionOk="0" h="89385" w="13823">
                  <a:moveTo>
                    <a:pt x="8382" y="0"/>
                  </a:moveTo>
                  <a:lnTo>
                    <a:pt x="8294" y="44"/>
                  </a:lnTo>
                  <a:lnTo>
                    <a:pt x="8250" y="88"/>
                  </a:lnTo>
                  <a:lnTo>
                    <a:pt x="8250" y="176"/>
                  </a:lnTo>
                  <a:lnTo>
                    <a:pt x="8250" y="219"/>
                  </a:lnTo>
                  <a:lnTo>
                    <a:pt x="8294" y="263"/>
                  </a:lnTo>
                  <a:lnTo>
                    <a:pt x="9961" y="2413"/>
                  </a:lnTo>
                  <a:lnTo>
                    <a:pt x="11190" y="3467"/>
                  </a:lnTo>
                  <a:lnTo>
                    <a:pt x="11278" y="3510"/>
                  </a:lnTo>
                  <a:lnTo>
                    <a:pt x="12814" y="4037"/>
                  </a:lnTo>
                  <a:lnTo>
                    <a:pt x="13165" y="4344"/>
                  </a:lnTo>
                  <a:lnTo>
                    <a:pt x="13340" y="4959"/>
                  </a:lnTo>
                  <a:lnTo>
                    <a:pt x="13472" y="6450"/>
                  </a:lnTo>
                  <a:lnTo>
                    <a:pt x="13340" y="7504"/>
                  </a:lnTo>
                  <a:lnTo>
                    <a:pt x="12726" y="9347"/>
                  </a:lnTo>
                  <a:lnTo>
                    <a:pt x="12068" y="12067"/>
                  </a:lnTo>
                  <a:lnTo>
                    <a:pt x="11629" y="14656"/>
                  </a:lnTo>
                  <a:lnTo>
                    <a:pt x="11629" y="14700"/>
                  </a:lnTo>
                  <a:lnTo>
                    <a:pt x="11497" y="17069"/>
                  </a:lnTo>
                  <a:lnTo>
                    <a:pt x="11453" y="19702"/>
                  </a:lnTo>
                  <a:lnTo>
                    <a:pt x="11102" y="24573"/>
                  </a:lnTo>
                  <a:lnTo>
                    <a:pt x="11102" y="24617"/>
                  </a:lnTo>
                  <a:lnTo>
                    <a:pt x="11322" y="26416"/>
                  </a:lnTo>
                  <a:lnTo>
                    <a:pt x="11322" y="26460"/>
                  </a:lnTo>
                  <a:lnTo>
                    <a:pt x="12111" y="29575"/>
                  </a:lnTo>
                  <a:lnTo>
                    <a:pt x="12857" y="32647"/>
                  </a:lnTo>
                  <a:lnTo>
                    <a:pt x="12770" y="33525"/>
                  </a:lnTo>
                  <a:lnTo>
                    <a:pt x="11804" y="35631"/>
                  </a:lnTo>
                  <a:lnTo>
                    <a:pt x="10663" y="38527"/>
                  </a:lnTo>
                  <a:lnTo>
                    <a:pt x="10268" y="40545"/>
                  </a:lnTo>
                  <a:lnTo>
                    <a:pt x="10268" y="40589"/>
                  </a:lnTo>
                  <a:lnTo>
                    <a:pt x="10181" y="42696"/>
                  </a:lnTo>
                  <a:lnTo>
                    <a:pt x="10049" y="47654"/>
                  </a:lnTo>
                  <a:lnTo>
                    <a:pt x="10181" y="49760"/>
                  </a:lnTo>
                  <a:lnTo>
                    <a:pt x="10663" y="52174"/>
                  </a:lnTo>
                  <a:lnTo>
                    <a:pt x="11453" y="55070"/>
                  </a:lnTo>
                  <a:lnTo>
                    <a:pt x="12375" y="58493"/>
                  </a:lnTo>
                  <a:lnTo>
                    <a:pt x="12331" y="58887"/>
                  </a:lnTo>
                  <a:lnTo>
                    <a:pt x="11497" y="60204"/>
                  </a:lnTo>
                  <a:lnTo>
                    <a:pt x="10268" y="62135"/>
                  </a:lnTo>
                  <a:lnTo>
                    <a:pt x="10225" y="62178"/>
                  </a:lnTo>
                  <a:lnTo>
                    <a:pt x="9742" y="63627"/>
                  </a:lnTo>
                  <a:lnTo>
                    <a:pt x="9698" y="63670"/>
                  </a:lnTo>
                  <a:lnTo>
                    <a:pt x="9347" y="67620"/>
                  </a:lnTo>
                  <a:lnTo>
                    <a:pt x="9347" y="67707"/>
                  </a:lnTo>
                  <a:lnTo>
                    <a:pt x="9479" y="68234"/>
                  </a:lnTo>
                  <a:lnTo>
                    <a:pt x="9479" y="68278"/>
                  </a:lnTo>
                  <a:lnTo>
                    <a:pt x="10576" y="70603"/>
                  </a:lnTo>
                  <a:lnTo>
                    <a:pt x="12638" y="74948"/>
                  </a:lnTo>
                  <a:lnTo>
                    <a:pt x="12287" y="75957"/>
                  </a:lnTo>
                  <a:lnTo>
                    <a:pt x="10400" y="77186"/>
                  </a:lnTo>
                  <a:lnTo>
                    <a:pt x="8557" y="78546"/>
                  </a:lnTo>
                  <a:lnTo>
                    <a:pt x="6275" y="80433"/>
                  </a:lnTo>
                  <a:lnTo>
                    <a:pt x="5968" y="80477"/>
                  </a:lnTo>
                  <a:lnTo>
                    <a:pt x="5880" y="80520"/>
                  </a:lnTo>
                  <a:lnTo>
                    <a:pt x="3642" y="82714"/>
                  </a:lnTo>
                  <a:lnTo>
                    <a:pt x="2326" y="84119"/>
                  </a:lnTo>
                  <a:lnTo>
                    <a:pt x="2282" y="84206"/>
                  </a:lnTo>
                  <a:lnTo>
                    <a:pt x="1405" y="86269"/>
                  </a:lnTo>
                  <a:lnTo>
                    <a:pt x="44" y="89121"/>
                  </a:lnTo>
                  <a:lnTo>
                    <a:pt x="0" y="89209"/>
                  </a:lnTo>
                  <a:lnTo>
                    <a:pt x="44" y="89253"/>
                  </a:lnTo>
                  <a:lnTo>
                    <a:pt x="44" y="89340"/>
                  </a:lnTo>
                  <a:lnTo>
                    <a:pt x="132" y="89384"/>
                  </a:lnTo>
                  <a:lnTo>
                    <a:pt x="176" y="89384"/>
                  </a:lnTo>
                  <a:lnTo>
                    <a:pt x="308" y="89340"/>
                  </a:lnTo>
                  <a:lnTo>
                    <a:pt x="351" y="89296"/>
                  </a:lnTo>
                  <a:lnTo>
                    <a:pt x="1712" y="86400"/>
                  </a:lnTo>
                  <a:lnTo>
                    <a:pt x="2589" y="84338"/>
                  </a:lnTo>
                  <a:lnTo>
                    <a:pt x="3906" y="82934"/>
                  </a:lnTo>
                  <a:lnTo>
                    <a:pt x="6056" y="80828"/>
                  </a:lnTo>
                  <a:lnTo>
                    <a:pt x="6363" y="80784"/>
                  </a:lnTo>
                  <a:lnTo>
                    <a:pt x="6451" y="80740"/>
                  </a:lnTo>
                  <a:lnTo>
                    <a:pt x="8777" y="78809"/>
                  </a:lnTo>
                  <a:lnTo>
                    <a:pt x="10619" y="77449"/>
                  </a:lnTo>
                  <a:lnTo>
                    <a:pt x="12550" y="76220"/>
                  </a:lnTo>
                  <a:lnTo>
                    <a:pt x="12638" y="76132"/>
                  </a:lnTo>
                  <a:lnTo>
                    <a:pt x="12989" y="74992"/>
                  </a:lnTo>
                  <a:lnTo>
                    <a:pt x="12989" y="74860"/>
                  </a:lnTo>
                  <a:lnTo>
                    <a:pt x="10883" y="70472"/>
                  </a:lnTo>
                  <a:lnTo>
                    <a:pt x="9786" y="68146"/>
                  </a:lnTo>
                  <a:lnTo>
                    <a:pt x="9698" y="67620"/>
                  </a:lnTo>
                  <a:lnTo>
                    <a:pt x="10049" y="63714"/>
                  </a:lnTo>
                  <a:lnTo>
                    <a:pt x="10576" y="62310"/>
                  </a:lnTo>
                  <a:lnTo>
                    <a:pt x="11760" y="60379"/>
                  </a:lnTo>
                  <a:lnTo>
                    <a:pt x="12638" y="59063"/>
                  </a:lnTo>
                  <a:lnTo>
                    <a:pt x="12682" y="58975"/>
                  </a:lnTo>
                  <a:lnTo>
                    <a:pt x="12726" y="58493"/>
                  </a:lnTo>
                  <a:lnTo>
                    <a:pt x="12726" y="58449"/>
                  </a:lnTo>
                  <a:lnTo>
                    <a:pt x="11760" y="54938"/>
                  </a:lnTo>
                  <a:lnTo>
                    <a:pt x="11014" y="52086"/>
                  </a:lnTo>
                  <a:lnTo>
                    <a:pt x="10532" y="49716"/>
                  </a:lnTo>
                  <a:lnTo>
                    <a:pt x="10400" y="47654"/>
                  </a:lnTo>
                  <a:lnTo>
                    <a:pt x="10532" y="42739"/>
                  </a:lnTo>
                  <a:lnTo>
                    <a:pt x="10619" y="40589"/>
                  </a:lnTo>
                  <a:lnTo>
                    <a:pt x="11014" y="38615"/>
                  </a:lnTo>
                  <a:lnTo>
                    <a:pt x="12111" y="35763"/>
                  </a:lnTo>
                  <a:lnTo>
                    <a:pt x="13077" y="33656"/>
                  </a:lnTo>
                  <a:lnTo>
                    <a:pt x="13077" y="33612"/>
                  </a:lnTo>
                  <a:lnTo>
                    <a:pt x="13208" y="32647"/>
                  </a:lnTo>
                  <a:lnTo>
                    <a:pt x="13208" y="32603"/>
                  </a:lnTo>
                  <a:lnTo>
                    <a:pt x="12462" y="29488"/>
                  </a:lnTo>
                  <a:lnTo>
                    <a:pt x="11673" y="26372"/>
                  </a:lnTo>
                  <a:lnTo>
                    <a:pt x="11453" y="24573"/>
                  </a:lnTo>
                  <a:lnTo>
                    <a:pt x="11804" y="19702"/>
                  </a:lnTo>
                  <a:lnTo>
                    <a:pt x="11848" y="17113"/>
                  </a:lnTo>
                  <a:lnTo>
                    <a:pt x="11980" y="14700"/>
                  </a:lnTo>
                  <a:lnTo>
                    <a:pt x="12419" y="12111"/>
                  </a:lnTo>
                  <a:lnTo>
                    <a:pt x="13077" y="9434"/>
                  </a:lnTo>
                  <a:lnTo>
                    <a:pt x="13647" y="7591"/>
                  </a:lnTo>
                  <a:lnTo>
                    <a:pt x="13647" y="7547"/>
                  </a:lnTo>
                  <a:lnTo>
                    <a:pt x="13823" y="6494"/>
                  </a:lnTo>
                  <a:lnTo>
                    <a:pt x="13823" y="6450"/>
                  </a:lnTo>
                  <a:lnTo>
                    <a:pt x="13691" y="4915"/>
                  </a:lnTo>
                  <a:lnTo>
                    <a:pt x="13691" y="4871"/>
                  </a:lnTo>
                  <a:lnTo>
                    <a:pt x="13472" y="4213"/>
                  </a:lnTo>
                  <a:lnTo>
                    <a:pt x="13428" y="4125"/>
                  </a:lnTo>
                  <a:lnTo>
                    <a:pt x="13033" y="3730"/>
                  </a:lnTo>
                  <a:lnTo>
                    <a:pt x="12945" y="3686"/>
                  </a:lnTo>
                  <a:lnTo>
                    <a:pt x="11409" y="3203"/>
                  </a:lnTo>
                  <a:lnTo>
                    <a:pt x="10225" y="2150"/>
                  </a:lnTo>
                  <a:lnTo>
                    <a:pt x="8557" y="88"/>
                  </a:lnTo>
                  <a:lnTo>
                    <a:pt x="8513"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 name="Google Shape;1421;p17"/>
            <p:cNvSpPr/>
            <p:nvPr/>
          </p:nvSpPr>
          <p:spPr>
            <a:xfrm>
              <a:off x="2895075" y="3238700"/>
              <a:ext cx="385075" cy="337900"/>
            </a:xfrm>
            <a:custGeom>
              <a:rect b="b" l="l" r="r" t="t"/>
              <a:pathLst>
                <a:path extrusionOk="0" h="13516" w="15403">
                  <a:moveTo>
                    <a:pt x="7197" y="0"/>
                  </a:moveTo>
                  <a:lnTo>
                    <a:pt x="2677" y="483"/>
                  </a:lnTo>
                  <a:lnTo>
                    <a:pt x="176" y="527"/>
                  </a:lnTo>
                  <a:lnTo>
                    <a:pt x="132" y="527"/>
                  </a:lnTo>
                  <a:lnTo>
                    <a:pt x="45" y="571"/>
                  </a:lnTo>
                  <a:lnTo>
                    <a:pt x="1" y="659"/>
                  </a:lnTo>
                  <a:lnTo>
                    <a:pt x="1" y="703"/>
                  </a:lnTo>
                  <a:lnTo>
                    <a:pt x="45" y="790"/>
                  </a:lnTo>
                  <a:lnTo>
                    <a:pt x="45" y="834"/>
                  </a:lnTo>
                  <a:lnTo>
                    <a:pt x="132" y="878"/>
                  </a:lnTo>
                  <a:lnTo>
                    <a:pt x="176" y="878"/>
                  </a:lnTo>
                  <a:lnTo>
                    <a:pt x="2721" y="834"/>
                  </a:lnTo>
                  <a:lnTo>
                    <a:pt x="7197" y="351"/>
                  </a:lnTo>
                  <a:lnTo>
                    <a:pt x="7548" y="615"/>
                  </a:lnTo>
                  <a:lnTo>
                    <a:pt x="8470" y="1448"/>
                  </a:lnTo>
                  <a:lnTo>
                    <a:pt x="10005" y="2940"/>
                  </a:lnTo>
                  <a:lnTo>
                    <a:pt x="11805" y="4783"/>
                  </a:lnTo>
                  <a:lnTo>
                    <a:pt x="14525" y="7943"/>
                  </a:lnTo>
                  <a:lnTo>
                    <a:pt x="15052" y="9128"/>
                  </a:lnTo>
                  <a:lnTo>
                    <a:pt x="14964" y="10619"/>
                  </a:lnTo>
                  <a:lnTo>
                    <a:pt x="14042" y="13252"/>
                  </a:lnTo>
                  <a:lnTo>
                    <a:pt x="13999" y="13340"/>
                  </a:lnTo>
                  <a:lnTo>
                    <a:pt x="14042" y="13384"/>
                  </a:lnTo>
                  <a:lnTo>
                    <a:pt x="14086" y="13428"/>
                  </a:lnTo>
                  <a:lnTo>
                    <a:pt x="14130" y="13472"/>
                  </a:lnTo>
                  <a:lnTo>
                    <a:pt x="14174" y="13516"/>
                  </a:lnTo>
                  <a:lnTo>
                    <a:pt x="14306" y="13472"/>
                  </a:lnTo>
                  <a:lnTo>
                    <a:pt x="14350" y="13384"/>
                  </a:lnTo>
                  <a:lnTo>
                    <a:pt x="15271" y="10707"/>
                  </a:lnTo>
                  <a:lnTo>
                    <a:pt x="15315" y="10663"/>
                  </a:lnTo>
                  <a:lnTo>
                    <a:pt x="15403" y="9128"/>
                  </a:lnTo>
                  <a:lnTo>
                    <a:pt x="15359" y="9040"/>
                  </a:lnTo>
                  <a:lnTo>
                    <a:pt x="14832" y="7767"/>
                  </a:lnTo>
                  <a:lnTo>
                    <a:pt x="14788" y="7723"/>
                  </a:lnTo>
                  <a:lnTo>
                    <a:pt x="12068" y="4520"/>
                  </a:lnTo>
                  <a:lnTo>
                    <a:pt x="10269" y="2721"/>
                  </a:lnTo>
                  <a:lnTo>
                    <a:pt x="8689" y="1185"/>
                  </a:lnTo>
                  <a:lnTo>
                    <a:pt x="7767" y="351"/>
                  </a:lnTo>
                  <a:lnTo>
                    <a:pt x="7329" y="44"/>
                  </a:lnTo>
                  <a:lnTo>
                    <a:pt x="7197"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 name="Google Shape;1422;p17"/>
            <p:cNvSpPr/>
            <p:nvPr/>
          </p:nvSpPr>
          <p:spPr>
            <a:xfrm>
              <a:off x="2931275" y="3283675"/>
              <a:ext cx="242475" cy="218325"/>
            </a:xfrm>
            <a:custGeom>
              <a:rect b="b" l="l" r="r" t="t"/>
              <a:pathLst>
                <a:path extrusionOk="0" h="8733" w="9699">
                  <a:moveTo>
                    <a:pt x="1624" y="1"/>
                  </a:moveTo>
                  <a:lnTo>
                    <a:pt x="176" y="44"/>
                  </a:lnTo>
                  <a:lnTo>
                    <a:pt x="132" y="88"/>
                  </a:lnTo>
                  <a:lnTo>
                    <a:pt x="45" y="88"/>
                  </a:lnTo>
                  <a:lnTo>
                    <a:pt x="45" y="176"/>
                  </a:lnTo>
                  <a:lnTo>
                    <a:pt x="1" y="220"/>
                  </a:lnTo>
                  <a:lnTo>
                    <a:pt x="45" y="308"/>
                  </a:lnTo>
                  <a:lnTo>
                    <a:pt x="88" y="352"/>
                  </a:lnTo>
                  <a:lnTo>
                    <a:pt x="176" y="395"/>
                  </a:lnTo>
                  <a:lnTo>
                    <a:pt x="1624" y="352"/>
                  </a:lnTo>
                  <a:lnTo>
                    <a:pt x="3555" y="483"/>
                  </a:lnTo>
                  <a:lnTo>
                    <a:pt x="4301" y="746"/>
                  </a:lnTo>
                  <a:lnTo>
                    <a:pt x="5530" y="1843"/>
                  </a:lnTo>
                  <a:lnTo>
                    <a:pt x="7504" y="4038"/>
                  </a:lnTo>
                  <a:lnTo>
                    <a:pt x="8426" y="5266"/>
                  </a:lnTo>
                  <a:lnTo>
                    <a:pt x="9128" y="6626"/>
                  </a:lnTo>
                  <a:lnTo>
                    <a:pt x="9347" y="8118"/>
                  </a:lnTo>
                  <a:lnTo>
                    <a:pt x="9259" y="8557"/>
                  </a:lnTo>
                  <a:lnTo>
                    <a:pt x="9259" y="8601"/>
                  </a:lnTo>
                  <a:lnTo>
                    <a:pt x="9303" y="8689"/>
                  </a:lnTo>
                  <a:lnTo>
                    <a:pt x="9347" y="8733"/>
                  </a:lnTo>
                  <a:lnTo>
                    <a:pt x="9435" y="8733"/>
                  </a:lnTo>
                  <a:lnTo>
                    <a:pt x="9567" y="8689"/>
                  </a:lnTo>
                  <a:lnTo>
                    <a:pt x="9611" y="8601"/>
                  </a:lnTo>
                  <a:lnTo>
                    <a:pt x="9698" y="8162"/>
                  </a:lnTo>
                  <a:lnTo>
                    <a:pt x="9698" y="8074"/>
                  </a:lnTo>
                  <a:lnTo>
                    <a:pt x="9435" y="6539"/>
                  </a:lnTo>
                  <a:lnTo>
                    <a:pt x="9435" y="6495"/>
                  </a:lnTo>
                  <a:lnTo>
                    <a:pt x="8733" y="5091"/>
                  </a:lnTo>
                  <a:lnTo>
                    <a:pt x="8689" y="5091"/>
                  </a:lnTo>
                  <a:lnTo>
                    <a:pt x="7768" y="3818"/>
                  </a:lnTo>
                  <a:lnTo>
                    <a:pt x="7768" y="3774"/>
                  </a:lnTo>
                  <a:lnTo>
                    <a:pt x="5749" y="1580"/>
                  </a:lnTo>
                  <a:lnTo>
                    <a:pt x="4520" y="483"/>
                  </a:lnTo>
                  <a:lnTo>
                    <a:pt x="4433" y="439"/>
                  </a:lnTo>
                  <a:lnTo>
                    <a:pt x="3643" y="176"/>
                  </a:lnTo>
                  <a:lnTo>
                    <a:pt x="3599" y="132"/>
                  </a:lnTo>
                  <a:lnTo>
                    <a:pt x="1624"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 name="Google Shape;1423;p17"/>
            <p:cNvSpPr/>
            <p:nvPr/>
          </p:nvSpPr>
          <p:spPr>
            <a:xfrm>
              <a:off x="2574750" y="1389150"/>
              <a:ext cx="1018050" cy="1583000"/>
            </a:xfrm>
            <a:custGeom>
              <a:rect b="b" l="l" r="r" t="t"/>
              <a:pathLst>
                <a:path extrusionOk="0" h="63320" w="40722">
                  <a:moveTo>
                    <a:pt x="34666" y="0"/>
                  </a:moveTo>
                  <a:lnTo>
                    <a:pt x="34622" y="44"/>
                  </a:lnTo>
                  <a:lnTo>
                    <a:pt x="34578" y="88"/>
                  </a:lnTo>
                  <a:lnTo>
                    <a:pt x="34535" y="132"/>
                  </a:lnTo>
                  <a:lnTo>
                    <a:pt x="34535" y="220"/>
                  </a:lnTo>
                  <a:lnTo>
                    <a:pt x="34578" y="263"/>
                  </a:lnTo>
                  <a:lnTo>
                    <a:pt x="36597" y="3072"/>
                  </a:lnTo>
                  <a:lnTo>
                    <a:pt x="37826" y="4959"/>
                  </a:lnTo>
                  <a:lnTo>
                    <a:pt x="38791" y="6714"/>
                  </a:lnTo>
                  <a:lnTo>
                    <a:pt x="39230" y="8030"/>
                  </a:lnTo>
                  <a:lnTo>
                    <a:pt x="39098" y="10224"/>
                  </a:lnTo>
                  <a:lnTo>
                    <a:pt x="39098" y="10268"/>
                  </a:lnTo>
                  <a:lnTo>
                    <a:pt x="39537" y="12594"/>
                  </a:lnTo>
                  <a:lnTo>
                    <a:pt x="39493" y="13779"/>
                  </a:lnTo>
                  <a:lnTo>
                    <a:pt x="39230" y="15885"/>
                  </a:lnTo>
                  <a:lnTo>
                    <a:pt x="39230" y="15929"/>
                  </a:lnTo>
                  <a:lnTo>
                    <a:pt x="39317" y="20229"/>
                  </a:lnTo>
                  <a:lnTo>
                    <a:pt x="39142" y="22511"/>
                  </a:lnTo>
                  <a:lnTo>
                    <a:pt x="38966" y="25319"/>
                  </a:lnTo>
                  <a:lnTo>
                    <a:pt x="39142" y="27118"/>
                  </a:lnTo>
                  <a:lnTo>
                    <a:pt x="39142" y="27162"/>
                  </a:lnTo>
                  <a:lnTo>
                    <a:pt x="39800" y="29970"/>
                  </a:lnTo>
                  <a:lnTo>
                    <a:pt x="40371" y="32472"/>
                  </a:lnTo>
                  <a:lnTo>
                    <a:pt x="40239" y="33964"/>
                  </a:lnTo>
                  <a:lnTo>
                    <a:pt x="39712" y="35850"/>
                  </a:lnTo>
                  <a:lnTo>
                    <a:pt x="38264" y="39800"/>
                  </a:lnTo>
                  <a:lnTo>
                    <a:pt x="38264" y="39844"/>
                  </a:lnTo>
                  <a:lnTo>
                    <a:pt x="37957" y="41248"/>
                  </a:lnTo>
                  <a:lnTo>
                    <a:pt x="37299" y="42740"/>
                  </a:lnTo>
                  <a:lnTo>
                    <a:pt x="35368" y="45767"/>
                  </a:lnTo>
                  <a:lnTo>
                    <a:pt x="33789" y="47172"/>
                  </a:lnTo>
                  <a:lnTo>
                    <a:pt x="31770" y="48883"/>
                  </a:lnTo>
                  <a:lnTo>
                    <a:pt x="30849" y="48839"/>
                  </a:lnTo>
                  <a:lnTo>
                    <a:pt x="28786" y="48400"/>
                  </a:lnTo>
                  <a:lnTo>
                    <a:pt x="28655" y="48400"/>
                  </a:lnTo>
                  <a:lnTo>
                    <a:pt x="26153" y="49673"/>
                  </a:lnTo>
                  <a:lnTo>
                    <a:pt x="23520" y="50901"/>
                  </a:lnTo>
                  <a:lnTo>
                    <a:pt x="20493" y="52306"/>
                  </a:lnTo>
                  <a:lnTo>
                    <a:pt x="14613" y="54894"/>
                  </a:lnTo>
                  <a:lnTo>
                    <a:pt x="10488" y="56299"/>
                  </a:lnTo>
                  <a:lnTo>
                    <a:pt x="10444" y="56343"/>
                  </a:lnTo>
                  <a:lnTo>
                    <a:pt x="7943" y="57571"/>
                  </a:lnTo>
                  <a:lnTo>
                    <a:pt x="5837" y="58844"/>
                  </a:lnTo>
                  <a:lnTo>
                    <a:pt x="2546" y="61257"/>
                  </a:lnTo>
                  <a:lnTo>
                    <a:pt x="44" y="63012"/>
                  </a:lnTo>
                  <a:lnTo>
                    <a:pt x="1" y="63056"/>
                  </a:lnTo>
                  <a:lnTo>
                    <a:pt x="1" y="63100"/>
                  </a:lnTo>
                  <a:lnTo>
                    <a:pt x="1" y="63188"/>
                  </a:lnTo>
                  <a:lnTo>
                    <a:pt x="1" y="63232"/>
                  </a:lnTo>
                  <a:lnTo>
                    <a:pt x="88" y="63319"/>
                  </a:lnTo>
                  <a:lnTo>
                    <a:pt x="176" y="63319"/>
                  </a:lnTo>
                  <a:lnTo>
                    <a:pt x="264" y="63276"/>
                  </a:lnTo>
                  <a:lnTo>
                    <a:pt x="2765" y="61520"/>
                  </a:lnTo>
                  <a:lnTo>
                    <a:pt x="6012" y="59151"/>
                  </a:lnTo>
                  <a:lnTo>
                    <a:pt x="8118" y="57878"/>
                  </a:lnTo>
                  <a:lnTo>
                    <a:pt x="10620" y="56650"/>
                  </a:lnTo>
                  <a:lnTo>
                    <a:pt x="14744" y="55202"/>
                  </a:lnTo>
                  <a:lnTo>
                    <a:pt x="20624" y="52613"/>
                  </a:lnTo>
                  <a:lnTo>
                    <a:pt x="23696" y="51209"/>
                  </a:lnTo>
                  <a:lnTo>
                    <a:pt x="26285" y="49980"/>
                  </a:lnTo>
                  <a:lnTo>
                    <a:pt x="28786" y="48751"/>
                  </a:lnTo>
                  <a:lnTo>
                    <a:pt x="30805" y="49190"/>
                  </a:lnTo>
                  <a:lnTo>
                    <a:pt x="31858" y="49234"/>
                  </a:lnTo>
                  <a:lnTo>
                    <a:pt x="31946" y="49190"/>
                  </a:lnTo>
                  <a:lnTo>
                    <a:pt x="34008" y="47435"/>
                  </a:lnTo>
                  <a:lnTo>
                    <a:pt x="35588" y="46031"/>
                  </a:lnTo>
                  <a:lnTo>
                    <a:pt x="35632" y="45987"/>
                  </a:lnTo>
                  <a:lnTo>
                    <a:pt x="37562" y="42915"/>
                  </a:lnTo>
                  <a:lnTo>
                    <a:pt x="37606" y="42871"/>
                  </a:lnTo>
                  <a:lnTo>
                    <a:pt x="38264" y="41379"/>
                  </a:lnTo>
                  <a:lnTo>
                    <a:pt x="38264" y="41335"/>
                  </a:lnTo>
                  <a:lnTo>
                    <a:pt x="38615" y="39931"/>
                  </a:lnTo>
                  <a:lnTo>
                    <a:pt x="40063" y="35982"/>
                  </a:lnTo>
                  <a:lnTo>
                    <a:pt x="40546" y="34007"/>
                  </a:lnTo>
                  <a:lnTo>
                    <a:pt x="40590" y="34007"/>
                  </a:lnTo>
                  <a:lnTo>
                    <a:pt x="40722" y="32472"/>
                  </a:lnTo>
                  <a:lnTo>
                    <a:pt x="40722" y="32428"/>
                  </a:lnTo>
                  <a:lnTo>
                    <a:pt x="40151" y="29883"/>
                  </a:lnTo>
                  <a:lnTo>
                    <a:pt x="39493" y="27074"/>
                  </a:lnTo>
                  <a:lnTo>
                    <a:pt x="39317" y="25319"/>
                  </a:lnTo>
                  <a:lnTo>
                    <a:pt x="39493" y="22555"/>
                  </a:lnTo>
                  <a:lnTo>
                    <a:pt x="39669" y="20229"/>
                  </a:lnTo>
                  <a:lnTo>
                    <a:pt x="39581" y="15929"/>
                  </a:lnTo>
                  <a:lnTo>
                    <a:pt x="39844" y="13822"/>
                  </a:lnTo>
                  <a:lnTo>
                    <a:pt x="39888" y="12594"/>
                  </a:lnTo>
                  <a:lnTo>
                    <a:pt x="39888" y="12550"/>
                  </a:lnTo>
                  <a:lnTo>
                    <a:pt x="39449" y="10224"/>
                  </a:lnTo>
                  <a:lnTo>
                    <a:pt x="39581" y="8030"/>
                  </a:lnTo>
                  <a:lnTo>
                    <a:pt x="39537" y="7943"/>
                  </a:lnTo>
                  <a:lnTo>
                    <a:pt x="39142" y="6582"/>
                  </a:lnTo>
                  <a:lnTo>
                    <a:pt x="39098" y="6582"/>
                  </a:lnTo>
                  <a:lnTo>
                    <a:pt x="38133" y="4783"/>
                  </a:lnTo>
                  <a:lnTo>
                    <a:pt x="36904" y="2896"/>
                  </a:lnTo>
                  <a:lnTo>
                    <a:pt x="34886" y="44"/>
                  </a:lnTo>
                  <a:lnTo>
                    <a:pt x="34798"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 name="Google Shape;1424;p17"/>
            <p:cNvSpPr/>
            <p:nvPr/>
          </p:nvSpPr>
          <p:spPr>
            <a:xfrm>
              <a:off x="2434325" y="1378175"/>
              <a:ext cx="930300" cy="1467825"/>
            </a:xfrm>
            <a:custGeom>
              <a:rect b="b" l="l" r="r" t="t"/>
              <a:pathLst>
                <a:path extrusionOk="0" h="58713" w="37212">
                  <a:moveTo>
                    <a:pt x="35369" y="0"/>
                  </a:moveTo>
                  <a:lnTo>
                    <a:pt x="35325" y="44"/>
                  </a:lnTo>
                  <a:lnTo>
                    <a:pt x="35281" y="88"/>
                  </a:lnTo>
                  <a:lnTo>
                    <a:pt x="35237" y="176"/>
                  </a:lnTo>
                  <a:lnTo>
                    <a:pt x="35237" y="220"/>
                  </a:lnTo>
                  <a:lnTo>
                    <a:pt x="35281" y="308"/>
                  </a:lnTo>
                  <a:lnTo>
                    <a:pt x="36466" y="1931"/>
                  </a:lnTo>
                  <a:lnTo>
                    <a:pt x="36685" y="2896"/>
                  </a:lnTo>
                  <a:lnTo>
                    <a:pt x="36860" y="5968"/>
                  </a:lnTo>
                  <a:lnTo>
                    <a:pt x="36641" y="7065"/>
                  </a:lnTo>
                  <a:lnTo>
                    <a:pt x="35369" y="10400"/>
                  </a:lnTo>
                  <a:lnTo>
                    <a:pt x="33833" y="15271"/>
                  </a:lnTo>
                  <a:lnTo>
                    <a:pt x="32429" y="17904"/>
                  </a:lnTo>
                  <a:lnTo>
                    <a:pt x="31244" y="20229"/>
                  </a:lnTo>
                  <a:lnTo>
                    <a:pt x="30235" y="22467"/>
                  </a:lnTo>
                  <a:lnTo>
                    <a:pt x="28655" y="25275"/>
                  </a:lnTo>
                  <a:lnTo>
                    <a:pt x="26461" y="28654"/>
                  </a:lnTo>
                  <a:lnTo>
                    <a:pt x="26461" y="28698"/>
                  </a:lnTo>
                  <a:lnTo>
                    <a:pt x="26197" y="29663"/>
                  </a:lnTo>
                  <a:lnTo>
                    <a:pt x="26197" y="29707"/>
                  </a:lnTo>
                  <a:lnTo>
                    <a:pt x="26066" y="31068"/>
                  </a:lnTo>
                  <a:lnTo>
                    <a:pt x="26066" y="31112"/>
                  </a:lnTo>
                  <a:lnTo>
                    <a:pt x="26505" y="35105"/>
                  </a:lnTo>
                  <a:lnTo>
                    <a:pt x="26943" y="38747"/>
                  </a:lnTo>
                  <a:lnTo>
                    <a:pt x="26724" y="39229"/>
                  </a:lnTo>
                  <a:lnTo>
                    <a:pt x="26241" y="39756"/>
                  </a:lnTo>
                  <a:lnTo>
                    <a:pt x="24530" y="41028"/>
                  </a:lnTo>
                  <a:lnTo>
                    <a:pt x="22336" y="42389"/>
                  </a:lnTo>
                  <a:lnTo>
                    <a:pt x="20361" y="43705"/>
                  </a:lnTo>
                  <a:lnTo>
                    <a:pt x="17026" y="46514"/>
                  </a:lnTo>
                  <a:lnTo>
                    <a:pt x="15227" y="47698"/>
                  </a:lnTo>
                  <a:lnTo>
                    <a:pt x="15183" y="47698"/>
                  </a:lnTo>
                  <a:lnTo>
                    <a:pt x="12200" y="50638"/>
                  </a:lnTo>
                  <a:lnTo>
                    <a:pt x="10401" y="51691"/>
                  </a:lnTo>
                  <a:lnTo>
                    <a:pt x="7109" y="53183"/>
                  </a:lnTo>
                  <a:lnTo>
                    <a:pt x="5442" y="54368"/>
                  </a:lnTo>
                  <a:lnTo>
                    <a:pt x="3072" y="56167"/>
                  </a:lnTo>
                  <a:lnTo>
                    <a:pt x="89" y="58405"/>
                  </a:lnTo>
                  <a:lnTo>
                    <a:pt x="45" y="58449"/>
                  </a:lnTo>
                  <a:lnTo>
                    <a:pt x="1" y="58537"/>
                  </a:lnTo>
                  <a:lnTo>
                    <a:pt x="1" y="58581"/>
                  </a:lnTo>
                  <a:lnTo>
                    <a:pt x="45" y="58668"/>
                  </a:lnTo>
                  <a:lnTo>
                    <a:pt x="89" y="58712"/>
                  </a:lnTo>
                  <a:lnTo>
                    <a:pt x="176" y="58712"/>
                  </a:lnTo>
                  <a:lnTo>
                    <a:pt x="308" y="58668"/>
                  </a:lnTo>
                  <a:lnTo>
                    <a:pt x="3248" y="56430"/>
                  </a:lnTo>
                  <a:lnTo>
                    <a:pt x="5661" y="54675"/>
                  </a:lnTo>
                  <a:lnTo>
                    <a:pt x="7285" y="53491"/>
                  </a:lnTo>
                  <a:lnTo>
                    <a:pt x="10576" y="52042"/>
                  </a:lnTo>
                  <a:lnTo>
                    <a:pt x="12419" y="50945"/>
                  </a:lnTo>
                  <a:lnTo>
                    <a:pt x="12463" y="50902"/>
                  </a:lnTo>
                  <a:lnTo>
                    <a:pt x="15403" y="47962"/>
                  </a:lnTo>
                  <a:lnTo>
                    <a:pt x="17202" y="46821"/>
                  </a:lnTo>
                  <a:lnTo>
                    <a:pt x="17246" y="46821"/>
                  </a:lnTo>
                  <a:lnTo>
                    <a:pt x="20581" y="44012"/>
                  </a:lnTo>
                  <a:lnTo>
                    <a:pt x="22512" y="42696"/>
                  </a:lnTo>
                  <a:lnTo>
                    <a:pt x="24749" y="41336"/>
                  </a:lnTo>
                  <a:lnTo>
                    <a:pt x="26461" y="40063"/>
                  </a:lnTo>
                  <a:lnTo>
                    <a:pt x="26505" y="40019"/>
                  </a:lnTo>
                  <a:lnTo>
                    <a:pt x="27031" y="39449"/>
                  </a:lnTo>
                  <a:lnTo>
                    <a:pt x="27031" y="39405"/>
                  </a:lnTo>
                  <a:lnTo>
                    <a:pt x="27295" y="38878"/>
                  </a:lnTo>
                  <a:lnTo>
                    <a:pt x="27295" y="38747"/>
                  </a:lnTo>
                  <a:lnTo>
                    <a:pt x="26856" y="35061"/>
                  </a:lnTo>
                  <a:lnTo>
                    <a:pt x="26417" y="31112"/>
                  </a:lnTo>
                  <a:lnTo>
                    <a:pt x="26549" y="29751"/>
                  </a:lnTo>
                  <a:lnTo>
                    <a:pt x="26768" y="28830"/>
                  </a:lnTo>
                  <a:lnTo>
                    <a:pt x="28962" y="25451"/>
                  </a:lnTo>
                  <a:lnTo>
                    <a:pt x="30542" y="22643"/>
                  </a:lnTo>
                  <a:lnTo>
                    <a:pt x="30586" y="22643"/>
                  </a:lnTo>
                  <a:lnTo>
                    <a:pt x="31551" y="20361"/>
                  </a:lnTo>
                  <a:lnTo>
                    <a:pt x="34140" y="15402"/>
                  </a:lnTo>
                  <a:lnTo>
                    <a:pt x="34184" y="15359"/>
                  </a:lnTo>
                  <a:lnTo>
                    <a:pt x="35720" y="10532"/>
                  </a:lnTo>
                  <a:lnTo>
                    <a:pt x="36992" y="7153"/>
                  </a:lnTo>
                  <a:lnTo>
                    <a:pt x="37212" y="6012"/>
                  </a:lnTo>
                  <a:lnTo>
                    <a:pt x="37212" y="5968"/>
                  </a:lnTo>
                  <a:lnTo>
                    <a:pt x="37036" y="2853"/>
                  </a:lnTo>
                  <a:lnTo>
                    <a:pt x="37036" y="2809"/>
                  </a:lnTo>
                  <a:lnTo>
                    <a:pt x="36817" y="1843"/>
                  </a:lnTo>
                  <a:lnTo>
                    <a:pt x="36773" y="1756"/>
                  </a:lnTo>
                  <a:lnTo>
                    <a:pt x="35588" y="88"/>
                  </a:lnTo>
                  <a:lnTo>
                    <a:pt x="35500" y="44"/>
                  </a:lnTo>
                  <a:lnTo>
                    <a:pt x="35456"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 name="Google Shape;1425;p17"/>
            <p:cNvSpPr/>
            <p:nvPr/>
          </p:nvSpPr>
          <p:spPr>
            <a:xfrm>
              <a:off x="2288425" y="1370500"/>
              <a:ext cx="948950" cy="1344950"/>
            </a:xfrm>
            <a:custGeom>
              <a:rect b="b" l="l" r="r" t="t"/>
              <a:pathLst>
                <a:path extrusionOk="0" h="53798" w="37958">
                  <a:moveTo>
                    <a:pt x="37475" y="0"/>
                  </a:moveTo>
                  <a:lnTo>
                    <a:pt x="37431" y="44"/>
                  </a:lnTo>
                  <a:lnTo>
                    <a:pt x="37387" y="88"/>
                  </a:lnTo>
                  <a:lnTo>
                    <a:pt x="37343" y="132"/>
                  </a:lnTo>
                  <a:lnTo>
                    <a:pt x="37343" y="220"/>
                  </a:lnTo>
                  <a:lnTo>
                    <a:pt x="37606" y="1448"/>
                  </a:lnTo>
                  <a:lnTo>
                    <a:pt x="37519" y="2765"/>
                  </a:lnTo>
                  <a:lnTo>
                    <a:pt x="36202" y="6363"/>
                  </a:lnTo>
                  <a:lnTo>
                    <a:pt x="35676" y="8206"/>
                  </a:lnTo>
                  <a:lnTo>
                    <a:pt x="34579" y="12155"/>
                  </a:lnTo>
                  <a:lnTo>
                    <a:pt x="33613" y="14349"/>
                  </a:lnTo>
                  <a:lnTo>
                    <a:pt x="32648" y="16324"/>
                  </a:lnTo>
                  <a:lnTo>
                    <a:pt x="31595" y="18298"/>
                  </a:lnTo>
                  <a:lnTo>
                    <a:pt x="30410" y="20361"/>
                  </a:lnTo>
                  <a:lnTo>
                    <a:pt x="28655" y="23388"/>
                  </a:lnTo>
                  <a:lnTo>
                    <a:pt x="27294" y="25626"/>
                  </a:lnTo>
                  <a:lnTo>
                    <a:pt x="25846" y="27952"/>
                  </a:lnTo>
                  <a:lnTo>
                    <a:pt x="24705" y="29795"/>
                  </a:lnTo>
                  <a:lnTo>
                    <a:pt x="23038" y="31901"/>
                  </a:lnTo>
                  <a:lnTo>
                    <a:pt x="21107" y="34271"/>
                  </a:lnTo>
                  <a:lnTo>
                    <a:pt x="18211" y="36904"/>
                  </a:lnTo>
                  <a:lnTo>
                    <a:pt x="13165" y="40107"/>
                  </a:lnTo>
                  <a:lnTo>
                    <a:pt x="13121" y="40151"/>
                  </a:lnTo>
                  <a:lnTo>
                    <a:pt x="12419" y="41248"/>
                  </a:lnTo>
                  <a:lnTo>
                    <a:pt x="12375" y="41292"/>
                  </a:lnTo>
                  <a:lnTo>
                    <a:pt x="11190" y="43924"/>
                  </a:lnTo>
                  <a:lnTo>
                    <a:pt x="10093" y="46250"/>
                  </a:lnTo>
                  <a:lnTo>
                    <a:pt x="8162" y="47786"/>
                  </a:lnTo>
                  <a:lnTo>
                    <a:pt x="6276" y="49146"/>
                  </a:lnTo>
                  <a:lnTo>
                    <a:pt x="3862" y="50858"/>
                  </a:lnTo>
                  <a:lnTo>
                    <a:pt x="88" y="53490"/>
                  </a:lnTo>
                  <a:lnTo>
                    <a:pt x="45" y="53534"/>
                  </a:lnTo>
                  <a:lnTo>
                    <a:pt x="1" y="53578"/>
                  </a:lnTo>
                  <a:lnTo>
                    <a:pt x="1" y="53666"/>
                  </a:lnTo>
                  <a:lnTo>
                    <a:pt x="45" y="53710"/>
                  </a:lnTo>
                  <a:lnTo>
                    <a:pt x="88" y="53798"/>
                  </a:lnTo>
                  <a:lnTo>
                    <a:pt x="176" y="53798"/>
                  </a:lnTo>
                  <a:lnTo>
                    <a:pt x="308" y="53754"/>
                  </a:lnTo>
                  <a:lnTo>
                    <a:pt x="4082" y="51121"/>
                  </a:lnTo>
                  <a:lnTo>
                    <a:pt x="6451" y="49453"/>
                  </a:lnTo>
                  <a:lnTo>
                    <a:pt x="8382" y="48049"/>
                  </a:lnTo>
                  <a:lnTo>
                    <a:pt x="10357" y="46513"/>
                  </a:lnTo>
                  <a:lnTo>
                    <a:pt x="10400" y="46469"/>
                  </a:lnTo>
                  <a:lnTo>
                    <a:pt x="11541" y="44056"/>
                  </a:lnTo>
                  <a:lnTo>
                    <a:pt x="12682" y="41423"/>
                  </a:lnTo>
                  <a:lnTo>
                    <a:pt x="13384" y="40414"/>
                  </a:lnTo>
                  <a:lnTo>
                    <a:pt x="18387" y="37167"/>
                  </a:lnTo>
                  <a:lnTo>
                    <a:pt x="18431" y="37167"/>
                  </a:lnTo>
                  <a:lnTo>
                    <a:pt x="21371" y="34534"/>
                  </a:lnTo>
                  <a:lnTo>
                    <a:pt x="21371" y="34490"/>
                  </a:lnTo>
                  <a:lnTo>
                    <a:pt x="23345" y="32121"/>
                  </a:lnTo>
                  <a:lnTo>
                    <a:pt x="24969" y="30014"/>
                  </a:lnTo>
                  <a:lnTo>
                    <a:pt x="25013" y="29970"/>
                  </a:lnTo>
                  <a:lnTo>
                    <a:pt x="26154" y="28128"/>
                  </a:lnTo>
                  <a:lnTo>
                    <a:pt x="27558" y="25802"/>
                  </a:lnTo>
                  <a:lnTo>
                    <a:pt x="28962" y="23564"/>
                  </a:lnTo>
                  <a:lnTo>
                    <a:pt x="30717" y="20536"/>
                  </a:lnTo>
                  <a:lnTo>
                    <a:pt x="31902" y="18474"/>
                  </a:lnTo>
                  <a:lnTo>
                    <a:pt x="32955" y="16455"/>
                  </a:lnTo>
                  <a:lnTo>
                    <a:pt x="33920" y="14481"/>
                  </a:lnTo>
                  <a:lnTo>
                    <a:pt x="34930" y="12287"/>
                  </a:lnTo>
                  <a:lnTo>
                    <a:pt x="34930" y="12243"/>
                  </a:lnTo>
                  <a:lnTo>
                    <a:pt x="36027" y="8294"/>
                  </a:lnTo>
                  <a:lnTo>
                    <a:pt x="36553" y="6495"/>
                  </a:lnTo>
                  <a:lnTo>
                    <a:pt x="37870" y="2896"/>
                  </a:lnTo>
                  <a:lnTo>
                    <a:pt x="37870" y="2809"/>
                  </a:lnTo>
                  <a:lnTo>
                    <a:pt x="37957" y="1448"/>
                  </a:lnTo>
                  <a:lnTo>
                    <a:pt x="37957" y="1404"/>
                  </a:lnTo>
                  <a:lnTo>
                    <a:pt x="37694" y="132"/>
                  </a:lnTo>
                  <a:lnTo>
                    <a:pt x="37650" y="88"/>
                  </a:lnTo>
                  <a:lnTo>
                    <a:pt x="37606" y="44"/>
                  </a:lnTo>
                  <a:lnTo>
                    <a:pt x="37562"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 name="Google Shape;1426;p17"/>
            <p:cNvSpPr/>
            <p:nvPr/>
          </p:nvSpPr>
          <p:spPr>
            <a:xfrm>
              <a:off x="2083300" y="1434125"/>
              <a:ext cx="1010375" cy="1095925"/>
            </a:xfrm>
            <a:custGeom>
              <a:rect b="b" l="l" r="r" t="t"/>
              <a:pathLst>
                <a:path extrusionOk="0" h="43837" w="40415">
                  <a:moveTo>
                    <a:pt x="40238" y="0"/>
                  </a:moveTo>
                  <a:lnTo>
                    <a:pt x="40195" y="44"/>
                  </a:lnTo>
                  <a:lnTo>
                    <a:pt x="40107" y="88"/>
                  </a:lnTo>
                  <a:lnTo>
                    <a:pt x="40063" y="132"/>
                  </a:lnTo>
                  <a:lnTo>
                    <a:pt x="39098" y="2721"/>
                  </a:lnTo>
                  <a:lnTo>
                    <a:pt x="37957" y="5485"/>
                  </a:lnTo>
                  <a:lnTo>
                    <a:pt x="36991" y="8294"/>
                  </a:lnTo>
                  <a:lnTo>
                    <a:pt x="36465" y="9259"/>
                  </a:lnTo>
                  <a:lnTo>
                    <a:pt x="34885" y="12067"/>
                  </a:lnTo>
                  <a:lnTo>
                    <a:pt x="32735" y="15885"/>
                  </a:lnTo>
                  <a:lnTo>
                    <a:pt x="30102" y="20141"/>
                  </a:lnTo>
                  <a:lnTo>
                    <a:pt x="27206" y="24266"/>
                  </a:lnTo>
                  <a:lnTo>
                    <a:pt x="25890" y="25802"/>
                  </a:lnTo>
                  <a:lnTo>
                    <a:pt x="24090" y="27469"/>
                  </a:lnTo>
                  <a:lnTo>
                    <a:pt x="22247" y="29137"/>
                  </a:lnTo>
                  <a:lnTo>
                    <a:pt x="18605" y="31638"/>
                  </a:lnTo>
                  <a:lnTo>
                    <a:pt x="15007" y="33964"/>
                  </a:lnTo>
                  <a:lnTo>
                    <a:pt x="12945" y="35412"/>
                  </a:lnTo>
                  <a:lnTo>
                    <a:pt x="9171" y="37518"/>
                  </a:lnTo>
                  <a:lnTo>
                    <a:pt x="7021" y="38966"/>
                  </a:lnTo>
                  <a:lnTo>
                    <a:pt x="5178" y="40370"/>
                  </a:lnTo>
                  <a:lnTo>
                    <a:pt x="1448" y="42696"/>
                  </a:lnTo>
                  <a:lnTo>
                    <a:pt x="88" y="43486"/>
                  </a:lnTo>
                  <a:lnTo>
                    <a:pt x="0" y="43530"/>
                  </a:lnTo>
                  <a:lnTo>
                    <a:pt x="0" y="43617"/>
                  </a:lnTo>
                  <a:lnTo>
                    <a:pt x="0" y="43661"/>
                  </a:lnTo>
                  <a:lnTo>
                    <a:pt x="0" y="43749"/>
                  </a:lnTo>
                  <a:lnTo>
                    <a:pt x="88" y="43793"/>
                  </a:lnTo>
                  <a:lnTo>
                    <a:pt x="176" y="43837"/>
                  </a:lnTo>
                  <a:lnTo>
                    <a:pt x="263" y="43793"/>
                  </a:lnTo>
                  <a:lnTo>
                    <a:pt x="1624" y="43003"/>
                  </a:lnTo>
                  <a:lnTo>
                    <a:pt x="5397" y="40677"/>
                  </a:lnTo>
                  <a:lnTo>
                    <a:pt x="7240" y="39229"/>
                  </a:lnTo>
                  <a:lnTo>
                    <a:pt x="9347" y="37825"/>
                  </a:lnTo>
                  <a:lnTo>
                    <a:pt x="13120" y="35719"/>
                  </a:lnTo>
                  <a:lnTo>
                    <a:pt x="15183" y="34271"/>
                  </a:lnTo>
                  <a:lnTo>
                    <a:pt x="18781" y="31901"/>
                  </a:lnTo>
                  <a:lnTo>
                    <a:pt x="22467" y="29444"/>
                  </a:lnTo>
                  <a:lnTo>
                    <a:pt x="22467" y="29400"/>
                  </a:lnTo>
                  <a:lnTo>
                    <a:pt x="24354" y="27733"/>
                  </a:lnTo>
                  <a:lnTo>
                    <a:pt x="26153" y="26065"/>
                  </a:lnTo>
                  <a:lnTo>
                    <a:pt x="26153" y="26021"/>
                  </a:lnTo>
                  <a:lnTo>
                    <a:pt x="27469" y="24486"/>
                  </a:lnTo>
                  <a:lnTo>
                    <a:pt x="30409" y="20361"/>
                  </a:lnTo>
                  <a:lnTo>
                    <a:pt x="33042" y="16060"/>
                  </a:lnTo>
                  <a:lnTo>
                    <a:pt x="35192" y="12243"/>
                  </a:lnTo>
                  <a:lnTo>
                    <a:pt x="36772" y="9435"/>
                  </a:lnTo>
                  <a:lnTo>
                    <a:pt x="37299" y="8425"/>
                  </a:lnTo>
                  <a:lnTo>
                    <a:pt x="38264" y="5617"/>
                  </a:lnTo>
                  <a:lnTo>
                    <a:pt x="39449" y="2853"/>
                  </a:lnTo>
                  <a:lnTo>
                    <a:pt x="40414" y="264"/>
                  </a:lnTo>
                  <a:lnTo>
                    <a:pt x="40414" y="176"/>
                  </a:lnTo>
                  <a:lnTo>
                    <a:pt x="40414" y="132"/>
                  </a:lnTo>
                  <a:lnTo>
                    <a:pt x="40370" y="44"/>
                  </a:lnTo>
                  <a:lnTo>
                    <a:pt x="40326" y="44"/>
                  </a:lnTo>
                  <a:lnTo>
                    <a:pt x="40238"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 name="Google Shape;1427;p17"/>
            <p:cNvSpPr/>
            <p:nvPr/>
          </p:nvSpPr>
          <p:spPr>
            <a:xfrm>
              <a:off x="1945075" y="1451675"/>
              <a:ext cx="982950" cy="954425"/>
            </a:xfrm>
            <a:custGeom>
              <a:rect b="b" l="l" r="r" t="t"/>
              <a:pathLst>
                <a:path extrusionOk="0" h="38177" w="39318">
                  <a:moveTo>
                    <a:pt x="39054" y="0"/>
                  </a:moveTo>
                  <a:lnTo>
                    <a:pt x="39010" y="44"/>
                  </a:lnTo>
                  <a:lnTo>
                    <a:pt x="38966" y="132"/>
                  </a:lnTo>
                  <a:lnTo>
                    <a:pt x="38352" y="2107"/>
                  </a:lnTo>
                  <a:lnTo>
                    <a:pt x="37606" y="3950"/>
                  </a:lnTo>
                  <a:lnTo>
                    <a:pt x="36509" y="6056"/>
                  </a:lnTo>
                  <a:lnTo>
                    <a:pt x="35105" y="8557"/>
                  </a:lnTo>
                  <a:lnTo>
                    <a:pt x="33700" y="10970"/>
                  </a:lnTo>
                  <a:lnTo>
                    <a:pt x="32384" y="13208"/>
                  </a:lnTo>
                  <a:lnTo>
                    <a:pt x="31068" y="15095"/>
                  </a:lnTo>
                  <a:lnTo>
                    <a:pt x="29356" y="17553"/>
                  </a:lnTo>
                  <a:lnTo>
                    <a:pt x="28128" y="19001"/>
                  </a:lnTo>
                  <a:lnTo>
                    <a:pt x="26592" y="20492"/>
                  </a:lnTo>
                  <a:lnTo>
                    <a:pt x="24134" y="22774"/>
                  </a:lnTo>
                  <a:lnTo>
                    <a:pt x="22116" y="24486"/>
                  </a:lnTo>
                  <a:lnTo>
                    <a:pt x="18254" y="27075"/>
                  </a:lnTo>
                  <a:lnTo>
                    <a:pt x="16455" y="28215"/>
                  </a:lnTo>
                  <a:lnTo>
                    <a:pt x="14393" y="29488"/>
                  </a:lnTo>
                  <a:lnTo>
                    <a:pt x="12287" y="30717"/>
                  </a:lnTo>
                  <a:lnTo>
                    <a:pt x="8250" y="33042"/>
                  </a:lnTo>
                  <a:lnTo>
                    <a:pt x="88" y="37825"/>
                  </a:lnTo>
                  <a:lnTo>
                    <a:pt x="44" y="37869"/>
                  </a:lnTo>
                  <a:lnTo>
                    <a:pt x="0" y="37957"/>
                  </a:lnTo>
                  <a:lnTo>
                    <a:pt x="0" y="38001"/>
                  </a:lnTo>
                  <a:lnTo>
                    <a:pt x="0" y="38088"/>
                  </a:lnTo>
                  <a:lnTo>
                    <a:pt x="88" y="38132"/>
                  </a:lnTo>
                  <a:lnTo>
                    <a:pt x="176" y="38176"/>
                  </a:lnTo>
                  <a:lnTo>
                    <a:pt x="263" y="38132"/>
                  </a:lnTo>
                  <a:lnTo>
                    <a:pt x="8425" y="33349"/>
                  </a:lnTo>
                  <a:lnTo>
                    <a:pt x="12462" y="31024"/>
                  </a:lnTo>
                  <a:lnTo>
                    <a:pt x="14612" y="29795"/>
                  </a:lnTo>
                  <a:lnTo>
                    <a:pt x="16631" y="28523"/>
                  </a:lnTo>
                  <a:lnTo>
                    <a:pt x="18430" y="27382"/>
                  </a:lnTo>
                  <a:lnTo>
                    <a:pt x="20843" y="25802"/>
                  </a:lnTo>
                  <a:lnTo>
                    <a:pt x="22291" y="24793"/>
                  </a:lnTo>
                  <a:lnTo>
                    <a:pt x="22335" y="24749"/>
                  </a:lnTo>
                  <a:lnTo>
                    <a:pt x="24354" y="23038"/>
                  </a:lnTo>
                  <a:lnTo>
                    <a:pt x="26855" y="20756"/>
                  </a:lnTo>
                  <a:lnTo>
                    <a:pt x="28391" y="19264"/>
                  </a:lnTo>
                  <a:lnTo>
                    <a:pt x="29619" y="17772"/>
                  </a:lnTo>
                  <a:lnTo>
                    <a:pt x="31375" y="15315"/>
                  </a:lnTo>
                  <a:lnTo>
                    <a:pt x="32691" y="13428"/>
                  </a:lnTo>
                  <a:lnTo>
                    <a:pt x="34008" y="11146"/>
                  </a:lnTo>
                  <a:lnTo>
                    <a:pt x="35412" y="8733"/>
                  </a:lnTo>
                  <a:lnTo>
                    <a:pt x="36816" y="6231"/>
                  </a:lnTo>
                  <a:lnTo>
                    <a:pt x="37957" y="4081"/>
                  </a:lnTo>
                  <a:lnTo>
                    <a:pt x="38703" y="2194"/>
                  </a:lnTo>
                  <a:lnTo>
                    <a:pt x="39317" y="220"/>
                  </a:lnTo>
                  <a:lnTo>
                    <a:pt x="39317" y="176"/>
                  </a:lnTo>
                  <a:lnTo>
                    <a:pt x="39273" y="88"/>
                  </a:lnTo>
                  <a:lnTo>
                    <a:pt x="39229" y="44"/>
                  </a:lnTo>
                  <a:lnTo>
                    <a:pt x="39185"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 name="Google Shape;1428;p17"/>
            <p:cNvSpPr/>
            <p:nvPr/>
          </p:nvSpPr>
          <p:spPr>
            <a:xfrm>
              <a:off x="1822200" y="1600875"/>
              <a:ext cx="866675" cy="694425"/>
            </a:xfrm>
            <a:custGeom>
              <a:rect b="b" l="l" r="r" t="t"/>
              <a:pathLst>
                <a:path extrusionOk="0" h="27777" w="34667">
                  <a:moveTo>
                    <a:pt x="34359" y="0"/>
                  </a:moveTo>
                  <a:lnTo>
                    <a:pt x="34315" y="88"/>
                  </a:lnTo>
                  <a:lnTo>
                    <a:pt x="32867" y="2765"/>
                  </a:lnTo>
                  <a:lnTo>
                    <a:pt x="31375" y="5134"/>
                  </a:lnTo>
                  <a:lnTo>
                    <a:pt x="29839" y="7196"/>
                  </a:lnTo>
                  <a:lnTo>
                    <a:pt x="28216" y="8996"/>
                  </a:lnTo>
                  <a:lnTo>
                    <a:pt x="26592" y="10575"/>
                  </a:lnTo>
                  <a:lnTo>
                    <a:pt x="24881" y="12111"/>
                  </a:lnTo>
                  <a:lnTo>
                    <a:pt x="23301" y="13252"/>
                  </a:lnTo>
                  <a:lnTo>
                    <a:pt x="21370" y="14919"/>
                  </a:lnTo>
                  <a:lnTo>
                    <a:pt x="20537" y="15665"/>
                  </a:lnTo>
                  <a:lnTo>
                    <a:pt x="19659" y="16455"/>
                  </a:lnTo>
                  <a:lnTo>
                    <a:pt x="18737" y="17157"/>
                  </a:lnTo>
                  <a:lnTo>
                    <a:pt x="17772" y="17903"/>
                  </a:lnTo>
                  <a:lnTo>
                    <a:pt x="16719" y="18605"/>
                  </a:lnTo>
                  <a:lnTo>
                    <a:pt x="15666" y="19264"/>
                  </a:lnTo>
                  <a:lnTo>
                    <a:pt x="14569" y="19922"/>
                  </a:lnTo>
                  <a:lnTo>
                    <a:pt x="13472" y="20580"/>
                  </a:lnTo>
                  <a:lnTo>
                    <a:pt x="11190" y="21809"/>
                  </a:lnTo>
                  <a:lnTo>
                    <a:pt x="8864" y="22950"/>
                  </a:lnTo>
                  <a:lnTo>
                    <a:pt x="6583" y="24003"/>
                  </a:lnTo>
                  <a:lnTo>
                    <a:pt x="4389" y="25012"/>
                  </a:lnTo>
                  <a:lnTo>
                    <a:pt x="2414" y="26065"/>
                  </a:lnTo>
                  <a:lnTo>
                    <a:pt x="88" y="27469"/>
                  </a:lnTo>
                  <a:lnTo>
                    <a:pt x="44" y="27513"/>
                  </a:lnTo>
                  <a:lnTo>
                    <a:pt x="0" y="27557"/>
                  </a:lnTo>
                  <a:lnTo>
                    <a:pt x="0" y="27645"/>
                  </a:lnTo>
                  <a:lnTo>
                    <a:pt x="44" y="27689"/>
                  </a:lnTo>
                  <a:lnTo>
                    <a:pt x="88" y="27776"/>
                  </a:lnTo>
                  <a:lnTo>
                    <a:pt x="264" y="27776"/>
                  </a:lnTo>
                  <a:lnTo>
                    <a:pt x="2589" y="26372"/>
                  </a:lnTo>
                  <a:lnTo>
                    <a:pt x="4564" y="25319"/>
                  </a:lnTo>
                  <a:lnTo>
                    <a:pt x="6758" y="24354"/>
                  </a:lnTo>
                  <a:lnTo>
                    <a:pt x="9040" y="23257"/>
                  </a:lnTo>
                  <a:lnTo>
                    <a:pt x="11366" y="22116"/>
                  </a:lnTo>
                  <a:lnTo>
                    <a:pt x="13647" y="20887"/>
                  </a:lnTo>
                  <a:lnTo>
                    <a:pt x="14788" y="20229"/>
                  </a:lnTo>
                  <a:lnTo>
                    <a:pt x="15885" y="19571"/>
                  </a:lnTo>
                  <a:lnTo>
                    <a:pt x="16938" y="18869"/>
                  </a:lnTo>
                  <a:lnTo>
                    <a:pt x="17992" y="18167"/>
                  </a:lnTo>
                  <a:lnTo>
                    <a:pt x="18957" y="17464"/>
                  </a:lnTo>
                  <a:lnTo>
                    <a:pt x="19922" y="16718"/>
                  </a:lnTo>
                  <a:lnTo>
                    <a:pt x="20800" y="15929"/>
                  </a:lnTo>
                  <a:lnTo>
                    <a:pt x="21634" y="15183"/>
                  </a:lnTo>
                  <a:lnTo>
                    <a:pt x="23520" y="13559"/>
                  </a:lnTo>
                  <a:lnTo>
                    <a:pt x="25100" y="12374"/>
                  </a:lnTo>
                  <a:lnTo>
                    <a:pt x="26855" y="10839"/>
                  </a:lnTo>
                  <a:lnTo>
                    <a:pt x="28435" y="9215"/>
                  </a:lnTo>
                  <a:lnTo>
                    <a:pt x="30103" y="7416"/>
                  </a:lnTo>
                  <a:lnTo>
                    <a:pt x="31682" y="5310"/>
                  </a:lnTo>
                  <a:lnTo>
                    <a:pt x="33174" y="2940"/>
                  </a:lnTo>
                  <a:lnTo>
                    <a:pt x="34622" y="219"/>
                  </a:lnTo>
                  <a:lnTo>
                    <a:pt x="34666" y="176"/>
                  </a:lnTo>
                  <a:lnTo>
                    <a:pt x="34622" y="88"/>
                  </a:lnTo>
                  <a:lnTo>
                    <a:pt x="34622" y="44"/>
                  </a:lnTo>
                  <a:lnTo>
                    <a:pt x="34578"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 name="Google Shape;1429;p17"/>
            <p:cNvSpPr/>
            <p:nvPr/>
          </p:nvSpPr>
          <p:spPr>
            <a:xfrm>
              <a:off x="1699325" y="2110975"/>
              <a:ext cx="133875" cy="74625"/>
            </a:xfrm>
            <a:custGeom>
              <a:rect b="b" l="l" r="r" t="t"/>
              <a:pathLst>
                <a:path extrusionOk="0" h="2985" w="5355">
                  <a:moveTo>
                    <a:pt x="5091" y="0"/>
                  </a:moveTo>
                  <a:lnTo>
                    <a:pt x="89" y="2633"/>
                  </a:lnTo>
                  <a:lnTo>
                    <a:pt x="45" y="2677"/>
                  </a:lnTo>
                  <a:lnTo>
                    <a:pt x="1" y="2721"/>
                  </a:lnTo>
                  <a:lnTo>
                    <a:pt x="1" y="2809"/>
                  </a:lnTo>
                  <a:lnTo>
                    <a:pt x="1" y="2853"/>
                  </a:lnTo>
                  <a:lnTo>
                    <a:pt x="89" y="2940"/>
                  </a:lnTo>
                  <a:lnTo>
                    <a:pt x="176" y="2984"/>
                  </a:lnTo>
                  <a:lnTo>
                    <a:pt x="264" y="2940"/>
                  </a:lnTo>
                  <a:lnTo>
                    <a:pt x="5267" y="351"/>
                  </a:lnTo>
                  <a:lnTo>
                    <a:pt x="5310" y="308"/>
                  </a:lnTo>
                  <a:lnTo>
                    <a:pt x="5354" y="220"/>
                  </a:lnTo>
                  <a:lnTo>
                    <a:pt x="5354" y="176"/>
                  </a:lnTo>
                  <a:lnTo>
                    <a:pt x="5354" y="88"/>
                  </a:lnTo>
                  <a:lnTo>
                    <a:pt x="5310" y="44"/>
                  </a:lnTo>
                  <a:lnTo>
                    <a:pt x="5223"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 name="Google Shape;1430;p17"/>
            <p:cNvSpPr/>
            <p:nvPr/>
          </p:nvSpPr>
          <p:spPr>
            <a:xfrm>
              <a:off x="2929075" y="3201400"/>
              <a:ext cx="121800" cy="42800"/>
            </a:xfrm>
            <a:custGeom>
              <a:rect b="b" l="l" r="r" t="t"/>
              <a:pathLst>
                <a:path extrusionOk="0" h="1712" w="4872">
                  <a:moveTo>
                    <a:pt x="2722" y="352"/>
                  </a:moveTo>
                  <a:lnTo>
                    <a:pt x="3950" y="439"/>
                  </a:lnTo>
                  <a:lnTo>
                    <a:pt x="4433" y="1054"/>
                  </a:lnTo>
                  <a:lnTo>
                    <a:pt x="4082" y="1229"/>
                  </a:lnTo>
                  <a:lnTo>
                    <a:pt x="1932" y="1361"/>
                  </a:lnTo>
                  <a:lnTo>
                    <a:pt x="440" y="1361"/>
                  </a:lnTo>
                  <a:lnTo>
                    <a:pt x="703" y="659"/>
                  </a:lnTo>
                  <a:lnTo>
                    <a:pt x="2722" y="352"/>
                  </a:lnTo>
                  <a:close/>
                  <a:moveTo>
                    <a:pt x="2722" y="0"/>
                  </a:moveTo>
                  <a:lnTo>
                    <a:pt x="528" y="308"/>
                  </a:lnTo>
                  <a:lnTo>
                    <a:pt x="440" y="352"/>
                  </a:lnTo>
                  <a:lnTo>
                    <a:pt x="396" y="439"/>
                  </a:lnTo>
                  <a:lnTo>
                    <a:pt x="1" y="1492"/>
                  </a:lnTo>
                  <a:lnTo>
                    <a:pt x="1" y="1536"/>
                  </a:lnTo>
                  <a:lnTo>
                    <a:pt x="45" y="1624"/>
                  </a:lnTo>
                  <a:lnTo>
                    <a:pt x="89" y="1712"/>
                  </a:lnTo>
                  <a:lnTo>
                    <a:pt x="1976" y="1712"/>
                  </a:lnTo>
                  <a:lnTo>
                    <a:pt x="4170" y="1580"/>
                  </a:lnTo>
                  <a:lnTo>
                    <a:pt x="4257" y="1536"/>
                  </a:lnTo>
                  <a:lnTo>
                    <a:pt x="4784" y="1229"/>
                  </a:lnTo>
                  <a:lnTo>
                    <a:pt x="4828" y="1185"/>
                  </a:lnTo>
                  <a:lnTo>
                    <a:pt x="4872" y="1141"/>
                  </a:lnTo>
                  <a:lnTo>
                    <a:pt x="4872" y="1054"/>
                  </a:lnTo>
                  <a:lnTo>
                    <a:pt x="4828" y="966"/>
                  </a:lnTo>
                  <a:lnTo>
                    <a:pt x="4213" y="132"/>
                  </a:lnTo>
                  <a:lnTo>
                    <a:pt x="4126" y="88"/>
                  </a:lnTo>
                  <a:lnTo>
                    <a:pt x="4082" y="88"/>
                  </a:lnTo>
                  <a:lnTo>
                    <a:pt x="2722"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 name="Google Shape;1431;p17"/>
            <p:cNvSpPr/>
            <p:nvPr/>
          </p:nvSpPr>
          <p:spPr>
            <a:xfrm>
              <a:off x="463000" y="1796125"/>
              <a:ext cx="3006950" cy="2565925"/>
            </a:xfrm>
            <a:custGeom>
              <a:rect b="b" l="l" r="r" t="t"/>
              <a:pathLst>
                <a:path extrusionOk="0" h="102637" w="120278">
                  <a:moveTo>
                    <a:pt x="106586" y="1"/>
                  </a:moveTo>
                  <a:lnTo>
                    <a:pt x="106499" y="45"/>
                  </a:lnTo>
                  <a:lnTo>
                    <a:pt x="104173" y="2809"/>
                  </a:lnTo>
                  <a:lnTo>
                    <a:pt x="100355" y="7022"/>
                  </a:lnTo>
                  <a:lnTo>
                    <a:pt x="98512" y="7373"/>
                  </a:lnTo>
                  <a:lnTo>
                    <a:pt x="98425" y="7417"/>
                  </a:lnTo>
                  <a:lnTo>
                    <a:pt x="95967" y="9303"/>
                  </a:lnTo>
                  <a:lnTo>
                    <a:pt x="89561" y="14130"/>
                  </a:lnTo>
                  <a:lnTo>
                    <a:pt x="84997" y="16500"/>
                  </a:lnTo>
                  <a:lnTo>
                    <a:pt x="79293" y="18606"/>
                  </a:lnTo>
                  <a:lnTo>
                    <a:pt x="74334" y="20712"/>
                  </a:lnTo>
                  <a:lnTo>
                    <a:pt x="67620" y="23082"/>
                  </a:lnTo>
                  <a:lnTo>
                    <a:pt x="63364" y="24618"/>
                  </a:lnTo>
                  <a:lnTo>
                    <a:pt x="59151" y="25539"/>
                  </a:lnTo>
                  <a:lnTo>
                    <a:pt x="59108" y="25539"/>
                  </a:lnTo>
                  <a:lnTo>
                    <a:pt x="54017" y="27294"/>
                  </a:lnTo>
                  <a:lnTo>
                    <a:pt x="48664" y="28786"/>
                  </a:lnTo>
                  <a:lnTo>
                    <a:pt x="43662" y="30629"/>
                  </a:lnTo>
                  <a:lnTo>
                    <a:pt x="39010" y="31419"/>
                  </a:lnTo>
                  <a:lnTo>
                    <a:pt x="33920" y="32604"/>
                  </a:lnTo>
                  <a:lnTo>
                    <a:pt x="29795" y="32736"/>
                  </a:lnTo>
                  <a:lnTo>
                    <a:pt x="29708" y="32779"/>
                  </a:lnTo>
                  <a:lnTo>
                    <a:pt x="23169" y="35588"/>
                  </a:lnTo>
                  <a:lnTo>
                    <a:pt x="17509" y="37826"/>
                  </a:lnTo>
                  <a:lnTo>
                    <a:pt x="13603" y="37870"/>
                  </a:lnTo>
                  <a:lnTo>
                    <a:pt x="11892" y="36509"/>
                  </a:lnTo>
                  <a:lnTo>
                    <a:pt x="11848" y="36509"/>
                  </a:lnTo>
                  <a:lnTo>
                    <a:pt x="9786" y="35632"/>
                  </a:lnTo>
                  <a:lnTo>
                    <a:pt x="9742" y="35588"/>
                  </a:lnTo>
                  <a:lnTo>
                    <a:pt x="9654" y="35632"/>
                  </a:lnTo>
                  <a:lnTo>
                    <a:pt x="9610" y="35675"/>
                  </a:lnTo>
                  <a:lnTo>
                    <a:pt x="9566" y="35719"/>
                  </a:lnTo>
                  <a:lnTo>
                    <a:pt x="6802" y="42082"/>
                  </a:lnTo>
                  <a:lnTo>
                    <a:pt x="6802" y="42170"/>
                  </a:lnTo>
                  <a:lnTo>
                    <a:pt x="8338" y="50156"/>
                  </a:lnTo>
                  <a:lnTo>
                    <a:pt x="8864" y="55334"/>
                  </a:lnTo>
                  <a:lnTo>
                    <a:pt x="9479" y="61565"/>
                  </a:lnTo>
                  <a:lnTo>
                    <a:pt x="7285" y="64022"/>
                  </a:lnTo>
                  <a:lnTo>
                    <a:pt x="7241" y="64110"/>
                  </a:lnTo>
                  <a:lnTo>
                    <a:pt x="6758" y="67796"/>
                  </a:lnTo>
                  <a:lnTo>
                    <a:pt x="5266" y="69419"/>
                  </a:lnTo>
                  <a:lnTo>
                    <a:pt x="5222" y="69507"/>
                  </a:lnTo>
                  <a:lnTo>
                    <a:pt x="4432" y="72316"/>
                  </a:lnTo>
                  <a:lnTo>
                    <a:pt x="2984" y="76002"/>
                  </a:lnTo>
                  <a:lnTo>
                    <a:pt x="1756" y="79380"/>
                  </a:lnTo>
                  <a:lnTo>
                    <a:pt x="571" y="82540"/>
                  </a:lnTo>
                  <a:lnTo>
                    <a:pt x="44" y="86182"/>
                  </a:lnTo>
                  <a:lnTo>
                    <a:pt x="1" y="89341"/>
                  </a:lnTo>
                  <a:lnTo>
                    <a:pt x="132" y="92281"/>
                  </a:lnTo>
                  <a:lnTo>
                    <a:pt x="132" y="92369"/>
                  </a:lnTo>
                  <a:lnTo>
                    <a:pt x="176" y="92413"/>
                  </a:lnTo>
                  <a:lnTo>
                    <a:pt x="220" y="92457"/>
                  </a:lnTo>
                  <a:lnTo>
                    <a:pt x="395" y="92457"/>
                  </a:lnTo>
                  <a:lnTo>
                    <a:pt x="439" y="92413"/>
                  </a:lnTo>
                  <a:lnTo>
                    <a:pt x="483" y="92369"/>
                  </a:lnTo>
                  <a:lnTo>
                    <a:pt x="483" y="92281"/>
                  </a:lnTo>
                  <a:lnTo>
                    <a:pt x="352" y="89341"/>
                  </a:lnTo>
                  <a:lnTo>
                    <a:pt x="395" y="86226"/>
                  </a:lnTo>
                  <a:lnTo>
                    <a:pt x="922" y="82627"/>
                  </a:lnTo>
                  <a:lnTo>
                    <a:pt x="2063" y="79512"/>
                  </a:lnTo>
                  <a:lnTo>
                    <a:pt x="3335" y="76089"/>
                  </a:lnTo>
                  <a:lnTo>
                    <a:pt x="4740" y="72447"/>
                  </a:lnTo>
                  <a:lnTo>
                    <a:pt x="5529" y="69639"/>
                  </a:lnTo>
                  <a:lnTo>
                    <a:pt x="7065" y="68015"/>
                  </a:lnTo>
                  <a:lnTo>
                    <a:pt x="7109" y="67884"/>
                  </a:lnTo>
                  <a:lnTo>
                    <a:pt x="7592" y="64198"/>
                  </a:lnTo>
                  <a:lnTo>
                    <a:pt x="9786" y="61740"/>
                  </a:lnTo>
                  <a:lnTo>
                    <a:pt x="9830" y="61697"/>
                  </a:lnTo>
                  <a:lnTo>
                    <a:pt x="9830" y="61609"/>
                  </a:lnTo>
                  <a:lnTo>
                    <a:pt x="9215" y="55290"/>
                  </a:lnTo>
                  <a:lnTo>
                    <a:pt x="8689" y="50112"/>
                  </a:lnTo>
                  <a:lnTo>
                    <a:pt x="7153" y="42170"/>
                  </a:lnTo>
                  <a:lnTo>
                    <a:pt x="9830" y="36027"/>
                  </a:lnTo>
                  <a:lnTo>
                    <a:pt x="11717" y="36816"/>
                  </a:lnTo>
                  <a:lnTo>
                    <a:pt x="13428" y="38177"/>
                  </a:lnTo>
                  <a:lnTo>
                    <a:pt x="13560" y="38221"/>
                  </a:lnTo>
                  <a:lnTo>
                    <a:pt x="17553" y="38177"/>
                  </a:lnTo>
                  <a:lnTo>
                    <a:pt x="17597" y="38133"/>
                  </a:lnTo>
                  <a:lnTo>
                    <a:pt x="23301" y="35895"/>
                  </a:lnTo>
                  <a:lnTo>
                    <a:pt x="29839" y="33087"/>
                  </a:lnTo>
                  <a:lnTo>
                    <a:pt x="33964" y="32955"/>
                  </a:lnTo>
                  <a:lnTo>
                    <a:pt x="34008" y="32955"/>
                  </a:lnTo>
                  <a:lnTo>
                    <a:pt x="39098" y="31726"/>
                  </a:lnTo>
                  <a:lnTo>
                    <a:pt x="43749" y="30980"/>
                  </a:lnTo>
                  <a:lnTo>
                    <a:pt x="43793" y="30936"/>
                  </a:lnTo>
                  <a:lnTo>
                    <a:pt x="48752" y="29093"/>
                  </a:lnTo>
                  <a:lnTo>
                    <a:pt x="54105" y="27645"/>
                  </a:lnTo>
                  <a:lnTo>
                    <a:pt x="59239" y="25890"/>
                  </a:lnTo>
                  <a:lnTo>
                    <a:pt x="63452" y="24969"/>
                  </a:lnTo>
                  <a:lnTo>
                    <a:pt x="63496" y="24969"/>
                  </a:lnTo>
                  <a:lnTo>
                    <a:pt x="67752" y="23389"/>
                  </a:lnTo>
                  <a:lnTo>
                    <a:pt x="74466" y="21019"/>
                  </a:lnTo>
                  <a:lnTo>
                    <a:pt x="79424" y="18913"/>
                  </a:lnTo>
                  <a:lnTo>
                    <a:pt x="85129" y="16851"/>
                  </a:lnTo>
                  <a:lnTo>
                    <a:pt x="85129" y="16807"/>
                  </a:lnTo>
                  <a:lnTo>
                    <a:pt x="89736" y="14437"/>
                  </a:lnTo>
                  <a:lnTo>
                    <a:pt x="89780" y="14437"/>
                  </a:lnTo>
                  <a:lnTo>
                    <a:pt x="96187" y="9567"/>
                  </a:lnTo>
                  <a:lnTo>
                    <a:pt x="98644" y="7680"/>
                  </a:lnTo>
                  <a:lnTo>
                    <a:pt x="100487" y="7373"/>
                  </a:lnTo>
                  <a:lnTo>
                    <a:pt x="100575" y="7329"/>
                  </a:lnTo>
                  <a:lnTo>
                    <a:pt x="104436" y="3029"/>
                  </a:lnTo>
                  <a:lnTo>
                    <a:pt x="106674" y="352"/>
                  </a:lnTo>
                  <a:lnTo>
                    <a:pt x="112335" y="1712"/>
                  </a:lnTo>
                  <a:lnTo>
                    <a:pt x="112949" y="3555"/>
                  </a:lnTo>
                  <a:lnTo>
                    <a:pt x="116547" y="18343"/>
                  </a:lnTo>
                  <a:lnTo>
                    <a:pt x="116372" y="30410"/>
                  </a:lnTo>
                  <a:lnTo>
                    <a:pt x="116372" y="30454"/>
                  </a:lnTo>
                  <a:lnTo>
                    <a:pt x="118741" y="38396"/>
                  </a:lnTo>
                  <a:lnTo>
                    <a:pt x="117600" y="42214"/>
                  </a:lnTo>
                  <a:lnTo>
                    <a:pt x="116942" y="44890"/>
                  </a:lnTo>
                  <a:lnTo>
                    <a:pt x="116942" y="44934"/>
                  </a:lnTo>
                  <a:lnTo>
                    <a:pt x="116810" y="48225"/>
                  </a:lnTo>
                  <a:lnTo>
                    <a:pt x="116810" y="48313"/>
                  </a:lnTo>
                  <a:lnTo>
                    <a:pt x="119926" y="54939"/>
                  </a:lnTo>
                  <a:lnTo>
                    <a:pt x="119663" y="55948"/>
                  </a:lnTo>
                  <a:lnTo>
                    <a:pt x="118697" y="56475"/>
                  </a:lnTo>
                  <a:lnTo>
                    <a:pt x="118653" y="56475"/>
                  </a:lnTo>
                  <a:lnTo>
                    <a:pt x="115889" y="58537"/>
                  </a:lnTo>
                  <a:lnTo>
                    <a:pt x="113519" y="60468"/>
                  </a:lnTo>
                  <a:lnTo>
                    <a:pt x="109614" y="64154"/>
                  </a:lnTo>
                  <a:lnTo>
                    <a:pt x="109570" y="64198"/>
                  </a:lnTo>
                  <a:lnTo>
                    <a:pt x="104305" y="75519"/>
                  </a:lnTo>
                  <a:lnTo>
                    <a:pt x="100750" y="78634"/>
                  </a:lnTo>
                  <a:lnTo>
                    <a:pt x="98468" y="80784"/>
                  </a:lnTo>
                  <a:lnTo>
                    <a:pt x="91184" y="82935"/>
                  </a:lnTo>
                  <a:lnTo>
                    <a:pt x="87805" y="83417"/>
                  </a:lnTo>
                  <a:lnTo>
                    <a:pt x="87762" y="83417"/>
                  </a:lnTo>
                  <a:lnTo>
                    <a:pt x="84163" y="84470"/>
                  </a:lnTo>
                  <a:lnTo>
                    <a:pt x="84076" y="84514"/>
                  </a:lnTo>
                  <a:lnTo>
                    <a:pt x="82847" y="85962"/>
                  </a:lnTo>
                  <a:lnTo>
                    <a:pt x="82847" y="86006"/>
                  </a:lnTo>
                  <a:lnTo>
                    <a:pt x="81311" y="88858"/>
                  </a:lnTo>
                  <a:lnTo>
                    <a:pt x="78810" y="90965"/>
                  </a:lnTo>
                  <a:lnTo>
                    <a:pt x="74202" y="91886"/>
                  </a:lnTo>
                  <a:lnTo>
                    <a:pt x="74159" y="91886"/>
                  </a:lnTo>
                  <a:lnTo>
                    <a:pt x="70560" y="93905"/>
                  </a:lnTo>
                  <a:lnTo>
                    <a:pt x="70517" y="93992"/>
                  </a:lnTo>
                  <a:lnTo>
                    <a:pt x="68630" y="96669"/>
                  </a:lnTo>
                  <a:lnTo>
                    <a:pt x="65207" y="97196"/>
                  </a:lnTo>
                  <a:lnTo>
                    <a:pt x="63671" y="96932"/>
                  </a:lnTo>
                  <a:lnTo>
                    <a:pt x="62004" y="96932"/>
                  </a:lnTo>
                  <a:lnTo>
                    <a:pt x="58098" y="97942"/>
                  </a:lnTo>
                  <a:lnTo>
                    <a:pt x="52482" y="98995"/>
                  </a:lnTo>
                  <a:lnTo>
                    <a:pt x="51253" y="98819"/>
                  </a:lnTo>
                  <a:lnTo>
                    <a:pt x="48006" y="98380"/>
                  </a:lnTo>
                  <a:lnTo>
                    <a:pt x="44451" y="97547"/>
                  </a:lnTo>
                  <a:lnTo>
                    <a:pt x="43398" y="95923"/>
                  </a:lnTo>
                  <a:lnTo>
                    <a:pt x="41160" y="93115"/>
                  </a:lnTo>
                  <a:lnTo>
                    <a:pt x="41160" y="92325"/>
                  </a:lnTo>
                  <a:lnTo>
                    <a:pt x="41160" y="90833"/>
                  </a:lnTo>
                  <a:lnTo>
                    <a:pt x="42038" y="88990"/>
                  </a:lnTo>
                  <a:lnTo>
                    <a:pt x="43618" y="86972"/>
                  </a:lnTo>
                  <a:lnTo>
                    <a:pt x="46646" y="85348"/>
                  </a:lnTo>
                  <a:lnTo>
                    <a:pt x="46689" y="85304"/>
                  </a:lnTo>
                  <a:lnTo>
                    <a:pt x="47216" y="84427"/>
                  </a:lnTo>
                  <a:lnTo>
                    <a:pt x="47216" y="84383"/>
                  </a:lnTo>
                  <a:lnTo>
                    <a:pt x="48006" y="82627"/>
                  </a:lnTo>
                  <a:lnTo>
                    <a:pt x="49015" y="80916"/>
                  </a:lnTo>
                  <a:lnTo>
                    <a:pt x="50551" y="78854"/>
                  </a:lnTo>
                  <a:lnTo>
                    <a:pt x="51297" y="77493"/>
                  </a:lnTo>
                  <a:lnTo>
                    <a:pt x="51297" y="77450"/>
                  </a:lnTo>
                  <a:lnTo>
                    <a:pt x="51428" y="76528"/>
                  </a:lnTo>
                  <a:lnTo>
                    <a:pt x="51428" y="76484"/>
                  </a:lnTo>
                  <a:lnTo>
                    <a:pt x="51341" y="75036"/>
                  </a:lnTo>
                  <a:lnTo>
                    <a:pt x="52043" y="70692"/>
                  </a:lnTo>
                  <a:lnTo>
                    <a:pt x="55685" y="63847"/>
                  </a:lnTo>
                  <a:lnTo>
                    <a:pt x="58405" y="60029"/>
                  </a:lnTo>
                  <a:lnTo>
                    <a:pt x="61214" y="58318"/>
                  </a:lnTo>
                  <a:lnTo>
                    <a:pt x="65163" y="56563"/>
                  </a:lnTo>
                  <a:lnTo>
                    <a:pt x="65207" y="56519"/>
                  </a:lnTo>
                  <a:lnTo>
                    <a:pt x="68761" y="52789"/>
                  </a:lnTo>
                  <a:lnTo>
                    <a:pt x="77845" y="45768"/>
                  </a:lnTo>
                  <a:lnTo>
                    <a:pt x="82452" y="41950"/>
                  </a:lnTo>
                  <a:lnTo>
                    <a:pt x="89122" y="38308"/>
                  </a:lnTo>
                  <a:lnTo>
                    <a:pt x="93554" y="38089"/>
                  </a:lnTo>
                  <a:lnTo>
                    <a:pt x="93598" y="38045"/>
                  </a:lnTo>
                  <a:lnTo>
                    <a:pt x="105709" y="31726"/>
                  </a:lnTo>
                  <a:lnTo>
                    <a:pt x="105796" y="31682"/>
                  </a:lnTo>
                  <a:lnTo>
                    <a:pt x="105796" y="31595"/>
                  </a:lnTo>
                  <a:lnTo>
                    <a:pt x="106455" y="27821"/>
                  </a:lnTo>
                  <a:lnTo>
                    <a:pt x="106455" y="27777"/>
                  </a:lnTo>
                  <a:lnTo>
                    <a:pt x="106235" y="24705"/>
                  </a:lnTo>
                  <a:lnTo>
                    <a:pt x="106411" y="21546"/>
                  </a:lnTo>
                  <a:lnTo>
                    <a:pt x="106367" y="21414"/>
                  </a:lnTo>
                  <a:lnTo>
                    <a:pt x="104875" y="19396"/>
                  </a:lnTo>
                  <a:lnTo>
                    <a:pt x="104787" y="19308"/>
                  </a:lnTo>
                  <a:lnTo>
                    <a:pt x="100575" y="17992"/>
                  </a:lnTo>
                  <a:lnTo>
                    <a:pt x="99127" y="17421"/>
                  </a:lnTo>
                  <a:lnTo>
                    <a:pt x="95090" y="15842"/>
                  </a:lnTo>
                  <a:lnTo>
                    <a:pt x="94914" y="15842"/>
                  </a:lnTo>
                  <a:lnTo>
                    <a:pt x="91448" y="18343"/>
                  </a:lnTo>
                  <a:lnTo>
                    <a:pt x="83461" y="23916"/>
                  </a:lnTo>
                  <a:lnTo>
                    <a:pt x="79688" y="25100"/>
                  </a:lnTo>
                  <a:lnTo>
                    <a:pt x="76353" y="24662"/>
                  </a:lnTo>
                  <a:lnTo>
                    <a:pt x="76265" y="24705"/>
                  </a:lnTo>
                  <a:lnTo>
                    <a:pt x="70824" y="26724"/>
                  </a:lnTo>
                  <a:lnTo>
                    <a:pt x="65119" y="28655"/>
                  </a:lnTo>
                  <a:lnTo>
                    <a:pt x="61126" y="30103"/>
                  </a:lnTo>
                  <a:lnTo>
                    <a:pt x="56519" y="31726"/>
                  </a:lnTo>
                  <a:lnTo>
                    <a:pt x="51428" y="33569"/>
                  </a:lnTo>
                  <a:lnTo>
                    <a:pt x="47435" y="35017"/>
                  </a:lnTo>
                  <a:lnTo>
                    <a:pt x="47391" y="35017"/>
                  </a:lnTo>
                  <a:lnTo>
                    <a:pt x="42784" y="37431"/>
                  </a:lnTo>
                  <a:lnTo>
                    <a:pt x="38923" y="38572"/>
                  </a:lnTo>
                  <a:lnTo>
                    <a:pt x="35237" y="39756"/>
                  </a:lnTo>
                  <a:lnTo>
                    <a:pt x="31594" y="40678"/>
                  </a:lnTo>
                  <a:lnTo>
                    <a:pt x="31551" y="40722"/>
                  </a:lnTo>
                  <a:lnTo>
                    <a:pt x="27382" y="43530"/>
                  </a:lnTo>
                  <a:lnTo>
                    <a:pt x="27338" y="43574"/>
                  </a:lnTo>
                  <a:lnTo>
                    <a:pt x="24354" y="47435"/>
                  </a:lnTo>
                  <a:lnTo>
                    <a:pt x="24354" y="47479"/>
                  </a:lnTo>
                  <a:lnTo>
                    <a:pt x="22731" y="50507"/>
                  </a:lnTo>
                  <a:lnTo>
                    <a:pt x="21590" y="53491"/>
                  </a:lnTo>
                  <a:lnTo>
                    <a:pt x="19659" y="56255"/>
                  </a:lnTo>
                  <a:lnTo>
                    <a:pt x="19615" y="56299"/>
                  </a:lnTo>
                  <a:lnTo>
                    <a:pt x="18167" y="68937"/>
                  </a:lnTo>
                  <a:lnTo>
                    <a:pt x="18562" y="76133"/>
                  </a:lnTo>
                  <a:lnTo>
                    <a:pt x="18211" y="77976"/>
                  </a:lnTo>
                  <a:lnTo>
                    <a:pt x="17553" y="80258"/>
                  </a:lnTo>
                  <a:lnTo>
                    <a:pt x="16368" y="81969"/>
                  </a:lnTo>
                  <a:lnTo>
                    <a:pt x="14920" y="83988"/>
                  </a:lnTo>
                  <a:lnTo>
                    <a:pt x="13428" y="84514"/>
                  </a:lnTo>
                  <a:lnTo>
                    <a:pt x="13340" y="84558"/>
                  </a:lnTo>
                  <a:lnTo>
                    <a:pt x="13296" y="84646"/>
                  </a:lnTo>
                  <a:lnTo>
                    <a:pt x="12331" y="86796"/>
                  </a:lnTo>
                  <a:lnTo>
                    <a:pt x="11717" y="89209"/>
                  </a:lnTo>
                  <a:lnTo>
                    <a:pt x="11717" y="89253"/>
                  </a:lnTo>
                  <a:lnTo>
                    <a:pt x="12419" y="95528"/>
                  </a:lnTo>
                  <a:lnTo>
                    <a:pt x="13560" y="102461"/>
                  </a:lnTo>
                  <a:lnTo>
                    <a:pt x="13603" y="102593"/>
                  </a:lnTo>
                  <a:lnTo>
                    <a:pt x="13735" y="102637"/>
                  </a:lnTo>
                  <a:lnTo>
                    <a:pt x="13823" y="102593"/>
                  </a:lnTo>
                  <a:lnTo>
                    <a:pt x="13867" y="102549"/>
                  </a:lnTo>
                  <a:lnTo>
                    <a:pt x="13911" y="102505"/>
                  </a:lnTo>
                  <a:lnTo>
                    <a:pt x="13911" y="102417"/>
                  </a:lnTo>
                  <a:lnTo>
                    <a:pt x="12770" y="95484"/>
                  </a:lnTo>
                  <a:lnTo>
                    <a:pt x="12068" y="89253"/>
                  </a:lnTo>
                  <a:lnTo>
                    <a:pt x="12682" y="86928"/>
                  </a:lnTo>
                  <a:lnTo>
                    <a:pt x="13603" y="84821"/>
                  </a:lnTo>
                  <a:lnTo>
                    <a:pt x="15095" y="84295"/>
                  </a:lnTo>
                  <a:lnTo>
                    <a:pt x="15183" y="84207"/>
                  </a:lnTo>
                  <a:lnTo>
                    <a:pt x="16675" y="82189"/>
                  </a:lnTo>
                  <a:lnTo>
                    <a:pt x="17860" y="80433"/>
                  </a:lnTo>
                  <a:lnTo>
                    <a:pt x="17860" y="80390"/>
                  </a:lnTo>
                  <a:lnTo>
                    <a:pt x="18562" y="78064"/>
                  </a:lnTo>
                  <a:lnTo>
                    <a:pt x="18913" y="76221"/>
                  </a:lnTo>
                  <a:lnTo>
                    <a:pt x="18913" y="76133"/>
                  </a:lnTo>
                  <a:lnTo>
                    <a:pt x="18518" y="68937"/>
                  </a:lnTo>
                  <a:lnTo>
                    <a:pt x="19966" y="56387"/>
                  </a:lnTo>
                  <a:lnTo>
                    <a:pt x="21853" y="53666"/>
                  </a:lnTo>
                  <a:lnTo>
                    <a:pt x="21897" y="53623"/>
                  </a:lnTo>
                  <a:lnTo>
                    <a:pt x="23082" y="50683"/>
                  </a:lnTo>
                  <a:lnTo>
                    <a:pt x="24661" y="47655"/>
                  </a:lnTo>
                  <a:lnTo>
                    <a:pt x="27601" y="43793"/>
                  </a:lnTo>
                  <a:lnTo>
                    <a:pt x="31682" y="41029"/>
                  </a:lnTo>
                  <a:lnTo>
                    <a:pt x="35324" y="40107"/>
                  </a:lnTo>
                  <a:lnTo>
                    <a:pt x="39054" y="38879"/>
                  </a:lnTo>
                  <a:lnTo>
                    <a:pt x="42872" y="37782"/>
                  </a:lnTo>
                  <a:lnTo>
                    <a:pt x="42916" y="37782"/>
                  </a:lnTo>
                  <a:lnTo>
                    <a:pt x="47567" y="35324"/>
                  </a:lnTo>
                  <a:lnTo>
                    <a:pt x="51560" y="33920"/>
                  </a:lnTo>
                  <a:lnTo>
                    <a:pt x="56650" y="32077"/>
                  </a:lnTo>
                  <a:lnTo>
                    <a:pt x="61214" y="30454"/>
                  </a:lnTo>
                  <a:lnTo>
                    <a:pt x="65251" y="28962"/>
                  </a:lnTo>
                  <a:lnTo>
                    <a:pt x="70911" y="27075"/>
                  </a:lnTo>
                  <a:lnTo>
                    <a:pt x="76353" y="25013"/>
                  </a:lnTo>
                  <a:lnTo>
                    <a:pt x="79644" y="25451"/>
                  </a:lnTo>
                  <a:lnTo>
                    <a:pt x="79731" y="25451"/>
                  </a:lnTo>
                  <a:lnTo>
                    <a:pt x="83593" y="24223"/>
                  </a:lnTo>
                  <a:lnTo>
                    <a:pt x="83681" y="24223"/>
                  </a:lnTo>
                  <a:lnTo>
                    <a:pt x="91623" y="18606"/>
                  </a:lnTo>
                  <a:lnTo>
                    <a:pt x="95046" y="16193"/>
                  </a:lnTo>
                  <a:lnTo>
                    <a:pt x="98995" y="17728"/>
                  </a:lnTo>
                  <a:lnTo>
                    <a:pt x="100443" y="18343"/>
                  </a:lnTo>
                  <a:lnTo>
                    <a:pt x="104656" y="19659"/>
                  </a:lnTo>
                  <a:lnTo>
                    <a:pt x="106060" y="21590"/>
                  </a:lnTo>
                  <a:lnTo>
                    <a:pt x="105884" y="24662"/>
                  </a:lnTo>
                  <a:lnTo>
                    <a:pt x="105884" y="24705"/>
                  </a:lnTo>
                  <a:lnTo>
                    <a:pt x="106104" y="27777"/>
                  </a:lnTo>
                  <a:lnTo>
                    <a:pt x="105489" y="31463"/>
                  </a:lnTo>
                  <a:lnTo>
                    <a:pt x="93466" y="37738"/>
                  </a:lnTo>
                  <a:lnTo>
                    <a:pt x="89078" y="37957"/>
                  </a:lnTo>
                  <a:lnTo>
                    <a:pt x="88990" y="37957"/>
                  </a:lnTo>
                  <a:lnTo>
                    <a:pt x="82277" y="41643"/>
                  </a:lnTo>
                  <a:lnTo>
                    <a:pt x="82233" y="41643"/>
                  </a:lnTo>
                  <a:lnTo>
                    <a:pt x="77625" y="45505"/>
                  </a:lnTo>
                  <a:lnTo>
                    <a:pt x="68542" y="52526"/>
                  </a:lnTo>
                  <a:lnTo>
                    <a:pt x="68498" y="52569"/>
                  </a:lnTo>
                  <a:lnTo>
                    <a:pt x="64988" y="56255"/>
                  </a:lnTo>
                  <a:lnTo>
                    <a:pt x="61082" y="58011"/>
                  </a:lnTo>
                  <a:lnTo>
                    <a:pt x="61038" y="58011"/>
                  </a:lnTo>
                  <a:lnTo>
                    <a:pt x="58186" y="59766"/>
                  </a:lnTo>
                  <a:lnTo>
                    <a:pt x="58142" y="59810"/>
                  </a:lnTo>
                  <a:lnTo>
                    <a:pt x="55378" y="63627"/>
                  </a:lnTo>
                  <a:lnTo>
                    <a:pt x="55378" y="63671"/>
                  </a:lnTo>
                  <a:lnTo>
                    <a:pt x="51736" y="70516"/>
                  </a:lnTo>
                  <a:lnTo>
                    <a:pt x="51692" y="70604"/>
                  </a:lnTo>
                  <a:lnTo>
                    <a:pt x="50990" y="74992"/>
                  </a:lnTo>
                  <a:lnTo>
                    <a:pt x="50990" y="75036"/>
                  </a:lnTo>
                  <a:lnTo>
                    <a:pt x="51077" y="76484"/>
                  </a:lnTo>
                  <a:lnTo>
                    <a:pt x="50946" y="77362"/>
                  </a:lnTo>
                  <a:lnTo>
                    <a:pt x="50244" y="78678"/>
                  </a:lnTo>
                  <a:lnTo>
                    <a:pt x="48708" y="80697"/>
                  </a:lnTo>
                  <a:lnTo>
                    <a:pt x="47699" y="82452"/>
                  </a:lnTo>
                  <a:lnTo>
                    <a:pt x="47699" y="82496"/>
                  </a:lnTo>
                  <a:lnTo>
                    <a:pt x="46909" y="84251"/>
                  </a:lnTo>
                  <a:lnTo>
                    <a:pt x="46426" y="85085"/>
                  </a:lnTo>
                  <a:lnTo>
                    <a:pt x="43442" y="86664"/>
                  </a:lnTo>
                  <a:lnTo>
                    <a:pt x="43354" y="86708"/>
                  </a:lnTo>
                  <a:lnTo>
                    <a:pt x="41775" y="88771"/>
                  </a:lnTo>
                  <a:lnTo>
                    <a:pt x="41731" y="88815"/>
                  </a:lnTo>
                  <a:lnTo>
                    <a:pt x="40809" y="90701"/>
                  </a:lnTo>
                  <a:lnTo>
                    <a:pt x="40809" y="90789"/>
                  </a:lnTo>
                  <a:lnTo>
                    <a:pt x="40809" y="92325"/>
                  </a:lnTo>
                  <a:lnTo>
                    <a:pt x="40809" y="93203"/>
                  </a:lnTo>
                  <a:lnTo>
                    <a:pt x="40853" y="93290"/>
                  </a:lnTo>
                  <a:lnTo>
                    <a:pt x="43091" y="96143"/>
                  </a:lnTo>
                  <a:lnTo>
                    <a:pt x="44188" y="97810"/>
                  </a:lnTo>
                  <a:lnTo>
                    <a:pt x="44276" y="97898"/>
                  </a:lnTo>
                  <a:lnTo>
                    <a:pt x="47918" y="98732"/>
                  </a:lnTo>
                  <a:lnTo>
                    <a:pt x="51209" y="99170"/>
                  </a:lnTo>
                  <a:lnTo>
                    <a:pt x="52438" y="99346"/>
                  </a:lnTo>
                  <a:lnTo>
                    <a:pt x="52482" y="99346"/>
                  </a:lnTo>
                  <a:lnTo>
                    <a:pt x="58186" y="98293"/>
                  </a:lnTo>
                  <a:lnTo>
                    <a:pt x="62091" y="97283"/>
                  </a:lnTo>
                  <a:lnTo>
                    <a:pt x="63627" y="97283"/>
                  </a:lnTo>
                  <a:lnTo>
                    <a:pt x="65163" y="97547"/>
                  </a:lnTo>
                  <a:lnTo>
                    <a:pt x="65251" y="97547"/>
                  </a:lnTo>
                  <a:lnTo>
                    <a:pt x="68761" y="96976"/>
                  </a:lnTo>
                  <a:lnTo>
                    <a:pt x="68805" y="96976"/>
                  </a:lnTo>
                  <a:lnTo>
                    <a:pt x="68893" y="96932"/>
                  </a:lnTo>
                  <a:lnTo>
                    <a:pt x="70780" y="94212"/>
                  </a:lnTo>
                  <a:lnTo>
                    <a:pt x="74334" y="92193"/>
                  </a:lnTo>
                  <a:lnTo>
                    <a:pt x="78942" y="91316"/>
                  </a:lnTo>
                  <a:lnTo>
                    <a:pt x="79029" y="91272"/>
                  </a:lnTo>
                  <a:lnTo>
                    <a:pt x="81574" y="89122"/>
                  </a:lnTo>
                  <a:lnTo>
                    <a:pt x="81618" y="89034"/>
                  </a:lnTo>
                  <a:lnTo>
                    <a:pt x="83110" y="86182"/>
                  </a:lnTo>
                  <a:lnTo>
                    <a:pt x="84295" y="84778"/>
                  </a:lnTo>
                  <a:lnTo>
                    <a:pt x="87849" y="83724"/>
                  </a:lnTo>
                  <a:lnTo>
                    <a:pt x="91228" y="83286"/>
                  </a:lnTo>
                  <a:lnTo>
                    <a:pt x="91272" y="83286"/>
                  </a:lnTo>
                  <a:lnTo>
                    <a:pt x="98600" y="81136"/>
                  </a:lnTo>
                  <a:lnTo>
                    <a:pt x="98644" y="81092"/>
                  </a:lnTo>
                  <a:lnTo>
                    <a:pt x="100970" y="78854"/>
                  </a:lnTo>
                  <a:lnTo>
                    <a:pt x="104568" y="75782"/>
                  </a:lnTo>
                  <a:lnTo>
                    <a:pt x="104612" y="75738"/>
                  </a:lnTo>
                  <a:lnTo>
                    <a:pt x="109877" y="64373"/>
                  </a:lnTo>
                  <a:lnTo>
                    <a:pt x="113739" y="60731"/>
                  </a:lnTo>
                  <a:lnTo>
                    <a:pt x="116065" y="58800"/>
                  </a:lnTo>
                  <a:lnTo>
                    <a:pt x="118873" y="56782"/>
                  </a:lnTo>
                  <a:lnTo>
                    <a:pt x="119882" y="56255"/>
                  </a:lnTo>
                  <a:lnTo>
                    <a:pt x="119926" y="56211"/>
                  </a:lnTo>
                  <a:lnTo>
                    <a:pt x="119970" y="56124"/>
                  </a:lnTo>
                  <a:lnTo>
                    <a:pt x="120277" y="54983"/>
                  </a:lnTo>
                  <a:lnTo>
                    <a:pt x="120277" y="54851"/>
                  </a:lnTo>
                  <a:lnTo>
                    <a:pt x="117162" y="48225"/>
                  </a:lnTo>
                  <a:lnTo>
                    <a:pt x="117293" y="44978"/>
                  </a:lnTo>
                  <a:lnTo>
                    <a:pt x="117907" y="42301"/>
                  </a:lnTo>
                  <a:lnTo>
                    <a:pt x="119092" y="38484"/>
                  </a:lnTo>
                  <a:lnTo>
                    <a:pt x="119092" y="38352"/>
                  </a:lnTo>
                  <a:lnTo>
                    <a:pt x="116723" y="30366"/>
                  </a:lnTo>
                  <a:lnTo>
                    <a:pt x="116898" y="18343"/>
                  </a:lnTo>
                  <a:lnTo>
                    <a:pt x="116898" y="18299"/>
                  </a:lnTo>
                  <a:lnTo>
                    <a:pt x="113256" y="3423"/>
                  </a:lnTo>
                  <a:lnTo>
                    <a:pt x="112598" y="1493"/>
                  </a:lnTo>
                  <a:lnTo>
                    <a:pt x="112554" y="1449"/>
                  </a:lnTo>
                  <a:lnTo>
                    <a:pt x="112510" y="1405"/>
                  </a:lnTo>
                  <a:lnTo>
                    <a:pt x="106674"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 name="Google Shape;1432;p17"/>
            <p:cNvSpPr/>
            <p:nvPr/>
          </p:nvSpPr>
          <p:spPr>
            <a:xfrm>
              <a:off x="1260525" y="3161900"/>
              <a:ext cx="125100" cy="1464550"/>
            </a:xfrm>
            <a:custGeom>
              <a:rect b="b" l="l" r="r" t="t"/>
              <a:pathLst>
                <a:path extrusionOk="0" h="58582" w="5004">
                  <a:moveTo>
                    <a:pt x="2195" y="1"/>
                  </a:moveTo>
                  <a:lnTo>
                    <a:pt x="2107" y="45"/>
                  </a:lnTo>
                  <a:lnTo>
                    <a:pt x="2063" y="89"/>
                  </a:lnTo>
                  <a:lnTo>
                    <a:pt x="2019" y="132"/>
                  </a:lnTo>
                  <a:lnTo>
                    <a:pt x="2019" y="264"/>
                  </a:lnTo>
                  <a:lnTo>
                    <a:pt x="2019" y="308"/>
                  </a:lnTo>
                  <a:lnTo>
                    <a:pt x="2721" y="3029"/>
                  </a:lnTo>
                  <a:lnTo>
                    <a:pt x="3336" y="5837"/>
                  </a:lnTo>
                  <a:lnTo>
                    <a:pt x="4257" y="9479"/>
                  </a:lnTo>
                  <a:lnTo>
                    <a:pt x="4564" y="11761"/>
                  </a:lnTo>
                  <a:lnTo>
                    <a:pt x="4652" y="14437"/>
                  </a:lnTo>
                  <a:lnTo>
                    <a:pt x="4520" y="17070"/>
                  </a:lnTo>
                  <a:lnTo>
                    <a:pt x="4389" y="19220"/>
                  </a:lnTo>
                  <a:lnTo>
                    <a:pt x="4301" y="20581"/>
                  </a:lnTo>
                  <a:lnTo>
                    <a:pt x="3994" y="24223"/>
                  </a:lnTo>
                  <a:lnTo>
                    <a:pt x="3994" y="24267"/>
                  </a:lnTo>
                  <a:lnTo>
                    <a:pt x="4038" y="26548"/>
                  </a:lnTo>
                  <a:lnTo>
                    <a:pt x="3599" y="30936"/>
                  </a:lnTo>
                  <a:lnTo>
                    <a:pt x="3248" y="33657"/>
                  </a:lnTo>
                  <a:lnTo>
                    <a:pt x="2897" y="36070"/>
                  </a:lnTo>
                  <a:lnTo>
                    <a:pt x="2414" y="38615"/>
                  </a:lnTo>
                  <a:lnTo>
                    <a:pt x="1800" y="40634"/>
                  </a:lnTo>
                  <a:lnTo>
                    <a:pt x="132" y="46689"/>
                  </a:lnTo>
                  <a:lnTo>
                    <a:pt x="1" y="49015"/>
                  </a:lnTo>
                  <a:lnTo>
                    <a:pt x="1" y="50463"/>
                  </a:lnTo>
                  <a:lnTo>
                    <a:pt x="1" y="50507"/>
                  </a:lnTo>
                  <a:lnTo>
                    <a:pt x="527" y="52789"/>
                  </a:lnTo>
                  <a:lnTo>
                    <a:pt x="1317" y="55509"/>
                  </a:lnTo>
                  <a:lnTo>
                    <a:pt x="2107" y="57528"/>
                  </a:lnTo>
                  <a:lnTo>
                    <a:pt x="2151" y="57572"/>
                  </a:lnTo>
                  <a:lnTo>
                    <a:pt x="2809" y="58537"/>
                  </a:lnTo>
                  <a:lnTo>
                    <a:pt x="2897" y="58581"/>
                  </a:lnTo>
                  <a:lnTo>
                    <a:pt x="2941" y="58581"/>
                  </a:lnTo>
                  <a:lnTo>
                    <a:pt x="3072" y="58537"/>
                  </a:lnTo>
                  <a:lnTo>
                    <a:pt x="3116" y="58493"/>
                  </a:lnTo>
                  <a:lnTo>
                    <a:pt x="3116" y="58449"/>
                  </a:lnTo>
                  <a:lnTo>
                    <a:pt x="3116" y="58362"/>
                  </a:lnTo>
                  <a:lnTo>
                    <a:pt x="3116" y="58318"/>
                  </a:lnTo>
                  <a:lnTo>
                    <a:pt x="2458" y="57396"/>
                  </a:lnTo>
                  <a:lnTo>
                    <a:pt x="1668" y="55378"/>
                  </a:lnTo>
                  <a:lnTo>
                    <a:pt x="878" y="52701"/>
                  </a:lnTo>
                  <a:lnTo>
                    <a:pt x="352" y="50419"/>
                  </a:lnTo>
                  <a:lnTo>
                    <a:pt x="352" y="49015"/>
                  </a:lnTo>
                  <a:lnTo>
                    <a:pt x="483" y="46733"/>
                  </a:lnTo>
                  <a:lnTo>
                    <a:pt x="2107" y="40722"/>
                  </a:lnTo>
                  <a:lnTo>
                    <a:pt x="2765" y="38703"/>
                  </a:lnTo>
                  <a:lnTo>
                    <a:pt x="2765" y="38659"/>
                  </a:lnTo>
                  <a:lnTo>
                    <a:pt x="3248" y="36158"/>
                  </a:lnTo>
                  <a:lnTo>
                    <a:pt x="3599" y="33701"/>
                  </a:lnTo>
                  <a:lnTo>
                    <a:pt x="3950" y="30936"/>
                  </a:lnTo>
                  <a:lnTo>
                    <a:pt x="4389" y="26548"/>
                  </a:lnTo>
                  <a:lnTo>
                    <a:pt x="4345" y="24267"/>
                  </a:lnTo>
                  <a:lnTo>
                    <a:pt x="4652" y="20581"/>
                  </a:lnTo>
                  <a:lnTo>
                    <a:pt x="4740" y="19264"/>
                  </a:lnTo>
                  <a:lnTo>
                    <a:pt x="4871" y="17114"/>
                  </a:lnTo>
                  <a:lnTo>
                    <a:pt x="5003" y="14437"/>
                  </a:lnTo>
                  <a:lnTo>
                    <a:pt x="4915" y="11717"/>
                  </a:lnTo>
                  <a:lnTo>
                    <a:pt x="4608" y="9391"/>
                  </a:lnTo>
                  <a:lnTo>
                    <a:pt x="3687" y="5749"/>
                  </a:lnTo>
                  <a:lnTo>
                    <a:pt x="3072" y="2941"/>
                  </a:lnTo>
                  <a:lnTo>
                    <a:pt x="2370" y="264"/>
                  </a:lnTo>
                  <a:lnTo>
                    <a:pt x="2370" y="220"/>
                  </a:lnTo>
                  <a:lnTo>
                    <a:pt x="2370" y="132"/>
                  </a:lnTo>
                  <a:lnTo>
                    <a:pt x="2370" y="89"/>
                  </a:lnTo>
                  <a:lnTo>
                    <a:pt x="2326" y="45"/>
                  </a:lnTo>
                  <a:lnTo>
                    <a:pt x="2239"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 name="Google Shape;1433;p17"/>
            <p:cNvSpPr/>
            <p:nvPr/>
          </p:nvSpPr>
          <p:spPr>
            <a:xfrm>
              <a:off x="1226525" y="3169575"/>
              <a:ext cx="129475" cy="1510625"/>
            </a:xfrm>
            <a:custGeom>
              <a:rect b="b" l="l" r="r" t="t"/>
              <a:pathLst>
                <a:path extrusionOk="0" h="60425" w="5179">
                  <a:moveTo>
                    <a:pt x="2896" y="1"/>
                  </a:moveTo>
                  <a:lnTo>
                    <a:pt x="2853" y="45"/>
                  </a:lnTo>
                  <a:lnTo>
                    <a:pt x="2809" y="45"/>
                  </a:lnTo>
                  <a:lnTo>
                    <a:pt x="2765" y="133"/>
                  </a:lnTo>
                  <a:lnTo>
                    <a:pt x="2633" y="440"/>
                  </a:lnTo>
                  <a:lnTo>
                    <a:pt x="2633" y="528"/>
                  </a:lnTo>
                  <a:lnTo>
                    <a:pt x="3423" y="5047"/>
                  </a:lnTo>
                  <a:lnTo>
                    <a:pt x="4125" y="8031"/>
                  </a:lnTo>
                  <a:lnTo>
                    <a:pt x="4652" y="11059"/>
                  </a:lnTo>
                  <a:lnTo>
                    <a:pt x="4696" y="12902"/>
                  </a:lnTo>
                  <a:lnTo>
                    <a:pt x="4520" y="16368"/>
                  </a:lnTo>
                  <a:lnTo>
                    <a:pt x="4345" y="20274"/>
                  </a:lnTo>
                  <a:lnTo>
                    <a:pt x="4037" y="22731"/>
                  </a:lnTo>
                  <a:lnTo>
                    <a:pt x="3950" y="25057"/>
                  </a:lnTo>
                  <a:lnTo>
                    <a:pt x="4037" y="27338"/>
                  </a:lnTo>
                  <a:lnTo>
                    <a:pt x="3423" y="33526"/>
                  </a:lnTo>
                  <a:lnTo>
                    <a:pt x="2896" y="36904"/>
                  </a:lnTo>
                  <a:lnTo>
                    <a:pt x="2545" y="38265"/>
                  </a:lnTo>
                  <a:lnTo>
                    <a:pt x="1405" y="42521"/>
                  </a:lnTo>
                  <a:lnTo>
                    <a:pt x="1361" y="42521"/>
                  </a:lnTo>
                  <a:lnTo>
                    <a:pt x="966" y="45110"/>
                  </a:lnTo>
                  <a:lnTo>
                    <a:pt x="308" y="47260"/>
                  </a:lnTo>
                  <a:lnTo>
                    <a:pt x="0" y="48445"/>
                  </a:lnTo>
                  <a:lnTo>
                    <a:pt x="0" y="48533"/>
                  </a:lnTo>
                  <a:lnTo>
                    <a:pt x="264" y="50244"/>
                  </a:lnTo>
                  <a:lnTo>
                    <a:pt x="264" y="50288"/>
                  </a:lnTo>
                  <a:lnTo>
                    <a:pt x="1053" y="53316"/>
                  </a:lnTo>
                  <a:lnTo>
                    <a:pt x="1799" y="55597"/>
                  </a:lnTo>
                  <a:lnTo>
                    <a:pt x="2765" y="58230"/>
                  </a:lnTo>
                  <a:lnTo>
                    <a:pt x="2809" y="58274"/>
                  </a:lnTo>
                  <a:lnTo>
                    <a:pt x="3686" y="59459"/>
                  </a:lnTo>
                  <a:lnTo>
                    <a:pt x="3686" y="59503"/>
                  </a:lnTo>
                  <a:lnTo>
                    <a:pt x="4915" y="60380"/>
                  </a:lnTo>
                  <a:lnTo>
                    <a:pt x="5003" y="60424"/>
                  </a:lnTo>
                  <a:lnTo>
                    <a:pt x="5090" y="60424"/>
                  </a:lnTo>
                  <a:lnTo>
                    <a:pt x="5134" y="60336"/>
                  </a:lnTo>
                  <a:lnTo>
                    <a:pt x="5178" y="60293"/>
                  </a:lnTo>
                  <a:lnTo>
                    <a:pt x="5178" y="60205"/>
                  </a:lnTo>
                  <a:lnTo>
                    <a:pt x="5178" y="60161"/>
                  </a:lnTo>
                  <a:lnTo>
                    <a:pt x="5134" y="60117"/>
                  </a:lnTo>
                  <a:lnTo>
                    <a:pt x="3950" y="59239"/>
                  </a:lnTo>
                  <a:lnTo>
                    <a:pt x="3072" y="58099"/>
                  </a:lnTo>
                  <a:lnTo>
                    <a:pt x="2107" y="55510"/>
                  </a:lnTo>
                  <a:lnTo>
                    <a:pt x="1405" y="53228"/>
                  </a:lnTo>
                  <a:lnTo>
                    <a:pt x="615" y="50200"/>
                  </a:lnTo>
                  <a:lnTo>
                    <a:pt x="351" y="48489"/>
                  </a:lnTo>
                  <a:lnTo>
                    <a:pt x="659" y="47392"/>
                  </a:lnTo>
                  <a:lnTo>
                    <a:pt x="1317" y="45198"/>
                  </a:lnTo>
                  <a:lnTo>
                    <a:pt x="1712" y="42609"/>
                  </a:lnTo>
                  <a:lnTo>
                    <a:pt x="2896" y="38396"/>
                  </a:lnTo>
                  <a:lnTo>
                    <a:pt x="3248" y="36992"/>
                  </a:lnTo>
                  <a:lnTo>
                    <a:pt x="3730" y="33569"/>
                  </a:lnTo>
                  <a:lnTo>
                    <a:pt x="4388" y="27382"/>
                  </a:lnTo>
                  <a:lnTo>
                    <a:pt x="4388" y="27338"/>
                  </a:lnTo>
                  <a:lnTo>
                    <a:pt x="4301" y="25057"/>
                  </a:lnTo>
                  <a:lnTo>
                    <a:pt x="4388" y="22775"/>
                  </a:lnTo>
                  <a:lnTo>
                    <a:pt x="4696" y="20318"/>
                  </a:lnTo>
                  <a:lnTo>
                    <a:pt x="4871" y="16368"/>
                  </a:lnTo>
                  <a:lnTo>
                    <a:pt x="5047" y="12902"/>
                  </a:lnTo>
                  <a:lnTo>
                    <a:pt x="5003" y="11059"/>
                  </a:lnTo>
                  <a:lnTo>
                    <a:pt x="5003" y="11015"/>
                  </a:lnTo>
                  <a:lnTo>
                    <a:pt x="4476" y="7943"/>
                  </a:lnTo>
                  <a:lnTo>
                    <a:pt x="3774" y="5003"/>
                  </a:lnTo>
                  <a:lnTo>
                    <a:pt x="2984" y="528"/>
                  </a:lnTo>
                  <a:lnTo>
                    <a:pt x="3072" y="220"/>
                  </a:lnTo>
                  <a:lnTo>
                    <a:pt x="3116" y="176"/>
                  </a:lnTo>
                  <a:lnTo>
                    <a:pt x="3072" y="89"/>
                  </a:lnTo>
                  <a:lnTo>
                    <a:pt x="3028" y="45"/>
                  </a:lnTo>
                  <a:lnTo>
                    <a:pt x="2984"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 name="Google Shape;1434;p17"/>
            <p:cNvSpPr/>
            <p:nvPr/>
          </p:nvSpPr>
          <p:spPr>
            <a:xfrm>
              <a:off x="1190325" y="3178350"/>
              <a:ext cx="129475" cy="1474425"/>
            </a:xfrm>
            <a:custGeom>
              <a:rect b="b" l="l" r="r" t="t"/>
              <a:pathLst>
                <a:path extrusionOk="0" h="58977" w="5179">
                  <a:moveTo>
                    <a:pt x="3642" y="1"/>
                  </a:moveTo>
                  <a:lnTo>
                    <a:pt x="3555" y="45"/>
                  </a:lnTo>
                  <a:lnTo>
                    <a:pt x="3555" y="133"/>
                  </a:lnTo>
                  <a:lnTo>
                    <a:pt x="3335" y="879"/>
                  </a:lnTo>
                  <a:lnTo>
                    <a:pt x="3335" y="966"/>
                  </a:lnTo>
                  <a:lnTo>
                    <a:pt x="3993" y="5705"/>
                  </a:lnTo>
                  <a:lnTo>
                    <a:pt x="4520" y="8514"/>
                  </a:lnTo>
                  <a:lnTo>
                    <a:pt x="4827" y="10313"/>
                  </a:lnTo>
                  <a:lnTo>
                    <a:pt x="4739" y="13428"/>
                  </a:lnTo>
                  <a:lnTo>
                    <a:pt x="4608" y="15973"/>
                  </a:lnTo>
                  <a:lnTo>
                    <a:pt x="4608" y="18124"/>
                  </a:lnTo>
                  <a:lnTo>
                    <a:pt x="4476" y="19835"/>
                  </a:lnTo>
                  <a:lnTo>
                    <a:pt x="4081" y="21985"/>
                  </a:lnTo>
                  <a:lnTo>
                    <a:pt x="3993" y="25452"/>
                  </a:lnTo>
                  <a:lnTo>
                    <a:pt x="4125" y="28084"/>
                  </a:lnTo>
                  <a:lnTo>
                    <a:pt x="4081" y="29971"/>
                  </a:lnTo>
                  <a:lnTo>
                    <a:pt x="3686" y="33438"/>
                  </a:lnTo>
                  <a:lnTo>
                    <a:pt x="3247" y="36158"/>
                  </a:lnTo>
                  <a:lnTo>
                    <a:pt x="2677" y="38177"/>
                  </a:lnTo>
                  <a:lnTo>
                    <a:pt x="2063" y="40371"/>
                  </a:lnTo>
                  <a:lnTo>
                    <a:pt x="1712" y="41424"/>
                  </a:lnTo>
                  <a:lnTo>
                    <a:pt x="1712" y="41468"/>
                  </a:lnTo>
                  <a:lnTo>
                    <a:pt x="1624" y="44013"/>
                  </a:lnTo>
                  <a:lnTo>
                    <a:pt x="1536" y="44934"/>
                  </a:lnTo>
                  <a:lnTo>
                    <a:pt x="790" y="47260"/>
                  </a:lnTo>
                  <a:lnTo>
                    <a:pt x="0" y="49235"/>
                  </a:lnTo>
                  <a:lnTo>
                    <a:pt x="0" y="49366"/>
                  </a:lnTo>
                  <a:lnTo>
                    <a:pt x="44" y="49454"/>
                  </a:lnTo>
                  <a:lnTo>
                    <a:pt x="351" y="49674"/>
                  </a:lnTo>
                  <a:lnTo>
                    <a:pt x="1887" y="54281"/>
                  </a:lnTo>
                  <a:lnTo>
                    <a:pt x="2809" y="57265"/>
                  </a:lnTo>
                  <a:lnTo>
                    <a:pt x="2853" y="57309"/>
                  </a:lnTo>
                  <a:lnTo>
                    <a:pt x="3511" y="58845"/>
                  </a:lnTo>
                  <a:lnTo>
                    <a:pt x="3599" y="58932"/>
                  </a:lnTo>
                  <a:lnTo>
                    <a:pt x="3686" y="58976"/>
                  </a:lnTo>
                  <a:lnTo>
                    <a:pt x="3774" y="58976"/>
                  </a:lnTo>
                  <a:lnTo>
                    <a:pt x="3818" y="58932"/>
                  </a:lnTo>
                  <a:lnTo>
                    <a:pt x="3862" y="58845"/>
                  </a:lnTo>
                  <a:lnTo>
                    <a:pt x="3862" y="58801"/>
                  </a:lnTo>
                  <a:lnTo>
                    <a:pt x="3862" y="58713"/>
                  </a:lnTo>
                  <a:lnTo>
                    <a:pt x="3160" y="57177"/>
                  </a:lnTo>
                  <a:lnTo>
                    <a:pt x="2194" y="54193"/>
                  </a:lnTo>
                  <a:lnTo>
                    <a:pt x="659" y="49498"/>
                  </a:lnTo>
                  <a:lnTo>
                    <a:pt x="615" y="49410"/>
                  </a:lnTo>
                  <a:lnTo>
                    <a:pt x="351" y="49235"/>
                  </a:lnTo>
                  <a:lnTo>
                    <a:pt x="1097" y="47348"/>
                  </a:lnTo>
                  <a:lnTo>
                    <a:pt x="1887" y="45022"/>
                  </a:lnTo>
                  <a:lnTo>
                    <a:pt x="1887" y="44978"/>
                  </a:lnTo>
                  <a:lnTo>
                    <a:pt x="1975" y="44013"/>
                  </a:lnTo>
                  <a:lnTo>
                    <a:pt x="2063" y="41512"/>
                  </a:lnTo>
                  <a:lnTo>
                    <a:pt x="2414" y="40459"/>
                  </a:lnTo>
                  <a:lnTo>
                    <a:pt x="3028" y="38309"/>
                  </a:lnTo>
                  <a:lnTo>
                    <a:pt x="3599" y="36246"/>
                  </a:lnTo>
                  <a:lnTo>
                    <a:pt x="3599" y="36202"/>
                  </a:lnTo>
                  <a:lnTo>
                    <a:pt x="4037" y="33482"/>
                  </a:lnTo>
                  <a:lnTo>
                    <a:pt x="4432" y="29971"/>
                  </a:lnTo>
                  <a:lnTo>
                    <a:pt x="4476" y="28128"/>
                  </a:lnTo>
                  <a:lnTo>
                    <a:pt x="4476" y="28084"/>
                  </a:lnTo>
                  <a:lnTo>
                    <a:pt x="4344" y="25452"/>
                  </a:lnTo>
                  <a:lnTo>
                    <a:pt x="4432" y="22029"/>
                  </a:lnTo>
                  <a:lnTo>
                    <a:pt x="4783" y="19879"/>
                  </a:lnTo>
                  <a:lnTo>
                    <a:pt x="4959" y="18124"/>
                  </a:lnTo>
                  <a:lnTo>
                    <a:pt x="4959" y="15973"/>
                  </a:lnTo>
                  <a:lnTo>
                    <a:pt x="5090" y="13428"/>
                  </a:lnTo>
                  <a:lnTo>
                    <a:pt x="5178" y="10313"/>
                  </a:lnTo>
                  <a:lnTo>
                    <a:pt x="5178" y="10269"/>
                  </a:lnTo>
                  <a:lnTo>
                    <a:pt x="4827" y="8470"/>
                  </a:lnTo>
                  <a:lnTo>
                    <a:pt x="4344" y="5662"/>
                  </a:lnTo>
                  <a:lnTo>
                    <a:pt x="3686" y="922"/>
                  </a:lnTo>
                  <a:lnTo>
                    <a:pt x="3862" y="220"/>
                  </a:lnTo>
                  <a:lnTo>
                    <a:pt x="3862" y="133"/>
                  </a:lnTo>
                  <a:lnTo>
                    <a:pt x="3862" y="89"/>
                  </a:lnTo>
                  <a:lnTo>
                    <a:pt x="3818" y="45"/>
                  </a:lnTo>
                  <a:lnTo>
                    <a:pt x="3774"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 name="Google Shape;1435;p17"/>
            <p:cNvSpPr/>
            <p:nvPr/>
          </p:nvSpPr>
          <p:spPr>
            <a:xfrm>
              <a:off x="1174950" y="3213475"/>
              <a:ext cx="113025" cy="1464525"/>
            </a:xfrm>
            <a:custGeom>
              <a:rect b="b" l="l" r="r" t="t"/>
              <a:pathLst>
                <a:path extrusionOk="0" h="58581" w="4521">
                  <a:moveTo>
                    <a:pt x="3292" y="0"/>
                  </a:moveTo>
                  <a:lnTo>
                    <a:pt x="3248" y="44"/>
                  </a:lnTo>
                  <a:lnTo>
                    <a:pt x="3204" y="88"/>
                  </a:lnTo>
                  <a:lnTo>
                    <a:pt x="3160" y="132"/>
                  </a:lnTo>
                  <a:lnTo>
                    <a:pt x="3073" y="395"/>
                  </a:lnTo>
                  <a:lnTo>
                    <a:pt x="3073" y="483"/>
                  </a:lnTo>
                  <a:lnTo>
                    <a:pt x="3424" y="3467"/>
                  </a:lnTo>
                  <a:lnTo>
                    <a:pt x="3950" y="6977"/>
                  </a:lnTo>
                  <a:lnTo>
                    <a:pt x="4170" y="8381"/>
                  </a:lnTo>
                  <a:lnTo>
                    <a:pt x="3994" y="13033"/>
                  </a:lnTo>
                  <a:lnTo>
                    <a:pt x="3950" y="15622"/>
                  </a:lnTo>
                  <a:lnTo>
                    <a:pt x="3643" y="17816"/>
                  </a:lnTo>
                  <a:lnTo>
                    <a:pt x="3292" y="19834"/>
                  </a:lnTo>
                  <a:lnTo>
                    <a:pt x="3292" y="19878"/>
                  </a:lnTo>
                  <a:lnTo>
                    <a:pt x="3248" y="23959"/>
                  </a:lnTo>
                  <a:lnTo>
                    <a:pt x="3336" y="26943"/>
                  </a:lnTo>
                  <a:lnTo>
                    <a:pt x="3468" y="28873"/>
                  </a:lnTo>
                  <a:lnTo>
                    <a:pt x="3073" y="32208"/>
                  </a:lnTo>
                  <a:lnTo>
                    <a:pt x="2765" y="34315"/>
                  </a:lnTo>
                  <a:lnTo>
                    <a:pt x="2458" y="35499"/>
                  </a:lnTo>
                  <a:lnTo>
                    <a:pt x="1274" y="39098"/>
                  </a:lnTo>
                  <a:lnTo>
                    <a:pt x="1098" y="40238"/>
                  </a:lnTo>
                  <a:lnTo>
                    <a:pt x="1054" y="40282"/>
                  </a:lnTo>
                  <a:lnTo>
                    <a:pt x="1274" y="43486"/>
                  </a:lnTo>
                  <a:lnTo>
                    <a:pt x="484" y="46118"/>
                  </a:lnTo>
                  <a:lnTo>
                    <a:pt x="1" y="47435"/>
                  </a:lnTo>
                  <a:lnTo>
                    <a:pt x="1" y="47479"/>
                  </a:lnTo>
                  <a:lnTo>
                    <a:pt x="1" y="48312"/>
                  </a:lnTo>
                  <a:lnTo>
                    <a:pt x="1" y="48356"/>
                  </a:lnTo>
                  <a:lnTo>
                    <a:pt x="1493" y="53095"/>
                  </a:lnTo>
                  <a:lnTo>
                    <a:pt x="2634" y="56606"/>
                  </a:lnTo>
                  <a:lnTo>
                    <a:pt x="3468" y="58493"/>
                  </a:lnTo>
                  <a:lnTo>
                    <a:pt x="3511" y="58537"/>
                  </a:lnTo>
                  <a:lnTo>
                    <a:pt x="3599" y="58580"/>
                  </a:lnTo>
                  <a:lnTo>
                    <a:pt x="3687" y="58580"/>
                  </a:lnTo>
                  <a:lnTo>
                    <a:pt x="3731" y="58537"/>
                  </a:lnTo>
                  <a:lnTo>
                    <a:pt x="3775" y="58493"/>
                  </a:lnTo>
                  <a:lnTo>
                    <a:pt x="3775" y="58405"/>
                  </a:lnTo>
                  <a:lnTo>
                    <a:pt x="3775" y="58361"/>
                  </a:lnTo>
                  <a:lnTo>
                    <a:pt x="2985" y="56474"/>
                  </a:lnTo>
                  <a:lnTo>
                    <a:pt x="1844" y="53008"/>
                  </a:lnTo>
                  <a:lnTo>
                    <a:pt x="352" y="48312"/>
                  </a:lnTo>
                  <a:lnTo>
                    <a:pt x="352" y="47523"/>
                  </a:lnTo>
                  <a:lnTo>
                    <a:pt x="791" y="46206"/>
                  </a:lnTo>
                  <a:lnTo>
                    <a:pt x="1581" y="43573"/>
                  </a:lnTo>
                  <a:lnTo>
                    <a:pt x="1625" y="43529"/>
                  </a:lnTo>
                  <a:lnTo>
                    <a:pt x="1405" y="40282"/>
                  </a:lnTo>
                  <a:lnTo>
                    <a:pt x="1625" y="39185"/>
                  </a:lnTo>
                  <a:lnTo>
                    <a:pt x="2765" y="35587"/>
                  </a:lnTo>
                  <a:lnTo>
                    <a:pt x="3116" y="34402"/>
                  </a:lnTo>
                  <a:lnTo>
                    <a:pt x="3424" y="32252"/>
                  </a:lnTo>
                  <a:lnTo>
                    <a:pt x="3819" y="28873"/>
                  </a:lnTo>
                  <a:lnTo>
                    <a:pt x="3819" y="28830"/>
                  </a:lnTo>
                  <a:lnTo>
                    <a:pt x="3687" y="26943"/>
                  </a:lnTo>
                  <a:lnTo>
                    <a:pt x="3599" y="23959"/>
                  </a:lnTo>
                  <a:lnTo>
                    <a:pt x="3643" y="19878"/>
                  </a:lnTo>
                  <a:lnTo>
                    <a:pt x="3994" y="17859"/>
                  </a:lnTo>
                  <a:lnTo>
                    <a:pt x="4301" y="15665"/>
                  </a:lnTo>
                  <a:lnTo>
                    <a:pt x="4301" y="15622"/>
                  </a:lnTo>
                  <a:lnTo>
                    <a:pt x="4345" y="13033"/>
                  </a:lnTo>
                  <a:lnTo>
                    <a:pt x="4521" y="8381"/>
                  </a:lnTo>
                  <a:lnTo>
                    <a:pt x="4521" y="8337"/>
                  </a:lnTo>
                  <a:lnTo>
                    <a:pt x="3775" y="3379"/>
                  </a:lnTo>
                  <a:lnTo>
                    <a:pt x="3424" y="439"/>
                  </a:lnTo>
                  <a:lnTo>
                    <a:pt x="3511" y="220"/>
                  </a:lnTo>
                  <a:lnTo>
                    <a:pt x="3511" y="176"/>
                  </a:lnTo>
                  <a:lnTo>
                    <a:pt x="3468" y="88"/>
                  </a:lnTo>
                  <a:lnTo>
                    <a:pt x="3424" y="44"/>
                  </a:lnTo>
                  <a:lnTo>
                    <a:pt x="3380"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 name="Google Shape;1436;p17"/>
            <p:cNvSpPr/>
            <p:nvPr/>
          </p:nvSpPr>
          <p:spPr>
            <a:xfrm>
              <a:off x="1139850" y="4002225"/>
              <a:ext cx="64750" cy="674675"/>
            </a:xfrm>
            <a:custGeom>
              <a:rect b="b" l="l" r="r" t="t"/>
              <a:pathLst>
                <a:path extrusionOk="0" h="26987" w="2590">
                  <a:moveTo>
                    <a:pt x="2370" y="0"/>
                  </a:moveTo>
                  <a:lnTo>
                    <a:pt x="2283" y="44"/>
                  </a:lnTo>
                  <a:lnTo>
                    <a:pt x="2239" y="88"/>
                  </a:lnTo>
                  <a:lnTo>
                    <a:pt x="2239" y="132"/>
                  </a:lnTo>
                  <a:lnTo>
                    <a:pt x="2019" y="1931"/>
                  </a:lnTo>
                  <a:lnTo>
                    <a:pt x="1624" y="3203"/>
                  </a:lnTo>
                  <a:lnTo>
                    <a:pt x="571" y="5617"/>
                  </a:lnTo>
                  <a:lnTo>
                    <a:pt x="132" y="6889"/>
                  </a:lnTo>
                  <a:lnTo>
                    <a:pt x="132" y="6933"/>
                  </a:lnTo>
                  <a:lnTo>
                    <a:pt x="1" y="10049"/>
                  </a:lnTo>
                  <a:lnTo>
                    <a:pt x="220" y="14393"/>
                  </a:lnTo>
                  <a:lnTo>
                    <a:pt x="89" y="17640"/>
                  </a:lnTo>
                  <a:lnTo>
                    <a:pt x="220" y="20229"/>
                  </a:lnTo>
                  <a:lnTo>
                    <a:pt x="483" y="22467"/>
                  </a:lnTo>
                  <a:lnTo>
                    <a:pt x="527" y="24793"/>
                  </a:lnTo>
                  <a:lnTo>
                    <a:pt x="527" y="24880"/>
                  </a:lnTo>
                  <a:lnTo>
                    <a:pt x="703" y="25275"/>
                  </a:lnTo>
                  <a:lnTo>
                    <a:pt x="747" y="26811"/>
                  </a:lnTo>
                  <a:lnTo>
                    <a:pt x="791" y="26855"/>
                  </a:lnTo>
                  <a:lnTo>
                    <a:pt x="835" y="26899"/>
                  </a:lnTo>
                  <a:lnTo>
                    <a:pt x="878" y="26943"/>
                  </a:lnTo>
                  <a:lnTo>
                    <a:pt x="922" y="26987"/>
                  </a:lnTo>
                  <a:lnTo>
                    <a:pt x="966" y="26987"/>
                  </a:lnTo>
                  <a:lnTo>
                    <a:pt x="1010" y="26943"/>
                  </a:lnTo>
                  <a:lnTo>
                    <a:pt x="1054" y="26899"/>
                  </a:lnTo>
                  <a:lnTo>
                    <a:pt x="1098" y="26855"/>
                  </a:lnTo>
                  <a:lnTo>
                    <a:pt x="1098" y="26767"/>
                  </a:lnTo>
                  <a:lnTo>
                    <a:pt x="1054" y="25231"/>
                  </a:lnTo>
                  <a:lnTo>
                    <a:pt x="1054" y="25187"/>
                  </a:lnTo>
                  <a:lnTo>
                    <a:pt x="878" y="24749"/>
                  </a:lnTo>
                  <a:lnTo>
                    <a:pt x="835" y="22423"/>
                  </a:lnTo>
                  <a:lnTo>
                    <a:pt x="571" y="20185"/>
                  </a:lnTo>
                  <a:lnTo>
                    <a:pt x="440" y="17596"/>
                  </a:lnTo>
                  <a:lnTo>
                    <a:pt x="571" y="14393"/>
                  </a:lnTo>
                  <a:lnTo>
                    <a:pt x="352" y="10049"/>
                  </a:lnTo>
                  <a:lnTo>
                    <a:pt x="483" y="6977"/>
                  </a:lnTo>
                  <a:lnTo>
                    <a:pt x="878" y="5748"/>
                  </a:lnTo>
                  <a:lnTo>
                    <a:pt x="1975" y="3335"/>
                  </a:lnTo>
                  <a:lnTo>
                    <a:pt x="2370" y="2019"/>
                  </a:lnTo>
                  <a:lnTo>
                    <a:pt x="2370" y="1975"/>
                  </a:lnTo>
                  <a:lnTo>
                    <a:pt x="2590" y="176"/>
                  </a:lnTo>
                  <a:lnTo>
                    <a:pt x="2590" y="132"/>
                  </a:lnTo>
                  <a:lnTo>
                    <a:pt x="2546" y="44"/>
                  </a:lnTo>
                  <a:lnTo>
                    <a:pt x="2502"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 name="Google Shape;1437;p17"/>
            <p:cNvSpPr/>
            <p:nvPr/>
          </p:nvSpPr>
          <p:spPr>
            <a:xfrm>
              <a:off x="1106950" y="3840950"/>
              <a:ext cx="64750" cy="782200"/>
            </a:xfrm>
            <a:custGeom>
              <a:rect b="b" l="l" r="r" t="t"/>
              <a:pathLst>
                <a:path extrusionOk="0" h="31288" w="2590">
                  <a:moveTo>
                    <a:pt x="2019" y="1"/>
                  </a:moveTo>
                  <a:lnTo>
                    <a:pt x="1975" y="45"/>
                  </a:lnTo>
                  <a:lnTo>
                    <a:pt x="1887" y="45"/>
                  </a:lnTo>
                  <a:lnTo>
                    <a:pt x="1843" y="132"/>
                  </a:lnTo>
                  <a:lnTo>
                    <a:pt x="1843" y="176"/>
                  </a:lnTo>
                  <a:lnTo>
                    <a:pt x="1843" y="2853"/>
                  </a:lnTo>
                  <a:lnTo>
                    <a:pt x="2063" y="6056"/>
                  </a:lnTo>
                  <a:lnTo>
                    <a:pt x="2238" y="7548"/>
                  </a:lnTo>
                  <a:lnTo>
                    <a:pt x="2151" y="8206"/>
                  </a:lnTo>
                  <a:lnTo>
                    <a:pt x="1097" y="10488"/>
                  </a:lnTo>
                  <a:lnTo>
                    <a:pt x="308" y="12419"/>
                  </a:lnTo>
                  <a:lnTo>
                    <a:pt x="308" y="12507"/>
                  </a:lnTo>
                  <a:lnTo>
                    <a:pt x="0" y="16324"/>
                  </a:lnTo>
                  <a:lnTo>
                    <a:pt x="0" y="16368"/>
                  </a:lnTo>
                  <a:lnTo>
                    <a:pt x="88" y="18299"/>
                  </a:lnTo>
                  <a:lnTo>
                    <a:pt x="439" y="21985"/>
                  </a:lnTo>
                  <a:lnTo>
                    <a:pt x="439" y="24705"/>
                  </a:lnTo>
                  <a:lnTo>
                    <a:pt x="746" y="28918"/>
                  </a:lnTo>
                  <a:lnTo>
                    <a:pt x="834" y="29971"/>
                  </a:lnTo>
                  <a:lnTo>
                    <a:pt x="834" y="30015"/>
                  </a:lnTo>
                  <a:lnTo>
                    <a:pt x="1317" y="31156"/>
                  </a:lnTo>
                  <a:lnTo>
                    <a:pt x="1405" y="31244"/>
                  </a:lnTo>
                  <a:lnTo>
                    <a:pt x="1492" y="31287"/>
                  </a:lnTo>
                  <a:lnTo>
                    <a:pt x="1580" y="31244"/>
                  </a:lnTo>
                  <a:lnTo>
                    <a:pt x="1624" y="31200"/>
                  </a:lnTo>
                  <a:lnTo>
                    <a:pt x="1668" y="31156"/>
                  </a:lnTo>
                  <a:lnTo>
                    <a:pt x="1668" y="31112"/>
                  </a:lnTo>
                  <a:lnTo>
                    <a:pt x="1668" y="31024"/>
                  </a:lnTo>
                  <a:lnTo>
                    <a:pt x="1185" y="29927"/>
                  </a:lnTo>
                  <a:lnTo>
                    <a:pt x="1097" y="28874"/>
                  </a:lnTo>
                  <a:lnTo>
                    <a:pt x="790" y="24661"/>
                  </a:lnTo>
                  <a:lnTo>
                    <a:pt x="790" y="21985"/>
                  </a:lnTo>
                  <a:lnTo>
                    <a:pt x="439" y="18255"/>
                  </a:lnTo>
                  <a:lnTo>
                    <a:pt x="351" y="16368"/>
                  </a:lnTo>
                  <a:lnTo>
                    <a:pt x="615" y="12550"/>
                  </a:lnTo>
                  <a:lnTo>
                    <a:pt x="1448" y="10620"/>
                  </a:lnTo>
                  <a:lnTo>
                    <a:pt x="2502" y="8338"/>
                  </a:lnTo>
                  <a:lnTo>
                    <a:pt x="2502" y="8294"/>
                  </a:lnTo>
                  <a:lnTo>
                    <a:pt x="2589" y="7592"/>
                  </a:lnTo>
                  <a:lnTo>
                    <a:pt x="2589" y="7548"/>
                  </a:lnTo>
                  <a:lnTo>
                    <a:pt x="2414" y="6056"/>
                  </a:lnTo>
                  <a:lnTo>
                    <a:pt x="2194" y="2853"/>
                  </a:lnTo>
                  <a:lnTo>
                    <a:pt x="2194" y="176"/>
                  </a:lnTo>
                  <a:lnTo>
                    <a:pt x="2194" y="132"/>
                  </a:lnTo>
                  <a:lnTo>
                    <a:pt x="2151" y="45"/>
                  </a:lnTo>
                  <a:lnTo>
                    <a:pt x="2107" y="45"/>
                  </a:lnTo>
                  <a:lnTo>
                    <a:pt x="2019"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 name="Google Shape;1438;p17"/>
            <p:cNvSpPr/>
            <p:nvPr/>
          </p:nvSpPr>
          <p:spPr>
            <a:xfrm>
              <a:off x="1074025" y="3794875"/>
              <a:ext cx="75725" cy="787675"/>
            </a:xfrm>
            <a:custGeom>
              <a:rect b="b" l="l" r="r" t="t"/>
              <a:pathLst>
                <a:path extrusionOk="0" h="31507" w="3029">
                  <a:moveTo>
                    <a:pt x="2765" y="1"/>
                  </a:moveTo>
                  <a:lnTo>
                    <a:pt x="2678" y="45"/>
                  </a:lnTo>
                  <a:lnTo>
                    <a:pt x="2678" y="132"/>
                  </a:lnTo>
                  <a:lnTo>
                    <a:pt x="2634" y="176"/>
                  </a:lnTo>
                  <a:lnTo>
                    <a:pt x="2678" y="791"/>
                  </a:lnTo>
                  <a:lnTo>
                    <a:pt x="2546" y="1712"/>
                  </a:lnTo>
                  <a:lnTo>
                    <a:pt x="1317" y="5442"/>
                  </a:lnTo>
                  <a:lnTo>
                    <a:pt x="1317" y="5486"/>
                  </a:lnTo>
                  <a:lnTo>
                    <a:pt x="1142" y="6320"/>
                  </a:lnTo>
                  <a:lnTo>
                    <a:pt x="1142" y="6407"/>
                  </a:lnTo>
                  <a:lnTo>
                    <a:pt x="1317" y="7592"/>
                  </a:lnTo>
                  <a:lnTo>
                    <a:pt x="1054" y="11892"/>
                  </a:lnTo>
                  <a:lnTo>
                    <a:pt x="352" y="13516"/>
                  </a:lnTo>
                  <a:lnTo>
                    <a:pt x="352" y="13560"/>
                  </a:lnTo>
                  <a:lnTo>
                    <a:pt x="133" y="14745"/>
                  </a:lnTo>
                  <a:lnTo>
                    <a:pt x="133" y="14788"/>
                  </a:lnTo>
                  <a:lnTo>
                    <a:pt x="1" y="16982"/>
                  </a:lnTo>
                  <a:lnTo>
                    <a:pt x="45" y="19176"/>
                  </a:lnTo>
                  <a:lnTo>
                    <a:pt x="45" y="19220"/>
                  </a:lnTo>
                  <a:lnTo>
                    <a:pt x="352" y="21678"/>
                  </a:lnTo>
                  <a:lnTo>
                    <a:pt x="747" y="25495"/>
                  </a:lnTo>
                  <a:lnTo>
                    <a:pt x="791" y="28040"/>
                  </a:lnTo>
                  <a:lnTo>
                    <a:pt x="1010" y="30322"/>
                  </a:lnTo>
                  <a:lnTo>
                    <a:pt x="1054" y="30410"/>
                  </a:lnTo>
                  <a:lnTo>
                    <a:pt x="1405" y="31375"/>
                  </a:lnTo>
                  <a:lnTo>
                    <a:pt x="1493" y="31463"/>
                  </a:lnTo>
                  <a:lnTo>
                    <a:pt x="1581" y="31507"/>
                  </a:lnTo>
                  <a:lnTo>
                    <a:pt x="1625" y="31463"/>
                  </a:lnTo>
                  <a:lnTo>
                    <a:pt x="1712" y="31463"/>
                  </a:lnTo>
                  <a:lnTo>
                    <a:pt x="1756" y="31375"/>
                  </a:lnTo>
                  <a:lnTo>
                    <a:pt x="1756" y="31331"/>
                  </a:lnTo>
                  <a:lnTo>
                    <a:pt x="1756" y="31244"/>
                  </a:lnTo>
                  <a:lnTo>
                    <a:pt x="1361" y="30278"/>
                  </a:lnTo>
                  <a:lnTo>
                    <a:pt x="1142" y="28040"/>
                  </a:lnTo>
                  <a:lnTo>
                    <a:pt x="1098" y="25495"/>
                  </a:lnTo>
                  <a:lnTo>
                    <a:pt x="703" y="21634"/>
                  </a:lnTo>
                  <a:lnTo>
                    <a:pt x="396" y="19176"/>
                  </a:lnTo>
                  <a:lnTo>
                    <a:pt x="352" y="16982"/>
                  </a:lnTo>
                  <a:lnTo>
                    <a:pt x="484" y="14832"/>
                  </a:lnTo>
                  <a:lnTo>
                    <a:pt x="703" y="13648"/>
                  </a:lnTo>
                  <a:lnTo>
                    <a:pt x="1405" y="12024"/>
                  </a:lnTo>
                  <a:lnTo>
                    <a:pt x="1405" y="11936"/>
                  </a:lnTo>
                  <a:lnTo>
                    <a:pt x="1668" y="7592"/>
                  </a:lnTo>
                  <a:lnTo>
                    <a:pt x="1668" y="7548"/>
                  </a:lnTo>
                  <a:lnTo>
                    <a:pt x="1493" y="6363"/>
                  </a:lnTo>
                  <a:lnTo>
                    <a:pt x="1625" y="5530"/>
                  </a:lnTo>
                  <a:lnTo>
                    <a:pt x="2897" y="1800"/>
                  </a:lnTo>
                  <a:lnTo>
                    <a:pt x="2897" y="1756"/>
                  </a:lnTo>
                  <a:lnTo>
                    <a:pt x="3029" y="834"/>
                  </a:lnTo>
                  <a:lnTo>
                    <a:pt x="3029" y="791"/>
                  </a:lnTo>
                  <a:lnTo>
                    <a:pt x="2985" y="176"/>
                  </a:lnTo>
                  <a:lnTo>
                    <a:pt x="2985" y="89"/>
                  </a:lnTo>
                  <a:lnTo>
                    <a:pt x="2941" y="45"/>
                  </a:lnTo>
                  <a:lnTo>
                    <a:pt x="2897"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 name="Google Shape;1439;p17"/>
            <p:cNvSpPr/>
            <p:nvPr/>
          </p:nvSpPr>
          <p:spPr>
            <a:xfrm>
              <a:off x="1043325" y="4272075"/>
              <a:ext cx="50475" cy="285250"/>
            </a:xfrm>
            <a:custGeom>
              <a:rect b="b" l="l" r="r" t="t"/>
              <a:pathLst>
                <a:path extrusionOk="0" h="11410" w="2019">
                  <a:moveTo>
                    <a:pt x="88" y="1"/>
                  </a:moveTo>
                  <a:lnTo>
                    <a:pt x="44" y="45"/>
                  </a:lnTo>
                  <a:lnTo>
                    <a:pt x="0" y="132"/>
                  </a:lnTo>
                  <a:lnTo>
                    <a:pt x="0" y="176"/>
                  </a:lnTo>
                  <a:lnTo>
                    <a:pt x="307" y="2063"/>
                  </a:lnTo>
                  <a:lnTo>
                    <a:pt x="527" y="4213"/>
                  </a:lnTo>
                  <a:lnTo>
                    <a:pt x="1229" y="10313"/>
                  </a:lnTo>
                  <a:lnTo>
                    <a:pt x="1229" y="10356"/>
                  </a:lnTo>
                  <a:lnTo>
                    <a:pt x="1712" y="11278"/>
                  </a:lnTo>
                  <a:lnTo>
                    <a:pt x="1756" y="11366"/>
                  </a:lnTo>
                  <a:lnTo>
                    <a:pt x="1887" y="11410"/>
                  </a:lnTo>
                  <a:lnTo>
                    <a:pt x="1931" y="11366"/>
                  </a:lnTo>
                  <a:lnTo>
                    <a:pt x="2019" y="11322"/>
                  </a:lnTo>
                  <a:lnTo>
                    <a:pt x="2019" y="11278"/>
                  </a:lnTo>
                  <a:lnTo>
                    <a:pt x="2019" y="11190"/>
                  </a:lnTo>
                  <a:lnTo>
                    <a:pt x="2019" y="11146"/>
                  </a:lnTo>
                  <a:lnTo>
                    <a:pt x="1536" y="10225"/>
                  </a:lnTo>
                  <a:lnTo>
                    <a:pt x="878" y="4213"/>
                  </a:lnTo>
                  <a:lnTo>
                    <a:pt x="659" y="2019"/>
                  </a:lnTo>
                  <a:lnTo>
                    <a:pt x="351" y="132"/>
                  </a:lnTo>
                  <a:lnTo>
                    <a:pt x="307" y="88"/>
                  </a:lnTo>
                  <a:lnTo>
                    <a:pt x="264"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 name="Google Shape;1440;p17"/>
            <p:cNvSpPr/>
            <p:nvPr/>
          </p:nvSpPr>
          <p:spPr>
            <a:xfrm>
              <a:off x="1022475" y="4402625"/>
              <a:ext cx="26350" cy="111925"/>
            </a:xfrm>
            <a:custGeom>
              <a:rect b="b" l="l" r="r" t="t"/>
              <a:pathLst>
                <a:path extrusionOk="0" h="4477" w="1054">
                  <a:moveTo>
                    <a:pt x="88" y="0"/>
                  </a:moveTo>
                  <a:lnTo>
                    <a:pt x="44" y="44"/>
                  </a:lnTo>
                  <a:lnTo>
                    <a:pt x="1" y="132"/>
                  </a:lnTo>
                  <a:lnTo>
                    <a:pt x="1" y="220"/>
                  </a:lnTo>
                  <a:lnTo>
                    <a:pt x="1" y="264"/>
                  </a:lnTo>
                  <a:lnTo>
                    <a:pt x="88" y="2853"/>
                  </a:lnTo>
                  <a:lnTo>
                    <a:pt x="88" y="2897"/>
                  </a:lnTo>
                  <a:lnTo>
                    <a:pt x="264" y="3555"/>
                  </a:lnTo>
                  <a:lnTo>
                    <a:pt x="308" y="3599"/>
                  </a:lnTo>
                  <a:lnTo>
                    <a:pt x="703" y="4388"/>
                  </a:lnTo>
                  <a:lnTo>
                    <a:pt x="790" y="4432"/>
                  </a:lnTo>
                  <a:lnTo>
                    <a:pt x="878" y="4476"/>
                  </a:lnTo>
                  <a:lnTo>
                    <a:pt x="922" y="4432"/>
                  </a:lnTo>
                  <a:lnTo>
                    <a:pt x="1010" y="4388"/>
                  </a:lnTo>
                  <a:lnTo>
                    <a:pt x="1010" y="4345"/>
                  </a:lnTo>
                  <a:lnTo>
                    <a:pt x="1054" y="4257"/>
                  </a:lnTo>
                  <a:lnTo>
                    <a:pt x="1010" y="4213"/>
                  </a:lnTo>
                  <a:lnTo>
                    <a:pt x="615" y="3423"/>
                  </a:lnTo>
                  <a:lnTo>
                    <a:pt x="439" y="2809"/>
                  </a:lnTo>
                  <a:lnTo>
                    <a:pt x="352" y="264"/>
                  </a:lnTo>
                  <a:lnTo>
                    <a:pt x="352" y="176"/>
                  </a:lnTo>
                  <a:lnTo>
                    <a:pt x="352" y="132"/>
                  </a:lnTo>
                  <a:lnTo>
                    <a:pt x="352" y="44"/>
                  </a:lnTo>
                  <a:lnTo>
                    <a:pt x="308"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 name="Google Shape;1441;p17"/>
            <p:cNvSpPr/>
            <p:nvPr/>
          </p:nvSpPr>
          <p:spPr>
            <a:xfrm>
              <a:off x="1765150" y="4491475"/>
              <a:ext cx="95475" cy="49400"/>
            </a:xfrm>
            <a:custGeom>
              <a:rect b="b" l="l" r="r" t="t"/>
              <a:pathLst>
                <a:path extrusionOk="0" h="1976" w="3819">
                  <a:moveTo>
                    <a:pt x="220" y="1"/>
                  </a:moveTo>
                  <a:lnTo>
                    <a:pt x="132" y="45"/>
                  </a:lnTo>
                  <a:lnTo>
                    <a:pt x="88" y="45"/>
                  </a:lnTo>
                  <a:lnTo>
                    <a:pt x="45" y="132"/>
                  </a:lnTo>
                  <a:lnTo>
                    <a:pt x="1" y="176"/>
                  </a:lnTo>
                  <a:lnTo>
                    <a:pt x="45" y="264"/>
                  </a:lnTo>
                  <a:lnTo>
                    <a:pt x="45" y="308"/>
                  </a:lnTo>
                  <a:lnTo>
                    <a:pt x="132" y="352"/>
                  </a:lnTo>
                  <a:lnTo>
                    <a:pt x="1449" y="1054"/>
                  </a:lnTo>
                  <a:lnTo>
                    <a:pt x="3028" y="1975"/>
                  </a:lnTo>
                  <a:lnTo>
                    <a:pt x="3116" y="1975"/>
                  </a:lnTo>
                  <a:lnTo>
                    <a:pt x="3248" y="1931"/>
                  </a:lnTo>
                  <a:lnTo>
                    <a:pt x="3774" y="1493"/>
                  </a:lnTo>
                  <a:lnTo>
                    <a:pt x="3818" y="1449"/>
                  </a:lnTo>
                  <a:lnTo>
                    <a:pt x="3818" y="1361"/>
                  </a:lnTo>
                  <a:lnTo>
                    <a:pt x="3818" y="1317"/>
                  </a:lnTo>
                  <a:lnTo>
                    <a:pt x="3774" y="1273"/>
                  </a:lnTo>
                  <a:lnTo>
                    <a:pt x="3731" y="1229"/>
                  </a:lnTo>
                  <a:lnTo>
                    <a:pt x="3687" y="1186"/>
                  </a:lnTo>
                  <a:lnTo>
                    <a:pt x="3599" y="1186"/>
                  </a:lnTo>
                  <a:lnTo>
                    <a:pt x="3555" y="1229"/>
                  </a:lnTo>
                  <a:lnTo>
                    <a:pt x="3116" y="1580"/>
                  </a:lnTo>
                  <a:lnTo>
                    <a:pt x="1624" y="747"/>
                  </a:lnTo>
                  <a:lnTo>
                    <a:pt x="264" y="45"/>
                  </a:lnTo>
                  <a:lnTo>
                    <a:pt x="220"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 name="Google Shape;1442;p17"/>
            <p:cNvSpPr/>
            <p:nvPr/>
          </p:nvSpPr>
          <p:spPr>
            <a:xfrm>
              <a:off x="1765150" y="4467350"/>
              <a:ext cx="97675" cy="45000"/>
            </a:xfrm>
            <a:custGeom>
              <a:rect b="b" l="l" r="r" t="t"/>
              <a:pathLst>
                <a:path extrusionOk="0" h="1800" w="3907">
                  <a:moveTo>
                    <a:pt x="176" y="0"/>
                  </a:moveTo>
                  <a:lnTo>
                    <a:pt x="88" y="44"/>
                  </a:lnTo>
                  <a:lnTo>
                    <a:pt x="45" y="88"/>
                  </a:lnTo>
                  <a:lnTo>
                    <a:pt x="1" y="132"/>
                  </a:lnTo>
                  <a:lnTo>
                    <a:pt x="1" y="220"/>
                  </a:lnTo>
                  <a:lnTo>
                    <a:pt x="45" y="264"/>
                  </a:lnTo>
                  <a:lnTo>
                    <a:pt x="88" y="351"/>
                  </a:lnTo>
                  <a:lnTo>
                    <a:pt x="527" y="702"/>
                  </a:lnTo>
                  <a:lnTo>
                    <a:pt x="571" y="746"/>
                  </a:lnTo>
                  <a:lnTo>
                    <a:pt x="2458" y="1536"/>
                  </a:lnTo>
                  <a:lnTo>
                    <a:pt x="3336" y="1799"/>
                  </a:lnTo>
                  <a:lnTo>
                    <a:pt x="3379" y="1799"/>
                  </a:lnTo>
                  <a:lnTo>
                    <a:pt x="3467" y="1756"/>
                  </a:lnTo>
                  <a:lnTo>
                    <a:pt x="3818" y="1580"/>
                  </a:lnTo>
                  <a:lnTo>
                    <a:pt x="3862" y="1536"/>
                  </a:lnTo>
                  <a:lnTo>
                    <a:pt x="3906" y="1448"/>
                  </a:lnTo>
                  <a:lnTo>
                    <a:pt x="3906" y="1405"/>
                  </a:lnTo>
                  <a:lnTo>
                    <a:pt x="3906" y="1317"/>
                  </a:lnTo>
                  <a:lnTo>
                    <a:pt x="3862" y="1273"/>
                  </a:lnTo>
                  <a:lnTo>
                    <a:pt x="3774" y="1229"/>
                  </a:lnTo>
                  <a:lnTo>
                    <a:pt x="3731" y="1229"/>
                  </a:lnTo>
                  <a:lnTo>
                    <a:pt x="3643" y="1273"/>
                  </a:lnTo>
                  <a:lnTo>
                    <a:pt x="3379" y="1448"/>
                  </a:lnTo>
                  <a:lnTo>
                    <a:pt x="2590" y="1229"/>
                  </a:lnTo>
                  <a:lnTo>
                    <a:pt x="747" y="439"/>
                  </a:lnTo>
                  <a:lnTo>
                    <a:pt x="308" y="44"/>
                  </a:lnTo>
                  <a:lnTo>
                    <a:pt x="220" y="44"/>
                  </a:lnTo>
                  <a:lnTo>
                    <a:pt x="176"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 name="Google Shape;1443;p17"/>
            <p:cNvSpPr/>
            <p:nvPr/>
          </p:nvSpPr>
          <p:spPr>
            <a:xfrm>
              <a:off x="1765150" y="4441025"/>
              <a:ext cx="127275" cy="43900"/>
            </a:xfrm>
            <a:custGeom>
              <a:rect b="b" l="l" r="r" t="t"/>
              <a:pathLst>
                <a:path extrusionOk="0" h="1756" w="5091">
                  <a:moveTo>
                    <a:pt x="176" y="0"/>
                  </a:moveTo>
                  <a:lnTo>
                    <a:pt x="88" y="44"/>
                  </a:lnTo>
                  <a:lnTo>
                    <a:pt x="45" y="88"/>
                  </a:lnTo>
                  <a:lnTo>
                    <a:pt x="1" y="132"/>
                  </a:lnTo>
                  <a:lnTo>
                    <a:pt x="1" y="176"/>
                  </a:lnTo>
                  <a:lnTo>
                    <a:pt x="1" y="264"/>
                  </a:lnTo>
                  <a:lnTo>
                    <a:pt x="45" y="307"/>
                  </a:lnTo>
                  <a:lnTo>
                    <a:pt x="571" y="834"/>
                  </a:lnTo>
                  <a:lnTo>
                    <a:pt x="1624" y="1404"/>
                  </a:lnTo>
                  <a:lnTo>
                    <a:pt x="2458" y="1755"/>
                  </a:lnTo>
                  <a:lnTo>
                    <a:pt x="2546" y="1755"/>
                  </a:lnTo>
                  <a:lnTo>
                    <a:pt x="3818" y="1668"/>
                  </a:lnTo>
                  <a:lnTo>
                    <a:pt x="3906" y="1668"/>
                  </a:lnTo>
                  <a:lnTo>
                    <a:pt x="5003" y="1009"/>
                  </a:lnTo>
                  <a:lnTo>
                    <a:pt x="5047" y="966"/>
                  </a:lnTo>
                  <a:lnTo>
                    <a:pt x="5047" y="878"/>
                  </a:lnTo>
                  <a:lnTo>
                    <a:pt x="5091" y="834"/>
                  </a:lnTo>
                  <a:lnTo>
                    <a:pt x="5047" y="746"/>
                  </a:lnTo>
                  <a:lnTo>
                    <a:pt x="5003" y="702"/>
                  </a:lnTo>
                  <a:lnTo>
                    <a:pt x="4915" y="658"/>
                  </a:lnTo>
                  <a:lnTo>
                    <a:pt x="4871" y="658"/>
                  </a:lnTo>
                  <a:lnTo>
                    <a:pt x="4784" y="702"/>
                  </a:lnTo>
                  <a:lnTo>
                    <a:pt x="3774" y="1317"/>
                  </a:lnTo>
                  <a:lnTo>
                    <a:pt x="2546" y="1404"/>
                  </a:lnTo>
                  <a:lnTo>
                    <a:pt x="1756" y="1097"/>
                  </a:lnTo>
                  <a:lnTo>
                    <a:pt x="791" y="527"/>
                  </a:lnTo>
                  <a:lnTo>
                    <a:pt x="264" y="44"/>
                  </a:lnTo>
                  <a:lnTo>
                    <a:pt x="220" y="44"/>
                  </a:lnTo>
                  <a:lnTo>
                    <a:pt x="176"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 name="Google Shape;1444;p17"/>
            <p:cNvSpPr/>
            <p:nvPr/>
          </p:nvSpPr>
          <p:spPr>
            <a:xfrm>
              <a:off x="1728950" y="4366425"/>
              <a:ext cx="241375" cy="79000"/>
            </a:xfrm>
            <a:custGeom>
              <a:rect b="b" l="l" r="r" t="t"/>
              <a:pathLst>
                <a:path extrusionOk="0" h="3160" w="9655">
                  <a:moveTo>
                    <a:pt x="176" y="0"/>
                  </a:moveTo>
                  <a:lnTo>
                    <a:pt x="88" y="44"/>
                  </a:lnTo>
                  <a:lnTo>
                    <a:pt x="45" y="88"/>
                  </a:lnTo>
                  <a:lnTo>
                    <a:pt x="1" y="132"/>
                  </a:lnTo>
                  <a:lnTo>
                    <a:pt x="1" y="220"/>
                  </a:lnTo>
                  <a:lnTo>
                    <a:pt x="45" y="264"/>
                  </a:lnTo>
                  <a:lnTo>
                    <a:pt x="308" y="702"/>
                  </a:lnTo>
                  <a:lnTo>
                    <a:pt x="878" y="1668"/>
                  </a:lnTo>
                  <a:lnTo>
                    <a:pt x="878" y="1712"/>
                  </a:lnTo>
                  <a:lnTo>
                    <a:pt x="1756" y="2502"/>
                  </a:lnTo>
                  <a:lnTo>
                    <a:pt x="1800" y="2545"/>
                  </a:lnTo>
                  <a:lnTo>
                    <a:pt x="2853" y="2896"/>
                  </a:lnTo>
                  <a:lnTo>
                    <a:pt x="2897" y="2896"/>
                  </a:lnTo>
                  <a:lnTo>
                    <a:pt x="6232" y="3160"/>
                  </a:lnTo>
                  <a:lnTo>
                    <a:pt x="6319" y="3160"/>
                  </a:lnTo>
                  <a:lnTo>
                    <a:pt x="9567" y="1536"/>
                  </a:lnTo>
                  <a:lnTo>
                    <a:pt x="9610" y="1492"/>
                  </a:lnTo>
                  <a:lnTo>
                    <a:pt x="9654" y="1448"/>
                  </a:lnTo>
                  <a:lnTo>
                    <a:pt x="9654" y="1361"/>
                  </a:lnTo>
                  <a:lnTo>
                    <a:pt x="9654" y="1317"/>
                  </a:lnTo>
                  <a:lnTo>
                    <a:pt x="9610" y="1229"/>
                  </a:lnTo>
                  <a:lnTo>
                    <a:pt x="9523" y="1229"/>
                  </a:lnTo>
                  <a:lnTo>
                    <a:pt x="9479" y="1185"/>
                  </a:lnTo>
                  <a:lnTo>
                    <a:pt x="9391" y="1229"/>
                  </a:lnTo>
                  <a:lnTo>
                    <a:pt x="6232" y="2809"/>
                  </a:lnTo>
                  <a:lnTo>
                    <a:pt x="2941" y="2545"/>
                  </a:lnTo>
                  <a:lnTo>
                    <a:pt x="1931" y="2194"/>
                  </a:lnTo>
                  <a:lnTo>
                    <a:pt x="1142" y="1492"/>
                  </a:lnTo>
                  <a:lnTo>
                    <a:pt x="571" y="527"/>
                  </a:lnTo>
                  <a:lnTo>
                    <a:pt x="352" y="88"/>
                  </a:lnTo>
                  <a:lnTo>
                    <a:pt x="308" y="44"/>
                  </a:lnTo>
                  <a:lnTo>
                    <a:pt x="220"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 name="Google Shape;1445;p17"/>
            <p:cNvSpPr/>
            <p:nvPr/>
          </p:nvSpPr>
          <p:spPr>
            <a:xfrm>
              <a:off x="1807950" y="4679075"/>
              <a:ext cx="25" cy="25"/>
            </a:xfrm>
            <a:custGeom>
              <a:rect b="b" l="l" r="r" t="t"/>
              <a:pathLst>
                <a:path extrusionOk="0" h="1" w="1">
                  <a:moveTo>
                    <a:pt x="0" y="0"/>
                  </a:moveTo>
                  <a:lnTo>
                    <a:pt x="0"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 name="Google Shape;1446;p17"/>
            <p:cNvSpPr/>
            <p:nvPr/>
          </p:nvSpPr>
          <p:spPr>
            <a:xfrm>
              <a:off x="1807950" y="4679075"/>
              <a:ext cx="25" cy="25"/>
            </a:xfrm>
            <a:custGeom>
              <a:rect b="b" l="l" r="r" t="t"/>
              <a:pathLst>
                <a:path extrusionOk="0" fill="none" h="1" w="1">
                  <a:moveTo>
                    <a:pt x="0" y="0"/>
                  </a:moveTo>
                  <a:lnTo>
                    <a:pt x="0" y="0"/>
                  </a:lnTo>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 name="Google Shape;1447;p17"/>
            <p:cNvSpPr/>
            <p:nvPr/>
          </p:nvSpPr>
          <p:spPr>
            <a:xfrm>
              <a:off x="1490900" y="2760400"/>
              <a:ext cx="866675" cy="1925275"/>
            </a:xfrm>
            <a:custGeom>
              <a:rect b="b" l="l" r="r" t="t"/>
              <a:pathLst>
                <a:path extrusionOk="0" h="77011" w="34667">
                  <a:moveTo>
                    <a:pt x="34447" y="1"/>
                  </a:moveTo>
                  <a:lnTo>
                    <a:pt x="34359" y="44"/>
                  </a:lnTo>
                  <a:lnTo>
                    <a:pt x="31858" y="1931"/>
                  </a:lnTo>
                  <a:lnTo>
                    <a:pt x="28216" y="4915"/>
                  </a:lnTo>
                  <a:lnTo>
                    <a:pt x="25846" y="6758"/>
                  </a:lnTo>
                  <a:lnTo>
                    <a:pt x="23784" y="8426"/>
                  </a:lnTo>
                  <a:lnTo>
                    <a:pt x="20668" y="10883"/>
                  </a:lnTo>
                  <a:lnTo>
                    <a:pt x="15666" y="13077"/>
                  </a:lnTo>
                  <a:lnTo>
                    <a:pt x="15622" y="13077"/>
                  </a:lnTo>
                  <a:lnTo>
                    <a:pt x="13867" y="14174"/>
                  </a:lnTo>
                  <a:lnTo>
                    <a:pt x="13823" y="14218"/>
                  </a:lnTo>
                  <a:lnTo>
                    <a:pt x="12331" y="15622"/>
                  </a:lnTo>
                  <a:lnTo>
                    <a:pt x="12331" y="15666"/>
                  </a:lnTo>
                  <a:lnTo>
                    <a:pt x="10225" y="18386"/>
                  </a:lnTo>
                  <a:lnTo>
                    <a:pt x="9610" y="19045"/>
                  </a:lnTo>
                  <a:lnTo>
                    <a:pt x="8777" y="19571"/>
                  </a:lnTo>
                  <a:lnTo>
                    <a:pt x="8733" y="19615"/>
                  </a:lnTo>
                  <a:lnTo>
                    <a:pt x="8118" y="20229"/>
                  </a:lnTo>
                  <a:lnTo>
                    <a:pt x="8118" y="20273"/>
                  </a:lnTo>
                  <a:lnTo>
                    <a:pt x="7065" y="22204"/>
                  </a:lnTo>
                  <a:lnTo>
                    <a:pt x="7021" y="22204"/>
                  </a:lnTo>
                  <a:lnTo>
                    <a:pt x="6451" y="23915"/>
                  </a:lnTo>
                  <a:lnTo>
                    <a:pt x="6451" y="23959"/>
                  </a:lnTo>
                  <a:lnTo>
                    <a:pt x="6319" y="25583"/>
                  </a:lnTo>
                  <a:lnTo>
                    <a:pt x="6319" y="25627"/>
                  </a:lnTo>
                  <a:lnTo>
                    <a:pt x="6846" y="28347"/>
                  </a:lnTo>
                  <a:lnTo>
                    <a:pt x="6846" y="30629"/>
                  </a:lnTo>
                  <a:lnTo>
                    <a:pt x="6275" y="35631"/>
                  </a:lnTo>
                  <a:lnTo>
                    <a:pt x="5837" y="38966"/>
                  </a:lnTo>
                  <a:lnTo>
                    <a:pt x="5442" y="41819"/>
                  </a:lnTo>
                  <a:lnTo>
                    <a:pt x="5135" y="43662"/>
                  </a:lnTo>
                  <a:lnTo>
                    <a:pt x="4169" y="47699"/>
                  </a:lnTo>
                  <a:lnTo>
                    <a:pt x="3599" y="50200"/>
                  </a:lnTo>
                  <a:lnTo>
                    <a:pt x="3292" y="52087"/>
                  </a:lnTo>
                  <a:lnTo>
                    <a:pt x="2633" y="53491"/>
                  </a:lnTo>
                  <a:lnTo>
                    <a:pt x="2633" y="53535"/>
                  </a:lnTo>
                  <a:lnTo>
                    <a:pt x="2107" y="56387"/>
                  </a:lnTo>
                  <a:lnTo>
                    <a:pt x="834" y="60512"/>
                  </a:lnTo>
                  <a:lnTo>
                    <a:pt x="220" y="62837"/>
                  </a:lnTo>
                  <a:lnTo>
                    <a:pt x="1" y="63846"/>
                  </a:lnTo>
                  <a:lnTo>
                    <a:pt x="1" y="63890"/>
                  </a:lnTo>
                  <a:lnTo>
                    <a:pt x="44" y="64856"/>
                  </a:lnTo>
                  <a:lnTo>
                    <a:pt x="88" y="64987"/>
                  </a:lnTo>
                  <a:lnTo>
                    <a:pt x="2019" y="67050"/>
                  </a:lnTo>
                  <a:lnTo>
                    <a:pt x="3511" y="68629"/>
                  </a:lnTo>
                  <a:lnTo>
                    <a:pt x="5486" y="70955"/>
                  </a:lnTo>
                  <a:lnTo>
                    <a:pt x="7767" y="73412"/>
                  </a:lnTo>
                  <a:lnTo>
                    <a:pt x="9830" y="75606"/>
                  </a:lnTo>
                  <a:lnTo>
                    <a:pt x="10883" y="76967"/>
                  </a:lnTo>
                  <a:lnTo>
                    <a:pt x="10927" y="77011"/>
                  </a:lnTo>
                  <a:lnTo>
                    <a:pt x="11102" y="77011"/>
                  </a:lnTo>
                  <a:lnTo>
                    <a:pt x="11146" y="76923"/>
                  </a:lnTo>
                  <a:lnTo>
                    <a:pt x="11190" y="76879"/>
                  </a:lnTo>
                  <a:lnTo>
                    <a:pt x="11190" y="76791"/>
                  </a:lnTo>
                  <a:lnTo>
                    <a:pt x="11146" y="76747"/>
                  </a:lnTo>
                  <a:lnTo>
                    <a:pt x="10093" y="75387"/>
                  </a:lnTo>
                  <a:lnTo>
                    <a:pt x="8031" y="73149"/>
                  </a:lnTo>
                  <a:lnTo>
                    <a:pt x="5749" y="70736"/>
                  </a:lnTo>
                  <a:lnTo>
                    <a:pt x="3774" y="68410"/>
                  </a:lnTo>
                  <a:lnTo>
                    <a:pt x="2282" y="66830"/>
                  </a:lnTo>
                  <a:lnTo>
                    <a:pt x="395" y="64812"/>
                  </a:lnTo>
                  <a:lnTo>
                    <a:pt x="352" y="63890"/>
                  </a:lnTo>
                  <a:lnTo>
                    <a:pt x="571" y="62925"/>
                  </a:lnTo>
                  <a:lnTo>
                    <a:pt x="1141" y="60599"/>
                  </a:lnTo>
                  <a:lnTo>
                    <a:pt x="2458" y="56475"/>
                  </a:lnTo>
                  <a:lnTo>
                    <a:pt x="2984" y="53578"/>
                  </a:lnTo>
                  <a:lnTo>
                    <a:pt x="3599" y="52174"/>
                  </a:lnTo>
                  <a:lnTo>
                    <a:pt x="3643" y="52174"/>
                  </a:lnTo>
                  <a:lnTo>
                    <a:pt x="3950" y="50287"/>
                  </a:lnTo>
                  <a:lnTo>
                    <a:pt x="4520" y="47786"/>
                  </a:lnTo>
                  <a:lnTo>
                    <a:pt x="5442" y="43749"/>
                  </a:lnTo>
                  <a:lnTo>
                    <a:pt x="5793" y="41862"/>
                  </a:lnTo>
                  <a:lnTo>
                    <a:pt x="6188" y="39010"/>
                  </a:lnTo>
                  <a:lnTo>
                    <a:pt x="6627" y="35675"/>
                  </a:lnTo>
                  <a:lnTo>
                    <a:pt x="7197" y="30673"/>
                  </a:lnTo>
                  <a:lnTo>
                    <a:pt x="7197" y="30629"/>
                  </a:lnTo>
                  <a:lnTo>
                    <a:pt x="7197" y="28347"/>
                  </a:lnTo>
                  <a:lnTo>
                    <a:pt x="7197" y="28303"/>
                  </a:lnTo>
                  <a:lnTo>
                    <a:pt x="6670" y="25583"/>
                  </a:lnTo>
                  <a:lnTo>
                    <a:pt x="6802" y="24003"/>
                  </a:lnTo>
                  <a:lnTo>
                    <a:pt x="7372" y="22336"/>
                  </a:lnTo>
                  <a:lnTo>
                    <a:pt x="8382" y="20449"/>
                  </a:lnTo>
                  <a:lnTo>
                    <a:pt x="8996" y="19878"/>
                  </a:lnTo>
                  <a:lnTo>
                    <a:pt x="9830" y="19352"/>
                  </a:lnTo>
                  <a:lnTo>
                    <a:pt x="9874" y="19308"/>
                  </a:lnTo>
                  <a:lnTo>
                    <a:pt x="10488" y="18606"/>
                  </a:lnTo>
                  <a:lnTo>
                    <a:pt x="12594" y="15885"/>
                  </a:lnTo>
                  <a:lnTo>
                    <a:pt x="14042" y="14481"/>
                  </a:lnTo>
                  <a:lnTo>
                    <a:pt x="15798" y="13384"/>
                  </a:lnTo>
                  <a:lnTo>
                    <a:pt x="20800" y="11234"/>
                  </a:lnTo>
                  <a:lnTo>
                    <a:pt x="20844" y="11190"/>
                  </a:lnTo>
                  <a:lnTo>
                    <a:pt x="24003" y="8733"/>
                  </a:lnTo>
                  <a:lnTo>
                    <a:pt x="28435" y="5178"/>
                  </a:lnTo>
                  <a:lnTo>
                    <a:pt x="32077" y="2195"/>
                  </a:lnTo>
                  <a:lnTo>
                    <a:pt x="34578" y="308"/>
                  </a:lnTo>
                  <a:lnTo>
                    <a:pt x="34622" y="264"/>
                  </a:lnTo>
                  <a:lnTo>
                    <a:pt x="34666" y="176"/>
                  </a:lnTo>
                  <a:lnTo>
                    <a:pt x="34622" y="132"/>
                  </a:lnTo>
                  <a:lnTo>
                    <a:pt x="34622" y="44"/>
                  </a:lnTo>
                  <a:lnTo>
                    <a:pt x="34578"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 name="Google Shape;1448;p17"/>
            <p:cNvSpPr/>
            <p:nvPr/>
          </p:nvSpPr>
          <p:spPr>
            <a:xfrm>
              <a:off x="1465675" y="2732975"/>
              <a:ext cx="861175" cy="1931850"/>
            </a:xfrm>
            <a:custGeom>
              <a:rect b="b" l="l" r="r" t="t"/>
              <a:pathLst>
                <a:path extrusionOk="0" h="77274" w="34447">
                  <a:moveTo>
                    <a:pt x="34227" y="1"/>
                  </a:moveTo>
                  <a:lnTo>
                    <a:pt x="34183" y="44"/>
                  </a:lnTo>
                  <a:lnTo>
                    <a:pt x="33174" y="790"/>
                  </a:lnTo>
                  <a:lnTo>
                    <a:pt x="28435" y="4652"/>
                  </a:lnTo>
                  <a:lnTo>
                    <a:pt x="26504" y="6275"/>
                  </a:lnTo>
                  <a:lnTo>
                    <a:pt x="24705" y="7680"/>
                  </a:lnTo>
                  <a:lnTo>
                    <a:pt x="22862" y="9128"/>
                  </a:lnTo>
                  <a:lnTo>
                    <a:pt x="20931" y="10532"/>
                  </a:lnTo>
                  <a:lnTo>
                    <a:pt x="19044" y="11366"/>
                  </a:lnTo>
                  <a:lnTo>
                    <a:pt x="14876" y="12814"/>
                  </a:lnTo>
                  <a:lnTo>
                    <a:pt x="9479" y="14788"/>
                  </a:lnTo>
                  <a:lnTo>
                    <a:pt x="9435" y="14832"/>
                  </a:lnTo>
                  <a:lnTo>
                    <a:pt x="8908" y="15271"/>
                  </a:lnTo>
                  <a:lnTo>
                    <a:pt x="8864" y="15315"/>
                  </a:lnTo>
                  <a:lnTo>
                    <a:pt x="7987" y="16543"/>
                  </a:lnTo>
                  <a:lnTo>
                    <a:pt x="7943" y="16587"/>
                  </a:lnTo>
                  <a:lnTo>
                    <a:pt x="6933" y="18474"/>
                  </a:lnTo>
                  <a:lnTo>
                    <a:pt x="5968" y="20800"/>
                  </a:lnTo>
                  <a:lnTo>
                    <a:pt x="5968" y="20844"/>
                  </a:lnTo>
                  <a:lnTo>
                    <a:pt x="5441" y="23169"/>
                  </a:lnTo>
                  <a:lnTo>
                    <a:pt x="5441" y="23213"/>
                  </a:lnTo>
                  <a:lnTo>
                    <a:pt x="5398" y="24617"/>
                  </a:lnTo>
                  <a:lnTo>
                    <a:pt x="5398" y="24661"/>
                  </a:lnTo>
                  <a:lnTo>
                    <a:pt x="6319" y="29269"/>
                  </a:lnTo>
                  <a:lnTo>
                    <a:pt x="6407" y="30761"/>
                  </a:lnTo>
                  <a:lnTo>
                    <a:pt x="6144" y="34666"/>
                  </a:lnTo>
                  <a:lnTo>
                    <a:pt x="5836" y="37431"/>
                  </a:lnTo>
                  <a:lnTo>
                    <a:pt x="5485" y="40327"/>
                  </a:lnTo>
                  <a:lnTo>
                    <a:pt x="5134" y="42784"/>
                  </a:lnTo>
                  <a:lnTo>
                    <a:pt x="4871" y="44364"/>
                  </a:lnTo>
                  <a:lnTo>
                    <a:pt x="3906" y="48532"/>
                  </a:lnTo>
                  <a:lnTo>
                    <a:pt x="3423" y="51472"/>
                  </a:lnTo>
                  <a:lnTo>
                    <a:pt x="3247" y="53447"/>
                  </a:lnTo>
                  <a:lnTo>
                    <a:pt x="2633" y="55860"/>
                  </a:lnTo>
                  <a:lnTo>
                    <a:pt x="1756" y="58449"/>
                  </a:lnTo>
                  <a:lnTo>
                    <a:pt x="922" y="60775"/>
                  </a:lnTo>
                  <a:lnTo>
                    <a:pt x="922" y="60819"/>
                  </a:lnTo>
                  <a:lnTo>
                    <a:pt x="307" y="63188"/>
                  </a:lnTo>
                  <a:lnTo>
                    <a:pt x="0" y="64549"/>
                  </a:lnTo>
                  <a:lnTo>
                    <a:pt x="0" y="64592"/>
                  </a:lnTo>
                  <a:lnTo>
                    <a:pt x="44" y="66743"/>
                  </a:lnTo>
                  <a:lnTo>
                    <a:pt x="44" y="66786"/>
                  </a:lnTo>
                  <a:lnTo>
                    <a:pt x="264" y="67357"/>
                  </a:lnTo>
                  <a:lnTo>
                    <a:pt x="307" y="67401"/>
                  </a:lnTo>
                  <a:lnTo>
                    <a:pt x="3423" y="70955"/>
                  </a:lnTo>
                  <a:lnTo>
                    <a:pt x="7811" y="75650"/>
                  </a:lnTo>
                  <a:lnTo>
                    <a:pt x="9303" y="77230"/>
                  </a:lnTo>
                  <a:lnTo>
                    <a:pt x="9347" y="77274"/>
                  </a:lnTo>
                  <a:lnTo>
                    <a:pt x="9435" y="77274"/>
                  </a:lnTo>
                  <a:lnTo>
                    <a:pt x="9566" y="77230"/>
                  </a:lnTo>
                  <a:lnTo>
                    <a:pt x="9610" y="77186"/>
                  </a:lnTo>
                  <a:lnTo>
                    <a:pt x="9610" y="77098"/>
                  </a:lnTo>
                  <a:lnTo>
                    <a:pt x="9610" y="77054"/>
                  </a:lnTo>
                  <a:lnTo>
                    <a:pt x="9566" y="77011"/>
                  </a:lnTo>
                  <a:lnTo>
                    <a:pt x="3686" y="70736"/>
                  </a:lnTo>
                  <a:lnTo>
                    <a:pt x="571" y="67225"/>
                  </a:lnTo>
                  <a:lnTo>
                    <a:pt x="395" y="66699"/>
                  </a:lnTo>
                  <a:lnTo>
                    <a:pt x="351" y="64592"/>
                  </a:lnTo>
                  <a:lnTo>
                    <a:pt x="659" y="63276"/>
                  </a:lnTo>
                  <a:lnTo>
                    <a:pt x="1273" y="60906"/>
                  </a:lnTo>
                  <a:lnTo>
                    <a:pt x="2107" y="58581"/>
                  </a:lnTo>
                  <a:lnTo>
                    <a:pt x="2984" y="55992"/>
                  </a:lnTo>
                  <a:lnTo>
                    <a:pt x="3599" y="53535"/>
                  </a:lnTo>
                  <a:lnTo>
                    <a:pt x="3599" y="53491"/>
                  </a:lnTo>
                  <a:lnTo>
                    <a:pt x="3774" y="51516"/>
                  </a:lnTo>
                  <a:lnTo>
                    <a:pt x="4213" y="48576"/>
                  </a:lnTo>
                  <a:lnTo>
                    <a:pt x="5222" y="44407"/>
                  </a:lnTo>
                  <a:lnTo>
                    <a:pt x="5485" y="42828"/>
                  </a:lnTo>
                  <a:lnTo>
                    <a:pt x="5836" y="40370"/>
                  </a:lnTo>
                  <a:lnTo>
                    <a:pt x="6187" y="37474"/>
                  </a:lnTo>
                  <a:lnTo>
                    <a:pt x="6495" y="34710"/>
                  </a:lnTo>
                  <a:lnTo>
                    <a:pt x="6758" y="30805"/>
                  </a:lnTo>
                  <a:lnTo>
                    <a:pt x="6758" y="30761"/>
                  </a:lnTo>
                  <a:lnTo>
                    <a:pt x="6670" y="29225"/>
                  </a:lnTo>
                  <a:lnTo>
                    <a:pt x="5749" y="24617"/>
                  </a:lnTo>
                  <a:lnTo>
                    <a:pt x="5793" y="23257"/>
                  </a:lnTo>
                  <a:lnTo>
                    <a:pt x="6319" y="20932"/>
                  </a:lnTo>
                  <a:lnTo>
                    <a:pt x="7284" y="18606"/>
                  </a:lnTo>
                  <a:lnTo>
                    <a:pt x="8250" y="16763"/>
                  </a:lnTo>
                  <a:lnTo>
                    <a:pt x="9127" y="15534"/>
                  </a:lnTo>
                  <a:lnTo>
                    <a:pt x="9610" y="15095"/>
                  </a:lnTo>
                  <a:lnTo>
                    <a:pt x="15007" y="13165"/>
                  </a:lnTo>
                  <a:lnTo>
                    <a:pt x="19132" y="11673"/>
                  </a:lnTo>
                  <a:lnTo>
                    <a:pt x="21063" y="10839"/>
                  </a:lnTo>
                  <a:lnTo>
                    <a:pt x="21107" y="10839"/>
                  </a:lnTo>
                  <a:lnTo>
                    <a:pt x="23081" y="9435"/>
                  </a:lnTo>
                  <a:lnTo>
                    <a:pt x="24924" y="7943"/>
                  </a:lnTo>
                  <a:lnTo>
                    <a:pt x="26724" y="6539"/>
                  </a:lnTo>
                  <a:lnTo>
                    <a:pt x="28654" y="4959"/>
                  </a:lnTo>
                  <a:lnTo>
                    <a:pt x="33350" y="1054"/>
                  </a:lnTo>
                  <a:lnTo>
                    <a:pt x="34403" y="308"/>
                  </a:lnTo>
                  <a:lnTo>
                    <a:pt x="34447" y="264"/>
                  </a:lnTo>
                  <a:lnTo>
                    <a:pt x="34447" y="220"/>
                  </a:lnTo>
                  <a:lnTo>
                    <a:pt x="34447" y="132"/>
                  </a:lnTo>
                  <a:lnTo>
                    <a:pt x="34447" y="88"/>
                  </a:lnTo>
                  <a:lnTo>
                    <a:pt x="34359"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 name="Google Shape;1449;p17"/>
            <p:cNvSpPr/>
            <p:nvPr/>
          </p:nvSpPr>
          <p:spPr>
            <a:xfrm>
              <a:off x="1417400" y="2679225"/>
              <a:ext cx="851300" cy="1981225"/>
            </a:xfrm>
            <a:custGeom>
              <a:rect b="b" l="l" r="r" t="t"/>
              <a:pathLst>
                <a:path extrusionOk="0" h="79249" w="34052">
                  <a:moveTo>
                    <a:pt x="33876" y="0"/>
                  </a:moveTo>
                  <a:lnTo>
                    <a:pt x="33789" y="44"/>
                  </a:lnTo>
                  <a:lnTo>
                    <a:pt x="33745" y="44"/>
                  </a:lnTo>
                  <a:lnTo>
                    <a:pt x="31244" y="2194"/>
                  </a:lnTo>
                  <a:lnTo>
                    <a:pt x="28786" y="4213"/>
                  </a:lnTo>
                  <a:lnTo>
                    <a:pt x="26461" y="6056"/>
                  </a:lnTo>
                  <a:lnTo>
                    <a:pt x="22994" y="8645"/>
                  </a:lnTo>
                  <a:lnTo>
                    <a:pt x="21239" y="9830"/>
                  </a:lnTo>
                  <a:lnTo>
                    <a:pt x="18738" y="10883"/>
                  </a:lnTo>
                  <a:lnTo>
                    <a:pt x="15534" y="12111"/>
                  </a:lnTo>
                  <a:lnTo>
                    <a:pt x="13209" y="13472"/>
                  </a:lnTo>
                  <a:lnTo>
                    <a:pt x="10356" y="14569"/>
                  </a:lnTo>
                  <a:lnTo>
                    <a:pt x="10312" y="14569"/>
                  </a:lnTo>
                  <a:lnTo>
                    <a:pt x="8294" y="15797"/>
                  </a:lnTo>
                  <a:lnTo>
                    <a:pt x="6056" y="16938"/>
                  </a:lnTo>
                  <a:lnTo>
                    <a:pt x="3862" y="17465"/>
                  </a:lnTo>
                  <a:lnTo>
                    <a:pt x="2721" y="17684"/>
                  </a:lnTo>
                  <a:lnTo>
                    <a:pt x="2633" y="17684"/>
                  </a:lnTo>
                  <a:lnTo>
                    <a:pt x="2590" y="17772"/>
                  </a:lnTo>
                  <a:lnTo>
                    <a:pt x="2590" y="17860"/>
                  </a:lnTo>
                  <a:lnTo>
                    <a:pt x="2633" y="17948"/>
                  </a:lnTo>
                  <a:lnTo>
                    <a:pt x="3248" y="18518"/>
                  </a:lnTo>
                  <a:lnTo>
                    <a:pt x="3379" y="19045"/>
                  </a:lnTo>
                  <a:lnTo>
                    <a:pt x="3248" y="20142"/>
                  </a:lnTo>
                  <a:lnTo>
                    <a:pt x="3248" y="21195"/>
                  </a:lnTo>
                  <a:lnTo>
                    <a:pt x="3292" y="22248"/>
                  </a:lnTo>
                  <a:lnTo>
                    <a:pt x="3423" y="23257"/>
                  </a:lnTo>
                  <a:lnTo>
                    <a:pt x="3599" y="24222"/>
                  </a:lnTo>
                  <a:lnTo>
                    <a:pt x="3818" y="25232"/>
                  </a:lnTo>
                  <a:lnTo>
                    <a:pt x="4301" y="27162"/>
                  </a:lnTo>
                  <a:lnTo>
                    <a:pt x="4696" y="28698"/>
                  </a:lnTo>
                  <a:lnTo>
                    <a:pt x="5047" y="30278"/>
                  </a:lnTo>
                  <a:lnTo>
                    <a:pt x="5178" y="31112"/>
                  </a:lnTo>
                  <a:lnTo>
                    <a:pt x="5266" y="31945"/>
                  </a:lnTo>
                  <a:lnTo>
                    <a:pt x="5354" y="32779"/>
                  </a:lnTo>
                  <a:lnTo>
                    <a:pt x="5354" y="33657"/>
                  </a:lnTo>
                  <a:lnTo>
                    <a:pt x="5354" y="36202"/>
                  </a:lnTo>
                  <a:lnTo>
                    <a:pt x="5135" y="38659"/>
                  </a:lnTo>
                  <a:lnTo>
                    <a:pt x="4871" y="41029"/>
                  </a:lnTo>
                  <a:lnTo>
                    <a:pt x="4257" y="45724"/>
                  </a:lnTo>
                  <a:lnTo>
                    <a:pt x="3687" y="47962"/>
                  </a:lnTo>
                  <a:lnTo>
                    <a:pt x="3292" y="50770"/>
                  </a:lnTo>
                  <a:lnTo>
                    <a:pt x="3028" y="53315"/>
                  </a:lnTo>
                  <a:lnTo>
                    <a:pt x="2546" y="56387"/>
                  </a:lnTo>
                  <a:lnTo>
                    <a:pt x="2195" y="58449"/>
                  </a:lnTo>
                  <a:lnTo>
                    <a:pt x="1317" y="60775"/>
                  </a:lnTo>
                  <a:lnTo>
                    <a:pt x="88" y="65075"/>
                  </a:lnTo>
                  <a:lnTo>
                    <a:pt x="1" y="66874"/>
                  </a:lnTo>
                  <a:lnTo>
                    <a:pt x="1" y="66918"/>
                  </a:lnTo>
                  <a:lnTo>
                    <a:pt x="132" y="68936"/>
                  </a:lnTo>
                  <a:lnTo>
                    <a:pt x="44" y="70516"/>
                  </a:lnTo>
                  <a:lnTo>
                    <a:pt x="88" y="71569"/>
                  </a:lnTo>
                  <a:lnTo>
                    <a:pt x="132" y="71657"/>
                  </a:lnTo>
                  <a:lnTo>
                    <a:pt x="395" y="72184"/>
                  </a:lnTo>
                  <a:lnTo>
                    <a:pt x="395" y="72227"/>
                  </a:lnTo>
                  <a:lnTo>
                    <a:pt x="2633" y="74773"/>
                  </a:lnTo>
                  <a:lnTo>
                    <a:pt x="5486" y="77625"/>
                  </a:lnTo>
                  <a:lnTo>
                    <a:pt x="7153" y="79204"/>
                  </a:lnTo>
                  <a:lnTo>
                    <a:pt x="7285" y="79248"/>
                  </a:lnTo>
                  <a:lnTo>
                    <a:pt x="7329" y="79248"/>
                  </a:lnTo>
                  <a:lnTo>
                    <a:pt x="7416" y="79204"/>
                  </a:lnTo>
                  <a:lnTo>
                    <a:pt x="7460" y="79117"/>
                  </a:lnTo>
                  <a:lnTo>
                    <a:pt x="7460" y="79073"/>
                  </a:lnTo>
                  <a:lnTo>
                    <a:pt x="7416" y="78985"/>
                  </a:lnTo>
                  <a:lnTo>
                    <a:pt x="7416" y="78941"/>
                  </a:lnTo>
                  <a:lnTo>
                    <a:pt x="5705" y="77361"/>
                  </a:lnTo>
                  <a:lnTo>
                    <a:pt x="2853" y="74553"/>
                  </a:lnTo>
                  <a:lnTo>
                    <a:pt x="703" y="72008"/>
                  </a:lnTo>
                  <a:lnTo>
                    <a:pt x="439" y="71525"/>
                  </a:lnTo>
                  <a:lnTo>
                    <a:pt x="395" y="70516"/>
                  </a:lnTo>
                  <a:lnTo>
                    <a:pt x="483" y="68936"/>
                  </a:lnTo>
                  <a:lnTo>
                    <a:pt x="352" y="66874"/>
                  </a:lnTo>
                  <a:lnTo>
                    <a:pt x="439" y="65119"/>
                  </a:lnTo>
                  <a:lnTo>
                    <a:pt x="1624" y="60862"/>
                  </a:lnTo>
                  <a:lnTo>
                    <a:pt x="2502" y="58537"/>
                  </a:lnTo>
                  <a:lnTo>
                    <a:pt x="2502" y="58493"/>
                  </a:lnTo>
                  <a:lnTo>
                    <a:pt x="2897" y="56431"/>
                  </a:lnTo>
                  <a:lnTo>
                    <a:pt x="3379" y="53359"/>
                  </a:lnTo>
                  <a:lnTo>
                    <a:pt x="3643" y="50814"/>
                  </a:lnTo>
                  <a:lnTo>
                    <a:pt x="4038" y="48049"/>
                  </a:lnTo>
                  <a:lnTo>
                    <a:pt x="4608" y="45812"/>
                  </a:lnTo>
                  <a:lnTo>
                    <a:pt x="5222" y="41072"/>
                  </a:lnTo>
                  <a:lnTo>
                    <a:pt x="5486" y="38703"/>
                  </a:lnTo>
                  <a:lnTo>
                    <a:pt x="5705" y="36246"/>
                  </a:lnTo>
                  <a:lnTo>
                    <a:pt x="5705" y="33657"/>
                  </a:lnTo>
                  <a:lnTo>
                    <a:pt x="5705" y="32779"/>
                  </a:lnTo>
                  <a:lnTo>
                    <a:pt x="5617" y="31901"/>
                  </a:lnTo>
                  <a:lnTo>
                    <a:pt x="5530" y="31068"/>
                  </a:lnTo>
                  <a:lnTo>
                    <a:pt x="5398" y="30234"/>
                  </a:lnTo>
                  <a:lnTo>
                    <a:pt x="5047" y="28610"/>
                  </a:lnTo>
                  <a:lnTo>
                    <a:pt x="4652" y="27075"/>
                  </a:lnTo>
                  <a:lnTo>
                    <a:pt x="4169" y="25100"/>
                  </a:lnTo>
                  <a:lnTo>
                    <a:pt x="3950" y="24135"/>
                  </a:lnTo>
                  <a:lnTo>
                    <a:pt x="3774" y="23169"/>
                  </a:lnTo>
                  <a:lnTo>
                    <a:pt x="3643" y="22160"/>
                  </a:lnTo>
                  <a:lnTo>
                    <a:pt x="3599" y="21151"/>
                  </a:lnTo>
                  <a:lnTo>
                    <a:pt x="3599" y="20142"/>
                  </a:lnTo>
                  <a:lnTo>
                    <a:pt x="3730" y="19045"/>
                  </a:lnTo>
                  <a:lnTo>
                    <a:pt x="3730" y="19001"/>
                  </a:lnTo>
                  <a:lnTo>
                    <a:pt x="3555" y="18386"/>
                  </a:lnTo>
                  <a:lnTo>
                    <a:pt x="3511" y="18299"/>
                  </a:lnTo>
                  <a:lnTo>
                    <a:pt x="3116" y="17948"/>
                  </a:lnTo>
                  <a:lnTo>
                    <a:pt x="3906" y="17816"/>
                  </a:lnTo>
                  <a:lnTo>
                    <a:pt x="6144" y="17289"/>
                  </a:lnTo>
                  <a:lnTo>
                    <a:pt x="6188" y="17289"/>
                  </a:lnTo>
                  <a:lnTo>
                    <a:pt x="8470" y="16105"/>
                  </a:lnTo>
                  <a:lnTo>
                    <a:pt x="10488" y="14876"/>
                  </a:lnTo>
                  <a:lnTo>
                    <a:pt x="13340" y="13823"/>
                  </a:lnTo>
                  <a:lnTo>
                    <a:pt x="13384" y="13779"/>
                  </a:lnTo>
                  <a:lnTo>
                    <a:pt x="15666" y="12419"/>
                  </a:lnTo>
                  <a:lnTo>
                    <a:pt x="18869" y="11234"/>
                  </a:lnTo>
                  <a:lnTo>
                    <a:pt x="21370" y="10181"/>
                  </a:lnTo>
                  <a:lnTo>
                    <a:pt x="21414" y="10137"/>
                  </a:lnTo>
                  <a:lnTo>
                    <a:pt x="23213" y="8952"/>
                  </a:lnTo>
                  <a:lnTo>
                    <a:pt x="26680" y="6363"/>
                  </a:lnTo>
                  <a:lnTo>
                    <a:pt x="29006" y="4476"/>
                  </a:lnTo>
                  <a:lnTo>
                    <a:pt x="31463" y="2458"/>
                  </a:lnTo>
                  <a:lnTo>
                    <a:pt x="33964" y="308"/>
                  </a:lnTo>
                  <a:lnTo>
                    <a:pt x="34008" y="264"/>
                  </a:lnTo>
                  <a:lnTo>
                    <a:pt x="34052" y="220"/>
                  </a:lnTo>
                  <a:lnTo>
                    <a:pt x="34008" y="132"/>
                  </a:lnTo>
                  <a:lnTo>
                    <a:pt x="34008" y="88"/>
                  </a:lnTo>
                  <a:lnTo>
                    <a:pt x="33920" y="44"/>
                  </a:lnTo>
                  <a:lnTo>
                    <a:pt x="33876"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 name="Google Shape;1450;p17"/>
            <p:cNvSpPr/>
            <p:nvPr/>
          </p:nvSpPr>
          <p:spPr>
            <a:xfrm>
              <a:off x="1386675" y="2654000"/>
              <a:ext cx="852425" cy="2016325"/>
            </a:xfrm>
            <a:custGeom>
              <a:rect b="b" l="l" r="r" t="t"/>
              <a:pathLst>
                <a:path extrusionOk="0" h="80653" w="34097">
                  <a:moveTo>
                    <a:pt x="33877" y="0"/>
                  </a:moveTo>
                  <a:lnTo>
                    <a:pt x="33833" y="44"/>
                  </a:lnTo>
                  <a:lnTo>
                    <a:pt x="30849" y="2545"/>
                  </a:lnTo>
                  <a:lnTo>
                    <a:pt x="28392" y="4564"/>
                  </a:lnTo>
                  <a:lnTo>
                    <a:pt x="26022" y="6407"/>
                  </a:lnTo>
                  <a:lnTo>
                    <a:pt x="23960" y="7899"/>
                  </a:lnTo>
                  <a:lnTo>
                    <a:pt x="22029" y="9259"/>
                  </a:lnTo>
                  <a:lnTo>
                    <a:pt x="19835" y="10224"/>
                  </a:lnTo>
                  <a:lnTo>
                    <a:pt x="17114" y="11365"/>
                  </a:lnTo>
                  <a:lnTo>
                    <a:pt x="17070" y="11365"/>
                  </a:lnTo>
                  <a:lnTo>
                    <a:pt x="15096" y="12725"/>
                  </a:lnTo>
                  <a:lnTo>
                    <a:pt x="13999" y="13428"/>
                  </a:lnTo>
                  <a:lnTo>
                    <a:pt x="13121" y="13691"/>
                  </a:lnTo>
                  <a:lnTo>
                    <a:pt x="13077" y="13691"/>
                  </a:lnTo>
                  <a:lnTo>
                    <a:pt x="12287" y="14086"/>
                  </a:lnTo>
                  <a:lnTo>
                    <a:pt x="9084" y="15929"/>
                  </a:lnTo>
                  <a:lnTo>
                    <a:pt x="7066" y="17026"/>
                  </a:lnTo>
                  <a:lnTo>
                    <a:pt x="4082" y="17684"/>
                  </a:lnTo>
                  <a:lnTo>
                    <a:pt x="3994" y="17728"/>
                  </a:lnTo>
                  <a:lnTo>
                    <a:pt x="2414" y="18737"/>
                  </a:lnTo>
                  <a:lnTo>
                    <a:pt x="2370" y="18825"/>
                  </a:lnTo>
                  <a:lnTo>
                    <a:pt x="2019" y="19439"/>
                  </a:lnTo>
                  <a:lnTo>
                    <a:pt x="1976" y="19571"/>
                  </a:lnTo>
                  <a:lnTo>
                    <a:pt x="2195" y="21414"/>
                  </a:lnTo>
                  <a:lnTo>
                    <a:pt x="2195" y="21458"/>
                  </a:lnTo>
                  <a:lnTo>
                    <a:pt x="3292" y="25451"/>
                  </a:lnTo>
                  <a:lnTo>
                    <a:pt x="4170" y="28479"/>
                  </a:lnTo>
                  <a:lnTo>
                    <a:pt x="4872" y="31813"/>
                  </a:lnTo>
                  <a:lnTo>
                    <a:pt x="5135" y="35017"/>
                  </a:lnTo>
                  <a:lnTo>
                    <a:pt x="5091" y="38001"/>
                  </a:lnTo>
                  <a:lnTo>
                    <a:pt x="4872" y="40590"/>
                  </a:lnTo>
                  <a:lnTo>
                    <a:pt x="4652" y="42784"/>
                  </a:lnTo>
                  <a:lnTo>
                    <a:pt x="4301" y="45636"/>
                  </a:lnTo>
                  <a:lnTo>
                    <a:pt x="3599" y="49278"/>
                  </a:lnTo>
                  <a:lnTo>
                    <a:pt x="3292" y="52130"/>
                  </a:lnTo>
                  <a:lnTo>
                    <a:pt x="2809" y="55202"/>
                  </a:lnTo>
                  <a:lnTo>
                    <a:pt x="2414" y="57834"/>
                  </a:lnTo>
                  <a:lnTo>
                    <a:pt x="2063" y="59897"/>
                  </a:lnTo>
                  <a:lnTo>
                    <a:pt x="1317" y="61828"/>
                  </a:lnTo>
                  <a:lnTo>
                    <a:pt x="1273" y="61828"/>
                  </a:lnTo>
                  <a:lnTo>
                    <a:pt x="571" y="64504"/>
                  </a:lnTo>
                  <a:lnTo>
                    <a:pt x="527" y="64548"/>
                  </a:lnTo>
                  <a:lnTo>
                    <a:pt x="264" y="66391"/>
                  </a:lnTo>
                  <a:lnTo>
                    <a:pt x="264" y="66435"/>
                  </a:lnTo>
                  <a:lnTo>
                    <a:pt x="352" y="69243"/>
                  </a:lnTo>
                  <a:lnTo>
                    <a:pt x="45" y="73149"/>
                  </a:lnTo>
                  <a:lnTo>
                    <a:pt x="1" y="73807"/>
                  </a:lnTo>
                  <a:lnTo>
                    <a:pt x="1" y="73895"/>
                  </a:lnTo>
                  <a:lnTo>
                    <a:pt x="45" y="73939"/>
                  </a:lnTo>
                  <a:lnTo>
                    <a:pt x="4564" y="78195"/>
                  </a:lnTo>
                  <a:lnTo>
                    <a:pt x="7285" y="80608"/>
                  </a:lnTo>
                  <a:lnTo>
                    <a:pt x="7417" y="80652"/>
                  </a:lnTo>
                  <a:lnTo>
                    <a:pt x="7504" y="80652"/>
                  </a:lnTo>
                  <a:lnTo>
                    <a:pt x="7548" y="80608"/>
                  </a:lnTo>
                  <a:lnTo>
                    <a:pt x="7592" y="80521"/>
                  </a:lnTo>
                  <a:lnTo>
                    <a:pt x="7592" y="80477"/>
                  </a:lnTo>
                  <a:lnTo>
                    <a:pt x="7592" y="80389"/>
                  </a:lnTo>
                  <a:lnTo>
                    <a:pt x="7548" y="80345"/>
                  </a:lnTo>
                  <a:lnTo>
                    <a:pt x="4828" y="77932"/>
                  </a:lnTo>
                  <a:lnTo>
                    <a:pt x="352" y="73763"/>
                  </a:lnTo>
                  <a:lnTo>
                    <a:pt x="703" y="69287"/>
                  </a:lnTo>
                  <a:lnTo>
                    <a:pt x="703" y="69243"/>
                  </a:lnTo>
                  <a:lnTo>
                    <a:pt x="615" y="66435"/>
                  </a:lnTo>
                  <a:lnTo>
                    <a:pt x="879" y="64592"/>
                  </a:lnTo>
                  <a:lnTo>
                    <a:pt x="1624" y="61959"/>
                  </a:lnTo>
                  <a:lnTo>
                    <a:pt x="2414" y="59985"/>
                  </a:lnTo>
                  <a:lnTo>
                    <a:pt x="2414" y="59941"/>
                  </a:lnTo>
                  <a:lnTo>
                    <a:pt x="2765" y="57878"/>
                  </a:lnTo>
                  <a:lnTo>
                    <a:pt x="3160" y="55246"/>
                  </a:lnTo>
                  <a:lnTo>
                    <a:pt x="3643" y="52174"/>
                  </a:lnTo>
                  <a:lnTo>
                    <a:pt x="3950" y="49366"/>
                  </a:lnTo>
                  <a:lnTo>
                    <a:pt x="4652" y="45680"/>
                  </a:lnTo>
                  <a:lnTo>
                    <a:pt x="5003" y="42827"/>
                  </a:lnTo>
                  <a:lnTo>
                    <a:pt x="5223" y="40633"/>
                  </a:lnTo>
                  <a:lnTo>
                    <a:pt x="5442" y="38001"/>
                  </a:lnTo>
                  <a:lnTo>
                    <a:pt x="5486" y="35017"/>
                  </a:lnTo>
                  <a:lnTo>
                    <a:pt x="5223" y="31770"/>
                  </a:lnTo>
                  <a:lnTo>
                    <a:pt x="5179" y="31726"/>
                  </a:lnTo>
                  <a:lnTo>
                    <a:pt x="4521" y="28391"/>
                  </a:lnTo>
                  <a:lnTo>
                    <a:pt x="3643" y="25319"/>
                  </a:lnTo>
                  <a:lnTo>
                    <a:pt x="2546" y="21370"/>
                  </a:lnTo>
                  <a:lnTo>
                    <a:pt x="2327" y="19571"/>
                  </a:lnTo>
                  <a:lnTo>
                    <a:pt x="2678" y="19044"/>
                  </a:lnTo>
                  <a:lnTo>
                    <a:pt x="4170" y="18035"/>
                  </a:lnTo>
                  <a:lnTo>
                    <a:pt x="7197" y="17333"/>
                  </a:lnTo>
                  <a:lnTo>
                    <a:pt x="7241" y="17333"/>
                  </a:lnTo>
                  <a:lnTo>
                    <a:pt x="9260" y="16236"/>
                  </a:lnTo>
                  <a:lnTo>
                    <a:pt x="12419" y="14393"/>
                  </a:lnTo>
                  <a:lnTo>
                    <a:pt x="13209" y="13998"/>
                  </a:lnTo>
                  <a:lnTo>
                    <a:pt x="14087" y="13779"/>
                  </a:lnTo>
                  <a:lnTo>
                    <a:pt x="14174" y="13779"/>
                  </a:lnTo>
                  <a:lnTo>
                    <a:pt x="15315" y="12989"/>
                  </a:lnTo>
                  <a:lnTo>
                    <a:pt x="17246" y="11672"/>
                  </a:lnTo>
                  <a:lnTo>
                    <a:pt x="19967" y="10531"/>
                  </a:lnTo>
                  <a:lnTo>
                    <a:pt x="22161" y="9566"/>
                  </a:lnTo>
                  <a:lnTo>
                    <a:pt x="22204" y="9566"/>
                  </a:lnTo>
                  <a:lnTo>
                    <a:pt x="24179" y="8206"/>
                  </a:lnTo>
                  <a:lnTo>
                    <a:pt x="26198" y="6670"/>
                  </a:lnTo>
                  <a:lnTo>
                    <a:pt x="28611" y="4827"/>
                  </a:lnTo>
                  <a:lnTo>
                    <a:pt x="31068" y="2809"/>
                  </a:lnTo>
                  <a:lnTo>
                    <a:pt x="34052" y="307"/>
                  </a:lnTo>
                  <a:lnTo>
                    <a:pt x="34096" y="263"/>
                  </a:lnTo>
                  <a:lnTo>
                    <a:pt x="34096" y="176"/>
                  </a:lnTo>
                  <a:lnTo>
                    <a:pt x="34096" y="132"/>
                  </a:lnTo>
                  <a:lnTo>
                    <a:pt x="34052" y="44"/>
                  </a:lnTo>
                  <a:lnTo>
                    <a:pt x="34008"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 name="Google Shape;1451;p17"/>
            <p:cNvSpPr/>
            <p:nvPr/>
          </p:nvSpPr>
          <p:spPr>
            <a:xfrm>
              <a:off x="1355975" y="2603525"/>
              <a:ext cx="827175" cy="2027300"/>
            </a:xfrm>
            <a:custGeom>
              <a:rect b="b" l="l" r="r" t="t"/>
              <a:pathLst>
                <a:path extrusionOk="0" h="81092" w="33087">
                  <a:moveTo>
                    <a:pt x="32823" y="1"/>
                  </a:moveTo>
                  <a:lnTo>
                    <a:pt x="32779" y="45"/>
                  </a:lnTo>
                  <a:lnTo>
                    <a:pt x="32735" y="88"/>
                  </a:lnTo>
                  <a:lnTo>
                    <a:pt x="31989" y="2414"/>
                  </a:lnTo>
                  <a:lnTo>
                    <a:pt x="31463" y="3072"/>
                  </a:lnTo>
                  <a:lnTo>
                    <a:pt x="29663" y="4608"/>
                  </a:lnTo>
                  <a:lnTo>
                    <a:pt x="27250" y="6451"/>
                  </a:lnTo>
                  <a:lnTo>
                    <a:pt x="24881" y="8162"/>
                  </a:lnTo>
                  <a:lnTo>
                    <a:pt x="22774" y="9698"/>
                  </a:lnTo>
                  <a:lnTo>
                    <a:pt x="18693" y="11673"/>
                  </a:lnTo>
                  <a:lnTo>
                    <a:pt x="16499" y="13253"/>
                  </a:lnTo>
                  <a:lnTo>
                    <a:pt x="15183" y="14262"/>
                  </a:lnTo>
                  <a:lnTo>
                    <a:pt x="13867" y="14701"/>
                  </a:lnTo>
                  <a:lnTo>
                    <a:pt x="13823" y="14701"/>
                  </a:lnTo>
                  <a:lnTo>
                    <a:pt x="11716" y="15842"/>
                  </a:lnTo>
                  <a:lnTo>
                    <a:pt x="9873" y="17114"/>
                  </a:lnTo>
                  <a:lnTo>
                    <a:pt x="8074" y="18036"/>
                  </a:lnTo>
                  <a:lnTo>
                    <a:pt x="5617" y="18694"/>
                  </a:lnTo>
                  <a:lnTo>
                    <a:pt x="5573" y="18694"/>
                  </a:lnTo>
                  <a:lnTo>
                    <a:pt x="3642" y="19703"/>
                  </a:lnTo>
                  <a:lnTo>
                    <a:pt x="2107" y="20668"/>
                  </a:lnTo>
                  <a:lnTo>
                    <a:pt x="1492" y="21239"/>
                  </a:lnTo>
                  <a:lnTo>
                    <a:pt x="1448" y="21283"/>
                  </a:lnTo>
                  <a:lnTo>
                    <a:pt x="1273" y="21897"/>
                  </a:lnTo>
                  <a:lnTo>
                    <a:pt x="1273" y="21985"/>
                  </a:lnTo>
                  <a:lnTo>
                    <a:pt x="3116" y="27294"/>
                  </a:lnTo>
                  <a:lnTo>
                    <a:pt x="3993" y="30454"/>
                  </a:lnTo>
                  <a:lnTo>
                    <a:pt x="4213" y="31463"/>
                  </a:lnTo>
                  <a:lnTo>
                    <a:pt x="4432" y="32472"/>
                  </a:lnTo>
                  <a:lnTo>
                    <a:pt x="4608" y="33481"/>
                  </a:lnTo>
                  <a:lnTo>
                    <a:pt x="4739" y="34535"/>
                  </a:lnTo>
                  <a:lnTo>
                    <a:pt x="4827" y="35544"/>
                  </a:lnTo>
                  <a:lnTo>
                    <a:pt x="4871" y="36553"/>
                  </a:lnTo>
                  <a:lnTo>
                    <a:pt x="4915" y="37562"/>
                  </a:lnTo>
                  <a:lnTo>
                    <a:pt x="4915" y="38572"/>
                  </a:lnTo>
                  <a:lnTo>
                    <a:pt x="4871" y="40590"/>
                  </a:lnTo>
                  <a:lnTo>
                    <a:pt x="4695" y="42652"/>
                  </a:lnTo>
                  <a:lnTo>
                    <a:pt x="4520" y="44671"/>
                  </a:lnTo>
                  <a:lnTo>
                    <a:pt x="4301" y="46777"/>
                  </a:lnTo>
                  <a:lnTo>
                    <a:pt x="4257" y="47523"/>
                  </a:lnTo>
                  <a:lnTo>
                    <a:pt x="3686" y="50814"/>
                  </a:lnTo>
                  <a:lnTo>
                    <a:pt x="3247" y="53754"/>
                  </a:lnTo>
                  <a:lnTo>
                    <a:pt x="2809" y="57001"/>
                  </a:lnTo>
                  <a:lnTo>
                    <a:pt x="2282" y="60468"/>
                  </a:lnTo>
                  <a:lnTo>
                    <a:pt x="1799" y="62530"/>
                  </a:lnTo>
                  <a:lnTo>
                    <a:pt x="1097" y="64944"/>
                  </a:lnTo>
                  <a:lnTo>
                    <a:pt x="439" y="67620"/>
                  </a:lnTo>
                  <a:lnTo>
                    <a:pt x="439" y="67664"/>
                  </a:lnTo>
                  <a:lnTo>
                    <a:pt x="395" y="69200"/>
                  </a:lnTo>
                  <a:lnTo>
                    <a:pt x="88" y="73237"/>
                  </a:lnTo>
                  <a:lnTo>
                    <a:pt x="0" y="75255"/>
                  </a:lnTo>
                  <a:lnTo>
                    <a:pt x="0" y="75299"/>
                  </a:lnTo>
                  <a:lnTo>
                    <a:pt x="395" y="76879"/>
                  </a:lnTo>
                  <a:lnTo>
                    <a:pt x="439" y="77011"/>
                  </a:lnTo>
                  <a:lnTo>
                    <a:pt x="5222" y="81048"/>
                  </a:lnTo>
                  <a:lnTo>
                    <a:pt x="5310" y="81092"/>
                  </a:lnTo>
                  <a:lnTo>
                    <a:pt x="5398" y="81048"/>
                  </a:lnTo>
                  <a:lnTo>
                    <a:pt x="5441" y="81004"/>
                  </a:lnTo>
                  <a:lnTo>
                    <a:pt x="5485" y="80960"/>
                  </a:lnTo>
                  <a:lnTo>
                    <a:pt x="5485" y="80916"/>
                  </a:lnTo>
                  <a:lnTo>
                    <a:pt x="5485" y="80828"/>
                  </a:lnTo>
                  <a:lnTo>
                    <a:pt x="5441" y="80784"/>
                  </a:lnTo>
                  <a:lnTo>
                    <a:pt x="702" y="76747"/>
                  </a:lnTo>
                  <a:lnTo>
                    <a:pt x="351" y="75255"/>
                  </a:lnTo>
                  <a:lnTo>
                    <a:pt x="439" y="73281"/>
                  </a:lnTo>
                  <a:lnTo>
                    <a:pt x="746" y="69200"/>
                  </a:lnTo>
                  <a:lnTo>
                    <a:pt x="790" y="67664"/>
                  </a:lnTo>
                  <a:lnTo>
                    <a:pt x="1404" y="65031"/>
                  </a:lnTo>
                  <a:lnTo>
                    <a:pt x="2150" y="62618"/>
                  </a:lnTo>
                  <a:lnTo>
                    <a:pt x="2633" y="60556"/>
                  </a:lnTo>
                  <a:lnTo>
                    <a:pt x="3160" y="57045"/>
                  </a:lnTo>
                  <a:lnTo>
                    <a:pt x="3598" y="53798"/>
                  </a:lnTo>
                  <a:lnTo>
                    <a:pt x="4037" y="50902"/>
                  </a:lnTo>
                  <a:lnTo>
                    <a:pt x="4564" y="47567"/>
                  </a:lnTo>
                  <a:lnTo>
                    <a:pt x="4652" y="46821"/>
                  </a:lnTo>
                  <a:lnTo>
                    <a:pt x="4871" y="44715"/>
                  </a:lnTo>
                  <a:lnTo>
                    <a:pt x="5047" y="42652"/>
                  </a:lnTo>
                  <a:lnTo>
                    <a:pt x="5222" y="40590"/>
                  </a:lnTo>
                  <a:lnTo>
                    <a:pt x="5266" y="38528"/>
                  </a:lnTo>
                  <a:lnTo>
                    <a:pt x="5266" y="37518"/>
                  </a:lnTo>
                  <a:lnTo>
                    <a:pt x="5222" y="36509"/>
                  </a:lnTo>
                  <a:lnTo>
                    <a:pt x="5178" y="35500"/>
                  </a:lnTo>
                  <a:lnTo>
                    <a:pt x="5090" y="34447"/>
                  </a:lnTo>
                  <a:lnTo>
                    <a:pt x="4959" y="33438"/>
                  </a:lnTo>
                  <a:lnTo>
                    <a:pt x="4783" y="32428"/>
                  </a:lnTo>
                  <a:lnTo>
                    <a:pt x="4564" y="31375"/>
                  </a:lnTo>
                  <a:lnTo>
                    <a:pt x="4301" y="30366"/>
                  </a:lnTo>
                  <a:lnTo>
                    <a:pt x="3423" y="27207"/>
                  </a:lnTo>
                  <a:lnTo>
                    <a:pt x="1624" y="21941"/>
                  </a:lnTo>
                  <a:lnTo>
                    <a:pt x="1755" y="21458"/>
                  </a:lnTo>
                  <a:lnTo>
                    <a:pt x="2326" y="20932"/>
                  </a:lnTo>
                  <a:lnTo>
                    <a:pt x="3818" y="20010"/>
                  </a:lnTo>
                  <a:lnTo>
                    <a:pt x="5705" y="19001"/>
                  </a:lnTo>
                  <a:lnTo>
                    <a:pt x="8206" y="18387"/>
                  </a:lnTo>
                  <a:lnTo>
                    <a:pt x="8206" y="18343"/>
                  </a:lnTo>
                  <a:lnTo>
                    <a:pt x="10049" y="17421"/>
                  </a:lnTo>
                  <a:lnTo>
                    <a:pt x="11892" y="16149"/>
                  </a:lnTo>
                  <a:lnTo>
                    <a:pt x="13954" y="15008"/>
                  </a:lnTo>
                  <a:lnTo>
                    <a:pt x="15315" y="14613"/>
                  </a:lnTo>
                  <a:lnTo>
                    <a:pt x="15402" y="14569"/>
                  </a:lnTo>
                  <a:lnTo>
                    <a:pt x="16719" y="13516"/>
                  </a:lnTo>
                  <a:lnTo>
                    <a:pt x="18869" y="11980"/>
                  </a:lnTo>
                  <a:lnTo>
                    <a:pt x="22906" y="10005"/>
                  </a:lnTo>
                  <a:lnTo>
                    <a:pt x="22950" y="9962"/>
                  </a:lnTo>
                  <a:lnTo>
                    <a:pt x="25100" y="8470"/>
                  </a:lnTo>
                  <a:lnTo>
                    <a:pt x="27469" y="6758"/>
                  </a:lnTo>
                  <a:lnTo>
                    <a:pt x="29883" y="4871"/>
                  </a:lnTo>
                  <a:lnTo>
                    <a:pt x="31726" y="3336"/>
                  </a:lnTo>
                  <a:lnTo>
                    <a:pt x="31726" y="3292"/>
                  </a:lnTo>
                  <a:lnTo>
                    <a:pt x="32296" y="2590"/>
                  </a:lnTo>
                  <a:lnTo>
                    <a:pt x="32296" y="2546"/>
                  </a:lnTo>
                  <a:lnTo>
                    <a:pt x="33042" y="220"/>
                  </a:lnTo>
                  <a:lnTo>
                    <a:pt x="33086" y="132"/>
                  </a:lnTo>
                  <a:lnTo>
                    <a:pt x="33042" y="88"/>
                  </a:lnTo>
                  <a:lnTo>
                    <a:pt x="32998"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 name="Google Shape;1452;p17"/>
            <p:cNvSpPr/>
            <p:nvPr/>
          </p:nvSpPr>
          <p:spPr>
            <a:xfrm>
              <a:off x="1323050" y="2546475"/>
              <a:ext cx="796475" cy="2115075"/>
            </a:xfrm>
            <a:custGeom>
              <a:rect b="b" l="l" r="r" t="t"/>
              <a:pathLst>
                <a:path extrusionOk="0" h="84603" w="31859">
                  <a:moveTo>
                    <a:pt x="31639" y="1"/>
                  </a:moveTo>
                  <a:lnTo>
                    <a:pt x="31595" y="45"/>
                  </a:lnTo>
                  <a:lnTo>
                    <a:pt x="31288" y="352"/>
                  </a:lnTo>
                  <a:lnTo>
                    <a:pt x="31244" y="440"/>
                  </a:lnTo>
                  <a:lnTo>
                    <a:pt x="30322" y="3775"/>
                  </a:lnTo>
                  <a:lnTo>
                    <a:pt x="29006" y="6276"/>
                  </a:lnTo>
                  <a:lnTo>
                    <a:pt x="25890" y="8689"/>
                  </a:lnTo>
                  <a:lnTo>
                    <a:pt x="23609" y="10357"/>
                  </a:lnTo>
                  <a:lnTo>
                    <a:pt x="20361" y="12200"/>
                  </a:lnTo>
                  <a:lnTo>
                    <a:pt x="17992" y="14043"/>
                  </a:lnTo>
                  <a:lnTo>
                    <a:pt x="16456" y="15315"/>
                  </a:lnTo>
                  <a:lnTo>
                    <a:pt x="14525" y="16061"/>
                  </a:lnTo>
                  <a:lnTo>
                    <a:pt x="14481" y="16061"/>
                  </a:lnTo>
                  <a:lnTo>
                    <a:pt x="10752" y="18518"/>
                  </a:lnTo>
                  <a:lnTo>
                    <a:pt x="8952" y="19484"/>
                  </a:lnTo>
                  <a:lnTo>
                    <a:pt x="6890" y="20010"/>
                  </a:lnTo>
                  <a:lnTo>
                    <a:pt x="6802" y="20010"/>
                  </a:lnTo>
                  <a:lnTo>
                    <a:pt x="3862" y="21722"/>
                  </a:lnTo>
                  <a:lnTo>
                    <a:pt x="1229" y="23258"/>
                  </a:lnTo>
                  <a:lnTo>
                    <a:pt x="835" y="23433"/>
                  </a:lnTo>
                  <a:lnTo>
                    <a:pt x="747" y="23477"/>
                  </a:lnTo>
                  <a:lnTo>
                    <a:pt x="703" y="23521"/>
                  </a:lnTo>
                  <a:lnTo>
                    <a:pt x="703" y="23609"/>
                  </a:lnTo>
                  <a:lnTo>
                    <a:pt x="747" y="23696"/>
                  </a:lnTo>
                  <a:lnTo>
                    <a:pt x="1624" y="24837"/>
                  </a:lnTo>
                  <a:lnTo>
                    <a:pt x="3380" y="30454"/>
                  </a:lnTo>
                  <a:lnTo>
                    <a:pt x="4126" y="33262"/>
                  </a:lnTo>
                  <a:lnTo>
                    <a:pt x="4652" y="36641"/>
                  </a:lnTo>
                  <a:lnTo>
                    <a:pt x="4784" y="40327"/>
                  </a:lnTo>
                  <a:lnTo>
                    <a:pt x="4696" y="43881"/>
                  </a:lnTo>
                  <a:lnTo>
                    <a:pt x="4608" y="45154"/>
                  </a:lnTo>
                  <a:lnTo>
                    <a:pt x="4521" y="46382"/>
                  </a:lnTo>
                  <a:lnTo>
                    <a:pt x="4301" y="48840"/>
                  </a:lnTo>
                  <a:lnTo>
                    <a:pt x="3994" y="51297"/>
                  </a:lnTo>
                  <a:lnTo>
                    <a:pt x="3687" y="53667"/>
                  </a:lnTo>
                  <a:lnTo>
                    <a:pt x="3292" y="56431"/>
                  </a:lnTo>
                  <a:lnTo>
                    <a:pt x="2985" y="59195"/>
                  </a:lnTo>
                  <a:lnTo>
                    <a:pt x="2590" y="61653"/>
                  </a:lnTo>
                  <a:lnTo>
                    <a:pt x="2283" y="63276"/>
                  </a:lnTo>
                  <a:lnTo>
                    <a:pt x="1668" y="65514"/>
                  </a:lnTo>
                  <a:lnTo>
                    <a:pt x="1098" y="67577"/>
                  </a:lnTo>
                  <a:lnTo>
                    <a:pt x="703" y="69551"/>
                  </a:lnTo>
                  <a:lnTo>
                    <a:pt x="352" y="71394"/>
                  </a:lnTo>
                  <a:lnTo>
                    <a:pt x="132" y="73106"/>
                  </a:lnTo>
                  <a:lnTo>
                    <a:pt x="45" y="74685"/>
                  </a:lnTo>
                  <a:lnTo>
                    <a:pt x="1" y="75431"/>
                  </a:lnTo>
                  <a:lnTo>
                    <a:pt x="45" y="76133"/>
                  </a:lnTo>
                  <a:lnTo>
                    <a:pt x="45" y="76835"/>
                  </a:lnTo>
                  <a:lnTo>
                    <a:pt x="132" y="77450"/>
                  </a:lnTo>
                  <a:lnTo>
                    <a:pt x="132" y="77494"/>
                  </a:lnTo>
                  <a:lnTo>
                    <a:pt x="791" y="79688"/>
                  </a:lnTo>
                  <a:lnTo>
                    <a:pt x="835" y="79731"/>
                  </a:lnTo>
                  <a:lnTo>
                    <a:pt x="1361" y="80653"/>
                  </a:lnTo>
                  <a:lnTo>
                    <a:pt x="1405" y="80741"/>
                  </a:lnTo>
                  <a:lnTo>
                    <a:pt x="6364" y="84602"/>
                  </a:lnTo>
                  <a:lnTo>
                    <a:pt x="6539" y="84602"/>
                  </a:lnTo>
                  <a:lnTo>
                    <a:pt x="6627" y="84558"/>
                  </a:lnTo>
                  <a:lnTo>
                    <a:pt x="6627" y="84471"/>
                  </a:lnTo>
                  <a:lnTo>
                    <a:pt x="6627" y="84427"/>
                  </a:lnTo>
                  <a:lnTo>
                    <a:pt x="6627" y="84339"/>
                  </a:lnTo>
                  <a:lnTo>
                    <a:pt x="6583" y="84295"/>
                  </a:lnTo>
                  <a:lnTo>
                    <a:pt x="1668" y="80477"/>
                  </a:lnTo>
                  <a:lnTo>
                    <a:pt x="1142" y="79556"/>
                  </a:lnTo>
                  <a:lnTo>
                    <a:pt x="484" y="77406"/>
                  </a:lnTo>
                  <a:lnTo>
                    <a:pt x="396" y="76748"/>
                  </a:lnTo>
                  <a:lnTo>
                    <a:pt x="396" y="76089"/>
                  </a:lnTo>
                  <a:lnTo>
                    <a:pt x="352" y="75387"/>
                  </a:lnTo>
                  <a:lnTo>
                    <a:pt x="396" y="74685"/>
                  </a:lnTo>
                  <a:lnTo>
                    <a:pt x="484" y="73106"/>
                  </a:lnTo>
                  <a:lnTo>
                    <a:pt x="703" y="71438"/>
                  </a:lnTo>
                  <a:lnTo>
                    <a:pt x="1054" y="69595"/>
                  </a:lnTo>
                  <a:lnTo>
                    <a:pt x="1449" y="67664"/>
                  </a:lnTo>
                  <a:lnTo>
                    <a:pt x="2019" y="65558"/>
                  </a:lnTo>
                  <a:lnTo>
                    <a:pt x="2634" y="63364"/>
                  </a:lnTo>
                  <a:lnTo>
                    <a:pt x="2941" y="61697"/>
                  </a:lnTo>
                  <a:lnTo>
                    <a:pt x="3336" y="59239"/>
                  </a:lnTo>
                  <a:lnTo>
                    <a:pt x="3643" y="56475"/>
                  </a:lnTo>
                  <a:lnTo>
                    <a:pt x="3994" y="53754"/>
                  </a:lnTo>
                  <a:lnTo>
                    <a:pt x="4345" y="51341"/>
                  </a:lnTo>
                  <a:lnTo>
                    <a:pt x="4652" y="48884"/>
                  </a:lnTo>
                  <a:lnTo>
                    <a:pt x="4872" y="46382"/>
                  </a:lnTo>
                  <a:lnTo>
                    <a:pt x="4959" y="45154"/>
                  </a:lnTo>
                  <a:lnTo>
                    <a:pt x="5047" y="43925"/>
                  </a:lnTo>
                  <a:lnTo>
                    <a:pt x="5135" y="40327"/>
                  </a:lnTo>
                  <a:lnTo>
                    <a:pt x="5003" y="36597"/>
                  </a:lnTo>
                  <a:lnTo>
                    <a:pt x="4433" y="33218"/>
                  </a:lnTo>
                  <a:lnTo>
                    <a:pt x="3687" y="30366"/>
                  </a:lnTo>
                  <a:lnTo>
                    <a:pt x="2590" y="26768"/>
                  </a:lnTo>
                  <a:lnTo>
                    <a:pt x="1932" y="24706"/>
                  </a:lnTo>
                  <a:lnTo>
                    <a:pt x="1932" y="24662"/>
                  </a:lnTo>
                  <a:lnTo>
                    <a:pt x="1186" y="23652"/>
                  </a:lnTo>
                  <a:lnTo>
                    <a:pt x="1361" y="23565"/>
                  </a:lnTo>
                  <a:lnTo>
                    <a:pt x="1405" y="23565"/>
                  </a:lnTo>
                  <a:lnTo>
                    <a:pt x="4038" y="22029"/>
                  </a:lnTo>
                  <a:lnTo>
                    <a:pt x="6978" y="20318"/>
                  </a:lnTo>
                  <a:lnTo>
                    <a:pt x="9040" y="19791"/>
                  </a:lnTo>
                  <a:lnTo>
                    <a:pt x="9084" y="19791"/>
                  </a:lnTo>
                  <a:lnTo>
                    <a:pt x="10927" y="18826"/>
                  </a:lnTo>
                  <a:lnTo>
                    <a:pt x="14657" y="16368"/>
                  </a:lnTo>
                  <a:lnTo>
                    <a:pt x="16632" y="15622"/>
                  </a:lnTo>
                  <a:lnTo>
                    <a:pt x="16675" y="15578"/>
                  </a:lnTo>
                  <a:lnTo>
                    <a:pt x="18211" y="14306"/>
                  </a:lnTo>
                  <a:lnTo>
                    <a:pt x="20537" y="12463"/>
                  </a:lnTo>
                  <a:lnTo>
                    <a:pt x="23784" y="10664"/>
                  </a:lnTo>
                  <a:lnTo>
                    <a:pt x="26110" y="8996"/>
                  </a:lnTo>
                  <a:lnTo>
                    <a:pt x="29225" y="6539"/>
                  </a:lnTo>
                  <a:lnTo>
                    <a:pt x="29269" y="6495"/>
                  </a:lnTo>
                  <a:lnTo>
                    <a:pt x="30673" y="3906"/>
                  </a:lnTo>
                  <a:lnTo>
                    <a:pt x="30673" y="3862"/>
                  </a:lnTo>
                  <a:lnTo>
                    <a:pt x="31551" y="571"/>
                  </a:lnTo>
                  <a:lnTo>
                    <a:pt x="31814" y="308"/>
                  </a:lnTo>
                  <a:lnTo>
                    <a:pt x="31858" y="264"/>
                  </a:lnTo>
                  <a:lnTo>
                    <a:pt x="31858" y="176"/>
                  </a:lnTo>
                  <a:lnTo>
                    <a:pt x="31858" y="133"/>
                  </a:lnTo>
                  <a:lnTo>
                    <a:pt x="31814" y="45"/>
                  </a:lnTo>
                  <a:lnTo>
                    <a:pt x="31770"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 name="Google Shape;1453;p17"/>
            <p:cNvSpPr/>
            <p:nvPr/>
          </p:nvSpPr>
          <p:spPr>
            <a:xfrm>
              <a:off x="1713600" y="2496025"/>
              <a:ext cx="349975" cy="388375"/>
            </a:xfrm>
            <a:custGeom>
              <a:rect b="b" l="l" r="r" t="t"/>
              <a:pathLst>
                <a:path extrusionOk="0" h="15535" w="13999">
                  <a:moveTo>
                    <a:pt x="13735" y="0"/>
                  </a:moveTo>
                  <a:lnTo>
                    <a:pt x="12901" y="483"/>
                  </a:lnTo>
                  <a:lnTo>
                    <a:pt x="9127" y="3116"/>
                  </a:lnTo>
                  <a:lnTo>
                    <a:pt x="7284" y="4169"/>
                  </a:lnTo>
                  <a:lnTo>
                    <a:pt x="5485" y="5310"/>
                  </a:lnTo>
                  <a:lnTo>
                    <a:pt x="5441" y="5354"/>
                  </a:lnTo>
                  <a:lnTo>
                    <a:pt x="5441" y="5442"/>
                  </a:lnTo>
                  <a:lnTo>
                    <a:pt x="4739" y="8864"/>
                  </a:lnTo>
                  <a:lnTo>
                    <a:pt x="4432" y="10927"/>
                  </a:lnTo>
                  <a:lnTo>
                    <a:pt x="4257" y="11629"/>
                  </a:lnTo>
                  <a:lnTo>
                    <a:pt x="2019" y="13823"/>
                  </a:lnTo>
                  <a:lnTo>
                    <a:pt x="659" y="14964"/>
                  </a:lnTo>
                  <a:lnTo>
                    <a:pt x="88" y="15183"/>
                  </a:lnTo>
                  <a:lnTo>
                    <a:pt x="44" y="15227"/>
                  </a:lnTo>
                  <a:lnTo>
                    <a:pt x="0" y="15271"/>
                  </a:lnTo>
                  <a:lnTo>
                    <a:pt x="0" y="15359"/>
                  </a:lnTo>
                  <a:lnTo>
                    <a:pt x="0" y="15402"/>
                  </a:lnTo>
                  <a:lnTo>
                    <a:pt x="44" y="15490"/>
                  </a:lnTo>
                  <a:lnTo>
                    <a:pt x="176" y="15534"/>
                  </a:lnTo>
                  <a:lnTo>
                    <a:pt x="220" y="15534"/>
                  </a:lnTo>
                  <a:lnTo>
                    <a:pt x="834" y="15315"/>
                  </a:lnTo>
                  <a:lnTo>
                    <a:pt x="878" y="15271"/>
                  </a:lnTo>
                  <a:lnTo>
                    <a:pt x="2282" y="14086"/>
                  </a:lnTo>
                  <a:lnTo>
                    <a:pt x="4520" y="11848"/>
                  </a:lnTo>
                  <a:lnTo>
                    <a:pt x="4564" y="11760"/>
                  </a:lnTo>
                  <a:lnTo>
                    <a:pt x="4783" y="11014"/>
                  </a:lnTo>
                  <a:lnTo>
                    <a:pt x="4783" y="10971"/>
                  </a:lnTo>
                  <a:lnTo>
                    <a:pt x="5090" y="8952"/>
                  </a:lnTo>
                  <a:lnTo>
                    <a:pt x="5749" y="5573"/>
                  </a:lnTo>
                  <a:lnTo>
                    <a:pt x="7460" y="4476"/>
                  </a:lnTo>
                  <a:lnTo>
                    <a:pt x="9303" y="3379"/>
                  </a:lnTo>
                  <a:lnTo>
                    <a:pt x="13077" y="790"/>
                  </a:lnTo>
                  <a:lnTo>
                    <a:pt x="13910" y="308"/>
                  </a:lnTo>
                  <a:lnTo>
                    <a:pt x="13954" y="264"/>
                  </a:lnTo>
                  <a:lnTo>
                    <a:pt x="13998" y="220"/>
                  </a:lnTo>
                  <a:lnTo>
                    <a:pt x="13998" y="132"/>
                  </a:lnTo>
                  <a:lnTo>
                    <a:pt x="13954" y="88"/>
                  </a:lnTo>
                  <a:lnTo>
                    <a:pt x="13910" y="44"/>
                  </a:lnTo>
                  <a:lnTo>
                    <a:pt x="13867"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 name="Google Shape;1454;p17"/>
            <p:cNvSpPr/>
            <p:nvPr/>
          </p:nvSpPr>
          <p:spPr>
            <a:xfrm>
              <a:off x="1630225" y="2470800"/>
              <a:ext cx="405925" cy="425650"/>
            </a:xfrm>
            <a:custGeom>
              <a:rect b="b" l="l" r="r" t="t"/>
              <a:pathLst>
                <a:path extrusionOk="0" h="17026" w="16237">
                  <a:moveTo>
                    <a:pt x="16017" y="0"/>
                  </a:moveTo>
                  <a:lnTo>
                    <a:pt x="15973" y="44"/>
                  </a:lnTo>
                  <a:lnTo>
                    <a:pt x="12857" y="2106"/>
                  </a:lnTo>
                  <a:lnTo>
                    <a:pt x="10532" y="3511"/>
                  </a:lnTo>
                  <a:lnTo>
                    <a:pt x="8513" y="4739"/>
                  </a:lnTo>
                  <a:lnTo>
                    <a:pt x="6495" y="6187"/>
                  </a:lnTo>
                  <a:lnTo>
                    <a:pt x="4388" y="7591"/>
                  </a:lnTo>
                  <a:lnTo>
                    <a:pt x="4345" y="7635"/>
                  </a:lnTo>
                  <a:lnTo>
                    <a:pt x="3862" y="8206"/>
                  </a:lnTo>
                  <a:lnTo>
                    <a:pt x="3818" y="8337"/>
                  </a:lnTo>
                  <a:lnTo>
                    <a:pt x="3467" y="11497"/>
                  </a:lnTo>
                  <a:lnTo>
                    <a:pt x="3291" y="13954"/>
                  </a:lnTo>
                  <a:lnTo>
                    <a:pt x="3204" y="14700"/>
                  </a:lnTo>
                  <a:lnTo>
                    <a:pt x="2984" y="15007"/>
                  </a:lnTo>
                  <a:lnTo>
                    <a:pt x="1273" y="15841"/>
                  </a:lnTo>
                  <a:lnTo>
                    <a:pt x="88" y="16719"/>
                  </a:lnTo>
                  <a:lnTo>
                    <a:pt x="44" y="16762"/>
                  </a:lnTo>
                  <a:lnTo>
                    <a:pt x="0" y="16850"/>
                  </a:lnTo>
                  <a:lnTo>
                    <a:pt x="0" y="16894"/>
                  </a:lnTo>
                  <a:lnTo>
                    <a:pt x="44" y="16982"/>
                  </a:lnTo>
                  <a:lnTo>
                    <a:pt x="88" y="17026"/>
                  </a:lnTo>
                  <a:lnTo>
                    <a:pt x="308" y="17026"/>
                  </a:lnTo>
                  <a:lnTo>
                    <a:pt x="1448" y="16148"/>
                  </a:lnTo>
                  <a:lnTo>
                    <a:pt x="3160" y="15271"/>
                  </a:lnTo>
                  <a:lnTo>
                    <a:pt x="3248" y="15227"/>
                  </a:lnTo>
                  <a:lnTo>
                    <a:pt x="3511" y="14876"/>
                  </a:lnTo>
                  <a:lnTo>
                    <a:pt x="3511" y="14832"/>
                  </a:lnTo>
                  <a:lnTo>
                    <a:pt x="3642" y="13998"/>
                  </a:lnTo>
                  <a:lnTo>
                    <a:pt x="3818" y="11541"/>
                  </a:lnTo>
                  <a:lnTo>
                    <a:pt x="4125" y="8425"/>
                  </a:lnTo>
                  <a:lnTo>
                    <a:pt x="4608" y="7899"/>
                  </a:lnTo>
                  <a:lnTo>
                    <a:pt x="6714" y="6451"/>
                  </a:lnTo>
                  <a:lnTo>
                    <a:pt x="8689" y="5046"/>
                  </a:lnTo>
                  <a:lnTo>
                    <a:pt x="10707" y="3818"/>
                  </a:lnTo>
                  <a:lnTo>
                    <a:pt x="13033" y="2414"/>
                  </a:lnTo>
                  <a:lnTo>
                    <a:pt x="16148" y="307"/>
                  </a:lnTo>
                  <a:lnTo>
                    <a:pt x="16192" y="263"/>
                  </a:lnTo>
                  <a:lnTo>
                    <a:pt x="16236" y="220"/>
                  </a:lnTo>
                  <a:lnTo>
                    <a:pt x="16236" y="132"/>
                  </a:lnTo>
                  <a:lnTo>
                    <a:pt x="16192" y="88"/>
                  </a:lnTo>
                  <a:lnTo>
                    <a:pt x="16148" y="44"/>
                  </a:lnTo>
                  <a:lnTo>
                    <a:pt x="16105"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 name="Google Shape;1455;p17"/>
            <p:cNvSpPr/>
            <p:nvPr/>
          </p:nvSpPr>
          <p:spPr>
            <a:xfrm>
              <a:off x="1524900" y="2445550"/>
              <a:ext cx="483825" cy="495875"/>
            </a:xfrm>
            <a:custGeom>
              <a:rect b="b" l="l" r="r" t="t"/>
              <a:pathLst>
                <a:path extrusionOk="0" h="19835" w="19353">
                  <a:moveTo>
                    <a:pt x="19133" y="1"/>
                  </a:moveTo>
                  <a:lnTo>
                    <a:pt x="19089" y="45"/>
                  </a:lnTo>
                  <a:lnTo>
                    <a:pt x="15929" y="2107"/>
                  </a:lnTo>
                  <a:lnTo>
                    <a:pt x="14130" y="3204"/>
                  </a:lnTo>
                  <a:lnTo>
                    <a:pt x="11892" y="4521"/>
                  </a:lnTo>
                  <a:lnTo>
                    <a:pt x="9874" y="5881"/>
                  </a:lnTo>
                  <a:lnTo>
                    <a:pt x="7812" y="7066"/>
                  </a:lnTo>
                  <a:lnTo>
                    <a:pt x="5881" y="8250"/>
                  </a:lnTo>
                  <a:lnTo>
                    <a:pt x="3818" y="9611"/>
                  </a:lnTo>
                  <a:lnTo>
                    <a:pt x="3775" y="9611"/>
                  </a:lnTo>
                  <a:lnTo>
                    <a:pt x="3424" y="9962"/>
                  </a:lnTo>
                  <a:lnTo>
                    <a:pt x="3380" y="10050"/>
                  </a:lnTo>
                  <a:lnTo>
                    <a:pt x="3380" y="10093"/>
                  </a:lnTo>
                  <a:lnTo>
                    <a:pt x="3380" y="14569"/>
                  </a:lnTo>
                  <a:lnTo>
                    <a:pt x="3511" y="16412"/>
                  </a:lnTo>
                  <a:lnTo>
                    <a:pt x="3292" y="17158"/>
                  </a:lnTo>
                  <a:lnTo>
                    <a:pt x="747" y="19221"/>
                  </a:lnTo>
                  <a:lnTo>
                    <a:pt x="133" y="19484"/>
                  </a:lnTo>
                  <a:lnTo>
                    <a:pt x="45" y="19528"/>
                  </a:lnTo>
                  <a:lnTo>
                    <a:pt x="45" y="19615"/>
                  </a:lnTo>
                  <a:lnTo>
                    <a:pt x="1" y="19659"/>
                  </a:lnTo>
                  <a:lnTo>
                    <a:pt x="45" y="19747"/>
                  </a:lnTo>
                  <a:lnTo>
                    <a:pt x="89" y="19791"/>
                  </a:lnTo>
                  <a:lnTo>
                    <a:pt x="176" y="19835"/>
                  </a:lnTo>
                  <a:lnTo>
                    <a:pt x="264" y="19835"/>
                  </a:lnTo>
                  <a:lnTo>
                    <a:pt x="878" y="19528"/>
                  </a:lnTo>
                  <a:lnTo>
                    <a:pt x="922" y="19528"/>
                  </a:lnTo>
                  <a:lnTo>
                    <a:pt x="3555" y="17378"/>
                  </a:lnTo>
                  <a:lnTo>
                    <a:pt x="3643" y="17290"/>
                  </a:lnTo>
                  <a:lnTo>
                    <a:pt x="3818" y="16500"/>
                  </a:lnTo>
                  <a:lnTo>
                    <a:pt x="3862" y="16456"/>
                  </a:lnTo>
                  <a:lnTo>
                    <a:pt x="3731" y="14525"/>
                  </a:lnTo>
                  <a:lnTo>
                    <a:pt x="3731" y="10181"/>
                  </a:lnTo>
                  <a:lnTo>
                    <a:pt x="4038" y="9874"/>
                  </a:lnTo>
                  <a:lnTo>
                    <a:pt x="6056" y="8558"/>
                  </a:lnTo>
                  <a:lnTo>
                    <a:pt x="7987" y="7373"/>
                  </a:lnTo>
                  <a:lnTo>
                    <a:pt x="10050" y="6188"/>
                  </a:lnTo>
                  <a:lnTo>
                    <a:pt x="12068" y="4828"/>
                  </a:lnTo>
                  <a:lnTo>
                    <a:pt x="14306" y="3511"/>
                  </a:lnTo>
                  <a:lnTo>
                    <a:pt x="16105" y="2370"/>
                  </a:lnTo>
                  <a:lnTo>
                    <a:pt x="19264" y="308"/>
                  </a:lnTo>
                  <a:lnTo>
                    <a:pt x="19308" y="264"/>
                  </a:lnTo>
                  <a:lnTo>
                    <a:pt x="19352" y="220"/>
                  </a:lnTo>
                  <a:lnTo>
                    <a:pt x="19352" y="133"/>
                  </a:lnTo>
                  <a:lnTo>
                    <a:pt x="19308" y="89"/>
                  </a:lnTo>
                  <a:lnTo>
                    <a:pt x="19264" y="45"/>
                  </a:lnTo>
                  <a:lnTo>
                    <a:pt x="19221"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 name="Google Shape;1456;p17"/>
            <p:cNvSpPr/>
            <p:nvPr/>
          </p:nvSpPr>
          <p:spPr>
            <a:xfrm>
              <a:off x="399375" y="2885450"/>
              <a:ext cx="584725" cy="1657625"/>
            </a:xfrm>
            <a:custGeom>
              <a:rect b="b" l="l" r="r" t="t"/>
              <a:pathLst>
                <a:path extrusionOk="0" h="66305" w="23389">
                  <a:moveTo>
                    <a:pt x="966" y="1"/>
                  </a:moveTo>
                  <a:lnTo>
                    <a:pt x="922" y="45"/>
                  </a:lnTo>
                  <a:lnTo>
                    <a:pt x="834" y="89"/>
                  </a:lnTo>
                  <a:lnTo>
                    <a:pt x="834" y="133"/>
                  </a:lnTo>
                  <a:lnTo>
                    <a:pt x="308" y="1449"/>
                  </a:lnTo>
                  <a:lnTo>
                    <a:pt x="88" y="2195"/>
                  </a:lnTo>
                  <a:lnTo>
                    <a:pt x="0" y="2502"/>
                  </a:lnTo>
                  <a:lnTo>
                    <a:pt x="0" y="2590"/>
                  </a:lnTo>
                  <a:lnTo>
                    <a:pt x="351" y="5091"/>
                  </a:lnTo>
                  <a:lnTo>
                    <a:pt x="351" y="5135"/>
                  </a:lnTo>
                  <a:lnTo>
                    <a:pt x="1317" y="7241"/>
                  </a:lnTo>
                  <a:lnTo>
                    <a:pt x="1624" y="8601"/>
                  </a:lnTo>
                  <a:lnTo>
                    <a:pt x="1668" y="8645"/>
                  </a:lnTo>
                  <a:lnTo>
                    <a:pt x="3379" y="12770"/>
                  </a:lnTo>
                  <a:lnTo>
                    <a:pt x="4696" y="15710"/>
                  </a:lnTo>
                  <a:lnTo>
                    <a:pt x="5837" y="18343"/>
                  </a:lnTo>
                  <a:lnTo>
                    <a:pt x="6802" y="21064"/>
                  </a:lnTo>
                  <a:lnTo>
                    <a:pt x="6977" y="21985"/>
                  </a:lnTo>
                  <a:lnTo>
                    <a:pt x="7021" y="24530"/>
                  </a:lnTo>
                  <a:lnTo>
                    <a:pt x="7021" y="24574"/>
                  </a:lnTo>
                  <a:lnTo>
                    <a:pt x="7460" y="26856"/>
                  </a:lnTo>
                  <a:lnTo>
                    <a:pt x="7548" y="28523"/>
                  </a:lnTo>
                  <a:lnTo>
                    <a:pt x="7460" y="31375"/>
                  </a:lnTo>
                  <a:lnTo>
                    <a:pt x="7416" y="34403"/>
                  </a:lnTo>
                  <a:lnTo>
                    <a:pt x="7416" y="37870"/>
                  </a:lnTo>
                  <a:lnTo>
                    <a:pt x="7504" y="42740"/>
                  </a:lnTo>
                  <a:lnTo>
                    <a:pt x="7680" y="44803"/>
                  </a:lnTo>
                  <a:lnTo>
                    <a:pt x="8162" y="47172"/>
                  </a:lnTo>
                  <a:lnTo>
                    <a:pt x="8952" y="49366"/>
                  </a:lnTo>
                  <a:lnTo>
                    <a:pt x="8952" y="49410"/>
                  </a:lnTo>
                  <a:lnTo>
                    <a:pt x="9523" y="50332"/>
                  </a:lnTo>
                  <a:lnTo>
                    <a:pt x="9566" y="50376"/>
                  </a:lnTo>
                  <a:lnTo>
                    <a:pt x="10488" y="51297"/>
                  </a:lnTo>
                  <a:lnTo>
                    <a:pt x="13033" y="52921"/>
                  </a:lnTo>
                  <a:lnTo>
                    <a:pt x="15183" y="54413"/>
                  </a:lnTo>
                  <a:lnTo>
                    <a:pt x="17245" y="56080"/>
                  </a:lnTo>
                  <a:lnTo>
                    <a:pt x="18430" y="57133"/>
                  </a:lnTo>
                  <a:lnTo>
                    <a:pt x="18430" y="57177"/>
                  </a:lnTo>
                  <a:lnTo>
                    <a:pt x="19834" y="58099"/>
                  </a:lnTo>
                  <a:lnTo>
                    <a:pt x="22731" y="62618"/>
                  </a:lnTo>
                  <a:lnTo>
                    <a:pt x="23038" y="63408"/>
                  </a:lnTo>
                  <a:lnTo>
                    <a:pt x="22774" y="66129"/>
                  </a:lnTo>
                  <a:lnTo>
                    <a:pt x="22774" y="66172"/>
                  </a:lnTo>
                  <a:lnTo>
                    <a:pt x="22818" y="66260"/>
                  </a:lnTo>
                  <a:lnTo>
                    <a:pt x="22862" y="66304"/>
                  </a:lnTo>
                  <a:lnTo>
                    <a:pt x="22950" y="66304"/>
                  </a:lnTo>
                  <a:lnTo>
                    <a:pt x="23038" y="66260"/>
                  </a:lnTo>
                  <a:lnTo>
                    <a:pt x="23125" y="66172"/>
                  </a:lnTo>
                  <a:lnTo>
                    <a:pt x="23389" y="63408"/>
                  </a:lnTo>
                  <a:lnTo>
                    <a:pt x="23389" y="63320"/>
                  </a:lnTo>
                  <a:lnTo>
                    <a:pt x="23038" y="62443"/>
                  </a:lnTo>
                  <a:lnTo>
                    <a:pt x="20098" y="57879"/>
                  </a:lnTo>
                  <a:lnTo>
                    <a:pt x="20054" y="57835"/>
                  </a:lnTo>
                  <a:lnTo>
                    <a:pt x="18650" y="56870"/>
                  </a:lnTo>
                  <a:lnTo>
                    <a:pt x="17465" y="55817"/>
                  </a:lnTo>
                  <a:lnTo>
                    <a:pt x="15403" y="54105"/>
                  </a:lnTo>
                  <a:lnTo>
                    <a:pt x="13208" y="52613"/>
                  </a:lnTo>
                  <a:lnTo>
                    <a:pt x="10707" y="51034"/>
                  </a:lnTo>
                  <a:lnTo>
                    <a:pt x="9830" y="50156"/>
                  </a:lnTo>
                  <a:lnTo>
                    <a:pt x="9259" y="49235"/>
                  </a:lnTo>
                  <a:lnTo>
                    <a:pt x="8513" y="47085"/>
                  </a:lnTo>
                  <a:lnTo>
                    <a:pt x="8031" y="44759"/>
                  </a:lnTo>
                  <a:lnTo>
                    <a:pt x="7855" y="42740"/>
                  </a:lnTo>
                  <a:lnTo>
                    <a:pt x="7767" y="37870"/>
                  </a:lnTo>
                  <a:lnTo>
                    <a:pt x="7767" y="34403"/>
                  </a:lnTo>
                  <a:lnTo>
                    <a:pt x="7811" y="31375"/>
                  </a:lnTo>
                  <a:lnTo>
                    <a:pt x="7899" y="28523"/>
                  </a:lnTo>
                  <a:lnTo>
                    <a:pt x="7811" y="26856"/>
                  </a:lnTo>
                  <a:lnTo>
                    <a:pt x="7811" y="26812"/>
                  </a:lnTo>
                  <a:lnTo>
                    <a:pt x="7372" y="24530"/>
                  </a:lnTo>
                  <a:lnTo>
                    <a:pt x="7328" y="21985"/>
                  </a:lnTo>
                  <a:lnTo>
                    <a:pt x="7328" y="21941"/>
                  </a:lnTo>
                  <a:lnTo>
                    <a:pt x="7153" y="20976"/>
                  </a:lnTo>
                  <a:lnTo>
                    <a:pt x="6144" y="18211"/>
                  </a:lnTo>
                  <a:lnTo>
                    <a:pt x="5003" y="15578"/>
                  </a:lnTo>
                  <a:lnTo>
                    <a:pt x="3730" y="12638"/>
                  </a:lnTo>
                  <a:lnTo>
                    <a:pt x="1975" y="8514"/>
                  </a:lnTo>
                  <a:lnTo>
                    <a:pt x="1668" y="7153"/>
                  </a:lnTo>
                  <a:lnTo>
                    <a:pt x="1624" y="7110"/>
                  </a:lnTo>
                  <a:lnTo>
                    <a:pt x="703" y="5003"/>
                  </a:lnTo>
                  <a:lnTo>
                    <a:pt x="351" y="2546"/>
                  </a:lnTo>
                  <a:lnTo>
                    <a:pt x="395" y="2239"/>
                  </a:lnTo>
                  <a:lnTo>
                    <a:pt x="615" y="1712"/>
                  </a:lnTo>
                  <a:lnTo>
                    <a:pt x="1141" y="264"/>
                  </a:lnTo>
                  <a:lnTo>
                    <a:pt x="1141" y="176"/>
                  </a:lnTo>
                  <a:lnTo>
                    <a:pt x="1141" y="133"/>
                  </a:lnTo>
                  <a:lnTo>
                    <a:pt x="1097" y="89"/>
                  </a:lnTo>
                  <a:lnTo>
                    <a:pt x="1054" y="45"/>
                  </a:lnTo>
                  <a:lnTo>
                    <a:pt x="966"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 name="Google Shape;1457;p17"/>
            <p:cNvSpPr/>
            <p:nvPr/>
          </p:nvSpPr>
          <p:spPr>
            <a:xfrm>
              <a:off x="363175" y="2357800"/>
              <a:ext cx="590225" cy="2187450"/>
            </a:xfrm>
            <a:custGeom>
              <a:rect b="b" l="l" r="r" t="t"/>
              <a:pathLst>
                <a:path extrusionOk="0" h="87498" w="23609">
                  <a:moveTo>
                    <a:pt x="18869" y="1"/>
                  </a:moveTo>
                  <a:lnTo>
                    <a:pt x="15008" y="2151"/>
                  </a:lnTo>
                  <a:lnTo>
                    <a:pt x="12550" y="3774"/>
                  </a:lnTo>
                  <a:lnTo>
                    <a:pt x="10093" y="5529"/>
                  </a:lnTo>
                  <a:lnTo>
                    <a:pt x="8952" y="6451"/>
                  </a:lnTo>
                  <a:lnTo>
                    <a:pt x="8908" y="6451"/>
                  </a:lnTo>
                  <a:lnTo>
                    <a:pt x="6319" y="9347"/>
                  </a:lnTo>
                  <a:lnTo>
                    <a:pt x="6275" y="9347"/>
                  </a:lnTo>
                  <a:lnTo>
                    <a:pt x="5485" y="10576"/>
                  </a:lnTo>
                  <a:lnTo>
                    <a:pt x="1624" y="17816"/>
                  </a:lnTo>
                  <a:lnTo>
                    <a:pt x="834" y="20098"/>
                  </a:lnTo>
                  <a:lnTo>
                    <a:pt x="308" y="21677"/>
                  </a:lnTo>
                  <a:lnTo>
                    <a:pt x="44" y="22467"/>
                  </a:lnTo>
                  <a:lnTo>
                    <a:pt x="0" y="25276"/>
                  </a:lnTo>
                  <a:lnTo>
                    <a:pt x="44" y="25319"/>
                  </a:lnTo>
                  <a:lnTo>
                    <a:pt x="1273" y="29576"/>
                  </a:lnTo>
                  <a:lnTo>
                    <a:pt x="1317" y="29620"/>
                  </a:lnTo>
                  <a:lnTo>
                    <a:pt x="2414" y="31726"/>
                  </a:lnTo>
                  <a:lnTo>
                    <a:pt x="4125" y="35500"/>
                  </a:lnTo>
                  <a:lnTo>
                    <a:pt x="5310" y="38133"/>
                  </a:lnTo>
                  <a:lnTo>
                    <a:pt x="6319" y="40502"/>
                  </a:lnTo>
                  <a:lnTo>
                    <a:pt x="6934" y="41994"/>
                  </a:lnTo>
                  <a:lnTo>
                    <a:pt x="7328" y="43223"/>
                  </a:lnTo>
                  <a:lnTo>
                    <a:pt x="7328" y="44846"/>
                  </a:lnTo>
                  <a:lnTo>
                    <a:pt x="7372" y="44846"/>
                  </a:lnTo>
                  <a:lnTo>
                    <a:pt x="7723" y="47084"/>
                  </a:lnTo>
                  <a:lnTo>
                    <a:pt x="7679" y="52043"/>
                  </a:lnTo>
                  <a:lnTo>
                    <a:pt x="7679" y="56387"/>
                  </a:lnTo>
                  <a:lnTo>
                    <a:pt x="7679" y="59809"/>
                  </a:lnTo>
                  <a:lnTo>
                    <a:pt x="7811" y="64373"/>
                  </a:lnTo>
                  <a:lnTo>
                    <a:pt x="7987" y="66742"/>
                  </a:lnTo>
                  <a:lnTo>
                    <a:pt x="7987" y="66786"/>
                  </a:lnTo>
                  <a:lnTo>
                    <a:pt x="8382" y="68585"/>
                  </a:lnTo>
                  <a:lnTo>
                    <a:pt x="9171" y="70867"/>
                  </a:lnTo>
                  <a:lnTo>
                    <a:pt x="10137" y="73105"/>
                  </a:lnTo>
                  <a:lnTo>
                    <a:pt x="10181" y="73149"/>
                  </a:lnTo>
                  <a:lnTo>
                    <a:pt x="11102" y="74422"/>
                  </a:lnTo>
                  <a:lnTo>
                    <a:pt x="11146" y="74465"/>
                  </a:lnTo>
                  <a:lnTo>
                    <a:pt x="13867" y="76616"/>
                  </a:lnTo>
                  <a:lnTo>
                    <a:pt x="16412" y="78853"/>
                  </a:lnTo>
                  <a:lnTo>
                    <a:pt x="18035" y="80345"/>
                  </a:lnTo>
                  <a:lnTo>
                    <a:pt x="18518" y="80696"/>
                  </a:lnTo>
                  <a:lnTo>
                    <a:pt x="21721" y="85216"/>
                  </a:lnTo>
                  <a:lnTo>
                    <a:pt x="23301" y="87454"/>
                  </a:lnTo>
                  <a:lnTo>
                    <a:pt x="23345" y="87498"/>
                  </a:lnTo>
                  <a:lnTo>
                    <a:pt x="23564" y="87498"/>
                  </a:lnTo>
                  <a:lnTo>
                    <a:pt x="23608" y="87410"/>
                  </a:lnTo>
                  <a:lnTo>
                    <a:pt x="23608" y="87366"/>
                  </a:lnTo>
                  <a:lnTo>
                    <a:pt x="23608" y="87278"/>
                  </a:lnTo>
                  <a:lnTo>
                    <a:pt x="23608" y="87235"/>
                  </a:lnTo>
                  <a:lnTo>
                    <a:pt x="22028" y="85041"/>
                  </a:lnTo>
                  <a:lnTo>
                    <a:pt x="18781" y="80477"/>
                  </a:lnTo>
                  <a:lnTo>
                    <a:pt x="18737" y="80433"/>
                  </a:lnTo>
                  <a:lnTo>
                    <a:pt x="18255" y="80038"/>
                  </a:lnTo>
                  <a:lnTo>
                    <a:pt x="16631" y="78590"/>
                  </a:lnTo>
                  <a:lnTo>
                    <a:pt x="14086" y="76352"/>
                  </a:lnTo>
                  <a:lnTo>
                    <a:pt x="11365" y="74202"/>
                  </a:lnTo>
                  <a:lnTo>
                    <a:pt x="10488" y="72973"/>
                  </a:lnTo>
                  <a:lnTo>
                    <a:pt x="9522" y="70736"/>
                  </a:lnTo>
                  <a:lnTo>
                    <a:pt x="8733" y="68498"/>
                  </a:lnTo>
                  <a:lnTo>
                    <a:pt x="8338" y="66699"/>
                  </a:lnTo>
                  <a:lnTo>
                    <a:pt x="8162" y="64373"/>
                  </a:lnTo>
                  <a:lnTo>
                    <a:pt x="8031" y="59809"/>
                  </a:lnTo>
                  <a:lnTo>
                    <a:pt x="8031" y="56387"/>
                  </a:lnTo>
                  <a:lnTo>
                    <a:pt x="8031" y="52043"/>
                  </a:lnTo>
                  <a:lnTo>
                    <a:pt x="8074" y="47084"/>
                  </a:lnTo>
                  <a:lnTo>
                    <a:pt x="8074" y="47040"/>
                  </a:lnTo>
                  <a:lnTo>
                    <a:pt x="7679" y="44802"/>
                  </a:lnTo>
                  <a:lnTo>
                    <a:pt x="7679" y="43179"/>
                  </a:lnTo>
                  <a:lnTo>
                    <a:pt x="7679" y="43135"/>
                  </a:lnTo>
                  <a:lnTo>
                    <a:pt x="7285" y="41906"/>
                  </a:lnTo>
                  <a:lnTo>
                    <a:pt x="6670" y="40370"/>
                  </a:lnTo>
                  <a:lnTo>
                    <a:pt x="5661" y="38001"/>
                  </a:lnTo>
                  <a:lnTo>
                    <a:pt x="4476" y="35368"/>
                  </a:lnTo>
                  <a:lnTo>
                    <a:pt x="2721" y="31550"/>
                  </a:lnTo>
                  <a:lnTo>
                    <a:pt x="1624" y="29444"/>
                  </a:lnTo>
                  <a:lnTo>
                    <a:pt x="351" y="25232"/>
                  </a:lnTo>
                  <a:lnTo>
                    <a:pt x="395" y="22511"/>
                  </a:lnTo>
                  <a:lnTo>
                    <a:pt x="1185" y="20229"/>
                  </a:lnTo>
                  <a:lnTo>
                    <a:pt x="1975" y="17991"/>
                  </a:lnTo>
                  <a:lnTo>
                    <a:pt x="5793" y="10751"/>
                  </a:lnTo>
                  <a:lnTo>
                    <a:pt x="6582" y="9566"/>
                  </a:lnTo>
                  <a:lnTo>
                    <a:pt x="9171" y="6714"/>
                  </a:lnTo>
                  <a:lnTo>
                    <a:pt x="10312" y="5793"/>
                  </a:lnTo>
                  <a:lnTo>
                    <a:pt x="12726" y="4081"/>
                  </a:lnTo>
                  <a:lnTo>
                    <a:pt x="15183" y="2414"/>
                  </a:lnTo>
                  <a:lnTo>
                    <a:pt x="19045" y="308"/>
                  </a:lnTo>
                  <a:lnTo>
                    <a:pt x="19088" y="264"/>
                  </a:lnTo>
                  <a:lnTo>
                    <a:pt x="19132" y="220"/>
                  </a:lnTo>
                  <a:lnTo>
                    <a:pt x="19132" y="132"/>
                  </a:lnTo>
                  <a:lnTo>
                    <a:pt x="19088" y="88"/>
                  </a:lnTo>
                  <a:lnTo>
                    <a:pt x="19045"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 name="Google Shape;1458;p17"/>
            <p:cNvSpPr/>
            <p:nvPr/>
          </p:nvSpPr>
          <p:spPr>
            <a:xfrm>
              <a:off x="445450" y="2236025"/>
              <a:ext cx="687850" cy="2201725"/>
            </a:xfrm>
            <a:custGeom>
              <a:rect b="b" l="l" r="r" t="t"/>
              <a:pathLst>
                <a:path extrusionOk="0" h="88069" w="27514">
                  <a:moveTo>
                    <a:pt x="27338" y="1"/>
                  </a:moveTo>
                  <a:lnTo>
                    <a:pt x="27250" y="45"/>
                  </a:lnTo>
                  <a:lnTo>
                    <a:pt x="25144" y="1229"/>
                  </a:lnTo>
                  <a:lnTo>
                    <a:pt x="22379" y="2590"/>
                  </a:lnTo>
                  <a:lnTo>
                    <a:pt x="20142" y="3643"/>
                  </a:lnTo>
                  <a:lnTo>
                    <a:pt x="17991" y="4872"/>
                  </a:lnTo>
                  <a:lnTo>
                    <a:pt x="14218" y="6978"/>
                  </a:lnTo>
                  <a:lnTo>
                    <a:pt x="12375" y="8163"/>
                  </a:lnTo>
                  <a:lnTo>
                    <a:pt x="10181" y="9611"/>
                  </a:lnTo>
                  <a:lnTo>
                    <a:pt x="8031" y="11103"/>
                  </a:lnTo>
                  <a:lnTo>
                    <a:pt x="6758" y="12112"/>
                  </a:lnTo>
                  <a:lnTo>
                    <a:pt x="5354" y="13911"/>
                  </a:lnTo>
                  <a:lnTo>
                    <a:pt x="3511" y="16193"/>
                  </a:lnTo>
                  <a:lnTo>
                    <a:pt x="3511" y="16237"/>
                  </a:lnTo>
                  <a:lnTo>
                    <a:pt x="2458" y="18562"/>
                  </a:lnTo>
                  <a:lnTo>
                    <a:pt x="1273" y="21502"/>
                  </a:lnTo>
                  <a:lnTo>
                    <a:pt x="264" y="24003"/>
                  </a:lnTo>
                  <a:lnTo>
                    <a:pt x="264" y="24047"/>
                  </a:lnTo>
                  <a:lnTo>
                    <a:pt x="0" y="25056"/>
                  </a:lnTo>
                  <a:lnTo>
                    <a:pt x="0" y="25100"/>
                  </a:lnTo>
                  <a:lnTo>
                    <a:pt x="483" y="28523"/>
                  </a:lnTo>
                  <a:lnTo>
                    <a:pt x="659" y="31024"/>
                  </a:lnTo>
                  <a:lnTo>
                    <a:pt x="1185" y="33876"/>
                  </a:lnTo>
                  <a:lnTo>
                    <a:pt x="2897" y="38484"/>
                  </a:lnTo>
                  <a:lnTo>
                    <a:pt x="4037" y="41204"/>
                  </a:lnTo>
                  <a:lnTo>
                    <a:pt x="5047" y="43618"/>
                  </a:lnTo>
                  <a:lnTo>
                    <a:pt x="6056" y="46426"/>
                  </a:lnTo>
                  <a:lnTo>
                    <a:pt x="6231" y="47523"/>
                  </a:lnTo>
                  <a:lnTo>
                    <a:pt x="6231" y="50463"/>
                  </a:lnTo>
                  <a:lnTo>
                    <a:pt x="6231" y="50507"/>
                  </a:lnTo>
                  <a:lnTo>
                    <a:pt x="6714" y="53140"/>
                  </a:lnTo>
                  <a:lnTo>
                    <a:pt x="6934" y="54763"/>
                  </a:lnTo>
                  <a:lnTo>
                    <a:pt x="6846" y="57265"/>
                  </a:lnTo>
                  <a:lnTo>
                    <a:pt x="6758" y="60424"/>
                  </a:lnTo>
                  <a:lnTo>
                    <a:pt x="6758" y="63145"/>
                  </a:lnTo>
                  <a:lnTo>
                    <a:pt x="6758" y="65339"/>
                  </a:lnTo>
                  <a:lnTo>
                    <a:pt x="6758" y="67533"/>
                  </a:lnTo>
                  <a:lnTo>
                    <a:pt x="6934" y="69946"/>
                  </a:lnTo>
                  <a:lnTo>
                    <a:pt x="7460" y="72491"/>
                  </a:lnTo>
                  <a:lnTo>
                    <a:pt x="7460" y="72535"/>
                  </a:lnTo>
                  <a:lnTo>
                    <a:pt x="7723" y="73193"/>
                  </a:lnTo>
                  <a:lnTo>
                    <a:pt x="7767" y="73281"/>
                  </a:lnTo>
                  <a:lnTo>
                    <a:pt x="9566" y="74773"/>
                  </a:lnTo>
                  <a:lnTo>
                    <a:pt x="11629" y="76396"/>
                  </a:lnTo>
                  <a:lnTo>
                    <a:pt x="13735" y="77888"/>
                  </a:lnTo>
                  <a:lnTo>
                    <a:pt x="16061" y="79205"/>
                  </a:lnTo>
                  <a:lnTo>
                    <a:pt x="18079" y="80828"/>
                  </a:lnTo>
                  <a:lnTo>
                    <a:pt x="20098" y="82540"/>
                  </a:lnTo>
                  <a:lnTo>
                    <a:pt x="21195" y="84865"/>
                  </a:lnTo>
                  <a:lnTo>
                    <a:pt x="21326" y="87893"/>
                  </a:lnTo>
                  <a:lnTo>
                    <a:pt x="21326" y="87937"/>
                  </a:lnTo>
                  <a:lnTo>
                    <a:pt x="21370" y="88025"/>
                  </a:lnTo>
                  <a:lnTo>
                    <a:pt x="21502" y="88069"/>
                  </a:lnTo>
                  <a:lnTo>
                    <a:pt x="21546" y="88025"/>
                  </a:lnTo>
                  <a:lnTo>
                    <a:pt x="21634" y="87981"/>
                  </a:lnTo>
                  <a:lnTo>
                    <a:pt x="21634" y="87937"/>
                  </a:lnTo>
                  <a:lnTo>
                    <a:pt x="21677" y="87893"/>
                  </a:lnTo>
                  <a:lnTo>
                    <a:pt x="21546" y="84821"/>
                  </a:lnTo>
                  <a:lnTo>
                    <a:pt x="21546" y="84778"/>
                  </a:lnTo>
                  <a:lnTo>
                    <a:pt x="20405" y="82364"/>
                  </a:lnTo>
                  <a:lnTo>
                    <a:pt x="20361" y="82276"/>
                  </a:lnTo>
                  <a:lnTo>
                    <a:pt x="18299" y="80521"/>
                  </a:lnTo>
                  <a:lnTo>
                    <a:pt x="16280" y="78942"/>
                  </a:lnTo>
                  <a:lnTo>
                    <a:pt x="16236" y="78898"/>
                  </a:lnTo>
                  <a:lnTo>
                    <a:pt x="13954" y="77581"/>
                  </a:lnTo>
                  <a:lnTo>
                    <a:pt x="11848" y="76089"/>
                  </a:lnTo>
                  <a:lnTo>
                    <a:pt x="9830" y="74510"/>
                  </a:lnTo>
                  <a:lnTo>
                    <a:pt x="8031" y="73018"/>
                  </a:lnTo>
                  <a:lnTo>
                    <a:pt x="7811" y="72403"/>
                  </a:lnTo>
                  <a:lnTo>
                    <a:pt x="7285" y="69902"/>
                  </a:lnTo>
                  <a:lnTo>
                    <a:pt x="7109" y="67489"/>
                  </a:lnTo>
                  <a:lnTo>
                    <a:pt x="7109" y="65339"/>
                  </a:lnTo>
                  <a:lnTo>
                    <a:pt x="7109" y="63188"/>
                  </a:lnTo>
                  <a:lnTo>
                    <a:pt x="7109" y="60424"/>
                  </a:lnTo>
                  <a:lnTo>
                    <a:pt x="7197" y="57265"/>
                  </a:lnTo>
                  <a:lnTo>
                    <a:pt x="7285" y="54763"/>
                  </a:lnTo>
                  <a:lnTo>
                    <a:pt x="7285" y="54720"/>
                  </a:lnTo>
                  <a:lnTo>
                    <a:pt x="7065" y="53096"/>
                  </a:lnTo>
                  <a:lnTo>
                    <a:pt x="6583" y="50463"/>
                  </a:lnTo>
                  <a:lnTo>
                    <a:pt x="6583" y="47523"/>
                  </a:lnTo>
                  <a:lnTo>
                    <a:pt x="6583" y="47479"/>
                  </a:lnTo>
                  <a:lnTo>
                    <a:pt x="6363" y="46338"/>
                  </a:lnTo>
                  <a:lnTo>
                    <a:pt x="6363" y="46295"/>
                  </a:lnTo>
                  <a:lnTo>
                    <a:pt x="5354" y="43530"/>
                  </a:lnTo>
                  <a:lnTo>
                    <a:pt x="4388" y="41073"/>
                  </a:lnTo>
                  <a:lnTo>
                    <a:pt x="3204" y="38352"/>
                  </a:lnTo>
                  <a:lnTo>
                    <a:pt x="1536" y="33789"/>
                  </a:lnTo>
                  <a:lnTo>
                    <a:pt x="1010" y="30980"/>
                  </a:lnTo>
                  <a:lnTo>
                    <a:pt x="834" y="28479"/>
                  </a:lnTo>
                  <a:lnTo>
                    <a:pt x="351" y="25100"/>
                  </a:lnTo>
                  <a:lnTo>
                    <a:pt x="615" y="24135"/>
                  </a:lnTo>
                  <a:lnTo>
                    <a:pt x="1580" y="21634"/>
                  </a:lnTo>
                  <a:lnTo>
                    <a:pt x="2809" y="18694"/>
                  </a:lnTo>
                  <a:lnTo>
                    <a:pt x="3818" y="16412"/>
                  </a:lnTo>
                  <a:lnTo>
                    <a:pt x="5617" y="14130"/>
                  </a:lnTo>
                  <a:lnTo>
                    <a:pt x="7021" y="12375"/>
                  </a:lnTo>
                  <a:lnTo>
                    <a:pt x="8250" y="11410"/>
                  </a:lnTo>
                  <a:lnTo>
                    <a:pt x="10356" y="9918"/>
                  </a:lnTo>
                  <a:lnTo>
                    <a:pt x="12550" y="8426"/>
                  </a:lnTo>
                  <a:lnTo>
                    <a:pt x="14437" y="7285"/>
                  </a:lnTo>
                  <a:lnTo>
                    <a:pt x="18167" y="5179"/>
                  </a:lnTo>
                  <a:lnTo>
                    <a:pt x="20317" y="3994"/>
                  </a:lnTo>
                  <a:lnTo>
                    <a:pt x="22555" y="2897"/>
                  </a:lnTo>
                  <a:lnTo>
                    <a:pt x="25319" y="1537"/>
                  </a:lnTo>
                  <a:lnTo>
                    <a:pt x="27426" y="352"/>
                  </a:lnTo>
                  <a:lnTo>
                    <a:pt x="27470" y="308"/>
                  </a:lnTo>
                  <a:lnTo>
                    <a:pt x="27514" y="220"/>
                  </a:lnTo>
                  <a:lnTo>
                    <a:pt x="27514" y="176"/>
                  </a:lnTo>
                  <a:lnTo>
                    <a:pt x="27514" y="89"/>
                  </a:lnTo>
                  <a:lnTo>
                    <a:pt x="27470" y="45"/>
                  </a:lnTo>
                  <a:lnTo>
                    <a:pt x="27382"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 name="Google Shape;1459;p17"/>
            <p:cNvSpPr/>
            <p:nvPr/>
          </p:nvSpPr>
          <p:spPr>
            <a:xfrm>
              <a:off x="296250" y="2349025"/>
              <a:ext cx="510150" cy="2108475"/>
            </a:xfrm>
            <a:custGeom>
              <a:rect b="b" l="l" r="r" t="t"/>
              <a:pathLst>
                <a:path extrusionOk="0" h="84339" w="20406">
                  <a:moveTo>
                    <a:pt x="19571" y="0"/>
                  </a:moveTo>
                  <a:lnTo>
                    <a:pt x="17597" y="1010"/>
                  </a:lnTo>
                  <a:lnTo>
                    <a:pt x="15447" y="2370"/>
                  </a:lnTo>
                  <a:lnTo>
                    <a:pt x="12638" y="4345"/>
                  </a:lnTo>
                  <a:lnTo>
                    <a:pt x="11059" y="5442"/>
                  </a:lnTo>
                  <a:lnTo>
                    <a:pt x="11059" y="5486"/>
                  </a:lnTo>
                  <a:lnTo>
                    <a:pt x="7987" y="8338"/>
                  </a:lnTo>
                  <a:lnTo>
                    <a:pt x="5837" y="10356"/>
                  </a:lnTo>
                  <a:lnTo>
                    <a:pt x="5793" y="10400"/>
                  </a:lnTo>
                  <a:lnTo>
                    <a:pt x="2370" y="17728"/>
                  </a:lnTo>
                  <a:lnTo>
                    <a:pt x="703" y="21414"/>
                  </a:lnTo>
                  <a:lnTo>
                    <a:pt x="220" y="22643"/>
                  </a:lnTo>
                  <a:lnTo>
                    <a:pt x="45" y="22994"/>
                  </a:lnTo>
                  <a:lnTo>
                    <a:pt x="1" y="23213"/>
                  </a:lnTo>
                  <a:lnTo>
                    <a:pt x="45" y="23257"/>
                  </a:lnTo>
                  <a:lnTo>
                    <a:pt x="3160" y="31901"/>
                  </a:lnTo>
                  <a:lnTo>
                    <a:pt x="3160" y="31945"/>
                  </a:lnTo>
                  <a:lnTo>
                    <a:pt x="4476" y="34095"/>
                  </a:lnTo>
                  <a:lnTo>
                    <a:pt x="5925" y="37123"/>
                  </a:lnTo>
                  <a:lnTo>
                    <a:pt x="7636" y="40809"/>
                  </a:lnTo>
                  <a:lnTo>
                    <a:pt x="8689" y="43310"/>
                  </a:lnTo>
                  <a:lnTo>
                    <a:pt x="9128" y="46382"/>
                  </a:lnTo>
                  <a:lnTo>
                    <a:pt x="9172" y="49103"/>
                  </a:lnTo>
                  <a:lnTo>
                    <a:pt x="9172" y="53008"/>
                  </a:lnTo>
                  <a:lnTo>
                    <a:pt x="9216" y="55772"/>
                  </a:lnTo>
                  <a:lnTo>
                    <a:pt x="9172" y="58230"/>
                  </a:lnTo>
                  <a:lnTo>
                    <a:pt x="9259" y="62091"/>
                  </a:lnTo>
                  <a:lnTo>
                    <a:pt x="9391" y="65251"/>
                  </a:lnTo>
                  <a:lnTo>
                    <a:pt x="9523" y="67488"/>
                  </a:lnTo>
                  <a:lnTo>
                    <a:pt x="9654" y="68542"/>
                  </a:lnTo>
                  <a:lnTo>
                    <a:pt x="9654" y="68585"/>
                  </a:lnTo>
                  <a:lnTo>
                    <a:pt x="10400" y="70867"/>
                  </a:lnTo>
                  <a:lnTo>
                    <a:pt x="11673" y="73632"/>
                  </a:lnTo>
                  <a:lnTo>
                    <a:pt x="12770" y="75870"/>
                  </a:lnTo>
                  <a:lnTo>
                    <a:pt x="13340" y="77010"/>
                  </a:lnTo>
                  <a:lnTo>
                    <a:pt x="13340" y="77054"/>
                  </a:lnTo>
                  <a:lnTo>
                    <a:pt x="14393" y="78283"/>
                  </a:lnTo>
                  <a:lnTo>
                    <a:pt x="18343" y="82013"/>
                  </a:lnTo>
                  <a:lnTo>
                    <a:pt x="20054" y="84251"/>
                  </a:lnTo>
                  <a:lnTo>
                    <a:pt x="20142" y="84295"/>
                  </a:lnTo>
                  <a:lnTo>
                    <a:pt x="20230" y="84338"/>
                  </a:lnTo>
                  <a:lnTo>
                    <a:pt x="20317" y="84295"/>
                  </a:lnTo>
                  <a:lnTo>
                    <a:pt x="20361" y="84251"/>
                  </a:lnTo>
                  <a:lnTo>
                    <a:pt x="20405" y="84163"/>
                  </a:lnTo>
                  <a:lnTo>
                    <a:pt x="20361" y="84119"/>
                  </a:lnTo>
                  <a:lnTo>
                    <a:pt x="20361" y="84031"/>
                  </a:lnTo>
                  <a:lnTo>
                    <a:pt x="18606" y="81793"/>
                  </a:lnTo>
                  <a:lnTo>
                    <a:pt x="18562" y="81793"/>
                  </a:lnTo>
                  <a:lnTo>
                    <a:pt x="14657" y="78020"/>
                  </a:lnTo>
                  <a:lnTo>
                    <a:pt x="13648" y="76835"/>
                  </a:lnTo>
                  <a:lnTo>
                    <a:pt x="11980" y="73500"/>
                  </a:lnTo>
                  <a:lnTo>
                    <a:pt x="10708" y="70736"/>
                  </a:lnTo>
                  <a:lnTo>
                    <a:pt x="10005" y="68498"/>
                  </a:lnTo>
                  <a:lnTo>
                    <a:pt x="9874" y="67445"/>
                  </a:lnTo>
                  <a:lnTo>
                    <a:pt x="9742" y="65251"/>
                  </a:lnTo>
                  <a:lnTo>
                    <a:pt x="9611" y="62091"/>
                  </a:lnTo>
                  <a:lnTo>
                    <a:pt x="9523" y="58230"/>
                  </a:lnTo>
                  <a:lnTo>
                    <a:pt x="9567" y="55772"/>
                  </a:lnTo>
                  <a:lnTo>
                    <a:pt x="9523" y="53008"/>
                  </a:lnTo>
                  <a:lnTo>
                    <a:pt x="9523" y="49103"/>
                  </a:lnTo>
                  <a:lnTo>
                    <a:pt x="9479" y="46338"/>
                  </a:lnTo>
                  <a:lnTo>
                    <a:pt x="8996" y="43223"/>
                  </a:lnTo>
                  <a:lnTo>
                    <a:pt x="8996" y="43179"/>
                  </a:lnTo>
                  <a:lnTo>
                    <a:pt x="7943" y="40678"/>
                  </a:lnTo>
                  <a:lnTo>
                    <a:pt x="6232" y="36948"/>
                  </a:lnTo>
                  <a:lnTo>
                    <a:pt x="4784" y="33920"/>
                  </a:lnTo>
                  <a:lnTo>
                    <a:pt x="3467" y="31770"/>
                  </a:lnTo>
                  <a:lnTo>
                    <a:pt x="352" y="23169"/>
                  </a:lnTo>
                  <a:lnTo>
                    <a:pt x="571" y="22643"/>
                  </a:lnTo>
                  <a:lnTo>
                    <a:pt x="1010" y="21590"/>
                  </a:lnTo>
                  <a:lnTo>
                    <a:pt x="2458" y="18430"/>
                  </a:lnTo>
                  <a:lnTo>
                    <a:pt x="6100" y="10576"/>
                  </a:lnTo>
                  <a:lnTo>
                    <a:pt x="8250" y="8601"/>
                  </a:lnTo>
                  <a:lnTo>
                    <a:pt x="11278" y="5749"/>
                  </a:lnTo>
                  <a:lnTo>
                    <a:pt x="12858" y="4652"/>
                  </a:lnTo>
                  <a:lnTo>
                    <a:pt x="15666" y="2633"/>
                  </a:lnTo>
                  <a:lnTo>
                    <a:pt x="17772" y="1317"/>
                  </a:lnTo>
                  <a:lnTo>
                    <a:pt x="19747" y="308"/>
                  </a:lnTo>
                  <a:lnTo>
                    <a:pt x="19791" y="264"/>
                  </a:lnTo>
                  <a:lnTo>
                    <a:pt x="19835" y="220"/>
                  </a:lnTo>
                  <a:lnTo>
                    <a:pt x="19835" y="132"/>
                  </a:lnTo>
                  <a:lnTo>
                    <a:pt x="19835" y="88"/>
                  </a:lnTo>
                  <a:lnTo>
                    <a:pt x="19791" y="44"/>
                  </a:lnTo>
                  <a:lnTo>
                    <a:pt x="19747"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 name="Google Shape;1460;p17"/>
            <p:cNvSpPr/>
            <p:nvPr/>
          </p:nvSpPr>
          <p:spPr>
            <a:xfrm>
              <a:off x="1687275" y="2939225"/>
              <a:ext cx="868850" cy="1159550"/>
            </a:xfrm>
            <a:custGeom>
              <a:rect b="b" l="l" r="r" t="t"/>
              <a:pathLst>
                <a:path extrusionOk="0" h="46382" w="34754">
                  <a:moveTo>
                    <a:pt x="34490" y="0"/>
                  </a:moveTo>
                  <a:lnTo>
                    <a:pt x="31550" y="1755"/>
                  </a:lnTo>
                  <a:lnTo>
                    <a:pt x="31506" y="1755"/>
                  </a:lnTo>
                  <a:lnTo>
                    <a:pt x="30453" y="2633"/>
                  </a:lnTo>
                  <a:lnTo>
                    <a:pt x="28347" y="4959"/>
                  </a:lnTo>
                  <a:lnTo>
                    <a:pt x="25846" y="7416"/>
                  </a:lnTo>
                  <a:lnTo>
                    <a:pt x="23871" y="9127"/>
                  </a:lnTo>
                  <a:lnTo>
                    <a:pt x="20975" y="10882"/>
                  </a:lnTo>
                  <a:lnTo>
                    <a:pt x="20931" y="10926"/>
                  </a:lnTo>
                  <a:lnTo>
                    <a:pt x="20141" y="11716"/>
                  </a:lnTo>
                  <a:lnTo>
                    <a:pt x="18254" y="14261"/>
                  </a:lnTo>
                  <a:lnTo>
                    <a:pt x="17201" y="15534"/>
                  </a:lnTo>
                  <a:lnTo>
                    <a:pt x="15753" y="16587"/>
                  </a:lnTo>
                  <a:lnTo>
                    <a:pt x="15709" y="16631"/>
                  </a:lnTo>
                  <a:lnTo>
                    <a:pt x="13515" y="19264"/>
                  </a:lnTo>
                  <a:lnTo>
                    <a:pt x="12199" y="21238"/>
                  </a:lnTo>
                  <a:lnTo>
                    <a:pt x="10970" y="23213"/>
                  </a:lnTo>
                  <a:lnTo>
                    <a:pt x="9347" y="26284"/>
                  </a:lnTo>
                  <a:lnTo>
                    <a:pt x="8425" y="28083"/>
                  </a:lnTo>
                  <a:lnTo>
                    <a:pt x="8425" y="28127"/>
                  </a:lnTo>
                  <a:lnTo>
                    <a:pt x="8074" y="29444"/>
                  </a:lnTo>
                  <a:lnTo>
                    <a:pt x="7855" y="32164"/>
                  </a:lnTo>
                  <a:lnTo>
                    <a:pt x="7723" y="34051"/>
                  </a:lnTo>
                  <a:lnTo>
                    <a:pt x="7723" y="34139"/>
                  </a:lnTo>
                  <a:lnTo>
                    <a:pt x="8118" y="34753"/>
                  </a:lnTo>
                  <a:lnTo>
                    <a:pt x="8118" y="35631"/>
                  </a:lnTo>
                  <a:lnTo>
                    <a:pt x="7811" y="36509"/>
                  </a:lnTo>
                  <a:lnTo>
                    <a:pt x="6100" y="38746"/>
                  </a:lnTo>
                  <a:lnTo>
                    <a:pt x="5178" y="40194"/>
                  </a:lnTo>
                  <a:lnTo>
                    <a:pt x="5178" y="40238"/>
                  </a:lnTo>
                  <a:lnTo>
                    <a:pt x="4257" y="42169"/>
                  </a:lnTo>
                  <a:lnTo>
                    <a:pt x="3467" y="43091"/>
                  </a:lnTo>
                  <a:lnTo>
                    <a:pt x="1712" y="44188"/>
                  </a:lnTo>
                  <a:lnTo>
                    <a:pt x="1668" y="44188"/>
                  </a:lnTo>
                  <a:lnTo>
                    <a:pt x="922" y="44890"/>
                  </a:lnTo>
                  <a:lnTo>
                    <a:pt x="878" y="44890"/>
                  </a:lnTo>
                  <a:lnTo>
                    <a:pt x="44" y="46074"/>
                  </a:lnTo>
                  <a:lnTo>
                    <a:pt x="0" y="46162"/>
                  </a:lnTo>
                  <a:lnTo>
                    <a:pt x="0" y="46206"/>
                  </a:lnTo>
                  <a:lnTo>
                    <a:pt x="44" y="46294"/>
                  </a:lnTo>
                  <a:lnTo>
                    <a:pt x="88" y="46338"/>
                  </a:lnTo>
                  <a:lnTo>
                    <a:pt x="176" y="46382"/>
                  </a:lnTo>
                  <a:lnTo>
                    <a:pt x="263" y="46338"/>
                  </a:lnTo>
                  <a:lnTo>
                    <a:pt x="307" y="46294"/>
                  </a:lnTo>
                  <a:lnTo>
                    <a:pt x="1185" y="45109"/>
                  </a:lnTo>
                  <a:lnTo>
                    <a:pt x="1887" y="44451"/>
                  </a:lnTo>
                  <a:lnTo>
                    <a:pt x="3686" y="43354"/>
                  </a:lnTo>
                  <a:lnTo>
                    <a:pt x="3730" y="43310"/>
                  </a:lnTo>
                  <a:lnTo>
                    <a:pt x="4520" y="42388"/>
                  </a:lnTo>
                  <a:lnTo>
                    <a:pt x="4564" y="42345"/>
                  </a:lnTo>
                  <a:lnTo>
                    <a:pt x="5485" y="40370"/>
                  </a:lnTo>
                  <a:lnTo>
                    <a:pt x="6407" y="38966"/>
                  </a:lnTo>
                  <a:lnTo>
                    <a:pt x="8118" y="36728"/>
                  </a:lnTo>
                  <a:lnTo>
                    <a:pt x="8162" y="36640"/>
                  </a:lnTo>
                  <a:lnTo>
                    <a:pt x="8425" y="35719"/>
                  </a:lnTo>
                  <a:lnTo>
                    <a:pt x="8469" y="35675"/>
                  </a:lnTo>
                  <a:lnTo>
                    <a:pt x="8469" y="34709"/>
                  </a:lnTo>
                  <a:lnTo>
                    <a:pt x="8425" y="34622"/>
                  </a:lnTo>
                  <a:lnTo>
                    <a:pt x="8074" y="34007"/>
                  </a:lnTo>
                  <a:lnTo>
                    <a:pt x="8206" y="32208"/>
                  </a:lnTo>
                  <a:lnTo>
                    <a:pt x="8425" y="29532"/>
                  </a:lnTo>
                  <a:lnTo>
                    <a:pt x="8732" y="28259"/>
                  </a:lnTo>
                  <a:lnTo>
                    <a:pt x="9654" y="26460"/>
                  </a:lnTo>
                  <a:lnTo>
                    <a:pt x="11277" y="23388"/>
                  </a:lnTo>
                  <a:lnTo>
                    <a:pt x="12506" y="21414"/>
                  </a:lnTo>
                  <a:lnTo>
                    <a:pt x="13779" y="19483"/>
                  </a:lnTo>
                  <a:lnTo>
                    <a:pt x="15973" y="16850"/>
                  </a:lnTo>
                  <a:lnTo>
                    <a:pt x="17421" y="15841"/>
                  </a:lnTo>
                  <a:lnTo>
                    <a:pt x="17421" y="15797"/>
                  </a:lnTo>
                  <a:lnTo>
                    <a:pt x="18518" y="14481"/>
                  </a:lnTo>
                  <a:lnTo>
                    <a:pt x="20405" y="11936"/>
                  </a:lnTo>
                  <a:lnTo>
                    <a:pt x="21151" y="11190"/>
                  </a:lnTo>
                  <a:lnTo>
                    <a:pt x="24091" y="9434"/>
                  </a:lnTo>
                  <a:lnTo>
                    <a:pt x="26109" y="7679"/>
                  </a:lnTo>
                  <a:lnTo>
                    <a:pt x="28610" y="5222"/>
                  </a:lnTo>
                  <a:lnTo>
                    <a:pt x="30717" y="2896"/>
                  </a:lnTo>
                  <a:lnTo>
                    <a:pt x="31726" y="2062"/>
                  </a:lnTo>
                  <a:lnTo>
                    <a:pt x="34666" y="307"/>
                  </a:lnTo>
                  <a:lnTo>
                    <a:pt x="34710" y="263"/>
                  </a:lnTo>
                  <a:lnTo>
                    <a:pt x="34754" y="219"/>
                  </a:lnTo>
                  <a:lnTo>
                    <a:pt x="34754" y="132"/>
                  </a:lnTo>
                  <a:lnTo>
                    <a:pt x="34754" y="88"/>
                  </a:lnTo>
                  <a:lnTo>
                    <a:pt x="34710" y="44"/>
                  </a:lnTo>
                  <a:lnTo>
                    <a:pt x="34622"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 name="Google Shape;1461;p17"/>
            <p:cNvSpPr/>
            <p:nvPr/>
          </p:nvSpPr>
          <p:spPr>
            <a:xfrm>
              <a:off x="1675200" y="2913975"/>
              <a:ext cx="853500" cy="1173825"/>
            </a:xfrm>
            <a:custGeom>
              <a:rect b="b" l="l" r="r" t="t"/>
              <a:pathLst>
                <a:path extrusionOk="0" h="46953" w="34140">
                  <a:moveTo>
                    <a:pt x="33964" y="1"/>
                  </a:moveTo>
                  <a:lnTo>
                    <a:pt x="33876" y="45"/>
                  </a:lnTo>
                  <a:lnTo>
                    <a:pt x="31463" y="1449"/>
                  </a:lnTo>
                  <a:lnTo>
                    <a:pt x="30410" y="2195"/>
                  </a:lnTo>
                  <a:lnTo>
                    <a:pt x="28479" y="4345"/>
                  </a:lnTo>
                  <a:lnTo>
                    <a:pt x="26460" y="6276"/>
                  </a:lnTo>
                  <a:lnTo>
                    <a:pt x="24837" y="7724"/>
                  </a:lnTo>
                  <a:lnTo>
                    <a:pt x="22774" y="9128"/>
                  </a:lnTo>
                  <a:lnTo>
                    <a:pt x="20932" y="10576"/>
                  </a:lnTo>
                  <a:lnTo>
                    <a:pt x="19659" y="11410"/>
                  </a:lnTo>
                  <a:lnTo>
                    <a:pt x="19615" y="11410"/>
                  </a:lnTo>
                  <a:lnTo>
                    <a:pt x="18650" y="12507"/>
                  </a:lnTo>
                  <a:lnTo>
                    <a:pt x="17158" y="14525"/>
                  </a:lnTo>
                  <a:lnTo>
                    <a:pt x="16543" y="15140"/>
                  </a:lnTo>
                  <a:lnTo>
                    <a:pt x="15534" y="15798"/>
                  </a:lnTo>
                  <a:lnTo>
                    <a:pt x="15490" y="15842"/>
                  </a:lnTo>
                  <a:lnTo>
                    <a:pt x="13955" y="17728"/>
                  </a:lnTo>
                  <a:lnTo>
                    <a:pt x="12112" y="20186"/>
                  </a:lnTo>
                  <a:lnTo>
                    <a:pt x="10707" y="22248"/>
                  </a:lnTo>
                  <a:lnTo>
                    <a:pt x="8382" y="26417"/>
                  </a:lnTo>
                  <a:lnTo>
                    <a:pt x="7592" y="27865"/>
                  </a:lnTo>
                  <a:lnTo>
                    <a:pt x="7592" y="27909"/>
                  </a:lnTo>
                  <a:lnTo>
                    <a:pt x="7372" y="28655"/>
                  </a:lnTo>
                  <a:lnTo>
                    <a:pt x="6802" y="34008"/>
                  </a:lnTo>
                  <a:lnTo>
                    <a:pt x="6583" y="36597"/>
                  </a:lnTo>
                  <a:lnTo>
                    <a:pt x="6363" y="38089"/>
                  </a:lnTo>
                  <a:lnTo>
                    <a:pt x="5486" y="39669"/>
                  </a:lnTo>
                  <a:lnTo>
                    <a:pt x="4301" y="41819"/>
                  </a:lnTo>
                  <a:lnTo>
                    <a:pt x="3467" y="43047"/>
                  </a:lnTo>
                  <a:lnTo>
                    <a:pt x="2019" y="44144"/>
                  </a:lnTo>
                  <a:lnTo>
                    <a:pt x="1975" y="44188"/>
                  </a:lnTo>
                  <a:lnTo>
                    <a:pt x="44" y="46690"/>
                  </a:lnTo>
                  <a:lnTo>
                    <a:pt x="0" y="46733"/>
                  </a:lnTo>
                  <a:lnTo>
                    <a:pt x="0" y="46821"/>
                  </a:lnTo>
                  <a:lnTo>
                    <a:pt x="44" y="46865"/>
                  </a:lnTo>
                  <a:lnTo>
                    <a:pt x="88" y="46909"/>
                  </a:lnTo>
                  <a:lnTo>
                    <a:pt x="176" y="46953"/>
                  </a:lnTo>
                  <a:lnTo>
                    <a:pt x="264" y="46953"/>
                  </a:lnTo>
                  <a:lnTo>
                    <a:pt x="308" y="46909"/>
                  </a:lnTo>
                  <a:lnTo>
                    <a:pt x="2238" y="44408"/>
                  </a:lnTo>
                  <a:lnTo>
                    <a:pt x="3686" y="43311"/>
                  </a:lnTo>
                  <a:lnTo>
                    <a:pt x="3730" y="43267"/>
                  </a:lnTo>
                  <a:lnTo>
                    <a:pt x="4608" y="41994"/>
                  </a:lnTo>
                  <a:lnTo>
                    <a:pt x="5793" y="39844"/>
                  </a:lnTo>
                  <a:lnTo>
                    <a:pt x="6714" y="38221"/>
                  </a:lnTo>
                  <a:lnTo>
                    <a:pt x="6714" y="38133"/>
                  </a:lnTo>
                  <a:lnTo>
                    <a:pt x="6934" y="36641"/>
                  </a:lnTo>
                  <a:lnTo>
                    <a:pt x="7153" y="34052"/>
                  </a:lnTo>
                  <a:lnTo>
                    <a:pt x="7723" y="28699"/>
                  </a:lnTo>
                  <a:lnTo>
                    <a:pt x="7943" y="28040"/>
                  </a:lnTo>
                  <a:lnTo>
                    <a:pt x="8689" y="26548"/>
                  </a:lnTo>
                  <a:lnTo>
                    <a:pt x="11015" y="22424"/>
                  </a:lnTo>
                  <a:lnTo>
                    <a:pt x="12419" y="20361"/>
                  </a:lnTo>
                  <a:lnTo>
                    <a:pt x="14218" y="17948"/>
                  </a:lnTo>
                  <a:lnTo>
                    <a:pt x="15754" y="16105"/>
                  </a:lnTo>
                  <a:lnTo>
                    <a:pt x="16763" y="15403"/>
                  </a:lnTo>
                  <a:lnTo>
                    <a:pt x="16807" y="15403"/>
                  </a:lnTo>
                  <a:lnTo>
                    <a:pt x="17421" y="14745"/>
                  </a:lnTo>
                  <a:lnTo>
                    <a:pt x="17465" y="14745"/>
                  </a:lnTo>
                  <a:lnTo>
                    <a:pt x="18913" y="12726"/>
                  </a:lnTo>
                  <a:lnTo>
                    <a:pt x="19878" y="11673"/>
                  </a:lnTo>
                  <a:lnTo>
                    <a:pt x="21151" y="10839"/>
                  </a:lnTo>
                  <a:lnTo>
                    <a:pt x="22994" y="9435"/>
                  </a:lnTo>
                  <a:lnTo>
                    <a:pt x="25056" y="7987"/>
                  </a:lnTo>
                  <a:lnTo>
                    <a:pt x="26680" y="6539"/>
                  </a:lnTo>
                  <a:lnTo>
                    <a:pt x="28698" y="4564"/>
                  </a:lnTo>
                  <a:lnTo>
                    <a:pt x="30629" y="2458"/>
                  </a:lnTo>
                  <a:lnTo>
                    <a:pt x="31682" y="1756"/>
                  </a:lnTo>
                  <a:lnTo>
                    <a:pt x="34052" y="308"/>
                  </a:lnTo>
                  <a:lnTo>
                    <a:pt x="34096" y="264"/>
                  </a:lnTo>
                  <a:lnTo>
                    <a:pt x="34140" y="220"/>
                  </a:lnTo>
                  <a:lnTo>
                    <a:pt x="34140" y="132"/>
                  </a:lnTo>
                  <a:lnTo>
                    <a:pt x="34140" y="89"/>
                  </a:lnTo>
                  <a:lnTo>
                    <a:pt x="34052" y="45"/>
                  </a:lnTo>
                  <a:lnTo>
                    <a:pt x="34008"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 name="Google Shape;1462;p17"/>
            <p:cNvSpPr/>
            <p:nvPr/>
          </p:nvSpPr>
          <p:spPr>
            <a:xfrm>
              <a:off x="1666425" y="2888750"/>
              <a:ext cx="833750" cy="1184800"/>
            </a:xfrm>
            <a:custGeom>
              <a:rect b="b" l="l" r="r" t="t"/>
              <a:pathLst>
                <a:path extrusionOk="0" h="47392" w="33350">
                  <a:moveTo>
                    <a:pt x="33086" y="1"/>
                  </a:moveTo>
                  <a:lnTo>
                    <a:pt x="31243" y="1229"/>
                  </a:lnTo>
                  <a:lnTo>
                    <a:pt x="30146" y="1887"/>
                  </a:lnTo>
                  <a:lnTo>
                    <a:pt x="30102" y="1931"/>
                  </a:lnTo>
                  <a:lnTo>
                    <a:pt x="26899" y="5178"/>
                  </a:lnTo>
                  <a:lnTo>
                    <a:pt x="22774" y="8382"/>
                  </a:lnTo>
                  <a:lnTo>
                    <a:pt x="19703" y="10795"/>
                  </a:lnTo>
                  <a:lnTo>
                    <a:pt x="18255" y="11892"/>
                  </a:lnTo>
                  <a:lnTo>
                    <a:pt x="18211" y="11936"/>
                  </a:lnTo>
                  <a:lnTo>
                    <a:pt x="16587" y="13955"/>
                  </a:lnTo>
                  <a:lnTo>
                    <a:pt x="15666" y="14744"/>
                  </a:lnTo>
                  <a:lnTo>
                    <a:pt x="15622" y="14744"/>
                  </a:lnTo>
                  <a:lnTo>
                    <a:pt x="11936" y="19396"/>
                  </a:lnTo>
                  <a:lnTo>
                    <a:pt x="10663" y="21107"/>
                  </a:lnTo>
                  <a:lnTo>
                    <a:pt x="9084" y="23257"/>
                  </a:lnTo>
                  <a:lnTo>
                    <a:pt x="7680" y="25758"/>
                  </a:lnTo>
                  <a:lnTo>
                    <a:pt x="6670" y="27689"/>
                  </a:lnTo>
                  <a:lnTo>
                    <a:pt x="6626" y="27733"/>
                  </a:lnTo>
                  <a:lnTo>
                    <a:pt x="6056" y="32033"/>
                  </a:lnTo>
                  <a:lnTo>
                    <a:pt x="4783" y="40107"/>
                  </a:lnTo>
                  <a:lnTo>
                    <a:pt x="4345" y="41204"/>
                  </a:lnTo>
                  <a:lnTo>
                    <a:pt x="3204" y="43091"/>
                  </a:lnTo>
                  <a:lnTo>
                    <a:pt x="2194" y="44144"/>
                  </a:lnTo>
                  <a:lnTo>
                    <a:pt x="2151" y="44188"/>
                  </a:lnTo>
                  <a:lnTo>
                    <a:pt x="834" y="45943"/>
                  </a:lnTo>
                  <a:lnTo>
                    <a:pt x="0" y="47084"/>
                  </a:lnTo>
                  <a:lnTo>
                    <a:pt x="0" y="47172"/>
                  </a:lnTo>
                  <a:lnTo>
                    <a:pt x="0" y="47216"/>
                  </a:lnTo>
                  <a:lnTo>
                    <a:pt x="0" y="47304"/>
                  </a:lnTo>
                  <a:lnTo>
                    <a:pt x="44" y="47347"/>
                  </a:lnTo>
                  <a:lnTo>
                    <a:pt x="176" y="47391"/>
                  </a:lnTo>
                  <a:lnTo>
                    <a:pt x="220" y="47347"/>
                  </a:lnTo>
                  <a:lnTo>
                    <a:pt x="308" y="47304"/>
                  </a:lnTo>
                  <a:lnTo>
                    <a:pt x="1097" y="46163"/>
                  </a:lnTo>
                  <a:lnTo>
                    <a:pt x="2458" y="44407"/>
                  </a:lnTo>
                  <a:lnTo>
                    <a:pt x="3511" y="43310"/>
                  </a:lnTo>
                  <a:lnTo>
                    <a:pt x="4652" y="41380"/>
                  </a:lnTo>
                  <a:lnTo>
                    <a:pt x="4696" y="41336"/>
                  </a:lnTo>
                  <a:lnTo>
                    <a:pt x="5134" y="40195"/>
                  </a:lnTo>
                  <a:lnTo>
                    <a:pt x="5134" y="40151"/>
                  </a:lnTo>
                  <a:lnTo>
                    <a:pt x="6407" y="32121"/>
                  </a:lnTo>
                  <a:lnTo>
                    <a:pt x="6977" y="27821"/>
                  </a:lnTo>
                  <a:lnTo>
                    <a:pt x="7987" y="25934"/>
                  </a:lnTo>
                  <a:lnTo>
                    <a:pt x="9391" y="23433"/>
                  </a:lnTo>
                  <a:lnTo>
                    <a:pt x="10927" y="21283"/>
                  </a:lnTo>
                  <a:lnTo>
                    <a:pt x="12199" y="19615"/>
                  </a:lnTo>
                  <a:lnTo>
                    <a:pt x="15885" y="15008"/>
                  </a:lnTo>
                  <a:lnTo>
                    <a:pt x="16851" y="14218"/>
                  </a:lnTo>
                  <a:lnTo>
                    <a:pt x="16894" y="14218"/>
                  </a:lnTo>
                  <a:lnTo>
                    <a:pt x="18474" y="12155"/>
                  </a:lnTo>
                  <a:lnTo>
                    <a:pt x="19922" y="11102"/>
                  </a:lnTo>
                  <a:lnTo>
                    <a:pt x="22994" y="8689"/>
                  </a:lnTo>
                  <a:lnTo>
                    <a:pt x="27119" y="5442"/>
                  </a:lnTo>
                  <a:lnTo>
                    <a:pt x="27162" y="5398"/>
                  </a:lnTo>
                  <a:lnTo>
                    <a:pt x="30366" y="2195"/>
                  </a:lnTo>
                  <a:lnTo>
                    <a:pt x="31419" y="1536"/>
                  </a:lnTo>
                  <a:lnTo>
                    <a:pt x="33306" y="308"/>
                  </a:lnTo>
                  <a:lnTo>
                    <a:pt x="33350" y="264"/>
                  </a:lnTo>
                  <a:lnTo>
                    <a:pt x="33350" y="220"/>
                  </a:lnTo>
                  <a:lnTo>
                    <a:pt x="33350" y="132"/>
                  </a:lnTo>
                  <a:lnTo>
                    <a:pt x="33350" y="88"/>
                  </a:lnTo>
                  <a:lnTo>
                    <a:pt x="33306" y="44"/>
                  </a:lnTo>
                  <a:lnTo>
                    <a:pt x="33218"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 name="Google Shape;1463;p17"/>
            <p:cNvSpPr/>
            <p:nvPr/>
          </p:nvSpPr>
          <p:spPr>
            <a:xfrm>
              <a:off x="1654350" y="2862425"/>
              <a:ext cx="817300" cy="1200150"/>
            </a:xfrm>
            <a:custGeom>
              <a:rect b="b" l="l" r="r" t="t"/>
              <a:pathLst>
                <a:path extrusionOk="0" h="48006" w="32692">
                  <a:moveTo>
                    <a:pt x="32472" y="0"/>
                  </a:moveTo>
                  <a:lnTo>
                    <a:pt x="32428" y="44"/>
                  </a:lnTo>
                  <a:lnTo>
                    <a:pt x="30103" y="1580"/>
                  </a:lnTo>
                  <a:lnTo>
                    <a:pt x="27514" y="4081"/>
                  </a:lnTo>
                  <a:lnTo>
                    <a:pt x="22906" y="7723"/>
                  </a:lnTo>
                  <a:lnTo>
                    <a:pt x="20625" y="9522"/>
                  </a:lnTo>
                  <a:lnTo>
                    <a:pt x="18694" y="11102"/>
                  </a:lnTo>
                  <a:lnTo>
                    <a:pt x="17070" y="12331"/>
                  </a:lnTo>
                  <a:lnTo>
                    <a:pt x="17070" y="12375"/>
                  </a:lnTo>
                  <a:lnTo>
                    <a:pt x="16280" y="13252"/>
                  </a:lnTo>
                  <a:lnTo>
                    <a:pt x="15622" y="13911"/>
                  </a:lnTo>
                  <a:lnTo>
                    <a:pt x="15578" y="13911"/>
                  </a:lnTo>
                  <a:lnTo>
                    <a:pt x="12770" y="17509"/>
                  </a:lnTo>
                  <a:lnTo>
                    <a:pt x="10927" y="19922"/>
                  </a:lnTo>
                  <a:lnTo>
                    <a:pt x="7592" y="24310"/>
                  </a:lnTo>
                  <a:lnTo>
                    <a:pt x="7592" y="24354"/>
                  </a:lnTo>
                  <a:lnTo>
                    <a:pt x="5881" y="27513"/>
                  </a:lnTo>
                  <a:lnTo>
                    <a:pt x="5837" y="27601"/>
                  </a:lnTo>
                  <a:lnTo>
                    <a:pt x="5179" y="32121"/>
                  </a:lnTo>
                  <a:lnTo>
                    <a:pt x="4608" y="35851"/>
                  </a:lnTo>
                  <a:lnTo>
                    <a:pt x="4126" y="39317"/>
                  </a:lnTo>
                  <a:lnTo>
                    <a:pt x="3599" y="41775"/>
                  </a:lnTo>
                  <a:lnTo>
                    <a:pt x="3116" y="43135"/>
                  </a:lnTo>
                  <a:lnTo>
                    <a:pt x="527" y="47084"/>
                  </a:lnTo>
                  <a:lnTo>
                    <a:pt x="45" y="47742"/>
                  </a:lnTo>
                  <a:lnTo>
                    <a:pt x="1" y="47786"/>
                  </a:lnTo>
                  <a:lnTo>
                    <a:pt x="1" y="47874"/>
                  </a:lnTo>
                  <a:lnTo>
                    <a:pt x="45" y="47918"/>
                  </a:lnTo>
                  <a:lnTo>
                    <a:pt x="89" y="47962"/>
                  </a:lnTo>
                  <a:lnTo>
                    <a:pt x="176" y="48006"/>
                  </a:lnTo>
                  <a:lnTo>
                    <a:pt x="264" y="48006"/>
                  </a:lnTo>
                  <a:lnTo>
                    <a:pt x="352" y="47918"/>
                  </a:lnTo>
                  <a:lnTo>
                    <a:pt x="791" y="47260"/>
                  </a:lnTo>
                  <a:lnTo>
                    <a:pt x="3423" y="43310"/>
                  </a:lnTo>
                  <a:lnTo>
                    <a:pt x="3467" y="43266"/>
                  </a:lnTo>
                  <a:lnTo>
                    <a:pt x="3906" y="41862"/>
                  </a:lnTo>
                  <a:lnTo>
                    <a:pt x="4477" y="39361"/>
                  </a:lnTo>
                  <a:lnTo>
                    <a:pt x="4959" y="35938"/>
                  </a:lnTo>
                  <a:lnTo>
                    <a:pt x="5530" y="32165"/>
                  </a:lnTo>
                  <a:lnTo>
                    <a:pt x="6188" y="27645"/>
                  </a:lnTo>
                  <a:lnTo>
                    <a:pt x="7899" y="24530"/>
                  </a:lnTo>
                  <a:lnTo>
                    <a:pt x="11190" y="20098"/>
                  </a:lnTo>
                  <a:lnTo>
                    <a:pt x="13033" y="17728"/>
                  </a:lnTo>
                  <a:lnTo>
                    <a:pt x="15842" y="14130"/>
                  </a:lnTo>
                  <a:lnTo>
                    <a:pt x="16544" y="13516"/>
                  </a:lnTo>
                  <a:lnTo>
                    <a:pt x="17290" y="12594"/>
                  </a:lnTo>
                  <a:lnTo>
                    <a:pt x="18913" y="11409"/>
                  </a:lnTo>
                  <a:lnTo>
                    <a:pt x="20844" y="9830"/>
                  </a:lnTo>
                  <a:lnTo>
                    <a:pt x="23082" y="7987"/>
                  </a:lnTo>
                  <a:lnTo>
                    <a:pt x="27733" y="4345"/>
                  </a:lnTo>
                  <a:lnTo>
                    <a:pt x="30322" y="1843"/>
                  </a:lnTo>
                  <a:lnTo>
                    <a:pt x="32604" y="352"/>
                  </a:lnTo>
                  <a:lnTo>
                    <a:pt x="32648" y="264"/>
                  </a:lnTo>
                  <a:lnTo>
                    <a:pt x="32692" y="220"/>
                  </a:lnTo>
                  <a:lnTo>
                    <a:pt x="32692" y="176"/>
                  </a:lnTo>
                  <a:lnTo>
                    <a:pt x="32648" y="88"/>
                  </a:lnTo>
                  <a:lnTo>
                    <a:pt x="32604" y="44"/>
                  </a:lnTo>
                  <a:lnTo>
                    <a:pt x="32560"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 name="Google Shape;1464;p17"/>
            <p:cNvSpPr/>
            <p:nvPr/>
          </p:nvSpPr>
          <p:spPr>
            <a:xfrm>
              <a:off x="1560025" y="2811950"/>
              <a:ext cx="854575" cy="1804625"/>
            </a:xfrm>
            <a:custGeom>
              <a:rect b="b" l="l" r="r" t="t"/>
              <a:pathLst>
                <a:path extrusionOk="0" h="72185" w="34183">
                  <a:moveTo>
                    <a:pt x="33964" y="1"/>
                  </a:moveTo>
                  <a:lnTo>
                    <a:pt x="33920" y="45"/>
                  </a:lnTo>
                  <a:lnTo>
                    <a:pt x="30014" y="3073"/>
                  </a:lnTo>
                  <a:lnTo>
                    <a:pt x="25977" y="6320"/>
                  </a:lnTo>
                  <a:lnTo>
                    <a:pt x="23257" y="8514"/>
                  </a:lnTo>
                  <a:lnTo>
                    <a:pt x="20975" y="10401"/>
                  </a:lnTo>
                  <a:lnTo>
                    <a:pt x="19659" y="11454"/>
                  </a:lnTo>
                  <a:lnTo>
                    <a:pt x="16675" y="13341"/>
                  </a:lnTo>
                  <a:lnTo>
                    <a:pt x="15534" y="14613"/>
                  </a:lnTo>
                  <a:lnTo>
                    <a:pt x="14656" y="15842"/>
                  </a:lnTo>
                  <a:lnTo>
                    <a:pt x="13779" y="17070"/>
                  </a:lnTo>
                  <a:lnTo>
                    <a:pt x="12199" y="19572"/>
                  </a:lnTo>
                  <a:lnTo>
                    <a:pt x="10444" y="22248"/>
                  </a:lnTo>
                  <a:lnTo>
                    <a:pt x="9566" y="23565"/>
                  </a:lnTo>
                  <a:lnTo>
                    <a:pt x="8601" y="24837"/>
                  </a:lnTo>
                  <a:lnTo>
                    <a:pt x="7196" y="26812"/>
                  </a:lnTo>
                  <a:lnTo>
                    <a:pt x="7196" y="26900"/>
                  </a:lnTo>
                  <a:lnTo>
                    <a:pt x="6802" y="29006"/>
                  </a:lnTo>
                  <a:lnTo>
                    <a:pt x="6187" y="33877"/>
                  </a:lnTo>
                  <a:lnTo>
                    <a:pt x="5705" y="37387"/>
                  </a:lnTo>
                  <a:lnTo>
                    <a:pt x="5266" y="40459"/>
                  </a:lnTo>
                  <a:lnTo>
                    <a:pt x="4564" y="43750"/>
                  </a:lnTo>
                  <a:lnTo>
                    <a:pt x="3730" y="47479"/>
                  </a:lnTo>
                  <a:lnTo>
                    <a:pt x="1624" y="50814"/>
                  </a:lnTo>
                  <a:lnTo>
                    <a:pt x="878" y="52262"/>
                  </a:lnTo>
                  <a:lnTo>
                    <a:pt x="834" y="52306"/>
                  </a:lnTo>
                  <a:lnTo>
                    <a:pt x="527" y="54807"/>
                  </a:lnTo>
                  <a:lnTo>
                    <a:pt x="263" y="57528"/>
                  </a:lnTo>
                  <a:lnTo>
                    <a:pt x="0" y="59415"/>
                  </a:lnTo>
                  <a:lnTo>
                    <a:pt x="0" y="59547"/>
                  </a:lnTo>
                  <a:lnTo>
                    <a:pt x="2413" y="62794"/>
                  </a:lnTo>
                  <a:lnTo>
                    <a:pt x="3774" y="64944"/>
                  </a:lnTo>
                  <a:lnTo>
                    <a:pt x="4607" y="66172"/>
                  </a:lnTo>
                  <a:lnTo>
                    <a:pt x="6275" y="68191"/>
                  </a:lnTo>
                  <a:lnTo>
                    <a:pt x="9390" y="71658"/>
                  </a:lnTo>
                  <a:lnTo>
                    <a:pt x="9434" y="71701"/>
                  </a:lnTo>
                  <a:lnTo>
                    <a:pt x="10093" y="72184"/>
                  </a:lnTo>
                  <a:lnTo>
                    <a:pt x="10751" y="72184"/>
                  </a:lnTo>
                  <a:lnTo>
                    <a:pt x="10839" y="72140"/>
                  </a:lnTo>
                  <a:lnTo>
                    <a:pt x="11804" y="70999"/>
                  </a:lnTo>
                  <a:lnTo>
                    <a:pt x="11848" y="70955"/>
                  </a:lnTo>
                  <a:lnTo>
                    <a:pt x="11848" y="70868"/>
                  </a:lnTo>
                  <a:lnTo>
                    <a:pt x="11804" y="70824"/>
                  </a:lnTo>
                  <a:lnTo>
                    <a:pt x="11804" y="70780"/>
                  </a:lnTo>
                  <a:lnTo>
                    <a:pt x="11716" y="70736"/>
                  </a:lnTo>
                  <a:lnTo>
                    <a:pt x="11584" y="70736"/>
                  </a:lnTo>
                  <a:lnTo>
                    <a:pt x="11541" y="70780"/>
                  </a:lnTo>
                  <a:lnTo>
                    <a:pt x="10619" y="71833"/>
                  </a:lnTo>
                  <a:lnTo>
                    <a:pt x="10224" y="71833"/>
                  </a:lnTo>
                  <a:lnTo>
                    <a:pt x="9654" y="71438"/>
                  </a:lnTo>
                  <a:lnTo>
                    <a:pt x="6538" y="67928"/>
                  </a:lnTo>
                  <a:lnTo>
                    <a:pt x="4915" y="65953"/>
                  </a:lnTo>
                  <a:lnTo>
                    <a:pt x="4037" y="64724"/>
                  </a:lnTo>
                  <a:lnTo>
                    <a:pt x="2677" y="62618"/>
                  </a:lnTo>
                  <a:lnTo>
                    <a:pt x="351" y="59415"/>
                  </a:lnTo>
                  <a:lnTo>
                    <a:pt x="614" y="57572"/>
                  </a:lnTo>
                  <a:lnTo>
                    <a:pt x="878" y="54851"/>
                  </a:lnTo>
                  <a:lnTo>
                    <a:pt x="1185" y="52394"/>
                  </a:lnTo>
                  <a:lnTo>
                    <a:pt x="1931" y="50990"/>
                  </a:lnTo>
                  <a:lnTo>
                    <a:pt x="4037" y="47611"/>
                  </a:lnTo>
                  <a:lnTo>
                    <a:pt x="4037" y="47567"/>
                  </a:lnTo>
                  <a:lnTo>
                    <a:pt x="4915" y="43837"/>
                  </a:lnTo>
                  <a:lnTo>
                    <a:pt x="5573" y="40546"/>
                  </a:lnTo>
                  <a:lnTo>
                    <a:pt x="6056" y="37431"/>
                  </a:lnTo>
                  <a:lnTo>
                    <a:pt x="6494" y="33920"/>
                  </a:lnTo>
                  <a:lnTo>
                    <a:pt x="7109" y="29050"/>
                  </a:lnTo>
                  <a:lnTo>
                    <a:pt x="7504" y="26987"/>
                  </a:lnTo>
                  <a:lnTo>
                    <a:pt x="8908" y="25057"/>
                  </a:lnTo>
                  <a:lnTo>
                    <a:pt x="9829" y="23740"/>
                  </a:lnTo>
                  <a:lnTo>
                    <a:pt x="10751" y="22424"/>
                  </a:lnTo>
                  <a:lnTo>
                    <a:pt x="12462" y="19747"/>
                  </a:lnTo>
                  <a:lnTo>
                    <a:pt x="14086" y="17290"/>
                  </a:lnTo>
                  <a:lnTo>
                    <a:pt x="14919" y="16061"/>
                  </a:lnTo>
                  <a:lnTo>
                    <a:pt x="15797" y="14833"/>
                  </a:lnTo>
                  <a:lnTo>
                    <a:pt x="16894" y="13604"/>
                  </a:lnTo>
                  <a:lnTo>
                    <a:pt x="19834" y="11717"/>
                  </a:lnTo>
                  <a:lnTo>
                    <a:pt x="19878" y="11717"/>
                  </a:lnTo>
                  <a:lnTo>
                    <a:pt x="21194" y="10664"/>
                  </a:lnTo>
                  <a:lnTo>
                    <a:pt x="23476" y="8777"/>
                  </a:lnTo>
                  <a:lnTo>
                    <a:pt x="26197" y="6583"/>
                  </a:lnTo>
                  <a:lnTo>
                    <a:pt x="30234" y="3336"/>
                  </a:lnTo>
                  <a:lnTo>
                    <a:pt x="34139" y="308"/>
                  </a:lnTo>
                  <a:lnTo>
                    <a:pt x="34183" y="264"/>
                  </a:lnTo>
                  <a:lnTo>
                    <a:pt x="34183" y="176"/>
                  </a:lnTo>
                  <a:lnTo>
                    <a:pt x="34183" y="133"/>
                  </a:lnTo>
                  <a:lnTo>
                    <a:pt x="34183" y="45"/>
                  </a:lnTo>
                  <a:lnTo>
                    <a:pt x="34095"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 name="Google Shape;1465;p17"/>
            <p:cNvSpPr/>
            <p:nvPr/>
          </p:nvSpPr>
          <p:spPr>
            <a:xfrm>
              <a:off x="1524900" y="2786725"/>
              <a:ext cx="862275" cy="1885775"/>
            </a:xfrm>
            <a:custGeom>
              <a:rect b="b" l="l" r="r" t="t"/>
              <a:pathLst>
                <a:path extrusionOk="0" h="75431" w="34491">
                  <a:moveTo>
                    <a:pt x="34272" y="1"/>
                  </a:moveTo>
                  <a:lnTo>
                    <a:pt x="34184" y="45"/>
                  </a:lnTo>
                  <a:lnTo>
                    <a:pt x="31288" y="2239"/>
                  </a:lnTo>
                  <a:lnTo>
                    <a:pt x="22555" y="9259"/>
                  </a:lnTo>
                  <a:lnTo>
                    <a:pt x="19835" y="11410"/>
                  </a:lnTo>
                  <a:lnTo>
                    <a:pt x="17509" y="12507"/>
                  </a:lnTo>
                  <a:lnTo>
                    <a:pt x="16939" y="12770"/>
                  </a:lnTo>
                  <a:lnTo>
                    <a:pt x="16456" y="13121"/>
                  </a:lnTo>
                  <a:lnTo>
                    <a:pt x="15929" y="13516"/>
                  </a:lnTo>
                  <a:lnTo>
                    <a:pt x="15447" y="13911"/>
                  </a:lnTo>
                  <a:lnTo>
                    <a:pt x="14964" y="14350"/>
                  </a:lnTo>
                  <a:lnTo>
                    <a:pt x="14481" y="14832"/>
                  </a:lnTo>
                  <a:lnTo>
                    <a:pt x="13560" y="15885"/>
                  </a:lnTo>
                  <a:lnTo>
                    <a:pt x="12726" y="17026"/>
                  </a:lnTo>
                  <a:lnTo>
                    <a:pt x="11892" y="18211"/>
                  </a:lnTo>
                  <a:lnTo>
                    <a:pt x="11059" y="19440"/>
                  </a:lnTo>
                  <a:lnTo>
                    <a:pt x="10269" y="20712"/>
                  </a:lnTo>
                  <a:lnTo>
                    <a:pt x="9479" y="21941"/>
                  </a:lnTo>
                  <a:lnTo>
                    <a:pt x="8733" y="23082"/>
                  </a:lnTo>
                  <a:lnTo>
                    <a:pt x="7943" y="24179"/>
                  </a:lnTo>
                  <a:lnTo>
                    <a:pt x="7197" y="25188"/>
                  </a:lnTo>
                  <a:lnTo>
                    <a:pt x="7153" y="25232"/>
                  </a:lnTo>
                  <a:lnTo>
                    <a:pt x="6846" y="26197"/>
                  </a:lnTo>
                  <a:lnTo>
                    <a:pt x="6846" y="26285"/>
                  </a:lnTo>
                  <a:lnTo>
                    <a:pt x="7022" y="27514"/>
                  </a:lnTo>
                  <a:lnTo>
                    <a:pt x="6320" y="33832"/>
                  </a:lnTo>
                  <a:lnTo>
                    <a:pt x="5837" y="37606"/>
                  </a:lnTo>
                  <a:lnTo>
                    <a:pt x="5398" y="40853"/>
                  </a:lnTo>
                  <a:lnTo>
                    <a:pt x="5047" y="42960"/>
                  </a:lnTo>
                  <a:lnTo>
                    <a:pt x="3950" y="47523"/>
                  </a:lnTo>
                  <a:lnTo>
                    <a:pt x="3424" y="49673"/>
                  </a:lnTo>
                  <a:lnTo>
                    <a:pt x="1712" y="52964"/>
                  </a:lnTo>
                  <a:lnTo>
                    <a:pt x="1712" y="53008"/>
                  </a:lnTo>
                  <a:lnTo>
                    <a:pt x="1230" y="56957"/>
                  </a:lnTo>
                  <a:lnTo>
                    <a:pt x="89" y="61302"/>
                  </a:lnTo>
                  <a:lnTo>
                    <a:pt x="89" y="61345"/>
                  </a:lnTo>
                  <a:lnTo>
                    <a:pt x="1" y="62355"/>
                  </a:lnTo>
                  <a:lnTo>
                    <a:pt x="45" y="62486"/>
                  </a:lnTo>
                  <a:lnTo>
                    <a:pt x="1844" y="64812"/>
                  </a:lnTo>
                  <a:lnTo>
                    <a:pt x="4740" y="68147"/>
                  </a:lnTo>
                  <a:lnTo>
                    <a:pt x="6144" y="69814"/>
                  </a:lnTo>
                  <a:lnTo>
                    <a:pt x="8250" y="72096"/>
                  </a:lnTo>
                  <a:lnTo>
                    <a:pt x="9830" y="73983"/>
                  </a:lnTo>
                  <a:lnTo>
                    <a:pt x="10927" y="75387"/>
                  </a:lnTo>
                  <a:lnTo>
                    <a:pt x="11015" y="75431"/>
                  </a:lnTo>
                  <a:lnTo>
                    <a:pt x="11147" y="75431"/>
                  </a:lnTo>
                  <a:lnTo>
                    <a:pt x="11366" y="75343"/>
                  </a:lnTo>
                  <a:lnTo>
                    <a:pt x="11454" y="75255"/>
                  </a:lnTo>
                  <a:lnTo>
                    <a:pt x="12463" y="73764"/>
                  </a:lnTo>
                  <a:lnTo>
                    <a:pt x="12507" y="73676"/>
                  </a:lnTo>
                  <a:lnTo>
                    <a:pt x="12507" y="73632"/>
                  </a:lnTo>
                  <a:lnTo>
                    <a:pt x="12463" y="73544"/>
                  </a:lnTo>
                  <a:lnTo>
                    <a:pt x="12419" y="73500"/>
                  </a:lnTo>
                  <a:lnTo>
                    <a:pt x="12244" y="73500"/>
                  </a:lnTo>
                  <a:lnTo>
                    <a:pt x="12200" y="73544"/>
                  </a:lnTo>
                  <a:lnTo>
                    <a:pt x="11190" y="75036"/>
                  </a:lnTo>
                  <a:lnTo>
                    <a:pt x="11147" y="75036"/>
                  </a:lnTo>
                  <a:lnTo>
                    <a:pt x="10093" y="73764"/>
                  </a:lnTo>
                  <a:lnTo>
                    <a:pt x="8514" y="71877"/>
                  </a:lnTo>
                  <a:lnTo>
                    <a:pt x="6407" y="69551"/>
                  </a:lnTo>
                  <a:lnTo>
                    <a:pt x="2151" y="64549"/>
                  </a:lnTo>
                  <a:lnTo>
                    <a:pt x="396" y="62311"/>
                  </a:lnTo>
                  <a:lnTo>
                    <a:pt x="440" y="61389"/>
                  </a:lnTo>
                  <a:lnTo>
                    <a:pt x="1581" y="57001"/>
                  </a:lnTo>
                  <a:lnTo>
                    <a:pt x="2063" y="53096"/>
                  </a:lnTo>
                  <a:lnTo>
                    <a:pt x="3775" y="49805"/>
                  </a:lnTo>
                  <a:lnTo>
                    <a:pt x="3775" y="49761"/>
                  </a:lnTo>
                  <a:lnTo>
                    <a:pt x="4301" y="47567"/>
                  </a:lnTo>
                  <a:lnTo>
                    <a:pt x="5398" y="43047"/>
                  </a:lnTo>
                  <a:lnTo>
                    <a:pt x="5749" y="40897"/>
                  </a:lnTo>
                  <a:lnTo>
                    <a:pt x="6188" y="37650"/>
                  </a:lnTo>
                  <a:lnTo>
                    <a:pt x="6671" y="33876"/>
                  </a:lnTo>
                  <a:lnTo>
                    <a:pt x="7373" y="27514"/>
                  </a:lnTo>
                  <a:lnTo>
                    <a:pt x="7373" y="27470"/>
                  </a:lnTo>
                  <a:lnTo>
                    <a:pt x="7197" y="26285"/>
                  </a:lnTo>
                  <a:lnTo>
                    <a:pt x="7461" y="25364"/>
                  </a:lnTo>
                  <a:lnTo>
                    <a:pt x="8250" y="24398"/>
                  </a:lnTo>
                  <a:lnTo>
                    <a:pt x="9040" y="23301"/>
                  </a:lnTo>
                  <a:lnTo>
                    <a:pt x="9786" y="22116"/>
                  </a:lnTo>
                  <a:lnTo>
                    <a:pt x="10576" y="20888"/>
                  </a:lnTo>
                  <a:lnTo>
                    <a:pt x="12156" y="18430"/>
                  </a:lnTo>
                  <a:lnTo>
                    <a:pt x="12989" y="17246"/>
                  </a:lnTo>
                  <a:lnTo>
                    <a:pt x="13823" y="16149"/>
                  </a:lnTo>
                  <a:lnTo>
                    <a:pt x="14701" y="15096"/>
                  </a:lnTo>
                  <a:lnTo>
                    <a:pt x="15184" y="14613"/>
                  </a:lnTo>
                  <a:lnTo>
                    <a:pt x="15622" y="14174"/>
                  </a:lnTo>
                  <a:lnTo>
                    <a:pt x="16105" y="13779"/>
                  </a:lnTo>
                  <a:lnTo>
                    <a:pt x="16632" y="13428"/>
                  </a:lnTo>
                  <a:lnTo>
                    <a:pt x="17114" y="13121"/>
                  </a:lnTo>
                  <a:lnTo>
                    <a:pt x="17641" y="12814"/>
                  </a:lnTo>
                  <a:lnTo>
                    <a:pt x="20010" y="11717"/>
                  </a:lnTo>
                  <a:lnTo>
                    <a:pt x="20054" y="11673"/>
                  </a:lnTo>
                  <a:lnTo>
                    <a:pt x="22775" y="9523"/>
                  </a:lnTo>
                  <a:lnTo>
                    <a:pt x="27865" y="5442"/>
                  </a:lnTo>
                  <a:lnTo>
                    <a:pt x="31507" y="2502"/>
                  </a:lnTo>
                  <a:lnTo>
                    <a:pt x="34403" y="308"/>
                  </a:lnTo>
                  <a:lnTo>
                    <a:pt x="34447" y="264"/>
                  </a:lnTo>
                  <a:lnTo>
                    <a:pt x="34491" y="176"/>
                  </a:lnTo>
                  <a:lnTo>
                    <a:pt x="34491" y="132"/>
                  </a:lnTo>
                  <a:lnTo>
                    <a:pt x="34447" y="45"/>
                  </a:lnTo>
                  <a:lnTo>
                    <a:pt x="34403"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 name="Google Shape;1466;p17"/>
            <p:cNvSpPr/>
            <p:nvPr/>
          </p:nvSpPr>
          <p:spPr>
            <a:xfrm>
              <a:off x="2067925" y="3861800"/>
              <a:ext cx="110825" cy="71325"/>
            </a:xfrm>
            <a:custGeom>
              <a:rect b="b" l="l" r="r" t="t"/>
              <a:pathLst>
                <a:path extrusionOk="0" h="2853" w="4433">
                  <a:moveTo>
                    <a:pt x="3116" y="351"/>
                  </a:moveTo>
                  <a:lnTo>
                    <a:pt x="3555" y="615"/>
                  </a:lnTo>
                  <a:lnTo>
                    <a:pt x="4082" y="1405"/>
                  </a:lnTo>
                  <a:lnTo>
                    <a:pt x="4038" y="2151"/>
                  </a:lnTo>
                  <a:lnTo>
                    <a:pt x="3862" y="2326"/>
                  </a:lnTo>
                  <a:lnTo>
                    <a:pt x="3511" y="2502"/>
                  </a:lnTo>
                  <a:lnTo>
                    <a:pt x="2370" y="2414"/>
                  </a:lnTo>
                  <a:lnTo>
                    <a:pt x="747" y="1887"/>
                  </a:lnTo>
                  <a:lnTo>
                    <a:pt x="352" y="1492"/>
                  </a:lnTo>
                  <a:lnTo>
                    <a:pt x="352" y="1448"/>
                  </a:lnTo>
                  <a:lnTo>
                    <a:pt x="659" y="1229"/>
                  </a:lnTo>
                  <a:lnTo>
                    <a:pt x="2107" y="439"/>
                  </a:lnTo>
                  <a:lnTo>
                    <a:pt x="3116" y="351"/>
                  </a:lnTo>
                  <a:close/>
                  <a:moveTo>
                    <a:pt x="3160" y="0"/>
                  </a:moveTo>
                  <a:lnTo>
                    <a:pt x="2063" y="88"/>
                  </a:lnTo>
                  <a:lnTo>
                    <a:pt x="1975" y="88"/>
                  </a:lnTo>
                  <a:lnTo>
                    <a:pt x="483" y="922"/>
                  </a:lnTo>
                  <a:lnTo>
                    <a:pt x="440" y="966"/>
                  </a:lnTo>
                  <a:lnTo>
                    <a:pt x="88" y="1229"/>
                  </a:lnTo>
                  <a:lnTo>
                    <a:pt x="45" y="1317"/>
                  </a:lnTo>
                  <a:lnTo>
                    <a:pt x="1" y="1361"/>
                  </a:lnTo>
                  <a:lnTo>
                    <a:pt x="1" y="1580"/>
                  </a:lnTo>
                  <a:lnTo>
                    <a:pt x="88" y="1712"/>
                  </a:lnTo>
                  <a:lnTo>
                    <a:pt x="527" y="2151"/>
                  </a:lnTo>
                  <a:lnTo>
                    <a:pt x="615" y="2194"/>
                  </a:lnTo>
                  <a:lnTo>
                    <a:pt x="2283" y="2765"/>
                  </a:lnTo>
                  <a:lnTo>
                    <a:pt x="2326" y="2765"/>
                  </a:lnTo>
                  <a:lnTo>
                    <a:pt x="3555" y="2853"/>
                  </a:lnTo>
                  <a:lnTo>
                    <a:pt x="3599" y="2853"/>
                  </a:lnTo>
                  <a:lnTo>
                    <a:pt x="4038" y="2633"/>
                  </a:lnTo>
                  <a:lnTo>
                    <a:pt x="4082" y="2589"/>
                  </a:lnTo>
                  <a:lnTo>
                    <a:pt x="4345" y="2326"/>
                  </a:lnTo>
                  <a:lnTo>
                    <a:pt x="4389" y="2238"/>
                  </a:lnTo>
                  <a:lnTo>
                    <a:pt x="4433" y="1361"/>
                  </a:lnTo>
                  <a:lnTo>
                    <a:pt x="4389" y="1273"/>
                  </a:lnTo>
                  <a:lnTo>
                    <a:pt x="3818" y="351"/>
                  </a:lnTo>
                  <a:lnTo>
                    <a:pt x="3731" y="308"/>
                  </a:lnTo>
                  <a:lnTo>
                    <a:pt x="3248" y="44"/>
                  </a:lnTo>
                  <a:lnTo>
                    <a:pt x="3160"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 name="Google Shape;1467;p17"/>
            <p:cNvSpPr/>
            <p:nvPr/>
          </p:nvSpPr>
          <p:spPr>
            <a:xfrm>
              <a:off x="2024050" y="3843150"/>
              <a:ext cx="172250" cy="154700"/>
            </a:xfrm>
            <a:custGeom>
              <a:rect b="b" l="l" r="r" t="t"/>
              <a:pathLst>
                <a:path extrusionOk="0" h="6188" w="6890">
                  <a:moveTo>
                    <a:pt x="4915" y="395"/>
                  </a:moveTo>
                  <a:lnTo>
                    <a:pt x="5705" y="703"/>
                  </a:lnTo>
                  <a:lnTo>
                    <a:pt x="5924" y="966"/>
                  </a:lnTo>
                  <a:lnTo>
                    <a:pt x="6495" y="2589"/>
                  </a:lnTo>
                  <a:lnTo>
                    <a:pt x="6539" y="5793"/>
                  </a:lnTo>
                  <a:lnTo>
                    <a:pt x="6495" y="5837"/>
                  </a:lnTo>
                  <a:lnTo>
                    <a:pt x="6144" y="5837"/>
                  </a:lnTo>
                  <a:lnTo>
                    <a:pt x="4652" y="5486"/>
                  </a:lnTo>
                  <a:lnTo>
                    <a:pt x="2589" y="4783"/>
                  </a:lnTo>
                  <a:lnTo>
                    <a:pt x="878" y="3950"/>
                  </a:lnTo>
                  <a:lnTo>
                    <a:pt x="571" y="3599"/>
                  </a:lnTo>
                  <a:lnTo>
                    <a:pt x="352" y="2853"/>
                  </a:lnTo>
                  <a:lnTo>
                    <a:pt x="571" y="2414"/>
                  </a:lnTo>
                  <a:lnTo>
                    <a:pt x="966" y="1975"/>
                  </a:lnTo>
                  <a:lnTo>
                    <a:pt x="2677" y="1054"/>
                  </a:lnTo>
                  <a:lnTo>
                    <a:pt x="4125" y="395"/>
                  </a:lnTo>
                  <a:close/>
                  <a:moveTo>
                    <a:pt x="4915" y="0"/>
                  </a:moveTo>
                  <a:lnTo>
                    <a:pt x="4081" y="44"/>
                  </a:lnTo>
                  <a:lnTo>
                    <a:pt x="3994" y="44"/>
                  </a:lnTo>
                  <a:lnTo>
                    <a:pt x="2502" y="746"/>
                  </a:lnTo>
                  <a:lnTo>
                    <a:pt x="746" y="1712"/>
                  </a:lnTo>
                  <a:lnTo>
                    <a:pt x="703" y="1712"/>
                  </a:lnTo>
                  <a:lnTo>
                    <a:pt x="264" y="2194"/>
                  </a:lnTo>
                  <a:lnTo>
                    <a:pt x="264" y="2238"/>
                  </a:lnTo>
                  <a:lnTo>
                    <a:pt x="1" y="2765"/>
                  </a:lnTo>
                  <a:lnTo>
                    <a:pt x="1" y="2897"/>
                  </a:lnTo>
                  <a:lnTo>
                    <a:pt x="220" y="3730"/>
                  </a:lnTo>
                  <a:lnTo>
                    <a:pt x="264" y="3818"/>
                  </a:lnTo>
                  <a:lnTo>
                    <a:pt x="659" y="4213"/>
                  </a:lnTo>
                  <a:lnTo>
                    <a:pt x="703" y="4257"/>
                  </a:lnTo>
                  <a:lnTo>
                    <a:pt x="2458" y="5091"/>
                  </a:lnTo>
                  <a:lnTo>
                    <a:pt x="4564" y="5837"/>
                  </a:lnTo>
                  <a:lnTo>
                    <a:pt x="6100" y="6188"/>
                  </a:lnTo>
                  <a:lnTo>
                    <a:pt x="6626" y="6188"/>
                  </a:lnTo>
                  <a:lnTo>
                    <a:pt x="6802" y="6056"/>
                  </a:lnTo>
                  <a:lnTo>
                    <a:pt x="6890" y="6012"/>
                  </a:lnTo>
                  <a:lnTo>
                    <a:pt x="6890" y="5924"/>
                  </a:lnTo>
                  <a:lnTo>
                    <a:pt x="6846" y="2546"/>
                  </a:lnTo>
                  <a:lnTo>
                    <a:pt x="6802" y="2502"/>
                  </a:lnTo>
                  <a:lnTo>
                    <a:pt x="6232" y="834"/>
                  </a:lnTo>
                  <a:lnTo>
                    <a:pt x="6232" y="746"/>
                  </a:lnTo>
                  <a:lnTo>
                    <a:pt x="5968" y="483"/>
                  </a:lnTo>
                  <a:lnTo>
                    <a:pt x="5880" y="395"/>
                  </a:lnTo>
                  <a:lnTo>
                    <a:pt x="5003" y="44"/>
                  </a:lnTo>
                  <a:lnTo>
                    <a:pt x="4915"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 name="Google Shape;1468;p17"/>
            <p:cNvSpPr/>
            <p:nvPr/>
          </p:nvSpPr>
          <p:spPr>
            <a:xfrm>
              <a:off x="1979075" y="3826700"/>
              <a:ext cx="240275" cy="215025"/>
            </a:xfrm>
            <a:custGeom>
              <a:rect b="b" l="l" r="r" t="t"/>
              <a:pathLst>
                <a:path extrusionOk="0" h="8601" w="9611">
                  <a:moveTo>
                    <a:pt x="6714" y="351"/>
                  </a:moveTo>
                  <a:lnTo>
                    <a:pt x="7855" y="702"/>
                  </a:lnTo>
                  <a:lnTo>
                    <a:pt x="8206" y="966"/>
                  </a:lnTo>
                  <a:lnTo>
                    <a:pt x="8864" y="3028"/>
                  </a:lnTo>
                  <a:lnTo>
                    <a:pt x="9259" y="6495"/>
                  </a:lnTo>
                  <a:lnTo>
                    <a:pt x="8952" y="7592"/>
                  </a:lnTo>
                  <a:lnTo>
                    <a:pt x="8645" y="8250"/>
                  </a:lnTo>
                  <a:lnTo>
                    <a:pt x="7987" y="8162"/>
                  </a:lnTo>
                  <a:lnTo>
                    <a:pt x="1054" y="6451"/>
                  </a:lnTo>
                  <a:lnTo>
                    <a:pt x="483" y="6144"/>
                  </a:lnTo>
                  <a:lnTo>
                    <a:pt x="395" y="5924"/>
                  </a:lnTo>
                  <a:lnTo>
                    <a:pt x="1931" y="2633"/>
                  </a:lnTo>
                  <a:lnTo>
                    <a:pt x="2545" y="2019"/>
                  </a:lnTo>
                  <a:lnTo>
                    <a:pt x="4432" y="1010"/>
                  </a:lnTo>
                  <a:lnTo>
                    <a:pt x="5837" y="395"/>
                  </a:lnTo>
                  <a:lnTo>
                    <a:pt x="6714" y="351"/>
                  </a:lnTo>
                  <a:close/>
                  <a:moveTo>
                    <a:pt x="6714" y="0"/>
                  </a:moveTo>
                  <a:lnTo>
                    <a:pt x="5793" y="44"/>
                  </a:lnTo>
                  <a:lnTo>
                    <a:pt x="5749" y="44"/>
                  </a:lnTo>
                  <a:lnTo>
                    <a:pt x="4301" y="658"/>
                  </a:lnTo>
                  <a:lnTo>
                    <a:pt x="2370" y="1712"/>
                  </a:lnTo>
                  <a:lnTo>
                    <a:pt x="2326" y="1755"/>
                  </a:lnTo>
                  <a:lnTo>
                    <a:pt x="1668" y="2414"/>
                  </a:lnTo>
                  <a:lnTo>
                    <a:pt x="1624" y="2458"/>
                  </a:lnTo>
                  <a:lnTo>
                    <a:pt x="44" y="5880"/>
                  </a:lnTo>
                  <a:lnTo>
                    <a:pt x="0" y="5924"/>
                  </a:lnTo>
                  <a:lnTo>
                    <a:pt x="44" y="6012"/>
                  </a:lnTo>
                  <a:lnTo>
                    <a:pt x="176" y="6319"/>
                  </a:lnTo>
                  <a:lnTo>
                    <a:pt x="264" y="6407"/>
                  </a:lnTo>
                  <a:lnTo>
                    <a:pt x="922" y="6758"/>
                  </a:lnTo>
                  <a:lnTo>
                    <a:pt x="966" y="6802"/>
                  </a:lnTo>
                  <a:lnTo>
                    <a:pt x="5793" y="7986"/>
                  </a:lnTo>
                  <a:lnTo>
                    <a:pt x="7899" y="8513"/>
                  </a:lnTo>
                  <a:lnTo>
                    <a:pt x="7943" y="8513"/>
                  </a:lnTo>
                  <a:lnTo>
                    <a:pt x="8733" y="8601"/>
                  </a:lnTo>
                  <a:lnTo>
                    <a:pt x="8864" y="8601"/>
                  </a:lnTo>
                  <a:lnTo>
                    <a:pt x="8908" y="8513"/>
                  </a:lnTo>
                  <a:lnTo>
                    <a:pt x="9303" y="7723"/>
                  </a:lnTo>
                  <a:lnTo>
                    <a:pt x="9610" y="6538"/>
                  </a:lnTo>
                  <a:lnTo>
                    <a:pt x="9610" y="6495"/>
                  </a:lnTo>
                  <a:lnTo>
                    <a:pt x="9215" y="2984"/>
                  </a:lnTo>
                  <a:lnTo>
                    <a:pt x="9215" y="2940"/>
                  </a:lnTo>
                  <a:lnTo>
                    <a:pt x="8513" y="834"/>
                  </a:lnTo>
                  <a:lnTo>
                    <a:pt x="8469" y="746"/>
                  </a:lnTo>
                  <a:lnTo>
                    <a:pt x="8031" y="395"/>
                  </a:lnTo>
                  <a:lnTo>
                    <a:pt x="7987" y="395"/>
                  </a:lnTo>
                  <a:lnTo>
                    <a:pt x="6802"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 name="Google Shape;1469;p17"/>
            <p:cNvSpPr/>
            <p:nvPr/>
          </p:nvSpPr>
          <p:spPr>
            <a:xfrm>
              <a:off x="1923125" y="3808050"/>
              <a:ext cx="342300" cy="295125"/>
            </a:xfrm>
            <a:custGeom>
              <a:rect b="b" l="l" r="r" t="t"/>
              <a:pathLst>
                <a:path extrusionOk="0" h="11805" w="13692">
                  <a:moveTo>
                    <a:pt x="8952" y="351"/>
                  </a:moveTo>
                  <a:lnTo>
                    <a:pt x="10883" y="1097"/>
                  </a:lnTo>
                  <a:lnTo>
                    <a:pt x="11848" y="4213"/>
                  </a:lnTo>
                  <a:lnTo>
                    <a:pt x="12463" y="8162"/>
                  </a:lnTo>
                  <a:lnTo>
                    <a:pt x="12463" y="8206"/>
                  </a:lnTo>
                  <a:lnTo>
                    <a:pt x="13340" y="9478"/>
                  </a:lnTo>
                  <a:lnTo>
                    <a:pt x="13340" y="9917"/>
                  </a:lnTo>
                  <a:lnTo>
                    <a:pt x="12901" y="10400"/>
                  </a:lnTo>
                  <a:lnTo>
                    <a:pt x="11497" y="11146"/>
                  </a:lnTo>
                  <a:lnTo>
                    <a:pt x="10444" y="11453"/>
                  </a:lnTo>
                  <a:lnTo>
                    <a:pt x="8382" y="10663"/>
                  </a:lnTo>
                  <a:lnTo>
                    <a:pt x="8382" y="10619"/>
                  </a:lnTo>
                  <a:lnTo>
                    <a:pt x="5003" y="9829"/>
                  </a:lnTo>
                  <a:lnTo>
                    <a:pt x="1536" y="9303"/>
                  </a:lnTo>
                  <a:lnTo>
                    <a:pt x="352" y="8952"/>
                  </a:lnTo>
                  <a:lnTo>
                    <a:pt x="352" y="8689"/>
                  </a:lnTo>
                  <a:lnTo>
                    <a:pt x="571" y="8118"/>
                  </a:lnTo>
                  <a:lnTo>
                    <a:pt x="1668" y="6582"/>
                  </a:lnTo>
                  <a:lnTo>
                    <a:pt x="3028" y="4388"/>
                  </a:lnTo>
                  <a:lnTo>
                    <a:pt x="3994" y="2589"/>
                  </a:lnTo>
                  <a:lnTo>
                    <a:pt x="5310" y="1712"/>
                  </a:lnTo>
                  <a:lnTo>
                    <a:pt x="8162" y="351"/>
                  </a:lnTo>
                  <a:close/>
                  <a:moveTo>
                    <a:pt x="8075" y="0"/>
                  </a:moveTo>
                  <a:lnTo>
                    <a:pt x="5178" y="1404"/>
                  </a:lnTo>
                  <a:lnTo>
                    <a:pt x="5135" y="1404"/>
                  </a:lnTo>
                  <a:lnTo>
                    <a:pt x="3774" y="2326"/>
                  </a:lnTo>
                  <a:lnTo>
                    <a:pt x="3686" y="2370"/>
                  </a:lnTo>
                  <a:lnTo>
                    <a:pt x="2721" y="4213"/>
                  </a:lnTo>
                  <a:lnTo>
                    <a:pt x="1361" y="6407"/>
                  </a:lnTo>
                  <a:lnTo>
                    <a:pt x="264" y="7943"/>
                  </a:lnTo>
                  <a:lnTo>
                    <a:pt x="264" y="7987"/>
                  </a:lnTo>
                  <a:lnTo>
                    <a:pt x="44" y="8557"/>
                  </a:lnTo>
                  <a:lnTo>
                    <a:pt x="0" y="8601"/>
                  </a:lnTo>
                  <a:lnTo>
                    <a:pt x="0" y="9084"/>
                  </a:lnTo>
                  <a:lnTo>
                    <a:pt x="0" y="9171"/>
                  </a:lnTo>
                  <a:lnTo>
                    <a:pt x="88" y="9259"/>
                  </a:lnTo>
                  <a:lnTo>
                    <a:pt x="1449" y="9610"/>
                  </a:lnTo>
                  <a:lnTo>
                    <a:pt x="1492" y="9610"/>
                  </a:lnTo>
                  <a:lnTo>
                    <a:pt x="4959" y="10181"/>
                  </a:lnTo>
                  <a:lnTo>
                    <a:pt x="8294" y="10970"/>
                  </a:lnTo>
                  <a:lnTo>
                    <a:pt x="10400" y="11804"/>
                  </a:lnTo>
                  <a:lnTo>
                    <a:pt x="10488" y="11804"/>
                  </a:lnTo>
                  <a:lnTo>
                    <a:pt x="11585" y="11453"/>
                  </a:lnTo>
                  <a:lnTo>
                    <a:pt x="11629" y="11453"/>
                  </a:lnTo>
                  <a:lnTo>
                    <a:pt x="13121" y="10707"/>
                  </a:lnTo>
                  <a:lnTo>
                    <a:pt x="13165" y="10663"/>
                  </a:lnTo>
                  <a:lnTo>
                    <a:pt x="13647" y="10093"/>
                  </a:lnTo>
                  <a:lnTo>
                    <a:pt x="13691" y="10005"/>
                  </a:lnTo>
                  <a:lnTo>
                    <a:pt x="13691" y="9391"/>
                  </a:lnTo>
                  <a:lnTo>
                    <a:pt x="13647" y="9303"/>
                  </a:lnTo>
                  <a:lnTo>
                    <a:pt x="12770" y="8030"/>
                  </a:lnTo>
                  <a:lnTo>
                    <a:pt x="12155" y="4125"/>
                  </a:lnTo>
                  <a:lnTo>
                    <a:pt x="11190" y="922"/>
                  </a:lnTo>
                  <a:lnTo>
                    <a:pt x="11190" y="878"/>
                  </a:lnTo>
                  <a:lnTo>
                    <a:pt x="11102" y="834"/>
                  </a:lnTo>
                  <a:lnTo>
                    <a:pt x="9040"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 name="Google Shape;1470;p17"/>
            <p:cNvSpPr/>
            <p:nvPr/>
          </p:nvSpPr>
          <p:spPr>
            <a:xfrm>
              <a:off x="1712500" y="4127275"/>
              <a:ext cx="79000" cy="51575"/>
            </a:xfrm>
            <a:custGeom>
              <a:rect b="b" l="l" r="r" t="t"/>
              <a:pathLst>
                <a:path extrusionOk="0" h="2063" w="3160">
                  <a:moveTo>
                    <a:pt x="1931" y="352"/>
                  </a:moveTo>
                  <a:lnTo>
                    <a:pt x="2502" y="527"/>
                  </a:lnTo>
                  <a:lnTo>
                    <a:pt x="2677" y="703"/>
                  </a:lnTo>
                  <a:lnTo>
                    <a:pt x="2546" y="790"/>
                  </a:lnTo>
                  <a:lnTo>
                    <a:pt x="1492" y="1317"/>
                  </a:lnTo>
                  <a:lnTo>
                    <a:pt x="351" y="1624"/>
                  </a:lnTo>
                  <a:lnTo>
                    <a:pt x="746" y="1010"/>
                  </a:lnTo>
                  <a:lnTo>
                    <a:pt x="1317" y="439"/>
                  </a:lnTo>
                  <a:lnTo>
                    <a:pt x="1931" y="352"/>
                  </a:lnTo>
                  <a:close/>
                  <a:moveTo>
                    <a:pt x="1931" y="0"/>
                  </a:moveTo>
                  <a:lnTo>
                    <a:pt x="1185" y="132"/>
                  </a:lnTo>
                  <a:lnTo>
                    <a:pt x="1097" y="176"/>
                  </a:lnTo>
                  <a:lnTo>
                    <a:pt x="483" y="790"/>
                  </a:lnTo>
                  <a:lnTo>
                    <a:pt x="44" y="1449"/>
                  </a:lnTo>
                  <a:lnTo>
                    <a:pt x="44" y="1536"/>
                  </a:lnTo>
                  <a:lnTo>
                    <a:pt x="0" y="1843"/>
                  </a:lnTo>
                  <a:lnTo>
                    <a:pt x="0" y="1931"/>
                  </a:lnTo>
                  <a:lnTo>
                    <a:pt x="44" y="2019"/>
                  </a:lnTo>
                  <a:lnTo>
                    <a:pt x="176" y="2063"/>
                  </a:lnTo>
                  <a:lnTo>
                    <a:pt x="220" y="2019"/>
                  </a:lnTo>
                  <a:lnTo>
                    <a:pt x="1580" y="1668"/>
                  </a:lnTo>
                  <a:lnTo>
                    <a:pt x="1624" y="1668"/>
                  </a:lnTo>
                  <a:lnTo>
                    <a:pt x="2677" y="1097"/>
                  </a:lnTo>
                  <a:lnTo>
                    <a:pt x="3072" y="878"/>
                  </a:lnTo>
                  <a:lnTo>
                    <a:pt x="3116" y="834"/>
                  </a:lnTo>
                  <a:lnTo>
                    <a:pt x="3160" y="746"/>
                  </a:lnTo>
                  <a:lnTo>
                    <a:pt x="3160" y="659"/>
                  </a:lnTo>
                  <a:lnTo>
                    <a:pt x="3116" y="615"/>
                  </a:lnTo>
                  <a:lnTo>
                    <a:pt x="2721" y="264"/>
                  </a:lnTo>
                  <a:lnTo>
                    <a:pt x="2633" y="220"/>
                  </a:lnTo>
                  <a:lnTo>
                    <a:pt x="2019"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 name="Google Shape;1471;p17"/>
            <p:cNvSpPr/>
            <p:nvPr/>
          </p:nvSpPr>
          <p:spPr>
            <a:xfrm>
              <a:off x="2405800" y="1437400"/>
              <a:ext cx="928100" cy="1383375"/>
            </a:xfrm>
            <a:custGeom>
              <a:rect b="b" l="l" r="r" t="t"/>
              <a:pathLst>
                <a:path extrusionOk="0" h="55335" w="37124">
                  <a:moveTo>
                    <a:pt x="36773" y="1"/>
                  </a:moveTo>
                  <a:lnTo>
                    <a:pt x="36685" y="45"/>
                  </a:lnTo>
                  <a:lnTo>
                    <a:pt x="36641" y="89"/>
                  </a:lnTo>
                  <a:lnTo>
                    <a:pt x="36597" y="133"/>
                  </a:lnTo>
                  <a:lnTo>
                    <a:pt x="36597" y="220"/>
                  </a:lnTo>
                  <a:lnTo>
                    <a:pt x="36641" y="264"/>
                  </a:lnTo>
                  <a:lnTo>
                    <a:pt x="36685" y="396"/>
                  </a:lnTo>
                  <a:lnTo>
                    <a:pt x="36773" y="1361"/>
                  </a:lnTo>
                  <a:lnTo>
                    <a:pt x="36773" y="3204"/>
                  </a:lnTo>
                  <a:lnTo>
                    <a:pt x="36071" y="4916"/>
                  </a:lnTo>
                  <a:lnTo>
                    <a:pt x="36071" y="4959"/>
                  </a:lnTo>
                  <a:lnTo>
                    <a:pt x="35281" y="7856"/>
                  </a:lnTo>
                  <a:lnTo>
                    <a:pt x="34667" y="9962"/>
                  </a:lnTo>
                  <a:lnTo>
                    <a:pt x="34008" y="11980"/>
                  </a:lnTo>
                  <a:lnTo>
                    <a:pt x="32648" y="14745"/>
                  </a:lnTo>
                  <a:lnTo>
                    <a:pt x="31551" y="16851"/>
                  </a:lnTo>
                  <a:lnTo>
                    <a:pt x="30630" y="18957"/>
                  </a:lnTo>
                  <a:lnTo>
                    <a:pt x="29138" y="21634"/>
                  </a:lnTo>
                  <a:lnTo>
                    <a:pt x="27733" y="23872"/>
                  </a:lnTo>
                  <a:lnTo>
                    <a:pt x="26505" y="25803"/>
                  </a:lnTo>
                  <a:lnTo>
                    <a:pt x="25144" y="28216"/>
                  </a:lnTo>
                  <a:lnTo>
                    <a:pt x="25144" y="28260"/>
                  </a:lnTo>
                  <a:lnTo>
                    <a:pt x="24881" y="29094"/>
                  </a:lnTo>
                  <a:lnTo>
                    <a:pt x="24881" y="29137"/>
                  </a:lnTo>
                  <a:lnTo>
                    <a:pt x="24881" y="30059"/>
                  </a:lnTo>
                  <a:lnTo>
                    <a:pt x="25232" y="32736"/>
                  </a:lnTo>
                  <a:lnTo>
                    <a:pt x="25583" y="36290"/>
                  </a:lnTo>
                  <a:lnTo>
                    <a:pt x="25496" y="36422"/>
                  </a:lnTo>
                  <a:lnTo>
                    <a:pt x="23345" y="37694"/>
                  </a:lnTo>
                  <a:lnTo>
                    <a:pt x="21371" y="39098"/>
                  </a:lnTo>
                  <a:lnTo>
                    <a:pt x="21327" y="39098"/>
                  </a:lnTo>
                  <a:lnTo>
                    <a:pt x="19659" y="40590"/>
                  </a:lnTo>
                  <a:lnTo>
                    <a:pt x="16500" y="43048"/>
                  </a:lnTo>
                  <a:lnTo>
                    <a:pt x="16456" y="43091"/>
                  </a:lnTo>
                  <a:lnTo>
                    <a:pt x="14964" y="44583"/>
                  </a:lnTo>
                  <a:lnTo>
                    <a:pt x="12595" y="47085"/>
                  </a:lnTo>
                  <a:lnTo>
                    <a:pt x="10401" y="48313"/>
                  </a:lnTo>
                  <a:lnTo>
                    <a:pt x="8250" y="49147"/>
                  </a:lnTo>
                  <a:lnTo>
                    <a:pt x="8207" y="49147"/>
                  </a:lnTo>
                  <a:lnTo>
                    <a:pt x="6627" y="50156"/>
                  </a:lnTo>
                  <a:lnTo>
                    <a:pt x="89" y="55027"/>
                  </a:lnTo>
                  <a:lnTo>
                    <a:pt x="45" y="55071"/>
                  </a:lnTo>
                  <a:lnTo>
                    <a:pt x="1" y="55115"/>
                  </a:lnTo>
                  <a:lnTo>
                    <a:pt x="45" y="55202"/>
                  </a:lnTo>
                  <a:lnTo>
                    <a:pt x="45" y="55246"/>
                  </a:lnTo>
                  <a:lnTo>
                    <a:pt x="133" y="55334"/>
                  </a:lnTo>
                  <a:lnTo>
                    <a:pt x="176" y="55334"/>
                  </a:lnTo>
                  <a:lnTo>
                    <a:pt x="308" y="55290"/>
                  </a:lnTo>
                  <a:lnTo>
                    <a:pt x="6846" y="50463"/>
                  </a:lnTo>
                  <a:lnTo>
                    <a:pt x="8382" y="49454"/>
                  </a:lnTo>
                  <a:lnTo>
                    <a:pt x="10532" y="48620"/>
                  </a:lnTo>
                  <a:lnTo>
                    <a:pt x="10576" y="48620"/>
                  </a:lnTo>
                  <a:lnTo>
                    <a:pt x="12814" y="47348"/>
                  </a:lnTo>
                  <a:lnTo>
                    <a:pt x="12858" y="47348"/>
                  </a:lnTo>
                  <a:lnTo>
                    <a:pt x="15227" y="44803"/>
                  </a:lnTo>
                  <a:lnTo>
                    <a:pt x="16719" y="43355"/>
                  </a:lnTo>
                  <a:lnTo>
                    <a:pt x="19879" y="40854"/>
                  </a:lnTo>
                  <a:lnTo>
                    <a:pt x="21546" y="39362"/>
                  </a:lnTo>
                  <a:lnTo>
                    <a:pt x="23521" y="37957"/>
                  </a:lnTo>
                  <a:lnTo>
                    <a:pt x="25715" y="36729"/>
                  </a:lnTo>
                  <a:lnTo>
                    <a:pt x="25759" y="36641"/>
                  </a:lnTo>
                  <a:lnTo>
                    <a:pt x="25890" y="36422"/>
                  </a:lnTo>
                  <a:lnTo>
                    <a:pt x="25934" y="36334"/>
                  </a:lnTo>
                  <a:lnTo>
                    <a:pt x="25583" y="32692"/>
                  </a:lnTo>
                  <a:lnTo>
                    <a:pt x="25232" y="30015"/>
                  </a:lnTo>
                  <a:lnTo>
                    <a:pt x="25232" y="29181"/>
                  </a:lnTo>
                  <a:lnTo>
                    <a:pt x="25452" y="28391"/>
                  </a:lnTo>
                  <a:lnTo>
                    <a:pt x="26812" y="25978"/>
                  </a:lnTo>
                  <a:lnTo>
                    <a:pt x="29445" y="21809"/>
                  </a:lnTo>
                  <a:lnTo>
                    <a:pt x="30937" y="19133"/>
                  </a:lnTo>
                  <a:lnTo>
                    <a:pt x="30981" y="19133"/>
                  </a:lnTo>
                  <a:lnTo>
                    <a:pt x="31858" y="17026"/>
                  </a:lnTo>
                  <a:lnTo>
                    <a:pt x="32955" y="14920"/>
                  </a:lnTo>
                  <a:lnTo>
                    <a:pt x="34359" y="12112"/>
                  </a:lnTo>
                  <a:lnTo>
                    <a:pt x="35018" y="10050"/>
                  </a:lnTo>
                  <a:lnTo>
                    <a:pt x="35632" y="7943"/>
                  </a:lnTo>
                  <a:lnTo>
                    <a:pt x="36422" y="5047"/>
                  </a:lnTo>
                  <a:lnTo>
                    <a:pt x="37080" y="3292"/>
                  </a:lnTo>
                  <a:lnTo>
                    <a:pt x="37124" y="3248"/>
                  </a:lnTo>
                  <a:lnTo>
                    <a:pt x="37124" y="1361"/>
                  </a:lnTo>
                  <a:lnTo>
                    <a:pt x="37036" y="352"/>
                  </a:lnTo>
                  <a:lnTo>
                    <a:pt x="37036" y="264"/>
                  </a:lnTo>
                  <a:lnTo>
                    <a:pt x="36948" y="89"/>
                  </a:lnTo>
                  <a:lnTo>
                    <a:pt x="36904" y="45"/>
                  </a:lnTo>
                  <a:lnTo>
                    <a:pt x="36817"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 name="Google Shape;1472;p17"/>
            <p:cNvSpPr/>
            <p:nvPr/>
          </p:nvSpPr>
          <p:spPr>
            <a:xfrm>
              <a:off x="2378375" y="1436325"/>
              <a:ext cx="928100" cy="1359200"/>
            </a:xfrm>
            <a:custGeom>
              <a:rect b="b" l="l" r="r" t="t"/>
              <a:pathLst>
                <a:path extrusionOk="0" h="54368" w="37124">
                  <a:moveTo>
                    <a:pt x="36641" y="0"/>
                  </a:moveTo>
                  <a:lnTo>
                    <a:pt x="36553" y="44"/>
                  </a:lnTo>
                  <a:lnTo>
                    <a:pt x="36510" y="88"/>
                  </a:lnTo>
                  <a:lnTo>
                    <a:pt x="36510" y="132"/>
                  </a:lnTo>
                  <a:lnTo>
                    <a:pt x="36510" y="219"/>
                  </a:lnTo>
                  <a:lnTo>
                    <a:pt x="36685" y="878"/>
                  </a:lnTo>
                  <a:lnTo>
                    <a:pt x="36773" y="1316"/>
                  </a:lnTo>
                  <a:lnTo>
                    <a:pt x="36685" y="2194"/>
                  </a:lnTo>
                  <a:lnTo>
                    <a:pt x="36115" y="4169"/>
                  </a:lnTo>
                  <a:lnTo>
                    <a:pt x="35588" y="6275"/>
                  </a:lnTo>
                  <a:lnTo>
                    <a:pt x="34886" y="8776"/>
                  </a:lnTo>
                  <a:lnTo>
                    <a:pt x="34140" y="11102"/>
                  </a:lnTo>
                  <a:lnTo>
                    <a:pt x="32824" y="14042"/>
                  </a:lnTo>
                  <a:lnTo>
                    <a:pt x="31814" y="15929"/>
                  </a:lnTo>
                  <a:lnTo>
                    <a:pt x="30542" y="18693"/>
                  </a:lnTo>
                  <a:lnTo>
                    <a:pt x="29094" y="21194"/>
                  </a:lnTo>
                  <a:lnTo>
                    <a:pt x="27558" y="23652"/>
                  </a:lnTo>
                  <a:lnTo>
                    <a:pt x="26285" y="25758"/>
                  </a:lnTo>
                  <a:lnTo>
                    <a:pt x="24881" y="28171"/>
                  </a:lnTo>
                  <a:lnTo>
                    <a:pt x="22599" y="31682"/>
                  </a:lnTo>
                  <a:lnTo>
                    <a:pt x="22599" y="31769"/>
                  </a:lnTo>
                  <a:lnTo>
                    <a:pt x="22468" y="32866"/>
                  </a:lnTo>
                  <a:lnTo>
                    <a:pt x="22380" y="35631"/>
                  </a:lnTo>
                  <a:lnTo>
                    <a:pt x="22161" y="36508"/>
                  </a:lnTo>
                  <a:lnTo>
                    <a:pt x="21722" y="37254"/>
                  </a:lnTo>
                  <a:lnTo>
                    <a:pt x="20142" y="38790"/>
                  </a:lnTo>
                  <a:lnTo>
                    <a:pt x="17070" y="41335"/>
                  </a:lnTo>
                  <a:lnTo>
                    <a:pt x="17070" y="41379"/>
                  </a:lnTo>
                  <a:lnTo>
                    <a:pt x="15491" y="43047"/>
                  </a:lnTo>
                  <a:lnTo>
                    <a:pt x="13516" y="45285"/>
                  </a:lnTo>
                  <a:lnTo>
                    <a:pt x="12331" y="46294"/>
                  </a:lnTo>
                  <a:lnTo>
                    <a:pt x="11234" y="46820"/>
                  </a:lnTo>
                  <a:lnTo>
                    <a:pt x="8777" y="47742"/>
                  </a:lnTo>
                  <a:lnTo>
                    <a:pt x="8733" y="47786"/>
                  </a:lnTo>
                  <a:lnTo>
                    <a:pt x="6934" y="48927"/>
                  </a:lnTo>
                  <a:lnTo>
                    <a:pt x="2195" y="52481"/>
                  </a:lnTo>
                  <a:lnTo>
                    <a:pt x="45" y="54061"/>
                  </a:lnTo>
                  <a:lnTo>
                    <a:pt x="1" y="54104"/>
                  </a:lnTo>
                  <a:lnTo>
                    <a:pt x="1" y="54148"/>
                  </a:lnTo>
                  <a:lnTo>
                    <a:pt x="1" y="54236"/>
                  </a:lnTo>
                  <a:lnTo>
                    <a:pt x="1" y="54280"/>
                  </a:lnTo>
                  <a:lnTo>
                    <a:pt x="89" y="54324"/>
                  </a:lnTo>
                  <a:lnTo>
                    <a:pt x="176" y="54368"/>
                  </a:lnTo>
                  <a:lnTo>
                    <a:pt x="264" y="54324"/>
                  </a:lnTo>
                  <a:lnTo>
                    <a:pt x="2370" y="52788"/>
                  </a:lnTo>
                  <a:lnTo>
                    <a:pt x="5486" y="50462"/>
                  </a:lnTo>
                  <a:lnTo>
                    <a:pt x="7153" y="49190"/>
                  </a:lnTo>
                  <a:lnTo>
                    <a:pt x="8909" y="48093"/>
                  </a:lnTo>
                  <a:lnTo>
                    <a:pt x="11366" y="47128"/>
                  </a:lnTo>
                  <a:lnTo>
                    <a:pt x="12507" y="46601"/>
                  </a:lnTo>
                  <a:lnTo>
                    <a:pt x="12551" y="46601"/>
                  </a:lnTo>
                  <a:lnTo>
                    <a:pt x="13736" y="45548"/>
                  </a:lnTo>
                  <a:lnTo>
                    <a:pt x="13779" y="45548"/>
                  </a:lnTo>
                  <a:lnTo>
                    <a:pt x="15754" y="43310"/>
                  </a:lnTo>
                  <a:lnTo>
                    <a:pt x="17334" y="41599"/>
                  </a:lnTo>
                  <a:lnTo>
                    <a:pt x="20361" y="39054"/>
                  </a:lnTo>
                  <a:lnTo>
                    <a:pt x="21985" y="37474"/>
                  </a:lnTo>
                  <a:lnTo>
                    <a:pt x="22029" y="37474"/>
                  </a:lnTo>
                  <a:lnTo>
                    <a:pt x="22512" y="36640"/>
                  </a:lnTo>
                  <a:lnTo>
                    <a:pt x="22512" y="36596"/>
                  </a:lnTo>
                  <a:lnTo>
                    <a:pt x="22731" y="35675"/>
                  </a:lnTo>
                  <a:lnTo>
                    <a:pt x="22819" y="32910"/>
                  </a:lnTo>
                  <a:lnTo>
                    <a:pt x="22950" y="31813"/>
                  </a:lnTo>
                  <a:lnTo>
                    <a:pt x="25188" y="28347"/>
                  </a:lnTo>
                  <a:lnTo>
                    <a:pt x="26593" y="25933"/>
                  </a:lnTo>
                  <a:lnTo>
                    <a:pt x="27821" y="23827"/>
                  </a:lnTo>
                  <a:lnTo>
                    <a:pt x="29401" y="21370"/>
                  </a:lnTo>
                  <a:lnTo>
                    <a:pt x="30849" y="18869"/>
                  </a:lnTo>
                  <a:lnTo>
                    <a:pt x="32121" y="16104"/>
                  </a:lnTo>
                  <a:lnTo>
                    <a:pt x="33131" y="14173"/>
                  </a:lnTo>
                  <a:lnTo>
                    <a:pt x="34491" y="11233"/>
                  </a:lnTo>
                  <a:lnTo>
                    <a:pt x="35237" y="8864"/>
                  </a:lnTo>
                  <a:lnTo>
                    <a:pt x="35895" y="6363"/>
                  </a:lnTo>
                  <a:lnTo>
                    <a:pt x="36466" y="4256"/>
                  </a:lnTo>
                  <a:lnTo>
                    <a:pt x="36992" y="2282"/>
                  </a:lnTo>
                  <a:lnTo>
                    <a:pt x="37036" y="2238"/>
                  </a:lnTo>
                  <a:lnTo>
                    <a:pt x="37124" y="1316"/>
                  </a:lnTo>
                  <a:lnTo>
                    <a:pt x="37124" y="1273"/>
                  </a:lnTo>
                  <a:lnTo>
                    <a:pt x="37036" y="790"/>
                  </a:lnTo>
                  <a:lnTo>
                    <a:pt x="36861" y="132"/>
                  </a:lnTo>
                  <a:lnTo>
                    <a:pt x="36817" y="44"/>
                  </a:lnTo>
                  <a:lnTo>
                    <a:pt x="36773"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 name="Google Shape;1473;p17"/>
            <p:cNvSpPr/>
            <p:nvPr/>
          </p:nvSpPr>
          <p:spPr>
            <a:xfrm>
              <a:off x="2348775" y="1447275"/>
              <a:ext cx="932475" cy="1321925"/>
            </a:xfrm>
            <a:custGeom>
              <a:rect b="b" l="l" r="r" t="t"/>
              <a:pathLst>
                <a:path extrusionOk="0" h="52877" w="37299">
                  <a:moveTo>
                    <a:pt x="37079" y="1"/>
                  </a:moveTo>
                  <a:lnTo>
                    <a:pt x="36991" y="45"/>
                  </a:lnTo>
                  <a:lnTo>
                    <a:pt x="36948" y="89"/>
                  </a:lnTo>
                  <a:lnTo>
                    <a:pt x="36948" y="132"/>
                  </a:lnTo>
                  <a:lnTo>
                    <a:pt x="36860" y="703"/>
                  </a:lnTo>
                  <a:lnTo>
                    <a:pt x="35763" y="4828"/>
                  </a:lnTo>
                  <a:lnTo>
                    <a:pt x="35061" y="7504"/>
                  </a:lnTo>
                  <a:lnTo>
                    <a:pt x="34315" y="9918"/>
                  </a:lnTo>
                  <a:lnTo>
                    <a:pt x="32165" y="14525"/>
                  </a:lnTo>
                  <a:lnTo>
                    <a:pt x="31024" y="17026"/>
                  </a:lnTo>
                  <a:lnTo>
                    <a:pt x="29532" y="19615"/>
                  </a:lnTo>
                  <a:lnTo>
                    <a:pt x="26987" y="23696"/>
                  </a:lnTo>
                  <a:lnTo>
                    <a:pt x="24705" y="27645"/>
                  </a:lnTo>
                  <a:lnTo>
                    <a:pt x="23696" y="29094"/>
                  </a:lnTo>
                  <a:lnTo>
                    <a:pt x="21063" y="32648"/>
                  </a:lnTo>
                  <a:lnTo>
                    <a:pt x="21019" y="32692"/>
                  </a:lnTo>
                  <a:lnTo>
                    <a:pt x="20229" y="35017"/>
                  </a:lnTo>
                  <a:lnTo>
                    <a:pt x="18386" y="38528"/>
                  </a:lnTo>
                  <a:lnTo>
                    <a:pt x="17114" y="39888"/>
                  </a:lnTo>
                  <a:lnTo>
                    <a:pt x="14963" y="42389"/>
                  </a:lnTo>
                  <a:lnTo>
                    <a:pt x="12813" y="44627"/>
                  </a:lnTo>
                  <a:lnTo>
                    <a:pt x="9391" y="45900"/>
                  </a:lnTo>
                  <a:lnTo>
                    <a:pt x="9391" y="45944"/>
                  </a:lnTo>
                  <a:lnTo>
                    <a:pt x="7855" y="46821"/>
                  </a:lnTo>
                  <a:lnTo>
                    <a:pt x="7811" y="46865"/>
                  </a:lnTo>
                  <a:lnTo>
                    <a:pt x="6012" y="48225"/>
                  </a:lnTo>
                  <a:lnTo>
                    <a:pt x="44" y="52569"/>
                  </a:lnTo>
                  <a:lnTo>
                    <a:pt x="0" y="52613"/>
                  </a:lnTo>
                  <a:lnTo>
                    <a:pt x="0" y="52657"/>
                  </a:lnTo>
                  <a:lnTo>
                    <a:pt x="0" y="52745"/>
                  </a:lnTo>
                  <a:lnTo>
                    <a:pt x="0" y="52789"/>
                  </a:lnTo>
                  <a:lnTo>
                    <a:pt x="88" y="52833"/>
                  </a:lnTo>
                  <a:lnTo>
                    <a:pt x="176" y="52877"/>
                  </a:lnTo>
                  <a:lnTo>
                    <a:pt x="263" y="52833"/>
                  </a:lnTo>
                  <a:lnTo>
                    <a:pt x="6231" y="48489"/>
                  </a:lnTo>
                  <a:lnTo>
                    <a:pt x="8030" y="47128"/>
                  </a:lnTo>
                  <a:lnTo>
                    <a:pt x="9522" y="46251"/>
                  </a:lnTo>
                  <a:lnTo>
                    <a:pt x="12243" y="45241"/>
                  </a:lnTo>
                  <a:lnTo>
                    <a:pt x="12989" y="44934"/>
                  </a:lnTo>
                  <a:lnTo>
                    <a:pt x="13077" y="44890"/>
                  </a:lnTo>
                  <a:lnTo>
                    <a:pt x="15227" y="42653"/>
                  </a:lnTo>
                  <a:lnTo>
                    <a:pt x="17377" y="40107"/>
                  </a:lnTo>
                  <a:lnTo>
                    <a:pt x="18649" y="38747"/>
                  </a:lnTo>
                  <a:lnTo>
                    <a:pt x="18693" y="38703"/>
                  </a:lnTo>
                  <a:lnTo>
                    <a:pt x="20580" y="35193"/>
                  </a:lnTo>
                  <a:lnTo>
                    <a:pt x="20580" y="35149"/>
                  </a:lnTo>
                  <a:lnTo>
                    <a:pt x="21326" y="32823"/>
                  </a:lnTo>
                  <a:lnTo>
                    <a:pt x="23959" y="29313"/>
                  </a:lnTo>
                  <a:lnTo>
                    <a:pt x="25012" y="27821"/>
                  </a:lnTo>
                  <a:lnTo>
                    <a:pt x="27294" y="23872"/>
                  </a:lnTo>
                  <a:lnTo>
                    <a:pt x="29839" y="19791"/>
                  </a:lnTo>
                  <a:lnTo>
                    <a:pt x="31331" y="17158"/>
                  </a:lnTo>
                  <a:lnTo>
                    <a:pt x="32472" y="14701"/>
                  </a:lnTo>
                  <a:lnTo>
                    <a:pt x="34666" y="10049"/>
                  </a:lnTo>
                  <a:lnTo>
                    <a:pt x="35412" y="7592"/>
                  </a:lnTo>
                  <a:lnTo>
                    <a:pt x="36114" y="4915"/>
                  </a:lnTo>
                  <a:lnTo>
                    <a:pt x="37211" y="791"/>
                  </a:lnTo>
                  <a:lnTo>
                    <a:pt x="37211" y="747"/>
                  </a:lnTo>
                  <a:lnTo>
                    <a:pt x="37299" y="176"/>
                  </a:lnTo>
                  <a:lnTo>
                    <a:pt x="37255" y="132"/>
                  </a:lnTo>
                  <a:lnTo>
                    <a:pt x="37255" y="45"/>
                  </a:lnTo>
                  <a:lnTo>
                    <a:pt x="37211"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 name="Google Shape;1474;p17"/>
            <p:cNvSpPr/>
            <p:nvPr/>
          </p:nvSpPr>
          <p:spPr>
            <a:xfrm>
              <a:off x="2318050" y="1439600"/>
              <a:ext cx="942350" cy="1302175"/>
            </a:xfrm>
            <a:custGeom>
              <a:rect b="b" l="l" r="r" t="t"/>
              <a:pathLst>
                <a:path extrusionOk="0" h="52087" w="37694">
                  <a:moveTo>
                    <a:pt x="37431" y="1"/>
                  </a:moveTo>
                  <a:lnTo>
                    <a:pt x="37387" y="45"/>
                  </a:lnTo>
                  <a:lnTo>
                    <a:pt x="37343" y="132"/>
                  </a:lnTo>
                  <a:lnTo>
                    <a:pt x="37255" y="527"/>
                  </a:lnTo>
                  <a:lnTo>
                    <a:pt x="36377" y="3116"/>
                  </a:lnTo>
                  <a:lnTo>
                    <a:pt x="35763" y="5266"/>
                  </a:lnTo>
                  <a:lnTo>
                    <a:pt x="35149" y="7636"/>
                  </a:lnTo>
                  <a:lnTo>
                    <a:pt x="33876" y="11322"/>
                  </a:lnTo>
                  <a:lnTo>
                    <a:pt x="32560" y="13867"/>
                  </a:lnTo>
                  <a:lnTo>
                    <a:pt x="31551" y="16105"/>
                  </a:lnTo>
                  <a:lnTo>
                    <a:pt x="30629" y="17684"/>
                  </a:lnTo>
                  <a:lnTo>
                    <a:pt x="29708" y="19264"/>
                  </a:lnTo>
                  <a:lnTo>
                    <a:pt x="27821" y="22380"/>
                  </a:lnTo>
                  <a:lnTo>
                    <a:pt x="26504" y="24486"/>
                  </a:lnTo>
                  <a:lnTo>
                    <a:pt x="25232" y="26636"/>
                  </a:lnTo>
                  <a:lnTo>
                    <a:pt x="23959" y="28567"/>
                  </a:lnTo>
                  <a:lnTo>
                    <a:pt x="22687" y="30190"/>
                  </a:lnTo>
                  <a:lnTo>
                    <a:pt x="21283" y="31902"/>
                  </a:lnTo>
                  <a:lnTo>
                    <a:pt x="19791" y="33481"/>
                  </a:lnTo>
                  <a:lnTo>
                    <a:pt x="17684" y="35280"/>
                  </a:lnTo>
                  <a:lnTo>
                    <a:pt x="17684" y="35324"/>
                  </a:lnTo>
                  <a:lnTo>
                    <a:pt x="16763" y="36334"/>
                  </a:lnTo>
                  <a:lnTo>
                    <a:pt x="16719" y="36377"/>
                  </a:lnTo>
                  <a:lnTo>
                    <a:pt x="16149" y="37387"/>
                  </a:lnTo>
                  <a:lnTo>
                    <a:pt x="15359" y="39449"/>
                  </a:lnTo>
                  <a:lnTo>
                    <a:pt x="14437" y="41424"/>
                  </a:lnTo>
                  <a:lnTo>
                    <a:pt x="12901" y="43486"/>
                  </a:lnTo>
                  <a:lnTo>
                    <a:pt x="12331" y="43925"/>
                  </a:lnTo>
                  <a:lnTo>
                    <a:pt x="9917" y="44890"/>
                  </a:lnTo>
                  <a:lnTo>
                    <a:pt x="8338" y="45856"/>
                  </a:lnTo>
                  <a:lnTo>
                    <a:pt x="6144" y="47479"/>
                  </a:lnTo>
                  <a:lnTo>
                    <a:pt x="3599" y="49322"/>
                  </a:lnTo>
                  <a:lnTo>
                    <a:pt x="88" y="51779"/>
                  </a:lnTo>
                  <a:lnTo>
                    <a:pt x="44" y="51823"/>
                  </a:lnTo>
                  <a:lnTo>
                    <a:pt x="0" y="51867"/>
                  </a:lnTo>
                  <a:lnTo>
                    <a:pt x="0" y="51955"/>
                  </a:lnTo>
                  <a:lnTo>
                    <a:pt x="44" y="51999"/>
                  </a:lnTo>
                  <a:lnTo>
                    <a:pt x="88" y="52043"/>
                  </a:lnTo>
                  <a:lnTo>
                    <a:pt x="176" y="52087"/>
                  </a:lnTo>
                  <a:lnTo>
                    <a:pt x="308" y="52043"/>
                  </a:lnTo>
                  <a:lnTo>
                    <a:pt x="3818" y="49585"/>
                  </a:lnTo>
                  <a:lnTo>
                    <a:pt x="6319" y="47786"/>
                  </a:lnTo>
                  <a:lnTo>
                    <a:pt x="8513" y="46163"/>
                  </a:lnTo>
                  <a:lnTo>
                    <a:pt x="10049" y="45197"/>
                  </a:lnTo>
                  <a:lnTo>
                    <a:pt x="12506" y="44232"/>
                  </a:lnTo>
                  <a:lnTo>
                    <a:pt x="12506" y="44188"/>
                  </a:lnTo>
                  <a:lnTo>
                    <a:pt x="13121" y="43749"/>
                  </a:lnTo>
                  <a:lnTo>
                    <a:pt x="13165" y="43705"/>
                  </a:lnTo>
                  <a:lnTo>
                    <a:pt x="14744" y="41599"/>
                  </a:lnTo>
                  <a:lnTo>
                    <a:pt x="14744" y="41555"/>
                  </a:lnTo>
                  <a:lnTo>
                    <a:pt x="15666" y="39581"/>
                  </a:lnTo>
                  <a:lnTo>
                    <a:pt x="16456" y="37562"/>
                  </a:lnTo>
                  <a:lnTo>
                    <a:pt x="17026" y="36553"/>
                  </a:lnTo>
                  <a:lnTo>
                    <a:pt x="17948" y="35544"/>
                  </a:lnTo>
                  <a:lnTo>
                    <a:pt x="20054" y="33745"/>
                  </a:lnTo>
                  <a:lnTo>
                    <a:pt x="21546" y="32121"/>
                  </a:lnTo>
                  <a:lnTo>
                    <a:pt x="22950" y="30410"/>
                  </a:lnTo>
                  <a:lnTo>
                    <a:pt x="24223" y="28742"/>
                  </a:lnTo>
                  <a:lnTo>
                    <a:pt x="25539" y="26855"/>
                  </a:lnTo>
                  <a:lnTo>
                    <a:pt x="26811" y="24661"/>
                  </a:lnTo>
                  <a:lnTo>
                    <a:pt x="28128" y="22555"/>
                  </a:lnTo>
                  <a:lnTo>
                    <a:pt x="30015" y="19440"/>
                  </a:lnTo>
                  <a:lnTo>
                    <a:pt x="30936" y="17860"/>
                  </a:lnTo>
                  <a:lnTo>
                    <a:pt x="31858" y="16236"/>
                  </a:lnTo>
                  <a:lnTo>
                    <a:pt x="32911" y="14042"/>
                  </a:lnTo>
                  <a:lnTo>
                    <a:pt x="34183" y="11453"/>
                  </a:lnTo>
                  <a:lnTo>
                    <a:pt x="35456" y="7724"/>
                  </a:lnTo>
                  <a:lnTo>
                    <a:pt x="36114" y="5354"/>
                  </a:lnTo>
                  <a:lnTo>
                    <a:pt x="36685" y="3248"/>
                  </a:lnTo>
                  <a:lnTo>
                    <a:pt x="37606" y="615"/>
                  </a:lnTo>
                  <a:lnTo>
                    <a:pt x="37694" y="176"/>
                  </a:lnTo>
                  <a:lnTo>
                    <a:pt x="37694" y="132"/>
                  </a:lnTo>
                  <a:lnTo>
                    <a:pt x="37694" y="45"/>
                  </a:lnTo>
                  <a:lnTo>
                    <a:pt x="37650"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 name="Google Shape;1475;p17"/>
            <p:cNvSpPr/>
            <p:nvPr/>
          </p:nvSpPr>
          <p:spPr>
            <a:xfrm>
              <a:off x="2259900" y="1412175"/>
              <a:ext cx="956625" cy="1275850"/>
            </a:xfrm>
            <a:custGeom>
              <a:rect b="b" l="l" r="r" t="t"/>
              <a:pathLst>
                <a:path extrusionOk="0" h="51034" w="38265">
                  <a:moveTo>
                    <a:pt x="38001" y="1"/>
                  </a:moveTo>
                  <a:lnTo>
                    <a:pt x="37957" y="45"/>
                  </a:lnTo>
                  <a:lnTo>
                    <a:pt x="37914" y="88"/>
                  </a:lnTo>
                  <a:lnTo>
                    <a:pt x="37299" y="1888"/>
                  </a:lnTo>
                  <a:lnTo>
                    <a:pt x="36334" y="4082"/>
                  </a:lnTo>
                  <a:lnTo>
                    <a:pt x="36334" y="4125"/>
                  </a:lnTo>
                  <a:lnTo>
                    <a:pt x="35588" y="6714"/>
                  </a:lnTo>
                  <a:lnTo>
                    <a:pt x="34623" y="10049"/>
                  </a:lnTo>
                  <a:lnTo>
                    <a:pt x="32999" y="13604"/>
                  </a:lnTo>
                  <a:lnTo>
                    <a:pt x="32121" y="15315"/>
                  </a:lnTo>
                  <a:lnTo>
                    <a:pt x="29313" y="20142"/>
                  </a:lnTo>
                  <a:lnTo>
                    <a:pt x="27865" y="22467"/>
                  </a:lnTo>
                  <a:lnTo>
                    <a:pt x="26636" y="24530"/>
                  </a:lnTo>
                  <a:lnTo>
                    <a:pt x="24442" y="27909"/>
                  </a:lnTo>
                  <a:lnTo>
                    <a:pt x="22819" y="29927"/>
                  </a:lnTo>
                  <a:lnTo>
                    <a:pt x="21853" y="31112"/>
                  </a:lnTo>
                  <a:lnTo>
                    <a:pt x="20932" y="32077"/>
                  </a:lnTo>
                  <a:lnTo>
                    <a:pt x="20010" y="32955"/>
                  </a:lnTo>
                  <a:lnTo>
                    <a:pt x="19133" y="33701"/>
                  </a:lnTo>
                  <a:lnTo>
                    <a:pt x="18211" y="34403"/>
                  </a:lnTo>
                  <a:lnTo>
                    <a:pt x="17246" y="35017"/>
                  </a:lnTo>
                  <a:lnTo>
                    <a:pt x="15096" y="36377"/>
                  </a:lnTo>
                  <a:lnTo>
                    <a:pt x="13472" y="37343"/>
                  </a:lnTo>
                  <a:lnTo>
                    <a:pt x="11103" y="39010"/>
                  </a:lnTo>
                  <a:lnTo>
                    <a:pt x="11059" y="39010"/>
                  </a:lnTo>
                  <a:lnTo>
                    <a:pt x="9347" y="40590"/>
                  </a:lnTo>
                  <a:lnTo>
                    <a:pt x="9303" y="40634"/>
                  </a:lnTo>
                  <a:lnTo>
                    <a:pt x="8163" y="42652"/>
                  </a:lnTo>
                  <a:lnTo>
                    <a:pt x="5793" y="46645"/>
                  </a:lnTo>
                  <a:lnTo>
                    <a:pt x="4959" y="47304"/>
                  </a:lnTo>
                  <a:lnTo>
                    <a:pt x="2897" y="48708"/>
                  </a:lnTo>
                  <a:lnTo>
                    <a:pt x="45" y="50726"/>
                  </a:lnTo>
                  <a:lnTo>
                    <a:pt x="1" y="50770"/>
                  </a:lnTo>
                  <a:lnTo>
                    <a:pt x="1" y="50858"/>
                  </a:lnTo>
                  <a:lnTo>
                    <a:pt x="1" y="50902"/>
                  </a:lnTo>
                  <a:lnTo>
                    <a:pt x="1" y="50990"/>
                  </a:lnTo>
                  <a:lnTo>
                    <a:pt x="89" y="51033"/>
                  </a:lnTo>
                  <a:lnTo>
                    <a:pt x="264" y="51033"/>
                  </a:lnTo>
                  <a:lnTo>
                    <a:pt x="3116" y="48971"/>
                  </a:lnTo>
                  <a:lnTo>
                    <a:pt x="5179" y="47611"/>
                  </a:lnTo>
                  <a:lnTo>
                    <a:pt x="6056" y="46909"/>
                  </a:lnTo>
                  <a:lnTo>
                    <a:pt x="6100" y="46865"/>
                  </a:lnTo>
                  <a:lnTo>
                    <a:pt x="8470" y="42828"/>
                  </a:lnTo>
                  <a:lnTo>
                    <a:pt x="9611" y="40809"/>
                  </a:lnTo>
                  <a:lnTo>
                    <a:pt x="11278" y="39317"/>
                  </a:lnTo>
                  <a:lnTo>
                    <a:pt x="13692" y="37650"/>
                  </a:lnTo>
                  <a:lnTo>
                    <a:pt x="15271" y="36685"/>
                  </a:lnTo>
                  <a:lnTo>
                    <a:pt x="17421" y="35324"/>
                  </a:lnTo>
                  <a:lnTo>
                    <a:pt x="18431" y="34666"/>
                  </a:lnTo>
                  <a:lnTo>
                    <a:pt x="19352" y="33964"/>
                  </a:lnTo>
                  <a:lnTo>
                    <a:pt x="20230" y="33218"/>
                  </a:lnTo>
                  <a:lnTo>
                    <a:pt x="21151" y="32340"/>
                  </a:lnTo>
                  <a:lnTo>
                    <a:pt x="22117" y="31331"/>
                  </a:lnTo>
                  <a:lnTo>
                    <a:pt x="23126" y="30146"/>
                  </a:lnTo>
                  <a:lnTo>
                    <a:pt x="24706" y="28084"/>
                  </a:lnTo>
                  <a:lnTo>
                    <a:pt x="26943" y="24705"/>
                  </a:lnTo>
                  <a:lnTo>
                    <a:pt x="28172" y="22643"/>
                  </a:lnTo>
                  <a:lnTo>
                    <a:pt x="29620" y="20317"/>
                  </a:lnTo>
                  <a:lnTo>
                    <a:pt x="32429" y="15490"/>
                  </a:lnTo>
                  <a:lnTo>
                    <a:pt x="33306" y="13735"/>
                  </a:lnTo>
                  <a:lnTo>
                    <a:pt x="34974" y="10181"/>
                  </a:lnTo>
                  <a:lnTo>
                    <a:pt x="34974" y="10137"/>
                  </a:lnTo>
                  <a:lnTo>
                    <a:pt x="35895" y="6802"/>
                  </a:lnTo>
                  <a:lnTo>
                    <a:pt x="36685" y="4213"/>
                  </a:lnTo>
                  <a:lnTo>
                    <a:pt x="37606" y="2019"/>
                  </a:lnTo>
                  <a:lnTo>
                    <a:pt x="38221" y="220"/>
                  </a:lnTo>
                  <a:lnTo>
                    <a:pt x="38265" y="132"/>
                  </a:lnTo>
                  <a:lnTo>
                    <a:pt x="38221" y="88"/>
                  </a:lnTo>
                  <a:lnTo>
                    <a:pt x="38177" y="45"/>
                  </a:lnTo>
                  <a:lnTo>
                    <a:pt x="38133"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 name="Google Shape;1476;p17"/>
            <p:cNvSpPr/>
            <p:nvPr/>
          </p:nvSpPr>
          <p:spPr>
            <a:xfrm>
              <a:off x="2230300" y="1375975"/>
              <a:ext cx="970875" cy="1286825"/>
            </a:xfrm>
            <a:custGeom>
              <a:rect b="b" l="l" r="r" t="t"/>
              <a:pathLst>
                <a:path extrusionOk="0" h="51473" w="38835">
                  <a:moveTo>
                    <a:pt x="38659" y="1"/>
                  </a:moveTo>
                  <a:lnTo>
                    <a:pt x="38571" y="45"/>
                  </a:lnTo>
                  <a:lnTo>
                    <a:pt x="38527" y="88"/>
                  </a:lnTo>
                  <a:lnTo>
                    <a:pt x="38527" y="132"/>
                  </a:lnTo>
                  <a:lnTo>
                    <a:pt x="38220" y="1185"/>
                  </a:lnTo>
                  <a:lnTo>
                    <a:pt x="37255" y="3511"/>
                  </a:lnTo>
                  <a:lnTo>
                    <a:pt x="36158" y="6144"/>
                  </a:lnTo>
                  <a:lnTo>
                    <a:pt x="36114" y="6144"/>
                  </a:lnTo>
                  <a:lnTo>
                    <a:pt x="34710" y="11058"/>
                  </a:lnTo>
                  <a:lnTo>
                    <a:pt x="32954" y="14876"/>
                  </a:lnTo>
                  <a:lnTo>
                    <a:pt x="31111" y="18079"/>
                  </a:lnTo>
                  <a:lnTo>
                    <a:pt x="29049" y="21678"/>
                  </a:lnTo>
                  <a:lnTo>
                    <a:pt x="27996" y="23433"/>
                  </a:lnTo>
                  <a:lnTo>
                    <a:pt x="26943" y="25188"/>
                  </a:lnTo>
                  <a:lnTo>
                    <a:pt x="25802" y="26855"/>
                  </a:lnTo>
                  <a:lnTo>
                    <a:pt x="24661" y="28523"/>
                  </a:lnTo>
                  <a:lnTo>
                    <a:pt x="23476" y="30059"/>
                  </a:lnTo>
                  <a:lnTo>
                    <a:pt x="22862" y="30805"/>
                  </a:lnTo>
                  <a:lnTo>
                    <a:pt x="22204" y="31507"/>
                  </a:lnTo>
                  <a:lnTo>
                    <a:pt x="18869" y="34578"/>
                  </a:lnTo>
                  <a:lnTo>
                    <a:pt x="14919" y="37167"/>
                  </a:lnTo>
                  <a:lnTo>
                    <a:pt x="10882" y="39888"/>
                  </a:lnTo>
                  <a:lnTo>
                    <a:pt x="9083" y="41160"/>
                  </a:lnTo>
                  <a:lnTo>
                    <a:pt x="6714" y="42565"/>
                  </a:lnTo>
                  <a:lnTo>
                    <a:pt x="4169" y="43925"/>
                  </a:lnTo>
                  <a:lnTo>
                    <a:pt x="4125" y="43969"/>
                  </a:lnTo>
                  <a:lnTo>
                    <a:pt x="3774" y="44408"/>
                  </a:lnTo>
                  <a:lnTo>
                    <a:pt x="3774" y="44495"/>
                  </a:lnTo>
                  <a:lnTo>
                    <a:pt x="3247" y="45856"/>
                  </a:lnTo>
                  <a:lnTo>
                    <a:pt x="2370" y="48225"/>
                  </a:lnTo>
                  <a:lnTo>
                    <a:pt x="1316" y="50024"/>
                  </a:lnTo>
                  <a:lnTo>
                    <a:pt x="44" y="51165"/>
                  </a:lnTo>
                  <a:lnTo>
                    <a:pt x="44" y="51209"/>
                  </a:lnTo>
                  <a:lnTo>
                    <a:pt x="0" y="51297"/>
                  </a:lnTo>
                  <a:lnTo>
                    <a:pt x="0" y="51341"/>
                  </a:lnTo>
                  <a:lnTo>
                    <a:pt x="44" y="51428"/>
                  </a:lnTo>
                  <a:lnTo>
                    <a:pt x="132" y="51428"/>
                  </a:lnTo>
                  <a:lnTo>
                    <a:pt x="176" y="51472"/>
                  </a:lnTo>
                  <a:lnTo>
                    <a:pt x="307" y="51428"/>
                  </a:lnTo>
                  <a:lnTo>
                    <a:pt x="1580" y="50244"/>
                  </a:lnTo>
                  <a:lnTo>
                    <a:pt x="1624" y="50200"/>
                  </a:lnTo>
                  <a:lnTo>
                    <a:pt x="2677" y="48401"/>
                  </a:lnTo>
                  <a:lnTo>
                    <a:pt x="2721" y="48357"/>
                  </a:lnTo>
                  <a:lnTo>
                    <a:pt x="3598" y="45987"/>
                  </a:lnTo>
                  <a:lnTo>
                    <a:pt x="4081" y="44627"/>
                  </a:lnTo>
                  <a:lnTo>
                    <a:pt x="4388" y="44232"/>
                  </a:lnTo>
                  <a:lnTo>
                    <a:pt x="6889" y="42872"/>
                  </a:lnTo>
                  <a:lnTo>
                    <a:pt x="9303" y="41424"/>
                  </a:lnTo>
                  <a:lnTo>
                    <a:pt x="11102" y="40151"/>
                  </a:lnTo>
                  <a:lnTo>
                    <a:pt x="15139" y="37431"/>
                  </a:lnTo>
                  <a:lnTo>
                    <a:pt x="19088" y="34842"/>
                  </a:lnTo>
                  <a:lnTo>
                    <a:pt x="22467" y="31770"/>
                  </a:lnTo>
                  <a:lnTo>
                    <a:pt x="23081" y="31024"/>
                  </a:lnTo>
                  <a:lnTo>
                    <a:pt x="23739" y="30278"/>
                  </a:lnTo>
                  <a:lnTo>
                    <a:pt x="24924" y="28742"/>
                  </a:lnTo>
                  <a:lnTo>
                    <a:pt x="26109" y="27075"/>
                  </a:lnTo>
                  <a:lnTo>
                    <a:pt x="27206" y="25363"/>
                  </a:lnTo>
                  <a:lnTo>
                    <a:pt x="28303" y="23608"/>
                  </a:lnTo>
                  <a:lnTo>
                    <a:pt x="29356" y="21853"/>
                  </a:lnTo>
                  <a:lnTo>
                    <a:pt x="31419" y="18255"/>
                  </a:lnTo>
                  <a:lnTo>
                    <a:pt x="33261" y="15008"/>
                  </a:lnTo>
                  <a:lnTo>
                    <a:pt x="35061" y="11190"/>
                  </a:lnTo>
                  <a:lnTo>
                    <a:pt x="35061" y="11146"/>
                  </a:lnTo>
                  <a:lnTo>
                    <a:pt x="36465" y="6276"/>
                  </a:lnTo>
                  <a:lnTo>
                    <a:pt x="37606" y="3643"/>
                  </a:lnTo>
                  <a:lnTo>
                    <a:pt x="38571" y="1317"/>
                  </a:lnTo>
                  <a:lnTo>
                    <a:pt x="38571" y="1273"/>
                  </a:lnTo>
                  <a:lnTo>
                    <a:pt x="38834" y="220"/>
                  </a:lnTo>
                  <a:lnTo>
                    <a:pt x="38834" y="176"/>
                  </a:lnTo>
                  <a:lnTo>
                    <a:pt x="38834" y="88"/>
                  </a:lnTo>
                  <a:lnTo>
                    <a:pt x="38790" y="45"/>
                  </a:lnTo>
                  <a:lnTo>
                    <a:pt x="38703"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 name="Google Shape;1477;p17"/>
            <p:cNvSpPr/>
            <p:nvPr/>
          </p:nvSpPr>
          <p:spPr>
            <a:xfrm>
              <a:off x="2174350" y="1371600"/>
              <a:ext cx="1005975" cy="1239625"/>
            </a:xfrm>
            <a:custGeom>
              <a:rect b="b" l="l" r="r" t="t"/>
              <a:pathLst>
                <a:path extrusionOk="0" h="49585" w="40239">
                  <a:moveTo>
                    <a:pt x="40063" y="0"/>
                  </a:moveTo>
                  <a:lnTo>
                    <a:pt x="39975" y="44"/>
                  </a:lnTo>
                  <a:lnTo>
                    <a:pt x="39931" y="88"/>
                  </a:lnTo>
                  <a:lnTo>
                    <a:pt x="39888" y="132"/>
                  </a:lnTo>
                  <a:lnTo>
                    <a:pt x="39185" y="1799"/>
                  </a:lnTo>
                  <a:lnTo>
                    <a:pt x="36991" y="6933"/>
                  </a:lnTo>
                  <a:lnTo>
                    <a:pt x="36991" y="6977"/>
                  </a:lnTo>
                  <a:lnTo>
                    <a:pt x="36509" y="8645"/>
                  </a:lnTo>
                  <a:lnTo>
                    <a:pt x="35587" y="11541"/>
                  </a:lnTo>
                  <a:lnTo>
                    <a:pt x="33613" y="15358"/>
                  </a:lnTo>
                  <a:lnTo>
                    <a:pt x="32735" y="16894"/>
                  </a:lnTo>
                  <a:lnTo>
                    <a:pt x="31901" y="18430"/>
                  </a:lnTo>
                  <a:lnTo>
                    <a:pt x="30146" y="21370"/>
                  </a:lnTo>
                  <a:lnTo>
                    <a:pt x="28303" y="24310"/>
                  </a:lnTo>
                  <a:lnTo>
                    <a:pt x="26328" y="27338"/>
                  </a:lnTo>
                  <a:lnTo>
                    <a:pt x="23388" y="30936"/>
                  </a:lnTo>
                  <a:lnTo>
                    <a:pt x="20273" y="33700"/>
                  </a:lnTo>
                  <a:lnTo>
                    <a:pt x="16587" y="36157"/>
                  </a:lnTo>
                  <a:lnTo>
                    <a:pt x="14393" y="37562"/>
                  </a:lnTo>
                  <a:lnTo>
                    <a:pt x="12638" y="38746"/>
                  </a:lnTo>
                  <a:lnTo>
                    <a:pt x="10663" y="40194"/>
                  </a:lnTo>
                  <a:lnTo>
                    <a:pt x="8645" y="41379"/>
                  </a:lnTo>
                  <a:lnTo>
                    <a:pt x="6143" y="42652"/>
                  </a:lnTo>
                  <a:lnTo>
                    <a:pt x="6143" y="42696"/>
                  </a:lnTo>
                  <a:lnTo>
                    <a:pt x="5046" y="43398"/>
                  </a:lnTo>
                  <a:lnTo>
                    <a:pt x="5046" y="43442"/>
                  </a:lnTo>
                  <a:lnTo>
                    <a:pt x="1799" y="46118"/>
                  </a:lnTo>
                  <a:lnTo>
                    <a:pt x="1799" y="46162"/>
                  </a:lnTo>
                  <a:lnTo>
                    <a:pt x="1185" y="46864"/>
                  </a:lnTo>
                  <a:lnTo>
                    <a:pt x="1141" y="46908"/>
                  </a:lnTo>
                  <a:lnTo>
                    <a:pt x="0" y="49365"/>
                  </a:lnTo>
                  <a:lnTo>
                    <a:pt x="0" y="49409"/>
                  </a:lnTo>
                  <a:lnTo>
                    <a:pt x="0" y="49497"/>
                  </a:lnTo>
                  <a:lnTo>
                    <a:pt x="44" y="49541"/>
                  </a:lnTo>
                  <a:lnTo>
                    <a:pt x="88" y="49585"/>
                  </a:lnTo>
                  <a:lnTo>
                    <a:pt x="263" y="49585"/>
                  </a:lnTo>
                  <a:lnTo>
                    <a:pt x="307" y="49497"/>
                  </a:lnTo>
                  <a:lnTo>
                    <a:pt x="1448" y="47084"/>
                  </a:lnTo>
                  <a:lnTo>
                    <a:pt x="2019" y="46382"/>
                  </a:lnTo>
                  <a:lnTo>
                    <a:pt x="5266" y="43705"/>
                  </a:lnTo>
                  <a:lnTo>
                    <a:pt x="6319" y="42959"/>
                  </a:lnTo>
                  <a:lnTo>
                    <a:pt x="8820" y="41686"/>
                  </a:lnTo>
                  <a:lnTo>
                    <a:pt x="10839" y="40502"/>
                  </a:lnTo>
                  <a:lnTo>
                    <a:pt x="12813" y="39054"/>
                  </a:lnTo>
                  <a:lnTo>
                    <a:pt x="14612" y="37869"/>
                  </a:lnTo>
                  <a:lnTo>
                    <a:pt x="16806" y="36421"/>
                  </a:lnTo>
                  <a:lnTo>
                    <a:pt x="20448" y="34007"/>
                  </a:lnTo>
                  <a:lnTo>
                    <a:pt x="20492" y="33963"/>
                  </a:lnTo>
                  <a:lnTo>
                    <a:pt x="23608" y="31155"/>
                  </a:lnTo>
                  <a:lnTo>
                    <a:pt x="23652" y="31155"/>
                  </a:lnTo>
                  <a:lnTo>
                    <a:pt x="26592" y="27557"/>
                  </a:lnTo>
                  <a:lnTo>
                    <a:pt x="26636" y="27557"/>
                  </a:lnTo>
                  <a:lnTo>
                    <a:pt x="28610" y="24529"/>
                  </a:lnTo>
                  <a:lnTo>
                    <a:pt x="30453" y="21545"/>
                  </a:lnTo>
                  <a:lnTo>
                    <a:pt x="32208" y="18605"/>
                  </a:lnTo>
                  <a:lnTo>
                    <a:pt x="33042" y="17070"/>
                  </a:lnTo>
                  <a:lnTo>
                    <a:pt x="33920" y="15534"/>
                  </a:lnTo>
                  <a:lnTo>
                    <a:pt x="35894" y="11672"/>
                  </a:lnTo>
                  <a:lnTo>
                    <a:pt x="35938" y="11628"/>
                  </a:lnTo>
                  <a:lnTo>
                    <a:pt x="36816" y="8732"/>
                  </a:lnTo>
                  <a:lnTo>
                    <a:pt x="37342" y="7065"/>
                  </a:lnTo>
                  <a:lnTo>
                    <a:pt x="39536" y="1931"/>
                  </a:lnTo>
                  <a:lnTo>
                    <a:pt x="40195" y="263"/>
                  </a:lnTo>
                  <a:lnTo>
                    <a:pt x="40239" y="176"/>
                  </a:lnTo>
                  <a:lnTo>
                    <a:pt x="40195" y="132"/>
                  </a:lnTo>
                  <a:lnTo>
                    <a:pt x="40195" y="88"/>
                  </a:lnTo>
                  <a:lnTo>
                    <a:pt x="40107" y="44"/>
                  </a:lnTo>
                  <a:lnTo>
                    <a:pt x="40063"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 name="Google Shape;1478;p17"/>
            <p:cNvSpPr/>
            <p:nvPr/>
          </p:nvSpPr>
          <p:spPr>
            <a:xfrm>
              <a:off x="2110725" y="1407800"/>
              <a:ext cx="1024625" cy="1147475"/>
            </a:xfrm>
            <a:custGeom>
              <a:rect b="b" l="l" r="r" t="t"/>
              <a:pathLst>
                <a:path extrusionOk="0" h="45899" w="40985">
                  <a:moveTo>
                    <a:pt x="40809" y="0"/>
                  </a:moveTo>
                  <a:lnTo>
                    <a:pt x="40765" y="44"/>
                  </a:lnTo>
                  <a:lnTo>
                    <a:pt x="40677" y="88"/>
                  </a:lnTo>
                  <a:lnTo>
                    <a:pt x="40633" y="132"/>
                  </a:lnTo>
                  <a:lnTo>
                    <a:pt x="39887" y="2063"/>
                  </a:lnTo>
                  <a:lnTo>
                    <a:pt x="38966" y="4300"/>
                  </a:lnTo>
                  <a:lnTo>
                    <a:pt x="37957" y="6670"/>
                  </a:lnTo>
                  <a:lnTo>
                    <a:pt x="37342" y="8952"/>
                  </a:lnTo>
                  <a:lnTo>
                    <a:pt x="36465" y="10795"/>
                  </a:lnTo>
                  <a:lnTo>
                    <a:pt x="32559" y="17772"/>
                  </a:lnTo>
                  <a:lnTo>
                    <a:pt x="30936" y="20448"/>
                  </a:lnTo>
                  <a:lnTo>
                    <a:pt x="29488" y="22642"/>
                  </a:lnTo>
                  <a:lnTo>
                    <a:pt x="26899" y="26328"/>
                  </a:lnTo>
                  <a:lnTo>
                    <a:pt x="25363" y="28171"/>
                  </a:lnTo>
                  <a:lnTo>
                    <a:pt x="23608" y="29795"/>
                  </a:lnTo>
                  <a:lnTo>
                    <a:pt x="21545" y="31506"/>
                  </a:lnTo>
                  <a:lnTo>
                    <a:pt x="19571" y="32910"/>
                  </a:lnTo>
                  <a:lnTo>
                    <a:pt x="17421" y="34271"/>
                  </a:lnTo>
                  <a:lnTo>
                    <a:pt x="15270" y="35675"/>
                  </a:lnTo>
                  <a:lnTo>
                    <a:pt x="13384" y="36991"/>
                  </a:lnTo>
                  <a:lnTo>
                    <a:pt x="11453" y="38264"/>
                  </a:lnTo>
                  <a:lnTo>
                    <a:pt x="9083" y="39536"/>
                  </a:lnTo>
                  <a:lnTo>
                    <a:pt x="7109" y="40721"/>
                  </a:lnTo>
                  <a:lnTo>
                    <a:pt x="7065" y="40721"/>
                  </a:lnTo>
                  <a:lnTo>
                    <a:pt x="5046" y="42476"/>
                  </a:lnTo>
                  <a:lnTo>
                    <a:pt x="3159" y="43705"/>
                  </a:lnTo>
                  <a:lnTo>
                    <a:pt x="88" y="45592"/>
                  </a:lnTo>
                  <a:lnTo>
                    <a:pt x="44" y="45636"/>
                  </a:lnTo>
                  <a:lnTo>
                    <a:pt x="44" y="45680"/>
                  </a:lnTo>
                  <a:lnTo>
                    <a:pt x="0" y="45767"/>
                  </a:lnTo>
                  <a:lnTo>
                    <a:pt x="44" y="45811"/>
                  </a:lnTo>
                  <a:lnTo>
                    <a:pt x="132" y="45899"/>
                  </a:lnTo>
                  <a:lnTo>
                    <a:pt x="176" y="45899"/>
                  </a:lnTo>
                  <a:lnTo>
                    <a:pt x="307" y="45855"/>
                  </a:lnTo>
                  <a:lnTo>
                    <a:pt x="3335" y="43968"/>
                  </a:lnTo>
                  <a:lnTo>
                    <a:pt x="5266" y="42783"/>
                  </a:lnTo>
                  <a:lnTo>
                    <a:pt x="5266" y="42740"/>
                  </a:lnTo>
                  <a:lnTo>
                    <a:pt x="7284" y="41028"/>
                  </a:lnTo>
                  <a:lnTo>
                    <a:pt x="9259" y="39843"/>
                  </a:lnTo>
                  <a:lnTo>
                    <a:pt x="11628" y="38527"/>
                  </a:lnTo>
                  <a:lnTo>
                    <a:pt x="13603" y="37255"/>
                  </a:lnTo>
                  <a:lnTo>
                    <a:pt x="15490" y="35982"/>
                  </a:lnTo>
                  <a:lnTo>
                    <a:pt x="17640" y="34534"/>
                  </a:lnTo>
                  <a:lnTo>
                    <a:pt x="19790" y="33218"/>
                  </a:lnTo>
                  <a:lnTo>
                    <a:pt x="21765" y="31770"/>
                  </a:lnTo>
                  <a:lnTo>
                    <a:pt x="23827" y="30058"/>
                  </a:lnTo>
                  <a:lnTo>
                    <a:pt x="25582" y="28391"/>
                  </a:lnTo>
                  <a:lnTo>
                    <a:pt x="27206" y="26592"/>
                  </a:lnTo>
                  <a:lnTo>
                    <a:pt x="27206" y="26548"/>
                  </a:lnTo>
                  <a:lnTo>
                    <a:pt x="29795" y="22818"/>
                  </a:lnTo>
                  <a:lnTo>
                    <a:pt x="31243" y="20668"/>
                  </a:lnTo>
                  <a:lnTo>
                    <a:pt x="32867" y="17947"/>
                  </a:lnTo>
                  <a:lnTo>
                    <a:pt x="36772" y="10970"/>
                  </a:lnTo>
                  <a:lnTo>
                    <a:pt x="37650" y="9083"/>
                  </a:lnTo>
                  <a:lnTo>
                    <a:pt x="37693" y="9040"/>
                  </a:lnTo>
                  <a:lnTo>
                    <a:pt x="38308" y="6802"/>
                  </a:lnTo>
                  <a:lnTo>
                    <a:pt x="39273" y="4432"/>
                  </a:lnTo>
                  <a:lnTo>
                    <a:pt x="40195" y="2194"/>
                  </a:lnTo>
                  <a:lnTo>
                    <a:pt x="40984" y="263"/>
                  </a:lnTo>
                  <a:lnTo>
                    <a:pt x="40984" y="176"/>
                  </a:lnTo>
                  <a:lnTo>
                    <a:pt x="40984" y="132"/>
                  </a:lnTo>
                  <a:lnTo>
                    <a:pt x="40941" y="44"/>
                  </a:lnTo>
                  <a:lnTo>
                    <a:pt x="40897" y="44"/>
                  </a:lnTo>
                  <a:lnTo>
                    <a:pt x="40809"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 name="Google Shape;1479;p17"/>
            <p:cNvSpPr/>
            <p:nvPr/>
          </p:nvSpPr>
          <p:spPr>
            <a:xfrm>
              <a:off x="2054775" y="1420950"/>
              <a:ext cx="1012550" cy="1083875"/>
            </a:xfrm>
            <a:custGeom>
              <a:rect b="b" l="l" r="r" t="t"/>
              <a:pathLst>
                <a:path extrusionOk="0" h="43355" w="40502">
                  <a:moveTo>
                    <a:pt x="40282" y="1"/>
                  </a:moveTo>
                  <a:lnTo>
                    <a:pt x="40239" y="45"/>
                  </a:lnTo>
                  <a:lnTo>
                    <a:pt x="40195" y="88"/>
                  </a:lnTo>
                  <a:lnTo>
                    <a:pt x="40151" y="132"/>
                  </a:lnTo>
                  <a:lnTo>
                    <a:pt x="38922" y="3467"/>
                  </a:lnTo>
                  <a:lnTo>
                    <a:pt x="37167" y="8075"/>
                  </a:lnTo>
                  <a:lnTo>
                    <a:pt x="36333" y="9567"/>
                  </a:lnTo>
                  <a:lnTo>
                    <a:pt x="35280" y="11453"/>
                  </a:lnTo>
                  <a:lnTo>
                    <a:pt x="34051" y="13648"/>
                  </a:lnTo>
                  <a:lnTo>
                    <a:pt x="31989" y="17246"/>
                  </a:lnTo>
                  <a:lnTo>
                    <a:pt x="30804" y="19176"/>
                  </a:lnTo>
                  <a:lnTo>
                    <a:pt x="29400" y="21107"/>
                  </a:lnTo>
                  <a:lnTo>
                    <a:pt x="27996" y="23213"/>
                  </a:lnTo>
                  <a:lnTo>
                    <a:pt x="26504" y="25013"/>
                  </a:lnTo>
                  <a:lnTo>
                    <a:pt x="25188" y="26197"/>
                  </a:lnTo>
                  <a:lnTo>
                    <a:pt x="23476" y="27821"/>
                  </a:lnTo>
                  <a:lnTo>
                    <a:pt x="21853" y="29181"/>
                  </a:lnTo>
                  <a:lnTo>
                    <a:pt x="20054" y="30454"/>
                  </a:lnTo>
                  <a:lnTo>
                    <a:pt x="12199" y="35500"/>
                  </a:lnTo>
                  <a:lnTo>
                    <a:pt x="10137" y="36641"/>
                  </a:lnTo>
                  <a:lnTo>
                    <a:pt x="7635" y="38220"/>
                  </a:lnTo>
                  <a:lnTo>
                    <a:pt x="5661" y="39669"/>
                  </a:lnTo>
                  <a:lnTo>
                    <a:pt x="3686" y="40897"/>
                  </a:lnTo>
                  <a:lnTo>
                    <a:pt x="88" y="43003"/>
                  </a:lnTo>
                  <a:lnTo>
                    <a:pt x="44" y="43047"/>
                  </a:lnTo>
                  <a:lnTo>
                    <a:pt x="0" y="43135"/>
                  </a:lnTo>
                  <a:lnTo>
                    <a:pt x="0" y="43179"/>
                  </a:lnTo>
                  <a:lnTo>
                    <a:pt x="0" y="43267"/>
                  </a:lnTo>
                  <a:lnTo>
                    <a:pt x="88" y="43311"/>
                  </a:lnTo>
                  <a:lnTo>
                    <a:pt x="176" y="43354"/>
                  </a:lnTo>
                  <a:lnTo>
                    <a:pt x="263" y="43311"/>
                  </a:lnTo>
                  <a:lnTo>
                    <a:pt x="3862" y="41204"/>
                  </a:lnTo>
                  <a:lnTo>
                    <a:pt x="5880" y="39976"/>
                  </a:lnTo>
                  <a:lnTo>
                    <a:pt x="7855" y="38528"/>
                  </a:lnTo>
                  <a:lnTo>
                    <a:pt x="10312" y="36948"/>
                  </a:lnTo>
                  <a:lnTo>
                    <a:pt x="12374" y="35807"/>
                  </a:lnTo>
                  <a:lnTo>
                    <a:pt x="20229" y="30717"/>
                  </a:lnTo>
                  <a:lnTo>
                    <a:pt x="22028" y="29444"/>
                  </a:lnTo>
                  <a:lnTo>
                    <a:pt x="23696" y="28084"/>
                  </a:lnTo>
                  <a:lnTo>
                    <a:pt x="25451" y="26461"/>
                  </a:lnTo>
                  <a:lnTo>
                    <a:pt x="26723" y="25232"/>
                  </a:lnTo>
                  <a:lnTo>
                    <a:pt x="26767" y="25232"/>
                  </a:lnTo>
                  <a:lnTo>
                    <a:pt x="28259" y="23433"/>
                  </a:lnTo>
                  <a:lnTo>
                    <a:pt x="28303" y="23433"/>
                  </a:lnTo>
                  <a:lnTo>
                    <a:pt x="29707" y="21283"/>
                  </a:lnTo>
                  <a:lnTo>
                    <a:pt x="31068" y="19352"/>
                  </a:lnTo>
                  <a:lnTo>
                    <a:pt x="32296" y="17421"/>
                  </a:lnTo>
                  <a:lnTo>
                    <a:pt x="34359" y="13823"/>
                  </a:lnTo>
                  <a:lnTo>
                    <a:pt x="35587" y="11585"/>
                  </a:lnTo>
                  <a:lnTo>
                    <a:pt x="36640" y="9742"/>
                  </a:lnTo>
                  <a:lnTo>
                    <a:pt x="37474" y="8206"/>
                  </a:lnTo>
                  <a:lnTo>
                    <a:pt x="37518" y="8206"/>
                  </a:lnTo>
                  <a:lnTo>
                    <a:pt x="39229" y="3555"/>
                  </a:lnTo>
                  <a:lnTo>
                    <a:pt x="40458" y="264"/>
                  </a:lnTo>
                  <a:lnTo>
                    <a:pt x="40502" y="176"/>
                  </a:lnTo>
                  <a:lnTo>
                    <a:pt x="40458" y="132"/>
                  </a:lnTo>
                  <a:lnTo>
                    <a:pt x="40414" y="88"/>
                  </a:lnTo>
                  <a:lnTo>
                    <a:pt x="40370" y="45"/>
                  </a:lnTo>
                  <a:lnTo>
                    <a:pt x="40282"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 name="Google Shape;1480;p17"/>
            <p:cNvSpPr/>
            <p:nvPr/>
          </p:nvSpPr>
          <p:spPr>
            <a:xfrm>
              <a:off x="2027350" y="1430825"/>
              <a:ext cx="1003775" cy="1048775"/>
            </a:xfrm>
            <a:custGeom>
              <a:rect b="b" l="l" r="r" t="t"/>
              <a:pathLst>
                <a:path extrusionOk="0" h="41951" w="40151">
                  <a:moveTo>
                    <a:pt x="39975" y="1"/>
                  </a:moveTo>
                  <a:lnTo>
                    <a:pt x="39931" y="45"/>
                  </a:lnTo>
                  <a:lnTo>
                    <a:pt x="39844" y="88"/>
                  </a:lnTo>
                  <a:lnTo>
                    <a:pt x="39800" y="132"/>
                  </a:lnTo>
                  <a:lnTo>
                    <a:pt x="38571" y="3511"/>
                  </a:lnTo>
                  <a:lnTo>
                    <a:pt x="37255" y="6978"/>
                  </a:lnTo>
                  <a:lnTo>
                    <a:pt x="35192" y="10664"/>
                  </a:lnTo>
                  <a:lnTo>
                    <a:pt x="33042" y="14569"/>
                  </a:lnTo>
                  <a:lnTo>
                    <a:pt x="32823" y="14920"/>
                  </a:lnTo>
                  <a:lnTo>
                    <a:pt x="30980" y="17860"/>
                  </a:lnTo>
                  <a:lnTo>
                    <a:pt x="30058" y="19308"/>
                  </a:lnTo>
                  <a:lnTo>
                    <a:pt x="29049" y="20712"/>
                  </a:lnTo>
                  <a:lnTo>
                    <a:pt x="28040" y="22029"/>
                  </a:lnTo>
                  <a:lnTo>
                    <a:pt x="26943" y="23345"/>
                  </a:lnTo>
                  <a:lnTo>
                    <a:pt x="26328" y="23959"/>
                  </a:lnTo>
                  <a:lnTo>
                    <a:pt x="25714" y="24574"/>
                  </a:lnTo>
                  <a:lnTo>
                    <a:pt x="25100" y="25188"/>
                  </a:lnTo>
                  <a:lnTo>
                    <a:pt x="24442" y="25758"/>
                  </a:lnTo>
                  <a:lnTo>
                    <a:pt x="22467" y="27470"/>
                  </a:lnTo>
                  <a:lnTo>
                    <a:pt x="20492" y="28874"/>
                  </a:lnTo>
                  <a:lnTo>
                    <a:pt x="13823" y="33306"/>
                  </a:lnTo>
                  <a:lnTo>
                    <a:pt x="12023" y="34271"/>
                  </a:lnTo>
                  <a:lnTo>
                    <a:pt x="10005" y="35456"/>
                  </a:lnTo>
                  <a:lnTo>
                    <a:pt x="6143" y="38045"/>
                  </a:lnTo>
                  <a:lnTo>
                    <a:pt x="3949" y="39405"/>
                  </a:lnTo>
                  <a:lnTo>
                    <a:pt x="88" y="41599"/>
                  </a:lnTo>
                  <a:lnTo>
                    <a:pt x="44" y="41643"/>
                  </a:lnTo>
                  <a:lnTo>
                    <a:pt x="0" y="41731"/>
                  </a:lnTo>
                  <a:lnTo>
                    <a:pt x="0" y="41775"/>
                  </a:lnTo>
                  <a:lnTo>
                    <a:pt x="0" y="41862"/>
                  </a:lnTo>
                  <a:lnTo>
                    <a:pt x="88" y="41906"/>
                  </a:lnTo>
                  <a:lnTo>
                    <a:pt x="176" y="41950"/>
                  </a:lnTo>
                  <a:lnTo>
                    <a:pt x="263" y="41906"/>
                  </a:lnTo>
                  <a:lnTo>
                    <a:pt x="4125" y="39712"/>
                  </a:lnTo>
                  <a:lnTo>
                    <a:pt x="6319" y="38352"/>
                  </a:lnTo>
                  <a:lnTo>
                    <a:pt x="10180" y="35763"/>
                  </a:lnTo>
                  <a:lnTo>
                    <a:pt x="12199" y="34578"/>
                  </a:lnTo>
                  <a:lnTo>
                    <a:pt x="13998" y="33569"/>
                  </a:lnTo>
                  <a:lnTo>
                    <a:pt x="20668" y="29181"/>
                  </a:lnTo>
                  <a:lnTo>
                    <a:pt x="22686" y="27733"/>
                  </a:lnTo>
                  <a:lnTo>
                    <a:pt x="24661" y="26022"/>
                  </a:lnTo>
                  <a:lnTo>
                    <a:pt x="25319" y="25451"/>
                  </a:lnTo>
                  <a:lnTo>
                    <a:pt x="25977" y="24837"/>
                  </a:lnTo>
                  <a:lnTo>
                    <a:pt x="26592" y="24223"/>
                  </a:lnTo>
                  <a:lnTo>
                    <a:pt x="27162" y="23564"/>
                  </a:lnTo>
                  <a:lnTo>
                    <a:pt x="28303" y="22292"/>
                  </a:lnTo>
                  <a:lnTo>
                    <a:pt x="29312" y="20932"/>
                  </a:lnTo>
                  <a:lnTo>
                    <a:pt x="30322" y="19527"/>
                  </a:lnTo>
                  <a:lnTo>
                    <a:pt x="31287" y="18079"/>
                  </a:lnTo>
                  <a:lnTo>
                    <a:pt x="33130" y="15095"/>
                  </a:lnTo>
                  <a:lnTo>
                    <a:pt x="33349" y="14744"/>
                  </a:lnTo>
                  <a:lnTo>
                    <a:pt x="35499" y="10795"/>
                  </a:lnTo>
                  <a:lnTo>
                    <a:pt x="37562" y="7153"/>
                  </a:lnTo>
                  <a:lnTo>
                    <a:pt x="37562" y="7109"/>
                  </a:lnTo>
                  <a:lnTo>
                    <a:pt x="38922" y="3643"/>
                  </a:lnTo>
                  <a:lnTo>
                    <a:pt x="40151" y="264"/>
                  </a:lnTo>
                  <a:lnTo>
                    <a:pt x="40151" y="176"/>
                  </a:lnTo>
                  <a:lnTo>
                    <a:pt x="40151" y="132"/>
                  </a:lnTo>
                  <a:lnTo>
                    <a:pt x="40107" y="45"/>
                  </a:lnTo>
                  <a:lnTo>
                    <a:pt x="40063" y="45"/>
                  </a:lnTo>
                  <a:lnTo>
                    <a:pt x="39975"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 name="Google Shape;1481;p17"/>
            <p:cNvSpPr/>
            <p:nvPr/>
          </p:nvSpPr>
          <p:spPr>
            <a:xfrm>
              <a:off x="1999925" y="1430825"/>
              <a:ext cx="998300" cy="1023525"/>
            </a:xfrm>
            <a:custGeom>
              <a:rect b="b" l="l" r="r" t="t"/>
              <a:pathLst>
                <a:path extrusionOk="0" h="40941" w="39932">
                  <a:moveTo>
                    <a:pt x="39756" y="1"/>
                  </a:moveTo>
                  <a:lnTo>
                    <a:pt x="39712" y="45"/>
                  </a:lnTo>
                  <a:lnTo>
                    <a:pt x="39624" y="88"/>
                  </a:lnTo>
                  <a:lnTo>
                    <a:pt x="39624" y="132"/>
                  </a:lnTo>
                  <a:lnTo>
                    <a:pt x="38703" y="2677"/>
                  </a:lnTo>
                  <a:lnTo>
                    <a:pt x="37606" y="5749"/>
                  </a:lnTo>
                  <a:lnTo>
                    <a:pt x="35938" y="8864"/>
                  </a:lnTo>
                  <a:lnTo>
                    <a:pt x="34578" y="11234"/>
                  </a:lnTo>
                  <a:lnTo>
                    <a:pt x="32954" y="14174"/>
                  </a:lnTo>
                  <a:lnTo>
                    <a:pt x="31638" y="16324"/>
                  </a:lnTo>
                  <a:lnTo>
                    <a:pt x="28435" y="20932"/>
                  </a:lnTo>
                  <a:lnTo>
                    <a:pt x="27338" y="22204"/>
                  </a:lnTo>
                  <a:lnTo>
                    <a:pt x="25582" y="23828"/>
                  </a:lnTo>
                  <a:lnTo>
                    <a:pt x="23564" y="25715"/>
                  </a:lnTo>
                  <a:lnTo>
                    <a:pt x="21677" y="27250"/>
                  </a:lnTo>
                  <a:lnTo>
                    <a:pt x="20317" y="28172"/>
                  </a:lnTo>
                  <a:lnTo>
                    <a:pt x="18957" y="29093"/>
                  </a:lnTo>
                  <a:lnTo>
                    <a:pt x="16236" y="30849"/>
                  </a:lnTo>
                  <a:lnTo>
                    <a:pt x="13471" y="32560"/>
                  </a:lnTo>
                  <a:lnTo>
                    <a:pt x="10707" y="34227"/>
                  </a:lnTo>
                  <a:lnTo>
                    <a:pt x="7504" y="36158"/>
                  </a:lnTo>
                  <a:lnTo>
                    <a:pt x="4300" y="38177"/>
                  </a:lnTo>
                  <a:lnTo>
                    <a:pt x="2414" y="39274"/>
                  </a:lnTo>
                  <a:lnTo>
                    <a:pt x="88" y="40634"/>
                  </a:lnTo>
                  <a:lnTo>
                    <a:pt x="44" y="40678"/>
                  </a:lnTo>
                  <a:lnTo>
                    <a:pt x="0" y="40722"/>
                  </a:lnTo>
                  <a:lnTo>
                    <a:pt x="0" y="40809"/>
                  </a:lnTo>
                  <a:lnTo>
                    <a:pt x="0" y="40853"/>
                  </a:lnTo>
                  <a:lnTo>
                    <a:pt x="88" y="40941"/>
                  </a:lnTo>
                  <a:lnTo>
                    <a:pt x="263" y="40941"/>
                  </a:lnTo>
                  <a:lnTo>
                    <a:pt x="2589" y="39581"/>
                  </a:lnTo>
                  <a:lnTo>
                    <a:pt x="4476" y="38440"/>
                  </a:lnTo>
                  <a:lnTo>
                    <a:pt x="7679" y="36465"/>
                  </a:lnTo>
                  <a:lnTo>
                    <a:pt x="10883" y="34534"/>
                  </a:lnTo>
                  <a:lnTo>
                    <a:pt x="13647" y="32867"/>
                  </a:lnTo>
                  <a:lnTo>
                    <a:pt x="16411" y="31156"/>
                  </a:lnTo>
                  <a:lnTo>
                    <a:pt x="19176" y="29357"/>
                  </a:lnTo>
                  <a:lnTo>
                    <a:pt x="20536" y="28479"/>
                  </a:lnTo>
                  <a:lnTo>
                    <a:pt x="21853" y="27514"/>
                  </a:lnTo>
                  <a:lnTo>
                    <a:pt x="23783" y="25978"/>
                  </a:lnTo>
                  <a:lnTo>
                    <a:pt x="25846" y="24091"/>
                  </a:lnTo>
                  <a:lnTo>
                    <a:pt x="27601" y="22423"/>
                  </a:lnTo>
                  <a:lnTo>
                    <a:pt x="28698" y="21151"/>
                  </a:lnTo>
                  <a:lnTo>
                    <a:pt x="31945" y="16544"/>
                  </a:lnTo>
                  <a:lnTo>
                    <a:pt x="33262" y="14350"/>
                  </a:lnTo>
                  <a:lnTo>
                    <a:pt x="34885" y="11410"/>
                  </a:lnTo>
                  <a:lnTo>
                    <a:pt x="36245" y="9040"/>
                  </a:lnTo>
                  <a:lnTo>
                    <a:pt x="37957" y="5924"/>
                  </a:lnTo>
                  <a:lnTo>
                    <a:pt x="37957" y="5881"/>
                  </a:lnTo>
                  <a:lnTo>
                    <a:pt x="39054" y="2809"/>
                  </a:lnTo>
                  <a:lnTo>
                    <a:pt x="39931" y="264"/>
                  </a:lnTo>
                  <a:lnTo>
                    <a:pt x="39931" y="176"/>
                  </a:lnTo>
                  <a:lnTo>
                    <a:pt x="39931" y="88"/>
                  </a:lnTo>
                  <a:lnTo>
                    <a:pt x="39888" y="45"/>
                  </a:lnTo>
                  <a:lnTo>
                    <a:pt x="39844"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 name="Google Shape;1482;p17"/>
            <p:cNvSpPr/>
            <p:nvPr/>
          </p:nvSpPr>
          <p:spPr>
            <a:xfrm>
              <a:off x="1972500" y="1430825"/>
              <a:ext cx="995000" cy="999400"/>
            </a:xfrm>
            <a:custGeom>
              <a:rect b="b" l="l" r="r" t="t"/>
              <a:pathLst>
                <a:path extrusionOk="0" h="39976" w="39800">
                  <a:moveTo>
                    <a:pt x="39536" y="1"/>
                  </a:moveTo>
                  <a:lnTo>
                    <a:pt x="39493" y="45"/>
                  </a:lnTo>
                  <a:lnTo>
                    <a:pt x="39449" y="132"/>
                  </a:lnTo>
                  <a:lnTo>
                    <a:pt x="38571" y="2677"/>
                  </a:lnTo>
                  <a:lnTo>
                    <a:pt x="37781" y="4959"/>
                  </a:lnTo>
                  <a:lnTo>
                    <a:pt x="36772" y="6890"/>
                  </a:lnTo>
                  <a:lnTo>
                    <a:pt x="34578" y="10795"/>
                  </a:lnTo>
                  <a:lnTo>
                    <a:pt x="33349" y="12945"/>
                  </a:lnTo>
                  <a:lnTo>
                    <a:pt x="31901" y="15359"/>
                  </a:lnTo>
                  <a:lnTo>
                    <a:pt x="30322" y="17641"/>
                  </a:lnTo>
                  <a:lnTo>
                    <a:pt x="27952" y="20800"/>
                  </a:lnTo>
                  <a:lnTo>
                    <a:pt x="26109" y="22555"/>
                  </a:lnTo>
                  <a:lnTo>
                    <a:pt x="23871" y="24661"/>
                  </a:lnTo>
                  <a:lnTo>
                    <a:pt x="21765" y="26373"/>
                  </a:lnTo>
                  <a:lnTo>
                    <a:pt x="19966" y="27645"/>
                  </a:lnTo>
                  <a:lnTo>
                    <a:pt x="17640" y="29137"/>
                  </a:lnTo>
                  <a:lnTo>
                    <a:pt x="13384" y="31770"/>
                  </a:lnTo>
                  <a:lnTo>
                    <a:pt x="11804" y="32648"/>
                  </a:lnTo>
                  <a:lnTo>
                    <a:pt x="7723" y="35149"/>
                  </a:lnTo>
                  <a:lnTo>
                    <a:pt x="3642" y="37562"/>
                  </a:lnTo>
                  <a:lnTo>
                    <a:pt x="88" y="39668"/>
                  </a:lnTo>
                  <a:lnTo>
                    <a:pt x="44" y="39712"/>
                  </a:lnTo>
                  <a:lnTo>
                    <a:pt x="0" y="39756"/>
                  </a:lnTo>
                  <a:lnTo>
                    <a:pt x="0" y="39844"/>
                  </a:lnTo>
                  <a:lnTo>
                    <a:pt x="0" y="39888"/>
                  </a:lnTo>
                  <a:lnTo>
                    <a:pt x="88" y="39976"/>
                  </a:lnTo>
                  <a:lnTo>
                    <a:pt x="263" y="39976"/>
                  </a:lnTo>
                  <a:lnTo>
                    <a:pt x="3818" y="37869"/>
                  </a:lnTo>
                  <a:lnTo>
                    <a:pt x="7899" y="35456"/>
                  </a:lnTo>
                  <a:lnTo>
                    <a:pt x="11980" y="32955"/>
                  </a:lnTo>
                  <a:lnTo>
                    <a:pt x="13559" y="32077"/>
                  </a:lnTo>
                  <a:lnTo>
                    <a:pt x="17816" y="29444"/>
                  </a:lnTo>
                  <a:lnTo>
                    <a:pt x="20141" y="27909"/>
                  </a:lnTo>
                  <a:lnTo>
                    <a:pt x="21984" y="26680"/>
                  </a:lnTo>
                  <a:lnTo>
                    <a:pt x="24091" y="24925"/>
                  </a:lnTo>
                  <a:lnTo>
                    <a:pt x="26328" y="22818"/>
                  </a:lnTo>
                  <a:lnTo>
                    <a:pt x="28171" y="21063"/>
                  </a:lnTo>
                  <a:lnTo>
                    <a:pt x="28215" y="21019"/>
                  </a:lnTo>
                  <a:lnTo>
                    <a:pt x="30585" y="17860"/>
                  </a:lnTo>
                  <a:lnTo>
                    <a:pt x="32208" y="15578"/>
                  </a:lnTo>
                  <a:lnTo>
                    <a:pt x="33656" y="13121"/>
                  </a:lnTo>
                  <a:lnTo>
                    <a:pt x="34885" y="10971"/>
                  </a:lnTo>
                  <a:lnTo>
                    <a:pt x="37079" y="7065"/>
                  </a:lnTo>
                  <a:lnTo>
                    <a:pt x="38088" y="5091"/>
                  </a:lnTo>
                  <a:lnTo>
                    <a:pt x="38878" y="2765"/>
                  </a:lnTo>
                  <a:lnTo>
                    <a:pt x="39756" y="220"/>
                  </a:lnTo>
                  <a:lnTo>
                    <a:pt x="39800" y="176"/>
                  </a:lnTo>
                  <a:lnTo>
                    <a:pt x="39756" y="88"/>
                  </a:lnTo>
                  <a:lnTo>
                    <a:pt x="39712" y="45"/>
                  </a:lnTo>
                  <a:lnTo>
                    <a:pt x="39668"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 name="Google Shape;1483;p17"/>
            <p:cNvSpPr/>
            <p:nvPr/>
          </p:nvSpPr>
          <p:spPr>
            <a:xfrm>
              <a:off x="1917650" y="1488975"/>
              <a:ext cx="967575" cy="891875"/>
            </a:xfrm>
            <a:custGeom>
              <a:rect b="b" l="l" r="r" t="t"/>
              <a:pathLst>
                <a:path extrusionOk="0" h="35675" w="38703">
                  <a:moveTo>
                    <a:pt x="38483" y="0"/>
                  </a:moveTo>
                  <a:lnTo>
                    <a:pt x="38396" y="44"/>
                  </a:lnTo>
                  <a:lnTo>
                    <a:pt x="38352" y="132"/>
                  </a:lnTo>
                  <a:lnTo>
                    <a:pt x="37562" y="2107"/>
                  </a:lnTo>
                  <a:lnTo>
                    <a:pt x="36333" y="4344"/>
                  </a:lnTo>
                  <a:lnTo>
                    <a:pt x="34929" y="6977"/>
                  </a:lnTo>
                  <a:lnTo>
                    <a:pt x="33788" y="8864"/>
                  </a:lnTo>
                  <a:lnTo>
                    <a:pt x="32647" y="10751"/>
                  </a:lnTo>
                  <a:lnTo>
                    <a:pt x="31243" y="12769"/>
                  </a:lnTo>
                  <a:lnTo>
                    <a:pt x="29707" y="14700"/>
                  </a:lnTo>
                  <a:lnTo>
                    <a:pt x="28171" y="16499"/>
                  </a:lnTo>
                  <a:lnTo>
                    <a:pt x="27206" y="17552"/>
                  </a:lnTo>
                  <a:lnTo>
                    <a:pt x="26197" y="18606"/>
                  </a:lnTo>
                  <a:lnTo>
                    <a:pt x="25188" y="19571"/>
                  </a:lnTo>
                  <a:lnTo>
                    <a:pt x="24134" y="20492"/>
                  </a:lnTo>
                  <a:lnTo>
                    <a:pt x="23037" y="21370"/>
                  </a:lnTo>
                  <a:lnTo>
                    <a:pt x="21940" y="22248"/>
                  </a:lnTo>
                  <a:lnTo>
                    <a:pt x="20799" y="23081"/>
                  </a:lnTo>
                  <a:lnTo>
                    <a:pt x="19659" y="23871"/>
                  </a:lnTo>
                  <a:lnTo>
                    <a:pt x="18474" y="24661"/>
                  </a:lnTo>
                  <a:lnTo>
                    <a:pt x="17289" y="25407"/>
                  </a:lnTo>
                  <a:lnTo>
                    <a:pt x="14876" y="26899"/>
                  </a:lnTo>
                  <a:lnTo>
                    <a:pt x="12462" y="28303"/>
                  </a:lnTo>
                  <a:lnTo>
                    <a:pt x="10005" y="29663"/>
                  </a:lnTo>
                  <a:lnTo>
                    <a:pt x="7679" y="30980"/>
                  </a:lnTo>
                  <a:lnTo>
                    <a:pt x="5354" y="32296"/>
                  </a:lnTo>
                  <a:lnTo>
                    <a:pt x="3028" y="33613"/>
                  </a:lnTo>
                  <a:lnTo>
                    <a:pt x="88" y="35368"/>
                  </a:lnTo>
                  <a:lnTo>
                    <a:pt x="44" y="35412"/>
                  </a:lnTo>
                  <a:lnTo>
                    <a:pt x="0" y="35456"/>
                  </a:lnTo>
                  <a:lnTo>
                    <a:pt x="0" y="35543"/>
                  </a:lnTo>
                  <a:lnTo>
                    <a:pt x="44" y="35587"/>
                  </a:lnTo>
                  <a:lnTo>
                    <a:pt x="88" y="35675"/>
                  </a:lnTo>
                  <a:lnTo>
                    <a:pt x="263" y="35675"/>
                  </a:lnTo>
                  <a:lnTo>
                    <a:pt x="3203" y="33920"/>
                  </a:lnTo>
                  <a:lnTo>
                    <a:pt x="5529" y="32603"/>
                  </a:lnTo>
                  <a:lnTo>
                    <a:pt x="7855" y="31287"/>
                  </a:lnTo>
                  <a:lnTo>
                    <a:pt x="10180" y="29971"/>
                  </a:lnTo>
                  <a:lnTo>
                    <a:pt x="12638" y="28566"/>
                  </a:lnTo>
                  <a:lnTo>
                    <a:pt x="15095" y="27162"/>
                  </a:lnTo>
                  <a:lnTo>
                    <a:pt x="17508" y="25714"/>
                  </a:lnTo>
                  <a:lnTo>
                    <a:pt x="18693" y="24968"/>
                  </a:lnTo>
                  <a:lnTo>
                    <a:pt x="19878" y="24178"/>
                  </a:lnTo>
                  <a:lnTo>
                    <a:pt x="21019" y="23345"/>
                  </a:lnTo>
                  <a:lnTo>
                    <a:pt x="22160" y="22511"/>
                  </a:lnTo>
                  <a:lnTo>
                    <a:pt x="23301" y="21633"/>
                  </a:lnTo>
                  <a:lnTo>
                    <a:pt x="24398" y="20756"/>
                  </a:lnTo>
                  <a:lnTo>
                    <a:pt x="25451" y="19790"/>
                  </a:lnTo>
                  <a:lnTo>
                    <a:pt x="26460" y="18825"/>
                  </a:lnTo>
                  <a:lnTo>
                    <a:pt x="27469" y="17816"/>
                  </a:lnTo>
                  <a:lnTo>
                    <a:pt x="28435" y="16763"/>
                  </a:lnTo>
                  <a:lnTo>
                    <a:pt x="29970" y="14920"/>
                  </a:lnTo>
                  <a:lnTo>
                    <a:pt x="31550" y="12989"/>
                  </a:lnTo>
                  <a:lnTo>
                    <a:pt x="32954" y="10927"/>
                  </a:lnTo>
                  <a:lnTo>
                    <a:pt x="34095" y="9040"/>
                  </a:lnTo>
                  <a:lnTo>
                    <a:pt x="35236" y="7153"/>
                  </a:lnTo>
                  <a:lnTo>
                    <a:pt x="36640" y="4520"/>
                  </a:lnTo>
                  <a:lnTo>
                    <a:pt x="37869" y="2282"/>
                  </a:lnTo>
                  <a:lnTo>
                    <a:pt x="38703" y="264"/>
                  </a:lnTo>
                  <a:lnTo>
                    <a:pt x="38703" y="176"/>
                  </a:lnTo>
                  <a:lnTo>
                    <a:pt x="38703" y="88"/>
                  </a:lnTo>
                  <a:lnTo>
                    <a:pt x="38659" y="44"/>
                  </a:lnTo>
                  <a:lnTo>
                    <a:pt x="38615"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 name="Google Shape;1484;p17"/>
            <p:cNvSpPr/>
            <p:nvPr/>
          </p:nvSpPr>
          <p:spPr>
            <a:xfrm>
              <a:off x="1893500" y="1524075"/>
              <a:ext cx="943450" cy="835950"/>
            </a:xfrm>
            <a:custGeom>
              <a:rect b="b" l="l" r="r" t="t"/>
              <a:pathLst>
                <a:path extrusionOk="0" h="33438" w="37738">
                  <a:moveTo>
                    <a:pt x="37519" y="0"/>
                  </a:moveTo>
                  <a:lnTo>
                    <a:pt x="37431" y="44"/>
                  </a:lnTo>
                  <a:lnTo>
                    <a:pt x="37387" y="88"/>
                  </a:lnTo>
                  <a:lnTo>
                    <a:pt x="36114" y="2502"/>
                  </a:lnTo>
                  <a:lnTo>
                    <a:pt x="34842" y="4915"/>
                  </a:lnTo>
                  <a:lnTo>
                    <a:pt x="33569" y="7065"/>
                  </a:lnTo>
                  <a:lnTo>
                    <a:pt x="32472" y="8864"/>
                  </a:lnTo>
                  <a:lnTo>
                    <a:pt x="31156" y="10751"/>
                  </a:lnTo>
                  <a:lnTo>
                    <a:pt x="29752" y="12550"/>
                  </a:lnTo>
                  <a:lnTo>
                    <a:pt x="27602" y="14920"/>
                  </a:lnTo>
                  <a:lnTo>
                    <a:pt x="26505" y="16061"/>
                  </a:lnTo>
                  <a:lnTo>
                    <a:pt x="25364" y="17158"/>
                  </a:lnTo>
                  <a:lnTo>
                    <a:pt x="24179" y="18211"/>
                  </a:lnTo>
                  <a:lnTo>
                    <a:pt x="22950" y="19264"/>
                  </a:lnTo>
                  <a:lnTo>
                    <a:pt x="21722" y="20229"/>
                  </a:lnTo>
                  <a:lnTo>
                    <a:pt x="20449" y="21151"/>
                  </a:lnTo>
                  <a:lnTo>
                    <a:pt x="19177" y="22072"/>
                  </a:lnTo>
                  <a:lnTo>
                    <a:pt x="17860" y="22950"/>
                  </a:lnTo>
                  <a:lnTo>
                    <a:pt x="16500" y="23827"/>
                  </a:lnTo>
                  <a:lnTo>
                    <a:pt x="15140" y="24617"/>
                  </a:lnTo>
                  <a:lnTo>
                    <a:pt x="12419" y="26241"/>
                  </a:lnTo>
                  <a:lnTo>
                    <a:pt x="9654" y="27777"/>
                  </a:lnTo>
                  <a:lnTo>
                    <a:pt x="6890" y="29313"/>
                  </a:lnTo>
                  <a:lnTo>
                    <a:pt x="5223" y="30234"/>
                  </a:lnTo>
                  <a:lnTo>
                    <a:pt x="2853" y="31463"/>
                  </a:lnTo>
                  <a:lnTo>
                    <a:pt x="88" y="33130"/>
                  </a:lnTo>
                  <a:lnTo>
                    <a:pt x="45" y="33174"/>
                  </a:lnTo>
                  <a:lnTo>
                    <a:pt x="1" y="33218"/>
                  </a:lnTo>
                  <a:lnTo>
                    <a:pt x="1" y="33306"/>
                  </a:lnTo>
                  <a:lnTo>
                    <a:pt x="45" y="33350"/>
                  </a:lnTo>
                  <a:lnTo>
                    <a:pt x="88" y="33437"/>
                  </a:lnTo>
                  <a:lnTo>
                    <a:pt x="176" y="33437"/>
                  </a:lnTo>
                  <a:lnTo>
                    <a:pt x="264" y="33393"/>
                  </a:lnTo>
                  <a:lnTo>
                    <a:pt x="3028" y="31726"/>
                  </a:lnTo>
                  <a:lnTo>
                    <a:pt x="5354" y="30541"/>
                  </a:lnTo>
                  <a:lnTo>
                    <a:pt x="7065" y="29620"/>
                  </a:lnTo>
                  <a:lnTo>
                    <a:pt x="9830" y="28084"/>
                  </a:lnTo>
                  <a:lnTo>
                    <a:pt x="12594" y="26548"/>
                  </a:lnTo>
                  <a:lnTo>
                    <a:pt x="15359" y="24924"/>
                  </a:lnTo>
                  <a:lnTo>
                    <a:pt x="16719" y="24091"/>
                  </a:lnTo>
                  <a:lnTo>
                    <a:pt x="18036" y="23257"/>
                  </a:lnTo>
                  <a:lnTo>
                    <a:pt x="19352" y="22336"/>
                  </a:lnTo>
                  <a:lnTo>
                    <a:pt x="20668" y="21458"/>
                  </a:lnTo>
                  <a:lnTo>
                    <a:pt x="21941" y="20493"/>
                  </a:lnTo>
                  <a:lnTo>
                    <a:pt x="23214" y="19527"/>
                  </a:lnTo>
                  <a:lnTo>
                    <a:pt x="24398" y="18474"/>
                  </a:lnTo>
                  <a:lnTo>
                    <a:pt x="25583" y="17421"/>
                  </a:lnTo>
                  <a:lnTo>
                    <a:pt x="26768" y="16324"/>
                  </a:lnTo>
                  <a:lnTo>
                    <a:pt x="27865" y="15183"/>
                  </a:lnTo>
                  <a:lnTo>
                    <a:pt x="30015" y="12770"/>
                  </a:lnTo>
                  <a:lnTo>
                    <a:pt x="31463" y="10971"/>
                  </a:lnTo>
                  <a:lnTo>
                    <a:pt x="32779" y="9084"/>
                  </a:lnTo>
                  <a:lnTo>
                    <a:pt x="33876" y="7241"/>
                  </a:lnTo>
                  <a:lnTo>
                    <a:pt x="35105" y="5047"/>
                  </a:lnTo>
                  <a:lnTo>
                    <a:pt x="36465" y="2633"/>
                  </a:lnTo>
                  <a:lnTo>
                    <a:pt x="37694" y="264"/>
                  </a:lnTo>
                  <a:lnTo>
                    <a:pt x="37738" y="176"/>
                  </a:lnTo>
                  <a:lnTo>
                    <a:pt x="37738" y="132"/>
                  </a:lnTo>
                  <a:lnTo>
                    <a:pt x="37694" y="44"/>
                  </a:lnTo>
                  <a:lnTo>
                    <a:pt x="37650"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 name="Google Shape;1485;p17"/>
            <p:cNvSpPr/>
            <p:nvPr/>
          </p:nvSpPr>
          <p:spPr>
            <a:xfrm>
              <a:off x="1870475" y="1528450"/>
              <a:ext cx="929200" cy="809625"/>
            </a:xfrm>
            <a:custGeom>
              <a:rect b="b" l="l" r="r" t="t"/>
              <a:pathLst>
                <a:path extrusionOk="0" h="32385" w="37168">
                  <a:moveTo>
                    <a:pt x="36948" y="1"/>
                  </a:moveTo>
                  <a:lnTo>
                    <a:pt x="36860" y="45"/>
                  </a:lnTo>
                  <a:lnTo>
                    <a:pt x="36816" y="89"/>
                  </a:lnTo>
                  <a:lnTo>
                    <a:pt x="36202" y="1274"/>
                  </a:lnTo>
                  <a:lnTo>
                    <a:pt x="35236" y="3029"/>
                  </a:lnTo>
                  <a:lnTo>
                    <a:pt x="34271" y="4784"/>
                  </a:lnTo>
                  <a:lnTo>
                    <a:pt x="33306" y="6495"/>
                  </a:lnTo>
                  <a:lnTo>
                    <a:pt x="32296" y="8119"/>
                  </a:lnTo>
                  <a:lnTo>
                    <a:pt x="31155" y="9742"/>
                  </a:lnTo>
                  <a:lnTo>
                    <a:pt x="30585" y="10532"/>
                  </a:lnTo>
                  <a:lnTo>
                    <a:pt x="29971" y="11322"/>
                  </a:lnTo>
                  <a:lnTo>
                    <a:pt x="29312" y="12112"/>
                  </a:lnTo>
                  <a:lnTo>
                    <a:pt x="28654" y="12902"/>
                  </a:lnTo>
                  <a:lnTo>
                    <a:pt x="27908" y="13692"/>
                  </a:lnTo>
                  <a:lnTo>
                    <a:pt x="27162" y="14482"/>
                  </a:lnTo>
                  <a:lnTo>
                    <a:pt x="25232" y="16324"/>
                  </a:lnTo>
                  <a:lnTo>
                    <a:pt x="23257" y="17948"/>
                  </a:lnTo>
                  <a:lnTo>
                    <a:pt x="21282" y="19396"/>
                  </a:lnTo>
                  <a:lnTo>
                    <a:pt x="19088" y="21195"/>
                  </a:lnTo>
                  <a:lnTo>
                    <a:pt x="16587" y="22907"/>
                  </a:lnTo>
                  <a:lnTo>
                    <a:pt x="12111" y="25539"/>
                  </a:lnTo>
                  <a:lnTo>
                    <a:pt x="9303" y="27075"/>
                  </a:lnTo>
                  <a:lnTo>
                    <a:pt x="7241" y="28172"/>
                  </a:lnTo>
                  <a:lnTo>
                    <a:pt x="3291" y="30147"/>
                  </a:lnTo>
                  <a:lnTo>
                    <a:pt x="88" y="32078"/>
                  </a:lnTo>
                  <a:lnTo>
                    <a:pt x="44" y="32121"/>
                  </a:lnTo>
                  <a:lnTo>
                    <a:pt x="0" y="32165"/>
                  </a:lnTo>
                  <a:lnTo>
                    <a:pt x="0" y="32253"/>
                  </a:lnTo>
                  <a:lnTo>
                    <a:pt x="0" y="32297"/>
                  </a:lnTo>
                  <a:lnTo>
                    <a:pt x="88" y="32385"/>
                  </a:lnTo>
                  <a:lnTo>
                    <a:pt x="264" y="32385"/>
                  </a:lnTo>
                  <a:lnTo>
                    <a:pt x="3467" y="30454"/>
                  </a:lnTo>
                  <a:lnTo>
                    <a:pt x="7416" y="28479"/>
                  </a:lnTo>
                  <a:lnTo>
                    <a:pt x="9478" y="27382"/>
                  </a:lnTo>
                  <a:lnTo>
                    <a:pt x="12287" y="25847"/>
                  </a:lnTo>
                  <a:lnTo>
                    <a:pt x="16763" y="23214"/>
                  </a:lnTo>
                  <a:lnTo>
                    <a:pt x="19308" y="21502"/>
                  </a:lnTo>
                  <a:lnTo>
                    <a:pt x="21502" y="19703"/>
                  </a:lnTo>
                  <a:lnTo>
                    <a:pt x="23476" y="18211"/>
                  </a:lnTo>
                  <a:lnTo>
                    <a:pt x="25451" y="16588"/>
                  </a:lnTo>
                  <a:lnTo>
                    <a:pt x="27382" y="14745"/>
                  </a:lnTo>
                  <a:lnTo>
                    <a:pt x="28172" y="13955"/>
                  </a:lnTo>
                  <a:lnTo>
                    <a:pt x="28917" y="13165"/>
                  </a:lnTo>
                  <a:lnTo>
                    <a:pt x="29576" y="12375"/>
                  </a:lnTo>
                  <a:lnTo>
                    <a:pt x="30234" y="11542"/>
                  </a:lnTo>
                  <a:lnTo>
                    <a:pt x="30848" y="10752"/>
                  </a:lnTo>
                  <a:lnTo>
                    <a:pt x="31463" y="9962"/>
                  </a:lnTo>
                  <a:lnTo>
                    <a:pt x="32560" y="8338"/>
                  </a:lnTo>
                  <a:lnTo>
                    <a:pt x="33613" y="6671"/>
                  </a:lnTo>
                  <a:lnTo>
                    <a:pt x="34578" y="4959"/>
                  </a:lnTo>
                  <a:lnTo>
                    <a:pt x="35543" y="3204"/>
                  </a:lnTo>
                  <a:lnTo>
                    <a:pt x="36509" y="1405"/>
                  </a:lnTo>
                  <a:lnTo>
                    <a:pt x="37123" y="264"/>
                  </a:lnTo>
                  <a:lnTo>
                    <a:pt x="37167" y="177"/>
                  </a:lnTo>
                  <a:lnTo>
                    <a:pt x="37167" y="133"/>
                  </a:lnTo>
                  <a:lnTo>
                    <a:pt x="37123" y="89"/>
                  </a:lnTo>
                  <a:lnTo>
                    <a:pt x="37079" y="45"/>
                  </a:lnTo>
                  <a:lnTo>
                    <a:pt x="36992"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 name="Google Shape;1486;p17"/>
            <p:cNvSpPr/>
            <p:nvPr/>
          </p:nvSpPr>
          <p:spPr>
            <a:xfrm>
              <a:off x="1846325" y="1555900"/>
              <a:ext cx="900675" cy="760250"/>
            </a:xfrm>
            <a:custGeom>
              <a:rect b="b" l="l" r="r" t="t"/>
              <a:pathLst>
                <a:path extrusionOk="0" h="30410" w="36027">
                  <a:moveTo>
                    <a:pt x="35895" y="0"/>
                  </a:moveTo>
                  <a:lnTo>
                    <a:pt x="35807" y="44"/>
                  </a:lnTo>
                  <a:lnTo>
                    <a:pt x="35763" y="44"/>
                  </a:lnTo>
                  <a:lnTo>
                    <a:pt x="35720" y="132"/>
                  </a:lnTo>
                  <a:lnTo>
                    <a:pt x="34315" y="2677"/>
                  </a:lnTo>
                  <a:lnTo>
                    <a:pt x="33350" y="4520"/>
                  </a:lnTo>
                  <a:lnTo>
                    <a:pt x="32341" y="6231"/>
                  </a:lnTo>
                  <a:lnTo>
                    <a:pt x="31814" y="7065"/>
                  </a:lnTo>
                  <a:lnTo>
                    <a:pt x="31244" y="7855"/>
                  </a:lnTo>
                  <a:lnTo>
                    <a:pt x="30673" y="8644"/>
                  </a:lnTo>
                  <a:lnTo>
                    <a:pt x="30059" y="9434"/>
                  </a:lnTo>
                  <a:lnTo>
                    <a:pt x="29401" y="10180"/>
                  </a:lnTo>
                  <a:lnTo>
                    <a:pt x="28786" y="10926"/>
                  </a:lnTo>
                  <a:lnTo>
                    <a:pt x="28084" y="11672"/>
                  </a:lnTo>
                  <a:lnTo>
                    <a:pt x="27382" y="12418"/>
                  </a:lnTo>
                  <a:lnTo>
                    <a:pt x="25890" y="13822"/>
                  </a:lnTo>
                  <a:lnTo>
                    <a:pt x="24311" y="15226"/>
                  </a:lnTo>
                  <a:lnTo>
                    <a:pt x="22643" y="16455"/>
                  </a:lnTo>
                  <a:lnTo>
                    <a:pt x="20976" y="17815"/>
                  </a:lnTo>
                  <a:lnTo>
                    <a:pt x="20361" y="18386"/>
                  </a:lnTo>
                  <a:lnTo>
                    <a:pt x="19703" y="18912"/>
                  </a:lnTo>
                  <a:lnTo>
                    <a:pt x="19045" y="19483"/>
                  </a:lnTo>
                  <a:lnTo>
                    <a:pt x="18343" y="20009"/>
                  </a:lnTo>
                  <a:lnTo>
                    <a:pt x="16851" y="21019"/>
                  </a:lnTo>
                  <a:lnTo>
                    <a:pt x="15271" y="21984"/>
                  </a:lnTo>
                  <a:lnTo>
                    <a:pt x="13648" y="22906"/>
                  </a:lnTo>
                  <a:lnTo>
                    <a:pt x="12024" y="23827"/>
                  </a:lnTo>
                  <a:lnTo>
                    <a:pt x="8821" y="25494"/>
                  </a:lnTo>
                  <a:lnTo>
                    <a:pt x="7241" y="26328"/>
                  </a:lnTo>
                  <a:lnTo>
                    <a:pt x="3380" y="28215"/>
                  </a:lnTo>
                  <a:lnTo>
                    <a:pt x="89" y="30102"/>
                  </a:lnTo>
                  <a:lnTo>
                    <a:pt x="45" y="30146"/>
                  </a:lnTo>
                  <a:lnTo>
                    <a:pt x="1" y="30190"/>
                  </a:lnTo>
                  <a:lnTo>
                    <a:pt x="1" y="30277"/>
                  </a:lnTo>
                  <a:lnTo>
                    <a:pt x="45" y="30321"/>
                  </a:lnTo>
                  <a:lnTo>
                    <a:pt x="89" y="30409"/>
                  </a:lnTo>
                  <a:lnTo>
                    <a:pt x="264" y="30409"/>
                  </a:lnTo>
                  <a:lnTo>
                    <a:pt x="3555" y="28522"/>
                  </a:lnTo>
                  <a:lnTo>
                    <a:pt x="7373" y="26635"/>
                  </a:lnTo>
                  <a:lnTo>
                    <a:pt x="8952" y="25846"/>
                  </a:lnTo>
                  <a:lnTo>
                    <a:pt x="12200" y="24134"/>
                  </a:lnTo>
                  <a:lnTo>
                    <a:pt x="13867" y="23213"/>
                  </a:lnTo>
                  <a:lnTo>
                    <a:pt x="15491" y="22291"/>
                  </a:lnTo>
                  <a:lnTo>
                    <a:pt x="17027" y="21282"/>
                  </a:lnTo>
                  <a:lnTo>
                    <a:pt x="18518" y="20273"/>
                  </a:lnTo>
                  <a:lnTo>
                    <a:pt x="19264" y="19746"/>
                  </a:lnTo>
                  <a:lnTo>
                    <a:pt x="19923" y="19176"/>
                  </a:lnTo>
                  <a:lnTo>
                    <a:pt x="20581" y="18649"/>
                  </a:lnTo>
                  <a:lnTo>
                    <a:pt x="21239" y="18079"/>
                  </a:lnTo>
                  <a:lnTo>
                    <a:pt x="22863" y="16718"/>
                  </a:lnTo>
                  <a:lnTo>
                    <a:pt x="24530" y="15490"/>
                  </a:lnTo>
                  <a:lnTo>
                    <a:pt x="26154" y="14086"/>
                  </a:lnTo>
                  <a:lnTo>
                    <a:pt x="27646" y="12638"/>
                  </a:lnTo>
                  <a:lnTo>
                    <a:pt x="28348" y="11935"/>
                  </a:lnTo>
                  <a:lnTo>
                    <a:pt x="29050" y="11189"/>
                  </a:lnTo>
                  <a:lnTo>
                    <a:pt x="29708" y="10444"/>
                  </a:lnTo>
                  <a:lnTo>
                    <a:pt x="30322" y="9654"/>
                  </a:lnTo>
                  <a:lnTo>
                    <a:pt x="30937" y="8864"/>
                  </a:lnTo>
                  <a:lnTo>
                    <a:pt x="31507" y="8074"/>
                  </a:lnTo>
                  <a:lnTo>
                    <a:pt x="32078" y="7240"/>
                  </a:lnTo>
                  <a:lnTo>
                    <a:pt x="32648" y="6407"/>
                  </a:lnTo>
                  <a:lnTo>
                    <a:pt x="33175" y="5573"/>
                  </a:lnTo>
                  <a:lnTo>
                    <a:pt x="33657" y="4695"/>
                  </a:lnTo>
                  <a:lnTo>
                    <a:pt x="34666" y="2852"/>
                  </a:lnTo>
                  <a:lnTo>
                    <a:pt x="36027" y="263"/>
                  </a:lnTo>
                  <a:lnTo>
                    <a:pt x="36027" y="219"/>
                  </a:lnTo>
                  <a:lnTo>
                    <a:pt x="36027" y="132"/>
                  </a:lnTo>
                  <a:lnTo>
                    <a:pt x="35983" y="88"/>
                  </a:lnTo>
                  <a:lnTo>
                    <a:pt x="35939" y="44"/>
                  </a:lnTo>
                  <a:lnTo>
                    <a:pt x="35895"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 name="Google Shape;1487;p17"/>
            <p:cNvSpPr/>
            <p:nvPr/>
          </p:nvSpPr>
          <p:spPr>
            <a:xfrm>
              <a:off x="1799150" y="1626100"/>
              <a:ext cx="840350" cy="647250"/>
            </a:xfrm>
            <a:custGeom>
              <a:rect b="b" l="l" r="r" t="t"/>
              <a:pathLst>
                <a:path extrusionOk="0" h="25890" w="33614">
                  <a:moveTo>
                    <a:pt x="33394" y="0"/>
                  </a:moveTo>
                  <a:lnTo>
                    <a:pt x="33350" y="44"/>
                  </a:lnTo>
                  <a:lnTo>
                    <a:pt x="33306" y="88"/>
                  </a:lnTo>
                  <a:lnTo>
                    <a:pt x="31639" y="2896"/>
                  </a:lnTo>
                  <a:lnTo>
                    <a:pt x="30322" y="4783"/>
                  </a:lnTo>
                  <a:lnTo>
                    <a:pt x="28874" y="6495"/>
                  </a:lnTo>
                  <a:lnTo>
                    <a:pt x="26944" y="8425"/>
                  </a:lnTo>
                  <a:lnTo>
                    <a:pt x="25057" y="10049"/>
                  </a:lnTo>
                  <a:lnTo>
                    <a:pt x="22994" y="11673"/>
                  </a:lnTo>
                  <a:lnTo>
                    <a:pt x="20362" y="14042"/>
                  </a:lnTo>
                  <a:lnTo>
                    <a:pt x="18124" y="15973"/>
                  </a:lnTo>
                  <a:lnTo>
                    <a:pt x="16105" y="17289"/>
                  </a:lnTo>
                  <a:lnTo>
                    <a:pt x="14174" y="18430"/>
                  </a:lnTo>
                  <a:lnTo>
                    <a:pt x="12112" y="19571"/>
                  </a:lnTo>
                  <a:lnTo>
                    <a:pt x="7812" y="21721"/>
                  </a:lnTo>
                  <a:lnTo>
                    <a:pt x="5662" y="22555"/>
                  </a:lnTo>
                  <a:lnTo>
                    <a:pt x="3511" y="23608"/>
                  </a:lnTo>
                  <a:lnTo>
                    <a:pt x="89" y="25583"/>
                  </a:lnTo>
                  <a:lnTo>
                    <a:pt x="1" y="25626"/>
                  </a:lnTo>
                  <a:lnTo>
                    <a:pt x="1" y="25670"/>
                  </a:lnTo>
                  <a:lnTo>
                    <a:pt x="1" y="25758"/>
                  </a:lnTo>
                  <a:lnTo>
                    <a:pt x="1" y="25802"/>
                  </a:lnTo>
                  <a:lnTo>
                    <a:pt x="89" y="25890"/>
                  </a:lnTo>
                  <a:lnTo>
                    <a:pt x="264" y="25890"/>
                  </a:lnTo>
                  <a:lnTo>
                    <a:pt x="3687" y="23915"/>
                  </a:lnTo>
                  <a:lnTo>
                    <a:pt x="5793" y="22862"/>
                  </a:lnTo>
                  <a:lnTo>
                    <a:pt x="7943" y="22028"/>
                  </a:lnTo>
                  <a:lnTo>
                    <a:pt x="12288" y="19878"/>
                  </a:lnTo>
                  <a:lnTo>
                    <a:pt x="14350" y="18737"/>
                  </a:lnTo>
                  <a:lnTo>
                    <a:pt x="16281" y="17596"/>
                  </a:lnTo>
                  <a:lnTo>
                    <a:pt x="18299" y="16236"/>
                  </a:lnTo>
                  <a:lnTo>
                    <a:pt x="18343" y="16236"/>
                  </a:lnTo>
                  <a:lnTo>
                    <a:pt x="20581" y="14305"/>
                  </a:lnTo>
                  <a:lnTo>
                    <a:pt x="23214" y="11936"/>
                  </a:lnTo>
                  <a:lnTo>
                    <a:pt x="25276" y="10356"/>
                  </a:lnTo>
                  <a:lnTo>
                    <a:pt x="27207" y="8689"/>
                  </a:lnTo>
                  <a:lnTo>
                    <a:pt x="29138" y="6758"/>
                  </a:lnTo>
                  <a:lnTo>
                    <a:pt x="30586" y="5003"/>
                  </a:lnTo>
                  <a:lnTo>
                    <a:pt x="31946" y="3116"/>
                  </a:lnTo>
                  <a:lnTo>
                    <a:pt x="33570" y="264"/>
                  </a:lnTo>
                  <a:lnTo>
                    <a:pt x="33613" y="220"/>
                  </a:lnTo>
                  <a:lnTo>
                    <a:pt x="33613" y="132"/>
                  </a:lnTo>
                  <a:lnTo>
                    <a:pt x="33570" y="88"/>
                  </a:lnTo>
                  <a:lnTo>
                    <a:pt x="33526" y="44"/>
                  </a:lnTo>
                  <a:lnTo>
                    <a:pt x="33438"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 name="Google Shape;1488;p17"/>
            <p:cNvSpPr/>
            <p:nvPr/>
          </p:nvSpPr>
          <p:spPr>
            <a:xfrm>
              <a:off x="1775025" y="2163625"/>
              <a:ext cx="160200" cy="88875"/>
            </a:xfrm>
            <a:custGeom>
              <a:rect b="b" l="l" r="r" t="t"/>
              <a:pathLst>
                <a:path extrusionOk="0" h="3555" w="6408">
                  <a:moveTo>
                    <a:pt x="6144" y="1"/>
                  </a:moveTo>
                  <a:lnTo>
                    <a:pt x="3555" y="1229"/>
                  </a:lnTo>
                  <a:lnTo>
                    <a:pt x="88" y="3204"/>
                  </a:lnTo>
                  <a:lnTo>
                    <a:pt x="45" y="3248"/>
                  </a:lnTo>
                  <a:lnTo>
                    <a:pt x="1" y="3336"/>
                  </a:lnTo>
                  <a:lnTo>
                    <a:pt x="1" y="3379"/>
                  </a:lnTo>
                  <a:lnTo>
                    <a:pt x="45" y="3467"/>
                  </a:lnTo>
                  <a:lnTo>
                    <a:pt x="88" y="3511"/>
                  </a:lnTo>
                  <a:lnTo>
                    <a:pt x="176" y="3555"/>
                  </a:lnTo>
                  <a:lnTo>
                    <a:pt x="264" y="3511"/>
                  </a:lnTo>
                  <a:lnTo>
                    <a:pt x="3730" y="1537"/>
                  </a:lnTo>
                  <a:lnTo>
                    <a:pt x="6319" y="352"/>
                  </a:lnTo>
                  <a:lnTo>
                    <a:pt x="6363" y="308"/>
                  </a:lnTo>
                  <a:lnTo>
                    <a:pt x="6407" y="220"/>
                  </a:lnTo>
                  <a:lnTo>
                    <a:pt x="6407" y="176"/>
                  </a:lnTo>
                  <a:lnTo>
                    <a:pt x="6363" y="88"/>
                  </a:lnTo>
                  <a:lnTo>
                    <a:pt x="6319" y="45"/>
                  </a:lnTo>
                  <a:lnTo>
                    <a:pt x="6276"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 name="Google Shape;1489;p17"/>
            <p:cNvSpPr/>
            <p:nvPr/>
          </p:nvSpPr>
          <p:spPr>
            <a:xfrm>
              <a:off x="2327925" y="1808200"/>
              <a:ext cx="137150" cy="118500"/>
            </a:xfrm>
            <a:custGeom>
              <a:rect b="b" l="l" r="r" t="t"/>
              <a:pathLst>
                <a:path extrusionOk="0" h="4740" w="5486">
                  <a:moveTo>
                    <a:pt x="5266" y="0"/>
                  </a:moveTo>
                  <a:lnTo>
                    <a:pt x="5222" y="44"/>
                  </a:lnTo>
                  <a:lnTo>
                    <a:pt x="3555" y="1492"/>
                  </a:lnTo>
                  <a:lnTo>
                    <a:pt x="88" y="4432"/>
                  </a:lnTo>
                  <a:lnTo>
                    <a:pt x="44" y="4476"/>
                  </a:lnTo>
                  <a:lnTo>
                    <a:pt x="0" y="4520"/>
                  </a:lnTo>
                  <a:lnTo>
                    <a:pt x="0" y="4608"/>
                  </a:lnTo>
                  <a:lnTo>
                    <a:pt x="44" y="4652"/>
                  </a:lnTo>
                  <a:lnTo>
                    <a:pt x="88" y="4696"/>
                  </a:lnTo>
                  <a:lnTo>
                    <a:pt x="176" y="4740"/>
                  </a:lnTo>
                  <a:lnTo>
                    <a:pt x="308" y="4696"/>
                  </a:lnTo>
                  <a:lnTo>
                    <a:pt x="3774" y="1756"/>
                  </a:lnTo>
                  <a:lnTo>
                    <a:pt x="5442" y="308"/>
                  </a:lnTo>
                  <a:lnTo>
                    <a:pt x="5485" y="264"/>
                  </a:lnTo>
                  <a:lnTo>
                    <a:pt x="5485" y="176"/>
                  </a:lnTo>
                  <a:lnTo>
                    <a:pt x="5485" y="132"/>
                  </a:lnTo>
                  <a:lnTo>
                    <a:pt x="5442" y="44"/>
                  </a:lnTo>
                  <a:lnTo>
                    <a:pt x="5398"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 name="Google Shape;1490;p17"/>
            <p:cNvSpPr/>
            <p:nvPr/>
          </p:nvSpPr>
          <p:spPr>
            <a:xfrm>
              <a:off x="2313650" y="1698500"/>
              <a:ext cx="210675" cy="199675"/>
            </a:xfrm>
            <a:custGeom>
              <a:rect b="b" l="l" r="r" t="t"/>
              <a:pathLst>
                <a:path extrusionOk="0" h="7987" w="8427">
                  <a:moveTo>
                    <a:pt x="8251" y="0"/>
                  </a:moveTo>
                  <a:lnTo>
                    <a:pt x="8163" y="44"/>
                  </a:lnTo>
                  <a:lnTo>
                    <a:pt x="8119" y="88"/>
                  </a:lnTo>
                  <a:lnTo>
                    <a:pt x="6671" y="1800"/>
                  </a:lnTo>
                  <a:lnTo>
                    <a:pt x="4872" y="3599"/>
                  </a:lnTo>
                  <a:lnTo>
                    <a:pt x="3380" y="4827"/>
                  </a:lnTo>
                  <a:lnTo>
                    <a:pt x="1712" y="6231"/>
                  </a:lnTo>
                  <a:lnTo>
                    <a:pt x="45" y="7680"/>
                  </a:lnTo>
                  <a:lnTo>
                    <a:pt x="1" y="7767"/>
                  </a:lnTo>
                  <a:lnTo>
                    <a:pt x="1" y="7811"/>
                  </a:lnTo>
                  <a:lnTo>
                    <a:pt x="1" y="7899"/>
                  </a:lnTo>
                  <a:lnTo>
                    <a:pt x="45" y="7943"/>
                  </a:lnTo>
                  <a:lnTo>
                    <a:pt x="89" y="7987"/>
                  </a:lnTo>
                  <a:lnTo>
                    <a:pt x="176" y="7987"/>
                  </a:lnTo>
                  <a:lnTo>
                    <a:pt x="308" y="7943"/>
                  </a:lnTo>
                  <a:lnTo>
                    <a:pt x="1932" y="6495"/>
                  </a:lnTo>
                  <a:lnTo>
                    <a:pt x="3599" y="5091"/>
                  </a:lnTo>
                  <a:lnTo>
                    <a:pt x="5091" y="3862"/>
                  </a:lnTo>
                  <a:lnTo>
                    <a:pt x="6934" y="2063"/>
                  </a:lnTo>
                  <a:lnTo>
                    <a:pt x="8382" y="308"/>
                  </a:lnTo>
                  <a:lnTo>
                    <a:pt x="8426" y="220"/>
                  </a:lnTo>
                  <a:lnTo>
                    <a:pt x="8426" y="176"/>
                  </a:lnTo>
                  <a:lnTo>
                    <a:pt x="8426" y="88"/>
                  </a:lnTo>
                  <a:lnTo>
                    <a:pt x="8382" y="44"/>
                  </a:lnTo>
                  <a:lnTo>
                    <a:pt x="8294"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 name="Google Shape;1491;p17"/>
            <p:cNvSpPr/>
            <p:nvPr/>
          </p:nvSpPr>
          <p:spPr>
            <a:xfrm>
              <a:off x="1726750" y="2143875"/>
              <a:ext cx="109725" cy="64750"/>
            </a:xfrm>
            <a:custGeom>
              <a:rect b="b" l="l" r="r" t="t"/>
              <a:pathLst>
                <a:path extrusionOk="0" h="2590" w="4389">
                  <a:moveTo>
                    <a:pt x="4126" y="1"/>
                  </a:moveTo>
                  <a:lnTo>
                    <a:pt x="89" y="2283"/>
                  </a:lnTo>
                  <a:lnTo>
                    <a:pt x="45" y="2327"/>
                  </a:lnTo>
                  <a:lnTo>
                    <a:pt x="1" y="2370"/>
                  </a:lnTo>
                  <a:lnTo>
                    <a:pt x="1" y="2458"/>
                  </a:lnTo>
                  <a:lnTo>
                    <a:pt x="1" y="2502"/>
                  </a:lnTo>
                  <a:lnTo>
                    <a:pt x="89" y="2590"/>
                  </a:lnTo>
                  <a:lnTo>
                    <a:pt x="264" y="2590"/>
                  </a:lnTo>
                  <a:lnTo>
                    <a:pt x="4301" y="308"/>
                  </a:lnTo>
                  <a:lnTo>
                    <a:pt x="4389" y="264"/>
                  </a:lnTo>
                  <a:lnTo>
                    <a:pt x="4389" y="220"/>
                  </a:lnTo>
                  <a:lnTo>
                    <a:pt x="4389" y="176"/>
                  </a:lnTo>
                  <a:lnTo>
                    <a:pt x="4389" y="89"/>
                  </a:lnTo>
                  <a:lnTo>
                    <a:pt x="4345" y="45"/>
                  </a:lnTo>
                  <a:lnTo>
                    <a:pt x="4301"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 name="Google Shape;1492;p17"/>
            <p:cNvSpPr/>
            <p:nvPr/>
          </p:nvSpPr>
          <p:spPr>
            <a:xfrm>
              <a:off x="2462850" y="1368300"/>
              <a:ext cx="930300" cy="1502925"/>
            </a:xfrm>
            <a:custGeom>
              <a:rect b="b" l="l" r="r" t="t"/>
              <a:pathLst>
                <a:path extrusionOk="0" h="60117" w="37212">
                  <a:moveTo>
                    <a:pt x="35105" y="0"/>
                  </a:moveTo>
                  <a:lnTo>
                    <a:pt x="35017" y="44"/>
                  </a:lnTo>
                  <a:lnTo>
                    <a:pt x="34974" y="88"/>
                  </a:lnTo>
                  <a:lnTo>
                    <a:pt x="34974" y="176"/>
                  </a:lnTo>
                  <a:lnTo>
                    <a:pt x="34974" y="220"/>
                  </a:lnTo>
                  <a:lnTo>
                    <a:pt x="35017" y="308"/>
                  </a:lnTo>
                  <a:lnTo>
                    <a:pt x="36334" y="1712"/>
                  </a:lnTo>
                  <a:lnTo>
                    <a:pt x="36509" y="2151"/>
                  </a:lnTo>
                  <a:lnTo>
                    <a:pt x="36773" y="4388"/>
                  </a:lnTo>
                  <a:lnTo>
                    <a:pt x="36860" y="7328"/>
                  </a:lnTo>
                  <a:lnTo>
                    <a:pt x="36729" y="8513"/>
                  </a:lnTo>
                  <a:lnTo>
                    <a:pt x="35939" y="10400"/>
                  </a:lnTo>
                  <a:lnTo>
                    <a:pt x="34974" y="12726"/>
                  </a:lnTo>
                  <a:lnTo>
                    <a:pt x="33657" y="16587"/>
                  </a:lnTo>
                  <a:lnTo>
                    <a:pt x="32253" y="19088"/>
                  </a:lnTo>
                  <a:lnTo>
                    <a:pt x="30936" y="21590"/>
                  </a:lnTo>
                  <a:lnTo>
                    <a:pt x="29883" y="24047"/>
                  </a:lnTo>
                  <a:lnTo>
                    <a:pt x="27251" y="28742"/>
                  </a:lnTo>
                  <a:lnTo>
                    <a:pt x="27251" y="28830"/>
                  </a:lnTo>
                  <a:lnTo>
                    <a:pt x="27207" y="30541"/>
                  </a:lnTo>
                  <a:lnTo>
                    <a:pt x="27207" y="30585"/>
                  </a:lnTo>
                  <a:lnTo>
                    <a:pt x="27338" y="32209"/>
                  </a:lnTo>
                  <a:lnTo>
                    <a:pt x="28435" y="40239"/>
                  </a:lnTo>
                  <a:lnTo>
                    <a:pt x="28216" y="40546"/>
                  </a:lnTo>
                  <a:lnTo>
                    <a:pt x="27426" y="41204"/>
                  </a:lnTo>
                  <a:lnTo>
                    <a:pt x="25144" y="42564"/>
                  </a:lnTo>
                  <a:lnTo>
                    <a:pt x="22731" y="44232"/>
                  </a:lnTo>
                  <a:lnTo>
                    <a:pt x="20054" y="45855"/>
                  </a:lnTo>
                  <a:lnTo>
                    <a:pt x="16500" y="48664"/>
                  </a:lnTo>
                  <a:lnTo>
                    <a:pt x="14569" y="49761"/>
                  </a:lnTo>
                  <a:lnTo>
                    <a:pt x="14569" y="49805"/>
                  </a:lnTo>
                  <a:lnTo>
                    <a:pt x="12419" y="51867"/>
                  </a:lnTo>
                  <a:lnTo>
                    <a:pt x="11410" y="52525"/>
                  </a:lnTo>
                  <a:lnTo>
                    <a:pt x="8119" y="54280"/>
                  </a:lnTo>
                  <a:lnTo>
                    <a:pt x="6627" y="54939"/>
                  </a:lnTo>
                  <a:lnTo>
                    <a:pt x="5135" y="55992"/>
                  </a:lnTo>
                  <a:lnTo>
                    <a:pt x="3160" y="57484"/>
                  </a:lnTo>
                  <a:lnTo>
                    <a:pt x="88" y="59809"/>
                  </a:lnTo>
                  <a:lnTo>
                    <a:pt x="1" y="59853"/>
                  </a:lnTo>
                  <a:lnTo>
                    <a:pt x="1" y="59941"/>
                  </a:lnTo>
                  <a:lnTo>
                    <a:pt x="1" y="59985"/>
                  </a:lnTo>
                  <a:lnTo>
                    <a:pt x="45" y="60073"/>
                  </a:lnTo>
                  <a:lnTo>
                    <a:pt x="88" y="60117"/>
                  </a:lnTo>
                  <a:lnTo>
                    <a:pt x="176" y="60117"/>
                  </a:lnTo>
                  <a:lnTo>
                    <a:pt x="264" y="60073"/>
                  </a:lnTo>
                  <a:lnTo>
                    <a:pt x="3336" y="57747"/>
                  </a:lnTo>
                  <a:lnTo>
                    <a:pt x="5354" y="56299"/>
                  </a:lnTo>
                  <a:lnTo>
                    <a:pt x="6802" y="55246"/>
                  </a:lnTo>
                  <a:lnTo>
                    <a:pt x="8250" y="54588"/>
                  </a:lnTo>
                  <a:lnTo>
                    <a:pt x="11585" y="52832"/>
                  </a:lnTo>
                  <a:lnTo>
                    <a:pt x="12638" y="52130"/>
                  </a:lnTo>
                  <a:lnTo>
                    <a:pt x="14788" y="50068"/>
                  </a:lnTo>
                  <a:lnTo>
                    <a:pt x="16675" y="48971"/>
                  </a:lnTo>
                  <a:lnTo>
                    <a:pt x="16719" y="48971"/>
                  </a:lnTo>
                  <a:lnTo>
                    <a:pt x="20230" y="46163"/>
                  </a:lnTo>
                  <a:lnTo>
                    <a:pt x="22906" y="44539"/>
                  </a:lnTo>
                  <a:lnTo>
                    <a:pt x="25320" y="42828"/>
                  </a:lnTo>
                  <a:lnTo>
                    <a:pt x="27645" y="41467"/>
                  </a:lnTo>
                  <a:lnTo>
                    <a:pt x="28435" y="40809"/>
                  </a:lnTo>
                  <a:lnTo>
                    <a:pt x="28479" y="40809"/>
                  </a:lnTo>
                  <a:lnTo>
                    <a:pt x="28786" y="40370"/>
                  </a:lnTo>
                  <a:lnTo>
                    <a:pt x="28786" y="40239"/>
                  </a:lnTo>
                  <a:lnTo>
                    <a:pt x="27689" y="32165"/>
                  </a:lnTo>
                  <a:lnTo>
                    <a:pt x="27558" y="30541"/>
                  </a:lnTo>
                  <a:lnTo>
                    <a:pt x="27602" y="28874"/>
                  </a:lnTo>
                  <a:lnTo>
                    <a:pt x="30191" y="24222"/>
                  </a:lnTo>
                  <a:lnTo>
                    <a:pt x="31244" y="21721"/>
                  </a:lnTo>
                  <a:lnTo>
                    <a:pt x="32560" y="19264"/>
                  </a:lnTo>
                  <a:lnTo>
                    <a:pt x="33964" y="16719"/>
                  </a:lnTo>
                  <a:lnTo>
                    <a:pt x="33964" y="16675"/>
                  </a:lnTo>
                  <a:lnTo>
                    <a:pt x="35281" y="12857"/>
                  </a:lnTo>
                  <a:lnTo>
                    <a:pt x="36246" y="10532"/>
                  </a:lnTo>
                  <a:lnTo>
                    <a:pt x="37080" y="8645"/>
                  </a:lnTo>
                  <a:lnTo>
                    <a:pt x="37080" y="8601"/>
                  </a:lnTo>
                  <a:lnTo>
                    <a:pt x="37211" y="7328"/>
                  </a:lnTo>
                  <a:lnTo>
                    <a:pt x="37124" y="4388"/>
                  </a:lnTo>
                  <a:lnTo>
                    <a:pt x="36860" y="2107"/>
                  </a:lnTo>
                  <a:lnTo>
                    <a:pt x="36860" y="2063"/>
                  </a:lnTo>
                  <a:lnTo>
                    <a:pt x="36641" y="1536"/>
                  </a:lnTo>
                  <a:lnTo>
                    <a:pt x="36597" y="1492"/>
                  </a:lnTo>
                  <a:lnTo>
                    <a:pt x="35281" y="44"/>
                  </a:lnTo>
                  <a:lnTo>
                    <a:pt x="35237"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 name="Google Shape;1493;p17"/>
            <p:cNvSpPr/>
            <p:nvPr/>
          </p:nvSpPr>
          <p:spPr>
            <a:xfrm>
              <a:off x="2491375" y="1390250"/>
              <a:ext cx="930300" cy="1507300"/>
            </a:xfrm>
            <a:custGeom>
              <a:rect b="b" l="l" r="r" t="t"/>
              <a:pathLst>
                <a:path extrusionOk="0" h="60292" w="37212">
                  <a:moveTo>
                    <a:pt x="35895" y="0"/>
                  </a:moveTo>
                  <a:lnTo>
                    <a:pt x="35851" y="44"/>
                  </a:lnTo>
                  <a:lnTo>
                    <a:pt x="35807" y="88"/>
                  </a:lnTo>
                  <a:lnTo>
                    <a:pt x="35807" y="176"/>
                  </a:lnTo>
                  <a:lnTo>
                    <a:pt x="35851" y="219"/>
                  </a:lnTo>
                  <a:lnTo>
                    <a:pt x="35851" y="307"/>
                  </a:lnTo>
                  <a:lnTo>
                    <a:pt x="36772" y="1141"/>
                  </a:lnTo>
                  <a:lnTo>
                    <a:pt x="36772" y="2370"/>
                  </a:lnTo>
                  <a:lnTo>
                    <a:pt x="36860" y="5310"/>
                  </a:lnTo>
                  <a:lnTo>
                    <a:pt x="36860" y="7240"/>
                  </a:lnTo>
                  <a:lnTo>
                    <a:pt x="36860" y="7899"/>
                  </a:lnTo>
                  <a:lnTo>
                    <a:pt x="36772" y="8513"/>
                  </a:lnTo>
                  <a:lnTo>
                    <a:pt x="36597" y="9127"/>
                  </a:lnTo>
                  <a:lnTo>
                    <a:pt x="36378" y="9785"/>
                  </a:lnTo>
                  <a:lnTo>
                    <a:pt x="35588" y="11584"/>
                  </a:lnTo>
                  <a:lnTo>
                    <a:pt x="34578" y="13822"/>
                  </a:lnTo>
                  <a:lnTo>
                    <a:pt x="33481" y="16587"/>
                  </a:lnTo>
                  <a:lnTo>
                    <a:pt x="32033" y="18956"/>
                  </a:lnTo>
                  <a:lnTo>
                    <a:pt x="30717" y="21370"/>
                  </a:lnTo>
                  <a:lnTo>
                    <a:pt x="30717" y="21414"/>
                  </a:lnTo>
                  <a:lnTo>
                    <a:pt x="29927" y="23652"/>
                  </a:lnTo>
                  <a:lnTo>
                    <a:pt x="29927" y="23739"/>
                  </a:lnTo>
                  <a:lnTo>
                    <a:pt x="30190" y="24880"/>
                  </a:lnTo>
                  <a:lnTo>
                    <a:pt x="30410" y="29488"/>
                  </a:lnTo>
                  <a:lnTo>
                    <a:pt x="30454" y="32428"/>
                  </a:lnTo>
                  <a:lnTo>
                    <a:pt x="30454" y="35543"/>
                  </a:lnTo>
                  <a:lnTo>
                    <a:pt x="30410" y="40151"/>
                  </a:lnTo>
                  <a:lnTo>
                    <a:pt x="30234" y="40370"/>
                  </a:lnTo>
                  <a:lnTo>
                    <a:pt x="29225" y="40940"/>
                  </a:lnTo>
                  <a:lnTo>
                    <a:pt x="29181" y="40940"/>
                  </a:lnTo>
                  <a:lnTo>
                    <a:pt x="28172" y="41906"/>
                  </a:lnTo>
                  <a:lnTo>
                    <a:pt x="26153" y="43047"/>
                  </a:lnTo>
                  <a:lnTo>
                    <a:pt x="23257" y="44626"/>
                  </a:lnTo>
                  <a:lnTo>
                    <a:pt x="20800" y="46162"/>
                  </a:lnTo>
                  <a:lnTo>
                    <a:pt x="18825" y="47391"/>
                  </a:lnTo>
                  <a:lnTo>
                    <a:pt x="16017" y="49541"/>
                  </a:lnTo>
                  <a:lnTo>
                    <a:pt x="13911" y="50550"/>
                  </a:lnTo>
                  <a:lnTo>
                    <a:pt x="13867" y="50594"/>
                  </a:lnTo>
                  <a:lnTo>
                    <a:pt x="12024" y="52218"/>
                  </a:lnTo>
                  <a:lnTo>
                    <a:pt x="11015" y="52876"/>
                  </a:lnTo>
                  <a:lnTo>
                    <a:pt x="7329" y="54850"/>
                  </a:lnTo>
                  <a:lnTo>
                    <a:pt x="5881" y="55596"/>
                  </a:lnTo>
                  <a:lnTo>
                    <a:pt x="4213" y="56869"/>
                  </a:lnTo>
                  <a:lnTo>
                    <a:pt x="2151" y="58361"/>
                  </a:lnTo>
                  <a:lnTo>
                    <a:pt x="88" y="59984"/>
                  </a:lnTo>
                  <a:lnTo>
                    <a:pt x="44" y="60028"/>
                  </a:lnTo>
                  <a:lnTo>
                    <a:pt x="1" y="60072"/>
                  </a:lnTo>
                  <a:lnTo>
                    <a:pt x="1" y="60160"/>
                  </a:lnTo>
                  <a:lnTo>
                    <a:pt x="44" y="60204"/>
                  </a:lnTo>
                  <a:lnTo>
                    <a:pt x="132" y="60248"/>
                  </a:lnTo>
                  <a:lnTo>
                    <a:pt x="176" y="60292"/>
                  </a:lnTo>
                  <a:lnTo>
                    <a:pt x="308" y="60248"/>
                  </a:lnTo>
                  <a:lnTo>
                    <a:pt x="2370" y="58624"/>
                  </a:lnTo>
                  <a:lnTo>
                    <a:pt x="4389" y="57132"/>
                  </a:lnTo>
                  <a:lnTo>
                    <a:pt x="6056" y="55904"/>
                  </a:lnTo>
                  <a:lnTo>
                    <a:pt x="7504" y="55202"/>
                  </a:lnTo>
                  <a:lnTo>
                    <a:pt x="11190" y="53183"/>
                  </a:lnTo>
                  <a:lnTo>
                    <a:pt x="12243" y="52525"/>
                  </a:lnTo>
                  <a:lnTo>
                    <a:pt x="12243" y="52481"/>
                  </a:lnTo>
                  <a:lnTo>
                    <a:pt x="14086" y="50857"/>
                  </a:lnTo>
                  <a:lnTo>
                    <a:pt x="16193" y="49848"/>
                  </a:lnTo>
                  <a:lnTo>
                    <a:pt x="19045" y="47698"/>
                  </a:lnTo>
                  <a:lnTo>
                    <a:pt x="21019" y="46469"/>
                  </a:lnTo>
                  <a:lnTo>
                    <a:pt x="23433" y="44934"/>
                  </a:lnTo>
                  <a:lnTo>
                    <a:pt x="26329" y="43354"/>
                  </a:lnTo>
                  <a:lnTo>
                    <a:pt x="28347" y="42213"/>
                  </a:lnTo>
                  <a:lnTo>
                    <a:pt x="28391" y="42169"/>
                  </a:lnTo>
                  <a:lnTo>
                    <a:pt x="29401" y="41248"/>
                  </a:lnTo>
                  <a:lnTo>
                    <a:pt x="30454" y="40633"/>
                  </a:lnTo>
                  <a:lnTo>
                    <a:pt x="30498" y="40589"/>
                  </a:lnTo>
                  <a:lnTo>
                    <a:pt x="30717" y="40326"/>
                  </a:lnTo>
                  <a:lnTo>
                    <a:pt x="30761" y="40238"/>
                  </a:lnTo>
                  <a:lnTo>
                    <a:pt x="30805" y="35543"/>
                  </a:lnTo>
                  <a:lnTo>
                    <a:pt x="30805" y="32428"/>
                  </a:lnTo>
                  <a:lnTo>
                    <a:pt x="30761" y="29488"/>
                  </a:lnTo>
                  <a:lnTo>
                    <a:pt x="30541" y="24836"/>
                  </a:lnTo>
                  <a:lnTo>
                    <a:pt x="30278" y="23695"/>
                  </a:lnTo>
                  <a:lnTo>
                    <a:pt x="31024" y="21545"/>
                  </a:lnTo>
                  <a:lnTo>
                    <a:pt x="32341" y="19132"/>
                  </a:lnTo>
                  <a:lnTo>
                    <a:pt x="33789" y="16762"/>
                  </a:lnTo>
                  <a:lnTo>
                    <a:pt x="33789" y="16718"/>
                  </a:lnTo>
                  <a:lnTo>
                    <a:pt x="34930" y="13954"/>
                  </a:lnTo>
                  <a:lnTo>
                    <a:pt x="35895" y="11716"/>
                  </a:lnTo>
                  <a:lnTo>
                    <a:pt x="36685" y="9873"/>
                  </a:lnTo>
                  <a:lnTo>
                    <a:pt x="36948" y="9215"/>
                  </a:lnTo>
                  <a:lnTo>
                    <a:pt x="37124" y="8601"/>
                  </a:lnTo>
                  <a:lnTo>
                    <a:pt x="37211" y="7986"/>
                  </a:lnTo>
                  <a:lnTo>
                    <a:pt x="37211" y="7240"/>
                  </a:lnTo>
                  <a:lnTo>
                    <a:pt x="37211" y="5266"/>
                  </a:lnTo>
                  <a:lnTo>
                    <a:pt x="37124" y="2370"/>
                  </a:lnTo>
                  <a:lnTo>
                    <a:pt x="37124" y="1053"/>
                  </a:lnTo>
                  <a:lnTo>
                    <a:pt x="37124" y="965"/>
                  </a:lnTo>
                  <a:lnTo>
                    <a:pt x="37080" y="922"/>
                  </a:lnTo>
                  <a:lnTo>
                    <a:pt x="36114" y="44"/>
                  </a:lnTo>
                  <a:lnTo>
                    <a:pt x="36027"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 name="Google Shape;1494;p17"/>
            <p:cNvSpPr/>
            <p:nvPr/>
          </p:nvSpPr>
          <p:spPr>
            <a:xfrm>
              <a:off x="3740875" y="4014275"/>
              <a:ext cx="64750" cy="40625"/>
            </a:xfrm>
            <a:custGeom>
              <a:rect b="b" l="l" r="r" t="t"/>
              <a:pathLst>
                <a:path extrusionOk="0" h="1625" w="2590">
                  <a:moveTo>
                    <a:pt x="132" y="1"/>
                  </a:moveTo>
                  <a:lnTo>
                    <a:pt x="88" y="45"/>
                  </a:lnTo>
                  <a:lnTo>
                    <a:pt x="44" y="89"/>
                  </a:lnTo>
                  <a:lnTo>
                    <a:pt x="1" y="132"/>
                  </a:lnTo>
                  <a:lnTo>
                    <a:pt x="1" y="220"/>
                  </a:lnTo>
                  <a:lnTo>
                    <a:pt x="44" y="264"/>
                  </a:lnTo>
                  <a:lnTo>
                    <a:pt x="88" y="308"/>
                  </a:lnTo>
                  <a:lnTo>
                    <a:pt x="2326" y="1624"/>
                  </a:lnTo>
                  <a:lnTo>
                    <a:pt x="2502" y="1624"/>
                  </a:lnTo>
                  <a:lnTo>
                    <a:pt x="2589" y="1537"/>
                  </a:lnTo>
                  <a:lnTo>
                    <a:pt x="2589" y="1493"/>
                  </a:lnTo>
                  <a:lnTo>
                    <a:pt x="2589" y="1405"/>
                  </a:lnTo>
                  <a:lnTo>
                    <a:pt x="2546" y="1361"/>
                  </a:lnTo>
                  <a:lnTo>
                    <a:pt x="2502" y="1317"/>
                  </a:lnTo>
                  <a:lnTo>
                    <a:pt x="264"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 name="Google Shape;1495;p17"/>
            <p:cNvSpPr/>
            <p:nvPr/>
          </p:nvSpPr>
          <p:spPr>
            <a:xfrm>
              <a:off x="3707975" y="3983575"/>
              <a:ext cx="41700" cy="39500"/>
            </a:xfrm>
            <a:custGeom>
              <a:rect b="b" l="l" r="r" t="t"/>
              <a:pathLst>
                <a:path extrusionOk="0" h="1580" w="1668">
                  <a:moveTo>
                    <a:pt x="132" y="0"/>
                  </a:moveTo>
                  <a:lnTo>
                    <a:pt x="88" y="44"/>
                  </a:lnTo>
                  <a:lnTo>
                    <a:pt x="44" y="88"/>
                  </a:lnTo>
                  <a:lnTo>
                    <a:pt x="0" y="132"/>
                  </a:lnTo>
                  <a:lnTo>
                    <a:pt x="0" y="220"/>
                  </a:lnTo>
                  <a:lnTo>
                    <a:pt x="44" y="263"/>
                  </a:lnTo>
                  <a:lnTo>
                    <a:pt x="483" y="966"/>
                  </a:lnTo>
                  <a:lnTo>
                    <a:pt x="571" y="1053"/>
                  </a:lnTo>
                  <a:lnTo>
                    <a:pt x="1404" y="1536"/>
                  </a:lnTo>
                  <a:lnTo>
                    <a:pt x="1492" y="1580"/>
                  </a:lnTo>
                  <a:lnTo>
                    <a:pt x="1580" y="1536"/>
                  </a:lnTo>
                  <a:lnTo>
                    <a:pt x="1668" y="1492"/>
                  </a:lnTo>
                  <a:lnTo>
                    <a:pt x="1668" y="1404"/>
                  </a:lnTo>
                  <a:lnTo>
                    <a:pt x="1668" y="1360"/>
                  </a:lnTo>
                  <a:lnTo>
                    <a:pt x="1624" y="1273"/>
                  </a:lnTo>
                  <a:lnTo>
                    <a:pt x="1580" y="1229"/>
                  </a:lnTo>
                  <a:lnTo>
                    <a:pt x="746" y="746"/>
                  </a:lnTo>
                  <a:lnTo>
                    <a:pt x="307" y="88"/>
                  </a:lnTo>
                  <a:lnTo>
                    <a:pt x="263" y="44"/>
                  </a:lnTo>
                  <a:lnTo>
                    <a:pt x="220"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 name="Google Shape;1496;p17"/>
            <p:cNvSpPr/>
            <p:nvPr/>
          </p:nvSpPr>
          <p:spPr>
            <a:xfrm>
              <a:off x="3532450" y="3825600"/>
              <a:ext cx="231500" cy="292925"/>
            </a:xfrm>
            <a:custGeom>
              <a:rect b="b" l="l" r="r" t="t"/>
              <a:pathLst>
                <a:path extrusionOk="0" h="11717" w="9260">
                  <a:moveTo>
                    <a:pt x="176" y="0"/>
                  </a:moveTo>
                  <a:lnTo>
                    <a:pt x="88" y="44"/>
                  </a:lnTo>
                  <a:lnTo>
                    <a:pt x="44" y="44"/>
                  </a:lnTo>
                  <a:lnTo>
                    <a:pt x="0" y="132"/>
                  </a:lnTo>
                  <a:lnTo>
                    <a:pt x="0" y="176"/>
                  </a:lnTo>
                  <a:lnTo>
                    <a:pt x="0" y="264"/>
                  </a:lnTo>
                  <a:lnTo>
                    <a:pt x="1624" y="3686"/>
                  </a:lnTo>
                  <a:lnTo>
                    <a:pt x="2984" y="6451"/>
                  </a:lnTo>
                  <a:lnTo>
                    <a:pt x="3774" y="8513"/>
                  </a:lnTo>
                  <a:lnTo>
                    <a:pt x="3774" y="8557"/>
                  </a:lnTo>
                  <a:lnTo>
                    <a:pt x="4213" y="9391"/>
                  </a:lnTo>
                  <a:lnTo>
                    <a:pt x="4301" y="9479"/>
                  </a:lnTo>
                  <a:lnTo>
                    <a:pt x="7372" y="10883"/>
                  </a:lnTo>
                  <a:lnTo>
                    <a:pt x="8996" y="11716"/>
                  </a:lnTo>
                  <a:lnTo>
                    <a:pt x="9171" y="11716"/>
                  </a:lnTo>
                  <a:lnTo>
                    <a:pt x="9259" y="11629"/>
                  </a:lnTo>
                  <a:lnTo>
                    <a:pt x="9259" y="11585"/>
                  </a:lnTo>
                  <a:lnTo>
                    <a:pt x="9259" y="11497"/>
                  </a:lnTo>
                  <a:lnTo>
                    <a:pt x="9215" y="11453"/>
                  </a:lnTo>
                  <a:lnTo>
                    <a:pt x="9171" y="11409"/>
                  </a:lnTo>
                  <a:lnTo>
                    <a:pt x="7548" y="10576"/>
                  </a:lnTo>
                  <a:lnTo>
                    <a:pt x="4520" y="9171"/>
                  </a:lnTo>
                  <a:lnTo>
                    <a:pt x="4081" y="8382"/>
                  </a:lnTo>
                  <a:lnTo>
                    <a:pt x="3335" y="6319"/>
                  </a:lnTo>
                  <a:lnTo>
                    <a:pt x="3291" y="6319"/>
                  </a:lnTo>
                  <a:lnTo>
                    <a:pt x="1931" y="3555"/>
                  </a:lnTo>
                  <a:lnTo>
                    <a:pt x="307" y="88"/>
                  </a:lnTo>
                  <a:lnTo>
                    <a:pt x="264" y="44"/>
                  </a:lnTo>
                  <a:lnTo>
                    <a:pt x="220"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 name="Google Shape;1497;p17"/>
            <p:cNvSpPr/>
            <p:nvPr/>
          </p:nvSpPr>
          <p:spPr>
            <a:xfrm>
              <a:off x="3401900" y="3726875"/>
              <a:ext cx="378500" cy="413600"/>
            </a:xfrm>
            <a:custGeom>
              <a:rect b="b" l="l" r="r" t="t"/>
              <a:pathLst>
                <a:path extrusionOk="0" h="16544" w="15140">
                  <a:moveTo>
                    <a:pt x="966" y="0"/>
                  </a:moveTo>
                  <a:lnTo>
                    <a:pt x="922" y="44"/>
                  </a:lnTo>
                  <a:lnTo>
                    <a:pt x="834" y="88"/>
                  </a:lnTo>
                  <a:lnTo>
                    <a:pt x="834" y="132"/>
                  </a:lnTo>
                  <a:lnTo>
                    <a:pt x="220" y="2370"/>
                  </a:lnTo>
                  <a:lnTo>
                    <a:pt x="0" y="3203"/>
                  </a:lnTo>
                  <a:lnTo>
                    <a:pt x="0" y="3335"/>
                  </a:lnTo>
                  <a:lnTo>
                    <a:pt x="790" y="5222"/>
                  </a:lnTo>
                  <a:lnTo>
                    <a:pt x="2282" y="8030"/>
                  </a:lnTo>
                  <a:lnTo>
                    <a:pt x="4257" y="11277"/>
                  </a:lnTo>
                  <a:lnTo>
                    <a:pt x="4257" y="11321"/>
                  </a:lnTo>
                  <a:lnTo>
                    <a:pt x="5222" y="12594"/>
                  </a:lnTo>
                  <a:lnTo>
                    <a:pt x="6056" y="13428"/>
                  </a:lnTo>
                  <a:lnTo>
                    <a:pt x="6100" y="13471"/>
                  </a:lnTo>
                  <a:lnTo>
                    <a:pt x="8733" y="14788"/>
                  </a:lnTo>
                  <a:lnTo>
                    <a:pt x="8777" y="14788"/>
                  </a:lnTo>
                  <a:lnTo>
                    <a:pt x="11541" y="15665"/>
                  </a:lnTo>
                  <a:lnTo>
                    <a:pt x="13779" y="16543"/>
                  </a:lnTo>
                  <a:lnTo>
                    <a:pt x="13867" y="16543"/>
                  </a:lnTo>
                  <a:lnTo>
                    <a:pt x="14964" y="16499"/>
                  </a:lnTo>
                  <a:lnTo>
                    <a:pt x="15051" y="16455"/>
                  </a:lnTo>
                  <a:lnTo>
                    <a:pt x="15095" y="16411"/>
                  </a:lnTo>
                  <a:lnTo>
                    <a:pt x="15139" y="16368"/>
                  </a:lnTo>
                  <a:lnTo>
                    <a:pt x="15139" y="16280"/>
                  </a:lnTo>
                  <a:lnTo>
                    <a:pt x="15095" y="16236"/>
                  </a:lnTo>
                  <a:lnTo>
                    <a:pt x="15051" y="16192"/>
                  </a:lnTo>
                  <a:lnTo>
                    <a:pt x="14964" y="16148"/>
                  </a:lnTo>
                  <a:lnTo>
                    <a:pt x="13867" y="16192"/>
                  </a:lnTo>
                  <a:lnTo>
                    <a:pt x="11673" y="15358"/>
                  </a:lnTo>
                  <a:lnTo>
                    <a:pt x="8908" y="14481"/>
                  </a:lnTo>
                  <a:lnTo>
                    <a:pt x="6275" y="13164"/>
                  </a:lnTo>
                  <a:lnTo>
                    <a:pt x="5486" y="12374"/>
                  </a:lnTo>
                  <a:lnTo>
                    <a:pt x="4520" y="11102"/>
                  </a:lnTo>
                  <a:lnTo>
                    <a:pt x="2589" y="7855"/>
                  </a:lnTo>
                  <a:lnTo>
                    <a:pt x="1097" y="5046"/>
                  </a:lnTo>
                  <a:lnTo>
                    <a:pt x="351" y="3247"/>
                  </a:lnTo>
                  <a:lnTo>
                    <a:pt x="571" y="2457"/>
                  </a:lnTo>
                  <a:lnTo>
                    <a:pt x="1141" y="220"/>
                  </a:lnTo>
                  <a:lnTo>
                    <a:pt x="1185" y="132"/>
                  </a:lnTo>
                  <a:lnTo>
                    <a:pt x="1141" y="88"/>
                  </a:lnTo>
                  <a:lnTo>
                    <a:pt x="1097" y="44"/>
                  </a:lnTo>
                  <a:lnTo>
                    <a:pt x="1054"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 name="Google Shape;1498;p17"/>
            <p:cNvSpPr/>
            <p:nvPr/>
          </p:nvSpPr>
          <p:spPr>
            <a:xfrm>
              <a:off x="3290000" y="3667625"/>
              <a:ext cx="453100" cy="490400"/>
            </a:xfrm>
            <a:custGeom>
              <a:rect b="b" l="l" r="r" t="t"/>
              <a:pathLst>
                <a:path extrusionOk="0" h="19616" w="18124">
                  <a:moveTo>
                    <a:pt x="2809" y="1"/>
                  </a:moveTo>
                  <a:lnTo>
                    <a:pt x="2765" y="45"/>
                  </a:lnTo>
                  <a:lnTo>
                    <a:pt x="2721" y="88"/>
                  </a:lnTo>
                  <a:lnTo>
                    <a:pt x="966" y="2546"/>
                  </a:lnTo>
                  <a:lnTo>
                    <a:pt x="966" y="2590"/>
                  </a:lnTo>
                  <a:lnTo>
                    <a:pt x="176" y="4784"/>
                  </a:lnTo>
                  <a:lnTo>
                    <a:pt x="1" y="5442"/>
                  </a:lnTo>
                  <a:lnTo>
                    <a:pt x="1" y="5486"/>
                  </a:lnTo>
                  <a:lnTo>
                    <a:pt x="1" y="7197"/>
                  </a:lnTo>
                  <a:lnTo>
                    <a:pt x="45" y="7285"/>
                  </a:lnTo>
                  <a:lnTo>
                    <a:pt x="264" y="7548"/>
                  </a:lnTo>
                  <a:lnTo>
                    <a:pt x="308" y="7592"/>
                  </a:lnTo>
                  <a:lnTo>
                    <a:pt x="352" y="7592"/>
                  </a:lnTo>
                  <a:lnTo>
                    <a:pt x="1931" y="7680"/>
                  </a:lnTo>
                  <a:lnTo>
                    <a:pt x="3028" y="9259"/>
                  </a:lnTo>
                  <a:lnTo>
                    <a:pt x="4433" y="11848"/>
                  </a:lnTo>
                  <a:lnTo>
                    <a:pt x="5749" y="14613"/>
                  </a:lnTo>
                  <a:lnTo>
                    <a:pt x="6407" y="15666"/>
                  </a:lnTo>
                  <a:lnTo>
                    <a:pt x="6451" y="15710"/>
                  </a:lnTo>
                  <a:lnTo>
                    <a:pt x="7153" y="16280"/>
                  </a:lnTo>
                  <a:lnTo>
                    <a:pt x="7197" y="16324"/>
                  </a:lnTo>
                  <a:lnTo>
                    <a:pt x="7855" y="16587"/>
                  </a:lnTo>
                  <a:lnTo>
                    <a:pt x="8382" y="16675"/>
                  </a:lnTo>
                  <a:lnTo>
                    <a:pt x="12287" y="18035"/>
                  </a:lnTo>
                  <a:lnTo>
                    <a:pt x="14744" y="18781"/>
                  </a:lnTo>
                  <a:lnTo>
                    <a:pt x="17465" y="19615"/>
                  </a:lnTo>
                  <a:lnTo>
                    <a:pt x="17553" y="19615"/>
                  </a:lnTo>
                  <a:lnTo>
                    <a:pt x="17992" y="19527"/>
                  </a:lnTo>
                  <a:lnTo>
                    <a:pt x="18036" y="19483"/>
                  </a:lnTo>
                  <a:lnTo>
                    <a:pt x="18123" y="19440"/>
                  </a:lnTo>
                  <a:lnTo>
                    <a:pt x="18123" y="19396"/>
                  </a:lnTo>
                  <a:lnTo>
                    <a:pt x="18123" y="19308"/>
                  </a:lnTo>
                  <a:lnTo>
                    <a:pt x="18079" y="19264"/>
                  </a:lnTo>
                  <a:lnTo>
                    <a:pt x="18036" y="19220"/>
                  </a:lnTo>
                  <a:lnTo>
                    <a:pt x="17992" y="19176"/>
                  </a:lnTo>
                  <a:lnTo>
                    <a:pt x="17904" y="19176"/>
                  </a:lnTo>
                  <a:lnTo>
                    <a:pt x="17509" y="19264"/>
                  </a:lnTo>
                  <a:lnTo>
                    <a:pt x="14876" y="18430"/>
                  </a:lnTo>
                  <a:lnTo>
                    <a:pt x="12419" y="17728"/>
                  </a:lnTo>
                  <a:lnTo>
                    <a:pt x="8470" y="16324"/>
                  </a:lnTo>
                  <a:lnTo>
                    <a:pt x="7943" y="16280"/>
                  </a:lnTo>
                  <a:lnTo>
                    <a:pt x="7329" y="16017"/>
                  </a:lnTo>
                  <a:lnTo>
                    <a:pt x="6714" y="15446"/>
                  </a:lnTo>
                  <a:lnTo>
                    <a:pt x="6056" y="14437"/>
                  </a:lnTo>
                  <a:lnTo>
                    <a:pt x="4784" y="11717"/>
                  </a:lnTo>
                  <a:lnTo>
                    <a:pt x="3336" y="9084"/>
                  </a:lnTo>
                  <a:lnTo>
                    <a:pt x="2151" y="7416"/>
                  </a:lnTo>
                  <a:lnTo>
                    <a:pt x="2107" y="7373"/>
                  </a:lnTo>
                  <a:lnTo>
                    <a:pt x="2019" y="7329"/>
                  </a:lnTo>
                  <a:lnTo>
                    <a:pt x="483" y="7241"/>
                  </a:lnTo>
                  <a:lnTo>
                    <a:pt x="352" y="7109"/>
                  </a:lnTo>
                  <a:lnTo>
                    <a:pt x="352" y="5530"/>
                  </a:lnTo>
                  <a:lnTo>
                    <a:pt x="527" y="4871"/>
                  </a:lnTo>
                  <a:lnTo>
                    <a:pt x="1273" y="2765"/>
                  </a:lnTo>
                  <a:lnTo>
                    <a:pt x="2985" y="308"/>
                  </a:lnTo>
                  <a:lnTo>
                    <a:pt x="3028" y="220"/>
                  </a:lnTo>
                  <a:lnTo>
                    <a:pt x="3028" y="176"/>
                  </a:lnTo>
                  <a:lnTo>
                    <a:pt x="2985" y="88"/>
                  </a:lnTo>
                  <a:lnTo>
                    <a:pt x="2941" y="45"/>
                  </a:lnTo>
                  <a:lnTo>
                    <a:pt x="2897"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 name="Google Shape;1499;p17"/>
            <p:cNvSpPr/>
            <p:nvPr/>
          </p:nvSpPr>
          <p:spPr>
            <a:xfrm>
              <a:off x="3240650" y="3634725"/>
              <a:ext cx="515600" cy="540850"/>
            </a:xfrm>
            <a:custGeom>
              <a:rect b="b" l="l" r="r" t="t"/>
              <a:pathLst>
                <a:path extrusionOk="0" h="21634" w="20624">
                  <a:moveTo>
                    <a:pt x="3291" y="0"/>
                  </a:moveTo>
                  <a:lnTo>
                    <a:pt x="3247" y="44"/>
                  </a:lnTo>
                  <a:lnTo>
                    <a:pt x="3203" y="88"/>
                  </a:lnTo>
                  <a:lnTo>
                    <a:pt x="1624" y="3203"/>
                  </a:lnTo>
                  <a:lnTo>
                    <a:pt x="922" y="4344"/>
                  </a:lnTo>
                  <a:lnTo>
                    <a:pt x="922" y="4388"/>
                  </a:lnTo>
                  <a:lnTo>
                    <a:pt x="439" y="5529"/>
                  </a:lnTo>
                  <a:lnTo>
                    <a:pt x="439" y="5573"/>
                  </a:lnTo>
                  <a:lnTo>
                    <a:pt x="132" y="6538"/>
                  </a:lnTo>
                  <a:lnTo>
                    <a:pt x="132" y="6582"/>
                  </a:lnTo>
                  <a:lnTo>
                    <a:pt x="0" y="7986"/>
                  </a:lnTo>
                  <a:lnTo>
                    <a:pt x="88" y="9171"/>
                  </a:lnTo>
                  <a:lnTo>
                    <a:pt x="88" y="9259"/>
                  </a:lnTo>
                  <a:lnTo>
                    <a:pt x="351" y="9654"/>
                  </a:lnTo>
                  <a:lnTo>
                    <a:pt x="351" y="9698"/>
                  </a:lnTo>
                  <a:lnTo>
                    <a:pt x="2282" y="11541"/>
                  </a:lnTo>
                  <a:lnTo>
                    <a:pt x="2984" y="12550"/>
                  </a:lnTo>
                  <a:lnTo>
                    <a:pt x="4125" y="16806"/>
                  </a:lnTo>
                  <a:lnTo>
                    <a:pt x="4388" y="17552"/>
                  </a:lnTo>
                  <a:lnTo>
                    <a:pt x="4432" y="17640"/>
                  </a:lnTo>
                  <a:lnTo>
                    <a:pt x="4476" y="17684"/>
                  </a:lnTo>
                  <a:lnTo>
                    <a:pt x="6099" y="18430"/>
                  </a:lnTo>
                  <a:lnTo>
                    <a:pt x="6143" y="18474"/>
                  </a:lnTo>
                  <a:lnTo>
                    <a:pt x="8601" y="18957"/>
                  </a:lnTo>
                  <a:lnTo>
                    <a:pt x="10663" y="19220"/>
                  </a:lnTo>
                  <a:lnTo>
                    <a:pt x="15095" y="20668"/>
                  </a:lnTo>
                  <a:lnTo>
                    <a:pt x="17640" y="21414"/>
                  </a:lnTo>
                  <a:lnTo>
                    <a:pt x="18649" y="21633"/>
                  </a:lnTo>
                  <a:lnTo>
                    <a:pt x="18737" y="21633"/>
                  </a:lnTo>
                  <a:lnTo>
                    <a:pt x="20492" y="21194"/>
                  </a:lnTo>
                  <a:lnTo>
                    <a:pt x="20580" y="21151"/>
                  </a:lnTo>
                  <a:lnTo>
                    <a:pt x="20624" y="21107"/>
                  </a:lnTo>
                  <a:lnTo>
                    <a:pt x="20624" y="21019"/>
                  </a:lnTo>
                  <a:lnTo>
                    <a:pt x="20624" y="20975"/>
                  </a:lnTo>
                  <a:lnTo>
                    <a:pt x="20580" y="20887"/>
                  </a:lnTo>
                  <a:lnTo>
                    <a:pt x="20536" y="20843"/>
                  </a:lnTo>
                  <a:lnTo>
                    <a:pt x="20404" y="20843"/>
                  </a:lnTo>
                  <a:lnTo>
                    <a:pt x="18693" y="21282"/>
                  </a:lnTo>
                  <a:lnTo>
                    <a:pt x="17728" y="21107"/>
                  </a:lnTo>
                  <a:lnTo>
                    <a:pt x="15183" y="20317"/>
                  </a:lnTo>
                  <a:lnTo>
                    <a:pt x="10751" y="18869"/>
                  </a:lnTo>
                  <a:lnTo>
                    <a:pt x="10707" y="18869"/>
                  </a:lnTo>
                  <a:lnTo>
                    <a:pt x="8644" y="18605"/>
                  </a:lnTo>
                  <a:lnTo>
                    <a:pt x="6231" y="18123"/>
                  </a:lnTo>
                  <a:lnTo>
                    <a:pt x="4695" y="17377"/>
                  </a:lnTo>
                  <a:lnTo>
                    <a:pt x="4476" y="16719"/>
                  </a:lnTo>
                  <a:lnTo>
                    <a:pt x="3291" y="12418"/>
                  </a:lnTo>
                  <a:lnTo>
                    <a:pt x="3291" y="12374"/>
                  </a:lnTo>
                  <a:lnTo>
                    <a:pt x="2545" y="11321"/>
                  </a:lnTo>
                  <a:lnTo>
                    <a:pt x="614" y="9434"/>
                  </a:lnTo>
                  <a:lnTo>
                    <a:pt x="439" y="9083"/>
                  </a:lnTo>
                  <a:lnTo>
                    <a:pt x="351" y="7986"/>
                  </a:lnTo>
                  <a:lnTo>
                    <a:pt x="483" y="6626"/>
                  </a:lnTo>
                  <a:lnTo>
                    <a:pt x="746" y="5661"/>
                  </a:lnTo>
                  <a:lnTo>
                    <a:pt x="1229" y="4520"/>
                  </a:lnTo>
                  <a:lnTo>
                    <a:pt x="1931" y="3379"/>
                  </a:lnTo>
                  <a:lnTo>
                    <a:pt x="3510" y="263"/>
                  </a:lnTo>
                  <a:lnTo>
                    <a:pt x="3510" y="176"/>
                  </a:lnTo>
                  <a:lnTo>
                    <a:pt x="3510" y="132"/>
                  </a:lnTo>
                  <a:lnTo>
                    <a:pt x="3467" y="44"/>
                  </a:lnTo>
                  <a:lnTo>
                    <a:pt x="3423"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 name="Google Shape;1500;p17"/>
            <p:cNvSpPr/>
            <p:nvPr/>
          </p:nvSpPr>
          <p:spPr>
            <a:xfrm>
              <a:off x="3616925" y="3530500"/>
              <a:ext cx="99850" cy="461875"/>
            </a:xfrm>
            <a:custGeom>
              <a:rect b="b" l="l" r="r" t="t"/>
              <a:pathLst>
                <a:path extrusionOk="0" h="18475" w="3994">
                  <a:moveTo>
                    <a:pt x="132" y="1"/>
                  </a:moveTo>
                  <a:lnTo>
                    <a:pt x="88" y="44"/>
                  </a:lnTo>
                  <a:lnTo>
                    <a:pt x="44" y="132"/>
                  </a:lnTo>
                  <a:lnTo>
                    <a:pt x="0" y="176"/>
                  </a:lnTo>
                  <a:lnTo>
                    <a:pt x="0" y="659"/>
                  </a:lnTo>
                  <a:lnTo>
                    <a:pt x="0" y="703"/>
                  </a:lnTo>
                  <a:lnTo>
                    <a:pt x="132" y="1931"/>
                  </a:lnTo>
                  <a:lnTo>
                    <a:pt x="176" y="1975"/>
                  </a:lnTo>
                  <a:lnTo>
                    <a:pt x="702" y="3818"/>
                  </a:lnTo>
                  <a:lnTo>
                    <a:pt x="834" y="4915"/>
                  </a:lnTo>
                  <a:lnTo>
                    <a:pt x="219" y="7767"/>
                  </a:lnTo>
                  <a:lnTo>
                    <a:pt x="219" y="7811"/>
                  </a:lnTo>
                  <a:lnTo>
                    <a:pt x="219" y="8689"/>
                  </a:lnTo>
                  <a:lnTo>
                    <a:pt x="219" y="8733"/>
                  </a:lnTo>
                  <a:lnTo>
                    <a:pt x="395" y="9698"/>
                  </a:lnTo>
                  <a:lnTo>
                    <a:pt x="395" y="9742"/>
                  </a:lnTo>
                  <a:lnTo>
                    <a:pt x="1887" y="13603"/>
                  </a:lnTo>
                  <a:lnTo>
                    <a:pt x="2589" y="16017"/>
                  </a:lnTo>
                  <a:lnTo>
                    <a:pt x="3247" y="17860"/>
                  </a:lnTo>
                  <a:lnTo>
                    <a:pt x="3247" y="17904"/>
                  </a:lnTo>
                  <a:lnTo>
                    <a:pt x="3686" y="18430"/>
                  </a:lnTo>
                  <a:lnTo>
                    <a:pt x="3730" y="18474"/>
                  </a:lnTo>
                  <a:lnTo>
                    <a:pt x="3818" y="18474"/>
                  </a:lnTo>
                  <a:lnTo>
                    <a:pt x="3905" y="18430"/>
                  </a:lnTo>
                  <a:lnTo>
                    <a:pt x="3949" y="18386"/>
                  </a:lnTo>
                  <a:lnTo>
                    <a:pt x="3993" y="18343"/>
                  </a:lnTo>
                  <a:lnTo>
                    <a:pt x="3993" y="18255"/>
                  </a:lnTo>
                  <a:lnTo>
                    <a:pt x="3949" y="18211"/>
                  </a:lnTo>
                  <a:lnTo>
                    <a:pt x="3554" y="17684"/>
                  </a:lnTo>
                  <a:lnTo>
                    <a:pt x="2896" y="15929"/>
                  </a:lnTo>
                  <a:lnTo>
                    <a:pt x="2238" y="13472"/>
                  </a:lnTo>
                  <a:lnTo>
                    <a:pt x="746" y="9654"/>
                  </a:lnTo>
                  <a:lnTo>
                    <a:pt x="570" y="8689"/>
                  </a:lnTo>
                  <a:lnTo>
                    <a:pt x="570" y="7855"/>
                  </a:lnTo>
                  <a:lnTo>
                    <a:pt x="1185" y="4959"/>
                  </a:lnTo>
                  <a:lnTo>
                    <a:pt x="1185" y="4871"/>
                  </a:lnTo>
                  <a:lnTo>
                    <a:pt x="1053" y="3774"/>
                  </a:lnTo>
                  <a:lnTo>
                    <a:pt x="1053" y="3730"/>
                  </a:lnTo>
                  <a:lnTo>
                    <a:pt x="483" y="1887"/>
                  </a:lnTo>
                  <a:lnTo>
                    <a:pt x="351" y="659"/>
                  </a:lnTo>
                  <a:lnTo>
                    <a:pt x="351" y="176"/>
                  </a:lnTo>
                  <a:lnTo>
                    <a:pt x="351" y="132"/>
                  </a:lnTo>
                  <a:lnTo>
                    <a:pt x="307" y="88"/>
                  </a:lnTo>
                  <a:lnTo>
                    <a:pt x="263" y="44"/>
                  </a:lnTo>
                  <a:lnTo>
                    <a:pt x="219"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 name="Google Shape;1501;p17"/>
            <p:cNvSpPr/>
            <p:nvPr/>
          </p:nvSpPr>
          <p:spPr>
            <a:xfrm>
              <a:off x="3513800" y="3504175"/>
              <a:ext cx="102050" cy="330225"/>
            </a:xfrm>
            <a:custGeom>
              <a:rect b="b" l="l" r="r" t="t"/>
              <a:pathLst>
                <a:path extrusionOk="0" h="13209" w="4082">
                  <a:moveTo>
                    <a:pt x="3906" y="0"/>
                  </a:moveTo>
                  <a:lnTo>
                    <a:pt x="3818" y="44"/>
                  </a:lnTo>
                  <a:lnTo>
                    <a:pt x="3774" y="44"/>
                  </a:lnTo>
                  <a:lnTo>
                    <a:pt x="3730" y="132"/>
                  </a:lnTo>
                  <a:lnTo>
                    <a:pt x="3511" y="703"/>
                  </a:lnTo>
                  <a:lnTo>
                    <a:pt x="3204" y="2677"/>
                  </a:lnTo>
                  <a:lnTo>
                    <a:pt x="1536" y="5705"/>
                  </a:lnTo>
                  <a:lnTo>
                    <a:pt x="790" y="7855"/>
                  </a:lnTo>
                  <a:lnTo>
                    <a:pt x="0" y="10444"/>
                  </a:lnTo>
                  <a:lnTo>
                    <a:pt x="0" y="10488"/>
                  </a:lnTo>
                  <a:lnTo>
                    <a:pt x="88" y="11322"/>
                  </a:lnTo>
                  <a:lnTo>
                    <a:pt x="88" y="11365"/>
                  </a:lnTo>
                  <a:lnTo>
                    <a:pt x="746" y="13121"/>
                  </a:lnTo>
                  <a:lnTo>
                    <a:pt x="790" y="13165"/>
                  </a:lnTo>
                  <a:lnTo>
                    <a:pt x="922" y="13208"/>
                  </a:lnTo>
                  <a:lnTo>
                    <a:pt x="966" y="13208"/>
                  </a:lnTo>
                  <a:lnTo>
                    <a:pt x="1010" y="13165"/>
                  </a:lnTo>
                  <a:lnTo>
                    <a:pt x="1053" y="13121"/>
                  </a:lnTo>
                  <a:lnTo>
                    <a:pt x="1097" y="13033"/>
                  </a:lnTo>
                  <a:lnTo>
                    <a:pt x="1053" y="12989"/>
                  </a:lnTo>
                  <a:lnTo>
                    <a:pt x="439" y="11278"/>
                  </a:lnTo>
                  <a:lnTo>
                    <a:pt x="351" y="10488"/>
                  </a:lnTo>
                  <a:lnTo>
                    <a:pt x="1097" y="7943"/>
                  </a:lnTo>
                  <a:lnTo>
                    <a:pt x="1887" y="5837"/>
                  </a:lnTo>
                  <a:lnTo>
                    <a:pt x="3511" y="2809"/>
                  </a:lnTo>
                  <a:lnTo>
                    <a:pt x="3555" y="2765"/>
                  </a:lnTo>
                  <a:lnTo>
                    <a:pt x="3862" y="790"/>
                  </a:lnTo>
                  <a:lnTo>
                    <a:pt x="4081" y="264"/>
                  </a:lnTo>
                  <a:lnTo>
                    <a:pt x="4081" y="176"/>
                  </a:lnTo>
                  <a:lnTo>
                    <a:pt x="4081" y="132"/>
                  </a:lnTo>
                  <a:lnTo>
                    <a:pt x="4037" y="44"/>
                  </a:lnTo>
                  <a:lnTo>
                    <a:pt x="3950"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 name="Google Shape;1502;p17"/>
            <p:cNvSpPr/>
            <p:nvPr/>
          </p:nvSpPr>
          <p:spPr>
            <a:xfrm>
              <a:off x="3422750" y="3478950"/>
              <a:ext cx="183225" cy="256725"/>
            </a:xfrm>
            <a:custGeom>
              <a:rect b="b" l="l" r="r" t="t"/>
              <a:pathLst>
                <a:path extrusionOk="0" h="10269" w="7329">
                  <a:moveTo>
                    <a:pt x="7109" y="0"/>
                  </a:moveTo>
                  <a:lnTo>
                    <a:pt x="7065" y="44"/>
                  </a:lnTo>
                  <a:lnTo>
                    <a:pt x="7021" y="88"/>
                  </a:lnTo>
                  <a:lnTo>
                    <a:pt x="6977" y="132"/>
                  </a:lnTo>
                  <a:lnTo>
                    <a:pt x="6933" y="351"/>
                  </a:lnTo>
                  <a:lnTo>
                    <a:pt x="5046" y="1624"/>
                  </a:lnTo>
                  <a:lnTo>
                    <a:pt x="5003" y="1668"/>
                  </a:lnTo>
                  <a:lnTo>
                    <a:pt x="4213" y="2721"/>
                  </a:lnTo>
                  <a:lnTo>
                    <a:pt x="2545" y="5046"/>
                  </a:lnTo>
                  <a:lnTo>
                    <a:pt x="746" y="7855"/>
                  </a:lnTo>
                  <a:lnTo>
                    <a:pt x="702" y="7899"/>
                  </a:lnTo>
                  <a:lnTo>
                    <a:pt x="0" y="10049"/>
                  </a:lnTo>
                  <a:lnTo>
                    <a:pt x="0" y="10093"/>
                  </a:lnTo>
                  <a:lnTo>
                    <a:pt x="0" y="10180"/>
                  </a:lnTo>
                  <a:lnTo>
                    <a:pt x="44" y="10224"/>
                  </a:lnTo>
                  <a:lnTo>
                    <a:pt x="88" y="10268"/>
                  </a:lnTo>
                  <a:lnTo>
                    <a:pt x="176" y="10268"/>
                  </a:lnTo>
                  <a:lnTo>
                    <a:pt x="263" y="10224"/>
                  </a:lnTo>
                  <a:lnTo>
                    <a:pt x="307" y="10137"/>
                  </a:lnTo>
                  <a:lnTo>
                    <a:pt x="1053" y="8030"/>
                  </a:lnTo>
                  <a:lnTo>
                    <a:pt x="2809" y="5222"/>
                  </a:lnTo>
                  <a:lnTo>
                    <a:pt x="4520" y="2896"/>
                  </a:lnTo>
                  <a:lnTo>
                    <a:pt x="5266" y="1931"/>
                  </a:lnTo>
                  <a:lnTo>
                    <a:pt x="7153" y="571"/>
                  </a:lnTo>
                  <a:lnTo>
                    <a:pt x="7240" y="483"/>
                  </a:lnTo>
                  <a:lnTo>
                    <a:pt x="7328" y="220"/>
                  </a:lnTo>
                  <a:lnTo>
                    <a:pt x="7328" y="176"/>
                  </a:lnTo>
                  <a:lnTo>
                    <a:pt x="7284" y="88"/>
                  </a:lnTo>
                  <a:lnTo>
                    <a:pt x="7240" y="44"/>
                  </a:lnTo>
                  <a:lnTo>
                    <a:pt x="7197"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 name="Google Shape;1503;p17"/>
            <p:cNvSpPr/>
            <p:nvPr/>
          </p:nvSpPr>
          <p:spPr>
            <a:xfrm>
              <a:off x="3356925" y="3428475"/>
              <a:ext cx="228200" cy="247950"/>
            </a:xfrm>
            <a:custGeom>
              <a:rect b="b" l="l" r="r" t="t"/>
              <a:pathLst>
                <a:path extrusionOk="0" h="9918" w="9128">
                  <a:moveTo>
                    <a:pt x="8952" y="1"/>
                  </a:moveTo>
                  <a:lnTo>
                    <a:pt x="8908" y="45"/>
                  </a:lnTo>
                  <a:lnTo>
                    <a:pt x="7548" y="791"/>
                  </a:lnTo>
                  <a:lnTo>
                    <a:pt x="5090" y="2502"/>
                  </a:lnTo>
                  <a:lnTo>
                    <a:pt x="5047" y="2546"/>
                  </a:lnTo>
                  <a:lnTo>
                    <a:pt x="2502" y="6144"/>
                  </a:lnTo>
                  <a:lnTo>
                    <a:pt x="44" y="9654"/>
                  </a:lnTo>
                  <a:lnTo>
                    <a:pt x="0" y="9742"/>
                  </a:lnTo>
                  <a:lnTo>
                    <a:pt x="0" y="9786"/>
                  </a:lnTo>
                  <a:lnTo>
                    <a:pt x="44" y="9874"/>
                  </a:lnTo>
                  <a:lnTo>
                    <a:pt x="88" y="9918"/>
                  </a:lnTo>
                  <a:lnTo>
                    <a:pt x="264" y="9918"/>
                  </a:lnTo>
                  <a:lnTo>
                    <a:pt x="308" y="9874"/>
                  </a:lnTo>
                  <a:lnTo>
                    <a:pt x="2809" y="6363"/>
                  </a:lnTo>
                  <a:lnTo>
                    <a:pt x="5310" y="2765"/>
                  </a:lnTo>
                  <a:lnTo>
                    <a:pt x="7723" y="1098"/>
                  </a:lnTo>
                  <a:lnTo>
                    <a:pt x="9040" y="352"/>
                  </a:lnTo>
                  <a:lnTo>
                    <a:pt x="9127" y="308"/>
                  </a:lnTo>
                  <a:lnTo>
                    <a:pt x="9127" y="220"/>
                  </a:lnTo>
                  <a:lnTo>
                    <a:pt x="9127" y="176"/>
                  </a:lnTo>
                  <a:lnTo>
                    <a:pt x="9127" y="88"/>
                  </a:lnTo>
                  <a:lnTo>
                    <a:pt x="9084" y="45"/>
                  </a:lnTo>
                  <a:lnTo>
                    <a:pt x="9040"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 name="Google Shape;1504;p17"/>
            <p:cNvSpPr/>
            <p:nvPr/>
          </p:nvSpPr>
          <p:spPr>
            <a:xfrm>
              <a:off x="906200" y="2307350"/>
              <a:ext cx="948925" cy="1026800"/>
            </a:xfrm>
            <a:custGeom>
              <a:rect b="b" l="l" r="r" t="t"/>
              <a:pathLst>
                <a:path extrusionOk="0" h="41072" w="37957">
                  <a:moveTo>
                    <a:pt x="37781" y="0"/>
                  </a:moveTo>
                  <a:lnTo>
                    <a:pt x="37694" y="44"/>
                  </a:lnTo>
                  <a:lnTo>
                    <a:pt x="34929" y="1711"/>
                  </a:lnTo>
                  <a:lnTo>
                    <a:pt x="30453" y="3730"/>
                  </a:lnTo>
                  <a:lnTo>
                    <a:pt x="27338" y="5046"/>
                  </a:lnTo>
                  <a:lnTo>
                    <a:pt x="24222" y="6450"/>
                  </a:lnTo>
                  <a:lnTo>
                    <a:pt x="21282" y="7811"/>
                  </a:lnTo>
                  <a:lnTo>
                    <a:pt x="19571" y="8644"/>
                  </a:lnTo>
                  <a:lnTo>
                    <a:pt x="16587" y="10356"/>
                  </a:lnTo>
                  <a:lnTo>
                    <a:pt x="15007" y="11321"/>
                  </a:lnTo>
                  <a:lnTo>
                    <a:pt x="13252" y="12638"/>
                  </a:lnTo>
                  <a:lnTo>
                    <a:pt x="8996" y="16104"/>
                  </a:lnTo>
                  <a:lnTo>
                    <a:pt x="6889" y="17859"/>
                  </a:lnTo>
                  <a:lnTo>
                    <a:pt x="5661" y="18737"/>
                  </a:lnTo>
                  <a:lnTo>
                    <a:pt x="1712" y="20141"/>
                  </a:lnTo>
                  <a:lnTo>
                    <a:pt x="1712" y="20185"/>
                  </a:lnTo>
                  <a:lnTo>
                    <a:pt x="922" y="20536"/>
                  </a:lnTo>
                  <a:lnTo>
                    <a:pt x="878" y="20624"/>
                  </a:lnTo>
                  <a:lnTo>
                    <a:pt x="834" y="20668"/>
                  </a:lnTo>
                  <a:lnTo>
                    <a:pt x="44" y="24485"/>
                  </a:lnTo>
                  <a:lnTo>
                    <a:pt x="0" y="25626"/>
                  </a:lnTo>
                  <a:lnTo>
                    <a:pt x="0" y="25714"/>
                  </a:lnTo>
                  <a:lnTo>
                    <a:pt x="220" y="26153"/>
                  </a:lnTo>
                  <a:lnTo>
                    <a:pt x="220" y="26240"/>
                  </a:lnTo>
                  <a:lnTo>
                    <a:pt x="2458" y="28698"/>
                  </a:lnTo>
                  <a:lnTo>
                    <a:pt x="4739" y="31155"/>
                  </a:lnTo>
                  <a:lnTo>
                    <a:pt x="6626" y="33744"/>
                  </a:lnTo>
                  <a:lnTo>
                    <a:pt x="8908" y="35806"/>
                  </a:lnTo>
                  <a:lnTo>
                    <a:pt x="10356" y="37211"/>
                  </a:lnTo>
                  <a:lnTo>
                    <a:pt x="10751" y="37649"/>
                  </a:lnTo>
                  <a:lnTo>
                    <a:pt x="10181" y="39624"/>
                  </a:lnTo>
                  <a:lnTo>
                    <a:pt x="10181" y="39668"/>
                  </a:lnTo>
                  <a:lnTo>
                    <a:pt x="10049" y="40896"/>
                  </a:lnTo>
                  <a:lnTo>
                    <a:pt x="10049" y="40984"/>
                  </a:lnTo>
                  <a:lnTo>
                    <a:pt x="10093" y="41028"/>
                  </a:lnTo>
                  <a:lnTo>
                    <a:pt x="10137" y="41072"/>
                  </a:lnTo>
                  <a:lnTo>
                    <a:pt x="10224" y="41072"/>
                  </a:lnTo>
                  <a:lnTo>
                    <a:pt x="10356" y="41028"/>
                  </a:lnTo>
                  <a:lnTo>
                    <a:pt x="10400" y="40940"/>
                  </a:lnTo>
                  <a:lnTo>
                    <a:pt x="10532" y="39712"/>
                  </a:lnTo>
                  <a:lnTo>
                    <a:pt x="11102" y="37649"/>
                  </a:lnTo>
                  <a:lnTo>
                    <a:pt x="11102" y="37562"/>
                  </a:lnTo>
                  <a:lnTo>
                    <a:pt x="11102" y="37518"/>
                  </a:lnTo>
                  <a:lnTo>
                    <a:pt x="10619" y="36947"/>
                  </a:lnTo>
                  <a:lnTo>
                    <a:pt x="9127" y="35543"/>
                  </a:lnTo>
                  <a:lnTo>
                    <a:pt x="6889" y="33525"/>
                  </a:lnTo>
                  <a:lnTo>
                    <a:pt x="5003" y="30936"/>
                  </a:lnTo>
                  <a:lnTo>
                    <a:pt x="2721" y="28478"/>
                  </a:lnTo>
                  <a:lnTo>
                    <a:pt x="527" y="26021"/>
                  </a:lnTo>
                  <a:lnTo>
                    <a:pt x="351" y="25626"/>
                  </a:lnTo>
                  <a:lnTo>
                    <a:pt x="395" y="24529"/>
                  </a:lnTo>
                  <a:lnTo>
                    <a:pt x="1185" y="20843"/>
                  </a:lnTo>
                  <a:lnTo>
                    <a:pt x="1843" y="20492"/>
                  </a:lnTo>
                  <a:lnTo>
                    <a:pt x="5792" y="19044"/>
                  </a:lnTo>
                  <a:lnTo>
                    <a:pt x="5836" y="19044"/>
                  </a:lnTo>
                  <a:lnTo>
                    <a:pt x="7109" y="18123"/>
                  </a:lnTo>
                  <a:lnTo>
                    <a:pt x="9215" y="16367"/>
                  </a:lnTo>
                  <a:lnTo>
                    <a:pt x="13472" y="12901"/>
                  </a:lnTo>
                  <a:lnTo>
                    <a:pt x="15183" y="11584"/>
                  </a:lnTo>
                  <a:lnTo>
                    <a:pt x="16763" y="10663"/>
                  </a:lnTo>
                  <a:lnTo>
                    <a:pt x="19746" y="8952"/>
                  </a:lnTo>
                  <a:lnTo>
                    <a:pt x="21414" y="8118"/>
                  </a:lnTo>
                  <a:lnTo>
                    <a:pt x="24354" y="6758"/>
                  </a:lnTo>
                  <a:lnTo>
                    <a:pt x="27469" y="5353"/>
                  </a:lnTo>
                  <a:lnTo>
                    <a:pt x="30585" y="4037"/>
                  </a:lnTo>
                  <a:lnTo>
                    <a:pt x="35061" y="2019"/>
                  </a:lnTo>
                  <a:lnTo>
                    <a:pt x="35105" y="2019"/>
                  </a:lnTo>
                  <a:lnTo>
                    <a:pt x="37869" y="351"/>
                  </a:lnTo>
                  <a:lnTo>
                    <a:pt x="37913" y="307"/>
                  </a:lnTo>
                  <a:lnTo>
                    <a:pt x="37957" y="219"/>
                  </a:lnTo>
                  <a:lnTo>
                    <a:pt x="37957" y="176"/>
                  </a:lnTo>
                  <a:lnTo>
                    <a:pt x="37957" y="88"/>
                  </a:lnTo>
                  <a:lnTo>
                    <a:pt x="37913" y="44"/>
                  </a:lnTo>
                  <a:lnTo>
                    <a:pt x="37825" y="44"/>
                  </a:lnTo>
                  <a:lnTo>
                    <a:pt x="37781"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 name="Google Shape;1505;p17"/>
            <p:cNvSpPr/>
            <p:nvPr/>
          </p:nvSpPr>
          <p:spPr>
            <a:xfrm>
              <a:off x="970925" y="2329275"/>
              <a:ext cx="908350" cy="911650"/>
            </a:xfrm>
            <a:custGeom>
              <a:rect b="b" l="l" r="r" t="t"/>
              <a:pathLst>
                <a:path extrusionOk="0" h="36466" w="36334">
                  <a:moveTo>
                    <a:pt x="36114" y="1"/>
                  </a:moveTo>
                  <a:lnTo>
                    <a:pt x="36070" y="45"/>
                  </a:lnTo>
                  <a:lnTo>
                    <a:pt x="33569" y="1536"/>
                  </a:lnTo>
                  <a:lnTo>
                    <a:pt x="31287" y="2765"/>
                  </a:lnTo>
                  <a:lnTo>
                    <a:pt x="29093" y="3687"/>
                  </a:lnTo>
                  <a:lnTo>
                    <a:pt x="26592" y="4784"/>
                  </a:lnTo>
                  <a:lnTo>
                    <a:pt x="23696" y="6056"/>
                  </a:lnTo>
                  <a:lnTo>
                    <a:pt x="20887" y="7329"/>
                  </a:lnTo>
                  <a:lnTo>
                    <a:pt x="18957" y="8250"/>
                  </a:lnTo>
                  <a:lnTo>
                    <a:pt x="14700" y="10664"/>
                  </a:lnTo>
                  <a:lnTo>
                    <a:pt x="13252" y="11497"/>
                  </a:lnTo>
                  <a:lnTo>
                    <a:pt x="13252" y="11541"/>
                  </a:lnTo>
                  <a:lnTo>
                    <a:pt x="10488" y="13735"/>
                  </a:lnTo>
                  <a:lnTo>
                    <a:pt x="7899" y="15841"/>
                  </a:lnTo>
                  <a:lnTo>
                    <a:pt x="4520" y="18781"/>
                  </a:lnTo>
                  <a:lnTo>
                    <a:pt x="3598" y="19264"/>
                  </a:lnTo>
                  <a:lnTo>
                    <a:pt x="1053" y="20229"/>
                  </a:lnTo>
                  <a:lnTo>
                    <a:pt x="263" y="20537"/>
                  </a:lnTo>
                  <a:lnTo>
                    <a:pt x="220" y="20580"/>
                  </a:lnTo>
                  <a:lnTo>
                    <a:pt x="176" y="20668"/>
                  </a:lnTo>
                  <a:lnTo>
                    <a:pt x="0" y="21195"/>
                  </a:lnTo>
                  <a:lnTo>
                    <a:pt x="0" y="21239"/>
                  </a:lnTo>
                  <a:lnTo>
                    <a:pt x="88" y="22116"/>
                  </a:lnTo>
                  <a:lnTo>
                    <a:pt x="88" y="22204"/>
                  </a:lnTo>
                  <a:lnTo>
                    <a:pt x="1536" y="24398"/>
                  </a:lnTo>
                  <a:lnTo>
                    <a:pt x="4213" y="27909"/>
                  </a:lnTo>
                  <a:lnTo>
                    <a:pt x="5880" y="29839"/>
                  </a:lnTo>
                  <a:lnTo>
                    <a:pt x="7504" y="31594"/>
                  </a:lnTo>
                  <a:lnTo>
                    <a:pt x="8732" y="32999"/>
                  </a:lnTo>
                  <a:lnTo>
                    <a:pt x="9391" y="33876"/>
                  </a:lnTo>
                  <a:lnTo>
                    <a:pt x="9522" y="34271"/>
                  </a:lnTo>
                  <a:lnTo>
                    <a:pt x="8996" y="35807"/>
                  </a:lnTo>
                  <a:lnTo>
                    <a:pt x="8864" y="36246"/>
                  </a:lnTo>
                  <a:lnTo>
                    <a:pt x="8864" y="36290"/>
                  </a:lnTo>
                  <a:lnTo>
                    <a:pt x="8908" y="36377"/>
                  </a:lnTo>
                  <a:lnTo>
                    <a:pt x="8952" y="36421"/>
                  </a:lnTo>
                  <a:lnTo>
                    <a:pt x="8996" y="36465"/>
                  </a:lnTo>
                  <a:lnTo>
                    <a:pt x="9040" y="36465"/>
                  </a:lnTo>
                  <a:lnTo>
                    <a:pt x="9127" y="36421"/>
                  </a:lnTo>
                  <a:lnTo>
                    <a:pt x="9215" y="36334"/>
                  </a:lnTo>
                  <a:lnTo>
                    <a:pt x="9873" y="34359"/>
                  </a:lnTo>
                  <a:lnTo>
                    <a:pt x="9873" y="34227"/>
                  </a:lnTo>
                  <a:lnTo>
                    <a:pt x="9698" y="33745"/>
                  </a:lnTo>
                  <a:lnTo>
                    <a:pt x="9698" y="33657"/>
                  </a:lnTo>
                  <a:lnTo>
                    <a:pt x="8996" y="32779"/>
                  </a:lnTo>
                  <a:lnTo>
                    <a:pt x="7767" y="31375"/>
                  </a:lnTo>
                  <a:lnTo>
                    <a:pt x="6143" y="29620"/>
                  </a:lnTo>
                  <a:lnTo>
                    <a:pt x="4476" y="27689"/>
                  </a:lnTo>
                  <a:lnTo>
                    <a:pt x="1843" y="24223"/>
                  </a:lnTo>
                  <a:lnTo>
                    <a:pt x="439" y="22029"/>
                  </a:lnTo>
                  <a:lnTo>
                    <a:pt x="351" y="21239"/>
                  </a:lnTo>
                  <a:lnTo>
                    <a:pt x="483" y="20844"/>
                  </a:lnTo>
                  <a:lnTo>
                    <a:pt x="3730" y="19615"/>
                  </a:lnTo>
                  <a:lnTo>
                    <a:pt x="3774" y="19615"/>
                  </a:lnTo>
                  <a:lnTo>
                    <a:pt x="4695" y="19045"/>
                  </a:lnTo>
                  <a:lnTo>
                    <a:pt x="8162" y="16105"/>
                  </a:lnTo>
                  <a:lnTo>
                    <a:pt x="10707" y="13998"/>
                  </a:lnTo>
                  <a:lnTo>
                    <a:pt x="13472" y="11804"/>
                  </a:lnTo>
                  <a:lnTo>
                    <a:pt x="14876" y="10971"/>
                  </a:lnTo>
                  <a:lnTo>
                    <a:pt x="19088" y="8557"/>
                  </a:lnTo>
                  <a:lnTo>
                    <a:pt x="21019" y="7636"/>
                  </a:lnTo>
                  <a:lnTo>
                    <a:pt x="23827" y="6363"/>
                  </a:lnTo>
                  <a:lnTo>
                    <a:pt x="26723" y="5135"/>
                  </a:lnTo>
                  <a:lnTo>
                    <a:pt x="29225" y="4038"/>
                  </a:lnTo>
                  <a:lnTo>
                    <a:pt x="31463" y="3072"/>
                  </a:lnTo>
                  <a:lnTo>
                    <a:pt x="33744" y="1844"/>
                  </a:lnTo>
                  <a:lnTo>
                    <a:pt x="36246" y="352"/>
                  </a:lnTo>
                  <a:lnTo>
                    <a:pt x="36289" y="308"/>
                  </a:lnTo>
                  <a:lnTo>
                    <a:pt x="36333" y="220"/>
                  </a:lnTo>
                  <a:lnTo>
                    <a:pt x="36333" y="176"/>
                  </a:lnTo>
                  <a:lnTo>
                    <a:pt x="36289" y="88"/>
                  </a:lnTo>
                  <a:lnTo>
                    <a:pt x="36246" y="45"/>
                  </a:lnTo>
                  <a:lnTo>
                    <a:pt x="36202"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 name="Google Shape;1506;p17"/>
            <p:cNvSpPr/>
            <p:nvPr/>
          </p:nvSpPr>
          <p:spPr>
            <a:xfrm>
              <a:off x="1070750" y="2351225"/>
              <a:ext cx="831550" cy="835950"/>
            </a:xfrm>
            <a:custGeom>
              <a:rect b="b" l="l" r="r" t="t"/>
              <a:pathLst>
                <a:path extrusionOk="0" h="33438" w="33262">
                  <a:moveTo>
                    <a:pt x="33086" y="0"/>
                  </a:moveTo>
                  <a:lnTo>
                    <a:pt x="32998" y="44"/>
                  </a:lnTo>
                  <a:lnTo>
                    <a:pt x="29313" y="2194"/>
                  </a:lnTo>
                  <a:lnTo>
                    <a:pt x="26680" y="3511"/>
                  </a:lnTo>
                  <a:lnTo>
                    <a:pt x="23959" y="4695"/>
                  </a:lnTo>
                  <a:lnTo>
                    <a:pt x="21546" y="5749"/>
                  </a:lnTo>
                  <a:lnTo>
                    <a:pt x="18781" y="7021"/>
                  </a:lnTo>
                  <a:lnTo>
                    <a:pt x="16412" y="8162"/>
                  </a:lnTo>
                  <a:lnTo>
                    <a:pt x="14393" y="9215"/>
                  </a:lnTo>
                  <a:lnTo>
                    <a:pt x="12111" y="10532"/>
                  </a:lnTo>
                  <a:lnTo>
                    <a:pt x="10093" y="11760"/>
                  </a:lnTo>
                  <a:lnTo>
                    <a:pt x="7372" y="13954"/>
                  </a:lnTo>
                  <a:lnTo>
                    <a:pt x="4696" y="16192"/>
                  </a:lnTo>
                  <a:lnTo>
                    <a:pt x="1361" y="19132"/>
                  </a:lnTo>
                  <a:lnTo>
                    <a:pt x="307" y="19790"/>
                  </a:lnTo>
                  <a:lnTo>
                    <a:pt x="264" y="19878"/>
                  </a:lnTo>
                  <a:lnTo>
                    <a:pt x="44" y="20185"/>
                  </a:lnTo>
                  <a:lnTo>
                    <a:pt x="0" y="20273"/>
                  </a:lnTo>
                  <a:lnTo>
                    <a:pt x="44" y="20361"/>
                  </a:lnTo>
                  <a:lnTo>
                    <a:pt x="220" y="20975"/>
                  </a:lnTo>
                  <a:lnTo>
                    <a:pt x="264" y="21063"/>
                  </a:lnTo>
                  <a:lnTo>
                    <a:pt x="3467" y="25056"/>
                  </a:lnTo>
                  <a:lnTo>
                    <a:pt x="5924" y="28171"/>
                  </a:lnTo>
                  <a:lnTo>
                    <a:pt x="6714" y="29400"/>
                  </a:lnTo>
                  <a:lnTo>
                    <a:pt x="6977" y="30278"/>
                  </a:lnTo>
                  <a:lnTo>
                    <a:pt x="6977" y="30848"/>
                  </a:lnTo>
                  <a:lnTo>
                    <a:pt x="6187" y="33174"/>
                  </a:lnTo>
                  <a:lnTo>
                    <a:pt x="6144" y="33262"/>
                  </a:lnTo>
                  <a:lnTo>
                    <a:pt x="6187" y="33305"/>
                  </a:lnTo>
                  <a:lnTo>
                    <a:pt x="6231" y="33393"/>
                  </a:lnTo>
                  <a:lnTo>
                    <a:pt x="6275" y="33437"/>
                  </a:lnTo>
                  <a:lnTo>
                    <a:pt x="6319" y="33437"/>
                  </a:lnTo>
                  <a:lnTo>
                    <a:pt x="6451" y="33393"/>
                  </a:lnTo>
                  <a:lnTo>
                    <a:pt x="6495" y="33305"/>
                  </a:lnTo>
                  <a:lnTo>
                    <a:pt x="7328" y="30936"/>
                  </a:lnTo>
                  <a:lnTo>
                    <a:pt x="7328" y="30892"/>
                  </a:lnTo>
                  <a:lnTo>
                    <a:pt x="7328" y="30278"/>
                  </a:lnTo>
                  <a:lnTo>
                    <a:pt x="7328" y="30190"/>
                  </a:lnTo>
                  <a:lnTo>
                    <a:pt x="7021" y="29268"/>
                  </a:lnTo>
                  <a:lnTo>
                    <a:pt x="7021" y="29225"/>
                  </a:lnTo>
                  <a:lnTo>
                    <a:pt x="6187" y="27952"/>
                  </a:lnTo>
                  <a:lnTo>
                    <a:pt x="3730" y="24836"/>
                  </a:lnTo>
                  <a:lnTo>
                    <a:pt x="527" y="20843"/>
                  </a:lnTo>
                  <a:lnTo>
                    <a:pt x="395" y="20317"/>
                  </a:lnTo>
                  <a:lnTo>
                    <a:pt x="527" y="20097"/>
                  </a:lnTo>
                  <a:lnTo>
                    <a:pt x="1580" y="19439"/>
                  </a:lnTo>
                  <a:lnTo>
                    <a:pt x="1580" y="19395"/>
                  </a:lnTo>
                  <a:lnTo>
                    <a:pt x="4915" y="16455"/>
                  </a:lnTo>
                  <a:lnTo>
                    <a:pt x="7592" y="14217"/>
                  </a:lnTo>
                  <a:lnTo>
                    <a:pt x="10268" y="12023"/>
                  </a:lnTo>
                  <a:lnTo>
                    <a:pt x="12287" y="10839"/>
                  </a:lnTo>
                  <a:lnTo>
                    <a:pt x="14569" y="9522"/>
                  </a:lnTo>
                  <a:lnTo>
                    <a:pt x="16587" y="8469"/>
                  </a:lnTo>
                  <a:lnTo>
                    <a:pt x="18957" y="7328"/>
                  </a:lnTo>
                  <a:lnTo>
                    <a:pt x="21677" y="6100"/>
                  </a:lnTo>
                  <a:lnTo>
                    <a:pt x="24091" y="5003"/>
                  </a:lnTo>
                  <a:lnTo>
                    <a:pt x="26811" y="3862"/>
                  </a:lnTo>
                  <a:lnTo>
                    <a:pt x="29488" y="2501"/>
                  </a:lnTo>
                  <a:lnTo>
                    <a:pt x="33174" y="351"/>
                  </a:lnTo>
                  <a:lnTo>
                    <a:pt x="33262" y="264"/>
                  </a:lnTo>
                  <a:lnTo>
                    <a:pt x="33262" y="220"/>
                  </a:lnTo>
                  <a:lnTo>
                    <a:pt x="33262" y="176"/>
                  </a:lnTo>
                  <a:lnTo>
                    <a:pt x="33262" y="88"/>
                  </a:lnTo>
                  <a:lnTo>
                    <a:pt x="33218" y="44"/>
                  </a:lnTo>
                  <a:lnTo>
                    <a:pt x="33130"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 name="Google Shape;1507;p17"/>
            <p:cNvSpPr/>
            <p:nvPr/>
          </p:nvSpPr>
          <p:spPr>
            <a:xfrm>
              <a:off x="1213350" y="2372050"/>
              <a:ext cx="713100" cy="742700"/>
            </a:xfrm>
            <a:custGeom>
              <a:rect b="b" l="l" r="r" t="t"/>
              <a:pathLst>
                <a:path extrusionOk="0" h="29708" w="28524">
                  <a:moveTo>
                    <a:pt x="28348" y="1"/>
                  </a:moveTo>
                  <a:lnTo>
                    <a:pt x="28260" y="45"/>
                  </a:lnTo>
                  <a:lnTo>
                    <a:pt x="25100" y="1932"/>
                  </a:lnTo>
                  <a:lnTo>
                    <a:pt x="23214" y="2941"/>
                  </a:lnTo>
                  <a:lnTo>
                    <a:pt x="21239" y="3906"/>
                  </a:lnTo>
                  <a:lnTo>
                    <a:pt x="19308" y="4784"/>
                  </a:lnTo>
                  <a:lnTo>
                    <a:pt x="17334" y="5662"/>
                  </a:lnTo>
                  <a:lnTo>
                    <a:pt x="15052" y="6715"/>
                  </a:lnTo>
                  <a:lnTo>
                    <a:pt x="12726" y="7812"/>
                  </a:lnTo>
                  <a:lnTo>
                    <a:pt x="10400" y="8953"/>
                  </a:lnTo>
                  <a:lnTo>
                    <a:pt x="9303" y="9567"/>
                  </a:lnTo>
                  <a:lnTo>
                    <a:pt x="8163" y="10225"/>
                  </a:lnTo>
                  <a:lnTo>
                    <a:pt x="5925" y="11541"/>
                  </a:lnTo>
                  <a:lnTo>
                    <a:pt x="5925" y="11585"/>
                  </a:lnTo>
                  <a:lnTo>
                    <a:pt x="2195" y="14569"/>
                  </a:lnTo>
                  <a:lnTo>
                    <a:pt x="703" y="16017"/>
                  </a:lnTo>
                  <a:lnTo>
                    <a:pt x="132" y="16719"/>
                  </a:lnTo>
                  <a:lnTo>
                    <a:pt x="89" y="16807"/>
                  </a:lnTo>
                  <a:lnTo>
                    <a:pt x="1" y="17158"/>
                  </a:lnTo>
                  <a:lnTo>
                    <a:pt x="1" y="17246"/>
                  </a:lnTo>
                  <a:lnTo>
                    <a:pt x="132" y="17685"/>
                  </a:lnTo>
                  <a:lnTo>
                    <a:pt x="132" y="17772"/>
                  </a:lnTo>
                  <a:lnTo>
                    <a:pt x="3292" y="22643"/>
                  </a:lnTo>
                  <a:lnTo>
                    <a:pt x="4038" y="24135"/>
                  </a:lnTo>
                  <a:lnTo>
                    <a:pt x="4213" y="25144"/>
                  </a:lnTo>
                  <a:lnTo>
                    <a:pt x="4082" y="25715"/>
                  </a:lnTo>
                  <a:lnTo>
                    <a:pt x="3511" y="26417"/>
                  </a:lnTo>
                  <a:lnTo>
                    <a:pt x="3511" y="26461"/>
                  </a:lnTo>
                  <a:lnTo>
                    <a:pt x="2151" y="29489"/>
                  </a:lnTo>
                  <a:lnTo>
                    <a:pt x="2107" y="29532"/>
                  </a:lnTo>
                  <a:lnTo>
                    <a:pt x="2151" y="29620"/>
                  </a:lnTo>
                  <a:lnTo>
                    <a:pt x="2151" y="29664"/>
                  </a:lnTo>
                  <a:lnTo>
                    <a:pt x="2239" y="29708"/>
                  </a:lnTo>
                  <a:lnTo>
                    <a:pt x="2370" y="29708"/>
                  </a:lnTo>
                  <a:lnTo>
                    <a:pt x="2458" y="29620"/>
                  </a:lnTo>
                  <a:lnTo>
                    <a:pt x="3818" y="26592"/>
                  </a:lnTo>
                  <a:lnTo>
                    <a:pt x="4389" y="25934"/>
                  </a:lnTo>
                  <a:lnTo>
                    <a:pt x="4389" y="25846"/>
                  </a:lnTo>
                  <a:lnTo>
                    <a:pt x="4564" y="25188"/>
                  </a:lnTo>
                  <a:lnTo>
                    <a:pt x="4564" y="25101"/>
                  </a:lnTo>
                  <a:lnTo>
                    <a:pt x="4389" y="24047"/>
                  </a:lnTo>
                  <a:lnTo>
                    <a:pt x="4345" y="23960"/>
                  </a:lnTo>
                  <a:lnTo>
                    <a:pt x="3599" y="22468"/>
                  </a:lnTo>
                  <a:lnTo>
                    <a:pt x="3599" y="22424"/>
                  </a:lnTo>
                  <a:lnTo>
                    <a:pt x="440" y="17597"/>
                  </a:lnTo>
                  <a:lnTo>
                    <a:pt x="352" y="17202"/>
                  </a:lnTo>
                  <a:lnTo>
                    <a:pt x="440" y="16939"/>
                  </a:lnTo>
                  <a:lnTo>
                    <a:pt x="966" y="16281"/>
                  </a:lnTo>
                  <a:lnTo>
                    <a:pt x="2414" y="14833"/>
                  </a:lnTo>
                  <a:lnTo>
                    <a:pt x="6100" y="11849"/>
                  </a:lnTo>
                  <a:lnTo>
                    <a:pt x="8338" y="10532"/>
                  </a:lnTo>
                  <a:lnTo>
                    <a:pt x="9479" y="9874"/>
                  </a:lnTo>
                  <a:lnTo>
                    <a:pt x="10576" y="9260"/>
                  </a:lnTo>
                  <a:lnTo>
                    <a:pt x="12858" y="8119"/>
                  </a:lnTo>
                  <a:lnTo>
                    <a:pt x="15183" y="7022"/>
                  </a:lnTo>
                  <a:lnTo>
                    <a:pt x="17465" y="6013"/>
                  </a:lnTo>
                  <a:lnTo>
                    <a:pt x="19440" y="5135"/>
                  </a:lnTo>
                  <a:lnTo>
                    <a:pt x="21414" y="4213"/>
                  </a:lnTo>
                  <a:lnTo>
                    <a:pt x="23345" y="3248"/>
                  </a:lnTo>
                  <a:lnTo>
                    <a:pt x="25276" y="2239"/>
                  </a:lnTo>
                  <a:lnTo>
                    <a:pt x="28435" y="352"/>
                  </a:lnTo>
                  <a:lnTo>
                    <a:pt x="28523" y="308"/>
                  </a:lnTo>
                  <a:lnTo>
                    <a:pt x="28523" y="220"/>
                  </a:lnTo>
                  <a:lnTo>
                    <a:pt x="28523" y="176"/>
                  </a:lnTo>
                  <a:lnTo>
                    <a:pt x="28523" y="89"/>
                  </a:lnTo>
                  <a:lnTo>
                    <a:pt x="28479" y="45"/>
                  </a:lnTo>
                  <a:lnTo>
                    <a:pt x="28391"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 name="Google Shape;1508;p17"/>
            <p:cNvSpPr/>
            <p:nvPr/>
          </p:nvSpPr>
          <p:spPr>
            <a:xfrm>
              <a:off x="1438250" y="2649600"/>
              <a:ext cx="150300" cy="318150"/>
            </a:xfrm>
            <a:custGeom>
              <a:rect b="b" l="l" r="r" t="t"/>
              <a:pathLst>
                <a:path extrusionOk="0" h="12726" w="6012">
                  <a:moveTo>
                    <a:pt x="5836" y="1"/>
                  </a:moveTo>
                  <a:lnTo>
                    <a:pt x="5749" y="45"/>
                  </a:lnTo>
                  <a:lnTo>
                    <a:pt x="2677" y="2239"/>
                  </a:lnTo>
                  <a:lnTo>
                    <a:pt x="1799" y="3028"/>
                  </a:lnTo>
                  <a:lnTo>
                    <a:pt x="1756" y="3072"/>
                  </a:lnTo>
                  <a:lnTo>
                    <a:pt x="1712" y="3160"/>
                  </a:lnTo>
                  <a:lnTo>
                    <a:pt x="1931" y="4476"/>
                  </a:lnTo>
                  <a:lnTo>
                    <a:pt x="2809" y="7767"/>
                  </a:lnTo>
                  <a:lnTo>
                    <a:pt x="3072" y="9303"/>
                  </a:lnTo>
                  <a:lnTo>
                    <a:pt x="3028" y="10269"/>
                  </a:lnTo>
                  <a:lnTo>
                    <a:pt x="2809" y="10664"/>
                  </a:lnTo>
                  <a:lnTo>
                    <a:pt x="702" y="11936"/>
                  </a:lnTo>
                  <a:lnTo>
                    <a:pt x="88" y="12419"/>
                  </a:lnTo>
                  <a:lnTo>
                    <a:pt x="44" y="12463"/>
                  </a:lnTo>
                  <a:lnTo>
                    <a:pt x="0" y="12550"/>
                  </a:lnTo>
                  <a:lnTo>
                    <a:pt x="0" y="12594"/>
                  </a:lnTo>
                  <a:lnTo>
                    <a:pt x="44" y="12682"/>
                  </a:lnTo>
                  <a:lnTo>
                    <a:pt x="88" y="12726"/>
                  </a:lnTo>
                  <a:lnTo>
                    <a:pt x="176" y="12726"/>
                  </a:lnTo>
                  <a:lnTo>
                    <a:pt x="264" y="12682"/>
                  </a:lnTo>
                  <a:lnTo>
                    <a:pt x="922" y="12243"/>
                  </a:lnTo>
                  <a:lnTo>
                    <a:pt x="3028" y="10971"/>
                  </a:lnTo>
                  <a:lnTo>
                    <a:pt x="3116" y="10883"/>
                  </a:lnTo>
                  <a:lnTo>
                    <a:pt x="3379" y="10400"/>
                  </a:lnTo>
                  <a:lnTo>
                    <a:pt x="3379" y="10313"/>
                  </a:lnTo>
                  <a:lnTo>
                    <a:pt x="3423" y="9303"/>
                  </a:lnTo>
                  <a:lnTo>
                    <a:pt x="3423" y="9259"/>
                  </a:lnTo>
                  <a:lnTo>
                    <a:pt x="3160" y="7724"/>
                  </a:lnTo>
                  <a:lnTo>
                    <a:pt x="2282" y="4433"/>
                  </a:lnTo>
                  <a:lnTo>
                    <a:pt x="2107" y="3204"/>
                  </a:lnTo>
                  <a:lnTo>
                    <a:pt x="2896" y="2502"/>
                  </a:lnTo>
                  <a:lnTo>
                    <a:pt x="5968" y="308"/>
                  </a:lnTo>
                  <a:lnTo>
                    <a:pt x="6012" y="264"/>
                  </a:lnTo>
                  <a:lnTo>
                    <a:pt x="6012" y="220"/>
                  </a:lnTo>
                  <a:lnTo>
                    <a:pt x="6012" y="132"/>
                  </a:lnTo>
                  <a:lnTo>
                    <a:pt x="6012" y="88"/>
                  </a:lnTo>
                  <a:lnTo>
                    <a:pt x="5968" y="45"/>
                  </a:lnTo>
                  <a:lnTo>
                    <a:pt x="5880"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 name="Google Shape;1509;p17"/>
            <p:cNvSpPr/>
            <p:nvPr/>
          </p:nvSpPr>
          <p:spPr>
            <a:xfrm>
              <a:off x="812950" y="2979800"/>
              <a:ext cx="295125" cy="758050"/>
            </a:xfrm>
            <a:custGeom>
              <a:rect b="b" l="l" r="r" t="t"/>
              <a:pathLst>
                <a:path extrusionOk="0" h="30322" w="11805">
                  <a:moveTo>
                    <a:pt x="88" y="1"/>
                  </a:moveTo>
                  <a:lnTo>
                    <a:pt x="44" y="88"/>
                  </a:lnTo>
                  <a:lnTo>
                    <a:pt x="0" y="132"/>
                  </a:lnTo>
                  <a:lnTo>
                    <a:pt x="0" y="220"/>
                  </a:lnTo>
                  <a:lnTo>
                    <a:pt x="395" y="1580"/>
                  </a:lnTo>
                  <a:lnTo>
                    <a:pt x="790" y="3906"/>
                  </a:lnTo>
                  <a:lnTo>
                    <a:pt x="1010" y="6495"/>
                  </a:lnTo>
                  <a:lnTo>
                    <a:pt x="1054" y="6539"/>
                  </a:lnTo>
                  <a:lnTo>
                    <a:pt x="1317" y="7373"/>
                  </a:lnTo>
                  <a:lnTo>
                    <a:pt x="1361" y="7460"/>
                  </a:lnTo>
                  <a:lnTo>
                    <a:pt x="4739" y="10707"/>
                  </a:lnTo>
                  <a:lnTo>
                    <a:pt x="7855" y="13735"/>
                  </a:lnTo>
                  <a:lnTo>
                    <a:pt x="8469" y="14481"/>
                  </a:lnTo>
                  <a:lnTo>
                    <a:pt x="9435" y="18255"/>
                  </a:lnTo>
                  <a:lnTo>
                    <a:pt x="9435" y="18299"/>
                  </a:lnTo>
                  <a:lnTo>
                    <a:pt x="10093" y="19747"/>
                  </a:lnTo>
                  <a:lnTo>
                    <a:pt x="9917" y="23257"/>
                  </a:lnTo>
                  <a:lnTo>
                    <a:pt x="9917" y="23345"/>
                  </a:lnTo>
                  <a:lnTo>
                    <a:pt x="11102" y="26153"/>
                  </a:lnTo>
                  <a:lnTo>
                    <a:pt x="11453" y="30190"/>
                  </a:lnTo>
                  <a:lnTo>
                    <a:pt x="11497" y="30278"/>
                  </a:lnTo>
                  <a:lnTo>
                    <a:pt x="11629" y="30322"/>
                  </a:lnTo>
                  <a:lnTo>
                    <a:pt x="11716" y="30322"/>
                  </a:lnTo>
                  <a:lnTo>
                    <a:pt x="11760" y="30278"/>
                  </a:lnTo>
                  <a:lnTo>
                    <a:pt x="11804" y="30190"/>
                  </a:lnTo>
                  <a:lnTo>
                    <a:pt x="11804" y="30146"/>
                  </a:lnTo>
                  <a:lnTo>
                    <a:pt x="11453" y="26109"/>
                  </a:lnTo>
                  <a:lnTo>
                    <a:pt x="11453" y="26022"/>
                  </a:lnTo>
                  <a:lnTo>
                    <a:pt x="10268" y="23257"/>
                  </a:lnTo>
                  <a:lnTo>
                    <a:pt x="10444" y="19703"/>
                  </a:lnTo>
                  <a:lnTo>
                    <a:pt x="10444" y="19615"/>
                  </a:lnTo>
                  <a:lnTo>
                    <a:pt x="9742" y="18123"/>
                  </a:lnTo>
                  <a:lnTo>
                    <a:pt x="8777" y="14350"/>
                  </a:lnTo>
                  <a:lnTo>
                    <a:pt x="8733" y="14306"/>
                  </a:lnTo>
                  <a:lnTo>
                    <a:pt x="8118" y="13516"/>
                  </a:lnTo>
                  <a:lnTo>
                    <a:pt x="8118" y="13472"/>
                  </a:lnTo>
                  <a:lnTo>
                    <a:pt x="4959" y="10444"/>
                  </a:lnTo>
                  <a:lnTo>
                    <a:pt x="1624" y="7241"/>
                  </a:lnTo>
                  <a:lnTo>
                    <a:pt x="1361" y="6451"/>
                  </a:lnTo>
                  <a:lnTo>
                    <a:pt x="1097" y="3862"/>
                  </a:lnTo>
                  <a:lnTo>
                    <a:pt x="746" y="1493"/>
                  </a:lnTo>
                  <a:lnTo>
                    <a:pt x="351" y="132"/>
                  </a:lnTo>
                  <a:lnTo>
                    <a:pt x="308" y="45"/>
                  </a:lnTo>
                  <a:lnTo>
                    <a:pt x="264"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 name="Google Shape;1510;p17"/>
            <p:cNvSpPr/>
            <p:nvPr/>
          </p:nvSpPr>
          <p:spPr>
            <a:xfrm>
              <a:off x="752600" y="2734075"/>
              <a:ext cx="357675" cy="1117875"/>
            </a:xfrm>
            <a:custGeom>
              <a:rect b="b" l="l" r="r" t="t"/>
              <a:pathLst>
                <a:path extrusionOk="0" h="44715" w="14307">
                  <a:moveTo>
                    <a:pt x="2590" y="0"/>
                  </a:moveTo>
                  <a:lnTo>
                    <a:pt x="1274" y="395"/>
                  </a:lnTo>
                  <a:lnTo>
                    <a:pt x="1142" y="483"/>
                  </a:lnTo>
                  <a:lnTo>
                    <a:pt x="133" y="2151"/>
                  </a:lnTo>
                  <a:lnTo>
                    <a:pt x="133" y="2238"/>
                  </a:lnTo>
                  <a:lnTo>
                    <a:pt x="1" y="4257"/>
                  </a:lnTo>
                  <a:lnTo>
                    <a:pt x="1" y="4301"/>
                  </a:lnTo>
                  <a:lnTo>
                    <a:pt x="133" y="6846"/>
                  </a:lnTo>
                  <a:lnTo>
                    <a:pt x="133" y="6890"/>
                  </a:lnTo>
                  <a:lnTo>
                    <a:pt x="1054" y="9874"/>
                  </a:lnTo>
                  <a:lnTo>
                    <a:pt x="1800" y="12989"/>
                  </a:lnTo>
                  <a:lnTo>
                    <a:pt x="2195" y="15227"/>
                  </a:lnTo>
                  <a:lnTo>
                    <a:pt x="2458" y="17245"/>
                  </a:lnTo>
                  <a:lnTo>
                    <a:pt x="3029" y="19878"/>
                  </a:lnTo>
                  <a:lnTo>
                    <a:pt x="3424" y="21151"/>
                  </a:lnTo>
                  <a:lnTo>
                    <a:pt x="3424" y="21239"/>
                  </a:lnTo>
                  <a:lnTo>
                    <a:pt x="4257" y="22379"/>
                  </a:lnTo>
                  <a:lnTo>
                    <a:pt x="4257" y="22423"/>
                  </a:lnTo>
                  <a:lnTo>
                    <a:pt x="5486" y="23740"/>
                  </a:lnTo>
                  <a:lnTo>
                    <a:pt x="6144" y="25407"/>
                  </a:lnTo>
                  <a:lnTo>
                    <a:pt x="6188" y="25407"/>
                  </a:lnTo>
                  <a:lnTo>
                    <a:pt x="7680" y="27557"/>
                  </a:lnTo>
                  <a:lnTo>
                    <a:pt x="8689" y="29181"/>
                  </a:lnTo>
                  <a:lnTo>
                    <a:pt x="9084" y="30190"/>
                  </a:lnTo>
                  <a:lnTo>
                    <a:pt x="9084" y="32121"/>
                  </a:lnTo>
                  <a:lnTo>
                    <a:pt x="9084" y="32165"/>
                  </a:lnTo>
                  <a:lnTo>
                    <a:pt x="9304" y="32998"/>
                  </a:lnTo>
                  <a:lnTo>
                    <a:pt x="9304" y="33042"/>
                  </a:lnTo>
                  <a:lnTo>
                    <a:pt x="10488" y="35368"/>
                  </a:lnTo>
                  <a:lnTo>
                    <a:pt x="10532" y="35368"/>
                  </a:lnTo>
                  <a:lnTo>
                    <a:pt x="11585" y="36992"/>
                  </a:lnTo>
                  <a:lnTo>
                    <a:pt x="12551" y="39317"/>
                  </a:lnTo>
                  <a:lnTo>
                    <a:pt x="13560" y="41555"/>
                  </a:lnTo>
                  <a:lnTo>
                    <a:pt x="13955" y="43179"/>
                  </a:lnTo>
                  <a:lnTo>
                    <a:pt x="13955" y="44276"/>
                  </a:lnTo>
                  <a:lnTo>
                    <a:pt x="13955" y="44495"/>
                  </a:lnTo>
                  <a:lnTo>
                    <a:pt x="13955" y="44583"/>
                  </a:lnTo>
                  <a:lnTo>
                    <a:pt x="13955" y="44627"/>
                  </a:lnTo>
                  <a:lnTo>
                    <a:pt x="14043" y="44671"/>
                  </a:lnTo>
                  <a:lnTo>
                    <a:pt x="14087" y="44715"/>
                  </a:lnTo>
                  <a:lnTo>
                    <a:pt x="14130" y="44715"/>
                  </a:lnTo>
                  <a:lnTo>
                    <a:pt x="14218" y="44671"/>
                  </a:lnTo>
                  <a:lnTo>
                    <a:pt x="14306" y="44539"/>
                  </a:lnTo>
                  <a:lnTo>
                    <a:pt x="14306" y="44320"/>
                  </a:lnTo>
                  <a:lnTo>
                    <a:pt x="14306" y="44276"/>
                  </a:lnTo>
                  <a:lnTo>
                    <a:pt x="14306" y="43135"/>
                  </a:lnTo>
                  <a:lnTo>
                    <a:pt x="14306" y="43091"/>
                  </a:lnTo>
                  <a:lnTo>
                    <a:pt x="13911" y="41467"/>
                  </a:lnTo>
                  <a:lnTo>
                    <a:pt x="13867" y="41423"/>
                  </a:lnTo>
                  <a:lnTo>
                    <a:pt x="12858" y="39186"/>
                  </a:lnTo>
                  <a:lnTo>
                    <a:pt x="11893" y="36860"/>
                  </a:lnTo>
                  <a:lnTo>
                    <a:pt x="11893" y="36816"/>
                  </a:lnTo>
                  <a:lnTo>
                    <a:pt x="10796" y="35192"/>
                  </a:lnTo>
                  <a:lnTo>
                    <a:pt x="9611" y="32911"/>
                  </a:lnTo>
                  <a:lnTo>
                    <a:pt x="9435" y="32077"/>
                  </a:lnTo>
                  <a:lnTo>
                    <a:pt x="9435" y="30146"/>
                  </a:lnTo>
                  <a:lnTo>
                    <a:pt x="9435" y="30058"/>
                  </a:lnTo>
                  <a:lnTo>
                    <a:pt x="9040" y="29049"/>
                  </a:lnTo>
                  <a:lnTo>
                    <a:pt x="8996" y="29005"/>
                  </a:lnTo>
                  <a:lnTo>
                    <a:pt x="7987" y="27338"/>
                  </a:lnTo>
                  <a:lnTo>
                    <a:pt x="6495" y="25232"/>
                  </a:lnTo>
                  <a:lnTo>
                    <a:pt x="5793" y="23564"/>
                  </a:lnTo>
                  <a:lnTo>
                    <a:pt x="5749" y="23520"/>
                  </a:lnTo>
                  <a:lnTo>
                    <a:pt x="4521" y="22160"/>
                  </a:lnTo>
                  <a:lnTo>
                    <a:pt x="3731" y="21063"/>
                  </a:lnTo>
                  <a:lnTo>
                    <a:pt x="3380" y="19790"/>
                  </a:lnTo>
                  <a:lnTo>
                    <a:pt x="2809" y="17202"/>
                  </a:lnTo>
                  <a:lnTo>
                    <a:pt x="2546" y="15183"/>
                  </a:lnTo>
                  <a:lnTo>
                    <a:pt x="2107" y="12901"/>
                  </a:lnTo>
                  <a:lnTo>
                    <a:pt x="1405" y="9786"/>
                  </a:lnTo>
                  <a:lnTo>
                    <a:pt x="484" y="6802"/>
                  </a:lnTo>
                  <a:lnTo>
                    <a:pt x="352" y="4257"/>
                  </a:lnTo>
                  <a:lnTo>
                    <a:pt x="484" y="2282"/>
                  </a:lnTo>
                  <a:lnTo>
                    <a:pt x="1405" y="703"/>
                  </a:lnTo>
                  <a:lnTo>
                    <a:pt x="2678" y="352"/>
                  </a:lnTo>
                  <a:lnTo>
                    <a:pt x="2722" y="308"/>
                  </a:lnTo>
                  <a:lnTo>
                    <a:pt x="2765" y="264"/>
                  </a:lnTo>
                  <a:lnTo>
                    <a:pt x="2809" y="220"/>
                  </a:lnTo>
                  <a:lnTo>
                    <a:pt x="2809" y="132"/>
                  </a:lnTo>
                  <a:lnTo>
                    <a:pt x="2765" y="88"/>
                  </a:lnTo>
                  <a:lnTo>
                    <a:pt x="2722" y="44"/>
                  </a:lnTo>
                  <a:lnTo>
                    <a:pt x="2634"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 name="Google Shape;1511;p17"/>
            <p:cNvSpPr/>
            <p:nvPr/>
          </p:nvSpPr>
          <p:spPr>
            <a:xfrm>
              <a:off x="699950" y="2628750"/>
              <a:ext cx="400450" cy="1287925"/>
            </a:xfrm>
            <a:custGeom>
              <a:rect b="b" l="l" r="r" t="t"/>
              <a:pathLst>
                <a:path extrusionOk="0" h="51517" w="16018">
                  <a:moveTo>
                    <a:pt x="11848" y="1"/>
                  </a:moveTo>
                  <a:lnTo>
                    <a:pt x="9918" y="1010"/>
                  </a:lnTo>
                  <a:lnTo>
                    <a:pt x="7636" y="1844"/>
                  </a:lnTo>
                  <a:lnTo>
                    <a:pt x="5574" y="2546"/>
                  </a:lnTo>
                  <a:lnTo>
                    <a:pt x="2765" y="3204"/>
                  </a:lnTo>
                  <a:lnTo>
                    <a:pt x="352" y="3994"/>
                  </a:lnTo>
                  <a:lnTo>
                    <a:pt x="264" y="4082"/>
                  </a:lnTo>
                  <a:lnTo>
                    <a:pt x="220" y="4126"/>
                  </a:lnTo>
                  <a:lnTo>
                    <a:pt x="1" y="5003"/>
                  </a:lnTo>
                  <a:lnTo>
                    <a:pt x="1" y="5047"/>
                  </a:lnTo>
                  <a:lnTo>
                    <a:pt x="88" y="7461"/>
                  </a:lnTo>
                  <a:lnTo>
                    <a:pt x="220" y="9655"/>
                  </a:lnTo>
                  <a:lnTo>
                    <a:pt x="220" y="9699"/>
                  </a:lnTo>
                  <a:lnTo>
                    <a:pt x="1098" y="11849"/>
                  </a:lnTo>
                  <a:lnTo>
                    <a:pt x="1493" y="12990"/>
                  </a:lnTo>
                  <a:lnTo>
                    <a:pt x="1800" y="14174"/>
                  </a:lnTo>
                  <a:lnTo>
                    <a:pt x="2370" y="16544"/>
                  </a:lnTo>
                  <a:lnTo>
                    <a:pt x="2897" y="18957"/>
                  </a:lnTo>
                  <a:lnTo>
                    <a:pt x="3380" y="21371"/>
                  </a:lnTo>
                  <a:lnTo>
                    <a:pt x="3774" y="23477"/>
                  </a:lnTo>
                  <a:lnTo>
                    <a:pt x="4213" y="25539"/>
                  </a:lnTo>
                  <a:lnTo>
                    <a:pt x="4959" y="29576"/>
                  </a:lnTo>
                  <a:lnTo>
                    <a:pt x="5003" y="29664"/>
                  </a:lnTo>
                  <a:lnTo>
                    <a:pt x="6978" y="32911"/>
                  </a:lnTo>
                  <a:lnTo>
                    <a:pt x="7680" y="34315"/>
                  </a:lnTo>
                  <a:lnTo>
                    <a:pt x="7943" y="35851"/>
                  </a:lnTo>
                  <a:lnTo>
                    <a:pt x="7987" y="35895"/>
                  </a:lnTo>
                  <a:lnTo>
                    <a:pt x="8514" y="37211"/>
                  </a:lnTo>
                  <a:lnTo>
                    <a:pt x="8557" y="37255"/>
                  </a:lnTo>
                  <a:lnTo>
                    <a:pt x="9654" y="39230"/>
                  </a:lnTo>
                  <a:lnTo>
                    <a:pt x="11059" y="41292"/>
                  </a:lnTo>
                  <a:lnTo>
                    <a:pt x="11936" y="42697"/>
                  </a:lnTo>
                  <a:lnTo>
                    <a:pt x="12989" y="45022"/>
                  </a:lnTo>
                  <a:lnTo>
                    <a:pt x="13033" y="45022"/>
                  </a:lnTo>
                  <a:lnTo>
                    <a:pt x="15403" y="48620"/>
                  </a:lnTo>
                  <a:lnTo>
                    <a:pt x="15666" y="49279"/>
                  </a:lnTo>
                  <a:lnTo>
                    <a:pt x="15534" y="50814"/>
                  </a:lnTo>
                  <a:lnTo>
                    <a:pt x="15403" y="51297"/>
                  </a:lnTo>
                  <a:lnTo>
                    <a:pt x="15403" y="51385"/>
                  </a:lnTo>
                  <a:lnTo>
                    <a:pt x="15403" y="51429"/>
                  </a:lnTo>
                  <a:lnTo>
                    <a:pt x="15447" y="51473"/>
                  </a:lnTo>
                  <a:lnTo>
                    <a:pt x="15491" y="51516"/>
                  </a:lnTo>
                  <a:lnTo>
                    <a:pt x="15666" y="51516"/>
                  </a:lnTo>
                  <a:lnTo>
                    <a:pt x="15710" y="51429"/>
                  </a:lnTo>
                  <a:lnTo>
                    <a:pt x="15885" y="50902"/>
                  </a:lnTo>
                  <a:lnTo>
                    <a:pt x="15885" y="50858"/>
                  </a:lnTo>
                  <a:lnTo>
                    <a:pt x="16017" y="49235"/>
                  </a:lnTo>
                  <a:lnTo>
                    <a:pt x="16017" y="49147"/>
                  </a:lnTo>
                  <a:lnTo>
                    <a:pt x="15710" y="48445"/>
                  </a:lnTo>
                  <a:lnTo>
                    <a:pt x="15666" y="48445"/>
                  </a:lnTo>
                  <a:lnTo>
                    <a:pt x="13340" y="44847"/>
                  </a:lnTo>
                  <a:lnTo>
                    <a:pt x="12243" y="42521"/>
                  </a:lnTo>
                  <a:lnTo>
                    <a:pt x="11322" y="41073"/>
                  </a:lnTo>
                  <a:lnTo>
                    <a:pt x="9962" y="39054"/>
                  </a:lnTo>
                  <a:lnTo>
                    <a:pt x="8865" y="37080"/>
                  </a:lnTo>
                  <a:lnTo>
                    <a:pt x="8294" y="35763"/>
                  </a:lnTo>
                  <a:lnTo>
                    <a:pt x="8031" y="34228"/>
                  </a:lnTo>
                  <a:lnTo>
                    <a:pt x="8031" y="34184"/>
                  </a:lnTo>
                  <a:lnTo>
                    <a:pt x="7285" y="32736"/>
                  </a:lnTo>
                  <a:lnTo>
                    <a:pt x="5310" y="29489"/>
                  </a:lnTo>
                  <a:lnTo>
                    <a:pt x="4564" y="25495"/>
                  </a:lnTo>
                  <a:lnTo>
                    <a:pt x="4125" y="23389"/>
                  </a:lnTo>
                  <a:lnTo>
                    <a:pt x="3731" y="21327"/>
                  </a:lnTo>
                  <a:lnTo>
                    <a:pt x="3248" y="18913"/>
                  </a:lnTo>
                  <a:lnTo>
                    <a:pt x="2721" y="16456"/>
                  </a:lnTo>
                  <a:lnTo>
                    <a:pt x="2151" y="14087"/>
                  </a:lnTo>
                  <a:lnTo>
                    <a:pt x="1800" y="12902"/>
                  </a:lnTo>
                  <a:lnTo>
                    <a:pt x="1449" y="11717"/>
                  </a:lnTo>
                  <a:lnTo>
                    <a:pt x="571" y="9611"/>
                  </a:lnTo>
                  <a:lnTo>
                    <a:pt x="440" y="7417"/>
                  </a:lnTo>
                  <a:lnTo>
                    <a:pt x="352" y="5091"/>
                  </a:lnTo>
                  <a:lnTo>
                    <a:pt x="571" y="4301"/>
                  </a:lnTo>
                  <a:lnTo>
                    <a:pt x="2853" y="3555"/>
                  </a:lnTo>
                  <a:lnTo>
                    <a:pt x="5705" y="2853"/>
                  </a:lnTo>
                  <a:lnTo>
                    <a:pt x="7768" y="2195"/>
                  </a:lnTo>
                  <a:lnTo>
                    <a:pt x="10049" y="1317"/>
                  </a:lnTo>
                  <a:lnTo>
                    <a:pt x="12024" y="308"/>
                  </a:lnTo>
                  <a:lnTo>
                    <a:pt x="12068" y="264"/>
                  </a:lnTo>
                  <a:lnTo>
                    <a:pt x="12112" y="220"/>
                  </a:lnTo>
                  <a:lnTo>
                    <a:pt x="12112" y="133"/>
                  </a:lnTo>
                  <a:lnTo>
                    <a:pt x="12112" y="89"/>
                  </a:lnTo>
                  <a:lnTo>
                    <a:pt x="12068" y="45"/>
                  </a:lnTo>
                  <a:lnTo>
                    <a:pt x="11980"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 name="Google Shape;1512;p17"/>
            <p:cNvSpPr/>
            <p:nvPr/>
          </p:nvSpPr>
          <p:spPr>
            <a:xfrm>
              <a:off x="651675" y="2566225"/>
              <a:ext cx="432250" cy="1407500"/>
            </a:xfrm>
            <a:custGeom>
              <a:rect b="b" l="l" r="r" t="t"/>
              <a:pathLst>
                <a:path extrusionOk="0" h="56300" w="17290">
                  <a:moveTo>
                    <a:pt x="14745" y="1"/>
                  </a:moveTo>
                  <a:lnTo>
                    <a:pt x="14657" y="45"/>
                  </a:lnTo>
                  <a:lnTo>
                    <a:pt x="12112" y="1756"/>
                  </a:lnTo>
                  <a:lnTo>
                    <a:pt x="9479" y="2809"/>
                  </a:lnTo>
                  <a:lnTo>
                    <a:pt x="7548" y="3511"/>
                  </a:lnTo>
                  <a:lnTo>
                    <a:pt x="4345" y="4301"/>
                  </a:lnTo>
                  <a:lnTo>
                    <a:pt x="4301" y="4301"/>
                  </a:lnTo>
                  <a:lnTo>
                    <a:pt x="2765" y="5179"/>
                  </a:lnTo>
                  <a:lnTo>
                    <a:pt x="2722" y="5179"/>
                  </a:lnTo>
                  <a:lnTo>
                    <a:pt x="879" y="6539"/>
                  </a:lnTo>
                  <a:lnTo>
                    <a:pt x="879" y="6583"/>
                  </a:lnTo>
                  <a:lnTo>
                    <a:pt x="264" y="7153"/>
                  </a:lnTo>
                  <a:lnTo>
                    <a:pt x="220" y="7241"/>
                  </a:lnTo>
                  <a:lnTo>
                    <a:pt x="1" y="7987"/>
                  </a:lnTo>
                  <a:lnTo>
                    <a:pt x="1" y="8031"/>
                  </a:lnTo>
                  <a:lnTo>
                    <a:pt x="133" y="10093"/>
                  </a:lnTo>
                  <a:lnTo>
                    <a:pt x="133" y="10181"/>
                  </a:lnTo>
                  <a:lnTo>
                    <a:pt x="1317" y="12902"/>
                  </a:lnTo>
                  <a:lnTo>
                    <a:pt x="2327" y="16193"/>
                  </a:lnTo>
                  <a:lnTo>
                    <a:pt x="3160" y="20010"/>
                  </a:lnTo>
                  <a:lnTo>
                    <a:pt x="3599" y="22511"/>
                  </a:lnTo>
                  <a:lnTo>
                    <a:pt x="4740" y="27119"/>
                  </a:lnTo>
                  <a:lnTo>
                    <a:pt x="5398" y="30278"/>
                  </a:lnTo>
                  <a:lnTo>
                    <a:pt x="5705" y="32297"/>
                  </a:lnTo>
                  <a:lnTo>
                    <a:pt x="5662" y="34710"/>
                  </a:lnTo>
                  <a:lnTo>
                    <a:pt x="5749" y="35719"/>
                  </a:lnTo>
                  <a:lnTo>
                    <a:pt x="5749" y="35763"/>
                  </a:lnTo>
                  <a:lnTo>
                    <a:pt x="6671" y="37913"/>
                  </a:lnTo>
                  <a:lnTo>
                    <a:pt x="7768" y="40020"/>
                  </a:lnTo>
                  <a:lnTo>
                    <a:pt x="9172" y="42082"/>
                  </a:lnTo>
                  <a:lnTo>
                    <a:pt x="10445" y="44013"/>
                  </a:lnTo>
                  <a:lnTo>
                    <a:pt x="11761" y="45900"/>
                  </a:lnTo>
                  <a:lnTo>
                    <a:pt x="12726" y="47830"/>
                  </a:lnTo>
                  <a:lnTo>
                    <a:pt x="12726" y="47874"/>
                  </a:lnTo>
                  <a:lnTo>
                    <a:pt x="13999" y="49849"/>
                  </a:lnTo>
                  <a:lnTo>
                    <a:pt x="15315" y="51736"/>
                  </a:lnTo>
                  <a:lnTo>
                    <a:pt x="16632" y="53535"/>
                  </a:lnTo>
                  <a:lnTo>
                    <a:pt x="16939" y="54105"/>
                  </a:lnTo>
                  <a:lnTo>
                    <a:pt x="16939" y="54544"/>
                  </a:lnTo>
                  <a:lnTo>
                    <a:pt x="16325" y="55948"/>
                  </a:lnTo>
                  <a:lnTo>
                    <a:pt x="16325" y="55992"/>
                  </a:lnTo>
                  <a:lnTo>
                    <a:pt x="16281" y="56080"/>
                  </a:lnTo>
                  <a:lnTo>
                    <a:pt x="16281" y="56168"/>
                  </a:lnTo>
                  <a:lnTo>
                    <a:pt x="16325" y="56211"/>
                  </a:lnTo>
                  <a:lnTo>
                    <a:pt x="16368" y="56255"/>
                  </a:lnTo>
                  <a:lnTo>
                    <a:pt x="16412" y="56299"/>
                  </a:lnTo>
                  <a:lnTo>
                    <a:pt x="16456" y="56299"/>
                  </a:lnTo>
                  <a:lnTo>
                    <a:pt x="16544" y="56255"/>
                  </a:lnTo>
                  <a:lnTo>
                    <a:pt x="16632" y="56168"/>
                  </a:lnTo>
                  <a:lnTo>
                    <a:pt x="16632" y="56080"/>
                  </a:lnTo>
                  <a:lnTo>
                    <a:pt x="17246" y="54676"/>
                  </a:lnTo>
                  <a:lnTo>
                    <a:pt x="17290" y="54588"/>
                  </a:lnTo>
                  <a:lnTo>
                    <a:pt x="17290" y="54061"/>
                  </a:lnTo>
                  <a:lnTo>
                    <a:pt x="17290" y="53974"/>
                  </a:lnTo>
                  <a:lnTo>
                    <a:pt x="16895" y="53359"/>
                  </a:lnTo>
                  <a:lnTo>
                    <a:pt x="15579" y="51560"/>
                  </a:lnTo>
                  <a:lnTo>
                    <a:pt x="14306" y="49673"/>
                  </a:lnTo>
                  <a:lnTo>
                    <a:pt x="13033" y="47699"/>
                  </a:lnTo>
                  <a:lnTo>
                    <a:pt x="12068" y="45724"/>
                  </a:lnTo>
                  <a:lnTo>
                    <a:pt x="10752" y="43837"/>
                  </a:lnTo>
                  <a:lnTo>
                    <a:pt x="9435" y="41906"/>
                  </a:lnTo>
                  <a:lnTo>
                    <a:pt x="8075" y="39844"/>
                  </a:lnTo>
                  <a:lnTo>
                    <a:pt x="6978" y="37782"/>
                  </a:lnTo>
                  <a:lnTo>
                    <a:pt x="6100" y="35632"/>
                  </a:lnTo>
                  <a:lnTo>
                    <a:pt x="6013" y="34710"/>
                  </a:lnTo>
                  <a:lnTo>
                    <a:pt x="6056" y="32253"/>
                  </a:lnTo>
                  <a:lnTo>
                    <a:pt x="5749" y="30234"/>
                  </a:lnTo>
                  <a:lnTo>
                    <a:pt x="5091" y="27031"/>
                  </a:lnTo>
                  <a:lnTo>
                    <a:pt x="3950" y="22468"/>
                  </a:lnTo>
                  <a:lnTo>
                    <a:pt x="3468" y="19922"/>
                  </a:lnTo>
                  <a:lnTo>
                    <a:pt x="2678" y="16105"/>
                  </a:lnTo>
                  <a:lnTo>
                    <a:pt x="1668" y="12770"/>
                  </a:lnTo>
                  <a:lnTo>
                    <a:pt x="484" y="10049"/>
                  </a:lnTo>
                  <a:lnTo>
                    <a:pt x="352" y="8031"/>
                  </a:lnTo>
                  <a:lnTo>
                    <a:pt x="571" y="7373"/>
                  </a:lnTo>
                  <a:lnTo>
                    <a:pt x="1098" y="6802"/>
                  </a:lnTo>
                  <a:lnTo>
                    <a:pt x="2941" y="5486"/>
                  </a:lnTo>
                  <a:lnTo>
                    <a:pt x="4433" y="4652"/>
                  </a:lnTo>
                  <a:lnTo>
                    <a:pt x="7636" y="3818"/>
                  </a:lnTo>
                  <a:lnTo>
                    <a:pt x="9611" y="3160"/>
                  </a:lnTo>
                  <a:lnTo>
                    <a:pt x="12244" y="2063"/>
                  </a:lnTo>
                  <a:lnTo>
                    <a:pt x="12288" y="2019"/>
                  </a:lnTo>
                  <a:lnTo>
                    <a:pt x="14876" y="352"/>
                  </a:lnTo>
                  <a:lnTo>
                    <a:pt x="14920" y="308"/>
                  </a:lnTo>
                  <a:lnTo>
                    <a:pt x="14920" y="220"/>
                  </a:lnTo>
                  <a:lnTo>
                    <a:pt x="14920" y="176"/>
                  </a:lnTo>
                  <a:lnTo>
                    <a:pt x="14920" y="89"/>
                  </a:lnTo>
                  <a:lnTo>
                    <a:pt x="14876" y="45"/>
                  </a:lnTo>
                  <a:lnTo>
                    <a:pt x="14789"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 name="Google Shape;1513;p17"/>
            <p:cNvSpPr/>
            <p:nvPr/>
          </p:nvSpPr>
          <p:spPr>
            <a:xfrm>
              <a:off x="591350" y="2376450"/>
              <a:ext cx="593500" cy="1676250"/>
            </a:xfrm>
            <a:custGeom>
              <a:rect b="b" l="l" r="r" t="t"/>
              <a:pathLst>
                <a:path extrusionOk="0" h="67050" w="23740">
                  <a:moveTo>
                    <a:pt x="23477" y="0"/>
                  </a:moveTo>
                  <a:lnTo>
                    <a:pt x="19571" y="2370"/>
                  </a:lnTo>
                  <a:lnTo>
                    <a:pt x="17641" y="3730"/>
                  </a:lnTo>
                  <a:lnTo>
                    <a:pt x="15490" y="5222"/>
                  </a:lnTo>
                  <a:lnTo>
                    <a:pt x="13779" y="6363"/>
                  </a:lnTo>
                  <a:lnTo>
                    <a:pt x="11629" y="7285"/>
                  </a:lnTo>
                  <a:lnTo>
                    <a:pt x="8821" y="8338"/>
                  </a:lnTo>
                  <a:lnTo>
                    <a:pt x="7724" y="8777"/>
                  </a:lnTo>
                  <a:lnTo>
                    <a:pt x="6978" y="8908"/>
                  </a:lnTo>
                  <a:lnTo>
                    <a:pt x="6890" y="8952"/>
                  </a:lnTo>
                  <a:lnTo>
                    <a:pt x="3818" y="11541"/>
                  </a:lnTo>
                  <a:lnTo>
                    <a:pt x="2019" y="13121"/>
                  </a:lnTo>
                  <a:lnTo>
                    <a:pt x="2019" y="13165"/>
                  </a:lnTo>
                  <a:lnTo>
                    <a:pt x="703" y="14657"/>
                  </a:lnTo>
                  <a:lnTo>
                    <a:pt x="659" y="14700"/>
                  </a:lnTo>
                  <a:lnTo>
                    <a:pt x="88" y="15754"/>
                  </a:lnTo>
                  <a:lnTo>
                    <a:pt x="44" y="15797"/>
                  </a:lnTo>
                  <a:lnTo>
                    <a:pt x="1" y="16324"/>
                  </a:lnTo>
                  <a:lnTo>
                    <a:pt x="1" y="16412"/>
                  </a:lnTo>
                  <a:lnTo>
                    <a:pt x="1054" y="19176"/>
                  </a:lnTo>
                  <a:lnTo>
                    <a:pt x="1580" y="21282"/>
                  </a:lnTo>
                  <a:lnTo>
                    <a:pt x="2238" y="25100"/>
                  </a:lnTo>
                  <a:lnTo>
                    <a:pt x="2677" y="27513"/>
                  </a:lnTo>
                  <a:lnTo>
                    <a:pt x="3116" y="29795"/>
                  </a:lnTo>
                  <a:lnTo>
                    <a:pt x="3116" y="29839"/>
                  </a:lnTo>
                  <a:lnTo>
                    <a:pt x="4169" y="33174"/>
                  </a:lnTo>
                  <a:lnTo>
                    <a:pt x="5091" y="36114"/>
                  </a:lnTo>
                  <a:lnTo>
                    <a:pt x="5661" y="38878"/>
                  </a:lnTo>
                  <a:lnTo>
                    <a:pt x="5968" y="41029"/>
                  </a:lnTo>
                  <a:lnTo>
                    <a:pt x="5793" y="43837"/>
                  </a:lnTo>
                  <a:lnTo>
                    <a:pt x="5793" y="45899"/>
                  </a:lnTo>
                  <a:lnTo>
                    <a:pt x="5837" y="45899"/>
                  </a:lnTo>
                  <a:lnTo>
                    <a:pt x="6100" y="47918"/>
                  </a:lnTo>
                  <a:lnTo>
                    <a:pt x="6495" y="49761"/>
                  </a:lnTo>
                  <a:lnTo>
                    <a:pt x="6539" y="49805"/>
                  </a:lnTo>
                  <a:lnTo>
                    <a:pt x="7065" y="50902"/>
                  </a:lnTo>
                  <a:lnTo>
                    <a:pt x="7065" y="50946"/>
                  </a:lnTo>
                  <a:lnTo>
                    <a:pt x="8689" y="53271"/>
                  </a:lnTo>
                  <a:lnTo>
                    <a:pt x="9918" y="54939"/>
                  </a:lnTo>
                  <a:lnTo>
                    <a:pt x="12024" y="58230"/>
                  </a:lnTo>
                  <a:lnTo>
                    <a:pt x="13603" y="60292"/>
                  </a:lnTo>
                  <a:lnTo>
                    <a:pt x="15403" y="62837"/>
                  </a:lnTo>
                  <a:lnTo>
                    <a:pt x="16543" y="64768"/>
                  </a:lnTo>
                  <a:lnTo>
                    <a:pt x="16675" y="65426"/>
                  </a:lnTo>
                  <a:lnTo>
                    <a:pt x="16149" y="66786"/>
                  </a:lnTo>
                  <a:lnTo>
                    <a:pt x="16149" y="66874"/>
                  </a:lnTo>
                  <a:lnTo>
                    <a:pt x="16149" y="66918"/>
                  </a:lnTo>
                  <a:lnTo>
                    <a:pt x="16192" y="67006"/>
                  </a:lnTo>
                  <a:lnTo>
                    <a:pt x="16236" y="67050"/>
                  </a:lnTo>
                  <a:lnTo>
                    <a:pt x="16324" y="67050"/>
                  </a:lnTo>
                  <a:lnTo>
                    <a:pt x="16412" y="67006"/>
                  </a:lnTo>
                  <a:lnTo>
                    <a:pt x="16456" y="66918"/>
                  </a:lnTo>
                  <a:lnTo>
                    <a:pt x="17026" y="65470"/>
                  </a:lnTo>
                  <a:lnTo>
                    <a:pt x="17026" y="65382"/>
                  </a:lnTo>
                  <a:lnTo>
                    <a:pt x="16851" y="64680"/>
                  </a:lnTo>
                  <a:lnTo>
                    <a:pt x="16851" y="64636"/>
                  </a:lnTo>
                  <a:lnTo>
                    <a:pt x="15710" y="62662"/>
                  </a:lnTo>
                  <a:lnTo>
                    <a:pt x="15710" y="62618"/>
                  </a:lnTo>
                  <a:lnTo>
                    <a:pt x="13867" y="60073"/>
                  </a:lnTo>
                  <a:lnTo>
                    <a:pt x="12331" y="58010"/>
                  </a:lnTo>
                  <a:lnTo>
                    <a:pt x="10225" y="54719"/>
                  </a:lnTo>
                  <a:lnTo>
                    <a:pt x="8996" y="53052"/>
                  </a:lnTo>
                  <a:lnTo>
                    <a:pt x="7372" y="50770"/>
                  </a:lnTo>
                  <a:lnTo>
                    <a:pt x="6846" y="49673"/>
                  </a:lnTo>
                  <a:lnTo>
                    <a:pt x="6451" y="47830"/>
                  </a:lnTo>
                  <a:lnTo>
                    <a:pt x="6144" y="45855"/>
                  </a:lnTo>
                  <a:lnTo>
                    <a:pt x="6144" y="43837"/>
                  </a:lnTo>
                  <a:lnTo>
                    <a:pt x="6319" y="41029"/>
                  </a:lnTo>
                  <a:lnTo>
                    <a:pt x="6012" y="38835"/>
                  </a:lnTo>
                  <a:lnTo>
                    <a:pt x="5398" y="36026"/>
                  </a:lnTo>
                  <a:lnTo>
                    <a:pt x="4520" y="33086"/>
                  </a:lnTo>
                  <a:lnTo>
                    <a:pt x="3467" y="29751"/>
                  </a:lnTo>
                  <a:lnTo>
                    <a:pt x="3028" y="27470"/>
                  </a:lnTo>
                  <a:lnTo>
                    <a:pt x="2589" y="25056"/>
                  </a:lnTo>
                  <a:lnTo>
                    <a:pt x="1931" y="21195"/>
                  </a:lnTo>
                  <a:lnTo>
                    <a:pt x="1405" y="19088"/>
                  </a:lnTo>
                  <a:lnTo>
                    <a:pt x="1405" y="19045"/>
                  </a:lnTo>
                  <a:lnTo>
                    <a:pt x="352" y="16324"/>
                  </a:lnTo>
                  <a:lnTo>
                    <a:pt x="395" y="15885"/>
                  </a:lnTo>
                  <a:lnTo>
                    <a:pt x="966" y="14876"/>
                  </a:lnTo>
                  <a:lnTo>
                    <a:pt x="2282" y="13384"/>
                  </a:lnTo>
                  <a:lnTo>
                    <a:pt x="4038" y="11804"/>
                  </a:lnTo>
                  <a:lnTo>
                    <a:pt x="7109" y="9259"/>
                  </a:lnTo>
                  <a:lnTo>
                    <a:pt x="7811" y="9128"/>
                  </a:lnTo>
                  <a:lnTo>
                    <a:pt x="7855" y="9128"/>
                  </a:lnTo>
                  <a:lnTo>
                    <a:pt x="8952" y="8645"/>
                  </a:lnTo>
                  <a:lnTo>
                    <a:pt x="11761" y="7592"/>
                  </a:lnTo>
                  <a:lnTo>
                    <a:pt x="13911" y="6670"/>
                  </a:lnTo>
                  <a:lnTo>
                    <a:pt x="13955" y="6670"/>
                  </a:lnTo>
                  <a:lnTo>
                    <a:pt x="15666" y="5529"/>
                  </a:lnTo>
                  <a:lnTo>
                    <a:pt x="17816" y="3994"/>
                  </a:lnTo>
                  <a:lnTo>
                    <a:pt x="19747" y="2677"/>
                  </a:lnTo>
                  <a:lnTo>
                    <a:pt x="23652" y="308"/>
                  </a:lnTo>
                  <a:lnTo>
                    <a:pt x="23696" y="264"/>
                  </a:lnTo>
                  <a:lnTo>
                    <a:pt x="23696" y="220"/>
                  </a:lnTo>
                  <a:lnTo>
                    <a:pt x="23740" y="132"/>
                  </a:lnTo>
                  <a:lnTo>
                    <a:pt x="23696" y="88"/>
                  </a:lnTo>
                  <a:lnTo>
                    <a:pt x="23652"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 name="Google Shape;1514;p17"/>
            <p:cNvSpPr/>
            <p:nvPr/>
          </p:nvSpPr>
          <p:spPr>
            <a:xfrm>
              <a:off x="576000" y="2354500"/>
              <a:ext cx="578150" cy="1726725"/>
            </a:xfrm>
            <a:custGeom>
              <a:rect b="b" l="l" r="r" t="t"/>
              <a:pathLst>
                <a:path extrusionOk="0" h="69069" w="23126">
                  <a:moveTo>
                    <a:pt x="22862" y="1"/>
                  </a:moveTo>
                  <a:lnTo>
                    <a:pt x="19176" y="2239"/>
                  </a:lnTo>
                  <a:lnTo>
                    <a:pt x="17421" y="3467"/>
                  </a:lnTo>
                  <a:lnTo>
                    <a:pt x="15271" y="4872"/>
                  </a:lnTo>
                  <a:lnTo>
                    <a:pt x="13691" y="5925"/>
                  </a:lnTo>
                  <a:lnTo>
                    <a:pt x="10970" y="7066"/>
                  </a:lnTo>
                  <a:lnTo>
                    <a:pt x="7328" y="8777"/>
                  </a:lnTo>
                  <a:lnTo>
                    <a:pt x="6056" y="9655"/>
                  </a:lnTo>
                  <a:lnTo>
                    <a:pt x="6012" y="9655"/>
                  </a:lnTo>
                  <a:lnTo>
                    <a:pt x="3642" y="11980"/>
                  </a:lnTo>
                  <a:lnTo>
                    <a:pt x="1755" y="13823"/>
                  </a:lnTo>
                  <a:lnTo>
                    <a:pt x="922" y="14789"/>
                  </a:lnTo>
                  <a:lnTo>
                    <a:pt x="922" y="14832"/>
                  </a:lnTo>
                  <a:lnTo>
                    <a:pt x="307" y="16280"/>
                  </a:lnTo>
                  <a:lnTo>
                    <a:pt x="0" y="17772"/>
                  </a:lnTo>
                  <a:lnTo>
                    <a:pt x="0" y="17860"/>
                  </a:lnTo>
                  <a:lnTo>
                    <a:pt x="395" y="19923"/>
                  </a:lnTo>
                  <a:lnTo>
                    <a:pt x="1053" y="24003"/>
                  </a:lnTo>
                  <a:lnTo>
                    <a:pt x="1580" y="27119"/>
                  </a:lnTo>
                  <a:lnTo>
                    <a:pt x="2238" y="30147"/>
                  </a:lnTo>
                  <a:lnTo>
                    <a:pt x="2896" y="32560"/>
                  </a:lnTo>
                  <a:lnTo>
                    <a:pt x="4213" y="36158"/>
                  </a:lnTo>
                  <a:lnTo>
                    <a:pt x="4959" y="39098"/>
                  </a:lnTo>
                  <a:lnTo>
                    <a:pt x="5441" y="41775"/>
                  </a:lnTo>
                  <a:lnTo>
                    <a:pt x="5310" y="45987"/>
                  </a:lnTo>
                  <a:lnTo>
                    <a:pt x="5485" y="47787"/>
                  </a:lnTo>
                  <a:lnTo>
                    <a:pt x="6012" y="50332"/>
                  </a:lnTo>
                  <a:lnTo>
                    <a:pt x="6538" y="53315"/>
                  </a:lnTo>
                  <a:lnTo>
                    <a:pt x="6889" y="54632"/>
                  </a:lnTo>
                  <a:lnTo>
                    <a:pt x="6933" y="54676"/>
                  </a:lnTo>
                  <a:lnTo>
                    <a:pt x="8513" y="56650"/>
                  </a:lnTo>
                  <a:lnTo>
                    <a:pt x="14261" y="64637"/>
                  </a:lnTo>
                  <a:lnTo>
                    <a:pt x="15753" y="66962"/>
                  </a:lnTo>
                  <a:lnTo>
                    <a:pt x="16017" y="67577"/>
                  </a:lnTo>
                  <a:lnTo>
                    <a:pt x="15753" y="68849"/>
                  </a:lnTo>
                  <a:lnTo>
                    <a:pt x="15753" y="68937"/>
                  </a:lnTo>
                  <a:lnTo>
                    <a:pt x="15797" y="68981"/>
                  </a:lnTo>
                  <a:lnTo>
                    <a:pt x="15841" y="69025"/>
                  </a:lnTo>
                  <a:lnTo>
                    <a:pt x="15885" y="69069"/>
                  </a:lnTo>
                  <a:lnTo>
                    <a:pt x="15929" y="69069"/>
                  </a:lnTo>
                  <a:lnTo>
                    <a:pt x="16060" y="69025"/>
                  </a:lnTo>
                  <a:lnTo>
                    <a:pt x="16104" y="68937"/>
                  </a:lnTo>
                  <a:lnTo>
                    <a:pt x="16368" y="67577"/>
                  </a:lnTo>
                  <a:lnTo>
                    <a:pt x="16368" y="67489"/>
                  </a:lnTo>
                  <a:lnTo>
                    <a:pt x="16060" y="66787"/>
                  </a:lnTo>
                  <a:lnTo>
                    <a:pt x="14525" y="64461"/>
                  </a:lnTo>
                  <a:lnTo>
                    <a:pt x="8820" y="56431"/>
                  </a:lnTo>
                  <a:lnTo>
                    <a:pt x="7197" y="54500"/>
                  </a:lnTo>
                  <a:lnTo>
                    <a:pt x="6889" y="53228"/>
                  </a:lnTo>
                  <a:lnTo>
                    <a:pt x="6363" y="50244"/>
                  </a:lnTo>
                  <a:lnTo>
                    <a:pt x="5836" y="47743"/>
                  </a:lnTo>
                  <a:lnTo>
                    <a:pt x="5661" y="45987"/>
                  </a:lnTo>
                  <a:lnTo>
                    <a:pt x="5792" y="41775"/>
                  </a:lnTo>
                  <a:lnTo>
                    <a:pt x="5792" y="41731"/>
                  </a:lnTo>
                  <a:lnTo>
                    <a:pt x="5310" y="39054"/>
                  </a:lnTo>
                  <a:lnTo>
                    <a:pt x="4520" y="36071"/>
                  </a:lnTo>
                  <a:lnTo>
                    <a:pt x="3247" y="32472"/>
                  </a:lnTo>
                  <a:lnTo>
                    <a:pt x="2545" y="30059"/>
                  </a:lnTo>
                  <a:lnTo>
                    <a:pt x="1931" y="27031"/>
                  </a:lnTo>
                  <a:lnTo>
                    <a:pt x="1404" y="23960"/>
                  </a:lnTo>
                  <a:lnTo>
                    <a:pt x="746" y="19879"/>
                  </a:lnTo>
                  <a:lnTo>
                    <a:pt x="351" y="17816"/>
                  </a:lnTo>
                  <a:lnTo>
                    <a:pt x="615" y="16368"/>
                  </a:lnTo>
                  <a:lnTo>
                    <a:pt x="1229" y="15008"/>
                  </a:lnTo>
                  <a:lnTo>
                    <a:pt x="2019" y="14043"/>
                  </a:lnTo>
                  <a:lnTo>
                    <a:pt x="3906" y="12243"/>
                  </a:lnTo>
                  <a:lnTo>
                    <a:pt x="6275" y="9918"/>
                  </a:lnTo>
                  <a:lnTo>
                    <a:pt x="7504" y="9084"/>
                  </a:lnTo>
                  <a:lnTo>
                    <a:pt x="11146" y="7373"/>
                  </a:lnTo>
                  <a:lnTo>
                    <a:pt x="13823" y="6232"/>
                  </a:lnTo>
                  <a:lnTo>
                    <a:pt x="13866" y="6232"/>
                  </a:lnTo>
                  <a:lnTo>
                    <a:pt x="17596" y="3731"/>
                  </a:lnTo>
                  <a:lnTo>
                    <a:pt x="19395" y="2546"/>
                  </a:lnTo>
                  <a:lnTo>
                    <a:pt x="23037" y="308"/>
                  </a:lnTo>
                  <a:lnTo>
                    <a:pt x="23081" y="264"/>
                  </a:lnTo>
                  <a:lnTo>
                    <a:pt x="23125" y="220"/>
                  </a:lnTo>
                  <a:lnTo>
                    <a:pt x="23125" y="133"/>
                  </a:lnTo>
                  <a:lnTo>
                    <a:pt x="23081" y="89"/>
                  </a:lnTo>
                  <a:lnTo>
                    <a:pt x="23037"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 name="Google Shape;1515;p17"/>
            <p:cNvSpPr/>
            <p:nvPr/>
          </p:nvSpPr>
          <p:spPr>
            <a:xfrm>
              <a:off x="549675" y="2291975"/>
              <a:ext cx="648350" cy="1851775"/>
            </a:xfrm>
            <a:custGeom>
              <a:rect b="b" l="l" r="r" t="t"/>
              <a:pathLst>
                <a:path extrusionOk="0" h="74071" w="25934">
                  <a:moveTo>
                    <a:pt x="25758" y="1"/>
                  </a:moveTo>
                  <a:lnTo>
                    <a:pt x="25714" y="45"/>
                  </a:lnTo>
                  <a:lnTo>
                    <a:pt x="23608" y="1185"/>
                  </a:lnTo>
                  <a:lnTo>
                    <a:pt x="19922" y="3336"/>
                  </a:lnTo>
                  <a:lnTo>
                    <a:pt x="18079" y="4476"/>
                  </a:lnTo>
                  <a:lnTo>
                    <a:pt x="15534" y="6188"/>
                  </a:lnTo>
                  <a:lnTo>
                    <a:pt x="14042" y="7153"/>
                  </a:lnTo>
                  <a:lnTo>
                    <a:pt x="11585" y="8250"/>
                  </a:lnTo>
                  <a:lnTo>
                    <a:pt x="10268" y="9084"/>
                  </a:lnTo>
                  <a:lnTo>
                    <a:pt x="6845" y="11190"/>
                  </a:lnTo>
                  <a:lnTo>
                    <a:pt x="6802" y="11190"/>
                  </a:lnTo>
                  <a:lnTo>
                    <a:pt x="4213" y="13823"/>
                  </a:lnTo>
                  <a:lnTo>
                    <a:pt x="2326" y="15622"/>
                  </a:lnTo>
                  <a:lnTo>
                    <a:pt x="2326" y="15666"/>
                  </a:lnTo>
                  <a:lnTo>
                    <a:pt x="1624" y="16500"/>
                  </a:lnTo>
                  <a:lnTo>
                    <a:pt x="1580" y="16544"/>
                  </a:lnTo>
                  <a:lnTo>
                    <a:pt x="702" y="19220"/>
                  </a:lnTo>
                  <a:lnTo>
                    <a:pt x="88" y="20975"/>
                  </a:lnTo>
                  <a:lnTo>
                    <a:pt x="88" y="21019"/>
                  </a:lnTo>
                  <a:lnTo>
                    <a:pt x="0" y="22336"/>
                  </a:lnTo>
                  <a:lnTo>
                    <a:pt x="44" y="22380"/>
                  </a:lnTo>
                  <a:lnTo>
                    <a:pt x="614" y="26417"/>
                  </a:lnTo>
                  <a:lnTo>
                    <a:pt x="878" y="28128"/>
                  </a:lnTo>
                  <a:lnTo>
                    <a:pt x="1185" y="29708"/>
                  </a:lnTo>
                  <a:lnTo>
                    <a:pt x="1492" y="31287"/>
                  </a:lnTo>
                  <a:lnTo>
                    <a:pt x="1931" y="32823"/>
                  </a:lnTo>
                  <a:lnTo>
                    <a:pt x="2370" y="34359"/>
                  </a:lnTo>
                  <a:lnTo>
                    <a:pt x="2896" y="35983"/>
                  </a:lnTo>
                  <a:lnTo>
                    <a:pt x="3467" y="37606"/>
                  </a:lnTo>
                  <a:lnTo>
                    <a:pt x="4125" y="39361"/>
                  </a:lnTo>
                  <a:lnTo>
                    <a:pt x="5002" y="42257"/>
                  </a:lnTo>
                  <a:lnTo>
                    <a:pt x="5310" y="44100"/>
                  </a:lnTo>
                  <a:lnTo>
                    <a:pt x="5397" y="45329"/>
                  </a:lnTo>
                  <a:lnTo>
                    <a:pt x="5310" y="47830"/>
                  </a:lnTo>
                  <a:lnTo>
                    <a:pt x="5353" y="49366"/>
                  </a:lnTo>
                  <a:lnTo>
                    <a:pt x="5924" y="52218"/>
                  </a:lnTo>
                  <a:lnTo>
                    <a:pt x="6407" y="54939"/>
                  </a:lnTo>
                  <a:lnTo>
                    <a:pt x="6451" y="57528"/>
                  </a:lnTo>
                  <a:lnTo>
                    <a:pt x="6319" y="59853"/>
                  </a:lnTo>
                  <a:lnTo>
                    <a:pt x="6319" y="59897"/>
                  </a:lnTo>
                  <a:lnTo>
                    <a:pt x="6451" y="60731"/>
                  </a:lnTo>
                  <a:lnTo>
                    <a:pt x="6494" y="60819"/>
                  </a:lnTo>
                  <a:lnTo>
                    <a:pt x="7942" y="62399"/>
                  </a:lnTo>
                  <a:lnTo>
                    <a:pt x="10224" y="65295"/>
                  </a:lnTo>
                  <a:lnTo>
                    <a:pt x="12111" y="67796"/>
                  </a:lnTo>
                  <a:lnTo>
                    <a:pt x="13076" y="69024"/>
                  </a:lnTo>
                  <a:lnTo>
                    <a:pt x="13120" y="69024"/>
                  </a:lnTo>
                  <a:lnTo>
                    <a:pt x="15841" y="71657"/>
                  </a:lnTo>
                  <a:lnTo>
                    <a:pt x="16060" y="71964"/>
                  </a:lnTo>
                  <a:lnTo>
                    <a:pt x="15973" y="73895"/>
                  </a:lnTo>
                  <a:lnTo>
                    <a:pt x="15973" y="73983"/>
                  </a:lnTo>
                  <a:lnTo>
                    <a:pt x="16016" y="74027"/>
                  </a:lnTo>
                  <a:lnTo>
                    <a:pt x="16060" y="74071"/>
                  </a:lnTo>
                  <a:lnTo>
                    <a:pt x="16236" y="74071"/>
                  </a:lnTo>
                  <a:lnTo>
                    <a:pt x="16280" y="74027"/>
                  </a:lnTo>
                  <a:lnTo>
                    <a:pt x="16324" y="73983"/>
                  </a:lnTo>
                  <a:lnTo>
                    <a:pt x="16324" y="73895"/>
                  </a:lnTo>
                  <a:lnTo>
                    <a:pt x="16411" y="71921"/>
                  </a:lnTo>
                  <a:lnTo>
                    <a:pt x="16368" y="71789"/>
                  </a:lnTo>
                  <a:lnTo>
                    <a:pt x="16148" y="71438"/>
                  </a:lnTo>
                  <a:lnTo>
                    <a:pt x="16104" y="71394"/>
                  </a:lnTo>
                  <a:lnTo>
                    <a:pt x="13340" y="68761"/>
                  </a:lnTo>
                  <a:lnTo>
                    <a:pt x="12374" y="67576"/>
                  </a:lnTo>
                  <a:lnTo>
                    <a:pt x="10488" y="65075"/>
                  </a:lnTo>
                  <a:lnTo>
                    <a:pt x="8206" y="62179"/>
                  </a:lnTo>
                  <a:lnTo>
                    <a:pt x="6802" y="60643"/>
                  </a:lnTo>
                  <a:lnTo>
                    <a:pt x="6670" y="59853"/>
                  </a:lnTo>
                  <a:lnTo>
                    <a:pt x="6802" y="57528"/>
                  </a:lnTo>
                  <a:lnTo>
                    <a:pt x="6758" y="54939"/>
                  </a:lnTo>
                  <a:lnTo>
                    <a:pt x="6758" y="54895"/>
                  </a:lnTo>
                  <a:lnTo>
                    <a:pt x="6275" y="52131"/>
                  </a:lnTo>
                  <a:lnTo>
                    <a:pt x="5705" y="49322"/>
                  </a:lnTo>
                  <a:lnTo>
                    <a:pt x="5661" y="47830"/>
                  </a:lnTo>
                  <a:lnTo>
                    <a:pt x="5748" y="45373"/>
                  </a:lnTo>
                  <a:lnTo>
                    <a:pt x="5748" y="45329"/>
                  </a:lnTo>
                  <a:lnTo>
                    <a:pt x="5661" y="44057"/>
                  </a:lnTo>
                  <a:lnTo>
                    <a:pt x="5661" y="44013"/>
                  </a:lnTo>
                  <a:lnTo>
                    <a:pt x="5310" y="42214"/>
                  </a:lnTo>
                  <a:lnTo>
                    <a:pt x="4476" y="39230"/>
                  </a:lnTo>
                  <a:lnTo>
                    <a:pt x="3818" y="37518"/>
                  </a:lnTo>
                  <a:lnTo>
                    <a:pt x="3203" y="35851"/>
                  </a:lnTo>
                  <a:lnTo>
                    <a:pt x="2721" y="34271"/>
                  </a:lnTo>
                  <a:lnTo>
                    <a:pt x="2238" y="32735"/>
                  </a:lnTo>
                  <a:lnTo>
                    <a:pt x="1843" y="31200"/>
                  </a:lnTo>
                  <a:lnTo>
                    <a:pt x="1492" y="29664"/>
                  </a:lnTo>
                  <a:lnTo>
                    <a:pt x="1229" y="28040"/>
                  </a:lnTo>
                  <a:lnTo>
                    <a:pt x="922" y="26373"/>
                  </a:lnTo>
                  <a:lnTo>
                    <a:pt x="351" y="22336"/>
                  </a:lnTo>
                  <a:lnTo>
                    <a:pt x="439" y="21063"/>
                  </a:lnTo>
                  <a:lnTo>
                    <a:pt x="1053" y="19308"/>
                  </a:lnTo>
                  <a:lnTo>
                    <a:pt x="1887" y="16719"/>
                  </a:lnTo>
                  <a:lnTo>
                    <a:pt x="2589" y="15885"/>
                  </a:lnTo>
                  <a:lnTo>
                    <a:pt x="4476" y="14086"/>
                  </a:lnTo>
                  <a:lnTo>
                    <a:pt x="7021" y="11453"/>
                  </a:lnTo>
                  <a:lnTo>
                    <a:pt x="10488" y="9347"/>
                  </a:lnTo>
                  <a:lnTo>
                    <a:pt x="11760" y="8557"/>
                  </a:lnTo>
                  <a:lnTo>
                    <a:pt x="14217" y="7460"/>
                  </a:lnTo>
                  <a:lnTo>
                    <a:pt x="14217" y="7416"/>
                  </a:lnTo>
                  <a:lnTo>
                    <a:pt x="15709" y="6451"/>
                  </a:lnTo>
                  <a:lnTo>
                    <a:pt x="18254" y="4784"/>
                  </a:lnTo>
                  <a:lnTo>
                    <a:pt x="20097" y="3599"/>
                  </a:lnTo>
                  <a:lnTo>
                    <a:pt x="23783" y="1493"/>
                  </a:lnTo>
                  <a:lnTo>
                    <a:pt x="25846" y="352"/>
                  </a:lnTo>
                  <a:lnTo>
                    <a:pt x="25933" y="308"/>
                  </a:lnTo>
                  <a:lnTo>
                    <a:pt x="25933" y="220"/>
                  </a:lnTo>
                  <a:lnTo>
                    <a:pt x="25933" y="176"/>
                  </a:lnTo>
                  <a:lnTo>
                    <a:pt x="25933" y="88"/>
                  </a:lnTo>
                  <a:lnTo>
                    <a:pt x="25890" y="45"/>
                  </a:lnTo>
                  <a:lnTo>
                    <a:pt x="25846"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 name="Google Shape;1516;p17"/>
            <p:cNvSpPr/>
            <p:nvPr/>
          </p:nvSpPr>
          <p:spPr>
            <a:xfrm>
              <a:off x="520050" y="2414850"/>
              <a:ext cx="434425" cy="1781550"/>
            </a:xfrm>
            <a:custGeom>
              <a:rect b="b" l="l" r="r" t="t"/>
              <a:pathLst>
                <a:path extrusionOk="0" h="71262" w="17377">
                  <a:moveTo>
                    <a:pt x="15973" y="0"/>
                  </a:moveTo>
                  <a:lnTo>
                    <a:pt x="15885" y="44"/>
                  </a:lnTo>
                  <a:lnTo>
                    <a:pt x="14174" y="1097"/>
                  </a:lnTo>
                  <a:lnTo>
                    <a:pt x="10970" y="3028"/>
                  </a:lnTo>
                  <a:lnTo>
                    <a:pt x="8952" y="4344"/>
                  </a:lnTo>
                  <a:lnTo>
                    <a:pt x="6890" y="5880"/>
                  </a:lnTo>
                  <a:lnTo>
                    <a:pt x="6846" y="5924"/>
                  </a:lnTo>
                  <a:lnTo>
                    <a:pt x="5705" y="7328"/>
                  </a:lnTo>
                  <a:lnTo>
                    <a:pt x="3028" y="10093"/>
                  </a:lnTo>
                  <a:lnTo>
                    <a:pt x="2501" y="10707"/>
                  </a:lnTo>
                  <a:lnTo>
                    <a:pt x="2458" y="10751"/>
                  </a:lnTo>
                  <a:lnTo>
                    <a:pt x="1229" y="13691"/>
                  </a:lnTo>
                  <a:lnTo>
                    <a:pt x="264" y="16324"/>
                  </a:lnTo>
                  <a:lnTo>
                    <a:pt x="0" y="17552"/>
                  </a:lnTo>
                  <a:lnTo>
                    <a:pt x="0" y="17596"/>
                  </a:lnTo>
                  <a:lnTo>
                    <a:pt x="0" y="18825"/>
                  </a:lnTo>
                  <a:lnTo>
                    <a:pt x="0" y="18869"/>
                  </a:lnTo>
                  <a:lnTo>
                    <a:pt x="483" y="22686"/>
                  </a:lnTo>
                  <a:lnTo>
                    <a:pt x="966" y="25319"/>
                  </a:lnTo>
                  <a:lnTo>
                    <a:pt x="1624" y="28040"/>
                  </a:lnTo>
                  <a:lnTo>
                    <a:pt x="2545" y="30673"/>
                  </a:lnTo>
                  <a:lnTo>
                    <a:pt x="4257" y="35105"/>
                  </a:lnTo>
                  <a:lnTo>
                    <a:pt x="4827" y="36772"/>
                  </a:lnTo>
                  <a:lnTo>
                    <a:pt x="5310" y="38922"/>
                  </a:lnTo>
                  <a:lnTo>
                    <a:pt x="5529" y="40370"/>
                  </a:lnTo>
                  <a:lnTo>
                    <a:pt x="5398" y="42827"/>
                  </a:lnTo>
                  <a:lnTo>
                    <a:pt x="5441" y="44188"/>
                  </a:lnTo>
                  <a:lnTo>
                    <a:pt x="5441" y="44232"/>
                  </a:lnTo>
                  <a:lnTo>
                    <a:pt x="5924" y="46689"/>
                  </a:lnTo>
                  <a:lnTo>
                    <a:pt x="6319" y="49058"/>
                  </a:lnTo>
                  <a:lnTo>
                    <a:pt x="6407" y="51340"/>
                  </a:lnTo>
                  <a:lnTo>
                    <a:pt x="6231" y="54544"/>
                  </a:lnTo>
                  <a:lnTo>
                    <a:pt x="6144" y="56825"/>
                  </a:lnTo>
                  <a:lnTo>
                    <a:pt x="6144" y="58405"/>
                  </a:lnTo>
                  <a:lnTo>
                    <a:pt x="6144" y="58449"/>
                  </a:lnTo>
                  <a:lnTo>
                    <a:pt x="6407" y="59283"/>
                  </a:lnTo>
                  <a:lnTo>
                    <a:pt x="6451" y="59326"/>
                  </a:lnTo>
                  <a:lnTo>
                    <a:pt x="7899" y="61257"/>
                  </a:lnTo>
                  <a:lnTo>
                    <a:pt x="10005" y="63583"/>
                  </a:lnTo>
                  <a:lnTo>
                    <a:pt x="10005" y="63627"/>
                  </a:lnTo>
                  <a:lnTo>
                    <a:pt x="13603" y="66655"/>
                  </a:lnTo>
                  <a:lnTo>
                    <a:pt x="15490" y="68234"/>
                  </a:lnTo>
                  <a:lnTo>
                    <a:pt x="16412" y="69112"/>
                  </a:lnTo>
                  <a:lnTo>
                    <a:pt x="16631" y="69463"/>
                  </a:lnTo>
                  <a:lnTo>
                    <a:pt x="16675" y="70121"/>
                  </a:lnTo>
                  <a:lnTo>
                    <a:pt x="16675" y="70165"/>
                  </a:lnTo>
                  <a:lnTo>
                    <a:pt x="17026" y="71174"/>
                  </a:lnTo>
                  <a:lnTo>
                    <a:pt x="17114" y="71262"/>
                  </a:lnTo>
                  <a:lnTo>
                    <a:pt x="17245" y="71262"/>
                  </a:lnTo>
                  <a:lnTo>
                    <a:pt x="17333" y="71218"/>
                  </a:lnTo>
                  <a:lnTo>
                    <a:pt x="17377" y="71174"/>
                  </a:lnTo>
                  <a:lnTo>
                    <a:pt x="17377" y="71130"/>
                  </a:lnTo>
                  <a:lnTo>
                    <a:pt x="17377" y="71043"/>
                  </a:lnTo>
                  <a:lnTo>
                    <a:pt x="17026" y="70077"/>
                  </a:lnTo>
                  <a:lnTo>
                    <a:pt x="16982" y="69375"/>
                  </a:lnTo>
                  <a:lnTo>
                    <a:pt x="16938" y="69287"/>
                  </a:lnTo>
                  <a:lnTo>
                    <a:pt x="16719" y="68892"/>
                  </a:lnTo>
                  <a:lnTo>
                    <a:pt x="16675" y="68849"/>
                  </a:lnTo>
                  <a:lnTo>
                    <a:pt x="15753" y="67971"/>
                  </a:lnTo>
                  <a:lnTo>
                    <a:pt x="13823" y="66391"/>
                  </a:lnTo>
                  <a:lnTo>
                    <a:pt x="10268" y="63363"/>
                  </a:lnTo>
                  <a:lnTo>
                    <a:pt x="8162" y="61038"/>
                  </a:lnTo>
                  <a:lnTo>
                    <a:pt x="6714" y="59151"/>
                  </a:lnTo>
                  <a:lnTo>
                    <a:pt x="6495" y="58405"/>
                  </a:lnTo>
                  <a:lnTo>
                    <a:pt x="6495" y="56825"/>
                  </a:lnTo>
                  <a:lnTo>
                    <a:pt x="6582" y="54587"/>
                  </a:lnTo>
                  <a:lnTo>
                    <a:pt x="6758" y="51340"/>
                  </a:lnTo>
                  <a:lnTo>
                    <a:pt x="6670" y="49058"/>
                  </a:lnTo>
                  <a:lnTo>
                    <a:pt x="6670" y="49015"/>
                  </a:lnTo>
                  <a:lnTo>
                    <a:pt x="6275" y="46601"/>
                  </a:lnTo>
                  <a:lnTo>
                    <a:pt x="5793" y="44144"/>
                  </a:lnTo>
                  <a:lnTo>
                    <a:pt x="5749" y="42827"/>
                  </a:lnTo>
                  <a:lnTo>
                    <a:pt x="5880" y="40370"/>
                  </a:lnTo>
                  <a:lnTo>
                    <a:pt x="5880" y="40326"/>
                  </a:lnTo>
                  <a:lnTo>
                    <a:pt x="5661" y="38878"/>
                  </a:lnTo>
                  <a:lnTo>
                    <a:pt x="5134" y="36684"/>
                  </a:lnTo>
                  <a:lnTo>
                    <a:pt x="5134" y="36640"/>
                  </a:lnTo>
                  <a:lnTo>
                    <a:pt x="4564" y="35017"/>
                  </a:lnTo>
                  <a:lnTo>
                    <a:pt x="2853" y="30541"/>
                  </a:lnTo>
                  <a:lnTo>
                    <a:pt x="1931" y="27952"/>
                  </a:lnTo>
                  <a:lnTo>
                    <a:pt x="1317" y="25231"/>
                  </a:lnTo>
                  <a:lnTo>
                    <a:pt x="790" y="22643"/>
                  </a:lnTo>
                  <a:lnTo>
                    <a:pt x="351" y="18825"/>
                  </a:lnTo>
                  <a:lnTo>
                    <a:pt x="351" y="17596"/>
                  </a:lnTo>
                  <a:lnTo>
                    <a:pt x="615" y="16412"/>
                  </a:lnTo>
                  <a:lnTo>
                    <a:pt x="1580" y="13823"/>
                  </a:lnTo>
                  <a:lnTo>
                    <a:pt x="2765" y="10926"/>
                  </a:lnTo>
                  <a:lnTo>
                    <a:pt x="3291" y="10312"/>
                  </a:lnTo>
                  <a:lnTo>
                    <a:pt x="5968" y="7548"/>
                  </a:lnTo>
                  <a:lnTo>
                    <a:pt x="7109" y="6144"/>
                  </a:lnTo>
                  <a:lnTo>
                    <a:pt x="9171" y="4608"/>
                  </a:lnTo>
                  <a:lnTo>
                    <a:pt x="11146" y="3335"/>
                  </a:lnTo>
                  <a:lnTo>
                    <a:pt x="14349" y="1404"/>
                  </a:lnTo>
                  <a:lnTo>
                    <a:pt x="16104" y="351"/>
                  </a:lnTo>
                  <a:lnTo>
                    <a:pt x="16148" y="307"/>
                  </a:lnTo>
                  <a:lnTo>
                    <a:pt x="16148" y="220"/>
                  </a:lnTo>
                  <a:lnTo>
                    <a:pt x="16148" y="176"/>
                  </a:lnTo>
                  <a:lnTo>
                    <a:pt x="16148" y="88"/>
                  </a:lnTo>
                  <a:lnTo>
                    <a:pt x="16104" y="44"/>
                  </a:lnTo>
                  <a:lnTo>
                    <a:pt x="16017" y="44"/>
                  </a:lnTo>
                  <a:lnTo>
                    <a:pt x="15973"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 name="Google Shape;1517;p17"/>
            <p:cNvSpPr/>
            <p:nvPr/>
          </p:nvSpPr>
          <p:spPr>
            <a:xfrm>
              <a:off x="1580850" y="2421425"/>
              <a:ext cx="400450" cy="236975"/>
            </a:xfrm>
            <a:custGeom>
              <a:rect b="b" l="l" r="r" t="t"/>
              <a:pathLst>
                <a:path extrusionOk="0" h="9479" w="16018">
                  <a:moveTo>
                    <a:pt x="15798" y="1"/>
                  </a:moveTo>
                  <a:lnTo>
                    <a:pt x="15754" y="44"/>
                  </a:lnTo>
                  <a:lnTo>
                    <a:pt x="9567" y="3818"/>
                  </a:lnTo>
                  <a:lnTo>
                    <a:pt x="7329" y="5222"/>
                  </a:lnTo>
                  <a:lnTo>
                    <a:pt x="5486" y="6100"/>
                  </a:lnTo>
                  <a:lnTo>
                    <a:pt x="3818" y="7065"/>
                  </a:lnTo>
                  <a:lnTo>
                    <a:pt x="89" y="9172"/>
                  </a:lnTo>
                  <a:lnTo>
                    <a:pt x="1" y="9215"/>
                  </a:lnTo>
                  <a:lnTo>
                    <a:pt x="1" y="9259"/>
                  </a:lnTo>
                  <a:lnTo>
                    <a:pt x="1" y="9303"/>
                  </a:lnTo>
                  <a:lnTo>
                    <a:pt x="1" y="9391"/>
                  </a:lnTo>
                  <a:lnTo>
                    <a:pt x="89" y="9435"/>
                  </a:lnTo>
                  <a:lnTo>
                    <a:pt x="176" y="9479"/>
                  </a:lnTo>
                  <a:lnTo>
                    <a:pt x="220" y="9479"/>
                  </a:lnTo>
                  <a:lnTo>
                    <a:pt x="3994" y="7372"/>
                  </a:lnTo>
                  <a:lnTo>
                    <a:pt x="5617" y="6407"/>
                  </a:lnTo>
                  <a:lnTo>
                    <a:pt x="7504" y="5529"/>
                  </a:lnTo>
                  <a:lnTo>
                    <a:pt x="9742" y="4081"/>
                  </a:lnTo>
                  <a:lnTo>
                    <a:pt x="15929" y="352"/>
                  </a:lnTo>
                  <a:lnTo>
                    <a:pt x="15973" y="308"/>
                  </a:lnTo>
                  <a:lnTo>
                    <a:pt x="16017" y="220"/>
                  </a:lnTo>
                  <a:lnTo>
                    <a:pt x="16017" y="176"/>
                  </a:lnTo>
                  <a:lnTo>
                    <a:pt x="15973" y="88"/>
                  </a:lnTo>
                  <a:lnTo>
                    <a:pt x="15929" y="44"/>
                  </a:lnTo>
                  <a:lnTo>
                    <a:pt x="15886" y="44"/>
                  </a:lnTo>
                  <a:lnTo>
                    <a:pt x="15798"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 name="Google Shape;1518;p17"/>
            <p:cNvSpPr/>
            <p:nvPr/>
          </p:nvSpPr>
          <p:spPr>
            <a:xfrm>
              <a:off x="1302225" y="2397300"/>
              <a:ext cx="651650" cy="660425"/>
            </a:xfrm>
            <a:custGeom>
              <a:rect b="b" l="l" r="r" t="t"/>
              <a:pathLst>
                <a:path extrusionOk="0" h="26417" w="26066">
                  <a:moveTo>
                    <a:pt x="25802" y="0"/>
                  </a:moveTo>
                  <a:lnTo>
                    <a:pt x="21063" y="2852"/>
                  </a:lnTo>
                  <a:lnTo>
                    <a:pt x="18211" y="4520"/>
                  </a:lnTo>
                  <a:lnTo>
                    <a:pt x="16060" y="5354"/>
                  </a:lnTo>
                  <a:lnTo>
                    <a:pt x="13822" y="6538"/>
                  </a:lnTo>
                  <a:lnTo>
                    <a:pt x="9610" y="8689"/>
                  </a:lnTo>
                  <a:lnTo>
                    <a:pt x="6319" y="10839"/>
                  </a:lnTo>
                  <a:lnTo>
                    <a:pt x="3511" y="12857"/>
                  </a:lnTo>
                  <a:lnTo>
                    <a:pt x="3467" y="12901"/>
                  </a:lnTo>
                  <a:lnTo>
                    <a:pt x="3028" y="13296"/>
                  </a:lnTo>
                  <a:lnTo>
                    <a:pt x="2984" y="13340"/>
                  </a:lnTo>
                  <a:lnTo>
                    <a:pt x="2589" y="14217"/>
                  </a:lnTo>
                  <a:lnTo>
                    <a:pt x="2589" y="14305"/>
                  </a:lnTo>
                  <a:lnTo>
                    <a:pt x="2545" y="15051"/>
                  </a:lnTo>
                  <a:lnTo>
                    <a:pt x="2545" y="15095"/>
                  </a:lnTo>
                  <a:lnTo>
                    <a:pt x="2808" y="16060"/>
                  </a:lnTo>
                  <a:lnTo>
                    <a:pt x="2808" y="16104"/>
                  </a:lnTo>
                  <a:lnTo>
                    <a:pt x="3818" y="18430"/>
                  </a:lnTo>
                  <a:lnTo>
                    <a:pt x="4739" y="20536"/>
                  </a:lnTo>
                  <a:lnTo>
                    <a:pt x="4827" y="21326"/>
                  </a:lnTo>
                  <a:lnTo>
                    <a:pt x="4695" y="21853"/>
                  </a:lnTo>
                  <a:lnTo>
                    <a:pt x="2721" y="23564"/>
                  </a:lnTo>
                  <a:lnTo>
                    <a:pt x="834" y="25451"/>
                  </a:lnTo>
                  <a:lnTo>
                    <a:pt x="88" y="26109"/>
                  </a:lnTo>
                  <a:lnTo>
                    <a:pt x="44" y="26153"/>
                  </a:lnTo>
                  <a:lnTo>
                    <a:pt x="0" y="26241"/>
                  </a:lnTo>
                  <a:lnTo>
                    <a:pt x="0" y="26285"/>
                  </a:lnTo>
                  <a:lnTo>
                    <a:pt x="44" y="26372"/>
                  </a:lnTo>
                  <a:lnTo>
                    <a:pt x="88" y="26416"/>
                  </a:lnTo>
                  <a:lnTo>
                    <a:pt x="176" y="26416"/>
                  </a:lnTo>
                  <a:lnTo>
                    <a:pt x="307" y="26372"/>
                  </a:lnTo>
                  <a:lnTo>
                    <a:pt x="1097" y="25714"/>
                  </a:lnTo>
                  <a:lnTo>
                    <a:pt x="2940" y="23827"/>
                  </a:lnTo>
                  <a:lnTo>
                    <a:pt x="4959" y="22116"/>
                  </a:lnTo>
                  <a:lnTo>
                    <a:pt x="5046" y="22028"/>
                  </a:lnTo>
                  <a:lnTo>
                    <a:pt x="5178" y="21370"/>
                  </a:lnTo>
                  <a:lnTo>
                    <a:pt x="5178" y="21282"/>
                  </a:lnTo>
                  <a:lnTo>
                    <a:pt x="5090" y="20448"/>
                  </a:lnTo>
                  <a:lnTo>
                    <a:pt x="5046" y="20405"/>
                  </a:lnTo>
                  <a:lnTo>
                    <a:pt x="4125" y="18298"/>
                  </a:lnTo>
                  <a:lnTo>
                    <a:pt x="3116" y="15973"/>
                  </a:lnTo>
                  <a:lnTo>
                    <a:pt x="2896" y="15007"/>
                  </a:lnTo>
                  <a:lnTo>
                    <a:pt x="2940" y="14349"/>
                  </a:lnTo>
                  <a:lnTo>
                    <a:pt x="3291" y="13515"/>
                  </a:lnTo>
                  <a:lnTo>
                    <a:pt x="3686" y="13164"/>
                  </a:lnTo>
                  <a:lnTo>
                    <a:pt x="6494" y="11146"/>
                  </a:lnTo>
                  <a:lnTo>
                    <a:pt x="9785" y="8996"/>
                  </a:lnTo>
                  <a:lnTo>
                    <a:pt x="13954" y="6846"/>
                  </a:lnTo>
                  <a:lnTo>
                    <a:pt x="16236" y="5705"/>
                  </a:lnTo>
                  <a:lnTo>
                    <a:pt x="18342" y="4827"/>
                  </a:lnTo>
                  <a:lnTo>
                    <a:pt x="18386" y="4827"/>
                  </a:lnTo>
                  <a:lnTo>
                    <a:pt x="21238" y="3160"/>
                  </a:lnTo>
                  <a:lnTo>
                    <a:pt x="25977" y="307"/>
                  </a:lnTo>
                  <a:lnTo>
                    <a:pt x="26021" y="263"/>
                  </a:lnTo>
                  <a:lnTo>
                    <a:pt x="26065" y="220"/>
                  </a:lnTo>
                  <a:lnTo>
                    <a:pt x="26065" y="132"/>
                  </a:lnTo>
                  <a:lnTo>
                    <a:pt x="26021" y="88"/>
                  </a:lnTo>
                  <a:lnTo>
                    <a:pt x="25977"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 name="Google Shape;1519;p17"/>
            <p:cNvSpPr/>
            <p:nvPr/>
          </p:nvSpPr>
          <p:spPr>
            <a:xfrm>
              <a:off x="853525" y="2286500"/>
              <a:ext cx="977475" cy="1079475"/>
            </a:xfrm>
            <a:custGeom>
              <a:rect b="b" l="l" r="r" t="t"/>
              <a:pathLst>
                <a:path extrusionOk="0" h="43179" w="39099">
                  <a:moveTo>
                    <a:pt x="38923" y="0"/>
                  </a:moveTo>
                  <a:lnTo>
                    <a:pt x="38835" y="44"/>
                  </a:lnTo>
                  <a:lnTo>
                    <a:pt x="36553" y="1404"/>
                  </a:lnTo>
                  <a:lnTo>
                    <a:pt x="32122" y="3379"/>
                  </a:lnTo>
                  <a:lnTo>
                    <a:pt x="31156" y="3774"/>
                  </a:lnTo>
                  <a:lnTo>
                    <a:pt x="26812" y="5617"/>
                  </a:lnTo>
                  <a:lnTo>
                    <a:pt x="24618" y="6582"/>
                  </a:lnTo>
                  <a:lnTo>
                    <a:pt x="22468" y="7635"/>
                  </a:lnTo>
                  <a:lnTo>
                    <a:pt x="20362" y="8689"/>
                  </a:lnTo>
                  <a:lnTo>
                    <a:pt x="18299" y="9873"/>
                  </a:lnTo>
                  <a:lnTo>
                    <a:pt x="17290" y="10488"/>
                  </a:lnTo>
                  <a:lnTo>
                    <a:pt x="16281" y="11102"/>
                  </a:lnTo>
                  <a:lnTo>
                    <a:pt x="15315" y="11760"/>
                  </a:lnTo>
                  <a:lnTo>
                    <a:pt x="14350" y="12462"/>
                  </a:lnTo>
                  <a:lnTo>
                    <a:pt x="12156" y="14261"/>
                  </a:lnTo>
                  <a:lnTo>
                    <a:pt x="10313" y="15709"/>
                  </a:lnTo>
                  <a:lnTo>
                    <a:pt x="8163" y="17465"/>
                  </a:lnTo>
                  <a:lnTo>
                    <a:pt x="6759" y="18342"/>
                  </a:lnTo>
                  <a:lnTo>
                    <a:pt x="4565" y="19220"/>
                  </a:lnTo>
                  <a:lnTo>
                    <a:pt x="2414" y="19878"/>
                  </a:lnTo>
                  <a:lnTo>
                    <a:pt x="1274" y="20273"/>
                  </a:lnTo>
                  <a:lnTo>
                    <a:pt x="1186" y="20317"/>
                  </a:lnTo>
                  <a:lnTo>
                    <a:pt x="922" y="20580"/>
                  </a:lnTo>
                  <a:lnTo>
                    <a:pt x="879" y="20668"/>
                  </a:lnTo>
                  <a:lnTo>
                    <a:pt x="440" y="22818"/>
                  </a:lnTo>
                  <a:lnTo>
                    <a:pt x="1" y="24749"/>
                  </a:lnTo>
                  <a:lnTo>
                    <a:pt x="1" y="24793"/>
                  </a:lnTo>
                  <a:lnTo>
                    <a:pt x="177" y="27425"/>
                  </a:lnTo>
                  <a:lnTo>
                    <a:pt x="133" y="29751"/>
                  </a:lnTo>
                  <a:lnTo>
                    <a:pt x="89" y="31024"/>
                  </a:lnTo>
                  <a:lnTo>
                    <a:pt x="133" y="31111"/>
                  </a:lnTo>
                  <a:lnTo>
                    <a:pt x="177" y="31155"/>
                  </a:lnTo>
                  <a:lnTo>
                    <a:pt x="1756" y="32691"/>
                  </a:lnTo>
                  <a:lnTo>
                    <a:pt x="3906" y="34710"/>
                  </a:lnTo>
                  <a:lnTo>
                    <a:pt x="7636" y="38045"/>
                  </a:lnTo>
                  <a:lnTo>
                    <a:pt x="9435" y="39756"/>
                  </a:lnTo>
                  <a:lnTo>
                    <a:pt x="11015" y="41336"/>
                  </a:lnTo>
                  <a:lnTo>
                    <a:pt x="11410" y="41950"/>
                  </a:lnTo>
                  <a:lnTo>
                    <a:pt x="11278" y="43003"/>
                  </a:lnTo>
                  <a:lnTo>
                    <a:pt x="11322" y="43047"/>
                  </a:lnTo>
                  <a:lnTo>
                    <a:pt x="11322" y="43135"/>
                  </a:lnTo>
                  <a:lnTo>
                    <a:pt x="11366" y="43179"/>
                  </a:lnTo>
                  <a:lnTo>
                    <a:pt x="11454" y="43179"/>
                  </a:lnTo>
                  <a:lnTo>
                    <a:pt x="11585" y="43135"/>
                  </a:lnTo>
                  <a:lnTo>
                    <a:pt x="11629" y="43047"/>
                  </a:lnTo>
                  <a:lnTo>
                    <a:pt x="11761" y="41950"/>
                  </a:lnTo>
                  <a:lnTo>
                    <a:pt x="11717" y="41818"/>
                  </a:lnTo>
                  <a:lnTo>
                    <a:pt x="11278" y="41116"/>
                  </a:lnTo>
                  <a:lnTo>
                    <a:pt x="9699" y="39536"/>
                  </a:lnTo>
                  <a:lnTo>
                    <a:pt x="7856" y="37781"/>
                  </a:lnTo>
                  <a:lnTo>
                    <a:pt x="4170" y="34446"/>
                  </a:lnTo>
                  <a:lnTo>
                    <a:pt x="1976" y="32472"/>
                  </a:lnTo>
                  <a:lnTo>
                    <a:pt x="440" y="30936"/>
                  </a:lnTo>
                  <a:lnTo>
                    <a:pt x="484" y="29751"/>
                  </a:lnTo>
                  <a:lnTo>
                    <a:pt x="528" y="27425"/>
                  </a:lnTo>
                  <a:lnTo>
                    <a:pt x="352" y="24793"/>
                  </a:lnTo>
                  <a:lnTo>
                    <a:pt x="791" y="22862"/>
                  </a:lnTo>
                  <a:lnTo>
                    <a:pt x="1230" y="20800"/>
                  </a:lnTo>
                  <a:lnTo>
                    <a:pt x="1405" y="20580"/>
                  </a:lnTo>
                  <a:lnTo>
                    <a:pt x="2546" y="20229"/>
                  </a:lnTo>
                  <a:lnTo>
                    <a:pt x="4652" y="19527"/>
                  </a:lnTo>
                  <a:lnTo>
                    <a:pt x="6890" y="18649"/>
                  </a:lnTo>
                  <a:lnTo>
                    <a:pt x="6934" y="18649"/>
                  </a:lnTo>
                  <a:lnTo>
                    <a:pt x="8382" y="17728"/>
                  </a:lnTo>
                  <a:lnTo>
                    <a:pt x="10532" y="15973"/>
                  </a:lnTo>
                  <a:lnTo>
                    <a:pt x="12375" y="14525"/>
                  </a:lnTo>
                  <a:lnTo>
                    <a:pt x="14569" y="12726"/>
                  </a:lnTo>
                  <a:lnTo>
                    <a:pt x="15535" y="12067"/>
                  </a:lnTo>
                  <a:lnTo>
                    <a:pt x="16500" y="11409"/>
                  </a:lnTo>
                  <a:lnTo>
                    <a:pt x="17465" y="10751"/>
                  </a:lnTo>
                  <a:lnTo>
                    <a:pt x="18475" y="10181"/>
                  </a:lnTo>
                  <a:lnTo>
                    <a:pt x="20537" y="8996"/>
                  </a:lnTo>
                  <a:lnTo>
                    <a:pt x="22643" y="7943"/>
                  </a:lnTo>
                  <a:lnTo>
                    <a:pt x="24793" y="6933"/>
                  </a:lnTo>
                  <a:lnTo>
                    <a:pt x="26944" y="5924"/>
                  </a:lnTo>
                  <a:lnTo>
                    <a:pt x="31288" y="4081"/>
                  </a:lnTo>
                  <a:lnTo>
                    <a:pt x="32253" y="3686"/>
                  </a:lnTo>
                  <a:lnTo>
                    <a:pt x="36685" y="1712"/>
                  </a:lnTo>
                  <a:lnTo>
                    <a:pt x="36729" y="1712"/>
                  </a:lnTo>
                  <a:lnTo>
                    <a:pt x="39011" y="351"/>
                  </a:lnTo>
                  <a:lnTo>
                    <a:pt x="39055" y="307"/>
                  </a:lnTo>
                  <a:lnTo>
                    <a:pt x="39099" y="220"/>
                  </a:lnTo>
                  <a:lnTo>
                    <a:pt x="39099" y="176"/>
                  </a:lnTo>
                  <a:lnTo>
                    <a:pt x="39099" y="88"/>
                  </a:lnTo>
                  <a:lnTo>
                    <a:pt x="39055" y="44"/>
                  </a:lnTo>
                  <a:lnTo>
                    <a:pt x="38967"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 name="Google Shape;1520;p17"/>
            <p:cNvSpPr/>
            <p:nvPr/>
          </p:nvSpPr>
          <p:spPr>
            <a:xfrm>
              <a:off x="805275" y="2264550"/>
              <a:ext cx="1002700" cy="724050"/>
            </a:xfrm>
            <a:custGeom>
              <a:rect b="b" l="l" r="r" t="t"/>
              <a:pathLst>
                <a:path extrusionOk="0" h="28962" w="40108">
                  <a:moveTo>
                    <a:pt x="39888" y="1"/>
                  </a:moveTo>
                  <a:lnTo>
                    <a:pt x="39844" y="45"/>
                  </a:lnTo>
                  <a:lnTo>
                    <a:pt x="36992" y="1624"/>
                  </a:lnTo>
                  <a:lnTo>
                    <a:pt x="34403" y="2721"/>
                  </a:lnTo>
                  <a:lnTo>
                    <a:pt x="31375" y="3950"/>
                  </a:lnTo>
                  <a:lnTo>
                    <a:pt x="27864" y="5442"/>
                  </a:lnTo>
                  <a:lnTo>
                    <a:pt x="25232" y="6670"/>
                  </a:lnTo>
                  <a:lnTo>
                    <a:pt x="21940" y="8206"/>
                  </a:lnTo>
                  <a:lnTo>
                    <a:pt x="19483" y="9610"/>
                  </a:lnTo>
                  <a:lnTo>
                    <a:pt x="15315" y="12331"/>
                  </a:lnTo>
                  <a:lnTo>
                    <a:pt x="15271" y="12331"/>
                  </a:lnTo>
                  <a:lnTo>
                    <a:pt x="13208" y="13999"/>
                  </a:lnTo>
                  <a:lnTo>
                    <a:pt x="11497" y="15359"/>
                  </a:lnTo>
                  <a:lnTo>
                    <a:pt x="8513" y="17553"/>
                  </a:lnTo>
                  <a:lnTo>
                    <a:pt x="6758" y="18387"/>
                  </a:lnTo>
                  <a:lnTo>
                    <a:pt x="4520" y="19176"/>
                  </a:lnTo>
                  <a:lnTo>
                    <a:pt x="2063" y="19878"/>
                  </a:lnTo>
                  <a:lnTo>
                    <a:pt x="1053" y="20317"/>
                  </a:lnTo>
                  <a:lnTo>
                    <a:pt x="966" y="20361"/>
                  </a:lnTo>
                  <a:lnTo>
                    <a:pt x="922" y="20405"/>
                  </a:lnTo>
                  <a:lnTo>
                    <a:pt x="483" y="22072"/>
                  </a:lnTo>
                  <a:lnTo>
                    <a:pt x="44" y="23126"/>
                  </a:lnTo>
                  <a:lnTo>
                    <a:pt x="44" y="23169"/>
                  </a:lnTo>
                  <a:lnTo>
                    <a:pt x="0" y="25627"/>
                  </a:lnTo>
                  <a:lnTo>
                    <a:pt x="44" y="27909"/>
                  </a:lnTo>
                  <a:lnTo>
                    <a:pt x="44" y="27952"/>
                  </a:lnTo>
                  <a:lnTo>
                    <a:pt x="307" y="28830"/>
                  </a:lnTo>
                  <a:lnTo>
                    <a:pt x="395" y="28918"/>
                  </a:lnTo>
                  <a:lnTo>
                    <a:pt x="483" y="28962"/>
                  </a:lnTo>
                  <a:lnTo>
                    <a:pt x="527" y="28918"/>
                  </a:lnTo>
                  <a:lnTo>
                    <a:pt x="615" y="28918"/>
                  </a:lnTo>
                  <a:lnTo>
                    <a:pt x="658" y="28830"/>
                  </a:lnTo>
                  <a:lnTo>
                    <a:pt x="658" y="28786"/>
                  </a:lnTo>
                  <a:lnTo>
                    <a:pt x="658" y="28698"/>
                  </a:lnTo>
                  <a:lnTo>
                    <a:pt x="395" y="27909"/>
                  </a:lnTo>
                  <a:lnTo>
                    <a:pt x="351" y="25627"/>
                  </a:lnTo>
                  <a:lnTo>
                    <a:pt x="395" y="23213"/>
                  </a:lnTo>
                  <a:lnTo>
                    <a:pt x="834" y="22204"/>
                  </a:lnTo>
                  <a:lnTo>
                    <a:pt x="834" y="22160"/>
                  </a:lnTo>
                  <a:lnTo>
                    <a:pt x="1229" y="20581"/>
                  </a:lnTo>
                  <a:lnTo>
                    <a:pt x="2194" y="20186"/>
                  </a:lnTo>
                  <a:lnTo>
                    <a:pt x="4608" y="19527"/>
                  </a:lnTo>
                  <a:lnTo>
                    <a:pt x="6889" y="18694"/>
                  </a:lnTo>
                  <a:lnTo>
                    <a:pt x="8689" y="17860"/>
                  </a:lnTo>
                  <a:lnTo>
                    <a:pt x="8732" y="17860"/>
                  </a:lnTo>
                  <a:lnTo>
                    <a:pt x="11716" y="15622"/>
                  </a:lnTo>
                  <a:lnTo>
                    <a:pt x="13428" y="14262"/>
                  </a:lnTo>
                  <a:lnTo>
                    <a:pt x="15490" y="12594"/>
                  </a:lnTo>
                  <a:lnTo>
                    <a:pt x="19659" y="9918"/>
                  </a:lnTo>
                  <a:lnTo>
                    <a:pt x="22072" y="8513"/>
                  </a:lnTo>
                  <a:lnTo>
                    <a:pt x="25407" y="6978"/>
                  </a:lnTo>
                  <a:lnTo>
                    <a:pt x="28040" y="5793"/>
                  </a:lnTo>
                  <a:lnTo>
                    <a:pt x="31506" y="4257"/>
                  </a:lnTo>
                  <a:lnTo>
                    <a:pt x="34534" y="3028"/>
                  </a:lnTo>
                  <a:lnTo>
                    <a:pt x="37167" y="1931"/>
                  </a:lnTo>
                  <a:lnTo>
                    <a:pt x="40019" y="352"/>
                  </a:lnTo>
                  <a:lnTo>
                    <a:pt x="40063" y="308"/>
                  </a:lnTo>
                  <a:lnTo>
                    <a:pt x="40063" y="264"/>
                  </a:lnTo>
                  <a:lnTo>
                    <a:pt x="40107" y="176"/>
                  </a:lnTo>
                  <a:lnTo>
                    <a:pt x="40063" y="88"/>
                  </a:lnTo>
                  <a:lnTo>
                    <a:pt x="40019" y="45"/>
                  </a:lnTo>
                  <a:lnTo>
                    <a:pt x="39975" y="45"/>
                  </a:lnTo>
                  <a:lnTo>
                    <a:pt x="39888"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 name="Google Shape;1521;p17"/>
            <p:cNvSpPr/>
            <p:nvPr/>
          </p:nvSpPr>
          <p:spPr>
            <a:xfrm>
              <a:off x="814050" y="2243700"/>
              <a:ext cx="969775" cy="499175"/>
            </a:xfrm>
            <a:custGeom>
              <a:rect b="b" l="l" r="r" t="t"/>
              <a:pathLst>
                <a:path extrusionOk="0" h="19967" w="38791">
                  <a:moveTo>
                    <a:pt x="38527" y="1"/>
                  </a:moveTo>
                  <a:lnTo>
                    <a:pt x="37562" y="571"/>
                  </a:lnTo>
                  <a:lnTo>
                    <a:pt x="32911" y="2590"/>
                  </a:lnTo>
                  <a:lnTo>
                    <a:pt x="29049" y="4170"/>
                  </a:lnTo>
                  <a:lnTo>
                    <a:pt x="23432" y="6715"/>
                  </a:lnTo>
                  <a:lnTo>
                    <a:pt x="21063" y="7812"/>
                  </a:lnTo>
                  <a:lnTo>
                    <a:pt x="18781" y="9084"/>
                  </a:lnTo>
                  <a:lnTo>
                    <a:pt x="16368" y="10532"/>
                  </a:lnTo>
                  <a:lnTo>
                    <a:pt x="14656" y="11629"/>
                  </a:lnTo>
                  <a:lnTo>
                    <a:pt x="12067" y="13692"/>
                  </a:lnTo>
                  <a:lnTo>
                    <a:pt x="10400" y="14964"/>
                  </a:lnTo>
                  <a:lnTo>
                    <a:pt x="7328" y="17114"/>
                  </a:lnTo>
                  <a:lnTo>
                    <a:pt x="5310" y="18036"/>
                  </a:lnTo>
                  <a:lnTo>
                    <a:pt x="2896" y="18913"/>
                  </a:lnTo>
                  <a:lnTo>
                    <a:pt x="132" y="19615"/>
                  </a:lnTo>
                  <a:lnTo>
                    <a:pt x="44" y="19659"/>
                  </a:lnTo>
                  <a:lnTo>
                    <a:pt x="0" y="19703"/>
                  </a:lnTo>
                  <a:lnTo>
                    <a:pt x="0" y="19791"/>
                  </a:lnTo>
                  <a:lnTo>
                    <a:pt x="0" y="19835"/>
                  </a:lnTo>
                  <a:lnTo>
                    <a:pt x="88" y="19923"/>
                  </a:lnTo>
                  <a:lnTo>
                    <a:pt x="176" y="19967"/>
                  </a:lnTo>
                  <a:lnTo>
                    <a:pt x="220" y="19967"/>
                  </a:lnTo>
                  <a:lnTo>
                    <a:pt x="3028" y="19221"/>
                  </a:lnTo>
                  <a:lnTo>
                    <a:pt x="5441" y="18387"/>
                  </a:lnTo>
                  <a:lnTo>
                    <a:pt x="7460" y="17421"/>
                  </a:lnTo>
                  <a:lnTo>
                    <a:pt x="7504" y="17421"/>
                  </a:lnTo>
                  <a:lnTo>
                    <a:pt x="10619" y="15227"/>
                  </a:lnTo>
                  <a:lnTo>
                    <a:pt x="14832" y="11936"/>
                  </a:lnTo>
                  <a:lnTo>
                    <a:pt x="16543" y="10796"/>
                  </a:lnTo>
                  <a:lnTo>
                    <a:pt x="18957" y="9391"/>
                  </a:lnTo>
                  <a:lnTo>
                    <a:pt x="21238" y="8163"/>
                  </a:lnTo>
                  <a:lnTo>
                    <a:pt x="23564" y="7022"/>
                  </a:lnTo>
                  <a:lnTo>
                    <a:pt x="29181" y="4521"/>
                  </a:lnTo>
                  <a:lnTo>
                    <a:pt x="33042" y="2897"/>
                  </a:lnTo>
                  <a:lnTo>
                    <a:pt x="37738" y="922"/>
                  </a:lnTo>
                  <a:lnTo>
                    <a:pt x="37738" y="879"/>
                  </a:lnTo>
                  <a:lnTo>
                    <a:pt x="38703" y="308"/>
                  </a:lnTo>
                  <a:lnTo>
                    <a:pt x="38747" y="264"/>
                  </a:lnTo>
                  <a:lnTo>
                    <a:pt x="38791" y="220"/>
                  </a:lnTo>
                  <a:lnTo>
                    <a:pt x="38791" y="133"/>
                  </a:lnTo>
                  <a:lnTo>
                    <a:pt x="38747" y="89"/>
                  </a:lnTo>
                  <a:lnTo>
                    <a:pt x="38703"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 name="Google Shape;1522;p17"/>
            <p:cNvSpPr/>
            <p:nvPr/>
          </p:nvSpPr>
          <p:spPr>
            <a:xfrm>
              <a:off x="993950" y="2188850"/>
              <a:ext cx="823875" cy="448700"/>
            </a:xfrm>
            <a:custGeom>
              <a:rect b="b" l="l" r="r" t="t"/>
              <a:pathLst>
                <a:path extrusionOk="0" h="17948" w="32955">
                  <a:moveTo>
                    <a:pt x="32736" y="1"/>
                  </a:moveTo>
                  <a:lnTo>
                    <a:pt x="32692" y="45"/>
                  </a:lnTo>
                  <a:lnTo>
                    <a:pt x="30366" y="1361"/>
                  </a:lnTo>
                  <a:lnTo>
                    <a:pt x="27689" y="2590"/>
                  </a:lnTo>
                  <a:lnTo>
                    <a:pt x="23828" y="4170"/>
                  </a:lnTo>
                  <a:lnTo>
                    <a:pt x="21722" y="5003"/>
                  </a:lnTo>
                  <a:lnTo>
                    <a:pt x="18650" y="6364"/>
                  </a:lnTo>
                  <a:lnTo>
                    <a:pt x="16763" y="7241"/>
                  </a:lnTo>
                  <a:lnTo>
                    <a:pt x="12551" y="9216"/>
                  </a:lnTo>
                  <a:lnTo>
                    <a:pt x="10356" y="10444"/>
                  </a:lnTo>
                  <a:lnTo>
                    <a:pt x="8206" y="11717"/>
                  </a:lnTo>
                  <a:lnTo>
                    <a:pt x="6451" y="12858"/>
                  </a:lnTo>
                  <a:lnTo>
                    <a:pt x="4038" y="14701"/>
                  </a:lnTo>
                  <a:lnTo>
                    <a:pt x="88" y="17641"/>
                  </a:lnTo>
                  <a:lnTo>
                    <a:pt x="45" y="17685"/>
                  </a:lnTo>
                  <a:lnTo>
                    <a:pt x="1" y="17729"/>
                  </a:lnTo>
                  <a:lnTo>
                    <a:pt x="1" y="17816"/>
                  </a:lnTo>
                  <a:lnTo>
                    <a:pt x="45" y="17860"/>
                  </a:lnTo>
                  <a:lnTo>
                    <a:pt x="88" y="17904"/>
                  </a:lnTo>
                  <a:lnTo>
                    <a:pt x="176" y="17948"/>
                  </a:lnTo>
                  <a:lnTo>
                    <a:pt x="308" y="17904"/>
                  </a:lnTo>
                  <a:lnTo>
                    <a:pt x="4257" y="14964"/>
                  </a:lnTo>
                  <a:lnTo>
                    <a:pt x="6671" y="13121"/>
                  </a:lnTo>
                  <a:lnTo>
                    <a:pt x="8382" y="12024"/>
                  </a:lnTo>
                  <a:lnTo>
                    <a:pt x="10532" y="10752"/>
                  </a:lnTo>
                  <a:lnTo>
                    <a:pt x="12682" y="9523"/>
                  </a:lnTo>
                  <a:lnTo>
                    <a:pt x="16939" y="7548"/>
                  </a:lnTo>
                  <a:lnTo>
                    <a:pt x="18782" y="6671"/>
                  </a:lnTo>
                  <a:lnTo>
                    <a:pt x="21853" y="5354"/>
                  </a:lnTo>
                  <a:lnTo>
                    <a:pt x="27821" y="2897"/>
                  </a:lnTo>
                  <a:lnTo>
                    <a:pt x="30542" y="1668"/>
                  </a:lnTo>
                  <a:lnTo>
                    <a:pt x="32867" y="352"/>
                  </a:lnTo>
                  <a:lnTo>
                    <a:pt x="32911" y="308"/>
                  </a:lnTo>
                  <a:lnTo>
                    <a:pt x="32955" y="220"/>
                  </a:lnTo>
                  <a:lnTo>
                    <a:pt x="32955" y="176"/>
                  </a:lnTo>
                  <a:lnTo>
                    <a:pt x="32911" y="89"/>
                  </a:lnTo>
                  <a:lnTo>
                    <a:pt x="32867" y="45"/>
                  </a:lnTo>
                  <a:lnTo>
                    <a:pt x="32823"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 name="Google Shape;1523;p17"/>
            <p:cNvSpPr/>
            <p:nvPr/>
          </p:nvSpPr>
          <p:spPr>
            <a:xfrm>
              <a:off x="1017000" y="2199825"/>
              <a:ext cx="718550" cy="375200"/>
            </a:xfrm>
            <a:custGeom>
              <a:rect b="b" l="l" r="r" t="t"/>
              <a:pathLst>
                <a:path extrusionOk="0" h="15008" w="28742">
                  <a:moveTo>
                    <a:pt x="28566" y="1"/>
                  </a:moveTo>
                  <a:lnTo>
                    <a:pt x="28479" y="45"/>
                  </a:lnTo>
                  <a:lnTo>
                    <a:pt x="26065" y="1054"/>
                  </a:lnTo>
                  <a:lnTo>
                    <a:pt x="24266" y="1756"/>
                  </a:lnTo>
                  <a:lnTo>
                    <a:pt x="21414" y="2941"/>
                  </a:lnTo>
                  <a:lnTo>
                    <a:pt x="18562" y="4126"/>
                  </a:lnTo>
                  <a:lnTo>
                    <a:pt x="15709" y="5354"/>
                  </a:lnTo>
                  <a:lnTo>
                    <a:pt x="12901" y="6671"/>
                  </a:lnTo>
                  <a:lnTo>
                    <a:pt x="11497" y="7373"/>
                  </a:lnTo>
                  <a:lnTo>
                    <a:pt x="10093" y="8075"/>
                  </a:lnTo>
                  <a:lnTo>
                    <a:pt x="8732" y="8821"/>
                  </a:lnTo>
                  <a:lnTo>
                    <a:pt x="7416" y="9611"/>
                  </a:lnTo>
                  <a:lnTo>
                    <a:pt x="6100" y="10444"/>
                  </a:lnTo>
                  <a:lnTo>
                    <a:pt x="4783" y="11278"/>
                  </a:lnTo>
                  <a:lnTo>
                    <a:pt x="3511" y="12156"/>
                  </a:lnTo>
                  <a:lnTo>
                    <a:pt x="2282" y="13077"/>
                  </a:lnTo>
                  <a:lnTo>
                    <a:pt x="44" y="14701"/>
                  </a:lnTo>
                  <a:lnTo>
                    <a:pt x="0" y="14745"/>
                  </a:lnTo>
                  <a:lnTo>
                    <a:pt x="0" y="14832"/>
                  </a:lnTo>
                  <a:lnTo>
                    <a:pt x="0" y="14876"/>
                  </a:lnTo>
                  <a:lnTo>
                    <a:pt x="0" y="14964"/>
                  </a:lnTo>
                  <a:lnTo>
                    <a:pt x="88" y="15008"/>
                  </a:lnTo>
                  <a:lnTo>
                    <a:pt x="263" y="15008"/>
                  </a:lnTo>
                  <a:lnTo>
                    <a:pt x="2501" y="13384"/>
                  </a:lnTo>
                  <a:lnTo>
                    <a:pt x="3730" y="12463"/>
                  </a:lnTo>
                  <a:lnTo>
                    <a:pt x="5003" y="11585"/>
                  </a:lnTo>
                  <a:lnTo>
                    <a:pt x="6275" y="10708"/>
                  </a:lnTo>
                  <a:lnTo>
                    <a:pt x="7592" y="9918"/>
                  </a:lnTo>
                  <a:lnTo>
                    <a:pt x="8952" y="9128"/>
                  </a:lnTo>
                  <a:lnTo>
                    <a:pt x="10268" y="8382"/>
                  </a:lnTo>
                  <a:lnTo>
                    <a:pt x="11672" y="7680"/>
                  </a:lnTo>
                  <a:lnTo>
                    <a:pt x="13033" y="6978"/>
                  </a:lnTo>
                  <a:lnTo>
                    <a:pt x="15885" y="5661"/>
                  </a:lnTo>
                  <a:lnTo>
                    <a:pt x="18693" y="4433"/>
                  </a:lnTo>
                  <a:lnTo>
                    <a:pt x="21546" y="3248"/>
                  </a:lnTo>
                  <a:lnTo>
                    <a:pt x="24398" y="2107"/>
                  </a:lnTo>
                  <a:lnTo>
                    <a:pt x="26197" y="1361"/>
                  </a:lnTo>
                  <a:lnTo>
                    <a:pt x="28610" y="352"/>
                  </a:lnTo>
                  <a:lnTo>
                    <a:pt x="28698" y="308"/>
                  </a:lnTo>
                  <a:lnTo>
                    <a:pt x="28698" y="264"/>
                  </a:lnTo>
                  <a:lnTo>
                    <a:pt x="28742" y="176"/>
                  </a:lnTo>
                  <a:lnTo>
                    <a:pt x="28698" y="132"/>
                  </a:lnTo>
                  <a:lnTo>
                    <a:pt x="28698" y="45"/>
                  </a:lnTo>
                  <a:lnTo>
                    <a:pt x="28610" y="45"/>
                  </a:lnTo>
                  <a:lnTo>
                    <a:pt x="28566"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 name="Google Shape;1524;p17"/>
            <p:cNvSpPr/>
            <p:nvPr/>
          </p:nvSpPr>
          <p:spPr>
            <a:xfrm>
              <a:off x="1051000" y="2176800"/>
              <a:ext cx="657125" cy="330225"/>
            </a:xfrm>
            <a:custGeom>
              <a:rect b="b" l="l" r="r" t="t"/>
              <a:pathLst>
                <a:path extrusionOk="0" h="13209" w="26285">
                  <a:moveTo>
                    <a:pt x="26022" y="0"/>
                  </a:moveTo>
                  <a:lnTo>
                    <a:pt x="21721" y="1712"/>
                  </a:lnTo>
                  <a:lnTo>
                    <a:pt x="19176" y="2765"/>
                  </a:lnTo>
                  <a:lnTo>
                    <a:pt x="16631" y="3862"/>
                  </a:lnTo>
                  <a:lnTo>
                    <a:pt x="14130" y="4959"/>
                  </a:lnTo>
                  <a:lnTo>
                    <a:pt x="11673" y="6100"/>
                  </a:lnTo>
                  <a:lnTo>
                    <a:pt x="9215" y="7284"/>
                  </a:lnTo>
                  <a:lnTo>
                    <a:pt x="6846" y="8557"/>
                  </a:lnTo>
                  <a:lnTo>
                    <a:pt x="4476" y="9917"/>
                  </a:lnTo>
                  <a:lnTo>
                    <a:pt x="3292" y="10619"/>
                  </a:lnTo>
                  <a:lnTo>
                    <a:pt x="2151" y="11321"/>
                  </a:lnTo>
                  <a:lnTo>
                    <a:pt x="88" y="12857"/>
                  </a:lnTo>
                  <a:lnTo>
                    <a:pt x="44" y="12945"/>
                  </a:lnTo>
                  <a:lnTo>
                    <a:pt x="0" y="12989"/>
                  </a:lnTo>
                  <a:lnTo>
                    <a:pt x="44" y="13077"/>
                  </a:lnTo>
                  <a:lnTo>
                    <a:pt x="44" y="13120"/>
                  </a:lnTo>
                  <a:lnTo>
                    <a:pt x="132" y="13164"/>
                  </a:lnTo>
                  <a:lnTo>
                    <a:pt x="176" y="13208"/>
                  </a:lnTo>
                  <a:lnTo>
                    <a:pt x="308" y="13164"/>
                  </a:lnTo>
                  <a:lnTo>
                    <a:pt x="2370" y="11629"/>
                  </a:lnTo>
                  <a:lnTo>
                    <a:pt x="3511" y="10883"/>
                  </a:lnTo>
                  <a:lnTo>
                    <a:pt x="4652" y="10180"/>
                  </a:lnTo>
                  <a:lnTo>
                    <a:pt x="7021" y="8864"/>
                  </a:lnTo>
                  <a:lnTo>
                    <a:pt x="9391" y="7592"/>
                  </a:lnTo>
                  <a:lnTo>
                    <a:pt x="11848" y="6407"/>
                  </a:lnTo>
                  <a:lnTo>
                    <a:pt x="14306" y="5266"/>
                  </a:lnTo>
                  <a:lnTo>
                    <a:pt x="16807" y="4169"/>
                  </a:lnTo>
                  <a:lnTo>
                    <a:pt x="19308" y="3116"/>
                  </a:lnTo>
                  <a:lnTo>
                    <a:pt x="21853" y="2063"/>
                  </a:lnTo>
                  <a:lnTo>
                    <a:pt x="26153" y="307"/>
                  </a:lnTo>
                  <a:lnTo>
                    <a:pt x="26241" y="264"/>
                  </a:lnTo>
                  <a:lnTo>
                    <a:pt x="26285" y="220"/>
                  </a:lnTo>
                  <a:lnTo>
                    <a:pt x="26285" y="176"/>
                  </a:lnTo>
                  <a:lnTo>
                    <a:pt x="26285" y="88"/>
                  </a:lnTo>
                  <a:lnTo>
                    <a:pt x="26241" y="44"/>
                  </a:lnTo>
                  <a:lnTo>
                    <a:pt x="26153"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 name="Google Shape;1525;p17"/>
            <p:cNvSpPr/>
            <p:nvPr/>
          </p:nvSpPr>
          <p:spPr>
            <a:xfrm>
              <a:off x="1176050" y="2151575"/>
              <a:ext cx="504650" cy="233675"/>
            </a:xfrm>
            <a:custGeom>
              <a:rect b="b" l="l" r="r" t="t"/>
              <a:pathLst>
                <a:path extrusionOk="0" h="9347" w="20186">
                  <a:moveTo>
                    <a:pt x="19966" y="0"/>
                  </a:moveTo>
                  <a:lnTo>
                    <a:pt x="15447" y="1843"/>
                  </a:lnTo>
                  <a:lnTo>
                    <a:pt x="12814" y="2896"/>
                  </a:lnTo>
                  <a:lnTo>
                    <a:pt x="8382" y="4915"/>
                  </a:lnTo>
                  <a:lnTo>
                    <a:pt x="6364" y="5836"/>
                  </a:lnTo>
                  <a:lnTo>
                    <a:pt x="4345" y="6758"/>
                  </a:lnTo>
                  <a:lnTo>
                    <a:pt x="89" y="8995"/>
                  </a:lnTo>
                  <a:lnTo>
                    <a:pt x="45" y="9039"/>
                  </a:lnTo>
                  <a:lnTo>
                    <a:pt x="1" y="9083"/>
                  </a:lnTo>
                  <a:lnTo>
                    <a:pt x="1" y="9171"/>
                  </a:lnTo>
                  <a:lnTo>
                    <a:pt x="1" y="9215"/>
                  </a:lnTo>
                  <a:lnTo>
                    <a:pt x="89" y="9303"/>
                  </a:lnTo>
                  <a:lnTo>
                    <a:pt x="176" y="9347"/>
                  </a:lnTo>
                  <a:lnTo>
                    <a:pt x="220" y="9303"/>
                  </a:lnTo>
                  <a:lnTo>
                    <a:pt x="4521" y="7065"/>
                  </a:lnTo>
                  <a:lnTo>
                    <a:pt x="6495" y="6143"/>
                  </a:lnTo>
                  <a:lnTo>
                    <a:pt x="8514" y="5222"/>
                  </a:lnTo>
                  <a:lnTo>
                    <a:pt x="12946" y="3247"/>
                  </a:lnTo>
                  <a:lnTo>
                    <a:pt x="15578" y="2194"/>
                  </a:lnTo>
                  <a:lnTo>
                    <a:pt x="20098" y="351"/>
                  </a:lnTo>
                  <a:lnTo>
                    <a:pt x="20142" y="307"/>
                  </a:lnTo>
                  <a:lnTo>
                    <a:pt x="20186" y="263"/>
                  </a:lnTo>
                  <a:lnTo>
                    <a:pt x="20186" y="176"/>
                  </a:lnTo>
                  <a:lnTo>
                    <a:pt x="20186" y="132"/>
                  </a:lnTo>
                  <a:lnTo>
                    <a:pt x="20142" y="44"/>
                  </a:lnTo>
                  <a:lnTo>
                    <a:pt x="20098"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 name="Google Shape;1526;p17"/>
            <p:cNvSpPr/>
            <p:nvPr/>
          </p:nvSpPr>
          <p:spPr>
            <a:xfrm>
              <a:off x="1145350" y="2127425"/>
              <a:ext cx="509025" cy="235875"/>
            </a:xfrm>
            <a:custGeom>
              <a:rect b="b" l="l" r="r" t="t"/>
              <a:pathLst>
                <a:path extrusionOk="0" h="9435" w="20361">
                  <a:moveTo>
                    <a:pt x="20097" y="1"/>
                  </a:moveTo>
                  <a:lnTo>
                    <a:pt x="18035" y="878"/>
                  </a:lnTo>
                  <a:lnTo>
                    <a:pt x="16192" y="1624"/>
                  </a:lnTo>
                  <a:lnTo>
                    <a:pt x="14261" y="2370"/>
                  </a:lnTo>
                  <a:lnTo>
                    <a:pt x="12287" y="3204"/>
                  </a:lnTo>
                  <a:lnTo>
                    <a:pt x="10312" y="4082"/>
                  </a:lnTo>
                  <a:lnTo>
                    <a:pt x="8250" y="5003"/>
                  </a:lnTo>
                  <a:lnTo>
                    <a:pt x="6143" y="6012"/>
                  </a:lnTo>
                  <a:lnTo>
                    <a:pt x="3993" y="7065"/>
                  </a:lnTo>
                  <a:lnTo>
                    <a:pt x="1799" y="8162"/>
                  </a:lnTo>
                  <a:lnTo>
                    <a:pt x="88" y="9084"/>
                  </a:lnTo>
                  <a:lnTo>
                    <a:pt x="44" y="9128"/>
                  </a:lnTo>
                  <a:lnTo>
                    <a:pt x="0" y="9216"/>
                  </a:lnTo>
                  <a:lnTo>
                    <a:pt x="0" y="9259"/>
                  </a:lnTo>
                  <a:lnTo>
                    <a:pt x="0" y="9347"/>
                  </a:lnTo>
                  <a:lnTo>
                    <a:pt x="88" y="9391"/>
                  </a:lnTo>
                  <a:lnTo>
                    <a:pt x="176" y="9435"/>
                  </a:lnTo>
                  <a:lnTo>
                    <a:pt x="263" y="9391"/>
                  </a:lnTo>
                  <a:lnTo>
                    <a:pt x="1975" y="8470"/>
                  </a:lnTo>
                  <a:lnTo>
                    <a:pt x="4125" y="7373"/>
                  </a:lnTo>
                  <a:lnTo>
                    <a:pt x="6275" y="6319"/>
                  </a:lnTo>
                  <a:lnTo>
                    <a:pt x="8381" y="5354"/>
                  </a:lnTo>
                  <a:lnTo>
                    <a:pt x="10444" y="4389"/>
                  </a:lnTo>
                  <a:lnTo>
                    <a:pt x="12462" y="3511"/>
                  </a:lnTo>
                  <a:lnTo>
                    <a:pt x="14393" y="2677"/>
                  </a:lnTo>
                  <a:lnTo>
                    <a:pt x="16324" y="1931"/>
                  </a:lnTo>
                  <a:lnTo>
                    <a:pt x="18167" y="1229"/>
                  </a:lnTo>
                  <a:lnTo>
                    <a:pt x="20273" y="308"/>
                  </a:lnTo>
                  <a:lnTo>
                    <a:pt x="20317" y="264"/>
                  </a:lnTo>
                  <a:lnTo>
                    <a:pt x="20361" y="220"/>
                  </a:lnTo>
                  <a:lnTo>
                    <a:pt x="20361" y="176"/>
                  </a:lnTo>
                  <a:lnTo>
                    <a:pt x="20361" y="88"/>
                  </a:lnTo>
                  <a:lnTo>
                    <a:pt x="20317" y="45"/>
                  </a:lnTo>
                  <a:lnTo>
                    <a:pt x="20229"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 name="Google Shape;1527;p17"/>
            <p:cNvSpPr/>
            <p:nvPr/>
          </p:nvSpPr>
          <p:spPr>
            <a:xfrm>
              <a:off x="1190325" y="2262350"/>
              <a:ext cx="66950" cy="38425"/>
            </a:xfrm>
            <a:custGeom>
              <a:rect b="b" l="l" r="r" t="t"/>
              <a:pathLst>
                <a:path extrusionOk="0" h="1537" w="2678">
                  <a:moveTo>
                    <a:pt x="2414" y="1"/>
                  </a:moveTo>
                  <a:lnTo>
                    <a:pt x="88" y="1186"/>
                  </a:lnTo>
                  <a:lnTo>
                    <a:pt x="0" y="1230"/>
                  </a:lnTo>
                  <a:lnTo>
                    <a:pt x="0" y="1317"/>
                  </a:lnTo>
                  <a:lnTo>
                    <a:pt x="0" y="1361"/>
                  </a:lnTo>
                  <a:lnTo>
                    <a:pt x="0" y="1449"/>
                  </a:lnTo>
                  <a:lnTo>
                    <a:pt x="44" y="1493"/>
                  </a:lnTo>
                  <a:lnTo>
                    <a:pt x="176" y="1537"/>
                  </a:lnTo>
                  <a:lnTo>
                    <a:pt x="220" y="1537"/>
                  </a:lnTo>
                  <a:lnTo>
                    <a:pt x="2589" y="352"/>
                  </a:lnTo>
                  <a:lnTo>
                    <a:pt x="2633" y="308"/>
                  </a:lnTo>
                  <a:lnTo>
                    <a:pt x="2677" y="220"/>
                  </a:lnTo>
                  <a:lnTo>
                    <a:pt x="2677" y="176"/>
                  </a:lnTo>
                  <a:lnTo>
                    <a:pt x="2677" y="89"/>
                  </a:lnTo>
                  <a:lnTo>
                    <a:pt x="2633" y="45"/>
                  </a:lnTo>
                  <a:lnTo>
                    <a:pt x="2545"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 name="Google Shape;1528;p17"/>
            <p:cNvSpPr/>
            <p:nvPr/>
          </p:nvSpPr>
          <p:spPr>
            <a:xfrm>
              <a:off x="916075" y="2376450"/>
              <a:ext cx="69125" cy="47200"/>
            </a:xfrm>
            <a:custGeom>
              <a:rect b="b" l="l" r="r" t="t"/>
              <a:pathLst>
                <a:path extrusionOk="0" h="1888" w="2765">
                  <a:moveTo>
                    <a:pt x="2501" y="0"/>
                  </a:moveTo>
                  <a:lnTo>
                    <a:pt x="44" y="1580"/>
                  </a:lnTo>
                  <a:lnTo>
                    <a:pt x="0" y="1624"/>
                  </a:lnTo>
                  <a:lnTo>
                    <a:pt x="0" y="1712"/>
                  </a:lnTo>
                  <a:lnTo>
                    <a:pt x="0" y="1756"/>
                  </a:lnTo>
                  <a:lnTo>
                    <a:pt x="0" y="1843"/>
                  </a:lnTo>
                  <a:lnTo>
                    <a:pt x="88" y="1887"/>
                  </a:lnTo>
                  <a:lnTo>
                    <a:pt x="263" y="1887"/>
                  </a:lnTo>
                  <a:lnTo>
                    <a:pt x="2677" y="308"/>
                  </a:lnTo>
                  <a:lnTo>
                    <a:pt x="2721" y="264"/>
                  </a:lnTo>
                  <a:lnTo>
                    <a:pt x="2765" y="220"/>
                  </a:lnTo>
                  <a:lnTo>
                    <a:pt x="2765" y="132"/>
                  </a:lnTo>
                  <a:lnTo>
                    <a:pt x="2721" y="88"/>
                  </a:lnTo>
                  <a:lnTo>
                    <a:pt x="2677"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 name="Google Shape;1529;p17"/>
            <p:cNvSpPr/>
            <p:nvPr/>
          </p:nvSpPr>
          <p:spPr>
            <a:xfrm>
              <a:off x="1008225" y="2288700"/>
              <a:ext cx="72425" cy="46100"/>
            </a:xfrm>
            <a:custGeom>
              <a:rect b="b" l="l" r="r" t="t"/>
              <a:pathLst>
                <a:path extrusionOk="0" h="1844" w="2897">
                  <a:moveTo>
                    <a:pt x="2633" y="0"/>
                  </a:moveTo>
                  <a:lnTo>
                    <a:pt x="88" y="1492"/>
                  </a:lnTo>
                  <a:lnTo>
                    <a:pt x="44" y="1536"/>
                  </a:lnTo>
                  <a:lnTo>
                    <a:pt x="0" y="1624"/>
                  </a:lnTo>
                  <a:lnTo>
                    <a:pt x="0" y="1668"/>
                  </a:lnTo>
                  <a:lnTo>
                    <a:pt x="0" y="1755"/>
                  </a:lnTo>
                  <a:lnTo>
                    <a:pt x="88" y="1799"/>
                  </a:lnTo>
                  <a:lnTo>
                    <a:pt x="176" y="1843"/>
                  </a:lnTo>
                  <a:lnTo>
                    <a:pt x="263" y="1799"/>
                  </a:lnTo>
                  <a:lnTo>
                    <a:pt x="2808" y="307"/>
                  </a:lnTo>
                  <a:lnTo>
                    <a:pt x="2852" y="263"/>
                  </a:lnTo>
                  <a:lnTo>
                    <a:pt x="2896" y="219"/>
                  </a:lnTo>
                  <a:lnTo>
                    <a:pt x="2896" y="132"/>
                  </a:lnTo>
                  <a:lnTo>
                    <a:pt x="2852" y="88"/>
                  </a:lnTo>
                  <a:lnTo>
                    <a:pt x="2808" y="44"/>
                  </a:lnTo>
                  <a:lnTo>
                    <a:pt x="2765"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 name="Google Shape;1530;p17"/>
            <p:cNvSpPr/>
            <p:nvPr/>
          </p:nvSpPr>
          <p:spPr>
            <a:xfrm>
              <a:off x="1671900" y="2078075"/>
              <a:ext cx="158000" cy="82300"/>
            </a:xfrm>
            <a:custGeom>
              <a:rect b="b" l="l" r="r" t="t"/>
              <a:pathLst>
                <a:path extrusionOk="0" h="3292" w="6320">
                  <a:moveTo>
                    <a:pt x="6056" y="0"/>
                  </a:moveTo>
                  <a:lnTo>
                    <a:pt x="3336" y="1448"/>
                  </a:lnTo>
                  <a:lnTo>
                    <a:pt x="132" y="2940"/>
                  </a:lnTo>
                  <a:lnTo>
                    <a:pt x="45" y="2984"/>
                  </a:lnTo>
                  <a:lnTo>
                    <a:pt x="45" y="3072"/>
                  </a:lnTo>
                  <a:lnTo>
                    <a:pt x="1" y="3116"/>
                  </a:lnTo>
                  <a:lnTo>
                    <a:pt x="45" y="3203"/>
                  </a:lnTo>
                  <a:lnTo>
                    <a:pt x="89" y="3247"/>
                  </a:lnTo>
                  <a:lnTo>
                    <a:pt x="176" y="3291"/>
                  </a:lnTo>
                  <a:lnTo>
                    <a:pt x="264" y="3291"/>
                  </a:lnTo>
                  <a:lnTo>
                    <a:pt x="3467" y="1799"/>
                  </a:lnTo>
                  <a:lnTo>
                    <a:pt x="6232" y="351"/>
                  </a:lnTo>
                  <a:lnTo>
                    <a:pt x="6276" y="263"/>
                  </a:lnTo>
                  <a:lnTo>
                    <a:pt x="6320" y="219"/>
                  </a:lnTo>
                  <a:lnTo>
                    <a:pt x="6320" y="176"/>
                  </a:lnTo>
                  <a:lnTo>
                    <a:pt x="6276" y="88"/>
                  </a:lnTo>
                  <a:lnTo>
                    <a:pt x="6232" y="44"/>
                  </a:lnTo>
                  <a:lnTo>
                    <a:pt x="6188"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 name="Google Shape;1531;p17"/>
            <p:cNvSpPr/>
            <p:nvPr/>
          </p:nvSpPr>
          <p:spPr>
            <a:xfrm>
              <a:off x="1645575" y="2080250"/>
              <a:ext cx="110825" cy="55975"/>
            </a:xfrm>
            <a:custGeom>
              <a:rect b="b" l="l" r="r" t="t"/>
              <a:pathLst>
                <a:path extrusionOk="0" h="2239" w="4433">
                  <a:moveTo>
                    <a:pt x="4169" y="1"/>
                  </a:moveTo>
                  <a:lnTo>
                    <a:pt x="2107" y="1010"/>
                  </a:lnTo>
                  <a:lnTo>
                    <a:pt x="88" y="1888"/>
                  </a:lnTo>
                  <a:lnTo>
                    <a:pt x="45" y="1932"/>
                  </a:lnTo>
                  <a:lnTo>
                    <a:pt x="1" y="1975"/>
                  </a:lnTo>
                  <a:lnTo>
                    <a:pt x="1" y="2063"/>
                  </a:lnTo>
                  <a:lnTo>
                    <a:pt x="1" y="2107"/>
                  </a:lnTo>
                  <a:lnTo>
                    <a:pt x="88" y="2195"/>
                  </a:lnTo>
                  <a:lnTo>
                    <a:pt x="176" y="2239"/>
                  </a:lnTo>
                  <a:lnTo>
                    <a:pt x="264" y="2195"/>
                  </a:lnTo>
                  <a:lnTo>
                    <a:pt x="2239" y="1317"/>
                  </a:lnTo>
                  <a:lnTo>
                    <a:pt x="4345" y="308"/>
                  </a:lnTo>
                  <a:lnTo>
                    <a:pt x="4389" y="264"/>
                  </a:lnTo>
                  <a:lnTo>
                    <a:pt x="4433" y="220"/>
                  </a:lnTo>
                  <a:lnTo>
                    <a:pt x="4433" y="132"/>
                  </a:lnTo>
                  <a:lnTo>
                    <a:pt x="4433" y="89"/>
                  </a:lnTo>
                  <a:lnTo>
                    <a:pt x="4389" y="45"/>
                  </a:lnTo>
                  <a:lnTo>
                    <a:pt x="4301"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2" name="Google Shape;1532;p17"/>
          <p:cNvGrpSpPr/>
          <p:nvPr/>
        </p:nvGrpSpPr>
        <p:grpSpPr>
          <a:xfrm>
            <a:off x="-4743450" y="1969175"/>
            <a:ext cx="7143750" cy="4509800"/>
            <a:chOff x="238125" y="602600"/>
            <a:chExt cx="7143750" cy="4509800"/>
          </a:xfrm>
        </p:grpSpPr>
        <p:sp>
          <p:nvSpPr>
            <p:cNvPr id="1533" name="Google Shape;1533;p17"/>
            <p:cNvSpPr/>
            <p:nvPr/>
          </p:nvSpPr>
          <p:spPr>
            <a:xfrm>
              <a:off x="2514425" y="1130250"/>
              <a:ext cx="218325" cy="579250"/>
            </a:xfrm>
            <a:custGeom>
              <a:rect b="b" l="l" r="r" t="t"/>
              <a:pathLst>
                <a:path extrusionOk="0" h="23170" w="8733">
                  <a:moveTo>
                    <a:pt x="8513" y="0"/>
                  </a:moveTo>
                  <a:lnTo>
                    <a:pt x="8469" y="44"/>
                  </a:lnTo>
                  <a:lnTo>
                    <a:pt x="8425" y="88"/>
                  </a:lnTo>
                  <a:lnTo>
                    <a:pt x="7416" y="1273"/>
                  </a:lnTo>
                  <a:lnTo>
                    <a:pt x="7372" y="1317"/>
                  </a:lnTo>
                  <a:lnTo>
                    <a:pt x="6231" y="3555"/>
                  </a:lnTo>
                  <a:lnTo>
                    <a:pt x="4081" y="7416"/>
                  </a:lnTo>
                  <a:lnTo>
                    <a:pt x="2633" y="10225"/>
                  </a:lnTo>
                  <a:lnTo>
                    <a:pt x="1492" y="12989"/>
                  </a:lnTo>
                  <a:lnTo>
                    <a:pt x="1492" y="13033"/>
                  </a:lnTo>
                  <a:lnTo>
                    <a:pt x="1009" y="15315"/>
                  </a:lnTo>
                  <a:lnTo>
                    <a:pt x="965" y="15359"/>
                  </a:lnTo>
                  <a:lnTo>
                    <a:pt x="1097" y="20010"/>
                  </a:lnTo>
                  <a:lnTo>
                    <a:pt x="614" y="21195"/>
                  </a:lnTo>
                  <a:lnTo>
                    <a:pt x="0" y="22906"/>
                  </a:lnTo>
                  <a:lnTo>
                    <a:pt x="0" y="22994"/>
                  </a:lnTo>
                  <a:lnTo>
                    <a:pt x="0" y="23038"/>
                  </a:lnTo>
                  <a:lnTo>
                    <a:pt x="44" y="23125"/>
                  </a:lnTo>
                  <a:lnTo>
                    <a:pt x="132" y="23125"/>
                  </a:lnTo>
                  <a:lnTo>
                    <a:pt x="176" y="23169"/>
                  </a:lnTo>
                  <a:lnTo>
                    <a:pt x="263" y="23125"/>
                  </a:lnTo>
                  <a:lnTo>
                    <a:pt x="351" y="23038"/>
                  </a:lnTo>
                  <a:lnTo>
                    <a:pt x="965" y="21282"/>
                  </a:lnTo>
                  <a:lnTo>
                    <a:pt x="1448" y="20142"/>
                  </a:lnTo>
                  <a:lnTo>
                    <a:pt x="1448" y="20054"/>
                  </a:lnTo>
                  <a:lnTo>
                    <a:pt x="1317" y="15359"/>
                  </a:lnTo>
                  <a:lnTo>
                    <a:pt x="1799" y="13121"/>
                  </a:lnTo>
                  <a:lnTo>
                    <a:pt x="2940" y="10356"/>
                  </a:lnTo>
                  <a:lnTo>
                    <a:pt x="4388" y="7592"/>
                  </a:lnTo>
                  <a:lnTo>
                    <a:pt x="6538" y="3730"/>
                  </a:lnTo>
                  <a:lnTo>
                    <a:pt x="7679" y="1492"/>
                  </a:lnTo>
                  <a:lnTo>
                    <a:pt x="8688" y="308"/>
                  </a:lnTo>
                  <a:lnTo>
                    <a:pt x="8732" y="220"/>
                  </a:lnTo>
                  <a:lnTo>
                    <a:pt x="8732" y="176"/>
                  </a:lnTo>
                  <a:lnTo>
                    <a:pt x="8688" y="88"/>
                  </a:lnTo>
                  <a:lnTo>
                    <a:pt x="8645" y="44"/>
                  </a:lnTo>
                  <a:lnTo>
                    <a:pt x="8601"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 name="Google Shape;1534;p17"/>
            <p:cNvSpPr/>
            <p:nvPr/>
          </p:nvSpPr>
          <p:spPr>
            <a:xfrm>
              <a:off x="1900100" y="1539425"/>
              <a:ext cx="342275" cy="551825"/>
            </a:xfrm>
            <a:custGeom>
              <a:rect b="b" l="l" r="r" t="t"/>
              <a:pathLst>
                <a:path extrusionOk="0" h="22073" w="13691">
                  <a:moveTo>
                    <a:pt x="13427" y="1"/>
                  </a:moveTo>
                  <a:lnTo>
                    <a:pt x="13384" y="45"/>
                  </a:lnTo>
                  <a:lnTo>
                    <a:pt x="13340" y="89"/>
                  </a:lnTo>
                  <a:lnTo>
                    <a:pt x="12725" y="1405"/>
                  </a:lnTo>
                  <a:lnTo>
                    <a:pt x="8952" y="7504"/>
                  </a:lnTo>
                  <a:lnTo>
                    <a:pt x="8952" y="7548"/>
                  </a:lnTo>
                  <a:lnTo>
                    <a:pt x="8162" y="9698"/>
                  </a:lnTo>
                  <a:lnTo>
                    <a:pt x="6494" y="12112"/>
                  </a:lnTo>
                  <a:lnTo>
                    <a:pt x="3642" y="16412"/>
                  </a:lnTo>
                  <a:lnTo>
                    <a:pt x="2282" y="17334"/>
                  </a:lnTo>
                  <a:lnTo>
                    <a:pt x="2238" y="17377"/>
                  </a:lnTo>
                  <a:lnTo>
                    <a:pt x="1273" y="18913"/>
                  </a:lnTo>
                  <a:lnTo>
                    <a:pt x="1229" y="18913"/>
                  </a:lnTo>
                  <a:lnTo>
                    <a:pt x="0" y="21809"/>
                  </a:lnTo>
                  <a:lnTo>
                    <a:pt x="0" y="21897"/>
                  </a:lnTo>
                  <a:lnTo>
                    <a:pt x="0" y="21985"/>
                  </a:lnTo>
                  <a:lnTo>
                    <a:pt x="44" y="22029"/>
                  </a:lnTo>
                  <a:lnTo>
                    <a:pt x="88" y="22073"/>
                  </a:lnTo>
                  <a:lnTo>
                    <a:pt x="176" y="22073"/>
                  </a:lnTo>
                  <a:lnTo>
                    <a:pt x="263" y="22029"/>
                  </a:lnTo>
                  <a:lnTo>
                    <a:pt x="307" y="21985"/>
                  </a:lnTo>
                  <a:lnTo>
                    <a:pt x="1580" y="19089"/>
                  </a:lnTo>
                  <a:lnTo>
                    <a:pt x="2545" y="17597"/>
                  </a:lnTo>
                  <a:lnTo>
                    <a:pt x="3861" y="16675"/>
                  </a:lnTo>
                  <a:lnTo>
                    <a:pt x="3905" y="16631"/>
                  </a:lnTo>
                  <a:lnTo>
                    <a:pt x="6801" y="12287"/>
                  </a:lnTo>
                  <a:lnTo>
                    <a:pt x="8425" y="9874"/>
                  </a:lnTo>
                  <a:lnTo>
                    <a:pt x="8469" y="9830"/>
                  </a:lnTo>
                  <a:lnTo>
                    <a:pt x="9259" y="7680"/>
                  </a:lnTo>
                  <a:lnTo>
                    <a:pt x="13033" y="1580"/>
                  </a:lnTo>
                  <a:lnTo>
                    <a:pt x="13033" y="1537"/>
                  </a:lnTo>
                  <a:lnTo>
                    <a:pt x="13647" y="264"/>
                  </a:lnTo>
                  <a:lnTo>
                    <a:pt x="13691" y="176"/>
                  </a:lnTo>
                  <a:lnTo>
                    <a:pt x="13647" y="132"/>
                  </a:lnTo>
                  <a:lnTo>
                    <a:pt x="13647" y="89"/>
                  </a:lnTo>
                  <a:lnTo>
                    <a:pt x="13559" y="45"/>
                  </a:lnTo>
                  <a:lnTo>
                    <a:pt x="13515"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 name="Google Shape;1535;p17"/>
            <p:cNvSpPr/>
            <p:nvPr/>
          </p:nvSpPr>
          <p:spPr>
            <a:xfrm>
              <a:off x="2455175" y="1144500"/>
              <a:ext cx="289650" cy="673600"/>
            </a:xfrm>
            <a:custGeom>
              <a:rect b="b" l="l" r="r" t="t"/>
              <a:pathLst>
                <a:path extrusionOk="0" h="26944" w="11586">
                  <a:moveTo>
                    <a:pt x="11366" y="1"/>
                  </a:moveTo>
                  <a:lnTo>
                    <a:pt x="11278" y="45"/>
                  </a:lnTo>
                  <a:lnTo>
                    <a:pt x="11234" y="133"/>
                  </a:lnTo>
                  <a:lnTo>
                    <a:pt x="10093" y="2502"/>
                  </a:lnTo>
                  <a:lnTo>
                    <a:pt x="7197" y="7768"/>
                  </a:lnTo>
                  <a:lnTo>
                    <a:pt x="5881" y="10401"/>
                  </a:lnTo>
                  <a:lnTo>
                    <a:pt x="4827" y="13033"/>
                  </a:lnTo>
                  <a:lnTo>
                    <a:pt x="4432" y="15315"/>
                  </a:lnTo>
                  <a:lnTo>
                    <a:pt x="4432" y="15359"/>
                  </a:lnTo>
                  <a:lnTo>
                    <a:pt x="4652" y="20054"/>
                  </a:lnTo>
                  <a:lnTo>
                    <a:pt x="4301" y="20932"/>
                  </a:lnTo>
                  <a:lnTo>
                    <a:pt x="2195" y="24354"/>
                  </a:lnTo>
                  <a:lnTo>
                    <a:pt x="44" y="26680"/>
                  </a:lnTo>
                  <a:lnTo>
                    <a:pt x="1" y="26724"/>
                  </a:lnTo>
                  <a:lnTo>
                    <a:pt x="1" y="26812"/>
                  </a:lnTo>
                  <a:lnTo>
                    <a:pt x="44" y="26856"/>
                  </a:lnTo>
                  <a:lnTo>
                    <a:pt x="88" y="26900"/>
                  </a:lnTo>
                  <a:lnTo>
                    <a:pt x="176" y="26943"/>
                  </a:lnTo>
                  <a:lnTo>
                    <a:pt x="264" y="26943"/>
                  </a:lnTo>
                  <a:lnTo>
                    <a:pt x="308" y="26900"/>
                  </a:lnTo>
                  <a:lnTo>
                    <a:pt x="2458" y="24574"/>
                  </a:lnTo>
                  <a:lnTo>
                    <a:pt x="2502" y="24574"/>
                  </a:lnTo>
                  <a:lnTo>
                    <a:pt x="4608" y="21107"/>
                  </a:lnTo>
                  <a:lnTo>
                    <a:pt x="4608" y="21063"/>
                  </a:lnTo>
                  <a:lnTo>
                    <a:pt x="5003" y="20142"/>
                  </a:lnTo>
                  <a:lnTo>
                    <a:pt x="5003" y="20098"/>
                  </a:lnTo>
                  <a:lnTo>
                    <a:pt x="4784" y="15359"/>
                  </a:lnTo>
                  <a:lnTo>
                    <a:pt x="5178" y="13121"/>
                  </a:lnTo>
                  <a:lnTo>
                    <a:pt x="6188" y="10532"/>
                  </a:lnTo>
                  <a:lnTo>
                    <a:pt x="7504" y="7943"/>
                  </a:lnTo>
                  <a:lnTo>
                    <a:pt x="10444" y="2634"/>
                  </a:lnTo>
                  <a:lnTo>
                    <a:pt x="11585" y="264"/>
                  </a:lnTo>
                  <a:lnTo>
                    <a:pt x="11585" y="176"/>
                  </a:lnTo>
                  <a:lnTo>
                    <a:pt x="11585" y="133"/>
                  </a:lnTo>
                  <a:lnTo>
                    <a:pt x="11541" y="89"/>
                  </a:lnTo>
                  <a:lnTo>
                    <a:pt x="11497" y="45"/>
                  </a:lnTo>
                  <a:lnTo>
                    <a:pt x="11409"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 name="Google Shape;1536;p17"/>
            <p:cNvSpPr/>
            <p:nvPr/>
          </p:nvSpPr>
          <p:spPr>
            <a:xfrm>
              <a:off x="2189700" y="2124150"/>
              <a:ext cx="25" cy="25"/>
            </a:xfrm>
            <a:custGeom>
              <a:rect b="b" l="l" r="r" t="t"/>
              <a:pathLst>
                <a:path extrusionOk="0" h="1" w="1">
                  <a:moveTo>
                    <a:pt x="0" y="0"/>
                  </a:moveTo>
                  <a:lnTo>
                    <a:pt x="0"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 name="Google Shape;1537;p17"/>
            <p:cNvSpPr/>
            <p:nvPr/>
          </p:nvSpPr>
          <p:spPr>
            <a:xfrm>
              <a:off x="2189700" y="2124150"/>
              <a:ext cx="25" cy="25"/>
            </a:xfrm>
            <a:custGeom>
              <a:rect b="b" l="l" r="r" t="t"/>
              <a:pathLst>
                <a:path extrusionOk="0" fill="none" h="1" w="1">
                  <a:moveTo>
                    <a:pt x="0" y="0"/>
                  </a:moveTo>
                  <a:lnTo>
                    <a:pt x="0" y="0"/>
                  </a:lnTo>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 name="Google Shape;1538;p17"/>
            <p:cNvSpPr/>
            <p:nvPr/>
          </p:nvSpPr>
          <p:spPr>
            <a:xfrm>
              <a:off x="2390450" y="1169750"/>
              <a:ext cx="283050" cy="636275"/>
            </a:xfrm>
            <a:custGeom>
              <a:rect b="b" l="l" r="r" t="t"/>
              <a:pathLst>
                <a:path extrusionOk="0" h="25451" w="11322">
                  <a:moveTo>
                    <a:pt x="11058" y="0"/>
                  </a:moveTo>
                  <a:lnTo>
                    <a:pt x="11015" y="88"/>
                  </a:lnTo>
                  <a:lnTo>
                    <a:pt x="9698" y="2370"/>
                  </a:lnTo>
                  <a:lnTo>
                    <a:pt x="8338" y="4871"/>
                  </a:lnTo>
                  <a:lnTo>
                    <a:pt x="6714" y="7899"/>
                  </a:lnTo>
                  <a:lnTo>
                    <a:pt x="5442" y="10839"/>
                  </a:lnTo>
                  <a:lnTo>
                    <a:pt x="4871" y="13164"/>
                  </a:lnTo>
                  <a:lnTo>
                    <a:pt x="4827" y="13208"/>
                  </a:lnTo>
                  <a:lnTo>
                    <a:pt x="4871" y="17903"/>
                  </a:lnTo>
                  <a:lnTo>
                    <a:pt x="4389" y="19088"/>
                  </a:lnTo>
                  <a:lnTo>
                    <a:pt x="3467" y="20712"/>
                  </a:lnTo>
                  <a:lnTo>
                    <a:pt x="1800" y="23388"/>
                  </a:lnTo>
                  <a:lnTo>
                    <a:pt x="44" y="25144"/>
                  </a:lnTo>
                  <a:lnTo>
                    <a:pt x="1" y="25187"/>
                  </a:lnTo>
                  <a:lnTo>
                    <a:pt x="1" y="25275"/>
                  </a:lnTo>
                  <a:lnTo>
                    <a:pt x="1" y="25319"/>
                  </a:lnTo>
                  <a:lnTo>
                    <a:pt x="44" y="25363"/>
                  </a:lnTo>
                  <a:lnTo>
                    <a:pt x="132" y="25407"/>
                  </a:lnTo>
                  <a:lnTo>
                    <a:pt x="176" y="25451"/>
                  </a:lnTo>
                  <a:lnTo>
                    <a:pt x="264" y="25407"/>
                  </a:lnTo>
                  <a:lnTo>
                    <a:pt x="308" y="25363"/>
                  </a:lnTo>
                  <a:lnTo>
                    <a:pt x="2063" y="23608"/>
                  </a:lnTo>
                  <a:lnTo>
                    <a:pt x="3774" y="20887"/>
                  </a:lnTo>
                  <a:lnTo>
                    <a:pt x="4696" y="19220"/>
                  </a:lnTo>
                  <a:lnTo>
                    <a:pt x="5222" y="17991"/>
                  </a:lnTo>
                  <a:lnTo>
                    <a:pt x="5222" y="17947"/>
                  </a:lnTo>
                  <a:lnTo>
                    <a:pt x="5179" y="13208"/>
                  </a:lnTo>
                  <a:lnTo>
                    <a:pt x="5793" y="10970"/>
                  </a:lnTo>
                  <a:lnTo>
                    <a:pt x="7021" y="8030"/>
                  </a:lnTo>
                  <a:lnTo>
                    <a:pt x="8645" y="5046"/>
                  </a:lnTo>
                  <a:lnTo>
                    <a:pt x="10005" y="2545"/>
                  </a:lnTo>
                  <a:lnTo>
                    <a:pt x="11322" y="263"/>
                  </a:lnTo>
                  <a:lnTo>
                    <a:pt x="11322" y="176"/>
                  </a:lnTo>
                  <a:lnTo>
                    <a:pt x="11322" y="88"/>
                  </a:lnTo>
                  <a:lnTo>
                    <a:pt x="11278" y="44"/>
                  </a:lnTo>
                  <a:lnTo>
                    <a:pt x="11234"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 name="Google Shape;1539;p17"/>
            <p:cNvSpPr/>
            <p:nvPr/>
          </p:nvSpPr>
          <p:spPr>
            <a:xfrm>
              <a:off x="2312575" y="1160975"/>
              <a:ext cx="334600" cy="736100"/>
            </a:xfrm>
            <a:custGeom>
              <a:rect b="b" l="l" r="r" t="t"/>
              <a:pathLst>
                <a:path extrusionOk="0" h="29444" w="13384">
                  <a:moveTo>
                    <a:pt x="13164" y="0"/>
                  </a:moveTo>
                  <a:lnTo>
                    <a:pt x="13120" y="44"/>
                  </a:lnTo>
                  <a:lnTo>
                    <a:pt x="13076" y="88"/>
                  </a:lnTo>
                  <a:lnTo>
                    <a:pt x="11979" y="2019"/>
                  </a:lnTo>
                  <a:lnTo>
                    <a:pt x="10531" y="4564"/>
                  </a:lnTo>
                  <a:lnTo>
                    <a:pt x="8908" y="7679"/>
                  </a:lnTo>
                  <a:lnTo>
                    <a:pt x="7548" y="10663"/>
                  </a:lnTo>
                  <a:lnTo>
                    <a:pt x="6889" y="12945"/>
                  </a:lnTo>
                  <a:lnTo>
                    <a:pt x="6889" y="12989"/>
                  </a:lnTo>
                  <a:lnTo>
                    <a:pt x="6802" y="17684"/>
                  </a:lnTo>
                  <a:lnTo>
                    <a:pt x="6363" y="18913"/>
                  </a:lnTo>
                  <a:lnTo>
                    <a:pt x="5441" y="20404"/>
                  </a:lnTo>
                  <a:lnTo>
                    <a:pt x="3949" y="22906"/>
                  </a:lnTo>
                  <a:lnTo>
                    <a:pt x="0" y="29181"/>
                  </a:lnTo>
                  <a:lnTo>
                    <a:pt x="0" y="29224"/>
                  </a:lnTo>
                  <a:lnTo>
                    <a:pt x="0" y="29312"/>
                  </a:lnTo>
                  <a:lnTo>
                    <a:pt x="44" y="29356"/>
                  </a:lnTo>
                  <a:lnTo>
                    <a:pt x="88" y="29400"/>
                  </a:lnTo>
                  <a:lnTo>
                    <a:pt x="176" y="29444"/>
                  </a:lnTo>
                  <a:lnTo>
                    <a:pt x="263" y="29444"/>
                  </a:lnTo>
                  <a:lnTo>
                    <a:pt x="307" y="29356"/>
                  </a:lnTo>
                  <a:lnTo>
                    <a:pt x="4256" y="23125"/>
                  </a:lnTo>
                  <a:lnTo>
                    <a:pt x="5748" y="20624"/>
                  </a:lnTo>
                  <a:lnTo>
                    <a:pt x="6670" y="19088"/>
                  </a:lnTo>
                  <a:lnTo>
                    <a:pt x="6670" y="19044"/>
                  </a:lnTo>
                  <a:lnTo>
                    <a:pt x="7109" y="17772"/>
                  </a:lnTo>
                  <a:lnTo>
                    <a:pt x="7153" y="17684"/>
                  </a:lnTo>
                  <a:lnTo>
                    <a:pt x="7240" y="13033"/>
                  </a:lnTo>
                  <a:lnTo>
                    <a:pt x="7855" y="10795"/>
                  </a:lnTo>
                  <a:lnTo>
                    <a:pt x="9215" y="7811"/>
                  </a:lnTo>
                  <a:lnTo>
                    <a:pt x="10839" y="4695"/>
                  </a:lnTo>
                  <a:lnTo>
                    <a:pt x="12287" y="2194"/>
                  </a:lnTo>
                  <a:lnTo>
                    <a:pt x="13384" y="263"/>
                  </a:lnTo>
                  <a:lnTo>
                    <a:pt x="13384" y="176"/>
                  </a:lnTo>
                  <a:lnTo>
                    <a:pt x="13384" y="132"/>
                  </a:lnTo>
                  <a:lnTo>
                    <a:pt x="13340" y="44"/>
                  </a:lnTo>
                  <a:lnTo>
                    <a:pt x="13296"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 name="Google Shape;1540;p17"/>
            <p:cNvSpPr/>
            <p:nvPr/>
          </p:nvSpPr>
          <p:spPr>
            <a:xfrm>
              <a:off x="3607050" y="1646950"/>
              <a:ext cx="2156750" cy="843625"/>
            </a:xfrm>
            <a:custGeom>
              <a:rect b="b" l="l" r="r" t="t"/>
              <a:pathLst>
                <a:path extrusionOk="0" h="33745" w="86270">
                  <a:moveTo>
                    <a:pt x="77318" y="0"/>
                  </a:moveTo>
                  <a:lnTo>
                    <a:pt x="74027" y="658"/>
                  </a:lnTo>
                  <a:lnTo>
                    <a:pt x="70077" y="1053"/>
                  </a:lnTo>
                  <a:lnTo>
                    <a:pt x="67444" y="1492"/>
                  </a:lnTo>
                  <a:lnTo>
                    <a:pt x="67401" y="1492"/>
                  </a:lnTo>
                  <a:lnTo>
                    <a:pt x="66084" y="1931"/>
                  </a:lnTo>
                  <a:lnTo>
                    <a:pt x="66040" y="1975"/>
                  </a:lnTo>
                  <a:lnTo>
                    <a:pt x="65031" y="3116"/>
                  </a:lnTo>
                  <a:lnTo>
                    <a:pt x="63188" y="4695"/>
                  </a:lnTo>
                  <a:lnTo>
                    <a:pt x="57396" y="7416"/>
                  </a:lnTo>
                  <a:lnTo>
                    <a:pt x="53754" y="8776"/>
                  </a:lnTo>
                  <a:lnTo>
                    <a:pt x="48751" y="10312"/>
                  </a:lnTo>
                  <a:lnTo>
                    <a:pt x="48707" y="10312"/>
                  </a:lnTo>
                  <a:lnTo>
                    <a:pt x="46206" y="11453"/>
                  </a:lnTo>
                  <a:lnTo>
                    <a:pt x="39800" y="14832"/>
                  </a:lnTo>
                  <a:lnTo>
                    <a:pt x="36421" y="17113"/>
                  </a:lnTo>
                  <a:lnTo>
                    <a:pt x="32077" y="19878"/>
                  </a:lnTo>
                  <a:lnTo>
                    <a:pt x="28391" y="22028"/>
                  </a:lnTo>
                  <a:lnTo>
                    <a:pt x="26855" y="22686"/>
                  </a:lnTo>
                  <a:lnTo>
                    <a:pt x="22291" y="21501"/>
                  </a:lnTo>
                  <a:lnTo>
                    <a:pt x="20624" y="20975"/>
                  </a:lnTo>
                  <a:lnTo>
                    <a:pt x="20054" y="20975"/>
                  </a:lnTo>
                  <a:lnTo>
                    <a:pt x="19966" y="21019"/>
                  </a:lnTo>
                  <a:lnTo>
                    <a:pt x="19922" y="21107"/>
                  </a:lnTo>
                  <a:lnTo>
                    <a:pt x="18913" y="26241"/>
                  </a:lnTo>
                  <a:lnTo>
                    <a:pt x="18562" y="28917"/>
                  </a:lnTo>
                  <a:lnTo>
                    <a:pt x="17157" y="33174"/>
                  </a:lnTo>
                  <a:lnTo>
                    <a:pt x="16938" y="33393"/>
                  </a:lnTo>
                  <a:lnTo>
                    <a:pt x="16455" y="33393"/>
                  </a:lnTo>
                  <a:lnTo>
                    <a:pt x="11541" y="32164"/>
                  </a:lnTo>
                  <a:lnTo>
                    <a:pt x="10005" y="31769"/>
                  </a:lnTo>
                  <a:lnTo>
                    <a:pt x="9961" y="31769"/>
                  </a:lnTo>
                  <a:lnTo>
                    <a:pt x="7109" y="31857"/>
                  </a:lnTo>
                  <a:lnTo>
                    <a:pt x="3949" y="31857"/>
                  </a:lnTo>
                  <a:lnTo>
                    <a:pt x="176" y="31374"/>
                  </a:lnTo>
                  <a:lnTo>
                    <a:pt x="88" y="31374"/>
                  </a:lnTo>
                  <a:lnTo>
                    <a:pt x="44" y="31418"/>
                  </a:lnTo>
                  <a:lnTo>
                    <a:pt x="0" y="31462"/>
                  </a:lnTo>
                  <a:lnTo>
                    <a:pt x="0" y="31506"/>
                  </a:lnTo>
                  <a:lnTo>
                    <a:pt x="0" y="31594"/>
                  </a:lnTo>
                  <a:lnTo>
                    <a:pt x="0" y="31638"/>
                  </a:lnTo>
                  <a:lnTo>
                    <a:pt x="44" y="31682"/>
                  </a:lnTo>
                  <a:lnTo>
                    <a:pt x="132" y="31726"/>
                  </a:lnTo>
                  <a:lnTo>
                    <a:pt x="3905" y="32208"/>
                  </a:lnTo>
                  <a:lnTo>
                    <a:pt x="7109" y="32208"/>
                  </a:lnTo>
                  <a:lnTo>
                    <a:pt x="9961" y="32120"/>
                  </a:lnTo>
                  <a:lnTo>
                    <a:pt x="11453" y="32515"/>
                  </a:lnTo>
                  <a:lnTo>
                    <a:pt x="16368" y="33744"/>
                  </a:lnTo>
                  <a:lnTo>
                    <a:pt x="17026" y="33744"/>
                  </a:lnTo>
                  <a:lnTo>
                    <a:pt x="17114" y="33700"/>
                  </a:lnTo>
                  <a:lnTo>
                    <a:pt x="17421" y="33437"/>
                  </a:lnTo>
                  <a:lnTo>
                    <a:pt x="17465" y="33349"/>
                  </a:lnTo>
                  <a:lnTo>
                    <a:pt x="18913" y="29005"/>
                  </a:lnTo>
                  <a:lnTo>
                    <a:pt x="18913" y="28961"/>
                  </a:lnTo>
                  <a:lnTo>
                    <a:pt x="19264" y="26284"/>
                  </a:lnTo>
                  <a:lnTo>
                    <a:pt x="20229" y="21326"/>
                  </a:lnTo>
                  <a:lnTo>
                    <a:pt x="20536" y="21326"/>
                  </a:lnTo>
                  <a:lnTo>
                    <a:pt x="22204" y="21852"/>
                  </a:lnTo>
                  <a:lnTo>
                    <a:pt x="26855" y="23037"/>
                  </a:lnTo>
                  <a:lnTo>
                    <a:pt x="26943" y="23037"/>
                  </a:lnTo>
                  <a:lnTo>
                    <a:pt x="28522" y="22335"/>
                  </a:lnTo>
                  <a:lnTo>
                    <a:pt x="28566" y="22335"/>
                  </a:lnTo>
                  <a:lnTo>
                    <a:pt x="32252" y="20185"/>
                  </a:lnTo>
                  <a:lnTo>
                    <a:pt x="36596" y="17421"/>
                  </a:lnTo>
                  <a:lnTo>
                    <a:pt x="39975" y="15139"/>
                  </a:lnTo>
                  <a:lnTo>
                    <a:pt x="46382" y="11760"/>
                  </a:lnTo>
                  <a:lnTo>
                    <a:pt x="48839" y="10663"/>
                  </a:lnTo>
                  <a:lnTo>
                    <a:pt x="53842" y="9083"/>
                  </a:lnTo>
                  <a:lnTo>
                    <a:pt x="57527" y="7723"/>
                  </a:lnTo>
                  <a:lnTo>
                    <a:pt x="63364" y="5002"/>
                  </a:lnTo>
                  <a:lnTo>
                    <a:pt x="63407" y="5002"/>
                  </a:lnTo>
                  <a:lnTo>
                    <a:pt x="65294" y="3379"/>
                  </a:lnTo>
                  <a:lnTo>
                    <a:pt x="65294" y="3335"/>
                  </a:lnTo>
                  <a:lnTo>
                    <a:pt x="66260" y="2282"/>
                  </a:lnTo>
                  <a:lnTo>
                    <a:pt x="67532" y="1843"/>
                  </a:lnTo>
                  <a:lnTo>
                    <a:pt x="70121" y="1404"/>
                  </a:lnTo>
                  <a:lnTo>
                    <a:pt x="74070" y="1009"/>
                  </a:lnTo>
                  <a:lnTo>
                    <a:pt x="77405" y="351"/>
                  </a:lnTo>
                  <a:lnTo>
                    <a:pt x="81047" y="395"/>
                  </a:lnTo>
                  <a:lnTo>
                    <a:pt x="82715" y="746"/>
                  </a:lnTo>
                  <a:lnTo>
                    <a:pt x="83680" y="1624"/>
                  </a:lnTo>
                  <a:lnTo>
                    <a:pt x="84251" y="3159"/>
                  </a:lnTo>
                  <a:lnTo>
                    <a:pt x="84821" y="5880"/>
                  </a:lnTo>
                  <a:lnTo>
                    <a:pt x="85699" y="9829"/>
                  </a:lnTo>
                  <a:lnTo>
                    <a:pt x="85918" y="10839"/>
                  </a:lnTo>
                  <a:lnTo>
                    <a:pt x="85962" y="10926"/>
                  </a:lnTo>
                  <a:lnTo>
                    <a:pt x="86006" y="10970"/>
                  </a:lnTo>
                  <a:lnTo>
                    <a:pt x="86181" y="10970"/>
                  </a:lnTo>
                  <a:lnTo>
                    <a:pt x="86225" y="10926"/>
                  </a:lnTo>
                  <a:lnTo>
                    <a:pt x="86269" y="10839"/>
                  </a:lnTo>
                  <a:lnTo>
                    <a:pt x="86269" y="10795"/>
                  </a:lnTo>
                  <a:lnTo>
                    <a:pt x="86050" y="9742"/>
                  </a:lnTo>
                  <a:lnTo>
                    <a:pt x="85172" y="5792"/>
                  </a:lnTo>
                  <a:lnTo>
                    <a:pt x="84558" y="3072"/>
                  </a:lnTo>
                  <a:lnTo>
                    <a:pt x="83987" y="1448"/>
                  </a:lnTo>
                  <a:lnTo>
                    <a:pt x="83944" y="1360"/>
                  </a:lnTo>
                  <a:lnTo>
                    <a:pt x="82934" y="483"/>
                  </a:lnTo>
                  <a:lnTo>
                    <a:pt x="82847" y="439"/>
                  </a:lnTo>
                  <a:lnTo>
                    <a:pt x="81135" y="44"/>
                  </a:lnTo>
                  <a:lnTo>
                    <a:pt x="81091" y="44"/>
                  </a:lnTo>
                  <a:lnTo>
                    <a:pt x="77361"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 name="Google Shape;1541;p17"/>
            <p:cNvSpPr/>
            <p:nvPr/>
          </p:nvSpPr>
          <p:spPr>
            <a:xfrm>
              <a:off x="3588400" y="602600"/>
              <a:ext cx="724050" cy="816175"/>
            </a:xfrm>
            <a:custGeom>
              <a:rect b="b" l="l" r="r" t="t"/>
              <a:pathLst>
                <a:path extrusionOk="0" h="32647" w="28962">
                  <a:moveTo>
                    <a:pt x="28698" y="0"/>
                  </a:moveTo>
                  <a:lnTo>
                    <a:pt x="26943" y="570"/>
                  </a:lnTo>
                  <a:lnTo>
                    <a:pt x="25363" y="614"/>
                  </a:lnTo>
                  <a:lnTo>
                    <a:pt x="24091" y="483"/>
                  </a:lnTo>
                  <a:lnTo>
                    <a:pt x="23959" y="527"/>
                  </a:lnTo>
                  <a:lnTo>
                    <a:pt x="22774" y="1273"/>
                  </a:lnTo>
                  <a:lnTo>
                    <a:pt x="19659" y="3686"/>
                  </a:lnTo>
                  <a:lnTo>
                    <a:pt x="16543" y="6187"/>
                  </a:lnTo>
                  <a:lnTo>
                    <a:pt x="15139" y="7504"/>
                  </a:lnTo>
                  <a:lnTo>
                    <a:pt x="13735" y="8732"/>
                  </a:lnTo>
                  <a:lnTo>
                    <a:pt x="12945" y="9741"/>
                  </a:lnTo>
                  <a:lnTo>
                    <a:pt x="11014" y="12901"/>
                  </a:lnTo>
                  <a:lnTo>
                    <a:pt x="10400" y="13910"/>
                  </a:lnTo>
                  <a:lnTo>
                    <a:pt x="9347" y="15446"/>
                  </a:lnTo>
                  <a:lnTo>
                    <a:pt x="7284" y="18254"/>
                  </a:lnTo>
                  <a:lnTo>
                    <a:pt x="6012" y="20404"/>
                  </a:lnTo>
                  <a:lnTo>
                    <a:pt x="4300" y="23520"/>
                  </a:lnTo>
                  <a:lnTo>
                    <a:pt x="2501" y="27030"/>
                  </a:lnTo>
                  <a:lnTo>
                    <a:pt x="0" y="32384"/>
                  </a:lnTo>
                  <a:lnTo>
                    <a:pt x="0" y="32471"/>
                  </a:lnTo>
                  <a:lnTo>
                    <a:pt x="0" y="32515"/>
                  </a:lnTo>
                  <a:lnTo>
                    <a:pt x="44" y="32559"/>
                  </a:lnTo>
                  <a:lnTo>
                    <a:pt x="88" y="32603"/>
                  </a:lnTo>
                  <a:lnTo>
                    <a:pt x="176" y="32647"/>
                  </a:lnTo>
                  <a:lnTo>
                    <a:pt x="263" y="32603"/>
                  </a:lnTo>
                  <a:lnTo>
                    <a:pt x="307" y="32515"/>
                  </a:lnTo>
                  <a:lnTo>
                    <a:pt x="2808" y="27206"/>
                  </a:lnTo>
                  <a:lnTo>
                    <a:pt x="4608" y="23695"/>
                  </a:lnTo>
                  <a:lnTo>
                    <a:pt x="6319" y="20580"/>
                  </a:lnTo>
                  <a:lnTo>
                    <a:pt x="7548" y="18430"/>
                  </a:lnTo>
                  <a:lnTo>
                    <a:pt x="9654" y="15665"/>
                  </a:lnTo>
                  <a:lnTo>
                    <a:pt x="10707" y="14086"/>
                  </a:lnTo>
                  <a:lnTo>
                    <a:pt x="11321" y="13076"/>
                  </a:lnTo>
                  <a:lnTo>
                    <a:pt x="13208" y="9961"/>
                  </a:lnTo>
                  <a:lnTo>
                    <a:pt x="13998" y="8952"/>
                  </a:lnTo>
                  <a:lnTo>
                    <a:pt x="15358" y="7767"/>
                  </a:lnTo>
                  <a:lnTo>
                    <a:pt x="16806" y="6450"/>
                  </a:lnTo>
                  <a:lnTo>
                    <a:pt x="19878" y="3949"/>
                  </a:lnTo>
                  <a:lnTo>
                    <a:pt x="22950" y="1580"/>
                  </a:lnTo>
                  <a:lnTo>
                    <a:pt x="24091" y="878"/>
                  </a:lnTo>
                  <a:lnTo>
                    <a:pt x="25319" y="965"/>
                  </a:lnTo>
                  <a:lnTo>
                    <a:pt x="25363" y="965"/>
                  </a:lnTo>
                  <a:lnTo>
                    <a:pt x="26987" y="878"/>
                  </a:lnTo>
                  <a:lnTo>
                    <a:pt x="27031" y="878"/>
                  </a:lnTo>
                  <a:lnTo>
                    <a:pt x="28830" y="351"/>
                  </a:lnTo>
                  <a:lnTo>
                    <a:pt x="28874" y="307"/>
                  </a:lnTo>
                  <a:lnTo>
                    <a:pt x="28917" y="263"/>
                  </a:lnTo>
                  <a:lnTo>
                    <a:pt x="28961" y="219"/>
                  </a:lnTo>
                  <a:lnTo>
                    <a:pt x="28917" y="132"/>
                  </a:lnTo>
                  <a:lnTo>
                    <a:pt x="28917" y="88"/>
                  </a:lnTo>
                  <a:lnTo>
                    <a:pt x="28874" y="44"/>
                  </a:lnTo>
                  <a:lnTo>
                    <a:pt x="28786"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 name="Google Shape;1542;p17"/>
            <p:cNvSpPr/>
            <p:nvPr/>
          </p:nvSpPr>
          <p:spPr>
            <a:xfrm>
              <a:off x="3593875" y="1881700"/>
              <a:ext cx="2005375" cy="782200"/>
            </a:xfrm>
            <a:custGeom>
              <a:rect b="b" l="l" r="r" t="t"/>
              <a:pathLst>
                <a:path extrusionOk="0" h="31288" w="80215">
                  <a:moveTo>
                    <a:pt x="76528" y="0"/>
                  </a:moveTo>
                  <a:lnTo>
                    <a:pt x="74948" y="132"/>
                  </a:lnTo>
                  <a:lnTo>
                    <a:pt x="74905" y="132"/>
                  </a:lnTo>
                  <a:lnTo>
                    <a:pt x="72974" y="922"/>
                  </a:lnTo>
                  <a:lnTo>
                    <a:pt x="72930" y="966"/>
                  </a:lnTo>
                  <a:lnTo>
                    <a:pt x="71877" y="1800"/>
                  </a:lnTo>
                  <a:lnTo>
                    <a:pt x="70078" y="2677"/>
                  </a:lnTo>
                  <a:lnTo>
                    <a:pt x="64768" y="4564"/>
                  </a:lnTo>
                  <a:lnTo>
                    <a:pt x="61082" y="5924"/>
                  </a:lnTo>
                  <a:lnTo>
                    <a:pt x="57879" y="7065"/>
                  </a:lnTo>
                  <a:lnTo>
                    <a:pt x="54895" y="8031"/>
                  </a:lnTo>
                  <a:lnTo>
                    <a:pt x="51253" y="8250"/>
                  </a:lnTo>
                  <a:lnTo>
                    <a:pt x="51165" y="8294"/>
                  </a:lnTo>
                  <a:lnTo>
                    <a:pt x="48532" y="9566"/>
                  </a:lnTo>
                  <a:lnTo>
                    <a:pt x="45285" y="11234"/>
                  </a:lnTo>
                  <a:lnTo>
                    <a:pt x="42784" y="12726"/>
                  </a:lnTo>
                  <a:lnTo>
                    <a:pt x="40020" y="13867"/>
                  </a:lnTo>
                  <a:lnTo>
                    <a:pt x="33789" y="15139"/>
                  </a:lnTo>
                  <a:lnTo>
                    <a:pt x="28918" y="16017"/>
                  </a:lnTo>
                  <a:lnTo>
                    <a:pt x="28874" y="16017"/>
                  </a:lnTo>
                  <a:lnTo>
                    <a:pt x="26636" y="17070"/>
                  </a:lnTo>
                  <a:lnTo>
                    <a:pt x="24925" y="16851"/>
                  </a:lnTo>
                  <a:lnTo>
                    <a:pt x="24793" y="16851"/>
                  </a:lnTo>
                  <a:lnTo>
                    <a:pt x="24398" y="17114"/>
                  </a:lnTo>
                  <a:lnTo>
                    <a:pt x="24354" y="17158"/>
                  </a:lnTo>
                  <a:lnTo>
                    <a:pt x="24310" y="17202"/>
                  </a:lnTo>
                  <a:lnTo>
                    <a:pt x="23257" y="22028"/>
                  </a:lnTo>
                  <a:lnTo>
                    <a:pt x="22950" y="25363"/>
                  </a:lnTo>
                  <a:lnTo>
                    <a:pt x="22555" y="27206"/>
                  </a:lnTo>
                  <a:lnTo>
                    <a:pt x="21370" y="29883"/>
                  </a:lnTo>
                  <a:lnTo>
                    <a:pt x="20844" y="30717"/>
                  </a:lnTo>
                  <a:lnTo>
                    <a:pt x="20361" y="30936"/>
                  </a:lnTo>
                  <a:lnTo>
                    <a:pt x="15139" y="29795"/>
                  </a:lnTo>
                  <a:lnTo>
                    <a:pt x="11892" y="29049"/>
                  </a:lnTo>
                  <a:lnTo>
                    <a:pt x="8996" y="28435"/>
                  </a:lnTo>
                  <a:lnTo>
                    <a:pt x="7065" y="28172"/>
                  </a:lnTo>
                  <a:lnTo>
                    <a:pt x="7021" y="28172"/>
                  </a:lnTo>
                  <a:lnTo>
                    <a:pt x="5091" y="28216"/>
                  </a:lnTo>
                  <a:lnTo>
                    <a:pt x="220" y="26504"/>
                  </a:lnTo>
                  <a:lnTo>
                    <a:pt x="88" y="26504"/>
                  </a:lnTo>
                  <a:lnTo>
                    <a:pt x="44" y="26548"/>
                  </a:lnTo>
                  <a:lnTo>
                    <a:pt x="1" y="26592"/>
                  </a:lnTo>
                  <a:lnTo>
                    <a:pt x="1" y="26680"/>
                  </a:lnTo>
                  <a:lnTo>
                    <a:pt x="1" y="26724"/>
                  </a:lnTo>
                  <a:lnTo>
                    <a:pt x="44" y="26811"/>
                  </a:lnTo>
                  <a:lnTo>
                    <a:pt x="88" y="26811"/>
                  </a:lnTo>
                  <a:lnTo>
                    <a:pt x="5003" y="28567"/>
                  </a:lnTo>
                  <a:lnTo>
                    <a:pt x="5047" y="28567"/>
                  </a:lnTo>
                  <a:lnTo>
                    <a:pt x="7021" y="28523"/>
                  </a:lnTo>
                  <a:lnTo>
                    <a:pt x="8908" y="28786"/>
                  </a:lnTo>
                  <a:lnTo>
                    <a:pt x="11804" y="29356"/>
                  </a:lnTo>
                  <a:lnTo>
                    <a:pt x="15095" y="30146"/>
                  </a:lnTo>
                  <a:lnTo>
                    <a:pt x="20317" y="31287"/>
                  </a:lnTo>
                  <a:lnTo>
                    <a:pt x="20405" y="31287"/>
                  </a:lnTo>
                  <a:lnTo>
                    <a:pt x="21063" y="31024"/>
                  </a:lnTo>
                  <a:lnTo>
                    <a:pt x="21151" y="30936"/>
                  </a:lnTo>
                  <a:lnTo>
                    <a:pt x="21678" y="30058"/>
                  </a:lnTo>
                  <a:lnTo>
                    <a:pt x="21678" y="30015"/>
                  </a:lnTo>
                  <a:lnTo>
                    <a:pt x="22906" y="27338"/>
                  </a:lnTo>
                  <a:lnTo>
                    <a:pt x="22906" y="27294"/>
                  </a:lnTo>
                  <a:lnTo>
                    <a:pt x="23301" y="25451"/>
                  </a:lnTo>
                  <a:lnTo>
                    <a:pt x="23301" y="25407"/>
                  </a:lnTo>
                  <a:lnTo>
                    <a:pt x="23608" y="22072"/>
                  </a:lnTo>
                  <a:lnTo>
                    <a:pt x="24618" y="17377"/>
                  </a:lnTo>
                  <a:lnTo>
                    <a:pt x="24925" y="17202"/>
                  </a:lnTo>
                  <a:lnTo>
                    <a:pt x="26636" y="17421"/>
                  </a:lnTo>
                  <a:lnTo>
                    <a:pt x="26768" y="17377"/>
                  </a:lnTo>
                  <a:lnTo>
                    <a:pt x="29006" y="16368"/>
                  </a:lnTo>
                  <a:lnTo>
                    <a:pt x="33832" y="15446"/>
                  </a:lnTo>
                  <a:lnTo>
                    <a:pt x="40063" y="14218"/>
                  </a:lnTo>
                  <a:lnTo>
                    <a:pt x="40107" y="14218"/>
                  </a:lnTo>
                  <a:lnTo>
                    <a:pt x="42916" y="13033"/>
                  </a:lnTo>
                  <a:lnTo>
                    <a:pt x="42960" y="13033"/>
                  </a:lnTo>
                  <a:lnTo>
                    <a:pt x="45461" y="11541"/>
                  </a:lnTo>
                  <a:lnTo>
                    <a:pt x="48708" y="9874"/>
                  </a:lnTo>
                  <a:lnTo>
                    <a:pt x="51297" y="8601"/>
                  </a:lnTo>
                  <a:lnTo>
                    <a:pt x="54939" y="8338"/>
                  </a:lnTo>
                  <a:lnTo>
                    <a:pt x="54983" y="8338"/>
                  </a:lnTo>
                  <a:lnTo>
                    <a:pt x="57967" y="7372"/>
                  </a:lnTo>
                  <a:lnTo>
                    <a:pt x="61214" y="6231"/>
                  </a:lnTo>
                  <a:lnTo>
                    <a:pt x="64900" y="4915"/>
                  </a:lnTo>
                  <a:lnTo>
                    <a:pt x="70209" y="3028"/>
                  </a:lnTo>
                  <a:lnTo>
                    <a:pt x="70209" y="2984"/>
                  </a:lnTo>
                  <a:lnTo>
                    <a:pt x="72052" y="2107"/>
                  </a:lnTo>
                  <a:lnTo>
                    <a:pt x="72096" y="2107"/>
                  </a:lnTo>
                  <a:lnTo>
                    <a:pt x="73106" y="1273"/>
                  </a:lnTo>
                  <a:lnTo>
                    <a:pt x="75036" y="483"/>
                  </a:lnTo>
                  <a:lnTo>
                    <a:pt x="76440" y="352"/>
                  </a:lnTo>
                  <a:lnTo>
                    <a:pt x="76879" y="1010"/>
                  </a:lnTo>
                  <a:lnTo>
                    <a:pt x="77845" y="4345"/>
                  </a:lnTo>
                  <a:lnTo>
                    <a:pt x="79468" y="10356"/>
                  </a:lnTo>
                  <a:lnTo>
                    <a:pt x="79863" y="11848"/>
                  </a:lnTo>
                  <a:lnTo>
                    <a:pt x="79863" y="11892"/>
                  </a:lnTo>
                  <a:lnTo>
                    <a:pt x="79951" y="11936"/>
                  </a:lnTo>
                  <a:lnTo>
                    <a:pt x="79995" y="11980"/>
                  </a:lnTo>
                  <a:lnTo>
                    <a:pt x="80083" y="11936"/>
                  </a:lnTo>
                  <a:lnTo>
                    <a:pt x="80126" y="11936"/>
                  </a:lnTo>
                  <a:lnTo>
                    <a:pt x="80170" y="11892"/>
                  </a:lnTo>
                  <a:lnTo>
                    <a:pt x="80214" y="11804"/>
                  </a:lnTo>
                  <a:lnTo>
                    <a:pt x="80214" y="11760"/>
                  </a:lnTo>
                  <a:lnTo>
                    <a:pt x="78152" y="4257"/>
                  </a:lnTo>
                  <a:lnTo>
                    <a:pt x="77186" y="878"/>
                  </a:lnTo>
                  <a:lnTo>
                    <a:pt x="77186" y="834"/>
                  </a:lnTo>
                  <a:lnTo>
                    <a:pt x="76704" y="88"/>
                  </a:lnTo>
                  <a:lnTo>
                    <a:pt x="76616"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 name="Google Shape;1543;p17"/>
            <p:cNvSpPr/>
            <p:nvPr/>
          </p:nvSpPr>
          <p:spPr>
            <a:xfrm>
              <a:off x="3578525" y="772625"/>
              <a:ext cx="221625" cy="436625"/>
            </a:xfrm>
            <a:custGeom>
              <a:rect b="b" l="l" r="r" t="t"/>
              <a:pathLst>
                <a:path extrusionOk="0" h="17465" w="8865">
                  <a:moveTo>
                    <a:pt x="8601" y="0"/>
                  </a:moveTo>
                  <a:lnTo>
                    <a:pt x="8513" y="44"/>
                  </a:lnTo>
                  <a:lnTo>
                    <a:pt x="7811" y="1097"/>
                  </a:lnTo>
                  <a:lnTo>
                    <a:pt x="4959" y="6275"/>
                  </a:lnTo>
                  <a:lnTo>
                    <a:pt x="4564" y="6846"/>
                  </a:lnTo>
                  <a:lnTo>
                    <a:pt x="3686" y="8206"/>
                  </a:lnTo>
                  <a:lnTo>
                    <a:pt x="3642" y="8206"/>
                  </a:lnTo>
                  <a:lnTo>
                    <a:pt x="2896" y="9742"/>
                  </a:lnTo>
                  <a:lnTo>
                    <a:pt x="1448" y="13516"/>
                  </a:lnTo>
                  <a:lnTo>
                    <a:pt x="1229" y="14130"/>
                  </a:lnTo>
                  <a:lnTo>
                    <a:pt x="0" y="17202"/>
                  </a:lnTo>
                  <a:lnTo>
                    <a:pt x="0" y="17289"/>
                  </a:lnTo>
                  <a:lnTo>
                    <a:pt x="0" y="17333"/>
                  </a:lnTo>
                  <a:lnTo>
                    <a:pt x="44" y="17421"/>
                  </a:lnTo>
                  <a:lnTo>
                    <a:pt x="88" y="17421"/>
                  </a:lnTo>
                  <a:lnTo>
                    <a:pt x="176" y="17465"/>
                  </a:lnTo>
                  <a:lnTo>
                    <a:pt x="263" y="17421"/>
                  </a:lnTo>
                  <a:lnTo>
                    <a:pt x="307" y="17333"/>
                  </a:lnTo>
                  <a:lnTo>
                    <a:pt x="1536" y="14262"/>
                  </a:lnTo>
                  <a:lnTo>
                    <a:pt x="1755" y="13647"/>
                  </a:lnTo>
                  <a:lnTo>
                    <a:pt x="3203" y="9874"/>
                  </a:lnTo>
                  <a:lnTo>
                    <a:pt x="3949" y="8382"/>
                  </a:lnTo>
                  <a:lnTo>
                    <a:pt x="4827" y="7021"/>
                  </a:lnTo>
                  <a:lnTo>
                    <a:pt x="5266" y="6495"/>
                  </a:lnTo>
                  <a:lnTo>
                    <a:pt x="5266" y="6451"/>
                  </a:lnTo>
                  <a:lnTo>
                    <a:pt x="8118" y="1273"/>
                  </a:lnTo>
                  <a:lnTo>
                    <a:pt x="8820" y="264"/>
                  </a:lnTo>
                  <a:lnTo>
                    <a:pt x="8864" y="176"/>
                  </a:lnTo>
                  <a:lnTo>
                    <a:pt x="8864" y="132"/>
                  </a:lnTo>
                  <a:lnTo>
                    <a:pt x="8820" y="44"/>
                  </a:lnTo>
                  <a:lnTo>
                    <a:pt x="8776"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 name="Google Shape;1544;p17"/>
            <p:cNvSpPr/>
            <p:nvPr/>
          </p:nvSpPr>
          <p:spPr>
            <a:xfrm>
              <a:off x="3094725" y="818700"/>
              <a:ext cx="223825" cy="558400"/>
            </a:xfrm>
            <a:custGeom>
              <a:rect b="b" l="l" r="r" t="t"/>
              <a:pathLst>
                <a:path extrusionOk="0" h="22336" w="8953">
                  <a:moveTo>
                    <a:pt x="8733" y="0"/>
                  </a:moveTo>
                  <a:lnTo>
                    <a:pt x="8689" y="44"/>
                  </a:lnTo>
                  <a:lnTo>
                    <a:pt x="8645" y="88"/>
                  </a:lnTo>
                  <a:lnTo>
                    <a:pt x="8601" y="132"/>
                  </a:lnTo>
                  <a:lnTo>
                    <a:pt x="7329" y="3774"/>
                  </a:lnTo>
                  <a:lnTo>
                    <a:pt x="6056" y="6670"/>
                  </a:lnTo>
                  <a:lnTo>
                    <a:pt x="5530" y="7548"/>
                  </a:lnTo>
                  <a:lnTo>
                    <a:pt x="5047" y="8425"/>
                  </a:lnTo>
                  <a:lnTo>
                    <a:pt x="4170" y="10225"/>
                  </a:lnTo>
                  <a:lnTo>
                    <a:pt x="3380" y="12024"/>
                  </a:lnTo>
                  <a:lnTo>
                    <a:pt x="2634" y="13910"/>
                  </a:lnTo>
                  <a:lnTo>
                    <a:pt x="1976" y="15841"/>
                  </a:lnTo>
                  <a:lnTo>
                    <a:pt x="1317" y="17860"/>
                  </a:lnTo>
                  <a:lnTo>
                    <a:pt x="659" y="19966"/>
                  </a:lnTo>
                  <a:lnTo>
                    <a:pt x="1" y="22116"/>
                  </a:lnTo>
                  <a:lnTo>
                    <a:pt x="1" y="22204"/>
                  </a:lnTo>
                  <a:lnTo>
                    <a:pt x="45" y="22248"/>
                  </a:lnTo>
                  <a:lnTo>
                    <a:pt x="89" y="22292"/>
                  </a:lnTo>
                  <a:lnTo>
                    <a:pt x="133" y="22336"/>
                  </a:lnTo>
                  <a:lnTo>
                    <a:pt x="176" y="22336"/>
                  </a:lnTo>
                  <a:lnTo>
                    <a:pt x="308" y="22292"/>
                  </a:lnTo>
                  <a:lnTo>
                    <a:pt x="352" y="22204"/>
                  </a:lnTo>
                  <a:lnTo>
                    <a:pt x="1010" y="20054"/>
                  </a:lnTo>
                  <a:lnTo>
                    <a:pt x="1624" y="17991"/>
                  </a:lnTo>
                  <a:lnTo>
                    <a:pt x="2283" y="15973"/>
                  </a:lnTo>
                  <a:lnTo>
                    <a:pt x="2985" y="14042"/>
                  </a:lnTo>
                  <a:lnTo>
                    <a:pt x="3687" y="12155"/>
                  </a:lnTo>
                  <a:lnTo>
                    <a:pt x="4521" y="10356"/>
                  </a:lnTo>
                  <a:lnTo>
                    <a:pt x="5398" y="8601"/>
                  </a:lnTo>
                  <a:lnTo>
                    <a:pt x="5837" y="7723"/>
                  </a:lnTo>
                  <a:lnTo>
                    <a:pt x="6364" y="6846"/>
                  </a:lnTo>
                  <a:lnTo>
                    <a:pt x="7680" y="3906"/>
                  </a:lnTo>
                  <a:lnTo>
                    <a:pt x="8909" y="264"/>
                  </a:lnTo>
                  <a:lnTo>
                    <a:pt x="8953" y="176"/>
                  </a:lnTo>
                  <a:lnTo>
                    <a:pt x="8909" y="132"/>
                  </a:lnTo>
                  <a:lnTo>
                    <a:pt x="8865" y="44"/>
                  </a:lnTo>
                  <a:lnTo>
                    <a:pt x="8821" y="44"/>
                  </a:lnTo>
                  <a:lnTo>
                    <a:pt x="8733"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 name="Google Shape;1545;p17"/>
            <p:cNvSpPr/>
            <p:nvPr/>
          </p:nvSpPr>
          <p:spPr>
            <a:xfrm>
              <a:off x="2789775" y="804425"/>
              <a:ext cx="392750" cy="774525"/>
            </a:xfrm>
            <a:custGeom>
              <a:rect b="b" l="l" r="r" t="t"/>
              <a:pathLst>
                <a:path extrusionOk="0" h="30981" w="15710">
                  <a:moveTo>
                    <a:pt x="15446" y="1"/>
                  </a:moveTo>
                  <a:lnTo>
                    <a:pt x="15402" y="45"/>
                  </a:lnTo>
                  <a:lnTo>
                    <a:pt x="15358" y="89"/>
                  </a:lnTo>
                  <a:lnTo>
                    <a:pt x="13998" y="2985"/>
                  </a:lnTo>
                  <a:lnTo>
                    <a:pt x="12550" y="5925"/>
                  </a:lnTo>
                  <a:lnTo>
                    <a:pt x="12374" y="6232"/>
                  </a:lnTo>
                  <a:lnTo>
                    <a:pt x="11058" y="8777"/>
                  </a:lnTo>
                  <a:lnTo>
                    <a:pt x="9522" y="11893"/>
                  </a:lnTo>
                  <a:lnTo>
                    <a:pt x="8469" y="14920"/>
                  </a:lnTo>
                  <a:lnTo>
                    <a:pt x="7021" y="18211"/>
                  </a:lnTo>
                  <a:lnTo>
                    <a:pt x="4739" y="22248"/>
                  </a:lnTo>
                  <a:lnTo>
                    <a:pt x="3862" y="23126"/>
                  </a:lnTo>
                  <a:lnTo>
                    <a:pt x="3862" y="23170"/>
                  </a:lnTo>
                  <a:lnTo>
                    <a:pt x="2370" y="25890"/>
                  </a:lnTo>
                  <a:lnTo>
                    <a:pt x="44" y="30717"/>
                  </a:lnTo>
                  <a:lnTo>
                    <a:pt x="0" y="30805"/>
                  </a:lnTo>
                  <a:lnTo>
                    <a:pt x="0" y="30893"/>
                  </a:lnTo>
                  <a:lnTo>
                    <a:pt x="44" y="30937"/>
                  </a:lnTo>
                  <a:lnTo>
                    <a:pt x="88" y="30980"/>
                  </a:lnTo>
                  <a:lnTo>
                    <a:pt x="263" y="30980"/>
                  </a:lnTo>
                  <a:lnTo>
                    <a:pt x="351" y="30893"/>
                  </a:lnTo>
                  <a:lnTo>
                    <a:pt x="2677" y="26066"/>
                  </a:lnTo>
                  <a:lnTo>
                    <a:pt x="4125" y="23389"/>
                  </a:lnTo>
                  <a:lnTo>
                    <a:pt x="5002" y="22512"/>
                  </a:lnTo>
                  <a:lnTo>
                    <a:pt x="5002" y="22468"/>
                  </a:lnTo>
                  <a:lnTo>
                    <a:pt x="7328" y="18343"/>
                  </a:lnTo>
                  <a:lnTo>
                    <a:pt x="8776" y="15052"/>
                  </a:lnTo>
                  <a:lnTo>
                    <a:pt x="9829" y="12024"/>
                  </a:lnTo>
                  <a:lnTo>
                    <a:pt x="11365" y="8909"/>
                  </a:lnTo>
                  <a:lnTo>
                    <a:pt x="12682" y="6408"/>
                  </a:lnTo>
                  <a:lnTo>
                    <a:pt x="12857" y="6056"/>
                  </a:lnTo>
                  <a:lnTo>
                    <a:pt x="14349" y="3116"/>
                  </a:lnTo>
                  <a:lnTo>
                    <a:pt x="15665" y="264"/>
                  </a:lnTo>
                  <a:lnTo>
                    <a:pt x="15709" y="177"/>
                  </a:lnTo>
                  <a:lnTo>
                    <a:pt x="15665" y="89"/>
                  </a:lnTo>
                  <a:lnTo>
                    <a:pt x="15665" y="45"/>
                  </a:lnTo>
                  <a:lnTo>
                    <a:pt x="15578"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 name="Google Shape;1546;p17"/>
            <p:cNvSpPr/>
            <p:nvPr/>
          </p:nvSpPr>
          <p:spPr>
            <a:xfrm>
              <a:off x="2674575" y="1020550"/>
              <a:ext cx="230400" cy="590225"/>
            </a:xfrm>
            <a:custGeom>
              <a:rect b="b" l="l" r="r" t="t"/>
              <a:pathLst>
                <a:path extrusionOk="0" h="23609" w="9216">
                  <a:moveTo>
                    <a:pt x="8996" y="0"/>
                  </a:moveTo>
                  <a:lnTo>
                    <a:pt x="8952" y="44"/>
                  </a:lnTo>
                  <a:lnTo>
                    <a:pt x="8908" y="88"/>
                  </a:lnTo>
                  <a:lnTo>
                    <a:pt x="8865" y="132"/>
                  </a:lnTo>
                  <a:lnTo>
                    <a:pt x="7811" y="3774"/>
                  </a:lnTo>
                  <a:lnTo>
                    <a:pt x="6583" y="6231"/>
                  </a:lnTo>
                  <a:lnTo>
                    <a:pt x="3994" y="11541"/>
                  </a:lnTo>
                  <a:lnTo>
                    <a:pt x="2282" y="14744"/>
                  </a:lnTo>
                  <a:lnTo>
                    <a:pt x="527" y="18342"/>
                  </a:lnTo>
                  <a:lnTo>
                    <a:pt x="527" y="18386"/>
                  </a:lnTo>
                  <a:lnTo>
                    <a:pt x="1" y="20405"/>
                  </a:lnTo>
                  <a:lnTo>
                    <a:pt x="1" y="20449"/>
                  </a:lnTo>
                  <a:lnTo>
                    <a:pt x="176" y="23432"/>
                  </a:lnTo>
                  <a:lnTo>
                    <a:pt x="220" y="23564"/>
                  </a:lnTo>
                  <a:lnTo>
                    <a:pt x="352" y="23608"/>
                  </a:lnTo>
                  <a:lnTo>
                    <a:pt x="439" y="23564"/>
                  </a:lnTo>
                  <a:lnTo>
                    <a:pt x="483" y="23520"/>
                  </a:lnTo>
                  <a:lnTo>
                    <a:pt x="527" y="23476"/>
                  </a:lnTo>
                  <a:lnTo>
                    <a:pt x="527" y="23389"/>
                  </a:lnTo>
                  <a:lnTo>
                    <a:pt x="352" y="20449"/>
                  </a:lnTo>
                  <a:lnTo>
                    <a:pt x="834" y="18474"/>
                  </a:lnTo>
                  <a:lnTo>
                    <a:pt x="2590" y="14876"/>
                  </a:lnTo>
                  <a:lnTo>
                    <a:pt x="4301" y="11716"/>
                  </a:lnTo>
                  <a:lnTo>
                    <a:pt x="6890" y="6363"/>
                  </a:lnTo>
                  <a:lnTo>
                    <a:pt x="8162" y="3906"/>
                  </a:lnTo>
                  <a:lnTo>
                    <a:pt x="8162" y="3862"/>
                  </a:lnTo>
                  <a:lnTo>
                    <a:pt x="9216" y="264"/>
                  </a:lnTo>
                  <a:lnTo>
                    <a:pt x="9216" y="176"/>
                  </a:lnTo>
                  <a:lnTo>
                    <a:pt x="9172" y="88"/>
                  </a:lnTo>
                  <a:lnTo>
                    <a:pt x="9128" y="44"/>
                  </a:lnTo>
                  <a:lnTo>
                    <a:pt x="9084" y="44"/>
                  </a:lnTo>
                  <a:lnTo>
                    <a:pt x="8996"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 name="Google Shape;1547;p17"/>
            <p:cNvSpPr/>
            <p:nvPr/>
          </p:nvSpPr>
          <p:spPr>
            <a:xfrm>
              <a:off x="2044900" y="1165350"/>
              <a:ext cx="481600" cy="961000"/>
            </a:xfrm>
            <a:custGeom>
              <a:rect b="b" l="l" r="r" t="t"/>
              <a:pathLst>
                <a:path extrusionOk="0" h="38440" w="19264">
                  <a:moveTo>
                    <a:pt x="19088" y="1"/>
                  </a:moveTo>
                  <a:lnTo>
                    <a:pt x="19001" y="44"/>
                  </a:lnTo>
                  <a:lnTo>
                    <a:pt x="18957" y="88"/>
                  </a:lnTo>
                  <a:lnTo>
                    <a:pt x="18957" y="132"/>
                  </a:lnTo>
                  <a:lnTo>
                    <a:pt x="18386" y="2326"/>
                  </a:lnTo>
                  <a:lnTo>
                    <a:pt x="16763" y="5530"/>
                  </a:lnTo>
                  <a:lnTo>
                    <a:pt x="14656" y="9786"/>
                  </a:lnTo>
                  <a:lnTo>
                    <a:pt x="14656" y="9830"/>
                  </a:lnTo>
                  <a:lnTo>
                    <a:pt x="14218" y="11366"/>
                  </a:lnTo>
                  <a:lnTo>
                    <a:pt x="14218" y="11409"/>
                  </a:lnTo>
                  <a:lnTo>
                    <a:pt x="14042" y="15095"/>
                  </a:lnTo>
                  <a:lnTo>
                    <a:pt x="13559" y="17114"/>
                  </a:lnTo>
                  <a:lnTo>
                    <a:pt x="11936" y="20098"/>
                  </a:lnTo>
                  <a:lnTo>
                    <a:pt x="9522" y="23915"/>
                  </a:lnTo>
                  <a:lnTo>
                    <a:pt x="7328" y="27557"/>
                  </a:lnTo>
                  <a:lnTo>
                    <a:pt x="7284" y="27601"/>
                  </a:lnTo>
                  <a:lnTo>
                    <a:pt x="6626" y="29927"/>
                  </a:lnTo>
                  <a:lnTo>
                    <a:pt x="5749" y="33876"/>
                  </a:lnTo>
                  <a:lnTo>
                    <a:pt x="5310" y="34754"/>
                  </a:lnTo>
                  <a:lnTo>
                    <a:pt x="4915" y="34885"/>
                  </a:lnTo>
                  <a:lnTo>
                    <a:pt x="3072" y="34973"/>
                  </a:lnTo>
                  <a:lnTo>
                    <a:pt x="3028" y="34973"/>
                  </a:lnTo>
                  <a:lnTo>
                    <a:pt x="1492" y="35280"/>
                  </a:lnTo>
                  <a:lnTo>
                    <a:pt x="1448" y="35324"/>
                  </a:lnTo>
                  <a:lnTo>
                    <a:pt x="658" y="35851"/>
                  </a:lnTo>
                  <a:lnTo>
                    <a:pt x="615" y="35939"/>
                  </a:lnTo>
                  <a:lnTo>
                    <a:pt x="132" y="37211"/>
                  </a:lnTo>
                  <a:lnTo>
                    <a:pt x="88" y="37255"/>
                  </a:lnTo>
                  <a:lnTo>
                    <a:pt x="0" y="38264"/>
                  </a:lnTo>
                  <a:lnTo>
                    <a:pt x="44" y="38352"/>
                  </a:lnTo>
                  <a:lnTo>
                    <a:pt x="44" y="38396"/>
                  </a:lnTo>
                  <a:lnTo>
                    <a:pt x="88" y="38440"/>
                  </a:lnTo>
                  <a:lnTo>
                    <a:pt x="176" y="38440"/>
                  </a:lnTo>
                  <a:lnTo>
                    <a:pt x="307" y="38396"/>
                  </a:lnTo>
                  <a:lnTo>
                    <a:pt x="351" y="38308"/>
                  </a:lnTo>
                  <a:lnTo>
                    <a:pt x="439" y="37299"/>
                  </a:lnTo>
                  <a:lnTo>
                    <a:pt x="922" y="36114"/>
                  </a:lnTo>
                  <a:lnTo>
                    <a:pt x="1624" y="35631"/>
                  </a:lnTo>
                  <a:lnTo>
                    <a:pt x="3072" y="35324"/>
                  </a:lnTo>
                  <a:lnTo>
                    <a:pt x="4959" y="35237"/>
                  </a:lnTo>
                  <a:lnTo>
                    <a:pt x="5003" y="35237"/>
                  </a:lnTo>
                  <a:lnTo>
                    <a:pt x="5485" y="35061"/>
                  </a:lnTo>
                  <a:lnTo>
                    <a:pt x="5573" y="35017"/>
                  </a:lnTo>
                  <a:lnTo>
                    <a:pt x="5617" y="34973"/>
                  </a:lnTo>
                  <a:lnTo>
                    <a:pt x="6056" y="34052"/>
                  </a:lnTo>
                  <a:lnTo>
                    <a:pt x="6056" y="34008"/>
                  </a:lnTo>
                  <a:lnTo>
                    <a:pt x="6977" y="29971"/>
                  </a:lnTo>
                  <a:lnTo>
                    <a:pt x="7635" y="27733"/>
                  </a:lnTo>
                  <a:lnTo>
                    <a:pt x="9829" y="24135"/>
                  </a:lnTo>
                  <a:lnTo>
                    <a:pt x="12243" y="20273"/>
                  </a:lnTo>
                  <a:lnTo>
                    <a:pt x="13866" y="17289"/>
                  </a:lnTo>
                  <a:lnTo>
                    <a:pt x="13910" y="17246"/>
                  </a:lnTo>
                  <a:lnTo>
                    <a:pt x="14393" y="15139"/>
                  </a:lnTo>
                  <a:lnTo>
                    <a:pt x="14393" y="15095"/>
                  </a:lnTo>
                  <a:lnTo>
                    <a:pt x="14569" y="11453"/>
                  </a:lnTo>
                  <a:lnTo>
                    <a:pt x="14963" y="9961"/>
                  </a:lnTo>
                  <a:lnTo>
                    <a:pt x="17070" y="5661"/>
                  </a:lnTo>
                  <a:lnTo>
                    <a:pt x="18693" y="2458"/>
                  </a:lnTo>
                  <a:lnTo>
                    <a:pt x="18693" y="2414"/>
                  </a:lnTo>
                  <a:lnTo>
                    <a:pt x="19264" y="220"/>
                  </a:lnTo>
                  <a:lnTo>
                    <a:pt x="19264" y="176"/>
                  </a:lnTo>
                  <a:lnTo>
                    <a:pt x="19264" y="88"/>
                  </a:lnTo>
                  <a:lnTo>
                    <a:pt x="19220" y="44"/>
                  </a:lnTo>
                  <a:lnTo>
                    <a:pt x="19132"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 name="Google Shape;1548;p17"/>
            <p:cNvSpPr/>
            <p:nvPr/>
          </p:nvSpPr>
          <p:spPr>
            <a:xfrm>
              <a:off x="3057425" y="781400"/>
              <a:ext cx="247950" cy="648350"/>
            </a:xfrm>
            <a:custGeom>
              <a:rect b="b" l="l" r="r" t="t"/>
              <a:pathLst>
                <a:path extrusionOk="0" h="25934" w="9918">
                  <a:moveTo>
                    <a:pt x="9742" y="0"/>
                  </a:moveTo>
                  <a:lnTo>
                    <a:pt x="9655" y="44"/>
                  </a:lnTo>
                  <a:lnTo>
                    <a:pt x="9611" y="88"/>
                  </a:lnTo>
                  <a:lnTo>
                    <a:pt x="9567" y="132"/>
                  </a:lnTo>
                  <a:lnTo>
                    <a:pt x="8514" y="3028"/>
                  </a:lnTo>
                  <a:lnTo>
                    <a:pt x="7110" y="6363"/>
                  </a:lnTo>
                  <a:lnTo>
                    <a:pt x="5486" y="9654"/>
                  </a:lnTo>
                  <a:lnTo>
                    <a:pt x="3073" y="14744"/>
                  </a:lnTo>
                  <a:lnTo>
                    <a:pt x="2458" y="16631"/>
                  </a:lnTo>
                  <a:lnTo>
                    <a:pt x="1537" y="19615"/>
                  </a:lnTo>
                  <a:lnTo>
                    <a:pt x="528" y="22950"/>
                  </a:lnTo>
                  <a:lnTo>
                    <a:pt x="1" y="25714"/>
                  </a:lnTo>
                  <a:lnTo>
                    <a:pt x="1" y="25802"/>
                  </a:lnTo>
                  <a:lnTo>
                    <a:pt x="45" y="25846"/>
                  </a:lnTo>
                  <a:lnTo>
                    <a:pt x="89" y="25890"/>
                  </a:lnTo>
                  <a:lnTo>
                    <a:pt x="133" y="25934"/>
                  </a:lnTo>
                  <a:lnTo>
                    <a:pt x="176" y="25934"/>
                  </a:lnTo>
                  <a:lnTo>
                    <a:pt x="264" y="25890"/>
                  </a:lnTo>
                  <a:lnTo>
                    <a:pt x="352" y="25802"/>
                  </a:lnTo>
                  <a:lnTo>
                    <a:pt x="879" y="23038"/>
                  </a:lnTo>
                  <a:lnTo>
                    <a:pt x="1888" y="19703"/>
                  </a:lnTo>
                  <a:lnTo>
                    <a:pt x="2809" y="16763"/>
                  </a:lnTo>
                  <a:lnTo>
                    <a:pt x="3424" y="14876"/>
                  </a:lnTo>
                  <a:lnTo>
                    <a:pt x="5793" y="9830"/>
                  </a:lnTo>
                  <a:lnTo>
                    <a:pt x="7461" y="6495"/>
                  </a:lnTo>
                  <a:lnTo>
                    <a:pt x="8821" y="3160"/>
                  </a:lnTo>
                  <a:lnTo>
                    <a:pt x="9918" y="264"/>
                  </a:lnTo>
                  <a:lnTo>
                    <a:pt x="9918" y="176"/>
                  </a:lnTo>
                  <a:lnTo>
                    <a:pt x="9918" y="132"/>
                  </a:lnTo>
                  <a:lnTo>
                    <a:pt x="9874" y="44"/>
                  </a:lnTo>
                  <a:lnTo>
                    <a:pt x="9786" y="44"/>
                  </a:lnTo>
                  <a:lnTo>
                    <a:pt x="9742"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 name="Google Shape;1549;p17"/>
            <p:cNvSpPr/>
            <p:nvPr/>
          </p:nvSpPr>
          <p:spPr>
            <a:xfrm>
              <a:off x="3021225" y="785800"/>
              <a:ext cx="255650" cy="654925"/>
            </a:xfrm>
            <a:custGeom>
              <a:rect b="b" l="l" r="r" t="t"/>
              <a:pathLst>
                <a:path extrusionOk="0" h="26197" w="10226">
                  <a:moveTo>
                    <a:pt x="9962" y="0"/>
                  </a:moveTo>
                  <a:lnTo>
                    <a:pt x="9918" y="44"/>
                  </a:lnTo>
                  <a:lnTo>
                    <a:pt x="9874" y="132"/>
                  </a:lnTo>
                  <a:lnTo>
                    <a:pt x="8821" y="2852"/>
                  </a:lnTo>
                  <a:lnTo>
                    <a:pt x="7241" y="6407"/>
                  </a:lnTo>
                  <a:lnTo>
                    <a:pt x="5442" y="9961"/>
                  </a:lnTo>
                  <a:lnTo>
                    <a:pt x="3906" y="12989"/>
                  </a:lnTo>
                  <a:lnTo>
                    <a:pt x="3906" y="13032"/>
                  </a:lnTo>
                  <a:lnTo>
                    <a:pt x="2151" y="18210"/>
                  </a:lnTo>
                  <a:lnTo>
                    <a:pt x="484" y="23388"/>
                  </a:lnTo>
                  <a:lnTo>
                    <a:pt x="1" y="25977"/>
                  </a:lnTo>
                  <a:lnTo>
                    <a:pt x="1" y="26065"/>
                  </a:lnTo>
                  <a:lnTo>
                    <a:pt x="45" y="26109"/>
                  </a:lnTo>
                  <a:lnTo>
                    <a:pt x="89" y="26153"/>
                  </a:lnTo>
                  <a:lnTo>
                    <a:pt x="133" y="26197"/>
                  </a:lnTo>
                  <a:lnTo>
                    <a:pt x="176" y="26197"/>
                  </a:lnTo>
                  <a:lnTo>
                    <a:pt x="308" y="26153"/>
                  </a:lnTo>
                  <a:lnTo>
                    <a:pt x="352" y="26065"/>
                  </a:lnTo>
                  <a:lnTo>
                    <a:pt x="835" y="23476"/>
                  </a:lnTo>
                  <a:lnTo>
                    <a:pt x="2458" y="18342"/>
                  </a:lnTo>
                  <a:lnTo>
                    <a:pt x="4257" y="13164"/>
                  </a:lnTo>
                  <a:lnTo>
                    <a:pt x="5749" y="10136"/>
                  </a:lnTo>
                  <a:lnTo>
                    <a:pt x="7548" y="6538"/>
                  </a:lnTo>
                  <a:lnTo>
                    <a:pt x="9128" y="3028"/>
                  </a:lnTo>
                  <a:lnTo>
                    <a:pt x="10225" y="263"/>
                  </a:lnTo>
                  <a:lnTo>
                    <a:pt x="10225" y="176"/>
                  </a:lnTo>
                  <a:lnTo>
                    <a:pt x="10225" y="88"/>
                  </a:lnTo>
                  <a:lnTo>
                    <a:pt x="10181" y="44"/>
                  </a:lnTo>
                  <a:lnTo>
                    <a:pt x="10093"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 name="Google Shape;1550;p17"/>
            <p:cNvSpPr/>
            <p:nvPr/>
          </p:nvSpPr>
          <p:spPr>
            <a:xfrm>
              <a:off x="2918125" y="827475"/>
              <a:ext cx="313750" cy="633000"/>
            </a:xfrm>
            <a:custGeom>
              <a:rect b="b" l="l" r="r" t="t"/>
              <a:pathLst>
                <a:path extrusionOk="0" h="25320" w="12550">
                  <a:moveTo>
                    <a:pt x="12331" y="0"/>
                  </a:moveTo>
                  <a:lnTo>
                    <a:pt x="12243" y="44"/>
                  </a:lnTo>
                  <a:lnTo>
                    <a:pt x="12199" y="88"/>
                  </a:lnTo>
                  <a:lnTo>
                    <a:pt x="10531" y="3862"/>
                  </a:lnTo>
                  <a:lnTo>
                    <a:pt x="9259" y="6407"/>
                  </a:lnTo>
                  <a:lnTo>
                    <a:pt x="6538" y="11936"/>
                  </a:lnTo>
                  <a:lnTo>
                    <a:pt x="4037" y="19483"/>
                  </a:lnTo>
                  <a:lnTo>
                    <a:pt x="2896" y="22160"/>
                  </a:lnTo>
                  <a:lnTo>
                    <a:pt x="1711" y="23608"/>
                  </a:lnTo>
                  <a:lnTo>
                    <a:pt x="746" y="23652"/>
                  </a:lnTo>
                  <a:lnTo>
                    <a:pt x="658" y="23696"/>
                  </a:lnTo>
                  <a:lnTo>
                    <a:pt x="614" y="23784"/>
                  </a:lnTo>
                  <a:lnTo>
                    <a:pt x="44" y="25100"/>
                  </a:lnTo>
                  <a:lnTo>
                    <a:pt x="0" y="25144"/>
                  </a:lnTo>
                  <a:lnTo>
                    <a:pt x="44" y="25232"/>
                  </a:lnTo>
                  <a:lnTo>
                    <a:pt x="88" y="25276"/>
                  </a:lnTo>
                  <a:lnTo>
                    <a:pt x="132" y="25319"/>
                  </a:lnTo>
                  <a:lnTo>
                    <a:pt x="307" y="25319"/>
                  </a:lnTo>
                  <a:lnTo>
                    <a:pt x="351" y="25232"/>
                  </a:lnTo>
                  <a:lnTo>
                    <a:pt x="878" y="24003"/>
                  </a:lnTo>
                  <a:lnTo>
                    <a:pt x="1799" y="23959"/>
                  </a:lnTo>
                  <a:lnTo>
                    <a:pt x="1887" y="23915"/>
                  </a:lnTo>
                  <a:lnTo>
                    <a:pt x="1931" y="23871"/>
                  </a:lnTo>
                  <a:lnTo>
                    <a:pt x="3203" y="22379"/>
                  </a:lnTo>
                  <a:lnTo>
                    <a:pt x="3247" y="22336"/>
                  </a:lnTo>
                  <a:lnTo>
                    <a:pt x="4388" y="19615"/>
                  </a:lnTo>
                  <a:lnTo>
                    <a:pt x="6845" y="12068"/>
                  </a:lnTo>
                  <a:lnTo>
                    <a:pt x="9566" y="6539"/>
                  </a:lnTo>
                  <a:lnTo>
                    <a:pt x="10839" y="3994"/>
                  </a:lnTo>
                  <a:lnTo>
                    <a:pt x="12550" y="220"/>
                  </a:lnTo>
                  <a:lnTo>
                    <a:pt x="12550" y="176"/>
                  </a:lnTo>
                  <a:lnTo>
                    <a:pt x="12550" y="88"/>
                  </a:lnTo>
                  <a:lnTo>
                    <a:pt x="12506" y="44"/>
                  </a:lnTo>
                  <a:lnTo>
                    <a:pt x="12462"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 name="Google Shape;1551;p17"/>
            <p:cNvSpPr/>
            <p:nvPr/>
          </p:nvSpPr>
          <p:spPr>
            <a:xfrm>
              <a:off x="2828150" y="830775"/>
              <a:ext cx="373025" cy="702100"/>
            </a:xfrm>
            <a:custGeom>
              <a:rect b="b" l="l" r="r" t="t"/>
              <a:pathLst>
                <a:path extrusionOk="0" h="28084" w="14921">
                  <a:moveTo>
                    <a:pt x="14701" y="0"/>
                  </a:moveTo>
                  <a:lnTo>
                    <a:pt x="14613" y="44"/>
                  </a:lnTo>
                  <a:lnTo>
                    <a:pt x="14569" y="88"/>
                  </a:lnTo>
                  <a:lnTo>
                    <a:pt x="13297" y="2808"/>
                  </a:lnTo>
                  <a:lnTo>
                    <a:pt x="11893" y="5573"/>
                  </a:lnTo>
                  <a:lnTo>
                    <a:pt x="9962" y="9434"/>
                  </a:lnTo>
                  <a:lnTo>
                    <a:pt x="8602" y="12506"/>
                  </a:lnTo>
                  <a:lnTo>
                    <a:pt x="7592" y="15622"/>
                  </a:lnTo>
                  <a:lnTo>
                    <a:pt x="6144" y="19351"/>
                  </a:lnTo>
                  <a:lnTo>
                    <a:pt x="4389" y="22204"/>
                  </a:lnTo>
                  <a:lnTo>
                    <a:pt x="3555" y="22555"/>
                  </a:lnTo>
                  <a:lnTo>
                    <a:pt x="3511" y="22598"/>
                  </a:lnTo>
                  <a:lnTo>
                    <a:pt x="2809" y="23344"/>
                  </a:lnTo>
                  <a:lnTo>
                    <a:pt x="2765" y="23388"/>
                  </a:lnTo>
                  <a:lnTo>
                    <a:pt x="45" y="27820"/>
                  </a:lnTo>
                  <a:lnTo>
                    <a:pt x="1" y="27864"/>
                  </a:lnTo>
                  <a:lnTo>
                    <a:pt x="1" y="27952"/>
                  </a:lnTo>
                  <a:lnTo>
                    <a:pt x="45" y="27996"/>
                  </a:lnTo>
                  <a:lnTo>
                    <a:pt x="89" y="28040"/>
                  </a:lnTo>
                  <a:lnTo>
                    <a:pt x="176" y="28084"/>
                  </a:lnTo>
                  <a:lnTo>
                    <a:pt x="264" y="28084"/>
                  </a:lnTo>
                  <a:lnTo>
                    <a:pt x="352" y="27996"/>
                  </a:lnTo>
                  <a:lnTo>
                    <a:pt x="3073" y="23564"/>
                  </a:lnTo>
                  <a:lnTo>
                    <a:pt x="3731" y="22862"/>
                  </a:lnTo>
                  <a:lnTo>
                    <a:pt x="4565" y="22511"/>
                  </a:lnTo>
                  <a:lnTo>
                    <a:pt x="4652" y="22423"/>
                  </a:lnTo>
                  <a:lnTo>
                    <a:pt x="6451" y="19527"/>
                  </a:lnTo>
                  <a:lnTo>
                    <a:pt x="7943" y="15753"/>
                  </a:lnTo>
                  <a:lnTo>
                    <a:pt x="8953" y="12638"/>
                  </a:lnTo>
                  <a:lnTo>
                    <a:pt x="10269" y="9566"/>
                  </a:lnTo>
                  <a:lnTo>
                    <a:pt x="12200" y="5705"/>
                  </a:lnTo>
                  <a:lnTo>
                    <a:pt x="13648" y="2940"/>
                  </a:lnTo>
                  <a:lnTo>
                    <a:pt x="14920" y="220"/>
                  </a:lnTo>
                  <a:lnTo>
                    <a:pt x="14920" y="176"/>
                  </a:lnTo>
                  <a:lnTo>
                    <a:pt x="14920" y="88"/>
                  </a:lnTo>
                  <a:lnTo>
                    <a:pt x="14876" y="44"/>
                  </a:lnTo>
                  <a:lnTo>
                    <a:pt x="14833"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 name="Google Shape;1552;p17"/>
            <p:cNvSpPr/>
            <p:nvPr/>
          </p:nvSpPr>
          <p:spPr>
            <a:xfrm>
              <a:off x="2789775" y="802250"/>
              <a:ext cx="359825" cy="736100"/>
            </a:xfrm>
            <a:custGeom>
              <a:rect b="b" l="l" r="r" t="t"/>
              <a:pathLst>
                <a:path extrusionOk="0" h="29444" w="14393">
                  <a:moveTo>
                    <a:pt x="14174" y="0"/>
                  </a:moveTo>
                  <a:lnTo>
                    <a:pt x="14086" y="44"/>
                  </a:lnTo>
                  <a:lnTo>
                    <a:pt x="14086" y="132"/>
                  </a:lnTo>
                  <a:lnTo>
                    <a:pt x="13164" y="2150"/>
                  </a:lnTo>
                  <a:lnTo>
                    <a:pt x="11585" y="5266"/>
                  </a:lnTo>
                  <a:lnTo>
                    <a:pt x="9742" y="9040"/>
                  </a:lnTo>
                  <a:lnTo>
                    <a:pt x="7942" y="12769"/>
                  </a:lnTo>
                  <a:lnTo>
                    <a:pt x="6494" y="15841"/>
                  </a:lnTo>
                  <a:lnTo>
                    <a:pt x="4959" y="18913"/>
                  </a:lnTo>
                  <a:lnTo>
                    <a:pt x="3379" y="22028"/>
                  </a:lnTo>
                  <a:lnTo>
                    <a:pt x="1711" y="25144"/>
                  </a:lnTo>
                  <a:lnTo>
                    <a:pt x="0" y="29225"/>
                  </a:lnTo>
                  <a:lnTo>
                    <a:pt x="0" y="29268"/>
                  </a:lnTo>
                  <a:lnTo>
                    <a:pt x="0" y="29356"/>
                  </a:lnTo>
                  <a:lnTo>
                    <a:pt x="44" y="29400"/>
                  </a:lnTo>
                  <a:lnTo>
                    <a:pt x="132" y="29444"/>
                  </a:lnTo>
                  <a:lnTo>
                    <a:pt x="176" y="29444"/>
                  </a:lnTo>
                  <a:lnTo>
                    <a:pt x="263" y="29400"/>
                  </a:lnTo>
                  <a:lnTo>
                    <a:pt x="351" y="29356"/>
                  </a:lnTo>
                  <a:lnTo>
                    <a:pt x="2019" y="25319"/>
                  </a:lnTo>
                  <a:lnTo>
                    <a:pt x="3686" y="22204"/>
                  </a:lnTo>
                  <a:lnTo>
                    <a:pt x="5266" y="19088"/>
                  </a:lnTo>
                  <a:lnTo>
                    <a:pt x="6802" y="15973"/>
                  </a:lnTo>
                  <a:lnTo>
                    <a:pt x="8250" y="12901"/>
                  </a:lnTo>
                  <a:lnTo>
                    <a:pt x="10049" y="9171"/>
                  </a:lnTo>
                  <a:lnTo>
                    <a:pt x="11892" y="5441"/>
                  </a:lnTo>
                  <a:lnTo>
                    <a:pt x="13471" y="2326"/>
                  </a:lnTo>
                  <a:lnTo>
                    <a:pt x="14393" y="264"/>
                  </a:lnTo>
                  <a:lnTo>
                    <a:pt x="14393" y="176"/>
                  </a:lnTo>
                  <a:lnTo>
                    <a:pt x="14393" y="132"/>
                  </a:lnTo>
                  <a:lnTo>
                    <a:pt x="14349" y="88"/>
                  </a:lnTo>
                  <a:lnTo>
                    <a:pt x="14305" y="44"/>
                  </a:lnTo>
                  <a:lnTo>
                    <a:pt x="14217"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 name="Google Shape;1553;p17"/>
            <p:cNvSpPr/>
            <p:nvPr/>
          </p:nvSpPr>
          <p:spPr>
            <a:xfrm>
              <a:off x="2754650" y="825275"/>
              <a:ext cx="332425" cy="722950"/>
            </a:xfrm>
            <a:custGeom>
              <a:rect b="b" l="l" r="r" t="t"/>
              <a:pathLst>
                <a:path extrusionOk="0" h="28918" w="13297">
                  <a:moveTo>
                    <a:pt x="13033" y="1"/>
                  </a:moveTo>
                  <a:lnTo>
                    <a:pt x="12990" y="45"/>
                  </a:lnTo>
                  <a:lnTo>
                    <a:pt x="12946" y="88"/>
                  </a:lnTo>
                  <a:lnTo>
                    <a:pt x="11498" y="4608"/>
                  </a:lnTo>
                  <a:lnTo>
                    <a:pt x="9523" y="8601"/>
                  </a:lnTo>
                  <a:lnTo>
                    <a:pt x="7636" y="12419"/>
                  </a:lnTo>
                  <a:lnTo>
                    <a:pt x="5881" y="15973"/>
                  </a:lnTo>
                  <a:lnTo>
                    <a:pt x="4126" y="19484"/>
                  </a:lnTo>
                  <a:lnTo>
                    <a:pt x="2327" y="23038"/>
                  </a:lnTo>
                  <a:lnTo>
                    <a:pt x="352" y="26680"/>
                  </a:lnTo>
                  <a:lnTo>
                    <a:pt x="308" y="26768"/>
                  </a:lnTo>
                  <a:lnTo>
                    <a:pt x="1" y="28698"/>
                  </a:lnTo>
                  <a:lnTo>
                    <a:pt x="1" y="28786"/>
                  </a:lnTo>
                  <a:lnTo>
                    <a:pt x="1" y="28830"/>
                  </a:lnTo>
                  <a:lnTo>
                    <a:pt x="45" y="28874"/>
                  </a:lnTo>
                  <a:lnTo>
                    <a:pt x="133" y="28918"/>
                  </a:lnTo>
                  <a:lnTo>
                    <a:pt x="264" y="28874"/>
                  </a:lnTo>
                  <a:lnTo>
                    <a:pt x="308" y="28742"/>
                  </a:lnTo>
                  <a:lnTo>
                    <a:pt x="659" y="26855"/>
                  </a:lnTo>
                  <a:lnTo>
                    <a:pt x="2634" y="23170"/>
                  </a:lnTo>
                  <a:lnTo>
                    <a:pt x="4477" y="19615"/>
                  </a:lnTo>
                  <a:lnTo>
                    <a:pt x="6232" y="16105"/>
                  </a:lnTo>
                  <a:lnTo>
                    <a:pt x="7943" y="12550"/>
                  </a:lnTo>
                  <a:lnTo>
                    <a:pt x="9830" y="8733"/>
                  </a:lnTo>
                  <a:lnTo>
                    <a:pt x="11805" y="4784"/>
                  </a:lnTo>
                  <a:lnTo>
                    <a:pt x="11805" y="4740"/>
                  </a:lnTo>
                  <a:lnTo>
                    <a:pt x="13297" y="220"/>
                  </a:lnTo>
                  <a:lnTo>
                    <a:pt x="13297" y="132"/>
                  </a:lnTo>
                  <a:lnTo>
                    <a:pt x="13253" y="88"/>
                  </a:lnTo>
                  <a:lnTo>
                    <a:pt x="13253"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 name="Google Shape;1554;p17"/>
            <p:cNvSpPr/>
            <p:nvPr/>
          </p:nvSpPr>
          <p:spPr>
            <a:xfrm>
              <a:off x="2734925" y="958025"/>
              <a:ext cx="270975" cy="606675"/>
            </a:xfrm>
            <a:custGeom>
              <a:rect b="b" l="l" r="r" t="t"/>
              <a:pathLst>
                <a:path extrusionOk="0" h="24267" w="10839">
                  <a:moveTo>
                    <a:pt x="10619" y="0"/>
                  </a:moveTo>
                  <a:lnTo>
                    <a:pt x="10531" y="44"/>
                  </a:lnTo>
                  <a:lnTo>
                    <a:pt x="10531" y="88"/>
                  </a:lnTo>
                  <a:lnTo>
                    <a:pt x="9610" y="2326"/>
                  </a:lnTo>
                  <a:lnTo>
                    <a:pt x="8645" y="4520"/>
                  </a:lnTo>
                  <a:lnTo>
                    <a:pt x="7635" y="6714"/>
                  </a:lnTo>
                  <a:lnTo>
                    <a:pt x="6582" y="8864"/>
                  </a:lnTo>
                  <a:lnTo>
                    <a:pt x="4476" y="13164"/>
                  </a:lnTo>
                  <a:lnTo>
                    <a:pt x="2326" y="17333"/>
                  </a:lnTo>
                  <a:lnTo>
                    <a:pt x="351" y="21107"/>
                  </a:lnTo>
                  <a:lnTo>
                    <a:pt x="351" y="21151"/>
                  </a:lnTo>
                  <a:lnTo>
                    <a:pt x="0" y="22423"/>
                  </a:lnTo>
                  <a:lnTo>
                    <a:pt x="0" y="22467"/>
                  </a:lnTo>
                  <a:lnTo>
                    <a:pt x="88" y="24091"/>
                  </a:lnTo>
                  <a:lnTo>
                    <a:pt x="132" y="24222"/>
                  </a:lnTo>
                  <a:lnTo>
                    <a:pt x="263" y="24266"/>
                  </a:lnTo>
                  <a:lnTo>
                    <a:pt x="351" y="24266"/>
                  </a:lnTo>
                  <a:lnTo>
                    <a:pt x="395" y="24222"/>
                  </a:lnTo>
                  <a:lnTo>
                    <a:pt x="439" y="24134"/>
                  </a:lnTo>
                  <a:lnTo>
                    <a:pt x="439" y="24091"/>
                  </a:lnTo>
                  <a:lnTo>
                    <a:pt x="351" y="22511"/>
                  </a:lnTo>
                  <a:lnTo>
                    <a:pt x="658" y="21282"/>
                  </a:lnTo>
                  <a:lnTo>
                    <a:pt x="2633" y="17508"/>
                  </a:lnTo>
                  <a:lnTo>
                    <a:pt x="4783" y="13296"/>
                  </a:lnTo>
                  <a:lnTo>
                    <a:pt x="6889" y="9040"/>
                  </a:lnTo>
                  <a:lnTo>
                    <a:pt x="7942" y="6846"/>
                  </a:lnTo>
                  <a:lnTo>
                    <a:pt x="8952" y="4695"/>
                  </a:lnTo>
                  <a:lnTo>
                    <a:pt x="9917" y="2458"/>
                  </a:lnTo>
                  <a:lnTo>
                    <a:pt x="10839" y="220"/>
                  </a:lnTo>
                  <a:lnTo>
                    <a:pt x="10839" y="176"/>
                  </a:lnTo>
                  <a:lnTo>
                    <a:pt x="10839" y="88"/>
                  </a:lnTo>
                  <a:lnTo>
                    <a:pt x="10795" y="44"/>
                  </a:lnTo>
                  <a:lnTo>
                    <a:pt x="10751"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 name="Google Shape;1555;p17"/>
            <p:cNvSpPr/>
            <p:nvPr/>
          </p:nvSpPr>
          <p:spPr>
            <a:xfrm>
              <a:off x="2697625" y="973375"/>
              <a:ext cx="265500" cy="607775"/>
            </a:xfrm>
            <a:custGeom>
              <a:rect b="b" l="l" r="r" t="t"/>
              <a:pathLst>
                <a:path extrusionOk="0" h="24311" w="10620">
                  <a:moveTo>
                    <a:pt x="10444" y="1"/>
                  </a:moveTo>
                  <a:lnTo>
                    <a:pt x="10400" y="44"/>
                  </a:lnTo>
                  <a:lnTo>
                    <a:pt x="10312" y="88"/>
                  </a:lnTo>
                  <a:lnTo>
                    <a:pt x="10268" y="132"/>
                  </a:lnTo>
                  <a:lnTo>
                    <a:pt x="8206" y="5398"/>
                  </a:lnTo>
                  <a:lnTo>
                    <a:pt x="6758" y="8206"/>
                  </a:lnTo>
                  <a:lnTo>
                    <a:pt x="5266" y="11497"/>
                  </a:lnTo>
                  <a:lnTo>
                    <a:pt x="3862" y="14349"/>
                  </a:lnTo>
                  <a:lnTo>
                    <a:pt x="2019" y="17684"/>
                  </a:lnTo>
                  <a:lnTo>
                    <a:pt x="439" y="20888"/>
                  </a:lnTo>
                  <a:lnTo>
                    <a:pt x="395" y="20931"/>
                  </a:lnTo>
                  <a:lnTo>
                    <a:pt x="0" y="22599"/>
                  </a:lnTo>
                  <a:lnTo>
                    <a:pt x="0" y="22643"/>
                  </a:lnTo>
                  <a:lnTo>
                    <a:pt x="220" y="24179"/>
                  </a:lnTo>
                  <a:lnTo>
                    <a:pt x="263" y="24266"/>
                  </a:lnTo>
                  <a:lnTo>
                    <a:pt x="395" y="24310"/>
                  </a:lnTo>
                  <a:lnTo>
                    <a:pt x="483" y="24310"/>
                  </a:lnTo>
                  <a:lnTo>
                    <a:pt x="527" y="24266"/>
                  </a:lnTo>
                  <a:lnTo>
                    <a:pt x="571" y="24179"/>
                  </a:lnTo>
                  <a:lnTo>
                    <a:pt x="571" y="24135"/>
                  </a:lnTo>
                  <a:lnTo>
                    <a:pt x="351" y="22643"/>
                  </a:lnTo>
                  <a:lnTo>
                    <a:pt x="746" y="21019"/>
                  </a:lnTo>
                  <a:lnTo>
                    <a:pt x="2326" y="17816"/>
                  </a:lnTo>
                  <a:lnTo>
                    <a:pt x="4169" y="14481"/>
                  </a:lnTo>
                  <a:lnTo>
                    <a:pt x="5573" y="11673"/>
                  </a:lnTo>
                  <a:lnTo>
                    <a:pt x="7109" y="8382"/>
                  </a:lnTo>
                  <a:lnTo>
                    <a:pt x="8557" y="5573"/>
                  </a:lnTo>
                  <a:lnTo>
                    <a:pt x="8557" y="5529"/>
                  </a:lnTo>
                  <a:lnTo>
                    <a:pt x="10619" y="264"/>
                  </a:lnTo>
                  <a:lnTo>
                    <a:pt x="10619" y="176"/>
                  </a:lnTo>
                  <a:lnTo>
                    <a:pt x="10619" y="132"/>
                  </a:lnTo>
                  <a:lnTo>
                    <a:pt x="10575" y="44"/>
                  </a:lnTo>
                  <a:lnTo>
                    <a:pt x="10531" y="44"/>
                  </a:lnTo>
                  <a:lnTo>
                    <a:pt x="10444"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 name="Google Shape;1556;p17"/>
            <p:cNvSpPr/>
            <p:nvPr/>
          </p:nvSpPr>
          <p:spPr>
            <a:xfrm>
              <a:off x="2630700" y="1103925"/>
              <a:ext cx="223825" cy="530975"/>
            </a:xfrm>
            <a:custGeom>
              <a:rect b="b" l="l" r="r" t="t"/>
              <a:pathLst>
                <a:path extrusionOk="0" h="21239" w="8953">
                  <a:moveTo>
                    <a:pt x="8733" y="0"/>
                  </a:moveTo>
                  <a:lnTo>
                    <a:pt x="8689" y="44"/>
                  </a:lnTo>
                  <a:lnTo>
                    <a:pt x="8645" y="88"/>
                  </a:lnTo>
                  <a:lnTo>
                    <a:pt x="6451" y="4388"/>
                  </a:lnTo>
                  <a:lnTo>
                    <a:pt x="5003" y="7372"/>
                  </a:lnTo>
                  <a:lnTo>
                    <a:pt x="3379" y="10356"/>
                  </a:lnTo>
                  <a:lnTo>
                    <a:pt x="1405" y="14261"/>
                  </a:lnTo>
                  <a:lnTo>
                    <a:pt x="1405" y="14305"/>
                  </a:lnTo>
                  <a:lnTo>
                    <a:pt x="790" y="16455"/>
                  </a:lnTo>
                  <a:lnTo>
                    <a:pt x="0" y="21063"/>
                  </a:lnTo>
                  <a:lnTo>
                    <a:pt x="0" y="21107"/>
                  </a:lnTo>
                  <a:lnTo>
                    <a:pt x="44" y="21195"/>
                  </a:lnTo>
                  <a:lnTo>
                    <a:pt x="88" y="21238"/>
                  </a:lnTo>
                  <a:lnTo>
                    <a:pt x="176" y="21238"/>
                  </a:lnTo>
                  <a:lnTo>
                    <a:pt x="308" y="21195"/>
                  </a:lnTo>
                  <a:lnTo>
                    <a:pt x="351" y="21107"/>
                  </a:lnTo>
                  <a:lnTo>
                    <a:pt x="1141" y="16543"/>
                  </a:lnTo>
                  <a:lnTo>
                    <a:pt x="1712" y="14393"/>
                  </a:lnTo>
                  <a:lnTo>
                    <a:pt x="3686" y="10532"/>
                  </a:lnTo>
                  <a:lnTo>
                    <a:pt x="5310" y="7504"/>
                  </a:lnTo>
                  <a:lnTo>
                    <a:pt x="6802" y="4564"/>
                  </a:lnTo>
                  <a:lnTo>
                    <a:pt x="8952" y="264"/>
                  </a:lnTo>
                  <a:lnTo>
                    <a:pt x="8952" y="176"/>
                  </a:lnTo>
                  <a:lnTo>
                    <a:pt x="8952" y="132"/>
                  </a:lnTo>
                  <a:lnTo>
                    <a:pt x="8908" y="44"/>
                  </a:lnTo>
                  <a:lnTo>
                    <a:pt x="8864"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 name="Google Shape;1557;p17"/>
            <p:cNvSpPr/>
            <p:nvPr/>
          </p:nvSpPr>
          <p:spPr>
            <a:xfrm>
              <a:off x="2619725" y="1124775"/>
              <a:ext cx="194200" cy="436625"/>
            </a:xfrm>
            <a:custGeom>
              <a:rect b="b" l="l" r="r" t="t"/>
              <a:pathLst>
                <a:path extrusionOk="0" h="17465" w="7768">
                  <a:moveTo>
                    <a:pt x="7548" y="0"/>
                  </a:moveTo>
                  <a:lnTo>
                    <a:pt x="7460" y="44"/>
                  </a:lnTo>
                  <a:lnTo>
                    <a:pt x="7416" y="88"/>
                  </a:lnTo>
                  <a:lnTo>
                    <a:pt x="6188" y="2501"/>
                  </a:lnTo>
                  <a:lnTo>
                    <a:pt x="4696" y="5661"/>
                  </a:lnTo>
                  <a:lnTo>
                    <a:pt x="3160" y="8469"/>
                  </a:lnTo>
                  <a:lnTo>
                    <a:pt x="966" y="12681"/>
                  </a:lnTo>
                  <a:lnTo>
                    <a:pt x="176" y="15007"/>
                  </a:lnTo>
                  <a:lnTo>
                    <a:pt x="176" y="15051"/>
                  </a:lnTo>
                  <a:lnTo>
                    <a:pt x="1" y="17245"/>
                  </a:lnTo>
                  <a:lnTo>
                    <a:pt x="1" y="17333"/>
                  </a:lnTo>
                  <a:lnTo>
                    <a:pt x="45" y="17377"/>
                  </a:lnTo>
                  <a:lnTo>
                    <a:pt x="88" y="17421"/>
                  </a:lnTo>
                  <a:lnTo>
                    <a:pt x="176" y="17464"/>
                  </a:lnTo>
                  <a:lnTo>
                    <a:pt x="308" y="17421"/>
                  </a:lnTo>
                  <a:lnTo>
                    <a:pt x="352" y="17289"/>
                  </a:lnTo>
                  <a:lnTo>
                    <a:pt x="527" y="15095"/>
                  </a:lnTo>
                  <a:lnTo>
                    <a:pt x="1273" y="12813"/>
                  </a:lnTo>
                  <a:lnTo>
                    <a:pt x="3467" y="8601"/>
                  </a:lnTo>
                  <a:lnTo>
                    <a:pt x="5003" y="5792"/>
                  </a:lnTo>
                  <a:lnTo>
                    <a:pt x="6539" y="2677"/>
                  </a:lnTo>
                  <a:lnTo>
                    <a:pt x="7767" y="263"/>
                  </a:lnTo>
                  <a:lnTo>
                    <a:pt x="7767" y="176"/>
                  </a:lnTo>
                  <a:lnTo>
                    <a:pt x="7767" y="132"/>
                  </a:lnTo>
                  <a:lnTo>
                    <a:pt x="7724" y="44"/>
                  </a:lnTo>
                  <a:lnTo>
                    <a:pt x="7680"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 name="Google Shape;1558;p17"/>
            <p:cNvSpPr/>
            <p:nvPr/>
          </p:nvSpPr>
          <p:spPr>
            <a:xfrm>
              <a:off x="2592300" y="1141225"/>
              <a:ext cx="183225" cy="483800"/>
            </a:xfrm>
            <a:custGeom>
              <a:rect b="b" l="l" r="r" t="t"/>
              <a:pathLst>
                <a:path extrusionOk="0" h="19352" w="7329">
                  <a:moveTo>
                    <a:pt x="7153" y="0"/>
                  </a:moveTo>
                  <a:lnTo>
                    <a:pt x="7109" y="44"/>
                  </a:lnTo>
                  <a:lnTo>
                    <a:pt x="7022" y="44"/>
                  </a:lnTo>
                  <a:lnTo>
                    <a:pt x="7022" y="132"/>
                  </a:lnTo>
                  <a:lnTo>
                    <a:pt x="5749" y="2677"/>
                  </a:lnTo>
                  <a:lnTo>
                    <a:pt x="4476" y="5178"/>
                  </a:lnTo>
                  <a:lnTo>
                    <a:pt x="1229" y="11277"/>
                  </a:lnTo>
                  <a:lnTo>
                    <a:pt x="1229" y="11321"/>
                  </a:lnTo>
                  <a:lnTo>
                    <a:pt x="308" y="13735"/>
                  </a:lnTo>
                  <a:lnTo>
                    <a:pt x="308" y="13779"/>
                  </a:lnTo>
                  <a:lnTo>
                    <a:pt x="1" y="16017"/>
                  </a:lnTo>
                  <a:lnTo>
                    <a:pt x="1" y="16060"/>
                  </a:lnTo>
                  <a:lnTo>
                    <a:pt x="132" y="19176"/>
                  </a:lnTo>
                  <a:lnTo>
                    <a:pt x="132" y="19264"/>
                  </a:lnTo>
                  <a:lnTo>
                    <a:pt x="176" y="19308"/>
                  </a:lnTo>
                  <a:lnTo>
                    <a:pt x="308" y="19351"/>
                  </a:lnTo>
                  <a:lnTo>
                    <a:pt x="396" y="19351"/>
                  </a:lnTo>
                  <a:lnTo>
                    <a:pt x="439" y="19308"/>
                  </a:lnTo>
                  <a:lnTo>
                    <a:pt x="483" y="19264"/>
                  </a:lnTo>
                  <a:lnTo>
                    <a:pt x="483" y="19176"/>
                  </a:lnTo>
                  <a:lnTo>
                    <a:pt x="352" y="16060"/>
                  </a:lnTo>
                  <a:lnTo>
                    <a:pt x="659" y="13866"/>
                  </a:lnTo>
                  <a:lnTo>
                    <a:pt x="1536" y="11453"/>
                  </a:lnTo>
                  <a:lnTo>
                    <a:pt x="4827" y="5354"/>
                  </a:lnTo>
                  <a:lnTo>
                    <a:pt x="6100" y="2852"/>
                  </a:lnTo>
                  <a:lnTo>
                    <a:pt x="7329" y="264"/>
                  </a:lnTo>
                  <a:lnTo>
                    <a:pt x="7329" y="176"/>
                  </a:lnTo>
                  <a:lnTo>
                    <a:pt x="7329" y="132"/>
                  </a:lnTo>
                  <a:lnTo>
                    <a:pt x="7285" y="88"/>
                  </a:lnTo>
                  <a:lnTo>
                    <a:pt x="7241" y="44"/>
                  </a:lnTo>
                  <a:lnTo>
                    <a:pt x="7153"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 name="Google Shape;1559;p17"/>
            <p:cNvSpPr/>
            <p:nvPr/>
          </p:nvSpPr>
          <p:spPr>
            <a:xfrm>
              <a:off x="2263200" y="1174125"/>
              <a:ext cx="342300" cy="810725"/>
            </a:xfrm>
            <a:custGeom>
              <a:rect b="b" l="l" r="r" t="t"/>
              <a:pathLst>
                <a:path extrusionOk="0" h="32429" w="13692">
                  <a:moveTo>
                    <a:pt x="13384" y="1"/>
                  </a:moveTo>
                  <a:lnTo>
                    <a:pt x="13340" y="88"/>
                  </a:lnTo>
                  <a:lnTo>
                    <a:pt x="11014" y="4389"/>
                  </a:lnTo>
                  <a:lnTo>
                    <a:pt x="9479" y="7241"/>
                  </a:lnTo>
                  <a:lnTo>
                    <a:pt x="8294" y="9918"/>
                  </a:lnTo>
                  <a:lnTo>
                    <a:pt x="7723" y="11980"/>
                  </a:lnTo>
                  <a:lnTo>
                    <a:pt x="7723" y="12024"/>
                  </a:lnTo>
                  <a:lnTo>
                    <a:pt x="7548" y="16544"/>
                  </a:lnTo>
                  <a:lnTo>
                    <a:pt x="7153" y="17816"/>
                  </a:lnTo>
                  <a:lnTo>
                    <a:pt x="5003" y="21502"/>
                  </a:lnTo>
                  <a:lnTo>
                    <a:pt x="1975" y="26329"/>
                  </a:lnTo>
                  <a:lnTo>
                    <a:pt x="0" y="31682"/>
                  </a:lnTo>
                  <a:lnTo>
                    <a:pt x="0" y="31770"/>
                  </a:lnTo>
                  <a:lnTo>
                    <a:pt x="0" y="31814"/>
                  </a:lnTo>
                  <a:lnTo>
                    <a:pt x="352" y="32340"/>
                  </a:lnTo>
                  <a:lnTo>
                    <a:pt x="395" y="32428"/>
                  </a:lnTo>
                  <a:lnTo>
                    <a:pt x="571" y="32428"/>
                  </a:lnTo>
                  <a:lnTo>
                    <a:pt x="615" y="32384"/>
                  </a:lnTo>
                  <a:lnTo>
                    <a:pt x="2897" y="30015"/>
                  </a:lnTo>
                  <a:lnTo>
                    <a:pt x="2940" y="29971"/>
                  </a:lnTo>
                  <a:lnTo>
                    <a:pt x="2940" y="29927"/>
                  </a:lnTo>
                  <a:lnTo>
                    <a:pt x="2940" y="29839"/>
                  </a:lnTo>
                  <a:lnTo>
                    <a:pt x="2897" y="29795"/>
                  </a:lnTo>
                  <a:lnTo>
                    <a:pt x="2853" y="29752"/>
                  </a:lnTo>
                  <a:lnTo>
                    <a:pt x="2721" y="29752"/>
                  </a:lnTo>
                  <a:lnTo>
                    <a:pt x="2633" y="29795"/>
                  </a:lnTo>
                  <a:lnTo>
                    <a:pt x="527" y="31989"/>
                  </a:lnTo>
                  <a:lnTo>
                    <a:pt x="352" y="31726"/>
                  </a:lnTo>
                  <a:lnTo>
                    <a:pt x="2282" y="26504"/>
                  </a:lnTo>
                  <a:lnTo>
                    <a:pt x="5310" y="21678"/>
                  </a:lnTo>
                  <a:lnTo>
                    <a:pt x="7460" y="17992"/>
                  </a:lnTo>
                  <a:lnTo>
                    <a:pt x="7504" y="17948"/>
                  </a:lnTo>
                  <a:lnTo>
                    <a:pt x="7899" y="16631"/>
                  </a:lnTo>
                  <a:lnTo>
                    <a:pt x="7899" y="16587"/>
                  </a:lnTo>
                  <a:lnTo>
                    <a:pt x="8074" y="12024"/>
                  </a:lnTo>
                  <a:lnTo>
                    <a:pt x="8645" y="10049"/>
                  </a:lnTo>
                  <a:lnTo>
                    <a:pt x="9830" y="7373"/>
                  </a:lnTo>
                  <a:lnTo>
                    <a:pt x="11322" y="4564"/>
                  </a:lnTo>
                  <a:lnTo>
                    <a:pt x="13647" y="264"/>
                  </a:lnTo>
                  <a:lnTo>
                    <a:pt x="13691" y="176"/>
                  </a:lnTo>
                  <a:lnTo>
                    <a:pt x="13691" y="88"/>
                  </a:lnTo>
                  <a:lnTo>
                    <a:pt x="13647" y="45"/>
                  </a:lnTo>
                  <a:lnTo>
                    <a:pt x="13603"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 name="Google Shape;1560;p17"/>
            <p:cNvSpPr/>
            <p:nvPr/>
          </p:nvSpPr>
          <p:spPr>
            <a:xfrm>
              <a:off x="3125450" y="769325"/>
              <a:ext cx="242475" cy="648375"/>
            </a:xfrm>
            <a:custGeom>
              <a:rect b="b" l="l" r="r" t="t"/>
              <a:pathLst>
                <a:path extrusionOk="0" h="25935" w="9699">
                  <a:moveTo>
                    <a:pt x="9479" y="1"/>
                  </a:moveTo>
                  <a:lnTo>
                    <a:pt x="9435" y="45"/>
                  </a:lnTo>
                  <a:lnTo>
                    <a:pt x="9391" y="89"/>
                  </a:lnTo>
                  <a:lnTo>
                    <a:pt x="8996" y="878"/>
                  </a:lnTo>
                  <a:lnTo>
                    <a:pt x="8952" y="878"/>
                  </a:lnTo>
                  <a:lnTo>
                    <a:pt x="8162" y="2941"/>
                  </a:lnTo>
                  <a:lnTo>
                    <a:pt x="6846" y="6846"/>
                  </a:lnTo>
                  <a:lnTo>
                    <a:pt x="5573" y="9742"/>
                  </a:lnTo>
                  <a:lnTo>
                    <a:pt x="4652" y="11410"/>
                  </a:lnTo>
                  <a:lnTo>
                    <a:pt x="3862" y="12989"/>
                  </a:lnTo>
                  <a:lnTo>
                    <a:pt x="3160" y="14525"/>
                  </a:lnTo>
                  <a:lnTo>
                    <a:pt x="2590" y="16017"/>
                  </a:lnTo>
                  <a:lnTo>
                    <a:pt x="2019" y="17553"/>
                  </a:lnTo>
                  <a:lnTo>
                    <a:pt x="1536" y="19089"/>
                  </a:lnTo>
                  <a:lnTo>
                    <a:pt x="483" y="22380"/>
                  </a:lnTo>
                  <a:lnTo>
                    <a:pt x="88" y="23696"/>
                  </a:lnTo>
                  <a:lnTo>
                    <a:pt x="88" y="23740"/>
                  </a:lnTo>
                  <a:lnTo>
                    <a:pt x="1" y="25759"/>
                  </a:lnTo>
                  <a:lnTo>
                    <a:pt x="1" y="25802"/>
                  </a:lnTo>
                  <a:lnTo>
                    <a:pt x="44" y="25846"/>
                  </a:lnTo>
                  <a:lnTo>
                    <a:pt x="88" y="25890"/>
                  </a:lnTo>
                  <a:lnTo>
                    <a:pt x="176" y="25934"/>
                  </a:lnTo>
                  <a:lnTo>
                    <a:pt x="308" y="25890"/>
                  </a:lnTo>
                  <a:lnTo>
                    <a:pt x="352" y="25759"/>
                  </a:lnTo>
                  <a:lnTo>
                    <a:pt x="439" y="23784"/>
                  </a:lnTo>
                  <a:lnTo>
                    <a:pt x="834" y="22511"/>
                  </a:lnTo>
                  <a:lnTo>
                    <a:pt x="1844" y="19220"/>
                  </a:lnTo>
                  <a:lnTo>
                    <a:pt x="2370" y="17685"/>
                  </a:lnTo>
                  <a:lnTo>
                    <a:pt x="2897" y="16149"/>
                  </a:lnTo>
                  <a:lnTo>
                    <a:pt x="3511" y="14657"/>
                  </a:lnTo>
                  <a:lnTo>
                    <a:pt x="4169" y="13121"/>
                  </a:lnTo>
                  <a:lnTo>
                    <a:pt x="4959" y="11541"/>
                  </a:lnTo>
                  <a:lnTo>
                    <a:pt x="5881" y="9874"/>
                  </a:lnTo>
                  <a:lnTo>
                    <a:pt x="7153" y="6978"/>
                  </a:lnTo>
                  <a:lnTo>
                    <a:pt x="8513" y="3029"/>
                  </a:lnTo>
                  <a:lnTo>
                    <a:pt x="9303" y="1010"/>
                  </a:lnTo>
                  <a:lnTo>
                    <a:pt x="9698" y="264"/>
                  </a:lnTo>
                  <a:lnTo>
                    <a:pt x="9698" y="176"/>
                  </a:lnTo>
                  <a:lnTo>
                    <a:pt x="9698" y="89"/>
                  </a:lnTo>
                  <a:lnTo>
                    <a:pt x="9698" y="45"/>
                  </a:lnTo>
                  <a:lnTo>
                    <a:pt x="9610"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 name="Google Shape;1561;p17"/>
            <p:cNvSpPr/>
            <p:nvPr/>
          </p:nvSpPr>
          <p:spPr>
            <a:xfrm>
              <a:off x="3734300" y="758375"/>
              <a:ext cx="1192475" cy="1433800"/>
            </a:xfrm>
            <a:custGeom>
              <a:rect b="b" l="l" r="r" t="t"/>
              <a:pathLst>
                <a:path extrusionOk="0" h="57352" w="47699">
                  <a:moveTo>
                    <a:pt x="22906" y="0"/>
                  </a:moveTo>
                  <a:lnTo>
                    <a:pt x="22862" y="44"/>
                  </a:lnTo>
                  <a:lnTo>
                    <a:pt x="22818" y="88"/>
                  </a:lnTo>
                  <a:lnTo>
                    <a:pt x="21063" y="2764"/>
                  </a:lnTo>
                  <a:lnTo>
                    <a:pt x="21063" y="2808"/>
                  </a:lnTo>
                  <a:lnTo>
                    <a:pt x="19703" y="5968"/>
                  </a:lnTo>
                  <a:lnTo>
                    <a:pt x="19483" y="6582"/>
                  </a:lnTo>
                  <a:lnTo>
                    <a:pt x="19176" y="7196"/>
                  </a:lnTo>
                  <a:lnTo>
                    <a:pt x="18562" y="8337"/>
                  </a:lnTo>
                  <a:lnTo>
                    <a:pt x="17816" y="9434"/>
                  </a:lnTo>
                  <a:lnTo>
                    <a:pt x="17070" y="10487"/>
                  </a:lnTo>
                  <a:lnTo>
                    <a:pt x="16236" y="11497"/>
                  </a:lnTo>
                  <a:lnTo>
                    <a:pt x="15358" y="12506"/>
                  </a:lnTo>
                  <a:lnTo>
                    <a:pt x="13559" y="14437"/>
                  </a:lnTo>
                  <a:lnTo>
                    <a:pt x="11629" y="16543"/>
                  </a:lnTo>
                  <a:lnTo>
                    <a:pt x="10707" y="17596"/>
                  </a:lnTo>
                  <a:lnTo>
                    <a:pt x="9873" y="18693"/>
                  </a:lnTo>
                  <a:lnTo>
                    <a:pt x="7679" y="21326"/>
                  </a:lnTo>
                  <a:lnTo>
                    <a:pt x="7635" y="21414"/>
                  </a:lnTo>
                  <a:lnTo>
                    <a:pt x="7416" y="22423"/>
                  </a:lnTo>
                  <a:lnTo>
                    <a:pt x="7416" y="22467"/>
                  </a:lnTo>
                  <a:lnTo>
                    <a:pt x="7855" y="25670"/>
                  </a:lnTo>
                  <a:lnTo>
                    <a:pt x="7723" y="26591"/>
                  </a:lnTo>
                  <a:lnTo>
                    <a:pt x="6889" y="26284"/>
                  </a:lnTo>
                  <a:lnTo>
                    <a:pt x="6802" y="26240"/>
                  </a:lnTo>
                  <a:lnTo>
                    <a:pt x="6714" y="26284"/>
                  </a:lnTo>
                  <a:lnTo>
                    <a:pt x="4125" y="27645"/>
                  </a:lnTo>
                  <a:lnTo>
                    <a:pt x="4037" y="27732"/>
                  </a:lnTo>
                  <a:lnTo>
                    <a:pt x="3511" y="29268"/>
                  </a:lnTo>
                  <a:lnTo>
                    <a:pt x="3467" y="29312"/>
                  </a:lnTo>
                  <a:lnTo>
                    <a:pt x="3160" y="31243"/>
                  </a:lnTo>
                  <a:lnTo>
                    <a:pt x="3160" y="31287"/>
                  </a:lnTo>
                  <a:lnTo>
                    <a:pt x="3467" y="33788"/>
                  </a:lnTo>
                  <a:lnTo>
                    <a:pt x="3598" y="35017"/>
                  </a:lnTo>
                  <a:lnTo>
                    <a:pt x="3642" y="36157"/>
                  </a:lnTo>
                  <a:lnTo>
                    <a:pt x="3686" y="37167"/>
                  </a:lnTo>
                  <a:lnTo>
                    <a:pt x="3686" y="38088"/>
                  </a:lnTo>
                  <a:lnTo>
                    <a:pt x="3598" y="38966"/>
                  </a:lnTo>
                  <a:lnTo>
                    <a:pt x="3511" y="39712"/>
                  </a:lnTo>
                  <a:lnTo>
                    <a:pt x="3379" y="40414"/>
                  </a:lnTo>
                  <a:lnTo>
                    <a:pt x="3204" y="41028"/>
                  </a:lnTo>
                  <a:lnTo>
                    <a:pt x="3028" y="41599"/>
                  </a:lnTo>
                  <a:lnTo>
                    <a:pt x="2809" y="42081"/>
                  </a:lnTo>
                  <a:lnTo>
                    <a:pt x="2589" y="42520"/>
                  </a:lnTo>
                  <a:lnTo>
                    <a:pt x="2326" y="42871"/>
                  </a:lnTo>
                  <a:lnTo>
                    <a:pt x="2063" y="43178"/>
                  </a:lnTo>
                  <a:lnTo>
                    <a:pt x="1799" y="43442"/>
                  </a:lnTo>
                  <a:lnTo>
                    <a:pt x="1536" y="43705"/>
                  </a:lnTo>
                  <a:lnTo>
                    <a:pt x="1229" y="43880"/>
                  </a:lnTo>
                  <a:lnTo>
                    <a:pt x="1185" y="43924"/>
                  </a:lnTo>
                  <a:lnTo>
                    <a:pt x="44" y="45285"/>
                  </a:lnTo>
                  <a:lnTo>
                    <a:pt x="0" y="45372"/>
                  </a:lnTo>
                  <a:lnTo>
                    <a:pt x="0" y="45416"/>
                  </a:lnTo>
                  <a:lnTo>
                    <a:pt x="88" y="46118"/>
                  </a:lnTo>
                  <a:lnTo>
                    <a:pt x="1361" y="50638"/>
                  </a:lnTo>
                  <a:lnTo>
                    <a:pt x="2326" y="53446"/>
                  </a:lnTo>
                  <a:lnTo>
                    <a:pt x="2370" y="53446"/>
                  </a:lnTo>
                  <a:lnTo>
                    <a:pt x="3774" y="55728"/>
                  </a:lnTo>
                  <a:lnTo>
                    <a:pt x="5047" y="57176"/>
                  </a:lnTo>
                  <a:lnTo>
                    <a:pt x="5134" y="57220"/>
                  </a:lnTo>
                  <a:lnTo>
                    <a:pt x="5529" y="57352"/>
                  </a:lnTo>
                  <a:lnTo>
                    <a:pt x="5617" y="57352"/>
                  </a:lnTo>
                  <a:lnTo>
                    <a:pt x="6670" y="56957"/>
                  </a:lnTo>
                  <a:lnTo>
                    <a:pt x="6714" y="56913"/>
                  </a:lnTo>
                  <a:lnTo>
                    <a:pt x="7460" y="56035"/>
                  </a:lnTo>
                  <a:lnTo>
                    <a:pt x="7504" y="55991"/>
                  </a:lnTo>
                  <a:lnTo>
                    <a:pt x="7943" y="54850"/>
                  </a:lnTo>
                  <a:lnTo>
                    <a:pt x="7943" y="54807"/>
                  </a:lnTo>
                  <a:lnTo>
                    <a:pt x="8118" y="52261"/>
                  </a:lnTo>
                  <a:lnTo>
                    <a:pt x="8118" y="52174"/>
                  </a:lnTo>
                  <a:lnTo>
                    <a:pt x="7592" y="50726"/>
                  </a:lnTo>
                  <a:lnTo>
                    <a:pt x="4827" y="46118"/>
                  </a:lnTo>
                  <a:lnTo>
                    <a:pt x="4432" y="45241"/>
                  </a:lnTo>
                  <a:lnTo>
                    <a:pt x="4564" y="44933"/>
                  </a:lnTo>
                  <a:lnTo>
                    <a:pt x="5003" y="44626"/>
                  </a:lnTo>
                  <a:lnTo>
                    <a:pt x="8118" y="43793"/>
                  </a:lnTo>
                  <a:lnTo>
                    <a:pt x="11278" y="45460"/>
                  </a:lnTo>
                  <a:lnTo>
                    <a:pt x="12682" y="45987"/>
                  </a:lnTo>
                  <a:lnTo>
                    <a:pt x="14744" y="47347"/>
                  </a:lnTo>
                  <a:lnTo>
                    <a:pt x="14788" y="47347"/>
                  </a:lnTo>
                  <a:lnTo>
                    <a:pt x="18386" y="49102"/>
                  </a:lnTo>
                  <a:lnTo>
                    <a:pt x="20931" y="49936"/>
                  </a:lnTo>
                  <a:lnTo>
                    <a:pt x="21019" y="49936"/>
                  </a:lnTo>
                  <a:lnTo>
                    <a:pt x="25100" y="49234"/>
                  </a:lnTo>
                  <a:lnTo>
                    <a:pt x="26329" y="49321"/>
                  </a:lnTo>
                  <a:lnTo>
                    <a:pt x="26416" y="49321"/>
                  </a:lnTo>
                  <a:lnTo>
                    <a:pt x="27162" y="49102"/>
                  </a:lnTo>
                  <a:lnTo>
                    <a:pt x="27206" y="49102"/>
                  </a:lnTo>
                  <a:lnTo>
                    <a:pt x="30497" y="47127"/>
                  </a:lnTo>
                  <a:lnTo>
                    <a:pt x="32735" y="46689"/>
                  </a:lnTo>
                  <a:lnTo>
                    <a:pt x="35631" y="45855"/>
                  </a:lnTo>
                  <a:lnTo>
                    <a:pt x="35675" y="45811"/>
                  </a:lnTo>
                  <a:lnTo>
                    <a:pt x="36992" y="45065"/>
                  </a:lnTo>
                  <a:lnTo>
                    <a:pt x="39668" y="42959"/>
                  </a:lnTo>
                  <a:lnTo>
                    <a:pt x="39712" y="42915"/>
                  </a:lnTo>
                  <a:lnTo>
                    <a:pt x="41555" y="40896"/>
                  </a:lnTo>
                  <a:lnTo>
                    <a:pt x="42564" y="39448"/>
                  </a:lnTo>
                  <a:lnTo>
                    <a:pt x="42608" y="39405"/>
                  </a:lnTo>
                  <a:lnTo>
                    <a:pt x="43398" y="37474"/>
                  </a:lnTo>
                  <a:lnTo>
                    <a:pt x="43442" y="37430"/>
                  </a:lnTo>
                  <a:lnTo>
                    <a:pt x="44451" y="33349"/>
                  </a:lnTo>
                  <a:lnTo>
                    <a:pt x="45197" y="32120"/>
                  </a:lnTo>
                  <a:lnTo>
                    <a:pt x="45636" y="31067"/>
                  </a:lnTo>
                  <a:lnTo>
                    <a:pt x="46031" y="29926"/>
                  </a:lnTo>
                  <a:lnTo>
                    <a:pt x="46382" y="28654"/>
                  </a:lnTo>
                  <a:lnTo>
                    <a:pt x="46733" y="27381"/>
                  </a:lnTo>
                  <a:lnTo>
                    <a:pt x="47303" y="24968"/>
                  </a:lnTo>
                  <a:lnTo>
                    <a:pt x="47698" y="23125"/>
                  </a:lnTo>
                  <a:lnTo>
                    <a:pt x="47698" y="23037"/>
                  </a:lnTo>
                  <a:lnTo>
                    <a:pt x="47655" y="22993"/>
                  </a:lnTo>
                  <a:lnTo>
                    <a:pt x="47611" y="22906"/>
                  </a:lnTo>
                  <a:lnTo>
                    <a:pt x="47435" y="22906"/>
                  </a:lnTo>
                  <a:lnTo>
                    <a:pt x="47391" y="22993"/>
                  </a:lnTo>
                  <a:lnTo>
                    <a:pt x="47347" y="23037"/>
                  </a:lnTo>
                  <a:lnTo>
                    <a:pt x="46996" y="24880"/>
                  </a:lnTo>
                  <a:lnTo>
                    <a:pt x="46426" y="27250"/>
                  </a:lnTo>
                  <a:lnTo>
                    <a:pt x="46075" y="28522"/>
                  </a:lnTo>
                  <a:lnTo>
                    <a:pt x="45680" y="29795"/>
                  </a:lnTo>
                  <a:lnTo>
                    <a:pt x="45285" y="30936"/>
                  </a:lnTo>
                  <a:lnTo>
                    <a:pt x="44890" y="31989"/>
                  </a:lnTo>
                  <a:lnTo>
                    <a:pt x="44144" y="33217"/>
                  </a:lnTo>
                  <a:lnTo>
                    <a:pt x="44100" y="33261"/>
                  </a:lnTo>
                  <a:lnTo>
                    <a:pt x="43091" y="37342"/>
                  </a:lnTo>
                  <a:lnTo>
                    <a:pt x="42257" y="39273"/>
                  </a:lnTo>
                  <a:lnTo>
                    <a:pt x="41292" y="40677"/>
                  </a:lnTo>
                  <a:lnTo>
                    <a:pt x="39449" y="42696"/>
                  </a:lnTo>
                  <a:lnTo>
                    <a:pt x="36772" y="44802"/>
                  </a:lnTo>
                  <a:lnTo>
                    <a:pt x="35500" y="45504"/>
                  </a:lnTo>
                  <a:lnTo>
                    <a:pt x="32647" y="46382"/>
                  </a:lnTo>
                  <a:lnTo>
                    <a:pt x="30409" y="46820"/>
                  </a:lnTo>
                  <a:lnTo>
                    <a:pt x="30366" y="46820"/>
                  </a:lnTo>
                  <a:lnTo>
                    <a:pt x="27031" y="48795"/>
                  </a:lnTo>
                  <a:lnTo>
                    <a:pt x="26329" y="48970"/>
                  </a:lnTo>
                  <a:lnTo>
                    <a:pt x="25100" y="48883"/>
                  </a:lnTo>
                  <a:lnTo>
                    <a:pt x="25056" y="48883"/>
                  </a:lnTo>
                  <a:lnTo>
                    <a:pt x="20975" y="49585"/>
                  </a:lnTo>
                  <a:lnTo>
                    <a:pt x="18518" y="48795"/>
                  </a:lnTo>
                  <a:lnTo>
                    <a:pt x="14920" y="47040"/>
                  </a:lnTo>
                  <a:lnTo>
                    <a:pt x="12857" y="45679"/>
                  </a:lnTo>
                  <a:lnTo>
                    <a:pt x="11409" y="45109"/>
                  </a:lnTo>
                  <a:lnTo>
                    <a:pt x="8250" y="43442"/>
                  </a:lnTo>
                  <a:lnTo>
                    <a:pt x="8118" y="43442"/>
                  </a:lnTo>
                  <a:lnTo>
                    <a:pt x="4871" y="44275"/>
                  </a:lnTo>
                  <a:lnTo>
                    <a:pt x="4827" y="44319"/>
                  </a:lnTo>
                  <a:lnTo>
                    <a:pt x="4301" y="44670"/>
                  </a:lnTo>
                  <a:lnTo>
                    <a:pt x="4257" y="44714"/>
                  </a:lnTo>
                  <a:lnTo>
                    <a:pt x="4081" y="45197"/>
                  </a:lnTo>
                  <a:lnTo>
                    <a:pt x="4037" y="45285"/>
                  </a:lnTo>
                  <a:lnTo>
                    <a:pt x="4081" y="45328"/>
                  </a:lnTo>
                  <a:lnTo>
                    <a:pt x="4520" y="46294"/>
                  </a:lnTo>
                  <a:lnTo>
                    <a:pt x="7284" y="50901"/>
                  </a:lnTo>
                  <a:lnTo>
                    <a:pt x="7767" y="52261"/>
                  </a:lnTo>
                  <a:lnTo>
                    <a:pt x="7592" y="54763"/>
                  </a:lnTo>
                  <a:lnTo>
                    <a:pt x="7197" y="55816"/>
                  </a:lnTo>
                  <a:lnTo>
                    <a:pt x="6495" y="56650"/>
                  </a:lnTo>
                  <a:lnTo>
                    <a:pt x="5529" y="57001"/>
                  </a:lnTo>
                  <a:lnTo>
                    <a:pt x="5310" y="56913"/>
                  </a:lnTo>
                  <a:lnTo>
                    <a:pt x="4037" y="55509"/>
                  </a:lnTo>
                  <a:lnTo>
                    <a:pt x="2677" y="53271"/>
                  </a:lnTo>
                  <a:lnTo>
                    <a:pt x="1668" y="50506"/>
                  </a:lnTo>
                  <a:lnTo>
                    <a:pt x="439" y="46030"/>
                  </a:lnTo>
                  <a:lnTo>
                    <a:pt x="351" y="45460"/>
                  </a:lnTo>
                  <a:lnTo>
                    <a:pt x="1448" y="44144"/>
                  </a:lnTo>
                  <a:lnTo>
                    <a:pt x="1931" y="43793"/>
                  </a:lnTo>
                  <a:lnTo>
                    <a:pt x="2370" y="43398"/>
                  </a:lnTo>
                  <a:lnTo>
                    <a:pt x="2721" y="42915"/>
                  </a:lnTo>
                  <a:lnTo>
                    <a:pt x="3072" y="42345"/>
                  </a:lnTo>
                  <a:lnTo>
                    <a:pt x="3335" y="41774"/>
                  </a:lnTo>
                  <a:lnTo>
                    <a:pt x="3555" y="41116"/>
                  </a:lnTo>
                  <a:lnTo>
                    <a:pt x="3730" y="40458"/>
                  </a:lnTo>
                  <a:lnTo>
                    <a:pt x="3862" y="39756"/>
                  </a:lnTo>
                  <a:lnTo>
                    <a:pt x="3949" y="39010"/>
                  </a:lnTo>
                  <a:lnTo>
                    <a:pt x="3993" y="38264"/>
                  </a:lnTo>
                  <a:lnTo>
                    <a:pt x="4037" y="37518"/>
                  </a:lnTo>
                  <a:lnTo>
                    <a:pt x="4037" y="36772"/>
                  </a:lnTo>
                  <a:lnTo>
                    <a:pt x="3949" y="35236"/>
                  </a:lnTo>
                  <a:lnTo>
                    <a:pt x="3818" y="33744"/>
                  </a:lnTo>
                  <a:lnTo>
                    <a:pt x="3511" y="31287"/>
                  </a:lnTo>
                  <a:lnTo>
                    <a:pt x="3818" y="29400"/>
                  </a:lnTo>
                  <a:lnTo>
                    <a:pt x="4344" y="27908"/>
                  </a:lnTo>
                  <a:lnTo>
                    <a:pt x="6846" y="26635"/>
                  </a:lnTo>
                  <a:lnTo>
                    <a:pt x="7811" y="26986"/>
                  </a:lnTo>
                  <a:lnTo>
                    <a:pt x="7987" y="26986"/>
                  </a:lnTo>
                  <a:lnTo>
                    <a:pt x="8030" y="26943"/>
                  </a:lnTo>
                  <a:lnTo>
                    <a:pt x="8074" y="26855"/>
                  </a:lnTo>
                  <a:lnTo>
                    <a:pt x="8206" y="25714"/>
                  </a:lnTo>
                  <a:lnTo>
                    <a:pt x="8206" y="25670"/>
                  </a:lnTo>
                  <a:lnTo>
                    <a:pt x="7767" y="22423"/>
                  </a:lnTo>
                  <a:lnTo>
                    <a:pt x="7943" y="21501"/>
                  </a:lnTo>
                  <a:lnTo>
                    <a:pt x="10137" y="18912"/>
                  </a:lnTo>
                  <a:lnTo>
                    <a:pt x="11014" y="17815"/>
                  </a:lnTo>
                  <a:lnTo>
                    <a:pt x="11892" y="16762"/>
                  </a:lnTo>
                  <a:lnTo>
                    <a:pt x="13823" y="14700"/>
                  </a:lnTo>
                  <a:lnTo>
                    <a:pt x="15622" y="12725"/>
                  </a:lnTo>
                  <a:lnTo>
                    <a:pt x="16499" y="11716"/>
                  </a:lnTo>
                  <a:lnTo>
                    <a:pt x="17333" y="10707"/>
                  </a:lnTo>
                  <a:lnTo>
                    <a:pt x="18123" y="9610"/>
                  </a:lnTo>
                  <a:lnTo>
                    <a:pt x="18869" y="8513"/>
                  </a:lnTo>
                  <a:lnTo>
                    <a:pt x="19176" y="7942"/>
                  </a:lnTo>
                  <a:lnTo>
                    <a:pt x="19483" y="7328"/>
                  </a:lnTo>
                  <a:lnTo>
                    <a:pt x="19790" y="6714"/>
                  </a:lnTo>
                  <a:lnTo>
                    <a:pt x="20054" y="6099"/>
                  </a:lnTo>
                  <a:lnTo>
                    <a:pt x="21370" y="2940"/>
                  </a:lnTo>
                  <a:lnTo>
                    <a:pt x="23125" y="263"/>
                  </a:lnTo>
                  <a:lnTo>
                    <a:pt x="23125" y="219"/>
                  </a:lnTo>
                  <a:lnTo>
                    <a:pt x="23125" y="132"/>
                  </a:lnTo>
                  <a:lnTo>
                    <a:pt x="23125" y="88"/>
                  </a:lnTo>
                  <a:lnTo>
                    <a:pt x="23038" y="44"/>
                  </a:lnTo>
                  <a:lnTo>
                    <a:pt x="22994"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 name="Google Shape;1562;p17"/>
            <p:cNvSpPr/>
            <p:nvPr/>
          </p:nvSpPr>
          <p:spPr>
            <a:xfrm>
              <a:off x="3959175" y="763850"/>
              <a:ext cx="850225" cy="1129950"/>
            </a:xfrm>
            <a:custGeom>
              <a:rect b="b" l="l" r="r" t="t"/>
              <a:pathLst>
                <a:path extrusionOk="0" h="45198" w="34009">
                  <a:moveTo>
                    <a:pt x="17421" y="0"/>
                  </a:moveTo>
                  <a:lnTo>
                    <a:pt x="17377" y="44"/>
                  </a:lnTo>
                  <a:lnTo>
                    <a:pt x="17334" y="88"/>
                  </a:lnTo>
                  <a:lnTo>
                    <a:pt x="15666" y="2458"/>
                  </a:lnTo>
                  <a:lnTo>
                    <a:pt x="15666" y="2502"/>
                  </a:lnTo>
                  <a:lnTo>
                    <a:pt x="13823" y="5924"/>
                  </a:lnTo>
                  <a:lnTo>
                    <a:pt x="13779" y="5968"/>
                  </a:lnTo>
                  <a:lnTo>
                    <a:pt x="13516" y="7328"/>
                  </a:lnTo>
                  <a:lnTo>
                    <a:pt x="13516" y="7372"/>
                  </a:lnTo>
                  <a:lnTo>
                    <a:pt x="13253" y="11936"/>
                  </a:lnTo>
                  <a:lnTo>
                    <a:pt x="12946" y="12682"/>
                  </a:lnTo>
                  <a:lnTo>
                    <a:pt x="11059" y="15534"/>
                  </a:lnTo>
                  <a:lnTo>
                    <a:pt x="8952" y="18342"/>
                  </a:lnTo>
                  <a:lnTo>
                    <a:pt x="8909" y="18430"/>
                  </a:lnTo>
                  <a:lnTo>
                    <a:pt x="8865" y="18869"/>
                  </a:lnTo>
                  <a:lnTo>
                    <a:pt x="8865" y="18957"/>
                  </a:lnTo>
                  <a:lnTo>
                    <a:pt x="8952" y="19044"/>
                  </a:lnTo>
                  <a:lnTo>
                    <a:pt x="9260" y="19220"/>
                  </a:lnTo>
                  <a:lnTo>
                    <a:pt x="9391" y="19571"/>
                  </a:lnTo>
                  <a:lnTo>
                    <a:pt x="9084" y="20712"/>
                  </a:lnTo>
                  <a:lnTo>
                    <a:pt x="7548" y="23959"/>
                  </a:lnTo>
                  <a:lnTo>
                    <a:pt x="6407" y="25934"/>
                  </a:lnTo>
                  <a:lnTo>
                    <a:pt x="6012" y="26197"/>
                  </a:lnTo>
                  <a:lnTo>
                    <a:pt x="5749" y="26197"/>
                  </a:lnTo>
                  <a:lnTo>
                    <a:pt x="3511" y="24881"/>
                  </a:lnTo>
                  <a:lnTo>
                    <a:pt x="3423" y="24837"/>
                  </a:lnTo>
                  <a:lnTo>
                    <a:pt x="3336" y="24837"/>
                  </a:lnTo>
                  <a:lnTo>
                    <a:pt x="3292" y="24924"/>
                  </a:lnTo>
                  <a:lnTo>
                    <a:pt x="3248" y="24968"/>
                  </a:lnTo>
                  <a:lnTo>
                    <a:pt x="2809" y="26987"/>
                  </a:lnTo>
                  <a:lnTo>
                    <a:pt x="2239" y="28040"/>
                  </a:lnTo>
                  <a:lnTo>
                    <a:pt x="1142" y="28874"/>
                  </a:lnTo>
                  <a:lnTo>
                    <a:pt x="396" y="29576"/>
                  </a:lnTo>
                  <a:lnTo>
                    <a:pt x="352" y="29620"/>
                  </a:lnTo>
                  <a:lnTo>
                    <a:pt x="89" y="30102"/>
                  </a:lnTo>
                  <a:lnTo>
                    <a:pt x="89" y="30146"/>
                  </a:lnTo>
                  <a:lnTo>
                    <a:pt x="1" y="31594"/>
                  </a:lnTo>
                  <a:lnTo>
                    <a:pt x="1" y="31682"/>
                  </a:lnTo>
                  <a:lnTo>
                    <a:pt x="440" y="33349"/>
                  </a:lnTo>
                  <a:lnTo>
                    <a:pt x="1844" y="36597"/>
                  </a:lnTo>
                  <a:lnTo>
                    <a:pt x="2941" y="39186"/>
                  </a:lnTo>
                  <a:lnTo>
                    <a:pt x="2985" y="39273"/>
                  </a:lnTo>
                  <a:lnTo>
                    <a:pt x="4564" y="40414"/>
                  </a:lnTo>
                  <a:lnTo>
                    <a:pt x="6188" y="41950"/>
                  </a:lnTo>
                  <a:lnTo>
                    <a:pt x="6232" y="41950"/>
                  </a:lnTo>
                  <a:lnTo>
                    <a:pt x="8206" y="42871"/>
                  </a:lnTo>
                  <a:lnTo>
                    <a:pt x="11541" y="44056"/>
                  </a:lnTo>
                  <a:lnTo>
                    <a:pt x="14481" y="44846"/>
                  </a:lnTo>
                  <a:lnTo>
                    <a:pt x="14525" y="44890"/>
                  </a:lnTo>
                  <a:lnTo>
                    <a:pt x="15710" y="44758"/>
                  </a:lnTo>
                  <a:lnTo>
                    <a:pt x="18211" y="45197"/>
                  </a:lnTo>
                  <a:lnTo>
                    <a:pt x="19703" y="45197"/>
                  </a:lnTo>
                  <a:lnTo>
                    <a:pt x="21327" y="44714"/>
                  </a:lnTo>
                  <a:lnTo>
                    <a:pt x="23301" y="44495"/>
                  </a:lnTo>
                  <a:lnTo>
                    <a:pt x="23345" y="44451"/>
                  </a:lnTo>
                  <a:lnTo>
                    <a:pt x="25803" y="43881"/>
                  </a:lnTo>
                  <a:lnTo>
                    <a:pt x="25846" y="43837"/>
                  </a:lnTo>
                  <a:lnTo>
                    <a:pt x="27645" y="42871"/>
                  </a:lnTo>
                  <a:lnTo>
                    <a:pt x="29401" y="41467"/>
                  </a:lnTo>
                  <a:lnTo>
                    <a:pt x="29401" y="41423"/>
                  </a:lnTo>
                  <a:lnTo>
                    <a:pt x="31156" y="39317"/>
                  </a:lnTo>
                  <a:lnTo>
                    <a:pt x="31200" y="39317"/>
                  </a:lnTo>
                  <a:lnTo>
                    <a:pt x="31990" y="37781"/>
                  </a:lnTo>
                  <a:lnTo>
                    <a:pt x="31990" y="37737"/>
                  </a:lnTo>
                  <a:lnTo>
                    <a:pt x="32560" y="35061"/>
                  </a:lnTo>
                  <a:lnTo>
                    <a:pt x="32604" y="31550"/>
                  </a:lnTo>
                  <a:lnTo>
                    <a:pt x="33438" y="28830"/>
                  </a:lnTo>
                  <a:lnTo>
                    <a:pt x="33438" y="28742"/>
                  </a:lnTo>
                  <a:lnTo>
                    <a:pt x="32999" y="26241"/>
                  </a:lnTo>
                  <a:lnTo>
                    <a:pt x="32911" y="25714"/>
                  </a:lnTo>
                  <a:lnTo>
                    <a:pt x="33262" y="23520"/>
                  </a:lnTo>
                  <a:lnTo>
                    <a:pt x="34008" y="20580"/>
                  </a:lnTo>
                  <a:lnTo>
                    <a:pt x="34008" y="20493"/>
                  </a:lnTo>
                  <a:lnTo>
                    <a:pt x="33482" y="18211"/>
                  </a:lnTo>
                  <a:lnTo>
                    <a:pt x="33482" y="18167"/>
                  </a:lnTo>
                  <a:lnTo>
                    <a:pt x="33394" y="18123"/>
                  </a:lnTo>
                  <a:lnTo>
                    <a:pt x="33350" y="18079"/>
                  </a:lnTo>
                  <a:lnTo>
                    <a:pt x="33262" y="18079"/>
                  </a:lnTo>
                  <a:lnTo>
                    <a:pt x="33218" y="18123"/>
                  </a:lnTo>
                  <a:lnTo>
                    <a:pt x="33174" y="18167"/>
                  </a:lnTo>
                  <a:lnTo>
                    <a:pt x="33131" y="18211"/>
                  </a:lnTo>
                  <a:lnTo>
                    <a:pt x="33131" y="18299"/>
                  </a:lnTo>
                  <a:lnTo>
                    <a:pt x="33657" y="20536"/>
                  </a:lnTo>
                  <a:lnTo>
                    <a:pt x="32911" y="23476"/>
                  </a:lnTo>
                  <a:lnTo>
                    <a:pt x="32560" y="25670"/>
                  </a:lnTo>
                  <a:lnTo>
                    <a:pt x="32560" y="25758"/>
                  </a:lnTo>
                  <a:lnTo>
                    <a:pt x="32648" y="26329"/>
                  </a:lnTo>
                  <a:lnTo>
                    <a:pt x="33087" y="28742"/>
                  </a:lnTo>
                  <a:lnTo>
                    <a:pt x="32253" y="31506"/>
                  </a:lnTo>
                  <a:lnTo>
                    <a:pt x="32253" y="31550"/>
                  </a:lnTo>
                  <a:lnTo>
                    <a:pt x="32209" y="35017"/>
                  </a:lnTo>
                  <a:lnTo>
                    <a:pt x="31639" y="37606"/>
                  </a:lnTo>
                  <a:lnTo>
                    <a:pt x="30893" y="39142"/>
                  </a:lnTo>
                  <a:lnTo>
                    <a:pt x="29137" y="41204"/>
                  </a:lnTo>
                  <a:lnTo>
                    <a:pt x="27470" y="42564"/>
                  </a:lnTo>
                  <a:lnTo>
                    <a:pt x="25671" y="43530"/>
                  </a:lnTo>
                  <a:lnTo>
                    <a:pt x="23257" y="44144"/>
                  </a:lnTo>
                  <a:lnTo>
                    <a:pt x="21283" y="44363"/>
                  </a:lnTo>
                  <a:lnTo>
                    <a:pt x="21239" y="44363"/>
                  </a:lnTo>
                  <a:lnTo>
                    <a:pt x="19659" y="44846"/>
                  </a:lnTo>
                  <a:lnTo>
                    <a:pt x="18255" y="44846"/>
                  </a:lnTo>
                  <a:lnTo>
                    <a:pt x="15710" y="44407"/>
                  </a:lnTo>
                  <a:lnTo>
                    <a:pt x="15666" y="44407"/>
                  </a:lnTo>
                  <a:lnTo>
                    <a:pt x="14525" y="44539"/>
                  </a:lnTo>
                  <a:lnTo>
                    <a:pt x="11673" y="43705"/>
                  </a:lnTo>
                  <a:lnTo>
                    <a:pt x="8338" y="42520"/>
                  </a:lnTo>
                  <a:lnTo>
                    <a:pt x="6407" y="41643"/>
                  </a:lnTo>
                  <a:lnTo>
                    <a:pt x="4784" y="40151"/>
                  </a:lnTo>
                  <a:lnTo>
                    <a:pt x="3248" y="39010"/>
                  </a:lnTo>
                  <a:lnTo>
                    <a:pt x="2151" y="36465"/>
                  </a:lnTo>
                  <a:lnTo>
                    <a:pt x="747" y="33218"/>
                  </a:lnTo>
                  <a:lnTo>
                    <a:pt x="352" y="31594"/>
                  </a:lnTo>
                  <a:lnTo>
                    <a:pt x="440" y="30234"/>
                  </a:lnTo>
                  <a:lnTo>
                    <a:pt x="659" y="29795"/>
                  </a:lnTo>
                  <a:lnTo>
                    <a:pt x="1405" y="29137"/>
                  </a:lnTo>
                  <a:lnTo>
                    <a:pt x="2502" y="28303"/>
                  </a:lnTo>
                  <a:lnTo>
                    <a:pt x="2546" y="28259"/>
                  </a:lnTo>
                  <a:lnTo>
                    <a:pt x="3116" y="27118"/>
                  </a:lnTo>
                  <a:lnTo>
                    <a:pt x="3160" y="27075"/>
                  </a:lnTo>
                  <a:lnTo>
                    <a:pt x="3555" y="25275"/>
                  </a:lnTo>
                  <a:lnTo>
                    <a:pt x="5617" y="26504"/>
                  </a:lnTo>
                  <a:lnTo>
                    <a:pt x="5705" y="26548"/>
                  </a:lnTo>
                  <a:lnTo>
                    <a:pt x="6100" y="26548"/>
                  </a:lnTo>
                  <a:lnTo>
                    <a:pt x="6188" y="26504"/>
                  </a:lnTo>
                  <a:lnTo>
                    <a:pt x="6627" y="26197"/>
                  </a:lnTo>
                  <a:lnTo>
                    <a:pt x="6671" y="26109"/>
                  </a:lnTo>
                  <a:lnTo>
                    <a:pt x="7855" y="24135"/>
                  </a:lnTo>
                  <a:lnTo>
                    <a:pt x="9391" y="20844"/>
                  </a:lnTo>
                  <a:lnTo>
                    <a:pt x="9391" y="20800"/>
                  </a:lnTo>
                  <a:lnTo>
                    <a:pt x="9742" y="19615"/>
                  </a:lnTo>
                  <a:lnTo>
                    <a:pt x="9742" y="19483"/>
                  </a:lnTo>
                  <a:lnTo>
                    <a:pt x="9523" y="19001"/>
                  </a:lnTo>
                  <a:lnTo>
                    <a:pt x="9479" y="18913"/>
                  </a:lnTo>
                  <a:lnTo>
                    <a:pt x="9216" y="18781"/>
                  </a:lnTo>
                  <a:lnTo>
                    <a:pt x="9260" y="18518"/>
                  </a:lnTo>
                  <a:lnTo>
                    <a:pt x="11366" y="15710"/>
                  </a:lnTo>
                  <a:lnTo>
                    <a:pt x="13253" y="12857"/>
                  </a:lnTo>
                  <a:lnTo>
                    <a:pt x="13297" y="12857"/>
                  </a:lnTo>
                  <a:lnTo>
                    <a:pt x="13604" y="12024"/>
                  </a:lnTo>
                  <a:lnTo>
                    <a:pt x="13604" y="11980"/>
                  </a:lnTo>
                  <a:lnTo>
                    <a:pt x="13867" y="7372"/>
                  </a:lnTo>
                  <a:lnTo>
                    <a:pt x="14130" y="6056"/>
                  </a:lnTo>
                  <a:lnTo>
                    <a:pt x="15973" y="2677"/>
                  </a:lnTo>
                  <a:lnTo>
                    <a:pt x="17597" y="264"/>
                  </a:lnTo>
                  <a:lnTo>
                    <a:pt x="17641" y="220"/>
                  </a:lnTo>
                  <a:lnTo>
                    <a:pt x="17641" y="132"/>
                  </a:lnTo>
                  <a:lnTo>
                    <a:pt x="17597" y="88"/>
                  </a:lnTo>
                  <a:lnTo>
                    <a:pt x="17553" y="44"/>
                  </a:lnTo>
                  <a:lnTo>
                    <a:pt x="17509"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 name="Google Shape;1563;p17"/>
            <p:cNvSpPr/>
            <p:nvPr/>
          </p:nvSpPr>
          <p:spPr>
            <a:xfrm>
              <a:off x="4266350" y="884525"/>
              <a:ext cx="417975" cy="879825"/>
            </a:xfrm>
            <a:custGeom>
              <a:rect b="b" l="l" r="r" t="t"/>
              <a:pathLst>
                <a:path extrusionOk="0" h="35193" w="16719">
                  <a:moveTo>
                    <a:pt x="5485" y="0"/>
                  </a:moveTo>
                  <a:lnTo>
                    <a:pt x="5441" y="44"/>
                  </a:lnTo>
                  <a:lnTo>
                    <a:pt x="4520" y="1448"/>
                  </a:lnTo>
                  <a:lnTo>
                    <a:pt x="4476" y="1536"/>
                  </a:lnTo>
                  <a:lnTo>
                    <a:pt x="4476" y="2414"/>
                  </a:lnTo>
                  <a:lnTo>
                    <a:pt x="4476" y="2458"/>
                  </a:lnTo>
                  <a:lnTo>
                    <a:pt x="5398" y="4915"/>
                  </a:lnTo>
                  <a:lnTo>
                    <a:pt x="5266" y="7592"/>
                  </a:lnTo>
                  <a:lnTo>
                    <a:pt x="5398" y="10575"/>
                  </a:lnTo>
                  <a:lnTo>
                    <a:pt x="5222" y="12155"/>
                  </a:lnTo>
                  <a:lnTo>
                    <a:pt x="4344" y="15446"/>
                  </a:lnTo>
                  <a:lnTo>
                    <a:pt x="2589" y="21370"/>
                  </a:lnTo>
                  <a:lnTo>
                    <a:pt x="88" y="26811"/>
                  </a:lnTo>
                  <a:lnTo>
                    <a:pt x="44" y="26855"/>
                  </a:lnTo>
                  <a:lnTo>
                    <a:pt x="0" y="27294"/>
                  </a:lnTo>
                  <a:lnTo>
                    <a:pt x="0" y="27382"/>
                  </a:lnTo>
                  <a:lnTo>
                    <a:pt x="44" y="27469"/>
                  </a:lnTo>
                  <a:lnTo>
                    <a:pt x="922" y="28215"/>
                  </a:lnTo>
                  <a:lnTo>
                    <a:pt x="966" y="28215"/>
                  </a:lnTo>
                  <a:lnTo>
                    <a:pt x="3774" y="30102"/>
                  </a:lnTo>
                  <a:lnTo>
                    <a:pt x="5003" y="32647"/>
                  </a:lnTo>
                  <a:lnTo>
                    <a:pt x="5090" y="32691"/>
                  </a:lnTo>
                  <a:lnTo>
                    <a:pt x="8689" y="35192"/>
                  </a:lnTo>
                  <a:lnTo>
                    <a:pt x="8820" y="35192"/>
                  </a:lnTo>
                  <a:lnTo>
                    <a:pt x="11190" y="34841"/>
                  </a:lnTo>
                  <a:lnTo>
                    <a:pt x="11234" y="34797"/>
                  </a:lnTo>
                  <a:lnTo>
                    <a:pt x="12770" y="33832"/>
                  </a:lnTo>
                  <a:lnTo>
                    <a:pt x="12813" y="33788"/>
                  </a:lnTo>
                  <a:lnTo>
                    <a:pt x="14349" y="32516"/>
                  </a:lnTo>
                  <a:lnTo>
                    <a:pt x="15095" y="31462"/>
                  </a:lnTo>
                  <a:lnTo>
                    <a:pt x="15139" y="31419"/>
                  </a:lnTo>
                  <a:lnTo>
                    <a:pt x="15402" y="30541"/>
                  </a:lnTo>
                  <a:lnTo>
                    <a:pt x="15402" y="30453"/>
                  </a:lnTo>
                  <a:lnTo>
                    <a:pt x="15139" y="27031"/>
                  </a:lnTo>
                  <a:lnTo>
                    <a:pt x="15139" y="26943"/>
                  </a:lnTo>
                  <a:lnTo>
                    <a:pt x="14174" y="25144"/>
                  </a:lnTo>
                  <a:lnTo>
                    <a:pt x="14525" y="22818"/>
                  </a:lnTo>
                  <a:lnTo>
                    <a:pt x="15183" y="20317"/>
                  </a:lnTo>
                  <a:lnTo>
                    <a:pt x="16719" y="14788"/>
                  </a:lnTo>
                  <a:lnTo>
                    <a:pt x="16719" y="14700"/>
                  </a:lnTo>
                  <a:lnTo>
                    <a:pt x="16719" y="14612"/>
                  </a:lnTo>
                  <a:lnTo>
                    <a:pt x="16675" y="11892"/>
                  </a:lnTo>
                  <a:lnTo>
                    <a:pt x="16631" y="11848"/>
                  </a:lnTo>
                  <a:lnTo>
                    <a:pt x="16587" y="11804"/>
                  </a:lnTo>
                  <a:lnTo>
                    <a:pt x="16543" y="11760"/>
                  </a:lnTo>
                  <a:lnTo>
                    <a:pt x="16499" y="11716"/>
                  </a:lnTo>
                  <a:lnTo>
                    <a:pt x="16412" y="11760"/>
                  </a:lnTo>
                  <a:lnTo>
                    <a:pt x="16368" y="11804"/>
                  </a:lnTo>
                  <a:lnTo>
                    <a:pt x="16324" y="11848"/>
                  </a:lnTo>
                  <a:lnTo>
                    <a:pt x="16324" y="11936"/>
                  </a:lnTo>
                  <a:lnTo>
                    <a:pt x="16368" y="14612"/>
                  </a:lnTo>
                  <a:lnTo>
                    <a:pt x="16368" y="14656"/>
                  </a:lnTo>
                  <a:lnTo>
                    <a:pt x="16368" y="14744"/>
                  </a:lnTo>
                  <a:lnTo>
                    <a:pt x="14832" y="20229"/>
                  </a:lnTo>
                  <a:lnTo>
                    <a:pt x="14218" y="22730"/>
                  </a:lnTo>
                  <a:lnTo>
                    <a:pt x="13823" y="25144"/>
                  </a:lnTo>
                  <a:lnTo>
                    <a:pt x="13823" y="25231"/>
                  </a:lnTo>
                  <a:lnTo>
                    <a:pt x="14788" y="27074"/>
                  </a:lnTo>
                  <a:lnTo>
                    <a:pt x="15051" y="30453"/>
                  </a:lnTo>
                  <a:lnTo>
                    <a:pt x="14788" y="31287"/>
                  </a:lnTo>
                  <a:lnTo>
                    <a:pt x="14086" y="32296"/>
                  </a:lnTo>
                  <a:lnTo>
                    <a:pt x="12594" y="33525"/>
                  </a:lnTo>
                  <a:lnTo>
                    <a:pt x="11058" y="34490"/>
                  </a:lnTo>
                  <a:lnTo>
                    <a:pt x="8864" y="34841"/>
                  </a:lnTo>
                  <a:lnTo>
                    <a:pt x="5310" y="32428"/>
                  </a:lnTo>
                  <a:lnTo>
                    <a:pt x="4037" y="29927"/>
                  </a:lnTo>
                  <a:lnTo>
                    <a:pt x="3993" y="29839"/>
                  </a:lnTo>
                  <a:lnTo>
                    <a:pt x="1141" y="27952"/>
                  </a:lnTo>
                  <a:lnTo>
                    <a:pt x="351" y="27250"/>
                  </a:lnTo>
                  <a:lnTo>
                    <a:pt x="395" y="26943"/>
                  </a:lnTo>
                  <a:lnTo>
                    <a:pt x="2896" y="21502"/>
                  </a:lnTo>
                  <a:lnTo>
                    <a:pt x="2896" y="21458"/>
                  </a:lnTo>
                  <a:lnTo>
                    <a:pt x="4696" y="15534"/>
                  </a:lnTo>
                  <a:lnTo>
                    <a:pt x="5573" y="12243"/>
                  </a:lnTo>
                  <a:lnTo>
                    <a:pt x="5749" y="10619"/>
                  </a:lnTo>
                  <a:lnTo>
                    <a:pt x="5749" y="10575"/>
                  </a:lnTo>
                  <a:lnTo>
                    <a:pt x="5617" y="7592"/>
                  </a:lnTo>
                  <a:lnTo>
                    <a:pt x="5749" y="4871"/>
                  </a:lnTo>
                  <a:lnTo>
                    <a:pt x="5749" y="4827"/>
                  </a:lnTo>
                  <a:lnTo>
                    <a:pt x="4827" y="2370"/>
                  </a:lnTo>
                  <a:lnTo>
                    <a:pt x="4827" y="1624"/>
                  </a:lnTo>
                  <a:lnTo>
                    <a:pt x="5749" y="264"/>
                  </a:lnTo>
                  <a:lnTo>
                    <a:pt x="5749" y="176"/>
                  </a:lnTo>
                  <a:lnTo>
                    <a:pt x="5749" y="132"/>
                  </a:lnTo>
                  <a:lnTo>
                    <a:pt x="5705" y="44"/>
                  </a:lnTo>
                  <a:lnTo>
                    <a:pt x="5661"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 name="Google Shape;1564;p17"/>
            <p:cNvSpPr/>
            <p:nvPr/>
          </p:nvSpPr>
          <p:spPr>
            <a:xfrm>
              <a:off x="3635575" y="1464825"/>
              <a:ext cx="1480975" cy="864475"/>
            </a:xfrm>
            <a:custGeom>
              <a:rect b="b" l="l" r="r" t="t"/>
              <a:pathLst>
                <a:path extrusionOk="0" h="34579" w="59239">
                  <a:moveTo>
                    <a:pt x="59019" y="1"/>
                  </a:moveTo>
                  <a:lnTo>
                    <a:pt x="58975" y="45"/>
                  </a:lnTo>
                  <a:lnTo>
                    <a:pt x="58932" y="89"/>
                  </a:lnTo>
                  <a:lnTo>
                    <a:pt x="58888" y="176"/>
                  </a:lnTo>
                  <a:lnTo>
                    <a:pt x="58844" y="1800"/>
                  </a:lnTo>
                  <a:lnTo>
                    <a:pt x="56167" y="4389"/>
                  </a:lnTo>
                  <a:lnTo>
                    <a:pt x="54763" y="5486"/>
                  </a:lnTo>
                  <a:lnTo>
                    <a:pt x="50068" y="7768"/>
                  </a:lnTo>
                  <a:lnTo>
                    <a:pt x="50024" y="7856"/>
                  </a:lnTo>
                  <a:lnTo>
                    <a:pt x="48137" y="11629"/>
                  </a:lnTo>
                  <a:lnTo>
                    <a:pt x="46557" y="13735"/>
                  </a:lnTo>
                  <a:lnTo>
                    <a:pt x="44495" y="15929"/>
                  </a:lnTo>
                  <a:lnTo>
                    <a:pt x="41730" y="18124"/>
                  </a:lnTo>
                  <a:lnTo>
                    <a:pt x="40282" y="19045"/>
                  </a:lnTo>
                  <a:lnTo>
                    <a:pt x="35412" y="20625"/>
                  </a:lnTo>
                  <a:lnTo>
                    <a:pt x="34666" y="20844"/>
                  </a:lnTo>
                  <a:lnTo>
                    <a:pt x="34622" y="20888"/>
                  </a:lnTo>
                  <a:lnTo>
                    <a:pt x="31111" y="23433"/>
                  </a:lnTo>
                  <a:lnTo>
                    <a:pt x="29356" y="24618"/>
                  </a:lnTo>
                  <a:lnTo>
                    <a:pt x="28303" y="24969"/>
                  </a:lnTo>
                  <a:lnTo>
                    <a:pt x="28259" y="24969"/>
                  </a:lnTo>
                  <a:lnTo>
                    <a:pt x="27908" y="25188"/>
                  </a:lnTo>
                  <a:lnTo>
                    <a:pt x="27820" y="25232"/>
                  </a:lnTo>
                  <a:lnTo>
                    <a:pt x="27820" y="25320"/>
                  </a:lnTo>
                  <a:lnTo>
                    <a:pt x="27820" y="25408"/>
                  </a:lnTo>
                  <a:lnTo>
                    <a:pt x="27820" y="25452"/>
                  </a:lnTo>
                  <a:lnTo>
                    <a:pt x="27996" y="25671"/>
                  </a:lnTo>
                  <a:lnTo>
                    <a:pt x="27864" y="25890"/>
                  </a:lnTo>
                  <a:lnTo>
                    <a:pt x="26723" y="26241"/>
                  </a:lnTo>
                  <a:lnTo>
                    <a:pt x="22730" y="25671"/>
                  </a:lnTo>
                  <a:lnTo>
                    <a:pt x="21458" y="25320"/>
                  </a:lnTo>
                  <a:lnTo>
                    <a:pt x="18035" y="23696"/>
                  </a:lnTo>
                  <a:lnTo>
                    <a:pt x="15973" y="22555"/>
                  </a:lnTo>
                  <a:lnTo>
                    <a:pt x="15929" y="22512"/>
                  </a:lnTo>
                  <a:lnTo>
                    <a:pt x="15095" y="22292"/>
                  </a:lnTo>
                  <a:lnTo>
                    <a:pt x="15007" y="22292"/>
                  </a:lnTo>
                  <a:lnTo>
                    <a:pt x="14349" y="22424"/>
                  </a:lnTo>
                  <a:lnTo>
                    <a:pt x="14261" y="22468"/>
                  </a:lnTo>
                  <a:lnTo>
                    <a:pt x="14217" y="22599"/>
                  </a:lnTo>
                  <a:lnTo>
                    <a:pt x="14700" y="26022"/>
                  </a:lnTo>
                  <a:lnTo>
                    <a:pt x="14217" y="28786"/>
                  </a:lnTo>
                  <a:lnTo>
                    <a:pt x="13252" y="31726"/>
                  </a:lnTo>
                  <a:lnTo>
                    <a:pt x="12769" y="33438"/>
                  </a:lnTo>
                  <a:lnTo>
                    <a:pt x="7109" y="34008"/>
                  </a:lnTo>
                  <a:lnTo>
                    <a:pt x="2326" y="34184"/>
                  </a:lnTo>
                  <a:lnTo>
                    <a:pt x="176" y="34228"/>
                  </a:lnTo>
                  <a:lnTo>
                    <a:pt x="88" y="34228"/>
                  </a:lnTo>
                  <a:lnTo>
                    <a:pt x="44" y="34271"/>
                  </a:lnTo>
                  <a:lnTo>
                    <a:pt x="0" y="34315"/>
                  </a:lnTo>
                  <a:lnTo>
                    <a:pt x="0" y="34403"/>
                  </a:lnTo>
                  <a:lnTo>
                    <a:pt x="0" y="34447"/>
                  </a:lnTo>
                  <a:lnTo>
                    <a:pt x="44" y="34535"/>
                  </a:lnTo>
                  <a:lnTo>
                    <a:pt x="88" y="34535"/>
                  </a:lnTo>
                  <a:lnTo>
                    <a:pt x="176" y="34579"/>
                  </a:lnTo>
                  <a:lnTo>
                    <a:pt x="2326" y="34535"/>
                  </a:lnTo>
                  <a:lnTo>
                    <a:pt x="7153" y="34359"/>
                  </a:lnTo>
                  <a:lnTo>
                    <a:pt x="12901" y="33789"/>
                  </a:lnTo>
                  <a:lnTo>
                    <a:pt x="12989" y="33745"/>
                  </a:lnTo>
                  <a:lnTo>
                    <a:pt x="13033" y="33657"/>
                  </a:lnTo>
                  <a:lnTo>
                    <a:pt x="13559" y="31814"/>
                  </a:lnTo>
                  <a:lnTo>
                    <a:pt x="14524" y="28874"/>
                  </a:lnTo>
                  <a:lnTo>
                    <a:pt x="14524" y="28830"/>
                  </a:lnTo>
                  <a:lnTo>
                    <a:pt x="15051" y="26066"/>
                  </a:lnTo>
                  <a:lnTo>
                    <a:pt x="15051" y="25978"/>
                  </a:lnTo>
                  <a:lnTo>
                    <a:pt x="14612" y="22731"/>
                  </a:lnTo>
                  <a:lnTo>
                    <a:pt x="15051" y="22643"/>
                  </a:lnTo>
                  <a:lnTo>
                    <a:pt x="15841" y="22863"/>
                  </a:lnTo>
                  <a:lnTo>
                    <a:pt x="17859" y="24003"/>
                  </a:lnTo>
                  <a:lnTo>
                    <a:pt x="21326" y="25671"/>
                  </a:lnTo>
                  <a:lnTo>
                    <a:pt x="21370" y="25671"/>
                  </a:lnTo>
                  <a:lnTo>
                    <a:pt x="22686" y="26022"/>
                  </a:lnTo>
                  <a:lnTo>
                    <a:pt x="26723" y="26592"/>
                  </a:lnTo>
                  <a:lnTo>
                    <a:pt x="26767" y="26549"/>
                  </a:lnTo>
                  <a:lnTo>
                    <a:pt x="27996" y="26197"/>
                  </a:lnTo>
                  <a:lnTo>
                    <a:pt x="28127" y="26154"/>
                  </a:lnTo>
                  <a:lnTo>
                    <a:pt x="28347" y="25759"/>
                  </a:lnTo>
                  <a:lnTo>
                    <a:pt x="28347" y="25671"/>
                  </a:lnTo>
                  <a:lnTo>
                    <a:pt x="28347" y="25583"/>
                  </a:lnTo>
                  <a:lnTo>
                    <a:pt x="28215" y="25408"/>
                  </a:lnTo>
                  <a:lnTo>
                    <a:pt x="28435" y="25320"/>
                  </a:lnTo>
                  <a:lnTo>
                    <a:pt x="29488" y="24969"/>
                  </a:lnTo>
                  <a:lnTo>
                    <a:pt x="29532" y="24925"/>
                  </a:lnTo>
                  <a:lnTo>
                    <a:pt x="31287" y="23696"/>
                  </a:lnTo>
                  <a:lnTo>
                    <a:pt x="34797" y="21195"/>
                  </a:lnTo>
                  <a:lnTo>
                    <a:pt x="35543" y="20976"/>
                  </a:lnTo>
                  <a:lnTo>
                    <a:pt x="40414" y="19352"/>
                  </a:lnTo>
                  <a:lnTo>
                    <a:pt x="40458" y="19352"/>
                  </a:lnTo>
                  <a:lnTo>
                    <a:pt x="41906" y="18387"/>
                  </a:lnTo>
                  <a:lnTo>
                    <a:pt x="44714" y="16193"/>
                  </a:lnTo>
                  <a:lnTo>
                    <a:pt x="44758" y="16193"/>
                  </a:lnTo>
                  <a:lnTo>
                    <a:pt x="46821" y="13999"/>
                  </a:lnTo>
                  <a:lnTo>
                    <a:pt x="46821" y="13955"/>
                  </a:lnTo>
                  <a:lnTo>
                    <a:pt x="48444" y="11849"/>
                  </a:lnTo>
                  <a:lnTo>
                    <a:pt x="48444" y="11805"/>
                  </a:lnTo>
                  <a:lnTo>
                    <a:pt x="50287" y="8031"/>
                  </a:lnTo>
                  <a:lnTo>
                    <a:pt x="54938" y="5793"/>
                  </a:lnTo>
                  <a:lnTo>
                    <a:pt x="54982" y="5793"/>
                  </a:lnTo>
                  <a:lnTo>
                    <a:pt x="56386" y="4696"/>
                  </a:lnTo>
                  <a:lnTo>
                    <a:pt x="56386" y="4652"/>
                  </a:lnTo>
                  <a:lnTo>
                    <a:pt x="59151" y="2019"/>
                  </a:lnTo>
                  <a:lnTo>
                    <a:pt x="59195" y="1888"/>
                  </a:lnTo>
                  <a:lnTo>
                    <a:pt x="59239" y="176"/>
                  </a:lnTo>
                  <a:lnTo>
                    <a:pt x="59239" y="133"/>
                  </a:lnTo>
                  <a:lnTo>
                    <a:pt x="59195" y="45"/>
                  </a:lnTo>
                  <a:lnTo>
                    <a:pt x="59151"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 name="Google Shape;1565;p17"/>
            <p:cNvSpPr/>
            <p:nvPr/>
          </p:nvSpPr>
          <p:spPr>
            <a:xfrm>
              <a:off x="3659700" y="642075"/>
              <a:ext cx="701025" cy="988425"/>
            </a:xfrm>
            <a:custGeom>
              <a:rect b="b" l="l" r="r" t="t"/>
              <a:pathLst>
                <a:path extrusionOk="0" h="39537" w="28041">
                  <a:moveTo>
                    <a:pt x="26767" y="1"/>
                  </a:moveTo>
                  <a:lnTo>
                    <a:pt x="25714" y="527"/>
                  </a:lnTo>
                  <a:lnTo>
                    <a:pt x="25627" y="571"/>
                  </a:lnTo>
                  <a:lnTo>
                    <a:pt x="24486" y="1712"/>
                  </a:lnTo>
                  <a:lnTo>
                    <a:pt x="24442" y="1712"/>
                  </a:lnTo>
                  <a:lnTo>
                    <a:pt x="23608" y="2809"/>
                  </a:lnTo>
                  <a:lnTo>
                    <a:pt x="22599" y="3555"/>
                  </a:lnTo>
                  <a:lnTo>
                    <a:pt x="20142" y="5442"/>
                  </a:lnTo>
                  <a:lnTo>
                    <a:pt x="20098" y="5442"/>
                  </a:lnTo>
                  <a:lnTo>
                    <a:pt x="18650" y="6934"/>
                  </a:lnTo>
                  <a:lnTo>
                    <a:pt x="18650" y="6978"/>
                  </a:lnTo>
                  <a:lnTo>
                    <a:pt x="18167" y="7680"/>
                  </a:lnTo>
                  <a:lnTo>
                    <a:pt x="16894" y="9567"/>
                  </a:lnTo>
                  <a:lnTo>
                    <a:pt x="14832" y="12287"/>
                  </a:lnTo>
                  <a:lnTo>
                    <a:pt x="13954" y="13516"/>
                  </a:lnTo>
                  <a:lnTo>
                    <a:pt x="13033" y="14701"/>
                  </a:lnTo>
                  <a:lnTo>
                    <a:pt x="12068" y="15841"/>
                  </a:lnTo>
                  <a:lnTo>
                    <a:pt x="11102" y="16938"/>
                  </a:lnTo>
                  <a:lnTo>
                    <a:pt x="9830" y="18387"/>
                  </a:lnTo>
                  <a:lnTo>
                    <a:pt x="8601" y="19878"/>
                  </a:lnTo>
                  <a:lnTo>
                    <a:pt x="8031" y="20624"/>
                  </a:lnTo>
                  <a:lnTo>
                    <a:pt x="7460" y="21414"/>
                  </a:lnTo>
                  <a:lnTo>
                    <a:pt x="6977" y="22248"/>
                  </a:lnTo>
                  <a:lnTo>
                    <a:pt x="6495" y="23082"/>
                  </a:lnTo>
                  <a:lnTo>
                    <a:pt x="6495" y="23126"/>
                  </a:lnTo>
                  <a:lnTo>
                    <a:pt x="6012" y="24661"/>
                  </a:lnTo>
                  <a:lnTo>
                    <a:pt x="5836" y="26548"/>
                  </a:lnTo>
                  <a:lnTo>
                    <a:pt x="5134" y="27601"/>
                  </a:lnTo>
                  <a:lnTo>
                    <a:pt x="3160" y="29313"/>
                  </a:lnTo>
                  <a:lnTo>
                    <a:pt x="3116" y="29357"/>
                  </a:lnTo>
                  <a:lnTo>
                    <a:pt x="2282" y="31068"/>
                  </a:lnTo>
                  <a:lnTo>
                    <a:pt x="2282" y="31112"/>
                  </a:lnTo>
                  <a:lnTo>
                    <a:pt x="1185" y="34183"/>
                  </a:lnTo>
                  <a:lnTo>
                    <a:pt x="1141" y="34227"/>
                  </a:lnTo>
                  <a:lnTo>
                    <a:pt x="0" y="39317"/>
                  </a:lnTo>
                  <a:lnTo>
                    <a:pt x="0" y="39405"/>
                  </a:lnTo>
                  <a:lnTo>
                    <a:pt x="0" y="39449"/>
                  </a:lnTo>
                  <a:lnTo>
                    <a:pt x="44" y="39493"/>
                  </a:lnTo>
                  <a:lnTo>
                    <a:pt x="132" y="39537"/>
                  </a:lnTo>
                  <a:lnTo>
                    <a:pt x="176" y="39537"/>
                  </a:lnTo>
                  <a:lnTo>
                    <a:pt x="264" y="39493"/>
                  </a:lnTo>
                  <a:lnTo>
                    <a:pt x="308" y="39405"/>
                  </a:lnTo>
                  <a:lnTo>
                    <a:pt x="1492" y="34315"/>
                  </a:lnTo>
                  <a:lnTo>
                    <a:pt x="2633" y="31243"/>
                  </a:lnTo>
                  <a:lnTo>
                    <a:pt x="3423" y="29532"/>
                  </a:lnTo>
                  <a:lnTo>
                    <a:pt x="5398" y="27865"/>
                  </a:lnTo>
                  <a:lnTo>
                    <a:pt x="5442" y="27821"/>
                  </a:lnTo>
                  <a:lnTo>
                    <a:pt x="6144" y="26724"/>
                  </a:lnTo>
                  <a:lnTo>
                    <a:pt x="6144" y="26636"/>
                  </a:lnTo>
                  <a:lnTo>
                    <a:pt x="6363" y="24705"/>
                  </a:lnTo>
                  <a:lnTo>
                    <a:pt x="6802" y="23257"/>
                  </a:lnTo>
                  <a:lnTo>
                    <a:pt x="7285" y="22424"/>
                  </a:lnTo>
                  <a:lnTo>
                    <a:pt x="7767" y="21634"/>
                  </a:lnTo>
                  <a:lnTo>
                    <a:pt x="8294" y="20844"/>
                  </a:lnTo>
                  <a:lnTo>
                    <a:pt x="8864" y="20098"/>
                  </a:lnTo>
                  <a:lnTo>
                    <a:pt x="10093" y="18650"/>
                  </a:lnTo>
                  <a:lnTo>
                    <a:pt x="11365" y="17158"/>
                  </a:lnTo>
                  <a:lnTo>
                    <a:pt x="12331" y="16061"/>
                  </a:lnTo>
                  <a:lnTo>
                    <a:pt x="13296" y="14920"/>
                  </a:lnTo>
                  <a:lnTo>
                    <a:pt x="14262" y="13735"/>
                  </a:lnTo>
                  <a:lnTo>
                    <a:pt x="15139" y="12507"/>
                  </a:lnTo>
                  <a:lnTo>
                    <a:pt x="17202" y="9742"/>
                  </a:lnTo>
                  <a:lnTo>
                    <a:pt x="18430" y="7899"/>
                  </a:lnTo>
                  <a:lnTo>
                    <a:pt x="18913" y="7153"/>
                  </a:lnTo>
                  <a:lnTo>
                    <a:pt x="20361" y="5705"/>
                  </a:lnTo>
                  <a:lnTo>
                    <a:pt x="22774" y="3862"/>
                  </a:lnTo>
                  <a:lnTo>
                    <a:pt x="23828" y="3072"/>
                  </a:lnTo>
                  <a:lnTo>
                    <a:pt x="23871" y="3072"/>
                  </a:lnTo>
                  <a:lnTo>
                    <a:pt x="24749" y="1975"/>
                  </a:lnTo>
                  <a:lnTo>
                    <a:pt x="25890" y="834"/>
                  </a:lnTo>
                  <a:lnTo>
                    <a:pt x="26899" y="352"/>
                  </a:lnTo>
                  <a:lnTo>
                    <a:pt x="27865" y="439"/>
                  </a:lnTo>
                  <a:lnTo>
                    <a:pt x="27908" y="439"/>
                  </a:lnTo>
                  <a:lnTo>
                    <a:pt x="27996" y="396"/>
                  </a:lnTo>
                  <a:lnTo>
                    <a:pt x="28040" y="352"/>
                  </a:lnTo>
                  <a:lnTo>
                    <a:pt x="28040" y="264"/>
                  </a:lnTo>
                  <a:lnTo>
                    <a:pt x="28040" y="220"/>
                  </a:lnTo>
                  <a:lnTo>
                    <a:pt x="27996" y="132"/>
                  </a:lnTo>
                  <a:lnTo>
                    <a:pt x="27952" y="88"/>
                  </a:lnTo>
                  <a:lnTo>
                    <a:pt x="27908" y="88"/>
                  </a:lnTo>
                  <a:lnTo>
                    <a:pt x="26855"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 name="Google Shape;1566;p17"/>
            <p:cNvSpPr/>
            <p:nvPr/>
          </p:nvSpPr>
          <p:spPr>
            <a:xfrm>
              <a:off x="3591675" y="2170200"/>
              <a:ext cx="1783775" cy="624225"/>
            </a:xfrm>
            <a:custGeom>
              <a:rect b="b" l="l" r="r" t="t"/>
              <a:pathLst>
                <a:path extrusionOk="0" h="24969" w="71351">
                  <a:moveTo>
                    <a:pt x="70297" y="1"/>
                  </a:moveTo>
                  <a:lnTo>
                    <a:pt x="68411" y="484"/>
                  </a:lnTo>
                  <a:lnTo>
                    <a:pt x="68367" y="528"/>
                  </a:lnTo>
                  <a:lnTo>
                    <a:pt x="63584" y="2853"/>
                  </a:lnTo>
                  <a:lnTo>
                    <a:pt x="61609" y="3687"/>
                  </a:lnTo>
                  <a:lnTo>
                    <a:pt x="58801" y="4345"/>
                  </a:lnTo>
                  <a:lnTo>
                    <a:pt x="55378" y="4345"/>
                  </a:lnTo>
                  <a:lnTo>
                    <a:pt x="55378" y="4389"/>
                  </a:lnTo>
                  <a:lnTo>
                    <a:pt x="53316" y="4828"/>
                  </a:lnTo>
                  <a:lnTo>
                    <a:pt x="53316" y="4872"/>
                  </a:lnTo>
                  <a:lnTo>
                    <a:pt x="49674" y="6232"/>
                  </a:lnTo>
                  <a:lnTo>
                    <a:pt x="47260" y="7241"/>
                  </a:lnTo>
                  <a:lnTo>
                    <a:pt x="40503" y="8382"/>
                  </a:lnTo>
                  <a:lnTo>
                    <a:pt x="36290" y="9040"/>
                  </a:lnTo>
                  <a:lnTo>
                    <a:pt x="32604" y="9611"/>
                  </a:lnTo>
                  <a:lnTo>
                    <a:pt x="30454" y="10050"/>
                  </a:lnTo>
                  <a:lnTo>
                    <a:pt x="28830" y="10488"/>
                  </a:lnTo>
                  <a:lnTo>
                    <a:pt x="28743" y="10532"/>
                  </a:lnTo>
                  <a:lnTo>
                    <a:pt x="28699" y="10576"/>
                  </a:lnTo>
                  <a:lnTo>
                    <a:pt x="26987" y="15798"/>
                  </a:lnTo>
                  <a:lnTo>
                    <a:pt x="25364" y="19177"/>
                  </a:lnTo>
                  <a:lnTo>
                    <a:pt x="23872" y="21678"/>
                  </a:lnTo>
                  <a:lnTo>
                    <a:pt x="22468" y="23872"/>
                  </a:lnTo>
                  <a:lnTo>
                    <a:pt x="21853" y="24486"/>
                  </a:lnTo>
                  <a:lnTo>
                    <a:pt x="21195" y="24618"/>
                  </a:lnTo>
                  <a:lnTo>
                    <a:pt x="19308" y="24530"/>
                  </a:lnTo>
                  <a:lnTo>
                    <a:pt x="15052" y="23696"/>
                  </a:lnTo>
                  <a:lnTo>
                    <a:pt x="10795" y="22731"/>
                  </a:lnTo>
                  <a:lnTo>
                    <a:pt x="7724" y="22161"/>
                  </a:lnTo>
                  <a:lnTo>
                    <a:pt x="4213" y="21897"/>
                  </a:lnTo>
                  <a:lnTo>
                    <a:pt x="264" y="20449"/>
                  </a:lnTo>
                  <a:lnTo>
                    <a:pt x="176" y="20405"/>
                  </a:lnTo>
                  <a:lnTo>
                    <a:pt x="89" y="20449"/>
                  </a:lnTo>
                  <a:lnTo>
                    <a:pt x="45" y="20493"/>
                  </a:lnTo>
                  <a:lnTo>
                    <a:pt x="1" y="20537"/>
                  </a:lnTo>
                  <a:lnTo>
                    <a:pt x="1" y="20581"/>
                  </a:lnTo>
                  <a:lnTo>
                    <a:pt x="45" y="20669"/>
                  </a:lnTo>
                  <a:lnTo>
                    <a:pt x="45" y="20712"/>
                  </a:lnTo>
                  <a:lnTo>
                    <a:pt x="132" y="20756"/>
                  </a:lnTo>
                  <a:lnTo>
                    <a:pt x="4126" y="22204"/>
                  </a:lnTo>
                  <a:lnTo>
                    <a:pt x="4169" y="22248"/>
                  </a:lnTo>
                  <a:lnTo>
                    <a:pt x="7680" y="22512"/>
                  </a:lnTo>
                  <a:lnTo>
                    <a:pt x="10752" y="23082"/>
                  </a:lnTo>
                  <a:lnTo>
                    <a:pt x="15008" y="24047"/>
                  </a:lnTo>
                  <a:lnTo>
                    <a:pt x="19264" y="24881"/>
                  </a:lnTo>
                  <a:lnTo>
                    <a:pt x="19308" y="24881"/>
                  </a:lnTo>
                  <a:lnTo>
                    <a:pt x="21195" y="24969"/>
                  </a:lnTo>
                  <a:lnTo>
                    <a:pt x="21239" y="24969"/>
                  </a:lnTo>
                  <a:lnTo>
                    <a:pt x="21985" y="24793"/>
                  </a:lnTo>
                  <a:lnTo>
                    <a:pt x="22029" y="24749"/>
                  </a:lnTo>
                  <a:lnTo>
                    <a:pt x="22731" y="24091"/>
                  </a:lnTo>
                  <a:lnTo>
                    <a:pt x="22775" y="24091"/>
                  </a:lnTo>
                  <a:lnTo>
                    <a:pt x="24135" y="21897"/>
                  </a:lnTo>
                  <a:lnTo>
                    <a:pt x="25671" y="19308"/>
                  </a:lnTo>
                  <a:lnTo>
                    <a:pt x="27294" y="15930"/>
                  </a:lnTo>
                  <a:lnTo>
                    <a:pt x="29006" y="10796"/>
                  </a:lnTo>
                  <a:lnTo>
                    <a:pt x="30542" y="10357"/>
                  </a:lnTo>
                  <a:lnTo>
                    <a:pt x="32648" y="9962"/>
                  </a:lnTo>
                  <a:lnTo>
                    <a:pt x="36334" y="9391"/>
                  </a:lnTo>
                  <a:lnTo>
                    <a:pt x="40546" y="8689"/>
                  </a:lnTo>
                  <a:lnTo>
                    <a:pt x="47348" y="7592"/>
                  </a:lnTo>
                  <a:lnTo>
                    <a:pt x="47392" y="7592"/>
                  </a:lnTo>
                  <a:lnTo>
                    <a:pt x="49805" y="6583"/>
                  </a:lnTo>
                  <a:lnTo>
                    <a:pt x="53403" y="5179"/>
                  </a:lnTo>
                  <a:lnTo>
                    <a:pt x="55422" y="4696"/>
                  </a:lnTo>
                  <a:lnTo>
                    <a:pt x="58888" y="4696"/>
                  </a:lnTo>
                  <a:lnTo>
                    <a:pt x="61697" y="3994"/>
                  </a:lnTo>
                  <a:lnTo>
                    <a:pt x="61741" y="3994"/>
                  </a:lnTo>
                  <a:lnTo>
                    <a:pt x="63715" y="3160"/>
                  </a:lnTo>
                  <a:lnTo>
                    <a:pt x="68498" y="835"/>
                  </a:lnTo>
                  <a:lnTo>
                    <a:pt x="70341" y="352"/>
                  </a:lnTo>
                  <a:lnTo>
                    <a:pt x="70780" y="440"/>
                  </a:lnTo>
                  <a:lnTo>
                    <a:pt x="70956" y="659"/>
                  </a:lnTo>
                  <a:lnTo>
                    <a:pt x="70999" y="1712"/>
                  </a:lnTo>
                  <a:lnTo>
                    <a:pt x="70868" y="5003"/>
                  </a:lnTo>
                  <a:lnTo>
                    <a:pt x="70692" y="11059"/>
                  </a:lnTo>
                  <a:lnTo>
                    <a:pt x="70692" y="11147"/>
                  </a:lnTo>
                  <a:lnTo>
                    <a:pt x="70736" y="11190"/>
                  </a:lnTo>
                  <a:lnTo>
                    <a:pt x="70780" y="11234"/>
                  </a:lnTo>
                  <a:lnTo>
                    <a:pt x="70868" y="11278"/>
                  </a:lnTo>
                  <a:lnTo>
                    <a:pt x="70912" y="11234"/>
                  </a:lnTo>
                  <a:lnTo>
                    <a:pt x="70999" y="11234"/>
                  </a:lnTo>
                  <a:lnTo>
                    <a:pt x="70999" y="11147"/>
                  </a:lnTo>
                  <a:lnTo>
                    <a:pt x="71043" y="11103"/>
                  </a:lnTo>
                  <a:lnTo>
                    <a:pt x="71219" y="5003"/>
                  </a:lnTo>
                  <a:lnTo>
                    <a:pt x="71351" y="1712"/>
                  </a:lnTo>
                  <a:lnTo>
                    <a:pt x="71351" y="1668"/>
                  </a:lnTo>
                  <a:lnTo>
                    <a:pt x="71263" y="571"/>
                  </a:lnTo>
                  <a:lnTo>
                    <a:pt x="71263" y="484"/>
                  </a:lnTo>
                  <a:lnTo>
                    <a:pt x="70999" y="177"/>
                  </a:lnTo>
                  <a:lnTo>
                    <a:pt x="70912" y="89"/>
                  </a:lnTo>
                  <a:lnTo>
                    <a:pt x="70385"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 name="Google Shape;1567;p17"/>
            <p:cNvSpPr/>
            <p:nvPr/>
          </p:nvSpPr>
          <p:spPr>
            <a:xfrm>
              <a:off x="3359125" y="762750"/>
              <a:ext cx="284150" cy="616550"/>
            </a:xfrm>
            <a:custGeom>
              <a:rect b="b" l="l" r="r" t="t"/>
              <a:pathLst>
                <a:path extrusionOk="0" h="24662" w="11366">
                  <a:moveTo>
                    <a:pt x="11146" y="1"/>
                  </a:moveTo>
                  <a:lnTo>
                    <a:pt x="11102" y="44"/>
                  </a:lnTo>
                  <a:lnTo>
                    <a:pt x="11058" y="88"/>
                  </a:lnTo>
                  <a:lnTo>
                    <a:pt x="9478" y="3292"/>
                  </a:lnTo>
                  <a:lnTo>
                    <a:pt x="9347" y="3599"/>
                  </a:lnTo>
                  <a:lnTo>
                    <a:pt x="7811" y="6144"/>
                  </a:lnTo>
                  <a:lnTo>
                    <a:pt x="7811" y="6188"/>
                  </a:lnTo>
                  <a:lnTo>
                    <a:pt x="6977" y="7987"/>
                  </a:lnTo>
                  <a:lnTo>
                    <a:pt x="6143" y="10400"/>
                  </a:lnTo>
                  <a:lnTo>
                    <a:pt x="6056" y="10620"/>
                  </a:lnTo>
                  <a:lnTo>
                    <a:pt x="4344" y="15841"/>
                  </a:lnTo>
                  <a:lnTo>
                    <a:pt x="2501" y="20888"/>
                  </a:lnTo>
                  <a:lnTo>
                    <a:pt x="1273" y="23564"/>
                  </a:lnTo>
                  <a:lnTo>
                    <a:pt x="88" y="24310"/>
                  </a:lnTo>
                  <a:lnTo>
                    <a:pt x="0" y="24398"/>
                  </a:lnTo>
                  <a:lnTo>
                    <a:pt x="0" y="24442"/>
                  </a:lnTo>
                  <a:lnTo>
                    <a:pt x="0" y="24486"/>
                  </a:lnTo>
                  <a:lnTo>
                    <a:pt x="0" y="24574"/>
                  </a:lnTo>
                  <a:lnTo>
                    <a:pt x="88" y="24617"/>
                  </a:lnTo>
                  <a:lnTo>
                    <a:pt x="176" y="24661"/>
                  </a:lnTo>
                  <a:lnTo>
                    <a:pt x="263" y="24617"/>
                  </a:lnTo>
                  <a:lnTo>
                    <a:pt x="1492" y="23828"/>
                  </a:lnTo>
                  <a:lnTo>
                    <a:pt x="1580" y="23784"/>
                  </a:lnTo>
                  <a:lnTo>
                    <a:pt x="2808" y="21019"/>
                  </a:lnTo>
                  <a:lnTo>
                    <a:pt x="4695" y="15973"/>
                  </a:lnTo>
                  <a:lnTo>
                    <a:pt x="6363" y="10751"/>
                  </a:lnTo>
                  <a:lnTo>
                    <a:pt x="6451" y="10532"/>
                  </a:lnTo>
                  <a:lnTo>
                    <a:pt x="7284" y="8118"/>
                  </a:lnTo>
                  <a:lnTo>
                    <a:pt x="8118" y="6319"/>
                  </a:lnTo>
                  <a:lnTo>
                    <a:pt x="9654" y="3774"/>
                  </a:lnTo>
                  <a:lnTo>
                    <a:pt x="9654" y="3730"/>
                  </a:lnTo>
                  <a:lnTo>
                    <a:pt x="9785" y="3423"/>
                  </a:lnTo>
                  <a:lnTo>
                    <a:pt x="11365" y="264"/>
                  </a:lnTo>
                  <a:lnTo>
                    <a:pt x="11365" y="176"/>
                  </a:lnTo>
                  <a:lnTo>
                    <a:pt x="11365" y="132"/>
                  </a:lnTo>
                  <a:lnTo>
                    <a:pt x="11321" y="44"/>
                  </a:lnTo>
                  <a:lnTo>
                    <a:pt x="11277"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 name="Google Shape;1568;p17"/>
            <p:cNvSpPr/>
            <p:nvPr/>
          </p:nvSpPr>
          <p:spPr>
            <a:xfrm>
              <a:off x="4291575" y="2578300"/>
              <a:ext cx="465150" cy="155800"/>
            </a:xfrm>
            <a:custGeom>
              <a:rect b="b" l="l" r="r" t="t"/>
              <a:pathLst>
                <a:path extrusionOk="0" h="6232" w="18606">
                  <a:moveTo>
                    <a:pt x="18255" y="0"/>
                  </a:moveTo>
                  <a:lnTo>
                    <a:pt x="14613" y="571"/>
                  </a:lnTo>
                  <a:lnTo>
                    <a:pt x="6758" y="1405"/>
                  </a:lnTo>
                  <a:lnTo>
                    <a:pt x="3555" y="1624"/>
                  </a:lnTo>
                  <a:lnTo>
                    <a:pt x="3511" y="1624"/>
                  </a:lnTo>
                  <a:lnTo>
                    <a:pt x="2633" y="1975"/>
                  </a:lnTo>
                  <a:lnTo>
                    <a:pt x="2546" y="1975"/>
                  </a:lnTo>
                  <a:lnTo>
                    <a:pt x="2063" y="2458"/>
                  </a:lnTo>
                  <a:lnTo>
                    <a:pt x="2019" y="2502"/>
                  </a:lnTo>
                  <a:lnTo>
                    <a:pt x="44" y="5968"/>
                  </a:lnTo>
                  <a:lnTo>
                    <a:pt x="1" y="6056"/>
                  </a:lnTo>
                  <a:lnTo>
                    <a:pt x="1" y="6100"/>
                  </a:lnTo>
                  <a:lnTo>
                    <a:pt x="44" y="6188"/>
                  </a:lnTo>
                  <a:lnTo>
                    <a:pt x="88" y="6231"/>
                  </a:lnTo>
                  <a:lnTo>
                    <a:pt x="264" y="6231"/>
                  </a:lnTo>
                  <a:lnTo>
                    <a:pt x="352" y="6144"/>
                  </a:lnTo>
                  <a:lnTo>
                    <a:pt x="2326" y="2677"/>
                  </a:lnTo>
                  <a:lnTo>
                    <a:pt x="2765" y="2282"/>
                  </a:lnTo>
                  <a:lnTo>
                    <a:pt x="3599" y="1975"/>
                  </a:lnTo>
                  <a:lnTo>
                    <a:pt x="6802" y="1756"/>
                  </a:lnTo>
                  <a:lnTo>
                    <a:pt x="14657" y="922"/>
                  </a:lnTo>
                  <a:lnTo>
                    <a:pt x="18167" y="352"/>
                  </a:lnTo>
                  <a:lnTo>
                    <a:pt x="18211" y="439"/>
                  </a:lnTo>
                  <a:lnTo>
                    <a:pt x="16412" y="1273"/>
                  </a:lnTo>
                  <a:lnTo>
                    <a:pt x="16368" y="1317"/>
                  </a:lnTo>
                  <a:lnTo>
                    <a:pt x="16324" y="1405"/>
                  </a:lnTo>
                  <a:lnTo>
                    <a:pt x="16324" y="1449"/>
                  </a:lnTo>
                  <a:lnTo>
                    <a:pt x="16324" y="1536"/>
                  </a:lnTo>
                  <a:lnTo>
                    <a:pt x="16368" y="1580"/>
                  </a:lnTo>
                  <a:lnTo>
                    <a:pt x="16412" y="1624"/>
                  </a:lnTo>
                  <a:lnTo>
                    <a:pt x="16544" y="1624"/>
                  </a:lnTo>
                  <a:lnTo>
                    <a:pt x="18518" y="703"/>
                  </a:lnTo>
                  <a:lnTo>
                    <a:pt x="18606" y="615"/>
                  </a:lnTo>
                  <a:lnTo>
                    <a:pt x="18606" y="483"/>
                  </a:lnTo>
                  <a:lnTo>
                    <a:pt x="18430" y="88"/>
                  </a:lnTo>
                  <a:lnTo>
                    <a:pt x="18343"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 name="Google Shape;1569;p17"/>
            <p:cNvSpPr/>
            <p:nvPr/>
          </p:nvSpPr>
          <p:spPr>
            <a:xfrm>
              <a:off x="3631175" y="2837200"/>
              <a:ext cx="446500" cy="66925"/>
            </a:xfrm>
            <a:custGeom>
              <a:rect b="b" l="l" r="r" t="t"/>
              <a:pathLst>
                <a:path extrusionOk="0" h="2677" w="17860">
                  <a:moveTo>
                    <a:pt x="88" y="0"/>
                  </a:moveTo>
                  <a:lnTo>
                    <a:pt x="44" y="44"/>
                  </a:lnTo>
                  <a:lnTo>
                    <a:pt x="0" y="132"/>
                  </a:lnTo>
                  <a:lnTo>
                    <a:pt x="0" y="176"/>
                  </a:lnTo>
                  <a:lnTo>
                    <a:pt x="44" y="263"/>
                  </a:lnTo>
                  <a:lnTo>
                    <a:pt x="88" y="307"/>
                  </a:lnTo>
                  <a:lnTo>
                    <a:pt x="132" y="351"/>
                  </a:lnTo>
                  <a:lnTo>
                    <a:pt x="2940" y="922"/>
                  </a:lnTo>
                  <a:lnTo>
                    <a:pt x="7987" y="1668"/>
                  </a:lnTo>
                  <a:lnTo>
                    <a:pt x="11102" y="2326"/>
                  </a:lnTo>
                  <a:lnTo>
                    <a:pt x="14262" y="2677"/>
                  </a:lnTo>
                  <a:lnTo>
                    <a:pt x="17728" y="2677"/>
                  </a:lnTo>
                  <a:lnTo>
                    <a:pt x="17772" y="2633"/>
                  </a:lnTo>
                  <a:lnTo>
                    <a:pt x="17816" y="2589"/>
                  </a:lnTo>
                  <a:lnTo>
                    <a:pt x="17860" y="2501"/>
                  </a:lnTo>
                  <a:lnTo>
                    <a:pt x="17816" y="2458"/>
                  </a:lnTo>
                  <a:lnTo>
                    <a:pt x="17772" y="2414"/>
                  </a:lnTo>
                  <a:lnTo>
                    <a:pt x="17728" y="2370"/>
                  </a:lnTo>
                  <a:lnTo>
                    <a:pt x="17684" y="2326"/>
                  </a:lnTo>
                  <a:lnTo>
                    <a:pt x="14306" y="2326"/>
                  </a:lnTo>
                  <a:lnTo>
                    <a:pt x="11146" y="1975"/>
                  </a:lnTo>
                  <a:lnTo>
                    <a:pt x="8074" y="1317"/>
                  </a:lnTo>
                  <a:lnTo>
                    <a:pt x="2984" y="615"/>
                  </a:lnTo>
                  <a:lnTo>
                    <a:pt x="220"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 name="Google Shape;1570;p17"/>
            <p:cNvSpPr/>
            <p:nvPr/>
          </p:nvSpPr>
          <p:spPr>
            <a:xfrm>
              <a:off x="3229675" y="767150"/>
              <a:ext cx="275375" cy="654925"/>
            </a:xfrm>
            <a:custGeom>
              <a:rect b="b" l="l" r="r" t="t"/>
              <a:pathLst>
                <a:path extrusionOk="0" h="26197" w="11015">
                  <a:moveTo>
                    <a:pt x="10795" y="0"/>
                  </a:moveTo>
                  <a:lnTo>
                    <a:pt x="10707" y="44"/>
                  </a:lnTo>
                  <a:lnTo>
                    <a:pt x="9259" y="1536"/>
                  </a:lnTo>
                  <a:lnTo>
                    <a:pt x="9259" y="1580"/>
                  </a:lnTo>
                  <a:lnTo>
                    <a:pt x="7943" y="4564"/>
                  </a:lnTo>
                  <a:lnTo>
                    <a:pt x="7197" y="6319"/>
                  </a:lnTo>
                  <a:lnTo>
                    <a:pt x="5968" y="10180"/>
                  </a:lnTo>
                  <a:lnTo>
                    <a:pt x="4695" y="13384"/>
                  </a:lnTo>
                  <a:lnTo>
                    <a:pt x="3335" y="16104"/>
                  </a:lnTo>
                  <a:lnTo>
                    <a:pt x="2501" y="18210"/>
                  </a:lnTo>
                  <a:lnTo>
                    <a:pt x="1404" y="21896"/>
                  </a:lnTo>
                  <a:lnTo>
                    <a:pt x="0" y="25977"/>
                  </a:lnTo>
                  <a:lnTo>
                    <a:pt x="0" y="26065"/>
                  </a:lnTo>
                  <a:lnTo>
                    <a:pt x="0" y="26109"/>
                  </a:lnTo>
                  <a:lnTo>
                    <a:pt x="44" y="26153"/>
                  </a:lnTo>
                  <a:lnTo>
                    <a:pt x="88" y="26197"/>
                  </a:lnTo>
                  <a:lnTo>
                    <a:pt x="263" y="26197"/>
                  </a:lnTo>
                  <a:lnTo>
                    <a:pt x="307" y="26109"/>
                  </a:lnTo>
                  <a:lnTo>
                    <a:pt x="1755" y="21984"/>
                  </a:lnTo>
                  <a:lnTo>
                    <a:pt x="2852" y="18298"/>
                  </a:lnTo>
                  <a:lnTo>
                    <a:pt x="3642" y="16236"/>
                  </a:lnTo>
                  <a:lnTo>
                    <a:pt x="5046" y="13515"/>
                  </a:lnTo>
                  <a:lnTo>
                    <a:pt x="6143" y="10663"/>
                  </a:lnTo>
                  <a:lnTo>
                    <a:pt x="6275" y="10312"/>
                  </a:lnTo>
                  <a:lnTo>
                    <a:pt x="7548" y="6450"/>
                  </a:lnTo>
                  <a:lnTo>
                    <a:pt x="7548" y="6407"/>
                  </a:lnTo>
                  <a:lnTo>
                    <a:pt x="8294" y="4651"/>
                  </a:lnTo>
                  <a:lnTo>
                    <a:pt x="9566" y="1755"/>
                  </a:lnTo>
                  <a:lnTo>
                    <a:pt x="10970" y="307"/>
                  </a:lnTo>
                  <a:lnTo>
                    <a:pt x="11014" y="219"/>
                  </a:lnTo>
                  <a:lnTo>
                    <a:pt x="11014" y="176"/>
                  </a:lnTo>
                  <a:lnTo>
                    <a:pt x="11014" y="88"/>
                  </a:lnTo>
                  <a:lnTo>
                    <a:pt x="10970" y="44"/>
                  </a:lnTo>
                  <a:lnTo>
                    <a:pt x="10926"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 name="Google Shape;1571;p17"/>
            <p:cNvSpPr/>
            <p:nvPr/>
          </p:nvSpPr>
          <p:spPr>
            <a:xfrm>
              <a:off x="4717225" y="1245425"/>
              <a:ext cx="38425" cy="278675"/>
            </a:xfrm>
            <a:custGeom>
              <a:rect b="b" l="l" r="r" t="t"/>
              <a:pathLst>
                <a:path extrusionOk="0" h="11147" w="1537">
                  <a:moveTo>
                    <a:pt x="1317" y="1"/>
                  </a:moveTo>
                  <a:lnTo>
                    <a:pt x="1273" y="45"/>
                  </a:lnTo>
                  <a:lnTo>
                    <a:pt x="1229" y="89"/>
                  </a:lnTo>
                  <a:lnTo>
                    <a:pt x="1185" y="133"/>
                  </a:lnTo>
                  <a:lnTo>
                    <a:pt x="483" y="4126"/>
                  </a:lnTo>
                  <a:lnTo>
                    <a:pt x="0" y="7066"/>
                  </a:lnTo>
                  <a:lnTo>
                    <a:pt x="0" y="7109"/>
                  </a:lnTo>
                  <a:lnTo>
                    <a:pt x="132" y="8470"/>
                  </a:lnTo>
                  <a:lnTo>
                    <a:pt x="132" y="8514"/>
                  </a:lnTo>
                  <a:lnTo>
                    <a:pt x="878" y="10839"/>
                  </a:lnTo>
                  <a:lnTo>
                    <a:pt x="878" y="10971"/>
                  </a:lnTo>
                  <a:lnTo>
                    <a:pt x="878" y="11015"/>
                  </a:lnTo>
                  <a:lnTo>
                    <a:pt x="922" y="11103"/>
                  </a:lnTo>
                  <a:lnTo>
                    <a:pt x="1009" y="11146"/>
                  </a:lnTo>
                  <a:lnTo>
                    <a:pt x="1053" y="11146"/>
                  </a:lnTo>
                  <a:lnTo>
                    <a:pt x="1185" y="11103"/>
                  </a:lnTo>
                  <a:lnTo>
                    <a:pt x="1229" y="11059"/>
                  </a:lnTo>
                  <a:lnTo>
                    <a:pt x="1229" y="10971"/>
                  </a:lnTo>
                  <a:lnTo>
                    <a:pt x="1229" y="10795"/>
                  </a:lnTo>
                  <a:lnTo>
                    <a:pt x="1229" y="10752"/>
                  </a:lnTo>
                  <a:lnTo>
                    <a:pt x="483" y="8426"/>
                  </a:lnTo>
                  <a:lnTo>
                    <a:pt x="351" y="7109"/>
                  </a:lnTo>
                  <a:lnTo>
                    <a:pt x="834" y="4170"/>
                  </a:lnTo>
                  <a:lnTo>
                    <a:pt x="1536" y="220"/>
                  </a:lnTo>
                  <a:lnTo>
                    <a:pt x="1536" y="133"/>
                  </a:lnTo>
                  <a:lnTo>
                    <a:pt x="1492" y="89"/>
                  </a:lnTo>
                  <a:lnTo>
                    <a:pt x="1448" y="45"/>
                  </a:lnTo>
                  <a:lnTo>
                    <a:pt x="1404"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 name="Google Shape;1572;p17"/>
            <p:cNvSpPr/>
            <p:nvPr/>
          </p:nvSpPr>
          <p:spPr>
            <a:xfrm>
              <a:off x="4744650" y="1146700"/>
              <a:ext cx="39500" cy="377400"/>
            </a:xfrm>
            <a:custGeom>
              <a:rect b="b" l="l" r="r" t="t"/>
              <a:pathLst>
                <a:path extrusionOk="0" h="15096" w="1580">
                  <a:moveTo>
                    <a:pt x="483" y="1"/>
                  </a:moveTo>
                  <a:lnTo>
                    <a:pt x="395" y="45"/>
                  </a:lnTo>
                  <a:lnTo>
                    <a:pt x="351" y="45"/>
                  </a:lnTo>
                  <a:lnTo>
                    <a:pt x="307" y="132"/>
                  </a:lnTo>
                  <a:lnTo>
                    <a:pt x="264" y="176"/>
                  </a:lnTo>
                  <a:lnTo>
                    <a:pt x="307" y="264"/>
                  </a:lnTo>
                  <a:lnTo>
                    <a:pt x="1185" y="3204"/>
                  </a:lnTo>
                  <a:lnTo>
                    <a:pt x="1229" y="5091"/>
                  </a:lnTo>
                  <a:lnTo>
                    <a:pt x="439" y="8075"/>
                  </a:lnTo>
                  <a:lnTo>
                    <a:pt x="0" y="10707"/>
                  </a:lnTo>
                  <a:lnTo>
                    <a:pt x="0" y="10751"/>
                  </a:lnTo>
                  <a:lnTo>
                    <a:pt x="88" y="11892"/>
                  </a:lnTo>
                  <a:lnTo>
                    <a:pt x="88" y="11936"/>
                  </a:lnTo>
                  <a:lnTo>
                    <a:pt x="615" y="13647"/>
                  </a:lnTo>
                  <a:lnTo>
                    <a:pt x="439" y="14876"/>
                  </a:lnTo>
                  <a:lnTo>
                    <a:pt x="439" y="14964"/>
                  </a:lnTo>
                  <a:lnTo>
                    <a:pt x="483" y="15008"/>
                  </a:lnTo>
                  <a:lnTo>
                    <a:pt x="527" y="15052"/>
                  </a:lnTo>
                  <a:lnTo>
                    <a:pt x="615" y="15095"/>
                  </a:lnTo>
                  <a:lnTo>
                    <a:pt x="746" y="15052"/>
                  </a:lnTo>
                  <a:lnTo>
                    <a:pt x="790" y="14920"/>
                  </a:lnTo>
                  <a:lnTo>
                    <a:pt x="966" y="13647"/>
                  </a:lnTo>
                  <a:lnTo>
                    <a:pt x="966" y="13560"/>
                  </a:lnTo>
                  <a:lnTo>
                    <a:pt x="439" y="11848"/>
                  </a:lnTo>
                  <a:lnTo>
                    <a:pt x="351" y="10751"/>
                  </a:lnTo>
                  <a:lnTo>
                    <a:pt x="790" y="8162"/>
                  </a:lnTo>
                  <a:lnTo>
                    <a:pt x="1580" y="5135"/>
                  </a:lnTo>
                  <a:lnTo>
                    <a:pt x="1580" y="5091"/>
                  </a:lnTo>
                  <a:lnTo>
                    <a:pt x="1536" y="3160"/>
                  </a:lnTo>
                  <a:lnTo>
                    <a:pt x="1536" y="3116"/>
                  </a:lnTo>
                  <a:lnTo>
                    <a:pt x="615" y="132"/>
                  </a:lnTo>
                  <a:lnTo>
                    <a:pt x="571" y="88"/>
                  </a:lnTo>
                  <a:lnTo>
                    <a:pt x="527" y="45"/>
                  </a:lnTo>
                  <a:lnTo>
                    <a:pt x="483"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 name="Google Shape;1573;p17"/>
            <p:cNvSpPr/>
            <p:nvPr/>
          </p:nvSpPr>
          <p:spPr>
            <a:xfrm>
              <a:off x="4788525" y="1242150"/>
              <a:ext cx="43900" cy="303900"/>
            </a:xfrm>
            <a:custGeom>
              <a:rect b="b" l="l" r="r" t="t"/>
              <a:pathLst>
                <a:path extrusionOk="0" h="12156" w="1756">
                  <a:moveTo>
                    <a:pt x="1229" y="0"/>
                  </a:moveTo>
                  <a:lnTo>
                    <a:pt x="1141" y="44"/>
                  </a:lnTo>
                  <a:lnTo>
                    <a:pt x="1097" y="88"/>
                  </a:lnTo>
                  <a:lnTo>
                    <a:pt x="1054" y="132"/>
                  </a:lnTo>
                  <a:lnTo>
                    <a:pt x="1054" y="220"/>
                  </a:lnTo>
                  <a:lnTo>
                    <a:pt x="1405" y="2106"/>
                  </a:lnTo>
                  <a:lnTo>
                    <a:pt x="790" y="4388"/>
                  </a:lnTo>
                  <a:lnTo>
                    <a:pt x="483" y="6231"/>
                  </a:lnTo>
                  <a:lnTo>
                    <a:pt x="483" y="6275"/>
                  </a:lnTo>
                  <a:lnTo>
                    <a:pt x="878" y="8996"/>
                  </a:lnTo>
                  <a:lnTo>
                    <a:pt x="308" y="11277"/>
                  </a:lnTo>
                  <a:lnTo>
                    <a:pt x="0" y="11892"/>
                  </a:lnTo>
                  <a:lnTo>
                    <a:pt x="0" y="11980"/>
                  </a:lnTo>
                  <a:lnTo>
                    <a:pt x="0" y="12067"/>
                  </a:lnTo>
                  <a:lnTo>
                    <a:pt x="44" y="12111"/>
                  </a:lnTo>
                  <a:lnTo>
                    <a:pt x="88" y="12155"/>
                  </a:lnTo>
                  <a:lnTo>
                    <a:pt x="264" y="12155"/>
                  </a:lnTo>
                  <a:lnTo>
                    <a:pt x="351" y="12067"/>
                  </a:lnTo>
                  <a:lnTo>
                    <a:pt x="659" y="11409"/>
                  </a:lnTo>
                  <a:lnTo>
                    <a:pt x="659" y="11365"/>
                  </a:lnTo>
                  <a:lnTo>
                    <a:pt x="1229" y="9040"/>
                  </a:lnTo>
                  <a:lnTo>
                    <a:pt x="1229" y="8952"/>
                  </a:lnTo>
                  <a:lnTo>
                    <a:pt x="834" y="6231"/>
                  </a:lnTo>
                  <a:lnTo>
                    <a:pt x="1141" y="4432"/>
                  </a:lnTo>
                  <a:lnTo>
                    <a:pt x="1756" y="2150"/>
                  </a:lnTo>
                  <a:lnTo>
                    <a:pt x="1756" y="2063"/>
                  </a:lnTo>
                  <a:lnTo>
                    <a:pt x="1405" y="132"/>
                  </a:lnTo>
                  <a:lnTo>
                    <a:pt x="1405" y="88"/>
                  </a:lnTo>
                  <a:lnTo>
                    <a:pt x="1361" y="44"/>
                  </a:lnTo>
                  <a:lnTo>
                    <a:pt x="1273"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 name="Google Shape;1574;p17"/>
            <p:cNvSpPr/>
            <p:nvPr/>
          </p:nvSpPr>
          <p:spPr>
            <a:xfrm>
              <a:off x="4784125" y="1313450"/>
              <a:ext cx="79025" cy="276475"/>
            </a:xfrm>
            <a:custGeom>
              <a:rect b="b" l="l" r="r" t="t"/>
              <a:pathLst>
                <a:path extrusionOk="0" h="11059" w="3161">
                  <a:moveTo>
                    <a:pt x="2897" y="0"/>
                  </a:moveTo>
                  <a:lnTo>
                    <a:pt x="2853" y="44"/>
                  </a:lnTo>
                  <a:lnTo>
                    <a:pt x="2809" y="132"/>
                  </a:lnTo>
                  <a:lnTo>
                    <a:pt x="1976" y="2809"/>
                  </a:lnTo>
                  <a:lnTo>
                    <a:pt x="1624" y="4301"/>
                  </a:lnTo>
                  <a:lnTo>
                    <a:pt x="1624" y="4345"/>
                  </a:lnTo>
                  <a:lnTo>
                    <a:pt x="1712" y="6758"/>
                  </a:lnTo>
                  <a:lnTo>
                    <a:pt x="1098" y="8513"/>
                  </a:lnTo>
                  <a:lnTo>
                    <a:pt x="45" y="10795"/>
                  </a:lnTo>
                  <a:lnTo>
                    <a:pt x="1" y="10883"/>
                  </a:lnTo>
                  <a:lnTo>
                    <a:pt x="45" y="10927"/>
                  </a:lnTo>
                  <a:lnTo>
                    <a:pt x="45" y="11014"/>
                  </a:lnTo>
                  <a:lnTo>
                    <a:pt x="133" y="11058"/>
                  </a:lnTo>
                  <a:lnTo>
                    <a:pt x="176" y="11058"/>
                  </a:lnTo>
                  <a:lnTo>
                    <a:pt x="308" y="11014"/>
                  </a:lnTo>
                  <a:lnTo>
                    <a:pt x="352" y="10971"/>
                  </a:lnTo>
                  <a:lnTo>
                    <a:pt x="1449" y="8645"/>
                  </a:lnTo>
                  <a:lnTo>
                    <a:pt x="2063" y="6846"/>
                  </a:lnTo>
                  <a:lnTo>
                    <a:pt x="2063" y="6758"/>
                  </a:lnTo>
                  <a:lnTo>
                    <a:pt x="1976" y="4388"/>
                  </a:lnTo>
                  <a:lnTo>
                    <a:pt x="2327" y="2897"/>
                  </a:lnTo>
                  <a:lnTo>
                    <a:pt x="3160" y="220"/>
                  </a:lnTo>
                  <a:lnTo>
                    <a:pt x="3160" y="132"/>
                  </a:lnTo>
                  <a:lnTo>
                    <a:pt x="3160" y="88"/>
                  </a:lnTo>
                  <a:lnTo>
                    <a:pt x="3116" y="44"/>
                  </a:lnTo>
                  <a:lnTo>
                    <a:pt x="3029"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 name="Google Shape;1575;p17"/>
            <p:cNvSpPr/>
            <p:nvPr/>
          </p:nvSpPr>
          <p:spPr>
            <a:xfrm>
              <a:off x="4800600" y="1323325"/>
              <a:ext cx="74600" cy="277575"/>
            </a:xfrm>
            <a:custGeom>
              <a:rect b="b" l="l" r="r" t="t"/>
              <a:pathLst>
                <a:path extrusionOk="0" h="11103" w="2984">
                  <a:moveTo>
                    <a:pt x="2721" y="0"/>
                  </a:moveTo>
                  <a:lnTo>
                    <a:pt x="2677" y="44"/>
                  </a:lnTo>
                  <a:lnTo>
                    <a:pt x="2677" y="132"/>
                  </a:lnTo>
                  <a:lnTo>
                    <a:pt x="2238" y="1756"/>
                  </a:lnTo>
                  <a:lnTo>
                    <a:pt x="2238" y="1799"/>
                  </a:lnTo>
                  <a:lnTo>
                    <a:pt x="2282" y="4388"/>
                  </a:lnTo>
                  <a:lnTo>
                    <a:pt x="1536" y="7285"/>
                  </a:lnTo>
                  <a:lnTo>
                    <a:pt x="44" y="10839"/>
                  </a:lnTo>
                  <a:lnTo>
                    <a:pt x="0" y="10927"/>
                  </a:lnTo>
                  <a:lnTo>
                    <a:pt x="44" y="10970"/>
                  </a:lnTo>
                  <a:lnTo>
                    <a:pt x="88" y="11014"/>
                  </a:lnTo>
                  <a:lnTo>
                    <a:pt x="132" y="11058"/>
                  </a:lnTo>
                  <a:lnTo>
                    <a:pt x="176" y="11102"/>
                  </a:lnTo>
                  <a:lnTo>
                    <a:pt x="307" y="11058"/>
                  </a:lnTo>
                  <a:lnTo>
                    <a:pt x="351" y="10970"/>
                  </a:lnTo>
                  <a:lnTo>
                    <a:pt x="1843" y="7372"/>
                  </a:lnTo>
                  <a:lnTo>
                    <a:pt x="1887" y="7372"/>
                  </a:lnTo>
                  <a:lnTo>
                    <a:pt x="2633" y="4432"/>
                  </a:lnTo>
                  <a:lnTo>
                    <a:pt x="2633" y="4388"/>
                  </a:lnTo>
                  <a:lnTo>
                    <a:pt x="2589" y="1843"/>
                  </a:lnTo>
                  <a:lnTo>
                    <a:pt x="2984" y="220"/>
                  </a:lnTo>
                  <a:lnTo>
                    <a:pt x="2984" y="132"/>
                  </a:lnTo>
                  <a:lnTo>
                    <a:pt x="2984" y="88"/>
                  </a:lnTo>
                  <a:lnTo>
                    <a:pt x="2940"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 name="Google Shape;1576;p17"/>
            <p:cNvSpPr/>
            <p:nvPr/>
          </p:nvSpPr>
          <p:spPr>
            <a:xfrm>
              <a:off x="4826925" y="1334300"/>
              <a:ext cx="77900" cy="245750"/>
            </a:xfrm>
            <a:custGeom>
              <a:rect b="b" l="l" r="r" t="t"/>
              <a:pathLst>
                <a:path extrusionOk="0" h="9830" w="3116">
                  <a:moveTo>
                    <a:pt x="2896" y="0"/>
                  </a:moveTo>
                  <a:lnTo>
                    <a:pt x="2809" y="44"/>
                  </a:lnTo>
                  <a:lnTo>
                    <a:pt x="2765" y="88"/>
                  </a:lnTo>
                  <a:lnTo>
                    <a:pt x="2765" y="132"/>
                  </a:lnTo>
                  <a:lnTo>
                    <a:pt x="2019" y="4037"/>
                  </a:lnTo>
                  <a:lnTo>
                    <a:pt x="1097" y="7416"/>
                  </a:lnTo>
                  <a:lnTo>
                    <a:pt x="44" y="9522"/>
                  </a:lnTo>
                  <a:lnTo>
                    <a:pt x="0" y="9610"/>
                  </a:lnTo>
                  <a:lnTo>
                    <a:pt x="0" y="9654"/>
                  </a:lnTo>
                  <a:lnTo>
                    <a:pt x="0" y="9742"/>
                  </a:lnTo>
                  <a:lnTo>
                    <a:pt x="44" y="9785"/>
                  </a:lnTo>
                  <a:lnTo>
                    <a:pt x="176" y="9829"/>
                  </a:lnTo>
                  <a:lnTo>
                    <a:pt x="264" y="9785"/>
                  </a:lnTo>
                  <a:lnTo>
                    <a:pt x="307" y="9742"/>
                  </a:lnTo>
                  <a:lnTo>
                    <a:pt x="351" y="9698"/>
                  </a:lnTo>
                  <a:lnTo>
                    <a:pt x="1404" y="7548"/>
                  </a:lnTo>
                  <a:lnTo>
                    <a:pt x="2370" y="4125"/>
                  </a:lnTo>
                  <a:lnTo>
                    <a:pt x="3116" y="220"/>
                  </a:lnTo>
                  <a:lnTo>
                    <a:pt x="3116" y="132"/>
                  </a:lnTo>
                  <a:lnTo>
                    <a:pt x="3072" y="88"/>
                  </a:lnTo>
                  <a:lnTo>
                    <a:pt x="3028" y="44"/>
                  </a:lnTo>
                  <a:lnTo>
                    <a:pt x="2940"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 name="Google Shape;1577;p17"/>
            <p:cNvSpPr/>
            <p:nvPr/>
          </p:nvSpPr>
          <p:spPr>
            <a:xfrm>
              <a:off x="4873000" y="1356225"/>
              <a:ext cx="89975" cy="206275"/>
            </a:xfrm>
            <a:custGeom>
              <a:rect b="b" l="l" r="r" t="t"/>
              <a:pathLst>
                <a:path extrusionOk="0" h="8251" w="3599">
                  <a:moveTo>
                    <a:pt x="3423" y="1"/>
                  </a:moveTo>
                  <a:lnTo>
                    <a:pt x="3335" y="45"/>
                  </a:lnTo>
                  <a:lnTo>
                    <a:pt x="3291" y="89"/>
                  </a:lnTo>
                  <a:lnTo>
                    <a:pt x="2326" y="1405"/>
                  </a:lnTo>
                  <a:lnTo>
                    <a:pt x="2326" y="1449"/>
                  </a:lnTo>
                  <a:lnTo>
                    <a:pt x="1361" y="4477"/>
                  </a:lnTo>
                  <a:lnTo>
                    <a:pt x="483" y="7109"/>
                  </a:lnTo>
                  <a:lnTo>
                    <a:pt x="0" y="7987"/>
                  </a:lnTo>
                  <a:lnTo>
                    <a:pt x="0" y="8075"/>
                  </a:lnTo>
                  <a:lnTo>
                    <a:pt x="0" y="8163"/>
                  </a:lnTo>
                  <a:lnTo>
                    <a:pt x="44" y="8206"/>
                  </a:lnTo>
                  <a:lnTo>
                    <a:pt x="88" y="8250"/>
                  </a:lnTo>
                  <a:lnTo>
                    <a:pt x="264" y="8250"/>
                  </a:lnTo>
                  <a:lnTo>
                    <a:pt x="307" y="8163"/>
                  </a:lnTo>
                  <a:lnTo>
                    <a:pt x="834" y="7285"/>
                  </a:lnTo>
                  <a:lnTo>
                    <a:pt x="834" y="7241"/>
                  </a:lnTo>
                  <a:lnTo>
                    <a:pt x="1712" y="4564"/>
                  </a:lnTo>
                  <a:lnTo>
                    <a:pt x="2633" y="1580"/>
                  </a:lnTo>
                  <a:lnTo>
                    <a:pt x="3598" y="308"/>
                  </a:lnTo>
                  <a:lnTo>
                    <a:pt x="3598" y="220"/>
                  </a:lnTo>
                  <a:lnTo>
                    <a:pt x="3598" y="176"/>
                  </a:lnTo>
                  <a:lnTo>
                    <a:pt x="3598" y="89"/>
                  </a:lnTo>
                  <a:lnTo>
                    <a:pt x="3555" y="45"/>
                  </a:lnTo>
                  <a:lnTo>
                    <a:pt x="3467"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 name="Google Shape;1578;p17"/>
            <p:cNvSpPr/>
            <p:nvPr/>
          </p:nvSpPr>
          <p:spPr>
            <a:xfrm>
              <a:off x="4878475" y="1401200"/>
              <a:ext cx="130575" cy="183225"/>
            </a:xfrm>
            <a:custGeom>
              <a:rect b="b" l="l" r="r" t="t"/>
              <a:pathLst>
                <a:path extrusionOk="0" h="7329" w="5223">
                  <a:moveTo>
                    <a:pt x="5003" y="1"/>
                  </a:moveTo>
                  <a:lnTo>
                    <a:pt x="4915" y="45"/>
                  </a:lnTo>
                  <a:lnTo>
                    <a:pt x="1975" y="3204"/>
                  </a:lnTo>
                  <a:lnTo>
                    <a:pt x="1931" y="3292"/>
                  </a:lnTo>
                  <a:lnTo>
                    <a:pt x="1010" y="5442"/>
                  </a:lnTo>
                  <a:lnTo>
                    <a:pt x="45" y="7066"/>
                  </a:lnTo>
                  <a:lnTo>
                    <a:pt x="1" y="7153"/>
                  </a:lnTo>
                  <a:lnTo>
                    <a:pt x="1" y="7197"/>
                  </a:lnTo>
                  <a:lnTo>
                    <a:pt x="45" y="7285"/>
                  </a:lnTo>
                  <a:lnTo>
                    <a:pt x="88" y="7329"/>
                  </a:lnTo>
                  <a:lnTo>
                    <a:pt x="264" y="7329"/>
                  </a:lnTo>
                  <a:lnTo>
                    <a:pt x="352" y="7241"/>
                  </a:lnTo>
                  <a:lnTo>
                    <a:pt x="1317" y="5618"/>
                  </a:lnTo>
                  <a:lnTo>
                    <a:pt x="2239" y="3424"/>
                  </a:lnTo>
                  <a:lnTo>
                    <a:pt x="5179" y="264"/>
                  </a:lnTo>
                  <a:lnTo>
                    <a:pt x="5222" y="220"/>
                  </a:lnTo>
                  <a:lnTo>
                    <a:pt x="5222" y="133"/>
                  </a:lnTo>
                  <a:lnTo>
                    <a:pt x="5222" y="89"/>
                  </a:lnTo>
                  <a:lnTo>
                    <a:pt x="5179" y="45"/>
                  </a:lnTo>
                  <a:lnTo>
                    <a:pt x="5135"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 name="Google Shape;1579;p17"/>
            <p:cNvSpPr/>
            <p:nvPr/>
          </p:nvSpPr>
          <p:spPr>
            <a:xfrm>
              <a:off x="4888350" y="1411075"/>
              <a:ext cx="178850" cy="188725"/>
            </a:xfrm>
            <a:custGeom>
              <a:rect b="b" l="l" r="r" t="t"/>
              <a:pathLst>
                <a:path extrusionOk="0" h="7549" w="7154">
                  <a:moveTo>
                    <a:pt x="6934" y="1"/>
                  </a:moveTo>
                  <a:lnTo>
                    <a:pt x="6846" y="45"/>
                  </a:lnTo>
                  <a:lnTo>
                    <a:pt x="5003" y="1493"/>
                  </a:lnTo>
                  <a:lnTo>
                    <a:pt x="4959" y="1537"/>
                  </a:lnTo>
                  <a:lnTo>
                    <a:pt x="2809" y="4345"/>
                  </a:lnTo>
                  <a:lnTo>
                    <a:pt x="2019" y="4915"/>
                  </a:lnTo>
                  <a:lnTo>
                    <a:pt x="1975" y="4959"/>
                  </a:lnTo>
                  <a:lnTo>
                    <a:pt x="44" y="7241"/>
                  </a:lnTo>
                  <a:lnTo>
                    <a:pt x="1" y="7329"/>
                  </a:lnTo>
                  <a:lnTo>
                    <a:pt x="1" y="7373"/>
                  </a:lnTo>
                  <a:lnTo>
                    <a:pt x="1" y="7460"/>
                  </a:lnTo>
                  <a:lnTo>
                    <a:pt x="44" y="7504"/>
                  </a:lnTo>
                  <a:lnTo>
                    <a:pt x="176" y="7548"/>
                  </a:lnTo>
                  <a:lnTo>
                    <a:pt x="220" y="7548"/>
                  </a:lnTo>
                  <a:lnTo>
                    <a:pt x="308" y="7504"/>
                  </a:lnTo>
                  <a:lnTo>
                    <a:pt x="2238" y="5179"/>
                  </a:lnTo>
                  <a:lnTo>
                    <a:pt x="3028" y="4652"/>
                  </a:lnTo>
                  <a:lnTo>
                    <a:pt x="3072" y="4608"/>
                  </a:lnTo>
                  <a:lnTo>
                    <a:pt x="5222" y="1756"/>
                  </a:lnTo>
                  <a:lnTo>
                    <a:pt x="7065" y="308"/>
                  </a:lnTo>
                  <a:lnTo>
                    <a:pt x="7109" y="264"/>
                  </a:lnTo>
                  <a:lnTo>
                    <a:pt x="7153" y="176"/>
                  </a:lnTo>
                  <a:lnTo>
                    <a:pt x="7153" y="132"/>
                  </a:lnTo>
                  <a:lnTo>
                    <a:pt x="7109" y="45"/>
                  </a:lnTo>
                  <a:lnTo>
                    <a:pt x="7065"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 name="Google Shape;1580;p17"/>
            <p:cNvSpPr/>
            <p:nvPr/>
          </p:nvSpPr>
          <p:spPr>
            <a:xfrm>
              <a:off x="4890550" y="1412175"/>
              <a:ext cx="208450" cy="215050"/>
            </a:xfrm>
            <a:custGeom>
              <a:rect b="b" l="l" r="r" t="t"/>
              <a:pathLst>
                <a:path extrusionOk="0" h="8602" w="8338">
                  <a:moveTo>
                    <a:pt x="8074" y="1"/>
                  </a:moveTo>
                  <a:lnTo>
                    <a:pt x="8030" y="45"/>
                  </a:lnTo>
                  <a:lnTo>
                    <a:pt x="7987" y="132"/>
                  </a:lnTo>
                  <a:lnTo>
                    <a:pt x="7021" y="3774"/>
                  </a:lnTo>
                  <a:lnTo>
                    <a:pt x="5880" y="5179"/>
                  </a:lnTo>
                  <a:lnTo>
                    <a:pt x="4652" y="5705"/>
                  </a:lnTo>
                  <a:lnTo>
                    <a:pt x="571" y="7943"/>
                  </a:lnTo>
                  <a:lnTo>
                    <a:pt x="88" y="8294"/>
                  </a:lnTo>
                  <a:lnTo>
                    <a:pt x="44" y="8338"/>
                  </a:lnTo>
                  <a:lnTo>
                    <a:pt x="0" y="8426"/>
                  </a:lnTo>
                  <a:lnTo>
                    <a:pt x="0" y="8470"/>
                  </a:lnTo>
                  <a:lnTo>
                    <a:pt x="44" y="8557"/>
                  </a:lnTo>
                  <a:lnTo>
                    <a:pt x="132" y="8601"/>
                  </a:lnTo>
                  <a:lnTo>
                    <a:pt x="307" y="8601"/>
                  </a:lnTo>
                  <a:lnTo>
                    <a:pt x="746" y="8250"/>
                  </a:lnTo>
                  <a:lnTo>
                    <a:pt x="4783" y="6056"/>
                  </a:lnTo>
                  <a:lnTo>
                    <a:pt x="6056" y="5486"/>
                  </a:lnTo>
                  <a:lnTo>
                    <a:pt x="6144" y="5442"/>
                  </a:lnTo>
                  <a:lnTo>
                    <a:pt x="7328" y="3950"/>
                  </a:lnTo>
                  <a:lnTo>
                    <a:pt x="7328" y="3906"/>
                  </a:lnTo>
                  <a:lnTo>
                    <a:pt x="8338" y="220"/>
                  </a:lnTo>
                  <a:lnTo>
                    <a:pt x="8338" y="132"/>
                  </a:lnTo>
                  <a:lnTo>
                    <a:pt x="8338" y="88"/>
                  </a:lnTo>
                  <a:lnTo>
                    <a:pt x="8294" y="45"/>
                  </a:lnTo>
                  <a:lnTo>
                    <a:pt x="8206"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 name="Google Shape;1581;p17"/>
            <p:cNvSpPr/>
            <p:nvPr/>
          </p:nvSpPr>
          <p:spPr>
            <a:xfrm>
              <a:off x="4878475" y="1464825"/>
              <a:ext cx="342300" cy="254550"/>
            </a:xfrm>
            <a:custGeom>
              <a:rect b="b" l="l" r="r" t="t"/>
              <a:pathLst>
                <a:path extrusionOk="0" h="10182" w="13692">
                  <a:moveTo>
                    <a:pt x="13560" y="1"/>
                  </a:moveTo>
                  <a:lnTo>
                    <a:pt x="13472" y="45"/>
                  </a:lnTo>
                  <a:lnTo>
                    <a:pt x="11805" y="571"/>
                  </a:lnTo>
                  <a:lnTo>
                    <a:pt x="11761" y="615"/>
                  </a:lnTo>
                  <a:lnTo>
                    <a:pt x="11410" y="879"/>
                  </a:lnTo>
                  <a:lnTo>
                    <a:pt x="11366" y="966"/>
                  </a:lnTo>
                  <a:lnTo>
                    <a:pt x="10795" y="2195"/>
                  </a:lnTo>
                  <a:lnTo>
                    <a:pt x="8119" y="5223"/>
                  </a:lnTo>
                  <a:lnTo>
                    <a:pt x="6890" y="6276"/>
                  </a:lnTo>
                  <a:lnTo>
                    <a:pt x="5266" y="7285"/>
                  </a:lnTo>
                  <a:lnTo>
                    <a:pt x="1142" y="9172"/>
                  </a:lnTo>
                  <a:lnTo>
                    <a:pt x="1098" y="9172"/>
                  </a:lnTo>
                  <a:lnTo>
                    <a:pt x="88" y="9874"/>
                  </a:lnTo>
                  <a:lnTo>
                    <a:pt x="45" y="9918"/>
                  </a:lnTo>
                  <a:lnTo>
                    <a:pt x="1" y="9962"/>
                  </a:lnTo>
                  <a:lnTo>
                    <a:pt x="1" y="10050"/>
                  </a:lnTo>
                  <a:lnTo>
                    <a:pt x="45" y="10093"/>
                  </a:lnTo>
                  <a:lnTo>
                    <a:pt x="88" y="10137"/>
                  </a:lnTo>
                  <a:lnTo>
                    <a:pt x="176" y="10181"/>
                  </a:lnTo>
                  <a:lnTo>
                    <a:pt x="264" y="10137"/>
                  </a:lnTo>
                  <a:lnTo>
                    <a:pt x="1273" y="9479"/>
                  </a:lnTo>
                  <a:lnTo>
                    <a:pt x="5442" y="7592"/>
                  </a:lnTo>
                  <a:lnTo>
                    <a:pt x="5486" y="7592"/>
                  </a:lnTo>
                  <a:lnTo>
                    <a:pt x="7065" y="6583"/>
                  </a:lnTo>
                  <a:lnTo>
                    <a:pt x="7109" y="6539"/>
                  </a:lnTo>
                  <a:lnTo>
                    <a:pt x="8382" y="5486"/>
                  </a:lnTo>
                  <a:lnTo>
                    <a:pt x="8382" y="5442"/>
                  </a:lnTo>
                  <a:lnTo>
                    <a:pt x="11102" y="2414"/>
                  </a:lnTo>
                  <a:lnTo>
                    <a:pt x="11102" y="2370"/>
                  </a:lnTo>
                  <a:lnTo>
                    <a:pt x="11673" y="1142"/>
                  </a:lnTo>
                  <a:lnTo>
                    <a:pt x="11936" y="922"/>
                  </a:lnTo>
                  <a:lnTo>
                    <a:pt x="13604" y="352"/>
                  </a:lnTo>
                  <a:lnTo>
                    <a:pt x="13647" y="308"/>
                  </a:lnTo>
                  <a:lnTo>
                    <a:pt x="13691" y="264"/>
                  </a:lnTo>
                  <a:lnTo>
                    <a:pt x="13691" y="220"/>
                  </a:lnTo>
                  <a:lnTo>
                    <a:pt x="13691" y="133"/>
                  </a:lnTo>
                  <a:lnTo>
                    <a:pt x="13647" y="89"/>
                  </a:lnTo>
                  <a:lnTo>
                    <a:pt x="13604" y="45"/>
                  </a:lnTo>
                  <a:lnTo>
                    <a:pt x="13560"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 name="Google Shape;1582;p17"/>
            <p:cNvSpPr/>
            <p:nvPr/>
          </p:nvSpPr>
          <p:spPr>
            <a:xfrm>
              <a:off x="5782425" y="1462650"/>
              <a:ext cx="54875" cy="228200"/>
            </a:xfrm>
            <a:custGeom>
              <a:rect b="b" l="l" r="r" t="t"/>
              <a:pathLst>
                <a:path extrusionOk="0" h="9128" w="2195">
                  <a:moveTo>
                    <a:pt x="88" y="0"/>
                  </a:moveTo>
                  <a:lnTo>
                    <a:pt x="44" y="44"/>
                  </a:lnTo>
                  <a:lnTo>
                    <a:pt x="0" y="88"/>
                  </a:lnTo>
                  <a:lnTo>
                    <a:pt x="0" y="176"/>
                  </a:lnTo>
                  <a:lnTo>
                    <a:pt x="0" y="263"/>
                  </a:lnTo>
                  <a:lnTo>
                    <a:pt x="44" y="307"/>
                  </a:lnTo>
                  <a:lnTo>
                    <a:pt x="1448" y="1755"/>
                  </a:lnTo>
                  <a:lnTo>
                    <a:pt x="1843" y="2940"/>
                  </a:lnTo>
                  <a:lnTo>
                    <a:pt x="1229" y="5924"/>
                  </a:lnTo>
                  <a:lnTo>
                    <a:pt x="1053" y="8908"/>
                  </a:lnTo>
                  <a:lnTo>
                    <a:pt x="1053" y="8996"/>
                  </a:lnTo>
                  <a:lnTo>
                    <a:pt x="1097" y="9040"/>
                  </a:lnTo>
                  <a:lnTo>
                    <a:pt x="1141" y="9083"/>
                  </a:lnTo>
                  <a:lnTo>
                    <a:pt x="1229" y="9127"/>
                  </a:lnTo>
                  <a:lnTo>
                    <a:pt x="1360" y="9083"/>
                  </a:lnTo>
                  <a:lnTo>
                    <a:pt x="1404" y="8952"/>
                  </a:lnTo>
                  <a:lnTo>
                    <a:pt x="1580" y="5968"/>
                  </a:lnTo>
                  <a:lnTo>
                    <a:pt x="2194" y="2984"/>
                  </a:lnTo>
                  <a:lnTo>
                    <a:pt x="2194" y="2896"/>
                  </a:lnTo>
                  <a:lnTo>
                    <a:pt x="1755" y="1624"/>
                  </a:lnTo>
                  <a:lnTo>
                    <a:pt x="1712" y="1536"/>
                  </a:lnTo>
                  <a:lnTo>
                    <a:pt x="307" y="44"/>
                  </a:lnTo>
                  <a:lnTo>
                    <a:pt x="220"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 name="Google Shape;1583;p17"/>
            <p:cNvSpPr/>
            <p:nvPr/>
          </p:nvSpPr>
          <p:spPr>
            <a:xfrm>
              <a:off x="4857625" y="1459350"/>
              <a:ext cx="669225" cy="314875"/>
            </a:xfrm>
            <a:custGeom>
              <a:rect b="b" l="l" r="r" t="t"/>
              <a:pathLst>
                <a:path extrusionOk="0" h="12595" w="26769">
                  <a:moveTo>
                    <a:pt x="26549" y="1"/>
                  </a:moveTo>
                  <a:lnTo>
                    <a:pt x="22643" y="1054"/>
                  </a:lnTo>
                  <a:lnTo>
                    <a:pt x="18036" y="2238"/>
                  </a:lnTo>
                  <a:lnTo>
                    <a:pt x="16105" y="2633"/>
                  </a:lnTo>
                  <a:lnTo>
                    <a:pt x="16017" y="2677"/>
                  </a:lnTo>
                  <a:lnTo>
                    <a:pt x="14657" y="3994"/>
                  </a:lnTo>
                  <a:lnTo>
                    <a:pt x="12463" y="4345"/>
                  </a:lnTo>
                  <a:lnTo>
                    <a:pt x="12375" y="4389"/>
                  </a:lnTo>
                  <a:lnTo>
                    <a:pt x="10137" y="6934"/>
                  </a:lnTo>
                  <a:lnTo>
                    <a:pt x="8558" y="8162"/>
                  </a:lnTo>
                  <a:lnTo>
                    <a:pt x="6320" y="9391"/>
                  </a:lnTo>
                  <a:lnTo>
                    <a:pt x="1844" y="11409"/>
                  </a:lnTo>
                  <a:lnTo>
                    <a:pt x="220" y="12112"/>
                  </a:lnTo>
                  <a:lnTo>
                    <a:pt x="133" y="12155"/>
                  </a:lnTo>
                  <a:lnTo>
                    <a:pt x="1" y="12331"/>
                  </a:lnTo>
                  <a:lnTo>
                    <a:pt x="1" y="12375"/>
                  </a:lnTo>
                  <a:lnTo>
                    <a:pt x="1" y="12463"/>
                  </a:lnTo>
                  <a:lnTo>
                    <a:pt x="1" y="12506"/>
                  </a:lnTo>
                  <a:lnTo>
                    <a:pt x="45" y="12594"/>
                  </a:lnTo>
                  <a:lnTo>
                    <a:pt x="220" y="12594"/>
                  </a:lnTo>
                  <a:lnTo>
                    <a:pt x="308" y="12550"/>
                  </a:lnTo>
                  <a:lnTo>
                    <a:pt x="396" y="12419"/>
                  </a:lnTo>
                  <a:lnTo>
                    <a:pt x="1976" y="11760"/>
                  </a:lnTo>
                  <a:lnTo>
                    <a:pt x="6451" y="9742"/>
                  </a:lnTo>
                  <a:lnTo>
                    <a:pt x="8733" y="8469"/>
                  </a:lnTo>
                  <a:lnTo>
                    <a:pt x="8777" y="8426"/>
                  </a:lnTo>
                  <a:lnTo>
                    <a:pt x="10357" y="7197"/>
                  </a:lnTo>
                  <a:lnTo>
                    <a:pt x="10401" y="7197"/>
                  </a:lnTo>
                  <a:lnTo>
                    <a:pt x="12595" y="4696"/>
                  </a:lnTo>
                  <a:lnTo>
                    <a:pt x="14789" y="4301"/>
                  </a:lnTo>
                  <a:lnTo>
                    <a:pt x="14876" y="4257"/>
                  </a:lnTo>
                  <a:lnTo>
                    <a:pt x="16237" y="2984"/>
                  </a:lnTo>
                  <a:lnTo>
                    <a:pt x="18124" y="2546"/>
                  </a:lnTo>
                  <a:lnTo>
                    <a:pt x="22731" y="1405"/>
                  </a:lnTo>
                  <a:lnTo>
                    <a:pt x="26636" y="352"/>
                  </a:lnTo>
                  <a:lnTo>
                    <a:pt x="26680" y="308"/>
                  </a:lnTo>
                  <a:lnTo>
                    <a:pt x="26724" y="264"/>
                  </a:lnTo>
                  <a:lnTo>
                    <a:pt x="26768" y="176"/>
                  </a:lnTo>
                  <a:lnTo>
                    <a:pt x="26768" y="132"/>
                  </a:lnTo>
                  <a:lnTo>
                    <a:pt x="26724" y="44"/>
                  </a:lnTo>
                  <a:lnTo>
                    <a:pt x="26680"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 name="Google Shape;1584;p17"/>
            <p:cNvSpPr/>
            <p:nvPr/>
          </p:nvSpPr>
          <p:spPr>
            <a:xfrm>
              <a:off x="4825825" y="1509825"/>
              <a:ext cx="970875" cy="323625"/>
            </a:xfrm>
            <a:custGeom>
              <a:rect b="b" l="l" r="r" t="t"/>
              <a:pathLst>
                <a:path extrusionOk="0" h="12945" w="38835">
                  <a:moveTo>
                    <a:pt x="34403" y="0"/>
                  </a:moveTo>
                  <a:lnTo>
                    <a:pt x="31902" y="219"/>
                  </a:lnTo>
                  <a:lnTo>
                    <a:pt x="31858" y="219"/>
                  </a:lnTo>
                  <a:lnTo>
                    <a:pt x="27821" y="1185"/>
                  </a:lnTo>
                  <a:lnTo>
                    <a:pt x="23871" y="1931"/>
                  </a:lnTo>
                  <a:lnTo>
                    <a:pt x="21195" y="2282"/>
                  </a:lnTo>
                  <a:lnTo>
                    <a:pt x="21151" y="2282"/>
                  </a:lnTo>
                  <a:lnTo>
                    <a:pt x="19659" y="3159"/>
                  </a:lnTo>
                  <a:lnTo>
                    <a:pt x="15534" y="3861"/>
                  </a:lnTo>
                  <a:lnTo>
                    <a:pt x="15446" y="3905"/>
                  </a:lnTo>
                  <a:lnTo>
                    <a:pt x="12813" y="6407"/>
                  </a:lnTo>
                  <a:lnTo>
                    <a:pt x="11760" y="7153"/>
                  </a:lnTo>
                  <a:lnTo>
                    <a:pt x="10663" y="7855"/>
                  </a:lnTo>
                  <a:lnTo>
                    <a:pt x="9566" y="8513"/>
                  </a:lnTo>
                  <a:lnTo>
                    <a:pt x="8425" y="9083"/>
                  </a:lnTo>
                  <a:lnTo>
                    <a:pt x="7241" y="9610"/>
                  </a:lnTo>
                  <a:lnTo>
                    <a:pt x="6056" y="10136"/>
                  </a:lnTo>
                  <a:lnTo>
                    <a:pt x="3642" y="11058"/>
                  </a:lnTo>
                  <a:lnTo>
                    <a:pt x="1931" y="11760"/>
                  </a:lnTo>
                  <a:lnTo>
                    <a:pt x="176" y="12462"/>
                  </a:lnTo>
                  <a:lnTo>
                    <a:pt x="88" y="12550"/>
                  </a:lnTo>
                  <a:lnTo>
                    <a:pt x="0" y="12638"/>
                  </a:lnTo>
                  <a:lnTo>
                    <a:pt x="0" y="12725"/>
                  </a:lnTo>
                  <a:lnTo>
                    <a:pt x="0" y="12769"/>
                  </a:lnTo>
                  <a:lnTo>
                    <a:pt x="0" y="12857"/>
                  </a:lnTo>
                  <a:lnTo>
                    <a:pt x="44" y="12901"/>
                  </a:lnTo>
                  <a:lnTo>
                    <a:pt x="176" y="12945"/>
                  </a:lnTo>
                  <a:lnTo>
                    <a:pt x="220" y="12901"/>
                  </a:lnTo>
                  <a:lnTo>
                    <a:pt x="308" y="12857"/>
                  </a:lnTo>
                  <a:lnTo>
                    <a:pt x="351" y="12769"/>
                  </a:lnTo>
                  <a:lnTo>
                    <a:pt x="2063" y="12067"/>
                  </a:lnTo>
                  <a:lnTo>
                    <a:pt x="3774" y="11409"/>
                  </a:lnTo>
                  <a:lnTo>
                    <a:pt x="6188" y="10444"/>
                  </a:lnTo>
                  <a:lnTo>
                    <a:pt x="7372" y="9917"/>
                  </a:lnTo>
                  <a:lnTo>
                    <a:pt x="8557" y="9390"/>
                  </a:lnTo>
                  <a:lnTo>
                    <a:pt x="9742" y="8776"/>
                  </a:lnTo>
                  <a:lnTo>
                    <a:pt x="10883" y="8162"/>
                  </a:lnTo>
                  <a:lnTo>
                    <a:pt x="11980" y="7460"/>
                  </a:lnTo>
                  <a:lnTo>
                    <a:pt x="13033" y="6670"/>
                  </a:lnTo>
                  <a:lnTo>
                    <a:pt x="15622" y="4169"/>
                  </a:lnTo>
                  <a:lnTo>
                    <a:pt x="19747" y="3510"/>
                  </a:lnTo>
                  <a:lnTo>
                    <a:pt x="19790" y="3467"/>
                  </a:lnTo>
                  <a:lnTo>
                    <a:pt x="21282" y="2589"/>
                  </a:lnTo>
                  <a:lnTo>
                    <a:pt x="23915" y="2238"/>
                  </a:lnTo>
                  <a:lnTo>
                    <a:pt x="27908" y="1492"/>
                  </a:lnTo>
                  <a:lnTo>
                    <a:pt x="31945" y="570"/>
                  </a:lnTo>
                  <a:lnTo>
                    <a:pt x="34403" y="351"/>
                  </a:lnTo>
                  <a:lnTo>
                    <a:pt x="36816" y="746"/>
                  </a:lnTo>
                  <a:lnTo>
                    <a:pt x="38001" y="1273"/>
                  </a:lnTo>
                  <a:lnTo>
                    <a:pt x="38440" y="1843"/>
                  </a:lnTo>
                  <a:lnTo>
                    <a:pt x="38484" y="3598"/>
                  </a:lnTo>
                  <a:lnTo>
                    <a:pt x="38484" y="3686"/>
                  </a:lnTo>
                  <a:lnTo>
                    <a:pt x="38527" y="3730"/>
                  </a:lnTo>
                  <a:lnTo>
                    <a:pt x="38571" y="3774"/>
                  </a:lnTo>
                  <a:lnTo>
                    <a:pt x="38703" y="3774"/>
                  </a:lnTo>
                  <a:lnTo>
                    <a:pt x="38791" y="3730"/>
                  </a:lnTo>
                  <a:lnTo>
                    <a:pt x="38791" y="3686"/>
                  </a:lnTo>
                  <a:lnTo>
                    <a:pt x="38835" y="3598"/>
                  </a:lnTo>
                  <a:lnTo>
                    <a:pt x="38791" y="1799"/>
                  </a:lnTo>
                  <a:lnTo>
                    <a:pt x="38747" y="1711"/>
                  </a:lnTo>
                  <a:lnTo>
                    <a:pt x="38264" y="1009"/>
                  </a:lnTo>
                  <a:lnTo>
                    <a:pt x="38220" y="965"/>
                  </a:lnTo>
                  <a:lnTo>
                    <a:pt x="36948" y="439"/>
                  </a:lnTo>
                  <a:lnTo>
                    <a:pt x="36904" y="395"/>
                  </a:lnTo>
                  <a:lnTo>
                    <a:pt x="34447"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 name="Google Shape;1585;p17"/>
            <p:cNvSpPr/>
            <p:nvPr/>
          </p:nvSpPr>
          <p:spPr>
            <a:xfrm>
              <a:off x="4788525" y="1581125"/>
              <a:ext cx="993925" cy="304975"/>
            </a:xfrm>
            <a:custGeom>
              <a:rect b="b" l="l" r="r" t="t"/>
              <a:pathLst>
                <a:path extrusionOk="0" h="12199" w="39757">
                  <a:moveTo>
                    <a:pt x="35588" y="0"/>
                  </a:moveTo>
                  <a:lnTo>
                    <a:pt x="29883" y="790"/>
                  </a:lnTo>
                  <a:lnTo>
                    <a:pt x="26460" y="1009"/>
                  </a:lnTo>
                  <a:lnTo>
                    <a:pt x="26417" y="1009"/>
                  </a:lnTo>
                  <a:lnTo>
                    <a:pt x="24486" y="1712"/>
                  </a:lnTo>
                  <a:lnTo>
                    <a:pt x="19791" y="2326"/>
                  </a:lnTo>
                  <a:lnTo>
                    <a:pt x="18123" y="2677"/>
                  </a:lnTo>
                  <a:lnTo>
                    <a:pt x="18035" y="2721"/>
                  </a:lnTo>
                  <a:lnTo>
                    <a:pt x="15666" y="5046"/>
                  </a:lnTo>
                  <a:lnTo>
                    <a:pt x="15008" y="5573"/>
                  </a:lnTo>
                  <a:lnTo>
                    <a:pt x="14262" y="6056"/>
                  </a:lnTo>
                  <a:lnTo>
                    <a:pt x="13428" y="6538"/>
                  </a:lnTo>
                  <a:lnTo>
                    <a:pt x="12594" y="6977"/>
                  </a:lnTo>
                  <a:lnTo>
                    <a:pt x="11673" y="7416"/>
                  </a:lnTo>
                  <a:lnTo>
                    <a:pt x="10751" y="7855"/>
                  </a:lnTo>
                  <a:lnTo>
                    <a:pt x="8820" y="8689"/>
                  </a:lnTo>
                  <a:lnTo>
                    <a:pt x="6846" y="9478"/>
                  </a:lnTo>
                  <a:lnTo>
                    <a:pt x="4827" y="10180"/>
                  </a:lnTo>
                  <a:lnTo>
                    <a:pt x="1054" y="11497"/>
                  </a:lnTo>
                  <a:lnTo>
                    <a:pt x="176" y="11760"/>
                  </a:lnTo>
                  <a:lnTo>
                    <a:pt x="88" y="11848"/>
                  </a:lnTo>
                  <a:lnTo>
                    <a:pt x="0" y="11936"/>
                  </a:lnTo>
                  <a:lnTo>
                    <a:pt x="0" y="11980"/>
                  </a:lnTo>
                  <a:lnTo>
                    <a:pt x="0" y="12067"/>
                  </a:lnTo>
                  <a:lnTo>
                    <a:pt x="0" y="12111"/>
                  </a:lnTo>
                  <a:lnTo>
                    <a:pt x="44" y="12155"/>
                  </a:lnTo>
                  <a:lnTo>
                    <a:pt x="176" y="12199"/>
                  </a:lnTo>
                  <a:lnTo>
                    <a:pt x="220" y="12155"/>
                  </a:lnTo>
                  <a:lnTo>
                    <a:pt x="308" y="12111"/>
                  </a:lnTo>
                  <a:lnTo>
                    <a:pt x="1141" y="11804"/>
                  </a:lnTo>
                  <a:lnTo>
                    <a:pt x="4959" y="10532"/>
                  </a:lnTo>
                  <a:lnTo>
                    <a:pt x="6977" y="9786"/>
                  </a:lnTo>
                  <a:lnTo>
                    <a:pt x="8996" y="8996"/>
                  </a:lnTo>
                  <a:lnTo>
                    <a:pt x="10927" y="8162"/>
                  </a:lnTo>
                  <a:lnTo>
                    <a:pt x="11892" y="7723"/>
                  </a:lnTo>
                  <a:lnTo>
                    <a:pt x="12770" y="7284"/>
                  </a:lnTo>
                  <a:lnTo>
                    <a:pt x="13647" y="6802"/>
                  </a:lnTo>
                  <a:lnTo>
                    <a:pt x="14437" y="6319"/>
                  </a:lnTo>
                  <a:lnTo>
                    <a:pt x="15227" y="5836"/>
                  </a:lnTo>
                  <a:lnTo>
                    <a:pt x="15885" y="5354"/>
                  </a:lnTo>
                  <a:lnTo>
                    <a:pt x="15929" y="5310"/>
                  </a:lnTo>
                  <a:lnTo>
                    <a:pt x="18255" y="3028"/>
                  </a:lnTo>
                  <a:lnTo>
                    <a:pt x="19878" y="2677"/>
                  </a:lnTo>
                  <a:lnTo>
                    <a:pt x="24530" y="2063"/>
                  </a:lnTo>
                  <a:lnTo>
                    <a:pt x="24574" y="2063"/>
                  </a:lnTo>
                  <a:lnTo>
                    <a:pt x="26548" y="1361"/>
                  </a:lnTo>
                  <a:lnTo>
                    <a:pt x="29927" y="1141"/>
                  </a:lnTo>
                  <a:lnTo>
                    <a:pt x="35631" y="351"/>
                  </a:lnTo>
                  <a:lnTo>
                    <a:pt x="37387" y="439"/>
                  </a:lnTo>
                  <a:lnTo>
                    <a:pt x="38264" y="878"/>
                  </a:lnTo>
                  <a:lnTo>
                    <a:pt x="38308" y="1536"/>
                  </a:lnTo>
                  <a:lnTo>
                    <a:pt x="38396" y="4520"/>
                  </a:lnTo>
                  <a:lnTo>
                    <a:pt x="38396" y="4564"/>
                  </a:lnTo>
                  <a:lnTo>
                    <a:pt x="38703" y="6538"/>
                  </a:lnTo>
                  <a:lnTo>
                    <a:pt x="39361" y="9873"/>
                  </a:lnTo>
                  <a:lnTo>
                    <a:pt x="39449" y="10137"/>
                  </a:lnTo>
                  <a:lnTo>
                    <a:pt x="39449" y="10180"/>
                  </a:lnTo>
                  <a:lnTo>
                    <a:pt x="39493" y="10224"/>
                  </a:lnTo>
                  <a:lnTo>
                    <a:pt x="39581" y="10268"/>
                  </a:lnTo>
                  <a:lnTo>
                    <a:pt x="39625" y="10268"/>
                  </a:lnTo>
                  <a:lnTo>
                    <a:pt x="39712" y="10224"/>
                  </a:lnTo>
                  <a:lnTo>
                    <a:pt x="39756" y="10180"/>
                  </a:lnTo>
                  <a:lnTo>
                    <a:pt x="39756" y="10093"/>
                  </a:lnTo>
                  <a:lnTo>
                    <a:pt x="39756" y="10049"/>
                  </a:lnTo>
                  <a:lnTo>
                    <a:pt x="39054" y="6451"/>
                  </a:lnTo>
                  <a:lnTo>
                    <a:pt x="38747" y="4520"/>
                  </a:lnTo>
                  <a:lnTo>
                    <a:pt x="38659" y="1492"/>
                  </a:lnTo>
                  <a:lnTo>
                    <a:pt x="38571" y="746"/>
                  </a:lnTo>
                  <a:lnTo>
                    <a:pt x="38571" y="658"/>
                  </a:lnTo>
                  <a:lnTo>
                    <a:pt x="38484" y="571"/>
                  </a:lnTo>
                  <a:lnTo>
                    <a:pt x="37518" y="132"/>
                  </a:lnTo>
                  <a:lnTo>
                    <a:pt x="37474" y="88"/>
                  </a:lnTo>
                  <a:lnTo>
                    <a:pt x="35631"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 name="Google Shape;1586;p17"/>
            <p:cNvSpPr/>
            <p:nvPr/>
          </p:nvSpPr>
          <p:spPr>
            <a:xfrm>
              <a:off x="4156650" y="690350"/>
              <a:ext cx="140425" cy="190900"/>
            </a:xfrm>
            <a:custGeom>
              <a:rect b="b" l="l" r="r" t="t"/>
              <a:pathLst>
                <a:path extrusionOk="0" h="7636" w="5617">
                  <a:moveTo>
                    <a:pt x="5398" y="0"/>
                  </a:moveTo>
                  <a:lnTo>
                    <a:pt x="5354" y="44"/>
                  </a:lnTo>
                  <a:lnTo>
                    <a:pt x="5310" y="88"/>
                  </a:lnTo>
                  <a:lnTo>
                    <a:pt x="4959" y="615"/>
                  </a:lnTo>
                  <a:lnTo>
                    <a:pt x="3204" y="3642"/>
                  </a:lnTo>
                  <a:lnTo>
                    <a:pt x="44" y="7372"/>
                  </a:lnTo>
                  <a:lnTo>
                    <a:pt x="0" y="7416"/>
                  </a:lnTo>
                  <a:lnTo>
                    <a:pt x="0" y="7504"/>
                  </a:lnTo>
                  <a:lnTo>
                    <a:pt x="44" y="7548"/>
                  </a:lnTo>
                  <a:lnTo>
                    <a:pt x="44" y="7592"/>
                  </a:lnTo>
                  <a:lnTo>
                    <a:pt x="176" y="7636"/>
                  </a:lnTo>
                  <a:lnTo>
                    <a:pt x="264" y="7636"/>
                  </a:lnTo>
                  <a:lnTo>
                    <a:pt x="307" y="7592"/>
                  </a:lnTo>
                  <a:lnTo>
                    <a:pt x="3467" y="3862"/>
                  </a:lnTo>
                  <a:lnTo>
                    <a:pt x="3511" y="3818"/>
                  </a:lnTo>
                  <a:lnTo>
                    <a:pt x="5266" y="790"/>
                  </a:lnTo>
                  <a:lnTo>
                    <a:pt x="5617" y="264"/>
                  </a:lnTo>
                  <a:lnTo>
                    <a:pt x="5617" y="176"/>
                  </a:lnTo>
                  <a:lnTo>
                    <a:pt x="5617" y="132"/>
                  </a:lnTo>
                  <a:lnTo>
                    <a:pt x="5617" y="88"/>
                  </a:lnTo>
                  <a:lnTo>
                    <a:pt x="5529"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 name="Google Shape;1587;p17"/>
            <p:cNvSpPr/>
            <p:nvPr/>
          </p:nvSpPr>
          <p:spPr>
            <a:xfrm>
              <a:off x="3612525" y="2067100"/>
              <a:ext cx="822775" cy="311575"/>
            </a:xfrm>
            <a:custGeom>
              <a:rect b="b" l="l" r="r" t="t"/>
              <a:pathLst>
                <a:path extrusionOk="0" h="12463" w="32911">
                  <a:moveTo>
                    <a:pt x="32648" y="0"/>
                  </a:moveTo>
                  <a:lnTo>
                    <a:pt x="32121" y="395"/>
                  </a:lnTo>
                  <a:lnTo>
                    <a:pt x="32077" y="395"/>
                  </a:lnTo>
                  <a:lnTo>
                    <a:pt x="30541" y="2019"/>
                  </a:lnTo>
                  <a:lnTo>
                    <a:pt x="28260" y="3291"/>
                  </a:lnTo>
                  <a:lnTo>
                    <a:pt x="27163" y="3642"/>
                  </a:lnTo>
                  <a:lnTo>
                    <a:pt x="22862" y="2721"/>
                  </a:lnTo>
                  <a:lnTo>
                    <a:pt x="18386" y="1053"/>
                  </a:lnTo>
                  <a:lnTo>
                    <a:pt x="18343" y="1053"/>
                  </a:lnTo>
                  <a:lnTo>
                    <a:pt x="17640" y="966"/>
                  </a:lnTo>
                  <a:lnTo>
                    <a:pt x="17553" y="966"/>
                  </a:lnTo>
                  <a:lnTo>
                    <a:pt x="17509" y="1009"/>
                  </a:lnTo>
                  <a:lnTo>
                    <a:pt x="17158" y="1317"/>
                  </a:lnTo>
                  <a:lnTo>
                    <a:pt x="17114" y="1448"/>
                  </a:lnTo>
                  <a:lnTo>
                    <a:pt x="17026" y="2809"/>
                  </a:lnTo>
                  <a:lnTo>
                    <a:pt x="16368" y="5485"/>
                  </a:lnTo>
                  <a:lnTo>
                    <a:pt x="15929" y="8557"/>
                  </a:lnTo>
                  <a:lnTo>
                    <a:pt x="15578" y="11541"/>
                  </a:lnTo>
                  <a:lnTo>
                    <a:pt x="15446" y="11936"/>
                  </a:lnTo>
                  <a:lnTo>
                    <a:pt x="13428" y="11716"/>
                  </a:lnTo>
                  <a:lnTo>
                    <a:pt x="10269" y="11760"/>
                  </a:lnTo>
                  <a:lnTo>
                    <a:pt x="5837" y="12067"/>
                  </a:lnTo>
                  <a:lnTo>
                    <a:pt x="2238" y="12111"/>
                  </a:lnTo>
                  <a:lnTo>
                    <a:pt x="176" y="11936"/>
                  </a:lnTo>
                  <a:lnTo>
                    <a:pt x="132" y="11980"/>
                  </a:lnTo>
                  <a:lnTo>
                    <a:pt x="44" y="11980"/>
                  </a:lnTo>
                  <a:lnTo>
                    <a:pt x="1" y="12067"/>
                  </a:lnTo>
                  <a:lnTo>
                    <a:pt x="1" y="12111"/>
                  </a:lnTo>
                  <a:lnTo>
                    <a:pt x="1" y="12199"/>
                  </a:lnTo>
                  <a:lnTo>
                    <a:pt x="44" y="12243"/>
                  </a:lnTo>
                  <a:lnTo>
                    <a:pt x="88" y="12287"/>
                  </a:lnTo>
                  <a:lnTo>
                    <a:pt x="176" y="12287"/>
                  </a:lnTo>
                  <a:lnTo>
                    <a:pt x="2238" y="12462"/>
                  </a:lnTo>
                  <a:lnTo>
                    <a:pt x="5837" y="12418"/>
                  </a:lnTo>
                  <a:lnTo>
                    <a:pt x="10269" y="12111"/>
                  </a:lnTo>
                  <a:lnTo>
                    <a:pt x="13428" y="12067"/>
                  </a:lnTo>
                  <a:lnTo>
                    <a:pt x="15534" y="12287"/>
                  </a:lnTo>
                  <a:lnTo>
                    <a:pt x="15622" y="12287"/>
                  </a:lnTo>
                  <a:lnTo>
                    <a:pt x="15710" y="12199"/>
                  </a:lnTo>
                  <a:lnTo>
                    <a:pt x="15929" y="11672"/>
                  </a:lnTo>
                  <a:lnTo>
                    <a:pt x="15929" y="11629"/>
                  </a:lnTo>
                  <a:lnTo>
                    <a:pt x="16280" y="8601"/>
                  </a:lnTo>
                  <a:lnTo>
                    <a:pt x="16719" y="5573"/>
                  </a:lnTo>
                  <a:lnTo>
                    <a:pt x="17377" y="2896"/>
                  </a:lnTo>
                  <a:lnTo>
                    <a:pt x="17377" y="2852"/>
                  </a:lnTo>
                  <a:lnTo>
                    <a:pt x="17465" y="1536"/>
                  </a:lnTo>
                  <a:lnTo>
                    <a:pt x="17684" y="1317"/>
                  </a:lnTo>
                  <a:lnTo>
                    <a:pt x="18299" y="1404"/>
                  </a:lnTo>
                  <a:lnTo>
                    <a:pt x="22731" y="3072"/>
                  </a:lnTo>
                  <a:lnTo>
                    <a:pt x="22775" y="3072"/>
                  </a:lnTo>
                  <a:lnTo>
                    <a:pt x="27119" y="3993"/>
                  </a:lnTo>
                  <a:lnTo>
                    <a:pt x="27206" y="3949"/>
                  </a:lnTo>
                  <a:lnTo>
                    <a:pt x="28391" y="3642"/>
                  </a:lnTo>
                  <a:lnTo>
                    <a:pt x="28435" y="3598"/>
                  </a:lnTo>
                  <a:lnTo>
                    <a:pt x="30717" y="2326"/>
                  </a:lnTo>
                  <a:lnTo>
                    <a:pt x="30761" y="2282"/>
                  </a:lnTo>
                  <a:lnTo>
                    <a:pt x="32340" y="658"/>
                  </a:lnTo>
                  <a:lnTo>
                    <a:pt x="32867" y="307"/>
                  </a:lnTo>
                  <a:lnTo>
                    <a:pt x="32911" y="264"/>
                  </a:lnTo>
                  <a:lnTo>
                    <a:pt x="32911" y="176"/>
                  </a:lnTo>
                  <a:lnTo>
                    <a:pt x="32911" y="132"/>
                  </a:lnTo>
                  <a:lnTo>
                    <a:pt x="32911" y="44"/>
                  </a:lnTo>
                  <a:lnTo>
                    <a:pt x="32867"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 name="Google Shape;1588;p17"/>
            <p:cNvSpPr/>
            <p:nvPr/>
          </p:nvSpPr>
          <p:spPr>
            <a:xfrm>
              <a:off x="3644350" y="658525"/>
              <a:ext cx="620925" cy="835950"/>
            </a:xfrm>
            <a:custGeom>
              <a:rect b="b" l="l" r="r" t="t"/>
              <a:pathLst>
                <a:path extrusionOk="0" h="33438" w="24837">
                  <a:moveTo>
                    <a:pt x="24573" y="1"/>
                  </a:moveTo>
                  <a:lnTo>
                    <a:pt x="23344" y="703"/>
                  </a:lnTo>
                  <a:lnTo>
                    <a:pt x="20887" y="2283"/>
                  </a:lnTo>
                  <a:lnTo>
                    <a:pt x="16982" y="5223"/>
                  </a:lnTo>
                  <a:lnTo>
                    <a:pt x="16938" y="5267"/>
                  </a:lnTo>
                  <a:lnTo>
                    <a:pt x="15402" y="7768"/>
                  </a:lnTo>
                  <a:lnTo>
                    <a:pt x="13735" y="10269"/>
                  </a:lnTo>
                  <a:lnTo>
                    <a:pt x="11760" y="12770"/>
                  </a:lnTo>
                  <a:lnTo>
                    <a:pt x="9961" y="14964"/>
                  </a:lnTo>
                  <a:lnTo>
                    <a:pt x="7635" y="17860"/>
                  </a:lnTo>
                  <a:lnTo>
                    <a:pt x="5485" y="21063"/>
                  </a:lnTo>
                  <a:lnTo>
                    <a:pt x="5485" y="21107"/>
                  </a:lnTo>
                  <a:lnTo>
                    <a:pt x="4827" y="22555"/>
                  </a:lnTo>
                  <a:lnTo>
                    <a:pt x="4344" y="24354"/>
                  </a:lnTo>
                  <a:lnTo>
                    <a:pt x="3598" y="25803"/>
                  </a:lnTo>
                  <a:lnTo>
                    <a:pt x="2150" y="27514"/>
                  </a:lnTo>
                  <a:lnTo>
                    <a:pt x="2106" y="27558"/>
                  </a:lnTo>
                  <a:lnTo>
                    <a:pt x="1053" y="29840"/>
                  </a:lnTo>
                  <a:lnTo>
                    <a:pt x="0" y="33218"/>
                  </a:lnTo>
                  <a:lnTo>
                    <a:pt x="0" y="33306"/>
                  </a:lnTo>
                  <a:lnTo>
                    <a:pt x="0" y="33350"/>
                  </a:lnTo>
                  <a:lnTo>
                    <a:pt x="44" y="33394"/>
                  </a:lnTo>
                  <a:lnTo>
                    <a:pt x="88" y="33438"/>
                  </a:lnTo>
                  <a:lnTo>
                    <a:pt x="176" y="33438"/>
                  </a:lnTo>
                  <a:lnTo>
                    <a:pt x="263" y="33394"/>
                  </a:lnTo>
                  <a:lnTo>
                    <a:pt x="307" y="33306"/>
                  </a:lnTo>
                  <a:lnTo>
                    <a:pt x="1360" y="29971"/>
                  </a:lnTo>
                  <a:lnTo>
                    <a:pt x="2413" y="27733"/>
                  </a:lnTo>
                  <a:lnTo>
                    <a:pt x="3905" y="26022"/>
                  </a:lnTo>
                  <a:lnTo>
                    <a:pt x="3905" y="25978"/>
                  </a:lnTo>
                  <a:lnTo>
                    <a:pt x="4651" y="24486"/>
                  </a:lnTo>
                  <a:lnTo>
                    <a:pt x="4695" y="24486"/>
                  </a:lnTo>
                  <a:lnTo>
                    <a:pt x="5178" y="22687"/>
                  </a:lnTo>
                  <a:lnTo>
                    <a:pt x="5792" y="21239"/>
                  </a:lnTo>
                  <a:lnTo>
                    <a:pt x="7899" y="18036"/>
                  </a:lnTo>
                  <a:lnTo>
                    <a:pt x="10224" y="15183"/>
                  </a:lnTo>
                  <a:lnTo>
                    <a:pt x="12023" y="12989"/>
                  </a:lnTo>
                  <a:lnTo>
                    <a:pt x="14042" y="10488"/>
                  </a:lnTo>
                  <a:lnTo>
                    <a:pt x="15709" y="7943"/>
                  </a:lnTo>
                  <a:lnTo>
                    <a:pt x="17245" y="5486"/>
                  </a:lnTo>
                  <a:lnTo>
                    <a:pt x="21107" y="2546"/>
                  </a:lnTo>
                  <a:lnTo>
                    <a:pt x="23520" y="1010"/>
                  </a:lnTo>
                  <a:lnTo>
                    <a:pt x="24749" y="308"/>
                  </a:lnTo>
                  <a:lnTo>
                    <a:pt x="24793" y="264"/>
                  </a:lnTo>
                  <a:lnTo>
                    <a:pt x="24793" y="220"/>
                  </a:lnTo>
                  <a:lnTo>
                    <a:pt x="24836" y="133"/>
                  </a:lnTo>
                  <a:lnTo>
                    <a:pt x="24793" y="89"/>
                  </a:lnTo>
                  <a:lnTo>
                    <a:pt x="24749" y="45"/>
                  </a:lnTo>
                  <a:lnTo>
                    <a:pt x="24705"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 name="Google Shape;1589;p17"/>
            <p:cNvSpPr/>
            <p:nvPr/>
          </p:nvSpPr>
          <p:spPr>
            <a:xfrm>
              <a:off x="3615825" y="2072575"/>
              <a:ext cx="833750" cy="351075"/>
            </a:xfrm>
            <a:custGeom>
              <a:rect b="b" l="l" r="r" t="t"/>
              <a:pathLst>
                <a:path extrusionOk="0" h="14043" w="33350">
                  <a:moveTo>
                    <a:pt x="33086" y="1"/>
                  </a:moveTo>
                  <a:lnTo>
                    <a:pt x="33042" y="45"/>
                  </a:lnTo>
                  <a:lnTo>
                    <a:pt x="32252" y="1098"/>
                  </a:lnTo>
                  <a:lnTo>
                    <a:pt x="31243" y="1931"/>
                  </a:lnTo>
                  <a:lnTo>
                    <a:pt x="28084" y="3730"/>
                  </a:lnTo>
                  <a:lnTo>
                    <a:pt x="26855" y="4169"/>
                  </a:lnTo>
                  <a:lnTo>
                    <a:pt x="22028" y="3028"/>
                  </a:lnTo>
                  <a:lnTo>
                    <a:pt x="19088" y="1800"/>
                  </a:lnTo>
                  <a:lnTo>
                    <a:pt x="19044" y="1800"/>
                  </a:lnTo>
                  <a:lnTo>
                    <a:pt x="18123" y="1580"/>
                  </a:lnTo>
                  <a:lnTo>
                    <a:pt x="17991" y="1580"/>
                  </a:lnTo>
                  <a:lnTo>
                    <a:pt x="17947" y="1624"/>
                  </a:lnTo>
                  <a:lnTo>
                    <a:pt x="17903" y="1712"/>
                  </a:lnTo>
                  <a:lnTo>
                    <a:pt x="17333" y="4213"/>
                  </a:lnTo>
                  <a:lnTo>
                    <a:pt x="16982" y="7285"/>
                  </a:lnTo>
                  <a:lnTo>
                    <a:pt x="16236" y="12814"/>
                  </a:lnTo>
                  <a:lnTo>
                    <a:pt x="16192" y="13472"/>
                  </a:lnTo>
                  <a:lnTo>
                    <a:pt x="16017" y="13647"/>
                  </a:lnTo>
                  <a:lnTo>
                    <a:pt x="12155" y="12594"/>
                  </a:lnTo>
                  <a:lnTo>
                    <a:pt x="12111" y="12594"/>
                  </a:lnTo>
                  <a:lnTo>
                    <a:pt x="5749" y="12858"/>
                  </a:lnTo>
                  <a:lnTo>
                    <a:pt x="2633" y="12858"/>
                  </a:lnTo>
                  <a:lnTo>
                    <a:pt x="176" y="12638"/>
                  </a:lnTo>
                  <a:lnTo>
                    <a:pt x="132" y="12638"/>
                  </a:lnTo>
                  <a:lnTo>
                    <a:pt x="44" y="12682"/>
                  </a:lnTo>
                  <a:lnTo>
                    <a:pt x="0" y="12726"/>
                  </a:lnTo>
                  <a:lnTo>
                    <a:pt x="0" y="12814"/>
                  </a:lnTo>
                  <a:lnTo>
                    <a:pt x="0" y="12858"/>
                  </a:lnTo>
                  <a:lnTo>
                    <a:pt x="44" y="12945"/>
                  </a:lnTo>
                  <a:lnTo>
                    <a:pt x="88" y="12989"/>
                  </a:lnTo>
                  <a:lnTo>
                    <a:pt x="132" y="12989"/>
                  </a:lnTo>
                  <a:lnTo>
                    <a:pt x="2633" y="13209"/>
                  </a:lnTo>
                  <a:lnTo>
                    <a:pt x="5792" y="13209"/>
                  </a:lnTo>
                  <a:lnTo>
                    <a:pt x="12111" y="12945"/>
                  </a:lnTo>
                  <a:lnTo>
                    <a:pt x="16017" y="14042"/>
                  </a:lnTo>
                  <a:lnTo>
                    <a:pt x="16060" y="14042"/>
                  </a:lnTo>
                  <a:lnTo>
                    <a:pt x="16148" y="13998"/>
                  </a:lnTo>
                  <a:lnTo>
                    <a:pt x="16192" y="13955"/>
                  </a:lnTo>
                  <a:lnTo>
                    <a:pt x="16499" y="13647"/>
                  </a:lnTo>
                  <a:lnTo>
                    <a:pt x="16543" y="13560"/>
                  </a:lnTo>
                  <a:lnTo>
                    <a:pt x="16587" y="12858"/>
                  </a:lnTo>
                  <a:lnTo>
                    <a:pt x="17333" y="7329"/>
                  </a:lnTo>
                  <a:lnTo>
                    <a:pt x="17684" y="4301"/>
                  </a:lnTo>
                  <a:lnTo>
                    <a:pt x="18211" y="1975"/>
                  </a:lnTo>
                  <a:lnTo>
                    <a:pt x="18957" y="2151"/>
                  </a:lnTo>
                  <a:lnTo>
                    <a:pt x="21897" y="3379"/>
                  </a:lnTo>
                  <a:lnTo>
                    <a:pt x="21940" y="3379"/>
                  </a:lnTo>
                  <a:lnTo>
                    <a:pt x="26811" y="4520"/>
                  </a:lnTo>
                  <a:lnTo>
                    <a:pt x="26943" y="4476"/>
                  </a:lnTo>
                  <a:lnTo>
                    <a:pt x="28215" y="4038"/>
                  </a:lnTo>
                  <a:lnTo>
                    <a:pt x="28259" y="4038"/>
                  </a:lnTo>
                  <a:lnTo>
                    <a:pt x="31419" y="2195"/>
                  </a:lnTo>
                  <a:lnTo>
                    <a:pt x="31462" y="2195"/>
                  </a:lnTo>
                  <a:lnTo>
                    <a:pt x="32516" y="1361"/>
                  </a:lnTo>
                  <a:lnTo>
                    <a:pt x="32516" y="1317"/>
                  </a:lnTo>
                  <a:lnTo>
                    <a:pt x="33305" y="264"/>
                  </a:lnTo>
                  <a:lnTo>
                    <a:pt x="33349" y="220"/>
                  </a:lnTo>
                  <a:lnTo>
                    <a:pt x="33349" y="132"/>
                  </a:lnTo>
                  <a:lnTo>
                    <a:pt x="33305" y="88"/>
                  </a:lnTo>
                  <a:lnTo>
                    <a:pt x="33262" y="45"/>
                  </a:lnTo>
                  <a:lnTo>
                    <a:pt x="33218"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 name="Google Shape;1590;p17"/>
            <p:cNvSpPr/>
            <p:nvPr/>
          </p:nvSpPr>
          <p:spPr>
            <a:xfrm>
              <a:off x="3615825" y="642075"/>
              <a:ext cx="642875" cy="845825"/>
            </a:xfrm>
            <a:custGeom>
              <a:rect b="b" l="l" r="r" t="t"/>
              <a:pathLst>
                <a:path extrusionOk="0" h="33833" w="25715">
                  <a:moveTo>
                    <a:pt x="25495" y="1"/>
                  </a:moveTo>
                  <a:lnTo>
                    <a:pt x="24134" y="483"/>
                  </a:lnTo>
                  <a:lnTo>
                    <a:pt x="24091" y="483"/>
                  </a:lnTo>
                  <a:lnTo>
                    <a:pt x="22862" y="1229"/>
                  </a:lnTo>
                  <a:lnTo>
                    <a:pt x="20273" y="3028"/>
                  </a:lnTo>
                  <a:lnTo>
                    <a:pt x="16982" y="5530"/>
                  </a:lnTo>
                  <a:lnTo>
                    <a:pt x="16938" y="5573"/>
                  </a:lnTo>
                  <a:lnTo>
                    <a:pt x="16236" y="6451"/>
                  </a:lnTo>
                  <a:lnTo>
                    <a:pt x="16236" y="6495"/>
                  </a:lnTo>
                  <a:lnTo>
                    <a:pt x="15007" y="8645"/>
                  </a:lnTo>
                  <a:lnTo>
                    <a:pt x="13559" y="10839"/>
                  </a:lnTo>
                  <a:lnTo>
                    <a:pt x="9742" y="15490"/>
                  </a:lnTo>
                  <a:lnTo>
                    <a:pt x="8162" y="17509"/>
                  </a:lnTo>
                  <a:lnTo>
                    <a:pt x="5836" y="21019"/>
                  </a:lnTo>
                  <a:lnTo>
                    <a:pt x="5792" y="21063"/>
                  </a:lnTo>
                  <a:lnTo>
                    <a:pt x="4476" y="24267"/>
                  </a:lnTo>
                  <a:lnTo>
                    <a:pt x="2414" y="27645"/>
                  </a:lnTo>
                  <a:lnTo>
                    <a:pt x="1360" y="29927"/>
                  </a:lnTo>
                  <a:lnTo>
                    <a:pt x="0" y="33569"/>
                  </a:lnTo>
                  <a:lnTo>
                    <a:pt x="0" y="33657"/>
                  </a:lnTo>
                  <a:lnTo>
                    <a:pt x="0" y="33701"/>
                  </a:lnTo>
                  <a:lnTo>
                    <a:pt x="44" y="33789"/>
                  </a:lnTo>
                  <a:lnTo>
                    <a:pt x="88" y="33832"/>
                  </a:lnTo>
                  <a:lnTo>
                    <a:pt x="176" y="33832"/>
                  </a:lnTo>
                  <a:lnTo>
                    <a:pt x="263" y="33789"/>
                  </a:lnTo>
                  <a:lnTo>
                    <a:pt x="307" y="33701"/>
                  </a:lnTo>
                  <a:lnTo>
                    <a:pt x="1668" y="30103"/>
                  </a:lnTo>
                  <a:lnTo>
                    <a:pt x="2721" y="27821"/>
                  </a:lnTo>
                  <a:lnTo>
                    <a:pt x="4783" y="24442"/>
                  </a:lnTo>
                  <a:lnTo>
                    <a:pt x="4783" y="24398"/>
                  </a:lnTo>
                  <a:lnTo>
                    <a:pt x="6143" y="21195"/>
                  </a:lnTo>
                  <a:lnTo>
                    <a:pt x="8469" y="17728"/>
                  </a:lnTo>
                  <a:lnTo>
                    <a:pt x="10005" y="15710"/>
                  </a:lnTo>
                  <a:lnTo>
                    <a:pt x="13823" y="11015"/>
                  </a:lnTo>
                  <a:lnTo>
                    <a:pt x="15314" y="8821"/>
                  </a:lnTo>
                  <a:lnTo>
                    <a:pt x="16499" y="6671"/>
                  </a:lnTo>
                  <a:lnTo>
                    <a:pt x="17201" y="5793"/>
                  </a:lnTo>
                  <a:lnTo>
                    <a:pt x="20492" y="3292"/>
                  </a:lnTo>
                  <a:lnTo>
                    <a:pt x="23037" y="1537"/>
                  </a:lnTo>
                  <a:lnTo>
                    <a:pt x="24266" y="791"/>
                  </a:lnTo>
                  <a:lnTo>
                    <a:pt x="25626" y="352"/>
                  </a:lnTo>
                  <a:lnTo>
                    <a:pt x="25670" y="308"/>
                  </a:lnTo>
                  <a:lnTo>
                    <a:pt x="25714" y="264"/>
                  </a:lnTo>
                  <a:lnTo>
                    <a:pt x="25714" y="176"/>
                  </a:lnTo>
                  <a:lnTo>
                    <a:pt x="25714" y="132"/>
                  </a:lnTo>
                  <a:lnTo>
                    <a:pt x="25670" y="45"/>
                  </a:lnTo>
                  <a:lnTo>
                    <a:pt x="25626"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 name="Google Shape;1591;p17"/>
            <p:cNvSpPr/>
            <p:nvPr/>
          </p:nvSpPr>
          <p:spPr>
            <a:xfrm>
              <a:off x="3589500" y="2073675"/>
              <a:ext cx="884200" cy="377400"/>
            </a:xfrm>
            <a:custGeom>
              <a:rect b="b" l="l" r="r" t="t"/>
              <a:pathLst>
                <a:path extrusionOk="0" h="15096" w="35368">
                  <a:moveTo>
                    <a:pt x="35192" y="1"/>
                  </a:moveTo>
                  <a:lnTo>
                    <a:pt x="35104" y="44"/>
                  </a:lnTo>
                  <a:lnTo>
                    <a:pt x="35061" y="88"/>
                  </a:lnTo>
                  <a:lnTo>
                    <a:pt x="34315" y="1141"/>
                  </a:lnTo>
                  <a:lnTo>
                    <a:pt x="31901" y="2721"/>
                  </a:lnTo>
                  <a:lnTo>
                    <a:pt x="29137" y="4301"/>
                  </a:lnTo>
                  <a:lnTo>
                    <a:pt x="27733" y="4871"/>
                  </a:lnTo>
                  <a:lnTo>
                    <a:pt x="22379" y="3511"/>
                  </a:lnTo>
                  <a:lnTo>
                    <a:pt x="19966" y="2414"/>
                  </a:lnTo>
                  <a:lnTo>
                    <a:pt x="19834" y="2414"/>
                  </a:lnTo>
                  <a:lnTo>
                    <a:pt x="19790" y="2502"/>
                  </a:lnTo>
                  <a:lnTo>
                    <a:pt x="19746" y="2546"/>
                  </a:lnTo>
                  <a:lnTo>
                    <a:pt x="19264" y="5486"/>
                  </a:lnTo>
                  <a:lnTo>
                    <a:pt x="18737" y="8996"/>
                  </a:lnTo>
                  <a:lnTo>
                    <a:pt x="18342" y="12024"/>
                  </a:lnTo>
                  <a:lnTo>
                    <a:pt x="18079" y="13340"/>
                  </a:lnTo>
                  <a:lnTo>
                    <a:pt x="17508" y="14305"/>
                  </a:lnTo>
                  <a:lnTo>
                    <a:pt x="17026" y="14613"/>
                  </a:lnTo>
                  <a:lnTo>
                    <a:pt x="16367" y="14744"/>
                  </a:lnTo>
                  <a:lnTo>
                    <a:pt x="15578" y="14613"/>
                  </a:lnTo>
                  <a:lnTo>
                    <a:pt x="11979" y="13647"/>
                  </a:lnTo>
                  <a:lnTo>
                    <a:pt x="11936" y="13647"/>
                  </a:lnTo>
                  <a:lnTo>
                    <a:pt x="8996" y="13691"/>
                  </a:lnTo>
                  <a:lnTo>
                    <a:pt x="5529" y="13867"/>
                  </a:lnTo>
                  <a:lnTo>
                    <a:pt x="2808" y="13691"/>
                  </a:lnTo>
                  <a:lnTo>
                    <a:pt x="176" y="13296"/>
                  </a:lnTo>
                  <a:lnTo>
                    <a:pt x="132" y="13296"/>
                  </a:lnTo>
                  <a:lnTo>
                    <a:pt x="44" y="13340"/>
                  </a:lnTo>
                  <a:lnTo>
                    <a:pt x="0" y="13384"/>
                  </a:lnTo>
                  <a:lnTo>
                    <a:pt x="0" y="13472"/>
                  </a:lnTo>
                  <a:lnTo>
                    <a:pt x="0" y="13516"/>
                  </a:lnTo>
                  <a:lnTo>
                    <a:pt x="44" y="13603"/>
                  </a:lnTo>
                  <a:lnTo>
                    <a:pt x="88" y="13647"/>
                  </a:lnTo>
                  <a:lnTo>
                    <a:pt x="132" y="13647"/>
                  </a:lnTo>
                  <a:lnTo>
                    <a:pt x="2764" y="14042"/>
                  </a:lnTo>
                  <a:lnTo>
                    <a:pt x="5529" y="14174"/>
                  </a:lnTo>
                  <a:lnTo>
                    <a:pt x="8996" y="14042"/>
                  </a:lnTo>
                  <a:lnTo>
                    <a:pt x="11892" y="13998"/>
                  </a:lnTo>
                  <a:lnTo>
                    <a:pt x="15490" y="14964"/>
                  </a:lnTo>
                  <a:lnTo>
                    <a:pt x="16324" y="15095"/>
                  </a:lnTo>
                  <a:lnTo>
                    <a:pt x="16411" y="15095"/>
                  </a:lnTo>
                  <a:lnTo>
                    <a:pt x="17113" y="14964"/>
                  </a:lnTo>
                  <a:lnTo>
                    <a:pt x="17201" y="14920"/>
                  </a:lnTo>
                  <a:lnTo>
                    <a:pt x="17728" y="14569"/>
                  </a:lnTo>
                  <a:lnTo>
                    <a:pt x="17816" y="14525"/>
                  </a:lnTo>
                  <a:lnTo>
                    <a:pt x="18386" y="13472"/>
                  </a:lnTo>
                  <a:lnTo>
                    <a:pt x="18430" y="13428"/>
                  </a:lnTo>
                  <a:lnTo>
                    <a:pt x="18693" y="12068"/>
                  </a:lnTo>
                  <a:lnTo>
                    <a:pt x="19088" y="9040"/>
                  </a:lnTo>
                  <a:lnTo>
                    <a:pt x="19615" y="5529"/>
                  </a:lnTo>
                  <a:lnTo>
                    <a:pt x="20053" y="2853"/>
                  </a:lnTo>
                  <a:lnTo>
                    <a:pt x="22247" y="3862"/>
                  </a:lnTo>
                  <a:lnTo>
                    <a:pt x="22291" y="3862"/>
                  </a:lnTo>
                  <a:lnTo>
                    <a:pt x="27689" y="5222"/>
                  </a:lnTo>
                  <a:lnTo>
                    <a:pt x="27820" y="5222"/>
                  </a:lnTo>
                  <a:lnTo>
                    <a:pt x="29268" y="4608"/>
                  </a:lnTo>
                  <a:lnTo>
                    <a:pt x="32121" y="3028"/>
                  </a:lnTo>
                  <a:lnTo>
                    <a:pt x="34534" y="1405"/>
                  </a:lnTo>
                  <a:lnTo>
                    <a:pt x="34578" y="1361"/>
                  </a:lnTo>
                  <a:lnTo>
                    <a:pt x="35324" y="308"/>
                  </a:lnTo>
                  <a:lnTo>
                    <a:pt x="35368" y="220"/>
                  </a:lnTo>
                  <a:lnTo>
                    <a:pt x="35368" y="176"/>
                  </a:lnTo>
                  <a:lnTo>
                    <a:pt x="35368" y="88"/>
                  </a:lnTo>
                  <a:lnTo>
                    <a:pt x="35324" y="44"/>
                  </a:lnTo>
                  <a:lnTo>
                    <a:pt x="35236"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 name="Google Shape;1592;p17"/>
            <p:cNvSpPr/>
            <p:nvPr/>
          </p:nvSpPr>
          <p:spPr>
            <a:xfrm>
              <a:off x="3598275" y="630025"/>
              <a:ext cx="656025" cy="832650"/>
            </a:xfrm>
            <a:custGeom>
              <a:rect b="b" l="l" r="r" t="t"/>
              <a:pathLst>
                <a:path extrusionOk="0" h="33306" w="26241">
                  <a:moveTo>
                    <a:pt x="26021" y="0"/>
                  </a:moveTo>
                  <a:lnTo>
                    <a:pt x="25626" y="132"/>
                  </a:lnTo>
                  <a:lnTo>
                    <a:pt x="24090" y="263"/>
                  </a:lnTo>
                  <a:lnTo>
                    <a:pt x="24003" y="263"/>
                  </a:lnTo>
                  <a:lnTo>
                    <a:pt x="20141" y="2984"/>
                  </a:lnTo>
                  <a:lnTo>
                    <a:pt x="17377" y="5310"/>
                  </a:lnTo>
                  <a:lnTo>
                    <a:pt x="14832" y="7811"/>
                  </a:lnTo>
                  <a:lnTo>
                    <a:pt x="13691" y="9303"/>
                  </a:lnTo>
                  <a:lnTo>
                    <a:pt x="13647" y="9390"/>
                  </a:lnTo>
                  <a:lnTo>
                    <a:pt x="13384" y="10619"/>
                  </a:lnTo>
                  <a:lnTo>
                    <a:pt x="11672" y="12725"/>
                  </a:lnTo>
                  <a:lnTo>
                    <a:pt x="10839" y="13735"/>
                  </a:lnTo>
                  <a:lnTo>
                    <a:pt x="9961" y="14744"/>
                  </a:lnTo>
                  <a:lnTo>
                    <a:pt x="9127" y="15841"/>
                  </a:lnTo>
                  <a:lnTo>
                    <a:pt x="8293" y="17026"/>
                  </a:lnTo>
                  <a:lnTo>
                    <a:pt x="7460" y="18210"/>
                  </a:lnTo>
                  <a:lnTo>
                    <a:pt x="6626" y="19483"/>
                  </a:lnTo>
                  <a:lnTo>
                    <a:pt x="5836" y="20755"/>
                  </a:lnTo>
                  <a:lnTo>
                    <a:pt x="5090" y="22072"/>
                  </a:lnTo>
                  <a:lnTo>
                    <a:pt x="4344" y="23388"/>
                  </a:lnTo>
                  <a:lnTo>
                    <a:pt x="3598" y="24749"/>
                  </a:lnTo>
                  <a:lnTo>
                    <a:pt x="2896" y="26153"/>
                  </a:lnTo>
                  <a:lnTo>
                    <a:pt x="2238" y="27513"/>
                  </a:lnTo>
                  <a:lnTo>
                    <a:pt x="1624" y="28917"/>
                  </a:lnTo>
                  <a:lnTo>
                    <a:pt x="1053" y="30321"/>
                  </a:lnTo>
                  <a:lnTo>
                    <a:pt x="483" y="31682"/>
                  </a:lnTo>
                  <a:lnTo>
                    <a:pt x="0" y="33086"/>
                  </a:lnTo>
                  <a:lnTo>
                    <a:pt x="0" y="33130"/>
                  </a:lnTo>
                  <a:lnTo>
                    <a:pt x="0" y="33217"/>
                  </a:lnTo>
                  <a:lnTo>
                    <a:pt x="44" y="33261"/>
                  </a:lnTo>
                  <a:lnTo>
                    <a:pt x="132" y="33305"/>
                  </a:lnTo>
                  <a:lnTo>
                    <a:pt x="176" y="33305"/>
                  </a:lnTo>
                  <a:lnTo>
                    <a:pt x="263" y="33261"/>
                  </a:lnTo>
                  <a:lnTo>
                    <a:pt x="351" y="33217"/>
                  </a:lnTo>
                  <a:lnTo>
                    <a:pt x="834" y="31813"/>
                  </a:lnTo>
                  <a:lnTo>
                    <a:pt x="1360" y="30453"/>
                  </a:lnTo>
                  <a:lnTo>
                    <a:pt x="1931" y="29049"/>
                  </a:lnTo>
                  <a:lnTo>
                    <a:pt x="2589" y="27688"/>
                  </a:lnTo>
                  <a:lnTo>
                    <a:pt x="3247" y="26284"/>
                  </a:lnTo>
                  <a:lnTo>
                    <a:pt x="3905" y="24924"/>
                  </a:lnTo>
                  <a:lnTo>
                    <a:pt x="4651" y="23564"/>
                  </a:lnTo>
                  <a:lnTo>
                    <a:pt x="5397" y="22247"/>
                  </a:lnTo>
                  <a:lnTo>
                    <a:pt x="6143" y="20931"/>
                  </a:lnTo>
                  <a:lnTo>
                    <a:pt x="6933" y="19658"/>
                  </a:lnTo>
                  <a:lnTo>
                    <a:pt x="7767" y="18430"/>
                  </a:lnTo>
                  <a:lnTo>
                    <a:pt x="8557" y="17201"/>
                  </a:lnTo>
                  <a:lnTo>
                    <a:pt x="9390" y="16060"/>
                  </a:lnTo>
                  <a:lnTo>
                    <a:pt x="10268" y="14963"/>
                  </a:lnTo>
                  <a:lnTo>
                    <a:pt x="11102" y="13954"/>
                  </a:lnTo>
                  <a:lnTo>
                    <a:pt x="11936" y="12945"/>
                  </a:lnTo>
                  <a:lnTo>
                    <a:pt x="13691" y="10795"/>
                  </a:lnTo>
                  <a:lnTo>
                    <a:pt x="13735" y="10751"/>
                  </a:lnTo>
                  <a:lnTo>
                    <a:pt x="13998" y="9478"/>
                  </a:lnTo>
                  <a:lnTo>
                    <a:pt x="15095" y="8030"/>
                  </a:lnTo>
                  <a:lnTo>
                    <a:pt x="17596" y="5573"/>
                  </a:lnTo>
                  <a:lnTo>
                    <a:pt x="20361" y="3291"/>
                  </a:lnTo>
                  <a:lnTo>
                    <a:pt x="24134" y="614"/>
                  </a:lnTo>
                  <a:lnTo>
                    <a:pt x="25670" y="483"/>
                  </a:lnTo>
                  <a:lnTo>
                    <a:pt x="26109" y="351"/>
                  </a:lnTo>
                  <a:lnTo>
                    <a:pt x="26153" y="307"/>
                  </a:lnTo>
                  <a:lnTo>
                    <a:pt x="26197" y="263"/>
                  </a:lnTo>
                  <a:lnTo>
                    <a:pt x="26241" y="176"/>
                  </a:lnTo>
                  <a:lnTo>
                    <a:pt x="26241" y="132"/>
                  </a:lnTo>
                  <a:lnTo>
                    <a:pt x="26197" y="88"/>
                  </a:lnTo>
                  <a:lnTo>
                    <a:pt x="26153" y="44"/>
                  </a:lnTo>
                  <a:lnTo>
                    <a:pt x="26065"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 name="Google Shape;1593;p17"/>
            <p:cNvSpPr/>
            <p:nvPr/>
          </p:nvSpPr>
          <p:spPr>
            <a:xfrm>
              <a:off x="3611425" y="1686425"/>
              <a:ext cx="2121650" cy="846925"/>
            </a:xfrm>
            <a:custGeom>
              <a:rect b="b" l="l" r="r" t="t"/>
              <a:pathLst>
                <a:path extrusionOk="0" h="33877" w="84866">
                  <a:moveTo>
                    <a:pt x="80478" y="1"/>
                  </a:moveTo>
                  <a:lnTo>
                    <a:pt x="76923" y="483"/>
                  </a:lnTo>
                  <a:lnTo>
                    <a:pt x="73632" y="834"/>
                  </a:lnTo>
                  <a:lnTo>
                    <a:pt x="70824" y="1098"/>
                  </a:lnTo>
                  <a:lnTo>
                    <a:pt x="68849" y="1405"/>
                  </a:lnTo>
                  <a:lnTo>
                    <a:pt x="68805" y="1405"/>
                  </a:lnTo>
                  <a:lnTo>
                    <a:pt x="67533" y="1888"/>
                  </a:lnTo>
                  <a:lnTo>
                    <a:pt x="67489" y="1931"/>
                  </a:lnTo>
                  <a:lnTo>
                    <a:pt x="65558" y="3731"/>
                  </a:lnTo>
                  <a:lnTo>
                    <a:pt x="63145" y="5266"/>
                  </a:lnTo>
                  <a:lnTo>
                    <a:pt x="59239" y="6934"/>
                  </a:lnTo>
                  <a:lnTo>
                    <a:pt x="54939" y="8514"/>
                  </a:lnTo>
                  <a:lnTo>
                    <a:pt x="51824" y="9611"/>
                  </a:lnTo>
                  <a:lnTo>
                    <a:pt x="48752" y="10269"/>
                  </a:lnTo>
                  <a:lnTo>
                    <a:pt x="48708" y="10313"/>
                  </a:lnTo>
                  <a:lnTo>
                    <a:pt x="41292" y="13999"/>
                  </a:lnTo>
                  <a:lnTo>
                    <a:pt x="41248" y="14042"/>
                  </a:lnTo>
                  <a:lnTo>
                    <a:pt x="37475" y="16456"/>
                  </a:lnTo>
                  <a:lnTo>
                    <a:pt x="35105" y="17816"/>
                  </a:lnTo>
                  <a:lnTo>
                    <a:pt x="32999" y="18387"/>
                  </a:lnTo>
                  <a:lnTo>
                    <a:pt x="32955" y="18387"/>
                  </a:lnTo>
                  <a:lnTo>
                    <a:pt x="29181" y="20537"/>
                  </a:lnTo>
                  <a:lnTo>
                    <a:pt x="26987" y="21722"/>
                  </a:lnTo>
                  <a:lnTo>
                    <a:pt x="26153" y="21853"/>
                  </a:lnTo>
                  <a:lnTo>
                    <a:pt x="23170" y="21063"/>
                  </a:lnTo>
                  <a:lnTo>
                    <a:pt x="21634" y="20756"/>
                  </a:lnTo>
                  <a:lnTo>
                    <a:pt x="21546" y="20800"/>
                  </a:lnTo>
                  <a:lnTo>
                    <a:pt x="20888" y="21107"/>
                  </a:lnTo>
                  <a:lnTo>
                    <a:pt x="20800" y="21151"/>
                  </a:lnTo>
                  <a:lnTo>
                    <a:pt x="20273" y="21941"/>
                  </a:lnTo>
                  <a:lnTo>
                    <a:pt x="20273" y="21985"/>
                  </a:lnTo>
                  <a:lnTo>
                    <a:pt x="19747" y="24047"/>
                  </a:lnTo>
                  <a:lnTo>
                    <a:pt x="19747" y="24091"/>
                  </a:lnTo>
                  <a:lnTo>
                    <a:pt x="19308" y="27382"/>
                  </a:lnTo>
                  <a:lnTo>
                    <a:pt x="18430" y="30234"/>
                  </a:lnTo>
                  <a:lnTo>
                    <a:pt x="18036" y="32955"/>
                  </a:lnTo>
                  <a:lnTo>
                    <a:pt x="17816" y="33438"/>
                  </a:lnTo>
                  <a:lnTo>
                    <a:pt x="17553" y="33525"/>
                  </a:lnTo>
                  <a:lnTo>
                    <a:pt x="14788" y="32955"/>
                  </a:lnTo>
                  <a:lnTo>
                    <a:pt x="11848" y="32121"/>
                  </a:lnTo>
                  <a:lnTo>
                    <a:pt x="9172" y="31419"/>
                  </a:lnTo>
                  <a:lnTo>
                    <a:pt x="9128" y="31419"/>
                  </a:lnTo>
                  <a:lnTo>
                    <a:pt x="6144" y="31331"/>
                  </a:lnTo>
                  <a:lnTo>
                    <a:pt x="2897" y="31068"/>
                  </a:lnTo>
                  <a:lnTo>
                    <a:pt x="220" y="30629"/>
                  </a:lnTo>
                  <a:lnTo>
                    <a:pt x="132" y="30629"/>
                  </a:lnTo>
                  <a:lnTo>
                    <a:pt x="88" y="30673"/>
                  </a:lnTo>
                  <a:lnTo>
                    <a:pt x="45" y="30717"/>
                  </a:lnTo>
                  <a:lnTo>
                    <a:pt x="1" y="30761"/>
                  </a:lnTo>
                  <a:lnTo>
                    <a:pt x="1" y="30849"/>
                  </a:lnTo>
                  <a:lnTo>
                    <a:pt x="45" y="30893"/>
                  </a:lnTo>
                  <a:lnTo>
                    <a:pt x="88" y="30980"/>
                  </a:lnTo>
                  <a:lnTo>
                    <a:pt x="132" y="30980"/>
                  </a:lnTo>
                  <a:lnTo>
                    <a:pt x="2853" y="31419"/>
                  </a:lnTo>
                  <a:lnTo>
                    <a:pt x="6144" y="31682"/>
                  </a:lnTo>
                  <a:lnTo>
                    <a:pt x="9128" y="31770"/>
                  </a:lnTo>
                  <a:lnTo>
                    <a:pt x="11761" y="32472"/>
                  </a:lnTo>
                  <a:lnTo>
                    <a:pt x="14701" y="33306"/>
                  </a:lnTo>
                  <a:lnTo>
                    <a:pt x="17553" y="33876"/>
                  </a:lnTo>
                  <a:lnTo>
                    <a:pt x="17641" y="33876"/>
                  </a:lnTo>
                  <a:lnTo>
                    <a:pt x="18036" y="33701"/>
                  </a:lnTo>
                  <a:lnTo>
                    <a:pt x="18123" y="33613"/>
                  </a:lnTo>
                  <a:lnTo>
                    <a:pt x="18387" y="33043"/>
                  </a:lnTo>
                  <a:lnTo>
                    <a:pt x="18387" y="32999"/>
                  </a:lnTo>
                  <a:lnTo>
                    <a:pt x="18781" y="30322"/>
                  </a:lnTo>
                  <a:lnTo>
                    <a:pt x="19659" y="27470"/>
                  </a:lnTo>
                  <a:lnTo>
                    <a:pt x="20098" y="24135"/>
                  </a:lnTo>
                  <a:lnTo>
                    <a:pt x="20624" y="22116"/>
                  </a:lnTo>
                  <a:lnTo>
                    <a:pt x="21063" y="21414"/>
                  </a:lnTo>
                  <a:lnTo>
                    <a:pt x="21634" y="21107"/>
                  </a:lnTo>
                  <a:lnTo>
                    <a:pt x="23082" y="21414"/>
                  </a:lnTo>
                  <a:lnTo>
                    <a:pt x="26110" y="22204"/>
                  </a:lnTo>
                  <a:lnTo>
                    <a:pt x="26197" y="22204"/>
                  </a:lnTo>
                  <a:lnTo>
                    <a:pt x="27031" y="22073"/>
                  </a:lnTo>
                  <a:lnTo>
                    <a:pt x="27119" y="22029"/>
                  </a:lnTo>
                  <a:lnTo>
                    <a:pt x="29357" y="20844"/>
                  </a:lnTo>
                  <a:lnTo>
                    <a:pt x="33130" y="18738"/>
                  </a:lnTo>
                  <a:lnTo>
                    <a:pt x="35193" y="18123"/>
                  </a:lnTo>
                  <a:lnTo>
                    <a:pt x="35237" y="18123"/>
                  </a:lnTo>
                  <a:lnTo>
                    <a:pt x="37650" y="16763"/>
                  </a:lnTo>
                  <a:lnTo>
                    <a:pt x="41424" y="14306"/>
                  </a:lnTo>
                  <a:lnTo>
                    <a:pt x="48840" y="10620"/>
                  </a:lnTo>
                  <a:lnTo>
                    <a:pt x="51911" y="9918"/>
                  </a:lnTo>
                  <a:lnTo>
                    <a:pt x="55071" y="8821"/>
                  </a:lnTo>
                  <a:lnTo>
                    <a:pt x="59371" y="7241"/>
                  </a:lnTo>
                  <a:lnTo>
                    <a:pt x="63276" y="5574"/>
                  </a:lnTo>
                  <a:lnTo>
                    <a:pt x="63320" y="5574"/>
                  </a:lnTo>
                  <a:lnTo>
                    <a:pt x="65778" y="4038"/>
                  </a:lnTo>
                  <a:lnTo>
                    <a:pt x="65778" y="3994"/>
                  </a:lnTo>
                  <a:lnTo>
                    <a:pt x="67708" y="2195"/>
                  </a:lnTo>
                  <a:lnTo>
                    <a:pt x="68893" y="1756"/>
                  </a:lnTo>
                  <a:lnTo>
                    <a:pt x="70868" y="1405"/>
                  </a:lnTo>
                  <a:lnTo>
                    <a:pt x="73676" y="1186"/>
                  </a:lnTo>
                  <a:lnTo>
                    <a:pt x="76967" y="834"/>
                  </a:lnTo>
                  <a:lnTo>
                    <a:pt x="80478" y="352"/>
                  </a:lnTo>
                  <a:lnTo>
                    <a:pt x="81882" y="571"/>
                  </a:lnTo>
                  <a:lnTo>
                    <a:pt x="82233" y="834"/>
                  </a:lnTo>
                  <a:lnTo>
                    <a:pt x="82672" y="2458"/>
                  </a:lnTo>
                  <a:lnTo>
                    <a:pt x="83461" y="6144"/>
                  </a:lnTo>
                  <a:lnTo>
                    <a:pt x="84558" y="11059"/>
                  </a:lnTo>
                  <a:lnTo>
                    <a:pt x="84558" y="11146"/>
                  </a:lnTo>
                  <a:lnTo>
                    <a:pt x="84602" y="11190"/>
                  </a:lnTo>
                  <a:lnTo>
                    <a:pt x="84822" y="11190"/>
                  </a:lnTo>
                  <a:lnTo>
                    <a:pt x="84866" y="11146"/>
                  </a:lnTo>
                  <a:lnTo>
                    <a:pt x="84866" y="11059"/>
                  </a:lnTo>
                  <a:lnTo>
                    <a:pt x="84866" y="11015"/>
                  </a:lnTo>
                  <a:lnTo>
                    <a:pt x="83812" y="6056"/>
                  </a:lnTo>
                  <a:lnTo>
                    <a:pt x="82979" y="2370"/>
                  </a:lnTo>
                  <a:lnTo>
                    <a:pt x="82540" y="703"/>
                  </a:lnTo>
                  <a:lnTo>
                    <a:pt x="82496" y="615"/>
                  </a:lnTo>
                  <a:lnTo>
                    <a:pt x="82101" y="264"/>
                  </a:lnTo>
                  <a:lnTo>
                    <a:pt x="82013" y="220"/>
                  </a:lnTo>
                  <a:lnTo>
                    <a:pt x="80521"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 name="Google Shape;1594;p17"/>
            <p:cNvSpPr/>
            <p:nvPr/>
          </p:nvSpPr>
          <p:spPr>
            <a:xfrm>
              <a:off x="3555475" y="722150"/>
              <a:ext cx="443225" cy="703225"/>
            </a:xfrm>
            <a:custGeom>
              <a:rect b="b" l="l" r="r" t="t"/>
              <a:pathLst>
                <a:path extrusionOk="0" h="28129" w="17729">
                  <a:moveTo>
                    <a:pt x="17509" y="1"/>
                  </a:moveTo>
                  <a:lnTo>
                    <a:pt x="17465" y="45"/>
                  </a:lnTo>
                  <a:lnTo>
                    <a:pt x="14174" y="3248"/>
                  </a:lnTo>
                  <a:lnTo>
                    <a:pt x="14130" y="3248"/>
                  </a:lnTo>
                  <a:lnTo>
                    <a:pt x="9742" y="10225"/>
                  </a:lnTo>
                  <a:lnTo>
                    <a:pt x="7680" y="13121"/>
                  </a:lnTo>
                  <a:lnTo>
                    <a:pt x="7636" y="13121"/>
                  </a:lnTo>
                  <a:lnTo>
                    <a:pt x="6363" y="15710"/>
                  </a:lnTo>
                  <a:lnTo>
                    <a:pt x="4608" y="18913"/>
                  </a:lnTo>
                  <a:lnTo>
                    <a:pt x="3028" y="22073"/>
                  </a:lnTo>
                  <a:lnTo>
                    <a:pt x="1361" y="24969"/>
                  </a:lnTo>
                  <a:lnTo>
                    <a:pt x="1" y="27909"/>
                  </a:lnTo>
                  <a:lnTo>
                    <a:pt x="1" y="27953"/>
                  </a:lnTo>
                  <a:lnTo>
                    <a:pt x="1" y="28040"/>
                  </a:lnTo>
                  <a:lnTo>
                    <a:pt x="45" y="28084"/>
                  </a:lnTo>
                  <a:lnTo>
                    <a:pt x="88" y="28128"/>
                  </a:lnTo>
                  <a:lnTo>
                    <a:pt x="264" y="28128"/>
                  </a:lnTo>
                  <a:lnTo>
                    <a:pt x="352" y="28040"/>
                  </a:lnTo>
                  <a:lnTo>
                    <a:pt x="1668" y="25144"/>
                  </a:lnTo>
                  <a:lnTo>
                    <a:pt x="3336" y="22204"/>
                  </a:lnTo>
                  <a:lnTo>
                    <a:pt x="4915" y="19089"/>
                  </a:lnTo>
                  <a:lnTo>
                    <a:pt x="6671" y="15886"/>
                  </a:lnTo>
                  <a:lnTo>
                    <a:pt x="7943" y="13297"/>
                  </a:lnTo>
                  <a:lnTo>
                    <a:pt x="10005" y="10401"/>
                  </a:lnTo>
                  <a:lnTo>
                    <a:pt x="14437" y="3468"/>
                  </a:lnTo>
                  <a:lnTo>
                    <a:pt x="17685" y="308"/>
                  </a:lnTo>
                  <a:lnTo>
                    <a:pt x="17728" y="264"/>
                  </a:lnTo>
                  <a:lnTo>
                    <a:pt x="17728" y="176"/>
                  </a:lnTo>
                  <a:lnTo>
                    <a:pt x="17728" y="133"/>
                  </a:lnTo>
                  <a:lnTo>
                    <a:pt x="17685" y="45"/>
                  </a:lnTo>
                  <a:lnTo>
                    <a:pt x="17641"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 name="Google Shape;1595;p17"/>
            <p:cNvSpPr/>
            <p:nvPr/>
          </p:nvSpPr>
          <p:spPr>
            <a:xfrm>
              <a:off x="3597175" y="1741275"/>
              <a:ext cx="2098600" cy="818400"/>
            </a:xfrm>
            <a:custGeom>
              <a:rect b="b" l="l" r="r" t="t"/>
              <a:pathLst>
                <a:path extrusionOk="0" h="32736" w="83944">
                  <a:moveTo>
                    <a:pt x="77976" y="1"/>
                  </a:moveTo>
                  <a:lnTo>
                    <a:pt x="74773" y="264"/>
                  </a:lnTo>
                  <a:lnTo>
                    <a:pt x="72052" y="571"/>
                  </a:lnTo>
                  <a:lnTo>
                    <a:pt x="70121" y="1054"/>
                  </a:lnTo>
                  <a:lnTo>
                    <a:pt x="70077" y="1054"/>
                  </a:lnTo>
                  <a:lnTo>
                    <a:pt x="69068" y="1537"/>
                  </a:lnTo>
                  <a:lnTo>
                    <a:pt x="69024" y="1537"/>
                  </a:lnTo>
                  <a:lnTo>
                    <a:pt x="66742" y="3599"/>
                  </a:lnTo>
                  <a:lnTo>
                    <a:pt x="63934" y="5003"/>
                  </a:lnTo>
                  <a:lnTo>
                    <a:pt x="59371" y="6671"/>
                  </a:lnTo>
                  <a:lnTo>
                    <a:pt x="54719" y="8338"/>
                  </a:lnTo>
                  <a:lnTo>
                    <a:pt x="52306" y="9172"/>
                  </a:lnTo>
                  <a:lnTo>
                    <a:pt x="49410" y="9654"/>
                  </a:lnTo>
                  <a:lnTo>
                    <a:pt x="49322" y="9654"/>
                  </a:lnTo>
                  <a:lnTo>
                    <a:pt x="43486" y="12682"/>
                  </a:lnTo>
                  <a:lnTo>
                    <a:pt x="40283" y="14569"/>
                  </a:lnTo>
                  <a:lnTo>
                    <a:pt x="37430" y="16236"/>
                  </a:lnTo>
                  <a:lnTo>
                    <a:pt x="36202" y="16675"/>
                  </a:lnTo>
                  <a:lnTo>
                    <a:pt x="33174" y="17334"/>
                  </a:lnTo>
                  <a:lnTo>
                    <a:pt x="33130" y="17377"/>
                  </a:lnTo>
                  <a:lnTo>
                    <a:pt x="30453" y="18562"/>
                  </a:lnTo>
                  <a:lnTo>
                    <a:pt x="27996" y="19922"/>
                  </a:lnTo>
                  <a:lnTo>
                    <a:pt x="26899" y="20449"/>
                  </a:lnTo>
                  <a:lnTo>
                    <a:pt x="23696" y="19615"/>
                  </a:lnTo>
                  <a:lnTo>
                    <a:pt x="22599" y="19440"/>
                  </a:lnTo>
                  <a:lnTo>
                    <a:pt x="22467" y="19440"/>
                  </a:lnTo>
                  <a:lnTo>
                    <a:pt x="22028" y="19659"/>
                  </a:lnTo>
                  <a:lnTo>
                    <a:pt x="21940" y="19703"/>
                  </a:lnTo>
                  <a:lnTo>
                    <a:pt x="21633" y="20186"/>
                  </a:lnTo>
                  <a:lnTo>
                    <a:pt x="21589" y="20273"/>
                  </a:lnTo>
                  <a:lnTo>
                    <a:pt x="20712" y="25539"/>
                  </a:lnTo>
                  <a:lnTo>
                    <a:pt x="20010" y="28040"/>
                  </a:lnTo>
                  <a:lnTo>
                    <a:pt x="20010" y="28084"/>
                  </a:lnTo>
                  <a:lnTo>
                    <a:pt x="19571" y="31419"/>
                  </a:lnTo>
                  <a:lnTo>
                    <a:pt x="19176" y="32077"/>
                  </a:lnTo>
                  <a:lnTo>
                    <a:pt x="18123" y="32384"/>
                  </a:lnTo>
                  <a:lnTo>
                    <a:pt x="16236" y="32253"/>
                  </a:lnTo>
                  <a:lnTo>
                    <a:pt x="11848" y="31200"/>
                  </a:lnTo>
                  <a:lnTo>
                    <a:pt x="9303" y="30498"/>
                  </a:lnTo>
                  <a:lnTo>
                    <a:pt x="9303" y="30454"/>
                  </a:lnTo>
                  <a:lnTo>
                    <a:pt x="6319" y="30147"/>
                  </a:lnTo>
                  <a:lnTo>
                    <a:pt x="2282" y="29576"/>
                  </a:lnTo>
                  <a:lnTo>
                    <a:pt x="220" y="29225"/>
                  </a:lnTo>
                  <a:lnTo>
                    <a:pt x="132" y="29225"/>
                  </a:lnTo>
                  <a:lnTo>
                    <a:pt x="88" y="29269"/>
                  </a:lnTo>
                  <a:lnTo>
                    <a:pt x="44" y="29313"/>
                  </a:lnTo>
                  <a:lnTo>
                    <a:pt x="0" y="29357"/>
                  </a:lnTo>
                  <a:lnTo>
                    <a:pt x="0" y="29444"/>
                  </a:lnTo>
                  <a:lnTo>
                    <a:pt x="44" y="29488"/>
                  </a:lnTo>
                  <a:lnTo>
                    <a:pt x="88" y="29532"/>
                  </a:lnTo>
                  <a:lnTo>
                    <a:pt x="132" y="29576"/>
                  </a:lnTo>
                  <a:lnTo>
                    <a:pt x="2238" y="29883"/>
                  </a:lnTo>
                  <a:lnTo>
                    <a:pt x="6275" y="30498"/>
                  </a:lnTo>
                  <a:lnTo>
                    <a:pt x="9259" y="30805"/>
                  </a:lnTo>
                  <a:lnTo>
                    <a:pt x="11760" y="31507"/>
                  </a:lnTo>
                  <a:lnTo>
                    <a:pt x="16148" y="32604"/>
                  </a:lnTo>
                  <a:lnTo>
                    <a:pt x="16192" y="32604"/>
                  </a:lnTo>
                  <a:lnTo>
                    <a:pt x="18167" y="32735"/>
                  </a:lnTo>
                  <a:lnTo>
                    <a:pt x="18211" y="32735"/>
                  </a:lnTo>
                  <a:lnTo>
                    <a:pt x="19308" y="32384"/>
                  </a:lnTo>
                  <a:lnTo>
                    <a:pt x="19395" y="32341"/>
                  </a:lnTo>
                  <a:lnTo>
                    <a:pt x="19878" y="31595"/>
                  </a:lnTo>
                  <a:lnTo>
                    <a:pt x="19922" y="31507"/>
                  </a:lnTo>
                  <a:lnTo>
                    <a:pt x="20317" y="28128"/>
                  </a:lnTo>
                  <a:lnTo>
                    <a:pt x="21063" y="25627"/>
                  </a:lnTo>
                  <a:lnTo>
                    <a:pt x="21940" y="20361"/>
                  </a:lnTo>
                  <a:lnTo>
                    <a:pt x="22204" y="19922"/>
                  </a:lnTo>
                  <a:lnTo>
                    <a:pt x="22555" y="19791"/>
                  </a:lnTo>
                  <a:lnTo>
                    <a:pt x="23608" y="19966"/>
                  </a:lnTo>
                  <a:lnTo>
                    <a:pt x="26899" y="20800"/>
                  </a:lnTo>
                  <a:lnTo>
                    <a:pt x="26987" y="20756"/>
                  </a:lnTo>
                  <a:lnTo>
                    <a:pt x="28171" y="20230"/>
                  </a:lnTo>
                  <a:lnTo>
                    <a:pt x="30629" y="18869"/>
                  </a:lnTo>
                  <a:lnTo>
                    <a:pt x="33262" y="17685"/>
                  </a:lnTo>
                  <a:lnTo>
                    <a:pt x="36289" y="17026"/>
                  </a:lnTo>
                  <a:lnTo>
                    <a:pt x="37562" y="16544"/>
                  </a:lnTo>
                  <a:lnTo>
                    <a:pt x="37606" y="16544"/>
                  </a:lnTo>
                  <a:lnTo>
                    <a:pt x="40458" y="14876"/>
                  </a:lnTo>
                  <a:lnTo>
                    <a:pt x="43661" y="12989"/>
                  </a:lnTo>
                  <a:lnTo>
                    <a:pt x="49454" y="10005"/>
                  </a:lnTo>
                  <a:lnTo>
                    <a:pt x="52350" y="9523"/>
                  </a:lnTo>
                  <a:lnTo>
                    <a:pt x="52394" y="9523"/>
                  </a:lnTo>
                  <a:lnTo>
                    <a:pt x="54851" y="8689"/>
                  </a:lnTo>
                  <a:lnTo>
                    <a:pt x="59502" y="7022"/>
                  </a:lnTo>
                  <a:lnTo>
                    <a:pt x="64066" y="5310"/>
                  </a:lnTo>
                  <a:lnTo>
                    <a:pt x="66918" y="3906"/>
                  </a:lnTo>
                  <a:lnTo>
                    <a:pt x="66962" y="3906"/>
                  </a:lnTo>
                  <a:lnTo>
                    <a:pt x="69200" y="1844"/>
                  </a:lnTo>
                  <a:lnTo>
                    <a:pt x="70209" y="1405"/>
                  </a:lnTo>
                  <a:lnTo>
                    <a:pt x="72140" y="922"/>
                  </a:lnTo>
                  <a:lnTo>
                    <a:pt x="74773" y="571"/>
                  </a:lnTo>
                  <a:lnTo>
                    <a:pt x="78020" y="352"/>
                  </a:lnTo>
                  <a:lnTo>
                    <a:pt x="79556" y="571"/>
                  </a:lnTo>
                  <a:lnTo>
                    <a:pt x="80828" y="1537"/>
                  </a:lnTo>
                  <a:lnTo>
                    <a:pt x="81837" y="3423"/>
                  </a:lnTo>
                  <a:lnTo>
                    <a:pt x="82583" y="5925"/>
                  </a:lnTo>
                  <a:lnTo>
                    <a:pt x="83505" y="10795"/>
                  </a:lnTo>
                  <a:lnTo>
                    <a:pt x="83593" y="11410"/>
                  </a:lnTo>
                  <a:lnTo>
                    <a:pt x="83636" y="11454"/>
                  </a:lnTo>
                  <a:lnTo>
                    <a:pt x="83680" y="11497"/>
                  </a:lnTo>
                  <a:lnTo>
                    <a:pt x="83768" y="11541"/>
                  </a:lnTo>
                  <a:lnTo>
                    <a:pt x="83812" y="11541"/>
                  </a:lnTo>
                  <a:lnTo>
                    <a:pt x="83900" y="11497"/>
                  </a:lnTo>
                  <a:lnTo>
                    <a:pt x="83944" y="11454"/>
                  </a:lnTo>
                  <a:lnTo>
                    <a:pt x="83944" y="11410"/>
                  </a:lnTo>
                  <a:lnTo>
                    <a:pt x="83944" y="11322"/>
                  </a:lnTo>
                  <a:lnTo>
                    <a:pt x="83856" y="10708"/>
                  </a:lnTo>
                  <a:lnTo>
                    <a:pt x="82891" y="5837"/>
                  </a:lnTo>
                  <a:lnTo>
                    <a:pt x="82145" y="3292"/>
                  </a:lnTo>
                  <a:lnTo>
                    <a:pt x="82145" y="3248"/>
                  </a:lnTo>
                  <a:lnTo>
                    <a:pt x="81135" y="1317"/>
                  </a:lnTo>
                  <a:lnTo>
                    <a:pt x="81091" y="1273"/>
                  </a:lnTo>
                  <a:lnTo>
                    <a:pt x="79731" y="264"/>
                  </a:lnTo>
                  <a:lnTo>
                    <a:pt x="79643" y="220"/>
                  </a:lnTo>
                  <a:lnTo>
                    <a:pt x="78020"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 name="Google Shape;1596;p17"/>
            <p:cNvSpPr/>
            <p:nvPr/>
          </p:nvSpPr>
          <p:spPr>
            <a:xfrm>
              <a:off x="3524775" y="759450"/>
              <a:ext cx="388350" cy="654950"/>
            </a:xfrm>
            <a:custGeom>
              <a:rect b="b" l="l" r="r" t="t"/>
              <a:pathLst>
                <a:path extrusionOk="0" h="26198" w="15534">
                  <a:moveTo>
                    <a:pt x="15358" y="1"/>
                  </a:moveTo>
                  <a:lnTo>
                    <a:pt x="15270" y="45"/>
                  </a:lnTo>
                  <a:lnTo>
                    <a:pt x="15227" y="89"/>
                  </a:lnTo>
                  <a:lnTo>
                    <a:pt x="11672" y="5442"/>
                  </a:lnTo>
                  <a:lnTo>
                    <a:pt x="10005" y="8250"/>
                  </a:lnTo>
                  <a:lnTo>
                    <a:pt x="7899" y="11278"/>
                  </a:lnTo>
                  <a:lnTo>
                    <a:pt x="7855" y="11278"/>
                  </a:lnTo>
                  <a:lnTo>
                    <a:pt x="6407" y="14613"/>
                  </a:lnTo>
                  <a:lnTo>
                    <a:pt x="4871" y="17685"/>
                  </a:lnTo>
                  <a:lnTo>
                    <a:pt x="2501" y="22204"/>
                  </a:lnTo>
                  <a:lnTo>
                    <a:pt x="0" y="25934"/>
                  </a:lnTo>
                  <a:lnTo>
                    <a:pt x="0" y="26022"/>
                  </a:lnTo>
                  <a:lnTo>
                    <a:pt x="0" y="26066"/>
                  </a:lnTo>
                  <a:lnTo>
                    <a:pt x="0" y="26154"/>
                  </a:lnTo>
                  <a:lnTo>
                    <a:pt x="88" y="26197"/>
                  </a:lnTo>
                  <a:lnTo>
                    <a:pt x="263" y="26197"/>
                  </a:lnTo>
                  <a:lnTo>
                    <a:pt x="307" y="26154"/>
                  </a:lnTo>
                  <a:lnTo>
                    <a:pt x="2808" y="22380"/>
                  </a:lnTo>
                  <a:lnTo>
                    <a:pt x="5178" y="17816"/>
                  </a:lnTo>
                  <a:lnTo>
                    <a:pt x="6714" y="14789"/>
                  </a:lnTo>
                  <a:lnTo>
                    <a:pt x="8206" y="11454"/>
                  </a:lnTo>
                  <a:lnTo>
                    <a:pt x="10268" y="8426"/>
                  </a:lnTo>
                  <a:lnTo>
                    <a:pt x="11936" y="5618"/>
                  </a:lnTo>
                  <a:lnTo>
                    <a:pt x="15534" y="264"/>
                  </a:lnTo>
                  <a:lnTo>
                    <a:pt x="15534" y="220"/>
                  </a:lnTo>
                  <a:lnTo>
                    <a:pt x="15534" y="133"/>
                  </a:lnTo>
                  <a:lnTo>
                    <a:pt x="15534" y="89"/>
                  </a:lnTo>
                  <a:lnTo>
                    <a:pt x="15490" y="45"/>
                  </a:lnTo>
                  <a:lnTo>
                    <a:pt x="15402"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 name="Google Shape;1597;p17"/>
            <p:cNvSpPr/>
            <p:nvPr/>
          </p:nvSpPr>
          <p:spPr>
            <a:xfrm>
              <a:off x="3586200" y="1781875"/>
              <a:ext cx="2077775" cy="817300"/>
            </a:xfrm>
            <a:custGeom>
              <a:rect b="b" l="l" r="r" t="t"/>
              <a:pathLst>
                <a:path extrusionOk="0" h="32692" w="83111">
                  <a:moveTo>
                    <a:pt x="79907" y="0"/>
                  </a:moveTo>
                  <a:lnTo>
                    <a:pt x="74246" y="483"/>
                  </a:lnTo>
                  <a:lnTo>
                    <a:pt x="74202" y="483"/>
                  </a:lnTo>
                  <a:lnTo>
                    <a:pt x="72008" y="1053"/>
                  </a:lnTo>
                  <a:lnTo>
                    <a:pt x="71964" y="1053"/>
                  </a:lnTo>
                  <a:lnTo>
                    <a:pt x="70780" y="1580"/>
                  </a:lnTo>
                  <a:lnTo>
                    <a:pt x="70736" y="1624"/>
                  </a:lnTo>
                  <a:lnTo>
                    <a:pt x="68761" y="3335"/>
                  </a:lnTo>
                  <a:lnTo>
                    <a:pt x="66392" y="4476"/>
                  </a:lnTo>
                  <a:lnTo>
                    <a:pt x="61565" y="6231"/>
                  </a:lnTo>
                  <a:lnTo>
                    <a:pt x="58669" y="7284"/>
                  </a:lnTo>
                  <a:lnTo>
                    <a:pt x="53579" y="9040"/>
                  </a:lnTo>
                  <a:lnTo>
                    <a:pt x="50902" y="9303"/>
                  </a:lnTo>
                  <a:lnTo>
                    <a:pt x="49849" y="9654"/>
                  </a:lnTo>
                  <a:lnTo>
                    <a:pt x="46865" y="11234"/>
                  </a:lnTo>
                  <a:lnTo>
                    <a:pt x="41511" y="14174"/>
                  </a:lnTo>
                  <a:lnTo>
                    <a:pt x="38703" y="15666"/>
                  </a:lnTo>
                  <a:lnTo>
                    <a:pt x="35719" y="16499"/>
                  </a:lnTo>
                  <a:lnTo>
                    <a:pt x="33218" y="16982"/>
                  </a:lnTo>
                  <a:lnTo>
                    <a:pt x="31199" y="17509"/>
                  </a:lnTo>
                  <a:lnTo>
                    <a:pt x="31156" y="17552"/>
                  </a:lnTo>
                  <a:lnTo>
                    <a:pt x="27996" y="19176"/>
                  </a:lnTo>
                  <a:lnTo>
                    <a:pt x="27162" y="19571"/>
                  </a:lnTo>
                  <a:lnTo>
                    <a:pt x="23652" y="18649"/>
                  </a:lnTo>
                  <a:lnTo>
                    <a:pt x="23608" y="18649"/>
                  </a:lnTo>
                  <a:lnTo>
                    <a:pt x="23082" y="18737"/>
                  </a:lnTo>
                  <a:lnTo>
                    <a:pt x="22994" y="18781"/>
                  </a:lnTo>
                  <a:lnTo>
                    <a:pt x="22950" y="18825"/>
                  </a:lnTo>
                  <a:lnTo>
                    <a:pt x="22643" y="19922"/>
                  </a:lnTo>
                  <a:lnTo>
                    <a:pt x="22599" y="19922"/>
                  </a:lnTo>
                  <a:lnTo>
                    <a:pt x="22160" y="23476"/>
                  </a:lnTo>
                  <a:lnTo>
                    <a:pt x="21282" y="27952"/>
                  </a:lnTo>
                  <a:lnTo>
                    <a:pt x="21282" y="27996"/>
                  </a:lnTo>
                  <a:lnTo>
                    <a:pt x="20975" y="31199"/>
                  </a:lnTo>
                  <a:lnTo>
                    <a:pt x="20931" y="31857"/>
                  </a:lnTo>
                  <a:lnTo>
                    <a:pt x="20668" y="32340"/>
                  </a:lnTo>
                  <a:lnTo>
                    <a:pt x="18913" y="32340"/>
                  </a:lnTo>
                  <a:lnTo>
                    <a:pt x="13823" y="31155"/>
                  </a:lnTo>
                  <a:lnTo>
                    <a:pt x="8382" y="29795"/>
                  </a:lnTo>
                  <a:lnTo>
                    <a:pt x="5047" y="29181"/>
                  </a:lnTo>
                  <a:lnTo>
                    <a:pt x="1273" y="28566"/>
                  </a:lnTo>
                  <a:lnTo>
                    <a:pt x="220" y="28391"/>
                  </a:lnTo>
                  <a:lnTo>
                    <a:pt x="132" y="28391"/>
                  </a:lnTo>
                  <a:lnTo>
                    <a:pt x="88" y="28435"/>
                  </a:lnTo>
                  <a:lnTo>
                    <a:pt x="44" y="28479"/>
                  </a:lnTo>
                  <a:lnTo>
                    <a:pt x="0" y="28566"/>
                  </a:lnTo>
                  <a:lnTo>
                    <a:pt x="0" y="28610"/>
                  </a:lnTo>
                  <a:lnTo>
                    <a:pt x="44" y="28698"/>
                  </a:lnTo>
                  <a:lnTo>
                    <a:pt x="88" y="28742"/>
                  </a:lnTo>
                  <a:lnTo>
                    <a:pt x="132" y="28742"/>
                  </a:lnTo>
                  <a:lnTo>
                    <a:pt x="1229" y="28917"/>
                  </a:lnTo>
                  <a:lnTo>
                    <a:pt x="4959" y="29532"/>
                  </a:lnTo>
                  <a:lnTo>
                    <a:pt x="8294" y="30146"/>
                  </a:lnTo>
                  <a:lnTo>
                    <a:pt x="13735" y="31506"/>
                  </a:lnTo>
                  <a:lnTo>
                    <a:pt x="18825" y="32647"/>
                  </a:lnTo>
                  <a:lnTo>
                    <a:pt x="18869" y="32691"/>
                  </a:lnTo>
                  <a:lnTo>
                    <a:pt x="20756" y="32691"/>
                  </a:lnTo>
                  <a:lnTo>
                    <a:pt x="20844" y="32647"/>
                  </a:lnTo>
                  <a:lnTo>
                    <a:pt x="20931" y="32603"/>
                  </a:lnTo>
                  <a:lnTo>
                    <a:pt x="21239" y="32033"/>
                  </a:lnTo>
                  <a:lnTo>
                    <a:pt x="21239" y="31945"/>
                  </a:lnTo>
                  <a:lnTo>
                    <a:pt x="21326" y="31243"/>
                  </a:lnTo>
                  <a:lnTo>
                    <a:pt x="21633" y="28040"/>
                  </a:lnTo>
                  <a:lnTo>
                    <a:pt x="22467" y="23564"/>
                  </a:lnTo>
                  <a:lnTo>
                    <a:pt x="22950" y="20010"/>
                  </a:lnTo>
                  <a:lnTo>
                    <a:pt x="23257" y="19044"/>
                  </a:lnTo>
                  <a:lnTo>
                    <a:pt x="23608" y="19001"/>
                  </a:lnTo>
                  <a:lnTo>
                    <a:pt x="27119" y="19966"/>
                  </a:lnTo>
                  <a:lnTo>
                    <a:pt x="27250" y="19922"/>
                  </a:lnTo>
                  <a:lnTo>
                    <a:pt x="28172" y="19527"/>
                  </a:lnTo>
                  <a:lnTo>
                    <a:pt x="31287" y="17860"/>
                  </a:lnTo>
                  <a:lnTo>
                    <a:pt x="33306" y="17333"/>
                  </a:lnTo>
                  <a:lnTo>
                    <a:pt x="35807" y="16850"/>
                  </a:lnTo>
                  <a:lnTo>
                    <a:pt x="38791" y="15973"/>
                  </a:lnTo>
                  <a:lnTo>
                    <a:pt x="38835" y="15973"/>
                  </a:lnTo>
                  <a:lnTo>
                    <a:pt x="41643" y="14481"/>
                  </a:lnTo>
                  <a:lnTo>
                    <a:pt x="46996" y="11541"/>
                  </a:lnTo>
                  <a:lnTo>
                    <a:pt x="49980" y="10005"/>
                  </a:lnTo>
                  <a:lnTo>
                    <a:pt x="50990" y="9654"/>
                  </a:lnTo>
                  <a:lnTo>
                    <a:pt x="53622" y="9347"/>
                  </a:lnTo>
                  <a:lnTo>
                    <a:pt x="53666" y="9347"/>
                  </a:lnTo>
                  <a:lnTo>
                    <a:pt x="58800" y="7592"/>
                  </a:lnTo>
                  <a:lnTo>
                    <a:pt x="61696" y="6539"/>
                  </a:lnTo>
                  <a:lnTo>
                    <a:pt x="66523" y="4783"/>
                  </a:lnTo>
                  <a:lnTo>
                    <a:pt x="68937" y="3642"/>
                  </a:lnTo>
                  <a:lnTo>
                    <a:pt x="68981" y="3642"/>
                  </a:lnTo>
                  <a:lnTo>
                    <a:pt x="70911" y="1887"/>
                  </a:lnTo>
                  <a:lnTo>
                    <a:pt x="72096" y="1361"/>
                  </a:lnTo>
                  <a:lnTo>
                    <a:pt x="74290" y="834"/>
                  </a:lnTo>
                  <a:lnTo>
                    <a:pt x="79863" y="351"/>
                  </a:lnTo>
                  <a:lnTo>
                    <a:pt x="80126" y="527"/>
                  </a:lnTo>
                  <a:lnTo>
                    <a:pt x="80390" y="1010"/>
                  </a:lnTo>
                  <a:lnTo>
                    <a:pt x="80872" y="3247"/>
                  </a:lnTo>
                  <a:lnTo>
                    <a:pt x="82276" y="10137"/>
                  </a:lnTo>
                  <a:lnTo>
                    <a:pt x="82759" y="12375"/>
                  </a:lnTo>
                  <a:lnTo>
                    <a:pt x="82803" y="12462"/>
                  </a:lnTo>
                  <a:lnTo>
                    <a:pt x="82847" y="12506"/>
                  </a:lnTo>
                  <a:lnTo>
                    <a:pt x="83066" y="12506"/>
                  </a:lnTo>
                  <a:lnTo>
                    <a:pt x="83110" y="12462"/>
                  </a:lnTo>
                  <a:lnTo>
                    <a:pt x="83110" y="12375"/>
                  </a:lnTo>
                  <a:lnTo>
                    <a:pt x="83110" y="12331"/>
                  </a:lnTo>
                  <a:lnTo>
                    <a:pt x="82584" y="10049"/>
                  </a:lnTo>
                  <a:lnTo>
                    <a:pt x="81223" y="3160"/>
                  </a:lnTo>
                  <a:lnTo>
                    <a:pt x="80741" y="922"/>
                  </a:lnTo>
                  <a:lnTo>
                    <a:pt x="80697" y="878"/>
                  </a:lnTo>
                  <a:lnTo>
                    <a:pt x="80433" y="351"/>
                  </a:lnTo>
                  <a:lnTo>
                    <a:pt x="80390" y="264"/>
                  </a:lnTo>
                  <a:lnTo>
                    <a:pt x="80038"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 name="Google Shape;1598;p17"/>
            <p:cNvSpPr/>
            <p:nvPr/>
          </p:nvSpPr>
          <p:spPr>
            <a:xfrm>
              <a:off x="3491850" y="750675"/>
              <a:ext cx="392750" cy="747100"/>
            </a:xfrm>
            <a:custGeom>
              <a:rect b="b" l="l" r="r" t="t"/>
              <a:pathLst>
                <a:path extrusionOk="0" h="29884" w="15710">
                  <a:moveTo>
                    <a:pt x="15490" y="1"/>
                  </a:moveTo>
                  <a:lnTo>
                    <a:pt x="15447" y="45"/>
                  </a:lnTo>
                  <a:lnTo>
                    <a:pt x="15403" y="89"/>
                  </a:lnTo>
                  <a:lnTo>
                    <a:pt x="13165" y="3380"/>
                  </a:lnTo>
                  <a:lnTo>
                    <a:pt x="10356" y="8119"/>
                  </a:lnTo>
                  <a:lnTo>
                    <a:pt x="8996" y="10006"/>
                  </a:lnTo>
                  <a:lnTo>
                    <a:pt x="8996" y="10049"/>
                  </a:lnTo>
                  <a:lnTo>
                    <a:pt x="7636" y="12682"/>
                  </a:lnTo>
                  <a:lnTo>
                    <a:pt x="6100" y="16456"/>
                  </a:lnTo>
                  <a:lnTo>
                    <a:pt x="3072" y="22160"/>
                  </a:lnTo>
                  <a:lnTo>
                    <a:pt x="878" y="25232"/>
                  </a:lnTo>
                  <a:lnTo>
                    <a:pt x="352" y="25846"/>
                  </a:lnTo>
                  <a:lnTo>
                    <a:pt x="88" y="26197"/>
                  </a:lnTo>
                  <a:lnTo>
                    <a:pt x="1" y="26373"/>
                  </a:lnTo>
                  <a:lnTo>
                    <a:pt x="1" y="26461"/>
                  </a:lnTo>
                  <a:lnTo>
                    <a:pt x="264" y="27865"/>
                  </a:lnTo>
                  <a:lnTo>
                    <a:pt x="308" y="27953"/>
                  </a:lnTo>
                  <a:lnTo>
                    <a:pt x="2370" y="29839"/>
                  </a:lnTo>
                  <a:lnTo>
                    <a:pt x="2458" y="29883"/>
                  </a:lnTo>
                  <a:lnTo>
                    <a:pt x="2546" y="29883"/>
                  </a:lnTo>
                  <a:lnTo>
                    <a:pt x="2590" y="29839"/>
                  </a:lnTo>
                  <a:lnTo>
                    <a:pt x="2633" y="29752"/>
                  </a:lnTo>
                  <a:lnTo>
                    <a:pt x="2633" y="29708"/>
                  </a:lnTo>
                  <a:lnTo>
                    <a:pt x="2633" y="29620"/>
                  </a:lnTo>
                  <a:lnTo>
                    <a:pt x="2590" y="29576"/>
                  </a:lnTo>
                  <a:lnTo>
                    <a:pt x="615" y="27733"/>
                  </a:lnTo>
                  <a:lnTo>
                    <a:pt x="352" y="26461"/>
                  </a:lnTo>
                  <a:lnTo>
                    <a:pt x="659" y="26022"/>
                  </a:lnTo>
                  <a:lnTo>
                    <a:pt x="1142" y="25408"/>
                  </a:lnTo>
                  <a:lnTo>
                    <a:pt x="3379" y="22380"/>
                  </a:lnTo>
                  <a:lnTo>
                    <a:pt x="3379" y="22336"/>
                  </a:lnTo>
                  <a:lnTo>
                    <a:pt x="6407" y="16631"/>
                  </a:lnTo>
                  <a:lnTo>
                    <a:pt x="6451" y="16588"/>
                  </a:lnTo>
                  <a:lnTo>
                    <a:pt x="7943" y="12814"/>
                  </a:lnTo>
                  <a:lnTo>
                    <a:pt x="9303" y="10225"/>
                  </a:lnTo>
                  <a:lnTo>
                    <a:pt x="10664" y="8294"/>
                  </a:lnTo>
                  <a:lnTo>
                    <a:pt x="13472" y="3555"/>
                  </a:lnTo>
                  <a:lnTo>
                    <a:pt x="15666" y="264"/>
                  </a:lnTo>
                  <a:lnTo>
                    <a:pt x="15710" y="220"/>
                  </a:lnTo>
                  <a:lnTo>
                    <a:pt x="15710" y="132"/>
                  </a:lnTo>
                  <a:lnTo>
                    <a:pt x="15666" y="89"/>
                  </a:lnTo>
                  <a:lnTo>
                    <a:pt x="15622" y="45"/>
                  </a:lnTo>
                  <a:lnTo>
                    <a:pt x="15578"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 name="Google Shape;1599;p17"/>
            <p:cNvSpPr/>
            <p:nvPr/>
          </p:nvSpPr>
          <p:spPr>
            <a:xfrm>
              <a:off x="3630075" y="1825750"/>
              <a:ext cx="1999875" cy="810725"/>
            </a:xfrm>
            <a:custGeom>
              <a:rect b="b" l="l" r="r" t="t"/>
              <a:pathLst>
                <a:path extrusionOk="0" h="32429" w="79995">
                  <a:moveTo>
                    <a:pt x="76484" y="1"/>
                  </a:moveTo>
                  <a:lnTo>
                    <a:pt x="73676" y="264"/>
                  </a:lnTo>
                  <a:lnTo>
                    <a:pt x="73632" y="264"/>
                  </a:lnTo>
                  <a:lnTo>
                    <a:pt x="70824" y="1185"/>
                  </a:lnTo>
                  <a:lnTo>
                    <a:pt x="70780" y="1229"/>
                  </a:lnTo>
                  <a:lnTo>
                    <a:pt x="68586" y="2897"/>
                  </a:lnTo>
                  <a:lnTo>
                    <a:pt x="61565" y="5661"/>
                  </a:lnTo>
                  <a:lnTo>
                    <a:pt x="58274" y="6802"/>
                  </a:lnTo>
                  <a:lnTo>
                    <a:pt x="55422" y="7855"/>
                  </a:lnTo>
                  <a:lnTo>
                    <a:pt x="52613" y="8777"/>
                  </a:lnTo>
                  <a:lnTo>
                    <a:pt x="49235" y="9084"/>
                  </a:lnTo>
                  <a:lnTo>
                    <a:pt x="49191" y="9084"/>
                  </a:lnTo>
                  <a:lnTo>
                    <a:pt x="46075" y="10663"/>
                  </a:lnTo>
                  <a:lnTo>
                    <a:pt x="43311" y="12112"/>
                  </a:lnTo>
                  <a:lnTo>
                    <a:pt x="40546" y="13647"/>
                  </a:lnTo>
                  <a:lnTo>
                    <a:pt x="37738" y="15052"/>
                  </a:lnTo>
                  <a:lnTo>
                    <a:pt x="32604" y="16149"/>
                  </a:lnTo>
                  <a:lnTo>
                    <a:pt x="28435" y="16982"/>
                  </a:lnTo>
                  <a:lnTo>
                    <a:pt x="28391" y="17026"/>
                  </a:lnTo>
                  <a:lnTo>
                    <a:pt x="25846" y="18299"/>
                  </a:lnTo>
                  <a:lnTo>
                    <a:pt x="25188" y="18562"/>
                  </a:lnTo>
                  <a:lnTo>
                    <a:pt x="22906" y="18211"/>
                  </a:lnTo>
                  <a:lnTo>
                    <a:pt x="22775" y="18255"/>
                  </a:lnTo>
                  <a:lnTo>
                    <a:pt x="22204" y="18562"/>
                  </a:lnTo>
                  <a:lnTo>
                    <a:pt x="22160" y="18606"/>
                  </a:lnTo>
                  <a:lnTo>
                    <a:pt x="21809" y="19396"/>
                  </a:lnTo>
                  <a:lnTo>
                    <a:pt x="21809" y="19440"/>
                  </a:lnTo>
                  <a:lnTo>
                    <a:pt x="21546" y="20405"/>
                  </a:lnTo>
                  <a:lnTo>
                    <a:pt x="20624" y="25671"/>
                  </a:lnTo>
                  <a:lnTo>
                    <a:pt x="20317" y="28830"/>
                  </a:lnTo>
                  <a:lnTo>
                    <a:pt x="19352" y="31551"/>
                  </a:lnTo>
                  <a:lnTo>
                    <a:pt x="18913" y="32033"/>
                  </a:lnTo>
                  <a:lnTo>
                    <a:pt x="13911" y="30980"/>
                  </a:lnTo>
                  <a:lnTo>
                    <a:pt x="10576" y="30190"/>
                  </a:lnTo>
                  <a:lnTo>
                    <a:pt x="7504" y="29576"/>
                  </a:lnTo>
                  <a:lnTo>
                    <a:pt x="5442" y="29269"/>
                  </a:lnTo>
                  <a:lnTo>
                    <a:pt x="3687" y="29313"/>
                  </a:lnTo>
                  <a:lnTo>
                    <a:pt x="220" y="28172"/>
                  </a:lnTo>
                  <a:lnTo>
                    <a:pt x="88" y="28172"/>
                  </a:lnTo>
                  <a:lnTo>
                    <a:pt x="44" y="28216"/>
                  </a:lnTo>
                  <a:lnTo>
                    <a:pt x="1" y="28259"/>
                  </a:lnTo>
                  <a:lnTo>
                    <a:pt x="1" y="28347"/>
                  </a:lnTo>
                  <a:lnTo>
                    <a:pt x="1" y="28391"/>
                  </a:lnTo>
                  <a:lnTo>
                    <a:pt x="44" y="28479"/>
                  </a:lnTo>
                  <a:lnTo>
                    <a:pt x="88" y="28479"/>
                  </a:lnTo>
                  <a:lnTo>
                    <a:pt x="3643" y="29664"/>
                  </a:lnTo>
                  <a:lnTo>
                    <a:pt x="3687" y="29664"/>
                  </a:lnTo>
                  <a:lnTo>
                    <a:pt x="5442" y="29620"/>
                  </a:lnTo>
                  <a:lnTo>
                    <a:pt x="7460" y="29927"/>
                  </a:lnTo>
                  <a:lnTo>
                    <a:pt x="10488" y="30541"/>
                  </a:lnTo>
                  <a:lnTo>
                    <a:pt x="13823" y="31331"/>
                  </a:lnTo>
                  <a:lnTo>
                    <a:pt x="18913" y="32428"/>
                  </a:lnTo>
                  <a:lnTo>
                    <a:pt x="18957" y="32428"/>
                  </a:lnTo>
                  <a:lnTo>
                    <a:pt x="19045" y="32384"/>
                  </a:lnTo>
                  <a:lnTo>
                    <a:pt x="19089" y="32340"/>
                  </a:lnTo>
                  <a:lnTo>
                    <a:pt x="19659" y="31726"/>
                  </a:lnTo>
                  <a:lnTo>
                    <a:pt x="19703" y="31682"/>
                  </a:lnTo>
                  <a:lnTo>
                    <a:pt x="20668" y="28918"/>
                  </a:lnTo>
                  <a:lnTo>
                    <a:pt x="20668" y="28874"/>
                  </a:lnTo>
                  <a:lnTo>
                    <a:pt x="20975" y="25714"/>
                  </a:lnTo>
                  <a:lnTo>
                    <a:pt x="21897" y="20493"/>
                  </a:lnTo>
                  <a:lnTo>
                    <a:pt x="22116" y="19527"/>
                  </a:lnTo>
                  <a:lnTo>
                    <a:pt x="22467" y="18825"/>
                  </a:lnTo>
                  <a:lnTo>
                    <a:pt x="22906" y="18562"/>
                  </a:lnTo>
                  <a:lnTo>
                    <a:pt x="25188" y="18913"/>
                  </a:lnTo>
                  <a:lnTo>
                    <a:pt x="25276" y="18913"/>
                  </a:lnTo>
                  <a:lnTo>
                    <a:pt x="25978" y="18606"/>
                  </a:lnTo>
                  <a:lnTo>
                    <a:pt x="28523" y="17333"/>
                  </a:lnTo>
                  <a:lnTo>
                    <a:pt x="32692" y="16500"/>
                  </a:lnTo>
                  <a:lnTo>
                    <a:pt x="37826" y="15359"/>
                  </a:lnTo>
                  <a:lnTo>
                    <a:pt x="37869" y="15359"/>
                  </a:lnTo>
                  <a:lnTo>
                    <a:pt x="40678" y="13955"/>
                  </a:lnTo>
                  <a:lnTo>
                    <a:pt x="43442" y="12419"/>
                  </a:lnTo>
                  <a:lnTo>
                    <a:pt x="46251" y="10971"/>
                  </a:lnTo>
                  <a:lnTo>
                    <a:pt x="49322" y="9435"/>
                  </a:lnTo>
                  <a:lnTo>
                    <a:pt x="52657" y="9128"/>
                  </a:lnTo>
                  <a:lnTo>
                    <a:pt x="52701" y="9128"/>
                  </a:lnTo>
                  <a:lnTo>
                    <a:pt x="55553" y="8206"/>
                  </a:lnTo>
                  <a:lnTo>
                    <a:pt x="58362" y="7153"/>
                  </a:lnTo>
                  <a:lnTo>
                    <a:pt x="61697" y="5968"/>
                  </a:lnTo>
                  <a:lnTo>
                    <a:pt x="68761" y="3248"/>
                  </a:lnTo>
                  <a:lnTo>
                    <a:pt x="68805" y="3204"/>
                  </a:lnTo>
                  <a:lnTo>
                    <a:pt x="70999" y="1536"/>
                  </a:lnTo>
                  <a:lnTo>
                    <a:pt x="73764" y="615"/>
                  </a:lnTo>
                  <a:lnTo>
                    <a:pt x="76440" y="352"/>
                  </a:lnTo>
                  <a:lnTo>
                    <a:pt x="76660" y="527"/>
                  </a:lnTo>
                  <a:lnTo>
                    <a:pt x="77143" y="2019"/>
                  </a:lnTo>
                  <a:lnTo>
                    <a:pt x="78108" y="6144"/>
                  </a:lnTo>
                  <a:lnTo>
                    <a:pt x="79688" y="12331"/>
                  </a:lnTo>
                  <a:lnTo>
                    <a:pt x="79688" y="12375"/>
                  </a:lnTo>
                  <a:lnTo>
                    <a:pt x="79732" y="12419"/>
                  </a:lnTo>
                  <a:lnTo>
                    <a:pt x="79819" y="12463"/>
                  </a:lnTo>
                  <a:lnTo>
                    <a:pt x="79907" y="12463"/>
                  </a:lnTo>
                  <a:lnTo>
                    <a:pt x="79951" y="12419"/>
                  </a:lnTo>
                  <a:lnTo>
                    <a:pt x="79995" y="12375"/>
                  </a:lnTo>
                  <a:lnTo>
                    <a:pt x="79995" y="12287"/>
                  </a:lnTo>
                  <a:lnTo>
                    <a:pt x="79995" y="12243"/>
                  </a:lnTo>
                  <a:lnTo>
                    <a:pt x="78459" y="6056"/>
                  </a:lnTo>
                  <a:lnTo>
                    <a:pt x="77494" y="1931"/>
                  </a:lnTo>
                  <a:lnTo>
                    <a:pt x="76967" y="352"/>
                  </a:lnTo>
                  <a:lnTo>
                    <a:pt x="76923" y="264"/>
                  </a:lnTo>
                  <a:lnTo>
                    <a:pt x="76616" y="44"/>
                  </a:lnTo>
                  <a:lnTo>
                    <a:pt x="76484"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 name="Google Shape;1600;p17"/>
            <p:cNvSpPr/>
            <p:nvPr/>
          </p:nvSpPr>
          <p:spPr>
            <a:xfrm>
              <a:off x="3466625" y="829675"/>
              <a:ext cx="329125" cy="579250"/>
            </a:xfrm>
            <a:custGeom>
              <a:rect b="b" l="l" r="r" t="t"/>
              <a:pathLst>
                <a:path extrusionOk="0" h="23170" w="13165">
                  <a:moveTo>
                    <a:pt x="12901" y="0"/>
                  </a:moveTo>
                  <a:lnTo>
                    <a:pt x="12857" y="88"/>
                  </a:lnTo>
                  <a:lnTo>
                    <a:pt x="11014" y="3467"/>
                  </a:lnTo>
                  <a:lnTo>
                    <a:pt x="9786" y="5310"/>
                  </a:lnTo>
                  <a:lnTo>
                    <a:pt x="8338" y="7767"/>
                  </a:lnTo>
                  <a:lnTo>
                    <a:pt x="6977" y="11102"/>
                  </a:lnTo>
                  <a:lnTo>
                    <a:pt x="5573" y="14568"/>
                  </a:lnTo>
                  <a:lnTo>
                    <a:pt x="3467" y="18562"/>
                  </a:lnTo>
                  <a:lnTo>
                    <a:pt x="1624" y="21107"/>
                  </a:lnTo>
                  <a:lnTo>
                    <a:pt x="44" y="22862"/>
                  </a:lnTo>
                  <a:lnTo>
                    <a:pt x="44" y="22950"/>
                  </a:lnTo>
                  <a:lnTo>
                    <a:pt x="0" y="22994"/>
                  </a:lnTo>
                  <a:lnTo>
                    <a:pt x="44" y="23081"/>
                  </a:lnTo>
                  <a:lnTo>
                    <a:pt x="88" y="23125"/>
                  </a:lnTo>
                  <a:lnTo>
                    <a:pt x="176" y="23169"/>
                  </a:lnTo>
                  <a:lnTo>
                    <a:pt x="264" y="23125"/>
                  </a:lnTo>
                  <a:lnTo>
                    <a:pt x="308" y="23081"/>
                  </a:lnTo>
                  <a:lnTo>
                    <a:pt x="1887" y="21326"/>
                  </a:lnTo>
                  <a:lnTo>
                    <a:pt x="3730" y="18737"/>
                  </a:lnTo>
                  <a:lnTo>
                    <a:pt x="3774" y="18737"/>
                  </a:lnTo>
                  <a:lnTo>
                    <a:pt x="5880" y="14700"/>
                  </a:lnTo>
                  <a:lnTo>
                    <a:pt x="7328" y="11234"/>
                  </a:lnTo>
                  <a:lnTo>
                    <a:pt x="8645" y="7943"/>
                  </a:lnTo>
                  <a:lnTo>
                    <a:pt x="10093" y="5485"/>
                  </a:lnTo>
                  <a:lnTo>
                    <a:pt x="11322" y="3642"/>
                  </a:lnTo>
                  <a:lnTo>
                    <a:pt x="13165" y="220"/>
                  </a:lnTo>
                  <a:lnTo>
                    <a:pt x="13165" y="176"/>
                  </a:lnTo>
                  <a:lnTo>
                    <a:pt x="13165" y="88"/>
                  </a:lnTo>
                  <a:lnTo>
                    <a:pt x="13165" y="44"/>
                  </a:lnTo>
                  <a:lnTo>
                    <a:pt x="13077"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 name="Google Shape;1601;p17"/>
            <p:cNvSpPr/>
            <p:nvPr/>
          </p:nvSpPr>
          <p:spPr>
            <a:xfrm>
              <a:off x="3663000" y="692550"/>
              <a:ext cx="735000" cy="1528150"/>
            </a:xfrm>
            <a:custGeom>
              <a:rect b="b" l="l" r="r" t="t"/>
              <a:pathLst>
                <a:path extrusionOk="0" h="61126" w="29400">
                  <a:moveTo>
                    <a:pt x="25977" y="0"/>
                  </a:moveTo>
                  <a:lnTo>
                    <a:pt x="25933" y="44"/>
                  </a:lnTo>
                  <a:lnTo>
                    <a:pt x="25890" y="88"/>
                  </a:lnTo>
                  <a:lnTo>
                    <a:pt x="25275" y="1492"/>
                  </a:lnTo>
                  <a:lnTo>
                    <a:pt x="24880" y="2896"/>
                  </a:lnTo>
                  <a:lnTo>
                    <a:pt x="23476" y="4959"/>
                  </a:lnTo>
                  <a:lnTo>
                    <a:pt x="23476" y="5003"/>
                  </a:lnTo>
                  <a:lnTo>
                    <a:pt x="21501" y="8776"/>
                  </a:lnTo>
                  <a:lnTo>
                    <a:pt x="18737" y="12682"/>
                  </a:lnTo>
                  <a:lnTo>
                    <a:pt x="15709" y="16324"/>
                  </a:lnTo>
                  <a:lnTo>
                    <a:pt x="12067" y="20317"/>
                  </a:lnTo>
                  <a:lnTo>
                    <a:pt x="9741" y="23169"/>
                  </a:lnTo>
                  <a:lnTo>
                    <a:pt x="9741" y="23257"/>
                  </a:lnTo>
                  <a:lnTo>
                    <a:pt x="9434" y="24529"/>
                  </a:lnTo>
                  <a:lnTo>
                    <a:pt x="9434" y="24617"/>
                  </a:lnTo>
                  <a:lnTo>
                    <a:pt x="9873" y="27162"/>
                  </a:lnTo>
                  <a:lnTo>
                    <a:pt x="9741" y="27776"/>
                  </a:lnTo>
                  <a:lnTo>
                    <a:pt x="6933" y="29137"/>
                  </a:lnTo>
                  <a:lnTo>
                    <a:pt x="6889" y="29137"/>
                  </a:lnTo>
                  <a:lnTo>
                    <a:pt x="6099" y="29795"/>
                  </a:lnTo>
                  <a:lnTo>
                    <a:pt x="6012" y="29883"/>
                  </a:lnTo>
                  <a:lnTo>
                    <a:pt x="5441" y="31418"/>
                  </a:lnTo>
                  <a:lnTo>
                    <a:pt x="5441" y="31462"/>
                  </a:lnTo>
                  <a:lnTo>
                    <a:pt x="4607" y="34753"/>
                  </a:lnTo>
                  <a:lnTo>
                    <a:pt x="4344" y="36684"/>
                  </a:lnTo>
                  <a:lnTo>
                    <a:pt x="4344" y="36728"/>
                  </a:lnTo>
                  <a:lnTo>
                    <a:pt x="4520" y="39975"/>
                  </a:lnTo>
                  <a:lnTo>
                    <a:pt x="4388" y="41028"/>
                  </a:lnTo>
                  <a:lnTo>
                    <a:pt x="4081" y="41950"/>
                  </a:lnTo>
                  <a:lnTo>
                    <a:pt x="3554" y="42520"/>
                  </a:lnTo>
                  <a:lnTo>
                    <a:pt x="2808" y="42784"/>
                  </a:lnTo>
                  <a:lnTo>
                    <a:pt x="658" y="43003"/>
                  </a:lnTo>
                  <a:lnTo>
                    <a:pt x="614" y="43003"/>
                  </a:lnTo>
                  <a:lnTo>
                    <a:pt x="527" y="43047"/>
                  </a:lnTo>
                  <a:lnTo>
                    <a:pt x="527" y="43135"/>
                  </a:lnTo>
                  <a:lnTo>
                    <a:pt x="527" y="43222"/>
                  </a:lnTo>
                  <a:lnTo>
                    <a:pt x="1053" y="46996"/>
                  </a:lnTo>
                  <a:lnTo>
                    <a:pt x="702" y="49453"/>
                  </a:lnTo>
                  <a:lnTo>
                    <a:pt x="0" y="52262"/>
                  </a:lnTo>
                  <a:lnTo>
                    <a:pt x="0" y="52393"/>
                  </a:lnTo>
                  <a:lnTo>
                    <a:pt x="219" y="52964"/>
                  </a:lnTo>
                  <a:lnTo>
                    <a:pt x="219" y="53008"/>
                  </a:lnTo>
                  <a:lnTo>
                    <a:pt x="1536" y="54938"/>
                  </a:lnTo>
                  <a:lnTo>
                    <a:pt x="1580" y="54982"/>
                  </a:lnTo>
                  <a:lnTo>
                    <a:pt x="5485" y="58098"/>
                  </a:lnTo>
                  <a:lnTo>
                    <a:pt x="8030" y="61082"/>
                  </a:lnTo>
                  <a:lnTo>
                    <a:pt x="8074" y="61125"/>
                  </a:lnTo>
                  <a:lnTo>
                    <a:pt x="8206" y="61125"/>
                  </a:lnTo>
                  <a:lnTo>
                    <a:pt x="9610" y="60643"/>
                  </a:lnTo>
                  <a:lnTo>
                    <a:pt x="9654" y="60599"/>
                  </a:lnTo>
                  <a:lnTo>
                    <a:pt x="10268" y="60116"/>
                  </a:lnTo>
                  <a:lnTo>
                    <a:pt x="10268" y="60072"/>
                  </a:lnTo>
                  <a:lnTo>
                    <a:pt x="11190" y="58449"/>
                  </a:lnTo>
                  <a:lnTo>
                    <a:pt x="11190" y="58405"/>
                  </a:lnTo>
                  <a:lnTo>
                    <a:pt x="11453" y="57045"/>
                  </a:lnTo>
                  <a:lnTo>
                    <a:pt x="11453" y="57001"/>
                  </a:lnTo>
                  <a:lnTo>
                    <a:pt x="11233" y="54061"/>
                  </a:lnTo>
                  <a:lnTo>
                    <a:pt x="11233" y="53973"/>
                  </a:lnTo>
                  <a:lnTo>
                    <a:pt x="9829" y="51033"/>
                  </a:lnTo>
                  <a:lnTo>
                    <a:pt x="9610" y="49673"/>
                  </a:lnTo>
                  <a:lnTo>
                    <a:pt x="9785" y="49058"/>
                  </a:lnTo>
                  <a:lnTo>
                    <a:pt x="10049" y="48488"/>
                  </a:lnTo>
                  <a:lnTo>
                    <a:pt x="10531" y="48137"/>
                  </a:lnTo>
                  <a:lnTo>
                    <a:pt x="11058" y="48005"/>
                  </a:lnTo>
                  <a:lnTo>
                    <a:pt x="13822" y="49146"/>
                  </a:lnTo>
                  <a:lnTo>
                    <a:pt x="15314" y="49629"/>
                  </a:lnTo>
                  <a:lnTo>
                    <a:pt x="17508" y="50989"/>
                  </a:lnTo>
                  <a:lnTo>
                    <a:pt x="21107" y="52876"/>
                  </a:lnTo>
                  <a:lnTo>
                    <a:pt x="21150" y="52876"/>
                  </a:lnTo>
                  <a:lnTo>
                    <a:pt x="22862" y="53490"/>
                  </a:lnTo>
                  <a:lnTo>
                    <a:pt x="22950" y="53490"/>
                  </a:lnTo>
                  <a:lnTo>
                    <a:pt x="24047" y="53446"/>
                  </a:lnTo>
                  <a:lnTo>
                    <a:pt x="24090" y="53446"/>
                  </a:lnTo>
                  <a:lnTo>
                    <a:pt x="27689" y="52700"/>
                  </a:lnTo>
                  <a:lnTo>
                    <a:pt x="29268" y="52525"/>
                  </a:lnTo>
                  <a:lnTo>
                    <a:pt x="29312" y="52525"/>
                  </a:lnTo>
                  <a:lnTo>
                    <a:pt x="29356" y="52481"/>
                  </a:lnTo>
                  <a:lnTo>
                    <a:pt x="29400" y="52393"/>
                  </a:lnTo>
                  <a:lnTo>
                    <a:pt x="29400" y="52349"/>
                  </a:lnTo>
                  <a:lnTo>
                    <a:pt x="29400" y="52262"/>
                  </a:lnTo>
                  <a:lnTo>
                    <a:pt x="29356" y="52218"/>
                  </a:lnTo>
                  <a:lnTo>
                    <a:pt x="29268" y="52174"/>
                  </a:lnTo>
                  <a:lnTo>
                    <a:pt x="29224" y="52174"/>
                  </a:lnTo>
                  <a:lnTo>
                    <a:pt x="27645" y="52349"/>
                  </a:lnTo>
                  <a:lnTo>
                    <a:pt x="27601" y="52349"/>
                  </a:lnTo>
                  <a:lnTo>
                    <a:pt x="24047" y="53095"/>
                  </a:lnTo>
                  <a:lnTo>
                    <a:pt x="22950" y="53139"/>
                  </a:lnTo>
                  <a:lnTo>
                    <a:pt x="21282" y="52525"/>
                  </a:lnTo>
                  <a:lnTo>
                    <a:pt x="17684" y="50682"/>
                  </a:lnTo>
                  <a:lnTo>
                    <a:pt x="15490" y="49322"/>
                  </a:lnTo>
                  <a:lnTo>
                    <a:pt x="15446" y="49278"/>
                  </a:lnTo>
                  <a:lnTo>
                    <a:pt x="13910" y="48795"/>
                  </a:lnTo>
                  <a:lnTo>
                    <a:pt x="11146" y="47654"/>
                  </a:lnTo>
                  <a:lnTo>
                    <a:pt x="11014" y="47654"/>
                  </a:lnTo>
                  <a:lnTo>
                    <a:pt x="10400" y="47786"/>
                  </a:lnTo>
                  <a:lnTo>
                    <a:pt x="10356" y="47830"/>
                  </a:lnTo>
                  <a:lnTo>
                    <a:pt x="9829" y="48269"/>
                  </a:lnTo>
                  <a:lnTo>
                    <a:pt x="9785" y="48312"/>
                  </a:lnTo>
                  <a:lnTo>
                    <a:pt x="9434" y="48883"/>
                  </a:lnTo>
                  <a:lnTo>
                    <a:pt x="9434" y="48927"/>
                  </a:lnTo>
                  <a:lnTo>
                    <a:pt x="9259" y="49629"/>
                  </a:lnTo>
                  <a:lnTo>
                    <a:pt x="9259" y="49673"/>
                  </a:lnTo>
                  <a:lnTo>
                    <a:pt x="9478" y="51121"/>
                  </a:lnTo>
                  <a:lnTo>
                    <a:pt x="9478" y="51165"/>
                  </a:lnTo>
                  <a:lnTo>
                    <a:pt x="10882" y="54105"/>
                  </a:lnTo>
                  <a:lnTo>
                    <a:pt x="11102" y="57001"/>
                  </a:lnTo>
                  <a:lnTo>
                    <a:pt x="10839" y="58317"/>
                  </a:lnTo>
                  <a:lnTo>
                    <a:pt x="10005" y="59853"/>
                  </a:lnTo>
                  <a:lnTo>
                    <a:pt x="9478" y="60336"/>
                  </a:lnTo>
                  <a:lnTo>
                    <a:pt x="8206" y="60774"/>
                  </a:lnTo>
                  <a:lnTo>
                    <a:pt x="5748" y="57878"/>
                  </a:lnTo>
                  <a:lnTo>
                    <a:pt x="5704" y="57834"/>
                  </a:lnTo>
                  <a:lnTo>
                    <a:pt x="1799" y="54719"/>
                  </a:lnTo>
                  <a:lnTo>
                    <a:pt x="527" y="52832"/>
                  </a:lnTo>
                  <a:lnTo>
                    <a:pt x="351" y="52306"/>
                  </a:lnTo>
                  <a:lnTo>
                    <a:pt x="1009" y="49541"/>
                  </a:lnTo>
                  <a:lnTo>
                    <a:pt x="1404" y="47040"/>
                  </a:lnTo>
                  <a:lnTo>
                    <a:pt x="1404" y="46996"/>
                  </a:lnTo>
                  <a:lnTo>
                    <a:pt x="878" y="43354"/>
                  </a:lnTo>
                  <a:lnTo>
                    <a:pt x="2852" y="43135"/>
                  </a:lnTo>
                  <a:lnTo>
                    <a:pt x="2896" y="43135"/>
                  </a:lnTo>
                  <a:lnTo>
                    <a:pt x="3730" y="42827"/>
                  </a:lnTo>
                  <a:lnTo>
                    <a:pt x="3774" y="42784"/>
                  </a:lnTo>
                  <a:lnTo>
                    <a:pt x="4388" y="42125"/>
                  </a:lnTo>
                  <a:lnTo>
                    <a:pt x="4388" y="42081"/>
                  </a:lnTo>
                  <a:lnTo>
                    <a:pt x="4739" y="41116"/>
                  </a:lnTo>
                  <a:lnTo>
                    <a:pt x="4739" y="41072"/>
                  </a:lnTo>
                  <a:lnTo>
                    <a:pt x="4871" y="39975"/>
                  </a:lnTo>
                  <a:lnTo>
                    <a:pt x="4695" y="36728"/>
                  </a:lnTo>
                  <a:lnTo>
                    <a:pt x="4959" y="34841"/>
                  </a:lnTo>
                  <a:lnTo>
                    <a:pt x="5792" y="31550"/>
                  </a:lnTo>
                  <a:lnTo>
                    <a:pt x="6319" y="30058"/>
                  </a:lnTo>
                  <a:lnTo>
                    <a:pt x="7109" y="29444"/>
                  </a:lnTo>
                  <a:lnTo>
                    <a:pt x="10005" y="28040"/>
                  </a:lnTo>
                  <a:lnTo>
                    <a:pt x="10049" y="27996"/>
                  </a:lnTo>
                  <a:lnTo>
                    <a:pt x="10093" y="27908"/>
                  </a:lnTo>
                  <a:lnTo>
                    <a:pt x="10224" y="27162"/>
                  </a:lnTo>
                  <a:lnTo>
                    <a:pt x="10224" y="27118"/>
                  </a:lnTo>
                  <a:lnTo>
                    <a:pt x="9785" y="24573"/>
                  </a:lnTo>
                  <a:lnTo>
                    <a:pt x="10049" y="23388"/>
                  </a:lnTo>
                  <a:lnTo>
                    <a:pt x="12330" y="20536"/>
                  </a:lnTo>
                  <a:lnTo>
                    <a:pt x="15973" y="16543"/>
                  </a:lnTo>
                  <a:lnTo>
                    <a:pt x="19000" y="12901"/>
                  </a:lnTo>
                  <a:lnTo>
                    <a:pt x="21809" y="8996"/>
                  </a:lnTo>
                  <a:lnTo>
                    <a:pt x="21809" y="8952"/>
                  </a:lnTo>
                  <a:lnTo>
                    <a:pt x="23783" y="5178"/>
                  </a:lnTo>
                  <a:lnTo>
                    <a:pt x="25187" y="3072"/>
                  </a:lnTo>
                  <a:lnTo>
                    <a:pt x="25231" y="3028"/>
                  </a:lnTo>
                  <a:lnTo>
                    <a:pt x="25582" y="1624"/>
                  </a:lnTo>
                  <a:lnTo>
                    <a:pt x="26241" y="220"/>
                  </a:lnTo>
                  <a:lnTo>
                    <a:pt x="26241" y="176"/>
                  </a:lnTo>
                  <a:lnTo>
                    <a:pt x="26241" y="88"/>
                  </a:lnTo>
                  <a:lnTo>
                    <a:pt x="26197" y="44"/>
                  </a:lnTo>
                  <a:lnTo>
                    <a:pt x="26153"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 name="Google Shape;1602;p17"/>
            <p:cNvSpPr/>
            <p:nvPr/>
          </p:nvSpPr>
          <p:spPr>
            <a:xfrm>
              <a:off x="3625700" y="691450"/>
              <a:ext cx="766825" cy="1557775"/>
            </a:xfrm>
            <a:custGeom>
              <a:rect b="b" l="l" r="r" t="t"/>
              <a:pathLst>
                <a:path extrusionOk="0" h="62311" w="30673">
                  <a:moveTo>
                    <a:pt x="27030" y="0"/>
                  </a:moveTo>
                  <a:lnTo>
                    <a:pt x="26987" y="44"/>
                  </a:lnTo>
                  <a:lnTo>
                    <a:pt x="26943" y="88"/>
                  </a:lnTo>
                  <a:lnTo>
                    <a:pt x="26416" y="922"/>
                  </a:lnTo>
                  <a:lnTo>
                    <a:pt x="26416" y="966"/>
                  </a:lnTo>
                  <a:lnTo>
                    <a:pt x="25626" y="3028"/>
                  </a:lnTo>
                  <a:lnTo>
                    <a:pt x="23081" y="6846"/>
                  </a:lnTo>
                  <a:lnTo>
                    <a:pt x="21502" y="8952"/>
                  </a:lnTo>
                  <a:lnTo>
                    <a:pt x="19615" y="11629"/>
                  </a:lnTo>
                  <a:lnTo>
                    <a:pt x="17772" y="13998"/>
                  </a:lnTo>
                  <a:lnTo>
                    <a:pt x="14481" y="17684"/>
                  </a:lnTo>
                  <a:lnTo>
                    <a:pt x="10531" y="22511"/>
                  </a:lnTo>
                  <a:lnTo>
                    <a:pt x="10531" y="22555"/>
                  </a:lnTo>
                  <a:lnTo>
                    <a:pt x="10049" y="23915"/>
                  </a:lnTo>
                  <a:lnTo>
                    <a:pt x="10049" y="23959"/>
                  </a:lnTo>
                  <a:lnTo>
                    <a:pt x="10136" y="27162"/>
                  </a:lnTo>
                  <a:lnTo>
                    <a:pt x="7065" y="28961"/>
                  </a:lnTo>
                  <a:lnTo>
                    <a:pt x="6977" y="29005"/>
                  </a:lnTo>
                  <a:lnTo>
                    <a:pt x="6451" y="29971"/>
                  </a:lnTo>
                  <a:lnTo>
                    <a:pt x="6407" y="30014"/>
                  </a:lnTo>
                  <a:lnTo>
                    <a:pt x="5310" y="33393"/>
                  </a:lnTo>
                  <a:lnTo>
                    <a:pt x="4608" y="36377"/>
                  </a:lnTo>
                  <a:lnTo>
                    <a:pt x="3905" y="40239"/>
                  </a:lnTo>
                  <a:lnTo>
                    <a:pt x="3554" y="40414"/>
                  </a:lnTo>
                  <a:lnTo>
                    <a:pt x="1009" y="40941"/>
                  </a:lnTo>
                  <a:lnTo>
                    <a:pt x="878" y="41028"/>
                  </a:lnTo>
                  <a:lnTo>
                    <a:pt x="527" y="41467"/>
                  </a:lnTo>
                  <a:lnTo>
                    <a:pt x="483" y="41555"/>
                  </a:lnTo>
                  <a:lnTo>
                    <a:pt x="395" y="43003"/>
                  </a:lnTo>
                  <a:lnTo>
                    <a:pt x="395" y="43091"/>
                  </a:lnTo>
                  <a:lnTo>
                    <a:pt x="1316" y="45241"/>
                  </a:lnTo>
                  <a:lnTo>
                    <a:pt x="1360" y="46689"/>
                  </a:lnTo>
                  <a:lnTo>
                    <a:pt x="527" y="51998"/>
                  </a:lnTo>
                  <a:lnTo>
                    <a:pt x="0" y="53798"/>
                  </a:lnTo>
                  <a:lnTo>
                    <a:pt x="0" y="53841"/>
                  </a:lnTo>
                  <a:lnTo>
                    <a:pt x="219" y="56518"/>
                  </a:lnTo>
                  <a:lnTo>
                    <a:pt x="307" y="56650"/>
                  </a:lnTo>
                  <a:lnTo>
                    <a:pt x="1843" y="58054"/>
                  </a:lnTo>
                  <a:lnTo>
                    <a:pt x="4608" y="60424"/>
                  </a:lnTo>
                  <a:lnTo>
                    <a:pt x="5354" y="61521"/>
                  </a:lnTo>
                  <a:lnTo>
                    <a:pt x="5397" y="61564"/>
                  </a:lnTo>
                  <a:lnTo>
                    <a:pt x="6451" y="62179"/>
                  </a:lnTo>
                  <a:lnTo>
                    <a:pt x="6494" y="62179"/>
                  </a:lnTo>
                  <a:lnTo>
                    <a:pt x="8118" y="62310"/>
                  </a:lnTo>
                  <a:lnTo>
                    <a:pt x="9127" y="62310"/>
                  </a:lnTo>
                  <a:lnTo>
                    <a:pt x="9742" y="62223"/>
                  </a:lnTo>
                  <a:lnTo>
                    <a:pt x="10268" y="62135"/>
                  </a:lnTo>
                  <a:lnTo>
                    <a:pt x="10707" y="62003"/>
                  </a:lnTo>
                  <a:lnTo>
                    <a:pt x="11146" y="61828"/>
                  </a:lnTo>
                  <a:lnTo>
                    <a:pt x="11497" y="61608"/>
                  </a:lnTo>
                  <a:lnTo>
                    <a:pt x="11848" y="61389"/>
                  </a:lnTo>
                  <a:lnTo>
                    <a:pt x="12155" y="61082"/>
                  </a:lnTo>
                  <a:lnTo>
                    <a:pt x="12418" y="60731"/>
                  </a:lnTo>
                  <a:lnTo>
                    <a:pt x="12638" y="60336"/>
                  </a:lnTo>
                  <a:lnTo>
                    <a:pt x="12813" y="59897"/>
                  </a:lnTo>
                  <a:lnTo>
                    <a:pt x="13033" y="59458"/>
                  </a:lnTo>
                  <a:lnTo>
                    <a:pt x="13164" y="58932"/>
                  </a:lnTo>
                  <a:lnTo>
                    <a:pt x="13296" y="58361"/>
                  </a:lnTo>
                  <a:lnTo>
                    <a:pt x="13559" y="57089"/>
                  </a:lnTo>
                  <a:lnTo>
                    <a:pt x="13559" y="57045"/>
                  </a:lnTo>
                  <a:lnTo>
                    <a:pt x="13428" y="54456"/>
                  </a:lnTo>
                  <a:lnTo>
                    <a:pt x="13384" y="54368"/>
                  </a:lnTo>
                  <a:lnTo>
                    <a:pt x="11936" y="50901"/>
                  </a:lnTo>
                  <a:lnTo>
                    <a:pt x="12023" y="50068"/>
                  </a:lnTo>
                  <a:lnTo>
                    <a:pt x="12462" y="49497"/>
                  </a:lnTo>
                  <a:lnTo>
                    <a:pt x="12769" y="49453"/>
                  </a:lnTo>
                  <a:lnTo>
                    <a:pt x="15007" y="50199"/>
                  </a:lnTo>
                  <a:lnTo>
                    <a:pt x="16587" y="50682"/>
                  </a:lnTo>
                  <a:lnTo>
                    <a:pt x="18913" y="52042"/>
                  </a:lnTo>
                  <a:lnTo>
                    <a:pt x="22511" y="53973"/>
                  </a:lnTo>
                  <a:lnTo>
                    <a:pt x="22555" y="53973"/>
                  </a:lnTo>
                  <a:lnTo>
                    <a:pt x="23871" y="54456"/>
                  </a:lnTo>
                  <a:lnTo>
                    <a:pt x="23959" y="54500"/>
                  </a:lnTo>
                  <a:lnTo>
                    <a:pt x="25144" y="54412"/>
                  </a:lnTo>
                  <a:lnTo>
                    <a:pt x="29663" y="53578"/>
                  </a:lnTo>
                  <a:lnTo>
                    <a:pt x="30365" y="53534"/>
                  </a:lnTo>
                  <a:lnTo>
                    <a:pt x="30409" y="53534"/>
                  </a:lnTo>
                  <a:lnTo>
                    <a:pt x="30541" y="53490"/>
                  </a:lnTo>
                  <a:lnTo>
                    <a:pt x="30629" y="53447"/>
                  </a:lnTo>
                  <a:lnTo>
                    <a:pt x="30629" y="53403"/>
                  </a:lnTo>
                  <a:lnTo>
                    <a:pt x="30673" y="53315"/>
                  </a:lnTo>
                  <a:lnTo>
                    <a:pt x="30673" y="53271"/>
                  </a:lnTo>
                  <a:lnTo>
                    <a:pt x="30629" y="53183"/>
                  </a:lnTo>
                  <a:lnTo>
                    <a:pt x="30541" y="53139"/>
                  </a:lnTo>
                  <a:lnTo>
                    <a:pt x="30409" y="53139"/>
                  </a:lnTo>
                  <a:lnTo>
                    <a:pt x="30322" y="53183"/>
                  </a:lnTo>
                  <a:lnTo>
                    <a:pt x="29663" y="53227"/>
                  </a:lnTo>
                  <a:lnTo>
                    <a:pt x="29619" y="53227"/>
                  </a:lnTo>
                  <a:lnTo>
                    <a:pt x="25100" y="54061"/>
                  </a:lnTo>
                  <a:lnTo>
                    <a:pt x="23959" y="54149"/>
                  </a:lnTo>
                  <a:lnTo>
                    <a:pt x="22686" y="53666"/>
                  </a:lnTo>
                  <a:lnTo>
                    <a:pt x="19088" y="51735"/>
                  </a:lnTo>
                  <a:lnTo>
                    <a:pt x="16719" y="50375"/>
                  </a:lnTo>
                  <a:lnTo>
                    <a:pt x="16719" y="50331"/>
                  </a:lnTo>
                  <a:lnTo>
                    <a:pt x="15095" y="49892"/>
                  </a:lnTo>
                  <a:lnTo>
                    <a:pt x="12813" y="49102"/>
                  </a:lnTo>
                  <a:lnTo>
                    <a:pt x="12725" y="49102"/>
                  </a:lnTo>
                  <a:lnTo>
                    <a:pt x="12331" y="49190"/>
                  </a:lnTo>
                  <a:lnTo>
                    <a:pt x="12243" y="49234"/>
                  </a:lnTo>
                  <a:lnTo>
                    <a:pt x="11716" y="49892"/>
                  </a:lnTo>
                  <a:lnTo>
                    <a:pt x="11672" y="49980"/>
                  </a:lnTo>
                  <a:lnTo>
                    <a:pt x="11585" y="50901"/>
                  </a:lnTo>
                  <a:lnTo>
                    <a:pt x="11628" y="50989"/>
                  </a:lnTo>
                  <a:lnTo>
                    <a:pt x="13076" y="54500"/>
                  </a:lnTo>
                  <a:lnTo>
                    <a:pt x="13208" y="57045"/>
                  </a:lnTo>
                  <a:lnTo>
                    <a:pt x="12989" y="58273"/>
                  </a:lnTo>
                  <a:lnTo>
                    <a:pt x="12857" y="58800"/>
                  </a:lnTo>
                  <a:lnTo>
                    <a:pt x="12725" y="59327"/>
                  </a:lnTo>
                  <a:lnTo>
                    <a:pt x="12550" y="59765"/>
                  </a:lnTo>
                  <a:lnTo>
                    <a:pt x="12331" y="60160"/>
                  </a:lnTo>
                  <a:lnTo>
                    <a:pt x="12111" y="60555"/>
                  </a:lnTo>
                  <a:lnTo>
                    <a:pt x="11892" y="60862"/>
                  </a:lnTo>
                  <a:lnTo>
                    <a:pt x="11585" y="61126"/>
                  </a:lnTo>
                  <a:lnTo>
                    <a:pt x="11277" y="61389"/>
                  </a:lnTo>
                  <a:lnTo>
                    <a:pt x="10882" y="61564"/>
                  </a:lnTo>
                  <a:lnTo>
                    <a:pt x="10444" y="61740"/>
                  </a:lnTo>
                  <a:lnTo>
                    <a:pt x="9961" y="61828"/>
                  </a:lnTo>
                  <a:lnTo>
                    <a:pt x="9434" y="61915"/>
                  </a:lnTo>
                  <a:lnTo>
                    <a:pt x="8820" y="61959"/>
                  </a:lnTo>
                  <a:lnTo>
                    <a:pt x="8118" y="61959"/>
                  </a:lnTo>
                  <a:lnTo>
                    <a:pt x="6582" y="61828"/>
                  </a:lnTo>
                  <a:lnTo>
                    <a:pt x="5617" y="61301"/>
                  </a:lnTo>
                  <a:lnTo>
                    <a:pt x="4871" y="60204"/>
                  </a:lnTo>
                  <a:lnTo>
                    <a:pt x="4827" y="60160"/>
                  </a:lnTo>
                  <a:lnTo>
                    <a:pt x="2062" y="57791"/>
                  </a:lnTo>
                  <a:lnTo>
                    <a:pt x="571" y="56430"/>
                  </a:lnTo>
                  <a:lnTo>
                    <a:pt x="351" y="53841"/>
                  </a:lnTo>
                  <a:lnTo>
                    <a:pt x="878" y="52086"/>
                  </a:lnTo>
                  <a:lnTo>
                    <a:pt x="1711" y="46733"/>
                  </a:lnTo>
                  <a:lnTo>
                    <a:pt x="1668" y="45197"/>
                  </a:lnTo>
                  <a:lnTo>
                    <a:pt x="1624" y="45153"/>
                  </a:lnTo>
                  <a:lnTo>
                    <a:pt x="746" y="43003"/>
                  </a:lnTo>
                  <a:lnTo>
                    <a:pt x="834" y="41643"/>
                  </a:lnTo>
                  <a:lnTo>
                    <a:pt x="1141" y="41292"/>
                  </a:lnTo>
                  <a:lnTo>
                    <a:pt x="3642" y="40765"/>
                  </a:lnTo>
                  <a:lnTo>
                    <a:pt x="3686" y="40721"/>
                  </a:lnTo>
                  <a:lnTo>
                    <a:pt x="4125" y="40502"/>
                  </a:lnTo>
                  <a:lnTo>
                    <a:pt x="4169" y="40458"/>
                  </a:lnTo>
                  <a:lnTo>
                    <a:pt x="4213" y="40370"/>
                  </a:lnTo>
                  <a:lnTo>
                    <a:pt x="4959" y="36465"/>
                  </a:lnTo>
                  <a:lnTo>
                    <a:pt x="5661" y="33525"/>
                  </a:lnTo>
                  <a:lnTo>
                    <a:pt x="6758" y="30146"/>
                  </a:lnTo>
                  <a:lnTo>
                    <a:pt x="7284" y="29225"/>
                  </a:lnTo>
                  <a:lnTo>
                    <a:pt x="10444" y="27382"/>
                  </a:lnTo>
                  <a:lnTo>
                    <a:pt x="10488" y="27338"/>
                  </a:lnTo>
                  <a:lnTo>
                    <a:pt x="10531" y="27250"/>
                  </a:lnTo>
                  <a:lnTo>
                    <a:pt x="10400" y="24003"/>
                  </a:lnTo>
                  <a:lnTo>
                    <a:pt x="10839" y="22686"/>
                  </a:lnTo>
                  <a:lnTo>
                    <a:pt x="14744" y="17903"/>
                  </a:lnTo>
                  <a:lnTo>
                    <a:pt x="18035" y="14218"/>
                  </a:lnTo>
                  <a:lnTo>
                    <a:pt x="19922" y="11804"/>
                  </a:lnTo>
                  <a:lnTo>
                    <a:pt x="21765" y="9171"/>
                  </a:lnTo>
                  <a:lnTo>
                    <a:pt x="23388" y="7065"/>
                  </a:lnTo>
                  <a:lnTo>
                    <a:pt x="25933" y="3204"/>
                  </a:lnTo>
                  <a:lnTo>
                    <a:pt x="25933" y="3160"/>
                  </a:lnTo>
                  <a:lnTo>
                    <a:pt x="26723" y="1097"/>
                  </a:lnTo>
                  <a:lnTo>
                    <a:pt x="27250" y="264"/>
                  </a:lnTo>
                  <a:lnTo>
                    <a:pt x="27250" y="220"/>
                  </a:lnTo>
                  <a:lnTo>
                    <a:pt x="27250" y="132"/>
                  </a:lnTo>
                  <a:lnTo>
                    <a:pt x="27206" y="88"/>
                  </a:lnTo>
                  <a:lnTo>
                    <a:pt x="27162" y="44"/>
                  </a:lnTo>
                  <a:lnTo>
                    <a:pt x="27118"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 name="Google Shape;1603;p17"/>
            <p:cNvSpPr/>
            <p:nvPr/>
          </p:nvSpPr>
          <p:spPr>
            <a:xfrm>
              <a:off x="3681625" y="1993600"/>
              <a:ext cx="702125" cy="310475"/>
            </a:xfrm>
            <a:custGeom>
              <a:rect b="b" l="l" r="r" t="t"/>
              <a:pathLst>
                <a:path extrusionOk="0" h="12419" w="28085">
                  <a:moveTo>
                    <a:pt x="12288" y="0"/>
                  </a:moveTo>
                  <a:lnTo>
                    <a:pt x="12200" y="44"/>
                  </a:lnTo>
                  <a:lnTo>
                    <a:pt x="11717" y="307"/>
                  </a:lnTo>
                  <a:lnTo>
                    <a:pt x="11673" y="351"/>
                  </a:lnTo>
                  <a:lnTo>
                    <a:pt x="11629" y="395"/>
                  </a:lnTo>
                  <a:lnTo>
                    <a:pt x="11542" y="922"/>
                  </a:lnTo>
                  <a:lnTo>
                    <a:pt x="11542" y="1009"/>
                  </a:lnTo>
                  <a:lnTo>
                    <a:pt x="12200" y="4169"/>
                  </a:lnTo>
                  <a:lnTo>
                    <a:pt x="12068" y="6056"/>
                  </a:lnTo>
                  <a:lnTo>
                    <a:pt x="11191" y="9127"/>
                  </a:lnTo>
                  <a:lnTo>
                    <a:pt x="10313" y="11102"/>
                  </a:lnTo>
                  <a:lnTo>
                    <a:pt x="10050" y="11409"/>
                  </a:lnTo>
                  <a:lnTo>
                    <a:pt x="5267" y="11892"/>
                  </a:lnTo>
                  <a:lnTo>
                    <a:pt x="133" y="12067"/>
                  </a:lnTo>
                  <a:lnTo>
                    <a:pt x="89" y="12067"/>
                  </a:lnTo>
                  <a:lnTo>
                    <a:pt x="45" y="12111"/>
                  </a:lnTo>
                  <a:lnTo>
                    <a:pt x="1" y="12155"/>
                  </a:lnTo>
                  <a:lnTo>
                    <a:pt x="1" y="12243"/>
                  </a:lnTo>
                  <a:lnTo>
                    <a:pt x="1" y="12287"/>
                  </a:lnTo>
                  <a:lnTo>
                    <a:pt x="45" y="12375"/>
                  </a:lnTo>
                  <a:lnTo>
                    <a:pt x="89" y="12418"/>
                  </a:lnTo>
                  <a:lnTo>
                    <a:pt x="177" y="12418"/>
                  </a:lnTo>
                  <a:lnTo>
                    <a:pt x="5311" y="12243"/>
                  </a:lnTo>
                  <a:lnTo>
                    <a:pt x="10137" y="11716"/>
                  </a:lnTo>
                  <a:lnTo>
                    <a:pt x="10225" y="11672"/>
                  </a:lnTo>
                  <a:lnTo>
                    <a:pt x="10576" y="11365"/>
                  </a:lnTo>
                  <a:lnTo>
                    <a:pt x="10620" y="11277"/>
                  </a:lnTo>
                  <a:lnTo>
                    <a:pt x="11498" y="9259"/>
                  </a:lnTo>
                  <a:lnTo>
                    <a:pt x="12419" y="6143"/>
                  </a:lnTo>
                  <a:lnTo>
                    <a:pt x="12419" y="6100"/>
                  </a:lnTo>
                  <a:lnTo>
                    <a:pt x="12551" y="4169"/>
                  </a:lnTo>
                  <a:lnTo>
                    <a:pt x="12507" y="4125"/>
                  </a:lnTo>
                  <a:lnTo>
                    <a:pt x="11893" y="966"/>
                  </a:lnTo>
                  <a:lnTo>
                    <a:pt x="11980" y="571"/>
                  </a:lnTo>
                  <a:lnTo>
                    <a:pt x="12288" y="351"/>
                  </a:lnTo>
                  <a:lnTo>
                    <a:pt x="13516" y="483"/>
                  </a:lnTo>
                  <a:lnTo>
                    <a:pt x="14306" y="790"/>
                  </a:lnTo>
                  <a:lnTo>
                    <a:pt x="16281" y="1931"/>
                  </a:lnTo>
                  <a:lnTo>
                    <a:pt x="20054" y="3993"/>
                  </a:lnTo>
                  <a:lnTo>
                    <a:pt x="20098" y="4037"/>
                  </a:lnTo>
                  <a:lnTo>
                    <a:pt x="21371" y="4432"/>
                  </a:lnTo>
                  <a:lnTo>
                    <a:pt x="21415" y="4432"/>
                  </a:lnTo>
                  <a:lnTo>
                    <a:pt x="22205" y="4476"/>
                  </a:lnTo>
                  <a:lnTo>
                    <a:pt x="22292" y="4432"/>
                  </a:lnTo>
                  <a:lnTo>
                    <a:pt x="23082" y="4169"/>
                  </a:lnTo>
                  <a:lnTo>
                    <a:pt x="27821" y="3028"/>
                  </a:lnTo>
                  <a:lnTo>
                    <a:pt x="27865" y="2984"/>
                  </a:lnTo>
                  <a:lnTo>
                    <a:pt x="27997" y="2896"/>
                  </a:lnTo>
                  <a:lnTo>
                    <a:pt x="28041" y="2852"/>
                  </a:lnTo>
                  <a:lnTo>
                    <a:pt x="28085" y="2809"/>
                  </a:lnTo>
                  <a:lnTo>
                    <a:pt x="28085" y="2721"/>
                  </a:lnTo>
                  <a:lnTo>
                    <a:pt x="28041" y="2677"/>
                  </a:lnTo>
                  <a:lnTo>
                    <a:pt x="27997" y="2633"/>
                  </a:lnTo>
                  <a:lnTo>
                    <a:pt x="27909" y="2589"/>
                  </a:lnTo>
                  <a:lnTo>
                    <a:pt x="27865" y="2589"/>
                  </a:lnTo>
                  <a:lnTo>
                    <a:pt x="27777" y="2633"/>
                  </a:lnTo>
                  <a:lnTo>
                    <a:pt x="27690" y="2677"/>
                  </a:lnTo>
                  <a:lnTo>
                    <a:pt x="22994" y="3818"/>
                  </a:lnTo>
                  <a:lnTo>
                    <a:pt x="22951" y="3818"/>
                  </a:lnTo>
                  <a:lnTo>
                    <a:pt x="22205" y="4125"/>
                  </a:lnTo>
                  <a:lnTo>
                    <a:pt x="21459" y="4081"/>
                  </a:lnTo>
                  <a:lnTo>
                    <a:pt x="20230" y="3686"/>
                  </a:lnTo>
                  <a:lnTo>
                    <a:pt x="16456" y="1624"/>
                  </a:lnTo>
                  <a:lnTo>
                    <a:pt x="14482" y="483"/>
                  </a:lnTo>
                  <a:lnTo>
                    <a:pt x="14438" y="483"/>
                  </a:lnTo>
                  <a:lnTo>
                    <a:pt x="13604" y="132"/>
                  </a:lnTo>
                  <a:lnTo>
                    <a:pt x="13560" y="132"/>
                  </a:lnTo>
                  <a:lnTo>
                    <a:pt x="12288"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 name="Google Shape;1604;p17"/>
            <p:cNvSpPr/>
            <p:nvPr/>
          </p:nvSpPr>
          <p:spPr>
            <a:xfrm>
              <a:off x="3646525" y="689250"/>
              <a:ext cx="639600" cy="988425"/>
            </a:xfrm>
            <a:custGeom>
              <a:rect b="b" l="l" r="r" t="t"/>
              <a:pathLst>
                <a:path extrusionOk="0" h="39537" w="25584">
                  <a:moveTo>
                    <a:pt x="25320" y="1"/>
                  </a:moveTo>
                  <a:lnTo>
                    <a:pt x="25276" y="44"/>
                  </a:lnTo>
                  <a:lnTo>
                    <a:pt x="23828" y="2326"/>
                  </a:lnTo>
                  <a:lnTo>
                    <a:pt x="22687" y="3248"/>
                  </a:lnTo>
                  <a:lnTo>
                    <a:pt x="20317" y="5529"/>
                  </a:lnTo>
                  <a:lnTo>
                    <a:pt x="20274" y="5573"/>
                  </a:lnTo>
                  <a:lnTo>
                    <a:pt x="18782" y="7767"/>
                  </a:lnTo>
                  <a:lnTo>
                    <a:pt x="15359" y="12375"/>
                  </a:lnTo>
                  <a:lnTo>
                    <a:pt x="13428" y="14744"/>
                  </a:lnTo>
                  <a:lnTo>
                    <a:pt x="10927" y="17553"/>
                  </a:lnTo>
                  <a:lnTo>
                    <a:pt x="8733" y="20273"/>
                  </a:lnTo>
                  <a:lnTo>
                    <a:pt x="8689" y="20317"/>
                  </a:lnTo>
                  <a:lnTo>
                    <a:pt x="7768" y="21853"/>
                  </a:lnTo>
                  <a:lnTo>
                    <a:pt x="7768" y="21941"/>
                  </a:lnTo>
                  <a:lnTo>
                    <a:pt x="7460" y="23433"/>
                  </a:lnTo>
                  <a:lnTo>
                    <a:pt x="7460" y="23477"/>
                  </a:lnTo>
                  <a:lnTo>
                    <a:pt x="7417" y="25451"/>
                  </a:lnTo>
                  <a:lnTo>
                    <a:pt x="6758" y="26285"/>
                  </a:lnTo>
                  <a:lnTo>
                    <a:pt x="4564" y="27952"/>
                  </a:lnTo>
                  <a:lnTo>
                    <a:pt x="4477" y="28040"/>
                  </a:lnTo>
                  <a:lnTo>
                    <a:pt x="3731" y="29488"/>
                  </a:lnTo>
                  <a:lnTo>
                    <a:pt x="2809" y="32165"/>
                  </a:lnTo>
                  <a:lnTo>
                    <a:pt x="966" y="38703"/>
                  </a:lnTo>
                  <a:lnTo>
                    <a:pt x="440" y="39186"/>
                  </a:lnTo>
                  <a:lnTo>
                    <a:pt x="220" y="39142"/>
                  </a:lnTo>
                  <a:lnTo>
                    <a:pt x="89" y="39142"/>
                  </a:lnTo>
                  <a:lnTo>
                    <a:pt x="45" y="39230"/>
                  </a:lnTo>
                  <a:lnTo>
                    <a:pt x="1" y="39273"/>
                  </a:lnTo>
                  <a:lnTo>
                    <a:pt x="1" y="39361"/>
                  </a:lnTo>
                  <a:lnTo>
                    <a:pt x="45" y="39405"/>
                  </a:lnTo>
                  <a:lnTo>
                    <a:pt x="89" y="39449"/>
                  </a:lnTo>
                  <a:lnTo>
                    <a:pt x="132" y="39493"/>
                  </a:lnTo>
                  <a:lnTo>
                    <a:pt x="440" y="39537"/>
                  </a:lnTo>
                  <a:lnTo>
                    <a:pt x="483" y="39537"/>
                  </a:lnTo>
                  <a:lnTo>
                    <a:pt x="571" y="39493"/>
                  </a:lnTo>
                  <a:lnTo>
                    <a:pt x="1229" y="38966"/>
                  </a:lnTo>
                  <a:lnTo>
                    <a:pt x="1317" y="38835"/>
                  </a:lnTo>
                  <a:lnTo>
                    <a:pt x="3116" y="32253"/>
                  </a:lnTo>
                  <a:lnTo>
                    <a:pt x="4082" y="29620"/>
                  </a:lnTo>
                  <a:lnTo>
                    <a:pt x="4784" y="28216"/>
                  </a:lnTo>
                  <a:lnTo>
                    <a:pt x="7022" y="26548"/>
                  </a:lnTo>
                  <a:lnTo>
                    <a:pt x="7066" y="26548"/>
                  </a:lnTo>
                  <a:lnTo>
                    <a:pt x="7724" y="25627"/>
                  </a:lnTo>
                  <a:lnTo>
                    <a:pt x="7768" y="25495"/>
                  </a:lnTo>
                  <a:lnTo>
                    <a:pt x="7812" y="23520"/>
                  </a:lnTo>
                  <a:lnTo>
                    <a:pt x="8119" y="22028"/>
                  </a:lnTo>
                  <a:lnTo>
                    <a:pt x="8996" y="20493"/>
                  </a:lnTo>
                  <a:lnTo>
                    <a:pt x="11190" y="17772"/>
                  </a:lnTo>
                  <a:lnTo>
                    <a:pt x="13692" y="14964"/>
                  </a:lnTo>
                  <a:lnTo>
                    <a:pt x="15622" y="12594"/>
                  </a:lnTo>
                  <a:lnTo>
                    <a:pt x="19045" y="7987"/>
                  </a:lnTo>
                  <a:lnTo>
                    <a:pt x="20537" y="5749"/>
                  </a:lnTo>
                  <a:lnTo>
                    <a:pt x="22906" y="3511"/>
                  </a:lnTo>
                  <a:lnTo>
                    <a:pt x="24047" y="2589"/>
                  </a:lnTo>
                  <a:lnTo>
                    <a:pt x="24091" y="2546"/>
                  </a:lnTo>
                  <a:lnTo>
                    <a:pt x="25539" y="264"/>
                  </a:lnTo>
                  <a:lnTo>
                    <a:pt x="25583" y="176"/>
                  </a:lnTo>
                  <a:lnTo>
                    <a:pt x="25583" y="132"/>
                  </a:lnTo>
                  <a:lnTo>
                    <a:pt x="25539" y="44"/>
                  </a:lnTo>
                  <a:lnTo>
                    <a:pt x="25495"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 name="Google Shape;1605;p17"/>
            <p:cNvSpPr/>
            <p:nvPr/>
          </p:nvSpPr>
          <p:spPr>
            <a:xfrm>
              <a:off x="3650925" y="2049550"/>
              <a:ext cx="763550" cy="304975"/>
            </a:xfrm>
            <a:custGeom>
              <a:rect b="b" l="l" r="r" t="t"/>
              <a:pathLst>
                <a:path extrusionOk="0" h="12199" w="30542">
                  <a:moveTo>
                    <a:pt x="14569" y="0"/>
                  </a:moveTo>
                  <a:lnTo>
                    <a:pt x="14481" y="44"/>
                  </a:lnTo>
                  <a:lnTo>
                    <a:pt x="14437" y="88"/>
                  </a:lnTo>
                  <a:lnTo>
                    <a:pt x="14437" y="176"/>
                  </a:lnTo>
                  <a:lnTo>
                    <a:pt x="14656" y="1668"/>
                  </a:lnTo>
                  <a:lnTo>
                    <a:pt x="14700" y="3598"/>
                  </a:lnTo>
                  <a:lnTo>
                    <a:pt x="13735" y="7240"/>
                  </a:lnTo>
                  <a:lnTo>
                    <a:pt x="13121" y="10444"/>
                  </a:lnTo>
                  <a:lnTo>
                    <a:pt x="12813" y="10926"/>
                  </a:lnTo>
                  <a:lnTo>
                    <a:pt x="12287" y="11190"/>
                  </a:lnTo>
                  <a:lnTo>
                    <a:pt x="7987" y="11541"/>
                  </a:lnTo>
                  <a:lnTo>
                    <a:pt x="4213" y="11760"/>
                  </a:lnTo>
                  <a:lnTo>
                    <a:pt x="176" y="11848"/>
                  </a:lnTo>
                  <a:lnTo>
                    <a:pt x="132" y="11848"/>
                  </a:lnTo>
                  <a:lnTo>
                    <a:pt x="44" y="11892"/>
                  </a:lnTo>
                  <a:lnTo>
                    <a:pt x="44" y="11936"/>
                  </a:lnTo>
                  <a:lnTo>
                    <a:pt x="0" y="12023"/>
                  </a:lnTo>
                  <a:lnTo>
                    <a:pt x="44" y="12067"/>
                  </a:lnTo>
                  <a:lnTo>
                    <a:pt x="88" y="12155"/>
                  </a:lnTo>
                  <a:lnTo>
                    <a:pt x="132" y="12155"/>
                  </a:lnTo>
                  <a:lnTo>
                    <a:pt x="176" y="12199"/>
                  </a:lnTo>
                  <a:lnTo>
                    <a:pt x="4213" y="12111"/>
                  </a:lnTo>
                  <a:lnTo>
                    <a:pt x="8030" y="11892"/>
                  </a:lnTo>
                  <a:lnTo>
                    <a:pt x="12375" y="11541"/>
                  </a:lnTo>
                  <a:lnTo>
                    <a:pt x="12419" y="11541"/>
                  </a:lnTo>
                  <a:lnTo>
                    <a:pt x="13033" y="11234"/>
                  </a:lnTo>
                  <a:lnTo>
                    <a:pt x="13077" y="11190"/>
                  </a:lnTo>
                  <a:lnTo>
                    <a:pt x="13428" y="10619"/>
                  </a:lnTo>
                  <a:lnTo>
                    <a:pt x="13472" y="10575"/>
                  </a:lnTo>
                  <a:lnTo>
                    <a:pt x="14086" y="7328"/>
                  </a:lnTo>
                  <a:lnTo>
                    <a:pt x="15051" y="3686"/>
                  </a:lnTo>
                  <a:lnTo>
                    <a:pt x="15051" y="3642"/>
                  </a:lnTo>
                  <a:lnTo>
                    <a:pt x="15007" y="1624"/>
                  </a:lnTo>
                  <a:lnTo>
                    <a:pt x="14832" y="395"/>
                  </a:lnTo>
                  <a:lnTo>
                    <a:pt x="14832" y="395"/>
                  </a:lnTo>
                  <a:lnTo>
                    <a:pt x="14920" y="439"/>
                  </a:lnTo>
                  <a:lnTo>
                    <a:pt x="17158" y="1492"/>
                  </a:lnTo>
                  <a:lnTo>
                    <a:pt x="20887" y="3028"/>
                  </a:lnTo>
                  <a:lnTo>
                    <a:pt x="20887" y="3072"/>
                  </a:lnTo>
                  <a:lnTo>
                    <a:pt x="25802" y="3905"/>
                  </a:lnTo>
                  <a:lnTo>
                    <a:pt x="25890" y="3905"/>
                  </a:lnTo>
                  <a:lnTo>
                    <a:pt x="26855" y="3686"/>
                  </a:lnTo>
                  <a:lnTo>
                    <a:pt x="26899" y="3686"/>
                  </a:lnTo>
                  <a:lnTo>
                    <a:pt x="28347" y="2808"/>
                  </a:lnTo>
                  <a:lnTo>
                    <a:pt x="28391" y="2808"/>
                  </a:lnTo>
                  <a:lnTo>
                    <a:pt x="30190" y="1229"/>
                  </a:lnTo>
                  <a:lnTo>
                    <a:pt x="30453" y="1053"/>
                  </a:lnTo>
                  <a:lnTo>
                    <a:pt x="30497" y="1009"/>
                  </a:lnTo>
                  <a:lnTo>
                    <a:pt x="30541" y="922"/>
                  </a:lnTo>
                  <a:lnTo>
                    <a:pt x="30541" y="878"/>
                  </a:lnTo>
                  <a:lnTo>
                    <a:pt x="30541" y="790"/>
                  </a:lnTo>
                  <a:lnTo>
                    <a:pt x="30497" y="746"/>
                  </a:lnTo>
                  <a:lnTo>
                    <a:pt x="30410" y="746"/>
                  </a:lnTo>
                  <a:lnTo>
                    <a:pt x="30366" y="702"/>
                  </a:lnTo>
                  <a:lnTo>
                    <a:pt x="30278" y="746"/>
                  </a:lnTo>
                  <a:lnTo>
                    <a:pt x="30015" y="922"/>
                  </a:lnTo>
                  <a:lnTo>
                    <a:pt x="29971" y="922"/>
                  </a:lnTo>
                  <a:lnTo>
                    <a:pt x="28172" y="2545"/>
                  </a:lnTo>
                  <a:lnTo>
                    <a:pt x="26767" y="3379"/>
                  </a:lnTo>
                  <a:lnTo>
                    <a:pt x="25846" y="3554"/>
                  </a:lnTo>
                  <a:lnTo>
                    <a:pt x="20975" y="2721"/>
                  </a:lnTo>
                  <a:lnTo>
                    <a:pt x="17289" y="1141"/>
                  </a:lnTo>
                  <a:lnTo>
                    <a:pt x="15051" y="132"/>
                  </a:lnTo>
                  <a:lnTo>
                    <a:pt x="14656"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 name="Google Shape;1606;p17"/>
            <p:cNvSpPr/>
            <p:nvPr/>
          </p:nvSpPr>
          <p:spPr>
            <a:xfrm>
              <a:off x="3678350" y="670600"/>
              <a:ext cx="591300" cy="788775"/>
            </a:xfrm>
            <a:custGeom>
              <a:rect b="b" l="l" r="r" t="t"/>
              <a:pathLst>
                <a:path extrusionOk="0" h="31551" w="23652">
                  <a:moveTo>
                    <a:pt x="23433" y="1"/>
                  </a:moveTo>
                  <a:lnTo>
                    <a:pt x="23345" y="44"/>
                  </a:lnTo>
                  <a:lnTo>
                    <a:pt x="22204" y="1098"/>
                  </a:lnTo>
                  <a:lnTo>
                    <a:pt x="20449" y="2282"/>
                  </a:lnTo>
                  <a:lnTo>
                    <a:pt x="17421" y="4520"/>
                  </a:lnTo>
                  <a:lnTo>
                    <a:pt x="17377" y="4564"/>
                  </a:lnTo>
                  <a:lnTo>
                    <a:pt x="16763" y="5310"/>
                  </a:lnTo>
                  <a:lnTo>
                    <a:pt x="16719" y="5310"/>
                  </a:lnTo>
                  <a:lnTo>
                    <a:pt x="15315" y="7460"/>
                  </a:lnTo>
                  <a:lnTo>
                    <a:pt x="13691" y="9918"/>
                  </a:lnTo>
                  <a:lnTo>
                    <a:pt x="10181" y="14306"/>
                  </a:lnTo>
                  <a:lnTo>
                    <a:pt x="7592" y="17289"/>
                  </a:lnTo>
                  <a:lnTo>
                    <a:pt x="5485" y="20317"/>
                  </a:lnTo>
                  <a:lnTo>
                    <a:pt x="5442" y="20317"/>
                  </a:lnTo>
                  <a:lnTo>
                    <a:pt x="4520" y="22116"/>
                  </a:lnTo>
                  <a:lnTo>
                    <a:pt x="4520" y="22160"/>
                  </a:lnTo>
                  <a:lnTo>
                    <a:pt x="3730" y="25320"/>
                  </a:lnTo>
                  <a:lnTo>
                    <a:pt x="2896" y="26285"/>
                  </a:lnTo>
                  <a:lnTo>
                    <a:pt x="2019" y="27031"/>
                  </a:lnTo>
                  <a:lnTo>
                    <a:pt x="1975" y="27075"/>
                  </a:lnTo>
                  <a:lnTo>
                    <a:pt x="1141" y="28435"/>
                  </a:lnTo>
                  <a:lnTo>
                    <a:pt x="1097" y="28435"/>
                  </a:lnTo>
                  <a:lnTo>
                    <a:pt x="0" y="31331"/>
                  </a:lnTo>
                  <a:lnTo>
                    <a:pt x="0" y="31419"/>
                  </a:lnTo>
                  <a:lnTo>
                    <a:pt x="0" y="31463"/>
                  </a:lnTo>
                  <a:lnTo>
                    <a:pt x="44" y="31507"/>
                  </a:lnTo>
                  <a:lnTo>
                    <a:pt x="88" y="31551"/>
                  </a:lnTo>
                  <a:lnTo>
                    <a:pt x="264" y="31551"/>
                  </a:lnTo>
                  <a:lnTo>
                    <a:pt x="308" y="31463"/>
                  </a:lnTo>
                  <a:lnTo>
                    <a:pt x="1448" y="28611"/>
                  </a:lnTo>
                  <a:lnTo>
                    <a:pt x="2282" y="27294"/>
                  </a:lnTo>
                  <a:lnTo>
                    <a:pt x="3160" y="26548"/>
                  </a:lnTo>
                  <a:lnTo>
                    <a:pt x="3993" y="25495"/>
                  </a:lnTo>
                  <a:lnTo>
                    <a:pt x="4037" y="25451"/>
                  </a:lnTo>
                  <a:lnTo>
                    <a:pt x="4871" y="22248"/>
                  </a:lnTo>
                  <a:lnTo>
                    <a:pt x="5749" y="20493"/>
                  </a:lnTo>
                  <a:lnTo>
                    <a:pt x="7899" y="17509"/>
                  </a:lnTo>
                  <a:lnTo>
                    <a:pt x="10444" y="14525"/>
                  </a:lnTo>
                  <a:lnTo>
                    <a:pt x="13998" y="10137"/>
                  </a:lnTo>
                  <a:lnTo>
                    <a:pt x="15622" y="7680"/>
                  </a:lnTo>
                  <a:lnTo>
                    <a:pt x="17026" y="5530"/>
                  </a:lnTo>
                  <a:lnTo>
                    <a:pt x="17640" y="4784"/>
                  </a:lnTo>
                  <a:lnTo>
                    <a:pt x="20624" y="2546"/>
                  </a:lnTo>
                  <a:lnTo>
                    <a:pt x="22379" y="1405"/>
                  </a:lnTo>
                  <a:lnTo>
                    <a:pt x="22423" y="1361"/>
                  </a:lnTo>
                  <a:lnTo>
                    <a:pt x="23608" y="264"/>
                  </a:lnTo>
                  <a:lnTo>
                    <a:pt x="23652" y="220"/>
                  </a:lnTo>
                  <a:lnTo>
                    <a:pt x="23652" y="176"/>
                  </a:lnTo>
                  <a:lnTo>
                    <a:pt x="23652" y="88"/>
                  </a:lnTo>
                  <a:lnTo>
                    <a:pt x="23608" y="44"/>
                  </a:lnTo>
                  <a:lnTo>
                    <a:pt x="23564"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 name="Google Shape;1607;p17"/>
            <p:cNvSpPr/>
            <p:nvPr/>
          </p:nvSpPr>
          <p:spPr>
            <a:xfrm>
              <a:off x="4188450" y="866975"/>
              <a:ext cx="520025" cy="931375"/>
            </a:xfrm>
            <a:custGeom>
              <a:rect b="b" l="l" r="r" t="t"/>
              <a:pathLst>
                <a:path extrusionOk="0" h="37255" w="20801">
                  <a:moveTo>
                    <a:pt x="8338" y="0"/>
                  </a:moveTo>
                  <a:lnTo>
                    <a:pt x="8250" y="44"/>
                  </a:lnTo>
                  <a:lnTo>
                    <a:pt x="8206" y="88"/>
                  </a:lnTo>
                  <a:lnTo>
                    <a:pt x="6978" y="2238"/>
                  </a:lnTo>
                  <a:lnTo>
                    <a:pt x="6978" y="2326"/>
                  </a:lnTo>
                  <a:lnTo>
                    <a:pt x="6934" y="3511"/>
                  </a:lnTo>
                  <a:lnTo>
                    <a:pt x="6934" y="3554"/>
                  </a:lnTo>
                  <a:lnTo>
                    <a:pt x="7636" y="6100"/>
                  </a:lnTo>
                  <a:lnTo>
                    <a:pt x="7329" y="11979"/>
                  </a:lnTo>
                  <a:lnTo>
                    <a:pt x="6012" y="16631"/>
                  </a:lnTo>
                  <a:lnTo>
                    <a:pt x="5091" y="19746"/>
                  </a:lnTo>
                  <a:lnTo>
                    <a:pt x="3599" y="22862"/>
                  </a:lnTo>
                  <a:lnTo>
                    <a:pt x="1054" y="28742"/>
                  </a:lnTo>
                  <a:lnTo>
                    <a:pt x="1054" y="28830"/>
                  </a:lnTo>
                  <a:lnTo>
                    <a:pt x="1098" y="29093"/>
                  </a:lnTo>
                  <a:lnTo>
                    <a:pt x="1" y="31199"/>
                  </a:lnTo>
                  <a:lnTo>
                    <a:pt x="1" y="31331"/>
                  </a:lnTo>
                  <a:lnTo>
                    <a:pt x="220" y="32077"/>
                  </a:lnTo>
                  <a:lnTo>
                    <a:pt x="220" y="32164"/>
                  </a:lnTo>
                  <a:lnTo>
                    <a:pt x="308" y="32208"/>
                  </a:lnTo>
                  <a:lnTo>
                    <a:pt x="1449" y="32647"/>
                  </a:lnTo>
                  <a:lnTo>
                    <a:pt x="1493" y="32647"/>
                  </a:lnTo>
                  <a:lnTo>
                    <a:pt x="5661" y="33130"/>
                  </a:lnTo>
                  <a:lnTo>
                    <a:pt x="6495" y="33656"/>
                  </a:lnTo>
                  <a:lnTo>
                    <a:pt x="7548" y="35236"/>
                  </a:lnTo>
                  <a:lnTo>
                    <a:pt x="7592" y="35280"/>
                  </a:lnTo>
                  <a:lnTo>
                    <a:pt x="8382" y="35763"/>
                  </a:lnTo>
                  <a:lnTo>
                    <a:pt x="8426" y="35807"/>
                  </a:lnTo>
                  <a:lnTo>
                    <a:pt x="9830" y="36201"/>
                  </a:lnTo>
                  <a:lnTo>
                    <a:pt x="11629" y="37211"/>
                  </a:lnTo>
                  <a:lnTo>
                    <a:pt x="11717" y="37255"/>
                  </a:lnTo>
                  <a:lnTo>
                    <a:pt x="13209" y="37255"/>
                  </a:lnTo>
                  <a:lnTo>
                    <a:pt x="14876" y="36947"/>
                  </a:lnTo>
                  <a:lnTo>
                    <a:pt x="14876" y="36904"/>
                  </a:lnTo>
                  <a:lnTo>
                    <a:pt x="16017" y="36421"/>
                  </a:lnTo>
                  <a:lnTo>
                    <a:pt x="16061" y="36421"/>
                  </a:lnTo>
                  <a:lnTo>
                    <a:pt x="17992" y="34929"/>
                  </a:lnTo>
                  <a:lnTo>
                    <a:pt x="18036" y="34929"/>
                  </a:lnTo>
                  <a:lnTo>
                    <a:pt x="19484" y="33130"/>
                  </a:lnTo>
                  <a:lnTo>
                    <a:pt x="19484" y="33086"/>
                  </a:lnTo>
                  <a:lnTo>
                    <a:pt x="19966" y="31857"/>
                  </a:lnTo>
                  <a:lnTo>
                    <a:pt x="19966" y="31813"/>
                  </a:lnTo>
                  <a:lnTo>
                    <a:pt x="20010" y="30409"/>
                  </a:lnTo>
                  <a:lnTo>
                    <a:pt x="19747" y="27206"/>
                  </a:lnTo>
                  <a:lnTo>
                    <a:pt x="19703" y="27162"/>
                  </a:lnTo>
                  <a:lnTo>
                    <a:pt x="19264" y="25977"/>
                  </a:lnTo>
                  <a:lnTo>
                    <a:pt x="19308" y="25056"/>
                  </a:lnTo>
                  <a:lnTo>
                    <a:pt x="19308" y="25012"/>
                  </a:lnTo>
                  <a:lnTo>
                    <a:pt x="19045" y="23652"/>
                  </a:lnTo>
                  <a:lnTo>
                    <a:pt x="19133" y="22511"/>
                  </a:lnTo>
                  <a:lnTo>
                    <a:pt x="19879" y="19220"/>
                  </a:lnTo>
                  <a:lnTo>
                    <a:pt x="20800" y="15534"/>
                  </a:lnTo>
                  <a:lnTo>
                    <a:pt x="20800" y="15490"/>
                  </a:lnTo>
                  <a:lnTo>
                    <a:pt x="20537" y="13647"/>
                  </a:lnTo>
                  <a:lnTo>
                    <a:pt x="20493" y="13603"/>
                  </a:lnTo>
                  <a:lnTo>
                    <a:pt x="20449" y="13559"/>
                  </a:lnTo>
                  <a:lnTo>
                    <a:pt x="20405" y="13515"/>
                  </a:lnTo>
                  <a:lnTo>
                    <a:pt x="20317" y="13515"/>
                  </a:lnTo>
                  <a:lnTo>
                    <a:pt x="20274" y="13559"/>
                  </a:lnTo>
                  <a:lnTo>
                    <a:pt x="20230" y="13603"/>
                  </a:lnTo>
                  <a:lnTo>
                    <a:pt x="20186" y="13647"/>
                  </a:lnTo>
                  <a:lnTo>
                    <a:pt x="20186" y="13735"/>
                  </a:lnTo>
                  <a:lnTo>
                    <a:pt x="20449" y="15490"/>
                  </a:lnTo>
                  <a:lnTo>
                    <a:pt x="19528" y="19132"/>
                  </a:lnTo>
                  <a:lnTo>
                    <a:pt x="18782" y="22423"/>
                  </a:lnTo>
                  <a:lnTo>
                    <a:pt x="18782" y="22467"/>
                  </a:lnTo>
                  <a:lnTo>
                    <a:pt x="18694" y="23652"/>
                  </a:lnTo>
                  <a:lnTo>
                    <a:pt x="18694" y="23696"/>
                  </a:lnTo>
                  <a:lnTo>
                    <a:pt x="18957" y="25056"/>
                  </a:lnTo>
                  <a:lnTo>
                    <a:pt x="18913" y="25977"/>
                  </a:lnTo>
                  <a:lnTo>
                    <a:pt x="18913" y="26065"/>
                  </a:lnTo>
                  <a:lnTo>
                    <a:pt x="19396" y="27250"/>
                  </a:lnTo>
                  <a:lnTo>
                    <a:pt x="19659" y="30409"/>
                  </a:lnTo>
                  <a:lnTo>
                    <a:pt x="19615" y="31770"/>
                  </a:lnTo>
                  <a:lnTo>
                    <a:pt x="19177" y="32954"/>
                  </a:lnTo>
                  <a:lnTo>
                    <a:pt x="17772" y="34666"/>
                  </a:lnTo>
                  <a:lnTo>
                    <a:pt x="15842" y="36114"/>
                  </a:lnTo>
                  <a:lnTo>
                    <a:pt x="14789" y="36596"/>
                  </a:lnTo>
                  <a:lnTo>
                    <a:pt x="13165" y="36904"/>
                  </a:lnTo>
                  <a:lnTo>
                    <a:pt x="11761" y="36904"/>
                  </a:lnTo>
                  <a:lnTo>
                    <a:pt x="9962" y="35894"/>
                  </a:lnTo>
                  <a:lnTo>
                    <a:pt x="8557" y="35455"/>
                  </a:lnTo>
                  <a:lnTo>
                    <a:pt x="7812" y="35017"/>
                  </a:lnTo>
                  <a:lnTo>
                    <a:pt x="6758" y="33437"/>
                  </a:lnTo>
                  <a:lnTo>
                    <a:pt x="6715" y="33393"/>
                  </a:lnTo>
                  <a:lnTo>
                    <a:pt x="5837" y="32823"/>
                  </a:lnTo>
                  <a:lnTo>
                    <a:pt x="5749" y="32779"/>
                  </a:lnTo>
                  <a:lnTo>
                    <a:pt x="1537" y="32340"/>
                  </a:lnTo>
                  <a:lnTo>
                    <a:pt x="527" y="31901"/>
                  </a:lnTo>
                  <a:lnTo>
                    <a:pt x="352" y="31331"/>
                  </a:lnTo>
                  <a:lnTo>
                    <a:pt x="1449" y="29224"/>
                  </a:lnTo>
                  <a:lnTo>
                    <a:pt x="1449" y="29093"/>
                  </a:lnTo>
                  <a:lnTo>
                    <a:pt x="1405" y="28830"/>
                  </a:lnTo>
                  <a:lnTo>
                    <a:pt x="3906" y="22993"/>
                  </a:lnTo>
                  <a:lnTo>
                    <a:pt x="5398" y="19922"/>
                  </a:lnTo>
                  <a:lnTo>
                    <a:pt x="5398" y="19878"/>
                  </a:lnTo>
                  <a:lnTo>
                    <a:pt x="6363" y="16762"/>
                  </a:lnTo>
                  <a:lnTo>
                    <a:pt x="7680" y="12067"/>
                  </a:lnTo>
                  <a:lnTo>
                    <a:pt x="7680" y="12023"/>
                  </a:lnTo>
                  <a:lnTo>
                    <a:pt x="7987" y="6100"/>
                  </a:lnTo>
                  <a:lnTo>
                    <a:pt x="7987" y="6056"/>
                  </a:lnTo>
                  <a:lnTo>
                    <a:pt x="7285" y="3467"/>
                  </a:lnTo>
                  <a:lnTo>
                    <a:pt x="7329" y="2370"/>
                  </a:lnTo>
                  <a:lnTo>
                    <a:pt x="8514" y="263"/>
                  </a:lnTo>
                  <a:lnTo>
                    <a:pt x="8557" y="220"/>
                  </a:lnTo>
                  <a:lnTo>
                    <a:pt x="8557" y="132"/>
                  </a:lnTo>
                  <a:lnTo>
                    <a:pt x="8514" y="88"/>
                  </a:lnTo>
                  <a:lnTo>
                    <a:pt x="8470" y="44"/>
                  </a:lnTo>
                  <a:lnTo>
                    <a:pt x="8382"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 name="Google Shape;1608;p17"/>
            <p:cNvSpPr/>
            <p:nvPr/>
          </p:nvSpPr>
          <p:spPr>
            <a:xfrm>
              <a:off x="4063400" y="858200"/>
              <a:ext cx="670300" cy="974150"/>
            </a:xfrm>
            <a:custGeom>
              <a:rect b="b" l="l" r="r" t="t"/>
              <a:pathLst>
                <a:path extrusionOk="0" h="38966" w="26812">
                  <a:moveTo>
                    <a:pt x="12857" y="0"/>
                  </a:moveTo>
                  <a:lnTo>
                    <a:pt x="12814" y="44"/>
                  </a:lnTo>
                  <a:lnTo>
                    <a:pt x="12770" y="88"/>
                  </a:lnTo>
                  <a:lnTo>
                    <a:pt x="11365" y="2633"/>
                  </a:lnTo>
                  <a:lnTo>
                    <a:pt x="11322" y="2721"/>
                  </a:lnTo>
                  <a:lnTo>
                    <a:pt x="11234" y="4257"/>
                  </a:lnTo>
                  <a:lnTo>
                    <a:pt x="11234" y="4300"/>
                  </a:lnTo>
                  <a:lnTo>
                    <a:pt x="11717" y="6451"/>
                  </a:lnTo>
                  <a:lnTo>
                    <a:pt x="11322" y="11585"/>
                  </a:lnTo>
                  <a:lnTo>
                    <a:pt x="10751" y="13779"/>
                  </a:lnTo>
                  <a:lnTo>
                    <a:pt x="9522" y="17640"/>
                  </a:lnTo>
                  <a:lnTo>
                    <a:pt x="7899" y="20624"/>
                  </a:lnTo>
                  <a:lnTo>
                    <a:pt x="5749" y="24529"/>
                  </a:lnTo>
                  <a:lnTo>
                    <a:pt x="4564" y="26284"/>
                  </a:lnTo>
                  <a:lnTo>
                    <a:pt x="3511" y="27294"/>
                  </a:lnTo>
                  <a:lnTo>
                    <a:pt x="483" y="28347"/>
                  </a:lnTo>
                  <a:lnTo>
                    <a:pt x="395" y="28435"/>
                  </a:lnTo>
                  <a:lnTo>
                    <a:pt x="88" y="28786"/>
                  </a:lnTo>
                  <a:lnTo>
                    <a:pt x="44" y="28873"/>
                  </a:lnTo>
                  <a:lnTo>
                    <a:pt x="0" y="29883"/>
                  </a:lnTo>
                  <a:lnTo>
                    <a:pt x="44" y="29926"/>
                  </a:lnTo>
                  <a:lnTo>
                    <a:pt x="1843" y="33700"/>
                  </a:lnTo>
                  <a:lnTo>
                    <a:pt x="1887" y="34490"/>
                  </a:lnTo>
                  <a:lnTo>
                    <a:pt x="1887" y="34578"/>
                  </a:lnTo>
                  <a:lnTo>
                    <a:pt x="2282" y="35104"/>
                  </a:lnTo>
                  <a:lnTo>
                    <a:pt x="2370" y="35192"/>
                  </a:lnTo>
                  <a:lnTo>
                    <a:pt x="3950" y="35763"/>
                  </a:lnTo>
                  <a:lnTo>
                    <a:pt x="6714" y="36509"/>
                  </a:lnTo>
                  <a:lnTo>
                    <a:pt x="6758" y="36552"/>
                  </a:lnTo>
                  <a:lnTo>
                    <a:pt x="11190" y="36816"/>
                  </a:lnTo>
                  <a:lnTo>
                    <a:pt x="12375" y="37869"/>
                  </a:lnTo>
                  <a:lnTo>
                    <a:pt x="12462" y="37913"/>
                  </a:lnTo>
                  <a:lnTo>
                    <a:pt x="16807" y="38966"/>
                  </a:lnTo>
                  <a:lnTo>
                    <a:pt x="16851" y="38966"/>
                  </a:lnTo>
                  <a:lnTo>
                    <a:pt x="18957" y="38922"/>
                  </a:lnTo>
                  <a:lnTo>
                    <a:pt x="19001" y="38922"/>
                  </a:lnTo>
                  <a:lnTo>
                    <a:pt x="20712" y="38571"/>
                  </a:lnTo>
                  <a:lnTo>
                    <a:pt x="20756" y="38571"/>
                  </a:lnTo>
                  <a:lnTo>
                    <a:pt x="22423" y="37869"/>
                  </a:lnTo>
                  <a:lnTo>
                    <a:pt x="22467" y="37825"/>
                  </a:lnTo>
                  <a:lnTo>
                    <a:pt x="24047" y="36509"/>
                  </a:lnTo>
                  <a:lnTo>
                    <a:pt x="24091" y="36465"/>
                  </a:lnTo>
                  <a:lnTo>
                    <a:pt x="25802" y="34446"/>
                  </a:lnTo>
                  <a:lnTo>
                    <a:pt x="25802" y="34402"/>
                  </a:lnTo>
                  <a:lnTo>
                    <a:pt x="26416" y="32823"/>
                  </a:lnTo>
                  <a:lnTo>
                    <a:pt x="26416" y="32779"/>
                  </a:lnTo>
                  <a:lnTo>
                    <a:pt x="26548" y="31726"/>
                  </a:lnTo>
                  <a:lnTo>
                    <a:pt x="26153" y="26460"/>
                  </a:lnTo>
                  <a:lnTo>
                    <a:pt x="25451" y="24178"/>
                  </a:lnTo>
                  <a:lnTo>
                    <a:pt x="25363" y="22818"/>
                  </a:lnTo>
                  <a:lnTo>
                    <a:pt x="25934" y="19615"/>
                  </a:lnTo>
                  <a:lnTo>
                    <a:pt x="26811" y="15929"/>
                  </a:lnTo>
                  <a:lnTo>
                    <a:pt x="26811" y="15797"/>
                  </a:lnTo>
                  <a:lnTo>
                    <a:pt x="26109" y="14525"/>
                  </a:lnTo>
                  <a:lnTo>
                    <a:pt x="26065" y="14481"/>
                  </a:lnTo>
                  <a:lnTo>
                    <a:pt x="25978" y="14437"/>
                  </a:lnTo>
                  <a:lnTo>
                    <a:pt x="25934" y="14437"/>
                  </a:lnTo>
                  <a:lnTo>
                    <a:pt x="25846" y="14481"/>
                  </a:lnTo>
                  <a:lnTo>
                    <a:pt x="25802" y="14525"/>
                  </a:lnTo>
                  <a:lnTo>
                    <a:pt x="25758" y="14568"/>
                  </a:lnTo>
                  <a:lnTo>
                    <a:pt x="25758" y="14656"/>
                  </a:lnTo>
                  <a:lnTo>
                    <a:pt x="25802" y="14700"/>
                  </a:lnTo>
                  <a:lnTo>
                    <a:pt x="26460" y="15929"/>
                  </a:lnTo>
                  <a:lnTo>
                    <a:pt x="25583" y="19527"/>
                  </a:lnTo>
                  <a:lnTo>
                    <a:pt x="25012" y="22774"/>
                  </a:lnTo>
                  <a:lnTo>
                    <a:pt x="25012" y="22818"/>
                  </a:lnTo>
                  <a:lnTo>
                    <a:pt x="25100" y="24222"/>
                  </a:lnTo>
                  <a:lnTo>
                    <a:pt x="25100" y="24266"/>
                  </a:lnTo>
                  <a:lnTo>
                    <a:pt x="25802" y="26548"/>
                  </a:lnTo>
                  <a:lnTo>
                    <a:pt x="26197" y="31726"/>
                  </a:lnTo>
                  <a:lnTo>
                    <a:pt x="26065" y="32735"/>
                  </a:lnTo>
                  <a:lnTo>
                    <a:pt x="25495" y="34271"/>
                  </a:lnTo>
                  <a:lnTo>
                    <a:pt x="23828" y="36245"/>
                  </a:lnTo>
                  <a:lnTo>
                    <a:pt x="22248" y="37562"/>
                  </a:lnTo>
                  <a:lnTo>
                    <a:pt x="20624" y="38220"/>
                  </a:lnTo>
                  <a:lnTo>
                    <a:pt x="18913" y="38571"/>
                  </a:lnTo>
                  <a:lnTo>
                    <a:pt x="16851" y="38615"/>
                  </a:lnTo>
                  <a:lnTo>
                    <a:pt x="12594" y="37606"/>
                  </a:lnTo>
                  <a:lnTo>
                    <a:pt x="11365" y="36509"/>
                  </a:lnTo>
                  <a:lnTo>
                    <a:pt x="11278" y="36465"/>
                  </a:lnTo>
                  <a:lnTo>
                    <a:pt x="6802" y="36201"/>
                  </a:lnTo>
                  <a:lnTo>
                    <a:pt x="4081" y="35412"/>
                  </a:lnTo>
                  <a:lnTo>
                    <a:pt x="2545" y="34885"/>
                  </a:lnTo>
                  <a:lnTo>
                    <a:pt x="2238" y="34446"/>
                  </a:lnTo>
                  <a:lnTo>
                    <a:pt x="2194" y="33656"/>
                  </a:lnTo>
                  <a:lnTo>
                    <a:pt x="2151" y="33569"/>
                  </a:lnTo>
                  <a:lnTo>
                    <a:pt x="351" y="29839"/>
                  </a:lnTo>
                  <a:lnTo>
                    <a:pt x="395" y="28961"/>
                  </a:lnTo>
                  <a:lnTo>
                    <a:pt x="615" y="28698"/>
                  </a:lnTo>
                  <a:lnTo>
                    <a:pt x="3642" y="27601"/>
                  </a:lnTo>
                  <a:lnTo>
                    <a:pt x="3730" y="27557"/>
                  </a:lnTo>
                  <a:lnTo>
                    <a:pt x="4827" y="26548"/>
                  </a:lnTo>
                  <a:lnTo>
                    <a:pt x="4827" y="26504"/>
                  </a:lnTo>
                  <a:lnTo>
                    <a:pt x="6056" y="24749"/>
                  </a:lnTo>
                  <a:lnTo>
                    <a:pt x="6056" y="24705"/>
                  </a:lnTo>
                  <a:lnTo>
                    <a:pt x="8206" y="20799"/>
                  </a:lnTo>
                  <a:lnTo>
                    <a:pt x="9830" y="17772"/>
                  </a:lnTo>
                  <a:lnTo>
                    <a:pt x="9830" y="17728"/>
                  </a:lnTo>
                  <a:lnTo>
                    <a:pt x="11058" y="13910"/>
                  </a:lnTo>
                  <a:lnTo>
                    <a:pt x="11673" y="11672"/>
                  </a:lnTo>
                  <a:lnTo>
                    <a:pt x="11673" y="11628"/>
                  </a:lnTo>
                  <a:lnTo>
                    <a:pt x="11936" y="8206"/>
                  </a:lnTo>
                  <a:lnTo>
                    <a:pt x="12068" y="6451"/>
                  </a:lnTo>
                  <a:lnTo>
                    <a:pt x="12068" y="6407"/>
                  </a:lnTo>
                  <a:lnTo>
                    <a:pt x="11585" y="4257"/>
                  </a:lnTo>
                  <a:lnTo>
                    <a:pt x="11673" y="2765"/>
                  </a:lnTo>
                  <a:lnTo>
                    <a:pt x="13077" y="263"/>
                  </a:lnTo>
                  <a:lnTo>
                    <a:pt x="13077" y="220"/>
                  </a:lnTo>
                  <a:lnTo>
                    <a:pt x="13077" y="132"/>
                  </a:lnTo>
                  <a:lnTo>
                    <a:pt x="13077" y="88"/>
                  </a:lnTo>
                  <a:lnTo>
                    <a:pt x="12989" y="44"/>
                  </a:lnTo>
                  <a:lnTo>
                    <a:pt x="12945"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 name="Google Shape;1609;p17"/>
            <p:cNvSpPr/>
            <p:nvPr/>
          </p:nvSpPr>
          <p:spPr>
            <a:xfrm>
              <a:off x="4019525" y="841725"/>
              <a:ext cx="410300" cy="1012575"/>
            </a:xfrm>
            <a:custGeom>
              <a:rect b="b" l="l" r="r" t="t"/>
              <a:pathLst>
                <a:path extrusionOk="0" h="40503" w="16412">
                  <a:moveTo>
                    <a:pt x="14349" y="1"/>
                  </a:moveTo>
                  <a:lnTo>
                    <a:pt x="14305" y="45"/>
                  </a:lnTo>
                  <a:lnTo>
                    <a:pt x="14261" y="89"/>
                  </a:lnTo>
                  <a:lnTo>
                    <a:pt x="12638" y="2809"/>
                  </a:lnTo>
                  <a:lnTo>
                    <a:pt x="12594" y="2897"/>
                  </a:lnTo>
                  <a:lnTo>
                    <a:pt x="12418" y="3906"/>
                  </a:lnTo>
                  <a:lnTo>
                    <a:pt x="12418" y="3950"/>
                  </a:lnTo>
                  <a:lnTo>
                    <a:pt x="12331" y="6013"/>
                  </a:lnTo>
                  <a:lnTo>
                    <a:pt x="12331" y="6056"/>
                  </a:lnTo>
                  <a:lnTo>
                    <a:pt x="12594" y="8119"/>
                  </a:lnTo>
                  <a:lnTo>
                    <a:pt x="12243" y="11234"/>
                  </a:lnTo>
                  <a:lnTo>
                    <a:pt x="11804" y="13165"/>
                  </a:lnTo>
                  <a:lnTo>
                    <a:pt x="10926" y="15578"/>
                  </a:lnTo>
                  <a:lnTo>
                    <a:pt x="9127" y="19440"/>
                  </a:lnTo>
                  <a:lnTo>
                    <a:pt x="7899" y="21415"/>
                  </a:lnTo>
                  <a:lnTo>
                    <a:pt x="4344" y="26549"/>
                  </a:lnTo>
                  <a:lnTo>
                    <a:pt x="3511" y="26724"/>
                  </a:lnTo>
                  <a:lnTo>
                    <a:pt x="3203" y="26505"/>
                  </a:lnTo>
                  <a:lnTo>
                    <a:pt x="2457" y="25539"/>
                  </a:lnTo>
                  <a:lnTo>
                    <a:pt x="2370" y="25451"/>
                  </a:lnTo>
                  <a:lnTo>
                    <a:pt x="1975" y="25276"/>
                  </a:lnTo>
                  <a:lnTo>
                    <a:pt x="1843" y="25276"/>
                  </a:lnTo>
                  <a:lnTo>
                    <a:pt x="1755" y="25364"/>
                  </a:lnTo>
                  <a:lnTo>
                    <a:pt x="44" y="28435"/>
                  </a:lnTo>
                  <a:lnTo>
                    <a:pt x="0" y="28567"/>
                  </a:lnTo>
                  <a:lnTo>
                    <a:pt x="220" y="29488"/>
                  </a:lnTo>
                  <a:lnTo>
                    <a:pt x="220" y="29532"/>
                  </a:lnTo>
                  <a:lnTo>
                    <a:pt x="1229" y="32165"/>
                  </a:lnTo>
                  <a:lnTo>
                    <a:pt x="2852" y="35588"/>
                  </a:lnTo>
                  <a:lnTo>
                    <a:pt x="3598" y="36509"/>
                  </a:lnTo>
                  <a:lnTo>
                    <a:pt x="3686" y="36553"/>
                  </a:lnTo>
                  <a:lnTo>
                    <a:pt x="4608" y="37080"/>
                  </a:lnTo>
                  <a:lnTo>
                    <a:pt x="7548" y="38133"/>
                  </a:lnTo>
                  <a:lnTo>
                    <a:pt x="11365" y="39405"/>
                  </a:lnTo>
                  <a:lnTo>
                    <a:pt x="14130" y="40151"/>
                  </a:lnTo>
                  <a:lnTo>
                    <a:pt x="14174" y="40195"/>
                  </a:lnTo>
                  <a:lnTo>
                    <a:pt x="16236" y="40459"/>
                  </a:lnTo>
                  <a:lnTo>
                    <a:pt x="16236" y="40502"/>
                  </a:lnTo>
                  <a:lnTo>
                    <a:pt x="16368" y="40459"/>
                  </a:lnTo>
                  <a:lnTo>
                    <a:pt x="16412" y="40327"/>
                  </a:lnTo>
                  <a:lnTo>
                    <a:pt x="16412" y="40283"/>
                  </a:lnTo>
                  <a:lnTo>
                    <a:pt x="16412" y="40195"/>
                  </a:lnTo>
                  <a:lnTo>
                    <a:pt x="16324" y="40151"/>
                  </a:lnTo>
                  <a:lnTo>
                    <a:pt x="16280" y="40151"/>
                  </a:lnTo>
                  <a:lnTo>
                    <a:pt x="14217" y="39844"/>
                  </a:lnTo>
                  <a:lnTo>
                    <a:pt x="11497" y="39054"/>
                  </a:lnTo>
                  <a:lnTo>
                    <a:pt x="7679" y="37826"/>
                  </a:lnTo>
                  <a:lnTo>
                    <a:pt x="4739" y="36773"/>
                  </a:lnTo>
                  <a:lnTo>
                    <a:pt x="3862" y="36290"/>
                  </a:lnTo>
                  <a:lnTo>
                    <a:pt x="3160" y="35412"/>
                  </a:lnTo>
                  <a:lnTo>
                    <a:pt x="1580" y="32034"/>
                  </a:lnTo>
                  <a:lnTo>
                    <a:pt x="571" y="29401"/>
                  </a:lnTo>
                  <a:lnTo>
                    <a:pt x="395" y="28567"/>
                  </a:lnTo>
                  <a:lnTo>
                    <a:pt x="1975" y="25671"/>
                  </a:lnTo>
                  <a:lnTo>
                    <a:pt x="2194" y="25759"/>
                  </a:lnTo>
                  <a:lnTo>
                    <a:pt x="2940" y="26724"/>
                  </a:lnTo>
                  <a:lnTo>
                    <a:pt x="2984" y="26768"/>
                  </a:lnTo>
                  <a:lnTo>
                    <a:pt x="3379" y="27075"/>
                  </a:lnTo>
                  <a:lnTo>
                    <a:pt x="3555" y="27075"/>
                  </a:lnTo>
                  <a:lnTo>
                    <a:pt x="4476" y="26856"/>
                  </a:lnTo>
                  <a:lnTo>
                    <a:pt x="4564" y="26768"/>
                  </a:lnTo>
                  <a:lnTo>
                    <a:pt x="8162" y="21634"/>
                  </a:lnTo>
                  <a:lnTo>
                    <a:pt x="9435" y="19615"/>
                  </a:lnTo>
                  <a:lnTo>
                    <a:pt x="9435" y="19572"/>
                  </a:lnTo>
                  <a:lnTo>
                    <a:pt x="11234" y="15710"/>
                  </a:lnTo>
                  <a:lnTo>
                    <a:pt x="12155" y="13253"/>
                  </a:lnTo>
                  <a:lnTo>
                    <a:pt x="12594" y="11278"/>
                  </a:lnTo>
                  <a:lnTo>
                    <a:pt x="12945" y="8163"/>
                  </a:lnTo>
                  <a:lnTo>
                    <a:pt x="12945" y="8119"/>
                  </a:lnTo>
                  <a:lnTo>
                    <a:pt x="12682" y="6013"/>
                  </a:lnTo>
                  <a:lnTo>
                    <a:pt x="12726" y="3994"/>
                  </a:lnTo>
                  <a:lnTo>
                    <a:pt x="12945" y="2985"/>
                  </a:lnTo>
                  <a:lnTo>
                    <a:pt x="14569" y="264"/>
                  </a:lnTo>
                  <a:lnTo>
                    <a:pt x="14569" y="220"/>
                  </a:lnTo>
                  <a:lnTo>
                    <a:pt x="14569" y="133"/>
                  </a:lnTo>
                  <a:lnTo>
                    <a:pt x="14525" y="89"/>
                  </a:lnTo>
                  <a:lnTo>
                    <a:pt x="14481" y="45"/>
                  </a:lnTo>
                  <a:lnTo>
                    <a:pt x="14437"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 name="Google Shape;1610;p17"/>
            <p:cNvSpPr/>
            <p:nvPr/>
          </p:nvSpPr>
          <p:spPr>
            <a:xfrm>
              <a:off x="3981125" y="801150"/>
              <a:ext cx="444300" cy="1074000"/>
            </a:xfrm>
            <a:custGeom>
              <a:rect b="b" l="l" r="r" t="t"/>
              <a:pathLst>
                <a:path extrusionOk="0" h="42960" w="17772">
                  <a:moveTo>
                    <a:pt x="16192" y="0"/>
                  </a:moveTo>
                  <a:lnTo>
                    <a:pt x="16148" y="44"/>
                  </a:lnTo>
                  <a:lnTo>
                    <a:pt x="15183" y="1536"/>
                  </a:lnTo>
                  <a:lnTo>
                    <a:pt x="14437" y="2677"/>
                  </a:lnTo>
                  <a:lnTo>
                    <a:pt x="13910" y="3599"/>
                  </a:lnTo>
                  <a:lnTo>
                    <a:pt x="13691" y="3993"/>
                  </a:lnTo>
                  <a:lnTo>
                    <a:pt x="13516" y="4388"/>
                  </a:lnTo>
                  <a:lnTo>
                    <a:pt x="13340" y="4783"/>
                  </a:lnTo>
                  <a:lnTo>
                    <a:pt x="13252" y="5222"/>
                  </a:lnTo>
                  <a:lnTo>
                    <a:pt x="13165" y="5617"/>
                  </a:lnTo>
                  <a:lnTo>
                    <a:pt x="13121" y="6100"/>
                  </a:lnTo>
                  <a:lnTo>
                    <a:pt x="13077" y="7153"/>
                  </a:lnTo>
                  <a:lnTo>
                    <a:pt x="13165" y="8513"/>
                  </a:lnTo>
                  <a:lnTo>
                    <a:pt x="13252" y="10224"/>
                  </a:lnTo>
                  <a:lnTo>
                    <a:pt x="12726" y="13121"/>
                  </a:lnTo>
                  <a:lnTo>
                    <a:pt x="11892" y="15051"/>
                  </a:lnTo>
                  <a:lnTo>
                    <a:pt x="9873" y="19264"/>
                  </a:lnTo>
                  <a:lnTo>
                    <a:pt x="7636" y="23564"/>
                  </a:lnTo>
                  <a:lnTo>
                    <a:pt x="6012" y="25714"/>
                  </a:lnTo>
                  <a:lnTo>
                    <a:pt x="5134" y="26329"/>
                  </a:lnTo>
                  <a:lnTo>
                    <a:pt x="4520" y="26021"/>
                  </a:lnTo>
                  <a:lnTo>
                    <a:pt x="3774" y="25407"/>
                  </a:lnTo>
                  <a:lnTo>
                    <a:pt x="3642" y="25363"/>
                  </a:lnTo>
                  <a:lnTo>
                    <a:pt x="3291" y="25319"/>
                  </a:lnTo>
                  <a:lnTo>
                    <a:pt x="3204" y="25319"/>
                  </a:lnTo>
                  <a:lnTo>
                    <a:pt x="3160" y="25363"/>
                  </a:lnTo>
                  <a:lnTo>
                    <a:pt x="2545" y="26241"/>
                  </a:lnTo>
                  <a:lnTo>
                    <a:pt x="2502" y="26241"/>
                  </a:lnTo>
                  <a:lnTo>
                    <a:pt x="1799" y="27689"/>
                  </a:lnTo>
                  <a:lnTo>
                    <a:pt x="264" y="28961"/>
                  </a:lnTo>
                  <a:lnTo>
                    <a:pt x="220" y="29049"/>
                  </a:lnTo>
                  <a:lnTo>
                    <a:pt x="0" y="29707"/>
                  </a:lnTo>
                  <a:lnTo>
                    <a:pt x="0" y="29795"/>
                  </a:lnTo>
                  <a:lnTo>
                    <a:pt x="351" y="30760"/>
                  </a:lnTo>
                  <a:lnTo>
                    <a:pt x="2677" y="36202"/>
                  </a:lnTo>
                  <a:lnTo>
                    <a:pt x="2677" y="36245"/>
                  </a:lnTo>
                  <a:lnTo>
                    <a:pt x="3906" y="37913"/>
                  </a:lnTo>
                  <a:lnTo>
                    <a:pt x="4915" y="39054"/>
                  </a:lnTo>
                  <a:lnTo>
                    <a:pt x="4959" y="39098"/>
                  </a:lnTo>
                  <a:lnTo>
                    <a:pt x="6144" y="39800"/>
                  </a:lnTo>
                  <a:lnTo>
                    <a:pt x="6188" y="39800"/>
                  </a:lnTo>
                  <a:lnTo>
                    <a:pt x="8996" y="40853"/>
                  </a:lnTo>
                  <a:lnTo>
                    <a:pt x="14086" y="42389"/>
                  </a:lnTo>
                  <a:lnTo>
                    <a:pt x="14788" y="42389"/>
                  </a:lnTo>
                  <a:lnTo>
                    <a:pt x="17509" y="42959"/>
                  </a:lnTo>
                  <a:lnTo>
                    <a:pt x="17640" y="42959"/>
                  </a:lnTo>
                  <a:lnTo>
                    <a:pt x="17684" y="42915"/>
                  </a:lnTo>
                  <a:lnTo>
                    <a:pt x="17728" y="42871"/>
                  </a:lnTo>
                  <a:lnTo>
                    <a:pt x="17772" y="42828"/>
                  </a:lnTo>
                  <a:lnTo>
                    <a:pt x="17772" y="42740"/>
                  </a:lnTo>
                  <a:lnTo>
                    <a:pt x="17772" y="42696"/>
                  </a:lnTo>
                  <a:lnTo>
                    <a:pt x="17728" y="42652"/>
                  </a:lnTo>
                  <a:lnTo>
                    <a:pt x="17640" y="42608"/>
                  </a:lnTo>
                  <a:lnTo>
                    <a:pt x="17553" y="42608"/>
                  </a:lnTo>
                  <a:lnTo>
                    <a:pt x="14832" y="42038"/>
                  </a:lnTo>
                  <a:lnTo>
                    <a:pt x="14174" y="42038"/>
                  </a:lnTo>
                  <a:lnTo>
                    <a:pt x="9128" y="40502"/>
                  </a:lnTo>
                  <a:lnTo>
                    <a:pt x="6319" y="39493"/>
                  </a:lnTo>
                  <a:lnTo>
                    <a:pt x="5178" y="38834"/>
                  </a:lnTo>
                  <a:lnTo>
                    <a:pt x="4213" y="37694"/>
                  </a:lnTo>
                  <a:lnTo>
                    <a:pt x="2984" y="36026"/>
                  </a:lnTo>
                  <a:lnTo>
                    <a:pt x="702" y="30629"/>
                  </a:lnTo>
                  <a:lnTo>
                    <a:pt x="351" y="29751"/>
                  </a:lnTo>
                  <a:lnTo>
                    <a:pt x="527" y="29181"/>
                  </a:lnTo>
                  <a:lnTo>
                    <a:pt x="2019" y="27952"/>
                  </a:lnTo>
                  <a:lnTo>
                    <a:pt x="2063" y="27864"/>
                  </a:lnTo>
                  <a:lnTo>
                    <a:pt x="2809" y="26416"/>
                  </a:lnTo>
                  <a:lnTo>
                    <a:pt x="3379" y="25670"/>
                  </a:lnTo>
                  <a:lnTo>
                    <a:pt x="3555" y="25670"/>
                  </a:lnTo>
                  <a:lnTo>
                    <a:pt x="4301" y="26329"/>
                  </a:lnTo>
                  <a:lnTo>
                    <a:pt x="4345" y="26372"/>
                  </a:lnTo>
                  <a:lnTo>
                    <a:pt x="5091" y="26680"/>
                  </a:lnTo>
                  <a:lnTo>
                    <a:pt x="5178" y="26680"/>
                  </a:lnTo>
                  <a:lnTo>
                    <a:pt x="5266" y="26636"/>
                  </a:lnTo>
                  <a:lnTo>
                    <a:pt x="6231" y="25977"/>
                  </a:lnTo>
                  <a:lnTo>
                    <a:pt x="6275" y="25934"/>
                  </a:lnTo>
                  <a:lnTo>
                    <a:pt x="7943" y="23740"/>
                  </a:lnTo>
                  <a:lnTo>
                    <a:pt x="10181" y="19439"/>
                  </a:lnTo>
                  <a:lnTo>
                    <a:pt x="12199" y="15183"/>
                  </a:lnTo>
                  <a:lnTo>
                    <a:pt x="13077" y="13252"/>
                  </a:lnTo>
                  <a:lnTo>
                    <a:pt x="13077" y="13208"/>
                  </a:lnTo>
                  <a:lnTo>
                    <a:pt x="13603" y="10268"/>
                  </a:lnTo>
                  <a:lnTo>
                    <a:pt x="13603" y="10224"/>
                  </a:lnTo>
                  <a:lnTo>
                    <a:pt x="13516" y="8513"/>
                  </a:lnTo>
                  <a:lnTo>
                    <a:pt x="13428" y="7197"/>
                  </a:lnTo>
                  <a:lnTo>
                    <a:pt x="13472" y="6144"/>
                  </a:lnTo>
                  <a:lnTo>
                    <a:pt x="13516" y="5705"/>
                  </a:lnTo>
                  <a:lnTo>
                    <a:pt x="13603" y="5310"/>
                  </a:lnTo>
                  <a:lnTo>
                    <a:pt x="13691" y="4915"/>
                  </a:lnTo>
                  <a:lnTo>
                    <a:pt x="13823" y="4520"/>
                  </a:lnTo>
                  <a:lnTo>
                    <a:pt x="13998" y="4125"/>
                  </a:lnTo>
                  <a:lnTo>
                    <a:pt x="14218" y="3730"/>
                  </a:lnTo>
                  <a:lnTo>
                    <a:pt x="14744" y="2853"/>
                  </a:lnTo>
                  <a:lnTo>
                    <a:pt x="15490" y="1712"/>
                  </a:lnTo>
                  <a:lnTo>
                    <a:pt x="16456" y="264"/>
                  </a:lnTo>
                  <a:lnTo>
                    <a:pt x="16499" y="176"/>
                  </a:lnTo>
                  <a:lnTo>
                    <a:pt x="16499" y="132"/>
                  </a:lnTo>
                  <a:lnTo>
                    <a:pt x="16456" y="44"/>
                  </a:lnTo>
                  <a:lnTo>
                    <a:pt x="16412"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 name="Google Shape;1611;p17"/>
            <p:cNvSpPr/>
            <p:nvPr/>
          </p:nvSpPr>
          <p:spPr>
            <a:xfrm>
              <a:off x="3930650" y="715575"/>
              <a:ext cx="492600" cy="1197950"/>
            </a:xfrm>
            <a:custGeom>
              <a:rect b="b" l="l" r="r" t="t"/>
              <a:pathLst>
                <a:path extrusionOk="0" h="47918" w="19704">
                  <a:moveTo>
                    <a:pt x="18080" y="1"/>
                  </a:moveTo>
                  <a:lnTo>
                    <a:pt x="17992" y="45"/>
                  </a:lnTo>
                  <a:lnTo>
                    <a:pt x="17948" y="88"/>
                  </a:lnTo>
                  <a:lnTo>
                    <a:pt x="17904" y="132"/>
                  </a:lnTo>
                  <a:lnTo>
                    <a:pt x="17904" y="176"/>
                  </a:lnTo>
                  <a:lnTo>
                    <a:pt x="17904" y="1668"/>
                  </a:lnTo>
                  <a:lnTo>
                    <a:pt x="17202" y="2853"/>
                  </a:lnTo>
                  <a:lnTo>
                    <a:pt x="15491" y="5530"/>
                  </a:lnTo>
                  <a:lnTo>
                    <a:pt x="14306" y="7811"/>
                  </a:lnTo>
                  <a:lnTo>
                    <a:pt x="14306" y="7855"/>
                  </a:lnTo>
                  <a:lnTo>
                    <a:pt x="13999" y="9391"/>
                  </a:lnTo>
                  <a:lnTo>
                    <a:pt x="13999" y="9435"/>
                  </a:lnTo>
                  <a:lnTo>
                    <a:pt x="13692" y="13691"/>
                  </a:lnTo>
                  <a:lnTo>
                    <a:pt x="12814" y="15008"/>
                  </a:lnTo>
                  <a:lnTo>
                    <a:pt x="10181" y="18211"/>
                  </a:lnTo>
                  <a:lnTo>
                    <a:pt x="6846" y="22072"/>
                  </a:lnTo>
                  <a:lnTo>
                    <a:pt x="4213" y="25100"/>
                  </a:lnTo>
                  <a:lnTo>
                    <a:pt x="4213" y="25144"/>
                  </a:lnTo>
                  <a:lnTo>
                    <a:pt x="3467" y="26548"/>
                  </a:lnTo>
                  <a:lnTo>
                    <a:pt x="3424" y="26636"/>
                  </a:lnTo>
                  <a:lnTo>
                    <a:pt x="3292" y="28391"/>
                  </a:lnTo>
                  <a:lnTo>
                    <a:pt x="2853" y="29357"/>
                  </a:lnTo>
                  <a:lnTo>
                    <a:pt x="1844" y="30278"/>
                  </a:lnTo>
                  <a:lnTo>
                    <a:pt x="133" y="30980"/>
                  </a:lnTo>
                  <a:lnTo>
                    <a:pt x="45" y="31068"/>
                  </a:lnTo>
                  <a:lnTo>
                    <a:pt x="1" y="31068"/>
                  </a:lnTo>
                  <a:lnTo>
                    <a:pt x="1" y="31200"/>
                  </a:lnTo>
                  <a:lnTo>
                    <a:pt x="176" y="34052"/>
                  </a:lnTo>
                  <a:lnTo>
                    <a:pt x="176" y="34096"/>
                  </a:lnTo>
                  <a:lnTo>
                    <a:pt x="922" y="36772"/>
                  </a:lnTo>
                  <a:lnTo>
                    <a:pt x="2941" y="41555"/>
                  </a:lnTo>
                  <a:lnTo>
                    <a:pt x="2985" y="41599"/>
                  </a:lnTo>
                  <a:lnTo>
                    <a:pt x="3950" y="42521"/>
                  </a:lnTo>
                  <a:lnTo>
                    <a:pt x="3994" y="42521"/>
                  </a:lnTo>
                  <a:lnTo>
                    <a:pt x="8163" y="45373"/>
                  </a:lnTo>
                  <a:lnTo>
                    <a:pt x="8163" y="45417"/>
                  </a:lnTo>
                  <a:lnTo>
                    <a:pt x="10883" y="46470"/>
                  </a:lnTo>
                  <a:lnTo>
                    <a:pt x="14920" y="47742"/>
                  </a:lnTo>
                  <a:lnTo>
                    <a:pt x="14964" y="47742"/>
                  </a:lnTo>
                  <a:lnTo>
                    <a:pt x="17641" y="47655"/>
                  </a:lnTo>
                  <a:lnTo>
                    <a:pt x="19177" y="47918"/>
                  </a:lnTo>
                  <a:lnTo>
                    <a:pt x="19221" y="47918"/>
                  </a:lnTo>
                  <a:lnTo>
                    <a:pt x="19528" y="47874"/>
                  </a:lnTo>
                  <a:lnTo>
                    <a:pt x="19615" y="47830"/>
                  </a:lnTo>
                  <a:lnTo>
                    <a:pt x="19659" y="47786"/>
                  </a:lnTo>
                  <a:lnTo>
                    <a:pt x="19703" y="47742"/>
                  </a:lnTo>
                  <a:lnTo>
                    <a:pt x="19703" y="47655"/>
                  </a:lnTo>
                  <a:lnTo>
                    <a:pt x="19659" y="47611"/>
                  </a:lnTo>
                  <a:lnTo>
                    <a:pt x="19615" y="47567"/>
                  </a:lnTo>
                  <a:lnTo>
                    <a:pt x="19572" y="47523"/>
                  </a:lnTo>
                  <a:lnTo>
                    <a:pt x="19484" y="47523"/>
                  </a:lnTo>
                  <a:lnTo>
                    <a:pt x="19221" y="47567"/>
                  </a:lnTo>
                  <a:lnTo>
                    <a:pt x="17685" y="47304"/>
                  </a:lnTo>
                  <a:lnTo>
                    <a:pt x="17641" y="47304"/>
                  </a:lnTo>
                  <a:lnTo>
                    <a:pt x="15008" y="47391"/>
                  </a:lnTo>
                  <a:lnTo>
                    <a:pt x="11015" y="46119"/>
                  </a:lnTo>
                  <a:lnTo>
                    <a:pt x="8338" y="45066"/>
                  </a:lnTo>
                  <a:lnTo>
                    <a:pt x="4213" y="42214"/>
                  </a:lnTo>
                  <a:lnTo>
                    <a:pt x="3248" y="41380"/>
                  </a:lnTo>
                  <a:lnTo>
                    <a:pt x="1273" y="36641"/>
                  </a:lnTo>
                  <a:lnTo>
                    <a:pt x="527" y="34008"/>
                  </a:lnTo>
                  <a:lnTo>
                    <a:pt x="352" y="31287"/>
                  </a:lnTo>
                  <a:lnTo>
                    <a:pt x="1975" y="30585"/>
                  </a:lnTo>
                  <a:lnTo>
                    <a:pt x="2063" y="30541"/>
                  </a:lnTo>
                  <a:lnTo>
                    <a:pt x="3116" y="29576"/>
                  </a:lnTo>
                  <a:lnTo>
                    <a:pt x="3160" y="29532"/>
                  </a:lnTo>
                  <a:lnTo>
                    <a:pt x="3643" y="28523"/>
                  </a:lnTo>
                  <a:lnTo>
                    <a:pt x="3643" y="28435"/>
                  </a:lnTo>
                  <a:lnTo>
                    <a:pt x="3775" y="26680"/>
                  </a:lnTo>
                  <a:lnTo>
                    <a:pt x="4521" y="25320"/>
                  </a:lnTo>
                  <a:lnTo>
                    <a:pt x="7110" y="22292"/>
                  </a:lnTo>
                  <a:lnTo>
                    <a:pt x="10444" y="18430"/>
                  </a:lnTo>
                  <a:lnTo>
                    <a:pt x="13121" y="15227"/>
                  </a:lnTo>
                  <a:lnTo>
                    <a:pt x="13999" y="13867"/>
                  </a:lnTo>
                  <a:lnTo>
                    <a:pt x="14043" y="13779"/>
                  </a:lnTo>
                  <a:lnTo>
                    <a:pt x="14350" y="9435"/>
                  </a:lnTo>
                  <a:lnTo>
                    <a:pt x="14657" y="7943"/>
                  </a:lnTo>
                  <a:lnTo>
                    <a:pt x="15798" y="5705"/>
                  </a:lnTo>
                  <a:lnTo>
                    <a:pt x="17509" y="3028"/>
                  </a:lnTo>
                  <a:lnTo>
                    <a:pt x="18211" y="1844"/>
                  </a:lnTo>
                  <a:lnTo>
                    <a:pt x="18255" y="1756"/>
                  </a:lnTo>
                  <a:lnTo>
                    <a:pt x="18255" y="176"/>
                  </a:lnTo>
                  <a:lnTo>
                    <a:pt x="18255" y="132"/>
                  </a:lnTo>
                  <a:lnTo>
                    <a:pt x="18211" y="88"/>
                  </a:lnTo>
                  <a:lnTo>
                    <a:pt x="18124" y="45"/>
                  </a:lnTo>
                  <a:lnTo>
                    <a:pt x="18080"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 name="Google Shape;1612;p17"/>
            <p:cNvSpPr/>
            <p:nvPr/>
          </p:nvSpPr>
          <p:spPr>
            <a:xfrm>
              <a:off x="3904325" y="661825"/>
              <a:ext cx="515625" cy="1271450"/>
            </a:xfrm>
            <a:custGeom>
              <a:rect b="b" l="l" r="r" t="t"/>
              <a:pathLst>
                <a:path extrusionOk="0" h="50858" w="20625">
                  <a:moveTo>
                    <a:pt x="18913" y="1"/>
                  </a:moveTo>
                  <a:lnTo>
                    <a:pt x="18825" y="44"/>
                  </a:lnTo>
                  <a:lnTo>
                    <a:pt x="18782" y="88"/>
                  </a:lnTo>
                  <a:lnTo>
                    <a:pt x="18782" y="132"/>
                  </a:lnTo>
                  <a:lnTo>
                    <a:pt x="18080" y="4125"/>
                  </a:lnTo>
                  <a:lnTo>
                    <a:pt x="16280" y="6978"/>
                  </a:lnTo>
                  <a:lnTo>
                    <a:pt x="14964" y="9347"/>
                  </a:lnTo>
                  <a:lnTo>
                    <a:pt x="14964" y="9391"/>
                  </a:lnTo>
                  <a:lnTo>
                    <a:pt x="14525" y="10707"/>
                  </a:lnTo>
                  <a:lnTo>
                    <a:pt x="14525" y="10751"/>
                  </a:lnTo>
                  <a:lnTo>
                    <a:pt x="13955" y="15271"/>
                  </a:lnTo>
                  <a:lnTo>
                    <a:pt x="13516" y="15885"/>
                  </a:lnTo>
                  <a:lnTo>
                    <a:pt x="12375" y="17202"/>
                  </a:lnTo>
                  <a:lnTo>
                    <a:pt x="10444" y="19352"/>
                  </a:lnTo>
                  <a:lnTo>
                    <a:pt x="8075" y="21941"/>
                  </a:lnTo>
                  <a:lnTo>
                    <a:pt x="4564" y="25802"/>
                  </a:lnTo>
                  <a:lnTo>
                    <a:pt x="4564" y="25846"/>
                  </a:lnTo>
                  <a:lnTo>
                    <a:pt x="3423" y="27514"/>
                  </a:lnTo>
                  <a:lnTo>
                    <a:pt x="3423" y="27645"/>
                  </a:lnTo>
                  <a:lnTo>
                    <a:pt x="3555" y="30366"/>
                  </a:lnTo>
                  <a:lnTo>
                    <a:pt x="3160" y="31419"/>
                  </a:lnTo>
                  <a:lnTo>
                    <a:pt x="2502" y="31989"/>
                  </a:lnTo>
                  <a:lnTo>
                    <a:pt x="132" y="32867"/>
                  </a:lnTo>
                  <a:lnTo>
                    <a:pt x="45" y="32955"/>
                  </a:lnTo>
                  <a:lnTo>
                    <a:pt x="1" y="33042"/>
                  </a:lnTo>
                  <a:lnTo>
                    <a:pt x="396" y="37562"/>
                  </a:lnTo>
                  <a:lnTo>
                    <a:pt x="1010" y="39844"/>
                  </a:lnTo>
                  <a:lnTo>
                    <a:pt x="2502" y="43793"/>
                  </a:lnTo>
                  <a:lnTo>
                    <a:pt x="2546" y="43881"/>
                  </a:lnTo>
                  <a:lnTo>
                    <a:pt x="3423" y="44846"/>
                  </a:lnTo>
                  <a:lnTo>
                    <a:pt x="3467" y="44890"/>
                  </a:lnTo>
                  <a:lnTo>
                    <a:pt x="7504" y="47655"/>
                  </a:lnTo>
                  <a:lnTo>
                    <a:pt x="9172" y="48620"/>
                  </a:lnTo>
                  <a:lnTo>
                    <a:pt x="9216" y="48620"/>
                  </a:lnTo>
                  <a:lnTo>
                    <a:pt x="11848" y="49717"/>
                  </a:lnTo>
                  <a:lnTo>
                    <a:pt x="15491" y="50858"/>
                  </a:lnTo>
                  <a:lnTo>
                    <a:pt x="15534" y="50858"/>
                  </a:lnTo>
                  <a:lnTo>
                    <a:pt x="18694" y="50682"/>
                  </a:lnTo>
                  <a:lnTo>
                    <a:pt x="20054" y="50858"/>
                  </a:lnTo>
                  <a:lnTo>
                    <a:pt x="20098" y="50858"/>
                  </a:lnTo>
                  <a:lnTo>
                    <a:pt x="20449" y="50814"/>
                  </a:lnTo>
                  <a:lnTo>
                    <a:pt x="20537" y="50770"/>
                  </a:lnTo>
                  <a:lnTo>
                    <a:pt x="20581" y="50726"/>
                  </a:lnTo>
                  <a:lnTo>
                    <a:pt x="20625" y="50682"/>
                  </a:lnTo>
                  <a:lnTo>
                    <a:pt x="20625" y="50595"/>
                  </a:lnTo>
                  <a:lnTo>
                    <a:pt x="20581" y="50507"/>
                  </a:lnTo>
                  <a:lnTo>
                    <a:pt x="20537" y="50463"/>
                  </a:lnTo>
                  <a:lnTo>
                    <a:pt x="20405" y="50463"/>
                  </a:lnTo>
                  <a:lnTo>
                    <a:pt x="20054" y="50507"/>
                  </a:lnTo>
                  <a:lnTo>
                    <a:pt x="18694" y="50331"/>
                  </a:lnTo>
                  <a:lnTo>
                    <a:pt x="15578" y="50507"/>
                  </a:lnTo>
                  <a:lnTo>
                    <a:pt x="11980" y="49410"/>
                  </a:lnTo>
                  <a:lnTo>
                    <a:pt x="9347" y="48313"/>
                  </a:lnTo>
                  <a:lnTo>
                    <a:pt x="7680" y="47347"/>
                  </a:lnTo>
                  <a:lnTo>
                    <a:pt x="3687" y="44583"/>
                  </a:lnTo>
                  <a:lnTo>
                    <a:pt x="2809" y="43661"/>
                  </a:lnTo>
                  <a:lnTo>
                    <a:pt x="1361" y="39756"/>
                  </a:lnTo>
                  <a:lnTo>
                    <a:pt x="703" y="37518"/>
                  </a:lnTo>
                  <a:lnTo>
                    <a:pt x="396" y="33130"/>
                  </a:lnTo>
                  <a:lnTo>
                    <a:pt x="2634" y="32296"/>
                  </a:lnTo>
                  <a:lnTo>
                    <a:pt x="2677" y="32296"/>
                  </a:lnTo>
                  <a:lnTo>
                    <a:pt x="3423" y="31638"/>
                  </a:lnTo>
                  <a:lnTo>
                    <a:pt x="3467" y="31550"/>
                  </a:lnTo>
                  <a:lnTo>
                    <a:pt x="3906" y="30453"/>
                  </a:lnTo>
                  <a:lnTo>
                    <a:pt x="3906" y="30410"/>
                  </a:lnTo>
                  <a:lnTo>
                    <a:pt x="3774" y="27689"/>
                  </a:lnTo>
                  <a:lnTo>
                    <a:pt x="4871" y="26065"/>
                  </a:lnTo>
                  <a:lnTo>
                    <a:pt x="8338" y="22160"/>
                  </a:lnTo>
                  <a:lnTo>
                    <a:pt x="10708" y="19615"/>
                  </a:lnTo>
                  <a:lnTo>
                    <a:pt x="12638" y="17421"/>
                  </a:lnTo>
                  <a:lnTo>
                    <a:pt x="13779" y="16105"/>
                  </a:lnTo>
                  <a:lnTo>
                    <a:pt x="14262" y="15446"/>
                  </a:lnTo>
                  <a:lnTo>
                    <a:pt x="14306" y="15359"/>
                  </a:lnTo>
                  <a:lnTo>
                    <a:pt x="14876" y="10795"/>
                  </a:lnTo>
                  <a:lnTo>
                    <a:pt x="15271" y="9479"/>
                  </a:lnTo>
                  <a:lnTo>
                    <a:pt x="16544" y="7153"/>
                  </a:lnTo>
                  <a:lnTo>
                    <a:pt x="18387" y="4301"/>
                  </a:lnTo>
                  <a:lnTo>
                    <a:pt x="18387" y="4213"/>
                  </a:lnTo>
                  <a:lnTo>
                    <a:pt x="19133" y="220"/>
                  </a:lnTo>
                  <a:lnTo>
                    <a:pt x="19089" y="132"/>
                  </a:lnTo>
                  <a:lnTo>
                    <a:pt x="19089" y="88"/>
                  </a:lnTo>
                  <a:lnTo>
                    <a:pt x="19045" y="44"/>
                  </a:lnTo>
                  <a:lnTo>
                    <a:pt x="18957"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 name="Google Shape;1613;p17"/>
            <p:cNvSpPr/>
            <p:nvPr/>
          </p:nvSpPr>
          <p:spPr>
            <a:xfrm>
              <a:off x="3881300" y="681575"/>
              <a:ext cx="525475" cy="1276950"/>
            </a:xfrm>
            <a:custGeom>
              <a:rect b="b" l="l" r="r" t="t"/>
              <a:pathLst>
                <a:path extrusionOk="0" h="51078" w="21019">
                  <a:moveTo>
                    <a:pt x="19176" y="0"/>
                  </a:moveTo>
                  <a:lnTo>
                    <a:pt x="19132" y="44"/>
                  </a:lnTo>
                  <a:lnTo>
                    <a:pt x="19088" y="88"/>
                  </a:lnTo>
                  <a:lnTo>
                    <a:pt x="19044" y="132"/>
                  </a:lnTo>
                  <a:lnTo>
                    <a:pt x="18255" y="3291"/>
                  </a:lnTo>
                  <a:lnTo>
                    <a:pt x="16455" y="6231"/>
                  </a:lnTo>
                  <a:lnTo>
                    <a:pt x="16412" y="6231"/>
                  </a:lnTo>
                  <a:lnTo>
                    <a:pt x="15007" y="9127"/>
                  </a:lnTo>
                  <a:lnTo>
                    <a:pt x="15007" y="9171"/>
                  </a:lnTo>
                  <a:lnTo>
                    <a:pt x="13998" y="13559"/>
                  </a:lnTo>
                  <a:lnTo>
                    <a:pt x="11980" y="16104"/>
                  </a:lnTo>
                  <a:lnTo>
                    <a:pt x="9829" y="18606"/>
                  </a:lnTo>
                  <a:lnTo>
                    <a:pt x="7284" y="21370"/>
                  </a:lnTo>
                  <a:lnTo>
                    <a:pt x="3160" y="26197"/>
                  </a:lnTo>
                  <a:lnTo>
                    <a:pt x="3116" y="26285"/>
                  </a:lnTo>
                  <a:lnTo>
                    <a:pt x="3116" y="26329"/>
                  </a:lnTo>
                  <a:lnTo>
                    <a:pt x="3555" y="30146"/>
                  </a:lnTo>
                  <a:lnTo>
                    <a:pt x="3247" y="30629"/>
                  </a:lnTo>
                  <a:lnTo>
                    <a:pt x="1799" y="31155"/>
                  </a:lnTo>
                  <a:lnTo>
                    <a:pt x="176" y="31506"/>
                  </a:lnTo>
                  <a:lnTo>
                    <a:pt x="88" y="31594"/>
                  </a:lnTo>
                  <a:lnTo>
                    <a:pt x="44" y="31682"/>
                  </a:lnTo>
                  <a:lnTo>
                    <a:pt x="0" y="32516"/>
                  </a:lnTo>
                  <a:lnTo>
                    <a:pt x="0" y="32560"/>
                  </a:lnTo>
                  <a:lnTo>
                    <a:pt x="527" y="38747"/>
                  </a:lnTo>
                  <a:lnTo>
                    <a:pt x="571" y="38834"/>
                  </a:lnTo>
                  <a:lnTo>
                    <a:pt x="1799" y="41862"/>
                  </a:lnTo>
                  <a:lnTo>
                    <a:pt x="2107" y="43617"/>
                  </a:lnTo>
                  <a:lnTo>
                    <a:pt x="2194" y="43749"/>
                  </a:lnTo>
                  <a:lnTo>
                    <a:pt x="4388" y="45460"/>
                  </a:lnTo>
                  <a:lnTo>
                    <a:pt x="7284" y="47084"/>
                  </a:lnTo>
                  <a:lnTo>
                    <a:pt x="8250" y="47830"/>
                  </a:lnTo>
                  <a:lnTo>
                    <a:pt x="10137" y="48927"/>
                  </a:lnTo>
                  <a:lnTo>
                    <a:pt x="12682" y="50024"/>
                  </a:lnTo>
                  <a:lnTo>
                    <a:pt x="15973" y="51033"/>
                  </a:lnTo>
                  <a:lnTo>
                    <a:pt x="16017" y="51077"/>
                  </a:lnTo>
                  <a:lnTo>
                    <a:pt x="16061" y="51077"/>
                  </a:lnTo>
                  <a:lnTo>
                    <a:pt x="19176" y="50594"/>
                  </a:lnTo>
                  <a:lnTo>
                    <a:pt x="20756" y="50814"/>
                  </a:lnTo>
                  <a:lnTo>
                    <a:pt x="20800" y="50814"/>
                  </a:lnTo>
                  <a:lnTo>
                    <a:pt x="20887" y="50858"/>
                  </a:lnTo>
                  <a:lnTo>
                    <a:pt x="20931" y="50814"/>
                  </a:lnTo>
                  <a:lnTo>
                    <a:pt x="21019" y="50770"/>
                  </a:lnTo>
                  <a:lnTo>
                    <a:pt x="21019" y="50682"/>
                  </a:lnTo>
                  <a:lnTo>
                    <a:pt x="21019" y="50638"/>
                  </a:lnTo>
                  <a:lnTo>
                    <a:pt x="21019" y="50594"/>
                  </a:lnTo>
                  <a:lnTo>
                    <a:pt x="20975" y="50507"/>
                  </a:lnTo>
                  <a:lnTo>
                    <a:pt x="20931" y="50507"/>
                  </a:lnTo>
                  <a:lnTo>
                    <a:pt x="20843" y="50463"/>
                  </a:lnTo>
                  <a:lnTo>
                    <a:pt x="19220" y="50243"/>
                  </a:lnTo>
                  <a:lnTo>
                    <a:pt x="19176" y="50243"/>
                  </a:lnTo>
                  <a:lnTo>
                    <a:pt x="16017" y="50726"/>
                  </a:lnTo>
                  <a:lnTo>
                    <a:pt x="12813" y="49673"/>
                  </a:lnTo>
                  <a:lnTo>
                    <a:pt x="10312" y="48620"/>
                  </a:lnTo>
                  <a:lnTo>
                    <a:pt x="8425" y="47523"/>
                  </a:lnTo>
                  <a:lnTo>
                    <a:pt x="7504" y="46777"/>
                  </a:lnTo>
                  <a:lnTo>
                    <a:pt x="7460" y="46777"/>
                  </a:lnTo>
                  <a:lnTo>
                    <a:pt x="4564" y="45153"/>
                  </a:lnTo>
                  <a:lnTo>
                    <a:pt x="2458" y="43486"/>
                  </a:lnTo>
                  <a:lnTo>
                    <a:pt x="2107" y="41774"/>
                  </a:lnTo>
                  <a:lnTo>
                    <a:pt x="878" y="38703"/>
                  </a:lnTo>
                  <a:lnTo>
                    <a:pt x="351" y="32516"/>
                  </a:lnTo>
                  <a:lnTo>
                    <a:pt x="395" y="31814"/>
                  </a:lnTo>
                  <a:lnTo>
                    <a:pt x="1887" y="31463"/>
                  </a:lnTo>
                  <a:lnTo>
                    <a:pt x="3423" y="30936"/>
                  </a:lnTo>
                  <a:lnTo>
                    <a:pt x="3511" y="30848"/>
                  </a:lnTo>
                  <a:lnTo>
                    <a:pt x="3862" y="30234"/>
                  </a:lnTo>
                  <a:lnTo>
                    <a:pt x="3906" y="30146"/>
                  </a:lnTo>
                  <a:lnTo>
                    <a:pt x="3467" y="26372"/>
                  </a:lnTo>
                  <a:lnTo>
                    <a:pt x="7548" y="21633"/>
                  </a:lnTo>
                  <a:lnTo>
                    <a:pt x="10093" y="18825"/>
                  </a:lnTo>
                  <a:lnTo>
                    <a:pt x="12287" y="16324"/>
                  </a:lnTo>
                  <a:lnTo>
                    <a:pt x="14305" y="13779"/>
                  </a:lnTo>
                  <a:lnTo>
                    <a:pt x="14349" y="13691"/>
                  </a:lnTo>
                  <a:lnTo>
                    <a:pt x="15358" y="9259"/>
                  </a:lnTo>
                  <a:lnTo>
                    <a:pt x="16763" y="6407"/>
                  </a:lnTo>
                  <a:lnTo>
                    <a:pt x="18562" y="3467"/>
                  </a:lnTo>
                  <a:lnTo>
                    <a:pt x="18606" y="3423"/>
                  </a:lnTo>
                  <a:lnTo>
                    <a:pt x="19395" y="220"/>
                  </a:lnTo>
                  <a:lnTo>
                    <a:pt x="19395" y="176"/>
                  </a:lnTo>
                  <a:lnTo>
                    <a:pt x="19352" y="88"/>
                  </a:lnTo>
                  <a:lnTo>
                    <a:pt x="19308" y="44"/>
                  </a:lnTo>
                  <a:lnTo>
                    <a:pt x="19264"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 name="Google Shape;1614;p17"/>
            <p:cNvSpPr/>
            <p:nvPr/>
          </p:nvSpPr>
          <p:spPr>
            <a:xfrm>
              <a:off x="3850575" y="669500"/>
              <a:ext cx="549625" cy="1310950"/>
            </a:xfrm>
            <a:custGeom>
              <a:rect b="b" l="l" r="r" t="t"/>
              <a:pathLst>
                <a:path extrusionOk="0" h="52438" w="21985">
                  <a:moveTo>
                    <a:pt x="19835" y="1"/>
                  </a:moveTo>
                  <a:lnTo>
                    <a:pt x="19791" y="45"/>
                  </a:lnTo>
                  <a:lnTo>
                    <a:pt x="19747" y="132"/>
                  </a:lnTo>
                  <a:lnTo>
                    <a:pt x="18957" y="3336"/>
                  </a:lnTo>
                  <a:lnTo>
                    <a:pt x="18430" y="4433"/>
                  </a:lnTo>
                  <a:lnTo>
                    <a:pt x="17158" y="6319"/>
                  </a:lnTo>
                  <a:lnTo>
                    <a:pt x="17114" y="6319"/>
                  </a:lnTo>
                  <a:lnTo>
                    <a:pt x="15798" y="9040"/>
                  </a:lnTo>
                  <a:lnTo>
                    <a:pt x="15095" y="11892"/>
                  </a:lnTo>
                  <a:lnTo>
                    <a:pt x="14437" y="13165"/>
                  </a:lnTo>
                  <a:lnTo>
                    <a:pt x="12243" y="16017"/>
                  </a:lnTo>
                  <a:lnTo>
                    <a:pt x="10093" y="18430"/>
                  </a:lnTo>
                  <a:lnTo>
                    <a:pt x="7767" y="21063"/>
                  </a:lnTo>
                  <a:lnTo>
                    <a:pt x="3599" y="25890"/>
                  </a:lnTo>
                  <a:lnTo>
                    <a:pt x="3555" y="26022"/>
                  </a:lnTo>
                  <a:lnTo>
                    <a:pt x="3599" y="26899"/>
                  </a:lnTo>
                  <a:lnTo>
                    <a:pt x="3862" y="29357"/>
                  </a:lnTo>
                  <a:lnTo>
                    <a:pt x="3730" y="30892"/>
                  </a:lnTo>
                  <a:lnTo>
                    <a:pt x="2063" y="31156"/>
                  </a:lnTo>
                  <a:lnTo>
                    <a:pt x="659" y="31463"/>
                  </a:lnTo>
                  <a:lnTo>
                    <a:pt x="571" y="31507"/>
                  </a:lnTo>
                  <a:lnTo>
                    <a:pt x="264" y="31814"/>
                  </a:lnTo>
                  <a:lnTo>
                    <a:pt x="176" y="31902"/>
                  </a:lnTo>
                  <a:lnTo>
                    <a:pt x="1" y="32692"/>
                  </a:lnTo>
                  <a:lnTo>
                    <a:pt x="1" y="32735"/>
                  </a:lnTo>
                  <a:lnTo>
                    <a:pt x="308" y="34973"/>
                  </a:lnTo>
                  <a:lnTo>
                    <a:pt x="834" y="40546"/>
                  </a:lnTo>
                  <a:lnTo>
                    <a:pt x="834" y="40590"/>
                  </a:lnTo>
                  <a:lnTo>
                    <a:pt x="1405" y="42082"/>
                  </a:lnTo>
                  <a:lnTo>
                    <a:pt x="1361" y="45461"/>
                  </a:lnTo>
                  <a:lnTo>
                    <a:pt x="1361" y="45548"/>
                  </a:lnTo>
                  <a:lnTo>
                    <a:pt x="1405" y="45592"/>
                  </a:lnTo>
                  <a:lnTo>
                    <a:pt x="1493" y="45636"/>
                  </a:lnTo>
                  <a:lnTo>
                    <a:pt x="1536" y="45636"/>
                  </a:lnTo>
                  <a:lnTo>
                    <a:pt x="2941" y="45548"/>
                  </a:lnTo>
                  <a:lnTo>
                    <a:pt x="4213" y="46294"/>
                  </a:lnTo>
                  <a:lnTo>
                    <a:pt x="6934" y="47918"/>
                  </a:lnTo>
                  <a:lnTo>
                    <a:pt x="6978" y="47918"/>
                  </a:lnTo>
                  <a:lnTo>
                    <a:pt x="8294" y="48532"/>
                  </a:lnTo>
                  <a:lnTo>
                    <a:pt x="10181" y="49849"/>
                  </a:lnTo>
                  <a:lnTo>
                    <a:pt x="10225" y="49893"/>
                  </a:lnTo>
                  <a:lnTo>
                    <a:pt x="12594" y="51077"/>
                  </a:lnTo>
                  <a:lnTo>
                    <a:pt x="12638" y="51077"/>
                  </a:lnTo>
                  <a:lnTo>
                    <a:pt x="16324" y="52438"/>
                  </a:lnTo>
                  <a:lnTo>
                    <a:pt x="17333" y="52438"/>
                  </a:lnTo>
                  <a:lnTo>
                    <a:pt x="20405" y="51911"/>
                  </a:lnTo>
                  <a:lnTo>
                    <a:pt x="21765" y="52087"/>
                  </a:lnTo>
                  <a:lnTo>
                    <a:pt x="21853" y="52087"/>
                  </a:lnTo>
                  <a:lnTo>
                    <a:pt x="21897" y="52043"/>
                  </a:lnTo>
                  <a:lnTo>
                    <a:pt x="21941" y="51999"/>
                  </a:lnTo>
                  <a:lnTo>
                    <a:pt x="21985" y="51955"/>
                  </a:lnTo>
                  <a:lnTo>
                    <a:pt x="21985" y="51867"/>
                  </a:lnTo>
                  <a:lnTo>
                    <a:pt x="21941" y="51823"/>
                  </a:lnTo>
                  <a:lnTo>
                    <a:pt x="21897" y="51779"/>
                  </a:lnTo>
                  <a:lnTo>
                    <a:pt x="21809" y="51736"/>
                  </a:lnTo>
                  <a:lnTo>
                    <a:pt x="20449" y="51560"/>
                  </a:lnTo>
                  <a:lnTo>
                    <a:pt x="20405" y="51560"/>
                  </a:lnTo>
                  <a:lnTo>
                    <a:pt x="17290" y="52087"/>
                  </a:lnTo>
                  <a:lnTo>
                    <a:pt x="16412" y="52087"/>
                  </a:lnTo>
                  <a:lnTo>
                    <a:pt x="12726" y="50770"/>
                  </a:lnTo>
                  <a:lnTo>
                    <a:pt x="10356" y="49585"/>
                  </a:lnTo>
                  <a:lnTo>
                    <a:pt x="8470" y="48225"/>
                  </a:lnTo>
                  <a:lnTo>
                    <a:pt x="7109" y="47611"/>
                  </a:lnTo>
                  <a:lnTo>
                    <a:pt x="4389" y="45987"/>
                  </a:lnTo>
                  <a:lnTo>
                    <a:pt x="3072" y="45197"/>
                  </a:lnTo>
                  <a:lnTo>
                    <a:pt x="2941" y="45197"/>
                  </a:lnTo>
                  <a:lnTo>
                    <a:pt x="1712" y="45285"/>
                  </a:lnTo>
                  <a:lnTo>
                    <a:pt x="1756" y="42082"/>
                  </a:lnTo>
                  <a:lnTo>
                    <a:pt x="1756" y="41994"/>
                  </a:lnTo>
                  <a:lnTo>
                    <a:pt x="1185" y="40458"/>
                  </a:lnTo>
                  <a:lnTo>
                    <a:pt x="659" y="34929"/>
                  </a:lnTo>
                  <a:lnTo>
                    <a:pt x="352" y="32735"/>
                  </a:lnTo>
                  <a:lnTo>
                    <a:pt x="527" y="32033"/>
                  </a:lnTo>
                  <a:lnTo>
                    <a:pt x="790" y="31770"/>
                  </a:lnTo>
                  <a:lnTo>
                    <a:pt x="2151" y="31463"/>
                  </a:lnTo>
                  <a:lnTo>
                    <a:pt x="3906" y="31243"/>
                  </a:lnTo>
                  <a:lnTo>
                    <a:pt x="3994" y="31200"/>
                  </a:lnTo>
                  <a:lnTo>
                    <a:pt x="4038" y="31068"/>
                  </a:lnTo>
                  <a:lnTo>
                    <a:pt x="4213" y="29401"/>
                  </a:lnTo>
                  <a:lnTo>
                    <a:pt x="4213" y="29357"/>
                  </a:lnTo>
                  <a:lnTo>
                    <a:pt x="3950" y="26855"/>
                  </a:lnTo>
                  <a:lnTo>
                    <a:pt x="3906" y="26066"/>
                  </a:lnTo>
                  <a:lnTo>
                    <a:pt x="8031" y="21283"/>
                  </a:lnTo>
                  <a:lnTo>
                    <a:pt x="10356" y="18694"/>
                  </a:lnTo>
                  <a:lnTo>
                    <a:pt x="12507" y="16236"/>
                  </a:lnTo>
                  <a:lnTo>
                    <a:pt x="14701" y="13340"/>
                  </a:lnTo>
                  <a:lnTo>
                    <a:pt x="14744" y="13340"/>
                  </a:lnTo>
                  <a:lnTo>
                    <a:pt x="15403" y="12024"/>
                  </a:lnTo>
                  <a:lnTo>
                    <a:pt x="15447" y="11980"/>
                  </a:lnTo>
                  <a:lnTo>
                    <a:pt x="16149" y="9172"/>
                  </a:lnTo>
                  <a:lnTo>
                    <a:pt x="17421" y="6495"/>
                  </a:lnTo>
                  <a:lnTo>
                    <a:pt x="18694" y="4608"/>
                  </a:lnTo>
                  <a:lnTo>
                    <a:pt x="19308" y="3511"/>
                  </a:lnTo>
                  <a:lnTo>
                    <a:pt x="19308" y="3467"/>
                  </a:lnTo>
                  <a:lnTo>
                    <a:pt x="20098" y="220"/>
                  </a:lnTo>
                  <a:lnTo>
                    <a:pt x="20098" y="132"/>
                  </a:lnTo>
                  <a:lnTo>
                    <a:pt x="20098" y="88"/>
                  </a:lnTo>
                  <a:lnTo>
                    <a:pt x="20054"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 name="Google Shape;1615;p17"/>
            <p:cNvSpPr/>
            <p:nvPr/>
          </p:nvSpPr>
          <p:spPr>
            <a:xfrm>
              <a:off x="3590575" y="1937650"/>
              <a:ext cx="1971375" cy="750375"/>
            </a:xfrm>
            <a:custGeom>
              <a:rect b="b" l="l" r="r" t="t"/>
              <a:pathLst>
                <a:path extrusionOk="0" h="30015" w="78855">
                  <a:moveTo>
                    <a:pt x="75344" y="0"/>
                  </a:moveTo>
                  <a:lnTo>
                    <a:pt x="75256" y="44"/>
                  </a:lnTo>
                  <a:lnTo>
                    <a:pt x="72228" y="1536"/>
                  </a:lnTo>
                  <a:lnTo>
                    <a:pt x="66655" y="3511"/>
                  </a:lnTo>
                  <a:lnTo>
                    <a:pt x="62531" y="4959"/>
                  </a:lnTo>
                  <a:lnTo>
                    <a:pt x="59020" y="6231"/>
                  </a:lnTo>
                  <a:lnTo>
                    <a:pt x="55905" y="7284"/>
                  </a:lnTo>
                  <a:lnTo>
                    <a:pt x="51955" y="7416"/>
                  </a:lnTo>
                  <a:lnTo>
                    <a:pt x="51868" y="7460"/>
                  </a:lnTo>
                  <a:lnTo>
                    <a:pt x="48489" y="9171"/>
                  </a:lnTo>
                  <a:lnTo>
                    <a:pt x="43662" y="11716"/>
                  </a:lnTo>
                  <a:lnTo>
                    <a:pt x="40898" y="12726"/>
                  </a:lnTo>
                  <a:lnTo>
                    <a:pt x="35895" y="13735"/>
                  </a:lnTo>
                  <a:lnTo>
                    <a:pt x="32341" y="14349"/>
                  </a:lnTo>
                  <a:lnTo>
                    <a:pt x="29050" y="14832"/>
                  </a:lnTo>
                  <a:lnTo>
                    <a:pt x="27382" y="15227"/>
                  </a:lnTo>
                  <a:lnTo>
                    <a:pt x="26636" y="15534"/>
                  </a:lnTo>
                  <a:lnTo>
                    <a:pt x="25803" y="15490"/>
                  </a:lnTo>
                  <a:lnTo>
                    <a:pt x="25759" y="15490"/>
                  </a:lnTo>
                  <a:lnTo>
                    <a:pt x="25320" y="15622"/>
                  </a:lnTo>
                  <a:lnTo>
                    <a:pt x="25232" y="15666"/>
                  </a:lnTo>
                  <a:lnTo>
                    <a:pt x="25188" y="15753"/>
                  </a:lnTo>
                  <a:lnTo>
                    <a:pt x="24398" y="20098"/>
                  </a:lnTo>
                  <a:lnTo>
                    <a:pt x="24135" y="22555"/>
                  </a:lnTo>
                  <a:lnTo>
                    <a:pt x="23696" y="24529"/>
                  </a:lnTo>
                  <a:lnTo>
                    <a:pt x="22863" y="26680"/>
                  </a:lnTo>
                  <a:lnTo>
                    <a:pt x="21766" y="28698"/>
                  </a:lnTo>
                  <a:lnTo>
                    <a:pt x="20888" y="29532"/>
                  </a:lnTo>
                  <a:lnTo>
                    <a:pt x="20318" y="29663"/>
                  </a:lnTo>
                  <a:lnTo>
                    <a:pt x="17509" y="29181"/>
                  </a:lnTo>
                  <a:lnTo>
                    <a:pt x="11805" y="27820"/>
                  </a:lnTo>
                  <a:lnTo>
                    <a:pt x="7285" y="27075"/>
                  </a:lnTo>
                  <a:lnTo>
                    <a:pt x="5223" y="27075"/>
                  </a:lnTo>
                  <a:lnTo>
                    <a:pt x="220" y="25363"/>
                  </a:lnTo>
                  <a:lnTo>
                    <a:pt x="176" y="25363"/>
                  </a:lnTo>
                  <a:lnTo>
                    <a:pt x="89" y="25407"/>
                  </a:lnTo>
                  <a:lnTo>
                    <a:pt x="45" y="25407"/>
                  </a:lnTo>
                  <a:lnTo>
                    <a:pt x="1" y="25495"/>
                  </a:lnTo>
                  <a:lnTo>
                    <a:pt x="1" y="25539"/>
                  </a:lnTo>
                  <a:lnTo>
                    <a:pt x="45" y="25626"/>
                  </a:lnTo>
                  <a:lnTo>
                    <a:pt x="89" y="25670"/>
                  </a:lnTo>
                  <a:lnTo>
                    <a:pt x="133" y="25714"/>
                  </a:lnTo>
                  <a:lnTo>
                    <a:pt x="5135" y="27426"/>
                  </a:lnTo>
                  <a:lnTo>
                    <a:pt x="7241" y="27426"/>
                  </a:lnTo>
                  <a:lnTo>
                    <a:pt x="11717" y="28172"/>
                  </a:lnTo>
                  <a:lnTo>
                    <a:pt x="17465" y="29532"/>
                  </a:lnTo>
                  <a:lnTo>
                    <a:pt x="20318" y="30014"/>
                  </a:lnTo>
                  <a:lnTo>
                    <a:pt x="20361" y="30014"/>
                  </a:lnTo>
                  <a:lnTo>
                    <a:pt x="21020" y="29883"/>
                  </a:lnTo>
                  <a:lnTo>
                    <a:pt x="21107" y="29839"/>
                  </a:lnTo>
                  <a:lnTo>
                    <a:pt x="22029" y="28961"/>
                  </a:lnTo>
                  <a:lnTo>
                    <a:pt x="22073" y="28917"/>
                  </a:lnTo>
                  <a:lnTo>
                    <a:pt x="23170" y="26855"/>
                  </a:lnTo>
                  <a:lnTo>
                    <a:pt x="23170" y="26811"/>
                  </a:lnTo>
                  <a:lnTo>
                    <a:pt x="24047" y="24661"/>
                  </a:lnTo>
                  <a:lnTo>
                    <a:pt x="24486" y="22643"/>
                  </a:lnTo>
                  <a:lnTo>
                    <a:pt x="24486" y="22599"/>
                  </a:lnTo>
                  <a:lnTo>
                    <a:pt x="24750" y="20141"/>
                  </a:lnTo>
                  <a:lnTo>
                    <a:pt x="25495" y="15929"/>
                  </a:lnTo>
                  <a:lnTo>
                    <a:pt x="25847" y="15841"/>
                  </a:lnTo>
                  <a:lnTo>
                    <a:pt x="26680" y="15885"/>
                  </a:lnTo>
                  <a:lnTo>
                    <a:pt x="26724" y="15885"/>
                  </a:lnTo>
                  <a:lnTo>
                    <a:pt x="27514" y="15578"/>
                  </a:lnTo>
                  <a:lnTo>
                    <a:pt x="29094" y="15183"/>
                  </a:lnTo>
                  <a:lnTo>
                    <a:pt x="32385" y="14700"/>
                  </a:lnTo>
                  <a:lnTo>
                    <a:pt x="35939" y="14086"/>
                  </a:lnTo>
                  <a:lnTo>
                    <a:pt x="40985" y="13077"/>
                  </a:lnTo>
                  <a:lnTo>
                    <a:pt x="41029" y="13077"/>
                  </a:lnTo>
                  <a:lnTo>
                    <a:pt x="43794" y="12067"/>
                  </a:lnTo>
                  <a:lnTo>
                    <a:pt x="43838" y="12067"/>
                  </a:lnTo>
                  <a:lnTo>
                    <a:pt x="48664" y="9479"/>
                  </a:lnTo>
                  <a:lnTo>
                    <a:pt x="51999" y="7767"/>
                  </a:lnTo>
                  <a:lnTo>
                    <a:pt x="55905" y="7636"/>
                  </a:lnTo>
                  <a:lnTo>
                    <a:pt x="55992" y="7592"/>
                  </a:lnTo>
                  <a:lnTo>
                    <a:pt x="59152" y="6539"/>
                  </a:lnTo>
                  <a:lnTo>
                    <a:pt x="62662" y="5310"/>
                  </a:lnTo>
                  <a:lnTo>
                    <a:pt x="66787" y="3862"/>
                  </a:lnTo>
                  <a:lnTo>
                    <a:pt x="72360" y="1887"/>
                  </a:lnTo>
                  <a:lnTo>
                    <a:pt x="72360" y="1843"/>
                  </a:lnTo>
                  <a:lnTo>
                    <a:pt x="75256" y="439"/>
                  </a:lnTo>
                  <a:lnTo>
                    <a:pt x="76572" y="4783"/>
                  </a:lnTo>
                  <a:lnTo>
                    <a:pt x="78196" y="10356"/>
                  </a:lnTo>
                  <a:lnTo>
                    <a:pt x="78503" y="11409"/>
                  </a:lnTo>
                  <a:lnTo>
                    <a:pt x="78547" y="11453"/>
                  </a:lnTo>
                  <a:lnTo>
                    <a:pt x="78591" y="11497"/>
                  </a:lnTo>
                  <a:lnTo>
                    <a:pt x="78766" y="11497"/>
                  </a:lnTo>
                  <a:lnTo>
                    <a:pt x="78810" y="11409"/>
                  </a:lnTo>
                  <a:lnTo>
                    <a:pt x="78854" y="11365"/>
                  </a:lnTo>
                  <a:lnTo>
                    <a:pt x="78854" y="11278"/>
                  </a:lnTo>
                  <a:lnTo>
                    <a:pt x="78503" y="10268"/>
                  </a:lnTo>
                  <a:lnTo>
                    <a:pt x="76923" y="4696"/>
                  </a:lnTo>
                  <a:lnTo>
                    <a:pt x="75519" y="132"/>
                  </a:lnTo>
                  <a:lnTo>
                    <a:pt x="75475" y="88"/>
                  </a:lnTo>
                  <a:lnTo>
                    <a:pt x="75432" y="44"/>
                  </a:lnTo>
                  <a:lnTo>
                    <a:pt x="75344"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 name="Google Shape;1616;p17"/>
            <p:cNvSpPr/>
            <p:nvPr/>
          </p:nvSpPr>
          <p:spPr>
            <a:xfrm>
              <a:off x="3469925" y="764950"/>
              <a:ext cx="299500" cy="582525"/>
            </a:xfrm>
            <a:custGeom>
              <a:rect b="b" l="l" r="r" t="t"/>
              <a:pathLst>
                <a:path extrusionOk="0" h="23301" w="11980">
                  <a:moveTo>
                    <a:pt x="11760" y="0"/>
                  </a:moveTo>
                  <a:lnTo>
                    <a:pt x="11716" y="44"/>
                  </a:lnTo>
                  <a:lnTo>
                    <a:pt x="11672" y="88"/>
                  </a:lnTo>
                  <a:lnTo>
                    <a:pt x="8381" y="6100"/>
                  </a:lnTo>
                  <a:lnTo>
                    <a:pt x="7065" y="8030"/>
                  </a:lnTo>
                  <a:lnTo>
                    <a:pt x="7065" y="8074"/>
                  </a:lnTo>
                  <a:lnTo>
                    <a:pt x="6275" y="9654"/>
                  </a:lnTo>
                  <a:lnTo>
                    <a:pt x="4651" y="13998"/>
                  </a:lnTo>
                  <a:lnTo>
                    <a:pt x="3247" y="17860"/>
                  </a:lnTo>
                  <a:lnTo>
                    <a:pt x="2019" y="20229"/>
                  </a:lnTo>
                  <a:lnTo>
                    <a:pt x="44" y="23037"/>
                  </a:lnTo>
                  <a:lnTo>
                    <a:pt x="0" y="23081"/>
                  </a:lnTo>
                  <a:lnTo>
                    <a:pt x="0" y="23169"/>
                  </a:lnTo>
                  <a:lnTo>
                    <a:pt x="44" y="23213"/>
                  </a:lnTo>
                  <a:lnTo>
                    <a:pt x="88" y="23257"/>
                  </a:lnTo>
                  <a:lnTo>
                    <a:pt x="176" y="23301"/>
                  </a:lnTo>
                  <a:lnTo>
                    <a:pt x="263" y="23301"/>
                  </a:lnTo>
                  <a:lnTo>
                    <a:pt x="307" y="23257"/>
                  </a:lnTo>
                  <a:lnTo>
                    <a:pt x="2326" y="20449"/>
                  </a:lnTo>
                  <a:lnTo>
                    <a:pt x="2326" y="20405"/>
                  </a:lnTo>
                  <a:lnTo>
                    <a:pt x="3598" y="18035"/>
                  </a:lnTo>
                  <a:lnTo>
                    <a:pt x="3598" y="17991"/>
                  </a:lnTo>
                  <a:lnTo>
                    <a:pt x="5002" y="14130"/>
                  </a:lnTo>
                  <a:lnTo>
                    <a:pt x="6582" y="9786"/>
                  </a:lnTo>
                  <a:lnTo>
                    <a:pt x="7372" y="8206"/>
                  </a:lnTo>
                  <a:lnTo>
                    <a:pt x="8645" y="6275"/>
                  </a:lnTo>
                  <a:lnTo>
                    <a:pt x="11979" y="264"/>
                  </a:lnTo>
                  <a:lnTo>
                    <a:pt x="11979" y="176"/>
                  </a:lnTo>
                  <a:lnTo>
                    <a:pt x="11979" y="132"/>
                  </a:lnTo>
                  <a:lnTo>
                    <a:pt x="11936" y="88"/>
                  </a:lnTo>
                  <a:lnTo>
                    <a:pt x="11892"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 name="Google Shape;1617;p17"/>
            <p:cNvSpPr/>
            <p:nvPr/>
          </p:nvSpPr>
          <p:spPr>
            <a:xfrm>
              <a:off x="3619100" y="2026500"/>
              <a:ext cx="1900050" cy="686750"/>
            </a:xfrm>
            <a:custGeom>
              <a:rect b="b" l="l" r="r" t="t"/>
              <a:pathLst>
                <a:path extrusionOk="0" h="27470" w="76002">
                  <a:moveTo>
                    <a:pt x="71877" y="1"/>
                  </a:moveTo>
                  <a:lnTo>
                    <a:pt x="70473" y="45"/>
                  </a:lnTo>
                  <a:lnTo>
                    <a:pt x="70429" y="88"/>
                  </a:lnTo>
                  <a:lnTo>
                    <a:pt x="64900" y="1975"/>
                  </a:lnTo>
                  <a:lnTo>
                    <a:pt x="58230" y="4345"/>
                  </a:lnTo>
                  <a:lnTo>
                    <a:pt x="55510" y="5222"/>
                  </a:lnTo>
                  <a:lnTo>
                    <a:pt x="51385" y="5266"/>
                  </a:lnTo>
                  <a:lnTo>
                    <a:pt x="51341" y="5310"/>
                  </a:lnTo>
                  <a:lnTo>
                    <a:pt x="48225" y="6802"/>
                  </a:lnTo>
                  <a:lnTo>
                    <a:pt x="45461" y="8250"/>
                  </a:lnTo>
                  <a:lnTo>
                    <a:pt x="43311" y="9391"/>
                  </a:lnTo>
                  <a:lnTo>
                    <a:pt x="40590" y="10313"/>
                  </a:lnTo>
                  <a:lnTo>
                    <a:pt x="34842" y="11322"/>
                  </a:lnTo>
                  <a:lnTo>
                    <a:pt x="29137" y="12331"/>
                  </a:lnTo>
                  <a:lnTo>
                    <a:pt x="25934" y="12682"/>
                  </a:lnTo>
                  <a:lnTo>
                    <a:pt x="25057" y="12858"/>
                  </a:lnTo>
                  <a:lnTo>
                    <a:pt x="24969" y="12901"/>
                  </a:lnTo>
                  <a:lnTo>
                    <a:pt x="24925" y="12989"/>
                  </a:lnTo>
                  <a:lnTo>
                    <a:pt x="24398" y="15973"/>
                  </a:lnTo>
                  <a:lnTo>
                    <a:pt x="24135" y="18430"/>
                  </a:lnTo>
                  <a:lnTo>
                    <a:pt x="23082" y="22072"/>
                  </a:lnTo>
                  <a:lnTo>
                    <a:pt x="21722" y="24837"/>
                  </a:lnTo>
                  <a:lnTo>
                    <a:pt x="20581" y="26373"/>
                  </a:lnTo>
                  <a:lnTo>
                    <a:pt x="19923" y="26899"/>
                  </a:lnTo>
                  <a:lnTo>
                    <a:pt x="19045" y="27119"/>
                  </a:lnTo>
                  <a:lnTo>
                    <a:pt x="15886" y="26592"/>
                  </a:lnTo>
                  <a:lnTo>
                    <a:pt x="10444" y="25320"/>
                  </a:lnTo>
                  <a:lnTo>
                    <a:pt x="6320" y="24574"/>
                  </a:lnTo>
                  <a:lnTo>
                    <a:pt x="6276" y="24574"/>
                  </a:lnTo>
                  <a:lnTo>
                    <a:pt x="3643" y="24530"/>
                  </a:lnTo>
                  <a:lnTo>
                    <a:pt x="264" y="23301"/>
                  </a:lnTo>
                  <a:lnTo>
                    <a:pt x="132" y="23301"/>
                  </a:lnTo>
                  <a:lnTo>
                    <a:pt x="45" y="23345"/>
                  </a:lnTo>
                  <a:lnTo>
                    <a:pt x="45" y="23433"/>
                  </a:lnTo>
                  <a:lnTo>
                    <a:pt x="1" y="23477"/>
                  </a:lnTo>
                  <a:lnTo>
                    <a:pt x="45" y="23564"/>
                  </a:lnTo>
                  <a:lnTo>
                    <a:pt x="89" y="23608"/>
                  </a:lnTo>
                  <a:lnTo>
                    <a:pt x="132" y="23652"/>
                  </a:lnTo>
                  <a:lnTo>
                    <a:pt x="3511" y="24881"/>
                  </a:lnTo>
                  <a:lnTo>
                    <a:pt x="3599" y="24881"/>
                  </a:lnTo>
                  <a:lnTo>
                    <a:pt x="6276" y="24925"/>
                  </a:lnTo>
                  <a:lnTo>
                    <a:pt x="10357" y="25671"/>
                  </a:lnTo>
                  <a:lnTo>
                    <a:pt x="15842" y="26943"/>
                  </a:lnTo>
                  <a:lnTo>
                    <a:pt x="19045" y="27470"/>
                  </a:lnTo>
                  <a:lnTo>
                    <a:pt x="19089" y="27470"/>
                  </a:lnTo>
                  <a:lnTo>
                    <a:pt x="20054" y="27206"/>
                  </a:lnTo>
                  <a:lnTo>
                    <a:pt x="20098" y="27206"/>
                  </a:lnTo>
                  <a:lnTo>
                    <a:pt x="20844" y="26636"/>
                  </a:lnTo>
                  <a:lnTo>
                    <a:pt x="20888" y="26592"/>
                  </a:lnTo>
                  <a:lnTo>
                    <a:pt x="22029" y="25012"/>
                  </a:lnTo>
                  <a:lnTo>
                    <a:pt x="23433" y="22204"/>
                  </a:lnTo>
                  <a:lnTo>
                    <a:pt x="23433" y="22160"/>
                  </a:lnTo>
                  <a:lnTo>
                    <a:pt x="24442" y="18518"/>
                  </a:lnTo>
                  <a:lnTo>
                    <a:pt x="24749" y="16061"/>
                  </a:lnTo>
                  <a:lnTo>
                    <a:pt x="25232" y="13165"/>
                  </a:lnTo>
                  <a:lnTo>
                    <a:pt x="26022" y="13033"/>
                  </a:lnTo>
                  <a:lnTo>
                    <a:pt x="29181" y="12682"/>
                  </a:lnTo>
                  <a:lnTo>
                    <a:pt x="34886" y="11673"/>
                  </a:lnTo>
                  <a:lnTo>
                    <a:pt x="40634" y="10664"/>
                  </a:lnTo>
                  <a:lnTo>
                    <a:pt x="40678" y="10664"/>
                  </a:lnTo>
                  <a:lnTo>
                    <a:pt x="43443" y="9742"/>
                  </a:lnTo>
                  <a:lnTo>
                    <a:pt x="43486" y="9742"/>
                  </a:lnTo>
                  <a:lnTo>
                    <a:pt x="45637" y="8557"/>
                  </a:lnTo>
                  <a:lnTo>
                    <a:pt x="48401" y="7109"/>
                  </a:lnTo>
                  <a:lnTo>
                    <a:pt x="51429" y="5617"/>
                  </a:lnTo>
                  <a:lnTo>
                    <a:pt x="55554" y="5530"/>
                  </a:lnTo>
                  <a:lnTo>
                    <a:pt x="55597" y="5530"/>
                  </a:lnTo>
                  <a:lnTo>
                    <a:pt x="58362" y="4652"/>
                  </a:lnTo>
                  <a:lnTo>
                    <a:pt x="65032" y="2282"/>
                  </a:lnTo>
                  <a:lnTo>
                    <a:pt x="70517" y="396"/>
                  </a:lnTo>
                  <a:lnTo>
                    <a:pt x="71833" y="352"/>
                  </a:lnTo>
                  <a:lnTo>
                    <a:pt x="72755" y="1098"/>
                  </a:lnTo>
                  <a:lnTo>
                    <a:pt x="73676" y="2853"/>
                  </a:lnTo>
                  <a:lnTo>
                    <a:pt x="75212" y="7022"/>
                  </a:lnTo>
                  <a:lnTo>
                    <a:pt x="75695" y="8908"/>
                  </a:lnTo>
                  <a:lnTo>
                    <a:pt x="75695" y="8952"/>
                  </a:lnTo>
                  <a:lnTo>
                    <a:pt x="75739" y="8996"/>
                  </a:lnTo>
                  <a:lnTo>
                    <a:pt x="75826" y="9040"/>
                  </a:lnTo>
                  <a:lnTo>
                    <a:pt x="75870" y="9040"/>
                  </a:lnTo>
                  <a:lnTo>
                    <a:pt x="75958" y="8996"/>
                  </a:lnTo>
                  <a:lnTo>
                    <a:pt x="76002" y="8952"/>
                  </a:lnTo>
                  <a:lnTo>
                    <a:pt x="76002" y="8908"/>
                  </a:lnTo>
                  <a:lnTo>
                    <a:pt x="76002" y="8821"/>
                  </a:lnTo>
                  <a:lnTo>
                    <a:pt x="75563" y="6934"/>
                  </a:lnTo>
                  <a:lnTo>
                    <a:pt x="75563" y="6890"/>
                  </a:lnTo>
                  <a:lnTo>
                    <a:pt x="74027" y="2721"/>
                  </a:lnTo>
                  <a:lnTo>
                    <a:pt x="73018" y="922"/>
                  </a:lnTo>
                  <a:lnTo>
                    <a:pt x="72974" y="878"/>
                  </a:lnTo>
                  <a:lnTo>
                    <a:pt x="72009" y="45"/>
                  </a:lnTo>
                  <a:lnTo>
                    <a:pt x="71877"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 name="Google Shape;1618;p17"/>
            <p:cNvSpPr/>
            <p:nvPr/>
          </p:nvSpPr>
          <p:spPr>
            <a:xfrm>
              <a:off x="3437000" y="785800"/>
              <a:ext cx="287450" cy="611050"/>
            </a:xfrm>
            <a:custGeom>
              <a:rect b="b" l="l" r="r" t="t"/>
              <a:pathLst>
                <a:path extrusionOk="0" h="24442" w="11498">
                  <a:moveTo>
                    <a:pt x="11278" y="0"/>
                  </a:moveTo>
                  <a:lnTo>
                    <a:pt x="11234" y="44"/>
                  </a:lnTo>
                  <a:lnTo>
                    <a:pt x="11190" y="88"/>
                  </a:lnTo>
                  <a:lnTo>
                    <a:pt x="9435" y="3510"/>
                  </a:lnTo>
                  <a:lnTo>
                    <a:pt x="7460" y="6758"/>
                  </a:lnTo>
                  <a:lnTo>
                    <a:pt x="6627" y="8513"/>
                  </a:lnTo>
                  <a:lnTo>
                    <a:pt x="4871" y="13340"/>
                  </a:lnTo>
                  <a:lnTo>
                    <a:pt x="3204" y="17991"/>
                  </a:lnTo>
                  <a:lnTo>
                    <a:pt x="1273" y="21019"/>
                  </a:lnTo>
                  <a:lnTo>
                    <a:pt x="1273" y="21063"/>
                  </a:lnTo>
                  <a:lnTo>
                    <a:pt x="45" y="24222"/>
                  </a:lnTo>
                  <a:lnTo>
                    <a:pt x="1" y="24310"/>
                  </a:lnTo>
                  <a:lnTo>
                    <a:pt x="45" y="24354"/>
                  </a:lnTo>
                  <a:lnTo>
                    <a:pt x="45" y="24397"/>
                  </a:lnTo>
                  <a:lnTo>
                    <a:pt x="132" y="24441"/>
                  </a:lnTo>
                  <a:lnTo>
                    <a:pt x="308" y="24441"/>
                  </a:lnTo>
                  <a:lnTo>
                    <a:pt x="352" y="24354"/>
                  </a:lnTo>
                  <a:lnTo>
                    <a:pt x="1580" y="21194"/>
                  </a:lnTo>
                  <a:lnTo>
                    <a:pt x="3511" y="18123"/>
                  </a:lnTo>
                  <a:lnTo>
                    <a:pt x="5222" y="13471"/>
                  </a:lnTo>
                  <a:lnTo>
                    <a:pt x="6934" y="8644"/>
                  </a:lnTo>
                  <a:lnTo>
                    <a:pt x="7767" y="6933"/>
                  </a:lnTo>
                  <a:lnTo>
                    <a:pt x="9742" y="3686"/>
                  </a:lnTo>
                  <a:lnTo>
                    <a:pt x="11497" y="219"/>
                  </a:lnTo>
                  <a:lnTo>
                    <a:pt x="11497" y="176"/>
                  </a:lnTo>
                  <a:lnTo>
                    <a:pt x="11497" y="88"/>
                  </a:lnTo>
                  <a:lnTo>
                    <a:pt x="11453" y="44"/>
                  </a:lnTo>
                  <a:lnTo>
                    <a:pt x="11410"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 name="Google Shape;1619;p17"/>
            <p:cNvSpPr/>
            <p:nvPr/>
          </p:nvSpPr>
          <p:spPr>
            <a:xfrm>
              <a:off x="3586200" y="2096725"/>
              <a:ext cx="1884700" cy="640675"/>
            </a:xfrm>
            <a:custGeom>
              <a:rect b="b" l="l" r="r" t="t"/>
              <a:pathLst>
                <a:path extrusionOk="0" h="25627" w="75388">
                  <a:moveTo>
                    <a:pt x="69727" y="0"/>
                  </a:moveTo>
                  <a:lnTo>
                    <a:pt x="67094" y="658"/>
                  </a:lnTo>
                  <a:lnTo>
                    <a:pt x="60248" y="3072"/>
                  </a:lnTo>
                  <a:lnTo>
                    <a:pt x="58142" y="3818"/>
                  </a:lnTo>
                  <a:lnTo>
                    <a:pt x="53271" y="3861"/>
                  </a:lnTo>
                  <a:lnTo>
                    <a:pt x="53227" y="3861"/>
                  </a:lnTo>
                  <a:lnTo>
                    <a:pt x="48752" y="6099"/>
                  </a:lnTo>
                  <a:lnTo>
                    <a:pt x="46031" y="7504"/>
                  </a:lnTo>
                  <a:lnTo>
                    <a:pt x="44495" y="8162"/>
                  </a:lnTo>
                  <a:lnTo>
                    <a:pt x="39712" y="9083"/>
                  </a:lnTo>
                  <a:lnTo>
                    <a:pt x="36290" y="9698"/>
                  </a:lnTo>
                  <a:lnTo>
                    <a:pt x="33306" y="10180"/>
                  </a:lnTo>
                  <a:lnTo>
                    <a:pt x="28347" y="11146"/>
                  </a:lnTo>
                  <a:lnTo>
                    <a:pt x="28303" y="11189"/>
                  </a:lnTo>
                  <a:lnTo>
                    <a:pt x="27557" y="11628"/>
                  </a:lnTo>
                  <a:lnTo>
                    <a:pt x="27470" y="11672"/>
                  </a:lnTo>
                  <a:lnTo>
                    <a:pt x="26987" y="12418"/>
                  </a:lnTo>
                  <a:lnTo>
                    <a:pt x="26987" y="12462"/>
                  </a:lnTo>
                  <a:lnTo>
                    <a:pt x="26592" y="14656"/>
                  </a:lnTo>
                  <a:lnTo>
                    <a:pt x="25319" y="19044"/>
                  </a:lnTo>
                  <a:lnTo>
                    <a:pt x="23740" y="22247"/>
                  </a:lnTo>
                  <a:lnTo>
                    <a:pt x="22336" y="24266"/>
                  </a:lnTo>
                  <a:lnTo>
                    <a:pt x="21326" y="24968"/>
                  </a:lnTo>
                  <a:lnTo>
                    <a:pt x="20185" y="25275"/>
                  </a:lnTo>
                  <a:lnTo>
                    <a:pt x="18737" y="25143"/>
                  </a:lnTo>
                  <a:lnTo>
                    <a:pt x="11541" y="23608"/>
                  </a:lnTo>
                  <a:lnTo>
                    <a:pt x="7723" y="22906"/>
                  </a:lnTo>
                  <a:lnTo>
                    <a:pt x="4608" y="22730"/>
                  </a:lnTo>
                  <a:lnTo>
                    <a:pt x="1405" y="21589"/>
                  </a:lnTo>
                  <a:lnTo>
                    <a:pt x="220" y="21150"/>
                  </a:lnTo>
                  <a:lnTo>
                    <a:pt x="88" y="21150"/>
                  </a:lnTo>
                  <a:lnTo>
                    <a:pt x="44" y="21194"/>
                  </a:lnTo>
                  <a:lnTo>
                    <a:pt x="0" y="21238"/>
                  </a:lnTo>
                  <a:lnTo>
                    <a:pt x="0" y="21326"/>
                  </a:lnTo>
                  <a:lnTo>
                    <a:pt x="0" y="21370"/>
                  </a:lnTo>
                  <a:lnTo>
                    <a:pt x="44" y="21457"/>
                  </a:lnTo>
                  <a:lnTo>
                    <a:pt x="88" y="21457"/>
                  </a:lnTo>
                  <a:lnTo>
                    <a:pt x="1317" y="21940"/>
                  </a:lnTo>
                  <a:lnTo>
                    <a:pt x="4520" y="23081"/>
                  </a:lnTo>
                  <a:lnTo>
                    <a:pt x="4608" y="23081"/>
                  </a:lnTo>
                  <a:lnTo>
                    <a:pt x="7679" y="23257"/>
                  </a:lnTo>
                  <a:lnTo>
                    <a:pt x="11453" y="23915"/>
                  </a:lnTo>
                  <a:lnTo>
                    <a:pt x="18693" y="25494"/>
                  </a:lnTo>
                  <a:lnTo>
                    <a:pt x="20185" y="25626"/>
                  </a:lnTo>
                  <a:lnTo>
                    <a:pt x="20273" y="25626"/>
                  </a:lnTo>
                  <a:lnTo>
                    <a:pt x="21458" y="25319"/>
                  </a:lnTo>
                  <a:lnTo>
                    <a:pt x="21546" y="25275"/>
                  </a:lnTo>
                  <a:lnTo>
                    <a:pt x="22555" y="24529"/>
                  </a:lnTo>
                  <a:lnTo>
                    <a:pt x="22599" y="24485"/>
                  </a:lnTo>
                  <a:lnTo>
                    <a:pt x="24047" y="22423"/>
                  </a:lnTo>
                  <a:lnTo>
                    <a:pt x="24047" y="22379"/>
                  </a:lnTo>
                  <a:lnTo>
                    <a:pt x="25627" y="19176"/>
                  </a:lnTo>
                  <a:lnTo>
                    <a:pt x="25670" y="19176"/>
                  </a:lnTo>
                  <a:lnTo>
                    <a:pt x="26899" y="14744"/>
                  </a:lnTo>
                  <a:lnTo>
                    <a:pt x="27338" y="12550"/>
                  </a:lnTo>
                  <a:lnTo>
                    <a:pt x="27777" y="11892"/>
                  </a:lnTo>
                  <a:lnTo>
                    <a:pt x="28435" y="11497"/>
                  </a:lnTo>
                  <a:lnTo>
                    <a:pt x="33393" y="10487"/>
                  </a:lnTo>
                  <a:lnTo>
                    <a:pt x="36333" y="10049"/>
                  </a:lnTo>
                  <a:lnTo>
                    <a:pt x="39756" y="9434"/>
                  </a:lnTo>
                  <a:lnTo>
                    <a:pt x="44583" y="8513"/>
                  </a:lnTo>
                  <a:lnTo>
                    <a:pt x="44627" y="8513"/>
                  </a:lnTo>
                  <a:lnTo>
                    <a:pt x="46207" y="7811"/>
                  </a:lnTo>
                  <a:lnTo>
                    <a:pt x="48927" y="6407"/>
                  </a:lnTo>
                  <a:lnTo>
                    <a:pt x="53315" y="4213"/>
                  </a:lnTo>
                  <a:lnTo>
                    <a:pt x="58142" y="4169"/>
                  </a:lnTo>
                  <a:lnTo>
                    <a:pt x="58230" y="4169"/>
                  </a:lnTo>
                  <a:lnTo>
                    <a:pt x="60336" y="3379"/>
                  </a:lnTo>
                  <a:lnTo>
                    <a:pt x="67181" y="1009"/>
                  </a:lnTo>
                  <a:lnTo>
                    <a:pt x="69770" y="351"/>
                  </a:lnTo>
                  <a:lnTo>
                    <a:pt x="71921" y="395"/>
                  </a:lnTo>
                  <a:lnTo>
                    <a:pt x="73369" y="1273"/>
                  </a:lnTo>
                  <a:lnTo>
                    <a:pt x="74246" y="2721"/>
                  </a:lnTo>
                  <a:lnTo>
                    <a:pt x="74992" y="5178"/>
                  </a:lnTo>
                  <a:lnTo>
                    <a:pt x="75036" y="7196"/>
                  </a:lnTo>
                  <a:lnTo>
                    <a:pt x="74992" y="10838"/>
                  </a:lnTo>
                  <a:lnTo>
                    <a:pt x="73544" y="13471"/>
                  </a:lnTo>
                  <a:lnTo>
                    <a:pt x="73544" y="13515"/>
                  </a:lnTo>
                  <a:lnTo>
                    <a:pt x="72667" y="15621"/>
                  </a:lnTo>
                  <a:lnTo>
                    <a:pt x="72667" y="15665"/>
                  </a:lnTo>
                  <a:lnTo>
                    <a:pt x="72667" y="15753"/>
                  </a:lnTo>
                  <a:lnTo>
                    <a:pt x="72710" y="15797"/>
                  </a:lnTo>
                  <a:lnTo>
                    <a:pt x="72754" y="15841"/>
                  </a:lnTo>
                  <a:lnTo>
                    <a:pt x="72886" y="15841"/>
                  </a:lnTo>
                  <a:lnTo>
                    <a:pt x="72930" y="15797"/>
                  </a:lnTo>
                  <a:lnTo>
                    <a:pt x="72974" y="15753"/>
                  </a:lnTo>
                  <a:lnTo>
                    <a:pt x="73851" y="13647"/>
                  </a:lnTo>
                  <a:lnTo>
                    <a:pt x="75343" y="10970"/>
                  </a:lnTo>
                  <a:lnTo>
                    <a:pt x="75343" y="10882"/>
                  </a:lnTo>
                  <a:lnTo>
                    <a:pt x="75387" y="7196"/>
                  </a:lnTo>
                  <a:lnTo>
                    <a:pt x="75343" y="5134"/>
                  </a:lnTo>
                  <a:lnTo>
                    <a:pt x="75343" y="5090"/>
                  </a:lnTo>
                  <a:lnTo>
                    <a:pt x="74597" y="2589"/>
                  </a:lnTo>
                  <a:lnTo>
                    <a:pt x="74553" y="2545"/>
                  </a:lnTo>
                  <a:lnTo>
                    <a:pt x="73632" y="1053"/>
                  </a:lnTo>
                  <a:lnTo>
                    <a:pt x="73588" y="1009"/>
                  </a:lnTo>
                  <a:lnTo>
                    <a:pt x="72052" y="44"/>
                  </a:lnTo>
                  <a:lnTo>
                    <a:pt x="71964" y="44"/>
                  </a:lnTo>
                  <a:lnTo>
                    <a:pt x="69770"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 name="Google Shape;1620;p17"/>
            <p:cNvSpPr/>
            <p:nvPr/>
          </p:nvSpPr>
          <p:spPr>
            <a:xfrm>
              <a:off x="3416150" y="761650"/>
              <a:ext cx="289650" cy="645075"/>
            </a:xfrm>
            <a:custGeom>
              <a:rect b="b" l="l" r="r" t="t"/>
              <a:pathLst>
                <a:path extrusionOk="0" h="25803" w="11586">
                  <a:moveTo>
                    <a:pt x="11322" y="1"/>
                  </a:moveTo>
                  <a:lnTo>
                    <a:pt x="11278" y="45"/>
                  </a:lnTo>
                  <a:lnTo>
                    <a:pt x="11234" y="88"/>
                  </a:lnTo>
                  <a:lnTo>
                    <a:pt x="9347" y="3950"/>
                  </a:lnTo>
                  <a:lnTo>
                    <a:pt x="7329" y="7241"/>
                  </a:lnTo>
                  <a:lnTo>
                    <a:pt x="6495" y="9128"/>
                  </a:lnTo>
                  <a:lnTo>
                    <a:pt x="5574" y="11717"/>
                  </a:lnTo>
                  <a:lnTo>
                    <a:pt x="3906" y="16807"/>
                  </a:lnTo>
                  <a:lnTo>
                    <a:pt x="2853" y="19484"/>
                  </a:lnTo>
                  <a:lnTo>
                    <a:pt x="2107" y="20668"/>
                  </a:lnTo>
                  <a:lnTo>
                    <a:pt x="2107" y="20712"/>
                  </a:lnTo>
                  <a:lnTo>
                    <a:pt x="45" y="25583"/>
                  </a:lnTo>
                  <a:lnTo>
                    <a:pt x="1" y="25627"/>
                  </a:lnTo>
                  <a:lnTo>
                    <a:pt x="1" y="25715"/>
                  </a:lnTo>
                  <a:lnTo>
                    <a:pt x="45" y="25758"/>
                  </a:lnTo>
                  <a:lnTo>
                    <a:pt x="133" y="25802"/>
                  </a:lnTo>
                  <a:lnTo>
                    <a:pt x="264" y="25802"/>
                  </a:lnTo>
                  <a:lnTo>
                    <a:pt x="352" y="25715"/>
                  </a:lnTo>
                  <a:lnTo>
                    <a:pt x="2414" y="20844"/>
                  </a:lnTo>
                  <a:lnTo>
                    <a:pt x="3160" y="19659"/>
                  </a:lnTo>
                  <a:lnTo>
                    <a:pt x="3160" y="19615"/>
                  </a:lnTo>
                  <a:lnTo>
                    <a:pt x="4213" y="16895"/>
                  </a:lnTo>
                  <a:lnTo>
                    <a:pt x="5881" y="11804"/>
                  </a:lnTo>
                  <a:lnTo>
                    <a:pt x="6846" y="9259"/>
                  </a:lnTo>
                  <a:lnTo>
                    <a:pt x="7636" y="7416"/>
                  </a:lnTo>
                  <a:lnTo>
                    <a:pt x="9655" y="4125"/>
                  </a:lnTo>
                  <a:lnTo>
                    <a:pt x="11541" y="264"/>
                  </a:lnTo>
                  <a:lnTo>
                    <a:pt x="11585" y="176"/>
                  </a:lnTo>
                  <a:lnTo>
                    <a:pt x="11541" y="132"/>
                  </a:lnTo>
                  <a:lnTo>
                    <a:pt x="11541" y="45"/>
                  </a:lnTo>
                  <a:lnTo>
                    <a:pt x="11454"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 name="Google Shape;1621;p17"/>
            <p:cNvSpPr/>
            <p:nvPr/>
          </p:nvSpPr>
          <p:spPr>
            <a:xfrm>
              <a:off x="3602650" y="2266750"/>
              <a:ext cx="1732200" cy="549625"/>
            </a:xfrm>
            <a:custGeom>
              <a:rect b="b" l="l" r="r" t="t"/>
              <a:pathLst>
                <a:path extrusionOk="0" h="21985" w="69288">
                  <a:moveTo>
                    <a:pt x="67094" y="0"/>
                  </a:moveTo>
                  <a:lnTo>
                    <a:pt x="63935" y="1054"/>
                  </a:lnTo>
                  <a:lnTo>
                    <a:pt x="58055" y="2502"/>
                  </a:lnTo>
                  <a:lnTo>
                    <a:pt x="54544" y="2633"/>
                  </a:lnTo>
                  <a:lnTo>
                    <a:pt x="54500" y="2633"/>
                  </a:lnTo>
                  <a:lnTo>
                    <a:pt x="51165" y="3862"/>
                  </a:lnTo>
                  <a:lnTo>
                    <a:pt x="47874" y="5091"/>
                  </a:lnTo>
                  <a:lnTo>
                    <a:pt x="45198" y="5661"/>
                  </a:lnTo>
                  <a:lnTo>
                    <a:pt x="39932" y="6144"/>
                  </a:lnTo>
                  <a:lnTo>
                    <a:pt x="36378" y="6495"/>
                  </a:lnTo>
                  <a:lnTo>
                    <a:pt x="29927" y="7241"/>
                  </a:lnTo>
                  <a:lnTo>
                    <a:pt x="28918" y="7416"/>
                  </a:lnTo>
                  <a:lnTo>
                    <a:pt x="28830" y="7460"/>
                  </a:lnTo>
                  <a:lnTo>
                    <a:pt x="28742" y="7548"/>
                  </a:lnTo>
                  <a:lnTo>
                    <a:pt x="27338" y="12068"/>
                  </a:lnTo>
                  <a:lnTo>
                    <a:pt x="25846" y="15227"/>
                  </a:lnTo>
                  <a:lnTo>
                    <a:pt x="22775" y="20273"/>
                  </a:lnTo>
                  <a:lnTo>
                    <a:pt x="21897" y="21502"/>
                  </a:lnTo>
                  <a:lnTo>
                    <a:pt x="19132" y="21633"/>
                  </a:lnTo>
                  <a:lnTo>
                    <a:pt x="16456" y="21282"/>
                  </a:lnTo>
                  <a:lnTo>
                    <a:pt x="12068" y="20361"/>
                  </a:lnTo>
                  <a:lnTo>
                    <a:pt x="8557" y="19615"/>
                  </a:lnTo>
                  <a:lnTo>
                    <a:pt x="8513" y="19615"/>
                  </a:lnTo>
                  <a:lnTo>
                    <a:pt x="5968" y="19439"/>
                  </a:lnTo>
                  <a:lnTo>
                    <a:pt x="3204" y="18957"/>
                  </a:lnTo>
                  <a:lnTo>
                    <a:pt x="220" y="18035"/>
                  </a:lnTo>
                  <a:lnTo>
                    <a:pt x="132" y="18035"/>
                  </a:lnTo>
                  <a:lnTo>
                    <a:pt x="88" y="18079"/>
                  </a:lnTo>
                  <a:lnTo>
                    <a:pt x="44" y="18123"/>
                  </a:lnTo>
                  <a:lnTo>
                    <a:pt x="1" y="18167"/>
                  </a:lnTo>
                  <a:lnTo>
                    <a:pt x="1" y="18255"/>
                  </a:lnTo>
                  <a:lnTo>
                    <a:pt x="1" y="18299"/>
                  </a:lnTo>
                  <a:lnTo>
                    <a:pt x="44" y="18342"/>
                  </a:lnTo>
                  <a:lnTo>
                    <a:pt x="88" y="18386"/>
                  </a:lnTo>
                  <a:lnTo>
                    <a:pt x="3116" y="19308"/>
                  </a:lnTo>
                  <a:lnTo>
                    <a:pt x="5924" y="19790"/>
                  </a:lnTo>
                  <a:lnTo>
                    <a:pt x="5968" y="19790"/>
                  </a:lnTo>
                  <a:lnTo>
                    <a:pt x="8470" y="19966"/>
                  </a:lnTo>
                  <a:lnTo>
                    <a:pt x="11980" y="20712"/>
                  </a:lnTo>
                  <a:lnTo>
                    <a:pt x="16368" y="21633"/>
                  </a:lnTo>
                  <a:lnTo>
                    <a:pt x="19089" y="21984"/>
                  </a:lnTo>
                  <a:lnTo>
                    <a:pt x="19132" y="21984"/>
                  </a:lnTo>
                  <a:lnTo>
                    <a:pt x="21985" y="21853"/>
                  </a:lnTo>
                  <a:lnTo>
                    <a:pt x="22072" y="21809"/>
                  </a:lnTo>
                  <a:lnTo>
                    <a:pt x="22116" y="21765"/>
                  </a:lnTo>
                  <a:lnTo>
                    <a:pt x="23082" y="20493"/>
                  </a:lnTo>
                  <a:lnTo>
                    <a:pt x="26153" y="15402"/>
                  </a:lnTo>
                  <a:lnTo>
                    <a:pt x="27645" y="12243"/>
                  </a:lnTo>
                  <a:lnTo>
                    <a:pt x="27689" y="12199"/>
                  </a:lnTo>
                  <a:lnTo>
                    <a:pt x="29049" y="7723"/>
                  </a:lnTo>
                  <a:lnTo>
                    <a:pt x="29971" y="7592"/>
                  </a:lnTo>
                  <a:lnTo>
                    <a:pt x="36421" y="6846"/>
                  </a:lnTo>
                  <a:lnTo>
                    <a:pt x="39976" y="6495"/>
                  </a:lnTo>
                  <a:lnTo>
                    <a:pt x="45241" y="6012"/>
                  </a:lnTo>
                  <a:lnTo>
                    <a:pt x="45285" y="6012"/>
                  </a:lnTo>
                  <a:lnTo>
                    <a:pt x="47962" y="5398"/>
                  </a:lnTo>
                  <a:lnTo>
                    <a:pt x="48006" y="5398"/>
                  </a:lnTo>
                  <a:lnTo>
                    <a:pt x="51253" y="4213"/>
                  </a:lnTo>
                  <a:lnTo>
                    <a:pt x="54588" y="2984"/>
                  </a:lnTo>
                  <a:lnTo>
                    <a:pt x="58098" y="2853"/>
                  </a:lnTo>
                  <a:lnTo>
                    <a:pt x="64022" y="1405"/>
                  </a:lnTo>
                  <a:lnTo>
                    <a:pt x="67182" y="351"/>
                  </a:lnTo>
                  <a:lnTo>
                    <a:pt x="67752" y="439"/>
                  </a:lnTo>
                  <a:lnTo>
                    <a:pt x="68059" y="1097"/>
                  </a:lnTo>
                  <a:lnTo>
                    <a:pt x="68191" y="4081"/>
                  </a:lnTo>
                  <a:lnTo>
                    <a:pt x="68191" y="4125"/>
                  </a:lnTo>
                  <a:lnTo>
                    <a:pt x="68937" y="7636"/>
                  </a:lnTo>
                  <a:lnTo>
                    <a:pt x="68937" y="7723"/>
                  </a:lnTo>
                  <a:lnTo>
                    <a:pt x="68981" y="7767"/>
                  </a:lnTo>
                  <a:lnTo>
                    <a:pt x="69200" y="7767"/>
                  </a:lnTo>
                  <a:lnTo>
                    <a:pt x="69244" y="7723"/>
                  </a:lnTo>
                  <a:lnTo>
                    <a:pt x="69288" y="7636"/>
                  </a:lnTo>
                  <a:lnTo>
                    <a:pt x="69288" y="7592"/>
                  </a:lnTo>
                  <a:lnTo>
                    <a:pt x="68542" y="4081"/>
                  </a:lnTo>
                  <a:lnTo>
                    <a:pt x="68410" y="1054"/>
                  </a:lnTo>
                  <a:lnTo>
                    <a:pt x="68410" y="966"/>
                  </a:lnTo>
                  <a:lnTo>
                    <a:pt x="68059" y="176"/>
                  </a:lnTo>
                  <a:lnTo>
                    <a:pt x="67972" y="132"/>
                  </a:lnTo>
                  <a:lnTo>
                    <a:pt x="67928" y="88"/>
                  </a:lnTo>
                  <a:lnTo>
                    <a:pt x="67182"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 name="Google Shape;1622;p17"/>
            <p:cNvSpPr/>
            <p:nvPr/>
          </p:nvSpPr>
          <p:spPr>
            <a:xfrm>
              <a:off x="3338275" y="741900"/>
              <a:ext cx="284150" cy="635200"/>
            </a:xfrm>
            <a:custGeom>
              <a:rect b="b" l="l" r="r" t="t"/>
              <a:pathLst>
                <a:path extrusionOk="0" h="25408" w="11366">
                  <a:moveTo>
                    <a:pt x="11234" y="1"/>
                  </a:moveTo>
                  <a:lnTo>
                    <a:pt x="11146" y="45"/>
                  </a:lnTo>
                  <a:lnTo>
                    <a:pt x="11102" y="45"/>
                  </a:lnTo>
                  <a:lnTo>
                    <a:pt x="11058" y="132"/>
                  </a:lnTo>
                  <a:lnTo>
                    <a:pt x="9259" y="3950"/>
                  </a:lnTo>
                  <a:lnTo>
                    <a:pt x="7723" y="6451"/>
                  </a:lnTo>
                  <a:lnTo>
                    <a:pt x="6056" y="10620"/>
                  </a:lnTo>
                  <a:lnTo>
                    <a:pt x="4476" y="15578"/>
                  </a:lnTo>
                  <a:lnTo>
                    <a:pt x="2896" y="19659"/>
                  </a:lnTo>
                  <a:lnTo>
                    <a:pt x="1799" y="22775"/>
                  </a:lnTo>
                  <a:lnTo>
                    <a:pt x="44" y="25144"/>
                  </a:lnTo>
                  <a:lnTo>
                    <a:pt x="0" y="25188"/>
                  </a:lnTo>
                  <a:lnTo>
                    <a:pt x="0" y="25232"/>
                  </a:lnTo>
                  <a:lnTo>
                    <a:pt x="44" y="25320"/>
                  </a:lnTo>
                  <a:lnTo>
                    <a:pt x="88" y="25364"/>
                  </a:lnTo>
                  <a:lnTo>
                    <a:pt x="176" y="25408"/>
                  </a:lnTo>
                  <a:lnTo>
                    <a:pt x="264" y="25408"/>
                  </a:lnTo>
                  <a:lnTo>
                    <a:pt x="308" y="25320"/>
                  </a:lnTo>
                  <a:lnTo>
                    <a:pt x="2107" y="22994"/>
                  </a:lnTo>
                  <a:lnTo>
                    <a:pt x="2107" y="22950"/>
                  </a:lnTo>
                  <a:lnTo>
                    <a:pt x="3248" y="19791"/>
                  </a:lnTo>
                  <a:lnTo>
                    <a:pt x="4783" y="15666"/>
                  </a:lnTo>
                  <a:lnTo>
                    <a:pt x="6363" y="10751"/>
                  </a:lnTo>
                  <a:lnTo>
                    <a:pt x="8031" y="6627"/>
                  </a:lnTo>
                  <a:lnTo>
                    <a:pt x="9566" y="4126"/>
                  </a:lnTo>
                  <a:lnTo>
                    <a:pt x="11365" y="264"/>
                  </a:lnTo>
                  <a:lnTo>
                    <a:pt x="11365" y="220"/>
                  </a:lnTo>
                  <a:lnTo>
                    <a:pt x="11365" y="132"/>
                  </a:lnTo>
                  <a:lnTo>
                    <a:pt x="11322" y="89"/>
                  </a:lnTo>
                  <a:lnTo>
                    <a:pt x="11278" y="45"/>
                  </a:lnTo>
                  <a:lnTo>
                    <a:pt x="11234"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 name="Google Shape;1623;p17"/>
            <p:cNvSpPr/>
            <p:nvPr/>
          </p:nvSpPr>
          <p:spPr>
            <a:xfrm>
              <a:off x="3628975" y="2341350"/>
              <a:ext cx="1621425" cy="496975"/>
            </a:xfrm>
            <a:custGeom>
              <a:rect b="b" l="l" r="r" t="t"/>
              <a:pathLst>
                <a:path extrusionOk="0" h="19879" w="64857">
                  <a:moveTo>
                    <a:pt x="63935" y="0"/>
                  </a:moveTo>
                  <a:lnTo>
                    <a:pt x="58230" y="1141"/>
                  </a:lnTo>
                  <a:lnTo>
                    <a:pt x="51736" y="2809"/>
                  </a:lnTo>
                  <a:lnTo>
                    <a:pt x="48971" y="3686"/>
                  </a:lnTo>
                  <a:lnTo>
                    <a:pt x="46733" y="4344"/>
                  </a:lnTo>
                  <a:lnTo>
                    <a:pt x="43574" y="4696"/>
                  </a:lnTo>
                  <a:lnTo>
                    <a:pt x="38177" y="5222"/>
                  </a:lnTo>
                  <a:lnTo>
                    <a:pt x="34930" y="5485"/>
                  </a:lnTo>
                  <a:lnTo>
                    <a:pt x="28611" y="6012"/>
                  </a:lnTo>
                  <a:lnTo>
                    <a:pt x="28523" y="6056"/>
                  </a:lnTo>
                  <a:lnTo>
                    <a:pt x="28172" y="6275"/>
                  </a:lnTo>
                  <a:lnTo>
                    <a:pt x="28128" y="6363"/>
                  </a:lnTo>
                  <a:lnTo>
                    <a:pt x="26899" y="9698"/>
                  </a:lnTo>
                  <a:lnTo>
                    <a:pt x="25320" y="12989"/>
                  </a:lnTo>
                  <a:lnTo>
                    <a:pt x="23652" y="15753"/>
                  </a:lnTo>
                  <a:lnTo>
                    <a:pt x="21941" y="18255"/>
                  </a:lnTo>
                  <a:lnTo>
                    <a:pt x="21107" y="19176"/>
                  </a:lnTo>
                  <a:lnTo>
                    <a:pt x="20581" y="19483"/>
                  </a:lnTo>
                  <a:lnTo>
                    <a:pt x="17334" y="19527"/>
                  </a:lnTo>
                  <a:lnTo>
                    <a:pt x="14350" y="19176"/>
                  </a:lnTo>
                  <a:lnTo>
                    <a:pt x="10488" y="18386"/>
                  </a:lnTo>
                  <a:lnTo>
                    <a:pt x="7417" y="17728"/>
                  </a:lnTo>
                  <a:lnTo>
                    <a:pt x="1975" y="17026"/>
                  </a:lnTo>
                  <a:lnTo>
                    <a:pt x="264" y="16412"/>
                  </a:lnTo>
                  <a:lnTo>
                    <a:pt x="132" y="16412"/>
                  </a:lnTo>
                  <a:lnTo>
                    <a:pt x="88" y="16455"/>
                  </a:lnTo>
                  <a:lnTo>
                    <a:pt x="45" y="16499"/>
                  </a:lnTo>
                  <a:lnTo>
                    <a:pt x="1" y="16587"/>
                  </a:lnTo>
                  <a:lnTo>
                    <a:pt x="45" y="16675"/>
                  </a:lnTo>
                  <a:lnTo>
                    <a:pt x="88" y="16719"/>
                  </a:lnTo>
                  <a:lnTo>
                    <a:pt x="132" y="16763"/>
                  </a:lnTo>
                  <a:lnTo>
                    <a:pt x="1888" y="17333"/>
                  </a:lnTo>
                  <a:lnTo>
                    <a:pt x="1931" y="17377"/>
                  </a:lnTo>
                  <a:lnTo>
                    <a:pt x="7373" y="18079"/>
                  </a:lnTo>
                  <a:lnTo>
                    <a:pt x="10444" y="18737"/>
                  </a:lnTo>
                  <a:lnTo>
                    <a:pt x="14306" y="19527"/>
                  </a:lnTo>
                  <a:lnTo>
                    <a:pt x="17334" y="19878"/>
                  </a:lnTo>
                  <a:lnTo>
                    <a:pt x="20625" y="19834"/>
                  </a:lnTo>
                  <a:lnTo>
                    <a:pt x="20712" y="19834"/>
                  </a:lnTo>
                  <a:lnTo>
                    <a:pt x="21283" y="19483"/>
                  </a:lnTo>
                  <a:lnTo>
                    <a:pt x="21327" y="19439"/>
                  </a:lnTo>
                  <a:lnTo>
                    <a:pt x="22204" y="18474"/>
                  </a:lnTo>
                  <a:lnTo>
                    <a:pt x="23959" y="15973"/>
                  </a:lnTo>
                  <a:lnTo>
                    <a:pt x="25627" y="13121"/>
                  </a:lnTo>
                  <a:lnTo>
                    <a:pt x="27207" y="9830"/>
                  </a:lnTo>
                  <a:lnTo>
                    <a:pt x="28435" y="6538"/>
                  </a:lnTo>
                  <a:lnTo>
                    <a:pt x="28699" y="6363"/>
                  </a:lnTo>
                  <a:lnTo>
                    <a:pt x="34930" y="5836"/>
                  </a:lnTo>
                  <a:lnTo>
                    <a:pt x="38221" y="5573"/>
                  </a:lnTo>
                  <a:lnTo>
                    <a:pt x="43618" y="5047"/>
                  </a:lnTo>
                  <a:lnTo>
                    <a:pt x="46777" y="4696"/>
                  </a:lnTo>
                  <a:lnTo>
                    <a:pt x="46821" y="4696"/>
                  </a:lnTo>
                  <a:lnTo>
                    <a:pt x="49059" y="4037"/>
                  </a:lnTo>
                  <a:lnTo>
                    <a:pt x="51868" y="3116"/>
                  </a:lnTo>
                  <a:lnTo>
                    <a:pt x="58318" y="1492"/>
                  </a:lnTo>
                  <a:lnTo>
                    <a:pt x="63935" y="351"/>
                  </a:lnTo>
                  <a:lnTo>
                    <a:pt x="64286" y="571"/>
                  </a:lnTo>
                  <a:lnTo>
                    <a:pt x="64505" y="1141"/>
                  </a:lnTo>
                  <a:lnTo>
                    <a:pt x="64330" y="5222"/>
                  </a:lnTo>
                  <a:lnTo>
                    <a:pt x="64330" y="5310"/>
                  </a:lnTo>
                  <a:lnTo>
                    <a:pt x="64373" y="5354"/>
                  </a:lnTo>
                  <a:lnTo>
                    <a:pt x="64417" y="5398"/>
                  </a:lnTo>
                  <a:lnTo>
                    <a:pt x="64549" y="5398"/>
                  </a:lnTo>
                  <a:lnTo>
                    <a:pt x="64593" y="5354"/>
                  </a:lnTo>
                  <a:lnTo>
                    <a:pt x="64637" y="5310"/>
                  </a:lnTo>
                  <a:lnTo>
                    <a:pt x="64681" y="5222"/>
                  </a:lnTo>
                  <a:lnTo>
                    <a:pt x="64856" y="1097"/>
                  </a:lnTo>
                  <a:lnTo>
                    <a:pt x="64856" y="1010"/>
                  </a:lnTo>
                  <a:lnTo>
                    <a:pt x="64549" y="395"/>
                  </a:lnTo>
                  <a:lnTo>
                    <a:pt x="64505" y="307"/>
                  </a:lnTo>
                  <a:lnTo>
                    <a:pt x="64022" y="44"/>
                  </a:lnTo>
                  <a:lnTo>
                    <a:pt x="63935"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 name="Google Shape;1624;p17"/>
            <p:cNvSpPr/>
            <p:nvPr/>
          </p:nvSpPr>
          <p:spPr>
            <a:xfrm>
              <a:off x="3316325" y="744100"/>
              <a:ext cx="277575" cy="640675"/>
            </a:xfrm>
            <a:custGeom>
              <a:rect b="b" l="l" r="r" t="t"/>
              <a:pathLst>
                <a:path extrusionOk="0" h="25627" w="11103">
                  <a:moveTo>
                    <a:pt x="10883" y="1"/>
                  </a:moveTo>
                  <a:lnTo>
                    <a:pt x="10795" y="44"/>
                  </a:lnTo>
                  <a:lnTo>
                    <a:pt x="10751" y="88"/>
                  </a:lnTo>
                  <a:lnTo>
                    <a:pt x="10225" y="1098"/>
                  </a:lnTo>
                  <a:lnTo>
                    <a:pt x="7680" y="5793"/>
                  </a:lnTo>
                  <a:lnTo>
                    <a:pt x="6144" y="9698"/>
                  </a:lnTo>
                  <a:lnTo>
                    <a:pt x="4652" y="14437"/>
                  </a:lnTo>
                  <a:lnTo>
                    <a:pt x="2590" y="19483"/>
                  </a:lnTo>
                  <a:lnTo>
                    <a:pt x="1449" y="22950"/>
                  </a:lnTo>
                  <a:lnTo>
                    <a:pt x="45" y="25363"/>
                  </a:lnTo>
                  <a:lnTo>
                    <a:pt x="1" y="25451"/>
                  </a:lnTo>
                  <a:lnTo>
                    <a:pt x="1" y="25495"/>
                  </a:lnTo>
                  <a:lnTo>
                    <a:pt x="45" y="25583"/>
                  </a:lnTo>
                  <a:lnTo>
                    <a:pt x="89" y="25627"/>
                  </a:lnTo>
                  <a:lnTo>
                    <a:pt x="264" y="25627"/>
                  </a:lnTo>
                  <a:lnTo>
                    <a:pt x="352" y="25539"/>
                  </a:lnTo>
                  <a:lnTo>
                    <a:pt x="1756" y="23125"/>
                  </a:lnTo>
                  <a:lnTo>
                    <a:pt x="1800" y="23082"/>
                  </a:lnTo>
                  <a:lnTo>
                    <a:pt x="2941" y="19571"/>
                  </a:lnTo>
                  <a:lnTo>
                    <a:pt x="4959" y="14525"/>
                  </a:lnTo>
                  <a:lnTo>
                    <a:pt x="6451" y="9830"/>
                  </a:lnTo>
                  <a:lnTo>
                    <a:pt x="7987" y="5924"/>
                  </a:lnTo>
                  <a:lnTo>
                    <a:pt x="10532" y="1273"/>
                  </a:lnTo>
                  <a:lnTo>
                    <a:pt x="11059" y="264"/>
                  </a:lnTo>
                  <a:lnTo>
                    <a:pt x="11103" y="220"/>
                  </a:lnTo>
                  <a:lnTo>
                    <a:pt x="11103" y="132"/>
                  </a:lnTo>
                  <a:lnTo>
                    <a:pt x="11059" y="88"/>
                  </a:lnTo>
                  <a:lnTo>
                    <a:pt x="11015" y="44"/>
                  </a:lnTo>
                  <a:lnTo>
                    <a:pt x="10927"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 name="Google Shape;1625;p17"/>
            <p:cNvSpPr/>
            <p:nvPr/>
          </p:nvSpPr>
          <p:spPr>
            <a:xfrm>
              <a:off x="3616925" y="2404975"/>
              <a:ext cx="1567650" cy="455275"/>
            </a:xfrm>
            <a:custGeom>
              <a:rect b="b" l="l" r="r" t="t"/>
              <a:pathLst>
                <a:path extrusionOk="0" h="18211" w="62706">
                  <a:moveTo>
                    <a:pt x="61696" y="0"/>
                  </a:moveTo>
                  <a:lnTo>
                    <a:pt x="60336" y="132"/>
                  </a:lnTo>
                  <a:lnTo>
                    <a:pt x="60292" y="176"/>
                  </a:lnTo>
                  <a:lnTo>
                    <a:pt x="57615" y="1448"/>
                  </a:lnTo>
                  <a:lnTo>
                    <a:pt x="51516" y="3116"/>
                  </a:lnTo>
                  <a:lnTo>
                    <a:pt x="48927" y="3686"/>
                  </a:lnTo>
                  <a:lnTo>
                    <a:pt x="44934" y="4081"/>
                  </a:lnTo>
                  <a:lnTo>
                    <a:pt x="41160" y="4388"/>
                  </a:lnTo>
                  <a:lnTo>
                    <a:pt x="36772" y="4783"/>
                  </a:lnTo>
                  <a:lnTo>
                    <a:pt x="33393" y="4959"/>
                  </a:lnTo>
                  <a:lnTo>
                    <a:pt x="30585" y="4871"/>
                  </a:lnTo>
                  <a:lnTo>
                    <a:pt x="30541" y="4871"/>
                  </a:lnTo>
                  <a:lnTo>
                    <a:pt x="29444" y="5047"/>
                  </a:lnTo>
                  <a:lnTo>
                    <a:pt x="29356" y="5090"/>
                  </a:lnTo>
                  <a:lnTo>
                    <a:pt x="29312" y="5134"/>
                  </a:lnTo>
                  <a:lnTo>
                    <a:pt x="28040" y="7679"/>
                  </a:lnTo>
                  <a:lnTo>
                    <a:pt x="26767" y="10268"/>
                  </a:lnTo>
                  <a:lnTo>
                    <a:pt x="25100" y="13121"/>
                  </a:lnTo>
                  <a:lnTo>
                    <a:pt x="23257" y="15797"/>
                  </a:lnTo>
                  <a:lnTo>
                    <a:pt x="22247" y="16982"/>
                  </a:lnTo>
                  <a:lnTo>
                    <a:pt x="21414" y="17596"/>
                  </a:lnTo>
                  <a:lnTo>
                    <a:pt x="20317" y="17860"/>
                  </a:lnTo>
                  <a:lnTo>
                    <a:pt x="17157" y="17860"/>
                  </a:lnTo>
                  <a:lnTo>
                    <a:pt x="14481" y="17640"/>
                  </a:lnTo>
                  <a:lnTo>
                    <a:pt x="10531" y="16807"/>
                  </a:lnTo>
                  <a:lnTo>
                    <a:pt x="7899" y="16236"/>
                  </a:lnTo>
                  <a:lnTo>
                    <a:pt x="2282" y="15534"/>
                  </a:lnTo>
                  <a:lnTo>
                    <a:pt x="219" y="14788"/>
                  </a:lnTo>
                  <a:lnTo>
                    <a:pt x="132" y="14788"/>
                  </a:lnTo>
                  <a:lnTo>
                    <a:pt x="88" y="14832"/>
                  </a:lnTo>
                  <a:lnTo>
                    <a:pt x="44" y="14832"/>
                  </a:lnTo>
                  <a:lnTo>
                    <a:pt x="0" y="14920"/>
                  </a:lnTo>
                  <a:lnTo>
                    <a:pt x="0" y="14964"/>
                  </a:lnTo>
                  <a:lnTo>
                    <a:pt x="0" y="15051"/>
                  </a:lnTo>
                  <a:lnTo>
                    <a:pt x="44" y="15095"/>
                  </a:lnTo>
                  <a:lnTo>
                    <a:pt x="88" y="15139"/>
                  </a:lnTo>
                  <a:lnTo>
                    <a:pt x="2194" y="15885"/>
                  </a:lnTo>
                  <a:lnTo>
                    <a:pt x="2238" y="15885"/>
                  </a:lnTo>
                  <a:lnTo>
                    <a:pt x="7811" y="16587"/>
                  </a:lnTo>
                  <a:lnTo>
                    <a:pt x="10444" y="17158"/>
                  </a:lnTo>
                  <a:lnTo>
                    <a:pt x="14437" y="17991"/>
                  </a:lnTo>
                  <a:lnTo>
                    <a:pt x="17157" y="18211"/>
                  </a:lnTo>
                  <a:lnTo>
                    <a:pt x="20404" y="18211"/>
                  </a:lnTo>
                  <a:lnTo>
                    <a:pt x="21501" y="17947"/>
                  </a:lnTo>
                  <a:lnTo>
                    <a:pt x="21589" y="17904"/>
                  </a:lnTo>
                  <a:lnTo>
                    <a:pt x="22467" y="17245"/>
                  </a:lnTo>
                  <a:lnTo>
                    <a:pt x="22511" y="17245"/>
                  </a:lnTo>
                  <a:lnTo>
                    <a:pt x="23564" y="16017"/>
                  </a:lnTo>
                  <a:lnTo>
                    <a:pt x="25363" y="13296"/>
                  </a:lnTo>
                  <a:lnTo>
                    <a:pt x="27074" y="10444"/>
                  </a:lnTo>
                  <a:lnTo>
                    <a:pt x="28347" y="7811"/>
                  </a:lnTo>
                  <a:lnTo>
                    <a:pt x="29576" y="5354"/>
                  </a:lnTo>
                  <a:lnTo>
                    <a:pt x="30585" y="5222"/>
                  </a:lnTo>
                  <a:lnTo>
                    <a:pt x="33393" y="5310"/>
                  </a:lnTo>
                  <a:lnTo>
                    <a:pt x="36816" y="5134"/>
                  </a:lnTo>
                  <a:lnTo>
                    <a:pt x="41204" y="4739"/>
                  </a:lnTo>
                  <a:lnTo>
                    <a:pt x="44934" y="4432"/>
                  </a:lnTo>
                  <a:lnTo>
                    <a:pt x="48971" y="4037"/>
                  </a:lnTo>
                  <a:lnTo>
                    <a:pt x="49015" y="4037"/>
                  </a:lnTo>
                  <a:lnTo>
                    <a:pt x="51604" y="3423"/>
                  </a:lnTo>
                  <a:lnTo>
                    <a:pt x="57703" y="1799"/>
                  </a:lnTo>
                  <a:lnTo>
                    <a:pt x="57747" y="1756"/>
                  </a:lnTo>
                  <a:lnTo>
                    <a:pt x="60424" y="483"/>
                  </a:lnTo>
                  <a:lnTo>
                    <a:pt x="61652" y="351"/>
                  </a:lnTo>
                  <a:lnTo>
                    <a:pt x="61872" y="571"/>
                  </a:lnTo>
                  <a:lnTo>
                    <a:pt x="62223" y="1799"/>
                  </a:lnTo>
                  <a:lnTo>
                    <a:pt x="62354" y="4037"/>
                  </a:lnTo>
                  <a:lnTo>
                    <a:pt x="62354" y="4125"/>
                  </a:lnTo>
                  <a:lnTo>
                    <a:pt x="62398" y="4169"/>
                  </a:lnTo>
                  <a:lnTo>
                    <a:pt x="62486" y="4213"/>
                  </a:lnTo>
                  <a:lnTo>
                    <a:pt x="62618" y="4213"/>
                  </a:lnTo>
                  <a:lnTo>
                    <a:pt x="62661" y="4169"/>
                  </a:lnTo>
                  <a:lnTo>
                    <a:pt x="62705" y="4081"/>
                  </a:lnTo>
                  <a:lnTo>
                    <a:pt x="62705" y="4037"/>
                  </a:lnTo>
                  <a:lnTo>
                    <a:pt x="62574" y="1799"/>
                  </a:lnTo>
                  <a:lnTo>
                    <a:pt x="62530" y="1756"/>
                  </a:lnTo>
                  <a:lnTo>
                    <a:pt x="62223" y="439"/>
                  </a:lnTo>
                  <a:lnTo>
                    <a:pt x="62179" y="351"/>
                  </a:lnTo>
                  <a:lnTo>
                    <a:pt x="61828" y="44"/>
                  </a:lnTo>
                  <a:lnTo>
                    <a:pt x="61784"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 name="Google Shape;1626;p17"/>
            <p:cNvSpPr/>
            <p:nvPr/>
          </p:nvSpPr>
          <p:spPr>
            <a:xfrm>
              <a:off x="3272450" y="748500"/>
              <a:ext cx="287450" cy="706500"/>
            </a:xfrm>
            <a:custGeom>
              <a:rect b="b" l="l" r="r" t="t"/>
              <a:pathLst>
                <a:path extrusionOk="0" h="28260" w="11498">
                  <a:moveTo>
                    <a:pt x="11278" y="0"/>
                  </a:moveTo>
                  <a:lnTo>
                    <a:pt x="11234" y="44"/>
                  </a:lnTo>
                  <a:lnTo>
                    <a:pt x="11190" y="88"/>
                  </a:lnTo>
                  <a:lnTo>
                    <a:pt x="9961" y="2677"/>
                  </a:lnTo>
                  <a:lnTo>
                    <a:pt x="8513" y="5046"/>
                  </a:lnTo>
                  <a:lnTo>
                    <a:pt x="8513" y="5090"/>
                  </a:lnTo>
                  <a:lnTo>
                    <a:pt x="7109" y="8732"/>
                  </a:lnTo>
                  <a:lnTo>
                    <a:pt x="5705" y="13120"/>
                  </a:lnTo>
                  <a:lnTo>
                    <a:pt x="4476" y="16324"/>
                  </a:lnTo>
                  <a:lnTo>
                    <a:pt x="3160" y="19176"/>
                  </a:lnTo>
                  <a:lnTo>
                    <a:pt x="1317" y="24617"/>
                  </a:lnTo>
                  <a:lnTo>
                    <a:pt x="1" y="27294"/>
                  </a:lnTo>
                  <a:lnTo>
                    <a:pt x="1" y="27338"/>
                  </a:lnTo>
                  <a:lnTo>
                    <a:pt x="1" y="28083"/>
                  </a:lnTo>
                  <a:lnTo>
                    <a:pt x="1" y="28171"/>
                  </a:lnTo>
                  <a:lnTo>
                    <a:pt x="44" y="28215"/>
                  </a:lnTo>
                  <a:lnTo>
                    <a:pt x="88" y="28259"/>
                  </a:lnTo>
                  <a:lnTo>
                    <a:pt x="220" y="28259"/>
                  </a:lnTo>
                  <a:lnTo>
                    <a:pt x="308" y="28215"/>
                  </a:lnTo>
                  <a:lnTo>
                    <a:pt x="308" y="28171"/>
                  </a:lnTo>
                  <a:lnTo>
                    <a:pt x="352" y="28083"/>
                  </a:lnTo>
                  <a:lnTo>
                    <a:pt x="352" y="27381"/>
                  </a:lnTo>
                  <a:lnTo>
                    <a:pt x="1668" y="24792"/>
                  </a:lnTo>
                  <a:lnTo>
                    <a:pt x="1668" y="24749"/>
                  </a:lnTo>
                  <a:lnTo>
                    <a:pt x="3511" y="19307"/>
                  </a:lnTo>
                  <a:lnTo>
                    <a:pt x="4784" y="16455"/>
                  </a:lnTo>
                  <a:lnTo>
                    <a:pt x="6012" y="13252"/>
                  </a:lnTo>
                  <a:lnTo>
                    <a:pt x="7416" y="8864"/>
                  </a:lnTo>
                  <a:lnTo>
                    <a:pt x="8821" y="5222"/>
                  </a:lnTo>
                  <a:lnTo>
                    <a:pt x="10269" y="2808"/>
                  </a:lnTo>
                  <a:lnTo>
                    <a:pt x="11497" y="263"/>
                  </a:lnTo>
                  <a:lnTo>
                    <a:pt x="11497" y="176"/>
                  </a:lnTo>
                  <a:lnTo>
                    <a:pt x="11497" y="132"/>
                  </a:lnTo>
                  <a:lnTo>
                    <a:pt x="11453" y="44"/>
                  </a:lnTo>
                  <a:lnTo>
                    <a:pt x="11409"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 name="Google Shape;1627;p17"/>
            <p:cNvSpPr/>
            <p:nvPr/>
          </p:nvSpPr>
          <p:spPr>
            <a:xfrm>
              <a:off x="4211500" y="2486150"/>
              <a:ext cx="884200" cy="333525"/>
            </a:xfrm>
            <a:custGeom>
              <a:rect b="b" l="l" r="r" t="t"/>
              <a:pathLst>
                <a:path extrusionOk="0" h="13341" w="35368">
                  <a:moveTo>
                    <a:pt x="34929" y="1"/>
                  </a:moveTo>
                  <a:lnTo>
                    <a:pt x="31287" y="1098"/>
                  </a:lnTo>
                  <a:lnTo>
                    <a:pt x="27645" y="1931"/>
                  </a:lnTo>
                  <a:lnTo>
                    <a:pt x="24310" y="2326"/>
                  </a:lnTo>
                  <a:lnTo>
                    <a:pt x="20668" y="2765"/>
                  </a:lnTo>
                  <a:lnTo>
                    <a:pt x="17728" y="3072"/>
                  </a:lnTo>
                  <a:lnTo>
                    <a:pt x="12726" y="3379"/>
                  </a:lnTo>
                  <a:lnTo>
                    <a:pt x="8864" y="3292"/>
                  </a:lnTo>
                  <a:lnTo>
                    <a:pt x="6802" y="3423"/>
                  </a:lnTo>
                  <a:lnTo>
                    <a:pt x="6758" y="3467"/>
                  </a:lnTo>
                  <a:lnTo>
                    <a:pt x="5924" y="3818"/>
                  </a:lnTo>
                  <a:lnTo>
                    <a:pt x="5880" y="3862"/>
                  </a:lnTo>
                  <a:lnTo>
                    <a:pt x="5222" y="4564"/>
                  </a:lnTo>
                  <a:lnTo>
                    <a:pt x="5178" y="4608"/>
                  </a:lnTo>
                  <a:lnTo>
                    <a:pt x="4213" y="6319"/>
                  </a:lnTo>
                  <a:lnTo>
                    <a:pt x="1317" y="11322"/>
                  </a:lnTo>
                  <a:lnTo>
                    <a:pt x="44" y="13077"/>
                  </a:lnTo>
                  <a:lnTo>
                    <a:pt x="0" y="13121"/>
                  </a:lnTo>
                  <a:lnTo>
                    <a:pt x="0" y="13208"/>
                  </a:lnTo>
                  <a:lnTo>
                    <a:pt x="44" y="13252"/>
                  </a:lnTo>
                  <a:lnTo>
                    <a:pt x="88" y="13340"/>
                  </a:lnTo>
                  <a:lnTo>
                    <a:pt x="264" y="13340"/>
                  </a:lnTo>
                  <a:lnTo>
                    <a:pt x="307" y="13296"/>
                  </a:lnTo>
                  <a:lnTo>
                    <a:pt x="1624" y="11497"/>
                  </a:lnTo>
                  <a:lnTo>
                    <a:pt x="4520" y="6495"/>
                  </a:lnTo>
                  <a:lnTo>
                    <a:pt x="5485" y="4783"/>
                  </a:lnTo>
                  <a:lnTo>
                    <a:pt x="6100" y="4125"/>
                  </a:lnTo>
                  <a:lnTo>
                    <a:pt x="6890" y="3774"/>
                  </a:lnTo>
                  <a:lnTo>
                    <a:pt x="8864" y="3643"/>
                  </a:lnTo>
                  <a:lnTo>
                    <a:pt x="12770" y="3730"/>
                  </a:lnTo>
                  <a:lnTo>
                    <a:pt x="17728" y="3423"/>
                  </a:lnTo>
                  <a:lnTo>
                    <a:pt x="20712" y="3116"/>
                  </a:lnTo>
                  <a:lnTo>
                    <a:pt x="24354" y="2677"/>
                  </a:lnTo>
                  <a:lnTo>
                    <a:pt x="27689" y="2282"/>
                  </a:lnTo>
                  <a:lnTo>
                    <a:pt x="27733" y="2282"/>
                  </a:lnTo>
                  <a:lnTo>
                    <a:pt x="31419" y="1405"/>
                  </a:lnTo>
                  <a:lnTo>
                    <a:pt x="34885" y="352"/>
                  </a:lnTo>
                  <a:lnTo>
                    <a:pt x="35017" y="746"/>
                  </a:lnTo>
                  <a:lnTo>
                    <a:pt x="34534" y="2370"/>
                  </a:lnTo>
                  <a:lnTo>
                    <a:pt x="34534" y="2458"/>
                  </a:lnTo>
                  <a:lnTo>
                    <a:pt x="34534" y="2502"/>
                  </a:lnTo>
                  <a:lnTo>
                    <a:pt x="34578" y="2546"/>
                  </a:lnTo>
                  <a:lnTo>
                    <a:pt x="34666" y="2589"/>
                  </a:lnTo>
                  <a:lnTo>
                    <a:pt x="34798" y="2589"/>
                  </a:lnTo>
                  <a:lnTo>
                    <a:pt x="34841" y="2546"/>
                  </a:lnTo>
                  <a:lnTo>
                    <a:pt x="34885" y="2458"/>
                  </a:lnTo>
                  <a:lnTo>
                    <a:pt x="35368" y="790"/>
                  </a:lnTo>
                  <a:lnTo>
                    <a:pt x="35368" y="703"/>
                  </a:lnTo>
                  <a:lnTo>
                    <a:pt x="35149" y="88"/>
                  </a:lnTo>
                  <a:lnTo>
                    <a:pt x="35061"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 name="Google Shape;1628;p17"/>
            <p:cNvSpPr/>
            <p:nvPr/>
          </p:nvSpPr>
          <p:spPr>
            <a:xfrm>
              <a:off x="3623500" y="2804275"/>
              <a:ext cx="496975" cy="77925"/>
            </a:xfrm>
            <a:custGeom>
              <a:rect b="b" l="l" r="r" t="t"/>
              <a:pathLst>
                <a:path extrusionOk="0" h="3117" w="19879">
                  <a:moveTo>
                    <a:pt x="88" y="1"/>
                  </a:moveTo>
                  <a:lnTo>
                    <a:pt x="44" y="45"/>
                  </a:lnTo>
                  <a:lnTo>
                    <a:pt x="0" y="89"/>
                  </a:lnTo>
                  <a:lnTo>
                    <a:pt x="0" y="176"/>
                  </a:lnTo>
                  <a:lnTo>
                    <a:pt x="0" y="220"/>
                  </a:lnTo>
                  <a:lnTo>
                    <a:pt x="44" y="308"/>
                  </a:lnTo>
                  <a:lnTo>
                    <a:pt x="88" y="352"/>
                  </a:lnTo>
                  <a:lnTo>
                    <a:pt x="1756" y="922"/>
                  </a:lnTo>
                  <a:lnTo>
                    <a:pt x="1799" y="922"/>
                  </a:lnTo>
                  <a:lnTo>
                    <a:pt x="7504" y="1756"/>
                  </a:lnTo>
                  <a:lnTo>
                    <a:pt x="10795" y="2458"/>
                  </a:lnTo>
                  <a:lnTo>
                    <a:pt x="13867" y="2985"/>
                  </a:lnTo>
                  <a:lnTo>
                    <a:pt x="16982" y="3116"/>
                  </a:lnTo>
                  <a:lnTo>
                    <a:pt x="19703" y="2941"/>
                  </a:lnTo>
                  <a:lnTo>
                    <a:pt x="19747" y="2941"/>
                  </a:lnTo>
                  <a:lnTo>
                    <a:pt x="19834" y="2897"/>
                  </a:lnTo>
                  <a:lnTo>
                    <a:pt x="19834" y="2809"/>
                  </a:lnTo>
                  <a:lnTo>
                    <a:pt x="19878" y="2765"/>
                  </a:lnTo>
                  <a:lnTo>
                    <a:pt x="19834" y="2678"/>
                  </a:lnTo>
                  <a:lnTo>
                    <a:pt x="19790" y="2634"/>
                  </a:lnTo>
                  <a:lnTo>
                    <a:pt x="19659" y="2590"/>
                  </a:lnTo>
                  <a:lnTo>
                    <a:pt x="16982" y="2765"/>
                  </a:lnTo>
                  <a:lnTo>
                    <a:pt x="13910" y="2634"/>
                  </a:lnTo>
                  <a:lnTo>
                    <a:pt x="10883" y="2107"/>
                  </a:lnTo>
                  <a:lnTo>
                    <a:pt x="7592" y="1405"/>
                  </a:lnTo>
                  <a:lnTo>
                    <a:pt x="1887" y="615"/>
                  </a:lnTo>
                  <a:lnTo>
                    <a:pt x="220"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 name="Google Shape;1629;p17"/>
            <p:cNvSpPr/>
            <p:nvPr/>
          </p:nvSpPr>
          <p:spPr>
            <a:xfrm>
              <a:off x="3251600" y="756175"/>
              <a:ext cx="275375" cy="692225"/>
            </a:xfrm>
            <a:custGeom>
              <a:rect b="b" l="l" r="r" t="t"/>
              <a:pathLst>
                <a:path extrusionOk="0" h="27689" w="11015">
                  <a:moveTo>
                    <a:pt x="10795" y="0"/>
                  </a:moveTo>
                  <a:lnTo>
                    <a:pt x="10752" y="44"/>
                  </a:lnTo>
                  <a:lnTo>
                    <a:pt x="10708" y="88"/>
                  </a:lnTo>
                  <a:lnTo>
                    <a:pt x="10313" y="834"/>
                  </a:lnTo>
                  <a:lnTo>
                    <a:pt x="8470" y="4213"/>
                  </a:lnTo>
                  <a:lnTo>
                    <a:pt x="7153" y="7592"/>
                  </a:lnTo>
                  <a:lnTo>
                    <a:pt x="5837" y="11716"/>
                  </a:lnTo>
                  <a:lnTo>
                    <a:pt x="4652" y="14744"/>
                  </a:lnTo>
                  <a:lnTo>
                    <a:pt x="3336" y="17333"/>
                  </a:lnTo>
                  <a:lnTo>
                    <a:pt x="3336" y="17377"/>
                  </a:lnTo>
                  <a:lnTo>
                    <a:pt x="2370" y="20185"/>
                  </a:lnTo>
                  <a:lnTo>
                    <a:pt x="1010" y="24485"/>
                  </a:lnTo>
                  <a:lnTo>
                    <a:pt x="176" y="26460"/>
                  </a:lnTo>
                  <a:lnTo>
                    <a:pt x="176" y="26504"/>
                  </a:lnTo>
                  <a:lnTo>
                    <a:pt x="1" y="27469"/>
                  </a:lnTo>
                  <a:lnTo>
                    <a:pt x="1" y="27557"/>
                  </a:lnTo>
                  <a:lnTo>
                    <a:pt x="45" y="27601"/>
                  </a:lnTo>
                  <a:lnTo>
                    <a:pt x="89" y="27645"/>
                  </a:lnTo>
                  <a:lnTo>
                    <a:pt x="176" y="27689"/>
                  </a:lnTo>
                  <a:lnTo>
                    <a:pt x="308" y="27645"/>
                  </a:lnTo>
                  <a:lnTo>
                    <a:pt x="352" y="27557"/>
                  </a:lnTo>
                  <a:lnTo>
                    <a:pt x="484" y="26592"/>
                  </a:lnTo>
                  <a:lnTo>
                    <a:pt x="1361" y="24617"/>
                  </a:lnTo>
                  <a:lnTo>
                    <a:pt x="1361" y="24573"/>
                  </a:lnTo>
                  <a:lnTo>
                    <a:pt x="2678" y="20317"/>
                  </a:lnTo>
                  <a:lnTo>
                    <a:pt x="3643" y="17465"/>
                  </a:lnTo>
                  <a:lnTo>
                    <a:pt x="4959" y="14876"/>
                  </a:lnTo>
                  <a:lnTo>
                    <a:pt x="6144" y="11804"/>
                  </a:lnTo>
                  <a:lnTo>
                    <a:pt x="7461" y="7679"/>
                  </a:lnTo>
                  <a:lnTo>
                    <a:pt x="8777" y="4344"/>
                  </a:lnTo>
                  <a:lnTo>
                    <a:pt x="10620" y="1009"/>
                  </a:lnTo>
                  <a:lnTo>
                    <a:pt x="11015" y="264"/>
                  </a:lnTo>
                  <a:lnTo>
                    <a:pt x="11015" y="176"/>
                  </a:lnTo>
                  <a:lnTo>
                    <a:pt x="11015" y="132"/>
                  </a:lnTo>
                  <a:lnTo>
                    <a:pt x="11015" y="44"/>
                  </a:lnTo>
                  <a:lnTo>
                    <a:pt x="10927"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 name="Google Shape;1630;p17"/>
            <p:cNvSpPr/>
            <p:nvPr/>
          </p:nvSpPr>
          <p:spPr>
            <a:xfrm>
              <a:off x="3658600" y="1953000"/>
              <a:ext cx="737225" cy="323650"/>
            </a:xfrm>
            <a:custGeom>
              <a:rect b="b" l="l" r="r" t="t"/>
              <a:pathLst>
                <a:path extrusionOk="0" h="12946" w="29489">
                  <a:moveTo>
                    <a:pt x="11760" y="1"/>
                  </a:moveTo>
                  <a:lnTo>
                    <a:pt x="11629" y="45"/>
                  </a:lnTo>
                  <a:lnTo>
                    <a:pt x="11278" y="220"/>
                  </a:lnTo>
                  <a:lnTo>
                    <a:pt x="11234" y="264"/>
                  </a:lnTo>
                  <a:lnTo>
                    <a:pt x="11190" y="308"/>
                  </a:lnTo>
                  <a:lnTo>
                    <a:pt x="11058" y="703"/>
                  </a:lnTo>
                  <a:lnTo>
                    <a:pt x="11058" y="834"/>
                  </a:lnTo>
                  <a:lnTo>
                    <a:pt x="12287" y="3994"/>
                  </a:lnTo>
                  <a:lnTo>
                    <a:pt x="12550" y="6539"/>
                  </a:lnTo>
                  <a:lnTo>
                    <a:pt x="12112" y="8733"/>
                  </a:lnTo>
                  <a:lnTo>
                    <a:pt x="11102" y="11190"/>
                  </a:lnTo>
                  <a:lnTo>
                    <a:pt x="10620" y="11804"/>
                  </a:lnTo>
                  <a:lnTo>
                    <a:pt x="10225" y="12068"/>
                  </a:lnTo>
                  <a:lnTo>
                    <a:pt x="6670" y="12507"/>
                  </a:lnTo>
                  <a:lnTo>
                    <a:pt x="2721" y="12594"/>
                  </a:lnTo>
                  <a:lnTo>
                    <a:pt x="2195" y="12243"/>
                  </a:lnTo>
                  <a:lnTo>
                    <a:pt x="2151" y="12199"/>
                  </a:lnTo>
                  <a:lnTo>
                    <a:pt x="1756" y="12024"/>
                  </a:lnTo>
                  <a:lnTo>
                    <a:pt x="834" y="9610"/>
                  </a:lnTo>
                  <a:lnTo>
                    <a:pt x="790" y="9523"/>
                  </a:lnTo>
                  <a:lnTo>
                    <a:pt x="308" y="9128"/>
                  </a:lnTo>
                  <a:lnTo>
                    <a:pt x="220" y="9084"/>
                  </a:lnTo>
                  <a:lnTo>
                    <a:pt x="88" y="9084"/>
                  </a:lnTo>
                  <a:lnTo>
                    <a:pt x="44" y="9128"/>
                  </a:lnTo>
                  <a:lnTo>
                    <a:pt x="0" y="9172"/>
                  </a:lnTo>
                  <a:lnTo>
                    <a:pt x="0" y="9259"/>
                  </a:lnTo>
                  <a:lnTo>
                    <a:pt x="0" y="9303"/>
                  </a:lnTo>
                  <a:lnTo>
                    <a:pt x="44" y="9391"/>
                  </a:lnTo>
                  <a:lnTo>
                    <a:pt x="527" y="9786"/>
                  </a:lnTo>
                  <a:lnTo>
                    <a:pt x="1492" y="12199"/>
                  </a:lnTo>
                  <a:lnTo>
                    <a:pt x="1580" y="12331"/>
                  </a:lnTo>
                  <a:lnTo>
                    <a:pt x="1975" y="12507"/>
                  </a:lnTo>
                  <a:lnTo>
                    <a:pt x="2589" y="12945"/>
                  </a:lnTo>
                  <a:lnTo>
                    <a:pt x="2677" y="12945"/>
                  </a:lnTo>
                  <a:lnTo>
                    <a:pt x="6714" y="12858"/>
                  </a:lnTo>
                  <a:lnTo>
                    <a:pt x="10312" y="12419"/>
                  </a:lnTo>
                  <a:lnTo>
                    <a:pt x="10400" y="12419"/>
                  </a:lnTo>
                  <a:lnTo>
                    <a:pt x="10839" y="12068"/>
                  </a:lnTo>
                  <a:lnTo>
                    <a:pt x="10883" y="12024"/>
                  </a:lnTo>
                  <a:lnTo>
                    <a:pt x="11366" y="11366"/>
                  </a:lnTo>
                  <a:lnTo>
                    <a:pt x="11409" y="11322"/>
                  </a:lnTo>
                  <a:lnTo>
                    <a:pt x="12419" y="8865"/>
                  </a:lnTo>
                  <a:lnTo>
                    <a:pt x="12463" y="8821"/>
                  </a:lnTo>
                  <a:lnTo>
                    <a:pt x="12857" y="6583"/>
                  </a:lnTo>
                  <a:lnTo>
                    <a:pt x="12901" y="6539"/>
                  </a:lnTo>
                  <a:lnTo>
                    <a:pt x="12638" y="3906"/>
                  </a:lnTo>
                  <a:lnTo>
                    <a:pt x="12594" y="3862"/>
                  </a:lnTo>
                  <a:lnTo>
                    <a:pt x="11409" y="747"/>
                  </a:lnTo>
                  <a:lnTo>
                    <a:pt x="11497" y="483"/>
                  </a:lnTo>
                  <a:lnTo>
                    <a:pt x="11717" y="352"/>
                  </a:lnTo>
                  <a:lnTo>
                    <a:pt x="15052" y="1185"/>
                  </a:lnTo>
                  <a:lnTo>
                    <a:pt x="17553" y="2677"/>
                  </a:lnTo>
                  <a:lnTo>
                    <a:pt x="22116" y="5003"/>
                  </a:lnTo>
                  <a:lnTo>
                    <a:pt x="22204" y="5003"/>
                  </a:lnTo>
                  <a:lnTo>
                    <a:pt x="23477" y="4915"/>
                  </a:lnTo>
                  <a:lnTo>
                    <a:pt x="29357" y="3555"/>
                  </a:lnTo>
                  <a:lnTo>
                    <a:pt x="29444" y="3555"/>
                  </a:lnTo>
                  <a:lnTo>
                    <a:pt x="29488" y="3511"/>
                  </a:lnTo>
                  <a:lnTo>
                    <a:pt x="29488" y="3423"/>
                  </a:lnTo>
                  <a:lnTo>
                    <a:pt x="29488" y="3379"/>
                  </a:lnTo>
                  <a:lnTo>
                    <a:pt x="29444" y="3292"/>
                  </a:lnTo>
                  <a:lnTo>
                    <a:pt x="29400" y="3248"/>
                  </a:lnTo>
                  <a:lnTo>
                    <a:pt x="29357" y="3204"/>
                  </a:lnTo>
                  <a:lnTo>
                    <a:pt x="29269" y="3248"/>
                  </a:lnTo>
                  <a:lnTo>
                    <a:pt x="23433" y="4564"/>
                  </a:lnTo>
                  <a:lnTo>
                    <a:pt x="22204" y="4652"/>
                  </a:lnTo>
                  <a:lnTo>
                    <a:pt x="17684" y="2370"/>
                  </a:lnTo>
                  <a:lnTo>
                    <a:pt x="15183" y="878"/>
                  </a:lnTo>
                  <a:lnTo>
                    <a:pt x="15139" y="878"/>
                  </a:lnTo>
                  <a:lnTo>
                    <a:pt x="11760"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 name="Google Shape;1631;p17"/>
            <p:cNvSpPr/>
            <p:nvPr/>
          </p:nvSpPr>
          <p:spPr>
            <a:xfrm>
              <a:off x="3550000" y="2139500"/>
              <a:ext cx="25" cy="25"/>
            </a:xfrm>
            <a:custGeom>
              <a:rect b="b" l="l" r="r" t="t"/>
              <a:pathLst>
                <a:path extrusionOk="0" h="1" w="1">
                  <a:moveTo>
                    <a:pt x="0" y="0"/>
                  </a:moveTo>
                  <a:lnTo>
                    <a:pt x="0"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 name="Google Shape;1632;p17"/>
            <p:cNvSpPr/>
            <p:nvPr/>
          </p:nvSpPr>
          <p:spPr>
            <a:xfrm>
              <a:off x="3550000" y="2139500"/>
              <a:ext cx="25" cy="25"/>
            </a:xfrm>
            <a:custGeom>
              <a:rect b="b" l="l" r="r" t="t"/>
              <a:pathLst>
                <a:path extrusionOk="0" fill="none" h="1" w="1">
                  <a:moveTo>
                    <a:pt x="0" y="0"/>
                  </a:moveTo>
                  <a:lnTo>
                    <a:pt x="0" y="0"/>
                  </a:lnTo>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 name="Google Shape;1633;p17"/>
            <p:cNvSpPr/>
            <p:nvPr/>
          </p:nvSpPr>
          <p:spPr>
            <a:xfrm>
              <a:off x="3643250" y="872450"/>
              <a:ext cx="522200" cy="829375"/>
            </a:xfrm>
            <a:custGeom>
              <a:rect b="b" l="l" r="r" t="t"/>
              <a:pathLst>
                <a:path extrusionOk="0" h="33175" w="20888">
                  <a:moveTo>
                    <a:pt x="20668" y="1"/>
                  </a:moveTo>
                  <a:lnTo>
                    <a:pt x="20624" y="44"/>
                  </a:lnTo>
                  <a:lnTo>
                    <a:pt x="20580" y="88"/>
                  </a:lnTo>
                  <a:lnTo>
                    <a:pt x="16850" y="5178"/>
                  </a:lnTo>
                  <a:lnTo>
                    <a:pt x="14525" y="7943"/>
                  </a:lnTo>
                  <a:lnTo>
                    <a:pt x="11672" y="11146"/>
                  </a:lnTo>
                  <a:lnTo>
                    <a:pt x="9522" y="13823"/>
                  </a:lnTo>
                  <a:lnTo>
                    <a:pt x="9522" y="13867"/>
                  </a:lnTo>
                  <a:lnTo>
                    <a:pt x="8732" y="15227"/>
                  </a:lnTo>
                  <a:lnTo>
                    <a:pt x="8689" y="15315"/>
                  </a:lnTo>
                  <a:lnTo>
                    <a:pt x="8513" y="16851"/>
                  </a:lnTo>
                  <a:lnTo>
                    <a:pt x="8601" y="18869"/>
                  </a:lnTo>
                  <a:lnTo>
                    <a:pt x="8425" y="19220"/>
                  </a:lnTo>
                  <a:lnTo>
                    <a:pt x="5134" y="21677"/>
                  </a:lnTo>
                  <a:lnTo>
                    <a:pt x="5090" y="21765"/>
                  </a:lnTo>
                  <a:lnTo>
                    <a:pt x="4037" y="24617"/>
                  </a:lnTo>
                  <a:lnTo>
                    <a:pt x="3160" y="27865"/>
                  </a:lnTo>
                  <a:lnTo>
                    <a:pt x="2326" y="30892"/>
                  </a:lnTo>
                  <a:lnTo>
                    <a:pt x="1536" y="32253"/>
                  </a:lnTo>
                  <a:lnTo>
                    <a:pt x="483" y="32779"/>
                  </a:lnTo>
                  <a:lnTo>
                    <a:pt x="220" y="32691"/>
                  </a:lnTo>
                  <a:lnTo>
                    <a:pt x="88" y="32691"/>
                  </a:lnTo>
                  <a:lnTo>
                    <a:pt x="44" y="32735"/>
                  </a:lnTo>
                  <a:lnTo>
                    <a:pt x="0" y="32779"/>
                  </a:lnTo>
                  <a:lnTo>
                    <a:pt x="0" y="32867"/>
                  </a:lnTo>
                  <a:lnTo>
                    <a:pt x="0" y="32911"/>
                  </a:lnTo>
                  <a:lnTo>
                    <a:pt x="44" y="32955"/>
                  </a:lnTo>
                  <a:lnTo>
                    <a:pt x="88" y="32999"/>
                  </a:lnTo>
                  <a:lnTo>
                    <a:pt x="439" y="33130"/>
                  </a:lnTo>
                  <a:lnTo>
                    <a:pt x="483" y="33174"/>
                  </a:lnTo>
                  <a:lnTo>
                    <a:pt x="571" y="33130"/>
                  </a:lnTo>
                  <a:lnTo>
                    <a:pt x="1755" y="32516"/>
                  </a:lnTo>
                  <a:lnTo>
                    <a:pt x="1799" y="32472"/>
                  </a:lnTo>
                  <a:lnTo>
                    <a:pt x="2677" y="31068"/>
                  </a:lnTo>
                  <a:lnTo>
                    <a:pt x="2677" y="31024"/>
                  </a:lnTo>
                  <a:lnTo>
                    <a:pt x="3511" y="27952"/>
                  </a:lnTo>
                  <a:lnTo>
                    <a:pt x="4388" y="24705"/>
                  </a:lnTo>
                  <a:lnTo>
                    <a:pt x="5397" y="21941"/>
                  </a:lnTo>
                  <a:lnTo>
                    <a:pt x="8645" y="19483"/>
                  </a:lnTo>
                  <a:lnTo>
                    <a:pt x="8689" y="19396"/>
                  </a:lnTo>
                  <a:lnTo>
                    <a:pt x="8908" y="18957"/>
                  </a:lnTo>
                  <a:lnTo>
                    <a:pt x="8952" y="18869"/>
                  </a:lnTo>
                  <a:lnTo>
                    <a:pt x="8864" y="16851"/>
                  </a:lnTo>
                  <a:lnTo>
                    <a:pt x="9040" y="15359"/>
                  </a:lnTo>
                  <a:lnTo>
                    <a:pt x="9786" y="14042"/>
                  </a:lnTo>
                  <a:lnTo>
                    <a:pt x="11936" y="11366"/>
                  </a:lnTo>
                  <a:lnTo>
                    <a:pt x="14788" y="8162"/>
                  </a:lnTo>
                  <a:lnTo>
                    <a:pt x="17114" y="5398"/>
                  </a:lnTo>
                  <a:lnTo>
                    <a:pt x="20843" y="308"/>
                  </a:lnTo>
                  <a:lnTo>
                    <a:pt x="20887" y="220"/>
                  </a:lnTo>
                  <a:lnTo>
                    <a:pt x="20887" y="176"/>
                  </a:lnTo>
                  <a:lnTo>
                    <a:pt x="20887" y="88"/>
                  </a:lnTo>
                  <a:lnTo>
                    <a:pt x="20800" y="44"/>
                  </a:lnTo>
                  <a:lnTo>
                    <a:pt x="20756"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 name="Google Shape;1634;p17"/>
            <p:cNvSpPr/>
            <p:nvPr/>
          </p:nvSpPr>
          <p:spPr>
            <a:xfrm>
              <a:off x="3612525" y="2141700"/>
              <a:ext cx="1811200" cy="630800"/>
            </a:xfrm>
            <a:custGeom>
              <a:rect b="b" l="l" r="r" t="t"/>
              <a:pathLst>
                <a:path extrusionOk="0" h="25232" w="72448">
                  <a:moveTo>
                    <a:pt x="69288" y="0"/>
                  </a:moveTo>
                  <a:lnTo>
                    <a:pt x="66655" y="483"/>
                  </a:lnTo>
                  <a:lnTo>
                    <a:pt x="66611" y="483"/>
                  </a:lnTo>
                  <a:lnTo>
                    <a:pt x="63627" y="1448"/>
                  </a:lnTo>
                  <a:lnTo>
                    <a:pt x="59546" y="2940"/>
                  </a:lnTo>
                  <a:lnTo>
                    <a:pt x="57967" y="3598"/>
                  </a:lnTo>
                  <a:lnTo>
                    <a:pt x="54149" y="3642"/>
                  </a:lnTo>
                  <a:lnTo>
                    <a:pt x="52394" y="3686"/>
                  </a:lnTo>
                  <a:lnTo>
                    <a:pt x="52306" y="3730"/>
                  </a:lnTo>
                  <a:lnTo>
                    <a:pt x="46865" y="6407"/>
                  </a:lnTo>
                  <a:lnTo>
                    <a:pt x="45154" y="7328"/>
                  </a:lnTo>
                  <a:lnTo>
                    <a:pt x="39142" y="8425"/>
                  </a:lnTo>
                  <a:lnTo>
                    <a:pt x="35324" y="8996"/>
                  </a:lnTo>
                  <a:lnTo>
                    <a:pt x="32033" y="9566"/>
                  </a:lnTo>
                  <a:lnTo>
                    <a:pt x="28128" y="10356"/>
                  </a:lnTo>
                  <a:lnTo>
                    <a:pt x="27206" y="10751"/>
                  </a:lnTo>
                  <a:lnTo>
                    <a:pt x="27119" y="10795"/>
                  </a:lnTo>
                  <a:lnTo>
                    <a:pt x="26855" y="11190"/>
                  </a:lnTo>
                  <a:lnTo>
                    <a:pt x="26812" y="11233"/>
                  </a:lnTo>
                  <a:lnTo>
                    <a:pt x="25363" y="16718"/>
                  </a:lnTo>
                  <a:lnTo>
                    <a:pt x="24091" y="19527"/>
                  </a:lnTo>
                  <a:lnTo>
                    <a:pt x="22423" y="22379"/>
                  </a:lnTo>
                  <a:lnTo>
                    <a:pt x="21063" y="24573"/>
                  </a:lnTo>
                  <a:lnTo>
                    <a:pt x="20668" y="24836"/>
                  </a:lnTo>
                  <a:lnTo>
                    <a:pt x="14964" y="23915"/>
                  </a:lnTo>
                  <a:lnTo>
                    <a:pt x="10269" y="22818"/>
                  </a:lnTo>
                  <a:lnTo>
                    <a:pt x="6802" y="22204"/>
                  </a:lnTo>
                  <a:lnTo>
                    <a:pt x="6758" y="22204"/>
                  </a:lnTo>
                  <a:lnTo>
                    <a:pt x="3467" y="21984"/>
                  </a:lnTo>
                  <a:lnTo>
                    <a:pt x="264" y="20843"/>
                  </a:lnTo>
                  <a:lnTo>
                    <a:pt x="132" y="20843"/>
                  </a:lnTo>
                  <a:lnTo>
                    <a:pt x="44" y="20887"/>
                  </a:lnTo>
                  <a:lnTo>
                    <a:pt x="44" y="20975"/>
                  </a:lnTo>
                  <a:lnTo>
                    <a:pt x="1" y="21019"/>
                  </a:lnTo>
                  <a:lnTo>
                    <a:pt x="44" y="21107"/>
                  </a:lnTo>
                  <a:lnTo>
                    <a:pt x="88" y="21150"/>
                  </a:lnTo>
                  <a:lnTo>
                    <a:pt x="132" y="21194"/>
                  </a:lnTo>
                  <a:lnTo>
                    <a:pt x="3379" y="22291"/>
                  </a:lnTo>
                  <a:lnTo>
                    <a:pt x="3423" y="22335"/>
                  </a:lnTo>
                  <a:lnTo>
                    <a:pt x="6758" y="22555"/>
                  </a:lnTo>
                  <a:lnTo>
                    <a:pt x="10181" y="23169"/>
                  </a:lnTo>
                  <a:lnTo>
                    <a:pt x="14876" y="24266"/>
                  </a:lnTo>
                  <a:lnTo>
                    <a:pt x="20668" y="25231"/>
                  </a:lnTo>
                  <a:lnTo>
                    <a:pt x="20712" y="25231"/>
                  </a:lnTo>
                  <a:lnTo>
                    <a:pt x="20800" y="25187"/>
                  </a:lnTo>
                  <a:lnTo>
                    <a:pt x="21283" y="24836"/>
                  </a:lnTo>
                  <a:lnTo>
                    <a:pt x="21326" y="24792"/>
                  </a:lnTo>
                  <a:lnTo>
                    <a:pt x="22731" y="22555"/>
                  </a:lnTo>
                  <a:lnTo>
                    <a:pt x="24398" y="19702"/>
                  </a:lnTo>
                  <a:lnTo>
                    <a:pt x="25715" y="16850"/>
                  </a:lnTo>
                  <a:lnTo>
                    <a:pt x="25715" y="16806"/>
                  </a:lnTo>
                  <a:lnTo>
                    <a:pt x="27119" y="11365"/>
                  </a:lnTo>
                  <a:lnTo>
                    <a:pt x="27382" y="11058"/>
                  </a:lnTo>
                  <a:lnTo>
                    <a:pt x="28216" y="10707"/>
                  </a:lnTo>
                  <a:lnTo>
                    <a:pt x="32121" y="9917"/>
                  </a:lnTo>
                  <a:lnTo>
                    <a:pt x="35368" y="9347"/>
                  </a:lnTo>
                  <a:lnTo>
                    <a:pt x="39186" y="8776"/>
                  </a:lnTo>
                  <a:lnTo>
                    <a:pt x="45241" y="7679"/>
                  </a:lnTo>
                  <a:lnTo>
                    <a:pt x="45285" y="7635"/>
                  </a:lnTo>
                  <a:lnTo>
                    <a:pt x="47040" y="6714"/>
                  </a:lnTo>
                  <a:lnTo>
                    <a:pt x="52438" y="4037"/>
                  </a:lnTo>
                  <a:lnTo>
                    <a:pt x="54149" y="3993"/>
                  </a:lnTo>
                  <a:lnTo>
                    <a:pt x="58011" y="3949"/>
                  </a:lnTo>
                  <a:lnTo>
                    <a:pt x="58098" y="3949"/>
                  </a:lnTo>
                  <a:lnTo>
                    <a:pt x="59678" y="3247"/>
                  </a:lnTo>
                  <a:lnTo>
                    <a:pt x="63715" y="1799"/>
                  </a:lnTo>
                  <a:lnTo>
                    <a:pt x="66699" y="790"/>
                  </a:lnTo>
                  <a:lnTo>
                    <a:pt x="69332" y="351"/>
                  </a:lnTo>
                  <a:lnTo>
                    <a:pt x="70868" y="658"/>
                  </a:lnTo>
                  <a:lnTo>
                    <a:pt x="71614" y="1404"/>
                  </a:lnTo>
                  <a:lnTo>
                    <a:pt x="72096" y="3159"/>
                  </a:lnTo>
                  <a:lnTo>
                    <a:pt x="72008" y="5792"/>
                  </a:lnTo>
                  <a:lnTo>
                    <a:pt x="71394" y="12550"/>
                  </a:lnTo>
                  <a:lnTo>
                    <a:pt x="71438" y="12638"/>
                  </a:lnTo>
                  <a:lnTo>
                    <a:pt x="71438" y="12682"/>
                  </a:lnTo>
                  <a:lnTo>
                    <a:pt x="71526" y="12725"/>
                  </a:lnTo>
                  <a:lnTo>
                    <a:pt x="71657" y="12725"/>
                  </a:lnTo>
                  <a:lnTo>
                    <a:pt x="71701" y="12682"/>
                  </a:lnTo>
                  <a:lnTo>
                    <a:pt x="71745" y="12638"/>
                  </a:lnTo>
                  <a:lnTo>
                    <a:pt x="71745" y="12594"/>
                  </a:lnTo>
                  <a:lnTo>
                    <a:pt x="72360" y="5836"/>
                  </a:lnTo>
                  <a:lnTo>
                    <a:pt x="72447" y="3116"/>
                  </a:lnTo>
                  <a:lnTo>
                    <a:pt x="72403" y="3072"/>
                  </a:lnTo>
                  <a:lnTo>
                    <a:pt x="71965" y="1273"/>
                  </a:lnTo>
                  <a:lnTo>
                    <a:pt x="71921" y="1185"/>
                  </a:lnTo>
                  <a:lnTo>
                    <a:pt x="71087" y="395"/>
                  </a:lnTo>
                  <a:lnTo>
                    <a:pt x="70999" y="351"/>
                  </a:lnTo>
                  <a:lnTo>
                    <a:pt x="69376"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 name="Google Shape;1635;p17"/>
            <p:cNvSpPr/>
            <p:nvPr/>
          </p:nvSpPr>
          <p:spPr>
            <a:xfrm>
              <a:off x="3387650" y="738625"/>
              <a:ext cx="299500" cy="660425"/>
            </a:xfrm>
            <a:custGeom>
              <a:rect b="b" l="l" r="r" t="t"/>
              <a:pathLst>
                <a:path extrusionOk="0" h="26417" w="11980">
                  <a:moveTo>
                    <a:pt x="11716" y="0"/>
                  </a:moveTo>
                  <a:lnTo>
                    <a:pt x="11672" y="44"/>
                  </a:lnTo>
                  <a:lnTo>
                    <a:pt x="11628" y="88"/>
                  </a:lnTo>
                  <a:lnTo>
                    <a:pt x="9522" y="4300"/>
                  </a:lnTo>
                  <a:lnTo>
                    <a:pt x="7591" y="7679"/>
                  </a:lnTo>
                  <a:lnTo>
                    <a:pt x="7547" y="7679"/>
                  </a:lnTo>
                  <a:lnTo>
                    <a:pt x="6714" y="9610"/>
                  </a:lnTo>
                  <a:lnTo>
                    <a:pt x="6187" y="11014"/>
                  </a:lnTo>
                  <a:lnTo>
                    <a:pt x="5704" y="12374"/>
                  </a:lnTo>
                  <a:lnTo>
                    <a:pt x="4871" y="15051"/>
                  </a:lnTo>
                  <a:lnTo>
                    <a:pt x="4037" y="17552"/>
                  </a:lnTo>
                  <a:lnTo>
                    <a:pt x="3598" y="18825"/>
                  </a:lnTo>
                  <a:lnTo>
                    <a:pt x="3159" y="20053"/>
                  </a:lnTo>
                  <a:lnTo>
                    <a:pt x="2677" y="21282"/>
                  </a:lnTo>
                  <a:lnTo>
                    <a:pt x="2106" y="22555"/>
                  </a:lnTo>
                  <a:lnTo>
                    <a:pt x="1492" y="23783"/>
                  </a:lnTo>
                  <a:lnTo>
                    <a:pt x="834" y="25056"/>
                  </a:lnTo>
                  <a:lnTo>
                    <a:pt x="0" y="26153"/>
                  </a:lnTo>
                  <a:lnTo>
                    <a:pt x="0" y="26197"/>
                  </a:lnTo>
                  <a:lnTo>
                    <a:pt x="0" y="26284"/>
                  </a:lnTo>
                  <a:lnTo>
                    <a:pt x="0" y="26328"/>
                  </a:lnTo>
                  <a:lnTo>
                    <a:pt x="44" y="26372"/>
                  </a:lnTo>
                  <a:lnTo>
                    <a:pt x="176" y="26416"/>
                  </a:lnTo>
                  <a:lnTo>
                    <a:pt x="219" y="26416"/>
                  </a:lnTo>
                  <a:lnTo>
                    <a:pt x="307" y="26328"/>
                  </a:lnTo>
                  <a:lnTo>
                    <a:pt x="1141" y="25231"/>
                  </a:lnTo>
                  <a:lnTo>
                    <a:pt x="1799" y="23959"/>
                  </a:lnTo>
                  <a:lnTo>
                    <a:pt x="2413" y="22686"/>
                  </a:lnTo>
                  <a:lnTo>
                    <a:pt x="2984" y="21458"/>
                  </a:lnTo>
                  <a:lnTo>
                    <a:pt x="3467" y="20185"/>
                  </a:lnTo>
                  <a:lnTo>
                    <a:pt x="3949" y="18956"/>
                  </a:lnTo>
                  <a:lnTo>
                    <a:pt x="4388" y="17684"/>
                  </a:lnTo>
                  <a:lnTo>
                    <a:pt x="5178" y="15139"/>
                  </a:lnTo>
                  <a:lnTo>
                    <a:pt x="6056" y="12506"/>
                  </a:lnTo>
                  <a:lnTo>
                    <a:pt x="6538" y="11146"/>
                  </a:lnTo>
                  <a:lnTo>
                    <a:pt x="7021" y="9742"/>
                  </a:lnTo>
                  <a:lnTo>
                    <a:pt x="7898" y="7855"/>
                  </a:lnTo>
                  <a:lnTo>
                    <a:pt x="9829" y="4476"/>
                  </a:lnTo>
                  <a:lnTo>
                    <a:pt x="11936" y="263"/>
                  </a:lnTo>
                  <a:lnTo>
                    <a:pt x="11979" y="176"/>
                  </a:lnTo>
                  <a:lnTo>
                    <a:pt x="11979" y="132"/>
                  </a:lnTo>
                  <a:lnTo>
                    <a:pt x="11936" y="44"/>
                  </a:lnTo>
                  <a:lnTo>
                    <a:pt x="11892"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 name="Google Shape;1636;p17"/>
            <p:cNvSpPr/>
            <p:nvPr/>
          </p:nvSpPr>
          <p:spPr>
            <a:xfrm>
              <a:off x="4327775" y="2656175"/>
              <a:ext cx="230400" cy="66950"/>
            </a:xfrm>
            <a:custGeom>
              <a:rect b="b" l="l" r="r" t="t"/>
              <a:pathLst>
                <a:path extrusionOk="0" h="2678" w="9216">
                  <a:moveTo>
                    <a:pt x="3292" y="1"/>
                  </a:moveTo>
                  <a:lnTo>
                    <a:pt x="1624" y="220"/>
                  </a:lnTo>
                  <a:lnTo>
                    <a:pt x="1536" y="220"/>
                  </a:lnTo>
                  <a:lnTo>
                    <a:pt x="1054" y="528"/>
                  </a:lnTo>
                  <a:lnTo>
                    <a:pt x="1010" y="615"/>
                  </a:lnTo>
                  <a:lnTo>
                    <a:pt x="1" y="2414"/>
                  </a:lnTo>
                  <a:lnTo>
                    <a:pt x="1" y="2458"/>
                  </a:lnTo>
                  <a:lnTo>
                    <a:pt x="1" y="2546"/>
                  </a:lnTo>
                  <a:lnTo>
                    <a:pt x="44" y="2590"/>
                  </a:lnTo>
                  <a:lnTo>
                    <a:pt x="88" y="2634"/>
                  </a:lnTo>
                  <a:lnTo>
                    <a:pt x="176" y="2678"/>
                  </a:lnTo>
                  <a:lnTo>
                    <a:pt x="264" y="2634"/>
                  </a:lnTo>
                  <a:lnTo>
                    <a:pt x="308" y="2590"/>
                  </a:lnTo>
                  <a:lnTo>
                    <a:pt x="1273" y="791"/>
                  </a:lnTo>
                  <a:lnTo>
                    <a:pt x="1712" y="571"/>
                  </a:lnTo>
                  <a:lnTo>
                    <a:pt x="3336" y="352"/>
                  </a:lnTo>
                  <a:lnTo>
                    <a:pt x="6583" y="396"/>
                  </a:lnTo>
                  <a:lnTo>
                    <a:pt x="8996" y="747"/>
                  </a:lnTo>
                  <a:lnTo>
                    <a:pt x="9084" y="703"/>
                  </a:lnTo>
                  <a:lnTo>
                    <a:pt x="9128" y="703"/>
                  </a:lnTo>
                  <a:lnTo>
                    <a:pt x="9172" y="659"/>
                  </a:lnTo>
                  <a:lnTo>
                    <a:pt x="9216" y="571"/>
                  </a:lnTo>
                  <a:lnTo>
                    <a:pt x="9216" y="528"/>
                  </a:lnTo>
                  <a:lnTo>
                    <a:pt x="9172" y="440"/>
                  </a:lnTo>
                  <a:lnTo>
                    <a:pt x="9128" y="396"/>
                  </a:lnTo>
                  <a:lnTo>
                    <a:pt x="9040" y="396"/>
                  </a:lnTo>
                  <a:lnTo>
                    <a:pt x="6627" y="45"/>
                  </a:lnTo>
                  <a:lnTo>
                    <a:pt x="3292"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 name="Google Shape;1637;p17"/>
            <p:cNvSpPr/>
            <p:nvPr/>
          </p:nvSpPr>
          <p:spPr>
            <a:xfrm>
              <a:off x="3893350" y="2910700"/>
              <a:ext cx="171175" cy="15375"/>
            </a:xfrm>
            <a:custGeom>
              <a:rect b="b" l="l" r="r" t="t"/>
              <a:pathLst>
                <a:path extrusionOk="0" h="615" w="6847">
                  <a:moveTo>
                    <a:pt x="133" y="0"/>
                  </a:moveTo>
                  <a:lnTo>
                    <a:pt x="45" y="44"/>
                  </a:lnTo>
                  <a:lnTo>
                    <a:pt x="1" y="88"/>
                  </a:lnTo>
                  <a:lnTo>
                    <a:pt x="1" y="176"/>
                  </a:lnTo>
                  <a:lnTo>
                    <a:pt x="1" y="220"/>
                  </a:lnTo>
                  <a:lnTo>
                    <a:pt x="45" y="307"/>
                  </a:lnTo>
                  <a:lnTo>
                    <a:pt x="89" y="307"/>
                  </a:lnTo>
                  <a:lnTo>
                    <a:pt x="133" y="351"/>
                  </a:lnTo>
                  <a:lnTo>
                    <a:pt x="2985" y="615"/>
                  </a:lnTo>
                  <a:lnTo>
                    <a:pt x="6671" y="571"/>
                  </a:lnTo>
                  <a:lnTo>
                    <a:pt x="6759" y="571"/>
                  </a:lnTo>
                  <a:lnTo>
                    <a:pt x="6802" y="527"/>
                  </a:lnTo>
                  <a:lnTo>
                    <a:pt x="6846" y="483"/>
                  </a:lnTo>
                  <a:lnTo>
                    <a:pt x="6846" y="395"/>
                  </a:lnTo>
                  <a:lnTo>
                    <a:pt x="6846" y="351"/>
                  </a:lnTo>
                  <a:lnTo>
                    <a:pt x="6802" y="307"/>
                  </a:lnTo>
                  <a:lnTo>
                    <a:pt x="6759" y="263"/>
                  </a:lnTo>
                  <a:lnTo>
                    <a:pt x="6671" y="220"/>
                  </a:lnTo>
                  <a:lnTo>
                    <a:pt x="2985" y="263"/>
                  </a:lnTo>
                  <a:lnTo>
                    <a:pt x="176"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 name="Google Shape;1638;p17"/>
            <p:cNvSpPr/>
            <p:nvPr/>
          </p:nvSpPr>
          <p:spPr>
            <a:xfrm>
              <a:off x="3224175" y="777000"/>
              <a:ext cx="230400" cy="580350"/>
            </a:xfrm>
            <a:custGeom>
              <a:rect b="b" l="l" r="r" t="t"/>
              <a:pathLst>
                <a:path extrusionOk="0" h="23214" w="9216">
                  <a:moveTo>
                    <a:pt x="9040" y="1"/>
                  </a:moveTo>
                  <a:lnTo>
                    <a:pt x="8952" y="45"/>
                  </a:lnTo>
                  <a:lnTo>
                    <a:pt x="8909" y="45"/>
                  </a:lnTo>
                  <a:lnTo>
                    <a:pt x="8865" y="133"/>
                  </a:lnTo>
                  <a:lnTo>
                    <a:pt x="7768" y="2239"/>
                  </a:lnTo>
                  <a:lnTo>
                    <a:pt x="6627" y="5091"/>
                  </a:lnTo>
                  <a:lnTo>
                    <a:pt x="5486" y="8689"/>
                  </a:lnTo>
                  <a:lnTo>
                    <a:pt x="4082" y="12112"/>
                  </a:lnTo>
                  <a:lnTo>
                    <a:pt x="2019" y="16412"/>
                  </a:lnTo>
                  <a:lnTo>
                    <a:pt x="1975" y="16456"/>
                  </a:lnTo>
                  <a:lnTo>
                    <a:pt x="966" y="19659"/>
                  </a:lnTo>
                  <a:lnTo>
                    <a:pt x="1" y="22994"/>
                  </a:lnTo>
                  <a:lnTo>
                    <a:pt x="1" y="23082"/>
                  </a:lnTo>
                  <a:lnTo>
                    <a:pt x="45" y="23126"/>
                  </a:lnTo>
                  <a:lnTo>
                    <a:pt x="89" y="23170"/>
                  </a:lnTo>
                  <a:lnTo>
                    <a:pt x="132" y="23214"/>
                  </a:lnTo>
                  <a:lnTo>
                    <a:pt x="308" y="23214"/>
                  </a:lnTo>
                  <a:lnTo>
                    <a:pt x="352" y="23082"/>
                  </a:lnTo>
                  <a:lnTo>
                    <a:pt x="1273" y="19747"/>
                  </a:lnTo>
                  <a:lnTo>
                    <a:pt x="2326" y="16544"/>
                  </a:lnTo>
                  <a:lnTo>
                    <a:pt x="4389" y="12244"/>
                  </a:lnTo>
                  <a:lnTo>
                    <a:pt x="5793" y="8777"/>
                  </a:lnTo>
                  <a:lnTo>
                    <a:pt x="6978" y="5179"/>
                  </a:lnTo>
                  <a:lnTo>
                    <a:pt x="8075" y="2414"/>
                  </a:lnTo>
                  <a:lnTo>
                    <a:pt x="9172" y="264"/>
                  </a:lnTo>
                  <a:lnTo>
                    <a:pt x="9216" y="220"/>
                  </a:lnTo>
                  <a:lnTo>
                    <a:pt x="9172" y="133"/>
                  </a:lnTo>
                  <a:lnTo>
                    <a:pt x="9172" y="89"/>
                  </a:lnTo>
                  <a:lnTo>
                    <a:pt x="9084" y="45"/>
                  </a:lnTo>
                  <a:lnTo>
                    <a:pt x="9040"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 name="Google Shape;1639;p17"/>
            <p:cNvSpPr/>
            <p:nvPr/>
          </p:nvSpPr>
          <p:spPr>
            <a:xfrm>
              <a:off x="4358500" y="2701175"/>
              <a:ext cx="82300" cy="30725"/>
            </a:xfrm>
            <a:custGeom>
              <a:rect b="b" l="l" r="r" t="t"/>
              <a:pathLst>
                <a:path extrusionOk="0" h="1229" w="3292">
                  <a:moveTo>
                    <a:pt x="3116" y="0"/>
                  </a:moveTo>
                  <a:lnTo>
                    <a:pt x="1624" y="88"/>
                  </a:lnTo>
                  <a:lnTo>
                    <a:pt x="1580" y="88"/>
                  </a:lnTo>
                  <a:lnTo>
                    <a:pt x="88" y="922"/>
                  </a:lnTo>
                  <a:lnTo>
                    <a:pt x="44" y="965"/>
                  </a:lnTo>
                  <a:lnTo>
                    <a:pt x="0" y="1009"/>
                  </a:lnTo>
                  <a:lnTo>
                    <a:pt x="0" y="1053"/>
                  </a:lnTo>
                  <a:lnTo>
                    <a:pt x="0" y="1141"/>
                  </a:lnTo>
                  <a:lnTo>
                    <a:pt x="88" y="1185"/>
                  </a:lnTo>
                  <a:lnTo>
                    <a:pt x="176" y="1229"/>
                  </a:lnTo>
                  <a:lnTo>
                    <a:pt x="264" y="1229"/>
                  </a:lnTo>
                  <a:lnTo>
                    <a:pt x="1712" y="439"/>
                  </a:lnTo>
                  <a:lnTo>
                    <a:pt x="3116" y="351"/>
                  </a:lnTo>
                  <a:lnTo>
                    <a:pt x="3204" y="351"/>
                  </a:lnTo>
                  <a:lnTo>
                    <a:pt x="3247" y="307"/>
                  </a:lnTo>
                  <a:lnTo>
                    <a:pt x="3291" y="219"/>
                  </a:lnTo>
                  <a:lnTo>
                    <a:pt x="3291" y="176"/>
                  </a:lnTo>
                  <a:lnTo>
                    <a:pt x="3291" y="88"/>
                  </a:lnTo>
                  <a:lnTo>
                    <a:pt x="3247" y="44"/>
                  </a:lnTo>
                  <a:lnTo>
                    <a:pt x="3160"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 name="Google Shape;1640;p17"/>
            <p:cNvSpPr/>
            <p:nvPr/>
          </p:nvSpPr>
          <p:spPr>
            <a:xfrm>
              <a:off x="3816575" y="2913975"/>
              <a:ext cx="229300" cy="34050"/>
            </a:xfrm>
            <a:custGeom>
              <a:rect b="b" l="l" r="r" t="t"/>
              <a:pathLst>
                <a:path extrusionOk="0" h="1362" w="9172">
                  <a:moveTo>
                    <a:pt x="88" y="1"/>
                  </a:moveTo>
                  <a:lnTo>
                    <a:pt x="44" y="45"/>
                  </a:lnTo>
                  <a:lnTo>
                    <a:pt x="0" y="89"/>
                  </a:lnTo>
                  <a:lnTo>
                    <a:pt x="0" y="176"/>
                  </a:lnTo>
                  <a:lnTo>
                    <a:pt x="0" y="220"/>
                  </a:lnTo>
                  <a:lnTo>
                    <a:pt x="44" y="308"/>
                  </a:lnTo>
                  <a:lnTo>
                    <a:pt x="88" y="308"/>
                  </a:lnTo>
                  <a:lnTo>
                    <a:pt x="2150" y="1010"/>
                  </a:lnTo>
                  <a:lnTo>
                    <a:pt x="2194" y="1010"/>
                  </a:lnTo>
                  <a:lnTo>
                    <a:pt x="3993" y="1273"/>
                  </a:lnTo>
                  <a:lnTo>
                    <a:pt x="4037" y="1273"/>
                  </a:lnTo>
                  <a:lnTo>
                    <a:pt x="7504" y="1361"/>
                  </a:lnTo>
                  <a:lnTo>
                    <a:pt x="9040" y="1317"/>
                  </a:lnTo>
                  <a:lnTo>
                    <a:pt x="9084" y="1317"/>
                  </a:lnTo>
                  <a:lnTo>
                    <a:pt x="9127" y="1273"/>
                  </a:lnTo>
                  <a:lnTo>
                    <a:pt x="9171" y="1229"/>
                  </a:lnTo>
                  <a:lnTo>
                    <a:pt x="9171" y="1142"/>
                  </a:lnTo>
                  <a:lnTo>
                    <a:pt x="9171" y="1054"/>
                  </a:lnTo>
                  <a:lnTo>
                    <a:pt x="9127" y="1010"/>
                  </a:lnTo>
                  <a:lnTo>
                    <a:pt x="9084" y="966"/>
                  </a:lnTo>
                  <a:lnTo>
                    <a:pt x="8996" y="966"/>
                  </a:lnTo>
                  <a:lnTo>
                    <a:pt x="7504" y="1010"/>
                  </a:lnTo>
                  <a:lnTo>
                    <a:pt x="4037" y="922"/>
                  </a:lnTo>
                  <a:lnTo>
                    <a:pt x="2238" y="659"/>
                  </a:lnTo>
                  <a:lnTo>
                    <a:pt x="220"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 name="Google Shape;1641;p17"/>
            <p:cNvSpPr/>
            <p:nvPr/>
          </p:nvSpPr>
          <p:spPr>
            <a:xfrm>
              <a:off x="3192375" y="766050"/>
              <a:ext cx="239175" cy="620925"/>
            </a:xfrm>
            <a:custGeom>
              <a:rect b="b" l="l" r="r" t="t"/>
              <a:pathLst>
                <a:path extrusionOk="0" h="24837" w="9567">
                  <a:moveTo>
                    <a:pt x="9303" y="0"/>
                  </a:moveTo>
                  <a:lnTo>
                    <a:pt x="9259" y="44"/>
                  </a:lnTo>
                  <a:lnTo>
                    <a:pt x="9215" y="88"/>
                  </a:lnTo>
                  <a:lnTo>
                    <a:pt x="8162" y="2106"/>
                  </a:lnTo>
                  <a:lnTo>
                    <a:pt x="8118" y="2150"/>
                  </a:lnTo>
                  <a:lnTo>
                    <a:pt x="7065" y="4695"/>
                  </a:lnTo>
                  <a:lnTo>
                    <a:pt x="6012" y="8030"/>
                  </a:lnTo>
                  <a:lnTo>
                    <a:pt x="4871" y="10882"/>
                  </a:lnTo>
                  <a:lnTo>
                    <a:pt x="3379" y="13866"/>
                  </a:lnTo>
                  <a:lnTo>
                    <a:pt x="2150" y="16587"/>
                  </a:lnTo>
                  <a:lnTo>
                    <a:pt x="966" y="20273"/>
                  </a:lnTo>
                  <a:lnTo>
                    <a:pt x="0" y="24617"/>
                  </a:lnTo>
                  <a:lnTo>
                    <a:pt x="0" y="24705"/>
                  </a:lnTo>
                  <a:lnTo>
                    <a:pt x="0" y="24749"/>
                  </a:lnTo>
                  <a:lnTo>
                    <a:pt x="88" y="24793"/>
                  </a:lnTo>
                  <a:lnTo>
                    <a:pt x="132" y="24836"/>
                  </a:lnTo>
                  <a:lnTo>
                    <a:pt x="176" y="24836"/>
                  </a:lnTo>
                  <a:lnTo>
                    <a:pt x="264" y="24793"/>
                  </a:lnTo>
                  <a:lnTo>
                    <a:pt x="351" y="24705"/>
                  </a:lnTo>
                  <a:lnTo>
                    <a:pt x="1317" y="20361"/>
                  </a:lnTo>
                  <a:lnTo>
                    <a:pt x="2501" y="16719"/>
                  </a:lnTo>
                  <a:lnTo>
                    <a:pt x="3686" y="14042"/>
                  </a:lnTo>
                  <a:lnTo>
                    <a:pt x="5222" y="11058"/>
                  </a:lnTo>
                  <a:lnTo>
                    <a:pt x="6319" y="8162"/>
                  </a:lnTo>
                  <a:lnTo>
                    <a:pt x="7416" y="4827"/>
                  </a:lnTo>
                  <a:lnTo>
                    <a:pt x="8469" y="2282"/>
                  </a:lnTo>
                  <a:lnTo>
                    <a:pt x="9522" y="263"/>
                  </a:lnTo>
                  <a:lnTo>
                    <a:pt x="9566" y="220"/>
                  </a:lnTo>
                  <a:lnTo>
                    <a:pt x="9522" y="132"/>
                  </a:lnTo>
                  <a:lnTo>
                    <a:pt x="9522" y="88"/>
                  </a:lnTo>
                  <a:lnTo>
                    <a:pt x="9435" y="44"/>
                  </a:lnTo>
                  <a:lnTo>
                    <a:pt x="9391"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 name="Google Shape;1642;p17"/>
            <p:cNvSpPr/>
            <p:nvPr/>
          </p:nvSpPr>
          <p:spPr>
            <a:xfrm>
              <a:off x="3859350" y="2946900"/>
              <a:ext cx="105350" cy="24150"/>
            </a:xfrm>
            <a:custGeom>
              <a:rect b="b" l="l" r="r" t="t"/>
              <a:pathLst>
                <a:path extrusionOk="0" h="966" w="4214">
                  <a:moveTo>
                    <a:pt x="132" y="0"/>
                  </a:moveTo>
                  <a:lnTo>
                    <a:pt x="88" y="44"/>
                  </a:lnTo>
                  <a:lnTo>
                    <a:pt x="45" y="88"/>
                  </a:lnTo>
                  <a:lnTo>
                    <a:pt x="1" y="132"/>
                  </a:lnTo>
                  <a:lnTo>
                    <a:pt x="1" y="220"/>
                  </a:lnTo>
                  <a:lnTo>
                    <a:pt x="1" y="264"/>
                  </a:lnTo>
                  <a:lnTo>
                    <a:pt x="88" y="307"/>
                  </a:lnTo>
                  <a:lnTo>
                    <a:pt x="132" y="351"/>
                  </a:lnTo>
                  <a:lnTo>
                    <a:pt x="1931" y="790"/>
                  </a:lnTo>
                  <a:lnTo>
                    <a:pt x="1975" y="790"/>
                  </a:lnTo>
                  <a:lnTo>
                    <a:pt x="4038" y="966"/>
                  </a:lnTo>
                  <a:lnTo>
                    <a:pt x="4169" y="922"/>
                  </a:lnTo>
                  <a:lnTo>
                    <a:pt x="4213" y="790"/>
                  </a:lnTo>
                  <a:lnTo>
                    <a:pt x="4213" y="746"/>
                  </a:lnTo>
                  <a:lnTo>
                    <a:pt x="4169" y="658"/>
                  </a:lnTo>
                  <a:lnTo>
                    <a:pt x="4125" y="615"/>
                  </a:lnTo>
                  <a:lnTo>
                    <a:pt x="4082" y="615"/>
                  </a:lnTo>
                  <a:lnTo>
                    <a:pt x="2019" y="439"/>
                  </a:lnTo>
                  <a:lnTo>
                    <a:pt x="220"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 name="Google Shape;1643;p17"/>
            <p:cNvSpPr/>
            <p:nvPr/>
          </p:nvSpPr>
          <p:spPr>
            <a:xfrm>
              <a:off x="3161650" y="766050"/>
              <a:ext cx="238075" cy="613250"/>
            </a:xfrm>
            <a:custGeom>
              <a:rect b="b" l="l" r="r" t="t"/>
              <a:pathLst>
                <a:path extrusionOk="0" h="24530" w="9523">
                  <a:moveTo>
                    <a:pt x="9347" y="0"/>
                  </a:moveTo>
                  <a:lnTo>
                    <a:pt x="9303" y="44"/>
                  </a:lnTo>
                  <a:lnTo>
                    <a:pt x="9259" y="44"/>
                  </a:lnTo>
                  <a:lnTo>
                    <a:pt x="9216" y="88"/>
                  </a:lnTo>
                  <a:lnTo>
                    <a:pt x="8426" y="1536"/>
                  </a:lnTo>
                  <a:lnTo>
                    <a:pt x="8426" y="1580"/>
                  </a:lnTo>
                  <a:lnTo>
                    <a:pt x="7548" y="3906"/>
                  </a:lnTo>
                  <a:lnTo>
                    <a:pt x="6539" y="6933"/>
                  </a:lnTo>
                  <a:lnTo>
                    <a:pt x="5310" y="9917"/>
                  </a:lnTo>
                  <a:lnTo>
                    <a:pt x="3643" y="13252"/>
                  </a:lnTo>
                  <a:lnTo>
                    <a:pt x="2239" y="16280"/>
                  </a:lnTo>
                  <a:lnTo>
                    <a:pt x="2239" y="16324"/>
                  </a:lnTo>
                  <a:lnTo>
                    <a:pt x="922" y="20405"/>
                  </a:lnTo>
                  <a:lnTo>
                    <a:pt x="1" y="23388"/>
                  </a:lnTo>
                  <a:lnTo>
                    <a:pt x="1" y="23520"/>
                  </a:lnTo>
                  <a:lnTo>
                    <a:pt x="352" y="24442"/>
                  </a:lnTo>
                  <a:lnTo>
                    <a:pt x="439" y="24529"/>
                  </a:lnTo>
                  <a:lnTo>
                    <a:pt x="571" y="24529"/>
                  </a:lnTo>
                  <a:lnTo>
                    <a:pt x="659" y="24485"/>
                  </a:lnTo>
                  <a:lnTo>
                    <a:pt x="659" y="24442"/>
                  </a:lnTo>
                  <a:lnTo>
                    <a:pt x="703" y="24354"/>
                  </a:lnTo>
                  <a:lnTo>
                    <a:pt x="703" y="24310"/>
                  </a:lnTo>
                  <a:lnTo>
                    <a:pt x="352" y="23432"/>
                  </a:lnTo>
                  <a:lnTo>
                    <a:pt x="1273" y="20536"/>
                  </a:lnTo>
                  <a:lnTo>
                    <a:pt x="2546" y="16411"/>
                  </a:lnTo>
                  <a:lnTo>
                    <a:pt x="3950" y="13384"/>
                  </a:lnTo>
                  <a:lnTo>
                    <a:pt x="5617" y="10093"/>
                  </a:lnTo>
                  <a:lnTo>
                    <a:pt x="6846" y="7021"/>
                  </a:lnTo>
                  <a:lnTo>
                    <a:pt x="7855" y="4037"/>
                  </a:lnTo>
                  <a:lnTo>
                    <a:pt x="8733" y="1712"/>
                  </a:lnTo>
                  <a:lnTo>
                    <a:pt x="9523" y="263"/>
                  </a:lnTo>
                  <a:lnTo>
                    <a:pt x="9523" y="220"/>
                  </a:lnTo>
                  <a:lnTo>
                    <a:pt x="9523" y="132"/>
                  </a:lnTo>
                  <a:lnTo>
                    <a:pt x="9479" y="88"/>
                  </a:lnTo>
                  <a:lnTo>
                    <a:pt x="9435" y="44"/>
                  </a:lnTo>
                  <a:lnTo>
                    <a:pt x="9347"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 name="Google Shape;1644;p17"/>
            <p:cNvSpPr/>
            <p:nvPr/>
          </p:nvSpPr>
          <p:spPr>
            <a:xfrm>
              <a:off x="4527425" y="1110500"/>
              <a:ext cx="63650" cy="151425"/>
            </a:xfrm>
            <a:custGeom>
              <a:rect b="b" l="l" r="r" t="t"/>
              <a:pathLst>
                <a:path extrusionOk="0" h="6057" w="2546">
                  <a:moveTo>
                    <a:pt x="396" y="396"/>
                  </a:moveTo>
                  <a:lnTo>
                    <a:pt x="571" y="483"/>
                  </a:lnTo>
                  <a:lnTo>
                    <a:pt x="1712" y="1756"/>
                  </a:lnTo>
                  <a:lnTo>
                    <a:pt x="2195" y="3292"/>
                  </a:lnTo>
                  <a:lnTo>
                    <a:pt x="1888" y="5266"/>
                  </a:lnTo>
                  <a:lnTo>
                    <a:pt x="1756" y="5705"/>
                  </a:lnTo>
                  <a:lnTo>
                    <a:pt x="835" y="4081"/>
                  </a:lnTo>
                  <a:lnTo>
                    <a:pt x="352" y="659"/>
                  </a:lnTo>
                  <a:lnTo>
                    <a:pt x="396" y="396"/>
                  </a:lnTo>
                  <a:close/>
                  <a:moveTo>
                    <a:pt x="264" y="1"/>
                  </a:moveTo>
                  <a:lnTo>
                    <a:pt x="176" y="44"/>
                  </a:lnTo>
                  <a:lnTo>
                    <a:pt x="133" y="88"/>
                  </a:lnTo>
                  <a:lnTo>
                    <a:pt x="89" y="132"/>
                  </a:lnTo>
                  <a:lnTo>
                    <a:pt x="1" y="615"/>
                  </a:lnTo>
                  <a:lnTo>
                    <a:pt x="1" y="659"/>
                  </a:lnTo>
                  <a:lnTo>
                    <a:pt x="484" y="4169"/>
                  </a:lnTo>
                  <a:lnTo>
                    <a:pt x="527" y="4213"/>
                  </a:lnTo>
                  <a:lnTo>
                    <a:pt x="1493" y="5924"/>
                  </a:lnTo>
                  <a:lnTo>
                    <a:pt x="1537" y="6012"/>
                  </a:lnTo>
                  <a:lnTo>
                    <a:pt x="1624" y="6012"/>
                  </a:lnTo>
                  <a:lnTo>
                    <a:pt x="1888" y="6056"/>
                  </a:lnTo>
                  <a:lnTo>
                    <a:pt x="1975" y="6012"/>
                  </a:lnTo>
                  <a:lnTo>
                    <a:pt x="2063" y="5924"/>
                  </a:lnTo>
                  <a:lnTo>
                    <a:pt x="2239" y="5354"/>
                  </a:lnTo>
                  <a:lnTo>
                    <a:pt x="2546" y="3292"/>
                  </a:lnTo>
                  <a:lnTo>
                    <a:pt x="2546" y="3204"/>
                  </a:lnTo>
                  <a:lnTo>
                    <a:pt x="2019" y="1624"/>
                  </a:lnTo>
                  <a:lnTo>
                    <a:pt x="1975" y="1536"/>
                  </a:lnTo>
                  <a:lnTo>
                    <a:pt x="791" y="220"/>
                  </a:lnTo>
                  <a:lnTo>
                    <a:pt x="703" y="132"/>
                  </a:lnTo>
                  <a:lnTo>
                    <a:pt x="308"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 name="Google Shape;1645;p17"/>
            <p:cNvSpPr/>
            <p:nvPr/>
          </p:nvSpPr>
          <p:spPr>
            <a:xfrm>
              <a:off x="4484650" y="1084175"/>
              <a:ext cx="129475" cy="362025"/>
            </a:xfrm>
            <a:custGeom>
              <a:rect b="b" l="l" r="r" t="t"/>
              <a:pathLst>
                <a:path extrusionOk="0" h="14481" w="5179">
                  <a:moveTo>
                    <a:pt x="1536" y="0"/>
                  </a:moveTo>
                  <a:lnTo>
                    <a:pt x="1449" y="44"/>
                  </a:lnTo>
                  <a:lnTo>
                    <a:pt x="1405" y="88"/>
                  </a:lnTo>
                  <a:lnTo>
                    <a:pt x="132" y="2282"/>
                  </a:lnTo>
                  <a:lnTo>
                    <a:pt x="88" y="2414"/>
                  </a:lnTo>
                  <a:lnTo>
                    <a:pt x="834" y="7636"/>
                  </a:lnTo>
                  <a:lnTo>
                    <a:pt x="615" y="9566"/>
                  </a:lnTo>
                  <a:lnTo>
                    <a:pt x="1" y="13472"/>
                  </a:lnTo>
                  <a:lnTo>
                    <a:pt x="1" y="13559"/>
                  </a:lnTo>
                  <a:lnTo>
                    <a:pt x="264" y="14305"/>
                  </a:lnTo>
                  <a:lnTo>
                    <a:pt x="308" y="14393"/>
                  </a:lnTo>
                  <a:lnTo>
                    <a:pt x="395" y="14437"/>
                  </a:lnTo>
                  <a:lnTo>
                    <a:pt x="790" y="14481"/>
                  </a:lnTo>
                  <a:lnTo>
                    <a:pt x="878" y="14481"/>
                  </a:lnTo>
                  <a:lnTo>
                    <a:pt x="966" y="14437"/>
                  </a:lnTo>
                  <a:lnTo>
                    <a:pt x="1361" y="13911"/>
                  </a:lnTo>
                  <a:lnTo>
                    <a:pt x="1405" y="13867"/>
                  </a:lnTo>
                  <a:lnTo>
                    <a:pt x="3204" y="9786"/>
                  </a:lnTo>
                  <a:lnTo>
                    <a:pt x="4345" y="8513"/>
                  </a:lnTo>
                  <a:lnTo>
                    <a:pt x="4389" y="8469"/>
                  </a:lnTo>
                  <a:lnTo>
                    <a:pt x="4959" y="5924"/>
                  </a:lnTo>
                  <a:lnTo>
                    <a:pt x="5178" y="4169"/>
                  </a:lnTo>
                  <a:lnTo>
                    <a:pt x="5178" y="4081"/>
                  </a:lnTo>
                  <a:lnTo>
                    <a:pt x="4169" y="1931"/>
                  </a:lnTo>
                  <a:lnTo>
                    <a:pt x="4125" y="1887"/>
                  </a:lnTo>
                  <a:lnTo>
                    <a:pt x="4081" y="1843"/>
                  </a:lnTo>
                  <a:lnTo>
                    <a:pt x="3906" y="1843"/>
                  </a:lnTo>
                  <a:lnTo>
                    <a:pt x="3862" y="1887"/>
                  </a:lnTo>
                  <a:lnTo>
                    <a:pt x="3818" y="1975"/>
                  </a:lnTo>
                  <a:lnTo>
                    <a:pt x="3818" y="2019"/>
                  </a:lnTo>
                  <a:lnTo>
                    <a:pt x="3862" y="2107"/>
                  </a:lnTo>
                  <a:lnTo>
                    <a:pt x="4827" y="4213"/>
                  </a:lnTo>
                  <a:lnTo>
                    <a:pt x="4608" y="5880"/>
                  </a:lnTo>
                  <a:lnTo>
                    <a:pt x="4038" y="8338"/>
                  </a:lnTo>
                  <a:lnTo>
                    <a:pt x="2941" y="9566"/>
                  </a:lnTo>
                  <a:lnTo>
                    <a:pt x="2897" y="9610"/>
                  </a:lnTo>
                  <a:lnTo>
                    <a:pt x="1098" y="13735"/>
                  </a:lnTo>
                  <a:lnTo>
                    <a:pt x="747" y="14130"/>
                  </a:lnTo>
                  <a:lnTo>
                    <a:pt x="571" y="14086"/>
                  </a:lnTo>
                  <a:lnTo>
                    <a:pt x="352" y="13516"/>
                  </a:lnTo>
                  <a:lnTo>
                    <a:pt x="966" y="9610"/>
                  </a:lnTo>
                  <a:lnTo>
                    <a:pt x="1185" y="7636"/>
                  </a:lnTo>
                  <a:lnTo>
                    <a:pt x="1185" y="7592"/>
                  </a:lnTo>
                  <a:lnTo>
                    <a:pt x="439" y="2414"/>
                  </a:lnTo>
                  <a:lnTo>
                    <a:pt x="1712" y="264"/>
                  </a:lnTo>
                  <a:lnTo>
                    <a:pt x="1756" y="220"/>
                  </a:lnTo>
                  <a:lnTo>
                    <a:pt x="1712" y="132"/>
                  </a:lnTo>
                  <a:lnTo>
                    <a:pt x="1712" y="88"/>
                  </a:lnTo>
                  <a:lnTo>
                    <a:pt x="1668" y="44"/>
                  </a:lnTo>
                  <a:lnTo>
                    <a:pt x="1580"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 name="Google Shape;1646;p17"/>
            <p:cNvSpPr/>
            <p:nvPr/>
          </p:nvSpPr>
          <p:spPr>
            <a:xfrm>
              <a:off x="4367275" y="1051275"/>
              <a:ext cx="268800" cy="559500"/>
            </a:xfrm>
            <a:custGeom>
              <a:rect b="b" l="l" r="r" t="t"/>
              <a:pathLst>
                <a:path extrusionOk="0" h="22380" w="10752">
                  <a:moveTo>
                    <a:pt x="4301" y="0"/>
                  </a:moveTo>
                  <a:lnTo>
                    <a:pt x="4257" y="44"/>
                  </a:lnTo>
                  <a:lnTo>
                    <a:pt x="4213" y="132"/>
                  </a:lnTo>
                  <a:lnTo>
                    <a:pt x="3599" y="2019"/>
                  </a:lnTo>
                  <a:lnTo>
                    <a:pt x="3599" y="2062"/>
                  </a:lnTo>
                  <a:lnTo>
                    <a:pt x="3335" y="7811"/>
                  </a:lnTo>
                  <a:lnTo>
                    <a:pt x="3028" y="11277"/>
                  </a:lnTo>
                  <a:lnTo>
                    <a:pt x="2589" y="14173"/>
                  </a:lnTo>
                  <a:lnTo>
                    <a:pt x="2019" y="15446"/>
                  </a:lnTo>
                  <a:lnTo>
                    <a:pt x="307" y="17947"/>
                  </a:lnTo>
                  <a:lnTo>
                    <a:pt x="264" y="17991"/>
                  </a:lnTo>
                  <a:lnTo>
                    <a:pt x="0" y="19132"/>
                  </a:lnTo>
                  <a:lnTo>
                    <a:pt x="0" y="19264"/>
                  </a:lnTo>
                  <a:lnTo>
                    <a:pt x="176" y="19658"/>
                  </a:lnTo>
                  <a:lnTo>
                    <a:pt x="220" y="19702"/>
                  </a:lnTo>
                  <a:lnTo>
                    <a:pt x="2721" y="22335"/>
                  </a:lnTo>
                  <a:lnTo>
                    <a:pt x="2765" y="22379"/>
                  </a:lnTo>
                  <a:lnTo>
                    <a:pt x="2853" y="22379"/>
                  </a:lnTo>
                  <a:lnTo>
                    <a:pt x="3642" y="22291"/>
                  </a:lnTo>
                  <a:lnTo>
                    <a:pt x="5968" y="21677"/>
                  </a:lnTo>
                  <a:lnTo>
                    <a:pt x="7065" y="21896"/>
                  </a:lnTo>
                  <a:lnTo>
                    <a:pt x="7197" y="21896"/>
                  </a:lnTo>
                  <a:lnTo>
                    <a:pt x="7241" y="21809"/>
                  </a:lnTo>
                  <a:lnTo>
                    <a:pt x="7284" y="21721"/>
                  </a:lnTo>
                  <a:lnTo>
                    <a:pt x="7241" y="21150"/>
                  </a:lnTo>
                  <a:lnTo>
                    <a:pt x="7241" y="21106"/>
                  </a:lnTo>
                  <a:lnTo>
                    <a:pt x="6933" y="20361"/>
                  </a:lnTo>
                  <a:lnTo>
                    <a:pt x="6714" y="17859"/>
                  </a:lnTo>
                  <a:lnTo>
                    <a:pt x="7592" y="16016"/>
                  </a:lnTo>
                  <a:lnTo>
                    <a:pt x="8645" y="13252"/>
                  </a:lnTo>
                  <a:lnTo>
                    <a:pt x="9303" y="12287"/>
                  </a:lnTo>
                  <a:lnTo>
                    <a:pt x="9347" y="12243"/>
                  </a:lnTo>
                  <a:lnTo>
                    <a:pt x="10663" y="7811"/>
                  </a:lnTo>
                  <a:lnTo>
                    <a:pt x="10663" y="7767"/>
                  </a:lnTo>
                  <a:lnTo>
                    <a:pt x="10751" y="5134"/>
                  </a:lnTo>
                  <a:lnTo>
                    <a:pt x="10707" y="5046"/>
                  </a:lnTo>
                  <a:lnTo>
                    <a:pt x="8645" y="1580"/>
                  </a:lnTo>
                  <a:lnTo>
                    <a:pt x="8601" y="1536"/>
                  </a:lnTo>
                  <a:lnTo>
                    <a:pt x="8557" y="1492"/>
                  </a:lnTo>
                  <a:lnTo>
                    <a:pt x="8425" y="1492"/>
                  </a:lnTo>
                  <a:lnTo>
                    <a:pt x="8338" y="1536"/>
                  </a:lnTo>
                  <a:lnTo>
                    <a:pt x="8338" y="1624"/>
                  </a:lnTo>
                  <a:lnTo>
                    <a:pt x="8338" y="1668"/>
                  </a:lnTo>
                  <a:lnTo>
                    <a:pt x="8338" y="1755"/>
                  </a:lnTo>
                  <a:lnTo>
                    <a:pt x="10400" y="5178"/>
                  </a:lnTo>
                  <a:lnTo>
                    <a:pt x="10312" y="7767"/>
                  </a:lnTo>
                  <a:lnTo>
                    <a:pt x="8996" y="12111"/>
                  </a:lnTo>
                  <a:lnTo>
                    <a:pt x="8338" y="13076"/>
                  </a:lnTo>
                  <a:lnTo>
                    <a:pt x="8338" y="13120"/>
                  </a:lnTo>
                  <a:lnTo>
                    <a:pt x="7241" y="15841"/>
                  </a:lnTo>
                  <a:lnTo>
                    <a:pt x="6363" y="17772"/>
                  </a:lnTo>
                  <a:lnTo>
                    <a:pt x="6363" y="17859"/>
                  </a:lnTo>
                  <a:lnTo>
                    <a:pt x="6582" y="20448"/>
                  </a:lnTo>
                  <a:lnTo>
                    <a:pt x="6582" y="20492"/>
                  </a:lnTo>
                  <a:lnTo>
                    <a:pt x="6890" y="21238"/>
                  </a:lnTo>
                  <a:lnTo>
                    <a:pt x="6933" y="21545"/>
                  </a:lnTo>
                  <a:lnTo>
                    <a:pt x="6012" y="21326"/>
                  </a:lnTo>
                  <a:lnTo>
                    <a:pt x="5924" y="21326"/>
                  </a:lnTo>
                  <a:lnTo>
                    <a:pt x="3555" y="21940"/>
                  </a:lnTo>
                  <a:lnTo>
                    <a:pt x="2896" y="22028"/>
                  </a:lnTo>
                  <a:lnTo>
                    <a:pt x="483" y="19483"/>
                  </a:lnTo>
                  <a:lnTo>
                    <a:pt x="351" y="19176"/>
                  </a:lnTo>
                  <a:lnTo>
                    <a:pt x="615" y="18123"/>
                  </a:lnTo>
                  <a:lnTo>
                    <a:pt x="2326" y="15621"/>
                  </a:lnTo>
                  <a:lnTo>
                    <a:pt x="2940" y="14305"/>
                  </a:lnTo>
                  <a:lnTo>
                    <a:pt x="2940" y="14261"/>
                  </a:lnTo>
                  <a:lnTo>
                    <a:pt x="3379" y="11277"/>
                  </a:lnTo>
                  <a:lnTo>
                    <a:pt x="3686" y="7811"/>
                  </a:lnTo>
                  <a:lnTo>
                    <a:pt x="3950" y="2106"/>
                  </a:lnTo>
                  <a:lnTo>
                    <a:pt x="4564" y="219"/>
                  </a:lnTo>
                  <a:lnTo>
                    <a:pt x="4564" y="176"/>
                  </a:lnTo>
                  <a:lnTo>
                    <a:pt x="4564" y="88"/>
                  </a:lnTo>
                  <a:lnTo>
                    <a:pt x="4520" y="44"/>
                  </a:lnTo>
                  <a:lnTo>
                    <a:pt x="4476"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 name="Google Shape;1647;p17"/>
            <p:cNvSpPr/>
            <p:nvPr/>
          </p:nvSpPr>
          <p:spPr>
            <a:xfrm>
              <a:off x="4316800" y="908650"/>
              <a:ext cx="344500" cy="822775"/>
            </a:xfrm>
            <a:custGeom>
              <a:rect b="b" l="l" r="r" t="t"/>
              <a:pathLst>
                <a:path extrusionOk="0" h="32911" w="13780">
                  <a:moveTo>
                    <a:pt x="3423" y="1"/>
                  </a:moveTo>
                  <a:lnTo>
                    <a:pt x="3380" y="44"/>
                  </a:lnTo>
                  <a:lnTo>
                    <a:pt x="3336" y="132"/>
                  </a:lnTo>
                  <a:lnTo>
                    <a:pt x="3072" y="747"/>
                  </a:lnTo>
                  <a:lnTo>
                    <a:pt x="3072" y="878"/>
                  </a:lnTo>
                  <a:lnTo>
                    <a:pt x="3292" y="1405"/>
                  </a:lnTo>
                  <a:lnTo>
                    <a:pt x="4301" y="3687"/>
                  </a:lnTo>
                  <a:lnTo>
                    <a:pt x="4257" y="5573"/>
                  </a:lnTo>
                  <a:lnTo>
                    <a:pt x="4257" y="5617"/>
                  </a:lnTo>
                  <a:lnTo>
                    <a:pt x="4521" y="8382"/>
                  </a:lnTo>
                  <a:lnTo>
                    <a:pt x="4345" y="11278"/>
                  </a:lnTo>
                  <a:lnTo>
                    <a:pt x="3862" y="13955"/>
                  </a:lnTo>
                  <a:lnTo>
                    <a:pt x="3380" y="18123"/>
                  </a:lnTo>
                  <a:lnTo>
                    <a:pt x="3029" y="19571"/>
                  </a:lnTo>
                  <a:lnTo>
                    <a:pt x="1712" y="21458"/>
                  </a:lnTo>
                  <a:lnTo>
                    <a:pt x="1712" y="21502"/>
                  </a:lnTo>
                  <a:lnTo>
                    <a:pt x="264" y="24574"/>
                  </a:lnTo>
                  <a:lnTo>
                    <a:pt x="264" y="24617"/>
                  </a:lnTo>
                  <a:lnTo>
                    <a:pt x="1" y="25583"/>
                  </a:lnTo>
                  <a:lnTo>
                    <a:pt x="1" y="25627"/>
                  </a:lnTo>
                  <a:lnTo>
                    <a:pt x="45" y="25714"/>
                  </a:lnTo>
                  <a:lnTo>
                    <a:pt x="527" y="26285"/>
                  </a:lnTo>
                  <a:lnTo>
                    <a:pt x="571" y="26329"/>
                  </a:lnTo>
                  <a:lnTo>
                    <a:pt x="2634" y="27996"/>
                  </a:lnTo>
                  <a:lnTo>
                    <a:pt x="3994" y="29751"/>
                  </a:lnTo>
                  <a:lnTo>
                    <a:pt x="5135" y="31902"/>
                  </a:lnTo>
                  <a:lnTo>
                    <a:pt x="5179" y="31989"/>
                  </a:lnTo>
                  <a:lnTo>
                    <a:pt x="6495" y="32867"/>
                  </a:lnTo>
                  <a:lnTo>
                    <a:pt x="6583" y="32911"/>
                  </a:lnTo>
                  <a:lnTo>
                    <a:pt x="8031" y="32735"/>
                  </a:lnTo>
                  <a:lnTo>
                    <a:pt x="8119" y="32691"/>
                  </a:lnTo>
                  <a:lnTo>
                    <a:pt x="9040" y="32077"/>
                  </a:lnTo>
                  <a:lnTo>
                    <a:pt x="11190" y="30322"/>
                  </a:lnTo>
                  <a:lnTo>
                    <a:pt x="11234" y="30278"/>
                  </a:lnTo>
                  <a:lnTo>
                    <a:pt x="11849" y="29269"/>
                  </a:lnTo>
                  <a:lnTo>
                    <a:pt x="11892" y="29181"/>
                  </a:lnTo>
                  <a:lnTo>
                    <a:pt x="11892" y="28216"/>
                  </a:lnTo>
                  <a:lnTo>
                    <a:pt x="11892" y="28172"/>
                  </a:lnTo>
                  <a:lnTo>
                    <a:pt x="11673" y="26636"/>
                  </a:lnTo>
                  <a:lnTo>
                    <a:pt x="11629" y="26548"/>
                  </a:lnTo>
                  <a:lnTo>
                    <a:pt x="10488" y="25188"/>
                  </a:lnTo>
                  <a:lnTo>
                    <a:pt x="10357" y="24223"/>
                  </a:lnTo>
                  <a:lnTo>
                    <a:pt x="10620" y="23082"/>
                  </a:lnTo>
                  <a:lnTo>
                    <a:pt x="11015" y="21897"/>
                  </a:lnTo>
                  <a:lnTo>
                    <a:pt x="11454" y="20756"/>
                  </a:lnTo>
                  <a:lnTo>
                    <a:pt x="11892" y="19615"/>
                  </a:lnTo>
                  <a:lnTo>
                    <a:pt x="12287" y="18518"/>
                  </a:lnTo>
                  <a:lnTo>
                    <a:pt x="12726" y="17421"/>
                  </a:lnTo>
                  <a:lnTo>
                    <a:pt x="13077" y="16324"/>
                  </a:lnTo>
                  <a:lnTo>
                    <a:pt x="13384" y="15183"/>
                  </a:lnTo>
                  <a:lnTo>
                    <a:pt x="13648" y="14042"/>
                  </a:lnTo>
                  <a:lnTo>
                    <a:pt x="13692" y="13428"/>
                  </a:lnTo>
                  <a:lnTo>
                    <a:pt x="13779" y="12858"/>
                  </a:lnTo>
                  <a:lnTo>
                    <a:pt x="13779" y="12243"/>
                  </a:lnTo>
                  <a:lnTo>
                    <a:pt x="13779" y="11629"/>
                  </a:lnTo>
                  <a:lnTo>
                    <a:pt x="13735" y="11015"/>
                  </a:lnTo>
                  <a:lnTo>
                    <a:pt x="13648" y="10400"/>
                  </a:lnTo>
                  <a:lnTo>
                    <a:pt x="13604" y="10356"/>
                  </a:lnTo>
                  <a:lnTo>
                    <a:pt x="13560" y="10312"/>
                  </a:lnTo>
                  <a:lnTo>
                    <a:pt x="13516" y="10269"/>
                  </a:lnTo>
                  <a:lnTo>
                    <a:pt x="13428" y="10269"/>
                  </a:lnTo>
                  <a:lnTo>
                    <a:pt x="13384" y="10312"/>
                  </a:lnTo>
                  <a:lnTo>
                    <a:pt x="13340" y="10356"/>
                  </a:lnTo>
                  <a:lnTo>
                    <a:pt x="13297" y="10400"/>
                  </a:lnTo>
                  <a:lnTo>
                    <a:pt x="13297" y="10488"/>
                  </a:lnTo>
                  <a:lnTo>
                    <a:pt x="13384" y="11058"/>
                  </a:lnTo>
                  <a:lnTo>
                    <a:pt x="13428" y="11673"/>
                  </a:lnTo>
                  <a:lnTo>
                    <a:pt x="13428" y="12243"/>
                  </a:lnTo>
                  <a:lnTo>
                    <a:pt x="13428" y="12858"/>
                  </a:lnTo>
                  <a:lnTo>
                    <a:pt x="13340" y="13428"/>
                  </a:lnTo>
                  <a:lnTo>
                    <a:pt x="13297" y="13998"/>
                  </a:lnTo>
                  <a:lnTo>
                    <a:pt x="13033" y="15095"/>
                  </a:lnTo>
                  <a:lnTo>
                    <a:pt x="12726" y="16236"/>
                  </a:lnTo>
                  <a:lnTo>
                    <a:pt x="12375" y="17333"/>
                  </a:lnTo>
                  <a:lnTo>
                    <a:pt x="11541" y="19483"/>
                  </a:lnTo>
                  <a:lnTo>
                    <a:pt x="11103" y="20624"/>
                  </a:lnTo>
                  <a:lnTo>
                    <a:pt x="10664" y="21809"/>
                  </a:lnTo>
                  <a:lnTo>
                    <a:pt x="10269" y="22994"/>
                  </a:lnTo>
                  <a:lnTo>
                    <a:pt x="10006" y="24179"/>
                  </a:lnTo>
                  <a:lnTo>
                    <a:pt x="10006" y="24266"/>
                  </a:lnTo>
                  <a:lnTo>
                    <a:pt x="10137" y="25320"/>
                  </a:lnTo>
                  <a:lnTo>
                    <a:pt x="10181" y="25407"/>
                  </a:lnTo>
                  <a:lnTo>
                    <a:pt x="11322" y="26724"/>
                  </a:lnTo>
                  <a:lnTo>
                    <a:pt x="11541" y="28216"/>
                  </a:lnTo>
                  <a:lnTo>
                    <a:pt x="11541" y="29137"/>
                  </a:lnTo>
                  <a:lnTo>
                    <a:pt x="10971" y="30059"/>
                  </a:lnTo>
                  <a:lnTo>
                    <a:pt x="8821" y="31814"/>
                  </a:lnTo>
                  <a:lnTo>
                    <a:pt x="7943" y="32384"/>
                  </a:lnTo>
                  <a:lnTo>
                    <a:pt x="6627" y="32560"/>
                  </a:lnTo>
                  <a:lnTo>
                    <a:pt x="5398" y="31726"/>
                  </a:lnTo>
                  <a:lnTo>
                    <a:pt x="4301" y="29576"/>
                  </a:lnTo>
                  <a:lnTo>
                    <a:pt x="4301" y="29532"/>
                  </a:lnTo>
                  <a:lnTo>
                    <a:pt x="2897" y="27777"/>
                  </a:lnTo>
                  <a:lnTo>
                    <a:pt x="2897" y="27733"/>
                  </a:lnTo>
                  <a:lnTo>
                    <a:pt x="791" y="26066"/>
                  </a:lnTo>
                  <a:lnTo>
                    <a:pt x="396" y="25583"/>
                  </a:lnTo>
                  <a:lnTo>
                    <a:pt x="615" y="24705"/>
                  </a:lnTo>
                  <a:lnTo>
                    <a:pt x="2019" y="21634"/>
                  </a:lnTo>
                  <a:lnTo>
                    <a:pt x="3336" y="19747"/>
                  </a:lnTo>
                  <a:lnTo>
                    <a:pt x="3336" y="19659"/>
                  </a:lnTo>
                  <a:lnTo>
                    <a:pt x="3731" y="18211"/>
                  </a:lnTo>
                  <a:lnTo>
                    <a:pt x="3731" y="18167"/>
                  </a:lnTo>
                  <a:lnTo>
                    <a:pt x="4213" y="14042"/>
                  </a:lnTo>
                  <a:lnTo>
                    <a:pt x="4696" y="11322"/>
                  </a:lnTo>
                  <a:lnTo>
                    <a:pt x="4872" y="8382"/>
                  </a:lnTo>
                  <a:lnTo>
                    <a:pt x="4608" y="5573"/>
                  </a:lnTo>
                  <a:lnTo>
                    <a:pt x="4652" y="3687"/>
                  </a:lnTo>
                  <a:lnTo>
                    <a:pt x="4652" y="3599"/>
                  </a:lnTo>
                  <a:lnTo>
                    <a:pt x="3643" y="1273"/>
                  </a:lnTo>
                  <a:lnTo>
                    <a:pt x="3423" y="790"/>
                  </a:lnTo>
                  <a:lnTo>
                    <a:pt x="3643" y="220"/>
                  </a:lnTo>
                  <a:lnTo>
                    <a:pt x="3687" y="176"/>
                  </a:lnTo>
                  <a:lnTo>
                    <a:pt x="3643" y="88"/>
                  </a:lnTo>
                  <a:lnTo>
                    <a:pt x="3599" y="44"/>
                  </a:lnTo>
                  <a:lnTo>
                    <a:pt x="3555"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 name="Google Shape;1648;p17"/>
            <p:cNvSpPr/>
            <p:nvPr/>
          </p:nvSpPr>
          <p:spPr>
            <a:xfrm>
              <a:off x="4111675" y="1612925"/>
              <a:ext cx="55975" cy="64750"/>
            </a:xfrm>
            <a:custGeom>
              <a:rect b="b" l="l" r="r" t="t"/>
              <a:pathLst>
                <a:path extrusionOk="0" h="2590" w="2239">
                  <a:moveTo>
                    <a:pt x="1273" y="352"/>
                  </a:moveTo>
                  <a:lnTo>
                    <a:pt x="1843" y="483"/>
                  </a:lnTo>
                  <a:lnTo>
                    <a:pt x="1317" y="1800"/>
                  </a:lnTo>
                  <a:lnTo>
                    <a:pt x="1009" y="2151"/>
                  </a:lnTo>
                  <a:lnTo>
                    <a:pt x="966" y="2063"/>
                  </a:lnTo>
                  <a:lnTo>
                    <a:pt x="351" y="659"/>
                  </a:lnTo>
                  <a:lnTo>
                    <a:pt x="395" y="571"/>
                  </a:lnTo>
                  <a:lnTo>
                    <a:pt x="1273" y="352"/>
                  </a:lnTo>
                  <a:close/>
                  <a:moveTo>
                    <a:pt x="1229" y="1"/>
                  </a:moveTo>
                  <a:lnTo>
                    <a:pt x="263" y="220"/>
                  </a:lnTo>
                  <a:lnTo>
                    <a:pt x="176" y="264"/>
                  </a:lnTo>
                  <a:lnTo>
                    <a:pt x="132" y="308"/>
                  </a:lnTo>
                  <a:lnTo>
                    <a:pt x="0" y="571"/>
                  </a:lnTo>
                  <a:lnTo>
                    <a:pt x="0" y="615"/>
                  </a:lnTo>
                  <a:lnTo>
                    <a:pt x="0" y="703"/>
                  </a:lnTo>
                  <a:lnTo>
                    <a:pt x="658" y="2195"/>
                  </a:lnTo>
                  <a:lnTo>
                    <a:pt x="658" y="2239"/>
                  </a:lnTo>
                  <a:lnTo>
                    <a:pt x="834" y="2502"/>
                  </a:lnTo>
                  <a:lnTo>
                    <a:pt x="878" y="2590"/>
                  </a:lnTo>
                  <a:lnTo>
                    <a:pt x="1053" y="2590"/>
                  </a:lnTo>
                  <a:lnTo>
                    <a:pt x="1097" y="2546"/>
                  </a:lnTo>
                  <a:lnTo>
                    <a:pt x="1624" y="2019"/>
                  </a:lnTo>
                  <a:lnTo>
                    <a:pt x="1624" y="1975"/>
                  </a:lnTo>
                  <a:lnTo>
                    <a:pt x="2238" y="396"/>
                  </a:lnTo>
                  <a:lnTo>
                    <a:pt x="2238" y="352"/>
                  </a:lnTo>
                  <a:lnTo>
                    <a:pt x="2238" y="264"/>
                  </a:lnTo>
                  <a:lnTo>
                    <a:pt x="2194" y="220"/>
                  </a:lnTo>
                  <a:lnTo>
                    <a:pt x="2106" y="176"/>
                  </a:lnTo>
                  <a:lnTo>
                    <a:pt x="1317"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 name="Google Shape;1649;p17"/>
            <p:cNvSpPr/>
            <p:nvPr/>
          </p:nvSpPr>
          <p:spPr>
            <a:xfrm>
              <a:off x="2076700" y="1162050"/>
              <a:ext cx="490400" cy="941275"/>
            </a:xfrm>
            <a:custGeom>
              <a:rect b="b" l="l" r="r" t="t"/>
              <a:pathLst>
                <a:path extrusionOk="0" h="37651" w="19616">
                  <a:moveTo>
                    <a:pt x="19440" y="1"/>
                  </a:moveTo>
                  <a:lnTo>
                    <a:pt x="19352" y="45"/>
                  </a:lnTo>
                  <a:lnTo>
                    <a:pt x="19308" y="89"/>
                  </a:lnTo>
                  <a:lnTo>
                    <a:pt x="19264" y="133"/>
                  </a:lnTo>
                  <a:lnTo>
                    <a:pt x="18782" y="1844"/>
                  </a:lnTo>
                  <a:lnTo>
                    <a:pt x="16939" y="5267"/>
                  </a:lnTo>
                  <a:lnTo>
                    <a:pt x="14569" y="10181"/>
                  </a:lnTo>
                  <a:lnTo>
                    <a:pt x="14043" y="11980"/>
                  </a:lnTo>
                  <a:lnTo>
                    <a:pt x="14043" y="12024"/>
                  </a:lnTo>
                  <a:lnTo>
                    <a:pt x="13735" y="16983"/>
                  </a:lnTo>
                  <a:lnTo>
                    <a:pt x="12726" y="19089"/>
                  </a:lnTo>
                  <a:lnTo>
                    <a:pt x="10137" y="23389"/>
                  </a:lnTo>
                  <a:lnTo>
                    <a:pt x="6846" y="28743"/>
                  </a:lnTo>
                  <a:lnTo>
                    <a:pt x="6802" y="28786"/>
                  </a:lnTo>
                  <a:lnTo>
                    <a:pt x="5354" y="34228"/>
                  </a:lnTo>
                  <a:lnTo>
                    <a:pt x="4652" y="35544"/>
                  </a:lnTo>
                  <a:lnTo>
                    <a:pt x="3862" y="35807"/>
                  </a:lnTo>
                  <a:lnTo>
                    <a:pt x="1405" y="35939"/>
                  </a:lnTo>
                  <a:lnTo>
                    <a:pt x="1361" y="35939"/>
                  </a:lnTo>
                  <a:lnTo>
                    <a:pt x="659" y="36158"/>
                  </a:lnTo>
                  <a:lnTo>
                    <a:pt x="571" y="36202"/>
                  </a:lnTo>
                  <a:lnTo>
                    <a:pt x="527" y="36246"/>
                  </a:lnTo>
                  <a:lnTo>
                    <a:pt x="45" y="37431"/>
                  </a:lnTo>
                  <a:lnTo>
                    <a:pt x="1" y="37475"/>
                  </a:lnTo>
                  <a:lnTo>
                    <a:pt x="45" y="37563"/>
                  </a:lnTo>
                  <a:lnTo>
                    <a:pt x="45" y="37606"/>
                  </a:lnTo>
                  <a:lnTo>
                    <a:pt x="132" y="37650"/>
                  </a:lnTo>
                  <a:lnTo>
                    <a:pt x="264" y="37650"/>
                  </a:lnTo>
                  <a:lnTo>
                    <a:pt x="352" y="37563"/>
                  </a:lnTo>
                  <a:lnTo>
                    <a:pt x="834" y="36466"/>
                  </a:lnTo>
                  <a:lnTo>
                    <a:pt x="1449" y="36290"/>
                  </a:lnTo>
                  <a:lnTo>
                    <a:pt x="3906" y="36158"/>
                  </a:lnTo>
                  <a:lnTo>
                    <a:pt x="3950" y="36158"/>
                  </a:lnTo>
                  <a:lnTo>
                    <a:pt x="4828" y="35851"/>
                  </a:lnTo>
                  <a:lnTo>
                    <a:pt x="4915" y="35763"/>
                  </a:lnTo>
                  <a:lnTo>
                    <a:pt x="5661" y="34359"/>
                  </a:lnTo>
                  <a:lnTo>
                    <a:pt x="7153" y="28918"/>
                  </a:lnTo>
                  <a:lnTo>
                    <a:pt x="10444" y="23565"/>
                  </a:lnTo>
                  <a:lnTo>
                    <a:pt x="13033" y="19264"/>
                  </a:lnTo>
                  <a:lnTo>
                    <a:pt x="14086" y="17114"/>
                  </a:lnTo>
                  <a:lnTo>
                    <a:pt x="14086" y="17027"/>
                  </a:lnTo>
                  <a:lnTo>
                    <a:pt x="14394" y="12068"/>
                  </a:lnTo>
                  <a:lnTo>
                    <a:pt x="14876" y="10313"/>
                  </a:lnTo>
                  <a:lnTo>
                    <a:pt x="17246" y="5398"/>
                  </a:lnTo>
                  <a:lnTo>
                    <a:pt x="19133" y="1976"/>
                  </a:lnTo>
                  <a:lnTo>
                    <a:pt x="19133" y="1932"/>
                  </a:lnTo>
                  <a:lnTo>
                    <a:pt x="19615" y="220"/>
                  </a:lnTo>
                  <a:lnTo>
                    <a:pt x="19615" y="176"/>
                  </a:lnTo>
                  <a:lnTo>
                    <a:pt x="19615" y="89"/>
                  </a:lnTo>
                  <a:lnTo>
                    <a:pt x="19571" y="45"/>
                  </a:lnTo>
                  <a:lnTo>
                    <a:pt x="19484"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 name="Google Shape;1650;p17"/>
            <p:cNvSpPr/>
            <p:nvPr/>
          </p:nvSpPr>
          <p:spPr>
            <a:xfrm>
              <a:off x="1913250" y="1401200"/>
              <a:ext cx="382875" cy="744900"/>
            </a:xfrm>
            <a:custGeom>
              <a:rect b="b" l="l" r="r" t="t"/>
              <a:pathLst>
                <a:path extrusionOk="0" h="29796" w="15315">
                  <a:moveTo>
                    <a:pt x="15008" y="1"/>
                  </a:moveTo>
                  <a:lnTo>
                    <a:pt x="14964" y="89"/>
                  </a:lnTo>
                  <a:lnTo>
                    <a:pt x="14964" y="133"/>
                  </a:lnTo>
                  <a:lnTo>
                    <a:pt x="14613" y="3029"/>
                  </a:lnTo>
                  <a:lnTo>
                    <a:pt x="13867" y="6320"/>
                  </a:lnTo>
                  <a:lnTo>
                    <a:pt x="12945" y="8075"/>
                  </a:lnTo>
                  <a:lnTo>
                    <a:pt x="11058" y="11146"/>
                  </a:lnTo>
                  <a:lnTo>
                    <a:pt x="9215" y="14350"/>
                  </a:lnTo>
                  <a:lnTo>
                    <a:pt x="9215" y="14394"/>
                  </a:lnTo>
                  <a:lnTo>
                    <a:pt x="8250" y="17377"/>
                  </a:lnTo>
                  <a:lnTo>
                    <a:pt x="7416" y="18869"/>
                  </a:lnTo>
                  <a:lnTo>
                    <a:pt x="5573" y="21678"/>
                  </a:lnTo>
                  <a:lnTo>
                    <a:pt x="4696" y="22599"/>
                  </a:lnTo>
                  <a:lnTo>
                    <a:pt x="2853" y="23477"/>
                  </a:lnTo>
                  <a:lnTo>
                    <a:pt x="2809" y="23521"/>
                  </a:lnTo>
                  <a:lnTo>
                    <a:pt x="1800" y="24837"/>
                  </a:lnTo>
                  <a:lnTo>
                    <a:pt x="1756" y="24881"/>
                  </a:lnTo>
                  <a:lnTo>
                    <a:pt x="703" y="27382"/>
                  </a:lnTo>
                  <a:lnTo>
                    <a:pt x="1" y="29576"/>
                  </a:lnTo>
                  <a:lnTo>
                    <a:pt x="1" y="29664"/>
                  </a:lnTo>
                  <a:lnTo>
                    <a:pt x="1" y="29708"/>
                  </a:lnTo>
                  <a:lnTo>
                    <a:pt x="44" y="29752"/>
                  </a:lnTo>
                  <a:lnTo>
                    <a:pt x="132" y="29796"/>
                  </a:lnTo>
                  <a:lnTo>
                    <a:pt x="264" y="29796"/>
                  </a:lnTo>
                  <a:lnTo>
                    <a:pt x="352" y="29708"/>
                  </a:lnTo>
                  <a:lnTo>
                    <a:pt x="1010" y="27514"/>
                  </a:lnTo>
                  <a:lnTo>
                    <a:pt x="2063" y="25057"/>
                  </a:lnTo>
                  <a:lnTo>
                    <a:pt x="3072" y="23784"/>
                  </a:lnTo>
                  <a:lnTo>
                    <a:pt x="4871" y="22906"/>
                  </a:lnTo>
                  <a:lnTo>
                    <a:pt x="4915" y="22863"/>
                  </a:lnTo>
                  <a:lnTo>
                    <a:pt x="5837" y="21897"/>
                  </a:lnTo>
                  <a:lnTo>
                    <a:pt x="7724" y="19045"/>
                  </a:lnTo>
                  <a:lnTo>
                    <a:pt x="8557" y="17509"/>
                  </a:lnTo>
                  <a:lnTo>
                    <a:pt x="9523" y="14525"/>
                  </a:lnTo>
                  <a:lnTo>
                    <a:pt x="11322" y="11322"/>
                  </a:lnTo>
                  <a:lnTo>
                    <a:pt x="13209" y="8250"/>
                  </a:lnTo>
                  <a:lnTo>
                    <a:pt x="14218" y="6495"/>
                  </a:lnTo>
                  <a:lnTo>
                    <a:pt x="14218" y="6451"/>
                  </a:lnTo>
                  <a:lnTo>
                    <a:pt x="14964" y="3116"/>
                  </a:lnTo>
                  <a:lnTo>
                    <a:pt x="14964" y="3072"/>
                  </a:lnTo>
                  <a:lnTo>
                    <a:pt x="15315" y="176"/>
                  </a:lnTo>
                  <a:lnTo>
                    <a:pt x="15271" y="89"/>
                  </a:lnTo>
                  <a:lnTo>
                    <a:pt x="15271" y="45"/>
                  </a:lnTo>
                  <a:lnTo>
                    <a:pt x="15227"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 name="Google Shape;1651;p17"/>
            <p:cNvSpPr/>
            <p:nvPr/>
          </p:nvSpPr>
          <p:spPr>
            <a:xfrm>
              <a:off x="1927525" y="1297000"/>
              <a:ext cx="446500" cy="875425"/>
            </a:xfrm>
            <a:custGeom>
              <a:rect b="b" l="l" r="r" t="t"/>
              <a:pathLst>
                <a:path extrusionOk="0" h="35017" w="17860">
                  <a:moveTo>
                    <a:pt x="17596" y="0"/>
                  </a:moveTo>
                  <a:lnTo>
                    <a:pt x="17552" y="44"/>
                  </a:lnTo>
                  <a:lnTo>
                    <a:pt x="17508" y="132"/>
                  </a:lnTo>
                  <a:lnTo>
                    <a:pt x="15753" y="3862"/>
                  </a:lnTo>
                  <a:lnTo>
                    <a:pt x="15753" y="3906"/>
                  </a:lnTo>
                  <a:lnTo>
                    <a:pt x="15490" y="5485"/>
                  </a:lnTo>
                  <a:lnTo>
                    <a:pt x="15183" y="7855"/>
                  </a:lnTo>
                  <a:lnTo>
                    <a:pt x="14744" y="10268"/>
                  </a:lnTo>
                  <a:lnTo>
                    <a:pt x="13822" y="12199"/>
                  </a:lnTo>
                  <a:lnTo>
                    <a:pt x="11716" y="15709"/>
                  </a:lnTo>
                  <a:lnTo>
                    <a:pt x="9741" y="18913"/>
                  </a:lnTo>
                  <a:lnTo>
                    <a:pt x="8996" y="21107"/>
                  </a:lnTo>
                  <a:lnTo>
                    <a:pt x="7986" y="24485"/>
                  </a:lnTo>
                  <a:lnTo>
                    <a:pt x="6538" y="26899"/>
                  </a:lnTo>
                  <a:lnTo>
                    <a:pt x="5748" y="27469"/>
                  </a:lnTo>
                  <a:lnTo>
                    <a:pt x="3423" y="28215"/>
                  </a:lnTo>
                  <a:lnTo>
                    <a:pt x="3379" y="28259"/>
                  </a:lnTo>
                  <a:lnTo>
                    <a:pt x="2764" y="28742"/>
                  </a:lnTo>
                  <a:lnTo>
                    <a:pt x="2721" y="28786"/>
                  </a:lnTo>
                  <a:lnTo>
                    <a:pt x="1887" y="30146"/>
                  </a:lnTo>
                  <a:lnTo>
                    <a:pt x="1843" y="30146"/>
                  </a:lnTo>
                  <a:lnTo>
                    <a:pt x="834" y="32998"/>
                  </a:lnTo>
                  <a:lnTo>
                    <a:pt x="0" y="34797"/>
                  </a:lnTo>
                  <a:lnTo>
                    <a:pt x="0" y="34841"/>
                  </a:lnTo>
                  <a:lnTo>
                    <a:pt x="0" y="34929"/>
                  </a:lnTo>
                  <a:lnTo>
                    <a:pt x="44" y="34973"/>
                  </a:lnTo>
                  <a:lnTo>
                    <a:pt x="88" y="35017"/>
                  </a:lnTo>
                  <a:lnTo>
                    <a:pt x="263" y="35017"/>
                  </a:lnTo>
                  <a:lnTo>
                    <a:pt x="307" y="34929"/>
                  </a:lnTo>
                  <a:lnTo>
                    <a:pt x="1141" y="33130"/>
                  </a:lnTo>
                  <a:lnTo>
                    <a:pt x="2194" y="30278"/>
                  </a:lnTo>
                  <a:lnTo>
                    <a:pt x="2984" y="29005"/>
                  </a:lnTo>
                  <a:lnTo>
                    <a:pt x="3554" y="28566"/>
                  </a:lnTo>
                  <a:lnTo>
                    <a:pt x="5880" y="27776"/>
                  </a:lnTo>
                  <a:lnTo>
                    <a:pt x="5924" y="27733"/>
                  </a:lnTo>
                  <a:lnTo>
                    <a:pt x="6758" y="27162"/>
                  </a:lnTo>
                  <a:lnTo>
                    <a:pt x="6801" y="27118"/>
                  </a:lnTo>
                  <a:lnTo>
                    <a:pt x="8293" y="24661"/>
                  </a:lnTo>
                  <a:lnTo>
                    <a:pt x="8337" y="24617"/>
                  </a:lnTo>
                  <a:lnTo>
                    <a:pt x="9347" y="21238"/>
                  </a:lnTo>
                  <a:lnTo>
                    <a:pt x="10049" y="19044"/>
                  </a:lnTo>
                  <a:lnTo>
                    <a:pt x="11979" y="15885"/>
                  </a:lnTo>
                  <a:lnTo>
                    <a:pt x="14130" y="12374"/>
                  </a:lnTo>
                  <a:lnTo>
                    <a:pt x="15095" y="10400"/>
                  </a:lnTo>
                  <a:lnTo>
                    <a:pt x="15095" y="10356"/>
                  </a:lnTo>
                  <a:lnTo>
                    <a:pt x="15534" y="7943"/>
                  </a:lnTo>
                  <a:lnTo>
                    <a:pt x="15797" y="5529"/>
                  </a:lnTo>
                  <a:lnTo>
                    <a:pt x="16104" y="3993"/>
                  </a:lnTo>
                  <a:lnTo>
                    <a:pt x="17816" y="264"/>
                  </a:lnTo>
                  <a:lnTo>
                    <a:pt x="17859" y="176"/>
                  </a:lnTo>
                  <a:lnTo>
                    <a:pt x="17859" y="132"/>
                  </a:lnTo>
                  <a:lnTo>
                    <a:pt x="17816" y="88"/>
                  </a:lnTo>
                  <a:lnTo>
                    <a:pt x="17772" y="44"/>
                  </a:lnTo>
                  <a:lnTo>
                    <a:pt x="17684"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 name="Google Shape;1652;p17"/>
            <p:cNvSpPr/>
            <p:nvPr/>
          </p:nvSpPr>
          <p:spPr>
            <a:xfrm>
              <a:off x="1977975" y="1250925"/>
              <a:ext cx="449800" cy="917125"/>
            </a:xfrm>
            <a:custGeom>
              <a:rect b="b" l="l" r="r" t="t"/>
              <a:pathLst>
                <a:path extrusionOk="0" h="36685" w="17992">
                  <a:moveTo>
                    <a:pt x="17772" y="0"/>
                  </a:moveTo>
                  <a:lnTo>
                    <a:pt x="17684" y="44"/>
                  </a:lnTo>
                  <a:lnTo>
                    <a:pt x="17640" y="88"/>
                  </a:lnTo>
                  <a:lnTo>
                    <a:pt x="16412" y="2896"/>
                  </a:lnTo>
                  <a:lnTo>
                    <a:pt x="14964" y="5924"/>
                  </a:lnTo>
                  <a:lnTo>
                    <a:pt x="14920" y="5968"/>
                  </a:lnTo>
                  <a:lnTo>
                    <a:pt x="14569" y="7943"/>
                  </a:lnTo>
                  <a:lnTo>
                    <a:pt x="14393" y="10400"/>
                  </a:lnTo>
                  <a:lnTo>
                    <a:pt x="13911" y="12638"/>
                  </a:lnTo>
                  <a:lnTo>
                    <a:pt x="12726" y="14920"/>
                  </a:lnTo>
                  <a:lnTo>
                    <a:pt x="8821" y="21238"/>
                  </a:lnTo>
                  <a:lnTo>
                    <a:pt x="8075" y="22994"/>
                  </a:lnTo>
                  <a:lnTo>
                    <a:pt x="8075" y="23037"/>
                  </a:lnTo>
                  <a:lnTo>
                    <a:pt x="7285" y="26241"/>
                  </a:lnTo>
                  <a:lnTo>
                    <a:pt x="6407" y="29137"/>
                  </a:lnTo>
                  <a:lnTo>
                    <a:pt x="5837" y="29839"/>
                  </a:lnTo>
                  <a:lnTo>
                    <a:pt x="2458" y="30629"/>
                  </a:lnTo>
                  <a:lnTo>
                    <a:pt x="2414" y="30629"/>
                  </a:lnTo>
                  <a:lnTo>
                    <a:pt x="1756" y="31111"/>
                  </a:lnTo>
                  <a:lnTo>
                    <a:pt x="1712" y="31155"/>
                  </a:lnTo>
                  <a:lnTo>
                    <a:pt x="966" y="32252"/>
                  </a:lnTo>
                  <a:lnTo>
                    <a:pt x="966" y="32296"/>
                  </a:lnTo>
                  <a:lnTo>
                    <a:pt x="1" y="35368"/>
                  </a:lnTo>
                  <a:lnTo>
                    <a:pt x="1" y="35456"/>
                  </a:lnTo>
                  <a:lnTo>
                    <a:pt x="44" y="36553"/>
                  </a:lnTo>
                  <a:lnTo>
                    <a:pt x="132" y="36640"/>
                  </a:lnTo>
                  <a:lnTo>
                    <a:pt x="220" y="36684"/>
                  </a:lnTo>
                  <a:lnTo>
                    <a:pt x="308" y="36684"/>
                  </a:lnTo>
                  <a:lnTo>
                    <a:pt x="352" y="36640"/>
                  </a:lnTo>
                  <a:lnTo>
                    <a:pt x="395" y="36596"/>
                  </a:lnTo>
                  <a:lnTo>
                    <a:pt x="395" y="36509"/>
                  </a:lnTo>
                  <a:lnTo>
                    <a:pt x="352" y="35456"/>
                  </a:lnTo>
                  <a:lnTo>
                    <a:pt x="1273" y="32428"/>
                  </a:lnTo>
                  <a:lnTo>
                    <a:pt x="1975" y="31375"/>
                  </a:lnTo>
                  <a:lnTo>
                    <a:pt x="2589" y="30936"/>
                  </a:lnTo>
                  <a:lnTo>
                    <a:pt x="5968" y="30190"/>
                  </a:lnTo>
                  <a:lnTo>
                    <a:pt x="6056" y="30102"/>
                  </a:lnTo>
                  <a:lnTo>
                    <a:pt x="6714" y="29356"/>
                  </a:lnTo>
                  <a:lnTo>
                    <a:pt x="6758" y="29312"/>
                  </a:lnTo>
                  <a:lnTo>
                    <a:pt x="7636" y="26328"/>
                  </a:lnTo>
                  <a:lnTo>
                    <a:pt x="8426" y="23125"/>
                  </a:lnTo>
                  <a:lnTo>
                    <a:pt x="9128" y="21414"/>
                  </a:lnTo>
                  <a:lnTo>
                    <a:pt x="13033" y="15095"/>
                  </a:lnTo>
                  <a:lnTo>
                    <a:pt x="14262" y="12769"/>
                  </a:lnTo>
                  <a:lnTo>
                    <a:pt x="14262" y="12726"/>
                  </a:lnTo>
                  <a:lnTo>
                    <a:pt x="14700" y="10444"/>
                  </a:lnTo>
                  <a:lnTo>
                    <a:pt x="14744" y="10444"/>
                  </a:lnTo>
                  <a:lnTo>
                    <a:pt x="14920" y="7986"/>
                  </a:lnTo>
                  <a:lnTo>
                    <a:pt x="15271" y="6056"/>
                  </a:lnTo>
                  <a:lnTo>
                    <a:pt x="16719" y="3028"/>
                  </a:lnTo>
                  <a:lnTo>
                    <a:pt x="17992" y="264"/>
                  </a:lnTo>
                  <a:lnTo>
                    <a:pt x="17992" y="176"/>
                  </a:lnTo>
                  <a:lnTo>
                    <a:pt x="17992" y="132"/>
                  </a:lnTo>
                  <a:lnTo>
                    <a:pt x="17948" y="44"/>
                  </a:lnTo>
                  <a:lnTo>
                    <a:pt x="17904"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 name="Google Shape;1653;p17"/>
            <p:cNvSpPr/>
            <p:nvPr/>
          </p:nvSpPr>
          <p:spPr>
            <a:xfrm>
              <a:off x="2010875" y="1153275"/>
              <a:ext cx="468450" cy="980750"/>
            </a:xfrm>
            <a:custGeom>
              <a:rect b="b" l="l" r="r" t="t"/>
              <a:pathLst>
                <a:path extrusionOk="0" h="39230" w="18738">
                  <a:moveTo>
                    <a:pt x="18475" y="1"/>
                  </a:moveTo>
                  <a:lnTo>
                    <a:pt x="18431" y="45"/>
                  </a:lnTo>
                  <a:lnTo>
                    <a:pt x="18387" y="89"/>
                  </a:lnTo>
                  <a:lnTo>
                    <a:pt x="18387" y="176"/>
                  </a:lnTo>
                  <a:lnTo>
                    <a:pt x="18036" y="3424"/>
                  </a:lnTo>
                  <a:lnTo>
                    <a:pt x="16588" y="6407"/>
                  </a:lnTo>
                  <a:lnTo>
                    <a:pt x="14833" y="10050"/>
                  </a:lnTo>
                  <a:lnTo>
                    <a:pt x="14438" y="11410"/>
                  </a:lnTo>
                  <a:lnTo>
                    <a:pt x="14438" y="11454"/>
                  </a:lnTo>
                  <a:lnTo>
                    <a:pt x="14218" y="14920"/>
                  </a:lnTo>
                  <a:lnTo>
                    <a:pt x="13736" y="17070"/>
                  </a:lnTo>
                  <a:lnTo>
                    <a:pt x="12331" y="19703"/>
                  </a:lnTo>
                  <a:lnTo>
                    <a:pt x="10269" y="23038"/>
                  </a:lnTo>
                  <a:lnTo>
                    <a:pt x="8250" y="26329"/>
                  </a:lnTo>
                  <a:lnTo>
                    <a:pt x="7548" y="28128"/>
                  </a:lnTo>
                  <a:lnTo>
                    <a:pt x="7505" y="28128"/>
                  </a:lnTo>
                  <a:lnTo>
                    <a:pt x="6715" y="31683"/>
                  </a:lnTo>
                  <a:lnTo>
                    <a:pt x="5925" y="34579"/>
                  </a:lnTo>
                  <a:lnTo>
                    <a:pt x="3204" y="34886"/>
                  </a:lnTo>
                  <a:lnTo>
                    <a:pt x="3160" y="34930"/>
                  </a:lnTo>
                  <a:lnTo>
                    <a:pt x="1493" y="35500"/>
                  </a:lnTo>
                  <a:lnTo>
                    <a:pt x="1405" y="35544"/>
                  </a:lnTo>
                  <a:lnTo>
                    <a:pt x="791" y="36422"/>
                  </a:lnTo>
                  <a:lnTo>
                    <a:pt x="747" y="36422"/>
                  </a:lnTo>
                  <a:lnTo>
                    <a:pt x="45" y="38265"/>
                  </a:lnTo>
                  <a:lnTo>
                    <a:pt x="45" y="38352"/>
                  </a:lnTo>
                  <a:lnTo>
                    <a:pt x="1" y="39054"/>
                  </a:lnTo>
                  <a:lnTo>
                    <a:pt x="1" y="39142"/>
                  </a:lnTo>
                  <a:lnTo>
                    <a:pt x="45" y="39186"/>
                  </a:lnTo>
                  <a:lnTo>
                    <a:pt x="89" y="39230"/>
                  </a:lnTo>
                  <a:lnTo>
                    <a:pt x="176" y="39230"/>
                  </a:lnTo>
                  <a:lnTo>
                    <a:pt x="308" y="39186"/>
                  </a:lnTo>
                  <a:lnTo>
                    <a:pt x="352" y="39098"/>
                  </a:lnTo>
                  <a:lnTo>
                    <a:pt x="396" y="38396"/>
                  </a:lnTo>
                  <a:lnTo>
                    <a:pt x="1054" y="36597"/>
                  </a:lnTo>
                  <a:lnTo>
                    <a:pt x="1668" y="35807"/>
                  </a:lnTo>
                  <a:lnTo>
                    <a:pt x="3248" y="35237"/>
                  </a:lnTo>
                  <a:lnTo>
                    <a:pt x="6100" y="34886"/>
                  </a:lnTo>
                  <a:lnTo>
                    <a:pt x="6188" y="34842"/>
                  </a:lnTo>
                  <a:lnTo>
                    <a:pt x="6232" y="34754"/>
                  </a:lnTo>
                  <a:lnTo>
                    <a:pt x="7066" y="31770"/>
                  </a:lnTo>
                  <a:lnTo>
                    <a:pt x="7856" y="28216"/>
                  </a:lnTo>
                  <a:lnTo>
                    <a:pt x="8558" y="26461"/>
                  </a:lnTo>
                  <a:lnTo>
                    <a:pt x="10532" y="23214"/>
                  </a:lnTo>
                  <a:lnTo>
                    <a:pt x="12639" y="19879"/>
                  </a:lnTo>
                  <a:lnTo>
                    <a:pt x="14043" y="17202"/>
                  </a:lnTo>
                  <a:lnTo>
                    <a:pt x="14087" y="17158"/>
                  </a:lnTo>
                  <a:lnTo>
                    <a:pt x="14569" y="15008"/>
                  </a:lnTo>
                  <a:lnTo>
                    <a:pt x="14569" y="14964"/>
                  </a:lnTo>
                  <a:lnTo>
                    <a:pt x="14789" y="11498"/>
                  </a:lnTo>
                  <a:lnTo>
                    <a:pt x="15140" y="10181"/>
                  </a:lnTo>
                  <a:lnTo>
                    <a:pt x="16895" y="6583"/>
                  </a:lnTo>
                  <a:lnTo>
                    <a:pt x="18343" y="3555"/>
                  </a:lnTo>
                  <a:lnTo>
                    <a:pt x="18387" y="3511"/>
                  </a:lnTo>
                  <a:lnTo>
                    <a:pt x="18738" y="220"/>
                  </a:lnTo>
                  <a:lnTo>
                    <a:pt x="18738" y="133"/>
                  </a:lnTo>
                  <a:lnTo>
                    <a:pt x="18694" y="89"/>
                  </a:lnTo>
                  <a:lnTo>
                    <a:pt x="18650" y="45"/>
                  </a:lnTo>
                  <a:lnTo>
                    <a:pt x="18562"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 name="Google Shape;1654;p17"/>
            <p:cNvSpPr/>
            <p:nvPr/>
          </p:nvSpPr>
          <p:spPr>
            <a:xfrm>
              <a:off x="1860600" y="1609650"/>
              <a:ext cx="307175" cy="510125"/>
            </a:xfrm>
            <a:custGeom>
              <a:rect b="b" l="l" r="r" t="t"/>
              <a:pathLst>
                <a:path extrusionOk="0" h="20405" w="12287">
                  <a:moveTo>
                    <a:pt x="12067" y="0"/>
                  </a:moveTo>
                  <a:lnTo>
                    <a:pt x="12024" y="44"/>
                  </a:lnTo>
                  <a:lnTo>
                    <a:pt x="11980" y="88"/>
                  </a:lnTo>
                  <a:lnTo>
                    <a:pt x="8469" y="5529"/>
                  </a:lnTo>
                  <a:lnTo>
                    <a:pt x="6363" y="8425"/>
                  </a:lnTo>
                  <a:lnTo>
                    <a:pt x="4608" y="11365"/>
                  </a:lnTo>
                  <a:lnTo>
                    <a:pt x="2721" y="13998"/>
                  </a:lnTo>
                  <a:lnTo>
                    <a:pt x="2721" y="14042"/>
                  </a:lnTo>
                  <a:lnTo>
                    <a:pt x="1273" y="16806"/>
                  </a:lnTo>
                  <a:lnTo>
                    <a:pt x="1273" y="16850"/>
                  </a:lnTo>
                  <a:lnTo>
                    <a:pt x="0" y="20141"/>
                  </a:lnTo>
                  <a:lnTo>
                    <a:pt x="0" y="20229"/>
                  </a:lnTo>
                  <a:lnTo>
                    <a:pt x="0" y="20273"/>
                  </a:lnTo>
                  <a:lnTo>
                    <a:pt x="44" y="20361"/>
                  </a:lnTo>
                  <a:lnTo>
                    <a:pt x="88" y="20404"/>
                  </a:lnTo>
                  <a:lnTo>
                    <a:pt x="176" y="20404"/>
                  </a:lnTo>
                  <a:lnTo>
                    <a:pt x="264" y="20361"/>
                  </a:lnTo>
                  <a:lnTo>
                    <a:pt x="307" y="20273"/>
                  </a:lnTo>
                  <a:lnTo>
                    <a:pt x="1580" y="16982"/>
                  </a:lnTo>
                  <a:lnTo>
                    <a:pt x="3028" y="14173"/>
                  </a:lnTo>
                  <a:lnTo>
                    <a:pt x="4915" y="11541"/>
                  </a:lnTo>
                  <a:lnTo>
                    <a:pt x="6670" y="8645"/>
                  </a:lnTo>
                  <a:lnTo>
                    <a:pt x="8776" y="5705"/>
                  </a:lnTo>
                  <a:lnTo>
                    <a:pt x="12243" y="263"/>
                  </a:lnTo>
                  <a:lnTo>
                    <a:pt x="12287" y="176"/>
                  </a:lnTo>
                  <a:lnTo>
                    <a:pt x="12287" y="132"/>
                  </a:lnTo>
                  <a:lnTo>
                    <a:pt x="12243" y="88"/>
                  </a:lnTo>
                  <a:lnTo>
                    <a:pt x="12199"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 name="Google Shape;1655;p17"/>
            <p:cNvSpPr/>
            <p:nvPr/>
          </p:nvSpPr>
          <p:spPr>
            <a:xfrm>
              <a:off x="3805600" y="1948625"/>
              <a:ext cx="105350" cy="186500"/>
            </a:xfrm>
            <a:custGeom>
              <a:rect b="b" l="l" r="r" t="t"/>
              <a:pathLst>
                <a:path extrusionOk="0" h="7460" w="4214">
                  <a:moveTo>
                    <a:pt x="1317" y="483"/>
                  </a:moveTo>
                  <a:lnTo>
                    <a:pt x="3599" y="4037"/>
                  </a:lnTo>
                  <a:lnTo>
                    <a:pt x="3818" y="4695"/>
                  </a:lnTo>
                  <a:lnTo>
                    <a:pt x="3511" y="6758"/>
                  </a:lnTo>
                  <a:lnTo>
                    <a:pt x="2809" y="7109"/>
                  </a:lnTo>
                  <a:lnTo>
                    <a:pt x="2238" y="6802"/>
                  </a:lnTo>
                  <a:lnTo>
                    <a:pt x="1273" y="5705"/>
                  </a:lnTo>
                  <a:lnTo>
                    <a:pt x="395" y="3993"/>
                  </a:lnTo>
                  <a:lnTo>
                    <a:pt x="352" y="2238"/>
                  </a:lnTo>
                  <a:lnTo>
                    <a:pt x="1185" y="702"/>
                  </a:lnTo>
                  <a:lnTo>
                    <a:pt x="1317" y="483"/>
                  </a:lnTo>
                  <a:close/>
                  <a:moveTo>
                    <a:pt x="1273" y="0"/>
                  </a:moveTo>
                  <a:lnTo>
                    <a:pt x="1185" y="88"/>
                  </a:lnTo>
                  <a:lnTo>
                    <a:pt x="878" y="483"/>
                  </a:lnTo>
                  <a:lnTo>
                    <a:pt x="878" y="527"/>
                  </a:lnTo>
                  <a:lnTo>
                    <a:pt x="0" y="2150"/>
                  </a:lnTo>
                  <a:lnTo>
                    <a:pt x="0" y="2238"/>
                  </a:lnTo>
                  <a:lnTo>
                    <a:pt x="88" y="4081"/>
                  </a:lnTo>
                  <a:lnTo>
                    <a:pt x="88" y="4125"/>
                  </a:lnTo>
                  <a:lnTo>
                    <a:pt x="1010" y="5880"/>
                  </a:lnTo>
                  <a:lnTo>
                    <a:pt x="1010" y="5924"/>
                  </a:lnTo>
                  <a:lnTo>
                    <a:pt x="1975" y="7065"/>
                  </a:lnTo>
                  <a:lnTo>
                    <a:pt x="2019" y="7109"/>
                  </a:lnTo>
                  <a:lnTo>
                    <a:pt x="2765" y="7460"/>
                  </a:lnTo>
                  <a:lnTo>
                    <a:pt x="2897" y="7460"/>
                  </a:lnTo>
                  <a:lnTo>
                    <a:pt x="3730" y="7065"/>
                  </a:lnTo>
                  <a:lnTo>
                    <a:pt x="3818" y="6977"/>
                  </a:lnTo>
                  <a:lnTo>
                    <a:pt x="3862" y="6933"/>
                  </a:lnTo>
                  <a:lnTo>
                    <a:pt x="4213" y="4739"/>
                  </a:lnTo>
                  <a:lnTo>
                    <a:pt x="4169" y="4651"/>
                  </a:lnTo>
                  <a:lnTo>
                    <a:pt x="3906" y="3906"/>
                  </a:lnTo>
                  <a:lnTo>
                    <a:pt x="3906" y="3862"/>
                  </a:lnTo>
                  <a:lnTo>
                    <a:pt x="1492" y="88"/>
                  </a:lnTo>
                  <a:lnTo>
                    <a:pt x="1405" y="44"/>
                  </a:lnTo>
                  <a:lnTo>
                    <a:pt x="1317"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 name="Google Shape;1656;p17"/>
            <p:cNvSpPr/>
            <p:nvPr/>
          </p:nvSpPr>
          <p:spPr>
            <a:xfrm>
              <a:off x="3788050" y="1933250"/>
              <a:ext cx="133850" cy="229300"/>
            </a:xfrm>
            <a:custGeom>
              <a:rect b="b" l="l" r="r" t="t"/>
              <a:pathLst>
                <a:path extrusionOk="0" h="9172" w="5354">
                  <a:moveTo>
                    <a:pt x="2194" y="352"/>
                  </a:moveTo>
                  <a:lnTo>
                    <a:pt x="2633" y="484"/>
                  </a:lnTo>
                  <a:lnTo>
                    <a:pt x="4520" y="3994"/>
                  </a:lnTo>
                  <a:lnTo>
                    <a:pt x="5003" y="5003"/>
                  </a:lnTo>
                  <a:lnTo>
                    <a:pt x="4871" y="7153"/>
                  </a:lnTo>
                  <a:lnTo>
                    <a:pt x="4608" y="8163"/>
                  </a:lnTo>
                  <a:lnTo>
                    <a:pt x="4257" y="8557"/>
                  </a:lnTo>
                  <a:lnTo>
                    <a:pt x="3467" y="8821"/>
                  </a:lnTo>
                  <a:lnTo>
                    <a:pt x="2897" y="8426"/>
                  </a:lnTo>
                  <a:lnTo>
                    <a:pt x="1317" y="6451"/>
                  </a:lnTo>
                  <a:lnTo>
                    <a:pt x="483" y="4696"/>
                  </a:lnTo>
                  <a:lnTo>
                    <a:pt x="351" y="3862"/>
                  </a:lnTo>
                  <a:lnTo>
                    <a:pt x="395" y="2765"/>
                  </a:lnTo>
                  <a:lnTo>
                    <a:pt x="790" y="1800"/>
                  </a:lnTo>
                  <a:lnTo>
                    <a:pt x="1624" y="659"/>
                  </a:lnTo>
                  <a:lnTo>
                    <a:pt x="2194" y="352"/>
                  </a:lnTo>
                  <a:close/>
                  <a:moveTo>
                    <a:pt x="2063" y="1"/>
                  </a:moveTo>
                  <a:lnTo>
                    <a:pt x="1448" y="352"/>
                  </a:lnTo>
                  <a:lnTo>
                    <a:pt x="1361" y="440"/>
                  </a:lnTo>
                  <a:lnTo>
                    <a:pt x="483" y="1624"/>
                  </a:lnTo>
                  <a:lnTo>
                    <a:pt x="483" y="1668"/>
                  </a:lnTo>
                  <a:lnTo>
                    <a:pt x="88" y="2678"/>
                  </a:lnTo>
                  <a:lnTo>
                    <a:pt x="44" y="2721"/>
                  </a:lnTo>
                  <a:lnTo>
                    <a:pt x="0" y="3862"/>
                  </a:lnTo>
                  <a:lnTo>
                    <a:pt x="0" y="3906"/>
                  </a:lnTo>
                  <a:lnTo>
                    <a:pt x="176" y="4784"/>
                  </a:lnTo>
                  <a:lnTo>
                    <a:pt x="176" y="4828"/>
                  </a:lnTo>
                  <a:lnTo>
                    <a:pt x="1010" y="6583"/>
                  </a:lnTo>
                  <a:lnTo>
                    <a:pt x="1054" y="6627"/>
                  </a:lnTo>
                  <a:lnTo>
                    <a:pt x="2633" y="8689"/>
                  </a:lnTo>
                  <a:lnTo>
                    <a:pt x="2677" y="8733"/>
                  </a:lnTo>
                  <a:lnTo>
                    <a:pt x="3335" y="9128"/>
                  </a:lnTo>
                  <a:lnTo>
                    <a:pt x="3467" y="9172"/>
                  </a:lnTo>
                  <a:lnTo>
                    <a:pt x="3511" y="9172"/>
                  </a:lnTo>
                  <a:lnTo>
                    <a:pt x="4432" y="8865"/>
                  </a:lnTo>
                  <a:lnTo>
                    <a:pt x="4520" y="8821"/>
                  </a:lnTo>
                  <a:lnTo>
                    <a:pt x="4915" y="8338"/>
                  </a:lnTo>
                  <a:lnTo>
                    <a:pt x="4959" y="8250"/>
                  </a:lnTo>
                  <a:lnTo>
                    <a:pt x="5222" y="7241"/>
                  </a:lnTo>
                  <a:lnTo>
                    <a:pt x="5222" y="7197"/>
                  </a:lnTo>
                  <a:lnTo>
                    <a:pt x="5354" y="5003"/>
                  </a:lnTo>
                  <a:lnTo>
                    <a:pt x="5354" y="4915"/>
                  </a:lnTo>
                  <a:lnTo>
                    <a:pt x="4871" y="3862"/>
                  </a:lnTo>
                  <a:lnTo>
                    <a:pt x="2897" y="264"/>
                  </a:lnTo>
                  <a:lnTo>
                    <a:pt x="2853" y="176"/>
                  </a:lnTo>
                  <a:lnTo>
                    <a:pt x="2809" y="176"/>
                  </a:lnTo>
                  <a:lnTo>
                    <a:pt x="2194"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 name="Google Shape;1657;p17"/>
            <p:cNvSpPr/>
            <p:nvPr/>
          </p:nvSpPr>
          <p:spPr>
            <a:xfrm>
              <a:off x="3671775" y="2997350"/>
              <a:ext cx="187600" cy="399350"/>
            </a:xfrm>
            <a:custGeom>
              <a:rect b="b" l="l" r="r" t="t"/>
              <a:pathLst>
                <a:path extrusionOk="0" h="15974" w="7504">
                  <a:moveTo>
                    <a:pt x="1843" y="1"/>
                  </a:moveTo>
                  <a:lnTo>
                    <a:pt x="1755" y="45"/>
                  </a:lnTo>
                  <a:lnTo>
                    <a:pt x="790" y="615"/>
                  </a:lnTo>
                  <a:lnTo>
                    <a:pt x="746" y="703"/>
                  </a:lnTo>
                  <a:lnTo>
                    <a:pt x="176" y="1712"/>
                  </a:lnTo>
                  <a:lnTo>
                    <a:pt x="176" y="1756"/>
                  </a:lnTo>
                  <a:lnTo>
                    <a:pt x="0" y="2941"/>
                  </a:lnTo>
                  <a:lnTo>
                    <a:pt x="0" y="2985"/>
                  </a:lnTo>
                  <a:lnTo>
                    <a:pt x="351" y="5530"/>
                  </a:lnTo>
                  <a:lnTo>
                    <a:pt x="395" y="5617"/>
                  </a:lnTo>
                  <a:lnTo>
                    <a:pt x="1185" y="6890"/>
                  </a:lnTo>
                  <a:lnTo>
                    <a:pt x="1229" y="6890"/>
                  </a:lnTo>
                  <a:lnTo>
                    <a:pt x="4783" y="10751"/>
                  </a:lnTo>
                  <a:lnTo>
                    <a:pt x="4432" y="11848"/>
                  </a:lnTo>
                  <a:lnTo>
                    <a:pt x="4169" y="12726"/>
                  </a:lnTo>
                  <a:lnTo>
                    <a:pt x="3467" y="13516"/>
                  </a:lnTo>
                  <a:lnTo>
                    <a:pt x="2150" y="14920"/>
                  </a:lnTo>
                  <a:lnTo>
                    <a:pt x="1009" y="15622"/>
                  </a:lnTo>
                  <a:lnTo>
                    <a:pt x="922" y="15666"/>
                  </a:lnTo>
                  <a:lnTo>
                    <a:pt x="922" y="15754"/>
                  </a:lnTo>
                  <a:lnTo>
                    <a:pt x="922" y="15798"/>
                  </a:lnTo>
                  <a:lnTo>
                    <a:pt x="922" y="15885"/>
                  </a:lnTo>
                  <a:lnTo>
                    <a:pt x="1009" y="15929"/>
                  </a:lnTo>
                  <a:lnTo>
                    <a:pt x="1097" y="15973"/>
                  </a:lnTo>
                  <a:lnTo>
                    <a:pt x="1185" y="15929"/>
                  </a:lnTo>
                  <a:lnTo>
                    <a:pt x="2370" y="15227"/>
                  </a:lnTo>
                  <a:lnTo>
                    <a:pt x="2413" y="15183"/>
                  </a:lnTo>
                  <a:lnTo>
                    <a:pt x="3598" y="13911"/>
                  </a:lnTo>
                  <a:lnTo>
                    <a:pt x="4213" y="13209"/>
                  </a:lnTo>
                  <a:lnTo>
                    <a:pt x="4432" y="12902"/>
                  </a:lnTo>
                  <a:lnTo>
                    <a:pt x="4476" y="12770"/>
                  </a:lnTo>
                  <a:lnTo>
                    <a:pt x="4739" y="11980"/>
                  </a:lnTo>
                  <a:lnTo>
                    <a:pt x="5178" y="10795"/>
                  </a:lnTo>
                  <a:lnTo>
                    <a:pt x="5178" y="10664"/>
                  </a:lnTo>
                  <a:lnTo>
                    <a:pt x="5134" y="10576"/>
                  </a:lnTo>
                  <a:lnTo>
                    <a:pt x="1492" y="6671"/>
                  </a:lnTo>
                  <a:lnTo>
                    <a:pt x="702" y="5442"/>
                  </a:lnTo>
                  <a:lnTo>
                    <a:pt x="351" y="2941"/>
                  </a:lnTo>
                  <a:lnTo>
                    <a:pt x="527" y="1844"/>
                  </a:lnTo>
                  <a:lnTo>
                    <a:pt x="1009" y="878"/>
                  </a:lnTo>
                  <a:lnTo>
                    <a:pt x="1887" y="352"/>
                  </a:lnTo>
                  <a:lnTo>
                    <a:pt x="2150" y="352"/>
                  </a:lnTo>
                  <a:lnTo>
                    <a:pt x="3642" y="1449"/>
                  </a:lnTo>
                  <a:lnTo>
                    <a:pt x="5485" y="3380"/>
                  </a:lnTo>
                  <a:lnTo>
                    <a:pt x="7021" y="5837"/>
                  </a:lnTo>
                  <a:lnTo>
                    <a:pt x="7153" y="9040"/>
                  </a:lnTo>
                  <a:lnTo>
                    <a:pt x="7196" y="9128"/>
                  </a:lnTo>
                  <a:lnTo>
                    <a:pt x="7240" y="9172"/>
                  </a:lnTo>
                  <a:lnTo>
                    <a:pt x="7284" y="9216"/>
                  </a:lnTo>
                  <a:lnTo>
                    <a:pt x="7416" y="9216"/>
                  </a:lnTo>
                  <a:lnTo>
                    <a:pt x="7460" y="9172"/>
                  </a:lnTo>
                  <a:lnTo>
                    <a:pt x="7504" y="9084"/>
                  </a:lnTo>
                  <a:lnTo>
                    <a:pt x="7504" y="9040"/>
                  </a:lnTo>
                  <a:lnTo>
                    <a:pt x="7372" y="5749"/>
                  </a:lnTo>
                  <a:lnTo>
                    <a:pt x="7328" y="5661"/>
                  </a:lnTo>
                  <a:lnTo>
                    <a:pt x="5748" y="3160"/>
                  </a:lnTo>
                  <a:lnTo>
                    <a:pt x="5748" y="3116"/>
                  </a:lnTo>
                  <a:lnTo>
                    <a:pt x="3905" y="1186"/>
                  </a:lnTo>
                  <a:lnTo>
                    <a:pt x="3862" y="1186"/>
                  </a:lnTo>
                  <a:lnTo>
                    <a:pt x="2326" y="45"/>
                  </a:lnTo>
                  <a:lnTo>
                    <a:pt x="2238" y="45"/>
                  </a:lnTo>
                  <a:lnTo>
                    <a:pt x="1843"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 name="Google Shape;1658;p17"/>
            <p:cNvSpPr/>
            <p:nvPr/>
          </p:nvSpPr>
          <p:spPr>
            <a:xfrm>
              <a:off x="3577425" y="2967725"/>
              <a:ext cx="311575" cy="471750"/>
            </a:xfrm>
            <a:custGeom>
              <a:rect b="b" l="l" r="r" t="t"/>
              <a:pathLst>
                <a:path extrusionOk="0" h="18870" w="12463">
                  <a:moveTo>
                    <a:pt x="5529" y="1"/>
                  </a:moveTo>
                  <a:lnTo>
                    <a:pt x="4257" y="791"/>
                  </a:lnTo>
                  <a:lnTo>
                    <a:pt x="4213" y="835"/>
                  </a:lnTo>
                  <a:lnTo>
                    <a:pt x="3730" y="1449"/>
                  </a:lnTo>
                  <a:lnTo>
                    <a:pt x="3730" y="1493"/>
                  </a:lnTo>
                  <a:lnTo>
                    <a:pt x="3204" y="3248"/>
                  </a:lnTo>
                  <a:lnTo>
                    <a:pt x="3160" y="3292"/>
                  </a:lnTo>
                  <a:lnTo>
                    <a:pt x="3204" y="4696"/>
                  </a:lnTo>
                  <a:lnTo>
                    <a:pt x="3247" y="4740"/>
                  </a:lnTo>
                  <a:lnTo>
                    <a:pt x="4037" y="7592"/>
                  </a:lnTo>
                  <a:lnTo>
                    <a:pt x="4081" y="7636"/>
                  </a:lnTo>
                  <a:lnTo>
                    <a:pt x="6056" y="10225"/>
                  </a:lnTo>
                  <a:lnTo>
                    <a:pt x="6582" y="11498"/>
                  </a:lnTo>
                  <a:lnTo>
                    <a:pt x="6539" y="12156"/>
                  </a:lnTo>
                  <a:lnTo>
                    <a:pt x="5661" y="14306"/>
                  </a:lnTo>
                  <a:lnTo>
                    <a:pt x="44" y="18518"/>
                  </a:lnTo>
                  <a:lnTo>
                    <a:pt x="0" y="18606"/>
                  </a:lnTo>
                  <a:lnTo>
                    <a:pt x="0" y="18650"/>
                  </a:lnTo>
                  <a:lnTo>
                    <a:pt x="0" y="18738"/>
                  </a:lnTo>
                  <a:lnTo>
                    <a:pt x="0" y="18782"/>
                  </a:lnTo>
                  <a:lnTo>
                    <a:pt x="88" y="18826"/>
                  </a:lnTo>
                  <a:lnTo>
                    <a:pt x="176" y="18870"/>
                  </a:lnTo>
                  <a:lnTo>
                    <a:pt x="264" y="18826"/>
                  </a:lnTo>
                  <a:lnTo>
                    <a:pt x="5924" y="14569"/>
                  </a:lnTo>
                  <a:lnTo>
                    <a:pt x="5968" y="14481"/>
                  </a:lnTo>
                  <a:lnTo>
                    <a:pt x="6890" y="12244"/>
                  </a:lnTo>
                  <a:lnTo>
                    <a:pt x="6890" y="12200"/>
                  </a:lnTo>
                  <a:lnTo>
                    <a:pt x="6933" y="11498"/>
                  </a:lnTo>
                  <a:lnTo>
                    <a:pt x="6890" y="11410"/>
                  </a:lnTo>
                  <a:lnTo>
                    <a:pt x="6407" y="10093"/>
                  </a:lnTo>
                  <a:lnTo>
                    <a:pt x="6363" y="10050"/>
                  </a:lnTo>
                  <a:lnTo>
                    <a:pt x="4388" y="7461"/>
                  </a:lnTo>
                  <a:lnTo>
                    <a:pt x="3555" y="4696"/>
                  </a:lnTo>
                  <a:lnTo>
                    <a:pt x="3511" y="3336"/>
                  </a:lnTo>
                  <a:lnTo>
                    <a:pt x="4037" y="1625"/>
                  </a:lnTo>
                  <a:lnTo>
                    <a:pt x="4476" y="1098"/>
                  </a:lnTo>
                  <a:lnTo>
                    <a:pt x="5617" y="352"/>
                  </a:lnTo>
                  <a:lnTo>
                    <a:pt x="9391" y="2678"/>
                  </a:lnTo>
                  <a:lnTo>
                    <a:pt x="11848" y="5925"/>
                  </a:lnTo>
                  <a:lnTo>
                    <a:pt x="12111" y="7724"/>
                  </a:lnTo>
                  <a:lnTo>
                    <a:pt x="12024" y="10620"/>
                  </a:lnTo>
                  <a:lnTo>
                    <a:pt x="12024" y="10708"/>
                  </a:lnTo>
                  <a:lnTo>
                    <a:pt x="12067" y="10752"/>
                  </a:lnTo>
                  <a:lnTo>
                    <a:pt x="12111" y="10796"/>
                  </a:lnTo>
                  <a:lnTo>
                    <a:pt x="12199" y="10796"/>
                  </a:lnTo>
                  <a:lnTo>
                    <a:pt x="12331" y="10752"/>
                  </a:lnTo>
                  <a:lnTo>
                    <a:pt x="12331" y="10708"/>
                  </a:lnTo>
                  <a:lnTo>
                    <a:pt x="12375" y="10620"/>
                  </a:lnTo>
                  <a:lnTo>
                    <a:pt x="12462" y="7724"/>
                  </a:lnTo>
                  <a:lnTo>
                    <a:pt x="12199" y="5837"/>
                  </a:lnTo>
                  <a:lnTo>
                    <a:pt x="12155" y="5749"/>
                  </a:lnTo>
                  <a:lnTo>
                    <a:pt x="9654" y="2458"/>
                  </a:lnTo>
                  <a:lnTo>
                    <a:pt x="9610" y="2414"/>
                  </a:lnTo>
                  <a:lnTo>
                    <a:pt x="5705"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 name="Google Shape;1659;p17"/>
            <p:cNvSpPr/>
            <p:nvPr/>
          </p:nvSpPr>
          <p:spPr>
            <a:xfrm>
              <a:off x="3642150" y="2927150"/>
              <a:ext cx="329125" cy="352150"/>
            </a:xfrm>
            <a:custGeom>
              <a:rect b="b" l="l" r="r" t="t"/>
              <a:pathLst>
                <a:path extrusionOk="0" h="14086" w="13165">
                  <a:moveTo>
                    <a:pt x="5836" y="0"/>
                  </a:moveTo>
                  <a:lnTo>
                    <a:pt x="4257" y="176"/>
                  </a:lnTo>
                  <a:lnTo>
                    <a:pt x="3555" y="351"/>
                  </a:lnTo>
                  <a:lnTo>
                    <a:pt x="2940" y="527"/>
                  </a:lnTo>
                  <a:lnTo>
                    <a:pt x="2414" y="702"/>
                  </a:lnTo>
                  <a:lnTo>
                    <a:pt x="1931" y="922"/>
                  </a:lnTo>
                  <a:lnTo>
                    <a:pt x="1536" y="1185"/>
                  </a:lnTo>
                  <a:lnTo>
                    <a:pt x="1185" y="1492"/>
                  </a:lnTo>
                  <a:lnTo>
                    <a:pt x="878" y="1799"/>
                  </a:lnTo>
                  <a:lnTo>
                    <a:pt x="615" y="2151"/>
                  </a:lnTo>
                  <a:lnTo>
                    <a:pt x="439" y="2545"/>
                  </a:lnTo>
                  <a:lnTo>
                    <a:pt x="264" y="2984"/>
                  </a:lnTo>
                  <a:lnTo>
                    <a:pt x="132" y="3423"/>
                  </a:lnTo>
                  <a:lnTo>
                    <a:pt x="88" y="3950"/>
                  </a:lnTo>
                  <a:lnTo>
                    <a:pt x="0" y="4520"/>
                  </a:lnTo>
                  <a:lnTo>
                    <a:pt x="0" y="5091"/>
                  </a:lnTo>
                  <a:lnTo>
                    <a:pt x="0" y="6451"/>
                  </a:lnTo>
                  <a:lnTo>
                    <a:pt x="0" y="6495"/>
                  </a:lnTo>
                  <a:lnTo>
                    <a:pt x="702" y="8996"/>
                  </a:lnTo>
                  <a:lnTo>
                    <a:pt x="746" y="9084"/>
                  </a:lnTo>
                  <a:lnTo>
                    <a:pt x="2896" y="12155"/>
                  </a:lnTo>
                  <a:lnTo>
                    <a:pt x="2984" y="12989"/>
                  </a:lnTo>
                  <a:lnTo>
                    <a:pt x="2677" y="13603"/>
                  </a:lnTo>
                  <a:lnTo>
                    <a:pt x="2370" y="13779"/>
                  </a:lnTo>
                  <a:lnTo>
                    <a:pt x="2326" y="13823"/>
                  </a:lnTo>
                  <a:lnTo>
                    <a:pt x="2282" y="13867"/>
                  </a:lnTo>
                  <a:lnTo>
                    <a:pt x="2282" y="13954"/>
                  </a:lnTo>
                  <a:lnTo>
                    <a:pt x="2282" y="13998"/>
                  </a:lnTo>
                  <a:lnTo>
                    <a:pt x="2326" y="14086"/>
                  </a:lnTo>
                  <a:lnTo>
                    <a:pt x="2501" y="14086"/>
                  </a:lnTo>
                  <a:lnTo>
                    <a:pt x="2896" y="13910"/>
                  </a:lnTo>
                  <a:lnTo>
                    <a:pt x="2940" y="13823"/>
                  </a:lnTo>
                  <a:lnTo>
                    <a:pt x="3335" y="13077"/>
                  </a:lnTo>
                  <a:lnTo>
                    <a:pt x="3335" y="12989"/>
                  </a:lnTo>
                  <a:lnTo>
                    <a:pt x="3247" y="12067"/>
                  </a:lnTo>
                  <a:lnTo>
                    <a:pt x="3204" y="11980"/>
                  </a:lnTo>
                  <a:lnTo>
                    <a:pt x="1053" y="8908"/>
                  </a:lnTo>
                  <a:lnTo>
                    <a:pt x="351" y="6407"/>
                  </a:lnTo>
                  <a:lnTo>
                    <a:pt x="351" y="5178"/>
                  </a:lnTo>
                  <a:lnTo>
                    <a:pt x="351" y="4608"/>
                  </a:lnTo>
                  <a:lnTo>
                    <a:pt x="395" y="4081"/>
                  </a:lnTo>
                  <a:lnTo>
                    <a:pt x="439" y="3599"/>
                  </a:lnTo>
                  <a:lnTo>
                    <a:pt x="571" y="3160"/>
                  </a:lnTo>
                  <a:lnTo>
                    <a:pt x="702" y="2765"/>
                  </a:lnTo>
                  <a:lnTo>
                    <a:pt x="878" y="2414"/>
                  </a:lnTo>
                  <a:lnTo>
                    <a:pt x="1097" y="2063"/>
                  </a:lnTo>
                  <a:lnTo>
                    <a:pt x="1361" y="1756"/>
                  </a:lnTo>
                  <a:lnTo>
                    <a:pt x="1712" y="1492"/>
                  </a:lnTo>
                  <a:lnTo>
                    <a:pt x="2063" y="1273"/>
                  </a:lnTo>
                  <a:lnTo>
                    <a:pt x="2545" y="1054"/>
                  </a:lnTo>
                  <a:lnTo>
                    <a:pt x="3028" y="834"/>
                  </a:lnTo>
                  <a:lnTo>
                    <a:pt x="3642" y="702"/>
                  </a:lnTo>
                  <a:lnTo>
                    <a:pt x="4301" y="527"/>
                  </a:lnTo>
                  <a:lnTo>
                    <a:pt x="5836" y="351"/>
                  </a:lnTo>
                  <a:lnTo>
                    <a:pt x="6890" y="659"/>
                  </a:lnTo>
                  <a:lnTo>
                    <a:pt x="7855" y="1580"/>
                  </a:lnTo>
                  <a:lnTo>
                    <a:pt x="7899" y="1580"/>
                  </a:lnTo>
                  <a:lnTo>
                    <a:pt x="11102" y="3335"/>
                  </a:lnTo>
                  <a:lnTo>
                    <a:pt x="12901" y="4388"/>
                  </a:lnTo>
                  <a:lnTo>
                    <a:pt x="12989" y="4432"/>
                  </a:lnTo>
                  <a:lnTo>
                    <a:pt x="13033" y="4388"/>
                  </a:lnTo>
                  <a:lnTo>
                    <a:pt x="13077" y="4388"/>
                  </a:lnTo>
                  <a:lnTo>
                    <a:pt x="13164" y="4345"/>
                  </a:lnTo>
                  <a:lnTo>
                    <a:pt x="13164" y="4257"/>
                  </a:lnTo>
                  <a:lnTo>
                    <a:pt x="13164" y="4213"/>
                  </a:lnTo>
                  <a:lnTo>
                    <a:pt x="13121" y="4125"/>
                  </a:lnTo>
                  <a:lnTo>
                    <a:pt x="13077" y="4081"/>
                  </a:lnTo>
                  <a:lnTo>
                    <a:pt x="11278" y="3028"/>
                  </a:lnTo>
                  <a:lnTo>
                    <a:pt x="8074" y="1317"/>
                  </a:lnTo>
                  <a:lnTo>
                    <a:pt x="7109" y="395"/>
                  </a:lnTo>
                  <a:lnTo>
                    <a:pt x="7065" y="351"/>
                  </a:lnTo>
                  <a:lnTo>
                    <a:pt x="5924"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 name="Google Shape;1660;p17"/>
            <p:cNvSpPr/>
            <p:nvPr/>
          </p:nvSpPr>
          <p:spPr>
            <a:xfrm>
              <a:off x="3625700" y="2886550"/>
              <a:ext cx="275375" cy="360950"/>
            </a:xfrm>
            <a:custGeom>
              <a:rect b="b" l="l" r="r" t="t"/>
              <a:pathLst>
                <a:path extrusionOk="0" h="14438" w="11015">
                  <a:moveTo>
                    <a:pt x="7767" y="1"/>
                  </a:moveTo>
                  <a:lnTo>
                    <a:pt x="4783" y="835"/>
                  </a:lnTo>
                  <a:lnTo>
                    <a:pt x="1360" y="1975"/>
                  </a:lnTo>
                  <a:lnTo>
                    <a:pt x="1273" y="2019"/>
                  </a:lnTo>
                  <a:lnTo>
                    <a:pt x="878" y="2458"/>
                  </a:lnTo>
                  <a:lnTo>
                    <a:pt x="878" y="2502"/>
                  </a:lnTo>
                  <a:lnTo>
                    <a:pt x="527" y="3248"/>
                  </a:lnTo>
                  <a:lnTo>
                    <a:pt x="527" y="3292"/>
                  </a:lnTo>
                  <a:lnTo>
                    <a:pt x="44" y="5925"/>
                  </a:lnTo>
                  <a:lnTo>
                    <a:pt x="0" y="5969"/>
                  </a:lnTo>
                  <a:lnTo>
                    <a:pt x="44" y="8250"/>
                  </a:lnTo>
                  <a:lnTo>
                    <a:pt x="88" y="8294"/>
                  </a:lnTo>
                  <a:lnTo>
                    <a:pt x="878" y="10795"/>
                  </a:lnTo>
                  <a:lnTo>
                    <a:pt x="878" y="10839"/>
                  </a:lnTo>
                  <a:lnTo>
                    <a:pt x="2721" y="13648"/>
                  </a:lnTo>
                  <a:lnTo>
                    <a:pt x="2721" y="13911"/>
                  </a:lnTo>
                  <a:lnTo>
                    <a:pt x="2457" y="14130"/>
                  </a:lnTo>
                  <a:lnTo>
                    <a:pt x="2414" y="14174"/>
                  </a:lnTo>
                  <a:lnTo>
                    <a:pt x="2370" y="14262"/>
                  </a:lnTo>
                  <a:lnTo>
                    <a:pt x="2414" y="14306"/>
                  </a:lnTo>
                  <a:lnTo>
                    <a:pt x="2414" y="14394"/>
                  </a:lnTo>
                  <a:lnTo>
                    <a:pt x="2501" y="14437"/>
                  </a:lnTo>
                  <a:lnTo>
                    <a:pt x="2545" y="14437"/>
                  </a:lnTo>
                  <a:lnTo>
                    <a:pt x="2677" y="14394"/>
                  </a:lnTo>
                  <a:lnTo>
                    <a:pt x="2984" y="14130"/>
                  </a:lnTo>
                  <a:lnTo>
                    <a:pt x="3028" y="14086"/>
                  </a:lnTo>
                  <a:lnTo>
                    <a:pt x="3028" y="14043"/>
                  </a:lnTo>
                  <a:lnTo>
                    <a:pt x="3072" y="13604"/>
                  </a:lnTo>
                  <a:lnTo>
                    <a:pt x="3072" y="13516"/>
                  </a:lnTo>
                  <a:lnTo>
                    <a:pt x="1185" y="10664"/>
                  </a:lnTo>
                  <a:lnTo>
                    <a:pt x="395" y="8206"/>
                  </a:lnTo>
                  <a:lnTo>
                    <a:pt x="351" y="5969"/>
                  </a:lnTo>
                  <a:lnTo>
                    <a:pt x="834" y="3380"/>
                  </a:lnTo>
                  <a:lnTo>
                    <a:pt x="1185" y="2678"/>
                  </a:lnTo>
                  <a:lnTo>
                    <a:pt x="1492" y="2326"/>
                  </a:lnTo>
                  <a:lnTo>
                    <a:pt x="4915" y="1142"/>
                  </a:lnTo>
                  <a:lnTo>
                    <a:pt x="7811" y="352"/>
                  </a:lnTo>
                  <a:lnTo>
                    <a:pt x="10751" y="1317"/>
                  </a:lnTo>
                  <a:lnTo>
                    <a:pt x="10839" y="1361"/>
                  </a:lnTo>
                  <a:lnTo>
                    <a:pt x="10882" y="1317"/>
                  </a:lnTo>
                  <a:lnTo>
                    <a:pt x="10970" y="1273"/>
                  </a:lnTo>
                  <a:lnTo>
                    <a:pt x="10970" y="1229"/>
                  </a:lnTo>
                  <a:lnTo>
                    <a:pt x="11014" y="1142"/>
                  </a:lnTo>
                  <a:lnTo>
                    <a:pt x="10970" y="1098"/>
                  </a:lnTo>
                  <a:lnTo>
                    <a:pt x="10926" y="1054"/>
                  </a:lnTo>
                  <a:lnTo>
                    <a:pt x="10882" y="1010"/>
                  </a:lnTo>
                  <a:lnTo>
                    <a:pt x="7855"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 name="Google Shape;1661;p17"/>
            <p:cNvSpPr/>
            <p:nvPr/>
          </p:nvSpPr>
          <p:spPr>
            <a:xfrm>
              <a:off x="3703575" y="3053300"/>
              <a:ext cx="118500" cy="174450"/>
            </a:xfrm>
            <a:custGeom>
              <a:rect b="b" l="l" r="r" t="t"/>
              <a:pathLst>
                <a:path extrusionOk="0" h="6978" w="4740">
                  <a:moveTo>
                    <a:pt x="966" y="352"/>
                  </a:moveTo>
                  <a:lnTo>
                    <a:pt x="1624" y="527"/>
                  </a:lnTo>
                  <a:lnTo>
                    <a:pt x="2765" y="1405"/>
                  </a:lnTo>
                  <a:lnTo>
                    <a:pt x="3950" y="2897"/>
                  </a:lnTo>
                  <a:lnTo>
                    <a:pt x="4389" y="4564"/>
                  </a:lnTo>
                  <a:lnTo>
                    <a:pt x="3906" y="6276"/>
                  </a:lnTo>
                  <a:lnTo>
                    <a:pt x="3818" y="6495"/>
                  </a:lnTo>
                  <a:lnTo>
                    <a:pt x="878" y="3511"/>
                  </a:lnTo>
                  <a:lnTo>
                    <a:pt x="483" y="2897"/>
                  </a:lnTo>
                  <a:lnTo>
                    <a:pt x="352" y="834"/>
                  </a:lnTo>
                  <a:lnTo>
                    <a:pt x="966" y="352"/>
                  </a:lnTo>
                  <a:close/>
                  <a:moveTo>
                    <a:pt x="878" y="1"/>
                  </a:moveTo>
                  <a:lnTo>
                    <a:pt x="790" y="45"/>
                  </a:lnTo>
                  <a:lnTo>
                    <a:pt x="88" y="615"/>
                  </a:lnTo>
                  <a:lnTo>
                    <a:pt x="1" y="659"/>
                  </a:lnTo>
                  <a:lnTo>
                    <a:pt x="1" y="747"/>
                  </a:lnTo>
                  <a:lnTo>
                    <a:pt x="132" y="2985"/>
                  </a:lnTo>
                  <a:lnTo>
                    <a:pt x="132" y="3072"/>
                  </a:lnTo>
                  <a:lnTo>
                    <a:pt x="571" y="3730"/>
                  </a:lnTo>
                  <a:lnTo>
                    <a:pt x="615" y="3774"/>
                  </a:lnTo>
                  <a:lnTo>
                    <a:pt x="3774" y="6934"/>
                  </a:lnTo>
                  <a:lnTo>
                    <a:pt x="3818" y="6978"/>
                  </a:lnTo>
                  <a:lnTo>
                    <a:pt x="3994" y="6978"/>
                  </a:lnTo>
                  <a:lnTo>
                    <a:pt x="4038" y="6890"/>
                  </a:lnTo>
                  <a:lnTo>
                    <a:pt x="4257" y="6407"/>
                  </a:lnTo>
                  <a:lnTo>
                    <a:pt x="4257" y="6363"/>
                  </a:lnTo>
                  <a:lnTo>
                    <a:pt x="4740" y="4608"/>
                  </a:lnTo>
                  <a:lnTo>
                    <a:pt x="4740" y="4520"/>
                  </a:lnTo>
                  <a:lnTo>
                    <a:pt x="4301" y="2765"/>
                  </a:lnTo>
                  <a:lnTo>
                    <a:pt x="4257" y="2677"/>
                  </a:lnTo>
                  <a:lnTo>
                    <a:pt x="3028" y="1185"/>
                  </a:lnTo>
                  <a:lnTo>
                    <a:pt x="2984" y="1142"/>
                  </a:lnTo>
                  <a:lnTo>
                    <a:pt x="1800" y="220"/>
                  </a:lnTo>
                  <a:lnTo>
                    <a:pt x="1756" y="176"/>
                  </a:lnTo>
                  <a:lnTo>
                    <a:pt x="966"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 name="Google Shape;1662;p17"/>
            <p:cNvSpPr/>
            <p:nvPr/>
          </p:nvSpPr>
          <p:spPr>
            <a:xfrm>
              <a:off x="3689325" y="3025875"/>
              <a:ext cx="149200" cy="218325"/>
            </a:xfrm>
            <a:custGeom>
              <a:rect b="b" l="l" r="r" t="t"/>
              <a:pathLst>
                <a:path extrusionOk="0" h="8733" w="5968">
                  <a:moveTo>
                    <a:pt x="1360" y="396"/>
                  </a:moveTo>
                  <a:lnTo>
                    <a:pt x="1975" y="615"/>
                  </a:lnTo>
                  <a:lnTo>
                    <a:pt x="3949" y="2239"/>
                  </a:lnTo>
                  <a:lnTo>
                    <a:pt x="5134" y="3774"/>
                  </a:lnTo>
                  <a:lnTo>
                    <a:pt x="5441" y="4564"/>
                  </a:lnTo>
                  <a:lnTo>
                    <a:pt x="5617" y="5617"/>
                  </a:lnTo>
                  <a:lnTo>
                    <a:pt x="5441" y="6670"/>
                  </a:lnTo>
                  <a:lnTo>
                    <a:pt x="4871" y="7943"/>
                  </a:lnTo>
                  <a:lnTo>
                    <a:pt x="4388" y="8382"/>
                  </a:lnTo>
                  <a:lnTo>
                    <a:pt x="3949" y="8338"/>
                  </a:lnTo>
                  <a:lnTo>
                    <a:pt x="1317" y="5310"/>
                  </a:lnTo>
                  <a:lnTo>
                    <a:pt x="658" y="4389"/>
                  </a:lnTo>
                  <a:lnTo>
                    <a:pt x="351" y="2282"/>
                  </a:lnTo>
                  <a:lnTo>
                    <a:pt x="395" y="1273"/>
                  </a:lnTo>
                  <a:lnTo>
                    <a:pt x="614" y="790"/>
                  </a:lnTo>
                  <a:lnTo>
                    <a:pt x="1360" y="396"/>
                  </a:lnTo>
                  <a:close/>
                  <a:moveTo>
                    <a:pt x="1317" y="1"/>
                  </a:moveTo>
                  <a:lnTo>
                    <a:pt x="1273" y="45"/>
                  </a:lnTo>
                  <a:lnTo>
                    <a:pt x="395" y="527"/>
                  </a:lnTo>
                  <a:lnTo>
                    <a:pt x="351" y="615"/>
                  </a:lnTo>
                  <a:lnTo>
                    <a:pt x="44" y="1142"/>
                  </a:lnTo>
                  <a:lnTo>
                    <a:pt x="44" y="1229"/>
                  </a:lnTo>
                  <a:lnTo>
                    <a:pt x="0" y="2282"/>
                  </a:lnTo>
                  <a:lnTo>
                    <a:pt x="0" y="2326"/>
                  </a:lnTo>
                  <a:lnTo>
                    <a:pt x="307" y="4520"/>
                  </a:lnTo>
                  <a:lnTo>
                    <a:pt x="351" y="4564"/>
                  </a:lnTo>
                  <a:lnTo>
                    <a:pt x="1053" y="5530"/>
                  </a:lnTo>
                  <a:lnTo>
                    <a:pt x="3730" y="8645"/>
                  </a:lnTo>
                  <a:lnTo>
                    <a:pt x="3774" y="8689"/>
                  </a:lnTo>
                  <a:lnTo>
                    <a:pt x="3818" y="8689"/>
                  </a:lnTo>
                  <a:lnTo>
                    <a:pt x="4432" y="8733"/>
                  </a:lnTo>
                  <a:lnTo>
                    <a:pt x="4476" y="8733"/>
                  </a:lnTo>
                  <a:lnTo>
                    <a:pt x="4564" y="8689"/>
                  </a:lnTo>
                  <a:lnTo>
                    <a:pt x="5134" y="8206"/>
                  </a:lnTo>
                  <a:lnTo>
                    <a:pt x="5178" y="8118"/>
                  </a:lnTo>
                  <a:lnTo>
                    <a:pt x="5792" y="6758"/>
                  </a:lnTo>
                  <a:lnTo>
                    <a:pt x="5792" y="6714"/>
                  </a:lnTo>
                  <a:lnTo>
                    <a:pt x="5968" y="5661"/>
                  </a:lnTo>
                  <a:lnTo>
                    <a:pt x="5968" y="5617"/>
                  </a:lnTo>
                  <a:lnTo>
                    <a:pt x="5792" y="4476"/>
                  </a:lnTo>
                  <a:lnTo>
                    <a:pt x="5792" y="4433"/>
                  </a:lnTo>
                  <a:lnTo>
                    <a:pt x="5441" y="3599"/>
                  </a:lnTo>
                  <a:lnTo>
                    <a:pt x="5397" y="3555"/>
                  </a:lnTo>
                  <a:lnTo>
                    <a:pt x="4213" y="2019"/>
                  </a:lnTo>
                  <a:lnTo>
                    <a:pt x="4213" y="1975"/>
                  </a:lnTo>
                  <a:lnTo>
                    <a:pt x="2194" y="352"/>
                  </a:lnTo>
                  <a:lnTo>
                    <a:pt x="2150" y="308"/>
                  </a:lnTo>
                  <a:lnTo>
                    <a:pt x="1404" y="45"/>
                  </a:lnTo>
                  <a:lnTo>
                    <a:pt x="1317"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 name="Google Shape;1663;p17"/>
            <p:cNvSpPr/>
            <p:nvPr/>
          </p:nvSpPr>
          <p:spPr>
            <a:xfrm>
              <a:off x="3745275" y="2955675"/>
              <a:ext cx="168950" cy="217225"/>
            </a:xfrm>
            <a:custGeom>
              <a:rect b="b" l="l" r="r" t="t"/>
              <a:pathLst>
                <a:path extrusionOk="0" h="8689" w="6758">
                  <a:moveTo>
                    <a:pt x="88" y="0"/>
                  </a:moveTo>
                  <a:lnTo>
                    <a:pt x="44" y="44"/>
                  </a:lnTo>
                  <a:lnTo>
                    <a:pt x="0" y="88"/>
                  </a:lnTo>
                  <a:lnTo>
                    <a:pt x="0" y="176"/>
                  </a:lnTo>
                  <a:lnTo>
                    <a:pt x="0" y="264"/>
                  </a:lnTo>
                  <a:lnTo>
                    <a:pt x="44" y="307"/>
                  </a:lnTo>
                  <a:lnTo>
                    <a:pt x="132" y="307"/>
                  </a:lnTo>
                  <a:lnTo>
                    <a:pt x="1360" y="878"/>
                  </a:lnTo>
                  <a:lnTo>
                    <a:pt x="3379" y="1799"/>
                  </a:lnTo>
                  <a:lnTo>
                    <a:pt x="6407" y="5266"/>
                  </a:lnTo>
                  <a:lnTo>
                    <a:pt x="6187" y="8469"/>
                  </a:lnTo>
                  <a:lnTo>
                    <a:pt x="6187" y="8557"/>
                  </a:lnTo>
                  <a:lnTo>
                    <a:pt x="6231" y="8601"/>
                  </a:lnTo>
                  <a:lnTo>
                    <a:pt x="6275" y="8645"/>
                  </a:lnTo>
                  <a:lnTo>
                    <a:pt x="6319" y="8689"/>
                  </a:lnTo>
                  <a:lnTo>
                    <a:pt x="6363" y="8689"/>
                  </a:lnTo>
                  <a:lnTo>
                    <a:pt x="6450" y="8645"/>
                  </a:lnTo>
                  <a:lnTo>
                    <a:pt x="6538" y="8513"/>
                  </a:lnTo>
                  <a:lnTo>
                    <a:pt x="6758" y="5222"/>
                  </a:lnTo>
                  <a:lnTo>
                    <a:pt x="6758" y="5134"/>
                  </a:lnTo>
                  <a:lnTo>
                    <a:pt x="6714" y="5090"/>
                  </a:lnTo>
                  <a:lnTo>
                    <a:pt x="3598" y="1536"/>
                  </a:lnTo>
                  <a:lnTo>
                    <a:pt x="3554" y="1492"/>
                  </a:lnTo>
                  <a:lnTo>
                    <a:pt x="1887" y="702"/>
                  </a:lnTo>
                  <a:lnTo>
                    <a:pt x="834" y="220"/>
                  </a:lnTo>
                  <a:lnTo>
                    <a:pt x="219"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 name="Google Shape;1664;p17"/>
            <p:cNvSpPr/>
            <p:nvPr/>
          </p:nvSpPr>
          <p:spPr>
            <a:xfrm>
              <a:off x="3838500" y="2980900"/>
              <a:ext cx="96575" cy="170050"/>
            </a:xfrm>
            <a:custGeom>
              <a:rect b="b" l="l" r="r" t="t"/>
              <a:pathLst>
                <a:path extrusionOk="0" h="6802" w="3863">
                  <a:moveTo>
                    <a:pt x="133" y="1"/>
                  </a:moveTo>
                  <a:lnTo>
                    <a:pt x="89" y="44"/>
                  </a:lnTo>
                  <a:lnTo>
                    <a:pt x="1" y="88"/>
                  </a:lnTo>
                  <a:lnTo>
                    <a:pt x="1" y="132"/>
                  </a:lnTo>
                  <a:lnTo>
                    <a:pt x="1" y="220"/>
                  </a:lnTo>
                  <a:lnTo>
                    <a:pt x="1" y="264"/>
                  </a:lnTo>
                  <a:lnTo>
                    <a:pt x="45" y="308"/>
                  </a:lnTo>
                  <a:lnTo>
                    <a:pt x="2239" y="2063"/>
                  </a:lnTo>
                  <a:lnTo>
                    <a:pt x="3511" y="4301"/>
                  </a:lnTo>
                  <a:lnTo>
                    <a:pt x="3248" y="6583"/>
                  </a:lnTo>
                  <a:lnTo>
                    <a:pt x="3248" y="6670"/>
                  </a:lnTo>
                  <a:lnTo>
                    <a:pt x="3292" y="6714"/>
                  </a:lnTo>
                  <a:lnTo>
                    <a:pt x="3336" y="6758"/>
                  </a:lnTo>
                  <a:lnTo>
                    <a:pt x="3380" y="6802"/>
                  </a:lnTo>
                  <a:lnTo>
                    <a:pt x="3424" y="6802"/>
                  </a:lnTo>
                  <a:lnTo>
                    <a:pt x="3511" y="6758"/>
                  </a:lnTo>
                  <a:lnTo>
                    <a:pt x="3599" y="6626"/>
                  </a:lnTo>
                  <a:lnTo>
                    <a:pt x="3862" y="4301"/>
                  </a:lnTo>
                  <a:lnTo>
                    <a:pt x="3862" y="4213"/>
                  </a:lnTo>
                  <a:lnTo>
                    <a:pt x="2546" y="1844"/>
                  </a:lnTo>
                  <a:lnTo>
                    <a:pt x="2502" y="1800"/>
                  </a:lnTo>
                  <a:lnTo>
                    <a:pt x="264" y="44"/>
                  </a:lnTo>
                  <a:lnTo>
                    <a:pt x="220"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 name="Google Shape;1665;p17"/>
            <p:cNvSpPr/>
            <p:nvPr/>
          </p:nvSpPr>
          <p:spPr>
            <a:xfrm>
              <a:off x="6159800" y="3992350"/>
              <a:ext cx="10975" cy="43900"/>
            </a:xfrm>
            <a:custGeom>
              <a:rect b="b" l="l" r="r" t="t"/>
              <a:pathLst>
                <a:path extrusionOk="0" h="1756" w="439">
                  <a:moveTo>
                    <a:pt x="307" y="0"/>
                  </a:moveTo>
                  <a:lnTo>
                    <a:pt x="220" y="44"/>
                  </a:lnTo>
                  <a:lnTo>
                    <a:pt x="176" y="44"/>
                  </a:lnTo>
                  <a:lnTo>
                    <a:pt x="132" y="132"/>
                  </a:lnTo>
                  <a:lnTo>
                    <a:pt x="88" y="176"/>
                  </a:lnTo>
                  <a:lnTo>
                    <a:pt x="0" y="1580"/>
                  </a:lnTo>
                  <a:lnTo>
                    <a:pt x="0" y="1668"/>
                  </a:lnTo>
                  <a:lnTo>
                    <a:pt x="44" y="1712"/>
                  </a:lnTo>
                  <a:lnTo>
                    <a:pt x="88" y="1755"/>
                  </a:lnTo>
                  <a:lnTo>
                    <a:pt x="176" y="1755"/>
                  </a:lnTo>
                  <a:lnTo>
                    <a:pt x="307" y="1712"/>
                  </a:lnTo>
                  <a:lnTo>
                    <a:pt x="351" y="1624"/>
                  </a:lnTo>
                  <a:lnTo>
                    <a:pt x="439" y="220"/>
                  </a:lnTo>
                  <a:lnTo>
                    <a:pt x="439" y="132"/>
                  </a:lnTo>
                  <a:lnTo>
                    <a:pt x="395" y="88"/>
                  </a:lnTo>
                  <a:lnTo>
                    <a:pt x="351" y="44"/>
                  </a:lnTo>
                  <a:lnTo>
                    <a:pt x="307"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 name="Google Shape;1666;p17"/>
            <p:cNvSpPr/>
            <p:nvPr/>
          </p:nvSpPr>
          <p:spPr>
            <a:xfrm>
              <a:off x="6108225" y="4190900"/>
              <a:ext cx="28550" cy="37325"/>
            </a:xfrm>
            <a:custGeom>
              <a:rect b="b" l="l" r="r" t="t"/>
              <a:pathLst>
                <a:path extrusionOk="0" h="1493" w="1142">
                  <a:moveTo>
                    <a:pt x="878" y="1"/>
                  </a:moveTo>
                  <a:lnTo>
                    <a:pt x="834" y="88"/>
                  </a:lnTo>
                  <a:lnTo>
                    <a:pt x="1" y="1229"/>
                  </a:lnTo>
                  <a:lnTo>
                    <a:pt x="1" y="1273"/>
                  </a:lnTo>
                  <a:lnTo>
                    <a:pt x="1" y="1361"/>
                  </a:lnTo>
                  <a:lnTo>
                    <a:pt x="1" y="1405"/>
                  </a:lnTo>
                  <a:lnTo>
                    <a:pt x="45" y="1449"/>
                  </a:lnTo>
                  <a:lnTo>
                    <a:pt x="176" y="1492"/>
                  </a:lnTo>
                  <a:lnTo>
                    <a:pt x="264" y="1492"/>
                  </a:lnTo>
                  <a:lnTo>
                    <a:pt x="308" y="1405"/>
                  </a:lnTo>
                  <a:lnTo>
                    <a:pt x="1098" y="264"/>
                  </a:lnTo>
                  <a:lnTo>
                    <a:pt x="1142" y="220"/>
                  </a:lnTo>
                  <a:lnTo>
                    <a:pt x="1142" y="132"/>
                  </a:lnTo>
                  <a:lnTo>
                    <a:pt x="1098" y="88"/>
                  </a:lnTo>
                  <a:lnTo>
                    <a:pt x="1054" y="44"/>
                  </a:lnTo>
                  <a:lnTo>
                    <a:pt x="1010"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 name="Google Shape;1667;p17"/>
            <p:cNvSpPr/>
            <p:nvPr/>
          </p:nvSpPr>
          <p:spPr>
            <a:xfrm>
              <a:off x="6367125" y="4108625"/>
              <a:ext cx="36225" cy="30750"/>
            </a:xfrm>
            <a:custGeom>
              <a:rect b="b" l="l" r="r" t="t"/>
              <a:pathLst>
                <a:path extrusionOk="0" h="1230" w="1449">
                  <a:moveTo>
                    <a:pt x="88" y="1"/>
                  </a:moveTo>
                  <a:lnTo>
                    <a:pt x="44" y="44"/>
                  </a:lnTo>
                  <a:lnTo>
                    <a:pt x="1" y="132"/>
                  </a:lnTo>
                  <a:lnTo>
                    <a:pt x="1" y="176"/>
                  </a:lnTo>
                  <a:lnTo>
                    <a:pt x="44" y="264"/>
                  </a:lnTo>
                  <a:lnTo>
                    <a:pt x="88" y="308"/>
                  </a:lnTo>
                  <a:lnTo>
                    <a:pt x="1185" y="1185"/>
                  </a:lnTo>
                  <a:lnTo>
                    <a:pt x="1273" y="1229"/>
                  </a:lnTo>
                  <a:lnTo>
                    <a:pt x="1361" y="1185"/>
                  </a:lnTo>
                  <a:lnTo>
                    <a:pt x="1405" y="1141"/>
                  </a:lnTo>
                  <a:lnTo>
                    <a:pt x="1449" y="1098"/>
                  </a:lnTo>
                  <a:lnTo>
                    <a:pt x="1449" y="1010"/>
                  </a:lnTo>
                  <a:lnTo>
                    <a:pt x="1449" y="966"/>
                  </a:lnTo>
                  <a:lnTo>
                    <a:pt x="1405" y="922"/>
                  </a:lnTo>
                  <a:lnTo>
                    <a:pt x="308" y="44"/>
                  </a:lnTo>
                  <a:lnTo>
                    <a:pt x="220"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 name="Google Shape;1668;p17"/>
            <p:cNvSpPr/>
            <p:nvPr/>
          </p:nvSpPr>
          <p:spPr>
            <a:xfrm>
              <a:off x="5861400" y="5099225"/>
              <a:ext cx="47200" cy="13175"/>
            </a:xfrm>
            <a:custGeom>
              <a:rect b="b" l="l" r="r" t="t"/>
              <a:pathLst>
                <a:path extrusionOk="0" h="527" w="1888">
                  <a:moveTo>
                    <a:pt x="1668" y="0"/>
                  </a:moveTo>
                  <a:lnTo>
                    <a:pt x="132" y="176"/>
                  </a:lnTo>
                  <a:lnTo>
                    <a:pt x="88" y="220"/>
                  </a:lnTo>
                  <a:lnTo>
                    <a:pt x="1" y="264"/>
                  </a:lnTo>
                  <a:lnTo>
                    <a:pt x="1" y="308"/>
                  </a:lnTo>
                  <a:lnTo>
                    <a:pt x="1" y="395"/>
                  </a:lnTo>
                  <a:lnTo>
                    <a:pt x="44" y="483"/>
                  </a:lnTo>
                  <a:lnTo>
                    <a:pt x="176" y="527"/>
                  </a:lnTo>
                  <a:lnTo>
                    <a:pt x="1712" y="351"/>
                  </a:lnTo>
                  <a:lnTo>
                    <a:pt x="1800" y="308"/>
                  </a:lnTo>
                  <a:lnTo>
                    <a:pt x="1844" y="264"/>
                  </a:lnTo>
                  <a:lnTo>
                    <a:pt x="1887" y="220"/>
                  </a:lnTo>
                  <a:lnTo>
                    <a:pt x="1887" y="132"/>
                  </a:lnTo>
                  <a:lnTo>
                    <a:pt x="1844" y="88"/>
                  </a:lnTo>
                  <a:lnTo>
                    <a:pt x="1800"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 name="Google Shape;1669;p17"/>
            <p:cNvSpPr/>
            <p:nvPr/>
          </p:nvSpPr>
          <p:spPr>
            <a:xfrm>
              <a:off x="5808750" y="4503550"/>
              <a:ext cx="879825" cy="324725"/>
            </a:xfrm>
            <a:custGeom>
              <a:rect b="b" l="l" r="r" t="t"/>
              <a:pathLst>
                <a:path extrusionOk="0" h="12989" w="35193">
                  <a:moveTo>
                    <a:pt x="22336" y="0"/>
                  </a:moveTo>
                  <a:lnTo>
                    <a:pt x="21809" y="176"/>
                  </a:lnTo>
                  <a:lnTo>
                    <a:pt x="21765" y="220"/>
                  </a:lnTo>
                  <a:lnTo>
                    <a:pt x="20536" y="1273"/>
                  </a:lnTo>
                  <a:lnTo>
                    <a:pt x="19703" y="1931"/>
                  </a:lnTo>
                  <a:lnTo>
                    <a:pt x="19044" y="2458"/>
                  </a:lnTo>
                  <a:lnTo>
                    <a:pt x="17947" y="3423"/>
                  </a:lnTo>
                  <a:lnTo>
                    <a:pt x="17377" y="3906"/>
                  </a:lnTo>
                  <a:lnTo>
                    <a:pt x="16850" y="4301"/>
                  </a:lnTo>
                  <a:lnTo>
                    <a:pt x="16324" y="4652"/>
                  </a:lnTo>
                  <a:lnTo>
                    <a:pt x="15753" y="4959"/>
                  </a:lnTo>
                  <a:lnTo>
                    <a:pt x="15051" y="5222"/>
                  </a:lnTo>
                  <a:lnTo>
                    <a:pt x="14174" y="5485"/>
                  </a:lnTo>
                  <a:lnTo>
                    <a:pt x="13077" y="5705"/>
                  </a:lnTo>
                  <a:lnTo>
                    <a:pt x="11673" y="5968"/>
                  </a:lnTo>
                  <a:lnTo>
                    <a:pt x="11629" y="5968"/>
                  </a:lnTo>
                  <a:lnTo>
                    <a:pt x="10268" y="6626"/>
                  </a:lnTo>
                  <a:lnTo>
                    <a:pt x="10224" y="6626"/>
                  </a:lnTo>
                  <a:lnTo>
                    <a:pt x="9610" y="7241"/>
                  </a:lnTo>
                  <a:lnTo>
                    <a:pt x="9566" y="7285"/>
                  </a:lnTo>
                  <a:lnTo>
                    <a:pt x="8162" y="10093"/>
                  </a:lnTo>
                  <a:lnTo>
                    <a:pt x="7021" y="11541"/>
                  </a:lnTo>
                  <a:lnTo>
                    <a:pt x="5705" y="12506"/>
                  </a:lnTo>
                  <a:lnTo>
                    <a:pt x="5090" y="12638"/>
                  </a:lnTo>
                  <a:lnTo>
                    <a:pt x="3906" y="12506"/>
                  </a:lnTo>
                  <a:lnTo>
                    <a:pt x="1536" y="11804"/>
                  </a:lnTo>
                  <a:lnTo>
                    <a:pt x="264" y="11365"/>
                  </a:lnTo>
                  <a:lnTo>
                    <a:pt x="88" y="11365"/>
                  </a:lnTo>
                  <a:lnTo>
                    <a:pt x="44" y="11409"/>
                  </a:lnTo>
                  <a:lnTo>
                    <a:pt x="0" y="11453"/>
                  </a:lnTo>
                  <a:lnTo>
                    <a:pt x="0" y="11541"/>
                  </a:lnTo>
                  <a:lnTo>
                    <a:pt x="44" y="11585"/>
                  </a:lnTo>
                  <a:lnTo>
                    <a:pt x="44" y="11629"/>
                  </a:lnTo>
                  <a:lnTo>
                    <a:pt x="132" y="11673"/>
                  </a:lnTo>
                  <a:lnTo>
                    <a:pt x="1448" y="12155"/>
                  </a:lnTo>
                  <a:lnTo>
                    <a:pt x="3818" y="12857"/>
                  </a:lnTo>
                  <a:lnTo>
                    <a:pt x="3862" y="12857"/>
                  </a:lnTo>
                  <a:lnTo>
                    <a:pt x="5090" y="12989"/>
                  </a:lnTo>
                  <a:lnTo>
                    <a:pt x="5134" y="12989"/>
                  </a:lnTo>
                  <a:lnTo>
                    <a:pt x="5836" y="12813"/>
                  </a:lnTo>
                  <a:lnTo>
                    <a:pt x="5880" y="12770"/>
                  </a:lnTo>
                  <a:lnTo>
                    <a:pt x="7241" y="11804"/>
                  </a:lnTo>
                  <a:lnTo>
                    <a:pt x="7284" y="11760"/>
                  </a:lnTo>
                  <a:lnTo>
                    <a:pt x="8425" y="10268"/>
                  </a:lnTo>
                  <a:lnTo>
                    <a:pt x="8469" y="10268"/>
                  </a:lnTo>
                  <a:lnTo>
                    <a:pt x="9873" y="7460"/>
                  </a:lnTo>
                  <a:lnTo>
                    <a:pt x="10444" y="6934"/>
                  </a:lnTo>
                  <a:lnTo>
                    <a:pt x="11760" y="6319"/>
                  </a:lnTo>
                  <a:lnTo>
                    <a:pt x="13164" y="6056"/>
                  </a:lnTo>
                  <a:lnTo>
                    <a:pt x="14305" y="5793"/>
                  </a:lnTo>
                  <a:lnTo>
                    <a:pt x="15227" y="5529"/>
                  </a:lnTo>
                  <a:lnTo>
                    <a:pt x="15929" y="5266"/>
                  </a:lnTo>
                  <a:lnTo>
                    <a:pt x="16543" y="4959"/>
                  </a:lnTo>
                  <a:lnTo>
                    <a:pt x="17070" y="4608"/>
                  </a:lnTo>
                  <a:lnTo>
                    <a:pt x="17596" y="4169"/>
                  </a:lnTo>
                  <a:lnTo>
                    <a:pt x="18167" y="3686"/>
                  </a:lnTo>
                  <a:lnTo>
                    <a:pt x="19264" y="2765"/>
                  </a:lnTo>
                  <a:lnTo>
                    <a:pt x="19922" y="2194"/>
                  </a:lnTo>
                  <a:lnTo>
                    <a:pt x="20756" y="1580"/>
                  </a:lnTo>
                  <a:lnTo>
                    <a:pt x="21941" y="483"/>
                  </a:lnTo>
                  <a:lnTo>
                    <a:pt x="22423" y="351"/>
                  </a:lnTo>
                  <a:lnTo>
                    <a:pt x="25144" y="351"/>
                  </a:lnTo>
                  <a:lnTo>
                    <a:pt x="26460" y="395"/>
                  </a:lnTo>
                  <a:lnTo>
                    <a:pt x="27733" y="483"/>
                  </a:lnTo>
                  <a:lnTo>
                    <a:pt x="28347" y="615"/>
                  </a:lnTo>
                  <a:lnTo>
                    <a:pt x="28961" y="703"/>
                  </a:lnTo>
                  <a:lnTo>
                    <a:pt x="29576" y="878"/>
                  </a:lnTo>
                  <a:lnTo>
                    <a:pt x="30190" y="1054"/>
                  </a:lnTo>
                  <a:lnTo>
                    <a:pt x="30804" y="1273"/>
                  </a:lnTo>
                  <a:lnTo>
                    <a:pt x="31419" y="1536"/>
                  </a:lnTo>
                  <a:lnTo>
                    <a:pt x="32033" y="1843"/>
                  </a:lnTo>
                  <a:lnTo>
                    <a:pt x="32647" y="2194"/>
                  </a:lnTo>
                  <a:lnTo>
                    <a:pt x="34271" y="3291"/>
                  </a:lnTo>
                  <a:lnTo>
                    <a:pt x="34885" y="3950"/>
                  </a:lnTo>
                  <a:lnTo>
                    <a:pt x="34929" y="3994"/>
                  </a:lnTo>
                  <a:lnTo>
                    <a:pt x="35061" y="3994"/>
                  </a:lnTo>
                  <a:lnTo>
                    <a:pt x="35149" y="3950"/>
                  </a:lnTo>
                  <a:lnTo>
                    <a:pt x="35149" y="3906"/>
                  </a:lnTo>
                  <a:lnTo>
                    <a:pt x="35193" y="3818"/>
                  </a:lnTo>
                  <a:lnTo>
                    <a:pt x="35193" y="3774"/>
                  </a:lnTo>
                  <a:lnTo>
                    <a:pt x="35149" y="3686"/>
                  </a:lnTo>
                  <a:lnTo>
                    <a:pt x="34490" y="3028"/>
                  </a:lnTo>
                  <a:lnTo>
                    <a:pt x="34490" y="2984"/>
                  </a:lnTo>
                  <a:lnTo>
                    <a:pt x="32823" y="1931"/>
                  </a:lnTo>
                  <a:lnTo>
                    <a:pt x="32209" y="1536"/>
                  </a:lnTo>
                  <a:lnTo>
                    <a:pt x="31594" y="1229"/>
                  </a:lnTo>
                  <a:lnTo>
                    <a:pt x="30980" y="966"/>
                  </a:lnTo>
                  <a:lnTo>
                    <a:pt x="30322" y="746"/>
                  </a:lnTo>
                  <a:lnTo>
                    <a:pt x="29707" y="527"/>
                  </a:lnTo>
                  <a:lnTo>
                    <a:pt x="29093" y="395"/>
                  </a:lnTo>
                  <a:lnTo>
                    <a:pt x="28435" y="264"/>
                  </a:lnTo>
                  <a:lnTo>
                    <a:pt x="27821" y="132"/>
                  </a:lnTo>
                  <a:lnTo>
                    <a:pt x="26504" y="44"/>
                  </a:lnTo>
                  <a:lnTo>
                    <a:pt x="25188"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 name="Google Shape;1670;p17"/>
            <p:cNvSpPr/>
            <p:nvPr/>
          </p:nvSpPr>
          <p:spPr>
            <a:xfrm>
              <a:off x="5804350" y="4473925"/>
              <a:ext cx="934675" cy="337900"/>
            </a:xfrm>
            <a:custGeom>
              <a:rect b="b" l="l" r="r" t="t"/>
              <a:pathLst>
                <a:path extrusionOk="0" h="13516" w="37387">
                  <a:moveTo>
                    <a:pt x="29708" y="1"/>
                  </a:moveTo>
                  <a:lnTo>
                    <a:pt x="25539" y="45"/>
                  </a:lnTo>
                  <a:lnTo>
                    <a:pt x="22204" y="176"/>
                  </a:lnTo>
                  <a:lnTo>
                    <a:pt x="22160" y="220"/>
                  </a:lnTo>
                  <a:lnTo>
                    <a:pt x="21371" y="571"/>
                  </a:lnTo>
                  <a:lnTo>
                    <a:pt x="21283" y="615"/>
                  </a:lnTo>
                  <a:lnTo>
                    <a:pt x="20010" y="2063"/>
                  </a:lnTo>
                  <a:lnTo>
                    <a:pt x="18211" y="3599"/>
                  </a:lnTo>
                  <a:lnTo>
                    <a:pt x="16368" y="5091"/>
                  </a:lnTo>
                  <a:lnTo>
                    <a:pt x="15183" y="5617"/>
                  </a:lnTo>
                  <a:lnTo>
                    <a:pt x="14569" y="5793"/>
                  </a:lnTo>
                  <a:lnTo>
                    <a:pt x="13999" y="5968"/>
                  </a:lnTo>
                  <a:lnTo>
                    <a:pt x="12858" y="6144"/>
                  </a:lnTo>
                  <a:lnTo>
                    <a:pt x="12243" y="6232"/>
                  </a:lnTo>
                  <a:lnTo>
                    <a:pt x="11629" y="6363"/>
                  </a:lnTo>
                  <a:lnTo>
                    <a:pt x="11059" y="6539"/>
                  </a:lnTo>
                  <a:lnTo>
                    <a:pt x="10488" y="6758"/>
                  </a:lnTo>
                  <a:lnTo>
                    <a:pt x="10225" y="6934"/>
                  </a:lnTo>
                  <a:lnTo>
                    <a:pt x="9962" y="7109"/>
                  </a:lnTo>
                  <a:lnTo>
                    <a:pt x="9698" y="7285"/>
                  </a:lnTo>
                  <a:lnTo>
                    <a:pt x="9479" y="7548"/>
                  </a:lnTo>
                  <a:lnTo>
                    <a:pt x="9260" y="7811"/>
                  </a:lnTo>
                  <a:lnTo>
                    <a:pt x="9040" y="8119"/>
                  </a:lnTo>
                  <a:lnTo>
                    <a:pt x="8821" y="8470"/>
                  </a:lnTo>
                  <a:lnTo>
                    <a:pt x="8601" y="8864"/>
                  </a:lnTo>
                  <a:lnTo>
                    <a:pt x="6802" y="12550"/>
                  </a:lnTo>
                  <a:lnTo>
                    <a:pt x="6012" y="12814"/>
                  </a:lnTo>
                  <a:lnTo>
                    <a:pt x="4608" y="13165"/>
                  </a:lnTo>
                  <a:lnTo>
                    <a:pt x="3906" y="12989"/>
                  </a:lnTo>
                  <a:lnTo>
                    <a:pt x="1712" y="12199"/>
                  </a:lnTo>
                  <a:lnTo>
                    <a:pt x="220" y="11629"/>
                  </a:lnTo>
                  <a:lnTo>
                    <a:pt x="89" y="11629"/>
                  </a:lnTo>
                  <a:lnTo>
                    <a:pt x="45" y="11673"/>
                  </a:lnTo>
                  <a:lnTo>
                    <a:pt x="1" y="11717"/>
                  </a:lnTo>
                  <a:lnTo>
                    <a:pt x="1" y="11804"/>
                  </a:lnTo>
                  <a:lnTo>
                    <a:pt x="1" y="11848"/>
                  </a:lnTo>
                  <a:lnTo>
                    <a:pt x="45" y="11892"/>
                  </a:lnTo>
                  <a:lnTo>
                    <a:pt x="89" y="11936"/>
                  </a:lnTo>
                  <a:lnTo>
                    <a:pt x="1581" y="12507"/>
                  </a:lnTo>
                  <a:lnTo>
                    <a:pt x="3818" y="13340"/>
                  </a:lnTo>
                  <a:lnTo>
                    <a:pt x="4564" y="13516"/>
                  </a:lnTo>
                  <a:lnTo>
                    <a:pt x="4652" y="13516"/>
                  </a:lnTo>
                  <a:lnTo>
                    <a:pt x="6100" y="13165"/>
                  </a:lnTo>
                  <a:lnTo>
                    <a:pt x="6978" y="12814"/>
                  </a:lnTo>
                  <a:lnTo>
                    <a:pt x="7066" y="12726"/>
                  </a:lnTo>
                  <a:lnTo>
                    <a:pt x="8909" y="8996"/>
                  </a:lnTo>
                  <a:lnTo>
                    <a:pt x="9084" y="8645"/>
                  </a:lnTo>
                  <a:lnTo>
                    <a:pt x="9303" y="8338"/>
                  </a:lnTo>
                  <a:lnTo>
                    <a:pt x="9523" y="8031"/>
                  </a:lnTo>
                  <a:lnTo>
                    <a:pt x="9742" y="7811"/>
                  </a:lnTo>
                  <a:lnTo>
                    <a:pt x="9962" y="7592"/>
                  </a:lnTo>
                  <a:lnTo>
                    <a:pt x="10181" y="7373"/>
                  </a:lnTo>
                  <a:lnTo>
                    <a:pt x="10664" y="7065"/>
                  </a:lnTo>
                  <a:lnTo>
                    <a:pt x="11190" y="6846"/>
                  </a:lnTo>
                  <a:lnTo>
                    <a:pt x="11717" y="6714"/>
                  </a:lnTo>
                  <a:lnTo>
                    <a:pt x="12287" y="6583"/>
                  </a:lnTo>
                  <a:lnTo>
                    <a:pt x="12902" y="6495"/>
                  </a:lnTo>
                  <a:lnTo>
                    <a:pt x="14086" y="6276"/>
                  </a:lnTo>
                  <a:lnTo>
                    <a:pt x="14701" y="6144"/>
                  </a:lnTo>
                  <a:lnTo>
                    <a:pt x="15315" y="5925"/>
                  </a:lnTo>
                  <a:lnTo>
                    <a:pt x="16500" y="5398"/>
                  </a:lnTo>
                  <a:lnTo>
                    <a:pt x="16544" y="5398"/>
                  </a:lnTo>
                  <a:lnTo>
                    <a:pt x="18431" y="3862"/>
                  </a:lnTo>
                  <a:lnTo>
                    <a:pt x="20230" y="2326"/>
                  </a:lnTo>
                  <a:lnTo>
                    <a:pt x="20274" y="2326"/>
                  </a:lnTo>
                  <a:lnTo>
                    <a:pt x="21546" y="878"/>
                  </a:lnTo>
                  <a:lnTo>
                    <a:pt x="22248" y="527"/>
                  </a:lnTo>
                  <a:lnTo>
                    <a:pt x="25539" y="396"/>
                  </a:lnTo>
                  <a:lnTo>
                    <a:pt x="29664" y="352"/>
                  </a:lnTo>
                  <a:lnTo>
                    <a:pt x="33043" y="2326"/>
                  </a:lnTo>
                  <a:lnTo>
                    <a:pt x="34974" y="3643"/>
                  </a:lnTo>
                  <a:lnTo>
                    <a:pt x="36773" y="5222"/>
                  </a:lnTo>
                  <a:lnTo>
                    <a:pt x="36817" y="5266"/>
                  </a:lnTo>
                  <a:lnTo>
                    <a:pt x="37124" y="5442"/>
                  </a:lnTo>
                  <a:lnTo>
                    <a:pt x="37299" y="5442"/>
                  </a:lnTo>
                  <a:lnTo>
                    <a:pt x="37343" y="5398"/>
                  </a:lnTo>
                  <a:lnTo>
                    <a:pt x="37387" y="5310"/>
                  </a:lnTo>
                  <a:lnTo>
                    <a:pt x="37387" y="5266"/>
                  </a:lnTo>
                  <a:lnTo>
                    <a:pt x="37343" y="5179"/>
                  </a:lnTo>
                  <a:lnTo>
                    <a:pt x="37299" y="5135"/>
                  </a:lnTo>
                  <a:lnTo>
                    <a:pt x="36992" y="4959"/>
                  </a:lnTo>
                  <a:lnTo>
                    <a:pt x="35193" y="3379"/>
                  </a:lnTo>
                  <a:lnTo>
                    <a:pt x="35149" y="3379"/>
                  </a:lnTo>
                  <a:lnTo>
                    <a:pt x="33218" y="2019"/>
                  </a:lnTo>
                  <a:lnTo>
                    <a:pt x="29796" y="45"/>
                  </a:lnTo>
                  <a:lnTo>
                    <a:pt x="29708"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 name="Google Shape;1671;p17"/>
            <p:cNvSpPr/>
            <p:nvPr/>
          </p:nvSpPr>
          <p:spPr>
            <a:xfrm>
              <a:off x="5821900" y="4427850"/>
              <a:ext cx="1314250" cy="359850"/>
            </a:xfrm>
            <a:custGeom>
              <a:rect b="b" l="l" r="r" t="t"/>
              <a:pathLst>
                <a:path extrusionOk="0" h="14394" w="52570">
                  <a:moveTo>
                    <a:pt x="26680" y="1"/>
                  </a:moveTo>
                  <a:lnTo>
                    <a:pt x="24091" y="220"/>
                  </a:lnTo>
                  <a:lnTo>
                    <a:pt x="22863" y="439"/>
                  </a:lnTo>
                  <a:lnTo>
                    <a:pt x="22819" y="483"/>
                  </a:lnTo>
                  <a:lnTo>
                    <a:pt x="22292" y="747"/>
                  </a:lnTo>
                  <a:lnTo>
                    <a:pt x="21020" y="878"/>
                  </a:lnTo>
                  <a:lnTo>
                    <a:pt x="20888" y="922"/>
                  </a:lnTo>
                  <a:lnTo>
                    <a:pt x="19659" y="2107"/>
                  </a:lnTo>
                  <a:lnTo>
                    <a:pt x="19615" y="2107"/>
                  </a:lnTo>
                  <a:lnTo>
                    <a:pt x="19045" y="3072"/>
                  </a:lnTo>
                  <a:lnTo>
                    <a:pt x="18167" y="3906"/>
                  </a:lnTo>
                  <a:lnTo>
                    <a:pt x="16281" y="5617"/>
                  </a:lnTo>
                  <a:lnTo>
                    <a:pt x="15096" y="6451"/>
                  </a:lnTo>
                  <a:lnTo>
                    <a:pt x="14350" y="6758"/>
                  </a:lnTo>
                  <a:lnTo>
                    <a:pt x="11322" y="7285"/>
                  </a:lnTo>
                  <a:lnTo>
                    <a:pt x="9567" y="7855"/>
                  </a:lnTo>
                  <a:lnTo>
                    <a:pt x="9523" y="7855"/>
                  </a:lnTo>
                  <a:lnTo>
                    <a:pt x="8645" y="8382"/>
                  </a:lnTo>
                  <a:lnTo>
                    <a:pt x="8601" y="8426"/>
                  </a:lnTo>
                  <a:lnTo>
                    <a:pt x="7856" y="9172"/>
                  </a:lnTo>
                  <a:lnTo>
                    <a:pt x="7812" y="9216"/>
                  </a:lnTo>
                  <a:lnTo>
                    <a:pt x="7197" y="10269"/>
                  </a:lnTo>
                  <a:lnTo>
                    <a:pt x="5705" y="13604"/>
                  </a:lnTo>
                  <a:lnTo>
                    <a:pt x="5091" y="13867"/>
                  </a:lnTo>
                  <a:lnTo>
                    <a:pt x="3862" y="14042"/>
                  </a:lnTo>
                  <a:lnTo>
                    <a:pt x="2941" y="13867"/>
                  </a:lnTo>
                  <a:lnTo>
                    <a:pt x="264" y="12902"/>
                  </a:lnTo>
                  <a:lnTo>
                    <a:pt x="133" y="12902"/>
                  </a:lnTo>
                  <a:lnTo>
                    <a:pt x="89" y="12945"/>
                  </a:lnTo>
                  <a:lnTo>
                    <a:pt x="45" y="12989"/>
                  </a:lnTo>
                  <a:lnTo>
                    <a:pt x="1" y="13077"/>
                  </a:lnTo>
                  <a:lnTo>
                    <a:pt x="45" y="13121"/>
                  </a:lnTo>
                  <a:lnTo>
                    <a:pt x="89" y="13165"/>
                  </a:lnTo>
                  <a:lnTo>
                    <a:pt x="133" y="13209"/>
                  </a:lnTo>
                  <a:lnTo>
                    <a:pt x="2853" y="14218"/>
                  </a:lnTo>
                  <a:lnTo>
                    <a:pt x="2897" y="14218"/>
                  </a:lnTo>
                  <a:lnTo>
                    <a:pt x="3819" y="14393"/>
                  </a:lnTo>
                  <a:lnTo>
                    <a:pt x="3862" y="14393"/>
                  </a:lnTo>
                  <a:lnTo>
                    <a:pt x="5179" y="14174"/>
                  </a:lnTo>
                  <a:lnTo>
                    <a:pt x="5881" y="13911"/>
                  </a:lnTo>
                  <a:lnTo>
                    <a:pt x="6013" y="13823"/>
                  </a:lnTo>
                  <a:lnTo>
                    <a:pt x="7504" y="10444"/>
                  </a:lnTo>
                  <a:lnTo>
                    <a:pt x="8119" y="9435"/>
                  </a:lnTo>
                  <a:lnTo>
                    <a:pt x="8821" y="8689"/>
                  </a:lnTo>
                  <a:lnTo>
                    <a:pt x="9698" y="8162"/>
                  </a:lnTo>
                  <a:lnTo>
                    <a:pt x="11410" y="7636"/>
                  </a:lnTo>
                  <a:lnTo>
                    <a:pt x="14438" y="7109"/>
                  </a:lnTo>
                  <a:lnTo>
                    <a:pt x="14481" y="7109"/>
                  </a:lnTo>
                  <a:lnTo>
                    <a:pt x="15227" y="6758"/>
                  </a:lnTo>
                  <a:lnTo>
                    <a:pt x="15271" y="6758"/>
                  </a:lnTo>
                  <a:lnTo>
                    <a:pt x="16500" y="5881"/>
                  </a:lnTo>
                  <a:lnTo>
                    <a:pt x="18431" y="4169"/>
                  </a:lnTo>
                  <a:lnTo>
                    <a:pt x="19264" y="3336"/>
                  </a:lnTo>
                  <a:lnTo>
                    <a:pt x="19308" y="3292"/>
                  </a:lnTo>
                  <a:lnTo>
                    <a:pt x="19923" y="2326"/>
                  </a:lnTo>
                  <a:lnTo>
                    <a:pt x="21107" y="1185"/>
                  </a:lnTo>
                  <a:lnTo>
                    <a:pt x="22336" y="1098"/>
                  </a:lnTo>
                  <a:lnTo>
                    <a:pt x="22424" y="1054"/>
                  </a:lnTo>
                  <a:lnTo>
                    <a:pt x="22950" y="791"/>
                  </a:lnTo>
                  <a:lnTo>
                    <a:pt x="24135" y="571"/>
                  </a:lnTo>
                  <a:lnTo>
                    <a:pt x="26680" y="352"/>
                  </a:lnTo>
                  <a:lnTo>
                    <a:pt x="28128" y="527"/>
                  </a:lnTo>
                  <a:lnTo>
                    <a:pt x="28874" y="747"/>
                  </a:lnTo>
                  <a:lnTo>
                    <a:pt x="31024" y="2019"/>
                  </a:lnTo>
                  <a:lnTo>
                    <a:pt x="33043" y="3336"/>
                  </a:lnTo>
                  <a:lnTo>
                    <a:pt x="34710" y="4476"/>
                  </a:lnTo>
                  <a:lnTo>
                    <a:pt x="35720" y="5661"/>
                  </a:lnTo>
                  <a:lnTo>
                    <a:pt x="35764" y="5705"/>
                  </a:lnTo>
                  <a:lnTo>
                    <a:pt x="37080" y="6846"/>
                  </a:lnTo>
                  <a:lnTo>
                    <a:pt x="37124" y="6890"/>
                  </a:lnTo>
                  <a:lnTo>
                    <a:pt x="39493" y="8119"/>
                  </a:lnTo>
                  <a:lnTo>
                    <a:pt x="42741" y="9216"/>
                  </a:lnTo>
                  <a:lnTo>
                    <a:pt x="44408" y="9698"/>
                  </a:lnTo>
                  <a:lnTo>
                    <a:pt x="44452" y="9698"/>
                  </a:lnTo>
                  <a:lnTo>
                    <a:pt x="48621" y="10137"/>
                  </a:lnTo>
                  <a:lnTo>
                    <a:pt x="49674" y="10181"/>
                  </a:lnTo>
                  <a:lnTo>
                    <a:pt x="51868" y="9962"/>
                  </a:lnTo>
                  <a:lnTo>
                    <a:pt x="51912" y="9962"/>
                  </a:lnTo>
                  <a:lnTo>
                    <a:pt x="52438" y="9786"/>
                  </a:lnTo>
                  <a:lnTo>
                    <a:pt x="52526" y="9742"/>
                  </a:lnTo>
                  <a:lnTo>
                    <a:pt x="52570" y="9698"/>
                  </a:lnTo>
                  <a:lnTo>
                    <a:pt x="52570" y="9610"/>
                  </a:lnTo>
                  <a:lnTo>
                    <a:pt x="52570" y="9567"/>
                  </a:lnTo>
                  <a:lnTo>
                    <a:pt x="52526" y="9523"/>
                  </a:lnTo>
                  <a:lnTo>
                    <a:pt x="52482" y="9479"/>
                  </a:lnTo>
                  <a:lnTo>
                    <a:pt x="52394" y="9435"/>
                  </a:lnTo>
                  <a:lnTo>
                    <a:pt x="52350" y="9435"/>
                  </a:lnTo>
                  <a:lnTo>
                    <a:pt x="51824" y="9610"/>
                  </a:lnTo>
                  <a:lnTo>
                    <a:pt x="49674" y="9830"/>
                  </a:lnTo>
                  <a:lnTo>
                    <a:pt x="48621" y="9786"/>
                  </a:lnTo>
                  <a:lnTo>
                    <a:pt x="44496" y="9391"/>
                  </a:lnTo>
                  <a:lnTo>
                    <a:pt x="42872" y="8865"/>
                  </a:lnTo>
                  <a:lnTo>
                    <a:pt x="39625" y="7811"/>
                  </a:lnTo>
                  <a:lnTo>
                    <a:pt x="37299" y="6583"/>
                  </a:lnTo>
                  <a:lnTo>
                    <a:pt x="35983" y="5442"/>
                  </a:lnTo>
                  <a:lnTo>
                    <a:pt x="34930" y="4257"/>
                  </a:lnTo>
                  <a:lnTo>
                    <a:pt x="34930" y="4213"/>
                  </a:lnTo>
                  <a:lnTo>
                    <a:pt x="33218" y="3072"/>
                  </a:lnTo>
                  <a:lnTo>
                    <a:pt x="31200" y="1756"/>
                  </a:lnTo>
                  <a:lnTo>
                    <a:pt x="29050" y="439"/>
                  </a:lnTo>
                  <a:lnTo>
                    <a:pt x="29006" y="439"/>
                  </a:lnTo>
                  <a:lnTo>
                    <a:pt x="28216" y="220"/>
                  </a:lnTo>
                  <a:lnTo>
                    <a:pt x="28172" y="176"/>
                  </a:lnTo>
                  <a:lnTo>
                    <a:pt x="26724"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 name="Google Shape;1672;p17"/>
            <p:cNvSpPr/>
            <p:nvPr/>
          </p:nvSpPr>
          <p:spPr>
            <a:xfrm>
              <a:off x="5828500" y="4381775"/>
              <a:ext cx="1328500" cy="379600"/>
            </a:xfrm>
            <a:custGeom>
              <a:rect b="b" l="l" r="r" t="t"/>
              <a:pathLst>
                <a:path extrusionOk="0" h="15184" w="53140">
                  <a:moveTo>
                    <a:pt x="25319" y="1"/>
                  </a:moveTo>
                  <a:lnTo>
                    <a:pt x="24749" y="45"/>
                  </a:lnTo>
                  <a:lnTo>
                    <a:pt x="22643" y="527"/>
                  </a:lnTo>
                  <a:lnTo>
                    <a:pt x="22599" y="527"/>
                  </a:lnTo>
                  <a:lnTo>
                    <a:pt x="20054" y="1449"/>
                  </a:lnTo>
                  <a:lnTo>
                    <a:pt x="19966" y="1493"/>
                  </a:lnTo>
                  <a:lnTo>
                    <a:pt x="18649" y="3292"/>
                  </a:lnTo>
                  <a:lnTo>
                    <a:pt x="18649" y="3336"/>
                  </a:lnTo>
                  <a:lnTo>
                    <a:pt x="17991" y="4520"/>
                  </a:lnTo>
                  <a:lnTo>
                    <a:pt x="17289" y="5310"/>
                  </a:lnTo>
                  <a:lnTo>
                    <a:pt x="15490" y="6978"/>
                  </a:lnTo>
                  <a:lnTo>
                    <a:pt x="14437" y="7724"/>
                  </a:lnTo>
                  <a:lnTo>
                    <a:pt x="13779" y="7899"/>
                  </a:lnTo>
                  <a:lnTo>
                    <a:pt x="9917" y="8601"/>
                  </a:lnTo>
                  <a:lnTo>
                    <a:pt x="9873" y="8601"/>
                  </a:lnTo>
                  <a:lnTo>
                    <a:pt x="8908" y="8996"/>
                  </a:lnTo>
                  <a:lnTo>
                    <a:pt x="8864" y="8996"/>
                  </a:lnTo>
                  <a:lnTo>
                    <a:pt x="7855" y="9611"/>
                  </a:lnTo>
                  <a:lnTo>
                    <a:pt x="7811" y="9611"/>
                  </a:lnTo>
                  <a:lnTo>
                    <a:pt x="6933" y="10488"/>
                  </a:lnTo>
                  <a:lnTo>
                    <a:pt x="6889" y="10532"/>
                  </a:lnTo>
                  <a:lnTo>
                    <a:pt x="6187" y="11717"/>
                  </a:lnTo>
                  <a:lnTo>
                    <a:pt x="6187" y="11761"/>
                  </a:lnTo>
                  <a:lnTo>
                    <a:pt x="5090" y="14701"/>
                  </a:lnTo>
                  <a:lnTo>
                    <a:pt x="2457" y="14832"/>
                  </a:lnTo>
                  <a:lnTo>
                    <a:pt x="220" y="13999"/>
                  </a:lnTo>
                  <a:lnTo>
                    <a:pt x="88" y="13999"/>
                  </a:lnTo>
                  <a:lnTo>
                    <a:pt x="44" y="14042"/>
                  </a:lnTo>
                  <a:lnTo>
                    <a:pt x="0" y="14086"/>
                  </a:lnTo>
                  <a:lnTo>
                    <a:pt x="0" y="14174"/>
                  </a:lnTo>
                  <a:lnTo>
                    <a:pt x="0" y="14218"/>
                  </a:lnTo>
                  <a:lnTo>
                    <a:pt x="44" y="14306"/>
                  </a:lnTo>
                  <a:lnTo>
                    <a:pt x="132" y="14306"/>
                  </a:lnTo>
                  <a:lnTo>
                    <a:pt x="2370" y="15183"/>
                  </a:lnTo>
                  <a:lnTo>
                    <a:pt x="2457" y="15183"/>
                  </a:lnTo>
                  <a:lnTo>
                    <a:pt x="5222" y="15052"/>
                  </a:lnTo>
                  <a:lnTo>
                    <a:pt x="5310" y="15008"/>
                  </a:lnTo>
                  <a:lnTo>
                    <a:pt x="5397" y="14920"/>
                  </a:lnTo>
                  <a:lnTo>
                    <a:pt x="6494" y="11892"/>
                  </a:lnTo>
                  <a:lnTo>
                    <a:pt x="7197" y="10708"/>
                  </a:lnTo>
                  <a:lnTo>
                    <a:pt x="8074" y="9918"/>
                  </a:lnTo>
                  <a:lnTo>
                    <a:pt x="9040" y="9303"/>
                  </a:lnTo>
                  <a:lnTo>
                    <a:pt x="10005" y="8952"/>
                  </a:lnTo>
                  <a:lnTo>
                    <a:pt x="13866" y="8250"/>
                  </a:lnTo>
                  <a:lnTo>
                    <a:pt x="14569" y="8031"/>
                  </a:lnTo>
                  <a:lnTo>
                    <a:pt x="14612" y="8031"/>
                  </a:lnTo>
                  <a:lnTo>
                    <a:pt x="15709" y="7285"/>
                  </a:lnTo>
                  <a:lnTo>
                    <a:pt x="15709" y="7241"/>
                  </a:lnTo>
                  <a:lnTo>
                    <a:pt x="17552" y="5574"/>
                  </a:lnTo>
                  <a:lnTo>
                    <a:pt x="18254" y="4740"/>
                  </a:lnTo>
                  <a:lnTo>
                    <a:pt x="18298" y="4696"/>
                  </a:lnTo>
                  <a:lnTo>
                    <a:pt x="18957" y="3511"/>
                  </a:lnTo>
                  <a:lnTo>
                    <a:pt x="20229" y="1756"/>
                  </a:lnTo>
                  <a:lnTo>
                    <a:pt x="22730" y="878"/>
                  </a:lnTo>
                  <a:lnTo>
                    <a:pt x="24793" y="396"/>
                  </a:lnTo>
                  <a:lnTo>
                    <a:pt x="25319" y="352"/>
                  </a:lnTo>
                  <a:lnTo>
                    <a:pt x="27996" y="1054"/>
                  </a:lnTo>
                  <a:lnTo>
                    <a:pt x="31506" y="2985"/>
                  </a:lnTo>
                  <a:lnTo>
                    <a:pt x="33788" y="4345"/>
                  </a:lnTo>
                  <a:lnTo>
                    <a:pt x="33788" y="4389"/>
                  </a:lnTo>
                  <a:lnTo>
                    <a:pt x="35543" y="5135"/>
                  </a:lnTo>
                  <a:lnTo>
                    <a:pt x="36991" y="6627"/>
                  </a:lnTo>
                  <a:lnTo>
                    <a:pt x="39142" y="8162"/>
                  </a:lnTo>
                  <a:lnTo>
                    <a:pt x="40107" y="9216"/>
                  </a:lnTo>
                  <a:lnTo>
                    <a:pt x="40151" y="9259"/>
                  </a:lnTo>
                  <a:lnTo>
                    <a:pt x="42696" y="10181"/>
                  </a:lnTo>
                  <a:lnTo>
                    <a:pt x="44671" y="10751"/>
                  </a:lnTo>
                  <a:lnTo>
                    <a:pt x="44714" y="10795"/>
                  </a:lnTo>
                  <a:lnTo>
                    <a:pt x="48751" y="11190"/>
                  </a:lnTo>
                  <a:lnTo>
                    <a:pt x="48795" y="11190"/>
                  </a:lnTo>
                  <a:lnTo>
                    <a:pt x="51340" y="11102"/>
                  </a:lnTo>
                  <a:lnTo>
                    <a:pt x="52086" y="11190"/>
                  </a:lnTo>
                  <a:lnTo>
                    <a:pt x="52174" y="11190"/>
                  </a:lnTo>
                  <a:lnTo>
                    <a:pt x="53008" y="10927"/>
                  </a:lnTo>
                  <a:lnTo>
                    <a:pt x="53096" y="10883"/>
                  </a:lnTo>
                  <a:lnTo>
                    <a:pt x="53140" y="10839"/>
                  </a:lnTo>
                  <a:lnTo>
                    <a:pt x="53140" y="10795"/>
                  </a:lnTo>
                  <a:lnTo>
                    <a:pt x="53140" y="10708"/>
                  </a:lnTo>
                  <a:lnTo>
                    <a:pt x="53096" y="10664"/>
                  </a:lnTo>
                  <a:lnTo>
                    <a:pt x="53052" y="10620"/>
                  </a:lnTo>
                  <a:lnTo>
                    <a:pt x="53008" y="10576"/>
                  </a:lnTo>
                  <a:lnTo>
                    <a:pt x="52920" y="10576"/>
                  </a:lnTo>
                  <a:lnTo>
                    <a:pt x="52130" y="10839"/>
                  </a:lnTo>
                  <a:lnTo>
                    <a:pt x="51384" y="10751"/>
                  </a:lnTo>
                  <a:lnTo>
                    <a:pt x="51340" y="10751"/>
                  </a:lnTo>
                  <a:lnTo>
                    <a:pt x="48795" y="10839"/>
                  </a:lnTo>
                  <a:lnTo>
                    <a:pt x="44758" y="10444"/>
                  </a:lnTo>
                  <a:lnTo>
                    <a:pt x="42828" y="9874"/>
                  </a:lnTo>
                  <a:lnTo>
                    <a:pt x="40326" y="8952"/>
                  </a:lnTo>
                  <a:lnTo>
                    <a:pt x="39361" y="7899"/>
                  </a:lnTo>
                  <a:lnTo>
                    <a:pt x="39361" y="7855"/>
                  </a:lnTo>
                  <a:lnTo>
                    <a:pt x="37211" y="6363"/>
                  </a:lnTo>
                  <a:lnTo>
                    <a:pt x="35763" y="4871"/>
                  </a:lnTo>
                  <a:lnTo>
                    <a:pt x="35719" y="4828"/>
                  </a:lnTo>
                  <a:lnTo>
                    <a:pt x="33964" y="4038"/>
                  </a:lnTo>
                  <a:lnTo>
                    <a:pt x="31682" y="2677"/>
                  </a:lnTo>
                  <a:lnTo>
                    <a:pt x="28128" y="747"/>
                  </a:lnTo>
                  <a:lnTo>
                    <a:pt x="28128" y="703"/>
                  </a:lnTo>
                  <a:lnTo>
                    <a:pt x="25363"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 name="Google Shape;1673;p17"/>
            <p:cNvSpPr/>
            <p:nvPr/>
          </p:nvSpPr>
          <p:spPr>
            <a:xfrm>
              <a:off x="5680400" y="4855700"/>
              <a:ext cx="42800" cy="15375"/>
            </a:xfrm>
            <a:custGeom>
              <a:rect b="b" l="l" r="r" t="t"/>
              <a:pathLst>
                <a:path extrusionOk="0" h="615" w="1712">
                  <a:moveTo>
                    <a:pt x="88" y="0"/>
                  </a:moveTo>
                  <a:lnTo>
                    <a:pt x="0" y="44"/>
                  </a:lnTo>
                  <a:lnTo>
                    <a:pt x="0" y="132"/>
                  </a:lnTo>
                  <a:lnTo>
                    <a:pt x="0" y="176"/>
                  </a:lnTo>
                  <a:lnTo>
                    <a:pt x="0" y="263"/>
                  </a:lnTo>
                  <a:lnTo>
                    <a:pt x="44" y="307"/>
                  </a:lnTo>
                  <a:lnTo>
                    <a:pt x="132" y="307"/>
                  </a:lnTo>
                  <a:lnTo>
                    <a:pt x="1492" y="614"/>
                  </a:lnTo>
                  <a:lnTo>
                    <a:pt x="1536" y="614"/>
                  </a:lnTo>
                  <a:lnTo>
                    <a:pt x="1668" y="570"/>
                  </a:lnTo>
                  <a:lnTo>
                    <a:pt x="1712" y="483"/>
                  </a:lnTo>
                  <a:lnTo>
                    <a:pt x="1712" y="395"/>
                  </a:lnTo>
                  <a:lnTo>
                    <a:pt x="1668" y="351"/>
                  </a:lnTo>
                  <a:lnTo>
                    <a:pt x="1624" y="307"/>
                  </a:lnTo>
                  <a:lnTo>
                    <a:pt x="1580" y="263"/>
                  </a:lnTo>
                  <a:lnTo>
                    <a:pt x="220"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 name="Google Shape;1674;p17"/>
            <p:cNvSpPr/>
            <p:nvPr/>
          </p:nvSpPr>
          <p:spPr>
            <a:xfrm>
              <a:off x="5660650" y="4828275"/>
              <a:ext cx="138250" cy="42800"/>
            </a:xfrm>
            <a:custGeom>
              <a:rect b="b" l="l" r="r" t="t"/>
              <a:pathLst>
                <a:path extrusionOk="0" h="1712" w="5530">
                  <a:moveTo>
                    <a:pt x="659" y="0"/>
                  </a:moveTo>
                  <a:lnTo>
                    <a:pt x="132" y="132"/>
                  </a:lnTo>
                  <a:lnTo>
                    <a:pt x="44" y="176"/>
                  </a:lnTo>
                  <a:lnTo>
                    <a:pt x="0" y="219"/>
                  </a:lnTo>
                  <a:lnTo>
                    <a:pt x="0" y="307"/>
                  </a:lnTo>
                  <a:lnTo>
                    <a:pt x="0" y="351"/>
                  </a:lnTo>
                  <a:lnTo>
                    <a:pt x="0" y="439"/>
                  </a:lnTo>
                  <a:lnTo>
                    <a:pt x="88" y="483"/>
                  </a:lnTo>
                  <a:lnTo>
                    <a:pt x="220" y="483"/>
                  </a:lnTo>
                  <a:lnTo>
                    <a:pt x="703" y="351"/>
                  </a:lnTo>
                  <a:lnTo>
                    <a:pt x="3028" y="1141"/>
                  </a:lnTo>
                  <a:lnTo>
                    <a:pt x="5310" y="1711"/>
                  </a:lnTo>
                  <a:lnTo>
                    <a:pt x="5486" y="1711"/>
                  </a:lnTo>
                  <a:lnTo>
                    <a:pt x="5529" y="1580"/>
                  </a:lnTo>
                  <a:lnTo>
                    <a:pt x="5529" y="1536"/>
                  </a:lnTo>
                  <a:lnTo>
                    <a:pt x="5529" y="1448"/>
                  </a:lnTo>
                  <a:lnTo>
                    <a:pt x="5442" y="1404"/>
                  </a:lnTo>
                  <a:lnTo>
                    <a:pt x="5398" y="1360"/>
                  </a:lnTo>
                  <a:lnTo>
                    <a:pt x="3116" y="790"/>
                  </a:lnTo>
                  <a:lnTo>
                    <a:pt x="746"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 name="Google Shape;1675;p17"/>
            <p:cNvSpPr/>
            <p:nvPr/>
          </p:nvSpPr>
          <p:spPr>
            <a:xfrm>
              <a:off x="5656250" y="4808525"/>
              <a:ext cx="208475" cy="60350"/>
            </a:xfrm>
            <a:custGeom>
              <a:rect b="b" l="l" r="r" t="t"/>
              <a:pathLst>
                <a:path extrusionOk="0" h="2414" w="8339">
                  <a:moveTo>
                    <a:pt x="1317" y="0"/>
                  </a:moveTo>
                  <a:lnTo>
                    <a:pt x="528" y="132"/>
                  </a:lnTo>
                  <a:lnTo>
                    <a:pt x="484" y="132"/>
                  </a:lnTo>
                  <a:lnTo>
                    <a:pt x="133" y="263"/>
                  </a:lnTo>
                  <a:lnTo>
                    <a:pt x="89" y="307"/>
                  </a:lnTo>
                  <a:lnTo>
                    <a:pt x="45" y="395"/>
                  </a:lnTo>
                  <a:lnTo>
                    <a:pt x="1" y="439"/>
                  </a:lnTo>
                  <a:lnTo>
                    <a:pt x="45" y="527"/>
                  </a:lnTo>
                  <a:lnTo>
                    <a:pt x="45" y="571"/>
                  </a:lnTo>
                  <a:lnTo>
                    <a:pt x="133" y="614"/>
                  </a:lnTo>
                  <a:lnTo>
                    <a:pt x="264" y="614"/>
                  </a:lnTo>
                  <a:lnTo>
                    <a:pt x="571" y="483"/>
                  </a:lnTo>
                  <a:lnTo>
                    <a:pt x="1361" y="351"/>
                  </a:lnTo>
                  <a:lnTo>
                    <a:pt x="3511" y="878"/>
                  </a:lnTo>
                  <a:lnTo>
                    <a:pt x="5837" y="1843"/>
                  </a:lnTo>
                  <a:lnTo>
                    <a:pt x="7724" y="2326"/>
                  </a:lnTo>
                  <a:lnTo>
                    <a:pt x="8163" y="2414"/>
                  </a:lnTo>
                  <a:lnTo>
                    <a:pt x="8207" y="2414"/>
                  </a:lnTo>
                  <a:lnTo>
                    <a:pt x="8294" y="2370"/>
                  </a:lnTo>
                  <a:lnTo>
                    <a:pt x="8338" y="2238"/>
                  </a:lnTo>
                  <a:lnTo>
                    <a:pt x="8338" y="2194"/>
                  </a:lnTo>
                  <a:lnTo>
                    <a:pt x="8338" y="2106"/>
                  </a:lnTo>
                  <a:lnTo>
                    <a:pt x="8294" y="2063"/>
                  </a:lnTo>
                  <a:lnTo>
                    <a:pt x="8207" y="2063"/>
                  </a:lnTo>
                  <a:lnTo>
                    <a:pt x="7812" y="1975"/>
                  </a:lnTo>
                  <a:lnTo>
                    <a:pt x="5969" y="1492"/>
                  </a:lnTo>
                  <a:lnTo>
                    <a:pt x="3643" y="571"/>
                  </a:lnTo>
                  <a:lnTo>
                    <a:pt x="3599" y="527"/>
                  </a:lnTo>
                  <a:lnTo>
                    <a:pt x="1405"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 name="Google Shape;1676;p17"/>
            <p:cNvSpPr/>
            <p:nvPr/>
          </p:nvSpPr>
          <p:spPr>
            <a:xfrm>
              <a:off x="5636525" y="4793150"/>
              <a:ext cx="269875" cy="65850"/>
            </a:xfrm>
            <a:custGeom>
              <a:rect b="b" l="l" r="r" t="t"/>
              <a:pathLst>
                <a:path extrusionOk="0" h="2634" w="10795">
                  <a:moveTo>
                    <a:pt x="3072" y="1"/>
                  </a:moveTo>
                  <a:lnTo>
                    <a:pt x="1536" y="264"/>
                  </a:lnTo>
                  <a:lnTo>
                    <a:pt x="176" y="440"/>
                  </a:lnTo>
                  <a:lnTo>
                    <a:pt x="88" y="484"/>
                  </a:lnTo>
                  <a:lnTo>
                    <a:pt x="44" y="527"/>
                  </a:lnTo>
                  <a:lnTo>
                    <a:pt x="44" y="571"/>
                  </a:lnTo>
                  <a:lnTo>
                    <a:pt x="0" y="659"/>
                  </a:lnTo>
                  <a:lnTo>
                    <a:pt x="44" y="703"/>
                  </a:lnTo>
                  <a:lnTo>
                    <a:pt x="88" y="791"/>
                  </a:lnTo>
                  <a:lnTo>
                    <a:pt x="219" y="791"/>
                  </a:lnTo>
                  <a:lnTo>
                    <a:pt x="1580" y="615"/>
                  </a:lnTo>
                  <a:lnTo>
                    <a:pt x="3116" y="352"/>
                  </a:lnTo>
                  <a:lnTo>
                    <a:pt x="5617" y="1229"/>
                  </a:lnTo>
                  <a:lnTo>
                    <a:pt x="7899" y="1844"/>
                  </a:lnTo>
                  <a:lnTo>
                    <a:pt x="9698" y="2502"/>
                  </a:lnTo>
                  <a:lnTo>
                    <a:pt x="9742" y="2502"/>
                  </a:lnTo>
                  <a:lnTo>
                    <a:pt x="10575" y="2634"/>
                  </a:lnTo>
                  <a:lnTo>
                    <a:pt x="10619" y="2634"/>
                  </a:lnTo>
                  <a:lnTo>
                    <a:pt x="10751" y="2590"/>
                  </a:lnTo>
                  <a:lnTo>
                    <a:pt x="10795" y="2502"/>
                  </a:lnTo>
                  <a:lnTo>
                    <a:pt x="10795" y="2414"/>
                  </a:lnTo>
                  <a:lnTo>
                    <a:pt x="10751" y="2370"/>
                  </a:lnTo>
                  <a:lnTo>
                    <a:pt x="10707" y="2326"/>
                  </a:lnTo>
                  <a:lnTo>
                    <a:pt x="10663" y="2283"/>
                  </a:lnTo>
                  <a:lnTo>
                    <a:pt x="9829" y="2151"/>
                  </a:lnTo>
                  <a:lnTo>
                    <a:pt x="7986" y="1537"/>
                  </a:lnTo>
                  <a:lnTo>
                    <a:pt x="5748" y="878"/>
                  </a:lnTo>
                  <a:lnTo>
                    <a:pt x="3159"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 name="Google Shape;1677;p17"/>
            <p:cNvSpPr/>
            <p:nvPr/>
          </p:nvSpPr>
          <p:spPr>
            <a:xfrm>
              <a:off x="5527900" y="5054250"/>
              <a:ext cx="528800" cy="40600"/>
            </a:xfrm>
            <a:custGeom>
              <a:rect b="b" l="l" r="r" t="t"/>
              <a:pathLst>
                <a:path extrusionOk="0" h="1624" w="21152">
                  <a:moveTo>
                    <a:pt x="20976" y="0"/>
                  </a:moveTo>
                  <a:lnTo>
                    <a:pt x="16807" y="132"/>
                  </a:lnTo>
                  <a:lnTo>
                    <a:pt x="16719" y="132"/>
                  </a:lnTo>
                  <a:lnTo>
                    <a:pt x="15579" y="702"/>
                  </a:lnTo>
                  <a:lnTo>
                    <a:pt x="11147" y="527"/>
                  </a:lnTo>
                  <a:lnTo>
                    <a:pt x="8733" y="527"/>
                  </a:lnTo>
                  <a:lnTo>
                    <a:pt x="6188" y="790"/>
                  </a:lnTo>
                  <a:lnTo>
                    <a:pt x="3116" y="1097"/>
                  </a:lnTo>
                  <a:lnTo>
                    <a:pt x="879" y="966"/>
                  </a:lnTo>
                  <a:lnTo>
                    <a:pt x="791" y="966"/>
                  </a:lnTo>
                  <a:lnTo>
                    <a:pt x="133" y="1273"/>
                  </a:lnTo>
                  <a:lnTo>
                    <a:pt x="45" y="1317"/>
                  </a:lnTo>
                  <a:lnTo>
                    <a:pt x="1" y="1361"/>
                  </a:lnTo>
                  <a:lnTo>
                    <a:pt x="1" y="1448"/>
                  </a:lnTo>
                  <a:lnTo>
                    <a:pt x="45" y="1492"/>
                  </a:lnTo>
                  <a:lnTo>
                    <a:pt x="89" y="1580"/>
                  </a:lnTo>
                  <a:lnTo>
                    <a:pt x="176" y="1624"/>
                  </a:lnTo>
                  <a:lnTo>
                    <a:pt x="264" y="1580"/>
                  </a:lnTo>
                  <a:lnTo>
                    <a:pt x="879" y="1317"/>
                  </a:lnTo>
                  <a:lnTo>
                    <a:pt x="3116" y="1448"/>
                  </a:lnTo>
                  <a:lnTo>
                    <a:pt x="3160" y="1448"/>
                  </a:lnTo>
                  <a:lnTo>
                    <a:pt x="6232" y="1141"/>
                  </a:lnTo>
                  <a:lnTo>
                    <a:pt x="8777" y="878"/>
                  </a:lnTo>
                  <a:lnTo>
                    <a:pt x="11147" y="878"/>
                  </a:lnTo>
                  <a:lnTo>
                    <a:pt x="15622" y="1053"/>
                  </a:lnTo>
                  <a:lnTo>
                    <a:pt x="15666" y="1010"/>
                  </a:lnTo>
                  <a:lnTo>
                    <a:pt x="16851" y="483"/>
                  </a:lnTo>
                  <a:lnTo>
                    <a:pt x="20976" y="351"/>
                  </a:lnTo>
                  <a:lnTo>
                    <a:pt x="21064" y="351"/>
                  </a:lnTo>
                  <a:lnTo>
                    <a:pt x="21107" y="308"/>
                  </a:lnTo>
                  <a:lnTo>
                    <a:pt x="21151" y="220"/>
                  </a:lnTo>
                  <a:lnTo>
                    <a:pt x="21151" y="176"/>
                  </a:lnTo>
                  <a:lnTo>
                    <a:pt x="21151" y="88"/>
                  </a:lnTo>
                  <a:lnTo>
                    <a:pt x="21107" y="44"/>
                  </a:lnTo>
                  <a:lnTo>
                    <a:pt x="20976"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 name="Google Shape;1678;p17"/>
            <p:cNvSpPr/>
            <p:nvPr/>
          </p:nvSpPr>
          <p:spPr>
            <a:xfrm>
              <a:off x="5946975" y="5033400"/>
              <a:ext cx="121775" cy="18675"/>
            </a:xfrm>
            <a:custGeom>
              <a:rect b="b" l="l" r="r" t="t"/>
              <a:pathLst>
                <a:path extrusionOk="0" h="747" w="4871">
                  <a:moveTo>
                    <a:pt x="4695" y="1"/>
                  </a:moveTo>
                  <a:lnTo>
                    <a:pt x="1010" y="88"/>
                  </a:lnTo>
                  <a:lnTo>
                    <a:pt x="966" y="88"/>
                  </a:lnTo>
                  <a:lnTo>
                    <a:pt x="132" y="396"/>
                  </a:lnTo>
                  <a:lnTo>
                    <a:pt x="44" y="439"/>
                  </a:lnTo>
                  <a:lnTo>
                    <a:pt x="0" y="483"/>
                  </a:lnTo>
                  <a:lnTo>
                    <a:pt x="0" y="571"/>
                  </a:lnTo>
                  <a:lnTo>
                    <a:pt x="0" y="615"/>
                  </a:lnTo>
                  <a:lnTo>
                    <a:pt x="88" y="703"/>
                  </a:lnTo>
                  <a:lnTo>
                    <a:pt x="176" y="747"/>
                  </a:lnTo>
                  <a:lnTo>
                    <a:pt x="220" y="747"/>
                  </a:lnTo>
                  <a:lnTo>
                    <a:pt x="1053" y="439"/>
                  </a:lnTo>
                  <a:lnTo>
                    <a:pt x="4739" y="352"/>
                  </a:lnTo>
                  <a:lnTo>
                    <a:pt x="4783" y="352"/>
                  </a:lnTo>
                  <a:lnTo>
                    <a:pt x="4827" y="308"/>
                  </a:lnTo>
                  <a:lnTo>
                    <a:pt x="4871" y="264"/>
                  </a:lnTo>
                  <a:lnTo>
                    <a:pt x="4871" y="176"/>
                  </a:lnTo>
                  <a:lnTo>
                    <a:pt x="4871" y="88"/>
                  </a:lnTo>
                  <a:lnTo>
                    <a:pt x="4827" y="45"/>
                  </a:lnTo>
                  <a:lnTo>
                    <a:pt x="4783"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 name="Google Shape;1679;p17"/>
            <p:cNvSpPr/>
            <p:nvPr/>
          </p:nvSpPr>
          <p:spPr>
            <a:xfrm>
              <a:off x="5962325" y="5012550"/>
              <a:ext cx="120700" cy="18675"/>
            </a:xfrm>
            <a:custGeom>
              <a:rect b="b" l="l" r="r" t="t"/>
              <a:pathLst>
                <a:path extrusionOk="0" h="747" w="4828">
                  <a:moveTo>
                    <a:pt x="4652" y="1"/>
                  </a:moveTo>
                  <a:lnTo>
                    <a:pt x="966" y="89"/>
                  </a:lnTo>
                  <a:lnTo>
                    <a:pt x="922" y="133"/>
                  </a:lnTo>
                  <a:lnTo>
                    <a:pt x="132" y="440"/>
                  </a:lnTo>
                  <a:lnTo>
                    <a:pt x="88" y="440"/>
                  </a:lnTo>
                  <a:lnTo>
                    <a:pt x="44" y="527"/>
                  </a:lnTo>
                  <a:lnTo>
                    <a:pt x="1" y="571"/>
                  </a:lnTo>
                  <a:lnTo>
                    <a:pt x="44" y="659"/>
                  </a:lnTo>
                  <a:lnTo>
                    <a:pt x="88" y="747"/>
                  </a:lnTo>
                  <a:lnTo>
                    <a:pt x="264" y="747"/>
                  </a:lnTo>
                  <a:lnTo>
                    <a:pt x="1010" y="440"/>
                  </a:lnTo>
                  <a:lnTo>
                    <a:pt x="4652" y="352"/>
                  </a:lnTo>
                  <a:lnTo>
                    <a:pt x="4696" y="352"/>
                  </a:lnTo>
                  <a:lnTo>
                    <a:pt x="4784" y="308"/>
                  </a:lnTo>
                  <a:lnTo>
                    <a:pt x="4784" y="220"/>
                  </a:lnTo>
                  <a:lnTo>
                    <a:pt x="4827" y="176"/>
                  </a:lnTo>
                  <a:lnTo>
                    <a:pt x="4784" y="89"/>
                  </a:lnTo>
                  <a:lnTo>
                    <a:pt x="4740" y="45"/>
                  </a:lnTo>
                  <a:lnTo>
                    <a:pt x="4652"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 name="Google Shape;1680;p17"/>
            <p:cNvSpPr/>
            <p:nvPr/>
          </p:nvSpPr>
          <p:spPr>
            <a:xfrm>
              <a:off x="5977675" y="4991725"/>
              <a:ext cx="117425" cy="17575"/>
            </a:xfrm>
            <a:custGeom>
              <a:rect b="b" l="l" r="r" t="t"/>
              <a:pathLst>
                <a:path extrusionOk="0" h="703" w="4697">
                  <a:moveTo>
                    <a:pt x="4521" y="0"/>
                  </a:moveTo>
                  <a:lnTo>
                    <a:pt x="966" y="132"/>
                  </a:lnTo>
                  <a:lnTo>
                    <a:pt x="922" y="132"/>
                  </a:lnTo>
                  <a:lnTo>
                    <a:pt x="176" y="351"/>
                  </a:lnTo>
                  <a:lnTo>
                    <a:pt x="133" y="351"/>
                  </a:lnTo>
                  <a:lnTo>
                    <a:pt x="89" y="395"/>
                  </a:lnTo>
                  <a:lnTo>
                    <a:pt x="45" y="439"/>
                  </a:lnTo>
                  <a:lnTo>
                    <a:pt x="1" y="527"/>
                  </a:lnTo>
                  <a:lnTo>
                    <a:pt x="1" y="571"/>
                  </a:lnTo>
                  <a:lnTo>
                    <a:pt x="89" y="658"/>
                  </a:lnTo>
                  <a:lnTo>
                    <a:pt x="176" y="702"/>
                  </a:lnTo>
                  <a:lnTo>
                    <a:pt x="220" y="702"/>
                  </a:lnTo>
                  <a:lnTo>
                    <a:pt x="1010" y="483"/>
                  </a:lnTo>
                  <a:lnTo>
                    <a:pt x="4521" y="351"/>
                  </a:lnTo>
                  <a:lnTo>
                    <a:pt x="4608" y="351"/>
                  </a:lnTo>
                  <a:lnTo>
                    <a:pt x="4652" y="307"/>
                  </a:lnTo>
                  <a:lnTo>
                    <a:pt x="4696" y="263"/>
                  </a:lnTo>
                  <a:lnTo>
                    <a:pt x="4696" y="176"/>
                  </a:lnTo>
                  <a:lnTo>
                    <a:pt x="4652" y="88"/>
                  </a:lnTo>
                  <a:lnTo>
                    <a:pt x="4652" y="44"/>
                  </a:lnTo>
                  <a:lnTo>
                    <a:pt x="4565"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 name="Google Shape;1681;p17"/>
            <p:cNvSpPr/>
            <p:nvPr/>
          </p:nvSpPr>
          <p:spPr>
            <a:xfrm>
              <a:off x="6019375" y="4955525"/>
              <a:ext cx="16475" cy="9900"/>
            </a:xfrm>
            <a:custGeom>
              <a:rect b="b" l="l" r="r" t="t"/>
              <a:pathLst>
                <a:path extrusionOk="0" h="396" w="659">
                  <a:moveTo>
                    <a:pt x="439" y="0"/>
                  </a:moveTo>
                  <a:lnTo>
                    <a:pt x="132" y="44"/>
                  </a:lnTo>
                  <a:lnTo>
                    <a:pt x="44" y="88"/>
                  </a:lnTo>
                  <a:lnTo>
                    <a:pt x="0" y="132"/>
                  </a:lnTo>
                  <a:lnTo>
                    <a:pt x="0" y="220"/>
                  </a:lnTo>
                  <a:lnTo>
                    <a:pt x="0" y="263"/>
                  </a:lnTo>
                  <a:lnTo>
                    <a:pt x="44" y="395"/>
                  </a:lnTo>
                  <a:lnTo>
                    <a:pt x="220" y="395"/>
                  </a:lnTo>
                  <a:lnTo>
                    <a:pt x="527" y="307"/>
                  </a:lnTo>
                  <a:lnTo>
                    <a:pt x="571" y="307"/>
                  </a:lnTo>
                  <a:lnTo>
                    <a:pt x="615" y="263"/>
                  </a:lnTo>
                  <a:lnTo>
                    <a:pt x="659" y="176"/>
                  </a:lnTo>
                  <a:lnTo>
                    <a:pt x="659" y="132"/>
                  </a:lnTo>
                  <a:lnTo>
                    <a:pt x="615" y="44"/>
                  </a:lnTo>
                  <a:lnTo>
                    <a:pt x="571"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 name="Google Shape;1682;p17"/>
            <p:cNvSpPr/>
            <p:nvPr/>
          </p:nvSpPr>
          <p:spPr>
            <a:xfrm>
              <a:off x="6024850" y="4934675"/>
              <a:ext cx="25275" cy="13175"/>
            </a:xfrm>
            <a:custGeom>
              <a:rect b="b" l="l" r="r" t="t"/>
              <a:pathLst>
                <a:path extrusionOk="0" h="527" w="1011">
                  <a:moveTo>
                    <a:pt x="835" y="0"/>
                  </a:moveTo>
                  <a:lnTo>
                    <a:pt x="132" y="176"/>
                  </a:lnTo>
                  <a:lnTo>
                    <a:pt x="89" y="220"/>
                  </a:lnTo>
                  <a:lnTo>
                    <a:pt x="45" y="264"/>
                  </a:lnTo>
                  <a:lnTo>
                    <a:pt x="1" y="351"/>
                  </a:lnTo>
                  <a:lnTo>
                    <a:pt x="1" y="395"/>
                  </a:lnTo>
                  <a:lnTo>
                    <a:pt x="89" y="483"/>
                  </a:lnTo>
                  <a:lnTo>
                    <a:pt x="176" y="527"/>
                  </a:lnTo>
                  <a:lnTo>
                    <a:pt x="220" y="527"/>
                  </a:lnTo>
                  <a:lnTo>
                    <a:pt x="922" y="351"/>
                  </a:lnTo>
                  <a:lnTo>
                    <a:pt x="966" y="308"/>
                  </a:lnTo>
                  <a:lnTo>
                    <a:pt x="1010" y="264"/>
                  </a:lnTo>
                  <a:lnTo>
                    <a:pt x="1010" y="220"/>
                  </a:lnTo>
                  <a:lnTo>
                    <a:pt x="1010" y="132"/>
                  </a:lnTo>
                  <a:lnTo>
                    <a:pt x="1010" y="88"/>
                  </a:lnTo>
                  <a:lnTo>
                    <a:pt x="966" y="44"/>
                  </a:lnTo>
                  <a:lnTo>
                    <a:pt x="878"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 name="Google Shape;1683;p17"/>
            <p:cNvSpPr/>
            <p:nvPr/>
          </p:nvSpPr>
          <p:spPr>
            <a:xfrm>
              <a:off x="6041325" y="4908350"/>
              <a:ext cx="165650" cy="19775"/>
            </a:xfrm>
            <a:custGeom>
              <a:rect b="b" l="l" r="r" t="t"/>
              <a:pathLst>
                <a:path extrusionOk="0" h="791" w="6626">
                  <a:moveTo>
                    <a:pt x="6450" y="0"/>
                  </a:moveTo>
                  <a:lnTo>
                    <a:pt x="790" y="264"/>
                  </a:lnTo>
                  <a:lnTo>
                    <a:pt x="746" y="264"/>
                  </a:lnTo>
                  <a:lnTo>
                    <a:pt x="132" y="439"/>
                  </a:lnTo>
                  <a:lnTo>
                    <a:pt x="88" y="483"/>
                  </a:lnTo>
                  <a:lnTo>
                    <a:pt x="44" y="527"/>
                  </a:lnTo>
                  <a:lnTo>
                    <a:pt x="0" y="571"/>
                  </a:lnTo>
                  <a:lnTo>
                    <a:pt x="0" y="658"/>
                  </a:lnTo>
                  <a:lnTo>
                    <a:pt x="88" y="746"/>
                  </a:lnTo>
                  <a:lnTo>
                    <a:pt x="176" y="790"/>
                  </a:lnTo>
                  <a:lnTo>
                    <a:pt x="219" y="790"/>
                  </a:lnTo>
                  <a:lnTo>
                    <a:pt x="834" y="615"/>
                  </a:lnTo>
                  <a:lnTo>
                    <a:pt x="6450" y="351"/>
                  </a:lnTo>
                  <a:lnTo>
                    <a:pt x="6538" y="307"/>
                  </a:lnTo>
                  <a:lnTo>
                    <a:pt x="6582" y="307"/>
                  </a:lnTo>
                  <a:lnTo>
                    <a:pt x="6626" y="220"/>
                  </a:lnTo>
                  <a:lnTo>
                    <a:pt x="6626" y="176"/>
                  </a:lnTo>
                  <a:lnTo>
                    <a:pt x="6626" y="88"/>
                  </a:lnTo>
                  <a:lnTo>
                    <a:pt x="6582" y="44"/>
                  </a:lnTo>
                  <a:lnTo>
                    <a:pt x="6494"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 name="Google Shape;1684;p17"/>
            <p:cNvSpPr/>
            <p:nvPr/>
          </p:nvSpPr>
          <p:spPr>
            <a:xfrm>
              <a:off x="6046800" y="4887500"/>
              <a:ext cx="165675" cy="23075"/>
            </a:xfrm>
            <a:custGeom>
              <a:rect b="b" l="l" r="r" t="t"/>
              <a:pathLst>
                <a:path extrusionOk="0" h="923" w="6627">
                  <a:moveTo>
                    <a:pt x="6407" y="1"/>
                  </a:moveTo>
                  <a:lnTo>
                    <a:pt x="2545" y="88"/>
                  </a:lnTo>
                  <a:lnTo>
                    <a:pt x="1141" y="308"/>
                  </a:lnTo>
                  <a:lnTo>
                    <a:pt x="1097" y="308"/>
                  </a:lnTo>
                  <a:lnTo>
                    <a:pt x="132" y="571"/>
                  </a:lnTo>
                  <a:lnTo>
                    <a:pt x="88" y="615"/>
                  </a:lnTo>
                  <a:lnTo>
                    <a:pt x="44" y="659"/>
                  </a:lnTo>
                  <a:lnTo>
                    <a:pt x="0" y="703"/>
                  </a:lnTo>
                  <a:lnTo>
                    <a:pt x="44" y="790"/>
                  </a:lnTo>
                  <a:lnTo>
                    <a:pt x="88" y="878"/>
                  </a:lnTo>
                  <a:lnTo>
                    <a:pt x="176" y="922"/>
                  </a:lnTo>
                  <a:lnTo>
                    <a:pt x="264" y="922"/>
                  </a:lnTo>
                  <a:lnTo>
                    <a:pt x="1185" y="615"/>
                  </a:lnTo>
                  <a:lnTo>
                    <a:pt x="2589" y="439"/>
                  </a:lnTo>
                  <a:lnTo>
                    <a:pt x="6451" y="352"/>
                  </a:lnTo>
                  <a:lnTo>
                    <a:pt x="6495" y="308"/>
                  </a:lnTo>
                  <a:lnTo>
                    <a:pt x="6539" y="264"/>
                  </a:lnTo>
                  <a:lnTo>
                    <a:pt x="6582" y="220"/>
                  </a:lnTo>
                  <a:lnTo>
                    <a:pt x="6626" y="132"/>
                  </a:lnTo>
                  <a:lnTo>
                    <a:pt x="6582" y="88"/>
                  </a:lnTo>
                  <a:lnTo>
                    <a:pt x="6539" y="44"/>
                  </a:lnTo>
                  <a:lnTo>
                    <a:pt x="6407"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 name="Google Shape;1685;p17"/>
            <p:cNvSpPr/>
            <p:nvPr/>
          </p:nvSpPr>
          <p:spPr>
            <a:xfrm>
              <a:off x="6097250" y="4844725"/>
              <a:ext cx="125100" cy="18675"/>
            </a:xfrm>
            <a:custGeom>
              <a:rect b="b" l="l" r="r" t="t"/>
              <a:pathLst>
                <a:path extrusionOk="0" h="747" w="5004">
                  <a:moveTo>
                    <a:pt x="4828" y="0"/>
                  </a:moveTo>
                  <a:lnTo>
                    <a:pt x="1756" y="132"/>
                  </a:lnTo>
                  <a:lnTo>
                    <a:pt x="308" y="351"/>
                  </a:lnTo>
                  <a:lnTo>
                    <a:pt x="264" y="351"/>
                  </a:lnTo>
                  <a:lnTo>
                    <a:pt x="89" y="439"/>
                  </a:lnTo>
                  <a:lnTo>
                    <a:pt x="45" y="439"/>
                  </a:lnTo>
                  <a:lnTo>
                    <a:pt x="1" y="527"/>
                  </a:lnTo>
                  <a:lnTo>
                    <a:pt x="1" y="571"/>
                  </a:lnTo>
                  <a:lnTo>
                    <a:pt x="1" y="658"/>
                  </a:lnTo>
                  <a:lnTo>
                    <a:pt x="89" y="746"/>
                  </a:lnTo>
                  <a:lnTo>
                    <a:pt x="220" y="746"/>
                  </a:lnTo>
                  <a:lnTo>
                    <a:pt x="352" y="702"/>
                  </a:lnTo>
                  <a:lnTo>
                    <a:pt x="1800" y="483"/>
                  </a:lnTo>
                  <a:lnTo>
                    <a:pt x="4828" y="351"/>
                  </a:lnTo>
                  <a:lnTo>
                    <a:pt x="4916" y="351"/>
                  </a:lnTo>
                  <a:lnTo>
                    <a:pt x="4959" y="307"/>
                  </a:lnTo>
                  <a:lnTo>
                    <a:pt x="5003" y="263"/>
                  </a:lnTo>
                  <a:lnTo>
                    <a:pt x="5003" y="176"/>
                  </a:lnTo>
                  <a:lnTo>
                    <a:pt x="5003" y="132"/>
                  </a:lnTo>
                  <a:lnTo>
                    <a:pt x="4959" y="44"/>
                  </a:lnTo>
                  <a:lnTo>
                    <a:pt x="4872" y="44"/>
                  </a:lnTo>
                  <a:lnTo>
                    <a:pt x="4828"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 name="Google Shape;1686;p17"/>
            <p:cNvSpPr/>
            <p:nvPr/>
          </p:nvSpPr>
          <p:spPr>
            <a:xfrm>
              <a:off x="6107125" y="4824975"/>
              <a:ext cx="120700" cy="20875"/>
            </a:xfrm>
            <a:custGeom>
              <a:rect b="b" l="l" r="r" t="t"/>
              <a:pathLst>
                <a:path extrusionOk="0" h="835" w="4828">
                  <a:moveTo>
                    <a:pt x="4652" y="0"/>
                  </a:moveTo>
                  <a:lnTo>
                    <a:pt x="2019" y="132"/>
                  </a:lnTo>
                  <a:lnTo>
                    <a:pt x="484" y="351"/>
                  </a:lnTo>
                  <a:lnTo>
                    <a:pt x="440" y="351"/>
                  </a:lnTo>
                  <a:lnTo>
                    <a:pt x="89" y="483"/>
                  </a:lnTo>
                  <a:lnTo>
                    <a:pt x="45" y="527"/>
                  </a:lnTo>
                  <a:lnTo>
                    <a:pt x="1" y="571"/>
                  </a:lnTo>
                  <a:lnTo>
                    <a:pt x="1" y="659"/>
                  </a:lnTo>
                  <a:lnTo>
                    <a:pt x="1" y="702"/>
                  </a:lnTo>
                  <a:lnTo>
                    <a:pt x="89" y="790"/>
                  </a:lnTo>
                  <a:lnTo>
                    <a:pt x="176" y="834"/>
                  </a:lnTo>
                  <a:lnTo>
                    <a:pt x="220" y="790"/>
                  </a:lnTo>
                  <a:lnTo>
                    <a:pt x="571" y="659"/>
                  </a:lnTo>
                  <a:lnTo>
                    <a:pt x="2063" y="483"/>
                  </a:lnTo>
                  <a:lnTo>
                    <a:pt x="4652" y="351"/>
                  </a:lnTo>
                  <a:lnTo>
                    <a:pt x="4696" y="351"/>
                  </a:lnTo>
                  <a:lnTo>
                    <a:pt x="4784" y="308"/>
                  </a:lnTo>
                  <a:lnTo>
                    <a:pt x="4784" y="220"/>
                  </a:lnTo>
                  <a:lnTo>
                    <a:pt x="4828" y="176"/>
                  </a:lnTo>
                  <a:lnTo>
                    <a:pt x="4784" y="88"/>
                  </a:lnTo>
                  <a:lnTo>
                    <a:pt x="4740" y="44"/>
                  </a:lnTo>
                  <a:lnTo>
                    <a:pt x="4696"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 name="Google Shape;1687;p17"/>
            <p:cNvSpPr/>
            <p:nvPr/>
          </p:nvSpPr>
          <p:spPr>
            <a:xfrm>
              <a:off x="6100550" y="4800825"/>
              <a:ext cx="161275" cy="30750"/>
            </a:xfrm>
            <a:custGeom>
              <a:rect b="b" l="l" r="r" t="t"/>
              <a:pathLst>
                <a:path extrusionOk="0" h="1230" w="6451">
                  <a:moveTo>
                    <a:pt x="6275" y="1"/>
                  </a:moveTo>
                  <a:lnTo>
                    <a:pt x="2897" y="264"/>
                  </a:lnTo>
                  <a:lnTo>
                    <a:pt x="1361" y="484"/>
                  </a:lnTo>
                  <a:lnTo>
                    <a:pt x="1317" y="484"/>
                  </a:lnTo>
                  <a:lnTo>
                    <a:pt x="132" y="922"/>
                  </a:lnTo>
                  <a:lnTo>
                    <a:pt x="44" y="922"/>
                  </a:lnTo>
                  <a:lnTo>
                    <a:pt x="1" y="1010"/>
                  </a:lnTo>
                  <a:lnTo>
                    <a:pt x="1" y="1054"/>
                  </a:lnTo>
                  <a:lnTo>
                    <a:pt x="1" y="1142"/>
                  </a:lnTo>
                  <a:lnTo>
                    <a:pt x="88" y="1230"/>
                  </a:lnTo>
                  <a:lnTo>
                    <a:pt x="220" y="1230"/>
                  </a:lnTo>
                  <a:lnTo>
                    <a:pt x="1405" y="835"/>
                  </a:lnTo>
                  <a:lnTo>
                    <a:pt x="2897" y="615"/>
                  </a:lnTo>
                  <a:lnTo>
                    <a:pt x="6275" y="352"/>
                  </a:lnTo>
                  <a:lnTo>
                    <a:pt x="6363" y="352"/>
                  </a:lnTo>
                  <a:lnTo>
                    <a:pt x="6407" y="308"/>
                  </a:lnTo>
                  <a:lnTo>
                    <a:pt x="6451" y="264"/>
                  </a:lnTo>
                  <a:lnTo>
                    <a:pt x="6451" y="177"/>
                  </a:lnTo>
                  <a:lnTo>
                    <a:pt x="6451" y="89"/>
                  </a:lnTo>
                  <a:lnTo>
                    <a:pt x="6407" y="45"/>
                  </a:lnTo>
                  <a:lnTo>
                    <a:pt x="6275"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 name="Google Shape;1688;p17"/>
            <p:cNvSpPr/>
            <p:nvPr/>
          </p:nvSpPr>
          <p:spPr>
            <a:xfrm>
              <a:off x="6098350" y="4774500"/>
              <a:ext cx="190900" cy="29650"/>
            </a:xfrm>
            <a:custGeom>
              <a:rect b="b" l="l" r="r" t="t"/>
              <a:pathLst>
                <a:path extrusionOk="0" h="1186" w="7636">
                  <a:moveTo>
                    <a:pt x="7417" y="1"/>
                  </a:moveTo>
                  <a:lnTo>
                    <a:pt x="5003" y="352"/>
                  </a:lnTo>
                  <a:lnTo>
                    <a:pt x="2370" y="484"/>
                  </a:lnTo>
                  <a:lnTo>
                    <a:pt x="352" y="747"/>
                  </a:lnTo>
                  <a:lnTo>
                    <a:pt x="264" y="747"/>
                  </a:lnTo>
                  <a:lnTo>
                    <a:pt x="89" y="835"/>
                  </a:lnTo>
                  <a:lnTo>
                    <a:pt x="45" y="878"/>
                  </a:lnTo>
                  <a:lnTo>
                    <a:pt x="1" y="966"/>
                  </a:lnTo>
                  <a:lnTo>
                    <a:pt x="1" y="1010"/>
                  </a:lnTo>
                  <a:lnTo>
                    <a:pt x="45" y="1098"/>
                  </a:lnTo>
                  <a:lnTo>
                    <a:pt x="89" y="1142"/>
                  </a:lnTo>
                  <a:lnTo>
                    <a:pt x="176" y="1186"/>
                  </a:lnTo>
                  <a:lnTo>
                    <a:pt x="264" y="1142"/>
                  </a:lnTo>
                  <a:lnTo>
                    <a:pt x="396" y="1098"/>
                  </a:lnTo>
                  <a:lnTo>
                    <a:pt x="2414" y="835"/>
                  </a:lnTo>
                  <a:lnTo>
                    <a:pt x="5047" y="703"/>
                  </a:lnTo>
                  <a:lnTo>
                    <a:pt x="7460" y="352"/>
                  </a:lnTo>
                  <a:lnTo>
                    <a:pt x="7548" y="352"/>
                  </a:lnTo>
                  <a:lnTo>
                    <a:pt x="7592" y="308"/>
                  </a:lnTo>
                  <a:lnTo>
                    <a:pt x="7636" y="220"/>
                  </a:lnTo>
                  <a:lnTo>
                    <a:pt x="7636" y="176"/>
                  </a:lnTo>
                  <a:lnTo>
                    <a:pt x="7592" y="89"/>
                  </a:lnTo>
                  <a:lnTo>
                    <a:pt x="7548" y="45"/>
                  </a:lnTo>
                  <a:lnTo>
                    <a:pt x="7504"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 name="Google Shape;1689;p17"/>
            <p:cNvSpPr/>
            <p:nvPr/>
          </p:nvSpPr>
          <p:spPr>
            <a:xfrm>
              <a:off x="6109325" y="4682350"/>
              <a:ext cx="523300" cy="91075"/>
            </a:xfrm>
            <a:custGeom>
              <a:rect b="b" l="l" r="r" t="t"/>
              <a:pathLst>
                <a:path extrusionOk="0" h="3643" w="20932">
                  <a:moveTo>
                    <a:pt x="20361" y="1"/>
                  </a:moveTo>
                  <a:lnTo>
                    <a:pt x="16412" y="352"/>
                  </a:lnTo>
                  <a:lnTo>
                    <a:pt x="10488" y="835"/>
                  </a:lnTo>
                  <a:lnTo>
                    <a:pt x="6100" y="1230"/>
                  </a:lnTo>
                  <a:lnTo>
                    <a:pt x="6056" y="1273"/>
                  </a:lnTo>
                  <a:lnTo>
                    <a:pt x="2765" y="2239"/>
                  </a:lnTo>
                  <a:lnTo>
                    <a:pt x="966" y="2590"/>
                  </a:lnTo>
                  <a:lnTo>
                    <a:pt x="878" y="2634"/>
                  </a:lnTo>
                  <a:lnTo>
                    <a:pt x="88" y="3292"/>
                  </a:lnTo>
                  <a:lnTo>
                    <a:pt x="44" y="3380"/>
                  </a:lnTo>
                  <a:lnTo>
                    <a:pt x="1" y="3424"/>
                  </a:lnTo>
                  <a:lnTo>
                    <a:pt x="1" y="3511"/>
                  </a:lnTo>
                  <a:lnTo>
                    <a:pt x="44" y="3555"/>
                  </a:lnTo>
                  <a:lnTo>
                    <a:pt x="88" y="3599"/>
                  </a:lnTo>
                  <a:lnTo>
                    <a:pt x="176" y="3643"/>
                  </a:lnTo>
                  <a:lnTo>
                    <a:pt x="308" y="3599"/>
                  </a:lnTo>
                  <a:lnTo>
                    <a:pt x="1098" y="2941"/>
                  </a:lnTo>
                  <a:lnTo>
                    <a:pt x="2853" y="2590"/>
                  </a:lnTo>
                  <a:lnTo>
                    <a:pt x="6144" y="1581"/>
                  </a:lnTo>
                  <a:lnTo>
                    <a:pt x="10488" y="1186"/>
                  </a:lnTo>
                  <a:lnTo>
                    <a:pt x="13647" y="922"/>
                  </a:lnTo>
                  <a:lnTo>
                    <a:pt x="16456" y="703"/>
                  </a:lnTo>
                  <a:lnTo>
                    <a:pt x="20361" y="352"/>
                  </a:lnTo>
                  <a:lnTo>
                    <a:pt x="20712" y="396"/>
                  </a:lnTo>
                  <a:lnTo>
                    <a:pt x="20844" y="396"/>
                  </a:lnTo>
                  <a:lnTo>
                    <a:pt x="20888" y="352"/>
                  </a:lnTo>
                  <a:lnTo>
                    <a:pt x="20932" y="264"/>
                  </a:lnTo>
                  <a:lnTo>
                    <a:pt x="20932" y="220"/>
                  </a:lnTo>
                  <a:lnTo>
                    <a:pt x="20888" y="133"/>
                  </a:lnTo>
                  <a:lnTo>
                    <a:pt x="20844" y="89"/>
                  </a:lnTo>
                  <a:lnTo>
                    <a:pt x="20800" y="89"/>
                  </a:lnTo>
                  <a:lnTo>
                    <a:pt x="20405"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 name="Google Shape;1690;p17"/>
            <p:cNvSpPr/>
            <p:nvPr/>
          </p:nvSpPr>
          <p:spPr>
            <a:xfrm>
              <a:off x="6085200" y="4649450"/>
              <a:ext cx="537550" cy="125075"/>
            </a:xfrm>
            <a:custGeom>
              <a:rect b="b" l="l" r="r" t="t"/>
              <a:pathLst>
                <a:path extrusionOk="0" h="5003" w="21502">
                  <a:moveTo>
                    <a:pt x="18255" y="1"/>
                  </a:moveTo>
                  <a:lnTo>
                    <a:pt x="13779" y="395"/>
                  </a:lnTo>
                  <a:lnTo>
                    <a:pt x="9478" y="834"/>
                  </a:lnTo>
                  <a:lnTo>
                    <a:pt x="6846" y="1229"/>
                  </a:lnTo>
                  <a:lnTo>
                    <a:pt x="6802" y="1229"/>
                  </a:lnTo>
                  <a:lnTo>
                    <a:pt x="5003" y="2238"/>
                  </a:lnTo>
                  <a:lnTo>
                    <a:pt x="3598" y="2765"/>
                  </a:lnTo>
                  <a:lnTo>
                    <a:pt x="1361" y="3292"/>
                  </a:lnTo>
                  <a:lnTo>
                    <a:pt x="1273" y="3335"/>
                  </a:lnTo>
                  <a:lnTo>
                    <a:pt x="439" y="4476"/>
                  </a:lnTo>
                  <a:lnTo>
                    <a:pt x="88" y="4696"/>
                  </a:lnTo>
                  <a:lnTo>
                    <a:pt x="44" y="4740"/>
                  </a:lnTo>
                  <a:lnTo>
                    <a:pt x="0" y="4783"/>
                  </a:lnTo>
                  <a:lnTo>
                    <a:pt x="0" y="4871"/>
                  </a:lnTo>
                  <a:lnTo>
                    <a:pt x="44" y="4915"/>
                  </a:lnTo>
                  <a:lnTo>
                    <a:pt x="88" y="5003"/>
                  </a:lnTo>
                  <a:lnTo>
                    <a:pt x="264" y="5003"/>
                  </a:lnTo>
                  <a:lnTo>
                    <a:pt x="658" y="4740"/>
                  </a:lnTo>
                  <a:lnTo>
                    <a:pt x="702" y="4696"/>
                  </a:lnTo>
                  <a:lnTo>
                    <a:pt x="1536" y="3599"/>
                  </a:lnTo>
                  <a:lnTo>
                    <a:pt x="3686" y="3116"/>
                  </a:lnTo>
                  <a:lnTo>
                    <a:pt x="3730" y="3116"/>
                  </a:lnTo>
                  <a:lnTo>
                    <a:pt x="5134" y="2546"/>
                  </a:lnTo>
                  <a:lnTo>
                    <a:pt x="5178" y="2546"/>
                  </a:lnTo>
                  <a:lnTo>
                    <a:pt x="6933" y="1536"/>
                  </a:lnTo>
                  <a:lnTo>
                    <a:pt x="9522" y="1185"/>
                  </a:lnTo>
                  <a:lnTo>
                    <a:pt x="13779" y="746"/>
                  </a:lnTo>
                  <a:lnTo>
                    <a:pt x="18255" y="352"/>
                  </a:lnTo>
                  <a:lnTo>
                    <a:pt x="19922" y="352"/>
                  </a:lnTo>
                  <a:lnTo>
                    <a:pt x="20624" y="527"/>
                  </a:lnTo>
                  <a:lnTo>
                    <a:pt x="21107" y="790"/>
                  </a:lnTo>
                  <a:lnTo>
                    <a:pt x="21151" y="834"/>
                  </a:lnTo>
                  <a:lnTo>
                    <a:pt x="21370" y="834"/>
                  </a:lnTo>
                  <a:lnTo>
                    <a:pt x="21458" y="790"/>
                  </a:lnTo>
                  <a:lnTo>
                    <a:pt x="21458" y="746"/>
                  </a:lnTo>
                  <a:lnTo>
                    <a:pt x="21502" y="659"/>
                  </a:lnTo>
                  <a:lnTo>
                    <a:pt x="21502" y="615"/>
                  </a:lnTo>
                  <a:lnTo>
                    <a:pt x="21458" y="571"/>
                  </a:lnTo>
                  <a:lnTo>
                    <a:pt x="21414" y="527"/>
                  </a:lnTo>
                  <a:lnTo>
                    <a:pt x="21326" y="483"/>
                  </a:lnTo>
                  <a:lnTo>
                    <a:pt x="21238" y="483"/>
                  </a:lnTo>
                  <a:lnTo>
                    <a:pt x="20800" y="220"/>
                  </a:lnTo>
                  <a:lnTo>
                    <a:pt x="20712" y="176"/>
                  </a:lnTo>
                  <a:lnTo>
                    <a:pt x="19966" y="44"/>
                  </a:lnTo>
                  <a:lnTo>
                    <a:pt x="19966"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 name="Google Shape;1691;p17"/>
            <p:cNvSpPr/>
            <p:nvPr/>
          </p:nvSpPr>
          <p:spPr>
            <a:xfrm>
              <a:off x="6057775" y="4612150"/>
              <a:ext cx="585825" cy="165675"/>
            </a:xfrm>
            <a:custGeom>
              <a:rect b="b" l="l" r="r" t="t"/>
              <a:pathLst>
                <a:path extrusionOk="0" h="6627" w="23433">
                  <a:moveTo>
                    <a:pt x="17509" y="1"/>
                  </a:moveTo>
                  <a:lnTo>
                    <a:pt x="16148" y="44"/>
                  </a:lnTo>
                  <a:lnTo>
                    <a:pt x="14832" y="132"/>
                  </a:lnTo>
                  <a:lnTo>
                    <a:pt x="13603" y="264"/>
                  </a:lnTo>
                  <a:lnTo>
                    <a:pt x="11848" y="396"/>
                  </a:lnTo>
                  <a:lnTo>
                    <a:pt x="11804" y="396"/>
                  </a:lnTo>
                  <a:lnTo>
                    <a:pt x="9786" y="747"/>
                  </a:lnTo>
                  <a:lnTo>
                    <a:pt x="9742" y="790"/>
                  </a:lnTo>
                  <a:lnTo>
                    <a:pt x="8469" y="1405"/>
                  </a:lnTo>
                  <a:lnTo>
                    <a:pt x="7284" y="2238"/>
                  </a:lnTo>
                  <a:lnTo>
                    <a:pt x="5441" y="3204"/>
                  </a:lnTo>
                  <a:lnTo>
                    <a:pt x="2282" y="3950"/>
                  </a:lnTo>
                  <a:lnTo>
                    <a:pt x="2194" y="3950"/>
                  </a:lnTo>
                  <a:lnTo>
                    <a:pt x="1580" y="4476"/>
                  </a:lnTo>
                  <a:lnTo>
                    <a:pt x="1536" y="4520"/>
                  </a:lnTo>
                  <a:lnTo>
                    <a:pt x="746" y="5793"/>
                  </a:lnTo>
                  <a:lnTo>
                    <a:pt x="88" y="6319"/>
                  </a:lnTo>
                  <a:lnTo>
                    <a:pt x="44" y="6363"/>
                  </a:lnTo>
                  <a:lnTo>
                    <a:pt x="0" y="6451"/>
                  </a:lnTo>
                  <a:lnTo>
                    <a:pt x="44" y="6495"/>
                  </a:lnTo>
                  <a:lnTo>
                    <a:pt x="44" y="6583"/>
                  </a:lnTo>
                  <a:lnTo>
                    <a:pt x="132" y="6627"/>
                  </a:lnTo>
                  <a:lnTo>
                    <a:pt x="176" y="6627"/>
                  </a:lnTo>
                  <a:lnTo>
                    <a:pt x="307" y="6583"/>
                  </a:lnTo>
                  <a:lnTo>
                    <a:pt x="1009" y="6056"/>
                  </a:lnTo>
                  <a:lnTo>
                    <a:pt x="1053" y="6012"/>
                  </a:lnTo>
                  <a:lnTo>
                    <a:pt x="1799" y="4740"/>
                  </a:lnTo>
                  <a:lnTo>
                    <a:pt x="2414" y="4257"/>
                  </a:lnTo>
                  <a:lnTo>
                    <a:pt x="5573" y="3555"/>
                  </a:lnTo>
                  <a:lnTo>
                    <a:pt x="5617" y="3555"/>
                  </a:lnTo>
                  <a:lnTo>
                    <a:pt x="7460" y="2546"/>
                  </a:lnTo>
                  <a:lnTo>
                    <a:pt x="8645" y="1712"/>
                  </a:lnTo>
                  <a:lnTo>
                    <a:pt x="9873" y="1098"/>
                  </a:lnTo>
                  <a:lnTo>
                    <a:pt x="11892" y="747"/>
                  </a:lnTo>
                  <a:lnTo>
                    <a:pt x="13603" y="615"/>
                  </a:lnTo>
                  <a:lnTo>
                    <a:pt x="14788" y="483"/>
                  </a:lnTo>
                  <a:lnTo>
                    <a:pt x="16060" y="396"/>
                  </a:lnTo>
                  <a:lnTo>
                    <a:pt x="17421" y="352"/>
                  </a:lnTo>
                  <a:lnTo>
                    <a:pt x="18737" y="352"/>
                  </a:lnTo>
                  <a:lnTo>
                    <a:pt x="19395" y="396"/>
                  </a:lnTo>
                  <a:lnTo>
                    <a:pt x="20054" y="483"/>
                  </a:lnTo>
                  <a:lnTo>
                    <a:pt x="20624" y="571"/>
                  </a:lnTo>
                  <a:lnTo>
                    <a:pt x="21195" y="703"/>
                  </a:lnTo>
                  <a:lnTo>
                    <a:pt x="21677" y="878"/>
                  </a:lnTo>
                  <a:lnTo>
                    <a:pt x="22160" y="1054"/>
                  </a:lnTo>
                  <a:lnTo>
                    <a:pt x="22555" y="1317"/>
                  </a:lnTo>
                  <a:lnTo>
                    <a:pt x="22862" y="1624"/>
                  </a:lnTo>
                  <a:lnTo>
                    <a:pt x="22950" y="1668"/>
                  </a:lnTo>
                  <a:lnTo>
                    <a:pt x="23213" y="1756"/>
                  </a:lnTo>
                  <a:lnTo>
                    <a:pt x="23345" y="1756"/>
                  </a:lnTo>
                  <a:lnTo>
                    <a:pt x="23389" y="1712"/>
                  </a:lnTo>
                  <a:lnTo>
                    <a:pt x="23432" y="1624"/>
                  </a:lnTo>
                  <a:lnTo>
                    <a:pt x="23432" y="1580"/>
                  </a:lnTo>
                  <a:lnTo>
                    <a:pt x="23432" y="1493"/>
                  </a:lnTo>
                  <a:lnTo>
                    <a:pt x="23389" y="1449"/>
                  </a:lnTo>
                  <a:lnTo>
                    <a:pt x="23301" y="1405"/>
                  </a:lnTo>
                  <a:lnTo>
                    <a:pt x="23081" y="1361"/>
                  </a:lnTo>
                  <a:lnTo>
                    <a:pt x="22730" y="1054"/>
                  </a:lnTo>
                  <a:lnTo>
                    <a:pt x="22335" y="790"/>
                  </a:lnTo>
                  <a:lnTo>
                    <a:pt x="21853" y="571"/>
                  </a:lnTo>
                  <a:lnTo>
                    <a:pt x="21326" y="396"/>
                  </a:lnTo>
                  <a:lnTo>
                    <a:pt x="20800" y="220"/>
                  </a:lnTo>
                  <a:lnTo>
                    <a:pt x="20185" y="132"/>
                  </a:lnTo>
                  <a:lnTo>
                    <a:pt x="19527" y="44"/>
                  </a:lnTo>
                  <a:lnTo>
                    <a:pt x="18869"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 name="Google Shape;1692;p17"/>
            <p:cNvSpPr/>
            <p:nvPr/>
          </p:nvSpPr>
          <p:spPr>
            <a:xfrm>
              <a:off x="6038025" y="4574850"/>
              <a:ext cx="634100" cy="202975"/>
            </a:xfrm>
            <a:custGeom>
              <a:rect b="b" l="l" r="r" t="t"/>
              <a:pathLst>
                <a:path extrusionOk="0" h="8119" w="25364">
                  <a:moveTo>
                    <a:pt x="14613" y="1"/>
                  </a:moveTo>
                  <a:lnTo>
                    <a:pt x="12155" y="220"/>
                  </a:lnTo>
                  <a:lnTo>
                    <a:pt x="12111" y="220"/>
                  </a:lnTo>
                  <a:lnTo>
                    <a:pt x="11014" y="571"/>
                  </a:lnTo>
                  <a:lnTo>
                    <a:pt x="10970" y="615"/>
                  </a:lnTo>
                  <a:lnTo>
                    <a:pt x="10181" y="1229"/>
                  </a:lnTo>
                  <a:lnTo>
                    <a:pt x="8162" y="2853"/>
                  </a:lnTo>
                  <a:lnTo>
                    <a:pt x="6319" y="3818"/>
                  </a:lnTo>
                  <a:lnTo>
                    <a:pt x="5573" y="4082"/>
                  </a:lnTo>
                  <a:lnTo>
                    <a:pt x="4915" y="4301"/>
                  </a:lnTo>
                  <a:lnTo>
                    <a:pt x="4345" y="4389"/>
                  </a:lnTo>
                  <a:lnTo>
                    <a:pt x="3862" y="4476"/>
                  </a:lnTo>
                  <a:lnTo>
                    <a:pt x="3379" y="4520"/>
                  </a:lnTo>
                  <a:lnTo>
                    <a:pt x="2940" y="4652"/>
                  </a:lnTo>
                  <a:lnTo>
                    <a:pt x="2545" y="4784"/>
                  </a:lnTo>
                  <a:lnTo>
                    <a:pt x="2151" y="5003"/>
                  </a:lnTo>
                  <a:lnTo>
                    <a:pt x="1756" y="5398"/>
                  </a:lnTo>
                  <a:lnTo>
                    <a:pt x="1317" y="5881"/>
                  </a:lnTo>
                  <a:lnTo>
                    <a:pt x="922" y="6583"/>
                  </a:lnTo>
                  <a:lnTo>
                    <a:pt x="439" y="7504"/>
                  </a:lnTo>
                  <a:lnTo>
                    <a:pt x="88" y="7811"/>
                  </a:lnTo>
                  <a:lnTo>
                    <a:pt x="44" y="7855"/>
                  </a:lnTo>
                  <a:lnTo>
                    <a:pt x="0" y="7943"/>
                  </a:lnTo>
                  <a:lnTo>
                    <a:pt x="0" y="7987"/>
                  </a:lnTo>
                  <a:lnTo>
                    <a:pt x="44" y="8075"/>
                  </a:lnTo>
                  <a:lnTo>
                    <a:pt x="132" y="8119"/>
                  </a:lnTo>
                  <a:lnTo>
                    <a:pt x="176" y="8119"/>
                  </a:lnTo>
                  <a:lnTo>
                    <a:pt x="308" y="8075"/>
                  </a:lnTo>
                  <a:lnTo>
                    <a:pt x="702" y="7724"/>
                  </a:lnTo>
                  <a:lnTo>
                    <a:pt x="746" y="7680"/>
                  </a:lnTo>
                  <a:lnTo>
                    <a:pt x="1185" y="6802"/>
                  </a:lnTo>
                  <a:lnTo>
                    <a:pt x="1580" y="6144"/>
                  </a:lnTo>
                  <a:lnTo>
                    <a:pt x="1931" y="5661"/>
                  </a:lnTo>
                  <a:lnTo>
                    <a:pt x="2282" y="5354"/>
                  </a:lnTo>
                  <a:lnTo>
                    <a:pt x="2677" y="5135"/>
                  </a:lnTo>
                  <a:lnTo>
                    <a:pt x="3028" y="4959"/>
                  </a:lnTo>
                  <a:lnTo>
                    <a:pt x="3467" y="4871"/>
                  </a:lnTo>
                  <a:lnTo>
                    <a:pt x="3906" y="4827"/>
                  </a:lnTo>
                  <a:lnTo>
                    <a:pt x="4432" y="4740"/>
                  </a:lnTo>
                  <a:lnTo>
                    <a:pt x="5003" y="4608"/>
                  </a:lnTo>
                  <a:lnTo>
                    <a:pt x="5705" y="4433"/>
                  </a:lnTo>
                  <a:lnTo>
                    <a:pt x="6451" y="4125"/>
                  </a:lnTo>
                  <a:lnTo>
                    <a:pt x="8338" y="3160"/>
                  </a:lnTo>
                  <a:lnTo>
                    <a:pt x="8382" y="3116"/>
                  </a:lnTo>
                  <a:lnTo>
                    <a:pt x="10400" y="1493"/>
                  </a:lnTo>
                  <a:lnTo>
                    <a:pt x="11146" y="878"/>
                  </a:lnTo>
                  <a:lnTo>
                    <a:pt x="12199" y="571"/>
                  </a:lnTo>
                  <a:lnTo>
                    <a:pt x="14656" y="352"/>
                  </a:lnTo>
                  <a:lnTo>
                    <a:pt x="17947" y="396"/>
                  </a:lnTo>
                  <a:lnTo>
                    <a:pt x="21063" y="747"/>
                  </a:lnTo>
                  <a:lnTo>
                    <a:pt x="22204" y="1054"/>
                  </a:lnTo>
                  <a:lnTo>
                    <a:pt x="23652" y="1844"/>
                  </a:lnTo>
                  <a:lnTo>
                    <a:pt x="24705" y="2721"/>
                  </a:lnTo>
                  <a:lnTo>
                    <a:pt x="24749" y="2721"/>
                  </a:lnTo>
                  <a:lnTo>
                    <a:pt x="25144" y="2853"/>
                  </a:lnTo>
                  <a:lnTo>
                    <a:pt x="25188" y="2853"/>
                  </a:lnTo>
                  <a:lnTo>
                    <a:pt x="25276" y="2809"/>
                  </a:lnTo>
                  <a:lnTo>
                    <a:pt x="25319" y="2765"/>
                  </a:lnTo>
                  <a:lnTo>
                    <a:pt x="25363" y="2721"/>
                  </a:lnTo>
                  <a:lnTo>
                    <a:pt x="25363" y="2633"/>
                  </a:lnTo>
                  <a:lnTo>
                    <a:pt x="25319" y="2590"/>
                  </a:lnTo>
                  <a:lnTo>
                    <a:pt x="25276" y="2546"/>
                  </a:lnTo>
                  <a:lnTo>
                    <a:pt x="25232" y="2502"/>
                  </a:lnTo>
                  <a:lnTo>
                    <a:pt x="24881" y="2414"/>
                  </a:lnTo>
                  <a:lnTo>
                    <a:pt x="23871" y="1580"/>
                  </a:lnTo>
                  <a:lnTo>
                    <a:pt x="23827" y="1536"/>
                  </a:lnTo>
                  <a:lnTo>
                    <a:pt x="22379" y="747"/>
                  </a:lnTo>
                  <a:lnTo>
                    <a:pt x="22336" y="747"/>
                  </a:lnTo>
                  <a:lnTo>
                    <a:pt x="21151" y="396"/>
                  </a:lnTo>
                  <a:lnTo>
                    <a:pt x="17991" y="45"/>
                  </a:lnTo>
                  <a:lnTo>
                    <a:pt x="14613"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 name="Google Shape;1693;p17"/>
            <p:cNvSpPr/>
            <p:nvPr/>
          </p:nvSpPr>
          <p:spPr>
            <a:xfrm>
              <a:off x="5408325" y="4697725"/>
              <a:ext cx="1298900" cy="349975"/>
            </a:xfrm>
            <a:custGeom>
              <a:rect b="b" l="l" r="r" t="t"/>
              <a:pathLst>
                <a:path extrusionOk="0" h="13999" w="51956">
                  <a:moveTo>
                    <a:pt x="48621" y="0"/>
                  </a:moveTo>
                  <a:lnTo>
                    <a:pt x="45330" y="527"/>
                  </a:lnTo>
                  <a:lnTo>
                    <a:pt x="42916" y="922"/>
                  </a:lnTo>
                  <a:lnTo>
                    <a:pt x="40371" y="1273"/>
                  </a:lnTo>
                  <a:lnTo>
                    <a:pt x="35983" y="1755"/>
                  </a:lnTo>
                  <a:lnTo>
                    <a:pt x="31946" y="2414"/>
                  </a:lnTo>
                  <a:lnTo>
                    <a:pt x="29401" y="2721"/>
                  </a:lnTo>
                  <a:lnTo>
                    <a:pt x="29357" y="2721"/>
                  </a:lnTo>
                  <a:lnTo>
                    <a:pt x="27163" y="3774"/>
                  </a:lnTo>
                  <a:lnTo>
                    <a:pt x="27119" y="3774"/>
                  </a:lnTo>
                  <a:lnTo>
                    <a:pt x="25408" y="5003"/>
                  </a:lnTo>
                  <a:lnTo>
                    <a:pt x="21283" y="7943"/>
                  </a:lnTo>
                  <a:lnTo>
                    <a:pt x="20713" y="8074"/>
                  </a:lnTo>
                  <a:lnTo>
                    <a:pt x="17685" y="7986"/>
                  </a:lnTo>
                  <a:lnTo>
                    <a:pt x="15359" y="7811"/>
                  </a:lnTo>
                  <a:lnTo>
                    <a:pt x="11717" y="7372"/>
                  </a:lnTo>
                  <a:lnTo>
                    <a:pt x="9567" y="6977"/>
                  </a:lnTo>
                  <a:lnTo>
                    <a:pt x="9523" y="6977"/>
                  </a:lnTo>
                  <a:lnTo>
                    <a:pt x="8777" y="7197"/>
                  </a:lnTo>
                  <a:lnTo>
                    <a:pt x="6013" y="8162"/>
                  </a:lnTo>
                  <a:lnTo>
                    <a:pt x="6013" y="8206"/>
                  </a:lnTo>
                  <a:lnTo>
                    <a:pt x="5091" y="8732"/>
                  </a:lnTo>
                  <a:lnTo>
                    <a:pt x="5047" y="8776"/>
                  </a:lnTo>
                  <a:lnTo>
                    <a:pt x="3511" y="10488"/>
                  </a:lnTo>
                  <a:lnTo>
                    <a:pt x="1537" y="11760"/>
                  </a:lnTo>
                  <a:lnTo>
                    <a:pt x="1493" y="11804"/>
                  </a:lnTo>
                  <a:lnTo>
                    <a:pt x="45" y="13735"/>
                  </a:lnTo>
                  <a:lnTo>
                    <a:pt x="1" y="13779"/>
                  </a:lnTo>
                  <a:lnTo>
                    <a:pt x="1" y="13823"/>
                  </a:lnTo>
                  <a:lnTo>
                    <a:pt x="45" y="13910"/>
                  </a:lnTo>
                  <a:lnTo>
                    <a:pt x="89" y="13954"/>
                  </a:lnTo>
                  <a:lnTo>
                    <a:pt x="176" y="13998"/>
                  </a:lnTo>
                  <a:lnTo>
                    <a:pt x="264" y="13998"/>
                  </a:lnTo>
                  <a:lnTo>
                    <a:pt x="308" y="13910"/>
                  </a:lnTo>
                  <a:lnTo>
                    <a:pt x="1756" y="12023"/>
                  </a:lnTo>
                  <a:lnTo>
                    <a:pt x="3731" y="10751"/>
                  </a:lnTo>
                  <a:lnTo>
                    <a:pt x="5310" y="9040"/>
                  </a:lnTo>
                  <a:lnTo>
                    <a:pt x="6144" y="8513"/>
                  </a:lnTo>
                  <a:lnTo>
                    <a:pt x="8865" y="7504"/>
                  </a:lnTo>
                  <a:lnTo>
                    <a:pt x="9567" y="7328"/>
                  </a:lnTo>
                  <a:lnTo>
                    <a:pt x="11673" y="7723"/>
                  </a:lnTo>
                  <a:lnTo>
                    <a:pt x="15315" y="8162"/>
                  </a:lnTo>
                  <a:lnTo>
                    <a:pt x="17641" y="8338"/>
                  </a:lnTo>
                  <a:lnTo>
                    <a:pt x="20713" y="8425"/>
                  </a:lnTo>
                  <a:lnTo>
                    <a:pt x="20800" y="8425"/>
                  </a:lnTo>
                  <a:lnTo>
                    <a:pt x="21415" y="8250"/>
                  </a:lnTo>
                  <a:lnTo>
                    <a:pt x="21459" y="8250"/>
                  </a:lnTo>
                  <a:lnTo>
                    <a:pt x="25627" y="5310"/>
                  </a:lnTo>
                  <a:lnTo>
                    <a:pt x="27295" y="4081"/>
                  </a:lnTo>
                  <a:lnTo>
                    <a:pt x="29489" y="3072"/>
                  </a:lnTo>
                  <a:lnTo>
                    <a:pt x="31990" y="2765"/>
                  </a:lnTo>
                  <a:lnTo>
                    <a:pt x="36027" y="2107"/>
                  </a:lnTo>
                  <a:lnTo>
                    <a:pt x="40415" y="1624"/>
                  </a:lnTo>
                  <a:lnTo>
                    <a:pt x="43004" y="1273"/>
                  </a:lnTo>
                  <a:lnTo>
                    <a:pt x="45417" y="878"/>
                  </a:lnTo>
                  <a:lnTo>
                    <a:pt x="48664" y="351"/>
                  </a:lnTo>
                  <a:lnTo>
                    <a:pt x="51736" y="1053"/>
                  </a:lnTo>
                  <a:lnTo>
                    <a:pt x="51868" y="1053"/>
                  </a:lnTo>
                  <a:lnTo>
                    <a:pt x="51912" y="1009"/>
                  </a:lnTo>
                  <a:lnTo>
                    <a:pt x="51955" y="922"/>
                  </a:lnTo>
                  <a:lnTo>
                    <a:pt x="51955" y="878"/>
                  </a:lnTo>
                  <a:lnTo>
                    <a:pt x="51912" y="790"/>
                  </a:lnTo>
                  <a:lnTo>
                    <a:pt x="51868" y="746"/>
                  </a:lnTo>
                  <a:lnTo>
                    <a:pt x="51824" y="702"/>
                  </a:lnTo>
                  <a:lnTo>
                    <a:pt x="48708" y="44"/>
                  </a:lnTo>
                  <a:lnTo>
                    <a:pt x="48621"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 name="Google Shape;1694;p17"/>
            <p:cNvSpPr/>
            <p:nvPr/>
          </p:nvSpPr>
          <p:spPr>
            <a:xfrm>
              <a:off x="5018900" y="3079625"/>
              <a:ext cx="854600" cy="1977925"/>
            </a:xfrm>
            <a:custGeom>
              <a:rect b="b" l="l" r="r" t="t"/>
              <a:pathLst>
                <a:path extrusionOk="0" h="79117" w="34184">
                  <a:moveTo>
                    <a:pt x="34052" y="1"/>
                  </a:moveTo>
                  <a:lnTo>
                    <a:pt x="33964" y="45"/>
                  </a:lnTo>
                  <a:lnTo>
                    <a:pt x="33920" y="45"/>
                  </a:lnTo>
                  <a:lnTo>
                    <a:pt x="31507" y="2063"/>
                  </a:lnTo>
                  <a:lnTo>
                    <a:pt x="28567" y="4433"/>
                  </a:lnTo>
                  <a:lnTo>
                    <a:pt x="23784" y="8250"/>
                  </a:lnTo>
                  <a:lnTo>
                    <a:pt x="20712" y="10357"/>
                  </a:lnTo>
                  <a:lnTo>
                    <a:pt x="17816" y="11497"/>
                  </a:lnTo>
                  <a:lnTo>
                    <a:pt x="14174" y="12770"/>
                  </a:lnTo>
                  <a:lnTo>
                    <a:pt x="14130" y="12770"/>
                  </a:lnTo>
                  <a:lnTo>
                    <a:pt x="12155" y="13735"/>
                  </a:lnTo>
                  <a:lnTo>
                    <a:pt x="10093" y="14306"/>
                  </a:lnTo>
                  <a:lnTo>
                    <a:pt x="6275" y="16456"/>
                  </a:lnTo>
                  <a:lnTo>
                    <a:pt x="6231" y="16500"/>
                  </a:lnTo>
                  <a:lnTo>
                    <a:pt x="5661" y="17070"/>
                  </a:lnTo>
                  <a:lnTo>
                    <a:pt x="5661" y="17158"/>
                  </a:lnTo>
                  <a:lnTo>
                    <a:pt x="5090" y="18650"/>
                  </a:lnTo>
                  <a:lnTo>
                    <a:pt x="4432" y="21678"/>
                  </a:lnTo>
                  <a:lnTo>
                    <a:pt x="4432" y="21722"/>
                  </a:lnTo>
                  <a:lnTo>
                    <a:pt x="4432" y="23696"/>
                  </a:lnTo>
                  <a:lnTo>
                    <a:pt x="4432" y="23740"/>
                  </a:lnTo>
                  <a:lnTo>
                    <a:pt x="4783" y="25846"/>
                  </a:lnTo>
                  <a:lnTo>
                    <a:pt x="5134" y="27382"/>
                  </a:lnTo>
                  <a:lnTo>
                    <a:pt x="5442" y="28742"/>
                  </a:lnTo>
                  <a:lnTo>
                    <a:pt x="5661" y="30015"/>
                  </a:lnTo>
                  <a:lnTo>
                    <a:pt x="5793" y="31244"/>
                  </a:lnTo>
                  <a:lnTo>
                    <a:pt x="5880" y="32516"/>
                  </a:lnTo>
                  <a:lnTo>
                    <a:pt x="5836" y="33789"/>
                  </a:lnTo>
                  <a:lnTo>
                    <a:pt x="5749" y="35149"/>
                  </a:lnTo>
                  <a:lnTo>
                    <a:pt x="5573" y="36685"/>
                  </a:lnTo>
                  <a:lnTo>
                    <a:pt x="5310" y="39230"/>
                  </a:lnTo>
                  <a:lnTo>
                    <a:pt x="5003" y="41731"/>
                  </a:lnTo>
                  <a:lnTo>
                    <a:pt x="4520" y="45066"/>
                  </a:lnTo>
                  <a:lnTo>
                    <a:pt x="3686" y="48489"/>
                  </a:lnTo>
                  <a:lnTo>
                    <a:pt x="3291" y="51429"/>
                  </a:lnTo>
                  <a:lnTo>
                    <a:pt x="3116" y="53886"/>
                  </a:lnTo>
                  <a:lnTo>
                    <a:pt x="2853" y="55553"/>
                  </a:lnTo>
                  <a:lnTo>
                    <a:pt x="2107" y="57967"/>
                  </a:lnTo>
                  <a:lnTo>
                    <a:pt x="1185" y="60468"/>
                  </a:lnTo>
                  <a:lnTo>
                    <a:pt x="44" y="64593"/>
                  </a:lnTo>
                  <a:lnTo>
                    <a:pt x="44" y="64636"/>
                  </a:lnTo>
                  <a:lnTo>
                    <a:pt x="0" y="66611"/>
                  </a:lnTo>
                  <a:lnTo>
                    <a:pt x="88" y="69332"/>
                  </a:lnTo>
                  <a:lnTo>
                    <a:pt x="132" y="69419"/>
                  </a:lnTo>
                  <a:lnTo>
                    <a:pt x="1975" y="71701"/>
                  </a:lnTo>
                  <a:lnTo>
                    <a:pt x="5134" y="75168"/>
                  </a:lnTo>
                  <a:lnTo>
                    <a:pt x="7153" y="77274"/>
                  </a:lnTo>
                  <a:lnTo>
                    <a:pt x="8864" y="79029"/>
                  </a:lnTo>
                  <a:lnTo>
                    <a:pt x="8908" y="79073"/>
                  </a:lnTo>
                  <a:lnTo>
                    <a:pt x="8996" y="79117"/>
                  </a:lnTo>
                  <a:lnTo>
                    <a:pt x="9040" y="79073"/>
                  </a:lnTo>
                  <a:lnTo>
                    <a:pt x="9127" y="79029"/>
                  </a:lnTo>
                  <a:lnTo>
                    <a:pt x="9171" y="78985"/>
                  </a:lnTo>
                  <a:lnTo>
                    <a:pt x="9171" y="78941"/>
                  </a:lnTo>
                  <a:lnTo>
                    <a:pt x="9171" y="78854"/>
                  </a:lnTo>
                  <a:lnTo>
                    <a:pt x="9127" y="78810"/>
                  </a:lnTo>
                  <a:lnTo>
                    <a:pt x="5398" y="74948"/>
                  </a:lnTo>
                  <a:lnTo>
                    <a:pt x="2238" y="71482"/>
                  </a:lnTo>
                  <a:lnTo>
                    <a:pt x="439" y="69244"/>
                  </a:lnTo>
                  <a:lnTo>
                    <a:pt x="351" y="66611"/>
                  </a:lnTo>
                  <a:lnTo>
                    <a:pt x="395" y="64680"/>
                  </a:lnTo>
                  <a:lnTo>
                    <a:pt x="1492" y="60599"/>
                  </a:lnTo>
                  <a:lnTo>
                    <a:pt x="2458" y="58098"/>
                  </a:lnTo>
                  <a:lnTo>
                    <a:pt x="3204" y="55641"/>
                  </a:lnTo>
                  <a:lnTo>
                    <a:pt x="3467" y="53886"/>
                  </a:lnTo>
                  <a:lnTo>
                    <a:pt x="3642" y="51429"/>
                  </a:lnTo>
                  <a:lnTo>
                    <a:pt x="4037" y="48532"/>
                  </a:lnTo>
                  <a:lnTo>
                    <a:pt x="4827" y="45110"/>
                  </a:lnTo>
                  <a:lnTo>
                    <a:pt x="5354" y="41775"/>
                  </a:lnTo>
                  <a:lnTo>
                    <a:pt x="5661" y="39274"/>
                  </a:lnTo>
                  <a:lnTo>
                    <a:pt x="5924" y="36729"/>
                  </a:lnTo>
                  <a:lnTo>
                    <a:pt x="6100" y="35193"/>
                  </a:lnTo>
                  <a:lnTo>
                    <a:pt x="6188" y="33789"/>
                  </a:lnTo>
                  <a:lnTo>
                    <a:pt x="6231" y="32472"/>
                  </a:lnTo>
                  <a:lnTo>
                    <a:pt x="6144" y="31244"/>
                  </a:lnTo>
                  <a:lnTo>
                    <a:pt x="6012" y="30015"/>
                  </a:lnTo>
                  <a:lnTo>
                    <a:pt x="5793" y="28699"/>
                  </a:lnTo>
                  <a:lnTo>
                    <a:pt x="5485" y="27294"/>
                  </a:lnTo>
                  <a:lnTo>
                    <a:pt x="5090" y="25759"/>
                  </a:lnTo>
                  <a:lnTo>
                    <a:pt x="4783" y="23696"/>
                  </a:lnTo>
                  <a:lnTo>
                    <a:pt x="4783" y="21765"/>
                  </a:lnTo>
                  <a:lnTo>
                    <a:pt x="5442" y="18738"/>
                  </a:lnTo>
                  <a:lnTo>
                    <a:pt x="5968" y="17290"/>
                  </a:lnTo>
                  <a:lnTo>
                    <a:pt x="6451" y="16719"/>
                  </a:lnTo>
                  <a:lnTo>
                    <a:pt x="10225" y="14613"/>
                  </a:lnTo>
                  <a:lnTo>
                    <a:pt x="12287" y="14042"/>
                  </a:lnTo>
                  <a:lnTo>
                    <a:pt x="12331" y="14042"/>
                  </a:lnTo>
                  <a:lnTo>
                    <a:pt x="14305" y="13121"/>
                  </a:lnTo>
                  <a:lnTo>
                    <a:pt x="17947" y="11805"/>
                  </a:lnTo>
                  <a:lnTo>
                    <a:pt x="20844" y="10664"/>
                  </a:lnTo>
                  <a:lnTo>
                    <a:pt x="20887" y="10664"/>
                  </a:lnTo>
                  <a:lnTo>
                    <a:pt x="24003" y="8514"/>
                  </a:lnTo>
                  <a:lnTo>
                    <a:pt x="28786" y="4696"/>
                  </a:lnTo>
                  <a:lnTo>
                    <a:pt x="31726" y="2326"/>
                  </a:lnTo>
                  <a:lnTo>
                    <a:pt x="34139" y="352"/>
                  </a:lnTo>
                  <a:lnTo>
                    <a:pt x="34183" y="264"/>
                  </a:lnTo>
                  <a:lnTo>
                    <a:pt x="34183" y="220"/>
                  </a:lnTo>
                  <a:lnTo>
                    <a:pt x="34183" y="132"/>
                  </a:lnTo>
                  <a:lnTo>
                    <a:pt x="34139" y="89"/>
                  </a:lnTo>
                  <a:lnTo>
                    <a:pt x="34096" y="45"/>
                  </a:lnTo>
                  <a:lnTo>
                    <a:pt x="34052"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 name="Google Shape;1695;p17"/>
            <p:cNvSpPr/>
            <p:nvPr/>
          </p:nvSpPr>
          <p:spPr>
            <a:xfrm>
              <a:off x="5485125" y="4868850"/>
              <a:ext cx="646175" cy="158000"/>
            </a:xfrm>
            <a:custGeom>
              <a:rect b="b" l="l" r="r" t="t"/>
              <a:pathLst>
                <a:path extrusionOk="0" h="6320" w="25847">
                  <a:moveTo>
                    <a:pt x="25627" y="1"/>
                  </a:moveTo>
                  <a:lnTo>
                    <a:pt x="24179" y="176"/>
                  </a:lnTo>
                  <a:lnTo>
                    <a:pt x="24135" y="176"/>
                  </a:lnTo>
                  <a:lnTo>
                    <a:pt x="22775" y="659"/>
                  </a:lnTo>
                  <a:lnTo>
                    <a:pt x="22731" y="703"/>
                  </a:lnTo>
                  <a:lnTo>
                    <a:pt x="21239" y="1449"/>
                  </a:lnTo>
                  <a:lnTo>
                    <a:pt x="18035" y="3511"/>
                  </a:lnTo>
                  <a:lnTo>
                    <a:pt x="17465" y="3687"/>
                  </a:lnTo>
                  <a:lnTo>
                    <a:pt x="14393" y="3555"/>
                  </a:lnTo>
                  <a:lnTo>
                    <a:pt x="11936" y="3423"/>
                  </a:lnTo>
                  <a:lnTo>
                    <a:pt x="7811" y="3204"/>
                  </a:lnTo>
                  <a:lnTo>
                    <a:pt x="4827" y="3204"/>
                  </a:lnTo>
                  <a:lnTo>
                    <a:pt x="4740" y="3248"/>
                  </a:lnTo>
                  <a:lnTo>
                    <a:pt x="3292" y="4169"/>
                  </a:lnTo>
                  <a:lnTo>
                    <a:pt x="88" y="5968"/>
                  </a:lnTo>
                  <a:lnTo>
                    <a:pt x="1" y="6012"/>
                  </a:lnTo>
                  <a:lnTo>
                    <a:pt x="1" y="6056"/>
                  </a:lnTo>
                  <a:lnTo>
                    <a:pt x="1" y="6144"/>
                  </a:lnTo>
                  <a:lnTo>
                    <a:pt x="1" y="6188"/>
                  </a:lnTo>
                  <a:lnTo>
                    <a:pt x="88" y="6275"/>
                  </a:lnTo>
                  <a:lnTo>
                    <a:pt x="176" y="6319"/>
                  </a:lnTo>
                  <a:lnTo>
                    <a:pt x="264" y="6275"/>
                  </a:lnTo>
                  <a:lnTo>
                    <a:pt x="3467" y="4432"/>
                  </a:lnTo>
                  <a:lnTo>
                    <a:pt x="4871" y="3555"/>
                  </a:lnTo>
                  <a:lnTo>
                    <a:pt x="7767" y="3555"/>
                  </a:lnTo>
                  <a:lnTo>
                    <a:pt x="11892" y="3774"/>
                  </a:lnTo>
                  <a:lnTo>
                    <a:pt x="14350" y="3906"/>
                  </a:lnTo>
                  <a:lnTo>
                    <a:pt x="17465" y="4038"/>
                  </a:lnTo>
                  <a:lnTo>
                    <a:pt x="17509" y="4038"/>
                  </a:lnTo>
                  <a:lnTo>
                    <a:pt x="18167" y="3862"/>
                  </a:lnTo>
                  <a:lnTo>
                    <a:pt x="18211" y="3818"/>
                  </a:lnTo>
                  <a:lnTo>
                    <a:pt x="21414" y="1756"/>
                  </a:lnTo>
                  <a:lnTo>
                    <a:pt x="22862" y="1010"/>
                  </a:lnTo>
                  <a:lnTo>
                    <a:pt x="24267" y="527"/>
                  </a:lnTo>
                  <a:lnTo>
                    <a:pt x="25671" y="352"/>
                  </a:lnTo>
                  <a:lnTo>
                    <a:pt x="25758" y="352"/>
                  </a:lnTo>
                  <a:lnTo>
                    <a:pt x="25802" y="308"/>
                  </a:lnTo>
                  <a:lnTo>
                    <a:pt x="25846" y="220"/>
                  </a:lnTo>
                  <a:lnTo>
                    <a:pt x="25846" y="176"/>
                  </a:lnTo>
                  <a:lnTo>
                    <a:pt x="25802" y="88"/>
                  </a:lnTo>
                  <a:lnTo>
                    <a:pt x="25758" y="44"/>
                  </a:lnTo>
                  <a:lnTo>
                    <a:pt x="25715"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 name="Google Shape;1696;p17"/>
            <p:cNvSpPr/>
            <p:nvPr/>
          </p:nvSpPr>
          <p:spPr>
            <a:xfrm>
              <a:off x="4868600" y="2894225"/>
              <a:ext cx="799750" cy="2106300"/>
            </a:xfrm>
            <a:custGeom>
              <a:rect b="b" l="l" r="r" t="t"/>
              <a:pathLst>
                <a:path extrusionOk="0" h="84252" w="31990">
                  <a:moveTo>
                    <a:pt x="31770" y="1"/>
                  </a:moveTo>
                  <a:lnTo>
                    <a:pt x="31682" y="45"/>
                  </a:lnTo>
                  <a:lnTo>
                    <a:pt x="30147" y="1186"/>
                  </a:lnTo>
                  <a:lnTo>
                    <a:pt x="27689" y="2897"/>
                  </a:lnTo>
                  <a:lnTo>
                    <a:pt x="27645" y="2941"/>
                  </a:lnTo>
                  <a:lnTo>
                    <a:pt x="25978" y="7197"/>
                  </a:lnTo>
                  <a:lnTo>
                    <a:pt x="25495" y="8514"/>
                  </a:lnTo>
                  <a:lnTo>
                    <a:pt x="25144" y="9172"/>
                  </a:lnTo>
                  <a:lnTo>
                    <a:pt x="21897" y="11498"/>
                  </a:lnTo>
                  <a:lnTo>
                    <a:pt x="17641" y="15096"/>
                  </a:lnTo>
                  <a:lnTo>
                    <a:pt x="15447" y="15973"/>
                  </a:lnTo>
                  <a:lnTo>
                    <a:pt x="15447" y="16017"/>
                  </a:lnTo>
                  <a:lnTo>
                    <a:pt x="11805" y="18475"/>
                  </a:lnTo>
                  <a:lnTo>
                    <a:pt x="9918" y="19528"/>
                  </a:lnTo>
                  <a:lnTo>
                    <a:pt x="7417" y="20361"/>
                  </a:lnTo>
                  <a:lnTo>
                    <a:pt x="7417" y="20405"/>
                  </a:lnTo>
                  <a:lnTo>
                    <a:pt x="5223" y="21810"/>
                  </a:lnTo>
                  <a:lnTo>
                    <a:pt x="3906" y="22775"/>
                  </a:lnTo>
                  <a:lnTo>
                    <a:pt x="1888" y="23828"/>
                  </a:lnTo>
                  <a:lnTo>
                    <a:pt x="1844" y="23916"/>
                  </a:lnTo>
                  <a:lnTo>
                    <a:pt x="1493" y="24618"/>
                  </a:lnTo>
                  <a:lnTo>
                    <a:pt x="1449" y="24706"/>
                  </a:lnTo>
                  <a:lnTo>
                    <a:pt x="1405" y="25276"/>
                  </a:lnTo>
                  <a:lnTo>
                    <a:pt x="1449" y="25364"/>
                  </a:lnTo>
                  <a:lnTo>
                    <a:pt x="1844" y="26066"/>
                  </a:lnTo>
                  <a:lnTo>
                    <a:pt x="4125" y="34798"/>
                  </a:lnTo>
                  <a:lnTo>
                    <a:pt x="4564" y="37782"/>
                  </a:lnTo>
                  <a:lnTo>
                    <a:pt x="4652" y="41249"/>
                  </a:lnTo>
                  <a:lnTo>
                    <a:pt x="4520" y="44715"/>
                  </a:lnTo>
                  <a:lnTo>
                    <a:pt x="4345" y="47436"/>
                  </a:lnTo>
                  <a:lnTo>
                    <a:pt x="4125" y="51209"/>
                  </a:lnTo>
                  <a:lnTo>
                    <a:pt x="3555" y="55861"/>
                  </a:lnTo>
                  <a:lnTo>
                    <a:pt x="2765" y="61916"/>
                  </a:lnTo>
                  <a:lnTo>
                    <a:pt x="2195" y="64812"/>
                  </a:lnTo>
                  <a:lnTo>
                    <a:pt x="1449" y="67270"/>
                  </a:lnTo>
                  <a:lnTo>
                    <a:pt x="966" y="69376"/>
                  </a:lnTo>
                  <a:lnTo>
                    <a:pt x="220" y="71833"/>
                  </a:lnTo>
                  <a:lnTo>
                    <a:pt x="45" y="74247"/>
                  </a:lnTo>
                  <a:lnTo>
                    <a:pt x="1" y="76748"/>
                  </a:lnTo>
                  <a:lnTo>
                    <a:pt x="1" y="76792"/>
                  </a:lnTo>
                  <a:lnTo>
                    <a:pt x="176" y="78020"/>
                  </a:lnTo>
                  <a:lnTo>
                    <a:pt x="176" y="78064"/>
                  </a:lnTo>
                  <a:lnTo>
                    <a:pt x="966" y="80653"/>
                  </a:lnTo>
                  <a:lnTo>
                    <a:pt x="1537" y="82189"/>
                  </a:lnTo>
                  <a:lnTo>
                    <a:pt x="1580" y="82233"/>
                  </a:lnTo>
                  <a:lnTo>
                    <a:pt x="2063" y="82935"/>
                  </a:lnTo>
                  <a:lnTo>
                    <a:pt x="2107" y="82979"/>
                  </a:lnTo>
                  <a:lnTo>
                    <a:pt x="3950" y="84207"/>
                  </a:lnTo>
                  <a:lnTo>
                    <a:pt x="4082" y="84251"/>
                  </a:lnTo>
                  <a:lnTo>
                    <a:pt x="4125" y="84251"/>
                  </a:lnTo>
                  <a:lnTo>
                    <a:pt x="4213" y="84163"/>
                  </a:lnTo>
                  <a:lnTo>
                    <a:pt x="4213" y="84120"/>
                  </a:lnTo>
                  <a:lnTo>
                    <a:pt x="4213" y="84032"/>
                  </a:lnTo>
                  <a:lnTo>
                    <a:pt x="4213" y="83988"/>
                  </a:lnTo>
                  <a:lnTo>
                    <a:pt x="4169" y="83944"/>
                  </a:lnTo>
                  <a:lnTo>
                    <a:pt x="2326" y="82715"/>
                  </a:lnTo>
                  <a:lnTo>
                    <a:pt x="1844" y="82057"/>
                  </a:lnTo>
                  <a:lnTo>
                    <a:pt x="1273" y="80565"/>
                  </a:lnTo>
                  <a:lnTo>
                    <a:pt x="527" y="77976"/>
                  </a:lnTo>
                  <a:lnTo>
                    <a:pt x="352" y="76748"/>
                  </a:lnTo>
                  <a:lnTo>
                    <a:pt x="396" y="74290"/>
                  </a:lnTo>
                  <a:lnTo>
                    <a:pt x="571" y="71921"/>
                  </a:lnTo>
                  <a:lnTo>
                    <a:pt x="1273" y="69464"/>
                  </a:lnTo>
                  <a:lnTo>
                    <a:pt x="1756" y="67357"/>
                  </a:lnTo>
                  <a:lnTo>
                    <a:pt x="2546" y="64900"/>
                  </a:lnTo>
                  <a:lnTo>
                    <a:pt x="2546" y="64856"/>
                  </a:lnTo>
                  <a:lnTo>
                    <a:pt x="3116" y="61960"/>
                  </a:lnTo>
                  <a:lnTo>
                    <a:pt x="3906" y="55905"/>
                  </a:lnTo>
                  <a:lnTo>
                    <a:pt x="4477" y="51253"/>
                  </a:lnTo>
                  <a:lnTo>
                    <a:pt x="4696" y="47480"/>
                  </a:lnTo>
                  <a:lnTo>
                    <a:pt x="4871" y="44759"/>
                  </a:lnTo>
                  <a:lnTo>
                    <a:pt x="5003" y="41249"/>
                  </a:lnTo>
                  <a:lnTo>
                    <a:pt x="4915" y="37782"/>
                  </a:lnTo>
                  <a:lnTo>
                    <a:pt x="4477" y="34710"/>
                  </a:lnTo>
                  <a:lnTo>
                    <a:pt x="2195" y="25978"/>
                  </a:lnTo>
                  <a:lnTo>
                    <a:pt x="2151" y="25934"/>
                  </a:lnTo>
                  <a:lnTo>
                    <a:pt x="1756" y="25232"/>
                  </a:lnTo>
                  <a:lnTo>
                    <a:pt x="1800" y="24749"/>
                  </a:lnTo>
                  <a:lnTo>
                    <a:pt x="2107" y="24135"/>
                  </a:lnTo>
                  <a:lnTo>
                    <a:pt x="4082" y="23082"/>
                  </a:lnTo>
                  <a:lnTo>
                    <a:pt x="5398" y="22117"/>
                  </a:lnTo>
                  <a:lnTo>
                    <a:pt x="7548" y="20713"/>
                  </a:lnTo>
                  <a:lnTo>
                    <a:pt x="10049" y="19835"/>
                  </a:lnTo>
                  <a:lnTo>
                    <a:pt x="10093" y="19835"/>
                  </a:lnTo>
                  <a:lnTo>
                    <a:pt x="12024" y="18782"/>
                  </a:lnTo>
                  <a:lnTo>
                    <a:pt x="15622" y="16324"/>
                  </a:lnTo>
                  <a:lnTo>
                    <a:pt x="17816" y="15447"/>
                  </a:lnTo>
                  <a:lnTo>
                    <a:pt x="17860" y="15403"/>
                  </a:lnTo>
                  <a:lnTo>
                    <a:pt x="22117" y="11761"/>
                  </a:lnTo>
                  <a:lnTo>
                    <a:pt x="25364" y="9435"/>
                  </a:lnTo>
                  <a:lnTo>
                    <a:pt x="25408" y="9391"/>
                  </a:lnTo>
                  <a:lnTo>
                    <a:pt x="25802" y="8689"/>
                  </a:lnTo>
                  <a:lnTo>
                    <a:pt x="25846" y="8645"/>
                  </a:lnTo>
                  <a:lnTo>
                    <a:pt x="26285" y="7329"/>
                  </a:lnTo>
                  <a:lnTo>
                    <a:pt x="27953" y="3160"/>
                  </a:lnTo>
                  <a:lnTo>
                    <a:pt x="30322" y="1493"/>
                  </a:lnTo>
                  <a:lnTo>
                    <a:pt x="31902" y="352"/>
                  </a:lnTo>
                  <a:lnTo>
                    <a:pt x="31946" y="264"/>
                  </a:lnTo>
                  <a:lnTo>
                    <a:pt x="31990" y="220"/>
                  </a:lnTo>
                  <a:lnTo>
                    <a:pt x="31990" y="133"/>
                  </a:lnTo>
                  <a:lnTo>
                    <a:pt x="31946" y="89"/>
                  </a:lnTo>
                  <a:lnTo>
                    <a:pt x="31902" y="45"/>
                  </a:lnTo>
                  <a:lnTo>
                    <a:pt x="31814"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 name="Google Shape;1697;p17"/>
            <p:cNvSpPr/>
            <p:nvPr/>
          </p:nvSpPr>
          <p:spPr>
            <a:xfrm>
              <a:off x="5491700" y="4970875"/>
              <a:ext cx="615450" cy="109725"/>
            </a:xfrm>
            <a:custGeom>
              <a:rect b="b" l="l" r="r" t="t"/>
              <a:pathLst>
                <a:path extrusionOk="0" h="4389" w="24618">
                  <a:moveTo>
                    <a:pt x="24442" y="0"/>
                  </a:moveTo>
                  <a:lnTo>
                    <a:pt x="20976" y="176"/>
                  </a:lnTo>
                  <a:lnTo>
                    <a:pt x="20932" y="176"/>
                  </a:lnTo>
                  <a:lnTo>
                    <a:pt x="20098" y="395"/>
                  </a:lnTo>
                  <a:lnTo>
                    <a:pt x="20098" y="439"/>
                  </a:lnTo>
                  <a:lnTo>
                    <a:pt x="17202" y="2063"/>
                  </a:lnTo>
                  <a:lnTo>
                    <a:pt x="15535" y="2019"/>
                  </a:lnTo>
                  <a:lnTo>
                    <a:pt x="12858" y="1843"/>
                  </a:lnTo>
                  <a:lnTo>
                    <a:pt x="9698" y="1712"/>
                  </a:lnTo>
                  <a:lnTo>
                    <a:pt x="7197" y="1624"/>
                  </a:lnTo>
                  <a:lnTo>
                    <a:pt x="4170" y="1580"/>
                  </a:lnTo>
                  <a:lnTo>
                    <a:pt x="4082" y="1580"/>
                  </a:lnTo>
                  <a:lnTo>
                    <a:pt x="1186" y="3160"/>
                  </a:lnTo>
                  <a:lnTo>
                    <a:pt x="1142" y="3160"/>
                  </a:lnTo>
                  <a:lnTo>
                    <a:pt x="89" y="4081"/>
                  </a:lnTo>
                  <a:lnTo>
                    <a:pt x="45" y="4125"/>
                  </a:lnTo>
                  <a:lnTo>
                    <a:pt x="1" y="4213"/>
                  </a:lnTo>
                  <a:lnTo>
                    <a:pt x="1" y="4257"/>
                  </a:lnTo>
                  <a:lnTo>
                    <a:pt x="45" y="4345"/>
                  </a:lnTo>
                  <a:lnTo>
                    <a:pt x="132" y="4388"/>
                  </a:lnTo>
                  <a:lnTo>
                    <a:pt x="176" y="4388"/>
                  </a:lnTo>
                  <a:lnTo>
                    <a:pt x="308" y="4345"/>
                  </a:lnTo>
                  <a:lnTo>
                    <a:pt x="1361" y="3467"/>
                  </a:lnTo>
                  <a:lnTo>
                    <a:pt x="4213" y="1931"/>
                  </a:lnTo>
                  <a:lnTo>
                    <a:pt x="7197" y="1975"/>
                  </a:lnTo>
                  <a:lnTo>
                    <a:pt x="9698" y="2063"/>
                  </a:lnTo>
                  <a:lnTo>
                    <a:pt x="12858" y="2194"/>
                  </a:lnTo>
                  <a:lnTo>
                    <a:pt x="15535" y="2370"/>
                  </a:lnTo>
                  <a:lnTo>
                    <a:pt x="17202" y="2414"/>
                  </a:lnTo>
                  <a:lnTo>
                    <a:pt x="17334" y="2370"/>
                  </a:lnTo>
                  <a:lnTo>
                    <a:pt x="20230" y="746"/>
                  </a:lnTo>
                  <a:lnTo>
                    <a:pt x="21020" y="527"/>
                  </a:lnTo>
                  <a:lnTo>
                    <a:pt x="24442" y="351"/>
                  </a:lnTo>
                  <a:lnTo>
                    <a:pt x="24530" y="351"/>
                  </a:lnTo>
                  <a:lnTo>
                    <a:pt x="24574" y="308"/>
                  </a:lnTo>
                  <a:lnTo>
                    <a:pt x="24618" y="264"/>
                  </a:lnTo>
                  <a:lnTo>
                    <a:pt x="24618" y="176"/>
                  </a:lnTo>
                  <a:lnTo>
                    <a:pt x="24618" y="132"/>
                  </a:lnTo>
                  <a:lnTo>
                    <a:pt x="24574" y="44"/>
                  </a:lnTo>
                  <a:lnTo>
                    <a:pt x="24486" y="44"/>
                  </a:lnTo>
                  <a:lnTo>
                    <a:pt x="24442"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 name="Google Shape;1698;p17"/>
            <p:cNvSpPr/>
            <p:nvPr/>
          </p:nvSpPr>
          <p:spPr>
            <a:xfrm>
              <a:off x="4734775" y="3421900"/>
              <a:ext cx="152500" cy="1580800"/>
            </a:xfrm>
            <a:custGeom>
              <a:rect b="b" l="l" r="r" t="t"/>
              <a:pathLst>
                <a:path extrusionOk="0" h="63232" w="6100">
                  <a:moveTo>
                    <a:pt x="5924" y="0"/>
                  </a:moveTo>
                  <a:lnTo>
                    <a:pt x="5880" y="44"/>
                  </a:lnTo>
                  <a:lnTo>
                    <a:pt x="5793" y="88"/>
                  </a:lnTo>
                  <a:lnTo>
                    <a:pt x="5749" y="132"/>
                  </a:lnTo>
                  <a:lnTo>
                    <a:pt x="4564" y="3028"/>
                  </a:lnTo>
                  <a:lnTo>
                    <a:pt x="3686" y="5485"/>
                  </a:lnTo>
                  <a:lnTo>
                    <a:pt x="2765" y="8031"/>
                  </a:lnTo>
                  <a:lnTo>
                    <a:pt x="2765" y="8118"/>
                  </a:lnTo>
                  <a:lnTo>
                    <a:pt x="2853" y="9917"/>
                  </a:lnTo>
                  <a:lnTo>
                    <a:pt x="3204" y="12331"/>
                  </a:lnTo>
                  <a:lnTo>
                    <a:pt x="3247" y="12375"/>
                  </a:lnTo>
                  <a:lnTo>
                    <a:pt x="3818" y="14613"/>
                  </a:lnTo>
                  <a:lnTo>
                    <a:pt x="3598" y="16280"/>
                  </a:lnTo>
                  <a:lnTo>
                    <a:pt x="3423" y="19001"/>
                  </a:lnTo>
                  <a:lnTo>
                    <a:pt x="3335" y="21414"/>
                  </a:lnTo>
                  <a:lnTo>
                    <a:pt x="2853" y="24178"/>
                  </a:lnTo>
                  <a:lnTo>
                    <a:pt x="2501" y="26329"/>
                  </a:lnTo>
                  <a:lnTo>
                    <a:pt x="2458" y="31331"/>
                  </a:lnTo>
                  <a:lnTo>
                    <a:pt x="2633" y="34490"/>
                  </a:lnTo>
                  <a:lnTo>
                    <a:pt x="2765" y="36202"/>
                  </a:lnTo>
                  <a:lnTo>
                    <a:pt x="2458" y="39932"/>
                  </a:lnTo>
                  <a:lnTo>
                    <a:pt x="2107" y="41336"/>
                  </a:lnTo>
                  <a:lnTo>
                    <a:pt x="834" y="44714"/>
                  </a:lnTo>
                  <a:lnTo>
                    <a:pt x="834" y="44758"/>
                  </a:lnTo>
                  <a:lnTo>
                    <a:pt x="571" y="45943"/>
                  </a:lnTo>
                  <a:lnTo>
                    <a:pt x="571" y="45987"/>
                  </a:lnTo>
                  <a:lnTo>
                    <a:pt x="615" y="48181"/>
                  </a:lnTo>
                  <a:lnTo>
                    <a:pt x="615" y="51560"/>
                  </a:lnTo>
                  <a:lnTo>
                    <a:pt x="176" y="53183"/>
                  </a:lnTo>
                  <a:lnTo>
                    <a:pt x="0" y="54544"/>
                  </a:lnTo>
                  <a:lnTo>
                    <a:pt x="0" y="54588"/>
                  </a:lnTo>
                  <a:lnTo>
                    <a:pt x="483" y="58668"/>
                  </a:lnTo>
                  <a:lnTo>
                    <a:pt x="834" y="61170"/>
                  </a:lnTo>
                  <a:lnTo>
                    <a:pt x="922" y="63056"/>
                  </a:lnTo>
                  <a:lnTo>
                    <a:pt x="922" y="63100"/>
                  </a:lnTo>
                  <a:lnTo>
                    <a:pt x="966" y="63188"/>
                  </a:lnTo>
                  <a:lnTo>
                    <a:pt x="1097" y="63232"/>
                  </a:lnTo>
                  <a:lnTo>
                    <a:pt x="1185" y="63188"/>
                  </a:lnTo>
                  <a:lnTo>
                    <a:pt x="1229" y="63188"/>
                  </a:lnTo>
                  <a:lnTo>
                    <a:pt x="1273" y="63100"/>
                  </a:lnTo>
                  <a:lnTo>
                    <a:pt x="1273" y="63056"/>
                  </a:lnTo>
                  <a:lnTo>
                    <a:pt x="1185" y="61170"/>
                  </a:lnTo>
                  <a:lnTo>
                    <a:pt x="1185" y="61126"/>
                  </a:lnTo>
                  <a:lnTo>
                    <a:pt x="834" y="58625"/>
                  </a:lnTo>
                  <a:lnTo>
                    <a:pt x="351" y="54544"/>
                  </a:lnTo>
                  <a:lnTo>
                    <a:pt x="527" y="53271"/>
                  </a:lnTo>
                  <a:lnTo>
                    <a:pt x="966" y="51648"/>
                  </a:lnTo>
                  <a:lnTo>
                    <a:pt x="966" y="51604"/>
                  </a:lnTo>
                  <a:lnTo>
                    <a:pt x="966" y="48137"/>
                  </a:lnTo>
                  <a:lnTo>
                    <a:pt x="922" y="45987"/>
                  </a:lnTo>
                  <a:lnTo>
                    <a:pt x="1185" y="44846"/>
                  </a:lnTo>
                  <a:lnTo>
                    <a:pt x="2414" y="41423"/>
                  </a:lnTo>
                  <a:lnTo>
                    <a:pt x="2458" y="41423"/>
                  </a:lnTo>
                  <a:lnTo>
                    <a:pt x="2765" y="40019"/>
                  </a:lnTo>
                  <a:lnTo>
                    <a:pt x="2765" y="39975"/>
                  </a:lnTo>
                  <a:lnTo>
                    <a:pt x="3116" y="36202"/>
                  </a:lnTo>
                  <a:lnTo>
                    <a:pt x="2984" y="34446"/>
                  </a:lnTo>
                  <a:lnTo>
                    <a:pt x="2809" y="31331"/>
                  </a:lnTo>
                  <a:lnTo>
                    <a:pt x="2853" y="26329"/>
                  </a:lnTo>
                  <a:lnTo>
                    <a:pt x="3204" y="24222"/>
                  </a:lnTo>
                  <a:lnTo>
                    <a:pt x="3686" y="21458"/>
                  </a:lnTo>
                  <a:lnTo>
                    <a:pt x="3774" y="19001"/>
                  </a:lnTo>
                  <a:lnTo>
                    <a:pt x="3950" y="16280"/>
                  </a:lnTo>
                  <a:lnTo>
                    <a:pt x="4169" y="14613"/>
                  </a:lnTo>
                  <a:lnTo>
                    <a:pt x="4169" y="14569"/>
                  </a:lnTo>
                  <a:lnTo>
                    <a:pt x="3555" y="12287"/>
                  </a:lnTo>
                  <a:lnTo>
                    <a:pt x="3204" y="9874"/>
                  </a:lnTo>
                  <a:lnTo>
                    <a:pt x="3116" y="8118"/>
                  </a:lnTo>
                  <a:lnTo>
                    <a:pt x="3993" y="5617"/>
                  </a:lnTo>
                  <a:lnTo>
                    <a:pt x="4915" y="3160"/>
                  </a:lnTo>
                  <a:lnTo>
                    <a:pt x="6100" y="264"/>
                  </a:lnTo>
                  <a:lnTo>
                    <a:pt x="6100" y="176"/>
                  </a:lnTo>
                  <a:lnTo>
                    <a:pt x="6100" y="132"/>
                  </a:lnTo>
                  <a:lnTo>
                    <a:pt x="6056" y="88"/>
                  </a:lnTo>
                  <a:lnTo>
                    <a:pt x="6012" y="44"/>
                  </a:lnTo>
                  <a:lnTo>
                    <a:pt x="5924"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 name="Google Shape;1699;p17"/>
            <p:cNvSpPr/>
            <p:nvPr/>
          </p:nvSpPr>
          <p:spPr>
            <a:xfrm>
              <a:off x="5672725" y="5078375"/>
              <a:ext cx="263300" cy="31850"/>
            </a:xfrm>
            <a:custGeom>
              <a:rect b="b" l="l" r="r" t="t"/>
              <a:pathLst>
                <a:path extrusionOk="0" h="1274" w="10532">
                  <a:moveTo>
                    <a:pt x="10356" y="1"/>
                  </a:moveTo>
                  <a:lnTo>
                    <a:pt x="10312" y="45"/>
                  </a:lnTo>
                  <a:lnTo>
                    <a:pt x="9873" y="220"/>
                  </a:lnTo>
                  <a:lnTo>
                    <a:pt x="6100" y="176"/>
                  </a:lnTo>
                  <a:lnTo>
                    <a:pt x="6056" y="176"/>
                  </a:lnTo>
                  <a:lnTo>
                    <a:pt x="4739" y="308"/>
                  </a:lnTo>
                  <a:lnTo>
                    <a:pt x="176" y="922"/>
                  </a:lnTo>
                  <a:lnTo>
                    <a:pt x="88" y="922"/>
                  </a:lnTo>
                  <a:lnTo>
                    <a:pt x="44" y="966"/>
                  </a:lnTo>
                  <a:lnTo>
                    <a:pt x="0" y="1054"/>
                  </a:lnTo>
                  <a:lnTo>
                    <a:pt x="0" y="1098"/>
                  </a:lnTo>
                  <a:lnTo>
                    <a:pt x="88" y="1229"/>
                  </a:lnTo>
                  <a:lnTo>
                    <a:pt x="176" y="1273"/>
                  </a:lnTo>
                  <a:lnTo>
                    <a:pt x="220" y="1273"/>
                  </a:lnTo>
                  <a:lnTo>
                    <a:pt x="4783" y="659"/>
                  </a:lnTo>
                  <a:lnTo>
                    <a:pt x="6100" y="527"/>
                  </a:lnTo>
                  <a:lnTo>
                    <a:pt x="9917" y="571"/>
                  </a:lnTo>
                  <a:lnTo>
                    <a:pt x="9961" y="527"/>
                  </a:lnTo>
                  <a:lnTo>
                    <a:pt x="10444" y="352"/>
                  </a:lnTo>
                  <a:lnTo>
                    <a:pt x="10488" y="308"/>
                  </a:lnTo>
                  <a:lnTo>
                    <a:pt x="10531" y="264"/>
                  </a:lnTo>
                  <a:lnTo>
                    <a:pt x="10531" y="220"/>
                  </a:lnTo>
                  <a:lnTo>
                    <a:pt x="10531" y="132"/>
                  </a:lnTo>
                  <a:lnTo>
                    <a:pt x="10488" y="88"/>
                  </a:lnTo>
                  <a:lnTo>
                    <a:pt x="10444" y="45"/>
                  </a:lnTo>
                  <a:lnTo>
                    <a:pt x="10356"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 name="Google Shape;1700;p17"/>
            <p:cNvSpPr/>
            <p:nvPr/>
          </p:nvSpPr>
          <p:spPr>
            <a:xfrm>
              <a:off x="4600925" y="3731250"/>
              <a:ext cx="119600" cy="1265975"/>
            </a:xfrm>
            <a:custGeom>
              <a:rect b="b" l="l" r="r" t="t"/>
              <a:pathLst>
                <a:path extrusionOk="0" h="50639" w="4784">
                  <a:moveTo>
                    <a:pt x="4521" y="1"/>
                  </a:moveTo>
                  <a:lnTo>
                    <a:pt x="4477" y="88"/>
                  </a:lnTo>
                  <a:lnTo>
                    <a:pt x="4433" y="132"/>
                  </a:lnTo>
                  <a:lnTo>
                    <a:pt x="3950" y="3379"/>
                  </a:lnTo>
                  <a:lnTo>
                    <a:pt x="3555" y="5222"/>
                  </a:lnTo>
                  <a:lnTo>
                    <a:pt x="3555" y="5266"/>
                  </a:lnTo>
                  <a:lnTo>
                    <a:pt x="3424" y="7460"/>
                  </a:lnTo>
                  <a:lnTo>
                    <a:pt x="3380" y="11234"/>
                  </a:lnTo>
                  <a:lnTo>
                    <a:pt x="3467" y="13779"/>
                  </a:lnTo>
                  <a:lnTo>
                    <a:pt x="3555" y="16105"/>
                  </a:lnTo>
                  <a:lnTo>
                    <a:pt x="3818" y="18299"/>
                  </a:lnTo>
                  <a:lnTo>
                    <a:pt x="3775" y="19484"/>
                  </a:lnTo>
                  <a:lnTo>
                    <a:pt x="3511" y="20581"/>
                  </a:lnTo>
                  <a:lnTo>
                    <a:pt x="2590" y="24310"/>
                  </a:lnTo>
                  <a:lnTo>
                    <a:pt x="2590" y="24354"/>
                  </a:lnTo>
                  <a:lnTo>
                    <a:pt x="2414" y="27206"/>
                  </a:lnTo>
                  <a:lnTo>
                    <a:pt x="2151" y="28523"/>
                  </a:lnTo>
                  <a:lnTo>
                    <a:pt x="659" y="31638"/>
                  </a:lnTo>
                  <a:lnTo>
                    <a:pt x="659" y="31682"/>
                  </a:lnTo>
                  <a:lnTo>
                    <a:pt x="308" y="32999"/>
                  </a:lnTo>
                  <a:lnTo>
                    <a:pt x="1" y="35280"/>
                  </a:lnTo>
                  <a:lnTo>
                    <a:pt x="1" y="35324"/>
                  </a:lnTo>
                  <a:lnTo>
                    <a:pt x="264" y="39054"/>
                  </a:lnTo>
                  <a:lnTo>
                    <a:pt x="176" y="41599"/>
                  </a:lnTo>
                  <a:lnTo>
                    <a:pt x="176" y="41643"/>
                  </a:lnTo>
                  <a:lnTo>
                    <a:pt x="527" y="43837"/>
                  </a:lnTo>
                  <a:lnTo>
                    <a:pt x="922" y="45899"/>
                  </a:lnTo>
                  <a:lnTo>
                    <a:pt x="922" y="45943"/>
                  </a:lnTo>
                  <a:lnTo>
                    <a:pt x="2458" y="48796"/>
                  </a:lnTo>
                  <a:lnTo>
                    <a:pt x="3380" y="50551"/>
                  </a:lnTo>
                  <a:lnTo>
                    <a:pt x="3467" y="50595"/>
                  </a:lnTo>
                  <a:lnTo>
                    <a:pt x="3555" y="50639"/>
                  </a:lnTo>
                  <a:lnTo>
                    <a:pt x="3599" y="50595"/>
                  </a:lnTo>
                  <a:lnTo>
                    <a:pt x="3687" y="50551"/>
                  </a:lnTo>
                  <a:lnTo>
                    <a:pt x="3687" y="50507"/>
                  </a:lnTo>
                  <a:lnTo>
                    <a:pt x="3731" y="50419"/>
                  </a:lnTo>
                  <a:lnTo>
                    <a:pt x="3687" y="50375"/>
                  </a:lnTo>
                  <a:lnTo>
                    <a:pt x="2809" y="48620"/>
                  </a:lnTo>
                  <a:lnTo>
                    <a:pt x="1273" y="45812"/>
                  </a:lnTo>
                  <a:lnTo>
                    <a:pt x="878" y="43793"/>
                  </a:lnTo>
                  <a:lnTo>
                    <a:pt x="527" y="41599"/>
                  </a:lnTo>
                  <a:lnTo>
                    <a:pt x="615" y="39054"/>
                  </a:lnTo>
                  <a:lnTo>
                    <a:pt x="615" y="39010"/>
                  </a:lnTo>
                  <a:lnTo>
                    <a:pt x="352" y="35324"/>
                  </a:lnTo>
                  <a:lnTo>
                    <a:pt x="615" y="33086"/>
                  </a:lnTo>
                  <a:lnTo>
                    <a:pt x="1010" y="31770"/>
                  </a:lnTo>
                  <a:lnTo>
                    <a:pt x="2502" y="28655"/>
                  </a:lnTo>
                  <a:lnTo>
                    <a:pt x="2502" y="28611"/>
                  </a:lnTo>
                  <a:lnTo>
                    <a:pt x="2765" y="27250"/>
                  </a:lnTo>
                  <a:lnTo>
                    <a:pt x="2941" y="24398"/>
                  </a:lnTo>
                  <a:lnTo>
                    <a:pt x="3862" y="20668"/>
                  </a:lnTo>
                  <a:lnTo>
                    <a:pt x="4126" y="19527"/>
                  </a:lnTo>
                  <a:lnTo>
                    <a:pt x="4170" y="18299"/>
                  </a:lnTo>
                  <a:lnTo>
                    <a:pt x="3906" y="16105"/>
                  </a:lnTo>
                  <a:lnTo>
                    <a:pt x="3818" y="13779"/>
                  </a:lnTo>
                  <a:lnTo>
                    <a:pt x="3731" y="11234"/>
                  </a:lnTo>
                  <a:lnTo>
                    <a:pt x="3775" y="7504"/>
                  </a:lnTo>
                  <a:lnTo>
                    <a:pt x="3862" y="5310"/>
                  </a:lnTo>
                  <a:lnTo>
                    <a:pt x="4301" y="3467"/>
                  </a:lnTo>
                  <a:lnTo>
                    <a:pt x="4784" y="176"/>
                  </a:lnTo>
                  <a:lnTo>
                    <a:pt x="4784" y="132"/>
                  </a:lnTo>
                  <a:lnTo>
                    <a:pt x="4784" y="45"/>
                  </a:lnTo>
                  <a:lnTo>
                    <a:pt x="4696"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 name="Google Shape;1701;p17"/>
            <p:cNvSpPr/>
            <p:nvPr/>
          </p:nvSpPr>
          <p:spPr>
            <a:xfrm>
              <a:off x="4181875" y="2871200"/>
              <a:ext cx="454200" cy="2112850"/>
            </a:xfrm>
            <a:custGeom>
              <a:rect b="b" l="l" r="r" t="t"/>
              <a:pathLst>
                <a:path extrusionOk="0" h="84514" w="18168">
                  <a:moveTo>
                    <a:pt x="17992" y="1"/>
                  </a:moveTo>
                  <a:lnTo>
                    <a:pt x="17904" y="44"/>
                  </a:lnTo>
                  <a:lnTo>
                    <a:pt x="14569" y="2370"/>
                  </a:lnTo>
                  <a:lnTo>
                    <a:pt x="13077" y="3204"/>
                  </a:lnTo>
                  <a:lnTo>
                    <a:pt x="10181" y="4389"/>
                  </a:lnTo>
                  <a:lnTo>
                    <a:pt x="8118" y="5135"/>
                  </a:lnTo>
                  <a:lnTo>
                    <a:pt x="6363" y="5486"/>
                  </a:lnTo>
                  <a:lnTo>
                    <a:pt x="6319" y="5529"/>
                  </a:lnTo>
                  <a:lnTo>
                    <a:pt x="5222" y="6275"/>
                  </a:lnTo>
                  <a:lnTo>
                    <a:pt x="4520" y="6758"/>
                  </a:lnTo>
                  <a:lnTo>
                    <a:pt x="4476" y="6758"/>
                  </a:lnTo>
                  <a:lnTo>
                    <a:pt x="1887" y="8952"/>
                  </a:lnTo>
                  <a:lnTo>
                    <a:pt x="1887" y="8996"/>
                  </a:lnTo>
                  <a:lnTo>
                    <a:pt x="308" y="10883"/>
                  </a:lnTo>
                  <a:lnTo>
                    <a:pt x="264" y="10927"/>
                  </a:lnTo>
                  <a:lnTo>
                    <a:pt x="1" y="11409"/>
                  </a:lnTo>
                  <a:lnTo>
                    <a:pt x="1" y="11497"/>
                  </a:lnTo>
                  <a:lnTo>
                    <a:pt x="1" y="11585"/>
                  </a:lnTo>
                  <a:lnTo>
                    <a:pt x="1975" y="15578"/>
                  </a:lnTo>
                  <a:lnTo>
                    <a:pt x="2809" y="18650"/>
                  </a:lnTo>
                  <a:lnTo>
                    <a:pt x="3467" y="22204"/>
                  </a:lnTo>
                  <a:lnTo>
                    <a:pt x="4081" y="25495"/>
                  </a:lnTo>
                  <a:lnTo>
                    <a:pt x="4081" y="25539"/>
                  </a:lnTo>
                  <a:lnTo>
                    <a:pt x="4783" y="27865"/>
                  </a:lnTo>
                  <a:lnTo>
                    <a:pt x="5573" y="30541"/>
                  </a:lnTo>
                  <a:lnTo>
                    <a:pt x="6144" y="33569"/>
                  </a:lnTo>
                  <a:lnTo>
                    <a:pt x="6407" y="35368"/>
                  </a:lnTo>
                  <a:lnTo>
                    <a:pt x="6275" y="39800"/>
                  </a:lnTo>
                  <a:lnTo>
                    <a:pt x="6319" y="41775"/>
                  </a:lnTo>
                  <a:lnTo>
                    <a:pt x="6363" y="41862"/>
                  </a:lnTo>
                  <a:lnTo>
                    <a:pt x="8031" y="44407"/>
                  </a:lnTo>
                  <a:lnTo>
                    <a:pt x="9786" y="46996"/>
                  </a:lnTo>
                  <a:lnTo>
                    <a:pt x="11497" y="49366"/>
                  </a:lnTo>
                  <a:lnTo>
                    <a:pt x="12594" y="51384"/>
                  </a:lnTo>
                  <a:lnTo>
                    <a:pt x="13779" y="53183"/>
                  </a:lnTo>
                  <a:lnTo>
                    <a:pt x="15227" y="55202"/>
                  </a:lnTo>
                  <a:lnTo>
                    <a:pt x="16587" y="57045"/>
                  </a:lnTo>
                  <a:lnTo>
                    <a:pt x="17597" y="58581"/>
                  </a:lnTo>
                  <a:lnTo>
                    <a:pt x="17684" y="59020"/>
                  </a:lnTo>
                  <a:lnTo>
                    <a:pt x="16763" y="60994"/>
                  </a:lnTo>
                  <a:lnTo>
                    <a:pt x="15797" y="62969"/>
                  </a:lnTo>
                  <a:lnTo>
                    <a:pt x="15139" y="65031"/>
                  </a:lnTo>
                  <a:lnTo>
                    <a:pt x="15139" y="65075"/>
                  </a:lnTo>
                  <a:lnTo>
                    <a:pt x="14920" y="67313"/>
                  </a:lnTo>
                  <a:lnTo>
                    <a:pt x="14920" y="67357"/>
                  </a:lnTo>
                  <a:lnTo>
                    <a:pt x="15052" y="68103"/>
                  </a:lnTo>
                  <a:lnTo>
                    <a:pt x="15052" y="68191"/>
                  </a:lnTo>
                  <a:lnTo>
                    <a:pt x="15534" y="69200"/>
                  </a:lnTo>
                  <a:lnTo>
                    <a:pt x="15885" y="71438"/>
                  </a:lnTo>
                  <a:lnTo>
                    <a:pt x="16149" y="73895"/>
                  </a:lnTo>
                  <a:lnTo>
                    <a:pt x="16192" y="75606"/>
                  </a:lnTo>
                  <a:lnTo>
                    <a:pt x="15973" y="77581"/>
                  </a:lnTo>
                  <a:lnTo>
                    <a:pt x="16017" y="79775"/>
                  </a:lnTo>
                  <a:lnTo>
                    <a:pt x="16017" y="79819"/>
                  </a:lnTo>
                  <a:lnTo>
                    <a:pt x="16280" y="81004"/>
                  </a:lnTo>
                  <a:lnTo>
                    <a:pt x="16280" y="81047"/>
                  </a:lnTo>
                  <a:lnTo>
                    <a:pt x="17816" y="84426"/>
                  </a:lnTo>
                  <a:lnTo>
                    <a:pt x="17904" y="84470"/>
                  </a:lnTo>
                  <a:lnTo>
                    <a:pt x="17992" y="84514"/>
                  </a:lnTo>
                  <a:lnTo>
                    <a:pt x="18079" y="84470"/>
                  </a:lnTo>
                  <a:lnTo>
                    <a:pt x="18123" y="84470"/>
                  </a:lnTo>
                  <a:lnTo>
                    <a:pt x="18167" y="84382"/>
                  </a:lnTo>
                  <a:lnTo>
                    <a:pt x="18167" y="84338"/>
                  </a:lnTo>
                  <a:lnTo>
                    <a:pt x="18167" y="84251"/>
                  </a:lnTo>
                  <a:lnTo>
                    <a:pt x="16587" y="80916"/>
                  </a:lnTo>
                  <a:lnTo>
                    <a:pt x="16368" y="79731"/>
                  </a:lnTo>
                  <a:lnTo>
                    <a:pt x="16324" y="77581"/>
                  </a:lnTo>
                  <a:lnTo>
                    <a:pt x="16543" y="75650"/>
                  </a:lnTo>
                  <a:lnTo>
                    <a:pt x="16543" y="75606"/>
                  </a:lnTo>
                  <a:lnTo>
                    <a:pt x="16500" y="73895"/>
                  </a:lnTo>
                  <a:lnTo>
                    <a:pt x="16236" y="71394"/>
                  </a:lnTo>
                  <a:lnTo>
                    <a:pt x="15885" y="69112"/>
                  </a:lnTo>
                  <a:lnTo>
                    <a:pt x="15885" y="69068"/>
                  </a:lnTo>
                  <a:lnTo>
                    <a:pt x="15403" y="68059"/>
                  </a:lnTo>
                  <a:lnTo>
                    <a:pt x="15271" y="67313"/>
                  </a:lnTo>
                  <a:lnTo>
                    <a:pt x="15490" y="65119"/>
                  </a:lnTo>
                  <a:lnTo>
                    <a:pt x="16105" y="63100"/>
                  </a:lnTo>
                  <a:lnTo>
                    <a:pt x="17070" y="61126"/>
                  </a:lnTo>
                  <a:lnTo>
                    <a:pt x="17992" y="59107"/>
                  </a:lnTo>
                  <a:lnTo>
                    <a:pt x="18035" y="59020"/>
                  </a:lnTo>
                  <a:lnTo>
                    <a:pt x="17948" y="58493"/>
                  </a:lnTo>
                  <a:lnTo>
                    <a:pt x="17904" y="58405"/>
                  </a:lnTo>
                  <a:lnTo>
                    <a:pt x="16895" y="56826"/>
                  </a:lnTo>
                  <a:lnTo>
                    <a:pt x="15534" y="54983"/>
                  </a:lnTo>
                  <a:lnTo>
                    <a:pt x="14086" y="53008"/>
                  </a:lnTo>
                  <a:lnTo>
                    <a:pt x="12901" y="51209"/>
                  </a:lnTo>
                  <a:lnTo>
                    <a:pt x="11804" y="49190"/>
                  </a:lnTo>
                  <a:lnTo>
                    <a:pt x="11760" y="49146"/>
                  </a:lnTo>
                  <a:lnTo>
                    <a:pt x="10093" y="46821"/>
                  </a:lnTo>
                  <a:lnTo>
                    <a:pt x="8338" y="44232"/>
                  </a:lnTo>
                  <a:lnTo>
                    <a:pt x="6670" y="41687"/>
                  </a:lnTo>
                  <a:lnTo>
                    <a:pt x="6626" y="39800"/>
                  </a:lnTo>
                  <a:lnTo>
                    <a:pt x="6758" y="35368"/>
                  </a:lnTo>
                  <a:lnTo>
                    <a:pt x="6758" y="35324"/>
                  </a:lnTo>
                  <a:lnTo>
                    <a:pt x="6495" y="33481"/>
                  </a:lnTo>
                  <a:lnTo>
                    <a:pt x="5880" y="30453"/>
                  </a:lnTo>
                  <a:lnTo>
                    <a:pt x="5135" y="27777"/>
                  </a:lnTo>
                  <a:lnTo>
                    <a:pt x="4432" y="25451"/>
                  </a:lnTo>
                  <a:lnTo>
                    <a:pt x="3774" y="22160"/>
                  </a:lnTo>
                  <a:lnTo>
                    <a:pt x="3160" y="18562"/>
                  </a:lnTo>
                  <a:lnTo>
                    <a:pt x="2326" y="15446"/>
                  </a:lnTo>
                  <a:lnTo>
                    <a:pt x="2326" y="15403"/>
                  </a:lnTo>
                  <a:lnTo>
                    <a:pt x="352" y="11497"/>
                  </a:lnTo>
                  <a:lnTo>
                    <a:pt x="571" y="11102"/>
                  </a:lnTo>
                  <a:lnTo>
                    <a:pt x="2151" y="9215"/>
                  </a:lnTo>
                  <a:lnTo>
                    <a:pt x="4696" y="7021"/>
                  </a:lnTo>
                  <a:lnTo>
                    <a:pt x="5442" y="6583"/>
                  </a:lnTo>
                  <a:lnTo>
                    <a:pt x="6495" y="5837"/>
                  </a:lnTo>
                  <a:lnTo>
                    <a:pt x="8206" y="5486"/>
                  </a:lnTo>
                  <a:lnTo>
                    <a:pt x="10312" y="4696"/>
                  </a:lnTo>
                  <a:lnTo>
                    <a:pt x="13209" y="3555"/>
                  </a:lnTo>
                  <a:lnTo>
                    <a:pt x="13252" y="3555"/>
                  </a:lnTo>
                  <a:lnTo>
                    <a:pt x="14744" y="2677"/>
                  </a:lnTo>
                  <a:lnTo>
                    <a:pt x="18123" y="308"/>
                  </a:lnTo>
                  <a:lnTo>
                    <a:pt x="18167" y="264"/>
                  </a:lnTo>
                  <a:lnTo>
                    <a:pt x="18167" y="220"/>
                  </a:lnTo>
                  <a:lnTo>
                    <a:pt x="18167" y="132"/>
                  </a:lnTo>
                  <a:lnTo>
                    <a:pt x="18167" y="88"/>
                  </a:lnTo>
                  <a:lnTo>
                    <a:pt x="18123" y="44"/>
                  </a:lnTo>
                  <a:lnTo>
                    <a:pt x="18035"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 name="Google Shape;1702;p17"/>
            <p:cNvSpPr/>
            <p:nvPr/>
          </p:nvSpPr>
          <p:spPr>
            <a:xfrm>
              <a:off x="4065600" y="2698975"/>
              <a:ext cx="527675" cy="2220375"/>
            </a:xfrm>
            <a:custGeom>
              <a:rect b="b" l="l" r="r" t="t"/>
              <a:pathLst>
                <a:path extrusionOk="0" h="88815" w="21107">
                  <a:moveTo>
                    <a:pt x="20887" y="0"/>
                  </a:moveTo>
                  <a:lnTo>
                    <a:pt x="20843" y="44"/>
                  </a:lnTo>
                  <a:lnTo>
                    <a:pt x="17509" y="1887"/>
                  </a:lnTo>
                  <a:lnTo>
                    <a:pt x="15314" y="3204"/>
                  </a:lnTo>
                  <a:lnTo>
                    <a:pt x="13779" y="4125"/>
                  </a:lnTo>
                  <a:lnTo>
                    <a:pt x="12243" y="5090"/>
                  </a:lnTo>
                  <a:lnTo>
                    <a:pt x="10707" y="6056"/>
                  </a:lnTo>
                  <a:lnTo>
                    <a:pt x="9215" y="7109"/>
                  </a:lnTo>
                  <a:lnTo>
                    <a:pt x="8469" y="7635"/>
                  </a:lnTo>
                  <a:lnTo>
                    <a:pt x="7811" y="8206"/>
                  </a:lnTo>
                  <a:lnTo>
                    <a:pt x="7109" y="8776"/>
                  </a:lnTo>
                  <a:lnTo>
                    <a:pt x="6494" y="9347"/>
                  </a:lnTo>
                  <a:lnTo>
                    <a:pt x="5880" y="9961"/>
                  </a:lnTo>
                  <a:lnTo>
                    <a:pt x="5310" y="10575"/>
                  </a:lnTo>
                  <a:lnTo>
                    <a:pt x="4783" y="11234"/>
                  </a:lnTo>
                  <a:lnTo>
                    <a:pt x="4344" y="11892"/>
                  </a:lnTo>
                  <a:lnTo>
                    <a:pt x="3291" y="13164"/>
                  </a:lnTo>
                  <a:lnTo>
                    <a:pt x="3291" y="13208"/>
                  </a:lnTo>
                  <a:lnTo>
                    <a:pt x="1185" y="17903"/>
                  </a:lnTo>
                  <a:lnTo>
                    <a:pt x="220" y="20712"/>
                  </a:lnTo>
                  <a:lnTo>
                    <a:pt x="176" y="20756"/>
                  </a:lnTo>
                  <a:lnTo>
                    <a:pt x="0" y="22204"/>
                  </a:lnTo>
                  <a:lnTo>
                    <a:pt x="0" y="22248"/>
                  </a:lnTo>
                  <a:lnTo>
                    <a:pt x="176" y="25539"/>
                  </a:lnTo>
                  <a:lnTo>
                    <a:pt x="834" y="29576"/>
                  </a:lnTo>
                  <a:lnTo>
                    <a:pt x="1492" y="31989"/>
                  </a:lnTo>
                  <a:lnTo>
                    <a:pt x="2414" y="34578"/>
                  </a:lnTo>
                  <a:lnTo>
                    <a:pt x="3467" y="37123"/>
                  </a:lnTo>
                  <a:lnTo>
                    <a:pt x="4388" y="39361"/>
                  </a:lnTo>
                  <a:lnTo>
                    <a:pt x="4959" y="41028"/>
                  </a:lnTo>
                  <a:lnTo>
                    <a:pt x="5485" y="43003"/>
                  </a:lnTo>
                  <a:lnTo>
                    <a:pt x="5661" y="44276"/>
                  </a:lnTo>
                  <a:lnTo>
                    <a:pt x="5573" y="46733"/>
                  </a:lnTo>
                  <a:lnTo>
                    <a:pt x="5573" y="46777"/>
                  </a:lnTo>
                  <a:lnTo>
                    <a:pt x="5880" y="48971"/>
                  </a:lnTo>
                  <a:lnTo>
                    <a:pt x="6363" y="51647"/>
                  </a:lnTo>
                  <a:lnTo>
                    <a:pt x="6275" y="56343"/>
                  </a:lnTo>
                  <a:lnTo>
                    <a:pt x="6187" y="58624"/>
                  </a:lnTo>
                  <a:lnTo>
                    <a:pt x="6187" y="61345"/>
                  </a:lnTo>
                  <a:lnTo>
                    <a:pt x="6275" y="65733"/>
                  </a:lnTo>
                  <a:lnTo>
                    <a:pt x="6275" y="65821"/>
                  </a:lnTo>
                  <a:lnTo>
                    <a:pt x="6538" y="66347"/>
                  </a:lnTo>
                  <a:lnTo>
                    <a:pt x="6582" y="66391"/>
                  </a:lnTo>
                  <a:lnTo>
                    <a:pt x="8996" y="68717"/>
                  </a:lnTo>
                  <a:lnTo>
                    <a:pt x="10839" y="70384"/>
                  </a:lnTo>
                  <a:lnTo>
                    <a:pt x="12901" y="71964"/>
                  </a:lnTo>
                  <a:lnTo>
                    <a:pt x="14744" y="73368"/>
                  </a:lnTo>
                  <a:lnTo>
                    <a:pt x="14744" y="73412"/>
                  </a:lnTo>
                  <a:lnTo>
                    <a:pt x="16411" y="74377"/>
                  </a:lnTo>
                  <a:lnTo>
                    <a:pt x="17947" y="75167"/>
                  </a:lnTo>
                  <a:lnTo>
                    <a:pt x="18825" y="76528"/>
                  </a:lnTo>
                  <a:lnTo>
                    <a:pt x="19439" y="78020"/>
                  </a:lnTo>
                  <a:lnTo>
                    <a:pt x="19746" y="80170"/>
                  </a:lnTo>
                  <a:lnTo>
                    <a:pt x="20054" y="82802"/>
                  </a:lnTo>
                  <a:lnTo>
                    <a:pt x="19922" y="84996"/>
                  </a:lnTo>
                  <a:lnTo>
                    <a:pt x="19703" y="87190"/>
                  </a:lnTo>
                  <a:lnTo>
                    <a:pt x="19615" y="88639"/>
                  </a:lnTo>
                  <a:lnTo>
                    <a:pt x="19659" y="88726"/>
                  </a:lnTo>
                  <a:lnTo>
                    <a:pt x="19659" y="88770"/>
                  </a:lnTo>
                  <a:lnTo>
                    <a:pt x="19746" y="88814"/>
                  </a:lnTo>
                  <a:lnTo>
                    <a:pt x="19790" y="88814"/>
                  </a:lnTo>
                  <a:lnTo>
                    <a:pt x="19922" y="88770"/>
                  </a:lnTo>
                  <a:lnTo>
                    <a:pt x="19966" y="88726"/>
                  </a:lnTo>
                  <a:lnTo>
                    <a:pt x="19966" y="88682"/>
                  </a:lnTo>
                  <a:lnTo>
                    <a:pt x="20054" y="87190"/>
                  </a:lnTo>
                  <a:lnTo>
                    <a:pt x="20273" y="85040"/>
                  </a:lnTo>
                  <a:lnTo>
                    <a:pt x="20405" y="82802"/>
                  </a:lnTo>
                  <a:lnTo>
                    <a:pt x="20405" y="82759"/>
                  </a:lnTo>
                  <a:lnTo>
                    <a:pt x="20097" y="80126"/>
                  </a:lnTo>
                  <a:lnTo>
                    <a:pt x="19790" y="77932"/>
                  </a:lnTo>
                  <a:lnTo>
                    <a:pt x="19790" y="77888"/>
                  </a:lnTo>
                  <a:lnTo>
                    <a:pt x="19132" y="76396"/>
                  </a:lnTo>
                  <a:lnTo>
                    <a:pt x="19132" y="76352"/>
                  </a:lnTo>
                  <a:lnTo>
                    <a:pt x="18211" y="74948"/>
                  </a:lnTo>
                  <a:lnTo>
                    <a:pt x="18167" y="74860"/>
                  </a:lnTo>
                  <a:lnTo>
                    <a:pt x="16587" y="74070"/>
                  </a:lnTo>
                  <a:lnTo>
                    <a:pt x="14963" y="73105"/>
                  </a:lnTo>
                  <a:lnTo>
                    <a:pt x="13120" y="71701"/>
                  </a:lnTo>
                  <a:lnTo>
                    <a:pt x="11102" y="70121"/>
                  </a:lnTo>
                  <a:lnTo>
                    <a:pt x="9215" y="68454"/>
                  </a:lnTo>
                  <a:lnTo>
                    <a:pt x="6846" y="66172"/>
                  </a:lnTo>
                  <a:lnTo>
                    <a:pt x="6626" y="65689"/>
                  </a:lnTo>
                  <a:lnTo>
                    <a:pt x="6538" y="61345"/>
                  </a:lnTo>
                  <a:lnTo>
                    <a:pt x="6538" y="58624"/>
                  </a:lnTo>
                  <a:lnTo>
                    <a:pt x="6626" y="56387"/>
                  </a:lnTo>
                  <a:lnTo>
                    <a:pt x="6714" y="51647"/>
                  </a:lnTo>
                  <a:lnTo>
                    <a:pt x="6714" y="51604"/>
                  </a:lnTo>
                  <a:lnTo>
                    <a:pt x="6231" y="48883"/>
                  </a:lnTo>
                  <a:lnTo>
                    <a:pt x="5924" y="46733"/>
                  </a:lnTo>
                  <a:lnTo>
                    <a:pt x="6012" y="44276"/>
                  </a:lnTo>
                  <a:lnTo>
                    <a:pt x="6012" y="44232"/>
                  </a:lnTo>
                  <a:lnTo>
                    <a:pt x="5836" y="42959"/>
                  </a:lnTo>
                  <a:lnTo>
                    <a:pt x="5836" y="42915"/>
                  </a:lnTo>
                  <a:lnTo>
                    <a:pt x="5310" y="40941"/>
                  </a:lnTo>
                  <a:lnTo>
                    <a:pt x="4695" y="39229"/>
                  </a:lnTo>
                  <a:lnTo>
                    <a:pt x="3818" y="36991"/>
                  </a:lnTo>
                  <a:lnTo>
                    <a:pt x="2765" y="34446"/>
                  </a:lnTo>
                  <a:lnTo>
                    <a:pt x="1843" y="31857"/>
                  </a:lnTo>
                  <a:lnTo>
                    <a:pt x="1185" y="29488"/>
                  </a:lnTo>
                  <a:lnTo>
                    <a:pt x="483" y="25495"/>
                  </a:lnTo>
                  <a:lnTo>
                    <a:pt x="351" y="22248"/>
                  </a:lnTo>
                  <a:lnTo>
                    <a:pt x="527" y="20800"/>
                  </a:lnTo>
                  <a:lnTo>
                    <a:pt x="1492" y="18035"/>
                  </a:lnTo>
                  <a:lnTo>
                    <a:pt x="3598" y="13340"/>
                  </a:lnTo>
                  <a:lnTo>
                    <a:pt x="4608" y="12067"/>
                  </a:lnTo>
                  <a:lnTo>
                    <a:pt x="5090" y="11453"/>
                  </a:lnTo>
                  <a:lnTo>
                    <a:pt x="5573" y="10795"/>
                  </a:lnTo>
                  <a:lnTo>
                    <a:pt x="6143" y="10181"/>
                  </a:lnTo>
                  <a:lnTo>
                    <a:pt x="6758" y="9610"/>
                  </a:lnTo>
                  <a:lnTo>
                    <a:pt x="7372" y="8996"/>
                  </a:lnTo>
                  <a:lnTo>
                    <a:pt x="8030" y="8469"/>
                  </a:lnTo>
                  <a:lnTo>
                    <a:pt x="9434" y="7372"/>
                  </a:lnTo>
                  <a:lnTo>
                    <a:pt x="10926" y="6319"/>
                  </a:lnTo>
                  <a:lnTo>
                    <a:pt x="12418" y="5354"/>
                  </a:lnTo>
                  <a:lnTo>
                    <a:pt x="13954" y="4432"/>
                  </a:lnTo>
                  <a:lnTo>
                    <a:pt x="15490" y="3511"/>
                  </a:lnTo>
                  <a:lnTo>
                    <a:pt x="17684" y="2194"/>
                  </a:lnTo>
                  <a:lnTo>
                    <a:pt x="21019" y="351"/>
                  </a:lnTo>
                  <a:lnTo>
                    <a:pt x="21063" y="307"/>
                  </a:lnTo>
                  <a:lnTo>
                    <a:pt x="21107" y="220"/>
                  </a:lnTo>
                  <a:lnTo>
                    <a:pt x="21107" y="176"/>
                  </a:lnTo>
                  <a:lnTo>
                    <a:pt x="21063" y="88"/>
                  </a:lnTo>
                  <a:lnTo>
                    <a:pt x="21019" y="44"/>
                  </a:lnTo>
                  <a:lnTo>
                    <a:pt x="20975"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 name="Google Shape;1703;p17"/>
            <p:cNvSpPr/>
            <p:nvPr/>
          </p:nvSpPr>
          <p:spPr>
            <a:xfrm>
              <a:off x="3837425" y="3370350"/>
              <a:ext cx="377375" cy="1344950"/>
            </a:xfrm>
            <a:custGeom>
              <a:rect b="b" l="l" r="r" t="t"/>
              <a:pathLst>
                <a:path extrusionOk="0" h="53798" w="15095">
                  <a:moveTo>
                    <a:pt x="88" y="0"/>
                  </a:moveTo>
                  <a:lnTo>
                    <a:pt x="44" y="44"/>
                  </a:lnTo>
                  <a:lnTo>
                    <a:pt x="0" y="132"/>
                  </a:lnTo>
                  <a:lnTo>
                    <a:pt x="0" y="176"/>
                  </a:lnTo>
                  <a:lnTo>
                    <a:pt x="0" y="263"/>
                  </a:lnTo>
                  <a:lnTo>
                    <a:pt x="2326" y="5222"/>
                  </a:lnTo>
                  <a:lnTo>
                    <a:pt x="2326" y="5266"/>
                  </a:lnTo>
                  <a:lnTo>
                    <a:pt x="4871" y="9522"/>
                  </a:lnTo>
                  <a:lnTo>
                    <a:pt x="6670" y="12989"/>
                  </a:lnTo>
                  <a:lnTo>
                    <a:pt x="8206" y="16192"/>
                  </a:lnTo>
                  <a:lnTo>
                    <a:pt x="8996" y="17947"/>
                  </a:lnTo>
                  <a:lnTo>
                    <a:pt x="9259" y="18693"/>
                  </a:lnTo>
                  <a:lnTo>
                    <a:pt x="9347" y="21326"/>
                  </a:lnTo>
                  <a:lnTo>
                    <a:pt x="9390" y="25670"/>
                  </a:lnTo>
                  <a:lnTo>
                    <a:pt x="9390" y="28917"/>
                  </a:lnTo>
                  <a:lnTo>
                    <a:pt x="9478" y="36157"/>
                  </a:lnTo>
                  <a:lnTo>
                    <a:pt x="9829" y="42476"/>
                  </a:lnTo>
                  <a:lnTo>
                    <a:pt x="9961" y="43485"/>
                  </a:lnTo>
                  <a:lnTo>
                    <a:pt x="9961" y="43529"/>
                  </a:lnTo>
                  <a:lnTo>
                    <a:pt x="10751" y="45548"/>
                  </a:lnTo>
                  <a:lnTo>
                    <a:pt x="11936" y="48005"/>
                  </a:lnTo>
                  <a:lnTo>
                    <a:pt x="12901" y="49980"/>
                  </a:lnTo>
                  <a:lnTo>
                    <a:pt x="13603" y="51603"/>
                  </a:lnTo>
                  <a:lnTo>
                    <a:pt x="14744" y="53710"/>
                  </a:lnTo>
                  <a:lnTo>
                    <a:pt x="14832" y="53797"/>
                  </a:lnTo>
                  <a:lnTo>
                    <a:pt x="15007" y="53797"/>
                  </a:lnTo>
                  <a:lnTo>
                    <a:pt x="15051" y="53753"/>
                  </a:lnTo>
                  <a:lnTo>
                    <a:pt x="15095" y="53710"/>
                  </a:lnTo>
                  <a:lnTo>
                    <a:pt x="15095" y="53622"/>
                  </a:lnTo>
                  <a:lnTo>
                    <a:pt x="15051" y="53578"/>
                  </a:lnTo>
                  <a:lnTo>
                    <a:pt x="13910" y="51472"/>
                  </a:lnTo>
                  <a:lnTo>
                    <a:pt x="13208" y="49848"/>
                  </a:lnTo>
                  <a:lnTo>
                    <a:pt x="12243" y="47873"/>
                  </a:lnTo>
                  <a:lnTo>
                    <a:pt x="11058" y="45372"/>
                  </a:lnTo>
                  <a:lnTo>
                    <a:pt x="10312" y="43398"/>
                  </a:lnTo>
                  <a:lnTo>
                    <a:pt x="10180" y="42432"/>
                  </a:lnTo>
                  <a:lnTo>
                    <a:pt x="9829" y="36114"/>
                  </a:lnTo>
                  <a:lnTo>
                    <a:pt x="9741" y="28917"/>
                  </a:lnTo>
                  <a:lnTo>
                    <a:pt x="9741" y="25670"/>
                  </a:lnTo>
                  <a:lnTo>
                    <a:pt x="9698" y="21326"/>
                  </a:lnTo>
                  <a:lnTo>
                    <a:pt x="9610" y="18649"/>
                  </a:lnTo>
                  <a:lnTo>
                    <a:pt x="9566" y="18605"/>
                  </a:lnTo>
                  <a:lnTo>
                    <a:pt x="9303" y="17815"/>
                  </a:lnTo>
                  <a:lnTo>
                    <a:pt x="8513" y="16016"/>
                  </a:lnTo>
                  <a:lnTo>
                    <a:pt x="6977" y="12857"/>
                  </a:lnTo>
                  <a:lnTo>
                    <a:pt x="5178" y="9347"/>
                  </a:lnTo>
                  <a:lnTo>
                    <a:pt x="2633" y="5090"/>
                  </a:lnTo>
                  <a:lnTo>
                    <a:pt x="307" y="88"/>
                  </a:lnTo>
                  <a:lnTo>
                    <a:pt x="263" y="44"/>
                  </a:lnTo>
                  <a:lnTo>
                    <a:pt x="219"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 name="Google Shape;1704;p17"/>
            <p:cNvSpPr/>
            <p:nvPr/>
          </p:nvSpPr>
          <p:spPr>
            <a:xfrm>
              <a:off x="3607050" y="3450425"/>
              <a:ext cx="547425" cy="1221000"/>
            </a:xfrm>
            <a:custGeom>
              <a:rect b="b" l="l" r="r" t="t"/>
              <a:pathLst>
                <a:path extrusionOk="0" h="48840" w="21897">
                  <a:moveTo>
                    <a:pt x="8425" y="0"/>
                  </a:moveTo>
                  <a:lnTo>
                    <a:pt x="132" y="2150"/>
                  </a:lnTo>
                  <a:lnTo>
                    <a:pt x="88" y="2194"/>
                  </a:lnTo>
                  <a:lnTo>
                    <a:pt x="44" y="2238"/>
                  </a:lnTo>
                  <a:lnTo>
                    <a:pt x="0" y="2326"/>
                  </a:lnTo>
                  <a:lnTo>
                    <a:pt x="0" y="2370"/>
                  </a:lnTo>
                  <a:lnTo>
                    <a:pt x="44" y="2458"/>
                  </a:lnTo>
                  <a:lnTo>
                    <a:pt x="88" y="2501"/>
                  </a:lnTo>
                  <a:lnTo>
                    <a:pt x="220" y="2501"/>
                  </a:lnTo>
                  <a:lnTo>
                    <a:pt x="8381" y="351"/>
                  </a:lnTo>
                  <a:lnTo>
                    <a:pt x="9742" y="3862"/>
                  </a:lnTo>
                  <a:lnTo>
                    <a:pt x="9785" y="3950"/>
                  </a:lnTo>
                  <a:lnTo>
                    <a:pt x="12638" y="6846"/>
                  </a:lnTo>
                  <a:lnTo>
                    <a:pt x="14437" y="10093"/>
                  </a:lnTo>
                  <a:lnTo>
                    <a:pt x="16148" y="13559"/>
                  </a:lnTo>
                  <a:lnTo>
                    <a:pt x="17114" y="15446"/>
                  </a:lnTo>
                  <a:lnTo>
                    <a:pt x="17333" y="16631"/>
                  </a:lnTo>
                  <a:lnTo>
                    <a:pt x="17377" y="18825"/>
                  </a:lnTo>
                  <a:lnTo>
                    <a:pt x="17421" y="21019"/>
                  </a:lnTo>
                  <a:lnTo>
                    <a:pt x="17465" y="25363"/>
                  </a:lnTo>
                  <a:lnTo>
                    <a:pt x="17465" y="28303"/>
                  </a:lnTo>
                  <a:lnTo>
                    <a:pt x="17508" y="31243"/>
                  </a:lnTo>
                  <a:lnTo>
                    <a:pt x="17596" y="34183"/>
                  </a:lnTo>
                  <a:lnTo>
                    <a:pt x="17728" y="37123"/>
                  </a:lnTo>
                  <a:lnTo>
                    <a:pt x="17947" y="40546"/>
                  </a:lnTo>
                  <a:lnTo>
                    <a:pt x="17947" y="40590"/>
                  </a:lnTo>
                  <a:lnTo>
                    <a:pt x="20975" y="47303"/>
                  </a:lnTo>
                  <a:lnTo>
                    <a:pt x="21545" y="48707"/>
                  </a:lnTo>
                  <a:lnTo>
                    <a:pt x="21633" y="48795"/>
                  </a:lnTo>
                  <a:lnTo>
                    <a:pt x="21721" y="48839"/>
                  </a:lnTo>
                  <a:lnTo>
                    <a:pt x="21765" y="48839"/>
                  </a:lnTo>
                  <a:lnTo>
                    <a:pt x="21853" y="48795"/>
                  </a:lnTo>
                  <a:lnTo>
                    <a:pt x="21853" y="48751"/>
                  </a:lnTo>
                  <a:lnTo>
                    <a:pt x="21896" y="48664"/>
                  </a:lnTo>
                  <a:lnTo>
                    <a:pt x="21853" y="48576"/>
                  </a:lnTo>
                  <a:lnTo>
                    <a:pt x="21326" y="47172"/>
                  </a:lnTo>
                  <a:lnTo>
                    <a:pt x="18298" y="40458"/>
                  </a:lnTo>
                  <a:lnTo>
                    <a:pt x="18079" y="37123"/>
                  </a:lnTo>
                  <a:lnTo>
                    <a:pt x="17947" y="34183"/>
                  </a:lnTo>
                  <a:lnTo>
                    <a:pt x="17859" y="31243"/>
                  </a:lnTo>
                  <a:lnTo>
                    <a:pt x="17816" y="28303"/>
                  </a:lnTo>
                  <a:lnTo>
                    <a:pt x="17816" y="25363"/>
                  </a:lnTo>
                  <a:lnTo>
                    <a:pt x="17772" y="21019"/>
                  </a:lnTo>
                  <a:lnTo>
                    <a:pt x="17728" y="18781"/>
                  </a:lnTo>
                  <a:lnTo>
                    <a:pt x="17684" y="16587"/>
                  </a:lnTo>
                  <a:lnTo>
                    <a:pt x="17465" y="15358"/>
                  </a:lnTo>
                  <a:lnTo>
                    <a:pt x="17465" y="15315"/>
                  </a:lnTo>
                  <a:lnTo>
                    <a:pt x="16455" y="13428"/>
                  </a:lnTo>
                  <a:lnTo>
                    <a:pt x="14744" y="9917"/>
                  </a:lnTo>
                  <a:lnTo>
                    <a:pt x="12945" y="6670"/>
                  </a:lnTo>
                  <a:lnTo>
                    <a:pt x="12901" y="6626"/>
                  </a:lnTo>
                  <a:lnTo>
                    <a:pt x="10049" y="3730"/>
                  </a:lnTo>
                  <a:lnTo>
                    <a:pt x="8645" y="88"/>
                  </a:lnTo>
                  <a:lnTo>
                    <a:pt x="8557"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 name="Google Shape;1705;p17"/>
            <p:cNvSpPr/>
            <p:nvPr/>
          </p:nvSpPr>
          <p:spPr>
            <a:xfrm>
              <a:off x="3672850" y="3530500"/>
              <a:ext cx="435550" cy="1108000"/>
            </a:xfrm>
            <a:custGeom>
              <a:rect b="b" l="l" r="r" t="t"/>
              <a:pathLst>
                <a:path extrusionOk="0" h="44320" w="17422">
                  <a:moveTo>
                    <a:pt x="2019" y="1"/>
                  </a:moveTo>
                  <a:lnTo>
                    <a:pt x="133" y="483"/>
                  </a:lnTo>
                  <a:lnTo>
                    <a:pt x="45" y="483"/>
                  </a:lnTo>
                  <a:lnTo>
                    <a:pt x="1" y="571"/>
                  </a:lnTo>
                  <a:lnTo>
                    <a:pt x="1" y="615"/>
                  </a:lnTo>
                  <a:lnTo>
                    <a:pt x="1" y="703"/>
                  </a:lnTo>
                  <a:lnTo>
                    <a:pt x="45" y="747"/>
                  </a:lnTo>
                  <a:lnTo>
                    <a:pt x="89" y="790"/>
                  </a:lnTo>
                  <a:lnTo>
                    <a:pt x="133" y="834"/>
                  </a:lnTo>
                  <a:lnTo>
                    <a:pt x="220" y="834"/>
                  </a:lnTo>
                  <a:lnTo>
                    <a:pt x="2019" y="352"/>
                  </a:lnTo>
                  <a:lnTo>
                    <a:pt x="3248" y="1624"/>
                  </a:lnTo>
                  <a:lnTo>
                    <a:pt x="4433" y="2721"/>
                  </a:lnTo>
                  <a:lnTo>
                    <a:pt x="5881" y="4081"/>
                  </a:lnTo>
                  <a:lnTo>
                    <a:pt x="9918" y="8557"/>
                  </a:lnTo>
                  <a:lnTo>
                    <a:pt x="13341" y="14393"/>
                  </a:lnTo>
                  <a:lnTo>
                    <a:pt x="13560" y="18737"/>
                  </a:lnTo>
                  <a:lnTo>
                    <a:pt x="13648" y="22116"/>
                  </a:lnTo>
                  <a:lnTo>
                    <a:pt x="13648" y="24968"/>
                  </a:lnTo>
                  <a:lnTo>
                    <a:pt x="13736" y="29357"/>
                  </a:lnTo>
                  <a:lnTo>
                    <a:pt x="14130" y="36772"/>
                  </a:lnTo>
                  <a:lnTo>
                    <a:pt x="14306" y="37825"/>
                  </a:lnTo>
                  <a:lnTo>
                    <a:pt x="14306" y="37869"/>
                  </a:lnTo>
                  <a:lnTo>
                    <a:pt x="15579" y="40941"/>
                  </a:lnTo>
                  <a:lnTo>
                    <a:pt x="17070" y="44232"/>
                  </a:lnTo>
                  <a:lnTo>
                    <a:pt x="17158" y="44276"/>
                  </a:lnTo>
                  <a:lnTo>
                    <a:pt x="17246" y="44320"/>
                  </a:lnTo>
                  <a:lnTo>
                    <a:pt x="17334" y="44320"/>
                  </a:lnTo>
                  <a:lnTo>
                    <a:pt x="17378" y="44276"/>
                  </a:lnTo>
                  <a:lnTo>
                    <a:pt x="17422" y="44188"/>
                  </a:lnTo>
                  <a:lnTo>
                    <a:pt x="17422" y="44144"/>
                  </a:lnTo>
                  <a:lnTo>
                    <a:pt x="17422" y="44056"/>
                  </a:lnTo>
                  <a:lnTo>
                    <a:pt x="15886" y="40809"/>
                  </a:lnTo>
                  <a:lnTo>
                    <a:pt x="14657" y="37782"/>
                  </a:lnTo>
                  <a:lnTo>
                    <a:pt x="14482" y="36728"/>
                  </a:lnTo>
                  <a:lnTo>
                    <a:pt x="14087" y="29313"/>
                  </a:lnTo>
                  <a:lnTo>
                    <a:pt x="13999" y="24968"/>
                  </a:lnTo>
                  <a:lnTo>
                    <a:pt x="13999" y="22072"/>
                  </a:lnTo>
                  <a:lnTo>
                    <a:pt x="13911" y="18737"/>
                  </a:lnTo>
                  <a:lnTo>
                    <a:pt x="13692" y="14349"/>
                  </a:lnTo>
                  <a:lnTo>
                    <a:pt x="13692" y="14262"/>
                  </a:lnTo>
                  <a:lnTo>
                    <a:pt x="10225" y="8382"/>
                  </a:lnTo>
                  <a:lnTo>
                    <a:pt x="10181" y="8338"/>
                  </a:lnTo>
                  <a:lnTo>
                    <a:pt x="6144" y="3862"/>
                  </a:lnTo>
                  <a:lnTo>
                    <a:pt x="4477" y="2282"/>
                  </a:lnTo>
                  <a:lnTo>
                    <a:pt x="3248" y="1098"/>
                  </a:lnTo>
                  <a:lnTo>
                    <a:pt x="2195" y="44"/>
                  </a:lnTo>
                  <a:lnTo>
                    <a:pt x="2151"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 name="Google Shape;1706;p17"/>
            <p:cNvSpPr/>
            <p:nvPr/>
          </p:nvSpPr>
          <p:spPr>
            <a:xfrm>
              <a:off x="6276075" y="3554625"/>
              <a:ext cx="204075" cy="110825"/>
            </a:xfrm>
            <a:custGeom>
              <a:rect b="b" l="l" r="r" t="t"/>
              <a:pathLst>
                <a:path extrusionOk="0" h="4433" w="8163">
                  <a:moveTo>
                    <a:pt x="4740" y="1"/>
                  </a:moveTo>
                  <a:lnTo>
                    <a:pt x="2589" y="1010"/>
                  </a:lnTo>
                  <a:lnTo>
                    <a:pt x="922" y="1712"/>
                  </a:lnTo>
                  <a:lnTo>
                    <a:pt x="878" y="1756"/>
                  </a:lnTo>
                  <a:lnTo>
                    <a:pt x="220" y="2327"/>
                  </a:lnTo>
                  <a:lnTo>
                    <a:pt x="132" y="2414"/>
                  </a:lnTo>
                  <a:lnTo>
                    <a:pt x="0" y="2809"/>
                  </a:lnTo>
                  <a:lnTo>
                    <a:pt x="0" y="2941"/>
                  </a:lnTo>
                  <a:lnTo>
                    <a:pt x="176" y="3467"/>
                  </a:lnTo>
                  <a:lnTo>
                    <a:pt x="220" y="3555"/>
                  </a:lnTo>
                  <a:lnTo>
                    <a:pt x="703" y="3994"/>
                  </a:lnTo>
                  <a:lnTo>
                    <a:pt x="746" y="4038"/>
                  </a:lnTo>
                  <a:lnTo>
                    <a:pt x="1361" y="4345"/>
                  </a:lnTo>
                  <a:lnTo>
                    <a:pt x="1448" y="4345"/>
                  </a:lnTo>
                  <a:lnTo>
                    <a:pt x="3028" y="4433"/>
                  </a:lnTo>
                  <a:lnTo>
                    <a:pt x="3072" y="4433"/>
                  </a:lnTo>
                  <a:lnTo>
                    <a:pt x="5178" y="4038"/>
                  </a:lnTo>
                  <a:lnTo>
                    <a:pt x="8031" y="3160"/>
                  </a:lnTo>
                  <a:lnTo>
                    <a:pt x="8118" y="3160"/>
                  </a:lnTo>
                  <a:lnTo>
                    <a:pt x="8162" y="3073"/>
                  </a:lnTo>
                  <a:lnTo>
                    <a:pt x="8162" y="3029"/>
                  </a:lnTo>
                  <a:lnTo>
                    <a:pt x="8162" y="2941"/>
                  </a:lnTo>
                  <a:lnTo>
                    <a:pt x="8118" y="2897"/>
                  </a:lnTo>
                  <a:lnTo>
                    <a:pt x="8074" y="2853"/>
                  </a:lnTo>
                  <a:lnTo>
                    <a:pt x="7943" y="2853"/>
                  </a:lnTo>
                  <a:lnTo>
                    <a:pt x="5091" y="3687"/>
                  </a:lnTo>
                  <a:lnTo>
                    <a:pt x="3028" y="4082"/>
                  </a:lnTo>
                  <a:lnTo>
                    <a:pt x="1492" y="3994"/>
                  </a:lnTo>
                  <a:lnTo>
                    <a:pt x="922" y="3731"/>
                  </a:lnTo>
                  <a:lnTo>
                    <a:pt x="527" y="3336"/>
                  </a:lnTo>
                  <a:lnTo>
                    <a:pt x="351" y="2897"/>
                  </a:lnTo>
                  <a:lnTo>
                    <a:pt x="483" y="2546"/>
                  </a:lnTo>
                  <a:lnTo>
                    <a:pt x="1097" y="2019"/>
                  </a:lnTo>
                  <a:lnTo>
                    <a:pt x="2721" y="1361"/>
                  </a:lnTo>
                  <a:lnTo>
                    <a:pt x="4915" y="308"/>
                  </a:lnTo>
                  <a:lnTo>
                    <a:pt x="4959" y="264"/>
                  </a:lnTo>
                  <a:lnTo>
                    <a:pt x="5003" y="220"/>
                  </a:lnTo>
                  <a:lnTo>
                    <a:pt x="5003" y="176"/>
                  </a:lnTo>
                  <a:lnTo>
                    <a:pt x="5003" y="89"/>
                  </a:lnTo>
                  <a:lnTo>
                    <a:pt x="4959" y="45"/>
                  </a:lnTo>
                  <a:lnTo>
                    <a:pt x="4871"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 name="Google Shape;1707;p17"/>
            <p:cNvSpPr/>
            <p:nvPr/>
          </p:nvSpPr>
          <p:spPr>
            <a:xfrm>
              <a:off x="6730225" y="3940775"/>
              <a:ext cx="561700" cy="625325"/>
            </a:xfrm>
            <a:custGeom>
              <a:rect b="b" l="l" r="r" t="t"/>
              <a:pathLst>
                <a:path extrusionOk="0" h="25013" w="22468">
                  <a:moveTo>
                    <a:pt x="3775" y="1"/>
                  </a:moveTo>
                  <a:lnTo>
                    <a:pt x="3731" y="45"/>
                  </a:lnTo>
                  <a:lnTo>
                    <a:pt x="3687" y="89"/>
                  </a:lnTo>
                  <a:lnTo>
                    <a:pt x="2151" y="3643"/>
                  </a:lnTo>
                  <a:lnTo>
                    <a:pt x="1361" y="5486"/>
                  </a:lnTo>
                  <a:lnTo>
                    <a:pt x="1361" y="5530"/>
                  </a:lnTo>
                  <a:lnTo>
                    <a:pt x="703" y="8733"/>
                  </a:lnTo>
                  <a:lnTo>
                    <a:pt x="133" y="11629"/>
                  </a:lnTo>
                  <a:lnTo>
                    <a:pt x="1" y="12375"/>
                  </a:lnTo>
                  <a:lnTo>
                    <a:pt x="1" y="12463"/>
                  </a:lnTo>
                  <a:lnTo>
                    <a:pt x="89" y="12551"/>
                  </a:lnTo>
                  <a:lnTo>
                    <a:pt x="3336" y="14788"/>
                  </a:lnTo>
                  <a:lnTo>
                    <a:pt x="3862" y="15534"/>
                  </a:lnTo>
                  <a:lnTo>
                    <a:pt x="4916" y="17860"/>
                  </a:lnTo>
                  <a:lnTo>
                    <a:pt x="4916" y="17904"/>
                  </a:lnTo>
                  <a:lnTo>
                    <a:pt x="6013" y="19791"/>
                  </a:lnTo>
                  <a:lnTo>
                    <a:pt x="7241" y="21371"/>
                  </a:lnTo>
                  <a:lnTo>
                    <a:pt x="7285" y="21414"/>
                  </a:lnTo>
                  <a:lnTo>
                    <a:pt x="8645" y="22117"/>
                  </a:lnTo>
                  <a:lnTo>
                    <a:pt x="9523" y="22424"/>
                  </a:lnTo>
                  <a:lnTo>
                    <a:pt x="9567" y="22424"/>
                  </a:lnTo>
                  <a:lnTo>
                    <a:pt x="12244" y="22862"/>
                  </a:lnTo>
                  <a:lnTo>
                    <a:pt x="14525" y="23082"/>
                  </a:lnTo>
                  <a:lnTo>
                    <a:pt x="18080" y="24267"/>
                  </a:lnTo>
                  <a:lnTo>
                    <a:pt x="20274" y="24925"/>
                  </a:lnTo>
                  <a:lnTo>
                    <a:pt x="20318" y="24925"/>
                  </a:lnTo>
                  <a:lnTo>
                    <a:pt x="21327" y="25013"/>
                  </a:lnTo>
                  <a:lnTo>
                    <a:pt x="21415" y="25013"/>
                  </a:lnTo>
                  <a:lnTo>
                    <a:pt x="22336" y="24793"/>
                  </a:lnTo>
                  <a:lnTo>
                    <a:pt x="22424" y="24749"/>
                  </a:lnTo>
                  <a:lnTo>
                    <a:pt x="22468" y="24705"/>
                  </a:lnTo>
                  <a:lnTo>
                    <a:pt x="22468" y="24618"/>
                  </a:lnTo>
                  <a:lnTo>
                    <a:pt x="22468" y="24574"/>
                  </a:lnTo>
                  <a:lnTo>
                    <a:pt x="22468" y="24486"/>
                  </a:lnTo>
                  <a:lnTo>
                    <a:pt x="22424" y="24442"/>
                  </a:lnTo>
                  <a:lnTo>
                    <a:pt x="22292" y="24442"/>
                  </a:lnTo>
                  <a:lnTo>
                    <a:pt x="21327" y="24662"/>
                  </a:lnTo>
                  <a:lnTo>
                    <a:pt x="20362" y="24574"/>
                  </a:lnTo>
                  <a:lnTo>
                    <a:pt x="18211" y="23916"/>
                  </a:lnTo>
                  <a:lnTo>
                    <a:pt x="14657" y="22731"/>
                  </a:lnTo>
                  <a:lnTo>
                    <a:pt x="14613" y="22731"/>
                  </a:lnTo>
                  <a:lnTo>
                    <a:pt x="12288" y="22511"/>
                  </a:lnTo>
                  <a:lnTo>
                    <a:pt x="9611" y="22073"/>
                  </a:lnTo>
                  <a:lnTo>
                    <a:pt x="8777" y="21765"/>
                  </a:lnTo>
                  <a:lnTo>
                    <a:pt x="7461" y="21107"/>
                  </a:lnTo>
                  <a:lnTo>
                    <a:pt x="6320" y="19615"/>
                  </a:lnTo>
                  <a:lnTo>
                    <a:pt x="5223" y="17728"/>
                  </a:lnTo>
                  <a:lnTo>
                    <a:pt x="4170" y="15403"/>
                  </a:lnTo>
                  <a:lnTo>
                    <a:pt x="4170" y="15359"/>
                  </a:lnTo>
                  <a:lnTo>
                    <a:pt x="3643" y="14569"/>
                  </a:lnTo>
                  <a:lnTo>
                    <a:pt x="3599" y="14525"/>
                  </a:lnTo>
                  <a:lnTo>
                    <a:pt x="352" y="12331"/>
                  </a:lnTo>
                  <a:lnTo>
                    <a:pt x="484" y="11717"/>
                  </a:lnTo>
                  <a:lnTo>
                    <a:pt x="1054" y="8821"/>
                  </a:lnTo>
                  <a:lnTo>
                    <a:pt x="1712" y="5618"/>
                  </a:lnTo>
                  <a:lnTo>
                    <a:pt x="2458" y="3775"/>
                  </a:lnTo>
                  <a:lnTo>
                    <a:pt x="3994" y="264"/>
                  </a:lnTo>
                  <a:lnTo>
                    <a:pt x="3994" y="176"/>
                  </a:lnTo>
                  <a:lnTo>
                    <a:pt x="3994" y="132"/>
                  </a:lnTo>
                  <a:lnTo>
                    <a:pt x="3950" y="45"/>
                  </a:lnTo>
                  <a:lnTo>
                    <a:pt x="3906"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 name="Google Shape;1708;p17"/>
            <p:cNvSpPr/>
            <p:nvPr/>
          </p:nvSpPr>
          <p:spPr>
            <a:xfrm>
              <a:off x="6209150" y="3492100"/>
              <a:ext cx="307200" cy="221625"/>
            </a:xfrm>
            <a:custGeom>
              <a:rect b="b" l="l" r="r" t="t"/>
              <a:pathLst>
                <a:path extrusionOk="0" h="8865" w="12288">
                  <a:moveTo>
                    <a:pt x="4608" y="1"/>
                  </a:moveTo>
                  <a:lnTo>
                    <a:pt x="4564" y="89"/>
                  </a:lnTo>
                  <a:lnTo>
                    <a:pt x="3116" y="2239"/>
                  </a:lnTo>
                  <a:lnTo>
                    <a:pt x="2107" y="3116"/>
                  </a:lnTo>
                  <a:lnTo>
                    <a:pt x="747" y="4740"/>
                  </a:lnTo>
                  <a:lnTo>
                    <a:pt x="747" y="4784"/>
                  </a:lnTo>
                  <a:lnTo>
                    <a:pt x="1" y="6188"/>
                  </a:lnTo>
                  <a:lnTo>
                    <a:pt x="1" y="6276"/>
                  </a:lnTo>
                  <a:lnTo>
                    <a:pt x="1" y="6363"/>
                  </a:lnTo>
                  <a:lnTo>
                    <a:pt x="308" y="6890"/>
                  </a:lnTo>
                  <a:lnTo>
                    <a:pt x="352" y="6978"/>
                  </a:lnTo>
                  <a:lnTo>
                    <a:pt x="2634" y="8426"/>
                  </a:lnTo>
                  <a:lnTo>
                    <a:pt x="2721" y="8426"/>
                  </a:lnTo>
                  <a:lnTo>
                    <a:pt x="5837" y="8865"/>
                  </a:lnTo>
                  <a:lnTo>
                    <a:pt x="5881" y="8865"/>
                  </a:lnTo>
                  <a:lnTo>
                    <a:pt x="8294" y="8294"/>
                  </a:lnTo>
                  <a:lnTo>
                    <a:pt x="10883" y="7241"/>
                  </a:lnTo>
                  <a:lnTo>
                    <a:pt x="12156" y="7022"/>
                  </a:lnTo>
                  <a:lnTo>
                    <a:pt x="12200" y="6978"/>
                  </a:lnTo>
                  <a:lnTo>
                    <a:pt x="12287" y="6934"/>
                  </a:lnTo>
                  <a:lnTo>
                    <a:pt x="12287" y="6846"/>
                  </a:lnTo>
                  <a:lnTo>
                    <a:pt x="12287" y="6802"/>
                  </a:lnTo>
                  <a:lnTo>
                    <a:pt x="12287" y="6714"/>
                  </a:lnTo>
                  <a:lnTo>
                    <a:pt x="12200" y="6671"/>
                  </a:lnTo>
                  <a:lnTo>
                    <a:pt x="12068" y="6671"/>
                  </a:lnTo>
                  <a:lnTo>
                    <a:pt x="10795" y="6934"/>
                  </a:lnTo>
                  <a:lnTo>
                    <a:pt x="10751" y="6934"/>
                  </a:lnTo>
                  <a:lnTo>
                    <a:pt x="8206" y="7943"/>
                  </a:lnTo>
                  <a:lnTo>
                    <a:pt x="5837" y="8514"/>
                  </a:lnTo>
                  <a:lnTo>
                    <a:pt x="2765" y="8119"/>
                  </a:lnTo>
                  <a:lnTo>
                    <a:pt x="615" y="6671"/>
                  </a:lnTo>
                  <a:lnTo>
                    <a:pt x="352" y="6276"/>
                  </a:lnTo>
                  <a:lnTo>
                    <a:pt x="1054" y="4959"/>
                  </a:lnTo>
                  <a:lnTo>
                    <a:pt x="2370" y="3380"/>
                  </a:lnTo>
                  <a:lnTo>
                    <a:pt x="3380" y="2502"/>
                  </a:lnTo>
                  <a:lnTo>
                    <a:pt x="3423" y="2458"/>
                  </a:lnTo>
                  <a:lnTo>
                    <a:pt x="4871" y="264"/>
                  </a:lnTo>
                  <a:lnTo>
                    <a:pt x="4871" y="220"/>
                  </a:lnTo>
                  <a:lnTo>
                    <a:pt x="4871" y="132"/>
                  </a:lnTo>
                  <a:lnTo>
                    <a:pt x="4871" y="89"/>
                  </a:lnTo>
                  <a:lnTo>
                    <a:pt x="4828"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 name="Google Shape;1709;p17"/>
            <p:cNvSpPr/>
            <p:nvPr/>
          </p:nvSpPr>
          <p:spPr>
            <a:xfrm>
              <a:off x="6661125" y="3867275"/>
              <a:ext cx="603375" cy="716375"/>
            </a:xfrm>
            <a:custGeom>
              <a:rect b="b" l="l" r="r" t="t"/>
              <a:pathLst>
                <a:path extrusionOk="0" h="28655" w="24135">
                  <a:moveTo>
                    <a:pt x="3204" y="1"/>
                  </a:moveTo>
                  <a:lnTo>
                    <a:pt x="3160" y="89"/>
                  </a:lnTo>
                  <a:lnTo>
                    <a:pt x="3116" y="132"/>
                  </a:lnTo>
                  <a:lnTo>
                    <a:pt x="2941" y="1361"/>
                  </a:lnTo>
                  <a:lnTo>
                    <a:pt x="1756" y="4477"/>
                  </a:lnTo>
                  <a:lnTo>
                    <a:pt x="1141" y="6495"/>
                  </a:lnTo>
                  <a:lnTo>
                    <a:pt x="1098" y="6539"/>
                  </a:lnTo>
                  <a:lnTo>
                    <a:pt x="878" y="8821"/>
                  </a:lnTo>
                  <a:lnTo>
                    <a:pt x="44" y="13165"/>
                  </a:lnTo>
                  <a:lnTo>
                    <a:pt x="1" y="15491"/>
                  </a:lnTo>
                  <a:lnTo>
                    <a:pt x="44" y="16895"/>
                  </a:lnTo>
                  <a:lnTo>
                    <a:pt x="44" y="16983"/>
                  </a:lnTo>
                  <a:lnTo>
                    <a:pt x="439" y="17641"/>
                  </a:lnTo>
                  <a:lnTo>
                    <a:pt x="483" y="17685"/>
                  </a:lnTo>
                  <a:lnTo>
                    <a:pt x="1317" y="18211"/>
                  </a:lnTo>
                  <a:lnTo>
                    <a:pt x="1361" y="18255"/>
                  </a:lnTo>
                  <a:lnTo>
                    <a:pt x="4081" y="19220"/>
                  </a:lnTo>
                  <a:lnTo>
                    <a:pt x="5529" y="20010"/>
                  </a:lnTo>
                  <a:lnTo>
                    <a:pt x="7065" y="22204"/>
                  </a:lnTo>
                  <a:lnTo>
                    <a:pt x="8601" y="24442"/>
                  </a:lnTo>
                  <a:lnTo>
                    <a:pt x="9479" y="25451"/>
                  </a:lnTo>
                  <a:lnTo>
                    <a:pt x="9523" y="25495"/>
                  </a:lnTo>
                  <a:lnTo>
                    <a:pt x="11585" y="26417"/>
                  </a:lnTo>
                  <a:lnTo>
                    <a:pt x="11629" y="26417"/>
                  </a:lnTo>
                  <a:lnTo>
                    <a:pt x="13779" y="26812"/>
                  </a:lnTo>
                  <a:lnTo>
                    <a:pt x="16412" y="27119"/>
                  </a:lnTo>
                  <a:lnTo>
                    <a:pt x="17816" y="27251"/>
                  </a:lnTo>
                  <a:lnTo>
                    <a:pt x="20449" y="28128"/>
                  </a:lnTo>
                  <a:lnTo>
                    <a:pt x="22248" y="28655"/>
                  </a:lnTo>
                  <a:lnTo>
                    <a:pt x="23389" y="28655"/>
                  </a:lnTo>
                  <a:lnTo>
                    <a:pt x="24003" y="28479"/>
                  </a:lnTo>
                  <a:lnTo>
                    <a:pt x="24047" y="28435"/>
                  </a:lnTo>
                  <a:lnTo>
                    <a:pt x="24091" y="28391"/>
                  </a:lnTo>
                  <a:lnTo>
                    <a:pt x="24135" y="28304"/>
                  </a:lnTo>
                  <a:lnTo>
                    <a:pt x="24091" y="28260"/>
                  </a:lnTo>
                  <a:lnTo>
                    <a:pt x="24091" y="28172"/>
                  </a:lnTo>
                  <a:lnTo>
                    <a:pt x="24047" y="28128"/>
                  </a:lnTo>
                  <a:lnTo>
                    <a:pt x="23872" y="28128"/>
                  </a:lnTo>
                  <a:lnTo>
                    <a:pt x="23301" y="28304"/>
                  </a:lnTo>
                  <a:lnTo>
                    <a:pt x="22336" y="28304"/>
                  </a:lnTo>
                  <a:lnTo>
                    <a:pt x="20537" y="27777"/>
                  </a:lnTo>
                  <a:lnTo>
                    <a:pt x="17904" y="26899"/>
                  </a:lnTo>
                  <a:lnTo>
                    <a:pt x="17860" y="26899"/>
                  </a:lnTo>
                  <a:lnTo>
                    <a:pt x="16456" y="26768"/>
                  </a:lnTo>
                  <a:lnTo>
                    <a:pt x="13823" y="26461"/>
                  </a:lnTo>
                  <a:lnTo>
                    <a:pt x="11717" y="26066"/>
                  </a:lnTo>
                  <a:lnTo>
                    <a:pt x="9698" y="25188"/>
                  </a:lnTo>
                  <a:lnTo>
                    <a:pt x="8864" y="24223"/>
                  </a:lnTo>
                  <a:lnTo>
                    <a:pt x="7372" y="22029"/>
                  </a:lnTo>
                  <a:lnTo>
                    <a:pt x="5793" y="19791"/>
                  </a:lnTo>
                  <a:lnTo>
                    <a:pt x="5705" y="19703"/>
                  </a:lnTo>
                  <a:lnTo>
                    <a:pt x="4257" y="18913"/>
                  </a:lnTo>
                  <a:lnTo>
                    <a:pt x="4213" y="18913"/>
                  </a:lnTo>
                  <a:lnTo>
                    <a:pt x="1492" y="17904"/>
                  </a:lnTo>
                  <a:lnTo>
                    <a:pt x="703" y="17421"/>
                  </a:lnTo>
                  <a:lnTo>
                    <a:pt x="395" y="16851"/>
                  </a:lnTo>
                  <a:lnTo>
                    <a:pt x="352" y="15491"/>
                  </a:lnTo>
                  <a:lnTo>
                    <a:pt x="395" y="13209"/>
                  </a:lnTo>
                  <a:lnTo>
                    <a:pt x="1229" y="8865"/>
                  </a:lnTo>
                  <a:lnTo>
                    <a:pt x="1449" y="6583"/>
                  </a:lnTo>
                  <a:lnTo>
                    <a:pt x="2107" y="4608"/>
                  </a:lnTo>
                  <a:lnTo>
                    <a:pt x="3292" y="1449"/>
                  </a:lnTo>
                  <a:lnTo>
                    <a:pt x="3292" y="1405"/>
                  </a:lnTo>
                  <a:lnTo>
                    <a:pt x="3467" y="176"/>
                  </a:lnTo>
                  <a:lnTo>
                    <a:pt x="3467" y="132"/>
                  </a:lnTo>
                  <a:lnTo>
                    <a:pt x="3467" y="45"/>
                  </a:lnTo>
                  <a:lnTo>
                    <a:pt x="3379"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 name="Google Shape;1710;p17"/>
            <p:cNvSpPr/>
            <p:nvPr/>
          </p:nvSpPr>
          <p:spPr>
            <a:xfrm>
              <a:off x="6088475" y="3432875"/>
              <a:ext cx="1147500" cy="1171625"/>
            </a:xfrm>
            <a:custGeom>
              <a:rect b="b" l="l" r="r" t="t"/>
              <a:pathLst>
                <a:path extrusionOk="0" h="46865" w="45900">
                  <a:moveTo>
                    <a:pt x="6846" y="0"/>
                  </a:moveTo>
                  <a:lnTo>
                    <a:pt x="6802" y="44"/>
                  </a:lnTo>
                  <a:lnTo>
                    <a:pt x="6758" y="88"/>
                  </a:lnTo>
                  <a:lnTo>
                    <a:pt x="5223" y="2677"/>
                  </a:lnTo>
                  <a:lnTo>
                    <a:pt x="4038" y="4827"/>
                  </a:lnTo>
                  <a:lnTo>
                    <a:pt x="1405" y="8513"/>
                  </a:lnTo>
                  <a:lnTo>
                    <a:pt x="176" y="10356"/>
                  </a:lnTo>
                  <a:lnTo>
                    <a:pt x="45" y="10532"/>
                  </a:lnTo>
                  <a:lnTo>
                    <a:pt x="1" y="10575"/>
                  </a:lnTo>
                  <a:lnTo>
                    <a:pt x="1" y="10663"/>
                  </a:lnTo>
                  <a:lnTo>
                    <a:pt x="1" y="10751"/>
                  </a:lnTo>
                  <a:lnTo>
                    <a:pt x="89" y="10795"/>
                  </a:lnTo>
                  <a:lnTo>
                    <a:pt x="2765" y="11804"/>
                  </a:lnTo>
                  <a:lnTo>
                    <a:pt x="5223" y="12857"/>
                  </a:lnTo>
                  <a:lnTo>
                    <a:pt x="5223" y="12901"/>
                  </a:lnTo>
                  <a:lnTo>
                    <a:pt x="7855" y="13603"/>
                  </a:lnTo>
                  <a:lnTo>
                    <a:pt x="7899" y="13603"/>
                  </a:lnTo>
                  <a:lnTo>
                    <a:pt x="10620" y="13910"/>
                  </a:lnTo>
                  <a:lnTo>
                    <a:pt x="10664" y="13910"/>
                  </a:lnTo>
                  <a:lnTo>
                    <a:pt x="11936" y="13823"/>
                  </a:lnTo>
                  <a:lnTo>
                    <a:pt x="11980" y="13823"/>
                  </a:lnTo>
                  <a:lnTo>
                    <a:pt x="15096" y="12945"/>
                  </a:lnTo>
                  <a:lnTo>
                    <a:pt x="15140" y="12945"/>
                  </a:lnTo>
                  <a:lnTo>
                    <a:pt x="17290" y="11892"/>
                  </a:lnTo>
                  <a:lnTo>
                    <a:pt x="18431" y="11585"/>
                  </a:lnTo>
                  <a:lnTo>
                    <a:pt x="19264" y="11672"/>
                  </a:lnTo>
                  <a:lnTo>
                    <a:pt x="21502" y="15095"/>
                  </a:lnTo>
                  <a:lnTo>
                    <a:pt x="22029" y="16499"/>
                  </a:lnTo>
                  <a:lnTo>
                    <a:pt x="22117" y="17684"/>
                  </a:lnTo>
                  <a:lnTo>
                    <a:pt x="21546" y="19746"/>
                  </a:lnTo>
                  <a:lnTo>
                    <a:pt x="21020" y="21897"/>
                  </a:lnTo>
                  <a:lnTo>
                    <a:pt x="21020" y="21940"/>
                  </a:lnTo>
                  <a:lnTo>
                    <a:pt x="20712" y="24310"/>
                  </a:lnTo>
                  <a:lnTo>
                    <a:pt x="20537" y="26943"/>
                  </a:lnTo>
                  <a:lnTo>
                    <a:pt x="20054" y="29093"/>
                  </a:lnTo>
                  <a:lnTo>
                    <a:pt x="20054" y="29137"/>
                  </a:lnTo>
                  <a:lnTo>
                    <a:pt x="19967" y="31024"/>
                  </a:lnTo>
                  <a:lnTo>
                    <a:pt x="19001" y="35148"/>
                  </a:lnTo>
                  <a:lnTo>
                    <a:pt x="18957" y="35631"/>
                  </a:lnTo>
                  <a:lnTo>
                    <a:pt x="18957" y="35763"/>
                  </a:lnTo>
                  <a:lnTo>
                    <a:pt x="19045" y="35807"/>
                  </a:lnTo>
                  <a:lnTo>
                    <a:pt x="19835" y="36289"/>
                  </a:lnTo>
                  <a:lnTo>
                    <a:pt x="19879" y="36289"/>
                  </a:lnTo>
                  <a:lnTo>
                    <a:pt x="23872" y="37650"/>
                  </a:lnTo>
                  <a:lnTo>
                    <a:pt x="26636" y="38659"/>
                  </a:lnTo>
                  <a:lnTo>
                    <a:pt x="28216" y="39317"/>
                  </a:lnTo>
                  <a:lnTo>
                    <a:pt x="28830" y="39975"/>
                  </a:lnTo>
                  <a:lnTo>
                    <a:pt x="30410" y="42301"/>
                  </a:lnTo>
                  <a:lnTo>
                    <a:pt x="31507" y="43749"/>
                  </a:lnTo>
                  <a:lnTo>
                    <a:pt x="31551" y="43793"/>
                  </a:lnTo>
                  <a:lnTo>
                    <a:pt x="32209" y="44188"/>
                  </a:lnTo>
                  <a:lnTo>
                    <a:pt x="32209" y="44232"/>
                  </a:lnTo>
                  <a:lnTo>
                    <a:pt x="34359" y="45021"/>
                  </a:lnTo>
                  <a:lnTo>
                    <a:pt x="34403" y="45021"/>
                  </a:lnTo>
                  <a:lnTo>
                    <a:pt x="38221" y="45548"/>
                  </a:lnTo>
                  <a:lnTo>
                    <a:pt x="40766" y="45724"/>
                  </a:lnTo>
                  <a:lnTo>
                    <a:pt x="43969" y="46689"/>
                  </a:lnTo>
                  <a:lnTo>
                    <a:pt x="44759" y="46864"/>
                  </a:lnTo>
                  <a:lnTo>
                    <a:pt x="44847" y="46864"/>
                  </a:lnTo>
                  <a:lnTo>
                    <a:pt x="45768" y="46601"/>
                  </a:lnTo>
                  <a:lnTo>
                    <a:pt x="45812" y="46557"/>
                  </a:lnTo>
                  <a:lnTo>
                    <a:pt x="45856" y="46513"/>
                  </a:lnTo>
                  <a:lnTo>
                    <a:pt x="45900" y="46426"/>
                  </a:lnTo>
                  <a:lnTo>
                    <a:pt x="45856" y="46382"/>
                  </a:lnTo>
                  <a:lnTo>
                    <a:pt x="45856" y="46294"/>
                  </a:lnTo>
                  <a:lnTo>
                    <a:pt x="45812" y="46250"/>
                  </a:lnTo>
                  <a:lnTo>
                    <a:pt x="45681" y="46250"/>
                  </a:lnTo>
                  <a:lnTo>
                    <a:pt x="44759" y="46513"/>
                  </a:lnTo>
                  <a:lnTo>
                    <a:pt x="44057" y="46338"/>
                  </a:lnTo>
                  <a:lnTo>
                    <a:pt x="40854" y="45372"/>
                  </a:lnTo>
                  <a:lnTo>
                    <a:pt x="40810" y="45372"/>
                  </a:lnTo>
                  <a:lnTo>
                    <a:pt x="38265" y="45197"/>
                  </a:lnTo>
                  <a:lnTo>
                    <a:pt x="34491" y="44670"/>
                  </a:lnTo>
                  <a:lnTo>
                    <a:pt x="32385" y="43881"/>
                  </a:lnTo>
                  <a:lnTo>
                    <a:pt x="31770" y="43486"/>
                  </a:lnTo>
                  <a:lnTo>
                    <a:pt x="30717" y="42081"/>
                  </a:lnTo>
                  <a:lnTo>
                    <a:pt x="29094" y="39756"/>
                  </a:lnTo>
                  <a:lnTo>
                    <a:pt x="29094" y="39712"/>
                  </a:lnTo>
                  <a:lnTo>
                    <a:pt x="28435" y="39010"/>
                  </a:lnTo>
                  <a:lnTo>
                    <a:pt x="28392" y="38966"/>
                  </a:lnTo>
                  <a:lnTo>
                    <a:pt x="26768" y="38352"/>
                  </a:lnTo>
                  <a:lnTo>
                    <a:pt x="24004" y="37299"/>
                  </a:lnTo>
                  <a:lnTo>
                    <a:pt x="20010" y="35982"/>
                  </a:lnTo>
                  <a:lnTo>
                    <a:pt x="19308" y="35587"/>
                  </a:lnTo>
                  <a:lnTo>
                    <a:pt x="19352" y="35192"/>
                  </a:lnTo>
                  <a:lnTo>
                    <a:pt x="20274" y="31111"/>
                  </a:lnTo>
                  <a:lnTo>
                    <a:pt x="20318" y="31068"/>
                  </a:lnTo>
                  <a:lnTo>
                    <a:pt x="20405" y="29137"/>
                  </a:lnTo>
                  <a:lnTo>
                    <a:pt x="20888" y="26987"/>
                  </a:lnTo>
                  <a:lnTo>
                    <a:pt x="20888" y="26943"/>
                  </a:lnTo>
                  <a:lnTo>
                    <a:pt x="21064" y="24354"/>
                  </a:lnTo>
                  <a:lnTo>
                    <a:pt x="21327" y="21984"/>
                  </a:lnTo>
                  <a:lnTo>
                    <a:pt x="21897" y="19834"/>
                  </a:lnTo>
                  <a:lnTo>
                    <a:pt x="22468" y="17728"/>
                  </a:lnTo>
                  <a:lnTo>
                    <a:pt x="22468" y="17684"/>
                  </a:lnTo>
                  <a:lnTo>
                    <a:pt x="22380" y="16455"/>
                  </a:lnTo>
                  <a:lnTo>
                    <a:pt x="22336" y="16411"/>
                  </a:lnTo>
                  <a:lnTo>
                    <a:pt x="21809" y="14963"/>
                  </a:lnTo>
                  <a:lnTo>
                    <a:pt x="21809" y="14920"/>
                  </a:lnTo>
                  <a:lnTo>
                    <a:pt x="19528" y="11453"/>
                  </a:lnTo>
                  <a:lnTo>
                    <a:pt x="19484" y="11365"/>
                  </a:lnTo>
                  <a:lnTo>
                    <a:pt x="19396" y="11365"/>
                  </a:lnTo>
                  <a:lnTo>
                    <a:pt x="18431" y="11234"/>
                  </a:lnTo>
                  <a:lnTo>
                    <a:pt x="18387" y="11234"/>
                  </a:lnTo>
                  <a:lnTo>
                    <a:pt x="17202" y="11541"/>
                  </a:lnTo>
                  <a:lnTo>
                    <a:pt x="17158" y="11541"/>
                  </a:lnTo>
                  <a:lnTo>
                    <a:pt x="15008" y="12594"/>
                  </a:lnTo>
                  <a:lnTo>
                    <a:pt x="11892" y="13471"/>
                  </a:lnTo>
                  <a:lnTo>
                    <a:pt x="10664" y="13559"/>
                  </a:lnTo>
                  <a:lnTo>
                    <a:pt x="7943" y="13252"/>
                  </a:lnTo>
                  <a:lnTo>
                    <a:pt x="5354" y="12550"/>
                  </a:lnTo>
                  <a:lnTo>
                    <a:pt x="2897" y="11497"/>
                  </a:lnTo>
                  <a:lnTo>
                    <a:pt x="484" y="10575"/>
                  </a:lnTo>
                  <a:lnTo>
                    <a:pt x="1712" y="8732"/>
                  </a:lnTo>
                  <a:lnTo>
                    <a:pt x="4345" y="5003"/>
                  </a:lnTo>
                  <a:lnTo>
                    <a:pt x="5530" y="2852"/>
                  </a:lnTo>
                  <a:lnTo>
                    <a:pt x="7066" y="264"/>
                  </a:lnTo>
                  <a:lnTo>
                    <a:pt x="7066" y="176"/>
                  </a:lnTo>
                  <a:lnTo>
                    <a:pt x="7066" y="132"/>
                  </a:lnTo>
                  <a:lnTo>
                    <a:pt x="7066" y="44"/>
                  </a:lnTo>
                  <a:lnTo>
                    <a:pt x="6978"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 name="Google Shape;1711;p17"/>
            <p:cNvSpPr/>
            <p:nvPr/>
          </p:nvSpPr>
          <p:spPr>
            <a:xfrm>
              <a:off x="5247075" y="3384600"/>
              <a:ext cx="1963675" cy="1351550"/>
            </a:xfrm>
            <a:custGeom>
              <a:rect b="b" l="l" r="r" t="t"/>
              <a:pathLst>
                <a:path extrusionOk="0" h="54062" w="78547">
                  <a:moveTo>
                    <a:pt x="38396" y="1"/>
                  </a:moveTo>
                  <a:lnTo>
                    <a:pt x="38308" y="44"/>
                  </a:lnTo>
                  <a:lnTo>
                    <a:pt x="36246" y="1361"/>
                  </a:lnTo>
                  <a:lnTo>
                    <a:pt x="36246" y="1405"/>
                  </a:lnTo>
                  <a:lnTo>
                    <a:pt x="35675" y="1887"/>
                  </a:lnTo>
                  <a:lnTo>
                    <a:pt x="35631" y="1931"/>
                  </a:lnTo>
                  <a:lnTo>
                    <a:pt x="34447" y="4564"/>
                  </a:lnTo>
                  <a:lnTo>
                    <a:pt x="33262" y="7460"/>
                  </a:lnTo>
                  <a:lnTo>
                    <a:pt x="32823" y="8557"/>
                  </a:lnTo>
                  <a:lnTo>
                    <a:pt x="31638" y="8996"/>
                  </a:lnTo>
                  <a:lnTo>
                    <a:pt x="31594" y="8996"/>
                  </a:lnTo>
                  <a:lnTo>
                    <a:pt x="30059" y="9917"/>
                  </a:lnTo>
                  <a:lnTo>
                    <a:pt x="30015" y="9961"/>
                  </a:lnTo>
                  <a:lnTo>
                    <a:pt x="28962" y="10795"/>
                  </a:lnTo>
                  <a:lnTo>
                    <a:pt x="28962" y="10839"/>
                  </a:lnTo>
                  <a:lnTo>
                    <a:pt x="28260" y="11804"/>
                  </a:lnTo>
                  <a:lnTo>
                    <a:pt x="28260" y="11848"/>
                  </a:lnTo>
                  <a:lnTo>
                    <a:pt x="27250" y="13867"/>
                  </a:lnTo>
                  <a:lnTo>
                    <a:pt x="27250" y="13954"/>
                  </a:lnTo>
                  <a:lnTo>
                    <a:pt x="27338" y="16280"/>
                  </a:lnTo>
                  <a:lnTo>
                    <a:pt x="27338" y="18123"/>
                  </a:lnTo>
                  <a:lnTo>
                    <a:pt x="27031" y="18913"/>
                  </a:lnTo>
                  <a:lnTo>
                    <a:pt x="26768" y="19132"/>
                  </a:lnTo>
                  <a:lnTo>
                    <a:pt x="26460" y="19220"/>
                  </a:lnTo>
                  <a:lnTo>
                    <a:pt x="24749" y="18562"/>
                  </a:lnTo>
                  <a:lnTo>
                    <a:pt x="22467" y="18123"/>
                  </a:lnTo>
                  <a:lnTo>
                    <a:pt x="20273" y="17991"/>
                  </a:lnTo>
                  <a:lnTo>
                    <a:pt x="20229" y="17991"/>
                  </a:lnTo>
                  <a:lnTo>
                    <a:pt x="19483" y="18123"/>
                  </a:lnTo>
                  <a:lnTo>
                    <a:pt x="19396" y="18167"/>
                  </a:lnTo>
                  <a:lnTo>
                    <a:pt x="18650" y="18694"/>
                  </a:lnTo>
                  <a:lnTo>
                    <a:pt x="18035" y="18474"/>
                  </a:lnTo>
                  <a:lnTo>
                    <a:pt x="17948" y="18474"/>
                  </a:lnTo>
                  <a:lnTo>
                    <a:pt x="17246" y="18562"/>
                  </a:lnTo>
                  <a:lnTo>
                    <a:pt x="17202" y="18606"/>
                  </a:lnTo>
                  <a:lnTo>
                    <a:pt x="16368" y="19088"/>
                  </a:lnTo>
                  <a:lnTo>
                    <a:pt x="16324" y="19132"/>
                  </a:lnTo>
                  <a:lnTo>
                    <a:pt x="15622" y="19834"/>
                  </a:lnTo>
                  <a:lnTo>
                    <a:pt x="15578" y="19878"/>
                  </a:lnTo>
                  <a:lnTo>
                    <a:pt x="13647" y="23828"/>
                  </a:lnTo>
                  <a:lnTo>
                    <a:pt x="12287" y="26241"/>
                  </a:lnTo>
                  <a:lnTo>
                    <a:pt x="11541" y="27426"/>
                  </a:lnTo>
                  <a:lnTo>
                    <a:pt x="11541" y="27470"/>
                  </a:lnTo>
                  <a:lnTo>
                    <a:pt x="11190" y="28523"/>
                  </a:lnTo>
                  <a:lnTo>
                    <a:pt x="11190" y="28567"/>
                  </a:lnTo>
                  <a:lnTo>
                    <a:pt x="10620" y="31550"/>
                  </a:lnTo>
                  <a:lnTo>
                    <a:pt x="10620" y="31594"/>
                  </a:lnTo>
                  <a:lnTo>
                    <a:pt x="10620" y="32735"/>
                  </a:lnTo>
                  <a:lnTo>
                    <a:pt x="10532" y="33393"/>
                  </a:lnTo>
                  <a:lnTo>
                    <a:pt x="9566" y="35105"/>
                  </a:lnTo>
                  <a:lnTo>
                    <a:pt x="7943" y="37299"/>
                  </a:lnTo>
                  <a:lnTo>
                    <a:pt x="6978" y="39142"/>
                  </a:lnTo>
                  <a:lnTo>
                    <a:pt x="6144" y="41072"/>
                  </a:lnTo>
                  <a:lnTo>
                    <a:pt x="5924" y="42213"/>
                  </a:lnTo>
                  <a:lnTo>
                    <a:pt x="5793" y="42301"/>
                  </a:lnTo>
                  <a:lnTo>
                    <a:pt x="5617" y="42257"/>
                  </a:lnTo>
                  <a:lnTo>
                    <a:pt x="5486" y="42213"/>
                  </a:lnTo>
                  <a:lnTo>
                    <a:pt x="4125" y="42652"/>
                  </a:lnTo>
                  <a:lnTo>
                    <a:pt x="2282" y="43486"/>
                  </a:lnTo>
                  <a:lnTo>
                    <a:pt x="2238" y="43530"/>
                  </a:lnTo>
                  <a:lnTo>
                    <a:pt x="1317" y="44451"/>
                  </a:lnTo>
                  <a:lnTo>
                    <a:pt x="1273" y="44495"/>
                  </a:lnTo>
                  <a:lnTo>
                    <a:pt x="439" y="45899"/>
                  </a:lnTo>
                  <a:lnTo>
                    <a:pt x="439" y="45943"/>
                  </a:lnTo>
                  <a:lnTo>
                    <a:pt x="176" y="46909"/>
                  </a:lnTo>
                  <a:lnTo>
                    <a:pt x="176" y="46952"/>
                  </a:lnTo>
                  <a:lnTo>
                    <a:pt x="0" y="48488"/>
                  </a:lnTo>
                  <a:lnTo>
                    <a:pt x="44" y="48576"/>
                  </a:lnTo>
                  <a:lnTo>
                    <a:pt x="790" y="49892"/>
                  </a:lnTo>
                  <a:lnTo>
                    <a:pt x="1887" y="51253"/>
                  </a:lnTo>
                  <a:lnTo>
                    <a:pt x="1887" y="51297"/>
                  </a:lnTo>
                  <a:lnTo>
                    <a:pt x="2238" y="51604"/>
                  </a:lnTo>
                  <a:lnTo>
                    <a:pt x="2370" y="51648"/>
                  </a:lnTo>
                  <a:lnTo>
                    <a:pt x="5442" y="51735"/>
                  </a:lnTo>
                  <a:lnTo>
                    <a:pt x="8733" y="51867"/>
                  </a:lnTo>
                  <a:lnTo>
                    <a:pt x="11804" y="52613"/>
                  </a:lnTo>
                  <a:lnTo>
                    <a:pt x="14920" y="54017"/>
                  </a:lnTo>
                  <a:lnTo>
                    <a:pt x="15008" y="54017"/>
                  </a:lnTo>
                  <a:lnTo>
                    <a:pt x="15490" y="54061"/>
                  </a:lnTo>
                  <a:lnTo>
                    <a:pt x="15578" y="54061"/>
                  </a:lnTo>
                  <a:lnTo>
                    <a:pt x="18035" y="53271"/>
                  </a:lnTo>
                  <a:lnTo>
                    <a:pt x="19659" y="52789"/>
                  </a:lnTo>
                  <a:lnTo>
                    <a:pt x="21239" y="52262"/>
                  </a:lnTo>
                  <a:lnTo>
                    <a:pt x="22818" y="51692"/>
                  </a:lnTo>
                  <a:lnTo>
                    <a:pt x="24354" y="51077"/>
                  </a:lnTo>
                  <a:lnTo>
                    <a:pt x="25100" y="50726"/>
                  </a:lnTo>
                  <a:lnTo>
                    <a:pt x="25846" y="50331"/>
                  </a:lnTo>
                  <a:lnTo>
                    <a:pt x="26548" y="49980"/>
                  </a:lnTo>
                  <a:lnTo>
                    <a:pt x="27294" y="49541"/>
                  </a:lnTo>
                  <a:lnTo>
                    <a:pt x="27952" y="49103"/>
                  </a:lnTo>
                  <a:lnTo>
                    <a:pt x="28654" y="48620"/>
                  </a:lnTo>
                  <a:lnTo>
                    <a:pt x="29313" y="48137"/>
                  </a:lnTo>
                  <a:lnTo>
                    <a:pt x="29927" y="47567"/>
                  </a:lnTo>
                  <a:lnTo>
                    <a:pt x="30805" y="47172"/>
                  </a:lnTo>
                  <a:lnTo>
                    <a:pt x="31814" y="46996"/>
                  </a:lnTo>
                  <a:lnTo>
                    <a:pt x="34271" y="46909"/>
                  </a:lnTo>
                  <a:lnTo>
                    <a:pt x="36509" y="46821"/>
                  </a:lnTo>
                  <a:lnTo>
                    <a:pt x="36553" y="46821"/>
                  </a:lnTo>
                  <a:lnTo>
                    <a:pt x="37167" y="46645"/>
                  </a:lnTo>
                  <a:lnTo>
                    <a:pt x="37211" y="46601"/>
                  </a:lnTo>
                  <a:lnTo>
                    <a:pt x="37869" y="46206"/>
                  </a:lnTo>
                  <a:lnTo>
                    <a:pt x="37913" y="46206"/>
                  </a:lnTo>
                  <a:lnTo>
                    <a:pt x="39625" y="44539"/>
                  </a:lnTo>
                  <a:lnTo>
                    <a:pt x="39976" y="43925"/>
                  </a:lnTo>
                  <a:lnTo>
                    <a:pt x="40020" y="43881"/>
                  </a:lnTo>
                  <a:lnTo>
                    <a:pt x="40634" y="41292"/>
                  </a:lnTo>
                  <a:lnTo>
                    <a:pt x="40941" y="40897"/>
                  </a:lnTo>
                  <a:lnTo>
                    <a:pt x="42740" y="39668"/>
                  </a:lnTo>
                  <a:lnTo>
                    <a:pt x="42828" y="39624"/>
                  </a:lnTo>
                  <a:lnTo>
                    <a:pt x="42828" y="39493"/>
                  </a:lnTo>
                  <a:lnTo>
                    <a:pt x="42784" y="39405"/>
                  </a:lnTo>
                  <a:lnTo>
                    <a:pt x="42740" y="39361"/>
                  </a:lnTo>
                  <a:lnTo>
                    <a:pt x="42082" y="39142"/>
                  </a:lnTo>
                  <a:lnTo>
                    <a:pt x="41994" y="39142"/>
                  </a:lnTo>
                  <a:lnTo>
                    <a:pt x="40063" y="39230"/>
                  </a:lnTo>
                  <a:lnTo>
                    <a:pt x="38089" y="39581"/>
                  </a:lnTo>
                  <a:lnTo>
                    <a:pt x="36114" y="39493"/>
                  </a:lnTo>
                  <a:lnTo>
                    <a:pt x="35149" y="39361"/>
                  </a:lnTo>
                  <a:lnTo>
                    <a:pt x="32955" y="38220"/>
                  </a:lnTo>
                  <a:lnTo>
                    <a:pt x="32297" y="37781"/>
                  </a:lnTo>
                  <a:lnTo>
                    <a:pt x="31858" y="35544"/>
                  </a:lnTo>
                  <a:lnTo>
                    <a:pt x="31463" y="32823"/>
                  </a:lnTo>
                  <a:lnTo>
                    <a:pt x="31463" y="32779"/>
                  </a:lnTo>
                  <a:lnTo>
                    <a:pt x="31156" y="31638"/>
                  </a:lnTo>
                  <a:lnTo>
                    <a:pt x="31156" y="31550"/>
                  </a:lnTo>
                  <a:lnTo>
                    <a:pt x="28962" y="28479"/>
                  </a:lnTo>
                  <a:lnTo>
                    <a:pt x="26724" y="25451"/>
                  </a:lnTo>
                  <a:lnTo>
                    <a:pt x="25978" y="24486"/>
                  </a:lnTo>
                  <a:lnTo>
                    <a:pt x="27601" y="21326"/>
                  </a:lnTo>
                  <a:lnTo>
                    <a:pt x="28523" y="19659"/>
                  </a:lnTo>
                  <a:lnTo>
                    <a:pt x="28874" y="19308"/>
                  </a:lnTo>
                  <a:lnTo>
                    <a:pt x="30103" y="18737"/>
                  </a:lnTo>
                  <a:lnTo>
                    <a:pt x="31287" y="18606"/>
                  </a:lnTo>
                  <a:lnTo>
                    <a:pt x="32867" y="18781"/>
                  </a:lnTo>
                  <a:lnTo>
                    <a:pt x="37299" y="19747"/>
                  </a:lnTo>
                  <a:lnTo>
                    <a:pt x="38747" y="20054"/>
                  </a:lnTo>
                  <a:lnTo>
                    <a:pt x="38835" y="20054"/>
                  </a:lnTo>
                  <a:lnTo>
                    <a:pt x="39712" y="19966"/>
                  </a:lnTo>
                  <a:lnTo>
                    <a:pt x="39756" y="19966"/>
                  </a:lnTo>
                  <a:lnTo>
                    <a:pt x="42082" y="18869"/>
                  </a:lnTo>
                  <a:lnTo>
                    <a:pt x="45197" y="18781"/>
                  </a:lnTo>
                  <a:lnTo>
                    <a:pt x="48357" y="17948"/>
                  </a:lnTo>
                  <a:lnTo>
                    <a:pt x="50419" y="17245"/>
                  </a:lnTo>
                  <a:lnTo>
                    <a:pt x="50463" y="17245"/>
                  </a:lnTo>
                  <a:lnTo>
                    <a:pt x="51428" y="16543"/>
                  </a:lnTo>
                  <a:lnTo>
                    <a:pt x="52174" y="18606"/>
                  </a:lnTo>
                  <a:lnTo>
                    <a:pt x="51648" y="21853"/>
                  </a:lnTo>
                  <a:lnTo>
                    <a:pt x="51297" y="25056"/>
                  </a:lnTo>
                  <a:lnTo>
                    <a:pt x="51165" y="27689"/>
                  </a:lnTo>
                  <a:lnTo>
                    <a:pt x="50551" y="31463"/>
                  </a:lnTo>
                  <a:lnTo>
                    <a:pt x="49893" y="33569"/>
                  </a:lnTo>
                  <a:lnTo>
                    <a:pt x="49893" y="33613"/>
                  </a:lnTo>
                  <a:lnTo>
                    <a:pt x="49717" y="36114"/>
                  </a:lnTo>
                  <a:lnTo>
                    <a:pt x="49717" y="37430"/>
                  </a:lnTo>
                  <a:lnTo>
                    <a:pt x="49761" y="37518"/>
                  </a:lnTo>
                  <a:lnTo>
                    <a:pt x="49980" y="37825"/>
                  </a:lnTo>
                  <a:lnTo>
                    <a:pt x="50112" y="37913"/>
                  </a:lnTo>
                  <a:lnTo>
                    <a:pt x="51034" y="38045"/>
                  </a:lnTo>
                  <a:lnTo>
                    <a:pt x="52833" y="39142"/>
                  </a:lnTo>
                  <a:lnTo>
                    <a:pt x="55992" y="40765"/>
                  </a:lnTo>
                  <a:lnTo>
                    <a:pt x="56036" y="40765"/>
                  </a:lnTo>
                  <a:lnTo>
                    <a:pt x="59415" y="41775"/>
                  </a:lnTo>
                  <a:lnTo>
                    <a:pt x="61214" y="42433"/>
                  </a:lnTo>
                  <a:lnTo>
                    <a:pt x="62662" y="44188"/>
                  </a:lnTo>
                  <a:lnTo>
                    <a:pt x="63934" y="45987"/>
                  </a:lnTo>
                  <a:lnTo>
                    <a:pt x="64593" y="46821"/>
                  </a:lnTo>
                  <a:lnTo>
                    <a:pt x="64680" y="46865"/>
                  </a:lnTo>
                  <a:lnTo>
                    <a:pt x="65865" y="47435"/>
                  </a:lnTo>
                  <a:lnTo>
                    <a:pt x="67971" y="48181"/>
                  </a:lnTo>
                  <a:lnTo>
                    <a:pt x="68015" y="48225"/>
                  </a:lnTo>
                  <a:lnTo>
                    <a:pt x="72052" y="48708"/>
                  </a:lnTo>
                  <a:lnTo>
                    <a:pt x="73983" y="48752"/>
                  </a:lnTo>
                  <a:lnTo>
                    <a:pt x="74905" y="48839"/>
                  </a:lnTo>
                  <a:lnTo>
                    <a:pt x="76879" y="49454"/>
                  </a:lnTo>
                  <a:lnTo>
                    <a:pt x="76923" y="49454"/>
                  </a:lnTo>
                  <a:lnTo>
                    <a:pt x="77537" y="49541"/>
                  </a:lnTo>
                  <a:lnTo>
                    <a:pt x="77625" y="49541"/>
                  </a:lnTo>
                  <a:lnTo>
                    <a:pt x="78415" y="49278"/>
                  </a:lnTo>
                  <a:lnTo>
                    <a:pt x="78503" y="49234"/>
                  </a:lnTo>
                  <a:lnTo>
                    <a:pt x="78547" y="49190"/>
                  </a:lnTo>
                  <a:lnTo>
                    <a:pt x="78547" y="49146"/>
                  </a:lnTo>
                  <a:lnTo>
                    <a:pt x="78547" y="49059"/>
                  </a:lnTo>
                  <a:lnTo>
                    <a:pt x="78503" y="49015"/>
                  </a:lnTo>
                  <a:lnTo>
                    <a:pt x="78459" y="48971"/>
                  </a:lnTo>
                  <a:lnTo>
                    <a:pt x="78371" y="48927"/>
                  </a:lnTo>
                  <a:lnTo>
                    <a:pt x="78327" y="48927"/>
                  </a:lnTo>
                  <a:lnTo>
                    <a:pt x="77537" y="49190"/>
                  </a:lnTo>
                  <a:lnTo>
                    <a:pt x="76967" y="49103"/>
                  </a:lnTo>
                  <a:lnTo>
                    <a:pt x="74992" y="48532"/>
                  </a:lnTo>
                  <a:lnTo>
                    <a:pt x="74948" y="48532"/>
                  </a:lnTo>
                  <a:lnTo>
                    <a:pt x="74027" y="48400"/>
                  </a:lnTo>
                  <a:lnTo>
                    <a:pt x="72052" y="48357"/>
                  </a:lnTo>
                  <a:lnTo>
                    <a:pt x="68103" y="47874"/>
                  </a:lnTo>
                  <a:lnTo>
                    <a:pt x="65997" y="47128"/>
                  </a:lnTo>
                  <a:lnTo>
                    <a:pt x="64856" y="46601"/>
                  </a:lnTo>
                  <a:lnTo>
                    <a:pt x="64198" y="45768"/>
                  </a:lnTo>
                  <a:lnTo>
                    <a:pt x="62925" y="43969"/>
                  </a:lnTo>
                  <a:lnTo>
                    <a:pt x="61477" y="42169"/>
                  </a:lnTo>
                  <a:lnTo>
                    <a:pt x="61389" y="42126"/>
                  </a:lnTo>
                  <a:lnTo>
                    <a:pt x="59546" y="41424"/>
                  </a:lnTo>
                  <a:lnTo>
                    <a:pt x="56168" y="40414"/>
                  </a:lnTo>
                  <a:lnTo>
                    <a:pt x="52964" y="38835"/>
                  </a:lnTo>
                  <a:lnTo>
                    <a:pt x="51165" y="37694"/>
                  </a:lnTo>
                  <a:lnTo>
                    <a:pt x="51121" y="37694"/>
                  </a:lnTo>
                  <a:lnTo>
                    <a:pt x="50244" y="37562"/>
                  </a:lnTo>
                  <a:lnTo>
                    <a:pt x="50068" y="37343"/>
                  </a:lnTo>
                  <a:lnTo>
                    <a:pt x="50068" y="36114"/>
                  </a:lnTo>
                  <a:lnTo>
                    <a:pt x="50244" y="33657"/>
                  </a:lnTo>
                  <a:lnTo>
                    <a:pt x="50902" y="31550"/>
                  </a:lnTo>
                  <a:lnTo>
                    <a:pt x="50902" y="31507"/>
                  </a:lnTo>
                  <a:lnTo>
                    <a:pt x="51516" y="27733"/>
                  </a:lnTo>
                  <a:lnTo>
                    <a:pt x="51648" y="25100"/>
                  </a:lnTo>
                  <a:lnTo>
                    <a:pt x="51999" y="21941"/>
                  </a:lnTo>
                  <a:lnTo>
                    <a:pt x="52525" y="18650"/>
                  </a:lnTo>
                  <a:lnTo>
                    <a:pt x="52525" y="18562"/>
                  </a:lnTo>
                  <a:lnTo>
                    <a:pt x="51648" y="16192"/>
                  </a:lnTo>
                  <a:lnTo>
                    <a:pt x="51604" y="16105"/>
                  </a:lnTo>
                  <a:lnTo>
                    <a:pt x="51560" y="16061"/>
                  </a:lnTo>
                  <a:lnTo>
                    <a:pt x="51472" y="16061"/>
                  </a:lnTo>
                  <a:lnTo>
                    <a:pt x="51385" y="16105"/>
                  </a:lnTo>
                  <a:lnTo>
                    <a:pt x="50244" y="16938"/>
                  </a:lnTo>
                  <a:lnTo>
                    <a:pt x="48269" y="17597"/>
                  </a:lnTo>
                  <a:lnTo>
                    <a:pt x="45154" y="18430"/>
                  </a:lnTo>
                  <a:lnTo>
                    <a:pt x="42038" y="18518"/>
                  </a:lnTo>
                  <a:lnTo>
                    <a:pt x="41950" y="18562"/>
                  </a:lnTo>
                  <a:lnTo>
                    <a:pt x="39668" y="19615"/>
                  </a:lnTo>
                  <a:lnTo>
                    <a:pt x="38791" y="19703"/>
                  </a:lnTo>
                  <a:lnTo>
                    <a:pt x="37343" y="19396"/>
                  </a:lnTo>
                  <a:lnTo>
                    <a:pt x="32955" y="18430"/>
                  </a:lnTo>
                  <a:lnTo>
                    <a:pt x="31287" y="18255"/>
                  </a:lnTo>
                  <a:lnTo>
                    <a:pt x="31243" y="18255"/>
                  </a:lnTo>
                  <a:lnTo>
                    <a:pt x="30015" y="18430"/>
                  </a:lnTo>
                  <a:lnTo>
                    <a:pt x="29971" y="18430"/>
                  </a:lnTo>
                  <a:lnTo>
                    <a:pt x="28698" y="19001"/>
                  </a:lnTo>
                  <a:lnTo>
                    <a:pt x="28654" y="19045"/>
                  </a:lnTo>
                  <a:lnTo>
                    <a:pt x="28260" y="19439"/>
                  </a:lnTo>
                  <a:lnTo>
                    <a:pt x="28260" y="19483"/>
                  </a:lnTo>
                  <a:lnTo>
                    <a:pt x="27294" y="21151"/>
                  </a:lnTo>
                  <a:lnTo>
                    <a:pt x="25627" y="24442"/>
                  </a:lnTo>
                  <a:lnTo>
                    <a:pt x="25583" y="24530"/>
                  </a:lnTo>
                  <a:lnTo>
                    <a:pt x="25627" y="24617"/>
                  </a:lnTo>
                  <a:lnTo>
                    <a:pt x="28698" y="28654"/>
                  </a:lnTo>
                  <a:lnTo>
                    <a:pt x="30849" y="31726"/>
                  </a:lnTo>
                  <a:lnTo>
                    <a:pt x="31156" y="32867"/>
                  </a:lnTo>
                  <a:lnTo>
                    <a:pt x="31507" y="35587"/>
                  </a:lnTo>
                  <a:lnTo>
                    <a:pt x="31946" y="37913"/>
                  </a:lnTo>
                  <a:lnTo>
                    <a:pt x="32033" y="38001"/>
                  </a:lnTo>
                  <a:lnTo>
                    <a:pt x="32779" y="38527"/>
                  </a:lnTo>
                  <a:lnTo>
                    <a:pt x="34973" y="39712"/>
                  </a:lnTo>
                  <a:lnTo>
                    <a:pt x="35061" y="39712"/>
                  </a:lnTo>
                  <a:lnTo>
                    <a:pt x="36070" y="39844"/>
                  </a:lnTo>
                  <a:lnTo>
                    <a:pt x="36114" y="39844"/>
                  </a:lnTo>
                  <a:lnTo>
                    <a:pt x="38089" y="39932"/>
                  </a:lnTo>
                  <a:lnTo>
                    <a:pt x="38133" y="39932"/>
                  </a:lnTo>
                  <a:lnTo>
                    <a:pt x="40107" y="39581"/>
                  </a:lnTo>
                  <a:lnTo>
                    <a:pt x="41994" y="39493"/>
                  </a:lnTo>
                  <a:lnTo>
                    <a:pt x="42257" y="39581"/>
                  </a:lnTo>
                  <a:lnTo>
                    <a:pt x="40722" y="40590"/>
                  </a:lnTo>
                  <a:lnTo>
                    <a:pt x="40678" y="40634"/>
                  </a:lnTo>
                  <a:lnTo>
                    <a:pt x="40327" y="41116"/>
                  </a:lnTo>
                  <a:lnTo>
                    <a:pt x="40327" y="41160"/>
                  </a:lnTo>
                  <a:lnTo>
                    <a:pt x="39668" y="43749"/>
                  </a:lnTo>
                  <a:lnTo>
                    <a:pt x="39361" y="44320"/>
                  </a:lnTo>
                  <a:lnTo>
                    <a:pt x="37694" y="45943"/>
                  </a:lnTo>
                  <a:lnTo>
                    <a:pt x="37080" y="46294"/>
                  </a:lnTo>
                  <a:lnTo>
                    <a:pt x="36465" y="46470"/>
                  </a:lnTo>
                  <a:lnTo>
                    <a:pt x="34271" y="46558"/>
                  </a:lnTo>
                  <a:lnTo>
                    <a:pt x="31814" y="46645"/>
                  </a:lnTo>
                  <a:lnTo>
                    <a:pt x="31770" y="46645"/>
                  </a:lnTo>
                  <a:lnTo>
                    <a:pt x="30717" y="46821"/>
                  </a:lnTo>
                  <a:lnTo>
                    <a:pt x="30673" y="46821"/>
                  </a:lnTo>
                  <a:lnTo>
                    <a:pt x="29751" y="47260"/>
                  </a:lnTo>
                  <a:lnTo>
                    <a:pt x="29708" y="47303"/>
                  </a:lnTo>
                  <a:lnTo>
                    <a:pt x="29093" y="47830"/>
                  </a:lnTo>
                  <a:lnTo>
                    <a:pt x="28435" y="48357"/>
                  </a:lnTo>
                  <a:lnTo>
                    <a:pt x="27777" y="48795"/>
                  </a:lnTo>
                  <a:lnTo>
                    <a:pt x="27119" y="49234"/>
                  </a:lnTo>
                  <a:lnTo>
                    <a:pt x="26417" y="49673"/>
                  </a:lnTo>
                  <a:lnTo>
                    <a:pt x="25671" y="50024"/>
                  </a:lnTo>
                  <a:lnTo>
                    <a:pt x="24179" y="50726"/>
                  </a:lnTo>
                  <a:lnTo>
                    <a:pt x="22643" y="51340"/>
                  </a:lnTo>
                  <a:lnTo>
                    <a:pt x="21107" y="51911"/>
                  </a:lnTo>
                  <a:lnTo>
                    <a:pt x="19527" y="52437"/>
                  </a:lnTo>
                  <a:lnTo>
                    <a:pt x="17948" y="52920"/>
                  </a:lnTo>
                  <a:lnTo>
                    <a:pt x="15490" y="53710"/>
                  </a:lnTo>
                  <a:lnTo>
                    <a:pt x="15052" y="53666"/>
                  </a:lnTo>
                  <a:lnTo>
                    <a:pt x="11936" y="52306"/>
                  </a:lnTo>
                  <a:lnTo>
                    <a:pt x="11892" y="52306"/>
                  </a:lnTo>
                  <a:lnTo>
                    <a:pt x="8820" y="51516"/>
                  </a:lnTo>
                  <a:lnTo>
                    <a:pt x="8777" y="51516"/>
                  </a:lnTo>
                  <a:lnTo>
                    <a:pt x="5486" y="51384"/>
                  </a:lnTo>
                  <a:lnTo>
                    <a:pt x="2414" y="51297"/>
                  </a:lnTo>
                  <a:lnTo>
                    <a:pt x="2151" y="51033"/>
                  </a:lnTo>
                  <a:lnTo>
                    <a:pt x="1054" y="49717"/>
                  </a:lnTo>
                  <a:lnTo>
                    <a:pt x="352" y="48488"/>
                  </a:lnTo>
                  <a:lnTo>
                    <a:pt x="483" y="46996"/>
                  </a:lnTo>
                  <a:lnTo>
                    <a:pt x="790" y="46075"/>
                  </a:lnTo>
                  <a:lnTo>
                    <a:pt x="1580" y="44715"/>
                  </a:lnTo>
                  <a:lnTo>
                    <a:pt x="2458" y="43793"/>
                  </a:lnTo>
                  <a:lnTo>
                    <a:pt x="4257" y="43003"/>
                  </a:lnTo>
                  <a:lnTo>
                    <a:pt x="5529" y="42608"/>
                  </a:lnTo>
                  <a:lnTo>
                    <a:pt x="5749" y="42696"/>
                  </a:lnTo>
                  <a:lnTo>
                    <a:pt x="5837" y="42696"/>
                  </a:lnTo>
                  <a:lnTo>
                    <a:pt x="5924" y="42652"/>
                  </a:lnTo>
                  <a:lnTo>
                    <a:pt x="6188" y="42433"/>
                  </a:lnTo>
                  <a:lnTo>
                    <a:pt x="6275" y="42345"/>
                  </a:lnTo>
                  <a:lnTo>
                    <a:pt x="6451" y="41160"/>
                  </a:lnTo>
                  <a:lnTo>
                    <a:pt x="7285" y="39317"/>
                  </a:lnTo>
                  <a:lnTo>
                    <a:pt x="8250" y="37474"/>
                  </a:lnTo>
                  <a:lnTo>
                    <a:pt x="9830" y="35324"/>
                  </a:lnTo>
                  <a:lnTo>
                    <a:pt x="9830" y="35280"/>
                  </a:lnTo>
                  <a:lnTo>
                    <a:pt x="10839" y="33525"/>
                  </a:lnTo>
                  <a:lnTo>
                    <a:pt x="10883" y="33481"/>
                  </a:lnTo>
                  <a:lnTo>
                    <a:pt x="10971" y="32779"/>
                  </a:lnTo>
                  <a:lnTo>
                    <a:pt x="10971" y="32735"/>
                  </a:lnTo>
                  <a:lnTo>
                    <a:pt x="10971" y="31594"/>
                  </a:lnTo>
                  <a:lnTo>
                    <a:pt x="11497" y="28654"/>
                  </a:lnTo>
                  <a:lnTo>
                    <a:pt x="11848" y="27601"/>
                  </a:lnTo>
                  <a:lnTo>
                    <a:pt x="12594" y="26460"/>
                  </a:lnTo>
                  <a:lnTo>
                    <a:pt x="13955" y="24003"/>
                  </a:lnTo>
                  <a:lnTo>
                    <a:pt x="15885" y="20054"/>
                  </a:lnTo>
                  <a:lnTo>
                    <a:pt x="16543" y="19396"/>
                  </a:lnTo>
                  <a:lnTo>
                    <a:pt x="17333" y="18913"/>
                  </a:lnTo>
                  <a:lnTo>
                    <a:pt x="17948" y="18825"/>
                  </a:lnTo>
                  <a:lnTo>
                    <a:pt x="18606" y="19045"/>
                  </a:lnTo>
                  <a:lnTo>
                    <a:pt x="18781" y="19045"/>
                  </a:lnTo>
                  <a:lnTo>
                    <a:pt x="19571" y="18474"/>
                  </a:lnTo>
                  <a:lnTo>
                    <a:pt x="20273" y="18342"/>
                  </a:lnTo>
                  <a:lnTo>
                    <a:pt x="22423" y="18474"/>
                  </a:lnTo>
                  <a:lnTo>
                    <a:pt x="24661" y="18869"/>
                  </a:lnTo>
                  <a:lnTo>
                    <a:pt x="26373" y="19571"/>
                  </a:lnTo>
                  <a:lnTo>
                    <a:pt x="26504" y="19571"/>
                  </a:lnTo>
                  <a:lnTo>
                    <a:pt x="26899" y="19483"/>
                  </a:lnTo>
                  <a:lnTo>
                    <a:pt x="26987" y="19439"/>
                  </a:lnTo>
                  <a:lnTo>
                    <a:pt x="27294" y="19132"/>
                  </a:lnTo>
                  <a:lnTo>
                    <a:pt x="27338" y="19045"/>
                  </a:lnTo>
                  <a:lnTo>
                    <a:pt x="27645" y="18211"/>
                  </a:lnTo>
                  <a:lnTo>
                    <a:pt x="27689" y="18167"/>
                  </a:lnTo>
                  <a:lnTo>
                    <a:pt x="27689" y="16236"/>
                  </a:lnTo>
                  <a:lnTo>
                    <a:pt x="27601" y="13998"/>
                  </a:lnTo>
                  <a:lnTo>
                    <a:pt x="28567" y="12024"/>
                  </a:lnTo>
                  <a:lnTo>
                    <a:pt x="29225" y="11058"/>
                  </a:lnTo>
                  <a:lnTo>
                    <a:pt x="30234" y="10225"/>
                  </a:lnTo>
                  <a:lnTo>
                    <a:pt x="31770" y="9303"/>
                  </a:lnTo>
                  <a:lnTo>
                    <a:pt x="33043" y="8864"/>
                  </a:lnTo>
                  <a:lnTo>
                    <a:pt x="33086" y="8820"/>
                  </a:lnTo>
                  <a:lnTo>
                    <a:pt x="33130" y="8733"/>
                  </a:lnTo>
                  <a:lnTo>
                    <a:pt x="33569" y="7592"/>
                  </a:lnTo>
                  <a:lnTo>
                    <a:pt x="34754" y="4696"/>
                  </a:lnTo>
                  <a:lnTo>
                    <a:pt x="35939" y="2107"/>
                  </a:lnTo>
                  <a:lnTo>
                    <a:pt x="36465" y="1668"/>
                  </a:lnTo>
                  <a:lnTo>
                    <a:pt x="38528" y="308"/>
                  </a:lnTo>
                  <a:lnTo>
                    <a:pt x="38571" y="264"/>
                  </a:lnTo>
                  <a:lnTo>
                    <a:pt x="38615" y="220"/>
                  </a:lnTo>
                  <a:lnTo>
                    <a:pt x="38615" y="132"/>
                  </a:lnTo>
                  <a:lnTo>
                    <a:pt x="38571" y="88"/>
                  </a:lnTo>
                  <a:lnTo>
                    <a:pt x="38528" y="44"/>
                  </a:lnTo>
                  <a:lnTo>
                    <a:pt x="38440"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 name="Google Shape;1712;p17"/>
            <p:cNvSpPr/>
            <p:nvPr/>
          </p:nvSpPr>
          <p:spPr>
            <a:xfrm>
              <a:off x="5232825" y="3337425"/>
              <a:ext cx="2084350" cy="1428325"/>
            </a:xfrm>
            <a:custGeom>
              <a:rect b="b" l="l" r="r" t="t"/>
              <a:pathLst>
                <a:path extrusionOk="0" h="57133" w="83374">
                  <a:moveTo>
                    <a:pt x="36816" y="1"/>
                  </a:moveTo>
                  <a:lnTo>
                    <a:pt x="34402" y="1361"/>
                  </a:lnTo>
                  <a:lnTo>
                    <a:pt x="33261" y="2151"/>
                  </a:lnTo>
                  <a:lnTo>
                    <a:pt x="33218" y="2151"/>
                  </a:lnTo>
                  <a:lnTo>
                    <a:pt x="32121" y="3204"/>
                  </a:lnTo>
                  <a:lnTo>
                    <a:pt x="30673" y="4959"/>
                  </a:lnTo>
                  <a:lnTo>
                    <a:pt x="28961" y="6802"/>
                  </a:lnTo>
                  <a:lnTo>
                    <a:pt x="28917" y="6890"/>
                  </a:lnTo>
                  <a:lnTo>
                    <a:pt x="27689" y="10356"/>
                  </a:lnTo>
                  <a:lnTo>
                    <a:pt x="25187" y="12989"/>
                  </a:lnTo>
                  <a:lnTo>
                    <a:pt x="24178" y="14086"/>
                  </a:lnTo>
                  <a:lnTo>
                    <a:pt x="23696" y="14437"/>
                  </a:lnTo>
                  <a:lnTo>
                    <a:pt x="21458" y="15359"/>
                  </a:lnTo>
                  <a:lnTo>
                    <a:pt x="20317" y="15798"/>
                  </a:lnTo>
                  <a:lnTo>
                    <a:pt x="20273" y="15798"/>
                  </a:lnTo>
                  <a:lnTo>
                    <a:pt x="19176" y="16368"/>
                  </a:lnTo>
                  <a:lnTo>
                    <a:pt x="17377" y="17553"/>
                  </a:lnTo>
                  <a:lnTo>
                    <a:pt x="17333" y="17597"/>
                  </a:lnTo>
                  <a:lnTo>
                    <a:pt x="16236" y="18957"/>
                  </a:lnTo>
                  <a:lnTo>
                    <a:pt x="14612" y="21458"/>
                  </a:lnTo>
                  <a:lnTo>
                    <a:pt x="13515" y="23433"/>
                  </a:lnTo>
                  <a:lnTo>
                    <a:pt x="12023" y="26153"/>
                  </a:lnTo>
                  <a:lnTo>
                    <a:pt x="10926" y="28347"/>
                  </a:lnTo>
                  <a:lnTo>
                    <a:pt x="10926" y="28391"/>
                  </a:lnTo>
                  <a:lnTo>
                    <a:pt x="10444" y="30366"/>
                  </a:lnTo>
                  <a:lnTo>
                    <a:pt x="10400" y="30410"/>
                  </a:lnTo>
                  <a:lnTo>
                    <a:pt x="10224" y="32779"/>
                  </a:lnTo>
                  <a:lnTo>
                    <a:pt x="10224" y="32823"/>
                  </a:lnTo>
                  <a:lnTo>
                    <a:pt x="10268" y="34271"/>
                  </a:lnTo>
                  <a:lnTo>
                    <a:pt x="10180" y="35105"/>
                  </a:lnTo>
                  <a:lnTo>
                    <a:pt x="9478" y="36465"/>
                  </a:lnTo>
                  <a:lnTo>
                    <a:pt x="7942" y="38484"/>
                  </a:lnTo>
                  <a:lnTo>
                    <a:pt x="7899" y="38528"/>
                  </a:lnTo>
                  <a:lnTo>
                    <a:pt x="6889" y="40283"/>
                  </a:lnTo>
                  <a:lnTo>
                    <a:pt x="6143" y="42038"/>
                  </a:lnTo>
                  <a:lnTo>
                    <a:pt x="5617" y="42872"/>
                  </a:lnTo>
                  <a:lnTo>
                    <a:pt x="2633" y="44451"/>
                  </a:lnTo>
                  <a:lnTo>
                    <a:pt x="2589" y="44495"/>
                  </a:lnTo>
                  <a:lnTo>
                    <a:pt x="965" y="46558"/>
                  </a:lnTo>
                  <a:lnTo>
                    <a:pt x="965" y="46602"/>
                  </a:lnTo>
                  <a:lnTo>
                    <a:pt x="307" y="47874"/>
                  </a:lnTo>
                  <a:lnTo>
                    <a:pt x="307" y="47918"/>
                  </a:lnTo>
                  <a:lnTo>
                    <a:pt x="0" y="50112"/>
                  </a:lnTo>
                  <a:lnTo>
                    <a:pt x="0" y="50990"/>
                  </a:lnTo>
                  <a:lnTo>
                    <a:pt x="44" y="51077"/>
                  </a:lnTo>
                  <a:lnTo>
                    <a:pt x="2326" y="53930"/>
                  </a:lnTo>
                  <a:lnTo>
                    <a:pt x="3379" y="55597"/>
                  </a:lnTo>
                  <a:lnTo>
                    <a:pt x="3423" y="55641"/>
                  </a:lnTo>
                  <a:lnTo>
                    <a:pt x="3686" y="55904"/>
                  </a:lnTo>
                  <a:lnTo>
                    <a:pt x="3774" y="55948"/>
                  </a:lnTo>
                  <a:lnTo>
                    <a:pt x="7153" y="56519"/>
                  </a:lnTo>
                  <a:lnTo>
                    <a:pt x="10400" y="56957"/>
                  </a:lnTo>
                  <a:lnTo>
                    <a:pt x="11628" y="57133"/>
                  </a:lnTo>
                  <a:lnTo>
                    <a:pt x="11672" y="57133"/>
                  </a:lnTo>
                  <a:lnTo>
                    <a:pt x="15709" y="56387"/>
                  </a:lnTo>
                  <a:lnTo>
                    <a:pt x="17421" y="56080"/>
                  </a:lnTo>
                  <a:lnTo>
                    <a:pt x="17421" y="56036"/>
                  </a:lnTo>
                  <a:lnTo>
                    <a:pt x="19483" y="55421"/>
                  </a:lnTo>
                  <a:lnTo>
                    <a:pt x="21282" y="55070"/>
                  </a:lnTo>
                  <a:lnTo>
                    <a:pt x="22818" y="55070"/>
                  </a:lnTo>
                  <a:lnTo>
                    <a:pt x="24398" y="55334"/>
                  </a:lnTo>
                  <a:lnTo>
                    <a:pt x="24442" y="55334"/>
                  </a:lnTo>
                  <a:lnTo>
                    <a:pt x="27952" y="54807"/>
                  </a:lnTo>
                  <a:lnTo>
                    <a:pt x="28084" y="54719"/>
                  </a:lnTo>
                  <a:lnTo>
                    <a:pt x="28610" y="54193"/>
                  </a:lnTo>
                  <a:lnTo>
                    <a:pt x="28654" y="54193"/>
                  </a:lnTo>
                  <a:lnTo>
                    <a:pt x="30014" y="51999"/>
                  </a:lnTo>
                  <a:lnTo>
                    <a:pt x="30541" y="51385"/>
                  </a:lnTo>
                  <a:lnTo>
                    <a:pt x="31375" y="50858"/>
                  </a:lnTo>
                  <a:lnTo>
                    <a:pt x="33525" y="49980"/>
                  </a:lnTo>
                  <a:lnTo>
                    <a:pt x="35412" y="49629"/>
                  </a:lnTo>
                  <a:lnTo>
                    <a:pt x="37386" y="49366"/>
                  </a:lnTo>
                  <a:lnTo>
                    <a:pt x="38176" y="49103"/>
                  </a:lnTo>
                  <a:lnTo>
                    <a:pt x="38220" y="49103"/>
                  </a:lnTo>
                  <a:lnTo>
                    <a:pt x="38966" y="48576"/>
                  </a:lnTo>
                  <a:lnTo>
                    <a:pt x="39010" y="48576"/>
                  </a:lnTo>
                  <a:lnTo>
                    <a:pt x="40809" y="46909"/>
                  </a:lnTo>
                  <a:lnTo>
                    <a:pt x="40809" y="46865"/>
                  </a:lnTo>
                  <a:lnTo>
                    <a:pt x="41379" y="46075"/>
                  </a:lnTo>
                  <a:lnTo>
                    <a:pt x="41379" y="46031"/>
                  </a:lnTo>
                  <a:lnTo>
                    <a:pt x="42345" y="43969"/>
                  </a:lnTo>
                  <a:lnTo>
                    <a:pt x="42959" y="43003"/>
                  </a:lnTo>
                  <a:lnTo>
                    <a:pt x="43486" y="42565"/>
                  </a:lnTo>
                  <a:lnTo>
                    <a:pt x="44890" y="42038"/>
                  </a:lnTo>
                  <a:lnTo>
                    <a:pt x="47084" y="41555"/>
                  </a:lnTo>
                  <a:lnTo>
                    <a:pt x="49234" y="41073"/>
                  </a:lnTo>
                  <a:lnTo>
                    <a:pt x="50419" y="41073"/>
                  </a:lnTo>
                  <a:lnTo>
                    <a:pt x="51955" y="41468"/>
                  </a:lnTo>
                  <a:lnTo>
                    <a:pt x="56299" y="43881"/>
                  </a:lnTo>
                  <a:lnTo>
                    <a:pt x="57484" y="44495"/>
                  </a:lnTo>
                  <a:lnTo>
                    <a:pt x="58449" y="44890"/>
                  </a:lnTo>
                  <a:lnTo>
                    <a:pt x="59239" y="45153"/>
                  </a:lnTo>
                  <a:lnTo>
                    <a:pt x="59853" y="45373"/>
                  </a:lnTo>
                  <a:lnTo>
                    <a:pt x="60292" y="45505"/>
                  </a:lnTo>
                  <a:lnTo>
                    <a:pt x="60687" y="45636"/>
                  </a:lnTo>
                  <a:lnTo>
                    <a:pt x="61082" y="45856"/>
                  </a:lnTo>
                  <a:lnTo>
                    <a:pt x="61521" y="46163"/>
                  </a:lnTo>
                  <a:lnTo>
                    <a:pt x="62003" y="46602"/>
                  </a:lnTo>
                  <a:lnTo>
                    <a:pt x="62574" y="47260"/>
                  </a:lnTo>
                  <a:lnTo>
                    <a:pt x="63232" y="48093"/>
                  </a:lnTo>
                  <a:lnTo>
                    <a:pt x="64066" y="49234"/>
                  </a:lnTo>
                  <a:lnTo>
                    <a:pt x="64636" y="49893"/>
                  </a:lnTo>
                  <a:lnTo>
                    <a:pt x="64680" y="49936"/>
                  </a:lnTo>
                  <a:lnTo>
                    <a:pt x="66874" y="50770"/>
                  </a:lnTo>
                  <a:lnTo>
                    <a:pt x="68673" y="51341"/>
                  </a:lnTo>
                  <a:lnTo>
                    <a:pt x="68717" y="51385"/>
                  </a:lnTo>
                  <a:lnTo>
                    <a:pt x="72798" y="51823"/>
                  </a:lnTo>
                  <a:lnTo>
                    <a:pt x="75080" y="51736"/>
                  </a:lnTo>
                  <a:lnTo>
                    <a:pt x="76879" y="52218"/>
                  </a:lnTo>
                  <a:lnTo>
                    <a:pt x="77010" y="52218"/>
                  </a:lnTo>
                  <a:lnTo>
                    <a:pt x="79380" y="51472"/>
                  </a:lnTo>
                  <a:lnTo>
                    <a:pt x="82276" y="50551"/>
                  </a:lnTo>
                  <a:lnTo>
                    <a:pt x="83241" y="50375"/>
                  </a:lnTo>
                  <a:lnTo>
                    <a:pt x="83285" y="50331"/>
                  </a:lnTo>
                  <a:lnTo>
                    <a:pt x="83329" y="50287"/>
                  </a:lnTo>
                  <a:lnTo>
                    <a:pt x="83373" y="50244"/>
                  </a:lnTo>
                  <a:lnTo>
                    <a:pt x="83373" y="50156"/>
                  </a:lnTo>
                  <a:lnTo>
                    <a:pt x="83329" y="50112"/>
                  </a:lnTo>
                  <a:lnTo>
                    <a:pt x="83285" y="50068"/>
                  </a:lnTo>
                  <a:lnTo>
                    <a:pt x="83241" y="50024"/>
                  </a:lnTo>
                  <a:lnTo>
                    <a:pt x="83154" y="50024"/>
                  </a:lnTo>
                  <a:lnTo>
                    <a:pt x="82232" y="50200"/>
                  </a:lnTo>
                  <a:lnTo>
                    <a:pt x="82188" y="50200"/>
                  </a:lnTo>
                  <a:lnTo>
                    <a:pt x="79292" y="51121"/>
                  </a:lnTo>
                  <a:lnTo>
                    <a:pt x="76923" y="51867"/>
                  </a:lnTo>
                  <a:lnTo>
                    <a:pt x="75167" y="51385"/>
                  </a:lnTo>
                  <a:lnTo>
                    <a:pt x="75080" y="51385"/>
                  </a:lnTo>
                  <a:lnTo>
                    <a:pt x="72798" y="51472"/>
                  </a:lnTo>
                  <a:lnTo>
                    <a:pt x="68761" y="51033"/>
                  </a:lnTo>
                  <a:lnTo>
                    <a:pt x="67006" y="50463"/>
                  </a:lnTo>
                  <a:lnTo>
                    <a:pt x="64855" y="49629"/>
                  </a:lnTo>
                  <a:lnTo>
                    <a:pt x="64329" y="49015"/>
                  </a:lnTo>
                  <a:lnTo>
                    <a:pt x="63495" y="47874"/>
                  </a:lnTo>
                  <a:lnTo>
                    <a:pt x="62793" y="46953"/>
                  </a:lnTo>
                  <a:lnTo>
                    <a:pt x="62223" y="46338"/>
                  </a:lnTo>
                  <a:lnTo>
                    <a:pt x="61696" y="45856"/>
                  </a:lnTo>
                  <a:lnTo>
                    <a:pt x="61257" y="45548"/>
                  </a:lnTo>
                  <a:lnTo>
                    <a:pt x="60862" y="45329"/>
                  </a:lnTo>
                  <a:lnTo>
                    <a:pt x="60424" y="45153"/>
                  </a:lnTo>
                  <a:lnTo>
                    <a:pt x="59941" y="45022"/>
                  </a:lnTo>
                  <a:lnTo>
                    <a:pt x="59327" y="44846"/>
                  </a:lnTo>
                  <a:lnTo>
                    <a:pt x="58581" y="44583"/>
                  </a:lnTo>
                  <a:lnTo>
                    <a:pt x="57615" y="44188"/>
                  </a:lnTo>
                  <a:lnTo>
                    <a:pt x="56474" y="43574"/>
                  </a:lnTo>
                  <a:lnTo>
                    <a:pt x="52086" y="41160"/>
                  </a:lnTo>
                  <a:lnTo>
                    <a:pt x="52042" y="41117"/>
                  </a:lnTo>
                  <a:lnTo>
                    <a:pt x="50463" y="40722"/>
                  </a:lnTo>
                  <a:lnTo>
                    <a:pt x="49190" y="40722"/>
                  </a:lnTo>
                  <a:lnTo>
                    <a:pt x="46996" y="41204"/>
                  </a:lnTo>
                  <a:lnTo>
                    <a:pt x="44802" y="41687"/>
                  </a:lnTo>
                  <a:lnTo>
                    <a:pt x="44802" y="41731"/>
                  </a:lnTo>
                  <a:lnTo>
                    <a:pt x="43354" y="42257"/>
                  </a:lnTo>
                  <a:lnTo>
                    <a:pt x="43310" y="42257"/>
                  </a:lnTo>
                  <a:lnTo>
                    <a:pt x="42696" y="42784"/>
                  </a:lnTo>
                  <a:lnTo>
                    <a:pt x="42652" y="42828"/>
                  </a:lnTo>
                  <a:lnTo>
                    <a:pt x="42038" y="43793"/>
                  </a:lnTo>
                  <a:lnTo>
                    <a:pt x="41072" y="45899"/>
                  </a:lnTo>
                  <a:lnTo>
                    <a:pt x="40546" y="46645"/>
                  </a:lnTo>
                  <a:lnTo>
                    <a:pt x="38790" y="48313"/>
                  </a:lnTo>
                  <a:lnTo>
                    <a:pt x="38044" y="48796"/>
                  </a:lnTo>
                  <a:lnTo>
                    <a:pt x="37299" y="49059"/>
                  </a:lnTo>
                  <a:lnTo>
                    <a:pt x="35368" y="49278"/>
                  </a:lnTo>
                  <a:lnTo>
                    <a:pt x="33437" y="49629"/>
                  </a:lnTo>
                  <a:lnTo>
                    <a:pt x="31243" y="50551"/>
                  </a:lnTo>
                  <a:lnTo>
                    <a:pt x="31199" y="50551"/>
                  </a:lnTo>
                  <a:lnTo>
                    <a:pt x="30321" y="51121"/>
                  </a:lnTo>
                  <a:lnTo>
                    <a:pt x="30278" y="51165"/>
                  </a:lnTo>
                  <a:lnTo>
                    <a:pt x="29751" y="51736"/>
                  </a:lnTo>
                  <a:lnTo>
                    <a:pt x="29751" y="51779"/>
                  </a:lnTo>
                  <a:lnTo>
                    <a:pt x="28347" y="53973"/>
                  </a:lnTo>
                  <a:lnTo>
                    <a:pt x="27864" y="54456"/>
                  </a:lnTo>
                  <a:lnTo>
                    <a:pt x="24398" y="54983"/>
                  </a:lnTo>
                  <a:lnTo>
                    <a:pt x="22862" y="54719"/>
                  </a:lnTo>
                  <a:lnTo>
                    <a:pt x="21238" y="54719"/>
                  </a:lnTo>
                  <a:lnTo>
                    <a:pt x="19439" y="55070"/>
                  </a:lnTo>
                  <a:lnTo>
                    <a:pt x="19395" y="55070"/>
                  </a:lnTo>
                  <a:lnTo>
                    <a:pt x="17333" y="55729"/>
                  </a:lnTo>
                  <a:lnTo>
                    <a:pt x="15622" y="56036"/>
                  </a:lnTo>
                  <a:lnTo>
                    <a:pt x="11628" y="56782"/>
                  </a:lnTo>
                  <a:lnTo>
                    <a:pt x="10487" y="56606"/>
                  </a:lnTo>
                  <a:lnTo>
                    <a:pt x="7196" y="56167"/>
                  </a:lnTo>
                  <a:lnTo>
                    <a:pt x="3905" y="55597"/>
                  </a:lnTo>
                  <a:lnTo>
                    <a:pt x="3686" y="55421"/>
                  </a:lnTo>
                  <a:lnTo>
                    <a:pt x="2589" y="53754"/>
                  </a:lnTo>
                  <a:lnTo>
                    <a:pt x="2589" y="53710"/>
                  </a:lnTo>
                  <a:lnTo>
                    <a:pt x="351" y="50902"/>
                  </a:lnTo>
                  <a:lnTo>
                    <a:pt x="351" y="50156"/>
                  </a:lnTo>
                  <a:lnTo>
                    <a:pt x="658" y="48006"/>
                  </a:lnTo>
                  <a:lnTo>
                    <a:pt x="1273" y="46777"/>
                  </a:lnTo>
                  <a:lnTo>
                    <a:pt x="2852" y="44759"/>
                  </a:lnTo>
                  <a:lnTo>
                    <a:pt x="5836" y="43135"/>
                  </a:lnTo>
                  <a:lnTo>
                    <a:pt x="5924" y="43091"/>
                  </a:lnTo>
                  <a:lnTo>
                    <a:pt x="6450" y="42214"/>
                  </a:lnTo>
                  <a:lnTo>
                    <a:pt x="6450" y="42170"/>
                  </a:lnTo>
                  <a:lnTo>
                    <a:pt x="7240" y="40414"/>
                  </a:lnTo>
                  <a:lnTo>
                    <a:pt x="8206" y="38703"/>
                  </a:lnTo>
                  <a:lnTo>
                    <a:pt x="9742" y="36641"/>
                  </a:lnTo>
                  <a:lnTo>
                    <a:pt x="9785" y="36641"/>
                  </a:lnTo>
                  <a:lnTo>
                    <a:pt x="10531" y="35280"/>
                  </a:lnTo>
                  <a:lnTo>
                    <a:pt x="10531" y="35193"/>
                  </a:lnTo>
                  <a:lnTo>
                    <a:pt x="10619" y="34315"/>
                  </a:lnTo>
                  <a:lnTo>
                    <a:pt x="10663" y="34271"/>
                  </a:lnTo>
                  <a:lnTo>
                    <a:pt x="10575" y="32823"/>
                  </a:lnTo>
                  <a:lnTo>
                    <a:pt x="10751" y="30454"/>
                  </a:lnTo>
                  <a:lnTo>
                    <a:pt x="11277" y="28479"/>
                  </a:lnTo>
                  <a:lnTo>
                    <a:pt x="12330" y="26329"/>
                  </a:lnTo>
                  <a:lnTo>
                    <a:pt x="13822" y="23608"/>
                  </a:lnTo>
                  <a:lnTo>
                    <a:pt x="14876" y="21634"/>
                  </a:lnTo>
                  <a:lnTo>
                    <a:pt x="16499" y="19176"/>
                  </a:lnTo>
                  <a:lnTo>
                    <a:pt x="17596" y="17816"/>
                  </a:lnTo>
                  <a:lnTo>
                    <a:pt x="19351" y="16675"/>
                  </a:lnTo>
                  <a:lnTo>
                    <a:pt x="20448" y="16149"/>
                  </a:lnTo>
                  <a:lnTo>
                    <a:pt x="21589" y="15710"/>
                  </a:lnTo>
                  <a:lnTo>
                    <a:pt x="23871" y="14788"/>
                  </a:lnTo>
                  <a:lnTo>
                    <a:pt x="23871" y="14744"/>
                  </a:lnTo>
                  <a:lnTo>
                    <a:pt x="24398" y="14350"/>
                  </a:lnTo>
                  <a:lnTo>
                    <a:pt x="25451" y="13209"/>
                  </a:lnTo>
                  <a:lnTo>
                    <a:pt x="27996" y="10576"/>
                  </a:lnTo>
                  <a:lnTo>
                    <a:pt x="27996" y="10532"/>
                  </a:lnTo>
                  <a:lnTo>
                    <a:pt x="29268" y="7021"/>
                  </a:lnTo>
                  <a:lnTo>
                    <a:pt x="30936" y="5179"/>
                  </a:lnTo>
                  <a:lnTo>
                    <a:pt x="32384" y="3467"/>
                  </a:lnTo>
                  <a:lnTo>
                    <a:pt x="33481" y="2414"/>
                  </a:lnTo>
                  <a:lnTo>
                    <a:pt x="34578" y="1668"/>
                  </a:lnTo>
                  <a:lnTo>
                    <a:pt x="36991" y="308"/>
                  </a:lnTo>
                  <a:lnTo>
                    <a:pt x="37035" y="264"/>
                  </a:lnTo>
                  <a:lnTo>
                    <a:pt x="37079" y="220"/>
                  </a:lnTo>
                  <a:lnTo>
                    <a:pt x="37079" y="132"/>
                  </a:lnTo>
                  <a:lnTo>
                    <a:pt x="37035" y="88"/>
                  </a:lnTo>
                  <a:lnTo>
                    <a:pt x="36991"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 name="Google Shape;1713;p17"/>
            <p:cNvSpPr/>
            <p:nvPr/>
          </p:nvSpPr>
          <p:spPr>
            <a:xfrm>
              <a:off x="5156025" y="3211275"/>
              <a:ext cx="2045950" cy="1731100"/>
            </a:xfrm>
            <a:custGeom>
              <a:rect b="b" l="l" r="r" t="t"/>
              <a:pathLst>
                <a:path extrusionOk="0" h="69244" w="81838">
                  <a:moveTo>
                    <a:pt x="34271" y="0"/>
                  </a:moveTo>
                  <a:lnTo>
                    <a:pt x="32209" y="1492"/>
                  </a:lnTo>
                  <a:lnTo>
                    <a:pt x="29488" y="3818"/>
                  </a:lnTo>
                  <a:lnTo>
                    <a:pt x="25714" y="6846"/>
                  </a:lnTo>
                  <a:lnTo>
                    <a:pt x="20493" y="11058"/>
                  </a:lnTo>
                  <a:lnTo>
                    <a:pt x="18474" y="12682"/>
                  </a:lnTo>
                  <a:lnTo>
                    <a:pt x="18430" y="12726"/>
                  </a:lnTo>
                  <a:lnTo>
                    <a:pt x="14525" y="17640"/>
                  </a:lnTo>
                  <a:lnTo>
                    <a:pt x="12331" y="20536"/>
                  </a:lnTo>
                  <a:lnTo>
                    <a:pt x="10356" y="23038"/>
                  </a:lnTo>
                  <a:lnTo>
                    <a:pt x="8645" y="25319"/>
                  </a:lnTo>
                  <a:lnTo>
                    <a:pt x="8645" y="25363"/>
                  </a:lnTo>
                  <a:lnTo>
                    <a:pt x="7680" y="27075"/>
                  </a:lnTo>
                  <a:lnTo>
                    <a:pt x="7636" y="27118"/>
                  </a:lnTo>
                  <a:lnTo>
                    <a:pt x="6934" y="31463"/>
                  </a:lnTo>
                  <a:lnTo>
                    <a:pt x="6363" y="35763"/>
                  </a:lnTo>
                  <a:lnTo>
                    <a:pt x="6012" y="38308"/>
                  </a:lnTo>
                  <a:lnTo>
                    <a:pt x="5661" y="40546"/>
                  </a:lnTo>
                  <a:lnTo>
                    <a:pt x="5047" y="43179"/>
                  </a:lnTo>
                  <a:lnTo>
                    <a:pt x="4301" y="45592"/>
                  </a:lnTo>
                  <a:lnTo>
                    <a:pt x="3379" y="47128"/>
                  </a:lnTo>
                  <a:lnTo>
                    <a:pt x="2063" y="48927"/>
                  </a:lnTo>
                  <a:lnTo>
                    <a:pt x="746" y="51209"/>
                  </a:lnTo>
                  <a:lnTo>
                    <a:pt x="746" y="51253"/>
                  </a:lnTo>
                  <a:lnTo>
                    <a:pt x="527" y="52042"/>
                  </a:lnTo>
                  <a:lnTo>
                    <a:pt x="527" y="52086"/>
                  </a:lnTo>
                  <a:lnTo>
                    <a:pt x="176" y="55685"/>
                  </a:lnTo>
                  <a:lnTo>
                    <a:pt x="0" y="57659"/>
                  </a:lnTo>
                  <a:lnTo>
                    <a:pt x="0" y="57703"/>
                  </a:lnTo>
                  <a:lnTo>
                    <a:pt x="44" y="58010"/>
                  </a:lnTo>
                  <a:lnTo>
                    <a:pt x="88" y="58054"/>
                  </a:lnTo>
                  <a:lnTo>
                    <a:pt x="132" y="58142"/>
                  </a:lnTo>
                  <a:lnTo>
                    <a:pt x="1317" y="58625"/>
                  </a:lnTo>
                  <a:lnTo>
                    <a:pt x="2063" y="59414"/>
                  </a:lnTo>
                  <a:lnTo>
                    <a:pt x="3248" y="61652"/>
                  </a:lnTo>
                  <a:lnTo>
                    <a:pt x="4432" y="63890"/>
                  </a:lnTo>
                  <a:lnTo>
                    <a:pt x="5749" y="65865"/>
                  </a:lnTo>
                  <a:lnTo>
                    <a:pt x="6670" y="67006"/>
                  </a:lnTo>
                  <a:lnTo>
                    <a:pt x="6714" y="67050"/>
                  </a:lnTo>
                  <a:lnTo>
                    <a:pt x="9347" y="68936"/>
                  </a:lnTo>
                  <a:lnTo>
                    <a:pt x="9391" y="68936"/>
                  </a:lnTo>
                  <a:lnTo>
                    <a:pt x="10137" y="69244"/>
                  </a:lnTo>
                  <a:lnTo>
                    <a:pt x="10268" y="69244"/>
                  </a:lnTo>
                  <a:lnTo>
                    <a:pt x="10883" y="69024"/>
                  </a:lnTo>
                  <a:lnTo>
                    <a:pt x="10927" y="68980"/>
                  </a:lnTo>
                  <a:lnTo>
                    <a:pt x="13340" y="66611"/>
                  </a:lnTo>
                  <a:lnTo>
                    <a:pt x="17114" y="64417"/>
                  </a:lnTo>
                  <a:lnTo>
                    <a:pt x="18562" y="63627"/>
                  </a:lnTo>
                  <a:lnTo>
                    <a:pt x="20010" y="63495"/>
                  </a:lnTo>
                  <a:lnTo>
                    <a:pt x="22028" y="63100"/>
                  </a:lnTo>
                  <a:lnTo>
                    <a:pt x="22906" y="63056"/>
                  </a:lnTo>
                  <a:lnTo>
                    <a:pt x="26899" y="64373"/>
                  </a:lnTo>
                  <a:lnTo>
                    <a:pt x="29356" y="65075"/>
                  </a:lnTo>
                  <a:lnTo>
                    <a:pt x="31156" y="65601"/>
                  </a:lnTo>
                  <a:lnTo>
                    <a:pt x="31199" y="65601"/>
                  </a:lnTo>
                  <a:lnTo>
                    <a:pt x="31287" y="65558"/>
                  </a:lnTo>
                  <a:lnTo>
                    <a:pt x="33569" y="63846"/>
                  </a:lnTo>
                  <a:lnTo>
                    <a:pt x="33613" y="63802"/>
                  </a:lnTo>
                  <a:lnTo>
                    <a:pt x="35280" y="62091"/>
                  </a:lnTo>
                  <a:lnTo>
                    <a:pt x="36641" y="59678"/>
                  </a:lnTo>
                  <a:lnTo>
                    <a:pt x="37079" y="59239"/>
                  </a:lnTo>
                  <a:lnTo>
                    <a:pt x="38176" y="58712"/>
                  </a:lnTo>
                  <a:lnTo>
                    <a:pt x="40414" y="58361"/>
                  </a:lnTo>
                  <a:lnTo>
                    <a:pt x="40458" y="58317"/>
                  </a:lnTo>
                  <a:lnTo>
                    <a:pt x="43047" y="57264"/>
                  </a:lnTo>
                  <a:lnTo>
                    <a:pt x="43091" y="57220"/>
                  </a:lnTo>
                  <a:lnTo>
                    <a:pt x="45153" y="55597"/>
                  </a:lnTo>
                  <a:lnTo>
                    <a:pt x="47216" y="53929"/>
                  </a:lnTo>
                  <a:lnTo>
                    <a:pt x="48313" y="53403"/>
                  </a:lnTo>
                  <a:lnTo>
                    <a:pt x="50068" y="53359"/>
                  </a:lnTo>
                  <a:lnTo>
                    <a:pt x="50902" y="53403"/>
                  </a:lnTo>
                  <a:lnTo>
                    <a:pt x="53096" y="53534"/>
                  </a:lnTo>
                  <a:lnTo>
                    <a:pt x="54193" y="53666"/>
                  </a:lnTo>
                  <a:lnTo>
                    <a:pt x="55246" y="53842"/>
                  </a:lnTo>
                  <a:lnTo>
                    <a:pt x="56299" y="54061"/>
                  </a:lnTo>
                  <a:lnTo>
                    <a:pt x="57352" y="54412"/>
                  </a:lnTo>
                  <a:lnTo>
                    <a:pt x="57835" y="54631"/>
                  </a:lnTo>
                  <a:lnTo>
                    <a:pt x="58362" y="54851"/>
                  </a:lnTo>
                  <a:lnTo>
                    <a:pt x="58844" y="55114"/>
                  </a:lnTo>
                  <a:lnTo>
                    <a:pt x="59327" y="55421"/>
                  </a:lnTo>
                  <a:lnTo>
                    <a:pt x="60512" y="56518"/>
                  </a:lnTo>
                  <a:lnTo>
                    <a:pt x="60556" y="56518"/>
                  </a:lnTo>
                  <a:lnTo>
                    <a:pt x="65382" y="58493"/>
                  </a:lnTo>
                  <a:lnTo>
                    <a:pt x="65426" y="58537"/>
                  </a:lnTo>
                  <a:lnTo>
                    <a:pt x="66436" y="58581"/>
                  </a:lnTo>
                  <a:lnTo>
                    <a:pt x="68454" y="59019"/>
                  </a:lnTo>
                  <a:lnTo>
                    <a:pt x="70692" y="59327"/>
                  </a:lnTo>
                  <a:lnTo>
                    <a:pt x="70736" y="59370"/>
                  </a:lnTo>
                  <a:lnTo>
                    <a:pt x="73062" y="59414"/>
                  </a:lnTo>
                  <a:lnTo>
                    <a:pt x="75431" y="59546"/>
                  </a:lnTo>
                  <a:lnTo>
                    <a:pt x="75475" y="59546"/>
                  </a:lnTo>
                  <a:lnTo>
                    <a:pt x="79161" y="59370"/>
                  </a:lnTo>
                  <a:lnTo>
                    <a:pt x="79205" y="59370"/>
                  </a:lnTo>
                  <a:lnTo>
                    <a:pt x="81706" y="58712"/>
                  </a:lnTo>
                  <a:lnTo>
                    <a:pt x="81750" y="58668"/>
                  </a:lnTo>
                  <a:lnTo>
                    <a:pt x="81794" y="58625"/>
                  </a:lnTo>
                  <a:lnTo>
                    <a:pt x="81838" y="58537"/>
                  </a:lnTo>
                  <a:lnTo>
                    <a:pt x="81838" y="58493"/>
                  </a:lnTo>
                  <a:lnTo>
                    <a:pt x="81794" y="58405"/>
                  </a:lnTo>
                  <a:lnTo>
                    <a:pt x="81750" y="58361"/>
                  </a:lnTo>
                  <a:lnTo>
                    <a:pt x="81618" y="58361"/>
                  </a:lnTo>
                  <a:lnTo>
                    <a:pt x="79117" y="59019"/>
                  </a:lnTo>
                  <a:lnTo>
                    <a:pt x="75475" y="59195"/>
                  </a:lnTo>
                  <a:lnTo>
                    <a:pt x="73105" y="59063"/>
                  </a:lnTo>
                  <a:lnTo>
                    <a:pt x="70736" y="59019"/>
                  </a:lnTo>
                  <a:lnTo>
                    <a:pt x="68498" y="58668"/>
                  </a:lnTo>
                  <a:lnTo>
                    <a:pt x="66523" y="58273"/>
                  </a:lnTo>
                  <a:lnTo>
                    <a:pt x="66479" y="58230"/>
                  </a:lnTo>
                  <a:lnTo>
                    <a:pt x="65470" y="58186"/>
                  </a:lnTo>
                  <a:lnTo>
                    <a:pt x="62530" y="56957"/>
                  </a:lnTo>
                  <a:lnTo>
                    <a:pt x="60687" y="56211"/>
                  </a:lnTo>
                  <a:lnTo>
                    <a:pt x="59546" y="55158"/>
                  </a:lnTo>
                  <a:lnTo>
                    <a:pt x="59020" y="54851"/>
                  </a:lnTo>
                  <a:lnTo>
                    <a:pt x="58537" y="54544"/>
                  </a:lnTo>
                  <a:lnTo>
                    <a:pt x="58010" y="54324"/>
                  </a:lnTo>
                  <a:lnTo>
                    <a:pt x="57484" y="54105"/>
                  </a:lnTo>
                  <a:lnTo>
                    <a:pt x="56957" y="53885"/>
                  </a:lnTo>
                  <a:lnTo>
                    <a:pt x="56431" y="53754"/>
                  </a:lnTo>
                  <a:lnTo>
                    <a:pt x="55378" y="53491"/>
                  </a:lnTo>
                  <a:lnTo>
                    <a:pt x="54281" y="53315"/>
                  </a:lnTo>
                  <a:lnTo>
                    <a:pt x="53184" y="53183"/>
                  </a:lnTo>
                  <a:lnTo>
                    <a:pt x="50902" y="53052"/>
                  </a:lnTo>
                  <a:lnTo>
                    <a:pt x="50068" y="53008"/>
                  </a:lnTo>
                  <a:lnTo>
                    <a:pt x="48269" y="53052"/>
                  </a:lnTo>
                  <a:lnTo>
                    <a:pt x="48181" y="53052"/>
                  </a:lnTo>
                  <a:lnTo>
                    <a:pt x="47040" y="53666"/>
                  </a:lnTo>
                  <a:lnTo>
                    <a:pt x="46996" y="53666"/>
                  </a:lnTo>
                  <a:lnTo>
                    <a:pt x="44934" y="55290"/>
                  </a:lnTo>
                  <a:lnTo>
                    <a:pt x="42872" y="56913"/>
                  </a:lnTo>
                  <a:lnTo>
                    <a:pt x="40371" y="58010"/>
                  </a:lnTo>
                  <a:lnTo>
                    <a:pt x="38089" y="58361"/>
                  </a:lnTo>
                  <a:lnTo>
                    <a:pt x="38045" y="58405"/>
                  </a:lnTo>
                  <a:lnTo>
                    <a:pt x="36904" y="58932"/>
                  </a:lnTo>
                  <a:lnTo>
                    <a:pt x="36860" y="58932"/>
                  </a:lnTo>
                  <a:lnTo>
                    <a:pt x="36377" y="59458"/>
                  </a:lnTo>
                  <a:lnTo>
                    <a:pt x="36333" y="59502"/>
                  </a:lnTo>
                  <a:lnTo>
                    <a:pt x="35017" y="61872"/>
                  </a:lnTo>
                  <a:lnTo>
                    <a:pt x="33350" y="63583"/>
                  </a:lnTo>
                  <a:lnTo>
                    <a:pt x="31156" y="65207"/>
                  </a:lnTo>
                  <a:lnTo>
                    <a:pt x="29444" y="64724"/>
                  </a:lnTo>
                  <a:lnTo>
                    <a:pt x="27031" y="64066"/>
                  </a:lnTo>
                  <a:lnTo>
                    <a:pt x="22994" y="62705"/>
                  </a:lnTo>
                  <a:lnTo>
                    <a:pt x="22906" y="62705"/>
                  </a:lnTo>
                  <a:lnTo>
                    <a:pt x="21985" y="62749"/>
                  </a:lnTo>
                  <a:lnTo>
                    <a:pt x="19966" y="63144"/>
                  </a:lnTo>
                  <a:lnTo>
                    <a:pt x="18474" y="63276"/>
                  </a:lnTo>
                  <a:lnTo>
                    <a:pt x="18430" y="63276"/>
                  </a:lnTo>
                  <a:lnTo>
                    <a:pt x="13165" y="66304"/>
                  </a:lnTo>
                  <a:lnTo>
                    <a:pt x="13121" y="66347"/>
                  </a:lnTo>
                  <a:lnTo>
                    <a:pt x="10707" y="68717"/>
                  </a:lnTo>
                  <a:lnTo>
                    <a:pt x="10181" y="68893"/>
                  </a:lnTo>
                  <a:lnTo>
                    <a:pt x="9566" y="68629"/>
                  </a:lnTo>
                  <a:lnTo>
                    <a:pt x="6934" y="66786"/>
                  </a:lnTo>
                  <a:lnTo>
                    <a:pt x="6012" y="65645"/>
                  </a:lnTo>
                  <a:lnTo>
                    <a:pt x="4740" y="63715"/>
                  </a:lnTo>
                  <a:lnTo>
                    <a:pt x="3555" y="61477"/>
                  </a:lnTo>
                  <a:lnTo>
                    <a:pt x="2326" y="59239"/>
                  </a:lnTo>
                  <a:lnTo>
                    <a:pt x="2326" y="59195"/>
                  </a:lnTo>
                  <a:lnTo>
                    <a:pt x="1536" y="58361"/>
                  </a:lnTo>
                  <a:lnTo>
                    <a:pt x="1492" y="58317"/>
                  </a:lnTo>
                  <a:lnTo>
                    <a:pt x="395" y="57835"/>
                  </a:lnTo>
                  <a:lnTo>
                    <a:pt x="351" y="57659"/>
                  </a:lnTo>
                  <a:lnTo>
                    <a:pt x="527" y="55685"/>
                  </a:lnTo>
                  <a:lnTo>
                    <a:pt x="878" y="52130"/>
                  </a:lnTo>
                  <a:lnTo>
                    <a:pt x="1054" y="51340"/>
                  </a:lnTo>
                  <a:lnTo>
                    <a:pt x="2370" y="49102"/>
                  </a:lnTo>
                  <a:lnTo>
                    <a:pt x="3686" y="47347"/>
                  </a:lnTo>
                  <a:lnTo>
                    <a:pt x="3686" y="47303"/>
                  </a:lnTo>
                  <a:lnTo>
                    <a:pt x="4608" y="45768"/>
                  </a:lnTo>
                  <a:lnTo>
                    <a:pt x="4608" y="45724"/>
                  </a:lnTo>
                  <a:lnTo>
                    <a:pt x="5398" y="43266"/>
                  </a:lnTo>
                  <a:lnTo>
                    <a:pt x="5968" y="40634"/>
                  </a:lnTo>
                  <a:lnTo>
                    <a:pt x="6363" y="38396"/>
                  </a:lnTo>
                  <a:lnTo>
                    <a:pt x="6670" y="35807"/>
                  </a:lnTo>
                  <a:lnTo>
                    <a:pt x="7285" y="31506"/>
                  </a:lnTo>
                  <a:lnTo>
                    <a:pt x="7987" y="27206"/>
                  </a:lnTo>
                  <a:lnTo>
                    <a:pt x="8952" y="25539"/>
                  </a:lnTo>
                  <a:lnTo>
                    <a:pt x="10663" y="23257"/>
                  </a:lnTo>
                  <a:lnTo>
                    <a:pt x="12594" y="20756"/>
                  </a:lnTo>
                  <a:lnTo>
                    <a:pt x="14788" y="17860"/>
                  </a:lnTo>
                  <a:lnTo>
                    <a:pt x="18694" y="12945"/>
                  </a:lnTo>
                  <a:lnTo>
                    <a:pt x="25934" y="7109"/>
                  </a:lnTo>
                  <a:lnTo>
                    <a:pt x="29708" y="4081"/>
                  </a:lnTo>
                  <a:lnTo>
                    <a:pt x="32384" y="1756"/>
                  </a:lnTo>
                  <a:lnTo>
                    <a:pt x="34491" y="308"/>
                  </a:lnTo>
                  <a:lnTo>
                    <a:pt x="34534" y="264"/>
                  </a:lnTo>
                  <a:lnTo>
                    <a:pt x="34534" y="176"/>
                  </a:lnTo>
                  <a:lnTo>
                    <a:pt x="34534" y="132"/>
                  </a:lnTo>
                  <a:lnTo>
                    <a:pt x="34491" y="44"/>
                  </a:lnTo>
                  <a:lnTo>
                    <a:pt x="34447"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 name="Google Shape;1714;p17"/>
            <p:cNvSpPr/>
            <p:nvPr/>
          </p:nvSpPr>
          <p:spPr>
            <a:xfrm>
              <a:off x="5473050" y="4092175"/>
              <a:ext cx="560600" cy="444300"/>
            </a:xfrm>
            <a:custGeom>
              <a:rect b="b" l="l" r="r" t="t"/>
              <a:pathLst>
                <a:path extrusionOk="0" h="17772" w="22424">
                  <a:moveTo>
                    <a:pt x="6188" y="483"/>
                  </a:moveTo>
                  <a:lnTo>
                    <a:pt x="6671" y="1361"/>
                  </a:lnTo>
                  <a:lnTo>
                    <a:pt x="6758" y="1448"/>
                  </a:lnTo>
                  <a:lnTo>
                    <a:pt x="8514" y="2107"/>
                  </a:lnTo>
                  <a:lnTo>
                    <a:pt x="12551" y="3862"/>
                  </a:lnTo>
                  <a:lnTo>
                    <a:pt x="12814" y="4213"/>
                  </a:lnTo>
                  <a:lnTo>
                    <a:pt x="13384" y="5441"/>
                  </a:lnTo>
                  <a:lnTo>
                    <a:pt x="14394" y="7197"/>
                  </a:lnTo>
                  <a:lnTo>
                    <a:pt x="14920" y="9391"/>
                  </a:lnTo>
                  <a:lnTo>
                    <a:pt x="15359" y="10707"/>
                  </a:lnTo>
                  <a:lnTo>
                    <a:pt x="15359" y="10751"/>
                  </a:lnTo>
                  <a:lnTo>
                    <a:pt x="16105" y="11936"/>
                  </a:lnTo>
                  <a:lnTo>
                    <a:pt x="16149" y="11980"/>
                  </a:lnTo>
                  <a:lnTo>
                    <a:pt x="17070" y="12682"/>
                  </a:lnTo>
                  <a:lnTo>
                    <a:pt x="17114" y="12682"/>
                  </a:lnTo>
                  <a:lnTo>
                    <a:pt x="19440" y="13384"/>
                  </a:lnTo>
                  <a:lnTo>
                    <a:pt x="19528" y="13384"/>
                  </a:lnTo>
                  <a:lnTo>
                    <a:pt x="20712" y="13252"/>
                  </a:lnTo>
                  <a:lnTo>
                    <a:pt x="21985" y="13472"/>
                  </a:lnTo>
                  <a:lnTo>
                    <a:pt x="22029" y="13515"/>
                  </a:lnTo>
                  <a:lnTo>
                    <a:pt x="21897" y="13603"/>
                  </a:lnTo>
                  <a:lnTo>
                    <a:pt x="20669" y="14130"/>
                  </a:lnTo>
                  <a:lnTo>
                    <a:pt x="16105" y="15534"/>
                  </a:lnTo>
                  <a:lnTo>
                    <a:pt x="13735" y="16368"/>
                  </a:lnTo>
                  <a:lnTo>
                    <a:pt x="11234" y="17421"/>
                  </a:lnTo>
                  <a:lnTo>
                    <a:pt x="10883" y="17377"/>
                  </a:lnTo>
                  <a:lnTo>
                    <a:pt x="8733" y="16499"/>
                  </a:lnTo>
                  <a:lnTo>
                    <a:pt x="5223" y="15051"/>
                  </a:lnTo>
                  <a:lnTo>
                    <a:pt x="5179" y="15051"/>
                  </a:lnTo>
                  <a:lnTo>
                    <a:pt x="747" y="13910"/>
                  </a:lnTo>
                  <a:lnTo>
                    <a:pt x="396" y="13515"/>
                  </a:lnTo>
                  <a:lnTo>
                    <a:pt x="352" y="12945"/>
                  </a:lnTo>
                  <a:lnTo>
                    <a:pt x="703" y="11716"/>
                  </a:lnTo>
                  <a:lnTo>
                    <a:pt x="1230" y="10839"/>
                  </a:lnTo>
                  <a:lnTo>
                    <a:pt x="2634" y="8732"/>
                  </a:lnTo>
                  <a:lnTo>
                    <a:pt x="5091" y="5003"/>
                  </a:lnTo>
                  <a:lnTo>
                    <a:pt x="5135" y="4959"/>
                  </a:lnTo>
                  <a:lnTo>
                    <a:pt x="5749" y="2896"/>
                  </a:lnTo>
                  <a:lnTo>
                    <a:pt x="5749" y="2853"/>
                  </a:lnTo>
                  <a:lnTo>
                    <a:pt x="6056" y="790"/>
                  </a:lnTo>
                  <a:lnTo>
                    <a:pt x="6188" y="483"/>
                  </a:lnTo>
                  <a:close/>
                  <a:moveTo>
                    <a:pt x="6144" y="0"/>
                  </a:moveTo>
                  <a:lnTo>
                    <a:pt x="6056" y="44"/>
                  </a:lnTo>
                  <a:lnTo>
                    <a:pt x="6013" y="132"/>
                  </a:lnTo>
                  <a:lnTo>
                    <a:pt x="5749" y="659"/>
                  </a:lnTo>
                  <a:lnTo>
                    <a:pt x="5705" y="702"/>
                  </a:lnTo>
                  <a:lnTo>
                    <a:pt x="5398" y="2809"/>
                  </a:lnTo>
                  <a:lnTo>
                    <a:pt x="4784" y="4827"/>
                  </a:lnTo>
                  <a:lnTo>
                    <a:pt x="2370" y="8557"/>
                  </a:lnTo>
                  <a:lnTo>
                    <a:pt x="922" y="10619"/>
                  </a:lnTo>
                  <a:lnTo>
                    <a:pt x="396" y="11541"/>
                  </a:lnTo>
                  <a:lnTo>
                    <a:pt x="352" y="11585"/>
                  </a:lnTo>
                  <a:lnTo>
                    <a:pt x="1" y="12857"/>
                  </a:lnTo>
                  <a:lnTo>
                    <a:pt x="1" y="12945"/>
                  </a:lnTo>
                  <a:lnTo>
                    <a:pt x="45" y="13603"/>
                  </a:lnTo>
                  <a:lnTo>
                    <a:pt x="89" y="13735"/>
                  </a:lnTo>
                  <a:lnTo>
                    <a:pt x="527" y="14174"/>
                  </a:lnTo>
                  <a:lnTo>
                    <a:pt x="615" y="14218"/>
                  </a:lnTo>
                  <a:lnTo>
                    <a:pt x="5091" y="15402"/>
                  </a:lnTo>
                  <a:lnTo>
                    <a:pt x="8601" y="16806"/>
                  </a:lnTo>
                  <a:lnTo>
                    <a:pt x="10752" y="17728"/>
                  </a:lnTo>
                  <a:lnTo>
                    <a:pt x="10795" y="17728"/>
                  </a:lnTo>
                  <a:lnTo>
                    <a:pt x="11234" y="17772"/>
                  </a:lnTo>
                  <a:lnTo>
                    <a:pt x="11322" y="17772"/>
                  </a:lnTo>
                  <a:lnTo>
                    <a:pt x="13867" y="16719"/>
                  </a:lnTo>
                  <a:lnTo>
                    <a:pt x="16193" y="15885"/>
                  </a:lnTo>
                  <a:lnTo>
                    <a:pt x="20756" y="14437"/>
                  </a:lnTo>
                  <a:lnTo>
                    <a:pt x="20800" y="14437"/>
                  </a:lnTo>
                  <a:lnTo>
                    <a:pt x="22073" y="13910"/>
                  </a:lnTo>
                  <a:lnTo>
                    <a:pt x="22117" y="13866"/>
                  </a:lnTo>
                  <a:lnTo>
                    <a:pt x="22380" y="13647"/>
                  </a:lnTo>
                  <a:lnTo>
                    <a:pt x="22424" y="13559"/>
                  </a:lnTo>
                  <a:lnTo>
                    <a:pt x="22424" y="13515"/>
                  </a:lnTo>
                  <a:lnTo>
                    <a:pt x="22424" y="13428"/>
                  </a:lnTo>
                  <a:lnTo>
                    <a:pt x="22380" y="13384"/>
                  </a:lnTo>
                  <a:lnTo>
                    <a:pt x="22204" y="13208"/>
                  </a:lnTo>
                  <a:lnTo>
                    <a:pt x="22117" y="13121"/>
                  </a:lnTo>
                  <a:lnTo>
                    <a:pt x="20756" y="12901"/>
                  </a:lnTo>
                  <a:lnTo>
                    <a:pt x="20712" y="12901"/>
                  </a:lnTo>
                  <a:lnTo>
                    <a:pt x="19528" y="13033"/>
                  </a:lnTo>
                  <a:lnTo>
                    <a:pt x="17246" y="12375"/>
                  </a:lnTo>
                  <a:lnTo>
                    <a:pt x="16368" y="11716"/>
                  </a:lnTo>
                  <a:lnTo>
                    <a:pt x="15666" y="10575"/>
                  </a:lnTo>
                  <a:lnTo>
                    <a:pt x="15271" y="9303"/>
                  </a:lnTo>
                  <a:lnTo>
                    <a:pt x="14745" y="7109"/>
                  </a:lnTo>
                  <a:lnTo>
                    <a:pt x="14701" y="7065"/>
                  </a:lnTo>
                  <a:lnTo>
                    <a:pt x="13692" y="5310"/>
                  </a:lnTo>
                  <a:lnTo>
                    <a:pt x="13121" y="4081"/>
                  </a:lnTo>
                  <a:lnTo>
                    <a:pt x="13077" y="4037"/>
                  </a:lnTo>
                  <a:lnTo>
                    <a:pt x="12814" y="3642"/>
                  </a:lnTo>
                  <a:lnTo>
                    <a:pt x="12726" y="3555"/>
                  </a:lnTo>
                  <a:lnTo>
                    <a:pt x="8645" y="1756"/>
                  </a:lnTo>
                  <a:lnTo>
                    <a:pt x="6934" y="1141"/>
                  </a:lnTo>
                  <a:lnTo>
                    <a:pt x="6495" y="307"/>
                  </a:lnTo>
                  <a:lnTo>
                    <a:pt x="6451" y="264"/>
                  </a:lnTo>
                  <a:lnTo>
                    <a:pt x="6276" y="88"/>
                  </a:lnTo>
                  <a:lnTo>
                    <a:pt x="6232" y="44"/>
                  </a:lnTo>
                  <a:lnTo>
                    <a:pt x="6144"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 name="Google Shape;1715;p17"/>
            <p:cNvSpPr/>
            <p:nvPr/>
          </p:nvSpPr>
          <p:spPr>
            <a:xfrm>
              <a:off x="5446725" y="4038425"/>
              <a:ext cx="650550" cy="557300"/>
            </a:xfrm>
            <a:custGeom>
              <a:rect b="b" l="l" r="r" t="t"/>
              <a:pathLst>
                <a:path extrusionOk="0" h="22292" w="26022">
                  <a:moveTo>
                    <a:pt x="10225" y="351"/>
                  </a:moveTo>
                  <a:lnTo>
                    <a:pt x="10795" y="571"/>
                  </a:lnTo>
                  <a:lnTo>
                    <a:pt x="12946" y="2238"/>
                  </a:lnTo>
                  <a:lnTo>
                    <a:pt x="14832" y="3554"/>
                  </a:lnTo>
                  <a:lnTo>
                    <a:pt x="16017" y="4871"/>
                  </a:lnTo>
                  <a:lnTo>
                    <a:pt x="17026" y="6494"/>
                  </a:lnTo>
                  <a:lnTo>
                    <a:pt x="17948" y="8337"/>
                  </a:lnTo>
                  <a:lnTo>
                    <a:pt x="18431" y="10926"/>
                  </a:lnTo>
                  <a:lnTo>
                    <a:pt x="18957" y="13691"/>
                  </a:lnTo>
                  <a:lnTo>
                    <a:pt x="18957" y="13779"/>
                  </a:lnTo>
                  <a:lnTo>
                    <a:pt x="19308" y="14174"/>
                  </a:lnTo>
                  <a:lnTo>
                    <a:pt x="19396" y="14217"/>
                  </a:lnTo>
                  <a:lnTo>
                    <a:pt x="20800" y="14568"/>
                  </a:lnTo>
                  <a:lnTo>
                    <a:pt x="20844" y="14568"/>
                  </a:lnTo>
                  <a:lnTo>
                    <a:pt x="21941" y="14612"/>
                  </a:lnTo>
                  <a:lnTo>
                    <a:pt x="25364" y="15227"/>
                  </a:lnTo>
                  <a:lnTo>
                    <a:pt x="25583" y="15358"/>
                  </a:lnTo>
                  <a:lnTo>
                    <a:pt x="25671" y="15622"/>
                  </a:lnTo>
                  <a:lnTo>
                    <a:pt x="25583" y="16368"/>
                  </a:lnTo>
                  <a:lnTo>
                    <a:pt x="25408" y="16631"/>
                  </a:lnTo>
                  <a:lnTo>
                    <a:pt x="24969" y="16894"/>
                  </a:lnTo>
                  <a:lnTo>
                    <a:pt x="23916" y="17026"/>
                  </a:lnTo>
                  <a:lnTo>
                    <a:pt x="23872" y="17070"/>
                  </a:lnTo>
                  <a:lnTo>
                    <a:pt x="19659" y="18693"/>
                  </a:lnTo>
                  <a:lnTo>
                    <a:pt x="19615" y="18693"/>
                  </a:lnTo>
                  <a:lnTo>
                    <a:pt x="19133" y="19044"/>
                  </a:lnTo>
                  <a:lnTo>
                    <a:pt x="17772" y="19659"/>
                  </a:lnTo>
                  <a:lnTo>
                    <a:pt x="13165" y="21370"/>
                  </a:lnTo>
                  <a:lnTo>
                    <a:pt x="11805" y="21940"/>
                  </a:lnTo>
                  <a:lnTo>
                    <a:pt x="11278" y="21853"/>
                  </a:lnTo>
                  <a:lnTo>
                    <a:pt x="10093" y="21370"/>
                  </a:lnTo>
                  <a:lnTo>
                    <a:pt x="8075" y="20492"/>
                  </a:lnTo>
                  <a:lnTo>
                    <a:pt x="5661" y="19439"/>
                  </a:lnTo>
                  <a:lnTo>
                    <a:pt x="878" y="17377"/>
                  </a:lnTo>
                  <a:lnTo>
                    <a:pt x="483" y="16543"/>
                  </a:lnTo>
                  <a:lnTo>
                    <a:pt x="396" y="16236"/>
                  </a:lnTo>
                  <a:lnTo>
                    <a:pt x="352" y="15885"/>
                  </a:lnTo>
                  <a:lnTo>
                    <a:pt x="352" y="15534"/>
                  </a:lnTo>
                  <a:lnTo>
                    <a:pt x="396" y="15183"/>
                  </a:lnTo>
                  <a:lnTo>
                    <a:pt x="440" y="14832"/>
                  </a:lnTo>
                  <a:lnTo>
                    <a:pt x="571" y="14481"/>
                  </a:lnTo>
                  <a:lnTo>
                    <a:pt x="834" y="13822"/>
                  </a:lnTo>
                  <a:lnTo>
                    <a:pt x="1186" y="13120"/>
                  </a:lnTo>
                  <a:lnTo>
                    <a:pt x="1580" y="12462"/>
                  </a:lnTo>
                  <a:lnTo>
                    <a:pt x="2458" y="11190"/>
                  </a:lnTo>
                  <a:lnTo>
                    <a:pt x="3116" y="10312"/>
                  </a:lnTo>
                  <a:lnTo>
                    <a:pt x="3380" y="9873"/>
                  </a:lnTo>
                  <a:lnTo>
                    <a:pt x="3643" y="9434"/>
                  </a:lnTo>
                  <a:lnTo>
                    <a:pt x="4915" y="6889"/>
                  </a:lnTo>
                  <a:lnTo>
                    <a:pt x="4915" y="6846"/>
                  </a:lnTo>
                  <a:lnTo>
                    <a:pt x="5617" y="4388"/>
                  </a:lnTo>
                  <a:lnTo>
                    <a:pt x="6144" y="2326"/>
                  </a:lnTo>
                  <a:lnTo>
                    <a:pt x="6890" y="1492"/>
                  </a:lnTo>
                  <a:lnTo>
                    <a:pt x="8382" y="966"/>
                  </a:lnTo>
                  <a:lnTo>
                    <a:pt x="8470" y="922"/>
                  </a:lnTo>
                  <a:lnTo>
                    <a:pt x="8909" y="351"/>
                  </a:lnTo>
                  <a:close/>
                  <a:moveTo>
                    <a:pt x="8865" y="0"/>
                  </a:moveTo>
                  <a:lnTo>
                    <a:pt x="8777" y="44"/>
                  </a:lnTo>
                  <a:lnTo>
                    <a:pt x="8733" y="88"/>
                  </a:lnTo>
                  <a:lnTo>
                    <a:pt x="8206" y="658"/>
                  </a:lnTo>
                  <a:lnTo>
                    <a:pt x="6758" y="1185"/>
                  </a:lnTo>
                  <a:lnTo>
                    <a:pt x="6671" y="1229"/>
                  </a:lnTo>
                  <a:lnTo>
                    <a:pt x="5837" y="2150"/>
                  </a:lnTo>
                  <a:lnTo>
                    <a:pt x="5793" y="2194"/>
                  </a:lnTo>
                  <a:lnTo>
                    <a:pt x="5310" y="4300"/>
                  </a:lnTo>
                  <a:lnTo>
                    <a:pt x="4608" y="6758"/>
                  </a:lnTo>
                  <a:lnTo>
                    <a:pt x="3336" y="9303"/>
                  </a:lnTo>
                  <a:lnTo>
                    <a:pt x="3072" y="9698"/>
                  </a:lnTo>
                  <a:lnTo>
                    <a:pt x="2809" y="10093"/>
                  </a:lnTo>
                  <a:lnTo>
                    <a:pt x="2195" y="11014"/>
                  </a:lnTo>
                  <a:lnTo>
                    <a:pt x="1712" y="11672"/>
                  </a:lnTo>
                  <a:lnTo>
                    <a:pt x="1229" y="12331"/>
                  </a:lnTo>
                  <a:lnTo>
                    <a:pt x="834" y="13033"/>
                  </a:lnTo>
                  <a:lnTo>
                    <a:pt x="483" y="13735"/>
                  </a:lnTo>
                  <a:lnTo>
                    <a:pt x="176" y="14437"/>
                  </a:lnTo>
                  <a:lnTo>
                    <a:pt x="89" y="14832"/>
                  </a:lnTo>
                  <a:lnTo>
                    <a:pt x="45" y="15183"/>
                  </a:lnTo>
                  <a:lnTo>
                    <a:pt x="1" y="15534"/>
                  </a:lnTo>
                  <a:lnTo>
                    <a:pt x="1" y="15929"/>
                  </a:lnTo>
                  <a:lnTo>
                    <a:pt x="89" y="16280"/>
                  </a:lnTo>
                  <a:lnTo>
                    <a:pt x="176" y="16675"/>
                  </a:lnTo>
                  <a:lnTo>
                    <a:pt x="176" y="16719"/>
                  </a:lnTo>
                  <a:lnTo>
                    <a:pt x="615" y="17596"/>
                  </a:lnTo>
                  <a:lnTo>
                    <a:pt x="703" y="17684"/>
                  </a:lnTo>
                  <a:lnTo>
                    <a:pt x="5530" y="19746"/>
                  </a:lnTo>
                  <a:lnTo>
                    <a:pt x="7899" y="20843"/>
                  </a:lnTo>
                  <a:lnTo>
                    <a:pt x="9962" y="21721"/>
                  </a:lnTo>
                  <a:lnTo>
                    <a:pt x="11190" y="22160"/>
                  </a:lnTo>
                  <a:lnTo>
                    <a:pt x="11190" y="22204"/>
                  </a:lnTo>
                  <a:lnTo>
                    <a:pt x="11805" y="22291"/>
                  </a:lnTo>
                  <a:lnTo>
                    <a:pt x="11892" y="22291"/>
                  </a:lnTo>
                  <a:lnTo>
                    <a:pt x="13297" y="21721"/>
                  </a:lnTo>
                  <a:lnTo>
                    <a:pt x="17904" y="20010"/>
                  </a:lnTo>
                  <a:lnTo>
                    <a:pt x="19308" y="19351"/>
                  </a:lnTo>
                  <a:lnTo>
                    <a:pt x="19835" y="19000"/>
                  </a:lnTo>
                  <a:lnTo>
                    <a:pt x="23960" y="17377"/>
                  </a:lnTo>
                  <a:lnTo>
                    <a:pt x="25057" y="17245"/>
                  </a:lnTo>
                  <a:lnTo>
                    <a:pt x="25100" y="17201"/>
                  </a:lnTo>
                  <a:lnTo>
                    <a:pt x="25627" y="16938"/>
                  </a:lnTo>
                  <a:lnTo>
                    <a:pt x="25671" y="16850"/>
                  </a:lnTo>
                  <a:lnTo>
                    <a:pt x="25890" y="16499"/>
                  </a:lnTo>
                  <a:lnTo>
                    <a:pt x="25934" y="16411"/>
                  </a:lnTo>
                  <a:lnTo>
                    <a:pt x="26022" y="15622"/>
                  </a:lnTo>
                  <a:lnTo>
                    <a:pt x="26022" y="15490"/>
                  </a:lnTo>
                  <a:lnTo>
                    <a:pt x="25846" y="15183"/>
                  </a:lnTo>
                  <a:lnTo>
                    <a:pt x="25803" y="15139"/>
                  </a:lnTo>
                  <a:lnTo>
                    <a:pt x="25539" y="14919"/>
                  </a:lnTo>
                  <a:lnTo>
                    <a:pt x="25451" y="14876"/>
                  </a:lnTo>
                  <a:lnTo>
                    <a:pt x="21985" y="14261"/>
                  </a:lnTo>
                  <a:lnTo>
                    <a:pt x="20844" y="14217"/>
                  </a:lnTo>
                  <a:lnTo>
                    <a:pt x="19528" y="13866"/>
                  </a:lnTo>
                  <a:lnTo>
                    <a:pt x="19264" y="13603"/>
                  </a:lnTo>
                  <a:lnTo>
                    <a:pt x="18782" y="10882"/>
                  </a:lnTo>
                  <a:lnTo>
                    <a:pt x="18299" y="8250"/>
                  </a:lnTo>
                  <a:lnTo>
                    <a:pt x="18255" y="8162"/>
                  </a:lnTo>
                  <a:lnTo>
                    <a:pt x="17334" y="6319"/>
                  </a:lnTo>
                  <a:lnTo>
                    <a:pt x="16324" y="4651"/>
                  </a:lnTo>
                  <a:lnTo>
                    <a:pt x="16280" y="4651"/>
                  </a:lnTo>
                  <a:lnTo>
                    <a:pt x="15052" y="3291"/>
                  </a:lnTo>
                  <a:lnTo>
                    <a:pt x="13165" y="1975"/>
                  </a:lnTo>
                  <a:lnTo>
                    <a:pt x="11015" y="307"/>
                  </a:lnTo>
                  <a:lnTo>
                    <a:pt x="10971" y="263"/>
                  </a:lnTo>
                  <a:lnTo>
                    <a:pt x="10357" y="44"/>
                  </a:lnTo>
                  <a:lnTo>
                    <a:pt x="10269"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 name="Google Shape;1716;p17"/>
            <p:cNvSpPr/>
            <p:nvPr/>
          </p:nvSpPr>
          <p:spPr>
            <a:xfrm>
              <a:off x="5262425" y="3874975"/>
              <a:ext cx="889700" cy="781075"/>
            </a:xfrm>
            <a:custGeom>
              <a:rect b="b" l="l" r="r" t="t"/>
              <a:pathLst>
                <a:path extrusionOk="0" h="31243" w="35588">
                  <a:moveTo>
                    <a:pt x="16807" y="351"/>
                  </a:moveTo>
                  <a:lnTo>
                    <a:pt x="17070" y="658"/>
                  </a:lnTo>
                  <a:lnTo>
                    <a:pt x="17509" y="1404"/>
                  </a:lnTo>
                  <a:lnTo>
                    <a:pt x="18431" y="3467"/>
                  </a:lnTo>
                  <a:lnTo>
                    <a:pt x="18475" y="3554"/>
                  </a:lnTo>
                  <a:lnTo>
                    <a:pt x="19879" y="4344"/>
                  </a:lnTo>
                  <a:lnTo>
                    <a:pt x="21766" y="5968"/>
                  </a:lnTo>
                  <a:lnTo>
                    <a:pt x="23784" y="7811"/>
                  </a:lnTo>
                  <a:lnTo>
                    <a:pt x="25627" y="10092"/>
                  </a:lnTo>
                  <a:lnTo>
                    <a:pt x="27689" y="13427"/>
                  </a:lnTo>
                  <a:lnTo>
                    <a:pt x="28128" y="15490"/>
                  </a:lnTo>
                  <a:lnTo>
                    <a:pt x="28567" y="18298"/>
                  </a:lnTo>
                  <a:lnTo>
                    <a:pt x="28918" y="19746"/>
                  </a:lnTo>
                  <a:lnTo>
                    <a:pt x="28962" y="19834"/>
                  </a:lnTo>
                  <a:lnTo>
                    <a:pt x="29489" y="20273"/>
                  </a:lnTo>
                  <a:lnTo>
                    <a:pt x="29576" y="20317"/>
                  </a:lnTo>
                  <a:lnTo>
                    <a:pt x="30761" y="20536"/>
                  </a:lnTo>
                  <a:lnTo>
                    <a:pt x="32955" y="20931"/>
                  </a:lnTo>
                  <a:lnTo>
                    <a:pt x="35237" y="21852"/>
                  </a:lnTo>
                  <a:lnTo>
                    <a:pt x="35193" y="21940"/>
                  </a:lnTo>
                  <a:lnTo>
                    <a:pt x="34842" y="22511"/>
                  </a:lnTo>
                  <a:lnTo>
                    <a:pt x="34272" y="24046"/>
                  </a:lnTo>
                  <a:lnTo>
                    <a:pt x="33877" y="24661"/>
                  </a:lnTo>
                  <a:lnTo>
                    <a:pt x="33350" y="25012"/>
                  </a:lnTo>
                  <a:lnTo>
                    <a:pt x="31024" y="25319"/>
                  </a:lnTo>
                  <a:lnTo>
                    <a:pt x="30980" y="25319"/>
                  </a:lnTo>
                  <a:lnTo>
                    <a:pt x="28172" y="26372"/>
                  </a:lnTo>
                  <a:lnTo>
                    <a:pt x="28128" y="26372"/>
                  </a:lnTo>
                  <a:lnTo>
                    <a:pt x="26636" y="27557"/>
                  </a:lnTo>
                  <a:lnTo>
                    <a:pt x="24223" y="28654"/>
                  </a:lnTo>
                  <a:lnTo>
                    <a:pt x="21941" y="29575"/>
                  </a:lnTo>
                  <a:lnTo>
                    <a:pt x="20361" y="30234"/>
                  </a:lnTo>
                  <a:lnTo>
                    <a:pt x="19220" y="30716"/>
                  </a:lnTo>
                  <a:lnTo>
                    <a:pt x="18826" y="30848"/>
                  </a:lnTo>
                  <a:lnTo>
                    <a:pt x="18475" y="30892"/>
                  </a:lnTo>
                  <a:lnTo>
                    <a:pt x="18167" y="30848"/>
                  </a:lnTo>
                  <a:lnTo>
                    <a:pt x="17816" y="30760"/>
                  </a:lnTo>
                  <a:lnTo>
                    <a:pt x="17421" y="30628"/>
                  </a:lnTo>
                  <a:lnTo>
                    <a:pt x="16895" y="30409"/>
                  </a:lnTo>
                  <a:lnTo>
                    <a:pt x="16105" y="30058"/>
                  </a:lnTo>
                  <a:lnTo>
                    <a:pt x="15096" y="29619"/>
                  </a:lnTo>
                  <a:lnTo>
                    <a:pt x="13779" y="29137"/>
                  </a:lnTo>
                  <a:lnTo>
                    <a:pt x="12068" y="28566"/>
                  </a:lnTo>
                  <a:lnTo>
                    <a:pt x="9303" y="27952"/>
                  </a:lnTo>
                  <a:lnTo>
                    <a:pt x="9303" y="27908"/>
                  </a:lnTo>
                  <a:lnTo>
                    <a:pt x="9260" y="27952"/>
                  </a:lnTo>
                  <a:lnTo>
                    <a:pt x="7592" y="28303"/>
                  </a:lnTo>
                  <a:lnTo>
                    <a:pt x="5749" y="28171"/>
                  </a:lnTo>
                  <a:lnTo>
                    <a:pt x="5705" y="28171"/>
                  </a:lnTo>
                  <a:lnTo>
                    <a:pt x="4477" y="28347"/>
                  </a:lnTo>
                  <a:lnTo>
                    <a:pt x="4433" y="28347"/>
                  </a:lnTo>
                  <a:lnTo>
                    <a:pt x="966" y="29531"/>
                  </a:lnTo>
                  <a:lnTo>
                    <a:pt x="747" y="29400"/>
                  </a:lnTo>
                  <a:lnTo>
                    <a:pt x="352" y="28610"/>
                  </a:lnTo>
                  <a:lnTo>
                    <a:pt x="396" y="27952"/>
                  </a:lnTo>
                  <a:lnTo>
                    <a:pt x="615" y="26855"/>
                  </a:lnTo>
                  <a:lnTo>
                    <a:pt x="1405" y="25538"/>
                  </a:lnTo>
                  <a:lnTo>
                    <a:pt x="2151" y="24836"/>
                  </a:lnTo>
                  <a:lnTo>
                    <a:pt x="4038" y="24222"/>
                  </a:lnTo>
                  <a:lnTo>
                    <a:pt x="5530" y="24924"/>
                  </a:lnTo>
                  <a:lnTo>
                    <a:pt x="5661" y="24924"/>
                  </a:lnTo>
                  <a:lnTo>
                    <a:pt x="6144" y="24792"/>
                  </a:lnTo>
                  <a:lnTo>
                    <a:pt x="6188" y="24749"/>
                  </a:lnTo>
                  <a:lnTo>
                    <a:pt x="6583" y="24485"/>
                  </a:lnTo>
                  <a:lnTo>
                    <a:pt x="6627" y="24441"/>
                  </a:lnTo>
                  <a:lnTo>
                    <a:pt x="6890" y="24003"/>
                  </a:lnTo>
                  <a:lnTo>
                    <a:pt x="6890" y="23915"/>
                  </a:lnTo>
                  <a:lnTo>
                    <a:pt x="6846" y="23037"/>
                  </a:lnTo>
                  <a:lnTo>
                    <a:pt x="6715" y="22291"/>
                  </a:lnTo>
                  <a:lnTo>
                    <a:pt x="6846" y="21501"/>
                  </a:lnTo>
                  <a:lnTo>
                    <a:pt x="7855" y="19132"/>
                  </a:lnTo>
                  <a:lnTo>
                    <a:pt x="10269" y="15621"/>
                  </a:lnTo>
                  <a:lnTo>
                    <a:pt x="10269" y="15578"/>
                  </a:lnTo>
                  <a:lnTo>
                    <a:pt x="11278" y="13735"/>
                  </a:lnTo>
                  <a:lnTo>
                    <a:pt x="11278" y="13647"/>
                  </a:lnTo>
                  <a:lnTo>
                    <a:pt x="11278" y="12813"/>
                  </a:lnTo>
                  <a:lnTo>
                    <a:pt x="12156" y="8995"/>
                  </a:lnTo>
                  <a:lnTo>
                    <a:pt x="12375" y="8469"/>
                  </a:lnTo>
                  <a:lnTo>
                    <a:pt x="13253" y="7547"/>
                  </a:lnTo>
                  <a:lnTo>
                    <a:pt x="14569" y="6670"/>
                  </a:lnTo>
                  <a:lnTo>
                    <a:pt x="15447" y="6319"/>
                  </a:lnTo>
                  <a:lnTo>
                    <a:pt x="15491" y="6275"/>
                  </a:lnTo>
                  <a:lnTo>
                    <a:pt x="15535" y="6187"/>
                  </a:lnTo>
                  <a:lnTo>
                    <a:pt x="15622" y="5880"/>
                  </a:lnTo>
                  <a:lnTo>
                    <a:pt x="15622" y="5836"/>
                  </a:lnTo>
                  <a:lnTo>
                    <a:pt x="15447" y="3598"/>
                  </a:lnTo>
                  <a:lnTo>
                    <a:pt x="15535" y="1843"/>
                  </a:lnTo>
                  <a:lnTo>
                    <a:pt x="15842" y="965"/>
                  </a:lnTo>
                  <a:lnTo>
                    <a:pt x="16456" y="395"/>
                  </a:lnTo>
                  <a:lnTo>
                    <a:pt x="16807" y="351"/>
                  </a:lnTo>
                  <a:close/>
                  <a:moveTo>
                    <a:pt x="16851" y="0"/>
                  </a:moveTo>
                  <a:lnTo>
                    <a:pt x="16368" y="88"/>
                  </a:lnTo>
                  <a:lnTo>
                    <a:pt x="16281" y="132"/>
                  </a:lnTo>
                  <a:lnTo>
                    <a:pt x="15578" y="746"/>
                  </a:lnTo>
                  <a:lnTo>
                    <a:pt x="15535" y="790"/>
                  </a:lnTo>
                  <a:lnTo>
                    <a:pt x="15183" y="1755"/>
                  </a:lnTo>
                  <a:lnTo>
                    <a:pt x="15183" y="1799"/>
                  </a:lnTo>
                  <a:lnTo>
                    <a:pt x="15096" y="3554"/>
                  </a:lnTo>
                  <a:lnTo>
                    <a:pt x="15096" y="3598"/>
                  </a:lnTo>
                  <a:lnTo>
                    <a:pt x="15271" y="5836"/>
                  </a:lnTo>
                  <a:lnTo>
                    <a:pt x="15227" y="6012"/>
                  </a:lnTo>
                  <a:lnTo>
                    <a:pt x="14438" y="6363"/>
                  </a:lnTo>
                  <a:lnTo>
                    <a:pt x="14394" y="6363"/>
                  </a:lnTo>
                  <a:lnTo>
                    <a:pt x="13033" y="7240"/>
                  </a:lnTo>
                  <a:lnTo>
                    <a:pt x="12989" y="7284"/>
                  </a:lnTo>
                  <a:lnTo>
                    <a:pt x="12112" y="8250"/>
                  </a:lnTo>
                  <a:lnTo>
                    <a:pt x="12068" y="8293"/>
                  </a:lnTo>
                  <a:lnTo>
                    <a:pt x="11849" y="8864"/>
                  </a:lnTo>
                  <a:lnTo>
                    <a:pt x="11805" y="8864"/>
                  </a:lnTo>
                  <a:lnTo>
                    <a:pt x="10971" y="12769"/>
                  </a:lnTo>
                  <a:lnTo>
                    <a:pt x="10927" y="12769"/>
                  </a:lnTo>
                  <a:lnTo>
                    <a:pt x="10927" y="13603"/>
                  </a:lnTo>
                  <a:lnTo>
                    <a:pt x="9962" y="15402"/>
                  </a:lnTo>
                  <a:lnTo>
                    <a:pt x="7548" y="18956"/>
                  </a:lnTo>
                  <a:lnTo>
                    <a:pt x="6539" y="21370"/>
                  </a:lnTo>
                  <a:lnTo>
                    <a:pt x="6495" y="21414"/>
                  </a:lnTo>
                  <a:lnTo>
                    <a:pt x="6364" y="22291"/>
                  </a:lnTo>
                  <a:lnTo>
                    <a:pt x="6364" y="22335"/>
                  </a:lnTo>
                  <a:lnTo>
                    <a:pt x="6495" y="23081"/>
                  </a:lnTo>
                  <a:lnTo>
                    <a:pt x="6539" y="23871"/>
                  </a:lnTo>
                  <a:lnTo>
                    <a:pt x="6320" y="24222"/>
                  </a:lnTo>
                  <a:lnTo>
                    <a:pt x="6012" y="24441"/>
                  </a:lnTo>
                  <a:lnTo>
                    <a:pt x="5618" y="24573"/>
                  </a:lnTo>
                  <a:lnTo>
                    <a:pt x="4126" y="23871"/>
                  </a:lnTo>
                  <a:lnTo>
                    <a:pt x="3994" y="23871"/>
                  </a:lnTo>
                  <a:lnTo>
                    <a:pt x="1975" y="24485"/>
                  </a:lnTo>
                  <a:lnTo>
                    <a:pt x="1932" y="24529"/>
                  </a:lnTo>
                  <a:lnTo>
                    <a:pt x="1142" y="25319"/>
                  </a:lnTo>
                  <a:lnTo>
                    <a:pt x="1142" y="25363"/>
                  </a:lnTo>
                  <a:lnTo>
                    <a:pt x="308" y="26723"/>
                  </a:lnTo>
                  <a:lnTo>
                    <a:pt x="308" y="26767"/>
                  </a:lnTo>
                  <a:lnTo>
                    <a:pt x="45" y="27908"/>
                  </a:lnTo>
                  <a:lnTo>
                    <a:pt x="1" y="28610"/>
                  </a:lnTo>
                  <a:lnTo>
                    <a:pt x="45" y="28698"/>
                  </a:lnTo>
                  <a:lnTo>
                    <a:pt x="484" y="29619"/>
                  </a:lnTo>
                  <a:lnTo>
                    <a:pt x="527" y="29663"/>
                  </a:lnTo>
                  <a:lnTo>
                    <a:pt x="835" y="29839"/>
                  </a:lnTo>
                  <a:lnTo>
                    <a:pt x="922" y="29883"/>
                  </a:lnTo>
                  <a:lnTo>
                    <a:pt x="1010" y="29883"/>
                  </a:lnTo>
                  <a:lnTo>
                    <a:pt x="4564" y="28654"/>
                  </a:lnTo>
                  <a:lnTo>
                    <a:pt x="5705" y="28522"/>
                  </a:lnTo>
                  <a:lnTo>
                    <a:pt x="7592" y="28654"/>
                  </a:lnTo>
                  <a:lnTo>
                    <a:pt x="7636" y="28654"/>
                  </a:lnTo>
                  <a:lnTo>
                    <a:pt x="9303" y="28303"/>
                  </a:lnTo>
                  <a:lnTo>
                    <a:pt x="11980" y="28917"/>
                  </a:lnTo>
                  <a:lnTo>
                    <a:pt x="13648" y="29488"/>
                  </a:lnTo>
                  <a:lnTo>
                    <a:pt x="14964" y="29970"/>
                  </a:lnTo>
                  <a:lnTo>
                    <a:pt x="15973" y="30365"/>
                  </a:lnTo>
                  <a:lnTo>
                    <a:pt x="16763" y="30716"/>
                  </a:lnTo>
                  <a:lnTo>
                    <a:pt x="17685" y="31111"/>
                  </a:lnTo>
                  <a:lnTo>
                    <a:pt x="18080" y="31199"/>
                  </a:lnTo>
                  <a:lnTo>
                    <a:pt x="18387" y="31243"/>
                  </a:lnTo>
                  <a:lnTo>
                    <a:pt x="18782" y="31199"/>
                  </a:lnTo>
                  <a:lnTo>
                    <a:pt x="19220" y="31067"/>
                  </a:lnTo>
                  <a:lnTo>
                    <a:pt x="19791" y="30848"/>
                  </a:lnTo>
                  <a:lnTo>
                    <a:pt x="20493" y="30541"/>
                  </a:lnTo>
                  <a:lnTo>
                    <a:pt x="22073" y="29883"/>
                  </a:lnTo>
                  <a:lnTo>
                    <a:pt x="24355" y="29005"/>
                  </a:lnTo>
                  <a:lnTo>
                    <a:pt x="26812" y="27864"/>
                  </a:lnTo>
                  <a:lnTo>
                    <a:pt x="26856" y="27820"/>
                  </a:lnTo>
                  <a:lnTo>
                    <a:pt x="28348" y="26679"/>
                  </a:lnTo>
                  <a:lnTo>
                    <a:pt x="31112" y="25670"/>
                  </a:lnTo>
                  <a:lnTo>
                    <a:pt x="33438" y="25363"/>
                  </a:lnTo>
                  <a:lnTo>
                    <a:pt x="33526" y="25363"/>
                  </a:lnTo>
                  <a:lnTo>
                    <a:pt x="34096" y="24968"/>
                  </a:lnTo>
                  <a:lnTo>
                    <a:pt x="34140" y="24924"/>
                  </a:lnTo>
                  <a:lnTo>
                    <a:pt x="34579" y="24222"/>
                  </a:lnTo>
                  <a:lnTo>
                    <a:pt x="34623" y="24178"/>
                  </a:lnTo>
                  <a:lnTo>
                    <a:pt x="35149" y="22686"/>
                  </a:lnTo>
                  <a:lnTo>
                    <a:pt x="35500" y="22072"/>
                  </a:lnTo>
                  <a:lnTo>
                    <a:pt x="35500" y="22028"/>
                  </a:lnTo>
                  <a:lnTo>
                    <a:pt x="35588" y="21765"/>
                  </a:lnTo>
                  <a:lnTo>
                    <a:pt x="35588" y="21677"/>
                  </a:lnTo>
                  <a:lnTo>
                    <a:pt x="35500" y="21589"/>
                  </a:lnTo>
                  <a:lnTo>
                    <a:pt x="33087" y="20580"/>
                  </a:lnTo>
                  <a:lnTo>
                    <a:pt x="33043" y="20580"/>
                  </a:lnTo>
                  <a:lnTo>
                    <a:pt x="30849" y="20185"/>
                  </a:lnTo>
                  <a:lnTo>
                    <a:pt x="29664" y="20009"/>
                  </a:lnTo>
                  <a:lnTo>
                    <a:pt x="29225" y="19615"/>
                  </a:lnTo>
                  <a:lnTo>
                    <a:pt x="28918" y="18254"/>
                  </a:lnTo>
                  <a:lnTo>
                    <a:pt x="28479" y="15446"/>
                  </a:lnTo>
                  <a:lnTo>
                    <a:pt x="28040" y="13340"/>
                  </a:lnTo>
                  <a:lnTo>
                    <a:pt x="28040" y="13252"/>
                  </a:lnTo>
                  <a:lnTo>
                    <a:pt x="25934" y="9917"/>
                  </a:lnTo>
                  <a:lnTo>
                    <a:pt x="24091" y="7547"/>
                  </a:lnTo>
                  <a:lnTo>
                    <a:pt x="24047" y="7547"/>
                  </a:lnTo>
                  <a:lnTo>
                    <a:pt x="21985" y="5704"/>
                  </a:lnTo>
                  <a:lnTo>
                    <a:pt x="20098" y="4081"/>
                  </a:lnTo>
                  <a:lnTo>
                    <a:pt x="20054" y="4081"/>
                  </a:lnTo>
                  <a:lnTo>
                    <a:pt x="18738" y="3247"/>
                  </a:lnTo>
                  <a:lnTo>
                    <a:pt x="17816" y="1273"/>
                  </a:lnTo>
                  <a:lnTo>
                    <a:pt x="17378" y="439"/>
                  </a:lnTo>
                  <a:lnTo>
                    <a:pt x="17334" y="439"/>
                  </a:lnTo>
                  <a:lnTo>
                    <a:pt x="16983" y="44"/>
                  </a:lnTo>
                  <a:lnTo>
                    <a:pt x="16939"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 name="Google Shape;1717;p17"/>
            <p:cNvSpPr/>
            <p:nvPr/>
          </p:nvSpPr>
          <p:spPr>
            <a:xfrm>
              <a:off x="6038025" y="3987950"/>
              <a:ext cx="388375" cy="286350"/>
            </a:xfrm>
            <a:custGeom>
              <a:rect b="b" l="l" r="r" t="t"/>
              <a:pathLst>
                <a:path extrusionOk="0" h="11454" w="15535">
                  <a:moveTo>
                    <a:pt x="2545" y="352"/>
                  </a:moveTo>
                  <a:lnTo>
                    <a:pt x="5134" y="527"/>
                  </a:lnTo>
                  <a:lnTo>
                    <a:pt x="7504" y="1010"/>
                  </a:lnTo>
                  <a:lnTo>
                    <a:pt x="9786" y="1317"/>
                  </a:lnTo>
                  <a:lnTo>
                    <a:pt x="9830" y="1317"/>
                  </a:lnTo>
                  <a:lnTo>
                    <a:pt x="11760" y="1010"/>
                  </a:lnTo>
                  <a:lnTo>
                    <a:pt x="12813" y="1142"/>
                  </a:lnTo>
                  <a:lnTo>
                    <a:pt x="14130" y="1800"/>
                  </a:lnTo>
                  <a:lnTo>
                    <a:pt x="14569" y="2195"/>
                  </a:lnTo>
                  <a:lnTo>
                    <a:pt x="15139" y="3906"/>
                  </a:lnTo>
                  <a:lnTo>
                    <a:pt x="15183" y="4345"/>
                  </a:lnTo>
                  <a:lnTo>
                    <a:pt x="14481" y="5486"/>
                  </a:lnTo>
                  <a:lnTo>
                    <a:pt x="12857" y="7504"/>
                  </a:lnTo>
                  <a:lnTo>
                    <a:pt x="11936" y="8952"/>
                  </a:lnTo>
                  <a:lnTo>
                    <a:pt x="10356" y="10005"/>
                  </a:lnTo>
                  <a:lnTo>
                    <a:pt x="7855" y="11015"/>
                  </a:lnTo>
                  <a:lnTo>
                    <a:pt x="6758" y="11102"/>
                  </a:lnTo>
                  <a:lnTo>
                    <a:pt x="5924" y="11059"/>
                  </a:lnTo>
                  <a:lnTo>
                    <a:pt x="4520" y="10313"/>
                  </a:lnTo>
                  <a:lnTo>
                    <a:pt x="3072" y="9303"/>
                  </a:lnTo>
                  <a:lnTo>
                    <a:pt x="2721" y="8865"/>
                  </a:lnTo>
                  <a:lnTo>
                    <a:pt x="2326" y="6802"/>
                  </a:lnTo>
                  <a:lnTo>
                    <a:pt x="2282" y="6714"/>
                  </a:lnTo>
                  <a:lnTo>
                    <a:pt x="527" y="4082"/>
                  </a:lnTo>
                  <a:lnTo>
                    <a:pt x="351" y="3160"/>
                  </a:lnTo>
                  <a:lnTo>
                    <a:pt x="834" y="2063"/>
                  </a:lnTo>
                  <a:lnTo>
                    <a:pt x="1580" y="922"/>
                  </a:lnTo>
                  <a:lnTo>
                    <a:pt x="2019" y="527"/>
                  </a:lnTo>
                  <a:lnTo>
                    <a:pt x="2545" y="352"/>
                  </a:lnTo>
                  <a:close/>
                  <a:moveTo>
                    <a:pt x="2545" y="1"/>
                  </a:moveTo>
                  <a:lnTo>
                    <a:pt x="2458" y="45"/>
                  </a:lnTo>
                  <a:lnTo>
                    <a:pt x="1887" y="220"/>
                  </a:lnTo>
                  <a:lnTo>
                    <a:pt x="1843" y="264"/>
                  </a:lnTo>
                  <a:lnTo>
                    <a:pt x="1317" y="659"/>
                  </a:lnTo>
                  <a:lnTo>
                    <a:pt x="1273" y="703"/>
                  </a:lnTo>
                  <a:lnTo>
                    <a:pt x="527" y="1888"/>
                  </a:lnTo>
                  <a:lnTo>
                    <a:pt x="527" y="1931"/>
                  </a:lnTo>
                  <a:lnTo>
                    <a:pt x="44" y="3072"/>
                  </a:lnTo>
                  <a:lnTo>
                    <a:pt x="0" y="3204"/>
                  </a:lnTo>
                  <a:lnTo>
                    <a:pt x="176" y="4169"/>
                  </a:lnTo>
                  <a:lnTo>
                    <a:pt x="220" y="4257"/>
                  </a:lnTo>
                  <a:lnTo>
                    <a:pt x="1975" y="6890"/>
                  </a:lnTo>
                  <a:lnTo>
                    <a:pt x="2414" y="8952"/>
                  </a:lnTo>
                  <a:lnTo>
                    <a:pt x="2458" y="9040"/>
                  </a:lnTo>
                  <a:lnTo>
                    <a:pt x="2809" y="9523"/>
                  </a:lnTo>
                  <a:lnTo>
                    <a:pt x="2853" y="9567"/>
                  </a:lnTo>
                  <a:lnTo>
                    <a:pt x="4345" y="10620"/>
                  </a:lnTo>
                  <a:lnTo>
                    <a:pt x="5793" y="11366"/>
                  </a:lnTo>
                  <a:lnTo>
                    <a:pt x="5880" y="11410"/>
                  </a:lnTo>
                  <a:lnTo>
                    <a:pt x="6758" y="11453"/>
                  </a:lnTo>
                  <a:lnTo>
                    <a:pt x="7943" y="11322"/>
                  </a:lnTo>
                  <a:lnTo>
                    <a:pt x="7987" y="11322"/>
                  </a:lnTo>
                  <a:lnTo>
                    <a:pt x="10488" y="10313"/>
                  </a:lnTo>
                  <a:lnTo>
                    <a:pt x="10532" y="10313"/>
                  </a:lnTo>
                  <a:lnTo>
                    <a:pt x="12155" y="9216"/>
                  </a:lnTo>
                  <a:lnTo>
                    <a:pt x="12199" y="9172"/>
                  </a:lnTo>
                  <a:lnTo>
                    <a:pt x="13165" y="7724"/>
                  </a:lnTo>
                  <a:lnTo>
                    <a:pt x="14788" y="5705"/>
                  </a:lnTo>
                  <a:lnTo>
                    <a:pt x="15490" y="4476"/>
                  </a:lnTo>
                  <a:lnTo>
                    <a:pt x="15534" y="4389"/>
                  </a:lnTo>
                  <a:lnTo>
                    <a:pt x="15490" y="3862"/>
                  </a:lnTo>
                  <a:lnTo>
                    <a:pt x="15490" y="3818"/>
                  </a:lnTo>
                  <a:lnTo>
                    <a:pt x="14876" y="2063"/>
                  </a:lnTo>
                  <a:lnTo>
                    <a:pt x="14832" y="1975"/>
                  </a:lnTo>
                  <a:lnTo>
                    <a:pt x="14393" y="1536"/>
                  </a:lnTo>
                  <a:lnTo>
                    <a:pt x="14349" y="1493"/>
                  </a:lnTo>
                  <a:lnTo>
                    <a:pt x="12945" y="834"/>
                  </a:lnTo>
                  <a:lnTo>
                    <a:pt x="12901" y="791"/>
                  </a:lnTo>
                  <a:lnTo>
                    <a:pt x="11804" y="659"/>
                  </a:lnTo>
                  <a:lnTo>
                    <a:pt x="11760" y="659"/>
                  </a:lnTo>
                  <a:lnTo>
                    <a:pt x="9830" y="966"/>
                  </a:lnTo>
                  <a:lnTo>
                    <a:pt x="7548" y="659"/>
                  </a:lnTo>
                  <a:lnTo>
                    <a:pt x="5178" y="176"/>
                  </a:lnTo>
                  <a:lnTo>
                    <a:pt x="2545"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 name="Google Shape;1718;p17"/>
            <p:cNvSpPr/>
            <p:nvPr/>
          </p:nvSpPr>
          <p:spPr>
            <a:xfrm>
              <a:off x="6096175" y="1773100"/>
              <a:ext cx="942350" cy="1522675"/>
            </a:xfrm>
            <a:custGeom>
              <a:rect b="b" l="l" r="r" t="t"/>
              <a:pathLst>
                <a:path extrusionOk="0" h="60907" w="37694">
                  <a:moveTo>
                    <a:pt x="35982" y="0"/>
                  </a:moveTo>
                  <a:lnTo>
                    <a:pt x="35938" y="44"/>
                  </a:lnTo>
                  <a:lnTo>
                    <a:pt x="35894" y="88"/>
                  </a:lnTo>
                  <a:lnTo>
                    <a:pt x="35894" y="176"/>
                  </a:lnTo>
                  <a:lnTo>
                    <a:pt x="35894" y="220"/>
                  </a:lnTo>
                  <a:lnTo>
                    <a:pt x="35938" y="307"/>
                  </a:lnTo>
                  <a:lnTo>
                    <a:pt x="36070" y="395"/>
                  </a:lnTo>
                  <a:lnTo>
                    <a:pt x="37079" y="1975"/>
                  </a:lnTo>
                  <a:lnTo>
                    <a:pt x="37298" y="2765"/>
                  </a:lnTo>
                  <a:lnTo>
                    <a:pt x="37342" y="3598"/>
                  </a:lnTo>
                  <a:lnTo>
                    <a:pt x="37035" y="5529"/>
                  </a:lnTo>
                  <a:lnTo>
                    <a:pt x="37035" y="5573"/>
                  </a:lnTo>
                  <a:lnTo>
                    <a:pt x="36904" y="8820"/>
                  </a:lnTo>
                  <a:lnTo>
                    <a:pt x="36640" y="9829"/>
                  </a:lnTo>
                  <a:lnTo>
                    <a:pt x="35850" y="11760"/>
                  </a:lnTo>
                  <a:lnTo>
                    <a:pt x="34578" y="14569"/>
                  </a:lnTo>
                  <a:lnTo>
                    <a:pt x="33393" y="17026"/>
                  </a:lnTo>
                  <a:lnTo>
                    <a:pt x="31111" y="20405"/>
                  </a:lnTo>
                  <a:lnTo>
                    <a:pt x="31111" y="20536"/>
                  </a:lnTo>
                  <a:lnTo>
                    <a:pt x="31155" y="20624"/>
                  </a:lnTo>
                  <a:lnTo>
                    <a:pt x="31506" y="21063"/>
                  </a:lnTo>
                  <a:lnTo>
                    <a:pt x="32472" y="22511"/>
                  </a:lnTo>
                  <a:lnTo>
                    <a:pt x="32867" y="24573"/>
                  </a:lnTo>
                  <a:lnTo>
                    <a:pt x="33525" y="26767"/>
                  </a:lnTo>
                  <a:lnTo>
                    <a:pt x="33613" y="28523"/>
                  </a:lnTo>
                  <a:lnTo>
                    <a:pt x="33656" y="31638"/>
                  </a:lnTo>
                  <a:lnTo>
                    <a:pt x="33656" y="35368"/>
                  </a:lnTo>
                  <a:lnTo>
                    <a:pt x="33437" y="38088"/>
                  </a:lnTo>
                  <a:lnTo>
                    <a:pt x="33130" y="38922"/>
                  </a:lnTo>
                  <a:lnTo>
                    <a:pt x="30804" y="41774"/>
                  </a:lnTo>
                  <a:lnTo>
                    <a:pt x="28391" y="43442"/>
                  </a:lnTo>
                  <a:lnTo>
                    <a:pt x="25495" y="44978"/>
                  </a:lnTo>
                  <a:lnTo>
                    <a:pt x="23301" y="46119"/>
                  </a:lnTo>
                  <a:lnTo>
                    <a:pt x="20097" y="47874"/>
                  </a:lnTo>
                  <a:lnTo>
                    <a:pt x="16894" y="49936"/>
                  </a:lnTo>
                  <a:lnTo>
                    <a:pt x="16016" y="50726"/>
                  </a:lnTo>
                  <a:lnTo>
                    <a:pt x="14042" y="51516"/>
                  </a:lnTo>
                  <a:lnTo>
                    <a:pt x="13998" y="51516"/>
                  </a:lnTo>
                  <a:lnTo>
                    <a:pt x="12682" y="52306"/>
                  </a:lnTo>
                  <a:lnTo>
                    <a:pt x="12638" y="52306"/>
                  </a:lnTo>
                  <a:lnTo>
                    <a:pt x="11146" y="53490"/>
                  </a:lnTo>
                  <a:lnTo>
                    <a:pt x="9127" y="54500"/>
                  </a:lnTo>
                  <a:lnTo>
                    <a:pt x="5222" y="56694"/>
                  </a:lnTo>
                  <a:lnTo>
                    <a:pt x="3335" y="58098"/>
                  </a:lnTo>
                  <a:lnTo>
                    <a:pt x="88" y="60599"/>
                  </a:lnTo>
                  <a:lnTo>
                    <a:pt x="44" y="60643"/>
                  </a:lnTo>
                  <a:lnTo>
                    <a:pt x="0" y="60731"/>
                  </a:lnTo>
                  <a:lnTo>
                    <a:pt x="0" y="60775"/>
                  </a:lnTo>
                  <a:lnTo>
                    <a:pt x="44" y="60862"/>
                  </a:lnTo>
                  <a:lnTo>
                    <a:pt x="88" y="60906"/>
                  </a:lnTo>
                  <a:lnTo>
                    <a:pt x="307" y="60906"/>
                  </a:lnTo>
                  <a:lnTo>
                    <a:pt x="3554" y="58405"/>
                  </a:lnTo>
                  <a:lnTo>
                    <a:pt x="5397" y="56957"/>
                  </a:lnTo>
                  <a:lnTo>
                    <a:pt x="9303" y="54807"/>
                  </a:lnTo>
                  <a:lnTo>
                    <a:pt x="11277" y="53798"/>
                  </a:lnTo>
                  <a:lnTo>
                    <a:pt x="11321" y="53754"/>
                  </a:lnTo>
                  <a:lnTo>
                    <a:pt x="12857" y="52613"/>
                  </a:lnTo>
                  <a:lnTo>
                    <a:pt x="14173" y="51823"/>
                  </a:lnTo>
                  <a:lnTo>
                    <a:pt x="16148" y="51033"/>
                  </a:lnTo>
                  <a:lnTo>
                    <a:pt x="16192" y="50989"/>
                  </a:lnTo>
                  <a:lnTo>
                    <a:pt x="17113" y="50243"/>
                  </a:lnTo>
                  <a:lnTo>
                    <a:pt x="20273" y="48181"/>
                  </a:lnTo>
                  <a:lnTo>
                    <a:pt x="23476" y="46426"/>
                  </a:lnTo>
                  <a:lnTo>
                    <a:pt x="25626" y="45285"/>
                  </a:lnTo>
                  <a:lnTo>
                    <a:pt x="28566" y="43749"/>
                  </a:lnTo>
                  <a:lnTo>
                    <a:pt x="31024" y="42038"/>
                  </a:lnTo>
                  <a:lnTo>
                    <a:pt x="31067" y="41994"/>
                  </a:lnTo>
                  <a:lnTo>
                    <a:pt x="33437" y="39098"/>
                  </a:lnTo>
                  <a:lnTo>
                    <a:pt x="33437" y="39054"/>
                  </a:lnTo>
                  <a:lnTo>
                    <a:pt x="33788" y="38176"/>
                  </a:lnTo>
                  <a:lnTo>
                    <a:pt x="33788" y="38132"/>
                  </a:lnTo>
                  <a:lnTo>
                    <a:pt x="34007" y="35368"/>
                  </a:lnTo>
                  <a:lnTo>
                    <a:pt x="34007" y="31638"/>
                  </a:lnTo>
                  <a:lnTo>
                    <a:pt x="33964" y="28523"/>
                  </a:lnTo>
                  <a:lnTo>
                    <a:pt x="33876" y="26723"/>
                  </a:lnTo>
                  <a:lnTo>
                    <a:pt x="33218" y="24486"/>
                  </a:lnTo>
                  <a:lnTo>
                    <a:pt x="32823" y="22379"/>
                  </a:lnTo>
                  <a:lnTo>
                    <a:pt x="32779" y="22335"/>
                  </a:lnTo>
                  <a:lnTo>
                    <a:pt x="31813" y="20887"/>
                  </a:lnTo>
                  <a:lnTo>
                    <a:pt x="31813" y="20843"/>
                  </a:lnTo>
                  <a:lnTo>
                    <a:pt x="31506" y="20492"/>
                  </a:lnTo>
                  <a:lnTo>
                    <a:pt x="33700" y="17201"/>
                  </a:lnTo>
                  <a:lnTo>
                    <a:pt x="34885" y="14744"/>
                  </a:lnTo>
                  <a:lnTo>
                    <a:pt x="36201" y="11892"/>
                  </a:lnTo>
                  <a:lnTo>
                    <a:pt x="36991" y="9961"/>
                  </a:lnTo>
                  <a:lnTo>
                    <a:pt x="36991" y="9917"/>
                  </a:lnTo>
                  <a:lnTo>
                    <a:pt x="37255" y="8908"/>
                  </a:lnTo>
                  <a:lnTo>
                    <a:pt x="37255" y="8864"/>
                  </a:lnTo>
                  <a:lnTo>
                    <a:pt x="37386" y="5573"/>
                  </a:lnTo>
                  <a:lnTo>
                    <a:pt x="37693" y="3642"/>
                  </a:lnTo>
                  <a:lnTo>
                    <a:pt x="37693" y="3598"/>
                  </a:lnTo>
                  <a:lnTo>
                    <a:pt x="37650" y="2721"/>
                  </a:lnTo>
                  <a:lnTo>
                    <a:pt x="37650" y="2677"/>
                  </a:lnTo>
                  <a:lnTo>
                    <a:pt x="37386" y="1843"/>
                  </a:lnTo>
                  <a:lnTo>
                    <a:pt x="37386" y="1799"/>
                  </a:lnTo>
                  <a:lnTo>
                    <a:pt x="36377" y="220"/>
                  </a:lnTo>
                  <a:lnTo>
                    <a:pt x="36333" y="176"/>
                  </a:lnTo>
                  <a:lnTo>
                    <a:pt x="36158" y="44"/>
                  </a:lnTo>
                  <a:lnTo>
                    <a:pt x="36114"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 name="Google Shape;1719;p17"/>
            <p:cNvSpPr/>
            <p:nvPr/>
          </p:nvSpPr>
          <p:spPr>
            <a:xfrm>
              <a:off x="6123600" y="1816975"/>
              <a:ext cx="957700" cy="1504025"/>
            </a:xfrm>
            <a:custGeom>
              <a:rect b="b" l="l" r="r" t="t"/>
              <a:pathLst>
                <a:path extrusionOk="0" h="60161" w="38308">
                  <a:moveTo>
                    <a:pt x="36772" y="1"/>
                  </a:moveTo>
                  <a:lnTo>
                    <a:pt x="36684" y="44"/>
                  </a:lnTo>
                  <a:lnTo>
                    <a:pt x="36684" y="132"/>
                  </a:lnTo>
                  <a:lnTo>
                    <a:pt x="36684" y="176"/>
                  </a:lnTo>
                  <a:lnTo>
                    <a:pt x="36684" y="264"/>
                  </a:lnTo>
                  <a:lnTo>
                    <a:pt x="37430" y="1624"/>
                  </a:lnTo>
                  <a:lnTo>
                    <a:pt x="37913" y="3160"/>
                  </a:lnTo>
                  <a:lnTo>
                    <a:pt x="37957" y="4740"/>
                  </a:lnTo>
                  <a:lnTo>
                    <a:pt x="37298" y="7372"/>
                  </a:lnTo>
                  <a:lnTo>
                    <a:pt x="36245" y="10620"/>
                  </a:lnTo>
                  <a:lnTo>
                    <a:pt x="36245" y="10663"/>
                  </a:lnTo>
                  <a:lnTo>
                    <a:pt x="36421" y="13077"/>
                  </a:lnTo>
                  <a:lnTo>
                    <a:pt x="36158" y="15183"/>
                  </a:lnTo>
                  <a:lnTo>
                    <a:pt x="36070" y="17509"/>
                  </a:lnTo>
                  <a:lnTo>
                    <a:pt x="35807" y="20142"/>
                  </a:lnTo>
                  <a:lnTo>
                    <a:pt x="35850" y="20229"/>
                  </a:lnTo>
                  <a:lnTo>
                    <a:pt x="36465" y="22160"/>
                  </a:lnTo>
                  <a:lnTo>
                    <a:pt x="36596" y="25802"/>
                  </a:lnTo>
                  <a:lnTo>
                    <a:pt x="36904" y="27601"/>
                  </a:lnTo>
                  <a:lnTo>
                    <a:pt x="36947" y="29488"/>
                  </a:lnTo>
                  <a:lnTo>
                    <a:pt x="36860" y="32077"/>
                  </a:lnTo>
                  <a:lnTo>
                    <a:pt x="36596" y="34578"/>
                  </a:lnTo>
                  <a:lnTo>
                    <a:pt x="36070" y="36333"/>
                  </a:lnTo>
                  <a:lnTo>
                    <a:pt x="34797" y="38308"/>
                  </a:lnTo>
                  <a:lnTo>
                    <a:pt x="33042" y="41555"/>
                  </a:lnTo>
                  <a:lnTo>
                    <a:pt x="31770" y="42828"/>
                  </a:lnTo>
                  <a:lnTo>
                    <a:pt x="30848" y="43047"/>
                  </a:lnTo>
                  <a:lnTo>
                    <a:pt x="29619" y="43091"/>
                  </a:lnTo>
                  <a:lnTo>
                    <a:pt x="29532" y="43135"/>
                  </a:lnTo>
                  <a:lnTo>
                    <a:pt x="27294" y="44364"/>
                  </a:lnTo>
                  <a:lnTo>
                    <a:pt x="22028" y="47040"/>
                  </a:lnTo>
                  <a:lnTo>
                    <a:pt x="18035" y="49103"/>
                  </a:lnTo>
                  <a:lnTo>
                    <a:pt x="15534" y="50726"/>
                  </a:lnTo>
                  <a:lnTo>
                    <a:pt x="12155" y="52086"/>
                  </a:lnTo>
                  <a:lnTo>
                    <a:pt x="12111" y="52086"/>
                  </a:lnTo>
                  <a:lnTo>
                    <a:pt x="10531" y="53008"/>
                  </a:lnTo>
                  <a:lnTo>
                    <a:pt x="8996" y="53886"/>
                  </a:lnTo>
                  <a:lnTo>
                    <a:pt x="7416" y="54719"/>
                  </a:lnTo>
                  <a:lnTo>
                    <a:pt x="5880" y="55597"/>
                  </a:lnTo>
                  <a:lnTo>
                    <a:pt x="5134" y="56080"/>
                  </a:lnTo>
                  <a:lnTo>
                    <a:pt x="4432" y="56562"/>
                  </a:lnTo>
                  <a:lnTo>
                    <a:pt x="3686" y="57089"/>
                  </a:lnTo>
                  <a:lnTo>
                    <a:pt x="2984" y="57659"/>
                  </a:lnTo>
                  <a:lnTo>
                    <a:pt x="88" y="59853"/>
                  </a:lnTo>
                  <a:lnTo>
                    <a:pt x="44" y="59897"/>
                  </a:lnTo>
                  <a:lnTo>
                    <a:pt x="0" y="59985"/>
                  </a:lnTo>
                  <a:lnTo>
                    <a:pt x="0" y="60029"/>
                  </a:lnTo>
                  <a:lnTo>
                    <a:pt x="44" y="60117"/>
                  </a:lnTo>
                  <a:lnTo>
                    <a:pt x="88" y="60160"/>
                  </a:lnTo>
                  <a:lnTo>
                    <a:pt x="176" y="60160"/>
                  </a:lnTo>
                  <a:lnTo>
                    <a:pt x="307" y="60117"/>
                  </a:lnTo>
                  <a:lnTo>
                    <a:pt x="3203" y="57923"/>
                  </a:lnTo>
                  <a:lnTo>
                    <a:pt x="3905" y="57396"/>
                  </a:lnTo>
                  <a:lnTo>
                    <a:pt x="4607" y="56869"/>
                  </a:lnTo>
                  <a:lnTo>
                    <a:pt x="5353" y="56387"/>
                  </a:lnTo>
                  <a:lnTo>
                    <a:pt x="6099" y="55904"/>
                  </a:lnTo>
                  <a:lnTo>
                    <a:pt x="7635" y="55026"/>
                  </a:lnTo>
                  <a:lnTo>
                    <a:pt x="9127" y="54193"/>
                  </a:lnTo>
                  <a:lnTo>
                    <a:pt x="10707" y="53315"/>
                  </a:lnTo>
                  <a:lnTo>
                    <a:pt x="12287" y="52394"/>
                  </a:lnTo>
                  <a:lnTo>
                    <a:pt x="15665" y="51033"/>
                  </a:lnTo>
                  <a:lnTo>
                    <a:pt x="15709" y="51033"/>
                  </a:lnTo>
                  <a:lnTo>
                    <a:pt x="18210" y="49410"/>
                  </a:lnTo>
                  <a:lnTo>
                    <a:pt x="22160" y="47347"/>
                  </a:lnTo>
                  <a:lnTo>
                    <a:pt x="27469" y="44671"/>
                  </a:lnTo>
                  <a:lnTo>
                    <a:pt x="29663" y="43442"/>
                  </a:lnTo>
                  <a:lnTo>
                    <a:pt x="30892" y="43398"/>
                  </a:lnTo>
                  <a:lnTo>
                    <a:pt x="30936" y="43398"/>
                  </a:lnTo>
                  <a:lnTo>
                    <a:pt x="31901" y="43179"/>
                  </a:lnTo>
                  <a:lnTo>
                    <a:pt x="31989" y="43135"/>
                  </a:lnTo>
                  <a:lnTo>
                    <a:pt x="33349" y="41775"/>
                  </a:lnTo>
                  <a:lnTo>
                    <a:pt x="33349" y="41731"/>
                  </a:lnTo>
                  <a:lnTo>
                    <a:pt x="35104" y="38527"/>
                  </a:lnTo>
                  <a:lnTo>
                    <a:pt x="36377" y="36509"/>
                  </a:lnTo>
                  <a:lnTo>
                    <a:pt x="36377" y="36465"/>
                  </a:lnTo>
                  <a:lnTo>
                    <a:pt x="36904" y="34666"/>
                  </a:lnTo>
                  <a:lnTo>
                    <a:pt x="36904" y="34622"/>
                  </a:lnTo>
                  <a:lnTo>
                    <a:pt x="37211" y="32121"/>
                  </a:lnTo>
                  <a:lnTo>
                    <a:pt x="37298" y="29488"/>
                  </a:lnTo>
                  <a:lnTo>
                    <a:pt x="37255" y="27601"/>
                  </a:lnTo>
                  <a:lnTo>
                    <a:pt x="37211" y="27557"/>
                  </a:lnTo>
                  <a:lnTo>
                    <a:pt x="36947" y="25758"/>
                  </a:lnTo>
                  <a:lnTo>
                    <a:pt x="36816" y="22116"/>
                  </a:lnTo>
                  <a:lnTo>
                    <a:pt x="36816" y="22072"/>
                  </a:lnTo>
                  <a:lnTo>
                    <a:pt x="36201" y="20142"/>
                  </a:lnTo>
                  <a:lnTo>
                    <a:pt x="36421" y="17509"/>
                  </a:lnTo>
                  <a:lnTo>
                    <a:pt x="36509" y="15227"/>
                  </a:lnTo>
                  <a:lnTo>
                    <a:pt x="36772" y="13077"/>
                  </a:lnTo>
                  <a:lnTo>
                    <a:pt x="36596" y="10663"/>
                  </a:lnTo>
                  <a:lnTo>
                    <a:pt x="37650" y="7460"/>
                  </a:lnTo>
                  <a:lnTo>
                    <a:pt x="38264" y="4827"/>
                  </a:lnTo>
                  <a:lnTo>
                    <a:pt x="38308" y="4783"/>
                  </a:lnTo>
                  <a:lnTo>
                    <a:pt x="38264" y="3160"/>
                  </a:lnTo>
                  <a:lnTo>
                    <a:pt x="38264" y="3072"/>
                  </a:lnTo>
                  <a:lnTo>
                    <a:pt x="37737" y="1492"/>
                  </a:lnTo>
                  <a:lnTo>
                    <a:pt x="37737" y="1449"/>
                  </a:lnTo>
                  <a:lnTo>
                    <a:pt x="36991" y="88"/>
                  </a:lnTo>
                  <a:lnTo>
                    <a:pt x="36947" y="44"/>
                  </a:lnTo>
                  <a:lnTo>
                    <a:pt x="36904"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 name="Google Shape;1720;p17"/>
            <p:cNvSpPr/>
            <p:nvPr/>
          </p:nvSpPr>
          <p:spPr>
            <a:xfrm>
              <a:off x="6392350" y="3454800"/>
              <a:ext cx="767950" cy="217250"/>
            </a:xfrm>
            <a:custGeom>
              <a:rect b="b" l="l" r="r" t="t"/>
              <a:pathLst>
                <a:path extrusionOk="0" h="8690" w="30718">
                  <a:moveTo>
                    <a:pt x="11234" y="1"/>
                  </a:moveTo>
                  <a:lnTo>
                    <a:pt x="7899" y="1010"/>
                  </a:lnTo>
                  <a:lnTo>
                    <a:pt x="3555" y="1975"/>
                  </a:lnTo>
                  <a:lnTo>
                    <a:pt x="3511" y="1975"/>
                  </a:lnTo>
                  <a:lnTo>
                    <a:pt x="89" y="3994"/>
                  </a:lnTo>
                  <a:lnTo>
                    <a:pt x="45" y="4038"/>
                  </a:lnTo>
                  <a:lnTo>
                    <a:pt x="1" y="4126"/>
                  </a:lnTo>
                  <a:lnTo>
                    <a:pt x="1" y="4169"/>
                  </a:lnTo>
                  <a:lnTo>
                    <a:pt x="45" y="4257"/>
                  </a:lnTo>
                  <a:lnTo>
                    <a:pt x="89" y="4301"/>
                  </a:lnTo>
                  <a:lnTo>
                    <a:pt x="132" y="4345"/>
                  </a:lnTo>
                  <a:lnTo>
                    <a:pt x="220" y="4345"/>
                  </a:lnTo>
                  <a:lnTo>
                    <a:pt x="264" y="4301"/>
                  </a:lnTo>
                  <a:lnTo>
                    <a:pt x="3687" y="2326"/>
                  </a:lnTo>
                  <a:lnTo>
                    <a:pt x="7987" y="1361"/>
                  </a:lnTo>
                  <a:lnTo>
                    <a:pt x="10313" y="659"/>
                  </a:lnTo>
                  <a:lnTo>
                    <a:pt x="11278" y="352"/>
                  </a:lnTo>
                  <a:lnTo>
                    <a:pt x="11497" y="352"/>
                  </a:lnTo>
                  <a:lnTo>
                    <a:pt x="13384" y="2283"/>
                  </a:lnTo>
                  <a:lnTo>
                    <a:pt x="13428" y="2326"/>
                  </a:lnTo>
                  <a:lnTo>
                    <a:pt x="15754" y="4257"/>
                  </a:lnTo>
                  <a:lnTo>
                    <a:pt x="15798" y="4257"/>
                  </a:lnTo>
                  <a:lnTo>
                    <a:pt x="18913" y="5969"/>
                  </a:lnTo>
                  <a:lnTo>
                    <a:pt x="20888" y="6802"/>
                  </a:lnTo>
                  <a:lnTo>
                    <a:pt x="23214" y="7592"/>
                  </a:lnTo>
                  <a:lnTo>
                    <a:pt x="26022" y="8601"/>
                  </a:lnTo>
                  <a:lnTo>
                    <a:pt x="26066" y="8601"/>
                  </a:lnTo>
                  <a:lnTo>
                    <a:pt x="26943" y="8689"/>
                  </a:lnTo>
                  <a:lnTo>
                    <a:pt x="26987" y="8689"/>
                  </a:lnTo>
                  <a:lnTo>
                    <a:pt x="27777" y="8558"/>
                  </a:lnTo>
                  <a:lnTo>
                    <a:pt x="27821" y="8514"/>
                  </a:lnTo>
                  <a:lnTo>
                    <a:pt x="28874" y="7899"/>
                  </a:lnTo>
                  <a:lnTo>
                    <a:pt x="28962" y="7855"/>
                  </a:lnTo>
                  <a:lnTo>
                    <a:pt x="30366" y="5881"/>
                  </a:lnTo>
                  <a:lnTo>
                    <a:pt x="30366" y="5837"/>
                  </a:lnTo>
                  <a:lnTo>
                    <a:pt x="30717" y="5003"/>
                  </a:lnTo>
                  <a:lnTo>
                    <a:pt x="30717" y="4872"/>
                  </a:lnTo>
                  <a:lnTo>
                    <a:pt x="30322" y="3380"/>
                  </a:lnTo>
                  <a:lnTo>
                    <a:pt x="30278" y="3380"/>
                  </a:lnTo>
                  <a:lnTo>
                    <a:pt x="29225" y="1010"/>
                  </a:lnTo>
                  <a:lnTo>
                    <a:pt x="29181" y="966"/>
                  </a:lnTo>
                  <a:lnTo>
                    <a:pt x="29137" y="922"/>
                  </a:lnTo>
                  <a:lnTo>
                    <a:pt x="29050" y="922"/>
                  </a:lnTo>
                  <a:lnTo>
                    <a:pt x="28962" y="966"/>
                  </a:lnTo>
                  <a:lnTo>
                    <a:pt x="28918" y="966"/>
                  </a:lnTo>
                  <a:lnTo>
                    <a:pt x="28874" y="1054"/>
                  </a:lnTo>
                  <a:lnTo>
                    <a:pt x="28874" y="1098"/>
                  </a:lnTo>
                  <a:lnTo>
                    <a:pt x="28918" y="1186"/>
                  </a:lnTo>
                  <a:lnTo>
                    <a:pt x="29971" y="3511"/>
                  </a:lnTo>
                  <a:lnTo>
                    <a:pt x="30366" y="4915"/>
                  </a:lnTo>
                  <a:lnTo>
                    <a:pt x="30059" y="5661"/>
                  </a:lnTo>
                  <a:lnTo>
                    <a:pt x="28699" y="7636"/>
                  </a:lnTo>
                  <a:lnTo>
                    <a:pt x="27689" y="8206"/>
                  </a:lnTo>
                  <a:lnTo>
                    <a:pt x="26943" y="8338"/>
                  </a:lnTo>
                  <a:lnTo>
                    <a:pt x="26154" y="8250"/>
                  </a:lnTo>
                  <a:lnTo>
                    <a:pt x="23301" y="7285"/>
                  </a:lnTo>
                  <a:lnTo>
                    <a:pt x="21020" y="6495"/>
                  </a:lnTo>
                  <a:lnTo>
                    <a:pt x="19045" y="5618"/>
                  </a:lnTo>
                  <a:lnTo>
                    <a:pt x="15973" y="3950"/>
                  </a:lnTo>
                  <a:lnTo>
                    <a:pt x="13648" y="2063"/>
                  </a:lnTo>
                  <a:lnTo>
                    <a:pt x="11673" y="89"/>
                  </a:lnTo>
                  <a:lnTo>
                    <a:pt x="11585" y="45"/>
                  </a:lnTo>
                  <a:lnTo>
                    <a:pt x="11322"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 name="Google Shape;1721;p17"/>
            <p:cNvSpPr/>
            <p:nvPr/>
          </p:nvSpPr>
          <p:spPr>
            <a:xfrm>
              <a:off x="6322150" y="3238700"/>
              <a:ext cx="868850" cy="265500"/>
            </a:xfrm>
            <a:custGeom>
              <a:rect b="b" l="l" r="r" t="t"/>
              <a:pathLst>
                <a:path extrusionOk="0" h="10620" w="34754">
                  <a:moveTo>
                    <a:pt x="34491" y="0"/>
                  </a:moveTo>
                  <a:lnTo>
                    <a:pt x="34447" y="44"/>
                  </a:lnTo>
                  <a:lnTo>
                    <a:pt x="33437" y="1492"/>
                  </a:lnTo>
                  <a:lnTo>
                    <a:pt x="32033" y="3730"/>
                  </a:lnTo>
                  <a:lnTo>
                    <a:pt x="32033" y="3774"/>
                  </a:lnTo>
                  <a:lnTo>
                    <a:pt x="31419" y="5442"/>
                  </a:lnTo>
                  <a:lnTo>
                    <a:pt x="31419" y="5485"/>
                  </a:lnTo>
                  <a:lnTo>
                    <a:pt x="31156" y="7592"/>
                  </a:lnTo>
                  <a:lnTo>
                    <a:pt x="31112" y="10005"/>
                  </a:lnTo>
                  <a:lnTo>
                    <a:pt x="30936" y="10225"/>
                  </a:lnTo>
                  <a:lnTo>
                    <a:pt x="30454" y="10268"/>
                  </a:lnTo>
                  <a:lnTo>
                    <a:pt x="29971" y="10225"/>
                  </a:lnTo>
                  <a:lnTo>
                    <a:pt x="29488" y="10137"/>
                  </a:lnTo>
                  <a:lnTo>
                    <a:pt x="29005" y="10005"/>
                  </a:lnTo>
                  <a:lnTo>
                    <a:pt x="28523" y="9830"/>
                  </a:lnTo>
                  <a:lnTo>
                    <a:pt x="28040" y="9610"/>
                  </a:lnTo>
                  <a:lnTo>
                    <a:pt x="27557" y="9347"/>
                  </a:lnTo>
                  <a:lnTo>
                    <a:pt x="27119" y="9084"/>
                  </a:lnTo>
                  <a:lnTo>
                    <a:pt x="26241" y="8513"/>
                  </a:lnTo>
                  <a:lnTo>
                    <a:pt x="25451" y="7899"/>
                  </a:lnTo>
                  <a:lnTo>
                    <a:pt x="24749" y="7328"/>
                  </a:lnTo>
                  <a:lnTo>
                    <a:pt x="24179" y="6846"/>
                  </a:lnTo>
                  <a:lnTo>
                    <a:pt x="19308" y="2633"/>
                  </a:lnTo>
                  <a:lnTo>
                    <a:pt x="19264" y="2633"/>
                  </a:lnTo>
                  <a:lnTo>
                    <a:pt x="17991" y="2019"/>
                  </a:lnTo>
                  <a:lnTo>
                    <a:pt x="17948" y="2019"/>
                  </a:lnTo>
                  <a:lnTo>
                    <a:pt x="17245" y="1887"/>
                  </a:lnTo>
                  <a:lnTo>
                    <a:pt x="17158" y="1931"/>
                  </a:lnTo>
                  <a:lnTo>
                    <a:pt x="16500" y="2370"/>
                  </a:lnTo>
                  <a:lnTo>
                    <a:pt x="16456" y="2370"/>
                  </a:lnTo>
                  <a:lnTo>
                    <a:pt x="14788" y="3994"/>
                  </a:lnTo>
                  <a:lnTo>
                    <a:pt x="13603" y="4827"/>
                  </a:lnTo>
                  <a:lnTo>
                    <a:pt x="12331" y="5178"/>
                  </a:lnTo>
                  <a:lnTo>
                    <a:pt x="10312" y="5529"/>
                  </a:lnTo>
                  <a:lnTo>
                    <a:pt x="10268" y="5529"/>
                  </a:lnTo>
                  <a:lnTo>
                    <a:pt x="8338" y="6144"/>
                  </a:lnTo>
                  <a:lnTo>
                    <a:pt x="5924" y="6714"/>
                  </a:lnTo>
                  <a:lnTo>
                    <a:pt x="5880" y="6714"/>
                  </a:lnTo>
                  <a:lnTo>
                    <a:pt x="4125" y="7416"/>
                  </a:lnTo>
                  <a:lnTo>
                    <a:pt x="4081" y="7460"/>
                  </a:lnTo>
                  <a:lnTo>
                    <a:pt x="2063" y="8645"/>
                  </a:lnTo>
                  <a:lnTo>
                    <a:pt x="2063" y="8689"/>
                  </a:lnTo>
                  <a:lnTo>
                    <a:pt x="88" y="10181"/>
                  </a:lnTo>
                  <a:lnTo>
                    <a:pt x="44" y="10225"/>
                  </a:lnTo>
                  <a:lnTo>
                    <a:pt x="0" y="10268"/>
                  </a:lnTo>
                  <a:lnTo>
                    <a:pt x="44" y="10356"/>
                  </a:lnTo>
                  <a:lnTo>
                    <a:pt x="44" y="10400"/>
                  </a:lnTo>
                  <a:lnTo>
                    <a:pt x="88" y="10444"/>
                  </a:lnTo>
                  <a:lnTo>
                    <a:pt x="176" y="10488"/>
                  </a:lnTo>
                  <a:lnTo>
                    <a:pt x="220" y="10488"/>
                  </a:lnTo>
                  <a:lnTo>
                    <a:pt x="308" y="10444"/>
                  </a:lnTo>
                  <a:lnTo>
                    <a:pt x="2238" y="8952"/>
                  </a:lnTo>
                  <a:lnTo>
                    <a:pt x="4257" y="7767"/>
                  </a:lnTo>
                  <a:lnTo>
                    <a:pt x="6012" y="7021"/>
                  </a:lnTo>
                  <a:lnTo>
                    <a:pt x="8425" y="6451"/>
                  </a:lnTo>
                  <a:lnTo>
                    <a:pt x="10356" y="5837"/>
                  </a:lnTo>
                  <a:lnTo>
                    <a:pt x="12375" y="5529"/>
                  </a:lnTo>
                  <a:lnTo>
                    <a:pt x="12419" y="5529"/>
                  </a:lnTo>
                  <a:lnTo>
                    <a:pt x="13735" y="5134"/>
                  </a:lnTo>
                  <a:lnTo>
                    <a:pt x="13779" y="5134"/>
                  </a:lnTo>
                  <a:lnTo>
                    <a:pt x="15008" y="4257"/>
                  </a:lnTo>
                  <a:lnTo>
                    <a:pt x="16719" y="2633"/>
                  </a:lnTo>
                  <a:lnTo>
                    <a:pt x="17289" y="2282"/>
                  </a:lnTo>
                  <a:lnTo>
                    <a:pt x="17860" y="2326"/>
                  </a:lnTo>
                  <a:lnTo>
                    <a:pt x="19088" y="2940"/>
                  </a:lnTo>
                  <a:lnTo>
                    <a:pt x="23959" y="7109"/>
                  </a:lnTo>
                  <a:lnTo>
                    <a:pt x="24705" y="7767"/>
                  </a:lnTo>
                  <a:lnTo>
                    <a:pt x="25495" y="8382"/>
                  </a:lnTo>
                  <a:lnTo>
                    <a:pt x="26329" y="8996"/>
                  </a:lnTo>
                  <a:lnTo>
                    <a:pt x="27162" y="9522"/>
                  </a:lnTo>
                  <a:lnTo>
                    <a:pt x="27952" y="9961"/>
                  </a:lnTo>
                  <a:lnTo>
                    <a:pt x="28391" y="10181"/>
                  </a:lnTo>
                  <a:lnTo>
                    <a:pt x="28786" y="10312"/>
                  </a:lnTo>
                  <a:lnTo>
                    <a:pt x="29225" y="10444"/>
                  </a:lnTo>
                  <a:lnTo>
                    <a:pt x="29620" y="10532"/>
                  </a:lnTo>
                  <a:lnTo>
                    <a:pt x="30015" y="10619"/>
                  </a:lnTo>
                  <a:lnTo>
                    <a:pt x="30454" y="10619"/>
                  </a:lnTo>
                  <a:lnTo>
                    <a:pt x="31024" y="10576"/>
                  </a:lnTo>
                  <a:lnTo>
                    <a:pt x="31156" y="10532"/>
                  </a:lnTo>
                  <a:lnTo>
                    <a:pt x="31419" y="10225"/>
                  </a:lnTo>
                  <a:lnTo>
                    <a:pt x="31463" y="10093"/>
                  </a:lnTo>
                  <a:lnTo>
                    <a:pt x="31507" y="7636"/>
                  </a:lnTo>
                  <a:lnTo>
                    <a:pt x="31726" y="5529"/>
                  </a:lnTo>
                  <a:lnTo>
                    <a:pt x="32340" y="3906"/>
                  </a:lnTo>
                  <a:lnTo>
                    <a:pt x="33745" y="1668"/>
                  </a:lnTo>
                  <a:lnTo>
                    <a:pt x="34710" y="264"/>
                  </a:lnTo>
                  <a:lnTo>
                    <a:pt x="34754" y="176"/>
                  </a:lnTo>
                  <a:lnTo>
                    <a:pt x="34754" y="132"/>
                  </a:lnTo>
                  <a:lnTo>
                    <a:pt x="34754" y="44"/>
                  </a:lnTo>
                  <a:lnTo>
                    <a:pt x="34666"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 name="Google Shape;1722;p17"/>
            <p:cNvSpPr/>
            <p:nvPr/>
          </p:nvSpPr>
          <p:spPr>
            <a:xfrm>
              <a:off x="6256325" y="3037950"/>
              <a:ext cx="923700" cy="403725"/>
            </a:xfrm>
            <a:custGeom>
              <a:rect b="b" l="l" r="r" t="t"/>
              <a:pathLst>
                <a:path extrusionOk="0" h="16149" w="36948">
                  <a:moveTo>
                    <a:pt x="34666" y="0"/>
                  </a:moveTo>
                  <a:lnTo>
                    <a:pt x="34622" y="88"/>
                  </a:lnTo>
                  <a:lnTo>
                    <a:pt x="34622" y="132"/>
                  </a:lnTo>
                  <a:lnTo>
                    <a:pt x="34622" y="220"/>
                  </a:lnTo>
                  <a:lnTo>
                    <a:pt x="35061" y="1931"/>
                  </a:lnTo>
                  <a:lnTo>
                    <a:pt x="35983" y="5178"/>
                  </a:lnTo>
                  <a:lnTo>
                    <a:pt x="36597" y="7811"/>
                  </a:lnTo>
                  <a:lnTo>
                    <a:pt x="35851" y="8908"/>
                  </a:lnTo>
                  <a:lnTo>
                    <a:pt x="34227" y="10927"/>
                  </a:lnTo>
                  <a:lnTo>
                    <a:pt x="33745" y="11058"/>
                  </a:lnTo>
                  <a:lnTo>
                    <a:pt x="32955" y="10795"/>
                  </a:lnTo>
                  <a:lnTo>
                    <a:pt x="29795" y="9347"/>
                  </a:lnTo>
                  <a:lnTo>
                    <a:pt x="27777" y="8381"/>
                  </a:lnTo>
                  <a:lnTo>
                    <a:pt x="23872" y="6890"/>
                  </a:lnTo>
                  <a:lnTo>
                    <a:pt x="23828" y="6890"/>
                  </a:lnTo>
                  <a:lnTo>
                    <a:pt x="22160" y="6495"/>
                  </a:lnTo>
                  <a:lnTo>
                    <a:pt x="20844" y="6451"/>
                  </a:lnTo>
                  <a:lnTo>
                    <a:pt x="20800" y="6451"/>
                  </a:lnTo>
                  <a:lnTo>
                    <a:pt x="19835" y="6670"/>
                  </a:lnTo>
                  <a:lnTo>
                    <a:pt x="19791" y="6670"/>
                  </a:lnTo>
                  <a:lnTo>
                    <a:pt x="18035" y="7548"/>
                  </a:lnTo>
                  <a:lnTo>
                    <a:pt x="15798" y="8776"/>
                  </a:lnTo>
                  <a:lnTo>
                    <a:pt x="15754" y="8776"/>
                  </a:lnTo>
                  <a:lnTo>
                    <a:pt x="13867" y="10137"/>
                  </a:lnTo>
                  <a:lnTo>
                    <a:pt x="12199" y="10356"/>
                  </a:lnTo>
                  <a:lnTo>
                    <a:pt x="9040" y="10532"/>
                  </a:lnTo>
                  <a:lnTo>
                    <a:pt x="8996" y="10532"/>
                  </a:lnTo>
                  <a:lnTo>
                    <a:pt x="7373" y="11058"/>
                  </a:lnTo>
                  <a:lnTo>
                    <a:pt x="3818" y="12638"/>
                  </a:lnTo>
                  <a:lnTo>
                    <a:pt x="3818" y="12682"/>
                  </a:lnTo>
                  <a:lnTo>
                    <a:pt x="1756" y="14042"/>
                  </a:lnTo>
                  <a:lnTo>
                    <a:pt x="44" y="15841"/>
                  </a:lnTo>
                  <a:lnTo>
                    <a:pt x="44" y="15885"/>
                  </a:lnTo>
                  <a:lnTo>
                    <a:pt x="1" y="15973"/>
                  </a:lnTo>
                  <a:lnTo>
                    <a:pt x="44" y="16017"/>
                  </a:lnTo>
                  <a:lnTo>
                    <a:pt x="88" y="16104"/>
                  </a:lnTo>
                  <a:lnTo>
                    <a:pt x="176" y="16148"/>
                  </a:lnTo>
                  <a:lnTo>
                    <a:pt x="264" y="16104"/>
                  </a:lnTo>
                  <a:lnTo>
                    <a:pt x="308" y="16061"/>
                  </a:lnTo>
                  <a:lnTo>
                    <a:pt x="1975" y="14305"/>
                  </a:lnTo>
                  <a:lnTo>
                    <a:pt x="3994" y="12945"/>
                  </a:lnTo>
                  <a:lnTo>
                    <a:pt x="7504" y="11365"/>
                  </a:lnTo>
                  <a:lnTo>
                    <a:pt x="9084" y="10883"/>
                  </a:lnTo>
                  <a:lnTo>
                    <a:pt x="12199" y="10707"/>
                  </a:lnTo>
                  <a:lnTo>
                    <a:pt x="13955" y="10488"/>
                  </a:lnTo>
                  <a:lnTo>
                    <a:pt x="14042" y="10444"/>
                  </a:lnTo>
                  <a:lnTo>
                    <a:pt x="15973" y="9084"/>
                  </a:lnTo>
                  <a:lnTo>
                    <a:pt x="18211" y="7855"/>
                  </a:lnTo>
                  <a:lnTo>
                    <a:pt x="19922" y="6977"/>
                  </a:lnTo>
                  <a:lnTo>
                    <a:pt x="20844" y="6802"/>
                  </a:lnTo>
                  <a:lnTo>
                    <a:pt x="22116" y="6846"/>
                  </a:lnTo>
                  <a:lnTo>
                    <a:pt x="23740" y="7197"/>
                  </a:lnTo>
                  <a:lnTo>
                    <a:pt x="27645" y="8733"/>
                  </a:lnTo>
                  <a:lnTo>
                    <a:pt x="29664" y="9698"/>
                  </a:lnTo>
                  <a:lnTo>
                    <a:pt x="32823" y="11146"/>
                  </a:lnTo>
                  <a:lnTo>
                    <a:pt x="32867" y="11146"/>
                  </a:lnTo>
                  <a:lnTo>
                    <a:pt x="33701" y="11409"/>
                  </a:lnTo>
                  <a:lnTo>
                    <a:pt x="33789" y="11409"/>
                  </a:lnTo>
                  <a:lnTo>
                    <a:pt x="34359" y="11234"/>
                  </a:lnTo>
                  <a:lnTo>
                    <a:pt x="34447" y="11190"/>
                  </a:lnTo>
                  <a:lnTo>
                    <a:pt x="36158" y="9084"/>
                  </a:lnTo>
                  <a:lnTo>
                    <a:pt x="36948" y="7943"/>
                  </a:lnTo>
                  <a:lnTo>
                    <a:pt x="36948" y="7899"/>
                  </a:lnTo>
                  <a:lnTo>
                    <a:pt x="36948" y="7811"/>
                  </a:lnTo>
                  <a:lnTo>
                    <a:pt x="36334" y="5090"/>
                  </a:lnTo>
                  <a:lnTo>
                    <a:pt x="35368" y="1843"/>
                  </a:lnTo>
                  <a:lnTo>
                    <a:pt x="34929" y="132"/>
                  </a:lnTo>
                  <a:lnTo>
                    <a:pt x="34929" y="44"/>
                  </a:lnTo>
                  <a:lnTo>
                    <a:pt x="34886"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 name="Google Shape;1723;p17"/>
            <p:cNvSpPr/>
            <p:nvPr/>
          </p:nvSpPr>
          <p:spPr>
            <a:xfrm>
              <a:off x="6203675" y="2736275"/>
              <a:ext cx="931375" cy="657125"/>
            </a:xfrm>
            <a:custGeom>
              <a:rect b="b" l="l" r="r" t="t"/>
              <a:pathLst>
                <a:path extrusionOk="0" h="26285" w="37255">
                  <a:moveTo>
                    <a:pt x="37035" y="0"/>
                  </a:moveTo>
                  <a:lnTo>
                    <a:pt x="36992" y="44"/>
                  </a:lnTo>
                  <a:lnTo>
                    <a:pt x="36948" y="88"/>
                  </a:lnTo>
                  <a:lnTo>
                    <a:pt x="36904" y="132"/>
                  </a:lnTo>
                  <a:lnTo>
                    <a:pt x="36465" y="2326"/>
                  </a:lnTo>
                  <a:lnTo>
                    <a:pt x="36421" y="4564"/>
                  </a:lnTo>
                  <a:lnTo>
                    <a:pt x="36290" y="9040"/>
                  </a:lnTo>
                  <a:lnTo>
                    <a:pt x="36333" y="12550"/>
                  </a:lnTo>
                  <a:lnTo>
                    <a:pt x="36333" y="12594"/>
                  </a:lnTo>
                  <a:lnTo>
                    <a:pt x="36597" y="13691"/>
                  </a:lnTo>
                  <a:lnTo>
                    <a:pt x="36158" y="14700"/>
                  </a:lnTo>
                  <a:lnTo>
                    <a:pt x="34929" y="15314"/>
                  </a:lnTo>
                  <a:lnTo>
                    <a:pt x="33393" y="15666"/>
                  </a:lnTo>
                  <a:lnTo>
                    <a:pt x="31682" y="15885"/>
                  </a:lnTo>
                  <a:lnTo>
                    <a:pt x="29971" y="15358"/>
                  </a:lnTo>
                  <a:lnTo>
                    <a:pt x="27294" y="14261"/>
                  </a:lnTo>
                  <a:lnTo>
                    <a:pt x="26153" y="13252"/>
                  </a:lnTo>
                  <a:lnTo>
                    <a:pt x="25890" y="13252"/>
                  </a:lnTo>
                  <a:lnTo>
                    <a:pt x="25276" y="13823"/>
                  </a:lnTo>
                  <a:lnTo>
                    <a:pt x="24178" y="14305"/>
                  </a:lnTo>
                  <a:lnTo>
                    <a:pt x="21502" y="15490"/>
                  </a:lnTo>
                  <a:lnTo>
                    <a:pt x="18825" y="16631"/>
                  </a:lnTo>
                  <a:lnTo>
                    <a:pt x="16850" y="17596"/>
                  </a:lnTo>
                  <a:lnTo>
                    <a:pt x="13823" y="19571"/>
                  </a:lnTo>
                  <a:lnTo>
                    <a:pt x="12199" y="19615"/>
                  </a:lnTo>
                  <a:lnTo>
                    <a:pt x="9435" y="19790"/>
                  </a:lnTo>
                  <a:lnTo>
                    <a:pt x="9391" y="19834"/>
                  </a:lnTo>
                  <a:lnTo>
                    <a:pt x="8425" y="20185"/>
                  </a:lnTo>
                  <a:lnTo>
                    <a:pt x="6495" y="21107"/>
                  </a:lnTo>
                  <a:lnTo>
                    <a:pt x="4520" y="22204"/>
                  </a:lnTo>
                  <a:lnTo>
                    <a:pt x="4476" y="22204"/>
                  </a:lnTo>
                  <a:lnTo>
                    <a:pt x="2633" y="23476"/>
                  </a:lnTo>
                  <a:lnTo>
                    <a:pt x="2633" y="23520"/>
                  </a:lnTo>
                  <a:lnTo>
                    <a:pt x="44" y="25977"/>
                  </a:lnTo>
                  <a:lnTo>
                    <a:pt x="0" y="26021"/>
                  </a:lnTo>
                  <a:lnTo>
                    <a:pt x="0" y="26109"/>
                  </a:lnTo>
                  <a:lnTo>
                    <a:pt x="0" y="26153"/>
                  </a:lnTo>
                  <a:lnTo>
                    <a:pt x="44" y="26241"/>
                  </a:lnTo>
                  <a:lnTo>
                    <a:pt x="88" y="26285"/>
                  </a:lnTo>
                  <a:lnTo>
                    <a:pt x="220" y="26285"/>
                  </a:lnTo>
                  <a:lnTo>
                    <a:pt x="264" y="26241"/>
                  </a:lnTo>
                  <a:lnTo>
                    <a:pt x="2853" y="23783"/>
                  </a:lnTo>
                  <a:lnTo>
                    <a:pt x="4696" y="22511"/>
                  </a:lnTo>
                  <a:lnTo>
                    <a:pt x="6670" y="21414"/>
                  </a:lnTo>
                  <a:lnTo>
                    <a:pt x="8557" y="20492"/>
                  </a:lnTo>
                  <a:lnTo>
                    <a:pt x="9479" y="20141"/>
                  </a:lnTo>
                  <a:lnTo>
                    <a:pt x="12243" y="19966"/>
                  </a:lnTo>
                  <a:lnTo>
                    <a:pt x="13867" y="19922"/>
                  </a:lnTo>
                  <a:lnTo>
                    <a:pt x="13954" y="19878"/>
                  </a:lnTo>
                  <a:lnTo>
                    <a:pt x="17026" y="17903"/>
                  </a:lnTo>
                  <a:lnTo>
                    <a:pt x="18957" y="16982"/>
                  </a:lnTo>
                  <a:lnTo>
                    <a:pt x="21633" y="15797"/>
                  </a:lnTo>
                  <a:lnTo>
                    <a:pt x="24354" y="14656"/>
                  </a:lnTo>
                  <a:lnTo>
                    <a:pt x="25451" y="14130"/>
                  </a:lnTo>
                  <a:lnTo>
                    <a:pt x="25495" y="14086"/>
                  </a:lnTo>
                  <a:lnTo>
                    <a:pt x="26021" y="13647"/>
                  </a:lnTo>
                  <a:lnTo>
                    <a:pt x="27118" y="14568"/>
                  </a:lnTo>
                  <a:lnTo>
                    <a:pt x="27162" y="14568"/>
                  </a:lnTo>
                  <a:lnTo>
                    <a:pt x="29839" y="15666"/>
                  </a:lnTo>
                  <a:lnTo>
                    <a:pt x="31594" y="16236"/>
                  </a:lnTo>
                  <a:lnTo>
                    <a:pt x="31682" y="16236"/>
                  </a:lnTo>
                  <a:lnTo>
                    <a:pt x="33437" y="16017"/>
                  </a:lnTo>
                  <a:lnTo>
                    <a:pt x="33481" y="16017"/>
                  </a:lnTo>
                  <a:lnTo>
                    <a:pt x="35061" y="15622"/>
                  </a:lnTo>
                  <a:lnTo>
                    <a:pt x="36377" y="14963"/>
                  </a:lnTo>
                  <a:lnTo>
                    <a:pt x="36465" y="14876"/>
                  </a:lnTo>
                  <a:lnTo>
                    <a:pt x="36904" y="13779"/>
                  </a:lnTo>
                  <a:lnTo>
                    <a:pt x="36948" y="13691"/>
                  </a:lnTo>
                  <a:lnTo>
                    <a:pt x="36684" y="12506"/>
                  </a:lnTo>
                  <a:lnTo>
                    <a:pt x="36641" y="9040"/>
                  </a:lnTo>
                  <a:lnTo>
                    <a:pt x="36772" y="4608"/>
                  </a:lnTo>
                  <a:lnTo>
                    <a:pt x="36816" y="2370"/>
                  </a:lnTo>
                  <a:lnTo>
                    <a:pt x="37255" y="220"/>
                  </a:lnTo>
                  <a:lnTo>
                    <a:pt x="37255" y="132"/>
                  </a:lnTo>
                  <a:lnTo>
                    <a:pt x="37255" y="88"/>
                  </a:lnTo>
                  <a:lnTo>
                    <a:pt x="37211" y="44"/>
                  </a:lnTo>
                  <a:lnTo>
                    <a:pt x="37123"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 name="Google Shape;1724;p17"/>
            <p:cNvSpPr/>
            <p:nvPr/>
          </p:nvSpPr>
          <p:spPr>
            <a:xfrm>
              <a:off x="6895875" y="1781875"/>
              <a:ext cx="345600" cy="2234625"/>
            </a:xfrm>
            <a:custGeom>
              <a:rect b="b" l="l" r="r" t="t"/>
              <a:pathLst>
                <a:path extrusionOk="0" h="89385" w="13824">
                  <a:moveTo>
                    <a:pt x="8426" y="0"/>
                  </a:moveTo>
                  <a:lnTo>
                    <a:pt x="8382" y="44"/>
                  </a:lnTo>
                  <a:lnTo>
                    <a:pt x="8294" y="44"/>
                  </a:lnTo>
                  <a:lnTo>
                    <a:pt x="8250" y="132"/>
                  </a:lnTo>
                  <a:lnTo>
                    <a:pt x="8250" y="176"/>
                  </a:lnTo>
                  <a:lnTo>
                    <a:pt x="8250" y="264"/>
                  </a:lnTo>
                  <a:lnTo>
                    <a:pt x="8294" y="308"/>
                  </a:lnTo>
                  <a:lnTo>
                    <a:pt x="9962" y="2414"/>
                  </a:lnTo>
                  <a:lnTo>
                    <a:pt x="9962" y="2458"/>
                  </a:lnTo>
                  <a:lnTo>
                    <a:pt x="11190" y="3511"/>
                  </a:lnTo>
                  <a:lnTo>
                    <a:pt x="11278" y="3555"/>
                  </a:lnTo>
                  <a:lnTo>
                    <a:pt x="12814" y="4037"/>
                  </a:lnTo>
                  <a:lnTo>
                    <a:pt x="13165" y="4388"/>
                  </a:lnTo>
                  <a:lnTo>
                    <a:pt x="13341" y="5003"/>
                  </a:lnTo>
                  <a:lnTo>
                    <a:pt x="13472" y="6495"/>
                  </a:lnTo>
                  <a:lnTo>
                    <a:pt x="13341" y="7504"/>
                  </a:lnTo>
                  <a:lnTo>
                    <a:pt x="12726" y="9347"/>
                  </a:lnTo>
                  <a:lnTo>
                    <a:pt x="12068" y="12067"/>
                  </a:lnTo>
                  <a:lnTo>
                    <a:pt x="11629" y="14656"/>
                  </a:lnTo>
                  <a:lnTo>
                    <a:pt x="11629" y="14700"/>
                  </a:lnTo>
                  <a:lnTo>
                    <a:pt x="11498" y="17114"/>
                  </a:lnTo>
                  <a:lnTo>
                    <a:pt x="11454" y="19703"/>
                  </a:lnTo>
                  <a:lnTo>
                    <a:pt x="11103" y="24573"/>
                  </a:lnTo>
                  <a:lnTo>
                    <a:pt x="11103" y="24617"/>
                  </a:lnTo>
                  <a:lnTo>
                    <a:pt x="11322" y="26460"/>
                  </a:lnTo>
                  <a:lnTo>
                    <a:pt x="12112" y="29620"/>
                  </a:lnTo>
                  <a:lnTo>
                    <a:pt x="12858" y="32691"/>
                  </a:lnTo>
                  <a:lnTo>
                    <a:pt x="12770" y="33525"/>
                  </a:lnTo>
                  <a:lnTo>
                    <a:pt x="11805" y="35675"/>
                  </a:lnTo>
                  <a:lnTo>
                    <a:pt x="10664" y="38527"/>
                  </a:lnTo>
                  <a:lnTo>
                    <a:pt x="10664" y="38571"/>
                  </a:lnTo>
                  <a:lnTo>
                    <a:pt x="10269" y="40546"/>
                  </a:lnTo>
                  <a:lnTo>
                    <a:pt x="10269" y="40590"/>
                  </a:lnTo>
                  <a:lnTo>
                    <a:pt x="10181" y="42740"/>
                  </a:lnTo>
                  <a:lnTo>
                    <a:pt x="10050" y="47654"/>
                  </a:lnTo>
                  <a:lnTo>
                    <a:pt x="10181" y="49761"/>
                  </a:lnTo>
                  <a:lnTo>
                    <a:pt x="10181" y="49805"/>
                  </a:lnTo>
                  <a:lnTo>
                    <a:pt x="10664" y="52174"/>
                  </a:lnTo>
                  <a:lnTo>
                    <a:pt x="12375" y="58537"/>
                  </a:lnTo>
                  <a:lnTo>
                    <a:pt x="12331" y="58932"/>
                  </a:lnTo>
                  <a:lnTo>
                    <a:pt x="11498" y="60204"/>
                  </a:lnTo>
                  <a:lnTo>
                    <a:pt x="10269" y="62135"/>
                  </a:lnTo>
                  <a:lnTo>
                    <a:pt x="10225" y="62179"/>
                  </a:lnTo>
                  <a:lnTo>
                    <a:pt x="9742" y="63671"/>
                  </a:lnTo>
                  <a:lnTo>
                    <a:pt x="9699" y="63715"/>
                  </a:lnTo>
                  <a:lnTo>
                    <a:pt x="9347" y="67664"/>
                  </a:lnTo>
                  <a:lnTo>
                    <a:pt x="9347" y="67708"/>
                  </a:lnTo>
                  <a:lnTo>
                    <a:pt x="9479" y="68278"/>
                  </a:lnTo>
                  <a:lnTo>
                    <a:pt x="10576" y="70648"/>
                  </a:lnTo>
                  <a:lnTo>
                    <a:pt x="12639" y="74948"/>
                  </a:lnTo>
                  <a:lnTo>
                    <a:pt x="12287" y="75957"/>
                  </a:lnTo>
                  <a:lnTo>
                    <a:pt x="10401" y="77186"/>
                  </a:lnTo>
                  <a:lnTo>
                    <a:pt x="8558" y="78546"/>
                  </a:lnTo>
                  <a:lnTo>
                    <a:pt x="6276" y="80477"/>
                  </a:lnTo>
                  <a:lnTo>
                    <a:pt x="5969" y="80521"/>
                  </a:lnTo>
                  <a:lnTo>
                    <a:pt x="5881" y="80565"/>
                  </a:lnTo>
                  <a:lnTo>
                    <a:pt x="3643" y="82715"/>
                  </a:lnTo>
                  <a:lnTo>
                    <a:pt x="2327" y="84163"/>
                  </a:lnTo>
                  <a:lnTo>
                    <a:pt x="2283" y="84207"/>
                  </a:lnTo>
                  <a:lnTo>
                    <a:pt x="1405" y="86313"/>
                  </a:lnTo>
                  <a:lnTo>
                    <a:pt x="45" y="89165"/>
                  </a:lnTo>
                  <a:lnTo>
                    <a:pt x="1" y="89209"/>
                  </a:lnTo>
                  <a:lnTo>
                    <a:pt x="45" y="89297"/>
                  </a:lnTo>
                  <a:lnTo>
                    <a:pt x="45" y="89341"/>
                  </a:lnTo>
                  <a:lnTo>
                    <a:pt x="133" y="89385"/>
                  </a:lnTo>
                  <a:lnTo>
                    <a:pt x="308" y="89385"/>
                  </a:lnTo>
                  <a:lnTo>
                    <a:pt x="352" y="89297"/>
                  </a:lnTo>
                  <a:lnTo>
                    <a:pt x="1712" y="86445"/>
                  </a:lnTo>
                  <a:lnTo>
                    <a:pt x="2590" y="84382"/>
                  </a:lnTo>
                  <a:lnTo>
                    <a:pt x="3906" y="82978"/>
                  </a:lnTo>
                  <a:lnTo>
                    <a:pt x="6056" y="80828"/>
                  </a:lnTo>
                  <a:lnTo>
                    <a:pt x="6364" y="80784"/>
                  </a:lnTo>
                  <a:lnTo>
                    <a:pt x="6451" y="80740"/>
                  </a:lnTo>
                  <a:lnTo>
                    <a:pt x="8777" y="78853"/>
                  </a:lnTo>
                  <a:lnTo>
                    <a:pt x="10620" y="77493"/>
                  </a:lnTo>
                  <a:lnTo>
                    <a:pt x="12551" y="76220"/>
                  </a:lnTo>
                  <a:lnTo>
                    <a:pt x="12639" y="76133"/>
                  </a:lnTo>
                  <a:lnTo>
                    <a:pt x="12990" y="74992"/>
                  </a:lnTo>
                  <a:lnTo>
                    <a:pt x="12990" y="74860"/>
                  </a:lnTo>
                  <a:lnTo>
                    <a:pt x="10883" y="70472"/>
                  </a:lnTo>
                  <a:lnTo>
                    <a:pt x="9830" y="68146"/>
                  </a:lnTo>
                  <a:lnTo>
                    <a:pt x="9699" y="67664"/>
                  </a:lnTo>
                  <a:lnTo>
                    <a:pt x="10050" y="63758"/>
                  </a:lnTo>
                  <a:lnTo>
                    <a:pt x="10576" y="62310"/>
                  </a:lnTo>
                  <a:lnTo>
                    <a:pt x="11761" y="60424"/>
                  </a:lnTo>
                  <a:lnTo>
                    <a:pt x="12639" y="59063"/>
                  </a:lnTo>
                  <a:lnTo>
                    <a:pt x="12682" y="59019"/>
                  </a:lnTo>
                  <a:lnTo>
                    <a:pt x="12726" y="58537"/>
                  </a:lnTo>
                  <a:lnTo>
                    <a:pt x="12726" y="58449"/>
                  </a:lnTo>
                  <a:lnTo>
                    <a:pt x="11761" y="54982"/>
                  </a:lnTo>
                  <a:lnTo>
                    <a:pt x="11015" y="52086"/>
                  </a:lnTo>
                  <a:lnTo>
                    <a:pt x="10532" y="49761"/>
                  </a:lnTo>
                  <a:lnTo>
                    <a:pt x="10401" y="47654"/>
                  </a:lnTo>
                  <a:lnTo>
                    <a:pt x="10532" y="42740"/>
                  </a:lnTo>
                  <a:lnTo>
                    <a:pt x="10620" y="40634"/>
                  </a:lnTo>
                  <a:lnTo>
                    <a:pt x="11015" y="38659"/>
                  </a:lnTo>
                  <a:lnTo>
                    <a:pt x="12112" y="35807"/>
                  </a:lnTo>
                  <a:lnTo>
                    <a:pt x="13077" y="33657"/>
                  </a:lnTo>
                  <a:lnTo>
                    <a:pt x="13077" y="33613"/>
                  </a:lnTo>
                  <a:lnTo>
                    <a:pt x="13209" y="32691"/>
                  </a:lnTo>
                  <a:lnTo>
                    <a:pt x="13209" y="32603"/>
                  </a:lnTo>
                  <a:lnTo>
                    <a:pt x="12463" y="29532"/>
                  </a:lnTo>
                  <a:lnTo>
                    <a:pt x="11673" y="26416"/>
                  </a:lnTo>
                  <a:lnTo>
                    <a:pt x="11454" y="24617"/>
                  </a:lnTo>
                  <a:lnTo>
                    <a:pt x="11805" y="19746"/>
                  </a:lnTo>
                  <a:lnTo>
                    <a:pt x="11849" y="17114"/>
                  </a:lnTo>
                  <a:lnTo>
                    <a:pt x="11980" y="14744"/>
                  </a:lnTo>
                  <a:lnTo>
                    <a:pt x="12419" y="12155"/>
                  </a:lnTo>
                  <a:lnTo>
                    <a:pt x="13077" y="9435"/>
                  </a:lnTo>
                  <a:lnTo>
                    <a:pt x="13648" y="7592"/>
                  </a:lnTo>
                  <a:lnTo>
                    <a:pt x="13823" y="6539"/>
                  </a:lnTo>
                  <a:lnTo>
                    <a:pt x="13823" y="6495"/>
                  </a:lnTo>
                  <a:lnTo>
                    <a:pt x="13692" y="4959"/>
                  </a:lnTo>
                  <a:lnTo>
                    <a:pt x="13692" y="4915"/>
                  </a:lnTo>
                  <a:lnTo>
                    <a:pt x="13472" y="4213"/>
                  </a:lnTo>
                  <a:lnTo>
                    <a:pt x="13428" y="4169"/>
                  </a:lnTo>
                  <a:lnTo>
                    <a:pt x="13033" y="3774"/>
                  </a:lnTo>
                  <a:lnTo>
                    <a:pt x="12946" y="3730"/>
                  </a:lnTo>
                  <a:lnTo>
                    <a:pt x="11410" y="3204"/>
                  </a:lnTo>
                  <a:lnTo>
                    <a:pt x="10225" y="2194"/>
                  </a:lnTo>
                  <a:lnTo>
                    <a:pt x="8558" y="88"/>
                  </a:lnTo>
                  <a:lnTo>
                    <a:pt x="8514" y="44"/>
                  </a:lnTo>
                  <a:lnTo>
                    <a:pt x="8426"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 name="Google Shape;1725;p17"/>
            <p:cNvSpPr/>
            <p:nvPr/>
          </p:nvSpPr>
          <p:spPr>
            <a:xfrm>
              <a:off x="6471350" y="3612775"/>
              <a:ext cx="385075" cy="336800"/>
            </a:xfrm>
            <a:custGeom>
              <a:rect b="b" l="l" r="r" t="t"/>
              <a:pathLst>
                <a:path extrusionOk="0" h="13472" w="15403">
                  <a:moveTo>
                    <a:pt x="7197" y="1"/>
                  </a:moveTo>
                  <a:lnTo>
                    <a:pt x="2677" y="439"/>
                  </a:lnTo>
                  <a:lnTo>
                    <a:pt x="176" y="527"/>
                  </a:lnTo>
                  <a:lnTo>
                    <a:pt x="132" y="527"/>
                  </a:lnTo>
                  <a:lnTo>
                    <a:pt x="44" y="571"/>
                  </a:lnTo>
                  <a:lnTo>
                    <a:pt x="0" y="615"/>
                  </a:lnTo>
                  <a:lnTo>
                    <a:pt x="0" y="703"/>
                  </a:lnTo>
                  <a:lnTo>
                    <a:pt x="44" y="747"/>
                  </a:lnTo>
                  <a:lnTo>
                    <a:pt x="44" y="790"/>
                  </a:lnTo>
                  <a:lnTo>
                    <a:pt x="132" y="834"/>
                  </a:lnTo>
                  <a:lnTo>
                    <a:pt x="176" y="878"/>
                  </a:lnTo>
                  <a:lnTo>
                    <a:pt x="2721" y="790"/>
                  </a:lnTo>
                  <a:lnTo>
                    <a:pt x="7197" y="352"/>
                  </a:lnTo>
                  <a:lnTo>
                    <a:pt x="7548" y="615"/>
                  </a:lnTo>
                  <a:lnTo>
                    <a:pt x="8469" y="1449"/>
                  </a:lnTo>
                  <a:lnTo>
                    <a:pt x="10005" y="2941"/>
                  </a:lnTo>
                  <a:lnTo>
                    <a:pt x="11804" y="4740"/>
                  </a:lnTo>
                  <a:lnTo>
                    <a:pt x="14525" y="7899"/>
                  </a:lnTo>
                  <a:lnTo>
                    <a:pt x="15051" y="9128"/>
                  </a:lnTo>
                  <a:lnTo>
                    <a:pt x="14963" y="10576"/>
                  </a:lnTo>
                  <a:lnTo>
                    <a:pt x="14042" y="13252"/>
                  </a:lnTo>
                  <a:lnTo>
                    <a:pt x="13998" y="13296"/>
                  </a:lnTo>
                  <a:lnTo>
                    <a:pt x="14042" y="13384"/>
                  </a:lnTo>
                  <a:lnTo>
                    <a:pt x="14086" y="13428"/>
                  </a:lnTo>
                  <a:lnTo>
                    <a:pt x="14130" y="13472"/>
                  </a:lnTo>
                  <a:lnTo>
                    <a:pt x="14174" y="13472"/>
                  </a:lnTo>
                  <a:lnTo>
                    <a:pt x="14305" y="13428"/>
                  </a:lnTo>
                  <a:lnTo>
                    <a:pt x="14349" y="13340"/>
                  </a:lnTo>
                  <a:lnTo>
                    <a:pt x="15271" y="10664"/>
                  </a:lnTo>
                  <a:lnTo>
                    <a:pt x="15314" y="10620"/>
                  </a:lnTo>
                  <a:lnTo>
                    <a:pt x="15402" y="9084"/>
                  </a:lnTo>
                  <a:lnTo>
                    <a:pt x="15402" y="9040"/>
                  </a:lnTo>
                  <a:lnTo>
                    <a:pt x="14832" y="7724"/>
                  </a:lnTo>
                  <a:lnTo>
                    <a:pt x="14788" y="7680"/>
                  </a:lnTo>
                  <a:lnTo>
                    <a:pt x="12067" y="4520"/>
                  </a:lnTo>
                  <a:lnTo>
                    <a:pt x="10268" y="2677"/>
                  </a:lnTo>
                  <a:lnTo>
                    <a:pt x="8689" y="1185"/>
                  </a:lnTo>
                  <a:lnTo>
                    <a:pt x="7811" y="352"/>
                  </a:lnTo>
                  <a:lnTo>
                    <a:pt x="7767" y="308"/>
                  </a:lnTo>
                  <a:lnTo>
                    <a:pt x="7328"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 name="Google Shape;1726;p17"/>
            <p:cNvSpPr/>
            <p:nvPr/>
          </p:nvSpPr>
          <p:spPr>
            <a:xfrm>
              <a:off x="6507550" y="3657750"/>
              <a:ext cx="242450" cy="218325"/>
            </a:xfrm>
            <a:custGeom>
              <a:rect b="b" l="l" r="r" t="t"/>
              <a:pathLst>
                <a:path extrusionOk="0" h="8733" w="9698">
                  <a:moveTo>
                    <a:pt x="1624" y="1"/>
                  </a:moveTo>
                  <a:lnTo>
                    <a:pt x="176" y="45"/>
                  </a:lnTo>
                  <a:lnTo>
                    <a:pt x="132" y="45"/>
                  </a:lnTo>
                  <a:lnTo>
                    <a:pt x="44" y="88"/>
                  </a:lnTo>
                  <a:lnTo>
                    <a:pt x="44" y="132"/>
                  </a:lnTo>
                  <a:lnTo>
                    <a:pt x="0" y="220"/>
                  </a:lnTo>
                  <a:lnTo>
                    <a:pt x="44" y="264"/>
                  </a:lnTo>
                  <a:lnTo>
                    <a:pt x="44" y="308"/>
                  </a:lnTo>
                  <a:lnTo>
                    <a:pt x="176" y="396"/>
                  </a:lnTo>
                  <a:lnTo>
                    <a:pt x="1624" y="352"/>
                  </a:lnTo>
                  <a:lnTo>
                    <a:pt x="3555" y="483"/>
                  </a:lnTo>
                  <a:lnTo>
                    <a:pt x="4301" y="747"/>
                  </a:lnTo>
                  <a:lnTo>
                    <a:pt x="5529" y="1844"/>
                  </a:lnTo>
                  <a:lnTo>
                    <a:pt x="7504" y="3994"/>
                  </a:lnTo>
                  <a:lnTo>
                    <a:pt x="8425" y="5266"/>
                  </a:lnTo>
                  <a:lnTo>
                    <a:pt x="9127" y="6627"/>
                  </a:lnTo>
                  <a:lnTo>
                    <a:pt x="9347" y="8075"/>
                  </a:lnTo>
                  <a:lnTo>
                    <a:pt x="9259" y="8513"/>
                  </a:lnTo>
                  <a:lnTo>
                    <a:pt x="9259" y="8601"/>
                  </a:lnTo>
                  <a:lnTo>
                    <a:pt x="9303" y="8645"/>
                  </a:lnTo>
                  <a:lnTo>
                    <a:pt x="9347" y="8689"/>
                  </a:lnTo>
                  <a:lnTo>
                    <a:pt x="9435" y="8733"/>
                  </a:lnTo>
                  <a:lnTo>
                    <a:pt x="9566" y="8689"/>
                  </a:lnTo>
                  <a:lnTo>
                    <a:pt x="9610" y="8557"/>
                  </a:lnTo>
                  <a:lnTo>
                    <a:pt x="9698" y="8119"/>
                  </a:lnTo>
                  <a:lnTo>
                    <a:pt x="9698" y="8075"/>
                  </a:lnTo>
                  <a:lnTo>
                    <a:pt x="9435" y="6539"/>
                  </a:lnTo>
                  <a:lnTo>
                    <a:pt x="9435" y="6495"/>
                  </a:lnTo>
                  <a:lnTo>
                    <a:pt x="8732" y="5091"/>
                  </a:lnTo>
                  <a:lnTo>
                    <a:pt x="8689" y="5047"/>
                  </a:lnTo>
                  <a:lnTo>
                    <a:pt x="7767" y="3774"/>
                  </a:lnTo>
                  <a:lnTo>
                    <a:pt x="5749" y="1580"/>
                  </a:lnTo>
                  <a:lnTo>
                    <a:pt x="4520" y="440"/>
                  </a:lnTo>
                  <a:lnTo>
                    <a:pt x="4432" y="396"/>
                  </a:lnTo>
                  <a:lnTo>
                    <a:pt x="3642" y="132"/>
                  </a:lnTo>
                  <a:lnTo>
                    <a:pt x="3598" y="132"/>
                  </a:lnTo>
                  <a:lnTo>
                    <a:pt x="1624"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 name="Google Shape;1727;p17"/>
            <p:cNvSpPr/>
            <p:nvPr/>
          </p:nvSpPr>
          <p:spPr>
            <a:xfrm>
              <a:off x="6151025" y="1762125"/>
              <a:ext cx="1018050" cy="1584100"/>
            </a:xfrm>
            <a:custGeom>
              <a:rect b="b" l="l" r="r" t="t"/>
              <a:pathLst>
                <a:path extrusionOk="0" h="63364" w="40722">
                  <a:moveTo>
                    <a:pt x="34666" y="1"/>
                  </a:moveTo>
                  <a:lnTo>
                    <a:pt x="34622" y="44"/>
                  </a:lnTo>
                  <a:lnTo>
                    <a:pt x="34578" y="88"/>
                  </a:lnTo>
                  <a:lnTo>
                    <a:pt x="34534" y="176"/>
                  </a:lnTo>
                  <a:lnTo>
                    <a:pt x="34534" y="220"/>
                  </a:lnTo>
                  <a:lnTo>
                    <a:pt x="34578" y="308"/>
                  </a:lnTo>
                  <a:lnTo>
                    <a:pt x="36596" y="3116"/>
                  </a:lnTo>
                  <a:lnTo>
                    <a:pt x="37825" y="4959"/>
                  </a:lnTo>
                  <a:lnTo>
                    <a:pt x="38790" y="6758"/>
                  </a:lnTo>
                  <a:lnTo>
                    <a:pt x="39229" y="8074"/>
                  </a:lnTo>
                  <a:lnTo>
                    <a:pt x="39098" y="10268"/>
                  </a:lnTo>
                  <a:lnTo>
                    <a:pt x="39098" y="10312"/>
                  </a:lnTo>
                  <a:lnTo>
                    <a:pt x="39536" y="12594"/>
                  </a:lnTo>
                  <a:lnTo>
                    <a:pt x="39493" y="13779"/>
                  </a:lnTo>
                  <a:lnTo>
                    <a:pt x="39229" y="15929"/>
                  </a:lnTo>
                  <a:lnTo>
                    <a:pt x="39317" y="20273"/>
                  </a:lnTo>
                  <a:lnTo>
                    <a:pt x="39141" y="22555"/>
                  </a:lnTo>
                  <a:lnTo>
                    <a:pt x="38966" y="25319"/>
                  </a:lnTo>
                  <a:lnTo>
                    <a:pt x="38966" y="25363"/>
                  </a:lnTo>
                  <a:lnTo>
                    <a:pt x="39141" y="27162"/>
                  </a:lnTo>
                  <a:lnTo>
                    <a:pt x="39800" y="29971"/>
                  </a:lnTo>
                  <a:lnTo>
                    <a:pt x="40370" y="32472"/>
                  </a:lnTo>
                  <a:lnTo>
                    <a:pt x="40239" y="33964"/>
                  </a:lnTo>
                  <a:lnTo>
                    <a:pt x="39756" y="35895"/>
                  </a:lnTo>
                  <a:lnTo>
                    <a:pt x="38264" y="39844"/>
                  </a:lnTo>
                  <a:lnTo>
                    <a:pt x="37957" y="41248"/>
                  </a:lnTo>
                  <a:lnTo>
                    <a:pt x="37299" y="42740"/>
                  </a:lnTo>
                  <a:lnTo>
                    <a:pt x="35368" y="45812"/>
                  </a:lnTo>
                  <a:lnTo>
                    <a:pt x="33788" y="47172"/>
                  </a:lnTo>
                  <a:lnTo>
                    <a:pt x="31770" y="48883"/>
                  </a:lnTo>
                  <a:lnTo>
                    <a:pt x="30848" y="48883"/>
                  </a:lnTo>
                  <a:lnTo>
                    <a:pt x="28786" y="48400"/>
                  </a:lnTo>
                  <a:lnTo>
                    <a:pt x="28654" y="48444"/>
                  </a:lnTo>
                  <a:lnTo>
                    <a:pt x="26153" y="49717"/>
                  </a:lnTo>
                  <a:lnTo>
                    <a:pt x="23520" y="50946"/>
                  </a:lnTo>
                  <a:lnTo>
                    <a:pt x="20492" y="52306"/>
                  </a:lnTo>
                  <a:lnTo>
                    <a:pt x="14612" y="54895"/>
                  </a:lnTo>
                  <a:lnTo>
                    <a:pt x="10488" y="56343"/>
                  </a:lnTo>
                  <a:lnTo>
                    <a:pt x="10444" y="56343"/>
                  </a:lnTo>
                  <a:lnTo>
                    <a:pt x="7942" y="57615"/>
                  </a:lnTo>
                  <a:lnTo>
                    <a:pt x="5836" y="58888"/>
                  </a:lnTo>
                  <a:lnTo>
                    <a:pt x="2545" y="61257"/>
                  </a:lnTo>
                  <a:lnTo>
                    <a:pt x="44" y="63013"/>
                  </a:lnTo>
                  <a:lnTo>
                    <a:pt x="0" y="63100"/>
                  </a:lnTo>
                  <a:lnTo>
                    <a:pt x="0" y="63144"/>
                  </a:lnTo>
                  <a:lnTo>
                    <a:pt x="0" y="63188"/>
                  </a:lnTo>
                  <a:lnTo>
                    <a:pt x="0" y="63276"/>
                  </a:lnTo>
                  <a:lnTo>
                    <a:pt x="88" y="63320"/>
                  </a:lnTo>
                  <a:lnTo>
                    <a:pt x="176" y="63364"/>
                  </a:lnTo>
                  <a:lnTo>
                    <a:pt x="263" y="63320"/>
                  </a:lnTo>
                  <a:lnTo>
                    <a:pt x="2765" y="61565"/>
                  </a:lnTo>
                  <a:lnTo>
                    <a:pt x="6012" y="59151"/>
                  </a:lnTo>
                  <a:lnTo>
                    <a:pt x="8118" y="57923"/>
                  </a:lnTo>
                  <a:lnTo>
                    <a:pt x="10619" y="56650"/>
                  </a:lnTo>
                  <a:lnTo>
                    <a:pt x="14744" y="55202"/>
                  </a:lnTo>
                  <a:lnTo>
                    <a:pt x="20624" y="52613"/>
                  </a:lnTo>
                  <a:lnTo>
                    <a:pt x="23696" y="51253"/>
                  </a:lnTo>
                  <a:lnTo>
                    <a:pt x="26284" y="50024"/>
                  </a:lnTo>
                  <a:lnTo>
                    <a:pt x="28786" y="48752"/>
                  </a:lnTo>
                  <a:lnTo>
                    <a:pt x="30804" y="49234"/>
                  </a:lnTo>
                  <a:lnTo>
                    <a:pt x="31857" y="49234"/>
                  </a:lnTo>
                  <a:lnTo>
                    <a:pt x="31945" y="49190"/>
                  </a:lnTo>
                  <a:lnTo>
                    <a:pt x="34007" y="47435"/>
                  </a:lnTo>
                  <a:lnTo>
                    <a:pt x="35587" y="46031"/>
                  </a:lnTo>
                  <a:lnTo>
                    <a:pt x="35631" y="46031"/>
                  </a:lnTo>
                  <a:lnTo>
                    <a:pt x="37562" y="42915"/>
                  </a:lnTo>
                  <a:lnTo>
                    <a:pt x="37606" y="42915"/>
                  </a:lnTo>
                  <a:lnTo>
                    <a:pt x="38264" y="41380"/>
                  </a:lnTo>
                  <a:lnTo>
                    <a:pt x="38264" y="41336"/>
                  </a:lnTo>
                  <a:lnTo>
                    <a:pt x="38615" y="39932"/>
                  </a:lnTo>
                  <a:lnTo>
                    <a:pt x="40063" y="36026"/>
                  </a:lnTo>
                  <a:lnTo>
                    <a:pt x="40063" y="35982"/>
                  </a:lnTo>
                  <a:lnTo>
                    <a:pt x="40546" y="34052"/>
                  </a:lnTo>
                  <a:lnTo>
                    <a:pt x="40590" y="34008"/>
                  </a:lnTo>
                  <a:lnTo>
                    <a:pt x="40721" y="32472"/>
                  </a:lnTo>
                  <a:lnTo>
                    <a:pt x="40721" y="32428"/>
                  </a:lnTo>
                  <a:lnTo>
                    <a:pt x="40151" y="29927"/>
                  </a:lnTo>
                  <a:lnTo>
                    <a:pt x="39493" y="27119"/>
                  </a:lnTo>
                  <a:lnTo>
                    <a:pt x="39317" y="25319"/>
                  </a:lnTo>
                  <a:lnTo>
                    <a:pt x="39493" y="22555"/>
                  </a:lnTo>
                  <a:lnTo>
                    <a:pt x="39668" y="20273"/>
                  </a:lnTo>
                  <a:lnTo>
                    <a:pt x="39580" y="15929"/>
                  </a:lnTo>
                  <a:lnTo>
                    <a:pt x="39844" y="13823"/>
                  </a:lnTo>
                  <a:lnTo>
                    <a:pt x="39887" y="12594"/>
                  </a:lnTo>
                  <a:lnTo>
                    <a:pt x="39887" y="12550"/>
                  </a:lnTo>
                  <a:lnTo>
                    <a:pt x="39449" y="10268"/>
                  </a:lnTo>
                  <a:lnTo>
                    <a:pt x="39580" y="8031"/>
                  </a:lnTo>
                  <a:lnTo>
                    <a:pt x="39536" y="7987"/>
                  </a:lnTo>
                  <a:lnTo>
                    <a:pt x="39141" y="6626"/>
                  </a:lnTo>
                  <a:lnTo>
                    <a:pt x="39141" y="6583"/>
                  </a:lnTo>
                  <a:lnTo>
                    <a:pt x="38132" y="4783"/>
                  </a:lnTo>
                  <a:lnTo>
                    <a:pt x="36904" y="2897"/>
                  </a:lnTo>
                  <a:lnTo>
                    <a:pt x="34885" y="88"/>
                  </a:lnTo>
                  <a:lnTo>
                    <a:pt x="34797" y="44"/>
                  </a:lnTo>
                  <a:lnTo>
                    <a:pt x="34753"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 name="Google Shape;1728;p17"/>
            <p:cNvSpPr/>
            <p:nvPr/>
          </p:nvSpPr>
          <p:spPr>
            <a:xfrm>
              <a:off x="6010600" y="1752250"/>
              <a:ext cx="930300" cy="1467825"/>
            </a:xfrm>
            <a:custGeom>
              <a:rect b="b" l="l" r="r" t="t"/>
              <a:pathLst>
                <a:path extrusionOk="0" h="58713" w="37212">
                  <a:moveTo>
                    <a:pt x="35368" y="1"/>
                  </a:moveTo>
                  <a:lnTo>
                    <a:pt x="35324" y="44"/>
                  </a:lnTo>
                  <a:lnTo>
                    <a:pt x="35280" y="88"/>
                  </a:lnTo>
                  <a:lnTo>
                    <a:pt x="35236" y="132"/>
                  </a:lnTo>
                  <a:lnTo>
                    <a:pt x="35236" y="220"/>
                  </a:lnTo>
                  <a:lnTo>
                    <a:pt x="35280" y="264"/>
                  </a:lnTo>
                  <a:lnTo>
                    <a:pt x="36465" y="1931"/>
                  </a:lnTo>
                  <a:lnTo>
                    <a:pt x="36728" y="2853"/>
                  </a:lnTo>
                  <a:lnTo>
                    <a:pt x="36860" y="5968"/>
                  </a:lnTo>
                  <a:lnTo>
                    <a:pt x="36641" y="7021"/>
                  </a:lnTo>
                  <a:lnTo>
                    <a:pt x="35368" y="10400"/>
                  </a:lnTo>
                  <a:lnTo>
                    <a:pt x="33832" y="15227"/>
                  </a:lnTo>
                  <a:lnTo>
                    <a:pt x="31243" y="20186"/>
                  </a:lnTo>
                  <a:lnTo>
                    <a:pt x="30234" y="22467"/>
                  </a:lnTo>
                  <a:lnTo>
                    <a:pt x="28654" y="25276"/>
                  </a:lnTo>
                  <a:lnTo>
                    <a:pt x="26460" y="28611"/>
                  </a:lnTo>
                  <a:lnTo>
                    <a:pt x="26460" y="28654"/>
                  </a:lnTo>
                  <a:lnTo>
                    <a:pt x="26197" y="29620"/>
                  </a:lnTo>
                  <a:lnTo>
                    <a:pt x="26197" y="29664"/>
                  </a:lnTo>
                  <a:lnTo>
                    <a:pt x="26065" y="31068"/>
                  </a:lnTo>
                  <a:lnTo>
                    <a:pt x="26504" y="35105"/>
                  </a:lnTo>
                  <a:lnTo>
                    <a:pt x="26943" y="38747"/>
                  </a:lnTo>
                  <a:lnTo>
                    <a:pt x="26724" y="39230"/>
                  </a:lnTo>
                  <a:lnTo>
                    <a:pt x="26241" y="39756"/>
                  </a:lnTo>
                  <a:lnTo>
                    <a:pt x="24530" y="41029"/>
                  </a:lnTo>
                  <a:lnTo>
                    <a:pt x="22336" y="42389"/>
                  </a:lnTo>
                  <a:lnTo>
                    <a:pt x="20361" y="43705"/>
                  </a:lnTo>
                  <a:lnTo>
                    <a:pt x="17026" y="46514"/>
                  </a:lnTo>
                  <a:lnTo>
                    <a:pt x="15227" y="47655"/>
                  </a:lnTo>
                  <a:lnTo>
                    <a:pt x="15183" y="47698"/>
                  </a:lnTo>
                  <a:lnTo>
                    <a:pt x="12199" y="50638"/>
                  </a:lnTo>
                  <a:lnTo>
                    <a:pt x="10400" y="51692"/>
                  </a:lnTo>
                  <a:lnTo>
                    <a:pt x="7109" y="53140"/>
                  </a:lnTo>
                  <a:lnTo>
                    <a:pt x="7109" y="53184"/>
                  </a:lnTo>
                  <a:lnTo>
                    <a:pt x="5442" y="54368"/>
                  </a:lnTo>
                  <a:lnTo>
                    <a:pt x="3072" y="56124"/>
                  </a:lnTo>
                  <a:lnTo>
                    <a:pt x="88" y="58361"/>
                  </a:lnTo>
                  <a:lnTo>
                    <a:pt x="44" y="58449"/>
                  </a:lnTo>
                  <a:lnTo>
                    <a:pt x="0" y="58493"/>
                  </a:lnTo>
                  <a:lnTo>
                    <a:pt x="0" y="58581"/>
                  </a:lnTo>
                  <a:lnTo>
                    <a:pt x="44" y="58625"/>
                  </a:lnTo>
                  <a:lnTo>
                    <a:pt x="88" y="58669"/>
                  </a:lnTo>
                  <a:lnTo>
                    <a:pt x="176" y="58712"/>
                  </a:lnTo>
                  <a:lnTo>
                    <a:pt x="308" y="58669"/>
                  </a:lnTo>
                  <a:lnTo>
                    <a:pt x="3291" y="56431"/>
                  </a:lnTo>
                  <a:lnTo>
                    <a:pt x="5661" y="54632"/>
                  </a:lnTo>
                  <a:lnTo>
                    <a:pt x="7285" y="53491"/>
                  </a:lnTo>
                  <a:lnTo>
                    <a:pt x="10576" y="51999"/>
                  </a:lnTo>
                  <a:lnTo>
                    <a:pt x="12419" y="50946"/>
                  </a:lnTo>
                  <a:lnTo>
                    <a:pt x="12462" y="50902"/>
                  </a:lnTo>
                  <a:lnTo>
                    <a:pt x="15402" y="47962"/>
                  </a:lnTo>
                  <a:lnTo>
                    <a:pt x="17202" y="46777"/>
                  </a:lnTo>
                  <a:lnTo>
                    <a:pt x="17245" y="46777"/>
                  </a:lnTo>
                  <a:lnTo>
                    <a:pt x="20580" y="43969"/>
                  </a:lnTo>
                  <a:lnTo>
                    <a:pt x="22511" y="42652"/>
                  </a:lnTo>
                  <a:lnTo>
                    <a:pt x="24749" y="41292"/>
                  </a:lnTo>
                  <a:lnTo>
                    <a:pt x="26460" y="40019"/>
                  </a:lnTo>
                  <a:lnTo>
                    <a:pt x="26504" y="40019"/>
                  </a:lnTo>
                  <a:lnTo>
                    <a:pt x="27031" y="39449"/>
                  </a:lnTo>
                  <a:lnTo>
                    <a:pt x="27031" y="39405"/>
                  </a:lnTo>
                  <a:lnTo>
                    <a:pt x="27294" y="38835"/>
                  </a:lnTo>
                  <a:lnTo>
                    <a:pt x="27294" y="38747"/>
                  </a:lnTo>
                  <a:lnTo>
                    <a:pt x="26855" y="35061"/>
                  </a:lnTo>
                  <a:lnTo>
                    <a:pt x="26416" y="31068"/>
                  </a:lnTo>
                  <a:lnTo>
                    <a:pt x="26548" y="29708"/>
                  </a:lnTo>
                  <a:lnTo>
                    <a:pt x="26767" y="28786"/>
                  </a:lnTo>
                  <a:lnTo>
                    <a:pt x="28962" y="25451"/>
                  </a:lnTo>
                  <a:lnTo>
                    <a:pt x="30541" y="22599"/>
                  </a:lnTo>
                  <a:lnTo>
                    <a:pt x="30585" y="22599"/>
                  </a:lnTo>
                  <a:lnTo>
                    <a:pt x="31550" y="20361"/>
                  </a:lnTo>
                  <a:lnTo>
                    <a:pt x="34139" y="15403"/>
                  </a:lnTo>
                  <a:lnTo>
                    <a:pt x="34183" y="15359"/>
                  </a:lnTo>
                  <a:lnTo>
                    <a:pt x="35719" y="10488"/>
                  </a:lnTo>
                  <a:lnTo>
                    <a:pt x="36992" y="7153"/>
                  </a:lnTo>
                  <a:lnTo>
                    <a:pt x="36992" y="7109"/>
                  </a:lnTo>
                  <a:lnTo>
                    <a:pt x="37211" y="6012"/>
                  </a:lnTo>
                  <a:lnTo>
                    <a:pt x="37211" y="5968"/>
                  </a:lnTo>
                  <a:lnTo>
                    <a:pt x="37036" y="2853"/>
                  </a:lnTo>
                  <a:lnTo>
                    <a:pt x="37036" y="2809"/>
                  </a:lnTo>
                  <a:lnTo>
                    <a:pt x="36816" y="1800"/>
                  </a:lnTo>
                  <a:lnTo>
                    <a:pt x="36772" y="1756"/>
                  </a:lnTo>
                  <a:lnTo>
                    <a:pt x="35587" y="88"/>
                  </a:lnTo>
                  <a:lnTo>
                    <a:pt x="35500"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 name="Google Shape;1729;p17"/>
            <p:cNvSpPr/>
            <p:nvPr/>
          </p:nvSpPr>
          <p:spPr>
            <a:xfrm>
              <a:off x="5864700" y="1744575"/>
              <a:ext cx="948925" cy="1343850"/>
            </a:xfrm>
            <a:custGeom>
              <a:rect b="b" l="l" r="r" t="t"/>
              <a:pathLst>
                <a:path extrusionOk="0" h="53754" w="37957">
                  <a:moveTo>
                    <a:pt x="37430" y="0"/>
                  </a:moveTo>
                  <a:lnTo>
                    <a:pt x="37386" y="44"/>
                  </a:lnTo>
                  <a:lnTo>
                    <a:pt x="37343" y="132"/>
                  </a:lnTo>
                  <a:lnTo>
                    <a:pt x="37343" y="176"/>
                  </a:lnTo>
                  <a:lnTo>
                    <a:pt x="37606" y="1448"/>
                  </a:lnTo>
                  <a:lnTo>
                    <a:pt x="37518" y="2765"/>
                  </a:lnTo>
                  <a:lnTo>
                    <a:pt x="36202" y="6363"/>
                  </a:lnTo>
                  <a:lnTo>
                    <a:pt x="35719" y="8162"/>
                  </a:lnTo>
                  <a:lnTo>
                    <a:pt x="34578" y="12111"/>
                  </a:lnTo>
                  <a:lnTo>
                    <a:pt x="33613" y="14349"/>
                  </a:lnTo>
                  <a:lnTo>
                    <a:pt x="32647" y="16280"/>
                  </a:lnTo>
                  <a:lnTo>
                    <a:pt x="31594" y="18299"/>
                  </a:lnTo>
                  <a:lnTo>
                    <a:pt x="30409" y="20361"/>
                  </a:lnTo>
                  <a:lnTo>
                    <a:pt x="28654" y="23389"/>
                  </a:lnTo>
                  <a:lnTo>
                    <a:pt x="27294" y="25627"/>
                  </a:lnTo>
                  <a:lnTo>
                    <a:pt x="25846" y="27908"/>
                  </a:lnTo>
                  <a:lnTo>
                    <a:pt x="24705" y="29751"/>
                  </a:lnTo>
                  <a:lnTo>
                    <a:pt x="23038" y="31901"/>
                  </a:lnTo>
                  <a:lnTo>
                    <a:pt x="21107" y="34227"/>
                  </a:lnTo>
                  <a:lnTo>
                    <a:pt x="18211" y="36860"/>
                  </a:lnTo>
                  <a:lnTo>
                    <a:pt x="13164" y="40107"/>
                  </a:lnTo>
                  <a:lnTo>
                    <a:pt x="13121" y="40151"/>
                  </a:lnTo>
                  <a:lnTo>
                    <a:pt x="12418" y="41248"/>
                  </a:lnTo>
                  <a:lnTo>
                    <a:pt x="12375" y="41248"/>
                  </a:lnTo>
                  <a:lnTo>
                    <a:pt x="11190" y="43881"/>
                  </a:lnTo>
                  <a:lnTo>
                    <a:pt x="10093" y="46250"/>
                  </a:lnTo>
                  <a:lnTo>
                    <a:pt x="8162" y="47786"/>
                  </a:lnTo>
                  <a:lnTo>
                    <a:pt x="6275" y="49146"/>
                  </a:lnTo>
                  <a:lnTo>
                    <a:pt x="3906" y="50814"/>
                  </a:lnTo>
                  <a:lnTo>
                    <a:pt x="88" y="53447"/>
                  </a:lnTo>
                  <a:lnTo>
                    <a:pt x="44" y="53491"/>
                  </a:lnTo>
                  <a:lnTo>
                    <a:pt x="0" y="53578"/>
                  </a:lnTo>
                  <a:lnTo>
                    <a:pt x="0" y="53622"/>
                  </a:lnTo>
                  <a:lnTo>
                    <a:pt x="44" y="53710"/>
                  </a:lnTo>
                  <a:lnTo>
                    <a:pt x="88" y="53754"/>
                  </a:lnTo>
                  <a:lnTo>
                    <a:pt x="307" y="53754"/>
                  </a:lnTo>
                  <a:lnTo>
                    <a:pt x="4081" y="51121"/>
                  </a:lnTo>
                  <a:lnTo>
                    <a:pt x="6451" y="49410"/>
                  </a:lnTo>
                  <a:lnTo>
                    <a:pt x="8381" y="48049"/>
                  </a:lnTo>
                  <a:lnTo>
                    <a:pt x="10356" y="46514"/>
                  </a:lnTo>
                  <a:lnTo>
                    <a:pt x="10400" y="46426"/>
                  </a:lnTo>
                  <a:lnTo>
                    <a:pt x="11541" y="44056"/>
                  </a:lnTo>
                  <a:lnTo>
                    <a:pt x="12682" y="41423"/>
                  </a:lnTo>
                  <a:lnTo>
                    <a:pt x="13384" y="40370"/>
                  </a:lnTo>
                  <a:lnTo>
                    <a:pt x="18386" y="37167"/>
                  </a:lnTo>
                  <a:lnTo>
                    <a:pt x="18430" y="37123"/>
                  </a:lnTo>
                  <a:lnTo>
                    <a:pt x="21370" y="34490"/>
                  </a:lnTo>
                  <a:lnTo>
                    <a:pt x="23345" y="32121"/>
                  </a:lnTo>
                  <a:lnTo>
                    <a:pt x="24968" y="29971"/>
                  </a:lnTo>
                  <a:lnTo>
                    <a:pt x="25012" y="29971"/>
                  </a:lnTo>
                  <a:lnTo>
                    <a:pt x="26153" y="28084"/>
                  </a:lnTo>
                  <a:lnTo>
                    <a:pt x="27557" y="25802"/>
                  </a:lnTo>
                  <a:lnTo>
                    <a:pt x="28961" y="23564"/>
                  </a:lnTo>
                  <a:lnTo>
                    <a:pt x="30717" y="20536"/>
                  </a:lnTo>
                  <a:lnTo>
                    <a:pt x="31945" y="18474"/>
                  </a:lnTo>
                  <a:lnTo>
                    <a:pt x="32955" y="16456"/>
                  </a:lnTo>
                  <a:lnTo>
                    <a:pt x="33920" y="14481"/>
                  </a:lnTo>
                  <a:lnTo>
                    <a:pt x="34929" y="12243"/>
                  </a:lnTo>
                  <a:lnTo>
                    <a:pt x="36026" y="8250"/>
                  </a:lnTo>
                  <a:lnTo>
                    <a:pt x="36553" y="6451"/>
                  </a:lnTo>
                  <a:lnTo>
                    <a:pt x="37869" y="2853"/>
                  </a:lnTo>
                  <a:lnTo>
                    <a:pt x="37869" y="2809"/>
                  </a:lnTo>
                  <a:lnTo>
                    <a:pt x="37957" y="1448"/>
                  </a:lnTo>
                  <a:lnTo>
                    <a:pt x="37957" y="1405"/>
                  </a:lnTo>
                  <a:lnTo>
                    <a:pt x="37694" y="132"/>
                  </a:lnTo>
                  <a:lnTo>
                    <a:pt x="37694" y="44"/>
                  </a:lnTo>
                  <a:lnTo>
                    <a:pt x="37606"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 name="Google Shape;1730;p17"/>
            <p:cNvSpPr/>
            <p:nvPr/>
          </p:nvSpPr>
          <p:spPr>
            <a:xfrm>
              <a:off x="5659550" y="1808200"/>
              <a:ext cx="1010375" cy="1094850"/>
            </a:xfrm>
            <a:custGeom>
              <a:rect b="b" l="l" r="r" t="t"/>
              <a:pathLst>
                <a:path extrusionOk="0" h="43794" w="40415">
                  <a:moveTo>
                    <a:pt x="40195" y="0"/>
                  </a:moveTo>
                  <a:lnTo>
                    <a:pt x="40107" y="44"/>
                  </a:lnTo>
                  <a:lnTo>
                    <a:pt x="40064" y="88"/>
                  </a:lnTo>
                  <a:lnTo>
                    <a:pt x="39098" y="2721"/>
                  </a:lnTo>
                  <a:lnTo>
                    <a:pt x="37957" y="5486"/>
                  </a:lnTo>
                  <a:lnTo>
                    <a:pt x="36992" y="8250"/>
                  </a:lnTo>
                  <a:lnTo>
                    <a:pt x="36465" y="9215"/>
                  </a:lnTo>
                  <a:lnTo>
                    <a:pt x="34886" y="12068"/>
                  </a:lnTo>
                  <a:lnTo>
                    <a:pt x="32735" y="15841"/>
                  </a:lnTo>
                  <a:lnTo>
                    <a:pt x="30103" y="20142"/>
                  </a:lnTo>
                  <a:lnTo>
                    <a:pt x="27207" y="24222"/>
                  </a:lnTo>
                  <a:lnTo>
                    <a:pt x="25890" y="25758"/>
                  </a:lnTo>
                  <a:lnTo>
                    <a:pt x="24091" y="27470"/>
                  </a:lnTo>
                  <a:lnTo>
                    <a:pt x="22248" y="29137"/>
                  </a:lnTo>
                  <a:lnTo>
                    <a:pt x="18606" y="31594"/>
                  </a:lnTo>
                  <a:lnTo>
                    <a:pt x="15008" y="33920"/>
                  </a:lnTo>
                  <a:lnTo>
                    <a:pt x="12945" y="35412"/>
                  </a:lnTo>
                  <a:lnTo>
                    <a:pt x="9172" y="37474"/>
                  </a:lnTo>
                  <a:lnTo>
                    <a:pt x="7021" y="38922"/>
                  </a:lnTo>
                  <a:lnTo>
                    <a:pt x="5178" y="40370"/>
                  </a:lnTo>
                  <a:lnTo>
                    <a:pt x="1449" y="42652"/>
                  </a:lnTo>
                  <a:lnTo>
                    <a:pt x="88" y="43486"/>
                  </a:lnTo>
                  <a:lnTo>
                    <a:pt x="44" y="43530"/>
                  </a:lnTo>
                  <a:lnTo>
                    <a:pt x="1" y="43574"/>
                  </a:lnTo>
                  <a:lnTo>
                    <a:pt x="1" y="43661"/>
                  </a:lnTo>
                  <a:lnTo>
                    <a:pt x="1" y="43705"/>
                  </a:lnTo>
                  <a:lnTo>
                    <a:pt x="88" y="43793"/>
                  </a:lnTo>
                  <a:lnTo>
                    <a:pt x="264" y="43793"/>
                  </a:lnTo>
                  <a:lnTo>
                    <a:pt x="1624" y="42959"/>
                  </a:lnTo>
                  <a:lnTo>
                    <a:pt x="5398" y="40678"/>
                  </a:lnTo>
                  <a:lnTo>
                    <a:pt x="5398" y="40634"/>
                  </a:lnTo>
                  <a:lnTo>
                    <a:pt x="7241" y="39229"/>
                  </a:lnTo>
                  <a:lnTo>
                    <a:pt x="9347" y="37781"/>
                  </a:lnTo>
                  <a:lnTo>
                    <a:pt x="13121" y="35719"/>
                  </a:lnTo>
                  <a:lnTo>
                    <a:pt x="15183" y="34227"/>
                  </a:lnTo>
                  <a:lnTo>
                    <a:pt x="18781" y="31901"/>
                  </a:lnTo>
                  <a:lnTo>
                    <a:pt x="22467" y="29400"/>
                  </a:lnTo>
                  <a:lnTo>
                    <a:pt x="24354" y="27733"/>
                  </a:lnTo>
                  <a:lnTo>
                    <a:pt x="26153" y="26022"/>
                  </a:lnTo>
                  <a:lnTo>
                    <a:pt x="27470" y="24442"/>
                  </a:lnTo>
                  <a:lnTo>
                    <a:pt x="30410" y="20317"/>
                  </a:lnTo>
                  <a:lnTo>
                    <a:pt x="33043" y="16017"/>
                  </a:lnTo>
                  <a:lnTo>
                    <a:pt x="35193" y="12243"/>
                  </a:lnTo>
                  <a:lnTo>
                    <a:pt x="36816" y="9391"/>
                  </a:lnTo>
                  <a:lnTo>
                    <a:pt x="37299" y="8425"/>
                  </a:lnTo>
                  <a:lnTo>
                    <a:pt x="37299" y="8382"/>
                  </a:lnTo>
                  <a:lnTo>
                    <a:pt x="38264" y="5573"/>
                  </a:lnTo>
                  <a:lnTo>
                    <a:pt x="39449" y="2853"/>
                  </a:lnTo>
                  <a:lnTo>
                    <a:pt x="40415" y="220"/>
                  </a:lnTo>
                  <a:lnTo>
                    <a:pt x="40415" y="176"/>
                  </a:lnTo>
                  <a:lnTo>
                    <a:pt x="40415" y="88"/>
                  </a:lnTo>
                  <a:lnTo>
                    <a:pt x="40371" y="44"/>
                  </a:lnTo>
                  <a:lnTo>
                    <a:pt x="40327"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 name="Google Shape;1731;p17"/>
            <p:cNvSpPr/>
            <p:nvPr/>
          </p:nvSpPr>
          <p:spPr>
            <a:xfrm>
              <a:off x="5521325" y="1824650"/>
              <a:ext cx="982950" cy="954425"/>
            </a:xfrm>
            <a:custGeom>
              <a:rect b="b" l="l" r="r" t="t"/>
              <a:pathLst>
                <a:path extrusionOk="0" h="38177" w="39318">
                  <a:moveTo>
                    <a:pt x="39098" y="1"/>
                  </a:moveTo>
                  <a:lnTo>
                    <a:pt x="39054" y="45"/>
                  </a:lnTo>
                  <a:lnTo>
                    <a:pt x="39010" y="88"/>
                  </a:lnTo>
                  <a:lnTo>
                    <a:pt x="38967" y="132"/>
                  </a:lnTo>
                  <a:lnTo>
                    <a:pt x="38352" y="2107"/>
                  </a:lnTo>
                  <a:lnTo>
                    <a:pt x="37606" y="3950"/>
                  </a:lnTo>
                  <a:lnTo>
                    <a:pt x="36509" y="6100"/>
                  </a:lnTo>
                  <a:lnTo>
                    <a:pt x="35105" y="8557"/>
                  </a:lnTo>
                  <a:lnTo>
                    <a:pt x="33701" y="11015"/>
                  </a:lnTo>
                  <a:lnTo>
                    <a:pt x="32384" y="13253"/>
                  </a:lnTo>
                  <a:lnTo>
                    <a:pt x="31068" y="15139"/>
                  </a:lnTo>
                  <a:lnTo>
                    <a:pt x="29357" y="17597"/>
                  </a:lnTo>
                  <a:lnTo>
                    <a:pt x="28128" y="19045"/>
                  </a:lnTo>
                  <a:lnTo>
                    <a:pt x="26592" y="20493"/>
                  </a:lnTo>
                  <a:lnTo>
                    <a:pt x="24135" y="22818"/>
                  </a:lnTo>
                  <a:lnTo>
                    <a:pt x="22116" y="24530"/>
                  </a:lnTo>
                  <a:lnTo>
                    <a:pt x="18255" y="27119"/>
                  </a:lnTo>
                  <a:lnTo>
                    <a:pt x="16456" y="28216"/>
                  </a:lnTo>
                  <a:lnTo>
                    <a:pt x="14393" y="29532"/>
                  </a:lnTo>
                  <a:lnTo>
                    <a:pt x="12287" y="30717"/>
                  </a:lnTo>
                  <a:lnTo>
                    <a:pt x="8250" y="33043"/>
                  </a:lnTo>
                  <a:lnTo>
                    <a:pt x="88" y="37869"/>
                  </a:lnTo>
                  <a:lnTo>
                    <a:pt x="45" y="37913"/>
                  </a:lnTo>
                  <a:lnTo>
                    <a:pt x="1" y="37957"/>
                  </a:lnTo>
                  <a:lnTo>
                    <a:pt x="1" y="38045"/>
                  </a:lnTo>
                  <a:lnTo>
                    <a:pt x="1" y="38089"/>
                  </a:lnTo>
                  <a:lnTo>
                    <a:pt x="88" y="38177"/>
                  </a:lnTo>
                  <a:lnTo>
                    <a:pt x="264" y="38177"/>
                  </a:lnTo>
                  <a:lnTo>
                    <a:pt x="8426" y="33350"/>
                  </a:lnTo>
                  <a:lnTo>
                    <a:pt x="12463" y="31024"/>
                  </a:lnTo>
                  <a:lnTo>
                    <a:pt x="14613" y="29839"/>
                  </a:lnTo>
                  <a:lnTo>
                    <a:pt x="16631" y="28523"/>
                  </a:lnTo>
                  <a:lnTo>
                    <a:pt x="18430" y="27426"/>
                  </a:lnTo>
                  <a:lnTo>
                    <a:pt x="20844" y="25802"/>
                  </a:lnTo>
                  <a:lnTo>
                    <a:pt x="22292" y="24793"/>
                  </a:lnTo>
                  <a:lnTo>
                    <a:pt x="22336" y="24793"/>
                  </a:lnTo>
                  <a:lnTo>
                    <a:pt x="24354" y="23082"/>
                  </a:lnTo>
                  <a:lnTo>
                    <a:pt x="26856" y="20756"/>
                  </a:lnTo>
                  <a:lnTo>
                    <a:pt x="28391" y="19264"/>
                  </a:lnTo>
                  <a:lnTo>
                    <a:pt x="29620" y="17816"/>
                  </a:lnTo>
                  <a:lnTo>
                    <a:pt x="31375" y="15315"/>
                  </a:lnTo>
                  <a:lnTo>
                    <a:pt x="32692" y="13428"/>
                  </a:lnTo>
                  <a:lnTo>
                    <a:pt x="34008" y="11190"/>
                  </a:lnTo>
                  <a:lnTo>
                    <a:pt x="35412" y="8733"/>
                  </a:lnTo>
                  <a:lnTo>
                    <a:pt x="36816" y="6232"/>
                  </a:lnTo>
                  <a:lnTo>
                    <a:pt x="37957" y="4125"/>
                  </a:lnTo>
                  <a:lnTo>
                    <a:pt x="38703" y="2239"/>
                  </a:lnTo>
                  <a:lnTo>
                    <a:pt x="39318" y="264"/>
                  </a:lnTo>
                  <a:lnTo>
                    <a:pt x="39318" y="176"/>
                  </a:lnTo>
                  <a:lnTo>
                    <a:pt x="39274" y="132"/>
                  </a:lnTo>
                  <a:lnTo>
                    <a:pt x="39230" y="45"/>
                  </a:lnTo>
                  <a:lnTo>
                    <a:pt x="39186" y="45"/>
                  </a:lnTo>
                  <a:lnTo>
                    <a:pt x="39098"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 name="Google Shape;1732;p17"/>
            <p:cNvSpPr/>
            <p:nvPr/>
          </p:nvSpPr>
          <p:spPr>
            <a:xfrm>
              <a:off x="5398475" y="1973850"/>
              <a:ext cx="866650" cy="695525"/>
            </a:xfrm>
            <a:custGeom>
              <a:rect b="b" l="l" r="r" t="t"/>
              <a:pathLst>
                <a:path extrusionOk="0" h="27821" w="34666">
                  <a:moveTo>
                    <a:pt x="34446" y="0"/>
                  </a:moveTo>
                  <a:lnTo>
                    <a:pt x="34358" y="44"/>
                  </a:lnTo>
                  <a:lnTo>
                    <a:pt x="34315" y="88"/>
                  </a:lnTo>
                  <a:lnTo>
                    <a:pt x="32867" y="2809"/>
                  </a:lnTo>
                  <a:lnTo>
                    <a:pt x="31375" y="5134"/>
                  </a:lnTo>
                  <a:lnTo>
                    <a:pt x="29839" y="7197"/>
                  </a:lnTo>
                  <a:lnTo>
                    <a:pt x="28215" y="8996"/>
                  </a:lnTo>
                  <a:lnTo>
                    <a:pt x="26592" y="10576"/>
                  </a:lnTo>
                  <a:lnTo>
                    <a:pt x="24880" y="12111"/>
                  </a:lnTo>
                  <a:lnTo>
                    <a:pt x="23301" y="13296"/>
                  </a:lnTo>
                  <a:lnTo>
                    <a:pt x="21370" y="14920"/>
                  </a:lnTo>
                  <a:lnTo>
                    <a:pt x="20580" y="15710"/>
                  </a:lnTo>
                  <a:lnTo>
                    <a:pt x="19658" y="16456"/>
                  </a:lnTo>
                  <a:lnTo>
                    <a:pt x="18737" y="17201"/>
                  </a:lnTo>
                  <a:lnTo>
                    <a:pt x="17772" y="17904"/>
                  </a:lnTo>
                  <a:lnTo>
                    <a:pt x="16718" y="18606"/>
                  </a:lnTo>
                  <a:lnTo>
                    <a:pt x="15665" y="19308"/>
                  </a:lnTo>
                  <a:lnTo>
                    <a:pt x="14568" y="19966"/>
                  </a:lnTo>
                  <a:lnTo>
                    <a:pt x="13471" y="20580"/>
                  </a:lnTo>
                  <a:lnTo>
                    <a:pt x="11190" y="21809"/>
                  </a:lnTo>
                  <a:lnTo>
                    <a:pt x="8864" y="22994"/>
                  </a:lnTo>
                  <a:lnTo>
                    <a:pt x="6582" y="24047"/>
                  </a:lnTo>
                  <a:lnTo>
                    <a:pt x="4388" y="25012"/>
                  </a:lnTo>
                  <a:lnTo>
                    <a:pt x="2413" y="26109"/>
                  </a:lnTo>
                  <a:lnTo>
                    <a:pt x="88" y="27469"/>
                  </a:lnTo>
                  <a:lnTo>
                    <a:pt x="44" y="27513"/>
                  </a:lnTo>
                  <a:lnTo>
                    <a:pt x="0" y="27601"/>
                  </a:lnTo>
                  <a:lnTo>
                    <a:pt x="0" y="27645"/>
                  </a:lnTo>
                  <a:lnTo>
                    <a:pt x="44" y="27733"/>
                  </a:lnTo>
                  <a:lnTo>
                    <a:pt x="88" y="27777"/>
                  </a:lnTo>
                  <a:lnTo>
                    <a:pt x="176" y="27821"/>
                  </a:lnTo>
                  <a:lnTo>
                    <a:pt x="263" y="27777"/>
                  </a:lnTo>
                  <a:lnTo>
                    <a:pt x="2589" y="26416"/>
                  </a:lnTo>
                  <a:lnTo>
                    <a:pt x="4564" y="25319"/>
                  </a:lnTo>
                  <a:lnTo>
                    <a:pt x="6758" y="24354"/>
                  </a:lnTo>
                  <a:lnTo>
                    <a:pt x="9039" y="23301"/>
                  </a:lnTo>
                  <a:lnTo>
                    <a:pt x="11365" y="22116"/>
                  </a:lnTo>
                  <a:lnTo>
                    <a:pt x="13647" y="20887"/>
                  </a:lnTo>
                  <a:lnTo>
                    <a:pt x="14788" y="20273"/>
                  </a:lnTo>
                  <a:lnTo>
                    <a:pt x="15885" y="19571"/>
                  </a:lnTo>
                  <a:lnTo>
                    <a:pt x="16938" y="18913"/>
                  </a:lnTo>
                  <a:lnTo>
                    <a:pt x="17991" y="18211"/>
                  </a:lnTo>
                  <a:lnTo>
                    <a:pt x="18956" y="17465"/>
                  </a:lnTo>
                  <a:lnTo>
                    <a:pt x="19922" y="16719"/>
                  </a:lnTo>
                  <a:lnTo>
                    <a:pt x="20799" y="15973"/>
                  </a:lnTo>
                  <a:lnTo>
                    <a:pt x="21633" y="15183"/>
                  </a:lnTo>
                  <a:lnTo>
                    <a:pt x="23520" y="13559"/>
                  </a:lnTo>
                  <a:lnTo>
                    <a:pt x="25100" y="12419"/>
                  </a:lnTo>
                  <a:lnTo>
                    <a:pt x="26855" y="10839"/>
                  </a:lnTo>
                  <a:lnTo>
                    <a:pt x="28435" y="9259"/>
                  </a:lnTo>
                  <a:lnTo>
                    <a:pt x="30102" y="7460"/>
                  </a:lnTo>
                  <a:lnTo>
                    <a:pt x="30102" y="7416"/>
                  </a:lnTo>
                  <a:lnTo>
                    <a:pt x="31682" y="5354"/>
                  </a:lnTo>
                  <a:lnTo>
                    <a:pt x="33174" y="2984"/>
                  </a:lnTo>
                  <a:lnTo>
                    <a:pt x="34622" y="264"/>
                  </a:lnTo>
                  <a:lnTo>
                    <a:pt x="34666" y="176"/>
                  </a:lnTo>
                  <a:lnTo>
                    <a:pt x="34666" y="132"/>
                  </a:lnTo>
                  <a:lnTo>
                    <a:pt x="34622" y="88"/>
                  </a:lnTo>
                  <a:lnTo>
                    <a:pt x="34578" y="44"/>
                  </a:lnTo>
                  <a:lnTo>
                    <a:pt x="34490"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 name="Google Shape;1733;p17"/>
            <p:cNvSpPr/>
            <p:nvPr/>
          </p:nvSpPr>
          <p:spPr>
            <a:xfrm>
              <a:off x="5275600" y="2483950"/>
              <a:ext cx="133850" cy="74625"/>
            </a:xfrm>
            <a:custGeom>
              <a:rect b="b" l="l" r="r" t="t"/>
              <a:pathLst>
                <a:path extrusionOk="0" h="2985" w="5354">
                  <a:moveTo>
                    <a:pt x="5178" y="1"/>
                  </a:moveTo>
                  <a:lnTo>
                    <a:pt x="5091" y="45"/>
                  </a:lnTo>
                  <a:lnTo>
                    <a:pt x="88" y="2634"/>
                  </a:lnTo>
                  <a:lnTo>
                    <a:pt x="44" y="2677"/>
                  </a:lnTo>
                  <a:lnTo>
                    <a:pt x="0" y="2765"/>
                  </a:lnTo>
                  <a:lnTo>
                    <a:pt x="0" y="2809"/>
                  </a:lnTo>
                  <a:lnTo>
                    <a:pt x="0" y="2897"/>
                  </a:lnTo>
                  <a:lnTo>
                    <a:pt x="88" y="2941"/>
                  </a:lnTo>
                  <a:lnTo>
                    <a:pt x="176" y="2985"/>
                  </a:lnTo>
                  <a:lnTo>
                    <a:pt x="264" y="2985"/>
                  </a:lnTo>
                  <a:lnTo>
                    <a:pt x="5266" y="352"/>
                  </a:lnTo>
                  <a:lnTo>
                    <a:pt x="5310" y="308"/>
                  </a:lnTo>
                  <a:lnTo>
                    <a:pt x="5354" y="264"/>
                  </a:lnTo>
                  <a:lnTo>
                    <a:pt x="5354" y="176"/>
                  </a:lnTo>
                  <a:lnTo>
                    <a:pt x="5354" y="132"/>
                  </a:lnTo>
                  <a:lnTo>
                    <a:pt x="5310" y="45"/>
                  </a:lnTo>
                  <a:lnTo>
                    <a:pt x="5222" y="45"/>
                  </a:lnTo>
                  <a:lnTo>
                    <a:pt x="5178"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 name="Google Shape;1734;p17"/>
            <p:cNvSpPr/>
            <p:nvPr/>
          </p:nvSpPr>
          <p:spPr>
            <a:xfrm>
              <a:off x="6505350" y="3574375"/>
              <a:ext cx="121800" cy="43900"/>
            </a:xfrm>
            <a:custGeom>
              <a:rect b="b" l="l" r="r" t="t"/>
              <a:pathLst>
                <a:path extrusionOk="0" h="1756" w="4872">
                  <a:moveTo>
                    <a:pt x="2721" y="352"/>
                  </a:moveTo>
                  <a:lnTo>
                    <a:pt x="3950" y="440"/>
                  </a:lnTo>
                  <a:lnTo>
                    <a:pt x="4432" y="1054"/>
                  </a:lnTo>
                  <a:lnTo>
                    <a:pt x="4081" y="1229"/>
                  </a:lnTo>
                  <a:lnTo>
                    <a:pt x="1931" y="1405"/>
                  </a:lnTo>
                  <a:lnTo>
                    <a:pt x="439" y="1405"/>
                  </a:lnTo>
                  <a:lnTo>
                    <a:pt x="703" y="659"/>
                  </a:lnTo>
                  <a:lnTo>
                    <a:pt x="2721" y="352"/>
                  </a:lnTo>
                  <a:close/>
                  <a:moveTo>
                    <a:pt x="2721" y="1"/>
                  </a:moveTo>
                  <a:lnTo>
                    <a:pt x="527" y="352"/>
                  </a:lnTo>
                  <a:lnTo>
                    <a:pt x="439" y="396"/>
                  </a:lnTo>
                  <a:lnTo>
                    <a:pt x="395" y="440"/>
                  </a:lnTo>
                  <a:lnTo>
                    <a:pt x="0" y="1493"/>
                  </a:lnTo>
                  <a:lnTo>
                    <a:pt x="0" y="1580"/>
                  </a:lnTo>
                  <a:lnTo>
                    <a:pt x="44" y="1668"/>
                  </a:lnTo>
                  <a:lnTo>
                    <a:pt x="88" y="1712"/>
                  </a:lnTo>
                  <a:lnTo>
                    <a:pt x="176" y="1712"/>
                  </a:lnTo>
                  <a:lnTo>
                    <a:pt x="1975" y="1756"/>
                  </a:lnTo>
                  <a:lnTo>
                    <a:pt x="4169" y="1580"/>
                  </a:lnTo>
                  <a:lnTo>
                    <a:pt x="4257" y="1580"/>
                  </a:lnTo>
                  <a:lnTo>
                    <a:pt x="4783" y="1273"/>
                  </a:lnTo>
                  <a:lnTo>
                    <a:pt x="4827" y="1229"/>
                  </a:lnTo>
                  <a:lnTo>
                    <a:pt x="4871" y="1142"/>
                  </a:lnTo>
                  <a:lnTo>
                    <a:pt x="4871" y="1054"/>
                  </a:lnTo>
                  <a:lnTo>
                    <a:pt x="4827" y="1010"/>
                  </a:lnTo>
                  <a:lnTo>
                    <a:pt x="4213" y="176"/>
                  </a:lnTo>
                  <a:lnTo>
                    <a:pt x="4125" y="132"/>
                  </a:lnTo>
                  <a:lnTo>
                    <a:pt x="4081" y="89"/>
                  </a:lnTo>
                  <a:lnTo>
                    <a:pt x="2721"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 name="Google Shape;1735;p17"/>
            <p:cNvSpPr/>
            <p:nvPr/>
          </p:nvSpPr>
          <p:spPr>
            <a:xfrm>
              <a:off x="4039275" y="2169125"/>
              <a:ext cx="3006925" cy="2565925"/>
            </a:xfrm>
            <a:custGeom>
              <a:rect b="b" l="l" r="r" t="t"/>
              <a:pathLst>
                <a:path extrusionOk="0" h="102637" w="120277">
                  <a:moveTo>
                    <a:pt x="106586" y="0"/>
                  </a:moveTo>
                  <a:lnTo>
                    <a:pt x="106498" y="44"/>
                  </a:lnTo>
                  <a:lnTo>
                    <a:pt x="104172" y="2808"/>
                  </a:lnTo>
                  <a:lnTo>
                    <a:pt x="100355" y="7065"/>
                  </a:lnTo>
                  <a:lnTo>
                    <a:pt x="98512" y="7372"/>
                  </a:lnTo>
                  <a:lnTo>
                    <a:pt x="98468" y="7416"/>
                  </a:lnTo>
                  <a:lnTo>
                    <a:pt x="95967" y="9303"/>
                  </a:lnTo>
                  <a:lnTo>
                    <a:pt x="89560" y="14173"/>
                  </a:lnTo>
                  <a:lnTo>
                    <a:pt x="84997" y="16543"/>
                  </a:lnTo>
                  <a:lnTo>
                    <a:pt x="79292" y="18605"/>
                  </a:lnTo>
                  <a:lnTo>
                    <a:pt x="74334" y="20712"/>
                  </a:lnTo>
                  <a:lnTo>
                    <a:pt x="67620" y="23081"/>
                  </a:lnTo>
                  <a:lnTo>
                    <a:pt x="63364" y="24617"/>
                  </a:lnTo>
                  <a:lnTo>
                    <a:pt x="59151" y="25538"/>
                  </a:lnTo>
                  <a:lnTo>
                    <a:pt x="59107" y="25538"/>
                  </a:lnTo>
                  <a:lnTo>
                    <a:pt x="54017" y="27338"/>
                  </a:lnTo>
                  <a:lnTo>
                    <a:pt x="48664" y="28786"/>
                  </a:lnTo>
                  <a:lnTo>
                    <a:pt x="43661" y="30629"/>
                  </a:lnTo>
                  <a:lnTo>
                    <a:pt x="39010" y="31418"/>
                  </a:lnTo>
                  <a:lnTo>
                    <a:pt x="33920" y="32603"/>
                  </a:lnTo>
                  <a:lnTo>
                    <a:pt x="29795" y="32779"/>
                  </a:lnTo>
                  <a:lnTo>
                    <a:pt x="29707" y="32779"/>
                  </a:lnTo>
                  <a:lnTo>
                    <a:pt x="23169" y="35587"/>
                  </a:lnTo>
                  <a:lnTo>
                    <a:pt x="17508" y="37825"/>
                  </a:lnTo>
                  <a:lnTo>
                    <a:pt x="13603" y="37869"/>
                  </a:lnTo>
                  <a:lnTo>
                    <a:pt x="11892" y="36552"/>
                  </a:lnTo>
                  <a:lnTo>
                    <a:pt x="11848" y="36509"/>
                  </a:lnTo>
                  <a:lnTo>
                    <a:pt x="9785" y="35631"/>
                  </a:lnTo>
                  <a:lnTo>
                    <a:pt x="9654" y="35631"/>
                  </a:lnTo>
                  <a:lnTo>
                    <a:pt x="9610" y="35675"/>
                  </a:lnTo>
                  <a:lnTo>
                    <a:pt x="9566" y="35719"/>
                  </a:lnTo>
                  <a:lnTo>
                    <a:pt x="6802" y="42081"/>
                  </a:lnTo>
                  <a:lnTo>
                    <a:pt x="6802" y="42213"/>
                  </a:lnTo>
                  <a:lnTo>
                    <a:pt x="8337" y="50199"/>
                  </a:lnTo>
                  <a:lnTo>
                    <a:pt x="8864" y="55333"/>
                  </a:lnTo>
                  <a:lnTo>
                    <a:pt x="9478" y="61608"/>
                  </a:lnTo>
                  <a:lnTo>
                    <a:pt x="7284" y="64021"/>
                  </a:lnTo>
                  <a:lnTo>
                    <a:pt x="7240" y="64109"/>
                  </a:lnTo>
                  <a:lnTo>
                    <a:pt x="6758" y="67839"/>
                  </a:lnTo>
                  <a:lnTo>
                    <a:pt x="5266" y="69463"/>
                  </a:lnTo>
                  <a:lnTo>
                    <a:pt x="5222" y="69507"/>
                  </a:lnTo>
                  <a:lnTo>
                    <a:pt x="4432" y="72359"/>
                  </a:lnTo>
                  <a:lnTo>
                    <a:pt x="2984" y="76001"/>
                  </a:lnTo>
                  <a:lnTo>
                    <a:pt x="1755" y="79423"/>
                  </a:lnTo>
                  <a:lnTo>
                    <a:pt x="570" y="82539"/>
                  </a:lnTo>
                  <a:lnTo>
                    <a:pt x="570" y="82583"/>
                  </a:lnTo>
                  <a:lnTo>
                    <a:pt x="44" y="86181"/>
                  </a:lnTo>
                  <a:lnTo>
                    <a:pt x="44" y="86225"/>
                  </a:lnTo>
                  <a:lnTo>
                    <a:pt x="0" y="89340"/>
                  </a:lnTo>
                  <a:lnTo>
                    <a:pt x="132" y="92324"/>
                  </a:lnTo>
                  <a:lnTo>
                    <a:pt x="132" y="92368"/>
                  </a:lnTo>
                  <a:lnTo>
                    <a:pt x="176" y="92456"/>
                  </a:lnTo>
                  <a:lnTo>
                    <a:pt x="263" y="92500"/>
                  </a:lnTo>
                  <a:lnTo>
                    <a:pt x="307" y="92500"/>
                  </a:lnTo>
                  <a:lnTo>
                    <a:pt x="395" y="92456"/>
                  </a:lnTo>
                  <a:lnTo>
                    <a:pt x="439" y="92412"/>
                  </a:lnTo>
                  <a:lnTo>
                    <a:pt x="483" y="92368"/>
                  </a:lnTo>
                  <a:lnTo>
                    <a:pt x="483" y="92324"/>
                  </a:lnTo>
                  <a:lnTo>
                    <a:pt x="351" y="89340"/>
                  </a:lnTo>
                  <a:lnTo>
                    <a:pt x="395" y="86225"/>
                  </a:lnTo>
                  <a:lnTo>
                    <a:pt x="922" y="82627"/>
                  </a:lnTo>
                  <a:lnTo>
                    <a:pt x="2062" y="79555"/>
                  </a:lnTo>
                  <a:lnTo>
                    <a:pt x="3335" y="76132"/>
                  </a:lnTo>
                  <a:lnTo>
                    <a:pt x="4739" y="72490"/>
                  </a:lnTo>
                  <a:lnTo>
                    <a:pt x="4739" y="72447"/>
                  </a:lnTo>
                  <a:lnTo>
                    <a:pt x="5529" y="69638"/>
                  </a:lnTo>
                  <a:lnTo>
                    <a:pt x="7065" y="68015"/>
                  </a:lnTo>
                  <a:lnTo>
                    <a:pt x="7109" y="67927"/>
                  </a:lnTo>
                  <a:lnTo>
                    <a:pt x="7591" y="64241"/>
                  </a:lnTo>
                  <a:lnTo>
                    <a:pt x="9785" y="61784"/>
                  </a:lnTo>
                  <a:lnTo>
                    <a:pt x="9829" y="61740"/>
                  </a:lnTo>
                  <a:lnTo>
                    <a:pt x="9829" y="61652"/>
                  </a:lnTo>
                  <a:lnTo>
                    <a:pt x="9215" y="55289"/>
                  </a:lnTo>
                  <a:lnTo>
                    <a:pt x="8688" y="50155"/>
                  </a:lnTo>
                  <a:lnTo>
                    <a:pt x="7153" y="42169"/>
                  </a:lnTo>
                  <a:lnTo>
                    <a:pt x="9829" y="36026"/>
                  </a:lnTo>
                  <a:lnTo>
                    <a:pt x="11716" y="36816"/>
                  </a:lnTo>
                  <a:lnTo>
                    <a:pt x="13427" y="38220"/>
                  </a:lnTo>
                  <a:lnTo>
                    <a:pt x="13559" y="38220"/>
                  </a:lnTo>
                  <a:lnTo>
                    <a:pt x="17552" y="38176"/>
                  </a:lnTo>
                  <a:lnTo>
                    <a:pt x="17596" y="38176"/>
                  </a:lnTo>
                  <a:lnTo>
                    <a:pt x="23301" y="35938"/>
                  </a:lnTo>
                  <a:lnTo>
                    <a:pt x="29839" y="33130"/>
                  </a:lnTo>
                  <a:lnTo>
                    <a:pt x="33964" y="32954"/>
                  </a:lnTo>
                  <a:lnTo>
                    <a:pt x="34007" y="32954"/>
                  </a:lnTo>
                  <a:lnTo>
                    <a:pt x="39098" y="31769"/>
                  </a:lnTo>
                  <a:lnTo>
                    <a:pt x="43749" y="30980"/>
                  </a:lnTo>
                  <a:lnTo>
                    <a:pt x="43793" y="30980"/>
                  </a:lnTo>
                  <a:lnTo>
                    <a:pt x="48751" y="29137"/>
                  </a:lnTo>
                  <a:lnTo>
                    <a:pt x="54105" y="27645"/>
                  </a:lnTo>
                  <a:lnTo>
                    <a:pt x="59239" y="25889"/>
                  </a:lnTo>
                  <a:lnTo>
                    <a:pt x="63451" y="24968"/>
                  </a:lnTo>
                  <a:lnTo>
                    <a:pt x="63495" y="24968"/>
                  </a:lnTo>
                  <a:lnTo>
                    <a:pt x="67752" y="23432"/>
                  </a:lnTo>
                  <a:lnTo>
                    <a:pt x="74465" y="21063"/>
                  </a:lnTo>
                  <a:lnTo>
                    <a:pt x="79424" y="18956"/>
                  </a:lnTo>
                  <a:lnTo>
                    <a:pt x="85128" y="16850"/>
                  </a:lnTo>
                  <a:lnTo>
                    <a:pt x="89736" y="14437"/>
                  </a:lnTo>
                  <a:lnTo>
                    <a:pt x="89780" y="14437"/>
                  </a:lnTo>
                  <a:lnTo>
                    <a:pt x="96186" y="9566"/>
                  </a:lnTo>
                  <a:lnTo>
                    <a:pt x="98643" y="7723"/>
                  </a:lnTo>
                  <a:lnTo>
                    <a:pt x="100486" y="7372"/>
                  </a:lnTo>
                  <a:lnTo>
                    <a:pt x="100574" y="7328"/>
                  </a:lnTo>
                  <a:lnTo>
                    <a:pt x="104436" y="3072"/>
                  </a:lnTo>
                  <a:lnTo>
                    <a:pt x="106674" y="351"/>
                  </a:lnTo>
                  <a:lnTo>
                    <a:pt x="112334" y="1711"/>
                  </a:lnTo>
                  <a:lnTo>
                    <a:pt x="112949" y="3554"/>
                  </a:lnTo>
                  <a:lnTo>
                    <a:pt x="116547" y="18386"/>
                  </a:lnTo>
                  <a:lnTo>
                    <a:pt x="116371" y="30409"/>
                  </a:lnTo>
                  <a:lnTo>
                    <a:pt x="116371" y="30453"/>
                  </a:lnTo>
                  <a:lnTo>
                    <a:pt x="118741" y="38439"/>
                  </a:lnTo>
                  <a:lnTo>
                    <a:pt x="117600" y="42213"/>
                  </a:lnTo>
                  <a:lnTo>
                    <a:pt x="116942" y="44934"/>
                  </a:lnTo>
                  <a:lnTo>
                    <a:pt x="116942" y="44977"/>
                  </a:lnTo>
                  <a:lnTo>
                    <a:pt x="116810" y="48268"/>
                  </a:lnTo>
                  <a:lnTo>
                    <a:pt x="116810" y="48356"/>
                  </a:lnTo>
                  <a:lnTo>
                    <a:pt x="119926" y="54982"/>
                  </a:lnTo>
                  <a:lnTo>
                    <a:pt x="119662" y="55991"/>
                  </a:lnTo>
                  <a:lnTo>
                    <a:pt x="118697" y="56518"/>
                  </a:lnTo>
                  <a:lnTo>
                    <a:pt x="118653" y="56518"/>
                  </a:lnTo>
                  <a:lnTo>
                    <a:pt x="115889" y="58580"/>
                  </a:lnTo>
                  <a:lnTo>
                    <a:pt x="113519" y="60511"/>
                  </a:lnTo>
                  <a:lnTo>
                    <a:pt x="109614" y="64197"/>
                  </a:lnTo>
                  <a:lnTo>
                    <a:pt x="109570" y="64241"/>
                  </a:lnTo>
                  <a:lnTo>
                    <a:pt x="104304" y="75562"/>
                  </a:lnTo>
                  <a:lnTo>
                    <a:pt x="100750" y="78634"/>
                  </a:lnTo>
                  <a:lnTo>
                    <a:pt x="98468" y="80828"/>
                  </a:lnTo>
                  <a:lnTo>
                    <a:pt x="91184" y="82978"/>
                  </a:lnTo>
                  <a:lnTo>
                    <a:pt x="87805" y="83417"/>
                  </a:lnTo>
                  <a:lnTo>
                    <a:pt x="87761" y="83417"/>
                  </a:lnTo>
                  <a:lnTo>
                    <a:pt x="84163" y="84470"/>
                  </a:lnTo>
                  <a:lnTo>
                    <a:pt x="84075" y="84514"/>
                  </a:lnTo>
                  <a:lnTo>
                    <a:pt x="82846" y="86006"/>
                  </a:lnTo>
                  <a:lnTo>
                    <a:pt x="82846" y="86049"/>
                  </a:lnTo>
                  <a:lnTo>
                    <a:pt x="81311" y="88858"/>
                  </a:lnTo>
                  <a:lnTo>
                    <a:pt x="78853" y="91008"/>
                  </a:lnTo>
                  <a:lnTo>
                    <a:pt x="74202" y="91885"/>
                  </a:lnTo>
                  <a:lnTo>
                    <a:pt x="74158" y="91929"/>
                  </a:lnTo>
                  <a:lnTo>
                    <a:pt x="70560" y="93948"/>
                  </a:lnTo>
                  <a:lnTo>
                    <a:pt x="70516" y="93992"/>
                  </a:lnTo>
                  <a:lnTo>
                    <a:pt x="68629" y="96668"/>
                  </a:lnTo>
                  <a:lnTo>
                    <a:pt x="65207" y="97239"/>
                  </a:lnTo>
                  <a:lnTo>
                    <a:pt x="63671" y="96932"/>
                  </a:lnTo>
                  <a:lnTo>
                    <a:pt x="62003" y="96932"/>
                  </a:lnTo>
                  <a:lnTo>
                    <a:pt x="58098" y="97985"/>
                  </a:lnTo>
                  <a:lnTo>
                    <a:pt x="52481" y="99038"/>
                  </a:lnTo>
                  <a:lnTo>
                    <a:pt x="51252" y="98862"/>
                  </a:lnTo>
                  <a:lnTo>
                    <a:pt x="48005" y="98424"/>
                  </a:lnTo>
                  <a:lnTo>
                    <a:pt x="44451" y="97590"/>
                  </a:lnTo>
                  <a:lnTo>
                    <a:pt x="43398" y="95966"/>
                  </a:lnTo>
                  <a:lnTo>
                    <a:pt x="43398" y="95922"/>
                  </a:lnTo>
                  <a:lnTo>
                    <a:pt x="41160" y="93158"/>
                  </a:lnTo>
                  <a:lnTo>
                    <a:pt x="41160" y="92368"/>
                  </a:lnTo>
                  <a:lnTo>
                    <a:pt x="41160" y="90832"/>
                  </a:lnTo>
                  <a:lnTo>
                    <a:pt x="42038" y="88989"/>
                  </a:lnTo>
                  <a:lnTo>
                    <a:pt x="43617" y="86971"/>
                  </a:lnTo>
                  <a:lnTo>
                    <a:pt x="46645" y="85391"/>
                  </a:lnTo>
                  <a:lnTo>
                    <a:pt x="46689" y="85303"/>
                  </a:lnTo>
                  <a:lnTo>
                    <a:pt x="47215" y="84426"/>
                  </a:lnTo>
                  <a:lnTo>
                    <a:pt x="48005" y="82671"/>
                  </a:lnTo>
                  <a:lnTo>
                    <a:pt x="49015" y="80915"/>
                  </a:lnTo>
                  <a:lnTo>
                    <a:pt x="50550" y="78897"/>
                  </a:lnTo>
                  <a:lnTo>
                    <a:pt x="50550" y="78853"/>
                  </a:lnTo>
                  <a:lnTo>
                    <a:pt x="51296" y="77537"/>
                  </a:lnTo>
                  <a:lnTo>
                    <a:pt x="51296" y="77449"/>
                  </a:lnTo>
                  <a:lnTo>
                    <a:pt x="51428" y="76527"/>
                  </a:lnTo>
                  <a:lnTo>
                    <a:pt x="51428" y="76484"/>
                  </a:lnTo>
                  <a:lnTo>
                    <a:pt x="51340" y="75035"/>
                  </a:lnTo>
                  <a:lnTo>
                    <a:pt x="52042" y="70691"/>
                  </a:lnTo>
                  <a:lnTo>
                    <a:pt x="55684" y="63846"/>
                  </a:lnTo>
                  <a:lnTo>
                    <a:pt x="58405" y="60028"/>
                  </a:lnTo>
                  <a:lnTo>
                    <a:pt x="61213" y="58361"/>
                  </a:lnTo>
                  <a:lnTo>
                    <a:pt x="65163" y="56606"/>
                  </a:lnTo>
                  <a:lnTo>
                    <a:pt x="65207" y="56562"/>
                  </a:lnTo>
                  <a:lnTo>
                    <a:pt x="68761" y="52832"/>
                  </a:lnTo>
                  <a:lnTo>
                    <a:pt x="77844" y="45811"/>
                  </a:lnTo>
                  <a:lnTo>
                    <a:pt x="82452" y="41950"/>
                  </a:lnTo>
                  <a:lnTo>
                    <a:pt x="89121" y="38308"/>
                  </a:lnTo>
                  <a:lnTo>
                    <a:pt x="93553" y="38088"/>
                  </a:lnTo>
                  <a:lnTo>
                    <a:pt x="93597" y="38088"/>
                  </a:lnTo>
                  <a:lnTo>
                    <a:pt x="105708" y="31726"/>
                  </a:lnTo>
                  <a:lnTo>
                    <a:pt x="105796" y="31682"/>
                  </a:lnTo>
                  <a:lnTo>
                    <a:pt x="105796" y="31594"/>
                  </a:lnTo>
                  <a:lnTo>
                    <a:pt x="106454" y="27820"/>
                  </a:lnTo>
                  <a:lnTo>
                    <a:pt x="106454" y="27776"/>
                  </a:lnTo>
                  <a:lnTo>
                    <a:pt x="106235" y="24705"/>
                  </a:lnTo>
                  <a:lnTo>
                    <a:pt x="106410" y="21545"/>
                  </a:lnTo>
                  <a:lnTo>
                    <a:pt x="106366" y="21458"/>
                  </a:lnTo>
                  <a:lnTo>
                    <a:pt x="104875" y="19395"/>
                  </a:lnTo>
                  <a:lnTo>
                    <a:pt x="104787" y="19351"/>
                  </a:lnTo>
                  <a:lnTo>
                    <a:pt x="100574" y="18035"/>
                  </a:lnTo>
                  <a:lnTo>
                    <a:pt x="99126" y="17421"/>
                  </a:lnTo>
                  <a:lnTo>
                    <a:pt x="95089" y="15841"/>
                  </a:lnTo>
                  <a:lnTo>
                    <a:pt x="95001" y="15841"/>
                  </a:lnTo>
                  <a:lnTo>
                    <a:pt x="94958" y="15885"/>
                  </a:lnTo>
                  <a:lnTo>
                    <a:pt x="91447" y="18342"/>
                  </a:lnTo>
                  <a:lnTo>
                    <a:pt x="83461" y="23915"/>
                  </a:lnTo>
                  <a:lnTo>
                    <a:pt x="79687" y="25100"/>
                  </a:lnTo>
                  <a:lnTo>
                    <a:pt x="76352" y="24705"/>
                  </a:lnTo>
                  <a:lnTo>
                    <a:pt x="76264" y="24705"/>
                  </a:lnTo>
                  <a:lnTo>
                    <a:pt x="70823" y="26767"/>
                  </a:lnTo>
                  <a:lnTo>
                    <a:pt x="65119" y="28654"/>
                  </a:lnTo>
                  <a:lnTo>
                    <a:pt x="61126" y="30146"/>
                  </a:lnTo>
                  <a:lnTo>
                    <a:pt x="56518" y="31769"/>
                  </a:lnTo>
                  <a:lnTo>
                    <a:pt x="51428" y="33569"/>
                  </a:lnTo>
                  <a:lnTo>
                    <a:pt x="47435" y="35017"/>
                  </a:lnTo>
                  <a:lnTo>
                    <a:pt x="47391" y="35017"/>
                  </a:lnTo>
                  <a:lnTo>
                    <a:pt x="42784" y="37474"/>
                  </a:lnTo>
                  <a:lnTo>
                    <a:pt x="38922" y="38571"/>
                  </a:lnTo>
                  <a:lnTo>
                    <a:pt x="35236" y="39800"/>
                  </a:lnTo>
                  <a:lnTo>
                    <a:pt x="31594" y="40721"/>
                  </a:lnTo>
                  <a:lnTo>
                    <a:pt x="31550" y="40721"/>
                  </a:lnTo>
                  <a:lnTo>
                    <a:pt x="27381" y="43529"/>
                  </a:lnTo>
                  <a:lnTo>
                    <a:pt x="27338" y="43573"/>
                  </a:lnTo>
                  <a:lnTo>
                    <a:pt x="24398" y="47479"/>
                  </a:lnTo>
                  <a:lnTo>
                    <a:pt x="24354" y="47479"/>
                  </a:lnTo>
                  <a:lnTo>
                    <a:pt x="22730" y="50550"/>
                  </a:lnTo>
                  <a:lnTo>
                    <a:pt x="21589" y="53490"/>
                  </a:lnTo>
                  <a:lnTo>
                    <a:pt x="19659" y="56255"/>
                  </a:lnTo>
                  <a:lnTo>
                    <a:pt x="19615" y="56342"/>
                  </a:lnTo>
                  <a:lnTo>
                    <a:pt x="18167" y="68936"/>
                  </a:lnTo>
                  <a:lnTo>
                    <a:pt x="18167" y="68980"/>
                  </a:lnTo>
                  <a:lnTo>
                    <a:pt x="18562" y="76176"/>
                  </a:lnTo>
                  <a:lnTo>
                    <a:pt x="18210" y="77975"/>
                  </a:lnTo>
                  <a:lnTo>
                    <a:pt x="17552" y="80301"/>
                  </a:lnTo>
                  <a:lnTo>
                    <a:pt x="16367" y="82012"/>
                  </a:lnTo>
                  <a:lnTo>
                    <a:pt x="14919" y="83987"/>
                  </a:lnTo>
                  <a:lnTo>
                    <a:pt x="13427" y="84557"/>
                  </a:lnTo>
                  <a:lnTo>
                    <a:pt x="13340" y="84601"/>
                  </a:lnTo>
                  <a:lnTo>
                    <a:pt x="13296" y="84645"/>
                  </a:lnTo>
                  <a:lnTo>
                    <a:pt x="12330" y="86795"/>
                  </a:lnTo>
                  <a:lnTo>
                    <a:pt x="12330" y="86839"/>
                  </a:lnTo>
                  <a:lnTo>
                    <a:pt x="11716" y="89209"/>
                  </a:lnTo>
                  <a:lnTo>
                    <a:pt x="11716" y="89253"/>
                  </a:lnTo>
                  <a:lnTo>
                    <a:pt x="12418" y="95571"/>
                  </a:lnTo>
                  <a:lnTo>
                    <a:pt x="13559" y="102505"/>
                  </a:lnTo>
                  <a:lnTo>
                    <a:pt x="13603" y="102592"/>
                  </a:lnTo>
                  <a:lnTo>
                    <a:pt x="13735" y="102636"/>
                  </a:lnTo>
                  <a:lnTo>
                    <a:pt x="13822" y="102636"/>
                  </a:lnTo>
                  <a:lnTo>
                    <a:pt x="13866" y="102548"/>
                  </a:lnTo>
                  <a:lnTo>
                    <a:pt x="13910" y="102505"/>
                  </a:lnTo>
                  <a:lnTo>
                    <a:pt x="13910" y="102417"/>
                  </a:lnTo>
                  <a:lnTo>
                    <a:pt x="12769" y="95484"/>
                  </a:lnTo>
                  <a:lnTo>
                    <a:pt x="12067" y="89253"/>
                  </a:lnTo>
                  <a:lnTo>
                    <a:pt x="12682" y="86927"/>
                  </a:lnTo>
                  <a:lnTo>
                    <a:pt x="13603" y="84865"/>
                  </a:lnTo>
                  <a:lnTo>
                    <a:pt x="15095" y="84294"/>
                  </a:lnTo>
                  <a:lnTo>
                    <a:pt x="15183" y="84250"/>
                  </a:lnTo>
                  <a:lnTo>
                    <a:pt x="16675" y="82188"/>
                  </a:lnTo>
                  <a:lnTo>
                    <a:pt x="17859" y="80477"/>
                  </a:lnTo>
                  <a:lnTo>
                    <a:pt x="17859" y="80433"/>
                  </a:lnTo>
                  <a:lnTo>
                    <a:pt x="18562" y="78063"/>
                  </a:lnTo>
                  <a:lnTo>
                    <a:pt x="18913" y="76220"/>
                  </a:lnTo>
                  <a:lnTo>
                    <a:pt x="18913" y="76176"/>
                  </a:lnTo>
                  <a:lnTo>
                    <a:pt x="18518" y="68980"/>
                  </a:lnTo>
                  <a:lnTo>
                    <a:pt x="19966" y="56430"/>
                  </a:lnTo>
                  <a:lnTo>
                    <a:pt x="21853" y="53666"/>
                  </a:lnTo>
                  <a:lnTo>
                    <a:pt x="21896" y="53622"/>
                  </a:lnTo>
                  <a:lnTo>
                    <a:pt x="23081" y="50682"/>
                  </a:lnTo>
                  <a:lnTo>
                    <a:pt x="24661" y="47654"/>
                  </a:lnTo>
                  <a:lnTo>
                    <a:pt x="27601" y="43837"/>
                  </a:lnTo>
                  <a:lnTo>
                    <a:pt x="31726" y="41072"/>
                  </a:lnTo>
                  <a:lnTo>
                    <a:pt x="35324" y="40107"/>
                  </a:lnTo>
                  <a:lnTo>
                    <a:pt x="39054" y="38922"/>
                  </a:lnTo>
                  <a:lnTo>
                    <a:pt x="42871" y="37825"/>
                  </a:lnTo>
                  <a:lnTo>
                    <a:pt x="42915" y="37781"/>
                  </a:lnTo>
                  <a:lnTo>
                    <a:pt x="47567" y="35368"/>
                  </a:lnTo>
                  <a:lnTo>
                    <a:pt x="51560" y="33920"/>
                  </a:lnTo>
                  <a:lnTo>
                    <a:pt x="56650" y="32077"/>
                  </a:lnTo>
                  <a:lnTo>
                    <a:pt x="61213" y="30453"/>
                  </a:lnTo>
                  <a:lnTo>
                    <a:pt x="65250" y="29005"/>
                  </a:lnTo>
                  <a:lnTo>
                    <a:pt x="70911" y="27074"/>
                  </a:lnTo>
                  <a:lnTo>
                    <a:pt x="76352" y="25056"/>
                  </a:lnTo>
                  <a:lnTo>
                    <a:pt x="79687" y="25451"/>
                  </a:lnTo>
                  <a:lnTo>
                    <a:pt x="79731" y="25451"/>
                  </a:lnTo>
                  <a:lnTo>
                    <a:pt x="83592" y="24266"/>
                  </a:lnTo>
                  <a:lnTo>
                    <a:pt x="83680" y="24222"/>
                  </a:lnTo>
                  <a:lnTo>
                    <a:pt x="91623" y="18649"/>
                  </a:lnTo>
                  <a:lnTo>
                    <a:pt x="95045" y="16236"/>
                  </a:lnTo>
                  <a:lnTo>
                    <a:pt x="98995" y="17772"/>
                  </a:lnTo>
                  <a:lnTo>
                    <a:pt x="100443" y="18342"/>
                  </a:lnTo>
                  <a:lnTo>
                    <a:pt x="104655" y="19658"/>
                  </a:lnTo>
                  <a:lnTo>
                    <a:pt x="106059" y="21589"/>
                  </a:lnTo>
                  <a:lnTo>
                    <a:pt x="105884" y="24705"/>
                  </a:lnTo>
                  <a:lnTo>
                    <a:pt x="106103" y="27776"/>
                  </a:lnTo>
                  <a:lnTo>
                    <a:pt x="105489" y="31462"/>
                  </a:lnTo>
                  <a:lnTo>
                    <a:pt x="93466" y="37737"/>
                  </a:lnTo>
                  <a:lnTo>
                    <a:pt x="89078" y="37957"/>
                  </a:lnTo>
                  <a:lnTo>
                    <a:pt x="88990" y="38000"/>
                  </a:lnTo>
                  <a:lnTo>
                    <a:pt x="82276" y="41643"/>
                  </a:lnTo>
                  <a:lnTo>
                    <a:pt x="82276" y="41686"/>
                  </a:lnTo>
                  <a:lnTo>
                    <a:pt x="77625" y="45504"/>
                  </a:lnTo>
                  <a:lnTo>
                    <a:pt x="68541" y="52569"/>
                  </a:lnTo>
                  <a:lnTo>
                    <a:pt x="68498" y="52569"/>
                  </a:lnTo>
                  <a:lnTo>
                    <a:pt x="64987" y="56299"/>
                  </a:lnTo>
                  <a:lnTo>
                    <a:pt x="61082" y="58010"/>
                  </a:lnTo>
                  <a:lnTo>
                    <a:pt x="61038" y="58054"/>
                  </a:lnTo>
                  <a:lnTo>
                    <a:pt x="58186" y="59765"/>
                  </a:lnTo>
                  <a:lnTo>
                    <a:pt x="58142" y="59809"/>
                  </a:lnTo>
                  <a:lnTo>
                    <a:pt x="55377" y="63670"/>
                  </a:lnTo>
                  <a:lnTo>
                    <a:pt x="51735" y="70560"/>
                  </a:lnTo>
                  <a:lnTo>
                    <a:pt x="51691" y="70604"/>
                  </a:lnTo>
                  <a:lnTo>
                    <a:pt x="50989" y="74992"/>
                  </a:lnTo>
                  <a:lnTo>
                    <a:pt x="50989" y="75035"/>
                  </a:lnTo>
                  <a:lnTo>
                    <a:pt x="51077" y="76484"/>
                  </a:lnTo>
                  <a:lnTo>
                    <a:pt x="50945" y="77361"/>
                  </a:lnTo>
                  <a:lnTo>
                    <a:pt x="50243" y="78678"/>
                  </a:lnTo>
                  <a:lnTo>
                    <a:pt x="48707" y="80696"/>
                  </a:lnTo>
                  <a:lnTo>
                    <a:pt x="48707" y="80740"/>
                  </a:lnTo>
                  <a:lnTo>
                    <a:pt x="47698" y="82495"/>
                  </a:lnTo>
                  <a:lnTo>
                    <a:pt x="46908" y="84250"/>
                  </a:lnTo>
                  <a:lnTo>
                    <a:pt x="46426" y="85084"/>
                  </a:lnTo>
                  <a:lnTo>
                    <a:pt x="43442" y="86708"/>
                  </a:lnTo>
                  <a:lnTo>
                    <a:pt x="43354" y="86752"/>
                  </a:lnTo>
                  <a:lnTo>
                    <a:pt x="41774" y="88814"/>
                  </a:lnTo>
                  <a:lnTo>
                    <a:pt x="41730" y="88814"/>
                  </a:lnTo>
                  <a:lnTo>
                    <a:pt x="40809" y="90745"/>
                  </a:lnTo>
                  <a:lnTo>
                    <a:pt x="40809" y="90832"/>
                  </a:lnTo>
                  <a:lnTo>
                    <a:pt x="40809" y="92368"/>
                  </a:lnTo>
                  <a:lnTo>
                    <a:pt x="40809" y="93202"/>
                  </a:lnTo>
                  <a:lnTo>
                    <a:pt x="40853" y="93334"/>
                  </a:lnTo>
                  <a:lnTo>
                    <a:pt x="43091" y="96142"/>
                  </a:lnTo>
                  <a:lnTo>
                    <a:pt x="44188" y="97809"/>
                  </a:lnTo>
                  <a:lnTo>
                    <a:pt x="44275" y="97897"/>
                  </a:lnTo>
                  <a:lnTo>
                    <a:pt x="47918" y="98731"/>
                  </a:lnTo>
                  <a:lnTo>
                    <a:pt x="51209" y="99170"/>
                  </a:lnTo>
                  <a:lnTo>
                    <a:pt x="52437" y="99389"/>
                  </a:lnTo>
                  <a:lnTo>
                    <a:pt x="52481" y="99389"/>
                  </a:lnTo>
                  <a:lnTo>
                    <a:pt x="58186" y="98292"/>
                  </a:lnTo>
                  <a:lnTo>
                    <a:pt x="62091" y="97283"/>
                  </a:lnTo>
                  <a:lnTo>
                    <a:pt x="63627" y="97283"/>
                  </a:lnTo>
                  <a:lnTo>
                    <a:pt x="65163" y="97590"/>
                  </a:lnTo>
                  <a:lnTo>
                    <a:pt x="65250" y="97590"/>
                  </a:lnTo>
                  <a:lnTo>
                    <a:pt x="68761" y="97019"/>
                  </a:lnTo>
                  <a:lnTo>
                    <a:pt x="68805" y="96976"/>
                  </a:lnTo>
                  <a:lnTo>
                    <a:pt x="68892" y="96932"/>
                  </a:lnTo>
                  <a:lnTo>
                    <a:pt x="70779" y="94211"/>
                  </a:lnTo>
                  <a:lnTo>
                    <a:pt x="74334" y="92237"/>
                  </a:lnTo>
                  <a:lnTo>
                    <a:pt x="78941" y="91359"/>
                  </a:lnTo>
                  <a:lnTo>
                    <a:pt x="79029" y="91315"/>
                  </a:lnTo>
                  <a:lnTo>
                    <a:pt x="81574" y="89121"/>
                  </a:lnTo>
                  <a:lnTo>
                    <a:pt x="81618" y="89077"/>
                  </a:lnTo>
                  <a:lnTo>
                    <a:pt x="83110" y="86225"/>
                  </a:lnTo>
                  <a:lnTo>
                    <a:pt x="84295" y="84777"/>
                  </a:lnTo>
                  <a:lnTo>
                    <a:pt x="87849" y="83768"/>
                  </a:lnTo>
                  <a:lnTo>
                    <a:pt x="91228" y="83329"/>
                  </a:lnTo>
                  <a:lnTo>
                    <a:pt x="91272" y="83285"/>
                  </a:lnTo>
                  <a:lnTo>
                    <a:pt x="98600" y="81135"/>
                  </a:lnTo>
                  <a:lnTo>
                    <a:pt x="98643" y="81091"/>
                  </a:lnTo>
                  <a:lnTo>
                    <a:pt x="100969" y="78897"/>
                  </a:lnTo>
                  <a:lnTo>
                    <a:pt x="104567" y="75781"/>
                  </a:lnTo>
                  <a:lnTo>
                    <a:pt x="104611" y="75738"/>
                  </a:lnTo>
                  <a:lnTo>
                    <a:pt x="109877" y="64416"/>
                  </a:lnTo>
                  <a:lnTo>
                    <a:pt x="113738" y="60774"/>
                  </a:lnTo>
                  <a:lnTo>
                    <a:pt x="116064" y="58844"/>
                  </a:lnTo>
                  <a:lnTo>
                    <a:pt x="118872" y="56825"/>
                  </a:lnTo>
                  <a:lnTo>
                    <a:pt x="119882" y="56255"/>
                  </a:lnTo>
                  <a:lnTo>
                    <a:pt x="119926" y="56211"/>
                  </a:lnTo>
                  <a:lnTo>
                    <a:pt x="119969" y="56167"/>
                  </a:lnTo>
                  <a:lnTo>
                    <a:pt x="120277" y="54982"/>
                  </a:lnTo>
                  <a:lnTo>
                    <a:pt x="120277" y="54894"/>
                  </a:lnTo>
                  <a:lnTo>
                    <a:pt x="117161" y="48225"/>
                  </a:lnTo>
                  <a:lnTo>
                    <a:pt x="117293" y="44977"/>
                  </a:lnTo>
                  <a:lnTo>
                    <a:pt x="117907" y="42301"/>
                  </a:lnTo>
                  <a:lnTo>
                    <a:pt x="119092" y="38483"/>
                  </a:lnTo>
                  <a:lnTo>
                    <a:pt x="119136" y="38395"/>
                  </a:lnTo>
                  <a:lnTo>
                    <a:pt x="116722" y="30409"/>
                  </a:lnTo>
                  <a:lnTo>
                    <a:pt x="116898" y="18342"/>
                  </a:lnTo>
                  <a:lnTo>
                    <a:pt x="116898" y="18298"/>
                  </a:lnTo>
                  <a:lnTo>
                    <a:pt x="113300" y="3467"/>
                  </a:lnTo>
                  <a:lnTo>
                    <a:pt x="112597" y="1536"/>
                  </a:lnTo>
                  <a:lnTo>
                    <a:pt x="112554" y="1448"/>
                  </a:lnTo>
                  <a:lnTo>
                    <a:pt x="112510" y="1404"/>
                  </a:lnTo>
                  <a:lnTo>
                    <a:pt x="106674"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 name="Google Shape;1736;p17"/>
            <p:cNvSpPr/>
            <p:nvPr/>
          </p:nvSpPr>
          <p:spPr>
            <a:xfrm>
              <a:off x="4836800" y="3535975"/>
              <a:ext cx="125075" cy="1464550"/>
            </a:xfrm>
            <a:custGeom>
              <a:rect b="b" l="l" r="r" t="t"/>
              <a:pathLst>
                <a:path extrusionOk="0" h="58582" w="5003">
                  <a:moveTo>
                    <a:pt x="2106" y="1"/>
                  </a:moveTo>
                  <a:lnTo>
                    <a:pt x="2063" y="45"/>
                  </a:lnTo>
                  <a:lnTo>
                    <a:pt x="2019" y="133"/>
                  </a:lnTo>
                  <a:lnTo>
                    <a:pt x="2019" y="220"/>
                  </a:lnTo>
                  <a:lnTo>
                    <a:pt x="2019" y="308"/>
                  </a:lnTo>
                  <a:lnTo>
                    <a:pt x="2721" y="2985"/>
                  </a:lnTo>
                  <a:lnTo>
                    <a:pt x="3335" y="5837"/>
                  </a:lnTo>
                  <a:lnTo>
                    <a:pt x="4257" y="9435"/>
                  </a:lnTo>
                  <a:lnTo>
                    <a:pt x="4564" y="11717"/>
                  </a:lnTo>
                  <a:lnTo>
                    <a:pt x="4652" y="14394"/>
                  </a:lnTo>
                  <a:lnTo>
                    <a:pt x="4520" y="17070"/>
                  </a:lnTo>
                  <a:lnTo>
                    <a:pt x="4388" y="19221"/>
                  </a:lnTo>
                  <a:lnTo>
                    <a:pt x="4300" y="20537"/>
                  </a:lnTo>
                  <a:lnTo>
                    <a:pt x="3993" y="24223"/>
                  </a:lnTo>
                  <a:lnTo>
                    <a:pt x="4037" y="26505"/>
                  </a:lnTo>
                  <a:lnTo>
                    <a:pt x="3598" y="30893"/>
                  </a:lnTo>
                  <a:lnTo>
                    <a:pt x="3247" y="33613"/>
                  </a:lnTo>
                  <a:lnTo>
                    <a:pt x="2896" y="36071"/>
                  </a:lnTo>
                  <a:lnTo>
                    <a:pt x="2414" y="38572"/>
                  </a:lnTo>
                  <a:lnTo>
                    <a:pt x="1799" y="40634"/>
                  </a:lnTo>
                  <a:lnTo>
                    <a:pt x="132" y="46646"/>
                  </a:lnTo>
                  <a:lnTo>
                    <a:pt x="132" y="46690"/>
                  </a:lnTo>
                  <a:lnTo>
                    <a:pt x="0" y="49015"/>
                  </a:lnTo>
                  <a:lnTo>
                    <a:pt x="0" y="50419"/>
                  </a:lnTo>
                  <a:lnTo>
                    <a:pt x="0" y="50463"/>
                  </a:lnTo>
                  <a:lnTo>
                    <a:pt x="527" y="52789"/>
                  </a:lnTo>
                  <a:lnTo>
                    <a:pt x="1317" y="55466"/>
                  </a:lnTo>
                  <a:lnTo>
                    <a:pt x="2106" y="57528"/>
                  </a:lnTo>
                  <a:lnTo>
                    <a:pt x="2150" y="57572"/>
                  </a:lnTo>
                  <a:lnTo>
                    <a:pt x="2809" y="58493"/>
                  </a:lnTo>
                  <a:lnTo>
                    <a:pt x="2896" y="58537"/>
                  </a:lnTo>
                  <a:lnTo>
                    <a:pt x="2940" y="58581"/>
                  </a:lnTo>
                  <a:lnTo>
                    <a:pt x="3072" y="58537"/>
                  </a:lnTo>
                  <a:lnTo>
                    <a:pt x="3116" y="58493"/>
                  </a:lnTo>
                  <a:lnTo>
                    <a:pt x="3116" y="58406"/>
                  </a:lnTo>
                  <a:lnTo>
                    <a:pt x="3116" y="58362"/>
                  </a:lnTo>
                  <a:lnTo>
                    <a:pt x="3116" y="58274"/>
                  </a:lnTo>
                  <a:lnTo>
                    <a:pt x="2457" y="57353"/>
                  </a:lnTo>
                  <a:lnTo>
                    <a:pt x="1668" y="55334"/>
                  </a:lnTo>
                  <a:lnTo>
                    <a:pt x="878" y="52701"/>
                  </a:lnTo>
                  <a:lnTo>
                    <a:pt x="351" y="50419"/>
                  </a:lnTo>
                  <a:lnTo>
                    <a:pt x="351" y="49015"/>
                  </a:lnTo>
                  <a:lnTo>
                    <a:pt x="483" y="46734"/>
                  </a:lnTo>
                  <a:lnTo>
                    <a:pt x="2106" y="40722"/>
                  </a:lnTo>
                  <a:lnTo>
                    <a:pt x="2765" y="38660"/>
                  </a:lnTo>
                  <a:lnTo>
                    <a:pt x="3247" y="36114"/>
                  </a:lnTo>
                  <a:lnTo>
                    <a:pt x="3598" y="33657"/>
                  </a:lnTo>
                  <a:lnTo>
                    <a:pt x="3949" y="30937"/>
                  </a:lnTo>
                  <a:lnTo>
                    <a:pt x="4388" y="26549"/>
                  </a:lnTo>
                  <a:lnTo>
                    <a:pt x="4388" y="26505"/>
                  </a:lnTo>
                  <a:lnTo>
                    <a:pt x="4344" y="24223"/>
                  </a:lnTo>
                  <a:lnTo>
                    <a:pt x="4652" y="20581"/>
                  </a:lnTo>
                  <a:lnTo>
                    <a:pt x="4739" y="19221"/>
                  </a:lnTo>
                  <a:lnTo>
                    <a:pt x="4871" y="17070"/>
                  </a:lnTo>
                  <a:lnTo>
                    <a:pt x="5003" y="14394"/>
                  </a:lnTo>
                  <a:lnTo>
                    <a:pt x="4915" y="11717"/>
                  </a:lnTo>
                  <a:lnTo>
                    <a:pt x="4915" y="11673"/>
                  </a:lnTo>
                  <a:lnTo>
                    <a:pt x="4608" y="9391"/>
                  </a:lnTo>
                  <a:lnTo>
                    <a:pt x="4608" y="9347"/>
                  </a:lnTo>
                  <a:lnTo>
                    <a:pt x="3686" y="5749"/>
                  </a:lnTo>
                  <a:lnTo>
                    <a:pt x="3072" y="2897"/>
                  </a:lnTo>
                  <a:lnTo>
                    <a:pt x="2370" y="264"/>
                  </a:lnTo>
                  <a:lnTo>
                    <a:pt x="2370" y="177"/>
                  </a:lnTo>
                  <a:lnTo>
                    <a:pt x="2370" y="133"/>
                  </a:lnTo>
                  <a:lnTo>
                    <a:pt x="2370" y="45"/>
                  </a:lnTo>
                  <a:lnTo>
                    <a:pt x="2326"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 name="Google Shape;1737;p17"/>
            <p:cNvSpPr/>
            <p:nvPr/>
          </p:nvSpPr>
          <p:spPr>
            <a:xfrm>
              <a:off x="4802775" y="3543675"/>
              <a:ext cx="129475" cy="1510600"/>
            </a:xfrm>
            <a:custGeom>
              <a:rect b="b" l="l" r="r" t="t"/>
              <a:pathLst>
                <a:path extrusionOk="0" h="60424" w="5179">
                  <a:moveTo>
                    <a:pt x="2853" y="0"/>
                  </a:moveTo>
                  <a:lnTo>
                    <a:pt x="2809" y="44"/>
                  </a:lnTo>
                  <a:lnTo>
                    <a:pt x="2765" y="88"/>
                  </a:lnTo>
                  <a:lnTo>
                    <a:pt x="2634" y="439"/>
                  </a:lnTo>
                  <a:lnTo>
                    <a:pt x="2634" y="527"/>
                  </a:lnTo>
                  <a:lnTo>
                    <a:pt x="3424" y="5046"/>
                  </a:lnTo>
                  <a:lnTo>
                    <a:pt x="4126" y="8030"/>
                  </a:lnTo>
                  <a:lnTo>
                    <a:pt x="4652" y="11058"/>
                  </a:lnTo>
                  <a:lnTo>
                    <a:pt x="4740" y="12857"/>
                  </a:lnTo>
                  <a:lnTo>
                    <a:pt x="4521" y="16324"/>
                  </a:lnTo>
                  <a:lnTo>
                    <a:pt x="4389" y="20273"/>
                  </a:lnTo>
                  <a:lnTo>
                    <a:pt x="4038" y="22730"/>
                  </a:lnTo>
                  <a:lnTo>
                    <a:pt x="3950" y="25012"/>
                  </a:lnTo>
                  <a:lnTo>
                    <a:pt x="4038" y="27338"/>
                  </a:lnTo>
                  <a:lnTo>
                    <a:pt x="3424" y="33525"/>
                  </a:lnTo>
                  <a:lnTo>
                    <a:pt x="2897" y="36903"/>
                  </a:lnTo>
                  <a:lnTo>
                    <a:pt x="2546" y="38264"/>
                  </a:lnTo>
                  <a:lnTo>
                    <a:pt x="1405" y="42520"/>
                  </a:lnTo>
                  <a:lnTo>
                    <a:pt x="1361" y="42520"/>
                  </a:lnTo>
                  <a:lnTo>
                    <a:pt x="966" y="45109"/>
                  </a:lnTo>
                  <a:lnTo>
                    <a:pt x="308" y="47259"/>
                  </a:lnTo>
                  <a:lnTo>
                    <a:pt x="45" y="48444"/>
                  </a:lnTo>
                  <a:lnTo>
                    <a:pt x="1" y="48488"/>
                  </a:lnTo>
                  <a:lnTo>
                    <a:pt x="264" y="50243"/>
                  </a:lnTo>
                  <a:lnTo>
                    <a:pt x="1054" y="53315"/>
                  </a:lnTo>
                  <a:lnTo>
                    <a:pt x="1800" y="55597"/>
                  </a:lnTo>
                  <a:lnTo>
                    <a:pt x="2765" y="58229"/>
                  </a:lnTo>
                  <a:lnTo>
                    <a:pt x="2809" y="58273"/>
                  </a:lnTo>
                  <a:lnTo>
                    <a:pt x="3687" y="59414"/>
                  </a:lnTo>
                  <a:lnTo>
                    <a:pt x="3687" y="59458"/>
                  </a:lnTo>
                  <a:lnTo>
                    <a:pt x="4916" y="60379"/>
                  </a:lnTo>
                  <a:lnTo>
                    <a:pt x="5003" y="60423"/>
                  </a:lnTo>
                  <a:lnTo>
                    <a:pt x="5091" y="60379"/>
                  </a:lnTo>
                  <a:lnTo>
                    <a:pt x="5135" y="60336"/>
                  </a:lnTo>
                  <a:lnTo>
                    <a:pt x="5179" y="60248"/>
                  </a:lnTo>
                  <a:lnTo>
                    <a:pt x="5179" y="60204"/>
                  </a:lnTo>
                  <a:lnTo>
                    <a:pt x="5179" y="60160"/>
                  </a:lnTo>
                  <a:lnTo>
                    <a:pt x="5135" y="60072"/>
                  </a:lnTo>
                  <a:lnTo>
                    <a:pt x="3950" y="59195"/>
                  </a:lnTo>
                  <a:lnTo>
                    <a:pt x="3073" y="58054"/>
                  </a:lnTo>
                  <a:lnTo>
                    <a:pt x="2107" y="55465"/>
                  </a:lnTo>
                  <a:lnTo>
                    <a:pt x="1405" y="53183"/>
                  </a:lnTo>
                  <a:lnTo>
                    <a:pt x="615" y="50155"/>
                  </a:lnTo>
                  <a:lnTo>
                    <a:pt x="352" y="48488"/>
                  </a:lnTo>
                  <a:lnTo>
                    <a:pt x="659" y="47347"/>
                  </a:lnTo>
                  <a:lnTo>
                    <a:pt x="1317" y="45197"/>
                  </a:lnTo>
                  <a:lnTo>
                    <a:pt x="1317" y="45153"/>
                  </a:lnTo>
                  <a:lnTo>
                    <a:pt x="1712" y="42564"/>
                  </a:lnTo>
                  <a:lnTo>
                    <a:pt x="2897" y="38352"/>
                  </a:lnTo>
                  <a:lnTo>
                    <a:pt x="3248" y="36991"/>
                  </a:lnTo>
                  <a:lnTo>
                    <a:pt x="3248" y="36947"/>
                  </a:lnTo>
                  <a:lnTo>
                    <a:pt x="3775" y="33569"/>
                  </a:lnTo>
                  <a:lnTo>
                    <a:pt x="4389" y="27338"/>
                  </a:lnTo>
                  <a:lnTo>
                    <a:pt x="4301" y="25012"/>
                  </a:lnTo>
                  <a:lnTo>
                    <a:pt x="4389" y="22730"/>
                  </a:lnTo>
                  <a:lnTo>
                    <a:pt x="4696" y="20317"/>
                  </a:lnTo>
                  <a:lnTo>
                    <a:pt x="4872" y="16368"/>
                  </a:lnTo>
                  <a:lnTo>
                    <a:pt x="5091" y="12857"/>
                  </a:lnTo>
                  <a:lnTo>
                    <a:pt x="5003" y="11014"/>
                  </a:lnTo>
                  <a:lnTo>
                    <a:pt x="4477" y="7942"/>
                  </a:lnTo>
                  <a:lnTo>
                    <a:pt x="3775" y="4959"/>
                  </a:lnTo>
                  <a:lnTo>
                    <a:pt x="2985" y="483"/>
                  </a:lnTo>
                  <a:lnTo>
                    <a:pt x="3073" y="220"/>
                  </a:lnTo>
                  <a:lnTo>
                    <a:pt x="3116" y="132"/>
                  </a:lnTo>
                  <a:lnTo>
                    <a:pt x="3073" y="88"/>
                  </a:lnTo>
                  <a:lnTo>
                    <a:pt x="3029" y="44"/>
                  </a:lnTo>
                  <a:lnTo>
                    <a:pt x="2985"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 name="Google Shape;1738;p17"/>
            <p:cNvSpPr/>
            <p:nvPr/>
          </p:nvSpPr>
          <p:spPr>
            <a:xfrm>
              <a:off x="4766575" y="3551350"/>
              <a:ext cx="129475" cy="1474400"/>
            </a:xfrm>
            <a:custGeom>
              <a:rect b="b" l="l" r="r" t="t"/>
              <a:pathLst>
                <a:path extrusionOk="0" h="58976" w="5179">
                  <a:moveTo>
                    <a:pt x="3687" y="0"/>
                  </a:moveTo>
                  <a:lnTo>
                    <a:pt x="3643" y="44"/>
                  </a:lnTo>
                  <a:lnTo>
                    <a:pt x="3555" y="88"/>
                  </a:lnTo>
                  <a:lnTo>
                    <a:pt x="3555" y="132"/>
                  </a:lnTo>
                  <a:lnTo>
                    <a:pt x="3336" y="878"/>
                  </a:lnTo>
                  <a:lnTo>
                    <a:pt x="3336" y="966"/>
                  </a:lnTo>
                  <a:lnTo>
                    <a:pt x="3994" y="5749"/>
                  </a:lnTo>
                  <a:lnTo>
                    <a:pt x="4521" y="8513"/>
                  </a:lnTo>
                  <a:lnTo>
                    <a:pt x="4828" y="10356"/>
                  </a:lnTo>
                  <a:lnTo>
                    <a:pt x="4740" y="13472"/>
                  </a:lnTo>
                  <a:lnTo>
                    <a:pt x="4608" y="15973"/>
                  </a:lnTo>
                  <a:lnTo>
                    <a:pt x="4608" y="18123"/>
                  </a:lnTo>
                  <a:lnTo>
                    <a:pt x="4477" y="19834"/>
                  </a:lnTo>
                  <a:lnTo>
                    <a:pt x="4082" y="21984"/>
                  </a:lnTo>
                  <a:lnTo>
                    <a:pt x="4082" y="22028"/>
                  </a:lnTo>
                  <a:lnTo>
                    <a:pt x="3994" y="25495"/>
                  </a:lnTo>
                  <a:lnTo>
                    <a:pt x="4169" y="28128"/>
                  </a:lnTo>
                  <a:lnTo>
                    <a:pt x="4082" y="29971"/>
                  </a:lnTo>
                  <a:lnTo>
                    <a:pt x="3687" y="33437"/>
                  </a:lnTo>
                  <a:lnTo>
                    <a:pt x="3248" y="36158"/>
                  </a:lnTo>
                  <a:lnTo>
                    <a:pt x="2678" y="38220"/>
                  </a:lnTo>
                  <a:lnTo>
                    <a:pt x="2063" y="40370"/>
                  </a:lnTo>
                  <a:lnTo>
                    <a:pt x="1712" y="41467"/>
                  </a:lnTo>
                  <a:lnTo>
                    <a:pt x="1712" y="41511"/>
                  </a:lnTo>
                  <a:lnTo>
                    <a:pt x="1624" y="44012"/>
                  </a:lnTo>
                  <a:lnTo>
                    <a:pt x="1537" y="44934"/>
                  </a:lnTo>
                  <a:lnTo>
                    <a:pt x="791" y="47259"/>
                  </a:lnTo>
                  <a:lnTo>
                    <a:pt x="1" y="49278"/>
                  </a:lnTo>
                  <a:lnTo>
                    <a:pt x="1" y="49366"/>
                  </a:lnTo>
                  <a:lnTo>
                    <a:pt x="45" y="49453"/>
                  </a:lnTo>
                  <a:lnTo>
                    <a:pt x="352" y="49673"/>
                  </a:lnTo>
                  <a:lnTo>
                    <a:pt x="1888" y="54324"/>
                  </a:lnTo>
                  <a:lnTo>
                    <a:pt x="2809" y="57308"/>
                  </a:lnTo>
                  <a:lnTo>
                    <a:pt x="2853" y="57308"/>
                  </a:lnTo>
                  <a:lnTo>
                    <a:pt x="3511" y="58888"/>
                  </a:lnTo>
                  <a:lnTo>
                    <a:pt x="3599" y="58975"/>
                  </a:lnTo>
                  <a:lnTo>
                    <a:pt x="3775" y="58975"/>
                  </a:lnTo>
                  <a:lnTo>
                    <a:pt x="3818" y="58932"/>
                  </a:lnTo>
                  <a:lnTo>
                    <a:pt x="3862" y="58888"/>
                  </a:lnTo>
                  <a:lnTo>
                    <a:pt x="3862" y="58800"/>
                  </a:lnTo>
                  <a:lnTo>
                    <a:pt x="3862" y="58756"/>
                  </a:lnTo>
                  <a:lnTo>
                    <a:pt x="3160" y="57176"/>
                  </a:lnTo>
                  <a:lnTo>
                    <a:pt x="2195" y="54193"/>
                  </a:lnTo>
                  <a:lnTo>
                    <a:pt x="659" y="49541"/>
                  </a:lnTo>
                  <a:lnTo>
                    <a:pt x="615" y="49410"/>
                  </a:lnTo>
                  <a:lnTo>
                    <a:pt x="352" y="49278"/>
                  </a:lnTo>
                  <a:lnTo>
                    <a:pt x="1098" y="47391"/>
                  </a:lnTo>
                  <a:lnTo>
                    <a:pt x="1888" y="45022"/>
                  </a:lnTo>
                  <a:lnTo>
                    <a:pt x="1975" y="44056"/>
                  </a:lnTo>
                  <a:lnTo>
                    <a:pt x="2063" y="41555"/>
                  </a:lnTo>
                  <a:lnTo>
                    <a:pt x="2414" y="40502"/>
                  </a:lnTo>
                  <a:lnTo>
                    <a:pt x="3029" y="38308"/>
                  </a:lnTo>
                  <a:lnTo>
                    <a:pt x="3599" y="36245"/>
                  </a:lnTo>
                  <a:lnTo>
                    <a:pt x="4038" y="33481"/>
                  </a:lnTo>
                  <a:lnTo>
                    <a:pt x="4433" y="30014"/>
                  </a:lnTo>
                  <a:lnTo>
                    <a:pt x="4521" y="28128"/>
                  </a:lnTo>
                  <a:lnTo>
                    <a:pt x="4345" y="25495"/>
                  </a:lnTo>
                  <a:lnTo>
                    <a:pt x="4433" y="22028"/>
                  </a:lnTo>
                  <a:lnTo>
                    <a:pt x="4828" y="19878"/>
                  </a:lnTo>
                  <a:lnTo>
                    <a:pt x="4959" y="18167"/>
                  </a:lnTo>
                  <a:lnTo>
                    <a:pt x="4959" y="16017"/>
                  </a:lnTo>
                  <a:lnTo>
                    <a:pt x="5091" y="13472"/>
                  </a:lnTo>
                  <a:lnTo>
                    <a:pt x="5179" y="10312"/>
                  </a:lnTo>
                  <a:lnTo>
                    <a:pt x="5179" y="10268"/>
                  </a:lnTo>
                  <a:lnTo>
                    <a:pt x="4828" y="8469"/>
                  </a:lnTo>
                  <a:lnTo>
                    <a:pt x="4345" y="5661"/>
                  </a:lnTo>
                  <a:lnTo>
                    <a:pt x="3687" y="966"/>
                  </a:lnTo>
                  <a:lnTo>
                    <a:pt x="3862" y="220"/>
                  </a:lnTo>
                  <a:lnTo>
                    <a:pt x="3862" y="176"/>
                  </a:lnTo>
                  <a:lnTo>
                    <a:pt x="3862" y="88"/>
                  </a:lnTo>
                  <a:lnTo>
                    <a:pt x="3818" y="44"/>
                  </a:lnTo>
                  <a:lnTo>
                    <a:pt x="3775"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 name="Google Shape;1739;p17"/>
            <p:cNvSpPr/>
            <p:nvPr/>
          </p:nvSpPr>
          <p:spPr>
            <a:xfrm>
              <a:off x="4751225" y="3587550"/>
              <a:ext cx="113025" cy="1464525"/>
            </a:xfrm>
            <a:custGeom>
              <a:rect b="b" l="l" r="r" t="t"/>
              <a:pathLst>
                <a:path extrusionOk="0" h="58581" w="4521">
                  <a:moveTo>
                    <a:pt x="3248" y="0"/>
                  </a:moveTo>
                  <a:lnTo>
                    <a:pt x="3204" y="44"/>
                  </a:lnTo>
                  <a:lnTo>
                    <a:pt x="3160" y="88"/>
                  </a:lnTo>
                  <a:lnTo>
                    <a:pt x="3072" y="351"/>
                  </a:lnTo>
                  <a:lnTo>
                    <a:pt x="3072" y="439"/>
                  </a:lnTo>
                  <a:lnTo>
                    <a:pt x="3423" y="3423"/>
                  </a:lnTo>
                  <a:lnTo>
                    <a:pt x="3950" y="6977"/>
                  </a:lnTo>
                  <a:lnTo>
                    <a:pt x="4169" y="8338"/>
                  </a:lnTo>
                  <a:lnTo>
                    <a:pt x="3994" y="12989"/>
                  </a:lnTo>
                  <a:lnTo>
                    <a:pt x="3950" y="15622"/>
                  </a:lnTo>
                  <a:lnTo>
                    <a:pt x="3643" y="17772"/>
                  </a:lnTo>
                  <a:lnTo>
                    <a:pt x="3292" y="19834"/>
                  </a:lnTo>
                  <a:lnTo>
                    <a:pt x="3248" y="23915"/>
                  </a:lnTo>
                  <a:lnTo>
                    <a:pt x="3335" y="26943"/>
                  </a:lnTo>
                  <a:lnTo>
                    <a:pt x="3467" y="28830"/>
                  </a:lnTo>
                  <a:lnTo>
                    <a:pt x="3072" y="32209"/>
                  </a:lnTo>
                  <a:lnTo>
                    <a:pt x="2765" y="34315"/>
                  </a:lnTo>
                  <a:lnTo>
                    <a:pt x="2458" y="35500"/>
                  </a:lnTo>
                  <a:lnTo>
                    <a:pt x="1273" y="39054"/>
                  </a:lnTo>
                  <a:lnTo>
                    <a:pt x="1273" y="39098"/>
                  </a:lnTo>
                  <a:lnTo>
                    <a:pt x="1098" y="40195"/>
                  </a:lnTo>
                  <a:lnTo>
                    <a:pt x="1054" y="40239"/>
                  </a:lnTo>
                  <a:lnTo>
                    <a:pt x="1273" y="43486"/>
                  </a:lnTo>
                  <a:lnTo>
                    <a:pt x="483" y="46075"/>
                  </a:lnTo>
                  <a:lnTo>
                    <a:pt x="1" y="47391"/>
                  </a:lnTo>
                  <a:lnTo>
                    <a:pt x="1" y="47435"/>
                  </a:lnTo>
                  <a:lnTo>
                    <a:pt x="1" y="48313"/>
                  </a:lnTo>
                  <a:lnTo>
                    <a:pt x="1" y="48356"/>
                  </a:lnTo>
                  <a:lnTo>
                    <a:pt x="1492" y="53096"/>
                  </a:lnTo>
                  <a:lnTo>
                    <a:pt x="2633" y="56606"/>
                  </a:lnTo>
                  <a:lnTo>
                    <a:pt x="3467" y="58449"/>
                  </a:lnTo>
                  <a:lnTo>
                    <a:pt x="3511" y="58537"/>
                  </a:lnTo>
                  <a:lnTo>
                    <a:pt x="3599" y="58581"/>
                  </a:lnTo>
                  <a:lnTo>
                    <a:pt x="3686" y="58537"/>
                  </a:lnTo>
                  <a:lnTo>
                    <a:pt x="3730" y="58493"/>
                  </a:lnTo>
                  <a:lnTo>
                    <a:pt x="3774" y="58449"/>
                  </a:lnTo>
                  <a:lnTo>
                    <a:pt x="3774" y="58405"/>
                  </a:lnTo>
                  <a:lnTo>
                    <a:pt x="3774" y="58317"/>
                  </a:lnTo>
                  <a:lnTo>
                    <a:pt x="2984" y="56474"/>
                  </a:lnTo>
                  <a:lnTo>
                    <a:pt x="1843" y="52964"/>
                  </a:lnTo>
                  <a:lnTo>
                    <a:pt x="352" y="48269"/>
                  </a:lnTo>
                  <a:lnTo>
                    <a:pt x="352" y="47479"/>
                  </a:lnTo>
                  <a:lnTo>
                    <a:pt x="790" y="46206"/>
                  </a:lnTo>
                  <a:lnTo>
                    <a:pt x="1580" y="43530"/>
                  </a:lnTo>
                  <a:lnTo>
                    <a:pt x="1624" y="43486"/>
                  </a:lnTo>
                  <a:lnTo>
                    <a:pt x="1405" y="40239"/>
                  </a:lnTo>
                  <a:lnTo>
                    <a:pt x="1624" y="39185"/>
                  </a:lnTo>
                  <a:lnTo>
                    <a:pt x="2765" y="35587"/>
                  </a:lnTo>
                  <a:lnTo>
                    <a:pt x="3116" y="34403"/>
                  </a:lnTo>
                  <a:lnTo>
                    <a:pt x="3116" y="34359"/>
                  </a:lnTo>
                  <a:lnTo>
                    <a:pt x="3423" y="32252"/>
                  </a:lnTo>
                  <a:lnTo>
                    <a:pt x="3818" y="28874"/>
                  </a:lnTo>
                  <a:lnTo>
                    <a:pt x="3818" y="28830"/>
                  </a:lnTo>
                  <a:lnTo>
                    <a:pt x="3686" y="26899"/>
                  </a:lnTo>
                  <a:lnTo>
                    <a:pt x="3599" y="23915"/>
                  </a:lnTo>
                  <a:lnTo>
                    <a:pt x="3643" y="19878"/>
                  </a:lnTo>
                  <a:lnTo>
                    <a:pt x="3994" y="17860"/>
                  </a:lnTo>
                  <a:lnTo>
                    <a:pt x="4301" y="15622"/>
                  </a:lnTo>
                  <a:lnTo>
                    <a:pt x="4345" y="12989"/>
                  </a:lnTo>
                  <a:lnTo>
                    <a:pt x="4520" y="8338"/>
                  </a:lnTo>
                  <a:lnTo>
                    <a:pt x="4520" y="8294"/>
                  </a:lnTo>
                  <a:lnTo>
                    <a:pt x="3774" y="3379"/>
                  </a:lnTo>
                  <a:lnTo>
                    <a:pt x="3423" y="439"/>
                  </a:lnTo>
                  <a:lnTo>
                    <a:pt x="3511" y="220"/>
                  </a:lnTo>
                  <a:lnTo>
                    <a:pt x="3511" y="132"/>
                  </a:lnTo>
                  <a:lnTo>
                    <a:pt x="3467" y="88"/>
                  </a:lnTo>
                  <a:lnTo>
                    <a:pt x="3423"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 name="Google Shape;1740;p17"/>
            <p:cNvSpPr/>
            <p:nvPr/>
          </p:nvSpPr>
          <p:spPr>
            <a:xfrm>
              <a:off x="4716125" y="4375200"/>
              <a:ext cx="64750" cy="674675"/>
            </a:xfrm>
            <a:custGeom>
              <a:rect b="b" l="l" r="r" t="t"/>
              <a:pathLst>
                <a:path extrusionOk="0" h="26987" w="2590">
                  <a:moveTo>
                    <a:pt x="2370" y="0"/>
                  </a:moveTo>
                  <a:lnTo>
                    <a:pt x="2282" y="44"/>
                  </a:lnTo>
                  <a:lnTo>
                    <a:pt x="2238" y="88"/>
                  </a:lnTo>
                  <a:lnTo>
                    <a:pt x="2238" y="176"/>
                  </a:lnTo>
                  <a:lnTo>
                    <a:pt x="2019" y="1931"/>
                  </a:lnTo>
                  <a:lnTo>
                    <a:pt x="1624" y="3248"/>
                  </a:lnTo>
                  <a:lnTo>
                    <a:pt x="571" y="5617"/>
                  </a:lnTo>
                  <a:lnTo>
                    <a:pt x="571" y="5661"/>
                  </a:lnTo>
                  <a:lnTo>
                    <a:pt x="132" y="6890"/>
                  </a:lnTo>
                  <a:lnTo>
                    <a:pt x="132" y="6934"/>
                  </a:lnTo>
                  <a:lnTo>
                    <a:pt x="0" y="10093"/>
                  </a:lnTo>
                  <a:lnTo>
                    <a:pt x="220" y="14393"/>
                  </a:lnTo>
                  <a:lnTo>
                    <a:pt x="88" y="17640"/>
                  </a:lnTo>
                  <a:lnTo>
                    <a:pt x="220" y="20229"/>
                  </a:lnTo>
                  <a:lnTo>
                    <a:pt x="483" y="22511"/>
                  </a:lnTo>
                  <a:lnTo>
                    <a:pt x="527" y="24837"/>
                  </a:lnTo>
                  <a:lnTo>
                    <a:pt x="527" y="24881"/>
                  </a:lnTo>
                  <a:lnTo>
                    <a:pt x="702" y="25319"/>
                  </a:lnTo>
                  <a:lnTo>
                    <a:pt x="790" y="26811"/>
                  </a:lnTo>
                  <a:lnTo>
                    <a:pt x="790" y="26899"/>
                  </a:lnTo>
                  <a:lnTo>
                    <a:pt x="834" y="26943"/>
                  </a:lnTo>
                  <a:lnTo>
                    <a:pt x="878" y="26987"/>
                  </a:lnTo>
                  <a:lnTo>
                    <a:pt x="1010" y="26987"/>
                  </a:lnTo>
                  <a:lnTo>
                    <a:pt x="1053" y="26943"/>
                  </a:lnTo>
                  <a:lnTo>
                    <a:pt x="1097" y="26855"/>
                  </a:lnTo>
                  <a:lnTo>
                    <a:pt x="1141" y="26811"/>
                  </a:lnTo>
                  <a:lnTo>
                    <a:pt x="1053" y="25275"/>
                  </a:lnTo>
                  <a:lnTo>
                    <a:pt x="1053" y="25232"/>
                  </a:lnTo>
                  <a:lnTo>
                    <a:pt x="878" y="24793"/>
                  </a:lnTo>
                  <a:lnTo>
                    <a:pt x="834" y="22467"/>
                  </a:lnTo>
                  <a:lnTo>
                    <a:pt x="571" y="20185"/>
                  </a:lnTo>
                  <a:lnTo>
                    <a:pt x="439" y="17640"/>
                  </a:lnTo>
                  <a:lnTo>
                    <a:pt x="571" y="14393"/>
                  </a:lnTo>
                  <a:lnTo>
                    <a:pt x="351" y="10093"/>
                  </a:lnTo>
                  <a:lnTo>
                    <a:pt x="483" y="6977"/>
                  </a:lnTo>
                  <a:lnTo>
                    <a:pt x="878" y="5749"/>
                  </a:lnTo>
                  <a:lnTo>
                    <a:pt x="1975" y="3379"/>
                  </a:lnTo>
                  <a:lnTo>
                    <a:pt x="1975" y="3335"/>
                  </a:lnTo>
                  <a:lnTo>
                    <a:pt x="2370" y="2019"/>
                  </a:lnTo>
                  <a:lnTo>
                    <a:pt x="2589" y="220"/>
                  </a:lnTo>
                  <a:lnTo>
                    <a:pt x="2589" y="132"/>
                  </a:lnTo>
                  <a:lnTo>
                    <a:pt x="2545" y="88"/>
                  </a:lnTo>
                  <a:lnTo>
                    <a:pt x="2502" y="44"/>
                  </a:lnTo>
                  <a:lnTo>
                    <a:pt x="2414"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 name="Google Shape;1741;p17"/>
            <p:cNvSpPr/>
            <p:nvPr/>
          </p:nvSpPr>
          <p:spPr>
            <a:xfrm>
              <a:off x="4683200" y="4215025"/>
              <a:ext cx="64750" cy="781100"/>
            </a:xfrm>
            <a:custGeom>
              <a:rect b="b" l="l" r="r" t="t"/>
              <a:pathLst>
                <a:path extrusionOk="0" h="31244" w="2590">
                  <a:moveTo>
                    <a:pt x="1976" y="1"/>
                  </a:moveTo>
                  <a:lnTo>
                    <a:pt x="1888" y="45"/>
                  </a:lnTo>
                  <a:lnTo>
                    <a:pt x="1888" y="89"/>
                  </a:lnTo>
                  <a:lnTo>
                    <a:pt x="1844" y="176"/>
                  </a:lnTo>
                  <a:lnTo>
                    <a:pt x="1844" y="2853"/>
                  </a:lnTo>
                  <a:lnTo>
                    <a:pt x="2063" y="6056"/>
                  </a:lnTo>
                  <a:lnTo>
                    <a:pt x="2239" y="7504"/>
                  </a:lnTo>
                  <a:lnTo>
                    <a:pt x="2151" y="8163"/>
                  </a:lnTo>
                  <a:lnTo>
                    <a:pt x="1098" y="10444"/>
                  </a:lnTo>
                  <a:lnTo>
                    <a:pt x="308" y="12419"/>
                  </a:lnTo>
                  <a:lnTo>
                    <a:pt x="308" y="12463"/>
                  </a:lnTo>
                  <a:lnTo>
                    <a:pt x="1" y="16324"/>
                  </a:lnTo>
                  <a:lnTo>
                    <a:pt x="89" y="18255"/>
                  </a:lnTo>
                  <a:lnTo>
                    <a:pt x="440" y="21985"/>
                  </a:lnTo>
                  <a:lnTo>
                    <a:pt x="440" y="24662"/>
                  </a:lnTo>
                  <a:lnTo>
                    <a:pt x="747" y="28874"/>
                  </a:lnTo>
                  <a:lnTo>
                    <a:pt x="835" y="29971"/>
                  </a:lnTo>
                  <a:lnTo>
                    <a:pt x="835" y="30015"/>
                  </a:lnTo>
                  <a:lnTo>
                    <a:pt x="1317" y="31156"/>
                  </a:lnTo>
                  <a:lnTo>
                    <a:pt x="1405" y="31200"/>
                  </a:lnTo>
                  <a:lnTo>
                    <a:pt x="1493" y="31244"/>
                  </a:lnTo>
                  <a:lnTo>
                    <a:pt x="1581" y="31244"/>
                  </a:lnTo>
                  <a:lnTo>
                    <a:pt x="1624" y="31200"/>
                  </a:lnTo>
                  <a:lnTo>
                    <a:pt x="1668" y="31156"/>
                  </a:lnTo>
                  <a:lnTo>
                    <a:pt x="1668" y="31068"/>
                  </a:lnTo>
                  <a:lnTo>
                    <a:pt x="1668" y="31024"/>
                  </a:lnTo>
                  <a:lnTo>
                    <a:pt x="1186" y="29883"/>
                  </a:lnTo>
                  <a:lnTo>
                    <a:pt x="1098" y="28874"/>
                  </a:lnTo>
                  <a:lnTo>
                    <a:pt x="791" y="24662"/>
                  </a:lnTo>
                  <a:lnTo>
                    <a:pt x="791" y="21941"/>
                  </a:lnTo>
                  <a:lnTo>
                    <a:pt x="440" y="18255"/>
                  </a:lnTo>
                  <a:lnTo>
                    <a:pt x="352" y="16324"/>
                  </a:lnTo>
                  <a:lnTo>
                    <a:pt x="615" y="12507"/>
                  </a:lnTo>
                  <a:lnTo>
                    <a:pt x="1449" y="10620"/>
                  </a:lnTo>
                  <a:lnTo>
                    <a:pt x="2502" y="8294"/>
                  </a:lnTo>
                  <a:lnTo>
                    <a:pt x="2502" y="8250"/>
                  </a:lnTo>
                  <a:lnTo>
                    <a:pt x="2590" y="7548"/>
                  </a:lnTo>
                  <a:lnTo>
                    <a:pt x="2590" y="7504"/>
                  </a:lnTo>
                  <a:lnTo>
                    <a:pt x="2414" y="6013"/>
                  </a:lnTo>
                  <a:lnTo>
                    <a:pt x="2195" y="2809"/>
                  </a:lnTo>
                  <a:lnTo>
                    <a:pt x="2195" y="176"/>
                  </a:lnTo>
                  <a:lnTo>
                    <a:pt x="2195" y="89"/>
                  </a:lnTo>
                  <a:lnTo>
                    <a:pt x="2151" y="45"/>
                  </a:lnTo>
                  <a:lnTo>
                    <a:pt x="2107"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 name="Google Shape;1742;p17"/>
            <p:cNvSpPr/>
            <p:nvPr/>
          </p:nvSpPr>
          <p:spPr>
            <a:xfrm>
              <a:off x="4650300" y="4168950"/>
              <a:ext cx="75725" cy="786600"/>
            </a:xfrm>
            <a:custGeom>
              <a:rect b="b" l="l" r="r" t="t"/>
              <a:pathLst>
                <a:path extrusionOk="0" h="31464" w="3029">
                  <a:moveTo>
                    <a:pt x="2765" y="1"/>
                  </a:moveTo>
                  <a:lnTo>
                    <a:pt x="2677" y="45"/>
                  </a:lnTo>
                  <a:lnTo>
                    <a:pt x="2677" y="89"/>
                  </a:lnTo>
                  <a:lnTo>
                    <a:pt x="2633" y="176"/>
                  </a:lnTo>
                  <a:lnTo>
                    <a:pt x="2677" y="791"/>
                  </a:lnTo>
                  <a:lnTo>
                    <a:pt x="2546" y="1668"/>
                  </a:lnTo>
                  <a:lnTo>
                    <a:pt x="1317" y="5442"/>
                  </a:lnTo>
                  <a:lnTo>
                    <a:pt x="1141" y="6320"/>
                  </a:lnTo>
                  <a:lnTo>
                    <a:pt x="1141" y="6364"/>
                  </a:lnTo>
                  <a:lnTo>
                    <a:pt x="1317" y="7548"/>
                  </a:lnTo>
                  <a:lnTo>
                    <a:pt x="1054" y="11892"/>
                  </a:lnTo>
                  <a:lnTo>
                    <a:pt x="352" y="13516"/>
                  </a:lnTo>
                  <a:lnTo>
                    <a:pt x="352" y="13560"/>
                  </a:lnTo>
                  <a:lnTo>
                    <a:pt x="132" y="14745"/>
                  </a:lnTo>
                  <a:lnTo>
                    <a:pt x="0" y="16939"/>
                  </a:lnTo>
                  <a:lnTo>
                    <a:pt x="44" y="19177"/>
                  </a:lnTo>
                  <a:lnTo>
                    <a:pt x="352" y="21634"/>
                  </a:lnTo>
                  <a:lnTo>
                    <a:pt x="746" y="25495"/>
                  </a:lnTo>
                  <a:lnTo>
                    <a:pt x="790" y="28040"/>
                  </a:lnTo>
                  <a:lnTo>
                    <a:pt x="1010" y="30322"/>
                  </a:lnTo>
                  <a:lnTo>
                    <a:pt x="1054" y="30366"/>
                  </a:lnTo>
                  <a:lnTo>
                    <a:pt x="1405" y="31375"/>
                  </a:lnTo>
                  <a:lnTo>
                    <a:pt x="1492" y="31463"/>
                  </a:lnTo>
                  <a:lnTo>
                    <a:pt x="1624" y="31463"/>
                  </a:lnTo>
                  <a:lnTo>
                    <a:pt x="1712" y="31419"/>
                  </a:lnTo>
                  <a:lnTo>
                    <a:pt x="1756" y="31375"/>
                  </a:lnTo>
                  <a:lnTo>
                    <a:pt x="1756" y="31288"/>
                  </a:lnTo>
                  <a:lnTo>
                    <a:pt x="1756" y="31244"/>
                  </a:lnTo>
                  <a:lnTo>
                    <a:pt x="1361" y="30278"/>
                  </a:lnTo>
                  <a:lnTo>
                    <a:pt x="1141" y="27997"/>
                  </a:lnTo>
                  <a:lnTo>
                    <a:pt x="1098" y="25452"/>
                  </a:lnTo>
                  <a:lnTo>
                    <a:pt x="703" y="21590"/>
                  </a:lnTo>
                  <a:lnTo>
                    <a:pt x="395" y="19177"/>
                  </a:lnTo>
                  <a:lnTo>
                    <a:pt x="352" y="16983"/>
                  </a:lnTo>
                  <a:lnTo>
                    <a:pt x="483" y="14789"/>
                  </a:lnTo>
                  <a:lnTo>
                    <a:pt x="703" y="13648"/>
                  </a:lnTo>
                  <a:lnTo>
                    <a:pt x="1405" y="11980"/>
                  </a:lnTo>
                  <a:lnTo>
                    <a:pt x="1405" y="11936"/>
                  </a:lnTo>
                  <a:lnTo>
                    <a:pt x="1668" y="7548"/>
                  </a:lnTo>
                  <a:lnTo>
                    <a:pt x="1492" y="6364"/>
                  </a:lnTo>
                  <a:lnTo>
                    <a:pt x="1668" y="5530"/>
                  </a:lnTo>
                  <a:lnTo>
                    <a:pt x="2897" y="1756"/>
                  </a:lnTo>
                  <a:lnTo>
                    <a:pt x="2897" y="1712"/>
                  </a:lnTo>
                  <a:lnTo>
                    <a:pt x="3028" y="791"/>
                  </a:lnTo>
                  <a:lnTo>
                    <a:pt x="2984" y="133"/>
                  </a:lnTo>
                  <a:lnTo>
                    <a:pt x="2984" y="89"/>
                  </a:lnTo>
                  <a:lnTo>
                    <a:pt x="2940" y="45"/>
                  </a:lnTo>
                  <a:lnTo>
                    <a:pt x="2897"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 name="Google Shape;1743;p17"/>
            <p:cNvSpPr/>
            <p:nvPr/>
          </p:nvSpPr>
          <p:spPr>
            <a:xfrm>
              <a:off x="4619575" y="4645050"/>
              <a:ext cx="51600" cy="285250"/>
            </a:xfrm>
            <a:custGeom>
              <a:rect b="b" l="l" r="r" t="t"/>
              <a:pathLst>
                <a:path extrusionOk="0" h="11410" w="2064">
                  <a:moveTo>
                    <a:pt x="132" y="1"/>
                  </a:moveTo>
                  <a:lnTo>
                    <a:pt x="89" y="45"/>
                  </a:lnTo>
                  <a:lnTo>
                    <a:pt x="45" y="89"/>
                  </a:lnTo>
                  <a:lnTo>
                    <a:pt x="1" y="133"/>
                  </a:lnTo>
                  <a:lnTo>
                    <a:pt x="1" y="220"/>
                  </a:lnTo>
                  <a:lnTo>
                    <a:pt x="308" y="2063"/>
                  </a:lnTo>
                  <a:lnTo>
                    <a:pt x="527" y="4257"/>
                  </a:lnTo>
                  <a:lnTo>
                    <a:pt x="1229" y="10313"/>
                  </a:lnTo>
                  <a:lnTo>
                    <a:pt x="1229" y="10357"/>
                  </a:lnTo>
                  <a:lnTo>
                    <a:pt x="1712" y="11322"/>
                  </a:lnTo>
                  <a:lnTo>
                    <a:pt x="1756" y="11366"/>
                  </a:lnTo>
                  <a:lnTo>
                    <a:pt x="1888" y="11410"/>
                  </a:lnTo>
                  <a:lnTo>
                    <a:pt x="1932" y="11410"/>
                  </a:lnTo>
                  <a:lnTo>
                    <a:pt x="2019" y="11366"/>
                  </a:lnTo>
                  <a:lnTo>
                    <a:pt x="2019" y="11278"/>
                  </a:lnTo>
                  <a:lnTo>
                    <a:pt x="2063" y="11234"/>
                  </a:lnTo>
                  <a:lnTo>
                    <a:pt x="2019" y="11147"/>
                  </a:lnTo>
                  <a:lnTo>
                    <a:pt x="1537" y="10225"/>
                  </a:lnTo>
                  <a:lnTo>
                    <a:pt x="878" y="4214"/>
                  </a:lnTo>
                  <a:lnTo>
                    <a:pt x="659" y="2019"/>
                  </a:lnTo>
                  <a:lnTo>
                    <a:pt x="352" y="177"/>
                  </a:lnTo>
                  <a:lnTo>
                    <a:pt x="308" y="89"/>
                  </a:lnTo>
                  <a:lnTo>
                    <a:pt x="264" y="45"/>
                  </a:lnTo>
                  <a:lnTo>
                    <a:pt x="220"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 name="Google Shape;1744;p17"/>
            <p:cNvSpPr/>
            <p:nvPr/>
          </p:nvSpPr>
          <p:spPr>
            <a:xfrm>
              <a:off x="4598750" y="4775600"/>
              <a:ext cx="26350" cy="111925"/>
            </a:xfrm>
            <a:custGeom>
              <a:rect b="b" l="l" r="r" t="t"/>
              <a:pathLst>
                <a:path extrusionOk="0" h="4477" w="1054">
                  <a:moveTo>
                    <a:pt x="176" y="1"/>
                  </a:moveTo>
                  <a:lnTo>
                    <a:pt x="88" y="45"/>
                  </a:lnTo>
                  <a:lnTo>
                    <a:pt x="44" y="89"/>
                  </a:lnTo>
                  <a:lnTo>
                    <a:pt x="0" y="132"/>
                  </a:lnTo>
                  <a:lnTo>
                    <a:pt x="0" y="220"/>
                  </a:lnTo>
                  <a:lnTo>
                    <a:pt x="0" y="264"/>
                  </a:lnTo>
                  <a:lnTo>
                    <a:pt x="88" y="2853"/>
                  </a:lnTo>
                  <a:lnTo>
                    <a:pt x="88" y="2897"/>
                  </a:lnTo>
                  <a:lnTo>
                    <a:pt x="263" y="3555"/>
                  </a:lnTo>
                  <a:lnTo>
                    <a:pt x="307" y="3599"/>
                  </a:lnTo>
                  <a:lnTo>
                    <a:pt x="702" y="4389"/>
                  </a:lnTo>
                  <a:lnTo>
                    <a:pt x="790" y="4477"/>
                  </a:lnTo>
                  <a:lnTo>
                    <a:pt x="965" y="4477"/>
                  </a:lnTo>
                  <a:lnTo>
                    <a:pt x="1009" y="4433"/>
                  </a:lnTo>
                  <a:lnTo>
                    <a:pt x="1009" y="4345"/>
                  </a:lnTo>
                  <a:lnTo>
                    <a:pt x="1053" y="4301"/>
                  </a:lnTo>
                  <a:lnTo>
                    <a:pt x="1009" y="4213"/>
                  </a:lnTo>
                  <a:lnTo>
                    <a:pt x="614" y="3467"/>
                  </a:lnTo>
                  <a:lnTo>
                    <a:pt x="439" y="2853"/>
                  </a:lnTo>
                  <a:lnTo>
                    <a:pt x="351" y="308"/>
                  </a:lnTo>
                  <a:lnTo>
                    <a:pt x="351" y="220"/>
                  </a:lnTo>
                  <a:lnTo>
                    <a:pt x="351" y="132"/>
                  </a:lnTo>
                  <a:lnTo>
                    <a:pt x="351" y="89"/>
                  </a:lnTo>
                  <a:lnTo>
                    <a:pt x="307" y="45"/>
                  </a:lnTo>
                  <a:lnTo>
                    <a:pt x="220"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 name="Google Shape;1745;p17"/>
            <p:cNvSpPr/>
            <p:nvPr/>
          </p:nvSpPr>
          <p:spPr>
            <a:xfrm>
              <a:off x="5341425" y="4865550"/>
              <a:ext cx="95450" cy="49400"/>
            </a:xfrm>
            <a:custGeom>
              <a:rect b="b" l="l" r="r" t="t"/>
              <a:pathLst>
                <a:path extrusionOk="0" h="1976" w="3818">
                  <a:moveTo>
                    <a:pt x="132" y="1"/>
                  </a:moveTo>
                  <a:lnTo>
                    <a:pt x="88" y="45"/>
                  </a:lnTo>
                  <a:lnTo>
                    <a:pt x="44" y="89"/>
                  </a:lnTo>
                  <a:lnTo>
                    <a:pt x="0" y="176"/>
                  </a:lnTo>
                  <a:lnTo>
                    <a:pt x="44" y="220"/>
                  </a:lnTo>
                  <a:lnTo>
                    <a:pt x="44" y="308"/>
                  </a:lnTo>
                  <a:lnTo>
                    <a:pt x="132" y="308"/>
                  </a:lnTo>
                  <a:lnTo>
                    <a:pt x="1448" y="1010"/>
                  </a:lnTo>
                  <a:lnTo>
                    <a:pt x="3028" y="1932"/>
                  </a:lnTo>
                  <a:lnTo>
                    <a:pt x="3116" y="1976"/>
                  </a:lnTo>
                  <a:lnTo>
                    <a:pt x="3247" y="1932"/>
                  </a:lnTo>
                  <a:lnTo>
                    <a:pt x="3774" y="1493"/>
                  </a:lnTo>
                  <a:lnTo>
                    <a:pt x="3818" y="1405"/>
                  </a:lnTo>
                  <a:lnTo>
                    <a:pt x="3818" y="1361"/>
                  </a:lnTo>
                  <a:lnTo>
                    <a:pt x="3818" y="1273"/>
                  </a:lnTo>
                  <a:lnTo>
                    <a:pt x="3774" y="1230"/>
                  </a:lnTo>
                  <a:lnTo>
                    <a:pt x="3730" y="1186"/>
                  </a:lnTo>
                  <a:lnTo>
                    <a:pt x="3598" y="1186"/>
                  </a:lnTo>
                  <a:lnTo>
                    <a:pt x="3555" y="1230"/>
                  </a:lnTo>
                  <a:lnTo>
                    <a:pt x="3116" y="1581"/>
                  </a:lnTo>
                  <a:lnTo>
                    <a:pt x="1624" y="703"/>
                  </a:lnTo>
                  <a:lnTo>
                    <a:pt x="264"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 name="Google Shape;1746;p17"/>
            <p:cNvSpPr/>
            <p:nvPr/>
          </p:nvSpPr>
          <p:spPr>
            <a:xfrm>
              <a:off x="5341425" y="4841425"/>
              <a:ext cx="97650" cy="45000"/>
            </a:xfrm>
            <a:custGeom>
              <a:rect b="b" l="l" r="r" t="t"/>
              <a:pathLst>
                <a:path extrusionOk="0" h="1800" w="3906">
                  <a:moveTo>
                    <a:pt x="88" y="1"/>
                  </a:moveTo>
                  <a:lnTo>
                    <a:pt x="44" y="44"/>
                  </a:lnTo>
                  <a:lnTo>
                    <a:pt x="0" y="132"/>
                  </a:lnTo>
                  <a:lnTo>
                    <a:pt x="0" y="176"/>
                  </a:lnTo>
                  <a:lnTo>
                    <a:pt x="44" y="264"/>
                  </a:lnTo>
                  <a:lnTo>
                    <a:pt x="88" y="308"/>
                  </a:lnTo>
                  <a:lnTo>
                    <a:pt x="527" y="703"/>
                  </a:lnTo>
                  <a:lnTo>
                    <a:pt x="571" y="703"/>
                  </a:lnTo>
                  <a:lnTo>
                    <a:pt x="2458" y="1536"/>
                  </a:lnTo>
                  <a:lnTo>
                    <a:pt x="3335" y="1756"/>
                  </a:lnTo>
                  <a:lnTo>
                    <a:pt x="3379" y="1800"/>
                  </a:lnTo>
                  <a:lnTo>
                    <a:pt x="3467" y="1756"/>
                  </a:lnTo>
                  <a:lnTo>
                    <a:pt x="3818" y="1536"/>
                  </a:lnTo>
                  <a:lnTo>
                    <a:pt x="3862" y="1492"/>
                  </a:lnTo>
                  <a:lnTo>
                    <a:pt x="3906" y="1449"/>
                  </a:lnTo>
                  <a:lnTo>
                    <a:pt x="3906" y="1361"/>
                  </a:lnTo>
                  <a:lnTo>
                    <a:pt x="3906" y="1317"/>
                  </a:lnTo>
                  <a:lnTo>
                    <a:pt x="3862" y="1229"/>
                  </a:lnTo>
                  <a:lnTo>
                    <a:pt x="3642" y="1229"/>
                  </a:lnTo>
                  <a:lnTo>
                    <a:pt x="3379" y="1405"/>
                  </a:lnTo>
                  <a:lnTo>
                    <a:pt x="2589" y="1185"/>
                  </a:lnTo>
                  <a:lnTo>
                    <a:pt x="746" y="395"/>
                  </a:lnTo>
                  <a:lnTo>
                    <a:pt x="307" y="44"/>
                  </a:lnTo>
                  <a:lnTo>
                    <a:pt x="220"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 name="Google Shape;1747;p17"/>
            <p:cNvSpPr/>
            <p:nvPr/>
          </p:nvSpPr>
          <p:spPr>
            <a:xfrm>
              <a:off x="5341425" y="4815100"/>
              <a:ext cx="127275" cy="43900"/>
            </a:xfrm>
            <a:custGeom>
              <a:rect b="b" l="l" r="r" t="t"/>
              <a:pathLst>
                <a:path extrusionOk="0" h="1756" w="5091">
                  <a:moveTo>
                    <a:pt x="88" y="0"/>
                  </a:moveTo>
                  <a:lnTo>
                    <a:pt x="44" y="44"/>
                  </a:lnTo>
                  <a:lnTo>
                    <a:pt x="0" y="88"/>
                  </a:lnTo>
                  <a:lnTo>
                    <a:pt x="0" y="176"/>
                  </a:lnTo>
                  <a:lnTo>
                    <a:pt x="0" y="220"/>
                  </a:lnTo>
                  <a:lnTo>
                    <a:pt x="44" y="308"/>
                  </a:lnTo>
                  <a:lnTo>
                    <a:pt x="571" y="790"/>
                  </a:lnTo>
                  <a:lnTo>
                    <a:pt x="571" y="834"/>
                  </a:lnTo>
                  <a:lnTo>
                    <a:pt x="1624" y="1361"/>
                  </a:lnTo>
                  <a:lnTo>
                    <a:pt x="1624" y="1405"/>
                  </a:lnTo>
                  <a:lnTo>
                    <a:pt x="2458" y="1712"/>
                  </a:lnTo>
                  <a:lnTo>
                    <a:pt x="2545" y="1756"/>
                  </a:lnTo>
                  <a:lnTo>
                    <a:pt x="3818" y="1668"/>
                  </a:lnTo>
                  <a:lnTo>
                    <a:pt x="3906" y="1624"/>
                  </a:lnTo>
                  <a:lnTo>
                    <a:pt x="5003" y="966"/>
                  </a:lnTo>
                  <a:lnTo>
                    <a:pt x="5046" y="922"/>
                  </a:lnTo>
                  <a:lnTo>
                    <a:pt x="5046" y="878"/>
                  </a:lnTo>
                  <a:lnTo>
                    <a:pt x="5090" y="790"/>
                  </a:lnTo>
                  <a:lnTo>
                    <a:pt x="5046" y="746"/>
                  </a:lnTo>
                  <a:lnTo>
                    <a:pt x="5003" y="659"/>
                  </a:lnTo>
                  <a:lnTo>
                    <a:pt x="4783" y="659"/>
                  </a:lnTo>
                  <a:lnTo>
                    <a:pt x="3774" y="1317"/>
                  </a:lnTo>
                  <a:lnTo>
                    <a:pt x="2545" y="1405"/>
                  </a:lnTo>
                  <a:lnTo>
                    <a:pt x="1755" y="1054"/>
                  </a:lnTo>
                  <a:lnTo>
                    <a:pt x="790" y="527"/>
                  </a:lnTo>
                  <a:lnTo>
                    <a:pt x="264" y="44"/>
                  </a:lnTo>
                  <a:lnTo>
                    <a:pt x="220"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 name="Google Shape;1748;p17"/>
            <p:cNvSpPr/>
            <p:nvPr/>
          </p:nvSpPr>
          <p:spPr>
            <a:xfrm>
              <a:off x="5305225" y="4740500"/>
              <a:ext cx="241350" cy="79000"/>
            </a:xfrm>
            <a:custGeom>
              <a:rect b="b" l="l" r="r" t="t"/>
              <a:pathLst>
                <a:path extrusionOk="0" h="3160" w="9654">
                  <a:moveTo>
                    <a:pt x="88" y="1"/>
                  </a:moveTo>
                  <a:lnTo>
                    <a:pt x="44" y="44"/>
                  </a:lnTo>
                  <a:lnTo>
                    <a:pt x="0" y="132"/>
                  </a:lnTo>
                  <a:lnTo>
                    <a:pt x="0" y="176"/>
                  </a:lnTo>
                  <a:lnTo>
                    <a:pt x="44" y="264"/>
                  </a:lnTo>
                  <a:lnTo>
                    <a:pt x="307" y="659"/>
                  </a:lnTo>
                  <a:lnTo>
                    <a:pt x="878" y="1668"/>
                  </a:lnTo>
                  <a:lnTo>
                    <a:pt x="878" y="1712"/>
                  </a:lnTo>
                  <a:lnTo>
                    <a:pt x="1755" y="2458"/>
                  </a:lnTo>
                  <a:lnTo>
                    <a:pt x="1799" y="2502"/>
                  </a:lnTo>
                  <a:lnTo>
                    <a:pt x="2852" y="2853"/>
                  </a:lnTo>
                  <a:lnTo>
                    <a:pt x="2896" y="2853"/>
                  </a:lnTo>
                  <a:lnTo>
                    <a:pt x="6231" y="3160"/>
                  </a:lnTo>
                  <a:lnTo>
                    <a:pt x="6275" y="3160"/>
                  </a:lnTo>
                  <a:lnTo>
                    <a:pt x="6319" y="3116"/>
                  </a:lnTo>
                  <a:lnTo>
                    <a:pt x="9566" y="1493"/>
                  </a:lnTo>
                  <a:lnTo>
                    <a:pt x="9610" y="1449"/>
                  </a:lnTo>
                  <a:lnTo>
                    <a:pt x="9654" y="1405"/>
                  </a:lnTo>
                  <a:lnTo>
                    <a:pt x="9654" y="1361"/>
                  </a:lnTo>
                  <a:lnTo>
                    <a:pt x="9654" y="1273"/>
                  </a:lnTo>
                  <a:lnTo>
                    <a:pt x="9610" y="1229"/>
                  </a:lnTo>
                  <a:lnTo>
                    <a:pt x="9566" y="1185"/>
                  </a:lnTo>
                  <a:lnTo>
                    <a:pt x="9391" y="1185"/>
                  </a:lnTo>
                  <a:lnTo>
                    <a:pt x="6231" y="2809"/>
                  </a:lnTo>
                  <a:lnTo>
                    <a:pt x="2940" y="2546"/>
                  </a:lnTo>
                  <a:lnTo>
                    <a:pt x="1931" y="2195"/>
                  </a:lnTo>
                  <a:lnTo>
                    <a:pt x="1141" y="1449"/>
                  </a:lnTo>
                  <a:lnTo>
                    <a:pt x="614" y="483"/>
                  </a:lnTo>
                  <a:lnTo>
                    <a:pt x="351" y="44"/>
                  </a:lnTo>
                  <a:lnTo>
                    <a:pt x="307"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 name="Google Shape;1749;p17"/>
            <p:cNvSpPr/>
            <p:nvPr/>
          </p:nvSpPr>
          <p:spPr>
            <a:xfrm>
              <a:off x="5384200" y="5052050"/>
              <a:ext cx="25" cy="25"/>
            </a:xfrm>
            <a:custGeom>
              <a:rect b="b" l="l" r="r" t="t"/>
              <a:pathLst>
                <a:path extrusionOk="0" h="1" w="1">
                  <a:moveTo>
                    <a:pt x="1" y="1"/>
                  </a:moveTo>
                  <a:lnTo>
                    <a:pt x="1"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 name="Google Shape;1750;p17"/>
            <p:cNvSpPr/>
            <p:nvPr/>
          </p:nvSpPr>
          <p:spPr>
            <a:xfrm>
              <a:off x="5384200" y="5052050"/>
              <a:ext cx="25" cy="25"/>
            </a:xfrm>
            <a:custGeom>
              <a:rect b="b" l="l" r="r" t="t"/>
              <a:pathLst>
                <a:path extrusionOk="0" fill="none" h="1" w="1">
                  <a:moveTo>
                    <a:pt x="1" y="1"/>
                  </a:moveTo>
                  <a:lnTo>
                    <a:pt x="1" y="1"/>
                  </a:lnTo>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 name="Google Shape;1751;p17"/>
            <p:cNvSpPr/>
            <p:nvPr/>
          </p:nvSpPr>
          <p:spPr>
            <a:xfrm>
              <a:off x="5067175" y="3133375"/>
              <a:ext cx="866650" cy="1926375"/>
            </a:xfrm>
            <a:custGeom>
              <a:rect b="b" l="l" r="r" t="t"/>
              <a:pathLst>
                <a:path extrusionOk="0" h="77055" w="34666">
                  <a:moveTo>
                    <a:pt x="34446" y="1"/>
                  </a:moveTo>
                  <a:lnTo>
                    <a:pt x="34359" y="45"/>
                  </a:lnTo>
                  <a:lnTo>
                    <a:pt x="31857" y="1976"/>
                  </a:lnTo>
                  <a:lnTo>
                    <a:pt x="28215" y="4916"/>
                  </a:lnTo>
                  <a:lnTo>
                    <a:pt x="25846" y="6802"/>
                  </a:lnTo>
                  <a:lnTo>
                    <a:pt x="23783" y="8470"/>
                  </a:lnTo>
                  <a:lnTo>
                    <a:pt x="20668" y="10927"/>
                  </a:lnTo>
                  <a:lnTo>
                    <a:pt x="15665" y="13077"/>
                  </a:lnTo>
                  <a:lnTo>
                    <a:pt x="15622" y="13121"/>
                  </a:lnTo>
                  <a:lnTo>
                    <a:pt x="13866" y="14218"/>
                  </a:lnTo>
                  <a:lnTo>
                    <a:pt x="13822" y="14218"/>
                  </a:lnTo>
                  <a:lnTo>
                    <a:pt x="12331" y="15666"/>
                  </a:lnTo>
                  <a:lnTo>
                    <a:pt x="10224" y="18387"/>
                  </a:lnTo>
                  <a:lnTo>
                    <a:pt x="9610" y="19089"/>
                  </a:lnTo>
                  <a:lnTo>
                    <a:pt x="8776" y="19615"/>
                  </a:lnTo>
                  <a:lnTo>
                    <a:pt x="8732" y="19615"/>
                  </a:lnTo>
                  <a:lnTo>
                    <a:pt x="8118" y="20274"/>
                  </a:lnTo>
                  <a:lnTo>
                    <a:pt x="8118" y="20317"/>
                  </a:lnTo>
                  <a:lnTo>
                    <a:pt x="7065" y="22204"/>
                  </a:lnTo>
                  <a:lnTo>
                    <a:pt x="7021" y="22248"/>
                  </a:lnTo>
                  <a:lnTo>
                    <a:pt x="6451" y="23916"/>
                  </a:lnTo>
                  <a:lnTo>
                    <a:pt x="6451" y="23960"/>
                  </a:lnTo>
                  <a:lnTo>
                    <a:pt x="6319" y="25583"/>
                  </a:lnTo>
                  <a:lnTo>
                    <a:pt x="6319" y="25627"/>
                  </a:lnTo>
                  <a:lnTo>
                    <a:pt x="6845" y="28391"/>
                  </a:lnTo>
                  <a:lnTo>
                    <a:pt x="6845" y="30629"/>
                  </a:lnTo>
                  <a:lnTo>
                    <a:pt x="6275" y="35632"/>
                  </a:lnTo>
                  <a:lnTo>
                    <a:pt x="5836" y="38967"/>
                  </a:lnTo>
                  <a:lnTo>
                    <a:pt x="5441" y="41863"/>
                  </a:lnTo>
                  <a:lnTo>
                    <a:pt x="5134" y="43662"/>
                  </a:lnTo>
                  <a:lnTo>
                    <a:pt x="4169" y="47699"/>
                  </a:lnTo>
                  <a:lnTo>
                    <a:pt x="3598" y="50244"/>
                  </a:lnTo>
                  <a:lnTo>
                    <a:pt x="3291" y="52087"/>
                  </a:lnTo>
                  <a:lnTo>
                    <a:pt x="2633" y="53491"/>
                  </a:lnTo>
                  <a:lnTo>
                    <a:pt x="2633" y="53535"/>
                  </a:lnTo>
                  <a:lnTo>
                    <a:pt x="2106" y="56431"/>
                  </a:lnTo>
                  <a:lnTo>
                    <a:pt x="834" y="60556"/>
                  </a:lnTo>
                  <a:lnTo>
                    <a:pt x="219" y="62838"/>
                  </a:lnTo>
                  <a:lnTo>
                    <a:pt x="0" y="63891"/>
                  </a:lnTo>
                  <a:lnTo>
                    <a:pt x="0" y="63935"/>
                  </a:lnTo>
                  <a:lnTo>
                    <a:pt x="44" y="64900"/>
                  </a:lnTo>
                  <a:lnTo>
                    <a:pt x="88" y="64988"/>
                  </a:lnTo>
                  <a:lnTo>
                    <a:pt x="2019" y="67094"/>
                  </a:lnTo>
                  <a:lnTo>
                    <a:pt x="3511" y="68674"/>
                  </a:lnTo>
                  <a:lnTo>
                    <a:pt x="5485" y="70999"/>
                  </a:lnTo>
                  <a:lnTo>
                    <a:pt x="7811" y="73413"/>
                  </a:lnTo>
                  <a:lnTo>
                    <a:pt x="9829" y="75651"/>
                  </a:lnTo>
                  <a:lnTo>
                    <a:pt x="10882" y="76967"/>
                  </a:lnTo>
                  <a:lnTo>
                    <a:pt x="10926" y="77011"/>
                  </a:lnTo>
                  <a:lnTo>
                    <a:pt x="11014" y="77055"/>
                  </a:lnTo>
                  <a:lnTo>
                    <a:pt x="11102" y="77011"/>
                  </a:lnTo>
                  <a:lnTo>
                    <a:pt x="11146" y="76967"/>
                  </a:lnTo>
                  <a:lnTo>
                    <a:pt x="11190" y="76879"/>
                  </a:lnTo>
                  <a:lnTo>
                    <a:pt x="11190" y="76835"/>
                  </a:lnTo>
                  <a:lnTo>
                    <a:pt x="11146" y="76748"/>
                  </a:lnTo>
                  <a:lnTo>
                    <a:pt x="10093" y="75387"/>
                  </a:lnTo>
                  <a:lnTo>
                    <a:pt x="8030" y="73193"/>
                  </a:lnTo>
                  <a:lnTo>
                    <a:pt x="5748" y="70780"/>
                  </a:lnTo>
                  <a:lnTo>
                    <a:pt x="3774" y="68410"/>
                  </a:lnTo>
                  <a:lnTo>
                    <a:pt x="2282" y="66831"/>
                  </a:lnTo>
                  <a:lnTo>
                    <a:pt x="395" y="64812"/>
                  </a:lnTo>
                  <a:lnTo>
                    <a:pt x="351" y="63935"/>
                  </a:lnTo>
                  <a:lnTo>
                    <a:pt x="571" y="62925"/>
                  </a:lnTo>
                  <a:lnTo>
                    <a:pt x="1141" y="60644"/>
                  </a:lnTo>
                  <a:lnTo>
                    <a:pt x="2457" y="56519"/>
                  </a:lnTo>
                  <a:lnTo>
                    <a:pt x="2457" y="56475"/>
                  </a:lnTo>
                  <a:lnTo>
                    <a:pt x="2984" y="53623"/>
                  </a:lnTo>
                  <a:lnTo>
                    <a:pt x="3598" y="52218"/>
                  </a:lnTo>
                  <a:lnTo>
                    <a:pt x="3642" y="52175"/>
                  </a:lnTo>
                  <a:lnTo>
                    <a:pt x="3949" y="50288"/>
                  </a:lnTo>
                  <a:lnTo>
                    <a:pt x="4520" y="47787"/>
                  </a:lnTo>
                  <a:lnTo>
                    <a:pt x="5441" y="43750"/>
                  </a:lnTo>
                  <a:lnTo>
                    <a:pt x="5792" y="41907"/>
                  </a:lnTo>
                  <a:lnTo>
                    <a:pt x="6187" y="39011"/>
                  </a:lnTo>
                  <a:lnTo>
                    <a:pt x="6626" y="35676"/>
                  </a:lnTo>
                  <a:lnTo>
                    <a:pt x="7196" y="30673"/>
                  </a:lnTo>
                  <a:lnTo>
                    <a:pt x="7196" y="28348"/>
                  </a:lnTo>
                  <a:lnTo>
                    <a:pt x="7196" y="28304"/>
                  </a:lnTo>
                  <a:lnTo>
                    <a:pt x="6670" y="25583"/>
                  </a:lnTo>
                  <a:lnTo>
                    <a:pt x="6802" y="24047"/>
                  </a:lnTo>
                  <a:lnTo>
                    <a:pt x="7372" y="22380"/>
                  </a:lnTo>
                  <a:lnTo>
                    <a:pt x="8425" y="20493"/>
                  </a:lnTo>
                  <a:lnTo>
                    <a:pt x="8996" y="19879"/>
                  </a:lnTo>
                  <a:lnTo>
                    <a:pt x="9829" y="19352"/>
                  </a:lnTo>
                  <a:lnTo>
                    <a:pt x="9873" y="19308"/>
                  </a:lnTo>
                  <a:lnTo>
                    <a:pt x="10488" y="18606"/>
                  </a:lnTo>
                  <a:lnTo>
                    <a:pt x="12594" y="15886"/>
                  </a:lnTo>
                  <a:lnTo>
                    <a:pt x="14042" y="14481"/>
                  </a:lnTo>
                  <a:lnTo>
                    <a:pt x="15797" y="13428"/>
                  </a:lnTo>
                  <a:lnTo>
                    <a:pt x="20799" y="11234"/>
                  </a:lnTo>
                  <a:lnTo>
                    <a:pt x="20843" y="11190"/>
                  </a:lnTo>
                  <a:lnTo>
                    <a:pt x="24003" y="8733"/>
                  </a:lnTo>
                  <a:lnTo>
                    <a:pt x="28435" y="5179"/>
                  </a:lnTo>
                  <a:lnTo>
                    <a:pt x="32077" y="2239"/>
                  </a:lnTo>
                  <a:lnTo>
                    <a:pt x="34578" y="352"/>
                  </a:lnTo>
                  <a:lnTo>
                    <a:pt x="34622" y="264"/>
                  </a:lnTo>
                  <a:lnTo>
                    <a:pt x="34666" y="220"/>
                  </a:lnTo>
                  <a:lnTo>
                    <a:pt x="34666" y="133"/>
                  </a:lnTo>
                  <a:lnTo>
                    <a:pt x="34622" y="89"/>
                  </a:lnTo>
                  <a:lnTo>
                    <a:pt x="34578" y="45"/>
                  </a:lnTo>
                  <a:lnTo>
                    <a:pt x="34490"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 name="Google Shape;1752;p17"/>
            <p:cNvSpPr/>
            <p:nvPr/>
          </p:nvSpPr>
          <p:spPr>
            <a:xfrm>
              <a:off x="5041925" y="3105950"/>
              <a:ext cx="861200" cy="1932975"/>
            </a:xfrm>
            <a:custGeom>
              <a:rect b="b" l="l" r="r" t="t"/>
              <a:pathLst>
                <a:path extrusionOk="0" h="77319" w="34448">
                  <a:moveTo>
                    <a:pt x="34228" y="1"/>
                  </a:moveTo>
                  <a:lnTo>
                    <a:pt x="34184" y="45"/>
                  </a:lnTo>
                  <a:lnTo>
                    <a:pt x="33175" y="791"/>
                  </a:lnTo>
                  <a:lnTo>
                    <a:pt x="28435" y="4696"/>
                  </a:lnTo>
                  <a:lnTo>
                    <a:pt x="26505" y="6276"/>
                  </a:lnTo>
                  <a:lnTo>
                    <a:pt x="24706" y="7680"/>
                  </a:lnTo>
                  <a:lnTo>
                    <a:pt x="22863" y="9172"/>
                  </a:lnTo>
                  <a:lnTo>
                    <a:pt x="20932" y="10576"/>
                  </a:lnTo>
                  <a:lnTo>
                    <a:pt x="19045" y="11366"/>
                  </a:lnTo>
                  <a:lnTo>
                    <a:pt x="14876" y="12858"/>
                  </a:lnTo>
                  <a:lnTo>
                    <a:pt x="9479" y="14832"/>
                  </a:lnTo>
                  <a:lnTo>
                    <a:pt x="9435" y="14832"/>
                  </a:lnTo>
                  <a:lnTo>
                    <a:pt x="8909" y="15315"/>
                  </a:lnTo>
                  <a:lnTo>
                    <a:pt x="8865" y="15315"/>
                  </a:lnTo>
                  <a:lnTo>
                    <a:pt x="7987" y="16588"/>
                  </a:lnTo>
                  <a:lnTo>
                    <a:pt x="7943" y="16588"/>
                  </a:lnTo>
                  <a:lnTo>
                    <a:pt x="6978" y="18475"/>
                  </a:lnTo>
                  <a:lnTo>
                    <a:pt x="5969" y="20844"/>
                  </a:lnTo>
                  <a:lnTo>
                    <a:pt x="5442" y="23214"/>
                  </a:lnTo>
                  <a:lnTo>
                    <a:pt x="5398" y="24662"/>
                  </a:lnTo>
                  <a:lnTo>
                    <a:pt x="6320" y="29313"/>
                  </a:lnTo>
                  <a:lnTo>
                    <a:pt x="6407" y="30805"/>
                  </a:lnTo>
                  <a:lnTo>
                    <a:pt x="6144" y="34710"/>
                  </a:lnTo>
                  <a:lnTo>
                    <a:pt x="5837" y="37475"/>
                  </a:lnTo>
                  <a:lnTo>
                    <a:pt x="5486" y="40371"/>
                  </a:lnTo>
                  <a:lnTo>
                    <a:pt x="5135" y="42828"/>
                  </a:lnTo>
                  <a:lnTo>
                    <a:pt x="4872" y="44364"/>
                  </a:lnTo>
                  <a:lnTo>
                    <a:pt x="3906" y="48533"/>
                  </a:lnTo>
                  <a:lnTo>
                    <a:pt x="3424" y="51473"/>
                  </a:lnTo>
                  <a:lnTo>
                    <a:pt x="3248" y="53491"/>
                  </a:lnTo>
                  <a:lnTo>
                    <a:pt x="2634" y="55904"/>
                  </a:lnTo>
                  <a:lnTo>
                    <a:pt x="1756" y="58449"/>
                  </a:lnTo>
                  <a:lnTo>
                    <a:pt x="922" y="60819"/>
                  </a:lnTo>
                  <a:lnTo>
                    <a:pt x="308" y="63189"/>
                  </a:lnTo>
                  <a:lnTo>
                    <a:pt x="1" y="64549"/>
                  </a:lnTo>
                  <a:lnTo>
                    <a:pt x="1" y="64593"/>
                  </a:lnTo>
                  <a:lnTo>
                    <a:pt x="45" y="66743"/>
                  </a:lnTo>
                  <a:lnTo>
                    <a:pt x="45" y="66787"/>
                  </a:lnTo>
                  <a:lnTo>
                    <a:pt x="264" y="67401"/>
                  </a:lnTo>
                  <a:lnTo>
                    <a:pt x="308" y="67445"/>
                  </a:lnTo>
                  <a:lnTo>
                    <a:pt x="3424" y="70999"/>
                  </a:lnTo>
                  <a:lnTo>
                    <a:pt x="7812" y="75694"/>
                  </a:lnTo>
                  <a:lnTo>
                    <a:pt x="9304" y="77274"/>
                  </a:lnTo>
                  <a:lnTo>
                    <a:pt x="9347" y="77274"/>
                  </a:lnTo>
                  <a:lnTo>
                    <a:pt x="9435" y="77318"/>
                  </a:lnTo>
                  <a:lnTo>
                    <a:pt x="9567" y="77274"/>
                  </a:lnTo>
                  <a:lnTo>
                    <a:pt x="9611" y="77186"/>
                  </a:lnTo>
                  <a:lnTo>
                    <a:pt x="9611" y="77143"/>
                  </a:lnTo>
                  <a:lnTo>
                    <a:pt x="9611" y="77055"/>
                  </a:lnTo>
                  <a:lnTo>
                    <a:pt x="9567" y="77011"/>
                  </a:lnTo>
                  <a:lnTo>
                    <a:pt x="3687" y="70780"/>
                  </a:lnTo>
                  <a:lnTo>
                    <a:pt x="571" y="67226"/>
                  </a:lnTo>
                  <a:lnTo>
                    <a:pt x="396" y="66699"/>
                  </a:lnTo>
                  <a:lnTo>
                    <a:pt x="352" y="64637"/>
                  </a:lnTo>
                  <a:lnTo>
                    <a:pt x="659" y="63276"/>
                  </a:lnTo>
                  <a:lnTo>
                    <a:pt x="1273" y="60907"/>
                  </a:lnTo>
                  <a:lnTo>
                    <a:pt x="2107" y="58581"/>
                  </a:lnTo>
                  <a:lnTo>
                    <a:pt x="2985" y="55992"/>
                  </a:lnTo>
                  <a:lnTo>
                    <a:pt x="3599" y="53535"/>
                  </a:lnTo>
                  <a:lnTo>
                    <a:pt x="3775" y="51516"/>
                  </a:lnTo>
                  <a:lnTo>
                    <a:pt x="4257" y="48620"/>
                  </a:lnTo>
                  <a:lnTo>
                    <a:pt x="5223" y="44452"/>
                  </a:lnTo>
                  <a:lnTo>
                    <a:pt x="5486" y="42872"/>
                  </a:lnTo>
                  <a:lnTo>
                    <a:pt x="5837" y="40415"/>
                  </a:lnTo>
                  <a:lnTo>
                    <a:pt x="6188" y="37519"/>
                  </a:lnTo>
                  <a:lnTo>
                    <a:pt x="6495" y="34710"/>
                  </a:lnTo>
                  <a:lnTo>
                    <a:pt x="6758" y="30805"/>
                  </a:lnTo>
                  <a:lnTo>
                    <a:pt x="6758" y="30761"/>
                  </a:lnTo>
                  <a:lnTo>
                    <a:pt x="6671" y="29269"/>
                  </a:lnTo>
                  <a:lnTo>
                    <a:pt x="6671" y="29225"/>
                  </a:lnTo>
                  <a:lnTo>
                    <a:pt x="5749" y="24618"/>
                  </a:lnTo>
                  <a:lnTo>
                    <a:pt x="5793" y="23257"/>
                  </a:lnTo>
                  <a:lnTo>
                    <a:pt x="6320" y="20932"/>
                  </a:lnTo>
                  <a:lnTo>
                    <a:pt x="7285" y="18650"/>
                  </a:lnTo>
                  <a:lnTo>
                    <a:pt x="8250" y="16763"/>
                  </a:lnTo>
                  <a:lnTo>
                    <a:pt x="9128" y="15535"/>
                  </a:lnTo>
                  <a:lnTo>
                    <a:pt x="9611" y="15140"/>
                  </a:lnTo>
                  <a:lnTo>
                    <a:pt x="15008" y="13165"/>
                  </a:lnTo>
                  <a:lnTo>
                    <a:pt x="19133" y="11717"/>
                  </a:lnTo>
                  <a:lnTo>
                    <a:pt x="21063" y="10883"/>
                  </a:lnTo>
                  <a:lnTo>
                    <a:pt x="21107" y="10883"/>
                  </a:lnTo>
                  <a:lnTo>
                    <a:pt x="23082" y="9435"/>
                  </a:lnTo>
                  <a:lnTo>
                    <a:pt x="24925" y="7987"/>
                  </a:lnTo>
                  <a:lnTo>
                    <a:pt x="26724" y="6539"/>
                  </a:lnTo>
                  <a:lnTo>
                    <a:pt x="28655" y="4959"/>
                  </a:lnTo>
                  <a:lnTo>
                    <a:pt x="33350" y="1098"/>
                  </a:lnTo>
                  <a:lnTo>
                    <a:pt x="34403" y="352"/>
                  </a:lnTo>
                  <a:lnTo>
                    <a:pt x="34447" y="264"/>
                  </a:lnTo>
                  <a:lnTo>
                    <a:pt x="34447" y="220"/>
                  </a:lnTo>
                  <a:lnTo>
                    <a:pt x="34447" y="133"/>
                  </a:lnTo>
                  <a:lnTo>
                    <a:pt x="34447" y="89"/>
                  </a:lnTo>
                  <a:lnTo>
                    <a:pt x="34359" y="45"/>
                  </a:lnTo>
                  <a:lnTo>
                    <a:pt x="34315"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 name="Google Shape;1753;p17"/>
            <p:cNvSpPr/>
            <p:nvPr/>
          </p:nvSpPr>
          <p:spPr>
            <a:xfrm>
              <a:off x="4993675" y="3053300"/>
              <a:ext cx="851300" cy="1980125"/>
            </a:xfrm>
            <a:custGeom>
              <a:rect b="b" l="l" r="r" t="t"/>
              <a:pathLst>
                <a:path extrusionOk="0" h="79205" w="34052">
                  <a:moveTo>
                    <a:pt x="33788" y="1"/>
                  </a:moveTo>
                  <a:lnTo>
                    <a:pt x="33744" y="45"/>
                  </a:lnTo>
                  <a:lnTo>
                    <a:pt x="31243" y="2151"/>
                  </a:lnTo>
                  <a:lnTo>
                    <a:pt x="28786" y="4169"/>
                  </a:lnTo>
                  <a:lnTo>
                    <a:pt x="26460" y="6056"/>
                  </a:lnTo>
                  <a:lnTo>
                    <a:pt x="22993" y="8645"/>
                  </a:lnTo>
                  <a:lnTo>
                    <a:pt x="21238" y="9830"/>
                  </a:lnTo>
                  <a:lnTo>
                    <a:pt x="18737" y="10883"/>
                  </a:lnTo>
                  <a:lnTo>
                    <a:pt x="15534" y="12112"/>
                  </a:lnTo>
                  <a:lnTo>
                    <a:pt x="13208" y="13472"/>
                  </a:lnTo>
                  <a:lnTo>
                    <a:pt x="10356" y="14525"/>
                  </a:lnTo>
                  <a:lnTo>
                    <a:pt x="8294" y="15798"/>
                  </a:lnTo>
                  <a:lnTo>
                    <a:pt x="6056" y="16938"/>
                  </a:lnTo>
                  <a:lnTo>
                    <a:pt x="3862" y="17465"/>
                  </a:lnTo>
                  <a:lnTo>
                    <a:pt x="2721" y="17641"/>
                  </a:lnTo>
                  <a:lnTo>
                    <a:pt x="2633" y="17684"/>
                  </a:lnTo>
                  <a:lnTo>
                    <a:pt x="2589" y="17772"/>
                  </a:lnTo>
                  <a:lnTo>
                    <a:pt x="2589" y="17860"/>
                  </a:lnTo>
                  <a:lnTo>
                    <a:pt x="2633" y="17948"/>
                  </a:lnTo>
                  <a:lnTo>
                    <a:pt x="3247" y="18518"/>
                  </a:lnTo>
                  <a:lnTo>
                    <a:pt x="3379" y="19045"/>
                  </a:lnTo>
                  <a:lnTo>
                    <a:pt x="3291" y="20098"/>
                  </a:lnTo>
                  <a:lnTo>
                    <a:pt x="3247" y="21151"/>
                  </a:lnTo>
                  <a:lnTo>
                    <a:pt x="3335" y="22204"/>
                  </a:lnTo>
                  <a:lnTo>
                    <a:pt x="3423" y="23213"/>
                  </a:lnTo>
                  <a:lnTo>
                    <a:pt x="3598" y="24223"/>
                  </a:lnTo>
                  <a:lnTo>
                    <a:pt x="3818" y="25188"/>
                  </a:lnTo>
                  <a:lnTo>
                    <a:pt x="4300" y="27119"/>
                  </a:lnTo>
                  <a:lnTo>
                    <a:pt x="4695" y="28698"/>
                  </a:lnTo>
                  <a:lnTo>
                    <a:pt x="5046" y="30278"/>
                  </a:lnTo>
                  <a:lnTo>
                    <a:pt x="5178" y="31112"/>
                  </a:lnTo>
                  <a:lnTo>
                    <a:pt x="5266" y="31946"/>
                  </a:lnTo>
                  <a:lnTo>
                    <a:pt x="5354" y="32779"/>
                  </a:lnTo>
                  <a:lnTo>
                    <a:pt x="5397" y="33613"/>
                  </a:lnTo>
                  <a:lnTo>
                    <a:pt x="5354" y="36202"/>
                  </a:lnTo>
                  <a:lnTo>
                    <a:pt x="5134" y="38615"/>
                  </a:lnTo>
                  <a:lnTo>
                    <a:pt x="4871" y="41029"/>
                  </a:lnTo>
                  <a:lnTo>
                    <a:pt x="4257" y="45724"/>
                  </a:lnTo>
                  <a:lnTo>
                    <a:pt x="3686" y="47918"/>
                  </a:lnTo>
                  <a:lnTo>
                    <a:pt x="3291" y="50726"/>
                  </a:lnTo>
                  <a:lnTo>
                    <a:pt x="3028" y="53315"/>
                  </a:lnTo>
                  <a:lnTo>
                    <a:pt x="2545" y="56343"/>
                  </a:lnTo>
                  <a:lnTo>
                    <a:pt x="2194" y="58405"/>
                  </a:lnTo>
                  <a:lnTo>
                    <a:pt x="1317" y="60731"/>
                  </a:lnTo>
                  <a:lnTo>
                    <a:pt x="88" y="65031"/>
                  </a:lnTo>
                  <a:lnTo>
                    <a:pt x="88" y="65075"/>
                  </a:lnTo>
                  <a:lnTo>
                    <a:pt x="0" y="66874"/>
                  </a:lnTo>
                  <a:lnTo>
                    <a:pt x="132" y="68937"/>
                  </a:lnTo>
                  <a:lnTo>
                    <a:pt x="44" y="70472"/>
                  </a:lnTo>
                  <a:lnTo>
                    <a:pt x="88" y="71569"/>
                  </a:lnTo>
                  <a:lnTo>
                    <a:pt x="132" y="71613"/>
                  </a:lnTo>
                  <a:lnTo>
                    <a:pt x="395" y="72184"/>
                  </a:lnTo>
                  <a:lnTo>
                    <a:pt x="395" y="72228"/>
                  </a:lnTo>
                  <a:lnTo>
                    <a:pt x="2633" y="74773"/>
                  </a:lnTo>
                  <a:lnTo>
                    <a:pt x="5485" y="77581"/>
                  </a:lnTo>
                  <a:lnTo>
                    <a:pt x="7153" y="79161"/>
                  </a:lnTo>
                  <a:lnTo>
                    <a:pt x="7284" y="79205"/>
                  </a:lnTo>
                  <a:lnTo>
                    <a:pt x="7328" y="79205"/>
                  </a:lnTo>
                  <a:lnTo>
                    <a:pt x="7416" y="79161"/>
                  </a:lnTo>
                  <a:lnTo>
                    <a:pt x="7460" y="79117"/>
                  </a:lnTo>
                  <a:lnTo>
                    <a:pt x="7460" y="79029"/>
                  </a:lnTo>
                  <a:lnTo>
                    <a:pt x="7416" y="78985"/>
                  </a:lnTo>
                  <a:lnTo>
                    <a:pt x="7416" y="78941"/>
                  </a:lnTo>
                  <a:lnTo>
                    <a:pt x="5705" y="77362"/>
                  </a:lnTo>
                  <a:lnTo>
                    <a:pt x="2852" y="74509"/>
                  </a:lnTo>
                  <a:lnTo>
                    <a:pt x="702" y="72008"/>
                  </a:lnTo>
                  <a:lnTo>
                    <a:pt x="439" y="71526"/>
                  </a:lnTo>
                  <a:lnTo>
                    <a:pt x="395" y="70472"/>
                  </a:lnTo>
                  <a:lnTo>
                    <a:pt x="483" y="68937"/>
                  </a:lnTo>
                  <a:lnTo>
                    <a:pt x="483" y="68893"/>
                  </a:lnTo>
                  <a:lnTo>
                    <a:pt x="351" y="66874"/>
                  </a:lnTo>
                  <a:lnTo>
                    <a:pt x="439" y="65119"/>
                  </a:lnTo>
                  <a:lnTo>
                    <a:pt x="1624" y="60863"/>
                  </a:lnTo>
                  <a:lnTo>
                    <a:pt x="2501" y="58537"/>
                  </a:lnTo>
                  <a:lnTo>
                    <a:pt x="2501" y="58493"/>
                  </a:lnTo>
                  <a:lnTo>
                    <a:pt x="2896" y="56387"/>
                  </a:lnTo>
                  <a:lnTo>
                    <a:pt x="3379" y="53359"/>
                  </a:lnTo>
                  <a:lnTo>
                    <a:pt x="3642" y="50770"/>
                  </a:lnTo>
                  <a:lnTo>
                    <a:pt x="4037" y="48006"/>
                  </a:lnTo>
                  <a:lnTo>
                    <a:pt x="4608" y="45768"/>
                  </a:lnTo>
                  <a:lnTo>
                    <a:pt x="5222" y="41073"/>
                  </a:lnTo>
                  <a:lnTo>
                    <a:pt x="5485" y="38659"/>
                  </a:lnTo>
                  <a:lnTo>
                    <a:pt x="5705" y="36202"/>
                  </a:lnTo>
                  <a:lnTo>
                    <a:pt x="5748" y="33657"/>
                  </a:lnTo>
                  <a:lnTo>
                    <a:pt x="5705" y="32735"/>
                  </a:lnTo>
                  <a:lnTo>
                    <a:pt x="5617" y="31902"/>
                  </a:lnTo>
                  <a:lnTo>
                    <a:pt x="5529" y="31068"/>
                  </a:lnTo>
                  <a:lnTo>
                    <a:pt x="5397" y="30234"/>
                  </a:lnTo>
                  <a:lnTo>
                    <a:pt x="5046" y="28611"/>
                  </a:lnTo>
                  <a:lnTo>
                    <a:pt x="4651" y="27031"/>
                  </a:lnTo>
                  <a:lnTo>
                    <a:pt x="4169" y="25056"/>
                  </a:lnTo>
                  <a:lnTo>
                    <a:pt x="3949" y="24091"/>
                  </a:lnTo>
                  <a:lnTo>
                    <a:pt x="3774" y="23126"/>
                  </a:lnTo>
                  <a:lnTo>
                    <a:pt x="3642" y="22160"/>
                  </a:lnTo>
                  <a:lnTo>
                    <a:pt x="3598" y="21151"/>
                  </a:lnTo>
                  <a:lnTo>
                    <a:pt x="3598" y="20098"/>
                  </a:lnTo>
                  <a:lnTo>
                    <a:pt x="3730" y="19045"/>
                  </a:lnTo>
                  <a:lnTo>
                    <a:pt x="3730" y="18957"/>
                  </a:lnTo>
                  <a:lnTo>
                    <a:pt x="3554" y="18386"/>
                  </a:lnTo>
                  <a:lnTo>
                    <a:pt x="3511" y="18299"/>
                  </a:lnTo>
                  <a:lnTo>
                    <a:pt x="3159" y="17948"/>
                  </a:lnTo>
                  <a:lnTo>
                    <a:pt x="3905" y="17816"/>
                  </a:lnTo>
                  <a:lnTo>
                    <a:pt x="6143" y="17289"/>
                  </a:lnTo>
                  <a:lnTo>
                    <a:pt x="6187" y="17246"/>
                  </a:lnTo>
                  <a:lnTo>
                    <a:pt x="8469" y="16105"/>
                  </a:lnTo>
                  <a:lnTo>
                    <a:pt x="10488" y="14832"/>
                  </a:lnTo>
                  <a:lnTo>
                    <a:pt x="13340" y="13779"/>
                  </a:lnTo>
                  <a:lnTo>
                    <a:pt x="13384" y="13779"/>
                  </a:lnTo>
                  <a:lnTo>
                    <a:pt x="15665" y="12419"/>
                  </a:lnTo>
                  <a:lnTo>
                    <a:pt x="18869" y="11190"/>
                  </a:lnTo>
                  <a:lnTo>
                    <a:pt x="21370" y="10137"/>
                  </a:lnTo>
                  <a:lnTo>
                    <a:pt x="21414" y="10137"/>
                  </a:lnTo>
                  <a:lnTo>
                    <a:pt x="23213" y="8908"/>
                  </a:lnTo>
                  <a:lnTo>
                    <a:pt x="26679" y="6319"/>
                  </a:lnTo>
                  <a:lnTo>
                    <a:pt x="29005" y="4433"/>
                  </a:lnTo>
                  <a:lnTo>
                    <a:pt x="31462" y="2458"/>
                  </a:lnTo>
                  <a:lnTo>
                    <a:pt x="33964" y="308"/>
                  </a:lnTo>
                  <a:lnTo>
                    <a:pt x="34008" y="264"/>
                  </a:lnTo>
                  <a:lnTo>
                    <a:pt x="34051" y="176"/>
                  </a:lnTo>
                  <a:lnTo>
                    <a:pt x="34008" y="132"/>
                  </a:lnTo>
                  <a:lnTo>
                    <a:pt x="34008" y="45"/>
                  </a:lnTo>
                  <a:lnTo>
                    <a:pt x="33920"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 name="Google Shape;1754;p17"/>
            <p:cNvSpPr/>
            <p:nvPr/>
          </p:nvSpPr>
          <p:spPr>
            <a:xfrm>
              <a:off x="4962950" y="3026975"/>
              <a:ext cx="852400" cy="2017425"/>
            </a:xfrm>
            <a:custGeom>
              <a:rect b="b" l="l" r="r" t="t"/>
              <a:pathLst>
                <a:path extrusionOk="0" h="80697" w="34096">
                  <a:moveTo>
                    <a:pt x="33876" y="1"/>
                  </a:moveTo>
                  <a:lnTo>
                    <a:pt x="33832" y="44"/>
                  </a:lnTo>
                  <a:lnTo>
                    <a:pt x="30848" y="2589"/>
                  </a:lnTo>
                  <a:lnTo>
                    <a:pt x="28391" y="4564"/>
                  </a:lnTo>
                  <a:lnTo>
                    <a:pt x="26022" y="6407"/>
                  </a:lnTo>
                  <a:lnTo>
                    <a:pt x="23959" y="7943"/>
                  </a:lnTo>
                  <a:lnTo>
                    <a:pt x="22028" y="9259"/>
                  </a:lnTo>
                  <a:lnTo>
                    <a:pt x="19834" y="10225"/>
                  </a:lnTo>
                  <a:lnTo>
                    <a:pt x="17114" y="11409"/>
                  </a:lnTo>
                  <a:lnTo>
                    <a:pt x="17070" y="11409"/>
                  </a:lnTo>
                  <a:lnTo>
                    <a:pt x="15095" y="12726"/>
                  </a:lnTo>
                  <a:lnTo>
                    <a:pt x="13998" y="13472"/>
                  </a:lnTo>
                  <a:lnTo>
                    <a:pt x="13121" y="13691"/>
                  </a:lnTo>
                  <a:lnTo>
                    <a:pt x="13077" y="13691"/>
                  </a:lnTo>
                  <a:lnTo>
                    <a:pt x="12287" y="14086"/>
                  </a:lnTo>
                  <a:lnTo>
                    <a:pt x="9084" y="15973"/>
                  </a:lnTo>
                  <a:lnTo>
                    <a:pt x="7065" y="17026"/>
                  </a:lnTo>
                  <a:lnTo>
                    <a:pt x="4081" y="17728"/>
                  </a:lnTo>
                  <a:lnTo>
                    <a:pt x="3994" y="17728"/>
                  </a:lnTo>
                  <a:lnTo>
                    <a:pt x="2458" y="18781"/>
                  </a:lnTo>
                  <a:lnTo>
                    <a:pt x="2370" y="18825"/>
                  </a:lnTo>
                  <a:lnTo>
                    <a:pt x="2019" y="19483"/>
                  </a:lnTo>
                  <a:lnTo>
                    <a:pt x="1975" y="19571"/>
                  </a:lnTo>
                  <a:lnTo>
                    <a:pt x="2194" y="21458"/>
                  </a:lnTo>
                  <a:lnTo>
                    <a:pt x="2194" y="21502"/>
                  </a:lnTo>
                  <a:lnTo>
                    <a:pt x="3291" y="25451"/>
                  </a:lnTo>
                  <a:lnTo>
                    <a:pt x="4169" y="28523"/>
                  </a:lnTo>
                  <a:lnTo>
                    <a:pt x="4871" y="31814"/>
                  </a:lnTo>
                  <a:lnTo>
                    <a:pt x="5134" y="35061"/>
                  </a:lnTo>
                  <a:lnTo>
                    <a:pt x="5091" y="38001"/>
                  </a:lnTo>
                  <a:lnTo>
                    <a:pt x="4871" y="40634"/>
                  </a:lnTo>
                  <a:lnTo>
                    <a:pt x="4652" y="42784"/>
                  </a:lnTo>
                  <a:lnTo>
                    <a:pt x="4301" y="45636"/>
                  </a:lnTo>
                  <a:lnTo>
                    <a:pt x="3599" y="49322"/>
                  </a:lnTo>
                  <a:lnTo>
                    <a:pt x="3291" y="52174"/>
                  </a:lnTo>
                  <a:lnTo>
                    <a:pt x="2809" y="55202"/>
                  </a:lnTo>
                  <a:lnTo>
                    <a:pt x="2414" y="57835"/>
                  </a:lnTo>
                  <a:lnTo>
                    <a:pt x="2063" y="59897"/>
                  </a:lnTo>
                  <a:lnTo>
                    <a:pt x="1317" y="61828"/>
                  </a:lnTo>
                  <a:lnTo>
                    <a:pt x="1273" y="61872"/>
                  </a:lnTo>
                  <a:lnTo>
                    <a:pt x="571" y="64548"/>
                  </a:lnTo>
                  <a:lnTo>
                    <a:pt x="527" y="64548"/>
                  </a:lnTo>
                  <a:lnTo>
                    <a:pt x="264" y="66435"/>
                  </a:lnTo>
                  <a:lnTo>
                    <a:pt x="264" y="66479"/>
                  </a:lnTo>
                  <a:lnTo>
                    <a:pt x="351" y="69288"/>
                  </a:lnTo>
                  <a:lnTo>
                    <a:pt x="44" y="73193"/>
                  </a:lnTo>
                  <a:lnTo>
                    <a:pt x="0" y="73851"/>
                  </a:lnTo>
                  <a:lnTo>
                    <a:pt x="0" y="73895"/>
                  </a:lnTo>
                  <a:lnTo>
                    <a:pt x="44" y="73983"/>
                  </a:lnTo>
                  <a:lnTo>
                    <a:pt x="4564" y="78195"/>
                  </a:lnTo>
                  <a:lnTo>
                    <a:pt x="7328" y="80653"/>
                  </a:lnTo>
                  <a:lnTo>
                    <a:pt x="7416" y="80696"/>
                  </a:lnTo>
                  <a:lnTo>
                    <a:pt x="7504" y="80653"/>
                  </a:lnTo>
                  <a:lnTo>
                    <a:pt x="7548" y="80609"/>
                  </a:lnTo>
                  <a:lnTo>
                    <a:pt x="7592" y="80565"/>
                  </a:lnTo>
                  <a:lnTo>
                    <a:pt x="7592" y="80477"/>
                  </a:lnTo>
                  <a:lnTo>
                    <a:pt x="7592" y="80433"/>
                  </a:lnTo>
                  <a:lnTo>
                    <a:pt x="7548" y="80389"/>
                  </a:lnTo>
                  <a:lnTo>
                    <a:pt x="4827" y="77932"/>
                  </a:lnTo>
                  <a:lnTo>
                    <a:pt x="351" y="73763"/>
                  </a:lnTo>
                  <a:lnTo>
                    <a:pt x="703" y="69288"/>
                  </a:lnTo>
                  <a:lnTo>
                    <a:pt x="615" y="66479"/>
                  </a:lnTo>
                  <a:lnTo>
                    <a:pt x="878" y="64636"/>
                  </a:lnTo>
                  <a:lnTo>
                    <a:pt x="1624" y="61960"/>
                  </a:lnTo>
                  <a:lnTo>
                    <a:pt x="2414" y="60029"/>
                  </a:lnTo>
                  <a:lnTo>
                    <a:pt x="2414" y="59985"/>
                  </a:lnTo>
                  <a:lnTo>
                    <a:pt x="2765" y="57923"/>
                  </a:lnTo>
                  <a:lnTo>
                    <a:pt x="3160" y="55246"/>
                  </a:lnTo>
                  <a:lnTo>
                    <a:pt x="3643" y="52218"/>
                  </a:lnTo>
                  <a:lnTo>
                    <a:pt x="3950" y="49366"/>
                  </a:lnTo>
                  <a:lnTo>
                    <a:pt x="4652" y="45724"/>
                  </a:lnTo>
                  <a:lnTo>
                    <a:pt x="5003" y="42828"/>
                  </a:lnTo>
                  <a:lnTo>
                    <a:pt x="5222" y="40634"/>
                  </a:lnTo>
                  <a:lnTo>
                    <a:pt x="5442" y="38045"/>
                  </a:lnTo>
                  <a:lnTo>
                    <a:pt x="5486" y="35017"/>
                  </a:lnTo>
                  <a:lnTo>
                    <a:pt x="5222" y="31770"/>
                  </a:lnTo>
                  <a:lnTo>
                    <a:pt x="5178" y="31770"/>
                  </a:lnTo>
                  <a:lnTo>
                    <a:pt x="4520" y="28435"/>
                  </a:lnTo>
                  <a:lnTo>
                    <a:pt x="3643" y="25363"/>
                  </a:lnTo>
                  <a:lnTo>
                    <a:pt x="2546" y="21414"/>
                  </a:lnTo>
                  <a:lnTo>
                    <a:pt x="2326" y="19571"/>
                  </a:lnTo>
                  <a:lnTo>
                    <a:pt x="2677" y="19045"/>
                  </a:lnTo>
                  <a:lnTo>
                    <a:pt x="4169" y="18079"/>
                  </a:lnTo>
                  <a:lnTo>
                    <a:pt x="7197" y="17377"/>
                  </a:lnTo>
                  <a:lnTo>
                    <a:pt x="7241" y="17333"/>
                  </a:lnTo>
                  <a:lnTo>
                    <a:pt x="9259" y="16280"/>
                  </a:lnTo>
                  <a:lnTo>
                    <a:pt x="12419" y="14393"/>
                  </a:lnTo>
                  <a:lnTo>
                    <a:pt x="13208" y="14042"/>
                  </a:lnTo>
                  <a:lnTo>
                    <a:pt x="14086" y="13823"/>
                  </a:lnTo>
                  <a:lnTo>
                    <a:pt x="14174" y="13779"/>
                  </a:lnTo>
                  <a:lnTo>
                    <a:pt x="15315" y="13033"/>
                  </a:lnTo>
                  <a:lnTo>
                    <a:pt x="17245" y="11717"/>
                  </a:lnTo>
                  <a:lnTo>
                    <a:pt x="19966" y="10576"/>
                  </a:lnTo>
                  <a:lnTo>
                    <a:pt x="22160" y="9566"/>
                  </a:lnTo>
                  <a:lnTo>
                    <a:pt x="22204" y="9566"/>
                  </a:lnTo>
                  <a:lnTo>
                    <a:pt x="24179" y="8206"/>
                  </a:lnTo>
                  <a:lnTo>
                    <a:pt x="26197" y="6714"/>
                  </a:lnTo>
                  <a:lnTo>
                    <a:pt x="28611" y="4871"/>
                  </a:lnTo>
                  <a:lnTo>
                    <a:pt x="31068" y="2853"/>
                  </a:lnTo>
                  <a:lnTo>
                    <a:pt x="34052" y="308"/>
                  </a:lnTo>
                  <a:lnTo>
                    <a:pt x="34096" y="264"/>
                  </a:lnTo>
                  <a:lnTo>
                    <a:pt x="34096" y="220"/>
                  </a:lnTo>
                  <a:lnTo>
                    <a:pt x="34096" y="132"/>
                  </a:lnTo>
                  <a:lnTo>
                    <a:pt x="34052" y="88"/>
                  </a:lnTo>
                  <a:lnTo>
                    <a:pt x="34008" y="44"/>
                  </a:lnTo>
                  <a:lnTo>
                    <a:pt x="33964"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 name="Google Shape;1755;p17"/>
            <p:cNvSpPr/>
            <p:nvPr/>
          </p:nvSpPr>
          <p:spPr>
            <a:xfrm>
              <a:off x="4932225" y="2976525"/>
              <a:ext cx="827175" cy="2027275"/>
            </a:xfrm>
            <a:custGeom>
              <a:rect b="b" l="l" r="r" t="t"/>
              <a:pathLst>
                <a:path extrusionOk="0" h="81091" w="33087">
                  <a:moveTo>
                    <a:pt x="32823" y="0"/>
                  </a:moveTo>
                  <a:lnTo>
                    <a:pt x="32780" y="44"/>
                  </a:lnTo>
                  <a:lnTo>
                    <a:pt x="32736" y="132"/>
                  </a:lnTo>
                  <a:lnTo>
                    <a:pt x="31990" y="2413"/>
                  </a:lnTo>
                  <a:lnTo>
                    <a:pt x="31463" y="3072"/>
                  </a:lnTo>
                  <a:lnTo>
                    <a:pt x="29664" y="4607"/>
                  </a:lnTo>
                  <a:lnTo>
                    <a:pt x="27251" y="6494"/>
                  </a:lnTo>
                  <a:lnTo>
                    <a:pt x="24881" y="8206"/>
                  </a:lnTo>
                  <a:lnTo>
                    <a:pt x="22775" y="9698"/>
                  </a:lnTo>
                  <a:lnTo>
                    <a:pt x="18694" y="11672"/>
                  </a:lnTo>
                  <a:lnTo>
                    <a:pt x="16500" y="13252"/>
                  </a:lnTo>
                  <a:lnTo>
                    <a:pt x="15183" y="14305"/>
                  </a:lnTo>
                  <a:lnTo>
                    <a:pt x="13867" y="14700"/>
                  </a:lnTo>
                  <a:lnTo>
                    <a:pt x="13823" y="14700"/>
                  </a:lnTo>
                  <a:lnTo>
                    <a:pt x="11717" y="15841"/>
                  </a:lnTo>
                  <a:lnTo>
                    <a:pt x="11717" y="15885"/>
                  </a:lnTo>
                  <a:lnTo>
                    <a:pt x="9874" y="17157"/>
                  </a:lnTo>
                  <a:lnTo>
                    <a:pt x="8075" y="18079"/>
                  </a:lnTo>
                  <a:lnTo>
                    <a:pt x="5617" y="18693"/>
                  </a:lnTo>
                  <a:lnTo>
                    <a:pt x="5574" y="18693"/>
                  </a:lnTo>
                  <a:lnTo>
                    <a:pt x="3643" y="19746"/>
                  </a:lnTo>
                  <a:lnTo>
                    <a:pt x="2107" y="20668"/>
                  </a:lnTo>
                  <a:lnTo>
                    <a:pt x="2107" y="20712"/>
                  </a:lnTo>
                  <a:lnTo>
                    <a:pt x="1493" y="21238"/>
                  </a:lnTo>
                  <a:lnTo>
                    <a:pt x="1449" y="21326"/>
                  </a:lnTo>
                  <a:lnTo>
                    <a:pt x="1273" y="21896"/>
                  </a:lnTo>
                  <a:lnTo>
                    <a:pt x="1273" y="22028"/>
                  </a:lnTo>
                  <a:lnTo>
                    <a:pt x="3116" y="27337"/>
                  </a:lnTo>
                  <a:lnTo>
                    <a:pt x="3994" y="30453"/>
                  </a:lnTo>
                  <a:lnTo>
                    <a:pt x="4257" y="31506"/>
                  </a:lnTo>
                  <a:lnTo>
                    <a:pt x="4433" y="32515"/>
                  </a:lnTo>
                  <a:lnTo>
                    <a:pt x="4608" y="33525"/>
                  </a:lnTo>
                  <a:lnTo>
                    <a:pt x="4740" y="34534"/>
                  </a:lnTo>
                  <a:lnTo>
                    <a:pt x="4828" y="35543"/>
                  </a:lnTo>
                  <a:lnTo>
                    <a:pt x="4872" y="36552"/>
                  </a:lnTo>
                  <a:lnTo>
                    <a:pt x="4915" y="37562"/>
                  </a:lnTo>
                  <a:lnTo>
                    <a:pt x="4915" y="38571"/>
                  </a:lnTo>
                  <a:lnTo>
                    <a:pt x="4872" y="40633"/>
                  </a:lnTo>
                  <a:lnTo>
                    <a:pt x="4696" y="42652"/>
                  </a:lnTo>
                  <a:lnTo>
                    <a:pt x="4520" y="44714"/>
                  </a:lnTo>
                  <a:lnTo>
                    <a:pt x="4301" y="46776"/>
                  </a:lnTo>
                  <a:lnTo>
                    <a:pt x="4257" y="47566"/>
                  </a:lnTo>
                  <a:lnTo>
                    <a:pt x="3687" y="50857"/>
                  </a:lnTo>
                  <a:lnTo>
                    <a:pt x="3248" y="53753"/>
                  </a:lnTo>
                  <a:lnTo>
                    <a:pt x="2809" y="57044"/>
                  </a:lnTo>
                  <a:lnTo>
                    <a:pt x="2283" y="60467"/>
                  </a:lnTo>
                  <a:lnTo>
                    <a:pt x="1800" y="62573"/>
                  </a:lnTo>
                  <a:lnTo>
                    <a:pt x="1098" y="64943"/>
                  </a:lnTo>
                  <a:lnTo>
                    <a:pt x="440" y="67620"/>
                  </a:lnTo>
                  <a:lnTo>
                    <a:pt x="440" y="67663"/>
                  </a:lnTo>
                  <a:lnTo>
                    <a:pt x="396" y="69199"/>
                  </a:lnTo>
                  <a:lnTo>
                    <a:pt x="89" y="73280"/>
                  </a:lnTo>
                  <a:lnTo>
                    <a:pt x="1" y="75299"/>
                  </a:lnTo>
                  <a:lnTo>
                    <a:pt x="1" y="75343"/>
                  </a:lnTo>
                  <a:lnTo>
                    <a:pt x="396" y="76922"/>
                  </a:lnTo>
                  <a:lnTo>
                    <a:pt x="440" y="77010"/>
                  </a:lnTo>
                  <a:lnTo>
                    <a:pt x="5223" y="81047"/>
                  </a:lnTo>
                  <a:lnTo>
                    <a:pt x="5310" y="81091"/>
                  </a:lnTo>
                  <a:lnTo>
                    <a:pt x="5398" y="81091"/>
                  </a:lnTo>
                  <a:lnTo>
                    <a:pt x="5442" y="81047"/>
                  </a:lnTo>
                  <a:lnTo>
                    <a:pt x="5486" y="81003"/>
                  </a:lnTo>
                  <a:lnTo>
                    <a:pt x="5486" y="80915"/>
                  </a:lnTo>
                  <a:lnTo>
                    <a:pt x="5486" y="80871"/>
                  </a:lnTo>
                  <a:lnTo>
                    <a:pt x="5442" y="80784"/>
                  </a:lnTo>
                  <a:lnTo>
                    <a:pt x="703" y="76791"/>
                  </a:lnTo>
                  <a:lnTo>
                    <a:pt x="352" y="75255"/>
                  </a:lnTo>
                  <a:lnTo>
                    <a:pt x="440" y="73280"/>
                  </a:lnTo>
                  <a:lnTo>
                    <a:pt x="747" y="69243"/>
                  </a:lnTo>
                  <a:lnTo>
                    <a:pt x="791" y="67707"/>
                  </a:lnTo>
                  <a:lnTo>
                    <a:pt x="1405" y="65031"/>
                  </a:lnTo>
                  <a:lnTo>
                    <a:pt x="2151" y="62661"/>
                  </a:lnTo>
                  <a:lnTo>
                    <a:pt x="2634" y="60555"/>
                  </a:lnTo>
                  <a:lnTo>
                    <a:pt x="3160" y="57088"/>
                  </a:lnTo>
                  <a:lnTo>
                    <a:pt x="3599" y="53797"/>
                  </a:lnTo>
                  <a:lnTo>
                    <a:pt x="4038" y="50901"/>
                  </a:lnTo>
                  <a:lnTo>
                    <a:pt x="4564" y="47610"/>
                  </a:lnTo>
                  <a:lnTo>
                    <a:pt x="4652" y="46820"/>
                  </a:lnTo>
                  <a:lnTo>
                    <a:pt x="4872" y="44758"/>
                  </a:lnTo>
                  <a:lnTo>
                    <a:pt x="5047" y="42652"/>
                  </a:lnTo>
                  <a:lnTo>
                    <a:pt x="5223" y="40633"/>
                  </a:lnTo>
                  <a:lnTo>
                    <a:pt x="5266" y="38571"/>
                  </a:lnTo>
                  <a:lnTo>
                    <a:pt x="5266" y="37562"/>
                  </a:lnTo>
                  <a:lnTo>
                    <a:pt x="5223" y="36508"/>
                  </a:lnTo>
                  <a:lnTo>
                    <a:pt x="5179" y="35499"/>
                  </a:lnTo>
                  <a:lnTo>
                    <a:pt x="5091" y="34490"/>
                  </a:lnTo>
                  <a:lnTo>
                    <a:pt x="4959" y="33481"/>
                  </a:lnTo>
                  <a:lnTo>
                    <a:pt x="4784" y="32428"/>
                  </a:lnTo>
                  <a:lnTo>
                    <a:pt x="4564" y="31418"/>
                  </a:lnTo>
                  <a:lnTo>
                    <a:pt x="4301" y="30365"/>
                  </a:lnTo>
                  <a:lnTo>
                    <a:pt x="3423" y="27206"/>
                  </a:lnTo>
                  <a:lnTo>
                    <a:pt x="1624" y="21940"/>
                  </a:lnTo>
                  <a:lnTo>
                    <a:pt x="1756" y="21457"/>
                  </a:lnTo>
                  <a:lnTo>
                    <a:pt x="2326" y="20975"/>
                  </a:lnTo>
                  <a:lnTo>
                    <a:pt x="3818" y="20053"/>
                  </a:lnTo>
                  <a:lnTo>
                    <a:pt x="5705" y="19044"/>
                  </a:lnTo>
                  <a:lnTo>
                    <a:pt x="8206" y="18386"/>
                  </a:lnTo>
                  <a:lnTo>
                    <a:pt x="10049" y="17464"/>
                  </a:lnTo>
                  <a:lnTo>
                    <a:pt x="11892" y="16148"/>
                  </a:lnTo>
                  <a:lnTo>
                    <a:pt x="13955" y="15051"/>
                  </a:lnTo>
                  <a:lnTo>
                    <a:pt x="15315" y="14612"/>
                  </a:lnTo>
                  <a:lnTo>
                    <a:pt x="15403" y="14568"/>
                  </a:lnTo>
                  <a:lnTo>
                    <a:pt x="16719" y="13559"/>
                  </a:lnTo>
                  <a:lnTo>
                    <a:pt x="18869" y="11979"/>
                  </a:lnTo>
                  <a:lnTo>
                    <a:pt x="22906" y="10005"/>
                  </a:lnTo>
                  <a:lnTo>
                    <a:pt x="22950" y="10005"/>
                  </a:lnTo>
                  <a:lnTo>
                    <a:pt x="25100" y="8469"/>
                  </a:lnTo>
                  <a:lnTo>
                    <a:pt x="27470" y="6758"/>
                  </a:lnTo>
                  <a:lnTo>
                    <a:pt x="29883" y="4871"/>
                  </a:lnTo>
                  <a:lnTo>
                    <a:pt x="31726" y="3335"/>
                  </a:lnTo>
                  <a:lnTo>
                    <a:pt x="32297" y="2589"/>
                  </a:lnTo>
                  <a:lnTo>
                    <a:pt x="32297" y="2545"/>
                  </a:lnTo>
                  <a:lnTo>
                    <a:pt x="33043" y="219"/>
                  </a:lnTo>
                  <a:lnTo>
                    <a:pt x="33087" y="176"/>
                  </a:lnTo>
                  <a:lnTo>
                    <a:pt x="33043" y="88"/>
                  </a:lnTo>
                  <a:lnTo>
                    <a:pt x="32999" y="44"/>
                  </a:lnTo>
                  <a:lnTo>
                    <a:pt x="32955"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 name="Google Shape;1756;p17"/>
            <p:cNvSpPr/>
            <p:nvPr/>
          </p:nvSpPr>
          <p:spPr>
            <a:xfrm>
              <a:off x="4899325" y="2920575"/>
              <a:ext cx="796450" cy="2115050"/>
            </a:xfrm>
            <a:custGeom>
              <a:rect b="b" l="l" r="r" t="t"/>
              <a:pathLst>
                <a:path extrusionOk="0" h="84602" w="31858">
                  <a:moveTo>
                    <a:pt x="31638" y="0"/>
                  </a:moveTo>
                  <a:lnTo>
                    <a:pt x="31594" y="44"/>
                  </a:lnTo>
                  <a:lnTo>
                    <a:pt x="31287" y="307"/>
                  </a:lnTo>
                  <a:lnTo>
                    <a:pt x="31243" y="395"/>
                  </a:lnTo>
                  <a:lnTo>
                    <a:pt x="30322" y="3730"/>
                  </a:lnTo>
                  <a:lnTo>
                    <a:pt x="29005" y="6275"/>
                  </a:lnTo>
                  <a:lnTo>
                    <a:pt x="25890" y="8688"/>
                  </a:lnTo>
                  <a:lnTo>
                    <a:pt x="23608" y="10356"/>
                  </a:lnTo>
                  <a:lnTo>
                    <a:pt x="20361" y="12155"/>
                  </a:lnTo>
                  <a:lnTo>
                    <a:pt x="17991" y="14042"/>
                  </a:lnTo>
                  <a:lnTo>
                    <a:pt x="16456" y="15270"/>
                  </a:lnTo>
                  <a:lnTo>
                    <a:pt x="14525" y="16016"/>
                  </a:lnTo>
                  <a:lnTo>
                    <a:pt x="14481" y="16016"/>
                  </a:lnTo>
                  <a:lnTo>
                    <a:pt x="10751" y="18518"/>
                  </a:lnTo>
                  <a:lnTo>
                    <a:pt x="8952" y="19439"/>
                  </a:lnTo>
                  <a:lnTo>
                    <a:pt x="6890" y="19966"/>
                  </a:lnTo>
                  <a:lnTo>
                    <a:pt x="6846" y="20010"/>
                  </a:lnTo>
                  <a:lnTo>
                    <a:pt x="3862" y="21721"/>
                  </a:lnTo>
                  <a:lnTo>
                    <a:pt x="1229" y="23213"/>
                  </a:lnTo>
                  <a:lnTo>
                    <a:pt x="834" y="23388"/>
                  </a:lnTo>
                  <a:lnTo>
                    <a:pt x="746" y="23432"/>
                  </a:lnTo>
                  <a:lnTo>
                    <a:pt x="702" y="23520"/>
                  </a:lnTo>
                  <a:lnTo>
                    <a:pt x="702" y="23564"/>
                  </a:lnTo>
                  <a:lnTo>
                    <a:pt x="746" y="23652"/>
                  </a:lnTo>
                  <a:lnTo>
                    <a:pt x="1624" y="24793"/>
                  </a:lnTo>
                  <a:lnTo>
                    <a:pt x="3379" y="30453"/>
                  </a:lnTo>
                  <a:lnTo>
                    <a:pt x="4125" y="33261"/>
                  </a:lnTo>
                  <a:lnTo>
                    <a:pt x="4652" y="36596"/>
                  </a:lnTo>
                  <a:lnTo>
                    <a:pt x="4783" y="40326"/>
                  </a:lnTo>
                  <a:lnTo>
                    <a:pt x="4696" y="43880"/>
                  </a:lnTo>
                  <a:lnTo>
                    <a:pt x="4608" y="45109"/>
                  </a:lnTo>
                  <a:lnTo>
                    <a:pt x="4520" y="46338"/>
                  </a:lnTo>
                  <a:lnTo>
                    <a:pt x="4301" y="48839"/>
                  </a:lnTo>
                  <a:lnTo>
                    <a:pt x="3994" y="51252"/>
                  </a:lnTo>
                  <a:lnTo>
                    <a:pt x="3686" y="53666"/>
                  </a:lnTo>
                  <a:lnTo>
                    <a:pt x="3291" y="56386"/>
                  </a:lnTo>
                  <a:lnTo>
                    <a:pt x="2984" y="59151"/>
                  </a:lnTo>
                  <a:lnTo>
                    <a:pt x="2589" y="61608"/>
                  </a:lnTo>
                  <a:lnTo>
                    <a:pt x="2282" y="63276"/>
                  </a:lnTo>
                  <a:lnTo>
                    <a:pt x="1668" y="65470"/>
                  </a:lnTo>
                  <a:lnTo>
                    <a:pt x="1097" y="67576"/>
                  </a:lnTo>
                  <a:lnTo>
                    <a:pt x="702" y="69550"/>
                  </a:lnTo>
                  <a:lnTo>
                    <a:pt x="351" y="71393"/>
                  </a:lnTo>
                  <a:lnTo>
                    <a:pt x="132" y="73105"/>
                  </a:lnTo>
                  <a:lnTo>
                    <a:pt x="44" y="74684"/>
                  </a:lnTo>
                  <a:lnTo>
                    <a:pt x="0" y="75430"/>
                  </a:lnTo>
                  <a:lnTo>
                    <a:pt x="44" y="76132"/>
                  </a:lnTo>
                  <a:lnTo>
                    <a:pt x="88" y="76791"/>
                  </a:lnTo>
                  <a:lnTo>
                    <a:pt x="132" y="77449"/>
                  </a:lnTo>
                  <a:lnTo>
                    <a:pt x="790" y="79643"/>
                  </a:lnTo>
                  <a:lnTo>
                    <a:pt x="834" y="79687"/>
                  </a:lnTo>
                  <a:lnTo>
                    <a:pt x="1361" y="80652"/>
                  </a:lnTo>
                  <a:lnTo>
                    <a:pt x="1405" y="80696"/>
                  </a:lnTo>
                  <a:lnTo>
                    <a:pt x="6363" y="84558"/>
                  </a:lnTo>
                  <a:lnTo>
                    <a:pt x="6495" y="84601"/>
                  </a:lnTo>
                  <a:lnTo>
                    <a:pt x="6539" y="84558"/>
                  </a:lnTo>
                  <a:lnTo>
                    <a:pt x="6626" y="84514"/>
                  </a:lnTo>
                  <a:lnTo>
                    <a:pt x="6626" y="84470"/>
                  </a:lnTo>
                  <a:lnTo>
                    <a:pt x="6626" y="84382"/>
                  </a:lnTo>
                  <a:lnTo>
                    <a:pt x="6626" y="84338"/>
                  </a:lnTo>
                  <a:lnTo>
                    <a:pt x="6582" y="84294"/>
                  </a:lnTo>
                  <a:lnTo>
                    <a:pt x="1668" y="80433"/>
                  </a:lnTo>
                  <a:lnTo>
                    <a:pt x="1141" y="79555"/>
                  </a:lnTo>
                  <a:lnTo>
                    <a:pt x="483" y="77361"/>
                  </a:lnTo>
                  <a:lnTo>
                    <a:pt x="395" y="76747"/>
                  </a:lnTo>
                  <a:lnTo>
                    <a:pt x="395" y="76089"/>
                  </a:lnTo>
                  <a:lnTo>
                    <a:pt x="351" y="75387"/>
                  </a:lnTo>
                  <a:lnTo>
                    <a:pt x="395" y="74641"/>
                  </a:lnTo>
                  <a:lnTo>
                    <a:pt x="483" y="73105"/>
                  </a:lnTo>
                  <a:lnTo>
                    <a:pt x="702" y="71393"/>
                  </a:lnTo>
                  <a:lnTo>
                    <a:pt x="1054" y="69594"/>
                  </a:lnTo>
                  <a:lnTo>
                    <a:pt x="1448" y="67620"/>
                  </a:lnTo>
                  <a:lnTo>
                    <a:pt x="2019" y="65557"/>
                  </a:lnTo>
                  <a:lnTo>
                    <a:pt x="2633" y="63363"/>
                  </a:lnTo>
                  <a:lnTo>
                    <a:pt x="2633" y="63319"/>
                  </a:lnTo>
                  <a:lnTo>
                    <a:pt x="2940" y="61696"/>
                  </a:lnTo>
                  <a:lnTo>
                    <a:pt x="3335" y="59195"/>
                  </a:lnTo>
                  <a:lnTo>
                    <a:pt x="3642" y="56430"/>
                  </a:lnTo>
                  <a:lnTo>
                    <a:pt x="3994" y="53710"/>
                  </a:lnTo>
                  <a:lnTo>
                    <a:pt x="4345" y="51296"/>
                  </a:lnTo>
                  <a:lnTo>
                    <a:pt x="4652" y="48839"/>
                  </a:lnTo>
                  <a:lnTo>
                    <a:pt x="4871" y="46382"/>
                  </a:lnTo>
                  <a:lnTo>
                    <a:pt x="4959" y="45153"/>
                  </a:lnTo>
                  <a:lnTo>
                    <a:pt x="5047" y="43880"/>
                  </a:lnTo>
                  <a:lnTo>
                    <a:pt x="5134" y="40326"/>
                  </a:lnTo>
                  <a:lnTo>
                    <a:pt x="5003" y="36596"/>
                  </a:lnTo>
                  <a:lnTo>
                    <a:pt x="5003" y="36552"/>
                  </a:lnTo>
                  <a:lnTo>
                    <a:pt x="4476" y="33174"/>
                  </a:lnTo>
                  <a:lnTo>
                    <a:pt x="3686" y="30321"/>
                  </a:lnTo>
                  <a:lnTo>
                    <a:pt x="2589" y="26767"/>
                  </a:lnTo>
                  <a:lnTo>
                    <a:pt x="1931" y="24661"/>
                  </a:lnTo>
                  <a:lnTo>
                    <a:pt x="1931" y="24617"/>
                  </a:lnTo>
                  <a:lnTo>
                    <a:pt x="1185" y="23608"/>
                  </a:lnTo>
                  <a:lnTo>
                    <a:pt x="1361" y="23520"/>
                  </a:lnTo>
                  <a:lnTo>
                    <a:pt x="1405" y="23520"/>
                  </a:lnTo>
                  <a:lnTo>
                    <a:pt x="4037" y="22028"/>
                  </a:lnTo>
                  <a:lnTo>
                    <a:pt x="6977" y="20317"/>
                  </a:lnTo>
                  <a:lnTo>
                    <a:pt x="9040" y="19790"/>
                  </a:lnTo>
                  <a:lnTo>
                    <a:pt x="9084" y="19790"/>
                  </a:lnTo>
                  <a:lnTo>
                    <a:pt x="10927" y="18825"/>
                  </a:lnTo>
                  <a:lnTo>
                    <a:pt x="14656" y="16324"/>
                  </a:lnTo>
                  <a:lnTo>
                    <a:pt x="16631" y="15622"/>
                  </a:lnTo>
                  <a:lnTo>
                    <a:pt x="16675" y="15578"/>
                  </a:lnTo>
                  <a:lnTo>
                    <a:pt x="18211" y="14305"/>
                  </a:lnTo>
                  <a:lnTo>
                    <a:pt x="20536" y="12462"/>
                  </a:lnTo>
                  <a:lnTo>
                    <a:pt x="23784" y="10663"/>
                  </a:lnTo>
                  <a:lnTo>
                    <a:pt x="23784" y="10619"/>
                  </a:lnTo>
                  <a:lnTo>
                    <a:pt x="26109" y="8952"/>
                  </a:lnTo>
                  <a:lnTo>
                    <a:pt x="29225" y="6494"/>
                  </a:lnTo>
                  <a:lnTo>
                    <a:pt x="29269" y="6451"/>
                  </a:lnTo>
                  <a:lnTo>
                    <a:pt x="30673" y="3862"/>
                  </a:lnTo>
                  <a:lnTo>
                    <a:pt x="31550" y="527"/>
                  </a:lnTo>
                  <a:lnTo>
                    <a:pt x="31814" y="263"/>
                  </a:lnTo>
                  <a:lnTo>
                    <a:pt x="31858" y="220"/>
                  </a:lnTo>
                  <a:lnTo>
                    <a:pt x="31858" y="132"/>
                  </a:lnTo>
                  <a:lnTo>
                    <a:pt x="31858" y="88"/>
                  </a:lnTo>
                  <a:lnTo>
                    <a:pt x="31814" y="44"/>
                  </a:lnTo>
                  <a:lnTo>
                    <a:pt x="31770"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 name="Google Shape;1757;p17"/>
            <p:cNvSpPr/>
            <p:nvPr/>
          </p:nvSpPr>
          <p:spPr>
            <a:xfrm>
              <a:off x="5289850" y="2869000"/>
              <a:ext cx="349975" cy="388375"/>
            </a:xfrm>
            <a:custGeom>
              <a:rect b="b" l="l" r="r" t="t"/>
              <a:pathLst>
                <a:path extrusionOk="0" h="15535" w="13999">
                  <a:moveTo>
                    <a:pt x="13779" y="1"/>
                  </a:moveTo>
                  <a:lnTo>
                    <a:pt x="13735" y="45"/>
                  </a:lnTo>
                  <a:lnTo>
                    <a:pt x="12902" y="527"/>
                  </a:lnTo>
                  <a:lnTo>
                    <a:pt x="9128" y="3116"/>
                  </a:lnTo>
                  <a:lnTo>
                    <a:pt x="7285" y="4169"/>
                  </a:lnTo>
                  <a:lnTo>
                    <a:pt x="5486" y="5310"/>
                  </a:lnTo>
                  <a:lnTo>
                    <a:pt x="5442" y="5398"/>
                  </a:lnTo>
                  <a:lnTo>
                    <a:pt x="5442" y="5442"/>
                  </a:lnTo>
                  <a:lnTo>
                    <a:pt x="4740" y="8908"/>
                  </a:lnTo>
                  <a:lnTo>
                    <a:pt x="4433" y="10927"/>
                  </a:lnTo>
                  <a:lnTo>
                    <a:pt x="4257" y="11629"/>
                  </a:lnTo>
                  <a:lnTo>
                    <a:pt x="2019" y="13823"/>
                  </a:lnTo>
                  <a:lnTo>
                    <a:pt x="659" y="15008"/>
                  </a:lnTo>
                  <a:lnTo>
                    <a:pt x="89" y="15227"/>
                  </a:lnTo>
                  <a:lnTo>
                    <a:pt x="45" y="15271"/>
                  </a:lnTo>
                  <a:lnTo>
                    <a:pt x="1" y="15315"/>
                  </a:lnTo>
                  <a:lnTo>
                    <a:pt x="1" y="15359"/>
                  </a:lnTo>
                  <a:lnTo>
                    <a:pt x="1" y="15447"/>
                  </a:lnTo>
                  <a:lnTo>
                    <a:pt x="45" y="15534"/>
                  </a:lnTo>
                  <a:lnTo>
                    <a:pt x="220" y="15534"/>
                  </a:lnTo>
                  <a:lnTo>
                    <a:pt x="835" y="15315"/>
                  </a:lnTo>
                  <a:lnTo>
                    <a:pt x="878" y="15271"/>
                  </a:lnTo>
                  <a:lnTo>
                    <a:pt x="2283" y="14086"/>
                  </a:lnTo>
                  <a:lnTo>
                    <a:pt x="4521" y="11848"/>
                  </a:lnTo>
                  <a:lnTo>
                    <a:pt x="4564" y="11761"/>
                  </a:lnTo>
                  <a:lnTo>
                    <a:pt x="4784" y="11015"/>
                  </a:lnTo>
                  <a:lnTo>
                    <a:pt x="5091" y="8952"/>
                  </a:lnTo>
                  <a:lnTo>
                    <a:pt x="5749" y="5574"/>
                  </a:lnTo>
                  <a:lnTo>
                    <a:pt x="7461" y="4477"/>
                  </a:lnTo>
                  <a:lnTo>
                    <a:pt x="9304" y="3423"/>
                  </a:lnTo>
                  <a:lnTo>
                    <a:pt x="13077" y="791"/>
                  </a:lnTo>
                  <a:lnTo>
                    <a:pt x="13911" y="352"/>
                  </a:lnTo>
                  <a:lnTo>
                    <a:pt x="13955" y="308"/>
                  </a:lnTo>
                  <a:lnTo>
                    <a:pt x="13999" y="220"/>
                  </a:lnTo>
                  <a:lnTo>
                    <a:pt x="13999" y="176"/>
                  </a:lnTo>
                  <a:lnTo>
                    <a:pt x="13955" y="89"/>
                  </a:lnTo>
                  <a:lnTo>
                    <a:pt x="13911" y="45"/>
                  </a:lnTo>
                  <a:lnTo>
                    <a:pt x="13867"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 name="Google Shape;1758;p17"/>
            <p:cNvSpPr/>
            <p:nvPr/>
          </p:nvSpPr>
          <p:spPr>
            <a:xfrm>
              <a:off x="5206475" y="2843775"/>
              <a:ext cx="405925" cy="426750"/>
            </a:xfrm>
            <a:custGeom>
              <a:rect b="b" l="l" r="r" t="t"/>
              <a:pathLst>
                <a:path extrusionOk="0" h="17070" w="16237">
                  <a:moveTo>
                    <a:pt x="16017" y="0"/>
                  </a:moveTo>
                  <a:lnTo>
                    <a:pt x="15973" y="44"/>
                  </a:lnTo>
                  <a:lnTo>
                    <a:pt x="12858" y="2107"/>
                  </a:lnTo>
                  <a:lnTo>
                    <a:pt x="10532" y="3511"/>
                  </a:lnTo>
                  <a:lnTo>
                    <a:pt x="8514" y="4740"/>
                  </a:lnTo>
                  <a:lnTo>
                    <a:pt x="6495" y="6188"/>
                  </a:lnTo>
                  <a:lnTo>
                    <a:pt x="4389" y="7636"/>
                  </a:lnTo>
                  <a:lnTo>
                    <a:pt x="4345" y="7636"/>
                  </a:lnTo>
                  <a:lnTo>
                    <a:pt x="3862" y="8250"/>
                  </a:lnTo>
                  <a:lnTo>
                    <a:pt x="3819" y="8338"/>
                  </a:lnTo>
                  <a:lnTo>
                    <a:pt x="3467" y="11541"/>
                  </a:lnTo>
                  <a:lnTo>
                    <a:pt x="3292" y="13998"/>
                  </a:lnTo>
                  <a:lnTo>
                    <a:pt x="3204" y="14744"/>
                  </a:lnTo>
                  <a:lnTo>
                    <a:pt x="2985" y="15008"/>
                  </a:lnTo>
                  <a:lnTo>
                    <a:pt x="1273" y="15841"/>
                  </a:lnTo>
                  <a:lnTo>
                    <a:pt x="1273" y="15885"/>
                  </a:lnTo>
                  <a:lnTo>
                    <a:pt x="89" y="16763"/>
                  </a:lnTo>
                  <a:lnTo>
                    <a:pt x="45" y="16807"/>
                  </a:lnTo>
                  <a:lnTo>
                    <a:pt x="1" y="16851"/>
                  </a:lnTo>
                  <a:lnTo>
                    <a:pt x="1" y="16938"/>
                  </a:lnTo>
                  <a:lnTo>
                    <a:pt x="45" y="16982"/>
                  </a:lnTo>
                  <a:lnTo>
                    <a:pt x="89" y="17070"/>
                  </a:lnTo>
                  <a:lnTo>
                    <a:pt x="176" y="17070"/>
                  </a:lnTo>
                  <a:lnTo>
                    <a:pt x="308" y="17026"/>
                  </a:lnTo>
                  <a:lnTo>
                    <a:pt x="1449" y="16148"/>
                  </a:lnTo>
                  <a:lnTo>
                    <a:pt x="3160" y="15315"/>
                  </a:lnTo>
                  <a:lnTo>
                    <a:pt x="3248" y="15271"/>
                  </a:lnTo>
                  <a:lnTo>
                    <a:pt x="3511" y="14920"/>
                  </a:lnTo>
                  <a:lnTo>
                    <a:pt x="3511" y="14832"/>
                  </a:lnTo>
                  <a:lnTo>
                    <a:pt x="3643" y="14042"/>
                  </a:lnTo>
                  <a:lnTo>
                    <a:pt x="3643" y="13998"/>
                  </a:lnTo>
                  <a:lnTo>
                    <a:pt x="3819" y="11541"/>
                  </a:lnTo>
                  <a:lnTo>
                    <a:pt x="4126" y="8426"/>
                  </a:lnTo>
                  <a:lnTo>
                    <a:pt x="4608" y="7899"/>
                  </a:lnTo>
                  <a:lnTo>
                    <a:pt x="6715" y="6495"/>
                  </a:lnTo>
                  <a:lnTo>
                    <a:pt x="8689" y="5047"/>
                  </a:lnTo>
                  <a:lnTo>
                    <a:pt x="10708" y="3818"/>
                  </a:lnTo>
                  <a:lnTo>
                    <a:pt x="13033" y="2414"/>
                  </a:lnTo>
                  <a:lnTo>
                    <a:pt x="16149" y="352"/>
                  </a:lnTo>
                  <a:lnTo>
                    <a:pt x="16193" y="308"/>
                  </a:lnTo>
                  <a:lnTo>
                    <a:pt x="16237" y="220"/>
                  </a:lnTo>
                  <a:lnTo>
                    <a:pt x="16237" y="176"/>
                  </a:lnTo>
                  <a:lnTo>
                    <a:pt x="16193" y="88"/>
                  </a:lnTo>
                  <a:lnTo>
                    <a:pt x="16149" y="44"/>
                  </a:lnTo>
                  <a:lnTo>
                    <a:pt x="16105"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 name="Google Shape;1759;p17"/>
            <p:cNvSpPr/>
            <p:nvPr/>
          </p:nvSpPr>
          <p:spPr>
            <a:xfrm>
              <a:off x="5101175" y="2819650"/>
              <a:ext cx="483800" cy="494775"/>
            </a:xfrm>
            <a:custGeom>
              <a:rect b="b" l="l" r="r" t="t"/>
              <a:pathLst>
                <a:path extrusionOk="0" h="19791" w="19352">
                  <a:moveTo>
                    <a:pt x="19088" y="0"/>
                  </a:moveTo>
                  <a:lnTo>
                    <a:pt x="15929" y="2063"/>
                  </a:lnTo>
                  <a:lnTo>
                    <a:pt x="14130" y="3203"/>
                  </a:lnTo>
                  <a:lnTo>
                    <a:pt x="11892" y="4520"/>
                  </a:lnTo>
                  <a:lnTo>
                    <a:pt x="9874" y="5880"/>
                  </a:lnTo>
                  <a:lnTo>
                    <a:pt x="7811" y="7065"/>
                  </a:lnTo>
                  <a:lnTo>
                    <a:pt x="5880" y="8206"/>
                  </a:lnTo>
                  <a:lnTo>
                    <a:pt x="3818" y="9566"/>
                  </a:lnTo>
                  <a:lnTo>
                    <a:pt x="3774" y="9610"/>
                  </a:lnTo>
                  <a:lnTo>
                    <a:pt x="3423" y="9961"/>
                  </a:lnTo>
                  <a:lnTo>
                    <a:pt x="3379" y="10005"/>
                  </a:lnTo>
                  <a:lnTo>
                    <a:pt x="3379" y="10093"/>
                  </a:lnTo>
                  <a:lnTo>
                    <a:pt x="3379" y="14525"/>
                  </a:lnTo>
                  <a:lnTo>
                    <a:pt x="3511" y="16411"/>
                  </a:lnTo>
                  <a:lnTo>
                    <a:pt x="3291" y="17113"/>
                  </a:lnTo>
                  <a:lnTo>
                    <a:pt x="746" y="19220"/>
                  </a:lnTo>
                  <a:lnTo>
                    <a:pt x="132" y="19483"/>
                  </a:lnTo>
                  <a:lnTo>
                    <a:pt x="44" y="19527"/>
                  </a:lnTo>
                  <a:lnTo>
                    <a:pt x="44" y="19571"/>
                  </a:lnTo>
                  <a:lnTo>
                    <a:pt x="0" y="19659"/>
                  </a:lnTo>
                  <a:lnTo>
                    <a:pt x="44" y="19702"/>
                  </a:lnTo>
                  <a:lnTo>
                    <a:pt x="88" y="19790"/>
                  </a:lnTo>
                  <a:lnTo>
                    <a:pt x="264" y="19790"/>
                  </a:lnTo>
                  <a:lnTo>
                    <a:pt x="878" y="19527"/>
                  </a:lnTo>
                  <a:lnTo>
                    <a:pt x="922" y="19483"/>
                  </a:lnTo>
                  <a:lnTo>
                    <a:pt x="3555" y="17377"/>
                  </a:lnTo>
                  <a:lnTo>
                    <a:pt x="3642" y="17289"/>
                  </a:lnTo>
                  <a:lnTo>
                    <a:pt x="3862" y="16455"/>
                  </a:lnTo>
                  <a:lnTo>
                    <a:pt x="3862" y="16411"/>
                  </a:lnTo>
                  <a:lnTo>
                    <a:pt x="3730" y="14525"/>
                  </a:lnTo>
                  <a:lnTo>
                    <a:pt x="3730" y="10136"/>
                  </a:lnTo>
                  <a:lnTo>
                    <a:pt x="4037" y="9873"/>
                  </a:lnTo>
                  <a:lnTo>
                    <a:pt x="6056" y="8513"/>
                  </a:lnTo>
                  <a:lnTo>
                    <a:pt x="7987" y="7328"/>
                  </a:lnTo>
                  <a:lnTo>
                    <a:pt x="10049" y="6187"/>
                  </a:lnTo>
                  <a:lnTo>
                    <a:pt x="12068" y="4783"/>
                  </a:lnTo>
                  <a:lnTo>
                    <a:pt x="14305" y="3467"/>
                  </a:lnTo>
                  <a:lnTo>
                    <a:pt x="16105" y="2370"/>
                  </a:lnTo>
                  <a:lnTo>
                    <a:pt x="19264" y="307"/>
                  </a:lnTo>
                  <a:lnTo>
                    <a:pt x="19308" y="263"/>
                  </a:lnTo>
                  <a:lnTo>
                    <a:pt x="19352" y="176"/>
                  </a:lnTo>
                  <a:lnTo>
                    <a:pt x="19352" y="132"/>
                  </a:lnTo>
                  <a:lnTo>
                    <a:pt x="19308" y="44"/>
                  </a:lnTo>
                  <a:lnTo>
                    <a:pt x="19264"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 name="Google Shape;1760;p17"/>
            <p:cNvSpPr/>
            <p:nvPr/>
          </p:nvSpPr>
          <p:spPr>
            <a:xfrm>
              <a:off x="3975625" y="3259550"/>
              <a:ext cx="584750" cy="1657600"/>
            </a:xfrm>
            <a:custGeom>
              <a:rect b="b" l="l" r="r" t="t"/>
              <a:pathLst>
                <a:path extrusionOk="0" h="66304" w="23390">
                  <a:moveTo>
                    <a:pt x="922" y="0"/>
                  </a:moveTo>
                  <a:lnTo>
                    <a:pt x="835" y="44"/>
                  </a:lnTo>
                  <a:lnTo>
                    <a:pt x="835" y="88"/>
                  </a:lnTo>
                  <a:lnTo>
                    <a:pt x="308" y="1448"/>
                  </a:lnTo>
                  <a:lnTo>
                    <a:pt x="89" y="2194"/>
                  </a:lnTo>
                  <a:lnTo>
                    <a:pt x="1" y="2501"/>
                  </a:lnTo>
                  <a:lnTo>
                    <a:pt x="1" y="2589"/>
                  </a:lnTo>
                  <a:lnTo>
                    <a:pt x="352" y="5046"/>
                  </a:lnTo>
                  <a:lnTo>
                    <a:pt x="352" y="5090"/>
                  </a:lnTo>
                  <a:lnTo>
                    <a:pt x="1317" y="7197"/>
                  </a:lnTo>
                  <a:lnTo>
                    <a:pt x="1625" y="8601"/>
                  </a:lnTo>
                  <a:lnTo>
                    <a:pt x="1668" y="8601"/>
                  </a:lnTo>
                  <a:lnTo>
                    <a:pt x="3380" y="12769"/>
                  </a:lnTo>
                  <a:lnTo>
                    <a:pt x="4696" y="15709"/>
                  </a:lnTo>
                  <a:lnTo>
                    <a:pt x="5837" y="18298"/>
                  </a:lnTo>
                  <a:lnTo>
                    <a:pt x="6802" y="21063"/>
                  </a:lnTo>
                  <a:lnTo>
                    <a:pt x="6978" y="21984"/>
                  </a:lnTo>
                  <a:lnTo>
                    <a:pt x="7022" y="24529"/>
                  </a:lnTo>
                  <a:lnTo>
                    <a:pt x="7022" y="24573"/>
                  </a:lnTo>
                  <a:lnTo>
                    <a:pt x="7461" y="26855"/>
                  </a:lnTo>
                  <a:lnTo>
                    <a:pt x="7548" y="28522"/>
                  </a:lnTo>
                  <a:lnTo>
                    <a:pt x="7461" y="31331"/>
                  </a:lnTo>
                  <a:lnTo>
                    <a:pt x="7417" y="34358"/>
                  </a:lnTo>
                  <a:lnTo>
                    <a:pt x="7417" y="37825"/>
                  </a:lnTo>
                  <a:lnTo>
                    <a:pt x="7505" y="42740"/>
                  </a:lnTo>
                  <a:lnTo>
                    <a:pt x="7680" y="44758"/>
                  </a:lnTo>
                  <a:lnTo>
                    <a:pt x="7680" y="44802"/>
                  </a:lnTo>
                  <a:lnTo>
                    <a:pt x="8163" y="47128"/>
                  </a:lnTo>
                  <a:lnTo>
                    <a:pt x="8163" y="47171"/>
                  </a:lnTo>
                  <a:lnTo>
                    <a:pt x="8953" y="49366"/>
                  </a:lnTo>
                  <a:lnTo>
                    <a:pt x="9523" y="50331"/>
                  </a:lnTo>
                  <a:lnTo>
                    <a:pt x="9567" y="50375"/>
                  </a:lnTo>
                  <a:lnTo>
                    <a:pt x="10488" y="51252"/>
                  </a:lnTo>
                  <a:lnTo>
                    <a:pt x="10488" y="51296"/>
                  </a:lnTo>
                  <a:lnTo>
                    <a:pt x="13033" y="52876"/>
                  </a:lnTo>
                  <a:lnTo>
                    <a:pt x="15228" y="54368"/>
                  </a:lnTo>
                  <a:lnTo>
                    <a:pt x="17246" y="56079"/>
                  </a:lnTo>
                  <a:lnTo>
                    <a:pt x="18431" y="57132"/>
                  </a:lnTo>
                  <a:lnTo>
                    <a:pt x="19835" y="58098"/>
                  </a:lnTo>
                  <a:lnTo>
                    <a:pt x="22731" y="62573"/>
                  </a:lnTo>
                  <a:lnTo>
                    <a:pt x="23038" y="63363"/>
                  </a:lnTo>
                  <a:lnTo>
                    <a:pt x="22775" y="66084"/>
                  </a:lnTo>
                  <a:lnTo>
                    <a:pt x="22775" y="66172"/>
                  </a:lnTo>
                  <a:lnTo>
                    <a:pt x="22819" y="66216"/>
                  </a:lnTo>
                  <a:lnTo>
                    <a:pt x="22863" y="66259"/>
                  </a:lnTo>
                  <a:lnTo>
                    <a:pt x="22907" y="66303"/>
                  </a:lnTo>
                  <a:lnTo>
                    <a:pt x="22950" y="66303"/>
                  </a:lnTo>
                  <a:lnTo>
                    <a:pt x="23038" y="66259"/>
                  </a:lnTo>
                  <a:lnTo>
                    <a:pt x="23126" y="66128"/>
                  </a:lnTo>
                  <a:lnTo>
                    <a:pt x="23389" y="63363"/>
                  </a:lnTo>
                  <a:lnTo>
                    <a:pt x="23389" y="63276"/>
                  </a:lnTo>
                  <a:lnTo>
                    <a:pt x="23038" y="62442"/>
                  </a:lnTo>
                  <a:lnTo>
                    <a:pt x="23038" y="62398"/>
                  </a:lnTo>
                  <a:lnTo>
                    <a:pt x="20098" y="57878"/>
                  </a:lnTo>
                  <a:lnTo>
                    <a:pt x="20054" y="57791"/>
                  </a:lnTo>
                  <a:lnTo>
                    <a:pt x="18650" y="56869"/>
                  </a:lnTo>
                  <a:lnTo>
                    <a:pt x="17465" y="55816"/>
                  </a:lnTo>
                  <a:lnTo>
                    <a:pt x="15403" y="54105"/>
                  </a:lnTo>
                  <a:lnTo>
                    <a:pt x="13209" y="52613"/>
                  </a:lnTo>
                  <a:lnTo>
                    <a:pt x="10708" y="50989"/>
                  </a:lnTo>
                  <a:lnTo>
                    <a:pt x="9830" y="50111"/>
                  </a:lnTo>
                  <a:lnTo>
                    <a:pt x="9260" y="49234"/>
                  </a:lnTo>
                  <a:lnTo>
                    <a:pt x="8514" y="47040"/>
                  </a:lnTo>
                  <a:lnTo>
                    <a:pt x="8031" y="44758"/>
                  </a:lnTo>
                  <a:lnTo>
                    <a:pt x="7856" y="42696"/>
                  </a:lnTo>
                  <a:lnTo>
                    <a:pt x="7768" y="37825"/>
                  </a:lnTo>
                  <a:lnTo>
                    <a:pt x="7768" y="34402"/>
                  </a:lnTo>
                  <a:lnTo>
                    <a:pt x="7812" y="31375"/>
                  </a:lnTo>
                  <a:lnTo>
                    <a:pt x="7899" y="28522"/>
                  </a:lnTo>
                  <a:lnTo>
                    <a:pt x="7812" y="26811"/>
                  </a:lnTo>
                  <a:lnTo>
                    <a:pt x="7373" y="24485"/>
                  </a:lnTo>
                  <a:lnTo>
                    <a:pt x="7329" y="21940"/>
                  </a:lnTo>
                  <a:lnTo>
                    <a:pt x="7329" y="21896"/>
                  </a:lnTo>
                  <a:lnTo>
                    <a:pt x="7153" y="20975"/>
                  </a:lnTo>
                  <a:lnTo>
                    <a:pt x="7153" y="20931"/>
                  </a:lnTo>
                  <a:lnTo>
                    <a:pt x="6144" y="18167"/>
                  </a:lnTo>
                  <a:lnTo>
                    <a:pt x="5003" y="15534"/>
                  </a:lnTo>
                  <a:lnTo>
                    <a:pt x="3731" y="12638"/>
                  </a:lnTo>
                  <a:lnTo>
                    <a:pt x="1976" y="8469"/>
                  </a:lnTo>
                  <a:lnTo>
                    <a:pt x="1668" y="7109"/>
                  </a:lnTo>
                  <a:lnTo>
                    <a:pt x="1625" y="7065"/>
                  </a:lnTo>
                  <a:lnTo>
                    <a:pt x="703" y="4959"/>
                  </a:lnTo>
                  <a:lnTo>
                    <a:pt x="352" y="2545"/>
                  </a:lnTo>
                  <a:lnTo>
                    <a:pt x="440" y="2238"/>
                  </a:lnTo>
                  <a:lnTo>
                    <a:pt x="615" y="1668"/>
                  </a:lnTo>
                  <a:lnTo>
                    <a:pt x="1142" y="220"/>
                  </a:lnTo>
                  <a:lnTo>
                    <a:pt x="1142" y="176"/>
                  </a:lnTo>
                  <a:lnTo>
                    <a:pt x="1142" y="88"/>
                  </a:lnTo>
                  <a:lnTo>
                    <a:pt x="1098" y="44"/>
                  </a:lnTo>
                  <a:lnTo>
                    <a:pt x="1054"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 name="Google Shape;1761;p17"/>
            <p:cNvSpPr/>
            <p:nvPr/>
          </p:nvSpPr>
          <p:spPr>
            <a:xfrm>
              <a:off x="3940525" y="2730775"/>
              <a:ext cx="589125" cy="2188575"/>
            </a:xfrm>
            <a:custGeom>
              <a:rect b="b" l="l" r="r" t="t"/>
              <a:pathLst>
                <a:path extrusionOk="0" h="87543" w="23565">
                  <a:moveTo>
                    <a:pt x="18869" y="1"/>
                  </a:moveTo>
                  <a:lnTo>
                    <a:pt x="18826" y="45"/>
                  </a:lnTo>
                  <a:lnTo>
                    <a:pt x="14964" y="2151"/>
                  </a:lnTo>
                  <a:lnTo>
                    <a:pt x="12507" y="3818"/>
                  </a:lnTo>
                  <a:lnTo>
                    <a:pt x="10049" y="5530"/>
                  </a:lnTo>
                  <a:lnTo>
                    <a:pt x="8909" y="6451"/>
                  </a:lnTo>
                  <a:lnTo>
                    <a:pt x="8865" y="6495"/>
                  </a:lnTo>
                  <a:lnTo>
                    <a:pt x="6276" y="9347"/>
                  </a:lnTo>
                  <a:lnTo>
                    <a:pt x="6232" y="9391"/>
                  </a:lnTo>
                  <a:lnTo>
                    <a:pt x="5442" y="10576"/>
                  </a:lnTo>
                  <a:lnTo>
                    <a:pt x="1580" y="17860"/>
                  </a:lnTo>
                  <a:lnTo>
                    <a:pt x="791" y="20098"/>
                  </a:lnTo>
                  <a:lnTo>
                    <a:pt x="264" y="21678"/>
                  </a:lnTo>
                  <a:lnTo>
                    <a:pt x="1" y="22511"/>
                  </a:lnTo>
                  <a:lnTo>
                    <a:pt x="1" y="25276"/>
                  </a:lnTo>
                  <a:lnTo>
                    <a:pt x="1" y="25320"/>
                  </a:lnTo>
                  <a:lnTo>
                    <a:pt x="1229" y="29620"/>
                  </a:lnTo>
                  <a:lnTo>
                    <a:pt x="1273" y="29620"/>
                  </a:lnTo>
                  <a:lnTo>
                    <a:pt x="2370" y="31726"/>
                  </a:lnTo>
                  <a:lnTo>
                    <a:pt x="4082" y="35544"/>
                  </a:lnTo>
                  <a:lnTo>
                    <a:pt x="5266" y="38177"/>
                  </a:lnTo>
                  <a:lnTo>
                    <a:pt x="6276" y="40546"/>
                  </a:lnTo>
                  <a:lnTo>
                    <a:pt x="6890" y="42038"/>
                  </a:lnTo>
                  <a:lnTo>
                    <a:pt x="7285" y="43223"/>
                  </a:lnTo>
                  <a:lnTo>
                    <a:pt x="7285" y="44847"/>
                  </a:lnTo>
                  <a:lnTo>
                    <a:pt x="7329" y="44890"/>
                  </a:lnTo>
                  <a:lnTo>
                    <a:pt x="7680" y="47128"/>
                  </a:lnTo>
                  <a:lnTo>
                    <a:pt x="7636" y="52043"/>
                  </a:lnTo>
                  <a:lnTo>
                    <a:pt x="7636" y="56431"/>
                  </a:lnTo>
                  <a:lnTo>
                    <a:pt x="7680" y="59854"/>
                  </a:lnTo>
                  <a:lnTo>
                    <a:pt x="7768" y="64373"/>
                  </a:lnTo>
                  <a:lnTo>
                    <a:pt x="7943" y="66787"/>
                  </a:lnTo>
                  <a:lnTo>
                    <a:pt x="8338" y="68586"/>
                  </a:lnTo>
                  <a:lnTo>
                    <a:pt x="8338" y="68630"/>
                  </a:lnTo>
                  <a:lnTo>
                    <a:pt x="9128" y="70868"/>
                  </a:lnTo>
                  <a:lnTo>
                    <a:pt x="10093" y="73149"/>
                  </a:lnTo>
                  <a:lnTo>
                    <a:pt x="10137" y="73193"/>
                  </a:lnTo>
                  <a:lnTo>
                    <a:pt x="11059" y="74466"/>
                  </a:lnTo>
                  <a:lnTo>
                    <a:pt x="11103" y="74510"/>
                  </a:lnTo>
                  <a:lnTo>
                    <a:pt x="13823" y="76660"/>
                  </a:lnTo>
                  <a:lnTo>
                    <a:pt x="16368" y="78898"/>
                  </a:lnTo>
                  <a:lnTo>
                    <a:pt x="17992" y="80346"/>
                  </a:lnTo>
                  <a:lnTo>
                    <a:pt x="18474" y="80697"/>
                  </a:lnTo>
                  <a:lnTo>
                    <a:pt x="21678" y="85260"/>
                  </a:lnTo>
                  <a:lnTo>
                    <a:pt x="23257" y="87454"/>
                  </a:lnTo>
                  <a:lnTo>
                    <a:pt x="23345" y="87498"/>
                  </a:lnTo>
                  <a:lnTo>
                    <a:pt x="23389" y="87542"/>
                  </a:lnTo>
                  <a:lnTo>
                    <a:pt x="23521" y="87498"/>
                  </a:lnTo>
                  <a:lnTo>
                    <a:pt x="23565" y="87454"/>
                  </a:lnTo>
                  <a:lnTo>
                    <a:pt x="23565" y="87367"/>
                  </a:lnTo>
                  <a:lnTo>
                    <a:pt x="23565" y="87323"/>
                  </a:lnTo>
                  <a:lnTo>
                    <a:pt x="23565" y="87235"/>
                  </a:lnTo>
                  <a:lnTo>
                    <a:pt x="21985" y="85041"/>
                  </a:lnTo>
                  <a:lnTo>
                    <a:pt x="18738" y="80477"/>
                  </a:lnTo>
                  <a:lnTo>
                    <a:pt x="18694" y="80433"/>
                  </a:lnTo>
                  <a:lnTo>
                    <a:pt x="18211" y="80082"/>
                  </a:lnTo>
                  <a:lnTo>
                    <a:pt x="16588" y="78634"/>
                  </a:lnTo>
                  <a:lnTo>
                    <a:pt x="14043" y="76353"/>
                  </a:lnTo>
                  <a:lnTo>
                    <a:pt x="11322" y="74246"/>
                  </a:lnTo>
                  <a:lnTo>
                    <a:pt x="10444" y="72974"/>
                  </a:lnTo>
                  <a:lnTo>
                    <a:pt x="9479" y="70736"/>
                  </a:lnTo>
                  <a:lnTo>
                    <a:pt x="8689" y="68498"/>
                  </a:lnTo>
                  <a:lnTo>
                    <a:pt x="8294" y="66743"/>
                  </a:lnTo>
                  <a:lnTo>
                    <a:pt x="8119" y="64373"/>
                  </a:lnTo>
                  <a:lnTo>
                    <a:pt x="8031" y="59854"/>
                  </a:lnTo>
                  <a:lnTo>
                    <a:pt x="7987" y="56431"/>
                  </a:lnTo>
                  <a:lnTo>
                    <a:pt x="7987" y="52043"/>
                  </a:lnTo>
                  <a:lnTo>
                    <a:pt x="8031" y="47084"/>
                  </a:lnTo>
                  <a:lnTo>
                    <a:pt x="7636" y="44847"/>
                  </a:lnTo>
                  <a:lnTo>
                    <a:pt x="7636" y="43223"/>
                  </a:lnTo>
                  <a:lnTo>
                    <a:pt x="7636" y="43179"/>
                  </a:lnTo>
                  <a:lnTo>
                    <a:pt x="7241" y="41907"/>
                  </a:lnTo>
                  <a:lnTo>
                    <a:pt x="6627" y="40415"/>
                  </a:lnTo>
                  <a:lnTo>
                    <a:pt x="5617" y="38001"/>
                  </a:lnTo>
                  <a:lnTo>
                    <a:pt x="4433" y="35412"/>
                  </a:lnTo>
                  <a:lnTo>
                    <a:pt x="2678" y="31595"/>
                  </a:lnTo>
                  <a:lnTo>
                    <a:pt x="1580" y="29488"/>
                  </a:lnTo>
                  <a:lnTo>
                    <a:pt x="352" y="25276"/>
                  </a:lnTo>
                  <a:lnTo>
                    <a:pt x="352" y="22555"/>
                  </a:lnTo>
                  <a:lnTo>
                    <a:pt x="1142" y="20230"/>
                  </a:lnTo>
                  <a:lnTo>
                    <a:pt x="1932" y="17992"/>
                  </a:lnTo>
                  <a:lnTo>
                    <a:pt x="5749" y="10752"/>
                  </a:lnTo>
                  <a:lnTo>
                    <a:pt x="6539" y="9567"/>
                  </a:lnTo>
                  <a:lnTo>
                    <a:pt x="9128" y="6715"/>
                  </a:lnTo>
                  <a:lnTo>
                    <a:pt x="10269" y="5837"/>
                  </a:lnTo>
                  <a:lnTo>
                    <a:pt x="12682" y="4082"/>
                  </a:lnTo>
                  <a:lnTo>
                    <a:pt x="15140" y="2458"/>
                  </a:lnTo>
                  <a:lnTo>
                    <a:pt x="19001" y="352"/>
                  </a:lnTo>
                  <a:lnTo>
                    <a:pt x="19045" y="308"/>
                  </a:lnTo>
                  <a:lnTo>
                    <a:pt x="19089" y="220"/>
                  </a:lnTo>
                  <a:lnTo>
                    <a:pt x="19089" y="176"/>
                  </a:lnTo>
                  <a:lnTo>
                    <a:pt x="19045" y="89"/>
                  </a:lnTo>
                  <a:lnTo>
                    <a:pt x="19001" y="45"/>
                  </a:lnTo>
                  <a:lnTo>
                    <a:pt x="18957"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 name="Google Shape;1762;p17"/>
            <p:cNvSpPr/>
            <p:nvPr/>
          </p:nvSpPr>
          <p:spPr>
            <a:xfrm>
              <a:off x="4021700" y="2610100"/>
              <a:ext cx="687875" cy="2200625"/>
            </a:xfrm>
            <a:custGeom>
              <a:rect b="b" l="l" r="r" t="t"/>
              <a:pathLst>
                <a:path extrusionOk="0" h="88025" w="27515">
                  <a:moveTo>
                    <a:pt x="27251" y="1"/>
                  </a:moveTo>
                  <a:lnTo>
                    <a:pt x="25144" y="1186"/>
                  </a:lnTo>
                  <a:lnTo>
                    <a:pt x="22380" y="2590"/>
                  </a:lnTo>
                  <a:lnTo>
                    <a:pt x="20142" y="3643"/>
                  </a:lnTo>
                  <a:lnTo>
                    <a:pt x="17992" y="4872"/>
                  </a:lnTo>
                  <a:lnTo>
                    <a:pt x="14262" y="6978"/>
                  </a:lnTo>
                  <a:lnTo>
                    <a:pt x="12375" y="8119"/>
                  </a:lnTo>
                  <a:lnTo>
                    <a:pt x="10181" y="9611"/>
                  </a:lnTo>
                  <a:lnTo>
                    <a:pt x="8031" y="11103"/>
                  </a:lnTo>
                  <a:lnTo>
                    <a:pt x="6759" y="12068"/>
                  </a:lnTo>
                  <a:lnTo>
                    <a:pt x="6759" y="12112"/>
                  </a:lnTo>
                  <a:lnTo>
                    <a:pt x="5354" y="13867"/>
                  </a:lnTo>
                  <a:lnTo>
                    <a:pt x="3511" y="16193"/>
                  </a:lnTo>
                  <a:lnTo>
                    <a:pt x="3511" y="16237"/>
                  </a:lnTo>
                  <a:lnTo>
                    <a:pt x="2458" y="18518"/>
                  </a:lnTo>
                  <a:lnTo>
                    <a:pt x="1273" y="21502"/>
                  </a:lnTo>
                  <a:lnTo>
                    <a:pt x="264" y="24004"/>
                  </a:lnTo>
                  <a:lnTo>
                    <a:pt x="1" y="25013"/>
                  </a:lnTo>
                  <a:lnTo>
                    <a:pt x="1" y="25101"/>
                  </a:lnTo>
                  <a:lnTo>
                    <a:pt x="484" y="28523"/>
                  </a:lnTo>
                  <a:lnTo>
                    <a:pt x="659" y="30981"/>
                  </a:lnTo>
                  <a:lnTo>
                    <a:pt x="1186" y="33833"/>
                  </a:lnTo>
                  <a:lnTo>
                    <a:pt x="1186" y="33877"/>
                  </a:lnTo>
                  <a:lnTo>
                    <a:pt x="2897" y="38440"/>
                  </a:lnTo>
                  <a:lnTo>
                    <a:pt x="4038" y="41205"/>
                  </a:lnTo>
                  <a:lnTo>
                    <a:pt x="5047" y="43618"/>
                  </a:lnTo>
                  <a:lnTo>
                    <a:pt x="6056" y="46382"/>
                  </a:lnTo>
                  <a:lnTo>
                    <a:pt x="6232" y="47523"/>
                  </a:lnTo>
                  <a:lnTo>
                    <a:pt x="6232" y="50463"/>
                  </a:lnTo>
                  <a:lnTo>
                    <a:pt x="6232" y="50507"/>
                  </a:lnTo>
                  <a:lnTo>
                    <a:pt x="6715" y="53140"/>
                  </a:lnTo>
                  <a:lnTo>
                    <a:pt x="6934" y="54764"/>
                  </a:lnTo>
                  <a:lnTo>
                    <a:pt x="6846" y="57221"/>
                  </a:lnTo>
                  <a:lnTo>
                    <a:pt x="6759" y="60424"/>
                  </a:lnTo>
                  <a:lnTo>
                    <a:pt x="6759" y="63145"/>
                  </a:lnTo>
                  <a:lnTo>
                    <a:pt x="6759" y="65339"/>
                  </a:lnTo>
                  <a:lnTo>
                    <a:pt x="6759" y="67489"/>
                  </a:lnTo>
                  <a:lnTo>
                    <a:pt x="6934" y="69902"/>
                  </a:lnTo>
                  <a:lnTo>
                    <a:pt x="6934" y="69946"/>
                  </a:lnTo>
                  <a:lnTo>
                    <a:pt x="7461" y="72491"/>
                  </a:lnTo>
                  <a:lnTo>
                    <a:pt x="7724" y="73149"/>
                  </a:lnTo>
                  <a:lnTo>
                    <a:pt x="7812" y="73237"/>
                  </a:lnTo>
                  <a:lnTo>
                    <a:pt x="9567" y="74773"/>
                  </a:lnTo>
                  <a:lnTo>
                    <a:pt x="11629" y="76353"/>
                  </a:lnTo>
                  <a:lnTo>
                    <a:pt x="13736" y="77845"/>
                  </a:lnTo>
                  <a:lnTo>
                    <a:pt x="16061" y="79205"/>
                  </a:lnTo>
                  <a:lnTo>
                    <a:pt x="18080" y="80785"/>
                  </a:lnTo>
                  <a:lnTo>
                    <a:pt x="20098" y="82496"/>
                  </a:lnTo>
                  <a:lnTo>
                    <a:pt x="21195" y="84866"/>
                  </a:lnTo>
                  <a:lnTo>
                    <a:pt x="21327" y="87849"/>
                  </a:lnTo>
                  <a:lnTo>
                    <a:pt x="21327" y="87937"/>
                  </a:lnTo>
                  <a:lnTo>
                    <a:pt x="21371" y="87981"/>
                  </a:lnTo>
                  <a:lnTo>
                    <a:pt x="21502" y="88025"/>
                  </a:lnTo>
                  <a:lnTo>
                    <a:pt x="21546" y="88025"/>
                  </a:lnTo>
                  <a:lnTo>
                    <a:pt x="21634" y="87981"/>
                  </a:lnTo>
                  <a:lnTo>
                    <a:pt x="21634" y="87937"/>
                  </a:lnTo>
                  <a:lnTo>
                    <a:pt x="21678" y="87849"/>
                  </a:lnTo>
                  <a:lnTo>
                    <a:pt x="21546" y="84822"/>
                  </a:lnTo>
                  <a:lnTo>
                    <a:pt x="21546" y="84734"/>
                  </a:lnTo>
                  <a:lnTo>
                    <a:pt x="20405" y="82320"/>
                  </a:lnTo>
                  <a:lnTo>
                    <a:pt x="20362" y="82277"/>
                  </a:lnTo>
                  <a:lnTo>
                    <a:pt x="18299" y="80521"/>
                  </a:lnTo>
                  <a:lnTo>
                    <a:pt x="16281" y="78898"/>
                  </a:lnTo>
                  <a:lnTo>
                    <a:pt x="16237" y="78898"/>
                  </a:lnTo>
                  <a:lnTo>
                    <a:pt x="13955" y="77538"/>
                  </a:lnTo>
                  <a:lnTo>
                    <a:pt x="11849" y="76089"/>
                  </a:lnTo>
                  <a:lnTo>
                    <a:pt x="9830" y="74510"/>
                  </a:lnTo>
                  <a:lnTo>
                    <a:pt x="8031" y="73018"/>
                  </a:lnTo>
                  <a:lnTo>
                    <a:pt x="7812" y="72404"/>
                  </a:lnTo>
                  <a:lnTo>
                    <a:pt x="7285" y="69858"/>
                  </a:lnTo>
                  <a:lnTo>
                    <a:pt x="7110" y="67489"/>
                  </a:lnTo>
                  <a:lnTo>
                    <a:pt x="7110" y="65339"/>
                  </a:lnTo>
                  <a:lnTo>
                    <a:pt x="7110" y="63145"/>
                  </a:lnTo>
                  <a:lnTo>
                    <a:pt x="7110" y="60424"/>
                  </a:lnTo>
                  <a:lnTo>
                    <a:pt x="7197" y="57221"/>
                  </a:lnTo>
                  <a:lnTo>
                    <a:pt x="7285" y="54764"/>
                  </a:lnTo>
                  <a:lnTo>
                    <a:pt x="7285" y="54720"/>
                  </a:lnTo>
                  <a:lnTo>
                    <a:pt x="7066" y="53052"/>
                  </a:lnTo>
                  <a:lnTo>
                    <a:pt x="6583" y="50419"/>
                  </a:lnTo>
                  <a:lnTo>
                    <a:pt x="6583" y="47480"/>
                  </a:lnTo>
                  <a:lnTo>
                    <a:pt x="6364" y="46295"/>
                  </a:lnTo>
                  <a:lnTo>
                    <a:pt x="5354" y="43486"/>
                  </a:lnTo>
                  <a:lnTo>
                    <a:pt x="4389" y="41073"/>
                  </a:lnTo>
                  <a:lnTo>
                    <a:pt x="3204" y="38309"/>
                  </a:lnTo>
                  <a:lnTo>
                    <a:pt x="1537" y="33745"/>
                  </a:lnTo>
                  <a:lnTo>
                    <a:pt x="1010" y="30937"/>
                  </a:lnTo>
                  <a:lnTo>
                    <a:pt x="835" y="28479"/>
                  </a:lnTo>
                  <a:lnTo>
                    <a:pt x="352" y="25057"/>
                  </a:lnTo>
                  <a:lnTo>
                    <a:pt x="615" y="24091"/>
                  </a:lnTo>
                  <a:lnTo>
                    <a:pt x="1581" y="21634"/>
                  </a:lnTo>
                  <a:lnTo>
                    <a:pt x="2809" y="18650"/>
                  </a:lnTo>
                  <a:lnTo>
                    <a:pt x="3819" y="16368"/>
                  </a:lnTo>
                  <a:lnTo>
                    <a:pt x="5618" y="14087"/>
                  </a:lnTo>
                  <a:lnTo>
                    <a:pt x="7022" y="12331"/>
                  </a:lnTo>
                  <a:lnTo>
                    <a:pt x="8250" y="11366"/>
                  </a:lnTo>
                  <a:lnTo>
                    <a:pt x="10357" y="9874"/>
                  </a:lnTo>
                  <a:lnTo>
                    <a:pt x="12551" y="8426"/>
                  </a:lnTo>
                  <a:lnTo>
                    <a:pt x="14438" y="7285"/>
                  </a:lnTo>
                  <a:lnTo>
                    <a:pt x="18167" y="5179"/>
                  </a:lnTo>
                  <a:lnTo>
                    <a:pt x="20318" y="3950"/>
                  </a:lnTo>
                  <a:lnTo>
                    <a:pt x="22556" y="2897"/>
                  </a:lnTo>
                  <a:lnTo>
                    <a:pt x="25320" y="1493"/>
                  </a:lnTo>
                  <a:lnTo>
                    <a:pt x="27426" y="308"/>
                  </a:lnTo>
                  <a:lnTo>
                    <a:pt x="27470" y="264"/>
                  </a:lnTo>
                  <a:lnTo>
                    <a:pt x="27514" y="220"/>
                  </a:lnTo>
                  <a:lnTo>
                    <a:pt x="27514" y="133"/>
                  </a:lnTo>
                  <a:lnTo>
                    <a:pt x="27514" y="89"/>
                  </a:lnTo>
                  <a:lnTo>
                    <a:pt x="27470"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 name="Google Shape;1763;p17"/>
            <p:cNvSpPr/>
            <p:nvPr/>
          </p:nvSpPr>
          <p:spPr>
            <a:xfrm>
              <a:off x="3872525" y="2722000"/>
              <a:ext cx="510125" cy="2108475"/>
            </a:xfrm>
            <a:custGeom>
              <a:rect b="b" l="l" r="r" t="t"/>
              <a:pathLst>
                <a:path extrusionOk="0" h="84339" w="20405">
                  <a:moveTo>
                    <a:pt x="19659" y="1"/>
                  </a:moveTo>
                  <a:lnTo>
                    <a:pt x="19615" y="45"/>
                  </a:lnTo>
                  <a:lnTo>
                    <a:pt x="17596" y="1054"/>
                  </a:lnTo>
                  <a:lnTo>
                    <a:pt x="15446" y="2370"/>
                  </a:lnTo>
                  <a:lnTo>
                    <a:pt x="12638" y="4389"/>
                  </a:lnTo>
                  <a:lnTo>
                    <a:pt x="11058" y="5486"/>
                  </a:lnTo>
                  <a:lnTo>
                    <a:pt x="7986" y="8382"/>
                  </a:lnTo>
                  <a:lnTo>
                    <a:pt x="5836" y="10357"/>
                  </a:lnTo>
                  <a:lnTo>
                    <a:pt x="5792" y="10400"/>
                  </a:lnTo>
                  <a:lnTo>
                    <a:pt x="2370" y="17728"/>
                  </a:lnTo>
                  <a:lnTo>
                    <a:pt x="702" y="21458"/>
                  </a:lnTo>
                  <a:lnTo>
                    <a:pt x="220" y="22643"/>
                  </a:lnTo>
                  <a:lnTo>
                    <a:pt x="44" y="23038"/>
                  </a:lnTo>
                  <a:lnTo>
                    <a:pt x="0" y="23213"/>
                  </a:lnTo>
                  <a:lnTo>
                    <a:pt x="44" y="23257"/>
                  </a:lnTo>
                  <a:lnTo>
                    <a:pt x="3160" y="31946"/>
                  </a:lnTo>
                  <a:lnTo>
                    <a:pt x="3160" y="31990"/>
                  </a:lnTo>
                  <a:lnTo>
                    <a:pt x="4476" y="34096"/>
                  </a:lnTo>
                  <a:lnTo>
                    <a:pt x="5924" y="37124"/>
                  </a:lnTo>
                  <a:lnTo>
                    <a:pt x="7635" y="40853"/>
                  </a:lnTo>
                  <a:lnTo>
                    <a:pt x="8689" y="43311"/>
                  </a:lnTo>
                  <a:lnTo>
                    <a:pt x="9127" y="46382"/>
                  </a:lnTo>
                  <a:lnTo>
                    <a:pt x="9171" y="49103"/>
                  </a:lnTo>
                  <a:lnTo>
                    <a:pt x="9171" y="53052"/>
                  </a:lnTo>
                  <a:lnTo>
                    <a:pt x="9215" y="55817"/>
                  </a:lnTo>
                  <a:lnTo>
                    <a:pt x="9171" y="58274"/>
                  </a:lnTo>
                  <a:lnTo>
                    <a:pt x="9259" y="62091"/>
                  </a:lnTo>
                  <a:lnTo>
                    <a:pt x="9391" y="65251"/>
                  </a:lnTo>
                  <a:lnTo>
                    <a:pt x="9522" y="67533"/>
                  </a:lnTo>
                  <a:lnTo>
                    <a:pt x="9654" y="68586"/>
                  </a:lnTo>
                  <a:lnTo>
                    <a:pt x="10400" y="70868"/>
                  </a:lnTo>
                  <a:lnTo>
                    <a:pt x="10400" y="70911"/>
                  </a:lnTo>
                  <a:lnTo>
                    <a:pt x="11672" y="73632"/>
                  </a:lnTo>
                  <a:lnTo>
                    <a:pt x="12769" y="75870"/>
                  </a:lnTo>
                  <a:lnTo>
                    <a:pt x="13340" y="77011"/>
                  </a:lnTo>
                  <a:lnTo>
                    <a:pt x="13340" y="77055"/>
                  </a:lnTo>
                  <a:lnTo>
                    <a:pt x="14393" y="78283"/>
                  </a:lnTo>
                  <a:lnTo>
                    <a:pt x="18342" y="82057"/>
                  </a:lnTo>
                  <a:lnTo>
                    <a:pt x="20097" y="84295"/>
                  </a:lnTo>
                  <a:lnTo>
                    <a:pt x="20141" y="84339"/>
                  </a:lnTo>
                  <a:lnTo>
                    <a:pt x="20229" y="84339"/>
                  </a:lnTo>
                  <a:lnTo>
                    <a:pt x="20317" y="84295"/>
                  </a:lnTo>
                  <a:lnTo>
                    <a:pt x="20361" y="84251"/>
                  </a:lnTo>
                  <a:lnTo>
                    <a:pt x="20405" y="84207"/>
                  </a:lnTo>
                  <a:lnTo>
                    <a:pt x="20405" y="84119"/>
                  </a:lnTo>
                  <a:lnTo>
                    <a:pt x="20361" y="84075"/>
                  </a:lnTo>
                  <a:lnTo>
                    <a:pt x="18606" y="81838"/>
                  </a:lnTo>
                  <a:lnTo>
                    <a:pt x="18562" y="81794"/>
                  </a:lnTo>
                  <a:lnTo>
                    <a:pt x="14656" y="78064"/>
                  </a:lnTo>
                  <a:lnTo>
                    <a:pt x="13647" y="76835"/>
                  </a:lnTo>
                  <a:lnTo>
                    <a:pt x="11980" y="73500"/>
                  </a:lnTo>
                  <a:lnTo>
                    <a:pt x="10751" y="70780"/>
                  </a:lnTo>
                  <a:lnTo>
                    <a:pt x="10005" y="68498"/>
                  </a:lnTo>
                  <a:lnTo>
                    <a:pt x="9873" y="67489"/>
                  </a:lnTo>
                  <a:lnTo>
                    <a:pt x="9742" y="65251"/>
                  </a:lnTo>
                  <a:lnTo>
                    <a:pt x="9610" y="62091"/>
                  </a:lnTo>
                  <a:lnTo>
                    <a:pt x="9522" y="58274"/>
                  </a:lnTo>
                  <a:lnTo>
                    <a:pt x="9566" y="55817"/>
                  </a:lnTo>
                  <a:lnTo>
                    <a:pt x="9522" y="53052"/>
                  </a:lnTo>
                  <a:lnTo>
                    <a:pt x="9522" y="49103"/>
                  </a:lnTo>
                  <a:lnTo>
                    <a:pt x="9478" y="46382"/>
                  </a:lnTo>
                  <a:lnTo>
                    <a:pt x="9478" y="46338"/>
                  </a:lnTo>
                  <a:lnTo>
                    <a:pt x="8996" y="43267"/>
                  </a:lnTo>
                  <a:lnTo>
                    <a:pt x="8996" y="43223"/>
                  </a:lnTo>
                  <a:lnTo>
                    <a:pt x="7943" y="40678"/>
                  </a:lnTo>
                  <a:lnTo>
                    <a:pt x="6231" y="36992"/>
                  </a:lnTo>
                  <a:lnTo>
                    <a:pt x="4783" y="33964"/>
                  </a:lnTo>
                  <a:lnTo>
                    <a:pt x="3467" y="31814"/>
                  </a:lnTo>
                  <a:lnTo>
                    <a:pt x="351" y="23170"/>
                  </a:lnTo>
                  <a:lnTo>
                    <a:pt x="571" y="22643"/>
                  </a:lnTo>
                  <a:lnTo>
                    <a:pt x="1009" y="21634"/>
                  </a:lnTo>
                  <a:lnTo>
                    <a:pt x="2458" y="18431"/>
                  </a:lnTo>
                  <a:lnTo>
                    <a:pt x="6100" y="10576"/>
                  </a:lnTo>
                  <a:lnTo>
                    <a:pt x="8250" y="8645"/>
                  </a:lnTo>
                  <a:lnTo>
                    <a:pt x="11277" y="5749"/>
                  </a:lnTo>
                  <a:lnTo>
                    <a:pt x="12857" y="4652"/>
                  </a:lnTo>
                  <a:lnTo>
                    <a:pt x="15666" y="2677"/>
                  </a:lnTo>
                  <a:lnTo>
                    <a:pt x="17772" y="1361"/>
                  </a:lnTo>
                  <a:lnTo>
                    <a:pt x="19746" y="352"/>
                  </a:lnTo>
                  <a:lnTo>
                    <a:pt x="19790" y="308"/>
                  </a:lnTo>
                  <a:lnTo>
                    <a:pt x="19834" y="220"/>
                  </a:lnTo>
                  <a:lnTo>
                    <a:pt x="19834" y="176"/>
                  </a:lnTo>
                  <a:lnTo>
                    <a:pt x="19834" y="89"/>
                  </a:lnTo>
                  <a:lnTo>
                    <a:pt x="19790" y="45"/>
                  </a:lnTo>
                  <a:lnTo>
                    <a:pt x="19746"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 name="Google Shape;1764;p17"/>
            <p:cNvSpPr/>
            <p:nvPr/>
          </p:nvSpPr>
          <p:spPr>
            <a:xfrm>
              <a:off x="5263525" y="3312200"/>
              <a:ext cx="868875" cy="1159550"/>
            </a:xfrm>
            <a:custGeom>
              <a:rect b="b" l="l" r="r" t="t"/>
              <a:pathLst>
                <a:path extrusionOk="0" h="46382" w="34755">
                  <a:moveTo>
                    <a:pt x="34579" y="0"/>
                  </a:moveTo>
                  <a:lnTo>
                    <a:pt x="34491" y="44"/>
                  </a:lnTo>
                  <a:lnTo>
                    <a:pt x="31551" y="1799"/>
                  </a:lnTo>
                  <a:lnTo>
                    <a:pt x="31507" y="1799"/>
                  </a:lnTo>
                  <a:lnTo>
                    <a:pt x="30454" y="2633"/>
                  </a:lnTo>
                  <a:lnTo>
                    <a:pt x="30454" y="2677"/>
                  </a:lnTo>
                  <a:lnTo>
                    <a:pt x="28348" y="5003"/>
                  </a:lnTo>
                  <a:lnTo>
                    <a:pt x="25846" y="7416"/>
                  </a:lnTo>
                  <a:lnTo>
                    <a:pt x="23872" y="9171"/>
                  </a:lnTo>
                  <a:lnTo>
                    <a:pt x="20976" y="10927"/>
                  </a:lnTo>
                  <a:lnTo>
                    <a:pt x="20932" y="10927"/>
                  </a:lnTo>
                  <a:lnTo>
                    <a:pt x="20142" y="11716"/>
                  </a:lnTo>
                  <a:lnTo>
                    <a:pt x="20142" y="11760"/>
                  </a:lnTo>
                  <a:lnTo>
                    <a:pt x="18255" y="14262"/>
                  </a:lnTo>
                  <a:lnTo>
                    <a:pt x="17202" y="15578"/>
                  </a:lnTo>
                  <a:lnTo>
                    <a:pt x="15754" y="16631"/>
                  </a:lnTo>
                  <a:lnTo>
                    <a:pt x="15710" y="16631"/>
                  </a:lnTo>
                  <a:lnTo>
                    <a:pt x="13516" y="19308"/>
                  </a:lnTo>
                  <a:lnTo>
                    <a:pt x="12199" y="21238"/>
                  </a:lnTo>
                  <a:lnTo>
                    <a:pt x="10971" y="23257"/>
                  </a:lnTo>
                  <a:lnTo>
                    <a:pt x="9347" y="26329"/>
                  </a:lnTo>
                  <a:lnTo>
                    <a:pt x="8426" y="28128"/>
                  </a:lnTo>
                  <a:lnTo>
                    <a:pt x="8426" y="28172"/>
                  </a:lnTo>
                  <a:lnTo>
                    <a:pt x="8075" y="29444"/>
                  </a:lnTo>
                  <a:lnTo>
                    <a:pt x="8075" y="29488"/>
                  </a:lnTo>
                  <a:lnTo>
                    <a:pt x="7855" y="32209"/>
                  </a:lnTo>
                  <a:lnTo>
                    <a:pt x="7724" y="34052"/>
                  </a:lnTo>
                  <a:lnTo>
                    <a:pt x="7724" y="34139"/>
                  </a:lnTo>
                  <a:lnTo>
                    <a:pt x="8119" y="34797"/>
                  </a:lnTo>
                  <a:lnTo>
                    <a:pt x="8119" y="35631"/>
                  </a:lnTo>
                  <a:lnTo>
                    <a:pt x="7811" y="36553"/>
                  </a:lnTo>
                  <a:lnTo>
                    <a:pt x="6100" y="38791"/>
                  </a:lnTo>
                  <a:lnTo>
                    <a:pt x="5179" y="40239"/>
                  </a:lnTo>
                  <a:lnTo>
                    <a:pt x="4257" y="42169"/>
                  </a:lnTo>
                  <a:lnTo>
                    <a:pt x="3511" y="43091"/>
                  </a:lnTo>
                  <a:lnTo>
                    <a:pt x="1712" y="44188"/>
                  </a:lnTo>
                  <a:lnTo>
                    <a:pt x="1668" y="44232"/>
                  </a:lnTo>
                  <a:lnTo>
                    <a:pt x="922" y="44890"/>
                  </a:lnTo>
                  <a:lnTo>
                    <a:pt x="878" y="44934"/>
                  </a:lnTo>
                  <a:lnTo>
                    <a:pt x="45" y="46119"/>
                  </a:lnTo>
                  <a:lnTo>
                    <a:pt x="1" y="46162"/>
                  </a:lnTo>
                  <a:lnTo>
                    <a:pt x="1" y="46250"/>
                  </a:lnTo>
                  <a:lnTo>
                    <a:pt x="45" y="46294"/>
                  </a:lnTo>
                  <a:lnTo>
                    <a:pt x="88" y="46338"/>
                  </a:lnTo>
                  <a:lnTo>
                    <a:pt x="176" y="46382"/>
                  </a:lnTo>
                  <a:lnTo>
                    <a:pt x="264" y="46382"/>
                  </a:lnTo>
                  <a:lnTo>
                    <a:pt x="308" y="46294"/>
                  </a:lnTo>
                  <a:lnTo>
                    <a:pt x="1185" y="45153"/>
                  </a:lnTo>
                  <a:lnTo>
                    <a:pt x="1888" y="44495"/>
                  </a:lnTo>
                  <a:lnTo>
                    <a:pt x="3687" y="43398"/>
                  </a:lnTo>
                  <a:lnTo>
                    <a:pt x="3731" y="43354"/>
                  </a:lnTo>
                  <a:lnTo>
                    <a:pt x="4520" y="42389"/>
                  </a:lnTo>
                  <a:lnTo>
                    <a:pt x="4564" y="42345"/>
                  </a:lnTo>
                  <a:lnTo>
                    <a:pt x="5486" y="40414"/>
                  </a:lnTo>
                  <a:lnTo>
                    <a:pt x="6407" y="38966"/>
                  </a:lnTo>
                  <a:lnTo>
                    <a:pt x="8119" y="36728"/>
                  </a:lnTo>
                  <a:lnTo>
                    <a:pt x="8162" y="36684"/>
                  </a:lnTo>
                  <a:lnTo>
                    <a:pt x="8426" y="35719"/>
                  </a:lnTo>
                  <a:lnTo>
                    <a:pt x="8470" y="35675"/>
                  </a:lnTo>
                  <a:lnTo>
                    <a:pt x="8470" y="34754"/>
                  </a:lnTo>
                  <a:lnTo>
                    <a:pt x="8426" y="34622"/>
                  </a:lnTo>
                  <a:lnTo>
                    <a:pt x="8075" y="34008"/>
                  </a:lnTo>
                  <a:lnTo>
                    <a:pt x="8206" y="32252"/>
                  </a:lnTo>
                  <a:lnTo>
                    <a:pt x="8426" y="29532"/>
                  </a:lnTo>
                  <a:lnTo>
                    <a:pt x="8733" y="28259"/>
                  </a:lnTo>
                  <a:lnTo>
                    <a:pt x="9654" y="26460"/>
                  </a:lnTo>
                  <a:lnTo>
                    <a:pt x="11278" y="23432"/>
                  </a:lnTo>
                  <a:lnTo>
                    <a:pt x="12507" y="21458"/>
                  </a:lnTo>
                  <a:lnTo>
                    <a:pt x="13779" y="19483"/>
                  </a:lnTo>
                  <a:lnTo>
                    <a:pt x="15973" y="16894"/>
                  </a:lnTo>
                  <a:lnTo>
                    <a:pt x="17421" y="15841"/>
                  </a:lnTo>
                  <a:lnTo>
                    <a:pt x="17421" y="15797"/>
                  </a:lnTo>
                  <a:lnTo>
                    <a:pt x="18518" y="14481"/>
                  </a:lnTo>
                  <a:lnTo>
                    <a:pt x="20405" y="11980"/>
                  </a:lnTo>
                  <a:lnTo>
                    <a:pt x="21151" y="11190"/>
                  </a:lnTo>
                  <a:lnTo>
                    <a:pt x="24091" y="9435"/>
                  </a:lnTo>
                  <a:lnTo>
                    <a:pt x="26110" y="7679"/>
                  </a:lnTo>
                  <a:lnTo>
                    <a:pt x="28611" y="5222"/>
                  </a:lnTo>
                  <a:lnTo>
                    <a:pt x="30717" y="2897"/>
                  </a:lnTo>
                  <a:lnTo>
                    <a:pt x="31726" y="2063"/>
                  </a:lnTo>
                  <a:lnTo>
                    <a:pt x="34666" y="351"/>
                  </a:lnTo>
                  <a:lnTo>
                    <a:pt x="34710" y="308"/>
                  </a:lnTo>
                  <a:lnTo>
                    <a:pt x="34754" y="220"/>
                  </a:lnTo>
                  <a:lnTo>
                    <a:pt x="34754" y="176"/>
                  </a:lnTo>
                  <a:lnTo>
                    <a:pt x="34754" y="88"/>
                  </a:lnTo>
                  <a:lnTo>
                    <a:pt x="34710" y="44"/>
                  </a:lnTo>
                  <a:lnTo>
                    <a:pt x="34622"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 name="Google Shape;1765;p17"/>
            <p:cNvSpPr/>
            <p:nvPr/>
          </p:nvSpPr>
          <p:spPr>
            <a:xfrm>
              <a:off x="5251475" y="3288075"/>
              <a:ext cx="853500" cy="1173800"/>
            </a:xfrm>
            <a:custGeom>
              <a:rect b="b" l="l" r="r" t="t"/>
              <a:pathLst>
                <a:path extrusionOk="0" h="46952" w="34140">
                  <a:moveTo>
                    <a:pt x="33876" y="0"/>
                  </a:moveTo>
                  <a:lnTo>
                    <a:pt x="31462" y="1448"/>
                  </a:lnTo>
                  <a:lnTo>
                    <a:pt x="30453" y="2150"/>
                  </a:lnTo>
                  <a:lnTo>
                    <a:pt x="30409" y="2194"/>
                  </a:lnTo>
                  <a:lnTo>
                    <a:pt x="28478" y="4300"/>
                  </a:lnTo>
                  <a:lnTo>
                    <a:pt x="26460" y="6275"/>
                  </a:lnTo>
                  <a:lnTo>
                    <a:pt x="24836" y="7679"/>
                  </a:lnTo>
                  <a:lnTo>
                    <a:pt x="22774" y="9127"/>
                  </a:lnTo>
                  <a:lnTo>
                    <a:pt x="20931" y="10531"/>
                  </a:lnTo>
                  <a:lnTo>
                    <a:pt x="19658" y="11365"/>
                  </a:lnTo>
                  <a:lnTo>
                    <a:pt x="19615" y="11409"/>
                  </a:lnTo>
                  <a:lnTo>
                    <a:pt x="18649" y="12462"/>
                  </a:lnTo>
                  <a:lnTo>
                    <a:pt x="18649" y="12506"/>
                  </a:lnTo>
                  <a:lnTo>
                    <a:pt x="17157" y="14481"/>
                  </a:lnTo>
                  <a:lnTo>
                    <a:pt x="16543" y="15095"/>
                  </a:lnTo>
                  <a:lnTo>
                    <a:pt x="15534" y="15797"/>
                  </a:lnTo>
                  <a:lnTo>
                    <a:pt x="15490" y="15841"/>
                  </a:lnTo>
                  <a:lnTo>
                    <a:pt x="13954" y="17728"/>
                  </a:lnTo>
                  <a:lnTo>
                    <a:pt x="12111" y="20141"/>
                  </a:lnTo>
                  <a:lnTo>
                    <a:pt x="10707" y="22203"/>
                  </a:lnTo>
                  <a:lnTo>
                    <a:pt x="8381" y="26372"/>
                  </a:lnTo>
                  <a:lnTo>
                    <a:pt x="7591" y="27864"/>
                  </a:lnTo>
                  <a:lnTo>
                    <a:pt x="7372" y="28610"/>
                  </a:lnTo>
                  <a:lnTo>
                    <a:pt x="7372" y="28654"/>
                  </a:lnTo>
                  <a:lnTo>
                    <a:pt x="6802" y="34007"/>
                  </a:lnTo>
                  <a:lnTo>
                    <a:pt x="6582" y="36596"/>
                  </a:lnTo>
                  <a:lnTo>
                    <a:pt x="6363" y="38044"/>
                  </a:lnTo>
                  <a:lnTo>
                    <a:pt x="5485" y="39668"/>
                  </a:lnTo>
                  <a:lnTo>
                    <a:pt x="4300" y="41774"/>
                  </a:lnTo>
                  <a:lnTo>
                    <a:pt x="3467" y="43003"/>
                  </a:lnTo>
                  <a:lnTo>
                    <a:pt x="2019" y="44144"/>
                  </a:lnTo>
                  <a:lnTo>
                    <a:pt x="1975" y="44144"/>
                  </a:lnTo>
                  <a:lnTo>
                    <a:pt x="44" y="46645"/>
                  </a:lnTo>
                  <a:lnTo>
                    <a:pt x="0" y="46733"/>
                  </a:lnTo>
                  <a:lnTo>
                    <a:pt x="0" y="46776"/>
                  </a:lnTo>
                  <a:lnTo>
                    <a:pt x="44" y="46864"/>
                  </a:lnTo>
                  <a:lnTo>
                    <a:pt x="88" y="46908"/>
                  </a:lnTo>
                  <a:lnTo>
                    <a:pt x="176" y="46952"/>
                  </a:lnTo>
                  <a:lnTo>
                    <a:pt x="263" y="46908"/>
                  </a:lnTo>
                  <a:lnTo>
                    <a:pt x="307" y="46864"/>
                  </a:lnTo>
                  <a:lnTo>
                    <a:pt x="2238" y="44407"/>
                  </a:lnTo>
                  <a:lnTo>
                    <a:pt x="3686" y="43266"/>
                  </a:lnTo>
                  <a:lnTo>
                    <a:pt x="3730" y="43222"/>
                  </a:lnTo>
                  <a:lnTo>
                    <a:pt x="4607" y="41950"/>
                  </a:lnTo>
                  <a:lnTo>
                    <a:pt x="5792" y="39799"/>
                  </a:lnTo>
                  <a:lnTo>
                    <a:pt x="6714" y="38176"/>
                  </a:lnTo>
                  <a:lnTo>
                    <a:pt x="6714" y="38132"/>
                  </a:lnTo>
                  <a:lnTo>
                    <a:pt x="6933" y="36640"/>
                  </a:lnTo>
                  <a:lnTo>
                    <a:pt x="7153" y="34007"/>
                  </a:lnTo>
                  <a:lnTo>
                    <a:pt x="7723" y="28698"/>
                  </a:lnTo>
                  <a:lnTo>
                    <a:pt x="7942" y="27996"/>
                  </a:lnTo>
                  <a:lnTo>
                    <a:pt x="8688" y="26548"/>
                  </a:lnTo>
                  <a:lnTo>
                    <a:pt x="11014" y="22423"/>
                  </a:lnTo>
                  <a:lnTo>
                    <a:pt x="12418" y="20361"/>
                  </a:lnTo>
                  <a:lnTo>
                    <a:pt x="14217" y="17947"/>
                  </a:lnTo>
                  <a:lnTo>
                    <a:pt x="15753" y="16060"/>
                  </a:lnTo>
                  <a:lnTo>
                    <a:pt x="16762" y="15358"/>
                  </a:lnTo>
                  <a:lnTo>
                    <a:pt x="16806" y="15358"/>
                  </a:lnTo>
                  <a:lnTo>
                    <a:pt x="17421" y="14744"/>
                  </a:lnTo>
                  <a:lnTo>
                    <a:pt x="17464" y="14700"/>
                  </a:lnTo>
                  <a:lnTo>
                    <a:pt x="18913" y="12725"/>
                  </a:lnTo>
                  <a:lnTo>
                    <a:pt x="19878" y="11672"/>
                  </a:lnTo>
                  <a:lnTo>
                    <a:pt x="21150" y="10838"/>
                  </a:lnTo>
                  <a:lnTo>
                    <a:pt x="22993" y="9390"/>
                  </a:lnTo>
                  <a:lnTo>
                    <a:pt x="25056" y="7986"/>
                  </a:lnTo>
                  <a:lnTo>
                    <a:pt x="25056" y="7942"/>
                  </a:lnTo>
                  <a:lnTo>
                    <a:pt x="26679" y="6538"/>
                  </a:lnTo>
                  <a:lnTo>
                    <a:pt x="28698" y="4564"/>
                  </a:lnTo>
                  <a:lnTo>
                    <a:pt x="30629" y="2457"/>
                  </a:lnTo>
                  <a:lnTo>
                    <a:pt x="31682" y="1755"/>
                  </a:lnTo>
                  <a:lnTo>
                    <a:pt x="34051" y="307"/>
                  </a:lnTo>
                  <a:lnTo>
                    <a:pt x="34095" y="263"/>
                  </a:lnTo>
                  <a:lnTo>
                    <a:pt x="34139" y="176"/>
                  </a:lnTo>
                  <a:lnTo>
                    <a:pt x="34139" y="132"/>
                  </a:lnTo>
                  <a:lnTo>
                    <a:pt x="34139" y="44"/>
                  </a:lnTo>
                  <a:lnTo>
                    <a:pt x="34051"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 name="Google Shape;1766;p17"/>
            <p:cNvSpPr/>
            <p:nvPr/>
          </p:nvSpPr>
          <p:spPr>
            <a:xfrm>
              <a:off x="5242675" y="3261725"/>
              <a:ext cx="833775" cy="1184800"/>
            </a:xfrm>
            <a:custGeom>
              <a:rect b="b" l="l" r="r" t="t"/>
              <a:pathLst>
                <a:path extrusionOk="0" h="47392" w="33351">
                  <a:moveTo>
                    <a:pt x="33175" y="1"/>
                  </a:moveTo>
                  <a:lnTo>
                    <a:pt x="33087" y="45"/>
                  </a:lnTo>
                  <a:lnTo>
                    <a:pt x="31244" y="1230"/>
                  </a:lnTo>
                  <a:lnTo>
                    <a:pt x="30147" y="1888"/>
                  </a:lnTo>
                  <a:lnTo>
                    <a:pt x="30103" y="1932"/>
                  </a:lnTo>
                  <a:lnTo>
                    <a:pt x="26900" y="5179"/>
                  </a:lnTo>
                  <a:lnTo>
                    <a:pt x="22775" y="8426"/>
                  </a:lnTo>
                  <a:lnTo>
                    <a:pt x="19703" y="10839"/>
                  </a:lnTo>
                  <a:lnTo>
                    <a:pt x="18255" y="11936"/>
                  </a:lnTo>
                  <a:lnTo>
                    <a:pt x="18211" y="11936"/>
                  </a:lnTo>
                  <a:lnTo>
                    <a:pt x="16632" y="13999"/>
                  </a:lnTo>
                  <a:lnTo>
                    <a:pt x="15666" y="14745"/>
                  </a:lnTo>
                  <a:lnTo>
                    <a:pt x="15622" y="14789"/>
                  </a:lnTo>
                  <a:lnTo>
                    <a:pt x="11936" y="19396"/>
                  </a:lnTo>
                  <a:lnTo>
                    <a:pt x="10664" y="21107"/>
                  </a:lnTo>
                  <a:lnTo>
                    <a:pt x="9084" y="23257"/>
                  </a:lnTo>
                  <a:lnTo>
                    <a:pt x="9084" y="23301"/>
                  </a:lnTo>
                  <a:lnTo>
                    <a:pt x="7680" y="25803"/>
                  </a:lnTo>
                  <a:lnTo>
                    <a:pt x="6671" y="27733"/>
                  </a:lnTo>
                  <a:lnTo>
                    <a:pt x="6627" y="27777"/>
                  </a:lnTo>
                  <a:lnTo>
                    <a:pt x="6056" y="32077"/>
                  </a:lnTo>
                  <a:lnTo>
                    <a:pt x="4784" y="40108"/>
                  </a:lnTo>
                  <a:lnTo>
                    <a:pt x="4345" y="41205"/>
                  </a:lnTo>
                  <a:lnTo>
                    <a:pt x="3248" y="43135"/>
                  </a:lnTo>
                  <a:lnTo>
                    <a:pt x="2195" y="44188"/>
                  </a:lnTo>
                  <a:lnTo>
                    <a:pt x="2151" y="44188"/>
                  </a:lnTo>
                  <a:lnTo>
                    <a:pt x="835" y="45987"/>
                  </a:lnTo>
                  <a:lnTo>
                    <a:pt x="1" y="47128"/>
                  </a:lnTo>
                  <a:lnTo>
                    <a:pt x="1" y="47172"/>
                  </a:lnTo>
                  <a:lnTo>
                    <a:pt x="1" y="47260"/>
                  </a:lnTo>
                  <a:lnTo>
                    <a:pt x="1" y="47304"/>
                  </a:lnTo>
                  <a:lnTo>
                    <a:pt x="45" y="47348"/>
                  </a:lnTo>
                  <a:lnTo>
                    <a:pt x="176" y="47392"/>
                  </a:lnTo>
                  <a:lnTo>
                    <a:pt x="220" y="47392"/>
                  </a:lnTo>
                  <a:lnTo>
                    <a:pt x="308" y="47304"/>
                  </a:lnTo>
                  <a:lnTo>
                    <a:pt x="1142" y="46207"/>
                  </a:lnTo>
                  <a:lnTo>
                    <a:pt x="2458" y="44408"/>
                  </a:lnTo>
                  <a:lnTo>
                    <a:pt x="3511" y="43355"/>
                  </a:lnTo>
                  <a:lnTo>
                    <a:pt x="3511" y="43311"/>
                  </a:lnTo>
                  <a:lnTo>
                    <a:pt x="4652" y="41380"/>
                  </a:lnTo>
                  <a:lnTo>
                    <a:pt x="4696" y="41336"/>
                  </a:lnTo>
                  <a:lnTo>
                    <a:pt x="5135" y="40239"/>
                  </a:lnTo>
                  <a:lnTo>
                    <a:pt x="5135" y="40195"/>
                  </a:lnTo>
                  <a:lnTo>
                    <a:pt x="6408" y="32121"/>
                  </a:lnTo>
                  <a:lnTo>
                    <a:pt x="6978" y="27865"/>
                  </a:lnTo>
                  <a:lnTo>
                    <a:pt x="7987" y="25934"/>
                  </a:lnTo>
                  <a:lnTo>
                    <a:pt x="9391" y="23477"/>
                  </a:lnTo>
                  <a:lnTo>
                    <a:pt x="10927" y="21327"/>
                  </a:lnTo>
                  <a:lnTo>
                    <a:pt x="12200" y="19615"/>
                  </a:lnTo>
                  <a:lnTo>
                    <a:pt x="15886" y="15008"/>
                  </a:lnTo>
                  <a:lnTo>
                    <a:pt x="16851" y="14262"/>
                  </a:lnTo>
                  <a:lnTo>
                    <a:pt x="16895" y="14218"/>
                  </a:lnTo>
                  <a:lnTo>
                    <a:pt x="18475" y="12200"/>
                  </a:lnTo>
                  <a:lnTo>
                    <a:pt x="19923" y="11103"/>
                  </a:lnTo>
                  <a:lnTo>
                    <a:pt x="22994" y="8689"/>
                  </a:lnTo>
                  <a:lnTo>
                    <a:pt x="27119" y="5442"/>
                  </a:lnTo>
                  <a:lnTo>
                    <a:pt x="27163" y="5442"/>
                  </a:lnTo>
                  <a:lnTo>
                    <a:pt x="30366" y="2195"/>
                  </a:lnTo>
                  <a:lnTo>
                    <a:pt x="31419" y="1537"/>
                  </a:lnTo>
                  <a:lnTo>
                    <a:pt x="33306" y="352"/>
                  </a:lnTo>
                  <a:lnTo>
                    <a:pt x="33350" y="308"/>
                  </a:lnTo>
                  <a:lnTo>
                    <a:pt x="33350" y="220"/>
                  </a:lnTo>
                  <a:lnTo>
                    <a:pt x="33350" y="176"/>
                  </a:lnTo>
                  <a:lnTo>
                    <a:pt x="33350" y="89"/>
                  </a:lnTo>
                  <a:lnTo>
                    <a:pt x="33306" y="45"/>
                  </a:lnTo>
                  <a:lnTo>
                    <a:pt x="33219"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 name="Google Shape;1767;p17"/>
            <p:cNvSpPr/>
            <p:nvPr/>
          </p:nvSpPr>
          <p:spPr>
            <a:xfrm>
              <a:off x="5230625" y="3236500"/>
              <a:ext cx="817300" cy="1199050"/>
            </a:xfrm>
            <a:custGeom>
              <a:rect b="b" l="l" r="r" t="t"/>
              <a:pathLst>
                <a:path extrusionOk="0" h="47962" w="32692">
                  <a:moveTo>
                    <a:pt x="32428" y="1"/>
                  </a:moveTo>
                  <a:lnTo>
                    <a:pt x="30146" y="1536"/>
                  </a:lnTo>
                  <a:lnTo>
                    <a:pt x="30102" y="1580"/>
                  </a:lnTo>
                  <a:lnTo>
                    <a:pt x="27513" y="4038"/>
                  </a:lnTo>
                  <a:lnTo>
                    <a:pt x="22906" y="7724"/>
                  </a:lnTo>
                  <a:lnTo>
                    <a:pt x="20624" y="9523"/>
                  </a:lnTo>
                  <a:lnTo>
                    <a:pt x="18693" y="11102"/>
                  </a:lnTo>
                  <a:lnTo>
                    <a:pt x="17070" y="12287"/>
                  </a:lnTo>
                  <a:lnTo>
                    <a:pt x="17070" y="12331"/>
                  </a:lnTo>
                  <a:lnTo>
                    <a:pt x="16280" y="13253"/>
                  </a:lnTo>
                  <a:lnTo>
                    <a:pt x="15622" y="13867"/>
                  </a:lnTo>
                  <a:lnTo>
                    <a:pt x="15578" y="13911"/>
                  </a:lnTo>
                  <a:lnTo>
                    <a:pt x="12770" y="17509"/>
                  </a:lnTo>
                  <a:lnTo>
                    <a:pt x="10927" y="19878"/>
                  </a:lnTo>
                  <a:lnTo>
                    <a:pt x="7592" y="24310"/>
                  </a:lnTo>
                  <a:lnTo>
                    <a:pt x="5880" y="27514"/>
                  </a:lnTo>
                  <a:lnTo>
                    <a:pt x="5836" y="27558"/>
                  </a:lnTo>
                  <a:lnTo>
                    <a:pt x="5178" y="32121"/>
                  </a:lnTo>
                  <a:lnTo>
                    <a:pt x="4652" y="35851"/>
                  </a:lnTo>
                  <a:lnTo>
                    <a:pt x="4125" y="39274"/>
                  </a:lnTo>
                  <a:lnTo>
                    <a:pt x="3598" y="41731"/>
                  </a:lnTo>
                  <a:lnTo>
                    <a:pt x="3116" y="43091"/>
                  </a:lnTo>
                  <a:lnTo>
                    <a:pt x="527" y="47040"/>
                  </a:lnTo>
                  <a:lnTo>
                    <a:pt x="44" y="47699"/>
                  </a:lnTo>
                  <a:lnTo>
                    <a:pt x="0" y="47786"/>
                  </a:lnTo>
                  <a:lnTo>
                    <a:pt x="0" y="47830"/>
                  </a:lnTo>
                  <a:lnTo>
                    <a:pt x="44" y="47918"/>
                  </a:lnTo>
                  <a:lnTo>
                    <a:pt x="88" y="47962"/>
                  </a:lnTo>
                  <a:lnTo>
                    <a:pt x="264" y="47962"/>
                  </a:lnTo>
                  <a:lnTo>
                    <a:pt x="351" y="47918"/>
                  </a:lnTo>
                  <a:lnTo>
                    <a:pt x="790" y="47260"/>
                  </a:lnTo>
                  <a:lnTo>
                    <a:pt x="3423" y="43267"/>
                  </a:lnTo>
                  <a:lnTo>
                    <a:pt x="3467" y="43223"/>
                  </a:lnTo>
                  <a:lnTo>
                    <a:pt x="3906" y="41862"/>
                  </a:lnTo>
                  <a:lnTo>
                    <a:pt x="3950" y="41819"/>
                  </a:lnTo>
                  <a:lnTo>
                    <a:pt x="4476" y="39317"/>
                  </a:lnTo>
                  <a:lnTo>
                    <a:pt x="4959" y="35895"/>
                  </a:lnTo>
                  <a:lnTo>
                    <a:pt x="5529" y="32165"/>
                  </a:lnTo>
                  <a:lnTo>
                    <a:pt x="6187" y="27645"/>
                  </a:lnTo>
                  <a:lnTo>
                    <a:pt x="7899" y="24486"/>
                  </a:lnTo>
                  <a:lnTo>
                    <a:pt x="11190" y="20098"/>
                  </a:lnTo>
                  <a:lnTo>
                    <a:pt x="13033" y="17728"/>
                  </a:lnTo>
                  <a:lnTo>
                    <a:pt x="15841" y="14130"/>
                  </a:lnTo>
                  <a:lnTo>
                    <a:pt x="16543" y="13516"/>
                  </a:lnTo>
                  <a:lnTo>
                    <a:pt x="16543" y="13472"/>
                  </a:lnTo>
                  <a:lnTo>
                    <a:pt x="17289" y="12594"/>
                  </a:lnTo>
                  <a:lnTo>
                    <a:pt x="18913" y="11366"/>
                  </a:lnTo>
                  <a:lnTo>
                    <a:pt x="20844" y="9786"/>
                  </a:lnTo>
                  <a:lnTo>
                    <a:pt x="23125" y="7987"/>
                  </a:lnTo>
                  <a:lnTo>
                    <a:pt x="27733" y="4301"/>
                  </a:lnTo>
                  <a:lnTo>
                    <a:pt x="30322" y="1844"/>
                  </a:lnTo>
                  <a:lnTo>
                    <a:pt x="32604" y="308"/>
                  </a:lnTo>
                  <a:lnTo>
                    <a:pt x="32647" y="264"/>
                  </a:lnTo>
                  <a:lnTo>
                    <a:pt x="32691" y="220"/>
                  </a:lnTo>
                  <a:lnTo>
                    <a:pt x="32691" y="132"/>
                  </a:lnTo>
                  <a:lnTo>
                    <a:pt x="32647" y="88"/>
                  </a:lnTo>
                  <a:lnTo>
                    <a:pt x="32604"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 name="Google Shape;1768;p17"/>
            <p:cNvSpPr/>
            <p:nvPr/>
          </p:nvSpPr>
          <p:spPr>
            <a:xfrm>
              <a:off x="5136275" y="3184950"/>
              <a:ext cx="854600" cy="1805700"/>
            </a:xfrm>
            <a:custGeom>
              <a:rect b="b" l="l" r="r" t="t"/>
              <a:pathLst>
                <a:path extrusionOk="0" h="72228" w="34184">
                  <a:moveTo>
                    <a:pt x="34052" y="0"/>
                  </a:moveTo>
                  <a:lnTo>
                    <a:pt x="33964" y="44"/>
                  </a:lnTo>
                  <a:lnTo>
                    <a:pt x="33920" y="44"/>
                  </a:lnTo>
                  <a:lnTo>
                    <a:pt x="30015" y="3072"/>
                  </a:lnTo>
                  <a:lnTo>
                    <a:pt x="25978" y="6319"/>
                  </a:lnTo>
                  <a:lnTo>
                    <a:pt x="23257" y="8513"/>
                  </a:lnTo>
                  <a:lnTo>
                    <a:pt x="20975" y="10400"/>
                  </a:lnTo>
                  <a:lnTo>
                    <a:pt x="19659" y="11453"/>
                  </a:lnTo>
                  <a:lnTo>
                    <a:pt x="16675" y="13340"/>
                  </a:lnTo>
                  <a:lnTo>
                    <a:pt x="16675" y="13384"/>
                  </a:lnTo>
                  <a:lnTo>
                    <a:pt x="15534" y="14656"/>
                  </a:lnTo>
                  <a:lnTo>
                    <a:pt x="14657" y="15885"/>
                  </a:lnTo>
                  <a:lnTo>
                    <a:pt x="13779" y="17114"/>
                  </a:lnTo>
                  <a:lnTo>
                    <a:pt x="12199" y="19615"/>
                  </a:lnTo>
                  <a:lnTo>
                    <a:pt x="10488" y="22248"/>
                  </a:lnTo>
                  <a:lnTo>
                    <a:pt x="9567" y="23564"/>
                  </a:lnTo>
                  <a:lnTo>
                    <a:pt x="8601" y="24837"/>
                  </a:lnTo>
                  <a:lnTo>
                    <a:pt x="7197" y="26811"/>
                  </a:lnTo>
                  <a:lnTo>
                    <a:pt x="7197" y="26899"/>
                  </a:lnTo>
                  <a:lnTo>
                    <a:pt x="6802" y="29005"/>
                  </a:lnTo>
                  <a:lnTo>
                    <a:pt x="6188" y="33876"/>
                  </a:lnTo>
                  <a:lnTo>
                    <a:pt x="5705" y="37386"/>
                  </a:lnTo>
                  <a:lnTo>
                    <a:pt x="5266" y="40502"/>
                  </a:lnTo>
                  <a:lnTo>
                    <a:pt x="4564" y="43793"/>
                  </a:lnTo>
                  <a:lnTo>
                    <a:pt x="3730" y="47479"/>
                  </a:lnTo>
                  <a:lnTo>
                    <a:pt x="1624" y="50814"/>
                  </a:lnTo>
                  <a:lnTo>
                    <a:pt x="878" y="52262"/>
                  </a:lnTo>
                  <a:lnTo>
                    <a:pt x="834" y="52350"/>
                  </a:lnTo>
                  <a:lnTo>
                    <a:pt x="527" y="54807"/>
                  </a:lnTo>
                  <a:lnTo>
                    <a:pt x="264" y="57527"/>
                  </a:lnTo>
                  <a:lnTo>
                    <a:pt x="1" y="59458"/>
                  </a:lnTo>
                  <a:lnTo>
                    <a:pt x="1" y="59502"/>
                  </a:lnTo>
                  <a:lnTo>
                    <a:pt x="1" y="59590"/>
                  </a:lnTo>
                  <a:lnTo>
                    <a:pt x="2414" y="62837"/>
                  </a:lnTo>
                  <a:lnTo>
                    <a:pt x="3774" y="64943"/>
                  </a:lnTo>
                  <a:lnTo>
                    <a:pt x="4608" y="66216"/>
                  </a:lnTo>
                  <a:lnTo>
                    <a:pt x="6275" y="68190"/>
                  </a:lnTo>
                  <a:lnTo>
                    <a:pt x="9391" y="71701"/>
                  </a:lnTo>
                  <a:lnTo>
                    <a:pt x="9435" y="71701"/>
                  </a:lnTo>
                  <a:lnTo>
                    <a:pt x="10093" y="72183"/>
                  </a:lnTo>
                  <a:lnTo>
                    <a:pt x="10181" y="72227"/>
                  </a:lnTo>
                  <a:lnTo>
                    <a:pt x="10707" y="72227"/>
                  </a:lnTo>
                  <a:lnTo>
                    <a:pt x="10751" y="72183"/>
                  </a:lnTo>
                  <a:lnTo>
                    <a:pt x="10839" y="72140"/>
                  </a:lnTo>
                  <a:lnTo>
                    <a:pt x="11804" y="71043"/>
                  </a:lnTo>
                  <a:lnTo>
                    <a:pt x="11848" y="70955"/>
                  </a:lnTo>
                  <a:lnTo>
                    <a:pt x="11848" y="70911"/>
                  </a:lnTo>
                  <a:lnTo>
                    <a:pt x="11804" y="70823"/>
                  </a:lnTo>
                  <a:lnTo>
                    <a:pt x="11804" y="70779"/>
                  </a:lnTo>
                  <a:lnTo>
                    <a:pt x="11717" y="70735"/>
                  </a:lnTo>
                  <a:lnTo>
                    <a:pt x="11585" y="70735"/>
                  </a:lnTo>
                  <a:lnTo>
                    <a:pt x="11541" y="70779"/>
                  </a:lnTo>
                  <a:lnTo>
                    <a:pt x="10620" y="71876"/>
                  </a:lnTo>
                  <a:lnTo>
                    <a:pt x="10269" y="71876"/>
                  </a:lnTo>
                  <a:lnTo>
                    <a:pt x="9654" y="71437"/>
                  </a:lnTo>
                  <a:lnTo>
                    <a:pt x="6539" y="67971"/>
                  </a:lnTo>
                  <a:lnTo>
                    <a:pt x="4915" y="65996"/>
                  </a:lnTo>
                  <a:lnTo>
                    <a:pt x="4038" y="64768"/>
                  </a:lnTo>
                  <a:lnTo>
                    <a:pt x="2677" y="62618"/>
                  </a:lnTo>
                  <a:lnTo>
                    <a:pt x="352" y="59414"/>
                  </a:lnTo>
                  <a:lnTo>
                    <a:pt x="615" y="57571"/>
                  </a:lnTo>
                  <a:lnTo>
                    <a:pt x="878" y="54851"/>
                  </a:lnTo>
                  <a:lnTo>
                    <a:pt x="1185" y="52393"/>
                  </a:lnTo>
                  <a:lnTo>
                    <a:pt x="1931" y="50989"/>
                  </a:lnTo>
                  <a:lnTo>
                    <a:pt x="4038" y="47654"/>
                  </a:lnTo>
                  <a:lnTo>
                    <a:pt x="4038" y="47567"/>
                  </a:lnTo>
                  <a:lnTo>
                    <a:pt x="4915" y="43837"/>
                  </a:lnTo>
                  <a:lnTo>
                    <a:pt x="5617" y="40546"/>
                  </a:lnTo>
                  <a:lnTo>
                    <a:pt x="6056" y="37430"/>
                  </a:lnTo>
                  <a:lnTo>
                    <a:pt x="6495" y="33920"/>
                  </a:lnTo>
                  <a:lnTo>
                    <a:pt x="7109" y="29093"/>
                  </a:lnTo>
                  <a:lnTo>
                    <a:pt x="7504" y="26987"/>
                  </a:lnTo>
                  <a:lnTo>
                    <a:pt x="8908" y="25056"/>
                  </a:lnTo>
                  <a:lnTo>
                    <a:pt x="9830" y="23783"/>
                  </a:lnTo>
                  <a:lnTo>
                    <a:pt x="10751" y="22467"/>
                  </a:lnTo>
                  <a:lnTo>
                    <a:pt x="12463" y="19790"/>
                  </a:lnTo>
                  <a:lnTo>
                    <a:pt x="14086" y="17289"/>
                  </a:lnTo>
                  <a:lnTo>
                    <a:pt x="14920" y="16060"/>
                  </a:lnTo>
                  <a:lnTo>
                    <a:pt x="15798" y="14876"/>
                  </a:lnTo>
                  <a:lnTo>
                    <a:pt x="16895" y="13647"/>
                  </a:lnTo>
                  <a:lnTo>
                    <a:pt x="19835" y="11760"/>
                  </a:lnTo>
                  <a:lnTo>
                    <a:pt x="19878" y="11760"/>
                  </a:lnTo>
                  <a:lnTo>
                    <a:pt x="21195" y="10663"/>
                  </a:lnTo>
                  <a:lnTo>
                    <a:pt x="23477" y="8820"/>
                  </a:lnTo>
                  <a:lnTo>
                    <a:pt x="26241" y="6626"/>
                  </a:lnTo>
                  <a:lnTo>
                    <a:pt x="30234" y="3379"/>
                  </a:lnTo>
                  <a:lnTo>
                    <a:pt x="34140" y="351"/>
                  </a:lnTo>
                  <a:lnTo>
                    <a:pt x="34183" y="264"/>
                  </a:lnTo>
                  <a:lnTo>
                    <a:pt x="34183" y="220"/>
                  </a:lnTo>
                  <a:lnTo>
                    <a:pt x="34183" y="132"/>
                  </a:lnTo>
                  <a:lnTo>
                    <a:pt x="34183" y="88"/>
                  </a:lnTo>
                  <a:lnTo>
                    <a:pt x="34096" y="44"/>
                  </a:lnTo>
                  <a:lnTo>
                    <a:pt x="34052"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 name="Google Shape;1769;p17"/>
            <p:cNvSpPr/>
            <p:nvPr/>
          </p:nvSpPr>
          <p:spPr>
            <a:xfrm>
              <a:off x="5101175" y="3159725"/>
              <a:ext cx="862275" cy="1886875"/>
            </a:xfrm>
            <a:custGeom>
              <a:rect b="b" l="l" r="r" t="t"/>
              <a:pathLst>
                <a:path extrusionOk="0" h="75475" w="34491">
                  <a:moveTo>
                    <a:pt x="34271" y="0"/>
                  </a:moveTo>
                  <a:lnTo>
                    <a:pt x="34183" y="44"/>
                  </a:lnTo>
                  <a:lnTo>
                    <a:pt x="31287" y="2238"/>
                  </a:lnTo>
                  <a:lnTo>
                    <a:pt x="22555" y="9303"/>
                  </a:lnTo>
                  <a:lnTo>
                    <a:pt x="19834" y="11409"/>
                  </a:lnTo>
                  <a:lnTo>
                    <a:pt x="17509" y="12506"/>
                  </a:lnTo>
                  <a:lnTo>
                    <a:pt x="16938" y="12813"/>
                  </a:lnTo>
                  <a:lnTo>
                    <a:pt x="16456" y="13164"/>
                  </a:lnTo>
                  <a:lnTo>
                    <a:pt x="15929" y="13515"/>
                  </a:lnTo>
                  <a:lnTo>
                    <a:pt x="15446" y="13910"/>
                  </a:lnTo>
                  <a:lnTo>
                    <a:pt x="14964" y="14393"/>
                  </a:lnTo>
                  <a:lnTo>
                    <a:pt x="14481" y="14875"/>
                  </a:lnTo>
                  <a:lnTo>
                    <a:pt x="13559" y="15885"/>
                  </a:lnTo>
                  <a:lnTo>
                    <a:pt x="12726" y="17026"/>
                  </a:lnTo>
                  <a:lnTo>
                    <a:pt x="11892" y="18210"/>
                  </a:lnTo>
                  <a:lnTo>
                    <a:pt x="11058" y="19483"/>
                  </a:lnTo>
                  <a:lnTo>
                    <a:pt x="10268" y="20712"/>
                  </a:lnTo>
                  <a:lnTo>
                    <a:pt x="9479" y="21940"/>
                  </a:lnTo>
                  <a:lnTo>
                    <a:pt x="8733" y="23125"/>
                  </a:lnTo>
                  <a:lnTo>
                    <a:pt x="7943" y="24222"/>
                  </a:lnTo>
                  <a:lnTo>
                    <a:pt x="7197" y="25187"/>
                  </a:lnTo>
                  <a:lnTo>
                    <a:pt x="7153" y="25275"/>
                  </a:lnTo>
                  <a:lnTo>
                    <a:pt x="6846" y="26240"/>
                  </a:lnTo>
                  <a:lnTo>
                    <a:pt x="6846" y="26328"/>
                  </a:lnTo>
                  <a:lnTo>
                    <a:pt x="7021" y="27513"/>
                  </a:lnTo>
                  <a:lnTo>
                    <a:pt x="6319" y="33876"/>
                  </a:lnTo>
                  <a:lnTo>
                    <a:pt x="5836" y="37605"/>
                  </a:lnTo>
                  <a:lnTo>
                    <a:pt x="5398" y="40896"/>
                  </a:lnTo>
                  <a:lnTo>
                    <a:pt x="5047" y="43003"/>
                  </a:lnTo>
                  <a:lnTo>
                    <a:pt x="3950" y="47522"/>
                  </a:lnTo>
                  <a:lnTo>
                    <a:pt x="3423" y="49716"/>
                  </a:lnTo>
                  <a:lnTo>
                    <a:pt x="1756" y="52964"/>
                  </a:lnTo>
                  <a:lnTo>
                    <a:pt x="1712" y="53007"/>
                  </a:lnTo>
                  <a:lnTo>
                    <a:pt x="1229" y="56957"/>
                  </a:lnTo>
                  <a:lnTo>
                    <a:pt x="88" y="61345"/>
                  </a:lnTo>
                  <a:lnTo>
                    <a:pt x="0" y="62398"/>
                  </a:lnTo>
                  <a:lnTo>
                    <a:pt x="44" y="62529"/>
                  </a:lnTo>
                  <a:lnTo>
                    <a:pt x="1843" y="64811"/>
                  </a:lnTo>
                  <a:lnTo>
                    <a:pt x="4739" y="68146"/>
                  </a:lnTo>
                  <a:lnTo>
                    <a:pt x="6144" y="69814"/>
                  </a:lnTo>
                  <a:lnTo>
                    <a:pt x="8250" y="72095"/>
                  </a:lnTo>
                  <a:lnTo>
                    <a:pt x="9830" y="74026"/>
                  </a:lnTo>
                  <a:lnTo>
                    <a:pt x="10927" y="75386"/>
                  </a:lnTo>
                  <a:lnTo>
                    <a:pt x="11014" y="75430"/>
                  </a:lnTo>
                  <a:lnTo>
                    <a:pt x="11058" y="75474"/>
                  </a:lnTo>
                  <a:lnTo>
                    <a:pt x="11146" y="75430"/>
                  </a:lnTo>
                  <a:lnTo>
                    <a:pt x="11365" y="75343"/>
                  </a:lnTo>
                  <a:lnTo>
                    <a:pt x="11453" y="75299"/>
                  </a:lnTo>
                  <a:lnTo>
                    <a:pt x="12462" y="73763"/>
                  </a:lnTo>
                  <a:lnTo>
                    <a:pt x="12506" y="73719"/>
                  </a:lnTo>
                  <a:lnTo>
                    <a:pt x="12506" y="73631"/>
                  </a:lnTo>
                  <a:lnTo>
                    <a:pt x="12462" y="73587"/>
                  </a:lnTo>
                  <a:lnTo>
                    <a:pt x="12419" y="73543"/>
                  </a:lnTo>
                  <a:lnTo>
                    <a:pt x="12375" y="73500"/>
                  </a:lnTo>
                  <a:lnTo>
                    <a:pt x="12287" y="73500"/>
                  </a:lnTo>
                  <a:lnTo>
                    <a:pt x="12243" y="73543"/>
                  </a:lnTo>
                  <a:lnTo>
                    <a:pt x="12199" y="73587"/>
                  </a:lnTo>
                  <a:lnTo>
                    <a:pt x="11190" y="75035"/>
                  </a:lnTo>
                  <a:lnTo>
                    <a:pt x="11146" y="75079"/>
                  </a:lnTo>
                  <a:lnTo>
                    <a:pt x="10093" y="73807"/>
                  </a:lnTo>
                  <a:lnTo>
                    <a:pt x="8513" y="71876"/>
                  </a:lnTo>
                  <a:lnTo>
                    <a:pt x="6407" y="69594"/>
                  </a:lnTo>
                  <a:lnTo>
                    <a:pt x="2151" y="64592"/>
                  </a:lnTo>
                  <a:lnTo>
                    <a:pt x="395" y="62354"/>
                  </a:lnTo>
                  <a:lnTo>
                    <a:pt x="439" y="61389"/>
                  </a:lnTo>
                  <a:lnTo>
                    <a:pt x="1580" y="57044"/>
                  </a:lnTo>
                  <a:lnTo>
                    <a:pt x="1580" y="57001"/>
                  </a:lnTo>
                  <a:lnTo>
                    <a:pt x="2063" y="53095"/>
                  </a:lnTo>
                  <a:lnTo>
                    <a:pt x="3774" y="49848"/>
                  </a:lnTo>
                  <a:lnTo>
                    <a:pt x="3774" y="49804"/>
                  </a:lnTo>
                  <a:lnTo>
                    <a:pt x="4301" y="47610"/>
                  </a:lnTo>
                  <a:lnTo>
                    <a:pt x="5398" y="43091"/>
                  </a:lnTo>
                  <a:lnTo>
                    <a:pt x="5749" y="40940"/>
                  </a:lnTo>
                  <a:lnTo>
                    <a:pt x="6188" y="37649"/>
                  </a:lnTo>
                  <a:lnTo>
                    <a:pt x="6670" y="33920"/>
                  </a:lnTo>
                  <a:lnTo>
                    <a:pt x="7372" y="27557"/>
                  </a:lnTo>
                  <a:lnTo>
                    <a:pt x="7372" y="27469"/>
                  </a:lnTo>
                  <a:lnTo>
                    <a:pt x="7197" y="26284"/>
                  </a:lnTo>
                  <a:lnTo>
                    <a:pt x="7460" y="25407"/>
                  </a:lnTo>
                  <a:lnTo>
                    <a:pt x="8250" y="24397"/>
                  </a:lnTo>
                  <a:lnTo>
                    <a:pt x="9040" y="23300"/>
                  </a:lnTo>
                  <a:lnTo>
                    <a:pt x="9786" y="22116"/>
                  </a:lnTo>
                  <a:lnTo>
                    <a:pt x="10576" y="20887"/>
                  </a:lnTo>
                  <a:lnTo>
                    <a:pt x="12155" y="18430"/>
                  </a:lnTo>
                  <a:lnTo>
                    <a:pt x="12989" y="17245"/>
                  </a:lnTo>
                  <a:lnTo>
                    <a:pt x="13823" y="16148"/>
                  </a:lnTo>
                  <a:lnTo>
                    <a:pt x="14700" y="15139"/>
                  </a:lnTo>
                  <a:lnTo>
                    <a:pt x="15183" y="14656"/>
                  </a:lnTo>
                  <a:lnTo>
                    <a:pt x="15622" y="14217"/>
                  </a:lnTo>
                  <a:lnTo>
                    <a:pt x="16105" y="13822"/>
                  </a:lnTo>
                  <a:lnTo>
                    <a:pt x="16631" y="13427"/>
                  </a:lnTo>
                  <a:lnTo>
                    <a:pt x="17114" y="13120"/>
                  </a:lnTo>
                  <a:lnTo>
                    <a:pt x="17640" y="12857"/>
                  </a:lnTo>
                  <a:lnTo>
                    <a:pt x="20010" y="11716"/>
                  </a:lnTo>
                  <a:lnTo>
                    <a:pt x="20054" y="11716"/>
                  </a:lnTo>
                  <a:lnTo>
                    <a:pt x="22774" y="9566"/>
                  </a:lnTo>
                  <a:lnTo>
                    <a:pt x="27865" y="5441"/>
                  </a:lnTo>
                  <a:lnTo>
                    <a:pt x="31507" y="2545"/>
                  </a:lnTo>
                  <a:lnTo>
                    <a:pt x="34403" y="307"/>
                  </a:lnTo>
                  <a:lnTo>
                    <a:pt x="34447" y="263"/>
                  </a:lnTo>
                  <a:lnTo>
                    <a:pt x="34490" y="219"/>
                  </a:lnTo>
                  <a:lnTo>
                    <a:pt x="34490" y="132"/>
                  </a:lnTo>
                  <a:lnTo>
                    <a:pt x="34447" y="88"/>
                  </a:lnTo>
                  <a:lnTo>
                    <a:pt x="34403" y="44"/>
                  </a:lnTo>
                  <a:lnTo>
                    <a:pt x="34315"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 name="Google Shape;1770;p17"/>
            <p:cNvSpPr/>
            <p:nvPr/>
          </p:nvSpPr>
          <p:spPr>
            <a:xfrm>
              <a:off x="5644200" y="4235875"/>
              <a:ext cx="110825" cy="70225"/>
            </a:xfrm>
            <a:custGeom>
              <a:rect b="b" l="l" r="r" t="t"/>
              <a:pathLst>
                <a:path extrusionOk="0" h="2809" w="4433">
                  <a:moveTo>
                    <a:pt x="3116" y="352"/>
                  </a:moveTo>
                  <a:lnTo>
                    <a:pt x="3555" y="571"/>
                  </a:lnTo>
                  <a:lnTo>
                    <a:pt x="4081" y="1361"/>
                  </a:lnTo>
                  <a:lnTo>
                    <a:pt x="4037" y="2107"/>
                  </a:lnTo>
                  <a:lnTo>
                    <a:pt x="3862" y="2326"/>
                  </a:lnTo>
                  <a:lnTo>
                    <a:pt x="3511" y="2458"/>
                  </a:lnTo>
                  <a:lnTo>
                    <a:pt x="2370" y="2414"/>
                  </a:lnTo>
                  <a:lnTo>
                    <a:pt x="746" y="1844"/>
                  </a:lnTo>
                  <a:lnTo>
                    <a:pt x="351" y="1493"/>
                  </a:lnTo>
                  <a:lnTo>
                    <a:pt x="351" y="1449"/>
                  </a:lnTo>
                  <a:lnTo>
                    <a:pt x="658" y="1229"/>
                  </a:lnTo>
                  <a:lnTo>
                    <a:pt x="2107" y="396"/>
                  </a:lnTo>
                  <a:lnTo>
                    <a:pt x="3116" y="352"/>
                  </a:lnTo>
                  <a:close/>
                  <a:moveTo>
                    <a:pt x="3160" y="1"/>
                  </a:moveTo>
                  <a:lnTo>
                    <a:pt x="2063" y="45"/>
                  </a:lnTo>
                  <a:lnTo>
                    <a:pt x="1975" y="88"/>
                  </a:lnTo>
                  <a:lnTo>
                    <a:pt x="483" y="922"/>
                  </a:lnTo>
                  <a:lnTo>
                    <a:pt x="439" y="922"/>
                  </a:lnTo>
                  <a:lnTo>
                    <a:pt x="88" y="1229"/>
                  </a:lnTo>
                  <a:lnTo>
                    <a:pt x="44" y="1273"/>
                  </a:lnTo>
                  <a:lnTo>
                    <a:pt x="0" y="1361"/>
                  </a:lnTo>
                  <a:lnTo>
                    <a:pt x="0" y="1536"/>
                  </a:lnTo>
                  <a:lnTo>
                    <a:pt x="88" y="1668"/>
                  </a:lnTo>
                  <a:lnTo>
                    <a:pt x="527" y="2151"/>
                  </a:lnTo>
                  <a:lnTo>
                    <a:pt x="615" y="2195"/>
                  </a:lnTo>
                  <a:lnTo>
                    <a:pt x="2282" y="2721"/>
                  </a:lnTo>
                  <a:lnTo>
                    <a:pt x="2326" y="2765"/>
                  </a:lnTo>
                  <a:lnTo>
                    <a:pt x="3555" y="2809"/>
                  </a:lnTo>
                  <a:lnTo>
                    <a:pt x="3598" y="2809"/>
                  </a:lnTo>
                  <a:lnTo>
                    <a:pt x="4037" y="2633"/>
                  </a:lnTo>
                  <a:lnTo>
                    <a:pt x="4081" y="2590"/>
                  </a:lnTo>
                  <a:lnTo>
                    <a:pt x="4344" y="2326"/>
                  </a:lnTo>
                  <a:lnTo>
                    <a:pt x="4388" y="2195"/>
                  </a:lnTo>
                  <a:lnTo>
                    <a:pt x="4432" y="1361"/>
                  </a:lnTo>
                  <a:lnTo>
                    <a:pt x="4388" y="1229"/>
                  </a:lnTo>
                  <a:lnTo>
                    <a:pt x="3818" y="352"/>
                  </a:lnTo>
                  <a:lnTo>
                    <a:pt x="3730" y="308"/>
                  </a:lnTo>
                  <a:lnTo>
                    <a:pt x="3247"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 name="Google Shape;1771;p17"/>
            <p:cNvSpPr/>
            <p:nvPr/>
          </p:nvSpPr>
          <p:spPr>
            <a:xfrm>
              <a:off x="5600325" y="4217225"/>
              <a:ext cx="172250" cy="154700"/>
            </a:xfrm>
            <a:custGeom>
              <a:rect b="b" l="l" r="r" t="t"/>
              <a:pathLst>
                <a:path extrusionOk="0" h="6188" w="6890">
                  <a:moveTo>
                    <a:pt x="4915" y="352"/>
                  </a:moveTo>
                  <a:lnTo>
                    <a:pt x="5704" y="703"/>
                  </a:lnTo>
                  <a:lnTo>
                    <a:pt x="5924" y="922"/>
                  </a:lnTo>
                  <a:lnTo>
                    <a:pt x="6494" y="2590"/>
                  </a:lnTo>
                  <a:lnTo>
                    <a:pt x="6538" y="5793"/>
                  </a:lnTo>
                  <a:lnTo>
                    <a:pt x="6494" y="5837"/>
                  </a:lnTo>
                  <a:lnTo>
                    <a:pt x="6143" y="5837"/>
                  </a:lnTo>
                  <a:lnTo>
                    <a:pt x="4651" y="5486"/>
                  </a:lnTo>
                  <a:lnTo>
                    <a:pt x="2589" y="4740"/>
                  </a:lnTo>
                  <a:lnTo>
                    <a:pt x="878" y="3906"/>
                  </a:lnTo>
                  <a:lnTo>
                    <a:pt x="570" y="3599"/>
                  </a:lnTo>
                  <a:lnTo>
                    <a:pt x="351" y="2853"/>
                  </a:lnTo>
                  <a:lnTo>
                    <a:pt x="570" y="2414"/>
                  </a:lnTo>
                  <a:lnTo>
                    <a:pt x="965" y="1975"/>
                  </a:lnTo>
                  <a:lnTo>
                    <a:pt x="2677" y="1010"/>
                  </a:lnTo>
                  <a:lnTo>
                    <a:pt x="4125" y="396"/>
                  </a:lnTo>
                  <a:lnTo>
                    <a:pt x="4915" y="352"/>
                  </a:lnTo>
                  <a:close/>
                  <a:moveTo>
                    <a:pt x="4915" y="1"/>
                  </a:moveTo>
                  <a:lnTo>
                    <a:pt x="4081" y="45"/>
                  </a:lnTo>
                  <a:lnTo>
                    <a:pt x="3993" y="45"/>
                  </a:lnTo>
                  <a:lnTo>
                    <a:pt x="2501" y="703"/>
                  </a:lnTo>
                  <a:lnTo>
                    <a:pt x="746" y="1668"/>
                  </a:lnTo>
                  <a:lnTo>
                    <a:pt x="702" y="1712"/>
                  </a:lnTo>
                  <a:lnTo>
                    <a:pt x="263" y="2195"/>
                  </a:lnTo>
                  <a:lnTo>
                    <a:pt x="263" y="2239"/>
                  </a:lnTo>
                  <a:lnTo>
                    <a:pt x="0" y="2765"/>
                  </a:lnTo>
                  <a:lnTo>
                    <a:pt x="0" y="2853"/>
                  </a:lnTo>
                  <a:lnTo>
                    <a:pt x="219" y="3730"/>
                  </a:lnTo>
                  <a:lnTo>
                    <a:pt x="263" y="3818"/>
                  </a:lnTo>
                  <a:lnTo>
                    <a:pt x="658" y="4169"/>
                  </a:lnTo>
                  <a:lnTo>
                    <a:pt x="702" y="4213"/>
                  </a:lnTo>
                  <a:lnTo>
                    <a:pt x="2457" y="5047"/>
                  </a:lnTo>
                  <a:lnTo>
                    <a:pt x="4564" y="5793"/>
                  </a:lnTo>
                  <a:lnTo>
                    <a:pt x="6099" y="6188"/>
                  </a:lnTo>
                  <a:lnTo>
                    <a:pt x="6538" y="6188"/>
                  </a:lnTo>
                  <a:lnTo>
                    <a:pt x="6626" y="6144"/>
                  </a:lnTo>
                  <a:lnTo>
                    <a:pt x="6802" y="6012"/>
                  </a:lnTo>
                  <a:lnTo>
                    <a:pt x="6889" y="5968"/>
                  </a:lnTo>
                  <a:lnTo>
                    <a:pt x="6889" y="5881"/>
                  </a:lnTo>
                  <a:lnTo>
                    <a:pt x="6845" y="2546"/>
                  </a:lnTo>
                  <a:lnTo>
                    <a:pt x="6802" y="2502"/>
                  </a:lnTo>
                  <a:lnTo>
                    <a:pt x="6231" y="791"/>
                  </a:lnTo>
                  <a:lnTo>
                    <a:pt x="6231" y="747"/>
                  </a:lnTo>
                  <a:lnTo>
                    <a:pt x="5968" y="439"/>
                  </a:lnTo>
                  <a:lnTo>
                    <a:pt x="5880" y="396"/>
                  </a:lnTo>
                  <a:lnTo>
                    <a:pt x="5002"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 name="Google Shape;1772;p17"/>
            <p:cNvSpPr/>
            <p:nvPr/>
          </p:nvSpPr>
          <p:spPr>
            <a:xfrm>
              <a:off x="5555325" y="4199675"/>
              <a:ext cx="240275" cy="216125"/>
            </a:xfrm>
            <a:custGeom>
              <a:rect b="b" l="l" r="r" t="t"/>
              <a:pathLst>
                <a:path extrusionOk="0" h="8645" w="9611">
                  <a:moveTo>
                    <a:pt x="6715" y="352"/>
                  </a:moveTo>
                  <a:lnTo>
                    <a:pt x="7856" y="747"/>
                  </a:lnTo>
                  <a:lnTo>
                    <a:pt x="8207" y="1010"/>
                  </a:lnTo>
                  <a:lnTo>
                    <a:pt x="8865" y="3072"/>
                  </a:lnTo>
                  <a:lnTo>
                    <a:pt x="9260" y="6495"/>
                  </a:lnTo>
                  <a:lnTo>
                    <a:pt x="8953" y="7636"/>
                  </a:lnTo>
                  <a:lnTo>
                    <a:pt x="8645" y="8294"/>
                  </a:lnTo>
                  <a:lnTo>
                    <a:pt x="7987" y="8206"/>
                  </a:lnTo>
                  <a:lnTo>
                    <a:pt x="1054" y="6495"/>
                  </a:lnTo>
                  <a:lnTo>
                    <a:pt x="484" y="6144"/>
                  </a:lnTo>
                  <a:lnTo>
                    <a:pt x="396" y="5968"/>
                  </a:lnTo>
                  <a:lnTo>
                    <a:pt x="1932" y="2677"/>
                  </a:lnTo>
                  <a:lnTo>
                    <a:pt x="2546" y="2063"/>
                  </a:lnTo>
                  <a:lnTo>
                    <a:pt x="4433" y="1010"/>
                  </a:lnTo>
                  <a:lnTo>
                    <a:pt x="5837" y="439"/>
                  </a:lnTo>
                  <a:lnTo>
                    <a:pt x="6715" y="352"/>
                  </a:lnTo>
                  <a:close/>
                  <a:moveTo>
                    <a:pt x="6715" y="1"/>
                  </a:moveTo>
                  <a:lnTo>
                    <a:pt x="5793" y="88"/>
                  </a:lnTo>
                  <a:lnTo>
                    <a:pt x="5749" y="88"/>
                  </a:lnTo>
                  <a:lnTo>
                    <a:pt x="4301" y="703"/>
                  </a:lnTo>
                  <a:lnTo>
                    <a:pt x="2370" y="1756"/>
                  </a:lnTo>
                  <a:lnTo>
                    <a:pt x="2327" y="1800"/>
                  </a:lnTo>
                  <a:lnTo>
                    <a:pt x="1668" y="2414"/>
                  </a:lnTo>
                  <a:lnTo>
                    <a:pt x="1625" y="2502"/>
                  </a:lnTo>
                  <a:lnTo>
                    <a:pt x="45" y="5881"/>
                  </a:lnTo>
                  <a:lnTo>
                    <a:pt x="1" y="5968"/>
                  </a:lnTo>
                  <a:lnTo>
                    <a:pt x="45" y="6056"/>
                  </a:lnTo>
                  <a:lnTo>
                    <a:pt x="176" y="6363"/>
                  </a:lnTo>
                  <a:lnTo>
                    <a:pt x="264" y="6451"/>
                  </a:lnTo>
                  <a:lnTo>
                    <a:pt x="922" y="6802"/>
                  </a:lnTo>
                  <a:lnTo>
                    <a:pt x="966" y="6802"/>
                  </a:lnTo>
                  <a:lnTo>
                    <a:pt x="5793" y="8031"/>
                  </a:lnTo>
                  <a:lnTo>
                    <a:pt x="7899" y="8557"/>
                  </a:lnTo>
                  <a:lnTo>
                    <a:pt x="7943" y="8557"/>
                  </a:lnTo>
                  <a:lnTo>
                    <a:pt x="8733" y="8645"/>
                  </a:lnTo>
                  <a:lnTo>
                    <a:pt x="8865" y="8601"/>
                  </a:lnTo>
                  <a:lnTo>
                    <a:pt x="8909" y="8557"/>
                  </a:lnTo>
                  <a:lnTo>
                    <a:pt x="9304" y="7767"/>
                  </a:lnTo>
                  <a:lnTo>
                    <a:pt x="9304" y="7724"/>
                  </a:lnTo>
                  <a:lnTo>
                    <a:pt x="9611" y="6583"/>
                  </a:lnTo>
                  <a:lnTo>
                    <a:pt x="9611" y="6495"/>
                  </a:lnTo>
                  <a:lnTo>
                    <a:pt x="9216" y="2984"/>
                  </a:lnTo>
                  <a:lnTo>
                    <a:pt x="9216" y="2941"/>
                  </a:lnTo>
                  <a:lnTo>
                    <a:pt x="8514" y="834"/>
                  </a:lnTo>
                  <a:lnTo>
                    <a:pt x="8470" y="747"/>
                  </a:lnTo>
                  <a:lnTo>
                    <a:pt x="8031" y="439"/>
                  </a:lnTo>
                  <a:lnTo>
                    <a:pt x="7987" y="396"/>
                  </a:lnTo>
                  <a:lnTo>
                    <a:pt x="6802"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 name="Google Shape;1773;p17"/>
            <p:cNvSpPr/>
            <p:nvPr/>
          </p:nvSpPr>
          <p:spPr>
            <a:xfrm>
              <a:off x="5499400" y="4181025"/>
              <a:ext cx="342275" cy="296225"/>
            </a:xfrm>
            <a:custGeom>
              <a:rect b="b" l="l" r="r" t="t"/>
              <a:pathLst>
                <a:path extrusionOk="0" h="11849" w="13691">
                  <a:moveTo>
                    <a:pt x="8952" y="352"/>
                  </a:moveTo>
                  <a:lnTo>
                    <a:pt x="10882" y="1142"/>
                  </a:lnTo>
                  <a:lnTo>
                    <a:pt x="11848" y="4213"/>
                  </a:lnTo>
                  <a:lnTo>
                    <a:pt x="12462" y="8162"/>
                  </a:lnTo>
                  <a:lnTo>
                    <a:pt x="12462" y="8250"/>
                  </a:lnTo>
                  <a:lnTo>
                    <a:pt x="13340" y="9479"/>
                  </a:lnTo>
                  <a:lnTo>
                    <a:pt x="13340" y="9961"/>
                  </a:lnTo>
                  <a:lnTo>
                    <a:pt x="12901" y="10444"/>
                  </a:lnTo>
                  <a:lnTo>
                    <a:pt x="11497" y="11146"/>
                  </a:lnTo>
                  <a:lnTo>
                    <a:pt x="10444" y="11497"/>
                  </a:lnTo>
                  <a:lnTo>
                    <a:pt x="8381" y="10664"/>
                  </a:lnTo>
                  <a:lnTo>
                    <a:pt x="5002" y="9874"/>
                  </a:lnTo>
                  <a:lnTo>
                    <a:pt x="1536" y="9303"/>
                  </a:lnTo>
                  <a:lnTo>
                    <a:pt x="351" y="8952"/>
                  </a:lnTo>
                  <a:lnTo>
                    <a:pt x="351" y="8689"/>
                  </a:lnTo>
                  <a:lnTo>
                    <a:pt x="570" y="8162"/>
                  </a:lnTo>
                  <a:lnTo>
                    <a:pt x="1667" y="6583"/>
                  </a:lnTo>
                  <a:lnTo>
                    <a:pt x="3028" y="4433"/>
                  </a:lnTo>
                  <a:lnTo>
                    <a:pt x="3993" y="2590"/>
                  </a:lnTo>
                  <a:lnTo>
                    <a:pt x="5310" y="1712"/>
                  </a:lnTo>
                  <a:lnTo>
                    <a:pt x="8162" y="352"/>
                  </a:lnTo>
                  <a:close/>
                  <a:moveTo>
                    <a:pt x="8118" y="1"/>
                  </a:moveTo>
                  <a:lnTo>
                    <a:pt x="8074" y="44"/>
                  </a:lnTo>
                  <a:lnTo>
                    <a:pt x="5178" y="1405"/>
                  </a:lnTo>
                  <a:lnTo>
                    <a:pt x="5134" y="1405"/>
                  </a:lnTo>
                  <a:lnTo>
                    <a:pt x="3774" y="2326"/>
                  </a:lnTo>
                  <a:lnTo>
                    <a:pt x="3686" y="2370"/>
                  </a:lnTo>
                  <a:lnTo>
                    <a:pt x="2721" y="4257"/>
                  </a:lnTo>
                  <a:lnTo>
                    <a:pt x="1360" y="6407"/>
                  </a:lnTo>
                  <a:lnTo>
                    <a:pt x="263" y="7943"/>
                  </a:lnTo>
                  <a:lnTo>
                    <a:pt x="263" y="7987"/>
                  </a:lnTo>
                  <a:lnTo>
                    <a:pt x="44" y="8601"/>
                  </a:lnTo>
                  <a:lnTo>
                    <a:pt x="0" y="8645"/>
                  </a:lnTo>
                  <a:lnTo>
                    <a:pt x="0" y="9084"/>
                  </a:lnTo>
                  <a:lnTo>
                    <a:pt x="0" y="9215"/>
                  </a:lnTo>
                  <a:lnTo>
                    <a:pt x="88" y="9259"/>
                  </a:lnTo>
                  <a:lnTo>
                    <a:pt x="1448" y="9654"/>
                  </a:lnTo>
                  <a:lnTo>
                    <a:pt x="1492" y="9654"/>
                  </a:lnTo>
                  <a:lnTo>
                    <a:pt x="4959" y="10225"/>
                  </a:lnTo>
                  <a:lnTo>
                    <a:pt x="8293" y="11015"/>
                  </a:lnTo>
                  <a:lnTo>
                    <a:pt x="10400" y="11848"/>
                  </a:lnTo>
                  <a:lnTo>
                    <a:pt x="10531" y="11848"/>
                  </a:lnTo>
                  <a:lnTo>
                    <a:pt x="11584" y="11497"/>
                  </a:lnTo>
                  <a:lnTo>
                    <a:pt x="11628" y="11453"/>
                  </a:lnTo>
                  <a:lnTo>
                    <a:pt x="13120" y="10707"/>
                  </a:lnTo>
                  <a:lnTo>
                    <a:pt x="13164" y="10664"/>
                  </a:lnTo>
                  <a:lnTo>
                    <a:pt x="13647" y="10137"/>
                  </a:lnTo>
                  <a:lnTo>
                    <a:pt x="13691" y="10005"/>
                  </a:lnTo>
                  <a:lnTo>
                    <a:pt x="13691" y="9435"/>
                  </a:lnTo>
                  <a:lnTo>
                    <a:pt x="13647" y="9347"/>
                  </a:lnTo>
                  <a:lnTo>
                    <a:pt x="12813" y="8075"/>
                  </a:lnTo>
                  <a:lnTo>
                    <a:pt x="12155" y="4169"/>
                  </a:lnTo>
                  <a:lnTo>
                    <a:pt x="12155" y="4125"/>
                  </a:lnTo>
                  <a:lnTo>
                    <a:pt x="11190" y="966"/>
                  </a:lnTo>
                  <a:lnTo>
                    <a:pt x="11190" y="878"/>
                  </a:lnTo>
                  <a:lnTo>
                    <a:pt x="11102" y="834"/>
                  </a:lnTo>
                  <a:lnTo>
                    <a:pt x="9039" y="44"/>
                  </a:lnTo>
                  <a:lnTo>
                    <a:pt x="8996"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 name="Google Shape;1774;p17"/>
            <p:cNvSpPr/>
            <p:nvPr/>
          </p:nvSpPr>
          <p:spPr>
            <a:xfrm>
              <a:off x="5288750" y="4500250"/>
              <a:ext cx="79025" cy="51600"/>
            </a:xfrm>
            <a:custGeom>
              <a:rect b="b" l="l" r="r" t="t"/>
              <a:pathLst>
                <a:path extrusionOk="0" h="2064" w="3161">
                  <a:moveTo>
                    <a:pt x="1932" y="352"/>
                  </a:moveTo>
                  <a:lnTo>
                    <a:pt x="2502" y="571"/>
                  </a:lnTo>
                  <a:lnTo>
                    <a:pt x="2678" y="703"/>
                  </a:lnTo>
                  <a:lnTo>
                    <a:pt x="2546" y="791"/>
                  </a:lnTo>
                  <a:lnTo>
                    <a:pt x="1493" y="1361"/>
                  </a:lnTo>
                  <a:lnTo>
                    <a:pt x="352" y="1668"/>
                  </a:lnTo>
                  <a:lnTo>
                    <a:pt x="352" y="1624"/>
                  </a:lnTo>
                  <a:lnTo>
                    <a:pt x="747" y="1054"/>
                  </a:lnTo>
                  <a:lnTo>
                    <a:pt x="1317" y="483"/>
                  </a:lnTo>
                  <a:lnTo>
                    <a:pt x="1932" y="352"/>
                  </a:lnTo>
                  <a:close/>
                  <a:moveTo>
                    <a:pt x="1932" y="1"/>
                  </a:moveTo>
                  <a:lnTo>
                    <a:pt x="1186" y="132"/>
                  </a:lnTo>
                  <a:lnTo>
                    <a:pt x="1098" y="176"/>
                  </a:lnTo>
                  <a:lnTo>
                    <a:pt x="484" y="791"/>
                  </a:lnTo>
                  <a:lnTo>
                    <a:pt x="484" y="835"/>
                  </a:lnTo>
                  <a:lnTo>
                    <a:pt x="45" y="1493"/>
                  </a:lnTo>
                  <a:lnTo>
                    <a:pt x="45" y="1537"/>
                  </a:lnTo>
                  <a:lnTo>
                    <a:pt x="1" y="1888"/>
                  </a:lnTo>
                  <a:lnTo>
                    <a:pt x="1" y="1975"/>
                  </a:lnTo>
                  <a:lnTo>
                    <a:pt x="45" y="2019"/>
                  </a:lnTo>
                  <a:lnTo>
                    <a:pt x="176" y="2063"/>
                  </a:lnTo>
                  <a:lnTo>
                    <a:pt x="220" y="2063"/>
                  </a:lnTo>
                  <a:lnTo>
                    <a:pt x="1581" y="1668"/>
                  </a:lnTo>
                  <a:lnTo>
                    <a:pt x="1625" y="1668"/>
                  </a:lnTo>
                  <a:lnTo>
                    <a:pt x="2678" y="1098"/>
                  </a:lnTo>
                  <a:lnTo>
                    <a:pt x="3073" y="922"/>
                  </a:lnTo>
                  <a:lnTo>
                    <a:pt x="3116" y="878"/>
                  </a:lnTo>
                  <a:lnTo>
                    <a:pt x="3160" y="791"/>
                  </a:lnTo>
                  <a:lnTo>
                    <a:pt x="3160" y="703"/>
                  </a:lnTo>
                  <a:lnTo>
                    <a:pt x="3116" y="615"/>
                  </a:lnTo>
                  <a:lnTo>
                    <a:pt x="2722" y="264"/>
                  </a:lnTo>
                  <a:lnTo>
                    <a:pt x="2634" y="220"/>
                  </a:lnTo>
                  <a:lnTo>
                    <a:pt x="2019"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 name="Google Shape;1775;p17"/>
            <p:cNvSpPr/>
            <p:nvPr/>
          </p:nvSpPr>
          <p:spPr>
            <a:xfrm>
              <a:off x="5982075" y="1811500"/>
              <a:ext cx="928100" cy="1382250"/>
            </a:xfrm>
            <a:custGeom>
              <a:rect b="b" l="l" r="r" t="t"/>
              <a:pathLst>
                <a:path extrusionOk="0" h="55290" w="37124">
                  <a:moveTo>
                    <a:pt x="36685" y="0"/>
                  </a:moveTo>
                  <a:lnTo>
                    <a:pt x="36641" y="44"/>
                  </a:lnTo>
                  <a:lnTo>
                    <a:pt x="36597" y="132"/>
                  </a:lnTo>
                  <a:lnTo>
                    <a:pt x="36597" y="176"/>
                  </a:lnTo>
                  <a:lnTo>
                    <a:pt x="36641" y="263"/>
                  </a:lnTo>
                  <a:lnTo>
                    <a:pt x="36685" y="395"/>
                  </a:lnTo>
                  <a:lnTo>
                    <a:pt x="36772" y="1360"/>
                  </a:lnTo>
                  <a:lnTo>
                    <a:pt x="36772" y="3203"/>
                  </a:lnTo>
                  <a:lnTo>
                    <a:pt x="36070" y="4915"/>
                  </a:lnTo>
                  <a:lnTo>
                    <a:pt x="35280" y="7811"/>
                  </a:lnTo>
                  <a:lnTo>
                    <a:pt x="34666" y="9917"/>
                  </a:lnTo>
                  <a:lnTo>
                    <a:pt x="34008" y="11936"/>
                  </a:lnTo>
                  <a:lnTo>
                    <a:pt x="32648" y="14744"/>
                  </a:lnTo>
                  <a:lnTo>
                    <a:pt x="31551" y="16850"/>
                  </a:lnTo>
                  <a:lnTo>
                    <a:pt x="30629" y="18956"/>
                  </a:lnTo>
                  <a:lnTo>
                    <a:pt x="29137" y="21633"/>
                  </a:lnTo>
                  <a:lnTo>
                    <a:pt x="27733" y="23827"/>
                  </a:lnTo>
                  <a:lnTo>
                    <a:pt x="26504" y="25758"/>
                  </a:lnTo>
                  <a:lnTo>
                    <a:pt x="25144" y="28215"/>
                  </a:lnTo>
                  <a:lnTo>
                    <a:pt x="24881" y="29093"/>
                  </a:lnTo>
                  <a:lnTo>
                    <a:pt x="24881" y="29137"/>
                  </a:lnTo>
                  <a:lnTo>
                    <a:pt x="24881" y="30014"/>
                  </a:lnTo>
                  <a:lnTo>
                    <a:pt x="24881" y="30058"/>
                  </a:lnTo>
                  <a:lnTo>
                    <a:pt x="25232" y="32735"/>
                  </a:lnTo>
                  <a:lnTo>
                    <a:pt x="25583" y="36289"/>
                  </a:lnTo>
                  <a:lnTo>
                    <a:pt x="25495" y="36421"/>
                  </a:lnTo>
                  <a:lnTo>
                    <a:pt x="23345" y="37649"/>
                  </a:lnTo>
                  <a:lnTo>
                    <a:pt x="21370" y="39054"/>
                  </a:lnTo>
                  <a:lnTo>
                    <a:pt x="21326" y="39054"/>
                  </a:lnTo>
                  <a:lnTo>
                    <a:pt x="19659" y="40546"/>
                  </a:lnTo>
                  <a:lnTo>
                    <a:pt x="16500" y="43047"/>
                  </a:lnTo>
                  <a:lnTo>
                    <a:pt x="16456" y="43047"/>
                  </a:lnTo>
                  <a:lnTo>
                    <a:pt x="14964" y="44539"/>
                  </a:lnTo>
                  <a:lnTo>
                    <a:pt x="12594" y="47040"/>
                  </a:lnTo>
                  <a:lnTo>
                    <a:pt x="10400" y="48268"/>
                  </a:lnTo>
                  <a:lnTo>
                    <a:pt x="8250" y="49102"/>
                  </a:lnTo>
                  <a:lnTo>
                    <a:pt x="8206" y="49146"/>
                  </a:lnTo>
                  <a:lnTo>
                    <a:pt x="6626" y="50111"/>
                  </a:lnTo>
                  <a:lnTo>
                    <a:pt x="88" y="54982"/>
                  </a:lnTo>
                  <a:lnTo>
                    <a:pt x="44" y="55026"/>
                  </a:lnTo>
                  <a:lnTo>
                    <a:pt x="0" y="55114"/>
                  </a:lnTo>
                  <a:lnTo>
                    <a:pt x="44" y="55158"/>
                  </a:lnTo>
                  <a:lnTo>
                    <a:pt x="44" y="55245"/>
                  </a:lnTo>
                  <a:lnTo>
                    <a:pt x="132" y="55289"/>
                  </a:lnTo>
                  <a:lnTo>
                    <a:pt x="308" y="55289"/>
                  </a:lnTo>
                  <a:lnTo>
                    <a:pt x="6846" y="50419"/>
                  </a:lnTo>
                  <a:lnTo>
                    <a:pt x="8382" y="49453"/>
                  </a:lnTo>
                  <a:lnTo>
                    <a:pt x="10532" y="48620"/>
                  </a:lnTo>
                  <a:lnTo>
                    <a:pt x="10576" y="48576"/>
                  </a:lnTo>
                  <a:lnTo>
                    <a:pt x="12814" y="47347"/>
                  </a:lnTo>
                  <a:lnTo>
                    <a:pt x="12857" y="47303"/>
                  </a:lnTo>
                  <a:lnTo>
                    <a:pt x="15227" y="44802"/>
                  </a:lnTo>
                  <a:lnTo>
                    <a:pt x="16719" y="43310"/>
                  </a:lnTo>
                  <a:lnTo>
                    <a:pt x="19878" y="40853"/>
                  </a:lnTo>
                  <a:lnTo>
                    <a:pt x="21546" y="39361"/>
                  </a:lnTo>
                  <a:lnTo>
                    <a:pt x="23520" y="37957"/>
                  </a:lnTo>
                  <a:lnTo>
                    <a:pt x="25714" y="36684"/>
                  </a:lnTo>
                  <a:lnTo>
                    <a:pt x="25758" y="36640"/>
                  </a:lnTo>
                  <a:lnTo>
                    <a:pt x="25890" y="36421"/>
                  </a:lnTo>
                  <a:lnTo>
                    <a:pt x="25934" y="36289"/>
                  </a:lnTo>
                  <a:lnTo>
                    <a:pt x="25583" y="32691"/>
                  </a:lnTo>
                  <a:lnTo>
                    <a:pt x="25232" y="30014"/>
                  </a:lnTo>
                  <a:lnTo>
                    <a:pt x="25232" y="29137"/>
                  </a:lnTo>
                  <a:lnTo>
                    <a:pt x="25451" y="28347"/>
                  </a:lnTo>
                  <a:lnTo>
                    <a:pt x="26811" y="25933"/>
                  </a:lnTo>
                  <a:lnTo>
                    <a:pt x="29444" y="21809"/>
                  </a:lnTo>
                  <a:lnTo>
                    <a:pt x="30936" y="19132"/>
                  </a:lnTo>
                  <a:lnTo>
                    <a:pt x="30980" y="19088"/>
                  </a:lnTo>
                  <a:lnTo>
                    <a:pt x="31858" y="16982"/>
                  </a:lnTo>
                  <a:lnTo>
                    <a:pt x="32955" y="14876"/>
                  </a:lnTo>
                  <a:lnTo>
                    <a:pt x="34359" y="12111"/>
                  </a:lnTo>
                  <a:lnTo>
                    <a:pt x="34359" y="12067"/>
                  </a:lnTo>
                  <a:lnTo>
                    <a:pt x="35017" y="10049"/>
                  </a:lnTo>
                  <a:lnTo>
                    <a:pt x="35631" y="7942"/>
                  </a:lnTo>
                  <a:lnTo>
                    <a:pt x="36421" y="5002"/>
                  </a:lnTo>
                  <a:lnTo>
                    <a:pt x="37080" y="3291"/>
                  </a:lnTo>
                  <a:lnTo>
                    <a:pt x="37123" y="3203"/>
                  </a:lnTo>
                  <a:lnTo>
                    <a:pt x="37123" y="1360"/>
                  </a:lnTo>
                  <a:lnTo>
                    <a:pt x="37123" y="1317"/>
                  </a:lnTo>
                  <a:lnTo>
                    <a:pt x="37036" y="307"/>
                  </a:lnTo>
                  <a:lnTo>
                    <a:pt x="37036" y="263"/>
                  </a:lnTo>
                  <a:lnTo>
                    <a:pt x="36948" y="88"/>
                  </a:lnTo>
                  <a:lnTo>
                    <a:pt x="36904" y="44"/>
                  </a:lnTo>
                  <a:lnTo>
                    <a:pt x="36816"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 name="Google Shape;1776;p17"/>
            <p:cNvSpPr/>
            <p:nvPr/>
          </p:nvSpPr>
          <p:spPr>
            <a:xfrm>
              <a:off x="5954650" y="1809300"/>
              <a:ext cx="928100" cy="1359225"/>
            </a:xfrm>
            <a:custGeom>
              <a:rect b="b" l="l" r="r" t="t"/>
              <a:pathLst>
                <a:path extrusionOk="0" h="54369" w="37124">
                  <a:moveTo>
                    <a:pt x="36685" y="0"/>
                  </a:moveTo>
                  <a:lnTo>
                    <a:pt x="36641" y="44"/>
                  </a:lnTo>
                  <a:lnTo>
                    <a:pt x="36553" y="44"/>
                  </a:lnTo>
                  <a:lnTo>
                    <a:pt x="36509" y="132"/>
                  </a:lnTo>
                  <a:lnTo>
                    <a:pt x="36509" y="176"/>
                  </a:lnTo>
                  <a:lnTo>
                    <a:pt x="36509" y="264"/>
                  </a:lnTo>
                  <a:lnTo>
                    <a:pt x="36685" y="878"/>
                  </a:lnTo>
                  <a:lnTo>
                    <a:pt x="36772" y="1317"/>
                  </a:lnTo>
                  <a:lnTo>
                    <a:pt x="36685" y="2238"/>
                  </a:lnTo>
                  <a:lnTo>
                    <a:pt x="36114" y="4169"/>
                  </a:lnTo>
                  <a:lnTo>
                    <a:pt x="35588" y="6275"/>
                  </a:lnTo>
                  <a:lnTo>
                    <a:pt x="34885" y="8820"/>
                  </a:lnTo>
                  <a:lnTo>
                    <a:pt x="34139" y="11146"/>
                  </a:lnTo>
                  <a:lnTo>
                    <a:pt x="32823" y="14042"/>
                  </a:lnTo>
                  <a:lnTo>
                    <a:pt x="31814" y="15973"/>
                  </a:lnTo>
                  <a:lnTo>
                    <a:pt x="30541" y="18737"/>
                  </a:lnTo>
                  <a:lnTo>
                    <a:pt x="29093" y="21238"/>
                  </a:lnTo>
                  <a:lnTo>
                    <a:pt x="27557" y="23652"/>
                  </a:lnTo>
                  <a:lnTo>
                    <a:pt x="26285" y="25802"/>
                  </a:lnTo>
                  <a:lnTo>
                    <a:pt x="24881" y="28172"/>
                  </a:lnTo>
                  <a:lnTo>
                    <a:pt x="22599" y="31682"/>
                  </a:lnTo>
                  <a:lnTo>
                    <a:pt x="22599" y="31770"/>
                  </a:lnTo>
                  <a:lnTo>
                    <a:pt x="22467" y="32911"/>
                  </a:lnTo>
                  <a:lnTo>
                    <a:pt x="22380" y="35631"/>
                  </a:lnTo>
                  <a:lnTo>
                    <a:pt x="22160" y="36509"/>
                  </a:lnTo>
                  <a:lnTo>
                    <a:pt x="21721" y="37299"/>
                  </a:lnTo>
                  <a:lnTo>
                    <a:pt x="20142" y="38834"/>
                  </a:lnTo>
                  <a:lnTo>
                    <a:pt x="17070" y="41379"/>
                  </a:lnTo>
                  <a:lnTo>
                    <a:pt x="15490" y="43091"/>
                  </a:lnTo>
                  <a:lnTo>
                    <a:pt x="13516" y="45329"/>
                  </a:lnTo>
                  <a:lnTo>
                    <a:pt x="12331" y="46338"/>
                  </a:lnTo>
                  <a:lnTo>
                    <a:pt x="11234" y="46865"/>
                  </a:lnTo>
                  <a:lnTo>
                    <a:pt x="8777" y="47786"/>
                  </a:lnTo>
                  <a:lnTo>
                    <a:pt x="8733" y="47786"/>
                  </a:lnTo>
                  <a:lnTo>
                    <a:pt x="6934" y="48927"/>
                  </a:lnTo>
                  <a:lnTo>
                    <a:pt x="2194" y="52525"/>
                  </a:lnTo>
                  <a:lnTo>
                    <a:pt x="44" y="54061"/>
                  </a:lnTo>
                  <a:lnTo>
                    <a:pt x="0" y="54105"/>
                  </a:lnTo>
                  <a:lnTo>
                    <a:pt x="0" y="54193"/>
                  </a:lnTo>
                  <a:lnTo>
                    <a:pt x="0" y="54236"/>
                  </a:lnTo>
                  <a:lnTo>
                    <a:pt x="0" y="54324"/>
                  </a:lnTo>
                  <a:lnTo>
                    <a:pt x="88" y="54368"/>
                  </a:lnTo>
                  <a:lnTo>
                    <a:pt x="176" y="54368"/>
                  </a:lnTo>
                  <a:lnTo>
                    <a:pt x="264" y="54324"/>
                  </a:lnTo>
                  <a:lnTo>
                    <a:pt x="2370" y="52788"/>
                  </a:lnTo>
                  <a:lnTo>
                    <a:pt x="5486" y="50463"/>
                  </a:lnTo>
                  <a:lnTo>
                    <a:pt x="7153" y="49234"/>
                  </a:lnTo>
                  <a:lnTo>
                    <a:pt x="8908" y="48093"/>
                  </a:lnTo>
                  <a:lnTo>
                    <a:pt x="11365" y="47172"/>
                  </a:lnTo>
                  <a:lnTo>
                    <a:pt x="12506" y="46645"/>
                  </a:lnTo>
                  <a:lnTo>
                    <a:pt x="12550" y="46601"/>
                  </a:lnTo>
                  <a:lnTo>
                    <a:pt x="13735" y="45592"/>
                  </a:lnTo>
                  <a:lnTo>
                    <a:pt x="13779" y="45548"/>
                  </a:lnTo>
                  <a:lnTo>
                    <a:pt x="15754" y="43310"/>
                  </a:lnTo>
                  <a:lnTo>
                    <a:pt x="17333" y="41643"/>
                  </a:lnTo>
                  <a:lnTo>
                    <a:pt x="20361" y="39098"/>
                  </a:lnTo>
                  <a:lnTo>
                    <a:pt x="21985" y="37518"/>
                  </a:lnTo>
                  <a:lnTo>
                    <a:pt x="22028" y="37474"/>
                  </a:lnTo>
                  <a:lnTo>
                    <a:pt x="22511" y="36684"/>
                  </a:lnTo>
                  <a:lnTo>
                    <a:pt x="22511" y="36640"/>
                  </a:lnTo>
                  <a:lnTo>
                    <a:pt x="22731" y="35719"/>
                  </a:lnTo>
                  <a:lnTo>
                    <a:pt x="22731" y="35675"/>
                  </a:lnTo>
                  <a:lnTo>
                    <a:pt x="22818" y="32954"/>
                  </a:lnTo>
                  <a:lnTo>
                    <a:pt x="22950" y="31857"/>
                  </a:lnTo>
                  <a:lnTo>
                    <a:pt x="25188" y="28391"/>
                  </a:lnTo>
                  <a:lnTo>
                    <a:pt x="26592" y="25978"/>
                  </a:lnTo>
                  <a:lnTo>
                    <a:pt x="27821" y="23827"/>
                  </a:lnTo>
                  <a:lnTo>
                    <a:pt x="29400" y="21414"/>
                  </a:lnTo>
                  <a:lnTo>
                    <a:pt x="30848" y="18913"/>
                  </a:lnTo>
                  <a:lnTo>
                    <a:pt x="32121" y="16104"/>
                  </a:lnTo>
                  <a:lnTo>
                    <a:pt x="33130" y="14218"/>
                  </a:lnTo>
                  <a:lnTo>
                    <a:pt x="34491" y="11278"/>
                  </a:lnTo>
                  <a:lnTo>
                    <a:pt x="34491" y="11234"/>
                  </a:lnTo>
                  <a:lnTo>
                    <a:pt x="35237" y="8908"/>
                  </a:lnTo>
                  <a:lnTo>
                    <a:pt x="35895" y="6363"/>
                  </a:lnTo>
                  <a:lnTo>
                    <a:pt x="36465" y="4301"/>
                  </a:lnTo>
                  <a:lnTo>
                    <a:pt x="37036" y="2282"/>
                  </a:lnTo>
                  <a:lnTo>
                    <a:pt x="37123" y="1317"/>
                  </a:lnTo>
                  <a:lnTo>
                    <a:pt x="37123" y="1273"/>
                  </a:lnTo>
                  <a:lnTo>
                    <a:pt x="37036" y="834"/>
                  </a:lnTo>
                  <a:lnTo>
                    <a:pt x="37036" y="790"/>
                  </a:lnTo>
                  <a:lnTo>
                    <a:pt x="36860" y="132"/>
                  </a:lnTo>
                  <a:lnTo>
                    <a:pt x="36816" y="88"/>
                  </a:lnTo>
                  <a:lnTo>
                    <a:pt x="36772" y="44"/>
                  </a:lnTo>
                  <a:lnTo>
                    <a:pt x="36685"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 name="Google Shape;1777;p17"/>
            <p:cNvSpPr/>
            <p:nvPr/>
          </p:nvSpPr>
          <p:spPr>
            <a:xfrm>
              <a:off x="5925025" y="1820275"/>
              <a:ext cx="932500" cy="1321900"/>
            </a:xfrm>
            <a:custGeom>
              <a:rect b="b" l="l" r="r" t="t"/>
              <a:pathLst>
                <a:path extrusionOk="0" h="52876" w="37300">
                  <a:moveTo>
                    <a:pt x="37124" y="0"/>
                  </a:moveTo>
                  <a:lnTo>
                    <a:pt x="37080" y="44"/>
                  </a:lnTo>
                  <a:lnTo>
                    <a:pt x="36992" y="44"/>
                  </a:lnTo>
                  <a:lnTo>
                    <a:pt x="36948" y="88"/>
                  </a:lnTo>
                  <a:lnTo>
                    <a:pt x="36948" y="176"/>
                  </a:lnTo>
                  <a:lnTo>
                    <a:pt x="36860" y="746"/>
                  </a:lnTo>
                  <a:lnTo>
                    <a:pt x="35763" y="4827"/>
                  </a:lnTo>
                  <a:lnTo>
                    <a:pt x="35061" y="7504"/>
                  </a:lnTo>
                  <a:lnTo>
                    <a:pt x="34315" y="9917"/>
                  </a:lnTo>
                  <a:lnTo>
                    <a:pt x="32165" y="14568"/>
                  </a:lnTo>
                  <a:lnTo>
                    <a:pt x="31024" y="17026"/>
                  </a:lnTo>
                  <a:lnTo>
                    <a:pt x="29532" y="19659"/>
                  </a:lnTo>
                  <a:lnTo>
                    <a:pt x="27031" y="23696"/>
                  </a:lnTo>
                  <a:lnTo>
                    <a:pt x="24705" y="27645"/>
                  </a:lnTo>
                  <a:lnTo>
                    <a:pt x="23696" y="29137"/>
                  </a:lnTo>
                  <a:lnTo>
                    <a:pt x="21063" y="32647"/>
                  </a:lnTo>
                  <a:lnTo>
                    <a:pt x="21019" y="32691"/>
                  </a:lnTo>
                  <a:lnTo>
                    <a:pt x="20230" y="35061"/>
                  </a:lnTo>
                  <a:lnTo>
                    <a:pt x="18387" y="38571"/>
                  </a:lnTo>
                  <a:lnTo>
                    <a:pt x="17158" y="39931"/>
                  </a:lnTo>
                  <a:lnTo>
                    <a:pt x="14964" y="42432"/>
                  </a:lnTo>
                  <a:lnTo>
                    <a:pt x="12814" y="44670"/>
                  </a:lnTo>
                  <a:lnTo>
                    <a:pt x="9391" y="45943"/>
                  </a:lnTo>
                  <a:lnTo>
                    <a:pt x="7855" y="46864"/>
                  </a:lnTo>
                  <a:lnTo>
                    <a:pt x="7811" y="46864"/>
                  </a:lnTo>
                  <a:lnTo>
                    <a:pt x="6012" y="48225"/>
                  </a:lnTo>
                  <a:lnTo>
                    <a:pt x="45" y="52569"/>
                  </a:lnTo>
                  <a:lnTo>
                    <a:pt x="1" y="52613"/>
                  </a:lnTo>
                  <a:lnTo>
                    <a:pt x="1" y="52700"/>
                  </a:lnTo>
                  <a:lnTo>
                    <a:pt x="1" y="52744"/>
                  </a:lnTo>
                  <a:lnTo>
                    <a:pt x="1" y="52832"/>
                  </a:lnTo>
                  <a:lnTo>
                    <a:pt x="88" y="52876"/>
                  </a:lnTo>
                  <a:lnTo>
                    <a:pt x="264" y="52876"/>
                  </a:lnTo>
                  <a:lnTo>
                    <a:pt x="6232" y="48532"/>
                  </a:lnTo>
                  <a:lnTo>
                    <a:pt x="8031" y="47172"/>
                  </a:lnTo>
                  <a:lnTo>
                    <a:pt x="9523" y="46250"/>
                  </a:lnTo>
                  <a:lnTo>
                    <a:pt x="12243" y="45241"/>
                  </a:lnTo>
                  <a:lnTo>
                    <a:pt x="12989" y="44977"/>
                  </a:lnTo>
                  <a:lnTo>
                    <a:pt x="13077" y="44934"/>
                  </a:lnTo>
                  <a:lnTo>
                    <a:pt x="15227" y="42652"/>
                  </a:lnTo>
                  <a:lnTo>
                    <a:pt x="17377" y="40151"/>
                  </a:lnTo>
                  <a:lnTo>
                    <a:pt x="18650" y="38790"/>
                  </a:lnTo>
                  <a:lnTo>
                    <a:pt x="18694" y="38746"/>
                  </a:lnTo>
                  <a:lnTo>
                    <a:pt x="20581" y="35192"/>
                  </a:lnTo>
                  <a:lnTo>
                    <a:pt x="20581" y="35148"/>
                  </a:lnTo>
                  <a:lnTo>
                    <a:pt x="21327" y="32823"/>
                  </a:lnTo>
                  <a:lnTo>
                    <a:pt x="23959" y="29356"/>
                  </a:lnTo>
                  <a:lnTo>
                    <a:pt x="25013" y="27864"/>
                  </a:lnTo>
                  <a:lnTo>
                    <a:pt x="27294" y="23871"/>
                  </a:lnTo>
                  <a:lnTo>
                    <a:pt x="29839" y="19834"/>
                  </a:lnTo>
                  <a:lnTo>
                    <a:pt x="31331" y="17201"/>
                  </a:lnTo>
                  <a:lnTo>
                    <a:pt x="32472" y="14700"/>
                  </a:lnTo>
                  <a:lnTo>
                    <a:pt x="34666" y="10093"/>
                  </a:lnTo>
                  <a:lnTo>
                    <a:pt x="34666" y="10049"/>
                  </a:lnTo>
                  <a:lnTo>
                    <a:pt x="35412" y="7591"/>
                  </a:lnTo>
                  <a:lnTo>
                    <a:pt x="36114" y="4915"/>
                  </a:lnTo>
                  <a:lnTo>
                    <a:pt x="37211" y="790"/>
                  </a:lnTo>
                  <a:lnTo>
                    <a:pt x="37299" y="220"/>
                  </a:lnTo>
                  <a:lnTo>
                    <a:pt x="37255" y="132"/>
                  </a:lnTo>
                  <a:lnTo>
                    <a:pt x="37255" y="88"/>
                  </a:lnTo>
                  <a:lnTo>
                    <a:pt x="37211" y="44"/>
                  </a:lnTo>
                  <a:lnTo>
                    <a:pt x="37124"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 name="Google Shape;1778;p17"/>
            <p:cNvSpPr/>
            <p:nvPr/>
          </p:nvSpPr>
          <p:spPr>
            <a:xfrm>
              <a:off x="5894325" y="1812575"/>
              <a:ext cx="942350" cy="1302175"/>
            </a:xfrm>
            <a:custGeom>
              <a:rect b="b" l="l" r="r" t="t"/>
              <a:pathLst>
                <a:path extrusionOk="0" h="52087" w="37694">
                  <a:moveTo>
                    <a:pt x="37518" y="1"/>
                  </a:moveTo>
                  <a:lnTo>
                    <a:pt x="37430" y="45"/>
                  </a:lnTo>
                  <a:lnTo>
                    <a:pt x="37386" y="89"/>
                  </a:lnTo>
                  <a:lnTo>
                    <a:pt x="37342" y="133"/>
                  </a:lnTo>
                  <a:lnTo>
                    <a:pt x="37255" y="571"/>
                  </a:lnTo>
                  <a:lnTo>
                    <a:pt x="36377" y="3160"/>
                  </a:lnTo>
                  <a:lnTo>
                    <a:pt x="35763" y="5267"/>
                  </a:lnTo>
                  <a:lnTo>
                    <a:pt x="35148" y="7636"/>
                  </a:lnTo>
                  <a:lnTo>
                    <a:pt x="33876" y="11366"/>
                  </a:lnTo>
                  <a:lnTo>
                    <a:pt x="32559" y="13911"/>
                  </a:lnTo>
                  <a:lnTo>
                    <a:pt x="31550" y="16105"/>
                  </a:lnTo>
                  <a:lnTo>
                    <a:pt x="30629" y="17729"/>
                  </a:lnTo>
                  <a:lnTo>
                    <a:pt x="29707" y="19308"/>
                  </a:lnTo>
                  <a:lnTo>
                    <a:pt x="27820" y="22380"/>
                  </a:lnTo>
                  <a:lnTo>
                    <a:pt x="26504" y="24530"/>
                  </a:lnTo>
                  <a:lnTo>
                    <a:pt x="25231" y="26680"/>
                  </a:lnTo>
                  <a:lnTo>
                    <a:pt x="23959" y="28567"/>
                  </a:lnTo>
                  <a:lnTo>
                    <a:pt x="22686" y="30191"/>
                  </a:lnTo>
                  <a:lnTo>
                    <a:pt x="21282" y="31946"/>
                  </a:lnTo>
                  <a:lnTo>
                    <a:pt x="19790" y="33526"/>
                  </a:lnTo>
                  <a:lnTo>
                    <a:pt x="17684" y="35325"/>
                  </a:lnTo>
                  <a:lnTo>
                    <a:pt x="16762" y="36378"/>
                  </a:lnTo>
                  <a:lnTo>
                    <a:pt x="16718" y="36422"/>
                  </a:lnTo>
                  <a:lnTo>
                    <a:pt x="16148" y="37387"/>
                  </a:lnTo>
                  <a:lnTo>
                    <a:pt x="16148" y="37431"/>
                  </a:lnTo>
                  <a:lnTo>
                    <a:pt x="15358" y="39449"/>
                  </a:lnTo>
                  <a:lnTo>
                    <a:pt x="14437" y="41424"/>
                  </a:lnTo>
                  <a:lnTo>
                    <a:pt x="12901" y="43530"/>
                  </a:lnTo>
                  <a:lnTo>
                    <a:pt x="12330" y="43925"/>
                  </a:lnTo>
                  <a:lnTo>
                    <a:pt x="9917" y="44891"/>
                  </a:lnTo>
                  <a:lnTo>
                    <a:pt x="9917" y="44934"/>
                  </a:lnTo>
                  <a:lnTo>
                    <a:pt x="8337" y="45900"/>
                  </a:lnTo>
                  <a:lnTo>
                    <a:pt x="6143" y="47523"/>
                  </a:lnTo>
                  <a:lnTo>
                    <a:pt x="3642" y="49322"/>
                  </a:lnTo>
                  <a:lnTo>
                    <a:pt x="88" y="51780"/>
                  </a:lnTo>
                  <a:lnTo>
                    <a:pt x="44" y="51824"/>
                  </a:lnTo>
                  <a:lnTo>
                    <a:pt x="0" y="51911"/>
                  </a:lnTo>
                  <a:lnTo>
                    <a:pt x="0" y="51955"/>
                  </a:lnTo>
                  <a:lnTo>
                    <a:pt x="44" y="52043"/>
                  </a:lnTo>
                  <a:lnTo>
                    <a:pt x="88" y="52087"/>
                  </a:lnTo>
                  <a:lnTo>
                    <a:pt x="307" y="52087"/>
                  </a:lnTo>
                  <a:lnTo>
                    <a:pt x="3818" y="49630"/>
                  </a:lnTo>
                  <a:lnTo>
                    <a:pt x="6319" y="47787"/>
                  </a:lnTo>
                  <a:lnTo>
                    <a:pt x="8513" y="46163"/>
                  </a:lnTo>
                  <a:lnTo>
                    <a:pt x="10049" y="45242"/>
                  </a:lnTo>
                  <a:lnTo>
                    <a:pt x="12506" y="44232"/>
                  </a:lnTo>
                  <a:lnTo>
                    <a:pt x="13120" y="43794"/>
                  </a:lnTo>
                  <a:lnTo>
                    <a:pt x="13164" y="43750"/>
                  </a:lnTo>
                  <a:lnTo>
                    <a:pt x="14744" y="41643"/>
                  </a:lnTo>
                  <a:lnTo>
                    <a:pt x="14744" y="41600"/>
                  </a:lnTo>
                  <a:lnTo>
                    <a:pt x="15665" y="39581"/>
                  </a:lnTo>
                  <a:lnTo>
                    <a:pt x="16455" y="37563"/>
                  </a:lnTo>
                  <a:lnTo>
                    <a:pt x="17026" y="36597"/>
                  </a:lnTo>
                  <a:lnTo>
                    <a:pt x="17947" y="35588"/>
                  </a:lnTo>
                  <a:lnTo>
                    <a:pt x="20053" y="33789"/>
                  </a:lnTo>
                  <a:lnTo>
                    <a:pt x="20053" y="33745"/>
                  </a:lnTo>
                  <a:lnTo>
                    <a:pt x="21545" y="32165"/>
                  </a:lnTo>
                  <a:lnTo>
                    <a:pt x="22950" y="30410"/>
                  </a:lnTo>
                  <a:lnTo>
                    <a:pt x="24222" y="28786"/>
                  </a:lnTo>
                  <a:lnTo>
                    <a:pt x="25538" y="26856"/>
                  </a:lnTo>
                  <a:lnTo>
                    <a:pt x="26811" y="24706"/>
                  </a:lnTo>
                  <a:lnTo>
                    <a:pt x="28127" y="22599"/>
                  </a:lnTo>
                  <a:lnTo>
                    <a:pt x="30014" y="19484"/>
                  </a:lnTo>
                  <a:lnTo>
                    <a:pt x="30936" y="17904"/>
                  </a:lnTo>
                  <a:lnTo>
                    <a:pt x="31857" y="16281"/>
                  </a:lnTo>
                  <a:lnTo>
                    <a:pt x="32910" y="14043"/>
                  </a:lnTo>
                  <a:lnTo>
                    <a:pt x="34183" y="11498"/>
                  </a:lnTo>
                  <a:lnTo>
                    <a:pt x="34183" y="11454"/>
                  </a:lnTo>
                  <a:lnTo>
                    <a:pt x="35455" y="7768"/>
                  </a:lnTo>
                  <a:lnTo>
                    <a:pt x="36114" y="5354"/>
                  </a:lnTo>
                  <a:lnTo>
                    <a:pt x="36684" y="3248"/>
                  </a:lnTo>
                  <a:lnTo>
                    <a:pt x="37606" y="659"/>
                  </a:lnTo>
                  <a:lnTo>
                    <a:pt x="37693" y="220"/>
                  </a:lnTo>
                  <a:lnTo>
                    <a:pt x="37693" y="133"/>
                  </a:lnTo>
                  <a:lnTo>
                    <a:pt x="37693" y="89"/>
                  </a:lnTo>
                  <a:lnTo>
                    <a:pt x="37650" y="45"/>
                  </a:lnTo>
                  <a:lnTo>
                    <a:pt x="37562"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 name="Google Shape;1779;p17"/>
            <p:cNvSpPr/>
            <p:nvPr/>
          </p:nvSpPr>
          <p:spPr>
            <a:xfrm>
              <a:off x="5836175" y="1785150"/>
              <a:ext cx="956625" cy="1276950"/>
            </a:xfrm>
            <a:custGeom>
              <a:rect b="b" l="l" r="r" t="t"/>
              <a:pathLst>
                <a:path extrusionOk="0" h="51078" w="38265">
                  <a:moveTo>
                    <a:pt x="38001" y="1"/>
                  </a:moveTo>
                  <a:lnTo>
                    <a:pt x="37957" y="45"/>
                  </a:lnTo>
                  <a:lnTo>
                    <a:pt x="37913" y="133"/>
                  </a:lnTo>
                  <a:lnTo>
                    <a:pt x="37299" y="1888"/>
                  </a:lnTo>
                  <a:lnTo>
                    <a:pt x="36333" y="4126"/>
                  </a:lnTo>
                  <a:lnTo>
                    <a:pt x="35587" y="6715"/>
                  </a:lnTo>
                  <a:lnTo>
                    <a:pt x="34622" y="10050"/>
                  </a:lnTo>
                  <a:lnTo>
                    <a:pt x="32999" y="13604"/>
                  </a:lnTo>
                  <a:lnTo>
                    <a:pt x="32121" y="15359"/>
                  </a:lnTo>
                  <a:lnTo>
                    <a:pt x="29313" y="20186"/>
                  </a:lnTo>
                  <a:lnTo>
                    <a:pt x="27908" y="22468"/>
                  </a:lnTo>
                  <a:lnTo>
                    <a:pt x="26680" y="24530"/>
                  </a:lnTo>
                  <a:lnTo>
                    <a:pt x="24442" y="27909"/>
                  </a:lnTo>
                  <a:lnTo>
                    <a:pt x="22818" y="29971"/>
                  </a:lnTo>
                  <a:lnTo>
                    <a:pt x="21853" y="31112"/>
                  </a:lnTo>
                  <a:lnTo>
                    <a:pt x="20931" y="32121"/>
                  </a:lnTo>
                  <a:lnTo>
                    <a:pt x="20010" y="32955"/>
                  </a:lnTo>
                  <a:lnTo>
                    <a:pt x="19132" y="33701"/>
                  </a:lnTo>
                  <a:lnTo>
                    <a:pt x="18211" y="34403"/>
                  </a:lnTo>
                  <a:lnTo>
                    <a:pt x="17245" y="35061"/>
                  </a:lnTo>
                  <a:lnTo>
                    <a:pt x="15095" y="36378"/>
                  </a:lnTo>
                  <a:lnTo>
                    <a:pt x="13472" y="37387"/>
                  </a:lnTo>
                  <a:lnTo>
                    <a:pt x="11102" y="39054"/>
                  </a:lnTo>
                  <a:lnTo>
                    <a:pt x="11058" y="39054"/>
                  </a:lnTo>
                  <a:lnTo>
                    <a:pt x="9347" y="40590"/>
                  </a:lnTo>
                  <a:lnTo>
                    <a:pt x="9303" y="40634"/>
                  </a:lnTo>
                  <a:lnTo>
                    <a:pt x="8162" y="42653"/>
                  </a:lnTo>
                  <a:lnTo>
                    <a:pt x="5793" y="46646"/>
                  </a:lnTo>
                  <a:lnTo>
                    <a:pt x="4959" y="47348"/>
                  </a:lnTo>
                  <a:lnTo>
                    <a:pt x="2940" y="48708"/>
                  </a:lnTo>
                  <a:lnTo>
                    <a:pt x="44" y="50771"/>
                  </a:lnTo>
                  <a:lnTo>
                    <a:pt x="0" y="50814"/>
                  </a:lnTo>
                  <a:lnTo>
                    <a:pt x="0" y="50858"/>
                  </a:lnTo>
                  <a:lnTo>
                    <a:pt x="0" y="50946"/>
                  </a:lnTo>
                  <a:lnTo>
                    <a:pt x="0" y="50990"/>
                  </a:lnTo>
                  <a:lnTo>
                    <a:pt x="88" y="51034"/>
                  </a:lnTo>
                  <a:lnTo>
                    <a:pt x="176" y="51078"/>
                  </a:lnTo>
                  <a:lnTo>
                    <a:pt x="264" y="51034"/>
                  </a:lnTo>
                  <a:lnTo>
                    <a:pt x="3116" y="49015"/>
                  </a:lnTo>
                  <a:lnTo>
                    <a:pt x="5178" y="47611"/>
                  </a:lnTo>
                  <a:lnTo>
                    <a:pt x="6056" y="46909"/>
                  </a:lnTo>
                  <a:lnTo>
                    <a:pt x="6100" y="46865"/>
                  </a:lnTo>
                  <a:lnTo>
                    <a:pt x="8469" y="42828"/>
                  </a:lnTo>
                  <a:lnTo>
                    <a:pt x="9610" y="40854"/>
                  </a:lnTo>
                  <a:lnTo>
                    <a:pt x="11278" y="39318"/>
                  </a:lnTo>
                  <a:lnTo>
                    <a:pt x="13691" y="37694"/>
                  </a:lnTo>
                  <a:lnTo>
                    <a:pt x="15271" y="36685"/>
                  </a:lnTo>
                  <a:lnTo>
                    <a:pt x="17465" y="35325"/>
                  </a:lnTo>
                  <a:lnTo>
                    <a:pt x="18430" y="34666"/>
                  </a:lnTo>
                  <a:lnTo>
                    <a:pt x="19352" y="34008"/>
                  </a:lnTo>
                  <a:lnTo>
                    <a:pt x="20229" y="33218"/>
                  </a:lnTo>
                  <a:lnTo>
                    <a:pt x="21151" y="32385"/>
                  </a:lnTo>
                  <a:lnTo>
                    <a:pt x="22116" y="31375"/>
                  </a:lnTo>
                  <a:lnTo>
                    <a:pt x="23125" y="30191"/>
                  </a:lnTo>
                  <a:lnTo>
                    <a:pt x="24705" y="28128"/>
                  </a:lnTo>
                  <a:lnTo>
                    <a:pt x="26943" y="24749"/>
                  </a:lnTo>
                  <a:lnTo>
                    <a:pt x="28172" y="22643"/>
                  </a:lnTo>
                  <a:lnTo>
                    <a:pt x="29620" y="20361"/>
                  </a:lnTo>
                  <a:lnTo>
                    <a:pt x="32428" y="15535"/>
                  </a:lnTo>
                  <a:lnTo>
                    <a:pt x="33306" y="13779"/>
                  </a:lnTo>
                  <a:lnTo>
                    <a:pt x="34973" y="10225"/>
                  </a:lnTo>
                  <a:lnTo>
                    <a:pt x="34973" y="10181"/>
                  </a:lnTo>
                  <a:lnTo>
                    <a:pt x="35895" y="6802"/>
                  </a:lnTo>
                  <a:lnTo>
                    <a:pt x="36684" y="4257"/>
                  </a:lnTo>
                  <a:lnTo>
                    <a:pt x="37606" y="2019"/>
                  </a:lnTo>
                  <a:lnTo>
                    <a:pt x="38220" y="220"/>
                  </a:lnTo>
                  <a:lnTo>
                    <a:pt x="38264" y="177"/>
                  </a:lnTo>
                  <a:lnTo>
                    <a:pt x="38220" y="89"/>
                  </a:lnTo>
                  <a:lnTo>
                    <a:pt x="38176" y="45"/>
                  </a:lnTo>
                  <a:lnTo>
                    <a:pt x="38133"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 name="Google Shape;1780;p17"/>
            <p:cNvSpPr/>
            <p:nvPr/>
          </p:nvSpPr>
          <p:spPr>
            <a:xfrm>
              <a:off x="5806550" y="1750050"/>
              <a:ext cx="970875" cy="1285725"/>
            </a:xfrm>
            <a:custGeom>
              <a:rect b="b" l="l" r="r" t="t"/>
              <a:pathLst>
                <a:path extrusionOk="0" h="51429" w="38835">
                  <a:moveTo>
                    <a:pt x="38572" y="1"/>
                  </a:moveTo>
                  <a:lnTo>
                    <a:pt x="38528" y="45"/>
                  </a:lnTo>
                  <a:lnTo>
                    <a:pt x="38528" y="132"/>
                  </a:lnTo>
                  <a:lnTo>
                    <a:pt x="38221" y="1186"/>
                  </a:lnTo>
                  <a:lnTo>
                    <a:pt x="37255" y="3511"/>
                  </a:lnTo>
                  <a:lnTo>
                    <a:pt x="36158" y="6100"/>
                  </a:lnTo>
                  <a:lnTo>
                    <a:pt x="36114" y="6144"/>
                  </a:lnTo>
                  <a:lnTo>
                    <a:pt x="34710" y="11015"/>
                  </a:lnTo>
                  <a:lnTo>
                    <a:pt x="32955" y="14832"/>
                  </a:lnTo>
                  <a:lnTo>
                    <a:pt x="31112" y="18080"/>
                  </a:lnTo>
                  <a:lnTo>
                    <a:pt x="29049" y="21634"/>
                  </a:lnTo>
                  <a:lnTo>
                    <a:pt x="27996" y="23389"/>
                  </a:lnTo>
                  <a:lnTo>
                    <a:pt x="26943" y="25144"/>
                  </a:lnTo>
                  <a:lnTo>
                    <a:pt x="25802" y="26856"/>
                  </a:lnTo>
                  <a:lnTo>
                    <a:pt x="24661" y="28479"/>
                  </a:lnTo>
                  <a:lnTo>
                    <a:pt x="23477" y="30059"/>
                  </a:lnTo>
                  <a:lnTo>
                    <a:pt x="22862" y="30761"/>
                  </a:lnTo>
                  <a:lnTo>
                    <a:pt x="22204" y="31507"/>
                  </a:lnTo>
                  <a:lnTo>
                    <a:pt x="18869" y="34535"/>
                  </a:lnTo>
                  <a:lnTo>
                    <a:pt x="14920" y="37124"/>
                  </a:lnTo>
                  <a:lnTo>
                    <a:pt x="10883" y="39844"/>
                  </a:lnTo>
                  <a:lnTo>
                    <a:pt x="9084" y="41117"/>
                  </a:lnTo>
                  <a:lnTo>
                    <a:pt x="6714" y="42521"/>
                  </a:lnTo>
                  <a:lnTo>
                    <a:pt x="4169" y="43925"/>
                  </a:lnTo>
                  <a:lnTo>
                    <a:pt x="4125" y="43969"/>
                  </a:lnTo>
                  <a:lnTo>
                    <a:pt x="3774" y="44408"/>
                  </a:lnTo>
                  <a:lnTo>
                    <a:pt x="3774" y="44452"/>
                  </a:lnTo>
                  <a:lnTo>
                    <a:pt x="3248" y="45856"/>
                  </a:lnTo>
                  <a:lnTo>
                    <a:pt x="2370" y="48181"/>
                  </a:lnTo>
                  <a:lnTo>
                    <a:pt x="1317" y="49981"/>
                  </a:lnTo>
                  <a:lnTo>
                    <a:pt x="44" y="51121"/>
                  </a:lnTo>
                  <a:lnTo>
                    <a:pt x="44" y="51209"/>
                  </a:lnTo>
                  <a:lnTo>
                    <a:pt x="1" y="51253"/>
                  </a:lnTo>
                  <a:lnTo>
                    <a:pt x="1" y="51341"/>
                  </a:lnTo>
                  <a:lnTo>
                    <a:pt x="44" y="51385"/>
                  </a:lnTo>
                  <a:lnTo>
                    <a:pt x="132" y="51429"/>
                  </a:lnTo>
                  <a:lnTo>
                    <a:pt x="176" y="51429"/>
                  </a:lnTo>
                  <a:lnTo>
                    <a:pt x="308" y="51385"/>
                  </a:lnTo>
                  <a:lnTo>
                    <a:pt x="1580" y="50244"/>
                  </a:lnTo>
                  <a:lnTo>
                    <a:pt x="1624" y="50200"/>
                  </a:lnTo>
                  <a:lnTo>
                    <a:pt x="2677" y="48357"/>
                  </a:lnTo>
                  <a:lnTo>
                    <a:pt x="2721" y="48313"/>
                  </a:lnTo>
                  <a:lnTo>
                    <a:pt x="3599" y="45987"/>
                  </a:lnTo>
                  <a:lnTo>
                    <a:pt x="4081" y="44583"/>
                  </a:lnTo>
                  <a:lnTo>
                    <a:pt x="4389" y="44188"/>
                  </a:lnTo>
                  <a:lnTo>
                    <a:pt x="6890" y="42828"/>
                  </a:lnTo>
                  <a:lnTo>
                    <a:pt x="9303" y="41424"/>
                  </a:lnTo>
                  <a:lnTo>
                    <a:pt x="11102" y="40151"/>
                  </a:lnTo>
                  <a:lnTo>
                    <a:pt x="15139" y="37431"/>
                  </a:lnTo>
                  <a:lnTo>
                    <a:pt x="19089" y="34842"/>
                  </a:lnTo>
                  <a:lnTo>
                    <a:pt x="19089" y="34798"/>
                  </a:lnTo>
                  <a:lnTo>
                    <a:pt x="22467" y="31770"/>
                  </a:lnTo>
                  <a:lnTo>
                    <a:pt x="23082" y="31024"/>
                  </a:lnTo>
                  <a:lnTo>
                    <a:pt x="23740" y="30278"/>
                  </a:lnTo>
                  <a:lnTo>
                    <a:pt x="24925" y="28699"/>
                  </a:lnTo>
                  <a:lnTo>
                    <a:pt x="26109" y="27075"/>
                  </a:lnTo>
                  <a:lnTo>
                    <a:pt x="27206" y="25364"/>
                  </a:lnTo>
                  <a:lnTo>
                    <a:pt x="28304" y="23608"/>
                  </a:lnTo>
                  <a:lnTo>
                    <a:pt x="29357" y="21809"/>
                  </a:lnTo>
                  <a:lnTo>
                    <a:pt x="31419" y="18211"/>
                  </a:lnTo>
                  <a:lnTo>
                    <a:pt x="33262" y="15008"/>
                  </a:lnTo>
                  <a:lnTo>
                    <a:pt x="35061" y="11146"/>
                  </a:lnTo>
                  <a:lnTo>
                    <a:pt x="36465" y="6232"/>
                  </a:lnTo>
                  <a:lnTo>
                    <a:pt x="37606" y="3643"/>
                  </a:lnTo>
                  <a:lnTo>
                    <a:pt x="38572" y="1273"/>
                  </a:lnTo>
                  <a:lnTo>
                    <a:pt x="38835" y="220"/>
                  </a:lnTo>
                  <a:lnTo>
                    <a:pt x="38835" y="132"/>
                  </a:lnTo>
                  <a:lnTo>
                    <a:pt x="38835" y="89"/>
                  </a:lnTo>
                  <a:lnTo>
                    <a:pt x="38791"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 name="Google Shape;1781;p17"/>
            <p:cNvSpPr/>
            <p:nvPr/>
          </p:nvSpPr>
          <p:spPr>
            <a:xfrm>
              <a:off x="5750600" y="1745675"/>
              <a:ext cx="1006000" cy="1239650"/>
            </a:xfrm>
            <a:custGeom>
              <a:rect b="b" l="l" r="r" t="t"/>
              <a:pathLst>
                <a:path extrusionOk="0" h="49586" w="40240">
                  <a:moveTo>
                    <a:pt x="39976" y="0"/>
                  </a:moveTo>
                  <a:lnTo>
                    <a:pt x="39932" y="44"/>
                  </a:lnTo>
                  <a:lnTo>
                    <a:pt x="39888" y="88"/>
                  </a:lnTo>
                  <a:lnTo>
                    <a:pt x="39186" y="1756"/>
                  </a:lnTo>
                  <a:lnTo>
                    <a:pt x="36992" y="6933"/>
                  </a:lnTo>
                  <a:lnTo>
                    <a:pt x="36509" y="8601"/>
                  </a:lnTo>
                  <a:lnTo>
                    <a:pt x="35588" y="11497"/>
                  </a:lnTo>
                  <a:lnTo>
                    <a:pt x="33613" y="15315"/>
                  </a:lnTo>
                  <a:lnTo>
                    <a:pt x="32736" y="16894"/>
                  </a:lnTo>
                  <a:lnTo>
                    <a:pt x="31902" y="18386"/>
                  </a:lnTo>
                  <a:lnTo>
                    <a:pt x="30147" y="21370"/>
                  </a:lnTo>
                  <a:lnTo>
                    <a:pt x="28304" y="24310"/>
                  </a:lnTo>
                  <a:lnTo>
                    <a:pt x="26329" y="27338"/>
                  </a:lnTo>
                  <a:lnTo>
                    <a:pt x="23389" y="30892"/>
                  </a:lnTo>
                  <a:lnTo>
                    <a:pt x="20273" y="33700"/>
                  </a:lnTo>
                  <a:lnTo>
                    <a:pt x="16588" y="36114"/>
                  </a:lnTo>
                  <a:lnTo>
                    <a:pt x="14393" y="37562"/>
                  </a:lnTo>
                  <a:lnTo>
                    <a:pt x="12638" y="38747"/>
                  </a:lnTo>
                  <a:lnTo>
                    <a:pt x="10664" y="40151"/>
                  </a:lnTo>
                  <a:lnTo>
                    <a:pt x="8645" y="41336"/>
                  </a:lnTo>
                  <a:lnTo>
                    <a:pt x="6144" y="42652"/>
                  </a:lnTo>
                  <a:lnTo>
                    <a:pt x="5047" y="43398"/>
                  </a:lnTo>
                  <a:lnTo>
                    <a:pt x="1800" y="46119"/>
                  </a:lnTo>
                  <a:lnTo>
                    <a:pt x="1185" y="46864"/>
                  </a:lnTo>
                  <a:lnTo>
                    <a:pt x="1142" y="46908"/>
                  </a:lnTo>
                  <a:lnTo>
                    <a:pt x="1" y="49322"/>
                  </a:lnTo>
                  <a:lnTo>
                    <a:pt x="1" y="49410"/>
                  </a:lnTo>
                  <a:lnTo>
                    <a:pt x="1" y="49453"/>
                  </a:lnTo>
                  <a:lnTo>
                    <a:pt x="45" y="49541"/>
                  </a:lnTo>
                  <a:lnTo>
                    <a:pt x="88" y="49585"/>
                  </a:lnTo>
                  <a:lnTo>
                    <a:pt x="176" y="49585"/>
                  </a:lnTo>
                  <a:lnTo>
                    <a:pt x="264" y="49541"/>
                  </a:lnTo>
                  <a:lnTo>
                    <a:pt x="308" y="49497"/>
                  </a:lnTo>
                  <a:lnTo>
                    <a:pt x="1449" y="47040"/>
                  </a:lnTo>
                  <a:lnTo>
                    <a:pt x="2063" y="46382"/>
                  </a:lnTo>
                  <a:lnTo>
                    <a:pt x="5266" y="43661"/>
                  </a:lnTo>
                  <a:lnTo>
                    <a:pt x="6319" y="42959"/>
                  </a:lnTo>
                  <a:lnTo>
                    <a:pt x="8821" y="41643"/>
                  </a:lnTo>
                  <a:lnTo>
                    <a:pt x="10839" y="40458"/>
                  </a:lnTo>
                  <a:lnTo>
                    <a:pt x="12814" y="39010"/>
                  </a:lnTo>
                  <a:lnTo>
                    <a:pt x="14613" y="37825"/>
                  </a:lnTo>
                  <a:lnTo>
                    <a:pt x="16807" y="36421"/>
                  </a:lnTo>
                  <a:lnTo>
                    <a:pt x="20493" y="33964"/>
                  </a:lnTo>
                  <a:lnTo>
                    <a:pt x="23608" y="31155"/>
                  </a:lnTo>
                  <a:lnTo>
                    <a:pt x="23652" y="31111"/>
                  </a:lnTo>
                  <a:lnTo>
                    <a:pt x="26592" y="27557"/>
                  </a:lnTo>
                  <a:lnTo>
                    <a:pt x="26636" y="27513"/>
                  </a:lnTo>
                  <a:lnTo>
                    <a:pt x="28611" y="24486"/>
                  </a:lnTo>
                  <a:lnTo>
                    <a:pt x="30454" y="21546"/>
                  </a:lnTo>
                  <a:lnTo>
                    <a:pt x="32209" y="18562"/>
                  </a:lnTo>
                  <a:lnTo>
                    <a:pt x="33043" y="17070"/>
                  </a:lnTo>
                  <a:lnTo>
                    <a:pt x="33920" y="15490"/>
                  </a:lnTo>
                  <a:lnTo>
                    <a:pt x="35939" y="11629"/>
                  </a:lnTo>
                  <a:lnTo>
                    <a:pt x="36816" y="8732"/>
                  </a:lnTo>
                  <a:lnTo>
                    <a:pt x="37343" y="7065"/>
                  </a:lnTo>
                  <a:lnTo>
                    <a:pt x="39537" y="1931"/>
                  </a:lnTo>
                  <a:lnTo>
                    <a:pt x="40195" y="220"/>
                  </a:lnTo>
                  <a:lnTo>
                    <a:pt x="40239" y="176"/>
                  </a:lnTo>
                  <a:lnTo>
                    <a:pt x="40195" y="88"/>
                  </a:lnTo>
                  <a:lnTo>
                    <a:pt x="40195" y="44"/>
                  </a:lnTo>
                  <a:lnTo>
                    <a:pt x="40107"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 name="Google Shape;1782;p17"/>
            <p:cNvSpPr/>
            <p:nvPr/>
          </p:nvSpPr>
          <p:spPr>
            <a:xfrm>
              <a:off x="5686975" y="1781875"/>
              <a:ext cx="1024625" cy="1146400"/>
            </a:xfrm>
            <a:custGeom>
              <a:rect b="b" l="l" r="r" t="t"/>
              <a:pathLst>
                <a:path extrusionOk="0" h="45856" w="40985">
                  <a:moveTo>
                    <a:pt x="40766" y="0"/>
                  </a:moveTo>
                  <a:lnTo>
                    <a:pt x="40678" y="44"/>
                  </a:lnTo>
                  <a:lnTo>
                    <a:pt x="40634" y="88"/>
                  </a:lnTo>
                  <a:lnTo>
                    <a:pt x="39888" y="2019"/>
                  </a:lnTo>
                  <a:lnTo>
                    <a:pt x="38967" y="4257"/>
                  </a:lnTo>
                  <a:lnTo>
                    <a:pt x="37957" y="6626"/>
                  </a:lnTo>
                  <a:lnTo>
                    <a:pt x="37957" y="6670"/>
                  </a:lnTo>
                  <a:lnTo>
                    <a:pt x="37343" y="8908"/>
                  </a:lnTo>
                  <a:lnTo>
                    <a:pt x="36465" y="10751"/>
                  </a:lnTo>
                  <a:lnTo>
                    <a:pt x="32560" y="17772"/>
                  </a:lnTo>
                  <a:lnTo>
                    <a:pt x="30936" y="20449"/>
                  </a:lnTo>
                  <a:lnTo>
                    <a:pt x="29532" y="22599"/>
                  </a:lnTo>
                  <a:lnTo>
                    <a:pt x="26899" y="26329"/>
                  </a:lnTo>
                  <a:lnTo>
                    <a:pt x="25364" y="28128"/>
                  </a:lnTo>
                  <a:lnTo>
                    <a:pt x="23608" y="29795"/>
                  </a:lnTo>
                  <a:lnTo>
                    <a:pt x="21546" y="31506"/>
                  </a:lnTo>
                  <a:lnTo>
                    <a:pt x="19571" y="32867"/>
                  </a:lnTo>
                  <a:lnTo>
                    <a:pt x="17421" y="34227"/>
                  </a:lnTo>
                  <a:lnTo>
                    <a:pt x="15271" y="35675"/>
                  </a:lnTo>
                  <a:lnTo>
                    <a:pt x="13384" y="36948"/>
                  </a:lnTo>
                  <a:lnTo>
                    <a:pt x="11453" y="38220"/>
                  </a:lnTo>
                  <a:lnTo>
                    <a:pt x="9084" y="39493"/>
                  </a:lnTo>
                  <a:lnTo>
                    <a:pt x="7109" y="40677"/>
                  </a:lnTo>
                  <a:lnTo>
                    <a:pt x="7065" y="40721"/>
                  </a:lnTo>
                  <a:lnTo>
                    <a:pt x="5047" y="42476"/>
                  </a:lnTo>
                  <a:lnTo>
                    <a:pt x="3160" y="43661"/>
                  </a:lnTo>
                  <a:lnTo>
                    <a:pt x="88" y="45548"/>
                  </a:lnTo>
                  <a:lnTo>
                    <a:pt x="44" y="45592"/>
                  </a:lnTo>
                  <a:lnTo>
                    <a:pt x="44" y="45680"/>
                  </a:lnTo>
                  <a:lnTo>
                    <a:pt x="1" y="45724"/>
                  </a:lnTo>
                  <a:lnTo>
                    <a:pt x="44" y="45811"/>
                  </a:lnTo>
                  <a:lnTo>
                    <a:pt x="132" y="45855"/>
                  </a:lnTo>
                  <a:lnTo>
                    <a:pt x="308" y="45855"/>
                  </a:lnTo>
                  <a:lnTo>
                    <a:pt x="3336" y="43968"/>
                  </a:lnTo>
                  <a:lnTo>
                    <a:pt x="5266" y="42740"/>
                  </a:lnTo>
                  <a:lnTo>
                    <a:pt x="7285" y="40985"/>
                  </a:lnTo>
                  <a:lnTo>
                    <a:pt x="9259" y="39800"/>
                  </a:lnTo>
                  <a:lnTo>
                    <a:pt x="11629" y="38527"/>
                  </a:lnTo>
                  <a:lnTo>
                    <a:pt x="13604" y="37255"/>
                  </a:lnTo>
                  <a:lnTo>
                    <a:pt x="15490" y="35938"/>
                  </a:lnTo>
                  <a:lnTo>
                    <a:pt x="17641" y="34534"/>
                  </a:lnTo>
                  <a:lnTo>
                    <a:pt x="19791" y="33174"/>
                  </a:lnTo>
                  <a:lnTo>
                    <a:pt x="21765" y="31770"/>
                  </a:lnTo>
                  <a:lnTo>
                    <a:pt x="23828" y="30058"/>
                  </a:lnTo>
                  <a:lnTo>
                    <a:pt x="25583" y="28391"/>
                  </a:lnTo>
                  <a:lnTo>
                    <a:pt x="27207" y="26548"/>
                  </a:lnTo>
                  <a:lnTo>
                    <a:pt x="29795" y="22774"/>
                  </a:lnTo>
                  <a:lnTo>
                    <a:pt x="31244" y="20624"/>
                  </a:lnTo>
                  <a:lnTo>
                    <a:pt x="32867" y="17947"/>
                  </a:lnTo>
                  <a:lnTo>
                    <a:pt x="36772" y="10927"/>
                  </a:lnTo>
                  <a:lnTo>
                    <a:pt x="37650" y="9084"/>
                  </a:lnTo>
                  <a:lnTo>
                    <a:pt x="37694" y="9040"/>
                  </a:lnTo>
                  <a:lnTo>
                    <a:pt x="38308" y="6758"/>
                  </a:lnTo>
                  <a:lnTo>
                    <a:pt x="39274" y="4388"/>
                  </a:lnTo>
                  <a:lnTo>
                    <a:pt x="40195" y="2150"/>
                  </a:lnTo>
                  <a:lnTo>
                    <a:pt x="40985" y="220"/>
                  </a:lnTo>
                  <a:lnTo>
                    <a:pt x="40985" y="176"/>
                  </a:lnTo>
                  <a:lnTo>
                    <a:pt x="40985" y="88"/>
                  </a:lnTo>
                  <a:lnTo>
                    <a:pt x="40941" y="44"/>
                  </a:lnTo>
                  <a:lnTo>
                    <a:pt x="40897"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 name="Google Shape;1783;p17"/>
            <p:cNvSpPr/>
            <p:nvPr/>
          </p:nvSpPr>
          <p:spPr>
            <a:xfrm>
              <a:off x="5631025" y="1795025"/>
              <a:ext cx="1012575" cy="1082775"/>
            </a:xfrm>
            <a:custGeom>
              <a:rect b="b" l="l" r="r" t="t"/>
              <a:pathLst>
                <a:path extrusionOk="0" h="43311" w="40503">
                  <a:moveTo>
                    <a:pt x="40239" y="1"/>
                  </a:moveTo>
                  <a:lnTo>
                    <a:pt x="40195" y="45"/>
                  </a:lnTo>
                  <a:lnTo>
                    <a:pt x="40151" y="133"/>
                  </a:lnTo>
                  <a:lnTo>
                    <a:pt x="38923" y="3424"/>
                  </a:lnTo>
                  <a:lnTo>
                    <a:pt x="37167" y="8031"/>
                  </a:lnTo>
                  <a:lnTo>
                    <a:pt x="36334" y="9523"/>
                  </a:lnTo>
                  <a:lnTo>
                    <a:pt x="35281" y="11410"/>
                  </a:lnTo>
                  <a:lnTo>
                    <a:pt x="34052" y="13648"/>
                  </a:lnTo>
                  <a:lnTo>
                    <a:pt x="31990" y="17246"/>
                  </a:lnTo>
                  <a:lnTo>
                    <a:pt x="30805" y="19133"/>
                  </a:lnTo>
                  <a:lnTo>
                    <a:pt x="29401" y="21063"/>
                  </a:lnTo>
                  <a:lnTo>
                    <a:pt x="27996" y="23214"/>
                  </a:lnTo>
                  <a:lnTo>
                    <a:pt x="26505" y="24969"/>
                  </a:lnTo>
                  <a:lnTo>
                    <a:pt x="25232" y="26154"/>
                  </a:lnTo>
                  <a:lnTo>
                    <a:pt x="23477" y="27821"/>
                  </a:lnTo>
                  <a:lnTo>
                    <a:pt x="21853" y="29137"/>
                  </a:lnTo>
                  <a:lnTo>
                    <a:pt x="20054" y="30410"/>
                  </a:lnTo>
                  <a:lnTo>
                    <a:pt x="12199" y="35456"/>
                  </a:lnTo>
                  <a:lnTo>
                    <a:pt x="10137" y="36597"/>
                  </a:lnTo>
                  <a:lnTo>
                    <a:pt x="7636" y="38221"/>
                  </a:lnTo>
                  <a:lnTo>
                    <a:pt x="5661" y="39669"/>
                  </a:lnTo>
                  <a:lnTo>
                    <a:pt x="3687" y="40897"/>
                  </a:lnTo>
                  <a:lnTo>
                    <a:pt x="88" y="43004"/>
                  </a:lnTo>
                  <a:lnTo>
                    <a:pt x="45" y="43048"/>
                  </a:lnTo>
                  <a:lnTo>
                    <a:pt x="1" y="43091"/>
                  </a:lnTo>
                  <a:lnTo>
                    <a:pt x="1" y="43179"/>
                  </a:lnTo>
                  <a:lnTo>
                    <a:pt x="1" y="43223"/>
                  </a:lnTo>
                  <a:lnTo>
                    <a:pt x="88" y="43311"/>
                  </a:lnTo>
                  <a:lnTo>
                    <a:pt x="264" y="43311"/>
                  </a:lnTo>
                  <a:lnTo>
                    <a:pt x="3862" y="41205"/>
                  </a:lnTo>
                  <a:lnTo>
                    <a:pt x="5881" y="39932"/>
                  </a:lnTo>
                  <a:lnTo>
                    <a:pt x="7855" y="38484"/>
                  </a:lnTo>
                  <a:lnTo>
                    <a:pt x="10313" y="36904"/>
                  </a:lnTo>
                  <a:lnTo>
                    <a:pt x="12375" y="35763"/>
                  </a:lnTo>
                  <a:lnTo>
                    <a:pt x="20230" y="30717"/>
                  </a:lnTo>
                  <a:lnTo>
                    <a:pt x="22073" y="29401"/>
                  </a:lnTo>
                  <a:lnTo>
                    <a:pt x="23696" y="28084"/>
                  </a:lnTo>
                  <a:lnTo>
                    <a:pt x="25451" y="26417"/>
                  </a:lnTo>
                  <a:lnTo>
                    <a:pt x="26724" y="25232"/>
                  </a:lnTo>
                  <a:lnTo>
                    <a:pt x="26768" y="25188"/>
                  </a:lnTo>
                  <a:lnTo>
                    <a:pt x="28260" y="23433"/>
                  </a:lnTo>
                  <a:lnTo>
                    <a:pt x="28304" y="23389"/>
                  </a:lnTo>
                  <a:lnTo>
                    <a:pt x="29708" y="21283"/>
                  </a:lnTo>
                  <a:lnTo>
                    <a:pt x="31068" y="19352"/>
                  </a:lnTo>
                  <a:lnTo>
                    <a:pt x="32297" y="17421"/>
                  </a:lnTo>
                  <a:lnTo>
                    <a:pt x="34359" y="13823"/>
                  </a:lnTo>
                  <a:lnTo>
                    <a:pt x="35588" y="11585"/>
                  </a:lnTo>
                  <a:lnTo>
                    <a:pt x="36641" y="9698"/>
                  </a:lnTo>
                  <a:lnTo>
                    <a:pt x="37475" y="8207"/>
                  </a:lnTo>
                  <a:lnTo>
                    <a:pt x="37519" y="8163"/>
                  </a:lnTo>
                  <a:lnTo>
                    <a:pt x="39230" y="3555"/>
                  </a:lnTo>
                  <a:lnTo>
                    <a:pt x="40459" y="220"/>
                  </a:lnTo>
                  <a:lnTo>
                    <a:pt x="40502" y="176"/>
                  </a:lnTo>
                  <a:lnTo>
                    <a:pt x="40459" y="89"/>
                  </a:lnTo>
                  <a:lnTo>
                    <a:pt x="40415" y="45"/>
                  </a:lnTo>
                  <a:lnTo>
                    <a:pt x="40371"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 name="Google Shape;1784;p17"/>
            <p:cNvSpPr/>
            <p:nvPr/>
          </p:nvSpPr>
          <p:spPr>
            <a:xfrm>
              <a:off x="5603600" y="1804900"/>
              <a:ext cx="1003800" cy="1047675"/>
            </a:xfrm>
            <a:custGeom>
              <a:rect b="b" l="l" r="r" t="t"/>
              <a:pathLst>
                <a:path extrusionOk="0" h="41907" w="40152">
                  <a:moveTo>
                    <a:pt x="39932" y="1"/>
                  </a:moveTo>
                  <a:lnTo>
                    <a:pt x="39844" y="45"/>
                  </a:lnTo>
                  <a:lnTo>
                    <a:pt x="39800" y="89"/>
                  </a:lnTo>
                  <a:lnTo>
                    <a:pt x="38572" y="3511"/>
                  </a:lnTo>
                  <a:lnTo>
                    <a:pt x="37255" y="6978"/>
                  </a:lnTo>
                  <a:lnTo>
                    <a:pt x="35193" y="10620"/>
                  </a:lnTo>
                  <a:lnTo>
                    <a:pt x="33043" y="14525"/>
                  </a:lnTo>
                  <a:lnTo>
                    <a:pt x="32823" y="14876"/>
                  </a:lnTo>
                  <a:lnTo>
                    <a:pt x="30980" y="17860"/>
                  </a:lnTo>
                  <a:lnTo>
                    <a:pt x="30059" y="19264"/>
                  </a:lnTo>
                  <a:lnTo>
                    <a:pt x="29050" y="20668"/>
                  </a:lnTo>
                  <a:lnTo>
                    <a:pt x="28040" y="22029"/>
                  </a:lnTo>
                  <a:lnTo>
                    <a:pt x="26943" y="23301"/>
                  </a:lnTo>
                  <a:lnTo>
                    <a:pt x="26329" y="23959"/>
                  </a:lnTo>
                  <a:lnTo>
                    <a:pt x="25715" y="24574"/>
                  </a:lnTo>
                  <a:lnTo>
                    <a:pt x="25100" y="25144"/>
                  </a:lnTo>
                  <a:lnTo>
                    <a:pt x="24442" y="25715"/>
                  </a:lnTo>
                  <a:lnTo>
                    <a:pt x="22468" y="27426"/>
                  </a:lnTo>
                  <a:lnTo>
                    <a:pt x="20493" y="28874"/>
                  </a:lnTo>
                  <a:lnTo>
                    <a:pt x="13823" y="33262"/>
                  </a:lnTo>
                  <a:lnTo>
                    <a:pt x="12024" y="34271"/>
                  </a:lnTo>
                  <a:lnTo>
                    <a:pt x="10005" y="35456"/>
                  </a:lnTo>
                  <a:lnTo>
                    <a:pt x="6144" y="38001"/>
                  </a:lnTo>
                  <a:lnTo>
                    <a:pt x="3950" y="39361"/>
                  </a:lnTo>
                  <a:lnTo>
                    <a:pt x="88" y="41599"/>
                  </a:lnTo>
                  <a:lnTo>
                    <a:pt x="45" y="41643"/>
                  </a:lnTo>
                  <a:lnTo>
                    <a:pt x="1" y="41687"/>
                  </a:lnTo>
                  <a:lnTo>
                    <a:pt x="1" y="41775"/>
                  </a:lnTo>
                  <a:lnTo>
                    <a:pt x="1" y="41819"/>
                  </a:lnTo>
                  <a:lnTo>
                    <a:pt x="88" y="41907"/>
                  </a:lnTo>
                  <a:lnTo>
                    <a:pt x="264" y="41907"/>
                  </a:lnTo>
                  <a:lnTo>
                    <a:pt x="4125" y="39669"/>
                  </a:lnTo>
                  <a:lnTo>
                    <a:pt x="6319" y="38308"/>
                  </a:lnTo>
                  <a:lnTo>
                    <a:pt x="10181" y="35719"/>
                  </a:lnTo>
                  <a:lnTo>
                    <a:pt x="12199" y="34579"/>
                  </a:lnTo>
                  <a:lnTo>
                    <a:pt x="13999" y="33569"/>
                  </a:lnTo>
                  <a:lnTo>
                    <a:pt x="20668" y="29137"/>
                  </a:lnTo>
                  <a:lnTo>
                    <a:pt x="22687" y="27733"/>
                  </a:lnTo>
                  <a:lnTo>
                    <a:pt x="24662" y="26022"/>
                  </a:lnTo>
                  <a:lnTo>
                    <a:pt x="25320" y="25408"/>
                  </a:lnTo>
                  <a:lnTo>
                    <a:pt x="25978" y="24793"/>
                  </a:lnTo>
                  <a:lnTo>
                    <a:pt x="26592" y="24179"/>
                  </a:lnTo>
                  <a:lnTo>
                    <a:pt x="27163" y="23565"/>
                  </a:lnTo>
                  <a:lnTo>
                    <a:pt x="28304" y="22248"/>
                  </a:lnTo>
                  <a:lnTo>
                    <a:pt x="29313" y="20888"/>
                  </a:lnTo>
                  <a:lnTo>
                    <a:pt x="30322" y="19484"/>
                  </a:lnTo>
                  <a:lnTo>
                    <a:pt x="31287" y="18036"/>
                  </a:lnTo>
                  <a:lnTo>
                    <a:pt x="33130" y="15052"/>
                  </a:lnTo>
                  <a:lnTo>
                    <a:pt x="33350" y="14701"/>
                  </a:lnTo>
                  <a:lnTo>
                    <a:pt x="35500" y="10795"/>
                  </a:lnTo>
                  <a:lnTo>
                    <a:pt x="37562" y="7109"/>
                  </a:lnTo>
                  <a:lnTo>
                    <a:pt x="38923" y="3599"/>
                  </a:lnTo>
                  <a:lnTo>
                    <a:pt x="40151" y="220"/>
                  </a:lnTo>
                  <a:lnTo>
                    <a:pt x="40151" y="176"/>
                  </a:lnTo>
                  <a:lnTo>
                    <a:pt x="40151" y="89"/>
                  </a:lnTo>
                  <a:lnTo>
                    <a:pt x="40107" y="45"/>
                  </a:lnTo>
                  <a:lnTo>
                    <a:pt x="40064"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 name="Google Shape;1785;p17"/>
            <p:cNvSpPr/>
            <p:nvPr/>
          </p:nvSpPr>
          <p:spPr>
            <a:xfrm>
              <a:off x="5576175" y="1804900"/>
              <a:ext cx="998300" cy="1023550"/>
            </a:xfrm>
            <a:custGeom>
              <a:rect b="b" l="l" r="r" t="t"/>
              <a:pathLst>
                <a:path extrusionOk="0" h="40942" w="39932">
                  <a:moveTo>
                    <a:pt x="39713" y="1"/>
                  </a:moveTo>
                  <a:lnTo>
                    <a:pt x="39625" y="45"/>
                  </a:lnTo>
                  <a:lnTo>
                    <a:pt x="39625" y="89"/>
                  </a:lnTo>
                  <a:lnTo>
                    <a:pt x="38703" y="2634"/>
                  </a:lnTo>
                  <a:lnTo>
                    <a:pt x="37606" y="5705"/>
                  </a:lnTo>
                  <a:lnTo>
                    <a:pt x="35939" y="8865"/>
                  </a:lnTo>
                  <a:lnTo>
                    <a:pt x="34579" y="11234"/>
                  </a:lnTo>
                  <a:lnTo>
                    <a:pt x="32955" y="14130"/>
                  </a:lnTo>
                  <a:lnTo>
                    <a:pt x="31639" y="16324"/>
                  </a:lnTo>
                  <a:lnTo>
                    <a:pt x="28435" y="20888"/>
                  </a:lnTo>
                  <a:lnTo>
                    <a:pt x="27338" y="22160"/>
                  </a:lnTo>
                  <a:lnTo>
                    <a:pt x="25583" y="23828"/>
                  </a:lnTo>
                  <a:lnTo>
                    <a:pt x="23565" y="25715"/>
                  </a:lnTo>
                  <a:lnTo>
                    <a:pt x="21678" y="27207"/>
                  </a:lnTo>
                  <a:lnTo>
                    <a:pt x="20317" y="28172"/>
                  </a:lnTo>
                  <a:lnTo>
                    <a:pt x="18957" y="29050"/>
                  </a:lnTo>
                  <a:lnTo>
                    <a:pt x="16236" y="30805"/>
                  </a:lnTo>
                  <a:lnTo>
                    <a:pt x="13472" y="32516"/>
                  </a:lnTo>
                  <a:lnTo>
                    <a:pt x="10708" y="34184"/>
                  </a:lnTo>
                  <a:lnTo>
                    <a:pt x="7504" y="36158"/>
                  </a:lnTo>
                  <a:lnTo>
                    <a:pt x="4301" y="38133"/>
                  </a:lnTo>
                  <a:lnTo>
                    <a:pt x="2414" y="39230"/>
                  </a:lnTo>
                  <a:lnTo>
                    <a:pt x="88" y="40590"/>
                  </a:lnTo>
                  <a:lnTo>
                    <a:pt x="45" y="40634"/>
                  </a:lnTo>
                  <a:lnTo>
                    <a:pt x="1" y="40722"/>
                  </a:lnTo>
                  <a:lnTo>
                    <a:pt x="1" y="40766"/>
                  </a:lnTo>
                  <a:lnTo>
                    <a:pt x="1" y="40853"/>
                  </a:lnTo>
                  <a:lnTo>
                    <a:pt x="88" y="40897"/>
                  </a:lnTo>
                  <a:lnTo>
                    <a:pt x="176" y="40941"/>
                  </a:lnTo>
                  <a:lnTo>
                    <a:pt x="264" y="40897"/>
                  </a:lnTo>
                  <a:lnTo>
                    <a:pt x="2590" y="39537"/>
                  </a:lnTo>
                  <a:lnTo>
                    <a:pt x="4476" y="38440"/>
                  </a:lnTo>
                  <a:lnTo>
                    <a:pt x="7680" y="36422"/>
                  </a:lnTo>
                  <a:lnTo>
                    <a:pt x="10883" y="34491"/>
                  </a:lnTo>
                  <a:lnTo>
                    <a:pt x="13648" y="32823"/>
                  </a:lnTo>
                  <a:lnTo>
                    <a:pt x="16412" y="31112"/>
                  </a:lnTo>
                  <a:lnTo>
                    <a:pt x="19176" y="29357"/>
                  </a:lnTo>
                  <a:lnTo>
                    <a:pt x="20537" y="28435"/>
                  </a:lnTo>
                  <a:lnTo>
                    <a:pt x="21853" y="27514"/>
                  </a:lnTo>
                  <a:lnTo>
                    <a:pt x="23784" y="25978"/>
                  </a:lnTo>
                  <a:lnTo>
                    <a:pt x="25846" y="24047"/>
                  </a:lnTo>
                  <a:lnTo>
                    <a:pt x="27602" y="22424"/>
                  </a:lnTo>
                  <a:lnTo>
                    <a:pt x="27602" y="22380"/>
                  </a:lnTo>
                  <a:lnTo>
                    <a:pt x="28699" y="21107"/>
                  </a:lnTo>
                  <a:lnTo>
                    <a:pt x="31946" y="16500"/>
                  </a:lnTo>
                  <a:lnTo>
                    <a:pt x="33262" y="14306"/>
                  </a:lnTo>
                  <a:lnTo>
                    <a:pt x="34886" y="11410"/>
                  </a:lnTo>
                  <a:lnTo>
                    <a:pt x="36246" y="9040"/>
                  </a:lnTo>
                  <a:lnTo>
                    <a:pt x="37957" y="5881"/>
                  </a:lnTo>
                  <a:lnTo>
                    <a:pt x="37957" y="5837"/>
                  </a:lnTo>
                  <a:lnTo>
                    <a:pt x="39054" y="2765"/>
                  </a:lnTo>
                  <a:lnTo>
                    <a:pt x="39932" y="220"/>
                  </a:lnTo>
                  <a:lnTo>
                    <a:pt x="39932" y="132"/>
                  </a:lnTo>
                  <a:lnTo>
                    <a:pt x="39932" y="89"/>
                  </a:lnTo>
                  <a:lnTo>
                    <a:pt x="39888" y="45"/>
                  </a:lnTo>
                  <a:lnTo>
                    <a:pt x="39844"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 name="Google Shape;1786;p17"/>
            <p:cNvSpPr/>
            <p:nvPr/>
          </p:nvSpPr>
          <p:spPr>
            <a:xfrm>
              <a:off x="5548750" y="1803800"/>
              <a:ext cx="995025" cy="1000500"/>
            </a:xfrm>
            <a:custGeom>
              <a:rect b="b" l="l" r="r" t="t"/>
              <a:pathLst>
                <a:path extrusionOk="0" h="40020" w="39801">
                  <a:moveTo>
                    <a:pt x="39581" y="1"/>
                  </a:moveTo>
                  <a:lnTo>
                    <a:pt x="39537" y="45"/>
                  </a:lnTo>
                  <a:lnTo>
                    <a:pt x="39493" y="89"/>
                  </a:lnTo>
                  <a:lnTo>
                    <a:pt x="39449" y="133"/>
                  </a:lnTo>
                  <a:lnTo>
                    <a:pt x="38572" y="2678"/>
                  </a:lnTo>
                  <a:lnTo>
                    <a:pt x="37782" y="4959"/>
                  </a:lnTo>
                  <a:lnTo>
                    <a:pt x="36773" y="6890"/>
                  </a:lnTo>
                  <a:lnTo>
                    <a:pt x="34579" y="10839"/>
                  </a:lnTo>
                  <a:lnTo>
                    <a:pt x="33350" y="12946"/>
                  </a:lnTo>
                  <a:lnTo>
                    <a:pt x="31902" y="15403"/>
                  </a:lnTo>
                  <a:lnTo>
                    <a:pt x="30322" y="17685"/>
                  </a:lnTo>
                  <a:lnTo>
                    <a:pt x="27953" y="20844"/>
                  </a:lnTo>
                  <a:lnTo>
                    <a:pt x="26110" y="22599"/>
                  </a:lnTo>
                  <a:lnTo>
                    <a:pt x="23872" y="24706"/>
                  </a:lnTo>
                  <a:lnTo>
                    <a:pt x="21765" y="26417"/>
                  </a:lnTo>
                  <a:lnTo>
                    <a:pt x="19966" y="27646"/>
                  </a:lnTo>
                  <a:lnTo>
                    <a:pt x="17641" y="29137"/>
                  </a:lnTo>
                  <a:lnTo>
                    <a:pt x="13384" y="31770"/>
                  </a:lnTo>
                  <a:lnTo>
                    <a:pt x="11805" y="32648"/>
                  </a:lnTo>
                  <a:lnTo>
                    <a:pt x="7724" y="35149"/>
                  </a:lnTo>
                  <a:lnTo>
                    <a:pt x="3643" y="37563"/>
                  </a:lnTo>
                  <a:lnTo>
                    <a:pt x="88" y="39669"/>
                  </a:lnTo>
                  <a:lnTo>
                    <a:pt x="45" y="39757"/>
                  </a:lnTo>
                  <a:lnTo>
                    <a:pt x="1" y="39800"/>
                  </a:lnTo>
                  <a:lnTo>
                    <a:pt x="1" y="39844"/>
                  </a:lnTo>
                  <a:lnTo>
                    <a:pt x="1" y="39932"/>
                  </a:lnTo>
                  <a:lnTo>
                    <a:pt x="88" y="39976"/>
                  </a:lnTo>
                  <a:lnTo>
                    <a:pt x="176" y="40020"/>
                  </a:lnTo>
                  <a:lnTo>
                    <a:pt x="264" y="39976"/>
                  </a:lnTo>
                  <a:lnTo>
                    <a:pt x="3818" y="37870"/>
                  </a:lnTo>
                  <a:lnTo>
                    <a:pt x="7899" y="35456"/>
                  </a:lnTo>
                  <a:lnTo>
                    <a:pt x="11980" y="32955"/>
                  </a:lnTo>
                  <a:lnTo>
                    <a:pt x="13560" y="32077"/>
                  </a:lnTo>
                  <a:lnTo>
                    <a:pt x="17816" y="29445"/>
                  </a:lnTo>
                  <a:lnTo>
                    <a:pt x="20142" y="27953"/>
                  </a:lnTo>
                  <a:lnTo>
                    <a:pt x="21985" y="26680"/>
                  </a:lnTo>
                  <a:lnTo>
                    <a:pt x="24091" y="24969"/>
                  </a:lnTo>
                  <a:lnTo>
                    <a:pt x="26329" y="22819"/>
                  </a:lnTo>
                  <a:lnTo>
                    <a:pt x="28216" y="21064"/>
                  </a:lnTo>
                  <a:lnTo>
                    <a:pt x="30585" y="17904"/>
                  </a:lnTo>
                  <a:lnTo>
                    <a:pt x="32209" y="15578"/>
                  </a:lnTo>
                  <a:lnTo>
                    <a:pt x="33657" y="13121"/>
                  </a:lnTo>
                  <a:lnTo>
                    <a:pt x="34886" y="11015"/>
                  </a:lnTo>
                  <a:lnTo>
                    <a:pt x="37080" y="7066"/>
                  </a:lnTo>
                  <a:lnTo>
                    <a:pt x="38089" y="5135"/>
                  </a:lnTo>
                  <a:lnTo>
                    <a:pt x="38089" y="5091"/>
                  </a:lnTo>
                  <a:lnTo>
                    <a:pt x="38879" y="2809"/>
                  </a:lnTo>
                  <a:lnTo>
                    <a:pt x="39800" y="264"/>
                  </a:lnTo>
                  <a:lnTo>
                    <a:pt x="39800" y="176"/>
                  </a:lnTo>
                  <a:lnTo>
                    <a:pt x="39756" y="133"/>
                  </a:lnTo>
                  <a:lnTo>
                    <a:pt x="39713" y="45"/>
                  </a:lnTo>
                  <a:lnTo>
                    <a:pt x="39669" y="45"/>
                  </a:lnTo>
                  <a:lnTo>
                    <a:pt x="39581"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 name="Google Shape;1787;p17"/>
            <p:cNvSpPr/>
            <p:nvPr/>
          </p:nvSpPr>
          <p:spPr>
            <a:xfrm>
              <a:off x="5493900" y="1863050"/>
              <a:ext cx="967600" cy="891900"/>
            </a:xfrm>
            <a:custGeom>
              <a:rect b="b" l="l" r="r" t="t"/>
              <a:pathLst>
                <a:path extrusionOk="0" h="35676" w="38704">
                  <a:moveTo>
                    <a:pt x="38484" y="0"/>
                  </a:moveTo>
                  <a:lnTo>
                    <a:pt x="38396" y="44"/>
                  </a:lnTo>
                  <a:lnTo>
                    <a:pt x="38352" y="88"/>
                  </a:lnTo>
                  <a:lnTo>
                    <a:pt x="37562" y="2107"/>
                  </a:lnTo>
                  <a:lnTo>
                    <a:pt x="36334" y="4345"/>
                  </a:lnTo>
                  <a:lnTo>
                    <a:pt x="34930" y="6934"/>
                  </a:lnTo>
                  <a:lnTo>
                    <a:pt x="33789" y="8820"/>
                  </a:lnTo>
                  <a:lnTo>
                    <a:pt x="32648" y="10707"/>
                  </a:lnTo>
                  <a:lnTo>
                    <a:pt x="31244" y="12770"/>
                  </a:lnTo>
                  <a:lnTo>
                    <a:pt x="29708" y="14700"/>
                  </a:lnTo>
                  <a:lnTo>
                    <a:pt x="28172" y="16499"/>
                  </a:lnTo>
                  <a:lnTo>
                    <a:pt x="27207" y="17553"/>
                  </a:lnTo>
                  <a:lnTo>
                    <a:pt x="26241" y="18562"/>
                  </a:lnTo>
                  <a:lnTo>
                    <a:pt x="25188" y="19527"/>
                  </a:lnTo>
                  <a:lnTo>
                    <a:pt x="24135" y="20449"/>
                  </a:lnTo>
                  <a:lnTo>
                    <a:pt x="23082" y="21370"/>
                  </a:lnTo>
                  <a:lnTo>
                    <a:pt x="21941" y="22248"/>
                  </a:lnTo>
                  <a:lnTo>
                    <a:pt x="20800" y="23038"/>
                  </a:lnTo>
                  <a:lnTo>
                    <a:pt x="19659" y="23871"/>
                  </a:lnTo>
                  <a:lnTo>
                    <a:pt x="18474" y="24661"/>
                  </a:lnTo>
                  <a:lnTo>
                    <a:pt x="17290" y="25407"/>
                  </a:lnTo>
                  <a:lnTo>
                    <a:pt x="14876" y="26855"/>
                  </a:lnTo>
                  <a:lnTo>
                    <a:pt x="12463" y="28259"/>
                  </a:lnTo>
                  <a:lnTo>
                    <a:pt x="10005" y="29620"/>
                  </a:lnTo>
                  <a:lnTo>
                    <a:pt x="7680" y="30936"/>
                  </a:lnTo>
                  <a:lnTo>
                    <a:pt x="5354" y="32296"/>
                  </a:lnTo>
                  <a:lnTo>
                    <a:pt x="3028" y="33613"/>
                  </a:lnTo>
                  <a:lnTo>
                    <a:pt x="88" y="35324"/>
                  </a:lnTo>
                  <a:lnTo>
                    <a:pt x="44" y="35368"/>
                  </a:lnTo>
                  <a:lnTo>
                    <a:pt x="1" y="35456"/>
                  </a:lnTo>
                  <a:lnTo>
                    <a:pt x="1" y="35500"/>
                  </a:lnTo>
                  <a:lnTo>
                    <a:pt x="44" y="35587"/>
                  </a:lnTo>
                  <a:lnTo>
                    <a:pt x="88" y="35631"/>
                  </a:lnTo>
                  <a:lnTo>
                    <a:pt x="176" y="35675"/>
                  </a:lnTo>
                  <a:lnTo>
                    <a:pt x="264" y="35631"/>
                  </a:lnTo>
                  <a:lnTo>
                    <a:pt x="3204" y="33920"/>
                  </a:lnTo>
                  <a:lnTo>
                    <a:pt x="5530" y="32604"/>
                  </a:lnTo>
                  <a:lnTo>
                    <a:pt x="7855" y="31243"/>
                  </a:lnTo>
                  <a:lnTo>
                    <a:pt x="10181" y="29927"/>
                  </a:lnTo>
                  <a:lnTo>
                    <a:pt x="12638" y="28567"/>
                  </a:lnTo>
                  <a:lnTo>
                    <a:pt x="15096" y="27162"/>
                  </a:lnTo>
                  <a:lnTo>
                    <a:pt x="17509" y="25670"/>
                  </a:lnTo>
                  <a:lnTo>
                    <a:pt x="18694" y="24925"/>
                  </a:lnTo>
                  <a:lnTo>
                    <a:pt x="19878" y="24135"/>
                  </a:lnTo>
                  <a:lnTo>
                    <a:pt x="21019" y="23345"/>
                  </a:lnTo>
                  <a:lnTo>
                    <a:pt x="22160" y="22511"/>
                  </a:lnTo>
                  <a:lnTo>
                    <a:pt x="23301" y="21633"/>
                  </a:lnTo>
                  <a:lnTo>
                    <a:pt x="24398" y="20712"/>
                  </a:lnTo>
                  <a:lnTo>
                    <a:pt x="25451" y="19791"/>
                  </a:lnTo>
                  <a:lnTo>
                    <a:pt x="26461" y="18825"/>
                  </a:lnTo>
                  <a:lnTo>
                    <a:pt x="27470" y="17772"/>
                  </a:lnTo>
                  <a:lnTo>
                    <a:pt x="28435" y="16719"/>
                  </a:lnTo>
                  <a:lnTo>
                    <a:pt x="30015" y="14920"/>
                  </a:lnTo>
                  <a:lnTo>
                    <a:pt x="31551" y="12945"/>
                  </a:lnTo>
                  <a:lnTo>
                    <a:pt x="32955" y="10883"/>
                  </a:lnTo>
                  <a:lnTo>
                    <a:pt x="34096" y="8996"/>
                  </a:lnTo>
                  <a:lnTo>
                    <a:pt x="35237" y="7109"/>
                  </a:lnTo>
                  <a:lnTo>
                    <a:pt x="36641" y="4520"/>
                  </a:lnTo>
                  <a:lnTo>
                    <a:pt x="37870" y="2238"/>
                  </a:lnTo>
                  <a:lnTo>
                    <a:pt x="38703" y="220"/>
                  </a:lnTo>
                  <a:lnTo>
                    <a:pt x="38703" y="132"/>
                  </a:lnTo>
                  <a:lnTo>
                    <a:pt x="38703" y="88"/>
                  </a:lnTo>
                  <a:lnTo>
                    <a:pt x="38659" y="44"/>
                  </a:lnTo>
                  <a:lnTo>
                    <a:pt x="38615"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 name="Google Shape;1788;p17"/>
            <p:cNvSpPr/>
            <p:nvPr/>
          </p:nvSpPr>
          <p:spPr>
            <a:xfrm>
              <a:off x="5469775" y="1897050"/>
              <a:ext cx="943450" cy="837050"/>
            </a:xfrm>
            <a:custGeom>
              <a:rect b="b" l="l" r="r" t="t"/>
              <a:pathLst>
                <a:path extrusionOk="0" h="33482" w="37738">
                  <a:moveTo>
                    <a:pt x="37518" y="1"/>
                  </a:moveTo>
                  <a:lnTo>
                    <a:pt x="37430" y="45"/>
                  </a:lnTo>
                  <a:lnTo>
                    <a:pt x="37386" y="89"/>
                  </a:lnTo>
                  <a:lnTo>
                    <a:pt x="36114" y="2502"/>
                  </a:lnTo>
                  <a:lnTo>
                    <a:pt x="34841" y="4915"/>
                  </a:lnTo>
                  <a:lnTo>
                    <a:pt x="33569" y="7066"/>
                  </a:lnTo>
                  <a:lnTo>
                    <a:pt x="32472" y="8908"/>
                  </a:lnTo>
                  <a:lnTo>
                    <a:pt x="31155" y="10751"/>
                  </a:lnTo>
                  <a:lnTo>
                    <a:pt x="29751" y="12551"/>
                  </a:lnTo>
                  <a:lnTo>
                    <a:pt x="27601" y="14964"/>
                  </a:lnTo>
                  <a:lnTo>
                    <a:pt x="26504" y="16105"/>
                  </a:lnTo>
                  <a:lnTo>
                    <a:pt x="25363" y="17202"/>
                  </a:lnTo>
                  <a:lnTo>
                    <a:pt x="24178" y="18255"/>
                  </a:lnTo>
                  <a:lnTo>
                    <a:pt x="22950" y="19264"/>
                  </a:lnTo>
                  <a:lnTo>
                    <a:pt x="21721" y="20230"/>
                  </a:lnTo>
                  <a:lnTo>
                    <a:pt x="20449" y="21195"/>
                  </a:lnTo>
                  <a:lnTo>
                    <a:pt x="19176" y="22073"/>
                  </a:lnTo>
                  <a:lnTo>
                    <a:pt x="17860" y="22994"/>
                  </a:lnTo>
                  <a:lnTo>
                    <a:pt x="16499" y="23828"/>
                  </a:lnTo>
                  <a:lnTo>
                    <a:pt x="15139" y="24662"/>
                  </a:lnTo>
                  <a:lnTo>
                    <a:pt x="12418" y="26285"/>
                  </a:lnTo>
                  <a:lnTo>
                    <a:pt x="9654" y="27821"/>
                  </a:lnTo>
                  <a:lnTo>
                    <a:pt x="6889" y="29313"/>
                  </a:lnTo>
                  <a:lnTo>
                    <a:pt x="5222" y="30278"/>
                  </a:lnTo>
                  <a:lnTo>
                    <a:pt x="2852" y="31463"/>
                  </a:lnTo>
                  <a:lnTo>
                    <a:pt x="88" y="33130"/>
                  </a:lnTo>
                  <a:lnTo>
                    <a:pt x="44" y="33174"/>
                  </a:lnTo>
                  <a:lnTo>
                    <a:pt x="0" y="33262"/>
                  </a:lnTo>
                  <a:lnTo>
                    <a:pt x="0" y="33306"/>
                  </a:lnTo>
                  <a:lnTo>
                    <a:pt x="44" y="33394"/>
                  </a:lnTo>
                  <a:lnTo>
                    <a:pt x="88" y="33438"/>
                  </a:lnTo>
                  <a:lnTo>
                    <a:pt x="176" y="33481"/>
                  </a:lnTo>
                  <a:lnTo>
                    <a:pt x="264" y="33438"/>
                  </a:lnTo>
                  <a:lnTo>
                    <a:pt x="3028" y="31770"/>
                  </a:lnTo>
                  <a:lnTo>
                    <a:pt x="5354" y="30585"/>
                  </a:lnTo>
                  <a:lnTo>
                    <a:pt x="7065" y="29620"/>
                  </a:lnTo>
                  <a:lnTo>
                    <a:pt x="9829" y="28128"/>
                  </a:lnTo>
                  <a:lnTo>
                    <a:pt x="12594" y="26548"/>
                  </a:lnTo>
                  <a:lnTo>
                    <a:pt x="15358" y="24969"/>
                  </a:lnTo>
                  <a:lnTo>
                    <a:pt x="16719" y="24135"/>
                  </a:lnTo>
                  <a:lnTo>
                    <a:pt x="18035" y="23257"/>
                  </a:lnTo>
                  <a:lnTo>
                    <a:pt x="19352" y="22380"/>
                  </a:lnTo>
                  <a:lnTo>
                    <a:pt x="20668" y="21458"/>
                  </a:lnTo>
                  <a:lnTo>
                    <a:pt x="21941" y="20493"/>
                  </a:lnTo>
                  <a:lnTo>
                    <a:pt x="23213" y="19528"/>
                  </a:lnTo>
                  <a:lnTo>
                    <a:pt x="24398" y="18518"/>
                  </a:lnTo>
                  <a:lnTo>
                    <a:pt x="25583" y="17465"/>
                  </a:lnTo>
                  <a:lnTo>
                    <a:pt x="26767" y="16324"/>
                  </a:lnTo>
                  <a:lnTo>
                    <a:pt x="27864" y="15183"/>
                  </a:lnTo>
                  <a:lnTo>
                    <a:pt x="30015" y="12814"/>
                  </a:lnTo>
                  <a:lnTo>
                    <a:pt x="31463" y="10971"/>
                  </a:lnTo>
                  <a:lnTo>
                    <a:pt x="32779" y="9084"/>
                  </a:lnTo>
                  <a:lnTo>
                    <a:pt x="33876" y="7241"/>
                  </a:lnTo>
                  <a:lnTo>
                    <a:pt x="35149" y="5091"/>
                  </a:lnTo>
                  <a:lnTo>
                    <a:pt x="36465" y="2677"/>
                  </a:lnTo>
                  <a:lnTo>
                    <a:pt x="37694" y="264"/>
                  </a:lnTo>
                  <a:lnTo>
                    <a:pt x="37738" y="220"/>
                  </a:lnTo>
                  <a:lnTo>
                    <a:pt x="37738" y="132"/>
                  </a:lnTo>
                  <a:lnTo>
                    <a:pt x="37694" y="89"/>
                  </a:lnTo>
                  <a:lnTo>
                    <a:pt x="37650" y="45"/>
                  </a:lnTo>
                  <a:lnTo>
                    <a:pt x="37562"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9" name="Google Shape;1789;p17"/>
            <p:cNvSpPr/>
            <p:nvPr/>
          </p:nvSpPr>
          <p:spPr>
            <a:xfrm>
              <a:off x="5446725" y="1902550"/>
              <a:ext cx="929200" cy="809600"/>
            </a:xfrm>
            <a:custGeom>
              <a:rect b="b" l="l" r="r" t="t"/>
              <a:pathLst>
                <a:path extrusionOk="0" h="32384" w="37168">
                  <a:moveTo>
                    <a:pt x="36860" y="0"/>
                  </a:moveTo>
                  <a:lnTo>
                    <a:pt x="36817" y="88"/>
                  </a:lnTo>
                  <a:lnTo>
                    <a:pt x="36202" y="1229"/>
                  </a:lnTo>
                  <a:lnTo>
                    <a:pt x="35237" y="3028"/>
                  </a:lnTo>
                  <a:lnTo>
                    <a:pt x="34271" y="4783"/>
                  </a:lnTo>
                  <a:lnTo>
                    <a:pt x="33306" y="6451"/>
                  </a:lnTo>
                  <a:lnTo>
                    <a:pt x="32297" y="8118"/>
                  </a:lnTo>
                  <a:lnTo>
                    <a:pt x="31156" y="9742"/>
                  </a:lnTo>
                  <a:lnTo>
                    <a:pt x="30585" y="10531"/>
                  </a:lnTo>
                  <a:lnTo>
                    <a:pt x="29971" y="11321"/>
                  </a:lnTo>
                  <a:lnTo>
                    <a:pt x="29313" y="12111"/>
                  </a:lnTo>
                  <a:lnTo>
                    <a:pt x="28655" y="12901"/>
                  </a:lnTo>
                  <a:lnTo>
                    <a:pt x="27909" y="13691"/>
                  </a:lnTo>
                  <a:lnTo>
                    <a:pt x="27163" y="14437"/>
                  </a:lnTo>
                  <a:lnTo>
                    <a:pt x="25232" y="16280"/>
                  </a:lnTo>
                  <a:lnTo>
                    <a:pt x="23257" y="17947"/>
                  </a:lnTo>
                  <a:lnTo>
                    <a:pt x="21283" y="19395"/>
                  </a:lnTo>
                  <a:lnTo>
                    <a:pt x="19089" y="21194"/>
                  </a:lnTo>
                  <a:lnTo>
                    <a:pt x="16588" y="22906"/>
                  </a:lnTo>
                  <a:lnTo>
                    <a:pt x="12112" y="25495"/>
                  </a:lnTo>
                  <a:lnTo>
                    <a:pt x="9303" y="27030"/>
                  </a:lnTo>
                  <a:lnTo>
                    <a:pt x="7241" y="28171"/>
                  </a:lnTo>
                  <a:lnTo>
                    <a:pt x="3292" y="30146"/>
                  </a:lnTo>
                  <a:lnTo>
                    <a:pt x="89" y="32033"/>
                  </a:lnTo>
                  <a:lnTo>
                    <a:pt x="45" y="32077"/>
                  </a:lnTo>
                  <a:lnTo>
                    <a:pt x="1" y="32164"/>
                  </a:lnTo>
                  <a:lnTo>
                    <a:pt x="1" y="32208"/>
                  </a:lnTo>
                  <a:lnTo>
                    <a:pt x="1" y="32296"/>
                  </a:lnTo>
                  <a:lnTo>
                    <a:pt x="89" y="32340"/>
                  </a:lnTo>
                  <a:lnTo>
                    <a:pt x="176" y="32384"/>
                  </a:lnTo>
                  <a:lnTo>
                    <a:pt x="264" y="32340"/>
                  </a:lnTo>
                  <a:lnTo>
                    <a:pt x="3467" y="30453"/>
                  </a:lnTo>
                  <a:lnTo>
                    <a:pt x="7417" y="28479"/>
                  </a:lnTo>
                  <a:lnTo>
                    <a:pt x="9479" y="27338"/>
                  </a:lnTo>
                  <a:lnTo>
                    <a:pt x="12287" y="25802"/>
                  </a:lnTo>
                  <a:lnTo>
                    <a:pt x="16763" y="23169"/>
                  </a:lnTo>
                  <a:lnTo>
                    <a:pt x="19308" y="21458"/>
                  </a:lnTo>
                  <a:lnTo>
                    <a:pt x="21502" y="19659"/>
                  </a:lnTo>
                  <a:lnTo>
                    <a:pt x="23477" y="18211"/>
                  </a:lnTo>
                  <a:lnTo>
                    <a:pt x="25451" y="16543"/>
                  </a:lnTo>
                  <a:lnTo>
                    <a:pt x="27382" y="14700"/>
                  </a:lnTo>
                  <a:lnTo>
                    <a:pt x="28172" y="13910"/>
                  </a:lnTo>
                  <a:lnTo>
                    <a:pt x="28918" y="13120"/>
                  </a:lnTo>
                  <a:lnTo>
                    <a:pt x="29576" y="12331"/>
                  </a:lnTo>
                  <a:lnTo>
                    <a:pt x="30234" y="11541"/>
                  </a:lnTo>
                  <a:lnTo>
                    <a:pt x="30849" y="10751"/>
                  </a:lnTo>
                  <a:lnTo>
                    <a:pt x="31463" y="9917"/>
                  </a:lnTo>
                  <a:lnTo>
                    <a:pt x="32560" y="8294"/>
                  </a:lnTo>
                  <a:lnTo>
                    <a:pt x="33613" y="6626"/>
                  </a:lnTo>
                  <a:lnTo>
                    <a:pt x="34579" y="4959"/>
                  </a:lnTo>
                  <a:lnTo>
                    <a:pt x="35544" y="3203"/>
                  </a:lnTo>
                  <a:lnTo>
                    <a:pt x="36509" y="1404"/>
                  </a:lnTo>
                  <a:lnTo>
                    <a:pt x="37124" y="220"/>
                  </a:lnTo>
                  <a:lnTo>
                    <a:pt x="37168" y="176"/>
                  </a:lnTo>
                  <a:lnTo>
                    <a:pt x="37168" y="88"/>
                  </a:lnTo>
                  <a:lnTo>
                    <a:pt x="37124" y="44"/>
                  </a:lnTo>
                  <a:lnTo>
                    <a:pt x="37080"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 name="Google Shape;1790;p17"/>
            <p:cNvSpPr/>
            <p:nvPr/>
          </p:nvSpPr>
          <p:spPr>
            <a:xfrm>
              <a:off x="5422600" y="1929975"/>
              <a:ext cx="900675" cy="760250"/>
            </a:xfrm>
            <a:custGeom>
              <a:rect b="b" l="l" r="r" t="t"/>
              <a:pathLst>
                <a:path extrusionOk="0" h="30410" w="36027">
                  <a:moveTo>
                    <a:pt x="35807" y="0"/>
                  </a:moveTo>
                  <a:lnTo>
                    <a:pt x="35763" y="44"/>
                  </a:lnTo>
                  <a:lnTo>
                    <a:pt x="35719" y="88"/>
                  </a:lnTo>
                  <a:lnTo>
                    <a:pt x="34315" y="2677"/>
                  </a:lnTo>
                  <a:lnTo>
                    <a:pt x="33350" y="4476"/>
                  </a:lnTo>
                  <a:lnTo>
                    <a:pt x="32340" y="6187"/>
                  </a:lnTo>
                  <a:lnTo>
                    <a:pt x="31814" y="7021"/>
                  </a:lnTo>
                  <a:lnTo>
                    <a:pt x="31243" y="7855"/>
                  </a:lnTo>
                  <a:lnTo>
                    <a:pt x="30673" y="8645"/>
                  </a:lnTo>
                  <a:lnTo>
                    <a:pt x="30059" y="9391"/>
                  </a:lnTo>
                  <a:lnTo>
                    <a:pt x="29400" y="10180"/>
                  </a:lnTo>
                  <a:lnTo>
                    <a:pt x="28786" y="10926"/>
                  </a:lnTo>
                  <a:lnTo>
                    <a:pt x="28084" y="11672"/>
                  </a:lnTo>
                  <a:lnTo>
                    <a:pt x="27382" y="12374"/>
                  </a:lnTo>
                  <a:lnTo>
                    <a:pt x="25890" y="13779"/>
                  </a:lnTo>
                  <a:lnTo>
                    <a:pt x="24310" y="15183"/>
                  </a:lnTo>
                  <a:lnTo>
                    <a:pt x="22643" y="16411"/>
                  </a:lnTo>
                  <a:lnTo>
                    <a:pt x="20975" y="17772"/>
                  </a:lnTo>
                  <a:lnTo>
                    <a:pt x="20361" y="18342"/>
                  </a:lnTo>
                  <a:lnTo>
                    <a:pt x="19703" y="18913"/>
                  </a:lnTo>
                  <a:lnTo>
                    <a:pt x="19045" y="19439"/>
                  </a:lnTo>
                  <a:lnTo>
                    <a:pt x="18342" y="19966"/>
                  </a:lnTo>
                  <a:lnTo>
                    <a:pt x="16851" y="20975"/>
                  </a:lnTo>
                  <a:lnTo>
                    <a:pt x="15271" y="21940"/>
                  </a:lnTo>
                  <a:lnTo>
                    <a:pt x="13647" y="22906"/>
                  </a:lnTo>
                  <a:lnTo>
                    <a:pt x="12024" y="23783"/>
                  </a:lnTo>
                  <a:lnTo>
                    <a:pt x="8820" y="25495"/>
                  </a:lnTo>
                  <a:lnTo>
                    <a:pt x="7241" y="26328"/>
                  </a:lnTo>
                  <a:lnTo>
                    <a:pt x="3379" y="28171"/>
                  </a:lnTo>
                  <a:lnTo>
                    <a:pt x="88" y="30058"/>
                  </a:lnTo>
                  <a:lnTo>
                    <a:pt x="44" y="30102"/>
                  </a:lnTo>
                  <a:lnTo>
                    <a:pt x="0" y="30190"/>
                  </a:lnTo>
                  <a:lnTo>
                    <a:pt x="0" y="30234"/>
                  </a:lnTo>
                  <a:lnTo>
                    <a:pt x="44" y="30321"/>
                  </a:lnTo>
                  <a:lnTo>
                    <a:pt x="88" y="30365"/>
                  </a:lnTo>
                  <a:lnTo>
                    <a:pt x="176" y="30409"/>
                  </a:lnTo>
                  <a:lnTo>
                    <a:pt x="264" y="30365"/>
                  </a:lnTo>
                  <a:lnTo>
                    <a:pt x="3555" y="28479"/>
                  </a:lnTo>
                  <a:lnTo>
                    <a:pt x="7372" y="26636"/>
                  </a:lnTo>
                  <a:lnTo>
                    <a:pt x="8952" y="25802"/>
                  </a:lnTo>
                  <a:lnTo>
                    <a:pt x="12199" y="24090"/>
                  </a:lnTo>
                  <a:lnTo>
                    <a:pt x="13867" y="23213"/>
                  </a:lnTo>
                  <a:lnTo>
                    <a:pt x="15490" y="22248"/>
                  </a:lnTo>
                  <a:lnTo>
                    <a:pt x="17026" y="21282"/>
                  </a:lnTo>
                  <a:lnTo>
                    <a:pt x="18562" y="20229"/>
                  </a:lnTo>
                  <a:lnTo>
                    <a:pt x="19264" y="19702"/>
                  </a:lnTo>
                  <a:lnTo>
                    <a:pt x="19922" y="19176"/>
                  </a:lnTo>
                  <a:lnTo>
                    <a:pt x="20580" y="18605"/>
                  </a:lnTo>
                  <a:lnTo>
                    <a:pt x="21239" y="18035"/>
                  </a:lnTo>
                  <a:lnTo>
                    <a:pt x="22862" y="16675"/>
                  </a:lnTo>
                  <a:lnTo>
                    <a:pt x="24530" y="15446"/>
                  </a:lnTo>
                  <a:lnTo>
                    <a:pt x="26153" y="14042"/>
                  </a:lnTo>
                  <a:lnTo>
                    <a:pt x="27645" y="12638"/>
                  </a:lnTo>
                  <a:lnTo>
                    <a:pt x="28347" y="11892"/>
                  </a:lnTo>
                  <a:lnTo>
                    <a:pt x="29049" y="11146"/>
                  </a:lnTo>
                  <a:lnTo>
                    <a:pt x="29708" y="10400"/>
                  </a:lnTo>
                  <a:lnTo>
                    <a:pt x="30322" y="9610"/>
                  </a:lnTo>
                  <a:lnTo>
                    <a:pt x="30936" y="8864"/>
                  </a:lnTo>
                  <a:lnTo>
                    <a:pt x="31507" y="8030"/>
                  </a:lnTo>
                  <a:lnTo>
                    <a:pt x="32077" y="7240"/>
                  </a:lnTo>
                  <a:lnTo>
                    <a:pt x="32647" y="6407"/>
                  </a:lnTo>
                  <a:lnTo>
                    <a:pt x="33174" y="5529"/>
                  </a:lnTo>
                  <a:lnTo>
                    <a:pt x="33657" y="4652"/>
                  </a:lnTo>
                  <a:lnTo>
                    <a:pt x="34666" y="2809"/>
                  </a:lnTo>
                  <a:lnTo>
                    <a:pt x="36026" y="263"/>
                  </a:lnTo>
                  <a:lnTo>
                    <a:pt x="36026" y="176"/>
                  </a:lnTo>
                  <a:lnTo>
                    <a:pt x="36026" y="132"/>
                  </a:lnTo>
                  <a:lnTo>
                    <a:pt x="35982" y="44"/>
                  </a:lnTo>
                  <a:lnTo>
                    <a:pt x="35939"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 name="Google Shape;1791;p17"/>
            <p:cNvSpPr/>
            <p:nvPr/>
          </p:nvSpPr>
          <p:spPr>
            <a:xfrm>
              <a:off x="5375425" y="2000175"/>
              <a:ext cx="840325" cy="647250"/>
            </a:xfrm>
            <a:custGeom>
              <a:rect b="b" l="l" r="r" t="t"/>
              <a:pathLst>
                <a:path extrusionOk="0" h="25890" w="33613">
                  <a:moveTo>
                    <a:pt x="33350" y="1"/>
                  </a:moveTo>
                  <a:lnTo>
                    <a:pt x="33306" y="88"/>
                  </a:lnTo>
                  <a:lnTo>
                    <a:pt x="31638" y="2897"/>
                  </a:lnTo>
                  <a:lnTo>
                    <a:pt x="30322" y="4783"/>
                  </a:lnTo>
                  <a:lnTo>
                    <a:pt x="28874" y="6495"/>
                  </a:lnTo>
                  <a:lnTo>
                    <a:pt x="26943" y="8426"/>
                  </a:lnTo>
                  <a:lnTo>
                    <a:pt x="25056" y="10049"/>
                  </a:lnTo>
                  <a:lnTo>
                    <a:pt x="22994" y="11673"/>
                  </a:lnTo>
                  <a:lnTo>
                    <a:pt x="20361" y="14042"/>
                  </a:lnTo>
                  <a:lnTo>
                    <a:pt x="18123" y="15929"/>
                  </a:lnTo>
                  <a:lnTo>
                    <a:pt x="16105" y="17289"/>
                  </a:lnTo>
                  <a:lnTo>
                    <a:pt x="14174" y="18430"/>
                  </a:lnTo>
                  <a:lnTo>
                    <a:pt x="12112" y="19571"/>
                  </a:lnTo>
                  <a:lnTo>
                    <a:pt x="7811" y="21677"/>
                  </a:lnTo>
                  <a:lnTo>
                    <a:pt x="5661" y="22555"/>
                  </a:lnTo>
                  <a:lnTo>
                    <a:pt x="3511" y="23608"/>
                  </a:lnTo>
                  <a:lnTo>
                    <a:pt x="88" y="25539"/>
                  </a:lnTo>
                  <a:lnTo>
                    <a:pt x="1" y="25583"/>
                  </a:lnTo>
                  <a:lnTo>
                    <a:pt x="1" y="25671"/>
                  </a:lnTo>
                  <a:lnTo>
                    <a:pt x="1" y="25714"/>
                  </a:lnTo>
                  <a:lnTo>
                    <a:pt x="1" y="25802"/>
                  </a:lnTo>
                  <a:lnTo>
                    <a:pt x="88" y="25846"/>
                  </a:lnTo>
                  <a:lnTo>
                    <a:pt x="176" y="25890"/>
                  </a:lnTo>
                  <a:lnTo>
                    <a:pt x="264" y="25846"/>
                  </a:lnTo>
                  <a:lnTo>
                    <a:pt x="3686" y="23915"/>
                  </a:lnTo>
                  <a:lnTo>
                    <a:pt x="5793" y="22862"/>
                  </a:lnTo>
                  <a:lnTo>
                    <a:pt x="7943" y="22028"/>
                  </a:lnTo>
                  <a:lnTo>
                    <a:pt x="12287" y="19878"/>
                  </a:lnTo>
                  <a:lnTo>
                    <a:pt x="14349" y="18737"/>
                  </a:lnTo>
                  <a:lnTo>
                    <a:pt x="16280" y="17553"/>
                  </a:lnTo>
                  <a:lnTo>
                    <a:pt x="18299" y="16236"/>
                  </a:lnTo>
                  <a:lnTo>
                    <a:pt x="18343" y="16236"/>
                  </a:lnTo>
                  <a:lnTo>
                    <a:pt x="20580" y="14306"/>
                  </a:lnTo>
                  <a:lnTo>
                    <a:pt x="23213" y="11936"/>
                  </a:lnTo>
                  <a:lnTo>
                    <a:pt x="25276" y="10312"/>
                  </a:lnTo>
                  <a:lnTo>
                    <a:pt x="27206" y="8689"/>
                  </a:lnTo>
                  <a:lnTo>
                    <a:pt x="29137" y="6714"/>
                  </a:lnTo>
                  <a:lnTo>
                    <a:pt x="30585" y="5003"/>
                  </a:lnTo>
                  <a:lnTo>
                    <a:pt x="31946" y="3072"/>
                  </a:lnTo>
                  <a:lnTo>
                    <a:pt x="33569" y="264"/>
                  </a:lnTo>
                  <a:lnTo>
                    <a:pt x="33613" y="176"/>
                  </a:lnTo>
                  <a:lnTo>
                    <a:pt x="33613" y="132"/>
                  </a:lnTo>
                  <a:lnTo>
                    <a:pt x="33569" y="44"/>
                  </a:lnTo>
                  <a:lnTo>
                    <a:pt x="33525"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 name="Google Shape;1792;p17"/>
            <p:cNvSpPr/>
            <p:nvPr/>
          </p:nvSpPr>
          <p:spPr>
            <a:xfrm>
              <a:off x="5351300" y="2536625"/>
              <a:ext cx="160175" cy="88875"/>
            </a:xfrm>
            <a:custGeom>
              <a:rect b="b" l="l" r="r" t="t"/>
              <a:pathLst>
                <a:path extrusionOk="0" h="3555" w="6407">
                  <a:moveTo>
                    <a:pt x="6231" y="0"/>
                  </a:moveTo>
                  <a:lnTo>
                    <a:pt x="6143" y="44"/>
                  </a:lnTo>
                  <a:lnTo>
                    <a:pt x="3554" y="1273"/>
                  </a:lnTo>
                  <a:lnTo>
                    <a:pt x="88" y="3247"/>
                  </a:lnTo>
                  <a:lnTo>
                    <a:pt x="44" y="3291"/>
                  </a:lnTo>
                  <a:lnTo>
                    <a:pt x="0" y="3335"/>
                  </a:lnTo>
                  <a:lnTo>
                    <a:pt x="0" y="3423"/>
                  </a:lnTo>
                  <a:lnTo>
                    <a:pt x="44" y="3467"/>
                  </a:lnTo>
                  <a:lnTo>
                    <a:pt x="88" y="3554"/>
                  </a:lnTo>
                  <a:lnTo>
                    <a:pt x="263" y="3554"/>
                  </a:lnTo>
                  <a:lnTo>
                    <a:pt x="3730" y="1580"/>
                  </a:lnTo>
                  <a:lnTo>
                    <a:pt x="6319" y="351"/>
                  </a:lnTo>
                  <a:lnTo>
                    <a:pt x="6363" y="307"/>
                  </a:lnTo>
                  <a:lnTo>
                    <a:pt x="6407" y="263"/>
                  </a:lnTo>
                  <a:lnTo>
                    <a:pt x="6407" y="176"/>
                  </a:lnTo>
                  <a:lnTo>
                    <a:pt x="6363" y="132"/>
                  </a:lnTo>
                  <a:lnTo>
                    <a:pt x="6363" y="44"/>
                  </a:lnTo>
                  <a:lnTo>
                    <a:pt x="6275" y="44"/>
                  </a:lnTo>
                  <a:lnTo>
                    <a:pt x="6231"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 name="Google Shape;1793;p17"/>
            <p:cNvSpPr/>
            <p:nvPr/>
          </p:nvSpPr>
          <p:spPr>
            <a:xfrm>
              <a:off x="5904175" y="2181175"/>
              <a:ext cx="137150" cy="118500"/>
            </a:xfrm>
            <a:custGeom>
              <a:rect b="b" l="l" r="r" t="t"/>
              <a:pathLst>
                <a:path extrusionOk="0" h="4740" w="5486">
                  <a:moveTo>
                    <a:pt x="5267" y="1"/>
                  </a:moveTo>
                  <a:lnTo>
                    <a:pt x="5223" y="45"/>
                  </a:lnTo>
                  <a:lnTo>
                    <a:pt x="3555" y="1493"/>
                  </a:lnTo>
                  <a:lnTo>
                    <a:pt x="89" y="4433"/>
                  </a:lnTo>
                  <a:lnTo>
                    <a:pt x="45" y="4477"/>
                  </a:lnTo>
                  <a:lnTo>
                    <a:pt x="1" y="4564"/>
                  </a:lnTo>
                  <a:lnTo>
                    <a:pt x="1" y="4608"/>
                  </a:lnTo>
                  <a:lnTo>
                    <a:pt x="45" y="4696"/>
                  </a:lnTo>
                  <a:lnTo>
                    <a:pt x="89" y="4740"/>
                  </a:lnTo>
                  <a:lnTo>
                    <a:pt x="176" y="4740"/>
                  </a:lnTo>
                  <a:lnTo>
                    <a:pt x="308" y="4696"/>
                  </a:lnTo>
                  <a:lnTo>
                    <a:pt x="3775" y="1756"/>
                  </a:lnTo>
                  <a:lnTo>
                    <a:pt x="5442" y="308"/>
                  </a:lnTo>
                  <a:lnTo>
                    <a:pt x="5486" y="264"/>
                  </a:lnTo>
                  <a:lnTo>
                    <a:pt x="5486" y="220"/>
                  </a:lnTo>
                  <a:lnTo>
                    <a:pt x="5486" y="132"/>
                  </a:lnTo>
                  <a:lnTo>
                    <a:pt x="5442" y="89"/>
                  </a:lnTo>
                  <a:lnTo>
                    <a:pt x="5398" y="45"/>
                  </a:lnTo>
                  <a:lnTo>
                    <a:pt x="5354"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 name="Google Shape;1794;p17"/>
            <p:cNvSpPr/>
            <p:nvPr/>
          </p:nvSpPr>
          <p:spPr>
            <a:xfrm>
              <a:off x="5889925" y="2072575"/>
              <a:ext cx="210650" cy="199675"/>
            </a:xfrm>
            <a:custGeom>
              <a:rect b="b" l="l" r="r" t="t"/>
              <a:pathLst>
                <a:path extrusionOk="0" h="7987" w="8426">
                  <a:moveTo>
                    <a:pt x="8162" y="1"/>
                  </a:moveTo>
                  <a:lnTo>
                    <a:pt x="8118" y="45"/>
                  </a:lnTo>
                  <a:lnTo>
                    <a:pt x="6670" y="1800"/>
                  </a:lnTo>
                  <a:lnTo>
                    <a:pt x="4871" y="3599"/>
                  </a:lnTo>
                  <a:lnTo>
                    <a:pt x="3379" y="4784"/>
                  </a:lnTo>
                  <a:lnTo>
                    <a:pt x="1712" y="6232"/>
                  </a:lnTo>
                  <a:lnTo>
                    <a:pt x="44" y="7680"/>
                  </a:lnTo>
                  <a:lnTo>
                    <a:pt x="0" y="7724"/>
                  </a:lnTo>
                  <a:lnTo>
                    <a:pt x="0" y="7811"/>
                  </a:lnTo>
                  <a:lnTo>
                    <a:pt x="0" y="7855"/>
                  </a:lnTo>
                  <a:lnTo>
                    <a:pt x="44" y="7943"/>
                  </a:lnTo>
                  <a:lnTo>
                    <a:pt x="88" y="7987"/>
                  </a:lnTo>
                  <a:lnTo>
                    <a:pt x="176" y="7987"/>
                  </a:lnTo>
                  <a:lnTo>
                    <a:pt x="308" y="7943"/>
                  </a:lnTo>
                  <a:lnTo>
                    <a:pt x="1931" y="6495"/>
                  </a:lnTo>
                  <a:lnTo>
                    <a:pt x="3599" y="5047"/>
                  </a:lnTo>
                  <a:lnTo>
                    <a:pt x="5091" y="3862"/>
                  </a:lnTo>
                  <a:lnTo>
                    <a:pt x="6934" y="2019"/>
                  </a:lnTo>
                  <a:lnTo>
                    <a:pt x="8382" y="264"/>
                  </a:lnTo>
                  <a:lnTo>
                    <a:pt x="8426" y="220"/>
                  </a:lnTo>
                  <a:lnTo>
                    <a:pt x="8426" y="132"/>
                  </a:lnTo>
                  <a:lnTo>
                    <a:pt x="8426" y="88"/>
                  </a:lnTo>
                  <a:lnTo>
                    <a:pt x="8382"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 name="Google Shape;1795;p17"/>
            <p:cNvSpPr/>
            <p:nvPr/>
          </p:nvSpPr>
          <p:spPr>
            <a:xfrm>
              <a:off x="5303025" y="2516875"/>
              <a:ext cx="109725" cy="65825"/>
            </a:xfrm>
            <a:custGeom>
              <a:rect b="b" l="l" r="r" t="t"/>
              <a:pathLst>
                <a:path extrusionOk="0" h="2633" w="4389">
                  <a:moveTo>
                    <a:pt x="4213" y="0"/>
                  </a:moveTo>
                  <a:lnTo>
                    <a:pt x="4169" y="44"/>
                  </a:lnTo>
                  <a:lnTo>
                    <a:pt x="88" y="2282"/>
                  </a:lnTo>
                  <a:lnTo>
                    <a:pt x="44" y="2326"/>
                  </a:lnTo>
                  <a:lnTo>
                    <a:pt x="0" y="2414"/>
                  </a:lnTo>
                  <a:lnTo>
                    <a:pt x="0" y="2457"/>
                  </a:lnTo>
                  <a:lnTo>
                    <a:pt x="0" y="2545"/>
                  </a:lnTo>
                  <a:lnTo>
                    <a:pt x="88" y="2589"/>
                  </a:lnTo>
                  <a:lnTo>
                    <a:pt x="176" y="2633"/>
                  </a:lnTo>
                  <a:lnTo>
                    <a:pt x="264" y="2589"/>
                  </a:lnTo>
                  <a:lnTo>
                    <a:pt x="4301" y="351"/>
                  </a:lnTo>
                  <a:lnTo>
                    <a:pt x="4388" y="307"/>
                  </a:lnTo>
                  <a:lnTo>
                    <a:pt x="4388" y="263"/>
                  </a:lnTo>
                  <a:lnTo>
                    <a:pt x="4388" y="176"/>
                  </a:lnTo>
                  <a:lnTo>
                    <a:pt x="4388" y="132"/>
                  </a:lnTo>
                  <a:lnTo>
                    <a:pt x="4345" y="44"/>
                  </a:lnTo>
                  <a:lnTo>
                    <a:pt x="4301" y="44"/>
                  </a:lnTo>
                  <a:lnTo>
                    <a:pt x="4213"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 name="Google Shape;1796;p17"/>
            <p:cNvSpPr/>
            <p:nvPr/>
          </p:nvSpPr>
          <p:spPr>
            <a:xfrm>
              <a:off x="6039125" y="1741275"/>
              <a:ext cx="930275" cy="1504025"/>
            </a:xfrm>
            <a:custGeom>
              <a:rect b="b" l="l" r="r" t="t"/>
              <a:pathLst>
                <a:path extrusionOk="0" h="60161" w="37211">
                  <a:moveTo>
                    <a:pt x="35149" y="1"/>
                  </a:moveTo>
                  <a:lnTo>
                    <a:pt x="35105" y="45"/>
                  </a:lnTo>
                  <a:lnTo>
                    <a:pt x="35017" y="89"/>
                  </a:lnTo>
                  <a:lnTo>
                    <a:pt x="34973" y="132"/>
                  </a:lnTo>
                  <a:lnTo>
                    <a:pt x="34973" y="176"/>
                  </a:lnTo>
                  <a:lnTo>
                    <a:pt x="34973" y="264"/>
                  </a:lnTo>
                  <a:lnTo>
                    <a:pt x="35017" y="308"/>
                  </a:lnTo>
                  <a:lnTo>
                    <a:pt x="36333" y="1756"/>
                  </a:lnTo>
                  <a:lnTo>
                    <a:pt x="36509" y="2195"/>
                  </a:lnTo>
                  <a:lnTo>
                    <a:pt x="36772" y="4433"/>
                  </a:lnTo>
                  <a:lnTo>
                    <a:pt x="36860" y="7329"/>
                  </a:lnTo>
                  <a:lnTo>
                    <a:pt x="36728" y="8557"/>
                  </a:lnTo>
                  <a:lnTo>
                    <a:pt x="35938" y="10400"/>
                  </a:lnTo>
                  <a:lnTo>
                    <a:pt x="34973" y="12770"/>
                  </a:lnTo>
                  <a:lnTo>
                    <a:pt x="33657" y="16588"/>
                  </a:lnTo>
                  <a:lnTo>
                    <a:pt x="32252" y="19133"/>
                  </a:lnTo>
                  <a:lnTo>
                    <a:pt x="30936" y="21590"/>
                  </a:lnTo>
                  <a:lnTo>
                    <a:pt x="29883" y="24091"/>
                  </a:lnTo>
                  <a:lnTo>
                    <a:pt x="27250" y="28742"/>
                  </a:lnTo>
                  <a:lnTo>
                    <a:pt x="27250" y="28830"/>
                  </a:lnTo>
                  <a:lnTo>
                    <a:pt x="27206" y="30585"/>
                  </a:lnTo>
                  <a:lnTo>
                    <a:pt x="27338" y="32253"/>
                  </a:lnTo>
                  <a:lnTo>
                    <a:pt x="28435" y="40239"/>
                  </a:lnTo>
                  <a:lnTo>
                    <a:pt x="28215" y="40590"/>
                  </a:lnTo>
                  <a:lnTo>
                    <a:pt x="27426" y="41204"/>
                  </a:lnTo>
                  <a:lnTo>
                    <a:pt x="25144" y="42565"/>
                  </a:lnTo>
                  <a:lnTo>
                    <a:pt x="22730" y="44232"/>
                  </a:lnTo>
                  <a:lnTo>
                    <a:pt x="20054" y="45856"/>
                  </a:lnTo>
                  <a:lnTo>
                    <a:pt x="20054" y="45900"/>
                  </a:lnTo>
                  <a:lnTo>
                    <a:pt x="16499" y="48708"/>
                  </a:lnTo>
                  <a:lnTo>
                    <a:pt x="14569" y="49761"/>
                  </a:lnTo>
                  <a:lnTo>
                    <a:pt x="14569" y="49805"/>
                  </a:lnTo>
                  <a:lnTo>
                    <a:pt x="12418" y="51867"/>
                  </a:lnTo>
                  <a:lnTo>
                    <a:pt x="11409" y="52569"/>
                  </a:lnTo>
                  <a:lnTo>
                    <a:pt x="8118" y="54281"/>
                  </a:lnTo>
                  <a:lnTo>
                    <a:pt x="6626" y="54939"/>
                  </a:lnTo>
                  <a:lnTo>
                    <a:pt x="6626" y="54983"/>
                  </a:lnTo>
                  <a:lnTo>
                    <a:pt x="5134" y="56036"/>
                  </a:lnTo>
                  <a:lnTo>
                    <a:pt x="3160" y="57484"/>
                  </a:lnTo>
                  <a:lnTo>
                    <a:pt x="88" y="59854"/>
                  </a:lnTo>
                  <a:lnTo>
                    <a:pt x="0" y="59897"/>
                  </a:lnTo>
                  <a:lnTo>
                    <a:pt x="0" y="59941"/>
                  </a:lnTo>
                  <a:lnTo>
                    <a:pt x="0" y="60029"/>
                  </a:lnTo>
                  <a:lnTo>
                    <a:pt x="44" y="60073"/>
                  </a:lnTo>
                  <a:lnTo>
                    <a:pt x="88" y="60117"/>
                  </a:lnTo>
                  <a:lnTo>
                    <a:pt x="176" y="60161"/>
                  </a:lnTo>
                  <a:lnTo>
                    <a:pt x="264" y="60117"/>
                  </a:lnTo>
                  <a:lnTo>
                    <a:pt x="3335" y="57791"/>
                  </a:lnTo>
                  <a:lnTo>
                    <a:pt x="5354" y="56299"/>
                  </a:lnTo>
                  <a:lnTo>
                    <a:pt x="6802" y="55246"/>
                  </a:lnTo>
                  <a:lnTo>
                    <a:pt x="8250" y="54588"/>
                  </a:lnTo>
                  <a:lnTo>
                    <a:pt x="11585" y="52877"/>
                  </a:lnTo>
                  <a:lnTo>
                    <a:pt x="11585" y="52833"/>
                  </a:lnTo>
                  <a:lnTo>
                    <a:pt x="12638" y="52174"/>
                  </a:lnTo>
                  <a:lnTo>
                    <a:pt x="12638" y="52131"/>
                  </a:lnTo>
                  <a:lnTo>
                    <a:pt x="14788" y="50068"/>
                  </a:lnTo>
                  <a:lnTo>
                    <a:pt x="16675" y="48971"/>
                  </a:lnTo>
                  <a:lnTo>
                    <a:pt x="16719" y="48971"/>
                  </a:lnTo>
                  <a:lnTo>
                    <a:pt x="20229" y="46163"/>
                  </a:lnTo>
                  <a:lnTo>
                    <a:pt x="22906" y="44539"/>
                  </a:lnTo>
                  <a:lnTo>
                    <a:pt x="25319" y="42872"/>
                  </a:lnTo>
                  <a:lnTo>
                    <a:pt x="27645" y="41512"/>
                  </a:lnTo>
                  <a:lnTo>
                    <a:pt x="27645" y="41468"/>
                  </a:lnTo>
                  <a:lnTo>
                    <a:pt x="28435" y="40853"/>
                  </a:lnTo>
                  <a:lnTo>
                    <a:pt x="28479" y="40809"/>
                  </a:lnTo>
                  <a:lnTo>
                    <a:pt x="28786" y="40415"/>
                  </a:lnTo>
                  <a:lnTo>
                    <a:pt x="28786" y="40283"/>
                  </a:lnTo>
                  <a:lnTo>
                    <a:pt x="27689" y="32209"/>
                  </a:lnTo>
                  <a:lnTo>
                    <a:pt x="27557" y="30585"/>
                  </a:lnTo>
                  <a:lnTo>
                    <a:pt x="27601" y="28874"/>
                  </a:lnTo>
                  <a:lnTo>
                    <a:pt x="30190" y="24223"/>
                  </a:lnTo>
                  <a:lnTo>
                    <a:pt x="31243" y="21722"/>
                  </a:lnTo>
                  <a:lnTo>
                    <a:pt x="32560" y="19308"/>
                  </a:lnTo>
                  <a:lnTo>
                    <a:pt x="33964" y="16763"/>
                  </a:lnTo>
                  <a:lnTo>
                    <a:pt x="33964" y="16719"/>
                  </a:lnTo>
                  <a:lnTo>
                    <a:pt x="35280" y="12902"/>
                  </a:lnTo>
                  <a:lnTo>
                    <a:pt x="36246" y="10532"/>
                  </a:lnTo>
                  <a:lnTo>
                    <a:pt x="37079" y="8645"/>
                  </a:lnTo>
                  <a:lnTo>
                    <a:pt x="37079" y="8601"/>
                  </a:lnTo>
                  <a:lnTo>
                    <a:pt x="37211" y="7373"/>
                  </a:lnTo>
                  <a:lnTo>
                    <a:pt x="37123" y="4389"/>
                  </a:lnTo>
                  <a:lnTo>
                    <a:pt x="36860" y="2107"/>
                  </a:lnTo>
                  <a:lnTo>
                    <a:pt x="36860" y="2063"/>
                  </a:lnTo>
                  <a:lnTo>
                    <a:pt x="36640" y="1580"/>
                  </a:lnTo>
                  <a:lnTo>
                    <a:pt x="36597" y="1537"/>
                  </a:lnTo>
                  <a:lnTo>
                    <a:pt x="35280" y="89"/>
                  </a:lnTo>
                  <a:lnTo>
                    <a:pt x="35236" y="45"/>
                  </a:lnTo>
                  <a:lnTo>
                    <a:pt x="35149"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 name="Google Shape;1797;p17"/>
            <p:cNvSpPr/>
            <p:nvPr/>
          </p:nvSpPr>
          <p:spPr>
            <a:xfrm>
              <a:off x="6067650" y="1763225"/>
              <a:ext cx="930275" cy="1507300"/>
            </a:xfrm>
            <a:custGeom>
              <a:rect b="b" l="l" r="r" t="t"/>
              <a:pathLst>
                <a:path extrusionOk="0" h="60292" w="37211">
                  <a:moveTo>
                    <a:pt x="35982" y="0"/>
                  </a:moveTo>
                  <a:lnTo>
                    <a:pt x="35938" y="44"/>
                  </a:lnTo>
                  <a:lnTo>
                    <a:pt x="35851" y="88"/>
                  </a:lnTo>
                  <a:lnTo>
                    <a:pt x="35807" y="132"/>
                  </a:lnTo>
                  <a:lnTo>
                    <a:pt x="35807" y="176"/>
                  </a:lnTo>
                  <a:lnTo>
                    <a:pt x="35851" y="264"/>
                  </a:lnTo>
                  <a:lnTo>
                    <a:pt x="35894" y="308"/>
                  </a:lnTo>
                  <a:lnTo>
                    <a:pt x="36772" y="1141"/>
                  </a:lnTo>
                  <a:lnTo>
                    <a:pt x="36772" y="2370"/>
                  </a:lnTo>
                  <a:lnTo>
                    <a:pt x="36860" y="5310"/>
                  </a:lnTo>
                  <a:lnTo>
                    <a:pt x="36860" y="7241"/>
                  </a:lnTo>
                  <a:lnTo>
                    <a:pt x="36860" y="7943"/>
                  </a:lnTo>
                  <a:lnTo>
                    <a:pt x="36772" y="8557"/>
                  </a:lnTo>
                  <a:lnTo>
                    <a:pt x="36597" y="9127"/>
                  </a:lnTo>
                  <a:lnTo>
                    <a:pt x="36377" y="9786"/>
                  </a:lnTo>
                  <a:lnTo>
                    <a:pt x="35587" y="11629"/>
                  </a:lnTo>
                  <a:lnTo>
                    <a:pt x="34578" y="13823"/>
                  </a:lnTo>
                  <a:lnTo>
                    <a:pt x="33481" y="16631"/>
                  </a:lnTo>
                  <a:lnTo>
                    <a:pt x="32033" y="19001"/>
                  </a:lnTo>
                  <a:lnTo>
                    <a:pt x="30717" y="21414"/>
                  </a:lnTo>
                  <a:lnTo>
                    <a:pt x="29927" y="23652"/>
                  </a:lnTo>
                  <a:lnTo>
                    <a:pt x="29927" y="23740"/>
                  </a:lnTo>
                  <a:lnTo>
                    <a:pt x="30190" y="24924"/>
                  </a:lnTo>
                  <a:lnTo>
                    <a:pt x="30409" y="29532"/>
                  </a:lnTo>
                  <a:lnTo>
                    <a:pt x="30453" y="32472"/>
                  </a:lnTo>
                  <a:lnTo>
                    <a:pt x="30453" y="35587"/>
                  </a:lnTo>
                  <a:lnTo>
                    <a:pt x="30409" y="40195"/>
                  </a:lnTo>
                  <a:lnTo>
                    <a:pt x="30234" y="40370"/>
                  </a:lnTo>
                  <a:lnTo>
                    <a:pt x="29225" y="40941"/>
                  </a:lnTo>
                  <a:lnTo>
                    <a:pt x="29181" y="40985"/>
                  </a:lnTo>
                  <a:lnTo>
                    <a:pt x="28171" y="41950"/>
                  </a:lnTo>
                  <a:lnTo>
                    <a:pt x="26153" y="43047"/>
                  </a:lnTo>
                  <a:lnTo>
                    <a:pt x="23257" y="44627"/>
                  </a:lnTo>
                  <a:lnTo>
                    <a:pt x="20843" y="46206"/>
                  </a:lnTo>
                  <a:lnTo>
                    <a:pt x="18825" y="47391"/>
                  </a:lnTo>
                  <a:lnTo>
                    <a:pt x="18825" y="47435"/>
                  </a:lnTo>
                  <a:lnTo>
                    <a:pt x="16017" y="49585"/>
                  </a:lnTo>
                  <a:lnTo>
                    <a:pt x="13910" y="50594"/>
                  </a:lnTo>
                  <a:lnTo>
                    <a:pt x="13866" y="50638"/>
                  </a:lnTo>
                  <a:lnTo>
                    <a:pt x="12023" y="52262"/>
                  </a:lnTo>
                  <a:lnTo>
                    <a:pt x="11014" y="52920"/>
                  </a:lnTo>
                  <a:lnTo>
                    <a:pt x="7328" y="54895"/>
                  </a:lnTo>
                  <a:lnTo>
                    <a:pt x="5880" y="55641"/>
                  </a:lnTo>
                  <a:lnTo>
                    <a:pt x="4213" y="56869"/>
                  </a:lnTo>
                  <a:lnTo>
                    <a:pt x="2150" y="58361"/>
                  </a:lnTo>
                  <a:lnTo>
                    <a:pt x="88" y="59985"/>
                  </a:lnTo>
                  <a:lnTo>
                    <a:pt x="44" y="60029"/>
                  </a:lnTo>
                  <a:lnTo>
                    <a:pt x="0" y="60116"/>
                  </a:lnTo>
                  <a:lnTo>
                    <a:pt x="0" y="60160"/>
                  </a:lnTo>
                  <a:lnTo>
                    <a:pt x="44" y="60248"/>
                  </a:lnTo>
                  <a:lnTo>
                    <a:pt x="132" y="60292"/>
                  </a:lnTo>
                  <a:lnTo>
                    <a:pt x="176" y="60292"/>
                  </a:lnTo>
                  <a:lnTo>
                    <a:pt x="307" y="60248"/>
                  </a:lnTo>
                  <a:lnTo>
                    <a:pt x="2370" y="58668"/>
                  </a:lnTo>
                  <a:lnTo>
                    <a:pt x="4388" y="57176"/>
                  </a:lnTo>
                  <a:lnTo>
                    <a:pt x="6056" y="55904"/>
                  </a:lnTo>
                  <a:lnTo>
                    <a:pt x="7504" y="55202"/>
                  </a:lnTo>
                  <a:lnTo>
                    <a:pt x="11190" y="53227"/>
                  </a:lnTo>
                  <a:lnTo>
                    <a:pt x="12243" y="52525"/>
                  </a:lnTo>
                  <a:lnTo>
                    <a:pt x="14086" y="50902"/>
                  </a:lnTo>
                  <a:lnTo>
                    <a:pt x="16192" y="49892"/>
                  </a:lnTo>
                  <a:lnTo>
                    <a:pt x="16192" y="49848"/>
                  </a:lnTo>
                  <a:lnTo>
                    <a:pt x="19044" y="47698"/>
                  </a:lnTo>
                  <a:lnTo>
                    <a:pt x="21019" y="46514"/>
                  </a:lnTo>
                  <a:lnTo>
                    <a:pt x="23432" y="44934"/>
                  </a:lnTo>
                  <a:lnTo>
                    <a:pt x="26328" y="43354"/>
                  </a:lnTo>
                  <a:lnTo>
                    <a:pt x="28347" y="42213"/>
                  </a:lnTo>
                  <a:lnTo>
                    <a:pt x="28391" y="42213"/>
                  </a:lnTo>
                  <a:lnTo>
                    <a:pt x="29400" y="41248"/>
                  </a:lnTo>
                  <a:lnTo>
                    <a:pt x="30453" y="40677"/>
                  </a:lnTo>
                  <a:lnTo>
                    <a:pt x="30497" y="40634"/>
                  </a:lnTo>
                  <a:lnTo>
                    <a:pt x="30717" y="40370"/>
                  </a:lnTo>
                  <a:lnTo>
                    <a:pt x="30760" y="40239"/>
                  </a:lnTo>
                  <a:lnTo>
                    <a:pt x="30804" y="35587"/>
                  </a:lnTo>
                  <a:lnTo>
                    <a:pt x="30804" y="32472"/>
                  </a:lnTo>
                  <a:lnTo>
                    <a:pt x="30760" y="29488"/>
                  </a:lnTo>
                  <a:lnTo>
                    <a:pt x="30541" y="24881"/>
                  </a:lnTo>
                  <a:lnTo>
                    <a:pt x="30541" y="24837"/>
                  </a:lnTo>
                  <a:lnTo>
                    <a:pt x="30278" y="23740"/>
                  </a:lnTo>
                  <a:lnTo>
                    <a:pt x="31024" y="21546"/>
                  </a:lnTo>
                  <a:lnTo>
                    <a:pt x="32340" y="19176"/>
                  </a:lnTo>
                  <a:lnTo>
                    <a:pt x="33788" y="16807"/>
                  </a:lnTo>
                  <a:lnTo>
                    <a:pt x="33788" y="16763"/>
                  </a:lnTo>
                  <a:lnTo>
                    <a:pt x="34929" y="13954"/>
                  </a:lnTo>
                  <a:lnTo>
                    <a:pt x="35894" y="11760"/>
                  </a:lnTo>
                  <a:lnTo>
                    <a:pt x="36684" y="9917"/>
                  </a:lnTo>
                  <a:lnTo>
                    <a:pt x="36948" y="9215"/>
                  </a:lnTo>
                  <a:lnTo>
                    <a:pt x="37123" y="8601"/>
                  </a:lnTo>
                  <a:lnTo>
                    <a:pt x="37211" y="7987"/>
                  </a:lnTo>
                  <a:lnTo>
                    <a:pt x="37211" y="7285"/>
                  </a:lnTo>
                  <a:lnTo>
                    <a:pt x="37211" y="5310"/>
                  </a:lnTo>
                  <a:lnTo>
                    <a:pt x="37123" y="2370"/>
                  </a:lnTo>
                  <a:lnTo>
                    <a:pt x="37123" y="1097"/>
                  </a:lnTo>
                  <a:lnTo>
                    <a:pt x="37123" y="1010"/>
                  </a:lnTo>
                  <a:lnTo>
                    <a:pt x="37079" y="966"/>
                  </a:lnTo>
                  <a:lnTo>
                    <a:pt x="36114" y="44"/>
                  </a:lnTo>
                  <a:lnTo>
                    <a:pt x="36070" y="44"/>
                  </a:lnTo>
                  <a:lnTo>
                    <a:pt x="35982"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 name="Google Shape;1798;p17"/>
            <p:cNvSpPr/>
            <p:nvPr/>
          </p:nvSpPr>
          <p:spPr>
            <a:xfrm>
              <a:off x="7317150" y="4387275"/>
              <a:ext cx="64725" cy="41700"/>
            </a:xfrm>
            <a:custGeom>
              <a:rect b="b" l="l" r="r" t="t"/>
              <a:pathLst>
                <a:path extrusionOk="0" h="1668" w="2589">
                  <a:moveTo>
                    <a:pt x="132" y="0"/>
                  </a:moveTo>
                  <a:lnTo>
                    <a:pt x="88" y="44"/>
                  </a:lnTo>
                  <a:lnTo>
                    <a:pt x="44" y="88"/>
                  </a:lnTo>
                  <a:lnTo>
                    <a:pt x="0" y="176"/>
                  </a:lnTo>
                  <a:lnTo>
                    <a:pt x="0" y="220"/>
                  </a:lnTo>
                  <a:lnTo>
                    <a:pt x="44" y="307"/>
                  </a:lnTo>
                  <a:lnTo>
                    <a:pt x="88" y="351"/>
                  </a:lnTo>
                  <a:lnTo>
                    <a:pt x="2326" y="1624"/>
                  </a:lnTo>
                  <a:lnTo>
                    <a:pt x="2413" y="1668"/>
                  </a:lnTo>
                  <a:lnTo>
                    <a:pt x="2501" y="1624"/>
                  </a:lnTo>
                  <a:lnTo>
                    <a:pt x="2589" y="1580"/>
                  </a:lnTo>
                  <a:lnTo>
                    <a:pt x="2589" y="1492"/>
                  </a:lnTo>
                  <a:lnTo>
                    <a:pt x="2589" y="1448"/>
                  </a:lnTo>
                  <a:lnTo>
                    <a:pt x="2545" y="1360"/>
                  </a:lnTo>
                  <a:lnTo>
                    <a:pt x="2501" y="1317"/>
                  </a:lnTo>
                  <a:lnTo>
                    <a:pt x="263" y="44"/>
                  </a:lnTo>
                  <a:lnTo>
                    <a:pt x="219"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 name="Google Shape;1799;p17"/>
            <p:cNvSpPr/>
            <p:nvPr/>
          </p:nvSpPr>
          <p:spPr>
            <a:xfrm>
              <a:off x="7284225" y="4357650"/>
              <a:ext cx="41725" cy="38425"/>
            </a:xfrm>
            <a:custGeom>
              <a:rect b="b" l="l" r="r" t="t"/>
              <a:pathLst>
                <a:path extrusionOk="0" h="1537" w="1669">
                  <a:moveTo>
                    <a:pt x="88" y="0"/>
                  </a:moveTo>
                  <a:lnTo>
                    <a:pt x="45" y="88"/>
                  </a:lnTo>
                  <a:lnTo>
                    <a:pt x="1" y="132"/>
                  </a:lnTo>
                  <a:lnTo>
                    <a:pt x="1" y="176"/>
                  </a:lnTo>
                  <a:lnTo>
                    <a:pt x="45" y="264"/>
                  </a:lnTo>
                  <a:lnTo>
                    <a:pt x="483" y="966"/>
                  </a:lnTo>
                  <a:lnTo>
                    <a:pt x="571" y="1010"/>
                  </a:lnTo>
                  <a:lnTo>
                    <a:pt x="1405" y="1536"/>
                  </a:lnTo>
                  <a:lnTo>
                    <a:pt x="1580" y="1536"/>
                  </a:lnTo>
                  <a:lnTo>
                    <a:pt x="1668" y="1448"/>
                  </a:lnTo>
                  <a:lnTo>
                    <a:pt x="1668" y="1405"/>
                  </a:lnTo>
                  <a:lnTo>
                    <a:pt x="1668" y="1317"/>
                  </a:lnTo>
                  <a:lnTo>
                    <a:pt x="1624" y="1273"/>
                  </a:lnTo>
                  <a:lnTo>
                    <a:pt x="1580" y="1229"/>
                  </a:lnTo>
                  <a:lnTo>
                    <a:pt x="790" y="746"/>
                  </a:lnTo>
                  <a:lnTo>
                    <a:pt x="308" y="88"/>
                  </a:lnTo>
                  <a:lnTo>
                    <a:pt x="264"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 name="Google Shape;1800;p17"/>
            <p:cNvSpPr/>
            <p:nvPr/>
          </p:nvSpPr>
          <p:spPr>
            <a:xfrm>
              <a:off x="7108700" y="4199675"/>
              <a:ext cx="231500" cy="292925"/>
            </a:xfrm>
            <a:custGeom>
              <a:rect b="b" l="l" r="r" t="t"/>
              <a:pathLst>
                <a:path extrusionOk="0" h="11717" w="9260">
                  <a:moveTo>
                    <a:pt x="89" y="1"/>
                  </a:moveTo>
                  <a:lnTo>
                    <a:pt x="45" y="44"/>
                  </a:lnTo>
                  <a:lnTo>
                    <a:pt x="1" y="88"/>
                  </a:lnTo>
                  <a:lnTo>
                    <a:pt x="1" y="176"/>
                  </a:lnTo>
                  <a:lnTo>
                    <a:pt x="1" y="220"/>
                  </a:lnTo>
                  <a:lnTo>
                    <a:pt x="1624" y="3643"/>
                  </a:lnTo>
                  <a:lnTo>
                    <a:pt x="2985" y="6407"/>
                  </a:lnTo>
                  <a:lnTo>
                    <a:pt x="3774" y="8513"/>
                  </a:lnTo>
                  <a:lnTo>
                    <a:pt x="4213" y="9347"/>
                  </a:lnTo>
                  <a:lnTo>
                    <a:pt x="4301" y="9435"/>
                  </a:lnTo>
                  <a:lnTo>
                    <a:pt x="7373" y="10883"/>
                  </a:lnTo>
                  <a:lnTo>
                    <a:pt x="8996" y="11673"/>
                  </a:lnTo>
                  <a:lnTo>
                    <a:pt x="9084" y="11717"/>
                  </a:lnTo>
                  <a:lnTo>
                    <a:pt x="9172" y="11673"/>
                  </a:lnTo>
                  <a:lnTo>
                    <a:pt x="9260" y="11629"/>
                  </a:lnTo>
                  <a:lnTo>
                    <a:pt x="9260" y="11541"/>
                  </a:lnTo>
                  <a:lnTo>
                    <a:pt x="9260" y="11497"/>
                  </a:lnTo>
                  <a:lnTo>
                    <a:pt x="9216" y="11409"/>
                  </a:lnTo>
                  <a:lnTo>
                    <a:pt x="9172" y="11366"/>
                  </a:lnTo>
                  <a:lnTo>
                    <a:pt x="7548" y="10576"/>
                  </a:lnTo>
                  <a:lnTo>
                    <a:pt x="4520" y="9128"/>
                  </a:lnTo>
                  <a:lnTo>
                    <a:pt x="4082" y="8338"/>
                  </a:lnTo>
                  <a:lnTo>
                    <a:pt x="3336" y="6275"/>
                  </a:lnTo>
                  <a:lnTo>
                    <a:pt x="3292" y="6275"/>
                  </a:lnTo>
                  <a:lnTo>
                    <a:pt x="1932" y="3511"/>
                  </a:lnTo>
                  <a:lnTo>
                    <a:pt x="308" y="88"/>
                  </a:lnTo>
                  <a:lnTo>
                    <a:pt x="264" y="44"/>
                  </a:lnTo>
                  <a:lnTo>
                    <a:pt x="220"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 name="Google Shape;1801;p17"/>
            <p:cNvSpPr/>
            <p:nvPr/>
          </p:nvSpPr>
          <p:spPr>
            <a:xfrm>
              <a:off x="6978150" y="4100950"/>
              <a:ext cx="378500" cy="413600"/>
            </a:xfrm>
            <a:custGeom>
              <a:rect b="b" l="l" r="r" t="t"/>
              <a:pathLst>
                <a:path extrusionOk="0" h="16544" w="15140">
                  <a:moveTo>
                    <a:pt x="922" y="0"/>
                  </a:moveTo>
                  <a:lnTo>
                    <a:pt x="835" y="44"/>
                  </a:lnTo>
                  <a:lnTo>
                    <a:pt x="835" y="132"/>
                  </a:lnTo>
                  <a:lnTo>
                    <a:pt x="220" y="2326"/>
                  </a:lnTo>
                  <a:lnTo>
                    <a:pt x="1" y="3204"/>
                  </a:lnTo>
                  <a:lnTo>
                    <a:pt x="1" y="3335"/>
                  </a:lnTo>
                  <a:lnTo>
                    <a:pt x="791" y="5178"/>
                  </a:lnTo>
                  <a:lnTo>
                    <a:pt x="2283" y="7987"/>
                  </a:lnTo>
                  <a:lnTo>
                    <a:pt x="4257" y="11278"/>
                  </a:lnTo>
                  <a:lnTo>
                    <a:pt x="5223" y="12550"/>
                  </a:lnTo>
                  <a:lnTo>
                    <a:pt x="5223" y="12594"/>
                  </a:lnTo>
                  <a:lnTo>
                    <a:pt x="6056" y="13428"/>
                  </a:lnTo>
                  <a:lnTo>
                    <a:pt x="6100" y="13428"/>
                  </a:lnTo>
                  <a:lnTo>
                    <a:pt x="8733" y="14788"/>
                  </a:lnTo>
                  <a:lnTo>
                    <a:pt x="8777" y="14788"/>
                  </a:lnTo>
                  <a:lnTo>
                    <a:pt x="11542" y="15666"/>
                  </a:lnTo>
                  <a:lnTo>
                    <a:pt x="13779" y="16499"/>
                  </a:lnTo>
                  <a:lnTo>
                    <a:pt x="13823" y="16543"/>
                  </a:lnTo>
                  <a:lnTo>
                    <a:pt x="13867" y="16543"/>
                  </a:lnTo>
                  <a:lnTo>
                    <a:pt x="14964" y="16455"/>
                  </a:lnTo>
                  <a:lnTo>
                    <a:pt x="15052" y="16455"/>
                  </a:lnTo>
                  <a:lnTo>
                    <a:pt x="15096" y="16412"/>
                  </a:lnTo>
                  <a:lnTo>
                    <a:pt x="15140" y="16324"/>
                  </a:lnTo>
                  <a:lnTo>
                    <a:pt x="15140" y="16280"/>
                  </a:lnTo>
                  <a:lnTo>
                    <a:pt x="15096" y="16192"/>
                  </a:lnTo>
                  <a:lnTo>
                    <a:pt x="15052" y="16148"/>
                  </a:lnTo>
                  <a:lnTo>
                    <a:pt x="15008" y="16104"/>
                  </a:lnTo>
                  <a:lnTo>
                    <a:pt x="14964" y="16104"/>
                  </a:lnTo>
                  <a:lnTo>
                    <a:pt x="13867" y="16192"/>
                  </a:lnTo>
                  <a:lnTo>
                    <a:pt x="11673" y="15315"/>
                  </a:lnTo>
                  <a:lnTo>
                    <a:pt x="8909" y="14437"/>
                  </a:lnTo>
                  <a:lnTo>
                    <a:pt x="6276" y="13121"/>
                  </a:lnTo>
                  <a:lnTo>
                    <a:pt x="5486" y="12331"/>
                  </a:lnTo>
                  <a:lnTo>
                    <a:pt x="4521" y="11102"/>
                  </a:lnTo>
                  <a:lnTo>
                    <a:pt x="2590" y="7811"/>
                  </a:lnTo>
                  <a:lnTo>
                    <a:pt x="1098" y="5047"/>
                  </a:lnTo>
                  <a:lnTo>
                    <a:pt x="352" y="3247"/>
                  </a:lnTo>
                  <a:lnTo>
                    <a:pt x="571" y="2414"/>
                  </a:lnTo>
                  <a:lnTo>
                    <a:pt x="1142" y="220"/>
                  </a:lnTo>
                  <a:lnTo>
                    <a:pt x="1186" y="132"/>
                  </a:lnTo>
                  <a:lnTo>
                    <a:pt x="1142" y="88"/>
                  </a:lnTo>
                  <a:lnTo>
                    <a:pt x="1098"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 name="Google Shape;1802;p17"/>
            <p:cNvSpPr/>
            <p:nvPr/>
          </p:nvSpPr>
          <p:spPr>
            <a:xfrm>
              <a:off x="6866275" y="4041700"/>
              <a:ext cx="453075" cy="489300"/>
            </a:xfrm>
            <a:custGeom>
              <a:rect b="b" l="l" r="r" t="t"/>
              <a:pathLst>
                <a:path extrusionOk="0" h="19572" w="18123">
                  <a:moveTo>
                    <a:pt x="2765" y="1"/>
                  </a:moveTo>
                  <a:lnTo>
                    <a:pt x="2721" y="89"/>
                  </a:lnTo>
                  <a:lnTo>
                    <a:pt x="966" y="2546"/>
                  </a:lnTo>
                  <a:lnTo>
                    <a:pt x="966" y="2590"/>
                  </a:lnTo>
                  <a:lnTo>
                    <a:pt x="176" y="4740"/>
                  </a:lnTo>
                  <a:lnTo>
                    <a:pt x="0" y="5442"/>
                  </a:lnTo>
                  <a:lnTo>
                    <a:pt x="0" y="5486"/>
                  </a:lnTo>
                  <a:lnTo>
                    <a:pt x="0" y="7153"/>
                  </a:lnTo>
                  <a:lnTo>
                    <a:pt x="44" y="7285"/>
                  </a:lnTo>
                  <a:lnTo>
                    <a:pt x="263" y="7504"/>
                  </a:lnTo>
                  <a:lnTo>
                    <a:pt x="307" y="7548"/>
                  </a:lnTo>
                  <a:lnTo>
                    <a:pt x="351" y="7592"/>
                  </a:lnTo>
                  <a:lnTo>
                    <a:pt x="1931" y="7680"/>
                  </a:lnTo>
                  <a:lnTo>
                    <a:pt x="3028" y="9260"/>
                  </a:lnTo>
                  <a:lnTo>
                    <a:pt x="4476" y="11849"/>
                  </a:lnTo>
                  <a:lnTo>
                    <a:pt x="5749" y="14569"/>
                  </a:lnTo>
                  <a:lnTo>
                    <a:pt x="6407" y="15622"/>
                  </a:lnTo>
                  <a:lnTo>
                    <a:pt x="6451" y="15666"/>
                  </a:lnTo>
                  <a:lnTo>
                    <a:pt x="7153" y="16280"/>
                  </a:lnTo>
                  <a:lnTo>
                    <a:pt x="7197" y="16280"/>
                  </a:lnTo>
                  <a:lnTo>
                    <a:pt x="7855" y="16588"/>
                  </a:lnTo>
                  <a:lnTo>
                    <a:pt x="8381" y="16675"/>
                  </a:lnTo>
                  <a:lnTo>
                    <a:pt x="12331" y="18036"/>
                  </a:lnTo>
                  <a:lnTo>
                    <a:pt x="14744" y="18738"/>
                  </a:lnTo>
                  <a:lnTo>
                    <a:pt x="17465" y="19571"/>
                  </a:lnTo>
                  <a:lnTo>
                    <a:pt x="17552" y="19571"/>
                  </a:lnTo>
                  <a:lnTo>
                    <a:pt x="17991" y="19484"/>
                  </a:lnTo>
                  <a:lnTo>
                    <a:pt x="18035" y="19484"/>
                  </a:lnTo>
                  <a:lnTo>
                    <a:pt x="18123" y="19440"/>
                  </a:lnTo>
                  <a:lnTo>
                    <a:pt x="18123" y="19352"/>
                  </a:lnTo>
                  <a:lnTo>
                    <a:pt x="18123" y="19308"/>
                  </a:lnTo>
                  <a:lnTo>
                    <a:pt x="18123" y="19220"/>
                  </a:lnTo>
                  <a:lnTo>
                    <a:pt x="18035" y="19177"/>
                  </a:lnTo>
                  <a:lnTo>
                    <a:pt x="17991" y="19133"/>
                  </a:lnTo>
                  <a:lnTo>
                    <a:pt x="17903" y="19133"/>
                  </a:lnTo>
                  <a:lnTo>
                    <a:pt x="17508" y="19220"/>
                  </a:lnTo>
                  <a:lnTo>
                    <a:pt x="14876" y="18431"/>
                  </a:lnTo>
                  <a:lnTo>
                    <a:pt x="12418" y="17685"/>
                  </a:lnTo>
                  <a:lnTo>
                    <a:pt x="8469" y="16324"/>
                  </a:lnTo>
                  <a:lnTo>
                    <a:pt x="7943" y="16237"/>
                  </a:lnTo>
                  <a:lnTo>
                    <a:pt x="7328" y="15973"/>
                  </a:lnTo>
                  <a:lnTo>
                    <a:pt x="6714" y="15403"/>
                  </a:lnTo>
                  <a:lnTo>
                    <a:pt x="6056" y="14394"/>
                  </a:lnTo>
                  <a:lnTo>
                    <a:pt x="4783" y="11673"/>
                  </a:lnTo>
                  <a:lnTo>
                    <a:pt x="3335" y="9084"/>
                  </a:lnTo>
                  <a:lnTo>
                    <a:pt x="3335" y="9040"/>
                  </a:lnTo>
                  <a:lnTo>
                    <a:pt x="2150" y="7373"/>
                  </a:lnTo>
                  <a:lnTo>
                    <a:pt x="2106" y="7329"/>
                  </a:lnTo>
                  <a:lnTo>
                    <a:pt x="2019" y="7329"/>
                  </a:lnTo>
                  <a:lnTo>
                    <a:pt x="483" y="7241"/>
                  </a:lnTo>
                  <a:lnTo>
                    <a:pt x="351" y="7109"/>
                  </a:lnTo>
                  <a:lnTo>
                    <a:pt x="351" y="5486"/>
                  </a:lnTo>
                  <a:lnTo>
                    <a:pt x="527" y="4872"/>
                  </a:lnTo>
                  <a:lnTo>
                    <a:pt x="1273" y="2721"/>
                  </a:lnTo>
                  <a:lnTo>
                    <a:pt x="2984" y="264"/>
                  </a:lnTo>
                  <a:lnTo>
                    <a:pt x="3028" y="220"/>
                  </a:lnTo>
                  <a:lnTo>
                    <a:pt x="3028" y="132"/>
                  </a:lnTo>
                  <a:lnTo>
                    <a:pt x="3028" y="89"/>
                  </a:lnTo>
                  <a:lnTo>
                    <a:pt x="2940" y="45"/>
                  </a:lnTo>
                  <a:lnTo>
                    <a:pt x="2896"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 name="Google Shape;1803;p17"/>
            <p:cNvSpPr/>
            <p:nvPr/>
          </p:nvSpPr>
          <p:spPr>
            <a:xfrm>
              <a:off x="6816900" y="4007700"/>
              <a:ext cx="515625" cy="541950"/>
            </a:xfrm>
            <a:custGeom>
              <a:rect b="b" l="l" r="r" t="t"/>
              <a:pathLst>
                <a:path extrusionOk="0" h="21678" w="20625">
                  <a:moveTo>
                    <a:pt x="3379" y="1"/>
                  </a:moveTo>
                  <a:lnTo>
                    <a:pt x="3292" y="44"/>
                  </a:lnTo>
                  <a:lnTo>
                    <a:pt x="3248" y="44"/>
                  </a:lnTo>
                  <a:lnTo>
                    <a:pt x="3204" y="132"/>
                  </a:lnTo>
                  <a:lnTo>
                    <a:pt x="1624" y="3248"/>
                  </a:lnTo>
                  <a:lnTo>
                    <a:pt x="922" y="4389"/>
                  </a:lnTo>
                  <a:lnTo>
                    <a:pt x="439" y="5573"/>
                  </a:lnTo>
                  <a:lnTo>
                    <a:pt x="132" y="6583"/>
                  </a:lnTo>
                  <a:lnTo>
                    <a:pt x="132" y="6626"/>
                  </a:lnTo>
                  <a:lnTo>
                    <a:pt x="1" y="7987"/>
                  </a:lnTo>
                  <a:lnTo>
                    <a:pt x="1" y="8031"/>
                  </a:lnTo>
                  <a:lnTo>
                    <a:pt x="88" y="9172"/>
                  </a:lnTo>
                  <a:lnTo>
                    <a:pt x="88" y="9259"/>
                  </a:lnTo>
                  <a:lnTo>
                    <a:pt x="352" y="9654"/>
                  </a:lnTo>
                  <a:lnTo>
                    <a:pt x="352" y="9698"/>
                  </a:lnTo>
                  <a:lnTo>
                    <a:pt x="2282" y="11585"/>
                  </a:lnTo>
                  <a:lnTo>
                    <a:pt x="2984" y="12594"/>
                  </a:lnTo>
                  <a:lnTo>
                    <a:pt x="4125" y="16807"/>
                  </a:lnTo>
                  <a:lnTo>
                    <a:pt x="4389" y="17597"/>
                  </a:lnTo>
                  <a:lnTo>
                    <a:pt x="4432" y="17640"/>
                  </a:lnTo>
                  <a:lnTo>
                    <a:pt x="4476" y="17684"/>
                  </a:lnTo>
                  <a:lnTo>
                    <a:pt x="6100" y="18474"/>
                  </a:lnTo>
                  <a:lnTo>
                    <a:pt x="6144" y="18474"/>
                  </a:lnTo>
                  <a:lnTo>
                    <a:pt x="8601" y="18957"/>
                  </a:lnTo>
                  <a:lnTo>
                    <a:pt x="10664" y="19220"/>
                  </a:lnTo>
                  <a:lnTo>
                    <a:pt x="15095" y="20668"/>
                  </a:lnTo>
                  <a:lnTo>
                    <a:pt x="17641" y="21458"/>
                  </a:lnTo>
                  <a:lnTo>
                    <a:pt x="18650" y="21677"/>
                  </a:lnTo>
                  <a:lnTo>
                    <a:pt x="18738" y="21677"/>
                  </a:lnTo>
                  <a:lnTo>
                    <a:pt x="20493" y="21195"/>
                  </a:lnTo>
                  <a:lnTo>
                    <a:pt x="20581" y="21151"/>
                  </a:lnTo>
                  <a:lnTo>
                    <a:pt x="20624" y="21107"/>
                  </a:lnTo>
                  <a:lnTo>
                    <a:pt x="20624" y="21063"/>
                  </a:lnTo>
                  <a:lnTo>
                    <a:pt x="20624" y="20975"/>
                  </a:lnTo>
                  <a:lnTo>
                    <a:pt x="20581" y="20931"/>
                  </a:lnTo>
                  <a:lnTo>
                    <a:pt x="20537" y="20888"/>
                  </a:lnTo>
                  <a:lnTo>
                    <a:pt x="20493" y="20844"/>
                  </a:lnTo>
                  <a:lnTo>
                    <a:pt x="20405" y="20844"/>
                  </a:lnTo>
                  <a:lnTo>
                    <a:pt x="18694" y="21326"/>
                  </a:lnTo>
                  <a:lnTo>
                    <a:pt x="17728" y="21107"/>
                  </a:lnTo>
                  <a:lnTo>
                    <a:pt x="15183" y="20317"/>
                  </a:lnTo>
                  <a:lnTo>
                    <a:pt x="10751" y="18869"/>
                  </a:lnTo>
                  <a:lnTo>
                    <a:pt x="10707" y="18869"/>
                  </a:lnTo>
                  <a:lnTo>
                    <a:pt x="8645" y="18606"/>
                  </a:lnTo>
                  <a:lnTo>
                    <a:pt x="6232" y="18123"/>
                  </a:lnTo>
                  <a:lnTo>
                    <a:pt x="4696" y="17421"/>
                  </a:lnTo>
                  <a:lnTo>
                    <a:pt x="4476" y="16719"/>
                  </a:lnTo>
                  <a:lnTo>
                    <a:pt x="3292" y="12463"/>
                  </a:lnTo>
                  <a:lnTo>
                    <a:pt x="3292" y="12419"/>
                  </a:lnTo>
                  <a:lnTo>
                    <a:pt x="2546" y="11366"/>
                  </a:lnTo>
                  <a:lnTo>
                    <a:pt x="2546" y="11322"/>
                  </a:lnTo>
                  <a:lnTo>
                    <a:pt x="615" y="9479"/>
                  </a:lnTo>
                  <a:lnTo>
                    <a:pt x="439" y="9128"/>
                  </a:lnTo>
                  <a:lnTo>
                    <a:pt x="352" y="8031"/>
                  </a:lnTo>
                  <a:lnTo>
                    <a:pt x="483" y="6670"/>
                  </a:lnTo>
                  <a:lnTo>
                    <a:pt x="747" y="5705"/>
                  </a:lnTo>
                  <a:lnTo>
                    <a:pt x="1229" y="4564"/>
                  </a:lnTo>
                  <a:lnTo>
                    <a:pt x="1931" y="3423"/>
                  </a:lnTo>
                  <a:lnTo>
                    <a:pt x="3511" y="264"/>
                  </a:lnTo>
                  <a:lnTo>
                    <a:pt x="3511" y="220"/>
                  </a:lnTo>
                  <a:lnTo>
                    <a:pt x="3511" y="132"/>
                  </a:lnTo>
                  <a:lnTo>
                    <a:pt x="3467" y="88"/>
                  </a:lnTo>
                  <a:lnTo>
                    <a:pt x="3423" y="44"/>
                  </a:lnTo>
                  <a:lnTo>
                    <a:pt x="3379"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 name="Google Shape;1804;p17"/>
            <p:cNvSpPr/>
            <p:nvPr/>
          </p:nvSpPr>
          <p:spPr>
            <a:xfrm>
              <a:off x="7193175" y="3904575"/>
              <a:ext cx="99850" cy="461875"/>
            </a:xfrm>
            <a:custGeom>
              <a:rect b="b" l="l" r="r" t="t"/>
              <a:pathLst>
                <a:path extrusionOk="0" h="18475" w="3994">
                  <a:moveTo>
                    <a:pt x="132" y="1"/>
                  </a:moveTo>
                  <a:lnTo>
                    <a:pt x="88" y="45"/>
                  </a:lnTo>
                  <a:lnTo>
                    <a:pt x="44" y="89"/>
                  </a:lnTo>
                  <a:lnTo>
                    <a:pt x="44" y="176"/>
                  </a:lnTo>
                  <a:lnTo>
                    <a:pt x="1" y="659"/>
                  </a:lnTo>
                  <a:lnTo>
                    <a:pt x="132" y="1932"/>
                  </a:lnTo>
                  <a:lnTo>
                    <a:pt x="176" y="1932"/>
                  </a:lnTo>
                  <a:lnTo>
                    <a:pt x="703" y="3818"/>
                  </a:lnTo>
                  <a:lnTo>
                    <a:pt x="834" y="4871"/>
                  </a:lnTo>
                  <a:lnTo>
                    <a:pt x="220" y="7768"/>
                  </a:lnTo>
                  <a:lnTo>
                    <a:pt x="220" y="7811"/>
                  </a:lnTo>
                  <a:lnTo>
                    <a:pt x="220" y="8689"/>
                  </a:lnTo>
                  <a:lnTo>
                    <a:pt x="395" y="9698"/>
                  </a:lnTo>
                  <a:lnTo>
                    <a:pt x="395" y="9742"/>
                  </a:lnTo>
                  <a:lnTo>
                    <a:pt x="1887" y="13560"/>
                  </a:lnTo>
                  <a:lnTo>
                    <a:pt x="2590" y="16017"/>
                  </a:lnTo>
                  <a:lnTo>
                    <a:pt x="3248" y="17816"/>
                  </a:lnTo>
                  <a:lnTo>
                    <a:pt x="3248" y="17860"/>
                  </a:lnTo>
                  <a:lnTo>
                    <a:pt x="3687" y="18387"/>
                  </a:lnTo>
                  <a:lnTo>
                    <a:pt x="3730" y="18431"/>
                  </a:lnTo>
                  <a:lnTo>
                    <a:pt x="3818" y="18474"/>
                  </a:lnTo>
                  <a:lnTo>
                    <a:pt x="3950" y="18431"/>
                  </a:lnTo>
                  <a:lnTo>
                    <a:pt x="3994" y="18387"/>
                  </a:lnTo>
                  <a:lnTo>
                    <a:pt x="3994" y="18299"/>
                  </a:lnTo>
                  <a:lnTo>
                    <a:pt x="3994" y="18255"/>
                  </a:lnTo>
                  <a:lnTo>
                    <a:pt x="3950" y="18167"/>
                  </a:lnTo>
                  <a:lnTo>
                    <a:pt x="3555" y="17685"/>
                  </a:lnTo>
                  <a:lnTo>
                    <a:pt x="2897" y="15885"/>
                  </a:lnTo>
                  <a:lnTo>
                    <a:pt x="2238" y="13472"/>
                  </a:lnTo>
                  <a:lnTo>
                    <a:pt x="747" y="9611"/>
                  </a:lnTo>
                  <a:lnTo>
                    <a:pt x="571" y="8645"/>
                  </a:lnTo>
                  <a:lnTo>
                    <a:pt x="571" y="7811"/>
                  </a:lnTo>
                  <a:lnTo>
                    <a:pt x="1185" y="4915"/>
                  </a:lnTo>
                  <a:lnTo>
                    <a:pt x="1185" y="4871"/>
                  </a:lnTo>
                  <a:lnTo>
                    <a:pt x="1054" y="3731"/>
                  </a:lnTo>
                  <a:lnTo>
                    <a:pt x="483" y="1844"/>
                  </a:lnTo>
                  <a:lnTo>
                    <a:pt x="352" y="659"/>
                  </a:lnTo>
                  <a:lnTo>
                    <a:pt x="395" y="176"/>
                  </a:lnTo>
                  <a:lnTo>
                    <a:pt x="352" y="89"/>
                  </a:lnTo>
                  <a:lnTo>
                    <a:pt x="308" y="45"/>
                  </a:lnTo>
                  <a:lnTo>
                    <a:pt x="264"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 name="Google Shape;1805;p17"/>
            <p:cNvSpPr/>
            <p:nvPr/>
          </p:nvSpPr>
          <p:spPr>
            <a:xfrm>
              <a:off x="7090050" y="3878250"/>
              <a:ext cx="102050" cy="330225"/>
            </a:xfrm>
            <a:custGeom>
              <a:rect b="b" l="l" r="r" t="t"/>
              <a:pathLst>
                <a:path extrusionOk="0" h="13209" w="4082">
                  <a:moveTo>
                    <a:pt x="3818" y="1"/>
                  </a:moveTo>
                  <a:lnTo>
                    <a:pt x="3775" y="45"/>
                  </a:lnTo>
                  <a:lnTo>
                    <a:pt x="3731" y="88"/>
                  </a:lnTo>
                  <a:lnTo>
                    <a:pt x="3511" y="659"/>
                  </a:lnTo>
                  <a:lnTo>
                    <a:pt x="3511" y="703"/>
                  </a:lnTo>
                  <a:lnTo>
                    <a:pt x="3204" y="2633"/>
                  </a:lnTo>
                  <a:lnTo>
                    <a:pt x="1537" y="5661"/>
                  </a:lnTo>
                  <a:lnTo>
                    <a:pt x="1537" y="5705"/>
                  </a:lnTo>
                  <a:lnTo>
                    <a:pt x="791" y="7811"/>
                  </a:lnTo>
                  <a:lnTo>
                    <a:pt x="1" y="10400"/>
                  </a:lnTo>
                  <a:lnTo>
                    <a:pt x="1" y="10488"/>
                  </a:lnTo>
                  <a:lnTo>
                    <a:pt x="89" y="11278"/>
                  </a:lnTo>
                  <a:lnTo>
                    <a:pt x="89" y="11322"/>
                  </a:lnTo>
                  <a:lnTo>
                    <a:pt x="747" y="13077"/>
                  </a:lnTo>
                  <a:lnTo>
                    <a:pt x="791" y="13165"/>
                  </a:lnTo>
                  <a:lnTo>
                    <a:pt x="922" y="13209"/>
                  </a:lnTo>
                  <a:lnTo>
                    <a:pt x="966" y="13165"/>
                  </a:lnTo>
                  <a:lnTo>
                    <a:pt x="1010" y="13165"/>
                  </a:lnTo>
                  <a:lnTo>
                    <a:pt x="1054" y="13077"/>
                  </a:lnTo>
                  <a:lnTo>
                    <a:pt x="1098" y="13033"/>
                  </a:lnTo>
                  <a:lnTo>
                    <a:pt x="1054" y="12945"/>
                  </a:lnTo>
                  <a:lnTo>
                    <a:pt x="440" y="11234"/>
                  </a:lnTo>
                  <a:lnTo>
                    <a:pt x="352" y="10488"/>
                  </a:lnTo>
                  <a:lnTo>
                    <a:pt x="1098" y="7943"/>
                  </a:lnTo>
                  <a:lnTo>
                    <a:pt x="1888" y="5837"/>
                  </a:lnTo>
                  <a:lnTo>
                    <a:pt x="3511" y="2765"/>
                  </a:lnTo>
                  <a:lnTo>
                    <a:pt x="3555" y="2721"/>
                  </a:lnTo>
                  <a:lnTo>
                    <a:pt x="3862" y="790"/>
                  </a:lnTo>
                  <a:lnTo>
                    <a:pt x="4082" y="220"/>
                  </a:lnTo>
                  <a:lnTo>
                    <a:pt x="4082" y="176"/>
                  </a:lnTo>
                  <a:lnTo>
                    <a:pt x="4082" y="88"/>
                  </a:lnTo>
                  <a:lnTo>
                    <a:pt x="4038" y="45"/>
                  </a:lnTo>
                  <a:lnTo>
                    <a:pt x="3994"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 name="Google Shape;1806;p17"/>
            <p:cNvSpPr/>
            <p:nvPr/>
          </p:nvSpPr>
          <p:spPr>
            <a:xfrm>
              <a:off x="6999000" y="3853025"/>
              <a:ext cx="183225" cy="256725"/>
            </a:xfrm>
            <a:custGeom>
              <a:rect b="b" l="l" r="r" t="t"/>
              <a:pathLst>
                <a:path extrusionOk="0" h="10269" w="7329">
                  <a:moveTo>
                    <a:pt x="7065" y="0"/>
                  </a:moveTo>
                  <a:lnTo>
                    <a:pt x="7022" y="44"/>
                  </a:lnTo>
                  <a:lnTo>
                    <a:pt x="6978" y="132"/>
                  </a:lnTo>
                  <a:lnTo>
                    <a:pt x="6934" y="308"/>
                  </a:lnTo>
                  <a:lnTo>
                    <a:pt x="5047" y="1624"/>
                  </a:lnTo>
                  <a:lnTo>
                    <a:pt x="5003" y="1668"/>
                  </a:lnTo>
                  <a:lnTo>
                    <a:pt x="4213" y="2677"/>
                  </a:lnTo>
                  <a:lnTo>
                    <a:pt x="2546" y="5003"/>
                  </a:lnTo>
                  <a:lnTo>
                    <a:pt x="747" y="7855"/>
                  </a:lnTo>
                  <a:lnTo>
                    <a:pt x="703" y="7855"/>
                  </a:lnTo>
                  <a:lnTo>
                    <a:pt x="1" y="10005"/>
                  </a:lnTo>
                  <a:lnTo>
                    <a:pt x="1" y="10093"/>
                  </a:lnTo>
                  <a:lnTo>
                    <a:pt x="1" y="10137"/>
                  </a:lnTo>
                  <a:lnTo>
                    <a:pt x="45" y="10225"/>
                  </a:lnTo>
                  <a:lnTo>
                    <a:pt x="88" y="10225"/>
                  </a:lnTo>
                  <a:lnTo>
                    <a:pt x="176" y="10268"/>
                  </a:lnTo>
                  <a:lnTo>
                    <a:pt x="264" y="10225"/>
                  </a:lnTo>
                  <a:lnTo>
                    <a:pt x="308" y="10137"/>
                  </a:lnTo>
                  <a:lnTo>
                    <a:pt x="1054" y="7987"/>
                  </a:lnTo>
                  <a:lnTo>
                    <a:pt x="2809" y="5222"/>
                  </a:lnTo>
                  <a:lnTo>
                    <a:pt x="4520" y="2897"/>
                  </a:lnTo>
                  <a:lnTo>
                    <a:pt x="5266" y="1887"/>
                  </a:lnTo>
                  <a:lnTo>
                    <a:pt x="7153" y="571"/>
                  </a:lnTo>
                  <a:lnTo>
                    <a:pt x="7241" y="483"/>
                  </a:lnTo>
                  <a:lnTo>
                    <a:pt x="7329" y="220"/>
                  </a:lnTo>
                  <a:lnTo>
                    <a:pt x="7329" y="132"/>
                  </a:lnTo>
                  <a:lnTo>
                    <a:pt x="7285" y="88"/>
                  </a:lnTo>
                  <a:lnTo>
                    <a:pt x="7241" y="44"/>
                  </a:lnTo>
                  <a:lnTo>
                    <a:pt x="7197"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 name="Google Shape;1807;p17"/>
            <p:cNvSpPr/>
            <p:nvPr/>
          </p:nvSpPr>
          <p:spPr>
            <a:xfrm>
              <a:off x="6933175" y="3802550"/>
              <a:ext cx="228200" cy="247950"/>
            </a:xfrm>
            <a:custGeom>
              <a:rect b="b" l="l" r="r" t="t"/>
              <a:pathLst>
                <a:path extrusionOk="0" h="9918" w="9128">
                  <a:moveTo>
                    <a:pt x="8909" y="1"/>
                  </a:moveTo>
                  <a:lnTo>
                    <a:pt x="7548" y="791"/>
                  </a:lnTo>
                  <a:lnTo>
                    <a:pt x="5091" y="2502"/>
                  </a:lnTo>
                  <a:lnTo>
                    <a:pt x="5047" y="2546"/>
                  </a:lnTo>
                  <a:lnTo>
                    <a:pt x="2502" y="6144"/>
                  </a:lnTo>
                  <a:lnTo>
                    <a:pt x="45" y="9655"/>
                  </a:lnTo>
                  <a:lnTo>
                    <a:pt x="1" y="9698"/>
                  </a:lnTo>
                  <a:lnTo>
                    <a:pt x="1" y="9786"/>
                  </a:lnTo>
                  <a:lnTo>
                    <a:pt x="45" y="9830"/>
                  </a:lnTo>
                  <a:lnTo>
                    <a:pt x="89" y="9874"/>
                  </a:lnTo>
                  <a:lnTo>
                    <a:pt x="176" y="9918"/>
                  </a:lnTo>
                  <a:lnTo>
                    <a:pt x="264" y="9874"/>
                  </a:lnTo>
                  <a:lnTo>
                    <a:pt x="308" y="9830"/>
                  </a:lnTo>
                  <a:lnTo>
                    <a:pt x="2809" y="6320"/>
                  </a:lnTo>
                  <a:lnTo>
                    <a:pt x="5310" y="2765"/>
                  </a:lnTo>
                  <a:lnTo>
                    <a:pt x="7724" y="1054"/>
                  </a:lnTo>
                  <a:lnTo>
                    <a:pt x="9040" y="308"/>
                  </a:lnTo>
                  <a:lnTo>
                    <a:pt x="9128" y="264"/>
                  </a:lnTo>
                  <a:lnTo>
                    <a:pt x="9128" y="220"/>
                  </a:lnTo>
                  <a:lnTo>
                    <a:pt x="9128" y="133"/>
                  </a:lnTo>
                  <a:lnTo>
                    <a:pt x="9128" y="89"/>
                  </a:lnTo>
                  <a:lnTo>
                    <a:pt x="9084" y="45"/>
                  </a:lnTo>
                  <a:lnTo>
                    <a:pt x="9040"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 name="Google Shape;1808;p17"/>
            <p:cNvSpPr/>
            <p:nvPr/>
          </p:nvSpPr>
          <p:spPr>
            <a:xfrm>
              <a:off x="4482450" y="2681425"/>
              <a:ext cx="948950" cy="1026825"/>
            </a:xfrm>
            <a:custGeom>
              <a:rect b="b" l="l" r="r" t="t"/>
              <a:pathLst>
                <a:path extrusionOk="0" h="41073" w="37958">
                  <a:moveTo>
                    <a:pt x="37694" y="0"/>
                  </a:moveTo>
                  <a:lnTo>
                    <a:pt x="34930" y="1668"/>
                  </a:lnTo>
                  <a:lnTo>
                    <a:pt x="30454" y="3686"/>
                  </a:lnTo>
                  <a:lnTo>
                    <a:pt x="27338" y="5046"/>
                  </a:lnTo>
                  <a:lnTo>
                    <a:pt x="24223" y="6407"/>
                  </a:lnTo>
                  <a:lnTo>
                    <a:pt x="21283" y="7811"/>
                  </a:lnTo>
                  <a:lnTo>
                    <a:pt x="19615" y="8601"/>
                  </a:lnTo>
                  <a:lnTo>
                    <a:pt x="16588" y="10356"/>
                  </a:lnTo>
                  <a:lnTo>
                    <a:pt x="15008" y="11277"/>
                  </a:lnTo>
                  <a:lnTo>
                    <a:pt x="13253" y="12638"/>
                  </a:lnTo>
                  <a:lnTo>
                    <a:pt x="8996" y="16060"/>
                  </a:lnTo>
                  <a:lnTo>
                    <a:pt x="6890" y="17860"/>
                  </a:lnTo>
                  <a:lnTo>
                    <a:pt x="5661" y="18693"/>
                  </a:lnTo>
                  <a:lnTo>
                    <a:pt x="1712" y="20141"/>
                  </a:lnTo>
                  <a:lnTo>
                    <a:pt x="922" y="20536"/>
                  </a:lnTo>
                  <a:lnTo>
                    <a:pt x="878" y="20580"/>
                  </a:lnTo>
                  <a:lnTo>
                    <a:pt x="835" y="20668"/>
                  </a:lnTo>
                  <a:lnTo>
                    <a:pt x="45" y="24442"/>
                  </a:lnTo>
                  <a:lnTo>
                    <a:pt x="45" y="24485"/>
                  </a:lnTo>
                  <a:lnTo>
                    <a:pt x="1" y="25626"/>
                  </a:lnTo>
                  <a:lnTo>
                    <a:pt x="1" y="25670"/>
                  </a:lnTo>
                  <a:lnTo>
                    <a:pt x="220" y="26153"/>
                  </a:lnTo>
                  <a:lnTo>
                    <a:pt x="220" y="26197"/>
                  </a:lnTo>
                  <a:lnTo>
                    <a:pt x="2458" y="28654"/>
                  </a:lnTo>
                  <a:lnTo>
                    <a:pt x="4740" y="31111"/>
                  </a:lnTo>
                  <a:lnTo>
                    <a:pt x="6627" y="33700"/>
                  </a:lnTo>
                  <a:lnTo>
                    <a:pt x="6627" y="33744"/>
                  </a:lnTo>
                  <a:lnTo>
                    <a:pt x="8909" y="35807"/>
                  </a:lnTo>
                  <a:lnTo>
                    <a:pt x="10357" y="37167"/>
                  </a:lnTo>
                  <a:lnTo>
                    <a:pt x="10752" y="37650"/>
                  </a:lnTo>
                  <a:lnTo>
                    <a:pt x="10181" y="39624"/>
                  </a:lnTo>
                  <a:lnTo>
                    <a:pt x="10049" y="40897"/>
                  </a:lnTo>
                  <a:lnTo>
                    <a:pt x="10049" y="40941"/>
                  </a:lnTo>
                  <a:lnTo>
                    <a:pt x="10093" y="40984"/>
                  </a:lnTo>
                  <a:lnTo>
                    <a:pt x="10137" y="41028"/>
                  </a:lnTo>
                  <a:lnTo>
                    <a:pt x="10225" y="41072"/>
                  </a:lnTo>
                  <a:lnTo>
                    <a:pt x="10357" y="41028"/>
                  </a:lnTo>
                  <a:lnTo>
                    <a:pt x="10400" y="40897"/>
                  </a:lnTo>
                  <a:lnTo>
                    <a:pt x="10532" y="39668"/>
                  </a:lnTo>
                  <a:lnTo>
                    <a:pt x="11103" y="37650"/>
                  </a:lnTo>
                  <a:lnTo>
                    <a:pt x="11103" y="37562"/>
                  </a:lnTo>
                  <a:lnTo>
                    <a:pt x="11103" y="37474"/>
                  </a:lnTo>
                  <a:lnTo>
                    <a:pt x="10620" y="36947"/>
                  </a:lnTo>
                  <a:lnTo>
                    <a:pt x="10620" y="36904"/>
                  </a:lnTo>
                  <a:lnTo>
                    <a:pt x="9128" y="35543"/>
                  </a:lnTo>
                  <a:lnTo>
                    <a:pt x="6890" y="33481"/>
                  </a:lnTo>
                  <a:lnTo>
                    <a:pt x="5003" y="30936"/>
                  </a:lnTo>
                  <a:lnTo>
                    <a:pt x="5003" y="30892"/>
                  </a:lnTo>
                  <a:lnTo>
                    <a:pt x="2721" y="28435"/>
                  </a:lnTo>
                  <a:lnTo>
                    <a:pt x="527" y="25977"/>
                  </a:lnTo>
                  <a:lnTo>
                    <a:pt x="352" y="25582"/>
                  </a:lnTo>
                  <a:lnTo>
                    <a:pt x="396" y="24485"/>
                  </a:lnTo>
                  <a:lnTo>
                    <a:pt x="1186" y="20799"/>
                  </a:lnTo>
                  <a:lnTo>
                    <a:pt x="1844" y="20448"/>
                  </a:lnTo>
                  <a:lnTo>
                    <a:pt x="5793" y="19044"/>
                  </a:lnTo>
                  <a:lnTo>
                    <a:pt x="5837" y="19000"/>
                  </a:lnTo>
                  <a:lnTo>
                    <a:pt x="7109" y="18123"/>
                  </a:lnTo>
                  <a:lnTo>
                    <a:pt x="9216" y="16324"/>
                  </a:lnTo>
                  <a:lnTo>
                    <a:pt x="13472" y="12901"/>
                  </a:lnTo>
                  <a:lnTo>
                    <a:pt x="15183" y="11585"/>
                  </a:lnTo>
                  <a:lnTo>
                    <a:pt x="16763" y="10663"/>
                  </a:lnTo>
                  <a:lnTo>
                    <a:pt x="19747" y="8908"/>
                  </a:lnTo>
                  <a:lnTo>
                    <a:pt x="21414" y="8118"/>
                  </a:lnTo>
                  <a:lnTo>
                    <a:pt x="24354" y="6714"/>
                  </a:lnTo>
                  <a:lnTo>
                    <a:pt x="27470" y="5354"/>
                  </a:lnTo>
                  <a:lnTo>
                    <a:pt x="30585" y="4037"/>
                  </a:lnTo>
                  <a:lnTo>
                    <a:pt x="35061" y="1975"/>
                  </a:lnTo>
                  <a:lnTo>
                    <a:pt x="35105" y="1975"/>
                  </a:lnTo>
                  <a:lnTo>
                    <a:pt x="37870" y="307"/>
                  </a:lnTo>
                  <a:lnTo>
                    <a:pt x="37914" y="263"/>
                  </a:lnTo>
                  <a:lnTo>
                    <a:pt x="37957" y="220"/>
                  </a:lnTo>
                  <a:lnTo>
                    <a:pt x="37957" y="132"/>
                  </a:lnTo>
                  <a:lnTo>
                    <a:pt x="37957" y="88"/>
                  </a:lnTo>
                  <a:lnTo>
                    <a:pt x="37914" y="44"/>
                  </a:lnTo>
                  <a:lnTo>
                    <a:pt x="37826"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 name="Google Shape;1809;p17"/>
            <p:cNvSpPr/>
            <p:nvPr/>
          </p:nvSpPr>
          <p:spPr>
            <a:xfrm>
              <a:off x="4547175" y="2703350"/>
              <a:ext cx="908350" cy="911650"/>
            </a:xfrm>
            <a:custGeom>
              <a:rect b="b" l="l" r="r" t="t"/>
              <a:pathLst>
                <a:path extrusionOk="0" h="36466" w="36334">
                  <a:moveTo>
                    <a:pt x="36071" y="1"/>
                  </a:moveTo>
                  <a:lnTo>
                    <a:pt x="33569" y="1493"/>
                  </a:lnTo>
                  <a:lnTo>
                    <a:pt x="31331" y="2721"/>
                  </a:lnTo>
                  <a:lnTo>
                    <a:pt x="29094" y="3687"/>
                  </a:lnTo>
                  <a:lnTo>
                    <a:pt x="26592" y="4784"/>
                  </a:lnTo>
                  <a:lnTo>
                    <a:pt x="23696" y="6012"/>
                  </a:lnTo>
                  <a:lnTo>
                    <a:pt x="20888" y="7285"/>
                  </a:lnTo>
                  <a:lnTo>
                    <a:pt x="18957" y="8250"/>
                  </a:lnTo>
                  <a:lnTo>
                    <a:pt x="14701" y="10664"/>
                  </a:lnTo>
                  <a:lnTo>
                    <a:pt x="13253" y="11497"/>
                  </a:lnTo>
                  <a:lnTo>
                    <a:pt x="10488" y="13735"/>
                  </a:lnTo>
                  <a:lnTo>
                    <a:pt x="7943" y="15842"/>
                  </a:lnTo>
                  <a:lnTo>
                    <a:pt x="4520" y="18738"/>
                  </a:lnTo>
                  <a:lnTo>
                    <a:pt x="3599" y="19264"/>
                  </a:lnTo>
                  <a:lnTo>
                    <a:pt x="1054" y="20230"/>
                  </a:lnTo>
                  <a:lnTo>
                    <a:pt x="264" y="20537"/>
                  </a:lnTo>
                  <a:lnTo>
                    <a:pt x="220" y="20581"/>
                  </a:lnTo>
                  <a:lnTo>
                    <a:pt x="176" y="20625"/>
                  </a:lnTo>
                  <a:lnTo>
                    <a:pt x="45" y="21151"/>
                  </a:lnTo>
                  <a:lnTo>
                    <a:pt x="1" y="21195"/>
                  </a:lnTo>
                  <a:lnTo>
                    <a:pt x="88" y="22073"/>
                  </a:lnTo>
                  <a:lnTo>
                    <a:pt x="88" y="22160"/>
                  </a:lnTo>
                  <a:lnTo>
                    <a:pt x="1537" y="24398"/>
                  </a:lnTo>
                  <a:lnTo>
                    <a:pt x="4213" y="27865"/>
                  </a:lnTo>
                  <a:lnTo>
                    <a:pt x="5881" y="29796"/>
                  </a:lnTo>
                  <a:lnTo>
                    <a:pt x="7504" y="31595"/>
                  </a:lnTo>
                  <a:lnTo>
                    <a:pt x="8733" y="32999"/>
                  </a:lnTo>
                  <a:lnTo>
                    <a:pt x="9391" y="33833"/>
                  </a:lnTo>
                  <a:lnTo>
                    <a:pt x="9523" y="34271"/>
                  </a:lnTo>
                  <a:lnTo>
                    <a:pt x="8996" y="35807"/>
                  </a:lnTo>
                  <a:lnTo>
                    <a:pt x="8865" y="36202"/>
                  </a:lnTo>
                  <a:lnTo>
                    <a:pt x="8865" y="36290"/>
                  </a:lnTo>
                  <a:lnTo>
                    <a:pt x="8908" y="36334"/>
                  </a:lnTo>
                  <a:lnTo>
                    <a:pt x="8952" y="36421"/>
                  </a:lnTo>
                  <a:lnTo>
                    <a:pt x="8996" y="36421"/>
                  </a:lnTo>
                  <a:lnTo>
                    <a:pt x="9040" y="36465"/>
                  </a:lnTo>
                  <a:lnTo>
                    <a:pt x="9172" y="36421"/>
                  </a:lnTo>
                  <a:lnTo>
                    <a:pt x="9216" y="36334"/>
                  </a:lnTo>
                  <a:lnTo>
                    <a:pt x="9874" y="34315"/>
                  </a:lnTo>
                  <a:lnTo>
                    <a:pt x="9874" y="34227"/>
                  </a:lnTo>
                  <a:lnTo>
                    <a:pt x="9698" y="33701"/>
                  </a:lnTo>
                  <a:lnTo>
                    <a:pt x="9698" y="33657"/>
                  </a:lnTo>
                  <a:lnTo>
                    <a:pt x="8996" y="32779"/>
                  </a:lnTo>
                  <a:lnTo>
                    <a:pt x="7768" y="31375"/>
                  </a:lnTo>
                  <a:lnTo>
                    <a:pt x="6144" y="29576"/>
                  </a:lnTo>
                  <a:lnTo>
                    <a:pt x="4477" y="27645"/>
                  </a:lnTo>
                  <a:lnTo>
                    <a:pt x="1844" y="24179"/>
                  </a:lnTo>
                  <a:lnTo>
                    <a:pt x="440" y="22029"/>
                  </a:lnTo>
                  <a:lnTo>
                    <a:pt x="352" y="21239"/>
                  </a:lnTo>
                  <a:lnTo>
                    <a:pt x="483" y="20800"/>
                  </a:lnTo>
                  <a:lnTo>
                    <a:pt x="3731" y="19571"/>
                  </a:lnTo>
                  <a:lnTo>
                    <a:pt x="3774" y="19571"/>
                  </a:lnTo>
                  <a:lnTo>
                    <a:pt x="4696" y="19045"/>
                  </a:lnTo>
                  <a:lnTo>
                    <a:pt x="4740" y="19045"/>
                  </a:lnTo>
                  <a:lnTo>
                    <a:pt x="8163" y="16105"/>
                  </a:lnTo>
                  <a:lnTo>
                    <a:pt x="10708" y="13999"/>
                  </a:lnTo>
                  <a:lnTo>
                    <a:pt x="13472" y="11805"/>
                  </a:lnTo>
                  <a:lnTo>
                    <a:pt x="14876" y="10971"/>
                  </a:lnTo>
                  <a:lnTo>
                    <a:pt x="19089" y="8557"/>
                  </a:lnTo>
                  <a:lnTo>
                    <a:pt x="21063" y="7592"/>
                  </a:lnTo>
                  <a:lnTo>
                    <a:pt x="23828" y="6363"/>
                  </a:lnTo>
                  <a:lnTo>
                    <a:pt x="26724" y="5091"/>
                  </a:lnTo>
                  <a:lnTo>
                    <a:pt x="29225" y="3994"/>
                  </a:lnTo>
                  <a:lnTo>
                    <a:pt x="31463" y="3029"/>
                  </a:lnTo>
                  <a:lnTo>
                    <a:pt x="33745" y="1800"/>
                  </a:lnTo>
                  <a:lnTo>
                    <a:pt x="36246" y="308"/>
                  </a:lnTo>
                  <a:lnTo>
                    <a:pt x="36290" y="264"/>
                  </a:lnTo>
                  <a:lnTo>
                    <a:pt x="36334" y="220"/>
                  </a:lnTo>
                  <a:lnTo>
                    <a:pt x="36334" y="132"/>
                  </a:lnTo>
                  <a:lnTo>
                    <a:pt x="36290" y="89"/>
                  </a:lnTo>
                  <a:lnTo>
                    <a:pt x="36246" y="45"/>
                  </a:lnTo>
                  <a:lnTo>
                    <a:pt x="36202"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 name="Google Shape;1810;p17"/>
            <p:cNvSpPr/>
            <p:nvPr/>
          </p:nvSpPr>
          <p:spPr>
            <a:xfrm>
              <a:off x="4648100" y="2725300"/>
              <a:ext cx="830475" cy="834850"/>
            </a:xfrm>
            <a:custGeom>
              <a:rect b="b" l="l" r="r" t="t"/>
              <a:pathLst>
                <a:path extrusionOk="0" h="33394" w="33219">
                  <a:moveTo>
                    <a:pt x="32955" y="0"/>
                  </a:moveTo>
                  <a:lnTo>
                    <a:pt x="29269" y="2194"/>
                  </a:lnTo>
                  <a:lnTo>
                    <a:pt x="26636" y="3511"/>
                  </a:lnTo>
                  <a:lnTo>
                    <a:pt x="23916" y="4652"/>
                  </a:lnTo>
                  <a:lnTo>
                    <a:pt x="21502" y="5749"/>
                  </a:lnTo>
                  <a:lnTo>
                    <a:pt x="18738" y="6977"/>
                  </a:lnTo>
                  <a:lnTo>
                    <a:pt x="16368" y="8118"/>
                  </a:lnTo>
                  <a:lnTo>
                    <a:pt x="14350" y="9171"/>
                  </a:lnTo>
                  <a:lnTo>
                    <a:pt x="12068" y="10488"/>
                  </a:lnTo>
                  <a:lnTo>
                    <a:pt x="10049" y="11716"/>
                  </a:lnTo>
                  <a:lnTo>
                    <a:pt x="7329" y="13910"/>
                  </a:lnTo>
                  <a:lnTo>
                    <a:pt x="4652" y="16192"/>
                  </a:lnTo>
                  <a:lnTo>
                    <a:pt x="1317" y="19132"/>
                  </a:lnTo>
                  <a:lnTo>
                    <a:pt x="264" y="19790"/>
                  </a:lnTo>
                  <a:lnTo>
                    <a:pt x="220" y="19834"/>
                  </a:lnTo>
                  <a:lnTo>
                    <a:pt x="1" y="20185"/>
                  </a:lnTo>
                  <a:lnTo>
                    <a:pt x="1" y="20229"/>
                  </a:lnTo>
                  <a:lnTo>
                    <a:pt x="1" y="20317"/>
                  </a:lnTo>
                  <a:lnTo>
                    <a:pt x="176" y="20975"/>
                  </a:lnTo>
                  <a:lnTo>
                    <a:pt x="220" y="21019"/>
                  </a:lnTo>
                  <a:lnTo>
                    <a:pt x="3423" y="25056"/>
                  </a:lnTo>
                  <a:lnTo>
                    <a:pt x="5881" y="28128"/>
                  </a:lnTo>
                  <a:lnTo>
                    <a:pt x="6671" y="29356"/>
                  </a:lnTo>
                  <a:lnTo>
                    <a:pt x="6934" y="30278"/>
                  </a:lnTo>
                  <a:lnTo>
                    <a:pt x="6934" y="30848"/>
                  </a:lnTo>
                  <a:lnTo>
                    <a:pt x="6144" y="33174"/>
                  </a:lnTo>
                  <a:lnTo>
                    <a:pt x="6100" y="33218"/>
                  </a:lnTo>
                  <a:lnTo>
                    <a:pt x="6144" y="33306"/>
                  </a:lnTo>
                  <a:lnTo>
                    <a:pt x="6188" y="33349"/>
                  </a:lnTo>
                  <a:lnTo>
                    <a:pt x="6232" y="33393"/>
                  </a:lnTo>
                  <a:lnTo>
                    <a:pt x="6276" y="33393"/>
                  </a:lnTo>
                  <a:lnTo>
                    <a:pt x="6407" y="33349"/>
                  </a:lnTo>
                  <a:lnTo>
                    <a:pt x="6451" y="33306"/>
                  </a:lnTo>
                  <a:lnTo>
                    <a:pt x="7285" y="30936"/>
                  </a:lnTo>
                  <a:lnTo>
                    <a:pt x="7285" y="30848"/>
                  </a:lnTo>
                  <a:lnTo>
                    <a:pt x="7285" y="30234"/>
                  </a:lnTo>
                  <a:lnTo>
                    <a:pt x="7285" y="30190"/>
                  </a:lnTo>
                  <a:lnTo>
                    <a:pt x="6978" y="29269"/>
                  </a:lnTo>
                  <a:lnTo>
                    <a:pt x="6978" y="29225"/>
                  </a:lnTo>
                  <a:lnTo>
                    <a:pt x="6144" y="27952"/>
                  </a:lnTo>
                  <a:lnTo>
                    <a:pt x="3687" y="24837"/>
                  </a:lnTo>
                  <a:lnTo>
                    <a:pt x="483" y="20844"/>
                  </a:lnTo>
                  <a:lnTo>
                    <a:pt x="352" y="20273"/>
                  </a:lnTo>
                  <a:lnTo>
                    <a:pt x="483" y="20054"/>
                  </a:lnTo>
                  <a:lnTo>
                    <a:pt x="1537" y="19396"/>
                  </a:lnTo>
                  <a:lnTo>
                    <a:pt x="1580" y="19396"/>
                  </a:lnTo>
                  <a:lnTo>
                    <a:pt x="4871" y="16456"/>
                  </a:lnTo>
                  <a:lnTo>
                    <a:pt x="7548" y="14174"/>
                  </a:lnTo>
                  <a:lnTo>
                    <a:pt x="10225" y="12024"/>
                  </a:lnTo>
                  <a:lnTo>
                    <a:pt x="12243" y="10795"/>
                  </a:lnTo>
                  <a:lnTo>
                    <a:pt x="14525" y="9479"/>
                  </a:lnTo>
                  <a:lnTo>
                    <a:pt x="16544" y="8469"/>
                  </a:lnTo>
                  <a:lnTo>
                    <a:pt x="18913" y="7328"/>
                  </a:lnTo>
                  <a:lnTo>
                    <a:pt x="21634" y="6056"/>
                  </a:lnTo>
                  <a:lnTo>
                    <a:pt x="24047" y="5003"/>
                  </a:lnTo>
                  <a:lnTo>
                    <a:pt x="26768" y="3818"/>
                  </a:lnTo>
                  <a:lnTo>
                    <a:pt x="29445" y="2502"/>
                  </a:lnTo>
                  <a:lnTo>
                    <a:pt x="33131" y="308"/>
                  </a:lnTo>
                  <a:lnTo>
                    <a:pt x="33218" y="264"/>
                  </a:lnTo>
                  <a:lnTo>
                    <a:pt x="33218" y="220"/>
                  </a:lnTo>
                  <a:lnTo>
                    <a:pt x="33218" y="132"/>
                  </a:lnTo>
                  <a:lnTo>
                    <a:pt x="33218" y="88"/>
                  </a:lnTo>
                  <a:lnTo>
                    <a:pt x="33174"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 name="Google Shape;1811;p17"/>
            <p:cNvSpPr/>
            <p:nvPr/>
          </p:nvSpPr>
          <p:spPr>
            <a:xfrm>
              <a:off x="4789625" y="2746150"/>
              <a:ext cx="713075" cy="742700"/>
            </a:xfrm>
            <a:custGeom>
              <a:rect b="b" l="l" r="r" t="t"/>
              <a:pathLst>
                <a:path extrusionOk="0" h="29708" w="28523">
                  <a:moveTo>
                    <a:pt x="28259" y="0"/>
                  </a:moveTo>
                  <a:lnTo>
                    <a:pt x="25100" y="1887"/>
                  </a:lnTo>
                  <a:lnTo>
                    <a:pt x="23213" y="2896"/>
                  </a:lnTo>
                  <a:lnTo>
                    <a:pt x="21238" y="3862"/>
                  </a:lnTo>
                  <a:lnTo>
                    <a:pt x="19308" y="4783"/>
                  </a:lnTo>
                  <a:lnTo>
                    <a:pt x="17333" y="5661"/>
                  </a:lnTo>
                  <a:lnTo>
                    <a:pt x="15051" y="6714"/>
                  </a:lnTo>
                  <a:lnTo>
                    <a:pt x="12726" y="7767"/>
                  </a:lnTo>
                  <a:lnTo>
                    <a:pt x="10400" y="8952"/>
                  </a:lnTo>
                  <a:lnTo>
                    <a:pt x="9303" y="9566"/>
                  </a:lnTo>
                  <a:lnTo>
                    <a:pt x="8162" y="10180"/>
                  </a:lnTo>
                  <a:lnTo>
                    <a:pt x="5924" y="11541"/>
                  </a:lnTo>
                  <a:lnTo>
                    <a:pt x="2194" y="14568"/>
                  </a:lnTo>
                  <a:lnTo>
                    <a:pt x="746" y="15973"/>
                  </a:lnTo>
                  <a:lnTo>
                    <a:pt x="702" y="16016"/>
                  </a:lnTo>
                  <a:lnTo>
                    <a:pt x="132" y="16719"/>
                  </a:lnTo>
                  <a:lnTo>
                    <a:pt x="88" y="16762"/>
                  </a:lnTo>
                  <a:lnTo>
                    <a:pt x="0" y="17157"/>
                  </a:lnTo>
                  <a:lnTo>
                    <a:pt x="0" y="17245"/>
                  </a:lnTo>
                  <a:lnTo>
                    <a:pt x="132" y="17684"/>
                  </a:lnTo>
                  <a:lnTo>
                    <a:pt x="132" y="17728"/>
                  </a:lnTo>
                  <a:lnTo>
                    <a:pt x="3291" y="22599"/>
                  </a:lnTo>
                  <a:lnTo>
                    <a:pt x="4037" y="24090"/>
                  </a:lnTo>
                  <a:lnTo>
                    <a:pt x="4213" y="25100"/>
                  </a:lnTo>
                  <a:lnTo>
                    <a:pt x="4081" y="25714"/>
                  </a:lnTo>
                  <a:lnTo>
                    <a:pt x="3555" y="26372"/>
                  </a:lnTo>
                  <a:lnTo>
                    <a:pt x="3511" y="26416"/>
                  </a:lnTo>
                  <a:lnTo>
                    <a:pt x="2150" y="29444"/>
                  </a:lnTo>
                  <a:lnTo>
                    <a:pt x="2107" y="29532"/>
                  </a:lnTo>
                  <a:lnTo>
                    <a:pt x="2150" y="29575"/>
                  </a:lnTo>
                  <a:lnTo>
                    <a:pt x="2150" y="29663"/>
                  </a:lnTo>
                  <a:lnTo>
                    <a:pt x="2238" y="29707"/>
                  </a:lnTo>
                  <a:lnTo>
                    <a:pt x="2282" y="29707"/>
                  </a:lnTo>
                  <a:lnTo>
                    <a:pt x="2370" y="29663"/>
                  </a:lnTo>
                  <a:lnTo>
                    <a:pt x="2458" y="29619"/>
                  </a:lnTo>
                  <a:lnTo>
                    <a:pt x="3818" y="26592"/>
                  </a:lnTo>
                  <a:lnTo>
                    <a:pt x="4388" y="25890"/>
                  </a:lnTo>
                  <a:lnTo>
                    <a:pt x="4388" y="25846"/>
                  </a:lnTo>
                  <a:lnTo>
                    <a:pt x="4564" y="25144"/>
                  </a:lnTo>
                  <a:lnTo>
                    <a:pt x="4564" y="25100"/>
                  </a:lnTo>
                  <a:lnTo>
                    <a:pt x="4388" y="24003"/>
                  </a:lnTo>
                  <a:lnTo>
                    <a:pt x="4344" y="23959"/>
                  </a:lnTo>
                  <a:lnTo>
                    <a:pt x="3599" y="22423"/>
                  </a:lnTo>
                  <a:lnTo>
                    <a:pt x="439" y="17552"/>
                  </a:lnTo>
                  <a:lnTo>
                    <a:pt x="351" y="17201"/>
                  </a:lnTo>
                  <a:lnTo>
                    <a:pt x="439" y="16894"/>
                  </a:lnTo>
                  <a:lnTo>
                    <a:pt x="966" y="16236"/>
                  </a:lnTo>
                  <a:lnTo>
                    <a:pt x="2414" y="14832"/>
                  </a:lnTo>
                  <a:lnTo>
                    <a:pt x="6100" y="11804"/>
                  </a:lnTo>
                  <a:lnTo>
                    <a:pt x="8338" y="10488"/>
                  </a:lnTo>
                  <a:lnTo>
                    <a:pt x="9479" y="9873"/>
                  </a:lnTo>
                  <a:lnTo>
                    <a:pt x="10576" y="9259"/>
                  </a:lnTo>
                  <a:lnTo>
                    <a:pt x="12857" y="8118"/>
                  </a:lnTo>
                  <a:lnTo>
                    <a:pt x="15183" y="7021"/>
                  </a:lnTo>
                  <a:lnTo>
                    <a:pt x="17465" y="5968"/>
                  </a:lnTo>
                  <a:lnTo>
                    <a:pt x="19439" y="5090"/>
                  </a:lnTo>
                  <a:lnTo>
                    <a:pt x="21414" y="4169"/>
                  </a:lnTo>
                  <a:lnTo>
                    <a:pt x="23345" y="3247"/>
                  </a:lnTo>
                  <a:lnTo>
                    <a:pt x="25276" y="2194"/>
                  </a:lnTo>
                  <a:lnTo>
                    <a:pt x="28435" y="307"/>
                  </a:lnTo>
                  <a:lnTo>
                    <a:pt x="28523" y="263"/>
                  </a:lnTo>
                  <a:lnTo>
                    <a:pt x="28523" y="220"/>
                  </a:lnTo>
                  <a:lnTo>
                    <a:pt x="28523" y="132"/>
                  </a:lnTo>
                  <a:lnTo>
                    <a:pt x="28523" y="88"/>
                  </a:lnTo>
                  <a:lnTo>
                    <a:pt x="28479"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 name="Google Shape;1812;p17"/>
            <p:cNvSpPr/>
            <p:nvPr/>
          </p:nvSpPr>
          <p:spPr>
            <a:xfrm>
              <a:off x="5014500" y="3023675"/>
              <a:ext cx="151425" cy="318175"/>
            </a:xfrm>
            <a:custGeom>
              <a:rect b="b" l="l" r="r" t="t"/>
              <a:pathLst>
                <a:path extrusionOk="0" h="12727" w="6057">
                  <a:moveTo>
                    <a:pt x="5749" y="1"/>
                  </a:moveTo>
                  <a:lnTo>
                    <a:pt x="2678" y="2195"/>
                  </a:lnTo>
                  <a:lnTo>
                    <a:pt x="1800" y="2985"/>
                  </a:lnTo>
                  <a:lnTo>
                    <a:pt x="1756" y="3072"/>
                  </a:lnTo>
                  <a:lnTo>
                    <a:pt x="1756" y="3160"/>
                  </a:lnTo>
                  <a:lnTo>
                    <a:pt x="1932" y="4433"/>
                  </a:lnTo>
                  <a:lnTo>
                    <a:pt x="1932" y="4477"/>
                  </a:lnTo>
                  <a:lnTo>
                    <a:pt x="2809" y="7768"/>
                  </a:lnTo>
                  <a:lnTo>
                    <a:pt x="3072" y="9304"/>
                  </a:lnTo>
                  <a:lnTo>
                    <a:pt x="3029" y="10225"/>
                  </a:lnTo>
                  <a:lnTo>
                    <a:pt x="2809" y="10664"/>
                  </a:lnTo>
                  <a:lnTo>
                    <a:pt x="703" y="11892"/>
                  </a:lnTo>
                  <a:lnTo>
                    <a:pt x="703" y="11936"/>
                  </a:lnTo>
                  <a:lnTo>
                    <a:pt x="89" y="12375"/>
                  </a:lnTo>
                  <a:lnTo>
                    <a:pt x="45" y="12463"/>
                  </a:lnTo>
                  <a:lnTo>
                    <a:pt x="1" y="12507"/>
                  </a:lnTo>
                  <a:lnTo>
                    <a:pt x="1" y="12595"/>
                  </a:lnTo>
                  <a:lnTo>
                    <a:pt x="45" y="12638"/>
                  </a:lnTo>
                  <a:lnTo>
                    <a:pt x="89" y="12682"/>
                  </a:lnTo>
                  <a:lnTo>
                    <a:pt x="176" y="12726"/>
                  </a:lnTo>
                  <a:lnTo>
                    <a:pt x="264" y="12682"/>
                  </a:lnTo>
                  <a:lnTo>
                    <a:pt x="922" y="12200"/>
                  </a:lnTo>
                  <a:lnTo>
                    <a:pt x="3029" y="10927"/>
                  </a:lnTo>
                  <a:lnTo>
                    <a:pt x="3116" y="10883"/>
                  </a:lnTo>
                  <a:lnTo>
                    <a:pt x="3380" y="10357"/>
                  </a:lnTo>
                  <a:lnTo>
                    <a:pt x="3380" y="10313"/>
                  </a:lnTo>
                  <a:lnTo>
                    <a:pt x="3424" y="9304"/>
                  </a:lnTo>
                  <a:lnTo>
                    <a:pt x="3424" y="9260"/>
                  </a:lnTo>
                  <a:lnTo>
                    <a:pt x="3160" y="7680"/>
                  </a:lnTo>
                  <a:lnTo>
                    <a:pt x="2283" y="4389"/>
                  </a:lnTo>
                  <a:lnTo>
                    <a:pt x="2107" y="3204"/>
                  </a:lnTo>
                  <a:lnTo>
                    <a:pt x="2897" y="2458"/>
                  </a:lnTo>
                  <a:lnTo>
                    <a:pt x="5969" y="308"/>
                  </a:lnTo>
                  <a:lnTo>
                    <a:pt x="6012" y="264"/>
                  </a:lnTo>
                  <a:lnTo>
                    <a:pt x="6056" y="176"/>
                  </a:lnTo>
                  <a:lnTo>
                    <a:pt x="6012" y="133"/>
                  </a:lnTo>
                  <a:lnTo>
                    <a:pt x="6012" y="45"/>
                  </a:lnTo>
                  <a:lnTo>
                    <a:pt x="5969"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 name="Google Shape;1813;p17"/>
            <p:cNvSpPr/>
            <p:nvPr/>
          </p:nvSpPr>
          <p:spPr>
            <a:xfrm>
              <a:off x="4389200" y="3352775"/>
              <a:ext cx="295125" cy="759175"/>
            </a:xfrm>
            <a:custGeom>
              <a:rect b="b" l="l" r="r" t="t"/>
              <a:pathLst>
                <a:path extrusionOk="0" h="30367" w="11805">
                  <a:moveTo>
                    <a:pt x="133" y="1"/>
                  </a:moveTo>
                  <a:lnTo>
                    <a:pt x="89" y="45"/>
                  </a:lnTo>
                  <a:lnTo>
                    <a:pt x="45" y="89"/>
                  </a:lnTo>
                  <a:lnTo>
                    <a:pt x="1" y="176"/>
                  </a:lnTo>
                  <a:lnTo>
                    <a:pt x="1" y="220"/>
                  </a:lnTo>
                  <a:lnTo>
                    <a:pt x="396" y="1581"/>
                  </a:lnTo>
                  <a:lnTo>
                    <a:pt x="791" y="3906"/>
                  </a:lnTo>
                  <a:lnTo>
                    <a:pt x="1010" y="6539"/>
                  </a:lnTo>
                  <a:lnTo>
                    <a:pt x="1054" y="6583"/>
                  </a:lnTo>
                  <a:lnTo>
                    <a:pt x="1317" y="7417"/>
                  </a:lnTo>
                  <a:lnTo>
                    <a:pt x="1361" y="7461"/>
                  </a:lnTo>
                  <a:lnTo>
                    <a:pt x="4740" y="10752"/>
                  </a:lnTo>
                  <a:lnTo>
                    <a:pt x="7856" y="13736"/>
                  </a:lnTo>
                  <a:lnTo>
                    <a:pt x="8470" y="14481"/>
                  </a:lnTo>
                  <a:lnTo>
                    <a:pt x="9435" y="18255"/>
                  </a:lnTo>
                  <a:lnTo>
                    <a:pt x="9435" y="18299"/>
                  </a:lnTo>
                  <a:lnTo>
                    <a:pt x="10093" y="19747"/>
                  </a:lnTo>
                  <a:lnTo>
                    <a:pt x="9918" y="23301"/>
                  </a:lnTo>
                  <a:lnTo>
                    <a:pt x="9918" y="23345"/>
                  </a:lnTo>
                  <a:lnTo>
                    <a:pt x="11103" y="26154"/>
                  </a:lnTo>
                  <a:lnTo>
                    <a:pt x="11454" y="30191"/>
                  </a:lnTo>
                  <a:lnTo>
                    <a:pt x="11498" y="30322"/>
                  </a:lnTo>
                  <a:lnTo>
                    <a:pt x="11629" y="30366"/>
                  </a:lnTo>
                  <a:lnTo>
                    <a:pt x="11717" y="30322"/>
                  </a:lnTo>
                  <a:lnTo>
                    <a:pt x="11761" y="30278"/>
                  </a:lnTo>
                  <a:lnTo>
                    <a:pt x="11805" y="30235"/>
                  </a:lnTo>
                  <a:lnTo>
                    <a:pt x="11805" y="30147"/>
                  </a:lnTo>
                  <a:lnTo>
                    <a:pt x="11454" y="26110"/>
                  </a:lnTo>
                  <a:lnTo>
                    <a:pt x="11454" y="26066"/>
                  </a:lnTo>
                  <a:lnTo>
                    <a:pt x="10269" y="23258"/>
                  </a:lnTo>
                  <a:lnTo>
                    <a:pt x="10444" y="19747"/>
                  </a:lnTo>
                  <a:lnTo>
                    <a:pt x="10444" y="19659"/>
                  </a:lnTo>
                  <a:lnTo>
                    <a:pt x="9742" y="18167"/>
                  </a:lnTo>
                  <a:lnTo>
                    <a:pt x="8777" y="14350"/>
                  </a:lnTo>
                  <a:lnTo>
                    <a:pt x="8733" y="14306"/>
                  </a:lnTo>
                  <a:lnTo>
                    <a:pt x="8119" y="13516"/>
                  </a:lnTo>
                  <a:lnTo>
                    <a:pt x="5003" y="10488"/>
                  </a:lnTo>
                  <a:lnTo>
                    <a:pt x="1625" y="7241"/>
                  </a:lnTo>
                  <a:lnTo>
                    <a:pt x="1361" y="6495"/>
                  </a:lnTo>
                  <a:lnTo>
                    <a:pt x="1098" y="3862"/>
                  </a:lnTo>
                  <a:lnTo>
                    <a:pt x="747" y="1537"/>
                  </a:lnTo>
                  <a:lnTo>
                    <a:pt x="747" y="1493"/>
                  </a:lnTo>
                  <a:lnTo>
                    <a:pt x="352" y="133"/>
                  </a:lnTo>
                  <a:lnTo>
                    <a:pt x="308" y="89"/>
                  </a:lnTo>
                  <a:lnTo>
                    <a:pt x="264" y="45"/>
                  </a:lnTo>
                  <a:lnTo>
                    <a:pt x="220"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 name="Google Shape;1814;p17"/>
            <p:cNvSpPr/>
            <p:nvPr/>
          </p:nvSpPr>
          <p:spPr>
            <a:xfrm>
              <a:off x="4328875" y="3108150"/>
              <a:ext cx="357650" cy="1116775"/>
            </a:xfrm>
            <a:custGeom>
              <a:rect b="b" l="l" r="r" t="t"/>
              <a:pathLst>
                <a:path extrusionOk="0" h="44671" w="14306">
                  <a:moveTo>
                    <a:pt x="2589" y="1"/>
                  </a:moveTo>
                  <a:lnTo>
                    <a:pt x="1273" y="352"/>
                  </a:lnTo>
                  <a:lnTo>
                    <a:pt x="1141" y="439"/>
                  </a:lnTo>
                  <a:lnTo>
                    <a:pt x="132" y="2107"/>
                  </a:lnTo>
                  <a:lnTo>
                    <a:pt x="132" y="2195"/>
                  </a:lnTo>
                  <a:lnTo>
                    <a:pt x="0" y="4257"/>
                  </a:lnTo>
                  <a:lnTo>
                    <a:pt x="132" y="6802"/>
                  </a:lnTo>
                  <a:lnTo>
                    <a:pt x="132" y="6846"/>
                  </a:lnTo>
                  <a:lnTo>
                    <a:pt x="1054" y="9830"/>
                  </a:lnTo>
                  <a:lnTo>
                    <a:pt x="1800" y="12945"/>
                  </a:lnTo>
                  <a:lnTo>
                    <a:pt x="2195" y="15183"/>
                  </a:lnTo>
                  <a:lnTo>
                    <a:pt x="2458" y="17202"/>
                  </a:lnTo>
                  <a:lnTo>
                    <a:pt x="3028" y="19835"/>
                  </a:lnTo>
                  <a:lnTo>
                    <a:pt x="3423" y="21151"/>
                  </a:lnTo>
                  <a:lnTo>
                    <a:pt x="3423" y="21195"/>
                  </a:lnTo>
                  <a:lnTo>
                    <a:pt x="4257" y="22380"/>
                  </a:lnTo>
                  <a:lnTo>
                    <a:pt x="5486" y="23696"/>
                  </a:lnTo>
                  <a:lnTo>
                    <a:pt x="6188" y="25363"/>
                  </a:lnTo>
                  <a:lnTo>
                    <a:pt x="6188" y="25407"/>
                  </a:lnTo>
                  <a:lnTo>
                    <a:pt x="7680" y="27514"/>
                  </a:lnTo>
                  <a:lnTo>
                    <a:pt x="8689" y="29137"/>
                  </a:lnTo>
                  <a:lnTo>
                    <a:pt x="9084" y="30146"/>
                  </a:lnTo>
                  <a:lnTo>
                    <a:pt x="9084" y="32077"/>
                  </a:lnTo>
                  <a:lnTo>
                    <a:pt x="9084" y="32121"/>
                  </a:lnTo>
                  <a:lnTo>
                    <a:pt x="9303" y="32955"/>
                  </a:lnTo>
                  <a:lnTo>
                    <a:pt x="9303" y="32999"/>
                  </a:lnTo>
                  <a:lnTo>
                    <a:pt x="10488" y="35324"/>
                  </a:lnTo>
                  <a:lnTo>
                    <a:pt x="10532" y="35368"/>
                  </a:lnTo>
                  <a:lnTo>
                    <a:pt x="11585" y="36992"/>
                  </a:lnTo>
                  <a:lnTo>
                    <a:pt x="12550" y="39274"/>
                  </a:lnTo>
                  <a:lnTo>
                    <a:pt x="13560" y="41511"/>
                  </a:lnTo>
                  <a:lnTo>
                    <a:pt x="13955" y="43135"/>
                  </a:lnTo>
                  <a:lnTo>
                    <a:pt x="13955" y="44232"/>
                  </a:lnTo>
                  <a:lnTo>
                    <a:pt x="13955" y="44495"/>
                  </a:lnTo>
                  <a:lnTo>
                    <a:pt x="13955" y="44539"/>
                  </a:lnTo>
                  <a:lnTo>
                    <a:pt x="13998" y="44627"/>
                  </a:lnTo>
                  <a:lnTo>
                    <a:pt x="14042" y="44671"/>
                  </a:lnTo>
                  <a:lnTo>
                    <a:pt x="14130" y="44671"/>
                  </a:lnTo>
                  <a:lnTo>
                    <a:pt x="14218" y="44627"/>
                  </a:lnTo>
                  <a:lnTo>
                    <a:pt x="14306" y="44539"/>
                  </a:lnTo>
                  <a:lnTo>
                    <a:pt x="14306" y="44276"/>
                  </a:lnTo>
                  <a:lnTo>
                    <a:pt x="14306" y="43135"/>
                  </a:lnTo>
                  <a:lnTo>
                    <a:pt x="14306" y="43091"/>
                  </a:lnTo>
                  <a:lnTo>
                    <a:pt x="13911" y="41424"/>
                  </a:lnTo>
                  <a:lnTo>
                    <a:pt x="13867" y="41380"/>
                  </a:lnTo>
                  <a:lnTo>
                    <a:pt x="12857" y="39142"/>
                  </a:lnTo>
                  <a:lnTo>
                    <a:pt x="11892" y="36816"/>
                  </a:lnTo>
                  <a:lnTo>
                    <a:pt x="10795" y="35193"/>
                  </a:lnTo>
                  <a:lnTo>
                    <a:pt x="9610" y="32867"/>
                  </a:lnTo>
                  <a:lnTo>
                    <a:pt x="9435" y="32077"/>
                  </a:lnTo>
                  <a:lnTo>
                    <a:pt x="9435" y="30103"/>
                  </a:lnTo>
                  <a:lnTo>
                    <a:pt x="9435" y="30059"/>
                  </a:lnTo>
                  <a:lnTo>
                    <a:pt x="9040" y="29006"/>
                  </a:lnTo>
                  <a:lnTo>
                    <a:pt x="8996" y="29006"/>
                  </a:lnTo>
                  <a:lnTo>
                    <a:pt x="7987" y="27338"/>
                  </a:lnTo>
                  <a:lnTo>
                    <a:pt x="6495" y="25232"/>
                  </a:lnTo>
                  <a:lnTo>
                    <a:pt x="5793" y="23564"/>
                  </a:lnTo>
                  <a:lnTo>
                    <a:pt x="5749" y="23521"/>
                  </a:lnTo>
                  <a:lnTo>
                    <a:pt x="4520" y="22160"/>
                  </a:lnTo>
                  <a:lnTo>
                    <a:pt x="3730" y="21019"/>
                  </a:lnTo>
                  <a:lnTo>
                    <a:pt x="3379" y="19747"/>
                  </a:lnTo>
                  <a:lnTo>
                    <a:pt x="2809" y="17158"/>
                  </a:lnTo>
                  <a:lnTo>
                    <a:pt x="2546" y="15139"/>
                  </a:lnTo>
                  <a:lnTo>
                    <a:pt x="2107" y="12901"/>
                  </a:lnTo>
                  <a:lnTo>
                    <a:pt x="1405" y="9742"/>
                  </a:lnTo>
                  <a:lnTo>
                    <a:pt x="483" y="6758"/>
                  </a:lnTo>
                  <a:lnTo>
                    <a:pt x="352" y="4257"/>
                  </a:lnTo>
                  <a:lnTo>
                    <a:pt x="483" y="2282"/>
                  </a:lnTo>
                  <a:lnTo>
                    <a:pt x="1405" y="703"/>
                  </a:lnTo>
                  <a:lnTo>
                    <a:pt x="2677" y="352"/>
                  </a:lnTo>
                  <a:lnTo>
                    <a:pt x="2721" y="308"/>
                  </a:lnTo>
                  <a:lnTo>
                    <a:pt x="2765" y="264"/>
                  </a:lnTo>
                  <a:lnTo>
                    <a:pt x="2809" y="176"/>
                  </a:lnTo>
                  <a:lnTo>
                    <a:pt x="2809" y="132"/>
                  </a:lnTo>
                  <a:lnTo>
                    <a:pt x="2765" y="45"/>
                  </a:lnTo>
                  <a:lnTo>
                    <a:pt x="2721"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 name="Google Shape;1815;p17"/>
            <p:cNvSpPr/>
            <p:nvPr/>
          </p:nvSpPr>
          <p:spPr>
            <a:xfrm>
              <a:off x="4276225" y="3001750"/>
              <a:ext cx="400425" cy="1289000"/>
            </a:xfrm>
            <a:custGeom>
              <a:rect b="b" l="l" r="r" t="t"/>
              <a:pathLst>
                <a:path extrusionOk="0" h="51560" w="16017">
                  <a:moveTo>
                    <a:pt x="11936" y="0"/>
                  </a:moveTo>
                  <a:lnTo>
                    <a:pt x="11848" y="44"/>
                  </a:lnTo>
                  <a:lnTo>
                    <a:pt x="9917" y="1010"/>
                  </a:lnTo>
                  <a:lnTo>
                    <a:pt x="7635" y="1887"/>
                  </a:lnTo>
                  <a:lnTo>
                    <a:pt x="5573" y="2545"/>
                  </a:lnTo>
                  <a:lnTo>
                    <a:pt x="2765" y="3247"/>
                  </a:lnTo>
                  <a:lnTo>
                    <a:pt x="351" y="4037"/>
                  </a:lnTo>
                  <a:lnTo>
                    <a:pt x="264" y="4081"/>
                  </a:lnTo>
                  <a:lnTo>
                    <a:pt x="220" y="4169"/>
                  </a:lnTo>
                  <a:lnTo>
                    <a:pt x="0" y="5047"/>
                  </a:lnTo>
                  <a:lnTo>
                    <a:pt x="0" y="5090"/>
                  </a:lnTo>
                  <a:lnTo>
                    <a:pt x="88" y="7460"/>
                  </a:lnTo>
                  <a:lnTo>
                    <a:pt x="220" y="9698"/>
                  </a:lnTo>
                  <a:lnTo>
                    <a:pt x="220" y="9742"/>
                  </a:lnTo>
                  <a:lnTo>
                    <a:pt x="1097" y="11848"/>
                  </a:lnTo>
                  <a:lnTo>
                    <a:pt x="1492" y="13033"/>
                  </a:lnTo>
                  <a:lnTo>
                    <a:pt x="1799" y="14174"/>
                  </a:lnTo>
                  <a:lnTo>
                    <a:pt x="2370" y="16587"/>
                  </a:lnTo>
                  <a:lnTo>
                    <a:pt x="2896" y="19000"/>
                  </a:lnTo>
                  <a:lnTo>
                    <a:pt x="3379" y="21414"/>
                  </a:lnTo>
                  <a:lnTo>
                    <a:pt x="3774" y="23476"/>
                  </a:lnTo>
                  <a:lnTo>
                    <a:pt x="4213" y="25582"/>
                  </a:lnTo>
                  <a:lnTo>
                    <a:pt x="4959" y="29619"/>
                  </a:lnTo>
                  <a:lnTo>
                    <a:pt x="5003" y="29663"/>
                  </a:lnTo>
                  <a:lnTo>
                    <a:pt x="6977" y="32954"/>
                  </a:lnTo>
                  <a:lnTo>
                    <a:pt x="7679" y="34359"/>
                  </a:lnTo>
                  <a:lnTo>
                    <a:pt x="7943" y="35894"/>
                  </a:lnTo>
                  <a:lnTo>
                    <a:pt x="7986" y="35938"/>
                  </a:lnTo>
                  <a:lnTo>
                    <a:pt x="8513" y="37255"/>
                  </a:lnTo>
                  <a:lnTo>
                    <a:pt x="8557" y="37255"/>
                  </a:lnTo>
                  <a:lnTo>
                    <a:pt x="9654" y="39229"/>
                  </a:lnTo>
                  <a:lnTo>
                    <a:pt x="11058" y="41292"/>
                  </a:lnTo>
                  <a:lnTo>
                    <a:pt x="11936" y="42696"/>
                  </a:lnTo>
                  <a:lnTo>
                    <a:pt x="12989" y="45021"/>
                  </a:lnTo>
                  <a:lnTo>
                    <a:pt x="13033" y="45065"/>
                  </a:lnTo>
                  <a:lnTo>
                    <a:pt x="15402" y="48620"/>
                  </a:lnTo>
                  <a:lnTo>
                    <a:pt x="15666" y="49278"/>
                  </a:lnTo>
                  <a:lnTo>
                    <a:pt x="15534" y="50814"/>
                  </a:lnTo>
                  <a:lnTo>
                    <a:pt x="15402" y="51340"/>
                  </a:lnTo>
                  <a:lnTo>
                    <a:pt x="15402" y="51384"/>
                  </a:lnTo>
                  <a:lnTo>
                    <a:pt x="15402" y="51472"/>
                  </a:lnTo>
                  <a:lnTo>
                    <a:pt x="15446" y="51516"/>
                  </a:lnTo>
                  <a:lnTo>
                    <a:pt x="15490" y="51560"/>
                  </a:lnTo>
                  <a:lnTo>
                    <a:pt x="15578" y="51560"/>
                  </a:lnTo>
                  <a:lnTo>
                    <a:pt x="15666" y="51516"/>
                  </a:lnTo>
                  <a:lnTo>
                    <a:pt x="15709" y="51428"/>
                  </a:lnTo>
                  <a:lnTo>
                    <a:pt x="15885" y="50901"/>
                  </a:lnTo>
                  <a:lnTo>
                    <a:pt x="15885" y="50858"/>
                  </a:lnTo>
                  <a:lnTo>
                    <a:pt x="16017" y="49278"/>
                  </a:lnTo>
                  <a:lnTo>
                    <a:pt x="16017" y="49190"/>
                  </a:lnTo>
                  <a:lnTo>
                    <a:pt x="15709" y="48488"/>
                  </a:lnTo>
                  <a:lnTo>
                    <a:pt x="15666" y="48444"/>
                  </a:lnTo>
                  <a:lnTo>
                    <a:pt x="13340" y="44890"/>
                  </a:lnTo>
                  <a:lnTo>
                    <a:pt x="12243" y="42564"/>
                  </a:lnTo>
                  <a:lnTo>
                    <a:pt x="12243" y="42520"/>
                  </a:lnTo>
                  <a:lnTo>
                    <a:pt x="11321" y="41116"/>
                  </a:lnTo>
                  <a:lnTo>
                    <a:pt x="9961" y="39054"/>
                  </a:lnTo>
                  <a:lnTo>
                    <a:pt x="8864" y="37123"/>
                  </a:lnTo>
                  <a:lnTo>
                    <a:pt x="8294" y="35807"/>
                  </a:lnTo>
                  <a:lnTo>
                    <a:pt x="8030" y="34271"/>
                  </a:lnTo>
                  <a:lnTo>
                    <a:pt x="8030" y="34227"/>
                  </a:lnTo>
                  <a:lnTo>
                    <a:pt x="7284" y="32779"/>
                  </a:lnTo>
                  <a:lnTo>
                    <a:pt x="5310" y="29532"/>
                  </a:lnTo>
                  <a:lnTo>
                    <a:pt x="4564" y="25495"/>
                  </a:lnTo>
                  <a:lnTo>
                    <a:pt x="4125" y="23432"/>
                  </a:lnTo>
                  <a:lnTo>
                    <a:pt x="3730" y="21326"/>
                  </a:lnTo>
                  <a:lnTo>
                    <a:pt x="3247" y="18913"/>
                  </a:lnTo>
                  <a:lnTo>
                    <a:pt x="2721" y="16499"/>
                  </a:lnTo>
                  <a:lnTo>
                    <a:pt x="2150" y="14086"/>
                  </a:lnTo>
                  <a:lnTo>
                    <a:pt x="1799" y="12901"/>
                  </a:lnTo>
                  <a:lnTo>
                    <a:pt x="1448" y="11760"/>
                  </a:lnTo>
                  <a:lnTo>
                    <a:pt x="571" y="9610"/>
                  </a:lnTo>
                  <a:lnTo>
                    <a:pt x="439" y="7460"/>
                  </a:lnTo>
                  <a:lnTo>
                    <a:pt x="351" y="5090"/>
                  </a:lnTo>
                  <a:lnTo>
                    <a:pt x="571" y="4344"/>
                  </a:lnTo>
                  <a:lnTo>
                    <a:pt x="2852" y="3555"/>
                  </a:lnTo>
                  <a:lnTo>
                    <a:pt x="5705" y="2896"/>
                  </a:lnTo>
                  <a:lnTo>
                    <a:pt x="7767" y="2194"/>
                  </a:lnTo>
                  <a:lnTo>
                    <a:pt x="10049" y="1317"/>
                  </a:lnTo>
                  <a:lnTo>
                    <a:pt x="12023" y="351"/>
                  </a:lnTo>
                  <a:lnTo>
                    <a:pt x="12067" y="307"/>
                  </a:lnTo>
                  <a:lnTo>
                    <a:pt x="12111" y="220"/>
                  </a:lnTo>
                  <a:lnTo>
                    <a:pt x="12111" y="176"/>
                  </a:lnTo>
                  <a:lnTo>
                    <a:pt x="12111" y="88"/>
                  </a:lnTo>
                  <a:lnTo>
                    <a:pt x="12067" y="44"/>
                  </a:lnTo>
                  <a:lnTo>
                    <a:pt x="12023"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 name="Google Shape;1816;p17"/>
            <p:cNvSpPr/>
            <p:nvPr/>
          </p:nvSpPr>
          <p:spPr>
            <a:xfrm>
              <a:off x="4227950" y="2940300"/>
              <a:ext cx="432250" cy="1407500"/>
            </a:xfrm>
            <a:custGeom>
              <a:rect b="b" l="l" r="r" t="t"/>
              <a:pathLst>
                <a:path extrusionOk="0" h="56300" w="17290">
                  <a:moveTo>
                    <a:pt x="14657" y="1"/>
                  </a:moveTo>
                  <a:lnTo>
                    <a:pt x="12112" y="1712"/>
                  </a:lnTo>
                  <a:lnTo>
                    <a:pt x="9479" y="2809"/>
                  </a:lnTo>
                  <a:lnTo>
                    <a:pt x="7548" y="3468"/>
                  </a:lnTo>
                  <a:lnTo>
                    <a:pt x="4345" y="4257"/>
                  </a:lnTo>
                  <a:lnTo>
                    <a:pt x="4301" y="4301"/>
                  </a:lnTo>
                  <a:lnTo>
                    <a:pt x="2765" y="5135"/>
                  </a:lnTo>
                  <a:lnTo>
                    <a:pt x="2721" y="5179"/>
                  </a:lnTo>
                  <a:lnTo>
                    <a:pt x="878" y="6539"/>
                  </a:lnTo>
                  <a:lnTo>
                    <a:pt x="264" y="7110"/>
                  </a:lnTo>
                  <a:lnTo>
                    <a:pt x="220" y="7197"/>
                  </a:lnTo>
                  <a:lnTo>
                    <a:pt x="0" y="7943"/>
                  </a:lnTo>
                  <a:lnTo>
                    <a:pt x="0" y="8031"/>
                  </a:lnTo>
                  <a:lnTo>
                    <a:pt x="132" y="10093"/>
                  </a:lnTo>
                  <a:lnTo>
                    <a:pt x="132" y="10137"/>
                  </a:lnTo>
                  <a:lnTo>
                    <a:pt x="1317" y="12902"/>
                  </a:lnTo>
                  <a:lnTo>
                    <a:pt x="2326" y="16149"/>
                  </a:lnTo>
                  <a:lnTo>
                    <a:pt x="3160" y="19967"/>
                  </a:lnTo>
                  <a:lnTo>
                    <a:pt x="3599" y="22512"/>
                  </a:lnTo>
                  <a:lnTo>
                    <a:pt x="4740" y="27075"/>
                  </a:lnTo>
                  <a:lnTo>
                    <a:pt x="5398" y="30278"/>
                  </a:lnTo>
                  <a:lnTo>
                    <a:pt x="5705" y="32253"/>
                  </a:lnTo>
                  <a:lnTo>
                    <a:pt x="5661" y="34666"/>
                  </a:lnTo>
                  <a:lnTo>
                    <a:pt x="5661" y="34710"/>
                  </a:lnTo>
                  <a:lnTo>
                    <a:pt x="5749" y="35676"/>
                  </a:lnTo>
                  <a:lnTo>
                    <a:pt x="5749" y="35720"/>
                  </a:lnTo>
                  <a:lnTo>
                    <a:pt x="6670" y="37870"/>
                  </a:lnTo>
                  <a:lnTo>
                    <a:pt x="7767" y="39976"/>
                  </a:lnTo>
                  <a:lnTo>
                    <a:pt x="9172" y="42082"/>
                  </a:lnTo>
                  <a:lnTo>
                    <a:pt x="10444" y="44013"/>
                  </a:lnTo>
                  <a:lnTo>
                    <a:pt x="11760" y="45900"/>
                  </a:lnTo>
                  <a:lnTo>
                    <a:pt x="12726" y="47831"/>
                  </a:lnTo>
                  <a:lnTo>
                    <a:pt x="13998" y="49849"/>
                  </a:lnTo>
                  <a:lnTo>
                    <a:pt x="15315" y="51736"/>
                  </a:lnTo>
                  <a:lnTo>
                    <a:pt x="16631" y="53535"/>
                  </a:lnTo>
                  <a:lnTo>
                    <a:pt x="16938" y="54105"/>
                  </a:lnTo>
                  <a:lnTo>
                    <a:pt x="16938" y="54544"/>
                  </a:lnTo>
                  <a:lnTo>
                    <a:pt x="16324" y="55948"/>
                  </a:lnTo>
                  <a:lnTo>
                    <a:pt x="16280" y="56080"/>
                  </a:lnTo>
                  <a:lnTo>
                    <a:pt x="16280" y="56124"/>
                  </a:lnTo>
                  <a:lnTo>
                    <a:pt x="16324" y="56212"/>
                  </a:lnTo>
                  <a:lnTo>
                    <a:pt x="16368" y="56256"/>
                  </a:lnTo>
                  <a:lnTo>
                    <a:pt x="16412" y="56299"/>
                  </a:lnTo>
                  <a:lnTo>
                    <a:pt x="16456" y="56299"/>
                  </a:lnTo>
                  <a:lnTo>
                    <a:pt x="16543" y="56256"/>
                  </a:lnTo>
                  <a:lnTo>
                    <a:pt x="16631" y="56124"/>
                  </a:lnTo>
                  <a:lnTo>
                    <a:pt x="16631" y="56080"/>
                  </a:lnTo>
                  <a:lnTo>
                    <a:pt x="17246" y="54632"/>
                  </a:lnTo>
                  <a:lnTo>
                    <a:pt x="17289" y="54588"/>
                  </a:lnTo>
                  <a:lnTo>
                    <a:pt x="17289" y="54062"/>
                  </a:lnTo>
                  <a:lnTo>
                    <a:pt x="17289" y="53974"/>
                  </a:lnTo>
                  <a:lnTo>
                    <a:pt x="16894" y="53359"/>
                  </a:lnTo>
                  <a:lnTo>
                    <a:pt x="15578" y="51516"/>
                  </a:lnTo>
                  <a:lnTo>
                    <a:pt x="14306" y="49630"/>
                  </a:lnTo>
                  <a:lnTo>
                    <a:pt x="13033" y="47655"/>
                  </a:lnTo>
                  <a:lnTo>
                    <a:pt x="12068" y="45724"/>
                  </a:lnTo>
                  <a:lnTo>
                    <a:pt x="12068" y="45680"/>
                  </a:lnTo>
                  <a:lnTo>
                    <a:pt x="10751" y="43794"/>
                  </a:lnTo>
                  <a:lnTo>
                    <a:pt x="9479" y="41863"/>
                  </a:lnTo>
                  <a:lnTo>
                    <a:pt x="8075" y="39800"/>
                  </a:lnTo>
                  <a:lnTo>
                    <a:pt x="6977" y="37738"/>
                  </a:lnTo>
                  <a:lnTo>
                    <a:pt x="6100" y="35632"/>
                  </a:lnTo>
                  <a:lnTo>
                    <a:pt x="6012" y="34666"/>
                  </a:lnTo>
                  <a:lnTo>
                    <a:pt x="6056" y="32253"/>
                  </a:lnTo>
                  <a:lnTo>
                    <a:pt x="6056" y="32209"/>
                  </a:lnTo>
                  <a:lnTo>
                    <a:pt x="5749" y="30235"/>
                  </a:lnTo>
                  <a:lnTo>
                    <a:pt x="5091" y="27031"/>
                  </a:lnTo>
                  <a:lnTo>
                    <a:pt x="3950" y="22424"/>
                  </a:lnTo>
                  <a:lnTo>
                    <a:pt x="3467" y="19923"/>
                  </a:lnTo>
                  <a:lnTo>
                    <a:pt x="2677" y="16061"/>
                  </a:lnTo>
                  <a:lnTo>
                    <a:pt x="1668" y="12770"/>
                  </a:lnTo>
                  <a:lnTo>
                    <a:pt x="483" y="10050"/>
                  </a:lnTo>
                  <a:lnTo>
                    <a:pt x="352" y="8031"/>
                  </a:lnTo>
                  <a:lnTo>
                    <a:pt x="571" y="7329"/>
                  </a:lnTo>
                  <a:lnTo>
                    <a:pt x="1098" y="6802"/>
                  </a:lnTo>
                  <a:lnTo>
                    <a:pt x="2940" y="5442"/>
                  </a:lnTo>
                  <a:lnTo>
                    <a:pt x="4432" y="4608"/>
                  </a:lnTo>
                  <a:lnTo>
                    <a:pt x="7636" y="3819"/>
                  </a:lnTo>
                  <a:lnTo>
                    <a:pt x="9610" y="3116"/>
                  </a:lnTo>
                  <a:lnTo>
                    <a:pt x="12243" y="2019"/>
                  </a:lnTo>
                  <a:lnTo>
                    <a:pt x="12287" y="2019"/>
                  </a:lnTo>
                  <a:lnTo>
                    <a:pt x="14876" y="308"/>
                  </a:lnTo>
                  <a:lnTo>
                    <a:pt x="14920" y="264"/>
                  </a:lnTo>
                  <a:lnTo>
                    <a:pt x="14920" y="220"/>
                  </a:lnTo>
                  <a:lnTo>
                    <a:pt x="14920" y="133"/>
                  </a:lnTo>
                  <a:lnTo>
                    <a:pt x="14920" y="89"/>
                  </a:lnTo>
                  <a:lnTo>
                    <a:pt x="14876"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 name="Google Shape;1817;p17"/>
            <p:cNvSpPr/>
            <p:nvPr/>
          </p:nvSpPr>
          <p:spPr>
            <a:xfrm>
              <a:off x="4167625" y="2749425"/>
              <a:ext cx="593500" cy="1676250"/>
            </a:xfrm>
            <a:custGeom>
              <a:rect b="b" l="l" r="r" t="t"/>
              <a:pathLst>
                <a:path extrusionOk="0" h="67050" w="23740">
                  <a:moveTo>
                    <a:pt x="23520" y="1"/>
                  </a:moveTo>
                  <a:lnTo>
                    <a:pt x="23476" y="45"/>
                  </a:lnTo>
                  <a:lnTo>
                    <a:pt x="19571" y="2370"/>
                  </a:lnTo>
                  <a:lnTo>
                    <a:pt x="17640" y="3731"/>
                  </a:lnTo>
                  <a:lnTo>
                    <a:pt x="15490" y="5223"/>
                  </a:lnTo>
                  <a:lnTo>
                    <a:pt x="13779" y="6363"/>
                  </a:lnTo>
                  <a:lnTo>
                    <a:pt x="11628" y="7285"/>
                  </a:lnTo>
                  <a:lnTo>
                    <a:pt x="8820" y="8338"/>
                  </a:lnTo>
                  <a:lnTo>
                    <a:pt x="7723" y="8821"/>
                  </a:lnTo>
                  <a:lnTo>
                    <a:pt x="6977" y="8908"/>
                  </a:lnTo>
                  <a:lnTo>
                    <a:pt x="6889" y="8952"/>
                  </a:lnTo>
                  <a:lnTo>
                    <a:pt x="3818" y="11585"/>
                  </a:lnTo>
                  <a:lnTo>
                    <a:pt x="2019" y="13165"/>
                  </a:lnTo>
                  <a:lnTo>
                    <a:pt x="702" y="14701"/>
                  </a:lnTo>
                  <a:lnTo>
                    <a:pt x="658" y="14745"/>
                  </a:lnTo>
                  <a:lnTo>
                    <a:pt x="88" y="15754"/>
                  </a:lnTo>
                  <a:lnTo>
                    <a:pt x="44" y="15842"/>
                  </a:lnTo>
                  <a:lnTo>
                    <a:pt x="0" y="16324"/>
                  </a:lnTo>
                  <a:lnTo>
                    <a:pt x="0" y="16412"/>
                  </a:lnTo>
                  <a:lnTo>
                    <a:pt x="1053" y="19176"/>
                  </a:lnTo>
                  <a:lnTo>
                    <a:pt x="1580" y="21283"/>
                  </a:lnTo>
                  <a:lnTo>
                    <a:pt x="2238" y="25100"/>
                  </a:lnTo>
                  <a:lnTo>
                    <a:pt x="2677" y="27558"/>
                  </a:lnTo>
                  <a:lnTo>
                    <a:pt x="3116" y="29839"/>
                  </a:lnTo>
                  <a:lnTo>
                    <a:pt x="4169" y="33218"/>
                  </a:lnTo>
                  <a:lnTo>
                    <a:pt x="5090" y="36158"/>
                  </a:lnTo>
                  <a:lnTo>
                    <a:pt x="5661" y="38923"/>
                  </a:lnTo>
                  <a:lnTo>
                    <a:pt x="5968" y="41073"/>
                  </a:lnTo>
                  <a:lnTo>
                    <a:pt x="5792" y="43837"/>
                  </a:lnTo>
                  <a:lnTo>
                    <a:pt x="5792" y="45900"/>
                  </a:lnTo>
                  <a:lnTo>
                    <a:pt x="5836" y="45943"/>
                  </a:lnTo>
                  <a:lnTo>
                    <a:pt x="6099" y="47918"/>
                  </a:lnTo>
                  <a:lnTo>
                    <a:pt x="6494" y="49761"/>
                  </a:lnTo>
                  <a:lnTo>
                    <a:pt x="6538" y="49805"/>
                  </a:lnTo>
                  <a:lnTo>
                    <a:pt x="7065" y="50946"/>
                  </a:lnTo>
                  <a:lnTo>
                    <a:pt x="8688" y="53272"/>
                  </a:lnTo>
                  <a:lnTo>
                    <a:pt x="9961" y="54939"/>
                  </a:lnTo>
                  <a:lnTo>
                    <a:pt x="12023" y="58230"/>
                  </a:lnTo>
                  <a:lnTo>
                    <a:pt x="13603" y="60292"/>
                  </a:lnTo>
                  <a:lnTo>
                    <a:pt x="15402" y="62837"/>
                  </a:lnTo>
                  <a:lnTo>
                    <a:pt x="16543" y="64812"/>
                  </a:lnTo>
                  <a:lnTo>
                    <a:pt x="16675" y="65426"/>
                  </a:lnTo>
                  <a:lnTo>
                    <a:pt x="16148" y="66831"/>
                  </a:lnTo>
                  <a:lnTo>
                    <a:pt x="16148" y="66874"/>
                  </a:lnTo>
                  <a:lnTo>
                    <a:pt x="16148" y="66962"/>
                  </a:lnTo>
                  <a:lnTo>
                    <a:pt x="16192" y="67006"/>
                  </a:lnTo>
                  <a:lnTo>
                    <a:pt x="16236" y="67050"/>
                  </a:lnTo>
                  <a:lnTo>
                    <a:pt x="16411" y="67050"/>
                  </a:lnTo>
                  <a:lnTo>
                    <a:pt x="16455" y="66962"/>
                  </a:lnTo>
                  <a:lnTo>
                    <a:pt x="17026" y="65514"/>
                  </a:lnTo>
                  <a:lnTo>
                    <a:pt x="17026" y="65382"/>
                  </a:lnTo>
                  <a:lnTo>
                    <a:pt x="16894" y="64680"/>
                  </a:lnTo>
                  <a:lnTo>
                    <a:pt x="16850" y="64637"/>
                  </a:lnTo>
                  <a:lnTo>
                    <a:pt x="15709" y="62662"/>
                  </a:lnTo>
                  <a:lnTo>
                    <a:pt x="13866" y="60073"/>
                  </a:lnTo>
                  <a:lnTo>
                    <a:pt x="12330" y="58011"/>
                  </a:lnTo>
                  <a:lnTo>
                    <a:pt x="10224" y="54720"/>
                  </a:lnTo>
                  <a:lnTo>
                    <a:pt x="8996" y="53096"/>
                  </a:lnTo>
                  <a:lnTo>
                    <a:pt x="7372" y="50770"/>
                  </a:lnTo>
                  <a:lnTo>
                    <a:pt x="6845" y="49673"/>
                  </a:lnTo>
                  <a:lnTo>
                    <a:pt x="6450" y="47874"/>
                  </a:lnTo>
                  <a:lnTo>
                    <a:pt x="6143" y="45900"/>
                  </a:lnTo>
                  <a:lnTo>
                    <a:pt x="6143" y="43881"/>
                  </a:lnTo>
                  <a:lnTo>
                    <a:pt x="6319" y="41073"/>
                  </a:lnTo>
                  <a:lnTo>
                    <a:pt x="6319" y="41029"/>
                  </a:lnTo>
                  <a:lnTo>
                    <a:pt x="6012" y="38835"/>
                  </a:lnTo>
                  <a:lnTo>
                    <a:pt x="5397" y="36070"/>
                  </a:lnTo>
                  <a:lnTo>
                    <a:pt x="4520" y="33087"/>
                  </a:lnTo>
                  <a:lnTo>
                    <a:pt x="3467" y="29752"/>
                  </a:lnTo>
                  <a:lnTo>
                    <a:pt x="3028" y="27514"/>
                  </a:lnTo>
                  <a:lnTo>
                    <a:pt x="2589" y="25056"/>
                  </a:lnTo>
                  <a:lnTo>
                    <a:pt x="1931" y="21239"/>
                  </a:lnTo>
                  <a:lnTo>
                    <a:pt x="1404" y="19089"/>
                  </a:lnTo>
                  <a:lnTo>
                    <a:pt x="351" y="16324"/>
                  </a:lnTo>
                  <a:lnTo>
                    <a:pt x="395" y="15929"/>
                  </a:lnTo>
                  <a:lnTo>
                    <a:pt x="965" y="14920"/>
                  </a:lnTo>
                  <a:lnTo>
                    <a:pt x="2282" y="13428"/>
                  </a:lnTo>
                  <a:lnTo>
                    <a:pt x="4037" y="11848"/>
                  </a:lnTo>
                  <a:lnTo>
                    <a:pt x="7109" y="9260"/>
                  </a:lnTo>
                  <a:lnTo>
                    <a:pt x="7811" y="9128"/>
                  </a:lnTo>
                  <a:lnTo>
                    <a:pt x="7855" y="9128"/>
                  </a:lnTo>
                  <a:lnTo>
                    <a:pt x="8952" y="8689"/>
                  </a:lnTo>
                  <a:lnTo>
                    <a:pt x="11760" y="7636"/>
                  </a:lnTo>
                  <a:lnTo>
                    <a:pt x="13910" y="6671"/>
                  </a:lnTo>
                  <a:lnTo>
                    <a:pt x="13954" y="6671"/>
                  </a:lnTo>
                  <a:lnTo>
                    <a:pt x="15665" y="5530"/>
                  </a:lnTo>
                  <a:lnTo>
                    <a:pt x="17816" y="4038"/>
                  </a:lnTo>
                  <a:lnTo>
                    <a:pt x="19746" y="2677"/>
                  </a:lnTo>
                  <a:lnTo>
                    <a:pt x="23652" y="352"/>
                  </a:lnTo>
                  <a:lnTo>
                    <a:pt x="23696" y="264"/>
                  </a:lnTo>
                  <a:lnTo>
                    <a:pt x="23696" y="220"/>
                  </a:lnTo>
                  <a:lnTo>
                    <a:pt x="23739" y="176"/>
                  </a:lnTo>
                  <a:lnTo>
                    <a:pt x="23696" y="89"/>
                  </a:lnTo>
                  <a:lnTo>
                    <a:pt x="23652" y="45"/>
                  </a:lnTo>
                  <a:lnTo>
                    <a:pt x="23608"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 name="Google Shape;1818;p17"/>
            <p:cNvSpPr/>
            <p:nvPr/>
          </p:nvSpPr>
          <p:spPr>
            <a:xfrm>
              <a:off x="4152250" y="2727500"/>
              <a:ext cx="578150" cy="1726700"/>
            </a:xfrm>
            <a:custGeom>
              <a:rect b="b" l="l" r="r" t="t"/>
              <a:pathLst>
                <a:path extrusionOk="0" h="69068" w="23126">
                  <a:moveTo>
                    <a:pt x="22906" y="0"/>
                  </a:moveTo>
                  <a:lnTo>
                    <a:pt x="22862" y="44"/>
                  </a:lnTo>
                  <a:lnTo>
                    <a:pt x="19177" y="2238"/>
                  </a:lnTo>
                  <a:lnTo>
                    <a:pt x="17421" y="3467"/>
                  </a:lnTo>
                  <a:lnTo>
                    <a:pt x="15271" y="4915"/>
                  </a:lnTo>
                  <a:lnTo>
                    <a:pt x="13691" y="5968"/>
                  </a:lnTo>
                  <a:lnTo>
                    <a:pt x="11015" y="7065"/>
                  </a:lnTo>
                  <a:lnTo>
                    <a:pt x="7329" y="8820"/>
                  </a:lnTo>
                  <a:lnTo>
                    <a:pt x="6056" y="9654"/>
                  </a:lnTo>
                  <a:lnTo>
                    <a:pt x="6012" y="9698"/>
                  </a:lnTo>
                  <a:lnTo>
                    <a:pt x="3643" y="12023"/>
                  </a:lnTo>
                  <a:lnTo>
                    <a:pt x="1756" y="13822"/>
                  </a:lnTo>
                  <a:lnTo>
                    <a:pt x="922" y="14832"/>
                  </a:lnTo>
                  <a:lnTo>
                    <a:pt x="922" y="14876"/>
                  </a:lnTo>
                  <a:lnTo>
                    <a:pt x="308" y="16280"/>
                  </a:lnTo>
                  <a:lnTo>
                    <a:pt x="308" y="16324"/>
                  </a:lnTo>
                  <a:lnTo>
                    <a:pt x="1" y="17772"/>
                  </a:lnTo>
                  <a:lnTo>
                    <a:pt x="1" y="17859"/>
                  </a:lnTo>
                  <a:lnTo>
                    <a:pt x="396" y="19966"/>
                  </a:lnTo>
                  <a:lnTo>
                    <a:pt x="1054" y="24047"/>
                  </a:lnTo>
                  <a:lnTo>
                    <a:pt x="1580" y="27118"/>
                  </a:lnTo>
                  <a:lnTo>
                    <a:pt x="2239" y="30146"/>
                  </a:lnTo>
                  <a:lnTo>
                    <a:pt x="2897" y="32603"/>
                  </a:lnTo>
                  <a:lnTo>
                    <a:pt x="4213" y="36201"/>
                  </a:lnTo>
                  <a:lnTo>
                    <a:pt x="4959" y="39141"/>
                  </a:lnTo>
                  <a:lnTo>
                    <a:pt x="5442" y="41774"/>
                  </a:lnTo>
                  <a:lnTo>
                    <a:pt x="5310" y="45987"/>
                  </a:lnTo>
                  <a:lnTo>
                    <a:pt x="5310" y="46031"/>
                  </a:lnTo>
                  <a:lnTo>
                    <a:pt x="5486" y="47786"/>
                  </a:lnTo>
                  <a:lnTo>
                    <a:pt x="5486" y="47830"/>
                  </a:lnTo>
                  <a:lnTo>
                    <a:pt x="6012" y="50331"/>
                  </a:lnTo>
                  <a:lnTo>
                    <a:pt x="6539" y="53315"/>
                  </a:lnTo>
                  <a:lnTo>
                    <a:pt x="6890" y="54631"/>
                  </a:lnTo>
                  <a:lnTo>
                    <a:pt x="6934" y="54719"/>
                  </a:lnTo>
                  <a:lnTo>
                    <a:pt x="8514" y="56650"/>
                  </a:lnTo>
                  <a:lnTo>
                    <a:pt x="12156" y="61740"/>
                  </a:lnTo>
                  <a:lnTo>
                    <a:pt x="14262" y="64680"/>
                  </a:lnTo>
                  <a:lnTo>
                    <a:pt x="15754" y="66962"/>
                  </a:lnTo>
                  <a:lnTo>
                    <a:pt x="16017" y="67576"/>
                  </a:lnTo>
                  <a:lnTo>
                    <a:pt x="15754" y="68892"/>
                  </a:lnTo>
                  <a:lnTo>
                    <a:pt x="15754" y="68936"/>
                  </a:lnTo>
                  <a:lnTo>
                    <a:pt x="15798" y="69024"/>
                  </a:lnTo>
                  <a:lnTo>
                    <a:pt x="15842" y="69068"/>
                  </a:lnTo>
                  <a:lnTo>
                    <a:pt x="16061" y="69068"/>
                  </a:lnTo>
                  <a:lnTo>
                    <a:pt x="16105" y="68936"/>
                  </a:lnTo>
                  <a:lnTo>
                    <a:pt x="16368" y="67576"/>
                  </a:lnTo>
                  <a:lnTo>
                    <a:pt x="16368" y="67488"/>
                  </a:lnTo>
                  <a:lnTo>
                    <a:pt x="16061" y="66830"/>
                  </a:lnTo>
                  <a:lnTo>
                    <a:pt x="16061" y="66786"/>
                  </a:lnTo>
                  <a:lnTo>
                    <a:pt x="14525" y="64460"/>
                  </a:lnTo>
                  <a:lnTo>
                    <a:pt x="8821" y="56430"/>
                  </a:lnTo>
                  <a:lnTo>
                    <a:pt x="7197" y="54500"/>
                  </a:lnTo>
                  <a:lnTo>
                    <a:pt x="6890" y="53271"/>
                  </a:lnTo>
                  <a:lnTo>
                    <a:pt x="6363" y="50287"/>
                  </a:lnTo>
                  <a:lnTo>
                    <a:pt x="5837" y="47742"/>
                  </a:lnTo>
                  <a:lnTo>
                    <a:pt x="5661" y="45987"/>
                  </a:lnTo>
                  <a:lnTo>
                    <a:pt x="5793" y="41774"/>
                  </a:lnTo>
                  <a:lnTo>
                    <a:pt x="5793" y="41730"/>
                  </a:lnTo>
                  <a:lnTo>
                    <a:pt x="5310" y="39054"/>
                  </a:lnTo>
                  <a:lnTo>
                    <a:pt x="4520" y="36070"/>
                  </a:lnTo>
                  <a:lnTo>
                    <a:pt x="3248" y="32472"/>
                  </a:lnTo>
                  <a:lnTo>
                    <a:pt x="2546" y="30102"/>
                  </a:lnTo>
                  <a:lnTo>
                    <a:pt x="1931" y="27074"/>
                  </a:lnTo>
                  <a:lnTo>
                    <a:pt x="1405" y="23959"/>
                  </a:lnTo>
                  <a:lnTo>
                    <a:pt x="747" y="19878"/>
                  </a:lnTo>
                  <a:lnTo>
                    <a:pt x="352" y="17816"/>
                  </a:lnTo>
                  <a:lnTo>
                    <a:pt x="615" y="16411"/>
                  </a:lnTo>
                  <a:lnTo>
                    <a:pt x="1229" y="15051"/>
                  </a:lnTo>
                  <a:lnTo>
                    <a:pt x="2019" y="14086"/>
                  </a:lnTo>
                  <a:lnTo>
                    <a:pt x="3906" y="12287"/>
                  </a:lnTo>
                  <a:lnTo>
                    <a:pt x="6276" y="9961"/>
                  </a:lnTo>
                  <a:lnTo>
                    <a:pt x="7504" y="9127"/>
                  </a:lnTo>
                  <a:lnTo>
                    <a:pt x="11146" y="7416"/>
                  </a:lnTo>
                  <a:lnTo>
                    <a:pt x="13823" y="6275"/>
                  </a:lnTo>
                  <a:lnTo>
                    <a:pt x="13867" y="6231"/>
                  </a:lnTo>
                  <a:lnTo>
                    <a:pt x="17597" y="3774"/>
                  </a:lnTo>
                  <a:lnTo>
                    <a:pt x="19396" y="2545"/>
                  </a:lnTo>
                  <a:lnTo>
                    <a:pt x="23038" y="351"/>
                  </a:lnTo>
                  <a:lnTo>
                    <a:pt x="23082" y="307"/>
                  </a:lnTo>
                  <a:lnTo>
                    <a:pt x="23126" y="220"/>
                  </a:lnTo>
                  <a:lnTo>
                    <a:pt x="23126" y="176"/>
                  </a:lnTo>
                  <a:lnTo>
                    <a:pt x="23082" y="88"/>
                  </a:lnTo>
                  <a:lnTo>
                    <a:pt x="23038" y="44"/>
                  </a:lnTo>
                  <a:lnTo>
                    <a:pt x="22994"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 name="Google Shape;1819;p17"/>
            <p:cNvSpPr/>
            <p:nvPr/>
          </p:nvSpPr>
          <p:spPr>
            <a:xfrm>
              <a:off x="4125925" y="2666050"/>
              <a:ext cx="649450" cy="1851775"/>
            </a:xfrm>
            <a:custGeom>
              <a:rect b="b" l="l" r="r" t="t"/>
              <a:pathLst>
                <a:path extrusionOk="0" h="74071" w="25978">
                  <a:moveTo>
                    <a:pt x="25715" y="1"/>
                  </a:moveTo>
                  <a:lnTo>
                    <a:pt x="23608" y="1142"/>
                  </a:lnTo>
                  <a:lnTo>
                    <a:pt x="19922" y="3292"/>
                  </a:lnTo>
                  <a:lnTo>
                    <a:pt x="18079" y="4477"/>
                  </a:lnTo>
                  <a:lnTo>
                    <a:pt x="15534" y="6144"/>
                  </a:lnTo>
                  <a:lnTo>
                    <a:pt x="14042" y="7109"/>
                  </a:lnTo>
                  <a:lnTo>
                    <a:pt x="11585" y="8207"/>
                  </a:lnTo>
                  <a:lnTo>
                    <a:pt x="11585" y="8250"/>
                  </a:lnTo>
                  <a:lnTo>
                    <a:pt x="10269" y="9040"/>
                  </a:lnTo>
                  <a:lnTo>
                    <a:pt x="6846" y="11146"/>
                  </a:lnTo>
                  <a:lnTo>
                    <a:pt x="6802" y="11190"/>
                  </a:lnTo>
                  <a:lnTo>
                    <a:pt x="4213" y="13823"/>
                  </a:lnTo>
                  <a:lnTo>
                    <a:pt x="2326" y="15622"/>
                  </a:lnTo>
                  <a:lnTo>
                    <a:pt x="1624" y="16500"/>
                  </a:lnTo>
                  <a:lnTo>
                    <a:pt x="1580" y="16544"/>
                  </a:lnTo>
                  <a:lnTo>
                    <a:pt x="703" y="19177"/>
                  </a:lnTo>
                  <a:lnTo>
                    <a:pt x="88" y="20976"/>
                  </a:lnTo>
                  <a:lnTo>
                    <a:pt x="88" y="21020"/>
                  </a:lnTo>
                  <a:lnTo>
                    <a:pt x="1" y="22336"/>
                  </a:lnTo>
                  <a:lnTo>
                    <a:pt x="44" y="22380"/>
                  </a:lnTo>
                  <a:lnTo>
                    <a:pt x="615" y="26417"/>
                  </a:lnTo>
                  <a:lnTo>
                    <a:pt x="878" y="28084"/>
                  </a:lnTo>
                  <a:lnTo>
                    <a:pt x="1185" y="29708"/>
                  </a:lnTo>
                  <a:lnTo>
                    <a:pt x="1536" y="31244"/>
                  </a:lnTo>
                  <a:lnTo>
                    <a:pt x="1931" y="32823"/>
                  </a:lnTo>
                  <a:lnTo>
                    <a:pt x="2370" y="34359"/>
                  </a:lnTo>
                  <a:lnTo>
                    <a:pt x="2897" y="35939"/>
                  </a:lnTo>
                  <a:lnTo>
                    <a:pt x="3467" y="37606"/>
                  </a:lnTo>
                  <a:lnTo>
                    <a:pt x="4125" y="39362"/>
                  </a:lnTo>
                  <a:lnTo>
                    <a:pt x="5003" y="42258"/>
                  </a:lnTo>
                  <a:lnTo>
                    <a:pt x="5310" y="44057"/>
                  </a:lnTo>
                  <a:lnTo>
                    <a:pt x="5398" y="45329"/>
                  </a:lnTo>
                  <a:lnTo>
                    <a:pt x="5310" y="47787"/>
                  </a:lnTo>
                  <a:lnTo>
                    <a:pt x="5354" y="49322"/>
                  </a:lnTo>
                  <a:lnTo>
                    <a:pt x="5354" y="49366"/>
                  </a:lnTo>
                  <a:lnTo>
                    <a:pt x="5924" y="52175"/>
                  </a:lnTo>
                  <a:lnTo>
                    <a:pt x="6407" y="54939"/>
                  </a:lnTo>
                  <a:lnTo>
                    <a:pt x="6451" y="57528"/>
                  </a:lnTo>
                  <a:lnTo>
                    <a:pt x="6319" y="59810"/>
                  </a:lnTo>
                  <a:lnTo>
                    <a:pt x="6319" y="59854"/>
                  </a:lnTo>
                  <a:lnTo>
                    <a:pt x="6495" y="60731"/>
                  </a:lnTo>
                  <a:lnTo>
                    <a:pt x="6495" y="60819"/>
                  </a:lnTo>
                  <a:lnTo>
                    <a:pt x="7943" y="62399"/>
                  </a:lnTo>
                  <a:lnTo>
                    <a:pt x="10225" y="65251"/>
                  </a:lnTo>
                  <a:lnTo>
                    <a:pt x="12112" y="67796"/>
                  </a:lnTo>
                  <a:lnTo>
                    <a:pt x="13077" y="68981"/>
                  </a:lnTo>
                  <a:lnTo>
                    <a:pt x="13121" y="68981"/>
                  </a:lnTo>
                  <a:lnTo>
                    <a:pt x="15841" y="71614"/>
                  </a:lnTo>
                  <a:lnTo>
                    <a:pt x="16061" y="71921"/>
                  </a:lnTo>
                  <a:lnTo>
                    <a:pt x="15973" y="73851"/>
                  </a:lnTo>
                  <a:lnTo>
                    <a:pt x="15973" y="73939"/>
                  </a:lnTo>
                  <a:lnTo>
                    <a:pt x="16017" y="73983"/>
                  </a:lnTo>
                  <a:lnTo>
                    <a:pt x="16105" y="74027"/>
                  </a:lnTo>
                  <a:lnTo>
                    <a:pt x="16149" y="74071"/>
                  </a:lnTo>
                  <a:lnTo>
                    <a:pt x="16236" y="74027"/>
                  </a:lnTo>
                  <a:lnTo>
                    <a:pt x="16280" y="73983"/>
                  </a:lnTo>
                  <a:lnTo>
                    <a:pt x="16324" y="73939"/>
                  </a:lnTo>
                  <a:lnTo>
                    <a:pt x="16324" y="73895"/>
                  </a:lnTo>
                  <a:lnTo>
                    <a:pt x="16412" y="71877"/>
                  </a:lnTo>
                  <a:lnTo>
                    <a:pt x="16368" y="71789"/>
                  </a:lnTo>
                  <a:lnTo>
                    <a:pt x="16149" y="71394"/>
                  </a:lnTo>
                  <a:lnTo>
                    <a:pt x="16105" y="71394"/>
                  </a:lnTo>
                  <a:lnTo>
                    <a:pt x="13340" y="68761"/>
                  </a:lnTo>
                  <a:lnTo>
                    <a:pt x="12375" y="67577"/>
                  </a:lnTo>
                  <a:lnTo>
                    <a:pt x="10488" y="65032"/>
                  </a:lnTo>
                  <a:lnTo>
                    <a:pt x="8206" y="62179"/>
                  </a:lnTo>
                  <a:lnTo>
                    <a:pt x="6802" y="60600"/>
                  </a:lnTo>
                  <a:lnTo>
                    <a:pt x="6670" y="59810"/>
                  </a:lnTo>
                  <a:lnTo>
                    <a:pt x="6802" y="57528"/>
                  </a:lnTo>
                  <a:lnTo>
                    <a:pt x="6758" y="54895"/>
                  </a:lnTo>
                  <a:lnTo>
                    <a:pt x="6276" y="52131"/>
                  </a:lnTo>
                  <a:lnTo>
                    <a:pt x="5705" y="49322"/>
                  </a:lnTo>
                  <a:lnTo>
                    <a:pt x="5661" y="47787"/>
                  </a:lnTo>
                  <a:lnTo>
                    <a:pt x="5749" y="45329"/>
                  </a:lnTo>
                  <a:lnTo>
                    <a:pt x="5661" y="44013"/>
                  </a:lnTo>
                  <a:lnTo>
                    <a:pt x="5310" y="42170"/>
                  </a:lnTo>
                  <a:lnTo>
                    <a:pt x="4476" y="39230"/>
                  </a:lnTo>
                  <a:lnTo>
                    <a:pt x="3818" y="37475"/>
                  </a:lnTo>
                  <a:lnTo>
                    <a:pt x="3204" y="35851"/>
                  </a:lnTo>
                  <a:lnTo>
                    <a:pt x="2721" y="34271"/>
                  </a:lnTo>
                  <a:lnTo>
                    <a:pt x="2239" y="32736"/>
                  </a:lnTo>
                  <a:lnTo>
                    <a:pt x="1844" y="31200"/>
                  </a:lnTo>
                  <a:lnTo>
                    <a:pt x="1493" y="29620"/>
                  </a:lnTo>
                  <a:lnTo>
                    <a:pt x="1229" y="28040"/>
                  </a:lnTo>
                  <a:lnTo>
                    <a:pt x="966" y="26329"/>
                  </a:lnTo>
                  <a:lnTo>
                    <a:pt x="396" y="22336"/>
                  </a:lnTo>
                  <a:lnTo>
                    <a:pt x="439" y="21063"/>
                  </a:lnTo>
                  <a:lnTo>
                    <a:pt x="1054" y="19308"/>
                  </a:lnTo>
                  <a:lnTo>
                    <a:pt x="1887" y="16675"/>
                  </a:lnTo>
                  <a:lnTo>
                    <a:pt x="2590" y="15842"/>
                  </a:lnTo>
                  <a:lnTo>
                    <a:pt x="4476" y="14043"/>
                  </a:lnTo>
                  <a:lnTo>
                    <a:pt x="7021" y="11454"/>
                  </a:lnTo>
                  <a:lnTo>
                    <a:pt x="10488" y="9347"/>
                  </a:lnTo>
                  <a:lnTo>
                    <a:pt x="11761" y="8558"/>
                  </a:lnTo>
                  <a:lnTo>
                    <a:pt x="14218" y="7417"/>
                  </a:lnTo>
                  <a:lnTo>
                    <a:pt x="15710" y="6451"/>
                  </a:lnTo>
                  <a:lnTo>
                    <a:pt x="18255" y="4784"/>
                  </a:lnTo>
                  <a:lnTo>
                    <a:pt x="20098" y="3599"/>
                  </a:lnTo>
                  <a:lnTo>
                    <a:pt x="23784" y="1449"/>
                  </a:lnTo>
                  <a:lnTo>
                    <a:pt x="25846" y="308"/>
                  </a:lnTo>
                  <a:lnTo>
                    <a:pt x="25934" y="264"/>
                  </a:lnTo>
                  <a:lnTo>
                    <a:pt x="25934" y="220"/>
                  </a:lnTo>
                  <a:lnTo>
                    <a:pt x="25978" y="133"/>
                  </a:lnTo>
                  <a:lnTo>
                    <a:pt x="25934" y="89"/>
                  </a:lnTo>
                  <a:lnTo>
                    <a:pt x="25890"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 name="Google Shape;1820;p17"/>
            <p:cNvSpPr/>
            <p:nvPr/>
          </p:nvSpPr>
          <p:spPr>
            <a:xfrm>
              <a:off x="4096300" y="2788925"/>
              <a:ext cx="434450" cy="1781575"/>
            </a:xfrm>
            <a:custGeom>
              <a:rect b="b" l="l" r="r" t="t"/>
              <a:pathLst>
                <a:path extrusionOk="0" h="71263" w="17378">
                  <a:moveTo>
                    <a:pt x="15886" y="0"/>
                  </a:moveTo>
                  <a:lnTo>
                    <a:pt x="14174" y="1054"/>
                  </a:lnTo>
                  <a:lnTo>
                    <a:pt x="10971" y="3028"/>
                  </a:lnTo>
                  <a:lnTo>
                    <a:pt x="8952" y="4301"/>
                  </a:lnTo>
                  <a:lnTo>
                    <a:pt x="6890" y="5880"/>
                  </a:lnTo>
                  <a:lnTo>
                    <a:pt x="6846" y="5880"/>
                  </a:lnTo>
                  <a:lnTo>
                    <a:pt x="5705" y="7328"/>
                  </a:lnTo>
                  <a:lnTo>
                    <a:pt x="3029" y="10049"/>
                  </a:lnTo>
                  <a:lnTo>
                    <a:pt x="2502" y="10663"/>
                  </a:lnTo>
                  <a:lnTo>
                    <a:pt x="2458" y="10751"/>
                  </a:lnTo>
                  <a:lnTo>
                    <a:pt x="1229" y="13691"/>
                  </a:lnTo>
                  <a:lnTo>
                    <a:pt x="264" y="16280"/>
                  </a:lnTo>
                  <a:lnTo>
                    <a:pt x="264" y="16324"/>
                  </a:lnTo>
                  <a:lnTo>
                    <a:pt x="1" y="17509"/>
                  </a:lnTo>
                  <a:lnTo>
                    <a:pt x="1" y="17553"/>
                  </a:lnTo>
                  <a:lnTo>
                    <a:pt x="1" y="18825"/>
                  </a:lnTo>
                  <a:lnTo>
                    <a:pt x="484" y="22687"/>
                  </a:lnTo>
                  <a:lnTo>
                    <a:pt x="966" y="25276"/>
                  </a:lnTo>
                  <a:lnTo>
                    <a:pt x="1624" y="28040"/>
                  </a:lnTo>
                  <a:lnTo>
                    <a:pt x="2546" y="30673"/>
                  </a:lnTo>
                  <a:lnTo>
                    <a:pt x="4257" y="35105"/>
                  </a:lnTo>
                  <a:lnTo>
                    <a:pt x="4828" y="36728"/>
                  </a:lnTo>
                  <a:lnTo>
                    <a:pt x="5310" y="38922"/>
                  </a:lnTo>
                  <a:lnTo>
                    <a:pt x="5530" y="40370"/>
                  </a:lnTo>
                  <a:lnTo>
                    <a:pt x="5398" y="42828"/>
                  </a:lnTo>
                  <a:lnTo>
                    <a:pt x="5442" y="44144"/>
                  </a:lnTo>
                  <a:lnTo>
                    <a:pt x="5442" y="44188"/>
                  </a:lnTo>
                  <a:lnTo>
                    <a:pt x="5925" y="46645"/>
                  </a:lnTo>
                  <a:lnTo>
                    <a:pt x="6320" y="49059"/>
                  </a:lnTo>
                  <a:lnTo>
                    <a:pt x="6407" y="51297"/>
                  </a:lnTo>
                  <a:lnTo>
                    <a:pt x="6232" y="54544"/>
                  </a:lnTo>
                  <a:lnTo>
                    <a:pt x="6144" y="56826"/>
                  </a:lnTo>
                  <a:lnTo>
                    <a:pt x="6144" y="58405"/>
                  </a:lnTo>
                  <a:lnTo>
                    <a:pt x="6144" y="58449"/>
                  </a:lnTo>
                  <a:lnTo>
                    <a:pt x="6407" y="59239"/>
                  </a:lnTo>
                  <a:lnTo>
                    <a:pt x="6451" y="59283"/>
                  </a:lnTo>
                  <a:lnTo>
                    <a:pt x="7899" y="61257"/>
                  </a:lnTo>
                  <a:lnTo>
                    <a:pt x="10006" y="63583"/>
                  </a:lnTo>
                  <a:lnTo>
                    <a:pt x="13604" y="66655"/>
                  </a:lnTo>
                  <a:lnTo>
                    <a:pt x="15491" y="68234"/>
                  </a:lnTo>
                  <a:lnTo>
                    <a:pt x="16412" y="69068"/>
                  </a:lnTo>
                  <a:lnTo>
                    <a:pt x="16632" y="69419"/>
                  </a:lnTo>
                  <a:lnTo>
                    <a:pt x="16675" y="70121"/>
                  </a:lnTo>
                  <a:lnTo>
                    <a:pt x="16675" y="70165"/>
                  </a:lnTo>
                  <a:lnTo>
                    <a:pt x="17026" y="71130"/>
                  </a:lnTo>
                  <a:lnTo>
                    <a:pt x="17114" y="71218"/>
                  </a:lnTo>
                  <a:lnTo>
                    <a:pt x="17202" y="71262"/>
                  </a:lnTo>
                  <a:lnTo>
                    <a:pt x="17246" y="71262"/>
                  </a:lnTo>
                  <a:lnTo>
                    <a:pt x="17334" y="71218"/>
                  </a:lnTo>
                  <a:lnTo>
                    <a:pt x="17378" y="71130"/>
                  </a:lnTo>
                  <a:lnTo>
                    <a:pt x="17378" y="71087"/>
                  </a:lnTo>
                  <a:lnTo>
                    <a:pt x="17378" y="70999"/>
                  </a:lnTo>
                  <a:lnTo>
                    <a:pt x="17026" y="70077"/>
                  </a:lnTo>
                  <a:lnTo>
                    <a:pt x="16983" y="69331"/>
                  </a:lnTo>
                  <a:lnTo>
                    <a:pt x="16939" y="69288"/>
                  </a:lnTo>
                  <a:lnTo>
                    <a:pt x="16719" y="68893"/>
                  </a:lnTo>
                  <a:lnTo>
                    <a:pt x="16675" y="68849"/>
                  </a:lnTo>
                  <a:lnTo>
                    <a:pt x="15754" y="67971"/>
                  </a:lnTo>
                  <a:lnTo>
                    <a:pt x="13823" y="66391"/>
                  </a:lnTo>
                  <a:lnTo>
                    <a:pt x="10269" y="63320"/>
                  </a:lnTo>
                  <a:lnTo>
                    <a:pt x="8163" y="61038"/>
                  </a:lnTo>
                  <a:lnTo>
                    <a:pt x="6715" y="59107"/>
                  </a:lnTo>
                  <a:lnTo>
                    <a:pt x="6495" y="58361"/>
                  </a:lnTo>
                  <a:lnTo>
                    <a:pt x="6495" y="56826"/>
                  </a:lnTo>
                  <a:lnTo>
                    <a:pt x="6583" y="54544"/>
                  </a:lnTo>
                  <a:lnTo>
                    <a:pt x="6758" y="51297"/>
                  </a:lnTo>
                  <a:lnTo>
                    <a:pt x="6671" y="49015"/>
                  </a:lnTo>
                  <a:lnTo>
                    <a:pt x="6276" y="46601"/>
                  </a:lnTo>
                  <a:lnTo>
                    <a:pt x="5793" y="44144"/>
                  </a:lnTo>
                  <a:lnTo>
                    <a:pt x="5749" y="42828"/>
                  </a:lnTo>
                  <a:lnTo>
                    <a:pt x="5881" y="40370"/>
                  </a:lnTo>
                  <a:lnTo>
                    <a:pt x="5881" y="40327"/>
                  </a:lnTo>
                  <a:lnTo>
                    <a:pt x="5661" y="38835"/>
                  </a:lnTo>
                  <a:lnTo>
                    <a:pt x="5135" y="36641"/>
                  </a:lnTo>
                  <a:lnTo>
                    <a:pt x="4564" y="34973"/>
                  </a:lnTo>
                  <a:lnTo>
                    <a:pt x="2853" y="30541"/>
                  </a:lnTo>
                  <a:lnTo>
                    <a:pt x="1975" y="27908"/>
                  </a:lnTo>
                  <a:lnTo>
                    <a:pt x="1317" y="25232"/>
                  </a:lnTo>
                  <a:lnTo>
                    <a:pt x="791" y="22599"/>
                  </a:lnTo>
                  <a:lnTo>
                    <a:pt x="352" y="18825"/>
                  </a:lnTo>
                  <a:lnTo>
                    <a:pt x="352" y="17596"/>
                  </a:lnTo>
                  <a:lnTo>
                    <a:pt x="615" y="16412"/>
                  </a:lnTo>
                  <a:lnTo>
                    <a:pt x="1581" y="13823"/>
                  </a:lnTo>
                  <a:lnTo>
                    <a:pt x="2765" y="10883"/>
                  </a:lnTo>
                  <a:lnTo>
                    <a:pt x="3292" y="10312"/>
                  </a:lnTo>
                  <a:lnTo>
                    <a:pt x="5969" y="7548"/>
                  </a:lnTo>
                  <a:lnTo>
                    <a:pt x="7109" y="6144"/>
                  </a:lnTo>
                  <a:lnTo>
                    <a:pt x="9172" y="4608"/>
                  </a:lnTo>
                  <a:lnTo>
                    <a:pt x="11146" y="3335"/>
                  </a:lnTo>
                  <a:lnTo>
                    <a:pt x="14350" y="1361"/>
                  </a:lnTo>
                  <a:lnTo>
                    <a:pt x="16105" y="308"/>
                  </a:lnTo>
                  <a:lnTo>
                    <a:pt x="16149" y="264"/>
                  </a:lnTo>
                  <a:lnTo>
                    <a:pt x="16149" y="220"/>
                  </a:lnTo>
                  <a:lnTo>
                    <a:pt x="16149" y="132"/>
                  </a:lnTo>
                  <a:lnTo>
                    <a:pt x="16149" y="88"/>
                  </a:lnTo>
                  <a:lnTo>
                    <a:pt x="16105" y="44"/>
                  </a:lnTo>
                  <a:lnTo>
                    <a:pt x="16017"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1" name="Google Shape;1821;p17"/>
            <p:cNvSpPr/>
            <p:nvPr/>
          </p:nvSpPr>
          <p:spPr>
            <a:xfrm>
              <a:off x="5157125" y="2795500"/>
              <a:ext cx="400425" cy="235900"/>
            </a:xfrm>
            <a:custGeom>
              <a:rect b="b" l="l" r="r" t="t"/>
              <a:pathLst>
                <a:path extrusionOk="0" h="9436" w="16017">
                  <a:moveTo>
                    <a:pt x="15753" y="1"/>
                  </a:moveTo>
                  <a:lnTo>
                    <a:pt x="9566" y="3774"/>
                  </a:lnTo>
                  <a:lnTo>
                    <a:pt x="7328" y="5179"/>
                  </a:lnTo>
                  <a:lnTo>
                    <a:pt x="5485" y="6056"/>
                  </a:lnTo>
                  <a:lnTo>
                    <a:pt x="3818" y="7022"/>
                  </a:lnTo>
                  <a:lnTo>
                    <a:pt x="88" y="9128"/>
                  </a:lnTo>
                  <a:lnTo>
                    <a:pt x="0" y="9172"/>
                  </a:lnTo>
                  <a:lnTo>
                    <a:pt x="0" y="9216"/>
                  </a:lnTo>
                  <a:lnTo>
                    <a:pt x="0" y="9303"/>
                  </a:lnTo>
                  <a:lnTo>
                    <a:pt x="0" y="9347"/>
                  </a:lnTo>
                  <a:lnTo>
                    <a:pt x="88" y="9435"/>
                  </a:lnTo>
                  <a:lnTo>
                    <a:pt x="264" y="9435"/>
                  </a:lnTo>
                  <a:lnTo>
                    <a:pt x="3993" y="7329"/>
                  </a:lnTo>
                  <a:lnTo>
                    <a:pt x="5617" y="6363"/>
                  </a:lnTo>
                  <a:lnTo>
                    <a:pt x="7504" y="5486"/>
                  </a:lnTo>
                  <a:lnTo>
                    <a:pt x="9742" y="4082"/>
                  </a:lnTo>
                  <a:lnTo>
                    <a:pt x="15929" y="308"/>
                  </a:lnTo>
                  <a:lnTo>
                    <a:pt x="15973" y="264"/>
                  </a:lnTo>
                  <a:lnTo>
                    <a:pt x="16017" y="220"/>
                  </a:lnTo>
                  <a:lnTo>
                    <a:pt x="16017" y="132"/>
                  </a:lnTo>
                  <a:lnTo>
                    <a:pt x="15973" y="89"/>
                  </a:lnTo>
                  <a:lnTo>
                    <a:pt x="15929" y="45"/>
                  </a:lnTo>
                  <a:lnTo>
                    <a:pt x="15885"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2" name="Google Shape;1822;p17"/>
            <p:cNvSpPr/>
            <p:nvPr/>
          </p:nvSpPr>
          <p:spPr>
            <a:xfrm>
              <a:off x="4878475" y="2770275"/>
              <a:ext cx="651650" cy="660425"/>
            </a:xfrm>
            <a:custGeom>
              <a:rect b="b" l="l" r="r" t="t"/>
              <a:pathLst>
                <a:path extrusionOk="0" h="26417" w="26066">
                  <a:moveTo>
                    <a:pt x="25846" y="1"/>
                  </a:moveTo>
                  <a:lnTo>
                    <a:pt x="25802" y="44"/>
                  </a:lnTo>
                  <a:lnTo>
                    <a:pt x="21063" y="2897"/>
                  </a:lnTo>
                  <a:lnTo>
                    <a:pt x="18211" y="4520"/>
                  </a:lnTo>
                  <a:lnTo>
                    <a:pt x="16061" y="5398"/>
                  </a:lnTo>
                  <a:lnTo>
                    <a:pt x="13823" y="6539"/>
                  </a:lnTo>
                  <a:lnTo>
                    <a:pt x="9610" y="8689"/>
                  </a:lnTo>
                  <a:lnTo>
                    <a:pt x="6319" y="10883"/>
                  </a:lnTo>
                  <a:lnTo>
                    <a:pt x="3511" y="12901"/>
                  </a:lnTo>
                  <a:lnTo>
                    <a:pt x="3467" y="12901"/>
                  </a:lnTo>
                  <a:lnTo>
                    <a:pt x="3028" y="13296"/>
                  </a:lnTo>
                  <a:lnTo>
                    <a:pt x="2985" y="13340"/>
                  </a:lnTo>
                  <a:lnTo>
                    <a:pt x="2590" y="14218"/>
                  </a:lnTo>
                  <a:lnTo>
                    <a:pt x="2590" y="14306"/>
                  </a:lnTo>
                  <a:lnTo>
                    <a:pt x="2546" y="15051"/>
                  </a:lnTo>
                  <a:lnTo>
                    <a:pt x="2546" y="15095"/>
                  </a:lnTo>
                  <a:lnTo>
                    <a:pt x="2809" y="16105"/>
                  </a:lnTo>
                  <a:lnTo>
                    <a:pt x="3818" y="18430"/>
                  </a:lnTo>
                  <a:lnTo>
                    <a:pt x="4740" y="20537"/>
                  </a:lnTo>
                  <a:lnTo>
                    <a:pt x="4828" y="21326"/>
                  </a:lnTo>
                  <a:lnTo>
                    <a:pt x="4696" y="21897"/>
                  </a:lnTo>
                  <a:lnTo>
                    <a:pt x="2721" y="23608"/>
                  </a:lnTo>
                  <a:lnTo>
                    <a:pt x="834" y="25451"/>
                  </a:lnTo>
                  <a:lnTo>
                    <a:pt x="88" y="26109"/>
                  </a:lnTo>
                  <a:lnTo>
                    <a:pt x="45" y="26197"/>
                  </a:lnTo>
                  <a:lnTo>
                    <a:pt x="1" y="26241"/>
                  </a:lnTo>
                  <a:lnTo>
                    <a:pt x="1" y="26329"/>
                  </a:lnTo>
                  <a:lnTo>
                    <a:pt x="45" y="26373"/>
                  </a:lnTo>
                  <a:lnTo>
                    <a:pt x="88" y="26416"/>
                  </a:lnTo>
                  <a:lnTo>
                    <a:pt x="176" y="26416"/>
                  </a:lnTo>
                  <a:lnTo>
                    <a:pt x="308" y="26373"/>
                  </a:lnTo>
                  <a:lnTo>
                    <a:pt x="1098" y="25714"/>
                  </a:lnTo>
                  <a:lnTo>
                    <a:pt x="2941" y="23871"/>
                  </a:lnTo>
                  <a:lnTo>
                    <a:pt x="5003" y="22116"/>
                  </a:lnTo>
                  <a:lnTo>
                    <a:pt x="5047" y="22028"/>
                  </a:lnTo>
                  <a:lnTo>
                    <a:pt x="5179" y="21370"/>
                  </a:lnTo>
                  <a:lnTo>
                    <a:pt x="5179" y="21326"/>
                  </a:lnTo>
                  <a:lnTo>
                    <a:pt x="5091" y="20493"/>
                  </a:lnTo>
                  <a:lnTo>
                    <a:pt x="5047" y="20449"/>
                  </a:lnTo>
                  <a:lnTo>
                    <a:pt x="4125" y="18299"/>
                  </a:lnTo>
                  <a:lnTo>
                    <a:pt x="3116" y="15973"/>
                  </a:lnTo>
                  <a:lnTo>
                    <a:pt x="2897" y="15051"/>
                  </a:lnTo>
                  <a:lnTo>
                    <a:pt x="2941" y="14349"/>
                  </a:lnTo>
                  <a:lnTo>
                    <a:pt x="3292" y="13560"/>
                  </a:lnTo>
                  <a:lnTo>
                    <a:pt x="3687" y="13165"/>
                  </a:lnTo>
                  <a:lnTo>
                    <a:pt x="6495" y="11146"/>
                  </a:lnTo>
                  <a:lnTo>
                    <a:pt x="9830" y="8996"/>
                  </a:lnTo>
                  <a:lnTo>
                    <a:pt x="13955" y="6846"/>
                  </a:lnTo>
                  <a:lnTo>
                    <a:pt x="16236" y="5705"/>
                  </a:lnTo>
                  <a:lnTo>
                    <a:pt x="18343" y="4827"/>
                  </a:lnTo>
                  <a:lnTo>
                    <a:pt x="18387" y="4827"/>
                  </a:lnTo>
                  <a:lnTo>
                    <a:pt x="21239" y="3204"/>
                  </a:lnTo>
                  <a:lnTo>
                    <a:pt x="25978" y="352"/>
                  </a:lnTo>
                  <a:lnTo>
                    <a:pt x="26022" y="264"/>
                  </a:lnTo>
                  <a:lnTo>
                    <a:pt x="26066" y="220"/>
                  </a:lnTo>
                  <a:lnTo>
                    <a:pt x="26066" y="176"/>
                  </a:lnTo>
                  <a:lnTo>
                    <a:pt x="26022" y="88"/>
                  </a:lnTo>
                  <a:lnTo>
                    <a:pt x="25978" y="44"/>
                  </a:lnTo>
                  <a:lnTo>
                    <a:pt x="25934"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 name="Google Shape;1823;p17"/>
            <p:cNvSpPr/>
            <p:nvPr/>
          </p:nvSpPr>
          <p:spPr>
            <a:xfrm>
              <a:off x="4429800" y="2660575"/>
              <a:ext cx="977475" cy="1079475"/>
            </a:xfrm>
            <a:custGeom>
              <a:rect b="b" l="l" r="r" t="t"/>
              <a:pathLst>
                <a:path extrusionOk="0" h="43179" w="39099">
                  <a:moveTo>
                    <a:pt x="38835" y="0"/>
                  </a:moveTo>
                  <a:lnTo>
                    <a:pt x="36553" y="1361"/>
                  </a:lnTo>
                  <a:lnTo>
                    <a:pt x="32121" y="3335"/>
                  </a:lnTo>
                  <a:lnTo>
                    <a:pt x="31156" y="3730"/>
                  </a:lnTo>
                  <a:lnTo>
                    <a:pt x="26812" y="5617"/>
                  </a:lnTo>
                  <a:lnTo>
                    <a:pt x="24617" y="6583"/>
                  </a:lnTo>
                  <a:lnTo>
                    <a:pt x="22467" y="7592"/>
                  </a:lnTo>
                  <a:lnTo>
                    <a:pt x="20361" y="8689"/>
                  </a:lnTo>
                  <a:lnTo>
                    <a:pt x="18299" y="9830"/>
                  </a:lnTo>
                  <a:lnTo>
                    <a:pt x="17289" y="10444"/>
                  </a:lnTo>
                  <a:lnTo>
                    <a:pt x="16280" y="11102"/>
                  </a:lnTo>
                  <a:lnTo>
                    <a:pt x="15315" y="11760"/>
                  </a:lnTo>
                  <a:lnTo>
                    <a:pt x="14349" y="12462"/>
                  </a:lnTo>
                  <a:lnTo>
                    <a:pt x="12155" y="14262"/>
                  </a:lnTo>
                  <a:lnTo>
                    <a:pt x="10312" y="15666"/>
                  </a:lnTo>
                  <a:lnTo>
                    <a:pt x="8162" y="17421"/>
                  </a:lnTo>
                  <a:lnTo>
                    <a:pt x="6758" y="18342"/>
                  </a:lnTo>
                  <a:lnTo>
                    <a:pt x="4564" y="19176"/>
                  </a:lnTo>
                  <a:lnTo>
                    <a:pt x="2414" y="19878"/>
                  </a:lnTo>
                  <a:lnTo>
                    <a:pt x="1273" y="20229"/>
                  </a:lnTo>
                  <a:lnTo>
                    <a:pt x="1185" y="20273"/>
                  </a:lnTo>
                  <a:lnTo>
                    <a:pt x="922" y="20536"/>
                  </a:lnTo>
                  <a:lnTo>
                    <a:pt x="878" y="20624"/>
                  </a:lnTo>
                  <a:lnTo>
                    <a:pt x="439" y="22774"/>
                  </a:lnTo>
                  <a:lnTo>
                    <a:pt x="1" y="24705"/>
                  </a:lnTo>
                  <a:lnTo>
                    <a:pt x="1" y="24749"/>
                  </a:lnTo>
                  <a:lnTo>
                    <a:pt x="176" y="27426"/>
                  </a:lnTo>
                  <a:lnTo>
                    <a:pt x="132" y="29707"/>
                  </a:lnTo>
                  <a:lnTo>
                    <a:pt x="88" y="30980"/>
                  </a:lnTo>
                  <a:lnTo>
                    <a:pt x="132" y="31068"/>
                  </a:lnTo>
                  <a:lnTo>
                    <a:pt x="176" y="31112"/>
                  </a:lnTo>
                  <a:lnTo>
                    <a:pt x="1756" y="32691"/>
                  </a:lnTo>
                  <a:lnTo>
                    <a:pt x="3906" y="34666"/>
                  </a:lnTo>
                  <a:lnTo>
                    <a:pt x="7636" y="38001"/>
                  </a:lnTo>
                  <a:lnTo>
                    <a:pt x="9435" y="39756"/>
                  </a:lnTo>
                  <a:lnTo>
                    <a:pt x="11015" y="41336"/>
                  </a:lnTo>
                  <a:lnTo>
                    <a:pt x="11409" y="41950"/>
                  </a:lnTo>
                  <a:lnTo>
                    <a:pt x="11278" y="42959"/>
                  </a:lnTo>
                  <a:lnTo>
                    <a:pt x="11322" y="43047"/>
                  </a:lnTo>
                  <a:lnTo>
                    <a:pt x="11322" y="43091"/>
                  </a:lnTo>
                  <a:lnTo>
                    <a:pt x="11366" y="43135"/>
                  </a:lnTo>
                  <a:lnTo>
                    <a:pt x="11453" y="43179"/>
                  </a:lnTo>
                  <a:lnTo>
                    <a:pt x="11585" y="43135"/>
                  </a:lnTo>
                  <a:lnTo>
                    <a:pt x="11629" y="43003"/>
                  </a:lnTo>
                  <a:lnTo>
                    <a:pt x="11760" y="41906"/>
                  </a:lnTo>
                  <a:lnTo>
                    <a:pt x="11717" y="41818"/>
                  </a:lnTo>
                  <a:lnTo>
                    <a:pt x="11278" y="41116"/>
                  </a:lnTo>
                  <a:lnTo>
                    <a:pt x="11278" y="41072"/>
                  </a:lnTo>
                  <a:lnTo>
                    <a:pt x="9698" y="39493"/>
                  </a:lnTo>
                  <a:lnTo>
                    <a:pt x="7855" y="37781"/>
                  </a:lnTo>
                  <a:lnTo>
                    <a:pt x="4169" y="34403"/>
                  </a:lnTo>
                  <a:lnTo>
                    <a:pt x="1975" y="32428"/>
                  </a:lnTo>
                  <a:lnTo>
                    <a:pt x="439" y="30936"/>
                  </a:lnTo>
                  <a:lnTo>
                    <a:pt x="483" y="29707"/>
                  </a:lnTo>
                  <a:lnTo>
                    <a:pt x="527" y="27426"/>
                  </a:lnTo>
                  <a:lnTo>
                    <a:pt x="352" y="24749"/>
                  </a:lnTo>
                  <a:lnTo>
                    <a:pt x="790" y="22862"/>
                  </a:lnTo>
                  <a:lnTo>
                    <a:pt x="1229" y="20756"/>
                  </a:lnTo>
                  <a:lnTo>
                    <a:pt x="1405" y="20580"/>
                  </a:lnTo>
                  <a:lnTo>
                    <a:pt x="2546" y="20185"/>
                  </a:lnTo>
                  <a:lnTo>
                    <a:pt x="4652" y="19527"/>
                  </a:lnTo>
                  <a:lnTo>
                    <a:pt x="6890" y="18650"/>
                  </a:lnTo>
                  <a:lnTo>
                    <a:pt x="6934" y="18650"/>
                  </a:lnTo>
                  <a:lnTo>
                    <a:pt x="8382" y="17728"/>
                  </a:lnTo>
                  <a:lnTo>
                    <a:pt x="10532" y="15929"/>
                  </a:lnTo>
                  <a:lnTo>
                    <a:pt x="12375" y="14525"/>
                  </a:lnTo>
                  <a:lnTo>
                    <a:pt x="14569" y="12726"/>
                  </a:lnTo>
                  <a:lnTo>
                    <a:pt x="15534" y="12024"/>
                  </a:lnTo>
                  <a:lnTo>
                    <a:pt x="16500" y="11365"/>
                  </a:lnTo>
                  <a:lnTo>
                    <a:pt x="17465" y="10751"/>
                  </a:lnTo>
                  <a:lnTo>
                    <a:pt x="18474" y="10137"/>
                  </a:lnTo>
                  <a:lnTo>
                    <a:pt x="20537" y="8996"/>
                  </a:lnTo>
                  <a:lnTo>
                    <a:pt x="22643" y="7899"/>
                  </a:lnTo>
                  <a:lnTo>
                    <a:pt x="24793" y="6890"/>
                  </a:lnTo>
                  <a:lnTo>
                    <a:pt x="26943" y="5924"/>
                  </a:lnTo>
                  <a:lnTo>
                    <a:pt x="31287" y="4081"/>
                  </a:lnTo>
                  <a:lnTo>
                    <a:pt x="32253" y="3686"/>
                  </a:lnTo>
                  <a:lnTo>
                    <a:pt x="36685" y="1668"/>
                  </a:lnTo>
                  <a:lnTo>
                    <a:pt x="36729" y="1668"/>
                  </a:lnTo>
                  <a:lnTo>
                    <a:pt x="39010" y="308"/>
                  </a:lnTo>
                  <a:lnTo>
                    <a:pt x="39054" y="264"/>
                  </a:lnTo>
                  <a:lnTo>
                    <a:pt x="39098" y="220"/>
                  </a:lnTo>
                  <a:lnTo>
                    <a:pt x="39098" y="132"/>
                  </a:lnTo>
                  <a:lnTo>
                    <a:pt x="39098" y="88"/>
                  </a:lnTo>
                  <a:lnTo>
                    <a:pt x="39054" y="44"/>
                  </a:lnTo>
                  <a:lnTo>
                    <a:pt x="38966"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4" name="Google Shape;1824;p17"/>
            <p:cNvSpPr/>
            <p:nvPr/>
          </p:nvSpPr>
          <p:spPr>
            <a:xfrm>
              <a:off x="4382625" y="2638625"/>
              <a:ext cx="1001600" cy="722950"/>
            </a:xfrm>
            <a:custGeom>
              <a:rect b="b" l="l" r="r" t="t"/>
              <a:pathLst>
                <a:path extrusionOk="0" h="28918" w="40064">
                  <a:moveTo>
                    <a:pt x="39800" y="1"/>
                  </a:moveTo>
                  <a:lnTo>
                    <a:pt x="36948" y="1624"/>
                  </a:lnTo>
                  <a:lnTo>
                    <a:pt x="34359" y="2678"/>
                  </a:lnTo>
                  <a:lnTo>
                    <a:pt x="31331" y="3906"/>
                  </a:lnTo>
                  <a:lnTo>
                    <a:pt x="27821" y="5442"/>
                  </a:lnTo>
                  <a:lnTo>
                    <a:pt x="25188" y="6627"/>
                  </a:lnTo>
                  <a:lnTo>
                    <a:pt x="21897" y="8206"/>
                  </a:lnTo>
                  <a:lnTo>
                    <a:pt x="19440" y="9611"/>
                  </a:lnTo>
                  <a:lnTo>
                    <a:pt x="15271" y="12287"/>
                  </a:lnTo>
                  <a:lnTo>
                    <a:pt x="15227" y="12287"/>
                  </a:lnTo>
                  <a:lnTo>
                    <a:pt x="13165" y="13955"/>
                  </a:lnTo>
                  <a:lnTo>
                    <a:pt x="11453" y="15315"/>
                  </a:lnTo>
                  <a:lnTo>
                    <a:pt x="8470" y="17553"/>
                  </a:lnTo>
                  <a:lnTo>
                    <a:pt x="6714" y="18343"/>
                  </a:lnTo>
                  <a:lnTo>
                    <a:pt x="4476" y="19177"/>
                  </a:lnTo>
                  <a:lnTo>
                    <a:pt x="2019" y="19835"/>
                  </a:lnTo>
                  <a:lnTo>
                    <a:pt x="1010" y="20274"/>
                  </a:lnTo>
                  <a:lnTo>
                    <a:pt x="922" y="20317"/>
                  </a:lnTo>
                  <a:lnTo>
                    <a:pt x="878" y="20405"/>
                  </a:lnTo>
                  <a:lnTo>
                    <a:pt x="439" y="22029"/>
                  </a:lnTo>
                  <a:lnTo>
                    <a:pt x="1" y="23082"/>
                  </a:lnTo>
                  <a:lnTo>
                    <a:pt x="1" y="23170"/>
                  </a:lnTo>
                  <a:lnTo>
                    <a:pt x="1" y="25627"/>
                  </a:lnTo>
                  <a:lnTo>
                    <a:pt x="1" y="27909"/>
                  </a:lnTo>
                  <a:lnTo>
                    <a:pt x="1" y="27953"/>
                  </a:lnTo>
                  <a:lnTo>
                    <a:pt x="264" y="28786"/>
                  </a:lnTo>
                  <a:lnTo>
                    <a:pt x="352" y="28874"/>
                  </a:lnTo>
                  <a:lnTo>
                    <a:pt x="439" y="28918"/>
                  </a:lnTo>
                  <a:lnTo>
                    <a:pt x="483" y="28918"/>
                  </a:lnTo>
                  <a:lnTo>
                    <a:pt x="571" y="28874"/>
                  </a:lnTo>
                  <a:lnTo>
                    <a:pt x="615" y="28830"/>
                  </a:lnTo>
                  <a:lnTo>
                    <a:pt x="615" y="28742"/>
                  </a:lnTo>
                  <a:lnTo>
                    <a:pt x="615" y="28699"/>
                  </a:lnTo>
                  <a:lnTo>
                    <a:pt x="352" y="27865"/>
                  </a:lnTo>
                  <a:lnTo>
                    <a:pt x="352" y="25627"/>
                  </a:lnTo>
                  <a:lnTo>
                    <a:pt x="352" y="23214"/>
                  </a:lnTo>
                  <a:lnTo>
                    <a:pt x="790" y="22160"/>
                  </a:lnTo>
                  <a:lnTo>
                    <a:pt x="1185" y="20581"/>
                  </a:lnTo>
                  <a:lnTo>
                    <a:pt x="2151" y="20186"/>
                  </a:lnTo>
                  <a:lnTo>
                    <a:pt x="4564" y="19484"/>
                  </a:lnTo>
                  <a:lnTo>
                    <a:pt x="6846" y="18694"/>
                  </a:lnTo>
                  <a:lnTo>
                    <a:pt x="8645" y="17860"/>
                  </a:lnTo>
                  <a:lnTo>
                    <a:pt x="8689" y="17860"/>
                  </a:lnTo>
                  <a:lnTo>
                    <a:pt x="11673" y="15578"/>
                  </a:lnTo>
                  <a:lnTo>
                    <a:pt x="13384" y="14218"/>
                  </a:lnTo>
                  <a:lnTo>
                    <a:pt x="15447" y="12595"/>
                  </a:lnTo>
                  <a:lnTo>
                    <a:pt x="19615" y="9918"/>
                  </a:lnTo>
                  <a:lnTo>
                    <a:pt x="22029" y="8514"/>
                  </a:lnTo>
                  <a:lnTo>
                    <a:pt x="25364" y="6978"/>
                  </a:lnTo>
                  <a:lnTo>
                    <a:pt x="27996" y="5749"/>
                  </a:lnTo>
                  <a:lnTo>
                    <a:pt x="31463" y="4257"/>
                  </a:lnTo>
                  <a:lnTo>
                    <a:pt x="34491" y="2985"/>
                  </a:lnTo>
                  <a:lnTo>
                    <a:pt x="37124" y="1932"/>
                  </a:lnTo>
                  <a:lnTo>
                    <a:pt x="39976" y="308"/>
                  </a:lnTo>
                  <a:lnTo>
                    <a:pt x="40020" y="264"/>
                  </a:lnTo>
                  <a:lnTo>
                    <a:pt x="40020" y="220"/>
                  </a:lnTo>
                  <a:lnTo>
                    <a:pt x="40064" y="133"/>
                  </a:lnTo>
                  <a:lnTo>
                    <a:pt x="40020" y="89"/>
                  </a:lnTo>
                  <a:lnTo>
                    <a:pt x="39976" y="45"/>
                  </a:lnTo>
                  <a:lnTo>
                    <a:pt x="39932"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5" name="Google Shape;1825;p17"/>
            <p:cNvSpPr/>
            <p:nvPr/>
          </p:nvSpPr>
          <p:spPr>
            <a:xfrm>
              <a:off x="4390300" y="2616700"/>
              <a:ext cx="969800" cy="500250"/>
            </a:xfrm>
            <a:custGeom>
              <a:rect b="b" l="l" r="r" t="t"/>
              <a:pathLst>
                <a:path extrusionOk="0" h="20010" w="38792">
                  <a:moveTo>
                    <a:pt x="38572" y="0"/>
                  </a:moveTo>
                  <a:lnTo>
                    <a:pt x="38528" y="44"/>
                  </a:lnTo>
                  <a:lnTo>
                    <a:pt x="37563" y="615"/>
                  </a:lnTo>
                  <a:lnTo>
                    <a:pt x="32911" y="2633"/>
                  </a:lnTo>
                  <a:lnTo>
                    <a:pt x="29050" y="4213"/>
                  </a:lnTo>
                  <a:lnTo>
                    <a:pt x="23433" y="6758"/>
                  </a:lnTo>
                  <a:lnTo>
                    <a:pt x="21063" y="7855"/>
                  </a:lnTo>
                  <a:lnTo>
                    <a:pt x="18782" y="9127"/>
                  </a:lnTo>
                  <a:lnTo>
                    <a:pt x="16368" y="10532"/>
                  </a:lnTo>
                  <a:lnTo>
                    <a:pt x="14657" y="11672"/>
                  </a:lnTo>
                  <a:lnTo>
                    <a:pt x="12068" y="13691"/>
                  </a:lnTo>
                  <a:lnTo>
                    <a:pt x="10400" y="14963"/>
                  </a:lnTo>
                  <a:lnTo>
                    <a:pt x="7329" y="17157"/>
                  </a:lnTo>
                  <a:lnTo>
                    <a:pt x="5310" y="18079"/>
                  </a:lnTo>
                  <a:lnTo>
                    <a:pt x="2897" y="18913"/>
                  </a:lnTo>
                  <a:lnTo>
                    <a:pt x="132" y="19659"/>
                  </a:lnTo>
                  <a:lnTo>
                    <a:pt x="89" y="19703"/>
                  </a:lnTo>
                  <a:lnTo>
                    <a:pt x="45" y="19746"/>
                  </a:lnTo>
                  <a:lnTo>
                    <a:pt x="1" y="19790"/>
                  </a:lnTo>
                  <a:lnTo>
                    <a:pt x="1" y="19878"/>
                  </a:lnTo>
                  <a:lnTo>
                    <a:pt x="89" y="19966"/>
                  </a:lnTo>
                  <a:lnTo>
                    <a:pt x="176" y="20010"/>
                  </a:lnTo>
                  <a:lnTo>
                    <a:pt x="220" y="20010"/>
                  </a:lnTo>
                  <a:lnTo>
                    <a:pt x="3029" y="19264"/>
                  </a:lnTo>
                  <a:lnTo>
                    <a:pt x="5442" y="18386"/>
                  </a:lnTo>
                  <a:lnTo>
                    <a:pt x="7504" y="17465"/>
                  </a:lnTo>
                  <a:lnTo>
                    <a:pt x="7504" y="17421"/>
                  </a:lnTo>
                  <a:lnTo>
                    <a:pt x="10620" y="15271"/>
                  </a:lnTo>
                  <a:lnTo>
                    <a:pt x="14832" y="11936"/>
                  </a:lnTo>
                  <a:lnTo>
                    <a:pt x="16544" y="10839"/>
                  </a:lnTo>
                  <a:lnTo>
                    <a:pt x="18957" y="9435"/>
                  </a:lnTo>
                  <a:lnTo>
                    <a:pt x="21239" y="8162"/>
                  </a:lnTo>
                  <a:lnTo>
                    <a:pt x="23565" y="7065"/>
                  </a:lnTo>
                  <a:lnTo>
                    <a:pt x="29181" y="4520"/>
                  </a:lnTo>
                  <a:lnTo>
                    <a:pt x="33087" y="2940"/>
                  </a:lnTo>
                  <a:lnTo>
                    <a:pt x="37738" y="922"/>
                  </a:lnTo>
                  <a:lnTo>
                    <a:pt x="38703" y="351"/>
                  </a:lnTo>
                  <a:lnTo>
                    <a:pt x="38747" y="264"/>
                  </a:lnTo>
                  <a:lnTo>
                    <a:pt x="38791" y="220"/>
                  </a:lnTo>
                  <a:lnTo>
                    <a:pt x="38791" y="176"/>
                  </a:lnTo>
                  <a:lnTo>
                    <a:pt x="38747" y="88"/>
                  </a:lnTo>
                  <a:lnTo>
                    <a:pt x="38703" y="44"/>
                  </a:lnTo>
                  <a:lnTo>
                    <a:pt x="38660"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6" name="Google Shape;1826;p17"/>
            <p:cNvSpPr/>
            <p:nvPr/>
          </p:nvSpPr>
          <p:spPr>
            <a:xfrm>
              <a:off x="4570225" y="2562950"/>
              <a:ext cx="823875" cy="447600"/>
            </a:xfrm>
            <a:custGeom>
              <a:rect b="b" l="l" r="r" t="t"/>
              <a:pathLst>
                <a:path extrusionOk="0" h="17904" w="32955">
                  <a:moveTo>
                    <a:pt x="32691" y="0"/>
                  </a:moveTo>
                  <a:lnTo>
                    <a:pt x="30366" y="1317"/>
                  </a:lnTo>
                  <a:lnTo>
                    <a:pt x="27689" y="2589"/>
                  </a:lnTo>
                  <a:lnTo>
                    <a:pt x="23827" y="4125"/>
                  </a:lnTo>
                  <a:lnTo>
                    <a:pt x="21721" y="5002"/>
                  </a:lnTo>
                  <a:lnTo>
                    <a:pt x="18649" y="6319"/>
                  </a:lnTo>
                  <a:lnTo>
                    <a:pt x="16763" y="7197"/>
                  </a:lnTo>
                  <a:lnTo>
                    <a:pt x="12550" y="9215"/>
                  </a:lnTo>
                  <a:lnTo>
                    <a:pt x="10356" y="10400"/>
                  </a:lnTo>
                  <a:lnTo>
                    <a:pt x="8206" y="11716"/>
                  </a:lnTo>
                  <a:lnTo>
                    <a:pt x="6451" y="12813"/>
                  </a:lnTo>
                  <a:lnTo>
                    <a:pt x="4037" y="14656"/>
                  </a:lnTo>
                  <a:lnTo>
                    <a:pt x="88" y="17596"/>
                  </a:lnTo>
                  <a:lnTo>
                    <a:pt x="44" y="17640"/>
                  </a:lnTo>
                  <a:lnTo>
                    <a:pt x="0" y="17728"/>
                  </a:lnTo>
                  <a:lnTo>
                    <a:pt x="0" y="17772"/>
                  </a:lnTo>
                  <a:lnTo>
                    <a:pt x="44" y="17859"/>
                  </a:lnTo>
                  <a:lnTo>
                    <a:pt x="88" y="17903"/>
                  </a:lnTo>
                  <a:lnTo>
                    <a:pt x="176" y="17903"/>
                  </a:lnTo>
                  <a:lnTo>
                    <a:pt x="307" y="17859"/>
                  </a:lnTo>
                  <a:lnTo>
                    <a:pt x="4257" y="14963"/>
                  </a:lnTo>
                  <a:lnTo>
                    <a:pt x="6670" y="13120"/>
                  </a:lnTo>
                  <a:lnTo>
                    <a:pt x="8381" y="11979"/>
                  </a:lnTo>
                  <a:lnTo>
                    <a:pt x="10532" y="10707"/>
                  </a:lnTo>
                  <a:lnTo>
                    <a:pt x="12682" y="9522"/>
                  </a:lnTo>
                  <a:lnTo>
                    <a:pt x="16938" y="7504"/>
                  </a:lnTo>
                  <a:lnTo>
                    <a:pt x="18781" y="6670"/>
                  </a:lnTo>
                  <a:lnTo>
                    <a:pt x="21853" y="5310"/>
                  </a:lnTo>
                  <a:lnTo>
                    <a:pt x="27820" y="2896"/>
                  </a:lnTo>
                  <a:lnTo>
                    <a:pt x="30541" y="1624"/>
                  </a:lnTo>
                  <a:lnTo>
                    <a:pt x="32867" y="307"/>
                  </a:lnTo>
                  <a:lnTo>
                    <a:pt x="32911" y="263"/>
                  </a:lnTo>
                  <a:lnTo>
                    <a:pt x="32954" y="220"/>
                  </a:lnTo>
                  <a:lnTo>
                    <a:pt x="32954" y="132"/>
                  </a:lnTo>
                  <a:lnTo>
                    <a:pt x="32911" y="88"/>
                  </a:lnTo>
                  <a:lnTo>
                    <a:pt x="32867"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7" name="Google Shape;1827;p17"/>
            <p:cNvSpPr/>
            <p:nvPr/>
          </p:nvSpPr>
          <p:spPr>
            <a:xfrm>
              <a:off x="4593250" y="2573900"/>
              <a:ext cx="718575" cy="375225"/>
            </a:xfrm>
            <a:custGeom>
              <a:rect b="b" l="l" r="r" t="t"/>
              <a:pathLst>
                <a:path extrusionOk="0" h="15009" w="28743">
                  <a:moveTo>
                    <a:pt x="28479" y="1"/>
                  </a:moveTo>
                  <a:lnTo>
                    <a:pt x="26066" y="1010"/>
                  </a:lnTo>
                  <a:lnTo>
                    <a:pt x="24267" y="1756"/>
                  </a:lnTo>
                  <a:lnTo>
                    <a:pt x="21414" y="2897"/>
                  </a:lnTo>
                  <a:lnTo>
                    <a:pt x="18562" y="4082"/>
                  </a:lnTo>
                  <a:lnTo>
                    <a:pt x="15710" y="5354"/>
                  </a:lnTo>
                  <a:lnTo>
                    <a:pt x="12902" y="6671"/>
                  </a:lnTo>
                  <a:lnTo>
                    <a:pt x="11497" y="7329"/>
                  </a:lnTo>
                  <a:lnTo>
                    <a:pt x="10093" y="8075"/>
                  </a:lnTo>
                  <a:lnTo>
                    <a:pt x="8733" y="8821"/>
                  </a:lnTo>
                  <a:lnTo>
                    <a:pt x="7417" y="9611"/>
                  </a:lnTo>
                  <a:lnTo>
                    <a:pt x="6100" y="10401"/>
                  </a:lnTo>
                  <a:lnTo>
                    <a:pt x="4784" y="11234"/>
                  </a:lnTo>
                  <a:lnTo>
                    <a:pt x="3511" y="12156"/>
                  </a:lnTo>
                  <a:lnTo>
                    <a:pt x="2282" y="13077"/>
                  </a:lnTo>
                  <a:lnTo>
                    <a:pt x="45" y="14701"/>
                  </a:lnTo>
                  <a:lnTo>
                    <a:pt x="1" y="14745"/>
                  </a:lnTo>
                  <a:lnTo>
                    <a:pt x="1" y="14789"/>
                  </a:lnTo>
                  <a:lnTo>
                    <a:pt x="1" y="14876"/>
                  </a:lnTo>
                  <a:lnTo>
                    <a:pt x="1" y="14920"/>
                  </a:lnTo>
                  <a:lnTo>
                    <a:pt x="88" y="14964"/>
                  </a:lnTo>
                  <a:lnTo>
                    <a:pt x="176" y="15008"/>
                  </a:lnTo>
                  <a:lnTo>
                    <a:pt x="264" y="14964"/>
                  </a:lnTo>
                  <a:lnTo>
                    <a:pt x="2502" y="13341"/>
                  </a:lnTo>
                  <a:lnTo>
                    <a:pt x="3731" y="12419"/>
                  </a:lnTo>
                  <a:lnTo>
                    <a:pt x="5003" y="11541"/>
                  </a:lnTo>
                  <a:lnTo>
                    <a:pt x="6276" y="10708"/>
                  </a:lnTo>
                  <a:lnTo>
                    <a:pt x="7592" y="9874"/>
                  </a:lnTo>
                  <a:lnTo>
                    <a:pt x="8952" y="9128"/>
                  </a:lnTo>
                  <a:lnTo>
                    <a:pt x="10313" y="8382"/>
                  </a:lnTo>
                  <a:lnTo>
                    <a:pt x="11673" y="7636"/>
                  </a:lnTo>
                  <a:lnTo>
                    <a:pt x="13033" y="6978"/>
                  </a:lnTo>
                  <a:lnTo>
                    <a:pt x="15885" y="5662"/>
                  </a:lnTo>
                  <a:lnTo>
                    <a:pt x="18694" y="4433"/>
                  </a:lnTo>
                  <a:lnTo>
                    <a:pt x="21546" y="3248"/>
                  </a:lnTo>
                  <a:lnTo>
                    <a:pt x="24398" y="2063"/>
                  </a:lnTo>
                  <a:lnTo>
                    <a:pt x="26197" y="1361"/>
                  </a:lnTo>
                  <a:lnTo>
                    <a:pt x="28611" y="308"/>
                  </a:lnTo>
                  <a:lnTo>
                    <a:pt x="28699" y="308"/>
                  </a:lnTo>
                  <a:lnTo>
                    <a:pt x="28699" y="220"/>
                  </a:lnTo>
                  <a:lnTo>
                    <a:pt x="28742" y="176"/>
                  </a:lnTo>
                  <a:lnTo>
                    <a:pt x="28699" y="89"/>
                  </a:lnTo>
                  <a:lnTo>
                    <a:pt x="28699" y="45"/>
                  </a:lnTo>
                  <a:lnTo>
                    <a:pt x="28611"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8" name="Google Shape;1828;p17"/>
            <p:cNvSpPr/>
            <p:nvPr/>
          </p:nvSpPr>
          <p:spPr>
            <a:xfrm>
              <a:off x="4627275" y="2549775"/>
              <a:ext cx="657125" cy="330225"/>
            </a:xfrm>
            <a:custGeom>
              <a:rect b="b" l="l" r="r" t="t"/>
              <a:pathLst>
                <a:path extrusionOk="0" h="13209" w="26285">
                  <a:moveTo>
                    <a:pt x="26021" y="1"/>
                  </a:moveTo>
                  <a:lnTo>
                    <a:pt x="21765" y="1756"/>
                  </a:lnTo>
                  <a:lnTo>
                    <a:pt x="19176" y="2809"/>
                  </a:lnTo>
                  <a:lnTo>
                    <a:pt x="16631" y="3862"/>
                  </a:lnTo>
                  <a:lnTo>
                    <a:pt x="14130" y="4959"/>
                  </a:lnTo>
                  <a:lnTo>
                    <a:pt x="11672" y="6100"/>
                  </a:lnTo>
                  <a:lnTo>
                    <a:pt x="9215" y="7329"/>
                  </a:lnTo>
                  <a:lnTo>
                    <a:pt x="6845" y="8557"/>
                  </a:lnTo>
                  <a:lnTo>
                    <a:pt x="4476" y="9918"/>
                  </a:lnTo>
                  <a:lnTo>
                    <a:pt x="3291" y="10620"/>
                  </a:lnTo>
                  <a:lnTo>
                    <a:pt x="2150" y="11366"/>
                  </a:lnTo>
                  <a:lnTo>
                    <a:pt x="88" y="12901"/>
                  </a:lnTo>
                  <a:lnTo>
                    <a:pt x="44" y="12945"/>
                  </a:lnTo>
                  <a:lnTo>
                    <a:pt x="0" y="13033"/>
                  </a:lnTo>
                  <a:lnTo>
                    <a:pt x="44" y="13077"/>
                  </a:lnTo>
                  <a:lnTo>
                    <a:pt x="44" y="13121"/>
                  </a:lnTo>
                  <a:lnTo>
                    <a:pt x="132" y="13209"/>
                  </a:lnTo>
                  <a:lnTo>
                    <a:pt x="176" y="13209"/>
                  </a:lnTo>
                  <a:lnTo>
                    <a:pt x="307" y="13165"/>
                  </a:lnTo>
                  <a:lnTo>
                    <a:pt x="2370" y="11629"/>
                  </a:lnTo>
                  <a:lnTo>
                    <a:pt x="3510" y="10927"/>
                  </a:lnTo>
                  <a:lnTo>
                    <a:pt x="4651" y="10225"/>
                  </a:lnTo>
                  <a:lnTo>
                    <a:pt x="7021" y="8864"/>
                  </a:lnTo>
                  <a:lnTo>
                    <a:pt x="9390" y="7636"/>
                  </a:lnTo>
                  <a:lnTo>
                    <a:pt x="11848" y="6407"/>
                  </a:lnTo>
                  <a:lnTo>
                    <a:pt x="14305" y="5266"/>
                  </a:lnTo>
                  <a:lnTo>
                    <a:pt x="16806" y="4169"/>
                  </a:lnTo>
                  <a:lnTo>
                    <a:pt x="19307" y="3116"/>
                  </a:lnTo>
                  <a:lnTo>
                    <a:pt x="21896" y="2063"/>
                  </a:lnTo>
                  <a:lnTo>
                    <a:pt x="26153" y="352"/>
                  </a:lnTo>
                  <a:lnTo>
                    <a:pt x="26241" y="308"/>
                  </a:lnTo>
                  <a:lnTo>
                    <a:pt x="26284" y="264"/>
                  </a:lnTo>
                  <a:lnTo>
                    <a:pt x="26284" y="176"/>
                  </a:lnTo>
                  <a:lnTo>
                    <a:pt x="26284" y="88"/>
                  </a:lnTo>
                  <a:lnTo>
                    <a:pt x="26241" y="44"/>
                  </a:lnTo>
                  <a:lnTo>
                    <a:pt x="26197"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9" name="Google Shape;1829;p17"/>
            <p:cNvSpPr/>
            <p:nvPr/>
          </p:nvSpPr>
          <p:spPr>
            <a:xfrm>
              <a:off x="4752325" y="2525650"/>
              <a:ext cx="504650" cy="232575"/>
            </a:xfrm>
            <a:custGeom>
              <a:rect b="b" l="l" r="r" t="t"/>
              <a:pathLst>
                <a:path extrusionOk="0" h="9303" w="20186">
                  <a:moveTo>
                    <a:pt x="19966" y="0"/>
                  </a:moveTo>
                  <a:lnTo>
                    <a:pt x="15446" y="1843"/>
                  </a:lnTo>
                  <a:lnTo>
                    <a:pt x="12813" y="2896"/>
                  </a:lnTo>
                  <a:lnTo>
                    <a:pt x="8382" y="4871"/>
                  </a:lnTo>
                  <a:lnTo>
                    <a:pt x="6363" y="5792"/>
                  </a:lnTo>
                  <a:lnTo>
                    <a:pt x="4345" y="6758"/>
                  </a:lnTo>
                  <a:lnTo>
                    <a:pt x="88" y="8996"/>
                  </a:lnTo>
                  <a:lnTo>
                    <a:pt x="44" y="9040"/>
                  </a:lnTo>
                  <a:lnTo>
                    <a:pt x="0" y="9083"/>
                  </a:lnTo>
                  <a:lnTo>
                    <a:pt x="0" y="9127"/>
                  </a:lnTo>
                  <a:lnTo>
                    <a:pt x="0" y="9215"/>
                  </a:lnTo>
                  <a:lnTo>
                    <a:pt x="88" y="9303"/>
                  </a:lnTo>
                  <a:lnTo>
                    <a:pt x="220" y="9303"/>
                  </a:lnTo>
                  <a:lnTo>
                    <a:pt x="4520" y="7065"/>
                  </a:lnTo>
                  <a:lnTo>
                    <a:pt x="6495" y="6100"/>
                  </a:lnTo>
                  <a:lnTo>
                    <a:pt x="8513" y="5178"/>
                  </a:lnTo>
                  <a:lnTo>
                    <a:pt x="12945" y="3203"/>
                  </a:lnTo>
                  <a:lnTo>
                    <a:pt x="15578" y="2150"/>
                  </a:lnTo>
                  <a:lnTo>
                    <a:pt x="20098" y="307"/>
                  </a:lnTo>
                  <a:lnTo>
                    <a:pt x="20142" y="263"/>
                  </a:lnTo>
                  <a:lnTo>
                    <a:pt x="20185" y="220"/>
                  </a:lnTo>
                  <a:lnTo>
                    <a:pt x="20185" y="176"/>
                  </a:lnTo>
                  <a:lnTo>
                    <a:pt x="20185" y="88"/>
                  </a:lnTo>
                  <a:lnTo>
                    <a:pt x="20142" y="44"/>
                  </a:lnTo>
                  <a:lnTo>
                    <a:pt x="20098"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 name="Google Shape;1830;p17"/>
            <p:cNvSpPr/>
            <p:nvPr/>
          </p:nvSpPr>
          <p:spPr>
            <a:xfrm>
              <a:off x="4721600" y="2500400"/>
              <a:ext cx="509050" cy="235900"/>
            </a:xfrm>
            <a:custGeom>
              <a:rect b="b" l="l" r="r" t="t"/>
              <a:pathLst>
                <a:path extrusionOk="0" h="9436" w="20362">
                  <a:moveTo>
                    <a:pt x="20186" y="1"/>
                  </a:moveTo>
                  <a:lnTo>
                    <a:pt x="20098" y="45"/>
                  </a:lnTo>
                  <a:lnTo>
                    <a:pt x="18036" y="922"/>
                  </a:lnTo>
                  <a:lnTo>
                    <a:pt x="16193" y="1625"/>
                  </a:lnTo>
                  <a:lnTo>
                    <a:pt x="14262" y="2414"/>
                  </a:lnTo>
                  <a:lnTo>
                    <a:pt x="12287" y="3204"/>
                  </a:lnTo>
                  <a:lnTo>
                    <a:pt x="10313" y="4082"/>
                  </a:lnTo>
                  <a:lnTo>
                    <a:pt x="8250" y="5047"/>
                  </a:lnTo>
                  <a:lnTo>
                    <a:pt x="6144" y="6013"/>
                  </a:lnTo>
                  <a:lnTo>
                    <a:pt x="3994" y="7066"/>
                  </a:lnTo>
                  <a:lnTo>
                    <a:pt x="1800" y="8163"/>
                  </a:lnTo>
                  <a:lnTo>
                    <a:pt x="88" y="9128"/>
                  </a:lnTo>
                  <a:lnTo>
                    <a:pt x="45" y="9172"/>
                  </a:lnTo>
                  <a:lnTo>
                    <a:pt x="1" y="9216"/>
                  </a:lnTo>
                  <a:lnTo>
                    <a:pt x="1" y="9304"/>
                  </a:lnTo>
                  <a:lnTo>
                    <a:pt x="1" y="9347"/>
                  </a:lnTo>
                  <a:lnTo>
                    <a:pt x="88" y="9435"/>
                  </a:lnTo>
                  <a:lnTo>
                    <a:pt x="264" y="9435"/>
                  </a:lnTo>
                  <a:lnTo>
                    <a:pt x="1975" y="8470"/>
                  </a:lnTo>
                  <a:lnTo>
                    <a:pt x="4125" y="7373"/>
                  </a:lnTo>
                  <a:lnTo>
                    <a:pt x="6276" y="6364"/>
                  </a:lnTo>
                  <a:lnTo>
                    <a:pt x="8382" y="5354"/>
                  </a:lnTo>
                  <a:lnTo>
                    <a:pt x="10444" y="4433"/>
                  </a:lnTo>
                  <a:lnTo>
                    <a:pt x="12463" y="3555"/>
                  </a:lnTo>
                  <a:lnTo>
                    <a:pt x="14394" y="2722"/>
                  </a:lnTo>
                  <a:lnTo>
                    <a:pt x="16324" y="1932"/>
                  </a:lnTo>
                  <a:lnTo>
                    <a:pt x="18167" y="1230"/>
                  </a:lnTo>
                  <a:lnTo>
                    <a:pt x="20274" y="352"/>
                  </a:lnTo>
                  <a:lnTo>
                    <a:pt x="20317" y="308"/>
                  </a:lnTo>
                  <a:lnTo>
                    <a:pt x="20361" y="264"/>
                  </a:lnTo>
                  <a:lnTo>
                    <a:pt x="20361" y="176"/>
                  </a:lnTo>
                  <a:lnTo>
                    <a:pt x="20361" y="133"/>
                  </a:lnTo>
                  <a:lnTo>
                    <a:pt x="20317" y="45"/>
                  </a:lnTo>
                  <a:lnTo>
                    <a:pt x="20274"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1" name="Google Shape;1831;p17"/>
            <p:cNvSpPr/>
            <p:nvPr/>
          </p:nvSpPr>
          <p:spPr>
            <a:xfrm>
              <a:off x="4766575" y="2636450"/>
              <a:ext cx="66950" cy="38400"/>
            </a:xfrm>
            <a:custGeom>
              <a:rect b="b" l="l" r="r" t="t"/>
              <a:pathLst>
                <a:path extrusionOk="0" h="1536" w="2678">
                  <a:moveTo>
                    <a:pt x="2414" y="0"/>
                  </a:moveTo>
                  <a:lnTo>
                    <a:pt x="89" y="1185"/>
                  </a:lnTo>
                  <a:lnTo>
                    <a:pt x="1" y="1229"/>
                  </a:lnTo>
                  <a:lnTo>
                    <a:pt x="1" y="1273"/>
                  </a:lnTo>
                  <a:lnTo>
                    <a:pt x="1" y="1360"/>
                  </a:lnTo>
                  <a:lnTo>
                    <a:pt x="1" y="1404"/>
                  </a:lnTo>
                  <a:lnTo>
                    <a:pt x="45" y="1492"/>
                  </a:lnTo>
                  <a:lnTo>
                    <a:pt x="176" y="1536"/>
                  </a:lnTo>
                  <a:lnTo>
                    <a:pt x="220" y="1492"/>
                  </a:lnTo>
                  <a:lnTo>
                    <a:pt x="2590" y="307"/>
                  </a:lnTo>
                  <a:lnTo>
                    <a:pt x="2634" y="263"/>
                  </a:lnTo>
                  <a:lnTo>
                    <a:pt x="2678" y="220"/>
                  </a:lnTo>
                  <a:lnTo>
                    <a:pt x="2678" y="132"/>
                  </a:lnTo>
                  <a:lnTo>
                    <a:pt x="2678" y="88"/>
                  </a:lnTo>
                  <a:lnTo>
                    <a:pt x="2634" y="44"/>
                  </a:lnTo>
                  <a:lnTo>
                    <a:pt x="2546"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2" name="Google Shape;1832;p17"/>
            <p:cNvSpPr/>
            <p:nvPr/>
          </p:nvSpPr>
          <p:spPr>
            <a:xfrm>
              <a:off x="4492325" y="2749425"/>
              <a:ext cx="69150" cy="48300"/>
            </a:xfrm>
            <a:custGeom>
              <a:rect b="b" l="l" r="r" t="t"/>
              <a:pathLst>
                <a:path extrusionOk="0" h="1932" w="2766">
                  <a:moveTo>
                    <a:pt x="2546" y="1"/>
                  </a:moveTo>
                  <a:lnTo>
                    <a:pt x="2502" y="45"/>
                  </a:lnTo>
                  <a:lnTo>
                    <a:pt x="45" y="1624"/>
                  </a:lnTo>
                  <a:lnTo>
                    <a:pt x="1" y="1668"/>
                  </a:lnTo>
                  <a:lnTo>
                    <a:pt x="1" y="1712"/>
                  </a:lnTo>
                  <a:lnTo>
                    <a:pt x="1" y="1800"/>
                  </a:lnTo>
                  <a:lnTo>
                    <a:pt x="1" y="1844"/>
                  </a:lnTo>
                  <a:lnTo>
                    <a:pt x="88" y="1888"/>
                  </a:lnTo>
                  <a:lnTo>
                    <a:pt x="176" y="1932"/>
                  </a:lnTo>
                  <a:lnTo>
                    <a:pt x="264" y="1888"/>
                  </a:lnTo>
                  <a:lnTo>
                    <a:pt x="2677" y="352"/>
                  </a:lnTo>
                  <a:lnTo>
                    <a:pt x="2721" y="308"/>
                  </a:lnTo>
                  <a:lnTo>
                    <a:pt x="2765" y="220"/>
                  </a:lnTo>
                  <a:lnTo>
                    <a:pt x="2765" y="176"/>
                  </a:lnTo>
                  <a:lnTo>
                    <a:pt x="2721" y="89"/>
                  </a:lnTo>
                  <a:lnTo>
                    <a:pt x="2677" y="45"/>
                  </a:lnTo>
                  <a:lnTo>
                    <a:pt x="2634"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3" name="Google Shape;1833;p17"/>
            <p:cNvSpPr/>
            <p:nvPr/>
          </p:nvSpPr>
          <p:spPr>
            <a:xfrm>
              <a:off x="4584475" y="2661675"/>
              <a:ext cx="72425" cy="46100"/>
            </a:xfrm>
            <a:custGeom>
              <a:rect b="b" l="l" r="r" t="t"/>
              <a:pathLst>
                <a:path extrusionOk="0" h="1844" w="2897">
                  <a:moveTo>
                    <a:pt x="2677" y="0"/>
                  </a:moveTo>
                  <a:lnTo>
                    <a:pt x="2633" y="44"/>
                  </a:lnTo>
                  <a:lnTo>
                    <a:pt x="88" y="1536"/>
                  </a:lnTo>
                  <a:lnTo>
                    <a:pt x="45" y="1580"/>
                  </a:lnTo>
                  <a:lnTo>
                    <a:pt x="1" y="1624"/>
                  </a:lnTo>
                  <a:lnTo>
                    <a:pt x="1" y="1712"/>
                  </a:lnTo>
                  <a:lnTo>
                    <a:pt x="1" y="1756"/>
                  </a:lnTo>
                  <a:lnTo>
                    <a:pt x="88" y="1843"/>
                  </a:lnTo>
                  <a:lnTo>
                    <a:pt x="264" y="1843"/>
                  </a:lnTo>
                  <a:lnTo>
                    <a:pt x="2809" y="351"/>
                  </a:lnTo>
                  <a:lnTo>
                    <a:pt x="2853" y="308"/>
                  </a:lnTo>
                  <a:lnTo>
                    <a:pt x="2897" y="220"/>
                  </a:lnTo>
                  <a:lnTo>
                    <a:pt x="2897" y="176"/>
                  </a:lnTo>
                  <a:lnTo>
                    <a:pt x="2853" y="88"/>
                  </a:lnTo>
                  <a:lnTo>
                    <a:pt x="2809" y="44"/>
                  </a:lnTo>
                  <a:lnTo>
                    <a:pt x="2765"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4" name="Google Shape;1834;p17"/>
            <p:cNvSpPr/>
            <p:nvPr/>
          </p:nvSpPr>
          <p:spPr>
            <a:xfrm>
              <a:off x="5248175" y="2451050"/>
              <a:ext cx="158000" cy="83400"/>
            </a:xfrm>
            <a:custGeom>
              <a:rect b="b" l="l" r="r" t="t"/>
              <a:pathLst>
                <a:path extrusionOk="0" h="3336" w="6320">
                  <a:moveTo>
                    <a:pt x="6144" y="0"/>
                  </a:moveTo>
                  <a:lnTo>
                    <a:pt x="6056" y="44"/>
                  </a:lnTo>
                  <a:lnTo>
                    <a:pt x="3335" y="1492"/>
                  </a:lnTo>
                  <a:lnTo>
                    <a:pt x="132" y="2984"/>
                  </a:lnTo>
                  <a:lnTo>
                    <a:pt x="44" y="3028"/>
                  </a:lnTo>
                  <a:lnTo>
                    <a:pt x="44" y="3072"/>
                  </a:lnTo>
                  <a:lnTo>
                    <a:pt x="0" y="3160"/>
                  </a:lnTo>
                  <a:lnTo>
                    <a:pt x="44" y="3204"/>
                  </a:lnTo>
                  <a:lnTo>
                    <a:pt x="88" y="3291"/>
                  </a:lnTo>
                  <a:lnTo>
                    <a:pt x="176" y="3335"/>
                  </a:lnTo>
                  <a:lnTo>
                    <a:pt x="264" y="3291"/>
                  </a:lnTo>
                  <a:lnTo>
                    <a:pt x="3467" y="1799"/>
                  </a:lnTo>
                  <a:lnTo>
                    <a:pt x="6231" y="351"/>
                  </a:lnTo>
                  <a:lnTo>
                    <a:pt x="6275" y="308"/>
                  </a:lnTo>
                  <a:lnTo>
                    <a:pt x="6319" y="264"/>
                  </a:lnTo>
                  <a:lnTo>
                    <a:pt x="6319" y="176"/>
                  </a:lnTo>
                  <a:lnTo>
                    <a:pt x="6275" y="132"/>
                  </a:lnTo>
                  <a:lnTo>
                    <a:pt x="6231" y="44"/>
                  </a:lnTo>
                  <a:lnTo>
                    <a:pt x="6188" y="44"/>
                  </a:lnTo>
                  <a:lnTo>
                    <a:pt x="6144"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5" name="Google Shape;1835;p17"/>
            <p:cNvSpPr/>
            <p:nvPr/>
          </p:nvSpPr>
          <p:spPr>
            <a:xfrm>
              <a:off x="5221850" y="2453250"/>
              <a:ext cx="110825" cy="55950"/>
            </a:xfrm>
            <a:custGeom>
              <a:rect b="b" l="l" r="r" t="t"/>
              <a:pathLst>
                <a:path extrusionOk="0" h="2238" w="4433">
                  <a:moveTo>
                    <a:pt x="4169" y="0"/>
                  </a:moveTo>
                  <a:lnTo>
                    <a:pt x="2107" y="1009"/>
                  </a:lnTo>
                  <a:lnTo>
                    <a:pt x="88" y="1931"/>
                  </a:lnTo>
                  <a:lnTo>
                    <a:pt x="44" y="1931"/>
                  </a:lnTo>
                  <a:lnTo>
                    <a:pt x="0" y="2019"/>
                  </a:lnTo>
                  <a:lnTo>
                    <a:pt x="0" y="2062"/>
                  </a:lnTo>
                  <a:lnTo>
                    <a:pt x="0" y="2150"/>
                  </a:lnTo>
                  <a:lnTo>
                    <a:pt x="88" y="2238"/>
                  </a:lnTo>
                  <a:lnTo>
                    <a:pt x="264" y="2238"/>
                  </a:lnTo>
                  <a:lnTo>
                    <a:pt x="2238" y="1317"/>
                  </a:lnTo>
                  <a:lnTo>
                    <a:pt x="4344" y="351"/>
                  </a:lnTo>
                  <a:lnTo>
                    <a:pt x="4388" y="307"/>
                  </a:lnTo>
                  <a:lnTo>
                    <a:pt x="4432" y="220"/>
                  </a:lnTo>
                  <a:lnTo>
                    <a:pt x="4432" y="176"/>
                  </a:lnTo>
                  <a:lnTo>
                    <a:pt x="4432" y="88"/>
                  </a:lnTo>
                  <a:lnTo>
                    <a:pt x="4388" y="44"/>
                  </a:lnTo>
                  <a:lnTo>
                    <a:pt x="4301"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6" name="Google Shape;1836;p17"/>
            <p:cNvSpPr/>
            <p:nvPr/>
          </p:nvSpPr>
          <p:spPr>
            <a:xfrm>
              <a:off x="2583525" y="3619350"/>
              <a:ext cx="11000" cy="43925"/>
            </a:xfrm>
            <a:custGeom>
              <a:rect b="b" l="l" r="r" t="t"/>
              <a:pathLst>
                <a:path extrusionOk="0" h="1757" w="440">
                  <a:moveTo>
                    <a:pt x="220" y="1"/>
                  </a:moveTo>
                  <a:lnTo>
                    <a:pt x="176" y="45"/>
                  </a:lnTo>
                  <a:lnTo>
                    <a:pt x="132" y="89"/>
                  </a:lnTo>
                  <a:lnTo>
                    <a:pt x="88" y="176"/>
                  </a:lnTo>
                  <a:lnTo>
                    <a:pt x="1" y="1581"/>
                  </a:lnTo>
                  <a:lnTo>
                    <a:pt x="1" y="1624"/>
                  </a:lnTo>
                  <a:lnTo>
                    <a:pt x="44" y="1668"/>
                  </a:lnTo>
                  <a:lnTo>
                    <a:pt x="88" y="1712"/>
                  </a:lnTo>
                  <a:lnTo>
                    <a:pt x="176" y="1756"/>
                  </a:lnTo>
                  <a:lnTo>
                    <a:pt x="308" y="1712"/>
                  </a:lnTo>
                  <a:lnTo>
                    <a:pt x="352" y="1581"/>
                  </a:lnTo>
                  <a:lnTo>
                    <a:pt x="439" y="176"/>
                  </a:lnTo>
                  <a:lnTo>
                    <a:pt x="439" y="133"/>
                  </a:lnTo>
                  <a:lnTo>
                    <a:pt x="395" y="45"/>
                  </a:lnTo>
                  <a:lnTo>
                    <a:pt x="352"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7" name="Google Shape;1837;p17"/>
            <p:cNvSpPr/>
            <p:nvPr/>
          </p:nvSpPr>
          <p:spPr>
            <a:xfrm>
              <a:off x="2531975" y="3816825"/>
              <a:ext cx="28550" cy="37325"/>
            </a:xfrm>
            <a:custGeom>
              <a:rect b="b" l="l" r="r" t="t"/>
              <a:pathLst>
                <a:path extrusionOk="0" h="1493" w="1142">
                  <a:moveTo>
                    <a:pt x="922" y="0"/>
                  </a:moveTo>
                  <a:lnTo>
                    <a:pt x="878" y="44"/>
                  </a:lnTo>
                  <a:lnTo>
                    <a:pt x="834" y="88"/>
                  </a:lnTo>
                  <a:lnTo>
                    <a:pt x="0" y="1229"/>
                  </a:lnTo>
                  <a:lnTo>
                    <a:pt x="0" y="1317"/>
                  </a:lnTo>
                  <a:lnTo>
                    <a:pt x="0" y="1361"/>
                  </a:lnTo>
                  <a:lnTo>
                    <a:pt x="0" y="1448"/>
                  </a:lnTo>
                  <a:lnTo>
                    <a:pt x="44" y="1492"/>
                  </a:lnTo>
                  <a:lnTo>
                    <a:pt x="263" y="1492"/>
                  </a:lnTo>
                  <a:lnTo>
                    <a:pt x="307" y="1448"/>
                  </a:lnTo>
                  <a:lnTo>
                    <a:pt x="1097" y="308"/>
                  </a:lnTo>
                  <a:lnTo>
                    <a:pt x="1141" y="220"/>
                  </a:lnTo>
                  <a:lnTo>
                    <a:pt x="1141" y="176"/>
                  </a:lnTo>
                  <a:lnTo>
                    <a:pt x="1097" y="88"/>
                  </a:lnTo>
                  <a:lnTo>
                    <a:pt x="1053" y="44"/>
                  </a:lnTo>
                  <a:lnTo>
                    <a:pt x="1009"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8" name="Google Shape;1838;p17"/>
            <p:cNvSpPr/>
            <p:nvPr/>
          </p:nvSpPr>
          <p:spPr>
            <a:xfrm>
              <a:off x="2790850" y="3734550"/>
              <a:ext cx="36250" cy="30725"/>
            </a:xfrm>
            <a:custGeom>
              <a:rect b="b" l="l" r="r" t="t"/>
              <a:pathLst>
                <a:path extrusionOk="0" h="1229" w="1450">
                  <a:moveTo>
                    <a:pt x="177" y="0"/>
                  </a:moveTo>
                  <a:lnTo>
                    <a:pt x="89" y="44"/>
                  </a:lnTo>
                  <a:lnTo>
                    <a:pt x="45" y="88"/>
                  </a:lnTo>
                  <a:lnTo>
                    <a:pt x="1" y="132"/>
                  </a:lnTo>
                  <a:lnTo>
                    <a:pt x="1" y="220"/>
                  </a:lnTo>
                  <a:lnTo>
                    <a:pt x="45" y="264"/>
                  </a:lnTo>
                  <a:lnTo>
                    <a:pt x="89" y="307"/>
                  </a:lnTo>
                  <a:lnTo>
                    <a:pt x="1186" y="1185"/>
                  </a:lnTo>
                  <a:lnTo>
                    <a:pt x="1274" y="1229"/>
                  </a:lnTo>
                  <a:lnTo>
                    <a:pt x="1361" y="1229"/>
                  </a:lnTo>
                  <a:lnTo>
                    <a:pt x="1405" y="1185"/>
                  </a:lnTo>
                  <a:lnTo>
                    <a:pt x="1449" y="1097"/>
                  </a:lnTo>
                  <a:lnTo>
                    <a:pt x="1449" y="1053"/>
                  </a:lnTo>
                  <a:lnTo>
                    <a:pt x="1449" y="966"/>
                  </a:lnTo>
                  <a:lnTo>
                    <a:pt x="1405" y="922"/>
                  </a:lnTo>
                  <a:lnTo>
                    <a:pt x="308" y="44"/>
                  </a:lnTo>
                  <a:lnTo>
                    <a:pt x="220"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9" name="Google Shape;1839;p17"/>
            <p:cNvSpPr/>
            <p:nvPr/>
          </p:nvSpPr>
          <p:spPr>
            <a:xfrm>
              <a:off x="2285150" y="4725150"/>
              <a:ext cx="47175" cy="14275"/>
            </a:xfrm>
            <a:custGeom>
              <a:rect b="b" l="l" r="r" t="t"/>
              <a:pathLst>
                <a:path extrusionOk="0" h="571" w="1887">
                  <a:moveTo>
                    <a:pt x="1668" y="0"/>
                  </a:moveTo>
                  <a:lnTo>
                    <a:pt x="132" y="220"/>
                  </a:lnTo>
                  <a:lnTo>
                    <a:pt x="88" y="220"/>
                  </a:lnTo>
                  <a:lnTo>
                    <a:pt x="0" y="264"/>
                  </a:lnTo>
                  <a:lnTo>
                    <a:pt x="0" y="351"/>
                  </a:lnTo>
                  <a:lnTo>
                    <a:pt x="0" y="395"/>
                  </a:lnTo>
                  <a:lnTo>
                    <a:pt x="44" y="527"/>
                  </a:lnTo>
                  <a:lnTo>
                    <a:pt x="176" y="571"/>
                  </a:lnTo>
                  <a:lnTo>
                    <a:pt x="1711" y="351"/>
                  </a:lnTo>
                  <a:lnTo>
                    <a:pt x="1799" y="351"/>
                  </a:lnTo>
                  <a:lnTo>
                    <a:pt x="1843" y="307"/>
                  </a:lnTo>
                  <a:lnTo>
                    <a:pt x="1887" y="220"/>
                  </a:lnTo>
                  <a:lnTo>
                    <a:pt x="1887" y="176"/>
                  </a:lnTo>
                  <a:lnTo>
                    <a:pt x="1843" y="88"/>
                  </a:lnTo>
                  <a:lnTo>
                    <a:pt x="1799" y="44"/>
                  </a:lnTo>
                  <a:lnTo>
                    <a:pt x="1755"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0" name="Google Shape;1840;p17"/>
            <p:cNvSpPr/>
            <p:nvPr/>
          </p:nvSpPr>
          <p:spPr>
            <a:xfrm>
              <a:off x="2232475" y="4129475"/>
              <a:ext cx="879825" cy="325825"/>
            </a:xfrm>
            <a:custGeom>
              <a:rect b="b" l="l" r="r" t="t"/>
              <a:pathLst>
                <a:path extrusionOk="0" h="13033" w="35193">
                  <a:moveTo>
                    <a:pt x="23828" y="0"/>
                  </a:moveTo>
                  <a:lnTo>
                    <a:pt x="22424" y="44"/>
                  </a:lnTo>
                  <a:lnTo>
                    <a:pt x="22336" y="44"/>
                  </a:lnTo>
                  <a:lnTo>
                    <a:pt x="21809" y="220"/>
                  </a:lnTo>
                  <a:lnTo>
                    <a:pt x="21766" y="220"/>
                  </a:lnTo>
                  <a:lnTo>
                    <a:pt x="20537" y="1317"/>
                  </a:lnTo>
                  <a:lnTo>
                    <a:pt x="19703" y="1931"/>
                  </a:lnTo>
                  <a:lnTo>
                    <a:pt x="19045" y="2501"/>
                  </a:lnTo>
                  <a:lnTo>
                    <a:pt x="17948" y="3423"/>
                  </a:lnTo>
                  <a:lnTo>
                    <a:pt x="17377" y="3906"/>
                  </a:lnTo>
                  <a:lnTo>
                    <a:pt x="16851" y="4344"/>
                  </a:lnTo>
                  <a:lnTo>
                    <a:pt x="16324" y="4695"/>
                  </a:lnTo>
                  <a:lnTo>
                    <a:pt x="15754" y="5003"/>
                  </a:lnTo>
                  <a:lnTo>
                    <a:pt x="15052" y="5266"/>
                  </a:lnTo>
                  <a:lnTo>
                    <a:pt x="14174" y="5485"/>
                  </a:lnTo>
                  <a:lnTo>
                    <a:pt x="13077" y="5749"/>
                  </a:lnTo>
                  <a:lnTo>
                    <a:pt x="11673" y="5968"/>
                  </a:lnTo>
                  <a:lnTo>
                    <a:pt x="11629" y="6012"/>
                  </a:lnTo>
                  <a:lnTo>
                    <a:pt x="10269" y="6626"/>
                  </a:lnTo>
                  <a:lnTo>
                    <a:pt x="10225" y="6670"/>
                  </a:lnTo>
                  <a:lnTo>
                    <a:pt x="9611" y="7240"/>
                  </a:lnTo>
                  <a:lnTo>
                    <a:pt x="9567" y="7284"/>
                  </a:lnTo>
                  <a:lnTo>
                    <a:pt x="8163" y="10093"/>
                  </a:lnTo>
                  <a:lnTo>
                    <a:pt x="7022" y="11541"/>
                  </a:lnTo>
                  <a:lnTo>
                    <a:pt x="5705" y="12506"/>
                  </a:lnTo>
                  <a:lnTo>
                    <a:pt x="5091" y="12682"/>
                  </a:lnTo>
                  <a:lnTo>
                    <a:pt x="3906" y="12506"/>
                  </a:lnTo>
                  <a:lnTo>
                    <a:pt x="1537" y="11848"/>
                  </a:lnTo>
                  <a:lnTo>
                    <a:pt x="264" y="11365"/>
                  </a:lnTo>
                  <a:lnTo>
                    <a:pt x="89" y="11365"/>
                  </a:lnTo>
                  <a:lnTo>
                    <a:pt x="45" y="11409"/>
                  </a:lnTo>
                  <a:lnTo>
                    <a:pt x="1" y="11497"/>
                  </a:lnTo>
                  <a:lnTo>
                    <a:pt x="1" y="11541"/>
                  </a:lnTo>
                  <a:lnTo>
                    <a:pt x="45" y="11629"/>
                  </a:lnTo>
                  <a:lnTo>
                    <a:pt x="45" y="11672"/>
                  </a:lnTo>
                  <a:lnTo>
                    <a:pt x="132" y="11716"/>
                  </a:lnTo>
                  <a:lnTo>
                    <a:pt x="1449" y="12155"/>
                  </a:lnTo>
                  <a:lnTo>
                    <a:pt x="3818" y="12857"/>
                  </a:lnTo>
                  <a:lnTo>
                    <a:pt x="3862" y="12857"/>
                  </a:lnTo>
                  <a:lnTo>
                    <a:pt x="5091" y="13033"/>
                  </a:lnTo>
                  <a:lnTo>
                    <a:pt x="5135" y="13033"/>
                  </a:lnTo>
                  <a:lnTo>
                    <a:pt x="5837" y="12857"/>
                  </a:lnTo>
                  <a:lnTo>
                    <a:pt x="5881" y="12813"/>
                  </a:lnTo>
                  <a:lnTo>
                    <a:pt x="7241" y="11804"/>
                  </a:lnTo>
                  <a:lnTo>
                    <a:pt x="7285" y="11760"/>
                  </a:lnTo>
                  <a:lnTo>
                    <a:pt x="8426" y="10312"/>
                  </a:lnTo>
                  <a:lnTo>
                    <a:pt x="8470" y="10268"/>
                  </a:lnTo>
                  <a:lnTo>
                    <a:pt x="9874" y="7504"/>
                  </a:lnTo>
                  <a:lnTo>
                    <a:pt x="10444" y="6933"/>
                  </a:lnTo>
                  <a:lnTo>
                    <a:pt x="11761" y="6319"/>
                  </a:lnTo>
                  <a:lnTo>
                    <a:pt x="13165" y="6056"/>
                  </a:lnTo>
                  <a:lnTo>
                    <a:pt x="14306" y="5836"/>
                  </a:lnTo>
                  <a:lnTo>
                    <a:pt x="15227" y="5573"/>
                  </a:lnTo>
                  <a:lnTo>
                    <a:pt x="15929" y="5266"/>
                  </a:lnTo>
                  <a:lnTo>
                    <a:pt x="16544" y="4959"/>
                  </a:lnTo>
                  <a:lnTo>
                    <a:pt x="17070" y="4608"/>
                  </a:lnTo>
                  <a:lnTo>
                    <a:pt x="17597" y="4213"/>
                  </a:lnTo>
                  <a:lnTo>
                    <a:pt x="18167" y="3686"/>
                  </a:lnTo>
                  <a:lnTo>
                    <a:pt x="19264" y="2765"/>
                  </a:lnTo>
                  <a:lnTo>
                    <a:pt x="19923" y="2194"/>
                  </a:lnTo>
                  <a:lnTo>
                    <a:pt x="20756" y="1580"/>
                  </a:lnTo>
                  <a:lnTo>
                    <a:pt x="21941" y="527"/>
                  </a:lnTo>
                  <a:lnTo>
                    <a:pt x="22424" y="395"/>
                  </a:lnTo>
                  <a:lnTo>
                    <a:pt x="23784" y="351"/>
                  </a:lnTo>
                  <a:lnTo>
                    <a:pt x="25144" y="351"/>
                  </a:lnTo>
                  <a:lnTo>
                    <a:pt x="26461" y="395"/>
                  </a:lnTo>
                  <a:lnTo>
                    <a:pt x="27733" y="527"/>
                  </a:lnTo>
                  <a:lnTo>
                    <a:pt x="28348" y="615"/>
                  </a:lnTo>
                  <a:lnTo>
                    <a:pt x="28962" y="746"/>
                  </a:lnTo>
                  <a:lnTo>
                    <a:pt x="29576" y="878"/>
                  </a:lnTo>
                  <a:lnTo>
                    <a:pt x="30191" y="1097"/>
                  </a:lnTo>
                  <a:lnTo>
                    <a:pt x="30805" y="1317"/>
                  </a:lnTo>
                  <a:lnTo>
                    <a:pt x="31419" y="1580"/>
                  </a:lnTo>
                  <a:lnTo>
                    <a:pt x="32034" y="1887"/>
                  </a:lnTo>
                  <a:lnTo>
                    <a:pt x="32648" y="2238"/>
                  </a:lnTo>
                  <a:lnTo>
                    <a:pt x="34271" y="3291"/>
                  </a:lnTo>
                  <a:lnTo>
                    <a:pt x="34886" y="3949"/>
                  </a:lnTo>
                  <a:lnTo>
                    <a:pt x="34930" y="3993"/>
                  </a:lnTo>
                  <a:lnTo>
                    <a:pt x="35017" y="4037"/>
                  </a:lnTo>
                  <a:lnTo>
                    <a:pt x="35061" y="3993"/>
                  </a:lnTo>
                  <a:lnTo>
                    <a:pt x="35105" y="3993"/>
                  </a:lnTo>
                  <a:lnTo>
                    <a:pt x="35149" y="3906"/>
                  </a:lnTo>
                  <a:lnTo>
                    <a:pt x="35193" y="3862"/>
                  </a:lnTo>
                  <a:lnTo>
                    <a:pt x="35193" y="3774"/>
                  </a:lnTo>
                  <a:lnTo>
                    <a:pt x="35149" y="3730"/>
                  </a:lnTo>
                  <a:lnTo>
                    <a:pt x="34491" y="3028"/>
                  </a:lnTo>
                  <a:lnTo>
                    <a:pt x="32823" y="1931"/>
                  </a:lnTo>
                  <a:lnTo>
                    <a:pt x="32209" y="1580"/>
                  </a:lnTo>
                  <a:lnTo>
                    <a:pt x="31595" y="1273"/>
                  </a:lnTo>
                  <a:lnTo>
                    <a:pt x="30980" y="966"/>
                  </a:lnTo>
                  <a:lnTo>
                    <a:pt x="30322" y="746"/>
                  </a:lnTo>
                  <a:lnTo>
                    <a:pt x="29708" y="571"/>
                  </a:lnTo>
                  <a:lnTo>
                    <a:pt x="29094" y="395"/>
                  </a:lnTo>
                  <a:lnTo>
                    <a:pt x="28435" y="264"/>
                  </a:lnTo>
                  <a:lnTo>
                    <a:pt x="27821" y="176"/>
                  </a:lnTo>
                  <a:lnTo>
                    <a:pt x="26505" y="44"/>
                  </a:lnTo>
                  <a:lnTo>
                    <a:pt x="25188"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1" name="Google Shape;1841;p17"/>
            <p:cNvSpPr/>
            <p:nvPr/>
          </p:nvSpPr>
          <p:spPr>
            <a:xfrm>
              <a:off x="2228100" y="4100950"/>
              <a:ext cx="934675" cy="336800"/>
            </a:xfrm>
            <a:custGeom>
              <a:rect b="b" l="l" r="r" t="t"/>
              <a:pathLst>
                <a:path extrusionOk="0" h="13472" w="37387">
                  <a:moveTo>
                    <a:pt x="29707" y="0"/>
                  </a:moveTo>
                  <a:lnTo>
                    <a:pt x="25539" y="44"/>
                  </a:lnTo>
                  <a:lnTo>
                    <a:pt x="22204" y="176"/>
                  </a:lnTo>
                  <a:lnTo>
                    <a:pt x="22160" y="176"/>
                  </a:lnTo>
                  <a:lnTo>
                    <a:pt x="21370" y="571"/>
                  </a:lnTo>
                  <a:lnTo>
                    <a:pt x="21282" y="615"/>
                  </a:lnTo>
                  <a:lnTo>
                    <a:pt x="20010" y="2063"/>
                  </a:lnTo>
                  <a:lnTo>
                    <a:pt x="18167" y="3599"/>
                  </a:lnTo>
                  <a:lnTo>
                    <a:pt x="16368" y="5090"/>
                  </a:lnTo>
                  <a:lnTo>
                    <a:pt x="15183" y="5573"/>
                  </a:lnTo>
                  <a:lnTo>
                    <a:pt x="14569" y="5793"/>
                  </a:lnTo>
                  <a:lnTo>
                    <a:pt x="13998" y="5924"/>
                  </a:lnTo>
                  <a:lnTo>
                    <a:pt x="12857" y="6144"/>
                  </a:lnTo>
                  <a:lnTo>
                    <a:pt x="12243" y="6231"/>
                  </a:lnTo>
                  <a:lnTo>
                    <a:pt x="11629" y="6363"/>
                  </a:lnTo>
                  <a:lnTo>
                    <a:pt x="11058" y="6539"/>
                  </a:lnTo>
                  <a:lnTo>
                    <a:pt x="10488" y="6758"/>
                  </a:lnTo>
                  <a:lnTo>
                    <a:pt x="10224" y="6890"/>
                  </a:lnTo>
                  <a:lnTo>
                    <a:pt x="9961" y="7065"/>
                  </a:lnTo>
                  <a:lnTo>
                    <a:pt x="9698" y="7284"/>
                  </a:lnTo>
                  <a:lnTo>
                    <a:pt x="9478" y="7504"/>
                  </a:lnTo>
                  <a:lnTo>
                    <a:pt x="9259" y="7767"/>
                  </a:lnTo>
                  <a:lnTo>
                    <a:pt x="8996" y="8118"/>
                  </a:lnTo>
                  <a:lnTo>
                    <a:pt x="8820" y="8469"/>
                  </a:lnTo>
                  <a:lnTo>
                    <a:pt x="8601" y="8820"/>
                  </a:lnTo>
                  <a:lnTo>
                    <a:pt x="6802" y="12506"/>
                  </a:lnTo>
                  <a:lnTo>
                    <a:pt x="5968" y="12813"/>
                  </a:lnTo>
                  <a:lnTo>
                    <a:pt x="4608" y="13121"/>
                  </a:lnTo>
                  <a:lnTo>
                    <a:pt x="3906" y="12989"/>
                  </a:lnTo>
                  <a:lnTo>
                    <a:pt x="1712" y="12155"/>
                  </a:lnTo>
                  <a:lnTo>
                    <a:pt x="220" y="11585"/>
                  </a:lnTo>
                  <a:lnTo>
                    <a:pt x="88" y="11585"/>
                  </a:lnTo>
                  <a:lnTo>
                    <a:pt x="44" y="11629"/>
                  </a:lnTo>
                  <a:lnTo>
                    <a:pt x="0" y="11716"/>
                  </a:lnTo>
                  <a:lnTo>
                    <a:pt x="0" y="11760"/>
                  </a:lnTo>
                  <a:lnTo>
                    <a:pt x="0" y="11848"/>
                  </a:lnTo>
                  <a:lnTo>
                    <a:pt x="44" y="11892"/>
                  </a:lnTo>
                  <a:lnTo>
                    <a:pt x="88" y="11936"/>
                  </a:lnTo>
                  <a:lnTo>
                    <a:pt x="1580" y="12506"/>
                  </a:lnTo>
                  <a:lnTo>
                    <a:pt x="3818" y="13296"/>
                  </a:lnTo>
                  <a:lnTo>
                    <a:pt x="4564" y="13472"/>
                  </a:lnTo>
                  <a:lnTo>
                    <a:pt x="4652" y="13472"/>
                  </a:lnTo>
                  <a:lnTo>
                    <a:pt x="6100" y="13121"/>
                  </a:lnTo>
                  <a:lnTo>
                    <a:pt x="6977" y="12813"/>
                  </a:lnTo>
                  <a:lnTo>
                    <a:pt x="7065" y="12726"/>
                  </a:lnTo>
                  <a:lnTo>
                    <a:pt x="8908" y="8996"/>
                  </a:lnTo>
                  <a:lnTo>
                    <a:pt x="9084" y="8645"/>
                  </a:lnTo>
                  <a:lnTo>
                    <a:pt x="9303" y="8294"/>
                  </a:lnTo>
                  <a:lnTo>
                    <a:pt x="9522" y="8030"/>
                  </a:lnTo>
                  <a:lnTo>
                    <a:pt x="9742" y="7767"/>
                  </a:lnTo>
                  <a:lnTo>
                    <a:pt x="9961" y="7548"/>
                  </a:lnTo>
                  <a:lnTo>
                    <a:pt x="10181" y="7372"/>
                  </a:lnTo>
                  <a:lnTo>
                    <a:pt x="10663" y="7065"/>
                  </a:lnTo>
                  <a:lnTo>
                    <a:pt x="11190" y="6846"/>
                  </a:lnTo>
                  <a:lnTo>
                    <a:pt x="11716" y="6670"/>
                  </a:lnTo>
                  <a:lnTo>
                    <a:pt x="12287" y="6582"/>
                  </a:lnTo>
                  <a:lnTo>
                    <a:pt x="12901" y="6495"/>
                  </a:lnTo>
                  <a:lnTo>
                    <a:pt x="14086" y="6275"/>
                  </a:lnTo>
                  <a:lnTo>
                    <a:pt x="14700" y="6144"/>
                  </a:lnTo>
                  <a:lnTo>
                    <a:pt x="15315" y="5924"/>
                  </a:lnTo>
                  <a:lnTo>
                    <a:pt x="16499" y="5398"/>
                  </a:lnTo>
                  <a:lnTo>
                    <a:pt x="16543" y="5354"/>
                  </a:lnTo>
                  <a:lnTo>
                    <a:pt x="18430" y="3862"/>
                  </a:lnTo>
                  <a:lnTo>
                    <a:pt x="20229" y="2326"/>
                  </a:lnTo>
                  <a:lnTo>
                    <a:pt x="20273" y="2326"/>
                  </a:lnTo>
                  <a:lnTo>
                    <a:pt x="21546" y="878"/>
                  </a:lnTo>
                  <a:lnTo>
                    <a:pt x="22248" y="527"/>
                  </a:lnTo>
                  <a:lnTo>
                    <a:pt x="25539" y="395"/>
                  </a:lnTo>
                  <a:lnTo>
                    <a:pt x="29664" y="351"/>
                  </a:lnTo>
                  <a:lnTo>
                    <a:pt x="33042" y="2282"/>
                  </a:lnTo>
                  <a:lnTo>
                    <a:pt x="34973" y="3642"/>
                  </a:lnTo>
                  <a:lnTo>
                    <a:pt x="36772" y="5222"/>
                  </a:lnTo>
                  <a:lnTo>
                    <a:pt x="36816" y="5222"/>
                  </a:lnTo>
                  <a:lnTo>
                    <a:pt x="37123" y="5398"/>
                  </a:lnTo>
                  <a:lnTo>
                    <a:pt x="37167" y="5442"/>
                  </a:lnTo>
                  <a:lnTo>
                    <a:pt x="37255" y="5442"/>
                  </a:lnTo>
                  <a:lnTo>
                    <a:pt x="37299" y="5398"/>
                  </a:lnTo>
                  <a:lnTo>
                    <a:pt x="37343" y="5354"/>
                  </a:lnTo>
                  <a:lnTo>
                    <a:pt x="37386" y="5310"/>
                  </a:lnTo>
                  <a:lnTo>
                    <a:pt x="37386" y="5222"/>
                  </a:lnTo>
                  <a:lnTo>
                    <a:pt x="37343" y="5178"/>
                  </a:lnTo>
                  <a:lnTo>
                    <a:pt x="37299" y="5134"/>
                  </a:lnTo>
                  <a:lnTo>
                    <a:pt x="36992" y="4959"/>
                  </a:lnTo>
                  <a:lnTo>
                    <a:pt x="35192" y="3379"/>
                  </a:lnTo>
                  <a:lnTo>
                    <a:pt x="35149" y="3335"/>
                  </a:lnTo>
                  <a:lnTo>
                    <a:pt x="33218" y="2019"/>
                  </a:lnTo>
                  <a:lnTo>
                    <a:pt x="29795"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2" name="Google Shape;1842;p17"/>
            <p:cNvSpPr/>
            <p:nvPr/>
          </p:nvSpPr>
          <p:spPr>
            <a:xfrm>
              <a:off x="2245650" y="4054875"/>
              <a:ext cx="1314250" cy="359850"/>
            </a:xfrm>
            <a:custGeom>
              <a:rect b="b" l="l" r="r" t="t"/>
              <a:pathLst>
                <a:path extrusionOk="0" h="14394" w="52570">
                  <a:moveTo>
                    <a:pt x="26680" y="0"/>
                  </a:moveTo>
                  <a:lnTo>
                    <a:pt x="24091" y="176"/>
                  </a:lnTo>
                  <a:lnTo>
                    <a:pt x="24047" y="220"/>
                  </a:lnTo>
                  <a:lnTo>
                    <a:pt x="22862" y="439"/>
                  </a:lnTo>
                  <a:lnTo>
                    <a:pt x="22818" y="439"/>
                  </a:lnTo>
                  <a:lnTo>
                    <a:pt x="22292" y="746"/>
                  </a:lnTo>
                  <a:lnTo>
                    <a:pt x="21019" y="834"/>
                  </a:lnTo>
                  <a:lnTo>
                    <a:pt x="20888" y="878"/>
                  </a:lnTo>
                  <a:lnTo>
                    <a:pt x="19659" y="2063"/>
                  </a:lnTo>
                  <a:lnTo>
                    <a:pt x="19615" y="2107"/>
                  </a:lnTo>
                  <a:lnTo>
                    <a:pt x="19045" y="3072"/>
                  </a:lnTo>
                  <a:lnTo>
                    <a:pt x="18167" y="3862"/>
                  </a:lnTo>
                  <a:lnTo>
                    <a:pt x="16280" y="5573"/>
                  </a:lnTo>
                  <a:lnTo>
                    <a:pt x="15095" y="6451"/>
                  </a:lnTo>
                  <a:lnTo>
                    <a:pt x="14349" y="6758"/>
                  </a:lnTo>
                  <a:lnTo>
                    <a:pt x="11322" y="7285"/>
                  </a:lnTo>
                  <a:lnTo>
                    <a:pt x="9566" y="7811"/>
                  </a:lnTo>
                  <a:lnTo>
                    <a:pt x="9522" y="7855"/>
                  </a:lnTo>
                  <a:lnTo>
                    <a:pt x="8645" y="8338"/>
                  </a:lnTo>
                  <a:lnTo>
                    <a:pt x="8601" y="8382"/>
                  </a:lnTo>
                  <a:lnTo>
                    <a:pt x="7855" y="9171"/>
                  </a:lnTo>
                  <a:lnTo>
                    <a:pt x="7811" y="9215"/>
                  </a:lnTo>
                  <a:lnTo>
                    <a:pt x="7197" y="10268"/>
                  </a:lnTo>
                  <a:lnTo>
                    <a:pt x="5705" y="13603"/>
                  </a:lnTo>
                  <a:lnTo>
                    <a:pt x="5091" y="13823"/>
                  </a:lnTo>
                  <a:lnTo>
                    <a:pt x="3862" y="14042"/>
                  </a:lnTo>
                  <a:lnTo>
                    <a:pt x="2940" y="13867"/>
                  </a:lnTo>
                  <a:lnTo>
                    <a:pt x="264" y="12857"/>
                  </a:lnTo>
                  <a:lnTo>
                    <a:pt x="132" y="12857"/>
                  </a:lnTo>
                  <a:lnTo>
                    <a:pt x="44" y="12901"/>
                  </a:lnTo>
                  <a:lnTo>
                    <a:pt x="44" y="12989"/>
                  </a:lnTo>
                  <a:lnTo>
                    <a:pt x="0" y="13033"/>
                  </a:lnTo>
                  <a:lnTo>
                    <a:pt x="44" y="13121"/>
                  </a:lnTo>
                  <a:lnTo>
                    <a:pt x="88" y="13164"/>
                  </a:lnTo>
                  <a:lnTo>
                    <a:pt x="132" y="13208"/>
                  </a:lnTo>
                  <a:lnTo>
                    <a:pt x="2853" y="14218"/>
                  </a:lnTo>
                  <a:lnTo>
                    <a:pt x="2896" y="14218"/>
                  </a:lnTo>
                  <a:lnTo>
                    <a:pt x="3818" y="14393"/>
                  </a:lnTo>
                  <a:lnTo>
                    <a:pt x="3862" y="14393"/>
                  </a:lnTo>
                  <a:lnTo>
                    <a:pt x="5178" y="14174"/>
                  </a:lnTo>
                  <a:lnTo>
                    <a:pt x="5880" y="13867"/>
                  </a:lnTo>
                  <a:lnTo>
                    <a:pt x="6012" y="13779"/>
                  </a:lnTo>
                  <a:lnTo>
                    <a:pt x="7504" y="10400"/>
                  </a:lnTo>
                  <a:lnTo>
                    <a:pt x="8118" y="9391"/>
                  </a:lnTo>
                  <a:lnTo>
                    <a:pt x="8820" y="8645"/>
                  </a:lnTo>
                  <a:lnTo>
                    <a:pt x="9698" y="8162"/>
                  </a:lnTo>
                  <a:lnTo>
                    <a:pt x="11409" y="7636"/>
                  </a:lnTo>
                  <a:lnTo>
                    <a:pt x="14437" y="7065"/>
                  </a:lnTo>
                  <a:lnTo>
                    <a:pt x="14481" y="7065"/>
                  </a:lnTo>
                  <a:lnTo>
                    <a:pt x="15227" y="6758"/>
                  </a:lnTo>
                  <a:lnTo>
                    <a:pt x="15271" y="6714"/>
                  </a:lnTo>
                  <a:lnTo>
                    <a:pt x="16499" y="5880"/>
                  </a:lnTo>
                  <a:lnTo>
                    <a:pt x="18386" y="4125"/>
                  </a:lnTo>
                  <a:lnTo>
                    <a:pt x="19264" y="3291"/>
                  </a:lnTo>
                  <a:lnTo>
                    <a:pt x="19308" y="3291"/>
                  </a:lnTo>
                  <a:lnTo>
                    <a:pt x="19922" y="2326"/>
                  </a:lnTo>
                  <a:lnTo>
                    <a:pt x="21107" y="1185"/>
                  </a:lnTo>
                  <a:lnTo>
                    <a:pt x="22336" y="1054"/>
                  </a:lnTo>
                  <a:lnTo>
                    <a:pt x="22423" y="1054"/>
                  </a:lnTo>
                  <a:lnTo>
                    <a:pt x="22950" y="790"/>
                  </a:lnTo>
                  <a:lnTo>
                    <a:pt x="24135" y="527"/>
                  </a:lnTo>
                  <a:lnTo>
                    <a:pt x="26680" y="351"/>
                  </a:lnTo>
                  <a:lnTo>
                    <a:pt x="28128" y="527"/>
                  </a:lnTo>
                  <a:lnTo>
                    <a:pt x="28874" y="746"/>
                  </a:lnTo>
                  <a:lnTo>
                    <a:pt x="31024" y="2019"/>
                  </a:lnTo>
                  <a:lnTo>
                    <a:pt x="33042" y="3335"/>
                  </a:lnTo>
                  <a:lnTo>
                    <a:pt x="34710" y="4476"/>
                  </a:lnTo>
                  <a:lnTo>
                    <a:pt x="35719" y="5661"/>
                  </a:lnTo>
                  <a:lnTo>
                    <a:pt x="35763" y="5661"/>
                  </a:lnTo>
                  <a:lnTo>
                    <a:pt x="37079" y="6846"/>
                  </a:lnTo>
                  <a:lnTo>
                    <a:pt x="37123" y="6890"/>
                  </a:lnTo>
                  <a:lnTo>
                    <a:pt x="39493" y="8118"/>
                  </a:lnTo>
                  <a:lnTo>
                    <a:pt x="42740" y="9215"/>
                  </a:lnTo>
                  <a:lnTo>
                    <a:pt x="44407" y="9698"/>
                  </a:lnTo>
                  <a:lnTo>
                    <a:pt x="44451" y="9698"/>
                  </a:lnTo>
                  <a:lnTo>
                    <a:pt x="48620" y="10093"/>
                  </a:lnTo>
                  <a:lnTo>
                    <a:pt x="49673" y="10137"/>
                  </a:lnTo>
                  <a:lnTo>
                    <a:pt x="51867" y="9961"/>
                  </a:lnTo>
                  <a:lnTo>
                    <a:pt x="51911" y="9961"/>
                  </a:lnTo>
                  <a:lnTo>
                    <a:pt x="52438" y="9786"/>
                  </a:lnTo>
                  <a:lnTo>
                    <a:pt x="52525" y="9742"/>
                  </a:lnTo>
                  <a:lnTo>
                    <a:pt x="52569" y="9654"/>
                  </a:lnTo>
                  <a:lnTo>
                    <a:pt x="52569" y="9610"/>
                  </a:lnTo>
                  <a:lnTo>
                    <a:pt x="52569" y="9522"/>
                  </a:lnTo>
                  <a:lnTo>
                    <a:pt x="52525" y="9479"/>
                  </a:lnTo>
                  <a:lnTo>
                    <a:pt x="52481" y="9435"/>
                  </a:lnTo>
                  <a:lnTo>
                    <a:pt x="52350" y="9435"/>
                  </a:lnTo>
                  <a:lnTo>
                    <a:pt x="51823" y="9610"/>
                  </a:lnTo>
                  <a:lnTo>
                    <a:pt x="49673" y="9786"/>
                  </a:lnTo>
                  <a:lnTo>
                    <a:pt x="48620" y="9742"/>
                  </a:lnTo>
                  <a:lnTo>
                    <a:pt x="44495" y="9347"/>
                  </a:lnTo>
                  <a:lnTo>
                    <a:pt x="42872" y="8864"/>
                  </a:lnTo>
                  <a:lnTo>
                    <a:pt x="39624" y="7811"/>
                  </a:lnTo>
                  <a:lnTo>
                    <a:pt x="37299" y="6582"/>
                  </a:lnTo>
                  <a:lnTo>
                    <a:pt x="35982" y="5398"/>
                  </a:lnTo>
                  <a:lnTo>
                    <a:pt x="34929" y="4213"/>
                  </a:lnTo>
                  <a:lnTo>
                    <a:pt x="34885" y="4169"/>
                  </a:lnTo>
                  <a:lnTo>
                    <a:pt x="33218" y="3028"/>
                  </a:lnTo>
                  <a:lnTo>
                    <a:pt x="31199" y="1712"/>
                  </a:lnTo>
                  <a:lnTo>
                    <a:pt x="29049" y="439"/>
                  </a:lnTo>
                  <a:lnTo>
                    <a:pt x="29005" y="395"/>
                  </a:lnTo>
                  <a:lnTo>
                    <a:pt x="28216" y="176"/>
                  </a:lnTo>
                  <a:lnTo>
                    <a:pt x="28172" y="176"/>
                  </a:lnTo>
                  <a:lnTo>
                    <a:pt x="26724"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3" name="Google Shape;1843;p17"/>
            <p:cNvSpPr/>
            <p:nvPr/>
          </p:nvSpPr>
          <p:spPr>
            <a:xfrm>
              <a:off x="2252225" y="4008800"/>
              <a:ext cx="1328500" cy="378500"/>
            </a:xfrm>
            <a:custGeom>
              <a:rect b="b" l="l" r="r" t="t"/>
              <a:pathLst>
                <a:path extrusionOk="0" h="15140" w="53140">
                  <a:moveTo>
                    <a:pt x="24749" y="0"/>
                  </a:moveTo>
                  <a:lnTo>
                    <a:pt x="22643" y="483"/>
                  </a:lnTo>
                  <a:lnTo>
                    <a:pt x="22599" y="527"/>
                  </a:lnTo>
                  <a:lnTo>
                    <a:pt x="20054" y="1448"/>
                  </a:lnTo>
                  <a:lnTo>
                    <a:pt x="19966" y="1492"/>
                  </a:lnTo>
                  <a:lnTo>
                    <a:pt x="18650" y="3291"/>
                  </a:lnTo>
                  <a:lnTo>
                    <a:pt x="17992" y="4520"/>
                  </a:lnTo>
                  <a:lnTo>
                    <a:pt x="17290" y="5310"/>
                  </a:lnTo>
                  <a:lnTo>
                    <a:pt x="15490" y="6977"/>
                  </a:lnTo>
                  <a:lnTo>
                    <a:pt x="14437" y="7679"/>
                  </a:lnTo>
                  <a:lnTo>
                    <a:pt x="13779" y="7899"/>
                  </a:lnTo>
                  <a:lnTo>
                    <a:pt x="9918" y="8601"/>
                  </a:lnTo>
                  <a:lnTo>
                    <a:pt x="9874" y="8601"/>
                  </a:lnTo>
                  <a:lnTo>
                    <a:pt x="8908" y="8996"/>
                  </a:lnTo>
                  <a:lnTo>
                    <a:pt x="8865" y="8996"/>
                  </a:lnTo>
                  <a:lnTo>
                    <a:pt x="7855" y="9566"/>
                  </a:lnTo>
                  <a:lnTo>
                    <a:pt x="7811" y="9610"/>
                  </a:lnTo>
                  <a:lnTo>
                    <a:pt x="6934" y="10444"/>
                  </a:lnTo>
                  <a:lnTo>
                    <a:pt x="6890" y="10488"/>
                  </a:lnTo>
                  <a:lnTo>
                    <a:pt x="6188" y="11716"/>
                  </a:lnTo>
                  <a:lnTo>
                    <a:pt x="5091" y="14700"/>
                  </a:lnTo>
                  <a:lnTo>
                    <a:pt x="2458" y="14788"/>
                  </a:lnTo>
                  <a:lnTo>
                    <a:pt x="220" y="13954"/>
                  </a:lnTo>
                  <a:lnTo>
                    <a:pt x="176" y="13954"/>
                  </a:lnTo>
                  <a:lnTo>
                    <a:pt x="88" y="13998"/>
                  </a:lnTo>
                  <a:lnTo>
                    <a:pt x="45" y="13998"/>
                  </a:lnTo>
                  <a:lnTo>
                    <a:pt x="1" y="14086"/>
                  </a:lnTo>
                  <a:lnTo>
                    <a:pt x="1" y="14130"/>
                  </a:lnTo>
                  <a:lnTo>
                    <a:pt x="1" y="14218"/>
                  </a:lnTo>
                  <a:lnTo>
                    <a:pt x="45" y="14262"/>
                  </a:lnTo>
                  <a:lnTo>
                    <a:pt x="132" y="14305"/>
                  </a:lnTo>
                  <a:lnTo>
                    <a:pt x="2370" y="15139"/>
                  </a:lnTo>
                  <a:lnTo>
                    <a:pt x="2458" y="15139"/>
                  </a:lnTo>
                  <a:lnTo>
                    <a:pt x="5222" y="15051"/>
                  </a:lnTo>
                  <a:lnTo>
                    <a:pt x="5310" y="15007"/>
                  </a:lnTo>
                  <a:lnTo>
                    <a:pt x="5398" y="14920"/>
                  </a:lnTo>
                  <a:lnTo>
                    <a:pt x="6495" y="11848"/>
                  </a:lnTo>
                  <a:lnTo>
                    <a:pt x="7197" y="10707"/>
                  </a:lnTo>
                  <a:lnTo>
                    <a:pt x="8075" y="9873"/>
                  </a:lnTo>
                  <a:lnTo>
                    <a:pt x="9040" y="9303"/>
                  </a:lnTo>
                  <a:lnTo>
                    <a:pt x="10005" y="8952"/>
                  </a:lnTo>
                  <a:lnTo>
                    <a:pt x="13867" y="8250"/>
                  </a:lnTo>
                  <a:lnTo>
                    <a:pt x="14569" y="8031"/>
                  </a:lnTo>
                  <a:lnTo>
                    <a:pt x="14613" y="7987"/>
                  </a:lnTo>
                  <a:lnTo>
                    <a:pt x="15666" y="7241"/>
                  </a:lnTo>
                  <a:lnTo>
                    <a:pt x="15710" y="7241"/>
                  </a:lnTo>
                  <a:lnTo>
                    <a:pt x="17553" y="5573"/>
                  </a:lnTo>
                  <a:lnTo>
                    <a:pt x="17553" y="5529"/>
                  </a:lnTo>
                  <a:lnTo>
                    <a:pt x="18255" y="4739"/>
                  </a:lnTo>
                  <a:lnTo>
                    <a:pt x="18299" y="4696"/>
                  </a:lnTo>
                  <a:lnTo>
                    <a:pt x="18957" y="3467"/>
                  </a:lnTo>
                  <a:lnTo>
                    <a:pt x="20230" y="1756"/>
                  </a:lnTo>
                  <a:lnTo>
                    <a:pt x="22731" y="834"/>
                  </a:lnTo>
                  <a:lnTo>
                    <a:pt x="24793" y="351"/>
                  </a:lnTo>
                  <a:lnTo>
                    <a:pt x="25320" y="351"/>
                  </a:lnTo>
                  <a:lnTo>
                    <a:pt x="27996" y="1054"/>
                  </a:lnTo>
                  <a:lnTo>
                    <a:pt x="31507" y="2940"/>
                  </a:lnTo>
                  <a:lnTo>
                    <a:pt x="33789" y="4345"/>
                  </a:lnTo>
                  <a:lnTo>
                    <a:pt x="35544" y="5134"/>
                  </a:lnTo>
                  <a:lnTo>
                    <a:pt x="36992" y="6582"/>
                  </a:lnTo>
                  <a:lnTo>
                    <a:pt x="39142" y="8118"/>
                  </a:lnTo>
                  <a:lnTo>
                    <a:pt x="40107" y="9171"/>
                  </a:lnTo>
                  <a:lnTo>
                    <a:pt x="40151" y="9259"/>
                  </a:lnTo>
                  <a:lnTo>
                    <a:pt x="42696" y="10181"/>
                  </a:lnTo>
                  <a:lnTo>
                    <a:pt x="44671" y="10751"/>
                  </a:lnTo>
                  <a:lnTo>
                    <a:pt x="44715" y="10751"/>
                  </a:lnTo>
                  <a:lnTo>
                    <a:pt x="48752" y="11146"/>
                  </a:lnTo>
                  <a:lnTo>
                    <a:pt x="48796" y="11190"/>
                  </a:lnTo>
                  <a:lnTo>
                    <a:pt x="51341" y="11058"/>
                  </a:lnTo>
                  <a:lnTo>
                    <a:pt x="52087" y="11190"/>
                  </a:lnTo>
                  <a:lnTo>
                    <a:pt x="52175" y="11190"/>
                  </a:lnTo>
                  <a:lnTo>
                    <a:pt x="53008" y="10927"/>
                  </a:lnTo>
                  <a:lnTo>
                    <a:pt x="53096" y="10883"/>
                  </a:lnTo>
                  <a:lnTo>
                    <a:pt x="53140" y="10839"/>
                  </a:lnTo>
                  <a:lnTo>
                    <a:pt x="53140" y="10751"/>
                  </a:lnTo>
                  <a:lnTo>
                    <a:pt x="53140" y="10707"/>
                  </a:lnTo>
                  <a:lnTo>
                    <a:pt x="53096" y="10619"/>
                  </a:lnTo>
                  <a:lnTo>
                    <a:pt x="53052" y="10576"/>
                  </a:lnTo>
                  <a:lnTo>
                    <a:pt x="52921" y="10576"/>
                  </a:lnTo>
                  <a:lnTo>
                    <a:pt x="52087" y="10839"/>
                  </a:lnTo>
                  <a:lnTo>
                    <a:pt x="51385" y="10707"/>
                  </a:lnTo>
                  <a:lnTo>
                    <a:pt x="51341" y="10707"/>
                  </a:lnTo>
                  <a:lnTo>
                    <a:pt x="48796" y="10839"/>
                  </a:lnTo>
                  <a:lnTo>
                    <a:pt x="44759" y="10400"/>
                  </a:lnTo>
                  <a:lnTo>
                    <a:pt x="42828" y="9830"/>
                  </a:lnTo>
                  <a:lnTo>
                    <a:pt x="40327" y="8908"/>
                  </a:lnTo>
                  <a:lnTo>
                    <a:pt x="39361" y="7855"/>
                  </a:lnTo>
                  <a:lnTo>
                    <a:pt x="37211" y="6319"/>
                  </a:lnTo>
                  <a:lnTo>
                    <a:pt x="35763" y="4871"/>
                  </a:lnTo>
                  <a:lnTo>
                    <a:pt x="35719" y="4827"/>
                  </a:lnTo>
                  <a:lnTo>
                    <a:pt x="33964" y="4037"/>
                  </a:lnTo>
                  <a:lnTo>
                    <a:pt x="31682" y="2633"/>
                  </a:lnTo>
                  <a:lnTo>
                    <a:pt x="28128" y="702"/>
                  </a:lnTo>
                  <a:lnTo>
                    <a:pt x="25364"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4" name="Google Shape;1844;p17"/>
            <p:cNvSpPr/>
            <p:nvPr/>
          </p:nvSpPr>
          <p:spPr>
            <a:xfrm>
              <a:off x="2104125" y="4481600"/>
              <a:ext cx="42825" cy="15400"/>
            </a:xfrm>
            <a:custGeom>
              <a:rect b="b" l="l" r="r" t="t"/>
              <a:pathLst>
                <a:path extrusionOk="0" h="616" w="1713">
                  <a:moveTo>
                    <a:pt x="132" y="1"/>
                  </a:moveTo>
                  <a:lnTo>
                    <a:pt x="45" y="45"/>
                  </a:lnTo>
                  <a:lnTo>
                    <a:pt x="1" y="89"/>
                  </a:lnTo>
                  <a:lnTo>
                    <a:pt x="1" y="132"/>
                  </a:lnTo>
                  <a:lnTo>
                    <a:pt x="1" y="220"/>
                  </a:lnTo>
                  <a:lnTo>
                    <a:pt x="1" y="264"/>
                  </a:lnTo>
                  <a:lnTo>
                    <a:pt x="45" y="308"/>
                  </a:lnTo>
                  <a:lnTo>
                    <a:pt x="132" y="352"/>
                  </a:lnTo>
                  <a:lnTo>
                    <a:pt x="1493" y="615"/>
                  </a:lnTo>
                  <a:lnTo>
                    <a:pt x="1537" y="615"/>
                  </a:lnTo>
                  <a:lnTo>
                    <a:pt x="1668" y="571"/>
                  </a:lnTo>
                  <a:lnTo>
                    <a:pt x="1712" y="484"/>
                  </a:lnTo>
                  <a:lnTo>
                    <a:pt x="1712" y="440"/>
                  </a:lnTo>
                  <a:lnTo>
                    <a:pt x="1668" y="352"/>
                  </a:lnTo>
                  <a:lnTo>
                    <a:pt x="1624" y="308"/>
                  </a:lnTo>
                  <a:lnTo>
                    <a:pt x="1580" y="264"/>
                  </a:lnTo>
                  <a:lnTo>
                    <a:pt x="176"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5" name="Google Shape;1845;p17"/>
            <p:cNvSpPr/>
            <p:nvPr/>
          </p:nvSpPr>
          <p:spPr>
            <a:xfrm>
              <a:off x="2084375" y="4455275"/>
              <a:ext cx="138250" cy="42825"/>
            </a:xfrm>
            <a:custGeom>
              <a:rect b="b" l="l" r="r" t="t"/>
              <a:pathLst>
                <a:path extrusionOk="0" h="1713" w="5530">
                  <a:moveTo>
                    <a:pt x="659" y="1"/>
                  </a:moveTo>
                  <a:lnTo>
                    <a:pt x="133" y="132"/>
                  </a:lnTo>
                  <a:lnTo>
                    <a:pt x="45" y="176"/>
                  </a:lnTo>
                  <a:lnTo>
                    <a:pt x="1" y="220"/>
                  </a:lnTo>
                  <a:lnTo>
                    <a:pt x="1" y="264"/>
                  </a:lnTo>
                  <a:lnTo>
                    <a:pt x="1" y="352"/>
                  </a:lnTo>
                  <a:lnTo>
                    <a:pt x="1" y="396"/>
                  </a:lnTo>
                  <a:lnTo>
                    <a:pt x="89" y="439"/>
                  </a:lnTo>
                  <a:lnTo>
                    <a:pt x="133" y="483"/>
                  </a:lnTo>
                  <a:lnTo>
                    <a:pt x="220" y="483"/>
                  </a:lnTo>
                  <a:lnTo>
                    <a:pt x="703" y="352"/>
                  </a:lnTo>
                  <a:lnTo>
                    <a:pt x="3029" y="1142"/>
                  </a:lnTo>
                  <a:lnTo>
                    <a:pt x="5310" y="1712"/>
                  </a:lnTo>
                  <a:lnTo>
                    <a:pt x="5354" y="1712"/>
                  </a:lnTo>
                  <a:lnTo>
                    <a:pt x="5442" y="1668"/>
                  </a:lnTo>
                  <a:lnTo>
                    <a:pt x="5530" y="1580"/>
                  </a:lnTo>
                  <a:lnTo>
                    <a:pt x="5530" y="1493"/>
                  </a:lnTo>
                  <a:lnTo>
                    <a:pt x="5486" y="1449"/>
                  </a:lnTo>
                  <a:lnTo>
                    <a:pt x="5442" y="1405"/>
                  </a:lnTo>
                  <a:lnTo>
                    <a:pt x="5398" y="1361"/>
                  </a:lnTo>
                  <a:lnTo>
                    <a:pt x="3116" y="791"/>
                  </a:lnTo>
                  <a:lnTo>
                    <a:pt x="747"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6" name="Google Shape;1846;p17"/>
            <p:cNvSpPr/>
            <p:nvPr/>
          </p:nvSpPr>
          <p:spPr>
            <a:xfrm>
              <a:off x="2080000" y="4434425"/>
              <a:ext cx="208450" cy="60375"/>
            </a:xfrm>
            <a:custGeom>
              <a:rect b="b" l="l" r="r" t="t"/>
              <a:pathLst>
                <a:path extrusionOk="0" h="2415" w="8338">
                  <a:moveTo>
                    <a:pt x="1317" y="1"/>
                  </a:moveTo>
                  <a:lnTo>
                    <a:pt x="527" y="176"/>
                  </a:lnTo>
                  <a:lnTo>
                    <a:pt x="483" y="176"/>
                  </a:lnTo>
                  <a:lnTo>
                    <a:pt x="132" y="308"/>
                  </a:lnTo>
                  <a:lnTo>
                    <a:pt x="44" y="352"/>
                  </a:lnTo>
                  <a:lnTo>
                    <a:pt x="44" y="396"/>
                  </a:lnTo>
                  <a:lnTo>
                    <a:pt x="0" y="484"/>
                  </a:lnTo>
                  <a:lnTo>
                    <a:pt x="44" y="528"/>
                  </a:lnTo>
                  <a:lnTo>
                    <a:pt x="44" y="571"/>
                  </a:lnTo>
                  <a:lnTo>
                    <a:pt x="132" y="615"/>
                  </a:lnTo>
                  <a:lnTo>
                    <a:pt x="176" y="659"/>
                  </a:lnTo>
                  <a:lnTo>
                    <a:pt x="264" y="615"/>
                  </a:lnTo>
                  <a:lnTo>
                    <a:pt x="571" y="484"/>
                  </a:lnTo>
                  <a:lnTo>
                    <a:pt x="1361" y="352"/>
                  </a:lnTo>
                  <a:lnTo>
                    <a:pt x="3511" y="922"/>
                  </a:lnTo>
                  <a:lnTo>
                    <a:pt x="5837" y="1844"/>
                  </a:lnTo>
                  <a:lnTo>
                    <a:pt x="7723" y="2371"/>
                  </a:lnTo>
                  <a:lnTo>
                    <a:pt x="8162" y="2414"/>
                  </a:lnTo>
                  <a:lnTo>
                    <a:pt x="8206" y="2414"/>
                  </a:lnTo>
                  <a:lnTo>
                    <a:pt x="8294" y="2371"/>
                  </a:lnTo>
                  <a:lnTo>
                    <a:pt x="8338" y="2283"/>
                  </a:lnTo>
                  <a:lnTo>
                    <a:pt x="8338" y="2195"/>
                  </a:lnTo>
                  <a:lnTo>
                    <a:pt x="8338" y="2151"/>
                  </a:lnTo>
                  <a:lnTo>
                    <a:pt x="8294" y="2107"/>
                  </a:lnTo>
                  <a:lnTo>
                    <a:pt x="8206" y="2063"/>
                  </a:lnTo>
                  <a:lnTo>
                    <a:pt x="7811" y="2019"/>
                  </a:lnTo>
                  <a:lnTo>
                    <a:pt x="5968" y="1537"/>
                  </a:lnTo>
                  <a:lnTo>
                    <a:pt x="3642" y="571"/>
                  </a:lnTo>
                  <a:lnTo>
                    <a:pt x="3599" y="571"/>
                  </a:lnTo>
                  <a:lnTo>
                    <a:pt x="1405" y="45"/>
                  </a:lnTo>
                  <a:lnTo>
                    <a:pt x="1317"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7" name="Google Shape;1847;p17"/>
            <p:cNvSpPr/>
            <p:nvPr/>
          </p:nvSpPr>
          <p:spPr>
            <a:xfrm>
              <a:off x="2060250" y="4419075"/>
              <a:ext cx="269900" cy="66950"/>
            </a:xfrm>
            <a:custGeom>
              <a:rect b="b" l="l" r="r" t="t"/>
              <a:pathLst>
                <a:path extrusionOk="0" h="2678" w="10796">
                  <a:moveTo>
                    <a:pt x="3072" y="1"/>
                  </a:moveTo>
                  <a:lnTo>
                    <a:pt x="1536" y="264"/>
                  </a:lnTo>
                  <a:lnTo>
                    <a:pt x="176" y="483"/>
                  </a:lnTo>
                  <a:lnTo>
                    <a:pt x="88" y="483"/>
                  </a:lnTo>
                  <a:lnTo>
                    <a:pt x="44" y="571"/>
                  </a:lnTo>
                  <a:lnTo>
                    <a:pt x="1" y="615"/>
                  </a:lnTo>
                  <a:lnTo>
                    <a:pt x="1" y="659"/>
                  </a:lnTo>
                  <a:lnTo>
                    <a:pt x="44" y="747"/>
                  </a:lnTo>
                  <a:lnTo>
                    <a:pt x="88" y="790"/>
                  </a:lnTo>
                  <a:lnTo>
                    <a:pt x="132" y="834"/>
                  </a:lnTo>
                  <a:lnTo>
                    <a:pt x="220" y="834"/>
                  </a:lnTo>
                  <a:lnTo>
                    <a:pt x="1580" y="615"/>
                  </a:lnTo>
                  <a:lnTo>
                    <a:pt x="3116" y="396"/>
                  </a:lnTo>
                  <a:lnTo>
                    <a:pt x="5617" y="1229"/>
                  </a:lnTo>
                  <a:lnTo>
                    <a:pt x="7899" y="1887"/>
                  </a:lnTo>
                  <a:lnTo>
                    <a:pt x="9698" y="2546"/>
                  </a:lnTo>
                  <a:lnTo>
                    <a:pt x="9742" y="2546"/>
                  </a:lnTo>
                  <a:lnTo>
                    <a:pt x="10576" y="2677"/>
                  </a:lnTo>
                  <a:lnTo>
                    <a:pt x="10620" y="2677"/>
                  </a:lnTo>
                  <a:lnTo>
                    <a:pt x="10751" y="2633"/>
                  </a:lnTo>
                  <a:lnTo>
                    <a:pt x="10795" y="2502"/>
                  </a:lnTo>
                  <a:lnTo>
                    <a:pt x="10795" y="2458"/>
                  </a:lnTo>
                  <a:lnTo>
                    <a:pt x="10751" y="2370"/>
                  </a:lnTo>
                  <a:lnTo>
                    <a:pt x="10707" y="2326"/>
                  </a:lnTo>
                  <a:lnTo>
                    <a:pt x="10664" y="2326"/>
                  </a:lnTo>
                  <a:lnTo>
                    <a:pt x="9830" y="2195"/>
                  </a:lnTo>
                  <a:lnTo>
                    <a:pt x="7987" y="1536"/>
                  </a:lnTo>
                  <a:lnTo>
                    <a:pt x="5749" y="878"/>
                  </a:lnTo>
                  <a:lnTo>
                    <a:pt x="3160" y="45"/>
                  </a:lnTo>
                  <a:lnTo>
                    <a:pt x="3072"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8" name="Google Shape;1848;p17"/>
            <p:cNvSpPr/>
            <p:nvPr/>
          </p:nvSpPr>
          <p:spPr>
            <a:xfrm>
              <a:off x="1951650" y="4680175"/>
              <a:ext cx="528775" cy="40600"/>
            </a:xfrm>
            <a:custGeom>
              <a:rect b="b" l="l" r="r" t="t"/>
              <a:pathLst>
                <a:path extrusionOk="0" h="1624" w="21151">
                  <a:moveTo>
                    <a:pt x="20975" y="0"/>
                  </a:moveTo>
                  <a:lnTo>
                    <a:pt x="16807" y="132"/>
                  </a:lnTo>
                  <a:lnTo>
                    <a:pt x="16719" y="176"/>
                  </a:lnTo>
                  <a:lnTo>
                    <a:pt x="15578" y="702"/>
                  </a:lnTo>
                  <a:lnTo>
                    <a:pt x="11146" y="527"/>
                  </a:lnTo>
                  <a:lnTo>
                    <a:pt x="8733" y="527"/>
                  </a:lnTo>
                  <a:lnTo>
                    <a:pt x="6188" y="790"/>
                  </a:lnTo>
                  <a:lnTo>
                    <a:pt x="3116" y="1097"/>
                  </a:lnTo>
                  <a:lnTo>
                    <a:pt x="878" y="966"/>
                  </a:lnTo>
                  <a:lnTo>
                    <a:pt x="790" y="1009"/>
                  </a:lnTo>
                  <a:lnTo>
                    <a:pt x="132" y="1273"/>
                  </a:lnTo>
                  <a:lnTo>
                    <a:pt x="44" y="1317"/>
                  </a:lnTo>
                  <a:lnTo>
                    <a:pt x="0" y="1404"/>
                  </a:lnTo>
                  <a:lnTo>
                    <a:pt x="0" y="1448"/>
                  </a:lnTo>
                  <a:lnTo>
                    <a:pt x="0" y="1536"/>
                  </a:lnTo>
                  <a:lnTo>
                    <a:pt x="88" y="1580"/>
                  </a:lnTo>
                  <a:lnTo>
                    <a:pt x="176" y="1624"/>
                  </a:lnTo>
                  <a:lnTo>
                    <a:pt x="264" y="1624"/>
                  </a:lnTo>
                  <a:lnTo>
                    <a:pt x="878" y="1317"/>
                  </a:lnTo>
                  <a:lnTo>
                    <a:pt x="3116" y="1448"/>
                  </a:lnTo>
                  <a:lnTo>
                    <a:pt x="3160" y="1448"/>
                  </a:lnTo>
                  <a:lnTo>
                    <a:pt x="6231" y="1141"/>
                  </a:lnTo>
                  <a:lnTo>
                    <a:pt x="8733" y="878"/>
                  </a:lnTo>
                  <a:lnTo>
                    <a:pt x="11146" y="878"/>
                  </a:lnTo>
                  <a:lnTo>
                    <a:pt x="15578" y="1053"/>
                  </a:lnTo>
                  <a:lnTo>
                    <a:pt x="15666" y="1053"/>
                  </a:lnTo>
                  <a:lnTo>
                    <a:pt x="16851" y="483"/>
                  </a:lnTo>
                  <a:lnTo>
                    <a:pt x="20975" y="351"/>
                  </a:lnTo>
                  <a:lnTo>
                    <a:pt x="21063" y="351"/>
                  </a:lnTo>
                  <a:lnTo>
                    <a:pt x="21107" y="307"/>
                  </a:lnTo>
                  <a:lnTo>
                    <a:pt x="21151" y="263"/>
                  </a:lnTo>
                  <a:lnTo>
                    <a:pt x="21151" y="176"/>
                  </a:lnTo>
                  <a:lnTo>
                    <a:pt x="21151" y="132"/>
                  </a:lnTo>
                  <a:lnTo>
                    <a:pt x="21107" y="44"/>
                  </a:lnTo>
                  <a:lnTo>
                    <a:pt x="21063" y="44"/>
                  </a:lnTo>
                  <a:lnTo>
                    <a:pt x="20975"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9" name="Google Shape;1849;p17"/>
            <p:cNvSpPr/>
            <p:nvPr/>
          </p:nvSpPr>
          <p:spPr>
            <a:xfrm>
              <a:off x="2370700" y="4660425"/>
              <a:ext cx="121800" cy="17575"/>
            </a:xfrm>
            <a:custGeom>
              <a:rect b="b" l="l" r="r" t="t"/>
              <a:pathLst>
                <a:path extrusionOk="0" h="703" w="4872">
                  <a:moveTo>
                    <a:pt x="4696" y="0"/>
                  </a:moveTo>
                  <a:lnTo>
                    <a:pt x="1010" y="44"/>
                  </a:lnTo>
                  <a:lnTo>
                    <a:pt x="966" y="88"/>
                  </a:lnTo>
                  <a:lnTo>
                    <a:pt x="132" y="395"/>
                  </a:lnTo>
                  <a:lnTo>
                    <a:pt x="45" y="395"/>
                  </a:lnTo>
                  <a:lnTo>
                    <a:pt x="1" y="483"/>
                  </a:lnTo>
                  <a:lnTo>
                    <a:pt x="1" y="527"/>
                  </a:lnTo>
                  <a:lnTo>
                    <a:pt x="1" y="615"/>
                  </a:lnTo>
                  <a:lnTo>
                    <a:pt x="89" y="702"/>
                  </a:lnTo>
                  <a:lnTo>
                    <a:pt x="220" y="702"/>
                  </a:lnTo>
                  <a:lnTo>
                    <a:pt x="1054" y="395"/>
                  </a:lnTo>
                  <a:lnTo>
                    <a:pt x="4740" y="351"/>
                  </a:lnTo>
                  <a:lnTo>
                    <a:pt x="4784" y="307"/>
                  </a:lnTo>
                  <a:lnTo>
                    <a:pt x="4828" y="264"/>
                  </a:lnTo>
                  <a:lnTo>
                    <a:pt x="4871" y="220"/>
                  </a:lnTo>
                  <a:lnTo>
                    <a:pt x="4871" y="132"/>
                  </a:lnTo>
                  <a:lnTo>
                    <a:pt x="4871" y="88"/>
                  </a:lnTo>
                  <a:lnTo>
                    <a:pt x="4828" y="44"/>
                  </a:lnTo>
                  <a:lnTo>
                    <a:pt x="4784"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0" name="Google Shape;1850;p17"/>
            <p:cNvSpPr/>
            <p:nvPr/>
          </p:nvSpPr>
          <p:spPr>
            <a:xfrm>
              <a:off x="2386075" y="4638475"/>
              <a:ext cx="120675" cy="19775"/>
            </a:xfrm>
            <a:custGeom>
              <a:rect b="b" l="l" r="r" t="t"/>
              <a:pathLst>
                <a:path extrusionOk="0" h="791" w="4827">
                  <a:moveTo>
                    <a:pt x="4651" y="1"/>
                  </a:moveTo>
                  <a:lnTo>
                    <a:pt x="965" y="132"/>
                  </a:lnTo>
                  <a:lnTo>
                    <a:pt x="922" y="132"/>
                  </a:lnTo>
                  <a:lnTo>
                    <a:pt x="132" y="440"/>
                  </a:lnTo>
                  <a:lnTo>
                    <a:pt x="88" y="483"/>
                  </a:lnTo>
                  <a:lnTo>
                    <a:pt x="44" y="527"/>
                  </a:lnTo>
                  <a:lnTo>
                    <a:pt x="0" y="615"/>
                  </a:lnTo>
                  <a:lnTo>
                    <a:pt x="44" y="659"/>
                  </a:lnTo>
                  <a:lnTo>
                    <a:pt x="88" y="747"/>
                  </a:lnTo>
                  <a:lnTo>
                    <a:pt x="176" y="791"/>
                  </a:lnTo>
                  <a:lnTo>
                    <a:pt x="263" y="791"/>
                  </a:lnTo>
                  <a:lnTo>
                    <a:pt x="1009" y="483"/>
                  </a:lnTo>
                  <a:lnTo>
                    <a:pt x="4651" y="352"/>
                  </a:lnTo>
                  <a:lnTo>
                    <a:pt x="4695" y="352"/>
                  </a:lnTo>
                  <a:lnTo>
                    <a:pt x="4783" y="308"/>
                  </a:lnTo>
                  <a:lnTo>
                    <a:pt x="4783" y="264"/>
                  </a:lnTo>
                  <a:lnTo>
                    <a:pt x="4827" y="176"/>
                  </a:lnTo>
                  <a:lnTo>
                    <a:pt x="4783" y="132"/>
                  </a:lnTo>
                  <a:lnTo>
                    <a:pt x="4739" y="88"/>
                  </a:lnTo>
                  <a:lnTo>
                    <a:pt x="4695" y="45"/>
                  </a:lnTo>
                  <a:lnTo>
                    <a:pt x="4651"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1" name="Google Shape;1851;p17"/>
            <p:cNvSpPr/>
            <p:nvPr/>
          </p:nvSpPr>
          <p:spPr>
            <a:xfrm>
              <a:off x="2401425" y="4618725"/>
              <a:ext cx="117400" cy="17575"/>
            </a:xfrm>
            <a:custGeom>
              <a:rect b="b" l="l" r="r" t="t"/>
              <a:pathLst>
                <a:path extrusionOk="0" h="703" w="4696">
                  <a:moveTo>
                    <a:pt x="4520" y="1"/>
                  </a:moveTo>
                  <a:lnTo>
                    <a:pt x="966" y="133"/>
                  </a:lnTo>
                  <a:lnTo>
                    <a:pt x="922" y="133"/>
                  </a:lnTo>
                  <a:lnTo>
                    <a:pt x="176" y="352"/>
                  </a:lnTo>
                  <a:lnTo>
                    <a:pt x="132" y="352"/>
                  </a:lnTo>
                  <a:lnTo>
                    <a:pt x="88" y="396"/>
                  </a:lnTo>
                  <a:lnTo>
                    <a:pt x="44" y="440"/>
                  </a:lnTo>
                  <a:lnTo>
                    <a:pt x="0" y="484"/>
                  </a:lnTo>
                  <a:lnTo>
                    <a:pt x="0" y="571"/>
                  </a:lnTo>
                  <a:lnTo>
                    <a:pt x="88" y="659"/>
                  </a:lnTo>
                  <a:lnTo>
                    <a:pt x="176" y="703"/>
                  </a:lnTo>
                  <a:lnTo>
                    <a:pt x="220" y="703"/>
                  </a:lnTo>
                  <a:lnTo>
                    <a:pt x="1010" y="484"/>
                  </a:lnTo>
                  <a:lnTo>
                    <a:pt x="4520" y="352"/>
                  </a:lnTo>
                  <a:lnTo>
                    <a:pt x="4608" y="308"/>
                  </a:lnTo>
                  <a:lnTo>
                    <a:pt x="4652" y="264"/>
                  </a:lnTo>
                  <a:lnTo>
                    <a:pt x="4696" y="220"/>
                  </a:lnTo>
                  <a:lnTo>
                    <a:pt x="4696" y="133"/>
                  </a:lnTo>
                  <a:lnTo>
                    <a:pt x="4652" y="89"/>
                  </a:lnTo>
                  <a:lnTo>
                    <a:pt x="4652" y="45"/>
                  </a:lnTo>
                  <a:lnTo>
                    <a:pt x="4564"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2" name="Google Shape;1852;p17"/>
            <p:cNvSpPr/>
            <p:nvPr/>
          </p:nvSpPr>
          <p:spPr>
            <a:xfrm>
              <a:off x="2443100" y="4581425"/>
              <a:ext cx="16500" cy="11000"/>
            </a:xfrm>
            <a:custGeom>
              <a:rect b="b" l="l" r="r" t="t"/>
              <a:pathLst>
                <a:path extrusionOk="0" h="440" w="660">
                  <a:moveTo>
                    <a:pt x="440" y="1"/>
                  </a:moveTo>
                  <a:lnTo>
                    <a:pt x="133" y="89"/>
                  </a:lnTo>
                  <a:lnTo>
                    <a:pt x="45" y="133"/>
                  </a:lnTo>
                  <a:lnTo>
                    <a:pt x="1" y="176"/>
                  </a:lnTo>
                  <a:lnTo>
                    <a:pt x="1" y="220"/>
                  </a:lnTo>
                  <a:lnTo>
                    <a:pt x="1" y="308"/>
                  </a:lnTo>
                  <a:lnTo>
                    <a:pt x="45" y="396"/>
                  </a:lnTo>
                  <a:lnTo>
                    <a:pt x="176" y="440"/>
                  </a:lnTo>
                  <a:lnTo>
                    <a:pt x="220" y="440"/>
                  </a:lnTo>
                  <a:lnTo>
                    <a:pt x="527" y="352"/>
                  </a:lnTo>
                  <a:lnTo>
                    <a:pt x="571" y="308"/>
                  </a:lnTo>
                  <a:lnTo>
                    <a:pt x="615" y="264"/>
                  </a:lnTo>
                  <a:lnTo>
                    <a:pt x="659" y="220"/>
                  </a:lnTo>
                  <a:lnTo>
                    <a:pt x="659" y="133"/>
                  </a:lnTo>
                  <a:lnTo>
                    <a:pt x="615" y="89"/>
                  </a:lnTo>
                  <a:lnTo>
                    <a:pt x="571" y="45"/>
                  </a:lnTo>
                  <a:lnTo>
                    <a:pt x="527"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3" name="Google Shape;1853;p17"/>
            <p:cNvSpPr/>
            <p:nvPr/>
          </p:nvSpPr>
          <p:spPr>
            <a:xfrm>
              <a:off x="2448600" y="4561700"/>
              <a:ext cx="25250" cy="13175"/>
            </a:xfrm>
            <a:custGeom>
              <a:rect b="b" l="l" r="r" t="t"/>
              <a:pathLst>
                <a:path extrusionOk="0" h="527" w="1010">
                  <a:moveTo>
                    <a:pt x="834" y="0"/>
                  </a:moveTo>
                  <a:lnTo>
                    <a:pt x="132" y="176"/>
                  </a:lnTo>
                  <a:lnTo>
                    <a:pt x="88" y="176"/>
                  </a:lnTo>
                  <a:lnTo>
                    <a:pt x="44" y="263"/>
                  </a:lnTo>
                  <a:lnTo>
                    <a:pt x="0" y="307"/>
                  </a:lnTo>
                  <a:lnTo>
                    <a:pt x="0" y="395"/>
                  </a:lnTo>
                  <a:lnTo>
                    <a:pt x="88" y="483"/>
                  </a:lnTo>
                  <a:lnTo>
                    <a:pt x="176" y="527"/>
                  </a:lnTo>
                  <a:lnTo>
                    <a:pt x="220" y="527"/>
                  </a:lnTo>
                  <a:lnTo>
                    <a:pt x="922" y="351"/>
                  </a:lnTo>
                  <a:lnTo>
                    <a:pt x="966" y="307"/>
                  </a:lnTo>
                  <a:lnTo>
                    <a:pt x="1010" y="263"/>
                  </a:lnTo>
                  <a:lnTo>
                    <a:pt x="1010" y="176"/>
                  </a:lnTo>
                  <a:lnTo>
                    <a:pt x="1010" y="132"/>
                  </a:lnTo>
                  <a:lnTo>
                    <a:pt x="1010" y="44"/>
                  </a:lnTo>
                  <a:lnTo>
                    <a:pt x="966"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4" name="Google Shape;1854;p17"/>
            <p:cNvSpPr/>
            <p:nvPr/>
          </p:nvSpPr>
          <p:spPr>
            <a:xfrm>
              <a:off x="2465050" y="4534275"/>
              <a:ext cx="165675" cy="19750"/>
            </a:xfrm>
            <a:custGeom>
              <a:rect b="b" l="l" r="r" t="t"/>
              <a:pathLst>
                <a:path extrusionOk="0" h="790" w="6627">
                  <a:moveTo>
                    <a:pt x="6451" y="0"/>
                  </a:moveTo>
                  <a:lnTo>
                    <a:pt x="790" y="263"/>
                  </a:lnTo>
                  <a:lnTo>
                    <a:pt x="746" y="307"/>
                  </a:lnTo>
                  <a:lnTo>
                    <a:pt x="132" y="483"/>
                  </a:lnTo>
                  <a:lnTo>
                    <a:pt x="88" y="483"/>
                  </a:lnTo>
                  <a:lnTo>
                    <a:pt x="44" y="571"/>
                  </a:lnTo>
                  <a:lnTo>
                    <a:pt x="0" y="614"/>
                  </a:lnTo>
                  <a:lnTo>
                    <a:pt x="0" y="702"/>
                  </a:lnTo>
                  <a:lnTo>
                    <a:pt x="88" y="790"/>
                  </a:lnTo>
                  <a:lnTo>
                    <a:pt x="220" y="790"/>
                  </a:lnTo>
                  <a:lnTo>
                    <a:pt x="834" y="614"/>
                  </a:lnTo>
                  <a:lnTo>
                    <a:pt x="6451" y="351"/>
                  </a:lnTo>
                  <a:lnTo>
                    <a:pt x="6539" y="351"/>
                  </a:lnTo>
                  <a:lnTo>
                    <a:pt x="6583" y="307"/>
                  </a:lnTo>
                  <a:lnTo>
                    <a:pt x="6626" y="263"/>
                  </a:lnTo>
                  <a:lnTo>
                    <a:pt x="6626" y="176"/>
                  </a:lnTo>
                  <a:lnTo>
                    <a:pt x="6626" y="132"/>
                  </a:lnTo>
                  <a:lnTo>
                    <a:pt x="6583" y="44"/>
                  </a:lnTo>
                  <a:lnTo>
                    <a:pt x="6495" y="44"/>
                  </a:lnTo>
                  <a:lnTo>
                    <a:pt x="6451"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5" name="Google Shape;1855;p17"/>
            <p:cNvSpPr/>
            <p:nvPr/>
          </p:nvSpPr>
          <p:spPr>
            <a:xfrm>
              <a:off x="2470525" y="4513425"/>
              <a:ext cx="164575" cy="23050"/>
            </a:xfrm>
            <a:custGeom>
              <a:rect b="b" l="l" r="r" t="t"/>
              <a:pathLst>
                <a:path extrusionOk="0" h="922" w="6583">
                  <a:moveTo>
                    <a:pt x="6407" y="0"/>
                  </a:moveTo>
                  <a:lnTo>
                    <a:pt x="2546" y="88"/>
                  </a:lnTo>
                  <a:lnTo>
                    <a:pt x="1142" y="308"/>
                  </a:lnTo>
                  <a:lnTo>
                    <a:pt x="1098" y="308"/>
                  </a:lnTo>
                  <a:lnTo>
                    <a:pt x="133" y="571"/>
                  </a:lnTo>
                  <a:lnTo>
                    <a:pt x="89" y="615"/>
                  </a:lnTo>
                  <a:lnTo>
                    <a:pt x="45" y="659"/>
                  </a:lnTo>
                  <a:lnTo>
                    <a:pt x="1" y="746"/>
                  </a:lnTo>
                  <a:lnTo>
                    <a:pt x="45" y="790"/>
                  </a:lnTo>
                  <a:lnTo>
                    <a:pt x="89" y="878"/>
                  </a:lnTo>
                  <a:lnTo>
                    <a:pt x="176" y="922"/>
                  </a:lnTo>
                  <a:lnTo>
                    <a:pt x="220" y="922"/>
                  </a:lnTo>
                  <a:lnTo>
                    <a:pt x="1186" y="659"/>
                  </a:lnTo>
                  <a:lnTo>
                    <a:pt x="2590" y="439"/>
                  </a:lnTo>
                  <a:lnTo>
                    <a:pt x="6451" y="351"/>
                  </a:lnTo>
                  <a:lnTo>
                    <a:pt x="6495" y="351"/>
                  </a:lnTo>
                  <a:lnTo>
                    <a:pt x="6539" y="308"/>
                  </a:lnTo>
                  <a:lnTo>
                    <a:pt x="6583" y="264"/>
                  </a:lnTo>
                  <a:lnTo>
                    <a:pt x="6583" y="176"/>
                  </a:lnTo>
                  <a:lnTo>
                    <a:pt x="6583" y="88"/>
                  </a:lnTo>
                  <a:lnTo>
                    <a:pt x="6539" y="44"/>
                  </a:lnTo>
                  <a:lnTo>
                    <a:pt x="6495"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6" name="Google Shape;1856;p17"/>
            <p:cNvSpPr/>
            <p:nvPr/>
          </p:nvSpPr>
          <p:spPr>
            <a:xfrm>
              <a:off x="2521000" y="4471725"/>
              <a:ext cx="125075" cy="18675"/>
            </a:xfrm>
            <a:custGeom>
              <a:rect b="b" l="l" r="r" t="t"/>
              <a:pathLst>
                <a:path extrusionOk="0" h="747" w="5003">
                  <a:moveTo>
                    <a:pt x="4827" y="1"/>
                  </a:moveTo>
                  <a:lnTo>
                    <a:pt x="1756" y="133"/>
                  </a:lnTo>
                  <a:lnTo>
                    <a:pt x="308" y="308"/>
                  </a:lnTo>
                  <a:lnTo>
                    <a:pt x="264" y="352"/>
                  </a:lnTo>
                  <a:lnTo>
                    <a:pt x="88" y="396"/>
                  </a:lnTo>
                  <a:lnTo>
                    <a:pt x="44" y="440"/>
                  </a:lnTo>
                  <a:lnTo>
                    <a:pt x="0" y="484"/>
                  </a:lnTo>
                  <a:lnTo>
                    <a:pt x="0" y="571"/>
                  </a:lnTo>
                  <a:lnTo>
                    <a:pt x="0" y="615"/>
                  </a:lnTo>
                  <a:lnTo>
                    <a:pt x="88" y="703"/>
                  </a:lnTo>
                  <a:lnTo>
                    <a:pt x="176" y="747"/>
                  </a:lnTo>
                  <a:lnTo>
                    <a:pt x="220" y="747"/>
                  </a:lnTo>
                  <a:lnTo>
                    <a:pt x="351" y="659"/>
                  </a:lnTo>
                  <a:lnTo>
                    <a:pt x="1799" y="484"/>
                  </a:lnTo>
                  <a:lnTo>
                    <a:pt x="4827" y="352"/>
                  </a:lnTo>
                  <a:lnTo>
                    <a:pt x="4915" y="308"/>
                  </a:lnTo>
                  <a:lnTo>
                    <a:pt x="4959" y="308"/>
                  </a:lnTo>
                  <a:lnTo>
                    <a:pt x="5003" y="220"/>
                  </a:lnTo>
                  <a:lnTo>
                    <a:pt x="5003" y="176"/>
                  </a:lnTo>
                  <a:lnTo>
                    <a:pt x="5003" y="89"/>
                  </a:lnTo>
                  <a:lnTo>
                    <a:pt x="4959" y="45"/>
                  </a:lnTo>
                  <a:lnTo>
                    <a:pt x="4871"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7" name="Google Shape;1857;p17"/>
            <p:cNvSpPr/>
            <p:nvPr/>
          </p:nvSpPr>
          <p:spPr>
            <a:xfrm>
              <a:off x="2530875" y="4452000"/>
              <a:ext cx="120700" cy="19750"/>
            </a:xfrm>
            <a:custGeom>
              <a:rect b="b" l="l" r="r" t="t"/>
              <a:pathLst>
                <a:path extrusionOk="0" h="790" w="4828">
                  <a:moveTo>
                    <a:pt x="4608" y="0"/>
                  </a:moveTo>
                  <a:lnTo>
                    <a:pt x="2019" y="88"/>
                  </a:lnTo>
                  <a:lnTo>
                    <a:pt x="483" y="307"/>
                  </a:lnTo>
                  <a:lnTo>
                    <a:pt x="439" y="307"/>
                  </a:lnTo>
                  <a:lnTo>
                    <a:pt x="88" y="439"/>
                  </a:lnTo>
                  <a:lnTo>
                    <a:pt x="44" y="483"/>
                  </a:lnTo>
                  <a:lnTo>
                    <a:pt x="0" y="570"/>
                  </a:lnTo>
                  <a:lnTo>
                    <a:pt x="0" y="614"/>
                  </a:lnTo>
                  <a:lnTo>
                    <a:pt x="0" y="702"/>
                  </a:lnTo>
                  <a:lnTo>
                    <a:pt x="44" y="790"/>
                  </a:lnTo>
                  <a:lnTo>
                    <a:pt x="220" y="790"/>
                  </a:lnTo>
                  <a:lnTo>
                    <a:pt x="571" y="658"/>
                  </a:lnTo>
                  <a:lnTo>
                    <a:pt x="2063" y="439"/>
                  </a:lnTo>
                  <a:lnTo>
                    <a:pt x="4652" y="351"/>
                  </a:lnTo>
                  <a:lnTo>
                    <a:pt x="4696" y="307"/>
                  </a:lnTo>
                  <a:lnTo>
                    <a:pt x="4783" y="263"/>
                  </a:lnTo>
                  <a:lnTo>
                    <a:pt x="4783" y="219"/>
                  </a:lnTo>
                  <a:lnTo>
                    <a:pt x="4827" y="132"/>
                  </a:lnTo>
                  <a:lnTo>
                    <a:pt x="4783" y="88"/>
                  </a:lnTo>
                  <a:lnTo>
                    <a:pt x="4739" y="44"/>
                  </a:lnTo>
                  <a:lnTo>
                    <a:pt x="4696"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8" name="Google Shape;1858;p17"/>
            <p:cNvSpPr/>
            <p:nvPr/>
          </p:nvSpPr>
          <p:spPr>
            <a:xfrm>
              <a:off x="2524300" y="4427850"/>
              <a:ext cx="161275" cy="30750"/>
            </a:xfrm>
            <a:custGeom>
              <a:rect b="b" l="l" r="r" t="t"/>
              <a:pathLst>
                <a:path extrusionOk="0" h="1230" w="6451">
                  <a:moveTo>
                    <a:pt x="6275" y="1"/>
                  </a:moveTo>
                  <a:lnTo>
                    <a:pt x="2896" y="220"/>
                  </a:lnTo>
                  <a:lnTo>
                    <a:pt x="1360" y="483"/>
                  </a:lnTo>
                  <a:lnTo>
                    <a:pt x="1316" y="483"/>
                  </a:lnTo>
                  <a:lnTo>
                    <a:pt x="132" y="878"/>
                  </a:lnTo>
                  <a:lnTo>
                    <a:pt x="44" y="922"/>
                  </a:lnTo>
                  <a:lnTo>
                    <a:pt x="0" y="966"/>
                  </a:lnTo>
                  <a:lnTo>
                    <a:pt x="0" y="1054"/>
                  </a:lnTo>
                  <a:lnTo>
                    <a:pt x="0" y="1098"/>
                  </a:lnTo>
                  <a:lnTo>
                    <a:pt x="88" y="1185"/>
                  </a:lnTo>
                  <a:lnTo>
                    <a:pt x="176" y="1229"/>
                  </a:lnTo>
                  <a:lnTo>
                    <a:pt x="219" y="1229"/>
                  </a:lnTo>
                  <a:lnTo>
                    <a:pt x="1404" y="834"/>
                  </a:lnTo>
                  <a:lnTo>
                    <a:pt x="2896" y="571"/>
                  </a:lnTo>
                  <a:lnTo>
                    <a:pt x="6275" y="352"/>
                  </a:lnTo>
                  <a:lnTo>
                    <a:pt x="6363" y="308"/>
                  </a:lnTo>
                  <a:lnTo>
                    <a:pt x="6407" y="264"/>
                  </a:lnTo>
                  <a:lnTo>
                    <a:pt x="6450" y="220"/>
                  </a:lnTo>
                  <a:lnTo>
                    <a:pt x="6450" y="132"/>
                  </a:lnTo>
                  <a:lnTo>
                    <a:pt x="6450" y="88"/>
                  </a:lnTo>
                  <a:lnTo>
                    <a:pt x="6407" y="45"/>
                  </a:lnTo>
                  <a:lnTo>
                    <a:pt x="6275"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9" name="Google Shape;1859;p17"/>
            <p:cNvSpPr/>
            <p:nvPr/>
          </p:nvSpPr>
          <p:spPr>
            <a:xfrm>
              <a:off x="2522100" y="4401525"/>
              <a:ext cx="190900" cy="28550"/>
            </a:xfrm>
            <a:custGeom>
              <a:rect b="b" l="l" r="r" t="t"/>
              <a:pathLst>
                <a:path extrusionOk="0" h="1142" w="7636">
                  <a:moveTo>
                    <a:pt x="7416" y="1"/>
                  </a:moveTo>
                  <a:lnTo>
                    <a:pt x="5003" y="308"/>
                  </a:lnTo>
                  <a:lnTo>
                    <a:pt x="2370" y="483"/>
                  </a:lnTo>
                  <a:lnTo>
                    <a:pt x="351" y="703"/>
                  </a:lnTo>
                  <a:lnTo>
                    <a:pt x="264" y="747"/>
                  </a:lnTo>
                  <a:lnTo>
                    <a:pt x="88" y="834"/>
                  </a:lnTo>
                  <a:lnTo>
                    <a:pt x="44" y="878"/>
                  </a:lnTo>
                  <a:lnTo>
                    <a:pt x="0" y="922"/>
                  </a:lnTo>
                  <a:lnTo>
                    <a:pt x="0" y="1010"/>
                  </a:lnTo>
                  <a:lnTo>
                    <a:pt x="44" y="1054"/>
                  </a:lnTo>
                  <a:lnTo>
                    <a:pt x="88" y="1141"/>
                  </a:lnTo>
                  <a:lnTo>
                    <a:pt x="264" y="1141"/>
                  </a:lnTo>
                  <a:lnTo>
                    <a:pt x="395" y="1054"/>
                  </a:lnTo>
                  <a:lnTo>
                    <a:pt x="2414" y="834"/>
                  </a:lnTo>
                  <a:lnTo>
                    <a:pt x="5047" y="659"/>
                  </a:lnTo>
                  <a:lnTo>
                    <a:pt x="7460" y="352"/>
                  </a:lnTo>
                  <a:lnTo>
                    <a:pt x="7548" y="308"/>
                  </a:lnTo>
                  <a:lnTo>
                    <a:pt x="7592" y="264"/>
                  </a:lnTo>
                  <a:lnTo>
                    <a:pt x="7635" y="220"/>
                  </a:lnTo>
                  <a:lnTo>
                    <a:pt x="7635" y="132"/>
                  </a:lnTo>
                  <a:lnTo>
                    <a:pt x="7592" y="88"/>
                  </a:lnTo>
                  <a:lnTo>
                    <a:pt x="7548" y="44"/>
                  </a:lnTo>
                  <a:lnTo>
                    <a:pt x="7504"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0" name="Google Shape;1860;p17"/>
            <p:cNvSpPr/>
            <p:nvPr/>
          </p:nvSpPr>
          <p:spPr>
            <a:xfrm>
              <a:off x="2533075" y="4308275"/>
              <a:ext cx="523300" cy="91075"/>
            </a:xfrm>
            <a:custGeom>
              <a:rect b="b" l="l" r="r" t="t"/>
              <a:pathLst>
                <a:path extrusionOk="0" h="3643" w="20932">
                  <a:moveTo>
                    <a:pt x="20361" y="1"/>
                  </a:moveTo>
                  <a:lnTo>
                    <a:pt x="16411" y="352"/>
                  </a:lnTo>
                  <a:lnTo>
                    <a:pt x="10444" y="834"/>
                  </a:lnTo>
                  <a:lnTo>
                    <a:pt x="6099" y="1273"/>
                  </a:lnTo>
                  <a:lnTo>
                    <a:pt x="6056" y="1273"/>
                  </a:lnTo>
                  <a:lnTo>
                    <a:pt x="2765" y="2283"/>
                  </a:lnTo>
                  <a:lnTo>
                    <a:pt x="965" y="2634"/>
                  </a:lnTo>
                  <a:lnTo>
                    <a:pt x="878" y="2677"/>
                  </a:lnTo>
                  <a:lnTo>
                    <a:pt x="88" y="3336"/>
                  </a:lnTo>
                  <a:lnTo>
                    <a:pt x="44" y="3380"/>
                  </a:lnTo>
                  <a:lnTo>
                    <a:pt x="0" y="3467"/>
                  </a:lnTo>
                  <a:lnTo>
                    <a:pt x="0" y="3511"/>
                  </a:lnTo>
                  <a:lnTo>
                    <a:pt x="44" y="3599"/>
                  </a:lnTo>
                  <a:lnTo>
                    <a:pt x="88" y="3643"/>
                  </a:lnTo>
                  <a:lnTo>
                    <a:pt x="176" y="3643"/>
                  </a:lnTo>
                  <a:lnTo>
                    <a:pt x="307" y="3599"/>
                  </a:lnTo>
                  <a:lnTo>
                    <a:pt x="1097" y="2985"/>
                  </a:lnTo>
                  <a:lnTo>
                    <a:pt x="2852" y="2590"/>
                  </a:lnTo>
                  <a:lnTo>
                    <a:pt x="6143" y="1624"/>
                  </a:lnTo>
                  <a:lnTo>
                    <a:pt x="10488" y="1186"/>
                  </a:lnTo>
                  <a:lnTo>
                    <a:pt x="13647" y="966"/>
                  </a:lnTo>
                  <a:lnTo>
                    <a:pt x="16455" y="703"/>
                  </a:lnTo>
                  <a:lnTo>
                    <a:pt x="20361" y="352"/>
                  </a:lnTo>
                  <a:lnTo>
                    <a:pt x="20712" y="440"/>
                  </a:lnTo>
                  <a:lnTo>
                    <a:pt x="20799" y="440"/>
                  </a:lnTo>
                  <a:lnTo>
                    <a:pt x="20843" y="396"/>
                  </a:lnTo>
                  <a:lnTo>
                    <a:pt x="20887" y="352"/>
                  </a:lnTo>
                  <a:lnTo>
                    <a:pt x="20931" y="308"/>
                  </a:lnTo>
                  <a:lnTo>
                    <a:pt x="20931" y="220"/>
                  </a:lnTo>
                  <a:lnTo>
                    <a:pt x="20887" y="176"/>
                  </a:lnTo>
                  <a:lnTo>
                    <a:pt x="20843" y="132"/>
                  </a:lnTo>
                  <a:lnTo>
                    <a:pt x="20799" y="88"/>
                  </a:lnTo>
                  <a:lnTo>
                    <a:pt x="20405"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1" name="Google Shape;1861;p17"/>
            <p:cNvSpPr/>
            <p:nvPr/>
          </p:nvSpPr>
          <p:spPr>
            <a:xfrm>
              <a:off x="2508925" y="4276475"/>
              <a:ext cx="537575" cy="125075"/>
            </a:xfrm>
            <a:custGeom>
              <a:rect b="b" l="l" r="r" t="t"/>
              <a:pathLst>
                <a:path extrusionOk="0" h="5003" w="21503">
                  <a:moveTo>
                    <a:pt x="18255" y="0"/>
                  </a:moveTo>
                  <a:lnTo>
                    <a:pt x="13779" y="395"/>
                  </a:lnTo>
                  <a:lnTo>
                    <a:pt x="9479" y="834"/>
                  </a:lnTo>
                  <a:lnTo>
                    <a:pt x="6846" y="1185"/>
                  </a:lnTo>
                  <a:lnTo>
                    <a:pt x="6802" y="1229"/>
                  </a:lnTo>
                  <a:lnTo>
                    <a:pt x="5003" y="2238"/>
                  </a:lnTo>
                  <a:lnTo>
                    <a:pt x="3599" y="2765"/>
                  </a:lnTo>
                  <a:lnTo>
                    <a:pt x="1361" y="3247"/>
                  </a:lnTo>
                  <a:lnTo>
                    <a:pt x="1273" y="3335"/>
                  </a:lnTo>
                  <a:lnTo>
                    <a:pt x="440" y="4432"/>
                  </a:lnTo>
                  <a:lnTo>
                    <a:pt x="88" y="4652"/>
                  </a:lnTo>
                  <a:lnTo>
                    <a:pt x="45" y="4739"/>
                  </a:lnTo>
                  <a:lnTo>
                    <a:pt x="1" y="4783"/>
                  </a:lnTo>
                  <a:lnTo>
                    <a:pt x="1" y="4871"/>
                  </a:lnTo>
                  <a:lnTo>
                    <a:pt x="45" y="4915"/>
                  </a:lnTo>
                  <a:lnTo>
                    <a:pt x="88" y="4959"/>
                  </a:lnTo>
                  <a:lnTo>
                    <a:pt x="176" y="5003"/>
                  </a:lnTo>
                  <a:lnTo>
                    <a:pt x="264" y="4959"/>
                  </a:lnTo>
                  <a:lnTo>
                    <a:pt x="659" y="4739"/>
                  </a:lnTo>
                  <a:lnTo>
                    <a:pt x="703" y="4695"/>
                  </a:lnTo>
                  <a:lnTo>
                    <a:pt x="1537" y="3598"/>
                  </a:lnTo>
                  <a:lnTo>
                    <a:pt x="3687" y="3072"/>
                  </a:lnTo>
                  <a:lnTo>
                    <a:pt x="3731" y="3072"/>
                  </a:lnTo>
                  <a:lnTo>
                    <a:pt x="5135" y="2545"/>
                  </a:lnTo>
                  <a:lnTo>
                    <a:pt x="5179" y="2545"/>
                  </a:lnTo>
                  <a:lnTo>
                    <a:pt x="6934" y="1536"/>
                  </a:lnTo>
                  <a:lnTo>
                    <a:pt x="9523" y="1185"/>
                  </a:lnTo>
                  <a:lnTo>
                    <a:pt x="13779" y="746"/>
                  </a:lnTo>
                  <a:lnTo>
                    <a:pt x="18255" y="351"/>
                  </a:lnTo>
                  <a:lnTo>
                    <a:pt x="19922" y="351"/>
                  </a:lnTo>
                  <a:lnTo>
                    <a:pt x="20625" y="527"/>
                  </a:lnTo>
                  <a:lnTo>
                    <a:pt x="21063" y="790"/>
                  </a:lnTo>
                  <a:lnTo>
                    <a:pt x="21151" y="790"/>
                  </a:lnTo>
                  <a:lnTo>
                    <a:pt x="21327" y="834"/>
                  </a:lnTo>
                  <a:lnTo>
                    <a:pt x="21371" y="790"/>
                  </a:lnTo>
                  <a:lnTo>
                    <a:pt x="21458" y="790"/>
                  </a:lnTo>
                  <a:lnTo>
                    <a:pt x="21458" y="746"/>
                  </a:lnTo>
                  <a:lnTo>
                    <a:pt x="21502" y="658"/>
                  </a:lnTo>
                  <a:lnTo>
                    <a:pt x="21502" y="571"/>
                  </a:lnTo>
                  <a:lnTo>
                    <a:pt x="21458" y="527"/>
                  </a:lnTo>
                  <a:lnTo>
                    <a:pt x="21414" y="483"/>
                  </a:lnTo>
                  <a:lnTo>
                    <a:pt x="21239" y="483"/>
                  </a:lnTo>
                  <a:lnTo>
                    <a:pt x="20800" y="176"/>
                  </a:lnTo>
                  <a:lnTo>
                    <a:pt x="20712" y="176"/>
                  </a:lnTo>
                  <a:lnTo>
                    <a:pt x="19966"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2" name="Google Shape;1862;p17"/>
            <p:cNvSpPr/>
            <p:nvPr/>
          </p:nvSpPr>
          <p:spPr>
            <a:xfrm>
              <a:off x="2481500" y="4238075"/>
              <a:ext cx="585825" cy="166775"/>
            </a:xfrm>
            <a:custGeom>
              <a:rect b="b" l="l" r="r" t="t"/>
              <a:pathLst>
                <a:path extrusionOk="0" h="6671" w="23433">
                  <a:moveTo>
                    <a:pt x="17509" y="0"/>
                  </a:moveTo>
                  <a:lnTo>
                    <a:pt x="16149" y="88"/>
                  </a:lnTo>
                  <a:lnTo>
                    <a:pt x="14832" y="176"/>
                  </a:lnTo>
                  <a:lnTo>
                    <a:pt x="13604" y="264"/>
                  </a:lnTo>
                  <a:lnTo>
                    <a:pt x="11848" y="395"/>
                  </a:lnTo>
                  <a:lnTo>
                    <a:pt x="11805" y="395"/>
                  </a:lnTo>
                  <a:lnTo>
                    <a:pt x="9786" y="790"/>
                  </a:lnTo>
                  <a:lnTo>
                    <a:pt x="9742" y="790"/>
                  </a:lnTo>
                  <a:lnTo>
                    <a:pt x="8470" y="1448"/>
                  </a:lnTo>
                  <a:lnTo>
                    <a:pt x="7285" y="2282"/>
                  </a:lnTo>
                  <a:lnTo>
                    <a:pt x="5442" y="3248"/>
                  </a:lnTo>
                  <a:lnTo>
                    <a:pt x="2282" y="3950"/>
                  </a:lnTo>
                  <a:lnTo>
                    <a:pt x="2195" y="3994"/>
                  </a:lnTo>
                  <a:lnTo>
                    <a:pt x="1580" y="4476"/>
                  </a:lnTo>
                  <a:lnTo>
                    <a:pt x="1537" y="4564"/>
                  </a:lnTo>
                  <a:lnTo>
                    <a:pt x="747" y="5836"/>
                  </a:lnTo>
                  <a:lnTo>
                    <a:pt x="88" y="6363"/>
                  </a:lnTo>
                  <a:lnTo>
                    <a:pt x="45" y="6407"/>
                  </a:lnTo>
                  <a:lnTo>
                    <a:pt x="1" y="6451"/>
                  </a:lnTo>
                  <a:lnTo>
                    <a:pt x="45" y="6539"/>
                  </a:lnTo>
                  <a:lnTo>
                    <a:pt x="45" y="6582"/>
                  </a:lnTo>
                  <a:lnTo>
                    <a:pt x="132" y="6626"/>
                  </a:lnTo>
                  <a:lnTo>
                    <a:pt x="176" y="6670"/>
                  </a:lnTo>
                  <a:lnTo>
                    <a:pt x="308" y="6626"/>
                  </a:lnTo>
                  <a:lnTo>
                    <a:pt x="1010" y="6100"/>
                  </a:lnTo>
                  <a:lnTo>
                    <a:pt x="1054" y="6012"/>
                  </a:lnTo>
                  <a:lnTo>
                    <a:pt x="1800" y="4739"/>
                  </a:lnTo>
                  <a:lnTo>
                    <a:pt x="2414" y="4301"/>
                  </a:lnTo>
                  <a:lnTo>
                    <a:pt x="5574" y="3599"/>
                  </a:lnTo>
                  <a:lnTo>
                    <a:pt x="5617" y="3555"/>
                  </a:lnTo>
                  <a:lnTo>
                    <a:pt x="7460" y="2589"/>
                  </a:lnTo>
                  <a:lnTo>
                    <a:pt x="8645" y="1756"/>
                  </a:lnTo>
                  <a:lnTo>
                    <a:pt x="9874" y="1141"/>
                  </a:lnTo>
                  <a:lnTo>
                    <a:pt x="11892" y="746"/>
                  </a:lnTo>
                  <a:lnTo>
                    <a:pt x="13604" y="615"/>
                  </a:lnTo>
                  <a:lnTo>
                    <a:pt x="14832" y="527"/>
                  </a:lnTo>
                  <a:lnTo>
                    <a:pt x="16149" y="439"/>
                  </a:lnTo>
                  <a:lnTo>
                    <a:pt x="17509" y="351"/>
                  </a:lnTo>
                  <a:lnTo>
                    <a:pt x="18825" y="395"/>
                  </a:lnTo>
                  <a:lnTo>
                    <a:pt x="19484" y="439"/>
                  </a:lnTo>
                  <a:lnTo>
                    <a:pt x="20098" y="483"/>
                  </a:lnTo>
                  <a:lnTo>
                    <a:pt x="20668" y="571"/>
                  </a:lnTo>
                  <a:lnTo>
                    <a:pt x="21195" y="702"/>
                  </a:lnTo>
                  <a:lnTo>
                    <a:pt x="21722" y="878"/>
                  </a:lnTo>
                  <a:lnTo>
                    <a:pt x="22160" y="1097"/>
                  </a:lnTo>
                  <a:lnTo>
                    <a:pt x="22555" y="1361"/>
                  </a:lnTo>
                  <a:lnTo>
                    <a:pt x="22862" y="1624"/>
                  </a:lnTo>
                  <a:lnTo>
                    <a:pt x="22950" y="1712"/>
                  </a:lnTo>
                  <a:lnTo>
                    <a:pt x="23213" y="1756"/>
                  </a:lnTo>
                  <a:lnTo>
                    <a:pt x="23345" y="1756"/>
                  </a:lnTo>
                  <a:lnTo>
                    <a:pt x="23389" y="1712"/>
                  </a:lnTo>
                  <a:lnTo>
                    <a:pt x="23433" y="1668"/>
                  </a:lnTo>
                  <a:lnTo>
                    <a:pt x="23433" y="1580"/>
                  </a:lnTo>
                  <a:lnTo>
                    <a:pt x="23433" y="1536"/>
                  </a:lnTo>
                  <a:lnTo>
                    <a:pt x="23389" y="1448"/>
                  </a:lnTo>
                  <a:lnTo>
                    <a:pt x="23301" y="1448"/>
                  </a:lnTo>
                  <a:lnTo>
                    <a:pt x="23082" y="1361"/>
                  </a:lnTo>
                  <a:lnTo>
                    <a:pt x="22731" y="1054"/>
                  </a:lnTo>
                  <a:lnTo>
                    <a:pt x="22336" y="790"/>
                  </a:lnTo>
                  <a:lnTo>
                    <a:pt x="21853" y="571"/>
                  </a:lnTo>
                  <a:lnTo>
                    <a:pt x="21327" y="395"/>
                  </a:lnTo>
                  <a:lnTo>
                    <a:pt x="20800" y="264"/>
                  </a:lnTo>
                  <a:lnTo>
                    <a:pt x="20186" y="176"/>
                  </a:lnTo>
                  <a:lnTo>
                    <a:pt x="19528" y="88"/>
                  </a:lnTo>
                  <a:lnTo>
                    <a:pt x="18869" y="44"/>
                  </a:lnTo>
                  <a:lnTo>
                    <a:pt x="17509"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3" name="Google Shape;1863;p17"/>
            <p:cNvSpPr/>
            <p:nvPr/>
          </p:nvSpPr>
          <p:spPr>
            <a:xfrm>
              <a:off x="2461750" y="4201875"/>
              <a:ext cx="634100" cy="202975"/>
            </a:xfrm>
            <a:custGeom>
              <a:rect b="b" l="l" r="r" t="t"/>
              <a:pathLst>
                <a:path extrusionOk="0" h="8119" w="25364">
                  <a:moveTo>
                    <a:pt x="14613" y="0"/>
                  </a:moveTo>
                  <a:lnTo>
                    <a:pt x="12156" y="220"/>
                  </a:lnTo>
                  <a:lnTo>
                    <a:pt x="12112" y="220"/>
                  </a:lnTo>
                  <a:lnTo>
                    <a:pt x="11015" y="527"/>
                  </a:lnTo>
                  <a:lnTo>
                    <a:pt x="10971" y="571"/>
                  </a:lnTo>
                  <a:lnTo>
                    <a:pt x="10181" y="1185"/>
                  </a:lnTo>
                  <a:lnTo>
                    <a:pt x="8163" y="2809"/>
                  </a:lnTo>
                  <a:lnTo>
                    <a:pt x="6320" y="3818"/>
                  </a:lnTo>
                  <a:lnTo>
                    <a:pt x="5574" y="4081"/>
                  </a:lnTo>
                  <a:lnTo>
                    <a:pt x="4915" y="4257"/>
                  </a:lnTo>
                  <a:lnTo>
                    <a:pt x="4345" y="4388"/>
                  </a:lnTo>
                  <a:lnTo>
                    <a:pt x="3862" y="4432"/>
                  </a:lnTo>
                  <a:lnTo>
                    <a:pt x="3380" y="4520"/>
                  </a:lnTo>
                  <a:lnTo>
                    <a:pt x="2941" y="4608"/>
                  </a:lnTo>
                  <a:lnTo>
                    <a:pt x="2546" y="4783"/>
                  </a:lnTo>
                  <a:lnTo>
                    <a:pt x="2151" y="5003"/>
                  </a:lnTo>
                  <a:lnTo>
                    <a:pt x="1756" y="5354"/>
                  </a:lnTo>
                  <a:lnTo>
                    <a:pt x="1317" y="5880"/>
                  </a:lnTo>
                  <a:lnTo>
                    <a:pt x="922" y="6582"/>
                  </a:lnTo>
                  <a:lnTo>
                    <a:pt x="440" y="7460"/>
                  </a:lnTo>
                  <a:lnTo>
                    <a:pt x="89" y="7811"/>
                  </a:lnTo>
                  <a:lnTo>
                    <a:pt x="45" y="7855"/>
                  </a:lnTo>
                  <a:lnTo>
                    <a:pt x="1" y="7899"/>
                  </a:lnTo>
                  <a:lnTo>
                    <a:pt x="1" y="7987"/>
                  </a:lnTo>
                  <a:lnTo>
                    <a:pt x="45" y="8030"/>
                  </a:lnTo>
                  <a:lnTo>
                    <a:pt x="89" y="8074"/>
                  </a:lnTo>
                  <a:lnTo>
                    <a:pt x="176" y="8118"/>
                  </a:lnTo>
                  <a:lnTo>
                    <a:pt x="308" y="8074"/>
                  </a:lnTo>
                  <a:lnTo>
                    <a:pt x="703" y="7723"/>
                  </a:lnTo>
                  <a:lnTo>
                    <a:pt x="747" y="7636"/>
                  </a:lnTo>
                  <a:lnTo>
                    <a:pt x="1186" y="6802"/>
                  </a:lnTo>
                  <a:lnTo>
                    <a:pt x="1581" y="6144"/>
                  </a:lnTo>
                  <a:lnTo>
                    <a:pt x="1932" y="5661"/>
                  </a:lnTo>
                  <a:lnTo>
                    <a:pt x="2283" y="5310"/>
                  </a:lnTo>
                  <a:lnTo>
                    <a:pt x="2678" y="5090"/>
                  </a:lnTo>
                  <a:lnTo>
                    <a:pt x="3029" y="4959"/>
                  </a:lnTo>
                  <a:lnTo>
                    <a:pt x="3467" y="4871"/>
                  </a:lnTo>
                  <a:lnTo>
                    <a:pt x="3906" y="4783"/>
                  </a:lnTo>
                  <a:lnTo>
                    <a:pt x="4433" y="4696"/>
                  </a:lnTo>
                  <a:lnTo>
                    <a:pt x="5003" y="4608"/>
                  </a:lnTo>
                  <a:lnTo>
                    <a:pt x="5705" y="4432"/>
                  </a:lnTo>
                  <a:lnTo>
                    <a:pt x="6451" y="4125"/>
                  </a:lnTo>
                  <a:lnTo>
                    <a:pt x="8338" y="3116"/>
                  </a:lnTo>
                  <a:lnTo>
                    <a:pt x="8382" y="3116"/>
                  </a:lnTo>
                  <a:lnTo>
                    <a:pt x="10401" y="1448"/>
                  </a:lnTo>
                  <a:lnTo>
                    <a:pt x="11146" y="878"/>
                  </a:lnTo>
                  <a:lnTo>
                    <a:pt x="12200" y="571"/>
                  </a:lnTo>
                  <a:lnTo>
                    <a:pt x="14657" y="351"/>
                  </a:lnTo>
                  <a:lnTo>
                    <a:pt x="17948" y="351"/>
                  </a:lnTo>
                  <a:lnTo>
                    <a:pt x="21063" y="702"/>
                  </a:lnTo>
                  <a:lnTo>
                    <a:pt x="22204" y="1053"/>
                  </a:lnTo>
                  <a:lnTo>
                    <a:pt x="23652" y="1843"/>
                  </a:lnTo>
                  <a:lnTo>
                    <a:pt x="24706" y="2677"/>
                  </a:lnTo>
                  <a:lnTo>
                    <a:pt x="24749" y="2721"/>
                  </a:lnTo>
                  <a:lnTo>
                    <a:pt x="25144" y="2809"/>
                  </a:lnTo>
                  <a:lnTo>
                    <a:pt x="25276" y="2809"/>
                  </a:lnTo>
                  <a:lnTo>
                    <a:pt x="25320" y="2765"/>
                  </a:lnTo>
                  <a:lnTo>
                    <a:pt x="25364" y="2677"/>
                  </a:lnTo>
                  <a:lnTo>
                    <a:pt x="25364" y="2633"/>
                  </a:lnTo>
                  <a:lnTo>
                    <a:pt x="25320" y="2545"/>
                  </a:lnTo>
                  <a:lnTo>
                    <a:pt x="25276" y="2502"/>
                  </a:lnTo>
                  <a:lnTo>
                    <a:pt x="25232" y="2458"/>
                  </a:lnTo>
                  <a:lnTo>
                    <a:pt x="24881" y="2370"/>
                  </a:lnTo>
                  <a:lnTo>
                    <a:pt x="23872" y="1536"/>
                  </a:lnTo>
                  <a:lnTo>
                    <a:pt x="23828" y="1536"/>
                  </a:lnTo>
                  <a:lnTo>
                    <a:pt x="22380" y="746"/>
                  </a:lnTo>
                  <a:lnTo>
                    <a:pt x="22336" y="702"/>
                  </a:lnTo>
                  <a:lnTo>
                    <a:pt x="21151" y="351"/>
                  </a:lnTo>
                  <a:lnTo>
                    <a:pt x="17992"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4" name="Google Shape;1864;p17"/>
            <p:cNvSpPr/>
            <p:nvPr/>
          </p:nvSpPr>
          <p:spPr>
            <a:xfrm>
              <a:off x="1832075" y="4324725"/>
              <a:ext cx="1298875" cy="348875"/>
            </a:xfrm>
            <a:custGeom>
              <a:rect b="b" l="l" r="r" t="t"/>
              <a:pathLst>
                <a:path extrusionOk="0" h="13955" w="51955">
                  <a:moveTo>
                    <a:pt x="48620" y="1"/>
                  </a:moveTo>
                  <a:lnTo>
                    <a:pt x="45329" y="528"/>
                  </a:lnTo>
                  <a:lnTo>
                    <a:pt x="42916" y="879"/>
                  </a:lnTo>
                  <a:lnTo>
                    <a:pt x="40370" y="1273"/>
                  </a:lnTo>
                  <a:lnTo>
                    <a:pt x="35982" y="1756"/>
                  </a:lnTo>
                  <a:lnTo>
                    <a:pt x="31945" y="2414"/>
                  </a:lnTo>
                  <a:lnTo>
                    <a:pt x="29400" y="2678"/>
                  </a:lnTo>
                  <a:lnTo>
                    <a:pt x="29356" y="2722"/>
                  </a:lnTo>
                  <a:lnTo>
                    <a:pt x="27162" y="3775"/>
                  </a:lnTo>
                  <a:lnTo>
                    <a:pt x="27119" y="3775"/>
                  </a:lnTo>
                  <a:lnTo>
                    <a:pt x="25407" y="5003"/>
                  </a:lnTo>
                  <a:lnTo>
                    <a:pt x="21282" y="7899"/>
                  </a:lnTo>
                  <a:lnTo>
                    <a:pt x="20712" y="8075"/>
                  </a:lnTo>
                  <a:lnTo>
                    <a:pt x="17684" y="7987"/>
                  </a:lnTo>
                  <a:lnTo>
                    <a:pt x="15359" y="7768"/>
                  </a:lnTo>
                  <a:lnTo>
                    <a:pt x="11717" y="7329"/>
                  </a:lnTo>
                  <a:lnTo>
                    <a:pt x="9566" y="6978"/>
                  </a:lnTo>
                  <a:lnTo>
                    <a:pt x="9522" y="6978"/>
                  </a:lnTo>
                  <a:lnTo>
                    <a:pt x="8777" y="7153"/>
                  </a:lnTo>
                  <a:lnTo>
                    <a:pt x="6012" y="8163"/>
                  </a:lnTo>
                  <a:lnTo>
                    <a:pt x="5091" y="8733"/>
                  </a:lnTo>
                  <a:lnTo>
                    <a:pt x="5047" y="8733"/>
                  </a:lnTo>
                  <a:lnTo>
                    <a:pt x="3511" y="10444"/>
                  </a:lnTo>
                  <a:lnTo>
                    <a:pt x="1536" y="11717"/>
                  </a:lnTo>
                  <a:lnTo>
                    <a:pt x="1492" y="11761"/>
                  </a:lnTo>
                  <a:lnTo>
                    <a:pt x="44" y="13692"/>
                  </a:lnTo>
                  <a:lnTo>
                    <a:pt x="0" y="13735"/>
                  </a:lnTo>
                  <a:lnTo>
                    <a:pt x="0" y="13823"/>
                  </a:lnTo>
                  <a:lnTo>
                    <a:pt x="44" y="13867"/>
                  </a:lnTo>
                  <a:lnTo>
                    <a:pt x="88" y="13955"/>
                  </a:lnTo>
                  <a:lnTo>
                    <a:pt x="264" y="13955"/>
                  </a:lnTo>
                  <a:lnTo>
                    <a:pt x="308" y="13911"/>
                  </a:lnTo>
                  <a:lnTo>
                    <a:pt x="1756" y="12024"/>
                  </a:lnTo>
                  <a:lnTo>
                    <a:pt x="3730" y="10752"/>
                  </a:lnTo>
                  <a:lnTo>
                    <a:pt x="3730" y="10708"/>
                  </a:lnTo>
                  <a:lnTo>
                    <a:pt x="5310" y="8996"/>
                  </a:lnTo>
                  <a:lnTo>
                    <a:pt x="6144" y="8470"/>
                  </a:lnTo>
                  <a:lnTo>
                    <a:pt x="8864" y="7504"/>
                  </a:lnTo>
                  <a:lnTo>
                    <a:pt x="9566" y="7329"/>
                  </a:lnTo>
                  <a:lnTo>
                    <a:pt x="11673" y="7680"/>
                  </a:lnTo>
                  <a:lnTo>
                    <a:pt x="15315" y="8119"/>
                  </a:lnTo>
                  <a:lnTo>
                    <a:pt x="17640" y="8338"/>
                  </a:lnTo>
                  <a:lnTo>
                    <a:pt x="20712" y="8426"/>
                  </a:lnTo>
                  <a:lnTo>
                    <a:pt x="20756" y="8382"/>
                  </a:lnTo>
                  <a:lnTo>
                    <a:pt x="21414" y="8250"/>
                  </a:lnTo>
                  <a:lnTo>
                    <a:pt x="21458" y="8207"/>
                  </a:lnTo>
                  <a:lnTo>
                    <a:pt x="25627" y="5267"/>
                  </a:lnTo>
                  <a:lnTo>
                    <a:pt x="27294" y="4082"/>
                  </a:lnTo>
                  <a:lnTo>
                    <a:pt x="29488" y="3029"/>
                  </a:lnTo>
                  <a:lnTo>
                    <a:pt x="31989" y="2765"/>
                  </a:lnTo>
                  <a:lnTo>
                    <a:pt x="36026" y="2107"/>
                  </a:lnTo>
                  <a:lnTo>
                    <a:pt x="40414" y="1625"/>
                  </a:lnTo>
                  <a:lnTo>
                    <a:pt x="43003" y="1230"/>
                  </a:lnTo>
                  <a:lnTo>
                    <a:pt x="45417" y="879"/>
                  </a:lnTo>
                  <a:lnTo>
                    <a:pt x="48664" y="352"/>
                  </a:lnTo>
                  <a:lnTo>
                    <a:pt x="51736" y="1054"/>
                  </a:lnTo>
                  <a:lnTo>
                    <a:pt x="51823" y="1054"/>
                  </a:lnTo>
                  <a:lnTo>
                    <a:pt x="51867" y="1010"/>
                  </a:lnTo>
                  <a:lnTo>
                    <a:pt x="51911" y="966"/>
                  </a:lnTo>
                  <a:lnTo>
                    <a:pt x="51955" y="922"/>
                  </a:lnTo>
                  <a:lnTo>
                    <a:pt x="51955" y="835"/>
                  </a:lnTo>
                  <a:lnTo>
                    <a:pt x="51911" y="791"/>
                  </a:lnTo>
                  <a:lnTo>
                    <a:pt x="51867" y="747"/>
                  </a:lnTo>
                  <a:lnTo>
                    <a:pt x="51823" y="703"/>
                  </a:lnTo>
                  <a:lnTo>
                    <a:pt x="48708"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5" name="Google Shape;1865;p17"/>
            <p:cNvSpPr/>
            <p:nvPr/>
          </p:nvSpPr>
          <p:spPr>
            <a:xfrm>
              <a:off x="1442625" y="2706650"/>
              <a:ext cx="854600" cy="1976825"/>
            </a:xfrm>
            <a:custGeom>
              <a:rect b="b" l="l" r="r" t="t"/>
              <a:pathLst>
                <a:path extrusionOk="0" h="79073" w="34184">
                  <a:moveTo>
                    <a:pt x="33964" y="0"/>
                  </a:moveTo>
                  <a:lnTo>
                    <a:pt x="33920" y="44"/>
                  </a:lnTo>
                  <a:lnTo>
                    <a:pt x="31507" y="2019"/>
                  </a:lnTo>
                  <a:lnTo>
                    <a:pt x="28567" y="4432"/>
                  </a:lnTo>
                  <a:lnTo>
                    <a:pt x="23784" y="8250"/>
                  </a:lnTo>
                  <a:lnTo>
                    <a:pt x="20712" y="10356"/>
                  </a:lnTo>
                  <a:lnTo>
                    <a:pt x="17816" y="11453"/>
                  </a:lnTo>
                  <a:lnTo>
                    <a:pt x="14174" y="12770"/>
                  </a:lnTo>
                  <a:lnTo>
                    <a:pt x="14130" y="12770"/>
                  </a:lnTo>
                  <a:lnTo>
                    <a:pt x="12156" y="13691"/>
                  </a:lnTo>
                  <a:lnTo>
                    <a:pt x="10093" y="14262"/>
                  </a:lnTo>
                  <a:lnTo>
                    <a:pt x="10093" y="14305"/>
                  </a:lnTo>
                  <a:lnTo>
                    <a:pt x="6276" y="16412"/>
                  </a:lnTo>
                  <a:lnTo>
                    <a:pt x="6232" y="16456"/>
                  </a:lnTo>
                  <a:lnTo>
                    <a:pt x="5661" y="17070"/>
                  </a:lnTo>
                  <a:lnTo>
                    <a:pt x="5661" y="17114"/>
                  </a:lnTo>
                  <a:lnTo>
                    <a:pt x="5091" y="18606"/>
                  </a:lnTo>
                  <a:lnTo>
                    <a:pt x="5091" y="18650"/>
                  </a:lnTo>
                  <a:lnTo>
                    <a:pt x="4433" y="21677"/>
                  </a:lnTo>
                  <a:lnTo>
                    <a:pt x="4433" y="21721"/>
                  </a:lnTo>
                  <a:lnTo>
                    <a:pt x="4433" y="23652"/>
                  </a:lnTo>
                  <a:lnTo>
                    <a:pt x="4433" y="23696"/>
                  </a:lnTo>
                  <a:lnTo>
                    <a:pt x="4784" y="25802"/>
                  </a:lnTo>
                  <a:lnTo>
                    <a:pt x="4784" y="25846"/>
                  </a:lnTo>
                  <a:lnTo>
                    <a:pt x="5135" y="27338"/>
                  </a:lnTo>
                  <a:lnTo>
                    <a:pt x="5442" y="28742"/>
                  </a:lnTo>
                  <a:lnTo>
                    <a:pt x="5661" y="30015"/>
                  </a:lnTo>
                  <a:lnTo>
                    <a:pt x="5793" y="31243"/>
                  </a:lnTo>
                  <a:lnTo>
                    <a:pt x="5881" y="32472"/>
                  </a:lnTo>
                  <a:lnTo>
                    <a:pt x="5837" y="33744"/>
                  </a:lnTo>
                  <a:lnTo>
                    <a:pt x="5749" y="35149"/>
                  </a:lnTo>
                  <a:lnTo>
                    <a:pt x="5574" y="36641"/>
                  </a:lnTo>
                  <a:lnTo>
                    <a:pt x="5310" y="39229"/>
                  </a:lnTo>
                  <a:lnTo>
                    <a:pt x="5003" y="41731"/>
                  </a:lnTo>
                  <a:lnTo>
                    <a:pt x="4521" y="45022"/>
                  </a:lnTo>
                  <a:lnTo>
                    <a:pt x="3687" y="48488"/>
                  </a:lnTo>
                  <a:lnTo>
                    <a:pt x="3292" y="51384"/>
                  </a:lnTo>
                  <a:lnTo>
                    <a:pt x="3116" y="53842"/>
                  </a:lnTo>
                  <a:lnTo>
                    <a:pt x="2853" y="55553"/>
                  </a:lnTo>
                  <a:lnTo>
                    <a:pt x="2107" y="57966"/>
                  </a:lnTo>
                  <a:lnTo>
                    <a:pt x="1186" y="60468"/>
                  </a:lnTo>
                  <a:lnTo>
                    <a:pt x="45" y="64592"/>
                  </a:lnTo>
                  <a:lnTo>
                    <a:pt x="1" y="64636"/>
                  </a:lnTo>
                  <a:lnTo>
                    <a:pt x="1" y="66611"/>
                  </a:lnTo>
                  <a:lnTo>
                    <a:pt x="89" y="69287"/>
                  </a:lnTo>
                  <a:lnTo>
                    <a:pt x="132" y="69419"/>
                  </a:lnTo>
                  <a:lnTo>
                    <a:pt x="1975" y="71701"/>
                  </a:lnTo>
                  <a:lnTo>
                    <a:pt x="5135" y="75167"/>
                  </a:lnTo>
                  <a:lnTo>
                    <a:pt x="7153" y="77230"/>
                  </a:lnTo>
                  <a:lnTo>
                    <a:pt x="8865" y="79029"/>
                  </a:lnTo>
                  <a:lnTo>
                    <a:pt x="8909" y="79073"/>
                  </a:lnTo>
                  <a:lnTo>
                    <a:pt x="8996" y="79073"/>
                  </a:lnTo>
                  <a:lnTo>
                    <a:pt x="9128" y="79029"/>
                  </a:lnTo>
                  <a:lnTo>
                    <a:pt x="9172" y="78985"/>
                  </a:lnTo>
                  <a:lnTo>
                    <a:pt x="9172" y="78897"/>
                  </a:lnTo>
                  <a:lnTo>
                    <a:pt x="9172" y="78853"/>
                  </a:lnTo>
                  <a:lnTo>
                    <a:pt x="9128" y="78766"/>
                  </a:lnTo>
                  <a:lnTo>
                    <a:pt x="7417" y="77010"/>
                  </a:lnTo>
                  <a:lnTo>
                    <a:pt x="5398" y="74904"/>
                  </a:lnTo>
                  <a:lnTo>
                    <a:pt x="2239" y="71482"/>
                  </a:lnTo>
                  <a:lnTo>
                    <a:pt x="440" y="69244"/>
                  </a:lnTo>
                  <a:lnTo>
                    <a:pt x="352" y="66611"/>
                  </a:lnTo>
                  <a:lnTo>
                    <a:pt x="352" y="64680"/>
                  </a:lnTo>
                  <a:lnTo>
                    <a:pt x="1493" y="60555"/>
                  </a:lnTo>
                  <a:lnTo>
                    <a:pt x="2458" y="58054"/>
                  </a:lnTo>
                  <a:lnTo>
                    <a:pt x="3204" y="55641"/>
                  </a:lnTo>
                  <a:lnTo>
                    <a:pt x="3204" y="55597"/>
                  </a:lnTo>
                  <a:lnTo>
                    <a:pt x="3424" y="53885"/>
                  </a:lnTo>
                  <a:lnTo>
                    <a:pt x="3643" y="51428"/>
                  </a:lnTo>
                  <a:lnTo>
                    <a:pt x="4038" y="48532"/>
                  </a:lnTo>
                  <a:lnTo>
                    <a:pt x="4828" y="45109"/>
                  </a:lnTo>
                  <a:lnTo>
                    <a:pt x="5354" y="41775"/>
                  </a:lnTo>
                  <a:lnTo>
                    <a:pt x="5661" y="39273"/>
                  </a:lnTo>
                  <a:lnTo>
                    <a:pt x="5925" y="36684"/>
                  </a:lnTo>
                  <a:lnTo>
                    <a:pt x="6100" y="35149"/>
                  </a:lnTo>
                  <a:lnTo>
                    <a:pt x="6188" y="33788"/>
                  </a:lnTo>
                  <a:lnTo>
                    <a:pt x="6232" y="32472"/>
                  </a:lnTo>
                  <a:lnTo>
                    <a:pt x="6144" y="31243"/>
                  </a:lnTo>
                  <a:lnTo>
                    <a:pt x="6012" y="29971"/>
                  </a:lnTo>
                  <a:lnTo>
                    <a:pt x="5793" y="28654"/>
                  </a:lnTo>
                  <a:lnTo>
                    <a:pt x="5486" y="27294"/>
                  </a:lnTo>
                  <a:lnTo>
                    <a:pt x="5091" y="25758"/>
                  </a:lnTo>
                  <a:lnTo>
                    <a:pt x="4784" y="23652"/>
                  </a:lnTo>
                  <a:lnTo>
                    <a:pt x="4784" y="21721"/>
                  </a:lnTo>
                  <a:lnTo>
                    <a:pt x="5442" y="18737"/>
                  </a:lnTo>
                  <a:lnTo>
                    <a:pt x="5969" y="17289"/>
                  </a:lnTo>
                  <a:lnTo>
                    <a:pt x="6451" y="16719"/>
                  </a:lnTo>
                  <a:lnTo>
                    <a:pt x="10225" y="14613"/>
                  </a:lnTo>
                  <a:lnTo>
                    <a:pt x="12287" y="14042"/>
                  </a:lnTo>
                  <a:lnTo>
                    <a:pt x="12331" y="14042"/>
                  </a:lnTo>
                  <a:lnTo>
                    <a:pt x="14306" y="13077"/>
                  </a:lnTo>
                  <a:lnTo>
                    <a:pt x="17948" y="11804"/>
                  </a:lnTo>
                  <a:lnTo>
                    <a:pt x="20844" y="10663"/>
                  </a:lnTo>
                  <a:lnTo>
                    <a:pt x="20888" y="10663"/>
                  </a:lnTo>
                  <a:lnTo>
                    <a:pt x="24003" y="8513"/>
                  </a:lnTo>
                  <a:lnTo>
                    <a:pt x="28786" y="4696"/>
                  </a:lnTo>
                  <a:lnTo>
                    <a:pt x="31726" y="2326"/>
                  </a:lnTo>
                  <a:lnTo>
                    <a:pt x="34140" y="308"/>
                  </a:lnTo>
                  <a:lnTo>
                    <a:pt x="34184" y="264"/>
                  </a:lnTo>
                  <a:lnTo>
                    <a:pt x="34184" y="176"/>
                  </a:lnTo>
                  <a:lnTo>
                    <a:pt x="34184" y="132"/>
                  </a:lnTo>
                  <a:lnTo>
                    <a:pt x="34140" y="44"/>
                  </a:lnTo>
                  <a:lnTo>
                    <a:pt x="34096"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6" name="Google Shape;1866;p17"/>
            <p:cNvSpPr/>
            <p:nvPr/>
          </p:nvSpPr>
          <p:spPr>
            <a:xfrm>
              <a:off x="1908875" y="4495875"/>
              <a:ext cx="646150" cy="156900"/>
            </a:xfrm>
            <a:custGeom>
              <a:rect b="b" l="l" r="r" t="t"/>
              <a:pathLst>
                <a:path extrusionOk="0" h="6276" w="25846">
                  <a:moveTo>
                    <a:pt x="25626" y="0"/>
                  </a:moveTo>
                  <a:lnTo>
                    <a:pt x="24178" y="176"/>
                  </a:lnTo>
                  <a:lnTo>
                    <a:pt x="24134" y="176"/>
                  </a:lnTo>
                  <a:lnTo>
                    <a:pt x="22774" y="658"/>
                  </a:lnTo>
                  <a:lnTo>
                    <a:pt x="22730" y="658"/>
                  </a:lnTo>
                  <a:lnTo>
                    <a:pt x="21238" y="1448"/>
                  </a:lnTo>
                  <a:lnTo>
                    <a:pt x="18035" y="3511"/>
                  </a:lnTo>
                  <a:lnTo>
                    <a:pt x="17464" y="3686"/>
                  </a:lnTo>
                  <a:lnTo>
                    <a:pt x="14393" y="3511"/>
                  </a:lnTo>
                  <a:lnTo>
                    <a:pt x="11936" y="3379"/>
                  </a:lnTo>
                  <a:lnTo>
                    <a:pt x="7811" y="3160"/>
                  </a:lnTo>
                  <a:lnTo>
                    <a:pt x="4827" y="3204"/>
                  </a:lnTo>
                  <a:lnTo>
                    <a:pt x="4739" y="3204"/>
                  </a:lnTo>
                  <a:lnTo>
                    <a:pt x="3291" y="4125"/>
                  </a:lnTo>
                  <a:lnTo>
                    <a:pt x="88" y="5968"/>
                  </a:lnTo>
                  <a:lnTo>
                    <a:pt x="0" y="6012"/>
                  </a:lnTo>
                  <a:lnTo>
                    <a:pt x="0" y="6056"/>
                  </a:lnTo>
                  <a:lnTo>
                    <a:pt x="0" y="6100"/>
                  </a:lnTo>
                  <a:lnTo>
                    <a:pt x="0" y="6187"/>
                  </a:lnTo>
                  <a:lnTo>
                    <a:pt x="88" y="6231"/>
                  </a:lnTo>
                  <a:lnTo>
                    <a:pt x="176" y="6275"/>
                  </a:lnTo>
                  <a:lnTo>
                    <a:pt x="263" y="6275"/>
                  </a:lnTo>
                  <a:lnTo>
                    <a:pt x="3467" y="4432"/>
                  </a:lnTo>
                  <a:lnTo>
                    <a:pt x="4871" y="3555"/>
                  </a:lnTo>
                  <a:lnTo>
                    <a:pt x="7767" y="3511"/>
                  </a:lnTo>
                  <a:lnTo>
                    <a:pt x="11892" y="3730"/>
                  </a:lnTo>
                  <a:lnTo>
                    <a:pt x="14349" y="3862"/>
                  </a:lnTo>
                  <a:lnTo>
                    <a:pt x="17464" y="4037"/>
                  </a:lnTo>
                  <a:lnTo>
                    <a:pt x="17508" y="4037"/>
                  </a:lnTo>
                  <a:lnTo>
                    <a:pt x="18167" y="3818"/>
                  </a:lnTo>
                  <a:lnTo>
                    <a:pt x="18210" y="3818"/>
                  </a:lnTo>
                  <a:lnTo>
                    <a:pt x="21414" y="1755"/>
                  </a:lnTo>
                  <a:lnTo>
                    <a:pt x="22862" y="966"/>
                  </a:lnTo>
                  <a:lnTo>
                    <a:pt x="24266" y="527"/>
                  </a:lnTo>
                  <a:lnTo>
                    <a:pt x="25670" y="351"/>
                  </a:lnTo>
                  <a:lnTo>
                    <a:pt x="25758" y="307"/>
                  </a:lnTo>
                  <a:lnTo>
                    <a:pt x="25802" y="264"/>
                  </a:lnTo>
                  <a:lnTo>
                    <a:pt x="25846" y="220"/>
                  </a:lnTo>
                  <a:lnTo>
                    <a:pt x="25846" y="132"/>
                  </a:lnTo>
                  <a:lnTo>
                    <a:pt x="25802" y="88"/>
                  </a:lnTo>
                  <a:lnTo>
                    <a:pt x="25758"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7" name="Google Shape;1867;p17"/>
            <p:cNvSpPr/>
            <p:nvPr/>
          </p:nvSpPr>
          <p:spPr>
            <a:xfrm>
              <a:off x="1292350" y="2521250"/>
              <a:ext cx="799750" cy="2106275"/>
            </a:xfrm>
            <a:custGeom>
              <a:rect b="b" l="l" r="r" t="t"/>
              <a:pathLst>
                <a:path extrusionOk="0" h="84251" w="31990">
                  <a:moveTo>
                    <a:pt x="31770" y="1"/>
                  </a:moveTo>
                  <a:lnTo>
                    <a:pt x="31682" y="45"/>
                  </a:lnTo>
                  <a:lnTo>
                    <a:pt x="30146" y="1185"/>
                  </a:lnTo>
                  <a:lnTo>
                    <a:pt x="27689" y="2853"/>
                  </a:lnTo>
                  <a:lnTo>
                    <a:pt x="27645" y="2941"/>
                  </a:lnTo>
                  <a:lnTo>
                    <a:pt x="25977" y="7197"/>
                  </a:lnTo>
                  <a:lnTo>
                    <a:pt x="25495" y="8513"/>
                  </a:lnTo>
                  <a:lnTo>
                    <a:pt x="25100" y="9128"/>
                  </a:lnTo>
                  <a:lnTo>
                    <a:pt x="21897" y="11453"/>
                  </a:lnTo>
                  <a:lnTo>
                    <a:pt x="17640" y="15096"/>
                  </a:lnTo>
                  <a:lnTo>
                    <a:pt x="15446" y="15973"/>
                  </a:lnTo>
                  <a:lnTo>
                    <a:pt x="11804" y="18430"/>
                  </a:lnTo>
                  <a:lnTo>
                    <a:pt x="9917" y="19527"/>
                  </a:lnTo>
                  <a:lnTo>
                    <a:pt x="7416" y="20361"/>
                  </a:lnTo>
                  <a:lnTo>
                    <a:pt x="5222" y="21809"/>
                  </a:lnTo>
                  <a:lnTo>
                    <a:pt x="3906" y="22775"/>
                  </a:lnTo>
                  <a:lnTo>
                    <a:pt x="1887" y="23828"/>
                  </a:lnTo>
                  <a:lnTo>
                    <a:pt x="1843" y="23872"/>
                  </a:lnTo>
                  <a:lnTo>
                    <a:pt x="1492" y="24618"/>
                  </a:lnTo>
                  <a:lnTo>
                    <a:pt x="1448" y="24661"/>
                  </a:lnTo>
                  <a:lnTo>
                    <a:pt x="1404" y="25276"/>
                  </a:lnTo>
                  <a:lnTo>
                    <a:pt x="1448" y="25364"/>
                  </a:lnTo>
                  <a:lnTo>
                    <a:pt x="1843" y="26066"/>
                  </a:lnTo>
                  <a:lnTo>
                    <a:pt x="4125" y="34754"/>
                  </a:lnTo>
                  <a:lnTo>
                    <a:pt x="4564" y="37782"/>
                  </a:lnTo>
                  <a:lnTo>
                    <a:pt x="4652" y="41248"/>
                  </a:lnTo>
                  <a:lnTo>
                    <a:pt x="4520" y="44715"/>
                  </a:lnTo>
                  <a:lnTo>
                    <a:pt x="4344" y="47435"/>
                  </a:lnTo>
                  <a:lnTo>
                    <a:pt x="4125" y="51165"/>
                  </a:lnTo>
                  <a:lnTo>
                    <a:pt x="3555" y="55860"/>
                  </a:lnTo>
                  <a:lnTo>
                    <a:pt x="2765" y="61872"/>
                  </a:lnTo>
                  <a:lnTo>
                    <a:pt x="2194" y="64768"/>
                  </a:lnTo>
                  <a:lnTo>
                    <a:pt x="1448" y="67225"/>
                  </a:lnTo>
                  <a:lnTo>
                    <a:pt x="922" y="69375"/>
                  </a:lnTo>
                  <a:lnTo>
                    <a:pt x="220" y="71789"/>
                  </a:lnTo>
                  <a:lnTo>
                    <a:pt x="220" y="71833"/>
                  </a:lnTo>
                  <a:lnTo>
                    <a:pt x="44" y="74246"/>
                  </a:lnTo>
                  <a:lnTo>
                    <a:pt x="0" y="76747"/>
                  </a:lnTo>
                  <a:lnTo>
                    <a:pt x="0" y="76791"/>
                  </a:lnTo>
                  <a:lnTo>
                    <a:pt x="176" y="78020"/>
                  </a:lnTo>
                  <a:lnTo>
                    <a:pt x="966" y="80653"/>
                  </a:lnTo>
                  <a:lnTo>
                    <a:pt x="1536" y="82189"/>
                  </a:lnTo>
                  <a:lnTo>
                    <a:pt x="1580" y="82232"/>
                  </a:lnTo>
                  <a:lnTo>
                    <a:pt x="2063" y="82934"/>
                  </a:lnTo>
                  <a:lnTo>
                    <a:pt x="2106" y="82978"/>
                  </a:lnTo>
                  <a:lnTo>
                    <a:pt x="3949" y="84207"/>
                  </a:lnTo>
                  <a:lnTo>
                    <a:pt x="4037" y="84251"/>
                  </a:lnTo>
                  <a:lnTo>
                    <a:pt x="4125" y="84207"/>
                  </a:lnTo>
                  <a:lnTo>
                    <a:pt x="4213" y="84163"/>
                  </a:lnTo>
                  <a:lnTo>
                    <a:pt x="4213" y="84075"/>
                  </a:lnTo>
                  <a:lnTo>
                    <a:pt x="4213" y="84032"/>
                  </a:lnTo>
                  <a:lnTo>
                    <a:pt x="4213" y="83944"/>
                  </a:lnTo>
                  <a:lnTo>
                    <a:pt x="4169" y="83900"/>
                  </a:lnTo>
                  <a:lnTo>
                    <a:pt x="2326" y="82671"/>
                  </a:lnTo>
                  <a:lnTo>
                    <a:pt x="1843" y="82057"/>
                  </a:lnTo>
                  <a:lnTo>
                    <a:pt x="1273" y="80521"/>
                  </a:lnTo>
                  <a:lnTo>
                    <a:pt x="527" y="77932"/>
                  </a:lnTo>
                  <a:lnTo>
                    <a:pt x="351" y="76747"/>
                  </a:lnTo>
                  <a:lnTo>
                    <a:pt x="395" y="74246"/>
                  </a:lnTo>
                  <a:lnTo>
                    <a:pt x="571" y="71877"/>
                  </a:lnTo>
                  <a:lnTo>
                    <a:pt x="1273" y="69463"/>
                  </a:lnTo>
                  <a:lnTo>
                    <a:pt x="1755" y="67357"/>
                  </a:lnTo>
                  <a:lnTo>
                    <a:pt x="2545" y="64856"/>
                  </a:lnTo>
                  <a:lnTo>
                    <a:pt x="3116" y="61960"/>
                  </a:lnTo>
                  <a:lnTo>
                    <a:pt x="3906" y="55904"/>
                  </a:lnTo>
                  <a:lnTo>
                    <a:pt x="4476" y="51209"/>
                  </a:lnTo>
                  <a:lnTo>
                    <a:pt x="4695" y="47435"/>
                  </a:lnTo>
                  <a:lnTo>
                    <a:pt x="4871" y="44715"/>
                  </a:lnTo>
                  <a:lnTo>
                    <a:pt x="5003" y="41248"/>
                  </a:lnTo>
                  <a:lnTo>
                    <a:pt x="4915" y="37782"/>
                  </a:lnTo>
                  <a:lnTo>
                    <a:pt x="4915" y="37738"/>
                  </a:lnTo>
                  <a:lnTo>
                    <a:pt x="4476" y="34710"/>
                  </a:lnTo>
                  <a:lnTo>
                    <a:pt x="2194" y="25934"/>
                  </a:lnTo>
                  <a:lnTo>
                    <a:pt x="2150" y="25890"/>
                  </a:lnTo>
                  <a:lnTo>
                    <a:pt x="1755" y="25232"/>
                  </a:lnTo>
                  <a:lnTo>
                    <a:pt x="1799" y="24749"/>
                  </a:lnTo>
                  <a:lnTo>
                    <a:pt x="2106" y="24091"/>
                  </a:lnTo>
                  <a:lnTo>
                    <a:pt x="4081" y="23082"/>
                  </a:lnTo>
                  <a:lnTo>
                    <a:pt x="5397" y="22072"/>
                  </a:lnTo>
                  <a:lnTo>
                    <a:pt x="7548" y="20668"/>
                  </a:lnTo>
                  <a:lnTo>
                    <a:pt x="10049" y="19835"/>
                  </a:lnTo>
                  <a:lnTo>
                    <a:pt x="10093" y="19835"/>
                  </a:lnTo>
                  <a:lnTo>
                    <a:pt x="12023" y="18738"/>
                  </a:lnTo>
                  <a:lnTo>
                    <a:pt x="15622" y="16280"/>
                  </a:lnTo>
                  <a:lnTo>
                    <a:pt x="17816" y="15403"/>
                  </a:lnTo>
                  <a:lnTo>
                    <a:pt x="17860" y="15359"/>
                  </a:lnTo>
                  <a:lnTo>
                    <a:pt x="22116" y="11717"/>
                  </a:lnTo>
                  <a:lnTo>
                    <a:pt x="25363" y="9391"/>
                  </a:lnTo>
                  <a:lnTo>
                    <a:pt x="25407" y="9347"/>
                  </a:lnTo>
                  <a:lnTo>
                    <a:pt x="25802" y="8689"/>
                  </a:lnTo>
                  <a:lnTo>
                    <a:pt x="25802" y="8645"/>
                  </a:lnTo>
                  <a:lnTo>
                    <a:pt x="26285" y="7329"/>
                  </a:lnTo>
                  <a:lnTo>
                    <a:pt x="27952" y="3116"/>
                  </a:lnTo>
                  <a:lnTo>
                    <a:pt x="30322" y="1449"/>
                  </a:lnTo>
                  <a:lnTo>
                    <a:pt x="31901" y="308"/>
                  </a:lnTo>
                  <a:lnTo>
                    <a:pt x="31945" y="264"/>
                  </a:lnTo>
                  <a:lnTo>
                    <a:pt x="31989" y="176"/>
                  </a:lnTo>
                  <a:lnTo>
                    <a:pt x="31989" y="132"/>
                  </a:lnTo>
                  <a:lnTo>
                    <a:pt x="31945" y="88"/>
                  </a:lnTo>
                  <a:lnTo>
                    <a:pt x="31901"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8" name="Google Shape;1868;p17"/>
            <p:cNvSpPr/>
            <p:nvPr/>
          </p:nvSpPr>
          <p:spPr>
            <a:xfrm>
              <a:off x="1915450" y="4597900"/>
              <a:ext cx="615450" cy="109725"/>
            </a:xfrm>
            <a:custGeom>
              <a:rect b="b" l="l" r="r" t="t"/>
              <a:pathLst>
                <a:path extrusionOk="0" h="4389" w="24618">
                  <a:moveTo>
                    <a:pt x="24442" y="0"/>
                  </a:moveTo>
                  <a:lnTo>
                    <a:pt x="20975" y="132"/>
                  </a:lnTo>
                  <a:lnTo>
                    <a:pt x="20931" y="132"/>
                  </a:lnTo>
                  <a:lnTo>
                    <a:pt x="20098" y="395"/>
                  </a:lnTo>
                  <a:lnTo>
                    <a:pt x="17201" y="2019"/>
                  </a:lnTo>
                  <a:lnTo>
                    <a:pt x="15534" y="1975"/>
                  </a:lnTo>
                  <a:lnTo>
                    <a:pt x="12857" y="1799"/>
                  </a:lnTo>
                  <a:lnTo>
                    <a:pt x="9698" y="1668"/>
                  </a:lnTo>
                  <a:lnTo>
                    <a:pt x="7197" y="1580"/>
                  </a:lnTo>
                  <a:lnTo>
                    <a:pt x="4169" y="1536"/>
                  </a:lnTo>
                  <a:lnTo>
                    <a:pt x="4081" y="1580"/>
                  </a:lnTo>
                  <a:lnTo>
                    <a:pt x="1185" y="3116"/>
                  </a:lnTo>
                  <a:lnTo>
                    <a:pt x="1141" y="3160"/>
                  </a:lnTo>
                  <a:lnTo>
                    <a:pt x="88" y="4081"/>
                  </a:lnTo>
                  <a:lnTo>
                    <a:pt x="44" y="4125"/>
                  </a:lnTo>
                  <a:lnTo>
                    <a:pt x="0" y="4169"/>
                  </a:lnTo>
                  <a:lnTo>
                    <a:pt x="0" y="4257"/>
                  </a:lnTo>
                  <a:lnTo>
                    <a:pt x="44" y="4300"/>
                  </a:lnTo>
                  <a:lnTo>
                    <a:pt x="132" y="4344"/>
                  </a:lnTo>
                  <a:lnTo>
                    <a:pt x="176" y="4388"/>
                  </a:lnTo>
                  <a:lnTo>
                    <a:pt x="307" y="4344"/>
                  </a:lnTo>
                  <a:lnTo>
                    <a:pt x="1361" y="3423"/>
                  </a:lnTo>
                  <a:lnTo>
                    <a:pt x="4213" y="1887"/>
                  </a:lnTo>
                  <a:lnTo>
                    <a:pt x="7197" y="1931"/>
                  </a:lnTo>
                  <a:lnTo>
                    <a:pt x="9698" y="2019"/>
                  </a:lnTo>
                  <a:lnTo>
                    <a:pt x="12813" y="2150"/>
                  </a:lnTo>
                  <a:lnTo>
                    <a:pt x="15534" y="2326"/>
                  </a:lnTo>
                  <a:lnTo>
                    <a:pt x="17201" y="2370"/>
                  </a:lnTo>
                  <a:lnTo>
                    <a:pt x="17333" y="2370"/>
                  </a:lnTo>
                  <a:lnTo>
                    <a:pt x="20229" y="702"/>
                  </a:lnTo>
                  <a:lnTo>
                    <a:pt x="21019" y="483"/>
                  </a:lnTo>
                  <a:lnTo>
                    <a:pt x="24442" y="351"/>
                  </a:lnTo>
                  <a:lnTo>
                    <a:pt x="24530" y="307"/>
                  </a:lnTo>
                  <a:lnTo>
                    <a:pt x="24573" y="307"/>
                  </a:lnTo>
                  <a:lnTo>
                    <a:pt x="24617" y="220"/>
                  </a:lnTo>
                  <a:lnTo>
                    <a:pt x="24617" y="176"/>
                  </a:lnTo>
                  <a:lnTo>
                    <a:pt x="24617" y="88"/>
                  </a:lnTo>
                  <a:lnTo>
                    <a:pt x="24573" y="44"/>
                  </a:lnTo>
                  <a:lnTo>
                    <a:pt x="24486"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9" name="Google Shape;1869;p17"/>
            <p:cNvSpPr/>
            <p:nvPr/>
          </p:nvSpPr>
          <p:spPr>
            <a:xfrm>
              <a:off x="1158500" y="3048925"/>
              <a:ext cx="152525" cy="1579700"/>
            </a:xfrm>
            <a:custGeom>
              <a:rect b="b" l="l" r="r" t="t"/>
              <a:pathLst>
                <a:path extrusionOk="0" h="63188" w="6101">
                  <a:moveTo>
                    <a:pt x="5881" y="0"/>
                  </a:moveTo>
                  <a:lnTo>
                    <a:pt x="5793" y="44"/>
                  </a:lnTo>
                  <a:lnTo>
                    <a:pt x="5749" y="88"/>
                  </a:lnTo>
                  <a:lnTo>
                    <a:pt x="4564" y="3028"/>
                  </a:lnTo>
                  <a:lnTo>
                    <a:pt x="3687" y="5441"/>
                  </a:lnTo>
                  <a:lnTo>
                    <a:pt x="2765" y="8030"/>
                  </a:lnTo>
                  <a:lnTo>
                    <a:pt x="2765" y="8074"/>
                  </a:lnTo>
                  <a:lnTo>
                    <a:pt x="2853" y="9873"/>
                  </a:lnTo>
                  <a:lnTo>
                    <a:pt x="3204" y="12330"/>
                  </a:lnTo>
                  <a:lnTo>
                    <a:pt x="3248" y="12330"/>
                  </a:lnTo>
                  <a:lnTo>
                    <a:pt x="3818" y="14568"/>
                  </a:lnTo>
                  <a:lnTo>
                    <a:pt x="3599" y="16236"/>
                  </a:lnTo>
                  <a:lnTo>
                    <a:pt x="3423" y="18956"/>
                  </a:lnTo>
                  <a:lnTo>
                    <a:pt x="3336" y="21414"/>
                  </a:lnTo>
                  <a:lnTo>
                    <a:pt x="2853" y="24134"/>
                  </a:lnTo>
                  <a:lnTo>
                    <a:pt x="2502" y="26284"/>
                  </a:lnTo>
                  <a:lnTo>
                    <a:pt x="2502" y="26328"/>
                  </a:lnTo>
                  <a:lnTo>
                    <a:pt x="2458" y="31331"/>
                  </a:lnTo>
                  <a:lnTo>
                    <a:pt x="2634" y="34446"/>
                  </a:lnTo>
                  <a:lnTo>
                    <a:pt x="2765" y="36158"/>
                  </a:lnTo>
                  <a:lnTo>
                    <a:pt x="2414" y="39931"/>
                  </a:lnTo>
                  <a:lnTo>
                    <a:pt x="2107" y="41292"/>
                  </a:lnTo>
                  <a:lnTo>
                    <a:pt x="834" y="44714"/>
                  </a:lnTo>
                  <a:lnTo>
                    <a:pt x="571" y="45899"/>
                  </a:lnTo>
                  <a:lnTo>
                    <a:pt x="571" y="45943"/>
                  </a:lnTo>
                  <a:lnTo>
                    <a:pt x="615" y="48137"/>
                  </a:lnTo>
                  <a:lnTo>
                    <a:pt x="615" y="51560"/>
                  </a:lnTo>
                  <a:lnTo>
                    <a:pt x="176" y="53183"/>
                  </a:lnTo>
                  <a:lnTo>
                    <a:pt x="1" y="54499"/>
                  </a:lnTo>
                  <a:lnTo>
                    <a:pt x="1" y="54543"/>
                  </a:lnTo>
                  <a:lnTo>
                    <a:pt x="483" y="58624"/>
                  </a:lnTo>
                  <a:lnTo>
                    <a:pt x="834" y="61169"/>
                  </a:lnTo>
                  <a:lnTo>
                    <a:pt x="922" y="63012"/>
                  </a:lnTo>
                  <a:lnTo>
                    <a:pt x="922" y="63100"/>
                  </a:lnTo>
                  <a:lnTo>
                    <a:pt x="966" y="63144"/>
                  </a:lnTo>
                  <a:lnTo>
                    <a:pt x="1098" y="63188"/>
                  </a:lnTo>
                  <a:lnTo>
                    <a:pt x="1186" y="63188"/>
                  </a:lnTo>
                  <a:lnTo>
                    <a:pt x="1229" y="63144"/>
                  </a:lnTo>
                  <a:lnTo>
                    <a:pt x="1273" y="63100"/>
                  </a:lnTo>
                  <a:lnTo>
                    <a:pt x="1273" y="63012"/>
                  </a:lnTo>
                  <a:lnTo>
                    <a:pt x="1186" y="61125"/>
                  </a:lnTo>
                  <a:lnTo>
                    <a:pt x="834" y="58580"/>
                  </a:lnTo>
                  <a:lnTo>
                    <a:pt x="352" y="54543"/>
                  </a:lnTo>
                  <a:lnTo>
                    <a:pt x="527" y="53227"/>
                  </a:lnTo>
                  <a:lnTo>
                    <a:pt x="966" y="51603"/>
                  </a:lnTo>
                  <a:lnTo>
                    <a:pt x="966" y="51560"/>
                  </a:lnTo>
                  <a:lnTo>
                    <a:pt x="966" y="48137"/>
                  </a:lnTo>
                  <a:lnTo>
                    <a:pt x="922" y="45987"/>
                  </a:lnTo>
                  <a:lnTo>
                    <a:pt x="1186" y="44802"/>
                  </a:lnTo>
                  <a:lnTo>
                    <a:pt x="2414" y="41423"/>
                  </a:lnTo>
                  <a:lnTo>
                    <a:pt x="2458" y="41379"/>
                  </a:lnTo>
                  <a:lnTo>
                    <a:pt x="2765" y="39975"/>
                  </a:lnTo>
                  <a:lnTo>
                    <a:pt x="3116" y="36201"/>
                  </a:lnTo>
                  <a:lnTo>
                    <a:pt x="3116" y="36158"/>
                  </a:lnTo>
                  <a:lnTo>
                    <a:pt x="2985" y="34446"/>
                  </a:lnTo>
                  <a:lnTo>
                    <a:pt x="2809" y="31287"/>
                  </a:lnTo>
                  <a:lnTo>
                    <a:pt x="2853" y="26328"/>
                  </a:lnTo>
                  <a:lnTo>
                    <a:pt x="3204" y="24222"/>
                  </a:lnTo>
                  <a:lnTo>
                    <a:pt x="3687" y="21458"/>
                  </a:lnTo>
                  <a:lnTo>
                    <a:pt x="3687" y="21414"/>
                  </a:lnTo>
                  <a:lnTo>
                    <a:pt x="3774" y="19000"/>
                  </a:lnTo>
                  <a:lnTo>
                    <a:pt x="3950" y="16280"/>
                  </a:lnTo>
                  <a:lnTo>
                    <a:pt x="4169" y="14612"/>
                  </a:lnTo>
                  <a:lnTo>
                    <a:pt x="4169" y="14525"/>
                  </a:lnTo>
                  <a:lnTo>
                    <a:pt x="3555" y="12287"/>
                  </a:lnTo>
                  <a:lnTo>
                    <a:pt x="3204" y="9829"/>
                  </a:lnTo>
                  <a:lnTo>
                    <a:pt x="3116" y="8074"/>
                  </a:lnTo>
                  <a:lnTo>
                    <a:pt x="3994" y="5573"/>
                  </a:lnTo>
                  <a:lnTo>
                    <a:pt x="4915" y="3160"/>
                  </a:lnTo>
                  <a:lnTo>
                    <a:pt x="6100" y="220"/>
                  </a:lnTo>
                  <a:lnTo>
                    <a:pt x="6100" y="176"/>
                  </a:lnTo>
                  <a:lnTo>
                    <a:pt x="6100" y="88"/>
                  </a:lnTo>
                  <a:lnTo>
                    <a:pt x="6056" y="44"/>
                  </a:lnTo>
                  <a:lnTo>
                    <a:pt x="6012"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0" name="Google Shape;1870;p17"/>
            <p:cNvSpPr/>
            <p:nvPr/>
          </p:nvSpPr>
          <p:spPr>
            <a:xfrm>
              <a:off x="2096450" y="4705400"/>
              <a:ext cx="263300" cy="30750"/>
            </a:xfrm>
            <a:custGeom>
              <a:rect b="b" l="l" r="r" t="t"/>
              <a:pathLst>
                <a:path extrusionOk="0" h="1230" w="10532">
                  <a:moveTo>
                    <a:pt x="10313" y="0"/>
                  </a:moveTo>
                  <a:lnTo>
                    <a:pt x="9874" y="176"/>
                  </a:lnTo>
                  <a:lnTo>
                    <a:pt x="6100" y="132"/>
                  </a:lnTo>
                  <a:lnTo>
                    <a:pt x="6056" y="176"/>
                  </a:lnTo>
                  <a:lnTo>
                    <a:pt x="4740" y="308"/>
                  </a:lnTo>
                  <a:lnTo>
                    <a:pt x="176" y="878"/>
                  </a:lnTo>
                  <a:lnTo>
                    <a:pt x="88" y="922"/>
                  </a:lnTo>
                  <a:lnTo>
                    <a:pt x="44" y="966"/>
                  </a:lnTo>
                  <a:lnTo>
                    <a:pt x="1" y="1010"/>
                  </a:lnTo>
                  <a:lnTo>
                    <a:pt x="1" y="1097"/>
                  </a:lnTo>
                  <a:lnTo>
                    <a:pt x="88" y="1185"/>
                  </a:lnTo>
                  <a:lnTo>
                    <a:pt x="176" y="1229"/>
                  </a:lnTo>
                  <a:lnTo>
                    <a:pt x="220" y="1229"/>
                  </a:lnTo>
                  <a:lnTo>
                    <a:pt x="4784" y="659"/>
                  </a:lnTo>
                  <a:lnTo>
                    <a:pt x="6100" y="483"/>
                  </a:lnTo>
                  <a:lnTo>
                    <a:pt x="9918" y="527"/>
                  </a:lnTo>
                  <a:lnTo>
                    <a:pt x="9961" y="527"/>
                  </a:lnTo>
                  <a:lnTo>
                    <a:pt x="10444" y="351"/>
                  </a:lnTo>
                  <a:lnTo>
                    <a:pt x="10488" y="308"/>
                  </a:lnTo>
                  <a:lnTo>
                    <a:pt x="10532" y="264"/>
                  </a:lnTo>
                  <a:lnTo>
                    <a:pt x="10532" y="176"/>
                  </a:lnTo>
                  <a:lnTo>
                    <a:pt x="10532" y="88"/>
                  </a:lnTo>
                  <a:lnTo>
                    <a:pt x="10488" y="44"/>
                  </a:lnTo>
                  <a:lnTo>
                    <a:pt x="10444"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1" name="Google Shape;1871;p17"/>
            <p:cNvSpPr/>
            <p:nvPr/>
          </p:nvSpPr>
          <p:spPr>
            <a:xfrm>
              <a:off x="1024675" y="3357175"/>
              <a:ext cx="119600" cy="1265975"/>
            </a:xfrm>
            <a:custGeom>
              <a:rect b="b" l="l" r="r" t="t"/>
              <a:pathLst>
                <a:path extrusionOk="0" h="50639" w="4784">
                  <a:moveTo>
                    <a:pt x="4564" y="0"/>
                  </a:moveTo>
                  <a:lnTo>
                    <a:pt x="4520" y="44"/>
                  </a:lnTo>
                  <a:lnTo>
                    <a:pt x="4476" y="88"/>
                  </a:lnTo>
                  <a:lnTo>
                    <a:pt x="4432" y="176"/>
                  </a:lnTo>
                  <a:lnTo>
                    <a:pt x="3950" y="3423"/>
                  </a:lnTo>
                  <a:lnTo>
                    <a:pt x="3555" y="5266"/>
                  </a:lnTo>
                  <a:lnTo>
                    <a:pt x="3511" y="5310"/>
                  </a:lnTo>
                  <a:lnTo>
                    <a:pt x="3423" y="7504"/>
                  </a:lnTo>
                  <a:lnTo>
                    <a:pt x="3379" y="11278"/>
                  </a:lnTo>
                  <a:lnTo>
                    <a:pt x="3467" y="13823"/>
                  </a:lnTo>
                  <a:lnTo>
                    <a:pt x="3555" y="16148"/>
                  </a:lnTo>
                  <a:lnTo>
                    <a:pt x="3818" y="18342"/>
                  </a:lnTo>
                  <a:lnTo>
                    <a:pt x="3774" y="19483"/>
                  </a:lnTo>
                  <a:lnTo>
                    <a:pt x="3511" y="20624"/>
                  </a:lnTo>
                  <a:lnTo>
                    <a:pt x="2589" y="24310"/>
                  </a:lnTo>
                  <a:lnTo>
                    <a:pt x="2589" y="24354"/>
                  </a:lnTo>
                  <a:lnTo>
                    <a:pt x="2414" y="27206"/>
                  </a:lnTo>
                  <a:lnTo>
                    <a:pt x="2150" y="28523"/>
                  </a:lnTo>
                  <a:lnTo>
                    <a:pt x="659" y="31638"/>
                  </a:lnTo>
                  <a:lnTo>
                    <a:pt x="659" y="31682"/>
                  </a:lnTo>
                  <a:lnTo>
                    <a:pt x="308" y="32998"/>
                  </a:lnTo>
                  <a:lnTo>
                    <a:pt x="264" y="33042"/>
                  </a:lnTo>
                  <a:lnTo>
                    <a:pt x="0" y="35324"/>
                  </a:lnTo>
                  <a:lnTo>
                    <a:pt x="264" y="39054"/>
                  </a:lnTo>
                  <a:lnTo>
                    <a:pt x="176" y="41643"/>
                  </a:lnTo>
                  <a:lnTo>
                    <a:pt x="176" y="41687"/>
                  </a:lnTo>
                  <a:lnTo>
                    <a:pt x="527" y="43837"/>
                  </a:lnTo>
                  <a:lnTo>
                    <a:pt x="922" y="45943"/>
                  </a:lnTo>
                  <a:lnTo>
                    <a:pt x="922" y="45987"/>
                  </a:lnTo>
                  <a:lnTo>
                    <a:pt x="2458" y="48839"/>
                  </a:lnTo>
                  <a:lnTo>
                    <a:pt x="3379" y="50551"/>
                  </a:lnTo>
                  <a:lnTo>
                    <a:pt x="3423" y="50638"/>
                  </a:lnTo>
                  <a:lnTo>
                    <a:pt x="3599" y="50638"/>
                  </a:lnTo>
                  <a:lnTo>
                    <a:pt x="3686" y="50595"/>
                  </a:lnTo>
                  <a:lnTo>
                    <a:pt x="3686" y="50507"/>
                  </a:lnTo>
                  <a:lnTo>
                    <a:pt x="3730" y="50463"/>
                  </a:lnTo>
                  <a:lnTo>
                    <a:pt x="3686" y="50375"/>
                  </a:lnTo>
                  <a:lnTo>
                    <a:pt x="2809" y="48664"/>
                  </a:lnTo>
                  <a:lnTo>
                    <a:pt x="1273" y="45855"/>
                  </a:lnTo>
                  <a:lnTo>
                    <a:pt x="878" y="43793"/>
                  </a:lnTo>
                  <a:lnTo>
                    <a:pt x="527" y="41643"/>
                  </a:lnTo>
                  <a:lnTo>
                    <a:pt x="615" y="39054"/>
                  </a:lnTo>
                  <a:lnTo>
                    <a:pt x="351" y="35324"/>
                  </a:lnTo>
                  <a:lnTo>
                    <a:pt x="615" y="33086"/>
                  </a:lnTo>
                  <a:lnTo>
                    <a:pt x="966" y="31814"/>
                  </a:lnTo>
                  <a:lnTo>
                    <a:pt x="2502" y="28654"/>
                  </a:lnTo>
                  <a:lnTo>
                    <a:pt x="2502" y="28610"/>
                  </a:lnTo>
                  <a:lnTo>
                    <a:pt x="2765" y="27294"/>
                  </a:lnTo>
                  <a:lnTo>
                    <a:pt x="2765" y="27250"/>
                  </a:lnTo>
                  <a:lnTo>
                    <a:pt x="2940" y="24398"/>
                  </a:lnTo>
                  <a:lnTo>
                    <a:pt x="3862" y="20668"/>
                  </a:lnTo>
                  <a:lnTo>
                    <a:pt x="4125" y="19571"/>
                  </a:lnTo>
                  <a:lnTo>
                    <a:pt x="4125" y="19527"/>
                  </a:lnTo>
                  <a:lnTo>
                    <a:pt x="4169" y="18342"/>
                  </a:lnTo>
                  <a:lnTo>
                    <a:pt x="4169" y="18299"/>
                  </a:lnTo>
                  <a:lnTo>
                    <a:pt x="3906" y="16105"/>
                  </a:lnTo>
                  <a:lnTo>
                    <a:pt x="3818" y="13779"/>
                  </a:lnTo>
                  <a:lnTo>
                    <a:pt x="3730" y="11278"/>
                  </a:lnTo>
                  <a:lnTo>
                    <a:pt x="3774" y="7504"/>
                  </a:lnTo>
                  <a:lnTo>
                    <a:pt x="3862" y="5310"/>
                  </a:lnTo>
                  <a:lnTo>
                    <a:pt x="4301" y="3467"/>
                  </a:lnTo>
                  <a:lnTo>
                    <a:pt x="4783" y="220"/>
                  </a:lnTo>
                  <a:lnTo>
                    <a:pt x="4783" y="132"/>
                  </a:lnTo>
                  <a:lnTo>
                    <a:pt x="4783" y="88"/>
                  </a:lnTo>
                  <a:lnTo>
                    <a:pt x="4696" y="44"/>
                  </a:lnTo>
                  <a:lnTo>
                    <a:pt x="4652"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2" name="Google Shape;1872;p17"/>
            <p:cNvSpPr/>
            <p:nvPr/>
          </p:nvSpPr>
          <p:spPr>
            <a:xfrm>
              <a:off x="605600" y="2498225"/>
              <a:ext cx="454200" cy="2111750"/>
            </a:xfrm>
            <a:custGeom>
              <a:rect b="b" l="l" r="r" t="t"/>
              <a:pathLst>
                <a:path extrusionOk="0" h="84470" w="18168">
                  <a:moveTo>
                    <a:pt x="17904" y="0"/>
                  </a:moveTo>
                  <a:lnTo>
                    <a:pt x="14569" y="2370"/>
                  </a:lnTo>
                  <a:lnTo>
                    <a:pt x="13077" y="3203"/>
                  </a:lnTo>
                  <a:lnTo>
                    <a:pt x="10181" y="4344"/>
                  </a:lnTo>
                  <a:lnTo>
                    <a:pt x="8119" y="5134"/>
                  </a:lnTo>
                  <a:lnTo>
                    <a:pt x="6364" y="5485"/>
                  </a:lnTo>
                  <a:lnTo>
                    <a:pt x="6320" y="5485"/>
                  </a:lnTo>
                  <a:lnTo>
                    <a:pt x="5223" y="6275"/>
                  </a:lnTo>
                  <a:lnTo>
                    <a:pt x="4521" y="6714"/>
                  </a:lnTo>
                  <a:lnTo>
                    <a:pt x="4477" y="6758"/>
                  </a:lnTo>
                  <a:lnTo>
                    <a:pt x="1888" y="8952"/>
                  </a:lnTo>
                  <a:lnTo>
                    <a:pt x="308" y="10883"/>
                  </a:lnTo>
                  <a:lnTo>
                    <a:pt x="264" y="10926"/>
                  </a:lnTo>
                  <a:lnTo>
                    <a:pt x="1" y="11409"/>
                  </a:lnTo>
                  <a:lnTo>
                    <a:pt x="1" y="11497"/>
                  </a:lnTo>
                  <a:lnTo>
                    <a:pt x="1" y="11585"/>
                  </a:lnTo>
                  <a:lnTo>
                    <a:pt x="1976" y="15534"/>
                  </a:lnTo>
                  <a:lnTo>
                    <a:pt x="2809" y="18649"/>
                  </a:lnTo>
                  <a:lnTo>
                    <a:pt x="3468" y="22204"/>
                  </a:lnTo>
                  <a:lnTo>
                    <a:pt x="4082" y="25495"/>
                  </a:lnTo>
                  <a:lnTo>
                    <a:pt x="4784" y="27864"/>
                  </a:lnTo>
                  <a:lnTo>
                    <a:pt x="5574" y="30541"/>
                  </a:lnTo>
                  <a:lnTo>
                    <a:pt x="6144" y="33525"/>
                  </a:lnTo>
                  <a:lnTo>
                    <a:pt x="6408" y="35324"/>
                  </a:lnTo>
                  <a:lnTo>
                    <a:pt x="6276" y="39800"/>
                  </a:lnTo>
                  <a:lnTo>
                    <a:pt x="6320" y="41730"/>
                  </a:lnTo>
                  <a:lnTo>
                    <a:pt x="6364" y="41818"/>
                  </a:lnTo>
                  <a:lnTo>
                    <a:pt x="8031" y="44407"/>
                  </a:lnTo>
                  <a:lnTo>
                    <a:pt x="9786" y="46996"/>
                  </a:lnTo>
                  <a:lnTo>
                    <a:pt x="11498" y="49322"/>
                  </a:lnTo>
                  <a:lnTo>
                    <a:pt x="12595" y="51384"/>
                  </a:lnTo>
                  <a:lnTo>
                    <a:pt x="13779" y="53183"/>
                  </a:lnTo>
                  <a:lnTo>
                    <a:pt x="15228" y="55202"/>
                  </a:lnTo>
                  <a:lnTo>
                    <a:pt x="16588" y="57045"/>
                  </a:lnTo>
                  <a:lnTo>
                    <a:pt x="17597" y="58580"/>
                  </a:lnTo>
                  <a:lnTo>
                    <a:pt x="17685" y="58975"/>
                  </a:lnTo>
                  <a:lnTo>
                    <a:pt x="16763" y="60950"/>
                  </a:lnTo>
                  <a:lnTo>
                    <a:pt x="15798" y="62925"/>
                  </a:lnTo>
                  <a:lnTo>
                    <a:pt x="15798" y="62968"/>
                  </a:lnTo>
                  <a:lnTo>
                    <a:pt x="15140" y="64987"/>
                  </a:lnTo>
                  <a:lnTo>
                    <a:pt x="15140" y="65031"/>
                  </a:lnTo>
                  <a:lnTo>
                    <a:pt x="14920" y="67313"/>
                  </a:lnTo>
                  <a:lnTo>
                    <a:pt x="14920" y="67356"/>
                  </a:lnTo>
                  <a:lnTo>
                    <a:pt x="15052" y="68102"/>
                  </a:lnTo>
                  <a:lnTo>
                    <a:pt x="15052" y="68146"/>
                  </a:lnTo>
                  <a:lnTo>
                    <a:pt x="15535" y="69199"/>
                  </a:lnTo>
                  <a:lnTo>
                    <a:pt x="15886" y="71437"/>
                  </a:lnTo>
                  <a:lnTo>
                    <a:pt x="16149" y="73895"/>
                  </a:lnTo>
                  <a:lnTo>
                    <a:pt x="16193" y="75606"/>
                  </a:lnTo>
                  <a:lnTo>
                    <a:pt x="15973" y="77537"/>
                  </a:lnTo>
                  <a:lnTo>
                    <a:pt x="15973" y="77581"/>
                  </a:lnTo>
                  <a:lnTo>
                    <a:pt x="16017" y="79731"/>
                  </a:lnTo>
                  <a:lnTo>
                    <a:pt x="16017" y="79775"/>
                  </a:lnTo>
                  <a:lnTo>
                    <a:pt x="16281" y="81003"/>
                  </a:lnTo>
                  <a:lnTo>
                    <a:pt x="16281" y="81047"/>
                  </a:lnTo>
                  <a:lnTo>
                    <a:pt x="17816" y="84382"/>
                  </a:lnTo>
                  <a:lnTo>
                    <a:pt x="17904" y="84470"/>
                  </a:lnTo>
                  <a:lnTo>
                    <a:pt x="18080" y="84470"/>
                  </a:lnTo>
                  <a:lnTo>
                    <a:pt x="18124" y="84426"/>
                  </a:lnTo>
                  <a:lnTo>
                    <a:pt x="18168" y="84382"/>
                  </a:lnTo>
                  <a:lnTo>
                    <a:pt x="18168" y="84294"/>
                  </a:lnTo>
                  <a:lnTo>
                    <a:pt x="18168" y="84250"/>
                  </a:lnTo>
                  <a:lnTo>
                    <a:pt x="16588" y="80916"/>
                  </a:lnTo>
                  <a:lnTo>
                    <a:pt x="16368" y="79731"/>
                  </a:lnTo>
                  <a:lnTo>
                    <a:pt x="16325" y="77581"/>
                  </a:lnTo>
                  <a:lnTo>
                    <a:pt x="16544" y="75650"/>
                  </a:lnTo>
                  <a:lnTo>
                    <a:pt x="16544" y="75606"/>
                  </a:lnTo>
                  <a:lnTo>
                    <a:pt x="16500" y="73851"/>
                  </a:lnTo>
                  <a:lnTo>
                    <a:pt x="16237" y="71393"/>
                  </a:lnTo>
                  <a:lnTo>
                    <a:pt x="15886" y="69112"/>
                  </a:lnTo>
                  <a:lnTo>
                    <a:pt x="15842" y="69068"/>
                  </a:lnTo>
                  <a:lnTo>
                    <a:pt x="15403" y="68015"/>
                  </a:lnTo>
                  <a:lnTo>
                    <a:pt x="15271" y="67313"/>
                  </a:lnTo>
                  <a:lnTo>
                    <a:pt x="15491" y="65075"/>
                  </a:lnTo>
                  <a:lnTo>
                    <a:pt x="16105" y="63056"/>
                  </a:lnTo>
                  <a:lnTo>
                    <a:pt x="17071" y="61125"/>
                  </a:lnTo>
                  <a:lnTo>
                    <a:pt x="17992" y="59107"/>
                  </a:lnTo>
                  <a:lnTo>
                    <a:pt x="18036" y="58975"/>
                  </a:lnTo>
                  <a:lnTo>
                    <a:pt x="17948" y="58493"/>
                  </a:lnTo>
                  <a:lnTo>
                    <a:pt x="17904" y="58405"/>
                  </a:lnTo>
                  <a:lnTo>
                    <a:pt x="16895" y="56825"/>
                  </a:lnTo>
                  <a:lnTo>
                    <a:pt x="15535" y="54982"/>
                  </a:lnTo>
                  <a:lnTo>
                    <a:pt x="14087" y="52964"/>
                  </a:lnTo>
                  <a:lnTo>
                    <a:pt x="12902" y="51209"/>
                  </a:lnTo>
                  <a:lnTo>
                    <a:pt x="11805" y="49146"/>
                  </a:lnTo>
                  <a:lnTo>
                    <a:pt x="11761" y="49146"/>
                  </a:lnTo>
                  <a:lnTo>
                    <a:pt x="10094" y="46777"/>
                  </a:lnTo>
                  <a:lnTo>
                    <a:pt x="8294" y="44188"/>
                  </a:lnTo>
                  <a:lnTo>
                    <a:pt x="6671" y="41687"/>
                  </a:lnTo>
                  <a:lnTo>
                    <a:pt x="6627" y="39800"/>
                  </a:lnTo>
                  <a:lnTo>
                    <a:pt x="6759" y="35324"/>
                  </a:lnTo>
                  <a:lnTo>
                    <a:pt x="6759" y="35280"/>
                  </a:lnTo>
                  <a:lnTo>
                    <a:pt x="6495" y="33481"/>
                  </a:lnTo>
                  <a:lnTo>
                    <a:pt x="5881" y="30453"/>
                  </a:lnTo>
                  <a:lnTo>
                    <a:pt x="5135" y="27776"/>
                  </a:lnTo>
                  <a:lnTo>
                    <a:pt x="4433" y="25407"/>
                  </a:lnTo>
                  <a:lnTo>
                    <a:pt x="3775" y="22116"/>
                  </a:lnTo>
                  <a:lnTo>
                    <a:pt x="3160" y="18562"/>
                  </a:lnTo>
                  <a:lnTo>
                    <a:pt x="2327" y="15446"/>
                  </a:lnTo>
                  <a:lnTo>
                    <a:pt x="2327" y="15402"/>
                  </a:lnTo>
                  <a:lnTo>
                    <a:pt x="352" y="11497"/>
                  </a:lnTo>
                  <a:lnTo>
                    <a:pt x="571" y="11102"/>
                  </a:lnTo>
                  <a:lnTo>
                    <a:pt x="2151" y="9215"/>
                  </a:lnTo>
                  <a:lnTo>
                    <a:pt x="4696" y="7021"/>
                  </a:lnTo>
                  <a:lnTo>
                    <a:pt x="5442" y="6582"/>
                  </a:lnTo>
                  <a:lnTo>
                    <a:pt x="6495" y="5792"/>
                  </a:lnTo>
                  <a:lnTo>
                    <a:pt x="8207" y="5441"/>
                  </a:lnTo>
                  <a:lnTo>
                    <a:pt x="10313" y="4695"/>
                  </a:lnTo>
                  <a:lnTo>
                    <a:pt x="13209" y="3511"/>
                  </a:lnTo>
                  <a:lnTo>
                    <a:pt x="13253" y="3511"/>
                  </a:lnTo>
                  <a:lnTo>
                    <a:pt x="14745" y="2677"/>
                  </a:lnTo>
                  <a:lnTo>
                    <a:pt x="18124" y="307"/>
                  </a:lnTo>
                  <a:lnTo>
                    <a:pt x="18168" y="263"/>
                  </a:lnTo>
                  <a:lnTo>
                    <a:pt x="18168" y="176"/>
                  </a:lnTo>
                  <a:lnTo>
                    <a:pt x="18168" y="132"/>
                  </a:lnTo>
                  <a:lnTo>
                    <a:pt x="18168" y="44"/>
                  </a:lnTo>
                  <a:lnTo>
                    <a:pt x="18124"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3" name="Google Shape;1873;p17"/>
            <p:cNvSpPr/>
            <p:nvPr/>
          </p:nvSpPr>
          <p:spPr>
            <a:xfrm>
              <a:off x="489325" y="2325975"/>
              <a:ext cx="527700" cy="2220375"/>
            </a:xfrm>
            <a:custGeom>
              <a:rect b="b" l="l" r="r" t="t"/>
              <a:pathLst>
                <a:path extrusionOk="0" h="88815" w="21108">
                  <a:moveTo>
                    <a:pt x="20844" y="1"/>
                  </a:moveTo>
                  <a:lnTo>
                    <a:pt x="17509" y="1844"/>
                  </a:lnTo>
                  <a:lnTo>
                    <a:pt x="15315" y="3204"/>
                  </a:lnTo>
                  <a:lnTo>
                    <a:pt x="13779" y="4082"/>
                  </a:lnTo>
                  <a:lnTo>
                    <a:pt x="12243" y="5047"/>
                  </a:lnTo>
                  <a:lnTo>
                    <a:pt x="10707" y="6056"/>
                  </a:lnTo>
                  <a:lnTo>
                    <a:pt x="9216" y="7066"/>
                  </a:lnTo>
                  <a:lnTo>
                    <a:pt x="8470" y="7636"/>
                  </a:lnTo>
                  <a:lnTo>
                    <a:pt x="7811" y="8163"/>
                  </a:lnTo>
                  <a:lnTo>
                    <a:pt x="7109" y="8733"/>
                  </a:lnTo>
                  <a:lnTo>
                    <a:pt x="6495" y="9347"/>
                  </a:lnTo>
                  <a:lnTo>
                    <a:pt x="5881" y="9918"/>
                  </a:lnTo>
                  <a:lnTo>
                    <a:pt x="5310" y="10576"/>
                  </a:lnTo>
                  <a:lnTo>
                    <a:pt x="4784" y="11190"/>
                  </a:lnTo>
                  <a:lnTo>
                    <a:pt x="4301" y="11849"/>
                  </a:lnTo>
                  <a:lnTo>
                    <a:pt x="3292" y="13121"/>
                  </a:lnTo>
                  <a:lnTo>
                    <a:pt x="3292" y="13165"/>
                  </a:lnTo>
                  <a:lnTo>
                    <a:pt x="1185" y="17860"/>
                  </a:lnTo>
                  <a:lnTo>
                    <a:pt x="220" y="20712"/>
                  </a:lnTo>
                  <a:lnTo>
                    <a:pt x="176" y="20712"/>
                  </a:lnTo>
                  <a:lnTo>
                    <a:pt x="1" y="22204"/>
                  </a:lnTo>
                  <a:lnTo>
                    <a:pt x="1" y="22248"/>
                  </a:lnTo>
                  <a:lnTo>
                    <a:pt x="132" y="25495"/>
                  </a:lnTo>
                  <a:lnTo>
                    <a:pt x="176" y="25539"/>
                  </a:lnTo>
                  <a:lnTo>
                    <a:pt x="834" y="29532"/>
                  </a:lnTo>
                  <a:lnTo>
                    <a:pt x="834" y="29576"/>
                  </a:lnTo>
                  <a:lnTo>
                    <a:pt x="1493" y="31946"/>
                  </a:lnTo>
                  <a:lnTo>
                    <a:pt x="2414" y="34579"/>
                  </a:lnTo>
                  <a:lnTo>
                    <a:pt x="3467" y="37124"/>
                  </a:lnTo>
                  <a:lnTo>
                    <a:pt x="4389" y="39362"/>
                  </a:lnTo>
                  <a:lnTo>
                    <a:pt x="4959" y="41029"/>
                  </a:lnTo>
                  <a:lnTo>
                    <a:pt x="5486" y="42960"/>
                  </a:lnTo>
                  <a:lnTo>
                    <a:pt x="5661" y="44232"/>
                  </a:lnTo>
                  <a:lnTo>
                    <a:pt x="5573" y="46734"/>
                  </a:lnTo>
                  <a:lnTo>
                    <a:pt x="5881" y="48928"/>
                  </a:lnTo>
                  <a:lnTo>
                    <a:pt x="6363" y="51648"/>
                  </a:lnTo>
                  <a:lnTo>
                    <a:pt x="6276" y="56343"/>
                  </a:lnTo>
                  <a:lnTo>
                    <a:pt x="6188" y="58625"/>
                  </a:lnTo>
                  <a:lnTo>
                    <a:pt x="6188" y="61346"/>
                  </a:lnTo>
                  <a:lnTo>
                    <a:pt x="6276" y="65690"/>
                  </a:lnTo>
                  <a:lnTo>
                    <a:pt x="6276" y="65778"/>
                  </a:lnTo>
                  <a:lnTo>
                    <a:pt x="6539" y="66304"/>
                  </a:lnTo>
                  <a:lnTo>
                    <a:pt x="6583" y="66348"/>
                  </a:lnTo>
                  <a:lnTo>
                    <a:pt x="8996" y="68674"/>
                  </a:lnTo>
                  <a:lnTo>
                    <a:pt x="10839" y="70385"/>
                  </a:lnTo>
                  <a:lnTo>
                    <a:pt x="12902" y="71965"/>
                  </a:lnTo>
                  <a:lnTo>
                    <a:pt x="14745" y="73369"/>
                  </a:lnTo>
                  <a:lnTo>
                    <a:pt x="16412" y="74378"/>
                  </a:lnTo>
                  <a:lnTo>
                    <a:pt x="17948" y="75168"/>
                  </a:lnTo>
                  <a:lnTo>
                    <a:pt x="18825" y="76528"/>
                  </a:lnTo>
                  <a:lnTo>
                    <a:pt x="19440" y="77976"/>
                  </a:lnTo>
                  <a:lnTo>
                    <a:pt x="19747" y="80126"/>
                  </a:lnTo>
                  <a:lnTo>
                    <a:pt x="20054" y="82759"/>
                  </a:lnTo>
                  <a:lnTo>
                    <a:pt x="19922" y="84953"/>
                  </a:lnTo>
                  <a:lnTo>
                    <a:pt x="19703" y="87147"/>
                  </a:lnTo>
                  <a:lnTo>
                    <a:pt x="19615" y="88639"/>
                  </a:lnTo>
                  <a:lnTo>
                    <a:pt x="19659" y="88683"/>
                  </a:lnTo>
                  <a:lnTo>
                    <a:pt x="19659" y="88771"/>
                  </a:lnTo>
                  <a:lnTo>
                    <a:pt x="19747" y="88815"/>
                  </a:lnTo>
                  <a:lnTo>
                    <a:pt x="19791" y="88815"/>
                  </a:lnTo>
                  <a:lnTo>
                    <a:pt x="19922" y="88771"/>
                  </a:lnTo>
                  <a:lnTo>
                    <a:pt x="19966" y="88727"/>
                  </a:lnTo>
                  <a:lnTo>
                    <a:pt x="19966" y="88639"/>
                  </a:lnTo>
                  <a:lnTo>
                    <a:pt x="20054" y="87191"/>
                  </a:lnTo>
                  <a:lnTo>
                    <a:pt x="20273" y="84997"/>
                  </a:lnTo>
                  <a:lnTo>
                    <a:pt x="20405" y="82759"/>
                  </a:lnTo>
                  <a:lnTo>
                    <a:pt x="20405" y="82715"/>
                  </a:lnTo>
                  <a:lnTo>
                    <a:pt x="20098" y="80083"/>
                  </a:lnTo>
                  <a:lnTo>
                    <a:pt x="19791" y="77889"/>
                  </a:lnTo>
                  <a:lnTo>
                    <a:pt x="19791" y="77845"/>
                  </a:lnTo>
                  <a:lnTo>
                    <a:pt x="19133" y="76397"/>
                  </a:lnTo>
                  <a:lnTo>
                    <a:pt x="19133" y="76353"/>
                  </a:lnTo>
                  <a:lnTo>
                    <a:pt x="18211" y="74905"/>
                  </a:lnTo>
                  <a:lnTo>
                    <a:pt x="18167" y="74861"/>
                  </a:lnTo>
                  <a:lnTo>
                    <a:pt x="16587" y="74071"/>
                  </a:lnTo>
                  <a:lnTo>
                    <a:pt x="14964" y="73062"/>
                  </a:lnTo>
                  <a:lnTo>
                    <a:pt x="13121" y="71658"/>
                  </a:lnTo>
                  <a:lnTo>
                    <a:pt x="11102" y="70078"/>
                  </a:lnTo>
                  <a:lnTo>
                    <a:pt x="9216" y="68410"/>
                  </a:lnTo>
                  <a:lnTo>
                    <a:pt x="6846" y="66129"/>
                  </a:lnTo>
                  <a:lnTo>
                    <a:pt x="6627" y="65646"/>
                  </a:lnTo>
                  <a:lnTo>
                    <a:pt x="6539" y="61346"/>
                  </a:lnTo>
                  <a:lnTo>
                    <a:pt x="6539" y="58625"/>
                  </a:lnTo>
                  <a:lnTo>
                    <a:pt x="6627" y="56343"/>
                  </a:lnTo>
                  <a:lnTo>
                    <a:pt x="6714" y="51648"/>
                  </a:lnTo>
                  <a:lnTo>
                    <a:pt x="6714" y="51604"/>
                  </a:lnTo>
                  <a:lnTo>
                    <a:pt x="6232" y="48884"/>
                  </a:lnTo>
                  <a:lnTo>
                    <a:pt x="5925" y="46690"/>
                  </a:lnTo>
                  <a:lnTo>
                    <a:pt x="6012" y="44232"/>
                  </a:lnTo>
                  <a:lnTo>
                    <a:pt x="6012" y="44188"/>
                  </a:lnTo>
                  <a:lnTo>
                    <a:pt x="5837" y="42916"/>
                  </a:lnTo>
                  <a:lnTo>
                    <a:pt x="5310" y="40897"/>
                  </a:lnTo>
                  <a:lnTo>
                    <a:pt x="4696" y="39230"/>
                  </a:lnTo>
                  <a:lnTo>
                    <a:pt x="3818" y="36992"/>
                  </a:lnTo>
                  <a:lnTo>
                    <a:pt x="2765" y="34447"/>
                  </a:lnTo>
                  <a:lnTo>
                    <a:pt x="1800" y="31858"/>
                  </a:lnTo>
                  <a:lnTo>
                    <a:pt x="1142" y="29489"/>
                  </a:lnTo>
                  <a:lnTo>
                    <a:pt x="483" y="25495"/>
                  </a:lnTo>
                  <a:lnTo>
                    <a:pt x="352" y="22248"/>
                  </a:lnTo>
                  <a:lnTo>
                    <a:pt x="527" y="20800"/>
                  </a:lnTo>
                  <a:lnTo>
                    <a:pt x="1493" y="17992"/>
                  </a:lnTo>
                  <a:lnTo>
                    <a:pt x="3599" y="13341"/>
                  </a:lnTo>
                  <a:lnTo>
                    <a:pt x="4608" y="12068"/>
                  </a:lnTo>
                  <a:lnTo>
                    <a:pt x="5091" y="11410"/>
                  </a:lnTo>
                  <a:lnTo>
                    <a:pt x="5573" y="10796"/>
                  </a:lnTo>
                  <a:lnTo>
                    <a:pt x="6144" y="10181"/>
                  </a:lnTo>
                  <a:lnTo>
                    <a:pt x="6758" y="9567"/>
                  </a:lnTo>
                  <a:lnTo>
                    <a:pt x="7373" y="8996"/>
                  </a:lnTo>
                  <a:lnTo>
                    <a:pt x="8031" y="8426"/>
                  </a:lnTo>
                  <a:lnTo>
                    <a:pt x="9435" y="7329"/>
                  </a:lnTo>
                  <a:lnTo>
                    <a:pt x="10927" y="6320"/>
                  </a:lnTo>
                  <a:lnTo>
                    <a:pt x="12419" y="5354"/>
                  </a:lnTo>
                  <a:lnTo>
                    <a:pt x="13955" y="4389"/>
                  </a:lnTo>
                  <a:lnTo>
                    <a:pt x="15490" y="3468"/>
                  </a:lnTo>
                  <a:lnTo>
                    <a:pt x="17684" y="2151"/>
                  </a:lnTo>
                  <a:lnTo>
                    <a:pt x="21019" y="308"/>
                  </a:lnTo>
                  <a:lnTo>
                    <a:pt x="21063" y="264"/>
                  </a:lnTo>
                  <a:lnTo>
                    <a:pt x="21107" y="220"/>
                  </a:lnTo>
                  <a:lnTo>
                    <a:pt x="21107" y="133"/>
                  </a:lnTo>
                  <a:lnTo>
                    <a:pt x="21063" y="89"/>
                  </a:lnTo>
                  <a:lnTo>
                    <a:pt x="21019" y="45"/>
                  </a:lnTo>
                  <a:lnTo>
                    <a:pt x="20976"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4" name="Google Shape;1874;p17"/>
            <p:cNvSpPr/>
            <p:nvPr/>
          </p:nvSpPr>
          <p:spPr>
            <a:xfrm>
              <a:off x="261150" y="2997350"/>
              <a:ext cx="377400" cy="1344975"/>
            </a:xfrm>
            <a:custGeom>
              <a:rect b="b" l="l" r="r" t="t"/>
              <a:pathLst>
                <a:path extrusionOk="0" h="53799" w="15096">
                  <a:moveTo>
                    <a:pt x="88" y="1"/>
                  </a:moveTo>
                  <a:lnTo>
                    <a:pt x="44" y="45"/>
                  </a:lnTo>
                  <a:lnTo>
                    <a:pt x="0" y="89"/>
                  </a:lnTo>
                  <a:lnTo>
                    <a:pt x="0" y="176"/>
                  </a:lnTo>
                  <a:lnTo>
                    <a:pt x="0" y="220"/>
                  </a:lnTo>
                  <a:lnTo>
                    <a:pt x="2326" y="5223"/>
                  </a:lnTo>
                  <a:lnTo>
                    <a:pt x="4871" y="9479"/>
                  </a:lnTo>
                  <a:lnTo>
                    <a:pt x="6670" y="12989"/>
                  </a:lnTo>
                  <a:lnTo>
                    <a:pt x="8206" y="16149"/>
                  </a:lnTo>
                  <a:lnTo>
                    <a:pt x="8996" y="17904"/>
                  </a:lnTo>
                  <a:lnTo>
                    <a:pt x="9259" y="18694"/>
                  </a:lnTo>
                  <a:lnTo>
                    <a:pt x="9347" y="21283"/>
                  </a:lnTo>
                  <a:lnTo>
                    <a:pt x="9391" y="25671"/>
                  </a:lnTo>
                  <a:lnTo>
                    <a:pt x="9391" y="28918"/>
                  </a:lnTo>
                  <a:lnTo>
                    <a:pt x="9479" y="36114"/>
                  </a:lnTo>
                  <a:lnTo>
                    <a:pt x="9830" y="42433"/>
                  </a:lnTo>
                  <a:lnTo>
                    <a:pt x="9961" y="43442"/>
                  </a:lnTo>
                  <a:lnTo>
                    <a:pt x="9961" y="43486"/>
                  </a:lnTo>
                  <a:lnTo>
                    <a:pt x="10751" y="45505"/>
                  </a:lnTo>
                  <a:lnTo>
                    <a:pt x="11936" y="48006"/>
                  </a:lnTo>
                  <a:lnTo>
                    <a:pt x="12901" y="49980"/>
                  </a:lnTo>
                  <a:lnTo>
                    <a:pt x="13603" y="51604"/>
                  </a:lnTo>
                  <a:lnTo>
                    <a:pt x="14744" y="53710"/>
                  </a:lnTo>
                  <a:lnTo>
                    <a:pt x="14832" y="53754"/>
                  </a:lnTo>
                  <a:lnTo>
                    <a:pt x="14920" y="53798"/>
                  </a:lnTo>
                  <a:lnTo>
                    <a:pt x="15008" y="53754"/>
                  </a:lnTo>
                  <a:lnTo>
                    <a:pt x="15052" y="53710"/>
                  </a:lnTo>
                  <a:lnTo>
                    <a:pt x="15095" y="53666"/>
                  </a:lnTo>
                  <a:lnTo>
                    <a:pt x="15095" y="53623"/>
                  </a:lnTo>
                  <a:lnTo>
                    <a:pt x="15052" y="53535"/>
                  </a:lnTo>
                  <a:lnTo>
                    <a:pt x="13911" y="51428"/>
                  </a:lnTo>
                  <a:lnTo>
                    <a:pt x="13209" y="49849"/>
                  </a:lnTo>
                  <a:lnTo>
                    <a:pt x="12243" y="47830"/>
                  </a:lnTo>
                  <a:lnTo>
                    <a:pt x="11058" y="45373"/>
                  </a:lnTo>
                  <a:lnTo>
                    <a:pt x="10312" y="43398"/>
                  </a:lnTo>
                  <a:lnTo>
                    <a:pt x="10181" y="42433"/>
                  </a:lnTo>
                  <a:lnTo>
                    <a:pt x="9830" y="36114"/>
                  </a:lnTo>
                  <a:lnTo>
                    <a:pt x="9742" y="28918"/>
                  </a:lnTo>
                  <a:lnTo>
                    <a:pt x="9742" y="25671"/>
                  </a:lnTo>
                  <a:lnTo>
                    <a:pt x="9698" y="21283"/>
                  </a:lnTo>
                  <a:lnTo>
                    <a:pt x="9610" y="18650"/>
                  </a:lnTo>
                  <a:lnTo>
                    <a:pt x="9566" y="18606"/>
                  </a:lnTo>
                  <a:lnTo>
                    <a:pt x="9303" y="17816"/>
                  </a:lnTo>
                  <a:lnTo>
                    <a:pt x="8513" y="16017"/>
                  </a:lnTo>
                  <a:lnTo>
                    <a:pt x="6977" y="12814"/>
                  </a:lnTo>
                  <a:lnTo>
                    <a:pt x="5178" y="9347"/>
                  </a:lnTo>
                  <a:lnTo>
                    <a:pt x="2633" y="5047"/>
                  </a:lnTo>
                  <a:lnTo>
                    <a:pt x="308" y="89"/>
                  </a:lnTo>
                  <a:lnTo>
                    <a:pt x="264" y="45"/>
                  </a:lnTo>
                  <a:lnTo>
                    <a:pt x="220"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5" name="Google Shape;1875;p17"/>
            <p:cNvSpPr/>
            <p:nvPr/>
          </p:nvSpPr>
          <p:spPr>
            <a:xfrm>
              <a:off x="238125" y="3076350"/>
              <a:ext cx="340075" cy="1220975"/>
            </a:xfrm>
            <a:custGeom>
              <a:rect b="b" l="l" r="r" t="t"/>
              <a:pathLst>
                <a:path extrusionOk="0" h="48839" w="13603">
                  <a:moveTo>
                    <a:pt x="132" y="0"/>
                  </a:moveTo>
                  <a:lnTo>
                    <a:pt x="44" y="44"/>
                  </a:lnTo>
                  <a:lnTo>
                    <a:pt x="44" y="88"/>
                  </a:lnTo>
                  <a:lnTo>
                    <a:pt x="0" y="176"/>
                  </a:lnTo>
                  <a:lnTo>
                    <a:pt x="0" y="220"/>
                  </a:lnTo>
                  <a:lnTo>
                    <a:pt x="1448" y="3905"/>
                  </a:lnTo>
                  <a:lnTo>
                    <a:pt x="1492" y="3949"/>
                  </a:lnTo>
                  <a:lnTo>
                    <a:pt x="4344" y="6889"/>
                  </a:lnTo>
                  <a:lnTo>
                    <a:pt x="6143" y="10136"/>
                  </a:lnTo>
                  <a:lnTo>
                    <a:pt x="7855" y="13603"/>
                  </a:lnTo>
                  <a:lnTo>
                    <a:pt x="8820" y="15490"/>
                  </a:lnTo>
                  <a:lnTo>
                    <a:pt x="9039" y="16631"/>
                  </a:lnTo>
                  <a:lnTo>
                    <a:pt x="9083" y="18825"/>
                  </a:lnTo>
                  <a:lnTo>
                    <a:pt x="9127" y="21019"/>
                  </a:lnTo>
                  <a:lnTo>
                    <a:pt x="9171" y="25407"/>
                  </a:lnTo>
                  <a:lnTo>
                    <a:pt x="9171" y="28303"/>
                  </a:lnTo>
                  <a:lnTo>
                    <a:pt x="9215" y="31243"/>
                  </a:lnTo>
                  <a:lnTo>
                    <a:pt x="9303" y="34227"/>
                  </a:lnTo>
                  <a:lnTo>
                    <a:pt x="9434" y="37167"/>
                  </a:lnTo>
                  <a:lnTo>
                    <a:pt x="9654" y="40546"/>
                  </a:lnTo>
                  <a:lnTo>
                    <a:pt x="9654" y="40633"/>
                  </a:lnTo>
                  <a:lnTo>
                    <a:pt x="12681" y="47347"/>
                  </a:lnTo>
                  <a:lnTo>
                    <a:pt x="13252" y="48751"/>
                  </a:lnTo>
                  <a:lnTo>
                    <a:pt x="13340" y="48839"/>
                  </a:lnTo>
                  <a:lnTo>
                    <a:pt x="13471" y="48839"/>
                  </a:lnTo>
                  <a:lnTo>
                    <a:pt x="13559" y="48795"/>
                  </a:lnTo>
                  <a:lnTo>
                    <a:pt x="13559" y="48751"/>
                  </a:lnTo>
                  <a:lnTo>
                    <a:pt x="13603" y="48707"/>
                  </a:lnTo>
                  <a:lnTo>
                    <a:pt x="13559" y="48620"/>
                  </a:lnTo>
                  <a:lnTo>
                    <a:pt x="13033" y="47215"/>
                  </a:lnTo>
                  <a:lnTo>
                    <a:pt x="10005" y="40502"/>
                  </a:lnTo>
                  <a:lnTo>
                    <a:pt x="9785" y="37167"/>
                  </a:lnTo>
                  <a:lnTo>
                    <a:pt x="9654" y="34183"/>
                  </a:lnTo>
                  <a:lnTo>
                    <a:pt x="9566" y="31243"/>
                  </a:lnTo>
                  <a:lnTo>
                    <a:pt x="9522" y="28303"/>
                  </a:lnTo>
                  <a:lnTo>
                    <a:pt x="9522" y="25407"/>
                  </a:lnTo>
                  <a:lnTo>
                    <a:pt x="9478" y="21019"/>
                  </a:lnTo>
                  <a:lnTo>
                    <a:pt x="9434" y="18825"/>
                  </a:lnTo>
                  <a:lnTo>
                    <a:pt x="9390" y="16631"/>
                  </a:lnTo>
                  <a:lnTo>
                    <a:pt x="9390" y="16587"/>
                  </a:lnTo>
                  <a:lnTo>
                    <a:pt x="9171" y="15402"/>
                  </a:lnTo>
                  <a:lnTo>
                    <a:pt x="9171" y="15314"/>
                  </a:lnTo>
                  <a:lnTo>
                    <a:pt x="8162" y="13428"/>
                  </a:lnTo>
                  <a:lnTo>
                    <a:pt x="6450" y="9961"/>
                  </a:lnTo>
                  <a:lnTo>
                    <a:pt x="4651" y="6714"/>
                  </a:lnTo>
                  <a:lnTo>
                    <a:pt x="4607" y="6670"/>
                  </a:lnTo>
                  <a:lnTo>
                    <a:pt x="1755" y="3730"/>
                  </a:lnTo>
                  <a:lnTo>
                    <a:pt x="351" y="132"/>
                  </a:lnTo>
                  <a:lnTo>
                    <a:pt x="307" y="44"/>
                  </a:lnTo>
                  <a:lnTo>
                    <a:pt x="263"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6" name="Google Shape;1876;p17"/>
            <p:cNvSpPr/>
            <p:nvPr/>
          </p:nvSpPr>
          <p:spPr>
            <a:xfrm>
              <a:off x="343425" y="3363750"/>
              <a:ext cx="188700" cy="900675"/>
            </a:xfrm>
            <a:custGeom>
              <a:rect b="b" l="l" r="r" t="t"/>
              <a:pathLst>
                <a:path extrusionOk="0" h="36027" w="7548">
                  <a:moveTo>
                    <a:pt x="176" y="1"/>
                  </a:moveTo>
                  <a:lnTo>
                    <a:pt x="88" y="45"/>
                  </a:lnTo>
                  <a:lnTo>
                    <a:pt x="44" y="89"/>
                  </a:lnTo>
                  <a:lnTo>
                    <a:pt x="44" y="132"/>
                  </a:lnTo>
                  <a:lnTo>
                    <a:pt x="1" y="220"/>
                  </a:lnTo>
                  <a:lnTo>
                    <a:pt x="44" y="264"/>
                  </a:lnTo>
                  <a:lnTo>
                    <a:pt x="3467" y="6144"/>
                  </a:lnTo>
                  <a:lnTo>
                    <a:pt x="3686" y="10488"/>
                  </a:lnTo>
                  <a:lnTo>
                    <a:pt x="3774" y="13823"/>
                  </a:lnTo>
                  <a:lnTo>
                    <a:pt x="3774" y="16675"/>
                  </a:lnTo>
                  <a:lnTo>
                    <a:pt x="3862" y="21063"/>
                  </a:lnTo>
                  <a:lnTo>
                    <a:pt x="4257" y="28479"/>
                  </a:lnTo>
                  <a:lnTo>
                    <a:pt x="4432" y="29576"/>
                  </a:lnTo>
                  <a:lnTo>
                    <a:pt x="4432" y="29620"/>
                  </a:lnTo>
                  <a:lnTo>
                    <a:pt x="5705" y="32648"/>
                  </a:lnTo>
                  <a:lnTo>
                    <a:pt x="7197" y="35939"/>
                  </a:lnTo>
                  <a:lnTo>
                    <a:pt x="7285" y="36027"/>
                  </a:lnTo>
                  <a:lnTo>
                    <a:pt x="7460" y="36027"/>
                  </a:lnTo>
                  <a:lnTo>
                    <a:pt x="7504" y="35983"/>
                  </a:lnTo>
                  <a:lnTo>
                    <a:pt x="7548" y="35939"/>
                  </a:lnTo>
                  <a:lnTo>
                    <a:pt x="7548" y="35851"/>
                  </a:lnTo>
                  <a:lnTo>
                    <a:pt x="7548" y="35807"/>
                  </a:lnTo>
                  <a:lnTo>
                    <a:pt x="6012" y="32516"/>
                  </a:lnTo>
                  <a:lnTo>
                    <a:pt x="4784" y="29488"/>
                  </a:lnTo>
                  <a:lnTo>
                    <a:pt x="4608" y="28435"/>
                  </a:lnTo>
                  <a:lnTo>
                    <a:pt x="4213" y="21063"/>
                  </a:lnTo>
                  <a:lnTo>
                    <a:pt x="4125" y="16675"/>
                  </a:lnTo>
                  <a:lnTo>
                    <a:pt x="4125" y="13823"/>
                  </a:lnTo>
                  <a:lnTo>
                    <a:pt x="4038" y="10444"/>
                  </a:lnTo>
                  <a:lnTo>
                    <a:pt x="3818" y="6100"/>
                  </a:lnTo>
                  <a:lnTo>
                    <a:pt x="3818" y="6012"/>
                  </a:lnTo>
                  <a:lnTo>
                    <a:pt x="352" y="89"/>
                  </a:lnTo>
                  <a:lnTo>
                    <a:pt x="308" y="45"/>
                  </a:lnTo>
                  <a:lnTo>
                    <a:pt x="220" y="45"/>
                  </a:lnTo>
                  <a:lnTo>
                    <a:pt x="176"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7" name="Google Shape;1877;p17"/>
            <p:cNvSpPr/>
            <p:nvPr/>
          </p:nvSpPr>
          <p:spPr>
            <a:xfrm>
              <a:off x="2699800" y="3180550"/>
              <a:ext cx="204075" cy="111925"/>
            </a:xfrm>
            <a:custGeom>
              <a:rect b="b" l="l" r="r" t="t"/>
              <a:pathLst>
                <a:path extrusionOk="0" h="4477" w="8163">
                  <a:moveTo>
                    <a:pt x="4828" y="1"/>
                  </a:moveTo>
                  <a:lnTo>
                    <a:pt x="4740" y="45"/>
                  </a:lnTo>
                  <a:lnTo>
                    <a:pt x="2590" y="1054"/>
                  </a:lnTo>
                  <a:lnTo>
                    <a:pt x="922" y="1712"/>
                  </a:lnTo>
                  <a:lnTo>
                    <a:pt x="879" y="1756"/>
                  </a:lnTo>
                  <a:lnTo>
                    <a:pt x="220" y="2326"/>
                  </a:lnTo>
                  <a:lnTo>
                    <a:pt x="133" y="2414"/>
                  </a:lnTo>
                  <a:lnTo>
                    <a:pt x="1" y="2853"/>
                  </a:lnTo>
                  <a:lnTo>
                    <a:pt x="1" y="2941"/>
                  </a:lnTo>
                  <a:lnTo>
                    <a:pt x="176" y="3511"/>
                  </a:lnTo>
                  <a:lnTo>
                    <a:pt x="220" y="3555"/>
                  </a:lnTo>
                  <a:lnTo>
                    <a:pt x="703" y="4038"/>
                  </a:lnTo>
                  <a:lnTo>
                    <a:pt x="747" y="4038"/>
                  </a:lnTo>
                  <a:lnTo>
                    <a:pt x="1361" y="4345"/>
                  </a:lnTo>
                  <a:lnTo>
                    <a:pt x="1449" y="4389"/>
                  </a:lnTo>
                  <a:lnTo>
                    <a:pt x="3029" y="4477"/>
                  </a:lnTo>
                  <a:lnTo>
                    <a:pt x="3073" y="4477"/>
                  </a:lnTo>
                  <a:lnTo>
                    <a:pt x="5179" y="4038"/>
                  </a:lnTo>
                  <a:lnTo>
                    <a:pt x="8031" y="3204"/>
                  </a:lnTo>
                  <a:lnTo>
                    <a:pt x="8119" y="3160"/>
                  </a:lnTo>
                  <a:lnTo>
                    <a:pt x="8163" y="3116"/>
                  </a:lnTo>
                  <a:lnTo>
                    <a:pt x="8163" y="3029"/>
                  </a:lnTo>
                  <a:lnTo>
                    <a:pt x="8163" y="2985"/>
                  </a:lnTo>
                  <a:lnTo>
                    <a:pt x="8119" y="2897"/>
                  </a:lnTo>
                  <a:lnTo>
                    <a:pt x="8075" y="2897"/>
                  </a:lnTo>
                  <a:lnTo>
                    <a:pt x="8031" y="2853"/>
                  </a:lnTo>
                  <a:lnTo>
                    <a:pt x="7943" y="2853"/>
                  </a:lnTo>
                  <a:lnTo>
                    <a:pt x="5091" y="3687"/>
                  </a:lnTo>
                  <a:lnTo>
                    <a:pt x="3029" y="4126"/>
                  </a:lnTo>
                  <a:lnTo>
                    <a:pt x="1493" y="4038"/>
                  </a:lnTo>
                  <a:lnTo>
                    <a:pt x="922" y="3774"/>
                  </a:lnTo>
                  <a:lnTo>
                    <a:pt x="527" y="3336"/>
                  </a:lnTo>
                  <a:lnTo>
                    <a:pt x="352" y="2897"/>
                  </a:lnTo>
                  <a:lnTo>
                    <a:pt x="484" y="2590"/>
                  </a:lnTo>
                  <a:lnTo>
                    <a:pt x="1098" y="2063"/>
                  </a:lnTo>
                  <a:lnTo>
                    <a:pt x="2722" y="1361"/>
                  </a:lnTo>
                  <a:lnTo>
                    <a:pt x="4916" y="352"/>
                  </a:lnTo>
                  <a:lnTo>
                    <a:pt x="4959" y="308"/>
                  </a:lnTo>
                  <a:lnTo>
                    <a:pt x="5003" y="264"/>
                  </a:lnTo>
                  <a:lnTo>
                    <a:pt x="5003" y="176"/>
                  </a:lnTo>
                  <a:lnTo>
                    <a:pt x="5003" y="132"/>
                  </a:lnTo>
                  <a:lnTo>
                    <a:pt x="4959" y="45"/>
                  </a:lnTo>
                  <a:lnTo>
                    <a:pt x="4872" y="45"/>
                  </a:lnTo>
                  <a:lnTo>
                    <a:pt x="4828"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8" name="Google Shape;1878;p17"/>
            <p:cNvSpPr/>
            <p:nvPr/>
          </p:nvSpPr>
          <p:spPr>
            <a:xfrm>
              <a:off x="3153975" y="3567800"/>
              <a:ext cx="561700" cy="625325"/>
            </a:xfrm>
            <a:custGeom>
              <a:rect b="b" l="l" r="r" t="t"/>
              <a:pathLst>
                <a:path extrusionOk="0" h="25013" w="22468">
                  <a:moveTo>
                    <a:pt x="3774" y="1"/>
                  </a:moveTo>
                  <a:lnTo>
                    <a:pt x="3730" y="44"/>
                  </a:lnTo>
                  <a:lnTo>
                    <a:pt x="3686" y="88"/>
                  </a:lnTo>
                  <a:lnTo>
                    <a:pt x="2151" y="3599"/>
                  </a:lnTo>
                  <a:lnTo>
                    <a:pt x="1361" y="5442"/>
                  </a:lnTo>
                  <a:lnTo>
                    <a:pt x="1361" y="5486"/>
                  </a:lnTo>
                  <a:lnTo>
                    <a:pt x="703" y="8733"/>
                  </a:lnTo>
                  <a:lnTo>
                    <a:pt x="132" y="11629"/>
                  </a:lnTo>
                  <a:lnTo>
                    <a:pt x="0" y="12331"/>
                  </a:lnTo>
                  <a:lnTo>
                    <a:pt x="0" y="12463"/>
                  </a:lnTo>
                  <a:lnTo>
                    <a:pt x="88" y="12506"/>
                  </a:lnTo>
                  <a:lnTo>
                    <a:pt x="3335" y="14788"/>
                  </a:lnTo>
                  <a:lnTo>
                    <a:pt x="3862" y="15534"/>
                  </a:lnTo>
                  <a:lnTo>
                    <a:pt x="4915" y="17860"/>
                  </a:lnTo>
                  <a:lnTo>
                    <a:pt x="6012" y="19747"/>
                  </a:lnTo>
                  <a:lnTo>
                    <a:pt x="6012" y="19791"/>
                  </a:lnTo>
                  <a:lnTo>
                    <a:pt x="7241" y="21326"/>
                  </a:lnTo>
                  <a:lnTo>
                    <a:pt x="7285" y="21370"/>
                  </a:lnTo>
                  <a:lnTo>
                    <a:pt x="8645" y="22072"/>
                  </a:lnTo>
                  <a:lnTo>
                    <a:pt x="9523" y="22379"/>
                  </a:lnTo>
                  <a:lnTo>
                    <a:pt x="9566" y="22423"/>
                  </a:lnTo>
                  <a:lnTo>
                    <a:pt x="12243" y="22818"/>
                  </a:lnTo>
                  <a:lnTo>
                    <a:pt x="14525" y="23038"/>
                  </a:lnTo>
                  <a:lnTo>
                    <a:pt x="18079" y="24266"/>
                  </a:lnTo>
                  <a:lnTo>
                    <a:pt x="20273" y="24881"/>
                  </a:lnTo>
                  <a:lnTo>
                    <a:pt x="20317" y="24881"/>
                  </a:lnTo>
                  <a:lnTo>
                    <a:pt x="21326" y="25012"/>
                  </a:lnTo>
                  <a:lnTo>
                    <a:pt x="21414" y="25012"/>
                  </a:lnTo>
                  <a:lnTo>
                    <a:pt x="22336" y="24749"/>
                  </a:lnTo>
                  <a:lnTo>
                    <a:pt x="22423" y="24705"/>
                  </a:lnTo>
                  <a:lnTo>
                    <a:pt x="22467" y="24661"/>
                  </a:lnTo>
                  <a:lnTo>
                    <a:pt x="22467" y="24617"/>
                  </a:lnTo>
                  <a:lnTo>
                    <a:pt x="22467" y="24530"/>
                  </a:lnTo>
                  <a:lnTo>
                    <a:pt x="22467" y="24486"/>
                  </a:lnTo>
                  <a:lnTo>
                    <a:pt x="22423" y="24442"/>
                  </a:lnTo>
                  <a:lnTo>
                    <a:pt x="22336" y="24398"/>
                  </a:lnTo>
                  <a:lnTo>
                    <a:pt x="22248" y="24398"/>
                  </a:lnTo>
                  <a:lnTo>
                    <a:pt x="21326" y="24661"/>
                  </a:lnTo>
                  <a:lnTo>
                    <a:pt x="20361" y="24530"/>
                  </a:lnTo>
                  <a:lnTo>
                    <a:pt x="18211" y="23915"/>
                  </a:lnTo>
                  <a:lnTo>
                    <a:pt x="14613" y="22731"/>
                  </a:lnTo>
                  <a:lnTo>
                    <a:pt x="12287" y="22467"/>
                  </a:lnTo>
                  <a:lnTo>
                    <a:pt x="9610" y="22072"/>
                  </a:lnTo>
                  <a:lnTo>
                    <a:pt x="8777" y="21765"/>
                  </a:lnTo>
                  <a:lnTo>
                    <a:pt x="7460" y="21107"/>
                  </a:lnTo>
                  <a:lnTo>
                    <a:pt x="6319" y="19571"/>
                  </a:lnTo>
                  <a:lnTo>
                    <a:pt x="5222" y="17684"/>
                  </a:lnTo>
                  <a:lnTo>
                    <a:pt x="4169" y="15359"/>
                  </a:lnTo>
                  <a:lnTo>
                    <a:pt x="4169" y="15315"/>
                  </a:lnTo>
                  <a:lnTo>
                    <a:pt x="3643" y="14569"/>
                  </a:lnTo>
                  <a:lnTo>
                    <a:pt x="3599" y="14525"/>
                  </a:lnTo>
                  <a:lnTo>
                    <a:pt x="351" y="12287"/>
                  </a:lnTo>
                  <a:lnTo>
                    <a:pt x="483" y="11673"/>
                  </a:lnTo>
                  <a:lnTo>
                    <a:pt x="1054" y="8820"/>
                  </a:lnTo>
                  <a:lnTo>
                    <a:pt x="1712" y="5573"/>
                  </a:lnTo>
                  <a:lnTo>
                    <a:pt x="2458" y="3730"/>
                  </a:lnTo>
                  <a:lnTo>
                    <a:pt x="3994" y="220"/>
                  </a:lnTo>
                  <a:lnTo>
                    <a:pt x="3994" y="176"/>
                  </a:lnTo>
                  <a:lnTo>
                    <a:pt x="3994" y="88"/>
                  </a:lnTo>
                  <a:lnTo>
                    <a:pt x="3950" y="44"/>
                  </a:lnTo>
                  <a:lnTo>
                    <a:pt x="3906"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9" name="Google Shape;1879;p17"/>
            <p:cNvSpPr/>
            <p:nvPr/>
          </p:nvSpPr>
          <p:spPr>
            <a:xfrm>
              <a:off x="2632900" y="3118025"/>
              <a:ext cx="307175" cy="222725"/>
            </a:xfrm>
            <a:custGeom>
              <a:rect b="b" l="l" r="r" t="t"/>
              <a:pathLst>
                <a:path extrusionOk="0" h="8909" w="12287">
                  <a:moveTo>
                    <a:pt x="4695" y="1"/>
                  </a:moveTo>
                  <a:lnTo>
                    <a:pt x="4608" y="44"/>
                  </a:lnTo>
                  <a:lnTo>
                    <a:pt x="4564" y="88"/>
                  </a:lnTo>
                  <a:lnTo>
                    <a:pt x="3116" y="2238"/>
                  </a:lnTo>
                  <a:lnTo>
                    <a:pt x="2106" y="3116"/>
                  </a:lnTo>
                  <a:lnTo>
                    <a:pt x="2106" y="3160"/>
                  </a:lnTo>
                  <a:lnTo>
                    <a:pt x="746" y="4784"/>
                  </a:lnTo>
                  <a:lnTo>
                    <a:pt x="746" y="4827"/>
                  </a:lnTo>
                  <a:lnTo>
                    <a:pt x="0" y="6232"/>
                  </a:lnTo>
                  <a:lnTo>
                    <a:pt x="0" y="6319"/>
                  </a:lnTo>
                  <a:lnTo>
                    <a:pt x="0" y="6407"/>
                  </a:lnTo>
                  <a:lnTo>
                    <a:pt x="307" y="6934"/>
                  </a:lnTo>
                  <a:lnTo>
                    <a:pt x="351" y="6978"/>
                  </a:lnTo>
                  <a:lnTo>
                    <a:pt x="2633" y="8426"/>
                  </a:lnTo>
                  <a:lnTo>
                    <a:pt x="2677" y="8469"/>
                  </a:lnTo>
                  <a:lnTo>
                    <a:pt x="5836" y="8908"/>
                  </a:lnTo>
                  <a:lnTo>
                    <a:pt x="5880" y="8908"/>
                  </a:lnTo>
                  <a:lnTo>
                    <a:pt x="8294" y="8294"/>
                  </a:lnTo>
                  <a:lnTo>
                    <a:pt x="10839" y="7285"/>
                  </a:lnTo>
                  <a:lnTo>
                    <a:pt x="12155" y="7021"/>
                  </a:lnTo>
                  <a:lnTo>
                    <a:pt x="12199" y="6978"/>
                  </a:lnTo>
                  <a:lnTo>
                    <a:pt x="12287" y="6934"/>
                  </a:lnTo>
                  <a:lnTo>
                    <a:pt x="12287" y="6890"/>
                  </a:lnTo>
                  <a:lnTo>
                    <a:pt x="12287" y="6802"/>
                  </a:lnTo>
                  <a:lnTo>
                    <a:pt x="12287" y="6758"/>
                  </a:lnTo>
                  <a:lnTo>
                    <a:pt x="12199" y="6714"/>
                  </a:lnTo>
                  <a:lnTo>
                    <a:pt x="12155" y="6670"/>
                  </a:lnTo>
                  <a:lnTo>
                    <a:pt x="12067" y="6670"/>
                  </a:lnTo>
                  <a:lnTo>
                    <a:pt x="10795" y="6934"/>
                  </a:lnTo>
                  <a:lnTo>
                    <a:pt x="10751" y="6934"/>
                  </a:lnTo>
                  <a:lnTo>
                    <a:pt x="8206" y="7987"/>
                  </a:lnTo>
                  <a:lnTo>
                    <a:pt x="5836" y="8557"/>
                  </a:lnTo>
                  <a:lnTo>
                    <a:pt x="2765" y="8118"/>
                  </a:lnTo>
                  <a:lnTo>
                    <a:pt x="615" y="6714"/>
                  </a:lnTo>
                  <a:lnTo>
                    <a:pt x="351" y="6319"/>
                  </a:lnTo>
                  <a:lnTo>
                    <a:pt x="1053" y="5003"/>
                  </a:lnTo>
                  <a:lnTo>
                    <a:pt x="2370" y="3379"/>
                  </a:lnTo>
                  <a:lnTo>
                    <a:pt x="3379" y="2502"/>
                  </a:lnTo>
                  <a:lnTo>
                    <a:pt x="3423" y="2458"/>
                  </a:lnTo>
                  <a:lnTo>
                    <a:pt x="4871" y="308"/>
                  </a:lnTo>
                  <a:lnTo>
                    <a:pt x="4871" y="220"/>
                  </a:lnTo>
                  <a:lnTo>
                    <a:pt x="4871" y="176"/>
                  </a:lnTo>
                  <a:lnTo>
                    <a:pt x="4871" y="88"/>
                  </a:lnTo>
                  <a:lnTo>
                    <a:pt x="4827" y="44"/>
                  </a:lnTo>
                  <a:lnTo>
                    <a:pt x="4739"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0" name="Google Shape;1880;p17"/>
            <p:cNvSpPr/>
            <p:nvPr/>
          </p:nvSpPr>
          <p:spPr>
            <a:xfrm>
              <a:off x="3084850" y="3493200"/>
              <a:ext cx="603400" cy="716375"/>
            </a:xfrm>
            <a:custGeom>
              <a:rect b="b" l="l" r="r" t="t"/>
              <a:pathLst>
                <a:path extrusionOk="0" h="28655" w="24136">
                  <a:moveTo>
                    <a:pt x="3248" y="1"/>
                  </a:moveTo>
                  <a:lnTo>
                    <a:pt x="3204" y="45"/>
                  </a:lnTo>
                  <a:lnTo>
                    <a:pt x="3160" y="88"/>
                  </a:lnTo>
                  <a:lnTo>
                    <a:pt x="3116" y="176"/>
                  </a:lnTo>
                  <a:lnTo>
                    <a:pt x="2941" y="1361"/>
                  </a:lnTo>
                  <a:lnTo>
                    <a:pt x="1756" y="4520"/>
                  </a:lnTo>
                  <a:lnTo>
                    <a:pt x="1142" y="6539"/>
                  </a:lnTo>
                  <a:lnTo>
                    <a:pt x="1098" y="6539"/>
                  </a:lnTo>
                  <a:lnTo>
                    <a:pt x="879" y="8864"/>
                  </a:lnTo>
                  <a:lnTo>
                    <a:pt x="45" y="13165"/>
                  </a:lnTo>
                  <a:lnTo>
                    <a:pt x="45" y="13209"/>
                  </a:lnTo>
                  <a:lnTo>
                    <a:pt x="1" y="15534"/>
                  </a:lnTo>
                  <a:lnTo>
                    <a:pt x="45" y="16895"/>
                  </a:lnTo>
                  <a:lnTo>
                    <a:pt x="45" y="16982"/>
                  </a:lnTo>
                  <a:lnTo>
                    <a:pt x="440" y="17641"/>
                  </a:lnTo>
                  <a:lnTo>
                    <a:pt x="484" y="17728"/>
                  </a:lnTo>
                  <a:lnTo>
                    <a:pt x="1317" y="18255"/>
                  </a:lnTo>
                  <a:lnTo>
                    <a:pt x="1361" y="18255"/>
                  </a:lnTo>
                  <a:lnTo>
                    <a:pt x="4082" y="19264"/>
                  </a:lnTo>
                  <a:lnTo>
                    <a:pt x="5530" y="20010"/>
                  </a:lnTo>
                  <a:lnTo>
                    <a:pt x="7066" y="22248"/>
                  </a:lnTo>
                  <a:lnTo>
                    <a:pt x="8602" y="24442"/>
                  </a:lnTo>
                  <a:lnTo>
                    <a:pt x="9479" y="25495"/>
                  </a:lnTo>
                  <a:lnTo>
                    <a:pt x="9523" y="25539"/>
                  </a:lnTo>
                  <a:lnTo>
                    <a:pt x="11585" y="26417"/>
                  </a:lnTo>
                  <a:lnTo>
                    <a:pt x="11629" y="26417"/>
                  </a:lnTo>
                  <a:lnTo>
                    <a:pt x="13779" y="26812"/>
                  </a:lnTo>
                  <a:lnTo>
                    <a:pt x="16412" y="27163"/>
                  </a:lnTo>
                  <a:lnTo>
                    <a:pt x="17816" y="27250"/>
                  </a:lnTo>
                  <a:lnTo>
                    <a:pt x="20449" y="28128"/>
                  </a:lnTo>
                  <a:lnTo>
                    <a:pt x="22248" y="28655"/>
                  </a:lnTo>
                  <a:lnTo>
                    <a:pt x="23389" y="28655"/>
                  </a:lnTo>
                  <a:lnTo>
                    <a:pt x="24004" y="28479"/>
                  </a:lnTo>
                  <a:lnTo>
                    <a:pt x="24048" y="28435"/>
                  </a:lnTo>
                  <a:lnTo>
                    <a:pt x="24091" y="28391"/>
                  </a:lnTo>
                  <a:lnTo>
                    <a:pt x="24135" y="28347"/>
                  </a:lnTo>
                  <a:lnTo>
                    <a:pt x="24091" y="28260"/>
                  </a:lnTo>
                  <a:lnTo>
                    <a:pt x="24091" y="28216"/>
                  </a:lnTo>
                  <a:lnTo>
                    <a:pt x="24004" y="28172"/>
                  </a:lnTo>
                  <a:lnTo>
                    <a:pt x="23960" y="28128"/>
                  </a:lnTo>
                  <a:lnTo>
                    <a:pt x="23872" y="28128"/>
                  </a:lnTo>
                  <a:lnTo>
                    <a:pt x="23302" y="28303"/>
                  </a:lnTo>
                  <a:lnTo>
                    <a:pt x="22336" y="28303"/>
                  </a:lnTo>
                  <a:lnTo>
                    <a:pt x="20537" y="27821"/>
                  </a:lnTo>
                  <a:lnTo>
                    <a:pt x="17904" y="26943"/>
                  </a:lnTo>
                  <a:lnTo>
                    <a:pt x="17860" y="26899"/>
                  </a:lnTo>
                  <a:lnTo>
                    <a:pt x="16456" y="26812"/>
                  </a:lnTo>
                  <a:lnTo>
                    <a:pt x="13823" y="26504"/>
                  </a:lnTo>
                  <a:lnTo>
                    <a:pt x="11673" y="26109"/>
                  </a:lnTo>
                  <a:lnTo>
                    <a:pt x="9699" y="25232"/>
                  </a:lnTo>
                  <a:lnTo>
                    <a:pt x="8865" y="24223"/>
                  </a:lnTo>
                  <a:lnTo>
                    <a:pt x="7373" y="22029"/>
                  </a:lnTo>
                  <a:lnTo>
                    <a:pt x="5793" y="19791"/>
                  </a:lnTo>
                  <a:lnTo>
                    <a:pt x="5705" y="19747"/>
                  </a:lnTo>
                  <a:lnTo>
                    <a:pt x="4214" y="18957"/>
                  </a:lnTo>
                  <a:lnTo>
                    <a:pt x="4214" y="18913"/>
                  </a:lnTo>
                  <a:lnTo>
                    <a:pt x="1493" y="17948"/>
                  </a:lnTo>
                  <a:lnTo>
                    <a:pt x="703" y="17421"/>
                  </a:lnTo>
                  <a:lnTo>
                    <a:pt x="396" y="16851"/>
                  </a:lnTo>
                  <a:lnTo>
                    <a:pt x="352" y="15490"/>
                  </a:lnTo>
                  <a:lnTo>
                    <a:pt x="396" y="13209"/>
                  </a:lnTo>
                  <a:lnTo>
                    <a:pt x="1230" y="8908"/>
                  </a:lnTo>
                  <a:lnTo>
                    <a:pt x="1449" y="6627"/>
                  </a:lnTo>
                  <a:lnTo>
                    <a:pt x="2107" y="4652"/>
                  </a:lnTo>
                  <a:lnTo>
                    <a:pt x="3292" y="1493"/>
                  </a:lnTo>
                  <a:lnTo>
                    <a:pt x="3292" y="1449"/>
                  </a:lnTo>
                  <a:lnTo>
                    <a:pt x="3468" y="220"/>
                  </a:lnTo>
                  <a:lnTo>
                    <a:pt x="3468" y="132"/>
                  </a:lnTo>
                  <a:lnTo>
                    <a:pt x="3468" y="88"/>
                  </a:lnTo>
                  <a:lnTo>
                    <a:pt x="3380" y="45"/>
                  </a:lnTo>
                  <a:lnTo>
                    <a:pt x="3336"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1" name="Google Shape;1881;p17"/>
            <p:cNvSpPr/>
            <p:nvPr/>
          </p:nvSpPr>
          <p:spPr>
            <a:xfrm>
              <a:off x="2512225" y="3058800"/>
              <a:ext cx="1147500" cy="1171625"/>
            </a:xfrm>
            <a:custGeom>
              <a:rect b="b" l="l" r="r" t="t"/>
              <a:pathLst>
                <a:path extrusionOk="0" h="46865" w="45900">
                  <a:moveTo>
                    <a:pt x="6846" y="0"/>
                  </a:moveTo>
                  <a:lnTo>
                    <a:pt x="6802" y="44"/>
                  </a:lnTo>
                  <a:lnTo>
                    <a:pt x="6758" y="88"/>
                  </a:lnTo>
                  <a:lnTo>
                    <a:pt x="5222" y="2721"/>
                  </a:lnTo>
                  <a:lnTo>
                    <a:pt x="4037" y="4827"/>
                  </a:lnTo>
                  <a:lnTo>
                    <a:pt x="1405" y="8557"/>
                  </a:lnTo>
                  <a:lnTo>
                    <a:pt x="176" y="10400"/>
                  </a:lnTo>
                  <a:lnTo>
                    <a:pt x="44" y="10531"/>
                  </a:lnTo>
                  <a:lnTo>
                    <a:pt x="0" y="10619"/>
                  </a:lnTo>
                  <a:lnTo>
                    <a:pt x="0" y="10707"/>
                  </a:lnTo>
                  <a:lnTo>
                    <a:pt x="0" y="10795"/>
                  </a:lnTo>
                  <a:lnTo>
                    <a:pt x="88" y="10838"/>
                  </a:lnTo>
                  <a:lnTo>
                    <a:pt x="2765" y="11848"/>
                  </a:lnTo>
                  <a:lnTo>
                    <a:pt x="5222" y="12901"/>
                  </a:lnTo>
                  <a:lnTo>
                    <a:pt x="7855" y="13603"/>
                  </a:lnTo>
                  <a:lnTo>
                    <a:pt x="7899" y="13603"/>
                  </a:lnTo>
                  <a:lnTo>
                    <a:pt x="10619" y="13954"/>
                  </a:lnTo>
                  <a:lnTo>
                    <a:pt x="10663" y="13954"/>
                  </a:lnTo>
                  <a:lnTo>
                    <a:pt x="11936" y="13866"/>
                  </a:lnTo>
                  <a:lnTo>
                    <a:pt x="11980" y="13822"/>
                  </a:lnTo>
                  <a:lnTo>
                    <a:pt x="15095" y="12989"/>
                  </a:lnTo>
                  <a:lnTo>
                    <a:pt x="15139" y="12945"/>
                  </a:lnTo>
                  <a:lnTo>
                    <a:pt x="17289" y="11892"/>
                  </a:lnTo>
                  <a:lnTo>
                    <a:pt x="18430" y="11628"/>
                  </a:lnTo>
                  <a:lnTo>
                    <a:pt x="19264" y="11716"/>
                  </a:lnTo>
                  <a:lnTo>
                    <a:pt x="21502" y="15139"/>
                  </a:lnTo>
                  <a:lnTo>
                    <a:pt x="22028" y="16543"/>
                  </a:lnTo>
                  <a:lnTo>
                    <a:pt x="22116" y="17684"/>
                  </a:lnTo>
                  <a:lnTo>
                    <a:pt x="21546" y="19790"/>
                  </a:lnTo>
                  <a:lnTo>
                    <a:pt x="21019" y="21940"/>
                  </a:lnTo>
                  <a:lnTo>
                    <a:pt x="20712" y="24310"/>
                  </a:lnTo>
                  <a:lnTo>
                    <a:pt x="20536" y="26943"/>
                  </a:lnTo>
                  <a:lnTo>
                    <a:pt x="20054" y="29093"/>
                  </a:lnTo>
                  <a:lnTo>
                    <a:pt x="20054" y="29137"/>
                  </a:lnTo>
                  <a:lnTo>
                    <a:pt x="19966" y="31067"/>
                  </a:lnTo>
                  <a:lnTo>
                    <a:pt x="19001" y="35148"/>
                  </a:lnTo>
                  <a:lnTo>
                    <a:pt x="18957" y="35675"/>
                  </a:lnTo>
                  <a:lnTo>
                    <a:pt x="18957" y="35763"/>
                  </a:lnTo>
                  <a:lnTo>
                    <a:pt x="19044" y="35850"/>
                  </a:lnTo>
                  <a:lnTo>
                    <a:pt x="19834" y="36333"/>
                  </a:lnTo>
                  <a:lnTo>
                    <a:pt x="19878" y="36333"/>
                  </a:lnTo>
                  <a:lnTo>
                    <a:pt x="23871" y="37649"/>
                  </a:lnTo>
                  <a:lnTo>
                    <a:pt x="26636" y="38702"/>
                  </a:lnTo>
                  <a:lnTo>
                    <a:pt x="28216" y="39317"/>
                  </a:lnTo>
                  <a:lnTo>
                    <a:pt x="28830" y="39975"/>
                  </a:lnTo>
                  <a:lnTo>
                    <a:pt x="30410" y="42301"/>
                  </a:lnTo>
                  <a:lnTo>
                    <a:pt x="31507" y="43749"/>
                  </a:lnTo>
                  <a:lnTo>
                    <a:pt x="31550" y="43793"/>
                  </a:lnTo>
                  <a:lnTo>
                    <a:pt x="32209" y="44231"/>
                  </a:lnTo>
                  <a:lnTo>
                    <a:pt x="34359" y="45065"/>
                  </a:lnTo>
                  <a:lnTo>
                    <a:pt x="34403" y="45065"/>
                  </a:lnTo>
                  <a:lnTo>
                    <a:pt x="38220" y="45592"/>
                  </a:lnTo>
                  <a:lnTo>
                    <a:pt x="40765" y="45767"/>
                  </a:lnTo>
                  <a:lnTo>
                    <a:pt x="43969" y="46733"/>
                  </a:lnTo>
                  <a:lnTo>
                    <a:pt x="44758" y="46864"/>
                  </a:lnTo>
                  <a:lnTo>
                    <a:pt x="44846" y="46864"/>
                  </a:lnTo>
                  <a:lnTo>
                    <a:pt x="45768" y="46601"/>
                  </a:lnTo>
                  <a:lnTo>
                    <a:pt x="45812" y="46601"/>
                  </a:lnTo>
                  <a:lnTo>
                    <a:pt x="45855" y="46513"/>
                  </a:lnTo>
                  <a:lnTo>
                    <a:pt x="45899" y="46469"/>
                  </a:lnTo>
                  <a:lnTo>
                    <a:pt x="45855" y="46382"/>
                  </a:lnTo>
                  <a:lnTo>
                    <a:pt x="45855" y="46338"/>
                  </a:lnTo>
                  <a:lnTo>
                    <a:pt x="45812" y="46294"/>
                  </a:lnTo>
                  <a:lnTo>
                    <a:pt x="45724" y="46250"/>
                  </a:lnTo>
                  <a:lnTo>
                    <a:pt x="45680" y="46294"/>
                  </a:lnTo>
                  <a:lnTo>
                    <a:pt x="44758" y="46513"/>
                  </a:lnTo>
                  <a:lnTo>
                    <a:pt x="44056" y="46382"/>
                  </a:lnTo>
                  <a:lnTo>
                    <a:pt x="40853" y="45416"/>
                  </a:lnTo>
                  <a:lnTo>
                    <a:pt x="40809" y="45416"/>
                  </a:lnTo>
                  <a:lnTo>
                    <a:pt x="38264" y="45241"/>
                  </a:lnTo>
                  <a:lnTo>
                    <a:pt x="34490" y="44714"/>
                  </a:lnTo>
                  <a:lnTo>
                    <a:pt x="32384" y="43924"/>
                  </a:lnTo>
                  <a:lnTo>
                    <a:pt x="31770" y="43529"/>
                  </a:lnTo>
                  <a:lnTo>
                    <a:pt x="30717" y="42081"/>
                  </a:lnTo>
                  <a:lnTo>
                    <a:pt x="29093" y="39756"/>
                  </a:lnTo>
                  <a:lnTo>
                    <a:pt x="28435" y="39054"/>
                  </a:lnTo>
                  <a:lnTo>
                    <a:pt x="28347" y="39010"/>
                  </a:lnTo>
                  <a:lnTo>
                    <a:pt x="26767" y="38351"/>
                  </a:lnTo>
                  <a:lnTo>
                    <a:pt x="24003" y="37342"/>
                  </a:lnTo>
                  <a:lnTo>
                    <a:pt x="20010" y="35982"/>
                  </a:lnTo>
                  <a:lnTo>
                    <a:pt x="19308" y="35587"/>
                  </a:lnTo>
                  <a:lnTo>
                    <a:pt x="19352" y="35236"/>
                  </a:lnTo>
                  <a:lnTo>
                    <a:pt x="20273" y="31111"/>
                  </a:lnTo>
                  <a:lnTo>
                    <a:pt x="20317" y="31111"/>
                  </a:lnTo>
                  <a:lnTo>
                    <a:pt x="20405" y="29180"/>
                  </a:lnTo>
                  <a:lnTo>
                    <a:pt x="20887" y="26986"/>
                  </a:lnTo>
                  <a:lnTo>
                    <a:pt x="21063" y="24354"/>
                  </a:lnTo>
                  <a:lnTo>
                    <a:pt x="21326" y="21984"/>
                  </a:lnTo>
                  <a:lnTo>
                    <a:pt x="21897" y="19878"/>
                  </a:lnTo>
                  <a:lnTo>
                    <a:pt x="22467" y="17772"/>
                  </a:lnTo>
                  <a:lnTo>
                    <a:pt x="22467" y="17684"/>
                  </a:lnTo>
                  <a:lnTo>
                    <a:pt x="22379" y="16455"/>
                  </a:lnTo>
                  <a:lnTo>
                    <a:pt x="22336" y="16411"/>
                  </a:lnTo>
                  <a:lnTo>
                    <a:pt x="21809" y="15007"/>
                  </a:lnTo>
                  <a:lnTo>
                    <a:pt x="21809" y="14963"/>
                  </a:lnTo>
                  <a:lnTo>
                    <a:pt x="19527" y="11453"/>
                  </a:lnTo>
                  <a:lnTo>
                    <a:pt x="19483" y="11409"/>
                  </a:lnTo>
                  <a:lnTo>
                    <a:pt x="19396" y="11365"/>
                  </a:lnTo>
                  <a:lnTo>
                    <a:pt x="18430" y="11277"/>
                  </a:lnTo>
                  <a:lnTo>
                    <a:pt x="18386" y="11277"/>
                  </a:lnTo>
                  <a:lnTo>
                    <a:pt x="17202" y="11584"/>
                  </a:lnTo>
                  <a:lnTo>
                    <a:pt x="17158" y="11584"/>
                  </a:lnTo>
                  <a:lnTo>
                    <a:pt x="15007" y="12638"/>
                  </a:lnTo>
                  <a:lnTo>
                    <a:pt x="11892" y="13515"/>
                  </a:lnTo>
                  <a:lnTo>
                    <a:pt x="10663" y="13603"/>
                  </a:lnTo>
                  <a:lnTo>
                    <a:pt x="7943" y="13252"/>
                  </a:lnTo>
                  <a:lnTo>
                    <a:pt x="5354" y="12594"/>
                  </a:lnTo>
                  <a:lnTo>
                    <a:pt x="2896" y="11497"/>
                  </a:lnTo>
                  <a:lnTo>
                    <a:pt x="483" y="10575"/>
                  </a:lnTo>
                  <a:lnTo>
                    <a:pt x="1668" y="8732"/>
                  </a:lnTo>
                  <a:lnTo>
                    <a:pt x="4345" y="5046"/>
                  </a:lnTo>
                  <a:lnTo>
                    <a:pt x="4345" y="5002"/>
                  </a:lnTo>
                  <a:lnTo>
                    <a:pt x="5529" y="2896"/>
                  </a:lnTo>
                  <a:lnTo>
                    <a:pt x="7065" y="263"/>
                  </a:lnTo>
                  <a:lnTo>
                    <a:pt x="7065" y="219"/>
                  </a:lnTo>
                  <a:lnTo>
                    <a:pt x="7065" y="132"/>
                  </a:lnTo>
                  <a:lnTo>
                    <a:pt x="7021" y="88"/>
                  </a:lnTo>
                  <a:lnTo>
                    <a:pt x="6977" y="44"/>
                  </a:lnTo>
                  <a:lnTo>
                    <a:pt x="6933"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2" name="Google Shape;1882;p17"/>
            <p:cNvSpPr/>
            <p:nvPr/>
          </p:nvSpPr>
          <p:spPr>
            <a:xfrm>
              <a:off x="1670800" y="3011625"/>
              <a:ext cx="1963700" cy="1351525"/>
            </a:xfrm>
            <a:custGeom>
              <a:rect b="b" l="l" r="r" t="t"/>
              <a:pathLst>
                <a:path extrusionOk="0" h="54061" w="78548">
                  <a:moveTo>
                    <a:pt x="38309" y="0"/>
                  </a:moveTo>
                  <a:lnTo>
                    <a:pt x="36246" y="1360"/>
                  </a:lnTo>
                  <a:lnTo>
                    <a:pt x="35676" y="1843"/>
                  </a:lnTo>
                  <a:lnTo>
                    <a:pt x="35632" y="1931"/>
                  </a:lnTo>
                  <a:lnTo>
                    <a:pt x="34447" y="4520"/>
                  </a:lnTo>
                  <a:lnTo>
                    <a:pt x="33262" y="7460"/>
                  </a:lnTo>
                  <a:lnTo>
                    <a:pt x="32824" y="8513"/>
                  </a:lnTo>
                  <a:lnTo>
                    <a:pt x="31639" y="8952"/>
                  </a:lnTo>
                  <a:lnTo>
                    <a:pt x="31595" y="8996"/>
                  </a:lnTo>
                  <a:lnTo>
                    <a:pt x="30059" y="9917"/>
                  </a:lnTo>
                  <a:lnTo>
                    <a:pt x="30015" y="9917"/>
                  </a:lnTo>
                  <a:lnTo>
                    <a:pt x="28962" y="10751"/>
                  </a:lnTo>
                  <a:lnTo>
                    <a:pt x="28962" y="10795"/>
                  </a:lnTo>
                  <a:lnTo>
                    <a:pt x="28260" y="11804"/>
                  </a:lnTo>
                  <a:lnTo>
                    <a:pt x="27251" y="13822"/>
                  </a:lnTo>
                  <a:lnTo>
                    <a:pt x="27251" y="13910"/>
                  </a:lnTo>
                  <a:lnTo>
                    <a:pt x="27339" y="16236"/>
                  </a:lnTo>
                  <a:lnTo>
                    <a:pt x="27339" y="18079"/>
                  </a:lnTo>
                  <a:lnTo>
                    <a:pt x="27031" y="18869"/>
                  </a:lnTo>
                  <a:lnTo>
                    <a:pt x="26768" y="19132"/>
                  </a:lnTo>
                  <a:lnTo>
                    <a:pt x="26461" y="19220"/>
                  </a:lnTo>
                  <a:lnTo>
                    <a:pt x="24750" y="18518"/>
                  </a:lnTo>
                  <a:lnTo>
                    <a:pt x="22468" y="18123"/>
                  </a:lnTo>
                  <a:lnTo>
                    <a:pt x="20274" y="17947"/>
                  </a:lnTo>
                  <a:lnTo>
                    <a:pt x="20230" y="17991"/>
                  </a:lnTo>
                  <a:lnTo>
                    <a:pt x="19484" y="18123"/>
                  </a:lnTo>
                  <a:lnTo>
                    <a:pt x="19396" y="18123"/>
                  </a:lnTo>
                  <a:lnTo>
                    <a:pt x="18650" y="18649"/>
                  </a:lnTo>
                  <a:lnTo>
                    <a:pt x="18036" y="18430"/>
                  </a:lnTo>
                  <a:lnTo>
                    <a:pt x="17948" y="18430"/>
                  </a:lnTo>
                  <a:lnTo>
                    <a:pt x="17246" y="18562"/>
                  </a:lnTo>
                  <a:lnTo>
                    <a:pt x="17202" y="18605"/>
                  </a:lnTo>
                  <a:lnTo>
                    <a:pt x="16368" y="19088"/>
                  </a:lnTo>
                  <a:lnTo>
                    <a:pt x="16325" y="19132"/>
                  </a:lnTo>
                  <a:lnTo>
                    <a:pt x="15622" y="19790"/>
                  </a:lnTo>
                  <a:lnTo>
                    <a:pt x="15579" y="19834"/>
                  </a:lnTo>
                  <a:lnTo>
                    <a:pt x="13648" y="23827"/>
                  </a:lnTo>
                  <a:lnTo>
                    <a:pt x="12288" y="26241"/>
                  </a:lnTo>
                  <a:lnTo>
                    <a:pt x="11542" y="27425"/>
                  </a:lnTo>
                  <a:lnTo>
                    <a:pt x="11542" y="27469"/>
                  </a:lnTo>
                  <a:lnTo>
                    <a:pt x="11191" y="28522"/>
                  </a:lnTo>
                  <a:lnTo>
                    <a:pt x="11147" y="28522"/>
                  </a:lnTo>
                  <a:lnTo>
                    <a:pt x="10620" y="31550"/>
                  </a:lnTo>
                  <a:lnTo>
                    <a:pt x="10620" y="32691"/>
                  </a:lnTo>
                  <a:lnTo>
                    <a:pt x="10532" y="33349"/>
                  </a:lnTo>
                  <a:lnTo>
                    <a:pt x="9567" y="35104"/>
                  </a:lnTo>
                  <a:lnTo>
                    <a:pt x="7943" y="37255"/>
                  </a:lnTo>
                  <a:lnTo>
                    <a:pt x="7943" y="37298"/>
                  </a:lnTo>
                  <a:lnTo>
                    <a:pt x="6978" y="39141"/>
                  </a:lnTo>
                  <a:lnTo>
                    <a:pt x="6144" y="41028"/>
                  </a:lnTo>
                  <a:lnTo>
                    <a:pt x="6144" y="41072"/>
                  </a:lnTo>
                  <a:lnTo>
                    <a:pt x="5925" y="42169"/>
                  </a:lnTo>
                  <a:lnTo>
                    <a:pt x="5793" y="42301"/>
                  </a:lnTo>
                  <a:lnTo>
                    <a:pt x="5618" y="42213"/>
                  </a:lnTo>
                  <a:lnTo>
                    <a:pt x="5486" y="42213"/>
                  </a:lnTo>
                  <a:lnTo>
                    <a:pt x="4126" y="42652"/>
                  </a:lnTo>
                  <a:lnTo>
                    <a:pt x="4082" y="42652"/>
                  </a:lnTo>
                  <a:lnTo>
                    <a:pt x="2283" y="43442"/>
                  </a:lnTo>
                  <a:lnTo>
                    <a:pt x="2239" y="43486"/>
                  </a:lnTo>
                  <a:lnTo>
                    <a:pt x="1317" y="44451"/>
                  </a:lnTo>
                  <a:lnTo>
                    <a:pt x="1274" y="44495"/>
                  </a:lnTo>
                  <a:lnTo>
                    <a:pt x="440" y="45855"/>
                  </a:lnTo>
                  <a:lnTo>
                    <a:pt x="440" y="45899"/>
                  </a:lnTo>
                  <a:lnTo>
                    <a:pt x="176" y="46908"/>
                  </a:lnTo>
                  <a:lnTo>
                    <a:pt x="133" y="46952"/>
                  </a:lnTo>
                  <a:lnTo>
                    <a:pt x="1" y="48488"/>
                  </a:lnTo>
                  <a:lnTo>
                    <a:pt x="45" y="48576"/>
                  </a:lnTo>
                  <a:lnTo>
                    <a:pt x="791" y="49848"/>
                  </a:lnTo>
                  <a:lnTo>
                    <a:pt x="791" y="49892"/>
                  </a:lnTo>
                  <a:lnTo>
                    <a:pt x="1888" y="51252"/>
                  </a:lnTo>
                  <a:lnTo>
                    <a:pt x="2239" y="51603"/>
                  </a:lnTo>
                  <a:lnTo>
                    <a:pt x="2327" y="51647"/>
                  </a:lnTo>
                  <a:lnTo>
                    <a:pt x="5442" y="51691"/>
                  </a:lnTo>
                  <a:lnTo>
                    <a:pt x="8733" y="51867"/>
                  </a:lnTo>
                  <a:lnTo>
                    <a:pt x="11805" y="52613"/>
                  </a:lnTo>
                  <a:lnTo>
                    <a:pt x="14920" y="54017"/>
                  </a:lnTo>
                  <a:lnTo>
                    <a:pt x="14964" y="54017"/>
                  </a:lnTo>
                  <a:lnTo>
                    <a:pt x="15491" y="54061"/>
                  </a:lnTo>
                  <a:lnTo>
                    <a:pt x="15579" y="54061"/>
                  </a:lnTo>
                  <a:lnTo>
                    <a:pt x="18036" y="53271"/>
                  </a:lnTo>
                  <a:lnTo>
                    <a:pt x="19659" y="52744"/>
                  </a:lnTo>
                  <a:lnTo>
                    <a:pt x="21239" y="52218"/>
                  </a:lnTo>
                  <a:lnTo>
                    <a:pt x="22819" y="51647"/>
                  </a:lnTo>
                  <a:lnTo>
                    <a:pt x="24355" y="51033"/>
                  </a:lnTo>
                  <a:lnTo>
                    <a:pt x="25101" y="50682"/>
                  </a:lnTo>
                  <a:lnTo>
                    <a:pt x="25847" y="50331"/>
                  </a:lnTo>
                  <a:lnTo>
                    <a:pt x="26549" y="49936"/>
                  </a:lnTo>
                  <a:lnTo>
                    <a:pt x="27295" y="49541"/>
                  </a:lnTo>
                  <a:lnTo>
                    <a:pt x="27953" y="49102"/>
                  </a:lnTo>
                  <a:lnTo>
                    <a:pt x="28655" y="48620"/>
                  </a:lnTo>
                  <a:lnTo>
                    <a:pt x="29313" y="48093"/>
                  </a:lnTo>
                  <a:lnTo>
                    <a:pt x="29927" y="47566"/>
                  </a:lnTo>
                  <a:lnTo>
                    <a:pt x="30805" y="47128"/>
                  </a:lnTo>
                  <a:lnTo>
                    <a:pt x="31814" y="46952"/>
                  </a:lnTo>
                  <a:lnTo>
                    <a:pt x="34272" y="46864"/>
                  </a:lnTo>
                  <a:lnTo>
                    <a:pt x="36466" y="46820"/>
                  </a:lnTo>
                  <a:lnTo>
                    <a:pt x="36510" y="46777"/>
                  </a:lnTo>
                  <a:lnTo>
                    <a:pt x="37168" y="46601"/>
                  </a:lnTo>
                  <a:lnTo>
                    <a:pt x="37212" y="46601"/>
                  </a:lnTo>
                  <a:lnTo>
                    <a:pt x="37870" y="46206"/>
                  </a:lnTo>
                  <a:lnTo>
                    <a:pt x="37914" y="46162"/>
                  </a:lnTo>
                  <a:lnTo>
                    <a:pt x="39625" y="44539"/>
                  </a:lnTo>
                  <a:lnTo>
                    <a:pt x="39625" y="44495"/>
                  </a:lnTo>
                  <a:lnTo>
                    <a:pt x="39976" y="43881"/>
                  </a:lnTo>
                  <a:lnTo>
                    <a:pt x="40020" y="43837"/>
                  </a:lnTo>
                  <a:lnTo>
                    <a:pt x="40634" y="41248"/>
                  </a:lnTo>
                  <a:lnTo>
                    <a:pt x="40942" y="40853"/>
                  </a:lnTo>
                  <a:lnTo>
                    <a:pt x="42741" y="39668"/>
                  </a:lnTo>
                  <a:lnTo>
                    <a:pt x="42828" y="39580"/>
                  </a:lnTo>
                  <a:lnTo>
                    <a:pt x="42828" y="39492"/>
                  </a:lnTo>
                  <a:lnTo>
                    <a:pt x="42784" y="39405"/>
                  </a:lnTo>
                  <a:lnTo>
                    <a:pt x="42741" y="39361"/>
                  </a:lnTo>
                  <a:lnTo>
                    <a:pt x="42082" y="39141"/>
                  </a:lnTo>
                  <a:lnTo>
                    <a:pt x="41995" y="39098"/>
                  </a:lnTo>
                  <a:lnTo>
                    <a:pt x="40064" y="39229"/>
                  </a:lnTo>
                  <a:lnTo>
                    <a:pt x="38089" y="39580"/>
                  </a:lnTo>
                  <a:lnTo>
                    <a:pt x="36115" y="39492"/>
                  </a:lnTo>
                  <a:lnTo>
                    <a:pt x="35149" y="39361"/>
                  </a:lnTo>
                  <a:lnTo>
                    <a:pt x="32955" y="38220"/>
                  </a:lnTo>
                  <a:lnTo>
                    <a:pt x="32297" y="37737"/>
                  </a:lnTo>
                  <a:lnTo>
                    <a:pt x="31858" y="35543"/>
                  </a:lnTo>
                  <a:lnTo>
                    <a:pt x="31463" y="32779"/>
                  </a:lnTo>
                  <a:lnTo>
                    <a:pt x="31156" y="31594"/>
                  </a:lnTo>
                  <a:lnTo>
                    <a:pt x="31156" y="31550"/>
                  </a:lnTo>
                  <a:lnTo>
                    <a:pt x="28962" y="28435"/>
                  </a:lnTo>
                  <a:lnTo>
                    <a:pt x="26724" y="25451"/>
                  </a:lnTo>
                  <a:lnTo>
                    <a:pt x="25978" y="24485"/>
                  </a:lnTo>
                  <a:lnTo>
                    <a:pt x="27602" y="21282"/>
                  </a:lnTo>
                  <a:lnTo>
                    <a:pt x="28523" y="19659"/>
                  </a:lnTo>
                  <a:lnTo>
                    <a:pt x="28874" y="19308"/>
                  </a:lnTo>
                  <a:lnTo>
                    <a:pt x="30103" y="18737"/>
                  </a:lnTo>
                  <a:lnTo>
                    <a:pt x="31288" y="18562"/>
                  </a:lnTo>
                  <a:lnTo>
                    <a:pt x="32867" y="18781"/>
                  </a:lnTo>
                  <a:lnTo>
                    <a:pt x="37299" y="19746"/>
                  </a:lnTo>
                  <a:lnTo>
                    <a:pt x="38747" y="20010"/>
                  </a:lnTo>
                  <a:lnTo>
                    <a:pt x="38835" y="20053"/>
                  </a:lnTo>
                  <a:lnTo>
                    <a:pt x="39713" y="19966"/>
                  </a:lnTo>
                  <a:lnTo>
                    <a:pt x="39757" y="19922"/>
                  </a:lnTo>
                  <a:lnTo>
                    <a:pt x="42082" y="18869"/>
                  </a:lnTo>
                  <a:lnTo>
                    <a:pt x="45154" y="18781"/>
                  </a:lnTo>
                  <a:lnTo>
                    <a:pt x="45198" y="18781"/>
                  </a:lnTo>
                  <a:lnTo>
                    <a:pt x="48357" y="17947"/>
                  </a:lnTo>
                  <a:lnTo>
                    <a:pt x="50420" y="17245"/>
                  </a:lnTo>
                  <a:lnTo>
                    <a:pt x="50464" y="17201"/>
                  </a:lnTo>
                  <a:lnTo>
                    <a:pt x="51429" y="16499"/>
                  </a:lnTo>
                  <a:lnTo>
                    <a:pt x="52175" y="18605"/>
                  </a:lnTo>
                  <a:lnTo>
                    <a:pt x="51648" y="21853"/>
                  </a:lnTo>
                  <a:lnTo>
                    <a:pt x="51297" y="25056"/>
                  </a:lnTo>
                  <a:lnTo>
                    <a:pt x="51166" y="27689"/>
                  </a:lnTo>
                  <a:lnTo>
                    <a:pt x="50551" y="31419"/>
                  </a:lnTo>
                  <a:lnTo>
                    <a:pt x="49893" y="33569"/>
                  </a:lnTo>
                  <a:lnTo>
                    <a:pt x="49893" y="33613"/>
                  </a:lnTo>
                  <a:lnTo>
                    <a:pt x="49718" y="36114"/>
                  </a:lnTo>
                  <a:lnTo>
                    <a:pt x="49718" y="37386"/>
                  </a:lnTo>
                  <a:lnTo>
                    <a:pt x="49761" y="37518"/>
                  </a:lnTo>
                  <a:lnTo>
                    <a:pt x="49981" y="37825"/>
                  </a:lnTo>
                  <a:lnTo>
                    <a:pt x="50113" y="37869"/>
                  </a:lnTo>
                  <a:lnTo>
                    <a:pt x="51034" y="38001"/>
                  </a:lnTo>
                  <a:lnTo>
                    <a:pt x="52789" y="39098"/>
                  </a:lnTo>
                  <a:lnTo>
                    <a:pt x="55993" y="40721"/>
                  </a:lnTo>
                  <a:lnTo>
                    <a:pt x="56036" y="40765"/>
                  </a:lnTo>
                  <a:lnTo>
                    <a:pt x="59415" y="41774"/>
                  </a:lnTo>
                  <a:lnTo>
                    <a:pt x="61214" y="42389"/>
                  </a:lnTo>
                  <a:lnTo>
                    <a:pt x="62662" y="44144"/>
                  </a:lnTo>
                  <a:lnTo>
                    <a:pt x="63935" y="45943"/>
                  </a:lnTo>
                  <a:lnTo>
                    <a:pt x="64593" y="46820"/>
                  </a:lnTo>
                  <a:lnTo>
                    <a:pt x="64681" y="46864"/>
                  </a:lnTo>
                  <a:lnTo>
                    <a:pt x="65866" y="47435"/>
                  </a:lnTo>
                  <a:lnTo>
                    <a:pt x="67972" y="48181"/>
                  </a:lnTo>
                  <a:lnTo>
                    <a:pt x="68016" y="48181"/>
                  </a:lnTo>
                  <a:lnTo>
                    <a:pt x="72053" y="48663"/>
                  </a:lnTo>
                  <a:lnTo>
                    <a:pt x="73984" y="48707"/>
                  </a:lnTo>
                  <a:lnTo>
                    <a:pt x="74905" y="48839"/>
                  </a:lnTo>
                  <a:lnTo>
                    <a:pt x="76880" y="49453"/>
                  </a:lnTo>
                  <a:lnTo>
                    <a:pt x="77538" y="49541"/>
                  </a:lnTo>
                  <a:lnTo>
                    <a:pt x="77626" y="49497"/>
                  </a:lnTo>
                  <a:lnTo>
                    <a:pt x="78415" y="49278"/>
                  </a:lnTo>
                  <a:lnTo>
                    <a:pt x="78503" y="49234"/>
                  </a:lnTo>
                  <a:lnTo>
                    <a:pt x="78547" y="49190"/>
                  </a:lnTo>
                  <a:lnTo>
                    <a:pt x="78547" y="49102"/>
                  </a:lnTo>
                  <a:lnTo>
                    <a:pt x="78547" y="49058"/>
                  </a:lnTo>
                  <a:lnTo>
                    <a:pt x="78503" y="48971"/>
                  </a:lnTo>
                  <a:lnTo>
                    <a:pt x="78459" y="48927"/>
                  </a:lnTo>
                  <a:lnTo>
                    <a:pt x="78328" y="48927"/>
                  </a:lnTo>
                  <a:lnTo>
                    <a:pt x="77538" y="49146"/>
                  </a:lnTo>
                  <a:lnTo>
                    <a:pt x="76967" y="49102"/>
                  </a:lnTo>
                  <a:lnTo>
                    <a:pt x="74993" y="48488"/>
                  </a:lnTo>
                  <a:lnTo>
                    <a:pt x="74949" y="48488"/>
                  </a:lnTo>
                  <a:lnTo>
                    <a:pt x="74027" y="48356"/>
                  </a:lnTo>
                  <a:lnTo>
                    <a:pt x="72053" y="48312"/>
                  </a:lnTo>
                  <a:lnTo>
                    <a:pt x="68104" y="47830"/>
                  </a:lnTo>
                  <a:lnTo>
                    <a:pt x="65997" y="47128"/>
                  </a:lnTo>
                  <a:lnTo>
                    <a:pt x="64856" y="46557"/>
                  </a:lnTo>
                  <a:lnTo>
                    <a:pt x="64198" y="45723"/>
                  </a:lnTo>
                  <a:lnTo>
                    <a:pt x="62926" y="43924"/>
                  </a:lnTo>
                  <a:lnTo>
                    <a:pt x="61478" y="42125"/>
                  </a:lnTo>
                  <a:lnTo>
                    <a:pt x="61390" y="42081"/>
                  </a:lnTo>
                  <a:lnTo>
                    <a:pt x="59547" y="41423"/>
                  </a:lnTo>
                  <a:lnTo>
                    <a:pt x="56168" y="40414"/>
                  </a:lnTo>
                  <a:lnTo>
                    <a:pt x="52965" y="38790"/>
                  </a:lnTo>
                  <a:lnTo>
                    <a:pt x="51166" y="37693"/>
                  </a:lnTo>
                  <a:lnTo>
                    <a:pt x="51122" y="37650"/>
                  </a:lnTo>
                  <a:lnTo>
                    <a:pt x="50200" y="37518"/>
                  </a:lnTo>
                  <a:lnTo>
                    <a:pt x="50069" y="37342"/>
                  </a:lnTo>
                  <a:lnTo>
                    <a:pt x="50069" y="36114"/>
                  </a:lnTo>
                  <a:lnTo>
                    <a:pt x="50244" y="33656"/>
                  </a:lnTo>
                  <a:lnTo>
                    <a:pt x="50902" y="31550"/>
                  </a:lnTo>
                  <a:lnTo>
                    <a:pt x="50902" y="31506"/>
                  </a:lnTo>
                  <a:lnTo>
                    <a:pt x="51473" y="27733"/>
                  </a:lnTo>
                  <a:lnTo>
                    <a:pt x="51648" y="25056"/>
                  </a:lnTo>
                  <a:lnTo>
                    <a:pt x="51999" y="21896"/>
                  </a:lnTo>
                  <a:lnTo>
                    <a:pt x="52526" y="18605"/>
                  </a:lnTo>
                  <a:lnTo>
                    <a:pt x="52526" y="18518"/>
                  </a:lnTo>
                  <a:lnTo>
                    <a:pt x="51648" y="16148"/>
                  </a:lnTo>
                  <a:lnTo>
                    <a:pt x="51604" y="16104"/>
                  </a:lnTo>
                  <a:lnTo>
                    <a:pt x="51561" y="16060"/>
                  </a:lnTo>
                  <a:lnTo>
                    <a:pt x="51385" y="16060"/>
                  </a:lnTo>
                  <a:lnTo>
                    <a:pt x="50244" y="16938"/>
                  </a:lnTo>
                  <a:lnTo>
                    <a:pt x="48270" y="17596"/>
                  </a:lnTo>
                  <a:lnTo>
                    <a:pt x="45154" y="18430"/>
                  </a:lnTo>
                  <a:lnTo>
                    <a:pt x="42039" y="18518"/>
                  </a:lnTo>
                  <a:lnTo>
                    <a:pt x="41951" y="18518"/>
                  </a:lnTo>
                  <a:lnTo>
                    <a:pt x="39669" y="19615"/>
                  </a:lnTo>
                  <a:lnTo>
                    <a:pt x="38791" y="19659"/>
                  </a:lnTo>
                  <a:lnTo>
                    <a:pt x="37343" y="19395"/>
                  </a:lnTo>
                  <a:lnTo>
                    <a:pt x="32955" y="18430"/>
                  </a:lnTo>
                  <a:lnTo>
                    <a:pt x="31288" y="18211"/>
                  </a:lnTo>
                  <a:lnTo>
                    <a:pt x="31244" y="18211"/>
                  </a:lnTo>
                  <a:lnTo>
                    <a:pt x="30015" y="18386"/>
                  </a:lnTo>
                  <a:lnTo>
                    <a:pt x="29971" y="18386"/>
                  </a:lnTo>
                  <a:lnTo>
                    <a:pt x="28699" y="19000"/>
                  </a:lnTo>
                  <a:lnTo>
                    <a:pt x="28655" y="19044"/>
                  </a:lnTo>
                  <a:lnTo>
                    <a:pt x="28260" y="19439"/>
                  </a:lnTo>
                  <a:lnTo>
                    <a:pt x="27295" y="21151"/>
                  </a:lnTo>
                  <a:lnTo>
                    <a:pt x="25627" y="24398"/>
                  </a:lnTo>
                  <a:lnTo>
                    <a:pt x="25583" y="24529"/>
                  </a:lnTo>
                  <a:lnTo>
                    <a:pt x="25627" y="24617"/>
                  </a:lnTo>
                  <a:lnTo>
                    <a:pt x="28699" y="28654"/>
                  </a:lnTo>
                  <a:lnTo>
                    <a:pt x="30849" y="31726"/>
                  </a:lnTo>
                  <a:lnTo>
                    <a:pt x="31112" y="32867"/>
                  </a:lnTo>
                  <a:lnTo>
                    <a:pt x="31507" y="35587"/>
                  </a:lnTo>
                  <a:lnTo>
                    <a:pt x="31946" y="37869"/>
                  </a:lnTo>
                  <a:lnTo>
                    <a:pt x="32034" y="38001"/>
                  </a:lnTo>
                  <a:lnTo>
                    <a:pt x="32780" y="38527"/>
                  </a:lnTo>
                  <a:lnTo>
                    <a:pt x="34974" y="39668"/>
                  </a:lnTo>
                  <a:lnTo>
                    <a:pt x="35062" y="39712"/>
                  </a:lnTo>
                  <a:lnTo>
                    <a:pt x="36071" y="39844"/>
                  </a:lnTo>
                  <a:lnTo>
                    <a:pt x="36115" y="39844"/>
                  </a:lnTo>
                  <a:lnTo>
                    <a:pt x="38089" y="39931"/>
                  </a:lnTo>
                  <a:lnTo>
                    <a:pt x="38133" y="39887"/>
                  </a:lnTo>
                  <a:lnTo>
                    <a:pt x="40108" y="39580"/>
                  </a:lnTo>
                  <a:lnTo>
                    <a:pt x="41995" y="39449"/>
                  </a:lnTo>
                  <a:lnTo>
                    <a:pt x="42258" y="39580"/>
                  </a:lnTo>
                  <a:lnTo>
                    <a:pt x="40722" y="40589"/>
                  </a:lnTo>
                  <a:lnTo>
                    <a:pt x="40678" y="40633"/>
                  </a:lnTo>
                  <a:lnTo>
                    <a:pt x="40327" y="41072"/>
                  </a:lnTo>
                  <a:lnTo>
                    <a:pt x="40327" y="41160"/>
                  </a:lnTo>
                  <a:lnTo>
                    <a:pt x="39669" y="43749"/>
                  </a:lnTo>
                  <a:lnTo>
                    <a:pt x="39362" y="44319"/>
                  </a:lnTo>
                  <a:lnTo>
                    <a:pt x="37694" y="45899"/>
                  </a:lnTo>
                  <a:lnTo>
                    <a:pt x="37080" y="46294"/>
                  </a:lnTo>
                  <a:lnTo>
                    <a:pt x="36466" y="46469"/>
                  </a:lnTo>
                  <a:lnTo>
                    <a:pt x="34272" y="46513"/>
                  </a:lnTo>
                  <a:lnTo>
                    <a:pt x="31814" y="46601"/>
                  </a:lnTo>
                  <a:lnTo>
                    <a:pt x="31770" y="46601"/>
                  </a:lnTo>
                  <a:lnTo>
                    <a:pt x="30717" y="46777"/>
                  </a:lnTo>
                  <a:lnTo>
                    <a:pt x="30673" y="46820"/>
                  </a:lnTo>
                  <a:lnTo>
                    <a:pt x="29752" y="47259"/>
                  </a:lnTo>
                  <a:lnTo>
                    <a:pt x="29708" y="47303"/>
                  </a:lnTo>
                  <a:lnTo>
                    <a:pt x="29094" y="47830"/>
                  </a:lnTo>
                  <a:lnTo>
                    <a:pt x="28436" y="48312"/>
                  </a:lnTo>
                  <a:lnTo>
                    <a:pt x="27777" y="48795"/>
                  </a:lnTo>
                  <a:lnTo>
                    <a:pt x="27075" y="49234"/>
                  </a:lnTo>
                  <a:lnTo>
                    <a:pt x="26373" y="49629"/>
                  </a:lnTo>
                  <a:lnTo>
                    <a:pt x="25671" y="50024"/>
                  </a:lnTo>
                  <a:lnTo>
                    <a:pt x="24179" y="50726"/>
                  </a:lnTo>
                  <a:lnTo>
                    <a:pt x="22643" y="51340"/>
                  </a:lnTo>
                  <a:lnTo>
                    <a:pt x="21108" y="51911"/>
                  </a:lnTo>
                  <a:lnTo>
                    <a:pt x="19528" y="52437"/>
                  </a:lnTo>
                  <a:lnTo>
                    <a:pt x="17948" y="52920"/>
                  </a:lnTo>
                  <a:lnTo>
                    <a:pt x="15491" y="53710"/>
                  </a:lnTo>
                  <a:lnTo>
                    <a:pt x="15052" y="53666"/>
                  </a:lnTo>
                  <a:lnTo>
                    <a:pt x="11936" y="52262"/>
                  </a:lnTo>
                  <a:lnTo>
                    <a:pt x="11893" y="52262"/>
                  </a:lnTo>
                  <a:lnTo>
                    <a:pt x="8821" y="51516"/>
                  </a:lnTo>
                  <a:lnTo>
                    <a:pt x="8777" y="51516"/>
                  </a:lnTo>
                  <a:lnTo>
                    <a:pt x="5486" y="51340"/>
                  </a:lnTo>
                  <a:lnTo>
                    <a:pt x="2414" y="51296"/>
                  </a:lnTo>
                  <a:lnTo>
                    <a:pt x="2151" y="51033"/>
                  </a:lnTo>
                  <a:lnTo>
                    <a:pt x="1054" y="49673"/>
                  </a:lnTo>
                  <a:lnTo>
                    <a:pt x="352" y="48444"/>
                  </a:lnTo>
                  <a:lnTo>
                    <a:pt x="484" y="46996"/>
                  </a:lnTo>
                  <a:lnTo>
                    <a:pt x="791" y="46031"/>
                  </a:lnTo>
                  <a:lnTo>
                    <a:pt x="1581" y="44670"/>
                  </a:lnTo>
                  <a:lnTo>
                    <a:pt x="2458" y="43749"/>
                  </a:lnTo>
                  <a:lnTo>
                    <a:pt x="4257" y="42959"/>
                  </a:lnTo>
                  <a:lnTo>
                    <a:pt x="5530" y="42564"/>
                  </a:lnTo>
                  <a:lnTo>
                    <a:pt x="5749" y="42652"/>
                  </a:lnTo>
                  <a:lnTo>
                    <a:pt x="5837" y="42696"/>
                  </a:lnTo>
                  <a:lnTo>
                    <a:pt x="5925" y="42652"/>
                  </a:lnTo>
                  <a:lnTo>
                    <a:pt x="6188" y="42432"/>
                  </a:lnTo>
                  <a:lnTo>
                    <a:pt x="6276" y="42301"/>
                  </a:lnTo>
                  <a:lnTo>
                    <a:pt x="6451" y="41160"/>
                  </a:lnTo>
                  <a:lnTo>
                    <a:pt x="7285" y="39273"/>
                  </a:lnTo>
                  <a:lnTo>
                    <a:pt x="8251" y="37474"/>
                  </a:lnTo>
                  <a:lnTo>
                    <a:pt x="9830" y="35280"/>
                  </a:lnTo>
                  <a:lnTo>
                    <a:pt x="10839" y="33525"/>
                  </a:lnTo>
                  <a:lnTo>
                    <a:pt x="10883" y="33437"/>
                  </a:lnTo>
                  <a:lnTo>
                    <a:pt x="10971" y="32735"/>
                  </a:lnTo>
                  <a:lnTo>
                    <a:pt x="10971" y="31594"/>
                  </a:lnTo>
                  <a:lnTo>
                    <a:pt x="11498" y="28610"/>
                  </a:lnTo>
                  <a:lnTo>
                    <a:pt x="11849" y="27601"/>
                  </a:lnTo>
                  <a:lnTo>
                    <a:pt x="12595" y="26416"/>
                  </a:lnTo>
                  <a:lnTo>
                    <a:pt x="13955" y="24003"/>
                  </a:lnTo>
                  <a:lnTo>
                    <a:pt x="15886" y="20053"/>
                  </a:lnTo>
                  <a:lnTo>
                    <a:pt x="16544" y="19395"/>
                  </a:lnTo>
                  <a:lnTo>
                    <a:pt x="17334" y="18913"/>
                  </a:lnTo>
                  <a:lnTo>
                    <a:pt x="17948" y="18781"/>
                  </a:lnTo>
                  <a:lnTo>
                    <a:pt x="18606" y="19044"/>
                  </a:lnTo>
                  <a:lnTo>
                    <a:pt x="18694" y="19044"/>
                  </a:lnTo>
                  <a:lnTo>
                    <a:pt x="18782" y="19000"/>
                  </a:lnTo>
                  <a:lnTo>
                    <a:pt x="19572" y="18430"/>
                  </a:lnTo>
                  <a:lnTo>
                    <a:pt x="20274" y="18342"/>
                  </a:lnTo>
                  <a:lnTo>
                    <a:pt x="22424" y="18474"/>
                  </a:lnTo>
                  <a:lnTo>
                    <a:pt x="24662" y="18869"/>
                  </a:lnTo>
                  <a:lnTo>
                    <a:pt x="26373" y="19571"/>
                  </a:lnTo>
                  <a:lnTo>
                    <a:pt x="26505" y="19571"/>
                  </a:lnTo>
                  <a:lnTo>
                    <a:pt x="26900" y="19439"/>
                  </a:lnTo>
                  <a:lnTo>
                    <a:pt x="26987" y="19395"/>
                  </a:lnTo>
                  <a:lnTo>
                    <a:pt x="27295" y="19132"/>
                  </a:lnTo>
                  <a:lnTo>
                    <a:pt x="27339" y="19044"/>
                  </a:lnTo>
                  <a:lnTo>
                    <a:pt x="27646" y="18211"/>
                  </a:lnTo>
                  <a:lnTo>
                    <a:pt x="27690" y="18123"/>
                  </a:lnTo>
                  <a:lnTo>
                    <a:pt x="27690" y="16236"/>
                  </a:lnTo>
                  <a:lnTo>
                    <a:pt x="27602" y="13954"/>
                  </a:lnTo>
                  <a:lnTo>
                    <a:pt x="28567" y="11980"/>
                  </a:lnTo>
                  <a:lnTo>
                    <a:pt x="29225" y="11014"/>
                  </a:lnTo>
                  <a:lnTo>
                    <a:pt x="30235" y="10224"/>
                  </a:lnTo>
                  <a:lnTo>
                    <a:pt x="31770" y="9303"/>
                  </a:lnTo>
                  <a:lnTo>
                    <a:pt x="33043" y="8820"/>
                  </a:lnTo>
                  <a:lnTo>
                    <a:pt x="33087" y="8776"/>
                  </a:lnTo>
                  <a:lnTo>
                    <a:pt x="33131" y="8732"/>
                  </a:lnTo>
                  <a:lnTo>
                    <a:pt x="33570" y="7548"/>
                  </a:lnTo>
                  <a:lnTo>
                    <a:pt x="34754" y="4652"/>
                  </a:lnTo>
                  <a:lnTo>
                    <a:pt x="35939" y="2106"/>
                  </a:lnTo>
                  <a:lnTo>
                    <a:pt x="36466" y="1668"/>
                  </a:lnTo>
                  <a:lnTo>
                    <a:pt x="38528" y="307"/>
                  </a:lnTo>
                  <a:lnTo>
                    <a:pt x="38572" y="263"/>
                  </a:lnTo>
                  <a:lnTo>
                    <a:pt x="38616" y="176"/>
                  </a:lnTo>
                  <a:lnTo>
                    <a:pt x="38616" y="132"/>
                  </a:lnTo>
                  <a:lnTo>
                    <a:pt x="38572" y="44"/>
                  </a:lnTo>
                  <a:lnTo>
                    <a:pt x="38528"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3" name="Google Shape;1883;p17"/>
            <p:cNvSpPr/>
            <p:nvPr/>
          </p:nvSpPr>
          <p:spPr>
            <a:xfrm>
              <a:off x="1656550" y="2963350"/>
              <a:ext cx="2084350" cy="1429425"/>
            </a:xfrm>
            <a:custGeom>
              <a:rect b="b" l="l" r="r" t="t"/>
              <a:pathLst>
                <a:path extrusionOk="0" h="57177" w="83374">
                  <a:moveTo>
                    <a:pt x="36860" y="0"/>
                  </a:moveTo>
                  <a:lnTo>
                    <a:pt x="36816" y="44"/>
                  </a:lnTo>
                  <a:lnTo>
                    <a:pt x="34403" y="1405"/>
                  </a:lnTo>
                  <a:lnTo>
                    <a:pt x="33262" y="2194"/>
                  </a:lnTo>
                  <a:lnTo>
                    <a:pt x="33218" y="2194"/>
                  </a:lnTo>
                  <a:lnTo>
                    <a:pt x="32121" y="3204"/>
                  </a:lnTo>
                  <a:lnTo>
                    <a:pt x="32121" y="3248"/>
                  </a:lnTo>
                  <a:lnTo>
                    <a:pt x="30673" y="4959"/>
                  </a:lnTo>
                  <a:lnTo>
                    <a:pt x="28962" y="6846"/>
                  </a:lnTo>
                  <a:lnTo>
                    <a:pt x="28918" y="6890"/>
                  </a:lnTo>
                  <a:lnTo>
                    <a:pt x="27689" y="10400"/>
                  </a:lnTo>
                  <a:lnTo>
                    <a:pt x="25188" y="12989"/>
                  </a:lnTo>
                  <a:lnTo>
                    <a:pt x="24179" y="14086"/>
                  </a:lnTo>
                  <a:lnTo>
                    <a:pt x="23696" y="14481"/>
                  </a:lnTo>
                  <a:lnTo>
                    <a:pt x="21458" y="15402"/>
                  </a:lnTo>
                  <a:lnTo>
                    <a:pt x="20317" y="15841"/>
                  </a:lnTo>
                  <a:lnTo>
                    <a:pt x="20273" y="15841"/>
                  </a:lnTo>
                  <a:lnTo>
                    <a:pt x="19176" y="16368"/>
                  </a:lnTo>
                  <a:lnTo>
                    <a:pt x="17377" y="17553"/>
                  </a:lnTo>
                  <a:lnTo>
                    <a:pt x="17333" y="17596"/>
                  </a:lnTo>
                  <a:lnTo>
                    <a:pt x="16236" y="18957"/>
                  </a:lnTo>
                  <a:lnTo>
                    <a:pt x="16236" y="19001"/>
                  </a:lnTo>
                  <a:lnTo>
                    <a:pt x="14613" y="21458"/>
                  </a:lnTo>
                  <a:lnTo>
                    <a:pt x="13516" y="23476"/>
                  </a:lnTo>
                  <a:lnTo>
                    <a:pt x="12024" y="26197"/>
                  </a:lnTo>
                  <a:lnTo>
                    <a:pt x="10927" y="28347"/>
                  </a:lnTo>
                  <a:lnTo>
                    <a:pt x="10927" y="28391"/>
                  </a:lnTo>
                  <a:lnTo>
                    <a:pt x="10444" y="30410"/>
                  </a:lnTo>
                  <a:lnTo>
                    <a:pt x="10400" y="30453"/>
                  </a:lnTo>
                  <a:lnTo>
                    <a:pt x="10225" y="32823"/>
                  </a:lnTo>
                  <a:lnTo>
                    <a:pt x="10269" y="34315"/>
                  </a:lnTo>
                  <a:lnTo>
                    <a:pt x="10181" y="35149"/>
                  </a:lnTo>
                  <a:lnTo>
                    <a:pt x="9479" y="36465"/>
                  </a:lnTo>
                  <a:lnTo>
                    <a:pt x="7943" y="38527"/>
                  </a:lnTo>
                  <a:lnTo>
                    <a:pt x="7899" y="38527"/>
                  </a:lnTo>
                  <a:lnTo>
                    <a:pt x="6890" y="40283"/>
                  </a:lnTo>
                  <a:lnTo>
                    <a:pt x="6144" y="42082"/>
                  </a:lnTo>
                  <a:lnTo>
                    <a:pt x="5617" y="42872"/>
                  </a:lnTo>
                  <a:lnTo>
                    <a:pt x="2633" y="44495"/>
                  </a:lnTo>
                  <a:lnTo>
                    <a:pt x="2589" y="44539"/>
                  </a:lnTo>
                  <a:lnTo>
                    <a:pt x="966" y="46601"/>
                  </a:lnTo>
                  <a:lnTo>
                    <a:pt x="308" y="47918"/>
                  </a:lnTo>
                  <a:lnTo>
                    <a:pt x="308" y="47962"/>
                  </a:lnTo>
                  <a:lnTo>
                    <a:pt x="1" y="50112"/>
                  </a:lnTo>
                  <a:lnTo>
                    <a:pt x="1" y="50156"/>
                  </a:lnTo>
                  <a:lnTo>
                    <a:pt x="1" y="50989"/>
                  </a:lnTo>
                  <a:lnTo>
                    <a:pt x="44" y="51121"/>
                  </a:lnTo>
                  <a:lnTo>
                    <a:pt x="2326" y="53973"/>
                  </a:lnTo>
                  <a:lnTo>
                    <a:pt x="3379" y="55641"/>
                  </a:lnTo>
                  <a:lnTo>
                    <a:pt x="3423" y="55641"/>
                  </a:lnTo>
                  <a:lnTo>
                    <a:pt x="3686" y="55948"/>
                  </a:lnTo>
                  <a:lnTo>
                    <a:pt x="3774" y="55992"/>
                  </a:lnTo>
                  <a:lnTo>
                    <a:pt x="7153" y="56562"/>
                  </a:lnTo>
                  <a:lnTo>
                    <a:pt x="10400" y="57001"/>
                  </a:lnTo>
                  <a:lnTo>
                    <a:pt x="11629" y="57177"/>
                  </a:lnTo>
                  <a:lnTo>
                    <a:pt x="11673" y="57177"/>
                  </a:lnTo>
                  <a:lnTo>
                    <a:pt x="15710" y="56431"/>
                  </a:lnTo>
                  <a:lnTo>
                    <a:pt x="17421" y="56080"/>
                  </a:lnTo>
                  <a:lnTo>
                    <a:pt x="19483" y="55421"/>
                  </a:lnTo>
                  <a:lnTo>
                    <a:pt x="21283" y="55070"/>
                  </a:lnTo>
                  <a:lnTo>
                    <a:pt x="22818" y="55070"/>
                  </a:lnTo>
                  <a:lnTo>
                    <a:pt x="24398" y="55377"/>
                  </a:lnTo>
                  <a:lnTo>
                    <a:pt x="24442" y="55377"/>
                  </a:lnTo>
                  <a:lnTo>
                    <a:pt x="27952" y="54807"/>
                  </a:lnTo>
                  <a:lnTo>
                    <a:pt x="28084" y="54763"/>
                  </a:lnTo>
                  <a:lnTo>
                    <a:pt x="28611" y="54237"/>
                  </a:lnTo>
                  <a:lnTo>
                    <a:pt x="28655" y="54193"/>
                  </a:lnTo>
                  <a:lnTo>
                    <a:pt x="30015" y="51999"/>
                  </a:lnTo>
                  <a:lnTo>
                    <a:pt x="30541" y="51428"/>
                  </a:lnTo>
                  <a:lnTo>
                    <a:pt x="31375" y="50902"/>
                  </a:lnTo>
                  <a:lnTo>
                    <a:pt x="33525" y="50024"/>
                  </a:lnTo>
                  <a:lnTo>
                    <a:pt x="35412" y="49629"/>
                  </a:lnTo>
                  <a:lnTo>
                    <a:pt x="37387" y="49410"/>
                  </a:lnTo>
                  <a:lnTo>
                    <a:pt x="38177" y="49146"/>
                  </a:lnTo>
                  <a:lnTo>
                    <a:pt x="38220" y="49103"/>
                  </a:lnTo>
                  <a:lnTo>
                    <a:pt x="38966" y="48620"/>
                  </a:lnTo>
                  <a:lnTo>
                    <a:pt x="39010" y="48576"/>
                  </a:lnTo>
                  <a:lnTo>
                    <a:pt x="40809" y="46909"/>
                  </a:lnTo>
                  <a:lnTo>
                    <a:pt x="40809" y="46865"/>
                  </a:lnTo>
                  <a:lnTo>
                    <a:pt x="41380" y="46075"/>
                  </a:lnTo>
                  <a:lnTo>
                    <a:pt x="42345" y="44012"/>
                  </a:lnTo>
                  <a:lnTo>
                    <a:pt x="42960" y="43047"/>
                  </a:lnTo>
                  <a:lnTo>
                    <a:pt x="43486" y="42608"/>
                  </a:lnTo>
                  <a:lnTo>
                    <a:pt x="44890" y="42082"/>
                  </a:lnTo>
                  <a:lnTo>
                    <a:pt x="47084" y="41555"/>
                  </a:lnTo>
                  <a:lnTo>
                    <a:pt x="49234" y="41072"/>
                  </a:lnTo>
                  <a:lnTo>
                    <a:pt x="50419" y="41116"/>
                  </a:lnTo>
                  <a:lnTo>
                    <a:pt x="51955" y="41511"/>
                  </a:lnTo>
                  <a:lnTo>
                    <a:pt x="56299" y="43925"/>
                  </a:lnTo>
                  <a:lnTo>
                    <a:pt x="57484" y="44539"/>
                  </a:lnTo>
                  <a:lnTo>
                    <a:pt x="58449" y="44934"/>
                  </a:lnTo>
                  <a:lnTo>
                    <a:pt x="59239" y="45197"/>
                  </a:lnTo>
                  <a:lnTo>
                    <a:pt x="59854" y="45373"/>
                  </a:lnTo>
                  <a:lnTo>
                    <a:pt x="60292" y="45504"/>
                  </a:lnTo>
                  <a:lnTo>
                    <a:pt x="60687" y="45636"/>
                  </a:lnTo>
                  <a:lnTo>
                    <a:pt x="61082" y="45855"/>
                  </a:lnTo>
                  <a:lnTo>
                    <a:pt x="61521" y="46163"/>
                  </a:lnTo>
                  <a:lnTo>
                    <a:pt x="62004" y="46645"/>
                  </a:lnTo>
                  <a:lnTo>
                    <a:pt x="62574" y="47260"/>
                  </a:lnTo>
                  <a:lnTo>
                    <a:pt x="63232" y="48137"/>
                  </a:lnTo>
                  <a:lnTo>
                    <a:pt x="64066" y="49234"/>
                  </a:lnTo>
                  <a:lnTo>
                    <a:pt x="64637" y="49936"/>
                  </a:lnTo>
                  <a:lnTo>
                    <a:pt x="64680" y="49980"/>
                  </a:lnTo>
                  <a:lnTo>
                    <a:pt x="66874" y="50814"/>
                  </a:lnTo>
                  <a:lnTo>
                    <a:pt x="68674" y="51384"/>
                  </a:lnTo>
                  <a:lnTo>
                    <a:pt x="68717" y="51384"/>
                  </a:lnTo>
                  <a:lnTo>
                    <a:pt x="72798" y="51823"/>
                  </a:lnTo>
                  <a:lnTo>
                    <a:pt x="75080" y="51779"/>
                  </a:lnTo>
                  <a:lnTo>
                    <a:pt x="76879" y="52218"/>
                  </a:lnTo>
                  <a:lnTo>
                    <a:pt x="77011" y="52218"/>
                  </a:lnTo>
                  <a:lnTo>
                    <a:pt x="79380" y="51516"/>
                  </a:lnTo>
                  <a:lnTo>
                    <a:pt x="82277" y="50551"/>
                  </a:lnTo>
                  <a:lnTo>
                    <a:pt x="83198" y="50419"/>
                  </a:lnTo>
                  <a:lnTo>
                    <a:pt x="83286" y="50375"/>
                  </a:lnTo>
                  <a:lnTo>
                    <a:pt x="83330" y="50331"/>
                  </a:lnTo>
                  <a:lnTo>
                    <a:pt x="83374" y="50287"/>
                  </a:lnTo>
                  <a:lnTo>
                    <a:pt x="83374" y="50200"/>
                  </a:lnTo>
                  <a:lnTo>
                    <a:pt x="83330" y="50112"/>
                  </a:lnTo>
                  <a:lnTo>
                    <a:pt x="83286" y="50068"/>
                  </a:lnTo>
                  <a:lnTo>
                    <a:pt x="83154" y="50068"/>
                  </a:lnTo>
                  <a:lnTo>
                    <a:pt x="82189" y="50243"/>
                  </a:lnTo>
                  <a:lnTo>
                    <a:pt x="79293" y="51165"/>
                  </a:lnTo>
                  <a:lnTo>
                    <a:pt x="76923" y="51867"/>
                  </a:lnTo>
                  <a:lnTo>
                    <a:pt x="75124" y="51428"/>
                  </a:lnTo>
                  <a:lnTo>
                    <a:pt x="75080" y="51428"/>
                  </a:lnTo>
                  <a:lnTo>
                    <a:pt x="72798" y="51472"/>
                  </a:lnTo>
                  <a:lnTo>
                    <a:pt x="68761" y="51033"/>
                  </a:lnTo>
                  <a:lnTo>
                    <a:pt x="67006" y="50463"/>
                  </a:lnTo>
                  <a:lnTo>
                    <a:pt x="64856" y="49673"/>
                  </a:lnTo>
                  <a:lnTo>
                    <a:pt x="64329" y="49015"/>
                  </a:lnTo>
                  <a:lnTo>
                    <a:pt x="63496" y="47874"/>
                  </a:lnTo>
                  <a:lnTo>
                    <a:pt x="62794" y="46996"/>
                  </a:lnTo>
                  <a:lnTo>
                    <a:pt x="62223" y="46338"/>
                  </a:lnTo>
                  <a:lnTo>
                    <a:pt x="61697" y="45855"/>
                  </a:lnTo>
                  <a:lnTo>
                    <a:pt x="61258" y="45548"/>
                  </a:lnTo>
                  <a:lnTo>
                    <a:pt x="60863" y="45329"/>
                  </a:lnTo>
                  <a:lnTo>
                    <a:pt x="60424" y="45197"/>
                  </a:lnTo>
                  <a:lnTo>
                    <a:pt x="59941" y="45022"/>
                  </a:lnTo>
                  <a:lnTo>
                    <a:pt x="59327" y="44846"/>
                  </a:lnTo>
                  <a:lnTo>
                    <a:pt x="58581" y="44583"/>
                  </a:lnTo>
                  <a:lnTo>
                    <a:pt x="57616" y="44188"/>
                  </a:lnTo>
                  <a:lnTo>
                    <a:pt x="56475" y="43617"/>
                  </a:lnTo>
                  <a:lnTo>
                    <a:pt x="52087" y="41160"/>
                  </a:lnTo>
                  <a:lnTo>
                    <a:pt x="52043" y="41160"/>
                  </a:lnTo>
                  <a:lnTo>
                    <a:pt x="50463" y="40765"/>
                  </a:lnTo>
                  <a:lnTo>
                    <a:pt x="50419" y="40765"/>
                  </a:lnTo>
                  <a:lnTo>
                    <a:pt x="49234" y="40721"/>
                  </a:lnTo>
                  <a:lnTo>
                    <a:pt x="49191" y="40721"/>
                  </a:lnTo>
                  <a:lnTo>
                    <a:pt x="46997" y="41204"/>
                  </a:lnTo>
                  <a:lnTo>
                    <a:pt x="44803" y="41731"/>
                  </a:lnTo>
                  <a:lnTo>
                    <a:pt x="43354" y="42257"/>
                  </a:lnTo>
                  <a:lnTo>
                    <a:pt x="43311" y="42301"/>
                  </a:lnTo>
                  <a:lnTo>
                    <a:pt x="42696" y="42784"/>
                  </a:lnTo>
                  <a:lnTo>
                    <a:pt x="42652" y="42828"/>
                  </a:lnTo>
                  <a:lnTo>
                    <a:pt x="42038" y="43793"/>
                  </a:lnTo>
                  <a:lnTo>
                    <a:pt x="42038" y="43837"/>
                  </a:lnTo>
                  <a:lnTo>
                    <a:pt x="41073" y="45899"/>
                  </a:lnTo>
                  <a:lnTo>
                    <a:pt x="40546" y="46689"/>
                  </a:lnTo>
                  <a:lnTo>
                    <a:pt x="38791" y="48313"/>
                  </a:lnTo>
                  <a:lnTo>
                    <a:pt x="38045" y="48795"/>
                  </a:lnTo>
                  <a:lnTo>
                    <a:pt x="37299" y="49059"/>
                  </a:lnTo>
                  <a:lnTo>
                    <a:pt x="35368" y="49278"/>
                  </a:lnTo>
                  <a:lnTo>
                    <a:pt x="33437" y="49673"/>
                  </a:lnTo>
                  <a:lnTo>
                    <a:pt x="31243" y="50551"/>
                  </a:lnTo>
                  <a:lnTo>
                    <a:pt x="31200" y="50594"/>
                  </a:lnTo>
                  <a:lnTo>
                    <a:pt x="30322" y="51165"/>
                  </a:lnTo>
                  <a:lnTo>
                    <a:pt x="30278" y="51165"/>
                  </a:lnTo>
                  <a:lnTo>
                    <a:pt x="29752" y="51779"/>
                  </a:lnTo>
                  <a:lnTo>
                    <a:pt x="29708" y="51779"/>
                  </a:lnTo>
                  <a:lnTo>
                    <a:pt x="28347" y="54017"/>
                  </a:lnTo>
                  <a:lnTo>
                    <a:pt x="27865" y="54456"/>
                  </a:lnTo>
                  <a:lnTo>
                    <a:pt x="24398" y="55026"/>
                  </a:lnTo>
                  <a:lnTo>
                    <a:pt x="22862" y="54719"/>
                  </a:lnTo>
                  <a:lnTo>
                    <a:pt x="21283" y="54719"/>
                  </a:lnTo>
                  <a:lnTo>
                    <a:pt x="21239" y="54763"/>
                  </a:lnTo>
                  <a:lnTo>
                    <a:pt x="19440" y="55070"/>
                  </a:lnTo>
                  <a:lnTo>
                    <a:pt x="19396" y="55070"/>
                  </a:lnTo>
                  <a:lnTo>
                    <a:pt x="17333" y="55728"/>
                  </a:lnTo>
                  <a:lnTo>
                    <a:pt x="15622" y="56080"/>
                  </a:lnTo>
                  <a:lnTo>
                    <a:pt x="11629" y="56825"/>
                  </a:lnTo>
                  <a:lnTo>
                    <a:pt x="10488" y="56650"/>
                  </a:lnTo>
                  <a:lnTo>
                    <a:pt x="7197" y="56211"/>
                  </a:lnTo>
                  <a:lnTo>
                    <a:pt x="3906" y="55641"/>
                  </a:lnTo>
                  <a:lnTo>
                    <a:pt x="3686" y="55421"/>
                  </a:lnTo>
                  <a:lnTo>
                    <a:pt x="2589" y="53754"/>
                  </a:lnTo>
                  <a:lnTo>
                    <a:pt x="352" y="50946"/>
                  </a:lnTo>
                  <a:lnTo>
                    <a:pt x="352" y="50156"/>
                  </a:lnTo>
                  <a:lnTo>
                    <a:pt x="659" y="48049"/>
                  </a:lnTo>
                  <a:lnTo>
                    <a:pt x="1273" y="46777"/>
                  </a:lnTo>
                  <a:lnTo>
                    <a:pt x="2853" y="44802"/>
                  </a:lnTo>
                  <a:lnTo>
                    <a:pt x="5837" y="43179"/>
                  </a:lnTo>
                  <a:lnTo>
                    <a:pt x="5924" y="43135"/>
                  </a:lnTo>
                  <a:lnTo>
                    <a:pt x="6451" y="42213"/>
                  </a:lnTo>
                  <a:lnTo>
                    <a:pt x="7197" y="40458"/>
                  </a:lnTo>
                  <a:lnTo>
                    <a:pt x="8206" y="38703"/>
                  </a:lnTo>
                  <a:lnTo>
                    <a:pt x="9742" y="36684"/>
                  </a:lnTo>
                  <a:lnTo>
                    <a:pt x="9786" y="36641"/>
                  </a:lnTo>
                  <a:lnTo>
                    <a:pt x="10532" y="35280"/>
                  </a:lnTo>
                  <a:lnTo>
                    <a:pt x="10532" y="35236"/>
                  </a:lnTo>
                  <a:lnTo>
                    <a:pt x="10620" y="34315"/>
                  </a:lnTo>
                  <a:lnTo>
                    <a:pt x="10620" y="34271"/>
                  </a:lnTo>
                  <a:lnTo>
                    <a:pt x="10576" y="32823"/>
                  </a:lnTo>
                  <a:lnTo>
                    <a:pt x="10751" y="30497"/>
                  </a:lnTo>
                  <a:lnTo>
                    <a:pt x="11278" y="28479"/>
                  </a:lnTo>
                  <a:lnTo>
                    <a:pt x="12331" y="26373"/>
                  </a:lnTo>
                  <a:lnTo>
                    <a:pt x="13823" y="23608"/>
                  </a:lnTo>
                  <a:lnTo>
                    <a:pt x="14876" y="21633"/>
                  </a:lnTo>
                  <a:lnTo>
                    <a:pt x="16500" y="19176"/>
                  </a:lnTo>
                  <a:lnTo>
                    <a:pt x="17597" y="17860"/>
                  </a:lnTo>
                  <a:lnTo>
                    <a:pt x="19352" y="16675"/>
                  </a:lnTo>
                  <a:lnTo>
                    <a:pt x="20449" y="16148"/>
                  </a:lnTo>
                  <a:lnTo>
                    <a:pt x="21590" y="15710"/>
                  </a:lnTo>
                  <a:lnTo>
                    <a:pt x="23872" y="14788"/>
                  </a:lnTo>
                  <a:lnTo>
                    <a:pt x="24398" y="14393"/>
                  </a:lnTo>
                  <a:lnTo>
                    <a:pt x="24398" y="14349"/>
                  </a:lnTo>
                  <a:lnTo>
                    <a:pt x="25451" y="13252"/>
                  </a:lnTo>
                  <a:lnTo>
                    <a:pt x="27996" y="10619"/>
                  </a:lnTo>
                  <a:lnTo>
                    <a:pt x="27996" y="10532"/>
                  </a:lnTo>
                  <a:lnTo>
                    <a:pt x="29269" y="7065"/>
                  </a:lnTo>
                  <a:lnTo>
                    <a:pt x="30936" y="5178"/>
                  </a:lnTo>
                  <a:lnTo>
                    <a:pt x="32384" y="3467"/>
                  </a:lnTo>
                  <a:lnTo>
                    <a:pt x="33481" y="2458"/>
                  </a:lnTo>
                  <a:lnTo>
                    <a:pt x="34578" y="1712"/>
                  </a:lnTo>
                  <a:lnTo>
                    <a:pt x="36992" y="351"/>
                  </a:lnTo>
                  <a:lnTo>
                    <a:pt x="37036" y="308"/>
                  </a:lnTo>
                  <a:lnTo>
                    <a:pt x="37080" y="220"/>
                  </a:lnTo>
                  <a:lnTo>
                    <a:pt x="37080" y="176"/>
                  </a:lnTo>
                  <a:lnTo>
                    <a:pt x="37036" y="88"/>
                  </a:lnTo>
                  <a:lnTo>
                    <a:pt x="36992" y="44"/>
                  </a:lnTo>
                  <a:lnTo>
                    <a:pt x="36948"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4" name="Google Shape;1884;p17"/>
            <p:cNvSpPr/>
            <p:nvPr/>
          </p:nvSpPr>
          <p:spPr>
            <a:xfrm>
              <a:off x="1579750" y="2837200"/>
              <a:ext cx="2045975" cy="1732200"/>
            </a:xfrm>
            <a:custGeom>
              <a:rect b="b" l="l" r="r" t="t"/>
              <a:pathLst>
                <a:path extrusionOk="0" h="69288" w="81839">
                  <a:moveTo>
                    <a:pt x="34315" y="0"/>
                  </a:moveTo>
                  <a:lnTo>
                    <a:pt x="34272" y="44"/>
                  </a:lnTo>
                  <a:lnTo>
                    <a:pt x="32165" y="1536"/>
                  </a:lnTo>
                  <a:lnTo>
                    <a:pt x="29489" y="3862"/>
                  </a:lnTo>
                  <a:lnTo>
                    <a:pt x="25715" y="6889"/>
                  </a:lnTo>
                  <a:lnTo>
                    <a:pt x="20493" y="11102"/>
                  </a:lnTo>
                  <a:lnTo>
                    <a:pt x="18475" y="12726"/>
                  </a:lnTo>
                  <a:lnTo>
                    <a:pt x="18431" y="12726"/>
                  </a:lnTo>
                  <a:lnTo>
                    <a:pt x="14525" y="17640"/>
                  </a:lnTo>
                  <a:lnTo>
                    <a:pt x="12331" y="20536"/>
                  </a:lnTo>
                  <a:lnTo>
                    <a:pt x="10357" y="23037"/>
                  </a:lnTo>
                  <a:lnTo>
                    <a:pt x="8645" y="25363"/>
                  </a:lnTo>
                  <a:lnTo>
                    <a:pt x="7680" y="27074"/>
                  </a:lnTo>
                  <a:lnTo>
                    <a:pt x="7636" y="27162"/>
                  </a:lnTo>
                  <a:lnTo>
                    <a:pt x="6934" y="31462"/>
                  </a:lnTo>
                  <a:lnTo>
                    <a:pt x="6320" y="35763"/>
                  </a:lnTo>
                  <a:lnTo>
                    <a:pt x="6013" y="38352"/>
                  </a:lnTo>
                  <a:lnTo>
                    <a:pt x="5661" y="40590"/>
                  </a:lnTo>
                  <a:lnTo>
                    <a:pt x="5047" y="43222"/>
                  </a:lnTo>
                  <a:lnTo>
                    <a:pt x="4301" y="45636"/>
                  </a:lnTo>
                  <a:lnTo>
                    <a:pt x="3380" y="47128"/>
                  </a:lnTo>
                  <a:lnTo>
                    <a:pt x="2063" y="48927"/>
                  </a:lnTo>
                  <a:lnTo>
                    <a:pt x="2063" y="48971"/>
                  </a:lnTo>
                  <a:lnTo>
                    <a:pt x="747" y="51209"/>
                  </a:lnTo>
                  <a:lnTo>
                    <a:pt x="747" y="51252"/>
                  </a:lnTo>
                  <a:lnTo>
                    <a:pt x="527" y="52042"/>
                  </a:lnTo>
                  <a:lnTo>
                    <a:pt x="527" y="52086"/>
                  </a:lnTo>
                  <a:lnTo>
                    <a:pt x="176" y="55684"/>
                  </a:lnTo>
                  <a:lnTo>
                    <a:pt x="1" y="57659"/>
                  </a:lnTo>
                  <a:lnTo>
                    <a:pt x="1" y="57703"/>
                  </a:lnTo>
                  <a:lnTo>
                    <a:pt x="45" y="58010"/>
                  </a:lnTo>
                  <a:lnTo>
                    <a:pt x="89" y="58098"/>
                  </a:lnTo>
                  <a:lnTo>
                    <a:pt x="133" y="58142"/>
                  </a:lnTo>
                  <a:lnTo>
                    <a:pt x="1317" y="58624"/>
                  </a:lnTo>
                  <a:lnTo>
                    <a:pt x="2063" y="59458"/>
                  </a:lnTo>
                  <a:lnTo>
                    <a:pt x="3248" y="61696"/>
                  </a:lnTo>
                  <a:lnTo>
                    <a:pt x="4433" y="63890"/>
                  </a:lnTo>
                  <a:lnTo>
                    <a:pt x="5749" y="65865"/>
                  </a:lnTo>
                  <a:lnTo>
                    <a:pt x="6671" y="67049"/>
                  </a:lnTo>
                  <a:lnTo>
                    <a:pt x="6715" y="67093"/>
                  </a:lnTo>
                  <a:lnTo>
                    <a:pt x="9347" y="68980"/>
                  </a:lnTo>
                  <a:lnTo>
                    <a:pt x="9391" y="68980"/>
                  </a:lnTo>
                  <a:lnTo>
                    <a:pt x="10137" y="69243"/>
                  </a:lnTo>
                  <a:lnTo>
                    <a:pt x="10181" y="69287"/>
                  </a:lnTo>
                  <a:lnTo>
                    <a:pt x="10269" y="69243"/>
                  </a:lnTo>
                  <a:lnTo>
                    <a:pt x="10883" y="69068"/>
                  </a:lnTo>
                  <a:lnTo>
                    <a:pt x="10927" y="69024"/>
                  </a:lnTo>
                  <a:lnTo>
                    <a:pt x="13341" y="66611"/>
                  </a:lnTo>
                  <a:lnTo>
                    <a:pt x="17114" y="64460"/>
                  </a:lnTo>
                  <a:lnTo>
                    <a:pt x="18562" y="63627"/>
                  </a:lnTo>
                  <a:lnTo>
                    <a:pt x="20010" y="63539"/>
                  </a:lnTo>
                  <a:lnTo>
                    <a:pt x="22029" y="63100"/>
                  </a:lnTo>
                  <a:lnTo>
                    <a:pt x="22907" y="63056"/>
                  </a:lnTo>
                  <a:lnTo>
                    <a:pt x="26900" y="64417"/>
                  </a:lnTo>
                  <a:lnTo>
                    <a:pt x="29357" y="65075"/>
                  </a:lnTo>
                  <a:lnTo>
                    <a:pt x="31156" y="65601"/>
                  </a:lnTo>
                  <a:lnTo>
                    <a:pt x="31288" y="65601"/>
                  </a:lnTo>
                  <a:lnTo>
                    <a:pt x="33569" y="63846"/>
                  </a:lnTo>
                  <a:lnTo>
                    <a:pt x="33613" y="63846"/>
                  </a:lnTo>
                  <a:lnTo>
                    <a:pt x="35281" y="62135"/>
                  </a:lnTo>
                  <a:lnTo>
                    <a:pt x="35281" y="62091"/>
                  </a:lnTo>
                  <a:lnTo>
                    <a:pt x="36641" y="59721"/>
                  </a:lnTo>
                  <a:lnTo>
                    <a:pt x="37080" y="59239"/>
                  </a:lnTo>
                  <a:lnTo>
                    <a:pt x="38177" y="58756"/>
                  </a:lnTo>
                  <a:lnTo>
                    <a:pt x="40415" y="58361"/>
                  </a:lnTo>
                  <a:lnTo>
                    <a:pt x="40459" y="58361"/>
                  </a:lnTo>
                  <a:lnTo>
                    <a:pt x="43048" y="57264"/>
                  </a:lnTo>
                  <a:lnTo>
                    <a:pt x="43092" y="57264"/>
                  </a:lnTo>
                  <a:lnTo>
                    <a:pt x="45154" y="55597"/>
                  </a:lnTo>
                  <a:lnTo>
                    <a:pt x="47216" y="53973"/>
                  </a:lnTo>
                  <a:lnTo>
                    <a:pt x="48313" y="53403"/>
                  </a:lnTo>
                  <a:lnTo>
                    <a:pt x="50069" y="53359"/>
                  </a:lnTo>
                  <a:lnTo>
                    <a:pt x="50902" y="53403"/>
                  </a:lnTo>
                  <a:lnTo>
                    <a:pt x="53096" y="53578"/>
                  </a:lnTo>
                  <a:lnTo>
                    <a:pt x="54193" y="53666"/>
                  </a:lnTo>
                  <a:lnTo>
                    <a:pt x="55246" y="53841"/>
                  </a:lnTo>
                  <a:lnTo>
                    <a:pt x="56300" y="54105"/>
                  </a:lnTo>
                  <a:lnTo>
                    <a:pt x="57353" y="54456"/>
                  </a:lnTo>
                  <a:lnTo>
                    <a:pt x="57835" y="54631"/>
                  </a:lnTo>
                  <a:lnTo>
                    <a:pt x="58362" y="54895"/>
                  </a:lnTo>
                  <a:lnTo>
                    <a:pt x="58845" y="55158"/>
                  </a:lnTo>
                  <a:lnTo>
                    <a:pt x="59327" y="55465"/>
                  </a:lnTo>
                  <a:lnTo>
                    <a:pt x="60512" y="56518"/>
                  </a:lnTo>
                  <a:lnTo>
                    <a:pt x="60556" y="56562"/>
                  </a:lnTo>
                  <a:lnTo>
                    <a:pt x="65383" y="58537"/>
                  </a:lnTo>
                  <a:lnTo>
                    <a:pt x="65427" y="58537"/>
                  </a:lnTo>
                  <a:lnTo>
                    <a:pt x="66436" y="58624"/>
                  </a:lnTo>
                  <a:lnTo>
                    <a:pt x="68455" y="59019"/>
                  </a:lnTo>
                  <a:lnTo>
                    <a:pt x="70692" y="59370"/>
                  </a:lnTo>
                  <a:lnTo>
                    <a:pt x="70736" y="59370"/>
                  </a:lnTo>
                  <a:lnTo>
                    <a:pt x="73062" y="59414"/>
                  </a:lnTo>
                  <a:lnTo>
                    <a:pt x="75432" y="59590"/>
                  </a:lnTo>
                  <a:lnTo>
                    <a:pt x="75475" y="59590"/>
                  </a:lnTo>
                  <a:lnTo>
                    <a:pt x="79161" y="59414"/>
                  </a:lnTo>
                  <a:lnTo>
                    <a:pt x="79205" y="59370"/>
                  </a:lnTo>
                  <a:lnTo>
                    <a:pt x="81706" y="58712"/>
                  </a:lnTo>
                  <a:lnTo>
                    <a:pt x="81750" y="58712"/>
                  </a:lnTo>
                  <a:lnTo>
                    <a:pt x="81794" y="58624"/>
                  </a:lnTo>
                  <a:lnTo>
                    <a:pt x="81838" y="58580"/>
                  </a:lnTo>
                  <a:lnTo>
                    <a:pt x="81838" y="58493"/>
                  </a:lnTo>
                  <a:lnTo>
                    <a:pt x="81794" y="58449"/>
                  </a:lnTo>
                  <a:lnTo>
                    <a:pt x="81750" y="58405"/>
                  </a:lnTo>
                  <a:lnTo>
                    <a:pt x="81706" y="58361"/>
                  </a:lnTo>
                  <a:lnTo>
                    <a:pt x="81619" y="58361"/>
                  </a:lnTo>
                  <a:lnTo>
                    <a:pt x="79117" y="59063"/>
                  </a:lnTo>
                  <a:lnTo>
                    <a:pt x="75432" y="59239"/>
                  </a:lnTo>
                  <a:lnTo>
                    <a:pt x="73106" y="59063"/>
                  </a:lnTo>
                  <a:lnTo>
                    <a:pt x="70736" y="59019"/>
                  </a:lnTo>
                  <a:lnTo>
                    <a:pt x="68498" y="58668"/>
                  </a:lnTo>
                  <a:lnTo>
                    <a:pt x="66524" y="58273"/>
                  </a:lnTo>
                  <a:lnTo>
                    <a:pt x="66480" y="58273"/>
                  </a:lnTo>
                  <a:lnTo>
                    <a:pt x="65471" y="58186"/>
                  </a:lnTo>
                  <a:lnTo>
                    <a:pt x="62531" y="57001"/>
                  </a:lnTo>
                  <a:lnTo>
                    <a:pt x="60688" y="56255"/>
                  </a:lnTo>
                  <a:lnTo>
                    <a:pt x="59547" y="55202"/>
                  </a:lnTo>
                  <a:lnTo>
                    <a:pt x="59547" y="55158"/>
                  </a:lnTo>
                  <a:lnTo>
                    <a:pt x="59020" y="54851"/>
                  </a:lnTo>
                  <a:lnTo>
                    <a:pt x="58538" y="54587"/>
                  </a:lnTo>
                  <a:lnTo>
                    <a:pt x="58011" y="54324"/>
                  </a:lnTo>
                  <a:lnTo>
                    <a:pt x="57484" y="54105"/>
                  </a:lnTo>
                  <a:lnTo>
                    <a:pt x="56958" y="53929"/>
                  </a:lnTo>
                  <a:lnTo>
                    <a:pt x="56431" y="53754"/>
                  </a:lnTo>
                  <a:lnTo>
                    <a:pt x="55378" y="53534"/>
                  </a:lnTo>
                  <a:lnTo>
                    <a:pt x="54281" y="53315"/>
                  </a:lnTo>
                  <a:lnTo>
                    <a:pt x="53184" y="53227"/>
                  </a:lnTo>
                  <a:lnTo>
                    <a:pt x="50902" y="53052"/>
                  </a:lnTo>
                  <a:lnTo>
                    <a:pt x="50069" y="53008"/>
                  </a:lnTo>
                  <a:lnTo>
                    <a:pt x="48269" y="53052"/>
                  </a:lnTo>
                  <a:lnTo>
                    <a:pt x="48182" y="53095"/>
                  </a:lnTo>
                  <a:lnTo>
                    <a:pt x="47041" y="53666"/>
                  </a:lnTo>
                  <a:lnTo>
                    <a:pt x="46997" y="53666"/>
                  </a:lnTo>
                  <a:lnTo>
                    <a:pt x="44935" y="55333"/>
                  </a:lnTo>
                  <a:lnTo>
                    <a:pt x="42872" y="56957"/>
                  </a:lnTo>
                  <a:lnTo>
                    <a:pt x="40371" y="58010"/>
                  </a:lnTo>
                  <a:lnTo>
                    <a:pt x="38089" y="58405"/>
                  </a:lnTo>
                  <a:lnTo>
                    <a:pt x="38045" y="58405"/>
                  </a:lnTo>
                  <a:lnTo>
                    <a:pt x="36904" y="58931"/>
                  </a:lnTo>
                  <a:lnTo>
                    <a:pt x="36861" y="58975"/>
                  </a:lnTo>
                  <a:lnTo>
                    <a:pt x="36378" y="59502"/>
                  </a:lnTo>
                  <a:lnTo>
                    <a:pt x="36334" y="59546"/>
                  </a:lnTo>
                  <a:lnTo>
                    <a:pt x="35018" y="61915"/>
                  </a:lnTo>
                  <a:lnTo>
                    <a:pt x="33350" y="63583"/>
                  </a:lnTo>
                  <a:lnTo>
                    <a:pt x="31156" y="65250"/>
                  </a:lnTo>
                  <a:lnTo>
                    <a:pt x="29445" y="64768"/>
                  </a:lnTo>
                  <a:lnTo>
                    <a:pt x="27031" y="64065"/>
                  </a:lnTo>
                  <a:lnTo>
                    <a:pt x="22994" y="62705"/>
                  </a:lnTo>
                  <a:lnTo>
                    <a:pt x="22907" y="62705"/>
                  </a:lnTo>
                  <a:lnTo>
                    <a:pt x="21985" y="62749"/>
                  </a:lnTo>
                  <a:lnTo>
                    <a:pt x="19967" y="63188"/>
                  </a:lnTo>
                  <a:lnTo>
                    <a:pt x="18475" y="63276"/>
                  </a:lnTo>
                  <a:lnTo>
                    <a:pt x="18387" y="63320"/>
                  </a:lnTo>
                  <a:lnTo>
                    <a:pt x="13165" y="66303"/>
                  </a:lnTo>
                  <a:lnTo>
                    <a:pt x="13121" y="66347"/>
                  </a:lnTo>
                  <a:lnTo>
                    <a:pt x="10708" y="68717"/>
                  </a:lnTo>
                  <a:lnTo>
                    <a:pt x="10181" y="68892"/>
                  </a:lnTo>
                  <a:lnTo>
                    <a:pt x="9567" y="68673"/>
                  </a:lnTo>
                  <a:lnTo>
                    <a:pt x="6934" y="66786"/>
                  </a:lnTo>
                  <a:lnTo>
                    <a:pt x="6013" y="65689"/>
                  </a:lnTo>
                  <a:lnTo>
                    <a:pt x="4740" y="63714"/>
                  </a:lnTo>
                  <a:lnTo>
                    <a:pt x="3555" y="61520"/>
                  </a:lnTo>
                  <a:lnTo>
                    <a:pt x="2327" y="59239"/>
                  </a:lnTo>
                  <a:lnTo>
                    <a:pt x="1537" y="58361"/>
                  </a:lnTo>
                  <a:lnTo>
                    <a:pt x="1493" y="58317"/>
                  </a:lnTo>
                  <a:lnTo>
                    <a:pt x="396" y="57878"/>
                  </a:lnTo>
                  <a:lnTo>
                    <a:pt x="352" y="57659"/>
                  </a:lnTo>
                  <a:lnTo>
                    <a:pt x="527" y="55728"/>
                  </a:lnTo>
                  <a:lnTo>
                    <a:pt x="878" y="52130"/>
                  </a:lnTo>
                  <a:lnTo>
                    <a:pt x="1054" y="51384"/>
                  </a:lnTo>
                  <a:lnTo>
                    <a:pt x="2370" y="49146"/>
                  </a:lnTo>
                  <a:lnTo>
                    <a:pt x="3687" y="47347"/>
                  </a:lnTo>
                  <a:lnTo>
                    <a:pt x="4608" y="45811"/>
                  </a:lnTo>
                  <a:lnTo>
                    <a:pt x="4608" y="45767"/>
                  </a:lnTo>
                  <a:lnTo>
                    <a:pt x="5398" y="43310"/>
                  </a:lnTo>
                  <a:lnTo>
                    <a:pt x="5969" y="40633"/>
                  </a:lnTo>
                  <a:lnTo>
                    <a:pt x="6364" y="38396"/>
                  </a:lnTo>
                  <a:lnTo>
                    <a:pt x="6671" y="35807"/>
                  </a:lnTo>
                  <a:lnTo>
                    <a:pt x="7285" y="31506"/>
                  </a:lnTo>
                  <a:lnTo>
                    <a:pt x="7987" y="27250"/>
                  </a:lnTo>
                  <a:lnTo>
                    <a:pt x="8953" y="25539"/>
                  </a:lnTo>
                  <a:lnTo>
                    <a:pt x="10664" y="23257"/>
                  </a:lnTo>
                  <a:lnTo>
                    <a:pt x="12595" y="20756"/>
                  </a:lnTo>
                  <a:lnTo>
                    <a:pt x="14789" y="17860"/>
                  </a:lnTo>
                  <a:lnTo>
                    <a:pt x="18694" y="12989"/>
                  </a:lnTo>
                  <a:lnTo>
                    <a:pt x="25934" y="7153"/>
                  </a:lnTo>
                  <a:lnTo>
                    <a:pt x="29708" y="4125"/>
                  </a:lnTo>
                  <a:lnTo>
                    <a:pt x="32385" y="1799"/>
                  </a:lnTo>
                  <a:lnTo>
                    <a:pt x="34447" y="307"/>
                  </a:lnTo>
                  <a:lnTo>
                    <a:pt x="34535" y="263"/>
                  </a:lnTo>
                  <a:lnTo>
                    <a:pt x="34535" y="220"/>
                  </a:lnTo>
                  <a:lnTo>
                    <a:pt x="34535" y="132"/>
                  </a:lnTo>
                  <a:lnTo>
                    <a:pt x="34491" y="88"/>
                  </a:lnTo>
                  <a:lnTo>
                    <a:pt x="34447" y="44"/>
                  </a:lnTo>
                  <a:lnTo>
                    <a:pt x="34403"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5" name="Google Shape;1885;p17"/>
            <p:cNvSpPr/>
            <p:nvPr/>
          </p:nvSpPr>
          <p:spPr>
            <a:xfrm>
              <a:off x="1896800" y="3719200"/>
              <a:ext cx="560600" cy="444300"/>
            </a:xfrm>
            <a:custGeom>
              <a:rect b="b" l="l" r="r" t="t"/>
              <a:pathLst>
                <a:path extrusionOk="0" h="17772" w="22424">
                  <a:moveTo>
                    <a:pt x="6188" y="483"/>
                  </a:moveTo>
                  <a:lnTo>
                    <a:pt x="6670" y="1316"/>
                  </a:lnTo>
                  <a:lnTo>
                    <a:pt x="6758" y="1404"/>
                  </a:lnTo>
                  <a:lnTo>
                    <a:pt x="8513" y="2062"/>
                  </a:lnTo>
                  <a:lnTo>
                    <a:pt x="12550" y="3861"/>
                  </a:lnTo>
                  <a:lnTo>
                    <a:pt x="12813" y="4213"/>
                  </a:lnTo>
                  <a:lnTo>
                    <a:pt x="13384" y="5441"/>
                  </a:lnTo>
                  <a:lnTo>
                    <a:pt x="14393" y="7196"/>
                  </a:lnTo>
                  <a:lnTo>
                    <a:pt x="14920" y="9347"/>
                  </a:lnTo>
                  <a:lnTo>
                    <a:pt x="15359" y="10707"/>
                  </a:lnTo>
                  <a:lnTo>
                    <a:pt x="15359" y="10751"/>
                  </a:lnTo>
                  <a:lnTo>
                    <a:pt x="16105" y="11892"/>
                  </a:lnTo>
                  <a:lnTo>
                    <a:pt x="16148" y="11935"/>
                  </a:lnTo>
                  <a:lnTo>
                    <a:pt x="17070" y="12638"/>
                  </a:lnTo>
                  <a:lnTo>
                    <a:pt x="17114" y="12681"/>
                  </a:lnTo>
                  <a:lnTo>
                    <a:pt x="19439" y="13383"/>
                  </a:lnTo>
                  <a:lnTo>
                    <a:pt x="19527" y="13383"/>
                  </a:lnTo>
                  <a:lnTo>
                    <a:pt x="20712" y="13208"/>
                  </a:lnTo>
                  <a:lnTo>
                    <a:pt x="21985" y="13471"/>
                  </a:lnTo>
                  <a:lnTo>
                    <a:pt x="22028" y="13471"/>
                  </a:lnTo>
                  <a:lnTo>
                    <a:pt x="21897" y="13559"/>
                  </a:lnTo>
                  <a:lnTo>
                    <a:pt x="20668" y="14086"/>
                  </a:lnTo>
                  <a:lnTo>
                    <a:pt x="16105" y="15490"/>
                  </a:lnTo>
                  <a:lnTo>
                    <a:pt x="13735" y="16367"/>
                  </a:lnTo>
                  <a:lnTo>
                    <a:pt x="11234" y="17420"/>
                  </a:lnTo>
                  <a:lnTo>
                    <a:pt x="10883" y="17333"/>
                  </a:lnTo>
                  <a:lnTo>
                    <a:pt x="8733" y="16455"/>
                  </a:lnTo>
                  <a:lnTo>
                    <a:pt x="5222" y="15051"/>
                  </a:lnTo>
                  <a:lnTo>
                    <a:pt x="5178" y="15051"/>
                  </a:lnTo>
                  <a:lnTo>
                    <a:pt x="746" y="13866"/>
                  </a:lnTo>
                  <a:lnTo>
                    <a:pt x="395" y="13515"/>
                  </a:lnTo>
                  <a:lnTo>
                    <a:pt x="351" y="12901"/>
                  </a:lnTo>
                  <a:lnTo>
                    <a:pt x="702" y="11672"/>
                  </a:lnTo>
                  <a:lnTo>
                    <a:pt x="1229" y="10795"/>
                  </a:lnTo>
                  <a:lnTo>
                    <a:pt x="2633" y="8732"/>
                  </a:lnTo>
                  <a:lnTo>
                    <a:pt x="5091" y="4958"/>
                  </a:lnTo>
                  <a:lnTo>
                    <a:pt x="5134" y="4915"/>
                  </a:lnTo>
                  <a:lnTo>
                    <a:pt x="5749" y="2852"/>
                  </a:lnTo>
                  <a:lnTo>
                    <a:pt x="6056" y="746"/>
                  </a:lnTo>
                  <a:lnTo>
                    <a:pt x="6188" y="483"/>
                  </a:lnTo>
                  <a:close/>
                  <a:moveTo>
                    <a:pt x="6144" y="0"/>
                  </a:moveTo>
                  <a:lnTo>
                    <a:pt x="6056" y="44"/>
                  </a:lnTo>
                  <a:lnTo>
                    <a:pt x="6012" y="88"/>
                  </a:lnTo>
                  <a:lnTo>
                    <a:pt x="5749" y="614"/>
                  </a:lnTo>
                  <a:lnTo>
                    <a:pt x="5705" y="658"/>
                  </a:lnTo>
                  <a:lnTo>
                    <a:pt x="5398" y="2764"/>
                  </a:lnTo>
                  <a:lnTo>
                    <a:pt x="4783" y="4827"/>
                  </a:lnTo>
                  <a:lnTo>
                    <a:pt x="2370" y="8513"/>
                  </a:lnTo>
                  <a:lnTo>
                    <a:pt x="922" y="10619"/>
                  </a:lnTo>
                  <a:lnTo>
                    <a:pt x="395" y="11541"/>
                  </a:lnTo>
                  <a:lnTo>
                    <a:pt x="351" y="11584"/>
                  </a:lnTo>
                  <a:lnTo>
                    <a:pt x="0" y="12857"/>
                  </a:lnTo>
                  <a:lnTo>
                    <a:pt x="0" y="12901"/>
                  </a:lnTo>
                  <a:lnTo>
                    <a:pt x="44" y="13603"/>
                  </a:lnTo>
                  <a:lnTo>
                    <a:pt x="88" y="13691"/>
                  </a:lnTo>
                  <a:lnTo>
                    <a:pt x="527" y="14173"/>
                  </a:lnTo>
                  <a:lnTo>
                    <a:pt x="615" y="14217"/>
                  </a:lnTo>
                  <a:lnTo>
                    <a:pt x="5091" y="15358"/>
                  </a:lnTo>
                  <a:lnTo>
                    <a:pt x="8601" y="16806"/>
                  </a:lnTo>
                  <a:lnTo>
                    <a:pt x="10751" y="17684"/>
                  </a:lnTo>
                  <a:lnTo>
                    <a:pt x="10795" y="17684"/>
                  </a:lnTo>
                  <a:lnTo>
                    <a:pt x="11234" y="17772"/>
                  </a:lnTo>
                  <a:lnTo>
                    <a:pt x="11322" y="17728"/>
                  </a:lnTo>
                  <a:lnTo>
                    <a:pt x="13867" y="16675"/>
                  </a:lnTo>
                  <a:lnTo>
                    <a:pt x="16192" y="15841"/>
                  </a:lnTo>
                  <a:lnTo>
                    <a:pt x="20756" y="14437"/>
                  </a:lnTo>
                  <a:lnTo>
                    <a:pt x="20800" y="14437"/>
                  </a:lnTo>
                  <a:lnTo>
                    <a:pt x="22072" y="13866"/>
                  </a:lnTo>
                  <a:lnTo>
                    <a:pt x="22116" y="13866"/>
                  </a:lnTo>
                  <a:lnTo>
                    <a:pt x="22379" y="13603"/>
                  </a:lnTo>
                  <a:lnTo>
                    <a:pt x="22423" y="13559"/>
                  </a:lnTo>
                  <a:lnTo>
                    <a:pt x="22423" y="13471"/>
                  </a:lnTo>
                  <a:lnTo>
                    <a:pt x="22423" y="13427"/>
                  </a:lnTo>
                  <a:lnTo>
                    <a:pt x="22379" y="13340"/>
                  </a:lnTo>
                  <a:lnTo>
                    <a:pt x="22204" y="13164"/>
                  </a:lnTo>
                  <a:lnTo>
                    <a:pt x="22116" y="13120"/>
                  </a:lnTo>
                  <a:lnTo>
                    <a:pt x="20756" y="12857"/>
                  </a:lnTo>
                  <a:lnTo>
                    <a:pt x="20712" y="12857"/>
                  </a:lnTo>
                  <a:lnTo>
                    <a:pt x="19527" y="13032"/>
                  </a:lnTo>
                  <a:lnTo>
                    <a:pt x="17245" y="12374"/>
                  </a:lnTo>
                  <a:lnTo>
                    <a:pt x="16368" y="11672"/>
                  </a:lnTo>
                  <a:lnTo>
                    <a:pt x="15666" y="10575"/>
                  </a:lnTo>
                  <a:lnTo>
                    <a:pt x="15271" y="9259"/>
                  </a:lnTo>
                  <a:lnTo>
                    <a:pt x="14744" y="7065"/>
                  </a:lnTo>
                  <a:lnTo>
                    <a:pt x="14700" y="7021"/>
                  </a:lnTo>
                  <a:lnTo>
                    <a:pt x="13691" y="5266"/>
                  </a:lnTo>
                  <a:lnTo>
                    <a:pt x="13121" y="4037"/>
                  </a:lnTo>
                  <a:lnTo>
                    <a:pt x="13077" y="3993"/>
                  </a:lnTo>
                  <a:lnTo>
                    <a:pt x="12813" y="3598"/>
                  </a:lnTo>
                  <a:lnTo>
                    <a:pt x="12726" y="3554"/>
                  </a:lnTo>
                  <a:lnTo>
                    <a:pt x="8645" y="1755"/>
                  </a:lnTo>
                  <a:lnTo>
                    <a:pt x="6933" y="1097"/>
                  </a:lnTo>
                  <a:lnTo>
                    <a:pt x="6495" y="263"/>
                  </a:lnTo>
                  <a:lnTo>
                    <a:pt x="6451" y="219"/>
                  </a:lnTo>
                  <a:lnTo>
                    <a:pt x="6275" y="44"/>
                  </a:lnTo>
                  <a:lnTo>
                    <a:pt x="6231"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6" name="Google Shape;1886;p17"/>
            <p:cNvSpPr/>
            <p:nvPr/>
          </p:nvSpPr>
          <p:spPr>
            <a:xfrm>
              <a:off x="1870475" y="3665425"/>
              <a:ext cx="650550" cy="557325"/>
            </a:xfrm>
            <a:custGeom>
              <a:rect b="b" l="l" r="r" t="t"/>
              <a:pathLst>
                <a:path extrusionOk="0" h="22293" w="26022">
                  <a:moveTo>
                    <a:pt x="10224" y="352"/>
                  </a:moveTo>
                  <a:lnTo>
                    <a:pt x="10795" y="571"/>
                  </a:lnTo>
                  <a:lnTo>
                    <a:pt x="12945" y="2239"/>
                  </a:lnTo>
                  <a:lnTo>
                    <a:pt x="14832" y="3511"/>
                  </a:lnTo>
                  <a:lnTo>
                    <a:pt x="16017" y="4828"/>
                  </a:lnTo>
                  <a:lnTo>
                    <a:pt x="17026" y="6495"/>
                  </a:lnTo>
                  <a:lnTo>
                    <a:pt x="17947" y="8294"/>
                  </a:lnTo>
                  <a:lnTo>
                    <a:pt x="18430" y="10927"/>
                  </a:lnTo>
                  <a:lnTo>
                    <a:pt x="18957" y="13692"/>
                  </a:lnTo>
                  <a:lnTo>
                    <a:pt x="18957" y="13735"/>
                  </a:lnTo>
                  <a:lnTo>
                    <a:pt x="19308" y="14130"/>
                  </a:lnTo>
                  <a:lnTo>
                    <a:pt x="19395" y="14174"/>
                  </a:lnTo>
                  <a:lnTo>
                    <a:pt x="20800" y="14525"/>
                  </a:lnTo>
                  <a:lnTo>
                    <a:pt x="20843" y="14525"/>
                  </a:lnTo>
                  <a:lnTo>
                    <a:pt x="21940" y="14569"/>
                  </a:lnTo>
                  <a:lnTo>
                    <a:pt x="25363" y="15227"/>
                  </a:lnTo>
                  <a:lnTo>
                    <a:pt x="25583" y="15359"/>
                  </a:lnTo>
                  <a:lnTo>
                    <a:pt x="25670" y="15578"/>
                  </a:lnTo>
                  <a:lnTo>
                    <a:pt x="25583" y="16324"/>
                  </a:lnTo>
                  <a:lnTo>
                    <a:pt x="25407" y="16632"/>
                  </a:lnTo>
                  <a:lnTo>
                    <a:pt x="24968" y="16851"/>
                  </a:lnTo>
                  <a:lnTo>
                    <a:pt x="23915" y="17026"/>
                  </a:lnTo>
                  <a:lnTo>
                    <a:pt x="23871" y="17026"/>
                  </a:lnTo>
                  <a:lnTo>
                    <a:pt x="19659" y="18650"/>
                  </a:lnTo>
                  <a:lnTo>
                    <a:pt x="19615" y="18694"/>
                  </a:lnTo>
                  <a:lnTo>
                    <a:pt x="19132" y="19001"/>
                  </a:lnTo>
                  <a:lnTo>
                    <a:pt x="17772" y="19659"/>
                  </a:lnTo>
                  <a:lnTo>
                    <a:pt x="13164" y="21371"/>
                  </a:lnTo>
                  <a:lnTo>
                    <a:pt x="11804" y="21941"/>
                  </a:lnTo>
                  <a:lnTo>
                    <a:pt x="11278" y="21809"/>
                  </a:lnTo>
                  <a:lnTo>
                    <a:pt x="10093" y="21371"/>
                  </a:lnTo>
                  <a:lnTo>
                    <a:pt x="8074" y="20493"/>
                  </a:lnTo>
                  <a:lnTo>
                    <a:pt x="5661" y="19396"/>
                  </a:lnTo>
                  <a:lnTo>
                    <a:pt x="878" y="17377"/>
                  </a:lnTo>
                  <a:lnTo>
                    <a:pt x="483" y="16544"/>
                  </a:lnTo>
                  <a:lnTo>
                    <a:pt x="395" y="16193"/>
                  </a:lnTo>
                  <a:lnTo>
                    <a:pt x="351" y="15842"/>
                  </a:lnTo>
                  <a:lnTo>
                    <a:pt x="351" y="15491"/>
                  </a:lnTo>
                  <a:lnTo>
                    <a:pt x="395" y="15140"/>
                  </a:lnTo>
                  <a:lnTo>
                    <a:pt x="439" y="14789"/>
                  </a:lnTo>
                  <a:lnTo>
                    <a:pt x="571" y="14481"/>
                  </a:lnTo>
                  <a:lnTo>
                    <a:pt x="834" y="13779"/>
                  </a:lnTo>
                  <a:lnTo>
                    <a:pt x="1141" y="13121"/>
                  </a:lnTo>
                  <a:lnTo>
                    <a:pt x="1580" y="12463"/>
                  </a:lnTo>
                  <a:lnTo>
                    <a:pt x="2458" y="11190"/>
                  </a:lnTo>
                  <a:lnTo>
                    <a:pt x="3116" y="10269"/>
                  </a:lnTo>
                  <a:lnTo>
                    <a:pt x="3379" y="9830"/>
                  </a:lnTo>
                  <a:lnTo>
                    <a:pt x="3642" y="9435"/>
                  </a:lnTo>
                  <a:lnTo>
                    <a:pt x="4915" y="6890"/>
                  </a:lnTo>
                  <a:lnTo>
                    <a:pt x="4915" y="6846"/>
                  </a:lnTo>
                  <a:lnTo>
                    <a:pt x="5617" y="4345"/>
                  </a:lnTo>
                  <a:lnTo>
                    <a:pt x="6144" y="2327"/>
                  </a:lnTo>
                  <a:lnTo>
                    <a:pt x="6889" y="1493"/>
                  </a:lnTo>
                  <a:lnTo>
                    <a:pt x="8381" y="966"/>
                  </a:lnTo>
                  <a:lnTo>
                    <a:pt x="8469" y="878"/>
                  </a:lnTo>
                  <a:lnTo>
                    <a:pt x="8908" y="352"/>
                  </a:lnTo>
                  <a:close/>
                  <a:moveTo>
                    <a:pt x="8776" y="1"/>
                  </a:moveTo>
                  <a:lnTo>
                    <a:pt x="8732" y="45"/>
                  </a:lnTo>
                  <a:lnTo>
                    <a:pt x="8206" y="615"/>
                  </a:lnTo>
                  <a:lnTo>
                    <a:pt x="6758" y="1186"/>
                  </a:lnTo>
                  <a:lnTo>
                    <a:pt x="6670" y="1230"/>
                  </a:lnTo>
                  <a:lnTo>
                    <a:pt x="5836" y="2107"/>
                  </a:lnTo>
                  <a:lnTo>
                    <a:pt x="5792" y="2195"/>
                  </a:lnTo>
                  <a:lnTo>
                    <a:pt x="5310" y="4257"/>
                  </a:lnTo>
                  <a:lnTo>
                    <a:pt x="4608" y="6715"/>
                  </a:lnTo>
                  <a:lnTo>
                    <a:pt x="3335" y="9260"/>
                  </a:lnTo>
                  <a:lnTo>
                    <a:pt x="3072" y="9655"/>
                  </a:lnTo>
                  <a:lnTo>
                    <a:pt x="2809" y="10093"/>
                  </a:lnTo>
                  <a:lnTo>
                    <a:pt x="2194" y="10971"/>
                  </a:lnTo>
                  <a:lnTo>
                    <a:pt x="1712" y="11629"/>
                  </a:lnTo>
                  <a:lnTo>
                    <a:pt x="1229" y="12287"/>
                  </a:lnTo>
                  <a:lnTo>
                    <a:pt x="834" y="12989"/>
                  </a:lnTo>
                  <a:lnTo>
                    <a:pt x="483" y="13692"/>
                  </a:lnTo>
                  <a:lnTo>
                    <a:pt x="176" y="14437"/>
                  </a:lnTo>
                  <a:lnTo>
                    <a:pt x="88" y="14789"/>
                  </a:lnTo>
                  <a:lnTo>
                    <a:pt x="44" y="15140"/>
                  </a:lnTo>
                  <a:lnTo>
                    <a:pt x="0" y="15534"/>
                  </a:lnTo>
                  <a:lnTo>
                    <a:pt x="0" y="15886"/>
                  </a:lnTo>
                  <a:lnTo>
                    <a:pt x="88" y="16280"/>
                  </a:lnTo>
                  <a:lnTo>
                    <a:pt x="176" y="16675"/>
                  </a:lnTo>
                  <a:lnTo>
                    <a:pt x="615" y="17597"/>
                  </a:lnTo>
                  <a:lnTo>
                    <a:pt x="702" y="17685"/>
                  </a:lnTo>
                  <a:lnTo>
                    <a:pt x="5529" y="19747"/>
                  </a:lnTo>
                  <a:lnTo>
                    <a:pt x="7899" y="20800"/>
                  </a:lnTo>
                  <a:lnTo>
                    <a:pt x="9961" y="21678"/>
                  </a:lnTo>
                  <a:lnTo>
                    <a:pt x="11190" y="22160"/>
                  </a:lnTo>
                  <a:lnTo>
                    <a:pt x="11804" y="22292"/>
                  </a:lnTo>
                  <a:lnTo>
                    <a:pt x="11892" y="22248"/>
                  </a:lnTo>
                  <a:lnTo>
                    <a:pt x="13296" y="21678"/>
                  </a:lnTo>
                  <a:lnTo>
                    <a:pt x="17903" y="19966"/>
                  </a:lnTo>
                  <a:lnTo>
                    <a:pt x="19308" y="19352"/>
                  </a:lnTo>
                  <a:lnTo>
                    <a:pt x="19308" y="19308"/>
                  </a:lnTo>
                  <a:lnTo>
                    <a:pt x="19834" y="19001"/>
                  </a:lnTo>
                  <a:lnTo>
                    <a:pt x="23959" y="17377"/>
                  </a:lnTo>
                  <a:lnTo>
                    <a:pt x="25056" y="17202"/>
                  </a:lnTo>
                  <a:lnTo>
                    <a:pt x="25100" y="17202"/>
                  </a:lnTo>
                  <a:lnTo>
                    <a:pt x="25626" y="16895"/>
                  </a:lnTo>
                  <a:lnTo>
                    <a:pt x="25670" y="16851"/>
                  </a:lnTo>
                  <a:lnTo>
                    <a:pt x="25890" y="16500"/>
                  </a:lnTo>
                  <a:lnTo>
                    <a:pt x="25934" y="16412"/>
                  </a:lnTo>
                  <a:lnTo>
                    <a:pt x="26021" y="15578"/>
                  </a:lnTo>
                  <a:lnTo>
                    <a:pt x="26021" y="15491"/>
                  </a:lnTo>
                  <a:lnTo>
                    <a:pt x="25846" y="15183"/>
                  </a:lnTo>
                  <a:lnTo>
                    <a:pt x="25802" y="15096"/>
                  </a:lnTo>
                  <a:lnTo>
                    <a:pt x="25539" y="14920"/>
                  </a:lnTo>
                  <a:lnTo>
                    <a:pt x="25451" y="14876"/>
                  </a:lnTo>
                  <a:lnTo>
                    <a:pt x="21984" y="14218"/>
                  </a:lnTo>
                  <a:lnTo>
                    <a:pt x="20843" y="14174"/>
                  </a:lnTo>
                  <a:lnTo>
                    <a:pt x="19527" y="13867"/>
                  </a:lnTo>
                  <a:lnTo>
                    <a:pt x="19264" y="13560"/>
                  </a:lnTo>
                  <a:lnTo>
                    <a:pt x="18781" y="10839"/>
                  </a:lnTo>
                  <a:lnTo>
                    <a:pt x="18298" y="8206"/>
                  </a:lnTo>
                  <a:lnTo>
                    <a:pt x="18255" y="8163"/>
                  </a:lnTo>
                  <a:lnTo>
                    <a:pt x="17333" y="6320"/>
                  </a:lnTo>
                  <a:lnTo>
                    <a:pt x="16324" y="4652"/>
                  </a:lnTo>
                  <a:lnTo>
                    <a:pt x="16280" y="4608"/>
                  </a:lnTo>
                  <a:lnTo>
                    <a:pt x="15051" y="3292"/>
                  </a:lnTo>
                  <a:lnTo>
                    <a:pt x="15051" y="3248"/>
                  </a:lnTo>
                  <a:lnTo>
                    <a:pt x="13164" y="1932"/>
                  </a:lnTo>
                  <a:lnTo>
                    <a:pt x="11014" y="264"/>
                  </a:lnTo>
                  <a:lnTo>
                    <a:pt x="10970" y="264"/>
                  </a:lnTo>
                  <a:lnTo>
                    <a:pt x="10356"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7" name="Google Shape;1887;p17"/>
            <p:cNvSpPr/>
            <p:nvPr/>
          </p:nvSpPr>
          <p:spPr>
            <a:xfrm>
              <a:off x="1686175" y="3501975"/>
              <a:ext cx="889700" cy="781100"/>
            </a:xfrm>
            <a:custGeom>
              <a:rect b="b" l="l" r="r" t="t"/>
              <a:pathLst>
                <a:path extrusionOk="0" h="31244" w="35588">
                  <a:moveTo>
                    <a:pt x="16807" y="352"/>
                  </a:moveTo>
                  <a:lnTo>
                    <a:pt x="17070" y="615"/>
                  </a:lnTo>
                  <a:lnTo>
                    <a:pt x="17509" y="1405"/>
                  </a:lnTo>
                  <a:lnTo>
                    <a:pt x="18430" y="3423"/>
                  </a:lnTo>
                  <a:lnTo>
                    <a:pt x="18474" y="3511"/>
                  </a:lnTo>
                  <a:lnTo>
                    <a:pt x="19878" y="4345"/>
                  </a:lnTo>
                  <a:lnTo>
                    <a:pt x="21765" y="5968"/>
                  </a:lnTo>
                  <a:lnTo>
                    <a:pt x="23784" y="7768"/>
                  </a:lnTo>
                  <a:lnTo>
                    <a:pt x="25627" y="10093"/>
                  </a:lnTo>
                  <a:lnTo>
                    <a:pt x="27689" y="13428"/>
                  </a:lnTo>
                  <a:lnTo>
                    <a:pt x="28128" y="15490"/>
                  </a:lnTo>
                  <a:lnTo>
                    <a:pt x="28567" y="18299"/>
                  </a:lnTo>
                  <a:lnTo>
                    <a:pt x="28918" y="19703"/>
                  </a:lnTo>
                  <a:lnTo>
                    <a:pt x="28961" y="19835"/>
                  </a:lnTo>
                  <a:lnTo>
                    <a:pt x="29488" y="20273"/>
                  </a:lnTo>
                  <a:lnTo>
                    <a:pt x="29576" y="20317"/>
                  </a:lnTo>
                  <a:lnTo>
                    <a:pt x="30761" y="20537"/>
                  </a:lnTo>
                  <a:lnTo>
                    <a:pt x="32955" y="20888"/>
                  </a:lnTo>
                  <a:lnTo>
                    <a:pt x="35236" y="21809"/>
                  </a:lnTo>
                  <a:lnTo>
                    <a:pt x="35192" y="21897"/>
                  </a:lnTo>
                  <a:lnTo>
                    <a:pt x="34841" y="22467"/>
                  </a:lnTo>
                  <a:lnTo>
                    <a:pt x="34841" y="22511"/>
                  </a:lnTo>
                  <a:lnTo>
                    <a:pt x="34271" y="24003"/>
                  </a:lnTo>
                  <a:lnTo>
                    <a:pt x="33876" y="24661"/>
                  </a:lnTo>
                  <a:lnTo>
                    <a:pt x="33350" y="25012"/>
                  </a:lnTo>
                  <a:lnTo>
                    <a:pt x="31024" y="25276"/>
                  </a:lnTo>
                  <a:lnTo>
                    <a:pt x="30980" y="25320"/>
                  </a:lnTo>
                  <a:lnTo>
                    <a:pt x="28172" y="26329"/>
                  </a:lnTo>
                  <a:lnTo>
                    <a:pt x="28128" y="26373"/>
                  </a:lnTo>
                  <a:lnTo>
                    <a:pt x="26636" y="27514"/>
                  </a:lnTo>
                  <a:lnTo>
                    <a:pt x="24222" y="28655"/>
                  </a:lnTo>
                  <a:lnTo>
                    <a:pt x="21941" y="29532"/>
                  </a:lnTo>
                  <a:lnTo>
                    <a:pt x="20361" y="30190"/>
                  </a:lnTo>
                  <a:lnTo>
                    <a:pt x="19220" y="30673"/>
                  </a:lnTo>
                  <a:lnTo>
                    <a:pt x="18825" y="30805"/>
                  </a:lnTo>
                  <a:lnTo>
                    <a:pt x="18474" y="30849"/>
                  </a:lnTo>
                  <a:lnTo>
                    <a:pt x="18123" y="30849"/>
                  </a:lnTo>
                  <a:lnTo>
                    <a:pt x="17816" y="30761"/>
                  </a:lnTo>
                  <a:lnTo>
                    <a:pt x="17421" y="30585"/>
                  </a:lnTo>
                  <a:lnTo>
                    <a:pt x="16894" y="30366"/>
                  </a:lnTo>
                  <a:lnTo>
                    <a:pt x="16104" y="30015"/>
                  </a:lnTo>
                  <a:lnTo>
                    <a:pt x="15095" y="29620"/>
                  </a:lnTo>
                  <a:lnTo>
                    <a:pt x="13779" y="29093"/>
                  </a:lnTo>
                  <a:lnTo>
                    <a:pt x="12067" y="28523"/>
                  </a:lnTo>
                  <a:lnTo>
                    <a:pt x="9303" y="27909"/>
                  </a:lnTo>
                  <a:lnTo>
                    <a:pt x="9259" y="27909"/>
                  </a:lnTo>
                  <a:lnTo>
                    <a:pt x="7592" y="28304"/>
                  </a:lnTo>
                  <a:lnTo>
                    <a:pt x="5749" y="28128"/>
                  </a:lnTo>
                  <a:lnTo>
                    <a:pt x="5705" y="28128"/>
                  </a:lnTo>
                  <a:lnTo>
                    <a:pt x="4476" y="28304"/>
                  </a:lnTo>
                  <a:lnTo>
                    <a:pt x="4432" y="28304"/>
                  </a:lnTo>
                  <a:lnTo>
                    <a:pt x="966" y="29488"/>
                  </a:lnTo>
                  <a:lnTo>
                    <a:pt x="746" y="29357"/>
                  </a:lnTo>
                  <a:lnTo>
                    <a:pt x="351" y="28567"/>
                  </a:lnTo>
                  <a:lnTo>
                    <a:pt x="395" y="27952"/>
                  </a:lnTo>
                  <a:lnTo>
                    <a:pt x="615" y="26855"/>
                  </a:lnTo>
                  <a:lnTo>
                    <a:pt x="1404" y="25539"/>
                  </a:lnTo>
                  <a:lnTo>
                    <a:pt x="2150" y="24793"/>
                  </a:lnTo>
                  <a:lnTo>
                    <a:pt x="4037" y="24179"/>
                  </a:lnTo>
                  <a:lnTo>
                    <a:pt x="5529" y="24925"/>
                  </a:lnTo>
                  <a:lnTo>
                    <a:pt x="5661" y="24925"/>
                  </a:lnTo>
                  <a:lnTo>
                    <a:pt x="6144" y="24749"/>
                  </a:lnTo>
                  <a:lnTo>
                    <a:pt x="6187" y="24749"/>
                  </a:lnTo>
                  <a:lnTo>
                    <a:pt x="6582" y="24486"/>
                  </a:lnTo>
                  <a:lnTo>
                    <a:pt x="6626" y="24442"/>
                  </a:lnTo>
                  <a:lnTo>
                    <a:pt x="6846" y="24003"/>
                  </a:lnTo>
                  <a:lnTo>
                    <a:pt x="6890" y="23915"/>
                  </a:lnTo>
                  <a:lnTo>
                    <a:pt x="6846" y="23038"/>
                  </a:lnTo>
                  <a:lnTo>
                    <a:pt x="6846" y="22994"/>
                  </a:lnTo>
                  <a:lnTo>
                    <a:pt x="6714" y="22292"/>
                  </a:lnTo>
                  <a:lnTo>
                    <a:pt x="6846" y="21458"/>
                  </a:lnTo>
                  <a:lnTo>
                    <a:pt x="7855" y="19089"/>
                  </a:lnTo>
                  <a:lnTo>
                    <a:pt x="10268" y="15578"/>
                  </a:lnTo>
                  <a:lnTo>
                    <a:pt x="11278" y="13691"/>
                  </a:lnTo>
                  <a:lnTo>
                    <a:pt x="11278" y="13604"/>
                  </a:lnTo>
                  <a:lnTo>
                    <a:pt x="11278" y="12770"/>
                  </a:lnTo>
                  <a:lnTo>
                    <a:pt x="12155" y="8952"/>
                  </a:lnTo>
                  <a:lnTo>
                    <a:pt x="12375" y="8470"/>
                  </a:lnTo>
                  <a:lnTo>
                    <a:pt x="13252" y="7504"/>
                  </a:lnTo>
                  <a:lnTo>
                    <a:pt x="14569" y="6671"/>
                  </a:lnTo>
                  <a:lnTo>
                    <a:pt x="15446" y="6276"/>
                  </a:lnTo>
                  <a:lnTo>
                    <a:pt x="15490" y="6232"/>
                  </a:lnTo>
                  <a:lnTo>
                    <a:pt x="15534" y="6144"/>
                  </a:lnTo>
                  <a:lnTo>
                    <a:pt x="15622" y="5837"/>
                  </a:lnTo>
                  <a:lnTo>
                    <a:pt x="15622" y="5793"/>
                  </a:lnTo>
                  <a:lnTo>
                    <a:pt x="15446" y="3555"/>
                  </a:lnTo>
                  <a:lnTo>
                    <a:pt x="15534" y="1844"/>
                  </a:lnTo>
                  <a:lnTo>
                    <a:pt x="15841" y="966"/>
                  </a:lnTo>
                  <a:lnTo>
                    <a:pt x="16455" y="396"/>
                  </a:lnTo>
                  <a:lnTo>
                    <a:pt x="16807" y="352"/>
                  </a:lnTo>
                  <a:close/>
                  <a:moveTo>
                    <a:pt x="16850" y="1"/>
                  </a:moveTo>
                  <a:lnTo>
                    <a:pt x="16368" y="45"/>
                  </a:lnTo>
                  <a:lnTo>
                    <a:pt x="16280" y="88"/>
                  </a:lnTo>
                  <a:lnTo>
                    <a:pt x="15578" y="703"/>
                  </a:lnTo>
                  <a:lnTo>
                    <a:pt x="15534" y="791"/>
                  </a:lnTo>
                  <a:lnTo>
                    <a:pt x="15183" y="1756"/>
                  </a:lnTo>
                  <a:lnTo>
                    <a:pt x="15183" y="1800"/>
                  </a:lnTo>
                  <a:lnTo>
                    <a:pt x="15095" y="3555"/>
                  </a:lnTo>
                  <a:lnTo>
                    <a:pt x="15271" y="5793"/>
                  </a:lnTo>
                  <a:lnTo>
                    <a:pt x="15227" y="6012"/>
                  </a:lnTo>
                  <a:lnTo>
                    <a:pt x="14437" y="6319"/>
                  </a:lnTo>
                  <a:lnTo>
                    <a:pt x="14393" y="6363"/>
                  </a:lnTo>
                  <a:lnTo>
                    <a:pt x="13033" y="7241"/>
                  </a:lnTo>
                  <a:lnTo>
                    <a:pt x="12989" y="7241"/>
                  </a:lnTo>
                  <a:lnTo>
                    <a:pt x="12111" y="8250"/>
                  </a:lnTo>
                  <a:lnTo>
                    <a:pt x="12067" y="8294"/>
                  </a:lnTo>
                  <a:lnTo>
                    <a:pt x="11848" y="8821"/>
                  </a:lnTo>
                  <a:lnTo>
                    <a:pt x="11804" y="8865"/>
                  </a:lnTo>
                  <a:lnTo>
                    <a:pt x="10970" y="12726"/>
                  </a:lnTo>
                  <a:lnTo>
                    <a:pt x="10927" y="12770"/>
                  </a:lnTo>
                  <a:lnTo>
                    <a:pt x="10927" y="13560"/>
                  </a:lnTo>
                  <a:lnTo>
                    <a:pt x="9961" y="15403"/>
                  </a:lnTo>
                  <a:lnTo>
                    <a:pt x="7548" y="18913"/>
                  </a:lnTo>
                  <a:lnTo>
                    <a:pt x="7548" y="18957"/>
                  </a:lnTo>
                  <a:lnTo>
                    <a:pt x="6538" y="21370"/>
                  </a:lnTo>
                  <a:lnTo>
                    <a:pt x="6495" y="21370"/>
                  </a:lnTo>
                  <a:lnTo>
                    <a:pt x="6363" y="22248"/>
                  </a:lnTo>
                  <a:lnTo>
                    <a:pt x="6363" y="22336"/>
                  </a:lnTo>
                  <a:lnTo>
                    <a:pt x="6495" y="23082"/>
                  </a:lnTo>
                  <a:lnTo>
                    <a:pt x="6538" y="23872"/>
                  </a:lnTo>
                  <a:lnTo>
                    <a:pt x="6319" y="24223"/>
                  </a:lnTo>
                  <a:lnTo>
                    <a:pt x="6012" y="24442"/>
                  </a:lnTo>
                  <a:lnTo>
                    <a:pt x="5617" y="24574"/>
                  </a:lnTo>
                  <a:lnTo>
                    <a:pt x="4125" y="23872"/>
                  </a:lnTo>
                  <a:lnTo>
                    <a:pt x="3993" y="23828"/>
                  </a:lnTo>
                  <a:lnTo>
                    <a:pt x="1975" y="24486"/>
                  </a:lnTo>
                  <a:lnTo>
                    <a:pt x="1931" y="24530"/>
                  </a:lnTo>
                  <a:lnTo>
                    <a:pt x="1141" y="25276"/>
                  </a:lnTo>
                  <a:lnTo>
                    <a:pt x="1141" y="25320"/>
                  </a:lnTo>
                  <a:lnTo>
                    <a:pt x="307" y="26680"/>
                  </a:lnTo>
                  <a:lnTo>
                    <a:pt x="307" y="26768"/>
                  </a:lnTo>
                  <a:lnTo>
                    <a:pt x="44" y="27865"/>
                  </a:lnTo>
                  <a:lnTo>
                    <a:pt x="44" y="27909"/>
                  </a:lnTo>
                  <a:lnTo>
                    <a:pt x="0" y="28611"/>
                  </a:lnTo>
                  <a:lnTo>
                    <a:pt x="44" y="28698"/>
                  </a:lnTo>
                  <a:lnTo>
                    <a:pt x="483" y="29576"/>
                  </a:lnTo>
                  <a:lnTo>
                    <a:pt x="527" y="29664"/>
                  </a:lnTo>
                  <a:lnTo>
                    <a:pt x="834" y="29839"/>
                  </a:lnTo>
                  <a:lnTo>
                    <a:pt x="1010" y="29839"/>
                  </a:lnTo>
                  <a:lnTo>
                    <a:pt x="4564" y="28655"/>
                  </a:lnTo>
                  <a:lnTo>
                    <a:pt x="5705" y="28479"/>
                  </a:lnTo>
                  <a:lnTo>
                    <a:pt x="7592" y="28655"/>
                  </a:lnTo>
                  <a:lnTo>
                    <a:pt x="7636" y="28655"/>
                  </a:lnTo>
                  <a:lnTo>
                    <a:pt x="9303" y="28260"/>
                  </a:lnTo>
                  <a:lnTo>
                    <a:pt x="11980" y="28874"/>
                  </a:lnTo>
                  <a:lnTo>
                    <a:pt x="13647" y="29444"/>
                  </a:lnTo>
                  <a:lnTo>
                    <a:pt x="14964" y="29927"/>
                  </a:lnTo>
                  <a:lnTo>
                    <a:pt x="15973" y="30366"/>
                  </a:lnTo>
                  <a:lnTo>
                    <a:pt x="16763" y="30717"/>
                  </a:lnTo>
                  <a:lnTo>
                    <a:pt x="17684" y="31068"/>
                  </a:lnTo>
                  <a:lnTo>
                    <a:pt x="18079" y="31200"/>
                  </a:lnTo>
                  <a:lnTo>
                    <a:pt x="18386" y="31243"/>
                  </a:lnTo>
                  <a:lnTo>
                    <a:pt x="18781" y="31200"/>
                  </a:lnTo>
                  <a:lnTo>
                    <a:pt x="19220" y="31068"/>
                  </a:lnTo>
                  <a:lnTo>
                    <a:pt x="19790" y="30849"/>
                  </a:lnTo>
                  <a:lnTo>
                    <a:pt x="20493" y="30541"/>
                  </a:lnTo>
                  <a:lnTo>
                    <a:pt x="22072" y="29883"/>
                  </a:lnTo>
                  <a:lnTo>
                    <a:pt x="24354" y="28962"/>
                  </a:lnTo>
                  <a:lnTo>
                    <a:pt x="26811" y="27821"/>
                  </a:lnTo>
                  <a:lnTo>
                    <a:pt x="26855" y="27821"/>
                  </a:lnTo>
                  <a:lnTo>
                    <a:pt x="28347" y="26636"/>
                  </a:lnTo>
                  <a:lnTo>
                    <a:pt x="31068" y="25627"/>
                  </a:lnTo>
                  <a:lnTo>
                    <a:pt x="33437" y="25364"/>
                  </a:lnTo>
                  <a:lnTo>
                    <a:pt x="33525" y="25320"/>
                  </a:lnTo>
                  <a:lnTo>
                    <a:pt x="34095" y="24925"/>
                  </a:lnTo>
                  <a:lnTo>
                    <a:pt x="34139" y="24881"/>
                  </a:lnTo>
                  <a:lnTo>
                    <a:pt x="34578" y="24179"/>
                  </a:lnTo>
                  <a:lnTo>
                    <a:pt x="34622" y="24135"/>
                  </a:lnTo>
                  <a:lnTo>
                    <a:pt x="35149" y="22643"/>
                  </a:lnTo>
                  <a:lnTo>
                    <a:pt x="35500" y="22072"/>
                  </a:lnTo>
                  <a:lnTo>
                    <a:pt x="35500" y="22029"/>
                  </a:lnTo>
                  <a:lnTo>
                    <a:pt x="35587" y="21765"/>
                  </a:lnTo>
                  <a:lnTo>
                    <a:pt x="35587" y="21634"/>
                  </a:lnTo>
                  <a:lnTo>
                    <a:pt x="35500" y="21546"/>
                  </a:lnTo>
                  <a:lnTo>
                    <a:pt x="33086" y="20581"/>
                  </a:lnTo>
                  <a:lnTo>
                    <a:pt x="33042" y="20581"/>
                  </a:lnTo>
                  <a:lnTo>
                    <a:pt x="30848" y="20186"/>
                  </a:lnTo>
                  <a:lnTo>
                    <a:pt x="29664" y="19966"/>
                  </a:lnTo>
                  <a:lnTo>
                    <a:pt x="29225" y="19571"/>
                  </a:lnTo>
                  <a:lnTo>
                    <a:pt x="28918" y="18211"/>
                  </a:lnTo>
                  <a:lnTo>
                    <a:pt x="28479" y="15403"/>
                  </a:lnTo>
                  <a:lnTo>
                    <a:pt x="28040" y="13296"/>
                  </a:lnTo>
                  <a:lnTo>
                    <a:pt x="28040" y="13253"/>
                  </a:lnTo>
                  <a:lnTo>
                    <a:pt x="25934" y="9918"/>
                  </a:lnTo>
                  <a:lnTo>
                    <a:pt x="25934" y="9874"/>
                  </a:lnTo>
                  <a:lnTo>
                    <a:pt x="24047" y="7548"/>
                  </a:lnTo>
                  <a:lnTo>
                    <a:pt x="21984" y="5705"/>
                  </a:lnTo>
                  <a:lnTo>
                    <a:pt x="20098" y="4082"/>
                  </a:lnTo>
                  <a:lnTo>
                    <a:pt x="20054" y="4038"/>
                  </a:lnTo>
                  <a:lnTo>
                    <a:pt x="18737" y="3248"/>
                  </a:lnTo>
                  <a:lnTo>
                    <a:pt x="17816" y="1229"/>
                  </a:lnTo>
                  <a:lnTo>
                    <a:pt x="17377" y="439"/>
                  </a:lnTo>
                  <a:lnTo>
                    <a:pt x="17333" y="396"/>
                  </a:lnTo>
                  <a:lnTo>
                    <a:pt x="16982" y="45"/>
                  </a:lnTo>
                  <a:lnTo>
                    <a:pt x="16938"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8" name="Google Shape;1888;p17"/>
            <p:cNvSpPr/>
            <p:nvPr/>
          </p:nvSpPr>
          <p:spPr>
            <a:xfrm>
              <a:off x="2461750" y="3614975"/>
              <a:ext cx="388375" cy="286350"/>
            </a:xfrm>
            <a:custGeom>
              <a:rect b="b" l="l" r="r" t="t"/>
              <a:pathLst>
                <a:path extrusionOk="0" h="11454" w="15535">
                  <a:moveTo>
                    <a:pt x="2546" y="351"/>
                  </a:moveTo>
                  <a:lnTo>
                    <a:pt x="5135" y="527"/>
                  </a:lnTo>
                  <a:lnTo>
                    <a:pt x="7504" y="1010"/>
                  </a:lnTo>
                  <a:lnTo>
                    <a:pt x="9786" y="1273"/>
                  </a:lnTo>
                  <a:lnTo>
                    <a:pt x="9830" y="1273"/>
                  </a:lnTo>
                  <a:lnTo>
                    <a:pt x="11761" y="966"/>
                  </a:lnTo>
                  <a:lnTo>
                    <a:pt x="12814" y="1141"/>
                  </a:lnTo>
                  <a:lnTo>
                    <a:pt x="14130" y="1756"/>
                  </a:lnTo>
                  <a:lnTo>
                    <a:pt x="14569" y="2194"/>
                  </a:lnTo>
                  <a:lnTo>
                    <a:pt x="15140" y="3906"/>
                  </a:lnTo>
                  <a:lnTo>
                    <a:pt x="15183" y="4345"/>
                  </a:lnTo>
                  <a:lnTo>
                    <a:pt x="14481" y="5485"/>
                  </a:lnTo>
                  <a:lnTo>
                    <a:pt x="12858" y="7504"/>
                  </a:lnTo>
                  <a:lnTo>
                    <a:pt x="11936" y="8908"/>
                  </a:lnTo>
                  <a:lnTo>
                    <a:pt x="10357" y="9961"/>
                  </a:lnTo>
                  <a:lnTo>
                    <a:pt x="7855" y="10970"/>
                  </a:lnTo>
                  <a:lnTo>
                    <a:pt x="6758" y="11102"/>
                  </a:lnTo>
                  <a:lnTo>
                    <a:pt x="5925" y="11014"/>
                  </a:lnTo>
                  <a:lnTo>
                    <a:pt x="4521" y="10268"/>
                  </a:lnTo>
                  <a:lnTo>
                    <a:pt x="3072" y="9259"/>
                  </a:lnTo>
                  <a:lnTo>
                    <a:pt x="2721" y="8820"/>
                  </a:lnTo>
                  <a:lnTo>
                    <a:pt x="2327" y="6758"/>
                  </a:lnTo>
                  <a:lnTo>
                    <a:pt x="2283" y="6714"/>
                  </a:lnTo>
                  <a:lnTo>
                    <a:pt x="527" y="4081"/>
                  </a:lnTo>
                  <a:lnTo>
                    <a:pt x="352" y="3160"/>
                  </a:lnTo>
                  <a:lnTo>
                    <a:pt x="835" y="2063"/>
                  </a:lnTo>
                  <a:lnTo>
                    <a:pt x="1581" y="878"/>
                  </a:lnTo>
                  <a:lnTo>
                    <a:pt x="2019" y="527"/>
                  </a:lnTo>
                  <a:lnTo>
                    <a:pt x="2546" y="351"/>
                  </a:lnTo>
                  <a:close/>
                  <a:moveTo>
                    <a:pt x="2458" y="0"/>
                  </a:moveTo>
                  <a:lnTo>
                    <a:pt x="1888" y="220"/>
                  </a:lnTo>
                  <a:lnTo>
                    <a:pt x="1844" y="220"/>
                  </a:lnTo>
                  <a:lnTo>
                    <a:pt x="1317" y="615"/>
                  </a:lnTo>
                  <a:lnTo>
                    <a:pt x="1273" y="659"/>
                  </a:lnTo>
                  <a:lnTo>
                    <a:pt x="527" y="1887"/>
                  </a:lnTo>
                  <a:lnTo>
                    <a:pt x="1" y="3072"/>
                  </a:lnTo>
                  <a:lnTo>
                    <a:pt x="1" y="3160"/>
                  </a:lnTo>
                  <a:lnTo>
                    <a:pt x="176" y="4169"/>
                  </a:lnTo>
                  <a:lnTo>
                    <a:pt x="220" y="4213"/>
                  </a:lnTo>
                  <a:lnTo>
                    <a:pt x="1975" y="6846"/>
                  </a:lnTo>
                  <a:lnTo>
                    <a:pt x="2414" y="8952"/>
                  </a:lnTo>
                  <a:lnTo>
                    <a:pt x="2458" y="8996"/>
                  </a:lnTo>
                  <a:lnTo>
                    <a:pt x="2809" y="9479"/>
                  </a:lnTo>
                  <a:lnTo>
                    <a:pt x="2853" y="9522"/>
                  </a:lnTo>
                  <a:lnTo>
                    <a:pt x="4345" y="10576"/>
                  </a:lnTo>
                  <a:lnTo>
                    <a:pt x="5793" y="11365"/>
                  </a:lnTo>
                  <a:lnTo>
                    <a:pt x="5881" y="11365"/>
                  </a:lnTo>
                  <a:lnTo>
                    <a:pt x="6758" y="11453"/>
                  </a:lnTo>
                  <a:lnTo>
                    <a:pt x="7943" y="11321"/>
                  </a:lnTo>
                  <a:lnTo>
                    <a:pt x="7987" y="11321"/>
                  </a:lnTo>
                  <a:lnTo>
                    <a:pt x="10488" y="10312"/>
                  </a:lnTo>
                  <a:lnTo>
                    <a:pt x="10532" y="10268"/>
                  </a:lnTo>
                  <a:lnTo>
                    <a:pt x="12156" y="9215"/>
                  </a:lnTo>
                  <a:lnTo>
                    <a:pt x="12200" y="9127"/>
                  </a:lnTo>
                  <a:lnTo>
                    <a:pt x="13165" y="7679"/>
                  </a:lnTo>
                  <a:lnTo>
                    <a:pt x="14789" y="5705"/>
                  </a:lnTo>
                  <a:lnTo>
                    <a:pt x="14789" y="5661"/>
                  </a:lnTo>
                  <a:lnTo>
                    <a:pt x="15491" y="4476"/>
                  </a:lnTo>
                  <a:lnTo>
                    <a:pt x="15535" y="4388"/>
                  </a:lnTo>
                  <a:lnTo>
                    <a:pt x="15491" y="3862"/>
                  </a:lnTo>
                  <a:lnTo>
                    <a:pt x="15491" y="3818"/>
                  </a:lnTo>
                  <a:lnTo>
                    <a:pt x="14876" y="2019"/>
                  </a:lnTo>
                  <a:lnTo>
                    <a:pt x="14832" y="1975"/>
                  </a:lnTo>
                  <a:lnTo>
                    <a:pt x="14394" y="1492"/>
                  </a:lnTo>
                  <a:lnTo>
                    <a:pt x="14306" y="1448"/>
                  </a:lnTo>
                  <a:lnTo>
                    <a:pt x="12946" y="790"/>
                  </a:lnTo>
                  <a:lnTo>
                    <a:pt x="12902" y="790"/>
                  </a:lnTo>
                  <a:lnTo>
                    <a:pt x="11805" y="615"/>
                  </a:lnTo>
                  <a:lnTo>
                    <a:pt x="11761" y="615"/>
                  </a:lnTo>
                  <a:lnTo>
                    <a:pt x="9830" y="922"/>
                  </a:lnTo>
                  <a:lnTo>
                    <a:pt x="7548" y="659"/>
                  </a:lnTo>
                  <a:lnTo>
                    <a:pt x="5179" y="176"/>
                  </a:lnTo>
                  <a:lnTo>
                    <a:pt x="2546"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9" name="Google Shape;1889;p17"/>
            <p:cNvSpPr/>
            <p:nvPr/>
          </p:nvSpPr>
          <p:spPr>
            <a:xfrm>
              <a:off x="2519900" y="1399025"/>
              <a:ext cx="942350" cy="1523750"/>
            </a:xfrm>
            <a:custGeom>
              <a:rect b="b" l="l" r="r" t="t"/>
              <a:pathLst>
                <a:path extrusionOk="0" h="60950" w="37694">
                  <a:moveTo>
                    <a:pt x="36026" y="0"/>
                  </a:moveTo>
                  <a:lnTo>
                    <a:pt x="35983" y="44"/>
                  </a:lnTo>
                  <a:lnTo>
                    <a:pt x="35939" y="88"/>
                  </a:lnTo>
                  <a:lnTo>
                    <a:pt x="35895" y="132"/>
                  </a:lnTo>
                  <a:lnTo>
                    <a:pt x="35895" y="220"/>
                  </a:lnTo>
                  <a:lnTo>
                    <a:pt x="35895" y="263"/>
                  </a:lnTo>
                  <a:lnTo>
                    <a:pt x="35939" y="307"/>
                  </a:lnTo>
                  <a:lnTo>
                    <a:pt x="36070" y="439"/>
                  </a:lnTo>
                  <a:lnTo>
                    <a:pt x="37080" y="1975"/>
                  </a:lnTo>
                  <a:lnTo>
                    <a:pt x="37299" y="2808"/>
                  </a:lnTo>
                  <a:lnTo>
                    <a:pt x="37343" y="3598"/>
                  </a:lnTo>
                  <a:lnTo>
                    <a:pt x="37036" y="5573"/>
                  </a:lnTo>
                  <a:lnTo>
                    <a:pt x="36904" y="8864"/>
                  </a:lnTo>
                  <a:lnTo>
                    <a:pt x="36641" y="9873"/>
                  </a:lnTo>
                  <a:lnTo>
                    <a:pt x="35851" y="11804"/>
                  </a:lnTo>
                  <a:lnTo>
                    <a:pt x="34578" y="14612"/>
                  </a:lnTo>
                  <a:lnTo>
                    <a:pt x="33394" y="17070"/>
                  </a:lnTo>
                  <a:lnTo>
                    <a:pt x="31112" y="20448"/>
                  </a:lnTo>
                  <a:lnTo>
                    <a:pt x="31112" y="20536"/>
                  </a:lnTo>
                  <a:lnTo>
                    <a:pt x="31156" y="20624"/>
                  </a:lnTo>
                  <a:lnTo>
                    <a:pt x="31507" y="21107"/>
                  </a:lnTo>
                  <a:lnTo>
                    <a:pt x="32472" y="22511"/>
                  </a:lnTo>
                  <a:lnTo>
                    <a:pt x="32867" y="24573"/>
                  </a:lnTo>
                  <a:lnTo>
                    <a:pt x="33525" y="26811"/>
                  </a:lnTo>
                  <a:lnTo>
                    <a:pt x="33613" y="28522"/>
                  </a:lnTo>
                  <a:lnTo>
                    <a:pt x="33657" y="31682"/>
                  </a:lnTo>
                  <a:lnTo>
                    <a:pt x="33657" y="35368"/>
                  </a:lnTo>
                  <a:lnTo>
                    <a:pt x="33437" y="38132"/>
                  </a:lnTo>
                  <a:lnTo>
                    <a:pt x="33130" y="38922"/>
                  </a:lnTo>
                  <a:lnTo>
                    <a:pt x="30805" y="41774"/>
                  </a:lnTo>
                  <a:lnTo>
                    <a:pt x="28391" y="43486"/>
                  </a:lnTo>
                  <a:lnTo>
                    <a:pt x="25495" y="45021"/>
                  </a:lnTo>
                  <a:lnTo>
                    <a:pt x="23301" y="46162"/>
                  </a:lnTo>
                  <a:lnTo>
                    <a:pt x="20098" y="47874"/>
                  </a:lnTo>
                  <a:lnTo>
                    <a:pt x="16895" y="49980"/>
                  </a:lnTo>
                  <a:lnTo>
                    <a:pt x="16017" y="50726"/>
                  </a:lnTo>
                  <a:lnTo>
                    <a:pt x="14042" y="51559"/>
                  </a:lnTo>
                  <a:lnTo>
                    <a:pt x="13998" y="51559"/>
                  </a:lnTo>
                  <a:lnTo>
                    <a:pt x="12682" y="52349"/>
                  </a:lnTo>
                  <a:lnTo>
                    <a:pt x="12638" y="52349"/>
                  </a:lnTo>
                  <a:lnTo>
                    <a:pt x="11146" y="53490"/>
                  </a:lnTo>
                  <a:lnTo>
                    <a:pt x="9128" y="54499"/>
                  </a:lnTo>
                  <a:lnTo>
                    <a:pt x="5222" y="56693"/>
                  </a:lnTo>
                  <a:lnTo>
                    <a:pt x="3335" y="58142"/>
                  </a:lnTo>
                  <a:lnTo>
                    <a:pt x="88" y="60643"/>
                  </a:lnTo>
                  <a:lnTo>
                    <a:pt x="44" y="60687"/>
                  </a:lnTo>
                  <a:lnTo>
                    <a:pt x="1" y="60730"/>
                  </a:lnTo>
                  <a:lnTo>
                    <a:pt x="1" y="60818"/>
                  </a:lnTo>
                  <a:lnTo>
                    <a:pt x="44" y="60862"/>
                  </a:lnTo>
                  <a:lnTo>
                    <a:pt x="88" y="60950"/>
                  </a:lnTo>
                  <a:lnTo>
                    <a:pt x="176" y="60950"/>
                  </a:lnTo>
                  <a:lnTo>
                    <a:pt x="308" y="60906"/>
                  </a:lnTo>
                  <a:lnTo>
                    <a:pt x="3555" y="58405"/>
                  </a:lnTo>
                  <a:lnTo>
                    <a:pt x="5398" y="57001"/>
                  </a:lnTo>
                  <a:lnTo>
                    <a:pt x="9303" y="54807"/>
                  </a:lnTo>
                  <a:lnTo>
                    <a:pt x="11278" y="53797"/>
                  </a:lnTo>
                  <a:lnTo>
                    <a:pt x="11322" y="53797"/>
                  </a:lnTo>
                  <a:lnTo>
                    <a:pt x="12857" y="52613"/>
                  </a:lnTo>
                  <a:lnTo>
                    <a:pt x="14174" y="51867"/>
                  </a:lnTo>
                  <a:lnTo>
                    <a:pt x="16149" y="51033"/>
                  </a:lnTo>
                  <a:lnTo>
                    <a:pt x="16192" y="51033"/>
                  </a:lnTo>
                  <a:lnTo>
                    <a:pt x="17114" y="50243"/>
                  </a:lnTo>
                  <a:lnTo>
                    <a:pt x="20273" y="48181"/>
                  </a:lnTo>
                  <a:lnTo>
                    <a:pt x="23477" y="46469"/>
                  </a:lnTo>
                  <a:lnTo>
                    <a:pt x="25627" y="45328"/>
                  </a:lnTo>
                  <a:lnTo>
                    <a:pt x="28567" y="43793"/>
                  </a:lnTo>
                  <a:lnTo>
                    <a:pt x="28567" y="43749"/>
                  </a:lnTo>
                  <a:lnTo>
                    <a:pt x="31024" y="42037"/>
                  </a:lnTo>
                  <a:lnTo>
                    <a:pt x="31068" y="42037"/>
                  </a:lnTo>
                  <a:lnTo>
                    <a:pt x="33437" y="39141"/>
                  </a:lnTo>
                  <a:lnTo>
                    <a:pt x="33437" y="39054"/>
                  </a:lnTo>
                  <a:lnTo>
                    <a:pt x="33789" y="38220"/>
                  </a:lnTo>
                  <a:lnTo>
                    <a:pt x="33789" y="38176"/>
                  </a:lnTo>
                  <a:lnTo>
                    <a:pt x="34008" y="35412"/>
                  </a:lnTo>
                  <a:lnTo>
                    <a:pt x="34008" y="31682"/>
                  </a:lnTo>
                  <a:lnTo>
                    <a:pt x="33964" y="28522"/>
                  </a:lnTo>
                  <a:lnTo>
                    <a:pt x="33876" y="26767"/>
                  </a:lnTo>
                  <a:lnTo>
                    <a:pt x="33876" y="26723"/>
                  </a:lnTo>
                  <a:lnTo>
                    <a:pt x="33218" y="24529"/>
                  </a:lnTo>
                  <a:lnTo>
                    <a:pt x="32823" y="22423"/>
                  </a:lnTo>
                  <a:lnTo>
                    <a:pt x="32779" y="22335"/>
                  </a:lnTo>
                  <a:lnTo>
                    <a:pt x="31814" y="20887"/>
                  </a:lnTo>
                  <a:lnTo>
                    <a:pt x="31770" y="20887"/>
                  </a:lnTo>
                  <a:lnTo>
                    <a:pt x="31507" y="20536"/>
                  </a:lnTo>
                  <a:lnTo>
                    <a:pt x="33701" y="17245"/>
                  </a:lnTo>
                  <a:lnTo>
                    <a:pt x="33701" y="17201"/>
                  </a:lnTo>
                  <a:lnTo>
                    <a:pt x="34886" y="14744"/>
                  </a:lnTo>
                  <a:lnTo>
                    <a:pt x="36202" y="11936"/>
                  </a:lnTo>
                  <a:lnTo>
                    <a:pt x="36992" y="10005"/>
                  </a:lnTo>
                  <a:lnTo>
                    <a:pt x="36992" y="9961"/>
                  </a:lnTo>
                  <a:lnTo>
                    <a:pt x="37255" y="8908"/>
                  </a:lnTo>
                  <a:lnTo>
                    <a:pt x="37255" y="8864"/>
                  </a:lnTo>
                  <a:lnTo>
                    <a:pt x="37387" y="5617"/>
                  </a:lnTo>
                  <a:lnTo>
                    <a:pt x="37694" y="3642"/>
                  </a:lnTo>
                  <a:lnTo>
                    <a:pt x="37650" y="2765"/>
                  </a:lnTo>
                  <a:lnTo>
                    <a:pt x="37650" y="2721"/>
                  </a:lnTo>
                  <a:lnTo>
                    <a:pt x="37387" y="1843"/>
                  </a:lnTo>
                  <a:lnTo>
                    <a:pt x="36377" y="220"/>
                  </a:lnTo>
                  <a:lnTo>
                    <a:pt x="36334" y="176"/>
                  </a:lnTo>
                  <a:lnTo>
                    <a:pt x="36158" y="44"/>
                  </a:lnTo>
                  <a:lnTo>
                    <a:pt x="36114"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0" name="Google Shape;1890;p17"/>
            <p:cNvSpPr/>
            <p:nvPr/>
          </p:nvSpPr>
          <p:spPr>
            <a:xfrm>
              <a:off x="2547325" y="1444000"/>
              <a:ext cx="957725" cy="1504025"/>
            </a:xfrm>
            <a:custGeom>
              <a:rect b="b" l="l" r="r" t="t"/>
              <a:pathLst>
                <a:path extrusionOk="0" h="60161" w="38309">
                  <a:moveTo>
                    <a:pt x="36772" y="0"/>
                  </a:moveTo>
                  <a:lnTo>
                    <a:pt x="36685" y="44"/>
                  </a:lnTo>
                  <a:lnTo>
                    <a:pt x="36685" y="88"/>
                  </a:lnTo>
                  <a:lnTo>
                    <a:pt x="36641" y="176"/>
                  </a:lnTo>
                  <a:lnTo>
                    <a:pt x="36685" y="220"/>
                  </a:lnTo>
                  <a:lnTo>
                    <a:pt x="37387" y="1580"/>
                  </a:lnTo>
                  <a:lnTo>
                    <a:pt x="37913" y="3160"/>
                  </a:lnTo>
                  <a:lnTo>
                    <a:pt x="37913" y="4739"/>
                  </a:lnTo>
                  <a:lnTo>
                    <a:pt x="37299" y="7328"/>
                  </a:lnTo>
                  <a:lnTo>
                    <a:pt x="36246" y="10575"/>
                  </a:lnTo>
                  <a:lnTo>
                    <a:pt x="36202" y="10663"/>
                  </a:lnTo>
                  <a:lnTo>
                    <a:pt x="36421" y="13033"/>
                  </a:lnTo>
                  <a:lnTo>
                    <a:pt x="36158" y="15183"/>
                  </a:lnTo>
                  <a:lnTo>
                    <a:pt x="36070" y="17465"/>
                  </a:lnTo>
                  <a:lnTo>
                    <a:pt x="35807" y="20141"/>
                  </a:lnTo>
                  <a:lnTo>
                    <a:pt x="35851" y="20185"/>
                  </a:lnTo>
                  <a:lnTo>
                    <a:pt x="36465" y="22116"/>
                  </a:lnTo>
                  <a:lnTo>
                    <a:pt x="36597" y="25758"/>
                  </a:lnTo>
                  <a:lnTo>
                    <a:pt x="36597" y="25802"/>
                  </a:lnTo>
                  <a:lnTo>
                    <a:pt x="36904" y="27601"/>
                  </a:lnTo>
                  <a:lnTo>
                    <a:pt x="36948" y="29488"/>
                  </a:lnTo>
                  <a:lnTo>
                    <a:pt x="36860" y="32077"/>
                  </a:lnTo>
                  <a:lnTo>
                    <a:pt x="36597" y="34578"/>
                  </a:lnTo>
                  <a:lnTo>
                    <a:pt x="36070" y="36333"/>
                  </a:lnTo>
                  <a:lnTo>
                    <a:pt x="34798" y="38308"/>
                  </a:lnTo>
                  <a:lnTo>
                    <a:pt x="33043" y="41511"/>
                  </a:lnTo>
                  <a:lnTo>
                    <a:pt x="31770" y="42827"/>
                  </a:lnTo>
                  <a:lnTo>
                    <a:pt x="30849" y="43047"/>
                  </a:lnTo>
                  <a:lnTo>
                    <a:pt x="29620" y="43091"/>
                  </a:lnTo>
                  <a:lnTo>
                    <a:pt x="29532" y="43091"/>
                  </a:lnTo>
                  <a:lnTo>
                    <a:pt x="27294" y="44319"/>
                  </a:lnTo>
                  <a:lnTo>
                    <a:pt x="22029" y="46996"/>
                  </a:lnTo>
                  <a:lnTo>
                    <a:pt x="18035" y="49058"/>
                  </a:lnTo>
                  <a:lnTo>
                    <a:pt x="15534" y="50682"/>
                  </a:lnTo>
                  <a:lnTo>
                    <a:pt x="12155" y="52086"/>
                  </a:lnTo>
                  <a:lnTo>
                    <a:pt x="12112" y="52086"/>
                  </a:lnTo>
                  <a:lnTo>
                    <a:pt x="10532" y="53008"/>
                  </a:lnTo>
                  <a:lnTo>
                    <a:pt x="8996" y="53841"/>
                  </a:lnTo>
                  <a:lnTo>
                    <a:pt x="7416" y="54675"/>
                  </a:lnTo>
                  <a:lnTo>
                    <a:pt x="5881" y="55597"/>
                  </a:lnTo>
                  <a:lnTo>
                    <a:pt x="5135" y="56079"/>
                  </a:lnTo>
                  <a:lnTo>
                    <a:pt x="4389" y="56562"/>
                  </a:lnTo>
                  <a:lnTo>
                    <a:pt x="3686" y="57089"/>
                  </a:lnTo>
                  <a:lnTo>
                    <a:pt x="2984" y="57659"/>
                  </a:lnTo>
                  <a:lnTo>
                    <a:pt x="88" y="59853"/>
                  </a:lnTo>
                  <a:lnTo>
                    <a:pt x="44" y="59897"/>
                  </a:lnTo>
                  <a:lnTo>
                    <a:pt x="1" y="59941"/>
                  </a:lnTo>
                  <a:lnTo>
                    <a:pt x="1" y="60028"/>
                  </a:lnTo>
                  <a:lnTo>
                    <a:pt x="44" y="60072"/>
                  </a:lnTo>
                  <a:lnTo>
                    <a:pt x="88" y="60116"/>
                  </a:lnTo>
                  <a:lnTo>
                    <a:pt x="176" y="60160"/>
                  </a:lnTo>
                  <a:lnTo>
                    <a:pt x="308" y="60116"/>
                  </a:lnTo>
                  <a:lnTo>
                    <a:pt x="3204" y="57922"/>
                  </a:lnTo>
                  <a:lnTo>
                    <a:pt x="3906" y="57352"/>
                  </a:lnTo>
                  <a:lnTo>
                    <a:pt x="4608" y="56825"/>
                  </a:lnTo>
                  <a:lnTo>
                    <a:pt x="5354" y="56343"/>
                  </a:lnTo>
                  <a:lnTo>
                    <a:pt x="6100" y="55860"/>
                  </a:lnTo>
                  <a:lnTo>
                    <a:pt x="7592" y="54982"/>
                  </a:lnTo>
                  <a:lnTo>
                    <a:pt x="9128" y="54149"/>
                  </a:lnTo>
                  <a:lnTo>
                    <a:pt x="10707" y="53315"/>
                  </a:lnTo>
                  <a:lnTo>
                    <a:pt x="12287" y="52393"/>
                  </a:lnTo>
                  <a:lnTo>
                    <a:pt x="15666" y="51033"/>
                  </a:lnTo>
                  <a:lnTo>
                    <a:pt x="15710" y="50989"/>
                  </a:lnTo>
                  <a:lnTo>
                    <a:pt x="18211" y="49366"/>
                  </a:lnTo>
                  <a:lnTo>
                    <a:pt x="22160" y="47303"/>
                  </a:lnTo>
                  <a:lnTo>
                    <a:pt x="27470" y="44626"/>
                  </a:lnTo>
                  <a:lnTo>
                    <a:pt x="29664" y="43442"/>
                  </a:lnTo>
                  <a:lnTo>
                    <a:pt x="30892" y="43398"/>
                  </a:lnTo>
                  <a:lnTo>
                    <a:pt x="30936" y="43398"/>
                  </a:lnTo>
                  <a:lnTo>
                    <a:pt x="31902" y="43135"/>
                  </a:lnTo>
                  <a:lnTo>
                    <a:pt x="31989" y="43091"/>
                  </a:lnTo>
                  <a:lnTo>
                    <a:pt x="33306" y="41730"/>
                  </a:lnTo>
                  <a:lnTo>
                    <a:pt x="33350" y="41687"/>
                  </a:lnTo>
                  <a:lnTo>
                    <a:pt x="35105" y="38483"/>
                  </a:lnTo>
                  <a:lnTo>
                    <a:pt x="36377" y="36509"/>
                  </a:lnTo>
                  <a:lnTo>
                    <a:pt x="36377" y="36465"/>
                  </a:lnTo>
                  <a:lnTo>
                    <a:pt x="36904" y="34666"/>
                  </a:lnTo>
                  <a:lnTo>
                    <a:pt x="36904" y="34622"/>
                  </a:lnTo>
                  <a:lnTo>
                    <a:pt x="37211" y="32077"/>
                  </a:lnTo>
                  <a:lnTo>
                    <a:pt x="37299" y="29488"/>
                  </a:lnTo>
                  <a:lnTo>
                    <a:pt x="37211" y="27557"/>
                  </a:lnTo>
                  <a:lnTo>
                    <a:pt x="36948" y="25758"/>
                  </a:lnTo>
                  <a:lnTo>
                    <a:pt x="36816" y="22116"/>
                  </a:lnTo>
                  <a:lnTo>
                    <a:pt x="36816" y="22028"/>
                  </a:lnTo>
                  <a:lnTo>
                    <a:pt x="36158" y="20141"/>
                  </a:lnTo>
                  <a:lnTo>
                    <a:pt x="36421" y="17508"/>
                  </a:lnTo>
                  <a:lnTo>
                    <a:pt x="36509" y="15183"/>
                  </a:lnTo>
                  <a:lnTo>
                    <a:pt x="36772" y="13077"/>
                  </a:lnTo>
                  <a:lnTo>
                    <a:pt x="36772" y="13033"/>
                  </a:lnTo>
                  <a:lnTo>
                    <a:pt x="36597" y="10663"/>
                  </a:lnTo>
                  <a:lnTo>
                    <a:pt x="37650" y="7416"/>
                  </a:lnTo>
                  <a:lnTo>
                    <a:pt x="38264" y="4783"/>
                  </a:lnTo>
                  <a:lnTo>
                    <a:pt x="38308" y="4739"/>
                  </a:lnTo>
                  <a:lnTo>
                    <a:pt x="38264" y="3116"/>
                  </a:lnTo>
                  <a:lnTo>
                    <a:pt x="38264" y="3072"/>
                  </a:lnTo>
                  <a:lnTo>
                    <a:pt x="37738" y="1448"/>
                  </a:lnTo>
                  <a:lnTo>
                    <a:pt x="36992" y="88"/>
                  </a:lnTo>
                  <a:lnTo>
                    <a:pt x="36948"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1" name="Google Shape;1891;p17"/>
            <p:cNvSpPr/>
            <p:nvPr/>
          </p:nvSpPr>
          <p:spPr>
            <a:xfrm>
              <a:off x="2816100" y="3080725"/>
              <a:ext cx="767925" cy="218325"/>
            </a:xfrm>
            <a:custGeom>
              <a:rect b="b" l="l" r="r" t="t"/>
              <a:pathLst>
                <a:path extrusionOk="0" h="8733" w="30717">
                  <a:moveTo>
                    <a:pt x="11234" y="1"/>
                  </a:moveTo>
                  <a:lnTo>
                    <a:pt x="7899" y="1054"/>
                  </a:lnTo>
                  <a:lnTo>
                    <a:pt x="3555" y="2019"/>
                  </a:lnTo>
                  <a:lnTo>
                    <a:pt x="3511" y="2019"/>
                  </a:lnTo>
                  <a:lnTo>
                    <a:pt x="88" y="4038"/>
                  </a:lnTo>
                  <a:lnTo>
                    <a:pt x="44" y="4082"/>
                  </a:lnTo>
                  <a:lnTo>
                    <a:pt x="0" y="4125"/>
                  </a:lnTo>
                  <a:lnTo>
                    <a:pt x="0" y="4213"/>
                  </a:lnTo>
                  <a:lnTo>
                    <a:pt x="44" y="4257"/>
                  </a:lnTo>
                  <a:lnTo>
                    <a:pt x="88" y="4345"/>
                  </a:lnTo>
                  <a:lnTo>
                    <a:pt x="264" y="4345"/>
                  </a:lnTo>
                  <a:lnTo>
                    <a:pt x="3686" y="2326"/>
                  </a:lnTo>
                  <a:lnTo>
                    <a:pt x="7987" y="1361"/>
                  </a:lnTo>
                  <a:lnTo>
                    <a:pt x="10312" y="659"/>
                  </a:lnTo>
                  <a:lnTo>
                    <a:pt x="11278" y="352"/>
                  </a:lnTo>
                  <a:lnTo>
                    <a:pt x="11497" y="396"/>
                  </a:lnTo>
                  <a:lnTo>
                    <a:pt x="13384" y="2326"/>
                  </a:lnTo>
                  <a:lnTo>
                    <a:pt x="13428" y="2326"/>
                  </a:lnTo>
                  <a:lnTo>
                    <a:pt x="15753" y="4257"/>
                  </a:lnTo>
                  <a:lnTo>
                    <a:pt x="15797" y="4301"/>
                  </a:lnTo>
                  <a:lnTo>
                    <a:pt x="18913" y="5968"/>
                  </a:lnTo>
                  <a:lnTo>
                    <a:pt x="20887" y="6846"/>
                  </a:lnTo>
                  <a:lnTo>
                    <a:pt x="23213" y="7636"/>
                  </a:lnTo>
                  <a:lnTo>
                    <a:pt x="26021" y="8645"/>
                  </a:lnTo>
                  <a:lnTo>
                    <a:pt x="26065" y="8645"/>
                  </a:lnTo>
                  <a:lnTo>
                    <a:pt x="26943" y="8733"/>
                  </a:lnTo>
                  <a:lnTo>
                    <a:pt x="26987" y="8733"/>
                  </a:lnTo>
                  <a:lnTo>
                    <a:pt x="27777" y="8557"/>
                  </a:lnTo>
                  <a:lnTo>
                    <a:pt x="27821" y="8557"/>
                  </a:lnTo>
                  <a:lnTo>
                    <a:pt x="28874" y="7943"/>
                  </a:lnTo>
                  <a:lnTo>
                    <a:pt x="28961" y="7899"/>
                  </a:lnTo>
                  <a:lnTo>
                    <a:pt x="30366" y="5881"/>
                  </a:lnTo>
                  <a:lnTo>
                    <a:pt x="30366" y="5837"/>
                  </a:lnTo>
                  <a:lnTo>
                    <a:pt x="30717" y="5003"/>
                  </a:lnTo>
                  <a:lnTo>
                    <a:pt x="30717" y="4915"/>
                  </a:lnTo>
                  <a:lnTo>
                    <a:pt x="30322" y="3423"/>
                  </a:lnTo>
                  <a:lnTo>
                    <a:pt x="30278" y="3379"/>
                  </a:lnTo>
                  <a:lnTo>
                    <a:pt x="29225" y="1054"/>
                  </a:lnTo>
                  <a:lnTo>
                    <a:pt x="29181" y="1010"/>
                  </a:lnTo>
                  <a:lnTo>
                    <a:pt x="29093" y="966"/>
                  </a:lnTo>
                  <a:lnTo>
                    <a:pt x="28961" y="966"/>
                  </a:lnTo>
                  <a:lnTo>
                    <a:pt x="28918" y="1010"/>
                  </a:lnTo>
                  <a:lnTo>
                    <a:pt x="28874" y="1054"/>
                  </a:lnTo>
                  <a:lnTo>
                    <a:pt x="28874" y="1142"/>
                  </a:lnTo>
                  <a:lnTo>
                    <a:pt x="28874" y="1185"/>
                  </a:lnTo>
                  <a:lnTo>
                    <a:pt x="29971" y="3511"/>
                  </a:lnTo>
                  <a:lnTo>
                    <a:pt x="30366" y="4915"/>
                  </a:lnTo>
                  <a:lnTo>
                    <a:pt x="30058" y="5705"/>
                  </a:lnTo>
                  <a:lnTo>
                    <a:pt x="28698" y="7636"/>
                  </a:lnTo>
                  <a:lnTo>
                    <a:pt x="27689" y="8250"/>
                  </a:lnTo>
                  <a:lnTo>
                    <a:pt x="26943" y="8382"/>
                  </a:lnTo>
                  <a:lnTo>
                    <a:pt x="26153" y="8294"/>
                  </a:lnTo>
                  <a:lnTo>
                    <a:pt x="23301" y="7285"/>
                  </a:lnTo>
                  <a:lnTo>
                    <a:pt x="21019" y="6539"/>
                  </a:lnTo>
                  <a:lnTo>
                    <a:pt x="19044" y="5661"/>
                  </a:lnTo>
                  <a:lnTo>
                    <a:pt x="15973" y="3994"/>
                  </a:lnTo>
                  <a:lnTo>
                    <a:pt x="13647" y="2063"/>
                  </a:lnTo>
                  <a:lnTo>
                    <a:pt x="11672" y="88"/>
                  </a:lnTo>
                  <a:lnTo>
                    <a:pt x="11585" y="45"/>
                  </a:lnTo>
                  <a:lnTo>
                    <a:pt x="11321"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2" name="Google Shape;1892;p17"/>
            <p:cNvSpPr/>
            <p:nvPr/>
          </p:nvSpPr>
          <p:spPr>
            <a:xfrm>
              <a:off x="2745875" y="2864625"/>
              <a:ext cx="868875" cy="266600"/>
            </a:xfrm>
            <a:custGeom>
              <a:rect b="b" l="l" r="r" t="t"/>
              <a:pathLst>
                <a:path extrusionOk="0" h="10664" w="34755">
                  <a:moveTo>
                    <a:pt x="34535" y="0"/>
                  </a:moveTo>
                  <a:lnTo>
                    <a:pt x="34491" y="44"/>
                  </a:lnTo>
                  <a:lnTo>
                    <a:pt x="34447" y="88"/>
                  </a:lnTo>
                  <a:lnTo>
                    <a:pt x="33438" y="1492"/>
                  </a:lnTo>
                  <a:lnTo>
                    <a:pt x="32034" y="3730"/>
                  </a:lnTo>
                  <a:lnTo>
                    <a:pt x="32034" y="3774"/>
                  </a:lnTo>
                  <a:lnTo>
                    <a:pt x="31419" y="5441"/>
                  </a:lnTo>
                  <a:lnTo>
                    <a:pt x="31419" y="5485"/>
                  </a:lnTo>
                  <a:lnTo>
                    <a:pt x="31156" y="7635"/>
                  </a:lnTo>
                  <a:lnTo>
                    <a:pt x="31112" y="10049"/>
                  </a:lnTo>
                  <a:lnTo>
                    <a:pt x="30937" y="10268"/>
                  </a:lnTo>
                  <a:lnTo>
                    <a:pt x="30454" y="10312"/>
                  </a:lnTo>
                  <a:lnTo>
                    <a:pt x="29971" y="10268"/>
                  </a:lnTo>
                  <a:lnTo>
                    <a:pt x="29489" y="10180"/>
                  </a:lnTo>
                  <a:lnTo>
                    <a:pt x="29006" y="10049"/>
                  </a:lnTo>
                  <a:lnTo>
                    <a:pt x="28523" y="9873"/>
                  </a:lnTo>
                  <a:lnTo>
                    <a:pt x="28041" y="9654"/>
                  </a:lnTo>
                  <a:lnTo>
                    <a:pt x="27558" y="9391"/>
                  </a:lnTo>
                  <a:lnTo>
                    <a:pt x="27119" y="9127"/>
                  </a:lnTo>
                  <a:lnTo>
                    <a:pt x="26241" y="8513"/>
                  </a:lnTo>
                  <a:lnTo>
                    <a:pt x="25452" y="7943"/>
                  </a:lnTo>
                  <a:lnTo>
                    <a:pt x="24750" y="7372"/>
                  </a:lnTo>
                  <a:lnTo>
                    <a:pt x="24179" y="6846"/>
                  </a:lnTo>
                  <a:lnTo>
                    <a:pt x="19308" y="2677"/>
                  </a:lnTo>
                  <a:lnTo>
                    <a:pt x="19264" y="2633"/>
                  </a:lnTo>
                  <a:lnTo>
                    <a:pt x="17992" y="2019"/>
                  </a:lnTo>
                  <a:lnTo>
                    <a:pt x="17948" y="2019"/>
                  </a:lnTo>
                  <a:lnTo>
                    <a:pt x="17246" y="1931"/>
                  </a:lnTo>
                  <a:lnTo>
                    <a:pt x="17158" y="1975"/>
                  </a:lnTo>
                  <a:lnTo>
                    <a:pt x="16500" y="2370"/>
                  </a:lnTo>
                  <a:lnTo>
                    <a:pt x="16456" y="2414"/>
                  </a:lnTo>
                  <a:lnTo>
                    <a:pt x="14789" y="3993"/>
                  </a:lnTo>
                  <a:lnTo>
                    <a:pt x="13604" y="4827"/>
                  </a:lnTo>
                  <a:lnTo>
                    <a:pt x="12331" y="5222"/>
                  </a:lnTo>
                  <a:lnTo>
                    <a:pt x="10313" y="5529"/>
                  </a:lnTo>
                  <a:lnTo>
                    <a:pt x="10269" y="5529"/>
                  </a:lnTo>
                  <a:lnTo>
                    <a:pt x="8338" y="6143"/>
                  </a:lnTo>
                  <a:lnTo>
                    <a:pt x="5925" y="6714"/>
                  </a:lnTo>
                  <a:lnTo>
                    <a:pt x="5881" y="6714"/>
                  </a:lnTo>
                  <a:lnTo>
                    <a:pt x="4126" y="7460"/>
                  </a:lnTo>
                  <a:lnTo>
                    <a:pt x="4082" y="7460"/>
                  </a:lnTo>
                  <a:lnTo>
                    <a:pt x="2063" y="8689"/>
                  </a:lnTo>
                  <a:lnTo>
                    <a:pt x="89" y="10180"/>
                  </a:lnTo>
                  <a:lnTo>
                    <a:pt x="45" y="10224"/>
                  </a:lnTo>
                  <a:lnTo>
                    <a:pt x="1" y="10312"/>
                  </a:lnTo>
                  <a:lnTo>
                    <a:pt x="45" y="10356"/>
                  </a:lnTo>
                  <a:lnTo>
                    <a:pt x="45" y="10444"/>
                  </a:lnTo>
                  <a:lnTo>
                    <a:pt x="89" y="10488"/>
                  </a:lnTo>
                  <a:lnTo>
                    <a:pt x="220" y="10488"/>
                  </a:lnTo>
                  <a:lnTo>
                    <a:pt x="308" y="10444"/>
                  </a:lnTo>
                  <a:lnTo>
                    <a:pt x="2239" y="8996"/>
                  </a:lnTo>
                  <a:lnTo>
                    <a:pt x="4257" y="7767"/>
                  </a:lnTo>
                  <a:lnTo>
                    <a:pt x="6013" y="7065"/>
                  </a:lnTo>
                  <a:lnTo>
                    <a:pt x="8426" y="6495"/>
                  </a:lnTo>
                  <a:lnTo>
                    <a:pt x="10357" y="5880"/>
                  </a:lnTo>
                  <a:lnTo>
                    <a:pt x="12375" y="5529"/>
                  </a:lnTo>
                  <a:lnTo>
                    <a:pt x="12419" y="5529"/>
                  </a:lnTo>
                  <a:lnTo>
                    <a:pt x="13735" y="5178"/>
                  </a:lnTo>
                  <a:lnTo>
                    <a:pt x="13779" y="5134"/>
                  </a:lnTo>
                  <a:lnTo>
                    <a:pt x="15008" y="4300"/>
                  </a:lnTo>
                  <a:lnTo>
                    <a:pt x="15008" y="4257"/>
                  </a:lnTo>
                  <a:lnTo>
                    <a:pt x="16719" y="2677"/>
                  </a:lnTo>
                  <a:lnTo>
                    <a:pt x="17290" y="2282"/>
                  </a:lnTo>
                  <a:lnTo>
                    <a:pt x="17860" y="2370"/>
                  </a:lnTo>
                  <a:lnTo>
                    <a:pt x="19089" y="2940"/>
                  </a:lnTo>
                  <a:lnTo>
                    <a:pt x="23960" y="7153"/>
                  </a:lnTo>
                  <a:lnTo>
                    <a:pt x="24706" y="7767"/>
                  </a:lnTo>
                  <a:lnTo>
                    <a:pt x="25495" y="8425"/>
                  </a:lnTo>
                  <a:lnTo>
                    <a:pt x="26329" y="8996"/>
                  </a:lnTo>
                  <a:lnTo>
                    <a:pt x="27163" y="9566"/>
                  </a:lnTo>
                  <a:lnTo>
                    <a:pt x="27953" y="10005"/>
                  </a:lnTo>
                  <a:lnTo>
                    <a:pt x="28392" y="10180"/>
                  </a:lnTo>
                  <a:lnTo>
                    <a:pt x="28787" y="10356"/>
                  </a:lnTo>
                  <a:lnTo>
                    <a:pt x="29225" y="10488"/>
                  </a:lnTo>
                  <a:lnTo>
                    <a:pt x="29620" y="10575"/>
                  </a:lnTo>
                  <a:lnTo>
                    <a:pt x="30015" y="10619"/>
                  </a:lnTo>
                  <a:lnTo>
                    <a:pt x="30454" y="10663"/>
                  </a:lnTo>
                  <a:lnTo>
                    <a:pt x="31024" y="10575"/>
                  </a:lnTo>
                  <a:lnTo>
                    <a:pt x="31156" y="10532"/>
                  </a:lnTo>
                  <a:lnTo>
                    <a:pt x="31419" y="10224"/>
                  </a:lnTo>
                  <a:lnTo>
                    <a:pt x="31463" y="10137"/>
                  </a:lnTo>
                  <a:lnTo>
                    <a:pt x="31507" y="7635"/>
                  </a:lnTo>
                  <a:lnTo>
                    <a:pt x="31727" y="5573"/>
                  </a:lnTo>
                  <a:lnTo>
                    <a:pt x="32341" y="3906"/>
                  </a:lnTo>
                  <a:lnTo>
                    <a:pt x="33745" y="1712"/>
                  </a:lnTo>
                  <a:lnTo>
                    <a:pt x="34710" y="264"/>
                  </a:lnTo>
                  <a:lnTo>
                    <a:pt x="34754" y="220"/>
                  </a:lnTo>
                  <a:lnTo>
                    <a:pt x="34754" y="132"/>
                  </a:lnTo>
                  <a:lnTo>
                    <a:pt x="34754" y="88"/>
                  </a:lnTo>
                  <a:lnTo>
                    <a:pt x="34667" y="44"/>
                  </a:lnTo>
                  <a:lnTo>
                    <a:pt x="34623"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3" name="Google Shape;1893;p17"/>
            <p:cNvSpPr/>
            <p:nvPr/>
          </p:nvSpPr>
          <p:spPr>
            <a:xfrm>
              <a:off x="2680075" y="2663875"/>
              <a:ext cx="923700" cy="403725"/>
            </a:xfrm>
            <a:custGeom>
              <a:rect b="b" l="l" r="r" t="t"/>
              <a:pathLst>
                <a:path extrusionOk="0" h="16149" w="36948">
                  <a:moveTo>
                    <a:pt x="34753" y="0"/>
                  </a:moveTo>
                  <a:lnTo>
                    <a:pt x="34666" y="44"/>
                  </a:lnTo>
                  <a:lnTo>
                    <a:pt x="34622" y="88"/>
                  </a:lnTo>
                  <a:lnTo>
                    <a:pt x="34622" y="132"/>
                  </a:lnTo>
                  <a:lnTo>
                    <a:pt x="34622" y="220"/>
                  </a:lnTo>
                  <a:lnTo>
                    <a:pt x="35061" y="1931"/>
                  </a:lnTo>
                  <a:lnTo>
                    <a:pt x="35982" y="5222"/>
                  </a:lnTo>
                  <a:lnTo>
                    <a:pt x="36596" y="7855"/>
                  </a:lnTo>
                  <a:lnTo>
                    <a:pt x="35850" y="8908"/>
                  </a:lnTo>
                  <a:lnTo>
                    <a:pt x="34227" y="10970"/>
                  </a:lnTo>
                  <a:lnTo>
                    <a:pt x="33744" y="11058"/>
                  </a:lnTo>
                  <a:lnTo>
                    <a:pt x="32954" y="10839"/>
                  </a:lnTo>
                  <a:lnTo>
                    <a:pt x="29795" y="9391"/>
                  </a:lnTo>
                  <a:lnTo>
                    <a:pt x="27776" y="8425"/>
                  </a:lnTo>
                  <a:lnTo>
                    <a:pt x="23871" y="6889"/>
                  </a:lnTo>
                  <a:lnTo>
                    <a:pt x="23827" y="6889"/>
                  </a:lnTo>
                  <a:lnTo>
                    <a:pt x="22160" y="6538"/>
                  </a:lnTo>
                  <a:lnTo>
                    <a:pt x="20843" y="6494"/>
                  </a:lnTo>
                  <a:lnTo>
                    <a:pt x="20799" y="6494"/>
                  </a:lnTo>
                  <a:lnTo>
                    <a:pt x="19834" y="6670"/>
                  </a:lnTo>
                  <a:lnTo>
                    <a:pt x="19790" y="6670"/>
                  </a:lnTo>
                  <a:lnTo>
                    <a:pt x="18035" y="7548"/>
                  </a:lnTo>
                  <a:lnTo>
                    <a:pt x="15797" y="8820"/>
                  </a:lnTo>
                  <a:lnTo>
                    <a:pt x="15753" y="8820"/>
                  </a:lnTo>
                  <a:lnTo>
                    <a:pt x="13866" y="10180"/>
                  </a:lnTo>
                  <a:lnTo>
                    <a:pt x="12199" y="10356"/>
                  </a:lnTo>
                  <a:lnTo>
                    <a:pt x="9039" y="10531"/>
                  </a:lnTo>
                  <a:lnTo>
                    <a:pt x="8996" y="10575"/>
                  </a:lnTo>
                  <a:lnTo>
                    <a:pt x="7372" y="11058"/>
                  </a:lnTo>
                  <a:lnTo>
                    <a:pt x="3818" y="12682"/>
                  </a:lnTo>
                  <a:lnTo>
                    <a:pt x="1755" y="14042"/>
                  </a:lnTo>
                  <a:lnTo>
                    <a:pt x="1711" y="14086"/>
                  </a:lnTo>
                  <a:lnTo>
                    <a:pt x="44" y="15885"/>
                  </a:lnTo>
                  <a:lnTo>
                    <a:pt x="44" y="15929"/>
                  </a:lnTo>
                  <a:lnTo>
                    <a:pt x="0" y="15973"/>
                  </a:lnTo>
                  <a:lnTo>
                    <a:pt x="44" y="16060"/>
                  </a:lnTo>
                  <a:lnTo>
                    <a:pt x="88" y="16104"/>
                  </a:lnTo>
                  <a:lnTo>
                    <a:pt x="176" y="16148"/>
                  </a:lnTo>
                  <a:lnTo>
                    <a:pt x="263" y="16148"/>
                  </a:lnTo>
                  <a:lnTo>
                    <a:pt x="307" y="16104"/>
                  </a:lnTo>
                  <a:lnTo>
                    <a:pt x="1975" y="14349"/>
                  </a:lnTo>
                  <a:lnTo>
                    <a:pt x="3993" y="12989"/>
                  </a:lnTo>
                  <a:lnTo>
                    <a:pt x="7504" y="11409"/>
                  </a:lnTo>
                  <a:lnTo>
                    <a:pt x="9083" y="10882"/>
                  </a:lnTo>
                  <a:lnTo>
                    <a:pt x="12199" y="10707"/>
                  </a:lnTo>
                  <a:lnTo>
                    <a:pt x="13954" y="10531"/>
                  </a:lnTo>
                  <a:lnTo>
                    <a:pt x="14042" y="10488"/>
                  </a:lnTo>
                  <a:lnTo>
                    <a:pt x="15973" y="9083"/>
                  </a:lnTo>
                  <a:lnTo>
                    <a:pt x="18167" y="7855"/>
                  </a:lnTo>
                  <a:lnTo>
                    <a:pt x="19922" y="7021"/>
                  </a:lnTo>
                  <a:lnTo>
                    <a:pt x="20843" y="6845"/>
                  </a:lnTo>
                  <a:lnTo>
                    <a:pt x="22116" y="6889"/>
                  </a:lnTo>
                  <a:lnTo>
                    <a:pt x="23739" y="7240"/>
                  </a:lnTo>
                  <a:lnTo>
                    <a:pt x="27645" y="8732"/>
                  </a:lnTo>
                  <a:lnTo>
                    <a:pt x="29663" y="9698"/>
                  </a:lnTo>
                  <a:lnTo>
                    <a:pt x="32823" y="11146"/>
                  </a:lnTo>
                  <a:lnTo>
                    <a:pt x="32867" y="11190"/>
                  </a:lnTo>
                  <a:lnTo>
                    <a:pt x="33700" y="11409"/>
                  </a:lnTo>
                  <a:lnTo>
                    <a:pt x="33788" y="11409"/>
                  </a:lnTo>
                  <a:lnTo>
                    <a:pt x="34359" y="11277"/>
                  </a:lnTo>
                  <a:lnTo>
                    <a:pt x="34446" y="11233"/>
                  </a:lnTo>
                  <a:lnTo>
                    <a:pt x="36158" y="9127"/>
                  </a:lnTo>
                  <a:lnTo>
                    <a:pt x="36947" y="7986"/>
                  </a:lnTo>
                  <a:lnTo>
                    <a:pt x="36947" y="7899"/>
                  </a:lnTo>
                  <a:lnTo>
                    <a:pt x="36947" y="7855"/>
                  </a:lnTo>
                  <a:lnTo>
                    <a:pt x="36333" y="5134"/>
                  </a:lnTo>
                  <a:lnTo>
                    <a:pt x="35368" y="1843"/>
                  </a:lnTo>
                  <a:lnTo>
                    <a:pt x="34929" y="132"/>
                  </a:lnTo>
                  <a:lnTo>
                    <a:pt x="34929" y="88"/>
                  </a:lnTo>
                  <a:lnTo>
                    <a:pt x="34885" y="44"/>
                  </a:lnTo>
                  <a:lnTo>
                    <a:pt x="34797"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4" name="Google Shape;1894;p17"/>
            <p:cNvSpPr/>
            <p:nvPr/>
          </p:nvSpPr>
          <p:spPr>
            <a:xfrm>
              <a:off x="2627400" y="2363275"/>
              <a:ext cx="931400" cy="657150"/>
            </a:xfrm>
            <a:custGeom>
              <a:rect b="b" l="l" r="r" t="t"/>
              <a:pathLst>
                <a:path extrusionOk="0" h="26286" w="37256">
                  <a:moveTo>
                    <a:pt x="36992" y="1"/>
                  </a:moveTo>
                  <a:lnTo>
                    <a:pt x="36948" y="45"/>
                  </a:lnTo>
                  <a:lnTo>
                    <a:pt x="36904" y="133"/>
                  </a:lnTo>
                  <a:lnTo>
                    <a:pt x="36466" y="2283"/>
                  </a:lnTo>
                  <a:lnTo>
                    <a:pt x="36466" y="2327"/>
                  </a:lnTo>
                  <a:lnTo>
                    <a:pt x="36422" y="4564"/>
                  </a:lnTo>
                  <a:lnTo>
                    <a:pt x="36290" y="9040"/>
                  </a:lnTo>
                  <a:lnTo>
                    <a:pt x="36334" y="12507"/>
                  </a:lnTo>
                  <a:lnTo>
                    <a:pt x="36334" y="12551"/>
                  </a:lnTo>
                  <a:lnTo>
                    <a:pt x="36597" y="13692"/>
                  </a:lnTo>
                  <a:lnTo>
                    <a:pt x="36158" y="14657"/>
                  </a:lnTo>
                  <a:lnTo>
                    <a:pt x="34930" y="15271"/>
                  </a:lnTo>
                  <a:lnTo>
                    <a:pt x="33394" y="15622"/>
                  </a:lnTo>
                  <a:lnTo>
                    <a:pt x="31683" y="15842"/>
                  </a:lnTo>
                  <a:lnTo>
                    <a:pt x="29971" y="15315"/>
                  </a:lnTo>
                  <a:lnTo>
                    <a:pt x="27294" y="14262"/>
                  </a:lnTo>
                  <a:lnTo>
                    <a:pt x="26110" y="13253"/>
                  </a:lnTo>
                  <a:lnTo>
                    <a:pt x="26022" y="13209"/>
                  </a:lnTo>
                  <a:lnTo>
                    <a:pt x="25890" y="13253"/>
                  </a:lnTo>
                  <a:lnTo>
                    <a:pt x="25276" y="13779"/>
                  </a:lnTo>
                  <a:lnTo>
                    <a:pt x="24179" y="14306"/>
                  </a:lnTo>
                  <a:lnTo>
                    <a:pt x="21502" y="15491"/>
                  </a:lnTo>
                  <a:lnTo>
                    <a:pt x="18826" y="16632"/>
                  </a:lnTo>
                  <a:lnTo>
                    <a:pt x="16851" y="17597"/>
                  </a:lnTo>
                  <a:lnTo>
                    <a:pt x="13823" y="19528"/>
                  </a:lnTo>
                  <a:lnTo>
                    <a:pt x="12200" y="19572"/>
                  </a:lnTo>
                  <a:lnTo>
                    <a:pt x="9435" y="19791"/>
                  </a:lnTo>
                  <a:lnTo>
                    <a:pt x="9391" y="19791"/>
                  </a:lnTo>
                  <a:lnTo>
                    <a:pt x="8426" y="20186"/>
                  </a:lnTo>
                  <a:lnTo>
                    <a:pt x="6495" y="21063"/>
                  </a:lnTo>
                  <a:lnTo>
                    <a:pt x="4520" y="22160"/>
                  </a:lnTo>
                  <a:lnTo>
                    <a:pt x="4477" y="22160"/>
                  </a:lnTo>
                  <a:lnTo>
                    <a:pt x="2634" y="23477"/>
                  </a:lnTo>
                  <a:lnTo>
                    <a:pt x="45" y="25978"/>
                  </a:lnTo>
                  <a:lnTo>
                    <a:pt x="1" y="26022"/>
                  </a:lnTo>
                  <a:lnTo>
                    <a:pt x="1" y="26066"/>
                  </a:lnTo>
                  <a:lnTo>
                    <a:pt x="1" y="26154"/>
                  </a:lnTo>
                  <a:lnTo>
                    <a:pt x="45" y="26197"/>
                  </a:lnTo>
                  <a:lnTo>
                    <a:pt x="89" y="26241"/>
                  </a:lnTo>
                  <a:lnTo>
                    <a:pt x="176" y="26285"/>
                  </a:lnTo>
                  <a:lnTo>
                    <a:pt x="220" y="26241"/>
                  </a:lnTo>
                  <a:lnTo>
                    <a:pt x="264" y="26197"/>
                  </a:lnTo>
                  <a:lnTo>
                    <a:pt x="2853" y="23740"/>
                  </a:lnTo>
                  <a:lnTo>
                    <a:pt x="4696" y="22468"/>
                  </a:lnTo>
                  <a:lnTo>
                    <a:pt x="6671" y="21371"/>
                  </a:lnTo>
                  <a:lnTo>
                    <a:pt x="8557" y="20493"/>
                  </a:lnTo>
                  <a:lnTo>
                    <a:pt x="9479" y="20142"/>
                  </a:lnTo>
                  <a:lnTo>
                    <a:pt x="12243" y="19923"/>
                  </a:lnTo>
                  <a:lnTo>
                    <a:pt x="13867" y="19879"/>
                  </a:lnTo>
                  <a:lnTo>
                    <a:pt x="13955" y="19835"/>
                  </a:lnTo>
                  <a:lnTo>
                    <a:pt x="17026" y="17904"/>
                  </a:lnTo>
                  <a:lnTo>
                    <a:pt x="18957" y="16939"/>
                  </a:lnTo>
                  <a:lnTo>
                    <a:pt x="21634" y="15798"/>
                  </a:lnTo>
                  <a:lnTo>
                    <a:pt x="24354" y="14613"/>
                  </a:lnTo>
                  <a:lnTo>
                    <a:pt x="25452" y="14087"/>
                  </a:lnTo>
                  <a:lnTo>
                    <a:pt x="25495" y="14087"/>
                  </a:lnTo>
                  <a:lnTo>
                    <a:pt x="26022" y="13604"/>
                  </a:lnTo>
                  <a:lnTo>
                    <a:pt x="27119" y="14525"/>
                  </a:lnTo>
                  <a:lnTo>
                    <a:pt x="27163" y="14569"/>
                  </a:lnTo>
                  <a:lnTo>
                    <a:pt x="29840" y="15666"/>
                  </a:lnTo>
                  <a:lnTo>
                    <a:pt x="31595" y="16193"/>
                  </a:lnTo>
                  <a:lnTo>
                    <a:pt x="31683" y="16193"/>
                  </a:lnTo>
                  <a:lnTo>
                    <a:pt x="33438" y="15973"/>
                  </a:lnTo>
                  <a:lnTo>
                    <a:pt x="33482" y="15973"/>
                  </a:lnTo>
                  <a:lnTo>
                    <a:pt x="35061" y="15622"/>
                  </a:lnTo>
                  <a:lnTo>
                    <a:pt x="35061" y="15578"/>
                  </a:lnTo>
                  <a:lnTo>
                    <a:pt x="36378" y="14964"/>
                  </a:lnTo>
                  <a:lnTo>
                    <a:pt x="36466" y="14876"/>
                  </a:lnTo>
                  <a:lnTo>
                    <a:pt x="36904" y="13779"/>
                  </a:lnTo>
                  <a:lnTo>
                    <a:pt x="36948" y="13692"/>
                  </a:lnTo>
                  <a:lnTo>
                    <a:pt x="36685" y="12507"/>
                  </a:lnTo>
                  <a:lnTo>
                    <a:pt x="36641" y="9040"/>
                  </a:lnTo>
                  <a:lnTo>
                    <a:pt x="36773" y="4564"/>
                  </a:lnTo>
                  <a:lnTo>
                    <a:pt x="36817" y="2327"/>
                  </a:lnTo>
                  <a:lnTo>
                    <a:pt x="37255" y="176"/>
                  </a:lnTo>
                  <a:lnTo>
                    <a:pt x="37255" y="133"/>
                  </a:lnTo>
                  <a:lnTo>
                    <a:pt x="37255" y="45"/>
                  </a:lnTo>
                  <a:lnTo>
                    <a:pt x="37211"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5" name="Google Shape;1895;p17"/>
            <p:cNvSpPr/>
            <p:nvPr/>
          </p:nvSpPr>
          <p:spPr>
            <a:xfrm>
              <a:off x="3319625" y="1408900"/>
              <a:ext cx="345575" cy="2234625"/>
            </a:xfrm>
            <a:custGeom>
              <a:rect b="b" l="l" r="r" t="t"/>
              <a:pathLst>
                <a:path extrusionOk="0" h="89385" w="13823">
                  <a:moveTo>
                    <a:pt x="8382" y="0"/>
                  </a:moveTo>
                  <a:lnTo>
                    <a:pt x="8294" y="44"/>
                  </a:lnTo>
                  <a:lnTo>
                    <a:pt x="8250" y="88"/>
                  </a:lnTo>
                  <a:lnTo>
                    <a:pt x="8250" y="176"/>
                  </a:lnTo>
                  <a:lnTo>
                    <a:pt x="8250" y="219"/>
                  </a:lnTo>
                  <a:lnTo>
                    <a:pt x="8294" y="263"/>
                  </a:lnTo>
                  <a:lnTo>
                    <a:pt x="9961" y="2413"/>
                  </a:lnTo>
                  <a:lnTo>
                    <a:pt x="11190" y="3467"/>
                  </a:lnTo>
                  <a:lnTo>
                    <a:pt x="11278" y="3510"/>
                  </a:lnTo>
                  <a:lnTo>
                    <a:pt x="12814" y="4037"/>
                  </a:lnTo>
                  <a:lnTo>
                    <a:pt x="13165" y="4344"/>
                  </a:lnTo>
                  <a:lnTo>
                    <a:pt x="13340" y="4959"/>
                  </a:lnTo>
                  <a:lnTo>
                    <a:pt x="13472" y="6450"/>
                  </a:lnTo>
                  <a:lnTo>
                    <a:pt x="13340" y="7504"/>
                  </a:lnTo>
                  <a:lnTo>
                    <a:pt x="12726" y="9347"/>
                  </a:lnTo>
                  <a:lnTo>
                    <a:pt x="12068" y="12067"/>
                  </a:lnTo>
                  <a:lnTo>
                    <a:pt x="11629" y="14656"/>
                  </a:lnTo>
                  <a:lnTo>
                    <a:pt x="11629" y="14700"/>
                  </a:lnTo>
                  <a:lnTo>
                    <a:pt x="11497" y="17069"/>
                  </a:lnTo>
                  <a:lnTo>
                    <a:pt x="11453" y="19702"/>
                  </a:lnTo>
                  <a:lnTo>
                    <a:pt x="11102" y="24573"/>
                  </a:lnTo>
                  <a:lnTo>
                    <a:pt x="11102" y="24617"/>
                  </a:lnTo>
                  <a:lnTo>
                    <a:pt x="11322" y="26416"/>
                  </a:lnTo>
                  <a:lnTo>
                    <a:pt x="11322" y="26460"/>
                  </a:lnTo>
                  <a:lnTo>
                    <a:pt x="12111" y="29575"/>
                  </a:lnTo>
                  <a:lnTo>
                    <a:pt x="12857" y="32647"/>
                  </a:lnTo>
                  <a:lnTo>
                    <a:pt x="12770" y="33525"/>
                  </a:lnTo>
                  <a:lnTo>
                    <a:pt x="11804" y="35631"/>
                  </a:lnTo>
                  <a:lnTo>
                    <a:pt x="10663" y="38527"/>
                  </a:lnTo>
                  <a:lnTo>
                    <a:pt x="10268" y="40545"/>
                  </a:lnTo>
                  <a:lnTo>
                    <a:pt x="10268" y="40589"/>
                  </a:lnTo>
                  <a:lnTo>
                    <a:pt x="10181" y="42696"/>
                  </a:lnTo>
                  <a:lnTo>
                    <a:pt x="10049" y="47654"/>
                  </a:lnTo>
                  <a:lnTo>
                    <a:pt x="10181" y="49760"/>
                  </a:lnTo>
                  <a:lnTo>
                    <a:pt x="10663" y="52174"/>
                  </a:lnTo>
                  <a:lnTo>
                    <a:pt x="11453" y="55070"/>
                  </a:lnTo>
                  <a:lnTo>
                    <a:pt x="12375" y="58493"/>
                  </a:lnTo>
                  <a:lnTo>
                    <a:pt x="12331" y="58887"/>
                  </a:lnTo>
                  <a:lnTo>
                    <a:pt x="11497" y="60204"/>
                  </a:lnTo>
                  <a:lnTo>
                    <a:pt x="10268" y="62135"/>
                  </a:lnTo>
                  <a:lnTo>
                    <a:pt x="10225" y="62178"/>
                  </a:lnTo>
                  <a:lnTo>
                    <a:pt x="9742" y="63627"/>
                  </a:lnTo>
                  <a:lnTo>
                    <a:pt x="9698" y="63670"/>
                  </a:lnTo>
                  <a:lnTo>
                    <a:pt x="9347" y="67620"/>
                  </a:lnTo>
                  <a:lnTo>
                    <a:pt x="9347" y="67707"/>
                  </a:lnTo>
                  <a:lnTo>
                    <a:pt x="9479" y="68234"/>
                  </a:lnTo>
                  <a:lnTo>
                    <a:pt x="9479" y="68278"/>
                  </a:lnTo>
                  <a:lnTo>
                    <a:pt x="10576" y="70603"/>
                  </a:lnTo>
                  <a:lnTo>
                    <a:pt x="12638" y="74948"/>
                  </a:lnTo>
                  <a:lnTo>
                    <a:pt x="12287" y="75957"/>
                  </a:lnTo>
                  <a:lnTo>
                    <a:pt x="10400" y="77186"/>
                  </a:lnTo>
                  <a:lnTo>
                    <a:pt x="8557" y="78546"/>
                  </a:lnTo>
                  <a:lnTo>
                    <a:pt x="6275" y="80433"/>
                  </a:lnTo>
                  <a:lnTo>
                    <a:pt x="5968" y="80477"/>
                  </a:lnTo>
                  <a:lnTo>
                    <a:pt x="5880" y="80520"/>
                  </a:lnTo>
                  <a:lnTo>
                    <a:pt x="3642" y="82714"/>
                  </a:lnTo>
                  <a:lnTo>
                    <a:pt x="2326" y="84119"/>
                  </a:lnTo>
                  <a:lnTo>
                    <a:pt x="2282" y="84206"/>
                  </a:lnTo>
                  <a:lnTo>
                    <a:pt x="1405" y="86269"/>
                  </a:lnTo>
                  <a:lnTo>
                    <a:pt x="44" y="89121"/>
                  </a:lnTo>
                  <a:lnTo>
                    <a:pt x="0" y="89209"/>
                  </a:lnTo>
                  <a:lnTo>
                    <a:pt x="44" y="89253"/>
                  </a:lnTo>
                  <a:lnTo>
                    <a:pt x="44" y="89340"/>
                  </a:lnTo>
                  <a:lnTo>
                    <a:pt x="132" y="89384"/>
                  </a:lnTo>
                  <a:lnTo>
                    <a:pt x="176" y="89384"/>
                  </a:lnTo>
                  <a:lnTo>
                    <a:pt x="308" y="89340"/>
                  </a:lnTo>
                  <a:lnTo>
                    <a:pt x="351" y="89296"/>
                  </a:lnTo>
                  <a:lnTo>
                    <a:pt x="1712" y="86400"/>
                  </a:lnTo>
                  <a:lnTo>
                    <a:pt x="2589" y="84338"/>
                  </a:lnTo>
                  <a:lnTo>
                    <a:pt x="3906" y="82934"/>
                  </a:lnTo>
                  <a:lnTo>
                    <a:pt x="6056" y="80828"/>
                  </a:lnTo>
                  <a:lnTo>
                    <a:pt x="6363" y="80784"/>
                  </a:lnTo>
                  <a:lnTo>
                    <a:pt x="6451" y="80740"/>
                  </a:lnTo>
                  <a:lnTo>
                    <a:pt x="8777" y="78809"/>
                  </a:lnTo>
                  <a:lnTo>
                    <a:pt x="10619" y="77449"/>
                  </a:lnTo>
                  <a:lnTo>
                    <a:pt x="12550" y="76220"/>
                  </a:lnTo>
                  <a:lnTo>
                    <a:pt x="12638" y="76132"/>
                  </a:lnTo>
                  <a:lnTo>
                    <a:pt x="12989" y="74992"/>
                  </a:lnTo>
                  <a:lnTo>
                    <a:pt x="12989" y="74860"/>
                  </a:lnTo>
                  <a:lnTo>
                    <a:pt x="10883" y="70472"/>
                  </a:lnTo>
                  <a:lnTo>
                    <a:pt x="9786" y="68146"/>
                  </a:lnTo>
                  <a:lnTo>
                    <a:pt x="9698" y="67620"/>
                  </a:lnTo>
                  <a:lnTo>
                    <a:pt x="10049" y="63714"/>
                  </a:lnTo>
                  <a:lnTo>
                    <a:pt x="10576" y="62310"/>
                  </a:lnTo>
                  <a:lnTo>
                    <a:pt x="11760" y="60379"/>
                  </a:lnTo>
                  <a:lnTo>
                    <a:pt x="12638" y="59063"/>
                  </a:lnTo>
                  <a:lnTo>
                    <a:pt x="12682" y="58975"/>
                  </a:lnTo>
                  <a:lnTo>
                    <a:pt x="12726" y="58493"/>
                  </a:lnTo>
                  <a:lnTo>
                    <a:pt x="12726" y="58449"/>
                  </a:lnTo>
                  <a:lnTo>
                    <a:pt x="11760" y="54938"/>
                  </a:lnTo>
                  <a:lnTo>
                    <a:pt x="11014" y="52086"/>
                  </a:lnTo>
                  <a:lnTo>
                    <a:pt x="10532" y="49716"/>
                  </a:lnTo>
                  <a:lnTo>
                    <a:pt x="10400" y="47654"/>
                  </a:lnTo>
                  <a:lnTo>
                    <a:pt x="10532" y="42739"/>
                  </a:lnTo>
                  <a:lnTo>
                    <a:pt x="10619" y="40589"/>
                  </a:lnTo>
                  <a:lnTo>
                    <a:pt x="11014" y="38615"/>
                  </a:lnTo>
                  <a:lnTo>
                    <a:pt x="12111" y="35763"/>
                  </a:lnTo>
                  <a:lnTo>
                    <a:pt x="13077" y="33656"/>
                  </a:lnTo>
                  <a:lnTo>
                    <a:pt x="13077" y="33612"/>
                  </a:lnTo>
                  <a:lnTo>
                    <a:pt x="13208" y="32647"/>
                  </a:lnTo>
                  <a:lnTo>
                    <a:pt x="13208" y="32603"/>
                  </a:lnTo>
                  <a:lnTo>
                    <a:pt x="12462" y="29488"/>
                  </a:lnTo>
                  <a:lnTo>
                    <a:pt x="11673" y="26372"/>
                  </a:lnTo>
                  <a:lnTo>
                    <a:pt x="11453" y="24573"/>
                  </a:lnTo>
                  <a:lnTo>
                    <a:pt x="11804" y="19702"/>
                  </a:lnTo>
                  <a:lnTo>
                    <a:pt x="11848" y="17113"/>
                  </a:lnTo>
                  <a:lnTo>
                    <a:pt x="11980" y="14700"/>
                  </a:lnTo>
                  <a:lnTo>
                    <a:pt x="12419" y="12111"/>
                  </a:lnTo>
                  <a:lnTo>
                    <a:pt x="13077" y="9434"/>
                  </a:lnTo>
                  <a:lnTo>
                    <a:pt x="13647" y="7591"/>
                  </a:lnTo>
                  <a:lnTo>
                    <a:pt x="13647" y="7547"/>
                  </a:lnTo>
                  <a:lnTo>
                    <a:pt x="13823" y="6494"/>
                  </a:lnTo>
                  <a:lnTo>
                    <a:pt x="13823" y="6450"/>
                  </a:lnTo>
                  <a:lnTo>
                    <a:pt x="13691" y="4915"/>
                  </a:lnTo>
                  <a:lnTo>
                    <a:pt x="13691" y="4871"/>
                  </a:lnTo>
                  <a:lnTo>
                    <a:pt x="13472" y="4213"/>
                  </a:lnTo>
                  <a:lnTo>
                    <a:pt x="13428" y="4125"/>
                  </a:lnTo>
                  <a:lnTo>
                    <a:pt x="13033" y="3730"/>
                  </a:lnTo>
                  <a:lnTo>
                    <a:pt x="12945" y="3686"/>
                  </a:lnTo>
                  <a:lnTo>
                    <a:pt x="11409" y="3203"/>
                  </a:lnTo>
                  <a:lnTo>
                    <a:pt x="10225" y="2150"/>
                  </a:lnTo>
                  <a:lnTo>
                    <a:pt x="8557" y="88"/>
                  </a:lnTo>
                  <a:lnTo>
                    <a:pt x="8513"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6" name="Google Shape;1896;p17"/>
            <p:cNvSpPr/>
            <p:nvPr/>
          </p:nvSpPr>
          <p:spPr>
            <a:xfrm>
              <a:off x="2895075" y="3238700"/>
              <a:ext cx="385075" cy="337900"/>
            </a:xfrm>
            <a:custGeom>
              <a:rect b="b" l="l" r="r" t="t"/>
              <a:pathLst>
                <a:path extrusionOk="0" h="13516" w="15403">
                  <a:moveTo>
                    <a:pt x="7197" y="0"/>
                  </a:moveTo>
                  <a:lnTo>
                    <a:pt x="2677" y="483"/>
                  </a:lnTo>
                  <a:lnTo>
                    <a:pt x="176" y="527"/>
                  </a:lnTo>
                  <a:lnTo>
                    <a:pt x="132" y="527"/>
                  </a:lnTo>
                  <a:lnTo>
                    <a:pt x="45" y="571"/>
                  </a:lnTo>
                  <a:lnTo>
                    <a:pt x="1" y="659"/>
                  </a:lnTo>
                  <a:lnTo>
                    <a:pt x="1" y="703"/>
                  </a:lnTo>
                  <a:lnTo>
                    <a:pt x="45" y="790"/>
                  </a:lnTo>
                  <a:lnTo>
                    <a:pt x="45" y="834"/>
                  </a:lnTo>
                  <a:lnTo>
                    <a:pt x="132" y="878"/>
                  </a:lnTo>
                  <a:lnTo>
                    <a:pt x="176" y="878"/>
                  </a:lnTo>
                  <a:lnTo>
                    <a:pt x="2721" y="834"/>
                  </a:lnTo>
                  <a:lnTo>
                    <a:pt x="7197" y="351"/>
                  </a:lnTo>
                  <a:lnTo>
                    <a:pt x="7548" y="615"/>
                  </a:lnTo>
                  <a:lnTo>
                    <a:pt x="8470" y="1448"/>
                  </a:lnTo>
                  <a:lnTo>
                    <a:pt x="10005" y="2940"/>
                  </a:lnTo>
                  <a:lnTo>
                    <a:pt x="11805" y="4783"/>
                  </a:lnTo>
                  <a:lnTo>
                    <a:pt x="14525" y="7943"/>
                  </a:lnTo>
                  <a:lnTo>
                    <a:pt x="15052" y="9128"/>
                  </a:lnTo>
                  <a:lnTo>
                    <a:pt x="14964" y="10619"/>
                  </a:lnTo>
                  <a:lnTo>
                    <a:pt x="14042" y="13252"/>
                  </a:lnTo>
                  <a:lnTo>
                    <a:pt x="13999" y="13340"/>
                  </a:lnTo>
                  <a:lnTo>
                    <a:pt x="14042" y="13384"/>
                  </a:lnTo>
                  <a:lnTo>
                    <a:pt x="14086" y="13428"/>
                  </a:lnTo>
                  <a:lnTo>
                    <a:pt x="14130" y="13472"/>
                  </a:lnTo>
                  <a:lnTo>
                    <a:pt x="14174" y="13516"/>
                  </a:lnTo>
                  <a:lnTo>
                    <a:pt x="14306" y="13472"/>
                  </a:lnTo>
                  <a:lnTo>
                    <a:pt x="14350" y="13384"/>
                  </a:lnTo>
                  <a:lnTo>
                    <a:pt x="15271" y="10707"/>
                  </a:lnTo>
                  <a:lnTo>
                    <a:pt x="15315" y="10663"/>
                  </a:lnTo>
                  <a:lnTo>
                    <a:pt x="15403" y="9128"/>
                  </a:lnTo>
                  <a:lnTo>
                    <a:pt x="15359" y="9040"/>
                  </a:lnTo>
                  <a:lnTo>
                    <a:pt x="14832" y="7767"/>
                  </a:lnTo>
                  <a:lnTo>
                    <a:pt x="14788" y="7723"/>
                  </a:lnTo>
                  <a:lnTo>
                    <a:pt x="12068" y="4520"/>
                  </a:lnTo>
                  <a:lnTo>
                    <a:pt x="10269" y="2721"/>
                  </a:lnTo>
                  <a:lnTo>
                    <a:pt x="8689" y="1185"/>
                  </a:lnTo>
                  <a:lnTo>
                    <a:pt x="7767" y="351"/>
                  </a:lnTo>
                  <a:lnTo>
                    <a:pt x="7329" y="44"/>
                  </a:lnTo>
                  <a:lnTo>
                    <a:pt x="7197"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7" name="Google Shape;1897;p17"/>
            <p:cNvSpPr/>
            <p:nvPr/>
          </p:nvSpPr>
          <p:spPr>
            <a:xfrm>
              <a:off x="2931275" y="3283675"/>
              <a:ext cx="242475" cy="218325"/>
            </a:xfrm>
            <a:custGeom>
              <a:rect b="b" l="l" r="r" t="t"/>
              <a:pathLst>
                <a:path extrusionOk="0" h="8733" w="9699">
                  <a:moveTo>
                    <a:pt x="1624" y="1"/>
                  </a:moveTo>
                  <a:lnTo>
                    <a:pt x="176" y="44"/>
                  </a:lnTo>
                  <a:lnTo>
                    <a:pt x="132" y="88"/>
                  </a:lnTo>
                  <a:lnTo>
                    <a:pt x="45" y="88"/>
                  </a:lnTo>
                  <a:lnTo>
                    <a:pt x="45" y="176"/>
                  </a:lnTo>
                  <a:lnTo>
                    <a:pt x="1" y="220"/>
                  </a:lnTo>
                  <a:lnTo>
                    <a:pt x="45" y="308"/>
                  </a:lnTo>
                  <a:lnTo>
                    <a:pt x="88" y="352"/>
                  </a:lnTo>
                  <a:lnTo>
                    <a:pt x="176" y="395"/>
                  </a:lnTo>
                  <a:lnTo>
                    <a:pt x="1624" y="352"/>
                  </a:lnTo>
                  <a:lnTo>
                    <a:pt x="3555" y="483"/>
                  </a:lnTo>
                  <a:lnTo>
                    <a:pt x="4301" y="746"/>
                  </a:lnTo>
                  <a:lnTo>
                    <a:pt x="5530" y="1843"/>
                  </a:lnTo>
                  <a:lnTo>
                    <a:pt x="7504" y="4038"/>
                  </a:lnTo>
                  <a:lnTo>
                    <a:pt x="8426" y="5266"/>
                  </a:lnTo>
                  <a:lnTo>
                    <a:pt x="9128" y="6626"/>
                  </a:lnTo>
                  <a:lnTo>
                    <a:pt x="9347" y="8118"/>
                  </a:lnTo>
                  <a:lnTo>
                    <a:pt x="9259" y="8557"/>
                  </a:lnTo>
                  <a:lnTo>
                    <a:pt x="9259" y="8601"/>
                  </a:lnTo>
                  <a:lnTo>
                    <a:pt x="9303" y="8689"/>
                  </a:lnTo>
                  <a:lnTo>
                    <a:pt x="9347" y="8733"/>
                  </a:lnTo>
                  <a:lnTo>
                    <a:pt x="9435" y="8733"/>
                  </a:lnTo>
                  <a:lnTo>
                    <a:pt x="9567" y="8689"/>
                  </a:lnTo>
                  <a:lnTo>
                    <a:pt x="9611" y="8601"/>
                  </a:lnTo>
                  <a:lnTo>
                    <a:pt x="9698" y="8162"/>
                  </a:lnTo>
                  <a:lnTo>
                    <a:pt x="9698" y="8074"/>
                  </a:lnTo>
                  <a:lnTo>
                    <a:pt x="9435" y="6539"/>
                  </a:lnTo>
                  <a:lnTo>
                    <a:pt x="9435" y="6495"/>
                  </a:lnTo>
                  <a:lnTo>
                    <a:pt x="8733" y="5091"/>
                  </a:lnTo>
                  <a:lnTo>
                    <a:pt x="8689" y="5091"/>
                  </a:lnTo>
                  <a:lnTo>
                    <a:pt x="7768" y="3818"/>
                  </a:lnTo>
                  <a:lnTo>
                    <a:pt x="7768" y="3774"/>
                  </a:lnTo>
                  <a:lnTo>
                    <a:pt x="5749" y="1580"/>
                  </a:lnTo>
                  <a:lnTo>
                    <a:pt x="4520" y="483"/>
                  </a:lnTo>
                  <a:lnTo>
                    <a:pt x="4433" y="439"/>
                  </a:lnTo>
                  <a:lnTo>
                    <a:pt x="3643" y="176"/>
                  </a:lnTo>
                  <a:lnTo>
                    <a:pt x="3599" y="132"/>
                  </a:lnTo>
                  <a:lnTo>
                    <a:pt x="1624"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8" name="Google Shape;1898;p17"/>
            <p:cNvSpPr/>
            <p:nvPr/>
          </p:nvSpPr>
          <p:spPr>
            <a:xfrm>
              <a:off x="2574750" y="1389150"/>
              <a:ext cx="1018050" cy="1583000"/>
            </a:xfrm>
            <a:custGeom>
              <a:rect b="b" l="l" r="r" t="t"/>
              <a:pathLst>
                <a:path extrusionOk="0" h="63320" w="40722">
                  <a:moveTo>
                    <a:pt x="34666" y="0"/>
                  </a:moveTo>
                  <a:lnTo>
                    <a:pt x="34622" y="44"/>
                  </a:lnTo>
                  <a:lnTo>
                    <a:pt x="34578" y="88"/>
                  </a:lnTo>
                  <a:lnTo>
                    <a:pt x="34535" y="132"/>
                  </a:lnTo>
                  <a:lnTo>
                    <a:pt x="34535" y="220"/>
                  </a:lnTo>
                  <a:lnTo>
                    <a:pt x="34578" y="263"/>
                  </a:lnTo>
                  <a:lnTo>
                    <a:pt x="36597" y="3072"/>
                  </a:lnTo>
                  <a:lnTo>
                    <a:pt x="37826" y="4959"/>
                  </a:lnTo>
                  <a:lnTo>
                    <a:pt x="38791" y="6714"/>
                  </a:lnTo>
                  <a:lnTo>
                    <a:pt x="39230" y="8030"/>
                  </a:lnTo>
                  <a:lnTo>
                    <a:pt x="39098" y="10224"/>
                  </a:lnTo>
                  <a:lnTo>
                    <a:pt x="39098" y="10268"/>
                  </a:lnTo>
                  <a:lnTo>
                    <a:pt x="39537" y="12594"/>
                  </a:lnTo>
                  <a:lnTo>
                    <a:pt x="39493" y="13779"/>
                  </a:lnTo>
                  <a:lnTo>
                    <a:pt x="39230" y="15885"/>
                  </a:lnTo>
                  <a:lnTo>
                    <a:pt x="39230" y="15929"/>
                  </a:lnTo>
                  <a:lnTo>
                    <a:pt x="39317" y="20229"/>
                  </a:lnTo>
                  <a:lnTo>
                    <a:pt x="39142" y="22511"/>
                  </a:lnTo>
                  <a:lnTo>
                    <a:pt x="38966" y="25319"/>
                  </a:lnTo>
                  <a:lnTo>
                    <a:pt x="39142" y="27118"/>
                  </a:lnTo>
                  <a:lnTo>
                    <a:pt x="39142" y="27162"/>
                  </a:lnTo>
                  <a:lnTo>
                    <a:pt x="39800" y="29970"/>
                  </a:lnTo>
                  <a:lnTo>
                    <a:pt x="40371" y="32472"/>
                  </a:lnTo>
                  <a:lnTo>
                    <a:pt x="40239" y="33964"/>
                  </a:lnTo>
                  <a:lnTo>
                    <a:pt x="39712" y="35850"/>
                  </a:lnTo>
                  <a:lnTo>
                    <a:pt x="38264" y="39800"/>
                  </a:lnTo>
                  <a:lnTo>
                    <a:pt x="38264" y="39844"/>
                  </a:lnTo>
                  <a:lnTo>
                    <a:pt x="37957" y="41248"/>
                  </a:lnTo>
                  <a:lnTo>
                    <a:pt x="37299" y="42740"/>
                  </a:lnTo>
                  <a:lnTo>
                    <a:pt x="35368" y="45767"/>
                  </a:lnTo>
                  <a:lnTo>
                    <a:pt x="33789" y="47172"/>
                  </a:lnTo>
                  <a:lnTo>
                    <a:pt x="31770" y="48883"/>
                  </a:lnTo>
                  <a:lnTo>
                    <a:pt x="30849" y="48839"/>
                  </a:lnTo>
                  <a:lnTo>
                    <a:pt x="28786" y="48400"/>
                  </a:lnTo>
                  <a:lnTo>
                    <a:pt x="28655" y="48400"/>
                  </a:lnTo>
                  <a:lnTo>
                    <a:pt x="26153" y="49673"/>
                  </a:lnTo>
                  <a:lnTo>
                    <a:pt x="23520" y="50901"/>
                  </a:lnTo>
                  <a:lnTo>
                    <a:pt x="20493" y="52306"/>
                  </a:lnTo>
                  <a:lnTo>
                    <a:pt x="14613" y="54894"/>
                  </a:lnTo>
                  <a:lnTo>
                    <a:pt x="10488" y="56299"/>
                  </a:lnTo>
                  <a:lnTo>
                    <a:pt x="10444" y="56343"/>
                  </a:lnTo>
                  <a:lnTo>
                    <a:pt x="7943" y="57571"/>
                  </a:lnTo>
                  <a:lnTo>
                    <a:pt x="5837" y="58844"/>
                  </a:lnTo>
                  <a:lnTo>
                    <a:pt x="2546" y="61257"/>
                  </a:lnTo>
                  <a:lnTo>
                    <a:pt x="44" y="63012"/>
                  </a:lnTo>
                  <a:lnTo>
                    <a:pt x="1" y="63056"/>
                  </a:lnTo>
                  <a:lnTo>
                    <a:pt x="1" y="63100"/>
                  </a:lnTo>
                  <a:lnTo>
                    <a:pt x="1" y="63188"/>
                  </a:lnTo>
                  <a:lnTo>
                    <a:pt x="1" y="63232"/>
                  </a:lnTo>
                  <a:lnTo>
                    <a:pt x="88" y="63319"/>
                  </a:lnTo>
                  <a:lnTo>
                    <a:pt x="176" y="63319"/>
                  </a:lnTo>
                  <a:lnTo>
                    <a:pt x="264" y="63276"/>
                  </a:lnTo>
                  <a:lnTo>
                    <a:pt x="2765" y="61520"/>
                  </a:lnTo>
                  <a:lnTo>
                    <a:pt x="6012" y="59151"/>
                  </a:lnTo>
                  <a:lnTo>
                    <a:pt x="8118" y="57878"/>
                  </a:lnTo>
                  <a:lnTo>
                    <a:pt x="10620" y="56650"/>
                  </a:lnTo>
                  <a:lnTo>
                    <a:pt x="14744" y="55202"/>
                  </a:lnTo>
                  <a:lnTo>
                    <a:pt x="20624" y="52613"/>
                  </a:lnTo>
                  <a:lnTo>
                    <a:pt x="23696" y="51209"/>
                  </a:lnTo>
                  <a:lnTo>
                    <a:pt x="26285" y="49980"/>
                  </a:lnTo>
                  <a:lnTo>
                    <a:pt x="28786" y="48751"/>
                  </a:lnTo>
                  <a:lnTo>
                    <a:pt x="30805" y="49190"/>
                  </a:lnTo>
                  <a:lnTo>
                    <a:pt x="31858" y="49234"/>
                  </a:lnTo>
                  <a:lnTo>
                    <a:pt x="31946" y="49190"/>
                  </a:lnTo>
                  <a:lnTo>
                    <a:pt x="34008" y="47435"/>
                  </a:lnTo>
                  <a:lnTo>
                    <a:pt x="35588" y="46031"/>
                  </a:lnTo>
                  <a:lnTo>
                    <a:pt x="35632" y="45987"/>
                  </a:lnTo>
                  <a:lnTo>
                    <a:pt x="37562" y="42915"/>
                  </a:lnTo>
                  <a:lnTo>
                    <a:pt x="37606" y="42871"/>
                  </a:lnTo>
                  <a:lnTo>
                    <a:pt x="38264" y="41379"/>
                  </a:lnTo>
                  <a:lnTo>
                    <a:pt x="38264" y="41335"/>
                  </a:lnTo>
                  <a:lnTo>
                    <a:pt x="38615" y="39931"/>
                  </a:lnTo>
                  <a:lnTo>
                    <a:pt x="40063" y="35982"/>
                  </a:lnTo>
                  <a:lnTo>
                    <a:pt x="40546" y="34007"/>
                  </a:lnTo>
                  <a:lnTo>
                    <a:pt x="40590" y="34007"/>
                  </a:lnTo>
                  <a:lnTo>
                    <a:pt x="40722" y="32472"/>
                  </a:lnTo>
                  <a:lnTo>
                    <a:pt x="40722" y="32428"/>
                  </a:lnTo>
                  <a:lnTo>
                    <a:pt x="40151" y="29883"/>
                  </a:lnTo>
                  <a:lnTo>
                    <a:pt x="39493" y="27074"/>
                  </a:lnTo>
                  <a:lnTo>
                    <a:pt x="39317" y="25319"/>
                  </a:lnTo>
                  <a:lnTo>
                    <a:pt x="39493" y="22555"/>
                  </a:lnTo>
                  <a:lnTo>
                    <a:pt x="39669" y="20229"/>
                  </a:lnTo>
                  <a:lnTo>
                    <a:pt x="39581" y="15929"/>
                  </a:lnTo>
                  <a:lnTo>
                    <a:pt x="39844" y="13822"/>
                  </a:lnTo>
                  <a:lnTo>
                    <a:pt x="39888" y="12594"/>
                  </a:lnTo>
                  <a:lnTo>
                    <a:pt x="39888" y="12550"/>
                  </a:lnTo>
                  <a:lnTo>
                    <a:pt x="39449" y="10224"/>
                  </a:lnTo>
                  <a:lnTo>
                    <a:pt x="39581" y="8030"/>
                  </a:lnTo>
                  <a:lnTo>
                    <a:pt x="39537" y="7943"/>
                  </a:lnTo>
                  <a:lnTo>
                    <a:pt x="39142" y="6582"/>
                  </a:lnTo>
                  <a:lnTo>
                    <a:pt x="39098" y="6582"/>
                  </a:lnTo>
                  <a:lnTo>
                    <a:pt x="38133" y="4783"/>
                  </a:lnTo>
                  <a:lnTo>
                    <a:pt x="36904" y="2896"/>
                  </a:lnTo>
                  <a:lnTo>
                    <a:pt x="34886" y="44"/>
                  </a:lnTo>
                  <a:lnTo>
                    <a:pt x="34798"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9" name="Google Shape;1899;p17"/>
            <p:cNvSpPr/>
            <p:nvPr/>
          </p:nvSpPr>
          <p:spPr>
            <a:xfrm>
              <a:off x="2434325" y="1378175"/>
              <a:ext cx="930300" cy="1467825"/>
            </a:xfrm>
            <a:custGeom>
              <a:rect b="b" l="l" r="r" t="t"/>
              <a:pathLst>
                <a:path extrusionOk="0" h="58713" w="37212">
                  <a:moveTo>
                    <a:pt x="35369" y="0"/>
                  </a:moveTo>
                  <a:lnTo>
                    <a:pt x="35325" y="44"/>
                  </a:lnTo>
                  <a:lnTo>
                    <a:pt x="35281" y="88"/>
                  </a:lnTo>
                  <a:lnTo>
                    <a:pt x="35237" y="176"/>
                  </a:lnTo>
                  <a:lnTo>
                    <a:pt x="35237" y="220"/>
                  </a:lnTo>
                  <a:lnTo>
                    <a:pt x="35281" y="308"/>
                  </a:lnTo>
                  <a:lnTo>
                    <a:pt x="36466" y="1931"/>
                  </a:lnTo>
                  <a:lnTo>
                    <a:pt x="36685" y="2896"/>
                  </a:lnTo>
                  <a:lnTo>
                    <a:pt x="36860" y="5968"/>
                  </a:lnTo>
                  <a:lnTo>
                    <a:pt x="36641" y="7065"/>
                  </a:lnTo>
                  <a:lnTo>
                    <a:pt x="35369" y="10400"/>
                  </a:lnTo>
                  <a:lnTo>
                    <a:pt x="33833" y="15271"/>
                  </a:lnTo>
                  <a:lnTo>
                    <a:pt x="32429" y="17904"/>
                  </a:lnTo>
                  <a:lnTo>
                    <a:pt x="31244" y="20229"/>
                  </a:lnTo>
                  <a:lnTo>
                    <a:pt x="30235" y="22467"/>
                  </a:lnTo>
                  <a:lnTo>
                    <a:pt x="28655" y="25275"/>
                  </a:lnTo>
                  <a:lnTo>
                    <a:pt x="26461" y="28654"/>
                  </a:lnTo>
                  <a:lnTo>
                    <a:pt x="26461" y="28698"/>
                  </a:lnTo>
                  <a:lnTo>
                    <a:pt x="26197" y="29663"/>
                  </a:lnTo>
                  <a:lnTo>
                    <a:pt x="26197" y="29707"/>
                  </a:lnTo>
                  <a:lnTo>
                    <a:pt x="26066" y="31068"/>
                  </a:lnTo>
                  <a:lnTo>
                    <a:pt x="26066" y="31112"/>
                  </a:lnTo>
                  <a:lnTo>
                    <a:pt x="26505" y="35105"/>
                  </a:lnTo>
                  <a:lnTo>
                    <a:pt x="26943" y="38747"/>
                  </a:lnTo>
                  <a:lnTo>
                    <a:pt x="26724" y="39229"/>
                  </a:lnTo>
                  <a:lnTo>
                    <a:pt x="26241" y="39756"/>
                  </a:lnTo>
                  <a:lnTo>
                    <a:pt x="24530" y="41028"/>
                  </a:lnTo>
                  <a:lnTo>
                    <a:pt x="22336" y="42389"/>
                  </a:lnTo>
                  <a:lnTo>
                    <a:pt x="20361" y="43705"/>
                  </a:lnTo>
                  <a:lnTo>
                    <a:pt x="17026" y="46514"/>
                  </a:lnTo>
                  <a:lnTo>
                    <a:pt x="15227" y="47698"/>
                  </a:lnTo>
                  <a:lnTo>
                    <a:pt x="15183" y="47698"/>
                  </a:lnTo>
                  <a:lnTo>
                    <a:pt x="12200" y="50638"/>
                  </a:lnTo>
                  <a:lnTo>
                    <a:pt x="10401" y="51691"/>
                  </a:lnTo>
                  <a:lnTo>
                    <a:pt x="7109" y="53183"/>
                  </a:lnTo>
                  <a:lnTo>
                    <a:pt x="5442" y="54368"/>
                  </a:lnTo>
                  <a:lnTo>
                    <a:pt x="3072" y="56167"/>
                  </a:lnTo>
                  <a:lnTo>
                    <a:pt x="89" y="58405"/>
                  </a:lnTo>
                  <a:lnTo>
                    <a:pt x="45" y="58449"/>
                  </a:lnTo>
                  <a:lnTo>
                    <a:pt x="1" y="58537"/>
                  </a:lnTo>
                  <a:lnTo>
                    <a:pt x="1" y="58581"/>
                  </a:lnTo>
                  <a:lnTo>
                    <a:pt x="45" y="58668"/>
                  </a:lnTo>
                  <a:lnTo>
                    <a:pt x="89" y="58712"/>
                  </a:lnTo>
                  <a:lnTo>
                    <a:pt x="176" y="58712"/>
                  </a:lnTo>
                  <a:lnTo>
                    <a:pt x="308" y="58668"/>
                  </a:lnTo>
                  <a:lnTo>
                    <a:pt x="3248" y="56430"/>
                  </a:lnTo>
                  <a:lnTo>
                    <a:pt x="5661" y="54675"/>
                  </a:lnTo>
                  <a:lnTo>
                    <a:pt x="7285" y="53491"/>
                  </a:lnTo>
                  <a:lnTo>
                    <a:pt x="10576" y="52042"/>
                  </a:lnTo>
                  <a:lnTo>
                    <a:pt x="12419" y="50945"/>
                  </a:lnTo>
                  <a:lnTo>
                    <a:pt x="12463" y="50902"/>
                  </a:lnTo>
                  <a:lnTo>
                    <a:pt x="15403" y="47962"/>
                  </a:lnTo>
                  <a:lnTo>
                    <a:pt x="17202" y="46821"/>
                  </a:lnTo>
                  <a:lnTo>
                    <a:pt x="17246" y="46821"/>
                  </a:lnTo>
                  <a:lnTo>
                    <a:pt x="20581" y="44012"/>
                  </a:lnTo>
                  <a:lnTo>
                    <a:pt x="22512" y="42696"/>
                  </a:lnTo>
                  <a:lnTo>
                    <a:pt x="24749" y="41336"/>
                  </a:lnTo>
                  <a:lnTo>
                    <a:pt x="26461" y="40063"/>
                  </a:lnTo>
                  <a:lnTo>
                    <a:pt x="26505" y="40019"/>
                  </a:lnTo>
                  <a:lnTo>
                    <a:pt x="27031" y="39449"/>
                  </a:lnTo>
                  <a:lnTo>
                    <a:pt x="27031" y="39405"/>
                  </a:lnTo>
                  <a:lnTo>
                    <a:pt x="27295" y="38878"/>
                  </a:lnTo>
                  <a:lnTo>
                    <a:pt x="27295" y="38747"/>
                  </a:lnTo>
                  <a:lnTo>
                    <a:pt x="26856" y="35061"/>
                  </a:lnTo>
                  <a:lnTo>
                    <a:pt x="26417" y="31112"/>
                  </a:lnTo>
                  <a:lnTo>
                    <a:pt x="26549" y="29751"/>
                  </a:lnTo>
                  <a:lnTo>
                    <a:pt x="26768" y="28830"/>
                  </a:lnTo>
                  <a:lnTo>
                    <a:pt x="28962" y="25451"/>
                  </a:lnTo>
                  <a:lnTo>
                    <a:pt x="30542" y="22643"/>
                  </a:lnTo>
                  <a:lnTo>
                    <a:pt x="30586" y="22643"/>
                  </a:lnTo>
                  <a:lnTo>
                    <a:pt x="31551" y="20361"/>
                  </a:lnTo>
                  <a:lnTo>
                    <a:pt x="34140" y="15402"/>
                  </a:lnTo>
                  <a:lnTo>
                    <a:pt x="34184" y="15359"/>
                  </a:lnTo>
                  <a:lnTo>
                    <a:pt x="35720" y="10532"/>
                  </a:lnTo>
                  <a:lnTo>
                    <a:pt x="36992" y="7153"/>
                  </a:lnTo>
                  <a:lnTo>
                    <a:pt x="37212" y="6012"/>
                  </a:lnTo>
                  <a:lnTo>
                    <a:pt x="37212" y="5968"/>
                  </a:lnTo>
                  <a:lnTo>
                    <a:pt x="37036" y="2853"/>
                  </a:lnTo>
                  <a:lnTo>
                    <a:pt x="37036" y="2809"/>
                  </a:lnTo>
                  <a:lnTo>
                    <a:pt x="36817" y="1843"/>
                  </a:lnTo>
                  <a:lnTo>
                    <a:pt x="36773" y="1756"/>
                  </a:lnTo>
                  <a:lnTo>
                    <a:pt x="35588" y="88"/>
                  </a:lnTo>
                  <a:lnTo>
                    <a:pt x="35500" y="44"/>
                  </a:lnTo>
                  <a:lnTo>
                    <a:pt x="35456"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0" name="Google Shape;1900;p17"/>
            <p:cNvSpPr/>
            <p:nvPr/>
          </p:nvSpPr>
          <p:spPr>
            <a:xfrm>
              <a:off x="2288425" y="1370500"/>
              <a:ext cx="948950" cy="1344950"/>
            </a:xfrm>
            <a:custGeom>
              <a:rect b="b" l="l" r="r" t="t"/>
              <a:pathLst>
                <a:path extrusionOk="0" h="53798" w="37958">
                  <a:moveTo>
                    <a:pt x="37475" y="0"/>
                  </a:moveTo>
                  <a:lnTo>
                    <a:pt x="37431" y="44"/>
                  </a:lnTo>
                  <a:lnTo>
                    <a:pt x="37387" y="88"/>
                  </a:lnTo>
                  <a:lnTo>
                    <a:pt x="37343" y="132"/>
                  </a:lnTo>
                  <a:lnTo>
                    <a:pt x="37343" y="220"/>
                  </a:lnTo>
                  <a:lnTo>
                    <a:pt x="37606" y="1448"/>
                  </a:lnTo>
                  <a:lnTo>
                    <a:pt x="37519" y="2765"/>
                  </a:lnTo>
                  <a:lnTo>
                    <a:pt x="36202" y="6363"/>
                  </a:lnTo>
                  <a:lnTo>
                    <a:pt x="35676" y="8206"/>
                  </a:lnTo>
                  <a:lnTo>
                    <a:pt x="34579" y="12155"/>
                  </a:lnTo>
                  <a:lnTo>
                    <a:pt x="33613" y="14349"/>
                  </a:lnTo>
                  <a:lnTo>
                    <a:pt x="32648" y="16324"/>
                  </a:lnTo>
                  <a:lnTo>
                    <a:pt x="31595" y="18298"/>
                  </a:lnTo>
                  <a:lnTo>
                    <a:pt x="30410" y="20361"/>
                  </a:lnTo>
                  <a:lnTo>
                    <a:pt x="28655" y="23388"/>
                  </a:lnTo>
                  <a:lnTo>
                    <a:pt x="27294" y="25626"/>
                  </a:lnTo>
                  <a:lnTo>
                    <a:pt x="25846" y="27952"/>
                  </a:lnTo>
                  <a:lnTo>
                    <a:pt x="24705" y="29795"/>
                  </a:lnTo>
                  <a:lnTo>
                    <a:pt x="23038" y="31901"/>
                  </a:lnTo>
                  <a:lnTo>
                    <a:pt x="21107" y="34271"/>
                  </a:lnTo>
                  <a:lnTo>
                    <a:pt x="18211" y="36904"/>
                  </a:lnTo>
                  <a:lnTo>
                    <a:pt x="13165" y="40107"/>
                  </a:lnTo>
                  <a:lnTo>
                    <a:pt x="13121" y="40151"/>
                  </a:lnTo>
                  <a:lnTo>
                    <a:pt x="12419" y="41248"/>
                  </a:lnTo>
                  <a:lnTo>
                    <a:pt x="12375" y="41292"/>
                  </a:lnTo>
                  <a:lnTo>
                    <a:pt x="11190" y="43924"/>
                  </a:lnTo>
                  <a:lnTo>
                    <a:pt x="10093" y="46250"/>
                  </a:lnTo>
                  <a:lnTo>
                    <a:pt x="8162" y="47786"/>
                  </a:lnTo>
                  <a:lnTo>
                    <a:pt x="6276" y="49146"/>
                  </a:lnTo>
                  <a:lnTo>
                    <a:pt x="3862" y="50858"/>
                  </a:lnTo>
                  <a:lnTo>
                    <a:pt x="88" y="53490"/>
                  </a:lnTo>
                  <a:lnTo>
                    <a:pt x="45" y="53534"/>
                  </a:lnTo>
                  <a:lnTo>
                    <a:pt x="1" y="53578"/>
                  </a:lnTo>
                  <a:lnTo>
                    <a:pt x="1" y="53666"/>
                  </a:lnTo>
                  <a:lnTo>
                    <a:pt x="45" y="53710"/>
                  </a:lnTo>
                  <a:lnTo>
                    <a:pt x="88" y="53798"/>
                  </a:lnTo>
                  <a:lnTo>
                    <a:pt x="176" y="53798"/>
                  </a:lnTo>
                  <a:lnTo>
                    <a:pt x="308" y="53754"/>
                  </a:lnTo>
                  <a:lnTo>
                    <a:pt x="4082" y="51121"/>
                  </a:lnTo>
                  <a:lnTo>
                    <a:pt x="6451" y="49453"/>
                  </a:lnTo>
                  <a:lnTo>
                    <a:pt x="8382" y="48049"/>
                  </a:lnTo>
                  <a:lnTo>
                    <a:pt x="10357" y="46513"/>
                  </a:lnTo>
                  <a:lnTo>
                    <a:pt x="10400" y="46469"/>
                  </a:lnTo>
                  <a:lnTo>
                    <a:pt x="11541" y="44056"/>
                  </a:lnTo>
                  <a:lnTo>
                    <a:pt x="12682" y="41423"/>
                  </a:lnTo>
                  <a:lnTo>
                    <a:pt x="13384" y="40414"/>
                  </a:lnTo>
                  <a:lnTo>
                    <a:pt x="18387" y="37167"/>
                  </a:lnTo>
                  <a:lnTo>
                    <a:pt x="18431" y="37167"/>
                  </a:lnTo>
                  <a:lnTo>
                    <a:pt x="21371" y="34534"/>
                  </a:lnTo>
                  <a:lnTo>
                    <a:pt x="21371" y="34490"/>
                  </a:lnTo>
                  <a:lnTo>
                    <a:pt x="23345" y="32121"/>
                  </a:lnTo>
                  <a:lnTo>
                    <a:pt x="24969" y="30014"/>
                  </a:lnTo>
                  <a:lnTo>
                    <a:pt x="25013" y="29970"/>
                  </a:lnTo>
                  <a:lnTo>
                    <a:pt x="26154" y="28128"/>
                  </a:lnTo>
                  <a:lnTo>
                    <a:pt x="27558" y="25802"/>
                  </a:lnTo>
                  <a:lnTo>
                    <a:pt x="28962" y="23564"/>
                  </a:lnTo>
                  <a:lnTo>
                    <a:pt x="30717" y="20536"/>
                  </a:lnTo>
                  <a:lnTo>
                    <a:pt x="31902" y="18474"/>
                  </a:lnTo>
                  <a:lnTo>
                    <a:pt x="32955" y="16455"/>
                  </a:lnTo>
                  <a:lnTo>
                    <a:pt x="33920" y="14481"/>
                  </a:lnTo>
                  <a:lnTo>
                    <a:pt x="34930" y="12287"/>
                  </a:lnTo>
                  <a:lnTo>
                    <a:pt x="34930" y="12243"/>
                  </a:lnTo>
                  <a:lnTo>
                    <a:pt x="36027" y="8294"/>
                  </a:lnTo>
                  <a:lnTo>
                    <a:pt x="36553" y="6495"/>
                  </a:lnTo>
                  <a:lnTo>
                    <a:pt x="37870" y="2896"/>
                  </a:lnTo>
                  <a:lnTo>
                    <a:pt x="37870" y="2809"/>
                  </a:lnTo>
                  <a:lnTo>
                    <a:pt x="37957" y="1448"/>
                  </a:lnTo>
                  <a:lnTo>
                    <a:pt x="37957" y="1404"/>
                  </a:lnTo>
                  <a:lnTo>
                    <a:pt x="37694" y="132"/>
                  </a:lnTo>
                  <a:lnTo>
                    <a:pt x="37650" y="88"/>
                  </a:lnTo>
                  <a:lnTo>
                    <a:pt x="37606" y="44"/>
                  </a:lnTo>
                  <a:lnTo>
                    <a:pt x="37562"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1" name="Google Shape;1901;p17"/>
            <p:cNvSpPr/>
            <p:nvPr/>
          </p:nvSpPr>
          <p:spPr>
            <a:xfrm>
              <a:off x="2083300" y="1434125"/>
              <a:ext cx="1010375" cy="1095925"/>
            </a:xfrm>
            <a:custGeom>
              <a:rect b="b" l="l" r="r" t="t"/>
              <a:pathLst>
                <a:path extrusionOk="0" h="43837" w="40415">
                  <a:moveTo>
                    <a:pt x="40238" y="0"/>
                  </a:moveTo>
                  <a:lnTo>
                    <a:pt x="40195" y="44"/>
                  </a:lnTo>
                  <a:lnTo>
                    <a:pt x="40107" y="88"/>
                  </a:lnTo>
                  <a:lnTo>
                    <a:pt x="40063" y="132"/>
                  </a:lnTo>
                  <a:lnTo>
                    <a:pt x="39098" y="2721"/>
                  </a:lnTo>
                  <a:lnTo>
                    <a:pt x="37957" y="5485"/>
                  </a:lnTo>
                  <a:lnTo>
                    <a:pt x="36991" y="8294"/>
                  </a:lnTo>
                  <a:lnTo>
                    <a:pt x="36465" y="9259"/>
                  </a:lnTo>
                  <a:lnTo>
                    <a:pt x="34885" y="12067"/>
                  </a:lnTo>
                  <a:lnTo>
                    <a:pt x="32735" y="15885"/>
                  </a:lnTo>
                  <a:lnTo>
                    <a:pt x="30102" y="20141"/>
                  </a:lnTo>
                  <a:lnTo>
                    <a:pt x="27206" y="24266"/>
                  </a:lnTo>
                  <a:lnTo>
                    <a:pt x="25890" y="25802"/>
                  </a:lnTo>
                  <a:lnTo>
                    <a:pt x="24090" y="27469"/>
                  </a:lnTo>
                  <a:lnTo>
                    <a:pt x="22247" y="29137"/>
                  </a:lnTo>
                  <a:lnTo>
                    <a:pt x="18605" y="31638"/>
                  </a:lnTo>
                  <a:lnTo>
                    <a:pt x="15007" y="33964"/>
                  </a:lnTo>
                  <a:lnTo>
                    <a:pt x="12945" y="35412"/>
                  </a:lnTo>
                  <a:lnTo>
                    <a:pt x="9171" y="37518"/>
                  </a:lnTo>
                  <a:lnTo>
                    <a:pt x="7021" y="38966"/>
                  </a:lnTo>
                  <a:lnTo>
                    <a:pt x="5178" y="40370"/>
                  </a:lnTo>
                  <a:lnTo>
                    <a:pt x="1448" y="42696"/>
                  </a:lnTo>
                  <a:lnTo>
                    <a:pt x="88" y="43486"/>
                  </a:lnTo>
                  <a:lnTo>
                    <a:pt x="0" y="43530"/>
                  </a:lnTo>
                  <a:lnTo>
                    <a:pt x="0" y="43617"/>
                  </a:lnTo>
                  <a:lnTo>
                    <a:pt x="0" y="43661"/>
                  </a:lnTo>
                  <a:lnTo>
                    <a:pt x="0" y="43749"/>
                  </a:lnTo>
                  <a:lnTo>
                    <a:pt x="88" y="43793"/>
                  </a:lnTo>
                  <a:lnTo>
                    <a:pt x="176" y="43837"/>
                  </a:lnTo>
                  <a:lnTo>
                    <a:pt x="263" y="43793"/>
                  </a:lnTo>
                  <a:lnTo>
                    <a:pt x="1624" y="43003"/>
                  </a:lnTo>
                  <a:lnTo>
                    <a:pt x="5397" y="40677"/>
                  </a:lnTo>
                  <a:lnTo>
                    <a:pt x="7240" y="39229"/>
                  </a:lnTo>
                  <a:lnTo>
                    <a:pt x="9347" y="37825"/>
                  </a:lnTo>
                  <a:lnTo>
                    <a:pt x="13120" y="35719"/>
                  </a:lnTo>
                  <a:lnTo>
                    <a:pt x="15183" y="34271"/>
                  </a:lnTo>
                  <a:lnTo>
                    <a:pt x="18781" y="31901"/>
                  </a:lnTo>
                  <a:lnTo>
                    <a:pt x="22467" y="29444"/>
                  </a:lnTo>
                  <a:lnTo>
                    <a:pt x="22467" y="29400"/>
                  </a:lnTo>
                  <a:lnTo>
                    <a:pt x="24354" y="27733"/>
                  </a:lnTo>
                  <a:lnTo>
                    <a:pt x="26153" y="26065"/>
                  </a:lnTo>
                  <a:lnTo>
                    <a:pt x="26153" y="26021"/>
                  </a:lnTo>
                  <a:lnTo>
                    <a:pt x="27469" y="24486"/>
                  </a:lnTo>
                  <a:lnTo>
                    <a:pt x="30409" y="20361"/>
                  </a:lnTo>
                  <a:lnTo>
                    <a:pt x="33042" y="16060"/>
                  </a:lnTo>
                  <a:lnTo>
                    <a:pt x="35192" y="12243"/>
                  </a:lnTo>
                  <a:lnTo>
                    <a:pt x="36772" y="9435"/>
                  </a:lnTo>
                  <a:lnTo>
                    <a:pt x="37299" y="8425"/>
                  </a:lnTo>
                  <a:lnTo>
                    <a:pt x="38264" y="5617"/>
                  </a:lnTo>
                  <a:lnTo>
                    <a:pt x="39449" y="2853"/>
                  </a:lnTo>
                  <a:lnTo>
                    <a:pt x="40414" y="264"/>
                  </a:lnTo>
                  <a:lnTo>
                    <a:pt x="40414" y="176"/>
                  </a:lnTo>
                  <a:lnTo>
                    <a:pt x="40414" y="132"/>
                  </a:lnTo>
                  <a:lnTo>
                    <a:pt x="40370" y="44"/>
                  </a:lnTo>
                  <a:lnTo>
                    <a:pt x="40326" y="44"/>
                  </a:lnTo>
                  <a:lnTo>
                    <a:pt x="40238"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2" name="Google Shape;1902;p17"/>
            <p:cNvSpPr/>
            <p:nvPr/>
          </p:nvSpPr>
          <p:spPr>
            <a:xfrm>
              <a:off x="1945075" y="1451675"/>
              <a:ext cx="982950" cy="954425"/>
            </a:xfrm>
            <a:custGeom>
              <a:rect b="b" l="l" r="r" t="t"/>
              <a:pathLst>
                <a:path extrusionOk="0" h="38177" w="39318">
                  <a:moveTo>
                    <a:pt x="39054" y="0"/>
                  </a:moveTo>
                  <a:lnTo>
                    <a:pt x="39010" y="44"/>
                  </a:lnTo>
                  <a:lnTo>
                    <a:pt x="38966" y="132"/>
                  </a:lnTo>
                  <a:lnTo>
                    <a:pt x="38352" y="2107"/>
                  </a:lnTo>
                  <a:lnTo>
                    <a:pt x="37606" y="3950"/>
                  </a:lnTo>
                  <a:lnTo>
                    <a:pt x="36509" y="6056"/>
                  </a:lnTo>
                  <a:lnTo>
                    <a:pt x="35105" y="8557"/>
                  </a:lnTo>
                  <a:lnTo>
                    <a:pt x="33700" y="10970"/>
                  </a:lnTo>
                  <a:lnTo>
                    <a:pt x="32384" y="13208"/>
                  </a:lnTo>
                  <a:lnTo>
                    <a:pt x="31068" y="15095"/>
                  </a:lnTo>
                  <a:lnTo>
                    <a:pt x="29356" y="17553"/>
                  </a:lnTo>
                  <a:lnTo>
                    <a:pt x="28128" y="19001"/>
                  </a:lnTo>
                  <a:lnTo>
                    <a:pt x="26592" y="20492"/>
                  </a:lnTo>
                  <a:lnTo>
                    <a:pt x="24134" y="22774"/>
                  </a:lnTo>
                  <a:lnTo>
                    <a:pt x="22116" y="24486"/>
                  </a:lnTo>
                  <a:lnTo>
                    <a:pt x="18254" y="27075"/>
                  </a:lnTo>
                  <a:lnTo>
                    <a:pt x="16455" y="28215"/>
                  </a:lnTo>
                  <a:lnTo>
                    <a:pt x="14393" y="29488"/>
                  </a:lnTo>
                  <a:lnTo>
                    <a:pt x="12287" y="30717"/>
                  </a:lnTo>
                  <a:lnTo>
                    <a:pt x="8250" y="33042"/>
                  </a:lnTo>
                  <a:lnTo>
                    <a:pt x="88" y="37825"/>
                  </a:lnTo>
                  <a:lnTo>
                    <a:pt x="44" y="37869"/>
                  </a:lnTo>
                  <a:lnTo>
                    <a:pt x="0" y="37957"/>
                  </a:lnTo>
                  <a:lnTo>
                    <a:pt x="0" y="38001"/>
                  </a:lnTo>
                  <a:lnTo>
                    <a:pt x="0" y="38088"/>
                  </a:lnTo>
                  <a:lnTo>
                    <a:pt x="88" y="38132"/>
                  </a:lnTo>
                  <a:lnTo>
                    <a:pt x="176" y="38176"/>
                  </a:lnTo>
                  <a:lnTo>
                    <a:pt x="263" y="38132"/>
                  </a:lnTo>
                  <a:lnTo>
                    <a:pt x="8425" y="33349"/>
                  </a:lnTo>
                  <a:lnTo>
                    <a:pt x="12462" y="31024"/>
                  </a:lnTo>
                  <a:lnTo>
                    <a:pt x="14612" y="29795"/>
                  </a:lnTo>
                  <a:lnTo>
                    <a:pt x="16631" y="28523"/>
                  </a:lnTo>
                  <a:lnTo>
                    <a:pt x="18430" y="27382"/>
                  </a:lnTo>
                  <a:lnTo>
                    <a:pt x="20843" y="25802"/>
                  </a:lnTo>
                  <a:lnTo>
                    <a:pt x="22291" y="24793"/>
                  </a:lnTo>
                  <a:lnTo>
                    <a:pt x="22335" y="24749"/>
                  </a:lnTo>
                  <a:lnTo>
                    <a:pt x="24354" y="23038"/>
                  </a:lnTo>
                  <a:lnTo>
                    <a:pt x="26855" y="20756"/>
                  </a:lnTo>
                  <a:lnTo>
                    <a:pt x="28391" y="19264"/>
                  </a:lnTo>
                  <a:lnTo>
                    <a:pt x="29619" y="17772"/>
                  </a:lnTo>
                  <a:lnTo>
                    <a:pt x="31375" y="15315"/>
                  </a:lnTo>
                  <a:lnTo>
                    <a:pt x="32691" y="13428"/>
                  </a:lnTo>
                  <a:lnTo>
                    <a:pt x="34008" y="11146"/>
                  </a:lnTo>
                  <a:lnTo>
                    <a:pt x="35412" y="8733"/>
                  </a:lnTo>
                  <a:lnTo>
                    <a:pt x="36816" y="6231"/>
                  </a:lnTo>
                  <a:lnTo>
                    <a:pt x="37957" y="4081"/>
                  </a:lnTo>
                  <a:lnTo>
                    <a:pt x="38703" y="2194"/>
                  </a:lnTo>
                  <a:lnTo>
                    <a:pt x="39317" y="220"/>
                  </a:lnTo>
                  <a:lnTo>
                    <a:pt x="39317" y="176"/>
                  </a:lnTo>
                  <a:lnTo>
                    <a:pt x="39273" y="88"/>
                  </a:lnTo>
                  <a:lnTo>
                    <a:pt x="39229" y="44"/>
                  </a:lnTo>
                  <a:lnTo>
                    <a:pt x="39185"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3" name="Google Shape;1903;p17"/>
            <p:cNvSpPr/>
            <p:nvPr/>
          </p:nvSpPr>
          <p:spPr>
            <a:xfrm>
              <a:off x="1822200" y="1600875"/>
              <a:ext cx="866675" cy="694425"/>
            </a:xfrm>
            <a:custGeom>
              <a:rect b="b" l="l" r="r" t="t"/>
              <a:pathLst>
                <a:path extrusionOk="0" h="27777" w="34667">
                  <a:moveTo>
                    <a:pt x="34359" y="0"/>
                  </a:moveTo>
                  <a:lnTo>
                    <a:pt x="34315" y="88"/>
                  </a:lnTo>
                  <a:lnTo>
                    <a:pt x="32867" y="2765"/>
                  </a:lnTo>
                  <a:lnTo>
                    <a:pt x="31375" y="5134"/>
                  </a:lnTo>
                  <a:lnTo>
                    <a:pt x="29839" y="7196"/>
                  </a:lnTo>
                  <a:lnTo>
                    <a:pt x="28216" y="8996"/>
                  </a:lnTo>
                  <a:lnTo>
                    <a:pt x="26592" y="10575"/>
                  </a:lnTo>
                  <a:lnTo>
                    <a:pt x="24881" y="12111"/>
                  </a:lnTo>
                  <a:lnTo>
                    <a:pt x="23301" y="13252"/>
                  </a:lnTo>
                  <a:lnTo>
                    <a:pt x="21370" y="14919"/>
                  </a:lnTo>
                  <a:lnTo>
                    <a:pt x="20537" y="15665"/>
                  </a:lnTo>
                  <a:lnTo>
                    <a:pt x="19659" y="16455"/>
                  </a:lnTo>
                  <a:lnTo>
                    <a:pt x="18737" y="17157"/>
                  </a:lnTo>
                  <a:lnTo>
                    <a:pt x="17772" y="17903"/>
                  </a:lnTo>
                  <a:lnTo>
                    <a:pt x="16719" y="18605"/>
                  </a:lnTo>
                  <a:lnTo>
                    <a:pt x="15666" y="19264"/>
                  </a:lnTo>
                  <a:lnTo>
                    <a:pt x="14569" y="19922"/>
                  </a:lnTo>
                  <a:lnTo>
                    <a:pt x="13472" y="20580"/>
                  </a:lnTo>
                  <a:lnTo>
                    <a:pt x="11190" y="21809"/>
                  </a:lnTo>
                  <a:lnTo>
                    <a:pt x="8864" y="22950"/>
                  </a:lnTo>
                  <a:lnTo>
                    <a:pt x="6583" y="24003"/>
                  </a:lnTo>
                  <a:lnTo>
                    <a:pt x="4389" y="25012"/>
                  </a:lnTo>
                  <a:lnTo>
                    <a:pt x="2414" y="26065"/>
                  </a:lnTo>
                  <a:lnTo>
                    <a:pt x="88" y="27469"/>
                  </a:lnTo>
                  <a:lnTo>
                    <a:pt x="44" y="27513"/>
                  </a:lnTo>
                  <a:lnTo>
                    <a:pt x="0" y="27557"/>
                  </a:lnTo>
                  <a:lnTo>
                    <a:pt x="0" y="27645"/>
                  </a:lnTo>
                  <a:lnTo>
                    <a:pt x="44" y="27689"/>
                  </a:lnTo>
                  <a:lnTo>
                    <a:pt x="88" y="27776"/>
                  </a:lnTo>
                  <a:lnTo>
                    <a:pt x="264" y="27776"/>
                  </a:lnTo>
                  <a:lnTo>
                    <a:pt x="2589" y="26372"/>
                  </a:lnTo>
                  <a:lnTo>
                    <a:pt x="4564" y="25319"/>
                  </a:lnTo>
                  <a:lnTo>
                    <a:pt x="6758" y="24354"/>
                  </a:lnTo>
                  <a:lnTo>
                    <a:pt x="9040" y="23257"/>
                  </a:lnTo>
                  <a:lnTo>
                    <a:pt x="11366" y="22116"/>
                  </a:lnTo>
                  <a:lnTo>
                    <a:pt x="13647" y="20887"/>
                  </a:lnTo>
                  <a:lnTo>
                    <a:pt x="14788" y="20229"/>
                  </a:lnTo>
                  <a:lnTo>
                    <a:pt x="15885" y="19571"/>
                  </a:lnTo>
                  <a:lnTo>
                    <a:pt x="16938" y="18869"/>
                  </a:lnTo>
                  <a:lnTo>
                    <a:pt x="17992" y="18167"/>
                  </a:lnTo>
                  <a:lnTo>
                    <a:pt x="18957" y="17464"/>
                  </a:lnTo>
                  <a:lnTo>
                    <a:pt x="19922" y="16718"/>
                  </a:lnTo>
                  <a:lnTo>
                    <a:pt x="20800" y="15929"/>
                  </a:lnTo>
                  <a:lnTo>
                    <a:pt x="21634" y="15183"/>
                  </a:lnTo>
                  <a:lnTo>
                    <a:pt x="23520" y="13559"/>
                  </a:lnTo>
                  <a:lnTo>
                    <a:pt x="25100" y="12374"/>
                  </a:lnTo>
                  <a:lnTo>
                    <a:pt x="26855" y="10839"/>
                  </a:lnTo>
                  <a:lnTo>
                    <a:pt x="28435" y="9215"/>
                  </a:lnTo>
                  <a:lnTo>
                    <a:pt x="30103" y="7416"/>
                  </a:lnTo>
                  <a:lnTo>
                    <a:pt x="31682" y="5310"/>
                  </a:lnTo>
                  <a:lnTo>
                    <a:pt x="33174" y="2940"/>
                  </a:lnTo>
                  <a:lnTo>
                    <a:pt x="34622" y="219"/>
                  </a:lnTo>
                  <a:lnTo>
                    <a:pt x="34666" y="176"/>
                  </a:lnTo>
                  <a:lnTo>
                    <a:pt x="34622" y="88"/>
                  </a:lnTo>
                  <a:lnTo>
                    <a:pt x="34622" y="44"/>
                  </a:lnTo>
                  <a:lnTo>
                    <a:pt x="34578"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4" name="Google Shape;1904;p17"/>
            <p:cNvSpPr/>
            <p:nvPr/>
          </p:nvSpPr>
          <p:spPr>
            <a:xfrm>
              <a:off x="1699325" y="2110975"/>
              <a:ext cx="133875" cy="74625"/>
            </a:xfrm>
            <a:custGeom>
              <a:rect b="b" l="l" r="r" t="t"/>
              <a:pathLst>
                <a:path extrusionOk="0" h="2985" w="5355">
                  <a:moveTo>
                    <a:pt x="5091" y="0"/>
                  </a:moveTo>
                  <a:lnTo>
                    <a:pt x="89" y="2633"/>
                  </a:lnTo>
                  <a:lnTo>
                    <a:pt x="45" y="2677"/>
                  </a:lnTo>
                  <a:lnTo>
                    <a:pt x="1" y="2721"/>
                  </a:lnTo>
                  <a:lnTo>
                    <a:pt x="1" y="2809"/>
                  </a:lnTo>
                  <a:lnTo>
                    <a:pt x="1" y="2853"/>
                  </a:lnTo>
                  <a:lnTo>
                    <a:pt x="89" y="2940"/>
                  </a:lnTo>
                  <a:lnTo>
                    <a:pt x="176" y="2984"/>
                  </a:lnTo>
                  <a:lnTo>
                    <a:pt x="264" y="2940"/>
                  </a:lnTo>
                  <a:lnTo>
                    <a:pt x="5267" y="351"/>
                  </a:lnTo>
                  <a:lnTo>
                    <a:pt x="5310" y="308"/>
                  </a:lnTo>
                  <a:lnTo>
                    <a:pt x="5354" y="220"/>
                  </a:lnTo>
                  <a:lnTo>
                    <a:pt x="5354" y="176"/>
                  </a:lnTo>
                  <a:lnTo>
                    <a:pt x="5354" y="88"/>
                  </a:lnTo>
                  <a:lnTo>
                    <a:pt x="5310" y="44"/>
                  </a:lnTo>
                  <a:lnTo>
                    <a:pt x="5223"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5" name="Google Shape;1905;p17"/>
            <p:cNvSpPr/>
            <p:nvPr/>
          </p:nvSpPr>
          <p:spPr>
            <a:xfrm>
              <a:off x="2929075" y="3201400"/>
              <a:ext cx="121800" cy="42800"/>
            </a:xfrm>
            <a:custGeom>
              <a:rect b="b" l="l" r="r" t="t"/>
              <a:pathLst>
                <a:path extrusionOk="0" h="1712" w="4872">
                  <a:moveTo>
                    <a:pt x="2722" y="352"/>
                  </a:moveTo>
                  <a:lnTo>
                    <a:pt x="3950" y="439"/>
                  </a:lnTo>
                  <a:lnTo>
                    <a:pt x="4433" y="1054"/>
                  </a:lnTo>
                  <a:lnTo>
                    <a:pt x="4082" y="1229"/>
                  </a:lnTo>
                  <a:lnTo>
                    <a:pt x="1932" y="1361"/>
                  </a:lnTo>
                  <a:lnTo>
                    <a:pt x="440" y="1361"/>
                  </a:lnTo>
                  <a:lnTo>
                    <a:pt x="703" y="659"/>
                  </a:lnTo>
                  <a:lnTo>
                    <a:pt x="2722" y="352"/>
                  </a:lnTo>
                  <a:close/>
                  <a:moveTo>
                    <a:pt x="2722" y="0"/>
                  </a:moveTo>
                  <a:lnTo>
                    <a:pt x="528" y="308"/>
                  </a:lnTo>
                  <a:lnTo>
                    <a:pt x="440" y="352"/>
                  </a:lnTo>
                  <a:lnTo>
                    <a:pt x="396" y="439"/>
                  </a:lnTo>
                  <a:lnTo>
                    <a:pt x="1" y="1492"/>
                  </a:lnTo>
                  <a:lnTo>
                    <a:pt x="1" y="1536"/>
                  </a:lnTo>
                  <a:lnTo>
                    <a:pt x="45" y="1624"/>
                  </a:lnTo>
                  <a:lnTo>
                    <a:pt x="89" y="1712"/>
                  </a:lnTo>
                  <a:lnTo>
                    <a:pt x="1976" y="1712"/>
                  </a:lnTo>
                  <a:lnTo>
                    <a:pt x="4170" y="1580"/>
                  </a:lnTo>
                  <a:lnTo>
                    <a:pt x="4257" y="1536"/>
                  </a:lnTo>
                  <a:lnTo>
                    <a:pt x="4784" y="1229"/>
                  </a:lnTo>
                  <a:lnTo>
                    <a:pt x="4828" y="1185"/>
                  </a:lnTo>
                  <a:lnTo>
                    <a:pt x="4872" y="1141"/>
                  </a:lnTo>
                  <a:lnTo>
                    <a:pt x="4872" y="1054"/>
                  </a:lnTo>
                  <a:lnTo>
                    <a:pt x="4828" y="966"/>
                  </a:lnTo>
                  <a:lnTo>
                    <a:pt x="4213" y="132"/>
                  </a:lnTo>
                  <a:lnTo>
                    <a:pt x="4126" y="88"/>
                  </a:lnTo>
                  <a:lnTo>
                    <a:pt x="4082" y="88"/>
                  </a:lnTo>
                  <a:lnTo>
                    <a:pt x="2722"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6" name="Google Shape;1906;p17"/>
            <p:cNvSpPr/>
            <p:nvPr/>
          </p:nvSpPr>
          <p:spPr>
            <a:xfrm>
              <a:off x="463000" y="1796125"/>
              <a:ext cx="3006950" cy="2565925"/>
            </a:xfrm>
            <a:custGeom>
              <a:rect b="b" l="l" r="r" t="t"/>
              <a:pathLst>
                <a:path extrusionOk="0" h="102637" w="120278">
                  <a:moveTo>
                    <a:pt x="106586" y="1"/>
                  </a:moveTo>
                  <a:lnTo>
                    <a:pt x="106499" y="45"/>
                  </a:lnTo>
                  <a:lnTo>
                    <a:pt x="104173" y="2809"/>
                  </a:lnTo>
                  <a:lnTo>
                    <a:pt x="100355" y="7022"/>
                  </a:lnTo>
                  <a:lnTo>
                    <a:pt x="98512" y="7373"/>
                  </a:lnTo>
                  <a:lnTo>
                    <a:pt x="98425" y="7417"/>
                  </a:lnTo>
                  <a:lnTo>
                    <a:pt x="95967" y="9303"/>
                  </a:lnTo>
                  <a:lnTo>
                    <a:pt x="89561" y="14130"/>
                  </a:lnTo>
                  <a:lnTo>
                    <a:pt x="84997" y="16500"/>
                  </a:lnTo>
                  <a:lnTo>
                    <a:pt x="79293" y="18606"/>
                  </a:lnTo>
                  <a:lnTo>
                    <a:pt x="74334" y="20712"/>
                  </a:lnTo>
                  <a:lnTo>
                    <a:pt x="67620" y="23082"/>
                  </a:lnTo>
                  <a:lnTo>
                    <a:pt x="63364" y="24618"/>
                  </a:lnTo>
                  <a:lnTo>
                    <a:pt x="59151" y="25539"/>
                  </a:lnTo>
                  <a:lnTo>
                    <a:pt x="59108" y="25539"/>
                  </a:lnTo>
                  <a:lnTo>
                    <a:pt x="54017" y="27294"/>
                  </a:lnTo>
                  <a:lnTo>
                    <a:pt x="48664" y="28786"/>
                  </a:lnTo>
                  <a:lnTo>
                    <a:pt x="43662" y="30629"/>
                  </a:lnTo>
                  <a:lnTo>
                    <a:pt x="39010" y="31419"/>
                  </a:lnTo>
                  <a:lnTo>
                    <a:pt x="33920" y="32604"/>
                  </a:lnTo>
                  <a:lnTo>
                    <a:pt x="29795" y="32736"/>
                  </a:lnTo>
                  <a:lnTo>
                    <a:pt x="29708" y="32779"/>
                  </a:lnTo>
                  <a:lnTo>
                    <a:pt x="23169" y="35588"/>
                  </a:lnTo>
                  <a:lnTo>
                    <a:pt x="17509" y="37826"/>
                  </a:lnTo>
                  <a:lnTo>
                    <a:pt x="13603" y="37870"/>
                  </a:lnTo>
                  <a:lnTo>
                    <a:pt x="11892" y="36509"/>
                  </a:lnTo>
                  <a:lnTo>
                    <a:pt x="11848" y="36509"/>
                  </a:lnTo>
                  <a:lnTo>
                    <a:pt x="9786" y="35632"/>
                  </a:lnTo>
                  <a:lnTo>
                    <a:pt x="9742" y="35588"/>
                  </a:lnTo>
                  <a:lnTo>
                    <a:pt x="9654" y="35632"/>
                  </a:lnTo>
                  <a:lnTo>
                    <a:pt x="9610" y="35675"/>
                  </a:lnTo>
                  <a:lnTo>
                    <a:pt x="9566" y="35719"/>
                  </a:lnTo>
                  <a:lnTo>
                    <a:pt x="6802" y="42082"/>
                  </a:lnTo>
                  <a:lnTo>
                    <a:pt x="6802" y="42170"/>
                  </a:lnTo>
                  <a:lnTo>
                    <a:pt x="8338" y="50156"/>
                  </a:lnTo>
                  <a:lnTo>
                    <a:pt x="8864" y="55334"/>
                  </a:lnTo>
                  <a:lnTo>
                    <a:pt x="9479" y="61565"/>
                  </a:lnTo>
                  <a:lnTo>
                    <a:pt x="7285" y="64022"/>
                  </a:lnTo>
                  <a:lnTo>
                    <a:pt x="7241" y="64110"/>
                  </a:lnTo>
                  <a:lnTo>
                    <a:pt x="6758" y="67796"/>
                  </a:lnTo>
                  <a:lnTo>
                    <a:pt x="5266" y="69419"/>
                  </a:lnTo>
                  <a:lnTo>
                    <a:pt x="5222" y="69507"/>
                  </a:lnTo>
                  <a:lnTo>
                    <a:pt x="4432" y="72316"/>
                  </a:lnTo>
                  <a:lnTo>
                    <a:pt x="2984" y="76002"/>
                  </a:lnTo>
                  <a:lnTo>
                    <a:pt x="1756" y="79380"/>
                  </a:lnTo>
                  <a:lnTo>
                    <a:pt x="571" y="82540"/>
                  </a:lnTo>
                  <a:lnTo>
                    <a:pt x="44" y="86182"/>
                  </a:lnTo>
                  <a:lnTo>
                    <a:pt x="1" y="89341"/>
                  </a:lnTo>
                  <a:lnTo>
                    <a:pt x="132" y="92281"/>
                  </a:lnTo>
                  <a:lnTo>
                    <a:pt x="132" y="92369"/>
                  </a:lnTo>
                  <a:lnTo>
                    <a:pt x="176" y="92413"/>
                  </a:lnTo>
                  <a:lnTo>
                    <a:pt x="220" y="92457"/>
                  </a:lnTo>
                  <a:lnTo>
                    <a:pt x="395" y="92457"/>
                  </a:lnTo>
                  <a:lnTo>
                    <a:pt x="439" y="92413"/>
                  </a:lnTo>
                  <a:lnTo>
                    <a:pt x="483" y="92369"/>
                  </a:lnTo>
                  <a:lnTo>
                    <a:pt x="483" y="92281"/>
                  </a:lnTo>
                  <a:lnTo>
                    <a:pt x="352" y="89341"/>
                  </a:lnTo>
                  <a:lnTo>
                    <a:pt x="395" y="86226"/>
                  </a:lnTo>
                  <a:lnTo>
                    <a:pt x="922" y="82627"/>
                  </a:lnTo>
                  <a:lnTo>
                    <a:pt x="2063" y="79512"/>
                  </a:lnTo>
                  <a:lnTo>
                    <a:pt x="3335" y="76089"/>
                  </a:lnTo>
                  <a:lnTo>
                    <a:pt x="4740" y="72447"/>
                  </a:lnTo>
                  <a:lnTo>
                    <a:pt x="5529" y="69639"/>
                  </a:lnTo>
                  <a:lnTo>
                    <a:pt x="7065" y="68015"/>
                  </a:lnTo>
                  <a:lnTo>
                    <a:pt x="7109" y="67884"/>
                  </a:lnTo>
                  <a:lnTo>
                    <a:pt x="7592" y="64198"/>
                  </a:lnTo>
                  <a:lnTo>
                    <a:pt x="9786" y="61740"/>
                  </a:lnTo>
                  <a:lnTo>
                    <a:pt x="9830" y="61697"/>
                  </a:lnTo>
                  <a:lnTo>
                    <a:pt x="9830" y="61609"/>
                  </a:lnTo>
                  <a:lnTo>
                    <a:pt x="9215" y="55290"/>
                  </a:lnTo>
                  <a:lnTo>
                    <a:pt x="8689" y="50112"/>
                  </a:lnTo>
                  <a:lnTo>
                    <a:pt x="7153" y="42170"/>
                  </a:lnTo>
                  <a:lnTo>
                    <a:pt x="9830" y="36027"/>
                  </a:lnTo>
                  <a:lnTo>
                    <a:pt x="11717" y="36816"/>
                  </a:lnTo>
                  <a:lnTo>
                    <a:pt x="13428" y="38177"/>
                  </a:lnTo>
                  <a:lnTo>
                    <a:pt x="13560" y="38221"/>
                  </a:lnTo>
                  <a:lnTo>
                    <a:pt x="17553" y="38177"/>
                  </a:lnTo>
                  <a:lnTo>
                    <a:pt x="17597" y="38133"/>
                  </a:lnTo>
                  <a:lnTo>
                    <a:pt x="23301" y="35895"/>
                  </a:lnTo>
                  <a:lnTo>
                    <a:pt x="29839" y="33087"/>
                  </a:lnTo>
                  <a:lnTo>
                    <a:pt x="33964" y="32955"/>
                  </a:lnTo>
                  <a:lnTo>
                    <a:pt x="34008" y="32955"/>
                  </a:lnTo>
                  <a:lnTo>
                    <a:pt x="39098" y="31726"/>
                  </a:lnTo>
                  <a:lnTo>
                    <a:pt x="43749" y="30980"/>
                  </a:lnTo>
                  <a:lnTo>
                    <a:pt x="43793" y="30936"/>
                  </a:lnTo>
                  <a:lnTo>
                    <a:pt x="48752" y="29093"/>
                  </a:lnTo>
                  <a:lnTo>
                    <a:pt x="54105" y="27645"/>
                  </a:lnTo>
                  <a:lnTo>
                    <a:pt x="59239" y="25890"/>
                  </a:lnTo>
                  <a:lnTo>
                    <a:pt x="63452" y="24969"/>
                  </a:lnTo>
                  <a:lnTo>
                    <a:pt x="63496" y="24969"/>
                  </a:lnTo>
                  <a:lnTo>
                    <a:pt x="67752" y="23389"/>
                  </a:lnTo>
                  <a:lnTo>
                    <a:pt x="74466" y="21019"/>
                  </a:lnTo>
                  <a:lnTo>
                    <a:pt x="79424" y="18913"/>
                  </a:lnTo>
                  <a:lnTo>
                    <a:pt x="85129" y="16851"/>
                  </a:lnTo>
                  <a:lnTo>
                    <a:pt x="85129" y="16807"/>
                  </a:lnTo>
                  <a:lnTo>
                    <a:pt x="89736" y="14437"/>
                  </a:lnTo>
                  <a:lnTo>
                    <a:pt x="89780" y="14437"/>
                  </a:lnTo>
                  <a:lnTo>
                    <a:pt x="96187" y="9567"/>
                  </a:lnTo>
                  <a:lnTo>
                    <a:pt x="98644" y="7680"/>
                  </a:lnTo>
                  <a:lnTo>
                    <a:pt x="100487" y="7373"/>
                  </a:lnTo>
                  <a:lnTo>
                    <a:pt x="100575" y="7329"/>
                  </a:lnTo>
                  <a:lnTo>
                    <a:pt x="104436" y="3029"/>
                  </a:lnTo>
                  <a:lnTo>
                    <a:pt x="106674" y="352"/>
                  </a:lnTo>
                  <a:lnTo>
                    <a:pt x="112335" y="1712"/>
                  </a:lnTo>
                  <a:lnTo>
                    <a:pt x="112949" y="3555"/>
                  </a:lnTo>
                  <a:lnTo>
                    <a:pt x="116547" y="18343"/>
                  </a:lnTo>
                  <a:lnTo>
                    <a:pt x="116372" y="30410"/>
                  </a:lnTo>
                  <a:lnTo>
                    <a:pt x="116372" y="30454"/>
                  </a:lnTo>
                  <a:lnTo>
                    <a:pt x="118741" y="38396"/>
                  </a:lnTo>
                  <a:lnTo>
                    <a:pt x="117600" y="42214"/>
                  </a:lnTo>
                  <a:lnTo>
                    <a:pt x="116942" y="44890"/>
                  </a:lnTo>
                  <a:lnTo>
                    <a:pt x="116942" y="44934"/>
                  </a:lnTo>
                  <a:lnTo>
                    <a:pt x="116810" y="48225"/>
                  </a:lnTo>
                  <a:lnTo>
                    <a:pt x="116810" y="48313"/>
                  </a:lnTo>
                  <a:lnTo>
                    <a:pt x="119926" y="54939"/>
                  </a:lnTo>
                  <a:lnTo>
                    <a:pt x="119663" y="55948"/>
                  </a:lnTo>
                  <a:lnTo>
                    <a:pt x="118697" y="56475"/>
                  </a:lnTo>
                  <a:lnTo>
                    <a:pt x="118653" y="56475"/>
                  </a:lnTo>
                  <a:lnTo>
                    <a:pt x="115889" y="58537"/>
                  </a:lnTo>
                  <a:lnTo>
                    <a:pt x="113519" y="60468"/>
                  </a:lnTo>
                  <a:lnTo>
                    <a:pt x="109614" y="64154"/>
                  </a:lnTo>
                  <a:lnTo>
                    <a:pt x="109570" y="64198"/>
                  </a:lnTo>
                  <a:lnTo>
                    <a:pt x="104305" y="75519"/>
                  </a:lnTo>
                  <a:lnTo>
                    <a:pt x="100750" y="78634"/>
                  </a:lnTo>
                  <a:lnTo>
                    <a:pt x="98468" y="80784"/>
                  </a:lnTo>
                  <a:lnTo>
                    <a:pt x="91184" y="82935"/>
                  </a:lnTo>
                  <a:lnTo>
                    <a:pt x="87805" y="83417"/>
                  </a:lnTo>
                  <a:lnTo>
                    <a:pt x="87762" y="83417"/>
                  </a:lnTo>
                  <a:lnTo>
                    <a:pt x="84163" y="84470"/>
                  </a:lnTo>
                  <a:lnTo>
                    <a:pt x="84076" y="84514"/>
                  </a:lnTo>
                  <a:lnTo>
                    <a:pt x="82847" y="85962"/>
                  </a:lnTo>
                  <a:lnTo>
                    <a:pt x="82847" y="86006"/>
                  </a:lnTo>
                  <a:lnTo>
                    <a:pt x="81311" y="88858"/>
                  </a:lnTo>
                  <a:lnTo>
                    <a:pt x="78810" y="90965"/>
                  </a:lnTo>
                  <a:lnTo>
                    <a:pt x="74202" y="91886"/>
                  </a:lnTo>
                  <a:lnTo>
                    <a:pt x="74159" y="91886"/>
                  </a:lnTo>
                  <a:lnTo>
                    <a:pt x="70560" y="93905"/>
                  </a:lnTo>
                  <a:lnTo>
                    <a:pt x="70517" y="93992"/>
                  </a:lnTo>
                  <a:lnTo>
                    <a:pt x="68630" y="96669"/>
                  </a:lnTo>
                  <a:lnTo>
                    <a:pt x="65207" y="97196"/>
                  </a:lnTo>
                  <a:lnTo>
                    <a:pt x="63671" y="96932"/>
                  </a:lnTo>
                  <a:lnTo>
                    <a:pt x="62004" y="96932"/>
                  </a:lnTo>
                  <a:lnTo>
                    <a:pt x="58098" y="97942"/>
                  </a:lnTo>
                  <a:lnTo>
                    <a:pt x="52482" y="98995"/>
                  </a:lnTo>
                  <a:lnTo>
                    <a:pt x="51253" y="98819"/>
                  </a:lnTo>
                  <a:lnTo>
                    <a:pt x="48006" y="98380"/>
                  </a:lnTo>
                  <a:lnTo>
                    <a:pt x="44451" y="97547"/>
                  </a:lnTo>
                  <a:lnTo>
                    <a:pt x="43398" y="95923"/>
                  </a:lnTo>
                  <a:lnTo>
                    <a:pt x="41160" y="93115"/>
                  </a:lnTo>
                  <a:lnTo>
                    <a:pt x="41160" y="92325"/>
                  </a:lnTo>
                  <a:lnTo>
                    <a:pt x="41160" y="90833"/>
                  </a:lnTo>
                  <a:lnTo>
                    <a:pt x="42038" y="88990"/>
                  </a:lnTo>
                  <a:lnTo>
                    <a:pt x="43618" y="86972"/>
                  </a:lnTo>
                  <a:lnTo>
                    <a:pt x="46646" y="85348"/>
                  </a:lnTo>
                  <a:lnTo>
                    <a:pt x="46689" y="85304"/>
                  </a:lnTo>
                  <a:lnTo>
                    <a:pt x="47216" y="84427"/>
                  </a:lnTo>
                  <a:lnTo>
                    <a:pt x="47216" y="84383"/>
                  </a:lnTo>
                  <a:lnTo>
                    <a:pt x="48006" y="82627"/>
                  </a:lnTo>
                  <a:lnTo>
                    <a:pt x="49015" y="80916"/>
                  </a:lnTo>
                  <a:lnTo>
                    <a:pt x="50551" y="78854"/>
                  </a:lnTo>
                  <a:lnTo>
                    <a:pt x="51297" y="77493"/>
                  </a:lnTo>
                  <a:lnTo>
                    <a:pt x="51297" y="77450"/>
                  </a:lnTo>
                  <a:lnTo>
                    <a:pt x="51428" y="76528"/>
                  </a:lnTo>
                  <a:lnTo>
                    <a:pt x="51428" y="76484"/>
                  </a:lnTo>
                  <a:lnTo>
                    <a:pt x="51341" y="75036"/>
                  </a:lnTo>
                  <a:lnTo>
                    <a:pt x="52043" y="70692"/>
                  </a:lnTo>
                  <a:lnTo>
                    <a:pt x="55685" y="63847"/>
                  </a:lnTo>
                  <a:lnTo>
                    <a:pt x="58405" y="60029"/>
                  </a:lnTo>
                  <a:lnTo>
                    <a:pt x="61214" y="58318"/>
                  </a:lnTo>
                  <a:lnTo>
                    <a:pt x="65163" y="56563"/>
                  </a:lnTo>
                  <a:lnTo>
                    <a:pt x="65207" y="56519"/>
                  </a:lnTo>
                  <a:lnTo>
                    <a:pt x="68761" y="52789"/>
                  </a:lnTo>
                  <a:lnTo>
                    <a:pt x="77845" y="45768"/>
                  </a:lnTo>
                  <a:lnTo>
                    <a:pt x="82452" y="41950"/>
                  </a:lnTo>
                  <a:lnTo>
                    <a:pt x="89122" y="38308"/>
                  </a:lnTo>
                  <a:lnTo>
                    <a:pt x="93554" y="38089"/>
                  </a:lnTo>
                  <a:lnTo>
                    <a:pt x="93598" y="38045"/>
                  </a:lnTo>
                  <a:lnTo>
                    <a:pt x="105709" y="31726"/>
                  </a:lnTo>
                  <a:lnTo>
                    <a:pt x="105796" y="31682"/>
                  </a:lnTo>
                  <a:lnTo>
                    <a:pt x="105796" y="31595"/>
                  </a:lnTo>
                  <a:lnTo>
                    <a:pt x="106455" y="27821"/>
                  </a:lnTo>
                  <a:lnTo>
                    <a:pt x="106455" y="27777"/>
                  </a:lnTo>
                  <a:lnTo>
                    <a:pt x="106235" y="24705"/>
                  </a:lnTo>
                  <a:lnTo>
                    <a:pt x="106411" y="21546"/>
                  </a:lnTo>
                  <a:lnTo>
                    <a:pt x="106367" y="21414"/>
                  </a:lnTo>
                  <a:lnTo>
                    <a:pt x="104875" y="19396"/>
                  </a:lnTo>
                  <a:lnTo>
                    <a:pt x="104787" y="19308"/>
                  </a:lnTo>
                  <a:lnTo>
                    <a:pt x="100575" y="17992"/>
                  </a:lnTo>
                  <a:lnTo>
                    <a:pt x="99127" y="17421"/>
                  </a:lnTo>
                  <a:lnTo>
                    <a:pt x="95090" y="15842"/>
                  </a:lnTo>
                  <a:lnTo>
                    <a:pt x="94914" y="15842"/>
                  </a:lnTo>
                  <a:lnTo>
                    <a:pt x="91448" y="18343"/>
                  </a:lnTo>
                  <a:lnTo>
                    <a:pt x="83461" y="23916"/>
                  </a:lnTo>
                  <a:lnTo>
                    <a:pt x="79688" y="25100"/>
                  </a:lnTo>
                  <a:lnTo>
                    <a:pt x="76353" y="24662"/>
                  </a:lnTo>
                  <a:lnTo>
                    <a:pt x="76265" y="24705"/>
                  </a:lnTo>
                  <a:lnTo>
                    <a:pt x="70824" y="26724"/>
                  </a:lnTo>
                  <a:lnTo>
                    <a:pt x="65119" y="28655"/>
                  </a:lnTo>
                  <a:lnTo>
                    <a:pt x="61126" y="30103"/>
                  </a:lnTo>
                  <a:lnTo>
                    <a:pt x="56519" y="31726"/>
                  </a:lnTo>
                  <a:lnTo>
                    <a:pt x="51428" y="33569"/>
                  </a:lnTo>
                  <a:lnTo>
                    <a:pt x="47435" y="35017"/>
                  </a:lnTo>
                  <a:lnTo>
                    <a:pt x="47391" y="35017"/>
                  </a:lnTo>
                  <a:lnTo>
                    <a:pt x="42784" y="37431"/>
                  </a:lnTo>
                  <a:lnTo>
                    <a:pt x="38923" y="38572"/>
                  </a:lnTo>
                  <a:lnTo>
                    <a:pt x="35237" y="39756"/>
                  </a:lnTo>
                  <a:lnTo>
                    <a:pt x="31594" y="40678"/>
                  </a:lnTo>
                  <a:lnTo>
                    <a:pt x="31551" y="40722"/>
                  </a:lnTo>
                  <a:lnTo>
                    <a:pt x="27382" y="43530"/>
                  </a:lnTo>
                  <a:lnTo>
                    <a:pt x="27338" y="43574"/>
                  </a:lnTo>
                  <a:lnTo>
                    <a:pt x="24354" y="47435"/>
                  </a:lnTo>
                  <a:lnTo>
                    <a:pt x="24354" y="47479"/>
                  </a:lnTo>
                  <a:lnTo>
                    <a:pt x="22731" y="50507"/>
                  </a:lnTo>
                  <a:lnTo>
                    <a:pt x="21590" y="53491"/>
                  </a:lnTo>
                  <a:lnTo>
                    <a:pt x="19659" y="56255"/>
                  </a:lnTo>
                  <a:lnTo>
                    <a:pt x="19615" y="56299"/>
                  </a:lnTo>
                  <a:lnTo>
                    <a:pt x="18167" y="68937"/>
                  </a:lnTo>
                  <a:lnTo>
                    <a:pt x="18562" y="76133"/>
                  </a:lnTo>
                  <a:lnTo>
                    <a:pt x="18211" y="77976"/>
                  </a:lnTo>
                  <a:lnTo>
                    <a:pt x="17553" y="80258"/>
                  </a:lnTo>
                  <a:lnTo>
                    <a:pt x="16368" y="81969"/>
                  </a:lnTo>
                  <a:lnTo>
                    <a:pt x="14920" y="83988"/>
                  </a:lnTo>
                  <a:lnTo>
                    <a:pt x="13428" y="84514"/>
                  </a:lnTo>
                  <a:lnTo>
                    <a:pt x="13340" y="84558"/>
                  </a:lnTo>
                  <a:lnTo>
                    <a:pt x="13296" y="84646"/>
                  </a:lnTo>
                  <a:lnTo>
                    <a:pt x="12331" y="86796"/>
                  </a:lnTo>
                  <a:lnTo>
                    <a:pt x="11717" y="89209"/>
                  </a:lnTo>
                  <a:lnTo>
                    <a:pt x="11717" y="89253"/>
                  </a:lnTo>
                  <a:lnTo>
                    <a:pt x="12419" y="95528"/>
                  </a:lnTo>
                  <a:lnTo>
                    <a:pt x="13560" y="102461"/>
                  </a:lnTo>
                  <a:lnTo>
                    <a:pt x="13603" y="102593"/>
                  </a:lnTo>
                  <a:lnTo>
                    <a:pt x="13735" y="102637"/>
                  </a:lnTo>
                  <a:lnTo>
                    <a:pt x="13823" y="102593"/>
                  </a:lnTo>
                  <a:lnTo>
                    <a:pt x="13867" y="102549"/>
                  </a:lnTo>
                  <a:lnTo>
                    <a:pt x="13911" y="102505"/>
                  </a:lnTo>
                  <a:lnTo>
                    <a:pt x="13911" y="102417"/>
                  </a:lnTo>
                  <a:lnTo>
                    <a:pt x="12770" y="95484"/>
                  </a:lnTo>
                  <a:lnTo>
                    <a:pt x="12068" y="89253"/>
                  </a:lnTo>
                  <a:lnTo>
                    <a:pt x="12682" y="86928"/>
                  </a:lnTo>
                  <a:lnTo>
                    <a:pt x="13603" y="84821"/>
                  </a:lnTo>
                  <a:lnTo>
                    <a:pt x="15095" y="84295"/>
                  </a:lnTo>
                  <a:lnTo>
                    <a:pt x="15183" y="84207"/>
                  </a:lnTo>
                  <a:lnTo>
                    <a:pt x="16675" y="82189"/>
                  </a:lnTo>
                  <a:lnTo>
                    <a:pt x="17860" y="80433"/>
                  </a:lnTo>
                  <a:lnTo>
                    <a:pt x="17860" y="80390"/>
                  </a:lnTo>
                  <a:lnTo>
                    <a:pt x="18562" y="78064"/>
                  </a:lnTo>
                  <a:lnTo>
                    <a:pt x="18913" y="76221"/>
                  </a:lnTo>
                  <a:lnTo>
                    <a:pt x="18913" y="76133"/>
                  </a:lnTo>
                  <a:lnTo>
                    <a:pt x="18518" y="68937"/>
                  </a:lnTo>
                  <a:lnTo>
                    <a:pt x="19966" y="56387"/>
                  </a:lnTo>
                  <a:lnTo>
                    <a:pt x="21853" y="53666"/>
                  </a:lnTo>
                  <a:lnTo>
                    <a:pt x="21897" y="53623"/>
                  </a:lnTo>
                  <a:lnTo>
                    <a:pt x="23082" y="50683"/>
                  </a:lnTo>
                  <a:lnTo>
                    <a:pt x="24661" y="47655"/>
                  </a:lnTo>
                  <a:lnTo>
                    <a:pt x="27601" y="43793"/>
                  </a:lnTo>
                  <a:lnTo>
                    <a:pt x="31682" y="41029"/>
                  </a:lnTo>
                  <a:lnTo>
                    <a:pt x="35324" y="40107"/>
                  </a:lnTo>
                  <a:lnTo>
                    <a:pt x="39054" y="38879"/>
                  </a:lnTo>
                  <a:lnTo>
                    <a:pt x="42872" y="37782"/>
                  </a:lnTo>
                  <a:lnTo>
                    <a:pt x="42916" y="37782"/>
                  </a:lnTo>
                  <a:lnTo>
                    <a:pt x="47567" y="35324"/>
                  </a:lnTo>
                  <a:lnTo>
                    <a:pt x="51560" y="33920"/>
                  </a:lnTo>
                  <a:lnTo>
                    <a:pt x="56650" y="32077"/>
                  </a:lnTo>
                  <a:lnTo>
                    <a:pt x="61214" y="30454"/>
                  </a:lnTo>
                  <a:lnTo>
                    <a:pt x="65251" y="28962"/>
                  </a:lnTo>
                  <a:lnTo>
                    <a:pt x="70911" y="27075"/>
                  </a:lnTo>
                  <a:lnTo>
                    <a:pt x="76353" y="25013"/>
                  </a:lnTo>
                  <a:lnTo>
                    <a:pt x="79644" y="25451"/>
                  </a:lnTo>
                  <a:lnTo>
                    <a:pt x="79731" y="25451"/>
                  </a:lnTo>
                  <a:lnTo>
                    <a:pt x="83593" y="24223"/>
                  </a:lnTo>
                  <a:lnTo>
                    <a:pt x="83681" y="24223"/>
                  </a:lnTo>
                  <a:lnTo>
                    <a:pt x="91623" y="18606"/>
                  </a:lnTo>
                  <a:lnTo>
                    <a:pt x="95046" y="16193"/>
                  </a:lnTo>
                  <a:lnTo>
                    <a:pt x="98995" y="17728"/>
                  </a:lnTo>
                  <a:lnTo>
                    <a:pt x="100443" y="18343"/>
                  </a:lnTo>
                  <a:lnTo>
                    <a:pt x="104656" y="19659"/>
                  </a:lnTo>
                  <a:lnTo>
                    <a:pt x="106060" y="21590"/>
                  </a:lnTo>
                  <a:lnTo>
                    <a:pt x="105884" y="24662"/>
                  </a:lnTo>
                  <a:lnTo>
                    <a:pt x="105884" y="24705"/>
                  </a:lnTo>
                  <a:lnTo>
                    <a:pt x="106104" y="27777"/>
                  </a:lnTo>
                  <a:lnTo>
                    <a:pt x="105489" y="31463"/>
                  </a:lnTo>
                  <a:lnTo>
                    <a:pt x="93466" y="37738"/>
                  </a:lnTo>
                  <a:lnTo>
                    <a:pt x="89078" y="37957"/>
                  </a:lnTo>
                  <a:lnTo>
                    <a:pt x="88990" y="37957"/>
                  </a:lnTo>
                  <a:lnTo>
                    <a:pt x="82277" y="41643"/>
                  </a:lnTo>
                  <a:lnTo>
                    <a:pt x="82233" y="41643"/>
                  </a:lnTo>
                  <a:lnTo>
                    <a:pt x="77625" y="45505"/>
                  </a:lnTo>
                  <a:lnTo>
                    <a:pt x="68542" y="52526"/>
                  </a:lnTo>
                  <a:lnTo>
                    <a:pt x="68498" y="52569"/>
                  </a:lnTo>
                  <a:lnTo>
                    <a:pt x="64988" y="56255"/>
                  </a:lnTo>
                  <a:lnTo>
                    <a:pt x="61082" y="58011"/>
                  </a:lnTo>
                  <a:lnTo>
                    <a:pt x="61038" y="58011"/>
                  </a:lnTo>
                  <a:lnTo>
                    <a:pt x="58186" y="59766"/>
                  </a:lnTo>
                  <a:lnTo>
                    <a:pt x="58142" y="59810"/>
                  </a:lnTo>
                  <a:lnTo>
                    <a:pt x="55378" y="63627"/>
                  </a:lnTo>
                  <a:lnTo>
                    <a:pt x="55378" y="63671"/>
                  </a:lnTo>
                  <a:lnTo>
                    <a:pt x="51736" y="70516"/>
                  </a:lnTo>
                  <a:lnTo>
                    <a:pt x="51692" y="70604"/>
                  </a:lnTo>
                  <a:lnTo>
                    <a:pt x="50990" y="74992"/>
                  </a:lnTo>
                  <a:lnTo>
                    <a:pt x="50990" y="75036"/>
                  </a:lnTo>
                  <a:lnTo>
                    <a:pt x="51077" y="76484"/>
                  </a:lnTo>
                  <a:lnTo>
                    <a:pt x="50946" y="77362"/>
                  </a:lnTo>
                  <a:lnTo>
                    <a:pt x="50244" y="78678"/>
                  </a:lnTo>
                  <a:lnTo>
                    <a:pt x="48708" y="80697"/>
                  </a:lnTo>
                  <a:lnTo>
                    <a:pt x="47699" y="82452"/>
                  </a:lnTo>
                  <a:lnTo>
                    <a:pt x="47699" y="82496"/>
                  </a:lnTo>
                  <a:lnTo>
                    <a:pt x="46909" y="84251"/>
                  </a:lnTo>
                  <a:lnTo>
                    <a:pt x="46426" y="85085"/>
                  </a:lnTo>
                  <a:lnTo>
                    <a:pt x="43442" y="86664"/>
                  </a:lnTo>
                  <a:lnTo>
                    <a:pt x="43354" y="86708"/>
                  </a:lnTo>
                  <a:lnTo>
                    <a:pt x="41775" y="88771"/>
                  </a:lnTo>
                  <a:lnTo>
                    <a:pt x="41731" y="88815"/>
                  </a:lnTo>
                  <a:lnTo>
                    <a:pt x="40809" y="90701"/>
                  </a:lnTo>
                  <a:lnTo>
                    <a:pt x="40809" y="90789"/>
                  </a:lnTo>
                  <a:lnTo>
                    <a:pt x="40809" y="92325"/>
                  </a:lnTo>
                  <a:lnTo>
                    <a:pt x="40809" y="93203"/>
                  </a:lnTo>
                  <a:lnTo>
                    <a:pt x="40853" y="93290"/>
                  </a:lnTo>
                  <a:lnTo>
                    <a:pt x="43091" y="96143"/>
                  </a:lnTo>
                  <a:lnTo>
                    <a:pt x="44188" y="97810"/>
                  </a:lnTo>
                  <a:lnTo>
                    <a:pt x="44276" y="97898"/>
                  </a:lnTo>
                  <a:lnTo>
                    <a:pt x="47918" y="98732"/>
                  </a:lnTo>
                  <a:lnTo>
                    <a:pt x="51209" y="99170"/>
                  </a:lnTo>
                  <a:lnTo>
                    <a:pt x="52438" y="99346"/>
                  </a:lnTo>
                  <a:lnTo>
                    <a:pt x="52482" y="99346"/>
                  </a:lnTo>
                  <a:lnTo>
                    <a:pt x="58186" y="98293"/>
                  </a:lnTo>
                  <a:lnTo>
                    <a:pt x="62091" y="97283"/>
                  </a:lnTo>
                  <a:lnTo>
                    <a:pt x="63627" y="97283"/>
                  </a:lnTo>
                  <a:lnTo>
                    <a:pt x="65163" y="97547"/>
                  </a:lnTo>
                  <a:lnTo>
                    <a:pt x="65251" y="97547"/>
                  </a:lnTo>
                  <a:lnTo>
                    <a:pt x="68761" y="96976"/>
                  </a:lnTo>
                  <a:lnTo>
                    <a:pt x="68805" y="96976"/>
                  </a:lnTo>
                  <a:lnTo>
                    <a:pt x="68893" y="96932"/>
                  </a:lnTo>
                  <a:lnTo>
                    <a:pt x="70780" y="94212"/>
                  </a:lnTo>
                  <a:lnTo>
                    <a:pt x="74334" y="92193"/>
                  </a:lnTo>
                  <a:lnTo>
                    <a:pt x="78942" y="91316"/>
                  </a:lnTo>
                  <a:lnTo>
                    <a:pt x="79029" y="91272"/>
                  </a:lnTo>
                  <a:lnTo>
                    <a:pt x="81574" y="89122"/>
                  </a:lnTo>
                  <a:lnTo>
                    <a:pt x="81618" y="89034"/>
                  </a:lnTo>
                  <a:lnTo>
                    <a:pt x="83110" y="86182"/>
                  </a:lnTo>
                  <a:lnTo>
                    <a:pt x="84295" y="84778"/>
                  </a:lnTo>
                  <a:lnTo>
                    <a:pt x="87849" y="83724"/>
                  </a:lnTo>
                  <a:lnTo>
                    <a:pt x="91228" y="83286"/>
                  </a:lnTo>
                  <a:lnTo>
                    <a:pt x="91272" y="83286"/>
                  </a:lnTo>
                  <a:lnTo>
                    <a:pt x="98600" y="81136"/>
                  </a:lnTo>
                  <a:lnTo>
                    <a:pt x="98644" y="81092"/>
                  </a:lnTo>
                  <a:lnTo>
                    <a:pt x="100970" y="78854"/>
                  </a:lnTo>
                  <a:lnTo>
                    <a:pt x="104568" y="75782"/>
                  </a:lnTo>
                  <a:lnTo>
                    <a:pt x="104612" y="75738"/>
                  </a:lnTo>
                  <a:lnTo>
                    <a:pt x="109877" y="64373"/>
                  </a:lnTo>
                  <a:lnTo>
                    <a:pt x="113739" y="60731"/>
                  </a:lnTo>
                  <a:lnTo>
                    <a:pt x="116065" y="58800"/>
                  </a:lnTo>
                  <a:lnTo>
                    <a:pt x="118873" y="56782"/>
                  </a:lnTo>
                  <a:lnTo>
                    <a:pt x="119882" y="56255"/>
                  </a:lnTo>
                  <a:lnTo>
                    <a:pt x="119926" y="56211"/>
                  </a:lnTo>
                  <a:lnTo>
                    <a:pt x="119970" y="56124"/>
                  </a:lnTo>
                  <a:lnTo>
                    <a:pt x="120277" y="54983"/>
                  </a:lnTo>
                  <a:lnTo>
                    <a:pt x="120277" y="54851"/>
                  </a:lnTo>
                  <a:lnTo>
                    <a:pt x="117162" y="48225"/>
                  </a:lnTo>
                  <a:lnTo>
                    <a:pt x="117293" y="44978"/>
                  </a:lnTo>
                  <a:lnTo>
                    <a:pt x="117907" y="42301"/>
                  </a:lnTo>
                  <a:lnTo>
                    <a:pt x="119092" y="38484"/>
                  </a:lnTo>
                  <a:lnTo>
                    <a:pt x="119092" y="38352"/>
                  </a:lnTo>
                  <a:lnTo>
                    <a:pt x="116723" y="30366"/>
                  </a:lnTo>
                  <a:lnTo>
                    <a:pt x="116898" y="18343"/>
                  </a:lnTo>
                  <a:lnTo>
                    <a:pt x="116898" y="18299"/>
                  </a:lnTo>
                  <a:lnTo>
                    <a:pt x="113256" y="3423"/>
                  </a:lnTo>
                  <a:lnTo>
                    <a:pt x="112598" y="1493"/>
                  </a:lnTo>
                  <a:lnTo>
                    <a:pt x="112554" y="1449"/>
                  </a:lnTo>
                  <a:lnTo>
                    <a:pt x="112510" y="1405"/>
                  </a:lnTo>
                  <a:lnTo>
                    <a:pt x="106674"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7" name="Google Shape;1907;p17"/>
            <p:cNvSpPr/>
            <p:nvPr/>
          </p:nvSpPr>
          <p:spPr>
            <a:xfrm>
              <a:off x="1260525" y="3161900"/>
              <a:ext cx="125100" cy="1464550"/>
            </a:xfrm>
            <a:custGeom>
              <a:rect b="b" l="l" r="r" t="t"/>
              <a:pathLst>
                <a:path extrusionOk="0" h="58582" w="5004">
                  <a:moveTo>
                    <a:pt x="2195" y="1"/>
                  </a:moveTo>
                  <a:lnTo>
                    <a:pt x="2107" y="45"/>
                  </a:lnTo>
                  <a:lnTo>
                    <a:pt x="2063" y="89"/>
                  </a:lnTo>
                  <a:lnTo>
                    <a:pt x="2019" y="132"/>
                  </a:lnTo>
                  <a:lnTo>
                    <a:pt x="2019" y="264"/>
                  </a:lnTo>
                  <a:lnTo>
                    <a:pt x="2019" y="308"/>
                  </a:lnTo>
                  <a:lnTo>
                    <a:pt x="2721" y="3029"/>
                  </a:lnTo>
                  <a:lnTo>
                    <a:pt x="3336" y="5837"/>
                  </a:lnTo>
                  <a:lnTo>
                    <a:pt x="4257" y="9479"/>
                  </a:lnTo>
                  <a:lnTo>
                    <a:pt x="4564" y="11761"/>
                  </a:lnTo>
                  <a:lnTo>
                    <a:pt x="4652" y="14437"/>
                  </a:lnTo>
                  <a:lnTo>
                    <a:pt x="4520" y="17070"/>
                  </a:lnTo>
                  <a:lnTo>
                    <a:pt x="4389" y="19220"/>
                  </a:lnTo>
                  <a:lnTo>
                    <a:pt x="4301" y="20581"/>
                  </a:lnTo>
                  <a:lnTo>
                    <a:pt x="3994" y="24223"/>
                  </a:lnTo>
                  <a:lnTo>
                    <a:pt x="3994" y="24267"/>
                  </a:lnTo>
                  <a:lnTo>
                    <a:pt x="4038" y="26548"/>
                  </a:lnTo>
                  <a:lnTo>
                    <a:pt x="3599" y="30936"/>
                  </a:lnTo>
                  <a:lnTo>
                    <a:pt x="3248" y="33657"/>
                  </a:lnTo>
                  <a:lnTo>
                    <a:pt x="2897" y="36070"/>
                  </a:lnTo>
                  <a:lnTo>
                    <a:pt x="2414" y="38615"/>
                  </a:lnTo>
                  <a:lnTo>
                    <a:pt x="1800" y="40634"/>
                  </a:lnTo>
                  <a:lnTo>
                    <a:pt x="132" y="46689"/>
                  </a:lnTo>
                  <a:lnTo>
                    <a:pt x="1" y="49015"/>
                  </a:lnTo>
                  <a:lnTo>
                    <a:pt x="1" y="50463"/>
                  </a:lnTo>
                  <a:lnTo>
                    <a:pt x="1" y="50507"/>
                  </a:lnTo>
                  <a:lnTo>
                    <a:pt x="527" y="52789"/>
                  </a:lnTo>
                  <a:lnTo>
                    <a:pt x="1317" y="55509"/>
                  </a:lnTo>
                  <a:lnTo>
                    <a:pt x="2107" y="57528"/>
                  </a:lnTo>
                  <a:lnTo>
                    <a:pt x="2151" y="57572"/>
                  </a:lnTo>
                  <a:lnTo>
                    <a:pt x="2809" y="58537"/>
                  </a:lnTo>
                  <a:lnTo>
                    <a:pt x="2897" y="58581"/>
                  </a:lnTo>
                  <a:lnTo>
                    <a:pt x="2941" y="58581"/>
                  </a:lnTo>
                  <a:lnTo>
                    <a:pt x="3072" y="58537"/>
                  </a:lnTo>
                  <a:lnTo>
                    <a:pt x="3116" y="58493"/>
                  </a:lnTo>
                  <a:lnTo>
                    <a:pt x="3116" y="58449"/>
                  </a:lnTo>
                  <a:lnTo>
                    <a:pt x="3116" y="58362"/>
                  </a:lnTo>
                  <a:lnTo>
                    <a:pt x="3116" y="58318"/>
                  </a:lnTo>
                  <a:lnTo>
                    <a:pt x="2458" y="57396"/>
                  </a:lnTo>
                  <a:lnTo>
                    <a:pt x="1668" y="55378"/>
                  </a:lnTo>
                  <a:lnTo>
                    <a:pt x="878" y="52701"/>
                  </a:lnTo>
                  <a:lnTo>
                    <a:pt x="352" y="50419"/>
                  </a:lnTo>
                  <a:lnTo>
                    <a:pt x="352" y="49015"/>
                  </a:lnTo>
                  <a:lnTo>
                    <a:pt x="483" y="46733"/>
                  </a:lnTo>
                  <a:lnTo>
                    <a:pt x="2107" y="40722"/>
                  </a:lnTo>
                  <a:lnTo>
                    <a:pt x="2765" y="38703"/>
                  </a:lnTo>
                  <a:lnTo>
                    <a:pt x="2765" y="38659"/>
                  </a:lnTo>
                  <a:lnTo>
                    <a:pt x="3248" y="36158"/>
                  </a:lnTo>
                  <a:lnTo>
                    <a:pt x="3599" y="33701"/>
                  </a:lnTo>
                  <a:lnTo>
                    <a:pt x="3950" y="30936"/>
                  </a:lnTo>
                  <a:lnTo>
                    <a:pt x="4389" y="26548"/>
                  </a:lnTo>
                  <a:lnTo>
                    <a:pt x="4345" y="24267"/>
                  </a:lnTo>
                  <a:lnTo>
                    <a:pt x="4652" y="20581"/>
                  </a:lnTo>
                  <a:lnTo>
                    <a:pt x="4740" y="19264"/>
                  </a:lnTo>
                  <a:lnTo>
                    <a:pt x="4871" y="17114"/>
                  </a:lnTo>
                  <a:lnTo>
                    <a:pt x="5003" y="14437"/>
                  </a:lnTo>
                  <a:lnTo>
                    <a:pt x="4915" y="11717"/>
                  </a:lnTo>
                  <a:lnTo>
                    <a:pt x="4608" y="9391"/>
                  </a:lnTo>
                  <a:lnTo>
                    <a:pt x="3687" y="5749"/>
                  </a:lnTo>
                  <a:lnTo>
                    <a:pt x="3072" y="2941"/>
                  </a:lnTo>
                  <a:lnTo>
                    <a:pt x="2370" y="264"/>
                  </a:lnTo>
                  <a:lnTo>
                    <a:pt x="2370" y="220"/>
                  </a:lnTo>
                  <a:lnTo>
                    <a:pt x="2370" y="132"/>
                  </a:lnTo>
                  <a:lnTo>
                    <a:pt x="2370" y="89"/>
                  </a:lnTo>
                  <a:lnTo>
                    <a:pt x="2326" y="45"/>
                  </a:lnTo>
                  <a:lnTo>
                    <a:pt x="2239"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8" name="Google Shape;1908;p17"/>
            <p:cNvSpPr/>
            <p:nvPr/>
          </p:nvSpPr>
          <p:spPr>
            <a:xfrm>
              <a:off x="1226525" y="3169575"/>
              <a:ext cx="129475" cy="1510625"/>
            </a:xfrm>
            <a:custGeom>
              <a:rect b="b" l="l" r="r" t="t"/>
              <a:pathLst>
                <a:path extrusionOk="0" h="60425" w="5179">
                  <a:moveTo>
                    <a:pt x="2896" y="1"/>
                  </a:moveTo>
                  <a:lnTo>
                    <a:pt x="2853" y="45"/>
                  </a:lnTo>
                  <a:lnTo>
                    <a:pt x="2809" y="45"/>
                  </a:lnTo>
                  <a:lnTo>
                    <a:pt x="2765" y="133"/>
                  </a:lnTo>
                  <a:lnTo>
                    <a:pt x="2633" y="440"/>
                  </a:lnTo>
                  <a:lnTo>
                    <a:pt x="2633" y="528"/>
                  </a:lnTo>
                  <a:lnTo>
                    <a:pt x="3423" y="5047"/>
                  </a:lnTo>
                  <a:lnTo>
                    <a:pt x="4125" y="8031"/>
                  </a:lnTo>
                  <a:lnTo>
                    <a:pt x="4652" y="11059"/>
                  </a:lnTo>
                  <a:lnTo>
                    <a:pt x="4696" y="12902"/>
                  </a:lnTo>
                  <a:lnTo>
                    <a:pt x="4520" y="16368"/>
                  </a:lnTo>
                  <a:lnTo>
                    <a:pt x="4345" y="20274"/>
                  </a:lnTo>
                  <a:lnTo>
                    <a:pt x="4037" y="22731"/>
                  </a:lnTo>
                  <a:lnTo>
                    <a:pt x="3950" y="25057"/>
                  </a:lnTo>
                  <a:lnTo>
                    <a:pt x="4037" y="27338"/>
                  </a:lnTo>
                  <a:lnTo>
                    <a:pt x="3423" y="33526"/>
                  </a:lnTo>
                  <a:lnTo>
                    <a:pt x="2896" y="36904"/>
                  </a:lnTo>
                  <a:lnTo>
                    <a:pt x="2545" y="38265"/>
                  </a:lnTo>
                  <a:lnTo>
                    <a:pt x="1405" y="42521"/>
                  </a:lnTo>
                  <a:lnTo>
                    <a:pt x="1361" y="42521"/>
                  </a:lnTo>
                  <a:lnTo>
                    <a:pt x="966" y="45110"/>
                  </a:lnTo>
                  <a:lnTo>
                    <a:pt x="308" y="47260"/>
                  </a:lnTo>
                  <a:lnTo>
                    <a:pt x="0" y="48445"/>
                  </a:lnTo>
                  <a:lnTo>
                    <a:pt x="0" y="48533"/>
                  </a:lnTo>
                  <a:lnTo>
                    <a:pt x="264" y="50244"/>
                  </a:lnTo>
                  <a:lnTo>
                    <a:pt x="264" y="50288"/>
                  </a:lnTo>
                  <a:lnTo>
                    <a:pt x="1053" y="53316"/>
                  </a:lnTo>
                  <a:lnTo>
                    <a:pt x="1799" y="55597"/>
                  </a:lnTo>
                  <a:lnTo>
                    <a:pt x="2765" y="58230"/>
                  </a:lnTo>
                  <a:lnTo>
                    <a:pt x="2809" y="58274"/>
                  </a:lnTo>
                  <a:lnTo>
                    <a:pt x="3686" y="59459"/>
                  </a:lnTo>
                  <a:lnTo>
                    <a:pt x="3686" y="59503"/>
                  </a:lnTo>
                  <a:lnTo>
                    <a:pt x="4915" y="60380"/>
                  </a:lnTo>
                  <a:lnTo>
                    <a:pt x="5003" y="60424"/>
                  </a:lnTo>
                  <a:lnTo>
                    <a:pt x="5090" y="60424"/>
                  </a:lnTo>
                  <a:lnTo>
                    <a:pt x="5134" y="60336"/>
                  </a:lnTo>
                  <a:lnTo>
                    <a:pt x="5178" y="60293"/>
                  </a:lnTo>
                  <a:lnTo>
                    <a:pt x="5178" y="60205"/>
                  </a:lnTo>
                  <a:lnTo>
                    <a:pt x="5178" y="60161"/>
                  </a:lnTo>
                  <a:lnTo>
                    <a:pt x="5134" y="60117"/>
                  </a:lnTo>
                  <a:lnTo>
                    <a:pt x="3950" y="59239"/>
                  </a:lnTo>
                  <a:lnTo>
                    <a:pt x="3072" y="58099"/>
                  </a:lnTo>
                  <a:lnTo>
                    <a:pt x="2107" y="55510"/>
                  </a:lnTo>
                  <a:lnTo>
                    <a:pt x="1405" y="53228"/>
                  </a:lnTo>
                  <a:lnTo>
                    <a:pt x="615" y="50200"/>
                  </a:lnTo>
                  <a:lnTo>
                    <a:pt x="351" y="48489"/>
                  </a:lnTo>
                  <a:lnTo>
                    <a:pt x="659" y="47392"/>
                  </a:lnTo>
                  <a:lnTo>
                    <a:pt x="1317" y="45198"/>
                  </a:lnTo>
                  <a:lnTo>
                    <a:pt x="1712" y="42609"/>
                  </a:lnTo>
                  <a:lnTo>
                    <a:pt x="2896" y="38396"/>
                  </a:lnTo>
                  <a:lnTo>
                    <a:pt x="3248" y="36992"/>
                  </a:lnTo>
                  <a:lnTo>
                    <a:pt x="3730" y="33569"/>
                  </a:lnTo>
                  <a:lnTo>
                    <a:pt x="4388" y="27382"/>
                  </a:lnTo>
                  <a:lnTo>
                    <a:pt x="4388" y="27338"/>
                  </a:lnTo>
                  <a:lnTo>
                    <a:pt x="4301" y="25057"/>
                  </a:lnTo>
                  <a:lnTo>
                    <a:pt x="4388" y="22775"/>
                  </a:lnTo>
                  <a:lnTo>
                    <a:pt x="4696" y="20318"/>
                  </a:lnTo>
                  <a:lnTo>
                    <a:pt x="4871" y="16368"/>
                  </a:lnTo>
                  <a:lnTo>
                    <a:pt x="5047" y="12902"/>
                  </a:lnTo>
                  <a:lnTo>
                    <a:pt x="5003" y="11059"/>
                  </a:lnTo>
                  <a:lnTo>
                    <a:pt x="5003" y="11015"/>
                  </a:lnTo>
                  <a:lnTo>
                    <a:pt x="4476" y="7943"/>
                  </a:lnTo>
                  <a:lnTo>
                    <a:pt x="3774" y="5003"/>
                  </a:lnTo>
                  <a:lnTo>
                    <a:pt x="2984" y="528"/>
                  </a:lnTo>
                  <a:lnTo>
                    <a:pt x="3072" y="220"/>
                  </a:lnTo>
                  <a:lnTo>
                    <a:pt x="3116" y="176"/>
                  </a:lnTo>
                  <a:lnTo>
                    <a:pt x="3072" y="89"/>
                  </a:lnTo>
                  <a:lnTo>
                    <a:pt x="3028" y="45"/>
                  </a:lnTo>
                  <a:lnTo>
                    <a:pt x="2984"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9" name="Google Shape;1909;p17"/>
            <p:cNvSpPr/>
            <p:nvPr/>
          </p:nvSpPr>
          <p:spPr>
            <a:xfrm>
              <a:off x="1190325" y="3178350"/>
              <a:ext cx="129475" cy="1474425"/>
            </a:xfrm>
            <a:custGeom>
              <a:rect b="b" l="l" r="r" t="t"/>
              <a:pathLst>
                <a:path extrusionOk="0" h="58977" w="5179">
                  <a:moveTo>
                    <a:pt x="3642" y="1"/>
                  </a:moveTo>
                  <a:lnTo>
                    <a:pt x="3555" y="45"/>
                  </a:lnTo>
                  <a:lnTo>
                    <a:pt x="3555" y="133"/>
                  </a:lnTo>
                  <a:lnTo>
                    <a:pt x="3335" y="879"/>
                  </a:lnTo>
                  <a:lnTo>
                    <a:pt x="3335" y="966"/>
                  </a:lnTo>
                  <a:lnTo>
                    <a:pt x="3993" y="5705"/>
                  </a:lnTo>
                  <a:lnTo>
                    <a:pt x="4520" y="8514"/>
                  </a:lnTo>
                  <a:lnTo>
                    <a:pt x="4827" y="10313"/>
                  </a:lnTo>
                  <a:lnTo>
                    <a:pt x="4739" y="13428"/>
                  </a:lnTo>
                  <a:lnTo>
                    <a:pt x="4608" y="15973"/>
                  </a:lnTo>
                  <a:lnTo>
                    <a:pt x="4608" y="18124"/>
                  </a:lnTo>
                  <a:lnTo>
                    <a:pt x="4476" y="19835"/>
                  </a:lnTo>
                  <a:lnTo>
                    <a:pt x="4081" y="21985"/>
                  </a:lnTo>
                  <a:lnTo>
                    <a:pt x="3993" y="25452"/>
                  </a:lnTo>
                  <a:lnTo>
                    <a:pt x="4125" y="28084"/>
                  </a:lnTo>
                  <a:lnTo>
                    <a:pt x="4081" y="29971"/>
                  </a:lnTo>
                  <a:lnTo>
                    <a:pt x="3686" y="33438"/>
                  </a:lnTo>
                  <a:lnTo>
                    <a:pt x="3247" y="36158"/>
                  </a:lnTo>
                  <a:lnTo>
                    <a:pt x="2677" y="38177"/>
                  </a:lnTo>
                  <a:lnTo>
                    <a:pt x="2063" y="40371"/>
                  </a:lnTo>
                  <a:lnTo>
                    <a:pt x="1712" y="41424"/>
                  </a:lnTo>
                  <a:lnTo>
                    <a:pt x="1712" y="41468"/>
                  </a:lnTo>
                  <a:lnTo>
                    <a:pt x="1624" y="44013"/>
                  </a:lnTo>
                  <a:lnTo>
                    <a:pt x="1536" y="44934"/>
                  </a:lnTo>
                  <a:lnTo>
                    <a:pt x="790" y="47260"/>
                  </a:lnTo>
                  <a:lnTo>
                    <a:pt x="0" y="49235"/>
                  </a:lnTo>
                  <a:lnTo>
                    <a:pt x="0" y="49366"/>
                  </a:lnTo>
                  <a:lnTo>
                    <a:pt x="44" y="49454"/>
                  </a:lnTo>
                  <a:lnTo>
                    <a:pt x="351" y="49674"/>
                  </a:lnTo>
                  <a:lnTo>
                    <a:pt x="1887" y="54281"/>
                  </a:lnTo>
                  <a:lnTo>
                    <a:pt x="2809" y="57265"/>
                  </a:lnTo>
                  <a:lnTo>
                    <a:pt x="2853" y="57309"/>
                  </a:lnTo>
                  <a:lnTo>
                    <a:pt x="3511" y="58845"/>
                  </a:lnTo>
                  <a:lnTo>
                    <a:pt x="3599" y="58932"/>
                  </a:lnTo>
                  <a:lnTo>
                    <a:pt x="3686" y="58976"/>
                  </a:lnTo>
                  <a:lnTo>
                    <a:pt x="3774" y="58976"/>
                  </a:lnTo>
                  <a:lnTo>
                    <a:pt x="3818" y="58932"/>
                  </a:lnTo>
                  <a:lnTo>
                    <a:pt x="3862" y="58845"/>
                  </a:lnTo>
                  <a:lnTo>
                    <a:pt x="3862" y="58801"/>
                  </a:lnTo>
                  <a:lnTo>
                    <a:pt x="3862" y="58713"/>
                  </a:lnTo>
                  <a:lnTo>
                    <a:pt x="3160" y="57177"/>
                  </a:lnTo>
                  <a:lnTo>
                    <a:pt x="2194" y="54193"/>
                  </a:lnTo>
                  <a:lnTo>
                    <a:pt x="659" y="49498"/>
                  </a:lnTo>
                  <a:lnTo>
                    <a:pt x="615" y="49410"/>
                  </a:lnTo>
                  <a:lnTo>
                    <a:pt x="351" y="49235"/>
                  </a:lnTo>
                  <a:lnTo>
                    <a:pt x="1097" y="47348"/>
                  </a:lnTo>
                  <a:lnTo>
                    <a:pt x="1887" y="45022"/>
                  </a:lnTo>
                  <a:lnTo>
                    <a:pt x="1887" y="44978"/>
                  </a:lnTo>
                  <a:lnTo>
                    <a:pt x="1975" y="44013"/>
                  </a:lnTo>
                  <a:lnTo>
                    <a:pt x="2063" y="41512"/>
                  </a:lnTo>
                  <a:lnTo>
                    <a:pt x="2414" y="40459"/>
                  </a:lnTo>
                  <a:lnTo>
                    <a:pt x="3028" y="38309"/>
                  </a:lnTo>
                  <a:lnTo>
                    <a:pt x="3599" y="36246"/>
                  </a:lnTo>
                  <a:lnTo>
                    <a:pt x="3599" y="36202"/>
                  </a:lnTo>
                  <a:lnTo>
                    <a:pt x="4037" y="33482"/>
                  </a:lnTo>
                  <a:lnTo>
                    <a:pt x="4432" y="29971"/>
                  </a:lnTo>
                  <a:lnTo>
                    <a:pt x="4476" y="28128"/>
                  </a:lnTo>
                  <a:lnTo>
                    <a:pt x="4476" y="28084"/>
                  </a:lnTo>
                  <a:lnTo>
                    <a:pt x="4344" y="25452"/>
                  </a:lnTo>
                  <a:lnTo>
                    <a:pt x="4432" y="22029"/>
                  </a:lnTo>
                  <a:lnTo>
                    <a:pt x="4783" y="19879"/>
                  </a:lnTo>
                  <a:lnTo>
                    <a:pt x="4959" y="18124"/>
                  </a:lnTo>
                  <a:lnTo>
                    <a:pt x="4959" y="15973"/>
                  </a:lnTo>
                  <a:lnTo>
                    <a:pt x="5090" y="13428"/>
                  </a:lnTo>
                  <a:lnTo>
                    <a:pt x="5178" y="10313"/>
                  </a:lnTo>
                  <a:lnTo>
                    <a:pt x="5178" y="10269"/>
                  </a:lnTo>
                  <a:lnTo>
                    <a:pt x="4827" y="8470"/>
                  </a:lnTo>
                  <a:lnTo>
                    <a:pt x="4344" y="5662"/>
                  </a:lnTo>
                  <a:lnTo>
                    <a:pt x="3686" y="922"/>
                  </a:lnTo>
                  <a:lnTo>
                    <a:pt x="3862" y="220"/>
                  </a:lnTo>
                  <a:lnTo>
                    <a:pt x="3862" y="133"/>
                  </a:lnTo>
                  <a:lnTo>
                    <a:pt x="3862" y="89"/>
                  </a:lnTo>
                  <a:lnTo>
                    <a:pt x="3818" y="45"/>
                  </a:lnTo>
                  <a:lnTo>
                    <a:pt x="3774"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0" name="Google Shape;1910;p17"/>
            <p:cNvSpPr/>
            <p:nvPr/>
          </p:nvSpPr>
          <p:spPr>
            <a:xfrm>
              <a:off x="1174950" y="3213475"/>
              <a:ext cx="113025" cy="1464525"/>
            </a:xfrm>
            <a:custGeom>
              <a:rect b="b" l="l" r="r" t="t"/>
              <a:pathLst>
                <a:path extrusionOk="0" h="58581" w="4521">
                  <a:moveTo>
                    <a:pt x="3292" y="0"/>
                  </a:moveTo>
                  <a:lnTo>
                    <a:pt x="3248" y="44"/>
                  </a:lnTo>
                  <a:lnTo>
                    <a:pt x="3204" y="88"/>
                  </a:lnTo>
                  <a:lnTo>
                    <a:pt x="3160" y="132"/>
                  </a:lnTo>
                  <a:lnTo>
                    <a:pt x="3073" y="395"/>
                  </a:lnTo>
                  <a:lnTo>
                    <a:pt x="3073" y="483"/>
                  </a:lnTo>
                  <a:lnTo>
                    <a:pt x="3424" y="3467"/>
                  </a:lnTo>
                  <a:lnTo>
                    <a:pt x="3950" y="6977"/>
                  </a:lnTo>
                  <a:lnTo>
                    <a:pt x="4170" y="8381"/>
                  </a:lnTo>
                  <a:lnTo>
                    <a:pt x="3994" y="13033"/>
                  </a:lnTo>
                  <a:lnTo>
                    <a:pt x="3950" y="15622"/>
                  </a:lnTo>
                  <a:lnTo>
                    <a:pt x="3643" y="17816"/>
                  </a:lnTo>
                  <a:lnTo>
                    <a:pt x="3292" y="19834"/>
                  </a:lnTo>
                  <a:lnTo>
                    <a:pt x="3292" y="19878"/>
                  </a:lnTo>
                  <a:lnTo>
                    <a:pt x="3248" y="23959"/>
                  </a:lnTo>
                  <a:lnTo>
                    <a:pt x="3336" y="26943"/>
                  </a:lnTo>
                  <a:lnTo>
                    <a:pt x="3468" y="28873"/>
                  </a:lnTo>
                  <a:lnTo>
                    <a:pt x="3073" y="32208"/>
                  </a:lnTo>
                  <a:lnTo>
                    <a:pt x="2765" y="34315"/>
                  </a:lnTo>
                  <a:lnTo>
                    <a:pt x="2458" y="35499"/>
                  </a:lnTo>
                  <a:lnTo>
                    <a:pt x="1274" y="39098"/>
                  </a:lnTo>
                  <a:lnTo>
                    <a:pt x="1098" y="40238"/>
                  </a:lnTo>
                  <a:lnTo>
                    <a:pt x="1054" y="40282"/>
                  </a:lnTo>
                  <a:lnTo>
                    <a:pt x="1274" y="43486"/>
                  </a:lnTo>
                  <a:lnTo>
                    <a:pt x="484" y="46118"/>
                  </a:lnTo>
                  <a:lnTo>
                    <a:pt x="1" y="47435"/>
                  </a:lnTo>
                  <a:lnTo>
                    <a:pt x="1" y="47479"/>
                  </a:lnTo>
                  <a:lnTo>
                    <a:pt x="1" y="48312"/>
                  </a:lnTo>
                  <a:lnTo>
                    <a:pt x="1" y="48356"/>
                  </a:lnTo>
                  <a:lnTo>
                    <a:pt x="1493" y="53095"/>
                  </a:lnTo>
                  <a:lnTo>
                    <a:pt x="2634" y="56606"/>
                  </a:lnTo>
                  <a:lnTo>
                    <a:pt x="3468" y="58493"/>
                  </a:lnTo>
                  <a:lnTo>
                    <a:pt x="3511" y="58537"/>
                  </a:lnTo>
                  <a:lnTo>
                    <a:pt x="3599" y="58580"/>
                  </a:lnTo>
                  <a:lnTo>
                    <a:pt x="3687" y="58580"/>
                  </a:lnTo>
                  <a:lnTo>
                    <a:pt x="3731" y="58537"/>
                  </a:lnTo>
                  <a:lnTo>
                    <a:pt x="3775" y="58493"/>
                  </a:lnTo>
                  <a:lnTo>
                    <a:pt x="3775" y="58405"/>
                  </a:lnTo>
                  <a:lnTo>
                    <a:pt x="3775" y="58361"/>
                  </a:lnTo>
                  <a:lnTo>
                    <a:pt x="2985" y="56474"/>
                  </a:lnTo>
                  <a:lnTo>
                    <a:pt x="1844" y="53008"/>
                  </a:lnTo>
                  <a:lnTo>
                    <a:pt x="352" y="48312"/>
                  </a:lnTo>
                  <a:lnTo>
                    <a:pt x="352" y="47523"/>
                  </a:lnTo>
                  <a:lnTo>
                    <a:pt x="791" y="46206"/>
                  </a:lnTo>
                  <a:lnTo>
                    <a:pt x="1581" y="43573"/>
                  </a:lnTo>
                  <a:lnTo>
                    <a:pt x="1625" y="43529"/>
                  </a:lnTo>
                  <a:lnTo>
                    <a:pt x="1405" y="40282"/>
                  </a:lnTo>
                  <a:lnTo>
                    <a:pt x="1625" y="39185"/>
                  </a:lnTo>
                  <a:lnTo>
                    <a:pt x="2765" y="35587"/>
                  </a:lnTo>
                  <a:lnTo>
                    <a:pt x="3116" y="34402"/>
                  </a:lnTo>
                  <a:lnTo>
                    <a:pt x="3424" y="32252"/>
                  </a:lnTo>
                  <a:lnTo>
                    <a:pt x="3819" y="28873"/>
                  </a:lnTo>
                  <a:lnTo>
                    <a:pt x="3819" y="28830"/>
                  </a:lnTo>
                  <a:lnTo>
                    <a:pt x="3687" y="26943"/>
                  </a:lnTo>
                  <a:lnTo>
                    <a:pt x="3599" y="23959"/>
                  </a:lnTo>
                  <a:lnTo>
                    <a:pt x="3643" y="19878"/>
                  </a:lnTo>
                  <a:lnTo>
                    <a:pt x="3994" y="17859"/>
                  </a:lnTo>
                  <a:lnTo>
                    <a:pt x="4301" y="15665"/>
                  </a:lnTo>
                  <a:lnTo>
                    <a:pt x="4301" y="15622"/>
                  </a:lnTo>
                  <a:lnTo>
                    <a:pt x="4345" y="13033"/>
                  </a:lnTo>
                  <a:lnTo>
                    <a:pt x="4521" y="8381"/>
                  </a:lnTo>
                  <a:lnTo>
                    <a:pt x="4521" y="8337"/>
                  </a:lnTo>
                  <a:lnTo>
                    <a:pt x="3775" y="3379"/>
                  </a:lnTo>
                  <a:lnTo>
                    <a:pt x="3424" y="439"/>
                  </a:lnTo>
                  <a:lnTo>
                    <a:pt x="3511" y="220"/>
                  </a:lnTo>
                  <a:lnTo>
                    <a:pt x="3511" y="176"/>
                  </a:lnTo>
                  <a:lnTo>
                    <a:pt x="3468" y="88"/>
                  </a:lnTo>
                  <a:lnTo>
                    <a:pt x="3424" y="44"/>
                  </a:lnTo>
                  <a:lnTo>
                    <a:pt x="3380"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1" name="Google Shape;1911;p17"/>
            <p:cNvSpPr/>
            <p:nvPr/>
          </p:nvSpPr>
          <p:spPr>
            <a:xfrm>
              <a:off x="1139850" y="4002225"/>
              <a:ext cx="64750" cy="674675"/>
            </a:xfrm>
            <a:custGeom>
              <a:rect b="b" l="l" r="r" t="t"/>
              <a:pathLst>
                <a:path extrusionOk="0" h="26987" w="2590">
                  <a:moveTo>
                    <a:pt x="2370" y="0"/>
                  </a:moveTo>
                  <a:lnTo>
                    <a:pt x="2283" y="44"/>
                  </a:lnTo>
                  <a:lnTo>
                    <a:pt x="2239" y="88"/>
                  </a:lnTo>
                  <a:lnTo>
                    <a:pt x="2239" y="132"/>
                  </a:lnTo>
                  <a:lnTo>
                    <a:pt x="2019" y="1931"/>
                  </a:lnTo>
                  <a:lnTo>
                    <a:pt x="1624" y="3203"/>
                  </a:lnTo>
                  <a:lnTo>
                    <a:pt x="571" y="5617"/>
                  </a:lnTo>
                  <a:lnTo>
                    <a:pt x="132" y="6889"/>
                  </a:lnTo>
                  <a:lnTo>
                    <a:pt x="132" y="6933"/>
                  </a:lnTo>
                  <a:lnTo>
                    <a:pt x="1" y="10049"/>
                  </a:lnTo>
                  <a:lnTo>
                    <a:pt x="220" y="14393"/>
                  </a:lnTo>
                  <a:lnTo>
                    <a:pt x="89" y="17640"/>
                  </a:lnTo>
                  <a:lnTo>
                    <a:pt x="220" y="20229"/>
                  </a:lnTo>
                  <a:lnTo>
                    <a:pt x="483" y="22467"/>
                  </a:lnTo>
                  <a:lnTo>
                    <a:pt x="527" y="24793"/>
                  </a:lnTo>
                  <a:lnTo>
                    <a:pt x="527" y="24880"/>
                  </a:lnTo>
                  <a:lnTo>
                    <a:pt x="703" y="25275"/>
                  </a:lnTo>
                  <a:lnTo>
                    <a:pt x="747" y="26811"/>
                  </a:lnTo>
                  <a:lnTo>
                    <a:pt x="791" y="26855"/>
                  </a:lnTo>
                  <a:lnTo>
                    <a:pt x="835" y="26899"/>
                  </a:lnTo>
                  <a:lnTo>
                    <a:pt x="878" y="26943"/>
                  </a:lnTo>
                  <a:lnTo>
                    <a:pt x="922" y="26987"/>
                  </a:lnTo>
                  <a:lnTo>
                    <a:pt x="966" y="26987"/>
                  </a:lnTo>
                  <a:lnTo>
                    <a:pt x="1010" y="26943"/>
                  </a:lnTo>
                  <a:lnTo>
                    <a:pt x="1054" y="26899"/>
                  </a:lnTo>
                  <a:lnTo>
                    <a:pt x="1098" y="26855"/>
                  </a:lnTo>
                  <a:lnTo>
                    <a:pt x="1098" y="26767"/>
                  </a:lnTo>
                  <a:lnTo>
                    <a:pt x="1054" y="25231"/>
                  </a:lnTo>
                  <a:lnTo>
                    <a:pt x="1054" y="25187"/>
                  </a:lnTo>
                  <a:lnTo>
                    <a:pt x="878" y="24749"/>
                  </a:lnTo>
                  <a:lnTo>
                    <a:pt x="835" y="22423"/>
                  </a:lnTo>
                  <a:lnTo>
                    <a:pt x="571" y="20185"/>
                  </a:lnTo>
                  <a:lnTo>
                    <a:pt x="440" y="17596"/>
                  </a:lnTo>
                  <a:lnTo>
                    <a:pt x="571" y="14393"/>
                  </a:lnTo>
                  <a:lnTo>
                    <a:pt x="352" y="10049"/>
                  </a:lnTo>
                  <a:lnTo>
                    <a:pt x="483" y="6977"/>
                  </a:lnTo>
                  <a:lnTo>
                    <a:pt x="878" y="5748"/>
                  </a:lnTo>
                  <a:lnTo>
                    <a:pt x="1975" y="3335"/>
                  </a:lnTo>
                  <a:lnTo>
                    <a:pt x="2370" y="2019"/>
                  </a:lnTo>
                  <a:lnTo>
                    <a:pt x="2370" y="1975"/>
                  </a:lnTo>
                  <a:lnTo>
                    <a:pt x="2590" y="176"/>
                  </a:lnTo>
                  <a:lnTo>
                    <a:pt x="2590" y="132"/>
                  </a:lnTo>
                  <a:lnTo>
                    <a:pt x="2546" y="44"/>
                  </a:lnTo>
                  <a:lnTo>
                    <a:pt x="2502"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2" name="Google Shape;1912;p17"/>
            <p:cNvSpPr/>
            <p:nvPr/>
          </p:nvSpPr>
          <p:spPr>
            <a:xfrm>
              <a:off x="1106950" y="3840950"/>
              <a:ext cx="64750" cy="782200"/>
            </a:xfrm>
            <a:custGeom>
              <a:rect b="b" l="l" r="r" t="t"/>
              <a:pathLst>
                <a:path extrusionOk="0" h="31288" w="2590">
                  <a:moveTo>
                    <a:pt x="2019" y="1"/>
                  </a:moveTo>
                  <a:lnTo>
                    <a:pt x="1975" y="45"/>
                  </a:lnTo>
                  <a:lnTo>
                    <a:pt x="1887" y="45"/>
                  </a:lnTo>
                  <a:lnTo>
                    <a:pt x="1843" y="132"/>
                  </a:lnTo>
                  <a:lnTo>
                    <a:pt x="1843" y="176"/>
                  </a:lnTo>
                  <a:lnTo>
                    <a:pt x="1843" y="2853"/>
                  </a:lnTo>
                  <a:lnTo>
                    <a:pt x="2063" y="6056"/>
                  </a:lnTo>
                  <a:lnTo>
                    <a:pt x="2238" y="7548"/>
                  </a:lnTo>
                  <a:lnTo>
                    <a:pt x="2151" y="8206"/>
                  </a:lnTo>
                  <a:lnTo>
                    <a:pt x="1097" y="10488"/>
                  </a:lnTo>
                  <a:lnTo>
                    <a:pt x="308" y="12419"/>
                  </a:lnTo>
                  <a:lnTo>
                    <a:pt x="308" y="12507"/>
                  </a:lnTo>
                  <a:lnTo>
                    <a:pt x="0" y="16324"/>
                  </a:lnTo>
                  <a:lnTo>
                    <a:pt x="0" y="16368"/>
                  </a:lnTo>
                  <a:lnTo>
                    <a:pt x="88" y="18299"/>
                  </a:lnTo>
                  <a:lnTo>
                    <a:pt x="439" y="21985"/>
                  </a:lnTo>
                  <a:lnTo>
                    <a:pt x="439" y="24705"/>
                  </a:lnTo>
                  <a:lnTo>
                    <a:pt x="746" y="28918"/>
                  </a:lnTo>
                  <a:lnTo>
                    <a:pt x="834" y="29971"/>
                  </a:lnTo>
                  <a:lnTo>
                    <a:pt x="834" y="30015"/>
                  </a:lnTo>
                  <a:lnTo>
                    <a:pt x="1317" y="31156"/>
                  </a:lnTo>
                  <a:lnTo>
                    <a:pt x="1405" y="31244"/>
                  </a:lnTo>
                  <a:lnTo>
                    <a:pt x="1492" y="31287"/>
                  </a:lnTo>
                  <a:lnTo>
                    <a:pt x="1580" y="31244"/>
                  </a:lnTo>
                  <a:lnTo>
                    <a:pt x="1624" y="31200"/>
                  </a:lnTo>
                  <a:lnTo>
                    <a:pt x="1668" y="31156"/>
                  </a:lnTo>
                  <a:lnTo>
                    <a:pt x="1668" y="31112"/>
                  </a:lnTo>
                  <a:lnTo>
                    <a:pt x="1668" y="31024"/>
                  </a:lnTo>
                  <a:lnTo>
                    <a:pt x="1185" y="29927"/>
                  </a:lnTo>
                  <a:lnTo>
                    <a:pt x="1097" y="28874"/>
                  </a:lnTo>
                  <a:lnTo>
                    <a:pt x="790" y="24661"/>
                  </a:lnTo>
                  <a:lnTo>
                    <a:pt x="790" y="21985"/>
                  </a:lnTo>
                  <a:lnTo>
                    <a:pt x="439" y="18255"/>
                  </a:lnTo>
                  <a:lnTo>
                    <a:pt x="351" y="16368"/>
                  </a:lnTo>
                  <a:lnTo>
                    <a:pt x="615" y="12550"/>
                  </a:lnTo>
                  <a:lnTo>
                    <a:pt x="1448" y="10620"/>
                  </a:lnTo>
                  <a:lnTo>
                    <a:pt x="2502" y="8338"/>
                  </a:lnTo>
                  <a:lnTo>
                    <a:pt x="2502" y="8294"/>
                  </a:lnTo>
                  <a:lnTo>
                    <a:pt x="2589" y="7592"/>
                  </a:lnTo>
                  <a:lnTo>
                    <a:pt x="2589" y="7548"/>
                  </a:lnTo>
                  <a:lnTo>
                    <a:pt x="2414" y="6056"/>
                  </a:lnTo>
                  <a:lnTo>
                    <a:pt x="2194" y="2853"/>
                  </a:lnTo>
                  <a:lnTo>
                    <a:pt x="2194" y="176"/>
                  </a:lnTo>
                  <a:lnTo>
                    <a:pt x="2194" y="132"/>
                  </a:lnTo>
                  <a:lnTo>
                    <a:pt x="2151" y="45"/>
                  </a:lnTo>
                  <a:lnTo>
                    <a:pt x="2107" y="45"/>
                  </a:lnTo>
                  <a:lnTo>
                    <a:pt x="2019"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3" name="Google Shape;1913;p17"/>
            <p:cNvSpPr/>
            <p:nvPr/>
          </p:nvSpPr>
          <p:spPr>
            <a:xfrm>
              <a:off x="1074025" y="3794875"/>
              <a:ext cx="75725" cy="787675"/>
            </a:xfrm>
            <a:custGeom>
              <a:rect b="b" l="l" r="r" t="t"/>
              <a:pathLst>
                <a:path extrusionOk="0" h="31507" w="3029">
                  <a:moveTo>
                    <a:pt x="2765" y="1"/>
                  </a:moveTo>
                  <a:lnTo>
                    <a:pt x="2678" y="45"/>
                  </a:lnTo>
                  <a:lnTo>
                    <a:pt x="2678" y="132"/>
                  </a:lnTo>
                  <a:lnTo>
                    <a:pt x="2634" y="176"/>
                  </a:lnTo>
                  <a:lnTo>
                    <a:pt x="2678" y="791"/>
                  </a:lnTo>
                  <a:lnTo>
                    <a:pt x="2546" y="1712"/>
                  </a:lnTo>
                  <a:lnTo>
                    <a:pt x="1317" y="5442"/>
                  </a:lnTo>
                  <a:lnTo>
                    <a:pt x="1317" y="5486"/>
                  </a:lnTo>
                  <a:lnTo>
                    <a:pt x="1142" y="6320"/>
                  </a:lnTo>
                  <a:lnTo>
                    <a:pt x="1142" y="6407"/>
                  </a:lnTo>
                  <a:lnTo>
                    <a:pt x="1317" y="7592"/>
                  </a:lnTo>
                  <a:lnTo>
                    <a:pt x="1054" y="11892"/>
                  </a:lnTo>
                  <a:lnTo>
                    <a:pt x="352" y="13516"/>
                  </a:lnTo>
                  <a:lnTo>
                    <a:pt x="352" y="13560"/>
                  </a:lnTo>
                  <a:lnTo>
                    <a:pt x="133" y="14745"/>
                  </a:lnTo>
                  <a:lnTo>
                    <a:pt x="133" y="14788"/>
                  </a:lnTo>
                  <a:lnTo>
                    <a:pt x="1" y="16982"/>
                  </a:lnTo>
                  <a:lnTo>
                    <a:pt x="45" y="19176"/>
                  </a:lnTo>
                  <a:lnTo>
                    <a:pt x="45" y="19220"/>
                  </a:lnTo>
                  <a:lnTo>
                    <a:pt x="352" y="21678"/>
                  </a:lnTo>
                  <a:lnTo>
                    <a:pt x="747" y="25495"/>
                  </a:lnTo>
                  <a:lnTo>
                    <a:pt x="791" y="28040"/>
                  </a:lnTo>
                  <a:lnTo>
                    <a:pt x="1010" y="30322"/>
                  </a:lnTo>
                  <a:lnTo>
                    <a:pt x="1054" y="30410"/>
                  </a:lnTo>
                  <a:lnTo>
                    <a:pt x="1405" y="31375"/>
                  </a:lnTo>
                  <a:lnTo>
                    <a:pt x="1493" y="31463"/>
                  </a:lnTo>
                  <a:lnTo>
                    <a:pt x="1581" y="31507"/>
                  </a:lnTo>
                  <a:lnTo>
                    <a:pt x="1625" y="31463"/>
                  </a:lnTo>
                  <a:lnTo>
                    <a:pt x="1712" y="31463"/>
                  </a:lnTo>
                  <a:lnTo>
                    <a:pt x="1756" y="31375"/>
                  </a:lnTo>
                  <a:lnTo>
                    <a:pt x="1756" y="31331"/>
                  </a:lnTo>
                  <a:lnTo>
                    <a:pt x="1756" y="31244"/>
                  </a:lnTo>
                  <a:lnTo>
                    <a:pt x="1361" y="30278"/>
                  </a:lnTo>
                  <a:lnTo>
                    <a:pt x="1142" y="28040"/>
                  </a:lnTo>
                  <a:lnTo>
                    <a:pt x="1098" y="25495"/>
                  </a:lnTo>
                  <a:lnTo>
                    <a:pt x="703" y="21634"/>
                  </a:lnTo>
                  <a:lnTo>
                    <a:pt x="396" y="19176"/>
                  </a:lnTo>
                  <a:lnTo>
                    <a:pt x="352" y="16982"/>
                  </a:lnTo>
                  <a:lnTo>
                    <a:pt x="484" y="14832"/>
                  </a:lnTo>
                  <a:lnTo>
                    <a:pt x="703" y="13648"/>
                  </a:lnTo>
                  <a:lnTo>
                    <a:pt x="1405" y="12024"/>
                  </a:lnTo>
                  <a:lnTo>
                    <a:pt x="1405" y="11936"/>
                  </a:lnTo>
                  <a:lnTo>
                    <a:pt x="1668" y="7592"/>
                  </a:lnTo>
                  <a:lnTo>
                    <a:pt x="1668" y="7548"/>
                  </a:lnTo>
                  <a:lnTo>
                    <a:pt x="1493" y="6363"/>
                  </a:lnTo>
                  <a:lnTo>
                    <a:pt x="1625" y="5530"/>
                  </a:lnTo>
                  <a:lnTo>
                    <a:pt x="2897" y="1800"/>
                  </a:lnTo>
                  <a:lnTo>
                    <a:pt x="2897" y="1756"/>
                  </a:lnTo>
                  <a:lnTo>
                    <a:pt x="3029" y="834"/>
                  </a:lnTo>
                  <a:lnTo>
                    <a:pt x="3029" y="791"/>
                  </a:lnTo>
                  <a:lnTo>
                    <a:pt x="2985" y="176"/>
                  </a:lnTo>
                  <a:lnTo>
                    <a:pt x="2985" y="89"/>
                  </a:lnTo>
                  <a:lnTo>
                    <a:pt x="2941" y="45"/>
                  </a:lnTo>
                  <a:lnTo>
                    <a:pt x="2897"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4" name="Google Shape;1914;p17"/>
            <p:cNvSpPr/>
            <p:nvPr/>
          </p:nvSpPr>
          <p:spPr>
            <a:xfrm>
              <a:off x="1043325" y="4272075"/>
              <a:ext cx="50475" cy="285250"/>
            </a:xfrm>
            <a:custGeom>
              <a:rect b="b" l="l" r="r" t="t"/>
              <a:pathLst>
                <a:path extrusionOk="0" h="11410" w="2019">
                  <a:moveTo>
                    <a:pt x="88" y="1"/>
                  </a:moveTo>
                  <a:lnTo>
                    <a:pt x="44" y="45"/>
                  </a:lnTo>
                  <a:lnTo>
                    <a:pt x="0" y="132"/>
                  </a:lnTo>
                  <a:lnTo>
                    <a:pt x="0" y="176"/>
                  </a:lnTo>
                  <a:lnTo>
                    <a:pt x="307" y="2063"/>
                  </a:lnTo>
                  <a:lnTo>
                    <a:pt x="527" y="4213"/>
                  </a:lnTo>
                  <a:lnTo>
                    <a:pt x="1229" y="10313"/>
                  </a:lnTo>
                  <a:lnTo>
                    <a:pt x="1229" y="10356"/>
                  </a:lnTo>
                  <a:lnTo>
                    <a:pt x="1712" y="11278"/>
                  </a:lnTo>
                  <a:lnTo>
                    <a:pt x="1756" y="11366"/>
                  </a:lnTo>
                  <a:lnTo>
                    <a:pt x="1887" y="11410"/>
                  </a:lnTo>
                  <a:lnTo>
                    <a:pt x="1931" y="11366"/>
                  </a:lnTo>
                  <a:lnTo>
                    <a:pt x="2019" y="11322"/>
                  </a:lnTo>
                  <a:lnTo>
                    <a:pt x="2019" y="11278"/>
                  </a:lnTo>
                  <a:lnTo>
                    <a:pt x="2019" y="11190"/>
                  </a:lnTo>
                  <a:lnTo>
                    <a:pt x="2019" y="11146"/>
                  </a:lnTo>
                  <a:lnTo>
                    <a:pt x="1536" y="10225"/>
                  </a:lnTo>
                  <a:lnTo>
                    <a:pt x="878" y="4213"/>
                  </a:lnTo>
                  <a:lnTo>
                    <a:pt x="659" y="2019"/>
                  </a:lnTo>
                  <a:lnTo>
                    <a:pt x="351" y="132"/>
                  </a:lnTo>
                  <a:lnTo>
                    <a:pt x="307" y="88"/>
                  </a:lnTo>
                  <a:lnTo>
                    <a:pt x="264"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5" name="Google Shape;1915;p17"/>
            <p:cNvSpPr/>
            <p:nvPr/>
          </p:nvSpPr>
          <p:spPr>
            <a:xfrm>
              <a:off x="1022475" y="4402625"/>
              <a:ext cx="26350" cy="111925"/>
            </a:xfrm>
            <a:custGeom>
              <a:rect b="b" l="l" r="r" t="t"/>
              <a:pathLst>
                <a:path extrusionOk="0" h="4477" w="1054">
                  <a:moveTo>
                    <a:pt x="88" y="0"/>
                  </a:moveTo>
                  <a:lnTo>
                    <a:pt x="44" y="44"/>
                  </a:lnTo>
                  <a:lnTo>
                    <a:pt x="1" y="132"/>
                  </a:lnTo>
                  <a:lnTo>
                    <a:pt x="1" y="220"/>
                  </a:lnTo>
                  <a:lnTo>
                    <a:pt x="1" y="264"/>
                  </a:lnTo>
                  <a:lnTo>
                    <a:pt x="88" y="2853"/>
                  </a:lnTo>
                  <a:lnTo>
                    <a:pt x="88" y="2897"/>
                  </a:lnTo>
                  <a:lnTo>
                    <a:pt x="264" y="3555"/>
                  </a:lnTo>
                  <a:lnTo>
                    <a:pt x="308" y="3599"/>
                  </a:lnTo>
                  <a:lnTo>
                    <a:pt x="703" y="4388"/>
                  </a:lnTo>
                  <a:lnTo>
                    <a:pt x="790" y="4432"/>
                  </a:lnTo>
                  <a:lnTo>
                    <a:pt x="878" y="4476"/>
                  </a:lnTo>
                  <a:lnTo>
                    <a:pt x="922" y="4432"/>
                  </a:lnTo>
                  <a:lnTo>
                    <a:pt x="1010" y="4388"/>
                  </a:lnTo>
                  <a:lnTo>
                    <a:pt x="1010" y="4345"/>
                  </a:lnTo>
                  <a:lnTo>
                    <a:pt x="1054" y="4257"/>
                  </a:lnTo>
                  <a:lnTo>
                    <a:pt x="1010" y="4213"/>
                  </a:lnTo>
                  <a:lnTo>
                    <a:pt x="615" y="3423"/>
                  </a:lnTo>
                  <a:lnTo>
                    <a:pt x="439" y="2809"/>
                  </a:lnTo>
                  <a:lnTo>
                    <a:pt x="352" y="264"/>
                  </a:lnTo>
                  <a:lnTo>
                    <a:pt x="352" y="176"/>
                  </a:lnTo>
                  <a:lnTo>
                    <a:pt x="352" y="132"/>
                  </a:lnTo>
                  <a:lnTo>
                    <a:pt x="352" y="44"/>
                  </a:lnTo>
                  <a:lnTo>
                    <a:pt x="308"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6" name="Google Shape;1916;p17"/>
            <p:cNvSpPr/>
            <p:nvPr/>
          </p:nvSpPr>
          <p:spPr>
            <a:xfrm>
              <a:off x="1765150" y="4491475"/>
              <a:ext cx="95475" cy="49400"/>
            </a:xfrm>
            <a:custGeom>
              <a:rect b="b" l="l" r="r" t="t"/>
              <a:pathLst>
                <a:path extrusionOk="0" h="1976" w="3819">
                  <a:moveTo>
                    <a:pt x="220" y="1"/>
                  </a:moveTo>
                  <a:lnTo>
                    <a:pt x="132" y="45"/>
                  </a:lnTo>
                  <a:lnTo>
                    <a:pt x="88" y="45"/>
                  </a:lnTo>
                  <a:lnTo>
                    <a:pt x="45" y="132"/>
                  </a:lnTo>
                  <a:lnTo>
                    <a:pt x="1" y="176"/>
                  </a:lnTo>
                  <a:lnTo>
                    <a:pt x="45" y="264"/>
                  </a:lnTo>
                  <a:lnTo>
                    <a:pt x="45" y="308"/>
                  </a:lnTo>
                  <a:lnTo>
                    <a:pt x="132" y="352"/>
                  </a:lnTo>
                  <a:lnTo>
                    <a:pt x="1449" y="1054"/>
                  </a:lnTo>
                  <a:lnTo>
                    <a:pt x="3028" y="1975"/>
                  </a:lnTo>
                  <a:lnTo>
                    <a:pt x="3116" y="1975"/>
                  </a:lnTo>
                  <a:lnTo>
                    <a:pt x="3248" y="1931"/>
                  </a:lnTo>
                  <a:lnTo>
                    <a:pt x="3774" y="1493"/>
                  </a:lnTo>
                  <a:lnTo>
                    <a:pt x="3818" y="1449"/>
                  </a:lnTo>
                  <a:lnTo>
                    <a:pt x="3818" y="1361"/>
                  </a:lnTo>
                  <a:lnTo>
                    <a:pt x="3818" y="1317"/>
                  </a:lnTo>
                  <a:lnTo>
                    <a:pt x="3774" y="1273"/>
                  </a:lnTo>
                  <a:lnTo>
                    <a:pt x="3731" y="1229"/>
                  </a:lnTo>
                  <a:lnTo>
                    <a:pt x="3687" y="1186"/>
                  </a:lnTo>
                  <a:lnTo>
                    <a:pt x="3599" y="1186"/>
                  </a:lnTo>
                  <a:lnTo>
                    <a:pt x="3555" y="1229"/>
                  </a:lnTo>
                  <a:lnTo>
                    <a:pt x="3116" y="1580"/>
                  </a:lnTo>
                  <a:lnTo>
                    <a:pt x="1624" y="747"/>
                  </a:lnTo>
                  <a:lnTo>
                    <a:pt x="264" y="45"/>
                  </a:lnTo>
                  <a:lnTo>
                    <a:pt x="220"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7" name="Google Shape;1917;p17"/>
            <p:cNvSpPr/>
            <p:nvPr/>
          </p:nvSpPr>
          <p:spPr>
            <a:xfrm>
              <a:off x="1765150" y="4467350"/>
              <a:ext cx="97675" cy="45000"/>
            </a:xfrm>
            <a:custGeom>
              <a:rect b="b" l="l" r="r" t="t"/>
              <a:pathLst>
                <a:path extrusionOk="0" h="1800" w="3907">
                  <a:moveTo>
                    <a:pt x="176" y="0"/>
                  </a:moveTo>
                  <a:lnTo>
                    <a:pt x="88" y="44"/>
                  </a:lnTo>
                  <a:lnTo>
                    <a:pt x="45" y="88"/>
                  </a:lnTo>
                  <a:lnTo>
                    <a:pt x="1" y="132"/>
                  </a:lnTo>
                  <a:lnTo>
                    <a:pt x="1" y="220"/>
                  </a:lnTo>
                  <a:lnTo>
                    <a:pt x="45" y="264"/>
                  </a:lnTo>
                  <a:lnTo>
                    <a:pt x="88" y="351"/>
                  </a:lnTo>
                  <a:lnTo>
                    <a:pt x="527" y="702"/>
                  </a:lnTo>
                  <a:lnTo>
                    <a:pt x="571" y="746"/>
                  </a:lnTo>
                  <a:lnTo>
                    <a:pt x="2458" y="1536"/>
                  </a:lnTo>
                  <a:lnTo>
                    <a:pt x="3336" y="1799"/>
                  </a:lnTo>
                  <a:lnTo>
                    <a:pt x="3379" y="1799"/>
                  </a:lnTo>
                  <a:lnTo>
                    <a:pt x="3467" y="1756"/>
                  </a:lnTo>
                  <a:lnTo>
                    <a:pt x="3818" y="1580"/>
                  </a:lnTo>
                  <a:lnTo>
                    <a:pt x="3862" y="1536"/>
                  </a:lnTo>
                  <a:lnTo>
                    <a:pt x="3906" y="1448"/>
                  </a:lnTo>
                  <a:lnTo>
                    <a:pt x="3906" y="1405"/>
                  </a:lnTo>
                  <a:lnTo>
                    <a:pt x="3906" y="1317"/>
                  </a:lnTo>
                  <a:lnTo>
                    <a:pt x="3862" y="1273"/>
                  </a:lnTo>
                  <a:lnTo>
                    <a:pt x="3774" y="1229"/>
                  </a:lnTo>
                  <a:lnTo>
                    <a:pt x="3731" y="1229"/>
                  </a:lnTo>
                  <a:lnTo>
                    <a:pt x="3643" y="1273"/>
                  </a:lnTo>
                  <a:lnTo>
                    <a:pt x="3379" y="1448"/>
                  </a:lnTo>
                  <a:lnTo>
                    <a:pt x="2590" y="1229"/>
                  </a:lnTo>
                  <a:lnTo>
                    <a:pt x="747" y="439"/>
                  </a:lnTo>
                  <a:lnTo>
                    <a:pt x="308" y="44"/>
                  </a:lnTo>
                  <a:lnTo>
                    <a:pt x="220" y="44"/>
                  </a:lnTo>
                  <a:lnTo>
                    <a:pt x="176"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8" name="Google Shape;1918;p17"/>
            <p:cNvSpPr/>
            <p:nvPr/>
          </p:nvSpPr>
          <p:spPr>
            <a:xfrm>
              <a:off x="1765150" y="4441025"/>
              <a:ext cx="127275" cy="43900"/>
            </a:xfrm>
            <a:custGeom>
              <a:rect b="b" l="l" r="r" t="t"/>
              <a:pathLst>
                <a:path extrusionOk="0" h="1756" w="5091">
                  <a:moveTo>
                    <a:pt x="176" y="0"/>
                  </a:moveTo>
                  <a:lnTo>
                    <a:pt x="88" y="44"/>
                  </a:lnTo>
                  <a:lnTo>
                    <a:pt x="45" y="88"/>
                  </a:lnTo>
                  <a:lnTo>
                    <a:pt x="1" y="132"/>
                  </a:lnTo>
                  <a:lnTo>
                    <a:pt x="1" y="176"/>
                  </a:lnTo>
                  <a:lnTo>
                    <a:pt x="1" y="264"/>
                  </a:lnTo>
                  <a:lnTo>
                    <a:pt x="45" y="307"/>
                  </a:lnTo>
                  <a:lnTo>
                    <a:pt x="571" y="834"/>
                  </a:lnTo>
                  <a:lnTo>
                    <a:pt x="1624" y="1404"/>
                  </a:lnTo>
                  <a:lnTo>
                    <a:pt x="2458" y="1755"/>
                  </a:lnTo>
                  <a:lnTo>
                    <a:pt x="2546" y="1755"/>
                  </a:lnTo>
                  <a:lnTo>
                    <a:pt x="3818" y="1668"/>
                  </a:lnTo>
                  <a:lnTo>
                    <a:pt x="3906" y="1668"/>
                  </a:lnTo>
                  <a:lnTo>
                    <a:pt x="5003" y="1009"/>
                  </a:lnTo>
                  <a:lnTo>
                    <a:pt x="5047" y="966"/>
                  </a:lnTo>
                  <a:lnTo>
                    <a:pt x="5047" y="878"/>
                  </a:lnTo>
                  <a:lnTo>
                    <a:pt x="5091" y="834"/>
                  </a:lnTo>
                  <a:lnTo>
                    <a:pt x="5047" y="746"/>
                  </a:lnTo>
                  <a:lnTo>
                    <a:pt x="5003" y="702"/>
                  </a:lnTo>
                  <a:lnTo>
                    <a:pt x="4915" y="658"/>
                  </a:lnTo>
                  <a:lnTo>
                    <a:pt x="4871" y="658"/>
                  </a:lnTo>
                  <a:lnTo>
                    <a:pt x="4784" y="702"/>
                  </a:lnTo>
                  <a:lnTo>
                    <a:pt x="3774" y="1317"/>
                  </a:lnTo>
                  <a:lnTo>
                    <a:pt x="2546" y="1404"/>
                  </a:lnTo>
                  <a:lnTo>
                    <a:pt x="1756" y="1097"/>
                  </a:lnTo>
                  <a:lnTo>
                    <a:pt x="791" y="527"/>
                  </a:lnTo>
                  <a:lnTo>
                    <a:pt x="264" y="44"/>
                  </a:lnTo>
                  <a:lnTo>
                    <a:pt x="220" y="44"/>
                  </a:lnTo>
                  <a:lnTo>
                    <a:pt x="176"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9" name="Google Shape;1919;p17"/>
            <p:cNvSpPr/>
            <p:nvPr/>
          </p:nvSpPr>
          <p:spPr>
            <a:xfrm>
              <a:off x="1728950" y="4366425"/>
              <a:ext cx="241375" cy="79000"/>
            </a:xfrm>
            <a:custGeom>
              <a:rect b="b" l="l" r="r" t="t"/>
              <a:pathLst>
                <a:path extrusionOk="0" h="3160" w="9655">
                  <a:moveTo>
                    <a:pt x="176" y="0"/>
                  </a:moveTo>
                  <a:lnTo>
                    <a:pt x="88" y="44"/>
                  </a:lnTo>
                  <a:lnTo>
                    <a:pt x="45" y="88"/>
                  </a:lnTo>
                  <a:lnTo>
                    <a:pt x="1" y="132"/>
                  </a:lnTo>
                  <a:lnTo>
                    <a:pt x="1" y="220"/>
                  </a:lnTo>
                  <a:lnTo>
                    <a:pt x="45" y="264"/>
                  </a:lnTo>
                  <a:lnTo>
                    <a:pt x="308" y="702"/>
                  </a:lnTo>
                  <a:lnTo>
                    <a:pt x="878" y="1668"/>
                  </a:lnTo>
                  <a:lnTo>
                    <a:pt x="878" y="1712"/>
                  </a:lnTo>
                  <a:lnTo>
                    <a:pt x="1756" y="2502"/>
                  </a:lnTo>
                  <a:lnTo>
                    <a:pt x="1800" y="2545"/>
                  </a:lnTo>
                  <a:lnTo>
                    <a:pt x="2853" y="2896"/>
                  </a:lnTo>
                  <a:lnTo>
                    <a:pt x="2897" y="2896"/>
                  </a:lnTo>
                  <a:lnTo>
                    <a:pt x="6232" y="3160"/>
                  </a:lnTo>
                  <a:lnTo>
                    <a:pt x="6319" y="3160"/>
                  </a:lnTo>
                  <a:lnTo>
                    <a:pt x="9567" y="1536"/>
                  </a:lnTo>
                  <a:lnTo>
                    <a:pt x="9610" y="1492"/>
                  </a:lnTo>
                  <a:lnTo>
                    <a:pt x="9654" y="1448"/>
                  </a:lnTo>
                  <a:lnTo>
                    <a:pt x="9654" y="1361"/>
                  </a:lnTo>
                  <a:lnTo>
                    <a:pt x="9654" y="1317"/>
                  </a:lnTo>
                  <a:lnTo>
                    <a:pt x="9610" y="1229"/>
                  </a:lnTo>
                  <a:lnTo>
                    <a:pt x="9523" y="1229"/>
                  </a:lnTo>
                  <a:lnTo>
                    <a:pt x="9479" y="1185"/>
                  </a:lnTo>
                  <a:lnTo>
                    <a:pt x="9391" y="1229"/>
                  </a:lnTo>
                  <a:lnTo>
                    <a:pt x="6232" y="2809"/>
                  </a:lnTo>
                  <a:lnTo>
                    <a:pt x="2941" y="2545"/>
                  </a:lnTo>
                  <a:lnTo>
                    <a:pt x="1931" y="2194"/>
                  </a:lnTo>
                  <a:lnTo>
                    <a:pt x="1142" y="1492"/>
                  </a:lnTo>
                  <a:lnTo>
                    <a:pt x="571" y="527"/>
                  </a:lnTo>
                  <a:lnTo>
                    <a:pt x="352" y="88"/>
                  </a:lnTo>
                  <a:lnTo>
                    <a:pt x="308" y="44"/>
                  </a:lnTo>
                  <a:lnTo>
                    <a:pt x="220"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0" name="Google Shape;1920;p17"/>
            <p:cNvSpPr/>
            <p:nvPr/>
          </p:nvSpPr>
          <p:spPr>
            <a:xfrm>
              <a:off x="1807950" y="4679075"/>
              <a:ext cx="25" cy="25"/>
            </a:xfrm>
            <a:custGeom>
              <a:rect b="b" l="l" r="r" t="t"/>
              <a:pathLst>
                <a:path extrusionOk="0" h="1" w="1">
                  <a:moveTo>
                    <a:pt x="0" y="0"/>
                  </a:moveTo>
                  <a:lnTo>
                    <a:pt x="0"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1" name="Google Shape;1921;p17"/>
            <p:cNvSpPr/>
            <p:nvPr/>
          </p:nvSpPr>
          <p:spPr>
            <a:xfrm>
              <a:off x="1807950" y="4679075"/>
              <a:ext cx="25" cy="25"/>
            </a:xfrm>
            <a:custGeom>
              <a:rect b="b" l="l" r="r" t="t"/>
              <a:pathLst>
                <a:path extrusionOk="0" fill="none" h="1" w="1">
                  <a:moveTo>
                    <a:pt x="0" y="0"/>
                  </a:moveTo>
                  <a:lnTo>
                    <a:pt x="0" y="0"/>
                  </a:lnTo>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2" name="Google Shape;1922;p17"/>
            <p:cNvSpPr/>
            <p:nvPr/>
          </p:nvSpPr>
          <p:spPr>
            <a:xfrm>
              <a:off x="1490900" y="2760400"/>
              <a:ext cx="866675" cy="1925275"/>
            </a:xfrm>
            <a:custGeom>
              <a:rect b="b" l="l" r="r" t="t"/>
              <a:pathLst>
                <a:path extrusionOk="0" h="77011" w="34667">
                  <a:moveTo>
                    <a:pt x="34447" y="1"/>
                  </a:moveTo>
                  <a:lnTo>
                    <a:pt x="34359" y="44"/>
                  </a:lnTo>
                  <a:lnTo>
                    <a:pt x="31858" y="1931"/>
                  </a:lnTo>
                  <a:lnTo>
                    <a:pt x="28216" y="4915"/>
                  </a:lnTo>
                  <a:lnTo>
                    <a:pt x="25846" y="6758"/>
                  </a:lnTo>
                  <a:lnTo>
                    <a:pt x="23784" y="8426"/>
                  </a:lnTo>
                  <a:lnTo>
                    <a:pt x="20668" y="10883"/>
                  </a:lnTo>
                  <a:lnTo>
                    <a:pt x="15666" y="13077"/>
                  </a:lnTo>
                  <a:lnTo>
                    <a:pt x="15622" y="13077"/>
                  </a:lnTo>
                  <a:lnTo>
                    <a:pt x="13867" y="14174"/>
                  </a:lnTo>
                  <a:lnTo>
                    <a:pt x="13823" y="14218"/>
                  </a:lnTo>
                  <a:lnTo>
                    <a:pt x="12331" y="15622"/>
                  </a:lnTo>
                  <a:lnTo>
                    <a:pt x="12331" y="15666"/>
                  </a:lnTo>
                  <a:lnTo>
                    <a:pt x="10225" y="18386"/>
                  </a:lnTo>
                  <a:lnTo>
                    <a:pt x="9610" y="19045"/>
                  </a:lnTo>
                  <a:lnTo>
                    <a:pt x="8777" y="19571"/>
                  </a:lnTo>
                  <a:lnTo>
                    <a:pt x="8733" y="19615"/>
                  </a:lnTo>
                  <a:lnTo>
                    <a:pt x="8118" y="20229"/>
                  </a:lnTo>
                  <a:lnTo>
                    <a:pt x="8118" y="20273"/>
                  </a:lnTo>
                  <a:lnTo>
                    <a:pt x="7065" y="22204"/>
                  </a:lnTo>
                  <a:lnTo>
                    <a:pt x="7021" y="22204"/>
                  </a:lnTo>
                  <a:lnTo>
                    <a:pt x="6451" y="23915"/>
                  </a:lnTo>
                  <a:lnTo>
                    <a:pt x="6451" y="23959"/>
                  </a:lnTo>
                  <a:lnTo>
                    <a:pt x="6319" y="25583"/>
                  </a:lnTo>
                  <a:lnTo>
                    <a:pt x="6319" y="25627"/>
                  </a:lnTo>
                  <a:lnTo>
                    <a:pt x="6846" y="28347"/>
                  </a:lnTo>
                  <a:lnTo>
                    <a:pt x="6846" y="30629"/>
                  </a:lnTo>
                  <a:lnTo>
                    <a:pt x="6275" y="35631"/>
                  </a:lnTo>
                  <a:lnTo>
                    <a:pt x="5837" y="38966"/>
                  </a:lnTo>
                  <a:lnTo>
                    <a:pt x="5442" y="41819"/>
                  </a:lnTo>
                  <a:lnTo>
                    <a:pt x="5135" y="43662"/>
                  </a:lnTo>
                  <a:lnTo>
                    <a:pt x="4169" y="47699"/>
                  </a:lnTo>
                  <a:lnTo>
                    <a:pt x="3599" y="50200"/>
                  </a:lnTo>
                  <a:lnTo>
                    <a:pt x="3292" y="52087"/>
                  </a:lnTo>
                  <a:lnTo>
                    <a:pt x="2633" y="53491"/>
                  </a:lnTo>
                  <a:lnTo>
                    <a:pt x="2633" y="53535"/>
                  </a:lnTo>
                  <a:lnTo>
                    <a:pt x="2107" y="56387"/>
                  </a:lnTo>
                  <a:lnTo>
                    <a:pt x="834" y="60512"/>
                  </a:lnTo>
                  <a:lnTo>
                    <a:pt x="220" y="62837"/>
                  </a:lnTo>
                  <a:lnTo>
                    <a:pt x="1" y="63846"/>
                  </a:lnTo>
                  <a:lnTo>
                    <a:pt x="1" y="63890"/>
                  </a:lnTo>
                  <a:lnTo>
                    <a:pt x="44" y="64856"/>
                  </a:lnTo>
                  <a:lnTo>
                    <a:pt x="88" y="64987"/>
                  </a:lnTo>
                  <a:lnTo>
                    <a:pt x="2019" y="67050"/>
                  </a:lnTo>
                  <a:lnTo>
                    <a:pt x="3511" y="68629"/>
                  </a:lnTo>
                  <a:lnTo>
                    <a:pt x="5486" y="70955"/>
                  </a:lnTo>
                  <a:lnTo>
                    <a:pt x="7767" y="73412"/>
                  </a:lnTo>
                  <a:lnTo>
                    <a:pt x="9830" y="75606"/>
                  </a:lnTo>
                  <a:lnTo>
                    <a:pt x="10883" y="76967"/>
                  </a:lnTo>
                  <a:lnTo>
                    <a:pt x="10927" y="77011"/>
                  </a:lnTo>
                  <a:lnTo>
                    <a:pt x="11102" y="77011"/>
                  </a:lnTo>
                  <a:lnTo>
                    <a:pt x="11146" y="76923"/>
                  </a:lnTo>
                  <a:lnTo>
                    <a:pt x="11190" y="76879"/>
                  </a:lnTo>
                  <a:lnTo>
                    <a:pt x="11190" y="76791"/>
                  </a:lnTo>
                  <a:lnTo>
                    <a:pt x="11146" y="76747"/>
                  </a:lnTo>
                  <a:lnTo>
                    <a:pt x="10093" y="75387"/>
                  </a:lnTo>
                  <a:lnTo>
                    <a:pt x="8031" y="73149"/>
                  </a:lnTo>
                  <a:lnTo>
                    <a:pt x="5749" y="70736"/>
                  </a:lnTo>
                  <a:lnTo>
                    <a:pt x="3774" y="68410"/>
                  </a:lnTo>
                  <a:lnTo>
                    <a:pt x="2282" y="66830"/>
                  </a:lnTo>
                  <a:lnTo>
                    <a:pt x="395" y="64812"/>
                  </a:lnTo>
                  <a:lnTo>
                    <a:pt x="352" y="63890"/>
                  </a:lnTo>
                  <a:lnTo>
                    <a:pt x="571" y="62925"/>
                  </a:lnTo>
                  <a:lnTo>
                    <a:pt x="1141" y="60599"/>
                  </a:lnTo>
                  <a:lnTo>
                    <a:pt x="2458" y="56475"/>
                  </a:lnTo>
                  <a:lnTo>
                    <a:pt x="2984" y="53578"/>
                  </a:lnTo>
                  <a:lnTo>
                    <a:pt x="3599" y="52174"/>
                  </a:lnTo>
                  <a:lnTo>
                    <a:pt x="3643" y="52174"/>
                  </a:lnTo>
                  <a:lnTo>
                    <a:pt x="3950" y="50287"/>
                  </a:lnTo>
                  <a:lnTo>
                    <a:pt x="4520" y="47786"/>
                  </a:lnTo>
                  <a:lnTo>
                    <a:pt x="5442" y="43749"/>
                  </a:lnTo>
                  <a:lnTo>
                    <a:pt x="5793" y="41862"/>
                  </a:lnTo>
                  <a:lnTo>
                    <a:pt x="6188" y="39010"/>
                  </a:lnTo>
                  <a:lnTo>
                    <a:pt x="6627" y="35675"/>
                  </a:lnTo>
                  <a:lnTo>
                    <a:pt x="7197" y="30673"/>
                  </a:lnTo>
                  <a:lnTo>
                    <a:pt x="7197" y="30629"/>
                  </a:lnTo>
                  <a:lnTo>
                    <a:pt x="7197" y="28347"/>
                  </a:lnTo>
                  <a:lnTo>
                    <a:pt x="7197" y="28303"/>
                  </a:lnTo>
                  <a:lnTo>
                    <a:pt x="6670" y="25583"/>
                  </a:lnTo>
                  <a:lnTo>
                    <a:pt x="6802" y="24003"/>
                  </a:lnTo>
                  <a:lnTo>
                    <a:pt x="7372" y="22336"/>
                  </a:lnTo>
                  <a:lnTo>
                    <a:pt x="8382" y="20449"/>
                  </a:lnTo>
                  <a:lnTo>
                    <a:pt x="8996" y="19878"/>
                  </a:lnTo>
                  <a:lnTo>
                    <a:pt x="9830" y="19352"/>
                  </a:lnTo>
                  <a:lnTo>
                    <a:pt x="9874" y="19308"/>
                  </a:lnTo>
                  <a:lnTo>
                    <a:pt x="10488" y="18606"/>
                  </a:lnTo>
                  <a:lnTo>
                    <a:pt x="12594" y="15885"/>
                  </a:lnTo>
                  <a:lnTo>
                    <a:pt x="14042" y="14481"/>
                  </a:lnTo>
                  <a:lnTo>
                    <a:pt x="15798" y="13384"/>
                  </a:lnTo>
                  <a:lnTo>
                    <a:pt x="20800" y="11234"/>
                  </a:lnTo>
                  <a:lnTo>
                    <a:pt x="20844" y="11190"/>
                  </a:lnTo>
                  <a:lnTo>
                    <a:pt x="24003" y="8733"/>
                  </a:lnTo>
                  <a:lnTo>
                    <a:pt x="28435" y="5178"/>
                  </a:lnTo>
                  <a:lnTo>
                    <a:pt x="32077" y="2195"/>
                  </a:lnTo>
                  <a:lnTo>
                    <a:pt x="34578" y="308"/>
                  </a:lnTo>
                  <a:lnTo>
                    <a:pt x="34622" y="264"/>
                  </a:lnTo>
                  <a:lnTo>
                    <a:pt x="34666" y="176"/>
                  </a:lnTo>
                  <a:lnTo>
                    <a:pt x="34622" y="132"/>
                  </a:lnTo>
                  <a:lnTo>
                    <a:pt x="34622" y="44"/>
                  </a:lnTo>
                  <a:lnTo>
                    <a:pt x="34578"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3" name="Google Shape;1923;p17"/>
            <p:cNvSpPr/>
            <p:nvPr/>
          </p:nvSpPr>
          <p:spPr>
            <a:xfrm>
              <a:off x="1465675" y="2732975"/>
              <a:ext cx="861175" cy="1931850"/>
            </a:xfrm>
            <a:custGeom>
              <a:rect b="b" l="l" r="r" t="t"/>
              <a:pathLst>
                <a:path extrusionOk="0" h="77274" w="34447">
                  <a:moveTo>
                    <a:pt x="34227" y="1"/>
                  </a:moveTo>
                  <a:lnTo>
                    <a:pt x="34183" y="44"/>
                  </a:lnTo>
                  <a:lnTo>
                    <a:pt x="33174" y="790"/>
                  </a:lnTo>
                  <a:lnTo>
                    <a:pt x="28435" y="4652"/>
                  </a:lnTo>
                  <a:lnTo>
                    <a:pt x="26504" y="6275"/>
                  </a:lnTo>
                  <a:lnTo>
                    <a:pt x="24705" y="7680"/>
                  </a:lnTo>
                  <a:lnTo>
                    <a:pt x="22862" y="9128"/>
                  </a:lnTo>
                  <a:lnTo>
                    <a:pt x="20931" y="10532"/>
                  </a:lnTo>
                  <a:lnTo>
                    <a:pt x="19044" y="11366"/>
                  </a:lnTo>
                  <a:lnTo>
                    <a:pt x="14876" y="12814"/>
                  </a:lnTo>
                  <a:lnTo>
                    <a:pt x="9479" y="14788"/>
                  </a:lnTo>
                  <a:lnTo>
                    <a:pt x="9435" y="14832"/>
                  </a:lnTo>
                  <a:lnTo>
                    <a:pt x="8908" y="15271"/>
                  </a:lnTo>
                  <a:lnTo>
                    <a:pt x="8864" y="15315"/>
                  </a:lnTo>
                  <a:lnTo>
                    <a:pt x="7987" y="16543"/>
                  </a:lnTo>
                  <a:lnTo>
                    <a:pt x="7943" y="16587"/>
                  </a:lnTo>
                  <a:lnTo>
                    <a:pt x="6933" y="18474"/>
                  </a:lnTo>
                  <a:lnTo>
                    <a:pt x="5968" y="20800"/>
                  </a:lnTo>
                  <a:lnTo>
                    <a:pt x="5968" y="20844"/>
                  </a:lnTo>
                  <a:lnTo>
                    <a:pt x="5441" y="23169"/>
                  </a:lnTo>
                  <a:lnTo>
                    <a:pt x="5441" y="23213"/>
                  </a:lnTo>
                  <a:lnTo>
                    <a:pt x="5398" y="24617"/>
                  </a:lnTo>
                  <a:lnTo>
                    <a:pt x="5398" y="24661"/>
                  </a:lnTo>
                  <a:lnTo>
                    <a:pt x="6319" y="29269"/>
                  </a:lnTo>
                  <a:lnTo>
                    <a:pt x="6407" y="30761"/>
                  </a:lnTo>
                  <a:lnTo>
                    <a:pt x="6144" y="34666"/>
                  </a:lnTo>
                  <a:lnTo>
                    <a:pt x="5836" y="37431"/>
                  </a:lnTo>
                  <a:lnTo>
                    <a:pt x="5485" y="40327"/>
                  </a:lnTo>
                  <a:lnTo>
                    <a:pt x="5134" y="42784"/>
                  </a:lnTo>
                  <a:lnTo>
                    <a:pt x="4871" y="44364"/>
                  </a:lnTo>
                  <a:lnTo>
                    <a:pt x="3906" y="48532"/>
                  </a:lnTo>
                  <a:lnTo>
                    <a:pt x="3423" y="51472"/>
                  </a:lnTo>
                  <a:lnTo>
                    <a:pt x="3247" y="53447"/>
                  </a:lnTo>
                  <a:lnTo>
                    <a:pt x="2633" y="55860"/>
                  </a:lnTo>
                  <a:lnTo>
                    <a:pt x="1756" y="58449"/>
                  </a:lnTo>
                  <a:lnTo>
                    <a:pt x="922" y="60775"/>
                  </a:lnTo>
                  <a:lnTo>
                    <a:pt x="922" y="60819"/>
                  </a:lnTo>
                  <a:lnTo>
                    <a:pt x="307" y="63188"/>
                  </a:lnTo>
                  <a:lnTo>
                    <a:pt x="0" y="64549"/>
                  </a:lnTo>
                  <a:lnTo>
                    <a:pt x="0" y="64592"/>
                  </a:lnTo>
                  <a:lnTo>
                    <a:pt x="44" y="66743"/>
                  </a:lnTo>
                  <a:lnTo>
                    <a:pt x="44" y="66786"/>
                  </a:lnTo>
                  <a:lnTo>
                    <a:pt x="264" y="67357"/>
                  </a:lnTo>
                  <a:lnTo>
                    <a:pt x="307" y="67401"/>
                  </a:lnTo>
                  <a:lnTo>
                    <a:pt x="3423" y="70955"/>
                  </a:lnTo>
                  <a:lnTo>
                    <a:pt x="7811" y="75650"/>
                  </a:lnTo>
                  <a:lnTo>
                    <a:pt x="9303" y="77230"/>
                  </a:lnTo>
                  <a:lnTo>
                    <a:pt x="9347" y="77274"/>
                  </a:lnTo>
                  <a:lnTo>
                    <a:pt x="9435" y="77274"/>
                  </a:lnTo>
                  <a:lnTo>
                    <a:pt x="9566" y="77230"/>
                  </a:lnTo>
                  <a:lnTo>
                    <a:pt x="9610" y="77186"/>
                  </a:lnTo>
                  <a:lnTo>
                    <a:pt x="9610" y="77098"/>
                  </a:lnTo>
                  <a:lnTo>
                    <a:pt x="9610" y="77054"/>
                  </a:lnTo>
                  <a:lnTo>
                    <a:pt x="9566" y="77011"/>
                  </a:lnTo>
                  <a:lnTo>
                    <a:pt x="3686" y="70736"/>
                  </a:lnTo>
                  <a:lnTo>
                    <a:pt x="571" y="67225"/>
                  </a:lnTo>
                  <a:lnTo>
                    <a:pt x="395" y="66699"/>
                  </a:lnTo>
                  <a:lnTo>
                    <a:pt x="351" y="64592"/>
                  </a:lnTo>
                  <a:lnTo>
                    <a:pt x="659" y="63276"/>
                  </a:lnTo>
                  <a:lnTo>
                    <a:pt x="1273" y="60906"/>
                  </a:lnTo>
                  <a:lnTo>
                    <a:pt x="2107" y="58581"/>
                  </a:lnTo>
                  <a:lnTo>
                    <a:pt x="2984" y="55992"/>
                  </a:lnTo>
                  <a:lnTo>
                    <a:pt x="3599" y="53535"/>
                  </a:lnTo>
                  <a:lnTo>
                    <a:pt x="3599" y="53491"/>
                  </a:lnTo>
                  <a:lnTo>
                    <a:pt x="3774" y="51516"/>
                  </a:lnTo>
                  <a:lnTo>
                    <a:pt x="4213" y="48576"/>
                  </a:lnTo>
                  <a:lnTo>
                    <a:pt x="5222" y="44407"/>
                  </a:lnTo>
                  <a:lnTo>
                    <a:pt x="5485" y="42828"/>
                  </a:lnTo>
                  <a:lnTo>
                    <a:pt x="5836" y="40370"/>
                  </a:lnTo>
                  <a:lnTo>
                    <a:pt x="6187" y="37474"/>
                  </a:lnTo>
                  <a:lnTo>
                    <a:pt x="6495" y="34710"/>
                  </a:lnTo>
                  <a:lnTo>
                    <a:pt x="6758" y="30805"/>
                  </a:lnTo>
                  <a:lnTo>
                    <a:pt x="6758" y="30761"/>
                  </a:lnTo>
                  <a:lnTo>
                    <a:pt x="6670" y="29225"/>
                  </a:lnTo>
                  <a:lnTo>
                    <a:pt x="5749" y="24617"/>
                  </a:lnTo>
                  <a:lnTo>
                    <a:pt x="5793" y="23257"/>
                  </a:lnTo>
                  <a:lnTo>
                    <a:pt x="6319" y="20932"/>
                  </a:lnTo>
                  <a:lnTo>
                    <a:pt x="7284" y="18606"/>
                  </a:lnTo>
                  <a:lnTo>
                    <a:pt x="8250" y="16763"/>
                  </a:lnTo>
                  <a:lnTo>
                    <a:pt x="9127" y="15534"/>
                  </a:lnTo>
                  <a:lnTo>
                    <a:pt x="9610" y="15095"/>
                  </a:lnTo>
                  <a:lnTo>
                    <a:pt x="15007" y="13165"/>
                  </a:lnTo>
                  <a:lnTo>
                    <a:pt x="19132" y="11673"/>
                  </a:lnTo>
                  <a:lnTo>
                    <a:pt x="21063" y="10839"/>
                  </a:lnTo>
                  <a:lnTo>
                    <a:pt x="21107" y="10839"/>
                  </a:lnTo>
                  <a:lnTo>
                    <a:pt x="23081" y="9435"/>
                  </a:lnTo>
                  <a:lnTo>
                    <a:pt x="24924" y="7943"/>
                  </a:lnTo>
                  <a:lnTo>
                    <a:pt x="26724" y="6539"/>
                  </a:lnTo>
                  <a:lnTo>
                    <a:pt x="28654" y="4959"/>
                  </a:lnTo>
                  <a:lnTo>
                    <a:pt x="33350" y="1054"/>
                  </a:lnTo>
                  <a:lnTo>
                    <a:pt x="34403" y="308"/>
                  </a:lnTo>
                  <a:lnTo>
                    <a:pt x="34447" y="264"/>
                  </a:lnTo>
                  <a:lnTo>
                    <a:pt x="34447" y="220"/>
                  </a:lnTo>
                  <a:lnTo>
                    <a:pt x="34447" y="132"/>
                  </a:lnTo>
                  <a:lnTo>
                    <a:pt x="34447" y="88"/>
                  </a:lnTo>
                  <a:lnTo>
                    <a:pt x="34359"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4" name="Google Shape;1924;p17"/>
            <p:cNvSpPr/>
            <p:nvPr/>
          </p:nvSpPr>
          <p:spPr>
            <a:xfrm>
              <a:off x="1417400" y="2679225"/>
              <a:ext cx="851300" cy="1981225"/>
            </a:xfrm>
            <a:custGeom>
              <a:rect b="b" l="l" r="r" t="t"/>
              <a:pathLst>
                <a:path extrusionOk="0" h="79249" w="34052">
                  <a:moveTo>
                    <a:pt x="33876" y="0"/>
                  </a:moveTo>
                  <a:lnTo>
                    <a:pt x="33789" y="44"/>
                  </a:lnTo>
                  <a:lnTo>
                    <a:pt x="33745" y="44"/>
                  </a:lnTo>
                  <a:lnTo>
                    <a:pt x="31244" y="2194"/>
                  </a:lnTo>
                  <a:lnTo>
                    <a:pt x="28786" y="4213"/>
                  </a:lnTo>
                  <a:lnTo>
                    <a:pt x="26461" y="6056"/>
                  </a:lnTo>
                  <a:lnTo>
                    <a:pt x="22994" y="8645"/>
                  </a:lnTo>
                  <a:lnTo>
                    <a:pt x="21239" y="9830"/>
                  </a:lnTo>
                  <a:lnTo>
                    <a:pt x="18738" y="10883"/>
                  </a:lnTo>
                  <a:lnTo>
                    <a:pt x="15534" y="12111"/>
                  </a:lnTo>
                  <a:lnTo>
                    <a:pt x="13209" y="13472"/>
                  </a:lnTo>
                  <a:lnTo>
                    <a:pt x="10356" y="14569"/>
                  </a:lnTo>
                  <a:lnTo>
                    <a:pt x="10312" y="14569"/>
                  </a:lnTo>
                  <a:lnTo>
                    <a:pt x="8294" y="15797"/>
                  </a:lnTo>
                  <a:lnTo>
                    <a:pt x="6056" y="16938"/>
                  </a:lnTo>
                  <a:lnTo>
                    <a:pt x="3862" y="17465"/>
                  </a:lnTo>
                  <a:lnTo>
                    <a:pt x="2721" y="17684"/>
                  </a:lnTo>
                  <a:lnTo>
                    <a:pt x="2633" y="17684"/>
                  </a:lnTo>
                  <a:lnTo>
                    <a:pt x="2590" y="17772"/>
                  </a:lnTo>
                  <a:lnTo>
                    <a:pt x="2590" y="17860"/>
                  </a:lnTo>
                  <a:lnTo>
                    <a:pt x="2633" y="17948"/>
                  </a:lnTo>
                  <a:lnTo>
                    <a:pt x="3248" y="18518"/>
                  </a:lnTo>
                  <a:lnTo>
                    <a:pt x="3379" y="19045"/>
                  </a:lnTo>
                  <a:lnTo>
                    <a:pt x="3248" y="20142"/>
                  </a:lnTo>
                  <a:lnTo>
                    <a:pt x="3248" y="21195"/>
                  </a:lnTo>
                  <a:lnTo>
                    <a:pt x="3292" y="22248"/>
                  </a:lnTo>
                  <a:lnTo>
                    <a:pt x="3423" y="23257"/>
                  </a:lnTo>
                  <a:lnTo>
                    <a:pt x="3599" y="24222"/>
                  </a:lnTo>
                  <a:lnTo>
                    <a:pt x="3818" y="25232"/>
                  </a:lnTo>
                  <a:lnTo>
                    <a:pt x="4301" y="27162"/>
                  </a:lnTo>
                  <a:lnTo>
                    <a:pt x="4696" y="28698"/>
                  </a:lnTo>
                  <a:lnTo>
                    <a:pt x="5047" y="30278"/>
                  </a:lnTo>
                  <a:lnTo>
                    <a:pt x="5178" y="31112"/>
                  </a:lnTo>
                  <a:lnTo>
                    <a:pt x="5266" y="31945"/>
                  </a:lnTo>
                  <a:lnTo>
                    <a:pt x="5354" y="32779"/>
                  </a:lnTo>
                  <a:lnTo>
                    <a:pt x="5354" y="33657"/>
                  </a:lnTo>
                  <a:lnTo>
                    <a:pt x="5354" y="36202"/>
                  </a:lnTo>
                  <a:lnTo>
                    <a:pt x="5135" y="38659"/>
                  </a:lnTo>
                  <a:lnTo>
                    <a:pt x="4871" y="41029"/>
                  </a:lnTo>
                  <a:lnTo>
                    <a:pt x="4257" y="45724"/>
                  </a:lnTo>
                  <a:lnTo>
                    <a:pt x="3687" y="47962"/>
                  </a:lnTo>
                  <a:lnTo>
                    <a:pt x="3292" y="50770"/>
                  </a:lnTo>
                  <a:lnTo>
                    <a:pt x="3028" y="53315"/>
                  </a:lnTo>
                  <a:lnTo>
                    <a:pt x="2546" y="56387"/>
                  </a:lnTo>
                  <a:lnTo>
                    <a:pt x="2195" y="58449"/>
                  </a:lnTo>
                  <a:lnTo>
                    <a:pt x="1317" y="60775"/>
                  </a:lnTo>
                  <a:lnTo>
                    <a:pt x="88" y="65075"/>
                  </a:lnTo>
                  <a:lnTo>
                    <a:pt x="1" y="66874"/>
                  </a:lnTo>
                  <a:lnTo>
                    <a:pt x="1" y="66918"/>
                  </a:lnTo>
                  <a:lnTo>
                    <a:pt x="132" y="68936"/>
                  </a:lnTo>
                  <a:lnTo>
                    <a:pt x="44" y="70516"/>
                  </a:lnTo>
                  <a:lnTo>
                    <a:pt x="88" y="71569"/>
                  </a:lnTo>
                  <a:lnTo>
                    <a:pt x="132" y="71657"/>
                  </a:lnTo>
                  <a:lnTo>
                    <a:pt x="395" y="72184"/>
                  </a:lnTo>
                  <a:lnTo>
                    <a:pt x="395" y="72227"/>
                  </a:lnTo>
                  <a:lnTo>
                    <a:pt x="2633" y="74773"/>
                  </a:lnTo>
                  <a:lnTo>
                    <a:pt x="5486" y="77625"/>
                  </a:lnTo>
                  <a:lnTo>
                    <a:pt x="7153" y="79204"/>
                  </a:lnTo>
                  <a:lnTo>
                    <a:pt x="7285" y="79248"/>
                  </a:lnTo>
                  <a:lnTo>
                    <a:pt x="7329" y="79248"/>
                  </a:lnTo>
                  <a:lnTo>
                    <a:pt x="7416" y="79204"/>
                  </a:lnTo>
                  <a:lnTo>
                    <a:pt x="7460" y="79117"/>
                  </a:lnTo>
                  <a:lnTo>
                    <a:pt x="7460" y="79073"/>
                  </a:lnTo>
                  <a:lnTo>
                    <a:pt x="7416" y="78985"/>
                  </a:lnTo>
                  <a:lnTo>
                    <a:pt x="7416" y="78941"/>
                  </a:lnTo>
                  <a:lnTo>
                    <a:pt x="5705" y="77361"/>
                  </a:lnTo>
                  <a:lnTo>
                    <a:pt x="2853" y="74553"/>
                  </a:lnTo>
                  <a:lnTo>
                    <a:pt x="703" y="72008"/>
                  </a:lnTo>
                  <a:lnTo>
                    <a:pt x="439" y="71525"/>
                  </a:lnTo>
                  <a:lnTo>
                    <a:pt x="395" y="70516"/>
                  </a:lnTo>
                  <a:lnTo>
                    <a:pt x="483" y="68936"/>
                  </a:lnTo>
                  <a:lnTo>
                    <a:pt x="352" y="66874"/>
                  </a:lnTo>
                  <a:lnTo>
                    <a:pt x="439" y="65119"/>
                  </a:lnTo>
                  <a:lnTo>
                    <a:pt x="1624" y="60862"/>
                  </a:lnTo>
                  <a:lnTo>
                    <a:pt x="2502" y="58537"/>
                  </a:lnTo>
                  <a:lnTo>
                    <a:pt x="2502" y="58493"/>
                  </a:lnTo>
                  <a:lnTo>
                    <a:pt x="2897" y="56431"/>
                  </a:lnTo>
                  <a:lnTo>
                    <a:pt x="3379" y="53359"/>
                  </a:lnTo>
                  <a:lnTo>
                    <a:pt x="3643" y="50814"/>
                  </a:lnTo>
                  <a:lnTo>
                    <a:pt x="4038" y="48049"/>
                  </a:lnTo>
                  <a:lnTo>
                    <a:pt x="4608" y="45812"/>
                  </a:lnTo>
                  <a:lnTo>
                    <a:pt x="5222" y="41072"/>
                  </a:lnTo>
                  <a:lnTo>
                    <a:pt x="5486" y="38703"/>
                  </a:lnTo>
                  <a:lnTo>
                    <a:pt x="5705" y="36246"/>
                  </a:lnTo>
                  <a:lnTo>
                    <a:pt x="5705" y="33657"/>
                  </a:lnTo>
                  <a:lnTo>
                    <a:pt x="5705" y="32779"/>
                  </a:lnTo>
                  <a:lnTo>
                    <a:pt x="5617" y="31901"/>
                  </a:lnTo>
                  <a:lnTo>
                    <a:pt x="5530" y="31068"/>
                  </a:lnTo>
                  <a:lnTo>
                    <a:pt x="5398" y="30234"/>
                  </a:lnTo>
                  <a:lnTo>
                    <a:pt x="5047" y="28610"/>
                  </a:lnTo>
                  <a:lnTo>
                    <a:pt x="4652" y="27075"/>
                  </a:lnTo>
                  <a:lnTo>
                    <a:pt x="4169" y="25100"/>
                  </a:lnTo>
                  <a:lnTo>
                    <a:pt x="3950" y="24135"/>
                  </a:lnTo>
                  <a:lnTo>
                    <a:pt x="3774" y="23169"/>
                  </a:lnTo>
                  <a:lnTo>
                    <a:pt x="3643" y="22160"/>
                  </a:lnTo>
                  <a:lnTo>
                    <a:pt x="3599" y="21151"/>
                  </a:lnTo>
                  <a:lnTo>
                    <a:pt x="3599" y="20142"/>
                  </a:lnTo>
                  <a:lnTo>
                    <a:pt x="3730" y="19045"/>
                  </a:lnTo>
                  <a:lnTo>
                    <a:pt x="3730" y="19001"/>
                  </a:lnTo>
                  <a:lnTo>
                    <a:pt x="3555" y="18386"/>
                  </a:lnTo>
                  <a:lnTo>
                    <a:pt x="3511" y="18299"/>
                  </a:lnTo>
                  <a:lnTo>
                    <a:pt x="3116" y="17948"/>
                  </a:lnTo>
                  <a:lnTo>
                    <a:pt x="3906" y="17816"/>
                  </a:lnTo>
                  <a:lnTo>
                    <a:pt x="6144" y="17289"/>
                  </a:lnTo>
                  <a:lnTo>
                    <a:pt x="6188" y="17289"/>
                  </a:lnTo>
                  <a:lnTo>
                    <a:pt x="8470" y="16105"/>
                  </a:lnTo>
                  <a:lnTo>
                    <a:pt x="10488" y="14876"/>
                  </a:lnTo>
                  <a:lnTo>
                    <a:pt x="13340" y="13823"/>
                  </a:lnTo>
                  <a:lnTo>
                    <a:pt x="13384" y="13779"/>
                  </a:lnTo>
                  <a:lnTo>
                    <a:pt x="15666" y="12419"/>
                  </a:lnTo>
                  <a:lnTo>
                    <a:pt x="18869" y="11234"/>
                  </a:lnTo>
                  <a:lnTo>
                    <a:pt x="21370" y="10181"/>
                  </a:lnTo>
                  <a:lnTo>
                    <a:pt x="21414" y="10137"/>
                  </a:lnTo>
                  <a:lnTo>
                    <a:pt x="23213" y="8952"/>
                  </a:lnTo>
                  <a:lnTo>
                    <a:pt x="26680" y="6363"/>
                  </a:lnTo>
                  <a:lnTo>
                    <a:pt x="29006" y="4476"/>
                  </a:lnTo>
                  <a:lnTo>
                    <a:pt x="31463" y="2458"/>
                  </a:lnTo>
                  <a:lnTo>
                    <a:pt x="33964" y="308"/>
                  </a:lnTo>
                  <a:lnTo>
                    <a:pt x="34008" y="264"/>
                  </a:lnTo>
                  <a:lnTo>
                    <a:pt x="34052" y="220"/>
                  </a:lnTo>
                  <a:lnTo>
                    <a:pt x="34008" y="132"/>
                  </a:lnTo>
                  <a:lnTo>
                    <a:pt x="34008" y="88"/>
                  </a:lnTo>
                  <a:lnTo>
                    <a:pt x="33920" y="44"/>
                  </a:lnTo>
                  <a:lnTo>
                    <a:pt x="33876"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5" name="Google Shape;1925;p17"/>
            <p:cNvSpPr/>
            <p:nvPr/>
          </p:nvSpPr>
          <p:spPr>
            <a:xfrm>
              <a:off x="1386675" y="2654000"/>
              <a:ext cx="852425" cy="2016325"/>
            </a:xfrm>
            <a:custGeom>
              <a:rect b="b" l="l" r="r" t="t"/>
              <a:pathLst>
                <a:path extrusionOk="0" h="80653" w="34097">
                  <a:moveTo>
                    <a:pt x="33877" y="0"/>
                  </a:moveTo>
                  <a:lnTo>
                    <a:pt x="33833" y="44"/>
                  </a:lnTo>
                  <a:lnTo>
                    <a:pt x="30849" y="2545"/>
                  </a:lnTo>
                  <a:lnTo>
                    <a:pt x="28392" y="4564"/>
                  </a:lnTo>
                  <a:lnTo>
                    <a:pt x="26022" y="6407"/>
                  </a:lnTo>
                  <a:lnTo>
                    <a:pt x="23960" y="7899"/>
                  </a:lnTo>
                  <a:lnTo>
                    <a:pt x="22029" y="9259"/>
                  </a:lnTo>
                  <a:lnTo>
                    <a:pt x="19835" y="10224"/>
                  </a:lnTo>
                  <a:lnTo>
                    <a:pt x="17114" y="11365"/>
                  </a:lnTo>
                  <a:lnTo>
                    <a:pt x="17070" y="11365"/>
                  </a:lnTo>
                  <a:lnTo>
                    <a:pt x="15096" y="12725"/>
                  </a:lnTo>
                  <a:lnTo>
                    <a:pt x="13999" y="13428"/>
                  </a:lnTo>
                  <a:lnTo>
                    <a:pt x="13121" y="13691"/>
                  </a:lnTo>
                  <a:lnTo>
                    <a:pt x="13077" y="13691"/>
                  </a:lnTo>
                  <a:lnTo>
                    <a:pt x="12287" y="14086"/>
                  </a:lnTo>
                  <a:lnTo>
                    <a:pt x="9084" y="15929"/>
                  </a:lnTo>
                  <a:lnTo>
                    <a:pt x="7066" y="17026"/>
                  </a:lnTo>
                  <a:lnTo>
                    <a:pt x="4082" y="17684"/>
                  </a:lnTo>
                  <a:lnTo>
                    <a:pt x="3994" y="17728"/>
                  </a:lnTo>
                  <a:lnTo>
                    <a:pt x="2414" y="18737"/>
                  </a:lnTo>
                  <a:lnTo>
                    <a:pt x="2370" y="18825"/>
                  </a:lnTo>
                  <a:lnTo>
                    <a:pt x="2019" y="19439"/>
                  </a:lnTo>
                  <a:lnTo>
                    <a:pt x="1976" y="19571"/>
                  </a:lnTo>
                  <a:lnTo>
                    <a:pt x="2195" y="21414"/>
                  </a:lnTo>
                  <a:lnTo>
                    <a:pt x="2195" y="21458"/>
                  </a:lnTo>
                  <a:lnTo>
                    <a:pt x="3292" y="25451"/>
                  </a:lnTo>
                  <a:lnTo>
                    <a:pt x="4170" y="28479"/>
                  </a:lnTo>
                  <a:lnTo>
                    <a:pt x="4872" y="31813"/>
                  </a:lnTo>
                  <a:lnTo>
                    <a:pt x="5135" y="35017"/>
                  </a:lnTo>
                  <a:lnTo>
                    <a:pt x="5091" y="38001"/>
                  </a:lnTo>
                  <a:lnTo>
                    <a:pt x="4872" y="40590"/>
                  </a:lnTo>
                  <a:lnTo>
                    <a:pt x="4652" y="42784"/>
                  </a:lnTo>
                  <a:lnTo>
                    <a:pt x="4301" y="45636"/>
                  </a:lnTo>
                  <a:lnTo>
                    <a:pt x="3599" y="49278"/>
                  </a:lnTo>
                  <a:lnTo>
                    <a:pt x="3292" y="52130"/>
                  </a:lnTo>
                  <a:lnTo>
                    <a:pt x="2809" y="55202"/>
                  </a:lnTo>
                  <a:lnTo>
                    <a:pt x="2414" y="57834"/>
                  </a:lnTo>
                  <a:lnTo>
                    <a:pt x="2063" y="59897"/>
                  </a:lnTo>
                  <a:lnTo>
                    <a:pt x="1317" y="61828"/>
                  </a:lnTo>
                  <a:lnTo>
                    <a:pt x="1273" y="61828"/>
                  </a:lnTo>
                  <a:lnTo>
                    <a:pt x="571" y="64504"/>
                  </a:lnTo>
                  <a:lnTo>
                    <a:pt x="527" y="64548"/>
                  </a:lnTo>
                  <a:lnTo>
                    <a:pt x="264" y="66391"/>
                  </a:lnTo>
                  <a:lnTo>
                    <a:pt x="264" y="66435"/>
                  </a:lnTo>
                  <a:lnTo>
                    <a:pt x="352" y="69243"/>
                  </a:lnTo>
                  <a:lnTo>
                    <a:pt x="45" y="73149"/>
                  </a:lnTo>
                  <a:lnTo>
                    <a:pt x="1" y="73807"/>
                  </a:lnTo>
                  <a:lnTo>
                    <a:pt x="1" y="73895"/>
                  </a:lnTo>
                  <a:lnTo>
                    <a:pt x="45" y="73939"/>
                  </a:lnTo>
                  <a:lnTo>
                    <a:pt x="4564" y="78195"/>
                  </a:lnTo>
                  <a:lnTo>
                    <a:pt x="7285" y="80608"/>
                  </a:lnTo>
                  <a:lnTo>
                    <a:pt x="7417" y="80652"/>
                  </a:lnTo>
                  <a:lnTo>
                    <a:pt x="7504" y="80652"/>
                  </a:lnTo>
                  <a:lnTo>
                    <a:pt x="7548" y="80608"/>
                  </a:lnTo>
                  <a:lnTo>
                    <a:pt x="7592" y="80521"/>
                  </a:lnTo>
                  <a:lnTo>
                    <a:pt x="7592" y="80477"/>
                  </a:lnTo>
                  <a:lnTo>
                    <a:pt x="7592" y="80389"/>
                  </a:lnTo>
                  <a:lnTo>
                    <a:pt x="7548" y="80345"/>
                  </a:lnTo>
                  <a:lnTo>
                    <a:pt x="4828" y="77932"/>
                  </a:lnTo>
                  <a:lnTo>
                    <a:pt x="352" y="73763"/>
                  </a:lnTo>
                  <a:lnTo>
                    <a:pt x="703" y="69287"/>
                  </a:lnTo>
                  <a:lnTo>
                    <a:pt x="703" y="69243"/>
                  </a:lnTo>
                  <a:lnTo>
                    <a:pt x="615" y="66435"/>
                  </a:lnTo>
                  <a:lnTo>
                    <a:pt x="879" y="64592"/>
                  </a:lnTo>
                  <a:lnTo>
                    <a:pt x="1624" y="61959"/>
                  </a:lnTo>
                  <a:lnTo>
                    <a:pt x="2414" y="59985"/>
                  </a:lnTo>
                  <a:lnTo>
                    <a:pt x="2414" y="59941"/>
                  </a:lnTo>
                  <a:lnTo>
                    <a:pt x="2765" y="57878"/>
                  </a:lnTo>
                  <a:lnTo>
                    <a:pt x="3160" y="55246"/>
                  </a:lnTo>
                  <a:lnTo>
                    <a:pt x="3643" y="52174"/>
                  </a:lnTo>
                  <a:lnTo>
                    <a:pt x="3950" y="49366"/>
                  </a:lnTo>
                  <a:lnTo>
                    <a:pt x="4652" y="45680"/>
                  </a:lnTo>
                  <a:lnTo>
                    <a:pt x="5003" y="42827"/>
                  </a:lnTo>
                  <a:lnTo>
                    <a:pt x="5223" y="40633"/>
                  </a:lnTo>
                  <a:lnTo>
                    <a:pt x="5442" y="38001"/>
                  </a:lnTo>
                  <a:lnTo>
                    <a:pt x="5486" y="35017"/>
                  </a:lnTo>
                  <a:lnTo>
                    <a:pt x="5223" y="31770"/>
                  </a:lnTo>
                  <a:lnTo>
                    <a:pt x="5179" y="31726"/>
                  </a:lnTo>
                  <a:lnTo>
                    <a:pt x="4521" y="28391"/>
                  </a:lnTo>
                  <a:lnTo>
                    <a:pt x="3643" y="25319"/>
                  </a:lnTo>
                  <a:lnTo>
                    <a:pt x="2546" y="21370"/>
                  </a:lnTo>
                  <a:lnTo>
                    <a:pt x="2327" y="19571"/>
                  </a:lnTo>
                  <a:lnTo>
                    <a:pt x="2678" y="19044"/>
                  </a:lnTo>
                  <a:lnTo>
                    <a:pt x="4170" y="18035"/>
                  </a:lnTo>
                  <a:lnTo>
                    <a:pt x="7197" y="17333"/>
                  </a:lnTo>
                  <a:lnTo>
                    <a:pt x="7241" y="17333"/>
                  </a:lnTo>
                  <a:lnTo>
                    <a:pt x="9260" y="16236"/>
                  </a:lnTo>
                  <a:lnTo>
                    <a:pt x="12419" y="14393"/>
                  </a:lnTo>
                  <a:lnTo>
                    <a:pt x="13209" y="13998"/>
                  </a:lnTo>
                  <a:lnTo>
                    <a:pt x="14087" y="13779"/>
                  </a:lnTo>
                  <a:lnTo>
                    <a:pt x="14174" y="13779"/>
                  </a:lnTo>
                  <a:lnTo>
                    <a:pt x="15315" y="12989"/>
                  </a:lnTo>
                  <a:lnTo>
                    <a:pt x="17246" y="11672"/>
                  </a:lnTo>
                  <a:lnTo>
                    <a:pt x="19967" y="10531"/>
                  </a:lnTo>
                  <a:lnTo>
                    <a:pt x="22161" y="9566"/>
                  </a:lnTo>
                  <a:lnTo>
                    <a:pt x="22204" y="9566"/>
                  </a:lnTo>
                  <a:lnTo>
                    <a:pt x="24179" y="8206"/>
                  </a:lnTo>
                  <a:lnTo>
                    <a:pt x="26198" y="6670"/>
                  </a:lnTo>
                  <a:lnTo>
                    <a:pt x="28611" y="4827"/>
                  </a:lnTo>
                  <a:lnTo>
                    <a:pt x="31068" y="2809"/>
                  </a:lnTo>
                  <a:lnTo>
                    <a:pt x="34052" y="307"/>
                  </a:lnTo>
                  <a:lnTo>
                    <a:pt x="34096" y="263"/>
                  </a:lnTo>
                  <a:lnTo>
                    <a:pt x="34096" y="176"/>
                  </a:lnTo>
                  <a:lnTo>
                    <a:pt x="34096" y="132"/>
                  </a:lnTo>
                  <a:lnTo>
                    <a:pt x="34052" y="44"/>
                  </a:lnTo>
                  <a:lnTo>
                    <a:pt x="34008"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6" name="Google Shape;1926;p17"/>
            <p:cNvSpPr/>
            <p:nvPr/>
          </p:nvSpPr>
          <p:spPr>
            <a:xfrm>
              <a:off x="1355975" y="2603525"/>
              <a:ext cx="827175" cy="2027300"/>
            </a:xfrm>
            <a:custGeom>
              <a:rect b="b" l="l" r="r" t="t"/>
              <a:pathLst>
                <a:path extrusionOk="0" h="81092" w="33087">
                  <a:moveTo>
                    <a:pt x="32823" y="1"/>
                  </a:moveTo>
                  <a:lnTo>
                    <a:pt x="32779" y="45"/>
                  </a:lnTo>
                  <a:lnTo>
                    <a:pt x="32735" y="88"/>
                  </a:lnTo>
                  <a:lnTo>
                    <a:pt x="31989" y="2414"/>
                  </a:lnTo>
                  <a:lnTo>
                    <a:pt x="31463" y="3072"/>
                  </a:lnTo>
                  <a:lnTo>
                    <a:pt x="29663" y="4608"/>
                  </a:lnTo>
                  <a:lnTo>
                    <a:pt x="27250" y="6451"/>
                  </a:lnTo>
                  <a:lnTo>
                    <a:pt x="24881" y="8162"/>
                  </a:lnTo>
                  <a:lnTo>
                    <a:pt x="22774" y="9698"/>
                  </a:lnTo>
                  <a:lnTo>
                    <a:pt x="18693" y="11673"/>
                  </a:lnTo>
                  <a:lnTo>
                    <a:pt x="16499" y="13253"/>
                  </a:lnTo>
                  <a:lnTo>
                    <a:pt x="15183" y="14262"/>
                  </a:lnTo>
                  <a:lnTo>
                    <a:pt x="13867" y="14701"/>
                  </a:lnTo>
                  <a:lnTo>
                    <a:pt x="13823" y="14701"/>
                  </a:lnTo>
                  <a:lnTo>
                    <a:pt x="11716" y="15842"/>
                  </a:lnTo>
                  <a:lnTo>
                    <a:pt x="9873" y="17114"/>
                  </a:lnTo>
                  <a:lnTo>
                    <a:pt x="8074" y="18036"/>
                  </a:lnTo>
                  <a:lnTo>
                    <a:pt x="5617" y="18694"/>
                  </a:lnTo>
                  <a:lnTo>
                    <a:pt x="5573" y="18694"/>
                  </a:lnTo>
                  <a:lnTo>
                    <a:pt x="3642" y="19703"/>
                  </a:lnTo>
                  <a:lnTo>
                    <a:pt x="2107" y="20668"/>
                  </a:lnTo>
                  <a:lnTo>
                    <a:pt x="1492" y="21239"/>
                  </a:lnTo>
                  <a:lnTo>
                    <a:pt x="1448" y="21283"/>
                  </a:lnTo>
                  <a:lnTo>
                    <a:pt x="1273" y="21897"/>
                  </a:lnTo>
                  <a:lnTo>
                    <a:pt x="1273" y="21985"/>
                  </a:lnTo>
                  <a:lnTo>
                    <a:pt x="3116" y="27294"/>
                  </a:lnTo>
                  <a:lnTo>
                    <a:pt x="3993" y="30454"/>
                  </a:lnTo>
                  <a:lnTo>
                    <a:pt x="4213" y="31463"/>
                  </a:lnTo>
                  <a:lnTo>
                    <a:pt x="4432" y="32472"/>
                  </a:lnTo>
                  <a:lnTo>
                    <a:pt x="4608" y="33481"/>
                  </a:lnTo>
                  <a:lnTo>
                    <a:pt x="4739" y="34535"/>
                  </a:lnTo>
                  <a:lnTo>
                    <a:pt x="4827" y="35544"/>
                  </a:lnTo>
                  <a:lnTo>
                    <a:pt x="4871" y="36553"/>
                  </a:lnTo>
                  <a:lnTo>
                    <a:pt x="4915" y="37562"/>
                  </a:lnTo>
                  <a:lnTo>
                    <a:pt x="4915" y="38572"/>
                  </a:lnTo>
                  <a:lnTo>
                    <a:pt x="4871" y="40590"/>
                  </a:lnTo>
                  <a:lnTo>
                    <a:pt x="4695" y="42652"/>
                  </a:lnTo>
                  <a:lnTo>
                    <a:pt x="4520" y="44671"/>
                  </a:lnTo>
                  <a:lnTo>
                    <a:pt x="4301" y="46777"/>
                  </a:lnTo>
                  <a:lnTo>
                    <a:pt x="4257" y="47523"/>
                  </a:lnTo>
                  <a:lnTo>
                    <a:pt x="3686" y="50814"/>
                  </a:lnTo>
                  <a:lnTo>
                    <a:pt x="3247" y="53754"/>
                  </a:lnTo>
                  <a:lnTo>
                    <a:pt x="2809" y="57001"/>
                  </a:lnTo>
                  <a:lnTo>
                    <a:pt x="2282" y="60468"/>
                  </a:lnTo>
                  <a:lnTo>
                    <a:pt x="1799" y="62530"/>
                  </a:lnTo>
                  <a:lnTo>
                    <a:pt x="1097" y="64944"/>
                  </a:lnTo>
                  <a:lnTo>
                    <a:pt x="439" y="67620"/>
                  </a:lnTo>
                  <a:lnTo>
                    <a:pt x="439" y="67664"/>
                  </a:lnTo>
                  <a:lnTo>
                    <a:pt x="395" y="69200"/>
                  </a:lnTo>
                  <a:lnTo>
                    <a:pt x="88" y="73237"/>
                  </a:lnTo>
                  <a:lnTo>
                    <a:pt x="0" y="75255"/>
                  </a:lnTo>
                  <a:lnTo>
                    <a:pt x="0" y="75299"/>
                  </a:lnTo>
                  <a:lnTo>
                    <a:pt x="395" y="76879"/>
                  </a:lnTo>
                  <a:lnTo>
                    <a:pt x="439" y="77011"/>
                  </a:lnTo>
                  <a:lnTo>
                    <a:pt x="5222" y="81048"/>
                  </a:lnTo>
                  <a:lnTo>
                    <a:pt x="5310" y="81092"/>
                  </a:lnTo>
                  <a:lnTo>
                    <a:pt x="5398" y="81048"/>
                  </a:lnTo>
                  <a:lnTo>
                    <a:pt x="5441" y="81004"/>
                  </a:lnTo>
                  <a:lnTo>
                    <a:pt x="5485" y="80960"/>
                  </a:lnTo>
                  <a:lnTo>
                    <a:pt x="5485" y="80916"/>
                  </a:lnTo>
                  <a:lnTo>
                    <a:pt x="5485" y="80828"/>
                  </a:lnTo>
                  <a:lnTo>
                    <a:pt x="5441" y="80784"/>
                  </a:lnTo>
                  <a:lnTo>
                    <a:pt x="702" y="76747"/>
                  </a:lnTo>
                  <a:lnTo>
                    <a:pt x="351" y="75255"/>
                  </a:lnTo>
                  <a:lnTo>
                    <a:pt x="439" y="73281"/>
                  </a:lnTo>
                  <a:lnTo>
                    <a:pt x="746" y="69200"/>
                  </a:lnTo>
                  <a:lnTo>
                    <a:pt x="790" y="67664"/>
                  </a:lnTo>
                  <a:lnTo>
                    <a:pt x="1404" y="65031"/>
                  </a:lnTo>
                  <a:lnTo>
                    <a:pt x="2150" y="62618"/>
                  </a:lnTo>
                  <a:lnTo>
                    <a:pt x="2633" y="60556"/>
                  </a:lnTo>
                  <a:lnTo>
                    <a:pt x="3160" y="57045"/>
                  </a:lnTo>
                  <a:lnTo>
                    <a:pt x="3598" y="53798"/>
                  </a:lnTo>
                  <a:lnTo>
                    <a:pt x="4037" y="50902"/>
                  </a:lnTo>
                  <a:lnTo>
                    <a:pt x="4564" y="47567"/>
                  </a:lnTo>
                  <a:lnTo>
                    <a:pt x="4652" y="46821"/>
                  </a:lnTo>
                  <a:lnTo>
                    <a:pt x="4871" y="44715"/>
                  </a:lnTo>
                  <a:lnTo>
                    <a:pt x="5047" y="42652"/>
                  </a:lnTo>
                  <a:lnTo>
                    <a:pt x="5222" y="40590"/>
                  </a:lnTo>
                  <a:lnTo>
                    <a:pt x="5266" y="38528"/>
                  </a:lnTo>
                  <a:lnTo>
                    <a:pt x="5266" y="37518"/>
                  </a:lnTo>
                  <a:lnTo>
                    <a:pt x="5222" y="36509"/>
                  </a:lnTo>
                  <a:lnTo>
                    <a:pt x="5178" y="35500"/>
                  </a:lnTo>
                  <a:lnTo>
                    <a:pt x="5090" y="34447"/>
                  </a:lnTo>
                  <a:lnTo>
                    <a:pt x="4959" y="33438"/>
                  </a:lnTo>
                  <a:lnTo>
                    <a:pt x="4783" y="32428"/>
                  </a:lnTo>
                  <a:lnTo>
                    <a:pt x="4564" y="31375"/>
                  </a:lnTo>
                  <a:lnTo>
                    <a:pt x="4301" y="30366"/>
                  </a:lnTo>
                  <a:lnTo>
                    <a:pt x="3423" y="27207"/>
                  </a:lnTo>
                  <a:lnTo>
                    <a:pt x="1624" y="21941"/>
                  </a:lnTo>
                  <a:lnTo>
                    <a:pt x="1755" y="21458"/>
                  </a:lnTo>
                  <a:lnTo>
                    <a:pt x="2326" y="20932"/>
                  </a:lnTo>
                  <a:lnTo>
                    <a:pt x="3818" y="20010"/>
                  </a:lnTo>
                  <a:lnTo>
                    <a:pt x="5705" y="19001"/>
                  </a:lnTo>
                  <a:lnTo>
                    <a:pt x="8206" y="18387"/>
                  </a:lnTo>
                  <a:lnTo>
                    <a:pt x="8206" y="18343"/>
                  </a:lnTo>
                  <a:lnTo>
                    <a:pt x="10049" y="17421"/>
                  </a:lnTo>
                  <a:lnTo>
                    <a:pt x="11892" y="16149"/>
                  </a:lnTo>
                  <a:lnTo>
                    <a:pt x="13954" y="15008"/>
                  </a:lnTo>
                  <a:lnTo>
                    <a:pt x="15315" y="14613"/>
                  </a:lnTo>
                  <a:lnTo>
                    <a:pt x="15402" y="14569"/>
                  </a:lnTo>
                  <a:lnTo>
                    <a:pt x="16719" y="13516"/>
                  </a:lnTo>
                  <a:lnTo>
                    <a:pt x="18869" y="11980"/>
                  </a:lnTo>
                  <a:lnTo>
                    <a:pt x="22906" y="10005"/>
                  </a:lnTo>
                  <a:lnTo>
                    <a:pt x="22950" y="9962"/>
                  </a:lnTo>
                  <a:lnTo>
                    <a:pt x="25100" y="8470"/>
                  </a:lnTo>
                  <a:lnTo>
                    <a:pt x="27469" y="6758"/>
                  </a:lnTo>
                  <a:lnTo>
                    <a:pt x="29883" y="4871"/>
                  </a:lnTo>
                  <a:lnTo>
                    <a:pt x="31726" y="3336"/>
                  </a:lnTo>
                  <a:lnTo>
                    <a:pt x="31726" y="3292"/>
                  </a:lnTo>
                  <a:lnTo>
                    <a:pt x="32296" y="2590"/>
                  </a:lnTo>
                  <a:lnTo>
                    <a:pt x="32296" y="2546"/>
                  </a:lnTo>
                  <a:lnTo>
                    <a:pt x="33042" y="220"/>
                  </a:lnTo>
                  <a:lnTo>
                    <a:pt x="33086" y="132"/>
                  </a:lnTo>
                  <a:lnTo>
                    <a:pt x="33042" y="88"/>
                  </a:lnTo>
                  <a:lnTo>
                    <a:pt x="32998"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7" name="Google Shape;1927;p17"/>
            <p:cNvSpPr/>
            <p:nvPr/>
          </p:nvSpPr>
          <p:spPr>
            <a:xfrm>
              <a:off x="1323050" y="2546475"/>
              <a:ext cx="796475" cy="2115075"/>
            </a:xfrm>
            <a:custGeom>
              <a:rect b="b" l="l" r="r" t="t"/>
              <a:pathLst>
                <a:path extrusionOk="0" h="84603" w="31859">
                  <a:moveTo>
                    <a:pt x="31639" y="1"/>
                  </a:moveTo>
                  <a:lnTo>
                    <a:pt x="31595" y="45"/>
                  </a:lnTo>
                  <a:lnTo>
                    <a:pt x="31288" y="352"/>
                  </a:lnTo>
                  <a:lnTo>
                    <a:pt x="31244" y="440"/>
                  </a:lnTo>
                  <a:lnTo>
                    <a:pt x="30322" y="3775"/>
                  </a:lnTo>
                  <a:lnTo>
                    <a:pt x="29006" y="6276"/>
                  </a:lnTo>
                  <a:lnTo>
                    <a:pt x="25890" y="8689"/>
                  </a:lnTo>
                  <a:lnTo>
                    <a:pt x="23609" y="10357"/>
                  </a:lnTo>
                  <a:lnTo>
                    <a:pt x="20361" y="12200"/>
                  </a:lnTo>
                  <a:lnTo>
                    <a:pt x="17992" y="14043"/>
                  </a:lnTo>
                  <a:lnTo>
                    <a:pt x="16456" y="15315"/>
                  </a:lnTo>
                  <a:lnTo>
                    <a:pt x="14525" y="16061"/>
                  </a:lnTo>
                  <a:lnTo>
                    <a:pt x="14481" y="16061"/>
                  </a:lnTo>
                  <a:lnTo>
                    <a:pt x="10752" y="18518"/>
                  </a:lnTo>
                  <a:lnTo>
                    <a:pt x="8952" y="19484"/>
                  </a:lnTo>
                  <a:lnTo>
                    <a:pt x="6890" y="20010"/>
                  </a:lnTo>
                  <a:lnTo>
                    <a:pt x="6802" y="20010"/>
                  </a:lnTo>
                  <a:lnTo>
                    <a:pt x="3862" y="21722"/>
                  </a:lnTo>
                  <a:lnTo>
                    <a:pt x="1229" y="23258"/>
                  </a:lnTo>
                  <a:lnTo>
                    <a:pt x="835" y="23433"/>
                  </a:lnTo>
                  <a:lnTo>
                    <a:pt x="747" y="23477"/>
                  </a:lnTo>
                  <a:lnTo>
                    <a:pt x="703" y="23521"/>
                  </a:lnTo>
                  <a:lnTo>
                    <a:pt x="703" y="23609"/>
                  </a:lnTo>
                  <a:lnTo>
                    <a:pt x="747" y="23696"/>
                  </a:lnTo>
                  <a:lnTo>
                    <a:pt x="1624" y="24837"/>
                  </a:lnTo>
                  <a:lnTo>
                    <a:pt x="3380" y="30454"/>
                  </a:lnTo>
                  <a:lnTo>
                    <a:pt x="4126" y="33262"/>
                  </a:lnTo>
                  <a:lnTo>
                    <a:pt x="4652" y="36641"/>
                  </a:lnTo>
                  <a:lnTo>
                    <a:pt x="4784" y="40327"/>
                  </a:lnTo>
                  <a:lnTo>
                    <a:pt x="4696" y="43881"/>
                  </a:lnTo>
                  <a:lnTo>
                    <a:pt x="4608" y="45154"/>
                  </a:lnTo>
                  <a:lnTo>
                    <a:pt x="4521" y="46382"/>
                  </a:lnTo>
                  <a:lnTo>
                    <a:pt x="4301" y="48840"/>
                  </a:lnTo>
                  <a:lnTo>
                    <a:pt x="3994" y="51297"/>
                  </a:lnTo>
                  <a:lnTo>
                    <a:pt x="3687" y="53667"/>
                  </a:lnTo>
                  <a:lnTo>
                    <a:pt x="3292" y="56431"/>
                  </a:lnTo>
                  <a:lnTo>
                    <a:pt x="2985" y="59195"/>
                  </a:lnTo>
                  <a:lnTo>
                    <a:pt x="2590" y="61653"/>
                  </a:lnTo>
                  <a:lnTo>
                    <a:pt x="2283" y="63276"/>
                  </a:lnTo>
                  <a:lnTo>
                    <a:pt x="1668" y="65514"/>
                  </a:lnTo>
                  <a:lnTo>
                    <a:pt x="1098" y="67577"/>
                  </a:lnTo>
                  <a:lnTo>
                    <a:pt x="703" y="69551"/>
                  </a:lnTo>
                  <a:lnTo>
                    <a:pt x="352" y="71394"/>
                  </a:lnTo>
                  <a:lnTo>
                    <a:pt x="132" y="73106"/>
                  </a:lnTo>
                  <a:lnTo>
                    <a:pt x="45" y="74685"/>
                  </a:lnTo>
                  <a:lnTo>
                    <a:pt x="1" y="75431"/>
                  </a:lnTo>
                  <a:lnTo>
                    <a:pt x="45" y="76133"/>
                  </a:lnTo>
                  <a:lnTo>
                    <a:pt x="45" y="76835"/>
                  </a:lnTo>
                  <a:lnTo>
                    <a:pt x="132" y="77450"/>
                  </a:lnTo>
                  <a:lnTo>
                    <a:pt x="132" y="77494"/>
                  </a:lnTo>
                  <a:lnTo>
                    <a:pt x="791" y="79688"/>
                  </a:lnTo>
                  <a:lnTo>
                    <a:pt x="835" y="79731"/>
                  </a:lnTo>
                  <a:lnTo>
                    <a:pt x="1361" y="80653"/>
                  </a:lnTo>
                  <a:lnTo>
                    <a:pt x="1405" y="80741"/>
                  </a:lnTo>
                  <a:lnTo>
                    <a:pt x="6364" y="84602"/>
                  </a:lnTo>
                  <a:lnTo>
                    <a:pt x="6539" y="84602"/>
                  </a:lnTo>
                  <a:lnTo>
                    <a:pt x="6627" y="84558"/>
                  </a:lnTo>
                  <a:lnTo>
                    <a:pt x="6627" y="84471"/>
                  </a:lnTo>
                  <a:lnTo>
                    <a:pt x="6627" y="84427"/>
                  </a:lnTo>
                  <a:lnTo>
                    <a:pt x="6627" y="84339"/>
                  </a:lnTo>
                  <a:lnTo>
                    <a:pt x="6583" y="84295"/>
                  </a:lnTo>
                  <a:lnTo>
                    <a:pt x="1668" y="80477"/>
                  </a:lnTo>
                  <a:lnTo>
                    <a:pt x="1142" y="79556"/>
                  </a:lnTo>
                  <a:lnTo>
                    <a:pt x="484" y="77406"/>
                  </a:lnTo>
                  <a:lnTo>
                    <a:pt x="396" y="76748"/>
                  </a:lnTo>
                  <a:lnTo>
                    <a:pt x="396" y="76089"/>
                  </a:lnTo>
                  <a:lnTo>
                    <a:pt x="352" y="75387"/>
                  </a:lnTo>
                  <a:lnTo>
                    <a:pt x="396" y="74685"/>
                  </a:lnTo>
                  <a:lnTo>
                    <a:pt x="484" y="73106"/>
                  </a:lnTo>
                  <a:lnTo>
                    <a:pt x="703" y="71438"/>
                  </a:lnTo>
                  <a:lnTo>
                    <a:pt x="1054" y="69595"/>
                  </a:lnTo>
                  <a:lnTo>
                    <a:pt x="1449" y="67664"/>
                  </a:lnTo>
                  <a:lnTo>
                    <a:pt x="2019" y="65558"/>
                  </a:lnTo>
                  <a:lnTo>
                    <a:pt x="2634" y="63364"/>
                  </a:lnTo>
                  <a:lnTo>
                    <a:pt x="2941" y="61697"/>
                  </a:lnTo>
                  <a:lnTo>
                    <a:pt x="3336" y="59239"/>
                  </a:lnTo>
                  <a:lnTo>
                    <a:pt x="3643" y="56475"/>
                  </a:lnTo>
                  <a:lnTo>
                    <a:pt x="3994" y="53754"/>
                  </a:lnTo>
                  <a:lnTo>
                    <a:pt x="4345" y="51341"/>
                  </a:lnTo>
                  <a:lnTo>
                    <a:pt x="4652" y="48884"/>
                  </a:lnTo>
                  <a:lnTo>
                    <a:pt x="4872" y="46382"/>
                  </a:lnTo>
                  <a:lnTo>
                    <a:pt x="4959" y="45154"/>
                  </a:lnTo>
                  <a:lnTo>
                    <a:pt x="5047" y="43925"/>
                  </a:lnTo>
                  <a:lnTo>
                    <a:pt x="5135" y="40327"/>
                  </a:lnTo>
                  <a:lnTo>
                    <a:pt x="5003" y="36597"/>
                  </a:lnTo>
                  <a:lnTo>
                    <a:pt x="4433" y="33218"/>
                  </a:lnTo>
                  <a:lnTo>
                    <a:pt x="3687" y="30366"/>
                  </a:lnTo>
                  <a:lnTo>
                    <a:pt x="2590" y="26768"/>
                  </a:lnTo>
                  <a:lnTo>
                    <a:pt x="1932" y="24706"/>
                  </a:lnTo>
                  <a:lnTo>
                    <a:pt x="1932" y="24662"/>
                  </a:lnTo>
                  <a:lnTo>
                    <a:pt x="1186" y="23652"/>
                  </a:lnTo>
                  <a:lnTo>
                    <a:pt x="1361" y="23565"/>
                  </a:lnTo>
                  <a:lnTo>
                    <a:pt x="1405" y="23565"/>
                  </a:lnTo>
                  <a:lnTo>
                    <a:pt x="4038" y="22029"/>
                  </a:lnTo>
                  <a:lnTo>
                    <a:pt x="6978" y="20318"/>
                  </a:lnTo>
                  <a:lnTo>
                    <a:pt x="9040" y="19791"/>
                  </a:lnTo>
                  <a:lnTo>
                    <a:pt x="9084" y="19791"/>
                  </a:lnTo>
                  <a:lnTo>
                    <a:pt x="10927" y="18826"/>
                  </a:lnTo>
                  <a:lnTo>
                    <a:pt x="14657" y="16368"/>
                  </a:lnTo>
                  <a:lnTo>
                    <a:pt x="16632" y="15622"/>
                  </a:lnTo>
                  <a:lnTo>
                    <a:pt x="16675" y="15578"/>
                  </a:lnTo>
                  <a:lnTo>
                    <a:pt x="18211" y="14306"/>
                  </a:lnTo>
                  <a:lnTo>
                    <a:pt x="20537" y="12463"/>
                  </a:lnTo>
                  <a:lnTo>
                    <a:pt x="23784" y="10664"/>
                  </a:lnTo>
                  <a:lnTo>
                    <a:pt x="26110" y="8996"/>
                  </a:lnTo>
                  <a:lnTo>
                    <a:pt x="29225" y="6539"/>
                  </a:lnTo>
                  <a:lnTo>
                    <a:pt x="29269" y="6495"/>
                  </a:lnTo>
                  <a:lnTo>
                    <a:pt x="30673" y="3906"/>
                  </a:lnTo>
                  <a:lnTo>
                    <a:pt x="30673" y="3862"/>
                  </a:lnTo>
                  <a:lnTo>
                    <a:pt x="31551" y="571"/>
                  </a:lnTo>
                  <a:lnTo>
                    <a:pt x="31814" y="308"/>
                  </a:lnTo>
                  <a:lnTo>
                    <a:pt x="31858" y="264"/>
                  </a:lnTo>
                  <a:lnTo>
                    <a:pt x="31858" y="176"/>
                  </a:lnTo>
                  <a:lnTo>
                    <a:pt x="31858" y="133"/>
                  </a:lnTo>
                  <a:lnTo>
                    <a:pt x="31814" y="45"/>
                  </a:lnTo>
                  <a:lnTo>
                    <a:pt x="31770"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8" name="Google Shape;1928;p17"/>
            <p:cNvSpPr/>
            <p:nvPr/>
          </p:nvSpPr>
          <p:spPr>
            <a:xfrm>
              <a:off x="1713600" y="2496025"/>
              <a:ext cx="349975" cy="388375"/>
            </a:xfrm>
            <a:custGeom>
              <a:rect b="b" l="l" r="r" t="t"/>
              <a:pathLst>
                <a:path extrusionOk="0" h="15535" w="13999">
                  <a:moveTo>
                    <a:pt x="13735" y="0"/>
                  </a:moveTo>
                  <a:lnTo>
                    <a:pt x="12901" y="483"/>
                  </a:lnTo>
                  <a:lnTo>
                    <a:pt x="9127" y="3116"/>
                  </a:lnTo>
                  <a:lnTo>
                    <a:pt x="7284" y="4169"/>
                  </a:lnTo>
                  <a:lnTo>
                    <a:pt x="5485" y="5310"/>
                  </a:lnTo>
                  <a:lnTo>
                    <a:pt x="5441" y="5354"/>
                  </a:lnTo>
                  <a:lnTo>
                    <a:pt x="5441" y="5442"/>
                  </a:lnTo>
                  <a:lnTo>
                    <a:pt x="4739" y="8864"/>
                  </a:lnTo>
                  <a:lnTo>
                    <a:pt x="4432" y="10927"/>
                  </a:lnTo>
                  <a:lnTo>
                    <a:pt x="4257" y="11629"/>
                  </a:lnTo>
                  <a:lnTo>
                    <a:pt x="2019" y="13823"/>
                  </a:lnTo>
                  <a:lnTo>
                    <a:pt x="659" y="14964"/>
                  </a:lnTo>
                  <a:lnTo>
                    <a:pt x="88" y="15183"/>
                  </a:lnTo>
                  <a:lnTo>
                    <a:pt x="44" y="15227"/>
                  </a:lnTo>
                  <a:lnTo>
                    <a:pt x="0" y="15271"/>
                  </a:lnTo>
                  <a:lnTo>
                    <a:pt x="0" y="15359"/>
                  </a:lnTo>
                  <a:lnTo>
                    <a:pt x="0" y="15402"/>
                  </a:lnTo>
                  <a:lnTo>
                    <a:pt x="44" y="15490"/>
                  </a:lnTo>
                  <a:lnTo>
                    <a:pt x="176" y="15534"/>
                  </a:lnTo>
                  <a:lnTo>
                    <a:pt x="220" y="15534"/>
                  </a:lnTo>
                  <a:lnTo>
                    <a:pt x="834" y="15315"/>
                  </a:lnTo>
                  <a:lnTo>
                    <a:pt x="878" y="15271"/>
                  </a:lnTo>
                  <a:lnTo>
                    <a:pt x="2282" y="14086"/>
                  </a:lnTo>
                  <a:lnTo>
                    <a:pt x="4520" y="11848"/>
                  </a:lnTo>
                  <a:lnTo>
                    <a:pt x="4564" y="11760"/>
                  </a:lnTo>
                  <a:lnTo>
                    <a:pt x="4783" y="11014"/>
                  </a:lnTo>
                  <a:lnTo>
                    <a:pt x="4783" y="10971"/>
                  </a:lnTo>
                  <a:lnTo>
                    <a:pt x="5090" y="8952"/>
                  </a:lnTo>
                  <a:lnTo>
                    <a:pt x="5749" y="5573"/>
                  </a:lnTo>
                  <a:lnTo>
                    <a:pt x="7460" y="4476"/>
                  </a:lnTo>
                  <a:lnTo>
                    <a:pt x="9303" y="3379"/>
                  </a:lnTo>
                  <a:lnTo>
                    <a:pt x="13077" y="790"/>
                  </a:lnTo>
                  <a:lnTo>
                    <a:pt x="13910" y="308"/>
                  </a:lnTo>
                  <a:lnTo>
                    <a:pt x="13954" y="264"/>
                  </a:lnTo>
                  <a:lnTo>
                    <a:pt x="13998" y="220"/>
                  </a:lnTo>
                  <a:lnTo>
                    <a:pt x="13998" y="132"/>
                  </a:lnTo>
                  <a:lnTo>
                    <a:pt x="13954" y="88"/>
                  </a:lnTo>
                  <a:lnTo>
                    <a:pt x="13910" y="44"/>
                  </a:lnTo>
                  <a:lnTo>
                    <a:pt x="13867"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9" name="Google Shape;1929;p17"/>
            <p:cNvSpPr/>
            <p:nvPr/>
          </p:nvSpPr>
          <p:spPr>
            <a:xfrm>
              <a:off x="1630225" y="2470800"/>
              <a:ext cx="405925" cy="425650"/>
            </a:xfrm>
            <a:custGeom>
              <a:rect b="b" l="l" r="r" t="t"/>
              <a:pathLst>
                <a:path extrusionOk="0" h="17026" w="16237">
                  <a:moveTo>
                    <a:pt x="16017" y="0"/>
                  </a:moveTo>
                  <a:lnTo>
                    <a:pt x="15973" y="44"/>
                  </a:lnTo>
                  <a:lnTo>
                    <a:pt x="12857" y="2106"/>
                  </a:lnTo>
                  <a:lnTo>
                    <a:pt x="10532" y="3511"/>
                  </a:lnTo>
                  <a:lnTo>
                    <a:pt x="8513" y="4739"/>
                  </a:lnTo>
                  <a:lnTo>
                    <a:pt x="6495" y="6187"/>
                  </a:lnTo>
                  <a:lnTo>
                    <a:pt x="4388" y="7591"/>
                  </a:lnTo>
                  <a:lnTo>
                    <a:pt x="4345" y="7635"/>
                  </a:lnTo>
                  <a:lnTo>
                    <a:pt x="3862" y="8206"/>
                  </a:lnTo>
                  <a:lnTo>
                    <a:pt x="3818" y="8337"/>
                  </a:lnTo>
                  <a:lnTo>
                    <a:pt x="3467" y="11497"/>
                  </a:lnTo>
                  <a:lnTo>
                    <a:pt x="3291" y="13954"/>
                  </a:lnTo>
                  <a:lnTo>
                    <a:pt x="3204" y="14700"/>
                  </a:lnTo>
                  <a:lnTo>
                    <a:pt x="2984" y="15007"/>
                  </a:lnTo>
                  <a:lnTo>
                    <a:pt x="1273" y="15841"/>
                  </a:lnTo>
                  <a:lnTo>
                    <a:pt x="88" y="16719"/>
                  </a:lnTo>
                  <a:lnTo>
                    <a:pt x="44" y="16762"/>
                  </a:lnTo>
                  <a:lnTo>
                    <a:pt x="0" y="16850"/>
                  </a:lnTo>
                  <a:lnTo>
                    <a:pt x="0" y="16894"/>
                  </a:lnTo>
                  <a:lnTo>
                    <a:pt x="44" y="16982"/>
                  </a:lnTo>
                  <a:lnTo>
                    <a:pt x="88" y="17026"/>
                  </a:lnTo>
                  <a:lnTo>
                    <a:pt x="308" y="17026"/>
                  </a:lnTo>
                  <a:lnTo>
                    <a:pt x="1448" y="16148"/>
                  </a:lnTo>
                  <a:lnTo>
                    <a:pt x="3160" y="15271"/>
                  </a:lnTo>
                  <a:lnTo>
                    <a:pt x="3248" y="15227"/>
                  </a:lnTo>
                  <a:lnTo>
                    <a:pt x="3511" y="14876"/>
                  </a:lnTo>
                  <a:lnTo>
                    <a:pt x="3511" y="14832"/>
                  </a:lnTo>
                  <a:lnTo>
                    <a:pt x="3642" y="13998"/>
                  </a:lnTo>
                  <a:lnTo>
                    <a:pt x="3818" y="11541"/>
                  </a:lnTo>
                  <a:lnTo>
                    <a:pt x="4125" y="8425"/>
                  </a:lnTo>
                  <a:lnTo>
                    <a:pt x="4608" y="7899"/>
                  </a:lnTo>
                  <a:lnTo>
                    <a:pt x="6714" y="6451"/>
                  </a:lnTo>
                  <a:lnTo>
                    <a:pt x="8689" y="5046"/>
                  </a:lnTo>
                  <a:lnTo>
                    <a:pt x="10707" y="3818"/>
                  </a:lnTo>
                  <a:lnTo>
                    <a:pt x="13033" y="2414"/>
                  </a:lnTo>
                  <a:lnTo>
                    <a:pt x="16148" y="307"/>
                  </a:lnTo>
                  <a:lnTo>
                    <a:pt x="16192" y="263"/>
                  </a:lnTo>
                  <a:lnTo>
                    <a:pt x="16236" y="220"/>
                  </a:lnTo>
                  <a:lnTo>
                    <a:pt x="16236" y="132"/>
                  </a:lnTo>
                  <a:lnTo>
                    <a:pt x="16192" y="88"/>
                  </a:lnTo>
                  <a:lnTo>
                    <a:pt x="16148" y="44"/>
                  </a:lnTo>
                  <a:lnTo>
                    <a:pt x="16105"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0" name="Google Shape;1930;p17"/>
            <p:cNvSpPr/>
            <p:nvPr/>
          </p:nvSpPr>
          <p:spPr>
            <a:xfrm>
              <a:off x="1524900" y="2445550"/>
              <a:ext cx="483825" cy="495875"/>
            </a:xfrm>
            <a:custGeom>
              <a:rect b="b" l="l" r="r" t="t"/>
              <a:pathLst>
                <a:path extrusionOk="0" h="19835" w="19353">
                  <a:moveTo>
                    <a:pt x="19133" y="1"/>
                  </a:moveTo>
                  <a:lnTo>
                    <a:pt x="19089" y="45"/>
                  </a:lnTo>
                  <a:lnTo>
                    <a:pt x="15929" y="2107"/>
                  </a:lnTo>
                  <a:lnTo>
                    <a:pt x="14130" y="3204"/>
                  </a:lnTo>
                  <a:lnTo>
                    <a:pt x="11892" y="4521"/>
                  </a:lnTo>
                  <a:lnTo>
                    <a:pt x="9874" y="5881"/>
                  </a:lnTo>
                  <a:lnTo>
                    <a:pt x="7812" y="7066"/>
                  </a:lnTo>
                  <a:lnTo>
                    <a:pt x="5881" y="8250"/>
                  </a:lnTo>
                  <a:lnTo>
                    <a:pt x="3818" y="9611"/>
                  </a:lnTo>
                  <a:lnTo>
                    <a:pt x="3775" y="9611"/>
                  </a:lnTo>
                  <a:lnTo>
                    <a:pt x="3424" y="9962"/>
                  </a:lnTo>
                  <a:lnTo>
                    <a:pt x="3380" y="10050"/>
                  </a:lnTo>
                  <a:lnTo>
                    <a:pt x="3380" y="10093"/>
                  </a:lnTo>
                  <a:lnTo>
                    <a:pt x="3380" y="14569"/>
                  </a:lnTo>
                  <a:lnTo>
                    <a:pt x="3511" y="16412"/>
                  </a:lnTo>
                  <a:lnTo>
                    <a:pt x="3292" y="17158"/>
                  </a:lnTo>
                  <a:lnTo>
                    <a:pt x="747" y="19221"/>
                  </a:lnTo>
                  <a:lnTo>
                    <a:pt x="133" y="19484"/>
                  </a:lnTo>
                  <a:lnTo>
                    <a:pt x="45" y="19528"/>
                  </a:lnTo>
                  <a:lnTo>
                    <a:pt x="45" y="19615"/>
                  </a:lnTo>
                  <a:lnTo>
                    <a:pt x="1" y="19659"/>
                  </a:lnTo>
                  <a:lnTo>
                    <a:pt x="45" y="19747"/>
                  </a:lnTo>
                  <a:lnTo>
                    <a:pt x="89" y="19791"/>
                  </a:lnTo>
                  <a:lnTo>
                    <a:pt x="176" y="19835"/>
                  </a:lnTo>
                  <a:lnTo>
                    <a:pt x="264" y="19835"/>
                  </a:lnTo>
                  <a:lnTo>
                    <a:pt x="878" y="19528"/>
                  </a:lnTo>
                  <a:lnTo>
                    <a:pt x="922" y="19528"/>
                  </a:lnTo>
                  <a:lnTo>
                    <a:pt x="3555" y="17378"/>
                  </a:lnTo>
                  <a:lnTo>
                    <a:pt x="3643" y="17290"/>
                  </a:lnTo>
                  <a:lnTo>
                    <a:pt x="3818" y="16500"/>
                  </a:lnTo>
                  <a:lnTo>
                    <a:pt x="3862" y="16456"/>
                  </a:lnTo>
                  <a:lnTo>
                    <a:pt x="3731" y="14525"/>
                  </a:lnTo>
                  <a:lnTo>
                    <a:pt x="3731" y="10181"/>
                  </a:lnTo>
                  <a:lnTo>
                    <a:pt x="4038" y="9874"/>
                  </a:lnTo>
                  <a:lnTo>
                    <a:pt x="6056" y="8558"/>
                  </a:lnTo>
                  <a:lnTo>
                    <a:pt x="7987" y="7373"/>
                  </a:lnTo>
                  <a:lnTo>
                    <a:pt x="10050" y="6188"/>
                  </a:lnTo>
                  <a:lnTo>
                    <a:pt x="12068" y="4828"/>
                  </a:lnTo>
                  <a:lnTo>
                    <a:pt x="14306" y="3511"/>
                  </a:lnTo>
                  <a:lnTo>
                    <a:pt x="16105" y="2370"/>
                  </a:lnTo>
                  <a:lnTo>
                    <a:pt x="19264" y="308"/>
                  </a:lnTo>
                  <a:lnTo>
                    <a:pt x="19308" y="264"/>
                  </a:lnTo>
                  <a:lnTo>
                    <a:pt x="19352" y="220"/>
                  </a:lnTo>
                  <a:lnTo>
                    <a:pt x="19352" y="133"/>
                  </a:lnTo>
                  <a:lnTo>
                    <a:pt x="19308" y="89"/>
                  </a:lnTo>
                  <a:lnTo>
                    <a:pt x="19264" y="45"/>
                  </a:lnTo>
                  <a:lnTo>
                    <a:pt x="19221"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1" name="Google Shape;1931;p17"/>
            <p:cNvSpPr/>
            <p:nvPr/>
          </p:nvSpPr>
          <p:spPr>
            <a:xfrm>
              <a:off x="399375" y="2885450"/>
              <a:ext cx="584725" cy="1657625"/>
            </a:xfrm>
            <a:custGeom>
              <a:rect b="b" l="l" r="r" t="t"/>
              <a:pathLst>
                <a:path extrusionOk="0" h="66305" w="23389">
                  <a:moveTo>
                    <a:pt x="966" y="1"/>
                  </a:moveTo>
                  <a:lnTo>
                    <a:pt x="922" y="45"/>
                  </a:lnTo>
                  <a:lnTo>
                    <a:pt x="834" y="89"/>
                  </a:lnTo>
                  <a:lnTo>
                    <a:pt x="834" y="133"/>
                  </a:lnTo>
                  <a:lnTo>
                    <a:pt x="308" y="1449"/>
                  </a:lnTo>
                  <a:lnTo>
                    <a:pt x="88" y="2195"/>
                  </a:lnTo>
                  <a:lnTo>
                    <a:pt x="0" y="2502"/>
                  </a:lnTo>
                  <a:lnTo>
                    <a:pt x="0" y="2590"/>
                  </a:lnTo>
                  <a:lnTo>
                    <a:pt x="351" y="5091"/>
                  </a:lnTo>
                  <a:lnTo>
                    <a:pt x="351" y="5135"/>
                  </a:lnTo>
                  <a:lnTo>
                    <a:pt x="1317" y="7241"/>
                  </a:lnTo>
                  <a:lnTo>
                    <a:pt x="1624" y="8601"/>
                  </a:lnTo>
                  <a:lnTo>
                    <a:pt x="1668" y="8645"/>
                  </a:lnTo>
                  <a:lnTo>
                    <a:pt x="3379" y="12770"/>
                  </a:lnTo>
                  <a:lnTo>
                    <a:pt x="4696" y="15710"/>
                  </a:lnTo>
                  <a:lnTo>
                    <a:pt x="5837" y="18343"/>
                  </a:lnTo>
                  <a:lnTo>
                    <a:pt x="6802" y="21064"/>
                  </a:lnTo>
                  <a:lnTo>
                    <a:pt x="6977" y="21985"/>
                  </a:lnTo>
                  <a:lnTo>
                    <a:pt x="7021" y="24530"/>
                  </a:lnTo>
                  <a:lnTo>
                    <a:pt x="7021" y="24574"/>
                  </a:lnTo>
                  <a:lnTo>
                    <a:pt x="7460" y="26856"/>
                  </a:lnTo>
                  <a:lnTo>
                    <a:pt x="7548" y="28523"/>
                  </a:lnTo>
                  <a:lnTo>
                    <a:pt x="7460" y="31375"/>
                  </a:lnTo>
                  <a:lnTo>
                    <a:pt x="7416" y="34403"/>
                  </a:lnTo>
                  <a:lnTo>
                    <a:pt x="7416" y="37870"/>
                  </a:lnTo>
                  <a:lnTo>
                    <a:pt x="7504" y="42740"/>
                  </a:lnTo>
                  <a:lnTo>
                    <a:pt x="7680" y="44803"/>
                  </a:lnTo>
                  <a:lnTo>
                    <a:pt x="8162" y="47172"/>
                  </a:lnTo>
                  <a:lnTo>
                    <a:pt x="8952" y="49366"/>
                  </a:lnTo>
                  <a:lnTo>
                    <a:pt x="8952" y="49410"/>
                  </a:lnTo>
                  <a:lnTo>
                    <a:pt x="9523" y="50332"/>
                  </a:lnTo>
                  <a:lnTo>
                    <a:pt x="9566" y="50376"/>
                  </a:lnTo>
                  <a:lnTo>
                    <a:pt x="10488" y="51297"/>
                  </a:lnTo>
                  <a:lnTo>
                    <a:pt x="13033" y="52921"/>
                  </a:lnTo>
                  <a:lnTo>
                    <a:pt x="15183" y="54413"/>
                  </a:lnTo>
                  <a:lnTo>
                    <a:pt x="17245" y="56080"/>
                  </a:lnTo>
                  <a:lnTo>
                    <a:pt x="18430" y="57133"/>
                  </a:lnTo>
                  <a:lnTo>
                    <a:pt x="18430" y="57177"/>
                  </a:lnTo>
                  <a:lnTo>
                    <a:pt x="19834" y="58099"/>
                  </a:lnTo>
                  <a:lnTo>
                    <a:pt x="22731" y="62618"/>
                  </a:lnTo>
                  <a:lnTo>
                    <a:pt x="23038" y="63408"/>
                  </a:lnTo>
                  <a:lnTo>
                    <a:pt x="22774" y="66129"/>
                  </a:lnTo>
                  <a:lnTo>
                    <a:pt x="22774" y="66172"/>
                  </a:lnTo>
                  <a:lnTo>
                    <a:pt x="22818" y="66260"/>
                  </a:lnTo>
                  <a:lnTo>
                    <a:pt x="22862" y="66304"/>
                  </a:lnTo>
                  <a:lnTo>
                    <a:pt x="22950" y="66304"/>
                  </a:lnTo>
                  <a:lnTo>
                    <a:pt x="23038" y="66260"/>
                  </a:lnTo>
                  <a:lnTo>
                    <a:pt x="23125" y="66172"/>
                  </a:lnTo>
                  <a:lnTo>
                    <a:pt x="23389" y="63408"/>
                  </a:lnTo>
                  <a:lnTo>
                    <a:pt x="23389" y="63320"/>
                  </a:lnTo>
                  <a:lnTo>
                    <a:pt x="23038" y="62443"/>
                  </a:lnTo>
                  <a:lnTo>
                    <a:pt x="20098" y="57879"/>
                  </a:lnTo>
                  <a:lnTo>
                    <a:pt x="20054" y="57835"/>
                  </a:lnTo>
                  <a:lnTo>
                    <a:pt x="18650" y="56870"/>
                  </a:lnTo>
                  <a:lnTo>
                    <a:pt x="17465" y="55817"/>
                  </a:lnTo>
                  <a:lnTo>
                    <a:pt x="15403" y="54105"/>
                  </a:lnTo>
                  <a:lnTo>
                    <a:pt x="13208" y="52613"/>
                  </a:lnTo>
                  <a:lnTo>
                    <a:pt x="10707" y="51034"/>
                  </a:lnTo>
                  <a:lnTo>
                    <a:pt x="9830" y="50156"/>
                  </a:lnTo>
                  <a:lnTo>
                    <a:pt x="9259" y="49235"/>
                  </a:lnTo>
                  <a:lnTo>
                    <a:pt x="8513" y="47085"/>
                  </a:lnTo>
                  <a:lnTo>
                    <a:pt x="8031" y="44759"/>
                  </a:lnTo>
                  <a:lnTo>
                    <a:pt x="7855" y="42740"/>
                  </a:lnTo>
                  <a:lnTo>
                    <a:pt x="7767" y="37870"/>
                  </a:lnTo>
                  <a:lnTo>
                    <a:pt x="7767" y="34403"/>
                  </a:lnTo>
                  <a:lnTo>
                    <a:pt x="7811" y="31375"/>
                  </a:lnTo>
                  <a:lnTo>
                    <a:pt x="7899" y="28523"/>
                  </a:lnTo>
                  <a:lnTo>
                    <a:pt x="7811" y="26856"/>
                  </a:lnTo>
                  <a:lnTo>
                    <a:pt x="7811" y="26812"/>
                  </a:lnTo>
                  <a:lnTo>
                    <a:pt x="7372" y="24530"/>
                  </a:lnTo>
                  <a:lnTo>
                    <a:pt x="7328" y="21985"/>
                  </a:lnTo>
                  <a:lnTo>
                    <a:pt x="7328" y="21941"/>
                  </a:lnTo>
                  <a:lnTo>
                    <a:pt x="7153" y="20976"/>
                  </a:lnTo>
                  <a:lnTo>
                    <a:pt x="6144" y="18211"/>
                  </a:lnTo>
                  <a:lnTo>
                    <a:pt x="5003" y="15578"/>
                  </a:lnTo>
                  <a:lnTo>
                    <a:pt x="3730" y="12638"/>
                  </a:lnTo>
                  <a:lnTo>
                    <a:pt x="1975" y="8514"/>
                  </a:lnTo>
                  <a:lnTo>
                    <a:pt x="1668" y="7153"/>
                  </a:lnTo>
                  <a:lnTo>
                    <a:pt x="1624" y="7110"/>
                  </a:lnTo>
                  <a:lnTo>
                    <a:pt x="703" y="5003"/>
                  </a:lnTo>
                  <a:lnTo>
                    <a:pt x="351" y="2546"/>
                  </a:lnTo>
                  <a:lnTo>
                    <a:pt x="395" y="2239"/>
                  </a:lnTo>
                  <a:lnTo>
                    <a:pt x="615" y="1712"/>
                  </a:lnTo>
                  <a:lnTo>
                    <a:pt x="1141" y="264"/>
                  </a:lnTo>
                  <a:lnTo>
                    <a:pt x="1141" y="176"/>
                  </a:lnTo>
                  <a:lnTo>
                    <a:pt x="1141" y="133"/>
                  </a:lnTo>
                  <a:lnTo>
                    <a:pt x="1097" y="89"/>
                  </a:lnTo>
                  <a:lnTo>
                    <a:pt x="1054" y="45"/>
                  </a:lnTo>
                  <a:lnTo>
                    <a:pt x="966"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2" name="Google Shape;1932;p17"/>
            <p:cNvSpPr/>
            <p:nvPr/>
          </p:nvSpPr>
          <p:spPr>
            <a:xfrm>
              <a:off x="363175" y="2357800"/>
              <a:ext cx="590225" cy="2187450"/>
            </a:xfrm>
            <a:custGeom>
              <a:rect b="b" l="l" r="r" t="t"/>
              <a:pathLst>
                <a:path extrusionOk="0" h="87498" w="23609">
                  <a:moveTo>
                    <a:pt x="18869" y="1"/>
                  </a:moveTo>
                  <a:lnTo>
                    <a:pt x="15008" y="2151"/>
                  </a:lnTo>
                  <a:lnTo>
                    <a:pt x="12550" y="3774"/>
                  </a:lnTo>
                  <a:lnTo>
                    <a:pt x="10093" y="5529"/>
                  </a:lnTo>
                  <a:lnTo>
                    <a:pt x="8952" y="6451"/>
                  </a:lnTo>
                  <a:lnTo>
                    <a:pt x="8908" y="6451"/>
                  </a:lnTo>
                  <a:lnTo>
                    <a:pt x="6319" y="9347"/>
                  </a:lnTo>
                  <a:lnTo>
                    <a:pt x="6275" y="9347"/>
                  </a:lnTo>
                  <a:lnTo>
                    <a:pt x="5485" y="10576"/>
                  </a:lnTo>
                  <a:lnTo>
                    <a:pt x="1624" y="17816"/>
                  </a:lnTo>
                  <a:lnTo>
                    <a:pt x="834" y="20098"/>
                  </a:lnTo>
                  <a:lnTo>
                    <a:pt x="308" y="21677"/>
                  </a:lnTo>
                  <a:lnTo>
                    <a:pt x="44" y="22467"/>
                  </a:lnTo>
                  <a:lnTo>
                    <a:pt x="0" y="25276"/>
                  </a:lnTo>
                  <a:lnTo>
                    <a:pt x="44" y="25319"/>
                  </a:lnTo>
                  <a:lnTo>
                    <a:pt x="1273" y="29576"/>
                  </a:lnTo>
                  <a:lnTo>
                    <a:pt x="1317" y="29620"/>
                  </a:lnTo>
                  <a:lnTo>
                    <a:pt x="2414" y="31726"/>
                  </a:lnTo>
                  <a:lnTo>
                    <a:pt x="4125" y="35500"/>
                  </a:lnTo>
                  <a:lnTo>
                    <a:pt x="5310" y="38133"/>
                  </a:lnTo>
                  <a:lnTo>
                    <a:pt x="6319" y="40502"/>
                  </a:lnTo>
                  <a:lnTo>
                    <a:pt x="6934" y="41994"/>
                  </a:lnTo>
                  <a:lnTo>
                    <a:pt x="7328" y="43223"/>
                  </a:lnTo>
                  <a:lnTo>
                    <a:pt x="7328" y="44846"/>
                  </a:lnTo>
                  <a:lnTo>
                    <a:pt x="7372" y="44846"/>
                  </a:lnTo>
                  <a:lnTo>
                    <a:pt x="7723" y="47084"/>
                  </a:lnTo>
                  <a:lnTo>
                    <a:pt x="7679" y="52043"/>
                  </a:lnTo>
                  <a:lnTo>
                    <a:pt x="7679" y="56387"/>
                  </a:lnTo>
                  <a:lnTo>
                    <a:pt x="7679" y="59809"/>
                  </a:lnTo>
                  <a:lnTo>
                    <a:pt x="7811" y="64373"/>
                  </a:lnTo>
                  <a:lnTo>
                    <a:pt x="7987" y="66742"/>
                  </a:lnTo>
                  <a:lnTo>
                    <a:pt x="7987" y="66786"/>
                  </a:lnTo>
                  <a:lnTo>
                    <a:pt x="8382" y="68585"/>
                  </a:lnTo>
                  <a:lnTo>
                    <a:pt x="9171" y="70867"/>
                  </a:lnTo>
                  <a:lnTo>
                    <a:pt x="10137" y="73105"/>
                  </a:lnTo>
                  <a:lnTo>
                    <a:pt x="10181" y="73149"/>
                  </a:lnTo>
                  <a:lnTo>
                    <a:pt x="11102" y="74422"/>
                  </a:lnTo>
                  <a:lnTo>
                    <a:pt x="11146" y="74465"/>
                  </a:lnTo>
                  <a:lnTo>
                    <a:pt x="13867" y="76616"/>
                  </a:lnTo>
                  <a:lnTo>
                    <a:pt x="16412" y="78853"/>
                  </a:lnTo>
                  <a:lnTo>
                    <a:pt x="18035" y="80345"/>
                  </a:lnTo>
                  <a:lnTo>
                    <a:pt x="18518" y="80696"/>
                  </a:lnTo>
                  <a:lnTo>
                    <a:pt x="21721" y="85216"/>
                  </a:lnTo>
                  <a:lnTo>
                    <a:pt x="23301" y="87454"/>
                  </a:lnTo>
                  <a:lnTo>
                    <a:pt x="23345" y="87498"/>
                  </a:lnTo>
                  <a:lnTo>
                    <a:pt x="23564" y="87498"/>
                  </a:lnTo>
                  <a:lnTo>
                    <a:pt x="23608" y="87410"/>
                  </a:lnTo>
                  <a:lnTo>
                    <a:pt x="23608" y="87366"/>
                  </a:lnTo>
                  <a:lnTo>
                    <a:pt x="23608" y="87278"/>
                  </a:lnTo>
                  <a:lnTo>
                    <a:pt x="23608" y="87235"/>
                  </a:lnTo>
                  <a:lnTo>
                    <a:pt x="22028" y="85041"/>
                  </a:lnTo>
                  <a:lnTo>
                    <a:pt x="18781" y="80477"/>
                  </a:lnTo>
                  <a:lnTo>
                    <a:pt x="18737" y="80433"/>
                  </a:lnTo>
                  <a:lnTo>
                    <a:pt x="18255" y="80038"/>
                  </a:lnTo>
                  <a:lnTo>
                    <a:pt x="16631" y="78590"/>
                  </a:lnTo>
                  <a:lnTo>
                    <a:pt x="14086" y="76352"/>
                  </a:lnTo>
                  <a:lnTo>
                    <a:pt x="11365" y="74202"/>
                  </a:lnTo>
                  <a:lnTo>
                    <a:pt x="10488" y="72973"/>
                  </a:lnTo>
                  <a:lnTo>
                    <a:pt x="9522" y="70736"/>
                  </a:lnTo>
                  <a:lnTo>
                    <a:pt x="8733" y="68498"/>
                  </a:lnTo>
                  <a:lnTo>
                    <a:pt x="8338" y="66699"/>
                  </a:lnTo>
                  <a:lnTo>
                    <a:pt x="8162" y="64373"/>
                  </a:lnTo>
                  <a:lnTo>
                    <a:pt x="8031" y="59809"/>
                  </a:lnTo>
                  <a:lnTo>
                    <a:pt x="8031" y="56387"/>
                  </a:lnTo>
                  <a:lnTo>
                    <a:pt x="8031" y="52043"/>
                  </a:lnTo>
                  <a:lnTo>
                    <a:pt x="8074" y="47084"/>
                  </a:lnTo>
                  <a:lnTo>
                    <a:pt x="8074" y="47040"/>
                  </a:lnTo>
                  <a:lnTo>
                    <a:pt x="7679" y="44802"/>
                  </a:lnTo>
                  <a:lnTo>
                    <a:pt x="7679" y="43179"/>
                  </a:lnTo>
                  <a:lnTo>
                    <a:pt x="7679" y="43135"/>
                  </a:lnTo>
                  <a:lnTo>
                    <a:pt x="7285" y="41906"/>
                  </a:lnTo>
                  <a:lnTo>
                    <a:pt x="6670" y="40370"/>
                  </a:lnTo>
                  <a:lnTo>
                    <a:pt x="5661" y="38001"/>
                  </a:lnTo>
                  <a:lnTo>
                    <a:pt x="4476" y="35368"/>
                  </a:lnTo>
                  <a:lnTo>
                    <a:pt x="2721" y="31550"/>
                  </a:lnTo>
                  <a:lnTo>
                    <a:pt x="1624" y="29444"/>
                  </a:lnTo>
                  <a:lnTo>
                    <a:pt x="351" y="25232"/>
                  </a:lnTo>
                  <a:lnTo>
                    <a:pt x="395" y="22511"/>
                  </a:lnTo>
                  <a:lnTo>
                    <a:pt x="1185" y="20229"/>
                  </a:lnTo>
                  <a:lnTo>
                    <a:pt x="1975" y="17991"/>
                  </a:lnTo>
                  <a:lnTo>
                    <a:pt x="5793" y="10751"/>
                  </a:lnTo>
                  <a:lnTo>
                    <a:pt x="6582" y="9566"/>
                  </a:lnTo>
                  <a:lnTo>
                    <a:pt x="9171" y="6714"/>
                  </a:lnTo>
                  <a:lnTo>
                    <a:pt x="10312" y="5793"/>
                  </a:lnTo>
                  <a:lnTo>
                    <a:pt x="12726" y="4081"/>
                  </a:lnTo>
                  <a:lnTo>
                    <a:pt x="15183" y="2414"/>
                  </a:lnTo>
                  <a:lnTo>
                    <a:pt x="19045" y="308"/>
                  </a:lnTo>
                  <a:lnTo>
                    <a:pt x="19088" y="264"/>
                  </a:lnTo>
                  <a:lnTo>
                    <a:pt x="19132" y="220"/>
                  </a:lnTo>
                  <a:lnTo>
                    <a:pt x="19132" y="132"/>
                  </a:lnTo>
                  <a:lnTo>
                    <a:pt x="19088" y="88"/>
                  </a:lnTo>
                  <a:lnTo>
                    <a:pt x="19045"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3" name="Google Shape;1933;p17"/>
            <p:cNvSpPr/>
            <p:nvPr/>
          </p:nvSpPr>
          <p:spPr>
            <a:xfrm>
              <a:off x="445450" y="2236025"/>
              <a:ext cx="687850" cy="2201725"/>
            </a:xfrm>
            <a:custGeom>
              <a:rect b="b" l="l" r="r" t="t"/>
              <a:pathLst>
                <a:path extrusionOk="0" h="88069" w="27514">
                  <a:moveTo>
                    <a:pt x="27338" y="1"/>
                  </a:moveTo>
                  <a:lnTo>
                    <a:pt x="27250" y="45"/>
                  </a:lnTo>
                  <a:lnTo>
                    <a:pt x="25144" y="1229"/>
                  </a:lnTo>
                  <a:lnTo>
                    <a:pt x="22379" y="2590"/>
                  </a:lnTo>
                  <a:lnTo>
                    <a:pt x="20142" y="3643"/>
                  </a:lnTo>
                  <a:lnTo>
                    <a:pt x="17991" y="4872"/>
                  </a:lnTo>
                  <a:lnTo>
                    <a:pt x="14218" y="6978"/>
                  </a:lnTo>
                  <a:lnTo>
                    <a:pt x="12375" y="8163"/>
                  </a:lnTo>
                  <a:lnTo>
                    <a:pt x="10181" y="9611"/>
                  </a:lnTo>
                  <a:lnTo>
                    <a:pt x="8031" y="11103"/>
                  </a:lnTo>
                  <a:lnTo>
                    <a:pt x="6758" y="12112"/>
                  </a:lnTo>
                  <a:lnTo>
                    <a:pt x="5354" y="13911"/>
                  </a:lnTo>
                  <a:lnTo>
                    <a:pt x="3511" y="16193"/>
                  </a:lnTo>
                  <a:lnTo>
                    <a:pt x="3511" y="16237"/>
                  </a:lnTo>
                  <a:lnTo>
                    <a:pt x="2458" y="18562"/>
                  </a:lnTo>
                  <a:lnTo>
                    <a:pt x="1273" y="21502"/>
                  </a:lnTo>
                  <a:lnTo>
                    <a:pt x="264" y="24003"/>
                  </a:lnTo>
                  <a:lnTo>
                    <a:pt x="264" y="24047"/>
                  </a:lnTo>
                  <a:lnTo>
                    <a:pt x="0" y="25056"/>
                  </a:lnTo>
                  <a:lnTo>
                    <a:pt x="0" y="25100"/>
                  </a:lnTo>
                  <a:lnTo>
                    <a:pt x="483" y="28523"/>
                  </a:lnTo>
                  <a:lnTo>
                    <a:pt x="659" y="31024"/>
                  </a:lnTo>
                  <a:lnTo>
                    <a:pt x="1185" y="33876"/>
                  </a:lnTo>
                  <a:lnTo>
                    <a:pt x="2897" y="38484"/>
                  </a:lnTo>
                  <a:lnTo>
                    <a:pt x="4037" y="41204"/>
                  </a:lnTo>
                  <a:lnTo>
                    <a:pt x="5047" y="43618"/>
                  </a:lnTo>
                  <a:lnTo>
                    <a:pt x="6056" y="46426"/>
                  </a:lnTo>
                  <a:lnTo>
                    <a:pt x="6231" y="47523"/>
                  </a:lnTo>
                  <a:lnTo>
                    <a:pt x="6231" y="50463"/>
                  </a:lnTo>
                  <a:lnTo>
                    <a:pt x="6231" y="50507"/>
                  </a:lnTo>
                  <a:lnTo>
                    <a:pt x="6714" y="53140"/>
                  </a:lnTo>
                  <a:lnTo>
                    <a:pt x="6934" y="54763"/>
                  </a:lnTo>
                  <a:lnTo>
                    <a:pt x="6846" y="57265"/>
                  </a:lnTo>
                  <a:lnTo>
                    <a:pt x="6758" y="60424"/>
                  </a:lnTo>
                  <a:lnTo>
                    <a:pt x="6758" y="63145"/>
                  </a:lnTo>
                  <a:lnTo>
                    <a:pt x="6758" y="65339"/>
                  </a:lnTo>
                  <a:lnTo>
                    <a:pt x="6758" y="67533"/>
                  </a:lnTo>
                  <a:lnTo>
                    <a:pt x="6934" y="69946"/>
                  </a:lnTo>
                  <a:lnTo>
                    <a:pt x="7460" y="72491"/>
                  </a:lnTo>
                  <a:lnTo>
                    <a:pt x="7460" y="72535"/>
                  </a:lnTo>
                  <a:lnTo>
                    <a:pt x="7723" y="73193"/>
                  </a:lnTo>
                  <a:lnTo>
                    <a:pt x="7767" y="73281"/>
                  </a:lnTo>
                  <a:lnTo>
                    <a:pt x="9566" y="74773"/>
                  </a:lnTo>
                  <a:lnTo>
                    <a:pt x="11629" y="76396"/>
                  </a:lnTo>
                  <a:lnTo>
                    <a:pt x="13735" y="77888"/>
                  </a:lnTo>
                  <a:lnTo>
                    <a:pt x="16061" y="79205"/>
                  </a:lnTo>
                  <a:lnTo>
                    <a:pt x="18079" y="80828"/>
                  </a:lnTo>
                  <a:lnTo>
                    <a:pt x="20098" y="82540"/>
                  </a:lnTo>
                  <a:lnTo>
                    <a:pt x="21195" y="84865"/>
                  </a:lnTo>
                  <a:lnTo>
                    <a:pt x="21326" y="87893"/>
                  </a:lnTo>
                  <a:lnTo>
                    <a:pt x="21326" y="87937"/>
                  </a:lnTo>
                  <a:lnTo>
                    <a:pt x="21370" y="88025"/>
                  </a:lnTo>
                  <a:lnTo>
                    <a:pt x="21502" y="88069"/>
                  </a:lnTo>
                  <a:lnTo>
                    <a:pt x="21546" y="88025"/>
                  </a:lnTo>
                  <a:lnTo>
                    <a:pt x="21634" y="87981"/>
                  </a:lnTo>
                  <a:lnTo>
                    <a:pt x="21634" y="87937"/>
                  </a:lnTo>
                  <a:lnTo>
                    <a:pt x="21677" y="87893"/>
                  </a:lnTo>
                  <a:lnTo>
                    <a:pt x="21546" y="84821"/>
                  </a:lnTo>
                  <a:lnTo>
                    <a:pt x="21546" y="84778"/>
                  </a:lnTo>
                  <a:lnTo>
                    <a:pt x="20405" y="82364"/>
                  </a:lnTo>
                  <a:lnTo>
                    <a:pt x="20361" y="82276"/>
                  </a:lnTo>
                  <a:lnTo>
                    <a:pt x="18299" y="80521"/>
                  </a:lnTo>
                  <a:lnTo>
                    <a:pt x="16280" y="78942"/>
                  </a:lnTo>
                  <a:lnTo>
                    <a:pt x="16236" y="78898"/>
                  </a:lnTo>
                  <a:lnTo>
                    <a:pt x="13954" y="77581"/>
                  </a:lnTo>
                  <a:lnTo>
                    <a:pt x="11848" y="76089"/>
                  </a:lnTo>
                  <a:lnTo>
                    <a:pt x="9830" y="74510"/>
                  </a:lnTo>
                  <a:lnTo>
                    <a:pt x="8031" y="73018"/>
                  </a:lnTo>
                  <a:lnTo>
                    <a:pt x="7811" y="72403"/>
                  </a:lnTo>
                  <a:lnTo>
                    <a:pt x="7285" y="69902"/>
                  </a:lnTo>
                  <a:lnTo>
                    <a:pt x="7109" y="67489"/>
                  </a:lnTo>
                  <a:lnTo>
                    <a:pt x="7109" y="65339"/>
                  </a:lnTo>
                  <a:lnTo>
                    <a:pt x="7109" y="63188"/>
                  </a:lnTo>
                  <a:lnTo>
                    <a:pt x="7109" y="60424"/>
                  </a:lnTo>
                  <a:lnTo>
                    <a:pt x="7197" y="57265"/>
                  </a:lnTo>
                  <a:lnTo>
                    <a:pt x="7285" y="54763"/>
                  </a:lnTo>
                  <a:lnTo>
                    <a:pt x="7285" y="54720"/>
                  </a:lnTo>
                  <a:lnTo>
                    <a:pt x="7065" y="53096"/>
                  </a:lnTo>
                  <a:lnTo>
                    <a:pt x="6583" y="50463"/>
                  </a:lnTo>
                  <a:lnTo>
                    <a:pt x="6583" y="47523"/>
                  </a:lnTo>
                  <a:lnTo>
                    <a:pt x="6583" y="47479"/>
                  </a:lnTo>
                  <a:lnTo>
                    <a:pt x="6363" y="46338"/>
                  </a:lnTo>
                  <a:lnTo>
                    <a:pt x="6363" y="46295"/>
                  </a:lnTo>
                  <a:lnTo>
                    <a:pt x="5354" y="43530"/>
                  </a:lnTo>
                  <a:lnTo>
                    <a:pt x="4388" y="41073"/>
                  </a:lnTo>
                  <a:lnTo>
                    <a:pt x="3204" y="38352"/>
                  </a:lnTo>
                  <a:lnTo>
                    <a:pt x="1536" y="33789"/>
                  </a:lnTo>
                  <a:lnTo>
                    <a:pt x="1010" y="30980"/>
                  </a:lnTo>
                  <a:lnTo>
                    <a:pt x="834" y="28479"/>
                  </a:lnTo>
                  <a:lnTo>
                    <a:pt x="351" y="25100"/>
                  </a:lnTo>
                  <a:lnTo>
                    <a:pt x="615" y="24135"/>
                  </a:lnTo>
                  <a:lnTo>
                    <a:pt x="1580" y="21634"/>
                  </a:lnTo>
                  <a:lnTo>
                    <a:pt x="2809" y="18694"/>
                  </a:lnTo>
                  <a:lnTo>
                    <a:pt x="3818" y="16412"/>
                  </a:lnTo>
                  <a:lnTo>
                    <a:pt x="5617" y="14130"/>
                  </a:lnTo>
                  <a:lnTo>
                    <a:pt x="7021" y="12375"/>
                  </a:lnTo>
                  <a:lnTo>
                    <a:pt x="8250" y="11410"/>
                  </a:lnTo>
                  <a:lnTo>
                    <a:pt x="10356" y="9918"/>
                  </a:lnTo>
                  <a:lnTo>
                    <a:pt x="12550" y="8426"/>
                  </a:lnTo>
                  <a:lnTo>
                    <a:pt x="14437" y="7285"/>
                  </a:lnTo>
                  <a:lnTo>
                    <a:pt x="18167" y="5179"/>
                  </a:lnTo>
                  <a:lnTo>
                    <a:pt x="20317" y="3994"/>
                  </a:lnTo>
                  <a:lnTo>
                    <a:pt x="22555" y="2897"/>
                  </a:lnTo>
                  <a:lnTo>
                    <a:pt x="25319" y="1537"/>
                  </a:lnTo>
                  <a:lnTo>
                    <a:pt x="27426" y="352"/>
                  </a:lnTo>
                  <a:lnTo>
                    <a:pt x="27470" y="308"/>
                  </a:lnTo>
                  <a:lnTo>
                    <a:pt x="27514" y="220"/>
                  </a:lnTo>
                  <a:lnTo>
                    <a:pt x="27514" y="176"/>
                  </a:lnTo>
                  <a:lnTo>
                    <a:pt x="27514" y="89"/>
                  </a:lnTo>
                  <a:lnTo>
                    <a:pt x="27470" y="45"/>
                  </a:lnTo>
                  <a:lnTo>
                    <a:pt x="27382"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4" name="Google Shape;1934;p17"/>
            <p:cNvSpPr/>
            <p:nvPr/>
          </p:nvSpPr>
          <p:spPr>
            <a:xfrm>
              <a:off x="296250" y="2349025"/>
              <a:ext cx="510150" cy="2108475"/>
            </a:xfrm>
            <a:custGeom>
              <a:rect b="b" l="l" r="r" t="t"/>
              <a:pathLst>
                <a:path extrusionOk="0" h="84339" w="20406">
                  <a:moveTo>
                    <a:pt x="19571" y="0"/>
                  </a:moveTo>
                  <a:lnTo>
                    <a:pt x="17597" y="1010"/>
                  </a:lnTo>
                  <a:lnTo>
                    <a:pt x="15447" y="2370"/>
                  </a:lnTo>
                  <a:lnTo>
                    <a:pt x="12638" y="4345"/>
                  </a:lnTo>
                  <a:lnTo>
                    <a:pt x="11059" y="5442"/>
                  </a:lnTo>
                  <a:lnTo>
                    <a:pt x="11059" y="5486"/>
                  </a:lnTo>
                  <a:lnTo>
                    <a:pt x="7987" y="8338"/>
                  </a:lnTo>
                  <a:lnTo>
                    <a:pt x="5837" y="10356"/>
                  </a:lnTo>
                  <a:lnTo>
                    <a:pt x="5793" y="10400"/>
                  </a:lnTo>
                  <a:lnTo>
                    <a:pt x="2370" y="17728"/>
                  </a:lnTo>
                  <a:lnTo>
                    <a:pt x="703" y="21414"/>
                  </a:lnTo>
                  <a:lnTo>
                    <a:pt x="220" y="22643"/>
                  </a:lnTo>
                  <a:lnTo>
                    <a:pt x="45" y="22994"/>
                  </a:lnTo>
                  <a:lnTo>
                    <a:pt x="1" y="23213"/>
                  </a:lnTo>
                  <a:lnTo>
                    <a:pt x="45" y="23257"/>
                  </a:lnTo>
                  <a:lnTo>
                    <a:pt x="3160" y="31901"/>
                  </a:lnTo>
                  <a:lnTo>
                    <a:pt x="3160" y="31945"/>
                  </a:lnTo>
                  <a:lnTo>
                    <a:pt x="4476" y="34095"/>
                  </a:lnTo>
                  <a:lnTo>
                    <a:pt x="5925" y="37123"/>
                  </a:lnTo>
                  <a:lnTo>
                    <a:pt x="7636" y="40809"/>
                  </a:lnTo>
                  <a:lnTo>
                    <a:pt x="8689" y="43310"/>
                  </a:lnTo>
                  <a:lnTo>
                    <a:pt x="9128" y="46382"/>
                  </a:lnTo>
                  <a:lnTo>
                    <a:pt x="9172" y="49103"/>
                  </a:lnTo>
                  <a:lnTo>
                    <a:pt x="9172" y="53008"/>
                  </a:lnTo>
                  <a:lnTo>
                    <a:pt x="9216" y="55772"/>
                  </a:lnTo>
                  <a:lnTo>
                    <a:pt x="9172" y="58230"/>
                  </a:lnTo>
                  <a:lnTo>
                    <a:pt x="9259" y="62091"/>
                  </a:lnTo>
                  <a:lnTo>
                    <a:pt x="9391" y="65251"/>
                  </a:lnTo>
                  <a:lnTo>
                    <a:pt x="9523" y="67488"/>
                  </a:lnTo>
                  <a:lnTo>
                    <a:pt x="9654" y="68542"/>
                  </a:lnTo>
                  <a:lnTo>
                    <a:pt x="9654" y="68585"/>
                  </a:lnTo>
                  <a:lnTo>
                    <a:pt x="10400" y="70867"/>
                  </a:lnTo>
                  <a:lnTo>
                    <a:pt x="11673" y="73632"/>
                  </a:lnTo>
                  <a:lnTo>
                    <a:pt x="12770" y="75870"/>
                  </a:lnTo>
                  <a:lnTo>
                    <a:pt x="13340" y="77010"/>
                  </a:lnTo>
                  <a:lnTo>
                    <a:pt x="13340" y="77054"/>
                  </a:lnTo>
                  <a:lnTo>
                    <a:pt x="14393" y="78283"/>
                  </a:lnTo>
                  <a:lnTo>
                    <a:pt x="18343" y="82013"/>
                  </a:lnTo>
                  <a:lnTo>
                    <a:pt x="20054" y="84251"/>
                  </a:lnTo>
                  <a:lnTo>
                    <a:pt x="20142" y="84295"/>
                  </a:lnTo>
                  <a:lnTo>
                    <a:pt x="20230" y="84338"/>
                  </a:lnTo>
                  <a:lnTo>
                    <a:pt x="20317" y="84295"/>
                  </a:lnTo>
                  <a:lnTo>
                    <a:pt x="20361" y="84251"/>
                  </a:lnTo>
                  <a:lnTo>
                    <a:pt x="20405" y="84163"/>
                  </a:lnTo>
                  <a:lnTo>
                    <a:pt x="20361" y="84119"/>
                  </a:lnTo>
                  <a:lnTo>
                    <a:pt x="20361" y="84031"/>
                  </a:lnTo>
                  <a:lnTo>
                    <a:pt x="18606" y="81793"/>
                  </a:lnTo>
                  <a:lnTo>
                    <a:pt x="18562" y="81793"/>
                  </a:lnTo>
                  <a:lnTo>
                    <a:pt x="14657" y="78020"/>
                  </a:lnTo>
                  <a:lnTo>
                    <a:pt x="13648" y="76835"/>
                  </a:lnTo>
                  <a:lnTo>
                    <a:pt x="11980" y="73500"/>
                  </a:lnTo>
                  <a:lnTo>
                    <a:pt x="10708" y="70736"/>
                  </a:lnTo>
                  <a:lnTo>
                    <a:pt x="10005" y="68498"/>
                  </a:lnTo>
                  <a:lnTo>
                    <a:pt x="9874" y="67445"/>
                  </a:lnTo>
                  <a:lnTo>
                    <a:pt x="9742" y="65251"/>
                  </a:lnTo>
                  <a:lnTo>
                    <a:pt x="9611" y="62091"/>
                  </a:lnTo>
                  <a:lnTo>
                    <a:pt x="9523" y="58230"/>
                  </a:lnTo>
                  <a:lnTo>
                    <a:pt x="9567" y="55772"/>
                  </a:lnTo>
                  <a:lnTo>
                    <a:pt x="9523" y="53008"/>
                  </a:lnTo>
                  <a:lnTo>
                    <a:pt x="9523" y="49103"/>
                  </a:lnTo>
                  <a:lnTo>
                    <a:pt x="9479" y="46338"/>
                  </a:lnTo>
                  <a:lnTo>
                    <a:pt x="8996" y="43223"/>
                  </a:lnTo>
                  <a:lnTo>
                    <a:pt x="8996" y="43179"/>
                  </a:lnTo>
                  <a:lnTo>
                    <a:pt x="7943" y="40678"/>
                  </a:lnTo>
                  <a:lnTo>
                    <a:pt x="6232" y="36948"/>
                  </a:lnTo>
                  <a:lnTo>
                    <a:pt x="4784" y="33920"/>
                  </a:lnTo>
                  <a:lnTo>
                    <a:pt x="3467" y="31770"/>
                  </a:lnTo>
                  <a:lnTo>
                    <a:pt x="352" y="23169"/>
                  </a:lnTo>
                  <a:lnTo>
                    <a:pt x="571" y="22643"/>
                  </a:lnTo>
                  <a:lnTo>
                    <a:pt x="1010" y="21590"/>
                  </a:lnTo>
                  <a:lnTo>
                    <a:pt x="2458" y="18430"/>
                  </a:lnTo>
                  <a:lnTo>
                    <a:pt x="6100" y="10576"/>
                  </a:lnTo>
                  <a:lnTo>
                    <a:pt x="8250" y="8601"/>
                  </a:lnTo>
                  <a:lnTo>
                    <a:pt x="11278" y="5749"/>
                  </a:lnTo>
                  <a:lnTo>
                    <a:pt x="12858" y="4652"/>
                  </a:lnTo>
                  <a:lnTo>
                    <a:pt x="15666" y="2633"/>
                  </a:lnTo>
                  <a:lnTo>
                    <a:pt x="17772" y="1317"/>
                  </a:lnTo>
                  <a:lnTo>
                    <a:pt x="19747" y="308"/>
                  </a:lnTo>
                  <a:lnTo>
                    <a:pt x="19791" y="264"/>
                  </a:lnTo>
                  <a:lnTo>
                    <a:pt x="19835" y="220"/>
                  </a:lnTo>
                  <a:lnTo>
                    <a:pt x="19835" y="132"/>
                  </a:lnTo>
                  <a:lnTo>
                    <a:pt x="19835" y="88"/>
                  </a:lnTo>
                  <a:lnTo>
                    <a:pt x="19791" y="44"/>
                  </a:lnTo>
                  <a:lnTo>
                    <a:pt x="19747"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5" name="Google Shape;1935;p17"/>
            <p:cNvSpPr/>
            <p:nvPr/>
          </p:nvSpPr>
          <p:spPr>
            <a:xfrm>
              <a:off x="1687275" y="2939225"/>
              <a:ext cx="868850" cy="1159550"/>
            </a:xfrm>
            <a:custGeom>
              <a:rect b="b" l="l" r="r" t="t"/>
              <a:pathLst>
                <a:path extrusionOk="0" h="46382" w="34754">
                  <a:moveTo>
                    <a:pt x="34490" y="0"/>
                  </a:moveTo>
                  <a:lnTo>
                    <a:pt x="31550" y="1755"/>
                  </a:lnTo>
                  <a:lnTo>
                    <a:pt x="31506" y="1755"/>
                  </a:lnTo>
                  <a:lnTo>
                    <a:pt x="30453" y="2633"/>
                  </a:lnTo>
                  <a:lnTo>
                    <a:pt x="28347" y="4959"/>
                  </a:lnTo>
                  <a:lnTo>
                    <a:pt x="25846" y="7416"/>
                  </a:lnTo>
                  <a:lnTo>
                    <a:pt x="23871" y="9127"/>
                  </a:lnTo>
                  <a:lnTo>
                    <a:pt x="20975" y="10882"/>
                  </a:lnTo>
                  <a:lnTo>
                    <a:pt x="20931" y="10926"/>
                  </a:lnTo>
                  <a:lnTo>
                    <a:pt x="20141" y="11716"/>
                  </a:lnTo>
                  <a:lnTo>
                    <a:pt x="18254" y="14261"/>
                  </a:lnTo>
                  <a:lnTo>
                    <a:pt x="17201" y="15534"/>
                  </a:lnTo>
                  <a:lnTo>
                    <a:pt x="15753" y="16587"/>
                  </a:lnTo>
                  <a:lnTo>
                    <a:pt x="15709" y="16631"/>
                  </a:lnTo>
                  <a:lnTo>
                    <a:pt x="13515" y="19264"/>
                  </a:lnTo>
                  <a:lnTo>
                    <a:pt x="12199" y="21238"/>
                  </a:lnTo>
                  <a:lnTo>
                    <a:pt x="10970" y="23213"/>
                  </a:lnTo>
                  <a:lnTo>
                    <a:pt x="9347" y="26284"/>
                  </a:lnTo>
                  <a:lnTo>
                    <a:pt x="8425" y="28083"/>
                  </a:lnTo>
                  <a:lnTo>
                    <a:pt x="8425" y="28127"/>
                  </a:lnTo>
                  <a:lnTo>
                    <a:pt x="8074" y="29444"/>
                  </a:lnTo>
                  <a:lnTo>
                    <a:pt x="7855" y="32164"/>
                  </a:lnTo>
                  <a:lnTo>
                    <a:pt x="7723" y="34051"/>
                  </a:lnTo>
                  <a:lnTo>
                    <a:pt x="7723" y="34139"/>
                  </a:lnTo>
                  <a:lnTo>
                    <a:pt x="8118" y="34753"/>
                  </a:lnTo>
                  <a:lnTo>
                    <a:pt x="8118" y="35631"/>
                  </a:lnTo>
                  <a:lnTo>
                    <a:pt x="7811" y="36509"/>
                  </a:lnTo>
                  <a:lnTo>
                    <a:pt x="6100" y="38746"/>
                  </a:lnTo>
                  <a:lnTo>
                    <a:pt x="5178" y="40194"/>
                  </a:lnTo>
                  <a:lnTo>
                    <a:pt x="5178" y="40238"/>
                  </a:lnTo>
                  <a:lnTo>
                    <a:pt x="4257" y="42169"/>
                  </a:lnTo>
                  <a:lnTo>
                    <a:pt x="3467" y="43091"/>
                  </a:lnTo>
                  <a:lnTo>
                    <a:pt x="1712" y="44188"/>
                  </a:lnTo>
                  <a:lnTo>
                    <a:pt x="1668" y="44188"/>
                  </a:lnTo>
                  <a:lnTo>
                    <a:pt x="922" y="44890"/>
                  </a:lnTo>
                  <a:lnTo>
                    <a:pt x="878" y="44890"/>
                  </a:lnTo>
                  <a:lnTo>
                    <a:pt x="44" y="46074"/>
                  </a:lnTo>
                  <a:lnTo>
                    <a:pt x="0" y="46162"/>
                  </a:lnTo>
                  <a:lnTo>
                    <a:pt x="0" y="46206"/>
                  </a:lnTo>
                  <a:lnTo>
                    <a:pt x="44" y="46294"/>
                  </a:lnTo>
                  <a:lnTo>
                    <a:pt x="88" y="46338"/>
                  </a:lnTo>
                  <a:lnTo>
                    <a:pt x="176" y="46382"/>
                  </a:lnTo>
                  <a:lnTo>
                    <a:pt x="263" y="46338"/>
                  </a:lnTo>
                  <a:lnTo>
                    <a:pt x="307" y="46294"/>
                  </a:lnTo>
                  <a:lnTo>
                    <a:pt x="1185" y="45109"/>
                  </a:lnTo>
                  <a:lnTo>
                    <a:pt x="1887" y="44451"/>
                  </a:lnTo>
                  <a:lnTo>
                    <a:pt x="3686" y="43354"/>
                  </a:lnTo>
                  <a:lnTo>
                    <a:pt x="3730" y="43310"/>
                  </a:lnTo>
                  <a:lnTo>
                    <a:pt x="4520" y="42388"/>
                  </a:lnTo>
                  <a:lnTo>
                    <a:pt x="4564" y="42345"/>
                  </a:lnTo>
                  <a:lnTo>
                    <a:pt x="5485" y="40370"/>
                  </a:lnTo>
                  <a:lnTo>
                    <a:pt x="6407" y="38966"/>
                  </a:lnTo>
                  <a:lnTo>
                    <a:pt x="8118" y="36728"/>
                  </a:lnTo>
                  <a:lnTo>
                    <a:pt x="8162" y="36640"/>
                  </a:lnTo>
                  <a:lnTo>
                    <a:pt x="8425" y="35719"/>
                  </a:lnTo>
                  <a:lnTo>
                    <a:pt x="8469" y="35675"/>
                  </a:lnTo>
                  <a:lnTo>
                    <a:pt x="8469" y="34709"/>
                  </a:lnTo>
                  <a:lnTo>
                    <a:pt x="8425" y="34622"/>
                  </a:lnTo>
                  <a:lnTo>
                    <a:pt x="8074" y="34007"/>
                  </a:lnTo>
                  <a:lnTo>
                    <a:pt x="8206" y="32208"/>
                  </a:lnTo>
                  <a:lnTo>
                    <a:pt x="8425" y="29532"/>
                  </a:lnTo>
                  <a:lnTo>
                    <a:pt x="8732" y="28259"/>
                  </a:lnTo>
                  <a:lnTo>
                    <a:pt x="9654" y="26460"/>
                  </a:lnTo>
                  <a:lnTo>
                    <a:pt x="11277" y="23388"/>
                  </a:lnTo>
                  <a:lnTo>
                    <a:pt x="12506" y="21414"/>
                  </a:lnTo>
                  <a:lnTo>
                    <a:pt x="13779" y="19483"/>
                  </a:lnTo>
                  <a:lnTo>
                    <a:pt x="15973" y="16850"/>
                  </a:lnTo>
                  <a:lnTo>
                    <a:pt x="17421" y="15841"/>
                  </a:lnTo>
                  <a:lnTo>
                    <a:pt x="17421" y="15797"/>
                  </a:lnTo>
                  <a:lnTo>
                    <a:pt x="18518" y="14481"/>
                  </a:lnTo>
                  <a:lnTo>
                    <a:pt x="20405" y="11936"/>
                  </a:lnTo>
                  <a:lnTo>
                    <a:pt x="21151" y="11190"/>
                  </a:lnTo>
                  <a:lnTo>
                    <a:pt x="24091" y="9434"/>
                  </a:lnTo>
                  <a:lnTo>
                    <a:pt x="26109" y="7679"/>
                  </a:lnTo>
                  <a:lnTo>
                    <a:pt x="28610" y="5222"/>
                  </a:lnTo>
                  <a:lnTo>
                    <a:pt x="30717" y="2896"/>
                  </a:lnTo>
                  <a:lnTo>
                    <a:pt x="31726" y="2062"/>
                  </a:lnTo>
                  <a:lnTo>
                    <a:pt x="34666" y="307"/>
                  </a:lnTo>
                  <a:lnTo>
                    <a:pt x="34710" y="263"/>
                  </a:lnTo>
                  <a:lnTo>
                    <a:pt x="34754" y="219"/>
                  </a:lnTo>
                  <a:lnTo>
                    <a:pt x="34754" y="132"/>
                  </a:lnTo>
                  <a:lnTo>
                    <a:pt x="34754" y="88"/>
                  </a:lnTo>
                  <a:lnTo>
                    <a:pt x="34710" y="44"/>
                  </a:lnTo>
                  <a:lnTo>
                    <a:pt x="34622"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6" name="Google Shape;1936;p17"/>
            <p:cNvSpPr/>
            <p:nvPr/>
          </p:nvSpPr>
          <p:spPr>
            <a:xfrm>
              <a:off x="1675200" y="2913975"/>
              <a:ext cx="853500" cy="1173825"/>
            </a:xfrm>
            <a:custGeom>
              <a:rect b="b" l="l" r="r" t="t"/>
              <a:pathLst>
                <a:path extrusionOk="0" h="46953" w="34140">
                  <a:moveTo>
                    <a:pt x="33964" y="1"/>
                  </a:moveTo>
                  <a:lnTo>
                    <a:pt x="33876" y="45"/>
                  </a:lnTo>
                  <a:lnTo>
                    <a:pt x="31463" y="1449"/>
                  </a:lnTo>
                  <a:lnTo>
                    <a:pt x="30410" y="2195"/>
                  </a:lnTo>
                  <a:lnTo>
                    <a:pt x="28479" y="4345"/>
                  </a:lnTo>
                  <a:lnTo>
                    <a:pt x="26460" y="6276"/>
                  </a:lnTo>
                  <a:lnTo>
                    <a:pt x="24837" y="7724"/>
                  </a:lnTo>
                  <a:lnTo>
                    <a:pt x="22774" y="9128"/>
                  </a:lnTo>
                  <a:lnTo>
                    <a:pt x="20932" y="10576"/>
                  </a:lnTo>
                  <a:lnTo>
                    <a:pt x="19659" y="11410"/>
                  </a:lnTo>
                  <a:lnTo>
                    <a:pt x="19615" y="11410"/>
                  </a:lnTo>
                  <a:lnTo>
                    <a:pt x="18650" y="12507"/>
                  </a:lnTo>
                  <a:lnTo>
                    <a:pt x="17158" y="14525"/>
                  </a:lnTo>
                  <a:lnTo>
                    <a:pt x="16543" y="15140"/>
                  </a:lnTo>
                  <a:lnTo>
                    <a:pt x="15534" y="15798"/>
                  </a:lnTo>
                  <a:lnTo>
                    <a:pt x="15490" y="15842"/>
                  </a:lnTo>
                  <a:lnTo>
                    <a:pt x="13955" y="17728"/>
                  </a:lnTo>
                  <a:lnTo>
                    <a:pt x="12112" y="20186"/>
                  </a:lnTo>
                  <a:lnTo>
                    <a:pt x="10707" y="22248"/>
                  </a:lnTo>
                  <a:lnTo>
                    <a:pt x="8382" y="26417"/>
                  </a:lnTo>
                  <a:lnTo>
                    <a:pt x="7592" y="27865"/>
                  </a:lnTo>
                  <a:lnTo>
                    <a:pt x="7592" y="27909"/>
                  </a:lnTo>
                  <a:lnTo>
                    <a:pt x="7372" y="28655"/>
                  </a:lnTo>
                  <a:lnTo>
                    <a:pt x="6802" y="34008"/>
                  </a:lnTo>
                  <a:lnTo>
                    <a:pt x="6583" y="36597"/>
                  </a:lnTo>
                  <a:lnTo>
                    <a:pt x="6363" y="38089"/>
                  </a:lnTo>
                  <a:lnTo>
                    <a:pt x="5486" y="39669"/>
                  </a:lnTo>
                  <a:lnTo>
                    <a:pt x="4301" y="41819"/>
                  </a:lnTo>
                  <a:lnTo>
                    <a:pt x="3467" y="43047"/>
                  </a:lnTo>
                  <a:lnTo>
                    <a:pt x="2019" y="44144"/>
                  </a:lnTo>
                  <a:lnTo>
                    <a:pt x="1975" y="44188"/>
                  </a:lnTo>
                  <a:lnTo>
                    <a:pt x="44" y="46690"/>
                  </a:lnTo>
                  <a:lnTo>
                    <a:pt x="0" y="46733"/>
                  </a:lnTo>
                  <a:lnTo>
                    <a:pt x="0" y="46821"/>
                  </a:lnTo>
                  <a:lnTo>
                    <a:pt x="44" y="46865"/>
                  </a:lnTo>
                  <a:lnTo>
                    <a:pt x="88" y="46909"/>
                  </a:lnTo>
                  <a:lnTo>
                    <a:pt x="176" y="46953"/>
                  </a:lnTo>
                  <a:lnTo>
                    <a:pt x="264" y="46953"/>
                  </a:lnTo>
                  <a:lnTo>
                    <a:pt x="308" y="46909"/>
                  </a:lnTo>
                  <a:lnTo>
                    <a:pt x="2238" y="44408"/>
                  </a:lnTo>
                  <a:lnTo>
                    <a:pt x="3686" y="43311"/>
                  </a:lnTo>
                  <a:lnTo>
                    <a:pt x="3730" y="43267"/>
                  </a:lnTo>
                  <a:lnTo>
                    <a:pt x="4608" y="41994"/>
                  </a:lnTo>
                  <a:lnTo>
                    <a:pt x="5793" y="39844"/>
                  </a:lnTo>
                  <a:lnTo>
                    <a:pt x="6714" y="38221"/>
                  </a:lnTo>
                  <a:lnTo>
                    <a:pt x="6714" y="38133"/>
                  </a:lnTo>
                  <a:lnTo>
                    <a:pt x="6934" y="36641"/>
                  </a:lnTo>
                  <a:lnTo>
                    <a:pt x="7153" y="34052"/>
                  </a:lnTo>
                  <a:lnTo>
                    <a:pt x="7723" y="28699"/>
                  </a:lnTo>
                  <a:lnTo>
                    <a:pt x="7943" y="28040"/>
                  </a:lnTo>
                  <a:lnTo>
                    <a:pt x="8689" y="26548"/>
                  </a:lnTo>
                  <a:lnTo>
                    <a:pt x="11015" y="22424"/>
                  </a:lnTo>
                  <a:lnTo>
                    <a:pt x="12419" y="20361"/>
                  </a:lnTo>
                  <a:lnTo>
                    <a:pt x="14218" y="17948"/>
                  </a:lnTo>
                  <a:lnTo>
                    <a:pt x="15754" y="16105"/>
                  </a:lnTo>
                  <a:lnTo>
                    <a:pt x="16763" y="15403"/>
                  </a:lnTo>
                  <a:lnTo>
                    <a:pt x="16807" y="15403"/>
                  </a:lnTo>
                  <a:lnTo>
                    <a:pt x="17421" y="14745"/>
                  </a:lnTo>
                  <a:lnTo>
                    <a:pt x="17465" y="14745"/>
                  </a:lnTo>
                  <a:lnTo>
                    <a:pt x="18913" y="12726"/>
                  </a:lnTo>
                  <a:lnTo>
                    <a:pt x="19878" y="11673"/>
                  </a:lnTo>
                  <a:lnTo>
                    <a:pt x="21151" y="10839"/>
                  </a:lnTo>
                  <a:lnTo>
                    <a:pt x="22994" y="9435"/>
                  </a:lnTo>
                  <a:lnTo>
                    <a:pt x="25056" y="7987"/>
                  </a:lnTo>
                  <a:lnTo>
                    <a:pt x="26680" y="6539"/>
                  </a:lnTo>
                  <a:lnTo>
                    <a:pt x="28698" y="4564"/>
                  </a:lnTo>
                  <a:lnTo>
                    <a:pt x="30629" y="2458"/>
                  </a:lnTo>
                  <a:lnTo>
                    <a:pt x="31682" y="1756"/>
                  </a:lnTo>
                  <a:lnTo>
                    <a:pt x="34052" y="308"/>
                  </a:lnTo>
                  <a:lnTo>
                    <a:pt x="34096" y="264"/>
                  </a:lnTo>
                  <a:lnTo>
                    <a:pt x="34140" y="220"/>
                  </a:lnTo>
                  <a:lnTo>
                    <a:pt x="34140" y="132"/>
                  </a:lnTo>
                  <a:lnTo>
                    <a:pt x="34140" y="89"/>
                  </a:lnTo>
                  <a:lnTo>
                    <a:pt x="34052" y="45"/>
                  </a:lnTo>
                  <a:lnTo>
                    <a:pt x="34008"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7" name="Google Shape;1937;p17"/>
            <p:cNvSpPr/>
            <p:nvPr/>
          </p:nvSpPr>
          <p:spPr>
            <a:xfrm>
              <a:off x="1666425" y="2888750"/>
              <a:ext cx="833750" cy="1184800"/>
            </a:xfrm>
            <a:custGeom>
              <a:rect b="b" l="l" r="r" t="t"/>
              <a:pathLst>
                <a:path extrusionOk="0" h="47392" w="33350">
                  <a:moveTo>
                    <a:pt x="33086" y="1"/>
                  </a:moveTo>
                  <a:lnTo>
                    <a:pt x="31243" y="1229"/>
                  </a:lnTo>
                  <a:lnTo>
                    <a:pt x="30146" y="1887"/>
                  </a:lnTo>
                  <a:lnTo>
                    <a:pt x="30102" y="1931"/>
                  </a:lnTo>
                  <a:lnTo>
                    <a:pt x="26899" y="5178"/>
                  </a:lnTo>
                  <a:lnTo>
                    <a:pt x="22774" y="8382"/>
                  </a:lnTo>
                  <a:lnTo>
                    <a:pt x="19703" y="10795"/>
                  </a:lnTo>
                  <a:lnTo>
                    <a:pt x="18255" y="11892"/>
                  </a:lnTo>
                  <a:lnTo>
                    <a:pt x="18211" y="11936"/>
                  </a:lnTo>
                  <a:lnTo>
                    <a:pt x="16587" y="13955"/>
                  </a:lnTo>
                  <a:lnTo>
                    <a:pt x="15666" y="14744"/>
                  </a:lnTo>
                  <a:lnTo>
                    <a:pt x="15622" y="14744"/>
                  </a:lnTo>
                  <a:lnTo>
                    <a:pt x="11936" y="19396"/>
                  </a:lnTo>
                  <a:lnTo>
                    <a:pt x="10663" y="21107"/>
                  </a:lnTo>
                  <a:lnTo>
                    <a:pt x="9084" y="23257"/>
                  </a:lnTo>
                  <a:lnTo>
                    <a:pt x="7680" y="25758"/>
                  </a:lnTo>
                  <a:lnTo>
                    <a:pt x="6670" y="27689"/>
                  </a:lnTo>
                  <a:lnTo>
                    <a:pt x="6626" y="27733"/>
                  </a:lnTo>
                  <a:lnTo>
                    <a:pt x="6056" y="32033"/>
                  </a:lnTo>
                  <a:lnTo>
                    <a:pt x="4783" y="40107"/>
                  </a:lnTo>
                  <a:lnTo>
                    <a:pt x="4345" y="41204"/>
                  </a:lnTo>
                  <a:lnTo>
                    <a:pt x="3204" y="43091"/>
                  </a:lnTo>
                  <a:lnTo>
                    <a:pt x="2194" y="44144"/>
                  </a:lnTo>
                  <a:lnTo>
                    <a:pt x="2151" y="44188"/>
                  </a:lnTo>
                  <a:lnTo>
                    <a:pt x="834" y="45943"/>
                  </a:lnTo>
                  <a:lnTo>
                    <a:pt x="0" y="47084"/>
                  </a:lnTo>
                  <a:lnTo>
                    <a:pt x="0" y="47172"/>
                  </a:lnTo>
                  <a:lnTo>
                    <a:pt x="0" y="47216"/>
                  </a:lnTo>
                  <a:lnTo>
                    <a:pt x="0" y="47304"/>
                  </a:lnTo>
                  <a:lnTo>
                    <a:pt x="44" y="47347"/>
                  </a:lnTo>
                  <a:lnTo>
                    <a:pt x="176" y="47391"/>
                  </a:lnTo>
                  <a:lnTo>
                    <a:pt x="220" y="47347"/>
                  </a:lnTo>
                  <a:lnTo>
                    <a:pt x="308" y="47304"/>
                  </a:lnTo>
                  <a:lnTo>
                    <a:pt x="1097" y="46163"/>
                  </a:lnTo>
                  <a:lnTo>
                    <a:pt x="2458" y="44407"/>
                  </a:lnTo>
                  <a:lnTo>
                    <a:pt x="3511" y="43310"/>
                  </a:lnTo>
                  <a:lnTo>
                    <a:pt x="4652" y="41380"/>
                  </a:lnTo>
                  <a:lnTo>
                    <a:pt x="4696" y="41336"/>
                  </a:lnTo>
                  <a:lnTo>
                    <a:pt x="5134" y="40195"/>
                  </a:lnTo>
                  <a:lnTo>
                    <a:pt x="5134" y="40151"/>
                  </a:lnTo>
                  <a:lnTo>
                    <a:pt x="6407" y="32121"/>
                  </a:lnTo>
                  <a:lnTo>
                    <a:pt x="6977" y="27821"/>
                  </a:lnTo>
                  <a:lnTo>
                    <a:pt x="7987" y="25934"/>
                  </a:lnTo>
                  <a:lnTo>
                    <a:pt x="9391" y="23433"/>
                  </a:lnTo>
                  <a:lnTo>
                    <a:pt x="10927" y="21283"/>
                  </a:lnTo>
                  <a:lnTo>
                    <a:pt x="12199" y="19615"/>
                  </a:lnTo>
                  <a:lnTo>
                    <a:pt x="15885" y="15008"/>
                  </a:lnTo>
                  <a:lnTo>
                    <a:pt x="16851" y="14218"/>
                  </a:lnTo>
                  <a:lnTo>
                    <a:pt x="16894" y="14218"/>
                  </a:lnTo>
                  <a:lnTo>
                    <a:pt x="18474" y="12155"/>
                  </a:lnTo>
                  <a:lnTo>
                    <a:pt x="19922" y="11102"/>
                  </a:lnTo>
                  <a:lnTo>
                    <a:pt x="22994" y="8689"/>
                  </a:lnTo>
                  <a:lnTo>
                    <a:pt x="27119" y="5442"/>
                  </a:lnTo>
                  <a:lnTo>
                    <a:pt x="27162" y="5398"/>
                  </a:lnTo>
                  <a:lnTo>
                    <a:pt x="30366" y="2195"/>
                  </a:lnTo>
                  <a:lnTo>
                    <a:pt x="31419" y="1536"/>
                  </a:lnTo>
                  <a:lnTo>
                    <a:pt x="33306" y="308"/>
                  </a:lnTo>
                  <a:lnTo>
                    <a:pt x="33350" y="264"/>
                  </a:lnTo>
                  <a:lnTo>
                    <a:pt x="33350" y="220"/>
                  </a:lnTo>
                  <a:lnTo>
                    <a:pt x="33350" y="132"/>
                  </a:lnTo>
                  <a:lnTo>
                    <a:pt x="33350" y="88"/>
                  </a:lnTo>
                  <a:lnTo>
                    <a:pt x="33306" y="44"/>
                  </a:lnTo>
                  <a:lnTo>
                    <a:pt x="33218"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8" name="Google Shape;1938;p17"/>
            <p:cNvSpPr/>
            <p:nvPr/>
          </p:nvSpPr>
          <p:spPr>
            <a:xfrm>
              <a:off x="1654350" y="2862425"/>
              <a:ext cx="817300" cy="1200150"/>
            </a:xfrm>
            <a:custGeom>
              <a:rect b="b" l="l" r="r" t="t"/>
              <a:pathLst>
                <a:path extrusionOk="0" h="48006" w="32692">
                  <a:moveTo>
                    <a:pt x="32472" y="0"/>
                  </a:moveTo>
                  <a:lnTo>
                    <a:pt x="32428" y="44"/>
                  </a:lnTo>
                  <a:lnTo>
                    <a:pt x="30103" y="1580"/>
                  </a:lnTo>
                  <a:lnTo>
                    <a:pt x="27514" y="4081"/>
                  </a:lnTo>
                  <a:lnTo>
                    <a:pt x="22906" y="7723"/>
                  </a:lnTo>
                  <a:lnTo>
                    <a:pt x="20625" y="9522"/>
                  </a:lnTo>
                  <a:lnTo>
                    <a:pt x="18694" y="11102"/>
                  </a:lnTo>
                  <a:lnTo>
                    <a:pt x="17070" y="12331"/>
                  </a:lnTo>
                  <a:lnTo>
                    <a:pt x="17070" y="12375"/>
                  </a:lnTo>
                  <a:lnTo>
                    <a:pt x="16280" y="13252"/>
                  </a:lnTo>
                  <a:lnTo>
                    <a:pt x="15622" y="13911"/>
                  </a:lnTo>
                  <a:lnTo>
                    <a:pt x="15578" y="13911"/>
                  </a:lnTo>
                  <a:lnTo>
                    <a:pt x="12770" y="17509"/>
                  </a:lnTo>
                  <a:lnTo>
                    <a:pt x="10927" y="19922"/>
                  </a:lnTo>
                  <a:lnTo>
                    <a:pt x="7592" y="24310"/>
                  </a:lnTo>
                  <a:lnTo>
                    <a:pt x="7592" y="24354"/>
                  </a:lnTo>
                  <a:lnTo>
                    <a:pt x="5881" y="27513"/>
                  </a:lnTo>
                  <a:lnTo>
                    <a:pt x="5837" y="27601"/>
                  </a:lnTo>
                  <a:lnTo>
                    <a:pt x="5179" y="32121"/>
                  </a:lnTo>
                  <a:lnTo>
                    <a:pt x="4608" y="35851"/>
                  </a:lnTo>
                  <a:lnTo>
                    <a:pt x="4126" y="39317"/>
                  </a:lnTo>
                  <a:lnTo>
                    <a:pt x="3599" y="41775"/>
                  </a:lnTo>
                  <a:lnTo>
                    <a:pt x="3116" y="43135"/>
                  </a:lnTo>
                  <a:lnTo>
                    <a:pt x="527" y="47084"/>
                  </a:lnTo>
                  <a:lnTo>
                    <a:pt x="45" y="47742"/>
                  </a:lnTo>
                  <a:lnTo>
                    <a:pt x="1" y="47786"/>
                  </a:lnTo>
                  <a:lnTo>
                    <a:pt x="1" y="47874"/>
                  </a:lnTo>
                  <a:lnTo>
                    <a:pt x="45" y="47918"/>
                  </a:lnTo>
                  <a:lnTo>
                    <a:pt x="89" y="47962"/>
                  </a:lnTo>
                  <a:lnTo>
                    <a:pt x="176" y="48006"/>
                  </a:lnTo>
                  <a:lnTo>
                    <a:pt x="264" y="48006"/>
                  </a:lnTo>
                  <a:lnTo>
                    <a:pt x="352" y="47918"/>
                  </a:lnTo>
                  <a:lnTo>
                    <a:pt x="791" y="47260"/>
                  </a:lnTo>
                  <a:lnTo>
                    <a:pt x="3423" y="43310"/>
                  </a:lnTo>
                  <a:lnTo>
                    <a:pt x="3467" y="43266"/>
                  </a:lnTo>
                  <a:lnTo>
                    <a:pt x="3906" y="41862"/>
                  </a:lnTo>
                  <a:lnTo>
                    <a:pt x="4477" y="39361"/>
                  </a:lnTo>
                  <a:lnTo>
                    <a:pt x="4959" y="35938"/>
                  </a:lnTo>
                  <a:lnTo>
                    <a:pt x="5530" y="32165"/>
                  </a:lnTo>
                  <a:lnTo>
                    <a:pt x="6188" y="27645"/>
                  </a:lnTo>
                  <a:lnTo>
                    <a:pt x="7899" y="24530"/>
                  </a:lnTo>
                  <a:lnTo>
                    <a:pt x="11190" y="20098"/>
                  </a:lnTo>
                  <a:lnTo>
                    <a:pt x="13033" y="17728"/>
                  </a:lnTo>
                  <a:lnTo>
                    <a:pt x="15842" y="14130"/>
                  </a:lnTo>
                  <a:lnTo>
                    <a:pt x="16544" y="13516"/>
                  </a:lnTo>
                  <a:lnTo>
                    <a:pt x="17290" y="12594"/>
                  </a:lnTo>
                  <a:lnTo>
                    <a:pt x="18913" y="11409"/>
                  </a:lnTo>
                  <a:lnTo>
                    <a:pt x="20844" y="9830"/>
                  </a:lnTo>
                  <a:lnTo>
                    <a:pt x="23082" y="7987"/>
                  </a:lnTo>
                  <a:lnTo>
                    <a:pt x="27733" y="4345"/>
                  </a:lnTo>
                  <a:lnTo>
                    <a:pt x="30322" y="1843"/>
                  </a:lnTo>
                  <a:lnTo>
                    <a:pt x="32604" y="352"/>
                  </a:lnTo>
                  <a:lnTo>
                    <a:pt x="32648" y="264"/>
                  </a:lnTo>
                  <a:lnTo>
                    <a:pt x="32692" y="220"/>
                  </a:lnTo>
                  <a:lnTo>
                    <a:pt x="32692" y="176"/>
                  </a:lnTo>
                  <a:lnTo>
                    <a:pt x="32648" y="88"/>
                  </a:lnTo>
                  <a:lnTo>
                    <a:pt x="32604" y="44"/>
                  </a:lnTo>
                  <a:lnTo>
                    <a:pt x="32560"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9" name="Google Shape;1939;p17"/>
            <p:cNvSpPr/>
            <p:nvPr/>
          </p:nvSpPr>
          <p:spPr>
            <a:xfrm>
              <a:off x="1560025" y="2811950"/>
              <a:ext cx="854575" cy="1804625"/>
            </a:xfrm>
            <a:custGeom>
              <a:rect b="b" l="l" r="r" t="t"/>
              <a:pathLst>
                <a:path extrusionOk="0" h="72185" w="34183">
                  <a:moveTo>
                    <a:pt x="33964" y="1"/>
                  </a:moveTo>
                  <a:lnTo>
                    <a:pt x="33920" y="45"/>
                  </a:lnTo>
                  <a:lnTo>
                    <a:pt x="30014" y="3073"/>
                  </a:lnTo>
                  <a:lnTo>
                    <a:pt x="25977" y="6320"/>
                  </a:lnTo>
                  <a:lnTo>
                    <a:pt x="23257" y="8514"/>
                  </a:lnTo>
                  <a:lnTo>
                    <a:pt x="20975" y="10401"/>
                  </a:lnTo>
                  <a:lnTo>
                    <a:pt x="19659" y="11454"/>
                  </a:lnTo>
                  <a:lnTo>
                    <a:pt x="16675" y="13341"/>
                  </a:lnTo>
                  <a:lnTo>
                    <a:pt x="15534" y="14613"/>
                  </a:lnTo>
                  <a:lnTo>
                    <a:pt x="14656" y="15842"/>
                  </a:lnTo>
                  <a:lnTo>
                    <a:pt x="13779" y="17070"/>
                  </a:lnTo>
                  <a:lnTo>
                    <a:pt x="12199" y="19572"/>
                  </a:lnTo>
                  <a:lnTo>
                    <a:pt x="10444" y="22248"/>
                  </a:lnTo>
                  <a:lnTo>
                    <a:pt x="9566" y="23565"/>
                  </a:lnTo>
                  <a:lnTo>
                    <a:pt x="8601" y="24837"/>
                  </a:lnTo>
                  <a:lnTo>
                    <a:pt x="7196" y="26812"/>
                  </a:lnTo>
                  <a:lnTo>
                    <a:pt x="7196" y="26900"/>
                  </a:lnTo>
                  <a:lnTo>
                    <a:pt x="6802" y="29006"/>
                  </a:lnTo>
                  <a:lnTo>
                    <a:pt x="6187" y="33877"/>
                  </a:lnTo>
                  <a:lnTo>
                    <a:pt x="5705" y="37387"/>
                  </a:lnTo>
                  <a:lnTo>
                    <a:pt x="5266" y="40459"/>
                  </a:lnTo>
                  <a:lnTo>
                    <a:pt x="4564" y="43750"/>
                  </a:lnTo>
                  <a:lnTo>
                    <a:pt x="3730" y="47479"/>
                  </a:lnTo>
                  <a:lnTo>
                    <a:pt x="1624" y="50814"/>
                  </a:lnTo>
                  <a:lnTo>
                    <a:pt x="878" y="52262"/>
                  </a:lnTo>
                  <a:lnTo>
                    <a:pt x="834" y="52306"/>
                  </a:lnTo>
                  <a:lnTo>
                    <a:pt x="527" y="54807"/>
                  </a:lnTo>
                  <a:lnTo>
                    <a:pt x="263" y="57528"/>
                  </a:lnTo>
                  <a:lnTo>
                    <a:pt x="0" y="59415"/>
                  </a:lnTo>
                  <a:lnTo>
                    <a:pt x="0" y="59547"/>
                  </a:lnTo>
                  <a:lnTo>
                    <a:pt x="2413" y="62794"/>
                  </a:lnTo>
                  <a:lnTo>
                    <a:pt x="3774" y="64944"/>
                  </a:lnTo>
                  <a:lnTo>
                    <a:pt x="4607" y="66172"/>
                  </a:lnTo>
                  <a:lnTo>
                    <a:pt x="6275" y="68191"/>
                  </a:lnTo>
                  <a:lnTo>
                    <a:pt x="9390" y="71658"/>
                  </a:lnTo>
                  <a:lnTo>
                    <a:pt x="9434" y="71701"/>
                  </a:lnTo>
                  <a:lnTo>
                    <a:pt x="10093" y="72184"/>
                  </a:lnTo>
                  <a:lnTo>
                    <a:pt x="10751" y="72184"/>
                  </a:lnTo>
                  <a:lnTo>
                    <a:pt x="10839" y="72140"/>
                  </a:lnTo>
                  <a:lnTo>
                    <a:pt x="11804" y="70999"/>
                  </a:lnTo>
                  <a:lnTo>
                    <a:pt x="11848" y="70955"/>
                  </a:lnTo>
                  <a:lnTo>
                    <a:pt x="11848" y="70868"/>
                  </a:lnTo>
                  <a:lnTo>
                    <a:pt x="11804" y="70824"/>
                  </a:lnTo>
                  <a:lnTo>
                    <a:pt x="11804" y="70780"/>
                  </a:lnTo>
                  <a:lnTo>
                    <a:pt x="11716" y="70736"/>
                  </a:lnTo>
                  <a:lnTo>
                    <a:pt x="11584" y="70736"/>
                  </a:lnTo>
                  <a:lnTo>
                    <a:pt x="11541" y="70780"/>
                  </a:lnTo>
                  <a:lnTo>
                    <a:pt x="10619" y="71833"/>
                  </a:lnTo>
                  <a:lnTo>
                    <a:pt x="10224" y="71833"/>
                  </a:lnTo>
                  <a:lnTo>
                    <a:pt x="9654" y="71438"/>
                  </a:lnTo>
                  <a:lnTo>
                    <a:pt x="6538" y="67928"/>
                  </a:lnTo>
                  <a:lnTo>
                    <a:pt x="4915" y="65953"/>
                  </a:lnTo>
                  <a:lnTo>
                    <a:pt x="4037" y="64724"/>
                  </a:lnTo>
                  <a:lnTo>
                    <a:pt x="2677" y="62618"/>
                  </a:lnTo>
                  <a:lnTo>
                    <a:pt x="351" y="59415"/>
                  </a:lnTo>
                  <a:lnTo>
                    <a:pt x="614" y="57572"/>
                  </a:lnTo>
                  <a:lnTo>
                    <a:pt x="878" y="54851"/>
                  </a:lnTo>
                  <a:lnTo>
                    <a:pt x="1185" y="52394"/>
                  </a:lnTo>
                  <a:lnTo>
                    <a:pt x="1931" y="50990"/>
                  </a:lnTo>
                  <a:lnTo>
                    <a:pt x="4037" y="47611"/>
                  </a:lnTo>
                  <a:lnTo>
                    <a:pt x="4037" y="47567"/>
                  </a:lnTo>
                  <a:lnTo>
                    <a:pt x="4915" y="43837"/>
                  </a:lnTo>
                  <a:lnTo>
                    <a:pt x="5573" y="40546"/>
                  </a:lnTo>
                  <a:lnTo>
                    <a:pt x="6056" y="37431"/>
                  </a:lnTo>
                  <a:lnTo>
                    <a:pt x="6494" y="33920"/>
                  </a:lnTo>
                  <a:lnTo>
                    <a:pt x="7109" y="29050"/>
                  </a:lnTo>
                  <a:lnTo>
                    <a:pt x="7504" y="26987"/>
                  </a:lnTo>
                  <a:lnTo>
                    <a:pt x="8908" y="25057"/>
                  </a:lnTo>
                  <a:lnTo>
                    <a:pt x="9829" y="23740"/>
                  </a:lnTo>
                  <a:lnTo>
                    <a:pt x="10751" y="22424"/>
                  </a:lnTo>
                  <a:lnTo>
                    <a:pt x="12462" y="19747"/>
                  </a:lnTo>
                  <a:lnTo>
                    <a:pt x="14086" y="17290"/>
                  </a:lnTo>
                  <a:lnTo>
                    <a:pt x="14919" y="16061"/>
                  </a:lnTo>
                  <a:lnTo>
                    <a:pt x="15797" y="14833"/>
                  </a:lnTo>
                  <a:lnTo>
                    <a:pt x="16894" y="13604"/>
                  </a:lnTo>
                  <a:lnTo>
                    <a:pt x="19834" y="11717"/>
                  </a:lnTo>
                  <a:lnTo>
                    <a:pt x="19878" y="11717"/>
                  </a:lnTo>
                  <a:lnTo>
                    <a:pt x="21194" y="10664"/>
                  </a:lnTo>
                  <a:lnTo>
                    <a:pt x="23476" y="8777"/>
                  </a:lnTo>
                  <a:lnTo>
                    <a:pt x="26197" y="6583"/>
                  </a:lnTo>
                  <a:lnTo>
                    <a:pt x="30234" y="3336"/>
                  </a:lnTo>
                  <a:lnTo>
                    <a:pt x="34139" y="308"/>
                  </a:lnTo>
                  <a:lnTo>
                    <a:pt x="34183" y="264"/>
                  </a:lnTo>
                  <a:lnTo>
                    <a:pt x="34183" y="176"/>
                  </a:lnTo>
                  <a:lnTo>
                    <a:pt x="34183" y="133"/>
                  </a:lnTo>
                  <a:lnTo>
                    <a:pt x="34183" y="45"/>
                  </a:lnTo>
                  <a:lnTo>
                    <a:pt x="34095"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0" name="Google Shape;1940;p17"/>
            <p:cNvSpPr/>
            <p:nvPr/>
          </p:nvSpPr>
          <p:spPr>
            <a:xfrm>
              <a:off x="1524900" y="2786725"/>
              <a:ext cx="862275" cy="1885775"/>
            </a:xfrm>
            <a:custGeom>
              <a:rect b="b" l="l" r="r" t="t"/>
              <a:pathLst>
                <a:path extrusionOk="0" h="75431" w="34491">
                  <a:moveTo>
                    <a:pt x="34272" y="1"/>
                  </a:moveTo>
                  <a:lnTo>
                    <a:pt x="34184" y="45"/>
                  </a:lnTo>
                  <a:lnTo>
                    <a:pt x="31288" y="2239"/>
                  </a:lnTo>
                  <a:lnTo>
                    <a:pt x="22555" y="9259"/>
                  </a:lnTo>
                  <a:lnTo>
                    <a:pt x="19835" y="11410"/>
                  </a:lnTo>
                  <a:lnTo>
                    <a:pt x="17509" y="12507"/>
                  </a:lnTo>
                  <a:lnTo>
                    <a:pt x="16939" y="12770"/>
                  </a:lnTo>
                  <a:lnTo>
                    <a:pt x="16456" y="13121"/>
                  </a:lnTo>
                  <a:lnTo>
                    <a:pt x="15929" y="13516"/>
                  </a:lnTo>
                  <a:lnTo>
                    <a:pt x="15447" y="13911"/>
                  </a:lnTo>
                  <a:lnTo>
                    <a:pt x="14964" y="14350"/>
                  </a:lnTo>
                  <a:lnTo>
                    <a:pt x="14481" y="14832"/>
                  </a:lnTo>
                  <a:lnTo>
                    <a:pt x="13560" y="15885"/>
                  </a:lnTo>
                  <a:lnTo>
                    <a:pt x="12726" y="17026"/>
                  </a:lnTo>
                  <a:lnTo>
                    <a:pt x="11892" y="18211"/>
                  </a:lnTo>
                  <a:lnTo>
                    <a:pt x="11059" y="19440"/>
                  </a:lnTo>
                  <a:lnTo>
                    <a:pt x="10269" y="20712"/>
                  </a:lnTo>
                  <a:lnTo>
                    <a:pt x="9479" y="21941"/>
                  </a:lnTo>
                  <a:lnTo>
                    <a:pt x="8733" y="23082"/>
                  </a:lnTo>
                  <a:lnTo>
                    <a:pt x="7943" y="24179"/>
                  </a:lnTo>
                  <a:lnTo>
                    <a:pt x="7197" y="25188"/>
                  </a:lnTo>
                  <a:lnTo>
                    <a:pt x="7153" y="25232"/>
                  </a:lnTo>
                  <a:lnTo>
                    <a:pt x="6846" y="26197"/>
                  </a:lnTo>
                  <a:lnTo>
                    <a:pt x="6846" y="26285"/>
                  </a:lnTo>
                  <a:lnTo>
                    <a:pt x="7022" y="27514"/>
                  </a:lnTo>
                  <a:lnTo>
                    <a:pt x="6320" y="33832"/>
                  </a:lnTo>
                  <a:lnTo>
                    <a:pt x="5837" y="37606"/>
                  </a:lnTo>
                  <a:lnTo>
                    <a:pt x="5398" y="40853"/>
                  </a:lnTo>
                  <a:lnTo>
                    <a:pt x="5047" y="42960"/>
                  </a:lnTo>
                  <a:lnTo>
                    <a:pt x="3950" y="47523"/>
                  </a:lnTo>
                  <a:lnTo>
                    <a:pt x="3424" y="49673"/>
                  </a:lnTo>
                  <a:lnTo>
                    <a:pt x="1712" y="52964"/>
                  </a:lnTo>
                  <a:lnTo>
                    <a:pt x="1712" y="53008"/>
                  </a:lnTo>
                  <a:lnTo>
                    <a:pt x="1230" y="56957"/>
                  </a:lnTo>
                  <a:lnTo>
                    <a:pt x="89" y="61302"/>
                  </a:lnTo>
                  <a:lnTo>
                    <a:pt x="89" y="61345"/>
                  </a:lnTo>
                  <a:lnTo>
                    <a:pt x="1" y="62355"/>
                  </a:lnTo>
                  <a:lnTo>
                    <a:pt x="45" y="62486"/>
                  </a:lnTo>
                  <a:lnTo>
                    <a:pt x="1844" y="64812"/>
                  </a:lnTo>
                  <a:lnTo>
                    <a:pt x="4740" y="68147"/>
                  </a:lnTo>
                  <a:lnTo>
                    <a:pt x="6144" y="69814"/>
                  </a:lnTo>
                  <a:lnTo>
                    <a:pt x="8250" y="72096"/>
                  </a:lnTo>
                  <a:lnTo>
                    <a:pt x="9830" y="73983"/>
                  </a:lnTo>
                  <a:lnTo>
                    <a:pt x="10927" y="75387"/>
                  </a:lnTo>
                  <a:lnTo>
                    <a:pt x="11015" y="75431"/>
                  </a:lnTo>
                  <a:lnTo>
                    <a:pt x="11147" y="75431"/>
                  </a:lnTo>
                  <a:lnTo>
                    <a:pt x="11366" y="75343"/>
                  </a:lnTo>
                  <a:lnTo>
                    <a:pt x="11454" y="75255"/>
                  </a:lnTo>
                  <a:lnTo>
                    <a:pt x="12463" y="73764"/>
                  </a:lnTo>
                  <a:lnTo>
                    <a:pt x="12507" y="73676"/>
                  </a:lnTo>
                  <a:lnTo>
                    <a:pt x="12507" y="73632"/>
                  </a:lnTo>
                  <a:lnTo>
                    <a:pt x="12463" y="73544"/>
                  </a:lnTo>
                  <a:lnTo>
                    <a:pt x="12419" y="73500"/>
                  </a:lnTo>
                  <a:lnTo>
                    <a:pt x="12244" y="73500"/>
                  </a:lnTo>
                  <a:lnTo>
                    <a:pt x="12200" y="73544"/>
                  </a:lnTo>
                  <a:lnTo>
                    <a:pt x="11190" y="75036"/>
                  </a:lnTo>
                  <a:lnTo>
                    <a:pt x="11147" y="75036"/>
                  </a:lnTo>
                  <a:lnTo>
                    <a:pt x="10093" y="73764"/>
                  </a:lnTo>
                  <a:lnTo>
                    <a:pt x="8514" y="71877"/>
                  </a:lnTo>
                  <a:lnTo>
                    <a:pt x="6407" y="69551"/>
                  </a:lnTo>
                  <a:lnTo>
                    <a:pt x="2151" y="64549"/>
                  </a:lnTo>
                  <a:lnTo>
                    <a:pt x="396" y="62311"/>
                  </a:lnTo>
                  <a:lnTo>
                    <a:pt x="440" y="61389"/>
                  </a:lnTo>
                  <a:lnTo>
                    <a:pt x="1581" y="57001"/>
                  </a:lnTo>
                  <a:lnTo>
                    <a:pt x="2063" y="53096"/>
                  </a:lnTo>
                  <a:lnTo>
                    <a:pt x="3775" y="49805"/>
                  </a:lnTo>
                  <a:lnTo>
                    <a:pt x="3775" y="49761"/>
                  </a:lnTo>
                  <a:lnTo>
                    <a:pt x="4301" y="47567"/>
                  </a:lnTo>
                  <a:lnTo>
                    <a:pt x="5398" y="43047"/>
                  </a:lnTo>
                  <a:lnTo>
                    <a:pt x="5749" y="40897"/>
                  </a:lnTo>
                  <a:lnTo>
                    <a:pt x="6188" y="37650"/>
                  </a:lnTo>
                  <a:lnTo>
                    <a:pt x="6671" y="33876"/>
                  </a:lnTo>
                  <a:lnTo>
                    <a:pt x="7373" y="27514"/>
                  </a:lnTo>
                  <a:lnTo>
                    <a:pt x="7373" y="27470"/>
                  </a:lnTo>
                  <a:lnTo>
                    <a:pt x="7197" y="26285"/>
                  </a:lnTo>
                  <a:lnTo>
                    <a:pt x="7461" y="25364"/>
                  </a:lnTo>
                  <a:lnTo>
                    <a:pt x="8250" y="24398"/>
                  </a:lnTo>
                  <a:lnTo>
                    <a:pt x="9040" y="23301"/>
                  </a:lnTo>
                  <a:lnTo>
                    <a:pt x="9786" y="22116"/>
                  </a:lnTo>
                  <a:lnTo>
                    <a:pt x="10576" y="20888"/>
                  </a:lnTo>
                  <a:lnTo>
                    <a:pt x="12156" y="18430"/>
                  </a:lnTo>
                  <a:lnTo>
                    <a:pt x="12989" y="17246"/>
                  </a:lnTo>
                  <a:lnTo>
                    <a:pt x="13823" y="16149"/>
                  </a:lnTo>
                  <a:lnTo>
                    <a:pt x="14701" y="15096"/>
                  </a:lnTo>
                  <a:lnTo>
                    <a:pt x="15184" y="14613"/>
                  </a:lnTo>
                  <a:lnTo>
                    <a:pt x="15622" y="14174"/>
                  </a:lnTo>
                  <a:lnTo>
                    <a:pt x="16105" y="13779"/>
                  </a:lnTo>
                  <a:lnTo>
                    <a:pt x="16632" y="13428"/>
                  </a:lnTo>
                  <a:lnTo>
                    <a:pt x="17114" y="13121"/>
                  </a:lnTo>
                  <a:lnTo>
                    <a:pt x="17641" y="12814"/>
                  </a:lnTo>
                  <a:lnTo>
                    <a:pt x="20010" y="11717"/>
                  </a:lnTo>
                  <a:lnTo>
                    <a:pt x="20054" y="11673"/>
                  </a:lnTo>
                  <a:lnTo>
                    <a:pt x="22775" y="9523"/>
                  </a:lnTo>
                  <a:lnTo>
                    <a:pt x="27865" y="5442"/>
                  </a:lnTo>
                  <a:lnTo>
                    <a:pt x="31507" y="2502"/>
                  </a:lnTo>
                  <a:lnTo>
                    <a:pt x="34403" y="308"/>
                  </a:lnTo>
                  <a:lnTo>
                    <a:pt x="34447" y="264"/>
                  </a:lnTo>
                  <a:lnTo>
                    <a:pt x="34491" y="176"/>
                  </a:lnTo>
                  <a:lnTo>
                    <a:pt x="34491" y="132"/>
                  </a:lnTo>
                  <a:lnTo>
                    <a:pt x="34447" y="45"/>
                  </a:lnTo>
                  <a:lnTo>
                    <a:pt x="34403"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1" name="Google Shape;1941;p17"/>
            <p:cNvSpPr/>
            <p:nvPr/>
          </p:nvSpPr>
          <p:spPr>
            <a:xfrm>
              <a:off x="2067925" y="3861800"/>
              <a:ext cx="110825" cy="71325"/>
            </a:xfrm>
            <a:custGeom>
              <a:rect b="b" l="l" r="r" t="t"/>
              <a:pathLst>
                <a:path extrusionOk="0" h="2853" w="4433">
                  <a:moveTo>
                    <a:pt x="3116" y="351"/>
                  </a:moveTo>
                  <a:lnTo>
                    <a:pt x="3555" y="615"/>
                  </a:lnTo>
                  <a:lnTo>
                    <a:pt x="4082" y="1405"/>
                  </a:lnTo>
                  <a:lnTo>
                    <a:pt x="4038" y="2151"/>
                  </a:lnTo>
                  <a:lnTo>
                    <a:pt x="3862" y="2326"/>
                  </a:lnTo>
                  <a:lnTo>
                    <a:pt x="3511" y="2502"/>
                  </a:lnTo>
                  <a:lnTo>
                    <a:pt x="2370" y="2414"/>
                  </a:lnTo>
                  <a:lnTo>
                    <a:pt x="747" y="1887"/>
                  </a:lnTo>
                  <a:lnTo>
                    <a:pt x="352" y="1492"/>
                  </a:lnTo>
                  <a:lnTo>
                    <a:pt x="352" y="1448"/>
                  </a:lnTo>
                  <a:lnTo>
                    <a:pt x="659" y="1229"/>
                  </a:lnTo>
                  <a:lnTo>
                    <a:pt x="2107" y="439"/>
                  </a:lnTo>
                  <a:lnTo>
                    <a:pt x="3116" y="351"/>
                  </a:lnTo>
                  <a:close/>
                  <a:moveTo>
                    <a:pt x="3160" y="0"/>
                  </a:moveTo>
                  <a:lnTo>
                    <a:pt x="2063" y="88"/>
                  </a:lnTo>
                  <a:lnTo>
                    <a:pt x="1975" y="88"/>
                  </a:lnTo>
                  <a:lnTo>
                    <a:pt x="483" y="922"/>
                  </a:lnTo>
                  <a:lnTo>
                    <a:pt x="440" y="966"/>
                  </a:lnTo>
                  <a:lnTo>
                    <a:pt x="88" y="1229"/>
                  </a:lnTo>
                  <a:lnTo>
                    <a:pt x="45" y="1317"/>
                  </a:lnTo>
                  <a:lnTo>
                    <a:pt x="1" y="1361"/>
                  </a:lnTo>
                  <a:lnTo>
                    <a:pt x="1" y="1580"/>
                  </a:lnTo>
                  <a:lnTo>
                    <a:pt x="88" y="1712"/>
                  </a:lnTo>
                  <a:lnTo>
                    <a:pt x="527" y="2151"/>
                  </a:lnTo>
                  <a:lnTo>
                    <a:pt x="615" y="2194"/>
                  </a:lnTo>
                  <a:lnTo>
                    <a:pt x="2283" y="2765"/>
                  </a:lnTo>
                  <a:lnTo>
                    <a:pt x="2326" y="2765"/>
                  </a:lnTo>
                  <a:lnTo>
                    <a:pt x="3555" y="2853"/>
                  </a:lnTo>
                  <a:lnTo>
                    <a:pt x="3599" y="2853"/>
                  </a:lnTo>
                  <a:lnTo>
                    <a:pt x="4038" y="2633"/>
                  </a:lnTo>
                  <a:lnTo>
                    <a:pt x="4082" y="2589"/>
                  </a:lnTo>
                  <a:lnTo>
                    <a:pt x="4345" y="2326"/>
                  </a:lnTo>
                  <a:lnTo>
                    <a:pt x="4389" y="2238"/>
                  </a:lnTo>
                  <a:lnTo>
                    <a:pt x="4433" y="1361"/>
                  </a:lnTo>
                  <a:lnTo>
                    <a:pt x="4389" y="1273"/>
                  </a:lnTo>
                  <a:lnTo>
                    <a:pt x="3818" y="351"/>
                  </a:lnTo>
                  <a:lnTo>
                    <a:pt x="3731" y="308"/>
                  </a:lnTo>
                  <a:lnTo>
                    <a:pt x="3248" y="44"/>
                  </a:lnTo>
                  <a:lnTo>
                    <a:pt x="3160"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2" name="Google Shape;1942;p17"/>
            <p:cNvSpPr/>
            <p:nvPr/>
          </p:nvSpPr>
          <p:spPr>
            <a:xfrm>
              <a:off x="2024050" y="3843150"/>
              <a:ext cx="172250" cy="154700"/>
            </a:xfrm>
            <a:custGeom>
              <a:rect b="b" l="l" r="r" t="t"/>
              <a:pathLst>
                <a:path extrusionOk="0" h="6188" w="6890">
                  <a:moveTo>
                    <a:pt x="4915" y="395"/>
                  </a:moveTo>
                  <a:lnTo>
                    <a:pt x="5705" y="703"/>
                  </a:lnTo>
                  <a:lnTo>
                    <a:pt x="5924" y="966"/>
                  </a:lnTo>
                  <a:lnTo>
                    <a:pt x="6495" y="2589"/>
                  </a:lnTo>
                  <a:lnTo>
                    <a:pt x="6539" y="5793"/>
                  </a:lnTo>
                  <a:lnTo>
                    <a:pt x="6495" y="5837"/>
                  </a:lnTo>
                  <a:lnTo>
                    <a:pt x="6144" y="5837"/>
                  </a:lnTo>
                  <a:lnTo>
                    <a:pt x="4652" y="5486"/>
                  </a:lnTo>
                  <a:lnTo>
                    <a:pt x="2589" y="4783"/>
                  </a:lnTo>
                  <a:lnTo>
                    <a:pt x="878" y="3950"/>
                  </a:lnTo>
                  <a:lnTo>
                    <a:pt x="571" y="3599"/>
                  </a:lnTo>
                  <a:lnTo>
                    <a:pt x="352" y="2853"/>
                  </a:lnTo>
                  <a:lnTo>
                    <a:pt x="571" y="2414"/>
                  </a:lnTo>
                  <a:lnTo>
                    <a:pt x="966" y="1975"/>
                  </a:lnTo>
                  <a:lnTo>
                    <a:pt x="2677" y="1054"/>
                  </a:lnTo>
                  <a:lnTo>
                    <a:pt x="4125" y="395"/>
                  </a:lnTo>
                  <a:close/>
                  <a:moveTo>
                    <a:pt x="4915" y="0"/>
                  </a:moveTo>
                  <a:lnTo>
                    <a:pt x="4081" y="44"/>
                  </a:lnTo>
                  <a:lnTo>
                    <a:pt x="3994" y="44"/>
                  </a:lnTo>
                  <a:lnTo>
                    <a:pt x="2502" y="746"/>
                  </a:lnTo>
                  <a:lnTo>
                    <a:pt x="746" y="1712"/>
                  </a:lnTo>
                  <a:lnTo>
                    <a:pt x="703" y="1712"/>
                  </a:lnTo>
                  <a:lnTo>
                    <a:pt x="264" y="2194"/>
                  </a:lnTo>
                  <a:lnTo>
                    <a:pt x="264" y="2238"/>
                  </a:lnTo>
                  <a:lnTo>
                    <a:pt x="1" y="2765"/>
                  </a:lnTo>
                  <a:lnTo>
                    <a:pt x="1" y="2897"/>
                  </a:lnTo>
                  <a:lnTo>
                    <a:pt x="220" y="3730"/>
                  </a:lnTo>
                  <a:lnTo>
                    <a:pt x="264" y="3818"/>
                  </a:lnTo>
                  <a:lnTo>
                    <a:pt x="659" y="4213"/>
                  </a:lnTo>
                  <a:lnTo>
                    <a:pt x="703" y="4257"/>
                  </a:lnTo>
                  <a:lnTo>
                    <a:pt x="2458" y="5091"/>
                  </a:lnTo>
                  <a:lnTo>
                    <a:pt x="4564" y="5837"/>
                  </a:lnTo>
                  <a:lnTo>
                    <a:pt x="6100" y="6188"/>
                  </a:lnTo>
                  <a:lnTo>
                    <a:pt x="6626" y="6188"/>
                  </a:lnTo>
                  <a:lnTo>
                    <a:pt x="6802" y="6056"/>
                  </a:lnTo>
                  <a:lnTo>
                    <a:pt x="6890" y="6012"/>
                  </a:lnTo>
                  <a:lnTo>
                    <a:pt x="6890" y="5924"/>
                  </a:lnTo>
                  <a:lnTo>
                    <a:pt x="6846" y="2546"/>
                  </a:lnTo>
                  <a:lnTo>
                    <a:pt x="6802" y="2502"/>
                  </a:lnTo>
                  <a:lnTo>
                    <a:pt x="6232" y="834"/>
                  </a:lnTo>
                  <a:lnTo>
                    <a:pt x="6232" y="746"/>
                  </a:lnTo>
                  <a:lnTo>
                    <a:pt x="5968" y="483"/>
                  </a:lnTo>
                  <a:lnTo>
                    <a:pt x="5880" y="395"/>
                  </a:lnTo>
                  <a:lnTo>
                    <a:pt x="5003" y="44"/>
                  </a:lnTo>
                  <a:lnTo>
                    <a:pt x="4915"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3" name="Google Shape;1943;p17"/>
            <p:cNvSpPr/>
            <p:nvPr/>
          </p:nvSpPr>
          <p:spPr>
            <a:xfrm>
              <a:off x="1979075" y="3826700"/>
              <a:ext cx="240275" cy="215025"/>
            </a:xfrm>
            <a:custGeom>
              <a:rect b="b" l="l" r="r" t="t"/>
              <a:pathLst>
                <a:path extrusionOk="0" h="8601" w="9611">
                  <a:moveTo>
                    <a:pt x="6714" y="351"/>
                  </a:moveTo>
                  <a:lnTo>
                    <a:pt x="7855" y="702"/>
                  </a:lnTo>
                  <a:lnTo>
                    <a:pt x="8206" y="966"/>
                  </a:lnTo>
                  <a:lnTo>
                    <a:pt x="8864" y="3028"/>
                  </a:lnTo>
                  <a:lnTo>
                    <a:pt x="9259" y="6495"/>
                  </a:lnTo>
                  <a:lnTo>
                    <a:pt x="8952" y="7592"/>
                  </a:lnTo>
                  <a:lnTo>
                    <a:pt x="8645" y="8250"/>
                  </a:lnTo>
                  <a:lnTo>
                    <a:pt x="7987" y="8162"/>
                  </a:lnTo>
                  <a:lnTo>
                    <a:pt x="1054" y="6451"/>
                  </a:lnTo>
                  <a:lnTo>
                    <a:pt x="483" y="6144"/>
                  </a:lnTo>
                  <a:lnTo>
                    <a:pt x="395" y="5924"/>
                  </a:lnTo>
                  <a:lnTo>
                    <a:pt x="1931" y="2633"/>
                  </a:lnTo>
                  <a:lnTo>
                    <a:pt x="2545" y="2019"/>
                  </a:lnTo>
                  <a:lnTo>
                    <a:pt x="4432" y="1010"/>
                  </a:lnTo>
                  <a:lnTo>
                    <a:pt x="5837" y="395"/>
                  </a:lnTo>
                  <a:lnTo>
                    <a:pt x="6714" y="351"/>
                  </a:lnTo>
                  <a:close/>
                  <a:moveTo>
                    <a:pt x="6714" y="0"/>
                  </a:moveTo>
                  <a:lnTo>
                    <a:pt x="5793" y="44"/>
                  </a:lnTo>
                  <a:lnTo>
                    <a:pt x="5749" y="44"/>
                  </a:lnTo>
                  <a:lnTo>
                    <a:pt x="4301" y="658"/>
                  </a:lnTo>
                  <a:lnTo>
                    <a:pt x="2370" y="1712"/>
                  </a:lnTo>
                  <a:lnTo>
                    <a:pt x="2326" y="1755"/>
                  </a:lnTo>
                  <a:lnTo>
                    <a:pt x="1668" y="2414"/>
                  </a:lnTo>
                  <a:lnTo>
                    <a:pt x="1624" y="2458"/>
                  </a:lnTo>
                  <a:lnTo>
                    <a:pt x="44" y="5880"/>
                  </a:lnTo>
                  <a:lnTo>
                    <a:pt x="0" y="5924"/>
                  </a:lnTo>
                  <a:lnTo>
                    <a:pt x="44" y="6012"/>
                  </a:lnTo>
                  <a:lnTo>
                    <a:pt x="176" y="6319"/>
                  </a:lnTo>
                  <a:lnTo>
                    <a:pt x="264" y="6407"/>
                  </a:lnTo>
                  <a:lnTo>
                    <a:pt x="922" y="6758"/>
                  </a:lnTo>
                  <a:lnTo>
                    <a:pt x="966" y="6802"/>
                  </a:lnTo>
                  <a:lnTo>
                    <a:pt x="5793" y="7986"/>
                  </a:lnTo>
                  <a:lnTo>
                    <a:pt x="7899" y="8513"/>
                  </a:lnTo>
                  <a:lnTo>
                    <a:pt x="7943" y="8513"/>
                  </a:lnTo>
                  <a:lnTo>
                    <a:pt x="8733" y="8601"/>
                  </a:lnTo>
                  <a:lnTo>
                    <a:pt x="8864" y="8601"/>
                  </a:lnTo>
                  <a:lnTo>
                    <a:pt x="8908" y="8513"/>
                  </a:lnTo>
                  <a:lnTo>
                    <a:pt x="9303" y="7723"/>
                  </a:lnTo>
                  <a:lnTo>
                    <a:pt x="9610" y="6538"/>
                  </a:lnTo>
                  <a:lnTo>
                    <a:pt x="9610" y="6495"/>
                  </a:lnTo>
                  <a:lnTo>
                    <a:pt x="9215" y="2984"/>
                  </a:lnTo>
                  <a:lnTo>
                    <a:pt x="9215" y="2940"/>
                  </a:lnTo>
                  <a:lnTo>
                    <a:pt x="8513" y="834"/>
                  </a:lnTo>
                  <a:lnTo>
                    <a:pt x="8469" y="746"/>
                  </a:lnTo>
                  <a:lnTo>
                    <a:pt x="8031" y="395"/>
                  </a:lnTo>
                  <a:lnTo>
                    <a:pt x="7987" y="395"/>
                  </a:lnTo>
                  <a:lnTo>
                    <a:pt x="6802"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4" name="Google Shape;1944;p17"/>
            <p:cNvSpPr/>
            <p:nvPr/>
          </p:nvSpPr>
          <p:spPr>
            <a:xfrm>
              <a:off x="1923125" y="3808050"/>
              <a:ext cx="342300" cy="295125"/>
            </a:xfrm>
            <a:custGeom>
              <a:rect b="b" l="l" r="r" t="t"/>
              <a:pathLst>
                <a:path extrusionOk="0" h="11805" w="13692">
                  <a:moveTo>
                    <a:pt x="8952" y="351"/>
                  </a:moveTo>
                  <a:lnTo>
                    <a:pt x="10883" y="1097"/>
                  </a:lnTo>
                  <a:lnTo>
                    <a:pt x="11848" y="4213"/>
                  </a:lnTo>
                  <a:lnTo>
                    <a:pt x="12463" y="8162"/>
                  </a:lnTo>
                  <a:lnTo>
                    <a:pt x="12463" y="8206"/>
                  </a:lnTo>
                  <a:lnTo>
                    <a:pt x="13340" y="9478"/>
                  </a:lnTo>
                  <a:lnTo>
                    <a:pt x="13340" y="9917"/>
                  </a:lnTo>
                  <a:lnTo>
                    <a:pt x="12901" y="10400"/>
                  </a:lnTo>
                  <a:lnTo>
                    <a:pt x="11497" y="11146"/>
                  </a:lnTo>
                  <a:lnTo>
                    <a:pt x="10444" y="11453"/>
                  </a:lnTo>
                  <a:lnTo>
                    <a:pt x="8382" y="10663"/>
                  </a:lnTo>
                  <a:lnTo>
                    <a:pt x="8382" y="10619"/>
                  </a:lnTo>
                  <a:lnTo>
                    <a:pt x="5003" y="9829"/>
                  </a:lnTo>
                  <a:lnTo>
                    <a:pt x="1536" y="9303"/>
                  </a:lnTo>
                  <a:lnTo>
                    <a:pt x="352" y="8952"/>
                  </a:lnTo>
                  <a:lnTo>
                    <a:pt x="352" y="8689"/>
                  </a:lnTo>
                  <a:lnTo>
                    <a:pt x="571" y="8118"/>
                  </a:lnTo>
                  <a:lnTo>
                    <a:pt x="1668" y="6582"/>
                  </a:lnTo>
                  <a:lnTo>
                    <a:pt x="3028" y="4388"/>
                  </a:lnTo>
                  <a:lnTo>
                    <a:pt x="3994" y="2589"/>
                  </a:lnTo>
                  <a:lnTo>
                    <a:pt x="5310" y="1712"/>
                  </a:lnTo>
                  <a:lnTo>
                    <a:pt x="8162" y="351"/>
                  </a:lnTo>
                  <a:close/>
                  <a:moveTo>
                    <a:pt x="8075" y="0"/>
                  </a:moveTo>
                  <a:lnTo>
                    <a:pt x="5178" y="1404"/>
                  </a:lnTo>
                  <a:lnTo>
                    <a:pt x="5135" y="1404"/>
                  </a:lnTo>
                  <a:lnTo>
                    <a:pt x="3774" y="2326"/>
                  </a:lnTo>
                  <a:lnTo>
                    <a:pt x="3686" y="2370"/>
                  </a:lnTo>
                  <a:lnTo>
                    <a:pt x="2721" y="4213"/>
                  </a:lnTo>
                  <a:lnTo>
                    <a:pt x="1361" y="6407"/>
                  </a:lnTo>
                  <a:lnTo>
                    <a:pt x="264" y="7943"/>
                  </a:lnTo>
                  <a:lnTo>
                    <a:pt x="264" y="7987"/>
                  </a:lnTo>
                  <a:lnTo>
                    <a:pt x="44" y="8557"/>
                  </a:lnTo>
                  <a:lnTo>
                    <a:pt x="0" y="8601"/>
                  </a:lnTo>
                  <a:lnTo>
                    <a:pt x="0" y="9084"/>
                  </a:lnTo>
                  <a:lnTo>
                    <a:pt x="0" y="9171"/>
                  </a:lnTo>
                  <a:lnTo>
                    <a:pt x="88" y="9259"/>
                  </a:lnTo>
                  <a:lnTo>
                    <a:pt x="1449" y="9610"/>
                  </a:lnTo>
                  <a:lnTo>
                    <a:pt x="1492" y="9610"/>
                  </a:lnTo>
                  <a:lnTo>
                    <a:pt x="4959" y="10181"/>
                  </a:lnTo>
                  <a:lnTo>
                    <a:pt x="8294" y="10970"/>
                  </a:lnTo>
                  <a:lnTo>
                    <a:pt x="10400" y="11804"/>
                  </a:lnTo>
                  <a:lnTo>
                    <a:pt x="10488" y="11804"/>
                  </a:lnTo>
                  <a:lnTo>
                    <a:pt x="11585" y="11453"/>
                  </a:lnTo>
                  <a:lnTo>
                    <a:pt x="11629" y="11453"/>
                  </a:lnTo>
                  <a:lnTo>
                    <a:pt x="13121" y="10707"/>
                  </a:lnTo>
                  <a:lnTo>
                    <a:pt x="13165" y="10663"/>
                  </a:lnTo>
                  <a:lnTo>
                    <a:pt x="13647" y="10093"/>
                  </a:lnTo>
                  <a:lnTo>
                    <a:pt x="13691" y="10005"/>
                  </a:lnTo>
                  <a:lnTo>
                    <a:pt x="13691" y="9391"/>
                  </a:lnTo>
                  <a:lnTo>
                    <a:pt x="13647" y="9303"/>
                  </a:lnTo>
                  <a:lnTo>
                    <a:pt x="12770" y="8030"/>
                  </a:lnTo>
                  <a:lnTo>
                    <a:pt x="12155" y="4125"/>
                  </a:lnTo>
                  <a:lnTo>
                    <a:pt x="11190" y="922"/>
                  </a:lnTo>
                  <a:lnTo>
                    <a:pt x="11190" y="878"/>
                  </a:lnTo>
                  <a:lnTo>
                    <a:pt x="11102" y="834"/>
                  </a:lnTo>
                  <a:lnTo>
                    <a:pt x="9040"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5" name="Google Shape;1945;p17"/>
            <p:cNvSpPr/>
            <p:nvPr/>
          </p:nvSpPr>
          <p:spPr>
            <a:xfrm>
              <a:off x="1712500" y="4127275"/>
              <a:ext cx="79000" cy="51575"/>
            </a:xfrm>
            <a:custGeom>
              <a:rect b="b" l="l" r="r" t="t"/>
              <a:pathLst>
                <a:path extrusionOk="0" h="2063" w="3160">
                  <a:moveTo>
                    <a:pt x="1931" y="352"/>
                  </a:moveTo>
                  <a:lnTo>
                    <a:pt x="2502" y="527"/>
                  </a:lnTo>
                  <a:lnTo>
                    <a:pt x="2677" y="703"/>
                  </a:lnTo>
                  <a:lnTo>
                    <a:pt x="2546" y="790"/>
                  </a:lnTo>
                  <a:lnTo>
                    <a:pt x="1492" y="1317"/>
                  </a:lnTo>
                  <a:lnTo>
                    <a:pt x="351" y="1624"/>
                  </a:lnTo>
                  <a:lnTo>
                    <a:pt x="746" y="1010"/>
                  </a:lnTo>
                  <a:lnTo>
                    <a:pt x="1317" y="439"/>
                  </a:lnTo>
                  <a:lnTo>
                    <a:pt x="1931" y="352"/>
                  </a:lnTo>
                  <a:close/>
                  <a:moveTo>
                    <a:pt x="1931" y="0"/>
                  </a:moveTo>
                  <a:lnTo>
                    <a:pt x="1185" y="132"/>
                  </a:lnTo>
                  <a:lnTo>
                    <a:pt x="1097" y="176"/>
                  </a:lnTo>
                  <a:lnTo>
                    <a:pt x="483" y="790"/>
                  </a:lnTo>
                  <a:lnTo>
                    <a:pt x="44" y="1449"/>
                  </a:lnTo>
                  <a:lnTo>
                    <a:pt x="44" y="1536"/>
                  </a:lnTo>
                  <a:lnTo>
                    <a:pt x="0" y="1843"/>
                  </a:lnTo>
                  <a:lnTo>
                    <a:pt x="0" y="1931"/>
                  </a:lnTo>
                  <a:lnTo>
                    <a:pt x="44" y="2019"/>
                  </a:lnTo>
                  <a:lnTo>
                    <a:pt x="176" y="2063"/>
                  </a:lnTo>
                  <a:lnTo>
                    <a:pt x="220" y="2019"/>
                  </a:lnTo>
                  <a:lnTo>
                    <a:pt x="1580" y="1668"/>
                  </a:lnTo>
                  <a:lnTo>
                    <a:pt x="1624" y="1668"/>
                  </a:lnTo>
                  <a:lnTo>
                    <a:pt x="2677" y="1097"/>
                  </a:lnTo>
                  <a:lnTo>
                    <a:pt x="3072" y="878"/>
                  </a:lnTo>
                  <a:lnTo>
                    <a:pt x="3116" y="834"/>
                  </a:lnTo>
                  <a:lnTo>
                    <a:pt x="3160" y="746"/>
                  </a:lnTo>
                  <a:lnTo>
                    <a:pt x="3160" y="659"/>
                  </a:lnTo>
                  <a:lnTo>
                    <a:pt x="3116" y="615"/>
                  </a:lnTo>
                  <a:lnTo>
                    <a:pt x="2721" y="264"/>
                  </a:lnTo>
                  <a:lnTo>
                    <a:pt x="2633" y="220"/>
                  </a:lnTo>
                  <a:lnTo>
                    <a:pt x="2019"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6" name="Google Shape;1946;p17"/>
            <p:cNvSpPr/>
            <p:nvPr/>
          </p:nvSpPr>
          <p:spPr>
            <a:xfrm>
              <a:off x="2405800" y="1437400"/>
              <a:ext cx="928100" cy="1383375"/>
            </a:xfrm>
            <a:custGeom>
              <a:rect b="b" l="l" r="r" t="t"/>
              <a:pathLst>
                <a:path extrusionOk="0" h="55335" w="37124">
                  <a:moveTo>
                    <a:pt x="36773" y="1"/>
                  </a:moveTo>
                  <a:lnTo>
                    <a:pt x="36685" y="45"/>
                  </a:lnTo>
                  <a:lnTo>
                    <a:pt x="36641" y="89"/>
                  </a:lnTo>
                  <a:lnTo>
                    <a:pt x="36597" y="133"/>
                  </a:lnTo>
                  <a:lnTo>
                    <a:pt x="36597" y="220"/>
                  </a:lnTo>
                  <a:lnTo>
                    <a:pt x="36641" y="264"/>
                  </a:lnTo>
                  <a:lnTo>
                    <a:pt x="36685" y="396"/>
                  </a:lnTo>
                  <a:lnTo>
                    <a:pt x="36773" y="1361"/>
                  </a:lnTo>
                  <a:lnTo>
                    <a:pt x="36773" y="3204"/>
                  </a:lnTo>
                  <a:lnTo>
                    <a:pt x="36071" y="4916"/>
                  </a:lnTo>
                  <a:lnTo>
                    <a:pt x="36071" y="4959"/>
                  </a:lnTo>
                  <a:lnTo>
                    <a:pt x="35281" y="7856"/>
                  </a:lnTo>
                  <a:lnTo>
                    <a:pt x="34667" y="9962"/>
                  </a:lnTo>
                  <a:lnTo>
                    <a:pt x="34008" y="11980"/>
                  </a:lnTo>
                  <a:lnTo>
                    <a:pt x="32648" y="14745"/>
                  </a:lnTo>
                  <a:lnTo>
                    <a:pt x="31551" y="16851"/>
                  </a:lnTo>
                  <a:lnTo>
                    <a:pt x="30630" y="18957"/>
                  </a:lnTo>
                  <a:lnTo>
                    <a:pt x="29138" y="21634"/>
                  </a:lnTo>
                  <a:lnTo>
                    <a:pt x="27733" y="23872"/>
                  </a:lnTo>
                  <a:lnTo>
                    <a:pt x="26505" y="25803"/>
                  </a:lnTo>
                  <a:lnTo>
                    <a:pt x="25144" y="28216"/>
                  </a:lnTo>
                  <a:lnTo>
                    <a:pt x="25144" y="28260"/>
                  </a:lnTo>
                  <a:lnTo>
                    <a:pt x="24881" y="29094"/>
                  </a:lnTo>
                  <a:lnTo>
                    <a:pt x="24881" y="29137"/>
                  </a:lnTo>
                  <a:lnTo>
                    <a:pt x="24881" y="30059"/>
                  </a:lnTo>
                  <a:lnTo>
                    <a:pt x="25232" y="32736"/>
                  </a:lnTo>
                  <a:lnTo>
                    <a:pt x="25583" y="36290"/>
                  </a:lnTo>
                  <a:lnTo>
                    <a:pt x="25496" y="36422"/>
                  </a:lnTo>
                  <a:lnTo>
                    <a:pt x="23345" y="37694"/>
                  </a:lnTo>
                  <a:lnTo>
                    <a:pt x="21371" y="39098"/>
                  </a:lnTo>
                  <a:lnTo>
                    <a:pt x="21327" y="39098"/>
                  </a:lnTo>
                  <a:lnTo>
                    <a:pt x="19659" y="40590"/>
                  </a:lnTo>
                  <a:lnTo>
                    <a:pt x="16500" y="43048"/>
                  </a:lnTo>
                  <a:lnTo>
                    <a:pt x="16456" y="43091"/>
                  </a:lnTo>
                  <a:lnTo>
                    <a:pt x="14964" y="44583"/>
                  </a:lnTo>
                  <a:lnTo>
                    <a:pt x="12595" y="47085"/>
                  </a:lnTo>
                  <a:lnTo>
                    <a:pt x="10401" y="48313"/>
                  </a:lnTo>
                  <a:lnTo>
                    <a:pt x="8250" y="49147"/>
                  </a:lnTo>
                  <a:lnTo>
                    <a:pt x="8207" y="49147"/>
                  </a:lnTo>
                  <a:lnTo>
                    <a:pt x="6627" y="50156"/>
                  </a:lnTo>
                  <a:lnTo>
                    <a:pt x="89" y="55027"/>
                  </a:lnTo>
                  <a:lnTo>
                    <a:pt x="45" y="55071"/>
                  </a:lnTo>
                  <a:lnTo>
                    <a:pt x="1" y="55115"/>
                  </a:lnTo>
                  <a:lnTo>
                    <a:pt x="45" y="55202"/>
                  </a:lnTo>
                  <a:lnTo>
                    <a:pt x="45" y="55246"/>
                  </a:lnTo>
                  <a:lnTo>
                    <a:pt x="133" y="55334"/>
                  </a:lnTo>
                  <a:lnTo>
                    <a:pt x="176" y="55334"/>
                  </a:lnTo>
                  <a:lnTo>
                    <a:pt x="308" y="55290"/>
                  </a:lnTo>
                  <a:lnTo>
                    <a:pt x="6846" y="50463"/>
                  </a:lnTo>
                  <a:lnTo>
                    <a:pt x="8382" y="49454"/>
                  </a:lnTo>
                  <a:lnTo>
                    <a:pt x="10532" y="48620"/>
                  </a:lnTo>
                  <a:lnTo>
                    <a:pt x="10576" y="48620"/>
                  </a:lnTo>
                  <a:lnTo>
                    <a:pt x="12814" y="47348"/>
                  </a:lnTo>
                  <a:lnTo>
                    <a:pt x="12858" y="47348"/>
                  </a:lnTo>
                  <a:lnTo>
                    <a:pt x="15227" y="44803"/>
                  </a:lnTo>
                  <a:lnTo>
                    <a:pt x="16719" y="43355"/>
                  </a:lnTo>
                  <a:lnTo>
                    <a:pt x="19879" y="40854"/>
                  </a:lnTo>
                  <a:lnTo>
                    <a:pt x="21546" y="39362"/>
                  </a:lnTo>
                  <a:lnTo>
                    <a:pt x="23521" y="37957"/>
                  </a:lnTo>
                  <a:lnTo>
                    <a:pt x="25715" y="36729"/>
                  </a:lnTo>
                  <a:lnTo>
                    <a:pt x="25759" y="36641"/>
                  </a:lnTo>
                  <a:lnTo>
                    <a:pt x="25890" y="36422"/>
                  </a:lnTo>
                  <a:lnTo>
                    <a:pt x="25934" y="36334"/>
                  </a:lnTo>
                  <a:lnTo>
                    <a:pt x="25583" y="32692"/>
                  </a:lnTo>
                  <a:lnTo>
                    <a:pt x="25232" y="30015"/>
                  </a:lnTo>
                  <a:lnTo>
                    <a:pt x="25232" y="29181"/>
                  </a:lnTo>
                  <a:lnTo>
                    <a:pt x="25452" y="28391"/>
                  </a:lnTo>
                  <a:lnTo>
                    <a:pt x="26812" y="25978"/>
                  </a:lnTo>
                  <a:lnTo>
                    <a:pt x="29445" y="21809"/>
                  </a:lnTo>
                  <a:lnTo>
                    <a:pt x="30937" y="19133"/>
                  </a:lnTo>
                  <a:lnTo>
                    <a:pt x="30981" y="19133"/>
                  </a:lnTo>
                  <a:lnTo>
                    <a:pt x="31858" y="17026"/>
                  </a:lnTo>
                  <a:lnTo>
                    <a:pt x="32955" y="14920"/>
                  </a:lnTo>
                  <a:lnTo>
                    <a:pt x="34359" y="12112"/>
                  </a:lnTo>
                  <a:lnTo>
                    <a:pt x="35018" y="10050"/>
                  </a:lnTo>
                  <a:lnTo>
                    <a:pt x="35632" y="7943"/>
                  </a:lnTo>
                  <a:lnTo>
                    <a:pt x="36422" y="5047"/>
                  </a:lnTo>
                  <a:lnTo>
                    <a:pt x="37080" y="3292"/>
                  </a:lnTo>
                  <a:lnTo>
                    <a:pt x="37124" y="3248"/>
                  </a:lnTo>
                  <a:lnTo>
                    <a:pt x="37124" y="1361"/>
                  </a:lnTo>
                  <a:lnTo>
                    <a:pt x="37036" y="352"/>
                  </a:lnTo>
                  <a:lnTo>
                    <a:pt x="37036" y="264"/>
                  </a:lnTo>
                  <a:lnTo>
                    <a:pt x="36948" y="89"/>
                  </a:lnTo>
                  <a:lnTo>
                    <a:pt x="36904" y="45"/>
                  </a:lnTo>
                  <a:lnTo>
                    <a:pt x="36817"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7" name="Google Shape;1947;p17"/>
            <p:cNvSpPr/>
            <p:nvPr/>
          </p:nvSpPr>
          <p:spPr>
            <a:xfrm>
              <a:off x="2378375" y="1436325"/>
              <a:ext cx="928100" cy="1359200"/>
            </a:xfrm>
            <a:custGeom>
              <a:rect b="b" l="l" r="r" t="t"/>
              <a:pathLst>
                <a:path extrusionOk="0" h="54368" w="37124">
                  <a:moveTo>
                    <a:pt x="36641" y="0"/>
                  </a:moveTo>
                  <a:lnTo>
                    <a:pt x="36553" y="44"/>
                  </a:lnTo>
                  <a:lnTo>
                    <a:pt x="36510" y="88"/>
                  </a:lnTo>
                  <a:lnTo>
                    <a:pt x="36510" y="132"/>
                  </a:lnTo>
                  <a:lnTo>
                    <a:pt x="36510" y="219"/>
                  </a:lnTo>
                  <a:lnTo>
                    <a:pt x="36685" y="878"/>
                  </a:lnTo>
                  <a:lnTo>
                    <a:pt x="36773" y="1316"/>
                  </a:lnTo>
                  <a:lnTo>
                    <a:pt x="36685" y="2194"/>
                  </a:lnTo>
                  <a:lnTo>
                    <a:pt x="36115" y="4169"/>
                  </a:lnTo>
                  <a:lnTo>
                    <a:pt x="35588" y="6275"/>
                  </a:lnTo>
                  <a:lnTo>
                    <a:pt x="34886" y="8776"/>
                  </a:lnTo>
                  <a:lnTo>
                    <a:pt x="34140" y="11102"/>
                  </a:lnTo>
                  <a:lnTo>
                    <a:pt x="32824" y="14042"/>
                  </a:lnTo>
                  <a:lnTo>
                    <a:pt x="31814" y="15929"/>
                  </a:lnTo>
                  <a:lnTo>
                    <a:pt x="30542" y="18693"/>
                  </a:lnTo>
                  <a:lnTo>
                    <a:pt x="29094" y="21194"/>
                  </a:lnTo>
                  <a:lnTo>
                    <a:pt x="27558" y="23652"/>
                  </a:lnTo>
                  <a:lnTo>
                    <a:pt x="26285" y="25758"/>
                  </a:lnTo>
                  <a:lnTo>
                    <a:pt x="24881" y="28171"/>
                  </a:lnTo>
                  <a:lnTo>
                    <a:pt x="22599" y="31682"/>
                  </a:lnTo>
                  <a:lnTo>
                    <a:pt x="22599" y="31769"/>
                  </a:lnTo>
                  <a:lnTo>
                    <a:pt x="22468" y="32866"/>
                  </a:lnTo>
                  <a:lnTo>
                    <a:pt x="22380" y="35631"/>
                  </a:lnTo>
                  <a:lnTo>
                    <a:pt x="22161" y="36508"/>
                  </a:lnTo>
                  <a:lnTo>
                    <a:pt x="21722" y="37254"/>
                  </a:lnTo>
                  <a:lnTo>
                    <a:pt x="20142" y="38790"/>
                  </a:lnTo>
                  <a:lnTo>
                    <a:pt x="17070" y="41335"/>
                  </a:lnTo>
                  <a:lnTo>
                    <a:pt x="17070" y="41379"/>
                  </a:lnTo>
                  <a:lnTo>
                    <a:pt x="15491" y="43047"/>
                  </a:lnTo>
                  <a:lnTo>
                    <a:pt x="13516" y="45285"/>
                  </a:lnTo>
                  <a:lnTo>
                    <a:pt x="12331" y="46294"/>
                  </a:lnTo>
                  <a:lnTo>
                    <a:pt x="11234" y="46820"/>
                  </a:lnTo>
                  <a:lnTo>
                    <a:pt x="8777" y="47742"/>
                  </a:lnTo>
                  <a:lnTo>
                    <a:pt x="8733" y="47786"/>
                  </a:lnTo>
                  <a:lnTo>
                    <a:pt x="6934" y="48927"/>
                  </a:lnTo>
                  <a:lnTo>
                    <a:pt x="2195" y="52481"/>
                  </a:lnTo>
                  <a:lnTo>
                    <a:pt x="45" y="54061"/>
                  </a:lnTo>
                  <a:lnTo>
                    <a:pt x="1" y="54104"/>
                  </a:lnTo>
                  <a:lnTo>
                    <a:pt x="1" y="54148"/>
                  </a:lnTo>
                  <a:lnTo>
                    <a:pt x="1" y="54236"/>
                  </a:lnTo>
                  <a:lnTo>
                    <a:pt x="1" y="54280"/>
                  </a:lnTo>
                  <a:lnTo>
                    <a:pt x="89" y="54324"/>
                  </a:lnTo>
                  <a:lnTo>
                    <a:pt x="176" y="54368"/>
                  </a:lnTo>
                  <a:lnTo>
                    <a:pt x="264" y="54324"/>
                  </a:lnTo>
                  <a:lnTo>
                    <a:pt x="2370" y="52788"/>
                  </a:lnTo>
                  <a:lnTo>
                    <a:pt x="5486" y="50462"/>
                  </a:lnTo>
                  <a:lnTo>
                    <a:pt x="7153" y="49190"/>
                  </a:lnTo>
                  <a:lnTo>
                    <a:pt x="8909" y="48093"/>
                  </a:lnTo>
                  <a:lnTo>
                    <a:pt x="11366" y="47128"/>
                  </a:lnTo>
                  <a:lnTo>
                    <a:pt x="12507" y="46601"/>
                  </a:lnTo>
                  <a:lnTo>
                    <a:pt x="12551" y="46601"/>
                  </a:lnTo>
                  <a:lnTo>
                    <a:pt x="13736" y="45548"/>
                  </a:lnTo>
                  <a:lnTo>
                    <a:pt x="13779" y="45548"/>
                  </a:lnTo>
                  <a:lnTo>
                    <a:pt x="15754" y="43310"/>
                  </a:lnTo>
                  <a:lnTo>
                    <a:pt x="17334" y="41599"/>
                  </a:lnTo>
                  <a:lnTo>
                    <a:pt x="20361" y="39054"/>
                  </a:lnTo>
                  <a:lnTo>
                    <a:pt x="21985" y="37474"/>
                  </a:lnTo>
                  <a:lnTo>
                    <a:pt x="22029" y="37474"/>
                  </a:lnTo>
                  <a:lnTo>
                    <a:pt x="22512" y="36640"/>
                  </a:lnTo>
                  <a:lnTo>
                    <a:pt x="22512" y="36596"/>
                  </a:lnTo>
                  <a:lnTo>
                    <a:pt x="22731" y="35675"/>
                  </a:lnTo>
                  <a:lnTo>
                    <a:pt x="22819" y="32910"/>
                  </a:lnTo>
                  <a:lnTo>
                    <a:pt x="22950" y="31813"/>
                  </a:lnTo>
                  <a:lnTo>
                    <a:pt x="25188" y="28347"/>
                  </a:lnTo>
                  <a:lnTo>
                    <a:pt x="26593" y="25933"/>
                  </a:lnTo>
                  <a:lnTo>
                    <a:pt x="27821" y="23827"/>
                  </a:lnTo>
                  <a:lnTo>
                    <a:pt x="29401" y="21370"/>
                  </a:lnTo>
                  <a:lnTo>
                    <a:pt x="30849" y="18869"/>
                  </a:lnTo>
                  <a:lnTo>
                    <a:pt x="32121" y="16104"/>
                  </a:lnTo>
                  <a:lnTo>
                    <a:pt x="33131" y="14173"/>
                  </a:lnTo>
                  <a:lnTo>
                    <a:pt x="34491" y="11233"/>
                  </a:lnTo>
                  <a:lnTo>
                    <a:pt x="35237" y="8864"/>
                  </a:lnTo>
                  <a:lnTo>
                    <a:pt x="35895" y="6363"/>
                  </a:lnTo>
                  <a:lnTo>
                    <a:pt x="36466" y="4256"/>
                  </a:lnTo>
                  <a:lnTo>
                    <a:pt x="36992" y="2282"/>
                  </a:lnTo>
                  <a:lnTo>
                    <a:pt x="37036" y="2238"/>
                  </a:lnTo>
                  <a:lnTo>
                    <a:pt x="37124" y="1316"/>
                  </a:lnTo>
                  <a:lnTo>
                    <a:pt x="37124" y="1273"/>
                  </a:lnTo>
                  <a:lnTo>
                    <a:pt x="37036" y="790"/>
                  </a:lnTo>
                  <a:lnTo>
                    <a:pt x="36861" y="132"/>
                  </a:lnTo>
                  <a:lnTo>
                    <a:pt x="36817" y="44"/>
                  </a:lnTo>
                  <a:lnTo>
                    <a:pt x="36773"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8" name="Google Shape;1948;p17"/>
            <p:cNvSpPr/>
            <p:nvPr/>
          </p:nvSpPr>
          <p:spPr>
            <a:xfrm>
              <a:off x="2348775" y="1447275"/>
              <a:ext cx="932475" cy="1321925"/>
            </a:xfrm>
            <a:custGeom>
              <a:rect b="b" l="l" r="r" t="t"/>
              <a:pathLst>
                <a:path extrusionOk="0" h="52877" w="37299">
                  <a:moveTo>
                    <a:pt x="37079" y="1"/>
                  </a:moveTo>
                  <a:lnTo>
                    <a:pt x="36991" y="45"/>
                  </a:lnTo>
                  <a:lnTo>
                    <a:pt x="36948" y="89"/>
                  </a:lnTo>
                  <a:lnTo>
                    <a:pt x="36948" y="132"/>
                  </a:lnTo>
                  <a:lnTo>
                    <a:pt x="36860" y="703"/>
                  </a:lnTo>
                  <a:lnTo>
                    <a:pt x="35763" y="4828"/>
                  </a:lnTo>
                  <a:lnTo>
                    <a:pt x="35061" y="7504"/>
                  </a:lnTo>
                  <a:lnTo>
                    <a:pt x="34315" y="9918"/>
                  </a:lnTo>
                  <a:lnTo>
                    <a:pt x="32165" y="14525"/>
                  </a:lnTo>
                  <a:lnTo>
                    <a:pt x="31024" y="17026"/>
                  </a:lnTo>
                  <a:lnTo>
                    <a:pt x="29532" y="19615"/>
                  </a:lnTo>
                  <a:lnTo>
                    <a:pt x="26987" y="23696"/>
                  </a:lnTo>
                  <a:lnTo>
                    <a:pt x="24705" y="27645"/>
                  </a:lnTo>
                  <a:lnTo>
                    <a:pt x="23696" y="29094"/>
                  </a:lnTo>
                  <a:lnTo>
                    <a:pt x="21063" y="32648"/>
                  </a:lnTo>
                  <a:lnTo>
                    <a:pt x="21019" y="32692"/>
                  </a:lnTo>
                  <a:lnTo>
                    <a:pt x="20229" y="35017"/>
                  </a:lnTo>
                  <a:lnTo>
                    <a:pt x="18386" y="38528"/>
                  </a:lnTo>
                  <a:lnTo>
                    <a:pt x="17114" y="39888"/>
                  </a:lnTo>
                  <a:lnTo>
                    <a:pt x="14963" y="42389"/>
                  </a:lnTo>
                  <a:lnTo>
                    <a:pt x="12813" y="44627"/>
                  </a:lnTo>
                  <a:lnTo>
                    <a:pt x="9391" y="45900"/>
                  </a:lnTo>
                  <a:lnTo>
                    <a:pt x="9391" y="45944"/>
                  </a:lnTo>
                  <a:lnTo>
                    <a:pt x="7855" y="46821"/>
                  </a:lnTo>
                  <a:lnTo>
                    <a:pt x="7811" y="46865"/>
                  </a:lnTo>
                  <a:lnTo>
                    <a:pt x="6012" y="48225"/>
                  </a:lnTo>
                  <a:lnTo>
                    <a:pt x="44" y="52569"/>
                  </a:lnTo>
                  <a:lnTo>
                    <a:pt x="0" y="52613"/>
                  </a:lnTo>
                  <a:lnTo>
                    <a:pt x="0" y="52657"/>
                  </a:lnTo>
                  <a:lnTo>
                    <a:pt x="0" y="52745"/>
                  </a:lnTo>
                  <a:lnTo>
                    <a:pt x="0" y="52789"/>
                  </a:lnTo>
                  <a:lnTo>
                    <a:pt x="88" y="52833"/>
                  </a:lnTo>
                  <a:lnTo>
                    <a:pt x="176" y="52877"/>
                  </a:lnTo>
                  <a:lnTo>
                    <a:pt x="263" y="52833"/>
                  </a:lnTo>
                  <a:lnTo>
                    <a:pt x="6231" y="48489"/>
                  </a:lnTo>
                  <a:lnTo>
                    <a:pt x="8030" y="47128"/>
                  </a:lnTo>
                  <a:lnTo>
                    <a:pt x="9522" y="46251"/>
                  </a:lnTo>
                  <a:lnTo>
                    <a:pt x="12243" y="45241"/>
                  </a:lnTo>
                  <a:lnTo>
                    <a:pt x="12989" y="44934"/>
                  </a:lnTo>
                  <a:lnTo>
                    <a:pt x="13077" y="44890"/>
                  </a:lnTo>
                  <a:lnTo>
                    <a:pt x="15227" y="42653"/>
                  </a:lnTo>
                  <a:lnTo>
                    <a:pt x="17377" y="40107"/>
                  </a:lnTo>
                  <a:lnTo>
                    <a:pt x="18649" y="38747"/>
                  </a:lnTo>
                  <a:lnTo>
                    <a:pt x="18693" y="38703"/>
                  </a:lnTo>
                  <a:lnTo>
                    <a:pt x="20580" y="35193"/>
                  </a:lnTo>
                  <a:lnTo>
                    <a:pt x="20580" y="35149"/>
                  </a:lnTo>
                  <a:lnTo>
                    <a:pt x="21326" y="32823"/>
                  </a:lnTo>
                  <a:lnTo>
                    <a:pt x="23959" y="29313"/>
                  </a:lnTo>
                  <a:lnTo>
                    <a:pt x="25012" y="27821"/>
                  </a:lnTo>
                  <a:lnTo>
                    <a:pt x="27294" y="23872"/>
                  </a:lnTo>
                  <a:lnTo>
                    <a:pt x="29839" y="19791"/>
                  </a:lnTo>
                  <a:lnTo>
                    <a:pt x="31331" y="17158"/>
                  </a:lnTo>
                  <a:lnTo>
                    <a:pt x="32472" y="14701"/>
                  </a:lnTo>
                  <a:lnTo>
                    <a:pt x="34666" y="10049"/>
                  </a:lnTo>
                  <a:lnTo>
                    <a:pt x="35412" y="7592"/>
                  </a:lnTo>
                  <a:lnTo>
                    <a:pt x="36114" y="4915"/>
                  </a:lnTo>
                  <a:lnTo>
                    <a:pt x="37211" y="791"/>
                  </a:lnTo>
                  <a:lnTo>
                    <a:pt x="37211" y="747"/>
                  </a:lnTo>
                  <a:lnTo>
                    <a:pt x="37299" y="176"/>
                  </a:lnTo>
                  <a:lnTo>
                    <a:pt x="37255" y="132"/>
                  </a:lnTo>
                  <a:lnTo>
                    <a:pt x="37255" y="45"/>
                  </a:lnTo>
                  <a:lnTo>
                    <a:pt x="37211"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9" name="Google Shape;1949;p17"/>
            <p:cNvSpPr/>
            <p:nvPr/>
          </p:nvSpPr>
          <p:spPr>
            <a:xfrm>
              <a:off x="2318050" y="1439600"/>
              <a:ext cx="942350" cy="1302175"/>
            </a:xfrm>
            <a:custGeom>
              <a:rect b="b" l="l" r="r" t="t"/>
              <a:pathLst>
                <a:path extrusionOk="0" h="52087" w="37694">
                  <a:moveTo>
                    <a:pt x="37431" y="1"/>
                  </a:moveTo>
                  <a:lnTo>
                    <a:pt x="37387" y="45"/>
                  </a:lnTo>
                  <a:lnTo>
                    <a:pt x="37343" y="132"/>
                  </a:lnTo>
                  <a:lnTo>
                    <a:pt x="37255" y="527"/>
                  </a:lnTo>
                  <a:lnTo>
                    <a:pt x="36377" y="3116"/>
                  </a:lnTo>
                  <a:lnTo>
                    <a:pt x="35763" y="5266"/>
                  </a:lnTo>
                  <a:lnTo>
                    <a:pt x="35149" y="7636"/>
                  </a:lnTo>
                  <a:lnTo>
                    <a:pt x="33876" y="11322"/>
                  </a:lnTo>
                  <a:lnTo>
                    <a:pt x="32560" y="13867"/>
                  </a:lnTo>
                  <a:lnTo>
                    <a:pt x="31551" y="16105"/>
                  </a:lnTo>
                  <a:lnTo>
                    <a:pt x="30629" y="17684"/>
                  </a:lnTo>
                  <a:lnTo>
                    <a:pt x="29708" y="19264"/>
                  </a:lnTo>
                  <a:lnTo>
                    <a:pt x="27821" y="22380"/>
                  </a:lnTo>
                  <a:lnTo>
                    <a:pt x="26504" y="24486"/>
                  </a:lnTo>
                  <a:lnTo>
                    <a:pt x="25232" y="26636"/>
                  </a:lnTo>
                  <a:lnTo>
                    <a:pt x="23959" y="28567"/>
                  </a:lnTo>
                  <a:lnTo>
                    <a:pt x="22687" y="30190"/>
                  </a:lnTo>
                  <a:lnTo>
                    <a:pt x="21283" y="31902"/>
                  </a:lnTo>
                  <a:lnTo>
                    <a:pt x="19791" y="33481"/>
                  </a:lnTo>
                  <a:lnTo>
                    <a:pt x="17684" y="35280"/>
                  </a:lnTo>
                  <a:lnTo>
                    <a:pt x="17684" y="35324"/>
                  </a:lnTo>
                  <a:lnTo>
                    <a:pt x="16763" y="36334"/>
                  </a:lnTo>
                  <a:lnTo>
                    <a:pt x="16719" y="36377"/>
                  </a:lnTo>
                  <a:lnTo>
                    <a:pt x="16149" y="37387"/>
                  </a:lnTo>
                  <a:lnTo>
                    <a:pt x="15359" y="39449"/>
                  </a:lnTo>
                  <a:lnTo>
                    <a:pt x="14437" y="41424"/>
                  </a:lnTo>
                  <a:lnTo>
                    <a:pt x="12901" y="43486"/>
                  </a:lnTo>
                  <a:lnTo>
                    <a:pt x="12331" y="43925"/>
                  </a:lnTo>
                  <a:lnTo>
                    <a:pt x="9917" y="44890"/>
                  </a:lnTo>
                  <a:lnTo>
                    <a:pt x="8338" y="45856"/>
                  </a:lnTo>
                  <a:lnTo>
                    <a:pt x="6144" y="47479"/>
                  </a:lnTo>
                  <a:lnTo>
                    <a:pt x="3599" y="49322"/>
                  </a:lnTo>
                  <a:lnTo>
                    <a:pt x="88" y="51779"/>
                  </a:lnTo>
                  <a:lnTo>
                    <a:pt x="44" y="51823"/>
                  </a:lnTo>
                  <a:lnTo>
                    <a:pt x="0" y="51867"/>
                  </a:lnTo>
                  <a:lnTo>
                    <a:pt x="0" y="51955"/>
                  </a:lnTo>
                  <a:lnTo>
                    <a:pt x="44" y="51999"/>
                  </a:lnTo>
                  <a:lnTo>
                    <a:pt x="88" y="52043"/>
                  </a:lnTo>
                  <a:lnTo>
                    <a:pt x="176" y="52087"/>
                  </a:lnTo>
                  <a:lnTo>
                    <a:pt x="308" y="52043"/>
                  </a:lnTo>
                  <a:lnTo>
                    <a:pt x="3818" y="49585"/>
                  </a:lnTo>
                  <a:lnTo>
                    <a:pt x="6319" y="47786"/>
                  </a:lnTo>
                  <a:lnTo>
                    <a:pt x="8513" y="46163"/>
                  </a:lnTo>
                  <a:lnTo>
                    <a:pt x="10049" y="45197"/>
                  </a:lnTo>
                  <a:lnTo>
                    <a:pt x="12506" y="44232"/>
                  </a:lnTo>
                  <a:lnTo>
                    <a:pt x="12506" y="44188"/>
                  </a:lnTo>
                  <a:lnTo>
                    <a:pt x="13121" y="43749"/>
                  </a:lnTo>
                  <a:lnTo>
                    <a:pt x="13165" y="43705"/>
                  </a:lnTo>
                  <a:lnTo>
                    <a:pt x="14744" y="41599"/>
                  </a:lnTo>
                  <a:lnTo>
                    <a:pt x="14744" y="41555"/>
                  </a:lnTo>
                  <a:lnTo>
                    <a:pt x="15666" y="39581"/>
                  </a:lnTo>
                  <a:lnTo>
                    <a:pt x="16456" y="37562"/>
                  </a:lnTo>
                  <a:lnTo>
                    <a:pt x="17026" y="36553"/>
                  </a:lnTo>
                  <a:lnTo>
                    <a:pt x="17948" y="35544"/>
                  </a:lnTo>
                  <a:lnTo>
                    <a:pt x="20054" y="33745"/>
                  </a:lnTo>
                  <a:lnTo>
                    <a:pt x="21546" y="32121"/>
                  </a:lnTo>
                  <a:lnTo>
                    <a:pt x="22950" y="30410"/>
                  </a:lnTo>
                  <a:lnTo>
                    <a:pt x="24223" y="28742"/>
                  </a:lnTo>
                  <a:lnTo>
                    <a:pt x="25539" y="26855"/>
                  </a:lnTo>
                  <a:lnTo>
                    <a:pt x="26811" y="24661"/>
                  </a:lnTo>
                  <a:lnTo>
                    <a:pt x="28128" y="22555"/>
                  </a:lnTo>
                  <a:lnTo>
                    <a:pt x="30015" y="19440"/>
                  </a:lnTo>
                  <a:lnTo>
                    <a:pt x="30936" y="17860"/>
                  </a:lnTo>
                  <a:lnTo>
                    <a:pt x="31858" y="16236"/>
                  </a:lnTo>
                  <a:lnTo>
                    <a:pt x="32911" y="14042"/>
                  </a:lnTo>
                  <a:lnTo>
                    <a:pt x="34183" y="11453"/>
                  </a:lnTo>
                  <a:lnTo>
                    <a:pt x="35456" y="7724"/>
                  </a:lnTo>
                  <a:lnTo>
                    <a:pt x="36114" y="5354"/>
                  </a:lnTo>
                  <a:lnTo>
                    <a:pt x="36685" y="3248"/>
                  </a:lnTo>
                  <a:lnTo>
                    <a:pt x="37606" y="615"/>
                  </a:lnTo>
                  <a:lnTo>
                    <a:pt x="37694" y="176"/>
                  </a:lnTo>
                  <a:lnTo>
                    <a:pt x="37694" y="132"/>
                  </a:lnTo>
                  <a:lnTo>
                    <a:pt x="37694" y="45"/>
                  </a:lnTo>
                  <a:lnTo>
                    <a:pt x="37650"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0" name="Google Shape;1950;p17"/>
            <p:cNvSpPr/>
            <p:nvPr/>
          </p:nvSpPr>
          <p:spPr>
            <a:xfrm>
              <a:off x="2259900" y="1412175"/>
              <a:ext cx="956625" cy="1275850"/>
            </a:xfrm>
            <a:custGeom>
              <a:rect b="b" l="l" r="r" t="t"/>
              <a:pathLst>
                <a:path extrusionOk="0" h="51034" w="38265">
                  <a:moveTo>
                    <a:pt x="38001" y="1"/>
                  </a:moveTo>
                  <a:lnTo>
                    <a:pt x="37957" y="45"/>
                  </a:lnTo>
                  <a:lnTo>
                    <a:pt x="37914" y="88"/>
                  </a:lnTo>
                  <a:lnTo>
                    <a:pt x="37299" y="1888"/>
                  </a:lnTo>
                  <a:lnTo>
                    <a:pt x="36334" y="4082"/>
                  </a:lnTo>
                  <a:lnTo>
                    <a:pt x="36334" y="4125"/>
                  </a:lnTo>
                  <a:lnTo>
                    <a:pt x="35588" y="6714"/>
                  </a:lnTo>
                  <a:lnTo>
                    <a:pt x="34623" y="10049"/>
                  </a:lnTo>
                  <a:lnTo>
                    <a:pt x="32999" y="13604"/>
                  </a:lnTo>
                  <a:lnTo>
                    <a:pt x="32121" y="15315"/>
                  </a:lnTo>
                  <a:lnTo>
                    <a:pt x="29313" y="20142"/>
                  </a:lnTo>
                  <a:lnTo>
                    <a:pt x="27865" y="22467"/>
                  </a:lnTo>
                  <a:lnTo>
                    <a:pt x="26636" y="24530"/>
                  </a:lnTo>
                  <a:lnTo>
                    <a:pt x="24442" y="27909"/>
                  </a:lnTo>
                  <a:lnTo>
                    <a:pt x="22819" y="29927"/>
                  </a:lnTo>
                  <a:lnTo>
                    <a:pt x="21853" y="31112"/>
                  </a:lnTo>
                  <a:lnTo>
                    <a:pt x="20932" y="32077"/>
                  </a:lnTo>
                  <a:lnTo>
                    <a:pt x="20010" y="32955"/>
                  </a:lnTo>
                  <a:lnTo>
                    <a:pt x="19133" y="33701"/>
                  </a:lnTo>
                  <a:lnTo>
                    <a:pt x="18211" y="34403"/>
                  </a:lnTo>
                  <a:lnTo>
                    <a:pt x="17246" y="35017"/>
                  </a:lnTo>
                  <a:lnTo>
                    <a:pt x="15096" y="36377"/>
                  </a:lnTo>
                  <a:lnTo>
                    <a:pt x="13472" y="37343"/>
                  </a:lnTo>
                  <a:lnTo>
                    <a:pt x="11103" y="39010"/>
                  </a:lnTo>
                  <a:lnTo>
                    <a:pt x="11059" y="39010"/>
                  </a:lnTo>
                  <a:lnTo>
                    <a:pt x="9347" y="40590"/>
                  </a:lnTo>
                  <a:lnTo>
                    <a:pt x="9303" y="40634"/>
                  </a:lnTo>
                  <a:lnTo>
                    <a:pt x="8163" y="42652"/>
                  </a:lnTo>
                  <a:lnTo>
                    <a:pt x="5793" y="46645"/>
                  </a:lnTo>
                  <a:lnTo>
                    <a:pt x="4959" y="47304"/>
                  </a:lnTo>
                  <a:lnTo>
                    <a:pt x="2897" y="48708"/>
                  </a:lnTo>
                  <a:lnTo>
                    <a:pt x="45" y="50726"/>
                  </a:lnTo>
                  <a:lnTo>
                    <a:pt x="1" y="50770"/>
                  </a:lnTo>
                  <a:lnTo>
                    <a:pt x="1" y="50858"/>
                  </a:lnTo>
                  <a:lnTo>
                    <a:pt x="1" y="50902"/>
                  </a:lnTo>
                  <a:lnTo>
                    <a:pt x="1" y="50990"/>
                  </a:lnTo>
                  <a:lnTo>
                    <a:pt x="89" y="51033"/>
                  </a:lnTo>
                  <a:lnTo>
                    <a:pt x="264" y="51033"/>
                  </a:lnTo>
                  <a:lnTo>
                    <a:pt x="3116" y="48971"/>
                  </a:lnTo>
                  <a:lnTo>
                    <a:pt x="5179" y="47611"/>
                  </a:lnTo>
                  <a:lnTo>
                    <a:pt x="6056" y="46909"/>
                  </a:lnTo>
                  <a:lnTo>
                    <a:pt x="6100" y="46865"/>
                  </a:lnTo>
                  <a:lnTo>
                    <a:pt x="8470" y="42828"/>
                  </a:lnTo>
                  <a:lnTo>
                    <a:pt x="9611" y="40809"/>
                  </a:lnTo>
                  <a:lnTo>
                    <a:pt x="11278" y="39317"/>
                  </a:lnTo>
                  <a:lnTo>
                    <a:pt x="13692" y="37650"/>
                  </a:lnTo>
                  <a:lnTo>
                    <a:pt x="15271" y="36685"/>
                  </a:lnTo>
                  <a:lnTo>
                    <a:pt x="17421" y="35324"/>
                  </a:lnTo>
                  <a:lnTo>
                    <a:pt x="18431" y="34666"/>
                  </a:lnTo>
                  <a:lnTo>
                    <a:pt x="19352" y="33964"/>
                  </a:lnTo>
                  <a:lnTo>
                    <a:pt x="20230" y="33218"/>
                  </a:lnTo>
                  <a:lnTo>
                    <a:pt x="21151" y="32340"/>
                  </a:lnTo>
                  <a:lnTo>
                    <a:pt x="22117" y="31331"/>
                  </a:lnTo>
                  <a:lnTo>
                    <a:pt x="23126" y="30146"/>
                  </a:lnTo>
                  <a:lnTo>
                    <a:pt x="24706" y="28084"/>
                  </a:lnTo>
                  <a:lnTo>
                    <a:pt x="26943" y="24705"/>
                  </a:lnTo>
                  <a:lnTo>
                    <a:pt x="28172" y="22643"/>
                  </a:lnTo>
                  <a:lnTo>
                    <a:pt x="29620" y="20317"/>
                  </a:lnTo>
                  <a:lnTo>
                    <a:pt x="32429" y="15490"/>
                  </a:lnTo>
                  <a:lnTo>
                    <a:pt x="33306" y="13735"/>
                  </a:lnTo>
                  <a:lnTo>
                    <a:pt x="34974" y="10181"/>
                  </a:lnTo>
                  <a:lnTo>
                    <a:pt x="34974" y="10137"/>
                  </a:lnTo>
                  <a:lnTo>
                    <a:pt x="35895" y="6802"/>
                  </a:lnTo>
                  <a:lnTo>
                    <a:pt x="36685" y="4213"/>
                  </a:lnTo>
                  <a:lnTo>
                    <a:pt x="37606" y="2019"/>
                  </a:lnTo>
                  <a:lnTo>
                    <a:pt x="38221" y="220"/>
                  </a:lnTo>
                  <a:lnTo>
                    <a:pt x="38265" y="132"/>
                  </a:lnTo>
                  <a:lnTo>
                    <a:pt x="38221" y="88"/>
                  </a:lnTo>
                  <a:lnTo>
                    <a:pt x="38177" y="45"/>
                  </a:lnTo>
                  <a:lnTo>
                    <a:pt x="38133"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1" name="Google Shape;1951;p17"/>
            <p:cNvSpPr/>
            <p:nvPr/>
          </p:nvSpPr>
          <p:spPr>
            <a:xfrm>
              <a:off x="2230300" y="1375975"/>
              <a:ext cx="970875" cy="1286825"/>
            </a:xfrm>
            <a:custGeom>
              <a:rect b="b" l="l" r="r" t="t"/>
              <a:pathLst>
                <a:path extrusionOk="0" h="51473" w="38835">
                  <a:moveTo>
                    <a:pt x="38659" y="1"/>
                  </a:moveTo>
                  <a:lnTo>
                    <a:pt x="38571" y="45"/>
                  </a:lnTo>
                  <a:lnTo>
                    <a:pt x="38527" y="88"/>
                  </a:lnTo>
                  <a:lnTo>
                    <a:pt x="38527" y="132"/>
                  </a:lnTo>
                  <a:lnTo>
                    <a:pt x="38220" y="1185"/>
                  </a:lnTo>
                  <a:lnTo>
                    <a:pt x="37255" y="3511"/>
                  </a:lnTo>
                  <a:lnTo>
                    <a:pt x="36158" y="6144"/>
                  </a:lnTo>
                  <a:lnTo>
                    <a:pt x="36114" y="6144"/>
                  </a:lnTo>
                  <a:lnTo>
                    <a:pt x="34710" y="11058"/>
                  </a:lnTo>
                  <a:lnTo>
                    <a:pt x="32954" y="14876"/>
                  </a:lnTo>
                  <a:lnTo>
                    <a:pt x="31111" y="18079"/>
                  </a:lnTo>
                  <a:lnTo>
                    <a:pt x="29049" y="21678"/>
                  </a:lnTo>
                  <a:lnTo>
                    <a:pt x="27996" y="23433"/>
                  </a:lnTo>
                  <a:lnTo>
                    <a:pt x="26943" y="25188"/>
                  </a:lnTo>
                  <a:lnTo>
                    <a:pt x="25802" y="26855"/>
                  </a:lnTo>
                  <a:lnTo>
                    <a:pt x="24661" y="28523"/>
                  </a:lnTo>
                  <a:lnTo>
                    <a:pt x="23476" y="30059"/>
                  </a:lnTo>
                  <a:lnTo>
                    <a:pt x="22862" y="30805"/>
                  </a:lnTo>
                  <a:lnTo>
                    <a:pt x="22204" y="31507"/>
                  </a:lnTo>
                  <a:lnTo>
                    <a:pt x="18869" y="34578"/>
                  </a:lnTo>
                  <a:lnTo>
                    <a:pt x="14919" y="37167"/>
                  </a:lnTo>
                  <a:lnTo>
                    <a:pt x="10882" y="39888"/>
                  </a:lnTo>
                  <a:lnTo>
                    <a:pt x="9083" y="41160"/>
                  </a:lnTo>
                  <a:lnTo>
                    <a:pt x="6714" y="42565"/>
                  </a:lnTo>
                  <a:lnTo>
                    <a:pt x="4169" y="43925"/>
                  </a:lnTo>
                  <a:lnTo>
                    <a:pt x="4125" y="43969"/>
                  </a:lnTo>
                  <a:lnTo>
                    <a:pt x="3774" y="44408"/>
                  </a:lnTo>
                  <a:lnTo>
                    <a:pt x="3774" y="44495"/>
                  </a:lnTo>
                  <a:lnTo>
                    <a:pt x="3247" y="45856"/>
                  </a:lnTo>
                  <a:lnTo>
                    <a:pt x="2370" y="48225"/>
                  </a:lnTo>
                  <a:lnTo>
                    <a:pt x="1316" y="50024"/>
                  </a:lnTo>
                  <a:lnTo>
                    <a:pt x="44" y="51165"/>
                  </a:lnTo>
                  <a:lnTo>
                    <a:pt x="44" y="51209"/>
                  </a:lnTo>
                  <a:lnTo>
                    <a:pt x="0" y="51297"/>
                  </a:lnTo>
                  <a:lnTo>
                    <a:pt x="0" y="51341"/>
                  </a:lnTo>
                  <a:lnTo>
                    <a:pt x="44" y="51428"/>
                  </a:lnTo>
                  <a:lnTo>
                    <a:pt x="132" y="51428"/>
                  </a:lnTo>
                  <a:lnTo>
                    <a:pt x="176" y="51472"/>
                  </a:lnTo>
                  <a:lnTo>
                    <a:pt x="307" y="51428"/>
                  </a:lnTo>
                  <a:lnTo>
                    <a:pt x="1580" y="50244"/>
                  </a:lnTo>
                  <a:lnTo>
                    <a:pt x="1624" y="50200"/>
                  </a:lnTo>
                  <a:lnTo>
                    <a:pt x="2677" y="48401"/>
                  </a:lnTo>
                  <a:lnTo>
                    <a:pt x="2721" y="48357"/>
                  </a:lnTo>
                  <a:lnTo>
                    <a:pt x="3598" y="45987"/>
                  </a:lnTo>
                  <a:lnTo>
                    <a:pt x="4081" y="44627"/>
                  </a:lnTo>
                  <a:lnTo>
                    <a:pt x="4388" y="44232"/>
                  </a:lnTo>
                  <a:lnTo>
                    <a:pt x="6889" y="42872"/>
                  </a:lnTo>
                  <a:lnTo>
                    <a:pt x="9303" y="41424"/>
                  </a:lnTo>
                  <a:lnTo>
                    <a:pt x="11102" y="40151"/>
                  </a:lnTo>
                  <a:lnTo>
                    <a:pt x="15139" y="37431"/>
                  </a:lnTo>
                  <a:lnTo>
                    <a:pt x="19088" y="34842"/>
                  </a:lnTo>
                  <a:lnTo>
                    <a:pt x="22467" y="31770"/>
                  </a:lnTo>
                  <a:lnTo>
                    <a:pt x="23081" y="31024"/>
                  </a:lnTo>
                  <a:lnTo>
                    <a:pt x="23739" y="30278"/>
                  </a:lnTo>
                  <a:lnTo>
                    <a:pt x="24924" y="28742"/>
                  </a:lnTo>
                  <a:lnTo>
                    <a:pt x="26109" y="27075"/>
                  </a:lnTo>
                  <a:lnTo>
                    <a:pt x="27206" y="25363"/>
                  </a:lnTo>
                  <a:lnTo>
                    <a:pt x="28303" y="23608"/>
                  </a:lnTo>
                  <a:lnTo>
                    <a:pt x="29356" y="21853"/>
                  </a:lnTo>
                  <a:lnTo>
                    <a:pt x="31419" y="18255"/>
                  </a:lnTo>
                  <a:lnTo>
                    <a:pt x="33261" y="15008"/>
                  </a:lnTo>
                  <a:lnTo>
                    <a:pt x="35061" y="11190"/>
                  </a:lnTo>
                  <a:lnTo>
                    <a:pt x="35061" y="11146"/>
                  </a:lnTo>
                  <a:lnTo>
                    <a:pt x="36465" y="6276"/>
                  </a:lnTo>
                  <a:lnTo>
                    <a:pt x="37606" y="3643"/>
                  </a:lnTo>
                  <a:lnTo>
                    <a:pt x="38571" y="1317"/>
                  </a:lnTo>
                  <a:lnTo>
                    <a:pt x="38571" y="1273"/>
                  </a:lnTo>
                  <a:lnTo>
                    <a:pt x="38834" y="220"/>
                  </a:lnTo>
                  <a:lnTo>
                    <a:pt x="38834" y="176"/>
                  </a:lnTo>
                  <a:lnTo>
                    <a:pt x="38834" y="88"/>
                  </a:lnTo>
                  <a:lnTo>
                    <a:pt x="38790" y="45"/>
                  </a:lnTo>
                  <a:lnTo>
                    <a:pt x="38703"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2" name="Google Shape;1952;p17"/>
            <p:cNvSpPr/>
            <p:nvPr/>
          </p:nvSpPr>
          <p:spPr>
            <a:xfrm>
              <a:off x="2174350" y="1371600"/>
              <a:ext cx="1005975" cy="1239625"/>
            </a:xfrm>
            <a:custGeom>
              <a:rect b="b" l="l" r="r" t="t"/>
              <a:pathLst>
                <a:path extrusionOk="0" h="49585" w="40239">
                  <a:moveTo>
                    <a:pt x="40063" y="0"/>
                  </a:moveTo>
                  <a:lnTo>
                    <a:pt x="39975" y="44"/>
                  </a:lnTo>
                  <a:lnTo>
                    <a:pt x="39931" y="88"/>
                  </a:lnTo>
                  <a:lnTo>
                    <a:pt x="39888" y="132"/>
                  </a:lnTo>
                  <a:lnTo>
                    <a:pt x="39185" y="1799"/>
                  </a:lnTo>
                  <a:lnTo>
                    <a:pt x="36991" y="6933"/>
                  </a:lnTo>
                  <a:lnTo>
                    <a:pt x="36991" y="6977"/>
                  </a:lnTo>
                  <a:lnTo>
                    <a:pt x="36509" y="8645"/>
                  </a:lnTo>
                  <a:lnTo>
                    <a:pt x="35587" y="11541"/>
                  </a:lnTo>
                  <a:lnTo>
                    <a:pt x="33613" y="15358"/>
                  </a:lnTo>
                  <a:lnTo>
                    <a:pt x="32735" y="16894"/>
                  </a:lnTo>
                  <a:lnTo>
                    <a:pt x="31901" y="18430"/>
                  </a:lnTo>
                  <a:lnTo>
                    <a:pt x="30146" y="21370"/>
                  </a:lnTo>
                  <a:lnTo>
                    <a:pt x="28303" y="24310"/>
                  </a:lnTo>
                  <a:lnTo>
                    <a:pt x="26328" y="27338"/>
                  </a:lnTo>
                  <a:lnTo>
                    <a:pt x="23388" y="30936"/>
                  </a:lnTo>
                  <a:lnTo>
                    <a:pt x="20273" y="33700"/>
                  </a:lnTo>
                  <a:lnTo>
                    <a:pt x="16587" y="36157"/>
                  </a:lnTo>
                  <a:lnTo>
                    <a:pt x="14393" y="37562"/>
                  </a:lnTo>
                  <a:lnTo>
                    <a:pt x="12638" y="38746"/>
                  </a:lnTo>
                  <a:lnTo>
                    <a:pt x="10663" y="40194"/>
                  </a:lnTo>
                  <a:lnTo>
                    <a:pt x="8645" y="41379"/>
                  </a:lnTo>
                  <a:lnTo>
                    <a:pt x="6143" y="42652"/>
                  </a:lnTo>
                  <a:lnTo>
                    <a:pt x="6143" y="42696"/>
                  </a:lnTo>
                  <a:lnTo>
                    <a:pt x="5046" y="43398"/>
                  </a:lnTo>
                  <a:lnTo>
                    <a:pt x="5046" y="43442"/>
                  </a:lnTo>
                  <a:lnTo>
                    <a:pt x="1799" y="46118"/>
                  </a:lnTo>
                  <a:lnTo>
                    <a:pt x="1799" y="46162"/>
                  </a:lnTo>
                  <a:lnTo>
                    <a:pt x="1185" y="46864"/>
                  </a:lnTo>
                  <a:lnTo>
                    <a:pt x="1141" y="46908"/>
                  </a:lnTo>
                  <a:lnTo>
                    <a:pt x="0" y="49365"/>
                  </a:lnTo>
                  <a:lnTo>
                    <a:pt x="0" y="49409"/>
                  </a:lnTo>
                  <a:lnTo>
                    <a:pt x="0" y="49497"/>
                  </a:lnTo>
                  <a:lnTo>
                    <a:pt x="44" y="49541"/>
                  </a:lnTo>
                  <a:lnTo>
                    <a:pt x="88" y="49585"/>
                  </a:lnTo>
                  <a:lnTo>
                    <a:pt x="263" y="49585"/>
                  </a:lnTo>
                  <a:lnTo>
                    <a:pt x="307" y="49497"/>
                  </a:lnTo>
                  <a:lnTo>
                    <a:pt x="1448" y="47084"/>
                  </a:lnTo>
                  <a:lnTo>
                    <a:pt x="2019" y="46382"/>
                  </a:lnTo>
                  <a:lnTo>
                    <a:pt x="5266" y="43705"/>
                  </a:lnTo>
                  <a:lnTo>
                    <a:pt x="6319" y="42959"/>
                  </a:lnTo>
                  <a:lnTo>
                    <a:pt x="8820" y="41686"/>
                  </a:lnTo>
                  <a:lnTo>
                    <a:pt x="10839" y="40502"/>
                  </a:lnTo>
                  <a:lnTo>
                    <a:pt x="12813" y="39054"/>
                  </a:lnTo>
                  <a:lnTo>
                    <a:pt x="14612" y="37869"/>
                  </a:lnTo>
                  <a:lnTo>
                    <a:pt x="16806" y="36421"/>
                  </a:lnTo>
                  <a:lnTo>
                    <a:pt x="20448" y="34007"/>
                  </a:lnTo>
                  <a:lnTo>
                    <a:pt x="20492" y="33963"/>
                  </a:lnTo>
                  <a:lnTo>
                    <a:pt x="23608" y="31155"/>
                  </a:lnTo>
                  <a:lnTo>
                    <a:pt x="23652" y="31155"/>
                  </a:lnTo>
                  <a:lnTo>
                    <a:pt x="26592" y="27557"/>
                  </a:lnTo>
                  <a:lnTo>
                    <a:pt x="26636" y="27557"/>
                  </a:lnTo>
                  <a:lnTo>
                    <a:pt x="28610" y="24529"/>
                  </a:lnTo>
                  <a:lnTo>
                    <a:pt x="30453" y="21545"/>
                  </a:lnTo>
                  <a:lnTo>
                    <a:pt x="32208" y="18605"/>
                  </a:lnTo>
                  <a:lnTo>
                    <a:pt x="33042" y="17070"/>
                  </a:lnTo>
                  <a:lnTo>
                    <a:pt x="33920" y="15534"/>
                  </a:lnTo>
                  <a:lnTo>
                    <a:pt x="35894" y="11672"/>
                  </a:lnTo>
                  <a:lnTo>
                    <a:pt x="35938" y="11628"/>
                  </a:lnTo>
                  <a:lnTo>
                    <a:pt x="36816" y="8732"/>
                  </a:lnTo>
                  <a:lnTo>
                    <a:pt x="37342" y="7065"/>
                  </a:lnTo>
                  <a:lnTo>
                    <a:pt x="39536" y="1931"/>
                  </a:lnTo>
                  <a:lnTo>
                    <a:pt x="40195" y="263"/>
                  </a:lnTo>
                  <a:lnTo>
                    <a:pt x="40239" y="176"/>
                  </a:lnTo>
                  <a:lnTo>
                    <a:pt x="40195" y="132"/>
                  </a:lnTo>
                  <a:lnTo>
                    <a:pt x="40195" y="88"/>
                  </a:lnTo>
                  <a:lnTo>
                    <a:pt x="40107" y="44"/>
                  </a:lnTo>
                  <a:lnTo>
                    <a:pt x="40063"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3" name="Google Shape;1953;p17"/>
            <p:cNvSpPr/>
            <p:nvPr/>
          </p:nvSpPr>
          <p:spPr>
            <a:xfrm>
              <a:off x="2110725" y="1407800"/>
              <a:ext cx="1024625" cy="1147475"/>
            </a:xfrm>
            <a:custGeom>
              <a:rect b="b" l="l" r="r" t="t"/>
              <a:pathLst>
                <a:path extrusionOk="0" h="45899" w="40985">
                  <a:moveTo>
                    <a:pt x="40809" y="0"/>
                  </a:moveTo>
                  <a:lnTo>
                    <a:pt x="40765" y="44"/>
                  </a:lnTo>
                  <a:lnTo>
                    <a:pt x="40677" y="88"/>
                  </a:lnTo>
                  <a:lnTo>
                    <a:pt x="40633" y="132"/>
                  </a:lnTo>
                  <a:lnTo>
                    <a:pt x="39887" y="2063"/>
                  </a:lnTo>
                  <a:lnTo>
                    <a:pt x="38966" y="4300"/>
                  </a:lnTo>
                  <a:lnTo>
                    <a:pt x="37957" y="6670"/>
                  </a:lnTo>
                  <a:lnTo>
                    <a:pt x="37342" y="8952"/>
                  </a:lnTo>
                  <a:lnTo>
                    <a:pt x="36465" y="10795"/>
                  </a:lnTo>
                  <a:lnTo>
                    <a:pt x="32559" y="17772"/>
                  </a:lnTo>
                  <a:lnTo>
                    <a:pt x="30936" y="20448"/>
                  </a:lnTo>
                  <a:lnTo>
                    <a:pt x="29488" y="22642"/>
                  </a:lnTo>
                  <a:lnTo>
                    <a:pt x="26899" y="26328"/>
                  </a:lnTo>
                  <a:lnTo>
                    <a:pt x="25363" y="28171"/>
                  </a:lnTo>
                  <a:lnTo>
                    <a:pt x="23608" y="29795"/>
                  </a:lnTo>
                  <a:lnTo>
                    <a:pt x="21545" y="31506"/>
                  </a:lnTo>
                  <a:lnTo>
                    <a:pt x="19571" y="32910"/>
                  </a:lnTo>
                  <a:lnTo>
                    <a:pt x="17421" y="34271"/>
                  </a:lnTo>
                  <a:lnTo>
                    <a:pt x="15270" y="35675"/>
                  </a:lnTo>
                  <a:lnTo>
                    <a:pt x="13384" y="36991"/>
                  </a:lnTo>
                  <a:lnTo>
                    <a:pt x="11453" y="38264"/>
                  </a:lnTo>
                  <a:lnTo>
                    <a:pt x="9083" y="39536"/>
                  </a:lnTo>
                  <a:lnTo>
                    <a:pt x="7109" y="40721"/>
                  </a:lnTo>
                  <a:lnTo>
                    <a:pt x="7065" y="40721"/>
                  </a:lnTo>
                  <a:lnTo>
                    <a:pt x="5046" y="42476"/>
                  </a:lnTo>
                  <a:lnTo>
                    <a:pt x="3159" y="43705"/>
                  </a:lnTo>
                  <a:lnTo>
                    <a:pt x="88" y="45592"/>
                  </a:lnTo>
                  <a:lnTo>
                    <a:pt x="44" y="45636"/>
                  </a:lnTo>
                  <a:lnTo>
                    <a:pt x="44" y="45680"/>
                  </a:lnTo>
                  <a:lnTo>
                    <a:pt x="0" y="45767"/>
                  </a:lnTo>
                  <a:lnTo>
                    <a:pt x="44" y="45811"/>
                  </a:lnTo>
                  <a:lnTo>
                    <a:pt x="132" y="45899"/>
                  </a:lnTo>
                  <a:lnTo>
                    <a:pt x="176" y="45899"/>
                  </a:lnTo>
                  <a:lnTo>
                    <a:pt x="307" y="45855"/>
                  </a:lnTo>
                  <a:lnTo>
                    <a:pt x="3335" y="43968"/>
                  </a:lnTo>
                  <a:lnTo>
                    <a:pt x="5266" y="42783"/>
                  </a:lnTo>
                  <a:lnTo>
                    <a:pt x="5266" y="42740"/>
                  </a:lnTo>
                  <a:lnTo>
                    <a:pt x="7284" y="41028"/>
                  </a:lnTo>
                  <a:lnTo>
                    <a:pt x="9259" y="39843"/>
                  </a:lnTo>
                  <a:lnTo>
                    <a:pt x="11628" y="38527"/>
                  </a:lnTo>
                  <a:lnTo>
                    <a:pt x="13603" y="37255"/>
                  </a:lnTo>
                  <a:lnTo>
                    <a:pt x="15490" y="35982"/>
                  </a:lnTo>
                  <a:lnTo>
                    <a:pt x="17640" y="34534"/>
                  </a:lnTo>
                  <a:lnTo>
                    <a:pt x="19790" y="33218"/>
                  </a:lnTo>
                  <a:lnTo>
                    <a:pt x="21765" y="31770"/>
                  </a:lnTo>
                  <a:lnTo>
                    <a:pt x="23827" y="30058"/>
                  </a:lnTo>
                  <a:lnTo>
                    <a:pt x="25582" y="28391"/>
                  </a:lnTo>
                  <a:lnTo>
                    <a:pt x="27206" y="26592"/>
                  </a:lnTo>
                  <a:lnTo>
                    <a:pt x="27206" y="26548"/>
                  </a:lnTo>
                  <a:lnTo>
                    <a:pt x="29795" y="22818"/>
                  </a:lnTo>
                  <a:lnTo>
                    <a:pt x="31243" y="20668"/>
                  </a:lnTo>
                  <a:lnTo>
                    <a:pt x="32867" y="17947"/>
                  </a:lnTo>
                  <a:lnTo>
                    <a:pt x="36772" y="10970"/>
                  </a:lnTo>
                  <a:lnTo>
                    <a:pt x="37650" y="9083"/>
                  </a:lnTo>
                  <a:lnTo>
                    <a:pt x="37693" y="9040"/>
                  </a:lnTo>
                  <a:lnTo>
                    <a:pt x="38308" y="6802"/>
                  </a:lnTo>
                  <a:lnTo>
                    <a:pt x="39273" y="4432"/>
                  </a:lnTo>
                  <a:lnTo>
                    <a:pt x="40195" y="2194"/>
                  </a:lnTo>
                  <a:lnTo>
                    <a:pt x="40984" y="263"/>
                  </a:lnTo>
                  <a:lnTo>
                    <a:pt x="40984" y="176"/>
                  </a:lnTo>
                  <a:lnTo>
                    <a:pt x="40984" y="132"/>
                  </a:lnTo>
                  <a:lnTo>
                    <a:pt x="40941" y="44"/>
                  </a:lnTo>
                  <a:lnTo>
                    <a:pt x="40897" y="44"/>
                  </a:lnTo>
                  <a:lnTo>
                    <a:pt x="40809"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4" name="Google Shape;1954;p17"/>
            <p:cNvSpPr/>
            <p:nvPr/>
          </p:nvSpPr>
          <p:spPr>
            <a:xfrm>
              <a:off x="2054775" y="1420950"/>
              <a:ext cx="1012550" cy="1083875"/>
            </a:xfrm>
            <a:custGeom>
              <a:rect b="b" l="l" r="r" t="t"/>
              <a:pathLst>
                <a:path extrusionOk="0" h="43355" w="40502">
                  <a:moveTo>
                    <a:pt x="40282" y="1"/>
                  </a:moveTo>
                  <a:lnTo>
                    <a:pt x="40239" y="45"/>
                  </a:lnTo>
                  <a:lnTo>
                    <a:pt x="40195" y="88"/>
                  </a:lnTo>
                  <a:lnTo>
                    <a:pt x="40151" y="132"/>
                  </a:lnTo>
                  <a:lnTo>
                    <a:pt x="38922" y="3467"/>
                  </a:lnTo>
                  <a:lnTo>
                    <a:pt x="37167" y="8075"/>
                  </a:lnTo>
                  <a:lnTo>
                    <a:pt x="36333" y="9567"/>
                  </a:lnTo>
                  <a:lnTo>
                    <a:pt x="35280" y="11453"/>
                  </a:lnTo>
                  <a:lnTo>
                    <a:pt x="34051" y="13648"/>
                  </a:lnTo>
                  <a:lnTo>
                    <a:pt x="31989" y="17246"/>
                  </a:lnTo>
                  <a:lnTo>
                    <a:pt x="30804" y="19176"/>
                  </a:lnTo>
                  <a:lnTo>
                    <a:pt x="29400" y="21107"/>
                  </a:lnTo>
                  <a:lnTo>
                    <a:pt x="27996" y="23213"/>
                  </a:lnTo>
                  <a:lnTo>
                    <a:pt x="26504" y="25013"/>
                  </a:lnTo>
                  <a:lnTo>
                    <a:pt x="25188" y="26197"/>
                  </a:lnTo>
                  <a:lnTo>
                    <a:pt x="23476" y="27821"/>
                  </a:lnTo>
                  <a:lnTo>
                    <a:pt x="21853" y="29181"/>
                  </a:lnTo>
                  <a:lnTo>
                    <a:pt x="20054" y="30454"/>
                  </a:lnTo>
                  <a:lnTo>
                    <a:pt x="12199" y="35500"/>
                  </a:lnTo>
                  <a:lnTo>
                    <a:pt x="10137" y="36641"/>
                  </a:lnTo>
                  <a:lnTo>
                    <a:pt x="7635" y="38220"/>
                  </a:lnTo>
                  <a:lnTo>
                    <a:pt x="5661" y="39669"/>
                  </a:lnTo>
                  <a:lnTo>
                    <a:pt x="3686" y="40897"/>
                  </a:lnTo>
                  <a:lnTo>
                    <a:pt x="88" y="43003"/>
                  </a:lnTo>
                  <a:lnTo>
                    <a:pt x="44" y="43047"/>
                  </a:lnTo>
                  <a:lnTo>
                    <a:pt x="0" y="43135"/>
                  </a:lnTo>
                  <a:lnTo>
                    <a:pt x="0" y="43179"/>
                  </a:lnTo>
                  <a:lnTo>
                    <a:pt x="0" y="43267"/>
                  </a:lnTo>
                  <a:lnTo>
                    <a:pt x="88" y="43311"/>
                  </a:lnTo>
                  <a:lnTo>
                    <a:pt x="176" y="43354"/>
                  </a:lnTo>
                  <a:lnTo>
                    <a:pt x="263" y="43311"/>
                  </a:lnTo>
                  <a:lnTo>
                    <a:pt x="3862" y="41204"/>
                  </a:lnTo>
                  <a:lnTo>
                    <a:pt x="5880" y="39976"/>
                  </a:lnTo>
                  <a:lnTo>
                    <a:pt x="7855" y="38528"/>
                  </a:lnTo>
                  <a:lnTo>
                    <a:pt x="10312" y="36948"/>
                  </a:lnTo>
                  <a:lnTo>
                    <a:pt x="12374" y="35807"/>
                  </a:lnTo>
                  <a:lnTo>
                    <a:pt x="20229" y="30717"/>
                  </a:lnTo>
                  <a:lnTo>
                    <a:pt x="22028" y="29444"/>
                  </a:lnTo>
                  <a:lnTo>
                    <a:pt x="23696" y="28084"/>
                  </a:lnTo>
                  <a:lnTo>
                    <a:pt x="25451" y="26461"/>
                  </a:lnTo>
                  <a:lnTo>
                    <a:pt x="26723" y="25232"/>
                  </a:lnTo>
                  <a:lnTo>
                    <a:pt x="26767" y="25232"/>
                  </a:lnTo>
                  <a:lnTo>
                    <a:pt x="28259" y="23433"/>
                  </a:lnTo>
                  <a:lnTo>
                    <a:pt x="28303" y="23433"/>
                  </a:lnTo>
                  <a:lnTo>
                    <a:pt x="29707" y="21283"/>
                  </a:lnTo>
                  <a:lnTo>
                    <a:pt x="31068" y="19352"/>
                  </a:lnTo>
                  <a:lnTo>
                    <a:pt x="32296" y="17421"/>
                  </a:lnTo>
                  <a:lnTo>
                    <a:pt x="34359" y="13823"/>
                  </a:lnTo>
                  <a:lnTo>
                    <a:pt x="35587" y="11585"/>
                  </a:lnTo>
                  <a:lnTo>
                    <a:pt x="36640" y="9742"/>
                  </a:lnTo>
                  <a:lnTo>
                    <a:pt x="37474" y="8206"/>
                  </a:lnTo>
                  <a:lnTo>
                    <a:pt x="37518" y="8206"/>
                  </a:lnTo>
                  <a:lnTo>
                    <a:pt x="39229" y="3555"/>
                  </a:lnTo>
                  <a:lnTo>
                    <a:pt x="40458" y="264"/>
                  </a:lnTo>
                  <a:lnTo>
                    <a:pt x="40502" y="176"/>
                  </a:lnTo>
                  <a:lnTo>
                    <a:pt x="40458" y="132"/>
                  </a:lnTo>
                  <a:lnTo>
                    <a:pt x="40414" y="88"/>
                  </a:lnTo>
                  <a:lnTo>
                    <a:pt x="40370" y="45"/>
                  </a:lnTo>
                  <a:lnTo>
                    <a:pt x="40282"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5" name="Google Shape;1955;p17"/>
            <p:cNvSpPr/>
            <p:nvPr/>
          </p:nvSpPr>
          <p:spPr>
            <a:xfrm>
              <a:off x="2027350" y="1430825"/>
              <a:ext cx="1003775" cy="1048775"/>
            </a:xfrm>
            <a:custGeom>
              <a:rect b="b" l="l" r="r" t="t"/>
              <a:pathLst>
                <a:path extrusionOk="0" h="41951" w="40151">
                  <a:moveTo>
                    <a:pt x="39975" y="1"/>
                  </a:moveTo>
                  <a:lnTo>
                    <a:pt x="39931" y="45"/>
                  </a:lnTo>
                  <a:lnTo>
                    <a:pt x="39844" y="88"/>
                  </a:lnTo>
                  <a:lnTo>
                    <a:pt x="39800" y="132"/>
                  </a:lnTo>
                  <a:lnTo>
                    <a:pt x="38571" y="3511"/>
                  </a:lnTo>
                  <a:lnTo>
                    <a:pt x="37255" y="6978"/>
                  </a:lnTo>
                  <a:lnTo>
                    <a:pt x="35192" y="10664"/>
                  </a:lnTo>
                  <a:lnTo>
                    <a:pt x="33042" y="14569"/>
                  </a:lnTo>
                  <a:lnTo>
                    <a:pt x="32823" y="14920"/>
                  </a:lnTo>
                  <a:lnTo>
                    <a:pt x="30980" y="17860"/>
                  </a:lnTo>
                  <a:lnTo>
                    <a:pt x="30058" y="19308"/>
                  </a:lnTo>
                  <a:lnTo>
                    <a:pt x="29049" y="20712"/>
                  </a:lnTo>
                  <a:lnTo>
                    <a:pt x="28040" y="22029"/>
                  </a:lnTo>
                  <a:lnTo>
                    <a:pt x="26943" y="23345"/>
                  </a:lnTo>
                  <a:lnTo>
                    <a:pt x="26328" y="23959"/>
                  </a:lnTo>
                  <a:lnTo>
                    <a:pt x="25714" y="24574"/>
                  </a:lnTo>
                  <a:lnTo>
                    <a:pt x="25100" y="25188"/>
                  </a:lnTo>
                  <a:lnTo>
                    <a:pt x="24442" y="25758"/>
                  </a:lnTo>
                  <a:lnTo>
                    <a:pt x="22467" y="27470"/>
                  </a:lnTo>
                  <a:lnTo>
                    <a:pt x="20492" y="28874"/>
                  </a:lnTo>
                  <a:lnTo>
                    <a:pt x="13823" y="33306"/>
                  </a:lnTo>
                  <a:lnTo>
                    <a:pt x="12023" y="34271"/>
                  </a:lnTo>
                  <a:lnTo>
                    <a:pt x="10005" y="35456"/>
                  </a:lnTo>
                  <a:lnTo>
                    <a:pt x="6143" y="38045"/>
                  </a:lnTo>
                  <a:lnTo>
                    <a:pt x="3949" y="39405"/>
                  </a:lnTo>
                  <a:lnTo>
                    <a:pt x="88" y="41599"/>
                  </a:lnTo>
                  <a:lnTo>
                    <a:pt x="44" y="41643"/>
                  </a:lnTo>
                  <a:lnTo>
                    <a:pt x="0" y="41731"/>
                  </a:lnTo>
                  <a:lnTo>
                    <a:pt x="0" y="41775"/>
                  </a:lnTo>
                  <a:lnTo>
                    <a:pt x="0" y="41862"/>
                  </a:lnTo>
                  <a:lnTo>
                    <a:pt x="88" y="41906"/>
                  </a:lnTo>
                  <a:lnTo>
                    <a:pt x="176" y="41950"/>
                  </a:lnTo>
                  <a:lnTo>
                    <a:pt x="263" y="41906"/>
                  </a:lnTo>
                  <a:lnTo>
                    <a:pt x="4125" y="39712"/>
                  </a:lnTo>
                  <a:lnTo>
                    <a:pt x="6319" y="38352"/>
                  </a:lnTo>
                  <a:lnTo>
                    <a:pt x="10180" y="35763"/>
                  </a:lnTo>
                  <a:lnTo>
                    <a:pt x="12199" y="34578"/>
                  </a:lnTo>
                  <a:lnTo>
                    <a:pt x="13998" y="33569"/>
                  </a:lnTo>
                  <a:lnTo>
                    <a:pt x="20668" y="29181"/>
                  </a:lnTo>
                  <a:lnTo>
                    <a:pt x="22686" y="27733"/>
                  </a:lnTo>
                  <a:lnTo>
                    <a:pt x="24661" y="26022"/>
                  </a:lnTo>
                  <a:lnTo>
                    <a:pt x="25319" y="25451"/>
                  </a:lnTo>
                  <a:lnTo>
                    <a:pt x="25977" y="24837"/>
                  </a:lnTo>
                  <a:lnTo>
                    <a:pt x="26592" y="24223"/>
                  </a:lnTo>
                  <a:lnTo>
                    <a:pt x="27162" y="23564"/>
                  </a:lnTo>
                  <a:lnTo>
                    <a:pt x="28303" y="22292"/>
                  </a:lnTo>
                  <a:lnTo>
                    <a:pt x="29312" y="20932"/>
                  </a:lnTo>
                  <a:lnTo>
                    <a:pt x="30322" y="19527"/>
                  </a:lnTo>
                  <a:lnTo>
                    <a:pt x="31287" y="18079"/>
                  </a:lnTo>
                  <a:lnTo>
                    <a:pt x="33130" y="15095"/>
                  </a:lnTo>
                  <a:lnTo>
                    <a:pt x="33349" y="14744"/>
                  </a:lnTo>
                  <a:lnTo>
                    <a:pt x="35499" y="10795"/>
                  </a:lnTo>
                  <a:lnTo>
                    <a:pt x="37562" y="7153"/>
                  </a:lnTo>
                  <a:lnTo>
                    <a:pt x="37562" y="7109"/>
                  </a:lnTo>
                  <a:lnTo>
                    <a:pt x="38922" y="3643"/>
                  </a:lnTo>
                  <a:lnTo>
                    <a:pt x="40151" y="264"/>
                  </a:lnTo>
                  <a:lnTo>
                    <a:pt x="40151" y="176"/>
                  </a:lnTo>
                  <a:lnTo>
                    <a:pt x="40151" y="132"/>
                  </a:lnTo>
                  <a:lnTo>
                    <a:pt x="40107" y="45"/>
                  </a:lnTo>
                  <a:lnTo>
                    <a:pt x="40063" y="45"/>
                  </a:lnTo>
                  <a:lnTo>
                    <a:pt x="39975"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6" name="Google Shape;1956;p17"/>
            <p:cNvSpPr/>
            <p:nvPr/>
          </p:nvSpPr>
          <p:spPr>
            <a:xfrm>
              <a:off x="1999925" y="1430825"/>
              <a:ext cx="998300" cy="1023525"/>
            </a:xfrm>
            <a:custGeom>
              <a:rect b="b" l="l" r="r" t="t"/>
              <a:pathLst>
                <a:path extrusionOk="0" h="40941" w="39932">
                  <a:moveTo>
                    <a:pt x="39756" y="1"/>
                  </a:moveTo>
                  <a:lnTo>
                    <a:pt x="39712" y="45"/>
                  </a:lnTo>
                  <a:lnTo>
                    <a:pt x="39624" y="88"/>
                  </a:lnTo>
                  <a:lnTo>
                    <a:pt x="39624" y="132"/>
                  </a:lnTo>
                  <a:lnTo>
                    <a:pt x="38703" y="2677"/>
                  </a:lnTo>
                  <a:lnTo>
                    <a:pt x="37606" y="5749"/>
                  </a:lnTo>
                  <a:lnTo>
                    <a:pt x="35938" y="8864"/>
                  </a:lnTo>
                  <a:lnTo>
                    <a:pt x="34578" y="11234"/>
                  </a:lnTo>
                  <a:lnTo>
                    <a:pt x="32954" y="14174"/>
                  </a:lnTo>
                  <a:lnTo>
                    <a:pt x="31638" y="16324"/>
                  </a:lnTo>
                  <a:lnTo>
                    <a:pt x="28435" y="20932"/>
                  </a:lnTo>
                  <a:lnTo>
                    <a:pt x="27338" y="22204"/>
                  </a:lnTo>
                  <a:lnTo>
                    <a:pt x="25582" y="23828"/>
                  </a:lnTo>
                  <a:lnTo>
                    <a:pt x="23564" y="25715"/>
                  </a:lnTo>
                  <a:lnTo>
                    <a:pt x="21677" y="27250"/>
                  </a:lnTo>
                  <a:lnTo>
                    <a:pt x="20317" y="28172"/>
                  </a:lnTo>
                  <a:lnTo>
                    <a:pt x="18957" y="29093"/>
                  </a:lnTo>
                  <a:lnTo>
                    <a:pt x="16236" y="30849"/>
                  </a:lnTo>
                  <a:lnTo>
                    <a:pt x="13471" y="32560"/>
                  </a:lnTo>
                  <a:lnTo>
                    <a:pt x="10707" y="34227"/>
                  </a:lnTo>
                  <a:lnTo>
                    <a:pt x="7504" y="36158"/>
                  </a:lnTo>
                  <a:lnTo>
                    <a:pt x="4300" y="38177"/>
                  </a:lnTo>
                  <a:lnTo>
                    <a:pt x="2414" y="39274"/>
                  </a:lnTo>
                  <a:lnTo>
                    <a:pt x="88" y="40634"/>
                  </a:lnTo>
                  <a:lnTo>
                    <a:pt x="44" y="40678"/>
                  </a:lnTo>
                  <a:lnTo>
                    <a:pt x="0" y="40722"/>
                  </a:lnTo>
                  <a:lnTo>
                    <a:pt x="0" y="40809"/>
                  </a:lnTo>
                  <a:lnTo>
                    <a:pt x="0" y="40853"/>
                  </a:lnTo>
                  <a:lnTo>
                    <a:pt x="88" y="40941"/>
                  </a:lnTo>
                  <a:lnTo>
                    <a:pt x="263" y="40941"/>
                  </a:lnTo>
                  <a:lnTo>
                    <a:pt x="2589" y="39581"/>
                  </a:lnTo>
                  <a:lnTo>
                    <a:pt x="4476" y="38440"/>
                  </a:lnTo>
                  <a:lnTo>
                    <a:pt x="7679" y="36465"/>
                  </a:lnTo>
                  <a:lnTo>
                    <a:pt x="10883" y="34534"/>
                  </a:lnTo>
                  <a:lnTo>
                    <a:pt x="13647" y="32867"/>
                  </a:lnTo>
                  <a:lnTo>
                    <a:pt x="16411" y="31156"/>
                  </a:lnTo>
                  <a:lnTo>
                    <a:pt x="19176" y="29357"/>
                  </a:lnTo>
                  <a:lnTo>
                    <a:pt x="20536" y="28479"/>
                  </a:lnTo>
                  <a:lnTo>
                    <a:pt x="21853" y="27514"/>
                  </a:lnTo>
                  <a:lnTo>
                    <a:pt x="23783" y="25978"/>
                  </a:lnTo>
                  <a:lnTo>
                    <a:pt x="25846" y="24091"/>
                  </a:lnTo>
                  <a:lnTo>
                    <a:pt x="27601" y="22423"/>
                  </a:lnTo>
                  <a:lnTo>
                    <a:pt x="28698" y="21151"/>
                  </a:lnTo>
                  <a:lnTo>
                    <a:pt x="31945" y="16544"/>
                  </a:lnTo>
                  <a:lnTo>
                    <a:pt x="33262" y="14350"/>
                  </a:lnTo>
                  <a:lnTo>
                    <a:pt x="34885" y="11410"/>
                  </a:lnTo>
                  <a:lnTo>
                    <a:pt x="36245" y="9040"/>
                  </a:lnTo>
                  <a:lnTo>
                    <a:pt x="37957" y="5924"/>
                  </a:lnTo>
                  <a:lnTo>
                    <a:pt x="37957" y="5881"/>
                  </a:lnTo>
                  <a:lnTo>
                    <a:pt x="39054" y="2809"/>
                  </a:lnTo>
                  <a:lnTo>
                    <a:pt x="39931" y="264"/>
                  </a:lnTo>
                  <a:lnTo>
                    <a:pt x="39931" y="176"/>
                  </a:lnTo>
                  <a:lnTo>
                    <a:pt x="39931" y="88"/>
                  </a:lnTo>
                  <a:lnTo>
                    <a:pt x="39888" y="45"/>
                  </a:lnTo>
                  <a:lnTo>
                    <a:pt x="39844"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7" name="Google Shape;1957;p17"/>
            <p:cNvSpPr/>
            <p:nvPr/>
          </p:nvSpPr>
          <p:spPr>
            <a:xfrm>
              <a:off x="1972500" y="1430825"/>
              <a:ext cx="995000" cy="999400"/>
            </a:xfrm>
            <a:custGeom>
              <a:rect b="b" l="l" r="r" t="t"/>
              <a:pathLst>
                <a:path extrusionOk="0" h="39976" w="39800">
                  <a:moveTo>
                    <a:pt x="39536" y="1"/>
                  </a:moveTo>
                  <a:lnTo>
                    <a:pt x="39493" y="45"/>
                  </a:lnTo>
                  <a:lnTo>
                    <a:pt x="39449" y="132"/>
                  </a:lnTo>
                  <a:lnTo>
                    <a:pt x="38571" y="2677"/>
                  </a:lnTo>
                  <a:lnTo>
                    <a:pt x="37781" y="4959"/>
                  </a:lnTo>
                  <a:lnTo>
                    <a:pt x="36772" y="6890"/>
                  </a:lnTo>
                  <a:lnTo>
                    <a:pt x="34578" y="10795"/>
                  </a:lnTo>
                  <a:lnTo>
                    <a:pt x="33349" y="12945"/>
                  </a:lnTo>
                  <a:lnTo>
                    <a:pt x="31901" y="15359"/>
                  </a:lnTo>
                  <a:lnTo>
                    <a:pt x="30322" y="17641"/>
                  </a:lnTo>
                  <a:lnTo>
                    <a:pt x="27952" y="20800"/>
                  </a:lnTo>
                  <a:lnTo>
                    <a:pt x="26109" y="22555"/>
                  </a:lnTo>
                  <a:lnTo>
                    <a:pt x="23871" y="24661"/>
                  </a:lnTo>
                  <a:lnTo>
                    <a:pt x="21765" y="26373"/>
                  </a:lnTo>
                  <a:lnTo>
                    <a:pt x="19966" y="27645"/>
                  </a:lnTo>
                  <a:lnTo>
                    <a:pt x="17640" y="29137"/>
                  </a:lnTo>
                  <a:lnTo>
                    <a:pt x="13384" y="31770"/>
                  </a:lnTo>
                  <a:lnTo>
                    <a:pt x="11804" y="32648"/>
                  </a:lnTo>
                  <a:lnTo>
                    <a:pt x="7723" y="35149"/>
                  </a:lnTo>
                  <a:lnTo>
                    <a:pt x="3642" y="37562"/>
                  </a:lnTo>
                  <a:lnTo>
                    <a:pt x="88" y="39668"/>
                  </a:lnTo>
                  <a:lnTo>
                    <a:pt x="44" y="39712"/>
                  </a:lnTo>
                  <a:lnTo>
                    <a:pt x="0" y="39756"/>
                  </a:lnTo>
                  <a:lnTo>
                    <a:pt x="0" y="39844"/>
                  </a:lnTo>
                  <a:lnTo>
                    <a:pt x="0" y="39888"/>
                  </a:lnTo>
                  <a:lnTo>
                    <a:pt x="88" y="39976"/>
                  </a:lnTo>
                  <a:lnTo>
                    <a:pt x="263" y="39976"/>
                  </a:lnTo>
                  <a:lnTo>
                    <a:pt x="3818" y="37869"/>
                  </a:lnTo>
                  <a:lnTo>
                    <a:pt x="7899" y="35456"/>
                  </a:lnTo>
                  <a:lnTo>
                    <a:pt x="11980" y="32955"/>
                  </a:lnTo>
                  <a:lnTo>
                    <a:pt x="13559" y="32077"/>
                  </a:lnTo>
                  <a:lnTo>
                    <a:pt x="17816" y="29444"/>
                  </a:lnTo>
                  <a:lnTo>
                    <a:pt x="20141" y="27909"/>
                  </a:lnTo>
                  <a:lnTo>
                    <a:pt x="21984" y="26680"/>
                  </a:lnTo>
                  <a:lnTo>
                    <a:pt x="24091" y="24925"/>
                  </a:lnTo>
                  <a:lnTo>
                    <a:pt x="26328" y="22818"/>
                  </a:lnTo>
                  <a:lnTo>
                    <a:pt x="28171" y="21063"/>
                  </a:lnTo>
                  <a:lnTo>
                    <a:pt x="28215" y="21019"/>
                  </a:lnTo>
                  <a:lnTo>
                    <a:pt x="30585" y="17860"/>
                  </a:lnTo>
                  <a:lnTo>
                    <a:pt x="32208" y="15578"/>
                  </a:lnTo>
                  <a:lnTo>
                    <a:pt x="33656" y="13121"/>
                  </a:lnTo>
                  <a:lnTo>
                    <a:pt x="34885" y="10971"/>
                  </a:lnTo>
                  <a:lnTo>
                    <a:pt x="37079" y="7065"/>
                  </a:lnTo>
                  <a:lnTo>
                    <a:pt x="38088" y="5091"/>
                  </a:lnTo>
                  <a:lnTo>
                    <a:pt x="38878" y="2765"/>
                  </a:lnTo>
                  <a:lnTo>
                    <a:pt x="39756" y="220"/>
                  </a:lnTo>
                  <a:lnTo>
                    <a:pt x="39800" y="176"/>
                  </a:lnTo>
                  <a:lnTo>
                    <a:pt x="39756" y="88"/>
                  </a:lnTo>
                  <a:lnTo>
                    <a:pt x="39712" y="45"/>
                  </a:lnTo>
                  <a:lnTo>
                    <a:pt x="39668"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8" name="Google Shape;1958;p17"/>
            <p:cNvSpPr/>
            <p:nvPr/>
          </p:nvSpPr>
          <p:spPr>
            <a:xfrm>
              <a:off x="1917650" y="1488975"/>
              <a:ext cx="967575" cy="891875"/>
            </a:xfrm>
            <a:custGeom>
              <a:rect b="b" l="l" r="r" t="t"/>
              <a:pathLst>
                <a:path extrusionOk="0" h="35675" w="38703">
                  <a:moveTo>
                    <a:pt x="38483" y="0"/>
                  </a:moveTo>
                  <a:lnTo>
                    <a:pt x="38396" y="44"/>
                  </a:lnTo>
                  <a:lnTo>
                    <a:pt x="38352" y="132"/>
                  </a:lnTo>
                  <a:lnTo>
                    <a:pt x="37562" y="2107"/>
                  </a:lnTo>
                  <a:lnTo>
                    <a:pt x="36333" y="4344"/>
                  </a:lnTo>
                  <a:lnTo>
                    <a:pt x="34929" y="6977"/>
                  </a:lnTo>
                  <a:lnTo>
                    <a:pt x="33788" y="8864"/>
                  </a:lnTo>
                  <a:lnTo>
                    <a:pt x="32647" y="10751"/>
                  </a:lnTo>
                  <a:lnTo>
                    <a:pt x="31243" y="12769"/>
                  </a:lnTo>
                  <a:lnTo>
                    <a:pt x="29707" y="14700"/>
                  </a:lnTo>
                  <a:lnTo>
                    <a:pt x="28171" y="16499"/>
                  </a:lnTo>
                  <a:lnTo>
                    <a:pt x="27206" y="17552"/>
                  </a:lnTo>
                  <a:lnTo>
                    <a:pt x="26197" y="18606"/>
                  </a:lnTo>
                  <a:lnTo>
                    <a:pt x="25188" y="19571"/>
                  </a:lnTo>
                  <a:lnTo>
                    <a:pt x="24134" y="20492"/>
                  </a:lnTo>
                  <a:lnTo>
                    <a:pt x="23037" y="21370"/>
                  </a:lnTo>
                  <a:lnTo>
                    <a:pt x="21940" y="22248"/>
                  </a:lnTo>
                  <a:lnTo>
                    <a:pt x="20799" y="23081"/>
                  </a:lnTo>
                  <a:lnTo>
                    <a:pt x="19659" y="23871"/>
                  </a:lnTo>
                  <a:lnTo>
                    <a:pt x="18474" y="24661"/>
                  </a:lnTo>
                  <a:lnTo>
                    <a:pt x="17289" y="25407"/>
                  </a:lnTo>
                  <a:lnTo>
                    <a:pt x="14876" y="26899"/>
                  </a:lnTo>
                  <a:lnTo>
                    <a:pt x="12462" y="28303"/>
                  </a:lnTo>
                  <a:lnTo>
                    <a:pt x="10005" y="29663"/>
                  </a:lnTo>
                  <a:lnTo>
                    <a:pt x="7679" y="30980"/>
                  </a:lnTo>
                  <a:lnTo>
                    <a:pt x="5354" y="32296"/>
                  </a:lnTo>
                  <a:lnTo>
                    <a:pt x="3028" y="33613"/>
                  </a:lnTo>
                  <a:lnTo>
                    <a:pt x="88" y="35368"/>
                  </a:lnTo>
                  <a:lnTo>
                    <a:pt x="44" y="35412"/>
                  </a:lnTo>
                  <a:lnTo>
                    <a:pt x="0" y="35456"/>
                  </a:lnTo>
                  <a:lnTo>
                    <a:pt x="0" y="35543"/>
                  </a:lnTo>
                  <a:lnTo>
                    <a:pt x="44" y="35587"/>
                  </a:lnTo>
                  <a:lnTo>
                    <a:pt x="88" y="35675"/>
                  </a:lnTo>
                  <a:lnTo>
                    <a:pt x="263" y="35675"/>
                  </a:lnTo>
                  <a:lnTo>
                    <a:pt x="3203" y="33920"/>
                  </a:lnTo>
                  <a:lnTo>
                    <a:pt x="5529" y="32603"/>
                  </a:lnTo>
                  <a:lnTo>
                    <a:pt x="7855" y="31287"/>
                  </a:lnTo>
                  <a:lnTo>
                    <a:pt x="10180" y="29971"/>
                  </a:lnTo>
                  <a:lnTo>
                    <a:pt x="12638" y="28566"/>
                  </a:lnTo>
                  <a:lnTo>
                    <a:pt x="15095" y="27162"/>
                  </a:lnTo>
                  <a:lnTo>
                    <a:pt x="17508" y="25714"/>
                  </a:lnTo>
                  <a:lnTo>
                    <a:pt x="18693" y="24968"/>
                  </a:lnTo>
                  <a:lnTo>
                    <a:pt x="19878" y="24178"/>
                  </a:lnTo>
                  <a:lnTo>
                    <a:pt x="21019" y="23345"/>
                  </a:lnTo>
                  <a:lnTo>
                    <a:pt x="22160" y="22511"/>
                  </a:lnTo>
                  <a:lnTo>
                    <a:pt x="23301" y="21633"/>
                  </a:lnTo>
                  <a:lnTo>
                    <a:pt x="24398" y="20756"/>
                  </a:lnTo>
                  <a:lnTo>
                    <a:pt x="25451" y="19790"/>
                  </a:lnTo>
                  <a:lnTo>
                    <a:pt x="26460" y="18825"/>
                  </a:lnTo>
                  <a:lnTo>
                    <a:pt x="27469" y="17816"/>
                  </a:lnTo>
                  <a:lnTo>
                    <a:pt x="28435" y="16763"/>
                  </a:lnTo>
                  <a:lnTo>
                    <a:pt x="29970" y="14920"/>
                  </a:lnTo>
                  <a:lnTo>
                    <a:pt x="31550" y="12989"/>
                  </a:lnTo>
                  <a:lnTo>
                    <a:pt x="32954" y="10927"/>
                  </a:lnTo>
                  <a:lnTo>
                    <a:pt x="34095" y="9040"/>
                  </a:lnTo>
                  <a:lnTo>
                    <a:pt x="35236" y="7153"/>
                  </a:lnTo>
                  <a:lnTo>
                    <a:pt x="36640" y="4520"/>
                  </a:lnTo>
                  <a:lnTo>
                    <a:pt x="37869" y="2282"/>
                  </a:lnTo>
                  <a:lnTo>
                    <a:pt x="38703" y="264"/>
                  </a:lnTo>
                  <a:lnTo>
                    <a:pt x="38703" y="176"/>
                  </a:lnTo>
                  <a:lnTo>
                    <a:pt x="38703" y="88"/>
                  </a:lnTo>
                  <a:lnTo>
                    <a:pt x="38659" y="44"/>
                  </a:lnTo>
                  <a:lnTo>
                    <a:pt x="38615"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9" name="Google Shape;1959;p17"/>
            <p:cNvSpPr/>
            <p:nvPr/>
          </p:nvSpPr>
          <p:spPr>
            <a:xfrm>
              <a:off x="1893500" y="1524075"/>
              <a:ext cx="943450" cy="835950"/>
            </a:xfrm>
            <a:custGeom>
              <a:rect b="b" l="l" r="r" t="t"/>
              <a:pathLst>
                <a:path extrusionOk="0" h="33438" w="37738">
                  <a:moveTo>
                    <a:pt x="37519" y="0"/>
                  </a:moveTo>
                  <a:lnTo>
                    <a:pt x="37431" y="44"/>
                  </a:lnTo>
                  <a:lnTo>
                    <a:pt x="37387" y="88"/>
                  </a:lnTo>
                  <a:lnTo>
                    <a:pt x="36114" y="2502"/>
                  </a:lnTo>
                  <a:lnTo>
                    <a:pt x="34842" y="4915"/>
                  </a:lnTo>
                  <a:lnTo>
                    <a:pt x="33569" y="7065"/>
                  </a:lnTo>
                  <a:lnTo>
                    <a:pt x="32472" y="8864"/>
                  </a:lnTo>
                  <a:lnTo>
                    <a:pt x="31156" y="10751"/>
                  </a:lnTo>
                  <a:lnTo>
                    <a:pt x="29752" y="12550"/>
                  </a:lnTo>
                  <a:lnTo>
                    <a:pt x="27602" y="14920"/>
                  </a:lnTo>
                  <a:lnTo>
                    <a:pt x="26505" y="16061"/>
                  </a:lnTo>
                  <a:lnTo>
                    <a:pt x="25364" y="17158"/>
                  </a:lnTo>
                  <a:lnTo>
                    <a:pt x="24179" y="18211"/>
                  </a:lnTo>
                  <a:lnTo>
                    <a:pt x="22950" y="19264"/>
                  </a:lnTo>
                  <a:lnTo>
                    <a:pt x="21722" y="20229"/>
                  </a:lnTo>
                  <a:lnTo>
                    <a:pt x="20449" y="21151"/>
                  </a:lnTo>
                  <a:lnTo>
                    <a:pt x="19177" y="22072"/>
                  </a:lnTo>
                  <a:lnTo>
                    <a:pt x="17860" y="22950"/>
                  </a:lnTo>
                  <a:lnTo>
                    <a:pt x="16500" y="23827"/>
                  </a:lnTo>
                  <a:lnTo>
                    <a:pt x="15140" y="24617"/>
                  </a:lnTo>
                  <a:lnTo>
                    <a:pt x="12419" y="26241"/>
                  </a:lnTo>
                  <a:lnTo>
                    <a:pt x="9654" y="27777"/>
                  </a:lnTo>
                  <a:lnTo>
                    <a:pt x="6890" y="29313"/>
                  </a:lnTo>
                  <a:lnTo>
                    <a:pt x="5223" y="30234"/>
                  </a:lnTo>
                  <a:lnTo>
                    <a:pt x="2853" y="31463"/>
                  </a:lnTo>
                  <a:lnTo>
                    <a:pt x="88" y="33130"/>
                  </a:lnTo>
                  <a:lnTo>
                    <a:pt x="45" y="33174"/>
                  </a:lnTo>
                  <a:lnTo>
                    <a:pt x="1" y="33218"/>
                  </a:lnTo>
                  <a:lnTo>
                    <a:pt x="1" y="33306"/>
                  </a:lnTo>
                  <a:lnTo>
                    <a:pt x="45" y="33350"/>
                  </a:lnTo>
                  <a:lnTo>
                    <a:pt x="88" y="33437"/>
                  </a:lnTo>
                  <a:lnTo>
                    <a:pt x="176" y="33437"/>
                  </a:lnTo>
                  <a:lnTo>
                    <a:pt x="264" y="33393"/>
                  </a:lnTo>
                  <a:lnTo>
                    <a:pt x="3028" y="31726"/>
                  </a:lnTo>
                  <a:lnTo>
                    <a:pt x="5354" y="30541"/>
                  </a:lnTo>
                  <a:lnTo>
                    <a:pt x="7065" y="29620"/>
                  </a:lnTo>
                  <a:lnTo>
                    <a:pt x="9830" y="28084"/>
                  </a:lnTo>
                  <a:lnTo>
                    <a:pt x="12594" y="26548"/>
                  </a:lnTo>
                  <a:lnTo>
                    <a:pt x="15359" y="24924"/>
                  </a:lnTo>
                  <a:lnTo>
                    <a:pt x="16719" y="24091"/>
                  </a:lnTo>
                  <a:lnTo>
                    <a:pt x="18036" y="23257"/>
                  </a:lnTo>
                  <a:lnTo>
                    <a:pt x="19352" y="22336"/>
                  </a:lnTo>
                  <a:lnTo>
                    <a:pt x="20668" y="21458"/>
                  </a:lnTo>
                  <a:lnTo>
                    <a:pt x="21941" y="20493"/>
                  </a:lnTo>
                  <a:lnTo>
                    <a:pt x="23214" y="19527"/>
                  </a:lnTo>
                  <a:lnTo>
                    <a:pt x="24398" y="18474"/>
                  </a:lnTo>
                  <a:lnTo>
                    <a:pt x="25583" y="17421"/>
                  </a:lnTo>
                  <a:lnTo>
                    <a:pt x="26768" y="16324"/>
                  </a:lnTo>
                  <a:lnTo>
                    <a:pt x="27865" y="15183"/>
                  </a:lnTo>
                  <a:lnTo>
                    <a:pt x="30015" y="12770"/>
                  </a:lnTo>
                  <a:lnTo>
                    <a:pt x="31463" y="10971"/>
                  </a:lnTo>
                  <a:lnTo>
                    <a:pt x="32779" y="9084"/>
                  </a:lnTo>
                  <a:lnTo>
                    <a:pt x="33876" y="7241"/>
                  </a:lnTo>
                  <a:lnTo>
                    <a:pt x="35105" y="5047"/>
                  </a:lnTo>
                  <a:lnTo>
                    <a:pt x="36465" y="2633"/>
                  </a:lnTo>
                  <a:lnTo>
                    <a:pt x="37694" y="264"/>
                  </a:lnTo>
                  <a:lnTo>
                    <a:pt x="37738" y="176"/>
                  </a:lnTo>
                  <a:lnTo>
                    <a:pt x="37738" y="132"/>
                  </a:lnTo>
                  <a:lnTo>
                    <a:pt x="37694" y="44"/>
                  </a:lnTo>
                  <a:lnTo>
                    <a:pt x="37650"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0" name="Google Shape;1960;p17"/>
            <p:cNvSpPr/>
            <p:nvPr/>
          </p:nvSpPr>
          <p:spPr>
            <a:xfrm>
              <a:off x="1870475" y="1528450"/>
              <a:ext cx="929200" cy="809625"/>
            </a:xfrm>
            <a:custGeom>
              <a:rect b="b" l="l" r="r" t="t"/>
              <a:pathLst>
                <a:path extrusionOk="0" h="32385" w="37168">
                  <a:moveTo>
                    <a:pt x="36948" y="1"/>
                  </a:moveTo>
                  <a:lnTo>
                    <a:pt x="36860" y="45"/>
                  </a:lnTo>
                  <a:lnTo>
                    <a:pt x="36816" y="89"/>
                  </a:lnTo>
                  <a:lnTo>
                    <a:pt x="36202" y="1274"/>
                  </a:lnTo>
                  <a:lnTo>
                    <a:pt x="35236" y="3029"/>
                  </a:lnTo>
                  <a:lnTo>
                    <a:pt x="34271" y="4784"/>
                  </a:lnTo>
                  <a:lnTo>
                    <a:pt x="33306" y="6495"/>
                  </a:lnTo>
                  <a:lnTo>
                    <a:pt x="32296" y="8119"/>
                  </a:lnTo>
                  <a:lnTo>
                    <a:pt x="31155" y="9742"/>
                  </a:lnTo>
                  <a:lnTo>
                    <a:pt x="30585" y="10532"/>
                  </a:lnTo>
                  <a:lnTo>
                    <a:pt x="29971" y="11322"/>
                  </a:lnTo>
                  <a:lnTo>
                    <a:pt x="29312" y="12112"/>
                  </a:lnTo>
                  <a:lnTo>
                    <a:pt x="28654" y="12902"/>
                  </a:lnTo>
                  <a:lnTo>
                    <a:pt x="27908" y="13692"/>
                  </a:lnTo>
                  <a:lnTo>
                    <a:pt x="27162" y="14482"/>
                  </a:lnTo>
                  <a:lnTo>
                    <a:pt x="25232" y="16324"/>
                  </a:lnTo>
                  <a:lnTo>
                    <a:pt x="23257" y="17948"/>
                  </a:lnTo>
                  <a:lnTo>
                    <a:pt x="21282" y="19396"/>
                  </a:lnTo>
                  <a:lnTo>
                    <a:pt x="19088" y="21195"/>
                  </a:lnTo>
                  <a:lnTo>
                    <a:pt x="16587" y="22907"/>
                  </a:lnTo>
                  <a:lnTo>
                    <a:pt x="12111" y="25539"/>
                  </a:lnTo>
                  <a:lnTo>
                    <a:pt x="9303" y="27075"/>
                  </a:lnTo>
                  <a:lnTo>
                    <a:pt x="7241" y="28172"/>
                  </a:lnTo>
                  <a:lnTo>
                    <a:pt x="3291" y="30147"/>
                  </a:lnTo>
                  <a:lnTo>
                    <a:pt x="88" y="32078"/>
                  </a:lnTo>
                  <a:lnTo>
                    <a:pt x="44" y="32121"/>
                  </a:lnTo>
                  <a:lnTo>
                    <a:pt x="0" y="32165"/>
                  </a:lnTo>
                  <a:lnTo>
                    <a:pt x="0" y="32253"/>
                  </a:lnTo>
                  <a:lnTo>
                    <a:pt x="0" y="32297"/>
                  </a:lnTo>
                  <a:lnTo>
                    <a:pt x="88" y="32385"/>
                  </a:lnTo>
                  <a:lnTo>
                    <a:pt x="264" y="32385"/>
                  </a:lnTo>
                  <a:lnTo>
                    <a:pt x="3467" y="30454"/>
                  </a:lnTo>
                  <a:lnTo>
                    <a:pt x="7416" y="28479"/>
                  </a:lnTo>
                  <a:lnTo>
                    <a:pt x="9478" y="27382"/>
                  </a:lnTo>
                  <a:lnTo>
                    <a:pt x="12287" y="25847"/>
                  </a:lnTo>
                  <a:lnTo>
                    <a:pt x="16763" y="23214"/>
                  </a:lnTo>
                  <a:lnTo>
                    <a:pt x="19308" y="21502"/>
                  </a:lnTo>
                  <a:lnTo>
                    <a:pt x="21502" y="19703"/>
                  </a:lnTo>
                  <a:lnTo>
                    <a:pt x="23476" y="18211"/>
                  </a:lnTo>
                  <a:lnTo>
                    <a:pt x="25451" y="16588"/>
                  </a:lnTo>
                  <a:lnTo>
                    <a:pt x="27382" y="14745"/>
                  </a:lnTo>
                  <a:lnTo>
                    <a:pt x="28172" y="13955"/>
                  </a:lnTo>
                  <a:lnTo>
                    <a:pt x="28917" y="13165"/>
                  </a:lnTo>
                  <a:lnTo>
                    <a:pt x="29576" y="12375"/>
                  </a:lnTo>
                  <a:lnTo>
                    <a:pt x="30234" y="11542"/>
                  </a:lnTo>
                  <a:lnTo>
                    <a:pt x="30848" y="10752"/>
                  </a:lnTo>
                  <a:lnTo>
                    <a:pt x="31463" y="9962"/>
                  </a:lnTo>
                  <a:lnTo>
                    <a:pt x="32560" y="8338"/>
                  </a:lnTo>
                  <a:lnTo>
                    <a:pt x="33613" y="6671"/>
                  </a:lnTo>
                  <a:lnTo>
                    <a:pt x="34578" y="4959"/>
                  </a:lnTo>
                  <a:lnTo>
                    <a:pt x="35543" y="3204"/>
                  </a:lnTo>
                  <a:lnTo>
                    <a:pt x="36509" y="1405"/>
                  </a:lnTo>
                  <a:lnTo>
                    <a:pt x="37123" y="264"/>
                  </a:lnTo>
                  <a:lnTo>
                    <a:pt x="37167" y="177"/>
                  </a:lnTo>
                  <a:lnTo>
                    <a:pt x="37167" y="133"/>
                  </a:lnTo>
                  <a:lnTo>
                    <a:pt x="37123" y="89"/>
                  </a:lnTo>
                  <a:lnTo>
                    <a:pt x="37079" y="45"/>
                  </a:lnTo>
                  <a:lnTo>
                    <a:pt x="36992"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1" name="Google Shape;1961;p17"/>
            <p:cNvSpPr/>
            <p:nvPr/>
          </p:nvSpPr>
          <p:spPr>
            <a:xfrm>
              <a:off x="1846325" y="1555900"/>
              <a:ext cx="900675" cy="760250"/>
            </a:xfrm>
            <a:custGeom>
              <a:rect b="b" l="l" r="r" t="t"/>
              <a:pathLst>
                <a:path extrusionOk="0" h="30410" w="36027">
                  <a:moveTo>
                    <a:pt x="35895" y="0"/>
                  </a:moveTo>
                  <a:lnTo>
                    <a:pt x="35807" y="44"/>
                  </a:lnTo>
                  <a:lnTo>
                    <a:pt x="35763" y="44"/>
                  </a:lnTo>
                  <a:lnTo>
                    <a:pt x="35720" y="132"/>
                  </a:lnTo>
                  <a:lnTo>
                    <a:pt x="34315" y="2677"/>
                  </a:lnTo>
                  <a:lnTo>
                    <a:pt x="33350" y="4520"/>
                  </a:lnTo>
                  <a:lnTo>
                    <a:pt x="32341" y="6231"/>
                  </a:lnTo>
                  <a:lnTo>
                    <a:pt x="31814" y="7065"/>
                  </a:lnTo>
                  <a:lnTo>
                    <a:pt x="31244" y="7855"/>
                  </a:lnTo>
                  <a:lnTo>
                    <a:pt x="30673" y="8644"/>
                  </a:lnTo>
                  <a:lnTo>
                    <a:pt x="30059" y="9434"/>
                  </a:lnTo>
                  <a:lnTo>
                    <a:pt x="29401" y="10180"/>
                  </a:lnTo>
                  <a:lnTo>
                    <a:pt x="28786" y="10926"/>
                  </a:lnTo>
                  <a:lnTo>
                    <a:pt x="28084" y="11672"/>
                  </a:lnTo>
                  <a:lnTo>
                    <a:pt x="27382" y="12418"/>
                  </a:lnTo>
                  <a:lnTo>
                    <a:pt x="25890" y="13822"/>
                  </a:lnTo>
                  <a:lnTo>
                    <a:pt x="24311" y="15226"/>
                  </a:lnTo>
                  <a:lnTo>
                    <a:pt x="22643" y="16455"/>
                  </a:lnTo>
                  <a:lnTo>
                    <a:pt x="20976" y="17815"/>
                  </a:lnTo>
                  <a:lnTo>
                    <a:pt x="20361" y="18386"/>
                  </a:lnTo>
                  <a:lnTo>
                    <a:pt x="19703" y="18912"/>
                  </a:lnTo>
                  <a:lnTo>
                    <a:pt x="19045" y="19483"/>
                  </a:lnTo>
                  <a:lnTo>
                    <a:pt x="18343" y="20009"/>
                  </a:lnTo>
                  <a:lnTo>
                    <a:pt x="16851" y="21019"/>
                  </a:lnTo>
                  <a:lnTo>
                    <a:pt x="15271" y="21984"/>
                  </a:lnTo>
                  <a:lnTo>
                    <a:pt x="13648" y="22906"/>
                  </a:lnTo>
                  <a:lnTo>
                    <a:pt x="12024" y="23827"/>
                  </a:lnTo>
                  <a:lnTo>
                    <a:pt x="8821" y="25494"/>
                  </a:lnTo>
                  <a:lnTo>
                    <a:pt x="7241" y="26328"/>
                  </a:lnTo>
                  <a:lnTo>
                    <a:pt x="3380" y="28215"/>
                  </a:lnTo>
                  <a:lnTo>
                    <a:pt x="89" y="30102"/>
                  </a:lnTo>
                  <a:lnTo>
                    <a:pt x="45" y="30146"/>
                  </a:lnTo>
                  <a:lnTo>
                    <a:pt x="1" y="30190"/>
                  </a:lnTo>
                  <a:lnTo>
                    <a:pt x="1" y="30277"/>
                  </a:lnTo>
                  <a:lnTo>
                    <a:pt x="45" y="30321"/>
                  </a:lnTo>
                  <a:lnTo>
                    <a:pt x="89" y="30409"/>
                  </a:lnTo>
                  <a:lnTo>
                    <a:pt x="264" y="30409"/>
                  </a:lnTo>
                  <a:lnTo>
                    <a:pt x="3555" y="28522"/>
                  </a:lnTo>
                  <a:lnTo>
                    <a:pt x="7373" y="26635"/>
                  </a:lnTo>
                  <a:lnTo>
                    <a:pt x="8952" y="25846"/>
                  </a:lnTo>
                  <a:lnTo>
                    <a:pt x="12200" y="24134"/>
                  </a:lnTo>
                  <a:lnTo>
                    <a:pt x="13867" y="23213"/>
                  </a:lnTo>
                  <a:lnTo>
                    <a:pt x="15491" y="22291"/>
                  </a:lnTo>
                  <a:lnTo>
                    <a:pt x="17027" y="21282"/>
                  </a:lnTo>
                  <a:lnTo>
                    <a:pt x="18518" y="20273"/>
                  </a:lnTo>
                  <a:lnTo>
                    <a:pt x="19264" y="19746"/>
                  </a:lnTo>
                  <a:lnTo>
                    <a:pt x="19923" y="19176"/>
                  </a:lnTo>
                  <a:lnTo>
                    <a:pt x="20581" y="18649"/>
                  </a:lnTo>
                  <a:lnTo>
                    <a:pt x="21239" y="18079"/>
                  </a:lnTo>
                  <a:lnTo>
                    <a:pt x="22863" y="16718"/>
                  </a:lnTo>
                  <a:lnTo>
                    <a:pt x="24530" y="15490"/>
                  </a:lnTo>
                  <a:lnTo>
                    <a:pt x="26154" y="14086"/>
                  </a:lnTo>
                  <a:lnTo>
                    <a:pt x="27646" y="12638"/>
                  </a:lnTo>
                  <a:lnTo>
                    <a:pt x="28348" y="11935"/>
                  </a:lnTo>
                  <a:lnTo>
                    <a:pt x="29050" y="11189"/>
                  </a:lnTo>
                  <a:lnTo>
                    <a:pt x="29708" y="10444"/>
                  </a:lnTo>
                  <a:lnTo>
                    <a:pt x="30322" y="9654"/>
                  </a:lnTo>
                  <a:lnTo>
                    <a:pt x="30937" y="8864"/>
                  </a:lnTo>
                  <a:lnTo>
                    <a:pt x="31507" y="8074"/>
                  </a:lnTo>
                  <a:lnTo>
                    <a:pt x="32078" y="7240"/>
                  </a:lnTo>
                  <a:lnTo>
                    <a:pt x="32648" y="6407"/>
                  </a:lnTo>
                  <a:lnTo>
                    <a:pt x="33175" y="5573"/>
                  </a:lnTo>
                  <a:lnTo>
                    <a:pt x="33657" y="4695"/>
                  </a:lnTo>
                  <a:lnTo>
                    <a:pt x="34666" y="2852"/>
                  </a:lnTo>
                  <a:lnTo>
                    <a:pt x="36027" y="263"/>
                  </a:lnTo>
                  <a:lnTo>
                    <a:pt x="36027" y="219"/>
                  </a:lnTo>
                  <a:lnTo>
                    <a:pt x="36027" y="132"/>
                  </a:lnTo>
                  <a:lnTo>
                    <a:pt x="35983" y="88"/>
                  </a:lnTo>
                  <a:lnTo>
                    <a:pt x="35939" y="44"/>
                  </a:lnTo>
                  <a:lnTo>
                    <a:pt x="35895"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2" name="Google Shape;1962;p17"/>
            <p:cNvSpPr/>
            <p:nvPr/>
          </p:nvSpPr>
          <p:spPr>
            <a:xfrm>
              <a:off x="1799150" y="1626100"/>
              <a:ext cx="840350" cy="647250"/>
            </a:xfrm>
            <a:custGeom>
              <a:rect b="b" l="l" r="r" t="t"/>
              <a:pathLst>
                <a:path extrusionOk="0" h="25890" w="33614">
                  <a:moveTo>
                    <a:pt x="33394" y="0"/>
                  </a:moveTo>
                  <a:lnTo>
                    <a:pt x="33350" y="44"/>
                  </a:lnTo>
                  <a:lnTo>
                    <a:pt x="33306" y="88"/>
                  </a:lnTo>
                  <a:lnTo>
                    <a:pt x="31639" y="2896"/>
                  </a:lnTo>
                  <a:lnTo>
                    <a:pt x="30322" y="4783"/>
                  </a:lnTo>
                  <a:lnTo>
                    <a:pt x="28874" y="6495"/>
                  </a:lnTo>
                  <a:lnTo>
                    <a:pt x="26944" y="8425"/>
                  </a:lnTo>
                  <a:lnTo>
                    <a:pt x="25057" y="10049"/>
                  </a:lnTo>
                  <a:lnTo>
                    <a:pt x="22994" y="11673"/>
                  </a:lnTo>
                  <a:lnTo>
                    <a:pt x="20362" y="14042"/>
                  </a:lnTo>
                  <a:lnTo>
                    <a:pt x="18124" y="15973"/>
                  </a:lnTo>
                  <a:lnTo>
                    <a:pt x="16105" y="17289"/>
                  </a:lnTo>
                  <a:lnTo>
                    <a:pt x="14174" y="18430"/>
                  </a:lnTo>
                  <a:lnTo>
                    <a:pt x="12112" y="19571"/>
                  </a:lnTo>
                  <a:lnTo>
                    <a:pt x="7812" y="21721"/>
                  </a:lnTo>
                  <a:lnTo>
                    <a:pt x="5662" y="22555"/>
                  </a:lnTo>
                  <a:lnTo>
                    <a:pt x="3511" y="23608"/>
                  </a:lnTo>
                  <a:lnTo>
                    <a:pt x="89" y="25583"/>
                  </a:lnTo>
                  <a:lnTo>
                    <a:pt x="1" y="25626"/>
                  </a:lnTo>
                  <a:lnTo>
                    <a:pt x="1" y="25670"/>
                  </a:lnTo>
                  <a:lnTo>
                    <a:pt x="1" y="25758"/>
                  </a:lnTo>
                  <a:lnTo>
                    <a:pt x="1" y="25802"/>
                  </a:lnTo>
                  <a:lnTo>
                    <a:pt x="89" y="25890"/>
                  </a:lnTo>
                  <a:lnTo>
                    <a:pt x="264" y="25890"/>
                  </a:lnTo>
                  <a:lnTo>
                    <a:pt x="3687" y="23915"/>
                  </a:lnTo>
                  <a:lnTo>
                    <a:pt x="5793" y="22862"/>
                  </a:lnTo>
                  <a:lnTo>
                    <a:pt x="7943" y="22028"/>
                  </a:lnTo>
                  <a:lnTo>
                    <a:pt x="12288" y="19878"/>
                  </a:lnTo>
                  <a:lnTo>
                    <a:pt x="14350" y="18737"/>
                  </a:lnTo>
                  <a:lnTo>
                    <a:pt x="16281" y="17596"/>
                  </a:lnTo>
                  <a:lnTo>
                    <a:pt x="18299" y="16236"/>
                  </a:lnTo>
                  <a:lnTo>
                    <a:pt x="18343" y="16236"/>
                  </a:lnTo>
                  <a:lnTo>
                    <a:pt x="20581" y="14305"/>
                  </a:lnTo>
                  <a:lnTo>
                    <a:pt x="23214" y="11936"/>
                  </a:lnTo>
                  <a:lnTo>
                    <a:pt x="25276" y="10356"/>
                  </a:lnTo>
                  <a:lnTo>
                    <a:pt x="27207" y="8689"/>
                  </a:lnTo>
                  <a:lnTo>
                    <a:pt x="29138" y="6758"/>
                  </a:lnTo>
                  <a:lnTo>
                    <a:pt x="30586" y="5003"/>
                  </a:lnTo>
                  <a:lnTo>
                    <a:pt x="31946" y="3116"/>
                  </a:lnTo>
                  <a:lnTo>
                    <a:pt x="33570" y="264"/>
                  </a:lnTo>
                  <a:lnTo>
                    <a:pt x="33613" y="220"/>
                  </a:lnTo>
                  <a:lnTo>
                    <a:pt x="33613" y="132"/>
                  </a:lnTo>
                  <a:lnTo>
                    <a:pt x="33570" y="88"/>
                  </a:lnTo>
                  <a:lnTo>
                    <a:pt x="33526" y="44"/>
                  </a:lnTo>
                  <a:lnTo>
                    <a:pt x="33438"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3" name="Google Shape;1963;p17"/>
            <p:cNvSpPr/>
            <p:nvPr/>
          </p:nvSpPr>
          <p:spPr>
            <a:xfrm>
              <a:off x="1775025" y="2163625"/>
              <a:ext cx="160200" cy="88875"/>
            </a:xfrm>
            <a:custGeom>
              <a:rect b="b" l="l" r="r" t="t"/>
              <a:pathLst>
                <a:path extrusionOk="0" h="3555" w="6408">
                  <a:moveTo>
                    <a:pt x="6144" y="1"/>
                  </a:moveTo>
                  <a:lnTo>
                    <a:pt x="3555" y="1229"/>
                  </a:lnTo>
                  <a:lnTo>
                    <a:pt x="88" y="3204"/>
                  </a:lnTo>
                  <a:lnTo>
                    <a:pt x="45" y="3248"/>
                  </a:lnTo>
                  <a:lnTo>
                    <a:pt x="1" y="3336"/>
                  </a:lnTo>
                  <a:lnTo>
                    <a:pt x="1" y="3379"/>
                  </a:lnTo>
                  <a:lnTo>
                    <a:pt x="45" y="3467"/>
                  </a:lnTo>
                  <a:lnTo>
                    <a:pt x="88" y="3511"/>
                  </a:lnTo>
                  <a:lnTo>
                    <a:pt x="176" y="3555"/>
                  </a:lnTo>
                  <a:lnTo>
                    <a:pt x="264" y="3511"/>
                  </a:lnTo>
                  <a:lnTo>
                    <a:pt x="3730" y="1537"/>
                  </a:lnTo>
                  <a:lnTo>
                    <a:pt x="6319" y="352"/>
                  </a:lnTo>
                  <a:lnTo>
                    <a:pt x="6363" y="308"/>
                  </a:lnTo>
                  <a:lnTo>
                    <a:pt x="6407" y="220"/>
                  </a:lnTo>
                  <a:lnTo>
                    <a:pt x="6407" y="176"/>
                  </a:lnTo>
                  <a:lnTo>
                    <a:pt x="6363" y="88"/>
                  </a:lnTo>
                  <a:lnTo>
                    <a:pt x="6319" y="45"/>
                  </a:lnTo>
                  <a:lnTo>
                    <a:pt x="6276"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4" name="Google Shape;1964;p17"/>
            <p:cNvSpPr/>
            <p:nvPr/>
          </p:nvSpPr>
          <p:spPr>
            <a:xfrm>
              <a:off x="2327925" y="1808200"/>
              <a:ext cx="137150" cy="118500"/>
            </a:xfrm>
            <a:custGeom>
              <a:rect b="b" l="l" r="r" t="t"/>
              <a:pathLst>
                <a:path extrusionOk="0" h="4740" w="5486">
                  <a:moveTo>
                    <a:pt x="5266" y="0"/>
                  </a:moveTo>
                  <a:lnTo>
                    <a:pt x="5222" y="44"/>
                  </a:lnTo>
                  <a:lnTo>
                    <a:pt x="3555" y="1492"/>
                  </a:lnTo>
                  <a:lnTo>
                    <a:pt x="88" y="4432"/>
                  </a:lnTo>
                  <a:lnTo>
                    <a:pt x="44" y="4476"/>
                  </a:lnTo>
                  <a:lnTo>
                    <a:pt x="0" y="4520"/>
                  </a:lnTo>
                  <a:lnTo>
                    <a:pt x="0" y="4608"/>
                  </a:lnTo>
                  <a:lnTo>
                    <a:pt x="44" y="4652"/>
                  </a:lnTo>
                  <a:lnTo>
                    <a:pt x="88" y="4696"/>
                  </a:lnTo>
                  <a:lnTo>
                    <a:pt x="176" y="4740"/>
                  </a:lnTo>
                  <a:lnTo>
                    <a:pt x="308" y="4696"/>
                  </a:lnTo>
                  <a:lnTo>
                    <a:pt x="3774" y="1756"/>
                  </a:lnTo>
                  <a:lnTo>
                    <a:pt x="5442" y="308"/>
                  </a:lnTo>
                  <a:lnTo>
                    <a:pt x="5485" y="264"/>
                  </a:lnTo>
                  <a:lnTo>
                    <a:pt x="5485" y="176"/>
                  </a:lnTo>
                  <a:lnTo>
                    <a:pt x="5485" y="132"/>
                  </a:lnTo>
                  <a:lnTo>
                    <a:pt x="5442" y="44"/>
                  </a:lnTo>
                  <a:lnTo>
                    <a:pt x="5398"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5" name="Google Shape;1965;p17"/>
            <p:cNvSpPr/>
            <p:nvPr/>
          </p:nvSpPr>
          <p:spPr>
            <a:xfrm>
              <a:off x="2313650" y="1698500"/>
              <a:ext cx="210675" cy="199675"/>
            </a:xfrm>
            <a:custGeom>
              <a:rect b="b" l="l" r="r" t="t"/>
              <a:pathLst>
                <a:path extrusionOk="0" h="7987" w="8427">
                  <a:moveTo>
                    <a:pt x="8251" y="0"/>
                  </a:moveTo>
                  <a:lnTo>
                    <a:pt x="8163" y="44"/>
                  </a:lnTo>
                  <a:lnTo>
                    <a:pt x="8119" y="88"/>
                  </a:lnTo>
                  <a:lnTo>
                    <a:pt x="6671" y="1800"/>
                  </a:lnTo>
                  <a:lnTo>
                    <a:pt x="4872" y="3599"/>
                  </a:lnTo>
                  <a:lnTo>
                    <a:pt x="3380" y="4827"/>
                  </a:lnTo>
                  <a:lnTo>
                    <a:pt x="1712" y="6231"/>
                  </a:lnTo>
                  <a:lnTo>
                    <a:pt x="45" y="7680"/>
                  </a:lnTo>
                  <a:lnTo>
                    <a:pt x="1" y="7767"/>
                  </a:lnTo>
                  <a:lnTo>
                    <a:pt x="1" y="7811"/>
                  </a:lnTo>
                  <a:lnTo>
                    <a:pt x="1" y="7899"/>
                  </a:lnTo>
                  <a:lnTo>
                    <a:pt x="45" y="7943"/>
                  </a:lnTo>
                  <a:lnTo>
                    <a:pt x="89" y="7987"/>
                  </a:lnTo>
                  <a:lnTo>
                    <a:pt x="176" y="7987"/>
                  </a:lnTo>
                  <a:lnTo>
                    <a:pt x="308" y="7943"/>
                  </a:lnTo>
                  <a:lnTo>
                    <a:pt x="1932" y="6495"/>
                  </a:lnTo>
                  <a:lnTo>
                    <a:pt x="3599" y="5091"/>
                  </a:lnTo>
                  <a:lnTo>
                    <a:pt x="5091" y="3862"/>
                  </a:lnTo>
                  <a:lnTo>
                    <a:pt x="6934" y="2063"/>
                  </a:lnTo>
                  <a:lnTo>
                    <a:pt x="8382" y="308"/>
                  </a:lnTo>
                  <a:lnTo>
                    <a:pt x="8426" y="220"/>
                  </a:lnTo>
                  <a:lnTo>
                    <a:pt x="8426" y="176"/>
                  </a:lnTo>
                  <a:lnTo>
                    <a:pt x="8426" y="88"/>
                  </a:lnTo>
                  <a:lnTo>
                    <a:pt x="8382" y="44"/>
                  </a:lnTo>
                  <a:lnTo>
                    <a:pt x="8294"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6" name="Google Shape;1966;p17"/>
            <p:cNvSpPr/>
            <p:nvPr/>
          </p:nvSpPr>
          <p:spPr>
            <a:xfrm>
              <a:off x="1726750" y="2143875"/>
              <a:ext cx="109725" cy="64750"/>
            </a:xfrm>
            <a:custGeom>
              <a:rect b="b" l="l" r="r" t="t"/>
              <a:pathLst>
                <a:path extrusionOk="0" h="2590" w="4389">
                  <a:moveTo>
                    <a:pt x="4126" y="1"/>
                  </a:moveTo>
                  <a:lnTo>
                    <a:pt x="89" y="2283"/>
                  </a:lnTo>
                  <a:lnTo>
                    <a:pt x="45" y="2327"/>
                  </a:lnTo>
                  <a:lnTo>
                    <a:pt x="1" y="2370"/>
                  </a:lnTo>
                  <a:lnTo>
                    <a:pt x="1" y="2458"/>
                  </a:lnTo>
                  <a:lnTo>
                    <a:pt x="1" y="2502"/>
                  </a:lnTo>
                  <a:lnTo>
                    <a:pt x="89" y="2590"/>
                  </a:lnTo>
                  <a:lnTo>
                    <a:pt x="264" y="2590"/>
                  </a:lnTo>
                  <a:lnTo>
                    <a:pt x="4301" y="308"/>
                  </a:lnTo>
                  <a:lnTo>
                    <a:pt x="4389" y="264"/>
                  </a:lnTo>
                  <a:lnTo>
                    <a:pt x="4389" y="220"/>
                  </a:lnTo>
                  <a:lnTo>
                    <a:pt x="4389" y="176"/>
                  </a:lnTo>
                  <a:lnTo>
                    <a:pt x="4389" y="89"/>
                  </a:lnTo>
                  <a:lnTo>
                    <a:pt x="4345" y="45"/>
                  </a:lnTo>
                  <a:lnTo>
                    <a:pt x="4301"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7" name="Google Shape;1967;p17"/>
            <p:cNvSpPr/>
            <p:nvPr/>
          </p:nvSpPr>
          <p:spPr>
            <a:xfrm>
              <a:off x="2462850" y="1368300"/>
              <a:ext cx="930300" cy="1502925"/>
            </a:xfrm>
            <a:custGeom>
              <a:rect b="b" l="l" r="r" t="t"/>
              <a:pathLst>
                <a:path extrusionOk="0" h="60117" w="37212">
                  <a:moveTo>
                    <a:pt x="35105" y="0"/>
                  </a:moveTo>
                  <a:lnTo>
                    <a:pt x="35017" y="44"/>
                  </a:lnTo>
                  <a:lnTo>
                    <a:pt x="34974" y="88"/>
                  </a:lnTo>
                  <a:lnTo>
                    <a:pt x="34974" y="176"/>
                  </a:lnTo>
                  <a:lnTo>
                    <a:pt x="34974" y="220"/>
                  </a:lnTo>
                  <a:lnTo>
                    <a:pt x="35017" y="308"/>
                  </a:lnTo>
                  <a:lnTo>
                    <a:pt x="36334" y="1712"/>
                  </a:lnTo>
                  <a:lnTo>
                    <a:pt x="36509" y="2151"/>
                  </a:lnTo>
                  <a:lnTo>
                    <a:pt x="36773" y="4388"/>
                  </a:lnTo>
                  <a:lnTo>
                    <a:pt x="36860" y="7328"/>
                  </a:lnTo>
                  <a:lnTo>
                    <a:pt x="36729" y="8513"/>
                  </a:lnTo>
                  <a:lnTo>
                    <a:pt x="35939" y="10400"/>
                  </a:lnTo>
                  <a:lnTo>
                    <a:pt x="34974" y="12726"/>
                  </a:lnTo>
                  <a:lnTo>
                    <a:pt x="33657" y="16587"/>
                  </a:lnTo>
                  <a:lnTo>
                    <a:pt x="32253" y="19088"/>
                  </a:lnTo>
                  <a:lnTo>
                    <a:pt x="30936" y="21590"/>
                  </a:lnTo>
                  <a:lnTo>
                    <a:pt x="29883" y="24047"/>
                  </a:lnTo>
                  <a:lnTo>
                    <a:pt x="27251" y="28742"/>
                  </a:lnTo>
                  <a:lnTo>
                    <a:pt x="27251" y="28830"/>
                  </a:lnTo>
                  <a:lnTo>
                    <a:pt x="27207" y="30541"/>
                  </a:lnTo>
                  <a:lnTo>
                    <a:pt x="27207" y="30585"/>
                  </a:lnTo>
                  <a:lnTo>
                    <a:pt x="27338" y="32209"/>
                  </a:lnTo>
                  <a:lnTo>
                    <a:pt x="28435" y="40239"/>
                  </a:lnTo>
                  <a:lnTo>
                    <a:pt x="28216" y="40546"/>
                  </a:lnTo>
                  <a:lnTo>
                    <a:pt x="27426" y="41204"/>
                  </a:lnTo>
                  <a:lnTo>
                    <a:pt x="25144" y="42564"/>
                  </a:lnTo>
                  <a:lnTo>
                    <a:pt x="22731" y="44232"/>
                  </a:lnTo>
                  <a:lnTo>
                    <a:pt x="20054" y="45855"/>
                  </a:lnTo>
                  <a:lnTo>
                    <a:pt x="16500" y="48664"/>
                  </a:lnTo>
                  <a:lnTo>
                    <a:pt x="14569" y="49761"/>
                  </a:lnTo>
                  <a:lnTo>
                    <a:pt x="14569" y="49805"/>
                  </a:lnTo>
                  <a:lnTo>
                    <a:pt x="12419" y="51867"/>
                  </a:lnTo>
                  <a:lnTo>
                    <a:pt x="11410" y="52525"/>
                  </a:lnTo>
                  <a:lnTo>
                    <a:pt x="8119" y="54280"/>
                  </a:lnTo>
                  <a:lnTo>
                    <a:pt x="6627" y="54939"/>
                  </a:lnTo>
                  <a:lnTo>
                    <a:pt x="5135" y="55992"/>
                  </a:lnTo>
                  <a:lnTo>
                    <a:pt x="3160" y="57484"/>
                  </a:lnTo>
                  <a:lnTo>
                    <a:pt x="88" y="59809"/>
                  </a:lnTo>
                  <a:lnTo>
                    <a:pt x="1" y="59853"/>
                  </a:lnTo>
                  <a:lnTo>
                    <a:pt x="1" y="59941"/>
                  </a:lnTo>
                  <a:lnTo>
                    <a:pt x="1" y="59985"/>
                  </a:lnTo>
                  <a:lnTo>
                    <a:pt x="45" y="60073"/>
                  </a:lnTo>
                  <a:lnTo>
                    <a:pt x="88" y="60117"/>
                  </a:lnTo>
                  <a:lnTo>
                    <a:pt x="176" y="60117"/>
                  </a:lnTo>
                  <a:lnTo>
                    <a:pt x="264" y="60073"/>
                  </a:lnTo>
                  <a:lnTo>
                    <a:pt x="3336" y="57747"/>
                  </a:lnTo>
                  <a:lnTo>
                    <a:pt x="5354" y="56299"/>
                  </a:lnTo>
                  <a:lnTo>
                    <a:pt x="6802" y="55246"/>
                  </a:lnTo>
                  <a:lnTo>
                    <a:pt x="8250" y="54588"/>
                  </a:lnTo>
                  <a:lnTo>
                    <a:pt x="11585" y="52832"/>
                  </a:lnTo>
                  <a:lnTo>
                    <a:pt x="12638" y="52130"/>
                  </a:lnTo>
                  <a:lnTo>
                    <a:pt x="14788" y="50068"/>
                  </a:lnTo>
                  <a:lnTo>
                    <a:pt x="16675" y="48971"/>
                  </a:lnTo>
                  <a:lnTo>
                    <a:pt x="16719" y="48971"/>
                  </a:lnTo>
                  <a:lnTo>
                    <a:pt x="20230" y="46163"/>
                  </a:lnTo>
                  <a:lnTo>
                    <a:pt x="22906" y="44539"/>
                  </a:lnTo>
                  <a:lnTo>
                    <a:pt x="25320" y="42828"/>
                  </a:lnTo>
                  <a:lnTo>
                    <a:pt x="27645" y="41467"/>
                  </a:lnTo>
                  <a:lnTo>
                    <a:pt x="28435" y="40809"/>
                  </a:lnTo>
                  <a:lnTo>
                    <a:pt x="28479" y="40809"/>
                  </a:lnTo>
                  <a:lnTo>
                    <a:pt x="28786" y="40370"/>
                  </a:lnTo>
                  <a:lnTo>
                    <a:pt x="28786" y="40239"/>
                  </a:lnTo>
                  <a:lnTo>
                    <a:pt x="27689" y="32165"/>
                  </a:lnTo>
                  <a:lnTo>
                    <a:pt x="27558" y="30541"/>
                  </a:lnTo>
                  <a:lnTo>
                    <a:pt x="27602" y="28874"/>
                  </a:lnTo>
                  <a:lnTo>
                    <a:pt x="30191" y="24222"/>
                  </a:lnTo>
                  <a:lnTo>
                    <a:pt x="31244" y="21721"/>
                  </a:lnTo>
                  <a:lnTo>
                    <a:pt x="32560" y="19264"/>
                  </a:lnTo>
                  <a:lnTo>
                    <a:pt x="33964" y="16719"/>
                  </a:lnTo>
                  <a:lnTo>
                    <a:pt x="33964" y="16675"/>
                  </a:lnTo>
                  <a:lnTo>
                    <a:pt x="35281" y="12857"/>
                  </a:lnTo>
                  <a:lnTo>
                    <a:pt x="36246" y="10532"/>
                  </a:lnTo>
                  <a:lnTo>
                    <a:pt x="37080" y="8645"/>
                  </a:lnTo>
                  <a:lnTo>
                    <a:pt x="37080" y="8601"/>
                  </a:lnTo>
                  <a:lnTo>
                    <a:pt x="37211" y="7328"/>
                  </a:lnTo>
                  <a:lnTo>
                    <a:pt x="37124" y="4388"/>
                  </a:lnTo>
                  <a:lnTo>
                    <a:pt x="36860" y="2107"/>
                  </a:lnTo>
                  <a:lnTo>
                    <a:pt x="36860" y="2063"/>
                  </a:lnTo>
                  <a:lnTo>
                    <a:pt x="36641" y="1536"/>
                  </a:lnTo>
                  <a:lnTo>
                    <a:pt x="36597" y="1492"/>
                  </a:lnTo>
                  <a:lnTo>
                    <a:pt x="35281" y="44"/>
                  </a:lnTo>
                  <a:lnTo>
                    <a:pt x="35237"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8" name="Google Shape;1968;p17"/>
            <p:cNvSpPr/>
            <p:nvPr/>
          </p:nvSpPr>
          <p:spPr>
            <a:xfrm>
              <a:off x="2491375" y="1390250"/>
              <a:ext cx="930300" cy="1507300"/>
            </a:xfrm>
            <a:custGeom>
              <a:rect b="b" l="l" r="r" t="t"/>
              <a:pathLst>
                <a:path extrusionOk="0" h="60292" w="37212">
                  <a:moveTo>
                    <a:pt x="35895" y="0"/>
                  </a:moveTo>
                  <a:lnTo>
                    <a:pt x="35851" y="44"/>
                  </a:lnTo>
                  <a:lnTo>
                    <a:pt x="35807" y="88"/>
                  </a:lnTo>
                  <a:lnTo>
                    <a:pt x="35807" y="176"/>
                  </a:lnTo>
                  <a:lnTo>
                    <a:pt x="35851" y="219"/>
                  </a:lnTo>
                  <a:lnTo>
                    <a:pt x="35851" y="307"/>
                  </a:lnTo>
                  <a:lnTo>
                    <a:pt x="36772" y="1141"/>
                  </a:lnTo>
                  <a:lnTo>
                    <a:pt x="36772" y="2370"/>
                  </a:lnTo>
                  <a:lnTo>
                    <a:pt x="36860" y="5310"/>
                  </a:lnTo>
                  <a:lnTo>
                    <a:pt x="36860" y="7240"/>
                  </a:lnTo>
                  <a:lnTo>
                    <a:pt x="36860" y="7899"/>
                  </a:lnTo>
                  <a:lnTo>
                    <a:pt x="36772" y="8513"/>
                  </a:lnTo>
                  <a:lnTo>
                    <a:pt x="36597" y="9127"/>
                  </a:lnTo>
                  <a:lnTo>
                    <a:pt x="36378" y="9785"/>
                  </a:lnTo>
                  <a:lnTo>
                    <a:pt x="35588" y="11584"/>
                  </a:lnTo>
                  <a:lnTo>
                    <a:pt x="34578" y="13822"/>
                  </a:lnTo>
                  <a:lnTo>
                    <a:pt x="33481" y="16587"/>
                  </a:lnTo>
                  <a:lnTo>
                    <a:pt x="32033" y="18956"/>
                  </a:lnTo>
                  <a:lnTo>
                    <a:pt x="30717" y="21370"/>
                  </a:lnTo>
                  <a:lnTo>
                    <a:pt x="30717" y="21414"/>
                  </a:lnTo>
                  <a:lnTo>
                    <a:pt x="29927" y="23652"/>
                  </a:lnTo>
                  <a:lnTo>
                    <a:pt x="29927" y="23739"/>
                  </a:lnTo>
                  <a:lnTo>
                    <a:pt x="30190" y="24880"/>
                  </a:lnTo>
                  <a:lnTo>
                    <a:pt x="30410" y="29488"/>
                  </a:lnTo>
                  <a:lnTo>
                    <a:pt x="30454" y="32428"/>
                  </a:lnTo>
                  <a:lnTo>
                    <a:pt x="30454" y="35543"/>
                  </a:lnTo>
                  <a:lnTo>
                    <a:pt x="30410" y="40151"/>
                  </a:lnTo>
                  <a:lnTo>
                    <a:pt x="30234" y="40370"/>
                  </a:lnTo>
                  <a:lnTo>
                    <a:pt x="29225" y="40940"/>
                  </a:lnTo>
                  <a:lnTo>
                    <a:pt x="29181" y="40940"/>
                  </a:lnTo>
                  <a:lnTo>
                    <a:pt x="28172" y="41906"/>
                  </a:lnTo>
                  <a:lnTo>
                    <a:pt x="26153" y="43047"/>
                  </a:lnTo>
                  <a:lnTo>
                    <a:pt x="23257" y="44626"/>
                  </a:lnTo>
                  <a:lnTo>
                    <a:pt x="20800" y="46162"/>
                  </a:lnTo>
                  <a:lnTo>
                    <a:pt x="18825" y="47391"/>
                  </a:lnTo>
                  <a:lnTo>
                    <a:pt x="16017" y="49541"/>
                  </a:lnTo>
                  <a:lnTo>
                    <a:pt x="13911" y="50550"/>
                  </a:lnTo>
                  <a:lnTo>
                    <a:pt x="13867" y="50594"/>
                  </a:lnTo>
                  <a:lnTo>
                    <a:pt x="12024" y="52218"/>
                  </a:lnTo>
                  <a:lnTo>
                    <a:pt x="11015" y="52876"/>
                  </a:lnTo>
                  <a:lnTo>
                    <a:pt x="7329" y="54850"/>
                  </a:lnTo>
                  <a:lnTo>
                    <a:pt x="5881" y="55596"/>
                  </a:lnTo>
                  <a:lnTo>
                    <a:pt x="4213" y="56869"/>
                  </a:lnTo>
                  <a:lnTo>
                    <a:pt x="2151" y="58361"/>
                  </a:lnTo>
                  <a:lnTo>
                    <a:pt x="88" y="59984"/>
                  </a:lnTo>
                  <a:lnTo>
                    <a:pt x="44" y="60028"/>
                  </a:lnTo>
                  <a:lnTo>
                    <a:pt x="1" y="60072"/>
                  </a:lnTo>
                  <a:lnTo>
                    <a:pt x="1" y="60160"/>
                  </a:lnTo>
                  <a:lnTo>
                    <a:pt x="44" y="60204"/>
                  </a:lnTo>
                  <a:lnTo>
                    <a:pt x="132" y="60248"/>
                  </a:lnTo>
                  <a:lnTo>
                    <a:pt x="176" y="60292"/>
                  </a:lnTo>
                  <a:lnTo>
                    <a:pt x="308" y="60248"/>
                  </a:lnTo>
                  <a:lnTo>
                    <a:pt x="2370" y="58624"/>
                  </a:lnTo>
                  <a:lnTo>
                    <a:pt x="4389" y="57132"/>
                  </a:lnTo>
                  <a:lnTo>
                    <a:pt x="6056" y="55904"/>
                  </a:lnTo>
                  <a:lnTo>
                    <a:pt x="7504" y="55202"/>
                  </a:lnTo>
                  <a:lnTo>
                    <a:pt x="11190" y="53183"/>
                  </a:lnTo>
                  <a:lnTo>
                    <a:pt x="12243" y="52525"/>
                  </a:lnTo>
                  <a:lnTo>
                    <a:pt x="12243" y="52481"/>
                  </a:lnTo>
                  <a:lnTo>
                    <a:pt x="14086" y="50857"/>
                  </a:lnTo>
                  <a:lnTo>
                    <a:pt x="16193" y="49848"/>
                  </a:lnTo>
                  <a:lnTo>
                    <a:pt x="19045" y="47698"/>
                  </a:lnTo>
                  <a:lnTo>
                    <a:pt x="21019" y="46469"/>
                  </a:lnTo>
                  <a:lnTo>
                    <a:pt x="23433" y="44934"/>
                  </a:lnTo>
                  <a:lnTo>
                    <a:pt x="26329" y="43354"/>
                  </a:lnTo>
                  <a:lnTo>
                    <a:pt x="28347" y="42213"/>
                  </a:lnTo>
                  <a:lnTo>
                    <a:pt x="28391" y="42169"/>
                  </a:lnTo>
                  <a:lnTo>
                    <a:pt x="29401" y="41248"/>
                  </a:lnTo>
                  <a:lnTo>
                    <a:pt x="30454" y="40633"/>
                  </a:lnTo>
                  <a:lnTo>
                    <a:pt x="30498" y="40589"/>
                  </a:lnTo>
                  <a:lnTo>
                    <a:pt x="30717" y="40326"/>
                  </a:lnTo>
                  <a:lnTo>
                    <a:pt x="30761" y="40238"/>
                  </a:lnTo>
                  <a:lnTo>
                    <a:pt x="30805" y="35543"/>
                  </a:lnTo>
                  <a:lnTo>
                    <a:pt x="30805" y="32428"/>
                  </a:lnTo>
                  <a:lnTo>
                    <a:pt x="30761" y="29488"/>
                  </a:lnTo>
                  <a:lnTo>
                    <a:pt x="30541" y="24836"/>
                  </a:lnTo>
                  <a:lnTo>
                    <a:pt x="30278" y="23695"/>
                  </a:lnTo>
                  <a:lnTo>
                    <a:pt x="31024" y="21545"/>
                  </a:lnTo>
                  <a:lnTo>
                    <a:pt x="32341" y="19132"/>
                  </a:lnTo>
                  <a:lnTo>
                    <a:pt x="33789" y="16762"/>
                  </a:lnTo>
                  <a:lnTo>
                    <a:pt x="33789" y="16718"/>
                  </a:lnTo>
                  <a:lnTo>
                    <a:pt x="34930" y="13954"/>
                  </a:lnTo>
                  <a:lnTo>
                    <a:pt x="35895" y="11716"/>
                  </a:lnTo>
                  <a:lnTo>
                    <a:pt x="36685" y="9873"/>
                  </a:lnTo>
                  <a:lnTo>
                    <a:pt x="36948" y="9215"/>
                  </a:lnTo>
                  <a:lnTo>
                    <a:pt x="37124" y="8601"/>
                  </a:lnTo>
                  <a:lnTo>
                    <a:pt x="37211" y="7986"/>
                  </a:lnTo>
                  <a:lnTo>
                    <a:pt x="37211" y="7240"/>
                  </a:lnTo>
                  <a:lnTo>
                    <a:pt x="37211" y="5266"/>
                  </a:lnTo>
                  <a:lnTo>
                    <a:pt x="37124" y="2370"/>
                  </a:lnTo>
                  <a:lnTo>
                    <a:pt x="37124" y="1053"/>
                  </a:lnTo>
                  <a:lnTo>
                    <a:pt x="37124" y="965"/>
                  </a:lnTo>
                  <a:lnTo>
                    <a:pt x="37080" y="922"/>
                  </a:lnTo>
                  <a:lnTo>
                    <a:pt x="36114" y="44"/>
                  </a:lnTo>
                  <a:lnTo>
                    <a:pt x="36027"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9" name="Google Shape;1969;p17"/>
            <p:cNvSpPr/>
            <p:nvPr/>
          </p:nvSpPr>
          <p:spPr>
            <a:xfrm>
              <a:off x="3740875" y="4014275"/>
              <a:ext cx="64750" cy="40625"/>
            </a:xfrm>
            <a:custGeom>
              <a:rect b="b" l="l" r="r" t="t"/>
              <a:pathLst>
                <a:path extrusionOk="0" h="1625" w="2590">
                  <a:moveTo>
                    <a:pt x="132" y="1"/>
                  </a:moveTo>
                  <a:lnTo>
                    <a:pt x="88" y="45"/>
                  </a:lnTo>
                  <a:lnTo>
                    <a:pt x="44" y="89"/>
                  </a:lnTo>
                  <a:lnTo>
                    <a:pt x="1" y="132"/>
                  </a:lnTo>
                  <a:lnTo>
                    <a:pt x="1" y="220"/>
                  </a:lnTo>
                  <a:lnTo>
                    <a:pt x="44" y="264"/>
                  </a:lnTo>
                  <a:lnTo>
                    <a:pt x="88" y="308"/>
                  </a:lnTo>
                  <a:lnTo>
                    <a:pt x="2326" y="1624"/>
                  </a:lnTo>
                  <a:lnTo>
                    <a:pt x="2502" y="1624"/>
                  </a:lnTo>
                  <a:lnTo>
                    <a:pt x="2589" y="1537"/>
                  </a:lnTo>
                  <a:lnTo>
                    <a:pt x="2589" y="1493"/>
                  </a:lnTo>
                  <a:lnTo>
                    <a:pt x="2589" y="1405"/>
                  </a:lnTo>
                  <a:lnTo>
                    <a:pt x="2546" y="1361"/>
                  </a:lnTo>
                  <a:lnTo>
                    <a:pt x="2502" y="1317"/>
                  </a:lnTo>
                  <a:lnTo>
                    <a:pt x="264"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0" name="Google Shape;1970;p17"/>
            <p:cNvSpPr/>
            <p:nvPr/>
          </p:nvSpPr>
          <p:spPr>
            <a:xfrm>
              <a:off x="3707975" y="3983575"/>
              <a:ext cx="41700" cy="39500"/>
            </a:xfrm>
            <a:custGeom>
              <a:rect b="b" l="l" r="r" t="t"/>
              <a:pathLst>
                <a:path extrusionOk="0" h="1580" w="1668">
                  <a:moveTo>
                    <a:pt x="132" y="0"/>
                  </a:moveTo>
                  <a:lnTo>
                    <a:pt x="88" y="44"/>
                  </a:lnTo>
                  <a:lnTo>
                    <a:pt x="44" y="88"/>
                  </a:lnTo>
                  <a:lnTo>
                    <a:pt x="0" y="132"/>
                  </a:lnTo>
                  <a:lnTo>
                    <a:pt x="0" y="220"/>
                  </a:lnTo>
                  <a:lnTo>
                    <a:pt x="44" y="263"/>
                  </a:lnTo>
                  <a:lnTo>
                    <a:pt x="483" y="966"/>
                  </a:lnTo>
                  <a:lnTo>
                    <a:pt x="571" y="1053"/>
                  </a:lnTo>
                  <a:lnTo>
                    <a:pt x="1404" y="1536"/>
                  </a:lnTo>
                  <a:lnTo>
                    <a:pt x="1492" y="1580"/>
                  </a:lnTo>
                  <a:lnTo>
                    <a:pt x="1580" y="1536"/>
                  </a:lnTo>
                  <a:lnTo>
                    <a:pt x="1668" y="1492"/>
                  </a:lnTo>
                  <a:lnTo>
                    <a:pt x="1668" y="1404"/>
                  </a:lnTo>
                  <a:lnTo>
                    <a:pt x="1668" y="1360"/>
                  </a:lnTo>
                  <a:lnTo>
                    <a:pt x="1624" y="1273"/>
                  </a:lnTo>
                  <a:lnTo>
                    <a:pt x="1580" y="1229"/>
                  </a:lnTo>
                  <a:lnTo>
                    <a:pt x="746" y="746"/>
                  </a:lnTo>
                  <a:lnTo>
                    <a:pt x="307" y="88"/>
                  </a:lnTo>
                  <a:lnTo>
                    <a:pt x="263" y="44"/>
                  </a:lnTo>
                  <a:lnTo>
                    <a:pt x="220"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1" name="Google Shape;1971;p17"/>
            <p:cNvSpPr/>
            <p:nvPr/>
          </p:nvSpPr>
          <p:spPr>
            <a:xfrm>
              <a:off x="3532450" y="3825600"/>
              <a:ext cx="231500" cy="292925"/>
            </a:xfrm>
            <a:custGeom>
              <a:rect b="b" l="l" r="r" t="t"/>
              <a:pathLst>
                <a:path extrusionOk="0" h="11717" w="9260">
                  <a:moveTo>
                    <a:pt x="176" y="0"/>
                  </a:moveTo>
                  <a:lnTo>
                    <a:pt x="88" y="44"/>
                  </a:lnTo>
                  <a:lnTo>
                    <a:pt x="44" y="44"/>
                  </a:lnTo>
                  <a:lnTo>
                    <a:pt x="0" y="132"/>
                  </a:lnTo>
                  <a:lnTo>
                    <a:pt x="0" y="176"/>
                  </a:lnTo>
                  <a:lnTo>
                    <a:pt x="0" y="264"/>
                  </a:lnTo>
                  <a:lnTo>
                    <a:pt x="1624" y="3686"/>
                  </a:lnTo>
                  <a:lnTo>
                    <a:pt x="2984" y="6451"/>
                  </a:lnTo>
                  <a:lnTo>
                    <a:pt x="3774" y="8513"/>
                  </a:lnTo>
                  <a:lnTo>
                    <a:pt x="3774" y="8557"/>
                  </a:lnTo>
                  <a:lnTo>
                    <a:pt x="4213" y="9391"/>
                  </a:lnTo>
                  <a:lnTo>
                    <a:pt x="4301" y="9479"/>
                  </a:lnTo>
                  <a:lnTo>
                    <a:pt x="7372" y="10883"/>
                  </a:lnTo>
                  <a:lnTo>
                    <a:pt x="8996" y="11716"/>
                  </a:lnTo>
                  <a:lnTo>
                    <a:pt x="9171" y="11716"/>
                  </a:lnTo>
                  <a:lnTo>
                    <a:pt x="9259" y="11629"/>
                  </a:lnTo>
                  <a:lnTo>
                    <a:pt x="9259" y="11585"/>
                  </a:lnTo>
                  <a:lnTo>
                    <a:pt x="9259" y="11497"/>
                  </a:lnTo>
                  <a:lnTo>
                    <a:pt x="9215" y="11453"/>
                  </a:lnTo>
                  <a:lnTo>
                    <a:pt x="9171" y="11409"/>
                  </a:lnTo>
                  <a:lnTo>
                    <a:pt x="7548" y="10576"/>
                  </a:lnTo>
                  <a:lnTo>
                    <a:pt x="4520" y="9171"/>
                  </a:lnTo>
                  <a:lnTo>
                    <a:pt x="4081" y="8382"/>
                  </a:lnTo>
                  <a:lnTo>
                    <a:pt x="3335" y="6319"/>
                  </a:lnTo>
                  <a:lnTo>
                    <a:pt x="3291" y="6319"/>
                  </a:lnTo>
                  <a:lnTo>
                    <a:pt x="1931" y="3555"/>
                  </a:lnTo>
                  <a:lnTo>
                    <a:pt x="307" y="88"/>
                  </a:lnTo>
                  <a:lnTo>
                    <a:pt x="264" y="44"/>
                  </a:lnTo>
                  <a:lnTo>
                    <a:pt x="220"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2" name="Google Shape;1972;p17"/>
            <p:cNvSpPr/>
            <p:nvPr/>
          </p:nvSpPr>
          <p:spPr>
            <a:xfrm>
              <a:off x="3401900" y="3726875"/>
              <a:ext cx="378500" cy="413600"/>
            </a:xfrm>
            <a:custGeom>
              <a:rect b="b" l="l" r="r" t="t"/>
              <a:pathLst>
                <a:path extrusionOk="0" h="16544" w="15140">
                  <a:moveTo>
                    <a:pt x="966" y="0"/>
                  </a:moveTo>
                  <a:lnTo>
                    <a:pt x="922" y="44"/>
                  </a:lnTo>
                  <a:lnTo>
                    <a:pt x="834" y="88"/>
                  </a:lnTo>
                  <a:lnTo>
                    <a:pt x="834" y="132"/>
                  </a:lnTo>
                  <a:lnTo>
                    <a:pt x="220" y="2370"/>
                  </a:lnTo>
                  <a:lnTo>
                    <a:pt x="0" y="3203"/>
                  </a:lnTo>
                  <a:lnTo>
                    <a:pt x="0" y="3335"/>
                  </a:lnTo>
                  <a:lnTo>
                    <a:pt x="790" y="5222"/>
                  </a:lnTo>
                  <a:lnTo>
                    <a:pt x="2282" y="8030"/>
                  </a:lnTo>
                  <a:lnTo>
                    <a:pt x="4257" y="11277"/>
                  </a:lnTo>
                  <a:lnTo>
                    <a:pt x="4257" y="11321"/>
                  </a:lnTo>
                  <a:lnTo>
                    <a:pt x="5222" y="12594"/>
                  </a:lnTo>
                  <a:lnTo>
                    <a:pt x="6056" y="13428"/>
                  </a:lnTo>
                  <a:lnTo>
                    <a:pt x="6100" y="13471"/>
                  </a:lnTo>
                  <a:lnTo>
                    <a:pt x="8733" y="14788"/>
                  </a:lnTo>
                  <a:lnTo>
                    <a:pt x="8777" y="14788"/>
                  </a:lnTo>
                  <a:lnTo>
                    <a:pt x="11541" y="15665"/>
                  </a:lnTo>
                  <a:lnTo>
                    <a:pt x="13779" y="16543"/>
                  </a:lnTo>
                  <a:lnTo>
                    <a:pt x="13867" y="16543"/>
                  </a:lnTo>
                  <a:lnTo>
                    <a:pt x="14964" y="16499"/>
                  </a:lnTo>
                  <a:lnTo>
                    <a:pt x="15051" y="16455"/>
                  </a:lnTo>
                  <a:lnTo>
                    <a:pt x="15095" y="16411"/>
                  </a:lnTo>
                  <a:lnTo>
                    <a:pt x="15139" y="16368"/>
                  </a:lnTo>
                  <a:lnTo>
                    <a:pt x="15139" y="16280"/>
                  </a:lnTo>
                  <a:lnTo>
                    <a:pt x="15095" y="16236"/>
                  </a:lnTo>
                  <a:lnTo>
                    <a:pt x="15051" y="16192"/>
                  </a:lnTo>
                  <a:lnTo>
                    <a:pt x="14964" y="16148"/>
                  </a:lnTo>
                  <a:lnTo>
                    <a:pt x="13867" y="16192"/>
                  </a:lnTo>
                  <a:lnTo>
                    <a:pt x="11673" y="15358"/>
                  </a:lnTo>
                  <a:lnTo>
                    <a:pt x="8908" y="14481"/>
                  </a:lnTo>
                  <a:lnTo>
                    <a:pt x="6275" y="13164"/>
                  </a:lnTo>
                  <a:lnTo>
                    <a:pt x="5486" y="12374"/>
                  </a:lnTo>
                  <a:lnTo>
                    <a:pt x="4520" y="11102"/>
                  </a:lnTo>
                  <a:lnTo>
                    <a:pt x="2589" y="7855"/>
                  </a:lnTo>
                  <a:lnTo>
                    <a:pt x="1097" y="5046"/>
                  </a:lnTo>
                  <a:lnTo>
                    <a:pt x="351" y="3247"/>
                  </a:lnTo>
                  <a:lnTo>
                    <a:pt x="571" y="2457"/>
                  </a:lnTo>
                  <a:lnTo>
                    <a:pt x="1141" y="220"/>
                  </a:lnTo>
                  <a:lnTo>
                    <a:pt x="1185" y="132"/>
                  </a:lnTo>
                  <a:lnTo>
                    <a:pt x="1141" y="88"/>
                  </a:lnTo>
                  <a:lnTo>
                    <a:pt x="1097" y="44"/>
                  </a:lnTo>
                  <a:lnTo>
                    <a:pt x="1054"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3" name="Google Shape;1973;p17"/>
            <p:cNvSpPr/>
            <p:nvPr/>
          </p:nvSpPr>
          <p:spPr>
            <a:xfrm>
              <a:off x="3290000" y="3667625"/>
              <a:ext cx="453100" cy="490400"/>
            </a:xfrm>
            <a:custGeom>
              <a:rect b="b" l="l" r="r" t="t"/>
              <a:pathLst>
                <a:path extrusionOk="0" h="19616" w="18124">
                  <a:moveTo>
                    <a:pt x="2809" y="1"/>
                  </a:moveTo>
                  <a:lnTo>
                    <a:pt x="2765" y="45"/>
                  </a:lnTo>
                  <a:lnTo>
                    <a:pt x="2721" y="88"/>
                  </a:lnTo>
                  <a:lnTo>
                    <a:pt x="966" y="2546"/>
                  </a:lnTo>
                  <a:lnTo>
                    <a:pt x="966" y="2590"/>
                  </a:lnTo>
                  <a:lnTo>
                    <a:pt x="176" y="4784"/>
                  </a:lnTo>
                  <a:lnTo>
                    <a:pt x="1" y="5442"/>
                  </a:lnTo>
                  <a:lnTo>
                    <a:pt x="1" y="5486"/>
                  </a:lnTo>
                  <a:lnTo>
                    <a:pt x="1" y="7197"/>
                  </a:lnTo>
                  <a:lnTo>
                    <a:pt x="45" y="7285"/>
                  </a:lnTo>
                  <a:lnTo>
                    <a:pt x="264" y="7548"/>
                  </a:lnTo>
                  <a:lnTo>
                    <a:pt x="308" y="7592"/>
                  </a:lnTo>
                  <a:lnTo>
                    <a:pt x="352" y="7592"/>
                  </a:lnTo>
                  <a:lnTo>
                    <a:pt x="1931" y="7680"/>
                  </a:lnTo>
                  <a:lnTo>
                    <a:pt x="3028" y="9259"/>
                  </a:lnTo>
                  <a:lnTo>
                    <a:pt x="4433" y="11848"/>
                  </a:lnTo>
                  <a:lnTo>
                    <a:pt x="5749" y="14613"/>
                  </a:lnTo>
                  <a:lnTo>
                    <a:pt x="6407" y="15666"/>
                  </a:lnTo>
                  <a:lnTo>
                    <a:pt x="6451" y="15710"/>
                  </a:lnTo>
                  <a:lnTo>
                    <a:pt x="7153" y="16280"/>
                  </a:lnTo>
                  <a:lnTo>
                    <a:pt x="7197" y="16324"/>
                  </a:lnTo>
                  <a:lnTo>
                    <a:pt x="7855" y="16587"/>
                  </a:lnTo>
                  <a:lnTo>
                    <a:pt x="8382" y="16675"/>
                  </a:lnTo>
                  <a:lnTo>
                    <a:pt x="12287" y="18035"/>
                  </a:lnTo>
                  <a:lnTo>
                    <a:pt x="14744" y="18781"/>
                  </a:lnTo>
                  <a:lnTo>
                    <a:pt x="17465" y="19615"/>
                  </a:lnTo>
                  <a:lnTo>
                    <a:pt x="17553" y="19615"/>
                  </a:lnTo>
                  <a:lnTo>
                    <a:pt x="17992" y="19527"/>
                  </a:lnTo>
                  <a:lnTo>
                    <a:pt x="18036" y="19483"/>
                  </a:lnTo>
                  <a:lnTo>
                    <a:pt x="18123" y="19440"/>
                  </a:lnTo>
                  <a:lnTo>
                    <a:pt x="18123" y="19396"/>
                  </a:lnTo>
                  <a:lnTo>
                    <a:pt x="18123" y="19308"/>
                  </a:lnTo>
                  <a:lnTo>
                    <a:pt x="18079" y="19264"/>
                  </a:lnTo>
                  <a:lnTo>
                    <a:pt x="18036" y="19220"/>
                  </a:lnTo>
                  <a:lnTo>
                    <a:pt x="17992" y="19176"/>
                  </a:lnTo>
                  <a:lnTo>
                    <a:pt x="17904" y="19176"/>
                  </a:lnTo>
                  <a:lnTo>
                    <a:pt x="17509" y="19264"/>
                  </a:lnTo>
                  <a:lnTo>
                    <a:pt x="14876" y="18430"/>
                  </a:lnTo>
                  <a:lnTo>
                    <a:pt x="12419" y="17728"/>
                  </a:lnTo>
                  <a:lnTo>
                    <a:pt x="8470" y="16324"/>
                  </a:lnTo>
                  <a:lnTo>
                    <a:pt x="7943" y="16280"/>
                  </a:lnTo>
                  <a:lnTo>
                    <a:pt x="7329" y="16017"/>
                  </a:lnTo>
                  <a:lnTo>
                    <a:pt x="6714" y="15446"/>
                  </a:lnTo>
                  <a:lnTo>
                    <a:pt x="6056" y="14437"/>
                  </a:lnTo>
                  <a:lnTo>
                    <a:pt x="4784" y="11717"/>
                  </a:lnTo>
                  <a:lnTo>
                    <a:pt x="3336" y="9084"/>
                  </a:lnTo>
                  <a:lnTo>
                    <a:pt x="2151" y="7416"/>
                  </a:lnTo>
                  <a:lnTo>
                    <a:pt x="2107" y="7373"/>
                  </a:lnTo>
                  <a:lnTo>
                    <a:pt x="2019" y="7329"/>
                  </a:lnTo>
                  <a:lnTo>
                    <a:pt x="483" y="7241"/>
                  </a:lnTo>
                  <a:lnTo>
                    <a:pt x="352" y="7109"/>
                  </a:lnTo>
                  <a:lnTo>
                    <a:pt x="352" y="5530"/>
                  </a:lnTo>
                  <a:lnTo>
                    <a:pt x="527" y="4871"/>
                  </a:lnTo>
                  <a:lnTo>
                    <a:pt x="1273" y="2765"/>
                  </a:lnTo>
                  <a:lnTo>
                    <a:pt x="2985" y="308"/>
                  </a:lnTo>
                  <a:lnTo>
                    <a:pt x="3028" y="220"/>
                  </a:lnTo>
                  <a:lnTo>
                    <a:pt x="3028" y="176"/>
                  </a:lnTo>
                  <a:lnTo>
                    <a:pt x="2985" y="88"/>
                  </a:lnTo>
                  <a:lnTo>
                    <a:pt x="2941" y="45"/>
                  </a:lnTo>
                  <a:lnTo>
                    <a:pt x="2897"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4" name="Google Shape;1974;p17"/>
            <p:cNvSpPr/>
            <p:nvPr/>
          </p:nvSpPr>
          <p:spPr>
            <a:xfrm>
              <a:off x="3240650" y="3634725"/>
              <a:ext cx="515600" cy="540850"/>
            </a:xfrm>
            <a:custGeom>
              <a:rect b="b" l="l" r="r" t="t"/>
              <a:pathLst>
                <a:path extrusionOk="0" h="21634" w="20624">
                  <a:moveTo>
                    <a:pt x="3291" y="0"/>
                  </a:moveTo>
                  <a:lnTo>
                    <a:pt x="3247" y="44"/>
                  </a:lnTo>
                  <a:lnTo>
                    <a:pt x="3203" y="88"/>
                  </a:lnTo>
                  <a:lnTo>
                    <a:pt x="1624" y="3203"/>
                  </a:lnTo>
                  <a:lnTo>
                    <a:pt x="922" y="4344"/>
                  </a:lnTo>
                  <a:lnTo>
                    <a:pt x="922" y="4388"/>
                  </a:lnTo>
                  <a:lnTo>
                    <a:pt x="439" y="5529"/>
                  </a:lnTo>
                  <a:lnTo>
                    <a:pt x="439" y="5573"/>
                  </a:lnTo>
                  <a:lnTo>
                    <a:pt x="132" y="6538"/>
                  </a:lnTo>
                  <a:lnTo>
                    <a:pt x="132" y="6582"/>
                  </a:lnTo>
                  <a:lnTo>
                    <a:pt x="0" y="7986"/>
                  </a:lnTo>
                  <a:lnTo>
                    <a:pt x="88" y="9171"/>
                  </a:lnTo>
                  <a:lnTo>
                    <a:pt x="88" y="9259"/>
                  </a:lnTo>
                  <a:lnTo>
                    <a:pt x="351" y="9654"/>
                  </a:lnTo>
                  <a:lnTo>
                    <a:pt x="351" y="9698"/>
                  </a:lnTo>
                  <a:lnTo>
                    <a:pt x="2282" y="11541"/>
                  </a:lnTo>
                  <a:lnTo>
                    <a:pt x="2984" y="12550"/>
                  </a:lnTo>
                  <a:lnTo>
                    <a:pt x="4125" y="16806"/>
                  </a:lnTo>
                  <a:lnTo>
                    <a:pt x="4388" y="17552"/>
                  </a:lnTo>
                  <a:lnTo>
                    <a:pt x="4432" y="17640"/>
                  </a:lnTo>
                  <a:lnTo>
                    <a:pt x="4476" y="17684"/>
                  </a:lnTo>
                  <a:lnTo>
                    <a:pt x="6099" y="18430"/>
                  </a:lnTo>
                  <a:lnTo>
                    <a:pt x="6143" y="18474"/>
                  </a:lnTo>
                  <a:lnTo>
                    <a:pt x="8601" y="18957"/>
                  </a:lnTo>
                  <a:lnTo>
                    <a:pt x="10663" y="19220"/>
                  </a:lnTo>
                  <a:lnTo>
                    <a:pt x="15095" y="20668"/>
                  </a:lnTo>
                  <a:lnTo>
                    <a:pt x="17640" y="21414"/>
                  </a:lnTo>
                  <a:lnTo>
                    <a:pt x="18649" y="21633"/>
                  </a:lnTo>
                  <a:lnTo>
                    <a:pt x="18737" y="21633"/>
                  </a:lnTo>
                  <a:lnTo>
                    <a:pt x="20492" y="21194"/>
                  </a:lnTo>
                  <a:lnTo>
                    <a:pt x="20580" y="21151"/>
                  </a:lnTo>
                  <a:lnTo>
                    <a:pt x="20624" y="21107"/>
                  </a:lnTo>
                  <a:lnTo>
                    <a:pt x="20624" y="21019"/>
                  </a:lnTo>
                  <a:lnTo>
                    <a:pt x="20624" y="20975"/>
                  </a:lnTo>
                  <a:lnTo>
                    <a:pt x="20580" y="20887"/>
                  </a:lnTo>
                  <a:lnTo>
                    <a:pt x="20536" y="20843"/>
                  </a:lnTo>
                  <a:lnTo>
                    <a:pt x="20404" y="20843"/>
                  </a:lnTo>
                  <a:lnTo>
                    <a:pt x="18693" y="21282"/>
                  </a:lnTo>
                  <a:lnTo>
                    <a:pt x="17728" y="21107"/>
                  </a:lnTo>
                  <a:lnTo>
                    <a:pt x="15183" y="20317"/>
                  </a:lnTo>
                  <a:lnTo>
                    <a:pt x="10751" y="18869"/>
                  </a:lnTo>
                  <a:lnTo>
                    <a:pt x="10707" y="18869"/>
                  </a:lnTo>
                  <a:lnTo>
                    <a:pt x="8644" y="18605"/>
                  </a:lnTo>
                  <a:lnTo>
                    <a:pt x="6231" y="18123"/>
                  </a:lnTo>
                  <a:lnTo>
                    <a:pt x="4695" y="17377"/>
                  </a:lnTo>
                  <a:lnTo>
                    <a:pt x="4476" y="16719"/>
                  </a:lnTo>
                  <a:lnTo>
                    <a:pt x="3291" y="12418"/>
                  </a:lnTo>
                  <a:lnTo>
                    <a:pt x="3291" y="12374"/>
                  </a:lnTo>
                  <a:lnTo>
                    <a:pt x="2545" y="11321"/>
                  </a:lnTo>
                  <a:lnTo>
                    <a:pt x="614" y="9434"/>
                  </a:lnTo>
                  <a:lnTo>
                    <a:pt x="439" y="9083"/>
                  </a:lnTo>
                  <a:lnTo>
                    <a:pt x="351" y="7986"/>
                  </a:lnTo>
                  <a:lnTo>
                    <a:pt x="483" y="6626"/>
                  </a:lnTo>
                  <a:lnTo>
                    <a:pt x="746" y="5661"/>
                  </a:lnTo>
                  <a:lnTo>
                    <a:pt x="1229" y="4520"/>
                  </a:lnTo>
                  <a:lnTo>
                    <a:pt x="1931" y="3379"/>
                  </a:lnTo>
                  <a:lnTo>
                    <a:pt x="3510" y="263"/>
                  </a:lnTo>
                  <a:lnTo>
                    <a:pt x="3510" y="176"/>
                  </a:lnTo>
                  <a:lnTo>
                    <a:pt x="3510" y="132"/>
                  </a:lnTo>
                  <a:lnTo>
                    <a:pt x="3467" y="44"/>
                  </a:lnTo>
                  <a:lnTo>
                    <a:pt x="3423"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5" name="Google Shape;1975;p17"/>
            <p:cNvSpPr/>
            <p:nvPr/>
          </p:nvSpPr>
          <p:spPr>
            <a:xfrm>
              <a:off x="3616925" y="3530500"/>
              <a:ext cx="99850" cy="461875"/>
            </a:xfrm>
            <a:custGeom>
              <a:rect b="b" l="l" r="r" t="t"/>
              <a:pathLst>
                <a:path extrusionOk="0" h="18475" w="3994">
                  <a:moveTo>
                    <a:pt x="132" y="1"/>
                  </a:moveTo>
                  <a:lnTo>
                    <a:pt x="88" y="44"/>
                  </a:lnTo>
                  <a:lnTo>
                    <a:pt x="44" y="132"/>
                  </a:lnTo>
                  <a:lnTo>
                    <a:pt x="0" y="176"/>
                  </a:lnTo>
                  <a:lnTo>
                    <a:pt x="0" y="659"/>
                  </a:lnTo>
                  <a:lnTo>
                    <a:pt x="0" y="703"/>
                  </a:lnTo>
                  <a:lnTo>
                    <a:pt x="132" y="1931"/>
                  </a:lnTo>
                  <a:lnTo>
                    <a:pt x="176" y="1975"/>
                  </a:lnTo>
                  <a:lnTo>
                    <a:pt x="702" y="3818"/>
                  </a:lnTo>
                  <a:lnTo>
                    <a:pt x="834" y="4915"/>
                  </a:lnTo>
                  <a:lnTo>
                    <a:pt x="219" y="7767"/>
                  </a:lnTo>
                  <a:lnTo>
                    <a:pt x="219" y="7811"/>
                  </a:lnTo>
                  <a:lnTo>
                    <a:pt x="219" y="8689"/>
                  </a:lnTo>
                  <a:lnTo>
                    <a:pt x="219" y="8733"/>
                  </a:lnTo>
                  <a:lnTo>
                    <a:pt x="395" y="9698"/>
                  </a:lnTo>
                  <a:lnTo>
                    <a:pt x="395" y="9742"/>
                  </a:lnTo>
                  <a:lnTo>
                    <a:pt x="1887" y="13603"/>
                  </a:lnTo>
                  <a:lnTo>
                    <a:pt x="2589" y="16017"/>
                  </a:lnTo>
                  <a:lnTo>
                    <a:pt x="3247" y="17860"/>
                  </a:lnTo>
                  <a:lnTo>
                    <a:pt x="3247" y="17904"/>
                  </a:lnTo>
                  <a:lnTo>
                    <a:pt x="3686" y="18430"/>
                  </a:lnTo>
                  <a:lnTo>
                    <a:pt x="3730" y="18474"/>
                  </a:lnTo>
                  <a:lnTo>
                    <a:pt x="3818" y="18474"/>
                  </a:lnTo>
                  <a:lnTo>
                    <a:pt x="3905" y="18430"/>
                  </a:lnTo>
                  <a:lnTo>
                    <a:pt x="3949" y="18386"/>
                  </a:lnTo>
                  <a:lnTo>
                    <a:pt x="3993" y="18343"/>
                  </a:lnTo>
                  <a:lnTo>
                    <a:pt x="3993" y="18255"/>
                  </a:lnTo>
                  <a:lnTo>
                    <a:pt x="3949" y="18211"/>
                  </a:lnTo>
                  <a:lnTo>
                    <a:pt x="3554" y="17684"/>
                  </a:lnTo>
                  <a:lnTo>
                    <a:pt x="2896" y="15929"/>
                  </a:lnTo>
                  <a:lnTo>
                    <a:pt x="2238" y="13472"/>
                  </a:lnTo>
                  <a:lnTo>
                    <a:pt x="746" y="9654"/>
                  </a:lnTo>
                  <a:lnTo>
                    <a:pt x="570" y="8689"/>
                  </a:lnTo>
                  <a:lnTo>
                    <a:pt x="570" y="7855"/>
                  </a:lnTo>
                  <a:lnTo>
                    <a:pt x="1185" y="4959"/>
                  </a:lnTo>
                  <a:lnTo>
                    <a:pt x="1185" y="4871"/>
                  </a:lnTo>
                  <a:lnTo>
                    <a:pt x="1053" y="3774"/>
                  </a:lnTo>
                  <a:lnTo>
                    <a:pt x="1053" y="3730"/>
                  </a:lnTo>
                  <a:lnTo>
                    <a:pt x="483" y="1887"/>
                  </a:lnTo>
                  <a:lnTo>
                    <a:pt x="351" y="659"/>
                  </a:lnTo>
                  <a:lnTo>
                    <a:pt x="351" y="176"/>
                  </a:lnTo>
                  <a:lnTo>
                    <a:pt x="351" y="132"/>
                  </a:lnTo>
                  <a:lnTo>
                    <a:pt x="307" y="88"/>
                  </a:lnTo>
                  <a:lnTo>
                    <a:pt x="263" y="44"/>
                  </a:lnTo>
                  <a:lnTo>
                    <a:pt x="219"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6" name="Google Shape;1976;p17"/>
            <p:cNvSpPr/>
            <p:nvPr/>
          </p:nvSpPr>
          <p:spPr>
            <a:xfrm>
              <a:off x="3513800" y="3504175"/>
              <a:ext cx="102050" cy="330225"/>
            </a:xfrm>
            <a:custGeom>
              <a:rect b="b" l="l" r="r" t="t"/>
              <a:pathLst>
                <a:path extrusionOk="0" h="13209" w="4082">
                  <a:moveTo>
                    <a:pt x="3906" y="0"/>
                  </a:moveTo>
                  <a:lnTo>
                    <a:pt x="3818" y="44"/>
                  </a:lnTo>
                  <a:lnTo>
                    <a:pt x="3774" y="44"/>
                  </a:lnTo>
                  <a:lnTo>
                    <a:pt x="3730" y="132"/>
                  </a:lnTo>
                  <a:lnTo>
                    <a:pt x="3511" y="703"/>
                  </a:lnTo>
                  <a:lnTo>
                    <a:pt x="3204" y="2677"/>
                  </a:lnTo>
                  <a:lnTo>
                    <a:pt x="1536" y="5705"/>
                  </a:lnTo>
                  <a:lnTo>
                    <a:pt x="790" y="7855"/>
                  </a:lnTo>
                  <a:lnTo>
                    <a:pt x="0" y="10444"/>
                  </a:lnTo>
                  <a:lnTo>
                    <a:pt x="0" y="10488"/>
                  </a:lnTo>
                  <a:lnTo>
                    <a:pt x="88" y="11322"/>
                  </a:lnTo>
                  <a:lnTo>
                    <a:pt x="88" y="11365"/>
                  </a:lnTo>
                  <a:lnTo>
                    <a:pt x="746" y="13121"/>
                  </a:lnTo>
                  <a:lnTo>
                    <a:pt x="790" y="13165"/>
                  </a:lnTo>
                  <a:lnTo>
                    <a:pt x="922" y="13208"/>
                  </a:lnTo>
                  <a:lnTo>
                    <a:pt x="966" y="13208"/>
                  </a:lnTo>
                  <a:lnTo>
                    <a:pt x="1010" y="13165"/>
                  </a:lnTo>
                  <a:lnTo>
                    <a:pt x="1053" y="13121"/>
                  </a:lnTo>
                  <a:lnTo>
                    <a:pt x="1097" y="13033"/>
                  </a:lnTo>
                  <a:lnTo>
                    <a:pt x="1053" y="12989"/>
                  </a:lnTo>
                  <a:lnTo>
                    <a:pt x="439" y="11278"/>
                  </a:lnTo>
                  <a:lnTo>
                    <a:pt x="351" y="10488"/>
                  </a:lnTo>
                  <a:lnTo>
                    <a:pt x="1097" y="7943"/>
                  </a:lnTo>
                  <a:lnTo>
                    <a:pt x="1887" y="5837"/>
                  </a:lnTo>
                  <a:lnTo>
                    <a:pt x="3511" y="2809"/>
                  </a:lnTo>
                  <a:lnTo>
                    <a:pt x="3555" y="2765"/>
                  </a:lnTo>
                  <a:lnTo>
                    <a:pt x="3862" y="790"/>
                  </a:lnTo>
                  <a:lnTo>
                    <a:pt x="4081" y="264"/>
                  </a:lnTo>
                  <a:lnTo>
                    <a:pt x="4081" y="176"/>
                  </a:lnTo>
                  <a:lnTo>
                    <a:pt x="4081" y="132"/>
                  </a:lnTo>
                  <a:lnTo>
                    <a:pt x="4037" y="44"/>
                  </a:lnTo>
                  <a:lnTo>
                    <a:pt x="3950"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7" name="Google Shape;1977;p17"/>
            <p:cNvSpPr/>
            <p:nvPr/>
          </p:nvSpPr>
          <p:spPr>
            <a:xfrm>
              <a:off x="3422750" y="3478950"/>
              <a:ext cx="183225" cy="256725"/>
            </a:xfrm>
            <a:custGeom>
              <a:rect b="b" l="l" r="r" t="t"/>
              <a:pathLst>
                <a:path extrusionOk="0" h="10269" w="7329">
                  <a:moveTo>
                    <a:pt x="7109" y="0"/>
                  </a:moveTo>
                  <a:lnTo>
                    <a:pt x="7065" y="44"/>
                  </a:lnTo>
                  <a:lnTo>
                    <a:pt x="7021" y="88"/>
                  </a:lnTo>
                  <a:lnTo>
                    <a:pt x="6977" y="132"/>
                  </a:lnTo>
                  <a:lnTo>
                    <a:pt x="6933" y="351"/>
                  </a:lnTo>
                  <a:lnTo>
                    <a:pt x="5046" y="1624"/>
                  </a:lnTo>
                  <a:lnTo>
                    <a:pt x="5003" y="1668"/>
                  </a:lnTo>
                  <a:lnTo>
                    <a:pt x="4213" y="2721"/>
                  </a:lnTo>
                  <a:lnTo>
                    <a:pt x="2545" y="5046"/>
                  </a:lnTo>
                  <a:lnTo>
                    <a:pt x="746" y="7855"/>
                  </a:lnTo>
                  <a:lnTo>
                    <a:pt x="702" y="7899"/>
                  </a:lnTo>
                  <a:lnTo>
                    <a:pt x="0" y="10049"/>
                  </a:lnTo>
                  <a:lnTo>
                    <a:pt x="0" y="10093"/>
                  </a:lnTo>
                  <a:lnTo>
                    <a:pt x="0" y="10180"/>
                  </a:lnTo>
                  <a:lnTo>
                    <a:pt x="44" y="10224"/>
                  </a:lnTo>
                  <a:lnTo>
                    <a:pt x="88" y="10268"/>
                  </a:lnTo>
                  <a:lnTo>
                    <a:pt x="176" y="10268"/>
                  </a:lnTo>
                  <a:lnTo>
                    <a:pt x="263" y="10224"/>
                  </a:lnTo>
                  <a:lnTo>
                    <a:pt x="307" y="10137"/>
                  </a:lnTo>
                  <a:lnTo>
                    <a:pt x="1053" y="8030"/>
                  </a:lnTo>
                  <a:lnTo>
                    <a:pt x="2809" y="5222"/>
                  </a:lnTo>
                  <a:lnTo>
                    <a:pt x="4520" y="2896"/>
                  </a:lnTo>
                  <a:lnTo>
                    <a:pt x="5266" y="1931"/>
                  </a:lnTo>
                  <a:lnTo>
                    <a:pt x="7153" y="571"/>
                  </a:lnTo>
                  <a:lnTo>
                    <a:pt x="7240" y="483"/>
                  </a:lnTo>
                  <a:lnTo>
                    <a:pt x="7328" y="220"/>
                  </a:lnTo>
                  <a:lnTo>
                    <a:pt x="7328" y="176"/>
                  </a:lnTo>
                  <a:lnTo>
                    <a:pt x="7284" y="88"/>
                  </a:lnTo>
                  <a:lnTo>
                    <a:pt x="7240" y="44"/>
                  </a:lnTo>
                  <a:lnTo>
                    <a:pt x="7197"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8" name="Google Shape;1978;p17"/>
            <p:cNvSpPr/>
            <p:nvPr/>
          </p:nvSpPr>
          <p:spPr>
            <a:xfrm>
              <a:off x="3356925" y="3428475"/>
              <a:ext cx="228200" cy="247950"/>
            </a:xfrm>
            <a:custGeom>
              <a:rect b="b" l="l" r="r" t="t"/>
              <a:pathLst>
                <a:path extrusionOk="0" h="9918" w="9128">
                  <a:moveTo>
                    <a:pt x="8952" y="1"/>
                  </a:moveTo>
                  <a:lnTo>
                    <a:pt x="8908" y="45"/>
                  </a:lnTo>
                  <a:lnTo>
                    <a:pt x="7548" y="791"/>
                  </a:lnTo>
                  <a:lnTo>
                    <a:pt x="5090" y="2502"/>
                  </a:lnTo>
                  <a:lnTo>
                    <a:pt x="5047" y="2546"/>
                  </a:lnTo>
                  <a:lnTo>
                    <a:pt x="2502" y="6144"/>
                  </a:lnTo>
                  <a:lnTo>
                    <a:pt x="44" y="9654"/>
                  </a:lnTo>
                  <a:lnTo>
                    <a:pt x="0" y="9742"/>
                  </a:lnTo>
                  <a:lnTo>
                    <a:pt x="0" y="9786"/>
                  </a:lnTo>
                  <a:lnTo>
                    <a:pt x="44" y="9874"/>
                  </a:lnTo>
                  <a:lnTo>
                    <a:pt x="88" y="9918"/>
                  </a:lnTo>
                  <a:lnTo>
                    <a:pt x="264" y="9918"/>
                  </a:lnTo>
                  <a:lnTo>
                    <a:pt x="308" y="9874"/>
                  </a:lnTo>
                  <a:lnTo>
                    <a:pt x="2809" y="6363"/>
                  </a:lnTo>
                  <a:lnTo>
                    <a:pt x="5310" y="2765"/>
                  </a:lnTo>
                  <a:lnTo>
                    <a:pt x="7723" y="1098"/>
                  </a:lnTo>
                  <a:lnTo>
                    <a:pt x="9040" y="352"/>
                  </a:lnTo>
                  <a:lnTo>
                    <a:pt x="9127" y="308"/>
                  </a:lnTo>
                  <a:lnTo>
                    <a:pt x="9127" y="220"/>
                  </a:lnTo>
                  <a:lnTo>
                    <a:pt x="9127" y="176"/>
                  </a:lnTo>
                  <a:lnTo>
                    <a:pt x="9127" y="88"/>
                  </a:lnTo>
                  <a:lnTo>
                    <a:pt x="9084" y="45"/>
                  </a:lnTo>
                  <a:lnTo>
                    <a:pt x="9040"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9" name="Google Shape;1979;p17"/>
            <p:cNvSpPr/>
            <p:nvPr/>
          </p:nvSpPr>
          <p:spPr>
            <a:xfrm>
              <a:off x="906200" y="2307350"/>
              <a:ext cx="948925" cy="1026800"/>
            </a:xfrm>
            <a:custGeom>
              <a:rect b="b" l="l" r="r" t="t"/>
              <a:pathLst>
                <a:path extrusionOk="0" h="41072" w="37957">
                  <a:moveTo>
                    <a:pt x="37781" y="0"/>
                  </a:moveTo>
                  <a:lnTo>
                    <a:pt x="37694" y="44"/>
                  </a:lnTo>
                  <a:lnTo>
                    <a:pt x="34929" y="1711"/>
                  </a:lnTo>
                  <a:lnTo>
                    <a:pt x="30453" y="3730"/>
                  </a:lnTo>
                  <a:lnTo>
                    <a:pt x="27338" y="5046"/>
                  </a:lnTo>
                  <a:lnTo>
                    <a:pt x="24222" y="6450"/>
                  </a:lnTo>
                  <a:lnTo>
                    <a:pt x="21282" y="7811"/>
                  </a:lnTo>
                  <a:lnTo>
                    <a:pt x="19571" y="8644"/>
                  </a:lnTo>
                  <a:lnTo>
                    <a:pt x="16587" y="10356"/>
                  </a:lnTo>
                  <a:lnTo>
                    <a:pt x="15007" y="11321"/>
                  </a:lnTo>
                  <a:lnTo>
                    <a:pt x="13252" y="12638"/>
                  </a:lnTo>
                  <a:lnTo>
                    <a:pt x="8996" y="16104"/>
                  </a:lnTo>
                  <a:lnTo>
                    <a:pt x="6889" y="17859"/>
                  </a:lnTo>
                  <a:lnTo>
                    <a:pt x="5661" y="18737"/>
                  </a:lnTo>
                  <a:lnTo>
                    <a:pt x="1712" y="20141"/>
                  </a:lnTo>
                  <a:lnTo>
                    <a:pt x="1712" y="20185"/>
                  </a:lnTo>
                  <a:lnTo>
                    <a:pt x="922" y="20536"/>
                  </a:lnTo>
                  <a:lnTo>
                    <a:pt x="878" y="20624"/>
                  </a:lnTo>
                  <a:lnTo>
                    <a:pt x="834" y="20668"/>
                  </a:lnTo>
                  <a:lnTo>
                    <a:pt x="44" y="24485"/>
                  </a:lnTo>
                  <a:lnTo>
                    <a:pt x="0" y="25626"/>
                  </a:lnTo>
                  <a:lnTo>
                    <a:pt x="0" y="25714"/>
                  </a:lnTo>
                  <a:lnTo>
                    <a:pt x="220" y="26153"/>
                  </a:lnTo>
                  <a:lnTo>
                    <a:pt x="220" y="26240"/>
                  </a:lnTo>
                  <a:lnTo>
                    <a:pt x="2458" y="28698"/>
                  </a:lnTo>
                  <a:lnTo>
                    <a:pt x="4739" y="31155"/>
                  </a:lnTo>
                  <a:lnTo>
                    <a:pt x="6626" y="33744"/>
                  </a:lnTo>
                  <a:lnTo>
                    <a:pt x="8908" y="35806"/>
                  </a:lnTo>
                  <a:lnTo>
                    <a:pt x="10356" y="37211"/>
                  </a:lnTo>
                  <a:lnTo>
                    <a:pt x="10751" y="37649"/>
                  </a:lnTo>
                  <a:lnTo>
                    <a:pt x="10181" y="39624"/>
                  </a:lnTo>
                  <a:lnTo>
                    <a:pt x="10181" y="39668"/>
                  </a:lnTo>
                  <a:lnTo>
                    <a:pt x="10049" y="40896"/>
                  </a:lnTo>
                  <a:lnTo>
                    <a:pt x="10049" y="40984"/>
                  </a:lnTo>
                  <a:lnTo>
                    <a:pt x="10093" y="41028"/>
                  </a:lnTo>
                  <a:lnTo>
                    <a:pt x="10137" y="41072"/>
                  </a:lnTo>
                  <a:lnTo>
                    <a:pt x="10224" y="41072"/>
                  </a:lnTo>
                  <a:lnTo>
                    <a:pt x="10356" y="41028"/>
                  </a:lnTo>
                  <a:lnTo>
                    <a:pt x="10400" y="40940"/>
                  </a:lnTo>
                  <a:lnTo>
                    <a:pt x="10532" y="39712"/>
                  </a:lnTo>
                  <a:lnTo>
                    <a:pt x="11102" y="37649"/>
                  </a:lnTo>
                  <a:lnTo>
                    <a:pt x="11102" y="37562"/>
                  </a:lnTo>
                  <a:lnTo>
                    <a:pt x="11102" y="37518"/>
                  </a:lnTo>
                  <a:lnTo>
                    <a:pt x="10619" y="36947"/>
                  </a:lnTo>
                  <a:lnTo>
                    <a:pt x="9127" y="35543"/>
                  </a:lnTo>
                  <a:lnTo>
                    <a:pt x="6889" y="33525"/>
                  </a:lnTo>
                  <a:lnTo>
                    <a:pt x="5003" y="30936"/>
                  </a:lnTo>
                  <a:lnTo>
                    <a:pt x="2721" y="28478"/>
                  </a:lnTo>
                  <a:lnTo>
                    <a:pt x="527" y="26021"/>
                  </a:lnTo>
                  <a:lnTo>
                    <a:pt x="351" y="25626"/>
                  </a:lnTo>
                  <a:lnTo>
                    <a:pt x="395" y="24529"/>
                  </a:lnTo>
                  <a:lnTo>
                    <a:pt x="1185" y="20843"/>
                  </a:lnTo>
                  <a:lnTo>
                    <a:pt x="1843" y="20492"/>
                  </a:lnTo>
                  <a:lnTo>
                    <a:pt x="5792" y="19044"/>
                  </a:lnTo>
                  <a:lnTo>
                    <a:pt x="5836" y="19044"/>
                  </a:lnTo>
                  <a:lnTo>
                    <a:pt x="7109" y="18123"/>
                  </a:lnTo>
                  <a:lnTo>
                    <a:pt x="9215" y="16367"/>
                  </a:lnTo>
                  <a:lnTo>
                    <a:pt x="13472" y="12901"/>
                  </a:lnTo>
                  <a:lnTo>
                    <a:pt x="15183" y="11584"/>
                  </a:lnTo>
                  <a:lnTo>
                    <a:pt x="16763" y="10663"/>
                  </a:lnTo>
                  <a:lnTo>
                    <a:pt x="19746" y="8952"/>
                  </a:lnTo>
                  <a:lnTo>
                    <a:pt x="21414" y="8118"/>
                  </a:lnTo>
                  <a:lnTo>
                    <a:pt x="24354" y="6758"/>
                  </a:lnTo>
                  <a:lnTo>
                    <a:pt x="27469" y="5353"/>
                  </a:lnTo>
                  <a:lnTo>
                    <a:pt x="30585" y="4037"/>
                  </a:lnTo>
                  <a:lnTo>
                    <a:pt x="35061" y="2019"/>
                  </a:lnTo>
                  <a:lnTo>
                    <a:pt x="35105" y="2019"/>
                  </a:lnTo>
                  <a:lnTo>
                    <a:pt x="37869" y="351"/>
                  </a:lnTo>
                  <a:lnTo>
                    <a:pt x="37913" y="307"/>
                  </a:lnTo>
                  <a:lnTo>
                    <a:pt x="37957" y="219"/>
                  </a:lnTo>
                  <a:lnTo>
                    <a:pt x="37957" y="176"/>
                  </a:lnTo>
                  <a:lnTo>
                    <a:pt x="37957" y="88"/>
                  </a:lnTo>
                  <a:lnTo>
                    <a:pt x="37913" y="44"/>
                  </a:lnTo>
                  <a:lnTo>
                    <a:pt x="37825" y="44"/>
                  </a:lnTo>
                  <a:lnTo>
                    <a:pt x="37781"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0" name="Google Shape;1980;p17"/>
            <p:cNvSpPr/>
            <p:nvPr/>
          </p:nvSpPr>
          <p:spPr>
            <a:xfrm>
              <a:off x="970925" y="2329275"/>
              <a:ext cx="908350" cy="911650"/>
            </a:xfrm>
            <a:custGeom>
              <a:rect b="b" l="l" r="r" t="t"/>
              <a:pathLst>
                <a:path extrusionOk="0" h="36466" w="36334">
                  <a:moveTo>
                    <a:pt x="36114" y="1"/>
                  </a:moveTo>
                  <a:lnTo>
                    <a:pt x="36070" y="45"/>
                  </a:lnTo>
                  <a:lnTo>
                    <a:pt x="33569" y="1536"/>
                  </a:lnTo>
                  <a:lnTo>
                    <a:pt x="31287" y="2765"/>
                  </a:lnTo>
                  <a:lnTo>
                    <a:pt x="29093" y="3687"/>
                  </a:lnTo>
                  <a:lnTo>
                    <a:pt x="26592" y="4784"/>
                  </a:lnTo>
                  <a:lnTo>
                    <a:pt x="23696" y="6056"/>
                  </a:lnTo>
                  <a:lnTo>
                    <a:pt x="20887" y="7329"/>
                  </a:lnTo>
                  <a:lnTo>
                    <a:pt x="18957" y="8250"/>
                  </a:lnTo>
                  <a:lnTo>
                    <a:pt x="14700" y="10664"/>
                  </a:lnTo>
                  <a:lnTo>
                    <a:pt x="13252" y="11497"/>
                  </a:lnTo>
                  <a:lnTo>
                    <a:pt x="13252" y="11541"/>
                  </a:lnTo>
                  <a:lnTo>
                    <a:pt x="10488" y="13735"/>
                  </a:lnTo>
                  <a:lnTo>
                    <a:pt x="7899" y="15841"/>
                  </a:lnTo>
                  <a:lnTo>
                    <a:pt x="4520" y="18781"/>
                  </a:lnTo>
                  <a:lnTo>
                    <a:pt x="3598" y="19264"/>
                  </a:lnTo>
                  <a:lnTo>
                    <a:pt x="1053" y="20229"/>
                  </a:lnTo>
                  <a:lnTo>
                    <a:pt x="263" y="20537"/>
                  </a:lnTo>
                  <a:lnTo>
                    <a:pt x="220" y="20580"/>
                  </a:lnTo>
                  <a:lnTo>
                    <a:pt x="176" y="20668"/>
                  </a:lnTo>
                  <a:lnTo>
                    <a:pt x="0" y="21195"/>
                  </a:lnTo>
                  <a:lnTo>
                    <a:pt x="0" y="21239"/>
                  </a:lnTo>
                  <a:lnTo>
                    <a:pt x="88" y="22116"/>
                  </a:lnTo>
                  <a:lnTo>
                    <a:pt x="88" y="22204"/>
                  </a:lnTo>
                  <a:lnTo>
                    <a:pt x="1536" y="24398"/>
                  </a:lnTo>
                  <a:lnTo>
                    <a:pt x="4213" y="27909"/>
                  </a:lnTo>
                  <a:lnTo>
                    <a:pt x="5880" y="29839"/>
                  </a:lnTo>
                  <a:lnTo>
                    <a:pt x="7504" y="31594"/>
                  </a:lnTo>
                  <a:lnTo>
                    <a:pt x="8732" y="32999"/>
                  </a:lnTo>
                  <a:lnTo>
                    <a:pt x="9391" y="33876"/>
                  </a:lnTo>
                  <a:lnTo>
                    <a:pt x="9522" y="34271"/>
                  </a:lnTo>
                  <a:lnTo>
                    <a:pt x="8996" y="35807"/>
                  </a:lnTo>
                  <a:lnTo>
                    <a:pt x="8864" y="36246"/>
                  </a:lnTo>
                  <a:lnTo>
                    <a:pt x="8864" y="36290"/>
                  </a:lnTo>
                  <a:lnTo>
                    <a:pt x="8908" y="36377"/>
                  </a:lnTo>
                  <a:lnTo>
                    <a:pt x="8952" y="36421"/>
                  </a:lnTo>
                  <a:lnTo>
                    <a:pt x="8996" y="36465"/>
                  </a:lnTo>
                  <a:lnTo>
                    <a:pt x="9040" y="36465"/>
                  </a:lnTo>
                  <a:lnTo>
                    <a:pt x="9127" y="36421"/>
                  </a:lnTo>
                  <a:lnTo>
                    <a:pt x="9215" y="36334"/>
                  </a:lnTo>
                  <a:lnTo>
                    <a:pt x="9873" y="34359"/>
                  </a:lnTo>
                  <a:lnTo>
                    <a:pt x="9873" y="34227"/>
                  </a:lnTo>
                  <a:lnTo>
                    <a:pt x="9698" y="33745"/>
                  </a:lnTo>
                  <a:lnTo>
                    <a:pt x="9698" y="33657"/>
                  </a:lnTo>
                  <a:lnTo>
                    <a:pt x="8996" y="32779"/>
                  </a:lnTo>
                  <a:lnTo>
                    <a:pt x="7767" y="31375"/>
                  </a:lnTo>
                  <a:lnTo>
                    <a:pt x="6143" y="29620"/>
                  </a:lnTo>
                  <a:lnTo>
                    <a:pt x="4476" y="27689"/>
                  </a:lnTo>
                  <a:lnTo>
                    <a:pt x="1843" y="24223"/>
                  </a:lnTo>
                  <a:lnTo>
                    <a:pt x="439" y="22029"/>
                  </a:lnTo>
                  <a:lnTo>
                    <a:pt x="351" y="21239"/>
                  </a:lnTo>
                  <a:lnTo>
                    <a:pt x="483" y="20844"/>
                  </a:lnTo>
                  <a:lnTo>
                    <a:pt x="3730" y="19615"/>
                  </a:lnTo>
                  <a:lnTo>
                    <a:pt x="3774" y="19615"/>
                  </a:lnTo>
                  <a:lnTo>
                    <a:pt x="4695" y="19045"/>
                  </a:lnTo>
                  <a:lnTo>
                    <a:pt x="8162" y="16105"/>
                  </a:lnTo>
                  <a:lnTo>
                    <a:pt x="10707" y="13998"/>
                  </a:lnTo>
                  <a:lnTo>
                    <a:pt x="13472" y="11804"/>
                  </a:lnTo>
                  <a:lnTo>
                    <a:pt x="14876" y="10971"/>
                  </a:lnTo>
                  <a:lnTo>
                    <a:pt x="19088" y="8557"/>
                  </a:lnTo>
                  <a:lnTo>
                    <a:pt x="21019" y="7636"/>
                  </a:lnTo>
                  <a:lnTo>
                    <a:pt x="23827" y="6363"/>
                  </a:lnTo>
                  <a:lnTo>
                    <a:pt x="26723" y="5135"/>
                  </a:lnTo>
                  <a:lnTo>
                    <a:pt x="29225" y="4038"/>
                  </a:lnTo>
                  <a:lnTo>
                    <a:pt x="31463" y="3072"/>
                  </a:lnTo>
                  <a:lnTo>
                    <a:pt x="33744" y="1844"/>
                  </a:lnTo>
                  <a:lnTo>
                    <a:pt x="36246" y="352"/>
                  </a:lnTo>
                  <a:lnTo>
                    <a:pt x="36289" y="308"/>
                  </a:lnTo>
                  <a:lnTo>
                    <a:pt x="36333" y="220"/>
                  </a:lnTo>
                  <a:lnTo>
                    <a:pt x="36333" y="176"/>
                  </a:lnTo>
                  <a:lnTo>
                    <a:pt x="36289" y="88"/>
                  </a:lnTo>
                  <a:lnTo>
                    <a:pt x="36246" y="45"/>
                  </a:lnTo>
                  <a:lnTo>
                    <a:pt x="36202"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1" name="Google Shape;1981;p17"/>
            <p:cNvSpPr/>
            <p:nvPr/>
          </p:nvSpPr>
          <p:spPr>
            <a:xfrm>
              <a:off x="1070750" y="2351225"/>
              <a:ext cx="831550" cy="835950"/>
            </a:xfrm>
            <a:custGeom>
              <a:rect b="b" l="l" r="r" t="t"/>
              <a:pathLst>
                <a:path extrusionOk="0" h="33438" w="33262">
                  <a:moveTo>
                    <a:pt x="33086" y="0"/>
                  </a:moveTo>
                  <a:lnTo>
                    <a:pt x="32998" y="44"/>
                  </a:lnTo>
                  <a:lnTo>
                    <a:pt x="29313" y="2194"/>
                  </a:lnTo>
                  <a:lnTo>
                    <a:pt x="26680" y="3511"/>
                  </a:lnTo>
                  <a:lnTo>
                    <a:pt x="23959" y="4695"/>
                  </a:lnTo>
                  <a:lnTo>
                    <a:pt x="21546" y="5749"/>
                  </a:lnTo>
                  <a:lnTo>
                    <a:pt x="18781" y="7021"/>
                  </a:lnTo>
                  <a:lnTo>
                    <a:pt x="16412" y="8162"/>
                  </a:lnTo>
                  <a:lnTo>
                    <a:pt x="14393" y="9215"/>
                  </a:lnTo>
                  <a:lnTo>
                    <a:pt x="12111" y="10532"/>
                  </a:lnTo>
                  <a:lnTo>
                    <a:pt x="10093" y="11760"/>
                  </a:lnTo>
                  <a:lnTo>
                    <a:pt x="7372" y="13954"/>
                  </a:lnTo>
                  <a:lnTo>
                    <a:pt x="4696" y="16192"/>
                  </a:lnTo>
                  <a:lnTo>
                    <a:pt x="1361" y="19132"/>
                  </a:lnTo>
                  <a:lnTo>
                    <a:pt x="307" y="19790"/>
                  </a:lnTo>
                  <a:lnTo>
                    <a:pt x="264" y="19878"/>
                  </a:lnTo>
                  <a:lnTo>
                    <a:pt x="44" y="20185"/>
                  </a:lnTo>
                  <a:lnTo>
                    <a:pt x="0" y="20273"/>
                  </a:lnTo>
                  <a:lnTo>
                    <a:pt x="44" y="20361"/>
                  </a:lnTo>
                  <a:lnTo>
                    <a:pt x="220" y="20975"/>
                  </a:lnTo>
                  <a:lnTo>
                    <a:pt x="264" y="21063"/>
                  </a:lnTo>
                  <a:lnTo>
                    <a:pt x="3467" y="25056"/>
                  </a:lnTo>
                  <a:lnTo>
                    <a:pt x="5924" y="28171"/>
                  </a:lnTo>
                  <a:lnTo>
                    <a:pt x="6714" y="29400"/>
                  </a:lnTo>
                  <a:lnTo>
                    <a:pt x="6977" y="30278"/>
                  </a:lnTo>
                  <a:lnTo>
                    <a:pt x="6977" y="30848"/>
                  </a:lnTo>
                  <a:lnTo>
                    <a:pt x="6187" y="33174"/>
                  </a:lnTo>
                  <a:lnTo>
                    <a:pt x="6144" y="33262"/>
                  </a:lnTo>
                  <a:lnTo>
                    <a:pt x="6187" y="33305"/>
                  </a:lnTo>
                  <a:lnTo>
                    <a:pt x="6231" y="33393"/>
                  </a:lnTo>
                  <a:lnTo>
                    <a:pt x="6275" y="33437"/>
                  </a:lnTo>
                  <a:lnTo>
                    <a:pt x="6319" y="33437"/>
                  </a:lnTo>
                  <a:lnTo>
                    <a:pt x="6451" y="33393"/>
                  </a:lnTo>
                  <a:lnTo>
                    <a:pt x="6495" y="33305"/>
                  </a:lnTo>
                  <a:lnTo>
                    <a:pt x="7328" y="30936"/>
                  </a:lnTo>
                  <a:lnTo>
                    <a:pt x="7328" y="30892"/>
                  </a:lnTo>
                  <a:lnTo>
                    <a:pt x="7328" y="30278"/>
                  </a:lnTo>
                  <a:lnTo>
                    <a:pt x="7328" y="30190"/>
                  </a:lnTo>
                  <a:lnTo>
                    <a:pt x="7021" y="29268"/>
                  </a:lnTo>
                  <a:lnTo>
                    <a:pt x="7021" y="29225"/>
                  </a:lnTo>
                  <a:lnTo>
                    <a:pt x="6187" y="27952"/>
                  </a:lnTo>
                  <a:lnTo>
                    <a:pt x="3730" y="24836"/>
                  </a:lnTo>
                  <a:lnTo>
                    <a:pt x="527" y="20843"/>
                  </a:lnTo>
                  <a:lnTo>
                    <a:pt x="395" y="20317"/>
                  </a:lnTo>
                  <a:lnTo>
                    <a:pt x="527" y="20097"/>
                  </a:lnTo>
                  <a:lnTo>
                    <a:pt x="1580" y="19439"/>
                  </a:lnTo>
                  <a:lnTo>
                    <a:pt x="1580" y="19395"/>
                  </a:lnTo>
                  <a:lnTo>
                    <a:pt x="4915" y="16455"/>
                  </a:lnTo>
                  <a:lnTo>
                    <a:pt x="7592" y="14217"/>
                  </a:lnTo>
                  <a:lnTo>
                    <a:pt x="10268" y="12023"/>
                  </a:lnTo>
                  <a:lnTo>
                    <a:pt x="12287" y="10839"/>
                  </a:lnTo>
                  <a:lnTo>
                    <a:pt x="14569" y="9522"/>
                  </a:lnTo>
                  <a:lnTo>
                    <a:pt x="16587" y="8469"/>
                  </a:lnTo>
                  <a:lnTo>
                    <a:pt x="18957" y="7328"/>
                  </a:lnTo>
                  <a:lnTo>
                    <a:pt x="21677" y="6100"/>
                  </a:lnTo>
                  <a:lnTo>
                    <a:pt x="24091" y="5003"/>
                  </a:lnTo>
                  <a:lnTo>
                    <a:pt x="26811" y="3862"/>
                  </a:lnTo>
                  <a:lnTo>
                    <a:pt x="29488" y="2501"/>
                  </a:lnTo>
                  <a:lnTo>
                    <a:pt x="33174" y="351"/>
                  </a:lnTo>
                  <a:lnTo>
                    <a:pt x="33262" y="264"/>
                  </a:lnTo>
                  <a:lnTo>
                    <a:pt x="33262" y="220"/>
                  </a:lnTo>
                  <a:lnTo>
                    <a:pt x="33262" y="176"/>
                  </a:lnTo>
                  <a:lnTo>
                    <a:pt x="33262" y="88"/>
                  </a:lnTo>
                  <a:lnTo>
                    <a:pt x="33218" y="44"/>
                  </a:lnTo>
                  <a:lnTo>
                    <a:pt x="33130"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2" name="Google Shape;1982;p17"/>
            <p:cNvSpPr/>
            <p:nvPr/>
          </p:nvSpPr>
          <p:spPr>
            <a:xfrm>
              <a:off x="1213350" y="2372050"/>
              <a:ext cx="713100" cy="742700"/>
            </a:xfrm>
            <a:custGeom>
              <a:rect b="b" l="l" r="r" t="t"/>
              <a:pathLst>
                <a:path extrusionOk="0" h="29708" w="28524">
                  <a:moveTo>
                    <a:pt x="28348" y="1"/>
                  </a:moveTo>
                  <a:lnTo>
                    <a:pt x="28260" y="45"/>
                  </a:lnTo>
                  <a:lnTo>
                    <a:pt x="25100" y="1932"/>
                  </a:lnTo>
                  <a:lnTo>
                    <a:pt x="23214" y="2941"/>
                  </a:lnTo>
                  <a:lnTo>
                    <a:pt x="21239" y="3906"/>
                  </a:lnTo>
                  <a:lnTo>
                    <a:pt x="19308" y="4784"/>
                  </a:lnTo>
                  <a:lnTo>
                    <a:pt x="17334" y="5662"/>
                  </a:lnTo>
                  <a:lnTo>
                    <a:pt x="15052" y="6715"/>
                  </a:lnTo>
                  <a:lnTo>
                    <a:pt x="12726" y="7812"/>
                  </a:lnTo>
                  <a:lnTo>
                    <a:pt x="10400" y="8953"/>
                  </a:lnTo>
                  <a:lnTo>
                    <a:pt x="9303" y="9567"/>
                  </a:lnTo>
                  <a:lnTo>
                    <a:pt x="8163" y="10225"/>
                  </a:lnTo>
                  <a:lnTo>
                    <a:pt x="5925" y="11541"/>
                  </a:lnTo>
                  <a:lnTo>
                    <a:pt x="5925" y="11585"/>
                  </a:lnTo>
                  <a:lnTo>
                    <a:pt x="2195" y="14569"/>
                  </a:lnTo>
                  <a:lnTo>
                    <a:pt x="703" y="16017"/>
                  </a:lnTo>
                  <a:lnTo>
                    <a:pt x="132" y="16719"/>
                  </a:lnTo>
                  <a:lnTo>
                    <a:pt x="89" y="16807"/>
                  </a:lnTo>
                  <a:lnTo>
                    <a:pt x="1" y="17158"/>
                  </a:lnTo>
                  <a:lnTo>
                    <a:pt x="1" y="17246"/>
                  </a:lnTo>
                  <a:lnTo>
                    <a:pt x="132" y="17685"/>
                  </a:lnTo>
                  <a:lnTo>
                    <a:pt x="132" y="17772"/>
                  </a:lnTo>
                  <a:lnTo>
                    <a:pt x="3292" y="22643"/>
                  </a:lnTo>
                  <a:lnTo>
                    <a:pt x="4038" y="24135"/>
                  </a:lnTo>
                  <a:lnTo>
                    <a:pt x="4213" y="25144"/>
                  </a:lnTo>
                  <a:lnTo>
                    <a:pt x="4082" y="25715"/>
                  </a:lnTo>
                  <a:lnTo>
                    <a:pt x="3511" y="26417"/>
                  </a:lnTo>
                  <a:lnTo>
                    <a:pt x="3511" y="26461"/>
                  </a:lnTo>
                  <a:lnTo>
                    <a:pt x="2151" y="29489"/>
                  </a:lnTo>
                  <a:lnTo>
                    <a:pt x="2107" y="29532"/>
                  </a:lnTo>
                  <a:lnTo>
                    <a:pt x="2151" y="29620"/>
                  </a:lnTo>
                  <a:lnTo>
                    <a:pt x="2151" y="29664"/>
                  </a:lnTo>
                  <a:lnTo>
                    <a:pt x="2239" y="29708"/>
                  </a:lnTo>
                  <a:lnTo>
                    <a:pt x="2370" y="29708"/>
                  </a:lnTo>
                  <a:lnTo>
                    <a:pt x="2458" y="29620"/>
                  </a:lnTo>
                  <a:lnTo>
                    <a:pt x="3818" y="26592"/>
                  </a:lnTo>
                  <a:lnTo>
                    <a:pt x="4389" y="25934"/>
                  </a:lnTo>
                  <a:lnTo>
                    <a:pt x="4389" y="25846"/>
                  </a:lnTo>
                  <a:lnTo>
                    <a:pt x="4564" y="25188"/>
                  </a:lnTo>
                  <a:lnTo>
                    <a:pt x="4564" y="25101"/>
                  </a:lnTo>
                  <a:lnTo>
                    <a:pt x="4389" y="24047"/>
                  </a:lnTo>
                  <a:lnTo>
                    <a:pt x="4345" y="23960"/>
                  </a:lnTo>
                  <a:lnTo>
                    <a:pt x="3599" y="22468"/>
                  </a:lnTo>
                  <a:lnTo>
                    <a:pt x="3599" y="22424"/>
                  </a:lnTo>
                  <a:lnTo>
                    <a:pt x="440" y="17597"/>
                  </a:lnTo>
                  <a:lnTo>
                    <a:pt x="352" y="17202"/>
                  </a:lnTo>
                  <a:lnTo>
                    <a:pt x="440" y="16939"/>
                  </a:lnTo>
                  <a:lnTo>
                    <a:pt x="966" y="16281"/>
                  </a:lnTo>
                  <a:lnTo>
                    <a:pt x="2414" y="14833"/>
                  </a:lnTo>
                  <a:lnTo>
                    <a:pt x="6100" y="11849"/>
                  </a:lnTo>
                  <a:lnTo>
                    <a:pt x="8338" y="10532"/>
                  </a:lnTo>
                  <a:lnTo>
                    <a:pt x="9479" y="9874"/>
                  </a:lnTo>
                  <a:lnTo>
                    <a:pt x="10576" y="9260"/>
                  </a:lnTo>
                  <a:lnTo>
                    <a:pt x="12858" y="8119"/>
                  </a:lnTo>
                  <a:lnTo>
                    <a:pt x="15183" y="7022"/>
                  </a:lnTo>
                  <a:lnTo>
                    <a:pt x="17465" y="6013"/>
                  </a:lnTo>
                  <a:lnTo>
                    <a:pt x="19440" y="5135"/>
                  </a:lnTo>
                  <a:lnTo>
                    <a:pt x="21414" y="4213"/>
                  </a:lnTo>
                  <a:lnTo>
                    <a:pt x="23345" y="3248"/>
                  </a:lnTo>
                  <a:lnTo>
                    <a:pt x="25276" y="2239"/>
                  </a:lnTo>
                  <a:lnTo>
                    <a:pt x="28435" y="352"/>
                  </a:lnTo>
                  <a:lnTo>
                    <a:pt x="28523" y="308"/>
                  </a:lnTo>
                  <a:lnTo>
                    <a:pt x="28523" y="220"/>
                  </a:lnTo>
                  <a:lnTo>
                    <a:pt x="28523" y="176"/>
                  </a:lnTo>
                  <a:lnTo>
                    <a:pt x="28523" y="89"/>
                  </a:lnTo>
                  <a:lnTo>
                    <a:pt x="28479" y="45"/>
                  </a:lnTo>
                  <a:lnTo>
                    <a:pt x="28391"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3" name="Google Shape;1983;p17"/>
            <p:cNvSpPr/>
            <p:nvPr/>
          </p:nvSpPr>
          <p:spPr>
            <a:xfrm>
              <a:off x="1438250" y="2649600"/>
              <a:ext cx="150300" cy="318150"/>
            </a:xfrm>
            <a:custGeom>
              <a:rect b="b" l="l" r="r" t="t"/>
              <a:pathLst>
                <a:path extrusionOk="0" h="12726" w="6012">
                  <a:moveTo>
                    <a:pt x="5836" y="1"/>
                  </a:moveTo>
                  <a:lnTo>
                    <a:pt x="5749" y="45"/>
                  </a:lnTo>
                  <a:lnTo>
                    <a:pt x="2677" y="2239"/>
                  </a:lnTo>
                  <a:lnTo>
                    <a:pt x="1799" y="3028"/>
                  </a:lnTo>
                  <a:lnTo>
                    <a:pt x="1756" y="3072"/>
                  </a:lnTo>
                  <a:lnTo>
                    <a:pt x="1712" y="3160"/>
                  </a:lnTo>
                  <a:lnTo>
                    <a:pt x="1931" y="4476"/>
                  </a:lnTo>
                  <a:lnTo>
                    <a:pt x="2809" y="7767"/>
                  </a:lnTo>
                  <a:lnTo>
                    <a:pt x="3072" y="9303"/>
                  </a:lnTo>
                  <a:lnTo>
                    <a:pt x="3028" y="10269"/>
                  </a:lnTo>
                  <a:lnTo>
                    <a:pt x="2809" y="10664"/>
                  </a:lnTo>
                  <a:lnTo>
                    <a:pt x="702" y="11936"/>
                  </a:lnTo>
                  <a:lnTo>
                    <a:pt x="88" y="12419"/>
                  </a:lnTo>
                  <a:lnTo>
                    <a:pt x="44" y="12463"/>
                  </a:lnTo>
                  <a:lnTo>
                    <a:pt x="0" y="12550"/>
                  </a:lnTo>
                  <a:lnTo>
                    <a:pt x="0" y="12594"/>
                  </a:lnTo>
                  <a:lnTo>
                    <a:pt x="44" y="12682"/>
                  </a:lnTo>
                  <a:lnTo>
                    <a:pt x="88" y="12726"/>
                  </a:lnTo>
                  <a:lnTo>
                    <a:pt x="176" y="12726"/>
                  </a:lnTo>
                  <a:lnTo>
                    <a:pt x="264" y="12682"/>
                  </a:lnTo>
                  <a:lnTo>
                    <a:pt x="922" y="12243"/>
                  </a:lnTo>
                  <a:lnTo>
                    <a:pt x="3028" y="10971"/>
                  </a:lnTo>
                  <a:lnTo>
                    <a:pt x="3116" y="10883"/>
                  </a:lnTo>
                  <a:lnTo>
                    <a:pt x="3379" y="10400"/>
                  </a:lnTo>
                  <a:lnTo>
                    <a:pt x="3379" y="10313"/>
                  </a:lnTo>
                  <a:lnTo>
                    <a:pt x="3423" y="9303"/>
                  </a:lnTo>
                  <a:lnTo>
                    <a:pt x="3423" y="9259"/>
                  </a:lnTo>
                  <a:lnTo>
                    <a:pt x="3160" y="7724"/>
                  </a:lnTo>
                  <a:lnTo>
                    <a:pt x="2282" y="4433"/>
                  </a:lnTo>
                  <a:lnTo>
                    <a:pt x="2107" y="3204"/>
                  </a:lnTo>
                  <a:lnTo>
                    <a:pt x="2896" y="2502"/>
                  </a:lnTo>
                  <a:lnTo>
                    <a:pt x="5968" y="308"/>
                  </a:lnTo>
                  <a:lnTo>
                    <a:pt x="6012" y="264"/>
                  </a:lnTo>
                  <a:lnTo>
                    <a:pt x="6012" y="220"/>
                  </a:lnTo>
                  <a:lnTo>
                    <a:pt x="6012" y="132"/>
                  </a:lnTo>
                  <a:lnTo>
                    <a:pt x="6012" y="88"/>
                  </a:lnTo>
                  <a:lnTo>
                    <a:pt x="5968" y="45"/>
                  </a:lnTo>
                  <a:lnTo>
                    <a:pt x="5880"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4" name="Google Shape;1984;p17"/>
            <p:cNvSpPr/>
            <p:nvPr/>
          </p:nvSpPr>
          <p:spPr>
            <a:xfrm>
              <a:off x="812950" y="2979800"/>
              <a:ext cx="295125" cy="758050"/>
            </a:xfrm>
            <a:custGeom>
              <a:rect b="b" l="l" r="r" t="t"/>
              <a:pathLst>
                <a:path extrusionOk="0" h="30322" w="11805">
                  <a:moveTo>
                    <a:pt x="88" y="1"/>
                  </a:moveTo>
                  <a:lnTo>
                    <a:pt x="44" y="88"/>
                  </a:lnTo>
                  <a:lnTo>
                    <a:pt x="0" y="132"/>
                  </a:lnTo>
                  <a:lnTo>
                    <a:pt x="0" y="220"/>
                  </a:lnTo>
                  <a:lnTo>
                    <a:pt x="395" y="1580"/>
                  </a:lnTo>
                  <a:lnTo>
                    <a:pt x="790" y="3906"/>
                  </a:lnTo>
                  <a:lnTo>
                    <a:pt x="1010" y="6495"/>
                  </a:lnTo>
                  <a:lnTo>
                    <a:pt x="1054" y="6539"/>
                  </a:lnTo>
                  <a:lnTo>
                    <a:pt x="1317" y="7373"/>
                  </a:lnTo>
                  <a:lnTo>
                    <a:pt x="1361" y="7460"/>
                  </a:lnTo>
                  <a:lnTo>
                    <a:pt x="4739" y="10707"/>
                  </a:lnTo>
                  <a:lnTo>
                    <a:pt x="7855" y="13735"/>
                  </a:lnTo>
                  <a:lnTo>
                    <a:pt x="8469" y="14481"/>
                  </a:lnTo>
                  <a:lnTo>
                    <a:pt x="9435" y="18255"/>
                  </a:lnTo>
                  <a:lnTo>
                    <a:pt x="9435" y="18299"/>
                  </a:lnTo>
                  <a:lnTo>
                    <a:pt x="10093" y="19747"/>
                  </a:lnTo>
                  <a:lnTo>
                    <a:pt x="9917" y="23257"/>
                  </a:lnTo>
                  <a:lnTo>
                    <a:pt x="9917" y="23345"/>
                  </a:lnTo>
                  <a:lnTo>
                    <a:pt x="11102" y="26153"/>
                  </a:lnTo>
                  <a:lnTo>
                    <a:pt x="11453" y="30190"/>
                  </a:lnTo>
                  <a:lnTo>
                    <a:pt x="11497" y="30278"/>
                  </a:lnTo>
                  <a:lnTo>
                    <a:pt x="11629" y="30322"/>
                  </a:lnTo>
                  <a:lnTo>
                    <a:pt x="11716" y="30322"/>
                  </a:lnTo>
                  <a:lnTo>
                    <a:pt x="11760" y="30278"/>
                  </a:lnTo>
                  <a:lnTo>
                    <a:pt x="11804" y="30190"/>
                  </a:lnTo>
                  <a:lnTo>
                    <a:pt x="11804" y="30146"/>
                  </a:lnTo>
                  <a:lnTo>
                    <a:pt x="11453" y="26109"/>
                  </a:lnTo>
                  <a:lnTo>
                    <a:pt x="11453" y="26022"/>
                  </a:lnTo>
                  <a:lnTo>
                    <a:pt x="10268" y="23257"/>
                  </a:lnTo>
                  <a:lnTo>
                    <a:pt x="10444" y="19703"/>
                  </a:lnTo>
                  <a:lnTo>
                    <a:pt x="10444" y="19615"/>
                  </a:lnTo>
                  <a:lnTo>
                    <a:pt x="9742" y="18123"/>
                  </a:lnTo>
                  <a:lnTo>
                    <a:pt x="8777" y="14350"/>
                  </a:lnTo>
                  <a:lnTo>
                    <a:pt x="8733" y="14306"/>
                  </a:lnTo>
                  <a:lnTo>
                    <a:pt x="8118" y="13516"/>
                  </a:lnTo>
                  <a:lnTo>
                    <a:pt x="8118" y="13472"/>
                  </a:lnTo>
                  <a:lnTo>
                    <a:pt x="4959" y="10444"/>
                  </a:lnTo>
                  <a:lnTo>
                    <a:pt x="1624" y="7241"/>
                  </a:lnTo>
                  <a:lnTo>
                    <a:pt x="1361" y="6451"/>
                  </a:lnTo>
                  <a:lnTo>
                    <a:pt x="1097" y="3862"/>
                  </a:lnTo>
                  <a:lnTo>
                    <a:pt x="746" y="1493"/>
                  </a:lnTo>
                  <a:lnTo>
                    <a:pt x="351" y="132"/>
                  </a:lnTo>
                  <a:lnTo>
                    <a:pt x="308" y="45"/>
                  </a:lnTo>
                  <a:lnTo>
                    <a:pt x="264"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5" name="Google Shape;1985;p17"/>
            <p:cNvSpPr/>
            <p:nvPr/>
          </p:nvSpPr>
          <p:spPr>
            <a:xfrm>
              <a:off x="752600" y="2734075"/>
              <a:ext cx="357675" cy="1117875"/>
            </a:xfrm>
            <a:custGeom>
              <a:rect b="b" l="l" r="r" t="t"/>
              <a:pathLst>
                <a:path extrusionOk="0" h="44715" w="14307">
                  <a:moveTo>
                    <a:pt x="2590" y="0"/>
                  </a:moveTo>
                  <a:lnTo>
                    <a:pt x="1274" y="395"/>
                  </a:lnTo>
                  <a:lnTo>
                    <a:pt x="1142" y="483"/>
                  </a:lnTo>
                  <a:lnTo>
                    <a:pt x="133" y="2151"/>
                  </a:lnTo>
                  <a:lnTo>
                    <a:pt x="133" y="2238"/>
                  </a:lnTo>
                  <a:lnTo>
                    <a:pt x="1" y="4257"/>
                  </a:lnTo>
                  <a:lnTo>
                    <a:pt x="1" y="4301"/>
                  </a:lnTo>
                  <a:lnTo>
                    <a:pt x="133" y="6846"/>
                  </a:lnTo>
                  <a:lnTo>
                    <a:pt x="133" y="6890"/>
                  </a:lnTo>
                  <a:lnTo>
                    <a:pt x="1054" y="9874"/>
                  </a:lnTo>
                  <a:lnTo>
                    <a:pt x="1800" y="12989"/>
                  </a:lnTo>
                  <a:lnTo>
                    <a:pt x="2195" y="15227"/>
                  </a:lnTo>
                  <a:lnTo>
                    <a:pt x="2458" y="17245"/>
                  </a:lnTo>
                  <a:lnTo>
                    <a:pt x="3029" y="19878"/>
                  </a:lnTo>
                  <a:lnTo>
                    <a:pt x="3424" y="21151"/>
                  </a:lnTo>
                  <a:lnTo>
                    <a:pt x="3424" y="21239"/>
                  </a:lnTo>
                  <a:lnTo>
                    <a:pt x="4257" y="22379"/>
                  </a:lnTo>
                  <a:lnTo>
                    <a:pt x="4257" y="22423"/>
                  </a:lnTo>
                  <a:lnTo>
                    <a:pt x="5486" y="23740"/>
                  </a:lnTo>
                  <a:lnTo>
                    <a:pt x="6144" y="25407"/>
                  </a:lnTo>
                  <a:lnTo>
                    <a:pt x="6188" y="25407"/>
                  </a:lnTo>
                  <a:lnTo>
                    <a:pt x="7680" y="27557"/>
                  </a:lnTo>
                  <a:lnTo>
                    <a:pt x="8689" y="29181"/>
                  </a:lnTo>
                  <a:lnTo>
                    <a:pt x="9084" y="30190"/>
                  </a:lnTo>
                  <a:lnTo>
                    <a:pt x="9084" y="32121"/>
                  </a:lnTo>
                  <a:lnTo>
                    <a:pt x="9084" y="32165"/>
                  </a:lnTo>
                  <a:lnTo>
                    <a:pt x="9304" y="32998"/>
                  </a:lnTo>
                  <a:lnTo>
                    <a:pt x="9304" y="33042"/>
                  </a:lnTo>
                  <a:lnTo>
                    <a:pt x="10488" y="35368"/>
                  </a:lnTo>
                  <a:lnTo>
                    <a:pt x="10532" y="35368"/>
                  </a:lnTo>
                  <a:lnTo>
                    <a:pt x="11585" y="36992"/>
                  </a:lnTo>
                  <a:lnTo>
                    <a:pt x="12551" y="39317"/>
                  </a:lnTo>
                  <a:lnTo>
                    <a:pt x="13560" y="41555"/>
                  </a:lnTo>
                  <a:lnTo>
                    <a:pt x="13955" y="43179"/>
                  </a:lnTo>
                  <a:lnTo>
                    <a:pt x="13955" y="44276"/>
                  </a:lnTo>
                  <a:lnTo>
                    <a:pt x="13955" y="44495"/>
                  </a:lnTo>
                  <a:lnTo>
                    <a:pt x="13955" y="44583"/>
                  </a:lnTo>
                  <a:lnTo>
                    <a:pt x="13955" y="44627"/>
                  </a:lnTo>
                  <a:lnTo>
                    <a:pt x="14043" y="44671"/>
                  </a:lnTo>
                  <a:lnTo>
                    <a:pt x="14087" y="44715"/>
                  </a:lnTo>
                  <a:lnTo>
                    <a:pt x="14130" y="44715"/>
                  </a:lnTo>
                  <a:lnTo>
                    <a:pt x="14218" y="44671"/>
                  </a:lnTo>
                  <a:lnTo>
                    <a:pt x="14306" y="44539"/>
                  </a:lnTo>
                  <a:lnTo>
                    <a:pt x="14306" y="44320"/>
                  </a:lnTo>
                  <a:lnTo>
                    <a:pt x="14306" y="44276"/>
                  </a:lnTo>
                  <a:lnTo>
                    <a:pt x="14306" y="43135"/>
                  </a:lnTo>
                  <a:lnTo>
                    <a:pt x="14306" y="43091"/>
                  </a:lnTo>
                  <a:lnTo>
                    <a:pt x="13911" y="41467"/>
                  </a:lnTo>
                  <a:lnTo>
                    <a:pt x="13867" y="41423"/>
                  </a:lnTo>
                  <a:lnTo>
                    <a:pt x="12858" y="39186"/>
                  </a:lnTo>
                  <a:lnTo>
                    <a:pt x="11893" y="36860"/>
                  </a:lnTo>
                  <a:lnTo>
                    <a:pt x="11893" y="36816"/>
                  </a:lnTo>
                  <a:lnTo>
                    <a:pt x="10796" y="35192"/>
                  </a:lnTo>
                  <a:lnTo>
                    <a:pt x="9611" y="32911"/>
                  </a:lnTo>
                  <a:lnTo>
                    <a:pt x="9435" y="32077"/>
                  </a:lnTo>
                  <a:lnTo>
                    <a:pt x="9435" y="30146"/>
                  </a:lnTo>
                  <a:lnTo>
                    <a:pt x="9435" y="30058"/>
                  </a:lnTo>
                  <a:lnTo>
                    <a:pt x="9040" y="29049"/>
                  </a:lnTo>
                  <a:lnTo>
                    <a:pt x="8996" y="29005"/>
                  </a:lnTo>
                  <a:lnTo>
                    <a:pt x="7987" y="27338"/>
                  </a:lnTo>
                  <a:lnTo>
                    <a:pt x="6495" y="25232"/>
                  </a:lnTo>
                  <a:lnTo>
                    <a:pt x="5793" y="23564"/>
                  </a:lnTo>
                  <a:lnTo>
                    <a:pt x="5749" y="23520"/>
                  </a:lnTo>
                  <a:lnTo>
                    <a:pt x="4521" y="22160"/>
                  </a:lnTo>
                  <a:lnTo>
                    <a:pt x="3731" y="21063"/>
                  </a:lnTo>
                  <a:lnTo>
                    <a:pt x="3380" y="19790"/>
                  </a:lnTo>
                  <a:lnTo>
                    <a:pt x="2809" y="17202"/>
                  </a:lnTo>
                  <a:lnTo>
                    <a:pt x="2546" y="15183"/>
                  </a:lnTo>
                  <a:lnTo>
                    <a:pt x="2107" y="12901"/>
                  </a:lnTo>
                  <a:lnTo>
                    <a:pt x="1405" y="9786"/>
                  </a:lnTo>
                  <a:lnTo>
                    <a:pt x="484" y="6802"/>
                  </a:lnTo>
                  <a:lnTo>
                    <a:pt x="352" y="4257"/>
                  </a:lnTo>
                  <a:lnTo>
                    <a:pt x="484" y="2282"/>
                  </a:lnTo>
                  <a:lnTo>
                    <a:pt x="1405" y="703"/>
                  </a:lnTo>
                  <a:lnTo>
                    <a:pt x="2678" y="352"/>
                  </a:lnTo>
                  <a:lnTo>
                    <a:pt x="2722" y="308"/>
                  </a:lnTo>
                  <a:lnTo>
                    <a:pt x="2765" y="264"/>
                  </a:lnTo>
                  <a:lnTo>
                    <a:pt x="2809" y="220"/>
                  </a:lnTo>
                  <a:lnTo>
                    <a:pt x="2809" y="132"/>
                  </a:lnTo>
                  <a:lnTo>
                    <a:pt x="2765" y="88"/>
                  </a:lnTo>
                  <a:lnTo>
                    <a:pt x="2722" y="44"/>
                  </a:lnTo>
                  <a:lnTo>
                    <a:pt x="2634"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6" name="Google Shape;1986;p17"/>
            <p:cNvSpPr/>
            <p:nvPr/>
          </p:nvSpPr>
          <p:spPr>
            <a:xfrm>
              <a:off x="699950" y="2628750"/>
              <a:ext cx="400450" cy="1287925"/>
            </a:xfrm>
            <a:custGeom>
              <a:rect b="b" l="l" r="r" t="t"/>
              <a:pathLst>
                <a:path extrusionOk="0" h="51517" w="16018">
                  <a:moveTo>
                    <a:pt x="11848" y="1"/>
                  </a:moveTo>
                  <a:lnTo>
                    <a:pt x="9918" y="1010"/>
                  </a:lnTo>
                  <a:lnTo>
                    <a:pt x="7636" y="1844"/>
                  </a:lnTo>
                  <a:lnTo>
                    <a:pt x="5574" y="2546"/>
                  </a:lnTo>
                  <a:lnTo>
                    <a:pt x="2765" y="3204"/>
                  </a:lnTo>
                  <a:lnTo>
                    <a:pt x="352" y="3994"/>
                  </a:lnTo>
                  <a:lnTo>
                    <a:pt x="264" y="4082"/>
                  </a:lnTo>
                  <a:lnTo>
                    <a:pt x="220" y="4126"/>
                  </a:lnTo>
                  <a:lnTo>
                    <a:pt x="1" y="5003"/>
                  </a:lnTo>
                  <a:lnTo>
                    <a:pt x="1" y="5047"/>
                  </a:lnTo>
                  <a:lnTo>
                    <a:pt x="88" y="7461"/>
                  </a:lnTo>
                  <a:lnTo>
                    <a:pt x="220" y="9655"/>
                  </a:lnTo>
                  <a:lnTo>
                    <a:pt x="220" y="9699"/>
                  </a:lnTo>
                  <a:lnTo>
                    <a:pt x="1098" y="11849"/>
                  </a:lnTo>
                  <a:lnTo>
                    <a:pt x="1493" y="12990"/>
                  </a:lnTo>
                  <a:lnTo>
                    <a:pt x="1800" y="14174"/>
                  </a:lnTo>
                  <a:lnTo>
                    <a:pt x="2370" y="16544"/>
                  </a:lnTo>
                  <a:lnTo>
                    <a:pt x="2897" y="18957"/>
                  </a:lnTo>
                  <a:lnTo>
                    <a:pt x="3380" y="21371"/>
                  </a:lnTo>
                  <a:lnTo>
                    <a:pt x="3774" y="23477"/>
                  </a:lnTo>
                  <a:lnTo>
                    <a:pt x="4213" y="25539"/>
                  </a:lnTo>
                  <a:lnTo>
                    <a:pt x="4959" y="29576"/>
                  </a:lnTo>
                  <a:lnTo>
                    <a:pt x="5003" y="29664"/>
                  </a:lnTo>
                  <a:lnTo>
                    <a:pt x="6978" y="32911"/>
                  </a:lnTo>
                  <a:lnTo>
                    <a:pt x="7680" y="34315"/>
                  </a:lnTo>
                  <a:lnTo>
                    <a:pt x="7943" y="35851"/>
                  </a:lnTo>
                  <a:lnTo>
                    <a:pt x="7987" y="35895"/>
                  </a:lnTo>
                  <a:lnTo>
                    <a:pt x="8514" y="37211"/>
                  </a:lnTo>
                  <a:lnTo>
                    <a:pt x="8557" y="37255"/>
                  </a:lnTo>
                  <a:lnTo>
                    <a:pt x="9654" y="39230"/>
                  </a:lnTo>
                  <a:lnTo>
                    <a:pt x="11059" y="41292"/>
                  </a:lnTo>
                  <a:lnTo>
                    <a:pt x="11936" y="42697"/>
                  </a:lnTo>
                  <a:lnTo>
                    <a:pt x="12989" y="45022"/>
                  </a:lnTo>
                  <a:lnTo>
                    <a:pt x="13033" y="45022"/>
                  </a:lnTo>
                  <a:lnTo>
                    <a:pt x="15403" y="48620"/>
                  </a:lnTo>
                  <a:lnTo>
                    <a:pt x="15666" y="49279"/>
                  </a:lnTo>
                  <a:lnTo>
                    <a:pt x="15534" y="50814"/>
                  </a:lnTo>
                  <a:lnTo>
                    <a:pt x="15403" y="51297"/>
                  </a:lnTo>
                  <a:lnTo>
                    <a:pt x="15403" y="51385"/>
                  </a:lnTo>
                  <a:lnTo>
                    <a:pt x="15403" y="51429"/>
                  </a:lnTo>
                  <a:lnTo>
                    <a:pt x="15447" y="51473"/>
                  </a:lnTo>
                  <a:lnTo>
                    <a:pt x="15491" y="51516"/>
                  </a:lnTo>
                  <a:lnTo>
                    <a:pt x="15666" y="51516"/>
                  </a:lnTo>
                  <a:lnTo>
                    <a:pt x="15710" y="51429"/>
                  </a:lnTo>
                  <a:lnTo>
                    <a:pt x="15885" y="50902"/>
                  </a:lnTo>
                  <a:lnTo>
                    <a:pt x="15885" y="50858"/>
                  </a:lnTo>
                  <a:lnTo>
                    <a:pt x="16017" y="49235"/>
                  </a:lnTo>
                  <a:lnTo>
                    <a:pt x="16017" y="49147"/>
                  </a:lnTo>
                  <a:lnTo>
                    <a:pt x="15710" y="48445"/>
                  </a:lnTo>
                  <a:lnTo>
                    <a:pt x="15666" y="48445"/>
                  </a:lnTo>
                  <a:lnTo>
                    <a:pt x="13340" y="44847"/>
                  </a:lnTo>
                  <a:lnTo>
                    <a:pt x="12243" y="42521"/>
                  </a:lnTo>
                  <a:lnTo>
                    <a:pt x="11322" y="41073"/>
                  </a:lnTo>
                  <a:lnTo>
                    <a:pt x="9962" y="39054"/>
                  </a:lnTo>
                  <a:lnTo>
                    <a:pt x="8865" y="37080"/>
                  </a:lnTo>
                  <a:lnTo>
                    <a:pt x="8294" y="35763"/>
                  </a:lnTo>
                  <a:lnTo>
                    <a:pt x="8031" y="34228"/>
                  </a:lnTo>
                  <a:lnTo>
                    <a:pt x="8031" y="34184"/>
                  </a:lnTo>
                  <a:lnTo>
                    <a:pt x="7285" y="32736"/>
                  </a:lnTo>
                  <a:lnTo>
                    <a:pt x="5310" y="29489"/>
                  </a:lnTo>
                  <a:lnTo>
                    <a:pt x="4564" y="25495"/>
                  </a:lnTo>
                  <a:lnTo>
                    <a:pt x="4125" y="23389"/>
                  </a:lnTo>
                  <a:lnTo>
                    <a:pt x="3731" y="21327"/>
                  </a:lnTo>
                  <a:lnTo>
                    <a:pt x="3248" y="18913"/>
                  </a:lnTo>
                  <a:lnTo>
                    <a:pt x="2721" y="16456"/>
                  </a:lnTo>
                  <a:lnTo>
                    <a:pt x="2151" y="14087"/>
                  </a:lnTo>
                  <a:lnTo>
                    <a:pt x="1800" y="12902"/>
                  </a:lnTo>
                  <a:lnTo>
                    <a:pt x="1449" y="11717"/>
                  </a:lnTo>
                  <a:lnTo>
                    <a:pt x="571" y="9611"/>
                  </a:lnTo>
                  <a:lnTo>
                    <a:pt x="440" y="7417"/>
                  </a:lnTo>
                  <a:lnTo>
                    <a:pt x="352" y="5091"/>
                  </a:lnTo>
                  <a:lnTo>
                    <a:pt x="571" y="4301"/>
                  </a:lnTo>
                  <a:lnTo>
                    <a:pt x="2853" y="3555"/>
                  </a:lnTo>
                  <a:lnTo>
                    <a:pt x="5705" y="2853"/>
                  </a:lnTo>
                  <a:lnTo>
                    <a:pt x="7768" y="2195"/>
                  </a:lnTo>
                  <a:lnTo>
                    <a:pt x="10049" y="1317"/>
                  </a:lnTo>
                  <a:lnTo>
                    <a:pt x="12024" y="308"/>
                  </a:lnTo>
                  <a:lnTo>
                    <a:pt x="12068" y="264"/>
                  </a:lnTo>
                  <a:lnTo>
                    <a:pt x="12112" y="220"/>
                  </a:lnTo>
                  <a:lnTo>
                    <a:pt x="12112" y="133"/>
                  </a:lnTo>
                  <a:lnTo>
                    <a:pt x="12112" y="89"/>
                  </a:lnTo>
                  <a:lnTo>
                    <a:pt x="12068" y="45"/>
                  </a:lnTo>
                  <a:lnTo>
                    <a:pt x="11980"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7" name="Google Shape;1987;p17"/>
            <p:cNvSpPr/>
            <p:nvPr/>
          </p:nvSpPr>
          <p:spPr>
            <a:xfrm>
              <a:off x="651675" y="2566225"/>
              <a:ext cx="432250" cy="1407500"/>
            </a:xfrm>
            <a:custGeom>
              <a:rect b="b" l="l" r="r" t="t"/>
              <a:pathLst>
                <a:path extrusionOk="0" h="56300" w="17290">
                  <a:moveTo>
                    <a:pt x="14745" y="1"/>
                  </a:moveTo>
                  <a:lnTo>
                    <a:pt x="14657" y="45"/>
                  </a:lnTo>
                  <a:lnTo>
                    <a:pt x="12112" y="1756"/>
                  </a:lnTo>
                  <a:lnTo>
                    <a:pt x="9479" y="2809"/>
                  </a:lnTo>
                  <a:lnTo>
                    <a:pt x="7548" y="3511"/>
                  </a:lnTo>
                  <a:lnTo>
                    <a:pt x="4345" y="4301"/>
                  </a:lnTo>
                  <a:lnTo>
                    <a:pt x="4301" y="4301"/>
                  </a:lnTo>
                  <a:lnTo>
                    <a:pt x="2765" y="5179"/>
                  </a:lnTo>
                  <a:lnTo>
                    <a:pt x="2722" y="5179"/>
                  </a:lnTo>
                  <a:lnTo>
                    <a:pt x="879" y="6539"/>
                  </a:lnTo>
                  <a:lnTo>
                    <a:pt x="879" y="6583"/>
                  </a:lnTo>
                  <a:lnTo>
                    <a:pt x="264" y="7153"/>
                  </a:lnTo>
                  <a:lnTo>
                    <a:pt x="220" y="7241"/>
                  </a:lnTo>
                  <a:lnTo>
                    <a:pt x="1" y="7987"/>
                  </a:lnTo>
                  <a:lnTo>
                    <a:pt x="1" y="8031"/>
                  </a:lnTo>
                  <a:lnTo>
                    <a:pt x="133" y="10093"/>
                  </a:lnTo>
                  <a:lnTo>
                    <a:pt x="133" y="10181"/>
                  </a:lnTo>
                  <a:lnTo>
                    <a:pt x="1317" y="12902"/>
                  </a:lnTo>
                  <a:lnTo>
                    <a:pt x="2327" y="16193"/>
                  </a:lnTo>
                  <a:lnTo>
                    <a:pt x="3160" y="20010"/>
                  </a:lnTo>
                  <a:lnTo>
                    <a:pt x="3599" y="22511"/>
                  </a:lnTo>
                  <a:lnTo>
                    <a:pt x="4740" y="27119"/>
                  </a:lnTo>
                  <a:lnTo>
                    <a:pt x="5398" y="30278"/>
                  </a:lnTo>
                  <a:lnTo>
                    <a:pt x="5705" y="32297"/>
                  </a:lnTo>
                  <a:lnTo>
                    <a:pt x="5662" y="34710"/>
                  </a:lnTo>
                  <a:lnTo>
                    <a:pt x="5749" y="35719"/>
                  </a:lnTo>
                  <a:lnTo>
                    <a:pt x="5749" y="35763"/>
                  </a:lnTo>
                  <a:lnTo>
                    <a:pt x="6671" y="37913"/>
                  </a:lnTo>
                  <a:lnTo>
                    <a:pt x="7768" y="40020"/>
                  </a:lnTo>
                  <a:lnTo>
                    <a:pt x="9172" y="42082"/>
                  </a:lnTo>
                  <a:lnTo>
                    <a:pt x="10445" y="44013"/>
                  </a:lnTo>
                  <a:lnTo>
                    <a:pt x="11761" y="45900"/>
                  </a:lnTo>
                  <a:lnTo>
                    <a:pt x="12726" y="47830"/>
                  </a:lnTo>
                  <a:lnTo>
                    <a:pt x="12726" y="47874"/>
                  </a:lnTo>
                  <a:lnTo>
                    <a:pt x="13999" y="49849"/>
                  </a:lnTo>
                  <a:lnTo>
                    <a:pt x="15315" y="51736"/>
                  </a:lnTo>
                  <a:lnTo>
                    <a:pt x="16632" y="53535"/>
                  </a:lnTo>
                  <a:lnTo>
                    <a:pt x="16939" y="54105"/>
                  </a:lnTo>
                  <a:lnTo>
                    <a:pt x="16939" y="54544"/>
                  </a:lnTo>
                  <a:lnTo>
                    <a:pt x="16325" y="55948"/>
                  </a:lnTo>
                  <a:lnTo>
                    <a:pt x="16325" y="55992"/>
                  </a:lnTo>
                  <a:lnTo>
                    <a:pt x="16281" y="56080"/>
                  </a:lnTo>
                  <a:lnTo>
                    <a:pt x="16281" y="56168"/>
                  </a:lnTo>
                  <a:lnTo>
                    <a:pt x="16325" y="56211"/>
                  </a:lnTo>
                  <a:lnTo>
                    <a:pt x="16368" y="56255"/>
                  </a:lnTo>
                  <a:lnTo>
                    <a:pt x="16412" y="56299"/>
                  </a:lnTo>
                  <a:lnTo>
                    <a:pt x="16456" y="56299"/>
                  </a:lnTo>
                  <a:lnTo>
                    <a:pt x="16544" y="56255"/>
                  </a:lnTo>
                  <a:lnTo>
                    <a:pt x="16632" y="56168"/>
                  </a:lnTo>
                  <a:lnTo>
                    <a:pt x="16632" y="56080"/>
                  </a:lnTo>
                  <a:lnTo>
                    <a:pt x="17246" y="54676"/>
                  </a:lnTo>
                  <a:lnTo>
                    <a:pt x="17290" y="54588"/>
                  </a:lnTo>
                  <a:lnTo>
                    <a:pt x="17290" y="54061"/>
                  </a:lnTo>
                  <a:lnTo>
                    <a:pt x="17290" y="53974"/>
                  </a:lnTo>
                  <a:lnTo>
                    <a:pt x="16895" y="53359"/>
                  </a:lnTo>
                  <a:lnTo>
                    <a:pt x="15579" y="51560"/>
                  </a:lnTo>
                  <a:lnTo>
                    <a:pt x="14306" y="49673"/>
                  </a:lnTo>
                  <a:lnTo>
                    <a:pt x="13033" y="47699"/>
                  </a:lnTo>
                  <a:lnTo>
                    <a:pt x="12068" y="45724"/>
                  </a:lnTo>
                  <a:lnTo>
                    <a:pt x="10752" y="43837"/>
                  </a:lnTo>
                  <a:lnTo>
                    <a:pt x="9435" y="41906"/>
                  </a:lnTo>
                  <a:lnTo>
                    <a:pt x="8075" y="39844"/>
                  </a:lnTo>
                  <a:lnTo>
                    <a:pt x="6978" y="37782"/>
                  </a:lnTo>
                  <a:lnTo>
                    <a:pt x="6100" y="35632"/>
                  </a:lnTo>
                  <a:lnTo>
                    <a:pt x="6013" y="34710"/>
                  </a:lnTo>
                  <a:lnTo>
                    <a:pt x="6056" y="32253"/>
                  </a:lnTo>
                  <a:lnTo>
                    <a:pt x="5749" y="30234"/>
                  </a:lnTo>
                  <a:lnTo>
                    <a:pt x="5091" y="27031"/>
                  </a:lnTo>
                  <a:lnTo>
                    <a:pt x="3950" y="22468"/>
                  </a:lnTo>
                  <a:lnTo>
                    <a:pt x="3468" y="19922"/>
                  </a:lnTo>
                  <a:lnTo>
                    <a:pt x="2678" y="16105"/>
                  </a:lnTo>
                  <a:lnTo>
                    <a:pt x="1668" y="12770"/>
                  </a:lnTo>
                  <a:lnTo>
                    <a:pt x="484" y="10049"/>
                  </a:lnTo>
                  <a:lnTo>
                    <a:pt x="352" y="8031"/>
                  </a:lnTo>
                  <a:lnTo>
                    <a:pt x="571" y="7373"/>
                  </a:lnTo>
                  <a:lnTo>
                    <a:pt x="1098" y="6802"/>
                  </a:lnTo>
                  <a:lnTo>
                    <a:pt x="2941" y="5486"/>
                  </a:lnTo>
                  <a:lnTo>
                    <a:pt x="4433" y="4652"/>
                  </a:lnTo>
                  <a:lnTo>
                    <a:pt x="7636" y="3818"/>
                  </a:lnTo>
                  <a:lnTo>
                    <a:pt x="9611" y="3160"/>
                  </a:lnTo>
                  <a:lnTo>
                    <a:pt x="12244" y="2063"/>
                  </a:lnTo>
                  <a:lnTo>
                    <a:pt x="12288" y="2019"/>
                  </a:lnTo>
                  <a:lnTo>
                    <a:pt x="14876" y="352"/>
                  </a:lnTo>
                  <a:lnTo>
                    <a:pt x="14920" y="308"/>
                  </a:lnTo>
                  <a:lnTo>
                    <a:pt x="14920" y="220"/>
                  </a:lnTo>
                  <a:lnTo>
                    <a:pt x="14920" y="176"/>
                  </a:lnTo>
                  <a:lnTo>
                    <a:pt x="14920" y="89"/>
                  </a:lnTo>
                  <a:lnTo>
                    <a:pt x="14876" y="45"/>
                  </a:lnTo>
                  <a:lnTo>
                    <a:pt x="14789"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8" name="Google Shape;1988;p17"/>
            <p:cNvSpPr/>
            <p:nvPr/>
          </p:nvSpPr>
          <p:spPr>
            <a:xfrm>
              <a:off x="591350" y="2376450"/>
              <a:ext cx="593500" cy="1676250"/>
            </a:xfrm>
            <a:custGeom>
              <a:rect b="b" l="l" r="r" t="t"/>
              <a:pathLst>
                <a:path extrusionOk="0" h="67050" w="23740">
                  <a:moveTo>
                    <a:pt x="23477" y="0"/>
                  </a:moveTo>
                  <a:lnTo>
                    <a:pt x="19571" y="2370"/>
                  </a:lnTo>
                  <a:lnTo>
                    <a:pt x="17641" y="3730"/>
                  </a:lnTo>
                  <a:lnTo>
                    <a:pt x="15490" y="5222"/>
                  </a:lnTo>
                  <a:lnTo>
                    <a:pt x="13779" y="6363"/>
                  </a:lnTo>
                  <a:lnTo>
                    <a:pt x="11629" y="7285"/>
                  </a:lnTo>
                  <a:lnTo>
                    <a:pt x="8821" y="8338"/>
                  </a:lnTo>
                  <a:lnTo>
                    <a:pt x="7724" y="8777"/>
                  </a:lnTo>
                  <a:lnTo>
                    <a:pt x="6978" y="8908"/>
                  </a:lnTo>
                  <a:lnTo>
                    <a:pt x="6890" y="8952"/>
                  </a:lnTo>
                  <a:lnTo>
                    <a:pt x="3818" y="11541"/>
                  </a:lnTo>
                  <a:lnTo>
                    <a:pt x="2019" y="13121"/>
                  </a:lnTo>
                  <a:lnTo>
                    <a:pt x="2019" y="13165"/>
                  </a:lnTo>
                  <a:lnTo>
                    <a:pt x="703" y="14657"/>
                  </a:lnTo>
                  <a:lnTo>
                    <a:pt x="659" y="14700"/>
                  </a:lnTo>
                  <a:lnTo>
                    <a:pt x="88" y="15754"/>
                  </a:lnTo>
                  <a:lnTo>
                    <a:pt x="44" y="15797"/>
                  </a:lnTo>
                  <a:lnTo>
                    <a:pt x="1" y="16324"/>
                  </a:lnTo>
                  <a:lnTo>
                    <a:pt x="1" y="16412"/>
                  </a:lnTo>
                  <a:lnTo>
                    <a:pt x="1054" y="19176"/>
                  </a:lnTo>
                  <a:lnTo>
                    <a:pt x="1580" y="21282"/>
                  </a:lnTo>
                  <a:lnTo>
                    <a:pt x="2238" y="25100"/>
                  </a:lnTo>
                  <a:lnTo>
                    <a:pt x="2677" y="27513"/>
                  </a:lnTo>
                  <a:lnTo>
                    <a:pt x="3116" y="29795"/>
                  </a:lnTo>
                  <a:lnTo>
                    <a:pt x="3116" y="29839"/>
                  </a:lnTo>
                  <a:lnTo>
                    <a:pt x="4169" y="33174"/>
                  </a:lnTo>
                  <a:lnTo>
                    <a:pt x="5091" y="36114"/>
                  </a:lnTo>
                  <a:lnTo>
                    <a:pt x="5661" y="38878"/>
                  </a:lnTo>
                  <a:lnTo>
                    <a:pt x="5968" y="41029"/>
                  </a:lnTo>
                  <a:lnTo>
                    <a:pt x="5793" y="43837"/>
                  </a:lnTo>
                  <a:lnTo>
                    <a:pt x="5793" y="45899"/>
                  </a:lnTo>
                  <a:lnTo>
                    <a:pt x="5837" y="45899"/>
                  </a:lnTo>
                  <a:lnTo>
                    <a:pt x="6100" y="47918"/>
                  </a:lnTo>
                  <a:lnTo>
                    <a:pt x="6495" y="49761"/>
                  </a:lnTo>
                  <a:lnTo>
                    <a:pt x="6539" y="49805"/>
                  </a:lnTo>
                  <a:lnTo>
                    <a:pt x="7065" y="50902"/>
                  </a:lnTo>
                  <a:lnTo>
                    <a:pt x="7065" y="50946"/>
                  </a:lnTo>
                  <a:lnTo>
                    <a:pt x="8689" y="53271"/>
                  </a:lnTo>
                  <a:lnTo>
                    <a:pt x="9918" y="54939"/>
                  </a:lnTo>
                  <a:lnTo>
                    <a:pt x="12024" y="58230"/>
                  </a:lnTo>
                  <a:lnTo>
                    <a:pt x="13603" y="60292"/>
                  </a:lnTo>
                  <a:lnTo>
                    <a:pt x="15403" y="62837"/>
                  </a:lnTo>
                  <a:lnTo>
                    <a:pt x="16543" y="64768"/>
                  </a:lnTo>
                  <a:lnTo>
                    <a:pt x="16675" y="65426"/>
                  </a:lnTo>
                  <a:lnTo>
                    <a:pt x="16149" y="66786"/>
                  </a:lnTo>
                  <a:lnTo>
                    <a:pt x="16149" y="66874"/>
                  </a:lnTo>
                  <a:lnTo>
                    <a:pt x="16149" y="66918"/>
                  </a:lnTo>
                  <a:lnTo>
                    <a:pt x="16192" y="67006"/>
                  </a:lnTo>
                  <a:lnTo>
                    <a:pt x="16236" y="67050"/>
                  </a:lnTo>
                  <a:lnTo>
                    <a:pt x="16324" y="67050"/>
                  </a:lnTo>
                  <a:lnTo>
                    <a:pt x="16412" y="67006"/>
                  </a:lnTo>
                  <a:lnTo>
                    <a:pt x="16456" y="66918"/>
                  </a:lnTo>
                  <a:lnTo>
                    <a:pt x="17026" y="65470"/>
                  </a:lnTo>
                  <a:lnTo>
                    <a:pt x="17026" y="65382"/>
                  </a:lnTo>
                  <a:lnTo>
                    <a:pt x="16851" y="64680"/>
                  </a:lnTo>
                  <a:lnTo>
                    <a:pt x="16851" y="64636"/>
                  </a:lnTo>
                  <a:lnTo>
                    <a:pt x="15710" y="62662"/>
                  </a:lnTo>
                  <a:lnTo>
                    <a:pt x="15710" y="62618"/>
                  </a:lnTo>
                  <a:lnTo>
                    <a:pt x="13867" y="60073"/>
                  </a:lnTo>
                  <a:lnTo>
                    <a:pt x="12331" y="58010"/>
                  </a:lnTo>
                  <a:lnTo>
                    <a:pt x="10225" y="54719"/>
                  </a:lnTo>
                  <a:lnTo>
                    <a:pt x="8996" y="53052"/>
                  </a:lnTo>
                  <a:lnTo>
                    <a:pt x="7372" y="50770"/>
                  </a:lnTo>
                  <a:lnTo>
                    <a:pt x="6846" y="49673"/>
                  </a:lnTo>
                  <a:lnTo>
                    <a:pt x="6451" y="47830"/>
                  </a:lnTo>
                  <a:lnTo>
                    <a:pt x="6144" y="45855"/>
                  </a:lnTo>
                  <a:lnTo>
                    <a:pt x="6144" y="43837"/>
                  </a:lnTo>
                  <a:lnTo>
                    <a:pt x="6319" y="41029"/>
                  </a:lnTo>
                  <a:lnTo>
                    <a:pt x="6012" y="38835"/>
                  </a:lnTo>
                  <a:lnTo>
                    <a:pt x="5398" y="36026"/>
                  </a:lnTo>
                  <a:lnTo>
                    <a:pt x="4520" y="33086"/>
                  </a:lnTo>
                  <a:lnTo>
                    <a:pt x="3467" y="29751"/>
                  </a:lnTo>
                  <a:lnTo>
                    <a:pt x="3028" y="27470"/>
                  </a:lnTo>
                  <a:lnTo>
                    <a:pt x="2589" y="25056"/>
                  </a:lnTo>
                  <a:lnTo>
                    <a:pt x="1931" y="21195"/>
                  </a:lnTo>
                  <a:lnTo>
                    <a:pt x="1405" y="19088"/>
                  </a:lnTo>
                  <a:lnTo>
                    <a:pt x="1405" y="19045"/>
                  </a:lnTo>
                  <a:lnTo>
                    <a:pt x="352" y="16324"/>
                  </a:lnTo>
                  <a:lnTo>
                    <a:pt x="395" y="15885"/>
                  </a:lnTo>
                  <a:lnTo>
                    <a:pt x="966" y="14876"/>
                  </a:lnTo>
                  <a:lnTo>
                    <a:pt x="2282" y="13384"/>
                  </a:lnTo>
                  <a:lnTo>
                    <a:pt x="4038" y="11804"/>
                  </a:lnTo>
                  <a:lnTo>
                    <a:pt x="7109" y="9259"/>
                  </a:lnTo>
                  <a:lnTo>
                    <a:pt x="7811" y="9128"/>
                  </a:lnTo>
                  <a:lnTo>
                    <a:pt x="7855" y="9128"/>
                  </a:lnTo>
                  <a:lnTo>
                    <a:pt x="8952" y="8645"/>
                  </a:lnTo>
                  <a:lnTo>
                    <a:pt x="11761" y="7592"/>
                  </a:lnTo>
                  <a:lnTo>
                    <a:pt x="13911" y="6670"/>
                  </a:lnTo>
                  <a:lnTo>
                    <a:pt x="13955" y="6670"/>
                  </a:lnTo>
                  <a:lnTo>
                    <a:pt x="15666" y="5529"/>
                  </a:lnTo>
                  <a:lnTo>
                    <a:pt x="17816" y="3994"/>
                  </a:lnTo>
                  <a:lnTo>
                    <a:pt x="19747" y="2677"/>
                  </a:lnTo>
                  <a:lnTo>
                    <a:pt x="23652" y="308"/>
                  </a:lnTo>
                  <a:lnTo>
                    <a:pt x="23696" y="264"/>
                  </a:lnTo>
                  <a:lnTo>
                    <a:pt x="23696" y="220"/>
                  </a:lnTo>
                  <a:lnTo>
                    <a:pt x="23740" y="132"/>
                  </a:lnTo>
                  <a:lnTo>
                    <a:pt x="23696" y="88"/>
                  </a:lnTo>
                  <a:lnTo>
                    <a:pt x="23652"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9" name="Google Shape;1989;p17"/>
            <p:cNvSpPr/>
            <p:nvPr/>
          </p:nvSpPr>
          <p:spPr>
            <a:xfrm>
              <a:off x="576000" y="2354500"/>
              <a:ext cx="578150" cy="1726725"/>
            </a:xfrm>
            <a:custGeom>
              <a:rect b="b" l="l" r="r" t="t"/>
              <a:pathLst>
                <a:path extrusionOk="0" h="69069" w="23126">
                  <a:moveTo>
                    <a:pt x="22862" y="1"/>
                  </a:moveTo>
                  <a:lnTo>
                    <a:pt x="19176" y="2239"/>
                  </a:lnTo>
                  <a:lnTo>
                    <a:pt x="17421" y="3467"/>
                  </a:lnTo>
                  <a:lnTo>
                    <a:pt x="15271" y="4872"/>
                  </a:lnTo>
                  <a:lnTo>
                    <a:pt x="13691" y="5925"/>
                  </a:lnTo>
                  <a:lnTo>
                    <a:pt x="10970" y="7066"/>
                  </a:lnTo>
                  <a:lnTo>
                    <a:pt x="7328" y="8777"/>
                  </a:lnTo>
                  <a:lnTo>
                    <a:pt x="6056" y="9655"/>
                  </a:lnTo>
                  <a:lnTo>
                    <a:pt x="6012" y="9655"/>
                  </a:lnTo>
                  <a:lnTo>
                    <a:pt x="3642" y="11980"/>
                  </a:lnTo>
                  <a:lnTo>
                    <a:pt x="1755" y="13823"/>
                  </a:lnTo>
                  <a:lnTo>
                    <a:pt x="922" y="14789"/>
                  </a:lnTo>
                  <a:lnTo>
                    <a:pt x="922" y="14832"/>
                  </a:lnTo>
                  <a:lnTo>
                    <a:pt x="307" y="16280"/>
                  </a:lnTo>
                  <a:lnTo>
                    <a:pt x="0" y="17772"/>
                  </a:lnTo>
                  <a:lnTo>
                    <a:pt x="0" y="17860"/>
                  </a:lnTo>
                  <a:lnTo>
                    <a:pt x="395" y="19923"/>
                  </a:lnTo>
                  <a:lnTo>
                    <a:pt x="1053" y="24003"/>
                  </a:lnTo>
                  <a:lnTo>
                    <a:pt x="1580" y="27119"/>
                  </a:lnTo>
                  <a:lnTo>
                    <a:pt x="2238" y="30147"/>
                  </a:lnTo>
                  <a:lnTo>
                    <a:pt x="2896" y="32560"/>
                  </a:lnTo>
                  <a:lnTo>
                    <a:pt x="4213" y="36158"/>
                  </a:lnTo>
                  <a:lnTo>
                    <a:pt x="4959" y="39098"/>
                  </a:lnTo>
                  <a:lnTo>
                    <a:pt x="5441" y="41775"/>
                  </a:lnTo>
                  <a:lnTo>
                    <a:pt x="5310" y="45987"/>
                  </a:lnTo>
                  <a:lnTo>
                    <a:pt x="5485" y="47787"/>
                  </a:lnTo>
                  <a:lnTo>
                    <a:pt x="6012" y="50332"/>
                  </a:lnTo>
                  <a:lnTo>
                    <a:pt x="6538" y="53315"/>
                  </a:lnTo>
                  <a:lnTo>
                    <a:pt x="6889" y="54632"/>
                  </a:lnTo>
                  <a:lnTo>
                    <a:pt x="6933" y="54676"/>
                  </a:lnTo>
                  <a:lnTo>
                    <a:pt x="8513" y="56650"/>
                  </a:lnTo>
                  <a:lnTo>
                    <a:pt x="14261" y="64637"/>
                  </a:lnTo>
                  <a:lnTo>
                    <a:pt x="15753" y="66962"/>
                  </a:lnTo>
                  <a:lnTo>
                    <a:pt x="16017" y="67577"/>
                  </a:lnTo>
                  <a:lnTo>
                    <a:pt x="15753" y="68849"/>
                  </a:lnTo>
                  <a:lnTo>
                    <a:pt x="15753" y="68937"/>
                  </a:lnTo>
                  <a:lnTo>
                    <a:pt x="15797" y="68981"/>
                  </a:lnTo>
                  <a:lnTo>
                    <a:pt x="15841" y="69025"/>
                  </a:lnTo>
                  <a:lnTo>
                    <a:pt x="15885" y="69069"/>
                  </a:lnTo>
                  <a:lnTo>
                    <a:pt x="15929" y="69069"/>
                  </a:lnTo>
                  <a:lnTo>
                    <a:pt x="16060" y="69025"/>
                  </a:lnTo>
                  <a:lnTo>
                    <a:pt x="16104" y="68937"/>
                  </a:lnTo>
                  <a:lnTo>
                    <a:pt x="16368" y="67577"/>
                  </a:lnTo>
                  <a:lnTo>
                    <a:pt x="16368" y="67489"/>
                  </a:lnTo>
                  <a:lnTo>
                    <a:pt x="16060" y="66787"/>
                  </a:lnTo>
                  <a:lnTo>
                    <a:pt x="14525" y="64461"/>
                  </a:lnTo>
                  <a:lnTo>
                    <a:pt x="8820" y="56431"/>
                  </a:lnTo>
                  <a:lnTo>
                    <a:pt x="7197" y="54500"/>
                  </a:lnTo>
                  <a:lnTo>
                    <a:pt x="6889" y="53228"/>
                  </a:lnTo>
                  <a:lnTo>
                    <a:pt x="6363" y="50244"/>
                  </a:lnTo>
                  <a:lnTo>
                    <a:pt x="5836" y="47743"/>
                  </a:lnTo>
                  <a:lnTo>
                    <a:pt x="5661" y="45987"/>
                  </a:lnTo>
                  <a:lnTo>
                    <a:pt x="5792" y="41775"/>
                  </a:lnTo>
                  <a:lnTo>
                    <a:pt x="5792" y="41731"/>
                  </a:lnTo>
                  <a:lnTo>
                    <a:pt x="5310" y="39054"/>
                  </a:lnTo>
                  <a:lnTo>
                    <a:pt x="4520" y="36071"/>
                  </a:lnTo>
                  <a:lnTo>
                    <a:pt x="3247" y="32472"/>
                  </a:lnTo>
                  <a:lnTo>
                    <a:pt x="2545" y="30059"/>
                  </a:lnTo>
                  <a:lnTo>
                    <a:pt x="1931" y="27031"/>
                  </a:lnTo>
                  <a:lnTo>
                    <a:pt x="1404" y="23960"/>
                  </a:lnTo>
                  <a:lnTo>
                    <a:pt x="746" y="19879"/>
                  </a:lnTo>
                  <a:lnTo>
                    <a:pt x="351" y="17816"/>
                  </a:lnTo>
                  <a:lnTo>
                    <a:pt x="615" y="16368"/>
                  </a:lnTo>
                  <a:lnTo>
                    <a:pt x="1229" y="15008"/>
                  </a:lnTo>
                  <a:lnTo>
                    <a:pt x="2019" y="14043"/>
                  </a:lnTo>
                  <a:lnTo>
                    <a:pt x="3906" y="12243"/>
                  </a:lnTo>
                  <a:lnTo>
                    <a:pt x="6275" y="9918"/>
                  </a:lnTo>
                  <a:lnTo>
                    <a:pt x="7504" y="9084"/>
                  </a:lnTo>
                  <a:lnTo>
                    <a:pt x="11146" y="7373"/>
                  </a:lnTo>
                  <a:lnTo>
                    <a:pt x="13823" y="6232"/>
                  </a:lnTo>
                  <a:lnTo>
                    <a:pt x="13866" y="6232"/>
                  </a:lnTo>
                  <a:lnTo>
                    <a:pt x="17596" y="3731"/>
                  </a:lnTo>
                  <a:lnTo>
                    <a:pt x="19395" y="2546"/>
                  </a:lnTo>
                  <a:lnTo>
                    <a:pt x="23037" y="308"/>
                  </a:lnTo>
                  <a:lnTo>
                    <a:pt x="23081" y="264"/>
                  </a:lnTo>
                  <a:lnTo>
                    <a:pt x="23125" y="220"/>
                  </a:lnTo>
                  <a:lnTo>
                    <a:pt x="23125" y="133"/>
                  </a:lnTo>
                  <a:lnTo>
                    <a:pt x="23081" y="89"/>
                  </a:lnTo>
                  <a:lnTo>
                    <a:pt x="23037"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0" name="Google Shape;1990;p17"/>
            <p:cNvSpPr/>
            <p:nvPr/>
          </p:nvSpPr>
          <p:spPr>
            <a:xfrm>
              <a:off x="549675" y="2291975"/>
              <a:ext cx="648350" cy="1851775"/>
            </a:xfrm>
            <a:custGeom>
              <a:rect b="b" l="l" r="r" t="t"/>
              <a:pathLst>
                <a:path extrusionOk="0" h="74071" w="25934">
                  <a:moveTo>
                    <a:pt x="25758" y="1"/>
                  </a:moveTo>
                  <a:lnTo>
                    <a:pt x="25714" y="45"/>
                  </a:lnTo>
                  <a:lnTo>
                    <a:pt x="23608" y="1185"/>
                  </a:lnTo>
                  <a:lnTo>
                    <a:pt x="19922" y="3336"/>
                  </a:lnTo>
                  <a:lnTo>
                    <a:pt x="18079" y="4476"/>
                  </a:lnTo>
                  <a:lnTo>
                    <a:pt x="15534" y="6188"/>
                  </a:lnTo>
                  <a:lnTo>
                    <a:pt x="14042" y="7153"/>
                  </a:lnTo>
                  <a:lnTo>
                    <a:pt x="11585" y="8250"/>
                  </a:lnTo>
                  <a:lnTo>
                    <a:pt x="10268" y="9084"/>
                  </a:lnTo>
                  <a:lnTo>
                    <a:pt x="6845" y="11190"/>
                  </a:lnTo>
                  <a:lnTo>
                    <a:pt x="6802" y="11190"/>
                  </a:lnTo>
                  <a:lnTo>
                    <a:pt x="4213" y="13823"/>
                  </a:lnTo>
                  <a:lnTo>
                    <a:pt x="2326" y="15622"/>
                  </a:lnTo>
                  <a:lnTo>
                    <a:pt x="2326" y="15666"/>
                  </a:lnTo>
                  <a:lnTo>
                    <a:pt x="1624" y="16500"/>
                  </a:lnTo>
                  <a:lnTo>
                    <a:pt x="1580" y="16544"/>
                  </a:lnTo>
                  <a:lnTo>
                    <a:pt x="702" y="19220"/>
                  </a:lnTo>
                  <a:lnTo>
                    <a:pt x="88" y="20975"/>
                  </a:lnTo>
                  <a:lnTo>
                    <a:pt x="88" y="21019"/>
                  </a:lnTo>
                  <a:lnTo>
                    <a:pt x="0" y="22336"/>
                  </a:lnTo>
                  <a:lnTo>
                    <a:pt x="44" y="22380"/>
                  </a:lnTo>
                  <a:lnTo>
                    <a:pt x="614" y="26417"/>
                  </a:lnTo>
                  <a:lnTo>
                    <a:pt x="878" y="28128"/>
                  </a:lnTo>
                  <a:lnTo>
                    <a:pt x="1185" y="29708"/>
                  </a:lnTo>
                  <a:lnTo>
                    <a:pt x="1492" y="31287"/>
                  </a:lnTo>
                  <a:lnTo>
                    <a:pt x="1931" y="32823"/>
                  </a:lnTo>
                  <a:lnTo>
                    <a:pt x="2370" y="34359"/>
                  </a:lnTo>
                  <a:lnTo>
                    <a:pt x="2896" y="35983"/>
                  </a:lnTo>
                  <a:lnTo>
                    <a:pt x="3467" y="37606"/>
                  </a:lnTo>
                  <a:lnTo>
                    <a:pt x="4125" y="39361"/>
                  </a:lnTo>
                  <a:lnTo>
                    <a:pt x="5002" y="42257"/>
                  </a:lnTo>
                  <a:lnTo>
                    <a:pt x="5310" y="44100"/>
                  </a:lnTo>
                  <a:lnTo>
                    <a:pt x="5397" y="45329"/>
                  </a:lnTo>
                  <a:lnTo>
                    <a:pt x="5310" y="47830"/>
                  </a:lnTo>
                  <a:lnTo>
                    <a:pt x="5353" y="49366"/>
                  </a:lnTo>
                  <a:lnTo>
                    <a:pt x="5924" y="52218"/>
                  </a:lnTo>
                  <a:lnTo>
                    <a:pt x="6407" y="54939"/>
                  </a:lnTo>
                  <a:lnTo>
                    <a:pt x="6451" y="57528"/>
                  </a:lnTo>
                  <a:lnTo>
                    <a:pt x="6319" y="59853"/>
                  </a:lnTo>
                  <a:lnTo>
                    <a:pt x="6319" y="59897"/>
                  </a:lnTo>
                  <a:lnTo>
                    <a:pt x="6451" y="60731"/>
                  </a:lnTo>
                  <a:lnTo>
                    <a:pt x="6494" y="60819"/>
                  </a:lnTo>
                  <a:lnTo>
                    <a:pt x="7942" y="62399"/>
                  </a:lnTo>
                  <a:lnTo>
                    <a:pt x="10224" y="65295"/>
                  </a:lnTo>
                  <a:lnTo>
                    <a:pt x="12111" y="67796"/>
                  </a:lnTo>
                  <a:lnTo>
                    <a:pt x="13076" y="69024"/>
                  </a:lnTo>
                  <a:lnTo>
                    <a:pt x="13120" y="69024"/>
                  </a:lnTo>
                  <a:lnTo>
                    <a:pt x="15841" y="71657"/>
                  </a:lnTo>
                  <a:lnTo>
                    <a:pt x="16060" y="71964"/>
                  </a:lnTo>
                  <a:lnTo>
                    <a:pt x="15973" y="73895"/>
                  </a:lnTo>
                  <a:lnTo>
                    <a:pt x="15973" y="73983"/>
                  </a:lnTo>
                  <a:lnTo>
                    <a:pt x="16016" y="74027"/>
                  </a:lnTo>
                  <a:lnTo>
                    <a:pt x="16060" y="74071"/>
                  </a:lnTo>
                  <a:lnTo>
                    <a:pt x="16236" y="74071"/>
                  </a:lnTo>
                  <a:lnTo>
                    <a:pt x="16280" y="74027"/>
                  </a:lnTo>
                  <a:lnTo>
                    <a:pt x="16324" y="73983"/>
                  </a:lnTo>
                  <a:lnTo>
                    <a:pt x="16324" y="73895"/>
                  </a:lnTo>
                  <a:lnTo>
                    <a:pt x="16411" y="71921"/>
                  </a:lnTo>
                  <a:lnTo>
                    <a:pt x="16368" y="71789"/>
                  </a:lnTo>
                  <a:lnTo>
                    <a:pt x="16148" y="71438"/>
                  </a:lnTo>
                  <a:lnTo>
                    <a:pt x="16104" y="71394"/>
                  </a:lnTo>
                  <a:lnTo>
                    <a:pt x="13340" y="68761"/>
                  </a:lnTo>
                  <a:lnTo>
                    <a:pt x="12374" y="67576"/>
                  </a:lnTo>
                  <a:lnTo>
                    <a:pt x="10488" y="65075"/>
                  </a:lnTo>
                  <a:lnTo>
                    <a:pt x="8206" y="62179"/>
                  </a:lnTo>
                  <a:lnTo>
                    <a:pt x="6802" y="60643"/>
                  </a:lnTo>
                  <a:lnTo>
                    <a:pt x="6670" y="59853"/>
                  </a:lnTo>
                  <a:lnTo>
                    <a:pt x="6802" y="57528"/>
                  </a:lnTo>
                  <a:lnTo>
                    <a:pt x="6758" y="54939"/>
                  </a:lnTo>
                  <a:lnTo>
                    <a:pt x="6758" y="54895"/>
                  </a:lnTo>
                  <a:lnTo>
                    <a:pt x="6275" y="52131"/>
                  </a:lnTo>
                  <a:lnTo>
                    <a:pt x="5705" y="49322"/>
                  </a:lnTo>
                  <a:lnTo>
                    <a:pt x="5661" y="47830"/>
                  </a:lnTo>
                  <a:lnTo>
                    <a:pt x="5748" y="45373"/>
                  </a:lnTo>
                  <a:lnTo>
                    <a:pt x="5748" y="45329"/>
                  </a:lnTo>
                  <a:lnTo>
                    <a:pt x="5661" y="44057"/>
                  </a:lnTo>
                  <a:lnTo>
                    <a:pt x="5661" y="44013"/>
                  </a:lnTo>
                  <a:lnTo>
                    <a:pt x="5310" y="42214"/>
                  </a:lnTo>
                  <a:lnTo>
                    <a:pt x="4476" y="39230"/>
                  </a:lnTo>
                  <a:lnTo>
                    <a:pt x="3818" y="37518"/>
                  </a:lnTo>
                  <a:lnTo>
                    <a:pt x="3203" y="35851"/>
                  </a:lnTo>
                  <a:lnTo>
                    <a:pt x="2721" y="34271"/>
                  </a:lnTo>
                  <a:lnTo>
                    <a:pt x="2238" y="32735"/>
                  </a:lnTo>
                  <a:lnTo>
                    <a:pt x="1843" y="31200"/>
                  </a:lnTo>
                  <a:lnTo>
                    <a:pt x="1492" y="29664"/>
                  </a:lnTo>
                  <a:lnTo>
                    <a:pt x="1229" y="28040"/>
                  </a:lnTo>
                  <a:lnTo>
                    <a:pt x="922" y="26373"/>
                  </a:lnTo>
                  <a:lnTo>
                    <a:pt x="351" y="22336"/>
                  </a:lnTo>
                  <a:lnTo>
                    <a:pt x="439" y="21063"/>
                  </a:lnTo>
                  <a:lnTo>
                    <a:pt x="1053" y="19308"/>
                  </a:lnTo>
                  <a:lnTo>
                    <a:pt x="1887" y="16719"/>
                  </a:lnTo>
                  <a:lnTo>
                    <a:pt x="2589" y="15885"/>
                  </a:lnTo>
                  <a:lnTo>
                    <a:pt x="4476" y="14086"/>
                  </a:lnTo>
                  <a:lnTo>
                    <a:pt x="7021" y="11453"/>
                  </a:lnTo>
                  <a:lnTo>
                    <a:pt x="10488" y="9347"/>
                  </a:lnTo>
                  <a:lnTo>
                    <a:pt x="11760" y="8557"/>
                  </a:lnTo>
                  <a:lnTo>
                    <a:pt x="14217" y="7460"/>
                  </a:lnTo>
                  <a:lnTo>
                    <a:pt x="14217" y="7416"/>
                  </a:lnTo>
                  <a:lnTo>
                    <a:pt x="15709" y="6451"/>
                  </a:lnTo>
                  <a:lnTo>
                    <a:pt x="18254" y="4784"/>
                  </a:lnTo>
                  <a:lnTo>
                    <a:pt x="20097" y="3599"/>
                  </a:lnTo>
                  <a:lnTo>
                    <a:pt x="23783" y="1493"/>
                  </a:lnTo>
                  <a:lnTo>
                    <a:pt x="25846" y="352"/>
                  </a:lnTo>
                  <a:lnTo>
                    <a:pt x="25933" y="308"/>
                  </a:lnTo>
                  <a:lnTo>
                    <a:pt x="25933" y="220"/>
                  </a:lnTo>
                  <a:lnTo>
                    <a:pt x="25933" y="176"/>
                  </a:lnTo>
                  <a:lnTo>
                    <a:pt x="25933" y="88"/>
                  </a:lnTo>
                  <a:lnTo>
                    <a:pt x="25890" y="45"/>
                  </a:lnTo>
                  <a:lnTo>
                    <a:pt x="25846"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1" name="Google Shape;1991;p17"/>
            <p:cNvSpPr/>
            <p:nvPr/>
          </p:nvSpPr>
          <p:spPr>
            <a:xfrm>
              <a:off x="520050" y="2414850"/>
              <a:ext cx="434425" cy="1781550"/>
            </a:xfrm>
            <a:custGeom>
              <a:rect b="b" l="l" r="r" t="t"/>
              <a:pathLst>
                <a:path extrusionOk="0" h="71262" w="17377">
                  <a:moveTo>
                    <a:pt x="15973" y="0"/>
                  </a:moveTo>
                  <a:lnTo>
                    <a:pt x="15885" y="44"/>
                  </a:lnTo>
                  <a:lnTo>
                    <a:pt x="14174" y="1097"/>
                  </a:lnTo>
                  <a:lnTo>
                    <a:pt x="10970" y="3028"/>
                  </a:lnTo>
                  <a:lnTo>
                    <a:pt x="8952" y="4344"/>
                  </a:lnTo>
                  <a:lnTo>
                    <a:pt x="6890" y="5880"/>
                  </a:lnTo>
                  <a:lnTo>
                    <a:pt x="6846" y="5924"/>
                  </a:lnTo>
                  <a:lnTo>
                    <a:pt x="5705" y="7328"/>
                  </a:lnTo>
                  <a:lnTo>
                    <a:pt x="3028" y="10093"/>
                  </a:lnTo>
                  <a:lnTo>
                    <a:pt x="2501" y="10707"/>
                  </a:lnTo>
                  <a:lnTo>
                    <a:pt x="2458" y="10751"/>
                  </a:lnTo>
                  <a:lnTo>
                    <a:pt x="1229" y="13691"/>
                  </a:lnTo>
                  <a:lnTo>
                    <a:pt x="264" y="16324"/>
                  </a:lnTo>
                  <a:lnTo>
                    <a:pt x="0" y="17552"/>
                  </a:lnTo>
                  <a:lnTo>
                    <a:pt x="0" y="17596"/>
                  </a:lnTo>
                  <a:lnTo>
                    <a:pt x="0" y="18825"/>
                  </a:lnTo>
                  <a:lnTo>
                    <a:pt x="0" y="18869"/>
                  </a:lnTo>
                  <a:lnTo>
                    <a:pt x="483" y="22686"/>
                  </a:lnTo>
                  <a:lnTo>
                    <a:pt x="966" y="25319"/>
                  </a:lnTo>
                  <a:lnTo>
                    <a:pt x="1624" y="28040"/>
                  </a:lnTo>
                  <a:lnTo>
                    <a:pt x="2545" y="30673"/>
                  </a:lnTo>
                  <a:lnTo>
                    <a:pt x="4257" y="35105"/>
                  </a:lnTo>
                  <a:lnTo>
                    <a:pt x="4827" y="36772"/>
                  </a:lnTo>
                  <a:lnTo>
                    <a:pt x="5310" y="38922"/>
                  </a:lnTo>
                  <a:lnTo>
                    <a:pt x="5529" y="40370"/>
                  </a:lnTo>
                  <a:lnTo>
                    <a:pt x="5398" y="42827"/>
                  </a:lnTo>
                  <a:lnTo>
                    <a:pt x="5441" y="44188"/>
                  </a:lnTo>
                  <a:lnTo>
                    <a:pt x="5441" y="44232"/>
                  </a:lnTo>
                  <a:lnTo>
                    <a:pt x="5924" y="46689"/>
                  </a:lnTo>
                  <a:lnTo>
                    <a:pt x="6319" y="49058"/>
                  </a:lnTo>
                  <a:lnTo>
                    <a:pt x="6407" y="51340"/>
                  </a:lnTo>
                  <a:lnTo>
                    <a:pt x="6231" y="54544"/>
                  </a:lnTo>
                  <a:lnTo>
                    <a:pt x="6144" y="56825"/>
                  </a:lnTo>
                  <a:lnTo>
                    <a:pt x="6144" y="58405"/>
                  </a:lnTo>
                  <a:lnTo>
                    <a:pt x="6144" y="58449"/>
                  </a:lnTo>
                  <a:lnTo>
                    <a:pt x="6407" y="59283"/>
                  </a:lnTo>
                  <a:lnTo>
                    <a:pt x="6451" y="59326"/>
                  </a:lnTo>
                  <a:lnTo>
                    <a:pt x="7899" y="61257"/>
                  </a:lnTo>
                  <a:lnTo>
                    <a:pt x="10005" y="63583"/>
                  </a:lnTo>
                  <a:lnTo>
                    <a:pt x="10005" y="63627"/>
                  </a:lnTo>
                  <a:lnTo>
                    <a:pt x="13603" y="66655"/>
                  </a:lnTo>
                  <a:lnTo>
                    <a:pt x="15490" y="68234"/>
                  </a:lnTo>
                  <a:lnTo>
                    <a:pt x="16412" y="69112"/>
                  </a:lnTo>
                  <a:lnTo>
                    <a:pt x="16631" y="69463"/>
                  </a:lnTo>
                  <a:lnTo>
                    <a:pt x="16675" y="70121"/>
                  </a:lnTo>
                  <a:lnTo>
                    <a:pt x="16675" y="70165"/>
                  </a:lnTo>
                  <a:lnTo>
                    <a:pt x="17026" y="71174"/>
                  </a:lnTo>
                  <a:lnTo>
                    <a:pt x="17114" y="71262"/>
                  </a:lnTo>
                  <a:lnTo>
                    <a:pt x="17245" y="71262"/>
                  </a:lnTo>
                  <a:lnTo>
                    <a:pt x="17333" y="71218"/>
                  </a:lnTo>
                  <a:lnTo>
                    <a:pt x="17377" y="71174"/>
                  </a:lnTo>
                  <a:lnTo>
                    <a:pt x="17377" y="71130"/>
                  </a:lnTo>
                  <a:lnTo>
                    <a:pt x="17377" y="71043"/>
                  </a:lnTo>
                  <a:lnTo>
                    <a:pt x="17026" y="70077"/>
                  </a:lnTo>
                  <a:lnTo>
                    <a:pt x="16982" y="69375"/>
                  </a:lnTo>
                  <a:lnTo>
                    <a:pt x="16938" y="69287"/>
                  </a:lnTo>
                  <a:lnTo>
                    <a:pt x="16719" y="68892"/>
                  </a:lnTo>
                  <a:lnTo>
                    <a:pt x="16675" y="68849"/>
                  </a:lnTo>
                  <a:lnTo>
                    <a:pt x="15753" y="67971"/>
                  </a:lnTo>
                  <a:lnTo>
                    <a:pt x="13823" y="66391"/>
                  </a:lnTo>
                  <a:lnTo>
                    <a:pt x="10268" y="63363"/>
                  </a:lnTo>
                  <a:lnTo>
                    <a:pt x="8162" y="61038"/>
                  </a:lnTo>
                  <a:lnTo>
                    <a:pt x="6714" y="59151"/>
                  </a:lnTo>
                  <a:lnTo>
                    <a:pt x="6495" y="58405"/>
                  </a:lnTo>
                  <a:lnTo>
                    <a:pt x="6495" y="56825"/>
                  </a:lnTo>
                  <a:lnTo>
                    <a:pt x="6582" y="54587"/>
                  </a:lnTo>
                  <a:lnTo>
                    <a:pt x="6758" y="51340"/>
                  </a:lnTo>
                  <a:lnTo>
                    <a:pt x="6670" y="49058"/>
                  </a:lnTo>
                  <a:lnTo>
                    <a:pt x="6670" y="49015"/>
                  </a:lnTo>
                  <a:lnTo>
                    <a:pt x="6275" y="46601"/>
                  </a:lnTo>
                  <a:lnTo>
                    <a:pt x="5793" y="44144"/>
                  </a:lnTo>
                  <a:lnTo>
                    <a:pt x="5749" y="42827"/>
                  </a:lnTo>
                  <a:lnTo>
                    <a:pt x="5880" y="40370"/>
                  </a:lnTo>
                  <a:lnTo>
                    <a:pt x="5880" y="40326"/>
                  </a:lnTo>
                  <a:lnTo>
                    <a:pt x="5661" y="38878"/>
                  </a:lnTo>
                  <a:lnTo>
                    <a:pt x="5134" y="36684"/>
                  </a:lnTo>
                  <a:lnTo>
                    <a:pt x="5134" y="36640"/>
                  </a:lnTo>
                  <a:lnTo>
                    <a:pt x="4564" y="35017"/>
                  </a:lnTo>
                  <a:lnTo>
                    <a:pt x="2853" y="30541"/>
                  </a:lnTo>
                  <a:lnTo>
                    <a:pt x="1931" y="27952"/>
                  </a:lnTo>
                  <a:lnTo>
                    <a:pt x="1317" y="25231"/>
                  </a:lnTo>
                  <a:lnTo>
                    <a:pt x="790" y="22643"/>
                  </a:lnTo>
                  <a:lnTo>
                    <a:pt x="351" y="18825"/>
                  </a:lnTo>
                  <a:lnTo>
                    <a:pt x="351" y="17596"/>
                  </a:lnTo>
                  <a:lnTo>
                    <a:pt x="615" y="16412"/>
                  </a:lnTo>
                  <a:lnTo>
                    <a:pt x="1580" y="13823"/>
                  </a:lnTo>
                  <a:lnTo>
                    <a:pt x="2765" y="10926"/>
                  </a:lnTo>
                  <a:lnTo>
                    <a:pt x="3291" y="10312"/>
                  </a:lnTo>
                  <a:lnTo>
                    <a:pt x="5968" y="7548"/>
                  </a:lnTo>
                  <a:lnTo>
                    <a:pt x="7109" y="6144"/>
                  </a:lnTo>
                  <a:lnTo>
                    <a:pt x="9171" y="4608"/>
                  </a:lnTo>
                  <a:lnTo>
                    <a:pt x="11146" y="3335"/>
                  </a:lnTo>
                  <a:lnTo>
                    <a:pt x="14349" y="1404"/>
                  </a:lnTo>
                  <a:lnTo>
                    <a:pt x="16104" y="351"/>
                  </a:lnTo>
                  <a:lnTo>
                    <a:pt x="16148" y="307"/>
                  </a:lnTo>
                  <a:lnTo>
                    <a:pt x="16148" y="220"/>
                  </a:lnTo>
                  <a:lnTo>
                    <a:pt x="16148" y="176"/>
                  </a:lnTo>
                  <a:lnTo>
                    <a:pt x="16148" y="88"/>
                  </a:lnTo>
                  <a:lnTo>
                    <a:pt x="16104" y="44"/>
                  </a:lnTo>
                  <a:lnTo>
                    <a:pt x="16017" y="44"/>
                  </a:lnTo>
                  <a:lnTo>
                    <a:pt x="15973"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2" name="Google Shape;1992;p17"/>
            <p:cNvSpPr/>
            <p:nvPr/>
          </p:nvSpPr>
          <p:spPr>
            <a:xfrm>
              <a:off x="1580850" y="2421425"/>
              <a:ext cx="400450" cy="236975"/>
            </a:xfrm>
            <a:custGeom>
              <a:rect b="b" l="l" r="r" t="t"/>
              <a:pathLst>
                <a:path extrusionOk="0" h="9479" w="16018">
                  <a:moveTo>
                    <a:pt x="15798" y="1"/>
                  </a:moveTo>
                  <a:lnTo>
                    <a:pt x="15754" y="44"/>
                  </a:lnTo>
                  <a:lnTo>
                    <a:pt x="9567" y="3818"/>
                  </a:lnTo>
                  <a:lnTo>
                    <a:pt x="7329" y="5222"/>
                  </a:lnTo>
                  <a:lnTo>
                    <a:pt x="5486" y="6100"/>
                  </a:lnTo>
                  <a:lnTo>
                    <a:pt x="3818" y="7065"/>
                  </a:lnTo>
                  <a:lnTo>
                    <a:pt x="89" y="9172"/>
                  </a:lnTo>
                  <a:lnTo>
                    <a:pt x="1" y="9215"/>
                  </a:lnTo>
                  <a:lnTo>
                    <a:pt x="1" y="9259"/>
                  </a:lnTo>
                  <a:lnTo>
                    <a:pt x="1" y="9303"/>
                  </a:lnTo>
                  <a:lnTo>
                    <a:pt x="1" y="9391"/>
                  </a:lnTo>
                  <a:lnTo>
                    <a:pt x="89" y="9435"/>
                  </a:lnTo>
                  <a:lnTo>
                    <a:pt x="176" y="9479"/>
                  </a:lnTo>
                  <a:lnTo>
                    <a:pt x="220" y="9479"/>
                  </a:lnTo>
                  <a:lnTo>
                    <a:pt x="3994" y="7372"/>
                  </a:lnTo>
                  <a:lnTo>
                    <a:pt x="5617" y="6407"/>
                  </a:lnTo>
                  <a:lnTo>
                    <a:pt x="7504" y="5529"/>
                  </a:lnTo>
                  <a:lnTo>
                    <a:pt x="9742" y="4081"/>
                  </a:lnTo>
                  <a:lnTo>
                    <a:pt x="15929" y="352"/>
                  </a:lnTo>
                  <a:lnTo>
                    <a:pt x="15973" y="308"/>
                  </a:lnTo>
                  <a:lnTo>
                    <a:pt x="16017" y="220"/>
                  </a:lnTo>
                  <a:lnTo>
                    <a:pt x="16017" y="176"/>
                  </a:lnTo>
                  <a:lnTo>
                    <a:pt x="15973" y="88"/>
                  </a:lnTo>
                  <a:lnTo>
                    <a:pt x="15929" y="44"/>
                  </a:lnTo>
                  <a:lnTo>
                    <a:pt x="15886" y="44"/>
                  </a:lnTo>
                  <a:lnTo>
                    <a:pt x="15798"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3" name="Google Shape;1993;p17"/>
            <p:cNvSpPr/>
            <p:nvPr/>
          </p:nvSpPr>
          <p:spPr>
            <a:xfrm>
              <a:off x="1302225" y="2397300"/>
              <a:ext cx="651650" cy="660425"/>
            </a:xfrm>
            <a:custGeom>
              <a:rect b="b" l="l" r="r" t="t"/>
              <a:pathLst>
                <a:path extrusionOk="0" h="26417" w="26066">
                  <a:moveTo>
                    <a:pt x="25802" y="0"/>
                  </a:moveTo>
                  <a:lnTo>
                    <a:pt x="21063" y="2852"/>
                  </a:lnTo>
                  <a:lnTo>
                    <a:pt x="18211" y="4520"/>
                  </a:lnTo>
                  <a:lnTo>
                    <a:pt x="16060" y="5354"/>
                  </a:lnTo>
                  <a:lnTo>
                    <a:pt x="13822" y="6538"/>
                  </a:lnTo>
                  <a:lnTo>
                    <a:pt x="9610" y="8689"/>
                  </a:lnTo>
                  <a:lnTo>
                    <a:pt x="6319" y="10839"/>
                  </a:lnTo>
                  <a:lnTo>
                    <a:pt x="3511" y="12857"/>
                  </a:lnTo>
                  <a:lnTo>
                    <a:pt x="3467" y="12901"/>
                  </a:lnTo>
                  <a:lnTo>
                    <a:pt x="3028" y="13296"/>
                  </a:lnTo>
                  <a:lnTo>
                    <a:pt x="2984" y="13340"/>
                  </a:lnTo>
                  <a:lnTo>
                    <a:pt x="2589" y="14217"/>
                  </a:lnTo>
                  <a:lnTo>
                    <a:pt x="2589" y="14305"/>
                  </a:lnTo>
                  <a:lnTo>
                    <a:pt x="2545" y="15051"/>
                  </a:lnTo>
                  <a:lnTo>
                    <a:pt x="2545" y="15095"/>
                  </a:lnTo>
                  <a:lnTo>
                    <a:pt x="2808" y="16060"/>
                  </a:lnTo>
                  <a:lnTo>
                    <a:pt x="2808" y="16104"/>
                  </a:lnTo>
                  <a:lnTo>
                    <a:pt x="3818" y="18430"/>
                  </a:lnTo>
                  <a:lnTo>
                    <a:pt x="4739" y="20536"/>
                  </a:lnTo>
                  <a:lnTo>
                    <a:pt x="4827" y="21326"/>
                  </a:lnTo>
                  <a:lnTo>
                    <a:pt x="4695" y="21853"/>
                  </a:lnTo>
                  <a:lnTo>
                    <a:pt x="2721" y="23564"/>
                  </a:lnTo>
                  <a:lnTo>
                    <a:pt x="834" y="25451"/>
                  </a:lnTo>
                  <a:lnTo>
                    <a:pt x="88" y="26109"/>
                  </a:lnTo>
                  <a:lnTo>
                    <a:pt x="44" y="26153"/>
                  </a:lnTo>
                  <a:lnTo>
                    <a:pt x="0" y="26241"/>
                  </a:lnTo>
                  <a:lnTo>
                    <a:pt x="0" y="26285"/>
                  </a:lnTo>
                  <a:lnTo>
                    <a:pt x="44" y="26372"/>
                  </a:lnTo>
                  <a:lnTo>
                    <a:pt x="88" y="26416"/>
                  </a:lnTo>
                  <a:lnTo>
                    <a:pt x="176" y="26416"/>
                  </a:lnTo>
                  <a:lnTo>
                    <a:pt x="307" y="26372"/>
                  </a:lnTo>
                  <a:lnTo>
                    <a:pt x="1097" y="25714"/>
                  </a:lnTo>
                  <a:lnTo>
                    <a:pt x="2940" y="23827"/>
                  </a:lnTo>
                  <a:lnTo>
                    <a:pt x="4959" y="22116"/>
                  </a:lnTo>
                  <a:lnTo>
                    <a:pt x="5046" y="22028"/>
                  </a:lnTo>
                  <a:lnTo>
                    <a:pt x="5178" y="21370"/>
                  </a:lnTo>
                  <a:lnTo>
                    <a:pt x="5178" y="21282"/>
                  </a:lnTo>
                  <a:lnTo>
                    <a:pt x="5090" y="20448"/>
                  </a:lnTo>
                  <a:lnTo>
                    <a:pt x="5046" y="20405"/>
                  </a:lnTo>
                  <a:lnTo>
                    <a:pt x="4125" y="18298"/>
                  </a:lnTo>
                  <a:lnTo>
                    <a:pt x="3116" y="15973"/>
                  </a:lnTo>
                  <a:lnTo>
                    <a:pt x="2896" y="15007"/>
                  </a:lnTo>
                  <a:lnTo>
                    <a:pt x="2940" y="14349"/>
                  </a:lnTo>
                  <a:lnTo>
                    <a:pt x="3291" y="13515"/>
                  </a:lnTo>
                  <a:lnTo>
                    <a:pt x="3686" y="13164"/>
                  </a:lnTo>
                  <a:lnTo>
                    <a:pt x="6494" y="11146"/>
                  </a:lnTo>
                  <a:lnTo>
                    <a:pt x="9785" y="8996"/>
                  </a:lnTo>
                  <a:lnTo>
                    <a:pt x="13954" y="6846"/>
                  </a:lnTo>
                  <a:lnTo>
                    <a:pt x="16236" y="5705"/>
                  </a:lnTo>
                  <a:lnTo>
                    <a:pt x="18342" y="4827"/>
                  </a:lnTo>
                  <a:lnTo>
                    <a:pt x="18386" y="4827"/>
                  </a:lnTo>
                  <a:lnTo>
                    <a:pt x="21238" y="3160"/>
                  </a:lnTo>
                  <a:lnTo>
                    <a:pt x="25977" y="307"/>
                  </a:lnTo>
                  <a:lnTo>
                    <a:pt x="26021" y="263"/>
                  </a:lnTo>
                  <a:lnTo>
                    <a:pt x="26065" y="220"/>
                  </a:lnTo>
                  <a:lnTo>
                    <a:pt x="26065" y="132"/>
                  </a:lnTo>
                  <a:lnTo>
                    <a:pt x="26021" y="88"/>
                  </a:lnTo>
                  <a:lnTo>
                    <a:pt x="25977"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4" name="Google Shape;1994;p17"/>
            <p:cNvSpPr/>
            <p:nvPr/>
          </p:nvSpPr>
          <p:spPr>
            <a:xfrm>
              <a:off x="853525" y="2286500"/>
              <a:ext cx="977475" cy="1079475"/>
            </a:xfrm>
            <a:custGeom>
              <a:rect b="b" l="l" r="r" t="t"/>
              <a:pathLst>
                <a:path extrusionOk="0" h="43179" w="39099">
                  <a:moveTo>
                    <a:pt x="38923" y="0"/>
                  </a:moveTo>
                  <a:lnTo>
                    <a:pt x="38835" y="44"/>
                  </a:lnTo>
                  <a:lnTo>
                    <a:pt x="36553" y="1404"/>
                  </a:lnTo>
                  <a:lnTo>
                    <a:pt x="32122" y="3379"/>
                  </a:lnTo>
                  <a:lnTo>
                    <a:pt x="31156" y="3774"/>
                  </a:lnTo>
                  <a:lnTo>
                    <a:pt x="26812" y="5617"/>
                  </a:lnTo>
                  <a:lnTo>
                    <a:pt x="24618" y="6582"/>
                  </a:lnTo>
                  <a:lnTo>
                    <a:pt x="22468" y="7635"/>
                  </a:lnTo>
                  <a:lnTo>
                    <a:pt x="20362" y="8689"/>
                  </a:lnTo>
                  <a:lnTo>
                    <a:pt x="18299" y="9873"/>
                  </a:lnTo>
                  <a:lnTo>
                    <a:pt x="17290" y="10488"/>
                  </a:lnTo>
                  <a:lnTo>
                    <a:pt x="16281" y="11102"/>
                  </a:lnTo>
                  <a:lnTo>
                    <a:pt x="15315" y="11760"/>
                  </a:lnTo>
                  <a:lnTo>
                    <a:pt x="14350" y="12462"/>
                  </a:lnTo>
                  <a:lnTo>
                    <a:pt x="12156" y="14261"/>
                  </a:lnTo>
                  <a:lnTo>
                    <a:pt x="10313" y="15709"/>
                  </a:lnTo>
                  <a:lnTo>
                    <a:pt x="8163" y="17465"/>
                  </a:lnTo>
                  <a:lnTo>
                    <a:pt x="6759" y="18342"/>
                  </a:lnTo>
                  <a:lnTo>
                    <a:pt x="4565" y="19220"/>
                  </a:lnTo>
                  <a:lnTo>
                    <a:pt x="2414" y="19878"/>
                  </a:lnTo>
                  <a:lnTo>
                    <a:pt x="1274" y="20273"/>
                  </a:lnTo>
                  <a:lnTo>
                    <a:pt x="1186" y="20317"/>
                  </a:lnTo>
                  <a:lnTo>
                    <a:pt x="922" y="20580"/>
                  </a:lnTo>
                  <a:lnTo>
                    <a:pt x="879" y="20668"/>
                  </a:lnTo>
                  <a:lnTo>
                    <a:pt x="440" y="22818"/>
                  </a:lnTo>
                  <a:lnTo>
                    <a:pt x="1" y="24749"/>
                  </a:lnTo>
                  <a:lnTo>
                    <a:pt x="1" y="24793"/>
                  </a:lnTo>
                  <a:lnTo>
                    <a:pt x="177" y="27425"/>
                  </a:lnTo>
                  <a:lnTo>
                    <a:pt x="133" y="29751"/>
                  </a:lnTo>
                  <a:lnTo>
                    <a:pt x="89" y="31024"/>
                  </a:lnTo>
                  <a:lnTo>
                    <a:pt x="133" y="31111"/>
                  </a:lnTo>
                  <a:lnTo>
                    <a:pt x="177" y="31155"/>
                  </a:lnTo>
                  <a:lnTo>
                    <a:pt x="1756" y="32691"/>
                  </a:lnTo>
                  <a:lnTo>
                    <a:pt x="3906" y="34710"/>
                  </a:lnTo>
                  <a:lnTo>
                    <a:pt x="7636" y="38045"/>
                  </a:lnTo>
                  <a:lnTo>
                    <a:pt x="9435" y="39756"/>
                  </a:lnTo>
                  <a:lnTo>
                    <a:pt x="11015" y="41336"/>
                  </a:lnTo>
                  <a:lnTo>
                    <a:pt x="11410" y="41950"/>
                  </a:lnTo>
                  <a:lnTo>
                    <a:pt x="11278" y="43003"/>
                  </a:lnTo>
                  <a:lnTo>
                    <a:pt x="11322" y="43047"/>
                  </a:lnTo>
                  <a:lnTo>
                    <a:pt x="11322" y="43135"/>
                  </a:lnTo>
                  <a:lnTo>
                    <a:pt x="11366" y="43179"/>
                  </a:lnTo>
                  <a:lnTo>
                    <a:pt x="11454" y="43179"/>
                  </a:lnTo>
                  <a:lnTo>
                    <a:pt x="11585" y="43135"/>
                  </a:lnTo>
                  <a:lnTo>
                    <a:pt x="11629" y="43047"/>
                  </a:lnTo>
                  <a:lnTo>
                    <a:pt x="11761" y="41950"/>
                  </a:lnTo>
                  <a:lnTo>
                    <a:pt x="11717" y="41818"/>
                  </a:lnTo>
                  <a:lnTo>
                    <a:pt x="11278" y="41116"/>
                  </a:lnTo>
                  <a:lnTo>
                    <a:pt x="9699" y="39536"/>
                  </a:lnTo>
                  <a:lnTo>
                    <a:pt x="7856" y="37781"/>
                  </a:lnTo>
                  <a:lnTo>
                    <a:pt x="4170" y="34446"/>
                  </a:lnTo>
                  <a:lnTo>
                    <a:pt x="1976" y="32472"/>
                  </a:lnTo>
                  <a:lnTo>
                    <a:pt x="440" y="30936"/>
                  </a:lnTo>
                  <a:lnTo>
                    <a:pt x="484" y="29751"/>
                  </a:lnTo>
                  <a:lnTo>
                    <a:pt x="528" y="27425"/>
                  </a:lnTo>
                  <a:lnTo>
                    <a:pt x="352" y="24793"/>
                  </a:lnTo>
                  <a:lnTo>
                    <a:pt x="791" y="22862"/>
                  </a:lnTo>
                  <a:lnTo>
                    <a:pt x="1230" y="20800"/>
                  </a:lnTo>
                  <a:lnTo>
                    <a:pt x="1405" y="20580"/>
                  </a:lnTo>
                  <a:lnTo>
                    <a:pt x="2546" y="20229"/>
                  </a:lnTo>
                  <a:lnTo>
                    <a:pt x="4652" y="19527"/>
                  </a:lnTo>
                  <a:lnTo>
                    <a:pt x="6890" y="18649"/>
                  </a:lnTo>
                  <a:lnTo>
                    <a:pt x="6934" y="18649"/>
                  </a:lnTo>
                  <a:lnTo>
                    <a:pt x="8382" y="17728"/>
                  </a:lnTo>
                  <a:lnTo>
                    <a:pt x="10532" y="15973"/>
                  </a:lnTo>
                  <a:lnTo>
                    <a:pt x="12375" y="14525"/>
                  </a:lnTo>
                  <a:lnTo>
                    <a:pt x="14569" y="12726"/>
                  </a:lnTo>
                  <a:lnTo>
                    <a:pt x="15535" y="12067"/>
                  </a:lnTo>
                  <a:lnTo>
                    <a:pt x="16500" y="11409"/>
                  </a:lnTo>
                  <a:lnTo>
                    <a:pt x="17465" y="10751"/>
                  </a:lnTo>
                  <a:lnTo>
                    <a:pt x="18475" y="10181"/>
                  </a:lnTo>
                  <a:lnTo>
                    <a:pt x="20537" y="8996"/>
                  </a:lnTo>
                  <a:lnTo>
                    <a:pt x="22643" y="7943"/>
                  </a:lnTo>
                  <a:lnTo>
                    <a:pt x="24793" y="6933"/>
                  </a:lnTo>
                  <a:lnTo>
                    <a:pt x="26944" y="5924"/>
                  </a:lnTo>
                  <a:lnTo>
                    <a:pt x="31288" y="4081"/>
                  </a:lnTo>
                  <a:lnTo>
                    <a:pt x="32253" y="3686"/>
                  </a:lnTo>
                  <a:lnTo>
                    <a:pt x="36685" y="1712"/>
                  </a:lnTo>
                  <a:lnTo>
                    <a:pt x="36729" y="1712"/>
                  </a:lnTo>
                  <a:lnTo>
                    <a:pt x="39011" y="351"/>
                  </a:lnTo>
                  <a:lnTo>
                    <a:pt x="39055" y="307"/>
                  </a:lnTo>
                  <a:lnTo>
                    <a:pt x="39099" y="220"/>
                  </a:lnTo>
                  <a:lnTo>
                    <a:pt x="39099" y="176"/>
                  </a:lnTo>
                  <a:lnTo>
                    <a:pt x="39099" y="88"/>
                  </a:lnTo>
                  <a:lnTo>
                    <a:pt x="39055" y="44"/>
                  </a:lnTo>
                  <a:lnTo>
                    <a:pt x="38967"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5" name="Google Shape;1995;p17"/>
            <p:cNvSpPr/>
            <p:nvPr/>
          </p:nvSpPr>
          <p:spPr>
            <a:xfrm>
              <a:off x="805275" y="2264550"/>
              <a:ext cx="1002700" cy="724050"/>
            </a:xfrm>
            <a:custGeom>
              <a:rect b="b" l="l" r="r" t="t"/>
              <a:pathLst>
                <a:path extrusionOk="0" h="28962" w="40108">
                  <a:moveTo>
                    <a:pt x="39888" y="1"/>
                  </a:moveTo>
                  <a:lnTo>
                    <a:pt x="39844" y="45"/>
                  </a:lnTo>
                  <a:lnTo>
                    <a:pt x="36992" y="1624"/>
                  </a:lnTo>
                  <a:lnTo>
                    <a:pt x="34403" y="2721"/>
                  </a:lnTo>
                  <a:lnTo>
                    <a:pt x="31375" y="3950"/>
                  </a:lnTo>
                  <a:lnTo>
                    <a:pt x="27864" y="5442"/>
                  </a:lnTo>
                  <a:lnTo>
                    <a:pt x="25232" y="6670"/>
                  </a:lnTo>
                  <a:lnTo>
                    <a:pt x="21940" y="8206"/>
                  </a:lnTo>
                  <a:lnTo>
                    <a:pt x="19483" y="9610"/>
                  </a:lnTo>
                  <a:lnTo>
                    <a:pt x="15315" y="12331"/>
                  </a:lnTo>
                  <a:lnTo>
                    <a:pt x="15271" y="12331"/>
                  </a:lnTo>
                  <a:lnTo>
                    <a:pt x="13208" y="13999"/>
                  </a:lnTo>
                  <a:lnTo>
                    <a:pt x="11497" y="15359"/>
                  </a:lnTo>
                  <a:lnTo>
                    <a:pt x="8513" y="17553"/>
                  </a:lnTo>
                  <a:lnTo>
                    <a:pt x="6758" y="18387"/>
                  </a:lnTo>
                  <a:lnTo>
                    <a:pt x="4520" y="19176"/>
                  </a:lnTo>
                  <a:lnTo>
                    <a:pt x="2063" y="19878"/>
                  </a:lnTo>
                  <a:lnTo>
                    <a:pt x="1053" y="20317"/>
                  </a:lnTo>
                  <a:lnTo>
                    <a:pt x="966" y="20361"/>
                  </a:lnTo>
                  <a:lnTo>
                    <a:pt x="922" y="20405"/>
                  </a:lnTo>
                  <a:lnTo>
                    <a:pt x="483" y="22072"/>
                  </a:lnTo>
                  <a:lnTo>
                    <a:pt x="44" y="23126"/>
                  </a:lnTo>
                  <a:lnTo>
                    <a:pt x="44" y="23169"/>
                  </a:lnTo>
                  <a:lnTo>
                    <a:pt x="0" y="25627"/>
                  </a:lnTo>
                  <a:lnTo>
                    <a:pt x="44" y="27909"/>
                  </a:lnTo>
                  <a:lnTo>
                    <a:pt x="44" y="27952"/>
                  </a:lnTo>
                  <a:lnTo>
                    <a:pt x="307" y="28830"/>
                  </a:lnTo>
                  <a:lnTo>
                    <a:pt x="395" y="28918"/>
                  </a:lnTo>
                  <a:lnTo>
                    <a:pt x="483" y="28962"/>
                  </a:lnTo>
                  <a:lnTo>
                    <a:pt x="527" y="28918"/>
                  </a:lnTo>
                  <a:lnTo>
                    <a:pt x="615" y="28918"/>
                  </a:lnTo>
                  <a:lnTo>
                    <a:pt x="658" y="28830"/>
                  </a:lnTo>
                  <a:lnTo>
                    <a:pt x="658" y="28786"/>
                  </a:lnTo>
                  <a:lnTo>
                    <a:pt x="658" y="28698"/>
                  </a:lnTo>
                  <a:lnTo>
                    <a:pt x="395" y="27909"/>
                  </a:lnTo>
                  <a:lnTo>
                    <a:pt x="351" y="25627"/>
                  </a:lnTo>
                  <a:lnTo>
                    <a:pt x="395" y="23213"/>
                  </a:lnTo>
                  <a:lnTo>
                    <a:pt x="834" y="22204"/>
                  </a:lnTo>
                  <a:lnTo>
                    <a:pt x="834" y="22160"/>
                  </a:lnTo>
                  <a:lnTo>
                    <a:pt x="1229" y="20581"/>
                  </a:lnTo>
                  <a:lnTo>
                    <a:pt x="2194" y="20186"/>
                  </a:lnTo>
                  <a:lnTo>
                    <a:pt x="4608" y="19527"/>
                  </a:lnTo>
                  <a:lnTo>
                    <a:pt x="6889" y="18694"/>
                  </a:lnTo>
                  <a:lnTo>
                    <a:pt x="8689" y="17860"/>
                  </a:lnTo>
                  <a:lnTo>
                    <a:pt x="8732" y="17860"/>
                  </a:lnTo>
                  <a:lnTo>
                    <a:pt x="11716" y="15622"/>
                  </a:lnTo>
                  <a:lnTo>
                    <a:pt x="13428" y="14262"/>
                  </a:lnTo>
                  <a:lnTo>
                    <a:pt x="15490" y="12594"/>
                  </a:lnTo>
                  <a:lnTo>
                    <a:pt x="19659" y="9918"/>
                  </a:lnTo>
                  <a:lnTo>
                    <a:pt x="22072" y="8513"/>
                  </a:lnTo>
                  <a:lnTo>
                    <a:pt x="25407" y="6978"/>
                  </a:lnTo>
                  <a:lnTo>
                    <a:pt x="28040" y="5793"/>
                  </a:lnTo>
                  <a:lnTo>
                    <a:pt x="31506" y="4257"/>
                  </a:lnTo>
                  <a:lnTo>
                    <a:pt x="34534" y="3028"/>
                  </a:lnTo>
                  <a:lnTo>
                    <a:pt x="37167" y="1931"/>
                  </a:lnTo>
                  <a:lnTo>
                    <a:pt x="40019" y="352"/>
                  </a:lnTo>
                  <a:lnTo>
                    <a:pt x="40063" y="308"/>
                  </a:lnTo>
                  <a:lnTo>
                    <a:pt x="40063" y="264"/>
                  </a:lnTo>
                  <a:lnTo>
                    <a:pt x="40107" y="176"/>
                  </a:lnTo>
                  <a:lnTo>
                    <a:pt x="40063" y="88"/>
                  </a:lnTo>
                  <a:lnTo>
                    <a:pt x="40019" y="45"/>
                  </a:lnTo>
                  <a:lnTo>
                    <a:pt x="39975" y="45"/>
                  </a:lnTo>
                  <a:lnTo>
                    <a:pt x="39888"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6" name="Google Shape;1996;p17"/>
            <p:cNvSpPr/>
            <p:nvPr/>
          </p:nvSpPr>
          <p:spPr>
            <a:xfrm>
              <a:off x="814050" y="2243700"/>
              <a:ext cx="969775" cy="499175"/>
            </a:xfrm>
            <a:custGeom>
              <a:rect b="b" l="l" r="r" t="t"/>
              <a:pathLst>
                <a:path extrusionOk="0" h="19967" w="38791">
                  <a:moveTo>
                    <a:pt x="38527" y="1"/>
                  </a:moveTo>
                  <a:lnTo>
                    <a:pt x="37562" y="571"/>
                  </a:lnTo>
                  <a:lnTo>
                    <a:pt x="32911" y="2590"/>
                  </a:lnTo>
                  <a:lnTo>
                    <a:pt x="29049" y="4170"/>
                  </a:lnTo>
                  <a:lnTo>
                    <a:pt x="23432" y="6715"/>
                  </a:lnTo>
                  <a:lnTo>
                    <a:pt x="21063" y="7812"/>
                  </a:lnTo>
                  <a:lnTo>
                    <a:pt x="18781" y="9084"/>
                  </a:lnTo>
                  <a:lnTo>
                    <a:pt x="16368" y="10532"/>
                  </a:lnTo>
                  <a:lnTo>
                    <a:pt x="14656" y="11629"/>
                  </a:lnTo>
                  <a:lnTo>
                    <a:pt x="12067" y="13692"/>
                  </a:lnTo>
                  <a:lnTo>
                    <a:pt x="10400" y="14964"/>
                  </a:lnTo>
                  <a:lnTo>
                    <a:pt x="7328" y="17114"/>
                  </a:lnTo>
                  <a:lnTo>
                    <a:pt x="5310" y="18036"/>
                  </a:lnTo>
                  <a:lnTo>
                    <a:pt x="2896" y="18913"/>
                  </a:lnTo>
                  <a:lnTo>
                    <a:pt x="132" y="19615"/>
                  </a:lnTo>
                  <a:lnTo>
                    <a:pt x="44" y="19659"/>
                  </a:lnTo>
                  <a:lnTo>
                    <a:pt x="0" y="19703"/>
                  </a:lnTo>
                  <a:lnTo>
                    <a:pt x="0" y="19791"/>
                  </a:lnTo>
                  <a:lnTo>
                    <a:pt x="0" y="19835"/>
                  </a:lnTo>
                  <a:lnTo>
                    <a:pt x="88" y="19923"/>
                  </a:lnTo>
                  <a:lnTo>
                    <a:pt x="176" y="19967"/>
                  </a:lnTo>
                  <a:lnTo>
                    <a:pt x="220" y="19967"/>
                  </a:lnTo>
                  <a:lnTo>
                    <a:pt x="3028" y="19221"/>
                  </a:lnTo>
                  <a:lnTo>
                    <a:pt x="5441" y="18387"/>
                  </a:lnTo>
                  <a:lnTo>
                    <a:pt x="7460" y="17421"/>
                  </a:lnTo>
                  <a:lnTo>
                    <a:pt x="7504" y="17421"/>
                  </a:lnTo>
                  <a:lnTo>
                    <a:pt x="10619" y="15227"/>
                  </a:lnTo>
                  <a:lnTo>
                    <a:pt x="14832" y="11936"/>
                  </a:lnTo>
                  <a:lnTo>
                    <a:pt x="16543" y="10796"/>
                  </a:lnTo>
                  <a:lnTo>
                    <a:pt x="18957" y="9391"/>
                  </a:lnTo>
                  <a:lnTo>
                    <a:pt x="21238" y="8163"/>
                  </a:lnTo>
                  <a:lnTo>
                    <a:pt x="23564" y="7022"/>
                  </a:lnTo>
                  <a:lnTo>
                    <a:pt x="29181" y="4521"/>
                  </a:lnTo>
                  <a:lnTo>
                    <a:pt x="33042" y="2897"/>
                  </a:lnTo>
                  <a:lnTo>
                    <a:pt x="37738" y="922"/>
                  </a:lnTo>
                  <a:lnTo>
                    <a:pt x="37738" y="879"/>
                  </a:lnTo>
                  <a:lnTo>
                    <a:pt x="38703" y="308"/>
                  </a:lnTo>
                  <a:lnTo>
                    <a:pt x="38747" y="264"/>
                  </a:lnTo>
                  <a:lnTo>
                    <a:pt x="38791" y="220"/>
                  </a:lnTo>
                  <a:lnTo>
                    <a:pt x="38791" y="133"/>
                  </a:lnTo>
                  <a:lnTo>
                    <a:pt x="38747" y="89"/>
                  </a:lnTo>
                  <a:lnTo>
                    <a:pt x="38703"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7" name="Google Shape;1997;p17"/>
            <p:cNvSpPr/>
            <p:nvPr/>
          </p:nvSpPr>
          <p:spPr>
            <a:xfrm>
              <a:off x="993950" y="2188850"/>
              <a:ext cx="823875" cy="448700"/>
            </a:xfrm>
            <a:custGeom>
              <a:rect b="b" l="l" r="r" t="t"/>
              <a:pathLst>
                <a:path extrusionOk="0" h="17948" w="32955">
                  <a:moveTo>
                    <a:pt x="32736" y="1"/>
                  </a:moveTo>
                  <a:lnTo>
                    <a:pt x="32692" y="45"/>
                  </a:lnTo>
                  <a:lnTo>
                    <a:pt x="30366" y="1361"/>
                  </a:lnTo>
                  <a:lnTo>
                    <a:pt x="27689" y="2590"/>
                  </a:lnTo>
                  <a:lnTo>
                    <a:pt x="23828" y="4170"/>
                  </a:lnTo>
                  <a:lnTo>
                    <a:pt x="21722" y="5003"/>
                  </a:lnTo>
                  <a:lnTo>
                    <a:pt x="18650" y="6364"/>
                  </a:lnTo>
                  <a:lnTo>
                    <a:pt x="16763" y="7241"/>
                  </a:lnTo>
                  <a:lnTo>
                    <a:pt x="12551" y="9216"/>
                  </a:lnTo>
                  <a:lnTo>
                    <a:pt x="10356" y="10444"/>
                  </a:lnTo>
                  <a:lnTo>
                    <a:pt x="8206" y="11717"/>
                  </a:lnTo>
                  <a:lnTo>
                    <a:pt x="6451" y="12858"/>
                  </a:lnTo>
                  <a:lnTo>
                    <a:pt x="4038" y="14701"/>
                  </a:lnTo>
                  <a:lnTo>
                    <a:pt x="88" y="17641"/>
                  </a:lnTo>
                  <a:lnTo>
                    <a:pt x="45" y="17685"/>
                  </a:lnTo>
                  <a:lnTo>
                    <a:pt x="1" y="17729"/>
                  </a:lnTo>
                  <a:lnTo>
                    <a:pt x="1" y="17816"/>
                  </a:lnTo>
                  <a:lnTo>
                    <a:pt x="45" y="17860"/>
                  </a:lnTo>
                  <a:lnTo>
                    <a:pt x="88" y="17904"/>
                  </a:lnTo>
                  <a:lnTo>
                    <a:pt x="176" y="17948"/>
                  </a:lnTo>
                  <a:lnTo>
                    <a:pt x="308" y="17904"/>
                  </a:lnTo>
                  <a:lnTo>
                    <a:pt x="4257" y="14964"/>
                  </a:lnTo>
                  <a:lnTo>
                    <a:pt x="6671" y="13121"/>
                  </a:lnTo>
                  <a:lnTo>
                    <a:pt x="8382" y="12024"/>
                  </a:lnTo>
                  <a:lnTo>
                    <a:pt x="10532" y="10752"/>
                  </a:lnTo>
                  <a:lnTo>
                    <a:pt x="12682" y="9523"/>
                  </a:lnTo>
                  <a:lnTo>
                    <a:pt x="16939" y="7548"/>
                  </a:lnTo>
                  <a:lnTo>
                    <a:pt x="18782" y="6671"/>
                  </a:lnTo>
                  <a:lnTo>
                    <a:pt x="21853" y="5354"/>
                  </a:lnTo>
                  <a:lnTo>
                    <a:pt x="27821" y="2897"/>
                  </a:lnTo>
                  <a:lnTo>
                    <a:pt x="30542" y="1668"/>
                  </a:lnTo>
                  <a:lnTo>
                    <a:pt x="32867" y="352"/>
                  </a:lnTo>
                  <a:lnTo>
                    <a:pt x="32911" y="308"/>
                  </a:lnTo>
                  <a:lnTo>
                    <a:pt x="32955" y="220"/>
                  </a:lnTo>
                  <a:lnTo>
                    <a:pt x="32955" y="176"/>
                  </a:lnTo>
                  <a:lnTo>
                    <a:pt x="32911" y="89"/>
                  </a:lnTo>
                  <a:lnTo>
                    <a:pt x="32867" y="45"/>
                  </a:lnTo>
                  <a:lnTo>
                    <a:pt x="32823"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8" name="Google Shape;1998;p17"/>
            <p:cNvSpPr/>
            <p:nvPr/>
          </p:nvSpPr>
          <p:spPr>
            <a:xfrm>
              <a:off x="1017000" y="2199825"/>
              <a:ext cx="718550" cy="375200"/>
            </a:xfrm>
            <a:custGeom>
              <a:rect b="b" l="l" r="r" t="t"/>
              <a:pathLst>
                <a:path extrusionOk="0" h="15008" w="28742">
                  <a:moveTo>
                    <a:pt x="28566" y="1"/>
                  </a:moveTo>
                  <a:lnTo>
                    <a:pt x="28479" y="45"/>
                  </a:lnTo>
                  <a:lnTo>
                    <a:pt x="26065" y="1054"/>
                  </a:lnTo>
                  <a:lnTo>
                    <a:pt x="24266" y="1756"/>
                  </a:lnTo>
                  <a:lnTo>
                    <a:pt x="21414" y="2941"/>
                  </a:lnTo>
                  <a:lnTo>
                    <a:pt x="18562" y="4126"/>
                  </a:lnTo>
                  <a:lnTo>
                    <a:pt x="15709" y="5354"/>
                  </a:lnTo>
                  <a:lnTo>
                    <a:pt x="12901" y="6671"/>
                  </a:lnTo>
                  <a:lnTo>
                    <a:pt x="11497" y="7373"/>
                  </a:lnTo>
                  <a:lnTo>
                    <a:pt x="10093" y="8075"/>
                  </a:lnTo>
                  <a:lnTo>
                    <a:pt x="8732" y="8821"/>
                  </a:lnTo>
                  <a:lnTo>
                    <a:pt x="7416" y="9611"/>
                  </a:lnTo>
                  <a:lnTo>
                    <a:pt x="6100" y="10444"/>
                  </a:lnTo>
                  <a:lnTo>
                    <a:pt x="4783" y="11278"/>
                  </a:lnTo>
                  <a:lnTo>
                    <a:pt x="3511" y="12156"/>
                  </a:lnTo>
                  <a:lnTo>
                    <a:pt x="2282" y="13077"/>
                  </a:lnTo>
                  <a:lnTo>
                    <a:pt x="44" y="14701"/>
                  </a:lnTo>
                  <a:lnTo>
                    <a:pt x="0" y="14745"/>
                  </a:lnTo>
                  <a:lnTo>
                    <a:pt x="0" y="14832"/>
                  </a:lnTo>
                  <a:lnTo>
                    <a:pt x="0" y="14876"/>
                  </a:lnTo>
                  <a:lnTo>
                    <a:pt x="0" y="14964"/>
                  </a:lnTo>
                  <a:lnTo>
                    <a:pt x="88" y="15008"/>
                  </a:lnTo>
                  <a:lnTo>
                    <a:pt x="263" y="15008"/>
                  </a:lnTo>
                  <a:lnTo>
                    <a:pt x="2501" y="13384"/>
                  </a:lnTo>
                  <a:lnTo>
                    <a:pt x="3730" y="12463"/>
                  </a:lnTo>
                  <a:lnTo>
                    <a:pt x="5003" y="11585"/>
                  </a:lnTo>
                  <a:lnTo>
                    <a:pt x="6275" y="10708"/>
                  </a:lnTo>
                  <a:lnTo>
                    <a:pt x="7592" y="9918"/>
                  </a:lnTo>
                  <a:lnTo>
                    <a:pt x="8952" y="9128"/>
                  </a:lnTo>
                  <a:lnTo>
                    <a:pt x="10268" y="8382"/>
                  </a:lnTo>
                  <a:lnTo>
                    <a:pt x="11672" y="7680"/>
                  </a:lnTo>
                  <a:lnTo>
                    <a:pt x="13033" y="6978"/>
                  </a:lnTo>
                  <a:lnTo>
                    <a:pt x="15885" y="5661"/>
                  </a:lnTo>
                  <a:lnTo>
                    <a:pt x="18693" y="4433"/>
                  </a:lnTo>
                  <a:lnTo>
                    <a:pt x="21546" y="3248"/>
                  </a:lnTo>
                  <a:lnTo>
                    <a:pt x="24398" y="2107"/>
                  </a:lnTo>
                  <a:lnTo>
                    <a:pt x="26197" y="1361"/>
                  </a:lnTo>
                  <a:lnTo>
                    <a:pt x="28610" y="352"/>
                  </a:lnTo>
                  <a:lnTo>
                    <a:pt x="28698" y="308"/>
                  </a:lnTo>
                  <a:lnTo>
                    <a:pt x="28698" y="264"/>
                  </a:lnTo>
                  <a:lnTo>
                    <a:pt x="28742" y="176"/>
                  </a:lnTo>
                  <a:lnTo>
                    <a:pt x="28698" y="132"/>
                  </a:lnTo>
                  <a:lnTo>
                    <a:pt x="28698" y="45"/>
                  </a:lnTo>
                  <a:lnTo>
                    <a:pt x="28610" y="45"/>
                  </a:lnTo>
                  <a:lnTo>
                    <a:pt x="28566"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9" name="Google Shape;1999;p17"/>
            <p:cNvSpPr/>
            <p:nvPr/>
          </p:nvSpPr>
          <p:spPr>
            <a:xfrm>
              <a:off x="1051000" y="2176800"/>
              <a:ext cx="657125" cy="330225"/>
            </a:xfrm>
            <a:custGeom>
              <a:rect b="b" l="l" r="r" t="t"/>
              <a:pathLst>
                <a:path extrusionOk="0" h="13209" w="26285">
                  <a:moveTo>
                    <a:pt x="26022" y="0"/>
                  </a:moveTo>
                  <a:lnTo>
                    <a:pt x="21721" y="1712"/>
                  </a:lnTo>
                  <a:lnTo>
                    <a:pt x="19176" y="2765"/>
                  </a:lnTo>
                  <a:lnTo>
                    <a:pt x="16631" y="3862"/>
                  </a:lnTo>
                  <a:lnTo>
                    <a:pt x="14130" y="4959"/>
                  </a:lnTo>
                  <a:lnTo>
                    <a:pt x="11673" y="6100"/>
                  </a:lnTo>
                  <a:lnTo>
                    <a:pt x="9215" y="7284"/>
                  </a:lnTo>
                  <a:lnTo>
                    <a:pt x="6846" y="8557"/>
                  </a:lnTo>
                  <a:lnTo>
                    <a:pt x="4476" y="9917"/>
                  </a:lnTo>
                  <a:lnTo>
                    <a:pt x="3292" y="10619"/>
                  </a:lnTo>
                  <a:lnTo>
                    <a:pt x="2151" y="11321"/>
                  </a:lnTo>
                  <a:lnTo>
                    <a:pt x="88" y="12857"/>
                  </a:lnTo>
                  <a:lnTo>
                    <a:pt x="44" y="12945"/>
                  </a:lnTo>
                  <a:lnTo>
                    <a:pt x="0" y="12989"/>
                  </a:lnTo>
                  <a:lnTo>
                    <a:pt x="44" y="13077"/>
                  </a:lnTo>
                  <a:lnTo>
                    <a:pt x="44" y="13120"/>
                  </a:lnTo>
                  <a:lnTo>
                    <a:pt x="132" y="13164"/>
                  </a:lnTo>
                  <a:lnTo>
                    <a:pt x="176" y="13208"/>
                  </a:lnTo>
                  <a:lnTo>
                    <a:pt x="308" y="13164"/>
                  </a:lnTo>
                  <a:lnTo>
                    <a:pt x="2370" y="11629"/>
                  </a:lnTo>
                  <a:lnTo>
                    <a:pt x="3511" y="10883"/>
                  </a:lnTo>
                  <a:lnTo>
                    <a:pt x="4652" y="10180"/>
                  </a:lnTo>
                  <a:lnTo>
                    <a:pt x="7021" y="8864"/>
                  </a:lnTo>
                  <a:lnTo>
                    <a:pt x="9391" y="7592"/>
                  </a:lnTo>
                  <a:lnTo>
                    <a:pt x="11848" y="6407"/>
                  </a:lnTo>
                  <a:lnTo>
                    <a:pt x="14306" y="5266"/>
                  </a:lnTo>
                  <a:lnTo>
                    <a:pt x="16807" y="4169"/>
                  </a:lnTo>
                  <a:lnTo>
                    <a:pt x="19308" y="3116"/>
                  </a:lnTo>
                  <a:lnTo>
                    <a:pt x="21853" y="2063"/>
                  </a:lnTo>
                  <a:lnTo>
                    <a:pt x="26153" y="307"/>
                  </a:lnTo>
                  <a:lnTo>
                    <a:pt x="26241" y="264"/>
                  </a:lnTo>
                  <a:lnTo>
                    <a:pt x="26285" y="220"/>
                  </a:lnTo>
                  <a:lnTo>
                    <a:pt x="26285" y="176"/>
                  </a:lnTo>
                  <a:lnTo>
                    <a:pt x="26285" y="88"/>
                  </a:lnTo>
                  <a:lnTo>
                    <a:pt x="26241" y="44"/>
                  </a:lnTo>
                  <a:lnTo>
                    <a:pt x="26153"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0" name="Google Shape;2000;p17"/>
            <p:cNvSpPr/>
            <p:nvPr/>
          </p:nvSpPr>
          <p:spPr>
            <a:xfrm>
              <a:off x="1176050" y="2151575"/>
              <a:ext cx="504650" cy="233675"/>
            </a:xfrm>
            <a:custGeom>
              <a:rect b="b" l="l" r="r" t="t"/>
              <a:pathLst>
                <a:path extrusionOk="0" h="9347" w="20186">
                  <a:moveTo>
                    <a:pt x="19966" y="0"/>
                  </a:moveTo>
                  <a:lnTo>
                    <a:pt x="15447" y="1843"/>
                  </a:lnTo>
                  <a:lnTo>
                    <a:pt x="12814" y="2896"/>
                  </a:lnTo>
                  <a:lnTo>
                    <a:pt x="8382" y="4915"/>
                  </a:lnTo>
                  <a:lnTo>
                    <a:pt x="6364" y="5836"/>
                  </a:lnTo>
                  <a:lnTo>
                    <a:pt x="4345" y="6758"/>
                  </a:lnTo>
                  <a:lnTo>
                    <a:pt x="89" y="8995"/>
                  </a:lnTo>
                  <a:lnTo>
                    <a:pt x="45" y="9039"/>
                  </a:lnTo>
                  <a:lnTo>
                    <a:pt x="1" y="9083"/>
                  </a:lnTo>
                  <a:lnTo>
                    <a:pt x="1" y="9171"/>
                  </a:lnTo>
                  <a:lnTo>
                    <a:pt x="1" y="9215"/>
                  </a:lnTo>
                  <a:lnTo>
                    <a:pt x="89" y="9303"/>
                  </a:lnTo>
                  <a:lnTo>
                    <a:pt x="176" y="9347"/>
                  </a:lnTo>
                  <a:lnTo>
                    <a:pt x="220" y="9303"/>
                  </a:lnTo>
                  <a:lnTo>
                    <a:pt x="4521" y="7065"/>
                  </a:lnTo>
                  <a:lnTo>
                    <a:pt x="6495" y="6143"/>
                  </a:lnTo>
                  <a:lnTo>
                    <a:pt x="8514" y="5222"/>
                  </a:lnTo>
                  <a:lnTo>
                    <a:pt x="12946" y="3247"/>
                  </a:lnTo>
                  <a:lnTo>
                    <a:pt x="15578" y="2194"/>
                  </a:lnTo>
                  <a:lnTo>
                    <a:pt x="20098" y="351"/>
                  </a:lnTo>
                  <a:lnTo>
                    <a:pt x="20142" y="307"/>
                  </a:lnTo>
                  <a:lnTo>
                    <a:pt x="20186" y="263"/>
                  </a:lnTo>
                  <a:lnTo>
                    <a:pt x="20186" y="176"/>
                  </a:lnTo>
                  <a:lnTo>
                    <a:pt x="20186" y="132"/>
                  </a:lnTo>
                  <a:lnTo>
                    <a:pt x="20142" y="44"/>
                  </a:lnTo>
                  <a:lnTo>
                    <a:pt x="20098"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1" name="Google Shape;2001;p17"/>
            <p:cNvSpPr/>
            <p:nvPr/>
          </p:nvSpPr>
          <p:spPr>
            <a:xfrm>
              <a:off x="1145350" y="2127425"/>
              <a:ext cx="509025" cy="235875"/>
            </a:xfrm>
            <a:custGeom>
              <a:rect b="b" l="l" r="r" t="t"/>
              <a:pathLst>
                <a:path extrusionOk="0" h="9435" w="20361">
                  <a:moveTo>
                    <a:pt x="20097" y="1"/>
                  </a:moveTo>
                  <a:lnTo>
                    <a:pt x="18035" y="878"/>
                  </a:lnTo>
                  <a:lnTo>
                    <a:pt x="16192" y="1624"/>
                  </a:lnTo>
                  <a:lnTo>
                    <a:pt x="14261" y="2370"/>
                  </a:lnTo>
                  <a:lnTo>
                    <a:pt x="12287" y="3204"/>
                  </a:lnTo>
                  <a:lnTo>
                    <a:pt x="10312" y="4082"/>
                  </a:lnTo>
                  <a:lnTo>
                    <a:pt x="8250" y="5003"/>
                  </a:lnTo>
                  <a:lnTo>
                    <a:pt x="6143" y="6012"/>
                  </a:lnTo>
                  <a:lnTo>
                    <a:pt x="3993" y="7065"/>
                  </a:lnTo>
                  <a:lnTo>
                    <a:pt x="1799" y="8162"/>
                  </a:lnTo>
                  <a:lnTo>
                    <a:pt x="88" y="9084"/>
                  </a:lnTo>
                  <a:lnTo>
                    <a:pt x="44" y="9128"/>
                  </a:lnTo>
                  <a:lnTo>
                    <a:pt x="0" y="9216"/>
                  </a:lnTo>
                  <a:lnTo>
                    <a:pt x="0" y="9259"/>
                  </a:lnTo>
                  <a:lnTo>
                    <a:pt x="0" y="9347"/>
                  </a:lnTo>
                  <a:lnTo>
                    <a:pt x="88" y="9391"/>
                  </a:lnTo>
                  <a:lnTo>
                    <a:pt x="176" y="9435"/>
                  </a:lnTo>
                  <a:lnTo>
                    <a:pt x="263" y="9391"/>
                  </a:lnTo>
                  <a:lnTo>
                    <a:pt x="1975" y="8470"/>
                  </a:lnTo>
                  <a:lnTo>
                    <a:pt x="4125" y="7373"/>
                  </a:lnTo>
                  <a:lnTo>
                    <a:pt x="6275" y="6319"/>
                  </a:lnTo>
                  <a:lnTo>
                    <a:pt x="8381" y="5354"/>
                  </a:lnTo>
                  <a:lnTo>
                    <a:pt x="10444" y="4389"/>
                  </a:lnTo>
                  <a:lnTo>
                    <a:pt x="12462" y="3511"/>
                  </a:lnTo>
                  <a:lnTo>
                    <a:pt x="14393" y="2677"/>
                  </a:lnTo>
                  <a:lnTo>
                    <a:pt x="16324" y="1931"/>
                  </a:lnTo>
                  <a:lnTo>
                    <a:pt x="18167" y="1229"/>
                  </a:lnTo>
                  <a:lnTo>
                    <a:pt x="20273" y="308"/>
                  </a:lnTo>
                  <a:lnTo>
                    <a:pt x="20317" y="264"/>
                  </a:lnTo>
                  <a:lnTo>
                    <a:pt x="20361" y="220"/>
                  </a:lnTo>
                  <a:lnTo>
                    <a:pt x="20361" y="176"/>
                  </a:lnTo>
                  <a:lnTo>
                    <a:pt x="20361" y="88"/>
                  </a:lnTo>
                  <a:lnTo>
                    <a:pt x="20317" y="45"/>
                  </a:lnTo>
                  <a:lnTo>
                    <a:pt x="20229"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2" name="Google Shape;2002;p17"/>
            <p:cNvSpPr/>
            <p:nvPr/>
          </p:nvSpPr>
          <p:spPr>
            <a:xfrm>
              <a:off x="1190325" y="2262350"/>
              <a:ext cx="66950" cy="38425"/>
            </a:xfrm>
            <a:custGeom>
              <a:rect b="b" l="l" r="r" t="t"/>
              <a:pathLst>
                <a:path extrusionOk="0" h="1537" w="2678">
                  <a:moveTo>
                    <a:pt x="2414" y="1"/>
                  </a:moveTo>
                  <a:lnTo>
                    <a:pt x="88" y="1186"/>
                  </a:lnTo>
                  <a:lnTo>
                    <a:pt x="0" y="1230"/>
                  </a:lnTo>
                  <a:lnTo>
                    <a:pt x="0" y="1317"/>
                  </a:lnTo>
                  <a:lnTo>
                    <a:pt x="0" y="1361"/>
                  </a:lnTo>
                  <a:lnTo>
                    <a:pt x="0" y="1449"/>
                  </a:lnTo>
                  <a:lnTo>
                    <a:pt x="44" y="1493"/>
                  </a:lnTo>
                  <a:lnTo>
                    <a:pt x="176" y="1537"/>
                  </a:lnTo>
                  <a:lnTo>
                    <a:pt x="220" y="1537"/>
                  </a:lnTo>
                  <a:lnTo>
                    <a:pt x="2589" y="352"/>
                  </a:lnTo>
                  <a:lnTo>
                    <a:pt x="2633" y="308"/>
                  </a:lnTo>
                  <a:lnTo>
                    <a:pt x="2677" y="220"/>
                  </a:lnTo>
                  <a:lnTo>
                    <a:pt x="2677" y="176"/>
                  </a:lnTo>
                  <a:lnTo>
                    <a:pt x="2677" y="89"/>
                  </a:lnTo>
                  <a:lnTo>
                    <a:pt x="2633" y="45"/>
                  </a:lnTo>
                  <a:lnTo>
                    <a:pt x="2545"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3" name="Google Shape;2003;p17"/>
            <p:cNvSpPr/>
            <p:nvPr/>
          </p:nvSpPr>
          <p:spPr>
            <a:xfrm>
              <a:off x="916075" y="2376450"/>
              <a:ext cx="69125" cy="47200"/>
            </a:xfrm>
            <a:custGeom>
              <a:rect b="b" l="l" r="r" t="t"/>
              <a:pathLst>
                <a:path extrusionOk="0" h="1888" w="2765">
                  <a:moveTo>
                    <a:pt x="2501" y="0"/>
                  </a:moveTo>
                  <a:lnTo>
                    <a:pt x="44" y="1580"/>
                  </a:lnTo>
                  <a:lnTo>
                    <a:pt x="0" y="1624"/>
                  </a:lnTo>
                  <a:lnTo>
                    <a:pt x="0" y="1712"/>
                  </a:lnTo>
                  <a:lnTo>
                    <a:pt x="0" y="1756"/>
                  </a:lnTo>
                  <a:lnTo>
                    <a:pt x="0" y="1843"/>
                  </a:lnTo>
                  <a:lnTo>
                    <a:pt x="88" y="1887"/>
                  </a:lnTo>
                  <a:lnTo>
                    <a:pt x="263" y="1887"/>
                  </a:lnTo>
                  <a:lnTo>
                    <a:pt x="2677" y="308"/>
                  </a:lnTo>
                  <a:lnTo>
                    <a:pt x="2721" y="264"/>
                  </a:lnTo>
                  <a:lnTo>
                    <a:pt x="2765" y="220"/>
                  </a:lnTo>
                  <a:lnTo>
                    <a:pt x="2765" y="132"/>
                  </a:lnTo>
                  <a:lnTo>
                    <a:pt x="2721" y="88"/>
                  </a:lnTo>
                  <a:lnTo>
                    <a:pt x="2677"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4" name="Google Shape;2004;p17"/>
            <p:cNvSpPr/>
            <p:nvPr/>
          </p:nvSpPr>
          <p:spPr>
            <a:xfrm>
              <a:off x="1008225" y="2288700"/>
              <a:ext cx="72425" cy="46100"/>
            </a:xfrm>
            <a:custGeom>
              <a:rect b="b" l="l" r="r" t="t"/>
              <a:pathLst>
                <a:path extrusionOk="0" h="1844" w="2897">
                  <a:moveTo>
                    <a:pt x="2633" y="0"/>
                  </a:moveTo>
                  <a:lnTo>
                    <a:pt x="88" y="1492"/>
                  </a:lnTo>
                  <a:lnTo>
                    <a:pt x="44" y="1536"/>
                  </a:lnTo>
                  <a:lnTo>
                    <a:pt x="0" y="1624"/>
                  </a:lnTo>
                  <a:lnTo>
                    <a:pt x="0" y="1668"/>
                  </a:lnTo>
                  <a:lnTo>
                    <a:pt x="0" y="1755"/>
                  </a:lnTo>
                  <a:lnTo>
                    <a:pt x="88" y="1799"/>
                  </a:lnTo>
                  <a:lnTo>
                    <a:pt x="176" y="1843"/>
                  </a:lnTo>
                  <a:lnTo>
                    <a:pt x="263" y="1799"/>
                  </a:lnTo>
                  <a:lnTo>
                    <a:pt x="2808" y="307"/>
                  </a:lnTo>
                  <a:lnTo>
                    <a:pt x="2852" y="263"/>
                  </a:lnTo>
                  <a:lnTo>
                    <a:pt x="2896" y="219"/>
                  </a:lnTo>
                  <a:lnTo>
                    <a:pt x="2896" y="132"/>
                  </a:lnTo>
                  <a:lnTo>
                    <a:pt x="2852" y="88"/>
                  </a:lnTo>
                  <a:lnTo>
                    <a:pt x="2808" y="44"/>
                  </a:lnTo>
                  <a:lnTo>
                    <a:pt x="2765"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5" name="Google Shape;2005;p17"/>
            <p:cNvSpPr/>
            <p:nvPr/>
          </p:nvSpPr>
          <p:spPr>
            <a:xfrm>
              <a:off x="1671900" y="2078075"/>
              <a:ext cx="158000" cy="82300"/>
            </a:xfrm>
            <a:custGeom>
              <a:rect b="b" l="l" r="r" t="t"/>
              <a:pathLst>
                <a:path extrusionOk="0" h="3292" w="6320">
                  <a:moveTo>
                    <a:pt x="6056" y="0"/>
                  </a:moveTo>
                  <a:lnTo>
                    <a:pt x="3336" y="1448"/>
                  </a:lnTo>
                  <a:lnTo>
                    <a:pt x="132" y="2940"/>
                  </a:lnTo>
                  <a:lnTo>
                    <a:pt x="45" y="2984"/>
                  </a:lnTo>
                  <a:lnTo>
                    <a:pt x="45" y="3072"/>
                  </a:lnTo>
                  <a:lnTo>
                    <a:pt x="1" y="3116"/>
                  </a:lnTo>
                  <a:lnTo>
                    <a:pt x="45" y="3203"/>
                  </a:lnTo>
                  <a:lnTo>
                    <a:pt x="89" y="3247"/>
                  </a:lnTo>
                  <a:lnTo>
                    <a:pt x="176" y="3291"/>
                  </a:lnTo>
                  <a:lnTo>
                    <a:pt x="264" y="3291"/>
                  </a:lnTo>
                  <a:lnTo>
                    <a:pt x="3467" y="1799"/>
                  </a:lnTo>
                  <a:lnTo>
                    <a:pt x="6232" y="351"/>
                  </a:lnTo>
                  <a:lnTo>
                    <a:pt x="6276" y="263"/>
                  </a:lnTo>
                  <a:lnTo>
                    <a:pt x="6320" y="219"/>
                  </a:lnTo>
                  <a:lnTo>
                    <a:pt x="6320" y="176"/>
                  </a:lnTo>
                  <a:lnTo>
                    <a:pt x="6276" y="88"/>
                  </a:lnTo>
                  <a:lnTo>
                    <a:pt x="6232" y="44"/>
                  </a:lnTo>
                  <a:lnTo>
                    <a:pt x="6188"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6" name="Google Shape;2006;p17"/>
            <p:cNvSpPr/>
            <p:nvPr/>
          </p:nvSpPr>
          <p:spPr>
            <a:xfrm>
              <a:off x="1645575" y="2080250"/>
              <a:ext cx="110825" cy="55975"/>
            </a:xfrm>
            <a:custGeom>
              <a:rect b="b" l="l" r="r" t="t"/>
              <a:pathLst>
                <a:path extrusionOk="0" h="2239" w="4433">
                  <a:moveTo>
                    <a:pt x="4169" y="1"/>
                  </a:moveTo>
                  <a:lnTo>
                    <a:pt x="2107" y="1010"/>
                  </a:lnTo>
                  <a:lnTo>
                    <a:pt x="88" y="1888"/>
                  </a:lnTo>
                  <a:lnTo>
                    <a:pt x="45" y="1932"/>
                  </a:lnTo>
                  <a:lnTo>
                    <a:pt x="1" y="1975"/>
                  </a:lnTo>
                  <a:lnTo>
                    <a:pt x="1" y="2063"/>
                  </a:lnTo>
                  <a:lnTo>
                    <a:pt x="1" y="2107"/>
                  </a:lnTo>
                  <a:lnTo>
                    <a:pt x="88" y="2195"/>
                  </a:lnTo>
                  <a:lnTo>
                    <a:pt x="176" y="2239"/>
                  </a:lnTo>
                  <a:lnTo>
                    <a:pt x="264" y="2195"/>
                  </a:lnTo>
                  <a:lnTo>
                    <a:pt x="2239" y="1317"/>
                  </a:lnTo>
                  <a:lnTo>
                    <a:pt x="4345" y="308"/>
                  </a:lnTo>
                  <a:lnTo>
                    <a:pt x="4389" y="264"/>
                  </a:lnTo>
                  <a:lnTo>
                    <a:pt x="4433" y="220"/>
                  </a:lnTo>
                  <a:lnTo>
                    <a:pt x="4433" y="132"/>
                  </a:lnTo>
                  <a:lnTo>
                    <a:pt x="4433" y="89"/>
                  </a:lnTo>
                  <a:lnTo>
                    <a:pt x="4389" y="45"/>
                  </a:lnTo>
                  <a:lnTo>
                    <a:pt x="4301"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007" name="Google Shape;2007;p17"/>
          <p:cNvSpPr txBox="1"/>
          <p:nvPr>
            <p:ph type="title"/>
          </p:nvPr>
        </p:nvSpPr>
        <p:spPr>
          <a:xfrm>
            <a:off x="457200" y="457200"/>
            <a:ext cx="8520600" cy="484500"/>
          </a:xfrm>
          <a:prstGeom prst="rect">
            <a:avLst/>
          </a:prstGeom>
        </p:spPr>
        <p:txBody>
          <a:bodyPr anchorCtr="0" anchor="t" bIns="0" lIns="0" spcFirstLastPara="1" rIns="0" wrap="square" tIns="0">
            <a:spAutoFit/>
          </a:bodyPr>
          <a:lstStyle>
            <a:lvl1pPr lvl="0">
              <a:spcBef>
                <a:spcPts val="0"/>
              </a:spcBef>
              <a:spcAft>
                <a:spcPts val="0"/>
              </a:spcAft>
              <a:buSzPts val="30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p:txBody>
      </p:sp>
      <p:sp>
        <p:nvSpPr>
          <p:cNvPr id="2008" name="Google Shape;2008;p17"/>
          <p:cNvSpPr txBox="1"/>
          <p:nvPr>
            <p:ph idx="1" type="body"/>
          </p:nvPr>
        </p:nvSpPr>
        <p:spPr>
          <a:xfrm>
            <a:off x="457200" y="1371600"/>
            <a:ext cx="4575600" cy="3200400"/>
          </a:xfrm>
          <a:prstGeom prst="rect">
            <a:avLst/>
          </a:prstGeom>
        </p:spPr>
        <p:txBody>
          <a:bodyPr anchorCtr="0" anchor="t" bIns="0" lIns="0" spcFirstLastPara="1" rIns="0" wrap="square" tIns="0">
            <a:spAutoFit/>
          </a:bodyPr>
          <a:lstStyle>
            <a:lvl1pPr indent="-342900" lvl="0" marL="457200">
              <a:spcBef>
                <a:spcPts val="0"/>
              </a:spcBef>
              <a:spcAft>
                <a:spcPts val="0"/>
              </a:spcAft>
              <a:buSzPts val="1800"/>
              <a:buChar char="✦"/>
              <a:defRPr/>
            </a:lvl1pPr>
            <a:lvl2pPr indent="-342900" lvl="1" marL="914400">
              <a:spcBef>
                <a:spcPts val="1000"/>
              </a:spcBef>
              <a:spcAft>
                <a:spcPts val="0"/>
              </a:spcAft>
              <a:buSzPts val="1800"/>
              <a:buChar char="✦"/>
              <a:defRPr/>
            </a:lvl2pPr>
            <a:lvl3pPr indent="-342900" lvl="2" marL="1371600">
              <a:spcBef>
                <a:spcPts val="1000"/>
              </a:spcBef>
              <a:spcAft>
                <a:spcPts val="0"/>
              </a:spcAft>
              <a:buSzPts val="1800"/>
              <a:buChar char="✦"/>
              <a:defRPr/>
            </a:lvl3pPr>
            <a:lvl4pPr indent="-342900" lvl="3" marL="1828800">
              <a:spcBef>
                <a:spcPts val="1000"/>
              </a:spcBef>
              <a:spcAft>
                <a:spcPts val="0"/>
              </a:spcAft>
              <a:buSzPts val="1800"/>
              <a:buChar char="●"/>
              <a:defRPr/>
            </a:lvl4pPr>
            <a:lvl5pPr indent="-342900" lvl="4" marL="2286000">
              <a:spcBef>
                <a:spcPts val="1000"/>
              </a:spcBef>
              <a:spcAft>
                <a:spcPts val="0"/>
              </a:spcAft>
              <a:buSzPts val="1800"/>
              <a:buChar char="○"/>
              <a:defRPr/>
            </a:lvl5pPr>
            <a:lvl6pPr indent="-342900" lvl="5" marL="2743200">
              <a:spcBef>
                <a:spcPts val="1000"/>
              </a:spcBef>
              <a:spcAft>
                <a:spcPts val="0"/>
              </a:spcAft>
              <a:buSzPts val="1800"/>
              <a:buChar char="■"/>
              <a:defRPr/>
            </a:lvl6pPr>
            <a:lvl7pPr indent="-342900" lvl="6" marL="3200400">
              <a:spcBef>
                <a:spcPts val="1000"/>
              </a:spcBef>
              <a:spcAft>
                <a:spcPts val="0"/>
              </a:spcAft>
              <a:buSzPts val="1800"/>
              <a:buChar char="●"/>
              <a:defRPr/>
            </a:lvl7pPr>
            <a:lvl8pPr indent="-342900" lvl="7" marL="3657600">
              <a:spcBef>
                <a:spcPts val="1000"/>
              </a:spcBef>
              <a:spcAft>
                <a:spcPts val="0"/>
              </a:spcAft>
              <a:buSzPts val="1800"/>
              <a:buChar char="○"/>
              <a:defRPr/>
            </a:lvl8pPr>
            <a:lvl9pPr indent="-342900" lvl="8" marL="4114800">
              <a:spcBef>
                <a:spcPts val="1000"/>
              </a:spcBef>
              <a:spcAft>
                <a:spcPts val="1000"/>
              </a:spcAft>
              <a:buSzPts val="1800"/>
              <a:buChar char="■"/>
              <a:defRPr/>
            </a:lvl9pPr>
          </a:lstStyle>
          <a:p/>
        </p:txBody>
      </p:sp>
      <p:sp>
        <p:nvSpPr>
          <p:cNvPr id="2009" name="Google Shape;2009;p17"/>
          <p:cNvSpPr/>
          <p:nvPr>
            <p:ph idx="2" type="pic"/>
          </p:nvPr>
        </p:nvSpPr>
        <p:spPr>
          <a:xfrm>
            <a:off x="5526100" y="457200"/>
            <a:ext cx="3160800" cy="1830600"/>
          </a:xfrm>
          <a:prstGeom prst="rect">
            <a:avLst/>
          </a:prstGeom>
          <a:noFill/>
          <a:ln>
            <a:noFill/>
          </a:ln>
        </p:spPr>
      </p:sp>
      <p:sp>
        <p:nvSpPr>
          <p:cNvPr id="2010" name="Google Shape;2010;p17"/>
          <p:cNvSpPr/>
          <p:nvPr/>
        </p:nvSpPr>
        <p:spPr>
          <a:xfrm>
            <a:off x="457200" y="994150"/>
            <a:ext cx="914400" cy="81300"/>
          </a:xfrm>
          <a:prstGeom prst="rect">
            <a:avLst/>
          </a:prstGeom>
          <a:solidFill>
            <a:srgbClr val="FFC62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1" name="Google Shape;2011;p17"/>
          <p:cNvSpPr/>
          <p:nvPr>
            <p:ph idx="3" type="pic"/>
          </p:nvPr>
        </p:nvSpPr>
        <p:spPr>
          <a:xfrm>
            <a:off x="5526100" y="2741400"/>
            <a:ext cx="3160800" cy="1830600"/>
          </a:xfrm>
          <a:prstGeom prst="rect">
            <a:avLst/>
          </a:prstGeom>
          <a:noFill/>
          <a:ln>
            <a:noFill/>
          </a:ln>
        </p:spPr>
      </p:sp>
    </p:spTree>
  </p:cSld>
  <p:clrMapOvr>
    <a:masterClrMapping/>
  </p:clrMapOvr>
  <p:extLst>
    <p:ext uri="{DCECCB84-F9BA-43D5-87BE-67443E8EF086}">
      <p15:sldGuideLst>
        <p15:guide id="1" pos="3481">
          <p15:clr>
            <a:srgbClr val="E46962"/>
          </p15:clr>
        </p15:guide>
        <p15:guide id="2" pos="3170">
          <p15:clr>
            <a:srgbClr val="E46962"/>
          </p15:clr>
        </p15:guide>
        <p15:guide id="3" orient="horz" pos="2880">
          <p15:clr>
            <a:srgbClr val="E46962"/>
          </p15:clr>
        </p15:guide>
        <p15:guide id="4" pos="864">
          <p15:clr>
            <a:srgbClr val="E46962"/>
          </p15:clr>
        </p15:guide>
        <p15:guide id="5" pos="5472">
          <p15:clr>
            <a:srgbClr val="E46962"/>
          </p15:clr>
        </p15:guide>
      </p15:sldGuideLst>
    </p:ext>
  </p:extLst>
</p:sldLayout>
</file>

<file path=ppt/slideLayouts/slideLayout16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23: z-Blank, with A Mountain topo pattern edges, white">
  <p:cSld name="CUSTOM_23_1_1_2_1_1_1_1_1_1_1_1_1_1_1_1_1_1">
    <p:spTree>
      <p:nvGrpSpPr>
        <p:cNvPr id="5536" name="Shape 5536"/>
        <p:cNvGrpSpPr/>
        <p:nvPr/>
      </p:nvGrpSpPr>
      <p:grpSpPr>
        <a:xfrm>
          <a:off x="0" y="0"/>
          <a:ext cx="0" cy="0"/>
          <a:chOff x="0" y="0"/>
          <a:chExt cx="0" cy="0"/>
        </a:xfrm>
      </p:grpSpPr>
      <p:grpSp>
        <p:nvGrpSpPr>
          <p:cNvPr id="5537" name="Google Shape;5537;p163"/>
          <p:cNvGrpSpPr/>
          <p:nvPr/>
        </p:nvGrpSpPr>
        <p:grpSpPr>
          <a:xfrm>
            <a:off x="4835313" y="-2210885"/>
            <a:ext cx="7143750" cy="4509800"/>
            <a:chOff x="238125" y="602600"/>
            <a:chExt cx="7143750" cy="4509800"/>
          </a:xfrm>
        </p:grpSpPr>
        <p:sp>
          <p:nvSpPr>
            <p:cNvPr id="5538" name="Google Shape;5538;p163"/>
            <p:cNvSpPr/>
            <p:nvPr/>
          </p:nvSpPr>
          <p:spPr>
            <a:xfrm>
              <a:off x="2514425" y="1130250"/>
              <a:ext cx="218325" cy="579250"/>
            </a:xfrm>
            <a:custGeom>
              <a:rect b="b" l="l" r="r" t="t"/>
              <a:pathLst>
                <a:path extrusionOk="0" h="23170" w="8733">
                  <a:moveTo>
                    <a:pt x="8513" y="0"/>
                  </a:moveTo>
                  <a:lnTo>
                    <a:pt x="8469" y="44"/>
                  </a:lnTo>
                  <a:lnTo>
                    <a:pt x="8425" y="88"/>
                  </a:lnTo>
                  <a:lnTo>
                    <a:pt x="7416" y="1273"/>
                  </a:lnTo>
                  <a:lnTo>
                    <a:pt x="7372" y="1317"/>
                  </a:lnTo>
                  <a:lnTo>
                    <a:pt x="6231" y="3555"/>
                  </a:lnTo>
                  <a:lnTo>
                    <a:pt x="4081" y="7416"/>
                  </a:lnTo>
                  <a:lnTo>
                    <a:pt x="2633" y="10225"/>
                  </a:lnTo>
                  <a:lnTo>
                    <a:pt x="1492" y="12989"/>
                  </a:lnTo>
                  <a:lnTo>
                    <a:pt x="1492" y="13033"/>
                  </a:lnTo>
                  <a:lnTo>
                    <a:pt x="1009" y="15315"/>
                  </a:lnTo>
                  <a:lnTo>
                    <a:pt x="965" y="15359"/>
                  </a:lnTo>
                  <a:lnTo>
                    <a:pt x="1097" y="20010"/>
                  </a:lnTo>
                  <a:lnTo>
                    <a:pt x="614" y="21195"/>
                  </a:lnTo>
                  <a:lnTo>
                    <a:pt x="0" y="22906"/>
                  </a:lnTo>
                  <a:lnTo>
                    <a:pt x="0" y="22994"/>
                  </a:lnTo>
                  <a:lnTo>
                    <a:pt x="0" y="23038"/>
                  </a:lnTo>
                  <a:lnTo>
                    <a:pt x="44" y="23125"/>
                  </a:lnTo>
                  <a:lnTo>
                    <a:pt x="132" y="23125"/>
                  </a:lnTo>
                  <a:lnTo>
                    <a:pt x="176" y="23169"/>
                  </a:lnTo>
                  <a:lnTo>
                    <a:pt x="263" y="23125"/>
                  </a:lnTo>
                  <a:lnTo>
                    <a:pt x="351" y="23038"/>
                  </a:lnTo>
                  <a:lnTo>
                    <a:pt x="965" y="21282"/>
                  </a:lnTo>
                  <a:lnTo>
                    <a:pt x="1448" y="20142"/>
                  </a:lnTo>
                  <a:lnTo>
                    <a:pt x="1448" y="20054"/>
                  </a:lnTo>
                  <a:lnTo>
                    <a:pt x="1317" y="15359"/>
                  </a:lnTo>
                  <a:lnTo>
                    <a:pt x="1799" y="13121"/>
                  </a:lnTo>
                  <a:lnTo>
                    <a:pt x="2940" y="10356"/>
                  </a:lnTo>
                  <a:lnTo>
                    <a:pt x="4388" y="7592"/>
                  </a:lnTo>
                  <a:lnTo>
                    <a:pt x="6538" y="3730"/>
                  </a:lnTo>
                  <a:lnTo>
                    <a:pt x="7679" y="1492"/>
                  </a:lnTo>
                  <a:lnTo>
                    <a:pt x="8688" y="308"/>
                  </a:lnTo>
                  <a:lnTo>
                    <a:pt x="8732" y="220"/>
                  </a:lnTo>
                  <a:lnTo>
                    <a:pt x="8732" y="176"/>
                  </a:lnTo>
                  <a:lnTo>
                    <a:pt x="8688" y="88"/>
                  </a:lnTo>
                  <a:lnTo>
                    <a:pt x="8645" y="44"/>
                  </a:lnTo>
                  <a:lnTo>
                    <a:pt x="8601"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9" name="Google Shape;5539;p163"/>
            <p:cNvSpPr/>
            <p:nvPr/>
          </p:nvSpPr>
          <p:spPr>
            <a:xfrm>
              <a:off x="1900100" y="1539425"/>
              <a:ext cx="342275" cy="551825"/>
            </a:xfrm>
            <a:custGeom>
              <a:rect b="b" l="l" r="r" t="t"/>
              <a:pathLst>
                <a:path extrusionOk="0" h="22073" w="13691">
                  <a:moveTo>
                    <a:pt x="13427" y="1"/>
                  </a:moveTo>
                  <a:lnTo>
                    <a:pt x="13384" y="45"/>
                  </a:lnTo>
                  <a:lnTo>
                    <a:pt x="13340" y="89"/>
                  </a:lnTo>
                  <a:lnTo>
                    <a:pt x="12725" y="1405"/>
                  </a:lnTo>
                  <a:lnTo>
                    <a:pt x="8952" y="7504"/>
                  </a:lnTo>
                  <a:lnTo>
                    <a:pt x="8952" y="7548"/>
                  </a:lnTo>
                  <a:lnTo>
                    <a:pt x="8162" y="9698"/>
                  </a:lnTo>
                  <a:lnTo>
                    <a:pt x="6494" y="12112"/>
                  </a:lnTo>
                  <a:lnTo>
                    <a:pt x="3642" y="16412"/>
                  </a:lnTo>
                  <a:lnTo>
                    <a:pt x="2282" y="17334"/>
                  </a:lnTo>
                  <a:lnTo>
                    <a:pt x="2238" y="17377"/>
                  </a:lnTo>
                  <a:lnTo>
                    <a:pt x="1273" y="18913"/>
                  </a:lnTo>
                  <a:lnTo>
                    <a:pt x="1229" y="18913"/>
                  </a:lnTo>
                  <a:lnTo>
                    <a:pt x="0" y="21809"/>
                  </a:lnTo>
                  <a:lnTo>
                    <a:pt x="0" y="21897"/>
                  </a:lnTo>
                  <a:lnTo>
                    <a:pt x="0" y="21985"/>
                  </a:lnTo>
                  <a:lnTo>
                    <a:pt x="44" y="22029"/>
                  </a:lnTo>
                  <a:lnTo>
                    <a:pt x="88" y="22073"/>
                  </a:lnTo>
                  <a:lnTo>
                    <a:pt x="176" y="22073"/>
                  </a:lnTo>
                  <a:lnTo>
                    <a:pt x="263" y="22029"/>
                  </a:lnTo>
                  <a:lnTo>
                    <a:pt x="307" y="21985"/>
                  </a:lnTo>
                  <a:lnTo>
                    <a:pt x="1580" y="19089"/>
                  </a:lnTo>
                  <a:lnTo>
                    <a:pt x="2545" y="17597"/>
                  </a:lnTo>
                  <a:lnTo>
                    <a:pt x="3861" y="16675"/>
                  </a:lnTo>
                  <a:lnTo>
                    <a:pt x="3905" y="16631"/>
                  </a:lnTo>
                  <a:lnTo>
                    <a:pt x="6801" y="12287"/>
                  </a:lnTo>
                  <a:lnTo>
                    <a:pt x="8425" y="9874"/>
                  </a:lnTo>
                  <a:lnTo>
                    <a:pt x="8469" y="9830"/>
                  </a:lnTo>
                  <a:lnTo>
                    <a:pt x="9259" y="7680"/>
                  </a:lnTo>
                  <a:lnTo>
                    <a:pt x="13033" y="1580"/>
                  </a:lnTo>
                  <a:lnTo>
                    <a:pt x="13033" y="1537"/>
                  </a:lnTo>
                  <a:lnTo>
                    <a:pt x="13647" y="264"/>
                  </a:lnTo>
                  <a:lnTo>
                    <a:pt x="13691" y="176"/>
                  </a:lnTo>
                  <a:lnTo>
                    <a:pt x="13647" y="132"/>
                  </a:lnTo>
                  <a:lnTo>
                    <a:pt x="13647" y="89"/>
                  </a:lnTo>
                  <a:lnTo>
                    <a:pt x="13559" y="45"/>
                  </a:lnTo>
                  <a:lnTo>
                    <a:pt x="13515"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0" name="Google Shape;5540;p163"/>
            <p:cNvSpPr/>
            <p:nvPr/>
          </p:nvSpPr>
          <p:spPr>
            <a:xfrm>
              <a:off x="2455175" y="1144500"/>
              <a:ext cx="289650" cy="673600"/>
            </a:xfrm>
            <a:custGeom>
              <a:rect b="b" l="l" r="r" t="t"/>
              <a:pathLst>
                <a:path extrusionOk="0" h="26944" w="11586">
                  <a:moveTo>
                    <a:pt x="11366" y="1"/>
                  </a:moveTo>
                  <a:lnTo>
                    <a:pt x="11278" y="45"/>
                  </a:lnTo>
                  <a:lnTo>
                    <a:pt x="11234" y="133"/>
                  </a:lnTo>
                  <a:lnTo>
                    <a:pt x="10093" y="2502"/>
                  </a:lnTo>
                  <a:lnTo>
                    <a:pt x="7197" y="7768"/>
                  </a:lnTo>
                  <a:lnTo>
                    <a:pt x="5881" y="10401"/>
                  </a:lnTo>
                  <a:lnTo>
                    <a:pt x="4827" y="13033"/>
                  </a:lnTo>
                  <a:lnTo>
                    <a:pt x="4432" y="15315"/>
                  </a:lnTo>
                  <a:lnTo>
                    <a:pt x="4432" y="15359"/>
                  </a:lnTo>
                  <a:lnTo>
                    <a:pt x="4652" y="20054"/>
                  </a:lnTo>
                  <a:lnTo>
                    <a:pt x="4301" y="20932"/>
                  </a:lnTo>
                  <a:lnTo>
                    <a:pt x="2195" y="24354"/>
                  </a:lnTo>
                  <a:lnTo>
                    <a:pt x="44" y="26680"/>
                  </a:lnTo>
                  <a:lnTo>
                    <a:pt x="1" y="26724"/>
                  </a:lnTo>
                  <a:lnTo>
                    <a:pt x="1" y="26812"/>
                  </a:lnTo>
                  <a:lnTo>
                    <a:pt x="44" y="26856"/>
                  </a:lnTo>
                  <a:lnTo>
                    <a:pt x="88" y="26900"/>
                  </a:lnTo>
                  <a:lnTo>
                    <a:pt x="176" y="26943"/>
                  </a:lnTo>
                  <a:lnTo>
                    <a:pt x="264" y="26943"/>
                  </a:lnTo>
                  <a:lnTo>
                    <a:pt x="308" y="26900"/>
                  </a:lnTo>
                  <a:lnTo>
                    <a:pt x="2458" y="24574"/>
                  </a:lnTo>
                  <a:lnTo>
                    <a:pt x="2502" y="24574"/>
                  </a:lnTo>
                  <a:lnTo>
                    <a:pt x="4608" y="21107"/>
                  </a:lnTo>
                  <a:lnTo>
                    <a:pt x="4608" y="21063"/>
                  </a:lnTo>
                  <a:lnTo>
                    <a:pt x="5003" y="20142"/>
                  </a:lnTo>
                  <a:lnTo>
                    <a:pt x="5003" y="20098"/>
                  </a:lnTo>
                  <a:lnTo>
                    <a:pt x="4784" y="15359"/>
                  </a:lnTo>
                  <a:lnTo>
                    <a:pt x="5178" y="13121"/>
                  </a:lnTo>
                  <a:lnTo>
                    <a:pt x="6188" y="10532"/>
                  </a:lnTo>
                  <a:lnTo>
                    <a:pt x="7504" y="7943"/>
                  </a:lnTo>
                  <a:lnTo>
                    <a:pt x="10444" y="2634"/>
                  </a:lnTo>
                  <a:lnTo>
                    <a:pt x="11585" y="264"/>
                  </a:lnTo>
                  <a:lnTo>
                    <a:pt x="11585" y="176"/>
                  </a:lnTo>
                  <a:lnTo>
                    <a:pt x="11585" y="133"/>
                  </a:lnTo>
                  <a:lnTo>
                    <a:pt x="11541" y="89"/>
                  </a:lnTo>
                  <a:lnTo>
                    <a:pt x="11497" y="45"/>
                  </a:lnTo>
                  <a:lnTo>
                    <a:pt x="11409"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1" name="Google Shape;5541;p163"/>
            <p:cNvSpPr/>
            <p:nvPr/>
          </p:nvSpPr>
          <p:spPr>
            <a:xfrm>
              <a:off x="2189700" y="2124150"/>
              <a:ext cx="25" cy="25"/>
            </a:xfrm>
            <a:custGeom>
              <a:rect b="b" l="l" r="r" t="t"/>
              <a:pathLst>
                <a:path extrusionOk="0" h="1" w="1">
                  <a:moveTo>
                    <a:pt x="0" y="0"/>
                  </a:moveTo>
                  <a:lnTo>
                    <a:pt x="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2" name="Google Shape;5542;p163"/>
            <p:cNvSpPr/>
            <p:nvPr/>
          </p:nvSpPr>
          <p:spPr>
            <a:xfrm>
              <a:off x="2189700" y="2124150"/>
              <a:ext cx="25" cy="25"/>
            </a:xfrm>
            <a:custGeom>
              <a:rect b="b" l="l" r="r" t="t"/>
              <a:pathLst>
                <a:path extrusionOk="0" fill="none" h="1" w="1">
                  <a:moveTo>
                    <a:pt x="0" y="0"/>
                  </a:moveTo>
                  <a:lnTo>
                    <a:pt x="0" y="0"/>
                  </a:lnTo>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3" name="Google Shape;5543;p163"/>
            <p:cNvSpPr/>
            <p:nvPr/>
          </p:nvSpPr>
          <p:spPr>
            <a:xfrm>
              <a:off x="2390450" y="1169750"/>
              <a:ext cx="283050" cy="636275"/>
            </a:xfrm>
            <a:custGeom>
              <a:rect b="b" l="l" r="r" t="t"/>
              <a:pathLst>
                <a:path extrusionOk="0" h="25451" w="11322">
                  <a:moveTo>
                    <a:pt x="11058" y="0"/>
                  </a:moveTo>
                  <a:lnTo>
                    <a:pt x="11015" y="88"/>
                  </a:lnTo>
                  <a:lnTo>
                    <a:pt x="9698" y="2370"/>
                  </a:lnTo>
                  <a:lnTo>
                    <a:pt x="8338" y="4871"/>
                  </a:lnTo>
                  <a:lnTo>
                    <a:pt x="6714" y="7899"/>
                  </a:lnTo>
                  <a:lnTo>
                    <a:pt x="5442" y="10839"/>
                  </a:lnTo>
                  <a:lnTo>
                    <a:pt x="4871" y="13164"/>
                  </a:lnTo>
                  <a:lnTo>
                    <a:pt x="4827" y="13208"/>
                  </a:lnTo>
                  <a:lnTo>
                    <a:pt x="4871" y="17903"/>
                  </a:lnTo>
                  <a:lnTo>
                    <a:pt x="4389" y="19088"/>
                  </a:lnTo>
                  <a:lnTo>
                    <a:pt x="3467" y="20712"/>
                  </a:lnTo>
                  <a:lnTo>
                    <a:pt x="1800" y="23388"/>
                  </a:lnTo>
                  <a:lnTo>
                    <a:pt x="44" y="25144"/>
                  </a:lnTo>
                  <a:lnTo>
                    <a:pt x="1" y="25187"/>
                  </a:lnTo>
                  <a:lnTo>
                    <a:pt x="1" y="25275"/>
                  </a:lnTo>
                  <a:lnTo>
                    <a:pt x="1" y="25319"/>
                  </a:lnTo>
                  <a:lnTo>
                    <a:pt x="44" y="25363"/>
                  </a:lnTo>
                  <a:lnTo>
                    <a:pt x="132" y="25407"/>
                  </a:lnTo>
                  <a:lnTo>
                    <a:pt x="176" y="25451"/>
                  </a:lnTo>
                  <a:lnTo>
                    <a:pt x="264" y="25407"/>
                  </a:lnTo>
                  <a:lnTo>
                    <a:pt x="308" y="25363"/>
                  </a:lnTo>
                  <a:lnTo>
                    <a:pt x="2063" y="23608"/>
                  </a:lnTo>
                  <a:lnTo>
                    <a:pt x="3774" y="20887"/>
                  </a:lnTo>
                  <a:lnTo>
                    <a:pt x="4696" y="19220"/>
                  </a:lnTo>
                  <a:lnTo>
                    <a:pt x="5222" y="17991"/>
                  </a:lnTo>
                  <a:lnTo>
                    <a:pt x="5222" y="17947"/>
                  </a:lnTo>
                  <a:lnTo>
                    <a:pt x="5179" y="13208"/>
                  </a:lnTo>
                  <a:lnTo>
                    <a:pt x="5793" y="10970"/>
                  </a:lnTo>
                  <a:lnTo>
                    <a:pt x="7021" y="8030"/>
                  </a:lnTo>
                  <a:lnTo>
                    <a:pt x="8645" y="5046"/>
                  </a:lnTo>
                  <a:lnTo>
                    <a:pt x="10005" y="2545"/>
                  </a:lnTo>
                  <a:lnTo>
                    <a:pt x="11322" y="263"/>
                  </a:lnTo>
                  <a:lnTo>
                    <a:pt x="11322" y="176"/>
                  </a:lnTo>
                  <a:lnTo>
                    <a:pt x="11322" y="88"/>
                  </a:lnTo>
                  <a:lnTo>
                    <a:pt x="11278" y="44"/>
                  </a:lnTo>
                  <a:lnTo>
                    <a:pt x="11234"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4" name="Google Shape;5544;p163"/>
            <p:cNvSpPr/>
            <p:nvPr/>
          </p:nvSpPr>
          <p:spPr>
            <a:xfrm>
              <a:off x="2312575" y="1160975"/>
              <a:ext cx="334600" cy="736100"/>
            </a:xfrm>
            <a:custGeom>
              <a:rect b="b" l="l" r="r" t="t"/>
              <a:pathLst>
                <a:path extrusionOk="0" h="29444" w="13384">
                  <a:moveTo>
                    <a:pt x="13164" y="0"/>
                  </a:moveTo>
                  <a:lnTo>
                    <a:pt x="13120" y="44"/>
                  </a:lnTo>
                  <a:lnTo>
                    <a:pt x="13076" y="88"/>
                  </a:lnTo>
                  <a:lnTo>
                    <a:pt x="11979" y="2019"/>
                  </a:lnTo>
                  <a:lnTo>
                    <a:pt x="10531" y="4564"/>
                  </a:lnTo>
                  <a:lnTo>
                    <a:pt x="8908" y="7679"/>
                  </a:lnTo>
                  <a:lnTo>
                    <a:pt x="7548" y="10663"/>
                  </a:lnTo>
                  <a:lnTo>
                    <a:pt x="6889" y="12945"/>
                  </a:lnTo>
                  <a:lnTo>
                    <a:pt x="6889" y="12989"/>
                  </a:lnTo>
                  <a:lnTo>
                    <a:pt x="6802" y="17684"/>
                  </a:lnTo>
                  <a:lnTo>
                    <a:pt x="6363" y="18913"/>
                  </a:lnTo>
                  <a:lnTo>
                    <a:pt x="5441" y="20404"/>
                  </a:lnTo>
                  <a:lnTo>
                    <a:pt x="3949" y="22906"/>
                  </a:lnTo>
                  <a:lnTo>
                    <a:pt x="0" y="29181"/>
                  </a:lnTo>
                  <a:lnTo>
                    <a:pt x="0" y="29224"/>
                  </a:lnTo>
                  <a:lnTo>
                    <a:pt x="0" y="29312"/>
                  </a:lnTo>
                  <a:lnTo>
                    <a:pt x="44" y="29356"/>
                  </a:lnTo>
                  <a:lnTo>
                    <a:pt x="88" y="29400"/>
                  </a:lnTo>
                  <a:lnTo>
                    <a:pt x="176" y="29444"/>
                  </a:lnTo>
                  <a:lnTo>
                    <a:pt x="263" y="29444"/>
                  </a:lnTo>
                  <a:lnTo>
                    <a:pt x="307" y="29356"/>
                  </a:lnTo>
                  <a:lnTo>
                    <a:pt x="4256" y="23125"/>
                  </a:lnTo>
                  <a:lnTo>
                    <a:pt x="5748" y="20624"/>
                  </a:lnTo>
                  <a:lnTo>
                    <a:pt x="6670" y="19088"/>
                  </a:lnTo>
                  <a:lnTo>
                    <a:pt x="6670" y="19044"/>
                  </a:lnTo>
                  <a:lnTo>
                    <a:pt x="7109" y="17772"/>
                  </a:lnTo>
                  <a:lnTo>
                    <a:pt x="7153" y="17684"/>
                  </a:lnTo>
                  <a:lnTo>
                    <a:pt x="7240" y="13033"/>
                  </a:lnTo>
                  <a:lnTo>
                    <a:pt x="7855" y="10795"/>
                  </a:lnTo>
                  <a:lnTo>
                    <a:pt x="9215" y="7811"/>
                  </a:lnTo>
                  <a:lnTo>
                    <a:pt x="10839" y="4695"/>
                  </a:lnTo>
                  <a:lnTo>
                    <a:pt x="12287" y="2194"/>
                  </a:lnTo>
                  <a:lnTo>
                    <a:pt x="13384" y="263"/>
                  </a:lnTo>
                  <a:lnTo>
                    <a:pt x="13384" y="176"/>
                  </a:lnTo>
                  <a:lnTo>
                    <a:pt x="13384" y="132"/>
                  </a:lnTo>
                  <a:lnTo>
                    <a:pt x="13340" y="44"/>
                  </a:lnTo>
                  <a:lnTo>
                    <a:pt x="13296"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5" name="Google Shape;5545;p163"/>
            <p:cNvSpPr/>
            <p:nvPr/>
          </p:nvSpPr>
          <p:spPr>
            <a:xfrm>
              <a:off x="3607050" y="1646950"/>
              <a:ext cx="2156750" cy="843625"/>
            </a:xfrm>
            <a:custGeom>
              <a:rect b="b" l="l" r="r" t="t"/>
              <a:pathLst>
                <a:path extrusionOk="0" h="33745" w="86270">
                  <a:moveTo>
                    <a:pt x="77318" y="0"/>
                  </a:moveTo>
                  <a:lnTo>
                    <a:pt x="74027" y="658"/>
                  </a:lnTo>
                  <a:lnTo>
                    <a:pt x="70077" y="1053"/>
                  </a:lnTo>
                  <a:lnTo>
                    <a:pt x="67444" y="1492"/>
                  </a:lnTo>
                  <a:lnTo>
                    <a:pt x="67401" y="1492"/>
                  </a:lnTo>
                  <a:lnTo>
                    <a:pt x="66084" y="1931"/>
                  </a:lnTo>
                  <a:lnTo>
                    <a:pt x="66040" y="1975"/>
                  </a:lnTo>
                  <a:lnTo>
                    <a:pt x="65031" y="3116"/>
                  </a:lnTo>
                  <a:lnTo>
                    <a:pt x="63188" y="4695"/>
                  </a:lnTo>
                  <a:lnTo>
                    <a:pt x="57396" y="7416"/>
                  </a:lnTo>
                  <a:lnTo>
                    <a:pt x="53754" y="8776"/>
                  </a:lnTo>
                  <a:lnTo>
                    <a:pt x="48751" y="10312"/>
                  </a:lnTo>
                  <a:lnTo>
                    <a:pt x="48707" y="10312"/>
                  </a:lnTo>
                  <a:lnTo>
                    <a:pt x="46206" y="11453"/>
                  </a:lnTo>
                  <a:lnTo>
                    <a:pt x="39800" y="14832"/>
                  </a:lnTo>
                  <a:lnTo>
                    <a:pt x="36421" y="17113"/>
                  </a:lnTo>
                  <a:lnTo>
                    <a:pt x="32077" y="19878"/>
                  </a:lnTo>
                  <a:lnTo>
                    <a:pt x="28391" y="22028"/>
                  </a:lnTo>
                  <a:lnTo>
                    <a:pt x="26855" y="22686"/>
                  </a:lnTo>
                  <a:lnTo>
                    <a:pt x="22291" y="21501"/>
                  </a:lnTo>
                  <a:lnTo>
                    <a:pt x="20624" y="20975"/>
                  </a:lnTo>
                  <a:lnTo>
                    <a:pt x="20054" y="20975"/>
                  </a:lnTo>
                  <a:lnTo>
                    <a:pt x="19966" y="21019"/>
                  </a:lnTo>
                  <a:lnTo>
                    <a:pt x="19922" y="21107"/>
                  </a:lnTo>
                  <a:lnTo>
                    <a:pt x="18913" y="26241"/>
                  </a:lnTo>
                  <a:lnTo>
                    <a:pt x="18562" y="28917"/>
                  </a:lnTo>
                  <a:lnTo>
                    <a:pt x="17157" y="33174"/>
                  </a:lnTo>
                  <a:lnTo>
                    <a:pt x="16938" y="33393"/>
                  </a:lnTo>
                  <a:lnTo>
                    <a:pt x="16455" y="33393"/>
                  </a:lnTo>
                  <a:lnTo>
                    <a:pt x="11541" y="32164"/>
                  </a:lnTo>
                  <a:lnTo>
                    <a:pt x="10005" y="31769"/>
                  </a:lnTo>
                  <a:lnTo>
                    <a:pt x="9961" y="31769"/>
                  </a:lnTo>
                  <a:lnTo>
                    <a:pt x="7109" y="31857"/>
                  </a:lnTo>
                  <a:lnTo>
                    <a:pt x="3949" y="31857"/>
                  </a:lnTo>
                  <a:lnTo>
                    <a:pt x="176" y="31374"/>
                  </a:lnTo>
                  <a:lnTo>
                    <a:pt x="88" y="31374"/>
                  </a:lnTo>
                  <a:lnTo>
                    <a:pt x="44" y="31418"/>
                  </a:lnTo>
                  <a:lnTo>
                    <a:pt x="0" y="31462"/>
                  </a:lnTo>
                  <a:lnTo>
                    <a:pt x="0" y="31506"/>
                  </a:lnTo>
                  <a:lnTo>
                    <a:pt x="0" y="31594"/>
                  </a:lnTo>
                  <a:lnTo>
                    <a:pt x="0" y="31638"/>
                  </a:lnTo>
                  <a:lnTo>
                    <a:pt x="44" y="31682"/>
                  </a:lnTo>
                  <a:lnTo>
                    <a:pt x="132" y="31726"/>
                  </a:lnTo>
                  <a:lnTo>
                    <a:pt x="3905" y="32208"/>
                  </a:lnTo>
                  <a:lnTo>
                    <a:pt x="7109" y="32208"/>
                  </a:lnTo>
                  <a:lnTo>
                    <a:pt x="9961" y="32120"/>
                  </a:lnTo>
                  <a:lnTo>
                    <a:pt x="11453" y="32515"/>
                  </a:lnTo>
                  <a:lnTo>
                    <a:pt x="16368" y="33744"/>
                  </a:lnTo>
                  <a:lnTo>
                    <a:pt x="17026" y="33744"/>
                  </a:lnTo>
                  <a:lnTo>
                    <a:pt x="17114" y="33700"/>
                  </a:lnTo>
                  <a:lnTo>
                    <a:pt x="17421" y="33437"/>
                  </a:lnTo>
                  <a:lnTo>
                    <a:pt x="17465" y="33349"/>
                  </a:lnTo>
                  <a:lnTo>
                    <a:pt x="18913" y="29005"/>
                  </a:lnTo>
                  <a:lnTo>
                    <a:pt x="18913" y="28961"/>
                  </a:lnTo>
                  <a:lnTo>
                    <a:pt x="19264" y="26284"/>
                  </a:lnTo>
                  <a:lnTo>
                    <a:pt x="20229" y="21326"/>
                  </a:lnTo>
                  <a:lnTo>
                    <a:pt x="20536" y="21326"/>
                  </a:lnTo>
                  <a:lnTo>
                    <a:pt x="22204" y="21852"/>
                  </a:lnTo>
                  <a:lnTo>
                    <a:pt x="26855" y="23037"/>
                  </a:lnTo>
                  <a:lnTo>
                    <a:pt x="26943" y="23037"/>
                  </a:lnTo>
                  <a:lnTo>
                    <a:pt x="28522" y="22335"/>
                  </a:lnTo>
                  <a:lnTo>
                    <a:pt x="28566" y="22335"/>
                  </a:lnTo>
                  <a:lnTo>
                    <a:pt x="32252" y="20185"/>
                  </a:lnTo>
                  <a:lnTo>
                    <a:pt x="36596" y="17421"/>
                  </a:lnTo>
                  <a:lnTo>
                    <a:pt x="39975" y="15139"/>
                  </a:lnTo>
                  <a:lnTo>
                    <a:pt x="46382" y="11760"/>
                  </a:lnTo>
                  <a:lnTo>
                    <a:pt x="48839" y="10663"/>
                  </a:lnTo>
                  <a:lnTo>
                    <a:pt x="53842" y="9083"/>
                  </a:lnTo>
                  <a:lnTo>
                    <a:pt x="57527" y="7723"/>
                  </a:lnTo>
                  <a:lnTo>
                    <a:pt x="63364" y="5002"/>
                  </a:lnTo>
                  <a:lnTo>
                    <a:pt x="63407" y="5002"/>
                  </a:lnTo>
                  <a:lnTo>
                    <a:pt x="65294" y="3379"/>
                  </a:lnTo>
                  <a:lnTo>
                    <a:pt x="65294" y="3335"/>
                  </a:lnTo>
                  <a:lnTo>
                    <a:pt x="66260" y="2282"/>
                  </a:lnTo>
                  <a:lnTo>
                    <a:pt x="67532" y="1843"/>
                  </a:lnTo>
                  <a:lnTo>
                    <a:pt x="70121" y="1404"/>
                  </a:lnTo>
                  <a:lnTo>
                    <a:pt x="74070" y="1009"/>
                  </a:lnTo>
                  <a:lnTo>
                    <a:pt x="77405" y="351"/>
                  </a:lnTo>
                  <a:lnTo>
                    <a:pt x="81047" y="395"/>
                  </a:lnTo>
                  <a:lnTo>
                    <a:pt x="82715" y="746"/>
                  </a:lnTo>
                  <a:lnTo>
                    <a:pt x="83680" y="1624"/>
                  </a:lnTo>
                  <a:lnTo>
                    <a:pt x="84251" y="3159"/>
                  </a:lnTo>
                  <a:lnTo>
                    <a:pt x="84821" y="5880"/>
                  </a:lnTo>
                  <a:lnTo>
                    <a:pt x="85699" y="9829"/>
                  </a:lnTo>
                  <a:lnTo>
                    <a:pt x="85918" y="10839"/>
                  </a:lnTo>
                  <a:lnTo>
                    <a:pt x="85962" y="10926"/>
                  </a:lnTo>
                  <a:lnTo>
                    <a:pt x="86006" y="10970"/>
                  </a:lnTo>
                  <a:lnTo>
                    <a:pt x="86181" y="10970"/>
                  </a:lnTo>
                  <a:lnTo>
                    <a:pt x="86225" y="10926"/>
                  </a:lnTo>
                  <a:lnTo>
                    <a:pt x="86269" y="10839"/>
                  </a:lnTo>
                  <a:lnTo>
                    <a:pt x="86269" y="10795"/>
                  </a:lnTo>
                  <a:lnTo>
                    <a:pt x="86050" y="9742"/>
                  </a:lnTo>
                  <a:lnTo>
                    <a:pt x="85172" y="5792"/>
                  </a:lnTo>
                  <a:lnTo>
                    <a:pt x="84558" y="3072"/>
                  </a:lnTo>
                  <a:lnTo>
                    <a:pt x="83987" y="1448"/>
                  </a:lnTo>
                  <a:lnTo>
                    <a:pt x="83944" y="1360"/>
                  </a:lnTo>
                  <a:lnTo>
                    <a:pt x="82934" y="483"/>
                  </a:lnTo>
                  <a:lnTo>
                    <a:pt x="82847" y="439"/>
                  </a:lnTo>
                  <a:lnTo>
                    <a:pt x="81135" y="44"/>
                  </a:lnTo>
                  <a:lnTo>
                    <a:pt x="81091" y="44"/>
                  </a:lnTo>
                  <a:lnTo>
                    <a:pt x="77361"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6" name="Google Shape;5546;p163"/>
            <p:cNvSpPr/>
            <p:nvPr/>
          </p:nvSpPr>
          <p:spPr>
            <a:xfrm>
              <a:off x="3588400" y="602600"/>
              <a:ext cx="724050" cy="816175"/>
            </a:xfrm>
            <a:custGeom>
              <a:rect b="b" l="l" r="r" t="t"/>
              <a:pathLst>
                <a:path extrusionOk="0" h="32647" w="28962">
                  <a:moveTo>
                    <a:pt x="28698" y="0"/>
                  </a:moveTo>
                  <a:lnTo>
                    <a:pt x="26943" y="570"/>
                  </a:lnTo>
                  <a:lnTo>
                    <a:pt x="25363" y="614"/>
                  </a:lnTo>
                  <a:lnTo>
                    <a:pt x="24091" y="483"/>
                  </a:lnTo>
                  <a:lnTo>
                    <a:pt x="23959" y="527"/>
                  </a:lnTo>
                  <a:lnTo>
                    <a:pt x="22774" y="1273"/>
                  </a:lnTo>
                  <a:lnTo>
                    <a:pt x="19659" y="3686"/>
                  </a:lnTo>
                  <a:lnTo>
                    <a:pt x="16543" y="6187"/>
                  </a:lnTo>
                  <a:lnTo>
                    <a:pt x="15139" y="7504"/>
                  </a:lnTo>
                  <a:lnTo>
                    <a:pt x="13735" y="8732"/>
                  </a:lnTo>
                  <a:lnTo>
                    <a:pt x="12945" y="9741"/>
                  </a:lnTo>
                  <a:lnTo>
                    <a:pt x="11014" y="12901"/>
                  </a:lnTo>
                  <a:lnTo>
                    <a:pt x="10400" y="13910"/>
                  </a:lnTo>
                  <a:lnTo>
                    <a:pt x="9347" y="15446"/>
                  </a:lnTo>
                  <a:lnTo>
                    <a:pt x="7284" y="18254"/>
                  </a:lnTo>
                  <a:lnTo>
                    <a:pt x="6012" y="20404"/>
                  </a:lnTo>
                  <a:lnTo>
                    <a:pt x="4300" y="23520"/>
                  </a:lnTo>
                  <a:lnTo>
                    <a:pt x="2501" y="27030"/>
                  </a:lnTo>
                  <a:lnTo>
                    <a:pt x="0" y="32384"/>
                  </a:lnTo>
                  <a:lnTo>
                    <a:pt x="0" y="32471"/>
                  </a:lnTo>
                  <a:lnTo>
                    <a:pt x="0" y="32515"/>
                  </a:lnTo>
                  <a:lnTo>
                    <a:pt x="44" y="32559"/>
                  </a:lnTo>
                  <a:lnTo>
                    <a:pt x="88" y="32603"/>
                  </a:lnTo>
                  <a:lnTo>
                    <a:pt x="176" y="32647"/>
                  </a:lnTo>
                  <a:lnTo>
                    <a:pt x="263" y="32603"/>
                  </a:lnTo>
                  <a:lnTo>
                    <a:pt x="307" y="32515"/>
                  </a:lnTo>
                  <a:lnTo>
                    <a:pt x="2808" y="27206"/>
                  </a:lnTo>
                  <a:lnTo>
                    <a:pt x="4608" y="23695"/>
                  </a:lnTo>
                  <a:lnTo>
                    <a:pt x="6319" y="20580"/>
                  </a:lnTo>
                  <a:lnTo>
                    <a:pt x="7548" y="18430"/>
                  </a:lnTo>
                  <a:lnTo>
                    <a:pt x="9654" y="15665"/>
                  </a:lnTo>
                  <a:lnTo>
                    <a:pt x="10707" y="14086"/>
                  </a:lnTo>
                  <a:lnTo>
                    <a:pt x="11321" y="13076"/>
                  </a:lnTo>
                  <a:lnTo>
                    <a:pt x="13208" y="9961"/>
                  </a:lnTo>
                  <a:lnTo>
                    <a:pt x="13998" y="8952"/>
                  </a:lnTo>
                  <a:lnTo>
                    <a:pt x="15358" y="7767"/>
                  </a:lnTo>
                  <a:lnTo>
                    <a:pt x="16806" y="6450"/>
                  </a:lnTo>
                  <a:lnTo>
                    <a:pt x="19878" y="3949"/>
                  </a:lnTo>
                  <a:lnTo>
                    <a:pt x="22950" y="1580"/>
                  </a:lnTo>
                  <a:lnTo>
                    <a:pt x="24091" y="878"/>
                  </a:lnTo>
                  <a:lnTo>
                    <a:pt x="25319" y="965"/>
                  </a:lnTo>
                  <a:lnTo>
                    <a:pt x="25363" y="965"/>
                  </a:lnTo>
                  <a:lnTo>
                    <a:pt x="26987" y="878"/>
                  </a:lnTo>
                  <a:lnTo>
                    <a:pt x="27031" y="878"/>
                  </a:lnTo>
                  <a:lnTo>
                    <a:pt x="28830" y="351"/>
                  </a:lnTo>
                  <a:lnTo>
                    <a:pt x="28874" y="307"/>
                  </a:lnTo>
                  <a:lnTo>
                    <a:pt x="28917" y="263"/>
                  </a:lnTo>
                  <a:lnTo>
                    <a:pt x="28961" y="219"/>
                  </a:lnTo>
                  <a:lnTo>
                    <a:pt x="28917" y="132"/>
                  </a:lnTo>
                  <a:lnTo>
                    <a:pt x="28917" y="88"/>
                  </a:lnTo>
                  <a:lnTo>
                    <a:pt x="28874" y="44"/>
                  </a:lnTo>
                  <a:lnTo>
                    <a:pt x="28786"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7" name="Google Shape;5547;p163"/>
            <p:cNvSpPr/>
            <p:nvPr/>
          </p:nvSpPr>
          <p:spPr>
            <a:xfrm>
              <a:off x="3593875" y="1881700"/>
              <a:ext cx="2005375" cy="782200"/>
            </a:xfrm>
            <a:custGeom>
              <a:rect b="b" l="l" r="r" t="t"/>
              <a:pathLst>
                <a:path extrusionOk="0" h="31288" w="80215">
                  <a:moveTo>
                    <a:pt x="76528" y="0"/>
                  </a:moveTo>
                  <a:lnTo>
                    <a:pt x="74948" y="132"/>
                  </a:lnTo>
                  <a:lnTo>
                    <a:pt x="74905" y="132"/>
                  </a:lnTo>
                  <a:lnTo>
                    <a:pt x="72974" y="922"/>
                  </a:lnTo>
                  <a:lnTo>
                    <a:pt x="72930" y="966"/>
                  </a:lnTo>
                  <a:lnTo>
                    <a:pt x="71877" y="1800"/>
                  </a:lnTo>
                  <a:lnTo>
                    <a:pt x="70078" y="2677"/>
                  </a:lnTo>
                  <a:lnTo>
                    <a:pt x="64768" y="4564"/>
                  </a:lnTo>
                  <a:lnTo>
                    <a:pt x="61082" y="5924"/>
                  </a:lnTo>
                  <a:lnTo>
                    <a:pt x="57879" y="7065"/>
                  </a:lnTo>
                  <a:lnTo>
                    <a:pt x="54895" y="8031"/>
                  </a:lnTo>
                  <a:lnTo>
                    <a:pt x="51253" y="8250"/>
                  </a:lnTo>
                  <a:lnTo>
                    <a:pt x="51165" y="8294"/>
                  </a:lnTo>
                  <a:lnTo>
                    <a:pt x="48532" y="9566"/>
                  </a:lnTo>
                  <a:lnTo>
                    <a:pt x="45285" y="11234"/>
                  </a:lnTo>
                  <a:lnTo>
                    <a:pt x="42784" y="12726"/>
                  </a:lnTo>
                  <a:lnTo>
                    <a:pt x="40020" y="13867"/>
                  </a:lnTo>
                  <a:lnTo>
                    <a:pt x="33789" y="15139"/>
                  </a:lnTo>
                  <a:lnTo>
                    <a:pt x="28918" y="16017"/>
                  </a:lnTo>
                  <a:lnTo>
                    <a:pt x="28874" y="16017"/>
                  </a:lnTo>
                  <a:lnTo>
                    <a:pt x="26636" y="17070"/>
                  </a:lnTo>
                  <a:lnTo>
                    <a:pt x="24925" y="16851"/>
                  </a:lnTo>
                  <a:lnTo>
                    <a:pt x="24793" y="16851"/>
                  </a:lnTo>
                  <a:lnTo>
                    <a:pt x="24398" y="17114"/>
                  </a:lnTo>
                  <a:lnTo>
                    <a:pt x="24354" y="17158"/>
                  </a:lnTo>
                  <a:lnTo>
                    <a:pt x="24310" y="17202"/>
                  </a:lnTo>
                  <a:lnTo>
                    <a:pt x="23257" y="22028"/>
                  </a:lnTo>
                  <a:lnTo>
                    <a:pt x="22950" y="25363"/>
                  </a:lnTo>
                  <a:lnTo>
                    <a:pt x="22555" y="27206"/>
                  </a:lnTo>
                  <a:lnTo>
                    <a:pt x="21370" y="29883"/>
                  </a:lnTo>
                  <a:lnTo>
                    <a:pt x="20844" y="30717"/>
                  </a:lnTo>
                  <a:lnTo>
                    <a:pt x="20361" y="30936"/>
                  </a:lnTo>
                  <a:lnTo>
                    <a:pt x="15139" y="29795"/>
                  </a:lnTo>
                  <a:lnTo>
                    <a:pt x="11892" y="29049"/>
                  </a:lnTo>
                  <a:lnTo>
                    <a:pt x="8996" y="28435"/>
                  </a:lnTo>
                  <a:lnTo>
                    <a:pt x="7065" y="28172"/>
                  </a:lnTo>
                  <a:lnTo>
                    <a:pt x="7021" y="28172"/>
                  </a:lnTo>
                  <a:lnTo>
                    <a:pt x="5091" y="28216"/>
                  </a:lnTo>
                  <a:lnTo>
                    <a:pt x="220" y="26504"/>
                  </a:lnTo>
                  <a:lnTo>
                    <a:pt x="88" y="26504"/>
                  </a:lnTo>
                  <a:lnTo>
                    <a:pt x="44" y="26548"/>
                  </a:lnTo>
                  <a:lnTo>
                    <a:pt x="1" y="26592"/>
                  </a:lnTo>
                  <a:lnTo>
                    <a:pt x="1" y="26680"/>
                  </a:lnTo>
                  <a:lnTo>
                    <a:pt x="1" y="26724"/>
                  </a:lnTo>
                  <a:lnTo>
                    <a:pt x="44" y="26811"/>
                  </a:lnTo>
                  <a:lnTo>
                    <a:pt x="88" y="26811"/>
                  </a:lnTo>
                  <a:lnTo>
                    <a:pt x="5003" y="28567"/>
                  </a:lnTo>
                  <a:lnTo>
                    <a:pt x="5047" y="28567"/>
                  </a:lnTo>
                  <a:lnTo>
                    <a:pt x="7021" y="28523"/>
                  </a:lnTo>
                  <a:lnTo>
                    <a:pt x="8908" y="28786"/>
                  </a:lnTo>
                  <a:lnTo>
                    <a:pt x="11804" y="29356"/>
                  </a:lnTo>
                  <a:lnTo>
                    <a:pt x="15095" y="30146"/>
                  </a:lnTo>
                  <a:lnTo>
                    <a:pt x="20317" y="31287"/>
                  </a:lnTo>
                  <a:lnTo>
                    <a:pt x="20405" y="31287"/>
                  </a:lnTo>
                  <a:lnTo>
                    <a:pt x="21063" y="31024"/>
                  </a:lnTo>
                  <a:lnTo>
                    <a:pt x="21151" y="30936"/>
                  </a:lnTo>
                  <a:lnTo>
                    <a:pt x="21678" y="30058"/>
                  </a:lnTo>
                  <a:lnTo>
                    <a:pt x="21678" y="30015"/>
                  </a:lnTo>
                  <a:lnTo>
                    <a:pt x="22906" y="27338"/>
                  </a:lnTo>
                  <a:lnTo>
                    <a:pt x="22906" y="27294"/>
                  </a:lnTo>
                  <a:lnTo>
                    <a:pt x="23301" y="25451"/>
                  </a:lnTo>
                  <a:lnTo>
                    <a:pt x="23301" y="25407"/>
                  </a:lnTo>
                  <a:lnTo>
                    <a:pt x="23608" y="22072"/>
                  </a:lnTo>
                  <a:lnTo>
                    <a:pt x="24618" y="17377"/>
                  </a:lnTo>
                  <a:lnTo>
                    <a:pt x="24925" y="17202"/>
                  </a:lnTo>
                  <a:lnTo>
                    <a:pt x="26636" y="17421"/>
                  </a:lnTo>
                  <a:lnTo>
                    <a:pt x="26768" y="17377"/>
                  </a:lnTo>
                  <a:lnTo>
                    <a:pt x="29006" y="16368"/>
                  </a:lnTo>
                  <a:lnTo>
                    <a:pt x="33832" y="15446"/>
                  </a:lnTo>
                  <a:lnTo>
                    <a:pt x="40063" y="14218"/>
                  </a:lnTo>
                  <a:lnTo>
                    <a:pt x="40107" y="14218"/>
                  </a:lnTo>
                  <a:lnTo>
                    <a:pt x="42916" y="13033"/>
                  </a:lnTo>
                  <a:lnTo>
                    <a:pt x="42960" y="13033"/>
                  </a:lnTo>
                  <a:lnTo>
                    <a:pt x="45461" y="11541"/>
                  </a:lnTo>
                  <a:lnTo>
                    <a:pt x="48708" y="9874"/>
                  </a:lnTo>
                  <a:lnTo>
                    <a:pt x="51297" y="8601"/>
                  </a:lnTo>
                  <a:lnTo>
                    <a:pt x="54939" y="8338"/>
                  </a:lnTo>
                  <a:lnTo>
                    <a:pt x="54983" y="8338"/>
                  </a:lnTo>
                  <a:lnTo>
                    <a:pt x="57967" y="7372"/>
                  </a:lnTo>
                  <a:lnTo>
                    <a:pt x="61214" y="6231"/>
                  </a:lnTo>
                  <a:lnTo>
                    <a:pt x="64900" y="4915"/>
                  </a:lnTo>
                  <a:lnTo>
                    <a:pt x="70209" y="3028"/>
                  </a:lnTo>
                  <a:lnTo>
                    <a:pt x="70209" y="2984"/>
                  </a:lnTo>
                  <a:lnTo>
                    <a:pt x="72052" y="2107"/>
                  </a:lnTo>
                  <a:lnTo>
                    <a:pt x="72096" y="2107"/>
                  </a:lnTo>
                  <a:lnTo>
                    <a:pt x="73106" y="1273"/>
                  </a:lnTo>
                  <a:lnTo>
                    <a:pt x="75036" y="483"/>
                  </a:lnTo>
                  <a:lnTo>
                    <a:pt x="76440" y="352"/>
                  </a:lnTo>
                  <a:lnTo>
                    <a:pt x="76879" y="1010"/>
                  </a:lnTo>
                  <a:lnTo>
                    <a:pt x="77845" y="4345"/>
                  </a:lnTo>
                  <a:lnTo>
                    <a:pt x="79468" y="10356"/>
                  </a:lnTo>
                  <a:lnTo>
                    <a:pt x="79863" y="11848"/>
                  </a:lnTo>
                  <a:lnTo>
                    <a:pt x="79863" y="11892"/>
                  </a:lnTo>
                  <a:lnTo>
                    <a:pt x="79951" y="11936"/>
                  </a:lnTo>
                  <a:lnTo>
                    <a:pt x="79995" y="11980"/>
                  </a:lnTo>
                  <a:lnTo>
                    <a:pt x="80083" y="11936"/>
                  </a:lnTo>
                  <a:lnTo>
                    <a:pt x="80126" y="11936"/>
                  </a:lnTo>
                  <a:lnTo>
                    <a:pt x="80170" y="11892"/>
                  </a:lnTo>
                  <a:lnTo>
                    <a:pt x="80214" y="11804"/>
                  </a:lnTo>
                  <a:lnTo>
                    <a:pt x="80214" y="11760"/>
                  </a:lnTo>
                  <a:lnTo>
                    <a:pt x="78152" y="4257"/>
                  </a:lnTo>
                  <a:lnTo>
                    <a:pt x="77186" y="878"/>
                  </a:lnTo>
                  <a:lnTo>
                    <a:pt x="77186" y="834"/>
                  </a:lnTo>
                  <a:lnTo>
                    <a:pt x="76704" y="88"/>
                  </a:lnTo>
                  <a:lnTo>
                    <a:pt x="76616"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8" name="Google Shape;5548;p163"/>
            <p:cNvSpPr/>
            <p:nvPr/>
          </p:nvSpPr>
          <p:spPr>
            <a:xfrm>
              <a:off x="3578525" y="772625"/>
              <a:ext cx="221625" cy="436625"/>
            </a:xfrm>
            <a:custGeom>
              <a:rect b="b" l="l" r="r" t="t"/>
              <a:pathLst>
                <a:path extrusionOk="0" h="17465" w="8865">
                  <a:moveTo>
                    <a:pt x="8601" y="0"/>
                  </a:moveTo>
                  <a:lnTo>
                    <a:pt x="8513" y="44"/>
                  </a:lnTo>
                  <a:lnTo>
                    <a:pt x="7811" y="1097"/>
                  </a:lnTo>
                  <a:lnTo>
                    <a:pt x="4959" y="6275"/>
                  </a:lnTo>
                  <a:lnTo>
                    <a:pt x="4564" y="6846"/>
                  </a:lnTo>
                  <a:lnTo>
                    <a:pt x="3686" y="8206"/>
                  </a:lnTo>
                  <a:lnTo>
                    <a:pt x="3642" y="8206"/>
                  </a:lnTo>
                  <a:lnTo>
                    <a:pt x="2896" y="9742"/>
                  </a:lnTo>
                  <a:lnTo>
                    <a:pt x="1448" y="13516"/>
                  </a:lnTo>
                  <a:lnTo>
                    <a:pt x="1229" y="14130"/>
                  </a:lnTo>
                  <a:lnTo>
                    <a:pt x="0" y="17202"/>
                  </a:lnTo>
                  <a:lnTo>
                    <a:pt x="0" y="17289"/>
                  </a:lnTo>
                  <a:lnTo>
                    <a:pt x="0" y="17333"/>
                  </a:lnTo>
                  <a:lnTo>
                    <a:pt x="44" y="17421"/>
                  </a:lnTo>
                  <a:lnTo>
                    <a:pt x="88" y="17421"/>
                  </a:lnTo>
                  <a:lnTo>
                    <a:pt x="176" y="17465"/>
                  </a:lnTo>
                  <a:lnTo>
                    <a:pt x="263" y="17421"/>
                  </a:lnTo>
                  <a:lnTo>
                    <a:pt x="307" y="17333"/>
                  </a:lnTo>
                  <a:lnTo>
                    <a:pt x="1536" y="14262"/>
                  </a:lnTo>
                  <a:lnTo>
                    <a:pt x="1755" y="13647"/>
                  </a:lnTo>
                  <a:lnTo>
                    <a:pt x="3203" y="9874"/>
                  </a:lnTo>
                  <a:lnTo>
                    <a:pt x="3949" y="8382"/>
                  </a:lnTo>
                  <a:lnTo>
                    <a:pt x="4827" y="7021"/>
                  </a:lnTo>
                  <a:lnTo>
                    <a:pt x="5266" y="6495"/>
                  </a:lnTo>
                  <a:lnTo>
                    <a:pt x="5266" y="6451"/>
                  </a:lnTo>
                  <a:lnTo>
                    <a:pt x="8118" y="1273"/>
                  </a:lnTo>
                  <a:lnTo>
                    <a:pt x="8820" y="264"/>
                  </a:lnTo>
                  <a:lnTo>
                    <a:pt x="8864" y="176"/>
                  </a:lnTo>
                  <a:lnTo>
                    <a:pt x="8864" y="132"/>
                  </a:lnTo>
                  <a:lnTo>
                    <a:pt x="8820" y="44"/>
                  </a:lnTo>
                  <a:lnTo>
                    <a:pt x="8776"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9" name="Google Shape;5549;p163"/>
            <p:cNvSpPr/>
            <p:nvPr/>
          </p:nvSpPr>
          <p:spPr>
            <a:xfrm>
              <a:off x="3094725" y="818700"/>
              <a:ext cx="223825" cy="558400"/>
            </a:xfrm>
            <a:custGeom>
              <a:rect b="b" l="l" r="r" t="t"/>
              <a:pathLst>
                <a:path extrusionOk="0" h="22336" w="8953">
                  <a:moveTo>
                    <a:pt x="8733" y="0"/>
                  </a:moveTo>
                  <a:lnTo>
                    <a:pt x="8689" y="44"/>
                  </a:lnTo>
                  <a:lnTo>
                    <a:pt x="8645" y="88"/>
                  </a:lnTo>
                  <a:lnTo>
                    <a:pt x="8601" y="132"/>
                  </a:lnTo>
                  <a:lnTo>
                    <a:pt x="7329" y="3774"/>
                  </a:lnTo>
                  <a:lnTo>
                    <a:pt x="6056" y="6670"/>
                  </a:lnTo>
                  <a:lnTo>
                    <a:pt x="5530" y="7548"/>
                  </a:lnTo>
                  <a:lnTo>
                    <a:pt x="5047" y="8425"/>
                  </a:lnTo>
                  <a:lnTo>
                    <a:pt x="4170" y="10225"/>
                  </a:lnTo>
                  <a:lnTo>
                    <a:pt x="3380" y="12024"/>
                  </a:lnTo>
                  <a:lnTo>
                    <a:pt x="2634" y="13910"/>
                  </a:lnTo>
                  <a:lnTo>
                    <a:pt x="1976" y="15841"/>
                  </a:lnTo>
                  <a:lnTo>
                    <a:pt x="1317" y="17860"/>
                  </a:lnTo>
                  <a:lnTo>
                    <a:pt x="659" y="19966"/>
                  </a:lnTo>
                  <a:lnTo>
                    <a:pt x="1" y="22116"/>
                  </a:lnTo>
                  <a:lnTo>
                    <a:pt x="1" y="22204"/>
                  </a:lnTo>
                  <a:lnTo>
                    <a:pt x="45" y="22248"/>
                  </a:lnTo>
                  <a:lnTo>
                    <a:pt x="89" y="22292"/>
                  </a:lnTo>
                  <a:lnTo>
                    <a:pt x="133" y="22336"/>
                  </a:lnTo>
                  <a:lnTo>
                    <a:pt x="176" y="22336"/>
                  </a:lnTo>
                  <a:lnTo>
                    <a:pt x="308" y="22292"/>
                  </a:lnTo>
                  <a:lnTo>
                    <a:pt x="352" y="22204"/>
                  </a:lnTo>
                  <a:lnTo>
                    <a:pt x="1010" y="20054"/>
                  </a:lnTo>
                  <a:lnTo>
                    <a:pt x="1624" y="17991"/>
                  </a:lnTo>
                  <a:lnTo>
                    <a:pt x="2283" y="15973"/>
                  </a:lnTo>
                  <a:lnTo>
                    <a:pt x="2985" y="14042"/>
                  </a:lnTo>
                  <a:lnTo>
                    <a:pt x="3687" y="12155"/>
                  </a:lnTo>
                  <a:lnTo>
                    <a:pt x="4521" y="10356"/>
                  </a:lnTo>
                  <a:lnTo>
                    <a:pt x="5398" y="8601"/>
                  </a:lnTo>
                  <a:lnTo>
                    <a:pt x="5837" y="7723"/>
                  </a:lnTo>
                  <a:lnTo>
                    <a:pt x="6364" y="6846"/>
                  </a:lnTo>
                  <a:lnTo>
                    <a:pt x="7680" y="3906"/>
                  </a:lnTo>
                  <a:lnTo>
                    <a:pt x="8909" y="264"/>
                  </a:lnTo>
                  <a:lnTo>
                    <a:pt x="8953" y="176"/>
                  </a:lnTo>
                  <a:lnTo>
                    <a:pt x="8909" y="132"/>
                  </a:lnTo>
                  <a:lnTo>
                    <a:pt x="8865" y="44"/>
                  </a:lnTo>
                  <a:lnTo>
                    <a:pt x="8821" y="44"/>
                  </a:lnTo>
                  <a:lnTo>
                    <a:pt x="8733"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0" name="Google Shape;5550;p163"/>
            <p:cNvSpPr/>
            <p:nvPr/>
          </p:nvSpPr>
          <p:spPr>
            <a:xfrm>
              <a:off x="2789775" y="804425"/>
              <a:ext cx="392750" cy="774525"/>
            </a:xfrm>
            <a:custGeom>
              <a:rect b="b" l="l" r="r" t="t"/>
              <a:pathLst>
                <a:path extrusionOk="0" h="30981" w="15710">
                  <a:moveTo>
                    <a:pt x="15446" y="1"/>
                  </a:moveTo>
                  <a:lnTo>
                    <a:pt x="15402" y="45"/>
                  </a:lnTo>
                  <a:lnTo>
                    <a:pt x="15358" y="89"/>
                  </a:lnTo>
                  <a:lnTo>
                    <a:pt x="13998" y="2985"/>
                  </a:lnTo>
                  <a:lnTo>
                    <a:pt x="12550" y="5925"/>
                  </a:lnTo>
                  <a:lnTo>
                    <a:pt x="12374" y="6232"/>
                  </a:lnTo>
                  <a:lnTo>
                    <a:pt x="11058" y="8777"/>
                  </a:lnTo>
                  <a:lnTo>
                    <a:pt x="9522" y="11893"/>
                  </a:lnTo>
                  <a:lnTo>
                    <a:pt x="8469" y="14920"/>
                  </a:lnTo>
                  <a:lnTo>
                    <a:pt x="7021" y="18211"/>
                  </a:lnTo>
                  <a:lnTo>
                    <a:pt x="4739" y="22248"/>
                  </a:lnTo>
                  <a:lnTo>
                    <a:pt x="3862" y="23126"/>
                  </a:lnTo>
                  <a:lnTo>
                    <a:pt x="3862" y="23170"/>
                  </a:lnTo>
                  <a:lnTo>
                    <a:pt x="2370" y="25890"/>
                  </a:lnTo>
                  <a:lnTo>
                    <a:pt x="44" y="30717"/>
                  </a:lnTo>
                  <a:lnTo>
                    <a:pt x="0" y="30805"/>
                  </a:lnTo>
                  <a:lnTo>
                    <a:pt x="0" y="30893"/>
                  </a:lnTo>
                  <a:lnTo>
                    <a:pt x="44" y="30937"/>
                  </a:lnTo>
                  <a:lnTo>
                    <a:pt x="88" y="30980"/>
                  </a:lnTo>
                  <a:lnTo>
                    <a:pt x="263" y="30980"/>
                  </a:lnTo>
                  <a:lnTo>
                    <a:pt x="351" y="30893"/>
                  </a:lnTo>
                  <a:lnTo>
                    <a:pt x="2677" y="26066"/>
                  </a:lnTo>
                  <a:lnTo>
                    <a:pt x="4125" y="23389"/>
                  </a:lnTo>
                  <a:lnTo>
                    <a:pt x="5002" y="22512"/>
                  </a:lnTo>
                  <a:lnTo>
                    <a:pt x="5002" y="22468"/>
                  </a:lnTo>
                  <a:lnTo>
                    <a:pt x="7328" y="18343"/>
                  </a:lnTo>
                  <a:lnTo>
                    <a:pt x="8776" y="15052"/>
                  </a:lnTo>
                  <a:lnTo>
                    <a:pt x="9829" y="12024"/>
                  </a:lnTo>
                  <a:lnTo>
                    <a:pt x="11365" y="8909"/>
                  </a:lnTo>
                  <a:lnTo>
                    <a:pt x="12682" y="6408"/>
                  </a:lnTo>
                  <a:lnTo>
                    <a:pt x="12857" y="6056"/>
                  </a:lnTo>
                  <a:lnTo>
                    <a:pt x="14349" y="3116"/>
                  </a:lnTo>
                  <a:lnTo>
                    <a:pt x="15665" y="264"/>
                  </a:lnTo>
                  <a:lnTo>
                    <a:pt x="15709" y="177"/>
                  </a:lnTo>
                  <a:lnTo>
                    <a:pt x="15665" y="89"/>
                  </a:lnTo>
                  <a:lnTo>
                    <a:pt x="15665" y="45"/>
                  </a:lnTo>
                  <a:lnTo>
                    <a:pt x="15578"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1" name="Google Shape;5551;p163"/>
            <p:cNvSpPr/>
            <p:nvPr/>
          </p:nvSpPr>
          <p:spPr>
            <a:xfrm>
              <a:off x="2674575" y="1020550"/>
              <a:ext cx="230400" cy="590225"/>
            </a:xfrm>
            <a:custGeom>
              <a:rect b="b" l="l" r="r" t="t"/>
              <a:pathLst>
                <a:path extrusionOk="0" h="23609" w="9216">
                  <a:moveTo>
                    <a:pt x="8996" y="0"/>
                  </a:moveTo>
                  <a:lnTo>
                    <a:pt x="8952" y="44"/>
                  </a:lnTo>
                  <a:lnTo>
                    <a:pt x="8908" y="88"/>
                  </a:lnTo>
                  <a:lnTo>
                    <a:pt x="8865" y="132"/>
                  </a:lnTo>
                  <a:lnTo>
                    <a:pt x="7811" y="3774"/>
                  </a:lnTo>
                  <a:lnTo>
                    <a:pt x="6583" y="6231"/>
                  </a:lnTo>
                  <a:lnTo>
                    <a:pt x="3994" y="11541"/>
                  </a:lnTo>
                  <a:lnTo>
                    <a:pt x="2282" y="14744"/>
                  </a:lnTo>
                  <a:lnTo>
                    <a:pt x="527" y="18342"/>
                  </a:lnTo>
                  <a:lnTo>
                    <a:pt x="527" y="18386"/>
                  </a:lnTo>
                  <a:lnTo>
                    <a:pt x="1" y="20405"/>
                  </a:lnTo>
                  <a:lnTo>
                    <a:pt x="1" y="20449"/>
                  </a:lnTo>
                  <a:lnTo>
                    <a:pt x="176" y="23432"/>
                  </a:lnTo>
                  <a:lnTo>
                    <a:pt x="220" y="23564"/>
                  </a:lnTo>
                  <a:lnTo>
                    <a:pt x="352" y="23608"/>
                  </a:lnTo>
                  <a:lnTo>
                    <a:pt x="439" y="23564"/>
                  </a:lnTo>
                  <a:lnTo>
                    <a:pt x="483" y="23520"/>
                  </a:lnTo>
                  <a:lnTo>
                    <a:pt x="527" y="23476"/>
                  </a:lnTo>
                  <a:lnTo>
                    <a:pt x="527" y="23389"/>
                  </a:lnTo>
                  <a:lnTo>
                    <a:pt x="352" y="20449"/>
                  </a:lnTo>
                  <a:lnTo>
                    <a:pt x="834" y="18474"/>
                  </a:lnTo>
                  <a:lnTo>
                    <a:pt x="2590" y="14876"/>
                  </a:lnTo>
                  <a:lnTo>
                    <a:pt x="4301" y="11716"/>
                  </a:lnTo>
                  <a:lnTo>
                    <a:pt x="6890" y="6363"/>
                  </a:lnTo>
                  <a:lnTo>
                    <a:pt x="8162" y="3906"/>
                  </a:lnTo>
                  <a:lnTo>
                    <a:pt x="8162" y="3862"/>
                  </a:lnTo>
                  <a:lnTo>
                    <a:pt x="9216" y="264"/>
                  </a:lnTo>
                  <a:lnTo>
                    <a:pt x="9216" y="176"/>
                  </a:lnTo>
                  <a:lnTo>
                    <a:pt x="9172" y="88"/>
                  </a:lnTo>
                  <a:lnTo>
                    <a:pt x="9128" y="44"/>
                  </a:lnTo>
                  <a:lnTo>
                    <a:pt x="9084" y="44"/>
                  </a:lnTo>
                  <a:lnTo>
                    <a:pt x="8996"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2" name="Google Shape;5552;p163"/>
            <p:cNvSpPr/>
            <p:nvPr/>
          </p:nvSpPr>
          <p:spPr>
            <a:xfrm>
              <a:off x="2044900" y="1165350"/>
              <a:ext cx="481600" cy="961000"/>
            </a:xfrm>
            <a:custGeom>
              <a:rect b="b" l="l" r="r" t="t"/>
              <a:pathLst>
                <a:path extrusionOk="0" h="38440" w="19264">
                  <a:moveTo>
                    <a:pt x="19088" y="1"/>
                  </a:moveTo>
                  <a:lnTo>
                    <a:pt x="19001" y="44"/>
                  </a:lnTo>
                  <a:lnTo>
                    <a:pt x="18957" y="88"/>
                  </a:lnTo>
                  <a:lnTo>
                    <a:pt x="18957" y="132"/>
                  </a:lnTo>
                  <a:lnTo>
                    <a:pt x="18386" y="2326"/>
                  </a:lnTo>
                  <a:lnTo>
                    <a:pt x="16763" y="5530"/>
                  </a:lnTo>
                  <a:lnTo>
                    <a:pt x="14656" y="9786"/>
                  </a:lnTo>
                  <a:lnTo>
                    <a:pt x="14656" y="9830"/>
                  </a:lnTo>
                  <a:lnTo>
                    <a:pt x="14218" y="11366"/>
                  </a:lnTo>
                  <a:lnTo>
                    <a:pt x="14218" y="11409"/>
                  </a:lnTo>
                  <a:lnTo>
                    <a:pt x="14042" y="15095"/>
                  </a:lnTo>
                  <a:lnTo>
                    <a:pt x="13559" y="17114"/>
                  </a:lnTo>
                  <a:lnTo>
                    <a:pt x="11936" y="20098"/>
                  </a:lnTo>
                  <a:lnTo>
                    <a:pt x="9522" y="23915"/>
                  </a:lnTo>
                  <a:lnTo>
                    <a:pt x="7328" y="27557"/>
                  </a:lnTo>
                  <a:lnTo>
                    <a:pt x="7284" y="27601"/>
                  </a:lnTo>
                  <a:lnTo>
                    <a:pt x="6626" y="29927"/>
                  </a:lnTo>
                  <a:lnTo>
                    <a:pt x="5749" y="33876"/>
                  </a:lnTo>
                  <a:lnTo>
                    <a:pt x="5310" y="34754"/>
                  </a:lnTo>
                  <a:lnTo>
                    <a:pt x="4915" y="34885"/>
                  </a:lnTo>
                  <a:lnTo>
                    <a:pt x="3072" y="34973"/>
                  </a:lnTo>
                  <a:lnTo>
                    <a:pt x="3028" y="34973"/>
                  </a:lnTo>
                  <a:lnTo>
                    <a:pt x="1492" y="35280"/>
                  </a:lnTo>
                  <a:lnTo>
                    <a:pt x="1448" y="35324"/>
                  </a:lnTo>
                  <a:lnTo>
                    <a:pt x="658" y="35851"/>
                  </a:lnTo>
                  <a:lnTo>
                    <a:pt x="615" y="35939"/>
                  </a:lnTo>
                  <a:lnTo>
                    <a:pt x="132" y="37211"/>
                  </a:lnTo>
                  <a:lnTo>
                    <a:pt x="88" y="37255"/>
                  </a:lnTo>
                  <a:lnTo>
                    <a:pt x="0" y="38264"/>
                  </a:lnTo>
                  <a:lnTo>
                    <a:pt x="44" y="38352"/>
                  </a:lnTo>
                  <a:lnTo>
                    <a:pt x="44" y="38396"/>
                  </a:lnTo>
                  <a:lnTo>
                    <a:pt x="88" y="38440"/>
                  </a:lnTo>
                  <a:lnTo>
                    <a:pt x="176" y="38440"/>
                  </a:lnTo>
                  <a:lnTo>
                    <a:pt x="307" y="38396"/>
                  </a:lnTo>
                  <a:lnTo>
                    <a:pt x="351" y="38308"/>
                  </a:lnTo>
                  <a:lnTo>
                    <a:pt x="439" y="37299"/>
                  </a:lnTo>
                  <a:lnTo>
                    <a:pt x="922" y="36114"/>
                  </a:lnTo>
                  <a:lnTo>
                    <a:pt x="1624" y="35631"/>
                  </a:lnTo>
                  <a:lnTo>
                    <a:pt x="3072" y="35324"/>
                  </a:lnTo>
                  <a:lnTo>
                    <a:pt x="4959" y="35237"/>
                  </a:lnTo>
                  <a:lnTo>
                    <a:pt x="5003" y="35237"/>
                  </a:lnTo>
                  <a:lnTo>
                    <a:pt x="5485" y="35061"/>
                  </a:lnTo>
                  <a:lnTo>
                    <a:pt x="5573" y="35017"/>
                  </a:lnTo>
                  <a:lnTo>
                    <a:pt x="5617" y="34973"/>
                  </a:lnTo>
                  <a:lnTo>
                    <a:pt x="6056" y="34052"/>
                  </a:lnTo>
                  <a:lnTo>
                    <a:pt x="6056" y="34008"/>
                  </a:lnTo>
                  <a:lnTo>
                    <a:pt x="6977" y="29971"/>
                  </a:lnTo>
                  <a:lnTo>
                    <a:pt x="7635" y="27733"/>
                  </a:lnTo>
                  <a:lnTo>
                    <a:pt x="9829" y="24135"/>
                  </a:lnTo>
                  <a:lnTo>
                    <a:pt x="12243" y="20273"/>
                  </a:lnTo>
                  <a:lnTo>
                    <a:pt x="13866" y="17289"/>
                  </a:lnTo>
                  <a:lnTo>
                    <a:pt x="13910" y="17246"/>
                  </a:lnTo>
                  <a:lnTo>
                    <a:pt x="14393" y="15139"/>
                  </a:lnTo>
                  <a:lnTo>
                    <a:pt x="14393" y="15095"/>
                  </a:lnTo>
                  <a:lnTo>
                    <a:pt x="14569" y="11453"/>
                  </a:lnTo>
                  <a:lnTo>
                    <a:pt x="14963" y="9961"/>
                  </a:lnTo>
                  <a:lnTo>
                    <a:pt x="17070" y="5661"/>
                  </a:lnTo>
                  <a:lnTo>
                    <a:pt x="18693" y="2458"/>
                  </a:lnTo>
                  <a:lnTo>
                    <a:pt x="18693" y="2414"/>
                  </a:lnTo>
                  <a:lnTo>
                    <a:pt x="19264" y="220"/>
                  </a:lnTo>
                  <a:lnTo>
                    <a:pt x="19264" y="176"/>
                  </a:lnTo>
                  <a:lnTo>
                    <a:pt x="19264" y="88"/>
                  </a:lnTo>
                  <a:lnTo>
                    <a:pt x="19220" y="44"/>
                  </a:lnTo>
                  <a:lnTo>
                    <a:pt x="1913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3" name="Google Shape;5553;p163"/>
            <p:cNvSpPr/>
            <p:nvPr/>
          </p:nvSpPr>
          <p:spPr>
            <a:xfrm>
              <a:off x="3057425" y="781400"/>
              <a:ext cx="247950" cy="648350"/>
            </a:xfrm>
            <a:custGeom>
              <a:rect b="b" l="l" r="r" t="t"/>
              <a:pathLst>
                <a:path extrusionOk="0" h="25934" w="9918">
                  <a:moveTo>
                    <a:pt x="9742" y="0"/>
                  </a:moveTo>
                  <a:lnTo>
                    <a:pt x="9655" y="44"/>
                  </a:lnTo>
                  <a:lnTo>
                    <a:pt x="9611" y="88"/>
                  </a:lnTo>
                  <a:lnTo>
                    <a:pt x="9567" y="132"/>
                  </a:lnTo>
                  <a:lnTo>
                    <a:pt x="8514" y="3028"/>
                  </a:lnTo>
                  <a:lnTo>
                    <a:pt x="7110" y="6363"/>
                  </a:lnTo>
                  <a:lnTo>
                    <a:pt x="5486" y="9654"/>
                  </a:lnTo>
                  <a:lnTo>
                    <a:pt x="3073" y="14744"/>
                  </a:lnTo>
                  <a:lnTo>
                    <a:pt x="2458" y="16631"/>
                  </a:lnTo>
                  <a:lnTo>
                    <a:pt x="1537" y="19615"/>
                  </a:lnTo>
                  <a:lnTo>
                    <a:pt x="528" y="22950"/>
                  </a:lnTo>
                  <a:lnTo>
                    <a:pt x="1" y="25714"/>
                  </a:lnTo>
                  <a:lnTo>
                    <a:pt x="1" y="25802"/>
                  </a:lnTo>
                  <a:lnTo>
                    <a:pt x="45" y="25846"/>
                  </a:lnTo>
                  <a:lnTo>
                    <a:pt x="89" y="25890"/>
                  </a:lnTo>
                  <a:lnTo>
                    <a:pt x="133" y="25934"/>
                  </a:lnTo>
                  <a:lnTo>
                    <a:pt x="176" y="25934"/>
                  </a:lnTo>
                  <a:lnTo>
                    <a:pt x="264" y="25890"/>
                  </a:lnTo>
                  <a:lnTo>
                    <a:pt x="352" y="25802"/>
                  </a:lnTo>
                  <a:lnTo>
                    <a:pt x="879" y="23038"/>
                  </a:lnTo>
                  <a:lnTo>
                    <a:pt x="1888" y="19703"/>
                  </a:lnTo>
                  <a:lnTo>
                    <a:pt x="2809" y="16763"/>
                  </a:lnTo>
                  <a:lnTo>
                    <a:pt x="3424" y="14876"/>
                  </a:lnTo>
                  <a:lnTo>
                    <a:pt x="5793" y="9830"/>
                  </a:lnTo>
                  <a:lnTo>
                    <a:pt x="7461" y="6495"/>
                  </a:lnTo>
                  <a:lnTo>
                    <a:pt x="8821" y="3160"/>
                  </a:lnTo>
                  <a:lnTo>
                    <a:pt x="9918" y="264"/>
                  </a:lnTo>
                  <a:lnTo>
                    <a:pt x="9918" y="176"/>
                  </a:lnTo>
                  <a:lnTo>
                    <a:pt x="9918" y="132"/>
                  </a:lnTo>
                  <a:lnTo>
                    <a:pt x="9874" y="44"/>
                  </a:lnTo>
                  <a:lnTo>
                    <a:pt x="9786" y="44"/>
                  </a:lnTo>
                  <a:lnTo>
                    <a:pt x="9742"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4" name="Google Shape;5554;p163"/>
            <p:cNvSpPr/>
            <p:nvPr/>
          </p:nvSpPr>
          <p:spPr>
            <a:xfrm>
              <a:off x="3021225" y="785800"/>
              <a:ext cx="255650" cy="654925"/>
            </a:xfrm>
            <a:custGeom>
              <a:rect b="b" l="l" r="r" t="t"/>
              <a:pathLst>
                <a:path extrusionOk="0" h="26197" w="10226">
                  <a:moveTo>
                    <a:pt x="9962" y="0"/>
                  </a:moveTo>
                  <a:lnTo>
                    <a:pt x="9918" y="44"/>
                  </a:lnTo>
                  <a:lnTo>
                    <a:pt x="9874" y="132"/>
                  </a:lnTo>
                  <a:lnTo>
                    <a:pt x="8821" y="2852"/>
                  </a:lnTo>
                  <a:lnTo>
                    <a:pt x="7241" y="6407"/>
                  </a:lnTo>
                  <a:lnTo>
                    <a:pt x="5442" y="9961"/>
                  </a:lnTo>
                  <a:lnTo>
                    <a:pt x="3906" y="12989"/>
                  </a:lnTo>
                  <a:lnTo>
                    <a:pt x="3906" y="13032"/>
                  </a:lnTo>
                  <a:lnTo>
                    <a:pt x="2151" y="18210"/>
                  </a:lnTo>
                  <a:lnTo>
                    <a:pt x="484" y="23388"/>
                  </a:lnTo>
                  <a:lnTo>
                    <a:pt x="1" y="25977"/>
                  </a:lnTo>
                  <a:lnTo>
                    <a:pt x="1" y="26065"/>
                  </a:lnTo>
                  <a:lnTo>
                    <a:pt x="45" y="26109"/>
                  </a:lnTo>
                  <a:lnTo>
                    <a:pt x="89" y="26153"/>
                  </a:lnTo>
                  <a:lnTo>
                    <a:pt x="133" y="26197"/>
                  </a:lnTo>
                  <a:lnTo>
                    <a:pt x="176" y="26197"/>
                  </a:lnTo>
                  <a:lnTo>
                    <a:pt x="308" y="26153"/>
                  </a:lnTo>
                  <a:lnTo>
                    <a:pt x="352" y="26065"/>
                  </a:lnTo>
                  <a:lnTo>
                    <a:pt x="835" y="23476"/>
                  </a:lnTo>
                  <a:lnTo>
                    <a:pt x="2458" y="18342"/>
                  </a:lnTo>
                  <a:lnTo>
                    <a:pt x="4257" y="13164"/>
                  </a:lnTo>
                  <a:lnTo>
                    <a:pt x="5749" y="10136"/>
                  </a:lnTo>
                  <a:lnTo>
                    <a:pt x="7548" y="6538"/>
                  </a:lnTo>
                  <a:lnTo>
                    <a:pt x="9128" y="3028"/>
                  </a:lnTo>
                  <a:lnTo>
                    <a:pt x="10225" y="263"/>
                  </a:lnTo>
                  <a:lnTo>
                    <a:pt x="10225" y="176"/>
                  </a:lnTo>
                  <a:lnTo>
                    <a:pt x="10225" y="88"/>
                  </a:lnTo>
                  <a:lnTo>
                    <a:pt x="10181" y="44"/>
                  </a:lnTo>
                  <a:lnTo>
                    <a:pt x="10093"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5" name="Google Shape;5555;p163"/>
            <p:cNvSpPr/>
            <p:nvPr/>
          </p:nvSpPr>
          <p:spPr>
            <a:xfrm>
              <a:off x="2918125" y="827475"/>
              <a:ext cx="313750" cy="633000"/>
            </a:xfrm>
            <a:custGeom>
              <a:rect b="b" l="l" r="r" t="t"/>
              <a:pathLst>
                <a:path extrusionOk="0" h="25320" w="12550">
                  <a:moveTo>
                    <a:pt x="12331" y="0"/>
                  </a:moveTo>
                  <a:lnTo>
                    <a:pt x="12243" y="44"/>
                  </a:lnTo>
                  <a:lnTo>
                    <a:pt x="12199" y="88"/>
                  </a:lnTo>
                  <a:lnTo>
                    <a:pt x="10531" y="3862"/>
                  </a:lnTo>
                  <a:lnTo>
                    <a:pt x="9259" y="6407"/>
                  </a:lnTo>
                  <a:lnTo>
                    <a:pt x="6538" y="11936"/>
                  </a:lnTo>
                  <a:lnTo>
                    <a:pt x="4037" y="19483"/>
                  </a:lnTo>
                  <a:lnTo>
                    <a:pt x="2896" y="22160"/>
                  </a:lnTo>
                  <a:lnTo>
                    <a:pt x="1711" y="23608"/>
                  </a:lnTo>
                  <a:lnTo>
                    <a:pt x="746" y="23652"/>
                  </a:lnTo>
                  <a:lnTo>
                    <a:pt x="658" y="23696"/>
                  </a:lnTo>
                  <a:lnTo>
                    <a:pt x="614" y="23784"/>
                  </a:lnTo>
                  <a:lnTo>
                    <a:pt x="44" y="25100"/>
                  </a:lnTo>
                  <a:lnTo>
                    <a:pt x="0" y="25144"/>
                  </a:lnTo>
                  <a:lnTo>
                    <a:pt x="44" y="25232"/>
                  </a:lnTo>
                  <a:lnTo>
                    <a:pt x="88" y="25276"/>
                  </a:lnTo>
                  <a:lnTo>
                    <a:pt x="132" y="25319"/>
                  </a:lnTo>
                  <a:lnTo>
                    <a:pt x="307" y="25319"/>
                  </a:lnTo>
                  <a:lnTo>
                    <a:pt x="351" y="25232"/>
                  </a:lnTo>
                  <a:lnTo>
                    <a:pt x="878" y="24003"/>
                  </a:lnTo>
                  <a:lnTo>
                    <a:pt x="1799" y="23959"/>
                  </a:lnTo>
                  <a:lnTo>
                    <a:pt x="1887" y="23915"/>
                  </a:lnTo>
                  <a:lnTo>
                    <a:pt x="1931" y="23871"/>
                  </a:lnTo>
                  <a:lnTo>
                    <a:pt x="3203" y="22379"/>
                  </a:lnTo>
                  <a:lnTo>
                    <a:pt x="3247" y="22336"/>
                  </a:lnTo>
                  <a:lnTo>
                    <a:pt x="4388" y="19615"/>
                  </a:lnTo>
                  <a:lnTo>
                    <a:pt x="6845" y="12068"/>
                  </a:lnTo>
                  <a:lnTo>
                    <a:pt x="9566" y="6539"/>
                  </a:lnTo>
                  <a:lnTo>
                    <a:pt x="10839" y="3994"/>
                  </a:lnTo>
                  <a:lnTo>
                    <a:pt x="12550" y="220"/>
                  </a:lnTo>
                  <a:lnTo>
                    <a:pt x="12550" y="176"/>
                  </a:lnTo>
                  <a:lnTo>
                    <a:pt x="12550" y="88"/>
                  </a:lnTo>
                  <a:lnTo>
                    <a:pt x="12506" y="44"/>
                  </a:lnTo>
                  <a:lnTo>
                    <a:pt x="12462"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6" name="Google Shape;5556;p163"/>
            <p:cNvSpPr/>
            <p:nvPr/>
          </p:nvSpPr>
          <p:spPr>
            <a:xfrm>
              <a:off x="2828150" y="830775"/>
              <a:ext cx="373025" cy="702100"/>
            </a:xfrm>
            <a:custGeom>
              <a:rect b="b" l="l" r="r" t="t"/>
              <a:pathLst>
                <a:path extrusionOk="0" h="28084" w="14921">
                  <a:moveTo>
                    <a:pt x="14701" y="0"/>
                  </a:moveTo>
                  <a:lnTo>
                    <a:pt x="14613" y="44"/>
                  </a:lnTo>
                  <a:lnTo>
                    <a:pt x="14569" y="88"/>
                  </a:lnTo>
                  <a:lnTo>
                    <a:pt x="13297" y="2808"/>
                  </a:lnTo>
                  <a:lnTo>
                    <a:pt x="11893" y="5573"/>
                  </a:lnTo>
                  <a:lnTo>
                    <a:pt x="9962" y="9434"/>
                  </a:lnTo>
                  <a:lnTo>
                    <a:pt x="8602" y="12506"/>
                  </a:lnTo>
                  <a:lnTo>
                    <a:pt x="7592" y="15622"/>
                  </a:lnTo>
                  <a:lnTo>
                    <a:pt x="6144" y="19351"/>
                  </a:lnTo>
                  <a:lnTo>
                    <a:pt x="4389" y="22204"/>
                  </a:lnTo>
                  <a:lnTo>
                    <a:pt x="3555" y="22555"/>
                  </a:lnTo>
                  <a:lnTo>
                    <a:pt x="3511" y="22598"/>
                  </a:lnTo>
                  <a:lnTo>
                    <a:pt x="2809" y="23344"/>
                  </a:lnTo>
                  <a:lnTo>
                    <a:pt x="2765" y="23388"/>
                  </a:lnTo>
                  <a:lnTo>
                    <a:pt x="45" y="27820"/>
                  </a:lnTo>
                  <a:lnTo>
                    <a:pt x="1" y="27864"/>
                  </a:lnTo>
                  <a:lnTo>
                    <a:pt x="1" y="27952"/>
                  </a:lnTo>
                  <a:lnTo>
                    <a:pt x="45" y="27996"/>
                  </a:lnTo>
                  <a:lnTo>
                    <a:pt x="89" y="28040"/>
                  </a:lnTo>
                  <a:lnTo>
                    <a:pt x="176" y="28084"/>
                  </a:lnTo>
                  <a:lnTo>
                    <a:pt x="264" y="28084"/>
                  </a:lnTo>
                  <a:lnTo>
                    <a:pt x="352" y="27996"/>
                  </a:lnTo>
                  <a:lnTo>
                    <a:pt x="3073" y="23564"/>
                  </a:lnTo>
                  <a:lnTo>
                    <a:pt x="3731" y="22862"/>
                  </a:lnTo>
                  <a:lnTo>
                    <a:pt x="4565" y="22511"/>
                  </a:lnTo>
                  <a:lnTo>
                    <a:pt x="4652" y="22423"/>
                  </a:lnTo>
                  <a:lnTo>
                    <a:pt x="6451" y="19527"/>
                  </a:lnTo>
                  <a:lnTo>
                    <a:pt x="7943" y="15753"/>
                  </a:lnTo>
                  <a:lnTo>
                    <a:pt x="8953" y="12638"/>
                  </a:lnTo>
                  <a:lnTo>
                    <a:pt x="10269" y="9566"/>
                  </a:lnTo>
                  <a:lnTo>
                    <a:pt x="12200" y="5705"/>
                  </a:lnTo>
                  <a:lnTo>
                    <a:pt x="13648" y="2940"/>
                  </a:lnTo>
                  <a:lnTo>
                    <a:pt x="14920" y="220"/>
                  </a:lnTo>
                  <a:lnTo>
                    <a:pt x="14920" y="176"/>
                  </a:lnTo>
                  <a:lnTo>
                    <a:pt x="14920" y="88"/>
                  </a:lnTo>
                  <a:lnTo>
                    <a:pt x="14876" y="44"/>
                  </a:lnTo>
                  <a:lnTo>
                    <a:pt x="14833"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7" name="Google Shape;5557;p163"/>
            <p:cNvSpPr/>
            <p:nvPr/>
          </p:nvSpPr>
          <p:spPr>
            <a:xfrm>
              <a:off x="2789775" y="802250"/>
              <a:ext cx="359825" cy="736100"/>
            </a:xfrm>
            <a:custGeom>
              <a:rect b="b" l="l" r="r" t="t"/>
              <a:pathLst>
                <a:path extrusionOk="0" h="29444" w="14393">
                  <a:moveTo>
                    <a:pt x="14174" y="0"/>
                  </a:moveTo>
                  <a:lnTo>
                    <a:pt x="14086" y="44"/>
                  </a:lnTo>
                  <a:lnTo>
                    <a:pt x="14086" y="132"/>
                  </a:lnTo>
                  <a:lnTo>
                    <a:pt x="13164" y="2150"/>
                  </a:lnTo>
                  <a:lnTo>
                    <a:pt x="11585" y="5266"/>
                  </a:lnTo>
                  <a:lnTo>
                    <a:pt x="9742" y="9040"/>
                  </a:lnTo>
                  <a:lnTo>
                    <a:pt x="7942" y="12769"/>
                  </a:lnTo>
                  <a:lnTo>
                    <a:pt x="6494" y="15841"/>
                  </a:lnTo>
                  <a:lnTo>
                    <a:pt x="4959" y="18913"/>
                  </a:lnTo>
                  <a:lnTo>
                    <a:pt x="3379" y="22028"/>
                  </a:lnTo>
                  <a:lnTo>
                    <a:pt x="1711" y="25144"/>
                  </a:lnTo>
                  <a:lnTo>
                    <a:pt x="0" y="29225"/>
                  </a:lnTo>
                  <a:lnTo>
                    <a:pt x="0" y="29268"/>
                  </a:lnTo>
                  <a:lnTo>
                    <a:pt x="0" y="29356"/>
                  </a:lnTo>
                  <a:lnTo>
                    <a:pt x="44" y="29400"/>
                  </a:lnTo>
                  <a:lnTo>
                    <a:pt x="132" y="29444"/>
                  </a:lnTo>
                  <a:lnTo>
                    <a:pt x="176" y="29444"/>
                  </a:lnTo>
                  <a:lnTo>
                    <a:pt x="263" y="29400"/>
                  </a:lnTo>
                  <a:lnTo>
                    <a:pt x="351" y="29356"/>
                  </a:lnTo>
                  <a:lnTo>
                    <a:pt x="2019" y="25319"/>
                  </a:lnTo>
                  <a:lnTo>
                    <a:pt x="3686" y="22204"/>
                  </a:lnTo>
                  <a:lnTo>
                    <a:pt x="5266" y="19088"/>
                  </a:lnTo>
                  <a:lnTo>
                    <a:pt x="6802" y="15973"/>
                  </a:lnTo>
                  <a:lnTo>
                    <a:pt x="8250" y="12901"/>
                  </a:lnTo>
                  <a:lnTo>
                    <a:pt x="10049" y="9171"/>
                  </a:lnTo>
                  <a:lnTo>
                    <a:pt x="11892" y="5441"/>
                  </a:lnTo>
                  <a:lnTo>
                    <a:pt x="13471" y="2326"/>
                  </a:lnTo>
                  <a:lnTo>
                    <a:pt x="14393" y="264"/>
                  </a:lnTo>
                  <a:lnTo>
                    <a:pt x="14393" y="176"/>
                  </a:lnTo>
                  <a:lnTo>
                    <a:pt x="14393" y="132"/>
                  </a:lnTo>
                  <a:lnTo>
                    <a:pt x="14349" y="88"/>
                  </a:lnTo>
                  <a:lnTo>
                    <a:pt x="14305" y="44"/>
                  </a:lnTo>
                  <a:lnTo>
                    <a:pt x="14217"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8" name="Google Shape;5558;p163"/>
            <p:cNvSpPr/>
            <p:nvPr/>
          </p:nvSpPr>
          <p:spPr>
            <a:xfrm>
              <a:off x="2754650" y="825275"/>
              <a:ext cx="332425" cy="722950"/>
            </a:xfrm>
            <a:custGeom>
              <a:rect b="b" l="l" r="r" t="t"/>
              <a:pathLst>
                <a:path extrusionOk="0" h="28918" w="13297">
                  <a:moveTo>
                    <a:pt x="13033" y="1"/>
                  </a:moveTo>
                  <a:lnTo>
                    <a:pt x="12990" y="45"/>
                  </a:lnTo>
                  <a:lnTo>
                    <a:pt x="12946" y="88"/>
                  </a:lnTo>
                  <a:lnTo>
                    <a:pt x="11498" y="4608"/>
                  </a:lnTo>
                  <a:lnTo>
                    <a:pt x="9523" y="8601"/>
                  </a:lnTo>
                  <a:lnTo>
                    <a:pt x="7636" y="12419"/>
                  </a:lnTo>
                  <a:lnTo>
                    <a:pt x="5881" y="15973"/>
                  </a:lnTo>
                  <a:lnTo>
                    <a:pt x="4126" y="19484"/>
                  </a:lnTo>
                  <a:lnTo>
                    <a:pt x="2327" y="23038"/>
                  </a:lnTo>
                  <a:lnTo>
                    <a:pt x="352" y="26680"/>
                  </a:lnTo>
                  <a:lnTo>
                    <a:pt x="308" y="26768"/>
                  </a:lnTo>
                  <a:lnTo>
                    <a:pt x="1" y="28698"/>
                  </a:lnTo>
                  <a:lnTo>
                    <a:pt x="1" y="28786"/>
                  </a:lnTo>
                  <a:lnTo>
                    <a:pt x="1" y="28830"/>
                  </a:lnTo>
                  <a:lnTo>
                    <a:pt x="45" y="28874"/>
                  </a:lnTo>
                  <a:lnTo>
                    <a:pt x="133" y="28918"/>
                  </a:lnTo>
                  <a:lnTo>
                    <a:pt x="264" y="28874"/>
                  </a:lnTo>
                  <a:lnTo>
                    <a:pt x="308" y="28742"/>
                  </a:lnTo>
                  <a:lnTo>
                    <a:pt x="659" y="26855"/>
                  </a:lnTo>
                  <a:lnTo>
                    <a:pt x="2634" y="23170"/>
                  </a:lnTo>
                  <a:lnTo>
                    <a:pt x="4477" y="19615"/>
                  </a:lnTo>
                  <a:lnTo>
                    <a:pt x="6232" y="16105"/>
                  </a:lnTo>
                  <a:lnTo>
                    <a:pt x="7943" y="12550"/>
                  </a:lnTo>
                  <a:lnTo>
                    <a:pt x="9830" y="8733"/>
                  </a:lnTo>
                  <a:lnTo>
                    <a:pt x="11805" y="4784"/>
                  </a:lnTo>
                  <a:lnTo>
                    <a:pt x="11805" y="4740"/>
                  </a:lnTo>
                  <a:lnTo>
                    <a:pt x="13297" y="220"/>
                  </a:lnTo>
                  <a:lnTo>
                    <a:pt x="13297" y="132"/>
                  </a:lnTo>
                  <a:lnTo>
                    <a:pt x="13253" y="88"/>
                  </a:lnTo>
                  <a:lnTo>
                    <a:pt x="13253"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9" name="Google Shape;5559;p163"/>
            <p:cNvSpPr/>
            <p:nvPr/>
          </p:nvSpPr>
          <p:spPr>
            <a:xfrm>
              <a:off x="2734925" y="958025"/>
              <a:ext cx="270975" cy="606675"/>
            </a:xfrm>
            <a:custGeom>
              <a:rect b="b" l="l" r="r" t="t"/>
              <a:pathLst>
                <a:path extrusionOk="0" h="24267" w="10839">
                  <a:moveTo>
                    <a:pt x="10619" y="0"/>
                  </a:moveTo>
                  <a:lnTo>
                    <a:pt x="10531" y="44"/>
                  </a:lnTo>
                  <a:lnTo>
                    <a:pt x="10531" y="88"/>
                  </a:lnTo>
                  <a:lnTo>
                    <a:pt x="9610" y="2326"/>
                  </a:lnTo>
                  <a:lnTo>
                    <a:pt x="8645" y="4520"/>
                  </a:lnTo>
                  <a:lnTo>
                    <a:pt x="7635" y="6714"/>
                  </a:lnTo>
                  <a:lnTo>
                    <a:pt x="6582" y="8864"/>
                  </a:lnTo>
                  <a:lnTo>
                    <a:pt x="4476" y="13164"/>
                  </a:lnTo>
                  <a:lnTo>
                    <a:pt x="2326" y="17333"/>
                  </a:lnTo>
                  <a:lnTo>
                    <a:pt x="351" y="21107"/>
                  </a:lnTo>
                  <a:lnTo>
                    <a:pt x="351" y="21151"/>
                  </a:lnTo>
                  <a:lnTo>
                    <a:pt x="0" y="22423"/>
                  </a:lnTo>
                  <a:lnTo>
                    <a:pt x="0" y="22467"/>
                  </a:lnTo>
                  <a:lnTo>
                    <a:pt x="88" y="24091"/>
                  </a:lnTo>
                  <a:lnTo>
                    <a:pt x="132" y="24222"/>
                  </a:lnTo>
                  <a:lnTo>
                    <a:pt x="263" y="24266"/>
                  </a:lnTo>
                  <a:lnTo>
                    <a:pt x="351" y="24266"/>
                  </a:lnTo>
                  <a:lnTo>
                    <a:pt x="395" y="24222"/>
                  </a:lnTo>
                  <a:lnTo>
                    <a:pt x="439" y="24134"/>
                  </a:lnTo>
                  <a:lnTo>
                    <a:pt x="439" y="24091"/>
                  </a:lnTo>
                  <a:lnTo>
                    <a:pt x="351" y="22511"/>
                  </a:lnTo>
                  <a:lnTo>
                    <a:pt x="658" y="21282"/>
                  </a:lnTo>
                  <a:lnTo>
                    <a:pt x="2633" y="17508"/>
                  </a:lnTo>
                  <a:lnTo>
                    <a:pt x="4783" y="13296"/>
                  </a:lnTo>
                  <a:lnTo>
                    <a:pt x="6889" y="9040"/>
                  </a:lnTo>
                  <a:lnTo>
                    <a:pt x="7942" y="6846"/>
                  </a:lnTo>
                  <a:lnTo>
                    <a:pt x="8952" y="4695"/>
                  </a:lnTo>
                  <a:lnTo>
                    <a:pt x="9917" y="2458"/>
                  </a:lnTo>
                  <a:lnTo>
                    <a:pt x="10839" y="220"/>
                  </a:lnTo>
                  <a:lnTo>
                    <a:pt x="10839" y="176"/>
                  </a:lnTo>
                  <a:lnTo>
                    <a:pt x="10839" y="88"/>
                  </a:lnTo>
                  <a:lnTo>
                    <a:pt x="10795" y="44"/>
                  </a:lnTo>
                  <a:lnTo>
                    <a:pt x="10751"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0" name="Google Shape;5560;p163"/>
            <p:cNvSpPr/>
            <p:nvPr/>
          </p:nvSpPr>
          <p:spPr>
            <a:xfrm>
              <a:off x="2697625" y="973375"/>
              <a:ext cx="265500" cy="607775"/>
            </a:xfrm>
            <a:custGeom>
              <a:rect b="b" l="l" r="r" t="t"/>
              <a:pathLst>
                <a:path extrusionOk="0" h="24311" w="10620">
                  <a:moveTo>
                    <a:pt x="10444" y="1"/>
                  </a:moveTo>
                  <a:lnTo>
                    <a:pt x="10400" y="44"/>
                  </a:lnTo>
                  <a:lnTo>
                    <a:pt x="10312" y="88"/>
                  </a:lnTo>
                  <a:lnTo>
                    <a:pt x="10268" y="132"/>
                  </a:lnTo>
                  <a:lnTo>
                    <a:pt x="8206" y="5398"/>
                  </a:lnTo>
                  <a:lnTo>
                    <a:pt x="6758" y="8206"/>
                  </a:lnTo>
                  <a:lnTo>
                    <a:pt x="5266" y="11497"/>
                  </a:lnTo>
                  <a:lnTo>
                    <a:pt x="3862" y="14349"/>
                  </a:lnTo>
                  <a:lnTo>
                    <a:pt x="2019" y="17684"/>
                  </a:lnTo>
                  <a:lnTo>
                    <a:pt x="439" y="20888"/>
                  </a:lnTo>
                  <a:lnTo>
                    <a:pt x="395" y="20931"/>
                  </a:lnTo>
                  <a:lnTo>
                    <a:pt x="0" y="22599"/>
                  </a:lnTo>
                  <a:lnTo>
                    <a:pt x="0" y="22643"/>
                  </a:lnTo>
                  <a:lnTo>
                    <a:pt x="220" y="24179"/>
                  </a:lnTo>
                  <a:lnTo>
                    <a:pt x="263" y="24266"/>
                  </a:lnTo>
                  <a:lnTo>
                    <a:pt x="395" y="24310"/>
                  </a:lnTo>
                  <a:lnTo>
                    <a:pt x="483" y="24310"/>
                  </a:lnTo>
                  <a:lnTo>
                    <a:pt x="527" y="24266"/>
                  </a:lnTo>
                  <a:lnTo>
                    <a:pt x="571" y="24179"/>
                  </a:lnTo>
                  <a:lnTo>
                    <a:pt x="571" y="24135"/>
                  </a:lnTo>
                  <a:lnTo>
                    <a:pt x="351" y="22643"/>
                  </a:lnTo>
                  <a:lnTo>
                    <a:pt x="746" y="21019"/>
                  </a:lnTo>
                  <a:lnTo>
                    <a:pt x="2326" y="17816"/>
                  </a:lnTo>
                  <a:lnTo>
                    <a:pt x="4169" y="14481"/>
                  </a:lnTo>
                  <a:lnTo>
                    <a:pt x="5573" y="11673"/>
                  </a:lnTo>
                  <a:lnTo>
                    <a:pt x="7109" y="8382"/>
                  </a:lnTo>
                  <a:lnTo>
                    <a:pt x="8557" y="5573"/>
                  </a:lnTo>
                  <a:lnTo>
                    <a:pt x="8557" y="5529"/>
                  </a:lnTo>
                  <a:lnTo>
                    <a:pt x="10619" y="264"/>
                  </a:lnTo>
                  <a:lnTo>
                    <a:pt x="10619" y="176"/>
                  </a:lnTo>
                  <a:lnTo>
                    <a:pt x="10619" y="132"/>
                  </a:lnTo>
                  <a:lnTo>
                    <a:pt x="10575" y="44"/>
                  </a:lnTo>
                  <a:lnTo>
                    <a:pt x="10531" y="44"/>
                  </a:lnTo>
                  <a:lnTo>
                    <a:pt x="10444"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1" name="Google Shape;5561;p163"/>
            <p:cNvSpPr/>
            <p:nvPr/>
          </p:nvSpPr>
          <p:spPr>
            <a:xfrm>
              <a:off x="2630700" y="1103925"/>
              <a:ext cx="223825" cy="530975"/>
            </a:xfrm>
            <a:custGeom>
              <a:rect b="b" l="l" r="r" t="t"/>
              <a:pathLst>
                <a:path extrusionOk="0" h="21239" w="8953">
                  <a:moveTo>
                    <a:pt x="8733" y="0"/>
                  </a:moveTo>
                  <a:lnTo>
                    <a:pt x="8689" y="44"/>
                  </a:lnTo>
                  <a:lnTo>
                    <a:pt x="8645" y="88"/>
                  </a:lnTo>
                  <a:lnTo>
                    <a:pt x="6451" y="4388"/>
                  </a:lnTo>
                  <a:lnTo>
                    <a:pt x="5003" y="7372"/>
                  </a:lnTo>
                  <a:lnTo>
                    <a:pt x="3379" y="10356"/>
                  </a:lnTo>
                  <a:lnTo>
                    <a:pt x="1405" y="14261"/>
                  </a:lnTo>
                  <a:lnTo>
                    <a:pt x="1405" y="14305"/>
                  </a:lnTo>
                  <a:lnTo>
                    <a:pt x="790" y="16455"/>
                  </a:lnTo>
                  <a:lnTo>
                    <a:pt x="0" y="21063"/>
                  </a:lnTo>
                  <a:lnTo>
                    <a:pt x="0" y="21107"/>
                  </a:lnTo>
                  <a:lnTo>
                    <a:pt x="44" y="21195"/>
                  </a:lnTo>
                  <a:lnTo>
                    <a:pt x="88" y="21238"/>
                  </a:lnTo>
                  <a:lnTo>
                    <a:pt x="176" y="21238"/>
                  </a:lnTo>
                  <a:lnTo>
                    <a:pt x="308" y="21195"/>
                  </a:lnTo>
                  <a:lnTo>
                    <a:pt x="351" y="21107"/>
                  </a:lnTo>
                  <a:lnTo>
                    <a:pt x="1141" y="16543"/>
                  </a:lnTo>
                  <a:lnTo>
                    <a:pt x="1712" y="14393"/>
                  </a:lnTo>
                  <a:lnTo>
                    <a:pt x="3686" y="10532"/>
                  </a:lnTo>
                  <a:lnTo>
                    <a:pt x="5310" y="7504"/>
                  </a:lnTo>
                  <a:lnTo>
                    <a:pt x="6802" y="4564"/>
                  </a:lnTo>
                  <a:lnTo>
                    <a:pt x="8952" y="264"/>
                  </a:lnTo>
                  <a:lnTo>
                    <a:pt x="8952" y="176"/>
                  </a:lnTo>
                  <a:lnTo>
                    <a:pt x="8952" y="132"/>
                  </a:lnTo>
                  <a:lnTo>
                    <a:pt x="8908" y="44"/>
                  </a:lnTo>
                  <a:lnTo>
                    <a:pt x="8864"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2" name="Google Shape;5562;p163"/>
            <p:cNvSpPr/>
            <p:nvPr/>
          </p:nvSpPr>
          <p:spPr>
            <a:xfrm>
              <a:off x="2619725" y="1124775"/>
              <a:ext cx="194200" cy="436625"/>
            </a:xfrm>
            <a:custGeom>
              <a:rect b="b" l="l" r="r" t="t"/>
              <a:pathLst>
                <a:path extrusionOk="0" h="17465" w="7768">
                  <a:moveTo>
                    <a:pt x="7548" y="0"/>
                  </a:moveTo>
                  <a:lnTo>
                    <a:pt x="7460" y="44"/>
                  </a:lnTo>
                  <a:lnTo>
                    <a:pt x="7416" y="88"/>
                  </a:lnTo>
                  <a:lnTo>
                    <a:pt x="6188" y="2501"/>
                  </a:lnTo>
                  <a:lnTo>
                    <a:pt x="4696" y="5661"/>
                  </a:lnTo>
                  <a:lnTo>
                    <a:pt x="3160" y="8469"/>
                  </a:lnTo>
                  <a:lnTo>
                    <a:pt x="966" y="12681"/>
                  </a:lnTo>
                  <a:lnTo>
                    <a:pt x="176" y="15007"/>
                  </a:lnTo>
                  <a:lnTo>
                    <a:pt x="176" y="15051"/>
                  </a:lnTo>
                  <a:lnTo>
                    <a:pt x="1" y="17245"/>
                  </a:lnTo>
                  <a:lnTo>
                    <a:pt x="1" y="17333"/>
                  </a:lnTo>
                  <a:lnTo>
                    <a:pt x="45" y="17377"/>
                  </a:lnTo>
                  <a:lnTo>
                    <a:pt x="88" y="17421"/>
                  </a:lnTo>
                  <a:lnTo>
                    <a:pt x="176" y="17464"/>
                  </a:lnTo>
                  <a:lnTo>
                    <a:pt x="308" y="17421"/>
                  </a:lnTo>
                  <a:lnTo>
                    <a:pt x="352" y="17289"/>
                  </a:lnTo>
                  <a:lnTo>
                    <a:pt x="527" y="15095"/>
                  </a:lnTo>
                  <a:lnTo>
                    <a:pt x="1273" y="12813"/>
                  </a:lnTo>
                  <a:lnTo>
                    <a:pt x="3467" y="8601"/>
                  </a:lnTo>
                  <a:lnTo>
                    <a:pt x="5003" y="5792"/>
                  </a:lnTo>
                  <a:lnTo>
                    <a:pt x="6539" y="2677"/>
                  </a:lnTo>
                  <a:lnTo>
                    <a:pt x="7767" y="263"/>
                  </a:lnTo>
                  <a:lnTo>
                    <a:pt x="7767" y="176"/>
                  </a:lnTo>
                  <a:lnTo>
                    <a:pt x="7767" y="132"/>
                  </a:lnTo>
                  <a:lnTo>
                    <a:pt x="7724" y="44"/>
                  </a:lnTo>
                  <a:lnTo>
                    <a:pt x="768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3" name="Google Shape;5563;p163"/>
            <p:cNvSpPr/>
            <p:nvPr/>
          </p:nvSpPr>
          <p:spPr>
            <a:xfrm>
              <a:off x="2592300" y="1141225"/>
              <a:ext cx="183225" cy="483800"/>
            </a:xfrm>
            <a:custGeom>
              <a:rect b="b" l="l" r="r" t="t"/>
              <a:pathLst>
                <a:path extrusionOk="0" h="19352" w="7329">
                  <a:moveTo>
                    <a:pt x="7153" y="0"/>
                  </a:moveTo>
                  <a:lnTo>
                    <a:pt x="7109" y="44"/>
                  </a:lnTo>
                  <a:lnTo>
                    <a:pt x="7022" y="44"/>
                  </a:lnTo>
                  <a:lnTo>
                    <a:pt x="7022" y="132"/>
                  </a:lnTo>
                  <a:lnTo>
                    <a:pt x="5749" y="2677"/>
                  </a:lnTo>
                  <a:lnTo>
                    <a:pt x="4476" y="5178"/>
                  </a:lnTo>
                  <a:lnTo>
                    <a:pt x="1229" y="11277"/>
                  </a:lnTo>
                  <a:lnTo>
                    <a:pt x="1229" y="11321"/>
                  </a:lnTo>
                  <a:lnTo>
                    <a:pt x="308" y="13735"/>
                  </a:lnTo>
                  <a:lnTo>
                    <a:pt x="308" y="13779"/>
                  </a:lnTo>
                  <a:lnTo>
                    <a:pt x="1" y="16017"/>
                  </a:lnTo>
                  <a:lnTo>
                    <a:pt x="1" y="16060"/>
                  </a:lnTo>
                  <a:lnTo>
                    <a:pt x="132" y="19176"/>
                  </a:lnTo>
                  <a:lnTo>
                    <a:pt x="132" y="19264"/>
                  </a:lnTo>
                  <a:lnTo>
                    <a:pt x="176" y="19308"/>
                  </a:lnTo>
                  <a:lnTo>
                    <a:pt x="308" y="19351"/>
                  </a:lnTo>
                  <a:lnTo>
                    <a:pt x="396" y="19351"/>
                  </a:lnTo>
                  <a:lnTo>
                    <a:pt x="439" y="19308"/>
                  </a:lnTo>
                  <a:lnTo>
                    <a:pt x="483" y="19264"/>
                  </a:lnTo>
                  <a:lnTo>
                    <a:pt x="483" y="19176"/>
                  </a:lnTo>
                  <a:lnTo>
                    <a:pt x="352" y="16060"/>
                  </a:lnTo>
                  <a:lnTo>
                    <a:pt x="659" y="13866"/>
                  </a:lnTo>
                  <a:lnTo>
                    <a:pt x="1536" y="11453"/>
                  </a:lnTo>
                  <a:lnTo>
                    <a:pt x="4827" y="5354"/>
                  </a:lnTo>
                  <a:lnTo>
                    <a:pt x="6100" y="2852"/>
                  </a:lnTo>
                  <a:lnTo>
                    <a:pt x="7329" y="264"/>
                  </a:lnTo>
                  <a:lnTo>
                    <a:pt x="7329" y="176"/>
                  </a:lnTo>
                  <a:lnTo>
                    <a:pt x="7329" y="132"/>
                  </a:lnTo>
                  <a:lnTo>
                    <a:pt x="7285" y="88"/>
                  </a:lnTo>
                  <a:lnTo>
                    <a:pt x="7241" y="44"/>
                  </a:lnTo>
                  <a:lnTo>
                    <a:pt x="7153"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4" name="Google Shape;5564;p163"/>
            <p:cNvSpPr/>
            <p:nvPr/>
          </p:nvSpPr>
          <p:spPr>
            <a:xfrm>
              <a:off x="2263200" y="1174125"/>
              <a:ext cx="342300" cy="810725"/>
            </a:xfrm>
            <a:custGeom>
              <a:rect b="b" l="l" r="r" t="t"/>
              <a:pathLst>
                <a:path extrusionOk="0" h="32429" w="13692">
                  <a:moveTo>
                    <a:pt x="13384" y="1"/>
                  </a:moveTo>
                  <a:lnTo>
                    <a:pt x="13340" y="88"/>
                  </a:lnTo>
                  <a:lnTo>
                    <a:pt x="11014" y="4389"/>
                  </a:lnTo>
                  <a:lnTo>
                    <a:pt x="9479" y="7241"/>
                  </a:lnTo>
                  <a:lnTo>
                    <a:pt x="8294" y="9918"/>
                  </a:lnTo>
                  <a:lnTo>
                    <a:pt x="7723" y="11980"/>
                  </a:lnTo>
                  <a:lnTo>
                    <a:pt x="7723" y="12024"/>
                  </a:lnTo>
                  <a:lnTo>
                    <a:pt x="7548" y="16544"/>
                  </a:lnTo>
                  <a:lnTo>
                    <a:pt x="7153" y="17816"/>
                  </a:lnTo>
                  <a:lnTo>
                    <a:pt x="5003" y="21502"/>
                  </a:lnTo>
                  <a:lnTo>
                    <a:pt x="1975" y="26329"/>
                  </a:lnTo>
                  <a:lnTo>
                    <a:pt x="0" y="31682"/>
                  </a:lnTo>
                  <a:lnTo>
                    <a:pt x="0" y="31770"/>
                  </a:lnTo>
                  <a:lnTo>
                    <a:pt x="0" y="31814"/>
                  </a:lnTo>
                  <a:lnTo>
                    <a:pt x="352" y="32340"/>
                  </a:lnTo>
                  <a:lnTo>
                    <a:pt x="395" y="32428"/>
                  </a:lnTo>
                  <a:lnTo>
                    <a:pt x="571" y="32428"/>
                  </a:lnTo>
                  <a:lnTo>
                    <a:pt x="615" y="32384"/>
                  </a:lnTo>
                  <a:lnTo>
                    <a:pt x="2897" y="30015"/>
                  </a:lnTo>
                  <a:lnTo>
                    <a:pt x="2940" y="29971"/>
                  </a:lnTo>
                  <a:lnTo>
                    <a:pt x="2940" y="29927"/>
                  </a:lnTo>
                  <a:lnTo>
                    <a:pt x="2940" y="29839"/>
                  </a:lnTo>
                  <a:lnTo>
                    <a:pt x="2897" y="29795"/>
                  </a:lnTo>
                  <a:lnTo>
                    <a:pt x="2853" y="29752"/>
                  </a:lnTo>
                  <a:lnTo>
                    <a:pt x="2721" y="29752"/>
                  </a:lnTo>
                  <a:lnTo>
                    <a:pt x="2633" y="29795"/>
                  </a:lnTo>
                  <a:lnTo>
                    <a:pt x="527" y="31989"/>
                  </a:lnTo>
                  <a:lnTo>
                    <a:pt x="352" y="31726"/>
                  </a:lnTo>
                  <a:lnTo>
                    <a:pt x="2282" y="26504"/>
                  </a:lnTo>
                  <a:lnTo>
                    <a:pt x="5310" y="21678"/>
                  </a:lnTo>
                  <a:lnTo>
                    <a:pt x="7460" y="17992"/>
                  </a:lnTo>
                  <a:lnTo>
                    <a:pt x="7504" y="17948"/>
                  </a:lnTo>
                  <a:lnTo>
                    <a:pt x="7899" y="16631"/>
                  </a:lnTo>
                  <a:lnTo>
                    <a:pt x="7899" y="16587"/>
                  </a:lnTo>
                  <a:lnTo>
                    <a:pt x="8074" y="12024"/>
                  </a:lnTo>
                  <a:lnTo>
                    <a:pt x="8645" y="10049"/>
                  </a:lnTo>
                  <a:lnTo>
                    <a:pt x="9830" y="7373"/>
                  </a:lnTo>
                  <a:lnTo>
                    <a:pt x="11322" y="4564"/>
                  </a:lnTo>
                  <a:lnTo>
                    <a:pt x="13647" y="264"/>
                  </a:lnTo>
                  <a:lnTo>
                    <a:pt x="13691" y="176"/>
                  </a:lnTo>
                  <a:lnTo>
                    <a:pt x="13691" y="88"/>
                  </a:lnTo>
                  <a:lnTo>
                    <a:pt x="13647" y="45"/>
                  </a:lnTo>
                  <a:lnTo>
                    <a:pt x="13603"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5" name="Google Shape;5565;p163"/>
            <p:cNvSpPr/>
            <p:nvPr/>
          </p:nvSpPr>
          <p:spPr>
            <a:xfrm>
              <a:off x="3125450" y="769325"/>
              <a:ext cx="242475" cy="648375"/>
            </a:xfrm>
            <a:custGeom>
              <a:rect b="b" l="l" r="r" t="t"/>
              <a:pathLst>
                <a:path extrusionOk="0" h="25935" w="9699">
                  <a:moveTo>
                    <a:pt x="9479" y="1"/>
                  </a:moveTo>
                  <a:lnTo>
                    <a:pt x="9435" y="45"/>
                  </a:lnTo>
                  <a:lnTo>
                    <a:pt x="9391" y="89"/>
                  </a:lnTo>
                  <a:lnTo>
                    <a:pt x="8996" y="878"/>
                  </a:lnTo>
                  <a:lnTo>
                    <a:pt x="8952" y="878"/>
                  </a:lnTo>
                  <a:lnTo>
                    <a:pt x="8162" y="2941"/>
                  </a:lnTo>
                  <a:lnTo>
                    <a:pt x="6846" y="6846"/>
                  </a:lnTo>
                  <a:lnTo>
                    <a:pt x="5573" y="9742"/>
                  </a:lnTo>
                  <a:lnTo>
                    <a:pt x="4652" y="11410"/>
                  </a:lnTo>
                  <a:lnTo>
                    <a:pt x="3862" y="12989"/>
                  </a:lnTo>
                  <a:lnTo>
                    <a:pt x="3160" y="14525"/>
                  </a:lnTo>
                  <a:lnTo>
                    <a:pt x="2590" y="16017"/>
                  </a:lnTo>
                  <a:lnTo>
                    <a:pt x="2019" y="17553"/>
                  </a:lnTo>
                  <a:lnTo>
                    <a:pt x="1536" y="19089"/>
                  </a:lnTo>
                  <a:lnTo>
                    <a:pt x="483" y="22380"/>
                  </a:lnTo>
                  <a:lnTo>
                    <a:pt x="88" y="23696"/>
                  </a:lnTo>
                  <a:lnTo>
                    <a:pt x="88" y="23740"/>
                  </a:lnTo>
                  <a:lnTo>
                    <a:pt x="1" y="25759"/>
                  </a:lnTo>
                  <a:lnTo>
                    <a:pt x="1" y="25802"/>
                  </a:lnTo>
                  <a:lnTo>
                    <a:pt x="44" y="25846"/>
                  </a:lnTo>
                  <a:lnTo>
                    <a:pt x="88" y="25890"/>
                  </a:lnTo>
                  <a:lnTo>
                    <a:pt x="176" y="25934"/>
                  </a:lnTo>
                  <a:lnTo>
                    <a:pt x="308" y="25890"/>
                  </a:lnTo>
                  <a:lnTo>
                    <a:pt x="352" y="25759"/>
                  </a:lnTo>
                  <a:lnTo>
                    <a:pt x="439" y="23784"/>
                  </a:lnTo>
                  <a:lnTo>
                    <a:pt x="834" y="22511"/>
                  </a:lnTo>
                  <a:lnTo>
                    <a:pt x="1844" y="19220"/>
                  </a:lnTo>
                  <a:lnTo>
                    <a:pt x="2370" y="17685"/>
                  </a:lnTo>
                  <a:lnTo>
                    <a:pt x="2897" y="16149"/>
                  </a:lnTo>
                  <a:lnTo>
                    <a:pt x="3511" y="14657"/>
                  </a:lnTo>
                  <a:lnTo>
                    <a:pt x="4169" y="13121"/>
                  </a:lnTo>
                  <a:lnTo>
                    <a:pt x="4959" y="11541"/>
                  </a:lnTo>
                  <a:lnTo>
                    <a:pt x="5881" y="9874"/>
                  </a:lnTo>
                  <a:lnTo>
                    <a:pt x="7153" y="6978"/>
                  </a:lnTo>
                  <a:lnTo>
                    <a:pt x="8513" y="3029"/>
                  </a:lnTo>
                  <a:lnTo>
                    <a:pt x="9303" y="1010"/>
                  </a:lnTo>
                  <a:lnTo>
                    <a:pt x="9698" y="264"/>
                  </a:lnTo>
                  <a:lnTo>
                    <a:pt x="9698" y="176"/>
                  </a:lnTo>
                  <a:lnTo>
                    <a:pt x="9698" y="89"/>
                  </a:lnTo>
                  <a:lnTo>
                    <a:pt x="9698" y="45"/>
                  </a:lnTo>
                  <a:lnTo>
                    <a:pt x="961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6" name="Google Shape;5566;p163"/>
            <p:cNvSpPr/>
            <p:nvPr/>
          </p:nvSpPr>
          <p:spPr>
            <a:xfrm>
              <a:off x="3734300" y="758375"/>
              <a:ext cx="1192475" cy="1433800"/>
            </a:xfrm>
            <a:custGeom>
              <a:rect b="b" l="l" r="r" t="t"/>
              <a:pathLst>
                <a:path extrusionOk="0" h="57352" w="47699">
                  <a:moveTo>
                    <a:pt x="22906" y="0"/>
                  </a:moveTo>
                  <a:lnTo>
                    <a:pt x="22862" y="44"/>
                  </a:lnTo>
                  <a:lnTo>
                    <a:pt x="22818" y="88"/>
                  </a:lnTo>
                  <a:lnTo>
                    <a:pt x="21063" y="2764"/>
                  </a:lnTo>
                  <a:lnTo>
                    <a:pt x="21063" y="2808"/>
                  </a:lnTo>
                  <a:lnTo>
                    <a:pt x="19703" y="5968"/>
                  </a:lnTo>
                  <a:lnTo>
                    <a:pt x="19483" y="6582"/>
                  </a:lnTo>
                  <a:lnTo>
                    <a:pt x="19176" y="7196"/>
                  </a:lnTo>
                  <a:lnTo>
                    <a:pt x="18562" y="8337"/>
                  </a:lnTo>
                  <a:lnTo>
                    <a:pt x="17816" y="9434"/>
                  </a:lnTo>
                  <a:lnTo>
                    <a:pt x="17070" y="10487"/>
                  </a:lnTo>
                  <a:lnTo>
                    <a:pt x="16236" y="11497"/>
                  </a:lnTo>
                  <a:lnTo>
                    <a:pt x="15358" y="12506"/>
                  </a:lnTo>
                  <a:lnTo>
                    <a:pt x="13559" y="14437"/>
                  </a:lnTo>
                  <a:lnTo>
                    <a:pt x="11629" y="16543"/>
                  </a:lnTo>
                  <a:lnTo>
                    <a:pt x="10707" y="17596"/>
                  </a:lnTo>
                  <a:lnTo>
                    <a:pt x="9873" y="18693"/>
                  </a:lnTo>
                  <a:lnTo>
                    <a:pt x="7679" y="21326"/>
                  </a:lnTo>
                  <a:lnTo>
                    <a:pt x="7635" y="21414"/>
                  </a:lnTo>
                  <a:lnTo>
                    <a:pt x="7416" y="22423"/>
                  </a:lnTo>
                  <a:lnTo>
                    <a:pt x="7416" y="22467"/>
                  </a:lnTo>
                  <a:lnTo>
                    <a:pt x="7855" y="25670"/>
                  </a:lnTo>
                  <a:lnTo>
                    <a:pt x="7723" y="26591"/>
                  </a:lnTo>
                  <a:lnTo>
                    <a:pt x="6889" y="26284"/>
                  </a:lnTo>
                  <a:lnTo>
                    <a:pt x="6802" y="26240"/>
                  </a:lnTo>
                  <a:lnTo>
                    <a:pt x="6714" y="26284"/>
                  </a:lnTo>
                  <a:lnTo>
                    <a:pt x="4125" y="27645"/>
                  </a:lnTo>
                  <a:lnTo>
                    <a:pt x="4037" y="27732"/>
                  </a:lnTo>
                  <a:lnTo>
                    <a:pt x="3511" y="29268"/>
                  </a:lnTo>
                  <a:lnTo>
                    <a:pt x="3467" y="29312"/>
                  </a:lnTo>
                  <a:lnTo>
                    <a:pt x="3160" y="31243"/>
                  </a:lnTo>
                  <a:lnTo>
                    <a:pt x="3160" y="31287"/>
                  </a:lnTo>
                  <a:lnTo>
                    <a:pt x="3467" y="33788"/>
                  </a:lnTo>
                  <a:lnTo>
                    <a:pt x="3598" y="35017"/>
                  </a:lnTo>
                  <a:lnTo>
                    <a:pt x="3642" y="36157"/>
                  </a:lnTo>
                  <a:lnTo>
                    <a:pt x="3686" y="37167"/>
                  </a:lnTo>
                  <a:lnTo>
                    <a:pt x="3686" y="38088"/>
                  </a:lnTo>
                  <a:lnTo>
                    <a:pt x="3598" y="38966"/>
                  </a:lnTo>
                  <a:lnTo>
                    <a:pt x="3511" y="39712"/>
                  </a:lnTo>
                  <a:lnTo>
                    <a:pt x="3379" y="40414"/>
                  </a:lnTo>
                  <a:lnTo>
                    <a:pt x="3204" y="41028"/>
                  </a:lnTo>
                  <a:lnTo>
                    <a:pt x="3028" y="41599"/>
                  </a:lnTo>
                  <a:lnTo>
                    <a:pt x="2809" y="42081"/>
                  </a:lnTo>
                  <a:lnTo>
                    <a:pt x="2589" y="42520"/>
                  </a:lnTo>
                  <a:lnTo>
                    <a:pt x="2326" y="42871"/>
                  </a:lnTo>
                  <a:lnTo>
                    <a:pt x="2063" y="43178"/>
                  </a:lnTo>
                  <a:lnTo>
                    <a:pt x="1799" y="43442"/>
                  </a:lnTo>
                  <a:lnTo>
                    <a:pt x="1536" y="43705"/>
                  </a:lnTo>
                  <a:lnTo>
                    <a:pt x="1229" y="43880"/>
                  </a:lnTo>
                  <a:lnTo>
                    <a:pt x="1185" y="43924"/>
                  </a:lnTo>
                  <a:lnTo>
                    <a:pt x="44" y="45285"/>
                  </a:lnTo>
                  <a:lnTo>
                    <a:pt x="0" y="45372"/>
                  </a:lnTo>
                  <a:lnTo>
                    <a:pt x="0" y="45416"/>
                  </a:lnTo>
                  <a:lnTo>
                    <a:pt x="88" y="46118"/>
                  </a:lnTo>
                  <a:lnTo>
                    <a:pt x="1361" y="50638"/>
                  </a:lnTo>
                  <a:lnTo>
                    <a:pt x="2326" y="53446"/>
                  </a:lnTo>
                  <a:lnTo>
                    <a:pt x="2370" y="53446"/>
                  </a:lnTo>
                  <a:lnTo>
                    <a:pt x="3774" y="55728"/>
                  </a:lnTo>
                  <a:lnTo>
                    <a:pt x="5047" y="57176"/>
                  </a:lnTo>
                  <a:lnTo>
                    <a:pt x="5134" y="57220"/>
                  </a:lnTo>
                  <a:lnTo>
                    <a:pt x="5529" y="57352"/>
                  </a:lnTo>
                  <a:lnTo>
                    <a:pt x="5617" y="57352"/>
                  </a:lnTo>
                  <a:lnTo>
                    <a:pt x="6670" y="56957"/>
                  </a:lnTo>
                  <a:lnTo>
                    <a:pt x="6714" y="56913"/>
                  </a:lnTo>
                  <a:lnTo>
                    <a:pt x="7460" y="56035"/>
                  </a:lnTo>
                  <a:lnTo>
                    <a:pt x="7504" y="55991"/>
                  </a:lnTo>
                  <a:lnTo>
                    <a:pt x="7943" y="54850"/>
                  </a:lnTo>
                  <a:lnTo>
                    <a:pt x="7943" y="54807"/>
                  </a:lnTo>
                  <a:lnTo>
                    <a:pt x="8118" y="52261"/>
                  </a:lnTo>
                  <a:lnTo>
                    <a:pt x="8118" y="52174"/>
                  </a:lnTo>
                  <a:lnTo>
                    <a:pt x="7592" y="50726"/>
                  </a:lnTo>
                  <a:lnTo>
                    <a:pt x="4827" y="46118"/>
                  </a:lnTo>
                  <a:lnTo>
                    <a:pt x="4432" y="45241"/>
                  </a:lnTo>
                  <a:lnTo>
                    <a:pt x="4564" y="44933"/>
                  </a:lnTo>
                  <a:lnTo>
                    <a:pt x="5003" y="44626"/>
                  </a:lnTo>
                  <a:lnTo>
                    <a:pt x="8118" y="43793"/>
                  </a:lnTo>
                  <a:lnTo>
                    <a:pt x="11278" y="45460"/>
                  </a:lnTo>
                  <a:lnTo>
                    <a:pt x="12682" y="45987"/>
                  </a:lnTo>
                  <a:lnTo>
                    <a:pt x="14744" y="47347"/>
                  </a:lnTo>
                  <a:lnTo>
                    <a:pt x="14788" y="47347"/>
                  </a:lnTo>
                  <a:lnTo>
                    <a:pt x="18386" y="49102"/>
                  </a:lnTo>
                  <a:lnTo>
                    <a:pt x="20931" y="49936"/>
                  </a:lnTo>
                  <a:lnTo>
                    <a:pt x="21019" y="49936"/>
                  </a:lnTo>
                  <a:lnTo>
                    <a:pt x="25100" y="49234"/>
                  </a:lnTo>
                  <a:lnTo>
                    <a:pt x="26329" y="49321"/>
                  </a:lnTo>
                  <a:lnTo>
                    <a:pt x="26416" y="49321"/>
                  </a:lnTo>
                  <a:lnTo>
                    <a:pt x="27162" y="49102"/>
                  </a:lnTo>
                  <a:lnTo>
                    <a:pt x="27206" y="49102"/>
                  </a:lnTo>
                  <a:lnTo>
                    <a:pt x="30497" y="47127"/>
                  </a:lnTo>
                  <a:lnTo>
                    <a:pt x="32735" y="46689"/>
                  </a:lnTo>
                  <a:lnTo>
                    <a:pt x="35631" y="45855"/>
                  </a:lnTo>
                  <a:lnTo>
                    <a:pt x="35675" y="45811"/>
                  </a:lnTo>
                  <a:lnTo>
                    <a:pt x="36992" y="45065"/>
                  </a:lnTo>
                  <a:lnTo>
                    <a:pt x="39668" y="42959"/>
                  </a:lnTo>
                  <a:lnTo>
                    <a:pt x="39712" y="42915"/>
                  </a:lnTo>
                  <a:lnTo>
                    <a:pt x="41555" y="40896"/>
                  </a:lnTo>
                  <a:lnTo>
                    <a:pt x="42564" y="39448"/>
                  </a:lnTo>
                  <a:lnTo>
                    <a:pt x="42608" y="39405"/>
                  </a:lnTo>
                  <a:lnTo>
                    <a:pt x="43398" y="37474"/>
                  </a:lnTo>
                  <a:lnTo>
                    <a:pt x="43442" y="37430"/>
                  </a:lnTo>
                  <a:lnTo>
                    <a:pt x="44451" y="33349"/>
                  </a:lnTo>
                  <a:lnTo>
                    <a:pt x="45197" y="32120"/>
                  </a:lnTo>
                  <a:lnTo>
                    <a:pt x="45636" y="31067"/>
                  </a:lnTo>
                  <a:lnTo>
                    <a:pt x="46031" y="29926"/>
                  </a:lnTo>
                  <a:lnTo>
                    <a:pt x="46382" y="28654"/>
                  </a:lnTo>
                  <a:lnTo>
                    <a:pt x="46733" y="27381"/>
                  </a:lnTo>
                  <a:lnTo>
                    <a:pt x="47303" y="24968"/>
                  </a:lnTo>
                  <a:lnTo>
                    <a:pt x="47698" y="23125"/>
                  </a:lnTo>
                  <a:lnTo>
                    <a:pt x="47698" y="23037"/>
                  </a:lnTo>
                  <a:lnTo>
                    <a:pt x="47655" y="22993"/>
                  </a:lnTo>
                  <a:lnTo>
                    <a:pt x="47611" y="22906"/>
                  </a:lnTo>
                  <a:lnTo>
                    <a:pt x="47435" y="22906"/>
                  </a:lnTo>
                  <a:lnTo>
                    <a:pt x="47391" y="22993"/>
                  </a:lnTo>
                  <a:lnTo>
                    <a:pt x="47347" y="23037"/>
                  </a:lnTo>
                  <a:lnTo>
                    <a:pt x="46996" y="24880"/>
                  </a:lnTo>
                  <a:lnTo>
                    <a:pt x="46426" y="27250"/>
                  </a:lnTo>
                  <a:lnTo>
                    <a:pt x="46075" y="28522"/>
                  </a:lnTo>
                  <a:lnTo>
                    <a:pt x="45680" y="29795"/>
                  </a:lnTo>
                  <a:lnTo>
                    <a:pt x="45285" y="30936"/>
                  </a:lnTo>
                  <a:lnTo>
                    <a:pt x="44890" y="31989"/>
                  </a:lnTo>
                  <a:lnTo>
                    <a:pt x="44144" y="33217"/>
                  </a:lnTo>
                  <a:lnTo>
                    <a:pt x="44100" y="33261"/>
                  </a:lnTo>
                  <a:lnTo>
                    <a:pt x="43091" y="37342"/>
                  </a:lnTo>
                  <a:lnTo>
                    <a:pt x="42257" y="39273"/>
                  </a:lnTo>
                  <a:lnTo>
                    <a:pt x="41292" y="40677"/>
                  </a:lnTo>
                  <a:lnTo>
                    <a:pt x="39449" y="42696"/>
                  </a:lnTo>
                  <a:lnTo>
                    <a:pt x="36772" y="44802"/>
                  </a:lnTo>
                  <a:lnTo>
                    <a:pt x="35500" y="45504"/>
                  </a:lnTo>
                  <a:lnTo>
                    <a:pt x="32647" y="46382"/>
                  </a:lnTo>
                  <a:lnTo>
                    <a:pt x="30409" y="46820"/>
                  </a:lnTo>
                  <a:lnTo>
                    <a:pt x="30366" y="46820"/>
                  </a:lnTo>
                  <a:lnTo>
                    <a:pt x="27031" y="48795"/>
                  </a:lnTo>
                  <a:lnTo>
                    <a:pt x="26329" y="48970"/>
                  </a:lnTo>
                  <a:lnTo>
                    <a:pt x="25100" y="48883"/>
                  </a:lnTo>
                  <a:lnTo>
                    <a:pt x="25056" y="48883"/>
                  </a:lnTo>
                  <a:lnTo>
                    <a:pt x="20975" y="49585"/>
                  </a:lnTo>
                  <a:lnTo>
                    <a:pt x="18518" y="48795"/>
                  </a:lnTo>
                  <a:lnTo>
                    <a:pt x="14920" y="47040"/>
                  </a:lnTo>
                  <a:lnTo>
                    <a:pt x="12857" y="45679"/>
                  </a:lnTo>
                  <a:lnTo>
                    <a:pt x="11409" y="45109"/>
                  </a:lnTo>
                  <a:lnTo>
                    <a:pt x="8250" y="43442"/>
                  </a:lnTo>
                  <a:lnTo>
                    <a:pt x="8118" y="43442"/>
                  </a:lnTo>
                  <a:lnTo>
                    <a:pt x="4871" y="44275"/>
                  </a:lnTo>
                  <a:lnTo>
                    <a:pt x="4827" y="44319"/>
                  </a:lnTo>
                  <a:lnTo>
                    <a:pt x="4301" y="44670"/>
                  </a:lnTo>
                  <a:lnTo>
                    <a:pt x="4257" y="44714"/>
                  </a:lnTo>
                  <a:lnTo>
                    <a:pt x="4081" y="45197"/>
                  </a:lnTo>
                  <a:lnTo>
                    <a:pt x="4037" y="45285"/>
                  </a:lnTo>
                  <a:lnTo>
                    <a:pt x="4081" y="45328"/>
                  </a:lnTo>
                  <a:lnTo>
                    <a:pt x="4520" y="46294"/>
                  </a:lnTo>
                  <a:lnTo>
                    <a:pt x="7284" y="50901"/>
                  </a:lnTo>
                  <a:lnTo>
                    <a:pt x="7767" y="52261"/>
                  </a:lnTo>
                  <a:lnTo>
                    <a:pt x="7592" y="54763"/>
                  </a:lnTo>
                  <a:lnTo>
                    <a:pt x="7197" y="55816"/>
                  </a:lnTo>
                  <a:lnTo>
                    <a:pt x="6495" y="56650"/>
                  </a:lnTo>
                  <a:lnTo>
                    <a:pt x="5529" y="57001"/>
                  </a:lnTo>
                  <a:lnTo>
                    <a:pt x="5310" y="56913"/>
                  </a:lnTo>
                  <a:lnTo>
                    <a:pt x="4037" y="55509"/>
                  </a:lnTo>
                  <a:lnTo>
                    <a:pt x="2677" y="53271"/>
                  </a:lnTo>
                  <a:lnTo>
                    <a:pt x="1668" y="50506"/>
                  </a:lnTo>
                  <a:lnTo>
                    <a:pt x="439" y="46030"/>
                  </a:lnTo>
                  <a:lnTo>
                    <a:pt x="351" y="45460"/>
                  </a:lnTo>
                  <a:lnTo>
                    <a:pt x="1448" y="44144"/>
                  </a:lnTo>
                  <a:lnTo>
                    <a:pt x="1931" y="43793"/>
                  </a:lnTo>
                  <a:lnTo>
                    <a:pt x="2370" y="43398"/>
                  </a:lnTo>
                  <a:lnTo>
                    <a:pt x="2721" y="42915"/>
                  </a:lnTo>
                  <a:lnTo>
                    <a:pt x="3072" y="42345"/>
                  </a:lnTo>
                  <a:lnTo>
                    <a:pt x="3335" y="41774"/>
                  </a:lnTo>
                  <a:lnTo>
                    <a:pt x="3555" y="41116"/>
                  </a:lnTo>
                  <a:lnTo>
                    <a:pt x="3730" y="40458"/>
                  </a:lnTo>
                  <a:lnTo>
                    <a:pt x="3862" y="39756"/>
                  </a:lnTo>
                  <a:lnTo>
                    <a:pt x="3949" y="39010"/>
                  </a:lnTo>
                  <a:lnTo>
                    <a:pt x="3993" y="38264"/>
                  </a:lnTo>
                  <a:lnTo>
                    <a:pt x="4037" y="37518"/>
                  </a:lnTo>
                  <a:lnTo>
                    <a:pt x="4037" y="36772"/>
                  </a:lnTo>
                  <a:lnTo>
                    <a:pt x="3949" y="35236"/>
                  </a:lnTo>
                  <a:lnTo>
                    <a:pt x="3818" y="33744"/>
                  </a:lnTo>
                  <a:lnTo>
                    <a:pt x="3511" y="31287"/>
                  </a:lnTo>
                  <a:lnTo>
                    <a:pt x="3818" y="29400"/>
                  </a:lnTo>
                  <a:lnTo>
                    <a:pt x="4344" y="27908"/>
                  </a:lnTo>
                  <a:lnTo>
                    <a:pt x="6846" y="26635"/>
                  </a:lnTo>
                  <a:lnTo>
                    <a:pt x="7811" y="26986"/>
                  </a:lnTo>
                  <a:lnTo>
                    <a:pt x="7987" y="26986"/>
                  </a:lnTo>
                  <a:lnTo>
                    <a:pt x="8030" y="26943"/>
                  </a:lnTo>
                  <a:lnTo>
                    <a:pt x="8074" y="26855"/>
                  </a:lnTo>
                  <a:lnTo>
                    <a:pt x="8206" y="25714"/>
                  </a:lnTo>
                  <a:lnTo>
                    <a:pt x="8206" y="25670"/>
                  </a:lnTo>
                  <a:lnTo>
                    <a:pt x="7767" y="22423"/>
                  </a:lnTo>
                  <a:lnTo>
                    <a:pt x="7943" y="21501"/>
                  </a:lnTo>
                  <a:lnTo>
                    <a:pt x="10137" y="18912"/>
                  </a:lnTo>
                  <a:lnTo>
                    <a:pt x="11014" y="17815"/>
                  </a:lnTo>
                  <a:lnTo>
                    <a:pt x="11892" y="16762"/>
                  </a:lnTo>
                  <a:lnTo>
                    <a:pt x="13823" y="14700"/>
                  </a:lnTo>
                  <a:lnTo>
                    <a:pt x="15622" y="12725"/>
                  </a:lnTo>
                  <a:lnTo>
                    <a:pt x="16499" y="11716"/>
                  </a:lnTo>
                  <a:lnTo>
                    <a:pt x="17333" y="10707"/>
                  </a:lnTo>
                  <a:lnTo>
                    <a:pt x="18123" y="9610"/>
                  </a:lnTo>
                  <a:lnTo>
                    <a:pt x="18869" y="8513"/>
                  </a:lnTo>
                  <a:lnTo>
                    <a:pt x="19176" y="7942"/>
                  </a:lnTo>
                  <a:lnTo>
                    <a:pt x="19483" y="7328"/>
                  </a:lnTo>
                  <a:lnTo>
                    <a:pt x="19790" y="6714"/>
                  </a:lnTo>
                  <a:lnTo>
                    <a:pt x="20054" y="6099"/>
                  </a:lnTo>
                  <a:lnTo>
                    <a:pt x="21370" y="2940"/>
                  </a:lnTo>
                  <a:lnTo>
                    <a:pt x="23125" y="263"/>
                  </a:lnTo>
                  <a:lnTo>
                    <a:pt x="23125" y="219"/>
                  </a:lnTo>
                  <a:lnTo>
                    <a:pt x="23125" y="132"/>
                  </a:lnTo>
                  <a:lnTo>
                    <a:pt x="23125" y="88"/>
                  </a:lnTo>
                  <a:lnTo>
                    <a:pt x="23038" y="44"/>
                  </a:lnTo>
                  <a:lnTo>
                    <a:pt x="22994"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7" name="Google Shape;5567;p163"/>
            <p:cNvSpPr/>
            <p:nvPr/>
          </p:nvSpPr>
          <p:spPr>
            <a:xfrm>
              <a:off x="3959175" y="763850"/>
              <a:ext cx="850225" cy="1129950"/>
            </a:xfrm>
            <a:custGeom>
              <a:rect b="b" l="l" r="r" t="t"/>
              <a:pathLst>
                <a:path extrusionOk="0" h="45198" w="34009">
                  <a:moveTo>
                    <a:pt x="17421" y="0"/>
                  </a:moveTo>
                  <a:lnTo>
                    <a:pt x="17377" y="44"/>
                  </a:lnTo>
                  <a:lnTo>
                    <a:pt x="17334" y="88"/>
                  </a:lnTo>
                  <a:lnTo>
                    <a:pt x="15666" y="2458"/>
                  </a:lnTo>
                  <a:lnTo>
                    <a:pt x="15666" y="2502"/>
                  </a:lnTo>
                  <a:lnTo>
                    <a:pt x="13823" y="5924"/>
                  </a:lnTo>
                  <a:lnTo>
                    <a:pt x="13779" y="5968"/>
                  </a:lnTo>
                  <a:lnTo>
                    <a:pt x="13516" y="7328"/>
                  </a:lnTo>
                  <a:lnTo>
                    <a:pt x="13516" y="7372"/>
                  </a:lnTo>
                  <a:lnTo>
                    <a:pt x="13253" y="11936"/>
                  </a:lnTo>
                  <a:lnTo>
                    <a:pt x="12946" y="12682"/>
                  </a:lnTo>
                  <a:lnTo>
                    <a:pt x="11059" y="15534"/>
                  </a:lnTo>
                  <a:lnTo>
                    <a:pt x="8952" y="18342"/>
                  </a:lnTo>
                  <a:lnTo>
                    <a:pt x="8909" y="18430"/>
                  </a:lnTo>
                  <a:lnTo>
                    <a:pt x="8865" y="18869"/>
                  </a:lnTo>
                  <a:lnTo>
                    <a:pt x="8865" y="18957"/>
                  </a:lnTo>
                  <a:lnTo>
                    <a:pt x="8952" y="19044"/>
                  </a:lnTo>
                  <a:lnTo>
                    <a:pt x="9260" y="19220"/>
                  </a:lnTo>
                  <a:lnTo>
                    <a:pt x="9391" y="19571"/>
                  </a:lnTo>
                  <a:lnTo>
                    <a:pt x="9084" y="20712"/>
                  </a:lnTo>
                  <a:lnTo>
                    <a:pt x="7548" y="23959"/>
                  </a:lnTo>
                  <a:lnTo>
                    <a:pt x="6407" y="25934"/>
                  </a:lnTo>
                  <a:lnTo>
                    <a:pt x="6012" y="26197"/>
                  </a:lnTo>
                  <a:lnTo>
                    <a:pt x="5749" y="26197"/>
                  </a:lnTo>
                  <a:lnTo>
                    <a:pt x="3511" y="24881"/>
                  </a:lnTo>
                  <a:lnTo>
                    <a:pt x="3423" y="24837"/>
                  </a:lnTo>
                  <a:lnTo>
                    <a:pt x="3336" y="24837"/>
                  </a:lnTo>
                  <a:lnTo>
                    <a:pt x="3292" y="24924"/>
                  </a:lnTo>
                  <a:lnTo>
                    <a:pt x="3248" y="24968"/>
                  </a:lnTo>
                  <a:lnTo>
                    <a:pt x="2809" y="26987"/>
                  </a:lnTo>
                  <a:lnTo>
                    <a:pt x="2239" y="28040"/>
                  </a:lnTo>
                  <a:lnTo>
                    <a:pt x="1142" y="28874"/>
                  </a:lnTo>
                  <a:lnTo>
                    <a:pt x="396" y="29576"/>
                  </a:lnTo>
                  <a:lnTo>
                    <a:pt x="352" y="29620"/>
                  </a:lnTo>
                  <a:lnTo>
                    <a:pt x="89" y="30102"/>
                  </a:lnTo>
                  <a:lnTo>
                    <a:pt x="89" y="30146"/>
                  </a:lnTo>
                  <a:lnTo>
                    <a:pt x="1" y="31594"/>
                  </a:lnTo>
                  <a:lnTo>
                    <a:pt x="1" y="31682"/>
                  </a:lnTo>
                  <a:lnTo>
                    <a:pt x="440" y="33349"/>
                  </a:lnTo>
                  <a:lnTo>
                    <a:pt x="1844" y="36597"/>
                  </a:lnTo>
                  <a:lnTo>
                    <a:pt x="2941" y="39186"/>
                  </a:lnTo>
                  <a:lnTo>
                    <a:pt x="2985" y="39273"/>
                  </a:lnTo>
                  <a:lnTo>
                    <a:pt x="4564" y="40414"/>
                  </a:lnTo>
                  <a:lnTo>
                    <a:pt x="6188" y="41950"/>
                  </a:lnTo>
                  <a:lnTo>
                    <a:pt x="6232" y="41950"/>
                  </a:lnTo>
                  <a:lnTo>
                    <a:pt x="8206" y="42871"/>
                  </a:lnTo>
                  <a:lnTo>
                    <a:pt x="11541" y="44056"/>
                  </a:lnTo>
                  <a:lnTo>
                    <a:pt x="14481" y="44846"/>
                  </a:lnTo>
                  <a:lnTo>
                    <a:pt x="14525" y="44890"/>
                  </a:lnTo>
                  <a:lnTo>
                    <a:pt x="15710" y="44758"/>
                  </a:lnTo>
                  <a:lnTo>
                    <a:pt x="18211" y="45197"/>
                  </a:lnTo>
                  <a:lnTo>
                    <a:pt x="19703" y="45197"/>
                  </a:lnTo>
                  <a:lnTo>
                    <a:pt x="21327" y="44714"/>
                  </a:lnTo>
                  <a:lnTo>
                    <a:pt x="23301" y="44495"/>
                  </a:lnTo>
                  <a:lnTo>
                    <a:pt x="23345" y="44451"/>
                  </a:lnTo>
                  <a:lnTo>
                    <a:pt x="25803" y="43881"/>
                  </a:lnTo>
                  <a:lnTo>
                    <a:pt x="25846" y="43837"/>
                  </a:lnTo>
                  <a:lnTo>
                    <a:pt x="27645" y="42871"/>
                  </a:lnTo>
                  <a:lnTo>
                    <a:pt x="29401" y="41467"/>
                  </a:lnTo>
                  <a:lnTo>
                    <a:pt x="29401" y="41423"/>
                  </a:lnTo>
                  <a:lnTo>
                    <a:pt x="31156" y="39317"/>
                  </a:lnTo>
                  <a:lnTo>
                    <a:pt x="31200" y="39317"/>
                  </a:lnTo>
                  <a:lnTo>
                    <a:pt x="31990" y="37781"/>
                  </a:lnTo>
                  <a:lnTo>
                    <a:pt x="31990" y="37737"/>
                  </a:lnTo>
                  <a:lnTo>
                    <a:pt x="32560" y="35061"/>
                  </a:lnTo>
                  <a:lnTo>
                    <a:pt x="32604" y="31550"/>
                  </a:lnTo>
                  <a:lnTo>
                    <a:pt x="33438" y="28830"/>
                  </a:lnTo>
                  <a:lnTo>
                    <a:pt x="33438" y="28742"/>
                  </a:lnTo>
                  <a:lnTo>
                    <a:pt x="32999" y="26241"/>
                  </a:lnTo>
                  <a:lnTo>
                    <a:pt x="32911" y="25714"/>
                  </a:lnTo>
                  <a:lnTo>
                    <a:pt x="33262" y="23520"/>
                  </a:lnTo>
                  <a:lnTo>
                    <a:pt x="34008" y="20580"/>
                  </a:lnTo>
                  <a:lnTo>
                    <a:pt x="34008" y="20493"/>
                  </a:lnTo>
                  <a:lnTo>
                    <a:pt x="33482" y="18211"/>
                  </a:lnTo>
                  <a:lnTo>
                    <a:pt x="33482" y="18167"/>
                  </a:lnTo>
                  <a:lnTo>
                    <a:pt x="33394" y="18123"/>
                  </a:lnTo>
                  <a:lnTo>
                    <a:pt x="33350" y="18079"/>
                  </a:lnTo>
                  <a:lnTo>
                    <a:pt x="33262" y="18079"/>
                  </a:lnTo>
                  <a:lnTo>
                    <a:pt x="33218" y="18123"/>
                  </a:lnTo>
                  <a:lnTo>
                    <a:pt x="33174" y="18167"/>
                  </a:lnTo>
                  <a:lnTo>
                    <a:pt x="33131" y="18211"/>
                  </a:lnTo>
                  <a:lnTo>
                    <a:pt x="33131" y="18299"/>
                  </a:lnTo>
                  <a:lnTo>
                    <a:pt x="33657" y="20536"/>
                  </a:lnTo>
                  <a:lnTo>
                    <a:pt x="32911" y="23476"/>
                  </a:lnTo>
                  <a:lnTo>
                    <a:pt x="32560" y="25670"/>
                  </a:lnTo>
                  <a:lnTo>
                    <a:pt x="32560" y="25758"/>
                  </a:lnTo>
                  <a:lnTo>
                    <a:pt x="32648" y="26329"/>
                  </a:lnTo>
                  <a:lnTo>
                    <a:pt x="33087" y="28742"/>
                  </a:lnTo>
                  <a:lnTo>
                    <a:pt x="32253" y="31506"/>
                  </a:lnTo>
                  <a:lnTo>
                    <a:pt x="32253" y="31550"/>
                  </a:lnTo>
                  <a:lnTo>
                    <a:pt x="32209" y="35017"/>
                  </a:lnTo>
                  <a:lnTo>
                    <a:pt x="31639" y="37606"/>
                  </a:lnTo>
                  <a:lnTo>
                    <a:pt x="30893" y="39142"/>
                  </a:lnTo>
                  <a:lnTo>
                    <a:pt x="29137" y="41204"/>
                  </a:lnTo>
                  <a:lnTo>
                    <a:pt x="27470" y="42564"/>
                  </a:lnTo>
                  <a:lnTo>
                    <a:pt x="25671" y="43530"/>
                  </a:lnTo>
                  <a:lnTo>
                    <a:pt x="23257" y="44144"/>
                  </a:lnTo>
                  <a:lnTo>
                    <a:pt x="21283" y="44363"/>
                  </a:lnTo>
                  <a:lnTo>
                    <a:pt x="21239" y="44363"/>
                  </a:lnTo>
                  <a:lnTo>
                    <a:pt x="19659" y="44846"/>
                  </a:lnTo>
                  <a:lnTo>
                    <a:pt x="18255" y="44846"/>
                  </a:lnTo>
                  <a:lnTo>
                    <a:pt x="15710" y="44407"/>
                  </a:lnTo>
                  <a:lnTo>
                    <a:pt x="15666" y="44407"/>
                  </a:lnTo>
                  <a:lnTo>
                    <a:pt x="14525" y="44539"/>
                  </a:lnTo>
                  <a:lnTo>
                    <a:pt x="11673" y="43705"/>
                  </a:lnTo>
                  <a:lnTo>
                    <a:pt x="8338" y="42520"/>
                  </a:lnTo>
                  <a:lnTo>
                    <a:pt x="6407" y="41643"/>
                  </a:lnTo>
                  <a:lnTo>
                    <a:pt x="4784" y="40151"/>
                  </a:lnTo>
                  <a:lnTo>
                    <a:pt x="3248" y="39010"/>
                  </a:lnTo>
                  <a:lnTo>
                    <a:pt x="2151" y="36465"/>
                  </a:lnTo>
                  <a:lnTo>
                    <a:pt x="747" y="33218"/>
                  </a:lnTo>
                  <a:lnTo>
                    <a:pt x="352" y="31594"/>
                  </a:lnTo>
                  <a:lnTo>
                    <a:pt x="440" y="30234"/>
                  </a:lnTo>
                  <a:lnTo>
                    <a:pt x="659" y="29795"/>
                  </a:lnTo>
                  <a:lnTo>
                    <a:pt x="1405" y="29137"/>
                  </a:lnTo>
                  <a:lnTo>
                    <a:pt x="2502" y="28303"/>
                  </a:lnTo>
                  <a:lnTo>
                    <a:pt x="2546" y="28259"/>
                  </a:lnTo>
                  <a:lnTo>
                    <a:pt x="3116" y="27118"/>
                  </a:lnTo>
                  <a:lnTo>
                    <a:pt x="3160" y="27075"/>
                  </a:lnTo>
                  <a:lnTo>
                    <a:pt x="3555" y="25275"/>
                  </a:lnTo>
                  <a:lnTo>
                    <a:pt x="5617" y="26504"/>
                  </a:lnTo>
                  <a:lnTo>
                    <a:pt x="5705" y="26548"/>
                  </a:lnTo>
                  <a:lnTo>
                    <a:pt x="6100" y="26548"/>
                  </a:lnTo>
                  <a:lnTo>
                    <a:pt x="6188" y="26504"/>
                  </a:lnTo>
                  <a:lnTo>
                    <a:pt x="6627" y="26197"/>
                  </a:lnTo>
                  <a:lnTo>
                    <a:pt x="6671" y="26109"/>
                  </a:lnTo>
                  <a:lnTo>
                    <a:pt x="7855" y="24135"/>
                  </a:lnTo>
                  <a:lnTo>
                    <a:pt x="9391" y="20844"/>
                  </a:lnTo>
                  <a:lnTo>
                    <a:pt x="9391" y="20800"/>
                  </a:lnTo>
                  <a:lnTo>
                    <a:pt x="9742" y="19615"/>
                  </a:lnTo>
                  <a:lnTo>
                    <a:pt x="9742" y="19483"/>
                  </a:lnTo>
                  <a:lnTo>
                    <a:pt x="9523" y="19001"/>
                  </a:lnTo>
                  <a:lnTo>
                    <a:pt x="9479" y="18913"/>
                  </a:lnTo>
                  <a:lnTo>
                    <a:pt x="9216" y="18781"/>
                  </a:lnTo>
                  <a:lnTo>
                    <a:pt x="9260" y="18518"/>
                  </a:lnTo>
                  <a:lnTo>
                    <a:pt x="11366" y="15710"/>
                  </a:lnTo>
                  <a:lnTo>
                    <a:pt x="13253" y="12857"/>
                  </a:lnTo>
                  <a:lnTo>
                    <a:pt x="13297" y="12857"/>
                  </a:lnTo>
                  <a:lnTo>
                    <a:pt x="13604" y="12024"/>
                  </a:lnTo>
                  <a:lnTo>
                    <a:pt x="13604" y="11980"/>
                  </a:lnTo>
                  <a:lnTo>
                    <a:pt x="13867" y="7372"/>
                  </a:lnTo>
                  <a:lnTo>
                    <a:pt x="14130" y="6056"/>
                  </a:lnTo>
                  <a:lnTo>
                    <a:pt x="15973" y="2677"/>
                  </a:lnTo>
                  <a:lnTo>
                    <a:pt x="17597" y="264"/>
                  </a:lnTo>
                  <a:lnTo>
                    <a:pt x="17641" y="220"/>
                  </a:lnTo>
                  <a:lnTo>
                    <a:pt x="17641" y="132"/>
                  </a:lnTo>
                  <a:lnTo>
                    <a:pt x="17597" y="88"/>
                  </a:lnTo>
                  <a:lnTo>
                    <a:pt x="17553" y="44"/>
                  </a:lnTo>
                  <a:lnTo>
                    <a:pt x="17509"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8" name="Google Shape;5568;p163"/>
            <p:cNvSpPr/>
            <p:nvPr/>
          </p:nvSpPr>
          <p:spPr>
            <a:xfrm>
              <a:off x="4266350" y="884525"/>
              <a:ext cx="417975" cy="879825"/>
            </a:xfrm>
            <a:custGeom>
              <a:rect b="b" l="l" r="r" t="t"/>
              <a:pathLst>
                <a:path extrusionOk="0" h="35193" w="16719">
                  <a:moveTo>
                    <a:pt x="5485" y="0"/>
                  </a:moveTo>
                  <a:lnTo>
                    <a:pt x="5441" y="44"/>
                  </a:lnTo>
                  <a:lnTo>
                    <a:pt x="4520" y="1448"/>
                  </a:lnTo>
                  <a:lnTo>
                    <a:pt x="4476" y="1536"/>
                  </a:lnTo>
                  <a:lnTo>
                    <a:pt x="4476" y="2414"/>
                  </a:lnTo>
                  <a:lnTo>
                    <a:pt x="4476" y="2458"/>
                  </a:lnTo>
                  <a:lnTo>
                    <a:pt x="5398" y="4915"/>
                  </a:lnTo>
                  <a:lnTo>
                    <a:pt x="5266" y="7592"/>
                  </a:lnTo>
                  <a:lnTo>
                    <a:pt x="5398" y="10575"/>
                  </a:lnTo>
                  <a:lnTo>
                    <a:pt x="5222" y="12155"/>
                  </a:lnTo>
                  <a:lnTo>
                    <a:pt x="4344" y="15446"/>
                  </a:lnTo>
                  <a:lnTo>
                    <a:pt x="2589" y="21370"/>
                  </a:lnTo>
                  <a:lnTo>
                    <a:pt x="88" y="26811"/>
                  </a:lnTo>
                  <a:lnTo>
                    <a:pt x="44" y="26855"/>
                  </a:lnTo>
                  <a:lnTo>
                    <a:pt x="0" y="27294"/>
                  </a:lnTo>
                  <a:lnTo>
                    <a:pt x="0" y="27382"/>
                  </a:lnTo>
                  <a:lnTo>
                    <a:pt x="44" y="27469"/>
                  </a:lnTo>
                  <a:lnTo>
                    <a:pt x="922" y="28215"/>
                  </a:lnTo>
                  <a:lnTo>
                    <a:pt x="966" y="28215"/>
                  </a:lnTo>
                  <a:lnTo>
                    <a:pt x="3774" y="30102"/>
                  </a:lnTo>
                  <a:lnTo>
                    <a:pt x="5003" y="32647"/>
                  </a:lnTo>
                  <a:lnTo>
                    <a:pt x="5090" y="32691"/>
                  </a:lnTo>
                  <a:lnTo>
                    <a:pt x="8689" y="35192"/>
                  </a:lnTo>
                  <a:lnTo>
                    <a:pt x="8820" y="35192"/>
                  </a:lnTo>
                  <a:lnTo>
                    <a:pt x="11190" y="34841"/>
                  </a:lnTo>
                  <a:lnTo>
                    <a:pt x="11234" y="34797"/>
                  </a:lnTo>
                  <a:lnTo>
                    <a:pt x="12770" y="33832"/>
                  </a:lnTo>
                  <a:lnTo>
                    <a:pt x="12813" y="33788"/>
                  </a:lnTo>
                  <a:lnTo>
                    <a:pt x="14349" y="32516"/>
                  </a:lnTo>
                  <a:lnTo>
                    <a:pt x="15095" y="31462"/>
                  </a:lnTo>
                  <a:lnTo>
                    <a:pt x="15139" y="31419"/>
                  </a:lnTo>
                  <a:lnTo>
                    <a:pt x="15402" y="30541"/>
                  </a:lnTo>
                  <a:lnTo>
                    <a:pt x="15402" y="30453"/>
                  </a:lnTo>
                  <a:lnTo>
                    <a:pt x="15139" y="27031"/>
                  </a:lnTo>
                  <a:lnTo>
                    <a:pt x="15139" y="26943"/>
                  </a:lnTo>
                  <a:lnTo>
                    <a:pt x="14174" y="25144"/>
                  </a:lnTo>
                  <a:lnTo>
                    <a:pt x="14525" y="22818"/>
                  </a:lnTo>
                  <a:lnTo>
                    <a:pt x="15183" y="20317"/>
                  </a:lnTo>
                  <a:lnTo>
                    <a:pt x="16719" y="14788"/>
                  </a:lnTo>
                  <a:lnTo>
                    <a:pt x="16719" y="14700"/>
                  </a:lnTo>
                  <a:lnTo>
                    <a:pt x="16719" y="14612"/>
                  </a:lnTo>
                  <a:lnTo>
                    <a:pt x="16675" y="11892"/>
                  </a:lnTo>
                  <a:lnTo>
                    <a:pt x="16631" y="11848"/>
                  </a:lnTo>
                  <a:lnTo>
                    <a:pt x="16587" y="11804"/>
                  </a:lnTo>
                  <a:lnTo>
                    <a:pt x="16543" y="11760"/>
                  </a:lnTo>
                  <a:lnTo>
                    <a:pt x="16499" y="11716"/>
                  </a:lnTo>
                  <a:lnTo>
                    <a:pt x="16412" y="11760"/>
                  </a:lnTo>
                  <a:lnTo>
                    <a:pt x="16368" y="11804"/>
                  </a:lnTo>
                  <a:lnTo>
                    <a:pt x="16324" y="11848"/>
                  </a:lnTo>
                  <a:lnTo>
                    <a:pt x="16324" y="11936"/>
                  </a:lnTo>
                  <a:lnTo>
                    <a:pt x="16368" y="14612"/>
                  </a:lnTo>
                  <a:lnTo>
                    <a:pt x="16368" y="14656"/>
                  </a:lnTo>
                  <a:lnTo>
                    <a:pt x="16368" y="14744"/>
                  </a:lnTo>
                  <a:lnTo>
                    <a:pt x="14832" y="20229"/>
                  </a:lnTo>
                  <a:lnTo>
                    <a:pt x="14218" y="22730"/>
                  </a:lnTo>
                  <a:lnTo>
                    <a:pt x="13823" y="25144"/>
                  </a:lnTo>
                  <a:lnTo>
                    <a:pt x="13823" y="25231"/>
                  </a:lnTo>
                  <a:lnTo>
                    <a:pt x="14788" y="27074"/>
                  </a:lnTo>
                  <a:lnTo>
                    <a:pt x="15051" y="30453"/>
                  </a:lnTo>
                  <a:lnTo>
                    <a:pt x="14788" y="31287"/>
                  </a:lnTo>
                  <a:lnTo>
                    <a:pt x="14086" y="32296"/>
                  </a:lnTo>
                  <a:lnTo>
                    <a:pt x="12594" y="33525"/>
                  </a:lnTo>
                  <a:lnTo>
                    <a:pt x="11058" y="34490"/>
                  </a:lnTo>
                  <a:lnTo>
                    <a:pt x="8864" y="34841"/>
                  </a:lnTo>
                  <a:lnTo>
                    <a:pt x="5310" y="32428"/>
                  </a:lnTo>
                  <a:lnTo>
                    <a:pt x="4037" y="29927"/>
                  </a:lnTo>
                  <a:lnTo>
                    <a:pt x="3993" y="29839"/>
                  </a:lnTo>
                  <a:lnTo>
                    <a:pt x="1141" y="27952"/>
                  </a:lnTo>
                  <a:lnTo>
                    <a:pt x="351" y="27250"/>
                  </a:lnTo>
                  <a:lnTo>
                    <a:pt x="395" y="26943"/>
                  </a:lnTo>
                  <a:lnTo>
                    <a:pt x="2896" y="21502"/>
                  </a:lnTo>
                  <a:lnTo>
                    <a:pt x="2896" y="21458"/>
                  </a:lnTo>
                  <a:lnTo>
                    <a:pt x="4696" y="15534"/>
                  </a:lnTo>
                  <a:lnTo>
                    <a:pt x="5573" y="12243"/>
                  </a:lnTo>
                  <a:lnTo>
                    <a:pt x="5749" y="10619"/>
                  </a:lnTo>
                  <a:lnTo>
                    <a:pt x="5749" y="10575"/>
                  </a:lnTo>
                  <a:lnTo>
                    <a:pt x="5617" y="7592"/>
                  </a:lnTo>
                  <a:lnTo>
                    <a:pt x="5749" y="4871"/>
                  </a:lnTo>
                  <a:lnTo>
                    <a:pt x="5749" y="4827"/>
                  </a:lnTo>
                  <a:lnTo>
                    <a:pt x="4827" y="2370"/>
                  </a:lnTo>
                  <a:lnTo>
                    <a:pt x="4827" y="1624"/>
                  </a:lnTo>
                  <a:lnTo>
                    <a:pt x="5749" y="264"/>
                  </a:lnTo>
                  <a:lnTo>
                    <a:pt x="5749" y="176"/>
                  </a:lnTo>
                  <a:lnTo>
                    <a:pt x="5749" y="132"/>
                  </a:lnTo>
                  <a:lnTo>
                    <a:pt x="5705" y="44"/>
                  </a:lnTo>
                  <a:lnTo>
                    <a:pt x="5661"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9" name="Google Shape;5569;p163"/>
            <p:cNvSpPr/>
            <p:nvPr/>
          </p:nvSpPr>
          <p:spPr>
            <a:xfrm>
              <a:off x="3635575" y="1464825"/>
              <a:ext cx="1480975" cy="864475"/>
            </a:xfrm>
            <a:custGeom>
              <a:rect b="b" l="l" r="r" t="t"/>
              <a:pathLst>
                <a:path extrusionOk="0" h="34579" w="59239">
                  <a:moveTo>
                    <a:pt x="59019" y="1"/>
                  </a:moveTo>
                  <a:lnTo>
                    <a:pt x="58975" y="45"/>
                  </a:lnTo>
                  <a:lnTo>
                    <a:pt x="58932" y="89"/>
                  </a:lnTo>
                  <a:lnTo>
                    <a:pt x="58888" y="176"/>
                  </a:lnTo>
                  <a:lnTo>
                    <a:pt x="58844" y="1800"/>
                  </a:lnTo>
                  <a:lnTo>
                    <a:pt x="56167" y="4389"/>
                  </a:lnTo>
                  <a:lnTo>
                    <a:pt x="54763" y="5486"/>
                  </a:lnTo>
                  <a:lnTo>
                    <a:pt x="50068" y="7768"/>
                  </a:lnTo>
                  <a:lnTo>
                    <a:pt x="50024" y="7856"/>
                  </a:lnTo>
                  <a:lnTo>
                    <a:pt x="48137" y="11629"/>
                  </a:lnTo>
                  <a:lnTo>
                    <a:pt x="46557" y="13735"/>
                  </a:lnTo>
                  <a:lnTo>
                    <a:pt x="44495" y="15929"/>
                  </a:lnTo>
                  <a:lnTo>
                    <a:pt x="41730" y="18124"/>
                  </a:lnTo>
                  <a:lnTo>
                    <a:pt x="40282" y="19045"/>
                  </a:lnTo>
                  <a:lnTo>
                    <a:pt x="35412" y="20625"/>
                  </a:lnTo>
                  <a:lnTo>
                    <a:pt x="34666" y="20844"/>
                  </a:lnTo>
                  <a:lnTo>
                    <a:pt x="34622" y="20888"/>
                  </a:lnTo>
                  <a:lnTo>
                    <a:pt x="31111" y="23433"/>
                  </a:lnTo>
                  <a:lnTo>
                    <a:pt x="29356" y="24618"/>
                  </a:lnTo>
                  <a:lnTo>
                    <a:pt x="28303" y="24969"/>
                  </a:lnTo>
                  <a:lnTo>
                    <a:pt x="28259" y="24969"/>
                  </a:lnTo>
                  <a:lnTo>
                    <a:pt x="27908" y="25188"/>
                  </a:lnTo>
                  <a:lnTo>
                    <a:pt x="27820" y="25232"/>
                  </a:lnTo>
                  <a:lnTo>
                    <a:pt x="27820" y="25320"/>
                  </a:lnTo>
                  <a:lnTo>
                    <a:pt x="27820" y="25408"/>
                  </a:lnTo>
                  <a:lnTo>
                    <a:pt x="27820" y="25452"/>
                  </a:lnTo>
                  <a:lnTo>
                    <a:pt x="27996" y="25671"/>
                  </a:lnTo>
                  <a:lnTo>
                    <a:pt x="27864" y="25890"/>
                  </a:lnTo>
                  <a:lnTo>
                    <a:pt x="26723" y="26241"/>
                  </a:lnTo>
                  <a:lnTo>
                    <a:pt x="22730" y="25671"/>
                  </a:lnTo>
                  <a:lnTo>
                    <a:pt x="21458" y="25320"/>
                  </a:lnTo>
                  <a:lnTo>
                    <a:pt x="18035" y="23696"/>
                  </a:lnTo>
                  <a:lnTo>
                    <a:pt x="15973" y="22555"/>
                  </a:lnTo>
                  <a:lnTo>
                    <a:pt x="15929" y="22512"/>
                  </a:lnTo>
                  <a:lnTo>
                    <a:pt x="15095" y="22292"/>
                  </a:lnTo>
                  <a:lnTo>
                    <a:pt x="15007" y="22292"/>
                  </a:lnTo>
                  <a:lnTo>
                    <a:pt x="14349" y="22424"/>
                  </a:lnTo>
                  <a:lnTo>
                    <a:pt x="14261" y="22468"/>
                  </a:lnTo>
                  <a:lnTo>
                    <a:pt x="14217" y="22599"/>
                  </a:lnTo>
                  <a:lnTo>
                    <a:pt x="14700" y="26022"/>
                  </a:lnTo>
                  <a:lnTo>
                    <a:pt x="14217" y="28786"/>
                  </a:lnTo>
                  <a:lnTo>
                    <a:pt x="13252" y="31726"/>
                  </a:lnTo>
                  <a:lnTo>
                    <a:pt x="12769" y="33438"/>
                  </a:lnTo>
                  <a:lnTo>
                    <a:pt x="7109" y="34008"/>
                  </a:lnTo>
                  <a:lnTo>
                    <a:pt x="2326" y="34184"/>
                  </a:lnTo>
                  <a:lnTo>
                    <a:pt x="176" y="34228"/>
                  </a:lnTo>
                  <a:lnTo>
                    <a:pt x="88" y="34228"/>
                  </a:lnTo>
                  <a:lnTo>
                    <a:pt x="44" y="34271"/>
                  </a:lnTo>
                  <a:lnTo>
                    <a:pt x="0" y="34315"/>
                  </a:lnTo>
                  <a:lnTo>
                    <a:pt x="0" y="34403"/>
                  </a:lnTo>
                  <a:lnTo>
                    <a:pt x="0" y="34447"/>
                  </a:lnTo>
                  <a:lnTo>
                    <a:pt x="44" y="34535"/>
                  </a:lnTo>
                  <a:lnTo>
                    <a:pt x="88" y="34535"/>
                  </a:lnTo>
                  <a:lnTo>
                    <a:pt x="176" y="34579"/>
                  </a:lnTo>
                  <a:lnTo>
                    <a:pt x="2326" y="34535"/>
                  </a:lnTo>
                  <a:lnTo>
                    <a:pt x="7153" y="34359"/>
                  </a:lnTo>
                  <a:lnTo>
                    <a:pt x="12901" y="33789"/>
                  </a:lnTo>
                  <a:lnTo>
                    <a:pt x="12989" y="33745"/>
                  </a:lnTo>
                  <a:lnTo>
                    <a:pt x="13033" y="33657"/>
                  </a:lnTo>
                  <a:lnTo>
                    <a:pt x="13559" y="31814"/>
                  </a:lnTo>
                  <a:lnTo>
                    <a:pt x="14524" y="28874"/>
                  </a:lnTo>
                  <a:lnTo>
                    <a:pt x="14524" y="28830"/>
                  </a:lnTo>
                  <a:lnTo>
                    <a:pt x="15051" y="26066"/>
                  </a:lnTo>
                  <a:lnTo>
                    <a:pt x="15051" y="25978"/>
                  </a:lnTo>
                  <a:lnTo>
                    <a:pt x="14612" y="22731"/>
                  </a:lnTo>
                  <a:lnTo>
                    <a:pt x="15051" y="22643"/>
                  </a:lnTo>
                  <a:lnTo>
                    <a:pt x="15841" y="22863"/>
                  </a:lnTo>
                  <a:lnTo>
                    <a:pt x="17859" y="24003"/>
                  </a:lnTo>
                  <a:lnTo>
                    <a:pt x="21326" y="25671"/>
                  </a:lnTo>
                  <a:lnTo>
                    <a:pt x="21370" y="25671"/>
                  </a:lnTo>
                  <a:lnTo>
                    <a:pt x="22686" y="26022"/>
                  </a:lnTo>
                  <a:lnTo>
                    <a:pt x="26723" y="26592"/>
                  </a:lnTo>
                  <a:lnTo>
                    <a:pt x="26767" y="26549"/>
                  </a:lnTo>
                  <a:lnTo>
                    <a:pt x="27996" y="26197"/>
                  </a:lnTo>
                  <a:lnTo>
                    <a:pt x="28127" y="26154"/>
                  </a:lnTo>
                  <a:lnTo>
                    <a:pt x="28347" y="25759"/>
                  </a:lnTo>
                  <a:lnTo>
                    <a:pt x="28347" y="25671"/>
                  </a:lnTo>
                  <a:lnTo>
                    <a:pt x="28347" y="25583"/>
                  </a:lnTo>
                  <a:lnTo>
                    <a:pt x="28215" y="25408"/>
                  </a:lnTo>
                  <a:lnTo>
                    <a:pt x="28435" y="25320"/>
                  </a:lnTo>
                  <a:lnTo>
                    <a:pt x="29488" y="24969"/>
                  </a:lnTo>
                  <a:lnTo>
                    <a:pt x="29532" y="24925"/>
                  </a:lnTo>
                  <a:lnTo>
                    <a:pt x="31287" y="23696"/>
                  </a:lnTo>
                  <a:lnTo>
                    <a:pt x="34797" y="21195"/>
                  </a:lnTo>
                  <a:lnTo>
                    <a:pt x="35543" y="20976"/>
                  </a:lnTo>
                  <a:lnTo>
                    <a:pt x="40414" y="19352"/>
                  </a:lnTo>
                  <a:lnTo>
                    <a:pt x="40458" y="19352"/>
                  </a:lnTo>
                  <a:lnTo>
                    <a:pt x="41906" y="18387"/>
                  </a:lnTo>
                  <a:lnTo>
                    <a:pt x="44714" y="16193"/>
                  </a:lnTo>
                  <a:lnTo>
                    <a:pt x="44758" y="16193"/>
                  </a:lnTo>
                  <a:lnTo>
                    <a:pt x="46821" y="13999"/>
                  </a:lnTo>
                  <a:lnTo>
                    <a:pt x="46821" y="13955"/>
                  </a:lnTo>
                  <a:lnTo>
                    <a:pt x="48444" y="11849"/>
                  </a:lnTo>
                  <a:lnTo>
                    <a:pt x="48444" y="11805"/>
                  </a:lnTo>
                  <a:lnTo>
                    <a:pt x="50287" y="8031"/>
                  </a:lnTo>
                  <a:lnTo>
                    <a:pt x="54938" y="5793"/>
                  </a:lnTo>
                  <a:lnTo>
                    <a:pt x="54982" y="5793"/>
                  </a:lnTo>
                  <a:lnTo>
                    <a:pt x="56386" y="4696"/>
                  </a:lnTo>
                  <a:lnTo>
                    <a:pt x="56386" y="4652"/>
                  </a:lnTo>
                  <a:lnTo>
                    <a:pt x="59151" y="2019"/>
                  </a:lnTo>
                  <a:lnTo>
                    <a:pt x="59195" y="1888"/>
                  </a:lnTo>
                  <a:lnTo>
                    <a:pt x="59239" y="176"/>
                  </a:lnTo>
                  <a:lnTo>
                    <a:pt x="59239" y="133"/>
                  </a:lnTo>
                  <a:lnTo>
                    <a:pt x="59195" y="45"/>
                  </a:lnTo>
                  <a:lnTo>
                    <a:pt x="59151"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0" name="Google Shape;5570;p163"/>
            <p:cNvSpPr/>
            <p:nvPr/>
          </p:nvSpPr>
          <p:spPr>
            <a:xfrm>
              <a:off x="3659700" y="642075"/>
              <a:ext cx="701025" cy="988425"/>
            </a:xfrm>
            <a:custGeom>
              <a:rect b="b" l="l" r="r" t="t"/>
              <a:pathLst>
                <a:path extrusionOk="0" h="39537" w="28041">
                  <a:moveTo>
                    <a:pt x="26767" y="1"/>
                  </a:moveTo>
                  <a:lnTo>
                    <a:pt x="25714" y="527"/>
                  </a:lnTo>
                  <a:lnTo>
                    <a:pt x="25627" y="571"/>
                  </a:lnTo>
                  <a:lnTo>
                    <a:pt x="24486" y="1712"/>
                  </a:lnTo>
                  <a:lnTo>
                    <a:pt x="24442" y="1712"/>
                  </a:lnTo>
                  <a:lnTo>
                    <a:pt x="23608" y="2809"/>
                  </a:lnTo>
                  <a:lnTo>
                    <a:pt x="22599" y="3555"/>
                  </a:lnTo>
                  <a:lnTo>
                    <a:pt x="20142" y="5442"/>
                  </a:lnTo>
                  <a:lnTo>
                    <a:pt x="20098" y="5442"/>
                  </a:lnTo>
                  <a:lnTo>
                    <a:pt x="18650" y="6934"/>
                  </a:lnTo>
                  <a:lnTo>
                    <a:pt x="18650" y="6978"/>
                  </a:lnTo>
                  <a:lnTo>
                    <a:pt x="18167" y="7680"/>
                  </a:lnTo>
                  <a:lnTo>
                    <a:pt x="16894" y="9567"/>
                  </a:lnTo>
                  <a:lnTo>
                    <a:pt x="14832" y="12287"/>
                  </a:lnTo>
                  <a:lnTo>
                    <a:pt x="13954" y="13516"/>
                  </a:lnTo>
                  <a:lnTo>
                    <a:pt x="13033" y="14701"/>
                  </a:lnTo>
                  <a:lnTo>
                    <a:pt x="12068" y="15841"/>
                  </a:lnTo>
                  <a:lnTo>
                    <a:pt x="11102" y="16938"/>
                  </a:lnTo>
                  <a:lnTo>
                    <a:pt x="9830" y="18387"/>
                  </a:lnTo>
                  <a:lnTo>
                    <a:pt x="8601" y="19878"/>
                  </a:lnTo>
                  <a:lnTo>
                    <a:pt x="8031" y="20624"/>
                  </a:lnTo>
                  <a:lnTo>
                    <a:pt x="7460" y="21414"/>
                  </a:lnTo>
                  <a:lnTo>
                    <a:pt x="6977" y="22248"/>
                  </a:lnTo>
                  <a:lnTo>
                    <a:pt x="6495" y="23082"/>
                  </a:lnTo>
                  <a:lnTo>
                    <a:pt x="6495" y="23126"/>
                  </a:lnTo>
                  <a:lnTo>
                    <a:pt x="6012" y="24661"/>
                  </a:lnTo>
                  <a:lnTo>
                    <a:pt x="5836" y="26548"/>
                  </a:lnTo>
                  <a:lnTo>
                    <a:pt x="5134" y="27601"/>
                  </a:lnTo>
                  <a:lnTo>
                    <a:pt x="3160" y="29313"/>
                  </a:lnTo>
                  <a:lnTo>
                    <a:pt x="3116" y="29357"/>
                  </a:lnTo>
                  <a:lnTo>
                    <a:pt x="2282" y="31068"/>
                  </a:lnTo>
                  <a:lnTo>
                    <a:pt x="2282" y="31112"/>
                  </a:lnTo>
                  <a:lnTo>
                    <a:pt x="1185" y="34183"/>
                  </a:lnTo>
                  <a:lnTo>
                    <a:pt x="1141" y="34227"/>
                  </a:lnTo>
                  <a:lnTo>
                    <a:pt x="0" y="39317"/>
                  </a:lnTo>
                  <a:lnTo>
                    <a:pt x="0" y="39405"/>
                  </a:lnTo>
                  <a:lnTo>
                    <a:pt x="0" y="39449"/>
                  </a:lnTo>
                  <a:lnTo>
                    <a:pt x="44" y="39493"/>
                  </a:lnTo>
                  <a:lnTo>
                    <a:pt x="132" y="39537"/>
                  </a:lnTo>
                  <a:lnTo>
                    <a:pt x="176" y="39537"/>
                  </a:lnTo>
                  <a:lnTo>
                    <a:pt x="264" y="39493"/>
                  </a:lnTo>
                  <a:lnTo>
                    <a:pt x="308" y="39405"/>
                  </a:lnTo>
                  <a:lnTo>
                    <a:pt x="1492" y="34315"/>
                  </a:lnTo>
                  <a:lnTo>
                    <a:pt x="2633" y="31243"/>
                  </a:lnTo>
                  <a:lnTo>
                    <a:pt x="3423" y="29532"/>
                  </a:lnTo>
                  <a:lnTo>
                    <a:pt x="5398" y="27865"/>
                  </a:lnTo>
                  <a:lnTo>
                    <a:pt x="5442" y="27821"/>
                  </a:lnTo>
                  <a:lnTo>
                    <a:pt x="6144" y="26724"/>
                  </a:lnTo>
                  <a:lnTo>
                    <a:pt x="6144" y="26636"/>
                  </a:lnTo>
                  <a:lnTo>
                    <a:pt x="6363" y="24705"/>
                  </a:lnTo>
                  <a:lnTo>
                    <a:pt x="6802" y="23257"/>
                  </a:lnTo>
                  <a:lnTo>
                    <a:pt x="7285" y="22424"/>
                  </a:lnTo>
                  <a:lnTo>
                    <a:pt x="7767" y="21634"/>
                  </a:lnTo>
                  <a:lnTo>
                    <a:pt x="8294" y="20844"/>
                  </a:lnTo>
                  <a:lnTo>
                    <a:pt x="8864" y="20098"/>
                  </a:lnTo>
                  <a:lnTo>
                    <a:pt x="10093" y="18650"/>
                  </a:lnTo>
                  <a:lnTo>
                    <a:pt x="11365" y="17158"/>
                  </a:lnTo>
                  <a:lnTo>
                    <a:pt x="12331" y="16061"/>
                  </a:lnTo>
                  <a:lnTo>
                    <a:pt x="13296" y="14920"/>
                  </a:lnTo>
                  <a:lnTo>
                    <a:pt x="14262" y="13735"/>
                  </a:lnTo>
                  <a:lnTo>
                    <a:pt x="15139" y="12507"/>
                  </a:lnTo>
                  <a:lnTo>
                    <a:pt x="17202" y="9742"/>
                  </a:lnTo>
                  <a:lnTo>
                    <a:pt x="18430" y="7899"/>
                  </a:lnTo>
                  <a:lnTo>
                    <a:pt x="18913" y="7153"/>
                  </a:lnTo>
                  <a:lnTo>
                    <a:pt x="20361" y="5705"/>
                  </a:lnTo>
                  <a:lnTo>
                    <a:pt x="22774" y="3862"/>
                  </a:lnTo>
                  <a:lnTo>
                    <a:pt x="23828" y="3072"/>
                  </a:lnTo>
                  <a:lnTo>
                    <a:pt x="23871" y="3072"/>
                  </a:lnTo>
                  <a:lnTo>
                    <a:pt x="24749" y="1975"/>
                  </a:lnTo>
                  <a:lnTo>
                    <a:pt x="25890" y="834"/>
                  </a:lnTo>
                  <a:lnTo>
                    <a:pt x="26899" y="352"/>
                  </a:lnTo>
                  <a:lnTo>
                    <a:pt x="27865" y="439"/>
                  </a:lnTo>
                  <a:lnTo>
                    <a:pt x="27908" y="439"/>
                  </a:lnTo>
                  <a:lnTo>
                    <a:pt x="27996" y="396"/>
                  </a:lnTo>
                  <a:lnTo>
                    <a:pt x="28040" y="352"/>
                  </a:lnTo>
                  <a:lnTo>
                    <a:pt x="28040" y="264"/>
                  </a:lnTo>
                  <a:lnTo>
                    <a:pt x="28040" y="220"/>
                  </a:lnTo>
                  <a:lnTo>
                    <a:pt x="27996" y="132"/>
                  </a:lnTo>
                  <a:lnTo>
                    <a:pt x="27952" y="88"/>
                  </a:lnTo>
                  <a:lnTo>
                    <a:pt x="27908" y="88"/>
                  </a:lnTo>
                  <a:lnTo>
                    <a:pt x="26855"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1" name="Google Shape;5571;p163"/>
            <p:cNvSpPr/>
            <p:nvPr/>
          </p:nvSpPr>
          <p:spPr>
            <a:xfrm>
              <a:off x="3591675" y="2170200"/>
              <a:ext cx="1783775" cy="624225"/>
            </a:xfrm>
            <a:custGeom>
              <a:rect b="b" l="l" r="r" t="t"/>
              <a:pathLst>
                <a:path extrusionOk="0" h="24969" w="71351">
                  <a:moveTo>
                    <a:pt x="70297" y="1"/>
                  </a:moveTo>
                  <a:lnTo>
                    <a:pt x="68411" y="484"/>
                  </a:lnTo>
                  <a:lnTo>
                    <a:pt x="68367" y="528"/>
                  </a:lnTo>
                  <a:lnTo>
                    <a:pt x="63584" y="2853"/>
                  </a:lnTo>
                  <a:lnTo>
                    <a:pt x="61609" y="3687"/>
                  </a:lnTo>
                  <a:lnTo>
                    <a:pt x="58801" y="4345"/>
                  </a:lnTo>
                  <a:lnTo>
                    <a:pt x="55378" y="4345"/>
                  </a:lnTo>
                  <a:lnTo>
                    <a:pt x="55378" y="4389"/>
                  </a:lnTo>
                  <a:lnTo>
                    <a:pt x="53316" y="4828"/>
                  </a:lnTo>
                  <a:lnTo>
                    <a:pt x="53316" y="4872"/>
                  </a:lnTo>
                  <a:lnTo>
                    <a:pt x="49674" y="6232"/>
                  </a:lnTo>
                  <a:lnTo>
                    <a:pt x="47260" y="7241"/>
                  </a:lnTo>
                  <a:lnTo>
                    <a:pt x="40503" y="8382"/>
                  </a:lnTo>
                  <a:lnTo>
                    <a:pt x="36290" y="9040"/>
                  </a:lnTo>
                  <a:lnTo>
                    <a:pt x="32604" y="9611"/>
                  </a:lnTo>
                  <a:lnTo>
                    <a:pt x="30454" y="10050"/>
                  </a:lnTo>
                  <a:lnTo>
                    <a:pt x="28830" y="10488"/>
                  </a:lnTo>
                  <a:lnTo>
                    <a:pt x="28743" y="10532"/>
                  </a:lnTo>
                  <a:lnTo>
                    <a:pt x="28699" y="10576"/>
                  </a:lnTo>
                  <a:lnTo>
                    <a:pt x="26987" y="15798"/>
                  </a:lnTo>
                  <a:lnTo>
                    <a:pt x="25364" y="19177"/>
                  </a:lnTo>
                  <a:lnTo>
                    <a:pt x="23872" y="21678"/>
                  </a:lnTo>
                  <a:lnTo>
                    <a:pt x="22468" y="23872"/>
                  </a:lnTo>
                  <a:lnTo>
                    <a:pt x="21853" y="24486"/>
                  </a:lnTo>
                  <a:lnTo>
                    <a:pt x="21195" y="24618"/>
                  </a:lnTo>
                  <a:lnTo>
                    <a:pt x="19308" y="24530"/>
                  </a:lnTo>
                  <a:lnTo>
                    <a:pt x="15052" y="23696"/>
                  </a:lnTo>
                  <a:lnTo>
                    <a:pt x="10795" y="22731"/>
                  </a:lnTo>
                  <a:lnTo>
                    <a:pt x="7724" y="22161"/>
                  </a:lnTo>
                  <a:lnTo>
                    <a:pt x="4213" y="21897"/>
                  </a:lnTo>
                  <a:lnTo>
                    <a:pt x="264" y="20449"/>
                  </a:lnTo>
                  <a:lnTo>
                    <a:pt x="176" y="20405"/>
                  </a:lnTo>
                  <a:lnTo>
                    <a:pt x="89" y="20449"/>
                  </a:lnTo>
                  <a:lnTo>
                    <a:pt x="45" y="20493"/>
                  </a:lnTo>
                  <a:lnTo>
                    <a:pt x="1" y="20537"/>
                  </a:lnTo>
                  <a:lnTo>
                    <a:pt x="1" y="20581"/>
                  </a:lnTo>
                  <a:lnTo>
                    <a:pt x="45" y="20669"/>
                  </a:lnTo>
                  <a:lnTo>
                    <a:pt x="45" y="20712"/>
                  </a:lnTo>
                  <a:lnTo>
                    <a:pt x="132" y="20756"/>
                  </a:lnTo>
                  <a:lnTo>
                    <a:pt x="4126" y="22204"/>
                  </a:lnTo>
                  <a:lnTo>
                    <a:pt x="4169" y="22248"/>
                  </a:lnTo>
                  <a:lnTo>
                    <a:pt x="7680" y="22512"/>
                  </a:lnTo>
                  <a:lnTo>
                    <a:pt x="10752" y="23082"/>
                  </a:lnTo>
                  <a:lnTo>
                    <a:pt x="15008" y="24047"/>
                  </a:lnTo>
                  <a:lnTo>
                    <a:pt x="19264" y="24881"/>
                  </a:lnTo>
                  <a:lnTo>
                    <a:pt x="19308" y="24881"/>
                  </a:lnTo>
                  <a:lnTo>
                    <a:pt x="21195" y="24969"/>
                  </a:lnTo>
                  <a:lnTo>
                    <a:pt x="21239" y="24969"/>
                  </a:lnTo>
                  <a:lnTo>
                    <a:pt x="21985" y="24793"/>
                  </a:lnTo>
                  <a:lnTo>
                    <a:pt x="22029" y="24749"/>
                  </a:lnTo>
                  <a:lnTo>
                    <a:pt x="22731" y="24091"/>
                  </a:lnTo>
                  <a:lnTo>
                    <a:pt x="22775" y="24091"/>
                  </a:lnTo>
                  <a:lnTo>
                    <a:pt x="24135" y="21897"/>
                  </a:lnTo>
                  <a:lnTo>
                    <a:pt x="25671" y="19308"/>
                  </a:lnTo>
                  <a:lnTo>
                    <a:pt x="27294" y="15930"/>
                  </a:lnTo>
                  <a:lnTo>
                    <a:pt x="29006" y="10796"/>
                  </a:lnTo>
                  <a:lnTo>
                    <a:pt x="30542" y="10357"/>
                  </a:lnTo>
                  <a:lnTo>
                    <a:pt x="32648" y="9962"/>
                  </a:lnTo>
                  <a:lnTo>
                    <a:pt x="36334" y="9391"/>
                  </a:lnTo>
                  <a:lnTo>
                    <a:pt x="40546" y="8689"/>
                  </a:lnTo>
                  <a:lnTo>
                    <a:pt x="47348" y="7592"/>
                  </a:lnTo>
                  <a:lnTo>
                    <a:pt x="47392" y="7592"/>
                  </a:lnTo>
                  <a:lnTo>
                    <a:pt x="49805" y="6583"/>
                  </a:lnTo>
                  <a:lnTo>
                    <a:pt x="53403" y="5179"/>
                  </a:lnTo>
                  <a:lnTo>
                    <a:pt x="55422" y="4696"/>
                  </a:lnTo>
                  <a:lnTo>
                    <a:pt x="58888" y="4696"/>
                  </a:lnTo>
                  <a:lnTo>
                    <a:pt x="61697" y="3994"/>
                  </a:lnTo>
                  <a:lnTo>
                    <a:pt x="61741" y="3994"/>
                  </a:lnTo>
                  <a:lnTo>
                    <a:pt x="63715" y="3160"/>
                  </a:lnTo>
                  <a:lnTo>
                    <a:pt x="68498" y="835"/>
                  </a:lnTo>
                  <a:lnTo>
                    <a:pt x="70341" y="352"/>
                  </a:lnTo>
                  <a:lnTo>
                    <a:pt x="70780" y="440"/>
                  </a:lnTo>
                  <a:lnTo>
                    <a:pt x="70956" y="659"/>
                  </a:lnTo>
                  <a:lnTo>
                    <a:pt x="70999" y="1712"/>
                  </a:lnTo>
                  <a:lnTo>
                    <a:pt x="70868" y="5003"/>
                  </a:lnTo>
                  <a:lnTo>
                    <a:pt x="70692" y="11059"/>
                  </a:lnTo>
                  <a:lnTo>
                    <a:pt x="70692" y="11147"/>
                  </a:lnTo>
                  <a:lnTo>
                    <a:pt x="70736" y="11190"/>
                  </a:lnTo>
                  <a:lnTo>
                    <a:pt x="70780" y="11234"/>
                  </a:lnTo>
                  <a:lnTo>
                    <a:pt x="70868" y="11278"/>
                  </a:lnTo>
                  <a:lnTo>
                    <a:pt x="70912" y="11234"/>
                  </a:lnTo>
                  <a:lnTo>
                    <a:pt x="70999" y="11234"/>
                  </a:lnTo>
                  <a:lnTo>
                    <a:pt x="70999" y="11147"/>
                  </a:lnTo>
                  <a:lnTo>
                    <a:pt x="71043" y="11103"/>
                  </a:lnTo>
                  <a:lnTo>
                    <a:pt x="71219" y="5003"/>
                  </a:lnTo>
                  <a:lnTo>
                    <a:pt x="71351" y="1712"/>
                  </a:lnTo>
                  <a:lnTo>
                    <a:pt x="71351" y="1668"/>
                  </a:lnTo>
                  <a:lnTo>
                    <a:pt x="71263" y="571"/>
                  </a:lnTo>
                  <a:lnTo>
                    <a:pt x="71263" y="484"/>
                  </a:lnTo>
                  <a:lnTo>
                    <a:pt x="70999" y="177"/>
                  </a:lnTo>
                  <a:lnTo>
                    <a:pt x="70912" y="89"/>
                  </a:lnTo>
                  <a:lnTo>
                    <a:pt x="70385"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2" name="Google Shape;5572;p163"/>
            <p:cNvSpPr/>
            <p:nvPr/>
          </p:nvSpPr>
          <p:spPr>
            <a:xfrm>
              <a:off x="3359125" y="762750"/>
              <a:ext cx="284150" cy="616550"/>
            </a:xfrm>
            <a:custGeom>
              <a:rect b="b" l="l" r="r" t="t"/>
              <a:pathLst>
                <a:path extrusionOk="0" h="24662" w="11366">
                  <a:moveTo>
                    <a:pt x="11146" y="1"/>
                  </a:moveTo>
                  <a:lnTo>
                    <a:pt x="11102" y="44"/>
                  </a:lnTo>
                  <a:lnTo>
                    <a:pt x="11058" y="88"/>
                  </a:lnTo>
                  <a:lnTo>
                    <a:pt x="9478" y="3292"/>
                  </a:lnTo>
                  <a:lnTo>
                    <a:pt x="9347" y="3599"/>
                  </a:lnTo>
                  <a:lnTo>
                    <a:pt x="7811" y="6144"/>
                  </a:lnTo>
                  <a:lnTo>
                    <a:pt x="7811" y="6188"/>
                  </a:lnTo>
                  <a:lnTo>
                    <a:pt x="6977" y="7987"/>
                  </a:lnTo>
                  <a:lnTo>
                    <a:pt x="6143" y="10400"/>
                  </a:lnTo>
                  <a:lnTo>
                    <a:pt x="6056" y="10620"/>
                  </a:lnTo>
                  <a:lnTo>
                    <a:pt x="4344" y="15841"/>
                  </a:lnTo>
                  <a:lnTo>
                    <a:pt x="2501" y="20888"/>
                  </a:lnTo>
                  <a:lnTo>
                    <a:pt x="1273" y="23564"/>
                  </a:lnTo>
                  <a:lnTo>
                    <a:pt x="88" y="24310"/>
                  </a:lnTo>
                  <a:lnTo>
                    <a:pt x="0" y="24398"/>
                  </a:lnTo>
                  <a:lnTo>
                    <a:pt x="0" y="24442"/>
                  </a:lnTo>
                  <a:lnTo>
                    <a:pt x="0" y="24486"/>
                  </a:lnTo>
                  <a:lnTo>
                    <a:pt x="0" y="24574"/>
                  </a:lnTo>
                  <a:lnTo>
                    <a:pt x="88" y="24617"/>
                  </a:lnTo>
                  <a:lnTo>
                    <a:pt x="176" y="24661"/>
                  </a:lnTo>
                  <a:lnTo>
                    <a:pt x="263" y="24617"/>
                  </a:lnTo>
                  <a:lnTo>
                    <a:pt x="1492" y="23828"/>
                  </a:lnTo>
                  <a:lnTo>
                    <a:pt x="1580" y="23784"/>
                  </a:lnTo>
                  <a:lnTo>
                    <a:pt x="2808" y="21019"/>
                  </a:lnTo>
                  <a:lnTo>
                    <a:pt x="4695" y="15973"/>
                  </a:lnTo>
                  <a:lnTo>
                    <a:pt x="6363" y="10751"/>
                  </a:lnTo>
                  <a:lnTo>
                    <a:pt x="6451" y="10532"/>
                  </a:lnTo>
                  <a:lnTo>
                    <a:pt x="7284" y="8118"/>
                  </a:lnTo>
                  <a:lnTo>
                    <a:pt x="8118" y="6319"/>
                  </a:lnTo>
                  <a:lnTo>
                    <a:pt x="9654" y="3774"/>
                  </a:lnTo>
                  <a:lnTo>
                    <a:pt x="9654" y="3730"/>
                  </a:lnTo>
                  <a:lnTo>
                    <a:pt x="9785" y="3423"/>
                  </a:lnTo>
                  <a:lnTo>
                    <a:pt x="11365" y="264"/>
                  </a:lnTo>
                  <a:lnTo>
                    <a:pt x="11365" y="176"/>
                  </a:lnTo>
                  <a:lnTo>
                    <a:pt x="11365" y="132"/>
                  </a:lnTo>
                  <a:lnTo>
                    <a:pt x="11321" y="44"/>
                  </a:lnTo>
                  <a:lnTo>
                    <a:pt x="11277"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3" name="Google Shape;5573;p163"/>
            <p:cNvSpPr/>
            <p:nvPr/>
          </p:nvSpPr>
          <p:spPr>
            <a:xfrm>
              <a:off x="4291575" y="2578300"/>
              <a:ext cx="465150" cy="155800"/>
            </a:xfrm>
            <a:custGeom>
              <a:rect b="b" l="l" r="r" t="t"/>
              <a:pathLst>
                <a:path extrusionOk="0" h="6232" w="18606">
                  <a:moveTo>
                    <a:pt x="18255" y="0"/>
                  </a:moveTo>
                  <a:lnTo>
                    <a:pt x="14613" y="571"/>
                  </a:lnTo>
                  <a:lnTo>
                    <a:pt x="6758" y="1405"/>
                  </a:lnTo>
                  <a:lnTo>
                    <a:pt x="3555" y="1624"/>
                  </a:lnTo>
                  <a:lnTo>
                    <a:pt x="3511" y="1624"/>
                  </a:lnTo>
                  <a:lnTo>
                    <a:pt x="2633" y="1975"/>
                  </a:lnTo>
                  <a:lnTo>
                    <a:pt x="2546" y="1975"/>
                  </a:lnTo>
                  <a:lnTo>
                    <a:pt x="2063" y="2458"/>
                  </a:lnTo>
                  <a:lnTo>
                    <a:pt x="2019" y="2502"/>
                  </a:lnTo>
                  <a:lnTo>
                    <a:pt x="44" y="5968"/>
                  </a:lnTo>
                  <a:lnTo>
                    <a:pt x="1" y="6056"/>
                  </a:lnTo>
                  <a:lnTo>
                    <a:pt x="1" y="6100"/>
                  </a:lnTo>
                  <a:lnTo>
                    <a:pt x="44" y="6188"/>
                  </a:lnTo>
                  <a:lnTo>
                    <a:pt x="88" y="6231"/>
                  </a:lnTo>
                  <a:lnTo>
                    <a:pt x="264" y="6231"/>
                  </a:lnTo>
                  <a:lnTo>
                    <a:pt x="352" y="6144"/>
                  </a:lnTo>
                  <a:lnTo>
                    <a:pt x="2326" y="2677"/>
                  </a:lnTo>
                  <a:lnTo>
                    <a:pt x="2765" y="2282"/>
                  </a:lnTo>
                  <a:lnTo>
                    <a:pt x="3599" y="1975"/>
                  </a:lnTo>
                  <a:lnTo>
                    <a:pt x="6802" y="1756"/>
                  </a:lnTo>
                  <a:lnTo>
                    <a:pt x="14657" y="922"/>
                  </a:lnTo>
                  <a:lnTo>
                    <a:pt x="18167" y="352"/>
                  </a:lnTo>
                  <a:lnTo>
                    <a:pt x="18211" y="439"/>
                  </a:lnTo>
                  <a:lnTo>
                    <a:pt x="16412" y="1273"/>
                  </a:lnTo>
                  <a:lnTo>
                    <a:pt x="16368" y="1317"/>
                  </a:lnTo>
                  <a:lnTo>
                    <a:pt x="16324" y="1405"/>
                  </a:lnTo>
                  <a:lnTo>
                    <a:pt x="16324" y="1449"/>
                  </a:lnTo>
                  <a:lnTo>
                    <a:pt x="16324" y="1536"/>
                  </a:lnTo>
                  <a:lnTo>
                    <a:pt x="16368" y="1580"/>
                  </a:lnTo>
                  <a:lnTo>
                    <a:pt x="16412" y="1624"/>
                  </a:lnTo>
                  <a:lnTo>
                    <a:pt x="16544" y="1624"/>
                  </a:lnTo>
                  <a:lnTo>
                    <a:pt x="18518" y="703"/>
                  </a:lnTo>
                  <a:lnTo>
                    <a:pt x="18606" y="615"/>
                  </a:lnTo>
                  <a:lnTo>
                    <a:pt x="18606" y="483"/>
                  </a:lnTo>
                  <a:lnTo>
                    <a:pt x="18430" y="88"/>
                  </a:lnTo>
                  <a:lnTo>
                    <a:pt x="18343"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4" name="Google Shape;5574;p163"/>
            <p:cNvSpPr/>
            <p:nvPr/>
          </p:nvSpPr>
          <p:spPr>
            <a:xfrm>
              <a:off x="3631175" y="2837200"/>
              <a:ext cx="446500" cy="66925"/>
            </a:xfrm>
            <a:custGeom>
              <a:rect b="b" l="l" r="r" t="t"/>
              <a:pathLst>
                <a:path extrusionOk="0" h="2677" w="17860">
                  <a:moveTo>
                    <a:pt x="88" y="0"/>
                  </a:moveTo>
                  <a:lnTo>
                    <a:pt x="44" y="44"/>
                  </a:lnTo>
                  <a:lnTo>
                    <a:pt x="0" y="132"/>
                  </a:lnTo>
                  <a:lnTo>
                    <a:pt x="0" y="176"/>
                  </a:lnTo>
                  <a:lnTo>
                    <a:pt x="44" y="263"/>
                  </a:lnTo>
                  <a:lnTo>
                    <a:pt x="88" y="307"/>
                  </a:lnTo>
                  <a:lnTo>
                    <a:pt x="132" y="351"/>
                  </a:lnTo>
                  <a:lnTo>
                    <a:pt x="2940" y="922"/>
                  </a:lnTo>
                  <a:lnTo>
                    <a:pt x="7987" y="1668"/>
                  </a:lnTo>
                  <a:lnTo>
                    <a:pt x="11102" y="2326"/>
                  </a:lnTo>
                  <a:lnTo>
                    <a:pt x="14262" y="2677"/>
                  </a:lnTo>
                  <a:lnTo>
                    <a:pt x="17728" y="2677"/>
                  </a:lnTo>
                  <a:lnTo>
                    <a:pt x="17772" y="2633"/>
                  </a:lnTo>
                  <a:lnTo>
                    <a:pt x="17816" y="2589"/>
                  </a:lnTo>
                  <a:lnTo>
                    <a:pt x="17860" y="2501"/>
                  </a:lnTo>
                  <a:lnTo>
                    <a:pt x="17816" y="2458"/>
                  </a:lnTo>
                  <a:lnTo>
                    <a:pt x="17772" y="2414"/>
                  </a:lnTo>
                  <a:lnTo>
                    <a:pt x="17728" y="2370"/>
                  </a:lnTo>
                  <a:lnTo>
                    <a:pt x="17684" y="2326"/>
                  </a:lnTo>
                  <a:lnTo>
                    <a:pt x="14306" y="2326"/>
                  </a:lnTo>
                  <a:lnTo>
                    <a:pt x="11146" y="1975"/>
                  </a:lnTo>
                  <a:lnTo>
                    <a:pt x="8074" y="1317"/>
                  </a:lnTo>
                  <a:lnTo>
                    <a:pt x="2984" y="615"/>
                  </a:lnTo>
                  <a:lnTo>
                    <a:pt x="22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5" name="Google Shape;5575;p163"/>
            <p:cNvSpPr/>
            <p:nvPr/>
          </p:nvSpPr>
          <p:spPr>
            <a:xfrm>
              <a:off x="3229675" y="767150"/>
              <a:ext cx="275375" cy="654925"/>
            </a:xfrm>
            <a:custGeom>
              <a:rect b="b" l="l" r="r" t="t"/>
              <a:pathLst>
                <a:path extrusionOk="0" h="26197" w="11015">
                  <a:moveTo>
                    <a:pt x="10795" y="0"/>
                  </a:moveTo>
                  <a:lnTo>
                    <a:pt x="10707" y="44"/>
                  </a:lnTo>
                  <a:lnTo>
                    <a:pt x="9259" y="1536"/>
                  </a:lnTo>
                  <a:lnTo>
                    <a:pt x="9259" y="1580"/>
                  </a:lnTo>
                  <a:lnTo>
                    <a:pt x="7943" y="4564"/>
                  </a:lnTo>
                  <a:lnTo>
                    <a:pt x="7197" y="6319"/>
                  </a:lnTo>
                  <a:lnTo>
                    <a:pt x="5968" y="10180"/>
                  </a:lnTo>
                  <a:lnTo>
                    <a:pt x="4695" y="13384"/>
                  </a:lnTo>
                  <a:lnTo>
                    <a:pt x="3335" y="16104"/>
                  </a:lnTo>
                  <a:lnTo>
                    <a:pt x="2501" y="18210"/>
                  </a:lnTo>
                  <a:lnTo>
                    <a:pt x="1404" y="21896"/>
                  </a:lnTo>
                  <a:lnTo>
                    <a:pt x="0" y="25977"/>
                  </a:lnTo>
                  <a:lnTo>
                    <a:pt x="0" y="26065"/>
                  </a:lnTo>
                  <a:lnTo>
                    <a:pt x="0" y="26109"/>
                  </a:lnTo>
                  <a:lnTo>
                    <a:pt x="44" y="26153"/>
                  </a:lnTo>
                  <a:lnTo>
                    <a:pt x="88" y="26197"/>
                  </a:lnTo>
                  <a:lnTo>
                    <a:pt x="263" y="26197"/>
                  </a:lnTo>
                  <a:lnTo>
                    <a:pt x="307" y="26109"/>
                  </a:lnTo>
                  <a:lnTo>
                    <a:pt x="1755" y="21984"/>
                  </a:lnTo>
                  <a:lnTo>
                    <a:pt x="2852" y="18298"/>
                  </a:lnTo>
                  <a:lnTo>
                    <a:pt x="3642" y="16236"/>
                  </a:lnTo>
                  <a:lnTo>
                    <a:pt x="5046" y="13515"/>
                  </a:lnTo>
                  <a:lnTo>
                    <a:pt x="6143" y="10663"/>
                  </a:lnTo>
                  <a:lnTo>
                    <a:pt x="6275" y="10312"/>
                  </a:lnTo>
                  <a:lnTo>
                    <a:pt x="7548" y="6450"/>
                  </a:lnTo>
                  <a:lnTo>
                    <a:pt x="7548" y="6407"/>
                  </a:lnTo>
                  <a:lnTo>
                    <a:pt x="8294" y="4651"/>
                  </a:lnTo>
                  <a:lnTo>
                    <a:pt x="9566" y="1755"/>
                  </a:lnTo>
                  <a:lnTo>
                    <a:pt x="10970" y="307"/>
                  </a:lnTo>
                  <a:lnTo>
                    <a:pt x="11014" y="219"/>
                  </a:lnTo>
                  <a:lnTo>
                    <a:pt x="11014" y="176"/>
                  </a:lnTo>
                  <a:lnTo>
                    <a:pt x="11014" y="88"/>
                  </a:lnTo>
                  <a:lnTo>
                    <a:pt x="10970" y="44"/>
                  </a:lnTo>
                  <a:lnTo>
                    <a:pt x="10926"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6" name="Google Shape;5576;p163"/>
            <p:cNvSpPr/>
            <p:nvPr/>
          </p:nvSpPr>
          <p:spPr>
            <a:xfrm>
              <a:off x="4717225" y="1245425"/>
              <a:ext cx="38425" cy="278675"/>
            </a:xfrm>
            <a:custGeom>
              <a:rect b="b" l="l" r="r" t="t"/>
              <a:pathLst>
                <a:path extrusionOk="0" h="11147" w="1537">
                  <a:moveTo>
                    <a:pt x="1317" y="1"/>
                  </a:moveTo>
                  <a:lnTo>
                    <a:pt x="1273" y="45"/>
                  </a:lnTo>
                  <a:lnTo>
                    <a:pt x="1229" y="89"/>
                  </a:lnTo>
                  <a:lnTo>
                    <a:pt x="1185" y="133"/>
                  </a:lnTo>
                  <a:lnTo>
                    <a:pt x="483" y="4126"/>
                  </a:lnTo>
                  <a:lnTo>
                    <a:pt x="0" y="7066"/>
                  </a:lnTo>
                  <a:lnTo>
                    <a:pt x="0" y="7109"/>
                  </a:lnTo>
                  <a:lnTo>
                    <a:pt x="132" y="8470"/>
                  </a:lnTo>
                  <a:lnTo>
                    <a:pt x="132" y="8514"/>
                  </a:lnTo>
                  <a:lnTo>
                    <a:pt x="878" y="10839"/>
                  </a:lnTo>
                  <a:lnTo>
                    <a:pt x="878" y="10971"/>
                  </a:lnTo>
                  <a:lnTo>
                    <a:pt x="878" y="11015"/>
                  </a:lnTo>
                  <a:lnTo>
                    <a:pt x="922" y="11103"/>
                  </a:lnTo>
                  <a:lnTo>
                    <a:pt x="1009" y="11146"/>
                  </a:lnTo>
                  <a:lnTo>
                    <a:pt x="1053" y="11146"/>
                  </a:lnTo>
                  <a:lnTo>
                    <a:pt x="1185" y="11103"/>
                  </a:lnTo>
                  <a:lnTo>
                    <a:pt x="1229" y="11059"/>
                  </a:lnTo>
                  <a:lnTo>
                    <a:pt x="1229" y="10971"/>
                  </a:lnTo>
                  <a:lnTo>
                    <a:pt x="1229" y="10795"/>
                  </a:lnTo>
                  <a:lnTo>
                    <a:pt x="1229" y="10752"/>
                  </a:lnTo>
                  <a:lnTo>
                    <a:pt x="483" y="8426"/>
                  </a:lnTo>
                  <a:lnTo>
                    <a:pt x="351" y="7109"/>
                  </a:lnTo>
                  <a:lnTo>
                    <a:pt x="834" y="4170"/>
                  </a:lnTo>
                  <a:lnTo>
                    <a:pt x="1536" y="220"/>
                  </a:lnTo>
                  <a:lnTo>
                    <a:pt x="1536" y="133"/>
                  </a:lnTo>
                  <a:lnTo>
                    <a:pt x="1492" y="89"/>
                  </a:lnTo>
                  <a:lnTo>
                    <a:pt x="1448" y="45"/>
                  </a:lnTo>
                  <a:lnTo>
                    <a:pt x="1404"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7" name="Google Shape;5577;p163"/>
            <p:cNvSpPr/>
            <p:nvPr/>
          </p:nvSpPr>
          <p:spPr>
            <a:xfrm>
              <a:off x="4744650" y="1146700"/>
              <a:ext cx="39500" cy="377400"/>
            </a:xfrm>
            <a:custGeom>
              <a:rect b="b" l="l" r="r" t="t"/>
              <a:pathLst>
                <a:path extrusionOk="0" h="15096" w="1580">
                  <a:moveTo>
                    <a:pt x="483" y="1"/>
                  </a:moveTo>
                  <a:lnTo>
                    <a:pt x="395" y="45"/>
                  </a:lnTo>
                  <a:lnTo>
                    <a:pt x="351" y="45"/>
                  </a:lnTo>
                  <a:lnTo>
                    <a:pt x="307" y="132"/>
                  </a:lnTo>
                  <a:lnTo>
                    <a:pt x="264" y="176"/>
                  </a:lnTo>
                  <a:lnTo>
                    <a:pt x="307" y="264"/>
                  </a:lnTo>
                  <a:lnTo>
                    <a:pt x="1185" y="3204"/>
                  </a:lnTo>
                  <a:lnTo>
                    <a:pt x="1229" y="5091"/>
                  </a:lnTo>
                  <a:lnTo>
                    <a:pt x="439" y="8075"/>
                  </a:lnTo>
                  <a:lnTo>
                    <a:pt x="0" y="10707"/>
                  </a:lnTo>
                  <a:lnTo>
                    <a:pt x="0" y="10751"/>
                  </a:lnTo>
                  <a:lnTo>
                    <a:pt x="88" y="11892"/>
                  </a:lnTo>
                  <a:lnTo>
                    <a:pt x="88" y="11936"/>
                  </a:lnTo>
                  <a:lnTo>
                    <a:pt x="615" y="13647"/>
                  </a:lnTo>
                  <a:lnTo>
                    <a:pt x="439" y="14876"/>
                  </a:lnTo>
                  <a:lnTo>
                    <a:pt x="439" y="14964"/>
                  </a:lnTo>
                  <a:lnTo>
                    <a:pt x="483" y="15008"/>
                  </a:lnTo>
                  <a:lnTo>
                    <a:pt x="527" y="15052"/>
                  </a:lnTo>
                  <a:lnTo>
                    <a:pt x="615" y="15095"/>
                  </a:lnTo>
                  <a:lnTo>
                    <a:pt x="746" y="15052"/>
                  </a:lnTo>
                  <a:lnTo>
                    <a:pt x="790" y="14920"/>
                  </a:lnTo>
                  <a:lnTo>
                    <a:pt x="966" y="13647"/>
                  </a:lnTo>
                  <a:lnTo>
                    <a:pt x="966" y="13560"/>
                  </a:lnTo>
                  <a:lnTo>
                    <a:pt x="439" y="11848"/>
                  </a:lnTo>
                  <a:lnTo>
                    <a:pt x="351" y="10751"/>
                  </a:lnTo>
                  <a:lnTo>
                    <a:pt x="790" y="8162"/>
                  </a:lnTo>
                  <a:lnTo>
                    <a:pt x="1580" y="5135"/>
                  </a:lnTo>
                  <a:lnTo>
                    <a:pt x="1580" y="5091"/>
                  </a:lnTo>
                  <a:lnTo>
                    <a:pt x="1536" y="3160"/>
                  </a:lnTo>
                  <a:lnTo>
                    <a:pt x="1536" y="3116"/>
                  </a:lnTo>
                  <a:lnTo>
                    <a:pt x="615" y="132"/>
                  </a:lnTo>
                  <a:lnTo>
                    <a:pt x="571" y="88"/>
                  </a:lnTo>
                  <a:lnTo>
                    <a:pt x="527" y="45"/>
                  </a:lnTo>
                  <a:lnTo>
                    <a:pt x="483"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8" name="Google Shape;5578;p163"/>
            <p:cNvSpPr/>
            <p:nvPr/>
          </p:nvSpPr>
          <p:spPr>
            <a:xfrm>
              <a:off x="4788525" y="1242150"/>
              <a:ext cx="43900" cy="303900"/>
            </a:xfrm>
            <a:custGeom>
              <a:rect b="b" l="l" r="r" t="t"/>
              <a:pathLst>
                <a:path extrusionOk="0" h="12156" w="1756">
                  <a:moveTo>
                    <a:pt x="1229" y="0"/>
                  </a:moveTo>
                  <a:lnTo>
                    <a:pt x="1141" y="44"/>
                  </a:lnTo>
                  <a:lnTo>
                    <a:pt x="1097" y="88"/>
                  </a:lnTo>
                  <a:lnTo>
                    <a:pt x="1054" y="132"/>
                  </a:lnTo>
                  <a:lnTo>
                    <a:pt x="1054" y="220"/>
                  </a:lnTo>
                  <a:lnTo>
                    <a:pt x="1405" y="2106"/>
                  </a:lnTo>
                  <a:lnTo>
                    <a:pt x="790" y="4388"/>
                  </a:lnTo>
                  <a:lnTo>
                    <a:pt x="483" y="6231"/>
                  </a:lnTo>
                  <a:lnTo>
                    <a:pt x="483" y="6275"/>
                  </a:lnTo>
                  <a:lnTo>
                    <a:pt x="878" y="8996"/>
                  </a:lnTo>
                  <a:lnTo>
                    <a:pt x="308" y="11277"/>
                  </a:lnTo>
                  <a:lnTo>
                    <a:pt x="0" y="11892"/>
                  </a:lnTo>
                  <a:lnTo>
                    <a:pt x="0" y="11980"/>
                  </a:lnTo>
                  <a:lnTo>
                    <a:pt x="0" y="12067"/>
                  </a:lnTo>
                  <a:lnTo>
                    <a:pt x="44" y="12111"/>
                  </a:lnTo>
                  <a:lnTo>
                    <a:pt x="88" y="12155"/>
                  </a:lnTo>
                  <a:lnTo>
                    <a:pt x="264" y="12155"/>
                  </a:lnTo>
                  <a:lnTo>
                    <a:pt x="351" y="12067"/>
                  </a:lnTo>
                  <a:lnTo>
                    <a:pt x="659" y="11409"/>
                  </a:lnTo>
                  <a:lnTo>
                    <a:pt x="659" y="11365"/>
                  </a:lnTo>
                  <a:lnTo>
                    <a:pt x="1229" y="9040"/>
                  </a:lnTo>
                  <a:lnTo>
                    <a:pt x="1229" y="8952"/>
                  </a:lnTo>
                  <a:lnTo>
                    <a:pt x="834" y="6231"/>
                  </a:lnTo>
                  <a:lnTo>
                    <a:pt x="1141" y="4432"/>
                  </a:lnTo>
                  <a:lnTo>
                    <a:pt x="1756" y="2150"/>
                  </a:lnTo>
                  <a:lnTo>
                    <a:pt x="1756" y="2063"/>
                  </a:lnTo>
                  <a:lnTo>
                    <a:pt x="1405" y="132"/>
                  </a:lnTo>
                  <a:lnTo>
                    <a:pt x="1405" y="88"/>
                  </a:lnTo>
                  <a:lnTo>
                    <a:pt x="1361" y="44"/>
                  </a:lnTo>
                  <a:lnTo>
                    <a:pt x="1273"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9" name="Google Shape;5579;p163"/>
            <p:cNvSpPr/>
            <p:nvPr/>
          </p:nvSpPr>
          <p:spPr>
            <a:xfrm>
              <a:off x="4784125" y="1313450"/>
              <a:ext cx="79025" cy="276475"/>
            </a:xfrm>
            <a:custGeom>
              <a:rect b="b" l="l" r="r" t="t"/>
              <a:pathLst>
                <a:path extrusionOk="0" h="11059" w="3161">
                  <a:moveTo>
                    <a:pt x="2897" y="0"/>
                  </a:moveTo>
                  <a:lnTo>
                    <a:pt x="2853" y="44"/>
                  </a:lnTo>
                  <a:lnTo>
                    <a:pt x="2809" y="132"/>
                  </a:lnTo>
                  <a:lnTo>
                    <a:pt x="1976" y="2809"/>
                  </a:lnTo>
                  <a:lnTo>
                    <a:pt x="1624" y="4301"/>
                  </a:lnTo>
                  <a:lnTo>
                    <a:pt x="1624" y="4345"/>
                  </a:lnTo>
                  <a:lnTo>
                    <a:pt x="1712" y="6758"/>
                  </a:lnTo>
                  <a:lnTo>
                    <a:pt x="1098" y="8513"/>
                  </a:lnTo>
                  <a:lnTo>
                    <a:pt x="45" y="10795"/>
                  </a:lnTo>
                  <a:lnTo>
                    <a:pt x="1" y="10883"/>
                  </a:lnTo>
                  <a:lnTo>
                    <a:pt x="45" y="10927"/>
                  </a:lnTo>
                  <a:lnTo>
                    <a:pt x="45" y="11014"/>
                  </a:lnTo>
                  <a:lnTo>
                    <a:pt x="133" y="11058"/>
                  </a:lnTo>
                  <a:lnTo>
                    <a:pt x="176" y="11058"/>
                  </a:lnTo>
                  <a:lnTo>
                    <a:pt x="308" y="11014"/>
                  </a:lnTo>
                  <a:lnTo>
                    <a:pt x="352" y="10971"/>
                  </a:lnTo>
                  <a:lnTo>
                    <a:pt x="1449" y="8645"/>
                  </a:lnTo>
                  <a:lnTo>
                    <a:pt x="2063" y="6846"/>
                  </a:lnTo>
                  <a:lnTo>
                    <a:pt x="2063" y="6758"/>
                  </a:lnTo>
                  <a:lnTo>
                    <a:pt x="1976" y="4388"/>
                  </a:lnTo>
                  <a:lnTo>
                    <a:pt x="2327" y="2897"/>
                  </a:lnTo>
                  <a:lnTo>
                    <a:pt x="3160" y="220"/>
                  </a:lnTo>
                  <a:lnTo>
                    <a:pt x="3160" y="132"/>
                  </a:lnTo>
                  <a:lnTo>
                    <a:pt x="3160" y="88"/>
                  </a:lnTo>
                  <a:lnTo>
                    <a:pt x="3116" y="44"/>
                  </a:lnTo>
                  <a:lnTo>
                    <a:pt x="3029"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0" name="Google Shape;5580;p163"/>
            <p:cNvSpPr/>
            <p:nvPr/>
          </p:nvSpPr>
          <p:spPr>
            <a:xfrm>
              <a:off x="4800600" y="1323325"/>
              <a:ext cx="74600" cy="277575"/>
            </a:xfrm>
            <a:custGeom>
              <a:rect b="b" l="l" r="r" t="t"/>
              <a:pathLst>
                <a:path extrusionOk="0" h="11103" w="2984">
                  <a:moveTo>
                    <a:pt x="2721" y="0"/>
                  </a:moveTo>
                  <a:lnTo>
                    <a:pt x="2677" y="44"/>
                  </a:lnTo>
                  <a:lnTo>
                    <a:pt x="2677" y="132"/>
                  </a:lnTo>
                  <a:lnTo>
                    <a:pt x="2238" y="1756"/>
                  </a:lnTo>
                  <a:lnTo>
                    <a:pt x="2238" y="1799"/>
                  </a:lnTo>
                  <a:lnTo>
                    <a:pt x="2282" y="4388"/>
                  </a:lnTo>
                  <a:lnTo>
                    <a:pt x="1536" y="7285"/>
                  </a:lnTo>
                  <a:lnTo>
                    <a:pt x="44" y="10839"/>
                  </a:lnTo>
                  <a:lnTo>
                    <a:pt x="0" y="10927"/>
                  </a:lnTo>
                  <a:lnTo>
                    <a:pt x="44" y="10970"/>
                  </a:lnTo>
                  <a:lnTo>
                    <a:pt x="88" y="11014"/>
                  </a:lnTo>
                  <a:lnTo>
                    <a:pt x="132" y="11058"/>
                  </a:lnTo>
                  <a:lnTo>
                    <a:pt x="176" y="11102"/>
                  </a:lnTo>
                  <a:lnTo>
                    <a:pt x="307" y="11058"/>
                  </a:lnTo>
                  <a:lnTo>
                    <a:pt x="351" y="10970"/>
                  </a:lnTo>
                  <a:lnTo>
                    <a:pt x="1843" y="7372"/>
                  </a:lnTo>
                  <a:lnTo>
                    <a:pt x="1887" y="7372"/>
                  </a:lnTo>
                  <a:lnTo>
                    <a:pt x="2633" y="4432"/>
                  </a:lnTo>
                  <a:lnTo>
                    <a:pt x="2633" y="4388"/>
                  </a:lnTo>
                  <a:lnTo>
                    <a:pt x="2589" y="1843"/>
                  </a:lnTo>
                  <a:lnTo>
                    <a:pt x="2984" y="220"/>
                  </a:lnTo>
                  <a:lnTo>
                    <a:pt x="2984" y="132"/>
                  </a:lnTo>
                  <a:lnTo>
                    <a:pt x="2984" y="88"/>
                  </a:lnTo>
                  <a:lnTo>
                    <a:pt x="294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1" name="Google Shape;5581;p163"/>
            <p:cNvSpPr/>
            <p:nvPr/>
          </p:nvSpPr>
          <p:spPr>
            <a:xfrm>
              <a:off x="4826925" y="1334300"/>
              <a:ext cx="77900" cy="245750"/>
            </a:xfrm>
            <a:custGeom>
              <a:rect b="b" l="l" r="r" t="t"/>
              <a:pathLst>
                <a:path extrusionOk="0" h="9830" w="3116">
                  <a:moveTo>
                    <a:pt x="2896" y="0"/>
                  </a:moveTo>
                  <a:lnTo>
                    <a:pt x="2809" y="44"/>
                  </a:lnTo>
                  <a:lnTo>
                    <a:pt x="2765" y="88"/>
                  </a:lnTo>
                  <a:lnTo>
                    <a:pt x="2765" y="132"/>
                  </a:lnTo>
                  <a:lnTo>
                    <a:pt x="2019" y="4037"/>
                  </a:lnTo>
                  <a:lnTo>
                    <a:pt x="1097" y="7416"/>
                  </a:lnTo>
                  <a:lnTo>
                    <a:pt x="44" y="9522"/>
                  </a:lnTo>
                  <a:lnTo>
                    <a:pt x="0" y="9610"/>
                  </a:lnTo>
                  <a:lnTo>
                    <a:pt x="0" y="9654"/>
                  </a:lnTo>
                  <a:lnTo>
                    <a:pt x="0" y="9742"/>
                  </a:lnTo>
                  <a:lnTo>
                    <a:pt x="44" y="9785"/>
                  </a:lnTo>
                  <a:lnTo>
                    <a:pt x="176" y="9829"/>
                  </a:lnTo>
                  <a:lnTo>
                    <a:pt x="264" y="9785"/>
                  </a:lnTo>
                  <a:lnTo>
                    <a:pt x="307" y="9742"/>
                  </a:lnTo>
                  <a:lnTo>
                    <a:pt x="351" y="9698"/>
                  </a:lnTo>
                  <a:lnTo>
                    <a:pt x="1404" y="7548"/>
                  </a:lnTo>
                  <a:lnTo>
                    <a:pt x="2370" y="4125"/>
                  </a:lnTo>
                  <a:lnTo>
                    <a:pt x="3116" y="220"/>
                  </a:lnTo>
                  <a:lnTo>
                    <a:pt x="3116" y="132"/>
                  </a:lnTo>
                  <a:lnTo>
                    <a:pt x="3072" y="88"/>
                  </a:lnTo>
                  <a:lnTo>
                    <a:pt x="3028" y="44"/>
                  </a:lnTo>
                  <a:lnTo>
                    <a:pt x="294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2" name="Google Shape;5582;p163"/>
            <p:cNvSpPr/>
            <p:nvPr/>
          </p:nvSpPr>
          <p:spPr>
            <a:xfrm>
              <a:off x="4873000" y="1356225"/>
              <a:ext cx="89975" cy="206275"/>
            </a:xfrm>
            <a:custGeom>
              <a:rect b="b" l="l" r="r" t="t"/>
              <a:pathLst>
                <a:path extrusionOk="0" h="8251" w="3599">
                  <a:moveTo>
                    <a:pt x="3423" y="1"/>
                  </a:moveTo>
                  <a:lnTo>
                    <a:pt x="3335" y="45"/>
                  </a:lnTo>
                  <a:lnTo>
                    <a:pt x="3291" y="89"/>
                  </a:lnTo>
                  <a:lnTo>
                    <a:pt x="2326" y="1405"/>
                  </a:lnTo>
                  <a:lnTo>
                    <a:pt x="2326" y="1449"/>
                  </a:lnTo>
                  <a:lnTo>
                    <a:pt x="1361" y="4477"/>
                  </a:lnTo>
                  <a:lnTo>
                    <a:pt x="483" y="7109"/>
                  </a:lnTo>
                  <a:lnTo>
                    <a:pt x="0" y="7987"/>
                  </a:lnTo>
                  <a:lnTo>
                    <a:pt x="0" y="8075"/>
                  </a:lnTo>
                  <a:lnTo>
                    <a:pt x="0" y="8163"/>
                  </a:lnTo>
                  <a:lnTo>
                    <a:pt x="44" y="8206"/>
                  </a:lnTo>
                  <a:lnTo>
                    <a:pt x="88" y="8250"/>
                  </a:lnTo>
                  <a:lnTo>
                    <a:pt x="264" y="8250"/>
                  </a:lnTo>
                  <a:lnTo>
                    <a:pt x="307" y="8163"/>
                  </a:lnTo>
                  <a:lnTo>
                    <a:pt x="834" y="7285"/>
                  </a:lnTo>
                  <a:lnTo>
                    <a:pt x="834" y="7241"/>
                  </a:lnTo>
                  <a:lnTo>
                    <a:pt x="1712" y="4564"/>
                  </a:lnTo>
                  <a:lnTo>
                    <a:pt x="2633" y="1580"/>
                  </a:lnTo>
                  <a:lnTo>
                    <a:pt x="3598" y="308"/>
                  </a:lnTo>
                  <a:lnTo>
                    <a:pt x="3598" y="220"/>
                  </a:lnTo>
                  <a:lnTo>
                    <a:pt x="3598" y="176"/>
                  </a:lnTo>
                  <a:lnTo>
                    <a:pt x="3598" y="89"/>
                  </a:lnTo>
                  <a:lnTo>
                    <a:pt x="3555" y="45"/>
                  </a:lnTo>
                  <a:lnTo>
                    <a:pt x="3467"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3" name="Google Shape;5583;p163"/>
            <p:cNvSpPr/>
            <p:nvPr/>
          </p:nvSpPr>
          <p:spPr>
            <a:xfrm>
              <a:off x="4878475" y="1401200"/>
              <a:ext cx="130575" cy="183225"/>
            </a:xfrm>
            <a:custGeom>
              <a:rect b="b" l="l" r="r" t="t"/>
              <a:pathLst>
                <a:path extrusionOk="0" h="7329" w="5223">
                  <a:moveTo>
                    <a:pt x="5003" y="1"/>
                  </a:moveTo>
                  <a:lnTo>
                    <a:pt x="4915" y="45"/>
                  </a:lnTo>
                  <a:lnTo>
                    <a:pt x="1975" y="3204"/>
                  </a:lnTo>
                  <a:lnTo>
                    <a:pt x="1931" y="3292"/>
                  </a:lnTo>
                  <a:lnTo>
                    <a:pt x="1010" y="5442"/>
                  </a:lnTo>
                  <a:lnTo>
                    <a:pt x="45" y="7066"/>
                  </a:lnTo>
                  <a:lnTo>
                    <a:pt x="1" y="7153"/>
                  </a:lnTo>
                  <a:lnTo>
                    <a:pt x="1" y="7197"/>
                  </a:lnTo>
                  <a:lnTo>
                    <a:pt x="45" y="7285"/>
                  </a:lnTo>
                  <a:lnTo>
                    <a:pt x="88" y="7329"/>
                  </a:lnTo>
                  <a:lnTo>
                    <a:pt x="264" y="7329"/>
                  </a:lnTo>
                  <a:lnTo>
                    <a:pt x="352" y="7241"/>
                  </a:lnTo>
                  <a:lnTo>
                    <a:pt x="1317" y="5618"/>
                  </a:lnTo>
                  <a:lnTo>
                    <a:pt x="2239" y="3424"/>
                  </a:lnTo>
                  <a:lnTo>
                    <a:pt x="5179" y="264"/>
                  </a:lnTo>
                  <a:lnTo>
                    <a:pt x="5222" y="220"/>
                  </a:lnTo>
                  <a:lnTo>
                    <a:pt x="5222" y="133"/>
                  </a:lnTo>
                  <a:lnTo>
                    <a:pt x="5222" y="89"/>
                  </a:lnTo>
                  <a:lnTo>
                    <a:pt x="5179" y="45"/>
                  </a:lnTo>
                  <a:lnTo>
                    <a:pt x="5135"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4" name="Google Shape;5584;p163"/>
            <p:cNvSpPr/>
            <p:nvPr/>
          </p:nvSpPr>
          <p:spPr>
            <a:xfrm>
              <a:off x="4888350" y="1411075"/>
              <a:ext cx="178850" cy="188725"/>
            </a:xfrm>
            <a:custGeom>
              <a:rect b="b" l="l" r="r" t="t"/>
              <a:pathLst>
                <a:path extrusionOk="0" h="7549" w="7154">
                  <a:moveTo>
                    <a:pt x="6934" y="1"/>
                  </a:moveTo>
                  <a:lnTo>
                    <a:pt x="6846" y="45"/>
                  </a:lnTo>
                  <a:lnTo>
                    <a:pt x="5003" y="1493"/>
                  </a:lnTo>
                  <a:lnTo>
                    <a:pt x="4959" y="1537"/>
                  </a:lnTo>
                  <a:lnTo>
                    <a:pt x="2809" y="4345"/>
                  </a:lnTo>
                  <a:lnTo>
                    <a:pt x="2019" y="4915"/>
                  </a:lnTo>
                  <a:lnTo>
                    <a:pt x="1975" y="4959"/>
                  </a:lnTo>
                  <a:lnTo>
                    <a:pt x="44" y="7241"/>
                  </a:lnTo>
                  <a:lnTo>
                    <a:pt x="1" y="7329"/>
                  </a:lnTo>
                  <a:lnTo>
                    <a:pt x="1" y="7373"/>
                  </a:lnTo>
                  <a:lnTo>
                    <a:pt x="1" y="7460"/>
                  </a:lnTo>
                  <a:lnTo>
                    <a:pt x="44" y="7504"/>
                  </a:lnTo>
                  <a:lnTo>
                    <a:pt x="176" y="7548"/>
                  </a:lnTo>
                  <a:lnTo>
                    <a:pt x="220" y="7548"/>
                  </a:lnTo>
                  <a:lnTo>
                    <a:pt x="308" y="7504"/>
                  </a:lnTo>
                  <a:lnTo>
                    <a:pt x="2238" y="5179"/>
                  </a:lnTo>
                  <a:lnTo>
                    <a:pt x="3028" y="4652"/>
                  </a:lnTo>
                  <a:lnTo>
                    <a:pt x="3072" y="4608"/>
                  </a:lnTo>
                  <a:lnTo>
                    <a:pt x="5222" y="1756"/>
                  </a:lnTo>
                  <a:lnTo>
                    <a:pt x="7065" y="308"/>
                  </a:lnTo>
                  <a:lnTo>
                    <a:pt x="7109" y="264"/>
                  </a:lnTo>
                  <a:lnTo>
                    <a:pt x="7153" y="176"/>
                  </a:lnTo>
                  <a:lnTo>
                    <a:pt x="7153" y="132"/>
                  </a:lnTo>
                  <a:lnTo>
                    <a:pt x="7109" y="45"/>
                  </a:lnTo>
                  <a:lnTo>
                    <a:pt x="7065"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5" name="Google Shape;5585;p163"/>
            <p:cNvSpPr/>
            <p:nvPr/>
          </p:nvSpPr>
          <p:spPr>
            <a:xfrm>
              <a:off x="4890550" y="1412175"/>
              <a:ext cx="208450" cy="215050"/>
            </a:xfrm>
            <a:custGeom>
              <a:rect b="b" l="l" r="r" t="t"/>
              <a:pathLst>
                <a:path extrusionOk="0" h="8602" w="8338">
                  <a:moveTo>
                    <a:pt x="8074" y="1"/>
                  </a:moveTo>
                  <a:lnTo>
                    <a:pt x="8030" y="45"/>
                  </a:lnTo>
                  <a:lnTo>
                    <a:pt x="7987" y="132"/>
                  </a:lnTo>
                  <a:lnTo>
                    <a:pt x="7021" y="3774"/>
                  </a:lnTo>
                  <a:lnTo>
                    <a:pt x="5880" y="5179"/>
                  </a:lnTo>
                  <a:lnTo>
                    <a:pt x="4652" y="5705"/>
                  </a:lnTo>
                  <a:lnTo>
                    <a:pt x="571" y="7943"/>
                  </a:lnTo>
                  <a:lnTo>
                    <a:pt x="88" y="8294"/>
                  </a:lnTo>
                  <a:lnTo>
                    <a:pt x="44" y="8338"/>
                  </a:lnTo>
                  <a:lnTo>
                    <a:pt x="0" y="8426"/>
                  </a:lnTo>
                  <a:lnTo>
                    <a:pt x="0" y="8470"/>
                  </a:lnTo>
                  <a:lnTo>
                    <a:pt x="44" y="8557"/>
                  </a:lnTo>
                  <a:lnTo>
                    <a:pt x="132" y="8601"/>
                  </a:lnTo>
                  <a:lnTo>
                    <a:pt x="307" y="8601"/>
                  </a:lnTo>
                  <a:lnTo>
                    <a:pt x="746" y="8250"/>
                  </a:lnTo>
                  <a:lnTo>
                    <a:pt x="4783" y="6056"/>
                  </a:lnTo>
                  <a:lnTo>
                    <a:pt x="6056" y="5486"/>
                  </a:lnTo>
                  <a:lnTo>
                    <a:pt x="6144" y="5442"/>
                  </a:lnTo>
                  <a:lnTo>
                    <a:pt x="7328" y="3950"/>
                  </a:lnTo>
                  <a:lnTo>
                    <a:pt x="7328" y="3906"/>
                  </a:lnTo>
                  <a:lnTo>
                    <a:pt x="8338" y="220"/>
                  </a:lnTo>
                  <a:lnTo>
                    <a:pt x="8338" y="132"/>
                  </a:lnTo>
                  <a:lnTo>
                    <a:pt x="8338" y="88"/>
                  </a:lnTo>
                  <a:lnTo>
                    <a:pt x="8294" y="45"/>
                  </a:lnTo>
                  <a:lnTo>
                    <a:pt x="8206"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6" name="Google Shape;5586;p163"/>
            <p:cNvSpPr/>
            <p:nvPr/>
          </p:nvSpPr>
          <p:spPr>
            <a:xfrm>
              <a:off x="4878475" y="1464825"/>
              <a:ext cx="342300" cy="254550"/>
            </a:xfrm>
            <a:custGeom>
              <a:rect b="b" l="l" r="r" t="t"/>
              <a:pathLst>
                <a:path extrusionOk="0" h="10182" w="13692">
                  <a:moveTo>
                    <a:pt x="13560" y="1"/>
                  </a:moveTo>
                  <a:lnTo>
                    <a:pt x="13472" y="45"/>
                  </a:lnTo>
                  <a:lnTo>
                    <a:pt x="11805" y="571"/>
                  </a:lnTo>
                  <a:lnTo>
                    <a:pt x="11761" y="615"/>
                  </a:lnTo>
                  <a:lnTo>
                    <a:pt x="11410" y="879"/>
                  </a:lnTo>
                  <a:lnTo>
                    <a:pt x="11366" y="966"/>
                  </a:lnTo>
                  <a:lnTo>
                    <a:pt x="10795" y="2195"/>
                  </a:lnTo>
                  <a:lnTo>
                    <a:pt x="8119" y="5223"/>
                  </a:lnTo>
                  <a:lnTo>
                    <a:pt x="6890" y="6276"/>
                  </a:lnTo>
                  <a:lnTo>
                    <a:pt x="5266" y="7285"/>
                  </a:lnTo>
                  <a:lnTo>
                    <a:pt x="1142" y="9172"/>
                  </a:lnTo>
                  <a:lnTo>
                    <a:pt x="1098" y="9172"/>
                  </a:lnTo>
                  <a:lnTo>
                    <a:pt x="88" y="9874"/>
                  </a:lnTo>
                  <a:lnTo>
                    <a:pt x="45" y="9918"/>
                  </a:lnTo>
                  <a:lnTo>
                    <a:pt x="1" y="9962"/>
                  </a:lnTo>
                  <a:lnTo>
                    <a:pt x="1" y="10050"/>
                  </a:lnTo>
                  <a:lnTo>
                    <a:pt x="45" y="10093"/>
                  </a:lnTo>
                  <a:lnTo>
                    <a:pt x="88" y="10137"/>
                  </a:lnTo>
                  <a:lnTo>
                    <a:pt x="176" y="10181"/>
                  </a:lnTo>
                  <a:lnTo>
                    <a:pt x="264" y="10137"/>
                  </a:lnTo>
                  <a:lnTo>
                    <a:pt x="1273" y="9479"/>
                  </a:lnTo>
                  <a:lnTo>
                    <a:pt x="5442" y="7592"/>
                  </a:lnTo>
                  <a:lnTo>
                    <a:pt x="5486" y="7592"/>
                  </a:lnTo>
                  <a:lnTo>
                    <a:pt x="7065" y="6583"/>
                  </a:lnTo>
                  <a:lnTo>
                    <a:pt x="7109" y="6539"/>
                  </a:lnTo>
                  <a:lnTo>
                    <a:pt x="8382" y="5486"/>
                  </a:lnTo>
                  <a:lnTo>
                    <a:pt x="8382" y="5442"/>
                  </a:lnTo>
                  <a:lnTo>
                    <a:pt x="11102" y="2414"/>
                  </a:lnTo>
                  <a:lnTo>
                    <a:pt x="11102" y="2370"/>
                  </a:lnTo>
                  <a:lnTo>
                    <a:pt x="11673" y="1142"/>
                  </a:lnTo>
                  <a:lnTo>
                    <a:pt x="11936" y="922"/>
                  </a:lnTo>
                  <a:lnTo>
                    <a:pt x="13604" y="352"/>
                  </a:lnTo>
                  <a:lnTo>
                    <a:pt x="13647" y="308"/>
                  </a:lnTo>
                  <a:lnTo>
                    <a:pt x="13691" y="264"/>
                  </a:lnTo>
                  <a:lnTo>
                    <a:pt x="13691" y="220"/>
                  </a:lnTo>
                  <a:lnTo>
                    <a:pt x="13691" y="133"/>
                  </a:lnTo>
                  <a:lnTo>
                    <a:pt x="13647" y="89"/>
                  </a:lnTo>
                  <a:lnTo>
                    <a:pt x="13604" y="45"/>
                  </a:lnTo>
                  <a:lnTo>
                    <a:pt x="1356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7" name="Google Shape;5587;p163"/>
            <p:cNvSpPr/>
            <p:nvPr/>
          </p:nvSpPr>
          <p:spPr>
            <a:xfrm>
              <a:off x="5782425" y="1462650"/>
              <a:ext cx="54875" cy="228200"/>
            </a:xfrm>
            <a:custGeom>
              <a:rect b="b" l="l" r="r" t="t"/>
              <a:pathLst>
                <a:path extrusionOk="0" h="9128" w="2195">
                  <a:moveTo>
                    <a:pt x="88" y="0"/>
                  </a:moveTo>
                  <a:lnTo>
                    <a:pt x="44" y="44"/>
                  </a:lnTo>
                  <a:lnTo>
                    <a:pt x="0" y="88"/>
                  </a:lnTo>
                  <a:lnTo>
                    <a:pt x="0" y="176"/>
                  </a:lnTo>
                  <a:lnTo>
                    <a:pt x="0" y="263"/>
                  </a:lnTo>
                  <a:lnTo>
                    <a:pt x="44" y="307"/>
                  </a:lnTo>
                  <a:lnTo>
                    <a:pt x="1448" y="1755"/>
                  </a:lnTo>
                  <a:lnTo>
                    <a:pt x="1843" y="2940"/>
                  </a:lnTo>
                  <a:lnTo>
                    <a:pt x="1229" y="5924"/>
                  </a:lnTo>
                  <a:lnTo>
                    <a:pt x="1053" y="8908"/>
                  </a:lnTo>
                  <a:lnTo>
                    <a:pt x="1053" y="8996"/>
                  </a:lnTo>
                  <a:lnTo>
                    <a:pt x="1097" y="9040"/>
                  </a:lnTo>
                  <a:lnTo>
                    <a:pt x="1141" y="9083"/>
                  </a:lnTo>
                  <a:lnTo>
                    <a:pt x="1229" y="9127"/>
                  </a:lnTo>
                  <a:lnTo>
                    <a:pt x="1360" y="9083"/>
                  </a:lnTo>
                  <a:lnTo>
                    <a:pt x="1404" y="8952"/>
                  </a:lnTo>
                  <a:lnTo>
                    <a:pt x="1580" y="5968"/>
                  </a:lnTo>
                  <a:lnTo>
                    <a:pt x="2194" y="2984"/>
                  </a:lnTo>
                  <a:lnTo>
                    <a:pt x="2194" y="2896"/>
                  </a:lnTo>
                  <a:lnTo>
                    <a:pt x="1755" y="1624"/>
                  </a:lnTo>
                  <a:lnTo>
                    <a:pt x="1712" y="1536"/>
                  </a:lnTo>
                  <a:lnTo>
                    <a:pt x="307" y="44"/>
                  </a:lnTo>
                  <a:lnTo>
                    <a:pt x="22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8" name="Google Shape;5588;p163"/>
            <p:cNvSpPr/>
            <p:nvPr/>
          </p:nvSpPr>
          <p:spPr>
            <a:xfrm>
              <a:off x="4857625" y="1459350"/>
              <a:ext cx="669225" cy="314875"/>
            </a:xfrm>
            <a:custGeom>
              <a:rect b="b" l="l" r="r" t="t"/>
              <a:pathLst>
                <a:path extrusionOk="0" h="12595" w="26769">
                  <a:moveTo>
                    <a:pt x="26549" y="1"/>
                  </a:moveTo>
                  <a:lnTo>
                    <a:pt x="22643" y="1054"/>
                  </a:lnTo>
                  <a:lnTo>
                    <a:pt x="18036" y="2238"/>
                  </a:lnTo>
                  <a:lnTo>
                    <a:pt x="16105" y="2633"/>
                  </a:lnTo>
                  <a:lnTo>
                    <a:pt x="16017" y="2677"/>
                  </a:lnTo>
                  <a:lnTo>
                    <a:pt x="14657" y="3994"/>
                  </a:lnTo>
                  <a:lnTo>
                    <a:pt x="12463" y="4345"/>
                  </a:lnTo>
                  <a:lnTo>
                    <a:pt x="12375" y="4389"/>
                  </a:lnTo>
                  <a:lnTo>
                    <a:pt x="10137" y="6934"/>
                  </a:lnTo>
                  <a:lnTo>
                    <a:pt x="8558" y="8162"/>
                  </a:lnTo>
                  <a:lnTo>
                    <a:pt x="6320" y="9391"/>
                  </a:lnTo>
                  <a:lnTo>
                    <a:pt x="1844" y="11409"/>
                  </a:lnTo>
                  <a:lnTo>
                    <a:pt x="220" y="12112"/>
                  </a:lnTo>
                  <a:lnTo>
                    <a:pt x="133" y="12155"/>
                  </a:lnTo>
                  <a:lnTo>
                    <a:pt x="1" y="12331"/>
                  </a:lnTo>
                  <a:lnTo>
                    <a:pt x="1" y="12375"/>
                  </a:lnTo>
                  <a:lnTo>
                    <a:pt x="1" y="12463"/>
                  </a:lnTo>
                  <a:lnTo>
                    <a:pt x="1" y="12506"/>
                  </a:lnTo>
                  <a:lnTo>
                    <a:pt x="45" y="12594"/>
                  </a:lnTo>
                  <a:lnTo>
                    <a:pt x="220" y="12594"/>
                  </a:lnTo>
                  <a:lnTo>
                    <a:pt x="308" y="12550"/>
                  </a:lnTo>
                  <a:lnTo>
                    <a:pt x="396" y="12419"/>
                  </a:lnTo>
                  <a:lnTo>
                    <a:pt x="1976" y="11760"/>
                  </a:lnTo>
                  <a:lnTo>
                    <a:pt x="6451" y="9742"/>
                  </a:lnTo>
                  <a:lnTo>
                    <a:pt x="8733" y="8469"/>
                  </a:lnTo>
                  <a:lnTo>
                    <a:pt x="8777" y="8426"/>
                  </a:lnTo>
                  <a:lnTo>
                    <a:pt x="10357" y="7197"/>
                  </a:lnTo>
                  <a:lnTo>
                    <a:pt x="10401" y="7197"/>
                  </a:lnTo>
                  <a:lnTo>
                    <a:pt x="12595" y="4696"/>
                  </a:lnTo>
                  <a:lnTo>
                    <a:pt x="14789" y="4301"/>
                  </a:lnTo>
                  <a:lnTo>
                    <a:pt x="14876" y="4257"/>
                  </a:lnTo>
                  <a:lnTo>
                    <a:pt x="16237" y="2984"/>
                  </a:lnTo>
                  <a:lnTo>
                    <a:pt x="18124" y="2546"/>
                  </a:lnTo>
                  <a:lnTo>
                    <a:pt x="22731" y="1405"/>
                  </a:lnTo>
                  <a:lnTo>
                    <a:pt x="26636" y="352"/>
                  </a:lnTo>
                  <a:lnTo>
                    <a:pt x="26680" y="308"/>
                  </a:lnTo>
                  <a:lnTo>
                    <a:pt x="26724" y="264"/>
                  </a:lnTo>
                  <a:lnTo>
                    <a:pt x="26768" y="176"/>
                  </a:lnTo>
                  <a:lnTo>
                    <a:pt x="26768" y="132"/>
                  </a:lnTo>
                  <a:lnTo>
                    <a:pt x="26724" y="44"/>
                  </a:lnTo>
                  <a:lnTo>
                    <a:pt x="2668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9" name="Google Shape;5589;p163"/>
            <p:cNvSpPr/>
            <p:nvPr/>
          </p:nvSpPr>
          <p:spPr>
            <a:xfrm>
              <a:off x="4825825" y="1509825"/>
              <a:ext cx="970875" cy="323625"/>
            </a:xfrm>
            <a:custGeom>
              <a:rect b="b" l="l" r="r" t="t"/>
              <a:pathLst>
                <a:path extrusionOk="0" h="12945" w="38835">
                  <a:moveTo>
                    <a:pt x="34403" y="0"/>
                  </a:moveTo>
                  <a:lnTo>
                    <a:pt x="31902" y="219"/>
                  </a:lnTo>
                  <a:lnTo>
                    <a:pt x="31858" y="219"/>
                  </a:lnTo>
                  <a:lnTo>
                    <a:pt x="27821" y="1185"/>
                  </a:lnTo>
                  <a:lnTo>
                    <a:pt x="23871" y="1931"/>
                  </a:lnTo>
                  <a:lnTo>
                    <a:pt x="21195" y="2282"/>
                  </a:lnTo>
                  <a:lnTo>
                    <a:pt x="21151" y="2282"/>
                  </a:lnTo>
                  <a:lnTo>
                    <a:pt x="19659" y="3159"/>
                  </a:lnTo>
                  <a:lnTo>
                    <a:pt x="15534" y="3861"/>
                  </a:lnTo>
                  <a:lnTo>
                    <a:pt x="15446" y="3905"/>
                  </a:lnTo>
                  <a:lnTo>
                    <a:pt x="12813" y="6407"/>
                  </a:lnTo>
                  <a:lnTo>
                    <a:pt x="11760" y="7153"/>
                  </a:lnTo>
                  <a:lnTo>
                    <a:pt x="10663" y="7855"/>
                  </a:lnTo>
                  <a:lnTo>
                    <a:pt x="9566" y="8513"/>
                  </a:lnTo>
                  <a:lnTo>
                    <a:pt x="8425" y="9083"/>
                  </a:lnTo>
                  <a:lnTo>
                    <a:pt x="7241" y="9610"/>
                  </a:lnTo>
                  <a:lnTo>
                    <a:pt x="6056" y="10136"/>
                  </a:lnTo>
                  <a:lnTo>
                    <a:pt x="3642" y="11058"/>
                  </a:lnTo>
                  <a:lnTo>
                    <a:pt x="1931" y="11760"/>
                  </a:lnTo>
                  <a:lnTo>
                    <a:pt x="176" y="12462"/>
                  </a:lnTo>
                  <a:lnTo>
                    <a:pt x="88" y="12550"/>
                  </a:lnTo>
                  <a:lnTo>
                    <a:pt x="0" y="12638"/>
                  </a:lnTo>
                  <a:lnTo>
                    <a:pt x="0" y="12725"/>
                  </a:lnTo>
                  <a:lnTo>
                    <a:pt x="0" y="12769"/>
                  </a:lnTo>
                  <a:lnTo>
                    <a:pt x="0" y="12857"/>
                  </a:lnTo>
                  <a:lnTo>
                    <a:pt x="44" y="12901"/>
                  </a:lnTo>
                  <a:lnTo>
                    <a:pt x="176" y="12945"/>
                  </a:lnTo>
                  <a:lnTo>
                    <a:pt x="220" y="12901"/>
                  </a:lnTo>
                  <a:lnTo>
                    <a:pt x="308" y="12857"/>
                  </a:lnTo>
                  <a:lnTo>
                    <a:pt x="351" y="12769"/>
                  </a:lnTo>
                  <a:lnTo>
                    <a:pt x="2063" y="12067"/>
                  </a:lnTo>
                  <a:lnTo>
                    <a:pt x="3774" y="11409"/>
                  </a:lnTo>
                  <a:lnTo>
                    <a:pt x="6188" y="10444"/>
                  </a:lnTo>
                  <a:lnTo>
                    <a:pt x="7372" y="9917"/>
                  </a:lnTo>
                  <a:lnTo>
                    <a:pt x="8557" y="9390"/>
                  </a:lnTo>
                  <a:lnTo>
                    <a:pt x="9742" y="8776"/>
                  </a:lnTo>
                  <a:lnTo>
                    <a:pt x="10883" y="8162"/>
                  </a:lnTo>
                  <a:lnTo>
                    <a:pt x="11980" y="7460"/>
                  </a:lnTo>
                  <a:lnTo>
                    <a:pt x="13033" y="6670"/>
                  </a:lnTo>
                  <a:lnTo>
                    <a:pt x="15622" y="4169"/>
                  </a:lnTo>
                  <a:lnTo>
                    <a:pt x="19747" y="3510"/>
                  </a:lnTo>
                  <a:lnTo>
                    <a:pt x="19790" y="3467"/>
                  </a:lnTo>
                  <a:lnTo>
                    <a:pt x="21282" y="2589"/>
                  </a:lnTo>
                  <a:lnTo>
                    <a:pt x="23915" y="2238"/>
                  </a:lnTo>
                  <a:lnTo>
                    <a:pt x="27908" y="1492"/>
                  </a:lnTo>
                  <a:lnTo>
                    <a:pt x="31945" y="570"/>
                  </a:lnTo>
                  <a:lnTo>
                    <a:pt x="34403" y="351"/>
                  </a:lnTo>
                  <a:lnTo>
                    <a:pt x="36816" y="746"/>
                  </a:lnTo>
                  <a:lnTo>
                    <a:pt x="38001" y="1273"/>
                  </a:lnTo>
                  <a:lnTo>
                    <a:pt x="38440" y="1843"/>
                  </a:lnTo>
                  <a:lnTo>
                    <a:pt x="38484" y="3598"/>
                  </a:lnTo>
                  <a:lnTo>
                    <a:pt x="38484" y="3686"/>
                  </a:lnTo>
                  <a:lnTo>
                    <a:pt x="38527" y="3730"/>
                  </a:lnTo>
                  <a:lnTo>
                    <a:pt x="38571" y="3774"/>
                  </a:lnTo>
                  <a:lnTo>
                    <a:pt x="38703" y="3774"/>
                  </a:lnTo>
                  <a:lnTo>
                    <a:pt x="38791" y="3730"/>
                  </a:lnTo>
                  <a:lnTo>
                    <a:pt x="38791" y="3686"/>
                  </a:lnTo>
                  <a:lnTo>
                    <a:pt x="38835" y="3598"/>
                  </a:lnTo>
                  <a:lnTo>
                    <a:pt x="38791" y="1799"/>
                  </a:lnTo>
                  <a:lnTo>
                    <a:pt x="38747" y="1711"/>
                  </a:lnTo>
                  <a:lnTo>
                    <a:pt x="38264" y="1009"/>
                  </a:lnTo>
                  <a:lnTo>
                    <a:pt x="38220" y="965"/>
                  </a:lnTo>
                  <a:lnTo>
                    <a:pt x="36948" y="439"/>
                  </a:lnTo>
                  <a:lnTo>
                    <a:pt x="36904" y="395"/>
                  </a:lnTo>
                  <a:lnTo>
                    <a:pt x="34447"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0" name="Google Shape;5590;p163"/>
            <p:cNvSpPr/>
            <p:nvPr/>
          </p:nvSpPr>
          <p:spPr>
            <a:xfrm>
              <a:off x="4788525" y="1581125"/>
              <a:ext cx="993925" cy="304975"/>
            </a:xfrm>
            <a:custGeom>
              <a:rect b="b" l="l" r="r" t="t"/>
              <a:pathLst>
                <a:path extrusionOk="0" h="12199" w="39757">
                  <a:moveTo>
                    <a:pt x="35588" y="0"/>
                  </a:moveTo>
                  <a:lnTo>
                    <a:pt x="29883" y="790"/>
                  </a:lnTo>
                  <a:lnTo>
                    <a:pt x="26460" y="1009"/>
                  </a:lnTo>
                  <a:lnTo>
                    <a:pt x="26417" y="1009"/>
                  </a:lnTo>
                  <a:lnTo>
                    <a:pt x="24486" y="1712"/>
                  </a:lnTo>
                  <a:lnTo>
                    <a:pt x="19791" y="2326"/>
                  </a:lnTo>
                  <a:lnTo>
                    <a:pt x="18123" y="2677"/>
                  </a:lnTo>
                  <a:lnTo>
                    <a:pt x="18035" y="2721"/>
                  </a:lnTo>
                  <a:lnTo>
                    <a:pt x="15666" y="5046"/>
                  </a:lnTo>
                  <a:lnTo>
                    <a:pt x="15008" y="5573"/>
                  </a:lnTo>
                  <a:lnTo>
                    <a:pt x="14262" y="6056"/>
                  </a:lnTo>
                  <a:lnTo>
                    <a:pt x="13428" y="6538"/>
                  </a:lnTo>
                  <a:lnTo>
                    <a:pt x="12594" y="6977"/>
                  </a:lnTo>
                  <a:lnTo>
                    <a:pt x="11673" y="7416"/>
                  </a:lnTo>
                  <a:lnTo>
                    <a:pt x="10751" y="7855"/>
                  </a:lnTo>
                  <a:lnTo>
                    <a:pt x="8820" y="8689"/>
                  </a:lnTo>
                  <a:lnTo>
                    <a:pt x="6846" y="9478"/>
                  </a:lnTo>
                  <a:lnTo>
                    <a:pt x="4827" y="10180"/>
                  </a:lnTo>
                  <a:lnTo>
                    <a:pt x="1054" y="11497"/>
                  </a:lnTo>
                  <a:lnTo>
                    <a:pt x="176" y="11760"/>
                  </a:lnTo>
                  <a:lnTo>
                    <a:pt x="88" y="11848"/>
                  </a:lnTo>
                  <a:lnTo>
                    <a:pt x="0" y="11936"/>
                  </a:lnTo>
                  <a:lnTo>
                    <a:pt x="0" y="11980"/>
                  </a:lnTo>
                  <a:lnTo>
                    <a:pt x="0" y="12067"/>
                  </a:lnTo>
                  <a:lnTo>
                    <a:pt x="0" y="12111"/>
                  </a:lnTo>
                  <a:lnTo>
                    <a:pt x="44" y="12155"/>
                  </a:lnTo>
                  <a:lnTo>
                    <a:pt x="176" y="12199"/>
                  </a:lnTo>
                  <a:lnTo>
                    <a:pt x="220" y="12155"/>
                  </a:lnTo>
                  <a:lnTo>
                    <a:pt x="308" y="12111"/>
                  </a:lnTo>
                  <a:lnTo>
                    <a:pt x="1141" y="11804"/>
                  </a:lnTo>
                  <a:lnTo>
                    <a:pt x="4959" y="10532"/>
                  </a:lnTo>
                  <a:lnTo>
                    <a:pt x="6977" y="9786"/>
                  </a:lnTo>
                  <a:lnTo>
                    <a:pt x="8996" y="8996"/>
                  </a:lnTo>
                  <a:lnTo>
                    <a:pt x="10927" y="8162"/>
                  </a:lnTo>
                  <a:lnTo>
                    <a:pt x="11892" y="7723"/>
                  </a:lnTo>
                  <a:lnTo>
                    <a:pt x="12770" y="7284"/>
                  </a:lnTo>
                  <a:lnTo>
                    <a:pt x="13647" y="6802"/>
                  </a:lnTo>
                  <a:lnTo>
                    <a:pt x="14437" y="6319"/>
                  </a:lnTo>
                  <a:lnTo>
                    <a:pt x="15227" y="5836"/>
                  </a:lnTo>
                  <a:lnTo>
                    <a:pt x="15885" y="5354"/>
                  </a:lnTo>
                  <a:lnTo>
                    <a:pt x="15929" y="5310"/>
                  </a:lnTo>
                  <a:lnTo>
                    <a:pt x="18255" y="3028"/>
                  </a:lnTo>
                  <a:lnTo>
                    <a:pt x="19878" y="2677"/>
                  </a:lnTo>
                  <a:lnTo>
                    <a:pt x="24530" y="2063"/>
                  </a:lnTo>
                  <a:lnTo>
                    <a:pt x="24574" y="2063"/>
                  </a:lnTo>
                  <a:lnTo>
                    <a:pt x="26548" y="1361"/>
                  </a:lnTo>
                  <a:lnTo>
                    <a:pt x="29927" y="1141"/>
                  </a:lnTo>
                  <a:lnTo>
                    <a:pt x="35631" y="351"/>
                  </a:lnTo>
                  <a:lnTo>
                    <a:pt x="37387" y="439"/>
                  </a:lnTo>
                  <a:lnTo>
                    <a:pt x="38264" y="878"/>
                  </a:lnTo>
                  <a:lnTo>
                    <a:pt x="38308" y="1536"/>
                  </a:lnTo>
                  <a:lnTo>
                    <a:pt x="38396" y="4520"/>
                  </a:lnTo>
                  <a:lnTo>
                    <a:pt x="38396" y="4564"/>
                  </a:lnTo>
                  <a:lnTo>
                    <a:pt x="38703" y="6538"/>
                  </a:lnTo>
                  <a:lnTo>
                    <a:pt x="39361" y="9873"/>
                  </a:lnTo>
                  <a:lnTo>
                    <a:pt x="39449" y="10137"/>
                  </a:lnTo>
                  <a:lnTo>
                    <a:pt x="39449" y="10180"/>
                  </a:lnTo>
                  <a:lnTo>
                    <a:pt x="39493" y="10224"/>
                  </a:lnTo>
                  <a:lnTo>
                    <a:pt x="39581" y="10268"/>
                  </a:lnTo>
                  <a:lnTo>
                    <a:pt x="39625" y="10268"/>
                  </a:lnTo>
                  <a:lnTo>
                    <a:pt x="39712" y="10224"/>
                  </a:lnTo>
                  <a:lnTo>
                    <a:pt x="39756" y="10180"/>
                  </a:lnTo>
                  <a:lnTo>
                    <a:pt x="39756" y="10093"/>
                  </a:lnTo>
                  <a:lnTo>
                    <a:pt x="39756" y="10049"/>
                  </a:lnTo>
                  <a:lnTo>
                    <a:pt x="39054" y="6451"/>
                  </a:lnTo>
                  <a:lnTo>
                    <a:pt x="38747" y="4520"/>
                  </a:lnTo>
                  <a:lnTo>
                    <a:pt x="38659" y="1492"/>
                  </a:lnTo>
                  <a:lnTo>
                    <a:pt x="38571" y="746"/>
                  </a:lnTo>
                  <a:lnTo>
                    <a:pt x="38571" y="658"/>
                  </a:lnTo>
                  <a:lnTo>
                    <a:pt x="38484" y="571"/>
                  </a:lnTo>
                  <a:lnTo>
                    <a:pt x="37518" y="132"/>
                  </a:lnTo>
                  <a:lnTo>
                    <a:pt x="37474" y="88"/>
                  </a:lnTo>
                  <a:lnTo>
                    <a:pt x="35631"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1" name="Google Shape;5591;p163"/>
            <p:cNvSpPr/>
            <p:nvPr/>
          </p:nvSpPr>
          <p:spPr>
            <a:xfrm>
              <a:off x="4156650" y="690350"/>
              <a:ext cx="140425" cy="190900"/>
            </a:xfrm>
            <a:custGeom>
              <a:rect b="b" l="l" r="r" t="t"/>
              <a:pathLst>
                <a:path extrusionOk="0" h="7636" w="5617">
                  <a:moveTo>
                    <a:pt x="5398" y="0"/>
                  </a:moveTo>
                  <a:lnTo>
                    <a:pt x="5354" y="44"/>
                  </a:lnTo>
                  <a:lnTo>
                    <a:pt x="5310" y="88"/>
                  </a:lnTo>
                  <a:lnTo>
                    <a:pt x="4959" y="615"/>
                  </a:lnTo>
                  <a:lnTo>
                    <a:pt x="3204" y="3642"/>
                  </a:lnTo>
                  <a:lnTo>
                    <a:pt x="44" y="7372"/>
                  </a:lnTo>
                  <a:lnTo>
                    <a:pt x="0" y="7416"/>
                  </a:lnTo>
                  <a:lnTo>
                    <a:pt x="0" y="7504"/>
                  </a:lnTo>
                  <a:lnTo>
                    <a:pt x="44" y="7548"/>
                  </a:lnTo>
                  <a:lnTo>
                    <a:pt x="44" y="7592"/>
                  </a:lnTo>
                  <a:lnTo>
                    <a:pt x="176" y="7636"/>
                  </a:lnTo>
                  <a:lnTo>
                    <a:pt x="264" y="7636"/>
                  </a:lnTo>
                  <a:lnTo>
                    <a:pt x="307" y="7592"/>
                  </a:lnTo>
                  <a:lnTo>
                    <a:pt x="3467" y="3862"/>
                  </a:lnTo>
                  <a:lnTo>
                    <a:pt x="3511" y="3818"/>
                  </a:lnTo>
                  <a:lnTo>
                    <a:pt x="5266" y="790"/>
                  </a:lnTo>
                  <a:lnTo>
                    <a:pt x="5617" y="264"/>
                  </a:lnTo>
                  <a:lnTo>
                    <a:pt x="5617" y="176"/>
                  </a:lnTo>
                  <a:lnTo>
                    <a:pt x="5617" y="132"/>
                  </a:lnTo>
                  <a:lnTo>
                    <a:pt x="5617" y="88"/>
                  </a:lnTo>
                  <a:lnTo>
                    <a:pt x="5529"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2" name="Google Shape;5592;p163"/>
            <p:cNvSpPr/>
            <p:nvPr/>
          </p:nvSpPr>
          <p:spPr>
            <a:xfrm>
              <a:off x="3612525" y="2067100"/>
              <a:ext cx="822775" cy="311575"/>
            </a:xfrm>
            <a:custGeom>
              <a:rect b="b" l="l" r="r" t="t"/>
              <a:pathLst>
                <a:path extrusionOk="0" h="12463" w="32911">
                  <a:moveTo>
                    <a:pt x="32648" y="0"/>
                  </a:moveTo>
                  <a:lnTo>
                    <a:pt x="32121" y="395"/>
                  </a:lnTo>
                  <a:lnTo>
                    <a:pt x="32077" y="395"/>
                  </a:lnTo>
                  <a:lnTo>
                    <a:pt x="30541" y="2019"/>
                  </a:lnTo>
                  <a:lnTo>
                    <a:pt x="28260" y="3291"/>
                  </a:lnTo>
                  <a:lnTo>
                    <a:pt x="27163" y="3642"/>
                  </a:lnTo>
                  <a:lnTo>
                    <a:pt x="22862" y="2721"/>
                  </a:lnTo>
                  <a:lnTo>
                    <a:pt x="18386" y="1053"/>
                  </a:lnTo>
                  <a:lnTo>
                    <a:pt x="18343" y="1053"/>
                  </a:lnTo>
                  <a:lnTo>
                    <a:pt x="17640" y="966"/>
                  </a:lnTo>
                  <a:lnTo>
                    <a:pt x="17553" y="966"/>
                  </a:lnTo>
                  <a:lnTo>
                    <a:pt x="17509" y="1009"/>
                  </a:lnTo>
                  <a:lnTo>
                    <a:pt x="17158" y="1317"/>
                  </a:lnTo>
                  <a:lnTo>
                    <a:pt x="17114" y="1448"/>
                  </a:lnTo>
                  <a:lnTo>
                    <a:pt x="17026" y="2809"/>
                  </a:lnTo>
                  <a:lnTo>
                    <a:pt x="16368" y="5485"/>
                  </a:lnTo>
                  <a:lnTo>
                    <a:pt x="15929" y="8557"/>
                  </a:lnTo>
                  <a:lnTo>
                    <a:pt x="15578" y="11541"/>
                  </a:lnTo>
                  <a:lnTo>
                    <a:pt x="15446" y="11936"/>
                  </a:lnTo>
                  <a:lnTo>
                    <a:pt x="13428" y="11716"/>
                  </a:lnTo>
                  <a:lnTo>
                    <a:pt x="10269" y="11760"/>
                  </a:lnTo>
                  <a:lnTo>
                    <a:pt x="5837" y="12067"/>
                  </a:lnTo>
                  <a:lnTo>
                    <a:pt x="2238" y="12111"/>
                  </a:lnTo>
                  <a:lnTo>
                    <a:pt x="176" y="11936"/>
                  </a:lnTo>
                  <a:lnTo>
                    <a:pt x="132" y="11980"/>
                  </a:lnTo>
                  <a:lnTo>
                    <a:pt x="44" y="11980"/>
                  </a:lnTo>
                  <a:lnTo>
                    <a:pt x="1" y="12067"/>
                  </a:lnTo>
                  <a:lnTo>
                    <a:pt x="1" y="12111"/>
                  </a:lnTo>
                  <a:lnTo>
                    <a:pt x="1" y="12199"/>
                  </a:lnTo>
                  <a:lnTo>
                    <a:pt x="44" y="12243"/>
                  </a:lnTo>
                  <a:lnTo>
                    <a:pt x="88" y="12287"/>
                  </a:lnTo>
                  <a:lnTo>
                    <a:pt x="176" y="12287"/>
                  </a:lnTo>
                  <a:lnTo>
                    <a:pt x="2238" y="12462"/>
                  </a:lnTo>
                  <a:lnTo>
                    <a:pt x="5837" y="12418"/>
                  </a:lnTo>
                  <a:lnTo>
                    <a:pt x="10269" y="12111"/>
                  </a:lnTo>
                  <a:lnTo>
                    <a:pt x="13428" y="12067"/>
                  </a:lnTo>
                  <a:lnTo>
                    <a:pt x="15534" y="12287"/>
                  </a:lnTo>
                  <a:lnTo>
                    <a:pt x="15622" y="12287"/>
                  </a:lnTo>
                  <a:lnTo>
                    <a:pt x="15710" y="12199"/>
                  </a:lnTo>
                  <a:lnTo>
                    <a:pt x="15929" y="11672"/>
                  </a:lnTo>
                  <a:lnTo>
                    <a:pt x="15929" y="11629"/>
                  </a:lnTo>
                  <a:lnTo>
                    <a:pt x="16280" y="8601"/>
                  </a:lnTo>
                  <a:lnTo>
                    <a:pt x="16719" y="5573"/>
                  </a:lnTo>
                  <a:lnTo>
                    <a:pt x="17377" y="2896"/>
                  </a:lnTo>
                  <a:lnTo>
                    <a:pt x="17377" y="2852"/>
                  </a:lnTo>
                  <a:lnTo>
                    <a:pt x="17465" y="1536"/>
                  </a:lnTo>
                  <a:lnTo>
                    <a:pt x="17684" y="1317"/>
                  </a:lnTo>
                  <a:lnTo>
                    <a:pt x="18299" y="1404"/>
                  </a:lnTo>
                  <a:lnTo>
                    <a:pt x="22731" y="3072"/>
                  </a:lnTo>
                  <a:lnTo>
                    <a:pt x="22775" y="3072"/>
                  </a:lnTo>
                  <a:lnTo>
                    <a:pt x="27119" y="3993"/>
                  </a:lnTo>
                  <a:lnTo>
                    <a:pt x="27206" y="3949"/>
                  </a:lnTo>
                  <a:lnTo>
                    <a:pt x="28391" y="3642"/>
                  </a:lnTo>
                  <a:lnTo>
                    <a:pt x="28435" y="3598"/>
                  </a:lnTo>
                  <a:lnTo>
                    <a:pt x="30717" y="2326"/>
                  </a:lnTo>
                  <a:lnTo>
                    <a:pt x="30761" y="2282"/>
                  </a:lnTo>
                  <a:lnTo>
                    <a:pt x="32340" y="658"/>
                  </a:lnTo>
                  <a:lnTo>
                    <a:pt x="32867" y="307"/>
                  </a:lnTo>
                  <a:lnTo>
                    <a:pt x="32911" y="264"/>
                  </a:lnTo>
                  <a:lnTo>
                    <a:pt x="32911" y="176"/>
                  </a:lnTo>
                  <a:lnTo>
                    <a:pt x="32911" y="132"/>
                  </a:lnTo>
                  <a:lnTo>
                    <a:pt x="32911" y="44"/>
                  </a:lnTo>
                  <a:lnTo>
                    <a:pt x="32867"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3" name="Google Shape;5593;p163"/>
            <p:cNvSpPr/>
            <p:nvPr/>
          </p:nvSpPr>
          <p:spPr>
            <a:xfrm>
              <a:off x="3644350" y="658525"/>
              <a:ext cx="620925" cy="835950"/>
            </a:xfrm>
            <a:custGeom>
              <a:rect b="b" l="l" r="r" t="t"/>
              <a:pathLst>
                <a:path extrusionOk="0" h="33438" w="24837">
                  <a:moveTo>
                    <a:pt x="24573" y="1"/>
                  </a:moveTo>
                  <a:lnTo>
                    <a:pt x="23344" y="703"/>
                  </a:lnTo>
                  <a:lnTo>
                    <a:pt x="20887" y="2283"/>
                  </a:lnTo>
                  <a:lnTo>
                    <a:pt x="16982" y="5223"/>
                  </a:lnTo>
                  <a:lnTo>
                    <a:pt x="16938" y="5267"/>
                  </a:lnTo>
                  <a:lnTo>
                    <a:pt x="15402" y="7768"/>
                  </a:lnTo>
                  <a:lnTo>
                    <a:pt x="13735" y="10269"/>
                  </a:lnTo>
                  <a:lnTo>
                    <a:pt x="11760" y="12770"/>
                  </a:lnTo>
                  <a:lnTo>
                    <a:pt x="9961" y="14964"/>
                  </a:lnTo>
                  <a:lnTo>
                    <a:pt x="7635" y="17860"/>
                  </a:lnTo>
                  <a:lnTo>
                    <a:pt x="5485" y="21063"/>
                  </a:lnTo>
                  <a:lnTo>
                    <a:pt x="5485" y="21107"/>
                  </a:lnTo>
                  <a:lnTo>
                    <a:pt x="4827" y="22555"/>
                  </a:lnTo>
                  <a:lnTo>
                    <a:pt x="4344" y="24354"/>
                  </a:lnTo>
                  <a:lnTo>
                    <a:pt x="3598" y="25803"/>
                  </a:lnTo>
                  <a:lnTo>
                    <a:pt x="2150" y="27514"/>
                  </a:lnTo>
                  <a:lnTo>
                    <a:pt x="2106" y="27558"/>
                  </a:lnTo>
                  <a:lnTo>
                    <a:pt x="1053" y="29840"/>
                  </a:lnTo>
                  <a:lnTo>
                    <a:pt x="0" y="33218"/>
                  </a:lnTo>
                  <a:lnTo>
                    <a:pt x="0" y="33306"/>
                  </a:lnTo>
                  <a:lnTo>
                    <a:pt x="0" y="33350"/>
                  </a:lnTo>
                  <a:lnTo>
                    <a:pt x="44" y="33394"/>
                  </a:lnTo>
                  <a:lnTo>
                    <a:pt x="88" y="33438"/>
                  </a:lnTo>
                  <a:lnTo>
                    <a:pt x="176" y="33438"/>
                  </a:lnTo>
                  <a:lnTo>
                    <a:pt x="263" y="33394"/>
                  </a:lnTo>
                  <a:lnTo>
                    <a:pt x="307" y="33306"/>
                  </a:lnTo>
                  <a:lnTo>
                    <a:pt x="1360" y="29971"/>
                  </a:lnTo>
                  <a:lnTo>
                    <a:pt x="2413" y="27733"/>
                  </a:lnTo>
                  <a:lnTo>
                    <a:pt x="3905" y="26022"/>
                  </a:lnTo>
                  <a:lnTo>
                    <a:pt x="3905" y="25978"/>
                  </a:lnTo>
                  <a:lnTo>
                    <a:pt x="4651" y="24486"/>
                  </a:lnTo>
                  <a:lnTo>
                    <a:pt x="4695" y="24486"/>
                  </a:lnTo>
                  <a:lnTo>
                    <a:pt x="5178" y="22687"/>
                  </a:lnTo>
                  <a:lnTo>
                    <a:pt x="5792" y="21239"/>
                  </a:lnTo>
                  <a:lnTo>
                    <a:pt x="7899" y="18036"/>
                  </a:lnTo>
                  <a:lnTo>
                    <a:pt x="10224" y="15183"/>
                  </a:lnTo>
                  <a:lnTo>
                    <a:pt x="12023" y="12989"/>
                  </a:lnTo>
                  <a:lnTo>
                    <a:pt x="14042" y="10488"/>
                  </a:lnTo>
                  <a:lnTo>
                    <a:pt x="15709" y="7943"/>
                  </a:lnTo>
                  <a:lnTo>
                    <a:pt x="17245" y="5486"/>
                  </a:lnTo>
                  <a:lnTo>
                    <a:pt x="21107" y="2546"/>
                  </a:lnTo>
                  <a:lnTo>
                    <a:pt x="23520" y="1010"/>
                  </a:lnTo>
                  <a:lnTo>
                    <a:pt x="24749" y="308"/>
                  </a:lnTo>
                  <a:lnTo>
                    <a:pt x="24793" y="264"/>
                  </a:lnTo>
                  <a:lnTo>
                    <a:pt x="24793" y="220"/>
                  </a:lnTo>
                  <a:lnTo>
                    <a:pt x="24836" y="133"/>
                  </a:lnTo>
                  <a:lnTo>
                    <a:pt x="24793" y="89"/>
                  </a:lnTo>
                  <a:lnTo>
                    <a:pt x="24749" y="45"/>
                  </a:lnTo>
                  <a:lnTo>
                    <a:pt x="24705"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4" name="Google Shape;5594;p163"/>
            <p:cNvSpPr/>
            <p:nvPr/>
          </p:nvSpPr>
          <p:spPr>
            <a:xfrm>
              <a:off x="3615825" y="2072575"/>
              <a:ext cx="833750" cy="351075"/>
            </a:xfrm>
            <a:custGeom>
              <a:rect b="b" l="l" r="r" t="t"/>
              <a:pathLst>
                <a:path extrusionOk="0" h="14043" w="33350">
                  <a:moveTo>
                    <a:pt x="33086" y="1"/>
                  </a:moveTo>
                  <a:lnTo>
                    <a:pt x="33042" y="45"/>
                  </a:lnTo>
                  <a:lnTo>
                    <a:pt x="32252" y="1098"/>
                  </a:lnTo>
                  <a:lnTo>
                    <a:pt x="31243" y="1931"/>
                  </a:lnTo>
                  <a:lnTo>
                    <a:pt x="28084" y="3730"/>
                  </a:lnTo>
                  <a:lnTo>
                    <a:pt x="26855" y="4169"/>
                  </a:lnTo>
                  <a:lnTo>
                    <a:pt x="22028" y="3028"/>
                  </a:lnTo>
                  <a:lnTo>
                    <a:pt x="19088" y="1800"/>
                  </a:lnTo>
                  <a:lnTo>
                    <a:pt x="19044" y="1800"/>
                  </a:lnTo>
                  <a:lnTo>
                    <a:pt x="18123" y="1580"/>
                  </a:lnTo>
                  <a:lnTo>
                    <a:pt x="17991" y="1580"/>
                  </a:lnTo>
                  <a:lnTo>
                    <a:pt x="17947" y="1624"/>
                  </a:lnTo>
                  <a:lnTo>
                    <a:pt x="17903" y="1712"/>
                  </a:lnTo>
                  <a:lnTo>
                    <a:pt x="17333" y="4213"/>
                  </a:lnTo>
                  <a:lnTo>
                    <a:pt x="16982" y="7285"/>
                  </a:lnTo>
                  <a:lnTo>
                    <a:pt x="16236" y="12814"/>
                  </a:lnTo>
                  <a:lnTo>
                    <a:pt x="16192" y="13472"/>
                  </a:lnTo>
                  <a:lnTo>
                    <a:pt x="16017" y="13647"/>
                  </a:lnTo>
                  <a:lnTo>
                    <a:pt x="12155" y="12594"/>
                  </a:lnTo>
                  <a:lnTo>
                    <a:pt x="12111" y="12594"/>
                  </a:lnTo>
                  <a:lnTo>
                    <a:pt x="5749" y="12858"/>
                  </a:lnTo>
                  <a:lnTo>
                    <a:pt x="2633" y="12858"/>
                  </a:lnTo>
                  <a:lnTo>
                    <a:pt x="176" y="12638"/>
                  </a:lnTo>
                  <a:lnTo>
                    <a:pt x="132" y="12638"/>
                  </a:lnTo>
                  <a:lnTo>
                    <a:pt x="44" y="12682"/>
                  </a:lnTo>
                  <a:lnTo>
                    <a:pt x="0" y="12726"/>
                  </a:lnTo>
                  <a:lnTo>
                    <a:pt x="0" y="12814"/>
                  </a:lnTo>
                  <a:lnTo>
                    <a:pt x="0" y="12858"/>
                  </a:lnTo>
                  <a:lnTo>
                    <a:pt x="44" y="12945"/>
                  </a:lnTo>
                  <a:lnTo>
                    <a:pt x="88" y="12989"/>
                  </a:lnTo>
                  <a:lnTo>
                    <a:pt x="132" y="12989"/>
                  </a:lnTo>
                  <a:lnTo>
                    <a:pt x="2633" y="13209"/>
                  </a:lnTo>
                  <a:lnTo>
                    <a:pt x="5792" y="13209"/>
                  </a:lnTo>
                  <a:lnTo>
                    <a:pt x="12111" y="12945"/>
                  </a:lnTo>
                  <a:lnTo>
                    <a:pt x="16017" y="14042"/>
                  </a:lnTo>
                  <a:lnTo>
                    <a:pt x="16060" y="14042"/>
                  </a:lnTo>
                  <a:lnTo>
                    <a:pt x="16148" y="13998"/>
                  </a:lnTo>
                  <a:lnTo>
                    <a:pt x="16192" y="13955"/>
                  </a:lnTo>
                  <a:lnTo>
                    <a:pt x="16499" y="13647"/>
                  </a:lnTo>
                  <a:lnTo>
                    <a:pt x="16543" y="13560"/>
                  </a:lnTo>
                  <a:lnTo>
                    <a:pt x="16587" y="12858"/>
                  </a:lnTo>
                  <a:lnTo>
                    <a:pt x="17333" y="7329"/>
                  </a:lnTo>
                  <a:lnTo>
                    <a:pt x="17684" y="4301"/>
                  </a:lnTo>
                  <a:lnTo>
                    <a:pt x="18211" y="1975"/>
                  </a:lnTo>
                  <a:lnTo>
                    <a:pt x="18957" y="2151"/>
                  </a:lnTo>
                  <a:lnTo>
                    <a:pt x="21897" y="3379"/>
                  </a:lnTo>
                  <a:lnTo>
                    <a:pt x="21940" y="3379"/>
                  </a:lnTo>
                  <a:lnTo>
                    <a:pt x="26811" y="4520"/>
                  </a:lnTo>
                  <a:lnTo>
                    <a:pt x="26943" y="4476"/>
                  </a:lnTo>
                  <a:lnTo>
                    <a:pt x="28215" y="4038"/>
                  </a:lnTo>
                  <a:lnTo>
                    <a:pt x="28259" y="4038"/>
                  </a:lnTo>
                  <a:lnTo>
                    <a:pt x="31419" y="2195"/>
                  </a:lnTo>
                  <a:lnTo>
                    <a:pt x="31462" y="2195"/>
                  </a:lnTo>
                  <a:lnTo>
                    <a:pt x="32516" y="1361"/>
                  </a:lnTo>
                  <a:lnTo>
                    <a:pt x="32516" y="1317"/>
                  </a:lnTo>
                  <a:lnTo>
                    <a:pt x="33305" y="264"/>
                  </a:lnTo>
                  <a:lnTo>
                    <a:pt x="33349" y="220"/>
                  </a:lnTo>
                  <a:lnTo>
                    <a:pt x="33349" y="132"/>
                  </a:lnTo>
                  <a:lnTo>
                    <a:pt x="33305" y="88"/>
                  </a:lnTo>
                  <a:lnTo>
                    <a:pt x="33262" y="45"/>
                  </a:lnTo>
                  <a:lnTo>
                    <a:pt x="33218"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5" name="Google Shape;5595;p163"/>
            <p:cNvSpPr/>
            <p:nvPr/>
          </p:nvSpPr>
          <p:spPr>
            <a:xfrm>
              <a:off x="3615825" y="642075"/>
              <a:ext cx="642875" cy="845825"/>
            </a:xfrm>
            <a:custGeom>
              <a:rect b="b" l="l" r="r" t="t"/>
              <a:pathLst>
                <a:path extrusionOk="0" h="33833" w="25715">
                  <a:moveTo>
                    <a:pt x="25495" y="1"/>
                  </a:moveTo>
                  <a:lnTo>
                    <a:pt x="24134" y="483"/>
                  </a:lnTo>
                  <a:lnTo>
                    <a:pt x="24091" y="483"/>
                  </a:lnTo>
                  <a:lnTo>
                    <a:pt x="22862" y="1229"/>
                  </a:lnTo>
                  <a:lnTo>
                    <a:pt x="20273" y="3028"/>
                  </a:lnTo>
                  <a:lnTo>
                    <a:pt x="16982" y="5530"/>
                  </a:lnTo>
                  <a:lnTo>
                    <a:pt x="16938" y="5573"/>
                  </a:lnTo>
                  <a:lnTo>
                    <a:pt x="16236" y="6451"/>
                  </a:lnTo>
                  <a:lnTo>
                    <a:pt x="16236" y="6495"/>
                  </a:lnTo>
                  <a:lnTo>
                    <a:pt x="15007" y="8645"/>
                  </a:lnTo>
                  <a:lnTo>
                    <a:pt x="13559" y="10839"/>
                  </a:lnTo>
                  <a:lnTo>
                    <a:pt x="9742" y="15490"/>
                  </a:lnTo>
                  <a:lnTo>
                    <a:pt x="8162" y="17509"/>
                  </a:lnTo>
                  <a:lnTo>
                    <a:pt x="5836" y="21019"/>
                  </a:lnTo>
                  <a:lnTo>
                    <a:pt x="5792" y="21063"/>
                  </a:lnTo>
                  <a:lnTo>
                    <a:pt x="4476" y="24267"/>
                  </a:lnTo>
                  <a:lnTo>
                    <a:pt x="2414" y="27645"/>
                  </a:lnTo>
                  <a:lnTo>
                    <a:pt x="1360" y="29927"/>
                  </a:lnTo>
                  <a:lnTo>
                    <a:pt x="0" y="33569"/>
                  </a:lnTo>
                  <a:lnTo>
                    <a:pt x="0" y="33657"/>
                  </a:lnTo>
                  <a:lnTo>
                    <a:pt x="0" y="33701"/>
                  </a:lnTo>
                  <a:lnTo>
                    <a:pt x="44" y="33789"/>
                  </a:lnTo>
                  <a:lnTo>
                    <a:pt x="88" y="33832"/>
                  </a:lnTo>
                  <a:lnTo>
                    <a:pt x="176" y="33832"/>
                  </a:lnTo>
                  <a:lnTo>
                    <a:pt x="263" y="33789"/>
                  </a:lnTo>
                  <a:lnTo>
                    <a:pt x="307" y="33701"/>
                  </a:lnTo>
                  <a:lnTo>
                    <a:pt x="1668" y="30103"/>
                  </a:lnTo>
                  <a:lnTo>
                    <a:pt x="2721" y="27821"/>
                  </a:lnTo>
                  <a:lnTo>
                    <a:pt x="4783" y="24442"/>
                  </a:lnTo>
                  <a:lnTo>
                    <a:pt x="4783" y="24398"/>
                  </a:lnTo>
                  <a:lnTo>
                    <a:pt x="6143" y="21195"/>
                  </a:lnTo>
                  <a:lnTo>
                    <a:pt x="8469" y="17728"/>
                  </a:lnTo>
                  <a:lnTo>
                    <a:pt x="10005" y="15710"/>
                  </a:lnTo>
                  <a:lnTo>
                    <a:pt x="13823" y="11015"/>
                  </a:lnTo>
                  <a:lnTo>
                    <a:pt x="15314" y="8821"/>
                  </a:lnTo>
                  <a:lnTo>
                    <a:pt x="16499" y="6671"/>
                  </a:lnTo>
                  <a:lnTo>
                    <a:pt x="17201" y="5793"/>
                  </a:lnTo>
                  <a:lnTo>
                    <a:pt x="20492" y="3292"/>
                  </a:lnTo>
                  <a:lnTo>
                    <a:pt x="23037" y="1537"/>
                  </a:lnTo>
                  <a:lnTo>
                    <a:pt x="24266" y="791"/>
                  </a:lnTo>
                  <a:lnTo>
                    <a:pt x="25626" y="352"/>
                  </a:lnTo>
                  <a:lnTo>
                    <a:pt x="25670" y="308"/>
                  </a:lnTo>
                  <a:lnTo>
                    <a:pt x="25714" y="264"/>
                  </a:lnTo>
                  <a:lnTo>
                    <a:pt x="25714" y="176"/>
                  </a:lnTo>
                  <a:lnTo>
                    <a:pt x="25714" y="132"/>
                  </a:lnTo>
                  <a:lnTo>
                    <a:pt x="25670" y="45"/>
                  </a:lnTo>
                  <a:lnTo>
                    <a:pt x="25626"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6" name="Google Shape;5596;p163"/>
            <p:cNvSpPr/>
            <p:nvPr/>
          </p:nvSpPr>
          <p:spPr>
            <a:xfrm>
              <a:off x="3589500" y="2073675"/>
              <a:ext cx="884200" cy="377400"/>
            </a:xfrm>
            <a:custGeom>
              <a:rect b="b" l="l" r="r" t="t"/>
              <a:pathLst>
                <a:path extrusionOk="0" h="15096" w="35368">
                  <a:moveTo>
                    <a:pt x="35192" y="1"/>
                  </a:moveTo>
                  <a:lnTo>
                    <a:pt x="35104" y="44"/>
                  </a:lnTo>
                  <a:lnTo>
                    <a:pt x="35061" y="88"/>
                  </a:lnTo>
                  <a:lnTo>
                    <a:pt x="34315" y="1141"/>
                  </a:lnTo>
                  <a:lnTo>
                    <a:pt x="31901" y="2721"/>
                  </a:lnTo>
                  <a:lnTo>
                    <a:pt x="29137" y="4301"/>
                  </a:lnTo>
                  <a:lnTo>
                    <a:pt x="27733" y="4871"/>
                  </a:lnTo>
                  <a:lnTo>
                    <a:pt x="22379" y="3511"/>
                  </a:lnTo>
                  <a:lnTo>
                    <a:pt x="19966" y="2414"/>
                  </a:lnTo>
                  <a:lnTo>
                    <a:pt x="19834" y="2414"/>
                  </a:lnTo>
                  <a:lnTo>
                    <a:pt x="19790" y="2502"/>
                  </a:lnTo>
                  <a:lnTo>
                    <a:pt x="19746" y="2546"/>
                  </a:lnTo>
                  <a:lnTo>
                    <a:pt x="19264" y="5486"/>
                  </a:lnTo>
                  <a:lnTo>
                    <a:pt x="18737" y="8996"/>
                  </a:lnTo>
                  <a:lnTo>
                    <a:pt x="18342" y="12024"/>
                  </a:lnTo>
                  <a:lnTo>
                    <a:pt x="18079" y="13340"/>
                  </a:lnTo>
                  <a:lnTo>
                    <a:pt x="17508" y="14305"/>
                  </a:lnTo>
                  <a:lnTo>
                    <a:pt x="17026" y="14613"/>
                  </a:lnTo>
                  <a:lnTo>
                    <a:pt x="16367" y="14744"/>
                  </a:lnTo>
                  <a:lnTo>
                    <a:pt x="15578" y="14613"/>
                  </a:lnTo>
                  <a:lnTo>
                    <a:pt x="11979" y="13647"/>
                  </a:lnTo>
                  <a:lnTo>
                    <a:pt x="11936" y="13647"/>
                  </a:lnTo>
                  <a:lnTo>
                    <a:pt x="8996" y="13691"/>
                  </a:lnTo>
                  <a:lnTo>
                    <a:pt x="5529" y="13867"/>
                  </a:lnTo>
                  <a:lnTo>
                    <a:pt x="2808" y="13691"/>
                  </a:lnTo>
                  <a:lnTo>
                    <a:pt x="176" y="13296"/>
                  </a:lnTo>
                  <a:lnTo>
                    <a:pt x="132" y="13296"/>
                  </a:lnTo>
                  <a:lnTo>
                    <a:pt x="44" y="13340"/>
                  </a:lnTo>
                  <a:lnTo>
                    <a:pt x="0" y="13384"/>
                  </a:lnTo>
                  <a:lnTo>
                    <a:pt x="0" y="13472"/>
                  </a:lnTo>
                  <a:lnTo>
                    <a:pt x="0" y="13516"/>
                  </a:lnTo>
                  <a:lnTo>
                    <a:pt x="44" y="13603"/>
                  </a:lnTo>
                  <a:lnTo>
                    <a:pt x="88" y="13647"/>
                  </a:lnTo>
                  <a:lnTo>
                    <a:pt x="132" y="13647"/>
                  </a:lnTo>
                  <a:lnTo>
                    <a:pt x="2764" y="14042"/>
                  </a:lnTo>
                  <a:lnTo>
                    <a:pt x="5529" y="14174"/>
                  </a:lnTo>
                  <a:lnTo>
                    <a:pt x="8996" y="14042"/>
                  </a:lnTo>
                  <a:lnTo>
                    <a:pt x="11892" y="13998"/>
                  </a:lnTo>
                  <a:lnTo>
                    <a:pt x="15490" y="14964"/>
                  </a:lnTo>
                  <a:lnTo>
                    <a:pt x="16324" y="15095"/>
                  </a:lnTo>
                  <a:lnTo>
                    <a:pt x="16411" y="15095"/>
                  </a:lnTo>
                  <a:lnTo>
                    <a:pt x="17113" y="14964"/>
                  </a:lnTo>
                  <a:lnTo>
                    <a:pt x="17201" y="14920"/>
                  </a:lnTo>
                  <a:lnTo>
                    <a:pt x="17728" y="14569"/>
                  </a:lnTo>
                  <a:lnTo>
                    <a:pt x="17816" y="14525"/>
                  </a:lnTo>
                  <a:lnTo>
                    <a:pt x="18386" y="13472"/>
                  </a:lnTo>
                  <a:lnTo>
                    <a:pt x="18430" y="13428"/>
                  </a:lnTo>
                  <a:lnTo>
                    <a:pt x="18693" y="12068"/>
                  </a:lnTo>
                  <a:lnTo>
                    <a:pt x="19088" y="9040"/>
                  </a:lnTo>
                  <a:lnTo>
                    <a:pt x="19615" y="5529"/>
                  </a:lnTo>
                  <a:lnTo>
                    <a:pt x="20053" y="2853"/>
                  </a:lnTo>
                  <a:lnTo>
                    <a:pt x="22247" y="3862"/>
                  </a:lnTo>
                  <a:lnTo>
                    <a:pt x="22291" y="3862"/>
                  </a:lnTo>
                  <a:lnTo>
                    <a:pt x="27689" y="5222"/>
                  </a:lnTo>
                  <a:lnTo>
                    <a:pt x="27820" y="5222"/>
                  </a:lnTo>
                  <a:lnTo>
                    <a:pt x="29268" y="4608"/>
                  </a:lnTo>
                  <a:lnTo>
                    <a:pt x="32121" y="3028"/>
                  </a:lnTo>
                  <a:lnTo>
                    <a:pt x="34534" y="1405"/>
                  </a:lnTo>
                  <a:lnTo>
                    <a:pt x="34578" y="1361"/>
                  </a:lnTo>
                  <a:lnTo>
                    <a:pt x="35324" y="308"/>
                  </a:lnTo>
                  <a:lnTo>
                    <a:pt x="35368" y="220"/>
                  </a:lnTo>
                  <a:lnTo>
                    <a:pt x="35368" y="176"/>
                  </a:lnTo>
                  <a:lnTo>
                    <a:pt x="35368" y="88"/>
                  </a:lnTo>
                  <a:lnTo>
                    <a:pt x="35324" y="44"/>
                  </a:lnTo>
                  <a:lnTo>
                    <a:pt x="35236"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7" name="Google Shape;5597;p163"/>
            <p:cNvSpPr/>
            <p:nvPr/>
          </p:nvSpPr>
          <p:spPr>
            <a:xfrm>
              <a:off x="3598275" y="630025"/>
              <a:ext cx="656025" cy="832650"/>
            </a:xfrm>
            <a:custGeom>
              <a:rect b="b" l="l" r="r" t="t"/>
              <a:pathLst>
                <a:path extrusionOk="0" h="33306" w="26241">
                  <a:moveTo>
                    <a:pt x="26021" y="0"/>
                  </a:moveTo>
                  <a:lnTo>
                    <a:pt x="25626" y="132"/>
                  </a:lnTo>
                  <a:lnTo>
                    <a:pt x="24090" y="263"/>
                  </a:lnTo>
                  <a:lnTo>
                    <a:pt x="24003" y="263"/>
                  </a:lnTo>
                  <a:lnTo>
                    <a:pt x="20141" y="2984"/>
                  </a:lnTo>
                  <a:lnTo>
                    <a:pt x="17377" y="5310"/>
                  </a:lnTo>
                  <a:lnTo>
                    <a:pt x="14832" y="7811"/>
                  </a:lnTo>
                  <a:lnTo>
                    <a:pt x="13691" y="9303"/>
                  </a:lnTo>
                  <a:lnTo>
                    <a:pt x="13647" y="9390"/>
                  </a:lnTo>
                  <a:lnTo>
                    <a:pt x="13384" y="10619"/>
                  </a:lnTo>
                  <a:lnTo>
                    <a:pt x="11672" y="12725"/>
                  </a:lnTo>
                  <a:lnTo>
                    <a:pt x="10839" y="13735"/>
                  </a:lnTo>
                  <a:lnTo>
                    <a:pt x="9961" y="14744"/>
                  </a:lnTo>
                  <a:lnTo>
                    <a:pt x="9127" y="15841"/>
                  </a:lnTo>
                  <a:lnTo>
                    <a:pt x="8293" y="17026"/>
                  </a:lnTo>
                  <a:lnTo>
                    <a:pt x="7460" y="18210"/>
                  </a:lnTo>
                  <a:lnTo>
                    <a:pt x="6626" y="19483"/>
                  </a:lnTo>
                  <a:lnTo>
                    <a:pt x="5836" y="20755"/>
                  </a:lnTo>
                  <a:lnTo>
                    <a:pt x="5090" y="22072"/>
                  </a:lnTo>
                  <a:lnTo>
                    <a:pt x="4344" y="23388"/>
                  </a:lnTo>
                  <a:lnTo>
                    <a:pt x="3598" y="24749"/>
                  </a:lnTo>
                  <a:lnTo>
                    <a:pt x="2896" y="26153"/>
                  </a:lnTo>
                  <a:lnTo>
                    <a:pt x="2238" y="27513"/>
                  </a:lnTo>
                  <a:lnTo>
                    <a:pt x="1624" y="28917"/>
                  </a:lnTo>
                  <a:lnTo>
                    <a:pt x="1053" y="30321"/>
                  </a:lnTo>
                  <a:lnTo>
                    <a:pt x="483" y="31682"/>
                  </a:lnTo>
                  <a:lnTo>
                    <a:pt x="0" y="33086"/>
                  </a:lnTo>
                  <a:lnTo>
                    <a:pt x="0" y="33130"/>
                  </a:lnTo>
                  <a:lnTo>
                    <a:pt x="0" y="33217"/>
                  </a:lnTo>
                  <a:lnTo>
                    <a:pt x="44" y="33261"/>
                  </a:lnTo>
                  <a:lnTo>
                    <a:pt x="132" y="33305"/>
                  </a:lnTo>
                  <a:lnTo>
                    <a:pt x="176" y="33305"/>
                  </a:lnTo>
                  <a:lnTo>
                    <a:pt x="263" y="33261"/>
                  </a:lnTo>
                  <a:lnTo>
                    <a:pt x="351" y="33217"/>
                  </a:lnTo>
                  <a:lnTo>
                    <a:pt x="834" y="31813"/>
                  </a:lnTo>
                  <a:lnTo>
                    <a:pt x="1360" y="30453"/>
                  </a:lnTo>
                  <a:lnTo>
                    <a:pt x="1931" y="29049"/>
                  </a:lnTo>
                  <a:lnTo>
                    <a:pt x="2589" y="27688"/>
                  </a:lnTo>
                  <a:lnTo>
                    <a:pt x="3247" y="26284"/>
                  </a:lnTo>
                  <a:lnTo>
                    <a:pt x="3905" y="24924"/>
                  </a:lnTo>
                  <a:lnTo>
                    <a:pt x="4651" y="23564"/>
                  </a:lnTo>
                  <a:lnTo>
                    <a:pt x="5397" y="22247"/>
                  </a:lnTo>
                  <a:lnTo>
                    <a:pt x="6143" y="20931"/>
                  </a:lnTo>
                  <a:lnTo>
                    <a:pt x="6933" y="19658"/>
                  </a:lnTo>
                  <a:lnTo>
                    <a:pt x="7767" y="18430"/>
                  </a:lnTo>
                  <a:lnTo>
                    <a:pt x="8557" y="17201"/>
                  </a:lnTo>
                  <a:lnTo>
                    <a:pt x="9390" y="16060"/>
                  </a:lnTo>
                  <a:lnTo>
                    <a:pt x="10268" y="14963"/>
                  </a:lnTo>
                  <a:lnTo>
                    <a:pt x="11102" y="13954"/>
                  </a:lnTo>
                  <a:lnTo>
                    <a:pt x="11936" y="12945"/>
                  </a:lnTo>
                  <a:lnTo>
                    <a:pt x="13691" y="10795"/>
                  </a:lnTo>
                  <a:lnTo>
                    <a:pt x="13735" y="10751"/>
                  </a:lnTo>
                  <a:lnTo>
                    <a:pt x="13998" y="9478"/>
                  </a:lnTo>
                  <a:lnTo>
                    <a:pt x="15095" y="8030"/>
                  </a:lnTo>
                  <a:lnTo>
                    <a:pt x="17596" y="5573"/>
                  </a:lnTo>
                  <a:lnTo>
                    <a:pt x="20361" y="3291"/>
                  </a:lnTo>
                  <a:lnTo>
                    <a:pt x="24134" y="614"/>
                  </a:lnTo>
                  <a:lnTo>
                    <a:pt x="25670" y="483"/>
                  </a:lnTo>
                  <a:lnTo>
                    <a:pt x="26109" y="351"/>
                  </a:lnTo>
                  <a:lnTo>
                    <a:pt x="26153" y="307"/>
                  </a:lnTo>
                  <a:lnTo>
                    <a:pt x="26197" y="263"/>
                  </a:lnTo>
                  <a:lnTo>
                    <a:pt x="26241" y="176"/>
                  </a:lnTo>
                  <a:lnTo>
                    <a:pt x="26241" y="132"/>
                  </a:lnTo>
                  <a:lnTo>
                    <a:pt x="26197" y="88"/>
                  </a:lnTo>
                  <a:lnTo>
                    <a:pt x="26153" y="44"/>
                  </a:lnTo>
                  <a:lnTo>
                    <a:pt x="26065"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8" name="Google Shape;5598;p163"/>
            <p:cNvSpPr/>
            <p:nvPr/>
          </p:nvSpPr>
          <p:spPr>
            <a:xfrm>
              <a:off x="3611425" y="1686425"/>
              <a:ext cx="2121650" cy="846925"/>
            </a:xfrm>
            <a:custGeom>
              <a:rect b="b" l="l" r="r" t="t"/>
              <a:pathLst>
                <a:path extrusionOk="0" h="33877" w="84866">
                  <a:moveTo>
                    <a:pt x="80478" y="1"/>
                  </a:moveTo>
                  <a:lnTo>
                    <a:pt x="76923" y="483"/>
                  </a:lnTo>
                  <a:lnTo>
                    <a:pt x="73632" y="834"/>
                  </a:lnTo>
                  <a:lnTo>
                    <a:pt x="70824" y="1098"/>
                  </a:lnTo>
                  <a:lnTo>
                    <a:pt x="68849" y="1405"/>
                  </a:lnTo>
                  <a:lnTo>
                    <a:pt x="68805" y="1405"/>
                  </a:lnTo>
                  <a:lnTo>
                    <a:pt x="67533" y="1888"/>
                  </a:lnTo>
                  <a:lnTo>
                    <a:pt x="67489" y="1931"/>
                  </a:lnTo>
                  <a:lnTo>
                    <a:pt x="65558" y="3731"/>
                  </a:lnTo>
                  <a:lnTo>
                    <a:pt x="63145" y="5266"/>
                  </a:lnTo>
                  <a:lnTo>
                    <a:pt x="59239" y="6934"/>
                  </a:lnTo>
                  <a:lnTo>
                    <a:pt x="54939" y="8514"/>
                  </a:lnTo>
                  <a:lnTo>
                    <a:pt x="51824" y="9611"/>
                  </a:lnTo>
                  <a:lnTo>
                    <a:pt x="48752" y="10269"/>
                  </a:lnTo>
                  <a:lnTo>
                    <a:pt x="48708" y="10313"/>
                  </a:lnTo>
                  <a:lnTo>
                    <a:pt x="41292" y="13999"/>
                  </a:lnTo>
                  <a:lnTo>
                    <a:pt x="41248" y="14042"/>
                  </a:lnTo>
                  <a:lnTo>
                    <a:pt x="37475" y="16456"/>
                  </a:lnTo>
                  <a:lnTo>
                    <a:pt x="35105" y="17816"/>
                  </a:lnTo>
                  <a:lnTo>
                    <a:pt x="32999" y="18387"/>
                  </a:lnTo>
                  <a:lnTo>
                    <a:pt x="32955" y="18387"/>
                  </a:lnTo>
                  <a:lnTo>
                    <a:pt x="29181" y="20537"/>
                  </a:lnTo>
                  <a:lnTo>
                    <a:pt x="26987" y="21722"/>
                  </a:lnTo>
                  <a:lnTo>
                    <a:pt x="26153" y="21853"/>
                  </a:lnTo>
                  <a:lnTo>
                    <a:pt x="23170" y="21063"/>
                  </a:lnTo>
                  <a:lnTo>
                    <a:pt x="21634" y="20756"/>
                  </a:lnTo>
                  <a:lnTo>
                    <a:pt x="21546" y="20800"/>
                  </a:lnTo>
                  <a:lnTo>
                    <a:pt x="20888" y="21107"/>
                  </a:lnTo>
                  <a:lnTo>
                    <a:pt x="20800" y="21151"/>
                  </a:lnTo>
                  <a:lnTo>
                    <a:pt x="20273" y="21941"/>
                  </a:lnTo>
                  <a:lnTo>
                    <a:pt x="20273" y="21985"/>
                  </a:lnTo>
                  <a:lnTo>
                    <a:pt x="19747" y="24047"/>
                  </a:lnTo>
                  <a:lnTo>
                    <a:pt x="19747" y="24091"/>
                  </a:lnTo>
                  <a:lnTo>
                    <a:pt x="19308" y="27382"/>
                  </a:lnTo>
                  <a:lnTo>
                    <a:pt x="18430" y="30234"/>
                  </a:lnTo>
                  <a:lnTo>
                    <a:pt x="18036" y="32955"/>
                  </a:lnTo>
                  <a:lnTo>
                    <a:pt x="17816" y="33438"/>
                  </a:lnTo>
                  <a:lnTo>
                    <a:pt x="17553" y="33525"/>
                  </a:lnTo>
                  <a:lnTo>
                    <a:pt x="14788" y="32955"/>
                  </a:lnTo>
                  <a:lnTo>
                    <a:pt x="11848" y="32121"/>
                  </a:lnTo>
                  <a:lnTo>
                    <a:pt x="9172" y="31419"/>
                  </a:lnTo>
                  <a:lnTo>
                    <a:pt x="9128" y="31419"/>
                  </a:lnTo>
                  <a:lnTo>
                    <a:pt x="6144" y="31331"/>
                  </a:lnTo>
                  <a:lnTo>
                    <a:pt x="2897" y="31068"/>
                  </a:lnTo>
                  <a:lnTo>
                    <a:pt x="220" y="30629"/>
                  </a:lnTo>
                  <a:lnTo>
                    <a:pt x="132" y="30629"/>
                  </a:lnTo>
                  <a:lnTo>
                    <a:pt x="88" y="30673"/>
                  </a:lnTo>
                  <a:lnTo>
                    <a:pt x="45" y="30717"/>
                  </a:lnTo>
                  <a:lnTo>
                    <a:pt x="1" y="30761"/>
                  </a:lnTo>
                  <a:lnTo>
                    <a:pt x="1" y="30849"/>
                  </a:lnTo>
                  <a:lnTo>
                    <a:pt x="45" y="30893"/>
                  </a:lnTo>
                  <a:lnTo>
                    <a:pt x="88" y="30980"/>
                  </a:lnTo>
                  <a:lnTo>
                    <a:pt x="132" y="30980"/>
                  </a:lnTo>
                  <a:lnTo>
                    <a:pt x="2853" y="31419"/>
                  </a:lnTo>
                  <a:lnTo>
                    <a:pt x="6144" y="31682"/>
                  </a:lnTo>
                  <a:lnTo>
                    <a:pt x="9128" y="31770"/>
                  </a:lnTo>
                  <a:lnTo>
                    <a:pt x="11761" y="32472"/>
                  </a:lnTo>
                  <a:lnTo>
                    <a:pt x="14701" y="33306"/>
                  </a:lnTo>
                  <a:lnTo>
                    <a:pt x="17553" y="33876"/>
                  </a:lnTo>
                  <a:lnTo>
                    <a:pt x="17641" y="33876"/>
                  </a:lnTo>
                  <a:lnTo>
                    <a:pt x="18036" y="33701"/>
                  </a:lnTo>
                  <a:lnTo>
                    <a:pt x="18123" y="33613"/>
                  </a:lnTo>
                  <a:lnTo>
                    <a:pt x="18387" y="33043"/>
                  </a:lnTo>
                  <a:lnTo>
                    <a:pt x="18387" y="32999"/>
                  </a:lnTo>
                  <a:lnTo>
                    <a:pt x="18781" y="30322"/>
                  </a:lnTo>
                  <a:lnTo>
                    <a:pt x="19659" y="27470"/>
                  </a:lnTo>
                  <a:lnTo>
                    <a:pt x="20098" y="24135"/>
                  </a:lnTo>
                  <a:lnTo>
                    <a:pt x="20624" y="22116"/>
                  </a:lnTo>
                  <a:lnTo>
                    <a:pt x="21063" y="21414"/>
                  </a:lnTo>
                  <a:lnTo>
                    <a:pt x="21634" y="21107"/>
                  </a:lnTo>
                  <a:lnTo>
                    <a:pt x="23082" y="21414"/>
                  </a:lnTo>
                  <a:lnTo>
                    <a:pt x="26110" y="22204"/>
                  </a:lnTo>
                  <a:lnTo>
                    <a:pt x="26197" y="22204"/>
                  </a:lnTo>
                  <a:lnTo>
                    <a:pt x="27031" y="22073"/>
                  </a:lnTo>
                  <a:lnTo>
                    <a:pt x="27119" y="22029"/>
                  </a:lnTo>
                  <a:lnTo>
                    <a:pt x="29357" y="20844"/>
                  </a:lnTo>
                  <a:lnTo>
                    <a:pt x="33130" y="18738"/>
                  </a:lnTo>
                  <a:lnTo>
                    <a:pt x="35193" y="18123"/>
                  </a:lnTo>
                  <a:lnTo>
                    <a:pt x="35237" y="18123"/>
                  </a:lnTo>
                  <a:lnTo>
                    <a:pt x="37650" y="16763"/>
                  </a:lnTo>
                  <a:lnTo>
                    <a:pt x="41424" y="14306"/>
                  </a:lnTo>
                  <a:lnTo>
                    <a:pt x="48840" y="10620"/>
                  </a:lnTo>
                  <a:lnTo>
                    <a:pt x="51911" y="9918"/>
                  </a:lnTo>
                  <a:lnTo>
                    <a:pt x="55071" y="8821"/>
                  </a:lnTo>
                  <a:lnTo>
                    <a:pt x="59371" y="7241"/>
                  </a:lnTo>
                  <a:lnTo>
                    <a:pt x="63276" y="5574"/>
                  </a:lnTo>
                  <a:lnTo>
                    <a:pt x="63320" y="5574"/>
                  </a:lnTo>
                  <a:lnTo>
                    <a:pt x="65778" y="4038"/>
                  </a:lnTo>
                  <a:lnTo>
                    <a:pt x="65778" y="3994"/>
                  </a:lnTo>
                  <a:lnTo>
                    <a:pt x="67708" y="2195"/>
                  </a:lnTo>
                  <a:lnTo>
                    <a:pt x="68893" y="1756"/>
                  </a:lnTo>
                  <a:lnTo>
                    <a:pt x="70868" y="1405"/>
                  </a:lnTo>
                  <a:lnTo>
                    <a:pt x="73676" y="1186"/>
                  </a:lnTo>
                  <a:lnTo>
                    <a:pt x="76967" y="834"/>
                  </a:lnTo>
                  <a:lnTo>
                    <a:pt x="80478" y="352"/>
                  </a:lnTo>
                  <a:lnTo>
                    <a:pt x="81882" y="571"/>
                  </a:lnTo>
                  <a:lnTo>
                    <a:pt x="82233" y="834"/>
                  </a:lnTo>
                  <a:lnTo>
                    <a:pt x="82672" y="2458"/>
                  </a:lnTo>
                  <a:lnTo>
                    <a:pt x="83461" y="6144"/>
                  </a:lnTo>
                  <a:lnTo>
                    <a:pt x="84558" y="11059"/>
                  </a:lnTo>
                  <a:lnTo>
                    <a:pt x="84558" y="11146"/>
                  </a:lnTo>
                  <a:lnTo>
                    <a:pt x="84602" y="11190"/>
                  </a:lnTo>
                  <a:lnTo>
                    <a:pt x="84822" y="11190"/>
                  </a:lnTo>
                  <a:lnTo>
                    <a:pt x="84866" y="11146"/>
                  </a:lnTo>
                  <a:lnTo>
                    <a:pt x="84866" y="11059"/>
                  </a:lnTo>
                  <a:lnTo>
                    <a:pt x="84866" y="11015"/>
                  </a:lnTo>
                  <a:lnTo>
                    <a:pt x="83812" y="6056"/>
                  </a:lnTo>
                  <a:lnTo>
                    <a:pt x="82979" y="2370"/>
                  </a:lnTo>
                  <a:lnTo>
                    <a:pt x="82540" y="703"/>
                  </a:lnTo>
                  <a:lnTo>
                    <a:pt x="82496" y="615"/>
                  </a:lnTo>
                  <a:lnTo>
                    <a:pt x="82101" y="264"/>
                  </a:lnTo>
                  <a:lnTo>
                    <a:pt x="82013" y="220"/>
                  </a:lnTo>
                  <a:lnTo>
                    <a:pt x="80521"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9" name="Google Shape;5599;p163"/>
            <p:cNvSpPr/>
            <p:nvPr/>
          </p:nvSpPr>
          <p:spPr>
            <a:xfrm>
              <a:off x="3555475" y="722150"/>
              <a:ext cx="443225" cy="703225"/>
            </a:xfrm>
            <a:custGeom>
              <a:rect b="b" l="l" r="r" t="t"/>
              <a:pathLst>
                <a:path extrusionOk="0" h="28129" w="17729">
                  <a:moveTo>
                    <a:pt x="17509" y="1"/>
                  </a:moveTo>
                  <a:lnTo>
                    <a:pt x="17465" y="45"/>
                  </a:lnTo>
                  <a:lnTo>
                    <a:pt x="14174" y="3248"/>
                  </a:lnTo>
                  <a:lnTo>
                    <a:pt x="14130" y="3248"/>
                  </a:lnTo>
                  <a:lnTo>
                    <a:pt x="9742" y="10225"/>
                  </a:lnTo>
                  <a:lnTo>
                    <a:pt x="7680" y="13121"/>
                  </a:lnTo>
                  <a:lnTo>
                    <a:pt x="7636" y="13121"/>
                  </a:lnTo>
                  <a:lnTo>
                    <a:pt x="6363" y="15710"/>
                  </a:lnTo>
                  <a:lnTo>
                    <a:pt x="4608" y="18913"/>
                  </a:lnTo>
                  <a:lnTo>
                    <a:pt x="3028" y="22073"/>
                  </a:lnTo>
                  <a:lnTo>
                    <a:pt x="1361" y="24969"/>
                  </a:lnTo>
                  <a:lnTo>
                    <a:pt x="1" y="27909"/>
                  </a:lnTo>
                  <a:lnTo>
                    <a:pt x="1" y="27953"/>
                  </a:lnTo>
                  <a:lnTo>
                    <a:pt x="1" y="28040"/>
                  </a:lnTo>
                  <a:lnTo>
                    <a:pt x="45" y="28084"/>
                  </a:lnTo>
                  <a:lnTo>
                    <a:pt x="88" y="28128"/>
                  </a:lnTo>
                  <a:lnTo>
                    <a:pt x="264" y="28128"/>
                  </a:lnTo>
                  <a:lnTo>
                    <a:pt x="352" y="28040"/>
                  </a:lnTo>
                  <a:lnTo>
                    <a:pt x="1668" y="25144"/>
                  </a:lnTo>
                  <a:lnTo>
                    <a:pt x="3336" y="22204"/>
                  </a:lnTo>
                  <a:lnTo>
                    <a:pt x="4915" y="19089"/>
                  </a:lnTo>
                  <a:lnTo>
                    <a:pt x="6671" y="15886"/>
                  </a:lnTo>
                  <a:lnTo>
                    <a:pt x="7943" y="13297"/>
                  </a:lnTo>
                  <a:lnTo>
                    <a:pt x="10005" y="10401"/>
                  </a:lnTo>
                  <a:lnTo>
                    <a:pt x="14437" y="3468"/>
                  </a:lnTo>
                  <a:lnTo>
                    <a:pt x="17685" y="308"/>
                  </a:lnTo>
                  <a:lnTo>
                    <a:pt x="17728" y="264"/>
                  </a:lnTo>
                  <a:lnTo>
                    <a:pt x="17728" y="176"/>
                  </a:lnTo>
                  <a:lnTo>
                    <a:pt x="17728" y="133"/>
                  </a:lnTo>
                  <a:lnTo>
                    <a:pt x="17685" y="45"/>
                  </a:lnTo>
                  <a:lnTo>
                    <a:pt x="17641"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0" name="Google Shape;5600;p163"/>
            <p:cNvSpPr/>
            <p:nvPr/>
          </p:nvSpPr>
          <p:spPr>
            <a:xfrm>
              <a:off x="3597175" y="1741275"/>
              <a:ext cx="2098600" cy="818400"/>
            </a:xfrm>
            <a:custGeom>
              <a:rect b="b" l="l" r="r" t="t"/>
              <a:pathLst>
                <a:path extrusionOk="0" h="32736" w="83944">
                  <a:moveTo>
                    <a:pt x="77976" y="1"/>
                  </a:moveTo>
                  <a:lnTo>
                    <a:pt x="74773" y="264"/>
                  </a:lnTo>
                  <a:lnTo>
                    <a:pt x="72052" y="571"/>
                  </a:lnTo>
                  <a:lnTo>
                    <a:pt x="70121" y="1054"/>
                  </a:lnTo>
                  <a:lnTo>
                    <a:pt x="70077" y="1054"/>
                  </a:lnTo>
                  <a:lnTo>
                    <a:pt x="69068" y="1537"/>
                  </a:lnTo>
                  <a:lnTo>
                    <a:pt x="69024" y="1537"/>
                  </a:lnTo>
                  <a:lnTo>
                    <a:pt x="66742" y="3599"/>
                  </a:lnTo>
                  <a:lnTo>
                    <a:pt x="63934" y="5003"/>
                  </a:lnTo>
                  <a:lnTo>
                    <a:pt x="59371" y="6671"/>
                  </a:lnTo>
                  <a:lnTo>
                    <a:pt x="54719" y="8338"/>
                  </a:lnTo>
                  <a:lnTo>
                    <a:pt x="52306" y="9172"/>
                  </a:lnTo>
                  <a:lnTo>
                    <a:pt x="49410" y="9654"/>
                  </a:lnTo>
                  <a:lnTo>
                    <a:pt x="49322" y="9654"/>
                  </a:lnTo>
                  <a:lnTo>
                    <a:pt x="43486" y="12682"/>
                  </a:lnTo>
                  <a:lnTo>
                    <a:pt x="40283" y="14569"/>
                  </a:lnTo>
                  <a:lnTo>
                    <a:pt x="37430" y="16236"/>
                  </a:lnTo>
                  <a:lnTo>
                    <a:pt x="36202" y="16675"/>
                  </a:lnTo>
                  <a:lnTo>
                    <a:pt x="33174" y="17334"/>
                  </a:lnTo>
                  <a:lnTo>
                    <a:pt x="33130" y="17377"/>
                  </a:lnTo>
                  <a:lnTo>
                    <a:pt x="30453" y="18562"/>
                  </a:lnTo>
                  <a:lnTo>
                    <a:pt x="27996" y="19922"/>
                  </a:lnTo>
                  <a:lnTo>
                    <a:pt x="26899" y="20449"/>
                  </a:lnTo>
                  <a:lnTo>
                    <a:pt x="23696" y="19615"/>
                  </a:lnTo>
                  <a:lnTo>
                    <a:pt x="22599" y="19440"/>
                  </a:lnTo>
                  <a:lnTo>
                    <a:pt x="22467" y="19440"/>
                  </a:lnTo>
                  <a:lnTo>
                    <a:pt x="22028" y="19659"/>
                  </a:lnTo>
                  <a:lnTo>
                    <a:pt x="21940" y="19703"/>
                  </a:lnTo>
                  <a:lnTo>
                    <a:pt x="21633" y="20186"/>
                  </a:lnTo>
                  <a:lnTo>
                    <a:pt x="21589" y="20273"/>
                  </a:lnTo>
                  <a:lnTo>
                    <a:pt x="20712" y="25539"/>
                  </a:lnTo>
                  <a:lnTo>
                    <a:pt x="20010" y="28040"/>
                  </a:lnTo>
                  <a:lnTo>
                    <a:pt x="20010" y="28084"/>
                  </a:lnTo>
                  <a:lnTo>
                    <a:pt x="19571" y="31419"/>
                  </a:lnTo>
                  <a:lnTo>
                    <a:pt x="19176" y="32077"/>
                  </a:lnTo>
                  <a:lnTo>
                    <a:pt x="18123" y="32384"/>
                  </a:lnTo>
                  <a:lnTo>
                    <a:pt x="16236" y="32253"/>
                  </a:lnTo>
                  <a:lnTo>
                    <a:pt x="11848" y="31200"/>
                  </a:lnTo>
                  <a:lnTo>
                    <a:pt x="9303" y="30498"/>
                  </a:lnTo>
                  <a:lnTo>
                    <a:pt x="9303" y="30454"/>
                  </a:lnTo>
                  <a:lnTo>
                    <a:pt x="6319" y="30147"/>
                  </a:lnTo>
                  <a:lnTo>
                    <a:pt x="2282" y="29576"/>
                  </a:lnTo>
                  <a:lnTo>
                    <a:pt x="220" y="29225"/>
                  </a:lnTo>
                  <a:lnTo>
                    <a:pt x="132" y="29225"/>
                  </a:lnTo>
                  <a:lnTo>
                    <a:pt x="88" y="29269"/>
                  </a:lnTo>
                  <a:lnTo>
                    <a:pt x="44" y="29313"/>
                  </a:lnTo>
                  <a:lnTo>
                    <a:pt x="0" y="29357"/>
                  </a:lnTo>
                  <a:lnTo>
                    <a:pt x="0" y="29444"/>
                  </a:lnTo>
                  <a:lnTo>
                    <a:pt x="44" y="29488"/>
                  </a:lnTo>
                  <a:lnTo>
                    <a:pt x="88" y="29532"/>
                  </a:lnTo>
                  <a:lnTo>
                    <a:pt x="132" y="29576"/>
                  </a:lnTo>
                  <a:lnTo>
                    <a:pt x="2238" y="29883"/>
                  </a:lnTo>
                  <a:lnTo>
                    <a:pt x="6275" y="30498"/>
                  </a:lnTo>
                  <a:lnTo>
                    <a:pt x="9259" y="30805"/>
                  </a:lnTo>
                  <a:lnTo>
                    <a:pt x="11760" y="31507"/>
                  </a:lnTo>
                  <a:lnTo>
                    <a:pt x="16148" y="32604"/>
                  </a:lnTo>
                  <a:lnTo>
                    <a:pt x="16192" y="32604"/>
                  </a:lnTo>
                  <a:lnTo>
                    <a:pt x="18167" y="32735"/>
                  </a:lnTo>
                  <a:lnTo>
                    <a:pt x="18211" y="32735"/>
                  </a:lnTo>
                  <a:lnTo>
                    <a:pt x="19308" y="32384"/>
                  </a:lnTo>
                  <a:lnTo>
                    <a:pt x="19395" y="32341"/>
                  </a:lnTo>
                  <a:lnTo>
                    <a:pt x="19878" y="31595"/>
                  </a:lnTo>
                  <a:lnTo>
                    <a:pt x="19922" y="31507"/>
                  </a:lnTo>
                  <a:lnTo>
                    <a:pt x="20317" y="28128"/>
                  </a:lnTo>
                  <a:lnTo>
                    <a:pt x="21063" y="25627"/>
                  </a:lnTo>
                  <a:lnTo>
                    <a:pt x="21940" y="20361"/>
                  </a:lnTo>
                  <a:lnTo>
                    <a:pt x="22204" y="19922"/>
                  </a:lnTo>
                  <a:lnTo>
                    <a:pt x="22555" y="19791"/>
                  </a:lnTo>
                  <a:lnTo>
                    <a:pt x="23608" y="19966"/>
                  </a:lnTo>
                  <a:lnTo>
                    <a:pt x="26899" y="20800"/>
                  </a:lnTo>
                  <a:lnTo>
                    <a:pt x="26987" y="20756"/>
                  </a:lnTo>
                  <a:lnTo>
                    <a:pt x="28171" y="20230"/>
                  </a:lnTo>
                  <a:lnTo>
                    <a:pt x="30629" y="18869"/>
                  </a:lnTo>
                  <a:lnTo>
                    <a:pt x="33262" y="17685"/>
                  </a:lnTo>
                  <a:lnTo>
                    <a:pt x="36289" y="17026"/>
                  </a:lnTo>
                  <a:lnTo>
                    <a:pt x="37562" y="16544"/>
                  </a:lnTo>
                  <a:lnTo>
                    <a:pt x="37606" y="16544"/>
                  </a:lnTo>
                  <a:lnTo>
                    <a:pt x="40458" y="14876"/>
                  </a:lnTo>
                  <a:lnTo>
                    <a:pt x="43661" y="12989"/>
                  </a:lnTo>
                  <a:lnTo>
                    <a:pt x="49454" y="10005"/>
                  </a:lnTo>
                  <a:lnTo>
                    <a:pt x="52350" y="9523"/>
                  </a:lnTo>
                  <a:lnTo>
                    <a:pt x="52394" y="9523"/>
                  </a:lnTo>
                  <a:lnTo>
                    <a:pt x="54851" y="8689"/>
                  </a:lnTo>
                  <a:lnTo>
                    <a:pt x="59502" y="7022"/>
                  </a:lnTo>
                  <a:lnTo>
                    <a:pt x="64066" y="5310"/>
                  </a:lnTo>
                  <a:lnTo>
                    <a:pt x="66918" y="3906"/>
                  </a:lnTo>
                  <a:lnTo>
                    <a:pt x="66962" y="3906"/>
                  </a:lnTo>
                  <a:lnTo>
                    <a:pt x="69200" y="1844"/>
                  </a:lnTo>
                  <a:lnTo>
                    <a:pt x="70209" y="1405"/>
                  </a:lnTo>
                  <a:lnTo>
                    <a:pt x="72140" y="922"/>
                  </a:lnTo>
                  <a:lnTo>
                    <a:pt x="74773" y="571"/>
                  </a:lnTo>
                  <a:lnTo>
                    <a:pt x="78020" y="352"/>
                  </a:lnTo>
                  <a:lnTo>
                    <a:pt x="79556" y="571"/>
                  </a:lnTo>
                  <a:lnTo>
                    <a:pt x="80828" y="1537"/>
                  </a:lnTo>
                  <a:lnTo>
                    <a:pt x="81837" y="3423"/>
                  </a:lnTo>
                  <a:lnTo>
                    <a:pt x="82583" y="5925"/>
                  </a:lnTo>
                  <a:lnTo>
                    <a:pt x="83505" y="10795"/>
                  </a:lnTo>
                  <a:lnTo>
                    <a:pt x="83593" y="11410"/>
                  </a:lnTo>
                  <a:lnTo>
                    <a:pt x="83636" y="11454"/>
                  </a:lnTo>
                  <a:lnTo>
                    <a:pt x="83680" y="11497"/>
                  </a:lnTo>
                  <a:lnTo>
                    <a:pt x="83768" y="11541"/>
                  </a:lnTo>
                  <a:lnTo>
                    <a:pt x="83812" y="11541"/>
                  </a:lnTo>
                  <a:lnTo>
                    <a:pt x="83900" y="11497"/>
                  </a:lnTo>
                  <a:lnTo>
                    <a:pt x="83944" y="11454"/>
                  </a:lnTo>
                  <a:lnTo>
                    <a:pt x="83944" y="11410"/>
                  </a:lnTo>
                  <a:lnTo>
                    <a:pt x="83944" y="11322"/>
                  </a:lnTo>
                  <a:lnTo>
                    <a:pt x="83856" y="10708"/>
                  </a:lnTo>
                  <a:lnTo>
                    <a:pt x="82891" y="5837"/>
                  </a:lnTo>
                  <a:lnTo>
                    <a:pt x="82145" y="3292"/>
                  </a:lnTo>
                  <a:lnTo>
                    <a:pt x="82145" y="3248"/>
                  </a:lnTo>
                  <a:lnTo>
                    <a:pt x="81135" y="1317"/>
                  </a:lnTo>
                  <a:lnTo>
                    <a:pt x="81091" y="1273"/>
                  </a:lnTo>
                  <a:lnTo>
                    <a:pt x="79731" y="264"/>
                  </a:lnTo>
                  <a:lnTo>
                    <a:pt x="79643" y="220"/>
                  </a:lnTo>
                  <a:lnTo>
                    <a:pt x="7802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1" name="Google Shape;5601;p163"/>
            <p:cNvSpPr/>
            <p:nvPr/>
          </p:nvSpPr>
          <p:spPr>
            <a:xfrm>
              <a:off x="3524775" y="759450"/>
              <a:ext cx="388350" cy="654950"/>
            </a:xfrm>
            <a:custGeom>
              <a:rect b="b" l="l" r="r" t="t"/>
              <a:pathLst>
                <a:path extrusionOk="0" h="26198" w="15534">
                  <a:moveTo>
                    <a:pt x="15358" y="1"/>
                  </a:moveTo>
                  <a:lnTo>
                    <a:pt x="15270" y="45"/>
                  </a:lnTo>
                  <a:lnTo>
                    <a:pt x="15227" y="89"/>
                  </a:lnTo>
                  <a:lnTo>
                    <a:pt x="11672" y="5442"/>
                  </a:lnTo>
                  <a:lnTo>
                    <a:pt x="10005" y="8250"/>
                  </a:lnTo>
                  <a:lnTo>
                    <a:pt x="7899" y="11278"/>
                  </a:lnTo>
                  <a:lnTo>
                    <a:pt x="7855" y="11278"/>
                  </a:lnTo>
                  <a:lnTo>
                    <a:pt x="6407" y="14613"/>
                  </a:lnTo>
                  <a:lnTo>
                    <a:pt x="4871" y="17685"/>
                  </a:lnTo>
                  <a:lnTo>
                    <a:pt x="2501" y="22204"/>
                  </a:lnTo>
                  <a:lnTo>
                    <a:pt x="0" y="25934"/>
                  </a:lnTo>
                  <a:lnTo>
                    <a:pt x="0" y="26022"/>
                  </a:lnTo>
                  <a:lnTo>
                    <a:pt x="0" y="26066"/>
                  </a:lnTo>
                  <a:lnTo>
                    <a:pt x="0" y="26154"/>
                  </a:lnTo>
                  <a:lnTo>
                    <a:pt x="88" y="26197"/>
                  </a:lnTo>
                  <a:lnTo>
                    <a:pt x="263" y="26197"/>
                  </a:lnTo>
                  <a:lnTo>
                    <a:pt x="307" y="26154"/>
                  </a:lnTo>
                  <a:lnTo>
                    <a:pt x="2808" y="22380"/>
                  </a:lnTo>
                  <a:lnTo>
                    <a:pt x="5178" y="17816"/>
                  </a:lnTo>
                  <a:lnTo>
                    <a:pt x="6714" y="14789"/>
                  </a:lnTo>
                  <a:lnTo>
                    <a:pt x="8206" y="11454"/>
                  </a:lnTo>
                  <a:lnTo>
                    <a:pt x="10268" y="8426"/>
                  </a:lnTo>
                  <a:lnTo>
                    <a:pt x="11936" y="5618"/>
                  </a:lnTo>
                  <a:lnTo>
                    <a:pt x="15534" y="264"/>
                  </a:lnTo>
                  <a:lnTo>
                    <a:pt x="15534" y="220"/>
                  </a:lnTo>
                  <a:lnTo>
                    <a:pt x="15534" y="133"/>
                  </a:lnTo>
                  <a:lnTo>
                    <a:pt x="15534" y="89"/>
                  </a:lnTo>
                  <a:lnTo>
                    <a:pt x="15490" y="45"/>
                  </a:lnTo>
                  <a:lnTo>
                    <a:pt x="1540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2" name="Google Shape;5602;p163"/>
            <p:cNvSpPr/>
            <p:nvPr/>
          </p:nvSpPr>
          <p:spPr>
            <a:xfrm>
              <a:off x="3586200" y="1781875"/>
              <a:ext cx="2077775" cy="817300"/>
            </a:xfrm>
            <a:custGeom>
              <a:rect b="b" l="l" r="r" t="t"/>
              <a:pathLst>
                <a:path extrusionOk="0" h="32692" w="83111">
                  <a:moveTo>
                    <a:pt x="79907" y="0"/>
                  </a:moveTo>
                  <a:lnTo>
                    <a:pt x="74246" y="483"/>
                  </a:lnTo>
                  <a:lnTo>
                    <a:pt x="74202" y="483"/>
                  </a:lnTo>
                  <a:lnTo>
                    <a:pt x="72008" y="1053"/>
                  </a:lnTo>
                  <a:lnTo>
                    <a:pt x="71964" y="1053"/>
                  </a:lnTo>
                  <a:lnTo>
                    <a:pt x="70780" y="1580"/>
                  </a:lnTo>
                  <a:lnTo>
                    <a:pt x="70736" y="1624"/>
                  </a:lnTo>
                  <a:lnTo>
                    <a:pt x="68761" y="3335"/>
                  </a:lnTo>
                  <a:lnTo>
                    <a:pt x="66392" y="4476"/>
                  </a:lnTo>
                  <a:lnTo>
                    <a:pt x="61565" y="6231"/>
                  </a:lnTo>
                  <a:lnTo>
                    <a:pt x="58669" y="7284"/>
                  </a:lnTo>
                  <a:lnTo>
                    <a:pt x="53579" y="9040"/>
                  </a:lnTo>
                  <a:lnTo>
                    <a:pt x="50902" y="9303"/>
                  </a:lnTo>
                  <a:lnTo>
                    <a:pt x="49849" y="9654"/>
                  </a:lnTo>
                  <a:lnTo>
                    <a:pt x="46865" y="11234"/>
                  </a:lnTo>
                  <a:lnTo>
                    <a:pt x="41511" y="14174"/>
                  </a:lnTo>
                  <a:lnTo>
                    <a:pt x="38703" y="15666"/>
                  </a:lnTo>
                  <a:lnTo>
                    <a:pt x="35719" y="16499"/>
                  </a:lnTo>
                  <a:lnTo>
                    <a:pt x="33218" y="16982"/>
                  </a:lnTo>
                  <a:lnTo>
                    <a:pt x="31199" y="17509"/>
                  </a:lnTo>
                  <a:lnTo>
                    <a:pt x="31156" y="17552"/>
                  </a:lnTo>
                  <a:lnTo>
                    <a:pt x="27996" y="19176"/>
                  </a:lnTo>
                  <a:lnTo>
                    <a:pt x="27162" y="19571"/>
                  </a:lnTo>
                  <a:lnTo>
                    <a:pt x="23652" y="18649"/>
                  </a:lnTo>
                  <a:lnTo>
                    <a:pt x="23608" y="18649"/>
                  </a:lnTo>
                  <a:lnTo>
                    <a:pt x="23082" y="18737"/>
                  </a:lnTo>
                  <a:lnTo>
                    <a:pt x="22994" y="18781"/>
                  </a:lnTo>
                  <a:lnTo>
                    <a:pt x="22950" y="18825"/>
                  </a:lnTo>
                  <a:lnTo>
                    <a:pt x="22643" y="19922"/>
                  </a:lnTo>
                  <a:lnTo>
                    <a:pt x="22599" y="19922"/>
                  </a:lnTo>
                  <a:lnTo>
                    <a:pt x="22160" y="23476"/>
                  </a:lnTo>
                  <a:lnTo>
                    <a:pt x="21282" y="27952"/>
                  </a:lnTo>
                  <a:lnTo>
                    <a:pt x="21282" y="27996"/>
                  </a:lnTo>
                  <a:lnTo>
                    <a:pt x="20975" y="31199"/>
                  </a:lnTo>
                  <a:lnTo>
                    <a:pt x="20931" y="31857"/>
                  </a:lnTo>
                  <a:lnTo>
                    <a:pt x="20668" y="32340"/>
                  </a:lnTo>
                  <a:lnTo>
                    <a:pt x="18913" y="32340"/>
                  </a:lnTo>
                  <a:lnTo>
                    <a:pt x="13823" y="31155"/>
                  </a:lnTo>
                  <a:lnTo>
                    <a:pt x="8382" y="29795"/>
                  </a:lnTo>
                  <a:lnTo>
                    <a:pt x="5047" y="29181"/>
                  </a:lnTo>
                  <a:lnTo>
                    <a:pt x="1273" y="28566"/>
                  </a:lnTo>
                  <a:lnTo>
                    <a:pt x="220" y="28391"/>
                  </a:lnTo>
                  <a:lnTo>
                    <a:pt x="132" y="28391"/>
                  </a:lnTo>
                  <a:lnTo>
                    <a:pt x="88" y="28435"/>
                  </a:lnTo>
                  <a:lnTo>
                    <a:pt x="44" y="28479"/>
                  </a:lnTo>
                  <a:lnTo>
                    <a:pt x="0" y="28566"/>
                  </a:lnTo>
                  <a:lnTo>
                    <a:pt x="0" y="28610"/>
                  </a:lnTo>
                  <a:lnTo>
                    <a:pt x="44" y="28698"/>
                  </a:lnTo>
                  <a:lnTo>
                    <a:pt x="88" y="28742"/>
                  </a:lnTo>
                  <a:lnTo>
                    <a:pt x="132" y="28742"/>
                  </a:lnTo>
                  <a:lnTo>
                    <a:pt x="1229" y="28917"/>
                  </a:lnTo>
                  <a:lnTo>
                    <a:pt x="4959" y="29532"/>
                  </a:lnTo>
                  <a:lnTo>
                    <a:pt x="8294" y="30146"/>
                  </a:lnTo>
                  <a:lnTo>
                    <a:pt x="13735" y="31506"/>
                  </a:lnTo>
                  <a:lnTo>
                    <a:pt x="18825" y="32647"/>
                  </a:lnTo>
                  <a:lnTo>
                    <a:pt x="18869" y="32691"/>
                  </a:lnTo>
                  <a:lnTo>
                    <a:pt x="20756" y="32691"/>
                  </a:lnTo>
                  <a:lnTo>
                    <a:pt x="20844" y="32647"/>
                  </a:lnTo>
                  <a:lnTo>
                    <a:pt x="20931" y="32603"/>
                  </a:lnTo>
                  <a:lnTo>
                    <a:pt x="21239" y="32033"/>
                  </a:lnTo>
                  <a:lnTo>
                    <a:pt x="21239" y="31945"/>
                  </a:lnTo>
                  <a:lnTo>
                    <a:pt x="21326" y="31243"/>
                  </a:lnTo>
                  <a:lnTo>
                    <a:pt x="21633" y="28040"/>
                  </a:lnTo>
                  <a:lnTo>
                    <a:pt x="22467" y="23564"/>
                  </a:lnTo>
                  <a:lnTo>
                    <a:pt x="22950" y="20010"/>
                  </a:lnTo>
                  <a:lnTo>
                    <a:pt x="23257" y="19044"/>
                  </a:lnTo>
                  <a:lnTo>
                    <a:pt x="23608" y="19001"/>
                  </a:lnTo>
                  <a:lnTo>
                    <a:pt x="27119" y="19966"/>
                  </a:lnTo>
                  <a:lnTo>
                    <a:pt x="27250" y="19922"/>
                  </a:lnTo>
                  <a:lnTo>
                    <a:pt x="28172" y="19527"/>
                  </a:lnTo>
                  <a:lnTo>
                    <a:pt x="31287" y="17860"/>
                  </a:lnTo>
                  <a:lnTo>
                    <a:pt x="33306" y="17333"/>
                  </a:lnTo>
                  <a:lnTo>
                    <a:pt x="35807" y="16850"/>
                  </a:lnTo>
                  <a:lnTo>
                    <a:pt x="38791" y="15973"/>
                  </a:lnTo>
                  <a:lnTo>
                    <a:pt x="38835" y="15973"/>
                  </a:lnTo>
                  <a:lnTo>
                    <a:pt x="41643" y="14481"/>
                  </a:lnTo>
                  <a:lnTo>
                    <a:pt x="46996" y="11541"/>
                  </a:lnTo>
                  <a:lnTo>
                    <a:pt x="49980" y="10005"/>
                  </a:lnTo>
                  <a:lnTo>
                    <a:pt x="50990" y="9654"/>
                  </a:lnTo>
                  <a:lnTo>
                    <a:pt x="53622" y="9347"/>
                  </a:lnTo>
                  <a:lnTo>
                    <a:pt x="53666" y="9347"/>
                  </a:lnTo>
                  <a:lnTo>
                    <a:pt x="58800" y="7592"/>
                  </a:lnTo>
                  <a:lnTo>
                    <a:pt x="61696" y="6539"/>
                  </a:lnTo>
                  <a:lnTo>
                    <a:pt x="66523" y="4783"/>
                  </a:lnTo>
                  <a:lnTo>
                    <a:pt x="68937" y="3642"/>
                  </a:lnTo>
                  <a:lnTo>
                    <a:pt x="68981" y="3642"/>
                  </a:lnTo>
                  <a:lnTo>
                    <a:pt x="70911" y="1887"/>
                  </a:lnTo>
                  <a:lnTo>
                    <a:pt x="72096" y="1361"/>
                  </a:lnTo>
                  <a:lnTo>
                    <a:pt x="74290" y="834"/>
                  </a:lnTo>
                  <a:lnTo>
                    <a:pt x="79863" y="351"/>
                  </a:lnTo>
                  <a:lnTo>
                    <a:pt x="80126" y="527"/>
                  </a:lnTo>
                  <a:lnTo>
                    <a:pt x="80390" y="1010"/>
                  </a:lnTo>
                  <a:lnTo>
                    <a:pt x="80872" y="3247"/>
                  </a:lnTo>
                  <a:lnTo>
                    <a:pt x="82276" y="10137"/>
                  </a:lnTo>
                  <a:lnTo>
                    <a:pt x="82759" y="12375"/>
                  </a:lnTo>
                  <a:lnTo>
                    <a:pt x="82803" y="12462"/>
                  </a:lnTo>
                  <a:lnTo>
                    <a:pt x="82847" y="12506"/>
                  </a:lnTo>
                  <a:lnTo>
                    <a:pt x="83066" y="12506"/>
                  </a:lnTo>
                  <a:lnTo>
                    <a:pt x="83110" y="12462"/>
                  </a:lnTo>
                  <a:lnTo>
                    <a:pt x="83110" y="12375"/>
                  </a:lnTo>
                  <a:lnTo>
                    <a:pt x="83110" y="12331"/>
                  </a:lnTo>
                  <a:lnTo>
                    <a:pt x="82584" y="10049"/>
                  </a:lnTo>
                  <a:lnTo>
                    <a:pt x="81223" y="3160"/>
                  </a:lnTo>
                  <a:lnTo>
                    <a:pt x="80741" y="922"/>
                  </a:lnTo>
                  <a:lnTo>
                    <a:pt x="80697" y="878"/>
                  </a:lnTo>
                  <a:lnTo>
                    <a:pt x="80433" y="351"/>
                  </a:lnTo>
                  <a:lnTo>
                    <a:pt x="80390" y="264"/>
                  </a:lnTo>
                  <a:lnTo>
                    <a:pt x="8003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3" name="Google Shape;5603;p163"/>
            <p:cNvSpPr/>
            <p:nvPr/>
          </p:nvSpPr>
          <p:spPr>
            <a:xfrm>
              <a:off x="3491850" y="750675"/>
              <a:ext cx="392750" cy="747100"/>
            </a:xfrm>
            <a:custGeom>
              <a:rect b="b" l="l" r="r" t="t"/>
              <a:pathLst>
                <a:path extrusionOk="0" h="29884" w="15710">
                  <a:moveTo>
                    <a:pt x="15490" y="1"/>
                  </a:moveTo>
                  <a:lnTo>
                    <a:pt x="15447" y="45"/>
                  </a:lnTo>
                  <a:lnTo>
                    <a:pt x="15403" y="89"/>
                  </a:lnTo>
                  <a:lnTo>
                    <a:pt x="13165" y="3380"/>
                  </a:lnTo>
                  <a:lnTo>
                    <a:pt x="10356" y="8119"/>
                  </a:lnTo>
                  <a:lnTo>
                    <a:pt x="8996" y="10006"/>
                  </a:lnTo>
                  <a:lnTo>
                    <a:pt x="8996" y="10049"/>
                  </a:lnTo>
                  <a:lnTo>
                    <a:pt x="7636" y="12682"/>
                  </a:lnTo>
                  <a:lnTo>
                    <a:pt x="6100" y="16456"/>
                  </a:lnTo>
                  <a:lnTo>
                    <a:pt x="3072" y="22160"/>
                  </a:lnTo>
                  <a:lnTo>
                    <a:pt x="878" y="25232"/>
                  </a:lnTo>
                  <a:lnTo>
                    <a:pt x="352" y="25846"/>
                  </a:lnTo>
                  <a:lnTo>
                    <a:pt x="88" y="26197"/>
                  </a:lnTo>
                  <a:lnTo>
                    <a:pt x="1" y="26373"/>
                  </a:lnTo>
                  <a:lnTo>
                    <a:pt x="1" y="26461"/>
                  </a:lnTo>
                  <a:lnTo>
                    <a:pt x="264" y="27865"/>
                  </a:lnTo>
                  <a:lnTo>
                    <a:pt x="308" y="27953"/>
                  </a:lnTo>
                  <a:lnTo>
                    <a:pt x="2370" y="29839"/>
                  </a:lnTo>
                  <a:lnTo>
                    <a:pt x="2458" y="29883"/>
                  </a:lnTo>
                  <a:lnTo>
                    <a:pt x="2546" y="29883"/>
                  </a:lnTo>
                  <a:lnTo>
                    <a:pt x="2590" y="29839"/>
                  </a:lnTo>
                  <a:lnTo>
                    <a:pt x="2633" y="29752"/>
                  </a:lnTo>
                  <a:lnTo>
                    <a:pt x="2633" y="29708"/>
                  </a:lnTo>
                  <a:lnTo>
                    <a:pt x="2633" y="29620"/>
                  </a:lnTo>
                  <a:lnTo>
                    <a:pt x="2590" y="29576"/>
                  </a:lnTo>
                  <a:lnTo>
                    <a:pt x="615" y="27733"/>
                  </a:lnTo>
                  <a:lnTo>
                    <a:pt x="352" y="26461"/>
                  </a:lnTo>
                  <a:lnTo>
                    <a:pt x="659" y="26022"/>
                  </a:lnTo>
                  <a:lnTo>
                    <a:pt x="1142" y="25408"/>
                  </a:lnTo>
                  <a:lnTo>
                    <a:pt x="3379" y="22380"/>
                  </a:lnTo>
                  <a:lnTo>
                    <a:pt x="3379" y="22336"/>
                  </a:lnTo>
                  <a:lnTo>
                    <a:pt x="6407" y="16631"/>
                  </a:lnTo>
                  <a:lnTo>
                    <a:pt x="6451" y="16588"/>
                  </a:lnTo>
                  <a:lnTo>
                    <a:pt x="7943" y="12814"/>
                  </a:lnTo>
                  <a:lnTo>
                    <a:pt x="9303" y="10225"/>
                  </a:lnTo>
                  <a:lnTo>
                    <a:pt x="10664" y="8294"/>
                  </a:lnTo>
                  <a:lnTo>
                    <a:pt x="13472" y="3555"/>
                  </a:lnTo>
                  <a:lnTo>
                    <a:pt x="15666" y="264"/>
                  </a:lnTo>
                  <a:lnTo>
                    <a:pt x="15710" y="220"/>
                  </a:lnTo>
                  <a:lnTo>
                    <a:pt x="15710" y="132"/>
                  </a:lnTo>
                  <a:lnTo>
                    <a:pt x="15666" y="89"/>
                  </a:lnTo>
                  <a:lnTo>
                    <a:pt x="15622" y="45"/>
                  </a:lnTo>
                  <a:lnTo>
                    <a:pt x="15578"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4" name="Google Shape;5604;p163"/>
            <p:cNvSpPr/>
            <p:nvPr/>
          </p:nvSpPr>
          <p:spPr>
            <a:xfrm>
              <a:off x="3630075" y="1825750"/>
              <a:ext cx="1999875" cy="810725"/>
            </a:xfrm>
            <a:custGeom>
              <a:rect b="b" l="l" r="r" t="t"/>
              <a:pathLst>
                <a:path extrusionOk="0" h="32429" w="79995">
                  <a:moveTo>
                    <a:pt x="76484" y="1"/>
                  </a:moveTo>
                  <a:lnTo>
                    <a:pt x="73676" y="264"/>
                  </a:lnTo>
                  <a:lnTo>
                    <a:pt x="73632" y="264"/>
                  </a:lnTo>
                  <a:lnTo>
                    <a:pt x="70824" y="1185"/>
                  </a:lnTo>
                  <a:lnTo>
                    <a:pt x="70780" y="1229"/>
                  </a:lnTo>
                  <a:lnTo>
                    <a:pt x="68586" y="2897"/>
                  </a:lnTo>
                  <a:lnTo>
                    <a:pt x="61565" y="5661"/>
                  </a:lnTo>
                  <a:lnTo>
                    <a:pt x="58274" y="6802"/>
                  </a:lnTo>
                  <a:lnTo>
                    <a:pt x="55422" y="7855"/>
                  </a:lnTo>
                  <a:lnTo>
                    <a:pt x="52613" y="8777"/>
                  </a:lnTo>
                  <a:lnTo>
                    <a:pt x="49235" y="9084"/>
                  </a:lnTo>
                  <a:lnTo>
                    <a:pt x="49191" y="9084"/>
                  </a:lnTo>
                  <a:lnTo>
                    <a:pt x="46075" y="10663"/>
                  </a:lnTo>
                  <a:lnTo>
                    <a:pt x="43311" y="12112"/>
                  </a:lnTo>
                  <a:lnTo>
                    <a:pt x="40546" y="13647"/>
                  </a:lnTo>
                  <a:lnTo>
                    <a:pt x="37738" y="15052"/>
                  </a:lnTo>
                  <a:lnTo>
                    <a:pt x="32604" y="16149"/>
                  </a:lnTo>
                  <a:lnTo>
                    <a:pt x="28435" y="16982"/>
                  </a:lnTo>
                  <a:lnTo>
                    <a:pt x="28391" y="17026"/>
                  </a:lnTo>
                  <a:lnTo>
                    <a:pt x="25846" y="18299"/>
                  </a:lnTo>
                  <a:lnTo>
                    <a:pt x="25188" y="18562"/>
                  </a:lnTo>
                  <a:lnTo>
                    <a:pt x="22906" y="18211"/>
                  </a:lnTo>
                  <a:lnTo>
                    <a:pt x="22775" y="18255"/>
                  </a:lnTo>
                  <a:lnTo>
                    <a:pt x="22204" y="18562"/>
                  </a:lnTo>
                  <a:lnTo>
                    <a:pt x="22160" y="18606"/>
                  </a:lnTo>
                  <a:lnTo>
                    <a:pt x="21809" y="19396"/>
                  </a:lnTo>
                  <a:lnTo>
                    <a:pt x="21809" y="19440"/>
                  </a:lnTo>
                  <a:lnTo>
                    <a:pt x="21546" y="20405"/>
                  </a:lnTo>
                  <a:lnTo>
                    <a:pt x="20624" y="25671"/>
                  </a:lnTo>
                  <a:lnTo>
                    <a:pt x="20317" y="28830"/>
                  </a:lnTo>
                  <a:lnTo>
                    <a:pt x="19352" y="31551"/>
                  </a:lnTo>
                  <a:lnTo>
                    <a:pt x="18913" y="32033"/>
                  </a:lnTo>
                  <a:lnTo>
                    <a:pt x="13911" y="30980"/>
                  </a:lnTo>
                  <a:lnTo>
                    <a:pt x="10576" y="30190"/>
                  </a:lnTo>
                  <a:lnTo>
                    <a:pt x="7504" y="29576"/>
                  </a:lnTo>
                  <a:lnTo>
                    <a:pt x="5442" y="29269"/>
                  </a:lnTo>
                  <a:lnTo>
                    <a:pt x="3687" y="29313"/>
                  </a:lnTo>
                  <a:lnTo>
                    <a:pt x="220" y="28172"/>
                  </a:lnTo>
                  <a:lnTo>
                    <a:pt x="88" y="28172"/>
                  </a:lnTo>
                  <a:lnTo>
                    <a:pt x="44" y="28216"/>
                  </a:lnTo>
                  <a:lnTo>
                    <a:pt x="1" y="28259"/>
                  </a:lnTo>
                  <a:lnTo>
                    <a:pt x="1" y="28347"/>
                  </a:lnTo>
                  <a:lnTo>
                    <a:pt x="1" y="28391"/>
                  </a:lnTo>
                  <a:lnTo>
                    <a:pt x="44" y="28479"/>
                  </a:lnTo>
                  <a:lnTo>
                    <a:pt x="88" y="28479"/>
                  </a:lnTo>
                  <a:lnTo>
                    <a:pt x="3643" y="29664"/>
                  </a:lnTo>
                  <a:lnTo>
                    <a:pt x="3687" y="29664"/>
                  </a:lnTo>
                  <a:lnTo>
                    <a:pt x="5442" y="29620"/>
                  </a:lnTo>
                  <a:lnTo>
                    <a:pt x="7460" y="29927"/>
                  </a:lnTo>
                  <a:lnTo>
                    <a:pt x="10488" y="30541"/>
                  </a:lnTo>
                  <a:lnTo>
                    <a:pt x="13823" y="31331"/>
                  </a:lnTo>
                  <a:lnTo>
                    <a:pt x="18913" y="32428"/>
                  </a:lnTo>
                  <a:lnTo>
                    <a:pt x="18957" y="32428"/>
                  </a:lnTo>
                  <a:lnTo>
                    <a:pt x="19045" y="32384"/>
                  </a:lnTo>
                  <a:lnTo>
                    <a:pt x="19089" y="32340"/>
                  </a:lnTo>
                  <a:lnTo>
                    <a:pt x="19659" y="31726"/>
                  </a:lnTo>
                  <a:lnTo>
                    <a:pt x="19703" y="31682"/>
                  </a:lnTo>
                  <a:lnTo>
                    <a:pt x="20668" y="28918"/>
                  </a:lnTo>
                  <a:lnTo>
                    <a:pt x="20668" y="28874"/>
                  </a:lnTo>
                  <a:lnTo>
                    <a:pt x="20975" y="25714"/>
                  </a:lnTo>
                  <a:lnTo>
                    <a:pt x="21897" y="20493"/>
                  </a:lnTo>
                  <a:lnTo>
                    <a:pt x="22116" y="19527"/>
                  </a:lnTo>
                  <a:lnTo>
                    <a:pt x="22467" y="18825"/>
                  </a:lnTo>
                  <a:lnTo>
                    <a:pt x="22906" y="18562"/>
                  </a:lnTo>
                  <a:lnTo>
                    <a:pt x="25188" y="18913"/>
                  </a:lnTo>
                  <a:lnTo>
                    <a:pt x="25276" y="18913"/>
                  </a:lnTo>
                  <a:lnTo>
                    <a:pt x="25978" y="18606"/>
                  </a:lnTo>
                  <a:lnTo>
                    <a:pt x="28523" y="17333"/>
                  </a:lnTo>
                  <a:lnTo>
                    <a:pt x="32692" y="16500"/>
                  </a:lnTo>
                  <a:lnTo>
                    <a:pt x="37826" y="15359"/>
                  </a:lnTo>
                  <a:lnTo>
                    <a:pt x="37869" y="15359"/>
                  </a:lnTo>
                  <a:lnTo>
                    <a:pt x="40678" y="13955"/>
                  </a:lnTo>
                  <a:lnTo>
                    <a:pt x="43442" y="12419"/>
                  </a:lnTo>
                  <a:lnTo>
                    <a:pt x="46251" y="10971"/>
                  </a:lnTo>
                  <a:lnTo>
                    <a:pt x="49322" y="9435"/>
                  </a:lnTo>
                  <a:lnTo>
                    <a:pt x="52657" y="9128"/>
                  </a:lnTo>
                  <a:lnTo>
                    <a:pt x="52701" y="9128"/>
                  </a:lnTo>
                  <a:lnTo>
                    <a:pt x="55553" y="8206"/>
                  </a:lnTo>
                  <a:lnTo>
                    <a:pt x="58362" y="7153"/>
                  </a:lnTo>
                  <a:lnTo>
                    <a:pt x="61697" y="5968"/>
                  </a:lnTo>
                  <a:lnTo>
                    <a:pt x="68761" y="3248"/>
                  </a:lnTo>
                  <a:lnTo>
                    <a:pt x="68805" y="3204"/>
                  </a:lnTo>
                  <a:lnTo>
                    <a:pt x="70999" y="1536"/>
                  </a:lnTo>
                  <a:lnTo>
                    <a:pt x="73764" y="615"/>
                  </a:lnTo>
                  <a:lnTo>
                    <a:pt x="76440" y="352"/>
                  </a:lnTo>
                  <a:lnTo>
                    <a:pt x="76660" y="527"/>
                  </a:lnTo>
                  <a:lnTo>
                    <a:pt x="77143" y="2019"/>
                  </a:lnTo>
                  <a:lnTo>
                    <a:pt x="78108" y="6144"/>
                  </a:lnTo>
                  <a:lnTo>
                    <a:pt x="79688" y="12331"/>
                  </a:lnTo>
                  <a:lnTo>
                    <a:pt x="79688" y="12375"/>
                  </a:lnTo>
                  <a:lnTo>
                    <a:pt x="79732" y="12419"/>
                  </a:lnTo>
                  <a:lnTo>
                    <a:pt x="79819" y="12463"/>
                  </a:lnTo>
                  <a:lnTo>
                    <a:pt x="79907" y="12463"/>
                  </a:lnTo>
                  <a:lnTo>
                    <a:pt x="79951" y="12419"/>
                  </a:lnTo>
                  <a:lnTo>
                    <a:pt x="79995" y="12375"/>
                  </a:lnTo>
                  <a:lnTo>
                    <a:pt x="79995" y="12287"/>
                  </a:lnTo>
                  <a:lnTo>
                    <a:pt x="79995" y="12243"/>
                  </a:lnTo>
                  <a:lnTo>
                    <a:pt x="78459" y="6056"/>
                  </a:lnTo>
                  <a:lnTo>
                    <a:pt x="77494" y="1931"/>
                  </a:lnTo>
                  <a:lnTo>
                    <a:pt x="76967" y="352"/>
                  </a:lnTo>
                  <a:lnTo>
                    <a:pt x="76923" y="264"/>
                  </a:lnTo>
                  <a:lnTo>
                    <a:pt x="76616" y="44"/>
                  </a:lnTo>
                  <a:lnTo>
                    <a:pt x="76484"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5" name="Google Shape;5605;p163"/>
            <p:cNvSpPr/>
            <p:nvPr/>
          </p:nvSpPr>
          <p:spPr>
            <a:xfrm>
              <a:off x="3466625" y="829675"/>
              <a:ext cx="329125" cy="579250"/>
            </a:xfrm>
            <a:custGeom>
              <a:rect b="b" l="l" r="r" t="t"/>
              <a:pathLst>
                <a:path extrusionOk="0" h="23170" w="13165">
                  <a:moveTo>
                    <a:pt x="12901" y="0"/>
                  </a:moveTo>
                  <a:lnTo>
                    <a:pt x="12857" y="88"/>
                  </a:lnTo>
                  <a:lnTo>
                    <a:pt x="11014" y="3467"/>
                  </a:lnTo>
                  <a:lnTo>
                    <a:pt x="9786" y="5310"/>
                  </a:lnTo>
                  <a:lnTo>
                    <a:pt x="8338" y="7767"/>
                  </a:lnTo>
                  <a:lnTo>
                    <a:pt x="6977" y="11102"/>
                  </a:lnTo>
                  <a:lnTo>
                    <a:pt x="5573" y="14568"/>
                  </a:lnTo>
                  <a:lnTo>
                    <a:pt x="3467" y="18562"/>
                  </a:lnTo>
                  <a:lnTo>
                    <a:pt x="1624" y="21107"/>
                  </a:lnTo>
                  <a:lnTo>
                    <a:pt x="44" y="22862"/>
                  </a:lnTo>
                  <a:lnTo>
                    <a:pt x="44" y="22950"/>
                  </a:lnTo>
                  <a:lnTo>
                    <a:pt x="0" y="22994"/>
                  </a:lnTo>
                  <a:lnTo>
                    <a:pt x="44" y="23081"/>
                  </a:lnTo>
                  <a:lnTo>
                    <a:pt x="88" y="23125"/>
                  </a:lnTo>
                  <a:lnTo>
                    <a:pt x="176" y="23169"/>
                  </a:lnTo>
                  <a:lnTo>
                    <a:pt x="264" y="23125"/>
                  </a:lnTo>
                  <a:lnTo>
                    <a:pt x="308" y="23081"/>
                  </a:lnTo>
                  <a:lnTo>
                    <a:pt x="1887" y="21326"/>
                  </a:lnTo>
                  <a:lnTo>
                    <a:pt x="3730" y="18737"/>
                  </a:lnTo>
                  <a:lnTo>
                    <a:pt x="3774" y="18737"/>
                  </a:lnTo>
                  <a:lnTo>
                    <a:pt x="5880" y="14700"/>
                  </a:lnTo>
                  <a:lnTo>
                    <a:pt x="7328" y="11234"/>
                  </a:lnTo>
                  <a:lnTo>
                    <a:pt x="8645" y="7943"/>
                  </a:lnTo>
                  <a:lnTo>
                    <a:pt x="10093" y="5485"/>
                  </a:lnTo>
                  <a:lnTo>
                    <a:pt x="11322" y="3642"/>
                  </a:lnTo>
                  <a:lnTo>
                    <a:pt x="13165" y="220"/>
                  </a:lnTo>
                  <a:lnTo>
                    <a:pt x="13165" y="176"/>
                  </a:lnTo>
                  <a:lnTo>
                    <a:pt x="13165" y="88"/>
                  </a:lnTo>
                  <a:lnTo>
                    <a:pt x="13165" y="44"/>
                  </a:lnTo>
                  <a:lnTo>
                    <a:pt x="13077"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6" name="Google Shape;5606;p163"/>
            <p:cNvSpPr/>
            <p:nvPr/>
          </p:nvSpPr>
          <p:spPr>
            <a:xfrm>
              <a:off x="3663000" y="692550"/>
              <a:ext cx="735000" cy="1528150"/>
            </a:xfrm>
            <a:custGeom>
              <a:rect b="b" l="l" r="r" t="t"/>
              <a:pathLst>
                <a:path extrusionOk="0" h="61126" w="29400">
                  <a:moveTo>
                    <a:pt x="25977" y="0"/>
                  </a:moveTo>
                  <a:lnTo>
                    <a:pt x="25933" y="44"/>
                  </a:lnTo>
                  <a:lnTo>
                    <a:pt x="25890" y="88"/>
                  </a:lnTo>
                  <a:lnTo>
                    <a:pt x="25275" y="1492"/>
                  </a:lnTo>
                  <a:lnTo>
                    <a:pt x="24880" y="2896"/>
                  </a:lnTo>
                  <a:lnTo>
                    <a:pt x="23476" y="4959"/>
                  </a:lnTo>
                  <a:lnTo>
                    <a:pt x="23476" y="5003"/>
                  </a:lnTo>
                  <a:lnTo>
                    <a:pt x="21501" y="8776"/>
                  </a:lnTo>
                  <a:lnTo>
                    <a:pt x="18737" y="12682"/>
                  </a:lnTo>
                  <a:lnTo>
                    <a:pt x="15709" y="16324"/>
                  </a:lnTo>
                  <a:lnTo>
                    <a:pt x="12067" y="20317"/>
                  </a:lnTo>
                  <a:lnTo>
                    <a:pt x="9741" y="23169"/>
                  </a:lnTo>
                  <a:lnTo>
                    <a:pt x="9741" y="23257"/>
                  </a:lnTo>
                  <a:lnTo>
                    <a:pt x="9434" y="24529"/>
                  </a:lnTo>
                  <a:lnTo>
                    <a:pt x="9434" y="24617"/>
                  </a:lnTo>
                  <a:lnTo>
                    <a:pt x="9873" y="27162"/>
                  </a:lnTo>
                  <a:lnTo>
                    <a:pt x="9741" y="27776"/>
                  </a:lnTo>
                  <a:lnTo>
                    <a:pt x="6933" y="29137"/>
                  </a:lnTo>
                  <a:lnTo>
                    <a:pt x="6889" y="29137"/>
                  </a:lnTo>
                  <a:lnTo>
                    <a:pt x="6099" y="29795"/>
                  </a:lnTo>
                  <a:lnTo>
                    <a:pt x="6012" y="29883"/>
                  </a:lnTo>
                  <a:lnTo>
                    <a:pt x="5441" y="31418"/>
                  </a:lnTo>
                  <a:lnTo>
                    <a:pt x="5441" y="31462"/>
                  </a:lnTo>
                  <a:lnTo>
                    <a:pt x="4607" y="34753"/>
                  </a:lnTo>
                  <a:lnTo>
                    <a:pt x="4344" y="36684"/>
                  </a:lnTo>
                  <a:lnTo>
                    <a:pt x="4344" y="36728"/>
                  </a:lnTo>
                  <a:lnTo>
                    <a:pt x="4520" y="39975"/>
                  </a:lnTo>
                  <a:lnTo>
                    <a:pt x="4388" y="41028"/>
                  </a:lnTo>
                  <a:lnTo>
                    <a:pt x="4081" y="41950"/>
                  </a:lnTo>
                  <a:lnTo>
                    <a:pt x="3554" y="42520"/>
                  </a:lnTo>
                  <a:lnTo>
                    <a:pt x="2808" y="42784"/>
                  </a:lnTo>
                  <a:lnTo>
                    <a:pt x="658" y="43003"/>
                  </a:lnTo>
                  <a:lnTo>
                    <a:pt x="614" y="43003"/>
                  </a:lnTo>
                  <a:lnTo>
                    <a:pt x="527" y="43047"/>
                  </a:lnTo>
                  <a:lnTo>
                    <a:pt x="527" y="43135"/>
                  </a:lnTo>
                  <a:lnTo>
                    <a:pt x="527" y="43222"/>
                  </a:lnTo>
                  <a:lnTo>
                    <a:pt x="1053" y="46996"/>
                  </a:lnTo>
                  <a:lnTo>
                    <a:pt x="702" y="49453"/>
                  </a:lnTo>
                  <a:lnTo>
                    <a:pt x="0" y="52262"/>
                  </a:lnTo>
                  <a:lnTo>
                    <a:pt x="0" y="52393"/>
                  </a:lnTo>
                  <a:lnTo>
                    <a:pt x="219" y="52964"/>
                  </a:lnTo>
                  <a:lnTo>
                    <a:pt x="219" y="53008"/>
                  </a:lnTo>
                  <a:lnTo>
                    <a:pt x="1536" y="54938"/>
                  </a:lnTo>
                  <a:lnTo>
                    <a:pt x="1580" y="54982"/>
                  </a:lnTo>
                  <a:lnTo>
                    <a:pt x="5485" y="58098"/>
                  </a:lnTo>
                  <a:lnTo>
                    <a:pt x="8030" y="61082"/>
                  </a:lnTo>
                  <a:lnTo>
                    <a:pt x="8074" y="61125"/>
                  </a:lnTo>
                  <a:lnTo>
                    <a:pt x="8206" y="61125"/>
                  </a:lnTo>
                  <a:lnTo>
                    <a:pt x="9610" y="60643"/>
                  </a:lnTo>
                  <a:lnTo>
                    <a:pt x="9654" y="60599"/>
                  </a:lnTo>
                  <a:lnTo>
                    <a:pt x="10268" y="60116"/>
                  </a:lnTo>
                  <a:lnTo>
                    <a:pt x="10268" y="60072"/>
                  </a:lnTo>
                  <a:lnTo>
                    <a:pt x="11190" y="58449"/>
                  </a:lnTo>
                  <a:lnTo>
                    <a:pt x="11190" y="58405"/>
                  </a:lnTo>
                  <a:lnTo>
                    <a:pt x="11453" y="57045"/>
                  </a:lnTo>
                  <a:lnTo>
                    <a:pt x="11453" y="57001"/>
                  </a:lnTo>
                  <a:lnTo>
                    <a:pt x="11233" y="54061"/>
                  </a:lnTo>
                  <a:lnTo>
                    <a:pt x="11233" y="53973"/>
                  </a:lnTo>
                  <a:lnTo>
                    <a:pt x="9829" y="51033"/>
                  </a:lnTo>
                  <a:lnTo>
                    <a:pt x="9610" y="49673"/>
                  </a:lnTo>
                  <a:lnTo>
                    <a:pt x="9785" y="49058"/>
                  </a:lnTo>
                  <a:lnTo>
                    <a:pt x="10049" y="48488"/>
                  </a:lnTo>
                  <a:lnTo>
                    <a:pt x="10531" y="48137"/>
                  </a:lnTo>
                  <a:lnTo>
                    <a:pt x="11058" y="48005"/>
                  </a:lnTo>
                  <a:lnTo>
                    <a:pt x="13822" y="49146"/>
                  </a:lnTo>
                  <a:lnTo>
                    <a:pt x="15314" y="49629"/>
                  </a:lnTo>
                  <a:lnTo>
                    <a:pt x="17508" y="50989"/>
                  </a:lnTo>
                  <a:lnTo>
                    <a:pt x="21107" y="52876"/>
                  </a:lnTo>
                  <a:lnTo>
                    <a:pt x="21150" y="52876"/>
                  </a:lnTo>
                  <a:lnTo>
                    <a:pt x="22862" y="53490"/>
                  </a:lnTo>
                  <a:lnTo>
                    <a:pt x="22950" y="53490"/>
                  </a:lnTo>
                  <a:lnTo>
                    <a:pt x="24047" y="53446"/>
                  </a:lnTo>
                  <a:lnTo>
                    <a:pt x="24090" y="53446"/>
                  </a:lnTo>
                  <a:lnTo>
                    <a:pt x="27689" y="52700"/>
                  </a:lnTo>
                  <a:lnTo>
                    <a:pt x="29268" y="52525"/>
                  </a:lnTo>
                  <a:lnTo>
                    <a:pt x="29312" y="52525"/>
                  </a:lnTo>
                  <a:lnTo>
                    <a:pt x="29356" y="52481"/>
                  </a:lnTo>
                  <a:lnTo>
                    <a:pt x="29400" y="52393"/>
                  </a:lnTo>
                  <a:lnTo>
                    <a:pt x="29400" y="52349"/>
                  </a:lnTo>
                  <a:lnTo>
                    <a:pt x="29400" y="52262"/>
                  </a:lnTo>
                  <a:lnTo>
                    <a:pt x="29356" y="52218"/>
                  </a:lnTo>
                  <a:lnTo>
                    <a:pt x="29268" y="52174"/>
                  </a:lnTo>
                  <a:lnTo>
                    <a:pt x="29224" y="52174"/>
                  </a:lnTo>
                  <a:lnTo>
                    <a:pt x="27645" y="52349"/>
                  </a:lnTo>
                  <a:lnTo>
                    <a:pt x="27601" y="52349"/>
                  </a:lnTo>
                  <a:lnTo>
                    <a:pt x="24047" y="53095"/>
                  </a:lnTo>
                  <a:lnTo>
                    <a:pt x="22950" y="53139"/>
                  </a:lnTo>
                  <a:lnTo>
                    <a:pt x="21282" y="52525"/>
                  </a:lnTo>
                  <a:lnTo>
                    <a:pt x="17684" y="50682"/>
                  </a:lnTo>
                  <a:lnTo>
                    <a:pt x="15490" y="49322"/>
                  </a:lnTo>
                  <a:lnTo>
                    <a:pt x="15446" y="49278"/>
                  </a:lnTo>
                  <a:lnTo>
                    <a:pt x="13910" y="48795"/>
                  </a:lnTo>
                  <a:lnTo>
                    <a:pt x="11146" y="47654"/>
                  </a:lnTo>
                  <a:lnTo>
                    <a:pt x="11014" y="47654"/>
                  </a:lnTo>
                  <a:lnTo>
                    <a:pt x="10400" y="47786"/>
                  </a:lnTo>
                  <a:lnTo>
                    <a:pt x="10356" y="47830"/>
                  </a:lnTo>
                  <a:lnTo>
                    <a:pt x="9829" y="48269"/>
                  </a:lnTo>
                  <a:lnTo>
                    <a:pt x="9785" y="48312"/>
                  </a:lnTo>
                  <a:lnTo>
                    <a:pt x="9434" y="48883"/>
                  </a:lnTo>
                  <a:lnTo>
                    <a:pt x="9434" y="48927"/>
                  </a:lnTo>
                  <a:lnTo>
                    <a:pt x="9259" y="49629"/>
                  </a:lnTo>
                  <a:lnTo>
                    <a:pt x="9259" y="49673"/>
                  </a:lnTo>
                  <a:lnTo>
                    <a:pt x="9478" y="51121"/>
                  </a:lnTo>
                  <a:lnTo>
                    <a:pt x="9478" y="51165"/>
                  </a:lnTo>
                  <a:lnTo>
                    <a:pt x="10882" y="54105"/>
                  </a:lnTo>
                  <a:lnTo>
                    <a:pt x="11102" y="57001"/>
                  </a:lnTo>
                  <a:lnTo>
                    <a:pt x="10839" y="58317"/>
                  </a:lnTo>
                  <a:lnTo>
                    <a:pt x="10005" y="59853"/>
                  </a:lnTo>
                  <a:lnTo>
                    <a:pt x="9478" y="60336"/>
                  </a:lnTo>
                  <a:lnTo>
                    <a:pt x="8206" y="60774"/>
                  </a:lnTo>
                  <a:lnTo>
                    <a:pt x="5748" y="57878"/>
                  </a:lnTo>
                  <a:lnTo>
                    <a:pt x="5704" y="57834"/>
                  </a:lnTo>
                  <a:lnTo>
                    <a:pt x="1799" y="54719"/>
                  </a:lnTo>
                  <a:lnTo>
                    <a:pt x="527" y="52832"/>
                  </a:lnTo>
                  <a:lnTo>
                    <a:pt x="351" y="52306"/>
                  </a:lnTo>
                  <a:lnTo>
                    <a:pt x="1009" y="49541"/>
                  </a:lnTo>
                  <a:lnTo>
                    <a:pt x="1404" y="47040"/>
                  </a:lnTo>
                  <a:lnTo>
                    <a:pt x="1404" y="46996"/>
                  </a:lnTo>
                  <a:lnTo>
                    <a:pt x="878" y="43354"/>
                  </a:lnTo>
                  <a:lnTo>
                    <a:pt x="2852" y="43135"/>
                  </a:lnTo>
                  <a:lnTo>
                    <a:pt x="2896" y="43135"/>
                  </a:lnTo>
                  <a:lnTo>
                    <a:pt x="3730" y="42827"/>
                  </a:lnTo>
                  <a:lnTo>
                    <a:pt x="3774" y="42784"/>
                  </a:lnTo>
                  <a:lnTo>
                    <a:pt x="4388" y="42125"/>
                  </a:lnTo>
                  <a:lnTo>
                    <a:pt x="4388" y="42081"/>
                  </a:lnTo>
                  <a:lnTo>
                    <a:pt x="4739" y="41116"/>
                  </a:lnTo>
                  <a:lnTo>
                    <a:pt x="4739" y="41072"/>
                  </a:lnTo>
                  <a:lnTo>
                    <a:pt x="4871" y="39975"/>
                  </a:lnTo>
                  <a:lnTo>
                    <a:pt x="4695" y="36728"/>
                  </a:lnTo>
                  <a:lnTo>
                    <a:pt x="4959" y="34841"/>
                  </a:lnTo>
                  <a:lnTo>
                    <a:pt x="5792" y="31550"/>
                  </a:lnTo>
                  <a:lnTo>
                    <a:pt x="6319" y="30058"/>
                  </a:lnTo>
                  <a:lnTo>
                    <a:pt x="7109" y="29444"/>
                  </a:lnTo>
                  <a:lnTo>
                    <a:pt x="10005" y="28040"/>
                  </a:lnTo>
                  <a:lnTo>
                    <a:pt x="10049" y="27996"/>
                  </a:lnTo>
                  <a:lnTo>
                    <a:pt x="10093" y="27908"/>
                  </a:lnTo>
                  <a:lnTo>
                    <a:pt x="10224" y="27162"/>
                  </a:lnTo>
                  <a:lnTo>
                    <a:pt x="10224" y="27118"/>
                  </a:lnTo>
                  <a:lnTo>
                    <a:pt x="9785" y="24573"/>
                  </a:lnTo>
                  <a:lnTo>
                    <a:pt x="10049" y="23388"/>
                  </a:lnTo>
                  <a:lnTo>
                    <a:pt x="12330" y="20536"/>
                  </a:lnTo>
                  <a:lnTo>
                    <a:pt x="15973" y="16543"/>
                  </a:lnTo>
                  <a:lnTo>
                    <a:pt x="19000" y="12901"/>
                  </a:lnTo>
                  <a:lnTo>
                    <a:pt x="21809" y="8996"/>
                  </a:lnTo>
                  <a:lnTo>
                    <a:pt x="21809" y="8952"/>
                  </a:lnTo>
                  <a:lnTo>
                    <a:pt x="23783" y="5178"/>
                  </a:lnTo>
                  <a:lnTo>
                    <a:pt x="25187" y="3072"/>
                  </a:lnTo>
                  <a:lnTo>
                    <a:pt x="25231" y="3028"/>
                  </a:lnTo>
                  <a:lnTo>
                    <a:pt x="25582" y="1624"/>
                  </a:lnTo>
                  <a:lnTo>
                    <a:pt x="26241" y="220"/>
                  </a:lnTo>
                  <a:lnTo>
                    <a:pt x="26241" y="176"/>
                  </a:lnTo>
                  <a:lnTo>
                    <a:pt x="26241" y="88"/>
                  </a:lnTo>
                  <a:lnTo>
                    <a:pt x="26197" y="44"/>
                  </a:lnTo>
                  <a:lnTo>
                    <a:pt x="26153"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7" name="Google Shape;5607;p163"/>
            <p:cNvSpPr/>
            <p:nvPr/>
          </p:nvSpPr>
          <p:spPr>
            <a:xfrm>
              <a:off x="3625700" y="691450"/>
              <a:ext cx="766825" cy="1557775"/>
            </a:xfrm>
            <a:custGeom>
              <a:rect b="b" l="l" r="r" t="t"/>
              <a:pathLst>
                <a:path extrusionOk="0" h="62311" w="30673">
                  <a:moveTo>
                    <a:pt x="27030" y="0"/>
                  </a:moveTo>
                  <a:lnTo>
                    <a:pt x="26987" y="44"/>
                  </a:lnTo>
                  <a:lnTo>
                    <a:pt x="26943" y="88"/>
                  </a:lnTo>
                  <a:lnTo>
                    <a:pt x="26416" y="922"/>
                  </a:lnTo>
                  <a:lnTo>
                    <a:pt x="26416" y="966"/>
                  </a:lnTo>
                  <a:lnTo>
                    <a:pt x="25626" y="3028"/>
                  </a:lnTo>
                  <a:lnTo>
                    <a:pt x="23081" y="6846"/>
                  </a:lnTo>
                  <a:lnTo>
                    <a:pt x="21502" y="8952"/>
                  </a:lnTo>
                  <a:lnTo>
                    <a:pt x="19615" y="11629"/>
                  </a:lnTo>
                  <a:lnTo>
                    <a:pt x="17772" y="13998"/>
                  </a:lnTo>
                  <a:lnTo>
                    <a:pt x="14481" y="17684"/>
                  </a:lnTo>
                  <a:lnTo>
                    <a:pt x="10531" y="22511"/>
                  </a:lnTo>
                  <a:lnTo>
                    <a:pt x="10531" y="22555"/>
                  </a:lnTo>
                  <a:lnTo>
                    <a:pt x="10049" y="23915"/>
                  </a:lnTo>
                  <a:lnTo>
                    <a:pt x="10049" y="23959"/>
                  </a:lnTo>
                  <a:lnTo>
                    <a:pt x="10136" y="27162"/>
                  </a:lnTo>
                  <a:lnTo>
                    <a:pt x="7065" y="28961"/>
                  </a:lnTo>
                  <a:lnTo>
                    <a:pt x="6977" y="29005"/>
                  </a:lnTo>
                  <a:lnTo>
                    <a:pt x="6451" y="29971"/>
                  </a:lnTo>
                  <a:lnTo>
                    <a:pt x="6407" y="30014"/>
                  </a:lnTo>
                  <a:lnTo>
                    <a:pt x="5310" y="33393"/>
                  </a:lnTo>
                  <a:lnTo>
                    <a:pt x="4608" y="36377"/>
                  </a:lnTo>
                  <a:lnTo>
                    <a:pt x="3905" y="40239"/>
                  </a:lnTo>
                  <a:lnTo>
                    <a:pt x="3554" y="40414"/>
                  </a:lnTo>
                  <a:lnTo>
                    <a:pt x="1009" y="40941"/>
                  </a:lnTo>
                  <a:lnTo>
                    <a:pt x="878" y="41028"/>
                  </a:lnTo>
                  <a:lnTo>
                    <a:pt x="527" y="41467"/>
                  </a:lnTo>
                  <a:lnTo>
                    <a:pt x="483" y="41555"/>
                  </a:lnTo>
                  <a:lnTo>
                    <a:pt x="395" y="43003"/>
                  </a:lnTo>
                  <a:lnTo>
                    <a:pt x="395" y="43091"/>
                  </a:lnTo>
                  <a:lnTo>
                    <a:pt x="1316" y="45241"/>
                  </a:lnTo>
                  <a:lnTo>
                    <a:pt x="1360" y="46689"/>
                  </a:lnTo>
                  <a:lnTo>
                    <a:pt x="527" y="51998"/>
                  </a:lnTo>
                  <a:lnTo>
                    <a:pt x="0" y="53798"/>
                  </a:lnTo>
                  <a:lnTo>
                    <a:pt x="0" y="53841"/>
                  </a:lnTo>
                  <a:lnTo>
                    <a:pt x="219" y="56518"/>
                  </a:lnTo>
                  <a:lnTo>
                    <a:pt x="307" y="56650"/>
                  </a:lnTo>
                  <a:lnTo>
                    <a:pt x="1843" y="58054"/>
                  </a:lnTo>
                  <a:lnTo>
                    <a:pt x="4608" y="60424"/>
                  </a:lnTo>
                  <a:lnTo>
                    <a:pt x="5354" y="61521"/>
                  </a:lnTo>
                  <a:lnTo>
                    <a:pt x="5397" y="61564"/>
                  </a:lnTo>
                  <a:lnTo>
                    <a:pt x="6451" y="62179"/>
                  </a:lnTo>
                  <a:lnTo>
                    <a:pt x="6494" y="62179"/>
                  </a:lnTo>
                  <a:lnTo>
                    <a:pt x="8118" y="62310"/>
                  </a:lnTo>
                  <a:lnTo>
                    <a:pt x="9127" y="62310"/>
                  </a:lnTo>
                  <a:lnTo>
                    <a:pt x="9742" y="62223"/>
                  </a:lnTo>
                  <a:lnTo>
                    <a:pt x="10268" y="62135"/>
                  </a:lnTo>
                  <a:lnTo>
                    <a:pt x="10707" y="62003"/>
                  </a:lnTo>
                  <a:lnTo>
                    <a:pt x="11146" y="61828"/>
                  </a:lnTo>
                  <a:lnTo>
                    <a:pt x="11497" y="61608"/>
                  </a:lnTo>
                  <a:lnTo>
                    <a:pt x="11848" y="61389"/>
                  </a:lnTo>
                  <a:lnTo>
                    <a:pt x="12155" y="61082"/>
                  </a:lnTo>
                  <a:lnTo>
                    <a:pt x="12418" y="60731"/>
                  </a:lnTo>
                  <a:lnTo>
                    <a:pt x="12638" y="60336"/>
                  </a:lnTo>
                  <a:lnTo>
                    <a:pt x="12813" y="59897"/>
                  </a:lnTo>
                  <a:lnTo>
                    <a:pt x="13033" y="59458"/>
                  </a:lnTo>
                  <a:lnTo>
                    <a:pt x="13164" y="58932"/>
                  </a:lnTo>
                  <a:lnTo>
                    <a:pt x="13296" y="58361"/>
                  </a:lnTo>
                  <a:lnTo>
                    <a:pt x="13559" y="57089"/>
                  </a:lnTo>
                  <a:lnTo>
                    <a:pt x="13559" y="57045"/>
                  </a:lnTo>
                  <a:lnTo>
                    <a:pt x="13428" y="54456"/>
                  </a:lnTo>
                  <a:lnTo>
                    <a:pt x="13384" y="54368"/>
                  </a:lnTo>
                  <a:lnTo>
                    <a:pt x="11936" y="50901"/>
                  </a:lnTo>
                  <a:lnTo>
                    <a:pt x="12023" y="50068"/>
                  </a:lnTo>
                  <a:lnTo>
                    <a:pt x="12462" y="49497"/>
                  </a:lnTo>
                  <a:lnTo>
                    <a:pt x="12769" y="49453"/>
                  </a:lnTo>
                  <a:lnTo>
                    <a:pt x="15007" y="50199"/>
                  </a:lnTo>
                  <a:lnTo>
                    <a:pt x="16587" y="50682"/>
                  </a:lnTo>
                  <a:lnTo>
                    <a:pt x="18913" y="52042"/>
                  </a:lnTo>
                  <a:lnTo>
                    <a:pt x="22511" y="53973"/>
                  </a:lnTo>
                  <a:lnTo>
                    <a:pt x="22555" y="53973"/>
                  </a:lnTo>
                  <a:lnTo>
                    <a:pt x="23871" y="54456"/>
                  </a:lnTo>
                  <a:lnTo>
                    <a:pt x="23959" y="54500"/>
                  </a:lnTo>
                  <a:lnTo>
                    <a:pt x="25144" y="54412"/>
                  </a:lnTo>
                  <a:lnTo>
                    <a:pt x="29663" y="53578"/>
                  </a:lnTo>
                  <a:lnTo>
                    <a:pt x="30365" y="53534"/>
                  </a:lnTo>
                  <a:lnTo>
                    <a:pt x="30409" y="53534"/>
                  </a:lnTo>
                  <a:lnTo>
                    <a:pt x="30541" y="53490"/>
                  </a:lnTo>
                  <a:lnTo>
                    <a:pt x="30629" y="53447"/>
                  </a:lnTo>
                  <a:lnTo>
                    <a:pt x="30629" y="53403"/>
                  </a:lnTo>
                  <a:lnTo>
                    <a:pt x="30673" y="53315"/>
                  </a:lnTo>
                  <a:lnTo>
                    <a:pt x="30673" y="53271"/>
                  </a:lnTo>
                  <a:lnTo>
                    <a:pt x="30629" y="53183"/>
                  </a:lnTo>
                  <a:lnTo>
                    <a:pt x="30541" y="53139"/>
                  </a:lnTo>
                  <a:lnTo>
                    <a:pt x="30409" y="53139"/>
                  </a:lnTo>
                  <a:lnTo>
                    <a:pt x="30322" y="53183"/>
                  </a:lnTo>
                  <a:lnTo>
                    <a:pt x="29663" y="53227"/>
                  </a:lnTo>
                  <a:lnTo>
                    <a:pt x="29619" y="53227"/>
                  </a:lnTo>
                  <a:lnTo>
                    <a:pt x="25100" y="54061"/>
                  </a:lnTo>
                  <a:lnTo>
                    <a:pt x="23959" y="54149"/>
                  </a:lnTo>
                  <a:lnTo>
                    <a:pt x="22686" y="53666"/>
                  </a:lnTo>
                  <a:lnTo>
                    <a:pt x="19088" y="51735"/>
                  </a:lnTo>
                  <a:lnTo>
                    <a:pt x="16719" y="50375"/>
                  </a:lnTo>
                  <a:lnTo>
                    <a:pt x="16719" y="50331"/>
                  </a:lnTo>
                  <a:lnTo>
                    <a:pt x="15095" y="49892"/>
                  </a:lnTo>
                  <a:lnTo>
                    <a:pt x="12813" y="49102"/>
                  </a:lnTo>
                  <a:lnTo>
                    <a:pt x="12725" y="49102"/>
                  </a:lnTo>
                  <a:lnTo>
                    <a:pt x="12331" y="49190"/>
                  </a:lnTo>
                  <a:lnTo>
                    <a:pt x="12243" y="49234"/>
                  </a:lnTo>
                  <a:lnTo>
                    <a:pt x="11716" y="49892"/>
                  </a:lnTo>
                  <a:lnTo>
                    <a:pt x="11672" y="49980"/>
                  </a:lnTo>
                  <a:lnTo>
                    <a:pt x="11585" y="50901"/>
                  </a:lnTo>
                  <a:lnTo>
                    <a:pt x="11628" y="50989"/>
                  </a:lnTo>
                  <a:lnTo>
                    <a:pt x="13076" y="54500"/>
                  </a:lnTo>
                  <a:lnTo>
                    <a:pt x="13208" y="57045"/>
                  </a:lnTo>
                  <a:lnTo>
                    <a:pt x="12989" y="58273"/>
                  </a:lnTo>
                  <a:lnTo>
                    <a:pt x="12857" y="58800"/>
                  </a:lnTo>
                  <a:lnTo>
                    <a:pt x="12725" y="59327"/>
                  </a:lnTo>
                  <a:lnTo>
                    <a:pt x="12550" y="59765"/>
                  </a:lnTo>
                  <a:lnTo>
                    <a:pt x="12331" y="60160"/>
                  </a:lnTo>
                  <a:lnTo>
                    <a:pt x="12111" y="60555"/>
                  </a:lnTo>
                  <a:lnTo>
                    <a:pt x="11892" y="60862"/>
                  </a:lnTo>
                  <a:lnTo>
                    <a:pt x="11585" y="61126"/>
                  </a:lnTo>
                  <a:lnTo>
                    <a:pt x="11277" y="61389"/>
                  </a:lnTo>
                  <a:lnTo>
                    <a:pt x="10882" y="61564"/>
                  </a:lnTo>
                  <a:lnTo>
                    <a:pt x="10444" y="61740"/>
                  </a:lnTo>
                  <a:lnTo>
                    <a:pt x="9961" y="61828"/>
                  </a:lnTo>
                  <a:lnTo>
                    <a:pt x="9434" y="61915"/>
                  </a:lnTo>
                  <a:lnTo>
                    <a:pt x="8820" y="61959"/>
                  </a:lnTo>
                  <a:lnTo>
                    <a:pt x="8118" y="61959"/>
                  </a:lnTo>
                  <a:lnTo>
                    <a:pt x="6582" y="61828"/>
                  </a:lnTo>
                  <a:lnTo>
                    <a:pt x="5617" y="61301"/>
                  </a:lnTo>
                  <a:lnTo>
                    <a:pt x="4871" y="60204"/>
                  </a:lnTo>
                  <a:lnTo>
                    <a:pt x="4827" y="60160"/>
                  </a:lnTo>
                  <a:lnTo>
                    <a:pt x="2062" y="57791"/>
                  </a:lnTo>
                  <a:lnTo>
                    <a:pt x="571" y="56430"/>
                  </a:lnTo>
                  <a:lnTo>
                    <a:pt x="351" y="53841"/>
                  </a:lnTo>
                  <a:lnTo>
                    <a:pt x="878" y="52086"/>
                  </a:lnTo>
                  <a:lnTo>
                    <a:pt x="1711" y="46733"/>
                  </a:lnTo>
                  <a:lnTo>
                    <a:pt x="1668" y="45197"/>
                  </a:lnTo>
                  <a:lnTo>
                    <a:pt x="1624" y="45153"/>
                  </a:lnTo>
                  <a:lnTo>
                    <a:pt x="746" y="43003"/>
                  </a:lnTo>
                  <a:lnTo>
                    <a:pt x="834" y="41643"/>
                  </a:lnTo>
                  <a:lnTo>
                    <a:pt x="1141" y="41292"/>
                  </a:lnTo>
                  <a:lnTo>
                    <a:pt x="3642" y="40765"/>
                  </a:lnTo>
                  <a:lnTo>
                    <a:pt x="3686" y="40721"/>
                  </a:lnTo>
                  <a:lnTo>
                    <a:pt x="4125" y="40502"/>
                  </a:lnTo>
                  <a:lnTo>
                    <a:pt x="4169" y="40458"/>
                  </a:lnTo>
                  <a:lnTo>
                    <a:pt x="4213" y="40370"/>
                  </a:lnTo>
                  <a:lnTo>
                    <a:pt x="4959" y="36465"/>
                  </a:lnTo>
                  <a:lnTo>
                    <a:pt x="5661" y="33525"/>
                  </a:lnTo>
                  <a:lnTo>
                    <a:pt x="6758" y="30146"/>
                  </a:lnTo>
                  <a:lnTo>
                    <a:pt x="7284" y="29225"/>
                  </a:lnTo>
                  <a:lnTo>
                    <a:pt x="10444" y="27382"/>
                  </a:lnTo>
                  <a:lnTo>
                    <a:pt x="10488" y="27338"/>
                  </a:lnTo>
                  <a:lnTo>
                    <a:pt x="10531" y="27250"/>
                  </a:lnTo>
                  <a:lnTo>
                    <a:pt x="10400" y="24003"/>
                  </a:lnTo>
                  <a:lnTo>
                    <a:pt x="10839" y="22686"/>
                  </a:lnTo>
                  <a:lnTo>
                    <a:pt x="14744" y="17903"/>
                  </a:lnTo>
                  <a:lnTo>
                    <a:pt x="18035" y="14218"/>
                  </a:lnTo>
                  <a:lnTo>
                    <a:pt x="19922" y="11804"/>
                  </a:lnTo>
                  <a:lnTo>
                    <a:pt x="21765" y="9171"/>
                  </a:lnTo>
                  <a:lnTo>
                    <a:pt x="23388" y="7065"/>
                  </a:lnTo>
                  <a:lnTo>
                    <a:pt x="25933" y="3204"/>
                  </a:lnTo>
                  <a:lnTo>
                    <a:pt x="25933" y="3160"/>
                  </a:lnTo>
                  <a:lnTo>
                    <a:pt x="26723" y="1097"/>
                  </a:lnTo>
                  <a:lnTo>
                    <a:pt x="27250" y="264"/>
                  </a:lnTo>
                  <a:lnTo>
                    <a:pt x="27250" y="220"/>
                  </a:lnTo>
                  <a:lnTo>
                    <a:pt x="27250" y="132"/>
                  </a:lnTo>
                  <a:lnTo>
                    <a:pt x="27206" y="88"/>
                  </a:lnTo>
                  <a:lnTo>
                    <a:pt x="27162" y="44"/>
                  </a:lnTo>
                  <a:lnTo>
                    <a:pt x="2711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8" name="Google Shape;5608;p163"/>
            <p:cNvSpPr/>
            <p:nvPr/>
          </p:nvSpPr>
          <p:spPr>
            <a:xfrm>
              <a:off x="3681625" y="1993600"/>
              <a:ext cx="702125" cy="310475"/>
            </a:xfrm>
            <a:custGeom>
              <a:rect b="b" l="l" r="r" t="t"/>
              <a:pathLst>
                <a:path extrusionOk="0" h="12419" w="28085">
                  <a:moveTo>
                    <a:pt x="12288" y="0"/>
                  </a:moveTo>
                  <a:lnTo>
                    <a:pt x="12200" y="44"/>
                  </a:lnTo>
                  <a:lnTo>
                    <a:pt x="11717" y="307"/>
                  </a:lnTo>
                  <a:lnTo>
                    <a:pt x="11673" y="351"/>
                  </a:lnTo>
                  <a:lnTo>
                    <a:pt x="11629" y="395"/>
                  </a:lnTo>
                  <a:lnTo>
                    <a:pt x="11542" y="922"/>
                  </a:lnTo>
                  <a:lnTo>
                    <a:pt x="11542" y="1009"/>
                  </a:lnTo>
                  <a:lnTo>
                    <a:pt x="12200" y="4169"/>
                  </a:lnTo>
                  <a:lnTo>
                    <a:pt x="12068" y="6056"/>
                  </a:lnTo>
                  <a:lnTo>
                    <a:pt x="11191" y="9127"/>
                  </a:lnTo>
                  <a:lnTo>
                    <a:pt x="10313" y="11102"/>
                  </a:lnTo>
                  <a:lnTo>
                    <a:pt x="10050" y="11409"/>
                  </a:lnTo>
                  <a:lnTo>
                    <a:pt x="5267" y="11892"/>
                  </a:lnTo>
                  <a:lnTo>
                    <a:pt x="133" y="12067"/>
                  </a:lnTo>
                  <a:lnTo>
                    <a:pt x="89" y="12067"/>
                  </a:lnTo>
                  <a:lnTo>
                    <a:pt x="45" y="12111"/>
                  </a:lnTo>
                  <a:lnTo>
                    <a:pt x="1" y="12155"/>
                  </a:lnTo>
                  <a:lnTo>
                    <a:pt x="1" y="12243"/>
                  </a:lnTo>
                  <a:lnTo>
                    <a:pt x="1" y="12287"/>
                  </a:lnTo>
                  <a:lnTo>
                    <a:pt x="45" y="12375"/>
                  </a:lnTo>
                  <a:lnTo>
                    <a:pt x="89" y="12418"/>
                  </a:lnTo>
                  <a:lnTo>
                    <a:pt x="177" y="12418"/>
                  </a:lnTo>
                  <a:lnTo>
                    <a:pt x="5311" y="12243"/>
                  </a:lnTo>
                  <a:lnTo>
                    <a:pt x="10137" y="11716"/>
                  </a:lnTo>
                  <a:lnTo>
                    <a:pt x="10225" y="11672"/>
                  </a:lnTo>
                  <a:lnTo>
                    <a:pt x="10576" y="11365"/>
                  </a:lnTo>
                  <a:lnTo>
                    <a:pt x="10620" y="11277"/>
                  </a:lnTo>
                  <a:lnTo>
                    <a:pt x="11498" y="9259"/>
                  </a:lnTo>
                  <a:lnTo>
                    <a:pt x="12419" y="6143"/>
                  </a:lnTo>
                  <a:lnTo>
                    <a:pt x="12419" y="6100"/>
                  </a:lnTo>
                  <a:lnTo>
                    <a:pt x="12551" y="4169"/>
                  </a:lnTo>
                  <a:lnTo>
                    <a:pt x="12507" y="4125"/>
                  </a:lnTo>
                  <a:lnTo>
                    <a:pt x="11893" y="966"/>
                  </a:lnTo>
                  <a:lnTo>
                    <a:pt x="11980" y="571"/>
                  </a:lnTo>
                  <a:lnTo>
                    <a:pt x="12288" y="351"/>
                  </a:lnTo>
                  <a:lnTo>
                    <a:pt x="13516" y="483"/>
                  </a:lnTo>
                  <a:lnTo>
                    <a:pt x="14306" y="790"/>
                  </a:lnTo>
                  <a:lnTo>
                    <a:pt x="16281" y="1931"/>
                  </a:lnTo>
                  <a:lnTo>
                    <a:pt x="20054" y="3993"/>
                  </a:lnTo>
                  <a:lnTo>
                    <a:pt x="20098" y="4037"/>
                  </a:lnTo>
                  <a:lnTo>
                    <a:pt x="21371" y="4432"/>
                  </a:lnTo>
                  <a:lnTo>
                    <a:pt x="21415" y="4432"/>
                  </a:lnTo>
                  <a:lnTo>
                    <a:pt x="22205" y="4476"/>
                  </a:lnTo>
                  <a:lnTo>
                    <a:pt x="22292" y="4432"/>
                  </a:lnTo>
                  <a:lnTo>
                    <a:pt x="23082" y="4169"/>
                  </a:lnTo>
                  <a:lnTo>
                    <a:pt x="27821" y="3028"/>
                  </a:lnTo>
                  <a:lnTo>
                    <a:pt x="27865" y="2984"/>
                  </a:lnTo>
                  <a:lnTo>
                    <a:pt x="27997" y="2896"/>
                  </a:lnTo>
                  <a:lnTo>
                    <a:pt x="28041" y="2852"/>
                  </a:lnTo>
                  <a:lnTo>
                    <a:pt x="28085" y="2809"/>
                  </a:lnTo>
                  <a:lnTo>
                    <a:pt x="28085" y="2721"/>
                  </a:lnTo>
                  <a:lnTo>
                    <a:pt x="28041" y="2677"/>
                  </a:lnTo>
                  <a:lnTo>
                    <a:pt x="27997" y="2633"/>
                  </a:lnTo>
                  <a:lnTo>
                    <a:pt x="27909" y="2589"/>
                  </a:lnTo>
                  <a:lnTo>
                    <a:pt x="27865" y="2589"/>
                  </a:lnTo>
                  <a:lnTo>
                    <a:pt x="27777" y="2633"/>
                  </a:lnTo>
                  <a:lnTo>
                    <a:pt x="27690" y="2677"/>
                  </a:lnTo>
                  <a:lnTo>
                    <a:pt x="22994" y="3818"/>
                  </a:lnTo>
                  <a:lnTo>
                    <a:pt x="22951" y="3818"/>
                  </a:lnTo>
                  <a:lnTo>
                    <a:pt x="22205" y="4125"/>
                  </a:lnTo>
                  <a:lnTo>
                    <a:pt x="21459" y="4081"/>
                  </a:lnTo>
                  <a:lnTo>
                    <a:pt x="20230" y="3686"/>
                  </a:lnTo>
                  <a:lnTo>
                    <a:pt x="16456" y="1624"/>
                  </a:lnTo>
                  <a:lnTo>
                    <a:pt x="14482" y="483"/>
                  </a:lnTo>
                  <a:lnTo>
                    <a:pt x="14438" y="483"/>
                  </a:lnTo>
                  <a:lnTo>
                    <a:pt x="13604" y="132"/>
                  </a:lnTo>
                  <a:lnTo>
                    <a:pt x="13560" y="132"/>
                  </a:lnTo>
                  <a:lnTo>
                    <a:pt x="1228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9" name="Google Shape;5609;p163"/>
            <p:cNvSpPr/>
            <p:nvPr/>
          </p:nvSpPr>
          <p:spPr>
            <a:xfrm>
              <a:off x="3646525" y="689250"/>
              <a:ext cx="639600" cy="988425"/>
            </a:xfrm>
            <a:custGeom>
              <a:rect b="b" l="l" r="r" t="t"/>
              <a:pathLst>
                <a:path extrusionOk="0" h="39537" w="25584">
                  <a:moveTo>
                    <a:pt x="25320" y="1"/>
                  </a:moveTo>
                  <a:lnTo>
                    <a:pt x="25276" y="44"/>
                  </a:lnTo>
                  <a:lnTo>
                    <a:pt x="23828" y="2326"/>
                  </a:lnTo>
                  <a:lnTo>
                    <a:pt x="22687" y="3248"/>
                  </a:lnTo>
                  <a:lnTo>
                    <a:pt x="20317" y="5529"/>
                  </a:lnTo>
                  <a:lnTo>
                    <a:pt x="20274" y="5573"/>
                  </a:lnTo>
                  <a:lnTo>
                    <a:pt x="18782" y="7767"/>
                  </a:lnTo>
                  <a:lnTo>
                    <a:pt x="15359" y="12375"/>
                  </a:lnTo>
                  <a:lnTo>
                    <a:pt x="13428" y="14744"/>
                  </a:lnTo>
                  <a:lnTo>
                    <a:pt x="10927" y="17553"/>
                  </a:lnTo>
                  <a:lnTo>
                    <a:pt x="8733" y="20273"/>
                  </a:lnTo>
                  <a:lnTo>
                    <a:pt x="8689" y="20317"/>
                  </a:lnTo>
                  <a:lnTo>
                    <a:pt x="7768" y="21853"/>
                  </a:lnTo>
                  <a:lnTo>
                    <a:pt x="7768" y="21941"/>
                  </a:lnTo>
                  <a:lnTo>
                    <a:pt x="7460" y="23433"/>
                  </a:lnTo>
                  <a:lnTo>
                    <a:pt x="7460" y="23477"/>
                  </a:lnTo>
                  <a:lnTo>
                    <a:pt x="7417" y="25451"/>
                  </a:lnTo>
                  <a:lnTo>
                    <a:pt x="6758" y="26285"/>
                  </a:lnTo>
                  <a:lnTo>
                    <a:pt x="4564" y="27952"/>
                  </a:lnTo>
                  <a:lnTo>
                    <a:pt x="4477" y="28040"/>
                  </a:lnTo>
                  <a:lnTo>
                    <a:pt x="3731" y="29488"/>
                  </a:lnTo>
                  <a:lnTo>
                    <a:pt x="2809" y="32165"/>
                  </a:lnTo>
                  <a:lnTo>
                    <a:pt x="966" y="38703"/>
                  </a:lnTo>
                  <a:lnTo>
                    <a:pt x="440" y="39186"/>
                  </a:lnTo>
                  <a:lnTo>
                    <a:pt x="220" y="39142"/>
                  </a:lnTo>
                  <a:lnTo>
                    <a:pt x="89" y="39142"/>
                  </a:lnTo>
                  <a:lnTo>
                    <a:pt x="45" y="39230"/>
                  </a:lnTo>
                  <a:lnTo>
                    <a:pt x="1" y="39273"/>
                  </a:lnTo>
                  <a:lnTo>
                    <a:pt x="1" y="39361"/>
                  </a:lnTo>
                  <a:lnTo>
                    <a:pt x="45" y="39405"/>
                  </a:lnTo>
                  <a:lnTo>
                    <a:pt x="89" y="39449"/>
                  </a:lnTo>
                  <a:lnTo>
                    <a:pt x="132" y="39493"/>
                  </a:lnTo>
                  <a:lnTo>
                    <a:pt x="440" y="39537"/>
                  </a:lnTo>
                  <a:lnTo>
                    <a:pt x="483" y="39537"/>
                  </a:lnTo>
                  <a:lnTo>
                    <a:pt x="571" y="39493"/>
                  </a:lnTo>
                  <a:lnTo>
                    <a:pt x="1229" y="38966"/>
                  </a:lnTo>
                  <a:lnTo>
                    <a:pt x="1317" y="38835"/>
                  </a:lnTo>
                  <a:lnTo>
                    <a:pt x="3116" y="32253"/>
                  </a:lnTo>
                  <a:lnTo>
                    <a:pt x="4082" y="29620"/>
                  </a:lnTo>
                  <a:lnTo>
                    <a:pt x="4784" y="28216"/>
                  </a:lnTo>
                  <a:lnTo>
                    <a:pt x="7022" y="26548"/>
                  </a:lnTo>
                  <a:lnTo>
                    <a:pt x="7066" y="26548"/>
                  </a:lnTo>
                  <a:lnTo>
                    <a:pt x="7724" y="25627"/>
                  </a:lnTo>
                  <a:lnTo>
                    <a:pt x="7768" y="25495"/>
                  </a:lnTo>
                  <a:lnTo>
                    <a:pt x="7812" y="23520"/>
                  </a:lnTo>
                  <a:lnTo>
                    <a:pt x="8119" y="22028"/>
                  </a:lnTo>
                  <a:lnTo>
                    <a:pt x="8996" y="20493"/>
                  </a:lnTo>
                  <a:lnTo>
                    <a:pt x="11190" y="17772"/>
                  </a:lnTo>
                  <a:lnTo>
                    <a:pt x="13692" y="14964"/>
                  </a:lnTo>
                  <a:lnTo>
                    <a:pt x="15622" y="12594"/>
                  </a:lnTo>
                  <a:lnTo>
                    <a:pt x="19045" y="7987"/>
                  </a:lnTo>
                  <a:lnTo>
                    <a:pt x="20537" y="5749"/>
                  </a:lnTo>
                  <a:lnTo>
                    <a:pt x="22906" y="3511"/>
                  </a:lnTo>
                  <a:lnTo>
                    <a:pt x="24047" y="2589"/>
                  </a:lnTo>
                  <a:lnTo>
                    <a:pt x="24091" y="2546"/>
                  </a:lnTo>
                  <a:lnTo>
                    <a:pt x="25539" y="264"/>
                  </a:lnTo>
                  <a:lnTo>
                    <a:pt x="25583" y="176"/>
                  </a:lnTo>
                  <a:lnTo>
                    <a:pt x="25583" y="132"/>
                  </a:lnTo>
                  <a:lnTo>
                    <a:pt x="25539" y="44"/>
                  </a:lnTo>
                  <a:lnTo>
                    <a:pt x="25495"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0" name="Google Shape;5610;p163"/>
            <p:cNvSpPr/>
            <p:nvPr/>
          </p:nvSpPr>
          <p:spPr>
            <a:xfrm>
              <a:off x="3650925" y="2049550"/>
              <a:ext cx="763550" cy="304975"/>
            </a:xfrm>
            <a:custGeom>
              <a:rect b="b" l="l" r="r" t="t"/>
              <a:pathLst>
                <a:path extrusionOk="0" h="12199" w="30542">
                  <a:moveTo>
                    <a:pt x="14569" y="0"/>
                  </a:moveTo>
                  <a:lnTo>
                    <a:pt x="14481" y="44"/>
                  </a:lnTo>
                  <a:lnTo>
                    <a:pt x="14437" y="88"/>
                  </a:lnTo>
                  <a:lnTo>
                    <a:pt x="14437" y="176"/>
                  </a:lnTo>
                  <a:lnTo>
                    <a:pt x="14656" y="1668"/>
                  </a:lnTo>
                  <a:lnTo>
                    <a:pt x="14700" y="3598"/>
                  </a:lnTo>
                  <a:lnTo>
                    <a:pt x="13735" y="7240"/>
                  </a:lnTo>
                  <a:lnTo>
                    <a:pt x="13121" y="10444"/>
                  </a:lnTo>
                  <a:lnTo>
                    <a:pt x="12813" y="10926"/>
                  </a:lnTo>
                  <a:lnTo>
                    <a:pt x="12287" y="11190"/>
                  </a:lnTo>
                  <a:lnTo>
                    <a:pt x="7987" y="11541"/>
                  </a:lnTo>
                  <a:lnTo>
                    <a:pt x="4213" y="11760"/>
                  </a:lnTo>
                  <a:lnTo>
                    <a:pt x="176" y="11848"/>
                  </a:lnTo>
                  <a:lnTo>
                    <a:pt x="132" y="11848"/>
                  </a:lnTo>
                  <a:lnTo>
                    <a:pt x="44" y="11892"/>
                  </a:lnTo>
                  <a:lnTo>
                    <a:pt x="44" y="11936"/>
                  </a:lnTo>
                  <a:lnTo>
                    <a:pt x="0" y="12023"/>
                  </a:lnTo>
                  <a:lnTo>
                    <a:pt x="44" y="12067"/>
                  </a:lnTo>
                  <a:lnTo>
                    <a:pt x="88" y="12155"/>
                  </a:lnTo>
                  <a:lnTo>
                    <a:pt x="132" y="12155"/>
                  </a:lnTo>
                  <a:lnTo>
                    <a:pt x="176" y="12199"/>
                  </a:lnTo>
                  <a:lnTo>
                    <a:pt x="4213" y="12111"/>
                  </a:lnTo>
                  <a:lnTo>
                    <a:pt x="8030" y="11892"/>
                  </a:lnTo>
                  <a:lnTo>
                    <a:pt x="12375" y="11541"/>
                  </a:lnTo>
                  <a:lnTo>
                    <a:pt x="12419" y="11541"/>
                  </a:lnTo>
                  <a:lnTo>
                    <a:pt x="13033" y="11234"/>
                  </a:lnTo>
                  <a:lnTo>
                    <a:pt x="13077" y="11190"/>
                  </a:lnTo>
                  <a:lnTo>
                    <a:pt x="13428" y="10619"/>
                  </a:lnTo>
                  <a:lnTo>
                    <a:pt x="13472" y="10575"/>
                  </a:lnTo>
                  <a:lnTo>
                    <a:pt x="14086" y="7328"/>
                  </a:lnTo>
                  <a:lnTo>
                    <a:pt x="15051" y="3686"/>
                  </a:lnTo>
                  <a:lnTo>
                    <a:pt x="15051" y="3642"/>
                  </a:lnTo>
                  <a:lnTo>
                    <a:pt x="15007" y="1624"/>
                  </a:lnTo>
                  <a:lnTo>
                    <a:pt x="14832" y="395"/>
                  </a:lnTo>
                  <a:lnTo>
                    <a:pt x="14832" y="395"/>
                  </a:lnTo>
                  <a:lnTo>
                    <a:pt x="14920" y="439"/>
                  </a:lnTo>
                  <a:lnTo>
                    <a:pt x="17158" y="1492"/>
                  </a:lnTo>
                  <a:lnTo>
                    <a:pt x="20887" y="3028"/>
                  </a:lnTo>
                  <a:lnTo>
                    <a:pt x="20887" y="3072"/>
                  </a:lnTo>
                  <a:lnTo>
                    <a:pt x="25802" y="3905"/>
                  </a:lnTo>
                  <a:lnTo>
                    <a:pt x="25890" y="3905"/>
                  </a:lnTo>
                  <a:lnTo>
                    <a:pt x="26855" y="3686"/>
                  </a:lnTo>
                  <a:lnTo>
                    <a:pt x="26899" y="3686"/>
                  </a:lnTo>
                  <a:lnTo>
                    <a:pt x="28347" y="2808"/>
                  </a:lnTo>
                  <a:lnTo>
                    <a:pt x="28391" y="2808"/>
                  </a:lnTo>
                  <a:lnTo>
                    <a:pt x="30190" y="1229"/>
                  </a:lnTo>
                  <a:lnTo>
                    <a:pt x="30453" y="1053"/>
                  </a:lnTo>
                  <a:lnTo>
                    <a:pt x="30497" y="1009"/>
                  </a:lnTo>
                  <a:lnTo>
                    <a:pt x="30541" y="922"/>
                  </a:lnTo>
                  <a:lnTo>
                    <a:pt x="30541" y="878"/>
                  </a:lnTo>
                  <a:lnTo>
                    <a:pt x="30541" y="790"/>
                  </a:lnTo>
                  <a:lnTo>
                    <a:pt x="30497" y="746"/>
                  </a:lnTo>
                  <a:lnTo>
                    <a:pt x="30410" y="746"/>
                  </a:lnTo>
                  <a:lnTo>
                    <a:pt x="30366" y="702"/>
                  </a:lnTo>
                  <a:lnTo>
                    <a:pt x="30278" y="746"/>
                  </a:lnTo>
                  <a:lnTo>
                    <a:pt x="30015" y="922"/>
                  </a:lnTo>
                  <a:lnTo>
                    <a:pt x="29971" y="922"/>
                  </a:lnTo>
                  <a:lnTo>
                    <a:pt x="28172" y="2545"/>
                  </a:lnTo>
                  <a:lnTo>
                    <a:pt x="26767" y="3379"/>
                  </a:lnTo>
                  <a:lnTo>
                    <a:pt x="25846" y="3554"/>
                  </a:lnTo>
                  <a:lnTo>
                    <a:pt x="20975" y="2721"/>
                  </a:lnTo>
                  <a:lnTo>
                    <a:pt x="17289" y="1141"/>
                  </a:lnTo>
                  <a:lnTo>
                    <a:pt x="15051" y="132"/>
                  </a:lnTo>
                  <a:lnTo>
                    <a:pt x="14656"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1" name="Google Shape;5611;p163"/>
            <p:cNvSpPr/>
            <p:nvPr/>
          </p:nvSpPr>
          <p:spPr>
            <a:xfrm>
              <a:off x="3678350" y="670600"/>
              <a:ext cx="591300" cy="788775"/>
            </a:xfrm>
            <a:custGeom>
              <a:rect b="b" l="l" r="r" t="t"/>
              <a:pathLst>
                <a:path extrusionOk="0" h="31551" w="23652">
                  <a:moveTo>
                    <a:pt x="23433" y="1"/>
                  </a:moveTo>
                  <a:lnTo>
                    <a:pt x="23345" y="44"/>
                  </a:lnTo>
                  <a:lnTo>
                    <a:pt x="22204" y="1098"/>
                  </a:lnTo>
                  <a:lnTo>
                    <a:pt x="20449" y="2282"/>
                  </a:lnTo>
                  <a:lnTo>
                    <a:pt x="17421" y="4520"/>
                  </a:lnTo>
                  <a:lnTo>
                    <a:pt x="17377" y="4564"/>
                  </a:lnTo>
                  <a:lnTo>
                    <a:pt x="16763" y="5310"/>
                  </a:lnTo>
                  <a:lnTo>
                    <a:pt x="16719" y="5310"/>
                  </a:lnTo>
                  <a:lnTo>
                    <a:pt x="15315" y="7460"/>
                  </a:lnTo>
                  <a:lnTo>
                    <a:pt x="13691" y="9918"/>
                  </a:lnTo>
                  <a:lnTo>
                    <a:pt x="10181" y="14306"/>
                  </a:lnTo>
                  <a:lnTo>
                    <a:pt x="7592" y="17289"/>
                  </a:lnTo>
                  <a:lnTo>
                    <a:pt x="5485" y="20317"/>
                  </a:lnTo>
                  <a:lnTo>
                    <a:pt x="5442" y="20317"/>
                  </a:lnTo>
                  <a:lnTo>
                    <a:pt x="4520" y="22116"/>
                  </a:lnTo>
                  <a:lnTo>
                    <a:pt x="4520" y="22160"/>
                  </a:lnTo>
                  <a:lnTo>
                    <a:pt x="3730" y="25320"/>
                  </a:lnTo>
                  <a:lnTo>
                    <a:pt x="2896" y="26285"/>
                  </a:lnTo>
                  <a:lnTo>
                    <a:pt x="2019" y="27031"/>
                  </a:lnTo>
                  <a:lnTo>
                    <a:pt x="1975" y="27075"/>
                  </a:lnTo>
                  <a:lnTo>
                    <a:pt x="1141" y="28435"/>
                  </a:lnTo>
                  <a:lnTo>
                    <a:pt x="1097" y="28435"/>
                  </a:lnTo>
                  <a:lnTo>
                    <a:pt x="0" y="31331"/>
                  </a:lnTo>
                  <a:lnTo>
                    <a:pt x="0" y="31419"/>
                  </a:lnTo>
                  <a:lnTo>
                    <a:pt x="0" y="31463"/>
                  </a:lnTo>
                  <a:lnTo>
                    <a:pt x="44" y="31507"/>
                  </a:lnTo>
                  <a:lnTo>
                    <a:pt x="88" y="31551"/>
                  </a:lnTo>
                  <a:lnTo>
                    <a:pt x="264" y="31551"/>
                  </a:lnTo>
                  <a:lnTo>
                    <a:pt x="308" y="31463"/>
                  </a:lnTo>
                  <a:lnTo>
                    <a:pt x="1448" y="28611"/>
                  </a:lnTo>
                  <a:lnTo>
                    <a:pt x="2282" y="27294"/>
                  </a:lnTo>
                  <a:lnTo>
                    <a:pt x="3160" y="26548"/>
                  </a:lnTo>
                  <a:lnTo>
                    <a:pt x="3993" y="25495"/>
                  </a:lnTo>
                  <a:lnTo>
                    <a:pt x="4037" y="25451"/>
                  </a:lnTo>
                  <a:lnTo>
                    <a:pt x="4871" y="22248"/>
                  </a:lnTo>
                  <a:lnTo>
                    <a:pt x="5749" y="20493"/>
                  </a:lnTo>
                  <a:lnTo>
                    <a:pt x="7899" y="17509"/>
                  </a:lnTo>
                  <a:lnTo>
                    <a:pt x="10444" y="14525"/>
                  </a:lnTo>
                  <a:lnTo>
                    <a:pt x="13998" y="10137"/>
                  </a:lnTo>
                  <a:lnTo>
                    <a:pt x="15622" y="7680"/>
                  </a:lnTo>
                  <a:lnTo>
                    <a:pt x="17026" y="5530"/>
                  </a:lnTo>
                  <a:lnTo>
                    <a:pt x="17640" y="4784"/>
                  </a:lnTo>
                  <a:lnTo>
                    <a:pt x="20624" y="2546"/>
                  </a:lnTo>
                  <a:lnTo>
                    <a:pt x="22379" y="1405"/>
                  </a:lnTo>
                  <a:lnTo>
                    <a:pt x="22423" y="1361"/>
                  </a:lnTo>
                  <a:lnTo>
                    <a:pt x="23608" y="264"/>
                  </a:lnTo>
                  <a:lnTo>
                    <a:pt x="23652" y="220"/>
                  </a:lnTo>
                  <a:lnTo>
                    <a:pt x="23652" y="176"/>
                  </a:lnTo>
                  <a:lnTo>
                    <a:pt x="23652" y="88"/>
                  </a:lnTo>
                  <a:lnTo>
                    <a:pt x="23608" y="44"/>
                  </a:lnTo>
                  <a:lnTo>
                    <a:pt x="23564"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2" name="Google Shape;5612;p163"/>
            <p:cNvSpPr/>
            <p:nvPr/>
          </p:nvSpPr>
          <p:spPr>
            <a:xfrm>
              <a:off x="4188450" y="866975"/>
              <a:ext cx="520025" cy="931375"/>
            </a:xfrm>
            <a:custGeom>
              <a:rect b="b" l="l" r="r" t="t"/>
              <a:pathLst>
                <a:path extrusionOk="0" h="37255" w="20801">
                  <a:moveTo>
                    <a:pt x="8338" y="0"/>
                  </a:moveTo>
                  <a:lnTo>
                    <a:pt x="8250" y="44"/>
                  </a:lnTo>
                  <a:lnTo>
                    <a:pt x="8206" y="88"/>
                  </a:lnTo>
                  <a:lnTo>
                    <a:pt x="6978" y="2238"/>
                  </a:lnTo>
                  <a:lnTo>
                    <a:pt x="6978" y="2326"/>
                  </a:lnTo>
                  <a:lnTo>
                    <a:pt x="6934" y="3511"/>
                  </a:lnTo>
                  <a:lnTo>
                    <a:pt x="6934" y="3554"/>
                  </a:lnTo>
                  <a:lnTo>
                    <a:pt x="7636" y="6100"/>
                  </a:lnTo>
                  <a:lnTo>
                    <a:pt x="7329" y="11979"/>
                  </a:lnTo>
                  <a:lnTo>
                    <a:pt x="6012" y="16631"/>
                  </a:lnTo>
                  <a:lnTo>
                    <a:pt x="5091" y="19746"/>
                  </a:lnTo>
                  <a:lnTo>
                    <a:pt x="3599" y="22862"/>
                  </a:lnTo>
                  <a:lnTo>
                    <a:pt x="1054" y="28742"/>
                  </a:lnTo>
                  <a:lnTo>
                    <a:pt x="1054" y="28830"/>
                  </a:lnTo>
                  <a:lnTo>
                    <a:pt x="1098" y="29093"/>
                  </a:lnTo>
                  <a:lnTo>
                    <a:pt x="1" y="31199"/>
                  </a:lnTo>
                  <a:lnTo>
                    <a:pt x="1" y="31331"/>
                  </a:lnTo>
                  <a:lnTo>
                    <a:pt x="220" y="32077"/>
                  </a:lnTo>
                  <a:lnTo>
                    <a:pt x="220" y="32164"/>
                  </a:lnTo>
                  <a:lnTo>
                    <a:pt x="308" y="32208"/>
                  </a:lnTo>
                  <a:lnTo>
                    <a:pt x="1449" y="32647"/>
                  </a:lnTo>
                  <a:lnTo>
                    <a:pt x="1493" y="32647"/>
                  </a:lnTo>
                  <a:lnTo>
                    <a:pt x="5661" y="33130"/>
                  </a:lnTo>
                  <a:lnTo>
                    <a:pt x="6495" y="33656"/>
                  </a:lnTo>
                  <a:lnTo>
                    <a:pt x="7548" y="35236"/>
                  </a:lnTo>
                  <a:lnTo>
                    <a:pt x="7592" y="35280"/>
                  </a:lnTo>
                  <a:lnTo>
                    <a:pt x="8382" y="35763"/>
                  </a:lnTo>
                  <a:lnTo>
                    <a:pt x="8426" y="35807"/>
                  </a:lnTo>
                  <a:lnTo>
                    <a:pt x="9830" y="36201"/>
                  </a:lnTo>
                  <a:lnTo>
                    <a:pt x="11629" y="37211"/>
                  </a:lnTo>
                  <a:lnTo>
                    <a:pt x="11717" y="37255"/>
                  </a:lnTo>
                  <a:lnTo>
                    <a:pt x="13209" y="37255"/>
                  </a:lnTo>
                  <a:lnTo>
                    <a:pt x="14876" y="36947"/>
                  </a:lnTo>
                  <a:lnTo>
                    <a:pt x="14876" y="36904"/>
                  </a:lnTo>
                  <a:lnTo>
                    <a:pt x="16017" y="36421"/>
                  </a:lnTo>
                  <a:lnTo>
                    <a:pt x="16061" y="36421"/>
                  </a:lnTo>
                  <a:lnTo>
                    <a:pt x="17992" y="34929"/>
                  </a:lnTo>
                  <a:lnTo>
                    <a:pt x="18036" y="34929"/>
                  </a:lnTo>
                  <a:lnTo>
                    <a:pt x="19484" y="33130"/>
                  </a:lnTo>
                  <a:lnTo>
                    <a:pt x="19484" y="33086"/>
                  </a:lnTo>
                  <a:lnTo>
                    <a:pt x="19966" y="31857"/>
                  </a:lnTo>
                  <a:lnTo>
                    <a:pt x="19966" y="31813"/>
                  </a:lnTo>
                  <a:lnTo>
                    <a:pt x="20010" y="30409"/>
                  </a:lnTo>
                  <a:lnTo>
                    <a:pt x="19747" y="27206"/>
                  </a:lnTo>
                  <a:lnTo>
                    <a:pt x="19703" y="27162"/>
                  </a:lnTo>
                  <a:lnTo>
                    <a:pt x="19264" y="25977"/>
                  </a:lnTo>
                  <a:lnTo>
                    <a:pt x="19308" y="25056"/>
                  </a:lnTo>
                  <a:lnTo>
                    <a:pt x="19308" y="25012"/>
                  </a:lnTo>
                  <a:lnTo>
                    <a:pt x="19045" y="23652"/>
                  </a:lnTo>
                  <a:lnTo>
                    <a:pt x="19133" y="22511"/>
                  </a:lnTo>
                  <a:lnTo>
                    <a:pt x="19879" y="19220"/>
                  </a:lnTo>
                  <a:lnTo>
                    <a:pt x="20800" y="15534"/>
                  </a:lnTo>
                  <a:lnTo>
                    <a:pt x="20800" y="15490"/>
                  </a:lnTo>
                  <a:lnTo>
                    <a:pt x="20537" y="13647"/>
                  </a:lnTo>
                  <a:lnTo>
                    <a:pt x="20493" y="13603"/>
                  </a:lnTo>
                  <a:lnTo>
                    <a:pt x="20449" y="13559"/>
                  </a:lnTo>
                  <a:lnTo>
                    <a:pt x="20405" y="13515"/>
                  </a:lnTo>
                  <a:lnTo>
                    <a:pt x="20317" y="13515"/>
                  </a:lnTo>
                  <a:lnTo>
                    <a:pt x="20274" y="13559"/>
                  </a:lnTo>
                  <a:lnTo>
                    <a:pt x="20230" y="13603"/>
                  </a:lnTo>
                  <a:lnTo>
                    <a:pt x="20186" y="13647"/>
                  </a:lnTo>
                  <a:lnTo>
                    <a:pt x="20186" y="13735"/>
                  </a:lnTo>
                  <a:lnTo>
                    <a:pt x="20449" y="15490"/>
                  </a:lnTo>
                  <a:lnTo>
                    <a:pt x="19528" y="19132"/>
                  </a:lnTo>
                  <a:lnTo>
                    <a:pt x="18782" y="22423"/>
                  </a:lnTo>
                  <a:lnTo>
                    <a:pt x="18782" y="22467"/>
                  </a:lnTo>
                  <a:lnTo>
                    <a:pt x="18694" y="23652"/>
                  </a:lnTo>
                  <a:lnTo>
                    <a:pt x="18694" y="23696"/>
                  </a:lnTo>
                  <a:lnTo>
                    <a:pt x="18957" y="25056"/>
                  </a:lnTo>
                  <a:lnTo>
                    <a:pt x="18913" y="25977"/>
                  </a:lnTo>
                  <a:lnTo>
                    <a:pt x="18913" y="26065"/>
                  </a:lnTo>
                  <a:lnTo>
                    <a:pt x="19396" y="27250"/>
                  </a:lnTo>
                  <a:lnTo>
                    <a:pt x="19659" y="30409"/>
                  </a:lnTo>
                  <a:lnTo>
                    <a:pt x="19615" y="31770"/>
                  </a:lnTo>
                  <a:lnTo>
                    <a:pt x="19177" y="32954"/>
                  </a:lnTo>
                  <a:lnTo>
                    <a:pt x="17772" y="34666"/>
                  </a:lnTo>
                  <a:lnTo>
                    <a:pt x="15842" y="36114"/>
                  </a:lnTo>
                  <a:lnTo>
                    <a:pt x="14789" y="36596"/>
                  </a:lnTo>
                  <a:lnTo>
                    <a:pt x="13165" y="36904"/>
                  </a:lnTo>
                  <a:lnTo>
                    <a:pt x="11761" y="36904"/>
                  </a:lnTo>
                  <a:lnTo>
                    <a:pt x="9962" y="35894"/>
                  </a:lnTo>
                  <a:lnTo>
                    <a:pt x="8557" y="35455"/>
                  </a:lnTo>
                  <a:lnTo>
                    <a:pt x="7812" y="35017"/>
                  </a:lnTo>
                  <a:lnTo>
                    <a:pt x="6758" y="33437"/>
                  </a:lnTo>
                  <a:lnTo>
                    <a:pt x="6715" y="33393"/>
                  </a:lnTo>
                  <a:lnTo>
                    <a:pt x="5837" y="32823"/>
                  </a:lnTo>
                  <a:lnTo>
                    <a:pt x="5749" y="32779"/>
                  </a:lnTo>
                  <a:lnTo>
                    <a:pt x="1537" y="32340"/>
                  </a:lnTo>
                  <a:lnTo>
                    <a:pt x="527" y="31901"/>
                  </a:lnTo>
                  <a:lnTo>
                    <a:pt x="352" y="31331"/>
                  </a:lnTo>
                  <a:lnTo>
                    <a:pt x="1449" y="29224"/>
                  </a:lnTo>
                  <a:lnTo>
                    <a:pt x="1449" y="29093"/>
                  </a:lnTo>
                  <a:lnTo>
                    <a:pt x="1405" y="28830"/>
                  </a:lnTo>
                  <a:lnTo>
                    <a:pt x="3906" y="22993"/>
                  </a:lnTo>
                  <a:lnTo>
                    <a:pt x="5398" y="19922"/>
                  </a:lnTo>
                  <a:lnTo>
                    <a:pt x="5398" y="19878"/>
                  </a:lnTo>
                  <a:lnTo>
                    <a:pt x="6363" y="16762"/>
                  </a:lnTo>
                  <a:lnTo>
                    <a:pt x="7680" y="12067"/>
                  </a:lnTo>
                  <a:lnTo>
                    <a:pt x="7680" y="12023"/>
                  </a:lnTo>
                  <a:lnTo>
                    <a:pt x="7987" y="6100"/>
                  </a:lnTo>
                  <a:lnTo>
                    <a:pt x="7987" y="6056"/>
                  </a:lnTo>
                  <a:lnTo>
                    <a:pt x="7285" y="3467"/>
                  </a:lnTo>
                  <a:lnTo>
                    <a:pt x="7329" y="2370"/>
                  </a:lnTo>
                  <a:lnTo>
                    <a:pt x="8514" y="263"/>
                  </a:lnTo>
                  <a:lnTo>
                    <a:pt x="8557" y="220"/>
                  </a:lnTo>
                  <a:lnTo>
                    <a:pt x="8557" y="132"/>
                  </a:lnTo>
                  <a:lnTo>
                    <a:pt x="8514" y="88"/>
                  </a:lnTo>
                  <a:lnTo>
                    <a:pt x="8470" y="44"/>
                  </a:lnTo>
                  <a:lnTo>
                    <a:pt x="8382"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3" name="Google Shape;5613;p163"/>
            <p:cNvSpPr/>
            <p:nvPr/>
          </p:nvSpPr>
          <p:spPr>
            <a:xfrm>
              <a:off x="4063400" y="858200"/>
              <a:ext cx="670300" cy="974150"/>
            </a:xfrm>
            <a:custGeom>
              <a:rect b="b" l="l" r="r" t="t"/>
              <a:pathLst>
                <a:path extrusionOk="0" h="38966" w="26812">
                  <a:moveTo>
                    <a:pt x="12857" y="0"/>
                  </a:moveTo>
                  <a:lnTo>
                    <a:pt x="12814" y="44"/>
                  </a:lnTo>
                  <a:lnTo>
                    <a:pt x="12770" y="88"/>
                  </a:lnTo>
                  <a:lnTo>
                    <a:pt x="11365" y="2633"/>
                  </a:lnTo>
                  <a:lnTo>
                    <a:pt x="11322" y="2721"/>
                  </a:lnTo>
                  <a:lnTo>
                    <a:pt x="11234" y="4257"/>
                  </a:lnTo>
                  <a:lnTo>
                    <a:pt x="11234" y="4300"/>
                  </a:lnTo>
                  <a:lnTo>
                    <a:pt x="11717" y="6451"/>
                  </a:lnTo>
                  <a:lnTo>
                    <a:pt x="11322" y="11585"/>
                  </a:lnTo>
                  <a:lnTo>
                    <a:pt x="10751" y="13779"/>
                  </a:lnTo>
                  <a:lnTo>
                    <a:pt x="9522" y="17640"/>
                  </a:lnTo>
                  <a:lnTo>
                    <a:pt x="7899" y="20624"/>
                  </a:lnTo>
                  <a:lnTo>
                    <a:pt x="5749" y="24529"/>
                  </a:lnTo>
                  <a:lnTo>
                    <a:pt x="4564" y="26284"/>
                  </a:lnTo>
                  <a:lnTo>
                    <a:pt x="3511" y="27294"/>
                  </a:lnTo>
                  <a:lnTo>
                    <a:pt x="483" y="28347"/>
                  </a:lnTo>
                  <a:lnTo>
                    <a:pt x="395" y="28435"/>
                  </a:lnTo>
                  <a:lnTo>
                    <a:pt x="88" y="28786"/>
                  </a:lnTo>
                  <a:lnTo>
                    <a:pt x="44" y="28873"/>
                  </a:lnTo>
                  <a:lnTo>
                    <a:pt x="0" y="29883"/>
                  </a:lnTo>
                  <a:lnTo>
                    <a:pt x="44" y="29926"/>
                  </a:lnTo>
                  <a:lnTo>
                    <a:pt x="1843" y="33700"/>
                  </a:lnTo>
                  <a:lnTo>
                    <a:pt x="1887" y="34490"/>
                  </a:lnTo>
                  <a:lnTo>
                    <a:pt x="1887" y="34578"/>
                  </a:lnTo>
                  <a:lnTo>
                    <a:pt x="2282" y="35104"/>
                  </a:lnTo>
                  <a:lnTo>
                    <a:pt x="2370" y="35192"/>
                  </a:lnTo>
                  <a:lnTo>
                    <a:pt x="3950" y="35763"/>
                  </a:lnTo>
                  <a:lnTo>
                    <a:pt x="6714" y="36509"/>
                  </a:lnTo>
                  <a:lnTo>
                    <a:pt x="6758" y="36552"/>
                  </a:lnTo>
                  <a:lnTo>
                    <a:pt x="11190" y="36816"/>
                  </a:lnTo>
                  <a:lnTo>
                    <a:pt x="12375" y="37869"/>
                  </a:lnTo>
                  <a:lnTo>
                    <a:pt x="12462" y="37913"/>
                  </a:lnTo>
                  <a:lnTo>
                    <a:pt x="16807" y="38966"/>
                  </a:lnTo>
                  <a:lnTo>
                    <a:pt x="16851" y="38966"/>
                  </a:lnTo>
                  <a:lnTo>
                    <a:pt x="18957" y="38922"/>
                  </a:lnTo>
                  <a:lnTo>
                    <a:pt x="19001" y="38922"/>
                  </a:lnTo>
                  <a:lnTo>
                    <a:pt x="20712" y="38571"/>
                  </a:lnTo>
                  <a:lnTo>
                    <a:pt x="20756" y="38571"/>
                  </a:lnTo>
                  <a:lnTo>
                    <a:pt x="22423" y="37869"/>
                  </a:lnTo>
                  <a:lnTo>
                    <a:pt x="22467" y="37825"/>
                  </a:lnTo>
                  <a:lnTo>
                    <a:pt x="24047" y="36509"/>
                  </a:lnTo>
                  <a:lnTo>
                    <a:pt x="24091" y="36465"/>
                  </a:lnTo>
                  <a:lnTo>
                    <a:pt x="25802" y="34446"/>
                  </a:lnTo>
                  <a:lnTo>
                    <a:pt x="25802" y="34402"/>
                  </a:lnTo>
                  <a:lnTo>
                    <a:pt x="26416" y="32823"/>
                  </a:lnTo>
                  <a:lnTo>
                    <a:pt x="26416" y="32779"/>
                  </a:lnTo>
                  <a:lnTo>
                    <a:pt x="26548" y="31726"/>
                  </a:lnTo>
                  <a:lnTo>
                    <a:pt x="26153" y="26460"/>
                  </a:lnTo>
                  <a:lnTo>
                    <a:pt x="25451" y="24178"/>
                  </a:lnTo>
                  <a:lnTo>
                    <a:pt x="25363" y="22818"/>
                  </a:lnTo>
                  <a:lnTo>
                    <a:pt x="25934" y="19615"/>
                  </a:lnTo>
                  <a:lnTo>
                    <a:pt x="26811" y="15929"/>
                  </a:lnTo>
                  <a:lnTo>
                    <a:pt x="26811" y="15797"/>
                  </a:lnTo>
                  <a:lnTo>
                    <a:pt x="26109" y="14525"/>
                  </a:lnTo>
                  <a:lnTo>
                    <a:pt x="26065" y="14481"/>
                  </a:lnTo>
                  <a:lnTo>
                    <a:pt x="25978" y="14437"/>
                  </a:lnTo>
                  <a:lnTo>
                    <a:pt x="25934" y="14437"/>
                  </a:lnTo>
                  <a:lnTo>
                    <a:pt x="25846" y="14481"/>
                  </a:lnTo>
                  <a:lnTo>
                    <a:pt x="25802" y="14525"/>
                  </a:lnTo>
                  <a:lnTo>
                    <a:pt x="25758" y="14568"/>
                  </a:lnTo>
                  <a:lnTo>
                    <a:pt x="25758" y="14656"/>
                  </a:lnTo>
                  <a:lnTo>
                    <a:pt x="25802" y="14700"/>
                  </a:lnTo>
                  <a:lnTo>
                    <a:pt x="26460" y="15929"/>
                  </a:lnTo>
                  <a:lnTo>
                    <a:pt x="25583" y="19527"/>
                  </a:lnTo>
                  <a:lnTo>
                    <a:pt x="25012" y="22774"/>
                  </a:lnTo>
                  <a:lnTo>
                    <a:pt x="25012" y="22818"/>
                  </a:lnTo>
                  <a:lnTo>
                    <a:pt x="25100" y="24222"/>
                  </a:lnTo>
                  <a:lnTo>
                    <a:pt x="25100" y="24266"/>
                  </a:lnTo>
                  <a:lnTo>
                    <a:pt x="25802" y="26548"/>
                  </a:lnTo>
                  <a:lnTo>
                    <a:pt x="26197" y="31726"/>
                  </a:lnTo>
                  <a:lnTo>
                    <a:pt x="26065" y="32735"/>
                  </a:lnTo>
                  <a:lnTo>
                    <a:pt x="25495" y="34271"/>
                  </a:lnTo>
                  <a:lnTo>
                    <a:pt x="23828" y="36245"/>
                  </a:lnTo>
                  <a:lnTo>
                    <a:pt x="22248" y="37562"/>
                  </a:lnTo>
                  <a:lnTo>
                    <a:pt x="20624" y="38220"/>
                  </a:lnTo>
                  <a:lnTo>
                    <a:pt x="18913" y="38571"/>
                  </a:lnTo>
                  <a:lnTo>
                    <a:pt x="16851" y="38615"/>
                  </a:lnTo>
                  <a:lnTo>
                    <a:pt x="12594" y="37606"/>
                  </a:lnTo>
                  <a:lnTo>
                    <a:pt x="11365" y="36509"/>
                  </a:lnTo>
                  <a:lnTo>
                    <a:pt x="11278" y="36465"/>
                  </a:lnTo>
                  <a:lnTo>
                    <a:pt x="6802" y="36201"/>
                  </a:lnTo>
                  <a:lnTo>
                    <a:pt x="4081" y="35412"/>
                  </a:lnTo>
                  <a:lnTo>
                    <a:pt x="2545" y="34885"/>
                  </a:lnTo>
                  <a:lnTo>
                    <a:pt x="2238" y="34446"/>
                  </a:lnTo>
                  <a:lnTo>
                    <a:pt x="2194" y="33656"/>
                  </a:lnTo>
                  <a:lnTo>
                    <a:pt x="2151" y="33569"/>
                  </a:lnTo>
                  <a:lnTo>
                    <a:pt x="351" y="29839"/>
                  </a:lnTo>
                  <a:lnTo>
                    <a:pt x="395" y="28961"/>
                  </a:lnTo>
                  <a:lnTo>
                    <a:pt x="615" y="28698"/>
                  </a:lnTo>
                  <a:lnTo>
                    <a:pt x="3642" y="27601"/>
                  </a:lnTo>
                  <a:lnTo>
                    <a:pt x="3730" y="27557"/>
                  </a:lnTo>
                  <a:lnTo>
                    <a:pt x="4827" y="26548"/>
                  </a:lnTo>
                  <a:lnTo>
                    <a:pt x="4827" y="26504"/>
                  </a:lnTo>
                  <a:lnTo>
                    <a:pt x="6056" y="24749"/>
                  </a:lnTo>
                  <a:lnTo>
                    <a:pt x="6056" y="24705"/>
                  </a:lnTo>
                  <a:lnTo>
                    <a:pt x="8206" y="20799"/>
                  </a:lnTo>
                  <a:lnTo>
                    <a:pt x="9830" y="17772"/>
                  </a:lnTo>
                  <a:lnTo>
                    <a:pt x="9830" y="17728"/>
                  </a:lnTo>
                  <a:lnTo>
                    <a:pt x="11058" y="13910"/>
                  </a:lnTo>
                  <a:lnTo>
                    <a:pt x="11673" y="11672"/>
                  </a:lnTo>
                  <a:lnTo>
                    <a:pt x="11673" y="11628"/>
                  </a:lnTo>
                  <a:lnTo>
                    <a:pt x="11936" y="8206"/>
                  </a:lnTo>
                  <a:lnTo>
                    <a:pt x="12068" y="6451"/>
                  </a:lnTo>
                  <a:lnTo>
                    <a:pt x="12068" y="6407"/>
                  </a:lnTo>
                  <a:lnTo>
                    <a:pt x="11585" y="4257"/>
                  </a:lnTo>
                  <a:lnTo>
                    <a:pt x="11673" y="2765"/>
                  </a:lnTo>
                  <a:lnTo>
                    <a:pt x="13077" y="263"/>
                  </a:lnTo>
                  <a:lnTo>
                    <a:pt x="13077" y="220"/>
                  </a:lnTo>
                  <a:lnTo>
                    <a:pt x="13077" y="132"/>
                  </a:lnTo>
                  <a:lnTo>
                    <a:pt x="13077" y="88"/>
                  </a:lnTo>
                  <a:lnTo>
                    <a:pt x="12989" y="44"/>
                  </a:lnTo>
                  <a:lnTo>
                    <a:pt x="12945"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4" name="Google Shape;5614;p163"/>
            <p:cNvSpPr/>
            <p:nvPr/>
          </p:nvSpPr>
          <p:spPr>
            <a:xfrm>
              <a:off x="4019525" y="841725"/>
              <a:ext cx="410300" cy="1012575"/>
            </a:xfrm>
            <a:custGeom>
              <a:rect b="b" l="l" r="r" t="t"/>
              <a:pathLst>
                <a:path extrusionOk="0" h="40503" w="16412">
                  <a:moveTo>
                    <a:pt x="14349" y="1"/>
                  </a:moveTo>
                  <a:lnTo>
                    <a:pt x="14305" y="45"/>
                  </a:lnTo>
                  <a:lnTo>
                    <a:pt x="14261" y="89"/>
                  </a:lnTo>
                  <a:lnTo>
                    <a:pt x="12638" y="2809"/>
                  </a:lnTo>
                  <a:lnTo>
                    <a:pt x="12594" y="2897"/>
                  </a:lnTo>
                  <a:lnTo>
                    <a:pt x="12418" y="3906"/>
                  </a:lnTo>
                  <a:lnTo>
                    <a:pt x="12418" y="3950"/>
                  </a:lnTo>
                  <a:lnTo>
                    <a:pt x="12331" y="6013"/>
                  </a:lnTo>
                  <a:lnTo>
                    <a:pt x="12331" y="6056"/>
                  </a:lnTo>
                  <a:lnTo>
                    <a:pt x="12594" y="8119"/>
                  </a:lnTo>
                  <a:lnTo>
                    <a:pt x="12243" y="11234"/>
                  </a:lnTo>
                  <a:lnTo>
                    <a:pt x="11804" y="13165"/>
                  </a:lnTo>
                  <a:lnTo>
                    <a:pt x="10926" y="15578"/>
                  </a:lnTo>
                  <a:lnTo>
                    <a:pt x="9127" y="19440"/>
                  </a:lnTo>
                  <a:lnTo>
                    <a:pt x="7899" y="21415"/>
                  </a:lnTo>
                  <a:lnTo>
                    <a:pt x="4344" y="26549"/>
                  </a:lnTo>
                  <a:lnTo>
                    <a:pt x="3511" y="26724"/>
                  </a:lnTo>
                  <a:lnTo>
                    <a:pt x="3203" y="26505"/>
                  </a:lnTo>
                  <a:lnTo>
                    <a:pt x="2457" y="25539"/>
                  </a:lnTo>
                  <a:lnTo>
                    <a:pt x="2370" y="25451"/>
                  </a:lnTo>
                  <a:lnTo>
                    <a:pt x="1975" y="25276"/>
                  </a:lnTo>
                  <a:lnTo>
                    <a:pt x="1843" y="25276"/>
                  </a:lnTo>
                  <a:lnTo>
                    <a:pt x="1755" y="25364"/>
                  </a:lnTo>
                  <a:lnTo>
                    <a:pt x="44" y="28435"/>
                  </a:lnTo>
                  <a:lnTo>
                    <a:pt x="0" y="28567"/>
                  </a:lnTo>
                  <a:lnTo>
                    <a:pt x="220" y="29488"/>
                  </a:lnTo>
                  <a:lnTo>
                    <a:pt x="220" y="29532"/>
                  </a:lnTo>
                  <a:lnTo>
                    <a:pt x="1229" y="32165"/>
                  </a:lnTo>
                  <a:lnTo>
                    <a:pt x="2852" y="35588"/>
                  </a:lnTo>
                  <a:lnTo>
                    <a:pt x="3598" y="36509"/>
                  </a:lnTo>
                  <a:lnTo>
                    <a:pt x="3686" y="36553"/>
                  </a:lnTo>
                  <a:lnTo>
                    <a:pt x="4608" y="37080"/>
                  </a:lnTo>
                  <a:lnTo>
                    <a:pt x="7548" y="38133"/>
                  </a:lnTo>
                  <a:lnTo>
                    <a:pt x="11365" y="39405"/>
                  </a:lnTo>
                  <a:lnTo>
                    <a:pt x="14130" y="40151"/>
                  </a:lnTo>
                  <a:lnTo>
                    <a:pt x="14174" y="40195"/>
                  </a:lnTo>
                  <a:lnTo>
                    <a:pt x="16236" y="40459"/>
                  </a:lnTo>
                  <a:lnTo>
                    <a:pt x="16236" y="40502"/>
                  </a:lnTo>
                  <a:lnTo>
                    <a:pt x="16368" y="40459"/>
                  </a:lnTo>
                  <a:lnTo>
                    <a:pt x="16412" y="40327"/>
                  </a:lnTo>
                  <a:lnTo>
                    <a:pt x="16412" y="40283"/>
                  </a:lnTo>
                  <a:lnTo>
                    <a:pt x="16412" y="40195"/>
                  </a:lnTo>
                  <a:lnTo>
                    <a:pt x="16324" y="40151"/>
                  </a:lnTo>
                  <a:lnTo>
                    <a:pt x="16280" y="40151"/>
                  </a:lnTo>
                  <a:lnTo>
                    <a:pt x="14217" y="39844"/>
                  </a:lnTo>
                  <a:lnTo>
                    <a:pt x="11497" y="39054"/>
                  </a:lnTo>
                  <a:lnTo>
                    <a:pt x="7679" y="37826"/>
                  </a:lnTo>
                  <a:lnTo>
                    <a:pt x="4739" y="36773"/>
                  </a:lnTo>
                  <a:lnTo>
                    <a:pt x="3862" y="36290"/>
                  </a:lnTo>
                  <a:lnTo>
                    <a:pt x="3160" y="35412"/>
                  </a:lnTo>
                  <a:lnTo>
                    <a:pt x="1580" y="32034"/>
                  </a:lnTo>
                  <a:lnTo>
                    <a:pt x="571" y="29401"/>
                  </a:lnTo>
                  <a:lnTo>
                    <a:pt x="395" y="28567"/>
                  </a:lnTo>
                  <a:lnTo>
                    <a:pt x="1975" y="25671"/>
                  </a:lnTo>
                  <a:lnTo>
                    <a:pt x="2194" y="25759"/>
                  </a:lnTo>
                  <a:lnTo>
                    <a:pt x="2940" y="26724"/>
                  </a:lnTo>
                  <a:lnTo>
                    <a:pt x="2984" y="26768"/>
                  </a:lnTo>
                  <a:lnTo>
                    <a:pt x="3379" y="27075"/>
                  </a:lnTo>
                  <a:lnTo>
                    <a:pt x="3555" y="27075"/>
                  </a:lnTo>
                  <a:lnTo>
                    <a:pt x="4476" y="26856"/>
                  </a:lnTo>
                  <a:lnTo>
                    <a:pt x="4564" y="26768"/>
                  </a:lnTo>
                  <a:lnTo>
                    <a:pt x="8162" y="21634"/>
                  </a:lnTo>
                  <a:lnTo>
                    <a:pt x="9435" y="19615"/>
                  </a:lnTo>
                  <a:lnTo>
                    <a:pt x="9435" y="19572"/>
                  </a:lnTo>
                  <a:lnTo>
                    <a:pt x="11234" y="15710"/>
                  </a:lnTo>
                  <a:lnTo>
                    <a:pt x="12155" y="13253"/>
                  </a:lnTo>
                  <a:lnTo>
                    <a:pt x="12594" y="11278"/>
                  </a:lnTo>
                  <a:lnTo>
                    <a:pt x="12945" y="8163"/>
                  </a:lnTo>
                  <a:lnTo>
                    <a:pt x="12945" y="8119"/>
                  </a:lnTo>
                  <a:lnTo>
                    <a:pt x="12682" y="6013"/>
                  </a:lnTo>
                  <a:lnTo>
                    <a:pt x="12726" y="3994"/>
                  </a:lnTo>
                  <a:lnTo>
                    <a:pt x="12945" y="2985"/>
                  </a:lnTo>
                  <a:lnTo>
                    <a:pt x="14569" y="264"/>
                  </a:lnTo>
                  <a:lnTo>
                    <a:pt x="14569" y="220"/>
                  </a:lnTo>
                  <a:lnTo>
                    <a:pt x="14569" y="133"/>
                  </a:lnTo>
                  <a:lnTo>
                    <a:pt x="14525" y="89"/>
                  </a:lnTo>
                  <a:lnTo>
                    <a:pt x="14481" y="45"/>
                  </a:lnTo>
                  <a:lnTo>
                    <a:pt x="14437"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5" name="Google Shape;5615;p163"/>
            <p:cNvSpPr/>
            <p:nvPr/>
          </p:nvSpPr>
          <p:spPr>
            <a:xfrm>
              <a:off x="3981125" y="801150"/>
              <a:ext cx="444300" cy="1074000"/>
            </a:xfrm>
            <a:custGeom>
              <a:rect b="b" l="l" r="r" t="t"/>
              <a:pathLst>
                <a:path extrusionOk="0" h="42960" w="17772">
                  <a:moveTo>
                    <a:pt x="16192" y="0"/>
                  </a:moveTo>
                  <a:lnTo>
                    <a:pt x="16148" y="44"/>
                  </a:lnTo>
                  <a:lnTo>
                    <a:pt x="15183" y="1536"/>
                  </a:lnTo>
                  <a:lnTo>
                    <a:pt x="14437" y="2677"/>
                  </a:lnTo>
                  <a:lnTo>
                    <a:pt x="13910" y="3599"/>
                  </a:lnTo>
                  <a:lnTo>
                    <a:pt x="13691" y="3993"/>
                  </a:lnTo>
                  <a:lnTo>
                    <a:pt x="13516" y="4388"/>
                  </a:lnTo>
                  <a:lnTo>
                    <a:pt x="13340" y="4783"/>
                  </a:lnTo>
                  <a:lnTo>
                    <a:pt x="13252" y="5222"/>
                  </a:lnTo>
                  <a:lnTo>
                    <a:pt x="13165" y="5617"/>
                  </a:lnTo>
                  <a:lnTo>
                    <a:pt x="13121" y="6100"/>
                  </a:lnTo>
                  <a:lnTo>
                    <a:pt x="13077" y="7153"/>
                  </a:lnTo>
                  <a:lnTo>
                    <a:pt x="13165" y="8513"/>
                  </a:lnTo>
                  <a:lnTo>
                    <a:pt x="13252" y="10224"/>
                  </a:lnTo>
                  <a:lnTo>
                    <a:pt x="12726" y="13121"/>
                  </a:lnTo>
                  <a:lnTo>
                    <a:pt x="11892" y="15051"/>
                  </a:lnTo>
                  <a:lnTo>
                    <a:pt x="9873" y="19264"/>
                  </a:lnTo>
                  <a:lnTo>
                    <a:pt x="7636" y="23564"/>
                  </a:lnTo>
                  <a:lnTo>
                    <a:pt x="6012" y="25714"/>
                  </a:lnTo>
                  <a:lnTo>
                    <a:pt x="5134" y="26329"/>
                  </a:lnTo>
                  <a:lnTo>
                    <a:pt x="4520" y="26021"/>
                  </a:lnTo>
                  <a:lnTo>
                    <a:pt x="3774" y="25407"/>
                  </a:lnTo>
                  <a:lnTo>
                    <a:pt x="3642" y="25363"/>
                  </a:lnTo>
                  <a:lnTo>
                    <a:pt x="3291" y="25319"/>
                  </a:lnTo>
                  <a:lnTo>
                    <a:pt x="3204" y="25319"/>
                  </a:lnTo>
                  <a:lnTo>
                    <a:pt x="3160" y="25363"/>
                  </a:lnTo>
                  <a:lnTo>
                    <a:pt x="2545" y="26241"/>
                  </a:lnTo>
                  <a:lnTo>
                    <a:pt x="2502" y="26241"/>
                  </a:lnTo>
                  <a:lnTo>
                    <a:pt x="1799" y="27689"/>
                  </a:lnTo>
                  <a:lnTo>
                    <a:pt x="264" y="28961"/>
                  </a:lnTo>
                  <a:lnTo>
                    <a:pt x="220" y="29049"/>
                  </a:lnTo>
                  <a:lnTo>
                    <a:pt x="0" y="29707"/>
                  </a:lnTo>
                  <a:lnTo>
                    <a:pt x="0" y="29795"/>
                  </a:lnTo>
                  <a:lnTo>
                    <a:pt x="351" y="30760"/>
                  </a:lnTo>
                  <a:lnTo>
                    <a:pt x="2677" y="36202"/>
                  </a:lnTo>
                  <a:lnTo>
                    <a:pt x="2677" y="36245"/>
                  </a:lnTo>
                  <a:lnTo>
                    <a:pt x="3906" y="37913"/>
                  </a:lnTo>
                  <a:lnTo>
                    <a:pt x="4915" y="39054"/>
                  </a:lnTo>
                  <a:lnTo>
                    <a:pt x="4959" y="39098"/>
                  </a:lnTo>
                  <a:lnTo>
                    <a:pt x="6144" y="39800"/>
                  </a:lnTo>
                  <a:lnTo>
                    <a:pt x="6188" y="39800"/>
                  </a:lnTo>
                  <a:lnTo>
                    <a:pt x="8996" y="40853"/>
                  </a:lnTo>
                  <a:lnTo>
                    <a:pt x="14086" y="42389"/>
                  </a:lnTo>
                  <a:lnTo>
                    <a:pt x="14788" y="42389"/>
                  </a:lnTo>
                  <a:lnTo>
                    <a:pt x="17509" y="42959"/>
                  </a:lnTo>
                  <a:lnTo>
                    <a:pt x="17640" y="42959"/>
                  </a:lnTo>
                  <a:lnTo>
                    <a:pt x="17684" y="42915"/>
                  </a:lnTo>
                  <a:lnTo>
                    <a:pt x="17728" y="42871"/>
                  </a:lnTo>
                  <a:lnTo>
                    <a:pt x="17772" y="42828"/>
                  </a:lnTo>
                  <a:lnTo>
                    <a:pt x="17772" y="42740"/>
                  </a:lnTo>
                  <a:lnTo>
                    <a:pt x="17772" y="42696"/>
                  </a:lnTo>
                  <a:lnTo>
                    <a:pt x="17728" y="42652"/>
                  </a:lnTo>
                  <a:lnTo>
                    <a:pt x="17640" y="42608"/>
                  </a:lnTo>
                  <a:lnTo>
                    <a:pt x="17553" y="42608"/>
                  </a:lnTo>
                  <a:lnTo>
                    <a:pt x="14832" y="42038"/>
                  </a:lnTo>
                  <a:lnTo>
                    <a:pt x="14174" y="42038"/>
                  </a:lnTo>
                  <a:lnTo>
                    <a:pt x="9128" y="40502"/>
                  </a:lnTo>
                  <a:lnTo>
                    <a:pt x="6319" y="39493"/>
                  </a:lnTo>
                  <a:lnTo>
                    <a:pt x="5178" y="38834"/>
                  </a:lnTo>
                  <a:lnTo>
                    <a:pt x="4213" y="37694"/>
                  </a:lnTo>
                  <a:lnTo>
                    <a:pt x="2984" y="36026"/>
                  </a:lnTo>
                  <a:lnTo>
                    <a:pt x="702" y="30629"/>
                  </a:lnTo>
                  <a:lnTo>
                    <a:pt x="351" y="29751"/>
                  </a:lnTo>
                  <a:lnTo>
                    <a:pt x="527" y="29181"/>
                  </a:lnTo>
                  <a:lnTo>
                    <a:pt x="2019" y="27952"/>
                  </a:lnTo>
                  <a:lnTo>
                    <a:pt x="2063" y="27864"/>
                  </a:lnTo>
                  <a:lnTo>
                    <a:pt x="2809" y="26416"/>
                  </a:lnTo>
                  <a:lnTo>
                    <a:pt x="3379" y="25670"/>
                  </a:lnTo>
                  <a:lnTo>
                    <a:pt x="3555" y="25670"/>
                  </a:lnTo>
                  <a:lnTo>
                    <a:pt x="4301" y="26329"/>
                  </a:lnTo>
                  <a:lnTo>
                    <a:pt x="4345" y="26372"/>
                  </a:lnTo>
                  <a:lnTo>
                    <a:pt x="5091" y="26680"/>
                  </a:lnTo>
                  <a:lnTo>
                    <a:pt x="5178" y="26680"/>
                  </a:lnTo>
                  <a:lnTo>
                    <a:pt x="5266" y="26636"/>
                  </a:lnTo>
                  <a:lnTo>
                    <a:pt x="6231" y="25977"/>
                  </a:lnTo>
                  <a:lnTo>
                    <a:pt x="6275" y="25934"/>
                  </a:lnTo>
                  <a:lnTo>
                    <a:pt x="7943" y="23740"/>
                  </a:lnTo>
                  <a:lnTo>
                    <a:pt x="10181" y="19439"/>
                  </a:lnTo>
                  <a:lnTo>
                    <a:pt x="12199" y="15183"/>
                  </a:lnTo>
                  <a:lnTo>
                    <a:pt x="13077" y="13252"/>
                  </a:lnTo>
                  <a:lnTo>
                    <a:pt x="13077" y="13208"/>
                  </a:lnTo>
                  <a:lnTo>
                    <a:pt x="13603" y="10268"/>
                  </a:lnTo>
                  <a:lnTo>
                    <a:pt x="13603" y="10224"/>
                  </a:lnTo>
                  <a:lnTo>
                    <a:pt x="13516" y="8513"/>
                  </a:lnTo>
                  <a:lnTo>
                    <a:pt x="13428" y="7197"/>
                  </a:lnTo>
                  <a:lnTo>
                    <a:pt x="13472" y="6144"/>
                  </a:lnTo>
                  <a:lnTo>
                    <a:pt x="13516" y="5705"/>
                  </a:lnTo>
                  <a:lnTo>
                    <a:pt x="13603" y="5310"/>
                  </a:lnTo>
                  <a:lnTo>
                    <a:pt x="13691" y="4915"/>
                  </a:lnTo>
                  <a:lnTo>
                    <a:pt x="13823" y="4520"/>
                  </a:lnTo>
                  <a:lnTo>
                    <a:pt x="13998" y="4125"/>
                  </a:lnTo>
                  <a:lnTo>
                    <a:pt x="14218" y="3730"/>
                  </a:lnTo>
                  <a:lnTo>
                    <a:pt x="14744" y="2853"/>
                  </a:lnTo>
                  <a:lnTo>
                    <a:pt x="15490" y="1712"/>
                  </a:lnTo>
                  <a:lnTo>
                    <a:pt x="16456" y="264"/>
                  </a:lnTo>
                  <a:lnTo>
                    <a:pt x="16499" y="176"/>
                  </a:lnTo>
                  <a:lnTo>
                    <a:pt x="16499" y="132"/>
                  </a:lnTo>
                  <a:lnTo>
                    <a:pt x="16456" y="44"/>
                  </a:lnTo>
                  <a:lnTo>
                    <a:pt x="16412"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6" name="Google Shape;5616;p163"/>
            <p:cNvSpPr/>
            <p:nvPr/>
          </p:nvSpPr>
          <p:spPr>
            <a:xfrm>
              <a:off x="3930650" y="715575"/>
              <a:ext cx="492600" cy="1197950"/>
            </a:xfrm>
            <a:custGeom>
              <a:rect b="b" l="l" r="r" t="t"/>
              <a:pathLst>
                <a:path extrusionOk="0" h="47918" w="19704">
                  <a:moveTo>
                    <a:pt x="18080" y="1"/>
                  </a:moveTo>
                  <a:lnTo>
                    <a:pt x="17992" y="45"/>
                  </a:lnTo>
                  <a:lnTo>
                    <a:pt x="17948" y="88"/>
                  </a:lnTo>
                  <a:lnTo>
                    <a:pt x="17904" y="132"/>
                  </a:lnTo>
                  <a:lnTo>
                    <a:pt x="17904" y="176"/>
                  </a:lnTo>
                  <a:lnTo>
                    <a:pt x="17904" y="1668"/>
                  </a:lnTo>
                  <a:lnTo>
                    <a:pt x="17202" y="2853"/>
                  </a:lnTo>
                  <a:lnTo>
                    <a:pt x="15491" y="5530"/>
                  </a:lnTo>
                  <a:lnTo>
                    <a:pt x="14306" y="7811"/>
                  </a:lnTo>
                  <a:lnTo>
                    <a:pt x="14306" y="7855"/>
                  </a:lnTo>
                  <a:lnTo>
                    <a:pt x="13999" y="9391"/>
                  </a:lnTo>
                  <a:lnTo>
                    <a:pt x="13999" y="9435"/>
                  </a:lnTo>
                  <a:lnTo>
                    <a:pt x="13692" y="13691"/>
                  </a:lnTo>
                  <a:lnTo>
                    <a:pt x="12814" y="15008"/>
                  </a:lnTo>
                  <a:lnTo>
                    <a:pt x="10181" y="18211"/>
                  </a:lnTo>
                  <a:lnTo>
                    <a:pt x="6846" y="22072"/>
                  </a:lnTo>
                  <a:lnTo>
                    <a:pt x="4213" y="25100"/>
                  </a:lnTo>
                  <a:lnTo>
                    <a:pt x="4213" y="25144"/>
                  </a:lnTo>
                  <a:lnTo>
                    <a:pt x="3467" y="26548"/>
                  </a:lnTo>
                  <a:lnTo>
                    <a:pt x="3424" y="26636"/>
                  </a:lnTo>
                  <a:lnTo>
                    <a:pt x="3292" y="28391"/>
                  </a:lnTo>
                  <a:lnTo>
                    <a:pt x="2853" y="29357"/>
                  </a:lnTo>
                  <a:lnTo>
                    <a:pt x="1844" y="30278"/>
                  </a:lnTo>
                  <a:lnTo>
                    <a:pt x="133" y="30980"/>
                  </a:lnTo>
                  <a:lnTo>
                    <a:pt x="45" y="31068"/>
                  </a:lnTo>
                  <a:lnTo>
                    <a:pt x="1" y="31068"/>
                  </a:lnTo>
                  <a:lnTo>
                    <a:pt x="1" y="31200"/>
                  </a:lnTo>
                  <a:lnTo>
                    <a:pt x="176" y="34052"/>
                  </a:lnTo>
                  <a:lnTo>
                    <a:pt x="176" y="34096"/>
                  </a:lnTo>
                  <a:lnTo>
                    <a:pt x="922" y="36772"/>
                  </a:lnTo>
                  <a:lnTo>
                    <a:pt x="2941" y="41555"/>
                  </a:lnTo>
                  <a:lnTo>
                    <a:pt x="2985" y="41599"/>
                  </a:lnTo>
                  <a:lnTo>
                    <a:pt x="3950" y="42521"/>
                  </a:lnTo>
                  <a:lnTo>
                    <a:pt x="3994" y="42521"/>
                  </a:lnTo>
                  <a:lnTo>
                    <a:pt x="8163" y="45373"/>
                  </a:lnTo>
                  <a:lnTo>
                    <a:pt x="8163" y="45417"/>
                  </a:lnTo>
                  <a:lnTo>
                    <a:pt x="10883" y="46470"/>
                  </a:lnTo>
                  <a:lnTo>
                    <a:pt x="14920" y="47742"/>
                  </a:lnTo>
                  <a:lnTo>
                    <a:pt x="14964" y="47742"/>
                  </a:lnTo>
                  <a:lnTo>
                    <a:pt x="17641" y="47655"/>
                  </a:lnTo>
                  <a:lnTo>
                    <a:pt x="19177" y="47918"/>
                  </a:lnTo>
                  <a:lnTo>
                    <a:pt x="19221" y="47918"/>
                  </a:lnTo>
                  <a:lnTo>
                    <a:pt x="19528" y="47874"/>
                  </a:lnTo>
                  <a:lnTo>
                    <a:pt x="19615" y="47830"/>
                  </a:lnTo>
                  <a:lnTo>
                    <a:pt x="19659" y="47786"/>
                  </a:lnTo>
                  <a:lnTo>
                    <a:pt x="19703" y="47742"/>
                  </a:lnTo>
                  <a:lnTo>
                    <a:pt x="19703" y="47655"/>
                  </a:lnTo>
                  <a:lnTo>
                    <a:pt x="19659" y="47611"/>
                  </a:lnTo>
                  <a:lnTo>
                    <a:pt x="19615" y="47567"/>
                  </a:lnTo>
                  <a:lnTo>
                    <a:pt x="19572" y="47523"/>
                  </a:lnTo>
                  <a:lnTo>
                    <a:pt x="19484" y="47523"/>
                  </a:lnTo>
                  <a:lnTo>
                    <a:pt x="19221" y="47567"/>
                  </a:lnTo>
                  <a:lnTo>
                    <a:pt x="17685" y="47304"/>
                  </a:lnTo>
                  <a:lnTo>
                    <a:pt x="17641" y="47304"/>
                  </a:lnTo>
                  <a:lnTo>
                    <a:pt x="15008" y="47391"/>
                  </a:lnTo>
                  <a:lnTo>
                    <a:pt x="11015" y="46119"/>
                  </a:lnTo>
                  <a:lnTo>
                    <a:pt x="8338" y="45066"/>
                  </a:lnTo>
                  <a:lnTo>
                    <a:pt x="4213" y="42214"/>
                  </a:lnTo>
                  <a:lnTo>
                    <a:pt x="3248" y="41380"/>
                  </a:lnTo>
                  <a:lnTo>
                    <a:pt x="1273" y="36641"/>
                  </a:lnTo>
                  <a:lnTo>
                    <a:pt x="527" y="34008"/>
                  </a:lnTo>
                  <a:lnTo>
                    <a:pt x="352" y="31287"/>
                  </a:lnTo>
                  <a:lnTo>
                    <a:pt x="1975" y="30585"/>
                  </a:lnTo>
                  <a:lnTo>
                    <a:pt x="2063" y="30541"/>
                  </a:lnTo>
                  <a:lnTo>
                    <a:pt x="3116" y="29576"/>
                  </a:lnTo>
                  <a:lnTo>
                    <a:pt x="3160" y="29532"/>
                  </a:lnTo>
                  <a:lnTo>
                    <a:pt x="3643" y="28523"/>
                  </a:lnTo>
                  <a:lnTo>
                    <a:pt x="3643" y="28435"/>
                  </a:lnTo>
                  <a:lnTo>
                    <a:pt x="3775" y="26680"/>
                  </a:lnTo>
                  <a:lnTo>
                    <a:pt x="4521" y="25320"/>
                  </a:lnTo>
                  <a:lnTo>
                    <a:pt x="7110" y="22292"/>
                  </a:lnTo>
                  <a:lnTo>
                    <a:pt x="10444" y="18430"/>
                  </a:lnTo>
                  <a:lnTo>
                    <a:pt x="13121" y="15227"/>
                  </a:lnTo>
                  <a:lnTo>
                    <a:pt x="13999" y="13867"/>
                  </a:lnTo>
                  <a:lnTo>
                    <a:pt x="14043" y="13779"/>
                  </a:lnTo>
                  <a:lnTo>
                    <a:pt x="14350" y="9435"/>
                  </a:lnTo>
                  <a:lnTo>
                    <a:pt x="14657" y="7943"/>
                  </a:lnTo>
                  <a:lnTo>
                    <a:pt x="15798" y="5705"/>
                  </a:lnTo>
                  <a:lnTo>
                    <a:pt x="17509" y="3028"/>
                  </a:lnTo>
                  <a:lnTo>
                    <a:pt x="18211" y="1844"/>
                  </a:lnTo>
                  <a:lnTo>
                    <a:pt x="18255" y="1756"/>
                  </a:lnTo>
                  <a:lnTo>
                    <a:pt x="18255" y="176"/>
                  </a:lnTo>
                  <a:lnTo>
                    <a:pt x="18255" y="132"/>
                  </a:lnTo>
                  <a:lnTo>
                    <a:pt x="18211" y="88"/>
                  </a:lnTo>
                  <a:lnTo>
                    <a:pt x="18124" y="45"/>
                  </a:lnTo>
                  <a:lnTo>
                    <a:pt x="1808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7" name="Google Shape;5617;p163"/>
            <p:cNvSpPr/>
            <p:nvPr/>
          </p:nvSpPr>
          <p:spPr>
            <a:xfrm>
              <a:off x="3904325" y="661825"/>
              <a:ext cx="515625" cy="1271450"/>
            </a:xfrm>
            <a:custGeom>
              <a:rect b="b" l="l" r="r" t="t"/>
              <a:pathLst>
                <a:path extrusionOk="0" h="50858" w="20625">
                  <a:moveTo>
                    <a:pt x="18913" y="1"/>
                  </a:moveTo>
                  <a:lnTo>
                    <a:pt x="18825" y="44"/>
                  </a:lnTo>
                  <a:lnTo>
                    <a:pt x="18782" y="88"/>
                  </a:lnTo>
                  <a:lnTo>
                    <a:pt x="18782" y="132"/>
                  </a:lnTo>
                  <a:lnTo>
                    <a:pt x="18080" y="4125"/>
                  </a:lnTo>
                  <a:lnTo>
                    <a:pt x="16280" y="6978"/>
                  </a:lnTo>
                  <a:lnTo>
                    <a:pt x="14964" y="9347"/>
                  </a:lnTo>
                  <a:lnTo>
                    <a:pt x="14964" y="9391"/>
                  </a:lnTo>
                  <a:lnTo>
                    <a:pt x="14525" y="10707"/>
                  </a:lnTo>
                  <a:lnTo>
                    <a:pt x="14525" y="10751"/>
                  </a:lnTo>
                  <a:lnTo>
                    <a:pt x="13955" y="15271"/>
                  </a:lnTo>
                  <a:lnTo>
                    <a:pt x="13516" y="15885"/>
                  </a:lnTo>
                  <a:lnTo>
                    <a:pt x="12375" y="17202"/>
                  </a:lnTo>
                  <a:lnTo>
                    <a:pt x="10444" y="19352"/>
                  </a:lnTo>
                  <a:lnTo>
                    <a:pt x="8075" y="21941"/>
                  </a:lnTo>
                  <a:lnTo>
                    <a:pt x="4564" y="25802"/>
                  </a:lnTo>
                  <a:lnTo>
                    <a:pt x="4564" y="25846"/>
                  </a:lnTo>
                  <a:lnTo>
                    <a:pt x="3423" y="27514"/>
                  </a:lnTo>
                  <a:lnTo>
                    <a:pt x="3423" y="27645"/>
                  </a:lnTo>
                  <a:lnTo>
                    <a:pt x="3555" y="30366"/>
                  </a:lnTo>
                  <a:lnTo>
                    <a:pt x="3160" y="31419"/>
                  </a:lnTo>
                  <a:lnTo>
                    <a:pt x="2502" y="31989"/>
                  </a:lnTo>
                  <a:lnTo>
                    <a:pt x="132" y="32867"/>
                  </a:lnTo>
                  <a:lnTo>
                    <a:pt x="45" y="32955"/>
                  </a:lnTo>
                  <a:lnTo>
                    <a:pt x="1" y="33042"/>
                  </a:lnTo>
                  <a:lnTo>
                    <a:pt x="396" y="37562"/>
                  </a:lnTo>
                  <a:lnTo>
                    <a:pt x="1010" y="39844"/>
                  </a:lnTo>
                  <a:lnTo>
                    <a:pt x="2502" y="43793"/>
                  </a:lnTo>
                  <a:lnTo>
                    <a:pt x="2546" y="43881"/>
                  </a:lnTo>
                  <a:lnTo>
                    <a:pt x="3423" y="44846"/>
                  </a:lnTo>
                  <a:lnTo>
                    <a:pt x="3467" y="44890"/>
                  </a:lnTo>
                  <a:lnTo>
                    <a:pt x="7504" y="47655"/>
                  </a:lnTo>
                  <a:lnTo>
                    <a:pt x="9172" y="48620"/>
                  </a:lnTo>
                  <a:lnTo>
                    <a:pt x="9216" y="48620"/>
                  </a:lnTo>
                  <a:lnTo>
                    <a:pt x="11848" y="49717"/>
                  </a:lnTo>
                  <a:lnTo>
                    <a:pt x="15491" y="50858"/>
                  </a:lnTo>
                  <a:lnTo>
                    <a:pt x="15534" y="50858"/>
                  </a:lnTo>
                  <a:lnTo>
                    <a:pt x="18694" y="50682"/>
                  </a:lnTo>
                  <a:lnTo>
                    <a:pt x="20054" y="50858"/>
                  </a:lnTo>
                  <a:lnTo>
                    <a:pt x="20098" y="50858"/>
                  </a:lnTo>
                  <a:lnTo>
                    <a:pt x="20449" y="50814"/>
                  </a:lnTo>
                  <a:lnTo>
                    <a:pt x="20537" y="50770"/>
                  </a:lnTo>
                  <a:lnTo>
                    <a:pt x="20581" y="50726"/>
                  </a:lnTo>
                  <a:lnTo>
                    <a:pt x="20625" y="50682"/>
                  </a:lnTo>
                  <a:lnTo>
                    <a:pt x="20625" y="50595"/>
                  </a:lnTo>
                  <a:lnTo>
                    <a:pt x="20581" y="50507"/>
                  </a:lnTo>
                  <a:lnTo>
                    <a:pt x="20537" y="50463"/>
                  </a:lnTo>
                  <a:lnTo>
                    <a:pt x="20405" y="50463"/>
                  </a:lnTo>
                  <a:lnTo>
                    <a:pt x="20054" y="50507"/>
                  </a:lnTo>
                  <a:lnTo>
                    <a:pt x="18694" y="50331"/>
                  </a:lnTo>
                  <a:lnTo>
                    <a:pt x="15578" y="50507"/>
                  </a:lnTo>
                  <a:lnTo>
                    <a:pt x="11980" y="49410"/>
                  </a:lnTo>
                  <a:lnTo>
                    <a:pt x="9347" y="48313"/>
                  </a:lnTo>
                  <a:lnTo>
                    <a:pt x="7680" y="47347"/>
                  </a:lnTo>
                  <a:lnTo>
                    <a:pt x="3687" y="44583"/>
                  </a:lnTo>
                  <a:lnTo>
                    <a:pt x="2809" y="43661"/>
                  </a:lnTo>
                  <a:lnTo>
                    <a:pt x="1361" y="39756"/>
                  </a:lnTo>
                  <a:lnTo>
                    <a:pt x="703" y="37518"/>
                  </a:lnTo>
                  <a:lnTo>
                    <a:pt x="396" y="33130"/>
                  </a:lnTo>
                  <a:lnTo>
                    <a:pt x="2634" y="32296"/>
                  </a:lnTo>
                  <a:lnTo>
                    <a:pt x="2677" y="32296"/>
                  </a:lnTo>
                  <a:lnTo>
                    <a:pt x="3423" y="31638"/>
                  </a:lnTo>
                  <a:lnTo>
                    <a:pt x="3467" y="31550"/>
                  </a:lnTo>
                  <a:lnTo>
                    <a:pt x="3906" y="30453"/>
                  </a:lnTo>
                  <a:lnTo>
                    <a:pt x="3906" y="30410"/>
                  </a:lnTo>
                  <a:lnTo>
                    <a:pt x="3774" y="27689"/>
                  </a:lnTo>
                  <a:lnTo>
                    <a:pt x="4871" y="26065"/>
                  </a:lnTo>
                  <a:lnTo>
                    <a:pt x="8338" y="22160"/>
                  </a:lnTo>
                  <a:lnTo>
                    <a:pt x="10708" y="19615"/>
                  </a:lnTo>
                  <a:lnTo>
                    <a:pt x="12638" y="17421"/>
                  </a:lnTo>
                  <a:lnTo>
                    <a:pt x="13779" y="16105"/>
                  </a:lnTo>
                  <a:lnTo>
                    <a:pt x="14262" y="15446"/>
                  </a:lnTo>
                  <a:lnTo>
                    <a:pt x="14306" y="15359"/>
                  </a:lnTo>
                  <a:lnTo>
                    <a:pt x="14876" y="10795"/>
                  </a:lnTo>
                  <a:lnTo>
                    <a:pt x="15271" y="9479"/>
                  </a:lnTo>
                  <a:lnTo>
                    <a:pt x="16544" y="7153"/>
                  </a:lnTo>
                  <a:lnTo>
                    <a:pt x="18387" y="4301"/>
                  </a:lnTo>
                  <a:lnTo>
                    <a:pt x="18387" y="4213"/>
                  </a:lnTo>
                  <a:lnTo>
                    <a:pt x="19133" y="220"/>
                  </a:lnTo>
                  <a:lnTo>
                    <a:pt x="19089" y="132"/>
                  </a:lnTo>
                  <a:lnTo>
                    <a:pt x="19089" y="88"/>
                  </a:lnTo>
                  <a:lnTo>
                    <a:pt x="19045" y="44"/>
                  </a:lnTo>
                  <a:lnTo>
                    <a:pt x="18957"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8" name="Google Shape;5618;p163"/>
            <p:cNvSpPr/>
            <p:nvPr/>
          </p:nvSpPr>
          <p:spPr>
            <a:xfrm>
              <a:off x="3881300" y="681575"/>
              <a:ext cx="525475" cy="1276950"/>
            </a:xfrm>
            <a:custGeom>
              <a:rect b="b" l="l" r="r" t="t"/>
              <a:pathLst>
                <a:path extrusionOk="0" h="51078" w="21019">
                  <a:moveTo>
                    <a:pt x="19176" y="0"/>
                  </a:moveTo>
                  <a:lnTo>
                    <a:pt x="19132" y="44"/>
                  </a:lnTo>
                  <a:lnTo>
                    <a:pt x="19088" y="88"/>
                  </a:lnTo>
                  <a:lnTo>
                    <a:pt x="19044" y="132"/>
                  </a:lnTo>
                  <a:lnTo>
                    <a:pt x="18255" y="3291"/>
                  </a:lnTo>
                  <a:lnTo>
                    <a:pt x="16455" y="6231"/>
                  </a:lnTo>
                  <a:lnTo>
                    <a:pt x="16412" y="6231"/>
                  </a:lnTo>
                  <a:lnTo>
                    <a:pt x="15007" y="9127"/>
                  </a:lnTo>
                  <a:lnTo>
                    <a:pt x="15007" y="9171"/>
                  </a:lnTo>
                  <a:lnTo>
                    <a:pt x="13998" y="13559"/>
                  </a:lnTo>
                  <a:lnTo>
                    <a:pt x="11980" y="16104"/>
                  </a:lnTo>
                  <a:lnTo>
                    <a:pt x="9829" y="18606"/>
                  </a:lnTo>
                  <a:lnTo>
                    <a:pt x="7284" y="21370"/>
                  </a:lnTo>
                  <a:lnTo>
                    <a:pt x="3160" y="26197"/>
                  </a:lnTo>
                  <a:lnTo>
                    <a:pt x="3116" y="26285"/>
                  </a:lnTo>
                  <a:lnTo>
                    <a:pt x="3116" y="26329"/>
                  </a:lnTo>
                  <a:lnTo>
                    <a:pt x="3555" y="30146"/>
                  </a:lnTo>
                  <a:lnTo>
                    <a:pt x="3247" y="30629"/>
                  </a:lnTo>
                  <a:lnTo>
                    <a:pt x="1799" y="31155"/>
                  </a:lnTo>
                  <a:lnTo>
                    <a:pt x="176" y="31506"/>
                  </a:lnTo>
                  <a:lnTo>
                    <a:pt x="88" y="31594"/>
                  </a:lnTo>
                  <a:lnTo>
                    <a:pt x="44" y="31682"/>
                  </a:lnTo>
                  <a:lnTo>
                    <a:pt x="0" y="32516"/>
                  </a:lnTo>
                  <a:lnTo>
                    <a:pt x="0" y="32560"/>
                  </a:lnTo>
                  <a:lnTo>
                    <a:pt x="527" y="38747"/>
                  </a:lnTo>
                  <a:lnTo>
                    <a:pt x="571" y="38834"/>
                  </a:lnTo>
                  <a:lnTo>
                    <a:pt x="1799" y="41862"/>
                  </a:lnTo>
                  <a:lnTo>
                    <a:pt x="2107" y="43617"/>
                  </a:lnTo>
                  <a:lnTo>
                    <a:pt x="2194" y="43749"/>
                  </a:lnTo>
                  <a:lnTo>
                    <a:pt x="4388" y="45460"/>
                  </a:lnTo>
                  <a:lnTo>
                    <a:pt x="7284" y="47084"/>
                  </a:lnTo>
                  <a:lnTo>
                    <a:pt x="8250" y="47830"/>
                  </a:lnTo>
                  <a:lnTo>
                    <a:pt x="10137" y="48927"/>
                  </a:lnTo>
                  <a:lnTo>
                    <a:pt x="12682" y="50024"/>
                  </a:lnTo>
                  <a:lnTo>
                    <a:pt x="15973" y="51033"/>
                  </a:lnTo>
                  <a:lnTo>
                    <a:pt x="16017" y="51077"/>
                  </a:lnTo>
                  <a:lnTo>
                    <a:pt x="16061" y="51077"/>
                  </a:lnTo>
                  <a:lnTo>
                    <a:pt x="19176" y="50594"/>
                  </a:lnTo>
                  <a:lnTo>
                    <a:pt x="20756" y="50814"/>
                  </a:lnTo>
                  <a:lnTo>
                    <a:pt x="20800" y="50814"/>
                  </a:lnTo>
                  <a:lnTo>
                    <a:pt x="20887" y="50858"/>
                  </a:lnTo>
                  <a:lnTo>
                    <a:pt x="20931" y="50814"/>
                  </a:lnTo>
                  <a:lnTo>
                    <a:pt x="21019" y="50770"/>
                  </a:lnTo>
                  <a:lnTo>
                    <a:pt x="21019" y="50682"/>
                  </a:lnTo>
                  <a:lnTo>
                    <a:pt x="21019" y="50638"/>
                  </a:lnTo>
                  <a:lnTo>
                    <a:pt x="21019" y="50594"/>
                  </a:lnTo>
                  <a:lnTo>
                    <a:pt x="20975" y="50507"/>
                  </a:lnTo>
                  <a:lnTo>
                    <a:pt x="20931" y="50507"/>
                  </a:lnTo>
                  <a:lnTo>
                    <a:pt x="20843" y="50463"/>
                  </a:lnTo>
                  <a:lnTo>
                    <a:pt x="19220" y="50243"/>
                  </a:lnTo>
                  <a:lnTo>
                    <a:pt x="19176" y="50243"/>
                  </a:lnTo>
                  <a:lnTo>
                    <a:pt x="16017" y="50726"/>
                  </a:lnTo>
                  <a:lnTo>
                    <a:pt x="12813" y="49673"/>
                  </a:lnTo>
                  <a:lnTo>
                    <a:pt x="10312" y="48620"/>
                  </a:lnTo>
                  <a:lnTo>
                    <a:pt x="8425" y="47523"/>
                  </a:lnTo>
                  <a:lnTo>
                    <a:pt x="7504" y="46777"/>
                  </a:lnTo>
                  <a:lnTo>
                    <a:pt x="7460" y="46777"/>
                  </a:lnTo>
                  <a:lnTo>
                    <a:pt x="4564" y="45153"/>
                  </a:lnTo>
                  <a:lnTo>
                    <a:pt x="2458" y="43486"/>
                  </a:lnTo>
                  <a:lnTo>
                    <a:pt x="2107" y="41774"/>
                  </a:lnTo>
                  <a:lnTo>
                    <a:pt x="878" y="38703"/>
                  </a:lnTo>
                  <a:lnTo>
                    <a:pt x="351" y="32516"/>
                  </a:lnTo>
                  <a:lnTo>
                    <a:pt x="395" y="31814"/>
                  </a:lnTo>
                  <a:lnTo>
                    <a:pt x="1887" y="31463"/>
                  </a:lnTo>
                  <a:lnTo>
                    <a:pt x="3423" y="30936"/>
                  </a:lnTo>
                  <a:lnTo>
                    <a:pt x="3511" y="30848"/>
                  </a:lnTo>
                  <a:lnTo>
                    <a:pt x="3862" y="30234"/>
                  </a:lnTo>
                  <a:lnTo>
                    <a:pt x="3906" y="30146"/>
                  </a:lnTo>
                  <a:lnTo>
                    <a:pt x="3467" y="26372"/>
                  </a:lnTo>
                  <a:lnTo>
                    <a:pt x="7548" y="21633"/>
                  </a:lnTo>
                  <a:lnTo>
                    <a:pt x="10093" y="18825"/>
                  </a:lnTo>
                  <a:lnTo>
                    <a:pt x="12287" y="16324"/>
                  </a:lnTo>
                  <a:lnTo>
                    <a:pt x="14305" y="13779"/>
                  </a:lnTo>
                  <a:lnTo>
                    <a:pt x="14349" y="13691"/>
                  </a:lnTo>
                  <a:lnTo>
                    <a:pt x="15358" y="9259"/>
                  </a:lnTo>
                  <a:lnTo>
                    <a:pt x="16763" y="6407"/>
                  </a:lnTo>
                  <a:lnTo>
                    <a:pt x="18562" y="3467"/>
                  </a:lnTo>
                  <a:lnTo>
                    <a:pt x="18606" y="3423"/>
                  </a:lnTo>
                  <a:lnTo>
                    <a:pt x="19395" y="220"/>
                  </a:lnTo>
                  <a:lnTo>
                    <a:pt x="19395" y="176"/>
                  </a:lnTo>
                  <a:lnTo>
                    <a:pt x="19352" y="88"/>
                  </a:lnTo>
                  <a:lnTo>
                    <a:pt x="19308" y="44"/>
                  </a:lnTo>
                  <a:lnTo>
                    <a:pt x="19264"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9" name="Google Shape;5619;p163"/>
            <p:cNvSpPr/>
            <p:nvPr/>
          </p:nvSpPr>
          <p:spPr>
            <a:xfrm>
              <a:off x="3850575" y="669500"/>
              <a:ext cx="549625" cy="1310950"/>
            </a:xfrm>
            <a:custGeom>
              <a:rect b="b" l="l" r="r" t="t"/>
              <a:pathLst>
                <a:path extrusionOk="0" h="52438" w="21985">
                  <a:moveTo>
                    <a:pt x="19835" y="1"/>
                  </a:moveTo>
                  <a:lnTo>
                    <a:pt x="19791" y="45"/>
                  </a:lnTo>
                  <a:lnTo>
                    <a:pt x="19747" y="132"/>
                  </a:lnTo>
                  <a:lnTo>
                    <a:pt x="18957" y="3336"/>
                  </a:lnTo>
                  <a:lnTo>
                    <a:pt x="18430" y="4433"/>
                  </a:lnTo>
                  <a:lnTo>
                    <a:pt x="17158" y="6319"/>
                  </a:lnTo>
                  <a:lnTo>
                    <a:pt x="17114" y="6319"/>
                  </a:lnTo>
                  <a:lnTo>
                    <a:pt x="15798" y="9040"/>
                  </a:lnTo>
                  <a:lnTo>
                    <a:pt x="15095" y="11892"/>
                  </a:lnTo>
                  <a:lnTo>
                    <a:pt x="14437" y="13165"/>
                  </a:lnTo>
                  <a:lnTo>
                    <a:pt x="12243" y="16017"/>
                  </a:lnTo>
                  <a:lnTo>
                    <a:pt x="10093" y="18430"/>
                  </a:lnTo>
                  <a:lnTo>
                    <a:pt x="7767" y="21063"/>
                  </a:lnTo>
                  <a:lnTo>
                    <a:pt x="3599" y="25890"/>
                  </a:lnTo>
                  <a:lnTo>
                    <a:pt x="3555" y="26022"/>
                  </a:lnTo>
                  <a:lnTo>
                    <a:pt x="3599" y="26899"/>
                  </a:lnTo>
                  <a:lnTo>
                    <a:pt x="3862" y="29357"/>
                  </a:lnTo>
                  <a:lnTo>
                    <a:pt x="3730" y="30892"/>
                  </a:lnTo>
                  <a:lnTo>
                    <a:pt x="2063" y="31156"/>
                  </a:lnTo>
                  <a:lnTo>
                    <a:pt x="659" y="31463"/>
                  </a:lnTo>
                  <a:lnTo>
                    <a:pt x="571" y="31507"/>
                  </a:lnTo>
                  <a:lnTo>
                    <a:pt x="264" y="31814"/>
                  </a:lnTo>
                  <a:lnTo>
                    <a:pt x="176" y="31902"/>
                  </a:lnTo>
                  <a:lnTo>
                    <a:pt x="1" y="32692"/>
                  </a:lnTo>
                  <a:lnTo>
                    <a:pt x="1" y="32735"/>
                  </a:lnTo>
                  <a:lnTo>
                    <a:pt x="308" y="34973"/>
                  </a:lnTo>
                  <a:lnTo>
                    <a:pt x="834" y="40546"/>
                  </a:lnTo>
                  <a:lnTo>
                    <a:pt x="834" y="40590"/>
                  </a:lnTo>
                  <a:lnTo>
                    <a:pt x="1405" y="42082"/>
                  </a:lnTo>
                  <a:lnTo>
                    <a:pt x="1361" y="45461"/>
                  </a:lnTo>
                  <a:lnTo>
                    <a:pt x="1361" y="45548"/>
                  </a:lnTo>
                  <a:lnTo>
                    <a:pt x="1405" y="45592"/>
                  </a:lnTo>
                  <a:lnTo>
                    <a:pt x="1493" y="45636"/>
                  </a:lnTo>
                  <a:lnTo>
                    <a:pt x="1536" y="45636"/>
                  </a:lnTo>
                  <a:lnTo>
                    <a:pt x="2941" y="45548"/>
                  </a:lnTo>
                  <a:lnTo>
                    <a:pt x="4213" y="46294"/>
                  </a:lnTo>
                  <a:lnTo>
                    <a:pt x="6934" y="47918"/>
                  </a:lnTo>
                  <a:lnTo>
                    <a:pt x="6978" y="47918"/>
                  </a:lnTo>
                  <a:lnTo>
                    <a:pt x="8294" y="48532"/>
                  </a:lnTo>
                  <a:lnTo>
                    <a:pt x="10181" y="49849"/>
                  </a:lnTo>
                  <a:lnTo>
                    <a:pt x="10225" y="49893"/>
                  </a:lnTo>
                  <a:lnTo>
                    <a:pt x="12594" y="51077"/>
                  </a:lnTo>
                  <a:lnTo>
                    <a:pt x="12638" y="51077"/>
                  </a:lnTo>
                  <a:lnTo>
                    <a:pt x="16324" y="52438"/>
                  </a:lnTo>
                  <a:lnTo>
                    <a:pt x="17333" y="52438"/>
                  </a:lnTo>
                  <a:lnTo>
                    <a:pt x="20405" y="51911"/>
                  </a:lnTo>
                  <a:lnTo>
                    <a:pt x="21765" y="52087"/>
                  </a:lnTo>
                  <a:lnTo>
                    <a:pt x="21853" y="52087"/>
                  </a:lnTo>
                  <a:lnTo>
                    <a:pt x="21897" y="52043"/>
                  </a:lnTo>
                  <a:lnTo>
                    <a:pt x="21941" y="51999"/>
                  </a:lnTo>
                  <a:lnTo>
                    <a:pt x="21985" y="51955"/>
                  </a:lnTo>
                  <a:lnTo>
                    <a:pt x="21985" y="51867"/>
                  </a:lnTo>
                  <a:lnTo>
                    <a:pt x="21941" y="51823"/>
                  </a:lnTo>
                  <a:lnTo>
                    <a:pt x="21897" y="51779"/>
                  </a:lnTo>
                  <a:lnTo>
                    <a:pt x="21809" y="51736"/>
                  </a:lnTo>
                  <a:lnTo>
                    <a:pt x="20449" y="51560"/>
                  </a:lnTo>
                  <a:lnTo>
                    <a:pt x="20405" y="51560"/>
                  </a:lnTo>
                  <a:lnTo>
                    <a:pt x="17290" y="52087"/>
                  </a:lnTo>
                  <a:lnTo>
                    <a:pt x="16412" y="52087"/>
                  </a:lnTo>
                  <a:lnTo>
                    <a:pt x="12726" y="50770"/>
                  </a:lnTo>
                  <a:lnTo>
                    <a:pt x="10356" y="49585"/>
                  </a:lnTo>
                  <a:lnTo>
                    <a:pt x="8470" y="48225"/>
                  </a:lnTo>
                  <a:lnTo>
                    <a:pt x="7109" y="47611"/>
                  </a:lnTo>
                  <a:lnTo>
                    <a:pt x="4389" y="45987"/>
                  </a:lnTo>
                  <a:lnTo>
                    <a:pt x="3072" y="45197"/>
                  </a:lnTo>
                  <a:lnTo>
                    <a:pt x="2941" y="45197"/>
                  </a:lnTo>
                  <a:lnTo>
                    <a:pt x="1712" y="45285"/>
                  </a:lnTo>
                  <a:lnTo>
                    <a:pt x="1756" y="42082"/>
                  </a:lnTo>
                  <a:lnTo>
                    <a:pt x="1756" y="41994"/>
                  </a:lnTo>
                  <a:lnTo>
                    <a:pt x="1185" y="40458"/>
                  </a:lnTo>
                  <a:lnTo>
                    <a:pt x="659" y="34929"/>
                  </a:lnTo>
                  <a:lnTo>
                    <a:pt x="352" y="32735"/>
                  </a:lnTo>
                  <a:lnTo>
                    <a:pt x="527" y="32033"/>
                  </a:lnTo>
                  <a:lnTo>
                    <a:pt x="790" y="31770"/>
                  </a:lnTo>
                  <a:lnTo>
                    <a:pt x="2151" y="31463"/>
                  </a:lnTo>
                  <a:lnTo>
                    <a:pt x="3906" y="31243"/>
                  </a:lnTo>
                  <a:lnTo>
                    <a:pt x="3994" y="31200"/>
                  </a:lnTo>
                  <a:lnTo>
                    <a:pt x="4038" y="31068"/>
                  </a:lnTo>
                  <a:lnTo>
                    <a:pt x="4213" y="29401"/>
                  </a:lnTo>
                  <a:lnTo>
                    <a:pt x="4213" y="29357"/>
                  </a:lnTo>
                  <a:lnTo>
                    <a:pt x="3950" y="26855"/>
                  </a:lnTo>
                  <a:lnTo>
                    <a:pt x="3906" y="26066"/>
                  </a:lnTo>
                  <a:lnTo>
                    <a:pt x="8031" y="21283"/>
                  </a:lnTo>
                  <a:lnTo>
                    <a:pt x="10356" y="18694"/>
                  </a:lnTo>
                  <a:lnTo>
                    <a:pt x="12507" y="16236"/>
                  </a:lnTo>
                  <a:lnTo>
                    <a:pt x="14701" y="13340"/>
                  </a:lnTo>
                  <a:lnTo>
                    <a:pt x="14744" y="13340"/>
                  </a:lnTo>
                  <a:lnTo>
                    <a:pt x="15403" y="12024"/>
                  </a:lnTo>
                  <a:lnTo>
                    <a:pt x="15447" y="11980"/>
                  </a:lnTo>
                  <a:lnTo>
                    <a:pt x="16149" y="9172"/>
                  </a:lnTo>
                  <a:lnTo>
                    <a:pt x="17421" y="6495"/>
                  </a:lnTo>
                  <a:lnTo>
                    <a:pt x="18694" y="4608"/>
                  </a:lnTo>
                  <a:lnTo>
                    <a:pt x="19308" y="3511"/>
                  </a:lnTo>
                  <a:lnTo>
                    <a:pt x="19308" y="3467"/>
                  </a:lnTo>
                  <a:lnTo>
                    <a:pt x="20098" y="220"/>
                  </a:lnTo>
                  <a:lnTo>
                    <a:pt x="20098" y="132"/>
                  </a:lnTo>
                  <a:lnTo>
                    <a:pt x="20098" y="88"/>
                  </a:lnTo>
                  <a:lnTo>
                    <a:pt x="20054"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0" name="Google Shape;5620;p163"/>
            <p:cNvSpPr/>
            <p:nvPr/>
          </p:nvSpPr>
          <p:spPr>
            <a:xfrm>
              <a:off x="3590575" y="1937650"/>
              <a:ext cx="1971375" cy="750375"/>
            </a:xfrm>
            <a:custGeom>
              <a:rect b="b" l="l" r="r" t="t"/>
              <a:pathLst>
                <a:path extrusionOk="0" h="30015" w="78855">
                  <a:moveTo>
                    <a:pt x="75344" y="0"/>
                  </a:moveTo>
                  <a:lnTo>
                    <a:pt x="75256" y="44"/>
                  </a:lnTo>
                  <a:lnTo>
                    <a:pt x="72228" y="1536"/>
                  </a:lnTo>
                  <a:lnTo>
                    <a:pt x="66655" y="3511"/>
                  </a:lnTo>
                  <a:lnTo>
                    <a:pt x="62531" y="4959"/>
                  </a:lnTo>
                  <a:lnTo>
                    <a:pt x="59020" y="6231"/>
                  </a:lnTo>
                  <a:lnTo>
                    <a:pt x="55905" y="7284"/>
                  </a:lnTo>
                  <a:lnTo>
                    <a:pt x="51955" y="7416"/>
                  </a:lnTo>
                  <a:lnTo>
                    <a:pt x="51868" y="7460"/>
                  </a:lnTo>
                  <a:lnTo>
                    <a:pt x="48489" y="9171"/>
                  </a:lnTo>
                  <a:lnTo>
                    <a:pt x="43662" y="11716"/>
                  </a:lnTo>
                  <a:lnTo>
                    <a:pt x="40898" y="12726"/>
                  </a:lnTo>
                  <a:lnTo>
                    <a:pt x="35895" y="13735"/>
                  </a:lnTo>
                  <a:lnTo>
                    <a:pt x="32341" y="14349"/>
                  </a:lnTo>
                  <a:lnTo>
                    <a:pt x="29050" y="14832"/>
                  </a:lnTo>
                  <a:lnTo>
                    <a:pt x="27382" y="15227"/>
                  </a:lnTo>
                  <a:lnTo>
                    <a:pt x="26636" y="15534"/>
                  </a:lnTo>
                  <a:lnTo>
                    <a:pt x="25803" y="15490"/>
                  </a:lnTo>
                  <a:lnTo>
                    <a:pt x="25759" y="15490"/>
                  </a:lnTo>
                  <a:lnTo>
                    <a:pt x="25320" y="15622"/>
                  </a:lnTo>
                  <a:lnTo>
                    <a:pt x="25232" y="15666"/>
                  </a:lnTo>
                  <a:lnTo>
                    <a:pt x="25188" y="15753"/>
                  </a:lnTo>
                  <a:lnTo>
                    <a:pt x="24398" y="20098"/>
                  </a:lnTo>
                  <a:lnTo>
                    <a:pt x="24135" y="22555"/>
                  </a:lnTo>
                  <a:lnTo>
                    <a:pt x="23696" y="24529"/>
                  </a:lnTo>
                  <a:lnTo>
                    <a:pt x="22863" y="26680"/>
                  </a:lnTo>
                  <a:lnTo>
                    <a:pt x="21766" y="28698"/>
                  </a:lnTo>
                  <a:lnTo>
                    <a:pt x="20888" y="29532"/>
                  </a:lnTo>
                  <a:lnTo>
                    <a:pt x="20318" y="29663"/>
                  </a:lnTo>
                  <a:lnTo>
                    <a:pt x="17509" y="29181"/>
                  </a:lnTo>
                  <a:lnTo>
                    <a:pt x="11805" y="27820"/>
                  </a:lnTo>
                  <a:lnTo>
                    <a:pt x="7285" y="27075"/>
                  </a:lnTo>
                  <a:lnTo>
                    <a:pt x="5223" y="27075"/>
                  </a:lnTo>
                  <a:lnTo>
                    <a:pt x="220" y="25363"/>
                  </a:lnTo>
                  <a:lnTo>
                    <a:pt x="176" y="25363"/>
                  </a:lnTo>
                  <a:lnTo>
                    <a:pt x="89" y="25407"/>
                  </a:lnTo>
                  <a:lnTo>
                    <a:pt x="45" y="25407"/>
                  </a:lnTo>
                  <a:lnTo>
                    <a:pt x="1" y="25495"/>
                  </a:lnTo>
                  <a:lnTo>
                    <a:pt x="1" y="25539"/>
                  </a:lnTo>
                  <a:lnTo>
                    <a:pt x="45" y="25626"/>
                  </a:lnTo>
                  <a:lnTo>
                    <a:pt x="89" y="25670"/>
                  </a:lnTo>
                  <a:lnTo>
                    <a:pt x="133" y="25714"/>
                  </a:lnTo>
                  <a:lnTo>
                    <a:pt x="5135" y="27426"/>
                  </a:lnTo>
                  <a:lnTo>
                    <a:pt x="7241" y="27426"/>
                  </a:lnTo>
                  <a:lnTo>
                    <a:pt x="11717" y="28172"/>
                  </a:lnTo>
                  <a:lnTo>
                    <a:pt x="17465" y="29532"/>
                  </a:lnTo>
                  <a:lnTo>
                    <a:pt x="20318" y="30014"/>
                  </a:lnTo>
                  <a:lnTo>
                    <a:pt x="20361" y="30014"/>
                  </a:lnTo>
                  <a:lnTo>
                    <a:pt x="21020" y="29883"/>
                  </a:lnTo>
                  <a:lnTo>
                    <a:pt x="21107" y="29839"/>
                  </a:lnTo>
                  <a:lnTo>
                    <a:pt x="22029" y="28961"/>
                  </a:lnTo>
                  <a:lnTo>
                    <a:pt x="22073" y="28917"/>
                  </a:lnTo>
                  <a:lnTo>
                    <a:pt x="23170" y="26855"/>
                  </a:lnTo>
                  <a:lnTo>
                    <a:pt x="23170" y="26811"/>
                  </a:lnTo>
                  <a:lnTo>
                    <a:pt x="24047" y="24661"/>
                  </a:lnTo>
                  <a:lnTo>
                    <a:pt x="24486" y="22643"/>
                  </a:lnTo>
                  <a:lnTo>
                    <a:pt x="24486" y="22599"/>
                  </a:lnTo>
                  <a:lnTo>
                    <a:pt x="24750" y="20141"/>
                  </a:lnTo>
                  <a:lnTo>
                    <a:pt x="25495" y="15929"/>
                  </a:lnTo>
                  <a:lnTo>
                    <a:pt x="25847" y="15841"/>
                  </a:lnTo>
                  <a:lnTo>
                    <a:pt x="26680" y="15885"/>
                  </a:lnTo>
                  <a:lnTo>
                    <a:pt x="26724" y="15885"/>
                  </a:lnTo>
                  <a:lnTo>
                    <a:pt x="27514" y="15578"/>
                  </a:lnTo>
                  <a:lnTo>
                    <a:pt x="29094" y="15183"/>
                  </a:lnTo>
                  <a:lnTo>
                    <a:pt x="32385" y="14700"/>
                  </a:lnTo>
                  <a:lnTo>
                    <a:pt x="35939" y="14086"/>
                  </a:lnTo>
                  <a:lnTo>
                    <a:pt x="40985" y="13077"/>
                  </a:lnTo>
                  <a:lnTo>
                    <a:pt x="41029" y="13077"/>
                  </a:lnTo>
                  <a:lnTo>
                    <a:pt x="43794" y="12067"/>
                  </a:lnTo>
                  <a:lnTo>
                    <a:pt x="43838" y="12067"/>
                  </a:lnTo>
                  <a:lnTo>
                    <a:pt x="48664" y="9479"/>
                  </a:lnTo>
                  <a:lnTo>
                    <a:pt x="51999" y="7767"/>
                  </a:lnTo>
                  <a:lnTo>
                    <a:pt x="55905" y="7636"/>
                  </a:lnTo>
                  <a:lnTo>
                    <a:pt x="55992" y="7592"/>
                  </a:lnTo>
                  <a:lnTo>
                    <a:pt x="59152" y="6539"/>
                  </a:lnTo>
                  <a:lnTo>
                    <a:pt x="62662" y="5310"/>
                  </a:lnTo>
                  <a:lnTo>
                    <a:pt x="66787" y="3862"/>
                  </a:lnTo>
                  <a:lnTo>
                    <a:pt x="72360" y="1887"/>
                  </a:lnTo>
                  <a:lnTo>
                    <a:pt x="72360" y="1843"/>
                  </a:lnTo>
                  <a:lnTo>
                    <a:pt x="75256" y="439"/>
                  </a:lnTo>
                  <a:lnTo>
                    <a:pt x="76572" y="4783"/>
                  </a:lnTo>
                  <a:lnTo>
                    <a:pt x="78196" y="10356"/>
                  </a:lnTo>
                  <a:lnTo>
                    <a:pt x="78503" y="11409"/>
                  </a:lnTo>
                  <a:lnTo>
                    <a:pt x="78547" y="11453"/>
                  </a:lnTo>
                  <a:lnTo>
                    <a:pt x="78591" y="11497"/>
                  </a:lnTo>
                  <a:lnTo>
                    <a:pt x="78766" y="11497"/>
                  </a:lnTo>
                  <a:lnTo>
                    <a:pt x="78810" y="11409"/>
                  </a:lnTo>
                  <a:lnTo>
                    <a:pt x="78854" y="11365"/>
                  </a:lnTo>
                  <a:lnTo>
                    <a:pt x="78854" y="11278"/>
                  </a:lnTo>
                  <a:lnTo>
                    <a:pt x="78503" y="10268"/>
                  </a:lnTo>
                  <a:lnTo>
                    <a:pt x="76923" y="4696"/>
                  </a:lnTo>
                  <a:lnTo>
                    <a:pt x="75519" y="132"/>
                  </a:lnTo>
                  <a:lnTo>
                    <a:pt x="75475" y="88"/>
                  </a:lnTo>
                  <a:lnTo>
                    <a:pt x="75432" y="44"/>
                  </a:lnTo>
                  <a:lnTo>
                    <a:pt x="75344"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1" name="Google Shape;5621;p163"/>
            <p:cNvSpPr/>
            <p:nvPr/>
          </p:nvSpPr>
          <p:spPr>
            <a:xfrm>
              <a:off x="3469925" y="764950"/>
              <a:ext cx="299500" cy="582525"/>
            </a:xfrm>
            <a:custGeom>
              <a:rect b="b" l="l" r="r" t="t"/>
              <a:pathLst>
                <a:path extrusionOk="0" h="23301" w="11980">
                  <a:moveTo>
                    <a:pt x="11760" y="0"/>
                  </a:moveTo>
                  <a:lnTo>
                    <a:pt x="11716" y="44"/>
                  </a:lnTo>
                  <a:lnTo>
                    <a:pt x="11672" y="88"/>
                  </a:lnTo>
                  <a:lnTo>
                    <a:pt x="8381" y="6100"/>
                  </a:lnTo>
                  <a:lnTo>
                    <a:pt x="7065" y="8030"/>
                  </a:lnTo>
                  <a:lnTo>
                    <a:pt x="7065" y="8074"/>
                  </a:lnTo>
                  <a:lnTo>
                    <a:pt x="6275" y="9654"/>
                  </a:lnTo>
                  <a:lnTo>
                    <a:pt x="4651" y="13998"/>
                  </a:lnTo>
                  <a:lnTo>
                    <a:pt x="3247" y="17860"/>
                  </a:lnTo>
                  <a:lnTo>
                    <a:pt x="2019" y="20229"/>
                  </a:lnTo>
                  <a:lnTo>
                    <a:pt x="44" y="23037"/>
                  </a:lnTo>
                  <a:lnTo>
                    <a:pt x="0" y="23081"/>
                  </a:lnTo>
                  <a:lnTo>
                    <a:pt x="0" y="23169"/>
                  </a:lnTo>
                  <a:lnTo>
                    <a:pt x="44" y="23213"/>
                  </a:lnTo>
                  <a:lnTo>
                    <a:pt x="88" y="23257"/>
                  </a:lnTo>
                  <a:lnTo>
                    <a:pt x="176" y="23301"/>
                  </a:lnTo>
                  <a:lnTo>
                    <a:pt x="263" y="23301"/>
                  </a:lnTo>
                  <a:lnTo>
                    <a:pt x="307" y="23257"/>
                  </a:lnTo>
                  <a:lnTo>
                    <a:pt x="2326" y="20449"/>
                  </a:lnTo>
                  <a:lnTo>
                    <a:pt x="2326" y="20405"/>
                  </a:lnTo>
                  <a:lnTo>
                    <a:pt x="3598" y="18035"/>
                  </a:lnTo>
                  <a:lnTo>
                    <a:pt x="3598" y="17991"/>
                  </a:lnTo>
                  <a:lnTo>
                    <a:pt x="5002" y="14130"/>
                  </a:lnTo>
                  <a:lnTo>
                    <a:pt x="6582" y="9786"/>
                  </a:lnTo>
                  <a:lnTo>
                    <a:pt x="7372" y="8206"/>
                  </a:lnTo>
                  <a:lnTo>
                    <a:pt x="8645" y="6275"/>
                  </a:lnTo>
                  <a:lnTo>
                    <a:pt x="11979" y="264"/>
                  </a:lnTo>
                  <a:lnTo>
                    <a:pt x="11979" y="176"/>
                  </a:lnTo>
                  <a:lnTo>
                    <a:pt x="11979" y="132"/>
                  </a:lnTo>
                  <a:lnTo>
                    <a:pt x="11936" y="88"/>
                  </a:lnTo>
                  <a:lnTo>
                    <a:pt x="11892"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2" name="Google Shape;5622;p163"/>
            <p:cNvSpPr/>
            <p:nvPr/>
          </p:nvSpPr>
          <p:spPr>
            <a:xfrm>
              <a:off x="3619100" y="2026500"/>
              <a:ext cx="1900050" cy="686750"/>
            </a:xfrm>
            <a:custGeom>
              <a:rect b="b" l="l" r="r" t="t"/>
              <a:pathLst>
                <a:path extrusionOk="0" h="27470" w="76002">
                  <a:moveTo>
                    <a:pt x="71877" y="1"/>
                  </a:moveTo>
                  <a:lnTo>
                    <a:pt x="70473" y="45"/>
                  </a:lnTo>
                  <a:lnTo>
                    <a:pt x="70429" y="88"/>
                  </a:lnTo>
                  <a:lnTo>
                    <a:pt x="64900" y="1975"/>
                  </a:lnTo>
                  <a:lnTo>
                    <a:pt x="58230" y="4345"/>
                  </a:lnTo>
                  <a:lnTo>
                    <a:pt x="55510" y="5222"/>
                  </a:lnTo>
                  <a:lnTo>
                    <a:pt x="51385" y="5266"/>
                  </a:lnTo>
                  <a:lnTo>
                    <a:pt x="51341" y="5310"/>
                  </a:lnTo>
                  <a:lnTo>
                    <a:pt x="48225" y="6802"/>
                  </a:lnTo>
                  <a:lnTo>
                    <a:pt x="45461" y="8250"/>
                  </a:lnTo>
                  <a:lnTo>
                    <a:pt x="43311" y="9391"/>
                  </a:lnTo>
                  <a:lnTo>
                    <a:pt x="40590" y="10313"/>
                  </a:lnTo>
                  <a:lnTo>
                    <a:pt x="34842" y="11322"/>
                  </a:lnTo>
                  <a:lnTo>
                    <a:pt x="29137" y="12331"/>
                  </a:lnTo>
                  <a:lnTo>
                    <a:pt x="25934" y="12682"/>
                  </a:lnTo>
                  <a:lnTo>
                    <a:pt x="25057" y="12858"/>
                  </a:lnTo>
                  <a:lnTo>
                    <a:pt x="24969" y="12901"/>
                  </a:lnTo>
                  <a:lnTo>
                    <a:pt x="24925" y="12989"/>
                  </a:lnTo>
                  <a:lnTo>
                    <a:pt x="24398" y="15973"/>
                  </a:lnTo>
                  <a:lnTo>
                    <a:pt x="24135" y="18430"/>
                  </a:lnTo>
                  <a:lnTo>
                    <a:pt x="23082" y="22072"/>
                  </a:lnTo>
                  <a:lnTo>
                    <a:pt x="21722" y="24837"/>
                  </a:lnTo>
                  <a:lnTo>
                    <a:pt x="20581" y="26373"/>
                  </a:lnTo>
                  <a:lnTo>
                    <a:pt x="19923" y="26899"/>
                  </a:lnTo>
                  <a:lnTo>
                    <a:pt x="19045" y="27119"/>
                  </a:lnTo>
                  <a:lnTo>
                    <a:pt x="15886" y="26592"/>
                  </a:lnTo>
                  <a:lnTo>
                    <a:pt x="10444" y="25320"/>
                  </a:lnTo>
                  <a:lnTo>
                    <a:pt x="6320" y="24574"/>
                  </a:lnTo>
                  <a:lnTo>
                    <a:pt x="6276" y="24574"/>
                  </a:lnTo>
                  <a:lnTo>
                    <a:pt x="3643" y="24530"/>
                  </a:lnTo>
                  <a:lnTo>
                    <a:pt x="264" y="23301"/>
                  </a:lnTo>
                  <a:lnTo>
                    <a:pt x="132" y="23301"/>
                  </a:lnTo>
                  <a:lnTo>
                    <a:pt x="45" y="23345"/>
                  </a:lnTo>
                  <a:lnTo>
                    <a:pt x="45" y="23433"/>
                  </a:lnTo>
                  <a:lnTo>
                    <a:pt x="1" y="23477"/>
                  </a:lnTo>
                  <a:lnTo>
                    <a:pt x="45" y="23564"/>
                  </a:lnTo>
                  <a:lnTo>
                    <a:pt x="89" y="23608"/>
                  </a:lnTo>
                  <a:lnTo>
                    <a:pt x="132" y="23652"/>
                  </a:lnTo>
                  <a:lnTo>
                    <a:pt x="3511" y="24881"/>
                  </a:lnTo>
                  <a:lnTo>
                    <a:pt x="3599" y="24881"/>
                  </a:lnTo>
                  <a:lnTo>
                    <a:pt x="6276" y="24925"/>
                  </a:lnTo>
                  <a:lnTo>
                    <a:pt x="10357" y="25671"/>
                  </a:lnTo>
                  <a:lnTo>
                    <a:pt x="15842" y="26943"/>
                  </a:lnTo>
                  <a:lnTo>
                    <a:pt x="19045" y="27470"/>
                  </a:lnTo>
                  <a:lnTo>
                    <a:pt x="19089" y="27470"/>
                  </a:lnTo>
                  <a:lnTo>
                    <a:pt x="20054" y="27206"/>
                  </a:lnTo>
                  <a:lnTo>
                    <a:pt x="20098" y="27206"/>
                  </a:lnTo>
                  <a:lnTo>
                    <a:pt x="20844" y="26636"/>
                  </a:lnTo>
                  <a:lnTo>
                    <a:pt x="20888" y="26592"/>
                  </a:lnTo>
                  <a:lnTo>
                    <a:pt x="22029" y="25012"/>
                  </a:lnTo>
                  <a:lnTo>
                    <a:pt x="23433" y="22204"/>
                  </a:lnTo>
                  <a:lnTo>
                    <a:pt x="23433" y="22160"/>
                  </a:lnTo>
                  <a:lnTo>
                    <a:pt x="24442" y="18518"/>
                  </a:lnTo>
                  <a:lnTo>
                    <a:pt x="24749" y="16061"/>
                  </a:lnTo>
                  <a:lnTo>
                    <a:pt x="25232" y="13165"/>
                  </a:lnTo>
                  <a:lnTo>
                    <a:pt x="26022" y="13033"/>
                  </a:lnTo>
                  <a:lnTo>
                    <a:pt x="29181" y="12682"/>
                  </a:lnTo>
                  <a:lnTo>
                    <a:pt x="34886" y="11673"/>
                  </a:lnTo>
                  <a:lnTo>
                    <a:pt x="40634" y="10664"/>
                  </a:lnTo>
                  <a:lnTo>
                    <a:pt x="40678" y="10664"/>
                  </a:lnTo>
                  <a:lnTo>
                    <a:pt x="43443" y="9742"/>
                  </a:lnTo>
                  <a:lnTo>
                    <a:pt x="43486" y="9742"/>
                  </a:lnTo>
                  <a:lnTo>
                    <a:pt x="45637" y="8557"/>
                  </a:lnTo>
                  <a:lnTo>
                    <a:pt x="48401" y="7109"/>
                  </a:lnTo>
                  <a:lnTo>
                    <a:pt x="51429" y="5617"/>
                  </a:lnTo>
                  <a:lnTo>
                    <a:pt x="55554" y="5530"/>
                  </a:lnTo>
                  <a:lnTo>
                    <a:pt x="55597" y="5530"/>
                  </a:lnTo>
                  <a:lnTo>
                    <a:pt x="58362" y="4652"/>
                  </a:lnTo>
                  <a:lnTo>
                    <a:pt x="65032" y="2282"/>
                  </a:lnTo>
                  <a:lnTo>
                    <a:pt x="70517" y="396"/>
                  </a:lnTo>
                  <a:lnTo>
                    <a:pt x="71833" y="352"/>
                  </a:lnTo>
                  <a:lnTo>
                    <a:pt x="72755" y="1098"/>
                  </a:lnTo>
                  <a:lnTo>
                    <a:pt x="73676" y="2853"/>
                  </a:lnTo>
                  <a:lnTo>
                    <a:pt x="75212" y="7022"/>
                  </a:lnTo>
                  <a:lnTo>
                    <a:pt x="75695" y="8908"/>
                  </a:lnTo>
                  <a:lnTo>
                    <a:pt x="75695" y="8952"/>
                  </a:lnTo>
                  <a:lnTo>
                    <a:pt x="75739" y="8996"/>
                  </a:lnTo>
                  <a:lnTo>
                    <a:pt x="75826" y="9040"/>
                  </a:lnTo>
                  <a:lnTo>
                    <a:pt x="75870" y="9040"/>
                  </a:lnTo>
                  <a:lnTo>
                    <a:pt x="75958" y="8996"/>
                  </a:lnTo>
                  <a:lnTo>
                    <a:pt x="76002" y="8952"/>
                  </a:lnTo>
                  <a:lnTo>
                    <a:pt x="76002" y="8908"/>
                  </a:lnTo>
                  <a:lnTo>
                    <a:pt x="76002" y="8821"/>
                  </a:lnTo>
                  <a:lnTo>
                    <a:pt x="75563" y="6934"/>
                  </a:lnTo>
                  <a:lnTo>
                    <a:pt x="75563" y="6890"/>
                  </a:lnTo>
                  <a:lnTo>
                    <a:pt x="74027" y="2721"/>
                  </a:lnTo>
                  <a:lnTo>
                    <a:pt x="73018" y="922"/>
                  </a:lnTo>
                  <a:lnTo>
                    <a:pt x="72974" y="878"/>
                  </a:lnTo>
                  <a:lnTo>
                    <a:pt x="72009" y="45"/>
                  </a:lnTo>
                  <a:lnTo>
                    <a:pt x="71877"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3" name="Google Shape;5623;p163"/>
            <p:cNvSpPr/>
            <p:nvPr/>
          </p:nvSpPr>
          <p:spPr>
            <a:xfrm>
              <a:off x="3437000" y="785800"/>
              <a:ext cx="287450" cy="611050"/>
            </a:xfrm>
            <a:custGeom>
              <a:rect b="b" l="l" r="r" t="t"/>
              <a:pathLst>
                <a:path extrusionOk="0" h="24442" w="11498">
                  <a:moveTo>
                    <a:pt x="11278" y="0"/>
                  </a:moveTo>
                  <a:lnTo>
                    <a:pt x="11234" y="44"/>
                  </a:lnTo>
                  <a:lnTo>
                    <a:pt x="11190" y="88"/>
                  </a:lnTo>
                  <a:lnTo>
                    <a:pt x="9435" y="3510"/>
                  </a:lnTo>
                  <a:lnTo>
                    <a:pt x="7460" y="6758"/>
                  </a:lnTo>
                  <a:lnTo>
                    <a:pt x="6627" y="8513"/>
                  </a:lnTo>
                  <a:lnTo>
                    <a:pt x="4871" y="13340"/>
                  </a:lnTo>
                  <a:lnTo>
                    <a:pt x="3204" y="17991"/>
                  </a:lnTo>
                  <a:lnTo>
                    <a:pt x="1273" y="21019"/>
                  </a:lnTo>
                  <a:lnTo>
                    <a:pt x="1273" y="21063"/>
                  </a:lnTo>
                  <a:lnTo>
                    <a:pt x="45" y="24222"/>
                  </a:lnTo>
                  <a:lnTo>
                    <a:pt x="1" y="24310"/>
                  </a:lnTo>
                  <a:lnTo>
                    <a:pt x="45" y="24354"/>
                  </a:lnTo>
                  <a:lnTo>
                    <a:pt x="45" y="24397"/>
                  </a:lnTo>
                  <a:lnTo>
                    <a:pt x="132" y="24441"/>
                  </a:lnTo>
                  <a:lnTo>
                    <a:pt x="308" y="24441"/>
                  </a:lnTo>
                  <a:lnTo>
                    <a:pt x="352" y="24354"/>
                  </a:lnTo>
                  <a:lnTo>
                    <a:pt x="1580" y="21194"/>
                  </a:lnTo>
                  <a:lnTo>
                    <a:pt x="3511" y="18123"/>
                  </a:lnTo>
                  <a:lnTo>
                    <a:pt x="5222" y="13471"/>
                  </a:lnTo>
                  <a:lnTo>
                    <a:pt x="6934" y="8644"/>
                  </a:lnTo>
                  <a:lnTo>
                    <a:pt x="7767" y="6933"/>
                  </a:lnTo>
                  <a:lnTo>
                    <a:pt x="9742" y="3686"/>
                  </a:lnTo>
                  <a:lnTo>
                    <a:pt x="11497" y="219"/>
                  </a:lnTo>
                  <a:lnTo>
                    <a:pt x="11497" y="176"/>
                  </a:lnTo>
                  <a:lnTo>
                    <a:pt x="11497" y="88"/>
                  </a:lnTo>
                  <a:lnTo>
                    <a:pt x="11453" y="44"/>
                  </a:lnTo>
                  <a:lnTo>
                    <a:pt x="1141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4" name="Google Shape;5624;p163"/>
            <p:cNvSpPr/>
            <p:nvPr/>
          </p:nvSpPr>
          <p:spPr>
            <a:xfrm>
              <a:off x="3586200" y="2096725"/>
              <a:ext cx="1884700" cy="640675"/>
            </a:xfrm>
            <a:custGeom>
              <a:rect b="b" l="l" r="r" t="t"/>
              <a:pathLst>
                <a:path extrusionOk="0" h="25627" w="75388">
                  <a:moveTo>
                    <a:pt x="69727" y="0"/>
                  </a:moveTo>
                  <a:lnTo>
                    <a:pt x="67094" y="658"/>
                  </a:lnTo>
                  <a:lnTo>
                    <a:pt x="60248" y="3072"/>
                  </a:lnTo>
                  <a:lnTo>
                    <a:pt x="58142" y="3818"/>
                  </a:lnTo>
                  <a:lnTo>
                    <a:pt x="53271" y="3861"/>
                  </a:lnTo>
                  <a:lnTo>
                    <a:pt x="53227" y="3861"/>
                  </a:lnTo>
                  <a:lnTo>
                    <a:pt x="48752" y="6099"/>
                  </a:lnTo>
                  <a:lnTo>
                    <a:pt x="46031" y="7504"/>
                  </a:lnTo>
                  <a:lnTo>
                    <a:pt x="44495" y="8162"/>
                  </a:lnTo>
                  <a:lnTo>
                    <a:pt x="39712" y="9083"/>
                  </a:lnTo>
                  <a:lnTo>
                    <a:pt x="36290" y="9698"/>
                  </a:lnTo>
                  <a:lnTo>
                    <a:pt x="33306" y="10180"/>
                  </a:lnTo>
                  <a:lnTo>
                    <a:pt x="28347" y="11146"/>
                  </a:lnTo>
                  <a:lnTo>
                    <a:pt x="28303" y="11189"/>
                  </a:lnTo>
                  <a:lnTo>
                    <a:pt x="27557" y="11628"/>
                  </a:lnTo>
                  <a:lnTo>
                    <a:pt x="27470" y="11672"/>
                  </a:lnTo>
                  <a:lnTo>
                    <a:pt x="26987" y="12418"/>
                  </a:lnTo>
                  <a:lnTo>
                    <a:pt x="26987" y="12462"/>
                  </a:lnTo>
                  <a:lnTo>
                    <a:pt x="26592" y="14656"/>
                  </a:lnTo>
                  <a:lnTo>
                    <a:pt x="25319" y="19044"/>
                  </a:lnTo>
                  <a:lnTo>
                    <a:pt x="23740" y="22247"/>
                  </a:lnTo>
                  <a:lnTo>
                    <a:pt x="22336" y="24266"/>
                  </a:lnTo>
                  <a:lnTo>
                    <a:pt x="21326" y="24968"/>
                  </a:lnTo>
                  <a:lnTo>
                    <a:pt x="20185" y="25275"/>
                  </a:lnTo>
                  <a:lnTo>
                    <a:pt x="18737" y="25143"/>
                  </a:lnTo>
                  <a:lnTo>
                    <a:pt x="11541" y="23608"/>
                  </a:lnTo>
                  <a:lnTo>
                    <a:pt x="7723" y="22906"/>
                  </a:lnTo>
                  <a:lnTo>
                    <a:pt x="4608" y="22730"/>
                  </a:lnTo>
                  <a:lnTo>
                    <a:pt x="1405" y="21589"/>
                  </a:lnTo>
                  <a:lnTo>
                    <a:pt x="220" y="21150"/>
                  </a:lnTo>
                  <a:lnTo>
                    <a:pt x="88" y="21150"/>
                  </a:lnTo>
                  <a:lnTo>
                    <a:pt x="44" y="21194"/>
                  </a:lnTo>
                  <a:lnTo>
                    <a:pt x="0" y="21238"/>
                  </a:lnTo>
                  <a:lnTo>
                    <a:pt x="0" y="21326"/>
                  </a:lnTo>
                  <a:lnTo>
                    <a:pt x="0" y="21370"/>
                  </a:lnTo>
                  <a:lnTo>
                    <a:pt x="44" y="21457"/>
                  </a:lnTo>
                  <a:lnTo>
                    <a:pt x="88" y="21457"/>
                  </a:lnTo>
                  <a:lnTo>
                    <a:pt x="1317" y="21940"/>
                  </a:lnTo>
                  <a:lnTo>
                    <a:pt x="4520" y="23081"/>
                  </a:lnTo>
                  <a:lnTo>
                    <a:pt x="4608" y="23081"/>
                  </a:lnTo>
                  <a:lnTo>
                    <a:pt x="7679" y="23257"/>
                  </a:lnTo>
                  <a:lnTo>
                    <a:pt x="11453" y="23915"/>
                  </a:lnTo>
                  <a:lnTo>
                    <a:pt x="18693" y="25494"/>
                  </a:lnTo>
                  <a:lnTo>
                    <a:pt x="20185" y="25626"/>
                  </a:lnTo>
                  <a:lnTo>
                    <a:pt x="20273" y="25626"/>
                  </a:lnTo>
                  <a:lnTo>
                    <a:pt x="21458" y="25319"/>
                  </a:lnTo>
                  <a:lnTo>
                    <a:pt x="21546" y="25275"/>
                  </a:lnTo>
                  <a:lnTo>
                    <a:pt x="22555" y="24529"/>
                  </a:lnTo>
                  <a:lnTo>
                    <a:pt x="22599" y="24485"/>
                  </a:lnTo>
                  <a:lnTo>
                    <a:pt x="24047" y="22423"/>
                  </a:lnTo>
                  <a:lnTo>
                    <a:pt x="24047" y="22379"/>
                  </a:lnTo>
                  <a:lnTo>
                    <a:pt x="25627" y="19176"/>
                  </a:lnTo>
                  <a:lnTo>
                    <a:pt x="25670" y="19176"/>
                  </a:lnTo>
                  <a:lnTo>
                    <a:pt x="26899" y="14744"/>
                  </a:lnTo>
                  <a:lnTo>
                    <a:pt x="27338" y="12550"/>
                  </a:lnTo>
                  <a:lnTo>
                    <a:pt x="27777" y="11892"/>
                  </a:lnTo>
                  <a:lnTo>
                    <a:pt x="28435" y="11497"/>
                  </a:lnTo>
                  <a:lnTo>
                    <a:pt x="33393" y="10487"/>
                  </a:lnTo>
                  <a:lnTo>
                    <a:pt x="36333" y="10049"/>
                  </a:lnTo>
                  <a:lnTo>
                    <a:pt x="39756" y="9434"/>
                  </a:lnTo>
                  <a:lnTo>
                    <a:pt x="44583" y="8513"/>
                  </a:lnTo>
                  <a:lnTo>
                    <a:pt x="44627" y="8513"/>
                  </a:lnTo>
                  <a:lnTo>
                    <a:pt x="46207" y="7811"/>
                  </a:lnTo>
                  <a:lnTo>
                    <a:pt x="48927" y="6407"/>
                  </a:lnTo>
                  <a:lnTo>
                    <a:pt x="53315" y="4213"/>
                  </a:lnTo>
                  <a:lnTo>
                    <a:pt x="58142" y="4169"/>
                  </a:lnTo>
                  <a:lnTo>
                    <a:pt x="58230" y="4169"/>
                  </a:lnTo>
                  <a:lnTo>
                    <a:pt x="60336" y="3379"/>
                  </a:lnTo>
                  <a:lnTo>
                    <a:pt x="67181" y="1009"/>
                  </a:lnTo>
                  <a:lnTo>
                    <a:pt x="69770" y="351"/>
                  </a:lnTo>
                  <a:lnTo>
                    <a:pt x="71921" y="395"/>
                  </a:lnTo>
                  <a:lnTo>
                    <a:pt x="73369" y="1273"/>
                  </a:lnTo>
                  <a:lnTo>
                    <a:pt x="74246" y="2721"/>
                  </a:lnTo>
                  <a:lnTo>
                    <a:pt x="74992" y="5178"/>
                  </a:lnTo>
                  <a:lnTo>
                    <a:pt x="75036" y="7196"/>
                  </a:lnTo>
                  <a:lnTo>
                    <a:pt x="74992" y="10838"/>
                  </a:lnTo>
                  <a:lnTo>
                    <a:pt x="73544" y="13471"/>
                  </a:lnTo>
                  <a:lnTo>
                    <a:pt x="73544" y="13515"/>
                  </a:lnTo>
                  <a:lnTo>
                    <a:pt x="72667" y="15621"/>
                  </a:lnTo>
                  <a:lnTo>
                    <a:pt x="72667" y="15665"/>
                  </a:lnTo>
                  <a:lnTo>
                    <a:pt x="72667" y="15753"/>
                  </a:lnTo>
                  <a:lnTo>
                    <a:pt x="72710" y="15797"/>
                  </a:lnTo>
                  <a:lnTo>
                    <a:pt x="72754" y="15841"/>
                  </a:lnTo>
                  <a:lnTo>
                    <a:pt x="72886" y="15841"/>
                  </a:lnTo>
                  <a:lnTo>
                    <a:pt x="72930" y="15797"/>
                  </a:lnTo>
                  <a:lnTo>
                    <a:pt x="72974" y="15753"/>
                  </a:lnTo>
                  <a:lnTo>
                    <a:pt x="73851" y="13647"/>
                  </a:lnTo>
                  <a:lnTo>
                    <a:pt x="75343" y="10970"/>
                  </a:lnTo>
                  <a:lnTo>
                    <a:pt x="75343" y="10882"/>
                  </a:lnTo>
                  <a:lnTo>
                    <a:pt x="75387" y="7196"/>
                  </a:lnTo>
                  <a:lnTo>
                    <a:pt x="75343" y="5134"/>
                  </a:lnTo>
                  <a:lnTo>
                    <a:pt x="75343" y="5090"/>
                  </a:lnTo>
                  <a:lnTo>
                    <a:pt x="74597" y="2589"/>
                  </a:lnTo>
                  <a:lnTo>
                    <a:pt x="74553" y="2545"/>
                  </a:lnTo>
                  <a:lnTo>
                    <a:pt x="73632" y="1053"/>
                  </a:lnTo>
                  <a:lnTo>
                    <a:pt x="73588" y="1009"/>
                  </a:lnTo>
                  <a:lnTo>
                    <a:pt x="72052" y="44"/>
                  </a:lnTo>
                  <a:lnTo>
                    <a:pt x="71964" y="44"/>
                  </a:lnTo>
                  <a:lnTo>
                    <a:pt x="6977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5" name="Google Shape;5625;p163"/>
            <p:cNvSpPr/>
            <p:nvPr/>
          </p:nvSpPr>
          <p:spPr>
            <a:xfrm>
              <a:off x="3416150" y="761650"/>
              <a:ext cx="289650" cy="645075"/>
            </a:xfrm>
            <a:custGeom>
              <a:rect b="b" l="l" r="r" t="t"/>
              <a:pathLst>
                <a:path extrusionOk="0" h="25803" w="11586">
                  <a:moveTo>
                    <a:pt x="11322" y="1"/>
                  </a:moveTo>
                  <a:lnTo>
                    <a:pt x="11278" y="45"/>
                  </a:lnTo>
                  <a:lnTo>
                    <a:pt x="11234" y="88"/>
                  </a:lnTo>
                  <a:lnTo>
                    <a:pt x="9347" y="3950"/>
                  </a:lnTo>
                  <a:lnTo>
                    <a:pt x="7329" y="7241"/>
                  </a:lnTo>
                  <a:lnTo>
                    <a:pt x="6495" y="9128"/>
                  </a:lnTo>
                  <a:lnTo>
                    <a:pt x="5574" y="11717"/>
                  </a:lnTo>
                  <a:lnTo>
                    <a:pt x="3906" y="16807"/>
                  </a:lnTo>
                  <a:lnTo>
                    <a:pt x="2853" y="19484"/>
                  </a:lnTo>
                  <a:lnTo>
                    <a:pt x="2107" y="20668"/>
                  </a:lnTo>
                  <a:lnTo>
                    <a:pt x="2107" y="20712"/>
                  </a:lnTo>
                  <a:lnTo>
                    <a:pt x="45" y="25583"/>
                  </a:lnTo>
                  <a:lnTo>
                    <a:pt x="1" y="25627"/>
                  </a:lnTo>
                  <a:lnTo>
                    <a:pt x="1" y="25715"/>
                  </a:lnTo>
                  <a:lnTo>
                    <a:pt x="45" y="25758"/>
                  </a:lnTo>
                  <a:lnTo>
                    <a:pt x="133" y="25802"/>
                  </a:lnTo>
                  <a:lnTo>
                    <a:pt x="264" y="25802"/>
                  </a:lnTo>
                  <a:lnTo>
                    <a:pt x="352" y="25715"/>
                  </a:lnTo>
                  <a:lnTo>
                    <a:pt x="2414" y="20844"/>
                  </a:lnTo>
                  <a:lnTo>
                    <a:pt x="3160" y="19659"/>
                  </a:lnTo>
                  <a:lnTo>
                    <a:pt x="3160" y="19615"/>
                  </a:lnTo>
                  <a:lnTo>
                    <a:pt x="4213" y="16895"/>
                  </a:lnTo>
                  <a:lnTo>
                    <a:pt x="5881" y="11804"/>
                  </a:lnTo>
                  <a:lnTo>
                    <a:pt x="6846" y="9259"/>
                  </a:lnTo>
                  <a:lnTo>
                    <a:pt x="7636" y="7416"/>
                  </a:lnTo>
                  <a:lnTo>
                    <a:pt x="9655" y="4125"/>
                  </a:lnTo>
                  <a:lnTo>
                    <a:pt x="11541" y="264"/>
                  </a:lnTo>
                  <a:lnTo>
                    <a:pt x="11585" y="176"/>
                  </a:lnTo>
                  <a:lnTo>
                    <a:pt x="11541" y="132"/>
                  </a:lnTo>
                  <a:lnTo>
                    <a:pt x="11541" y="45"/>
                  </a:lnTo>
                  <a:lnTo>
                    <a:pt x="11454"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6" name="Google Shape;5626;p163"/>
            <p:cNvSpPr/>
            <p:nvPr/>
          </p:nvSpPr>
          <p:spPr>
            <a:xfrm>
              <a:off x="3602650" y="2266750"/>
              <a:ext cx="1732200" cy="549625"/>
            </a:xfrm>
            <a:custGeom>
              <a:rect b="b" l="l" r="r" t="t"/>
              <a:pathLst>
                <a:path extrusionOk="0" h="21985" w="69288">
                  <a:moveTo>
                    <a:pt x="67094" y="0"/>
                  </a:moveTo>
                  <a:lnTo>
                    <a:pt x="63935" y="1054"/>
                  </a:lnTo>
                  <a:lnTo>
                    <a:pt x="58055" y="2502"/>
                  </a:lnTo>
                  <a:lnTo>
                    <a:pt x="54544" y="2633"/>
                  </a:lnTo>
                  <a:lnTo>
                    <a:pt x="54500" y="2633"/>
                  </a:lnTo>
                  <a:lnTo>
                    <a:pt x="51165" y="3862"/>
                  </a:lnTo>
                  <a:lnTo>
                    <a:pt x="47874" y="5091"/>
                  </a:lnTo>
                  <a:lnTo>
                    <a:pt x="45198" y="5661"/>
                  </a:lnTo>
                  <a:lnTo>
                    <a:pt x="39932" y="6144"/>
                  </a:lnTo>
                  <a:lnTo>
                    <a:pt x="36378" y="6495"/>
                  </a:lnTo>
                  <a:lnTo>
                    <a:pt x="29927" y="7241"/>
                  </a:lnTo>
                  <a:lnTo>
                    <a:pt x="28918" y="7416"/>
                  </a:lnTo>
                  <a:lnTo>
                    <a:pt x="28830" y="7460"/>
                  </a:lnTo>
                  <a:lnTo>
                    <a:pt x="28742" y="7548"/>
                  </a:lnTo>
                  <a:lnTo>
                    <a:pt x="27338" y="12068"/>
                  </a:lnTo>
                  <a:lnTo>
                    <a:pt x="25846" y="15227"/>
                  </a:lnTo>
                  <a:lnTo>
                    <a:pt x="22775" y="20273"/>
                  </a:lnTo>
                  <a:lnTo>
                    <a:pt x="21897" y="21502"/>
                  </a:lnTo>
                  <a:lnTo>
                    <a:pt x="19132" y="21633"/>
                  </a:lnTo>
                  <a:lnTo>
                    <a:pt x="16456" y="21282"/>
                  </a:lnTo>
                  <a:lnTo>
                    <a:pt x="12068" y="20361"/>
                  </a:lnTo>
                  <a:lnTo>
                    <a:pt x="8557" y="19615"/>
                  </a:lnTo>
                  <a:lnTo>
                    <a:pt x="8513" y="19615"/>
                  </a:lnTo>
                  <a:lnTo>
                    <a:pt x="5968" y="19439"/>
                  </a:lnTo>
                  <a:lnTo>
                    <a:pt x="3204" y="18957"/>
                  </a:lnTo>
                  <a:lnTo>
                    <a:pt x="220" y="18035"/>
                  </a:lnTo>
                  <a:lnTo>
                    <a:pt x="132" y="18035"/>
                  </a:lnTo>
                  <a:lnTo>
                    <a:pt x="88" y="18079"/>
                  </a:lnTo>
                  <a:lnTo>
                    <a:pt x="44" y="18123"/>
                  </a:lnTo>
                  <a:lnTo>
                    <a:pt x="1" y="18167"/>
                  </a:lnTo>
                  <a:lnTo>
                    <a:pt x="1" y="18255"/>
                  </a:lnTo>
                  <a:lnTo>
                    <a:pt x="1" y="18299"/>
                  </a:lnTo>
                  <a:lnTo>
                    <a:pt x="44" y="18342"/>
                  </a:lnTo>
                  <a:lnTo>
                    <a:pt x="88" y="18386"/>
                  </a:lnTo>
                  <a:lnTo>
                    <a:pt x="3116" y="19308"/>
                  </a:lnTo>
                  <a:lnTo>
                    <a:pt x="5924" y="19790"/>
                  </a:lnTo>
                  <a:lnTo>
                    <a:pt x="5968" y="19790"/>
                  </a:lnTo>
                  <a:lnTo>
                    <a:pt x="8470" y="19966"/>
                  </a:lnTo>
                  <a:lnTo>
                    <a:pt x="11980" y="20712"/>
                  </a:lnTo>
                  <a:lnTo>
                    <a:pt x="16368" y="21633"/>
                  </a:lnTo>
                  <a:lnTo>
                    <a:pt x="19089" y="21984"/>
                  </a:lnTo>
                  <a:lnTo>
                    <a:pt x="19132" y="21984"/>
                  </a:lnTo>
                  <a:lnTo>
                    <a:pt x="21985" y="21853"/>
                  </a:lnTo>
                  <a:lnTo>
                    <a:pt x="22072" y="21809"/>
                  </a:lnTo>
                  <a:lnTo>
                    <a:pt x="22116" y="21765"/>
                  </a:lnTo>
                  <a:lnTo>
                    <a:pt x="23082" y="20493"/>
                  </a:lnTo>
                  <a:lnTo>
                    <a:pt x="26153" y="15402"/>
                  </a:lnTo>
                  <a:lnTo>
                    <a:pt x="27645" y="12243"/>
                  </a:lnTo>
                  <a:lnTo>
                    <a:pt x="27689" y="12199"/>
                  </a:lnTo>
                  <a:lnTo>
                    <a:pt x="29049" y="7723"/>
                  </a:lnTo>
                  <a:lnTo>
                    <a:pt x="29971" y="7592"/>
                  </a:lnTo>
                  <a:lnTo>
                    <a:pt x="36421" y="6846"/>
                  </a:lnTo>
                  <a:lnTo>
                    <a:pt x="39976" y="6495"/>
                  </a:lnTo>
                  <a:lnTo>
                    <a:pt x="45241" y="6012"/>
                  </a:lnTo>
                  <a:lnTo>
                    <a:pt x="45285" y="6012"/>
                  </a:lnTo>
                  <a:lnTo>
                    <a:pt x="47962" y="5398"/>
                  </a:lnTo>
                  <a:lnTo>
                    <a:pt x="48006" y="5398"/>
                  </a:lnTo>
                  <a:lnTo>
                    <a:pt x="51253" y="4213"/>
                  </a:lnTo>
                  <a:lnTo>
                    <a:pt x="54588" y="2984"/>
                  </a:lnTo>
                  <a:lnTo>
                    <a:pt x="58098" y="2853"/>
                  </a:lnTo>
                  <a:lnTo>
                    <a:pt x="64022" y="1405"/>
                  </a:lnTo>
                  <a:lnTo>
                    <a:pt x="67182" y="351"/>
                  </a:lnTo>
                  <a:lnTo>
                    <a:pt x="67752" y="439"/>
                  </a:lnTo>
                  <a:lnTo>
                    <a:pt x="68059" y="1097"/>
                  </a:lnTo>
                  <a:lnTo>
                    <a:pt x="68191" y="4081"/>
                  </a:lnTo>
                  <a:lnTo>
                    <a:pt x="68191" y="4125"/>
                  </a:lnTo>
                  <a:lnTo>
                    <a:pt x="68937" y="7636"/>
                  </a:lnTo>
                  <a:lnTo>
                    <a:pt x="68937" y="7723"/>
                  </a:lnTo>
                  <a:lnTo>
                    <a:pt x="68981" y="7767"/>
                  </a:lnTo>
                  <a:lnTo>
                    <a:pt x="69200" y="7767"/>
                  </a:lnTo>
                  <a:lnTo>
                    <a:pt x="69244" y="7723"/>
                  </a:lnTo>
                  <a:lnTo>
                    <a:pt x="69288" y="7636"/>
                  </a:lnTo>
                  <a:lnTo>
                    <a:pt x="69288" y="7592"/>
                  </a:lnTo>
                  <a:lnTo>
                    <a:pt x="68542" y="4081"/>
                  </a:lnTo>
                  <a:lnTo>
                    <a:pt x="68410" y="1054"/>
                  </a:lnTo>
                  <a:lnTo>
                    <a:pt x="68410" y="966"/>
                  </a:lnTo>
                  <a:lnTo>
                    <a:pt x="68059" y="176"/>
                  </a:lnTo>
                  <a:lnTo>
                    <a:pt x="67972" y="132"/>
                  </a:lnTo>
                  <a:lnTo>
                    <a:pt x="67928" y="88"/>
                  </a:lnTo>
                  <a:lnTo>
                    <a:pt x="67182"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7" name="Google Shape;5627;p163"/>
            <p:cNvSpPr/>
            <p:nvPr/>
          </p:nvSpPr>
          <p:spPr>
            <a:xfrm>
              <a:off x="3338275" y="741900"/>
              <a:ext cx="284150" cy="635200"/>
            </a:xfrm>
            <a:custGeom>
              <a:rect b="b" l="l" r="r" t="t"/>
              <a:pathLst>
                <a:path extrusionOk="0" h="25408" w="11366">
                  <a:moveTo>
                    <a:pt x="11234" y="1"/>
                  </a:moveTo>
                  <a:lnTo>
                    <a:pt x="11146" y="45"/>
                  </a:lnTo>
                  <a:lnTo>
                    <a:pt x="11102" y="45"/>
                  </a:lnTo>
                  <a:lnTo>
                    <a:pt x="11058" y="132"/>
                  </a:lnTo>
                  <a:lnTo>
                    <a:pt x="9259" y="3950"/>
                  </a:lnTo>
                  <a:lnTo>
                    <a:pt x="7723" y="6451"/>
                  </a:lnTo>
                  <a:lnTo>
                    <a:pt x="6056" y="10620"/>
                  </a:lnTo>
                  <a:lnTo>
                    <a:pt x="4476" y="15578"/>
                  </a:lnTo>
                  <a:lnTo>
                    <a:pt x="2896" y="19659"/>
                  </a:lnTo>
                  <a:lnTo>
                    <a:pt x="1799" y="22775"/>
                  </a:lnTo>
                  <a:lnTo>
                    <a:pt x="44" y="25144"/>
                  </a:lnTo>
                  <a:lnTo>
                    <a:pt x="0" y="25188"/>
                  </a:lnTo>
                  <a:lnTo>
                    <a:pt x="0" y="25232"/>
                  </a:lnTo>
                  <a:lnTo>
                    <a:pt x="44" y="25320"/>
                  </a:lnTo>
                  <a:lnTo>
                    <a:pt x="88" y="25364"/>
                  </a:lnTo>
                  <a:lnTo>
                    <a:pt x="176" y="25408"/>
                  </a:lnTo>
                  <a:lnTo>
                    <a:pt x="264" y="25408"/>
                  </a:lnTo>
                  <a:lnTo>
                    <a:pt x="308" y="25320"/>
                  </a:lnTo>
                  <a:lnTo>
                    <a:pt x="2107" y="22994"/>
                  </a:lnTo>
                  <a:lnTo>
                    <a:pt x="2107" y="22950"/>
                  </a:lnTo>
                  <a:lnTo>
                    <a:pt x="3248" y="19791"/>
                  </a:lnTo>
                  <a:lnTo>
                    <a:pt x="4783" y="15666"/>
                  </a:lnTo>
                  <a:lnTo>
                    <a:pt x="6363" y="10751"/>
                  </a:lnTo>
                  <a:lnTo>
                    <a:pt x="8031" y="6627"/>
                  </a:lnTo>
                  <a:lnTo>
                    <a:pt x="9566" y="4126"/>
                  </a:lnTo>
                  <a:lnTo>
                    <a:pt x="11365" y="264"/>
                  </a:lnTo>
                  <a:lnTo>
                    <a:pt x="11365" y="220"/>
                  </a:lnTo>
                  <a:lnTo>
                    <a:pt x="11365" y="132"/>
                  </a:lnTo>
                  <a:lnTo>
                    <a:pt x="11322" y="89"/>
                  </a:lnTo>
                  <a:lnTo>
                    <a:pt x="11278" y="45"/>
                  </a:lnTo>
                  <a:lnTo>
                    <a:pt x="11234"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8" name="Google Shape;5628;p163"/>
            <p:cNvSpPr/>
            <p:nvPr/>
          </p:nvSpPr>
          <p:spPr>
            <a:xfrm>
              <a:off x="3628975" y="2341350"/>
              <a:ext cx="1621425" cy="496975"/>
            </a:xfrm>
            <a:custGeom>
              <a:rect b="b" l="l" r="r" t="t"/>
              <a:pathLst>
                <a:path extrusionOk="0" h="19879" w="64857">
                  <a:moveTo>
                    <a:pt x="63935" y="0"/>
                  </a:moveTo>
                  <a:lnTo>
                    <a:pt x="58230" y="1141"/>
                  </a:lnTo>
                  <a:lnTo>
                    <a:pt x="51736" y="2809"/>
                  </a:lnTo>
                  <a:lnTo>
                    <a:pt x="48971" y="3686"/>
                  </a:lnTo>
                  <a:lnTo>
                    <a:pt x="46733" y="4344"/>
                  </a:lnTo>
                  <a:lnTo>
                    <a:pt x="43574" y="4696"/>
                  </a:lnTo>
                  <a:lnTo>
                    <a:pt x="38177" y="5222"/>
                  </a:lnTo>
                  <a:lnTo>
                    <a:pt x="34930" y="5485"/>
                  </a:lnTo>
                  <a:lnTo>
                    <a:pt x="28611" y="6012"/>
                  </a:lnTo>
                  <a:lnTo>
                    <a:pt x="28523" y="6056"/>
                  </a:lnTo>
                  <a:lnTo>
                    <a:pt x="28172" y="6275"/>
                  </a:lnTo>
                  <a:lnTo>
                    <a:pt x="28128" y="6363"/>
                  </a:lnTo>
                  <a:lnTo>
                    <a:pt x="26899" y="9698"/>
                  </a:lnTo>
                  <a:lnTo>
                    <a:pt x="25320" y="12989"/>
                  </a:lnTo>
                  <a:lnTo>
                    <a:pt x="23652" y="15753"/>
                  </a:lnTo>
                  <a:lnTo>
                    <a:pt x="21941" y="18255"/>
                  </a:lnTo>
                  <a:lnTo>
                    <a:pt x="21107" y="19176"/>
                  </a:lnTo>
                  <a:lnTo>
                    <a:pt x="20581" y="19483"/>
                  </a:lnTo>
                  <a:lnTo>
                    <a:pt x="17334" y="19527"/>
                  </a:lnTo>
                  <a:lnTo>
                    <a:pt x="14350" y="19176"/>
                  </a:lnTo>
                  <a:lnTo>
                    <a:pt x="10488" y="18386"/>
                  </a:lnTo>
                  <a:lnTo>
                    <a:pt x="7417" y="17728"/>
                  </a:lnTo>
                  <a:lnTo>
                    <a:pt x="1975" y="17026"/>
                  </a:lnTo>
                  <a:lnTo>
                    <a:pt x="264" y="16412"/>
                  </a:lnTo>
                  <a:lnTo>
                    <a:pt x="132" y="16412"/>
                  </a:lnTo>
                  <a:lnTo>
                    <a:pt x="88" y="16455"/>
                  </a:lnTo>
                  <a:lnTo>
                    <a:pt x="45" y="16499"/>
                  </a:lnTo>
                  <a:lnTo>
                    <a:pt x="1" y="16587"/>
                  </a:lnTo>
                  <a:lnTo>
                    <a:pt x="45" y="16675"/>
                  </a:lnTo>
                  <a:lnTo>
                    <a:pt x="88" y="16719"/>
                  </a:lnTo>
                  <a:lnTo>
                    <a:pt x="132" y="16763"/>
                  </a:lnTo>
                  <a:lnTo>
                    <a:pt x="1888" y="17333"/>
                  </a:lnTo>
                  <a:lnTo>
                    <a:pt x="1931" y="17377"/>
                  </a:lnTo>
                  <a:lnTo>
                    <a:pt x="7373" y="18079"/>
                  </a:lnTo>
                  <a:lnTo>
                    <a:pt x="10444" y="18737"/>
                  </a:lnTo>
                  <a:lnTo>
                    <a:pt x="14306" y="19527"/>
                  </a:lnTo>
                  <a:lnTo>
                    <a:pt x="17334" y="19878"/>
                  </a:lnTo>
                  <a:lnTo>
                    <a:pt x="20625" y="19834"/>
                  </a:lnTo>
                  <a:lnTo>
                    <a:pt x="20712" y="19834"/>
                  </a:lnTo>
                  <a:lnTo>
                    <a:pt x="21283" y="19483"/>
                  </a:lnTo>
                  <a:lnTo>
                    <a:pt x="21327" y="19439"/>
                  </a:lnTo>
                  <a:lnTo>
                    <a:pt x="22204" y="18474"/>
                  </a:lnTo>
                  <a:lnTo>
                    <a:pt x="23959" y="15973"/>
                  </a:lnTo>
                  <a:lnTo>
                    <a:pt x="25627" y="13121"/>
                  </a:lnTo>
                  <a:lnTo>
                    <a:pt x="27207" y="9830"/>
                  </a:lnTo>
                  <a:lnTo>
                    <a:pt x="28435" y="6538"/>
                  </a:lnTo>
                  <a:lnTo>
                    <a:pt x="28699" y="6363"/>
                  </a:lnTo>
                  <a:lnTo>
                    <a:pt x="34930" y="5836"/>
                  </a:lnTo>
                  <a:lnTo>
                    <a:pt x="38221" y="5573"/>
                  </a:lnTo>
                  <a:lnTo>
                    <a:pt x="43618" y="5047"/>
                  </a:lnTo>
                  <a:lnTo>
                    <a:pt x="46777" y="4696"/>
                  </a:lnTo>
                  <a:lnTo>
                    <a:pt x="46821" y="4696"/>
                  </a:lnTo>
                  <a:lnTo>
                    <a:pt x="49059" y="4037"/>
                  </a:lnTo>
                  <a:lnTo>
                    <a:pt x="51868" y="3116"/>
                  </a:lnTo>
                  <a:lnTo>
                    <a:pt x="58318" y="1492"/>
                  </a:lnTo>
                  <a:lnTo>
                    <a:pt x="63935" y="351"/>
                  </a:lnTo>
                  <a:lnTo>
                    <a:pt x="64286" y="571"/>
                  </a:lnTo>
                  <a:lnTo>
                    <a:pt x="64505" y="1141"/>
                  </a:lnTo>
                  <a:lnTo>
                    <a:pt x="64330" y="5222"/>
                  </a:lnTo>
                  <a:lnTo>
                    <a:pt x="64330" y="5310"/>
                  </a:lnTo>
                  <a:lnTo>
                    <a:pt x="64373" y="5354"/>
                  </a:lnTo>
                  <a:lnTo>
                    <a:pt x="64417" y="5398"/>
                  </a:lnTo>
                  <a:lnTo>
                    <a:pt x="64549" y="5398"/>
                  </a:lnTo>
                  <a:lnTo>
                    <a:pt x="64593" y="5354"/>
                  </a:lnTo>
                  <a:lnTo>
                    <a:pt x="64637" y="5310"/>
                  </a:lnTo>
                  <a:lnTo>
                    <a:pt x="64681" y="5222"/>
                  </a:lnTo>
                  <a:lnTo>
                    <a:pt x="64856" y="1097"/>
                  </a:lnTo>
                  <a:lnTo>
                    <a:pt x="64856" y="1010"/>
                  </a:lnTo>
                  <a:lnTo>
                    <a:pt x="64549" y="395"/>
                  </a:lnTo>
                  <a:lnTo>
                    <a:pt x="64505" y="307"/>
                  </a:lnTo>
                  <a:lnTo>
                    <a:pt x="64022" y="44"/>
                  </a:lnTo>
                  <a:lnTo>
                    <a:pt x="63935"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9" name="Google Shape;5629;p163"/>
            <p:cNvSpPr/>
            <p:nvPr/>
          </p:nvSpPr>
          <p:spPr>
            <a:xfrm>
              <a:off x="3316325" y="744100"/>
              <a:ext cx="277575" cy="640675"/>
            </a:xfrm>
            <a:custGeom>
              <a:rect b="b" l="l" r="r" t="t"/>
              <a:pathLst>
                <a:path extrusionOk="0" h="25627" w="11103">
                  <a:moveTo>
                    <a:pt x="10883" y="1"/>
                  </a:moveTo>
                  <a:lnTo>
                    <a:pt x="10795" y="44"/>
                  </a:lnTo>
                  <a:lnTo>
                    <a:pt x="10751" y="88"/>
                  </a:lnTo>
                  <a:lnTo>
                    <a:pt x="10225" y="1098"/>
                  </a:lnTo>
                  <a:lnTo>
                    <a:pt x="7680" y="5793"/>
                  </a:lnTo>
                  <a:lnTo>
                    <a:pt x="6144" y="9698"/>
                  </a:lnTo>
                  <a:lnTo>
                    <a:pt x="4652" y="14437"/>
                  </a:lnTo>
                  <a:lnTo>
                    <a:pt x="2590" y="19483"/>
                  </a:lnTo>
                  <a:lnTo>
                    <a:pt x="1449" y="22950"/>
                  </a:lnTo>
                  <a:lnTo>
                    <a:pt x="45" y="25363"/>
                  </a:lnTo>
                  <a:lnTo>
                    <a:pt x="1" y="25451"/>
                  </a:lnTo>
                  <a:lnTo>
                    <a:pt x="1" y="25495"/>
                  </a:lnTo>
                  <a:lnTo>
                    <a:pt x="45" y="25583"/>
                  </a:lnTo>
                  <a:lnTo>
                    <a:pt x="89" y="25627"/>
                  </a:lnTo>
                  <a:lnTo>
                    <a:pt x="264" y="25627"/>
                  </a:lnTo>
                  <a:lnTo>
                    <a:pt x="352" y="25539"/>
                  </a:lnTo>
                  <a:lnTo>
                    <a:pt x="1756" y="23125"/>
                  </a:lnTo>
                  <a:lnTo>
                    <a:pt x="1800" y="23082"/>
                  </a:lnTo>
                  <a:lnTo>
                    <a:pt x="2941" y="19571"/>
                  </a:lnTo>
                  <a:lnTo>
                    <a:pt x="4959" y="14525"/>
                  </a:lnTo>
                  <a:lnTo>
                    <a:pt x="6451" y="9830"/>
                  </a:lnTo>
                  <a:lnTo>
                    <a:pt x="7987" y="5924"/>
                  </a:lnTo>
                  <a:lnTo>
                    <a:pt x="10532" y="1273"/>
                  </a:lnTo>
                  <a:lnTo>
                    <a:pt x="11059" y="264"/>
                  </a:lnTo>
                  <a:lnTo>
                    <a:pt x="11103" y="220"/>
                  </a:lnTo>
                  <a:lnTo>
                    <a:pt x="11103" y="132"/>
                  </a:lnTo>
                  <a:lnTo>
                    <a:pt x="11059" y="88"/>
                  </a:lnTo>
                  <a:lnTo>
                    <a:pt x="11015" y="44"/>
                  </a:lnTo>
                  <a:lnTo>
                    <a:pt x="10927"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0" name="Google Shape;5630;p163"/>
            <p:cNvSpPr/>
            <p:nvPr/>
          </p:nvSpPr>
          <p:spPr>
            <a:xfrm>
              <a:off x="3616925" y="2404975"/>
              <a:ext cx="1567650" cy="455275"/>
            </a:xfrm>
            <a:custGeom>
              <a:rect b="b" l="l" r="r" t="t"/>
              <a:pathLst>
                <a:path extrusionOk="0" h="18211" w="62706">
                  <a:moveTo>
                    <a:pt x="61696" y="0"/>
                  </a:moveTo>
                  <a:lnTo>
                    <a:pt x="60336" y="132"/>
                  </a:lnTo>
                  <a:lnTo>
                    <a:pt x="60292" y="176"/>
                  </a:lnTo>
                  <a:lnTo>
                    <a:pt x="57615" y="1448"/>
                  </a:lnTo>
                  <a:lnTo>
                    <a:pt x="51516" y="3116"/>
                  </a:lnTo>
                  <a:lnTo>
                    <a:pt x="48927" y="3686"/>
                  </a:lnTo>
                  <a:lnTo>
                    <a:pt x="44934" y="4081"/>
                  </a:lnTo>
                  <a:lnTo>
                    <a:pt x="41160" y="4388"/>
                  </a:lnTo>
                  <a:lnTo>
                    <a:pt x="36772" y="4783"/>
                  </a:lnTo>
                  <a:lnTo>
                    <a:pt x="33393" y="4959"/>
                  </a:lnTo>
                  <a:lnTo>
                    <a:pt x="30585" y="4871"/>
                  </a:lnTo>
                  <a:lnTo>
                    <a:pt x="30541" y="4871"/>
                  </a:lnTo>
                  <a:lnTo>
                    <a:pt x="29444" y="5047"/>
                  </a:lnTo>
                  <a:lnTo>
                    <a:pt x="29356" y="5090"/>
                  </a:lnTo>
                  <a:lnTo>
                    <a:pt x="29312" y="5134"/>
                  </a:lnTo>
                  <a:lnTo>
                    <a:pt x="28040" y="7679"/>
                  </a:lnTo>
                  <a:lnTo>
                    <a:pt x="26767" y="10268"/>
                  </a:lnTo>
                  <a:lnTo>
                    <a:pt x="25100" y="13121"/>
                  </a:lnTo>
                  <a:lnTo>
                    <a:pt x="23257" y="15797"/>
                  </a:lnTo>
                  <a:lnTo>
                    <a:pt x="22247" y="16982"/>
                  </a:lnTo>
                  <a:lnTo>
                    <a:pt x="21414" y="17596"/>
                  </a:lnTo>
                  <a:lnTo>
                    <a:pt x="20317" y="17860"/>
                  </a:lnTo>
                  <a:lnTo>
                    <a:pt x="17157" y="17860"/>
                  </a:lnTo>
                  <a:lnTo>
                    <a:pt x="14481" y="17640"/>
                  </a:lnTo>
                  <a:lnTo>
                    <a:pt x="10531" y="16807"/>
                  </a:lnTo>
                  <a:lnTo>
                    <a:pt x="7899" y="16236"/>
                  </a:lnTo>
                  <a:lnTo>
                    <a:pt x="2282" y="15534"/>
                  </a:lnTo>
                  <a:lnTo>
                    <a:pt x="219" y="14788"/>
                  </a:lnTo>
                  <a:lnTo>
                    <a:pt x="132" y="14788"/>
                  </a:lnTo>
                  <a:lnTo>
                    <a:pt x="88" y="14832"/>
                  </a:lnTo>
                  <a:lnTo>
                    <a:pt x="44" y="14832"/>
                  </a:lnTo>
                  <a:lnTo>
                    <a:pt x="0" y="14920"/>
                  </a:lnTo>
                  <a:lnTo>
                    <a:pt x="0" y="14964"/>
                  </a:lnTo>
                  <a:lnTo>
                    <a:pt x="0" y="15051"/>
                  </a:lnTo>
                  <a:lnTo>
                    <a:pt x="44" y="15095"/>
                  </a:lnTo>
                  <a:lnTo>
                    <a:pt x="88" y="15139"/>
                  </a:lnTo>
                  <a:lnTo>
                    <a:pt x="2194" y="15885"/>
                  </a:lnTo>
                  <a:lnTo>
                    <a:pt x="2238" y="15885"/>
                  </a:lnTo>
                  <a:lnTo>
                    <a:pt x="7811" y="16587"/>
                  </a:lnTo>
                  <a:lnTo>
                    <a:pt x="10444" y="17158"/>
                  </a:lnTo>
                  <a:lnTo>
                    <a:pt x="14437" y="17991"/>
                  </a:lnTo>
                  <a:lnTo>
                    <a:pt x="17157" y="18211"/>
                  </a:lnTo>
                  <a:lnTo>
                    <a:pt x="20404" y="18211"/>
                  </a:lnTo>
                  <a:lnTo>
                    <a:pt x="21501" y="17947"/>
                  </a:lnTo>
                  <a:lnTo>
                    <a:pt x="21589" y="17904"/>
                  </a:lnTo>
                  <a:lnTo>
                    <a:pt x="22467" y="17245"/>
                  </a:lnTo>
                  <a:lnTo>
                    <a:pt x="22511" y="17245"/>
                  </a:lnTo>
                  <a:lnTo>
                    <a:pt x="23564" y="16017"/>
                  </a:lnTo>
                  <a:lnTo>
                    <a:pt x="25363" y="13296"/>
                  </a:lnTo>
                  <a:lnTo>
                    <a:pt x="27074" y="10444"/>
                  </a:lnTo>
                  <a:lnTo>
                    <a:pt x="28347" y="7811"/>
                  </a:lnTo>
                  <a:lnTo>
                    <a:pt x="29576" y="5354"/>
                  </a:lnTo>
                  <a:lnTo>
                    <a:pt x="30585" y="5222"/>
                  </a:lnTo>
                  <a:lnTo>
                    <a:pt x="33393" y="5310"/>
                  </a:lnTo>
                  <a:lnTo>
                    <a:pt x="36816" y="5134"/>
                  </a:lnTo>
                  <a:lnTo>
                    <a:pt x="41204" y="4739"/>
                  </a:lnTo>
                  <a:lnTo>
                    <a:pt x="44934" y="4432"/>
                  </a:lnTo>
                  <a:lnTo>
                    <a:pt x="48971" y="4037"/>
                  </a:lnTo>
                  <a:lnTo>
                    <a:pt x="49015" y="4037"/>
                  </a:lnTo>
                  <a:lnTo>
                    <a:pt x="51604" y="3423"/>
                  </a:lnTo>
                  <a:lnTo>
                    <a:pt x="57703" y="1799"/>
                  </a:lnTo>
                  <a:lnTo>
                    <a:pt x="57747" y="1756"/>
                  </a:lnTo>
                  <a:lnTo>
                    <a:pt x="60424" y="483"/>
                  </a:lnTo>
                  <a:lnTo>
                    <a:pt x="61652" y="351"/>
                  </a:lnTo>
                  <a:lnTo>
                    <a:pt x="61872" y="571"/>
                  </a:lnTo>
                  <a:lnTo>
                    <a:pt x="62223" y="1799"/>
                  </a:lnTo>
                  <a:lnTo>
                    <a:pt x="62354" y="4037"/>
                  </a:lnTo>
                  <a:lnTo>
                    <a:pt x="62354" y="4125"/>
                  </a:lnTo>
                  <a:lnTo>
                    <a:pt x="62398" y="4169"/>
                  </a:lnTo>
                  <a:lnTo>
                    <a:pt x="62486" y="4213"/>
                  </a:lnTo>
                  <a:lnTo>
                    <a:pt x="62618" y="4213"/>
                  </a:lnTo>
                  <a:lnTo>
                    <a:pt x="62661" y="4169"/>
                  </a:lnTo>
                  <a:lnTo>
                    <a:pt x="62705" y="4081"/>
                  </a:lnTo>
                  <a:lnTo>
                    <a:pt x="62705" y="4037"/>
                  </a:lnTo>
                  <a:lnTo>
                    <a:pt x="62574" y="1799"/>
                  </a:lnTo>
                  <a:lnTo>
                    <a:pt x="62530" y="1756"/>
                  </a:lnTo>
                  <a:lnTo>
                    <a:pt x="62223" y="439"/>
                  </a:lnTo>
                  <a:lnTo>
                    <a:pt x="62179" y="351"/>
                  </a:lnTo>
                  <a:lnTo>
                    <a:pt x="61828" y="44"/>
                  </a:lnTo>
                  <a:lnTo>
                    <a:pt x="61784"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1" name="Google Shape;5631;p163"/>
            <p:cNvSpPr/>
            <p:nvPr/>
          </p:nvSpPr>
          <p:spPr>
            <a:xfrm>
              <a:off x="3272450" y="748500"/>
              <a:ext cx="287450" cy="706500"/>
            </a:xfrm>
            <a:custGeom>
              <a:rect b="b" l="l" r="r" t="t"/>
              <a:pathLst>
                <a:path extrusionOk="0" h="28260" w="11498">
                  <a:moveTo>
                    <a:pt x="11278" y="0"/>
                  </a:moveTo>
                  <a:lnTo>
                    <a:pt x="11234" y="44"/>
                  </a:lnTo>
                  <a:lnTo>
                    <a:pt x="11190" y="88"/>
                  </a:lnTo>
                  <a:lnTo>
                    <a:pt x="9961" y="2677"/>
                  </a:lnTo>
                  <a:lnTo>
                    <a:pt x="8513" y="5046"/>
                  </a:lnTo>
                  <a:lnTo>
                    <a:pt x="8513" y="5090"/>
                  </a:lnTo>
                  <a:lnTo>
                    <a:pt x="7109" y="8732"/>
                  </a:lnTo>
                  <a:lnTo>
                    <a:pt x="5705" y="13120"/>
                  </a:lnTo>
                  <a:lnTo>
                    <a:pt x="4476" y="16324"/>
                  </a:lnTo>
                  <a:lnTo>
                    <a:pt x="3160" y="19176"/>
                  </a:lnTo>
                  <a:lnTo>
                    <a:pt x="1317" y="24617"/>
                  </a:lnTo>
                  <a:lnTo>
                    <a:pt x="1" y="27294"/>
                  </a:lnTo>
                  <a:lnTo>
                    <a:pt x="1" y="27338"/>
                  </a:lnTo>
                  <a:lnTo>
                    <a:pt x="1" y="28083"/>
                  </a:lnTo>
                  <a:lnTo>
                    <a:pt x="1" y="28171"/>
                  </a:lnTo>
                  <a:lnTo>
                    <a:pt x="44" y="28215"/>
                  </a:lnTo>
                  <a:lnTo>
                    <a:pt x="88" y="28259"/>
                  </a:lnTo>
                  <a:lnTo>
                    <a:pt x="220" y="28259"/>
                  </a:lnTo>
                  <a:lnTo>
                    <a:pt x="308" y="28215"/>
                  </a:lnTo>
                  <a:lnTo>
                    <a:pt x="308" y="28171"/>
                  </a:lnTo>
                  <a:lnTo>
                    <a:pt x="352" y="28083"/>
                  </a:lnTo>
                  <a:lnTo>
                    <a:pt x="352" y="27381"/>
                  </a:lnTo>
                  <a:lnTo>
                    <a:pt x="1668" y="24792"/>
                  </a:lnTo>
                  <a:lnTo>
                    <a:pt x="1668" y="24749"/>
                  </a:lnTo>
                  <a:lnTo>
                    <a:pt x="3511" y="19307"/>
                  </a:lnTo>
                  <a:lnTo>
                    <a:pt x="4784" y="16455"/>
                  </a:lnTo>
                  <a:lnTo>
                    <a:pt x="6012" y="13252"/>
                  </a:lnTo>
                  <a:lnTo>
                    <a:pt x="7416" y="8864"/>
                  </a:lnTo>
                  <a:lnTo>
                    <a:pt x="8821" y="5222"/>
                  </a:lnTo>
                  <a:lnTo>
                    <a:pt x="10269" y="2808"/>
                  </a:lnTo>
                  <a:lnTo>
                    <a:pt x="11497" y="263"/>
                  </a:lnTo>
                  <a:lnTo>
                    <a:pt x="11497" y="176"/>
                  </a:lnTo>
                  <a:lnTo>
                    <a:pt x="11497" y="132"/>
                  </a:lnTo>
                  <a:lnTo>
                    <a:pt x="11453" y="44"/>
                  </a:lnTo>
                  <a:lnTo>
                    <a:pt x="11409"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2" name="Google Shape;5632;p163"/>
            <p:cNvSpPr/>
            <p:nvPr/>
          </p:nvSpPr>
          <p:spPr>
            <a:xfrm>
              <a:off x="4211500" y="2486150"/>
              <a:ext cx="884200" cy="333525"/>
            </a:xfrm>
            <a:custGeom>
              <a:rect b="b" l="l" r="r" t="t"/>
              <a:pathLst>
                <a:path extrusionOk="0" h="13341" w="35368">
                  <a:moveTo>
                    <a:pt x="34929" y="1"/>
                  </a:moveTo>
                  <a:lnTo>
                    <a:pt x="31287" y="1098"/>
                  </a:lnTo>
                  <a:lnTo>
                    <a:pt x="27645" y="1931"/>
                  </a:lnTo>
                  <a:lnTo>
                    <a:pt x="24310" y="2326"/>
                  </a:lnTo>
                  <a:lnTo>
                    <a:pt x="20668" y="2765"/>
                  </a:lnTo>
                  <a:lnTo>
                    <a:pt x="17728" y="3072"/>
                  </a:lnTo>
                  <a:lnTo>
                    <a:pt x="12726" y="3379"/>
                  </a:lnTo>
                  <a:lnTo>
                    <a:pt x="8864" y="3292"/>
                  </a:lnTo>
                  <a:lnTo>
                    <a:pt x="6802" y="3423"/>
                  </a:lnTo>
                  <a:lnTo>
                    <a:pt x="6758" y="3467"/>
                  </a:lnTo>
                  <a:lnTo>
                    <a:pt x="5924" y="3818"/>
                  </a:lnTo>
                  <a:lnTo>
                    <a:pt x="5880" y="3862"/>
                  </a:lnTo>
                  <a:lnTo>
                    <a:pt x="5222" y="4564"/>
                  </a:lnTo>
                  <a:lnTo>
                    <a:pt x="5178" y="4608"/>
                  </a:lnTo>
                  <a:lnTo>
                    <a:pt x="4213" y="6319"/>
                  </a:lnTo>
                  <a:lnTo>
                    <a:pt x="1317" y="11322"/>
                  </a:lnTo>
                  <a:lnTo>
                    <a:pt x="44" y="13077"/>
                  </a:lnTo>
                  <a:lnTo>
                    <a:pt x="0" y="13121"/>
                  </a:lnTo>
                  <a:lnTo>
                    <a:pt x="0" y="13208"/>
                  </a:lnTo>
                  <a:lnTo>
                    <a:pt x="44" y="13252"/>
                  </a:lnTo>
                  <a:lnTo>
                    <a:pt x="88" y="13340"/>
                  </a:lnTo>
                  <a:lnTo>
                    <a:pt x="264" y="13340"/>
                  </a:lnTo>
                  <a:lnTo>
                    <a:pt x="307" y="13296"/>
                  </a:lnTo>
                  <a:lnTo>
                    <a:pt x="1624" y="11497"/>
                  </a:lnTo>
                  <a:lnTo>
                    <a:pt x="4520" y="6495"/>
                  </a:lnTo>
                  <a:lnTo>
                    <a:pt x="5485" y="4783"/>
                  </a:lnTo>
                  <a:lnTo>
                    <a:pt x="6100" y="4125"/>
                  </a:lnTo>
                  <a:lnTo>
                    <a:pt x="6890" y="3774"/>
                  </a:lnTo>
                  <a:lnTo>
                    <a:pt x="8864" y="3643"/>
                  </a:lnTo>
                  <a:lnTo>
                    <a:pt x="12770" y="3730"/>
                  </a:lnTo>
                  <a:lnTo>
                    <a:pt x="17728" y="3423"/>
                  </a:lnTo>
                  <a:lnTo>
                    <a:pt x="20712" y="3116"/>
                  </a:lnTo>
                  <a:lnTo>
                    <a:pt x="24354" y="2677"/>
                  </a:lnTo>
                  <a:lnTo>
                    <a:pt x="27689" y="2282"/>
                  </a:lnTo>
                  <a:lnTo>
                    <a:pt x="27733" y="2282"/>
                  </a:lnTo>
                  <a:lnTo>
                    <a:pt x="31419" y="1405"/>
                  </a:lnTo>
                  <a:lnTo>
                    <a:pt x="34885" y="352"/>
                  </a:lnTo>
                  <a:lnTo>
                    <a:pt x="35017" y="746"/>
                  </a:lnTo>
                  <a:lnTo>
                    <a:pt x="34534" y="2370"/>
                  </a:lnTo>
                  <a:lnTo>
                    <a:pt x="34534" y="2458"/>
                  </a:lnTo>
                  <a:lnTo>
                    <a:pt x="34534" y="2502"/>
                  </a:lnTo>
                  <a:lnTo>
                    <a:pt x="34578" y="2546"/>
                  </a:lnTo>
                  <a:lnTo>
                    <a:pt x="34666" y="2589"/>
                  </a:lnTo>
                  <a:lnTo>
                    <a:pt x="34798" y="2589"/>
                  </a:lnTo>
                  <a:lnTo>
                    <a:pt x="34841" y="2546"/>
                  </a:lnTo>
                  <a:lnTo>
                    <a:pt x="34885" y="2458"/>
                  </a:lnTo>
                  <a:lnTo>
                    <a:pt x="35368" y="790"/>
                  </a:lnTo>
                  <a:lnTo>
                    <a:pt x="35368" y="703"/>
                  </a:lnTo>
                  <a:lnTo>
                    <a:pt x="35149" y="88"/>
                  </a:lnTo>
                  <a:lnTo>
                    <a:pt x="35061"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3" name="Google Shape;5633;p163"/>
            <p:cNvSpPr/>
            <p:nvPr/>
          </p:nvSpPr>
          <p:spPr>
            <a:xfrm>
              <a:off x="3623500" y="2804275"/>
              <a:ext cx="496975" cy="77925"/>
            </a:xfrm>
            <a:custGeom>
              <a:rect b="b" l="l" r="r" t="t"/>
              <a:pathLst>
                <a:path extrusionOk="0" h="3117" w="19879">
                  <a:moveTo>
                    <a:pt x="88" y="1"/>
                  </a:moveTo>
                  <a:lnTo>
                    <a:pt x="44" y="45"/>
                  </a:lnTo>
                  <a:lnTo>
                    <a:pt x="0" y="89"/>
                  </a:lnTo>
                  <a:lnTo>
                    <a:pt x="0" y="176"/>
                  </a:lnTo>
                  <a:lnTo>
                    <a:pt x="0" y="220"/>
                  </a:lnTo>
                  <a:lnTo>
                    <a:pt x="44" y="308"/>
                  </a:lnTo>
                  <a:lnTo>
                    <a:pt x="88" y="352"/>
                  </a:lnTo>
                  <a:lnTo>
                    <a:pt x="1756" y="922"/>
                  </a:lnTo>
                  <a:lnTo>
                    <a:pt x="1799" y="922"/>
                  </a:lnTo>
                  <a:lnTo>
                    <a:pt x="7504" y="1756"/>
                  </a:lnTo>
                  <a:lnTo>
                    <a:pt x="10795" y="2458"/>
                  </a:lnTo>
                  <a:lnTo>
                    <a:pt x="13867" y="2985"/>
                  </a:lnTo>
                  <a:lnTo>
                    <a:pt x="16982" y="3116"/>
                  </a:lnTo>
                  <a:lnTo>
                    <a:pt x="19703" y="2941"/>
                  </a:lnTo>
                  <a:lnTo>
                    <a:pt x="19747" y="2941"/>
                  </a:lnTo>
                  <a:lnTo>
                    <a:pt x="19834" y="2897"/>
                  </a:lnTo>
                  <a:lnTo>
                    <a:pt x="19834" y="2809"/>
                  </a:lnTo>
                  <a:lnTo>
                    <a:pt x="19878" y="2765"/>
                  </a:lnTo>
                  <a:lnTo>
                    <a:pt x="19834" y="2678"/>
                  </a:lnTo>
                  <a:lnTo>
                    <a:pt x="19790" y="2634"/>
                  </a:lnTo>
                  <a:lnTo>
                    <a:pt x="19659" y="2590"/>
                  </a:lnTo>
                  <a:lnTo>
                    <a:pt x="16982" y="2765"/>
                  </a:lnTo>
                  <a:lnTo>
                    <a:pt x="13910" y="2634"/>
                  </a:lnTo>
                  <a:lnTo>
                    <a:pt x="10883" y="2107"/>
                  </a:lnTo>
                  <a:lnTo>
                    <a:pt x="7592" y="1405"/>
                  </a:lnTo>
                  <a:lnTo>
                    <a:pt x="1887" y="615"/>
                  </a:lnTo>
                  <a:lnTo>
                    <a:pt x="22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4" name="Google Shape;5634;p163"/>
            <p:cNvSpPr/>
            <p:nvPr/>
          </p:nvSpPr>
          <p:spPr>
            <a:xfrm>
              <a:off x="3251600" y="756175"/>
              <a:ext cx="275375" cy="692225"/>
            </a:xfrm>
            <a:custGeom>
              <a:rect b="b" l="l" r="r" t="t"/>
              <a:pathLst>
                <a:path extrusionOk="0" h="27689" w="11015">
                  <a:moveTo>
                    <a:pt x="10795" y="0"/>
                  </a:moveTo>
                  <a:lnTo>
                    <a:pt x="10752" y="44"/>
                  </a:lnTo>
                  <a:lnTo>
                    <a:pt x="10708" y="88"/>
                  </a:lnTo>
                  <a:lnTo>
                    <a:pt x="10313" y="834"/>
                  </a:lnTo>
                  <a:lnTo>
                    <a:pt x="8470" y="4213"/>
                  </a:lnTo>
                  <a:lnTo>
                    <a:pt x="7153" y="7592"/>
                  </a:lnTo>
                  <a:lnTo>
                    <a:pt x="5837" y="11716"/>
                  </a:lnTo>
                  <a:lnTo>
                    <a:pt x="4652" y="14744"/>
                  </a:lnTo>
                  <a:lnTo>
                    <a:pt x="3336" y="17333"/>
                  </a:lnTo>
                  <a:lnTo>
                    <a:pt x="3336" y="17377"/>
                  </a:lnTo>
                  <a:lnTo>
                    <a:pt x="2370" y="20185"/>
                  </a:lnTo>
                  <a:lnTo>
                    <a:pt x="1010" y="24485"/>
                  </a:lnTo>
                  <a:lnTo>
                    <a:pt x="176" y="26460"/>
                  </a:lnTo>
                  <a:lnTo>
                    <a:pt x="176" y="26504"/>
                  </a:lnTo>
                  <a:lnTo>
                    <a:pt x="1" y="27469"/>
                  </a:lnTo>
                  <a:lnTo>
                    <a:pt x="1" y="27557"/>
                  </a:lnTo>
                  <a:lnTo>
                    <a:pt x="45" y="27601"/>
                  </a:lnTo>
                  <a:lnTo>
                    <a:pt x="89" y="27645"/>
                  </a:lnTo>
                  <a:lnTo>
                    <a:pt x="176" y="27689"/>
                  </a:lnTo>
                  <a:lnTo>
                    <a:pt x="308" y="27645"/>
                  </a:lnTo>
                  <a:lnTo>
                    <a:pt x="352" y="27557"/>
                  </a:lnTo>
                  <a:lnTo>
                    <a:pt x="484" y="26592"/>
                  </a:lnTo>
                  <a:lnTo>
                    <a:pt x="1361" y="24617"/>
                  </a:lnTo>
                  <a:lnTo>
                    <a:pt x="1361" y="24573"/>
                  </a:lnTo>
                  <a:lnTo>
                    <a:pt x="2678" y="20317"/>
                  </a:lnTo>
                  <a:lnTo>
                    <a:pt x="3643" y="17465"/>
                  </a:lnTo>
                  <a:lnTo>
                    <a:pt x="4959" y="14876"/>
                  </a:lnTo>
                  <a:lnTo>
                    <a:pt x="6144" y="11804"/>
                  </a:lnTo>
                  <a:lnTo>
                    <a:pt x="7461" y="7679"/>
                  </a:lnTo>
                  <a:lnTo>
                    <a:pt x="8777" y="4344"/>
                  </a:lnTo>
                  <a:lnTo>
                    <a:pt x="10620" y="1009"/>
                  </a:lnTo>
                  <a:lnTo>
                    <a:pt x="11015" y="264"/>
                  </a:lnTo>
                  <a:lnTo>
                    <a:pt x="11015" y="176"/>
                  </a:lnTo>
                  <a:lnTo>
                    <a:pt x="11015" y="132"/>
                  </a:lnTo>
                  <a:lnTo>
                    <a:pt x="11015" y="44"/>
                  </a:lnTo>
                  <a:lnTo>
                    <a:pt x="10927"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5" name="Google Shape;5635;p163"/>
            <p:cNvSpPr/>
            <p:nvPr/>
          </p:nvSpPr>
          <p:spPr>
            <a:xfrm>
              <a:off x="3658600" y="1953000"/>
              <a:ext cx="737225" cy="323650"/>
            </a:xfrm>
            <a:custGeom>
              <a:rect b="b" l="l" r="r" t="t"/>
              <a:pathLst>
                <a:path extrusionOk="0" h="12946" w="29489">
                  <a:moveTo>
                    <a:pt x="11760" y="1"/>
                  </a:moveTo>
                  <a:lnTo>
                    <a:pt x="11629" y="45"/>
                  </a:lnTo>
                  <a:lnTo>
                    <a:pt x="11278" y="220"/>
                  </a:lnTo>
                  <a:lnTo>
                    <a:pt x="11234" y="264"/>
                  </a:lnTo>
                  <a:lnTo>
                    <a:pt x="11190" y="308"/>
                  </a:lnTo>
                  <a:lnTo>
                    <a:pt x="11058" y="703"/>
                  </a:lnTo>
                  <a:lnTo>
                    <a:pt x="11058" y="834"/>
                  </a:lnTo>
                  <a:lnTo>
                    <a:pt x="12287" y="3994"/>
                  </a:lnTo>
                  <a:lnTo>
                    <a:pt x="12550" y="6539"/>
                  </a:lnTo>
                  <a:lnTo>
                    <a:pt x="12112" y="8733"/>
                  </a:lnTo>
                  <a:lnTo>
                    <a:pt x="11102" y="11190"/>
                  </a:lnTo>
                  <a:lnTo>
                    <a:pt x="10620" y="11804"/>
                  </a:lnTo>
                  <a:lnTo>
                    <a:pt x="10225" y="12068"/>
                  </a:lnTo>
                  <a:lnTo>
                    <a:pt x="6670" y="12507"/>
                  </a:lnTo>
                  <a:lnTo>
                    <a:pt x="2721" y="12594"/>
                  </a:lnTo>
                  <a:lnTo>
                    <a:pt x="2195" y="12243"/>
                  </a:lnTo>
                  <a:lnTo>
                    <a:pt x="2151" y="12199"/>
                  </a:lnTo>
                  <a:lnTo>
                    <a:pt x="1756" y="12024"/>
                  </a:lnTo>
                  <a:lnTo>
                    <a:pt x="834" y="9610"/>
                  </a:lnTo>
                  <a:lnTo>
                    <a:pt x="790" y="9523"/>
                  </a:lnTo>
                  <a:lnTo>
                    <a:pt x="308" y="9128"/>
                  </a:lnTo>
                  <a:lnTo>
                    <a:pt x="220" y="9084"/>
                  </a:lnTo>
                  <a:lnTo>
                    <a:pt x="88" y="9084"/>
                  </a:lnTo>
                  <a:lnTo>
                    <a:pt x="44" y="9128"/>
                  </a:lnTo>
                  <a:lnTo>
                    <a:pt x="0" y="9172"/>
                  </a:lnTo>
                  <a:lnTo>
                    <a:pt x="0" y="9259"/>
                  </a:lnTo>
                  <a:lnTo>
                    <a:pt x="0" y="9303"/>
                  </a:lnTo>
                  <a:lnTo>
                    <a:pt x="44" y="9391"/>
                  </a:lnTo>
                  <a:lnTo>
                    <a:pt x="527" y="9786"/>
                  </a:lnTo>
                  <a:lnTo>
                    <a:pt x="1492" y="12199"/>
                  </a:lnTo>
                  <a:lnTo>
                    <a:pt x="1580" y="12331"/>
                  </a:lnTo>
                  <a:lnTo>
                    <a:pt x="1975" y="12507"/>
                  </a:lnTo>
                  <a:lnTo>
                    <a:pt x="2589" y="12945"/>
                  </a:lnTo>
                  <a:lnTo>
                    <a:pt x="2677" y="12945"/>
                  </a:lnTo>
                  <a:lnTo>
                    <a:pt x="6714" y="12858"/>
                  </a:lnTo>
                  <a:lnTo>
                    <a:pt x="10312" y="12419"/>
                  </a:lnTo>
                  <a:lnTo>
                    <a:pt x="10400" y="12419"/>
                  </a:lnTo>
                  <a:lnTo>
                    <a:pt x="10839" y="12068"/>
                  </a:lnTo>
                  <a:lnTo>
                    <a:pt x="10883" y="12024"/>
                  </a:lnTo>
                  <a:lnTo>
                    <a:pt x="11366" y="11366"/>
                  </a:lnTo>
                  <a:lnTo>
                    <a:pt x="11409" y="11322"/>
                  </a:lnTo>
                  <a:lnTo>
                    <a:pt x="12419" y="8865"/>
                  </a:lnTo>
                  <a:lnTo>
                    <a:pt x="12463" y="8821"/>
                  </a:lnTo>
                  <a:lnTo>
                    <a:pt x="12857" y="6583"/>
                  </a:lnTo>
                  <a:lnTo>
                    <a:pt x="12901" y="6539"/>
                  </a:lnTo>
                  <a:lnTo>
                    <a:pt x="12638" y="3906"/>
                  </a:lnTo>
                  <a:lnTo>
                    <a:pt x="12594" y="3862"/>
                  </a:lnTo>
                  <a:lnTo>
                    <a:pt x="11409" y="747"/>
                  </a:lnTo>
                  <a:lnTo>
                    <a:pt x="11497" y="483"/>
                  </a:lnTo>
                  <a:lnTo>
                    <a:pt x="11717" y="352"/>
                  </a:lnTo>
                  <a:lnTo>
                    <a:pt x="15052" y="1185"/>
                  </a:lnTo>
                  <a:lnTo>
                    <a:pt x="17553" y="2677"/>
                  </a:lnTo>
                  <a:lnTo>
                    <a:pt x="22116" y="5003"/>
                  </a:lnTo>
                  <a:lnTo>
                    <a:pt x="22204" y="5003"/>
                  </a:lnTo>
                  <a:lnTo>
                    <a:pt x="23477" y="4915"/>
                  </a:lnTo>
                  <a:lnTo>
                    <a:pt x="29357" y="3555"/>
                  </a:lnTo>
                  <a:lnTo>
                    <a:pt x="29444" y="3555"/>
                  </a:lnTo>
                  <a:lnTo>
                    <a:pt x="29488" y="3511"/>
                  </a:lnTo>
                  <a:lnTo>
                    <a:pt x="29488" y="3423"/>
                  </a:lnTo>
                  <a:lnTo>
                    <a:pt x="29488" y="3379"/>
                  </a:lnTo>
                  <a:lnTo>
                    <a:pt x="29444" y="3292"/>
                  </a:lnTo>
                  <a:lnTo>
                    <a:pt x="29400" y="3248"/>
                  </a:lnTo>
                  <a:lnTo>
                    <a:pt x="29357" y="3204"/>
                  </a:lnTo>
                  <a:lnTo>
                    <a:pt x="29269" y="3248"/>
                  </a:lnTo>
                  <a:lnTo>
                    <a:pt x="23433" y="4564"/>
                  </a:lnTo>
                  <a:lnTo>
                    <a:pt x="22204" y="4652"/>
                  </a:lnTo>
                  <a:lnTo>
                    <a:pt x="17684" y="2370"/>
                  </a:lnTo>
                  <a:lnTo>
                    <a:pt x="15183" y="878"/>
                  </a:lnTo>
                  <a:lnTo>
                    <a:pt x="15139" y="878"/>
                  </a:lnTo>
                  <a:lnTo>
                    <a:pt x="1176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6" name="Google Shape;5636;p163"/>
            <p:cNvSpPr/>
            <p:nvPr/>
          </p:nvSpPr>
          <p:spPr>
            <a:xfrm>
              <a:off x="3550000" y="2139500"/>
              <a:ext cx="25" cy="25"/>
            </a:xfrm>
            <a:custGeom>
              <a:rect b="b" l="l" r="r" t="t"/>
              <a:pathLst>
                <a:path extrusionOk="0" h="1" w="1">
                  <a:moveTo>
                    <a:pt x="0" y="0"/>
                  </a:moveTo>
                  <a:lnTo>
                    <a:pt x="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7" name="Google Shape;5637;p163"/>
            <p:cNvSpPr/>
            <p:nvPr/>
          </p:nvSpPr>
          <p:spPr>
            <a:xfrm>
              <a:off x="3550000" y="2139500"/>
              <a:ext cx="25" cy="25"/>
            </a:xfrm>
            <a:custGeom>
              <a:rect b="b" l="l" r="r" t="t"/>
              <a:pathLst>
                <a:path extrusionOk="0" fill="none" h="1" w="1">
                  <a:moveTo>
                    <a:pt x="0" y="0"/>
                  </a:moveTo>
                  <a:lnTo>
                    <a:pt x="0" y="0"/>
                  </a:lnTo>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8" name="Google Shape;5638;p163"/>
            <p:cNvSpPr/>
            <p:nvPr/>
          </p:nvSpPr>
          <p:spPr>
            <a:xfrm>
              <a:off x="3643250" y="872450"/>
              <a:ext cx="522200" cy="829375"/>
            </a:xfrm>
            <a:custGeom>
              <a:rect b="b" l="l" r="r" t="t"/>
              <a:pathLst>
                <a:path extrusionOk="0" h="33175" w="20888">
                  <a:moveTo>
                    <a:pt x="20668" y="1"/>
                  </a:moveTo>
                  <a:lnTo>
                    <a:pt x="20624" y="44"/>
                  </a:lnTo>
                  <a:lnTo>
                    <a:pt x="20580" y="88"/>
                  </a:lnTo>
                  <a:lnTo>
                    <a:pt x="16850" y="5178"/>
                  </a:lnTo>
                  <a:lnTo>
                    <a:pt x="14525" y="7943"/>
                  </a:lnTo>
                  <a:lnTo>
                    <a:pt x="11672" y="11146"/>
                  </a:lnTo>
                  <a:lnTo>
                    <a:pt x="9522" y="13823"/>
                  </a:lnTo>
                  <a:lnTo>
                    <a:pt x="9522" y="13867"/>
                  </a:lnTo>
                  <a:lnTo>
                    <a:pt x="8732" y="15227"/>
                  </a:lnTo>
                  <a:lnTo>
                    <a:pt x="8689" y="15315"/>
                  </a:lnTo>
                  <a:lnTo>
                    <a:pt x="8513" y="16851"/>
                  </a:lnTo>
                  <a:lnTo>
                    <a:pt x="8601" y="18869"/>
                  </a:lnTo>
                  <a:lnTo>
                    <a:pt x="8425" y="19220"/>
                  </a:lnTo>
                  <a:lnTo>
                    <a:pt x="5134" y="21677"/>
                  </a:lnTo>
                  <a:lnTo>
                    <a:pt x="5090" y="21765"/>
                  </a:lnTo>
                  <a:lnTo>
                    <a:pt x="4037" y="24617"/>
                  </a:lnTo>
                  <a:lnTo>
                    <a:pt x="3160" y="27865"/>
                  </a:lnTo>
                  <a:lnTo>
                    <a:pt x="2326" y="30892"/>
                  </a:lnTo>
                  <a:lnTo>
                    <a:pt x="1536" y="32253"/>
                  </a:lnTo>
                  <a:lnTo>
                    <a:pt x="483" y="32779"/>
                  </a:lnTo>
                  <a:lnTo>
                    <a:pt x="220" y="32691"/>
                  </a:lnTo>
                  <a:lnTo>
                    <a:pt x="88" y="32691"/>
                  </a:lnTo>
                  <a:lnTo>
                    <a:pt x="44" y="32735"/>
                  </a:lnTo>
                  <a:lnTo>
                    <a:pt x="0" y="32779"/>
                  </a:lnTo>
                  <a:lnTo>
                    <a:pt x="0" y="32867"/>
                  </a:lnTo>
                  <a:lnTo>
                    <a:pt x="0" y="32911"/>
                  </a:lnTo>
                  <a:lnTo>
                    <a:pt x="44" y="32955"/>
                  </a:lnTo>
                  <a:lnTo>
                    <a:pt x="88" y="32999"/>
                  </a:lnTo>
                  <a:lnTo>
                    <a:pt x="439" y="33130"/>
                  </a:lnTo>
                  <a:lnTo>
                    <a:pt x="483" y="33174"/>
                  </a:lnTo>
                  <a:lnTo>
                    <a:pt x="571" y="33130"/>
                  </a:lnTo>
                  <a:lnTo>
                    <a:pt x="1755" y="32516"/>
                  </a:lnTo>
                  <a:lnTo>
                    <a:pt x="1799" y="32472"/>
                  </a:lnTo>
                  <a:lnTo>
                    <a:pt x="2677" y="31068"/>
                  </a:lnTo>
                  <a:lnTo>
                    <a:pt x="2677" y="31024"/>
                  </a:lnTo>
                  <a:lnTo>
                    <a:pt x="3511" y="27952"/>
                  </a:lnTo>
                  <a:lnTo>
                    <a:pt x="4388" y="24705"/>
                  </a:lnTo>
                  <a:lnTo>
                    <a:pt x="5397" y="21941"/>
                  </a:lnTo>
                  <a:lnTo>
                    <a:pt x="8645" y="19483"/>
                  </a:lnTo>
                  <a:lnTo>
                    <a:pt x="8689" y="19396"/>
                  </a:lnTo>
                  <a:lnTo>
                    <a:pt x="8908" y="18957"/>
                  </a:lnTo>
                  <a:lnTo>
                    <a:pt x="8952" y="18869"/>
                  </a:lnTo>
                  <a:lnTo>
                    <a:pt x="8864" y="16851"/>
                  </a:lnTo>
                  <a:lnTo>
                    <a:pt x="9040" y="15359"/>
                  </a:lnTo>
                  <a:lnTo>
                    <a:pt x="9786" y="14042"/>
                  </a:lnTo>
                  <a:lnTo>
                    <a:pt x="11936" y="11366"/>
                  </a:lnTo>
                  <a:lnTo>
                    <a:pt x="14788" y="8162"/>
                  </a:lnTo>
                  <a:lnTo>
                    <a:pt x="17114" y="5398"/>
                  </a:lnTo>
                  <a:lnTo>
                    <a:pt x="20843" y="308"/>
                  </a:lnTo>
                  <a:lnTo>
                    <a:pt x="20887" y="220"/>
                  </a:lnTo>
                  <a:lnTo>
                    <a:pt x="20887" y="176"/>
                  </a:lnTo>
                  <a:lnTo>
                    <a:pt x="20887" y="88"/>
                  </a:lnTo>
                  <a:lnTo>
                    <a:pt x="20800" y="44"/>
                  </a:lnTo>
                  <a:lnTo>
                    <a:pt x="20756"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9" name="Google Shape;5639;p163"/>
            <p:cNvSpPr/>
            <p:nvPr/>
          </p:nvSpPr>
          <p:spPr>
            <a:xfrm>
              <a:off x="3612525" y="2141700"/>
              <a:ext cx="1811200" cy="630800"/>
            </a:xfrm>
            <a:custGeom>
              <a:rect b="b" l="l" r="r" t="t"/>
              <a:pathLst>
                <a:path extrusionOk="0" h="25232" w="72448">
                  <a:moveTo>
                    <a:pt x="69288" y="0"/>
                  </a:moveTo>
                  <a:lnTo>
                    <a:pt x="66655" y="483"/>
                  </a:lnTo>
                  <a:lnTo>
                    <a:pt x="66611" y="483"/>
                  </a:lnTo>
                  <a:lnTo>
                    <a:pt x="63627" y="1448"/>
                  </a:lnTo>
                  <a:lnTo>
                    <a:pt x="59546" y="2940"/>
                  </a:lnTo>
                  <a:lnTo>
                    <a:pt x="57967" y="3598"/>
                  </a:lnTo>
                  <a:lnTo>
                    <a:pt x="54149" y="3642"/>
                  </a:lnTo>
                  <a:lnTo>
                    <a:pt x="52394" y="3686"/>
                  </a:lnTo>
                  <a:lnTo>
                    <a:pt x="52306" y="3730"/>
                  </a:lnTo>
                  <a:lnTo>
                    <a:pt x="46865" y="6407"/>
                  </a:lnTo>
                  <a:lnTo>
                    <a:pt x="45154" y="7328"/>
                  </a:lnTo>
                  <a:lnTo>
                    <a:pt x="39142" y="8425"/>
                  </a:lnTo>
                  <a:lnTo>
                    <a:pt x="35324" y="8996"/>
                  </a:lnTo>
                  <a:lnTo>
                    <a:pt x="32033" y="9566"/>
                  </a:lnTo>
                  <a:lnTo>
                    <a:pt x="28128" y="10356"/>
                  </a:lnTo>
                  <a:lnTo>
                    <a:pt x="27206" y="10751"/>
                  </a:lnTo>
                  <a:lnTo>
                    <a:pt x="27119" y="10795"/>
                  </a:lnTo>
                  <a:lnTo>
                    <a:pt x="26855" y="11190"/>
                  </a:lnTo>
                  <a:lnTo>
                    <a:pt x="26812" y="11233"/>
                  </a:lnTo>
                  <a:lnTo>
                    <a:pt x="25363" y="16718"/>
                  </a:lnTo>
                  <a:lnTo>
                    <a:pt x="24091" y="19527"/>
                  </a:lnTo>
                  <a:lnTo>
                    <a:pt x="22423" y="22379"/>
                  </a:lnTo>
                  <a:lnTo>
                    <a:pt x="21063" y="24573"/>
                  </a:lnTo>
                  <a:lnTo>
                    <a:pt x="20668" y="24836"/>
                  </a:lnTo>
                  <a:lnTo>
                    <a:pt x="14964" y="23915"/>
                  </a:lnTo>
                  <a:lnTo>
                    <a:pt x="10269" y="22818"/>
                  </a:lnTo>
                  <a:lnTo>
                    <a:pt x="6802" y="22204"/>
                  </a:lnTo>
                  <a:lnTo>
                    <a:pt x="6758" y="22204"/>
                  </a:lnTo>
                  <a:lnTo>
                    <a:pt x="3467" y="21984"/>
                  </a:lnTo>
                  <a:lnTo>
                    <a:pt x="264" y="20843"/>
                  </a:lnTo>
                  <a:lnTo>
                    <a:pt x="132" y="20843"/>
                  </a:lnTo>
                  <a:lnTo>
                    <a:pt x="44" y="20887"/>
                  </a:lnTo>
                  <a:lnTo>
                    <a:pt x="44" y="20975"/>
                  </a:lnTo>
                  <a:lnTo>
                    <a:pt x="1" y="21019"/>
                  </a:lnTo>
                  <a:lnTo>
                    <a:pt x="44" y="21107"/>
                  </a:lnTo>
                  <a:lnTo>
                    <a:pt x="88" y="21150"/>
                  </a:lnTo>
                  <a:lnTo>
                    <a:pt x="132" y="21194"/>
                  </a:lnTo>
                  <a:lnTo>
                    <a:pt x="3379" y="22291"/>
                  </a:lnTo>
                  <a:lnTo>
                    <a:pt x="3423" y="22335"/>
                  </a:lnTo>
                  <a:lnTo>
                    <a:pt x="6758" y="22555"/>
                  </a:lnTo>
                  <a:lnTo>
                    <a:pt x="10181" y="23169"/>
                  </a:lnTo>
                  <a:lnTo>
                    <a:pt x="14876" y="24266"/>
                  </a:lnTo>
                  <a:lnTo>
                    <a:pt x="20668" y="25231"/>
                  </a:lnTo>
                  <a:lnTo>
                    <a:pt x="20712" y="25231"/>
                  </a:lnTo>
                  <a:lnTo>
                    <a:pt x="20800" y="25187"/>
                  </a:lnTo>
                  <a:lnTo>
                    <a:pt x="21283" y="24836"/>
                  </a:lnTo>
                  <a:lnTo>
                    <a:pt x="21326" y="24792"/>
                  </a:lnTo>
                  <a:lnTo>
                    <a:pt x="22731" y="22555"/>
                  </a:lnTo>
                  <a:lnTo>
                    <a:pt x="24398" y="19702"/>
                  </a:lnTo>
                  <a:lnTo>
                    <a:pt x="25715" y="16850"/>
                  </a:lnTo>
                  <a:lnTo>
                    <a:pt x="25715" y="16806"/>
                  </a:lnTo>
                  <a:lnTo>
                    <a:pt x="27119" y="11365"/>
                  </a:lnTo>
                  <a:lnTo>
                    <a:pt x="27382" y="11058"/>
                  </a:lnTo>
                  <a:lnTo>
                    <a:pt x="28216" y="10707"/>
                  </a:lnTo>
                  <a:lnTo>
                    <a:pt x="32121" y="9917"/>
                  </a:lnTo>
                  <a:lnTo>
                    <a:pt x="35368" y="9347"/>
                  </a:lnTo>
                  <a:lnTo>
                    <a:pt x="39186" y="8776"/>
                  </a:lnTo>
                  <a:lnTo>
                    <a:pt x="45241" y="7679"/>
                  </a:lnTo>
                  <a:lnTo>
                    <a:pt x="45285" y="7635"/>
                  </a:lnTo>
                  <a:lnTo>
                    <a:pt x="47040" y="6714"/>
                  </a:lnTo>
                  <a:lnTo>
                    <a:pt x="52438" y="4037"/>
                  </a:lnTo>
                  <a:lnTo>
                    <a:pt x="54149" y="3993"/>
                  </a:lnTo>
                  <a:lnTo>
                    <a:pt x="58011" y="3949"/>
                  </a:lnTo>
                  <a:lnTo>
                    <a:pt x="58098" y="3949"/>
                  </a:lnTo>
                  <a:lnTo>
                    <a:pt x="59678" y="3247"/>
                  </a:lnTo>
                  <a:lnTo>
                    <a:pt x="63715" y="1799"/>
                  </a:lnTo>
                  <a:lnTo>
                    <a:pt x="66699" y="790"/>
                  </a:lnTo>
                  <a:lnTo>
                    <a:pt x="69332" y="351"/>
                  </a:lnTo>
                  <a:lnTo>
                    <a:pt x="70868" y="658"/>
                  </a:lnTo>
                  <a:lnTo>
                    <a:pt x="71614" y="1404"/>
                  </a:lnTo>
                  <a:lnTo>
                    <a:pt x="72096" y="3159"/>
                  </a:lnTo>
                  <a:lnTo>
                    <a:pt x="72008" y="5792"/>
                  </a:lnTo>
                  <a:lnTo>
                    <a:pt x="71394" y="12550"/>
                  </a:lnTo>
                  <a:lnTo>
                    <a:pt x="71438" y="12638"/>
                  </a:lnTo>
                  <a:lnTo>
                    <a:pt x="71438" y="12682"/>
                  </a:lnTo>
                  <a:lnTo>
                    <a:pt x="71526" y="12725"/>
                  </a:lnTo>
                  <a:lnTo>
                    <a:pt x="71657" y="12725"/>
                  </a:lnTo>
                  <a:lnTo>
                    <a:pt x="71701" y="12682"/>
                  </a:lnTo>
                  <a:lnTo>
                    <a:pt x="71745" y="12638"/>
                  </a:lnTo>
                  <a:lnTo>
                    <a:pt x="71745" y="12594"/>
                  </a:lnTo>
                  <a:lnTo>
                    <a:pt x="72360" y="5836"/>
                  </a:lnTo>
                  <a:lnTo>
                    <a:pt x="72447" y="3116"/>
                  </a:lnTo>
                  <a:lnTo>
                    <a:pt x="72403" y="3072"/>
                  </a:lnTo>
                  <a:lnTo>
                    <a:pt x="71965" y="1273"/>
                  </a:lnTo>
                  <a:lnTo>
                    <a:pt x="71921" y="1185"/>
                  </a:lnTo>
                  <a:lnTo>
                    <a:pt x="71087" y="395"/>
                  </a:lnTo>
                  <a:lnTo>
                    <a:pt x="70999" y="351"/>
                  </a:lnTo>
                  <a:lnTo>
                    <a:pt x="69376"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0" name="Google Shape;5640;p163"/>
            <p:cNvSpPr/>
            <p:nvPr/>
          </p:nvSpPr>
          <p:spPr>
            <a:xfrm>
              <a:off x="3387650" y="738625"/>
              <a:ext cx="299500" cy="660425"/>
            </a:xfrm>
            <a:custGeom>
              <a:rect b="b" l="l" r="r" t="t"/>
              <a:pathLst>
                <a:path extrusionOk="0" h="26417" w="11980">
                  <a:moveTo>
                    <a:pt x="11716" y="0"/>
                  </a:moveTo>
                  <a:lnTo>
                    <a:pt x="11672" y="44"/>
                  </a:lnTo>
                  <a:lnTo>
                    <a:pt x="11628" y="88"/>
                  </a:lnTo>
                  <a:lnTo>
                    <a:pt x="9522" y="4300"/>
                  </a:lnTo>
                  <a:lnTo>
                    <a:pt x="7591" y="7679"/>
                  </a:lnTo>
                  <a:lnTo>
                    <a:pt x="7547" y="7679"/>
                  </a:lnTo>
                  <a:lnTo>
                    <a:pt x="6714" y="9610"/>
                  </a:lnTo>
                  <a:lnTo>
                    <a:pt x="6187" y="11014"/>
                  </a:lnTo>
                  <a:lnTo>
                    <a:pt x="5704" y="12374"/>
                  </a:lnTo>
                  <a:lnTo>
                    <a:pt x="4871" y="15051"/>
                  </a:lnTo>
                  <a:lnTo>
                    <a:pt x="4037" y="17552"/>
                  </a:lnTo>
                  <a:lnTo>
                    <a:pt x="3598" y="18825"/>
                  </a:lnTo>
                  <a:lnTo>
                    <a:pt x="3159" y="20053"/>
                  </a:lnTo>
                  <a:lnTo>
                    <a:pt x="2677" y="21282"/>
                  </a:lnTo>
                  <a:lnTo>
                    <a:pt x="2106" y="22555"/>
                  </a:lnTo>
                  <a:lnTo>
                    <a:pt x="1492" y="23783"/>
                  </a:lnTo>
                  <a:lnTo>
                    <a:pt x="834" y="25056"/>
                  </a:lnTo>
                  <a:lnTo>
                    <a:pt x="0" y="26153"/>
                  </a:lnTo>
                  <a:lnTo>
                    <a:pt x="0" y="26197"/>
                  </a:lnTo>
                  <a:lnTo>
                    <a:pt x="0" y="26284"/>
                  </a:lnTo>
                  <a:lnTo>
                    <a:pt x="0" y="26328"/>
                  </a:lnTo>
                  <a:lnTo>
                    <a:pt x="44" y="26372"/>
                  </a:lnTo>
                  <a:lnTo>
                    <a:pt x="176" y="26416"/>
                  </a:lnTo>
                  <a:lnTo>
                    <a:pt x="219" y="26416"/>
                  </a:lnTo>
                  <a:lnTo>
                    <a:pt x="307" y="26328"/>
                  </a:lnTo>
                  <a:lnTo>
                    <a:pt x="1141" y="25231"/>
                  </a:lnTo>
                  <a:lnTo>
                    <a:pt x="1799" y="23959"/>
                  </a:lnTo>
                  <a:lnTo>
                    <a:pt x="2413" y="22686"/>
                  </a:lnTo>
                  <a:lnTo>
                    <a:pt x="2984" y="21458"/>
                  </a:lnTo>
                  <a:lnTo>
                    <a:pt x="3467" y="20185"/>
                  </a:lnTo>
                  <a:lnTo>
                    <a:pt x="3949" y="18956"/>
                  </a:lnTo>
                  <a:lnTo>
                    <a:pt x="4388" y="17684"/>
                  </a:lnTo>
                  <a:lnTo>
                    <a:pt x="5178" y="15139"/>
                  </a:lnTo>
                  <a:lnTo>
                    <a:pt x="6056" y="12506"/>
                  </a:lnTo>
                  <a:lnTo>
                    <a:pt x="6538" y="11146"/>
                  </a:lnTo>
                  <a:lnTo>
                    <a:pt x="7021" y="9742"/>
                  </a:lnTo>
                  <a:lnTo>
                    <a:pt x="7898" y="7855"/>
                  </a:lnTo>
                  <a:lnTo>
                    <a:pt x="9829" y="4476"/>
                  </a:lnTo>
                  <a:lnTo>
                    <a:pt x="11936" y="263"/>
                  </a:lnTo>
                  <a:lnTo>
                    <a:pt x="11979" y="176"/>
                  </a:lnTo>
                  <a:lnTo>
                    <a:pt x="11979" y="132"/>
                  </a:lnTo>
                  <a:lnTo>
                    <a:pt x="11936" y="44"/>
                  </a:lnTo>
                  <a:lnTo>
                    <a:pt x="11892"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1" name="Google Shape;5641;p163"/>
            <p:cNvSpPr/>
            <p:nvPr/>
          </p:nvSpPr>
          <p:spPr>
            <a:xfrm>
              <a:off x="4327775" y="2656175"/>
              <a:ext cx="230400" cy="66950"/>
            </a:xfrm>
            <a:custGeom>
              <a:rect b="b" l="l" r="r" t="t"/>
              <a:pathLst>
                <a:path extrusionOk="0" h="2678" w="9216">
                  <a:moveTo>
                    <a:pt x="3292" y="1"/>
                  </a:moveTo>
                  <a:lnTo>
                    <a:pt x="1624" y="220"/>
                  </a:lnTo>
                  <a:lnTo>
                    <a:pt x="1536" y="220"/>
                  </a:lnTo>
                  <a:lnTo>
                    <a:pt x="1054" y="528"/>
                  </a:lnTo>
                  <a:lnTo>
                    <a:pt x="1010" y="615"/>
                  </a:lnTo>
                  <a:lnTo>
                    <a:pt x="1" y="2414"/>
                  </a:lnTo>
                  <a:lnTo>
                    <a:pt x="1" y="2458"/>
                  </a:lnTo>
                  <a:lnTo>
                    <a:pt x="1" y="2546"/>
                  </a:lnTo>
                  <a:lnTo>
                    <a:pt x="44" y="2590"/>
                  </a:lnTo>
                  <a:lnTo>
                    <a:pt x="88" y="2634"/>
                  </a:lnTo>
                  <a:lnTo>
                    <a:pt x="176" y="2678"/>
                  </a:lnTo>
                  <a:lnTo>
                    <a:pt x="264" y="2634"/>
                  </a:lnTo>
                  <a:lnTo>
                    <a:pt x="308" y="2590"/>
                  </a:lnTo>
                  <a:lnTo>
                    <a:pt x="1273" y="791"/>
                  </a:lnTo>
                  <a:lnTo>
                    <a:pt x="1712" y="571"/>
                  </a:lnTo>
                  <a:lnTo>
                    <a:pt x="3336" y="352"/>
                  </a:lnTo>
                  <a:lnTo>
                    <a:pt x="6583" y="396"/>
                  </a:lnTo>
                  <a:lnTo>
                    <a:pt x="8996" y="747"/>
                  </a:lnTo>
                  <a:lnTo>
                    <a:pt x="9084" y="703"/>
                  </a:lnTo>
                  <a:lnTo>
                    <a:pt x="9128" y="703"/>
                  </a:lnTo>
                  <a:lnTo>
                    <a:pt x="9172" y="659"/>
                  </a:lnTo>
                  <a:lnTo>
                    <a:pt x="9216" y="571"/>
                  </a:lnTo>
                  <a:lnTo>
                    <a:pt x="9216" y="528"/>
                  </a:lnTo>
                  <a:lnTo>
                    <a:pt x="9172" y="440"/>
                  </a:lnTo>
                  <a:lnTo>
                    <a:pt x="9128" y="396"/>
                  </a:lnTo>
                  <a:lnTo>
                    <a:pt x="9040" y="396"/>
                  </a:lnTo>
                  <a:lnTo>
                    <a:pt x="6627" y="45"/>
                  </a:lnTo>
                  <a:lnTo>
                    <a:pt x="329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2" name="Google Shape;5642;p163"/>
            <p:cNvSpPr/>
            <p:nvPr/>
          </p:nvSpPr>
          <p:spPr>
            <a:xfrm>
              <a:off x="3893350" y="2910700"/>
              <a:ext cx="171175" cy="15375"/>
            </a:xfrm>
            <a:custGeom>
              <a:rect b="b" l="l" r="r" t="t"/>
              <a:pathLst>
                <a:path extrusionOk="0" h="615" w="6847">
                  <a:moveTo>
                    <a:pt x="133" y="0"/>
                  </a:moveTo>
                  <a:lnTo>
                    <a:pt x="45" y="44"/>
                  </a:lnTo>
                  <a:lnTo>
                    <a:pt x="1" y="88"/>
                  </a:lnTo>
                  <a:lnTo>
                    <a:pt x="1" y="176"/>
                  </a:lnTo>
                  <a:lnTo>
                    <a:pt x="1" y="220"/>
                  </a:lnTo>
                  <a:lnTo>
                    <a:pt x="45" y="307"/>
                  </a:lnTo>
                  <a:lnTo>
                    <a:pt x="89" y="307"/>
                  </a:lnTo>
                  <a:lnTo>
                    <a:pt x="133" y="351"/>
                  </a:lnTo>
                  <a:lnTo>
                    <a:pt x="2985" y="615"/>
                  </a:lnTo>
                  <a:lnTo>
                    <a:pt x="6671" y="571"/>
                  </a:lnTo>
                  <a:lnTo>
                    <a:pt x="6759" y="571"/>
                  </a:lnTo>
                  <a:lnTo>
                    <a:pt x="6802" y="527"/>
                  </a:lnTo>
                  <a:lnTo>
                    <a:pt x="6846" y="483"/>
                  </a:lnTo>
                  <a:lnTo>
                    <a:pt x="6846" y="395"/>
                  </a:lnTo>
                  <a:lnTo>
                    <a:pt x="6846" y="351"/>
                  </a:lnTo>
                  <a:lnTo>
                    <a:pt x="6802" y="307"/>
                  </a:lnTo>
                  <a:lnTo>
                    <a:pt x="6759" y="263"/>
                  </a:lnTo>
                  <a:lnTo>
                    <a:pt x="6671" y="220"/>
                  </a:lnTo>
                  <a:lnTo>
                    <a:pt x="2985" y="263"/>
                  </a:lnTo>
                  <a:lnTo>
                    <a:pt x="176"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3" name="Google Shape;5643;p163"/>
            <p:cNvSpPr/>
            <p:nvPr/>
          </p:nvSpPr>
          <p:spPr>
            <a:xfrm>
              <a:off x="3224175" y="777000"/>
              <a:ext cx="230400" cy="580350"/>
            </a:xfrm>
            <a:custGeom>
              <a:rect b="b" l="l" r="r" t="t"/>
              <a:pathLst>
                <a:path extrusionOk="0" h="23214" w="9216">
                  <a:moveTo>
                    <a:pt x="9040" y="1"/>
                  </a:moveTo>
                  <a:lnTo>
                    <a:pt x="8952" y="45"/>
                  </a:lnTo>
                  <a:lnTo>
                    <a:pt x="8909" y="45"/>
                  </a:lnTo>
                  <a:lnTo>
                    <a:pt x="8865" y="133"/>
                  </a:lnTo>
                  <a:lnTo>
                    <a:pt x="7768" y="2239"/>
                  </a:lnTo>
                  <a:lnTo>
                    <a:pt x="6627" y="5091"/>
                  </a:lnTo>
                  <a:lnTo>
                    <a:pt x="5486" y="8689"/>
                  </a:lnTo>
                  <a:lnTo>
                    <a:pt x="4082" y="12112"/>
                  </a:lnTo>
                  <a:lnTo>
                    <a:pt x="2019" y="16412"/>
                  </a:lnTo>
                  <a:lnTo>
                    <a:pt x="1975" y="16456"/>
                  </a:lnTo>
                  <a:lnTo>
                    <a:pt x="966" y="19659"/>
                  </a:lnTo>
                  <a:lnTo>
                    <a:pt x="1" y="22994"/>
                  </a:lnTo>
                  <a:lnTo>
                    <a:pt x="1" y="23082"/>
                  </a:lnTo>
                  <a:lnTo>
                    <a:pt x="45" y="23126"/>
                  </a:lnTo>
                  <a:lnTo>
                    <a:pt x="89" y="23170"/>
                  </a:lnTo>
                  <a:lnTo>
                    <a:pt x="132" y="23214"/>
                  </a:lnTo>
                  <a:lnTo>
                    <a:pt x="308" y="23214"/>
                  </a:lnTo>
                  <a:lnTo>
                    <a:pt x="352" y="23082"/>
                  </a:lnTo>
                  <a:lnTo>
                    <a:pt x="1273" y="19747"/>
                  </a:lnTo>
                  <a:lnTo>
                    <a:pt x="2326" y="16544"/>
                  </a:lnTo>
                  <a:lnTo>
                    <a:pt x="4389" y="12244"/>
                  </a:lnTo>
                  <a:lnTo>
                    <a:pt x="5793" y="8777"/>
                  </a:lnTo>
                  <a:lnTo>
                    <a:pt x="6978" y="5179"/>
                  </a:lnTo>
                  <a:lnTo>
                    <a:pt x="8075" y="2414"/>
                  </a:lnTo>
                  <a:lnTo>
                    <a:pt x="9172" y="264"/>
                  </a:lnTo>
                  <a:lnTo>
                    <a:pt x="9216" y="220"/>
                  </a:lnTo>
                  <a:lnTo>
                    <a:pt x="9172" y="133"/>
                  </a:lnTo>
                  <a:lnTo>
                    <a:pt x="9172" y="89"/>
                  </a:lnTo>
                  <a:lnTo>
                    <a:pt x="9084" y="45"/>
                  </a:lnTo>
                  <a:lnTo>
                    <a:pt x="904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4" name="Google Shape;5644;p163"/>
            <p:cNvSpPr/>
            <p:nvPr/>
          </p:nvSpPr>
          <p:spPr>
            <a:xfrm>
              <a:off x="4358500" y="2701175"/>
              <a:ext cx="82300" cy="30725"/>
            </a:xfrm>
            <a:custGeom>
              <a:rect b="b" l="l" r="r" t="t"/>
              <a:pathLst>
                <a:path extrusionOk="0" h="1229" w="3292">
                  <a:moveTo>
                    <a:pt x="3116" y="0"/>
                  </a:moveTo>
                  <a:lnTo>
                    <a:pt x="1624" y="88"/>
                  </a:lnTo>
                  <a:lnTo>
                    <a:pt x="1580" y="88"/>
                  </a:lnTo>
                  <a:lnTo>
                    <a:pt x="88" y="922"/>
                  </a:lnTo>
                  <a:lnTo>
                    <a:pt x="44" y="965"/>
                  </a:lnTo>
                  <a:lnTo>
                    <a:pt x="0" y="1009"/>
                  </a:lnTo>
                  <a:lnTo>
                    <a:pt x="0" y="1053"/>
                  </a:lnTo>
                  <a:lnTo>
                    <a:pt x="0" y="1141"/>
                  </a:lnTo>
                  <a:lnTo>
                    <a:pt x="88" y="1185"/>
                  </a:lnTo>
                  <a:lnTo>
                    <a:pt x="176" y="1229"/>
                  </a:lnTo>
                  <a:lnTo>
                    <a:pt x="264" y="1229"/>
                  </a:lnTo>
                  <a:lnTo>
                    <a:pt x="1712" y="439"/>
                  </a:lnTo>
                  <a:lnTo>
                    <a:pt x="3116" y="351"/>
                  </a:lnTo>
                  <a:lnTo>
                    <a:pt x="3204" y="351"/>
                  </a:lnTo>
                  <a:lnTo>
                    <a:pt x="3247" y="307"/>
                  </a:lnTo>
                  <a:lnTo>
                    <a:pt x="3291" y="219"/>
                  </a:lnTo>
                  <a:lnTo>
                    <a:pt x="3291" y="176"/>
                  </a:lnTo>
                  <a:lnTo>
                    <a:pt x="3291" y="88"/>
                  </a:lnTo>
                  <a:lnTo>
                    <a:pt x="3247" y="44"/>
                  </a:lnTo>
                  <a:lnTo>
                    <a:pt x="316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5" name="Google Shape;5645;p163"/>
            <p:cNvSpPr/>
            <p:nvPr/>
          </p:nvSpPr>
          <p:spPr>
            <a:xfrm>
              <a:off x="3816575" y="2913975"/>
              <a:ext cx="229300" cy="34050"/>
            </a:xfrm>
            <a:custGeom>
              <a:rect b="b" l="l" r="r" t="t"/>
              <a:pathLst>
                <a:path extrusionOk="0" h="1362" w="9172">
                  <a:moveTo>
                    <a:pt x="88" y="1"/>
                  </a:moveTo>
                  <a:lnTo>
                    <a:pt x="44" y="45"/>
                  </a:lnTo>
                  <a:lnTo>
                    <a:pt x="0" y="89"/>
                  </a:lnTo>
                  <a:lnTo>
                    <a:pt x="0" y="176"/>
                  </a:lnTo>
                  <a:lnTo>
                    <a:pt x="0" y="220"/>
                  </a:lnTo>
                  <a:lnTo>
                    <a:pt x="44" y="308"/>
                  </a:lnTo>
                  <a:lnTo>
                    <a:pt x="88" y="308"/>
                  </a:lnTo>
                  <a:lnTo>
                    <a:pt x="2150" y="1010"/>
                  </a:lnTo>
                  <a:lnTo>
                    <a:pt x="2194" y="1010"/>
                  </a:lnTo>
                  <a:lnTo>
                    <a:pt x="3993" y="1273"/>
                  </a:lnTo>
                  <a:lnTo>
                    <a:pt x="4037" y="1273"/>
                  </a:lnTo>
                  <a:lnTo>
                    <a:pt x="7504" y="1361"/>
                  </a:lnTo>
                  <a:lnTo>
                    <a:pt x="9040" y="1317"/>
                  </a:lnTo>
                  <a:lnTo>
                    <a:pt x="9084" y="1317"/>
                  </a:lnTo>
                  <a:lnTo>
                    <a:pt x="9127" y="1273"/>
                  </a:lnTo>
                  <a:lnTo>
                    <a:pt x="9171" y="1229"/>
                  </a:lnTo>
                  <a:lnTo>
                    <a:pt x="9171" y="1142"/>
                  </a:lnTo>
                  <a:lnTo>
                    <a:pt x="9171" y="1054"/>
                  </a:lnTo>
                  <a:lnTo>
                    <a:pt x="9127" y="1010"/>
                  </a:lnTo>
                  <a:lnTo>
                    <a:pt x="9084" y="966"/>
                  </a:lnTo>
                  <a:lnTo>
                    <a:pt x="8996" y="966"/>
                  </a:lnTo>
                  <a:lnTo>
                    <a:pt x="7504" y="1010"/>
                  </a:lnTo>
                  <a:lnTo>
                    <a:pt x="4037" y="922"/>
                  </a:lnTo>
                  <a:lnTo>
                    <a:pt x="2238" y="659"/>
                  </a:lnTo>
                  <a:lnTo>
                    <a:pt x="22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6" name="Google Shape;5646;p163"/>
            <p:cNvSpPr/>
            <p:nvPr/>
          </p:nvSpPr>
          <p:spPr>
            <a:xfrm>
              <a:off x="3192375" y="766050"/>
              <a:ext cx="239175" cy="620925"/>
            </a:xfrm>
            <a:custGeom>
              <a:rect b="b" l="l" r="r" t="t"/>
              <a:pathLst>
                <a:path extrusionOk="0" h="24837" w="9567">
                  <a:moveTo>
                    <a:pt x="9303" y="0"/>
                  </a:moveTo>
                  <a:lnTo>
                    <a:pt x="9259" y="44"/>
                  </a:lnTo>
                  <a:lnTo>
                    <a:pt x="9215" y="88"/>
                  </a:lnTo>
                  <a:lnTo>
                    <a:pt x="8162" y="2106"/>
                  </a:lnTo>
                  <a:lnTo>
                    <a:pt x="8118" y="2150"/>
                  </a:lnTo>
                  <a:lnTo>
                    <a:pt x="7065" y="4695"/>
                  </a:lnTo>
                  <a:lnTo>
                    <a:pt x="6012" y="8030"/>
                  </a:lnTo>
                  <a:lnTo>
                    <a:pt x="4871" y="10882"/>
                  </a:lnTo>
                  <a:lnTo>
                    <a:pt x="3379" y="13866"/>
                  </a:lnTo>
                  <a:lnTo>
                    <a:pt x="2150" y="16587"/>
                  </a:lnTo>
                  <a:lnTo>
                    <a:pt x="966" y="20273"/>
                  </a:lnTo>
                  <a:lnTo>
                    <a:pt x="0" y="24617"/>
                  </a:lnTo>
                  <a:lnTo>
                    <a:pt x="0" y="24705"/>
                  </a:lnTo>
                  <a:lnTo>
                    <a:pt x="0" y="24749"/>
                  </a:lnTo>
                  <a:lnTo>
                    <a:pt x="88" y="24793"/>
                  </a:lnTo>
                  <a:lnTo>
                    <a:pt x="132" y="24836"/>
                  </a:lnTo>
                  <a:lnTo>
                    <a:pt x="176" y="24836"/>
                  </a:lnTo>
                  <a:lnTo>
                    <a:pt x="264" y="24793"/>
                  </a:lnTo>
                  <a:lnTo>
                    <a:pt x="351" y="24705"/>
                  </a:lnTo>
                  <a:lnTo>
                    <a:pt x="1317" y="20361"/>
                  </a:lnTo>
                  <a:lnTo>
                    <a:pt x="2501" y="16719"/>
                  </a:lnTo>
                  <a:lnTo>
                    <a:pt x="3686" y="14042"/>
                  </a:lnTo>
                  <a:lnTo>
                    <a:pt x="5222" y="11058"/>
                  </a:lnTo>
                  <a:lnTo>
                    <a:pt x="6319" y="8162"/>
                  </a:lnTo>
                  <a:lnTo>
                    <a:pt x="7416" y="4827"/>
                  </a:lnTo>
                  <a:lnTo>
                    <a:pt x="8469" y="2282"/>
                  </a:lnTo>
                  <a:lnTo>
                    <a:pt x="9522" y="263"/>
                  </a:lnTo>
                  <a:lnTo>
                    <a:pt x="9566" y="220"/>
                  </a:lnTo>
                  <a:lnTo>
                    <a:pt x="9522" y="132"/>
                  </a:lnTo>
                  <a:lnTo>
                    <a:pt x="9522" y="88"/>
                  </a:lnTo>
                  <a:lnTo>
                    <a:pt x="9435" y="44"/>
                  </a:lnTo>
                  <a:lnTo>
                    <a:pt x="9391"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7" name="Google Shape;5647;p163"/>
            <p:cNvSpPr/>
            <p:nvPr/>
          </p:nvSpPr>
          <p:spPr>
            <a:xfrm>
              <a:off x="3859350" y="2946900"/>
              <a:ext cx="105350" cy="24150"/>
            </a:xfrm>
            <a:custGeom>
              <a:rect b="b" l="l" r="r" t="t"/>
              <a:pathLst>
                <a:path extrusionOk="0" h="966" w="4214">
                  <a:moveTo>
                    <a:pt x="132" y="0"/>
                  </a:moveTo>
                  <a:lnTo>
                    <a:pt x="88" y="44"/>
                  </a:lnTo>
                  <a:lnTo>
                    <a:pt x="45" y="88"/>
                  </a:lnTo>
                  <a:lnTo>
                    <a:pt x="1" y="132"/>
                  </a:lnTo>
                  <a:lnTo>
                    <a:pt x="1" y="220"/>
                  </a:lnTo>
                  <a:lnTo>
                    <a:pt x="1" y="264"/>
                  </a:lnTo>
                  <a:lnTo>
                    <a:pt x="88" y="307"/>
                  </a:lnTo>
                  <a:lnTo>
                    <a:pt x="132" y="351"/>
                  </a:lnTo>
                  <a:lnTo>
                    <a:pt x="1931" y="790"/>
                  </a:lnTo>
                  <a:lnTo>
                    <a:pt x="1975" y="790"/>
                  </a:lnTo>
                  <a:lnTo>
                    <a:pt x="4038" y="966"/>
                  </a:lnTo>
                  <a:lnTo>
                    <a:pt x="4169" y="922"/>
                  </a:lnTo>
                  <a:lnTo>
                    <a:pt x="4213" y="790"/>
                  </a:lnTo>
                  <a:lnTo>
                    <a:pt x="4213" y="746"/>
                  </a:lnTo>
                  <a:lnTo>
                    <a:pt x="4169" y="658"/>
                  </a:lnTo>
                  <a:lnTo>
                    <a:pt x="4125" y="615"/>
                  </a:lnTo>
                  <a:lnTo>
                    <a:pt x="4082" y="615"/>
                  </a:lnTo>
                  <a:lnTo>
                    <a:pt x="2019" y="439"/>
                  </a:lnTo>
                  <a:lnTo>
                    <a:pt x="22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8" name="Google Shape;5648;p163"/>
            <p:cNvSpPr/>
            <p:nvPr/>
          </p:nvSpPr>
          <p:spPr>
            <a:xfrm>
              <a:off x="3161650" y="766050"/>
              <a:ext cx="238075" cy="613250"/>
            </a:xfrm>
            <a:custGeom>
              <a:rect b="b" l="l" r="r" t="t"/>
              <a:pathLst>
                <a:path extrusionOk="0" h="24530" w="9523">
                  <a:moveTo>
                    <a:pt x="9347" y="0"/>
                  </a:moveTo>
                  <a:lnTo>
                    <a:pt x="9303" y="44"/>
                  </a:lnTo>
                  <a:lnTo>
                    <a:pt x="9259" y="44"/>
                  </a:lnTo>
                  <a:lnTo>
                    <a:pt x="9216" y="88"/>
                  </a:lnTo>
                  <a:lnTo>
                    <a:pt x="8426" y="1536"/>
                  </a:lnTo>
                  <a:lnTo>
                    <a:pt x="8426" y="1580"/>
                  </a:lnTo>
                  <a:lnTo>
                    <a:pt x="7548" y="3906"/>
                  </a:lnTo>
                  <a:lnTo>
                    <a:pt x="6539" y="6933"/>
                  </a:lnTo>
                  <a:lnTo>
                    <a:pt x="5310" y="9917"/>
                  </a:lnTo>
                  <a:lnTo>
                    <a:pt x="3643" y="13252"/>
                  </a:lnTo>
                  <a:lnTo>
                    <a:pt x="2239" y="16280"/>
                  </a:lnTo>
                  <a:lnTo>
                    <a:pt x="2239" y="16324"/>
                  </a:lnTo>
                  <a:lnTo>
                    <a:pt x="922" y="20405"/>
                  </a:lnTo>
                  <a:lnTo>
                    <a:pt x="1" y="23388"/>
                  </a:lnTo>
                  <a:lnTo>
                    <a:pt x="1" y="23520"/>
                  </a:lnTo>
                  <a:lnTo>
                    <a:pt x="352" y="24442"/>
                  </a:lnTo>
                  <a:lnTo>
                    <a:pt x="439" y="24529"/>
                  </a:lnTo>
                  <a:lnTo>
                    <a:pt x="571" y="24529"/>
                  </a:lnTo>
                  <a:lnTo>
                    <a:pt x="659" y="24485"/>
                  </a:lnTo>
                  <a:lnTo>
                    <a:pt x="659" y="24442"/>
                  </a:lnTo>
                  <a:lnTo>
                    <a:pt x="703" y="24354"/>
                  </a:lnTo>
                  <a:lnTo>
                    <a:pt x="703" y="24310"/>
                  </a:lnTo>
                  <a:lnTo>
                    <a:pt x="352" y="23432"/>
                  </a:lnTo>
                  <a:lnTo>
                    <a:pt x="1273" y="20536"/>
                  </a:lnTo>
                  <a:lnTo>
                    <a:pt x="2546" y="16411"/>
                  </a:lnTo>
                  <a:lnTo>
                    <a:pt x="3950" y="13384"/>
                  </a:lnTo>
                  <a:lnTo>
                    <a:pt x="5617" y="10093"/>
                  </a:lnTo>
                  <a:lnTo>
                    <a:pt x="6846" y="7021"/>
                  </a:lnTo>
                  <a:lnTo>
                    <a:pt x="7855" y="4037"/>
                  </a:lnTo>
                  <a:lnTo>
                    <a:pt x="8733" y="1712"/>
                  </a:lnTo>
                  <a:lnTo>
                    <a:pt x="9523" y="263"/>
                  </a:lnTo>
                  <a:lnTo>
                    <a:pt x="9523" y="220"/>
                  </a:lnTo>
                  <a:lnTo>
                    <a:pt x="9523" y="132"/>
                  </a:lnTo>
                  <a:lnTo>
                    <a:pt x="9479" y="88"/>
                  </a:lnTo>
                  <a:lnTo>
                    <a:pt x="9435" y="44"/>
                  </a:lnTo>
                  <a:lnTo>
                    <a:pt x="9347"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9" name="Google Shape;5649;p163"/>
            <p:cNvSpPr/>
            <p:nvPr/>
          </p:nvSpPr>
          <p:spPr>
            <a:xfrm>
              <a:off x="4527425" y="1110500"/>
              <a:ext cx="63650" cy="151425"/>
            </a:xfrm>
            <a:custGeom>
              <a:rect b="b" l="l" r="r" t="t"/>
              <a:pathLst>
                <a:path extrusionOk="0" h="6057" w="2546">
                  <a:moveTo>
                    <a:pt x="396" y="396"/>
                  </a:moveTo>
                  <a:lnTo>
                    <a:pt x="571" y="483"/>
                  </a:lnTo>
                  <a:lnTo>
                    <a:pt x="1712" y="1756"/>
                  </a:lnTo>
                  <a:lnTo>
                    <a:pt x="2195" y="3292"/>
                  </a:lnTo>
                  <a:lnTo>
                    <a:pt x="1888" y="5266"/>
                  </a:lnTo>
                  <a:lnTo>
                    <a:pt x="1756" y="5705"/>
                  </a:lnTo>
                  <a:lnTo>
                    <a:pt x="835" y="4081"/>
                  </a:lnTo>
                  <a:lnTo>
                    <a:pt x="352" y="659"/>
                  </a:lnTo>
                  <a:lnTo>
                    <a:pt x="396" y="396"/>
                  </a:lnTo>
                  <a:close/>
                  <a:moveTo>
                    <a:pt x="264" y="1"/>
                  </a:moveTo>
                  <a:lnTo>
                    <a:pt x="176" y="44"/>
                  </a:lnTo>
                  <a:lnTo>
                    <a:pt x="133" y="88"/>
                  </a:lnTo>
                  <a:lnTo>
                    <a:pt x="89" y="132"/>
                  </a:lnTo>
                  <a:lnTo>
                    <a:pt x="1" y="615"/>
                  </a:lnTo>
                  <a:lnTo>
                    <a:pt x="1" y="659"/>
                  </a:lnTo>
                  <a:lnTo>
                    <a:pt x="484" y="4169"/>
                  </a:lnTo>
                  <a:lnTo>
                    <a:pt x="527" y="4213"/>
                  </a:lnTo>
                  <a:lnTo>
                    <a:pt x="1493" y="5924"/>
                  </a:lnTo>
                  <a:lnTo>
                    <a:pt x="1537" y="6012"/>
                  </a:lnTo>
                  <a:lnTo>
                    <a:pt x="1624" y="6012"/>
                  </a:lnTo>
                  <a:lnTo>
                    <a:pt x="1888" y="6056"/>
                  </a:lnTo>
                  <a:lnTo>
                    <a:pt x="1975" y="6012"/>
                  </a:lnTo>
                  <a:lnTo>
                    <a:pt x="2063" y="5924"/>
                  </a:lnTo>
                  <a:lnTo>
                    <a:pt x="2239" y="5354"/>
                  </a:lnTo>
                  <a:lnTo>
                    <a:pt x="2546" y="3292"/>
                  </a:lnTo>
                  <a:lnTo>
                    <a:pt x="2546" y="3204"/>
                  </a:lnTo>
                  <a:lnTo>
                    <a:pt x="2019" y="1624"/>
                  </a:lnTo>
                  <a:lnTo>
                    <a:pt x="1975" y="1536"/>
                  </a:lnTo>
                  <a:lnTo>
                    <a:pt x="791" y="220"/>
                  </a:lnTo>
                  <a:lnTo>
                    <a:pt x="703" y="132"/>
                  </a:lnTo>
                  <a:lnTo>
                    <a:pt x="308"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0" name="Google Shape;5650;p163"/>
            <p:cNvSpPr/>
            <p:nvPr/>
          </p:nvSpPr>
          <p:spPr>
            <a:xfrm>
              <a:off x="4484650" y="1084175"/>
              <a:ext cx="129475" cy="362025"/>
            </a:xfrm>
            <a:custGeom>
              <a:rect b="b" l="l" r="r" t="t"/>
              <a:pathLst>
                <a:path extrusionOk="0" h="14481" w="5179">
                  <a:moveTo>
                    <a:pt x="1536" y="0"/>
                  </a:moveTo>
                  <a:lnTo>
                    <a:pt x="1449" y="44"/>
                  </a:lnTo>
                  <a:lnTo>
                    <a:pt x="1405" y="88"/>
                  </a:lnTo>
                  <a:lnTo>
                    <a:pt x="132" y="2282"/>
                  </a:lnTo>
                  <a:lnTo>
                    <a:pt x="88" y="2414"/>
                  </a:lnTo>
                  <a:lnTo>
                    <a:pt x="834" y="7636"/>
                  </a:lnTo>
                  <a:lnTo>
                    <a:pt x="615" y="9566"/>
                  </a:lnTo>
                  <a:lnTo>
                    <a:pt x="1" y="13472"/>
                  </a:lnTo>
                  <a:lnTo>
                    <a:pt x="1" y="13559"/>
                  </a:lnTo>
                  <a:lnTo>
                    <a:pt x="264" y="14305"/>
                  </a:lnTo>
                  <a:lnTo>
                    <a:pt x="308" y="14393"/>
                  </a:lnTo>
                  <a:lnTo>
                    <a:pt x="395" y="14437"/>
                  </a:lnTo>
                  <a:lnTo>
                    <a:pt x="790" y="14481"/>
                  </a:lnTo>
                  <a:lnTo>
                    <a:pt x="878" y="14481"/>
                  </a:lnTo>
                  <a:lnTo>
                    <a:pt x="966" y="14437"/>
                  </a:lnTo>
                  <a:lnTo>
                    <a:pt x="1361" y="13911"/>
                  </a:lnTo>
                  <a:lnTo>
                    <a:pt x="1405" y="13867"/>
                  </a:lnTo>
                  <a:lnTo>
                    <a:pt x="3204" y="9786"/>
                  </a:lnTo>
                  <a:lnTo>
                    <a:pt x="4345" y="8513"/>
                  </a:lnTo>
                  <a:lnTo>
                    <a:pt x="4389" y="8469"/>
                  </a:lnTo>
                  <a:lnTo>
                    <a:pt x="4959" y="5924"/>
                  </a:lnTo>
                  <a:lnTo>
                    <a:pt x="5178" y="4169"/>
                  </a:lnTo>
                  <a:lnTo>
                    <a:pt x="5178" y="4081"/>
                  </a:lnTo>
                  <a:lnTo>
                    <a:pt x="4169" y="1931"/>
                  </a:lnTo>
                  <a:lnTo>
                    <a:pt x="4125" y="1887"/>
                  </a:lnTo>
                  <a:lnTo>
                    <a:pt x="4081" y="1843"/>
                  </a:lnTo>
                  <a:lnTo>
                    <a:pt x="3906" y="1843"/>
                  </a:lnTo>
                  <a:lnTo>
                    <a:pt x="3862" y="1887"/>
                  </a:lnTo>
                  <a:lnTo>
                    <a:pt x="3818" y="1975"/>
                  </a:lnTo>
                  <a:lnTo>
                    <a:pt x="3818" y="2019"/>
                  </a:lnTo>
                  <a:lnTo>
                    <a:pt x="3862" y="2107"/>
                  </a:lnTo>
                  <a:lnTo>
                    <a:pt x="4827" y="4213"/>
                  </a:lnTo>
                  <a:lnTo>
                    <a:pt x="4608" y="5880"/>
                  </a:lnTo>
                  <a:lnTo>
                    <a:pt x="4038" y="8338"/>
                  </a:lnTo>
                  <a:lnTo>
                    <a:pt x="2941" y="9566"/>
                  </a:lnTo>
                  <a:lnTo>
                    <a:pt x="2897" y="9610"/>
                  </a:lnTo>
                  <a:lnTo>
                    <a:pt x="1098" y="13735"/>
                  </a:lnTo>
                  <a:lnTo>
                    <a:pt x="747" y="14130"/>
                  </a:lnTo>
                  <a:lnTo>
                    <a:pt x="571" y="14086"/>
                  </a:lnTo>
                  <a:lnTo>
                    <a:pt x="352" y="13516"/>
                  </a:lnTo>
                  <a:lnTo>
                    <a:pt x="966" y="9610"/>
                  </a:lnTo>
                  <a:lnTo>
                    <a:pt x="1185" y="7636"/>
                  </a:lnTo>
                  <a:lnTo>
                    <a:pt x="1185" y="7592"/>
                  </a:lnTo>
                  <a:lnTo>
                    <a:pt x="439" y="2414"/>
                  </a:lnTo>
                  <a:lnTo>
                    <a:pt x="1712" y="264"/>
                  </a:lnTo>
                  <a:lnTo>
                    <a:pt x="1756" y="220"/>
                  </a:lnTo>
                  <a:lnTo>
                    <a:pt x="1712" y="132"/>
                  </a:lnTo>
                  <a:lnTo>
                    <a:pt x="1712" y="88"/>
                  </a:lnTo>
                  <a:lnTo>
                    <a:pt x="1668" y="44"/>
                  </a:lnTo>
                  <a:lnTo>
                    <a:pt x="158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1" name="Google Shape;5651;p163"/>
            <p:cNvSpPr/>
            <p:nvPr/>
          </p:nvSpPr>
          <p:spPr>
            <a:xfrm>
              <a:off x="4367275" y="1051275"/>
              <a:ext cx="268800" cy="559500"/>
            </a:xfrm>
            <a:custGeom>
              <a:rect b="b" l="l" r="r" t="t"/>
              <a:pathLst>
                <a:path extrusionOk="0" h="22380" w="10752">
                  <a:moveTo>
                    <a:pt x="4301" y="0"/>
                  </a:moveTo>
                  <a:lnTo>
                    <a:pt x="4257" y="44"/>
                  </a:lnTo>
                  <a:lnTo>
                    <a:pt x="4213" y="132"/>
                  </a:lnTo>
                  <a:lnTo>
                    <a:pt x="3599" y="2019"/>
                  </a:lnTo>
                  <a:lnTo>
                    <a:pt x="3599" y="2062"/>
                  </a:lnTo>
                  <a:lnTo>
                    <a:pt x="3335" y="7811"/>
                  </a:lnTo>
                  <a:lnTo>
                    <a:pt x="3028" y="11277"/>
                  </a:lnTo>
                  <a:lnTo>
                    <a:pt x="2589" y="14173"/>
                  </a:lnTo>
                  <a:lnTo>
                    <a:pt x="2019" y="15446"/>
                  </a:lnTo>
                  <a:lnTo>
                    <a:pt x="307" y="17947"/>
                  </a:lnTo>
                  <a:lnTo>
                    <a:pt x="264" y="17991"/>
                  </a:lnTo>
                  <a:lnTo>
                    <a:pt x="0" y="19132"/>
                  </a:lnTo>
                  <a:lnTo>
                    <a:pt x="0" y="19264"/>
                  </a:lnTo>
                  <a:lnTo>
                    <a:pt x="176" y="19658"/>
                  </a:lnTo>
                  <a:lnTo>
                    <a:pt x="220" y="19702"/>
                  </a:lnTo>
                  <a:lnTo>
                    <a:pt x="2721" y="22335"/>
                  </a:lnTo>
                  <a:lnTo>
                    <a:pt x="2765" y="22379"/>
                  </a:lnTo>
                  <a:lnTo>
                    <a:pt x="2853" y="22379"/>
                  </a:lnTo>
                  <a:lnTo>
                    <a:pt x="3642" y="22291"/>
                  </a:lnTo>
                  <a:lnTo>
                    <a:pt x="5968" y="21677"/>
                  </a:lnTo>
                  <a:lnTo>
                    <a:pt x="7065" y="21896"/>
                  </a:lnTo>
                  <a:lnTo>
                    <a:pt x="7197" y="21896"/>
                  </a:lnTo>
                  <a:lnTo>
                    <a:pt x="7241" y="21809"/>
                  </a:lnTo>
                  <a:lnTo>
                    <a:pt x="7284" y="21721"/>
                  </a:lnTo>
                  <a:lnTo>
                    <a:pt x="7241" y="21150"/>
                  </a:lnTo>
                  <a:lnTo>
                    <a:pt x="7241" y="21106"/>
                  </a:lnTo>
                  <a:lnTo>
                    <a:pt x="6933" y="20361"/>
                  </a:lnTo>
                  <a:lnTo>
                    <a:pt x="6714" y="17859"/>
                  </a:lnTo>
                  <a:lnTo>
                    <a:pt x="7592" y="16016"/>
                  </a:lnTo>
                  <a:lnTo>
                    <a:pt x="8645" y="13252"/>
                  </a:lnTo>
                  <a:lnTo>
                    <a:pt x="9303" y="12287"/>
                  </a:lnTo>
                  <a:lnTo>
                    <a:pt x="9347" y="12243"/>
                  </a:lnTo>
                  <a:lnTo>
                    <a:pt x="10663" y="7811"/>
                  </a:lnTo>
                  <a:lnTo>
                    <a:pt x="10663" y="7767"/>
                  </a:lnTo>
                  <a:lnTo>
                    <a:pt x="10751" y="5134"/>
                  </a:lnTo>
                  <a:lnTo>
                    <a:pt x="10707" y="5046"/>
                  </a:lnTo>
                  <a:lnTo>
                    <a:pt x="8645" y="1580"/>
                  </a:lnTo>
                  <a:lnTo>
                    <a:pt x="8601" y="1536"/>
                  </a:lnTo>
                  <a:lnTo>
                    <a:pt x="8557" y="1492"/>
                  </a:lnTo>
                  <a:lnTo>
                    <a:pt x="8425" y="1492"/>
                  </a:lnTo>
                  <a:lnTo>
                    <a:pt x="8338" y="1536"/>
                  </a:lnTo>
                  <a:lnTo>
                    <a:pt x="8338" y="1624"/>
                  </a:lnTo>
                  <a:lnTo>
                    <a:pt x="8338" y="1668"/>
                  </a:lnTo>
                  <a:lnTo>
                    <a:pt x="8338" y="1755"/>
                  </a:lnTo>
                  <a:lnTo>
                    <a:pt x="10400" y="5178"/>
                  </a:lnTo>
                  <a:lnTo>
                    <a:pt x="10312" y="7767"/>
                  </a:lnTo>
                  <a:lnTo>
                    <a:pt x="8996" y="12111"/>
                  </a:lnTo>
                  <a:lnTo>
                    <a:pt x="8338" y="13076"/>
                  </a:lnTo>
                  <a:lnTo>
                    <a:pt x="8338" y="13120"/>
                  </a:lnTo>
                  <a:lnTo>
                    <a:pt x="7241" y="15841"/>
                  </a:lnTo>
                  <a:lnTo>
                    <a:pt x="6363" y="17772"/>
                  </a:lnTo>
                  <a:lnTo>
                    <a:pt x="6363" y="17859"/>
                  </a:lnTo>
                  <a:lnTo>
                    <a:pt x="6582" y="20448"/>
                  </a:lnTo>
                  <a:lnTo>
                    <a:pt x="6582" y="20492"/>
                  </a:lnTo>
                  <a:lnTo>
                    <a:pt x="6890" y="21238"/>
                  </a:lnTo>
                  <a:lnTo>
                    <a:pt x="6933" y="21545"/>
                  </a:lnTo>
                  <a:lnTo>
                    <a:pt x="6012" y="21326"/>
                  </a:lnTo>
                  <a:lnTo>
                    <a:pt x="5924" y="21326"/>
                  </a:lnTo>
                  <a:lnTo>
                    <a:pt x="3555" y="21940"/>
                  </a:lnTo>
                  <a:lnTo>
                    <a:pt x="2896" y="22028"/>
                  </a:lnTo>
                  <a:lnTo>
                    <a:pt x="483" y="19483"/>
                  </a:lnTo>
                  <a:lnTo>
                    <a:pt x="351" y="19176"/>
                  </a:lnTo>
                  <a:lnTo>
                    <a:pt x="615" y="18123"/>
                  </a:lnTo>
                  <a:lnTo>
                    <a:pt x="2326" y="15621"/>
                  </a:lnTo>
                  <a:lnTo>
                    <a:pt x="2940" y="14305"/>
                  </a:lnTo>
                  <a:lnTo>
                    <a:pt x="2940" y="14261"/>
                  </a:lnTo>
                  <a:lnTo>
                    <a:pt x="3379" y="11277"/>
                  </a:lnTo>
                  <a:lnTo>
                    <a:pt x="3686" y="7811"/>
                  </a:lnTo>
                  <a:lnTo>
                    <a:pt x="3950" y="2106"/>
                  </a:lnTo>
                  <a:lnTo>
                    <a:pt x="4564" y="219"/>
                  </a:lnTo>
                  <a:lnTo>
                    <a:pt x="4564" y="176"/>
                  </a:lnTo>
                  <a:lnTo>
                    <a:pt x="4564" y="88"/>
                  </a:lnTo>
                  <a:lnTo>
                    <a:pt x="4520" y="44"/>
                  </a:lnTo>
                  <a:lnTo>
                    <a:pt x="4476"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2" name="Google Shape;5652;p163"/>
            <p:cNvSpPr/>
            <p:nvPr/>
          </p:nvSpPr>
          <p:spPr>
            <a:xfrm>
              <a:off x="4316800" y="908650"/>
              <a:ext cx="344500" cy="822775"/>
            </a:xfrm>
            <a:custGeom>
              <a:rect b="b" l="l" r="r" t="t"/>
              <a:pathLst>
                <a:path extrusionOk="0" h="32911" w="13780">
                  <a:moveTo>
                    <a:pt x="3423" y="1"/>
                  </a:moveTo>
                  <a:lnTo>
                    <a:pt x="3380" y="44"/>
                  </a:lnTo>
                  <a:lnTo>
                    <a:pt x="3336" y="132"/>
                  </a:lnTo>
                  <a:lnTo>
                    <a:pt x="3072" y="747"/>
                  </a:lnTo>
                  <a:lnTo>
                    <a:pt x="3072" y="878"/>
                  </a:lnTo>
                  <a:lnTo>
                    <a:pt x="3292" y="1405"/>
                  </a:lnTo>
                  <a:lnTo>
                    <a:pt x="4301" y="3687"/>
                  </a:lnTo>
                  <a:lnTo>
                    <a:pt x="4257" y="5573"/>
                  </a:lnTo>
                  <a:lnTo>
                    <a:pt x="4257" y="5617"/>
                  </a:lnTo>
                  <a:lnTo>
                    <a:pt x="4521" y="8382"/>
                  </a:lnTo>
                  <a:lnTo>
                    <a:pt x="4345" y="11278"/>
                  </a:lnTo>
                  <a:lnTo>
                    <a:pt x="3862" y="13955"/>
                  </a:lnTo>
                  <a:lnTo>
                    <a:pt x="3380" y="18123"/>
                  </a:lnTo>
                  <a:lnTo>
                    <a:pt x="3029" y="19571"/>
                  </a:lnTo>
                  <a:lnTo>
                    <a:pt x="1712" y="21458"/>
                  </a:lnTo>
                  <a:lnTo>
                    <a:pt x="1712" y="21502"/>
                  </a:lnTo>
                  <a:lnTo>
                    <a:pt x="264" y="24574"/>
                  </a:lnTo>
                  <a:lnTo>
                    <a:pt x="264" y="24617"/>
                  </a:lnTo>
                  <a:lnTo>
                    <a:pt x="1" y="25583"/>
                  </a:lnTo>
                  <a:lnTo>
                    <a:pt x="1" y="25627"/>
                  </a:lnTo>
                  <a:lnTo>
                    <a:pt x="45" y="25714"/>
                  </a:lnTo>
                  <a:lnTo>
                    <a:pt x="527" y="26285"/>
                  </a:lnTo>
                  <a:lnTo>
                    <a:pt x="571" y="26329"/>
                  </a:lnTo>
                  <a:lnTo>
                    <a:pt x="2634" y="27996"/>
                  </a:lnTo>
                  <a:lnTo>
                    <a:pt x="3994" y="29751"/>
                  </a:lnTo>
                  <a:lnTo>
                    <a:pt x="5135" y="31902"/>
                  </a:lnTo>
                  <a:lnTo>
                    <a:pt x="5179" y="31989"/>
                  </a:lnTo>
                  <a:lnTo>
                    <a:pt x="6495" y="32867"/>
                  </a:lnTo>
                  <a:lnTo>
                    <a:pt x="6583" y="32911"/>
                  </a:lnTo>
                  <a:lnTo>
                    <a:pt x="8031" y="32735"/>
                  </a:lnTo>
                  <a:lnTo>
                    <a:pt x="8119" y="32691"/>
                  </a:lnTo>
                  <a:lnTo>
                    <a:pt x="9040" y="32077"/>
                  </a:lnTo>
                  <a:lnTo>
                    <a:pt x="11190" y="30322"/>
                  </a:lnTo>
                  <a:lnTo>
                    <a:pt x="11234" y="30278"/>
                  </a:lnTo>
                  <a:lnTo>
                    <a:pt x="11849" y="29269"/>
                  </a:lnTo>
                  <a:lnTo>
                    <a:pt x="11892" y="29181"/>
                  </a:lnTo>
                  <a:lnTo>
                    <a:pt x="11892" y="28216"/>
                  </a:lnTo>
                  <a:lnTo>
                    <a:pt x="11892" y="28172"/>
                  </a:lnTo>
                  <a:lnTo>
                    <a:pt x="11673" y="26636"/>
                  </a:lnTo>
                  <a:lnTo>
                    <a:pt x="11629" y="26548"/>
                  </a:lnTo>
                  <a:lnTo>
                    <a:pt x="10488" y="25188"/>
                  </a:lnTo>
                  <a:lnTo>
                    <a:pt x="10357" y="24223"/>
                  </a:lnTo>
                  <a:lnTo>
                    <a:pt x="10620" y="23082"/>
                  </a:lnTo>
                  <a:lnTo>
                    <a:pt x="11015" y="21897"/>
                  </a:lnTo>
                  <a:lnTo>
                    <a:pt x="11454" y="20756"/>
                  </a:lnTo>
                  <a:lnTo>
                    <a:pt x="11892" y="19615"/>
                  </a:lnTo>
                  <a:lnTo>
                    <a:pt x="12287" y="18518"/>
                  </a:lnTo>
                  <a:lnTo>
                    <a:pt x="12726" y="17421"/>
                  </a:lnTo>
                  <a:lnTo>
                    <a:pt x="13077" y="16324"/>
                  </a:lnTo>
                  <a:lnTo>
                    <a:pt x="13384" y="15183"/>
                  </a:lnTo>
                  <a:lnTo>
                    <a:pt x="13648" y="14042"/>
                  </a:lnTo>
                  <a:lnTo>
                    <a:pt x="13692" y="13428"/>
                  </a:lnTo>
                  <a:lnTo>
                    <a:pt x="13779" y="12858"/>
                  </a:lnTo>
                  <a:lnTo>
                    <a:pt x="13779" y="12243"/>
                  </a:lnTo>
                  <a:lnTo>
                    <a:pt x="13779" y="11629"/>
                  </a:lnTo>
                  <a:lnTo>
                    <a:pt x="13735" y="11015"/>
                  </a:lnTo>
                  <a:lnTo>
                    <a:pt x="13648" y="10400"/>
                  </a:lnTo>
                  <a:lnTo>
                    <a:pt x="13604" y="10356"/>
                  </a:lnTo>
                  <a:lnTo>
                    <a:pt x="13560" y="10312"/>
                  </a:lnTo>
                  <a:lnTo>
                    <a:pt x="13516" y="10269"/>
                  </a:lnTo>
                  <a:lnTo>
                    <a:pt x="13428" y="10269"/>
                  </a:lnTo>
                  <a:lnTo>
                    <a:pt x="13384" y="10312"/>
                  </a:lnTo>
                  <a:lnTo>
                    <a:pt x="13340" y="10356"/>
                  </a:lnTo>
                  <a:lnTo>
                    <a:pt x="13297" y="10400"/>
                  </a:lnTo>
                  <a:lnTo>
                    <a:pt x="13297" y="10488"/>
                  </a:lnTo>
                  <a:lnTo>
                    <a:pt x="13384" y="11058"/>
                  </a:lnTo>
                  <a:lnTo>
                    <a:pt x="13428" y="11673"/>
                  </a:lnTo>
                  <a:lnTo>
                    <a:pt x="13428" y="12243"/>
                  </a:lnTo>
                  <a:lnTo>
                    <a:pt x="13428" y="12858"/>
                  </a:lnTo>
                  <a:lnTo>
                    <a:pt x="13340" y="13428"/>
                  </a:lnTo>
                  <a:lnTo>
                    <a:pt x="13297" y="13998"/>
                  </a:lnTo>
                  <a:lnTo>
                    <a:pt x="13033" y="15095"/>
                  </a:lnTo>
                  <a:lnTo>
                    <a:pt x="12726" y="16236"/>
                  </a:lnTo>
                  <a:lnTo>
                    <a:pt x="12375" y="17333"/>
                  </a:lnTo>
                  <a:lnTo>
                    <a:pt x="11541" y="19483"/>
                  </a:lnTo>
                  <a:lnTo>
                    <a:pt x="11103" y="20624"/>
                  </a:lnTo>
                  <a:lnTo>
                    <a:pt x="10664" y="21809"/>
                  </a:lnTo>
                  <a:lnTo>
                    <a:pt x="10269" y="22994"/>
                  </a:lnTo>
                  <a:lnTo>
                    <a:pt x="10006" y="24179"/>
                  </a:lnTo>
                  <a:lnTo>
                    <a:pt x="10006" y="24266"/>
                  </a:lnTo>
                  <a:lnTo>
                    <a:pt x="10137" y="25320"/>
                  </a:lnTo>
                  <a:lnTo>
                    <a:pt x="10181" y="25407"/>
                  </a:lnTo>
                  <a:lnTo>
                    <a:pt x="11322" y="26724"/>
                  </a:lnTo>
                  <a:lnTo>
                    <a:pt x="11541" y="28216"/>
                  </a:lnTo>
                  <a:lnTo>
                    <a:pt x="11541" y="29137"/>
                  </a:lnTo>
                  <a:lnTo>
                    <a:pt x="10971" y="30059"/>
                  </a:lnTo>
                  <a:lnTo>
                    <a:pt x="8821" y="31814"/>
                  </a:lnTo>
                  <a:lnTo>
                    <a:pt x="7943" y="32384"/>
                  </a:lnTo>
                  <a:lnTo>
                    <a:pt x="6627" y="32560"/>
                  </a:lnTo>
                  <a:lnTo>
                    <a:pt x="5398" y="31726"/>
                  </a:lnTo>
                  <a:lnTo>
                    <a:pt x="4301" y="29576"/>
                  </a:lnTo>
                  <a:lnTo>
                    <a:pt x="4301" y="29532"/>
                  </a:lnTo>
                  <a:lnTo>
                    <a:pt x="2897" y="27777"/>
                  </a:lnTo>
                  <a:lnTo>
                    <a:pt x="2897" y="27733"/>
                  </a:lnTo>
                  <a:lnTo>
                    <a:pt x="791" y="26066"/>
                  </a:lnTo>
                  <a:lnTo>
                    <a:pt x="396" y="25583"/>
                  </a:lnTo>
                  <a:lnTo>
                    <a:pt x="615" y="24705"/>
                  </a:lnTo>
                  <a:lnTo>
                    <a:pt x="2019" y="21634"/>
                  </a:lnTo>
                  <a:lnTo>
                    <a:pt x="3336" y="19747"/>
                  </a:lnTo>
                  <a:lnTo>
                    <a:pt x="3336" y="19659"/>
                  </a:lnTo>
                  <a:lnTo>
                    <a:pt x="3731" y="18211"/>
                  </a:lnTo>
                  <a:lnTo>
                    <a:pt x="3731" y="18167"/>
                  </a:lnTo>
                  <a:lnTo>
                    <a:pt x="4213" y="14042"/>
                  </a:lnTo>
                  <a:lnTo>
                    <a:pt x="4696" y="11322"/>
                  </a:lnTo>
                  <a:lnTo>
                    <a:pt x="4872" y="8382"/>
                  </a:lnTo>
                  <a:lnTo>
                    <a:pt x="4608" y="5573"/>
                  </a:lnTo>
                  <a:lnTo>
                    <a:pt x="4652" y="3687"/>
                  </a:lnTo>
                  <a:lnTo>
                    <a:pt x="4652" y="3599"/>
                  </a:lnTo>
                  <a:lnTo>
                    <a:pt x="3643" y="1273"/>
                  </a:lnTo>
                  <a:lnTo>
                    <a:pt x="3423" y="790"/>
                  </a:lnTo>
                  <a:lnTo>
                    <a:pt x="3643" y="220"/>
                  </a:lnTo>
                  <a:lnTo>
                    <a:pt x="3687" y="176"/>
                  </a:lnTo>
                  <a:lnTo>
                    <a:pt x="3643" y="88"/>
                  </a:lnTo>
                  <a:lnTo>
                    <a:pt x="3599" y="44"/>
                  </a:lnTo>
                  <a:lnTo>
                    <a:pt x="3555"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3" name="Google Shape;5653;p163"/>
            <p:cNvSpPr/>
            <p:nvPr/>
          </p:nvSpPr>
          <p:spPr>
            <a:xfrm>
              <a:off x="4111675" y="1612925"/>
              <a:ext cx="55975" cy="64750"/>
            </a:xfrm>
            <a:custGeom>
              <a:rect b="b" l="l" r="r" t="t"/>
              <a:pathLst>
                <a:path extrusionOk="0" h="2590" w="2239">
                  <a:moveTo>
                    <a:pt x="1273" y="352"/>
                  </a:moveTo>
                  <a:lnTo>
                    <a:pt x="1843" y="483"/>
                  </a:lnTo>
                  <a:lnTo>
                    <a:pt x="1317" y="1800"/>
                  </a:lnTo>
                  <a:lnTo>
                    <a:pt x="1009" y="2151"/>
                  </a:lnTo>
                  <a:lnTo>
                    <a:pt x="966" y="2063"/>
                  </a:lnTo>
                  <a:lnTo>
                    <a:pt x="351" y="659"/>
                  </a:lnTo>
                  <a:lnTo>
                    <a:pt x="395" y="571"/>
                  </a:lnTo>
                  <a:lnTo>
                    <a:pt x="1273" y="352"/>
                  </a:lnTo>
                  <a:close/>
                  <a:moveTo>
                    <a:pt x="1229" y="1"/>
                  </a:moveTo>
                  <a:lnTo>
                    <a:pt x="263" y="220"/>
                  </a:lnTo>
                  <a:lnTo>
                    <a:pt x="176" y="264"/>
                  </a:lnTo>
                  <a:lnTo>
                    <a:pt x="132" y="308"/>
                  </a:lnTo>
                  <a:lnTo>
                    <a:pt x="0" y="571"/>
                  </a:lnTo>
                  <a:lnTo>
                    <a:pt x="0" y="615"/>
                  </a:lnTo>
                  <a:lnTo>
                    <a:pt x="0" y="703"/>
                  </a:lnTo>
                  <a:lnTo>
                    <a:pt x="658" y="2195"/>
                  </a:lnTo>
                  <a:lnTo>
                    <a:pt x="658" y="2239"/>
                  </a:lnTo>
                  <a:lnTo>
                    <a:pt x="834" y="2502"/>
                  </a:lnTo>
                  <a:lnTo>
                    <a:pt x="878" y="2590"/>
                  </a:lnTo>
                  <a:lnTo>
                    <a:pt x="1053" y="2590"/>
                  </a:lnTo>
                  <a:lnTo>
                    <a:pt x="1097" y="2546"/>
                  </a:lnTo>
                  <a:lnTo>
                    <a:pt x="1624" y="2019"/>
                  </a:lnTo>
                  <a:lnTo>
                    <a:pt x="1624" y="1975"/>
                  </a:lnTo>
                  <a:lnTo>
                    <a:pt x="2238" y="396"/>
                  </a:lnTo>
                  <a:lnTo>
                    <a:pt x="2238" y="352"/>
                  </a:lnTo>
                  <a:lnTo>
                    <a:pt x="2238" y="264"/>
                  </a:lnTo>
                  <a:lnTo>
                    <a:pt x="2194" y="220"/>
                  </a:lnTo>
                  <a:lnTo>
                    <a:pt x="2106" y="176"/>
                  </a:lnTo>
                  <a:lnTo>
                    <a:pt x="1317"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4" name="Google Shape;5654;p163"/>
            <p:cNvSpPr/>
            <p:nvPr/>
          </p:nvSpPr>
          <p:spPr>
            <a:xfrm>
              <a:off x="2076700" y="1162050"/>
              <a:ext cx="490400" cy="941275"/>
            </a:xfrm>
            <a:custGeom>
              <a:rect b="b" l="l" r="r" t="t"/>
              <a:pathLst>
                <a:path extrusionOk="0" h="37651" w="19616">
                  <a:moveTo>
                    <a:pt x="19440" y="1"/>
                  </a:moveTo>
                  <a:lnTo>
                    <a:pt x="19352" y="45"/>
                  </a:lnTo>
                  <a:lnTo>
                    <a:pt x="19308" y="89"/>
                  </a:lnTo>
                  <a:lnTo>
                    <a:pt x="19264" y="133"/>
                  </a:lnTo>
                  <a:lnTo>
                    <a:pt x="18782" y="1844"/>
                  </a:lnTo>
                  <a:lnTo>
                    <a:pt x="16939" y="5267"/>
                  </a:lnTo>
                  <a:lnTo>
                    <a:pt x="14569" y="10181"/>
                  </a:lnTo>
                  <a:lnTo>
                    <a:pt x="14043" y="11980"/>
                  </a:lnTo>
                  <a:lnTo>
                    <a:pt x="14043" y="12024"/>
                  </a:lnTo>
                  <a:lnTo>
                    <a:pt x="13735" y="16983"/>
                  </a:lnTo>
                  <a:lnTo>
                    <a:pt x="12726" y="19089"/>
                  </a:lnTo>
                  <a:lnTo>
                    <a:pt x="10137" y="23389"/>
                  </a:lnTo>
                  <a:lnTo>
                    <a:pt x="6846" y="28743"/>
                  </a:lnTo>
                  <a:lnTo>
                    <a:pt x="6802" y="28786"/>
                  </a:lnTo>
                  <a:lnTo>
                    <a:pt x="5354" y="34228"/>
                  </a:lnTo>
                  <a:lnTo>
                    <a:pt x="4652" y="35544"/>
                  </a:lnTo>
                  <a:lnTo>
                    <a:pt x="3862" y="35807"/>
                  </a:lnTo>
                  <a:lnTo>
                    <a:pt x="1405" y="35939"/>
                  </a:lnTo>
                  <a:lnTo>
                    <a:pt x="1361" y="35939"/>
                  </a:lnTo>
                  <a:lnTo>
                    <a:pt x="659" y="36158"/>
                  </a:lnTo>
                  <a:lnTo>
                    <a:pt x="571" y="36202"/>
                  </a:lnTo>
                  <a:lnTo>
                    <a:pt x="527" y="36246"/>
                  </a:lnTo>
                  <a:lnTo>
                    <a:pt x="45" y="37431"/>
                  </a:lnTo>
                  <a:lnTo>
                    <a:pt x="1" y="37475"/>
                  </a:lnTo>
                  <a:lnTo>
                    <a:pt x="45" y="37563"/>
                  </a:lnTo>
                  <a:lnTo>
                    <a:pt x="45" y="37606"/>
                  </a:lnTo>
                  <a:lnTo>
                    <a:pt x="132" y="37650"/>
                  </a:lnTo>
                  <a:lnTo>
                    <a:pt x="264" y="37650"/>
                  </a:lnTo>
                  <a:lnTo>
                    <a:pt x="352" y="37563"/>
                  </a:lnTo>
                  <a:lnTo>
                    <a:pt x="834" y="36466"/>
                  </a:lnTo>
                  <a:lnTo>
                    <a:pt x="1449" y="36290"/>
                  </a:lnTo>
                  <a:lnTo>
                    <a:pt x="3906" y="36158"/>
                  </a:lnTo>
                  <a:lnTo>
                    <a:pt x="3950" y="36158"/>
                  </a:lnTo>
                  <a:lnTo>
                    <a:pt x="4828" y="35851"/>
                  </a:lnTo>
                  <a:lnTo>
                    <a:pt x="4915" y="35763"/>
                  </a:lnTo>
                  <a:lnTo>
                    <a:pt x="5661" y="34359"/>
                  </a:lnTo>
                  <a:lnTo>
                    <a:pt x="7153" y="28918"/>
                  </a:lnTo>
                  <a:lnTo>
                    <a:pt x="10444" y="23565"/>
                  </a:lnTo>
                  <a:lnTo>
                    <a:pt x="13033" y="19264"/>
                  </a:lnTo>
                  <a:lnTo>
                    <a:pt x="14086" y="17114"/>
                  </a:lnTo>
                  <a:lnTo>
                    <a:pt x="14086" y="17027"/>
                  </a:lnTo>
                  <a:lnTo>
                    <a:pt x="14394" y="12068"/>
                  </a:lnTo>
                  <a:lnTo>
                    <a:pt x="14876" y="10313"/>
                  </a:lnTo>
                  <a:lnTo>
                    <a:pt x="17246" y="5398"/>
                  </a:lnTo>
                  <a:lnTo>
                    <a:pt x="19133" y="1976"/>
                  </a:lnTo>
                  <a:lnTo>
                    <a:pt x="19133" y="1932"/>
                  </a:lnTo>
                  <a:lnTo>
                    <a:pt x="19615" y="220"/>
                  </a:lnTo>
                  <a:lnTo>
                    <a:pt x="19615" y="176"/>
                  </a:lnTo>
                  <a:lnTo>
                    <a:pt x="19615" y="89"/>
                  </a:lnTo>
                  <a:lnTo>
                    <a:pt x="19571" y="45"/>
                  </a:lnTo>
                  <a:lnTo>
                    <a:pt x="19484"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5" name="Google Shape;5655;p163"/>
            <p:cNvSpPr/>
            <p:nvPr/>
          </p:nvSpPr>
          <p:spPr>
            <a:xfrm>
              <a:off x="1913250" y="1401200"/>
              <a:ext cx="382875" cy="744900"/>
            </a:xfrm>
            <a:custGeom>
              <a:rect b="b" l="l" r="r" t="t"/>
              <a:pathLst>
                <a:path extrusionOk="0" h="29796" w="15315">
                  <a:moveTo>
                    <a:pt x="15008" y="1"/>
                  </a:moveTo>
                  <a:lnTo>
                    <a:pt x="14964" y="89"/>
                  </a:lnTo>
                  <a:lnTo>
                    <a:pt x="14964" y="133"/>
                  </a:lnTo>
                  <a:lnTo>
                    <a:pt x="14613" y="3029"/>
                  </a:lnTo>
                  <a:lnTo>
                    <a:pt x="13867" y="6320"/>
                  </a:lnTo>
                  <a:lnTo>
                    <a:pt x="12945" y="8075"/>
                  </a:lnTo>
                  <a:lnTo>
                    <a:pt x="11058" y="11146"/>
                  </a:lnTo>
                  <a:lnTo>
                    <a:pt x="9215" y="14350"/>
                  </a:lnTo>
                  <a:lnTo>
                    <a:pt x="9215" y="14394"/>
                  </a:lnTo>
                  <a:lnTo>
                    <a:pt x="8250" y="17377"/>
                  </a:lnTo>
                  <a:lnTo>
                    <a:pt x="7416" y="18869"/>
                  </a:lnTo>
                  <a:lnTo>
                    <a:pt x="5573" y="21678"/>
                  </a:lnTo>
                  <a:lnTo>
                    <a:pt x="4696" y="22599"/>
                  </a:lnTo>
                  <a:lnTo>
                    <a:pt x="2853" y="23477"/>
                  </a:lnTo>
                  <a:lnTo>
                    <a:pt x="2809" y="23521"/>
                  </a:lnTo>
                  <a:lnTo>
                    <a:pt x="1800" y="24837"/>
                  </a:lnTo>
                  <a:lnTo>
                    <a:pt x="1756" y="24881"/>
                  </a:lnTo>
                  <a:lnTo>
                    <a:pt x="703" y="27382"/>
                  </a:lnTo>
                  <a:lnTo>
                    <a:pt x="1" y="29576"/>
                  </a:lnTo>
                  <a:lnTo>
                    <a:pt x="1" y="29664"/>
                  </a:lnTo>
                  <a:lnTo>
                    <a:pt x="1" y="29708"/>
                  </a:lnTo>
                  <a:lnTo>
                    <a:pt x="44" y="29752"/>
                  </a:lnTo>
                  <a:lnTo>
                    <a:pt x="132" y="29796"/>
                  </a:lnTo>
                  <a:lnTo>
                    <a:pt x="264" y="29796"/>
                  </a:lnTo>
                  <a:lnTo>
                    <a:pt x="352" y="29708"/>
                  </a:lnTo>
                  <a:lnTo>
                    <a:pt x="1010" y="27514"/>
                  </a:lnTo>
                  <a:lnTo>
                    <a:pt x="2063" y="25057"/>
                  </a:lnTo>
                  <a:lnTo>
                    <a:pt x="3072" y="23784"/>
                  </a:lnTo>
                  <a:lnTo>
                    <a:pt x="4871" y="22906"/>
                  </a:lnTo>
                  <a:lnTo>
                    <a:pt x="4915" y="22863"/>
                  </a:lnTo>
                  <a:lnTo>
                    <a:pt x="5837" y="21897"/>
                  </a:lnTo>
                  <a:lnTo>
                    <a:pt x="7724" y="19045"/>
                  </a:lnTo>
                  <a:lnTo>
                    <a:pt x="8557" y="17509"/>
                  </a:lnTo>
                  <a:lnTo>
                    <a:pt x="9523" y="14525"/>
                  </a:lnTo>
                  <a:lnTo>
                    <a:pt x="11322" y="11322"/>
                  </a:lnTo>
                  <a:lnTo>
                    <a:pt x="13209" y="8250"/>
                  </a:lnTo>
                  <a:lnTo>
                    <a:pt x="14218" y="6495"/>
                  </a:lnTo>
                  <a:lnTo>
                    <a:pt x="14218" y="6451"/>
                  </a:lnTo>
                  <a:lnTo>
                    <a:pt x="14964" y="3116"/>
                  </a:lnTo>
                  <a:lnTo>
                    <a:pt x="14964" y="3072"/>
                  </a:lnTo>
                  <a:lnTo>
                    <a:pt x="15315" y="176"/>
                  </a:lnTo>
                  <a:lnTo>
                    <a:pt x="15271" y="89"/>
                  </a:lnTo>
                  <a:lnTo>
                    <a:pt x="15271" y="45"/>
                  </a:lnTo>
                  <a:lnTo>
                    <a:pt x="15227"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6" name="Google Shape;5656;p163"/>
            <p:cNvSpPr/>
            <p:nvPr/>
          </p:nvSpPr>
          <p:spPr>
            <a:xfrm>
              <a:off x="1927525" y="1297000"/>
              <a:ext cx="446500" cy="875425"/>
            </a:xfrm>
            <a:custGeom>
              <a:rect b="b" l="l" r="r" t="t"/>
              <a:pathLst>
                <a:path extrusionOk="0" h="35017" w="17860">
                  <a:moveTo>
                    <a:pt x="17596" y="0"/>
                  </a:moveTo>
                  <a:lnTo>
                    <a:pt x="17552" y="44"/>
                  </a:lnTo>
                  <a:lnTo>
                    <a:pt x="17508" y="132"/>
                  </a:lnTo>
                  <a:lnTo>
                    <a:pt x="15753" y="3862"/>
                  </a:lnTo>
                  <a:lnTo>
                    <a:pt x="15753" y="3906"/>
                  </a:lnTo>
                  <a:lnTo>
                    <a:pt x="15490" y="5485"/>
                  </a:lnTo>
                  <a:lnTo>
                    <a:pt x="15183" y="7855"/>
                  </a:lnTo>
                  <a:lnTo>
                    <a:pt x="14744" y="10268"/>
                  </a:lnTo>
                  <a:lnTo>
                    <a:pt x="13822" y="12199"/>
                  </a:lnTo>
                  <a:lnTo>
                    <a:pt x="11716" y="15709"/>
                  </a:lnTo>
                  <a:lnTo>
                    <a:pt x="9741" y="18913"/>
                  </a:lnTo>
                  <a:lnTo>
                    <a:pt x="8996" y="21107"/>
                  </a:lnTo>
                  <a:lnTo>
                    <a:pt x="7986" y="24485"/>
                  </a:lnTo>
                  <a:lnTo>
                    <a:pt x="6538" y="26899"/>
                  </a:lnTo>
                  <a:lnTo>
                    <a:pt x="5748" y="27469"/>
                  </a:lnTo>
                  <a:lnTo>
                    <a:pt x="3423" y="28215"/>
                  </a:lnTo>
                  <a:lnTo>
                    <a:pt x="3379" y="28259"/>
                  </a:lnTo>
                  <a:lnTo>
                    <a:pt x="2764" y="28742"/>
                  </a:lnTo>
                  <a:lnTo>
                    <a:pt x="2721" y="28786"/>
                  </a:lnTo>
                  <a:lnTo>
                    <a:pt x="1887" y="30146"/>
                  </a:lnTo>
                  <a:lnTo>
                    <a:pt x="1843" y="30146"/>
                  </a:lnTo>
                  <a:lnTo>
                    <a:pt x="834" y="32998"/>
                  </a:lnTo>
                  <a:lnTo>
                    <a:pt x="0" y="34797"/>
                  </a:lnTo>
                  <a:lnTo>
                    <a:pt x="0" y="34841"/>
                  </a:lnTo>
                  <a:lnTo>
                    <a:pt x="0" y="34929"/>
                  </a:lnTo>
                  <a:lnTo>
                    <a:pt x="44" y="34973"/>
                  </a:lnTo>
                  <a:lnTo>
                    <a:pt x="88" y="35017"/>
                  </a:lnTo>
                  <a:lnTo>
                    <a:pt x="263" y="35017"/>
                  </a:lnTo>
                  <a:lnTo>
                    <a:pt x="307" y="34929"/>
                  </a:lnTo>
                  <a:lnTo>
                    <a:pt x="1141" y="33130"/>
                  </a:lnTo>
                  <a:lnTo>
                    <a:pt x="2194" y="30278"/>
                  </a:lnTo>
                  <a:lnTo>
                    <a:pt x="2984" y="29005"/>
                  </a:lnTo>
                  <a:lnTo>
                    <a:pt x="3554" y="28566"/>
                  </a:lnTo>
                  <a:lnTo>
                    <a:pt x="5880" y="27776"/>
                  </a:lnTo>
                  <a:lnTo>
                    <a:pt x="5924" y="27733"/>
                  </a:lnTo>
                  <a:lnTo>
                    <a:pt x="6758" y="27162"/>
                  </a:lnTo>
                  <a:lnTo>
                    <a:pt x="6801" y="27118"/>
                  </a:lnTo>
                  <a:lnTo>
                    <a:pt x="8293" y="24661"/>
                  </a:lnTo>
                  <a:lnTo>
                    <a:pt x="8337" y="24617"/>
                  </a:lnTo>
                  <a:lnTo>
                    <a:pt x="9347" y="21238"/>
                  </a:lnTo>
                  <a:lnTo>
                    <a:pt x="10049" y="19044"/>
                  </a:lnTo>
                  <a:lnTo>
                    <a:pt x="11979" y="15885"/>
                  </a:lnTo>
                  <a:lnTo>
                    <a:pt x="14130" y="12374"/>
                  </a:lnTo>
                  <a:lnTo>
                    <a:pt x="15095" y="10400"/>
                  </a:lnTo>
                  <a:lnTo>
                    <a:pt x="15095" y="10356"/>
                  </a:lnTo>
                  <a:lnTo>
                    <a:pt x="15534" y="7943"/>
                  </a:lnTo>
                  <a:lnTo>
                    <a:pt x="15797" y="5529"/>
                  </a:lnTo>
                  <a:lnTo>
                    <a:pt x="16104" y="3993"/>
                  </a:lnTo>
                  <a:lnTo>
                    <a:pt x="17816" y="264"/>
                  </a:lnTo>
                  <a:lnTo>
                    <a:pt x="17859" y="176"/>
                  </a:lnTo>
                  <a:lnTo>
                    <a:pt x="17859" y="132"/>
                  </a:lnTo>
                  <a:lnTo>
                    <a:pt x="17816" y="88"/>
                  </a:lnTo>
                  <a:lnTo>
                    <a:pt x="17772" y="44"/>
                  </a:lnTo>
                  <a:lnTo>
                    <a:pt x="17684"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7" name="Google Shape;5657;p163"/>
            <p:cNvSpPr/>
            <p:nvPr/>
          </p:nvSpPr>
          <p:spPr>
            <a:xfrm>
              <a:off x="1977975" y="1250925"/>
              <a:ext cx="449800" cy="917125"/>
            </a:xfrm>
            <a:custGeom>
              <a:rect b="b" l="l" r="r" t="t"/>
              <a:pathLst>
                <a:path extrusionOk="0" h="36685" w="17992">
                  <a:moveTo>
                    <a:pt x="17772" y="0"/>
                  </a:moveTo>
                  <a:lnTo>
                    <a:pt x="17684" y="44"/>
                  </a:lnTo>
                  <a:lnTo>
                    <a:pt x="17640" y="88"/>
                  </a:lnTo>
                  <a:lnTo>
                    <a:pt x="16412" y="2896"/>
                  </a:lnTo>
                  <a:lnTo>
                    <a:pt x="14964" y="5924"/>
                  </a:lnTo>
                  <a:lnTo>
                    <a:pt x="14920" y="5968"/>
                  </a:lnTo>
                  <a:lnTo>
                    <a:pt x="14569" y="7943"/>
                  </a:lnTo>
                  <a:lnTo>
                    <a:pt x="14393" y="10400"/>
                  </a:lnTo>
                  <a:lnTo>
                    <a:pt x="13911" y="12638"/>
                  </a:lnTo>
                  <a:lnTo>
                    <a:pt x="12726" y="14920"/>
                  </a:lnTo>
                  <a:lnTo>
                    <a:pt x="8821" y="21238"/>
                  </a:lnTo>
                  <a:lnTo>
                    <a:pt x="8075" y="22994"/>
                  </a:lnTo>
                  <a:lnTo>
                    <a:pt x="8075" y="23037"/>
                  </a:lnTo>
                  <a:lnTo>
                    <a:pt x="7285" y="26241"/>
                  </a:lnTo>
                  <a:lnTo>
                    <a:pt x="6407" y="29137"/>
                  </a:lnTo>
                  <a:lnTo>
                    <a:pt x="5837" y="29839"/>
                  </a:lnTo>
                  <a:lnTo>
                    <a:pt x="2458" y="30629"/>
                  </a:lnTo>
                  <a:lnTo>
                    <a:pt x="2414" y="30629"/>
                  </a:lnTo>
                  <a:lnTo>
                    <a:pt x="1756" y="31111"/>
                  </a:lnTo>
                  <a:lnTo>
                    <a:pt x="1712" y="31155"/>
                  </a:lnTo>
                  <a:lnTo>
                    <a:pt x="966" y="32252"/>
                  </a:lnTo>
                  <a:lnTo>
                    <a:pt x="966" y="32296"/>
                  </a:lnTo>
                  <a:lnTo>
                    <a:pt x="1" y="35368"/>
                  </a:lnTo>
                  <a:lnTo>
                    <a:pt x="1" y="35456"/>
                  </a:lnTo>
                  <a:lnTo>
                    <a:pt x="44" y="36553"/>
                  </a:lnTo>
                  <a:lnTo>
                    <a:pt x="132" y="36640"/>
                  </a:lnTo>
                  <a:lnTo>
                    <a:pt x="220" y="36684"/>
                  </a:lnTo>
                  <a:lnTo>
                    <a:pt x="308" y="36684"/>
                  </a:lnTo>
                  <a:lnTo>
                    <a:pt x="352" y="36640"/>
                  </a:lnTo>
                  <a:lnTo>
                    <a:pt x="395" y="36596"/>
                  </a:lnTo>
                  <a:lnTo>
                    <a:pt x="395" y="36509"/>
                  </a:lnTo>
                  <a:lnTo>
                    <a:pt x="352" y="35456"/>
                  </a:lnTo>
                  <a:lnTo>
                    <a:pt x="1273" y="32428"/>
                  </a:lnTo>
                  <a:lnTo>
                    <a:pt x="1975" y="31375"/>
                  </a:lnTo>
                  <a:lnTo>
                    <a:pt x="2589" y="30936"/>
                  </a:lnTo>
                  <a:lnTo>
                    <a:pt x="5968" y="30190"/>
                  </a:lnTo>
                  <a:lnTo>
                    <a:pt x="6056" y="30102"/>
                  </a:lnTo>
                  <a:lnTo>
                    <a:pt x="6714" y="29356"/>
                  </a:lnTo>
                  <a:lnTo>
                    <a:pt x="6758" y="29312"/>
                  </a:lnTo>
                  <a:lnTo>
                    <a:pt x="7636" y="26328"/>
                  </a:lnTo>
                  <a:lnTo>
                    <a:pt x="8426" y="23125"/>
                  </a:lnTo>
                  <a:lnTo>
                    <a:pt x="9128" y="21414"/>
                  </a:lnTo>
                  <a:lnTo>
                    <a:pt x="13033" y="15095"/>
                  </a:lnTo>
                  <a:lnTo>
                    <a:pt x="14262" y="12769"/>
                  </a:lnTo>
                  <a:lnTo>
                    <a:pt x="14262" y="12726"/>
                  </a:lnTo>
                  <a:lnTo>
                    <a:pt x="14700" y="10444"/>
                  </a:lnTo>
                  <a:lnTo>
                    <a:pt x="14744" y="10444"/>
                  </a:lnTo>
                  <a:lnTo>
                    <a:pt x="14920" y="7986"/>
                  </a:lnTo>
                  <a:lnTo>
                    <a:pt x="15271" y="6056"/>
                  </a:lnTo>
                  <a:lnTo>
                    <a:pt x="16719" y="3028"/>
                  </a:lnTo>
                  <a:lnTo>
                    <a:pt x="17992" y="264"/>
                  </a:lnTo>
                  <a:lnTo>
                    <a:pt x="17992" y="176"/>
                  </a:lnTo>
                  <a:lnTo>
                    <a:pt x="17992" y="132"/>
                  </a:lnTo>
                  <a:lnTo>
                    <a:pt x="17948" y="44"/>
                  </a:lnTo>
                  <a:lnTo>
                    <a:pt x="17904"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8" name="Google Shape;5658;p163"/>
            <p:cNvSpPr/>
            <p:nvPr/>
          </p:nvSpPr>
          <p:spPr>
            <a:xfrm>
              <a:off x="2010875" y="1153275"/>
              <a:ext cx="468450" cy="980750"/>
            </a:xfrm>
            <a:custGeom>
              <a:rect b="b" l="l" r="r" t="t"/>
              <a:pathLst>
                <a:path extrusionOk="0" h="39230" w="18738">
                  <a:moveTo>
                    <a:pt x="18475" y="1"/>
                  </a:moveTo>
                  <a:lnTo>
                    <a:pt x="18431" y="45"/>
                  </a:lnTo>
                  <a:lnTo>
                    <a:pt x="18387" y="89"/>
                  </a:lnTo>
                  <a:lnTo>
                    <a:pt x="18387" y="176"/>
                  </a:lnTo>
                  <a:lnTo>
                    <a:pt x="18036" y="3424"/>
                  </a:lnTo>
                  <a:lnTo>
                    <a:pt x="16588" y="6407"/>
                  </a:lnTo>
                  <a:lnTo>
                    <a:pt x="14833" y="10050"/>
                  </a:lnTo>
                  <a:lnTo>
                    <a:pt x="14438" y="11410"/>
                  </a:lnTo>
                  <a:lnTo>
                    <a:pt x="14438" y="11454"/>
                  </a:lnTo>
                  <a:lnTo>
                    <a:pt x="14218" y="14920"/>
                  </a:lnTo>
                  <a:lnTo>
                    <a:pt x="13736" y="17070"/>
                  </a:lnTo>
                  <a:lnTo>
                    <a:pt x="12331" y="19703"/>
                  </a:lnTo>
                  <a:lnTo>
                    <a:pt x="10269" y="23038"/>
                  </a:lnTo>
                  <a:lnTo>
                    <a:pt x="8250" y="26329"/>
                  </a:lnTo>
                  <a:lnTo>
                    <a:pt x="7548" y="28128"/>
                  </a:lnTo>
                  <a:lnTo>
                    <a:pt x="7505" y="28128"/>
                  </a:lnTo>
                  <a:lnTo>
                    <a:pt x="6715" y="31683"/>
                  </a:lnTo>
                  <a:lnTo>
                    <a:pt x="5925" y="34579"/>
                  </a:lnTo>
                  <a:lnTo>
                    <a:pt x="3204" y="34886"/>
                  </a:lnTo>
                  <a:lnTo>
                    <a:pt x="3160" y="34930"/>
                  </a:lnTo>
                  <a:lnTo>
                    <a:pt x="1493" y="35500"/>
                  </a:lnTo>
                  <a:lnTo>
                    <a:pt x="1405" y="35544"/>
                  </a:lnTo>
                  <a:lnTo>
                    <a:pt x="791" y="36422"/>
                  </a:lnTo>
                  <a:lnTo>
                    <a:pt x="747" y="36422"/>
                  </a:lnTo>
                  <a:lnTo>
                    <a:pt x="45" y="38265"/>
                  </a:lnTo>
                  <a:lnTo>
                    <a:pt x="45" y="38352"/>
                  </a:lnTo>
                  <a:lnTo>
                    <a:pt x="1" y="39054"/>
                  </a:lnTo>
                  <a:lnTo>
                    <a:pt x="1" y="39142"/>
                  </a:lnTo>
                  <a:lnTo>
                    <a:pt x="45" y="39186"/>
                  </a:lnTo>
                  <a:lnTo>
                    <a:pt x="89" y="39230"/>
                  </a:lnTo>
                  <a:lnTo>
                    <a:pt x="176" y="39230"/>
                  </a:lnTo>
                  <a:lnTo>
                    <a:pt x="308" y="39186"/>
                  </a:lnTo>
                  <a:lnTo>
                    <a:pt x="352" y="39098"/>
                  </a:lnTo>
                  <a:lnTo>
                    <a:pt x="396" y="38396"/>
                  </a:lnTo>
                  <a:lnTo>
                    <a:pt x="1054" y="36597"/>
                  </a:lnTo>
                  <a:lnTo>
                    <a:pt x="1668" y="35807"/>
                  </a:lnTo>
                  <a:lnTo>
                    <a:pt x="3248" y="35237"/>
                  </a:lnTo>
                  <a:lnTo>
                    <a:pt x="6100" y="34886"/>
                  </a:lnTo>
                  <a:lnTo>
                    <a:pt x="6188" y="34842"/>
                  </a:lnTo>
                  <a:lnTo>
                    <a:pt x="6232" y="34754"/>
                  </a:lnTo>
                  <a:lnTo>
                    <a:pt x="7066" y="31770"/>
                  </a:lnTo>
                  <a:lnTo>
                    <a:pt x="7856" y="28216"/>
                  </a:lnTo>
                  <a:lnTo>
                    <a:pt x="8558" y="26461"/>
                  </a:lnTo>
                  <a:lnTo>
                    <a:pt x="10532" y="23214"/>
                  </a:lnTo>
                  <a:lnTo>
                    <a:pt x="12639" y="19879"/>
                  </a:lnTo>
                  <a:lnTo>
                    <a:pt x="14043" y="17202"/>
                  </a:lnTo>
                  <a:lnTo>
                    <a:pt x="14087" y="17158"/>
                  </a:lnTo>
                  <a:lnTo>
                    <a:pt x="14569" y="15008"/>
                  </a:lnTo>
                  <a:lnTo>
                    <a:pt x="14569" y="14964"/>
                  </a:lnTo>
                  <a:lnTo>
                    <a:pt x="14789" y="11498"/>
                  </a:lnTo>
                  <a:lnTo>
                    <a:pt x="15140" y="10181"/>
                  </a:lnTo>
                  <a:lnTo>
                    <a:pt x="16895" y="6583"/>
                  </a:lnTo>
                  <a:lnTo>
                    <a:pt x="18343" y="3555"/>
                  </a:lnTo>
                  <a:lnTo>
                    <a:pt x="18387" y="3511"/>
                  </a:lnTo>
                  <a:lnTo>
                    <a:pt x="18738" y="220"/>
                  </a:lnTo>
                  <a:lnTo>
                    <a:pt x="18738" y="133"/>
                  </a:lnTo>
                  <a:lnTo>
                    <a:pt x="18694" y="89"/>
                  </a:lnTo>
                  <a:lnTo>
                    <a:pt x="18650" y="45"/>
                  </a:lnTo>
                  <a:lnTo>
                    <a:pt x="1856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9" name="Google Shape;5659;p163"/>
            <p:cNvSpPr/>
            <p:nvPr/>
          </p:nvSpPr>
          <p:spPr>
            <a:xfrm>
              <a:off x="1860600" y="1609650"/>
              <a:ext cx="307175" cy="510125"/>
            </a:xfrm>
            <a:custGeom>
              <a:rect b="b" l="l" r="r" t="t"/>
              <a:pathLst>
                <a:path extrusionOk="0" h="20405" w="12287">
                  <a:moveTo>
                    <a:pt x="12067" y="0"/>
                  </a:moveTo>
                  <a:lnTo>
                    <a:pt x="12024" y="44"/>
                  </a:lnTo>
                  <a:lnTo>
                    <a:pt x="11980" y="88"/>
                  </a:lnTo>
                  <a:lnTo>
                    <a:pt x="8469" y="5529"/>
                  </a:lnTo>
                  <a:lnTo>
                    <a:pt x="6363" y="8425"/>
                  </a:lnTo>
                  <a:lnTo>
                    <a:pt x="4608" y="11365"/>
                  </a:lnTo>
                  <a:lnTo>
                    <a:pt x="2721" y="13998"/>
                  </a:lnTo>
                  <a:lnTo>
                    <a:pt x="2721" y="14042"/>
                  </a:lnTo>
                  <a:lnTo>
                    <a:pt x="1273" y="16806"/>
                  </a:lnTo>
                  <a:lnTo>
                    <a:pt x="1273" y="16850"/>
                  </a:lnTo>
                  <a:lnTo>
                    <a:pt x="0" y="20141"/>
                  </a:lnTo>
                  <a:lnTo>
                    <a:pt x="0" y="20229"/>
                  </a:lnTo>
                  <a:lnTo>
                    <a:pt x="0" y="20273"/>
                  </a:lnTo>
                  <a:lnTo>
                    <a:pt x="44" y="20361"/>
                  </a:lnTo>
                  <a:lnTo>
                    <a:pt x="88" y="20404"/>
                  </a:lnTo>
                  <a:lnTo>
                    <a:pt x="176" y="20404"/>
                  </a:lnTo>
                  <a:lnTo>
                    <a:pt x="264" y="20361"/>
                  </a:lnTo>
                  <a:lnTo>
                    <a:pt x="307" y="20273"/>
                  </a:lnTo>
                  <a:lnTo>
                    <a:pt x="1580" y="16982"/>
                  </a:lnTo>
                  <a:lnTo>
                    <a:pt x="3028" y="14173"/>
                  </a:lnTo>
                  <a:lnTo>
                    <a:pt x="4915" y="11541"/>
                  </a:lnTo>
                  <a:lnTo>
                    <a:pt x="6670" y="8645"/>
                  </a:lnTo>
                  <a:lnTo>
                    <a:pt x="8776" y="5705"/>
                  </a:lnTo>
                  <a:lnTo>
                    <a:pt x="12243" y="263"/>
                  </a:lnTo>
                  <a:lnTo>
                    <a:pt x="12287" y="176"/>
                  </a:lnTo>
                  <a:lnTo>
                    <a:pt x="12287" y="132"/>
                  </a:lnTo>
                  <a:lnTo>
                    <a:pt x="12243" y="88"/>
                  </a:lnTo>
                  <a:lnTo>
                    <a:pt x="12199"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0" name="Google Shape;5660;p163"/>
            <p:cNvSpPr/>
            <p:nvPr/>
          </p:nvSpPr>
          <p:spPr>
            <a:xfrm>
              <a:off x="3805600" y="1948625"/>
              <a:ext cx="105350" cy="186500"/>
            </a:xfrm>
            <a:custGeom>
              <a:rect b="b" l="l" r="r" t="t"/>
              <a:pathLst>
                <a:path extrusionOk="0" h="7460" w="4214">
                  <a:moveTo>
                    <a:pt x="1317" y="483"/>
                  </a:moveTo>
                  <a:lnTo>
                    <a:pt x="3599" y="4037"/>
                  </a:lnTo>
                  <a:lnTo>
                    <a:pt x="3818" y="4695"/>
                  </a:lnTo>
                  <a:lnTo>
                    <a:pt x="3511" y="6758"/>
                  </a:lnTo>
                  <a:lnTo>
                    <a:pt x="2809" y="7109"/>
                  </a:lnTo>
                  <a:lnTo>
                    <a:pt x="2238" y="6802"/>
                  </a:lnTo>
                  <a:lnTo>
                    <a:pt x="1273" y="5705"/>
                  </a:lnTo>
                  <a:lnTo>
                    <a:pt x="395" y="3993"/>
                  </a:lnTo>
                  <a:lnTo>
                    <a:pt x="352" y="2238"/>
                  </a:lnTo>
                  <a:lnTo>
                    <a:pt x="1185" y="702"/>
                  </a:lnTo>
                  <a:lnTo>
                    <a:pt x="1317" y="483"/>
                  </a:lnTo>
                  <a:close/>
                  <a:moveTo>
                    <a:pt x="1273" y="0"/>
                  </a:moveTo>
                  <a:lnTo>
                    <a:pt x="1185" y="88"/>
                  </a:lnTo>
                  <a:lnTo>
                    <a:pt x="878" y="483"/>
                  </a:lnTo>
                  <a:lnTo>
                    <a:pt x="878" y="527"/>
                  </a:lnTo>
                  <a:lnTo>
                    <a:pt x="0" y="2150"/>
                  </a:lnTo>
                  <a:lnTo>
                    <a:pt x="0" y="2238"/>
                  </a:lnTo>
                  <a:lnTo>
                    <a:pt x="88" y="4081"/>
                  </a:lnTo>
                  <a:lnTo>
                    <a:pt x="88" y="4125"/>
                  </a:lnTo>
                  <a:lnTo>
                    <a:pt x="1010" y="5880"/>
                  </a:lnTo>
                  <a:lnTo>
                    <a:pt x="1010" y="5924"/>
                  </a:lnTo>
                  <a:lnTo>
                    <a:pt x="1975" y="7065"/>
                  </a:lnTo>
                  <a:lnTo>
                    <a:pt x="2019" y="7109"/>
                  </a:lnTo>
                  <a:lnTo>
                    <a:pt x="2765" y="7460"/>
                  </a:lnTo>
                  <a:lnTo>
                    <a:pt x="2897" y="7460"/>
                  </a:lnTo>
                  <a:lnTo>
                    <a:pt x="3730" y="7065"/>
                  </a:lnTo>
                  <a:lnTo>
                    <a:pt x="3818" y="6977"/>
                  </a:lnTo>
                  <a:lnTo>
                    <a:pt x="3862" y="6933"/>
                  </a:lnTo>
                  <a:lnTo>
                    <a:pt x="4213" y="4739"/>
                  </a:lnTo>
                  <a:lnTo>
                    <a:pt x="4169" y="4651"/>
                  </a:lnTo>
                  <a:lnTo>
                    <a:pt x="3906" y="3906"/>
                  </a:lnTo>
                  <a:lnTo>
                    <a:pt x="3906" y="3862"/>
                  </a:lnTo>
                  <a:lnTo>
                    <a:pt x="1492" y="88"/>
                  </a:lnTo>
                  <a:lnTo>
                    <a:pt x="1405" y="44"/>
                  </a:lnTo>
                  <a:lnTo>
                    <a:pt x="1317"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1" name="Google Shape;5661;p163"/>
            <p:cNvSpPr/>
            <p:nvPr/>
          </p:nvSpPr>
          <p:spPr>
            <a:xfrm>
              <a:off x="3788050" y="1933250"/>
              <a:ext cx="133850" cy="229300"/>
            </a:xfrm>
            <a:custGeom>
              <a:rect b="b" l="l" r="r" t="t"/>
              <a:pathLst>
                <a:path extrusionOk="0" h="9172" w="5354">
                  <a:moveTo>
                    <a:pt x="2194" y="352"/>
                  </a:moveTo>
                  <a:lnTo>
                    <a:pt x="2633" y="484"/>
                  </a:lnTo>
                  <a:lnTo>
                    <a:pt x="4520" y="3994"/>
                  </a:lnTo>
                  <a:lnTo>
                    <a:pt x="5003" y="5003"/>
                  </a:lnTo>
                  <a:lnTo>
                    <a:pt x="4871" y="7153"/>
                  </a:lnTo>
                  <a:lnTo>
                    <a:pt x="4608" y="8163"/>
                  </a:lnTo>
                  <a:lnTo>
                    <a:pt x="4257" y="8557"/>
                  </a:lnTo>
                  <a:lnTo>
                    <a:pt x="3467" y="8821"/>
                  </a:lnTo>
                  <a:lnTo>
                    <a:pt x="2897" y="8426"/>
                  </a:lnTo>
                  <a:lnTo>
                    <a:pt x="1317" y="6451"/>
                  </a:lnTo>
                  <a:lnTo>
                    <a:pt x="483" y="4696"/>
                  </a:lnTo>
                  <a:lnTo>
                    <a:pt x="351" y="3862"/>
                  </a:lnTo>
                  <a:lnTo>
                    <a:pt x="395" y="2765"/>
                  </a:lnTo>
                  <a:lnTo>
                    <a:pt x="790" y="1800"/>
                  </a:lnTo>
                  <a:lnTo>
                    <a:pt x="1624" y="659"/>
                  </a:lnTo>
                  <a:lnTo>
                    <a:pt x="2194" y="352"/>
                  </a:lnTo>
                  <a:close/>
                  <a:moveTo>
                    <a:pt x="2063" y="1"/>
                  </a:moveTo>
                  <a:lnTo>
                    <a:pt x="1448" y="352"/>
                  </a:lnTo>
                  <a:lnTo>
                    <a:pt x="1361" y="440"/>
                  </a:lnTo>
                  <a:lnTo>
                    <a:pt x="483" y="1624"/>
                  </a:lnTo>
                  <a:lnTo>
                    <a:pt x="483" y="1668"/>
                  </a:lnTo>
                  <a:lnTo>
                    <a:pt x="88" y="2678"/>
                  </a:lnTo>
                  <a:lnTo>
                    <a:pt x="44" y="2721"/>
                  </a:lnTo>
                  <a:lnTo>
                    <a:pt x="0" y="3862"/>
                  </a:lnTo>
                  <a:lnTo>
                    <a:pt x="0" y="3906"/>
                  </a:lnTo>
                  <a:lnTo>
                    <a:pt x="176" y="4784"/>
                  </a:lnTo>
                  <a:lnTo>
                    <a:pt x="176" y="4828"/>
                  </a:lnTo>
                  <a:lnTo>
                    <a:pt x="1010" y="6583"/>
                  </a:lnTo>
                  <a:lnTo>
                    <a:pt x="1054" y="6627"/>
                  </a:lnTo>
                  <a:lnTo>
                    <a:pt x="2633" y="8689"/>
                  </a:lnTo>
                  <a:lnTo>
                    <a:pt x="2677" y="8733"/>
                  </a:lnTo>
                  <a:lnTo>
                    <a:pt x="3335" y="9128"/>
                  </a:lnTo>
                  <a:lnTo>
                    <a:pt x="3467" y="9172"/>
                  </a:lnTo>
                  <a:lnTo>
                    <a:pt x="3511" y="9172"/>
                  </a:lnTo>
                  <a:lnTo>
                    <a:pt x="4432" y="8865"/>
                  </a:lnTo>
                  <a:lnTo>
                    <a:pt x="4520" y="8821"/>
                  </a:lnTo>
                  <a:lnTo>
                    <a:pt x="4915" y="8338"/>
                  </a:lnTo>
                  <a:lnTo>
                    <a:pt x="4959" y="8250"/>
                  </a:lnTo>
                  <a:lnTo>
                    <a:pt x="5222" y="7241"/>
                  </a:lnTo>
                  <a:lnTo>
                    <a:pt x="5222" y="7197"/>
                  </a:lnTo>
                  <a:lnTo>
                    <a:pt x="5354" y="5003"/>
                  </a:lnTo>
                  <a:lnTo>
                    <a:pt x="5354" y="4915"/>
                  </a:lnTo>
                  <a:lnTo>
                    <a:pt x="4871" y="3862"/>
                  </a:lnTo>
                  <a:lnTo>
                    <a:pt x="2897" y="264"/>
                  </a:lnTo>
                  <a:lnTo>
                    <a:pt x="2853" y="176"/>
                  </a:lnTo>
                  <a:lnTo>
                    <a:pt x="2809" y="176"/>
                  </a:lnTo>
                  <a:lnTo>
                    <a:pt x="2194"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2" name="Google Shape;5662;p163"/>
            <p:cNvSpPr/>
            <p:nvPr/>
          </p:nvSpPr>
          <p:spPr>
            <a:xfrm>
              <a:off x="3671775" y="2997350"/>
              <a:ext cx="187600" cy="399350"/>
            </a:xfrm>
            <a:custGeom>
              <a:rect b="b" l="l" r="r" t="t"/>
              <a:pathLst>
                <a:path extrusionOk="0" h="15974" w="7504">
                  <a:moveTo>
                    <a:pt x="1843" y="1"/>
                  </a:moveTo>
                  <a:lnTo>
                    <a:pt x="1755" y="45"/>
                  </a:lnTo>
                  <a:lnTo>
                    <a:pt x="790" y="615"/>
                  </a:lnTo>
                  <a:lnTo>
                    <a:pt x="746" y="703"/>
                  </a:lnTo>
                  <a:lnTo>
                    <a:pt x="176" y="1712"/>
                  </a:lnTo>
                  <a:lnTo>
                    <a:pt x="176" y="1756"/>
                  </a:lnTo>
                  <a:lnTo>
                    <a:pt x="0" y="2941"/>
                  </a:lnTo>
                  <a:lnTo>
                    <a:pt x="0" y="2985"/>
                  </a:lnTo>
                  <a:lnTo>
                    <a:pt x="351" y="5530"/>
                  </a:lnTo>
                  <a:lnTo>
                    <a:pt x="395" y="5617"/>
                  </a:lnTo>
                  <a:lnTo>
                    <a:pt x="1185" y="6890"/>
                  </a:lnTo>
                  <a:lnTo>
                    <a:pt x="1229" y="6890"/>
                  </a:lnTo>
                  <a:lnTo>
                    <a:pt x="4783" y="10751"/>
                  </a:lnTo>
                  <a:lnTo>
                    <a:pt x="4432" y="11848"/>
                  </a:lnTo>
                  <a:lnTo>
                    <a:pt x="4169" y="12726"/>
                  </a:lnTo>
                  <a:lnTo>
                    <a:pt x="3467" y="13516"/>
                  </a:lnTo>
                  <a:lnTo>
                    <a:pt x="2150" y="14920"/>
                  </a:lnTo>
                  <a:lnTo>
                    <a:pt x="1009" y="15622"/>
                  </a:lnTo>
                  <a:lnTo>
                    <a:pt x="922" y="15666"/>
                  </a:lnTo>
                  <a:lnTo>
                    <a:pt x="922" y="15754"/>
                  </a:lnTo>
                  <a:lnTo>
                    <a:pt x="922" y="15798"/>
                  </a:lnTo>
                  <a:lnTo>
                    <a:pt x="922" y="15885"/>
                  </a:lnTo>
                  <a:lnTo>
                    <a:pt x="1009" y="15929"/>
                  </a:lnTo>
                  <a:lnTo>
                    <a:pt x="1097" y="15973"/>
                  </a:lnTo>
                  <a:lnTo>
                    <a:pt x="1185" y="15929"/>
                  </a:lnTo>
                  <a:lnTo>
                    <a:pt x="2370" y="15227"/>
                  </a:lnTo>
                  <a:lnTo>
                    <a:pt x="2413" y="15183"/>
                  </a:lnTo>
                  <a:lnTo>
                    <a:pt x="3598" y="13911"/>
                  </a:lnTo>
                  <a:lnTo>
                    <a:pt x="4213" y="13209"/>
                  </a:lnTo>
                  <a:lnTo>
                    <a:pt x="4432" y="12902"/>
                  </a:lnTo>
                  <a:lnTo>
                    <a:pt x="4476" y="12770"/>
                  </a:lnTo>
                  <a:lnTo>
                    <a:pt x="4739" y="11980"/>
                  </a:lnTo>
                  <a:lnTo>
                    <a:pt x="5178" y="10795"/>
                  </a:lnTo>
                  <a:lnTo>
                    <a:pt x="5178" y="10664"/>
                  </a:lnTo>
                  <a:lnTo>
                    <a:pt x="5134" y="10576"/>
                  </a:lnTo>
                  <a:lnTo>
                    <a:pt x="1492" y="6671"/>
                  </a:lnTo>
                  <a:lnTo>
                    <a:pt x="702" y="5442"/>
                  </a:lnTo>
                  <a:lnTo>
                    <a:pt x="351" y="2941"/>
                  </a:lnTo>
                  <a:lnTo>
                    <a:pt x="527" y="1844"/>
                  </a:lnTo>
                  <a:lnTo>
                    <a:pt x="1009" y="878"/>
                  </a:lnTo>
                  <a:lnTo>
                    <a:pt x="1887" y="352"/>
                  </a:lnTo>
                  <a:lnTo>
                    <a:pt x="2150" y="352"/>
                  </a:lnTo>
                  <a:lnTo>
                    <a:pt x="3642" y="1449"/>
                  </a:lnTo>
                  <a:lnTo>
                    <a:pt x="5485" y="3380"/>
                  </a:lnTo>
                  <a:lnTo>
                    <a:pt x="7021" y="5837"/>
                  </a:lnTo>
                  <a:lnTo>
                    <a:pt x="7153" y="9040"/>
                  </a:lnTo>
                  <a:lnTo>
                    <a:pt x="7196" y="9128"/>
                  </a:lnTo>
                  <a:lnTo>
                    <a:pt x="7240" y="9172"/>
                  </a:lnTo>
                  <a:lnTo>
                    <a:pt x="7284" y="9216"/>
                  </a:lnTo>
                  <a:lnTo>
                    <a:pt x="7416" y="9216"/>
                  </a:lnTo>
                  <a:lnTo>
                    <a:pt x="7460" y="9172"/>
                  </a:lnTo>
                  <a:lnTo>
                    <a:pt x="7504" y="9084"/>
                  </a:lnTo>
                  <a:lnTo>
                    <a:pt x="7504" y="9040"/>
                  </a:lnTo>
                  <a:lnTo>
                    <a:pt x="7372" y="5749"/>
                  </a:lnTo>
                  <a:lnTo>
                    <a:pt x="7328" y="5661"/>
                  </a:lnTo>
                  <a:lnTo>
                    <a:pt x="5748" y="3160"/>
                  </a:lnTo>
                  <a:lnTo>
                    <a:pt x="5748" y="3116"/>
                  </a:lnTo>
                  <a:lnTo>
                    <a:pt x="3905" y="1186"/>
                  </a:lnTo>
                  <a:lnTo>
                    <a:pt x="3862" y="1186"/>
                  </a:lnTo>
                  <a:lnTo>
                    <a:pt x="2326" y="45"/>
                  </a:lnTo>
                  <a:lnTo>
                    <a:pt x="2238" y="45"/>
                  </a:lnTo>
                  <a:lnTo>
                    <a:pt x="1843"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3" name="Google Shape;5663;p163"/>
            <p:cNvSpPr/>
            <p:nvPr/>
          </p:nvSpPr>
          <p:spPr>
            <a:xfrm>
              <a:off x="3577425" y="2967725"/>
              <a:ext cx="311575" cy="471750"/>
            </a:xfrm>
            <a:custGeom>
              <a:rect b="b" l="l" r="r" t="t"/>
              <a:pathLst>
                <a:path extrusionOk="0" h="18870" w="12463">
                  <a:moveTo>
                    <a:pt x="5529" y="1"/>
                  </a:moveTo>
                  <a:lnTo>
                    <a:pt x="4257" y="791"/>
                  </a:lnTo>
                  <a:lnTo>
                    <a:pt x="4213" y="835"/>
                  </a:lnTo>
                  <a:lnTo>
                    <a:pt x="3730" y="1449"/>
                  </a:lnTo>
                  <a:lnTo>
                    <a:pt x="3730" y="1493"/>
                  </a:lnTo>
                  <a:lnTo>
                    <a:pt x="3204" y="3248"/>
                  </a:lnTo>
                  <a:lnTo>
                    <a:pt x="3160" y="3292"/>
                  </a:lnTo>
                  <a:lnTo>
                    <a:pt x="3204" y="4696"/>
                  </a:lnTo>
                  <a:lnTo>
                    <a:pt x="3247" y="4740"/>
                  </a:lnTo>
                  <a:lnTo>
                    <a:pt x="4037" y="7592"/>
                  </a:lnTo>
                  <a:lnTo>
                    <a:pt x="4081" y="7636"/>
                  </a:lnTo>
                  <a:lnTo>
                    <a:pt x="6056" y="10225"/>
                  </a:lnTo>
                  <a:lnTo>
                    <a:pt x="6582" y="11498"/>
                  </a:lnTo>
                  <a:lnTo>
                    <a:pt x="6539" y="12156"/>
                  </a:lnTo>
                  <a:lnTo>
                    <a:pt x="5661" y="14306"/>
                  </a:lnTo>
                  <a:lnTo>
                    <a:pt x="44" y="18518"/>
                  </a:lnTo>
                  <a:lnTo>
                    <a:pt x="0" y="18606"/>
                  </a:lnTo>
                  <a:lnTo>
                    <a:pt x="0" y="18650"/>
                  </a:lnTo>
                  <a:lnTo>
                    <a:pt x="0" y="18738"/>
                  </a:lnTo>
                  <a:lnTo>
                    <a:pt x="0" y="18782"/>
                  </a:lnTo>
                  <a:lnTo>
                    <a:pt x="88" y="18826"/>
                  </a:lnTo>
                  <a:lnTo>
                    <a:pt x="176" y="18870"/>
                  </a:lnTo>
                  <a:lnTo>
                    <a:pt x="264" y="18826"/>
                  </a:lnTo>
                  <a:lnTo>
                    <a:pt x="5924" y="14569"/>
                  </a:lnTo>
                  <a:lnTo>
                    <a:pt x="5968" y="14481"/>
                  </a:lnTo>
                  <a:lnTo>
                    <a:pt x="6890" y="12244"/>
                  </a:lnTo>
                  <a:lnTo>
                    <a:pt x="6890" y="12200"/>
                  </a:lnTo>
                  <a:lnTo>
                    <a:pt x="6933" y="11498"/>
                  </a:lnTo>
                  <a:lnTo>
                    <a:pt x="6890" y="11410"/>
                  </a:lnTo>
                  <a:lnTo>
                    <a:pt x="6407" y="10093"/>
                  </a:lnTo>
                  <a:lnTo>
                    <a:pt x="6363" y="10050"/>
                  </a:lnTo>
                  <a:lnTo>
                    <a:pt x="4388" y="7461"/>
                  </a:lnTo>
                  <a:lnTo>
                    <a:pt x="3555" y="4696"/>
                  </a:lnTo>
                  <a:lnTo>
                    <a:pt x="3511" y="3336"/>
                  </a:lnTo>
                  <a:lnTo>
                    <a:pt x="4037" y="1625"/>
                  </a:lnTo>
                  <a:lnTo>
                    <a:pt x="4476" y="1098"/>
                  </a:lnTo>
                  <a:lnTo>
                    <a:pt x="5617" y="352"/>
                  </a:lnTo>
                  <a:lnTo>
                    <a:pt x="9391" y="2678"/>
                  </a:lnTo>
                  <a:lnTo>
                    <a:pt x="11848" y="5925"/>
                  </a:lnTo>
                  <a:lnTo>
                    <a:pt x="12111" y="7724"/>
                  </a:lnTo>
                  <a:lnTo>
                    <a:pt x="12024" y="10620"/>
                  </a:lnTo>
                  <a:lnTo>
                    <a:pt x="12024" y="10708"/>
                  </a:lnTo>
                  <a:lnTo>
                    <a:pt x="12067" y="10752"/>
                  </a:lnTo>
                  <a:lnTo>
                    <a:pt x="12111" y="10796"/>
                  </a:lnTo>
                  <a:lnTo>
                    <a:pt x="12199" y="10796"/>
                  </a:lnTo>
                  <a:lnTo>
                    <a:pt x="12331" y="10752"/>
                  </a:lnTo>
                  <a:lnTo>
                    <a:pt x="12331" y="10708"/>
                  </a:lnTo>
                  <a:lnTo>
                    <a:pt x="12375" y="10620"/>
                  </a:lnTo>
                  <a:lnTo>
                    <a:pt x="12462" y="7724"/>
                  </a:lnTo>
                  <a:lnTo>
                    <a:pt x="12199" y="5837"/>
                  </a:lnTo>
                  <a:lnTo>
                    <a:pt x="12155" y="5749"/>
                  </a:lnTo>
                  <a:lnTo>
                    <a:pt x="9654" y="2458"/>
                  </a:lnTo>
                  <a:lnTo>
                    <a:pt x="9610" y="2414"/>
                  </a:lnTo>
                  <a:lnTo>
                    <a:pt x="5705"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4" name="Google Shape;5664;p163"/>
            <p:cNvSpPr/>
            <p:nvPr/>
          </p:nvSpPr>
          <p:spPr>
            <a:xfrm>
              <a:off x="3642150" y="2927150"/>
              <a:ext cx="329125" cy="352150"/>
            </a:xfrm>
            <a:custGeom>
              <a:rect b="b" l="l" r="r" t="t"/>
              <a:pathLst>
                <a:path extrusionOk="0" h="14086" w="13165">
                  <a:moveTo>
                    <a:pt x="5836" y="0"/>
                  </a:moveTo>
                  <a:lnTo>
                    <a:pt x="4257" y="176"/>
                  </a:lnTo>
                  <a:lnTo>
                    <a:pt x="3555" y="351"/>
                  </a:lnTo>
                  <a:lnTo>
                    <a:pt x="2940" y="527"/>
                  </a:lnTo>
                  <a:lnTo>
                    <a:pt x="2414" y="702"/>
                  </a:lnTo>
                  <a:lnTo>
                    <a:pt x="1931" y="922"/>
                  </a:lnTo>
                  <a:lnTo>
                    <a:pt x="1536" y="1185"/>
                  </a:lnTo>
                  <a:lnTo>
                    <a:pt x="1185" y="1492"/>
                  </a:lnTo>
                  <a:lnTo>
                    <a:pt x="878" y="1799"/>
                  </a:lnTo>
                  <a:lnTo>
                    <a:pt x="615" y="2151"/>
                  </a:lnTo>
                  <a:lnTo>
                    <a:pt x="439" y="2545"/>
                  </a:lnTo>
                  <a:lnTo>
                    <a:pt x="264" y="2984"/>
                  </a:lnTo>
                  <a:lnTo>
                    <a:pt x="132" y="3423"/>
                  </a:lnTo>
                  <a:lnTo>
                    <a:pt x="88" y="3950"/>
                  </a:lnTo>
                  <a:lnTo>
                    <a:pt x="0" y="4520"/>
                  </a:lnTo>
                  <a:lnTo>
                    <a:pt x="0" y="5091"/>
                  </a:lnTo>
                  <a:lnTo>
                    <a:pt x="0" y="6451"/>
                  </a:lnTo>
                  <a:lnTo>
                    <a:pt x="0" y="6495"/>
                  </a:lnTo>
                  <a:lnTo>
                    <a:pt x="702" y="8996"/>
                  </a:lnTo>
                  <a:lnTo>
                    <a:pt x="746" y="9084"/>
                  </a:lnTo>
                  <a:lnTo>
                    <a:pt x="2896" y="12155"/>
                  </a:lnTo>
                  <a:lnTo>
                    <a:pt x="2984" y="12989"/>
                  </a:lnTo>
                  <a:lnTo>
                    <a:pt x="2677" y="13603"/>
                  </a:lnTo>
                  <a:lnTo>
                    <a:pt x="2370" y="13779"/>
                  </a:lnTo>
                  <a:lnTo>
                    <a:pt x="2326" y="13823"/>
                  </a:lnTo>
                  <a:lnTo>
                    <a:pt x="2282" y="13867"/>
                  </a:lnTo>
                  <a:lnTo>
                    <a:pt x="2282" y="13954"/>
                  </a:lnTo>
                  <a:lnTo>
                    <a:pt x="2282" y="13998"/>
                  </a:lnTo>
                  <a:lnTo>
                    <a:pt x="2326" y="14086"/>
                  </a:lnTo>
                  <a:lnTo>
                    <a:pt x="2501" y="14086"/>
                  </a:lnTo>
                  <a:lnTo>
                    <a:pt x="2896" y="13910"/>
                  </a:lnTo>
                  <a:lnTo>
                    <a:pt x="2940" y="13823"/>
                  </a:lnTo>
                  <a:lnTo>
                    <a:pt x="3335" y="13077"/>
                  </a:lnTo>
                  <a:lnTo>
                    <a:pt x="3335" y="12989"/>
                  </a:lnTo>
                  <a:lnTo>
                    <a:pt x="3247" y="12067"/>
                  </a:lnTo>
                  <a:lnTo>
                    <a:pt x="3204" y="11980"/>
                  </a:lnTo>
                  <a:lnTo>
                    <a:pt x="1053" y="8908"/>
                  </a:lnTo>
                  <a:lnTo>
                    <a:pt x="351" y="6407"/>
                  </a:lnTo>
                  <a:lnTo>
                    <a:pt x="351" y="5178"/>
                  </a:lnTo>
                  <a:lnTo>
                    <a:pt x="351" y="4608"/>
                  </a:lnTo>
                  <a:lnTo>
                    <a:pt x="395" y="4081"/>
                  </a:lnTo>
                  <a:lnTo>
                    <a:pt x="439" y="3599"/>
                  </a:lnTo>
                  <a:lnTo>
                    <a:pt x="571" y="3160"/>
                  </a:lnTo>
                  <a:lnTo>
                    <a:pt x="702" y="2765"/>
                  </a:lnTo>
                  <a:lnTo>
                    <a:pt x="878" y="2414"/>
                  </a:lnTo>
                  <a:lnTo>
                    <a:pt x="1097" y="2063"/>
                  </a:lnTo>
                  <a:lnTo>
                    <a:pt x="1361" y="1756"/>
                  </a:lnTo>
                  <a:lnTo>
                    <a:pt x="1712" y="1492"/>
                  </a:lnTo>
                  <a:lnTo>
                    <a:pt x="2063" y="1273"/>
                  </a:lnTo>
                  <a:lnTo>
                    <a:pt x="2545" y="1054"/>
                  </a:lnTo>
                  <a:lnTo>
                    <a:pt x="3028" y="834"/>
                  </a:lnTo>
                  <a:lnTo>
                    <a:pt x="3642" y="702"/>
                  </a:lnTo>
                  <a:lnTo>
                    <a:pt x="4301" y="527"/>
                  </a:lnTo>
                  <a:lnTo>
                    <a:pt x="5836" y="351"/>
                  </a:lnTo>
                  <a:lnTo>
                    <a:pt x="6890" y="659"/>
                  </a:lnTo>
                  <a:lnTo>
                    <a:pt x="7855" y="1580"/>
                  </a:lnTo>
                  <a:lnTo>
                    <a:pt x="7899" y="1580"/>
                  </a:lnTo>
                  <a:lnTo>
                    <a:pt x="11102" y="3335"/>
                  </a:lnTo>
                  <a:lnTo>
                    <a:pt x="12901" y="4388"/>
                  </a:lnTo>
                  <a:lnTo>
                    <a:pt x="12989" y="4432"/>
                  </a:lnTo>
                  <a:lnTo>
                    <a:pt x="13033" y="4388"/>
                  </a:lnTo>
                  <a:lnTo>
                    <a:pt x="13077" y="4388"/>
                  </a:lnTo>
                  <a:lnTo>
                    <a:pt x="13164" y="4345"/>
                  </a:lnTo>
                  <a:lnTo>
                    <a:pt x="13164" y="4257"/>
                  </a:lnTo>
                  <a:lnTo>
                    <a:pt x="13164" y="4213"/>
                  </a:lnTo>
                  <a:lnTo>
                    <a:pt x="13121" y="4125"/>
                  </a:lnTo>
                  <a:lnTo>
                    <a:pt x="13077" y="4081"/>
                  </a:lnTo>
                  <a:lnTo>
                    <a:pt x="11278" y="3028"/>
                  </a:lnTo>
                  <a:lnTo>
                    <a:pt x="8074" y="1317"/>
                  </a:lnTo>
                  <a:lnTo>
                    <a:pt x="7109" y="395"/>
                  </a:lnTo>
                  <a:lnTo>
                    <a:pt x="7065" y="351"/>
                  </a:lnTo>
                  <a:lnTo>
                    <a:pt x="5924"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5" name="Google Shape;5665;p163"/>
            <p:cNvSpPr/>
            <p:nvPr/>
          </p:nvSpPr>
          <p:spPr>
            <a:xfrm>
              <a:off x="3625700" y="2886550"/>
              <a:ext cx="275375" cy="360950"/>
            </a:xfrm>
            <a:custGeom>
              <a:rect b="b" l="l" r="r" t="t"/>
              <a:pathLst>
                <a:path extrusionOk="0" h="14438" w="11015">
                  <a:moveTo>
                    <a:pt x="7767" y="1"/>
                  </a:moveTo>
                  <a:lnTo>
                    <a:pt x="4783" y="835"/>
                  </a:lnTo>
                  <a:lnTo>
                    <a:pt x="1360" y="1975"/>
                  </a:lnTo>
                  <a:lnTo>
                    <a:pt x="1273" y="2019"/>
                  </a:lnTo>
                  <a:lnTo>
                    <a:pt x="878" y="2458"/>
                  </a:lnTo>
                  <a:lnTo>
                    <a:pt x="878" y="2502"/>
                  </a:lnTo>
                  <a:lnTo>
                    <a:pt x="527" y="3248"/>
                  </a:lnTo>
                  <a:lnTo>
                    <a:pt x="527" y="3292"/>
                  </a:lnTo>
                  <a:lnTo>
                    <a:pt x="44" y="5925"/>
                  </a:lnTo>
                  <a:lnTo>
                    <a:pt x="0" y="5969"/>
                  </a:lnTo>
                  <a:lnTo>
                    <a:pt x="44" y="8250"/>
                  </a:lnTo>
                  <a:lnTo>
                    <a:pt x="88" y="8294"/>
                  </a:lnTo>
                  <a:lnTo>
                    <a:pt x="878" y="10795"/>
                  </a:lnTo>
                  <a:lnTo>
                    <a:pt x="878" y="10839"/>
                  </a:lnTo>
                  <a:lnTo>
                    <a:pt x="2721" y="13648"/>
                  </a:lnTo>
                  <a:lnTo>
                    <a:pt x="2721" y="13911"/>
                  </a:lnTo>
                  <a:lnTo>
                    <a:pt x="2457" y="14130"/>
                  </a:lnTo>
                  <a:lnTo>
                    <a:pt x="2414" y="14174"/>
                  </a:lnTo>
                  <a:lnTo>
                    <a:pt x="2370" y="14262"/>
                  </a:lnTo>
                  <a:lnTo>
                    <a:pt x="2414" y="14306"/>
                  </a:lnTo>
                  <a:lnTo>
                    <a:pt x="2414" y="14394"/>
                  </a:lnTo>
                  <a:lnTo>
                    <a:pt x="2501" y="14437"/>
                  </a:lnTo>
                  <a:lnTo>
                    <a:pt x="2545" y="14437"/>
                  </a:lnTo>
                  <a:lnTo>
                    <a:pt x="2677" y="14394"/>
                  </a:lnTo>
                  <a:lnTo>
                    <a:pt x="2984" y="14130"/>
                  </a:lnTo>
                  <a:lnTo>
                    <a:pt x="3028" y="14086"/>
                  </a:lnTo>
                  <a:lnTo>
                    <a:pt x="3028" y="14043"/>
                  </a:lnTo>
                  <a:lnTo>
                    <a:pt x="3072" y="13604"/>
                  </a:lnTo>
                  <a:lnTo>
                    <a:pt x="3072" y="13516"/>
                  </a:lnTo>
                  <a:lnTo>
                    <a:pt x="1185" y="10664"/>
                  </a:lnTo>
                  <a:lnTo>
                    <a:pt x="395" y="8206"/>
                  </a:lnTo>
                  <a:lnTo>
                    <a:pt x="351" y="5969"/>
                  </a:lnTo>
                  <a:lnTo>
                    <a:pt x="834" y="3380"/>
                  </a:lnTo>
                  <a:lnTo>
                    <a:pt x="1185" y="2678"/>
                  </a:lnTo>
                  <a:lnTo>
                    <a:pt x="1492" y="2326"/>
                  </a:lnTo>
                  <a:lnTo>
                    <a:pt x="4915" y="1142"/>
                  </a:lnTo>
                  <a:lnTo>
                    <a:pt x="7811" y="352"/>
                  </a:lnTo>
                  <a:lnTo>
                    <a:pt x="10751" y="1317"/>
                  </a:lnTo>
                  <a:lnTo>
                    <a:pt x="10839" y="1361"/>
                  </a:lnTo>
                  <a:lnTo>
                    <a:pt x="10882" y="1317"/>
                  </a:lnTo>
                  <a:lnTo>
                    <a:pt x="10970" y="1273"/>
                  </a:lnTo>
                  <a:lnTo>
                    <a:pt x="10970" y="1229"/>
                  </a:lnTo>
                  <a:lnTo>
                    <a:pt x="11014" y="1142"/>
                  </a:lnTo>
                  <a:lnTo>
                    <a:pt x="10970" y="1098"/>
                  </a:lnTo>
                  <a:lnTo>
                    <a:pt x="10926" y="1054"/>
                  </a:lnTo>
                  <a:lnTo>
                    <a:pt x="10882" y="1010"/>
                  </a:lnTo>
                  <a:lnTo>
                    <a:pt x="7855"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6" name="Google Shape;5666;p163"/>
            <p:cNvSpPr/>
            <p:nvPr/>
          </p:nvSpPr>
          <p:spPr>
            <a:xfrm>
              <a:off x="3703575" y="3053300"/>
              <a:ext cx="118500" cy="174450"/>
            </a:xfrm>
            <a:custGeom>
              <a:rect b="b" l="l" r="r" t="t"/>
              <a:pathLst>
                <a:path extrusionOk="0" h="6978" w="4740">
                  <a:moveTo>
                    <a:pt x="966" y="352"/>
                  </a:moveTo>
                  <a:lnTo>
                    <a:pt x="1624" y="527"/>
                  </a:lnTo>
                  <a:lnTo>
                    <a:pt x="2765" y="1405"/>
                  </a:lnTo>
                  <a:lnTo>
                    <a:pt x="3950" y="2897"/>
                  </a:lnTo>
                  <a:lnTo>
                    <a:pt x="4389" y="4564"/>
                  </a:lnTo>
                  <a:lnTo>
                    <a:pt x="3906" y="6276"/>
                  </a:lnTo>
                  <a:lnTo>
                    <a:pt x="3818" y="6495"/>
                  </a:lnTo>
                  <a:lnTo>
                    <a:pt x="878" y="3511"/>
                  </a:lnTo>
                  <a:lnTo>
                    <a:pt x="483" y="2897"/>
                  </a:lnTo>
                  <a:lnTo>
                    <a:pt x="352" y="834"/>
                  </a:lnTo>
                  <a:lnTo>
                    <a:pt x="966" y="352"/>
                  </a:lnTo>
                  <a:close/>
                  <a:moveTo>
                    <a:pt x="878" y="1"/>
                  </a:moveTo>
                  <a:lnTo>
                    <a:pt x="790" y="45"/>
                  </a:lnTo>
                  <a:lnTo>
                    <a:pt x="88" y="615"/>
                  </a:lnTo>
                  <a:lnTo>
                    <a:pt x="1" y="659"/>
                  </a:lnTo>
                  <a:lnTo>
                    <a:pt x="1" y="747"/>
                  </a:lnTo>
                  <a:lnTo>
                    <a:pt x="132" y="2985"/>
                  </a:lnTo>
                  <a:lnTo>
                    <a:pt x="132" y="3072"/>
                  </a:lnTo>
                  <a:lnTo>
                    <a:pt x="571" y="3730"/>
                  </a:lnTo>
                  <a:lnTo>
                    <a:pt x="615" y="3774"/>
                  </a:lnTo>
                  <a:lnTo>
                    <a:pt x="3774" y="6934"/>
                  </a:lnTo>
                  <a:lnTo>
                    <a:pt x="3818" y="6978"/>
                  </a:lnTo>
                  <a:lnTo>
                    <a:pt x="3994" y="6978"/>
                  </a:lnTo>
                  <a:lnTo>
                    <a:pt x="4038" y="6890"/>
                  </a:lnTo>
                  <a:lnTo>
                    <a:pt x="4257" y="6407"/>
                  </a:lnTo>
                  <a:lnTo>
                    <a:pt x="4257" y="6363"/>
                  </a:lnTo>
                  <a:lnTo>
                    <a:pt x="4740" y="4608"/>
                  </a:lnTo>
                  <a:lnTo>
                    <a:pt x="4740" y="4520"/>
                  </a:lnTo>
                  <a:lnTo>
                    <a:pt x="4301" y="2765"/>
                  </a:lnTo>
                  <a:lnTo>
                    <a:pt x="4257" y="2677"/>
                  </a:lnTo>
                  <a:lnTo>
                    <a:pt x="3028" y="1185"/>
                  </a:lnTo>
                  <a:lnTo>
                    <a:pt x="2984" y="1142"/>
                  </a:lnTo>
                  <a:lnTo>
                    <a:pt x="1800" y="220"/>
                  </a:lnTo>
                  <a:lnTo>
                    <a:pt x="1756" y="176"/>
                  </a:lnTo>
                  <a:lnTo>
                    <a:pt x="966"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7" name="Google Shape;5667;p163"/>
            <p:cNvSpPr/>
            <p:nvPr/>
          </p:nvSpPr>
          <p:spPr>
            <a:xfrm>
              <a:off x="3689325" y="3025875"/>
              <a:ext cx="149200" cy="218325"/>
            </a:xfrm>
            <a:custGeom>
              <a:rect b="b" l="l" r="r" t="t"/>
              <a:pathLst>
                <a:path extrusionOk="0" h="8733" w="5968">
                  <a:moveTo>
                    <a:pt x="1360" y="396"/>
                  </a:moveTo>
                  <a:lnTo>
                    <a:pt x="1975" y="615"/>
                  </a:lnTo>
                  <a:lnTo>
                    <a:pt x="3949" y="2239"/>
                  </a:lnTo>
                  <a:lnTo>
                    <a:pt x="5134" y="3774"/>
                  </a:lnTo>
                  <a:lnTo>
                    <a:pt x="5441" y="4564"/>
                  </a:lnTo>
                  <a:lnTo>
                    <a:pt x="5617" y="5617"/>
                  </a:lnTo>
                  <a:lnTo>
                    <a:pt x="5441" y="6670"/>
                  </a:lnTo>
                  <a:lnTo>
                    <a:pt x="4871" y="7943"/>
                  </a:lnTo>
                  <a:lnTo>
                    <a:pt x="4388" y="8382"/>
                  </a:lnTo>
                  <a:lnTo>
                    <a:pt x="3949" y="8338"/>
                  </a:lnTo>
                  <a:lnTo>
                    <a:pt x="1317" y="5310"/>
                  </a:lnTo>
                  <a:lnTo>
                    <a:pt x="658" y="4389"/>
                  </a:lnTo>
                  <a:lnTo>
                    <a:pt x="351" y="2282"/>
                  </a:lnTo>
                  <a:lnTo>
                    <a:pt x="395" y="1273"/>
                  </a:lnTo>
                  <a:lnTo>
                    <a:pt x="614" y="790"/>
                  </a:lnTo>
                  <a:lnTo>
                    <a:pt x="1360" y="396"/>
                  </a:lnTo>
                  <a:close/>
                  <a:moveTo>
                    <a:pt x="1317" y="1"/>
                  </a:moveTo>
                  <a:lnTo>
                    <a:pt x="1273" y="45"/>
                  </a:lnTo>
                  <a:lnTo>
                    <a:pt x="395" y="527"/>
                  </a:lnTo>
                  <a:lnTo>
                    <a:pt x="351" y="615"/>
                  </a:lnTo>
                  <a:lnTo>
                    <a:pt x="44" y="1142"/>
                  </a:lnTo>
                  <a:lnTo>
                    <a:pt x="44" y="1229"/>
                  </a:lnTo>
                  <a:lnTo>
                    <a:pt x="0" y="2282"/>
                  </a:lnTo>
                  <a:lnTo>
                    <a:pt x="0" y="2326"/>
                  </a:lnTo>
                  <a:lnTo>
                    <a:pt x="307" y="4520"/>
                  </a:lnTo>
                  <a:lnTo>
                    <a:pt x="351" y="4564"/>
                  </a:lnTo>
                  <a:lnTo>
                    <a:pt x="1053" y="5530"/>
                  </a:lnTo>
                  <a:lnTo>
                    <a:pt x="3730" y="8645"/>
                  </a:lnTo>
                  <a:lnTo>
                    <a:pt x="3774" y="8689"/>
                  </a:lnTo>
                  <a:lnTo>
                    <a:pt x="3818" y="8689"/>
                  </a:lnTo>
                  <a:lnTo>
                    <a:pt x="4432" y="8733"/>
                  </a:lnTo>
                  <a:lnTo>
                    <a:pt x="4476" y="8733"/>
                  </a:lnTo>
                  <a:lnTo>
                    <a:pt x="4564" y="8689"/>
                  </a:lnTo>
                  <a:lnTo>
                    <a:pt x="5134" y="8206"/>
                  </a:lnTo>
                  <a:lnTo>
                    <a:pt x="5178" y="8118"/>
                  </a:lnTo>
                  <a:lnTo>
                    <a:pt x="5792" y="6758"/>
                  </a:lnTo>
                  <a:lnTo>
                    <a:pt x="5792" y="6714"/>
                  </a:lnTo>
                  <a:lnTo>
                    <a:pt x="5968" y="5661"/>
                  </a:lnTo>
                  <a:lnTo>
                    <a:pt x="5968" y="5617"/>
                  </a:lnTo>
                  <a:lnTo>
                    <a:pt x="5792" y="4476"/>
                  </a:lnTo>
                  <a:lnTo>
                    <a:pt x="5792" y="4433"/>
                  </a:lnTo>
                  <a:lnTo>
                    <a:pt x="5441" y="3599"/>
                  </a:lnTo>
                  <a:lnTo>
                    <a:pt x="5397" y="3555"/>
                  </a:lnTo>
                  <a:lnTo>
                    <a:pt x="4213" y="2019"/>
                  </a:lnTo>
                  <a:lnTo>
                    <a:pt x="4213" y="1975"/>
                  </a:lnTo>
                  <a:lnTo>
                    <a:pt x="2194" y="352"/>
                  </a:lnTo>
                  <a:lnTo>
                    <a:pt x="2150" y="308"/>
                  </a:lnTo>
                  <a:lnTo>
                    <a:pt x="1404" y="45"/>
                  </a:lnTo>
                  <a:lnTo>
                    <a:pt x="1317"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8" name="Google Shape;5668;p163"/>
            <p:cNvSpPr/>
            <p:nvPr/>
          </p:nvSpPr>
          <p:spPr>
            <a:xfrm>
              <a:off x="3745275" y="2955675"/>
              <a:ext cx="168950" cy="217225"/>
            </a:xfrm>
            <a:custGeom>
              <a:rect b="b" l="l" r="r" t="t"/>
              <a:pathLst>
                <a:path extrusionOk="0" h="8689" w="6758">
                  <a:moveTo>
                    <a:pt x="88" y="0"/>
                  </a:moveTo>
                  <a:lnTo>
                    <a:pt x="44" y="44"/>
                  </a:lnTo>
                  <a:lnTo>
                    <a:pt x="0" y="88"/>
                  </a:lnTo>
                  <a:lnTo>
                    <a:pt x="0" y="176"/>
                  </a:lnTo>
                  <a:lnTo>
                    <a:pt x="0" y="264"/>
                  </a:lnTo>
                  <a:lnTo>
                    <a:pt x="44" y="307"/>
                  </a:lnTo>
                  <a:lnTo>
                    <a:pt x="132" y="307"/>
                  </a:lnTo>
                  <a:lnTo>
                    <a:pt x="1360" y="878"/>
                  </a:lnTo>
                  <a:lnTo>
                    <a:pt x="3379" y="1799"/>
                  </a:lnTo>
                  <a:lnTo>
                    <a:pt x="6407" y="5266"/>
                  </a:lnTo>
                  <a:lnTo>
                    <a:pt x="6187" y="8469"/>
                  </a:lnTo>
                  <a:lnTo>
                    <a:pt x="6187" y="8557"/>
                  </a:lnTo>
                  <a:lnTo>
                    <a:pt x="6231" y="8601"/>
                  </a:lnTo>
                  <a:lnTo>
                    <a:pt x="6275" y="8645"/>
                  </a:lnTo>
                  <a:lnTo>
                    <a:pt x="6319" y="8689"/>
                  </a:lnTo>
                  <a:lnTo>
                    <a:pt x="6363" y="8689"/>
                  </a:lnTo>
                  <a:lnTo>
                    <a:pt x="6450" y="8645"/>
                  </a:lnTo>
                  <a:lnTo>
                    <a:pt x="6538" y="8513"/>
                  </a:lnTo>
                  <a:lnTo>
                    <a:pt x="6758" y="5222"/>
                  </a:lnTo>
                  <a:lnTo>
                    <a:pt x="6758" y="5134"/>
                  </a:lnTo>
                  <a:lnTo>
                    <a:pt x="6714" y="5090"/>
                  </a:lnTo>
                  <a:lnTo>
                    <a:pt x="3598" y="1536"/>
                  </a:lnTo>
                  <a:lnTo>
                    <a:pt x="3554" y="1492"/>
                  </a:lnTo>
                  <a:lnTo>
                    <a:pt x="1887" y="702"/>
                  </a:lnTo>
                  <a:lnTo>
                    <a:pt x="834" y="220"/>
                  </a:lnTo>
                  <a:lnTo>
                    <a:pt x="219"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9" name="Google Shape;5669;p163"/>
            <p:cNvSpPr/>
            <p:nvPr/>
          </p:nvSpPr>
          <p:spPr>
            <a:xfrm>
              <a:off x="3838500" y="2980900"/>
              <a:ext cx="96575" cy="170050"/>
            </a:xfrm>
            <a:custGeom>
              <a:rect b="b" l="l" r="r" t="t"/>
              <a:pathLst>
                <a:path extrusionOk="0" h="6802" w="3863">
                  <a:moveTo>
                    <a:pt x="133" y="1"/>
                  </a:moveTo>
                  <a:lnTo>
                    <a:pt x="89" y="44"/>
                  </a:lnTo>
                  <a:lnTo>
                    <a:pt x="1" y="88"/>
                  </a:lnTo>
                  <a:lnTo>
                    <a:pt x="1" y="132"/>
                  </a:lnTo>
                  <a:lnTo>
                    <a:pt x="1" y="220"/>
                  </a:lnTo>
                  <a:lnTo>
                    <a:pt x="1" y="264"/>
                  </a:lnTo>
                  <a:lnTo>
                    <a:pt x="45" y="308"/>
                  </a:lnTo>
                  <a:lnTo>
                    <a:pt x="2239" y="2063"/>
                  </a:lnTo>
                  <a:lnTo>
                    <a:pt x="3511" y="4301"/>
                  </a:lnTo>
                  <a:lnTo>
                    <a:pt x="3248" y="6583"/>
                  </a:lnTo>
                  <a:lnTo>
                    <a:pt x="3248" y="6670"/>
                  </a:lnTo>
                  <a:lnTo>
                    <a:pt x="3292" y="6714"/>
                  </a:lnTo>
                  <a:lnTo>
                    <a:pt x="3336" y="6758"/>
                  </a:lnTo>
                  <a:lnTo>
                    <a:pt x="3380" y="6802"/>
                  </a:lnTo>
                  <a:lnTo>
                    <a:pt x="3424" y="6802"/>
                  </a:lnTo>
                  <a:lnTo>
                    <a:pt x="3511" y="6758"/>
                  </a:lnTo>
                  <a:lnTo>
                    <a:pt x="3599" y="6626"/>
                  </a:lnTo>
                  <a:lnTo>
                    <a:pt x="3862" y="4301"/>
                  </a:lnTo>
                  <a:lnTo>
                    <a:pt x="3862" y="4213"/>
                  </a:lnTo>
                  <a:lnTo>
                    <a:pt x="2546" y="1844"/>
                  </a:lnTo>
                  <a:lnTo>
                    <a:pt x="2502" y="1800"/>
                  </a:lnTo>
                  <a:lnTo>
                    <a:pt x="264" y="44"/>
                  </a:lnTo>
                  <a:lnTo>
                    <a:pt x="22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0" name="Google Shape;5670;p163"/>
            <p:cNvSpPr/>
            <p:nvPr/>
          </p:nvSpPr>
          <p:spPr>
            <a:xfrm>
              <a:off x="6159800" y="3992350"/>
              <a:ext cx="10975" cy="43900"/>
            </a:xfrm>
            <a:custGeom>
              <a:rect b="b" l="l" r="r" t="t"/>
              <a:pathLst>
                <a:path extrusionOk="0" h="1756" w="439">
                  <a:moveTo>
                    <a:pt x="307" y="0"/>
                  </a:moveTo>
                  <a:lnTo>
                    <a:pt x="220" y="44"/>
                  </a:lnTo>
                  <a:lnTo>
                    <a:pt x="176" y="44"/>
                  </a:lnTo>
                  <a:lnTo>
                    <a:pt x="132" y="132"/>
                  </a:lnTo>
                  <a:lnTo>
                    <a:pt x="88" y="176"/>
                  </a:lnTo>
                  <a:lnTo>
                    <a:pt x="0" y="1580"/>
                  </a:lnTo>
                  <a:lnTo>
                    <a:pt x="0" y="1668"/>
                  </a:lnTo>
                  <a:lnTo>
                    <a:pt x="44" y="1712"/>
                  </a:lnTo>
                  <a:lnTo>
                    <a:pt x="88" y="1755"/>
                  </a:lnTo>
                  <a:lnTo>
                    <a:pt x="176" y="1755"/>
                  </a:lnTo>
                  <a:lnTo>
                    <a:pt x="307" y="1712"/>
                  </a:lnTo>
                  <a:lnTo>
                    <a:pt x="351" y="1624"/>
                  </a:lnTo>
                  <a:lnTo>
                    <a:pt x="439" y="220"/>
                  </a:lnTo>
                  <a:lnTo>
                    <a:pt x="439" y="132"/>
                  </a:lnTo>
                  <a:lnTo>
                    <a:pt x="395" y="88"/>
                  </a:lnTo>
                  <a:lnTo>
                    <a:pt x="351" y="44"/>
                  </a:lnTo>
                  <a:lnTo>
                    <a:pt x="307"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1" name="Google Shape;5671;p163"/>
            <p:cNvSpPr/>
            <p:nvPr/>
          </p:nvSpPr>
          <p:spPr>
            <a:xfrm>
              <a:off x="6108225" y="4190900"/>
              <a:ext cx="28550" cy="37325"/>
            </a:xfrm>
            <a:custGeom>
              <a:rect b="b" l="l" r="r" t="t"/>
              <a:pathLst>
                <a:path extrusionOk="0" h="1493" w="1142">
                  <a:moveTo>
                    <a:pt x="878" y="1"/>
                  </a:moveTo>
                  <a:lnTo>
                    <a:pt x="834" y="88"/>
                  </a:lnTo>
                  <a:lnTo>
                    <a:pt x="1" y="1229"/>
                  </a:lnTo>
                  <a:lnTo>
                    <a:pt x="1" y="1273"/>
                  </a:lnTo>
                  <a:lnTo>
                    <a:pt x="1" y="1361"/>
                  </a:lnTo>
                  <a:lnTo>
                    <a:pt x="1" y="1405"/>
                  </a:lnTo>
                  <a:lnTo>
                    <a:pt x="45" y="1449"/>
                  </a:lnTo>
                  <a:lnTo>
                    <a:pt x="176" y="1492"/>
                  </a:lnTo>
                  <a:lnTo>
                    <a:pt x="264" y="1492"/>
                  </a:lnTo>
                  <a:lnTo>
                    <a:pt x="308" y="1405"/>
                  </a:lnTo>
                  <a:lnTo>
                    <a:pt x="1098" y="264"/>
                  </a:lnTo>
                  <a:lnTo>
                    <a:pt x="1142" y="220"/>
                  </a:lnTo>
                  <a:lnTo>
                    <a:pt x="1142" y="132"/>
                  </a:lnTo>
                  <a:lnTo>
                    <a:pt x="1098" y="88"/>
                  </a:lnTo>
                  <a:lnTo>
                    <a:pt x="1054" y="44"/>
                  </a:lnTo>
                  <a:lnTo>
                    <a:pt x="101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2" name="Google Shape;5672;p163"/>
            <p:cNvSpPr/>
            <p:nvPr/>
          </p:nvSpPr>
          <p:spPr>
            <a:xfrm>
              <a:off x="6367125" y="4108625"/>
              <a:ext cx="36225" cy="30750"/>
            </a:xfrm>
            <a:custGeom>
              <a:rect b="b" l="l" r="r" t="t"/>
              <a:pathLst>
                <a:path extrusionOk="0" h="1230" w="1449">
                  <a:moveTo>
                    <a:pt x="88" y="1"/>
                  </a:moveTo>
                  <a:lnTo>
                    <a:pt x="44" y="44"/>
                  </a:lnTo>
                  <a:lnTo>
                    <a:pt x="1" y="132"/>
                  </a:lnTo>
                  <a:lnTo>
                    <a:pt x="1" y="176"/>
                  </a:lnTo>
                  <a:lnTo>
                    <a:pt x="44" y="264"/>
                  </a:lnTo>
                  <a:lnTo>
                    <a:pt x="88" y="308"/>
                  </a:lnTo>
                  <a:lnTo>
                    <a:pt x="1185" y="1185"/>
                  </a:lnTo>
                  <a:lnTo>
                    <a:pt x="1273" y="1229"/>
                  </a:lnTo>
                  <a:lnTo>
                    <a:pt x="1361" y="1185"/>
                  </a:lnTo>
                  <a:lnTo>
                    <a:pt x="1405" y="1141"/>
                  </a:lnTo>
                  <a:lnTo>
                    <a:pt x="1449" y="1098"/>
                  </a:lnTo>
                  <a:lnTo>
                    <a:pt x="1449" y="1010"/>
                  </a:lnTo>
                  <a:lnTo>
                    <a:pt x="1449" y="966"/>
                  </a:lnTo>
                  <a:lnTo>
                    <a:pt x="1405" y="922"/>
                  </a:lnTo>
                  <a:lnTo>
                    <a:pt x="308" y="44"/>
                  </a:lnTo>
                  <a:lnTo>
                    <a:pt x="22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3" name="Google Shape;5673;p163"/>
            <p:cNvSpPr/>
            <p:nvPr/>
          </p:nvSpPr>
          <p:spPr>
            <a:xfrm>
              <a:off x="5861400" y="5099225"/>
              <a:ext cx="47200" cy="13175"/>
            </a:xfrm>
            <a:custGeom>
              <a:rect b="b" l="l" r="r" t="t"/>
              <a:pathLst>
                <a:path extrusionOk="0" h="527" w="1888">
                  <a:moveTo>
                    <a:pt x="1668" y="0"/>
                  </a:moveTo>
                  <a:lnTo>
                    <a:pt x="132" y="176"/>
                  </a:lnTo>
                  <a:lnTo>
                    <a:pt x="88" y="220"/>
                  </a:lnTo>
                  <a:lnTo>
                    <a:pt x="1" y="264"/>
                  </a:lnTo>
                  <a:lnTo>
                    <a:pt x="1" y="308"/>
                  </a:lnTo>
                  <a:lnTo>
                    <a:pt x="1" y="395"/>
                  </a:lnTo>
                  <a:lnTo>
                    <a:pt x="44" y="483"/>
                  </a:lnTo>
                  <a:lnTo>
                    <a:pt x="176" y="527"/>
                  </a:lnTo>
                  <a:lnTo>
                    <a:pt x="1712" y="351"/>
                  </a:lnTo>
                  <a:lnTo>
                    <a:pt x="1800" y="308"/>
                  </a:lnTo>
                  <a:lnTo>
                    <a:pt x="1844" y="264"/>
                  </a:lnTo>
                  <a:lnTo>
                    <a:pt x="1887" y="220"/>
                  </a:lnTo>
                  <a:lnTo>
                    <a:pt x="1887" y="132"/>
                  </a:lnTo>
                  <a:lnTo>
                    <a:pt x="1844" y="88"/>
                  </a:lnTo>
                  <a:lnTo>
                    <a:pt x="180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4" name="Google Shape;5674;p163"/>
            <p:cNvSpPr/>
            <p:nvPr/>
          </p:nvSpPr>
          <p:spPr>
            <a:xfrm>
              <a:off x="5808750" y="4503550"/>
              <a:ext cx="879825" cy="324725"/>
            </a:xfrm>
            <a:custGeom>
              <a:rect b="b" l="l" r="r" t="t"/>
              <a:pathLst>
                <a:path extrusionOk="0" h="12989" w="35193">
                  <a:moveTo>
                    <a:pt x="22336" y="0"/>
                  </a:moveTo>
                  <a:lnTo>
                    <a:pt x="21809" y="176"/>
                  </a:lnTo>
                  <a:lnTo>
                    <a:pt x="21765" y="220"/>
                  </a:lnTo>
                  <a:lnTo>
                    <a:pt x="20536" y="1273"/>
                  </a:lnTo>
                  <a:lnTo>
                    <a:pt x="19703" y="1931"/>
                  </a:lnTo>
                  <a:lnTo>
                    <a:pt x="19044" y="2458"/>
                  </a:lnTo>
                  <a:lnTo>
                    <a:pt x="17947" y="3423"/>
                  </a:lnTo>
                  <a:lnTo>
                    <a:pt x="17377" y="3906"/>
                  </a:lnTo>
                  <a:lnTo>
                    <a:pt x="16850" y="4301"/>
                  </a:lnTo>
                  <a:lnTo>
                    <a:pt x="16324" y="4652"/>
                  </a:lnTo>
                  <a:lnTo>
                    <a:pt x="15753" y="4959"/>
                  </a:lnTo>
                  <a:lnTo>
                    <a:pt x="15051" y="5222"/>
                  </a:lnTo>
                  <a:lnTo>
                    <a:pt x="14174" y="5485"/>
                  </a:lnTo>
                  <a:lnTo>
                    <a:pt x="13077" y="5705"/>
                  </a:lnTo>
                  <a:lnTo>
                    <a:pt x="11673" y="5968"/>
                  </a:lnTo>
                  <a:lnTo>
                    <a:pt x="11629" y="5968"/>
                  </a:lnTo>
                  <a:lnTo>
                    <a:pt x="10268" y="6626"/>
                  </a:lnTo>
                  <a:lnTo>
                    <a:pt x="10224" y="6626"/>
                  </a:lnTo>
                  <a:lnTo>
                    <a:pt x="9610" y="7241"/>
                  </a:lnTo>
                  <a:lnTo>
                    <a:pt x="9566" y="7285"/>
                  </a:lnTo>
                  <a:lnTo>
                    <a:pt x="8162" y="10093"/>
                  </a:lnTo>
                  <a:lnTo>
                    <a:pt x="7021" y="11541"/>
                  </a:lnTo>
                  <a:lnTo>
                    <a:pt x="5705" y="12506"/>
                  </a:lnTo>
                  <a:lnTo>
                    <a:pt x="5090" y="12638"/>
                  </a:lnTo>
                  <a:lnTo>
                    <a:pt x="3906" y="12506"/>
                  </a:lnTo>
                  <a:lnTo>
                    <a:pt x="1536" y="11804"/>
                  </a:lnTo>
                  <a:lnTo>
                    <a:pt x="264" y="11365"/>
                  </a:lnTo>
                  <a:lnTo>
                    <a:pt x="88" y="11365"/>
                  </a:lnTo>
                  <a:lnTo>
                    <a:pt x="44" y="11409"/>
                  </a:lnTo>
                  <a:lnTo>
                    <a:pt x="0" y="11453"/>
                  </a:lnTo>
                  <a:lnTo>
                    <a:pt x="0" y="11541"/>
                  </a:lnTo>
                  <a:lnTo>
                    <a:pt x="44" y="11585"/>
                  </a:lnTo>
                  <a:lnTo>
                    <a:pt x="44" y="11629"/>
                  </a:lnTo>
                  <a:lnTo>
                    <a:pt x="132" y="11673"/>
                  </a:lnTo>
                  <a:lnTo>
                    <a:pt x="1448" y="12155"/>
                  </a:lnTo>
                  <a:lnTo>
                    <a:pt x="3818" y="12857"/>
                  </a:lnTo>
                  <a:lnTo>
                    <a:pt x="3862" y="12857"/>
                  </a:lnTo>
                  <a:lnTo>
                    <a:pt x="5090" y="12989"/>
                  </a:lnTo>
                  <a:lnTo>
                    <a:pt x="5134" y="12989"/>
                  </a:lnTo>
                  <a:lnTo>
                    <a:pt x="5836" y="12813"/>
                  </a:lnTo>
                  <a:lnTo>
                    <a:pt x="5880" y="12770"/>
                  </a:lnTo>
                  <a:lnTo>
                    <a:pt x="7241" y="11804"/>
                  </a:lnTo>
                  <a:lnTo>
                    <a:pt x="7284" y="11760"/>
                  </a:lnTo>
                  <a:lnTo>
                    <a:pt x="8425" y="10268"/>
                  </a:lnTo>
                  <a:lnTo>
                    <a:pt x="8469" y="10268"/>
                  </a:lnTo>
                  <a:lnTo>
                    <a:pt x="9873" y="7460"/>
                  </a:lnTo>
                  <a:lnTo>
                    <a:pt x="10444" y="6934"/>
                  </a:lnTo>
                  <a:lnTo>
                    <a:pt x="11760" y="6319"/>
                  </a:lnTo>
                  <a:lnTo>
                    <a:pt x="13164" y="6056"/>
                  </a:lnTo>
                  <a:lnTo>
                    <a:pt x="14305" y="5793"/>
                  </a:lnTo>
                  <a:lnTo>
                    <a:pt x="15227" y="5529"/>
                  </a:lnTo>
                  <a:lnTo>
                    <a:pt x="15929" y="5266"/>
                  </a:lnTo>
                  <a:lnTo>
                    <a:pt x="16543" y="4959"/>
                  </a:lnTo>
                  <a:lnTo>
                    <a:pt x="17070" y="4608"/>
                  </a:lnTo>
                  <a:lnTo>
                    <a:pt x="17596" y="4169"/>
                  </a:lnTo>
                  <a:lnTo>
                    <a:pt x="18167" y="3686"/>
                  </a:lnTo>
                  <a:lnTo>
                    <a:pt x="19264" y="2765"/>
                  </a:lnTo>
                  <a:lnTo>
                    <a:pt x="19922" y="2194"/>
                  </a:lnTo>
                  <a:lnTo>
                    <a:pt x="20756" y="1580"/>
                  </a:lnTo>
                  <a:lnTo>
                    <a:pt x="21941" y="483"/>
                  </a:lnTo>
                  <a:lnTo>
                    <a:pt x="22423" y="351"/>
                  </a:lnTo>
                  <a:lnTo>
                    <a:pt x="25144" y="351"/>
                  </a:lnTo>
                  <a:lnTo>
                    <a:pt x="26460" y="395"/>
                  </a:lnTo>
                  <a:lnTo>
                    <a:pt x="27733" y="483"/>
                  </a:lnTo>
                  <a:lnTo>
                    <a:pt x="28347" y="615"/>
                  </a:lnTo>
                  <a:lnTo>
                    <a:pt x="28961" y="703"/>
                  </a:lnTo>
                  <a:lnTo>
                    <a:pt x="29576" y="878"/>
                  </a:lnTo>
                  <a:lnTo>
                    <a:pt x="30190" y="1054"/>
                  </a:lnTo>
                  <a:lnTo>
                    <a:pt x="30804" y="1273"/>
                  </a:lnTo>
                  <a:lnTo>
                    <a:pt x="31419" y="1536"/>
                  </a:lnTo>
                  <a:lnTo>
                    <a:pt x="32033" y="1843"/>
                  </a:lnTo>
                  <a:lnTo>
                    <a:pt x="32647" y="2194"/>
                  </a:lnTo>
                  <a:lnTo>
                    <a:pt x="34271" y="3291"/>
                  </a:lnTo>
                  <a:lnTo>
                    <a:pt x="34885" y="3950"/>
                  </a:lnTo>
                  <a:lnTo>
                    <a:pt x="34929" y="3994"/>
                  </a:lnTo>
                  <a:lnTo>
                    <a:pt x="35061" y="3994"/>
                  </a:lnTo>
                  <a:lnTo>
                    <a:pt x="35149" y="3950"/>
                  </a:lnTo>
                  <a:lnTo>
                    <a:pt x="35149" y="3906"/>
                  </a:lnTo>
                  <a:lnTo>
                    <a:pt x="35193" y="3818"/>
                  </a:lnTo>
                  <a:lnTo>
                    <a:pt x="35193" y="3774"/>
                  </a:lnTo>
                  <a:lnTo>
                    <a:pt x="35149" y="3686"/>
                  </a:lnTo>
                  <a:lnTo>
                    <a:pt x="34490" y="3028"/>
                  </a:lnTo>
                  <a:lnTo>
                    <a:pt x="34490" y="2984"/>
                  </a:lnTo>
                  <a:lnTo>
                    <a:pt x="32823" y="1931"/>
                  </a:lnTo>
                  <a:lnTo>
                    <a:pt x="32209" y="1536"/>
                  </a:lnTo>
                  <a:lnTo>
                    <a:pt x="31594" y="1229"/>
                  </a:lnTo>
                  <a:lnTo>
                    <a:pt x="30980" y="966"/>
                  </a:lnTo>
                  <a:lnTo>
                    <a:pt x="30322" y="746"/>
                  </a:lnTo>
                  <a:lnTo>
                    <a:pt x="29707" y="527"/>
                  </a:lnTo>
                  <a:lnTo>
                    <a:pt x="29093" y="395"/>
                  </a:lnTo>
                  <a:lnTo>
                    <a:pt x="28435" y="264"/>
                  </a:lnTo>
                  <a:lnTo>
                    <a:pt x="27821" y="132"/>
                  </a:lnTo>
                  <a:lnTo>
                    <a:pt x="26504" y="44"/>
                  </a:lnTo>
                  <a:lnTo>
                    <a:pt x="2518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5" name="Google Shape;5675;p163"/>
            <p:cNvSpPr/>
            <p:nvPr/>
          </p:nvSpPr>
          <p:spPr>
            <a:xfrm>
              <a:off x="5804350" y="4473925"/>
              <a:ext cx="934675" cy="337900"/>
            </a:xfrm>
            <a:custGeom>
              <a:rect b="b" l="l" r="r" t="t"/>
              <a:pathLst>
                <a:path extrusionOk="0" h="13516" w="37387">
                  <a:moveTo>
                    <a:pt x="29708" y="1"/>
                  </a:moveTo>
                  <a:lnTo>
                    <a:pt x="25539" y="45"/>
                  </a:lnTo>
                  <a:lnTo>
                    <a:pt x="22204" y="176"/>
                  </a:lnTo>
                  <a:lnTo>
                    <a:pt x="22160" y="220"/>
                  </a:lnTo>
                  <a:lnTo>
                    <a:pt x="21371" y="571"/>
                  </a:lnTo>
                  <a:lnTo>
                    <a:pt x="21283" y="615"/>
                  </a:lnTo>
                  <a:lnTo>
                    <a:pt x="20010" y="2063"/>
                  </a:lnTo>
                  <a:lnTo>
                    <a:pt x="18211" y="3599"/>
                  </a:lnTo>
                  <a:lnTo>
                    <a:pt x="16368" y="5091"/>
                  </a:lnTo>
                  <a:lnTo>
                    <a:pt x="15183" y="5617"/>
                  </a:lnTo>
                  <a:lnTo>
                    <a:pt x="14569" y="5793"/>
                  </a:lnTo>
                  <a:lnTo>
                    <a:pt x="13999" y="5968"/>
                  </a:lnTo>
                  <a:lnTo>
                    <a:pt x="12858" y="6144"/>
                  </a:lnTo>
                  <a:lnTo>
                    <a:pt x="12243" y="6232"/>
                  </a:lnTo>
                  <a:lnTo>
                    <a:pt x="11629" y="6363"/>
                  </a:lnTo>
                  <a:lnTo>
                    <a:pt x="11059" y="6539"/>
                  </a:lnTo>
                  <a:lnTo>
                    <a:pt x="10488" y="6758"/>
                  </a:lnTo>
                  <a:lnTo>
                    <a:pt x="10225" y="6934"/>
                  </a:lnTo>
                  <a:lnTo>
                    <a:pt x="9962" y="7109"/>
                  </a:lnTo>
                  <a:lnTo>
                    <a:pt x="9698" y="7285"/>
                  </a:lnTo>
                  <a:lnTo>
                    <a:pt x="9479" y="7548"/>
                  </a:lnTo>
                  <a:lnTo>
                    <a:pt x="9260" y="7811"/>
                  </a:lnTo>
                  <a:lnTo>
                    <a:pt x="9040" y="8119"/>
                  </a:lnTo>
                  <a:lnTo>
                    <a:pt x="8821" y="8470"/>
                  </a:lnTo>
                  <a:lnTo>
                    <a:pt x="8601" y="8864"/>
                  </a:lnTo>
                  <a:lnTo>
                    <a:pt x="6802" y="12550"/>
                  </a:lnTo>
                  <a:lnTo>
                    <a:pt x="6012" y="12814"/>
                  </a:lnTo>
                  <a:lnTo>
                    <a:pt x="4608" y="13165"/>
                  </a:lnTo>
                  <a:lnTo>
                    <a:pt x="3906" y="12989"/>
                  </a:lnTo>
                  <a:lnTo>
                    <a:pt x="1712" y="12199"/>
                  </a:lnTo>
                  <a:lnTo>
                    <a:pt x="220" y="11629"/>
                  </a:lnTo>
                  <a:lnTo>
                    <a:pt x="89" y="11629"/>
                  </a:lnTo>
                  <a:lnTo>
                    <a:pt x="45" y="11673"/>
                  </a:lnTo>
                  <a:lnTo>
                    <a:pt x="1" y="11717"/>
                  </a:lnTo>
                  <a:lnTo>
                    <a:pt x="1" y="11804"/>
                  </a:lnTo>
                  <a:lnTo>
                    <a:pt x="1" y="11848"/>
                  </a:lnTo>
                  <a:lnTo>
                    <a:pt x="45" y="11892"/>
                  </a:lnTo>
                  <a:lnTo>
                    <a:pt x="89" y="11936"/>
                  </a:lnTo>
                  <a:lnTo>
                    <a:pt x="1581" y="12507"/>
                  </a:lnTo>
                  <a:lnTo>
                    <a:pt x="3818" y="13340"/>
                  </a:lnTo>
                  <a:lnTo>
                    <a:pt x="4564" y="13516"/>
                  </a:lnTo>
                  <a:lnTo>
                    <a:pt x="4652" y="13516"/>
                  </a:lnTo>
                  <a:lnTo>
                    <a:pt x="6100" y="13165"/>
                  </a:lnTo>
                  <a:lnTo>
                    <a:pt x="6978" y="12814"/>
                  </a:lnTo>
                  <a:lnTo>
                    <a:pt x="7066" y="12726"/>
                  </a:lnTo>
                  <a:lnTo>
                    <a:pt x="8909" y="8996"/>
                  </a:lnTo>
                  <a:lnTo>
                    <a:pt x="9084" y="8645"/>
                  </a:lnTo>
                  <a:lnTo>
                    <a:pt x="9303" y="8338"/>
                  </a:lnTo>
                  <a:lnTo>
                    <a:pt x="9523" y="8031"/>
                  </a:lnTo>
                  <a:lnTo>
                    <a:pt x="9742" y="7811"/>
                  </a:lnTo>
                  <a:lnTo>
                    <a:pt x="9962" y="7592"/>
                  </a:lnTo>
                  <a:lnTo>
                    <a:pt x="10181" y="7373"/>
                  </a:lnTo>
                  <a:lnTo>
                    <a:pt x="10664" y="7065"/>
                  </a:lnTo>
                  <a:lnTo>
                    <a:pt x="11190" y="6846"/>
                  </a:lnTo>
                  <a:lnTo>
                    <a:pt x="11717" y="6714"/>
                  </a:lnTo>
                  <a:lnTo>
                    <a:pt x="12287" y="6583"/>
                  </a:lnTo>
                  <a:lnTo>
                    <a:pt x="12902" y="6495"/>
                  </a:lnTo>
                  <a:lnTo>
                    <a:pt x="14086" y="6276"/>
                  </a:lnTo>
                  <a:lnTo>
                    <a:pt x="14701" y="6144"/>
                  </a:lnTo>
                  <a:lnTo>
                    <a:pt x="15315" y="5925"/>
                  </a:lnTo>
                  <a:lnTo>
                    <a:pt x="16500" y="5398"/>
                  </a:lnTo>
                  <a:lnTo>
                    <a:pt x="16544" y="5398"/>
                  </a:lnTo>
                  <a:lnTo>
                    <a:pt x="18431" y="3862"/>
                  </a:lnTo>
                  <a:lnTo>
                    <a:pt x="20230" y="2326"/>
                  </a:lnTo>
                  <a:lnTo>
                    <a:pt x="20274" y="2326"/>
                  </a:lnTo>
                  <a:lnTo>
                    <a:pt x="21546" y="878"/>
                  </a:lnTo>
                  <a:lnTo>
                    <a:pt x="22248" y="527"/>
                  </a:lnTo>
                  <a:lnTo>
                    <a:pt x="25539" y="396"/>
                  </a:lnTo>
                  <a:lnTo>
                    <a:pt x="29664" y="352"/>
                  </a:lnTo>
                  <a:lnTo>
                    <a:pt x="33043" y="2326"/>
                  </a:lnTo>
                  <a:lnTo>
                    <a:pt x="34974" y="3643"/>
                  </a:lnTo>
                  <a:lnTo>
                    <a:pt x="36773" y="5222"/>
                  </a:lnTo>
                  <a:lnTo>
                    <a:pt x="36817" y="5266"/>
                  </a:lnTo>
                  <a:lnTo>
                    <a:pt x="37124" y="5442"/>
                  </a:lnTo>
                  <a:lnTo>
                    <a:pt x="37299" y="5442"/>
                  </a:lnTo>
                  <a:lnTo>
                    <a:pt x="37343" y="5398"/>
                  </a:lnTo>
                  <a:lnTo>
                    <a:pt x="37387" y="5310"/>
                  </a:lnTo>
                  <a:lnTo>
                    <a:pt x="37387" y="5266"/>
                  </a:lnTo>
                  <a:lnTo>
                    <a:pt x="37343" y="5179"/>
                  </a:lnTo>
                  <a:lnTo>
                    <a:pt x="37299" y="5135"/>
                  </a:lnTo>
                  <a:lnTo>
                    <a:pt x="36992" y="4959"/>
                  </a:lnTo>
                  <a:lnTo>
                    <a:pt x="35193" y="3379"/>
                  </a:lnTo>
                  <a:lnTo>
                    <a:pt x="35149" y="3379"/>
                  </a:lnTo>
                  <a:lnTo>
                    <a:pt x="33218" y="2019"/>
                  </a:lnTo>
                  <a:lnTo>
                    <a:pt x="29796" y="45"/>
                  </a:lnTo>
                  <a:lnTo>
                    <a:pt x="29708"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6" name="Google Shape;5676;p163"/>
            <p:cNvSpPr/>
            <p:nvPr/>
          </p:nvSpPr>
          <p:spPr>
            <a:xfrm>
              <a:off x="5821900" y="4427850"/>
              <a:ext cx="1314250" cy="359850"/>
            </a:xfrm>
            <a:custGeom>
              <a:rect b="b" l="l" r="r" t="t"/>
              <a:pathLst>
                <a:path extrusionOk="0" h="14394" w="52570">
                  <a:moveTo>
                    <a:pt x="26680" y="1"/>
                  </a:moveTo>
                  <a:lnTo>
                    <a:pt x="24091" y="220"/>
                  </a:lnTo>
                  <a:lnTo>
                    <a:pt x="22863" y="439"/>
                  </a:lnTo>
                  <a:lnTo>
                    <a:pt x="22819" y="483"/>
                  </a:lnTo>
                  <a:lnTo>
                    <a:pt x="22292" y="747"/>
                  </a:lnTo>
                  <a:lnTo>
                    <a:pt x="21020" y="878"/>
                  </a:lnTo>
                  <a:lnTo>
                    <a:pt x="20888" y="922"/>
                  </a:lnTo>
                  <a:lnTo>
                    <a:pt x="19659" y="2107"/>
                  </a:lnTo>
                  <a:lnTo>
                    <a:pt x="19615" y="2107"/>
                  </a:lnTo>
                  <a:lnTo>
                    <a:pt x="19045" y="3072"/>
                  </a:lnTo>
                  <a:lnTo>
                    <a:pt x="18167" y="3906"/>
                  </a:lnTo>
                  <a:lnTo>
                    <a:pt x="16281" y="5617"/>
                  </a:lnTo>
                  <a:lnTo>
                    <a:pt x="15096" y="6451"/>
                  </a:lnTo>
                  <a:lnTo>
                    <a:pt x="14350" y="6758"/>
                  </a:lnTo>
                  <a:lnTo>
                    <a:pt x="11322" y="7285"/>
                  </a:lnTo>
                  <a:lnTo>
                    <a:pt x="9567" y="7855"/>
                  </a:lnTo>
                  <a:lnTo>
                    <a:pt x="9523" y="7855"/>
                  </a:lnTo>
                  <a:lnTo>
                    <a:pt x="8645" y="8382"/>
                  </a:lnTo>
                  <a:lnTo>
                    <a:pt x="8601" y="8426"/>
                  </a:lnTo>
                  <a:lnTo>
                    <a:pt x="7856" y="9172"/>
                  </a:lnTo>
                  <a:lnTo>
                    <a:pt x="7812" y="9216"/>
                  </a:lnTo>
                  <a:lnTo>
                    <a:pt x="7197" y="10269"/>
                  </a:lnTo>
                  <a:lnTo>
                    <a:pt x="5705" y="13604"/>
                  </a:lnTo>
                  <a:lnTo>
                    <a:pt x="5091" y="13867"/>
                  </a:lnTo>
                  <a:lnTo>
                    <a:pt x="3862" y="14042"/>
                  </a:lnTo>
                  <a:lnTo>
                    <a:pt x="2941" y="13867"/>
                  </a:lnTo>
                  <a:lnTo>
                    <a:pt x="264" y="12902"/>
                  </a:lnTo>
                  <a:lnTo>
                    <a:pt x="133" y="12902"/>
                  </a:lnTo>
                  <a:lnTo>
                    <a:pt x="89" y="12945"/>
                  </a:lnTo>
                  <a:lnTo>
                    <a:pt x="45" y="12989"/>
                  </a:lnTo>
                  <a:lnTo>
                    <a:pt x="1" y="13077"/>
                  </a:lnTo>
                  <a:lnTo>
                    <a:pt x="45" y="13121"/>
                  </a:lnTo>
                  <a:lnTo>
                    <a:pt x="89" y="13165"/>
                  </a:lnTo>
                  <a:lnTo>
                    <a:pt x="133" y="13209"/>
                  </a:lnTo>
                  <a:lnTo>
                    <a:pt x="2853" y="14218"/>
                  </a:lnTo>
                  <a:lnTo>
                    <a:pt x="2897" y="14218"/>
                  </a:lnTo>
                  <a:lnTo>
                    <a:pt x="3819" y="14393"/>
                  </a:lnTo>
                  <a:lnTo>
                    <a:pt x="3862" y="14393"/>
                  </a:lnTo>
                  <a:lnTo>
                    <a:pt x="5179" y="14174"/>
                  </a:lnTo>
                  <a:lnTo>
                    <a:pt x="5881" y="13911"/>
                  </a:lnTo>
                  <a:lnTo>
                    <a:pt x="6013" y="13823"/>
                  </a:lnTo>
                  <a:lnTo>
                    <a:pt x="7504" y="10444"/>
                  </a:lnTo>
                  <a:lnTo>
                    <a:pt x="8119" y="9435"/>
                  </a:lnTo>
                  <a:lnTo>
                    <a:pt x="8821" y="8689"/>
                  </a:lnTo>
                  <a:lnTo>
                    <a:pt x="9698" y="8162"/>
                  </a:lnTo>
                  <a:lnTo>
                    <a:pt x="11410" y="7636"/>
                  </a:lnTo>
                  <a:lnTo>
                    <a:pt x="14438" y="7109"/>
                  </a:lnTo>
                  <a:lnTo>
                    <a:pt x="14481" y="7109"/>
                  </a:lnTo>
                  <a:lnTo>
                    <a:pt x="15227" y="6758"/>
                  </a:lnTo>
                  <a:lnTo>
                    <a:pt x="15271" y="6758"/>
                  </a:lnTo>
                  <a:lnTo>
                    <a:pt x="16500" y="5881"/>
                  </a:lnTo>
                  <a:lnTo>
                    <a:pt x="18431" y="4169"/>
                  </a:lnTo>
                  <a:lnTo>
                    <a:pt x="19264" y="3336"/>
                  </a:lnTo>
                  <a:lnTo>
                    <a:pt x="19308" y="3292"/>
                  </a:lnTo>
                  <a:lnTo>
                    <a:pt x="19923" y="2326"/>
                  </a:lnTo>
                  <a:lnTo>
                    <a:pt x="21107" y="1185"/>
                  </a:lnTo>
                  <a:lnTo>
                    <a:pt x="22336" y="1098"/>
                  </a:lnTo>
                  <a:lnTo>
                    <a:pt x="22424" y="1054"/>
                  </a:lnTo>
                  <a:lnTo>
                    <a:pt x="22950" y="791"/>
                  </a:lnTo>
                  <a:lnTo>
                    <a:pt x="24135" y="571"/>
                  </a:lnTo>
                  <a:lnTo>
                    <a:pt x="26680" y="352"/>
                  </a:lnTo>
                  <a:lnTo>
                    <a:pt x="28128" y="527"/>
                  </a:lnTo>
                  <a:lnTo>
                    <a:pt x="28874" y="747"/>
                  </a:lnTo>
                  <a:lnTo>
                    <a:pt x="31024" y="2019"/>
                  </a:lnTo>
                  <a:lnTo>
                    <a:pt x="33043" y="3336"/>
                  </a:lnTo>
                  <a:lnTo>
                    <a:pt x="34710" y="4476"/>
                  </a:lnTo>
                  <a:lnTo>
                    <a:pt x="35720" y="5661"/>
                  </a:lnTo>
                  <a:lnTo>
                    <a:pt x="35764" y="5705"/>
                  </a:lnTo>
                  <a:lnTo>
                    <a:pt x="37080" y="6846"/>
                  </a:lnTo>
                  <a:lnTo>
                    <a:pt x="37124" y="6890"/>
                  </a:lnTo>
                  <a:lnTo>
                    <a:pt x="39493" y="8119"/>
                  </a:lnTo>
                  <a:lnTo>
                    <a:pt x="42741" y="9216"/>
                  </a:lnTo>
                  <a:lnTo>
                    <a:pt x="44408" y="9698"/>
                  </a:lnTo>
                  <a:lnTo>
                    <a:pt x="44452" y="9698"/>
                  </a:lnTo>
                  <a:lnTo>
                    <a:pt x="48621" y="10137"/>
                  </a:lnTo>
                  <a:lnTo>
                    <a:pt x="49674" y="10181"/>
                  </a:lnTo>
                  <a:lnTo>
                    <a:pt x="51868" y="9962"/>
                  </a:lnTo>
                  <a:lnTo>
                    <a:pt x="51912" y="9962"/>
                  </a:lnTo>
                  <a:lnTo>
                    <a:pt x="52438" y="9786"/>
                  </a:lnTo>
                  <a:lnTo>
                    <a:pt x="52526" y="9742"/>
                  </a:lnTo>
                  <a:lnTo>
                    <a:pt x="52570" y="9698"/>
                  </a:lnTo>
                  <a:lnTo>
                    <a:pt x="52570" y="9610"/>
                  </a:lnTo>
                  <a:lnTo>
                    <a:pt x="52570" y="9567"/>
                  </a:lnTo>
                  <a:lnTo>
                    <a:pt x="52526" y="9523"/>
                  </a:lnTo>
                  <a:lnTo>
                    <a:pt x="52482" y="9479"/>
                  </a:lnTo>
                  <a:lnTo>
                    <a:pt x="52394" y="9435"/>
                  </a:lnTo>
                  <a:lnTo>
                    <a:pt x="52350" y="9435"/>
                  </a:lnTo>
                  <a:lnTo>
                    <a:pt x="51824" y="9610"/>
                  </a:lnTo>
                  <a:lnTo>
                    <a:pt x="49674" y="9830"/>
                  </a:lnTo>
                  <a:lnTo>
                    <a:pt x="48621" y="9786"/>
                  </a:lnTo>
                  <a:lnTo>
                    <a:pt x="44496" y="9391"/>
                  </a:lnTo>
                  <a:lnTo>
                    <a:pt x="42872" y="8865"/>
                  </a:lnTo>
                  <a:lnTo>
                    <a:pt x="39625" y="7811"/>
                  </a:lnTo>
                  <a:lnTo>
                    <a:pt x="37299" y="6583"/>
                  </a:lnTo>
                  <a:lnTo>
                    <a:pt x="35983" y="5442"/>
                  </a:lnTo>
                  <a:lnTo>
                    <a:pt x="34930" y="4257"/>
                  </a:lnTo>
                  <a:lnTo>
                    <a:pt x="34930" y="4213"/>
                  </a:lnTo>
                  <a:lnTo>
                    <a:pt x="33218" y="3072"/>
                  </a:lnTo>
                  <a:lnTo>
                    <a:pt x="31200" y="1756"/>
                  </a:lnTo>
                  <a:lnTo>
                    <a:pt x="29050" y="439"/>
                  </a:lnTo>
                  <a:lnTo>
                    <a:pt x="29006" y="439"/>
                  </a:lnTo>
                  <a:lnTo>
                    <a:pt x="28216" y="220"/>
                  </a:lnTo>
                  <a:lnTo>
                    <a:pt x="28172" y="176"/>
                  </a:lnTo>
                  <a:lnTo>
                    <a:pt x="26724"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7" name="Google Shape;5677;p163"/>
            <p:cNvSpPr/>
            <p:nvPr/>
          </p:nvSpPr>
          <p:spPr>
            <a:xfrm>
              <a:off x="5828500" y="4381775"/>
              <a:ext cx="1328500" cy="379600"/>
            </a:xfrm>
            <a:custGeom>
              <a:rect b="b" l="l" r="r" t="t"/>
              <a:pathLst>
                <a:path extrusionOk="0" h="15184" w="53140">
                  <a:moveTo>
                    <a:pt x="25319" y="1"/>
                  </a:moveTo>
                  <a:lnTo>
                    <a:pt x="24749" y="45"/>
                  </a:lnTo>
                  <a:lnTo>
                    <a:pt x="22643" y="527"/>
                  </a:lnTo>
                  <a:lnTo>
                    <a:pt x="22599" y="527"/>
                  </a:lnTo>
                  <a:lnTo>
                    <a:pt x="20054" y="1449"/>
                  </a:lnTo>
                  <a:lnTo>
                    <a:pt x="19966" y="1493"/>
                  </a:lnTo>
                  <a:lnTo>
                    <a:pt x="18649" y="3292"/>
                  </a:lnTo>
                  <a:lnTo>
                    <a:pt x="18649" y="3336"/>
                  </a:lnTo>
                  <a:lnTo>
                    <a:pt x="17991" y="4520"/>
                  </a:lnTo>
                  <a:lnTo>
                    <a:pt x="17289" y="5310"/>
                  </a:lnTo>
                  <a:lnTo>
                    <a:pt x="15490" y="6978"/>
                  </a:lnTo>
                  <a:lnTo>
                    <a:pt x="14437" y="7724"/>
                  </a:lnTo>
                  <a:lnTo>
                    <a:pt x="13779" y="7899"/>
                  </a:lnTo>
                  <a:lnTo>
                    <a:pt x="9917" y="8601"/>
                  </a:lnTo>
                  <a:lnTo>
                    <a:pt x="9873" y="8601"/>
                  </a:lnTo>
                  <a:lnTo>
                    <a:pt x="8908" y="8996"/>
                  </a:lnTo>
                  <a:lnTo>
                    <a:pt x="8864" y="8996"/>
                  </a:lnTo>
                  <a:lnTo>
                    <a:pt x="7855" y="9611"/>
                  </a:lnTo>
                  <a:lnTo>
                    <a:pt x="7811" y="9611"/>
                  </a:lnTo>
                  <a:lnTo>
                    <a:pt x="6933" y="10488"/>
                  </a:lnTo>
                  <a:lnTo>
                    <a:pt x="6889" y="10532"/>
                  </a:lnTo>
                  <a:lnTo>
                    <a:pt x="6187" y="11717"/>
                  </a:lnTo>
                  <a:lnTo>
                    <a:pt x="6187" y="11761"/>
                  </a:lnTo>
                  <a:lnTo>
                    <a:pt x="5090" y="14701"/>
                  </a:lnTo>
                  <a:lnTo>
                    <a:pt x="2457" y="14832"/>
                  </a:lnTo>
                  <a:lnTo>
                    <a:pt x="220" y="13999"/>
                  </a:lnTo>
                  <a:lnTo>
                    <a:pt x="88" y="13999"/>
                  </a:lnTo>
                  <a:lnTo>
                    <a:pt x="44" y="14042"/>
                  </a:lnTo>
                  <a:lnTo>
                    <a:pt x="0" y="14086"/>
                  </a:lnTo>
                  <a:lnTo>
                    <a:pt x="0" y="14174"/>
                  </a:lnTo>
                  <a:lnTo>
                    <a:pt x="0" y="14218"/>
                  </a:lnTo>
                  <a:lnTo>
                    <a:pt x="44" y="14306"/>
                  </a:lnTo>
                  <a:lnTo>
                    <a:pt x="132" y="14306"/>
                  </a:lnTo>
                  <a:lnTo>
                    <a:pt x="2370" y="15183"/>
                  </a:lnTo>
                  <a:lnTo>
                    <a:pt x="2457" y="15183"/>
                  </a:lnTo>
                  <a:lnTo>
                    <a:pt x="5222" y="15052"/>
                  </a:lnTo>
                  <a:lnTo>
                    <a:pt x="5310" y="15008"/>
                  </a:lnTo>
                  <a:lnTo>
                    <a:pt x="5397" y="14920"/>
                  </a:lnTo>
                  <a:lnTo>
                    <a:pt x="6494" y="11892"/>
                  </a:lnTo>
                  <a:lnTo>
                    <a:pt x="7197" y="10708"/>
                  </a:lnTo>
                  <a:lnTo>
                    <a:pt x="8074" y="9918"/>
                  </a:lnTo>
                  <a:lnTo>
                    <a:pt x="9040" y="9303"/>
                  </a:lnTo>
                  <a:lnTo>
                    <a:pt x="10005" y="8952"/>
                  </a:lnTo>
                  <a:lnTo>
                    <a:pt x="13866" y="8250"/>
                  </a:lnTo>
                  <a:lnTo>
                    <a:pt x="14569" y="8031"/>
                  </a:lnTo>
                  <a:lnTo>
                    <a:pt x="14612" y="8031"/>
                  </a:lnTo>
                  <a:lnTo>
                    <a:pt x="15709" y="7285"/>
                  </a:lnTo>
                  <a:lnTo>
                    <a:pt x="15709" y="7241"/>
                  </a:lnTo>
                  <a:lnTo>
                    <a:pt x="17552" y="5574"/>
                  </a:lnTo>
                  <a:lnTo>
                    <a:pt x="18254" y="4740"/>
                  </a:lnTo>
                  <a:lnTo>
                    <a:pt x="18298" y="4696"/>
                  </a:lnTo>
                  <a:lnTo>
                    <a:pt x="18957" y="3511"/>
                  </a:lnTo>
                  <a:lnTo>
                    <a:pt x="20229" y="1756"/>
                  </a:lnTo>
                  <a:lnTo>
                    <a:pt x="22730" y="878"/>
                  </a:lnTo>
                  <a:lnTo>
                    <a:pt x="24793" y="396"/>
                  </a:lnTo>
                  <a:lnTo>
                    <a:pt x="25319" y="352"/>
                  </a:lnTo>
                  <a:lnTo>
                    <a:pt x="27996" y="1054"/>
                  </a:lnTo>
                  <a:lnTo>
                    <a:pt x="31506" y="2985"/>
                  </a:lnTo>
                  <a:lnTo>
                    <a:pt x="33788" y="4345"/>
                  </a:lnTo>
                  <a:lnTo>
                    <a:pt x="33788" y="4389"/>
                  </a:lnTo>
                  <a:lnTo>
                    <a:pt x="35543" y="5135"/>
                  </a:lnTo>
                  <a:lnTo>
                    <a:pt x="36991" y="6627"/>
                  </a:lnTo>
                  <a:lnTo>
                    <a:pt x="39142" y="8162"/>
                  </a:lnTo>
                  <a:lnTo>
                    <a:pt x="40107" y="9216"/>
                  </a:lnTo>
                  <a:lnTo>
                    <a:pt x="40151" y="9259"/>
                  </a:lnTo>
                  <a:lnTo>
                    <a:pt x="42696" y="10181"/>
                  </a:lnTo>
                  <a:lnTo>
                    <a:pt x="44671" y="10751"/>
                  </a:lnTo>
                  <a:lnTo>
                    <a:pt x="44714" y="10795"/>
                  </a:lnTo>
                  <a:lnTo>
                    <a:pt x="48751" y="11190"/>
                  </a:lnTo>
                  <a:lnTo>
                    <a:pt x="48795" y="11190"/>
                  </a:lnTo>
                  <a:lnTo>
                    <a:pt x="51340" y="11102"/>
                  </a:lnTo>
                  <a:lnTo>
                    <a:pt x="52086" y="11190"/>
                  </a:lnTo>
                  <a:lnTo>
                    <a:pt x="52174" y="11190"/>
                  </a:lnTo>
                  <a:lnTo>
                    <a:pt x="53008" y="10927"/>
                  </a:lnTo>
                  <a:lnTo>
                    <a:pt x="53096" y="10883"/>
                  </a:lnTo>
                  <a:lnTo>
                    <a:pt x="53140" y="10839"/>
                  </a:lnTo>
                  <a:lnTo>
                    <a:pt x="53140" y="10795"/>
                  </a:lnTo>
                  <a:lnTo>
                    <a:pt x="53140" y="10708"/>
                  </a:lnTo>
                  <a:lnTo>
                    <a:pt x="53096" y="10664"/>
                  </a:lnTo>
                  <a:lnTo>
                    <a:pt x="53052" y="10620"/>
                  </a:lnTo>
                  <a:lnTo>
                    <a:pt x="53008" y="10576"/>
                  </a:lnTo>
                  <a:lnTo>
                    <a:pt x="52920" y="10576"/>
                  </a:lnTo>
                  <a:lnTo>
                    <a:pt x="52130" y="10839"/>
                  </a:lnTo>
                  <a:lnTo>
                    <a:pt x="51384" y="10751"/>
                  </a:lnTo>
                  <a:lnTo>
                    <a:pt x="51340" y="10751"/>
                  </a:lnTo>
                  <a:lnTo>
                    <a:pt x="48795" y="10839"/>
                  </a:lnTo>
                  <a:lnTo>
                    <a:pt x="44758" y="10444"/>
                  </a:lnTo>
                  <a:lnTo>
                    <a:pt x="42828" y="9874"/>
                  </a:lnTo>
                  <a:lnTo>
                    <a:pt x="40326" y="8952"/>
                  </a:lnTo>
                  <a:lnTo>
                    <a:pt x="39361" y="7899"/>
                  </a:lnTo>
                  <a:lnTo>
                    <a:pt x="39361" y="7855"/>
                  </a:lnTo>
                  <a:lnTo>
                    <a:pt x="37211" y="6363"/>
                  </a:lnTo>
                  <a:lnTo>
                    <a:pt x="35763" y="4871"/>
                  </a:lnTo>
                  <a:lnTo>
                    <a:pt x="35719" y="4828"/>
                  </a:lnTo>
                  <a:lnTo>
                    <a:pt x="33964" y="4038"/>
                  </a:lnTo>
                  <a:lnTo>
                    <a:pt x="31682" y="2677"/>
                  </a:lnTo>
                  <a:lnTo>
                    <a:pt x="28128" y="747"/>
                  </a:lnTo>
                  <a:lnTo>
                    <a:pt x="28128" y="703"/>
                  </a:lnTo>
                  <a:lnTo>
                    <a:pt x="25363"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8" name="Google Shape;5678;p163"/>
            <p:cNvSpPr/>
            <p:nvPr/>
          </p:nvSpPr>
          <p:spPr>
            <a:xfrm>
              <a:off x="5680400" y="4855700"/>
              <a:ext cx="42800" cy="15375"/>
            </a:xfrm>
            <a:custGeom>
              <a:rect b="b" l="l" r="r" t="t"/>
              <a:pathLst>
                <a:path extrusionOk="0" h="615" w="1712">
                  <a:moveTo>
                    <a:pt x="88" y="0"/>
                  </a:moveTo>
                  <a:lnTo>
                    <a:pt x="0" y="44"/>
                  </a:lnTo>
                  <a:lnTo>
                    <a:pt x="0" y="132"/>
                  </a:lnTo>
                  <a:lnTo>
                    <a:pt x="0" y="176"/>
                  </a:lnTo>
                  <a:lnTo>
                    <a:pt x="0" y="263"/>
                  </a:lnTo>
                  <a:lnTo>
                    <a:pt x="44" y="307"/>
                  </a:lnTo>
                  <a:lnTo>
                    <a:pt x="132" y="307"/>
                  </a:lnTo>
                  <a:lnTo>
                    <a:pt x="1492" y="614"/>
                  </a:lnTo>
                  <a:lnTo>
                    <a:pt x="1536" y="614"/>
                  </a:lnTo>
                  <a:lnTo>
                    <a:pt x="1668" y="570"/>
                  </a:lnTo>
                  <a:lnTo>
                    <a:pt x="1712" y="483"/>
                  </a:lnTo>
                  <a:lnTo>
                    <a:pt x="1712" y="395"/>
                  </a:lnTo>
                  <a:lnTo>
                    <a:pt x="1668" y="351"/>
                  </a:lnTo>
                  <a:lnTo>
                    <a:pt x="1624" y="307"/>
                  </a:lnTo>
                  <a:lnTo>
                    <a:pt x="1580" y="263"/>
                  </a:lnTo>
                  <a:lnTo>
                    <a:pt x="22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9" name="Google Shape;5679;p163"/>
            <p:cNvSpPr/>
            <p:nvPr/>
          </p:nvSpPr>
          <p:spPr>
            <a:xfrm>
              <a:off x="5660650" y="4828275"/>
              <a:ext cx="138250" cy="42800"/>
            </a:xfrm>
            <a:custGeom>
              <a:rect b="b" l="l" r="r" t="t"/>
              <a:pathLst>
                <a:path extrusionOk="0" h="1712" w="5530">
                  <a:moveTo>
                    <a:pt x="659" y="0"/>
                  </a:moveTo>
                  <a:lnTo>
                    <a:pt x="132" y="132"/>
                  </a:lnTo>
                  <a:lnTo>
                    <a:pt x="44" y="176"/>
                  </a:lnTo>
                  <a:lnTo>
                    <a:pt x="0" y="219"/>
                  </a:lnTo>
                  <a:lnTo>
                    <a:pt x="0" y="307"/>
                  </a:lnTo>
                  <a:lnTo>
                    <a:pt x="0" y="351"/>
                  </a:lnTo>
                  <a:lnTo>
                    <a:pt x="0" y="439"/>
                  </a:lnTo>
                  <a:lnTo>
                    <a:pt x="88" y="483"/>
                  </a:lnTo>
                  <a:lnTo>
                    <a:pt x="220" y="483"/>
                  </a:lnTo>
                  <a:lnTo>
                    <a:pt x="703" y="351"/>
                  </a:lnTo>
                  <a:lnTo>
                    <a:pt x="3028" y="1141"/>
                  </a:lnTo>
                  <a:lnTo>
                    <a:pt x="5310" y="1711"/>
                  </a:lnTo>
                  <a:lnTo>
                    <a:pt x="5486" y="1711"/>
                  </a:lnTo>
                  <a:lnTo>
                    <a:pt x="5529" y="1580"/>
                  </a:lnTo>
                  <a:lnTo>
                    <a:pt x="5529" y="1536"/>
                  </a:lnTo>
                  <a:lnTo>
                    <a:pt x="5529" y="1448"/>
                  </a:lnTo>
                  <a:lnTo>
                    <a:pt x="5442" y="1404"/>
                  </a:lnTo>
                  <a:lnTo>
                    <a:pt x="5398" y="1360"/>
                  </a:lnTo>
                  <a:lnTo>
                    <a:pt x="3116" y="790"/>
                  </a:lnTo>
                  <a:lnTo>
                    <a:pt x="746"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0" name="Google Shape;5680;p163"/>
            <p:cNvSpPr/>
            <p:nvPr/>
          </p:nvSpPr>
          <p:spPr>
            <a:xfrm>
              <a:off x="5656250" y="4808525"/>
              <a:ext cx="208475" cy="60350"/>
            </a:xfrm>
            <a:custGeom>
              <a:rect b="b" l="l" r="r" t="t"/>
              <a:pathLst>
                <a:path extrusionOk="0" h="2414" w="8339">
                  <a:moveTo>
                    <a:pt x="1317" y="0"/>
                  </a:moveTo>
                  <a:lnTo>
                    <a:pt x="528" y="132"/>
                  </a:lnTo>
                  <a:lnTo>
                    <a:pt x="484" y="132"/>
                  </a:lnTo>
                  <a:lnTo>
                    <a:pt x="133" y="263"/>
                  </a:lnTo>
                  <a:lnTo>
                    <a:pt x="89" y="307"/>
                  </a:lnTo>
                  <a:lnTo>
                    <a:pt x="45" y="395"/>
                  </a:lnTo>
                  <a:lnTo>
                    <a:pt x="1" y="439"/>
                  </a:lnTo>
                  <a:lnTo>
                    <a:pt x="45" y="527"/>
                  </a:lnTo>
                  <a:lnTo>
                    <a:pt x="45" y="571"/>
                  </a:lnTo>
                  <a:lnTo>
                    <a:pt x="133" y="614"/>
                  </a:lnTo>
                  <a:lnTo>
                    <a:pt x="264" y="614"/>
                  </a:lnTo>
                  <a:lnTo>
                    <a:pt x="571" y="483"/>
                  </a:lnTo>
                  <a:lnTo>
                    <a:pt x="1361" y="351"/>
                  </a:lnTo>
                  <a:lnTo>
                    <a:pt x="3511" y="878"/>
                  </a:lnTo>
                  <a:lnTo>
                    <a:pt x="5837" y="1843"/>
                  </a:lnTo>
                  <a:lnTo>
                    <a:pt x="7724" y="2326"/>
                  </a:lnTo>
                  <a:lnTo>
                    <a:pt x="8163" y="2414"/>
                  </a:lnTo>
                  <a:lnTo>
                    <a:pt x="8207" y="2414"/>
                  </a:lnTo>
                  <a:lnTo>
                    <a:pt x="8294" y="2370"/>
                  </a:lnTo>
                  <a:lnTo>
                    <a:pt x="8338" y="2238"/>
                  </a:lnTo>
                  <a:lnTo>
                    <a:pt x="8338" y="2194"/>
                  </a:lnTo>
                  <a:lnTo>
                    <a:pt x="8338" y="2106"/>
                  </a:lnTo>
                  <a:lnTo>
                    <a:pt x="8294" y="2063"/>
                  </a:lnTo>
                  <a:lnTo>
                    <a:pt x="8207" y="2063"/>
                  </a:lnTo>
                  <a:lnTo>
                    <a:pt x="7812" y="1975"/>
                  </a:lnTo>
                  <a:lnTo>
                    <a:pt x="5969" y="1492"/>
                  </a:lnTo>
                  <a:lnTo>
                    <a:pt x="3643" y="571"/>
                  </a:lnTo>
                  <a:lnTo>
                    <a:pt x="3599" y="527"/>
                  </a:lnTo>
                  <a:lnTo>
                    <a:pt x="1405"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1" name="Google Shape;5681;p163"/>
            <p:cNvSpPr/>
            <p:nvPr/>
          </p:nvSpPr>
          <p:spPr>
            <a:xfrm>
              <a:off x="5636525" y="4793150"/>
              <a:ext cx="269875" cy="65850"/>
            </a:xfrm>
            <a:custGeom>
              <a:rect b="b" l="l" r="r" t="t"/>
              <a:pathLst>
                <a:path extrusionOk="0" h="2634" w="10795">
                  <a:moveTo>
                    <a:pt x="3072" y="1"/>
                  </a:moveTo>
                  <a:lnTo>
                    <a:pt x="1536" y="264"/>
                  </a:lnTo>
                  <a:lnTo>
                    <a:pt x="176" y="440"/>
                  </a:lnTo>
                  <a:lnTo>
                    <a:pt x="88" y="484"/>
                  </a:lnTo>
                  <a:lnTo>
                    <a:pt x="44" y="527"/>
                  </a:lnTo>
                  <a:lnTo>
                    <a:pt x="44" y="571"/>
                  </a:lnTo>
                  <a:lnTo>
                    <a:pt x="0" y="659"/>
                  </a:lnTo>
                  <a:lnTo>
                    <a:pt x="44" y="703"/>
                  </a:lnTo>
                  <a:lnTo>
                    <a:pt x="88" y="791"/>
                  </a:lnTo>
                  <a:lnTo>
                    <a:pt x="219" y="791"/>
                  </a:lnTo>
                  <a:lnTo>
                    <a:pt x="1580" y="615"/>
                  </a:lnTo>
                  <a:lnTo>
                    <a:pt x="3116" y="352"/>
                  </a:lnTo>
                  <a:lnTo>
                    <a:pt x="5617" y="1229"/>
                  </a:lnTo>
                  <a:lnTo>
                    <a:pt x="7899" y="1844"/>
                  </a:lnTo>
                  <a:lnTo>
                    <a:pt x="9698" y="2502"/>
                  </a:lnTo>
                  <a:lnTo>
                    <a:pt x="9742" y="2502"/>
                  </a:lnTo>
                  <a:lnTo>
                    <a:pt x="10575" y="2634"/>
                  </a:lnTo>
                  <a:lnTo>
                    <a:pt x="10619" y="2634"/>
                  </a:lnTo>
                  <a:lnTo>
                    <a:pt x="10751" y="2590"/>
                  </a:lnTo>
                  <a:lnTo>
                    <a:pt x="10795" y="2502"/>
                  </a:lnTo>
                  <a:lnTo>
                    <a:pt x="10795" y="2414"/>
                  </a:lnTo>
                  <a:lnTo>
                    <a:pt x="10751" y="2370"/>
                  </a:lnTo>
                  <a:lnTo>
                    <a:pt x="10707" y="2326"/>
                  </a:lnTo>
                  <a:lnTo>
                    <a:pt x="10663" y="2283"/>
                  </a:lnTo>
                  <a:lnTo>
                    <a:pt x="9829" y="2151"/>
                  </a:lnTo>
                  <a:lnTo>
                    <a:pt x="7986" y="1537"/>
                  </a:lnTo>
                  <a:lnTo>
                    <a:pt x="5748" y="878"/>
                  </a:lnTo>
                  <a:lnTo>
                    <a:pt x="3159"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2" name="Google Shape;5682;p163"/>
            <p:cNvSpPr/>
            <p:nvPr/>
          </p:nvSpPr>
          <p:spPr>
            <a:xfrm>
              <a:off x="5527900" y="5054250"/>
              <a:ext cx="528800" cy="40600"/>
            </a:xfrm>
            <a:custGeom>
              <a:rect b="b" l="l" r="r" t="t"/>
              <a:pathLst>
                <a:path extrusionOk="0" h="1624" w="21152">
                  <a:moveTo>
                    <a:pt x="20976" y="0"/>
                  </a:moveTo>
                  <a:lnTo>
                    <a:pt x="16807" y="132"/>
                  </a:lnTo>
                  <a:lnTo>
                    <a:pt x="16719" y="132"/>
                  </a:lnTo>
                  <a:lnTo>
                    <a:pt x="15579" y="702"/>
                  </a:lnTo>
                  <a:lnTo>
                    <a:pt x="11147" y="527"/>
                  </a:lnTo>
                  <a:lnTo>
                    <a:pt x="8733" y="527"/>
                  </a:lnTo>
                  <a:lnTo>
                    <a:pt x="6188" y="790"/>
                  </a:lnTo>
                  <a:lnTo>
                    <a:pt x="3116" y="1097"/>
                  </a:lnTo>
                  <a:lnTo>
                    <a:pt x="879" y="966"/>
                  </a:lnTo>
                  <a:lnTo>
                    <a:pt x="791" y="966"/>
                  </a:lnTo>
                  <a:lnTo>
                    <a:pt x="133" y="1273"/>
                  </a:lnTo>
                  <a:lnTo>
                    <a:pt x="45" y="1317"/>
                  </a:lnTo>
                  <a:lnTo>
                    <a:pt x="1" y="1361"/>
                  </a:lnTo>
                  <a:lnTo>
                    <a:pt x="1" y="1448"/>
                  </a:lnTo>
                  <a:lnTo>
                    <a:pt x="45" y="1492"/>
                  </a:lnTo>
                  <a:lnTo>
                    <a:pt x="89" y="1580"/>
                  </a:lnTo>
                  <a:lnTo>
                    <a:pt x="176" y="1624"/>
                  </a:lnTo>
                  <a:lnTo>
                    <a:pt x="264" y="1580"/>
                  </a:lnTo>
                  <a:lnTo>
                    <a:pt x="879" y="1317"/>
                  </a:lnTo>
                  <a:lnTo>
                    <a:pt x="3116" y="1448"/>
                  </a:lnTo>
                  <a:lnTo>
                    <a:pt x="3160" y="1448"/>
                  </a:lnTo>
                  <a:lnTo>
                    <a:pt x="6232" y="1141"/>
                  </a:lnTo>
                  <a:lnTo>
                    <a:pt x="8777" y="878"/>
                  </a:lnTo>
                  <a:lnTo>
                    <a:pt x="11147" y="878"/>
                  </a:lnTo>
                  <a:lnTo>
                    <a:pt x="15622" y="1053"/>
                  </a:lnTo>
                  <a:lnTo>
                    <a:pt x="15666" y="1010"/>
                  </a:lnTo>
                  <a:lnTo>
                    <a:pt x="16851" y="483"/>
                  </a:lnTo>
                  <a:lnTo>
                    <a:pt x="20976" y="351"/>
                  </a:lnTo>
                  <a:lnTo>
                    <a:pt x="21064" y="351"/>
                  </a:lnTo>
                  <a:lnTo>
                    <a:pt x="21107" y="308"/>
                  </a:lnTo>
                  <a:lnTo>
                    <a:pt x="21151" y="220"/>
                  </a:lnTo>
                  <a:lnTo>
                    <a:pt x="21151" y="176"/>
                  </a:lnTo>
                  <a:lnTo>
                    <a:pt x="21151" y="88"/>
                  </a:lnTo>
                  <a:lnTo>
                    <a:pt x="21107" y="44"/>
                  </a:lnTo>
                  <a:lnTo>
                    <a:pt x="20976"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3" name="Google Shape;5683;p163"/>
            <p:cNvSpPr/>
            <p:nvPr/>
          </p:nvSpPr>
          <p:spPr>
            <a:xfrm>
              <a:off x="5946975" y="5033400"/>
              <a:ext cx="121775" cy="18675"/>
            </a:xfrm>
            <a:custGeom>
              <a:rect b="b" l="l" r="r" t="t"/>
              <a:pathLst>
                <a:path extrusionOk="0" h="747" w="4871">
                  <a:moveTo>
                    <a:pt x="4695" y="1"/>
                  </a:moveTo>
                  <a:lnTo>
                    <a:pt x="1010" y="88"/>
                  </a:lnTo>
                  <a:lnTo>
                    <a:pt x="966" y="88"/>
                  </a:lnTo>
                  <a:lnTo>
                    <a:pt x="132" y="396"/>
                  </a:lnTo>
                  <a:lnTo>
                    <a:pt x="44" y="439"/>
                  </a:lnTo>
                  <a:lnTo>
                    <a:pt x="0" y="483"/>
                  </a:lnTo>
                  <a:lnTo>
                    <a:pt x="0" y="571"/>
                  </a:lnTo>
                  <a:lnTo>
                    <a:pt x="0" y="615"/>
                  </a:lnTo>
                  <a:lnTo>
                    <a:pt x="88" y="703"/>
                  </a:lnTo>
                  <a:lnTo>
                    <a:pt x="176" y="747"/>
                  </a:lnTo>
                  <a:lnTo>
                    <a:pt x="220" y="747"/>
                  </a:lnTo>
                  <a:lnTo>
                    <a:pt x="1053" y="439"/>
                  </a:lnTo>
                  <a:lnTo>
                    <a:pt x="4739" y="352"/>
                  </a:lnTo>
                  <a:lnTo>
                    <a:pt x="4783" y="352"/>
                  </a:lnTo>
                  <a:lnTo>
                    <a:pt x="4827" y="308"/>
                  </a:lnTo>
                  <a:lnTo>
                    <a:pt x="4871" y="264"/>
                  </a:lnTo>
                  <a:lnTo>
                    <a:pt x="4871" y="176"/>
                  </a:lnTo>
                  <a:lnTo>
                    <a:pt x="4871" y="88"/>
                  </a:lnTo>
                  <a:lnTo>
                    <a:pt x="4827" y="45"/>
                  </a:lnTo>
                  <a:lnTo>
                    <a:pt x="4783"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4" name="Google Shape;5684;p163"/>
            <p:cNvSpPr/>
            <p:nvPr/>
          </p:nvSpPr>
          <p:spPr>
            <a:xfrm>
              <a:off x="5962325" y="5012550"/>
              <a:ext cx="120700" cy="18675"/>
            </a:xfrm>
            <a:custGeom>
              <a:rect b="b" l="l" r="r" t="t"/>
              <a:pathLst>
                <a:path extrusionOk="0" h="747" w="4828">
                  <a:moveTo>
                    <a:pt x="4652" y="1"/>
                  </a:moveTo>
                  <a:lnTo>
                    <a:pt x="966" y="89"/>
                  </a:lnTo>
                  <a:lnTo>
                    <a:pt x="922" y="133"/>
                  </a:lnTo>
                  <a:lnTo>
                    <a:pt x="132" y="440"/>
                  </a:lnTo>
                  <a:lnTo>
                    <a:pt x="88" y="440"/>
                  </a:lnTo>
                  <a:lnTo>
                    <a:pt x="44" y="527"/>
                  </a:lnTo>
                  <a:lnTo>
                    <a:pt x="1" y="571"/>
                  </a:lnTo>
                  <a:lnTo>
                    <a:pt x="44" y="659"/>
                  </a:lnTo>
                  <a:lnTo>
                    <a:pt x="88" y="747"/>
                  </a:lnTo>
                  <a:lnTo>
                    <a:pt x="264" y="747"/>
                  </a:lnTo>
                  <a:lnTo>
                    <a:pt x="1010" y="440"/>
                  </a:lnTo>
                  <a:lnTo>
                    <a:pt x="4652" y="352"/>
                  </a:lnTo>
                  <a:lnTo>
                    <a:pt x="4696" y="352"/>
                  </a:lnTo>
                  <a:lnTo>
                    <a:pt x="4784" y="308"/>
                  </a:lnTo>
                  <a:lnTo>
                    <a:pt x="4784" y="220"/>
                  </a:lnTo>
                  <a:lnTo>
                    <a:pt x="4827" y="176"/>
                  </a:lnTo>
                  <a:lnTo>
                    <a:pt x="4784" y="89"/>
                  </a:lnTo>
                  <a:lnTo>
                    <a:pt x="4740" y="45"/>
                  </a:lnTo>
                  <a:lnTo>
                    <a:pt x="465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5" name="Google Shape;5685;p163"/>
            <p:cNvSpPr/>
            <p:nvPr/>
          </p:nvSpPr>
          <p:spPr>
            <a:xfrm>
              <a:off x="5977675" y="4991725"/>
              <a:ext cx="117425" cy="17575"/>
            </a:xfrm>
            <a:custGeom>
              <a:rect b="b" l="l" r="r" t="t"/>
              <a:pathLst>
                <a:path extrusionOk="0" h="703" w="4697">
                  <a:moveTo>
                    <a:pt x="4521" y="0"/>
                  </a:moveTo>
                  <a:lnTo>
                    <a:pt x="966" y="132"/>
                  </a:lnTo>
                  <a:lnTo>
                    <a:pt x="922" y="132"/>
                  </a:lnTo>
                  <a:lnTo>
                    <a:pt x="176" y="351"/>
                  </a:lnTo>
                  <a:lnTo>
                    <a:pt x="133" y="351"/>
                  </a:lnTo>
                  <a:lnTo>
                    <a:pt x="89" y="395"/>
                  </a:lnTo>
                  <a:lnTo>
                    <a:pt x="45" y="439"/>
                  </a:lnTo>
                  <a:lnTo>
                    <a:pt x="1" y="527"/>
                  </a:lnTo>
                  <a:lnTo>
                    <a:pt x="1" y="571"/>
                  </a:lnTo>
                  <a:lnTo>
                    <a:pt x="89" y="658"/>
                  </a:lnTo>
                  <a:lnTo>
                    <a:pt x="176" y="702"/>
                  </a:lnTo>
                  <a:lnTo>
                    <a:pt x="220" y="702"/>
                  </a:lnTo>
                  <a:lnTo>
                    <a:pt x="1010" y="483"/>
                  </a:lnTo>
                  <a:lnTo>
                    <a:pt x="4521" y="351"/>
                  </a:lnTo>
                  <a:lnTo>
                    <a:pt x="4608" y="351"/>
                  </a:lnTo>
                  <a:lnTo>
                    <a:pt x="4652" y="307"/>
                  </a:lnTo>
                  <a:lnTo>
                    <a:pt x="4696" y="263"/>
                  </a:lnTo>
                  <a:lnTo>
                    <a:pt x="4696" y="176"/>
                  </a:lnTo>
                  <a:lnTo>
                    <a:pt x="4652" y="88"/>
                  </a:lnTo>
                  <a:lnTo>
                    <a:pt x="4652" y="44"/>
                  </a:lnTo>
                  <a:lnTo>
                    <a:pt x="4565"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6" name="Google Shape;5686;p163"/>
            <p:cNvSpPr/>
            <p:nvPr/>
          </p:nvSpPr>
          <p:spPr>
            <a:xfrm>
              <a:off x="6019375" y="4955525"/>
              <a:ext cx="16475" cy="9900"/>
            </a:xfrm>
            <a:custGeom>
              <a:rect b="b" l="l" r="r" t="t"/>
              <a:pathLst>
                <a:path extrusionOk="0" h="396" w="659">
                  <a:moveTo>
                    <a:pt x="439" y="0"/>
                  </a:moveTo>
                  <a:lnTo>
                    <a:pt x="132" y="44"/>
                  </a:lnTo>
                  <a:lnTo>
                    <a:pt x="44" y="88"/>
                  </a:lnTo>
                  <a:lnTo>
                    <a:pt x="0" y="132"/>
                  </a:lnTo>
                  <a:lnTo>
                    <a:pt x="0" y="220"/>
                  </a:lnTo>
                  <a:lnTo>
                    <a:pt x="0" y="263"/>
                  </a:lnTo>
                  <a:lnTo>
                    <a:pt x="44" y="395"/>
                  </a:lnTo>
                  <a:lnTo>
                    <a:pt x="220" y="395"/>
                  </a:lnTo>
                  <a:lnTo>
                    <a:pt x="527" y="307"/>
                  </a:lnTo>
                  <a:lnTo>
                    <a:pt x="571" y="307"/>
                  </a:lnTo>
                  <a:lnTo>
                    <a:pt x="615" y="263"/>
                  </a:lnTo>
                  <a:lnTo>
                    <a:pt x="659" y="176"/>
                  </a:lnTo>
                  <a:lnTo>
                    <a:pt x="659" y="132"/>
                  </a:lnTo>
                  <a:lnTo>
                    <a:pt x="615" y="44"/>
                  </a:lnTo>
                  <a:lnTo>
                    <a:pt x="571"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7" name="Google Shape;5687;p163"/>
            <p:cNvSpPr/>
            <p:nvPr/>
          </p:nvSpPr>
          <p:spPr>
            <a:xfrm>
              <a:off x="6024850" y="4934675"/>
              <a:ext cx="25275" cy="13175"/>
            </a:xfrm>
            <a:custGeom>
              <a:rect b="b" l="l" r="r" t="t"/>
              <a:pathLst>
                <a:path extrusionOk="0" h="527" w="1011">
                  <a:moveTo>
                    <a:pt x="835" y="0"/>
                  </a:moveTo>
                  <a:lnTo>
                    <a:pt x="132" y="176"/>
                  </a:lnTo>
                  <a:lnTo>
                    <a:pt x="89" y="220"/>
                  </a:lnTo>
                  <a:lnTo>
                    <a:pt x="45" y="264"/>
                  </a:lnTo>
                  <a:lnTo>
                    <a:pt x="1" y="351"/>
                  </a:lnTo>
                  <a:lnTo>
                    <a:pt x="1" y="395"/>
                  </a:lnTo>
                  <a:lnTo>
                    <a:pt x="89" y="483"/>
                  </a:lnTo>
                  <a:lnTo>
                    <a:pt x="176" y="527"/>
                  </a:lnTo>
                  <a:lnTo>
                    <a:pt x="220" y="527"/>
                  </a:lnTo>
                  <a:lnTo>
                    <a:pt x="922" y="351"/>
                  </a:lnTo>
                  <a:lnTo>
                    <a:pt x="966" y="308"/>
                  </a:lnTo>
                  <a:lnTo>
                    <a:pt x="1010" y="264"/>
                  </a:lnTo>
                  <a:lnTo>
                    <a:pt x="1010" y="220"/>
                  </a:lnTo>
                  <a:lnTo>
                    <a:pt x="1010" y="132"/>
                  </a:lnTo>
                  <a:lnTo>
                    <a:pt x="1010" y="88"/>
                  </a:lnTo>
                  <a:lnTo>
                    <a:pt x="966" y="44"/>
                  </a:lnTo>
                  <a:lnTo>
                    <a:pt x="87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8" name="Google Shape;5688;p163"/>
            <p:cNvSpPr/>
            <p:nvPr/>
          </p:nvSpPr>
          <p:spPr>
            <a:xfrm>
              <a:off x="6041325" y="4908350"/>
              <a:ext cx="165650" cy="19775"/>
            </a:xfrm>
            <a:custGeom>
              <a:rect b="b" l="l" r="r" t="t"/>
              <a:pathLst>
                <a:path extrusionOk="0" h="791" w="6626">
                  <a:moveTo>
                    <a:pt x="6450" y="0"/>
                  </a:moveTo>
                  <a:lnTo>
                    <a:pt x="790" y="264"/>
                  </a:lnTo>
                  <a:lnTo>
                    <a:pt x="746" y="264"/>
                  </a:lnTo>
                  <a:lnTo>
                    <a:pt x="132" y="439"/>
                  </a:lnTo>
                  <a:lnTo>
                    <a:pt x="88" y="483"/>
                  </a:lnTo>
                  <a:lnTo>
                    <a:pt x="44" y="527"/>
                  </a:lnTo>
                  <a:lnTo>
                    <a:pt x="0" y="571"/>
                  </a:lnTo>
                  <a:lnTo>
                    <a:pt x="0" y="658"/>
                  </a:lnTo>
                  <a:lnTo>
                    <a:pt x="88" y="746"/>
                  </a:lnTo>
                  <a:lnTo>
                    <a:pt x="176" y="790"/>
                  </a:lnTo>
                  <a:lnTo>
                    <a:pt x="219" y="790"/>
                  </a:lnTo>
                  <a:lnTo>
                    <a:pt x="834" y="615"/>
                  </a:lnTo>
                  <a:lnTo>
                    <a:pt x="6450" y="351"/>
                  </a:lnTo>
                  <a:lnTo>
                    <a:pt x="6538" y="307"/>
                  </a:lnTo>
                  <a:lnTo>
                    <a:pt x="6582" y="307"/>
                  </a:lnTo>
                  <a:lnTo>
                    <a:pt x="6626" y="220"/>
                  </a:lnTo>
                  <a:lnTo>
                    <a:pt x="6626" y="176"/>
                  </a:lnTo>
                  <a:lnTo>
                    <a:pt x="6626" y="88"/>
                  </a:lnTo>
                  <a:lnTo>
                    <a:pt x="6582" y="44"/>
                  </a:lnTo>
                  <a:lnTo>
                    <a:pt x="6494"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9" name="Google Shape;5689;p163"/>
            <p:cNvSpPr/>
            <p:nvPr/>
          </p:nvSpPr>
          <p:spPr>
            <a:xfrm>
              <a:off x="6046800" y="4887500"/>
              <a:ext cx="165675" cy="23075"/>
            </a:xfrm>
            <a:custGeom>
              <a:rect b="b" l="l" r="r" t="t"/>
              <a:pathLst>
                <a:path extrusionOk="0" h="923" w="6627">
                  <a:moveTo>
                    <a:pt x="6407" y="1"/>
                  </a:moveTo>
                  <a:lnTo>
                    <a:pt x="2545" y="88"/>
                  </a:lnTo>
                  <a:lnTo>
                    <a:pt x="1141" y="308"/>
                  </a:lnTo>
                  <a:lnTo>
                    <a:pt x="1097" y="308"/>
                  </a:lnTo>
                  <a:lnTo>
                    <a:pt x="132" y="571"/>
                  </a:lnTo>
                  <a:lnTo>
                    <a:pt x="88" y="615"/>
                  </a:lnTo>
                  <a:lnTo>
                    <a:pt x="44" y="659"/>
                  </a:lnTo>
                  <a:lnTo>
                    <a:pt x="0" y="703"/>
                  </a:lnTo>
                  <a:lnTo>
                    <a:pt x="44" y="790"/>
                  </a:lnTo>
                  <a:lnTo>
                    <a:pt x="88" y="878"/>
                  </a:lnTo>
                  <a:lnTo>
                    <a:pt x="176" y="922"/>
                  </a:lnTo>
                  <a:lnTo>
                    <a:pt x="264" y="922"/>
                  </a:lnTo>
                  <a:lnTo>
                    <a:pt x="1185" y="615"/>
                  </a:lnTo>
                  <a:lnTo>
                    <a:pt x="2589" y="439"/>
                  </a:lnTo>
                  <a:lnTo>
                    <a:pt x="6451" y="352"/>
                  </a:lnTo>
                  <a:lnTo>
                    <a:pt x="6495" y="308"/>
                  </a:lnTo>
                  <a:lnTo>
                    <a:pt x="6539" y="264"/>
                  </a:lnTo>
                  <a:lnTo>
                    <a:pt x="6582" y="220"/>
                  </a:lnTo>
                  <a:lnTo>
                    <a:pt x="6626" y="132"/>
                  </a:lnTo>
                  <a:lnTo>
                    <a:pt x="6582" y="88"/>
                  </a:lnTo>
                  <a:lnTo>
                    <a:pt x="6539" y="44"/>
                  </a:lnTo>
                  <a:lnTo>
                    <a:pt x="6407"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0" name="Google Shape;5690;p163"/>
            <p:cNvSpPr/>
            <p:nvPr/>
          </p:nvSpPr>
          <p:spPr>
            <a:xfrm>
              <a:off x="6097250" y="4844725"/>
              <a:ext cx="125100" cy="18675"/>
            </a:xfrm>
            <a:custGeom>
              <a:rect b="b" l="l" r="r" t="t"/>
              <a:pathLst>
                <a:path extrusionOk="0" h="747" w="5004">
                  <a:moveTo>
                    <a:pt x="4828" y="0"/>
                  </a:moveTo>
                  <a:lnTo>
                    <a:pt x="1756" y="132"/>
                  </a:lnTo>
                  <a:lnTo>
                    <a:pt x="308" y="351"/>
                  </a:lnTo>
                  <a:lnTo>
                    <a:pt x="264" y="351"/>
                  </a:lnTo>
                  <a:lnTo>
                    <a:pt x="89" y="439"/>
                  </a:lnTo>
                  <a:lnTo>
                    <a:pt x="45" y="439"/>
                  </a:lnTo>
                  <a:lnTo>
                    <a:pt x="1" y="527"/>
                  </a:lnTo>
                  <a:lnTo>
                    <a:pt x="1" y="571"/>
                  </a:lnTo>
                  <a:lnTo>
                    <a:pt x="1" y="658"/>
                  </a:lnTo>
                  <a:lnTo>
                    <a:pt x="89" y="746"/>
                  </a:lnTo>
                  <a:lnTo>
                    <a:pt x="220" y="746"/>
                  </a:lnTo>
                  <a:lnTo>
                    <a:pt x="352" y="702"/>
                  </a:lnTo>
                  <a:lnTo>
                    <a:pt x="1800" y="483"/>
                  </a:lnTo>
                  <a:lnTo>
                    <a:pt x="4828" y="351"/>
                  </a:lnTo>
                  <a:lnTo>
                    <a:pt x="4916" y="351"/>
                  </a:lnTo>
                  <a:lnTo>
                    <a:pt x="4959" y="307"/>
                  </a:lnTo>
                  <a:lnTo>
                    <a:pt x="5003" y="263"/>
                  </a:lnTo>
                  <a:lnTo>
                    <a:pt x="5003" y="176"/>
                  </a:lnTo>
                  <a:lnTo>
                    <a:pt x="5003" y="132"/>
                  </a:lnTo>
                  <a:lnTo>
                    <a:pt x="4959" y="44"/>
                  </a:lnTo>
                  <a:lnTo>
                    <a:pt x="4872" y="44"/>
                  </a:lnTo>
                  <a:lnTo>
                    <a:pt x="482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1" name="Google Shape;5691;p163"/>
            <p:cNvSpPr/>
            <p:nvPr/>
          </p:nvSpPr>
          <p:spPr>
            <a:xfrm>
              <a:off x="6107125" y="4824975"/>
              <a:ext cx="120700" cy="20875"/>
            </a:xfrm>
            <a:custGeom>
              <a:rect b="b" l="l" r="r" t="t"/>
              <a:pathLst>
                <a:path extrusionOk="0" h="835" w="4828">
                  <a:moveTo>
                    <a:pt x="4652" y="0"/>
                  </a:moveTo>
                  <a:lnTo>
                    <a:pt x="2019" y="132"/>
                  </a:lnTo>
                  <a:lnTo>
                    <a:pt x="484" y="351"/>
                  </a:lnTo>
                  <a:lnTo>
                    <a:pt x="440" y="351"/>
                  </a:lnTo>
                  <a:lnTo>
                    <a:pt x="89" y="483"/>
                  </a:lnTo>
                  <a:lnTo>
                    <a:pt x="45" y="527"/>
                  </a:lnTo>
                  <a:lnTo>
                    <a:pt x="1" y="571"/>
                  </a:lnTo>
                  <a:lnTo>
                    <a:pt x="1" y="659"/>
                  </a:lnTo>
                  <a:lnTo>
                    <a:pt x="1" y="702"/>
                  </a:lnTo>
                  <a:lnTo>
                    <a:pt x="89" y="790"/>
                  </a:lnTo>
                  <a:lnTo>
                    <a:pt x="176" y="834"/>
                  </a:lnTo>
                  <a:lnTo>
                    <a:pt x="220" y="790"/>
                  </a:lnTo>
                  <a:lnTo>
                    <a:pt x="571" y="659"/>
                  </a:lnTo>
                  <a:lnTo>
                    <a:pt x="2063" y="483"/>
                  </a:lnTo>
                  <a:lnTo>
                    <a:pt x="4652" y="351"/>
                  </a:lnTo>
                  <a:lnTo>
                    <a:pt x="4696" y="351"/>
                  </a:lnTo>
                  <a:lnTo>
                    <a:pt x="4784" y="308"/>
                  </a:lnTo>
                  <a:lnTo>
                    <a:pt x="4784" y="220"/>
                  </a:lnTo>
                  <a:lnTo>
                    <a:pt x="4828" y="176"/>
                  </a:lnTo>
                  <a:lnTo>
                    <a:pt x="4784" y="88"/>
                  </a:lnTo>
                  <a:lnTo>
                    <a:pt x="4740" y="44"/>
                  </a:lnTo>
                  <a:lnTo>
                    <a:pt x="4696"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2" name="Google Shape;5692;p163"/>
            <p:cNvSpPr/>
            <p:nvPr/>
          </p:nvSpPr>
          <p:spPr>
            <a:xfrm>
              <a:off x="6100550" y="4800825"/>
              <a:ext cx="161275" cy="30750"/>
            </a:xfrm>
            <a:custGeom>
              <a:rect b="b" l="l" r="r" t="t"/>
              <a:pathLst>
                <a:path extrusionOk="0" h="1230" w="6451">
                  <a:moveTo>
                    <a:pt x="6275" y="1"/>
                  </a:moveTo>
                  <a:lnTo>
                    <a:pt x="2897" y="264"/>
                  </a:lnTo>
                  <a:lnTo>
                    <a:pt x="1361" y="484"/>
                  </a:lnTo>
                  <a:lnTo>
                    <a:pt x="1317" y="484"/>
                  </a:lnTo>
                  <a:lnTo>
                    <a:pt x="132" y="922"/>
                  </a:lnTo>
                  <a:lnTo>
                    <a:pt x="44" y="922"/>
                  </a:lnTo>
                  <a:lnTo>
                    <a:pt x="1" y="1010"/>
                  </a:lnTo>
                  <a:lnTo>
                    <a:pt x="1" y="1054"/>
                  </a:lnTo>
                  <a:lnTo>
                    <a:pt x="1" y="1142"/>
                  </a:lnTo>
                  <a:lnTo>
                    <a:pt x="88" y="1230"/>
                  </a:lnTo>
                  <a:lnTo>
                    <a:pt x="220" y="1230"/>
                  </a:lnTo>
                  <a:lnTo>
                    <a:pt x="1405" y="835"/>
                  </a:lnTo>
                  <a:lnTo>
                    <a:pt x="2897" y="615"/>
                  </a:lnTo>
                  <a:lnTo>
                    <a:pt x="6275" y="352"/>
                  </a:lnTo>
                  <a:lnTo>
                    <a:pt x="6363" y="352"/>
                  </a:lnTo>
                  <a:lnTo>
                    <a:pt x="6407" y="308"/>
                  </a:lnTo>
                  <a:lnTo>
                    <a:pt x="6451" y="264"/>
                  </a:lnTo>
                  <a:lnTo>
                    <a:pt x="6451" y="177"/>
                  </a:lnTo>
                  <a:lnTo>
                    <a:pt x="6451" y="89"/>
                  </a:lnTo>
                  <a:lnTo>
                    <a:pt x="6407" y="45"/>
                  </a:lnTo>
                  <a:lnTo>
                    <a:pt x="6275"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3" name="Google Shape;5693;p163"/>
            <p:cNvSpPr/>
            <p:nvPr/>
          </p:nvSpPr>
          <p:spPr>
            <a:xfrm>
              <a:off x="6098350" y="4774500"/>
              <a:ext cx="190900" cy="29650"/>
            </a:xfrm>
            <a:custGeom>
              <a:rect b="b" l="l" r="r" t="t"/>
              <a:pathLst>
                <a:path extrusionOk="0" h="1186" w="7636">
                  <a:moveTo>
                    <a:pt x="7417" y="1"/>
                  </a:moveTo>
                  <a:lnTo>
                    <a:pt x="5003" y="352"/>
                  </a:lnTo>
                  <a:lnTo>
                    <a:pt x="2370" y="484"/>
                  </a:lnTo>
                  <a:lnTo>
                    <a:pt x="352" y="747"/>
                  </a:lnTo>
                  <a:lnTo>
                    <a:pt x="264" y="747"/>
                  </a:lnTo>
                  <a:lnTo>
                    <a:pt x="89" y="835"/>
                  </a:lnTo>
                  <a:lnTo>
                    <a:pt x="45" y="878"/>
                  </a:lnTo>
                  <a:lnTo>
                    <a:pt x="1" y="966"/>
                  </a:lnTo>
                  <a:lnTo>
                    <a:pt x="1" y="1010"/>
                  </a:lnTo>
                  <a:lnTo>
                    <a:pt x="45" y="1098"/>
                  </a:lnTo>
                  <a:lnTo>
                    <a:pt x="89" y="1142"/>
                  </a:lnTo>
                  <a:lnTo>
                    <a:pt x="176" y="1186"/>
                  </a:lnTo>
                  <a:lnTo>
                    <a:pt x="264" y="1142"/>
                  </a:lnTo>
                  <a:lnTo>
                    <a:pt x="396" y="1098"/>
                  </a:lnTo>
                  <a:lnTo>
                    <a:pt x="2414" y="835"/>
                  </a:lnTo>
                  <a:lnTo>
                    <a:pt x="5047" y="703"/>
                  </a:lnTo>
                  <a:lnTo>
                    <a:pt x="7460" y="352"/>
                  </a:lnTo>
                  <a:lnTo>
                    <a:pt x="7548" y="352"/>
                  </a:lnTo>
                  <a:lnTo>
                    <a:pt x="7592" y="308"/>
                  </a:lnTo>
                  <a:lnTo>
                    <a:pt x="7636" y="220"/>
                  </a:lnTo>
                  <a:lnTo>
                    <a:pt x="7636" y="176"/>
                  </a:lnTo>
                  <a:lnTo>
                    <a:pt x="7592" y="89"/>
                  </a:lnTo>
                  <a:lnTo>
                    <a:pt x="7548" y="45"/>
                  </a:lnTo>
                  <a:lnTo>
                    <a:pt x="7504"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4" name="Google Shape;5694;p163"/>
            <p:cNvSpPr/>
            <p:nvPr/>
          </p:nvSpPr>
          <p:spPr>
            <a:xfrm>
              <a:off x="6109325" y="4682350"/>
              <a:ext cx="523300" cy="91075"/>
            </a:xfrm>
            <a:custGeom>
              <a:rect b="b" l="l" r="r" t="t"/>
              <a:pathLst>
                <a:path extrusionOk="0" h="3643" w="20932">
                  <a:moveTo>
                    <a:pt x="20361" y="1"/>
                  </a:moveTo>
                  <a:lnTo>
                    <a:pt x="16412" y="352"/>
                  </a:lnTo>
                  <a:lnTo>
                    <a:pt x="10488" y="835"/>
                  </a:lnTo>
                  <a:lnTo>
                    <a:pt x="6100" y="1230"/>
                  </a:lnTo>
                  <a:lnTo>
                    <a:pt x="6056" y="1273"/>
                  </a:lnTo>
                  <a:lnTo>
                    <a:pt x="2765" y="2239"/>
                  </a:lnTo>
                  <a:lnTo>
                    <a:pt x="966" y="2590"/>
                  </a:lnTo>
                  <a:lnTo>
                    <a:pt x="878" y="2634"/>
                  </a:lnTo>
                  <a:lnTo>
                    <a:pt x="88" y="3292"/>
                  </a:lnTo>
                  <a:lnTo>
                    <a:pt x="44" y="3380"/>
                  </a:lnTo>
                  <a:lnTo>
                    <a:pt x="1" y="3424"/>
                  </a:lnTo>
                  <a:lnTo>
                    <a:pt x="1" y="3511"/>
                  </a:lnTo>
                  <a:lnTo>
                    <a:pt x="44" y="3555"/>
                  </a:lnTo>
                  <a:lnTo>
                    <a:pt x="88" y="3599"/>
                  </a:lnTo>
                  <a:lnTo>
                    <a:pt x="176" y="3643"/>
                  </a:lnTo>
                  <a:lnTo>
                    <a:pt x="308" y="3599"/>
                  </a:lnTo>
                  <a:lnTo>
                    <a:pt x="1098" y="2941"/>
                  </a:lnTo>
                  <a:lnTo>
                    <a:pt x="2853" y="2590"/>
                  </a:lnTo>
                  <a:lnTo>
                    <a:pt x="6144" y="1581"/>
                  </a:lnTo>
                  <a:lnTo>
                    <a:pt x="10488" y="1186"/>
                  </a:lnTo>
                  <a:lnTo>
                    <a:pt x="13647" y="922"/>
                  </a:lnTo>
                  <a:lnTo>
                    <a:pt x="16456" y="703"/>
                  </a:lnTo>
                  <a:lnTo>
                    <a:pt x="20361" y="352"/>
                  </a:lnTo>
                  <a:lnTo>
                    <a:pt x="20712" y="396"/>
                  </a:lnTo>
                  <a:lnTo>
                    <a:pt x="20844" y="396"/>
                  </a:lnTo>
                  <a:lnTo>
                    <a:pt x="20888" y="352"/>
                  </a:lnTo>
                  <a:lnTo>
                    <a:pt x="20932" y="264"/>
                  </a:lnTo>
                  <a:lnTo>
                    <a:pt x="20932" y="220"/>
                  </a:lnTo>
                  <a:lnTo>
                    <a:pt x="20888" y="133"/>
                  </a:lnTo>
                  <a:lnTo>
                    <a:pt x="20844" y="89"/>
                  </a:lnTo>
                  <a:lnTo>
                    <a:pt x="20800" y="89"/>
                  </a:lnTo>
                  <a:lnTo>
                    <a:pt x="20405"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5" name="Google Shape;5695;p163"/>
            <p:cNvSpPr/>
            <p:nvPr/>
          </p:nvSpPr>
          <p:spPr>
            <a:xfrm>
              <a:off x="6085200" y="4649450"/>
              <a:ext cx="537550" cy="125075"/>
            </a:xfrm>
            <a:custGeom>
              <a:rect b="b" l="l" r="r" t="t"/>
              <a:pathLst>
                <a:path extrusionOk="0" h="5003" w="21502">
                  <a:moveTo>
                    <a:pt x="18255" y="1"/>
                  </a:moveTo>
                  <a:lnTo>
                    <a:pt x="13779" y="395"/>
                  </a:lnTo>
                  <a:lnTo>
                    <a:pt x="9478" y="834"/>
                  </a:lnTo>
                  <a:lnTo>
                    <a:pt x="6846" y="1229"/>
                  </a:lnTo>
                  <a:lnTo>
                    <a:pt x="6802" y="1229"/>
                  </a:lnTo>
                  <a:lnTo>
                    <a:pt x="5003" y="2238"/>
                  </a:lnTo>
                  <a:lnTo>
                    <a:pt x="3598" y="2765"/>
                  </a:lnTo>
                  <a:lnTo>
                    <a:pt x="1361" y="3292"/>
                  </a:lnTo>
                  <a:lnTo>
                    <a:pt x="1273" y="3335"/>
                  </a:lnTo>
                  <a:lnTo>
                    <a:pt x="439" y="4476"/>
                  </a:lnTo>
                  <a:lnTo>
                    <a:pt x="88" y="4696"/>
                  </a:lnTo>
                  <a:lnTo>
                    <a:pt x="44" y="4740"/>
                  </a:lnTo>
                  <a:lnTo>
                    <a:pt x="0" y="4783"/>
                  </a:lnTo>
                  <a:lnTo>
                    <a:pt x="0" y="4871"/>
                  </a:lnTo>
                  <a:lnTo>
                    <a:pt x="44" y="4915"/>
                  </a:lnTo>
                  <a:lnTo>
                    <a:pt x="88" y="5003"/>
                  </a:lnTo>
                  <a:lnTo>
                    <a:pt x="264" y="5003"/>
                  </a:lnTo>
                  <a:lnTo>
                    <a:pt x="658" y="4740"/>
                  </a:lnTo>
                  <a:lnTo>
                    <a:pt x="702" y="4696"/>
                  </a:lnTo>
                  <a:lnTo>
                    <a:pt x="1536" y="3599"/>
                  </a:lnTo>
                  <a:lnTo>
                    <a:pt x="3686" y="3116"/>
                  </a:lnTo>
                  <a:lnTo>
                    <a:pt x="3730" y="3116"/>
                  </a:lnTo>
                  <a:lnTo>
                    <a:pt x="5134" y="2546"/>
                  </a:lnTo>
                  <a:lnTo>
                    <a:pt x="5178" y="2546"/>
                  </a:lnTo>
                  <a:lnTo>
                    <a:pt x="6933" y="1536"/>
                  </a:lnTo>
                  <a:lnTo>
                    <a:pt x="9522" y="1185"/>
                  </a:lnTo>
                  <a:lnTo>
                    <a:pt x="13779" y="746"/>
                  </a:lnTo>
                  <a:lnTo>
                    <a:pt x="18255" y="352"/>
                  </a:lnTo>
                  <a:lnTo>
                    <a:pt x="19922" y="352"/>
                  </a:lnTo>
                  <a:lnTo>
                    <a:pt x="20624" y="527"/>
                  </a:lnTo>
                  <a:lnTo>
                    <a:pt x="21107" y="790"/>
                  </a:lnTo>
                  <a:lnTo>
                    <a:pt x="21151" y="834"/>
                  </a:lnTo>
                  <a:lnTo>
                    <a:pt x="21370" y="834"/>
                  </a:lnTo>
                  <a:lnTo>
                    <a:pt x="21458" y="790"/>
                  </a:lnTo>
                  <a:lnTo>
                    <a:pt x="21458" y="746"/>
                  </a:lnTo>
                  <a:lnTo>
                    <a:pt x="21502" y="659"/>
                  </a:lnTo>
                  <a:lnTo>
                    <a:pt x="21502" y="615"/>
                  </a:lnTo>
                  <a:lnTo>
                    <a:pt x="21458" y="571"/>
                  </a:lnTo>
                  <a:lnTo>
                    <a:pt x="21414" y="527"/>
                  </a:lnTo>
                  <a:lnTo>
                    <a:pt x="21326" y="483"/>
                  </a:lnTo>
                  <a:lnTo>
                    <a:pt x="21238" y="483"/>
                  </a:lnTo>
                  <a:lnTo>
                    <a:pt x="20800" y="220"/>
                  </a:lnTo>
                  <a:lnTo>
                    <a:pt x="20712" y="176"/>
                  </a:lnTo>
                  <a:lnTo>
                    <a:pt x="19966" y="44"/>
                  </a:lnTo>
                  <a:lnTo>
                    <a:pt x="19966"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6" name="Google Shape;5696;p163"/>
            <p:cNvSpPr/>
            <p:nvPr/>
          </p:nvSpPr>
          <p:spPr>
            <a:xfrm>
              <a:off x="6057775" y="4612150"/>
              <a:ext cx="585825" cy="165675"/>
            </a:xfrm>
            <a:custGeom>
              <a:rect b="b" l="l" r="r" t="t"/>
              <a:pathLst>
                <a:path extrusionOk="0" h="6627" w="23433">
                  <a:moveTo>
                    <a:pt x="17509" y="1"/>
                  </a:moveTo>
                  <a:lnTo>
                    <a:pt x="16148" y="44"/>
                  </a:lnTo>
                  <a:lnTo>
                    <a:pt x="14832" y="132"/>
                  </a:lnTo>
                  <a:lnTo>
                    <a:pt x="13603" y="264"/>
                  </a:lnTo>
                  <a:lnTo>
                    <a:pt x="11848" y="396"/>
                  </a:lnTo>
                  <a:lnTo>
                    <a:pt x="11804" y="396"/>
                  </a:lnTo>
                  <a:lnTo>
                    <a:pt x="9786" y="747"/>
                  </a:lnTo>
                  <a:lnTo>
                    <a:pt x="9742" y="790"/>
                  </a:lnTo>
                  <a:lnTo>
                    <a:pt x="8469" y="1405"/>
                  </a:lnTo>
                  <a:lnTo>
                    <a:pt x="7284" y="2238"/>
                  </a:lnTo>
                  <a:lnTo>
                    <a:pt x="5441" y="3204"/>
                  </a:lnTo>
                  <a:lnTo>
                    <a:pt x="2282" y="3950"/>
                  </a:lnTo>
                  <a:lnTo>
                    <a:pt x="2194" y="3950"/>
                  </a:lnTo>
                  <a:lnTo>
                    <a:pt x="1580" y="4476"/>
                  </a:lnTo>
                  <a:lnTo>
                    <a:pt x="1536" y="4520"/>
                  </a:lnTo>
                  <a:lnTo>
                    <a:pt x="746" y="5793"/>
                  </a:lnTo>
                  <a:lnTo>
                    <a:pt x="88" y="6319"/>
                  </a:lnTo>
                  <a:lnTo>
                    <a:pt x="44" y="6363"/>
                  </a:lnTo>
                  <a:lnTo>
                    <a:pt x="0" y="6451"/>
                  </a:lnTo>
                  <a:lnTo>
                    <a:pt x="44" y="6495"/>
                  </a:lnTo>
                  <a:lnTo>
                    <a:pt x="44" y="6583"/>
                  </a:lnTo>
                  <a:lnTo>
                    <a:pt x="132" y="6627"/>
                  </a:lnTo>
                  <a:lnTo>
                    <a:pt x="176" y="6627"/>
                  </a:lnTo>
                  <a:lnTo>
                    <a:pt x="307" y="6583"/>
                  </a:lnTo>
                  <a:lnTo>
                    <a:pt x="1009" y="6056"/>
                  </a:lnTo>
                  <a:lnTo>
                    <a:pt x="1053" y="6012"/>
                  </a:lnTo>
                  <a:lnTo>
                    <a:pt x="1799" y="4740"/>
                  </a:lnTo>
                  <a:lnTo>
                    <a:pt x="2414" y="4257"/>
                  </a:lnTo>
                  <a:lnTo>
                    <a:pt x="5573" y="3555"/>
                  </a:lnTo>
                  <a:lnTo>
                    <a:pt x="5617" y="3555"/>
                  </a:lnTo>
                  <a:lnTo>
                    <a:pt x="7460" y="2546"/>
                  </a:lnTo>
                  <a:lnTo>
                    <a:pt x="8645" y="1712"/>
                  </a:lnTo>
                  <a:lnTo>
                    <a:pt x="9873" y="1098"/>
                  </a:lnTo>
                  <a:lnTo>
                    <a:pt x="11892" y="747"/>
                  </a:lnTo>
                  <a:lnTo>
                    <a:pt x="13603" y="615"/>
                  </a:lnTo>
                  <a:lnTo>
                    <a:pt x="14788" y="483"/>
                  </a:lnTo>
                  <a:lnTo>
                    <a:pt x="16060" y="396"/>
                  </a:lnTo>
                  <a:lnTo>
                    <a:pt x="17421" y="352"/>
                  </a:lnTo>
                  <a:lnTo>
                    <a:pt x="18737" y="352"/>
                  </a:lnTo>
                  <a:lnTo>
                    <a:pt x="19395" y="396"/>
                  </a:lnTo>
                  <a:lnTo>
                    <a:pt x="20054" y="483"/>
                  </a:lnTo>
                  <a:lnTo>
                    <a:pt x="20624" y="571"/>
                  </a:lnTo>
                  <a:lnTo>
                    <a:pt x="21195" y="703"/>
                  </a:lnTo>
                  <a:lnTo>
                    <a:pt x="21677" y="878"/>
                  </a:lnTo>
                  <a:lnTo>
                    <a:pt x="22160" y="1054"/>
                  </a:lnTo>
                  <a:lnTo>
                    <a:pt x="22555" y="1317"/>
                  </a:lnTo>
                  <a:lnTo>
                    <a:pt x="22862" y="1624"/>
                  </a:lnTo>
                  <a:lnTo>
                    <a:pt x="22950" y="1668"/>
                  </a:lnTo>
                  <a:lnTo>
                    <a:pt x="23213" y="1756"/>
                  </a:lnTo>
                  <a:lnTo>
                    <a:pt x="23345" y="1756"/>
                  </a:lnTo>
                  <a:lnTo>
                    <a:pt x="23389" y="1712"/>
                  </a:lnTo>
                  <a:lnTo>
                    <a:pt x="23432" y="1624"/>
                  </a:lnTo>
                  <a:lnTo>
                    <a:pt x="23432" y="1580"/>
                  </a:lnTo>
                  <a:lnTo>
                    <a:pt x="23432" y="1493"/>
                  </a:lnTo>
                  <a:lnTo>
                    <a:pt x="23389" y="1449"/>
                  </a:lnTo>
                  <a:lnTo>
                    <a:pt x="23301" y="1405"/>
                  </a:lnTo>
                  <a:lnTo>
                    <a:pt x="23081" y="1361"/>
                  </a:lnTo>
                  <a:lnTo>
                    <a:pt x="22730" y="1054"/>
                  </a:lnTo>
                  <a:lnTo>
                    <a:pt x="22335" y="790"/>
                  </a:lnTo>
                  <a:lnTo>
                    <a:pt x="21853" y="571"/>
                  </a:lnTo>
                  <a:lnTo>
                    <a:pt x="21326" y="396"/>
                  </a:lnTo>
                  <a:lnTo>
                    <a:pt x="20800" y="220"/>
                  </a:lnTo>
                  <a:lnTo>
                    <a:pt x="20185" y="132"/>
                  </a:lnTo>
                  <a:lnTo>
                    <a:pt x="19527" y="44"/>
                  </a:lnTo>
                  <a:lnTo>
                    <a:pt x="18869"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7" name="Google Shape;5697;p163"/>
            <p:cNvSpPr/>
            <p:nvPr/>
          </p:nvSpPr>
          <p:spPr>
            <a:xfrm>
              <a:off x="6038025" y="4574850"/>
              <a:ext cx="634100" cy="202975"/>
            </a:xfrm>
            <a:custGeom>
              <a:rect b="b" l="l" r="r" t="t"/>
              <a:pathLst>
                <a:path extrusionOk="0" h="8119" w="25364">
                  <a:moveTo>
                    <a:pt x="14613" y="1"/>
                  </a:moveTo>
                  <a:lnTo>
                    <a:pt x="12155" y="220"/>
                  </a:lnTo>
                  <a:lnTo>
                    <a:pt x="12111" y="220"/>
                  </a:lnTo>
                  <a:lnTo>
                    <a:pt x="11014" y="571"/>
                  </a:lnTo>
                  <a:lnTo>
                    <a:pt x="10970" y="615"/>
                  </a:lnTo>
                  <a:lnTo>
                    <a:pt x="10181" y="1229"/>
                  </a:lnTo>
                  <a:lnTo>
                    <a:pt x="8162" y="2853"/>
                  </a:lnTo>
                  <a:lnTo>
                    <a:pt x="6319" y="3818"/>
                  </a:lnTo>
                  <a:lnTo>
                    <a:pt x="5573" y="4082"/>
                  </a:lnTo>
                  <a:lnTo>
                    <a:pt x="4915" y="4301"/>
                  </a:lnTo>
                  <a:lnTo>
                    <a:pt x="4345" y="4389"/>
                  </a:lnTo>
                  <a:lnTo>
                    <a:pt x="3862" y="4476"/>
                  </a:lnTo>
                  <a:lnTo>
                    <a:pt x="3379" y="4520"/>
                  </a:lnTo>
                  <a:lnTo>
                    <a:pt x="2940" y="4652"/>
                  </a:lnTo>
                  <a:lnTo>
                    <a:pt x="2545" y="4784"/>
                  </a:lnTo>
                  <a:lnTo>
                    <a:pt x="2151" y="5003"/>
                  </a:lnTo>
                  <a:lnTo>
                    <a:pt x="1756" y="5398"/>
                  </a:lnTo>
                  <a:lnTo>
                    <a:pt x="1317" y="5881"/>
                  </a:lnTo>
                  <a:lnTo>
                    <a:pt x="922" y="6583"/>
                  </a:lnTo>
                  <a:lnTo>
                    <a:pt x="439" y="7504"/>
                  </a:lnTo>
                  <a:lnTo>
                    <a:pt x="88" y="7811"/>
                  </a:lnTo>
                  <a:lnTo>
                    <a:pt x="44" y="7855"/>
                  </a:lnTo>
                  <a:lnTo>
                    <a:pt x="0" y="7943"/>
                  </a:lnTo>
                  <a:lnTo>
                    <a:pt x="0" y="7987"/>
                  </a:lnTo>
                  <a:lnTo>
                    <a:pt x="44" y="8075"/>
                  </a:lnTo>
                  <a:lnTo>
                    <a:pt x="132" y="8119"/>
                  </a:lnTo>
                  <a:lnTo>
                    <a:pt x="176" y="8119"/>
                  </a:lnTo>
                  <a:lnTo>
                    <a:pt x="308" y="8075"/>
                  </a:lnTo>
                  <a:lnTo>
                    <a:pt x="702" y="7724"/>
                  </a:lnTo>
                  <a:lnTo>
                    <a:pt x="746" y="7680"/>
                  </a:lnTo>
                  <a:lnTo>
                    <a:pt x="1185" y="6802"/>
                  </a:lnTo>
                  <a:lnTo>
                    <a:pt x="1580" y="6144"/>
                  </a:lnTo>
                  <a:lnTo>
                    <a:pt x="1931" y="5661"/>
                  </a:lnTo>
                  <a:lnTo>
                    <a:pt x="2282" y="5354"/>
                  </a:lnTo>
                  <a:lnTo>
                    <a:pt x="2677" y="5135"/>
                  </a:lnTo>
                  <a:lnTo>
                    <a:pt x="3028" y="4959"/>
                  </a:lnTo>
                  <a:lnTo>
                    <a:pt x="3467" y="4871"/>
                  </a:lnTo>
                  <a:lnTo>
                    <a:pt x="3906" y="4827"/>
                  </a:lnTo>
                  <a:lnTo>
                    <a:pt x="4432" y="4740"/>
                  </a:lnTo>
                  <a:lnTo>
                    <a:pt x="5003" y="4608"/>
                  </a:lnTo>
                  <a:lnTo>
                    <a:pt x="5705" y="4433"/>
                  </a:lnTo>
                  <a:lnTo>
                    <a:pt x="6451" y="4125"/>
                  </a:lnTo>
                  <a:lnTo>
                    <a:pt x="8338" y="3160"/>
                  </a:lnTo>
                  <a:lnTo>
                    <a:pt x="8382" y="3116"/>
                  </a:lnTo>
                  <a:lnTo>
                    <a:pt x="10400" y="1493"/>
                  </a:lnTo>
                  <a:lnTo>
                    <a:pt x="11146" y="878"/>
                  </a:lnTo>
                  <a:lnTo>
                    <a:pt x="12199" y="571"/>
                  </a:lnTo>
                  <a:lnTo>
                    <a:pt x="14656" y="352"/>
                  </a:lnTo>
                  <a:lnTo>
                    <a:pt x="17947" y="396"/>
                  </a:lnTo>
                  <a:lnTo>
                    <a:pt x="21063" y="747"/>
                  </a:lnTo>
                  <a:lnTo>
                    <a:pt x="22204" y="1054"/>
                  </a:lnTo>
                  <a:lnTo>
                    <a:pt x="23652" y="1844"/>
                  </a:lnTo>
                  <a:lnTo>
                    <a:pt x="24705" y="2721"/>
                  </a:lnTo>
                  <a:lnTo>
                    <a:pt x="24749" y="2721"/>
                  </a:lnTo>
                  <a:lnTo>
                    <a:pt x="25144" y="2853"/>
                  </a:lnTo>
                  <a:lnTo>
                    <a:pt x="25188" y="2853"/>
                  </a:lnTo>
                  <a:lnTo>
                    <a:pt x="25276" y="2809"/>
                  </a:lnTo>
                  <a:lnTo>
                    <a:pt x="25319" y="2765"/>
                  </a:lnTo>
                  <a:lnTo>
                    <a:pt x="25363" y="2721"/>
                  </a:lnTo>
                  <a:lnTo>
                    <a:pt x="25363" y="2633"/>
                  </a:lnTo>
                  <a:lnTo>
                    <a:pt x="25319" y="2590"/>
                  </a:lnTo>
                  <a:lnTo>
                    <a:pt x="25276" y="2546"/>
                  </a:lnTo>
                  <a:lnTo>
                    <a:pt x="25232" y="2502"/>
                  </a:lnTo>
                  <a:lnTo>
                    <a:pt x="24881" y="2414"/>
                  </a:lnTo>
                  <a:lnTo>
                    <a:pt x="23871" y="1580"/>
                  </a:lnTo>
                  <a:lnTo>
                    <a:pt x="23827" y="1536"/>
                  </a:lnTo>
                  <a:lnTo>
                    <a:pt x="22379" y="747"/>
                  </a:lnTo>
                  <a:lnTo>
                    <a:pt x="22336" y="747"/>
                  </a:lnTo>
                  <a:lnTo>
                    <a:pt x="21151" y="396"/>
                  </a:lnTo>
                  <a:lnTo>
                    <a:pt x="17991" y="45"/>
                  </a:lnTo>
                  <a:lnTo>
                    <a:pt x="14613"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8" name="Google Shape;5698;p163"/>
            <p:cNvSpPr/>
            <p:nvPr/>
          </p:nvSpPr>
          <p:spPr>
            <a:xfrm>
              <a:off x="5408325" y="4697725"/>
              <a:ext cx="1298900" cy="349975"/>
            </a:xfrm>
            <a:custGeom>
              <a:rect b="b" l="l" r="r" t="t"/>
              <a:pathLst>
                <a:path extrusionOk="0" h="13999" w="51956">
                  <a:moveTo>
                    <a:pt x="48621" y="0"/>
                  </a:moveTo>
                  <a:lnTo>
                    <a:pt x="45330" y="527"/>
                  </a:lnTo>
                  <a:lnTo>
                    <a:pt x="42916" y="922"/>
                  </a:lnTo>
                  <a:lnTo>
                    <a:pt x="40371" y="1273"/>
                  </a:lnTo>
                  <a:lnTo>
                    <a:pt x="35983" y="1755"/>
                  </a:lnTo>
                  <a:lnTo>
                    <a:pt x="31946" y="2414"/>
                  </a:lnTo>
                  <a:lnTo>
                    <a:pt x="29401" y="2721"/>
                  </a:lnTo>
                  <a:lnTo>
                    <a:pt x="29357" y="2721"/>
                  </a:lnTo>
                  <a:lnTo>
                    <a:pt x="27163" y="3774"/>
                  </a:lnTo>
                  <a:lnTo>
                    <a:pt x="27119" y="3774"/>
                  </a:lnTo>
                  <a:lnTo>
                    <a:pt x="25408" y="5003"/>
                  </a:lnTo>
                  <a:lnTo>
                    <a:pt x="21283" y="7943"/>
                  </a:lnTo>
                  <a:lnTo>
                    <a:pt x="20713" y="8074"/>
                  </a:lnTo>
                  <a:lnTo>
                    <a:pt x="17685" y="7986"/>
                  </a:lnTo>
                  <a:lnTo>
                    <a:pt x="15359" y="7811"/>
                  </a:lnTo>
                  <a:lnTo>
                    <a:pt x="11717" y="7372"/>
                  </a:lnTo>
                  <a:lnTo>
                    <a:pt x="9567" y="6977"/>
                  </a:lnTo>
                  <a:lnTo>
                    <a:pt x="9523" y="6977"/>
                  </a:lnTo>
                  <a:lnTo>
                    <a:pt x="8777" y="7197"/>
                  </a:lnTo>
                  <a:lnTo>
                    <a:pt x="6013" y="8162"/>
                  </a:lnTo>
                  <a:lnTo>
                    <a:pt x="6013" y="8206"/>
                  </a:lnTo>
                  <a:lnTo>
                    <a:pt x="5091" y="8732"/>
                  </a:lnTo>
                  <a:lnTo>
                    <a:pt x="5047" y="8776"/>
                  </a:lnTo>
                  <a:lnTo>
                    <a:pt x="3511" y="10488"/>
                  </a:lnTo>
                  <a:lnTo>
                    <a:pt x="1537" y="11760"/>
                  </a:lnTo>
                  <a:lnTo>
                    <a:pt x="1493" y="11804"/>
                  </a:lnTo>
                  <a:lnTo>
                    <a:pt x="45" y="13735"/>
                  </a:lnTo>
                  <a:lnTo>
                    <a:pt x="1" y="13779"/>
                  </a:lnTo>
                  <a:lnTo>
                    <a:pt x="1" y="13823"/>
                  </a:lnTo>
                  <a:lnTo>
                    <a:pt x="45" y="13910"/>
                  </a:lnTo>
                  <a:lnTo>
                    <a:pt x="89" y="13954"/>
                  </a:lnTo>
                  <a:lnTo>
                    <a:pt x="176" y="13998"/>
                  </a:lnTo>
                  <a:lnTo>
                    <a:pt x="264" y="13998"/>
                  </a:lnTo>
                  <a:lnTo>
                    <a:pt x="308" y="13910"/>
                  </a:lnTo>
                  <a:lnTo>
                    <a:pt x="1756" y="12023"/>
                  </a:lnTo>
                  <a:lnTo>
                    <a:pt x="3731" y="10751"/>
                  </a:lnTo>
                  <a:lnTo>
                    <a:pt x="5310" y="9040"/>
                  </a:lnTo>
                  <a:lnTo>
                    <a:pt x="6144" y="8513"/>
                  </a:lnTo>
                  <a:lnTo>
                    <a:pt x="8865" y="7504"/>
                  </a:lnTo>
                  <a:lnTo>
                    <a:pt x="9567" y="7328"/>
                  </a:lnTo>
                  <a:lnTo>
                    <a:pt x="11673" y="7723"/>
                  </a:lnTo>
                  <a:lnTo>
                    <a:pt x="15315" y="8162"/>
                  </a:lnTo>
                  <a:lnTo>
                    <a:pt x="17641" y="8338"/>
                  </a:lnTo>
                  <a:lnTo>
                    <a:pt x="20713" y="8425"/>
                  </a:lnTo>
                  <a:lnTo>
                    <a:pt x="20800" y="8425"/>
                  </a:lnTo>
                  <a:lnTo>
                    <a:pt x="21415" y="8250"/>
                  </a:lnTo>
                  <a:lnTo>
                    <a:pt x="21459" y="8250"/>
                  </a:lnTo>
                  <a:lnTo>
                    <a:pt x="25627" y="5310"/>
                  </a:lnTo>
                  <a:lnTo>
                    <a:pt x="27295" y="4081"/>
                  </a:lnTo>
                  <a:lnTo>
                    <a:pt x="29489" y="3072"/>
                  </a:lnTo>
                  <a:lnTo>
                    <a:pt x="31990" y="2765"/>
                  </a:lnTo>
                  <a:lnTo>
                    <a:pt x="36027" y="2107"/>
                  </a:lnTo>
                  <a:lnTo>
                    <a:pt x="40415" y="1624"/>
                  </a:lnTo>
                  <a:lnTo>
                    <a:pt x="43004" y="1273"/>
                  </a:lnTo>
                  <a:lnTo>
                    <a:pt x="45417" y="878"/>
                  </a:lnTo>
                  <a:lnTo>
                    <a:pt x="48664" y="351"/>
                  </a:lnTo>
                  <a:lnTo>
                    <a:pt x="51736" y="1053"/>
                  </a:lnTo>
                  <a:lnTo>
                    <a:pt x="51868" y="1053"/>
                  </a:lnTo>
                  <a:lnTo>
                    <a:pt x="51912" y="1009"/>
                  </a:lnTo>
                  <a:lnTo>
                    <a:pt x="51955" y="922"/>
                  </a:lnTo>
                  <a:lnTo>
                    <a:pt x="51955" y="878"/>
                  </a:lnTo>
                  <a:lnTo>
                    <a:pt x="51912" y="790"/>
                  </a:lnTo>
                  <a:lnTo>
                    <a:pt x="51868" y="746"/>
                  </a:lnTo>
                  <a:lnTo>
                    <a:pt x="51824" y="702"/>
                  </a:lnTo>
                  <a:lnTo>
                    <a:pt x="48708" y="44"/>
                  </a:lnTo>
                  <a:lnTo>
                    <a:pt x="48621"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9" name="Google Shape;5699;p163"/>
            <p:cNvSpPr/>
            <p:nvPr/>
          </p:nvSpPr>
          <p:spPr>
            <a:xfrm>
              <a:off x="5018900" y="3079625"/>
              <a:ext cx="854600" cy="1977925"/>
            </a:xfrm>
            <a:custGeom>
              <a:rect b="b" l="l" r="r" t="t"/>
              <a:pathLst>
                <a:path extrusionOk="0" h="79117" w="34184">
                  <a:moveTo>
                    <a:pt x="34052" y="1"/>
                  </a:moveTo>
                  <a:lnTo>
                    <a:pt x="33964" y="45"/>
                  </a:lnTo>
                  <a:lnTo>
                    <a:pt x="33920" y="45"/>
                  </a:lnTo>
                  <a:lnTo>
                    <a:pt x="31507" y="2063"/>
                  </a:lnTo>
                  <a:lnTo>
                    <a:pt x="28567" y="4433"/>
                  </a:lnTo>
                  <a:lnTo>
                    <a:pt x="23784" y="8250"/>
                  </a:lnTo>
                  <a:lnTo>
                    <a:pt x="20712" y="10357"/>
                  </a:lnTo>
                  <a:lnTo>
                    <a:pt x="17816" y="11497"/>
                  </a:lnTo>
                  <a:lnTo>
                    <a:pt x="14174" y="12770"/>
                  </a:lnTo>
                  <a:lnTo>
                    <a:pt x="14130" y="12770"/>
                  </a:lnTo>
                  <a:lnTo>
                    <a:pt x="12155" y="13735"/>
                  </a:lnTo>
                  <a:lnTo>
                    <a:pt x="10093" y="14306"/>
                  </a:lnTo>
                  <a:lnTo>
                    <a:pt x="6275" y="16456"/>
                  </a:lnTo>
                  <a:lnTo>
                    <a:pt x="6231" y="16500"/>
                  </a:lnTo>
                  <a:lnTo>
                    <a:pt x="5661" y="17070"/>
                  </a:lnTo>
                  <a:lnTo>
                    <a:pt x="5661" y="17158"/>
                  </a:lnTo>
                  <a:lnTo>
                    <a:pt x="5090" y="18650"/>
                  </a:lnTo>
                  <a:lnTo>
                    <a:pt x="4432" y="21678"/>
                  </a:lnTo>
                  <a:lnTo>
                    <a:pt x="4432" y="21722"/>
                  </a:lnTo>
                  <a:lnTo>
                    <a:pt x="4432" y="23696"/>
                  </a:lnTo>
                  <a:lnTo>
                    <a:pt x="4432" y="23740"/>
                  </a:lnTo>
                  <a:lnTo>
                    <a:pt x="4783" y="25846"/>
                  </a:lnTo>
                  <a:lnTo>
                    <a:pt x="5134" y="27382"/>
                  </a:lnTo>
                  <a:lnTo>
                    <a:pt x="5442" y="28742"/>
                  </a:lnTo>
                  <a:lnTo>
                    <a:pt x="5661" y="30015"/>
                  </a:lnTo>
                  <a:lnTo>
                    <a:pt x="5793" y="31244"/>
                  </a:lnTo>
                  <a:lnTo>
                    <a:pt x="5880" y="32516"/>
                  </a:lnTo>
                  <a:lnTo>
                    <a:pt x="5836" y="33789"/>
                  </a:lnTo>
                  <a:lnTo>
                    <a:pt x="5749" y="35149"/>
                  </a:lnTo>
                  <a:lnTo>
                    <a:pt x="5573" y="36685"/>
                  </a:lnTo>
                  <a:lnTo>
                    <a:pt x="5310" y="39230"/>
                  </a:lnTo>
                  <a:lnTo>
                    <a:pt x="5003" y="41731"/>
                  </a:lnTo>
                  <a:lnTo>
                    <a:pt x="4520" y="45066"/>
                  </a:lnTo>
                  <a:lnTo>
                    <a:pt x="3686" y="48489"/>
                  </a:lnTo>
                  <a:lnTo>
                    <a:pt x="3291" y="51429"/>
                  </a:lnTo>
                  <a:lnTo>
                    <a:pt x="3116" y="53886"/>
                  </a:lnTo>
                  <a:lnTo>
                    <a:pt x="2853" y="55553"/>
                  </a:lnTo>
                  <a:lnTo>
                    <a:pt x="2107" y="57967"/>
                  </a:lnTo>
                  <a:lnTo>
                    <a:pt x="1185" y="60468"/>
                  </a:lnTo>
                  <a:lnTo>
                    <a:pt x="44" y="64593"/>
                  </a:lnTo>
                  <a:lnTo>
                    <a:pt x="44" y="64636"/>
                  </a:lnTo>
                  <a:lnTo>
                    <a:pt x="0" y="66611"/>
                  </a:lnTo>
                  <a:lnTo>
                    <a:pt x="88" y="69332"/>
                  </a:lnTo>
                  <a:lnTo>
                    <a:pt x="132" y="69419"/>
                  </a:lnTo>
                  <a:lnTo>
                    <a:pt x="1975" y="71701"/>
                  </a:lnTo>
                  <a:lnTo>
                    <a:pt x="5134" y="75168"/>
                  </a:lnTo>
                  <a:lnTo>
                    <a:pt x="7153" y="77274"/>
                  </a:lnTo>
                  <a:lnTo>
                    <a:pt x="8864" y="79029"/>
                  </a:lnTo>
                  <a:lnTo>
                    <a:pt x="8908" y="79073"/>
                  </a:lnTo>
                  <a:lnTo>
                    <a:pt x="8996" y="79117"/>
                  </a:lnTo>
                  <a:lnTo>
                    <a:pt x="9040" y="79073"/>
                  </a:lnTo>
                  <a:lnTo>
                    <a:pt x="9127" y="79029"/>
                  </a:lnTo>
                  <a:lnTo>
                    <a:pt x="9171" y="78985"/>
                  </a:lnTo>
                  <a:lnTo>
                    <a:pt x="9171" y="78941"/>
                  </a:lnTo>
                  <a:lnTo>
                    <a:pt x="9171" y="78854"/>
                  </a:lnTo>
                  <a:lnTo>
                    <a:pt x="9127" y="78810"/>
                  </a:lnTo>
                  <a:lnTo>
                    <a:pt x="5398" y="74948"/>
                  </a:lnTo>
                  <a:lnTo>
                    <a:pt x="2238" y="71482"/>
                  </a:lnTo>
                  <a:lnTo>
                    <a:pt x="439" y="69244"/>
                  </a:lnTo>
                  <a:lnTo>
                    <a:pt x="351" y="66611"/>
                  </a:lnTo>
                  <a:lnTo>
                    <a:pt x="395" y="64680"/>
                  </a:lnTo>
                  <a:lnTo>
                    <a:pt x="1492" y="60599"/>
                  </a:lnTo>
                  <a:lnTo>
                    <a:pt x="2458" y="58098"/>
                  </a:lnTo>
                  <a:lnTo>
                    <a:pt x="3204" y="55641"/>
                  </a:lnTo>
                  <a:lnTo>
                    <a:pt x="3467" y="53886"/>
                  </a:lnTo>
                  <a:lnTo>
                    <a:pt x="3642" y="51429"/>
                  </a:lnTo>
                  <a:lnTo>
                    <a:pt x="4037" y="48532"/>
                  </a:lnTo>
                  <a:lnTo>
                    <a:pt x="4827" y="45110"/>
                  </a:lnTo>
                  <a:lnTo>
                    <a:pt x="5354" y="41775"/>
                  </a:lnTo>
                  <a:lnTo>
                    <a:pt x="5661" y="39274"/>
                  </a:lnTo>
                  <a:lnTo>
                    <a:pt x="5924" y="36729"/>
                  </a:lnTo>
                  <a:lnTo>
                    <a:pt x="6100" y="35193"/>
                  </a:lnTo>
                  <a:lnTo>
                    <a:pt x="6188" y="33789"/>
                  </a:lnTo>
                  <a:lnTo>
                    <a:pt x="6231" y="32472"/>
                  </a:lnTo>
                  <a:lnTo>
                    <a:pt x="6144" y="31244"/>
                  </a:lnTo>
                  <a:lnTo>
                    <a:pt x="6012" y="30015"/>
                  </a:lnTo>
                  <a:lnTo>
                    <a:pt x="5793" y="28699"/>
                  </a:lnTo>
                  <a:lnTo>
                    <a:pt x="5485" y="27294"/>
                  </a:lnTo>
                  <a:lnTo>
                    <a:pt x="5090" y="25759"/>
                  </a:lnTo>
                  <a:lnTo>
                    <a:pt x="4783" y="23696"/>
                  </a:lnTo>
                  <a:lnTo>
                    <a:pt x="4783" y="21765"/>
                  </a:lnTo>
                  <a:lnTo>
                    <a:pt x="5442" y="18738"/>
                  </a:lnTo>
                  <a:lnTo>
                    <a:pt x="5968" y="17290"/>
                  </a:lnTo>
                  <a:lnTo>
                    <a:pt x="6451" y="16719"/>
                  </a:lnTo>
                  <a:lnTo>
                    <a:pt x="10225" y="14613"/>
                  </a:lnTo>
                  <a:lnTo>
                    <a:pt x="12287" y="14042"/>
                  </a:lnTo>
                  <a:lnTo>
                    <a:pt x="12331" y="14042"/>
                  </a:lnTo>
                  <a:lnTo>
                    <a:pt x="14305" y="13121"/>
                  </a:lnTo>
                  <a:lnTo>
                    <a:pt x="17947" y="11805"/>
                  </a:lnTo>
                  <a:lnTo>
                    <a:pt x="20844" y="10664"/>
                  </a:lnTo>
                  <a:lnTo>
                    <a:pt x="20887" y="10664"/>
                  </a:lnTo>
                  <a:lnTo>
                    <a:pt x="24003" y="8514"/>
                  </a:lnTo>
                  <a:lnTo>
                    <a:pt x="28786" y="4696"/>
                  </a:lnTo>
                  <a:lnTo>
                    <a:pt x="31726" y="2326"/>
                  </a:lnTo>
                  <a:lnTo>
                    <a:pt x="34139" y="352"/>
                  </a:lnTo>
                  <a:lnTo>
                    <a:pt x="34183" y="264"/>
                  </a:lnTo>
                  <a:lnTo>
                    <a:pt x="34183" y="220"/>
                  </a:lnTo>
                  <a:lnTo>
                    <a:pt x="34183" y="132"/>
                  </a:lnTo>
                  <a:lnTo>
                    <a:pt x="34139" y="89"/>
                  </a:lnTo>
                  <a:lnTo>
                    <a:pt x="34096" y="45"/>
                  </a:lnTo>
                  <a:lnTo>
                    <a:pt x="3405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0" name="Google Shape;5700;p163"/>
            <p:cNvSpPr/>
            <p:nvPr/>
          </p:nvSpPr>
          <p:spPr>
            <a:xfrm>
              <a:off x="5485125" y="4868850"/>
              <a:ext cx="646175" cy="158000"/>
            </a:xfrm>
            <a:custGeom>
              <a:rect b="b" l="l" r="r" t="t"/>
              <a:pathLst>
                <a:path extrusionOk="0" h="6320" w="25847">
                  <a:moveTo>
                    <a:pt x="25627" y="1"/>
                  </a:moveTo>
                  <a:lnTo>
                    <a:pt x="24179" y="176"/>
                  </a:lnTo>
                  <a:lnTo>
                    <a:pt x="24135" y="176"/>
                  </a:lnTo>
                  <a:lnTo>
                    <a:pt x="22775" y="659"/>
                  </a:lnTo>
                  <a:lnTo>
                    <a:pt x="22731" y="703"/>
                  </a:lnTo>
                  <a:lnTo>
                    <a:pt x="21239" y="1449"/>
                  </a:lnTo>
                  <a:lnTo>
                    <a:pt x="18035" y="3511"/>
                  </a:lnTo>
                  <a:lnTo>
                    <a:pt x="17465" y="3687"/>
                  </a:lnTo>
                  <a:lnTo>
                    <a:pt x="14393" y="3555"/>
                  </a:lnTo>
                  <a:lnTo>
                    <a:pt x="11936" y="3423"/>
                  </a:lnTo>
                  <a:lnTo>
                    <a:pt x="7811" y="3204"/>
                  </a:lnTo>
                  <a:lnTo>
                    <a:pt x="4827" y="3204"/>
                  </a:lnTo>
                  <a:lnTo>
                    <a:pt x="4740" y="3248"/>
                  </a:lnTo>
                  <a:lnTo>
                    <a:pt x="3292" y="4169"/>
                  </a:lnTo>
                  <a:lnTo>
                    <a:pt x="88" y="5968"/>
                  </a:lnTo>
                  <a:lnTo>
                    <a:pt x="1" y="6012"/>
                  </a:lnTo>
                  <a:lnTo>
                    <a:pt x="1" y="6056"/>
                  </a:lnTo>
                  <a:lnTo>
                    <a:pt x="1" y="6144"/>
                  </a:lnTo>
                  <a:lnTo>
                    <a:pt x="1" y="6188"/>
                  </a:lnTo>
                  <a:lnTo>
                    <a:pt x="88" y="6275"/>
                  </a:lnTo>
                  <a:lnTo>
                    <a:pt x="176" y="6319"/>
                  </a:lnTo>
                  <a:lnTo>
                    <a:pt x="264" y="6275"/>
                  </a:lnTo>
                  <a:lnTo>
                    <a:pt x="3467" y="4432"/>
                  </a:lnTo>
                  <a:lnTo>
                    <a:pt x="4871" y="3555"/>
                  </a:lnTo>
                  <a:lnTo>
                    <a:pt x="7767" y="3555"/>
                  </a:lnTo>
                  <a:lnTo>
                    <a:pt x="11892" y="3774"/>
                  </a:lnTo>
                  <a:lnTo>
                    <a:pt x="14350" y="3906"/>
                  </a:lnTo>
                  <a:lnTo>
                    <a:pt x="17465" y="4038"/>
                  </a:lnTo>
                  <a:lnTo>
                    <a:pt x="17509" y="4038"/>
                  </a:lnTo>
                  <a:lnTo>
                    <a:pt x="18167" y="3862"/>
                  </a:lnTo>
                  <a:lnTo>
                    <a:pt x="18211" y="3818"/>
                  </a:lnTo>
                  <a:lnTo>
                    <a:pt x="21414" y="1756"/>
                  </a:lnTo>
                  <a:lnTo>
                    <a:pt x="22862" y="1010"/>
                  </a:lnTo>
                  <a:lnTo>
                    <a:pt x="24267" y="527"/>
                  </a:lnTo>
                  <a:lnTo>
                    <a:pt x="25671" y="352"/>
                  </a:lnTo>
                  <a:lnTo>
                    <a:pt x="25758" y="352"/>
                  </a:lnTo>
                  <a:lnTo>
                    <a:pt x="25802" y="308"/>
                  </a:lnTo>
                  <a:lnTo>
                    <a:pt x="25846" y="220"/>
                  </a:lnTo>
                  <a:lnTo>
                    <a:pt x="25846" y="176"/>
                  </a:lnTo>
                  <a:lnTo>
                    <a:pt x="25802" y="88"/>
                  </a:lnTo>
                  <a:lnTo>
                    <a:pt x="25758" y="44"/>
                  </a:lnTo>
                  <a:lnTo>
                    <a:pt x="25715"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1" name="Google Shape;5701;p163"/>
            <p:cNvSpPr/>
            <p:nvPr/>
          </p:nvSpPr>
          <p:spPr>
            <a:xfrm>
              <a:off x="4868600" y="2894225"/>
              <a:ext cx="799750" cy="2106300"/>
            </a:xfrm>
            <a:custGeom>
              <a:rect b="b" l="l" r="r" t="t"/>
              <a:pathLst>
                <a:path extrusionOk="0" h="84252" w="31990">
                  <a:moveTo>
                    <a:pt x="31770" y="1"/>
                  </a:moveTo>
                  <a:lnTo>
                    <a:pt x="31682" y="45"/>
                  </a:lnTo>
                  <a:lnTo>
                    <a:pt x="30147" y="1186"/>
                  </a:lnTo>
                  <a:lnTo>
                    <a:pt x="27689" y="2897"/>
                  </a:lnTo>
                  <a:lnTo>
                    <a:pt x="27645" y="2941"/>
                  </a:lnTo>
                  <a:lnTo>
                    <a:pt x="25978" y="7197"/>
                  </a:lnTo>
                  <a:lnTo>
                    <a:pt x="25495" y="8514"/>
                  </a:lnTo>
                  <a:lnTo>
                    <a:pt x="25144" y="9172"/>
                  </a:lnTo>
                  <a:lnTo>
                    <a:pt x="21897" y="11498"/>
                  </a:lnTo>
                  <a:lnTo>
                    <a:pt x="17641" y="15096"/>
                  </a:lnTo>
                  <a:lnTo>
                    <a:pt x="15447" y="15973"/>
                  </a:lnTo>
                  <a:lnTo>
                    <a:pt x="15447" y="16017"/>
                  </a:lnTo>
                  <a:lnTo>
                    <a:pt x="11805" y="18475"/>
                  </a:lnTo>
                  <a:lnTo>
                    <a:pt x="9918" y="19528"/>
                  </a:lnTo>
                  <a:lnTo>
                    <a:pt x="7417" y="20361"/>
                  </a:lnTo>
                  <a:lnTo>
                    <a:pt x="7417" y="20405"/>
                  </a:lnTo>
                  <a:lnTo>
                    <a:pt x="5223" y="21810"/>
                  </a:lnTo>
                  <a:lnTo>
                    <a:pt x="3906" y="22775"/>
                  </a:lnTo>
                  <a:lnTo>
                    <a:pt x="1888" y="23828"/>
                  </a:lnTo>
                  <a:lnTo>
                    <a:pt x="1844" y="23916"/>
                  </a:lnTo>
                  <a:lnTo>
                    <a:pt x="1493" y="24618"/>
                  </a:lnTo>
                  <a:lnTo>
                    <a:pt x="1449" y="24706"/>
                  </a:lnTo>
                  <a:lnTo>
                    <a:pt x="1405" y="25276"/>
                  </a:lnTo>
                  <a:lnTo>
                    <a:pt x="1449" y="25364"/>
                  </a:lnTo>
                  <a:lnTo>
                    <a:pt x="1844" y="26066"/>
                  </a:lnTo>
                  <a:lnTo>
                    <a:pt x="4125" y="34798"/>
                  </a:lnTo>
                  <a:lnTo>
                    <a:pt x="4564" y="37782"/>
                  </a:lnTo>
                  <a:lnTo>
                    <a:pt x="4652" y="41249"/>
                  </a:lnTo>
                  <a:lnTo>
                    <a:pt x="4520" y="44715"/>
                  </a:lnTo>
                  <a:lnTo>
                    <a:pt x="4345" y="47436"/>
                  </a:lnTo>
                  <a:lnTo>
                    <a:pt x="4125" y="51209"/>
                  </a:lnTo>
                  <a:lnTo>
                    <a:pt x="3555" y="55861"/>
                  </a:lnTo>
                  <a:lnTo>
                    <a:pt x="2765" y="61916"/>
                  </a:lnTo>
                  <a:lnTo>
                    <a:pt x="2195" y="64812"/>
                  </a:lnTo>
                  <a:lnTo>
                    <a:pt x="1449" y="67270"/>
                  </a:lnTo>
                  <a:lnTo>
                    <a:pt x="966" y="69376"/>
                  </a:lnTo>
                  <a:lnTo>
                    <a:pt x="220" y="71833"/>
                  </a:lnTo>
                  <a:lnTo>
                    <a:pt x="45" y="74247"/>
                  </a:lnTo>
                  <a:lnTo>
                    <a:pt x="1" y="76748"/>
                  </a:lnTo>
                  <a:lnTo>
                    <a:pt x="1" y="76792"/>
                  </a:lnTo>
                  <a:lnTo>
                    <a:pt x="176" y="78020"/>
                  </a:lnTo>
                  <a:lnTo>
                    <a:pt x="176" y="78064"/>
                  </a:lnTo>
                  <a:lnTo>
                    <a:pt x="966" y="80653"/>
                  </a:lnTo>
                  <a:lnTo>
                    <a:pt x="1537" y="82189"/>
                  </a:lnTo>
                  <a:lnTo>
                    <a:pt x="1580" y="82233"/>
                  </a:lnTo>
                  <a:lnTo>
                    <a:pt x="2063" y="82935"/>
                  </a:lnTo>
                  <a:lnTo>
                    <a:pt x="2107" y="82979"/>
                  </a:lnTo>
                  <a:lnTo>
                    <a:pt x="3950" y="84207"/>
                  </a:lnTo>
                  <a:lnTo>
                    <a:pt x="4082" y="84251"/>
                  </a:lnTo>
                  <a:lnTo>
                    <a:pt x="4125" y="84251"/>
                  </a:lnTo>
                  <a:lnTo>
                    <a:pt x="4213" y="84163"/>
                  </a:lnTo>
                  <a:lnTo>
                    <a:pt x="4213" y="84120"/>
                  </a:lnTo>
                  <a:lnTo>
                    <a:pt x="4213" y="84032"/>
                  </a:lnTo>
                  <a:lnTo>
                    <a:pt x="4213" y="83988"/>
                  </a:lnTo>
                  <a:lnTo>
                    <a:pt x="4169" y="83944"/>
                  </a:lnTo>
                  <a:lnTo>
                    <a:pt x="2326" y="82715"/>
                  </a:lnTo>
                  <a:lnTo>
                    <a:pt x="1844" y="82057"/>
                  </a:lnTo>
                  <a:lnTo>
                    <a:pt x="1273" y="80565"/>
                  </a:lnTo>
                  <a:lnTo>
                    <a:pt x="527" y="77976"/>
                  </a:lnTo>
                  <a:lnTo>
                    <a:pt x="352" y="76748"/>
                  </a:lnTo>
                  <a:lnTo>
                    <a:pt x="396" y="74290"/>
                  </a:lnTo>
                  <a:lnTo>
                    <a:pt x="571" y="71921"/>
                  </a:lnTo>
                  <a:lnTo>
                    <a:pt x="1273" y="69464"/>
                  </a:lnTo>
                  <a:lnTo>
                    <a:pt x="1756" y="67357"/>
                  </a:lnTo>
                  <a:lnTo>
                    <a:pt x="2546" y="64900"/>
                  </a:lnTo>
                  <a:lnTo>
                    <a:pt x="2546" y="64856"/>
                  </a:lnTo>
                  <a:lnTo>
                    <a:pt x="3116" y="61960"/>
                  </a:lnTo>
                  <a:lnTo>
                    <a:pt x="3906" y="55905"/>
                  </a:lnTo>
                  <a:lnTo>
                    <a:pt x="4477" y="51253"/>
                  </a:lnTo>
                  <a:lnTo>
                    <a:pt x="4696" y="47480"/>
                  </a:lnTo>
                  <a:lnTo>
                    <a:pt x="4871" y="44759"/>
                  </a:lnTo>
                  <a:lnTo>
                    <a:pt x="5003" y="41249"/>
                  </a:lnTo>
                  <a:lnTo>
                    <a:pt x="4915" y="37782"/>
                  </a:lnTo>
                  <a:lnTo>
                    <a:pt x="4477" y="34710"/>
                  </a:lnTo>
                  <a:lnTo>
                    <a:pt x="2195" y="25978"/>
                  </a:lnTo>
                  <a:lnTo>
                    <a:pt x="2151" y="25934"/>
                  </a:lnTo>
                  <a:lnTo>
                    <a:pt x="1756" y="25232"/>
                  </a:lnTo>
                  <a:lnTo>
                    <a:pt x="1800" y="24749"/>
                  </a:lnTo>
                  <a:lnTo>
                    <a:pt x="2107" y="24135"/>
                  </a:lnTo>
                  <a:lnTo>
                    <a:pt x="4082" y="23082"/>
                  </a:lnTo>
                  <a:lnTo>
                    <a:pt x="5398" y="22117"/>
                  </a:lnTo>
                  <a:lnTo>
                    <a:pt x="7548" y="20713"/>
                  </a:lnTo>
                  <a:lnTo>
                    <a:pt x="10049" y="19835"/>
                  </a:lnTo>
                  <a:lnTo>
                    <a:pt x="10093" y="19835"/>
                  </a:lnTo>
                  <a:lnTo>
                    <a:pt x="12024" y="18782"/>
                  </a:lnTo>
                  <a:lnTo>
                    <a:pt x="15622" y="16324"/>
                  </a:lnTo>
                  <a:lnTo>
                    <a:pt x="17816" y="15447"/>
                  </a:lnTo>
                  <a:lnTo>
                    <a:pt x="17860" y="15403"/>
                  </a:lnTo>
                  <a:lnTo>
                    <a:pt x="22117" y="11761"/>
                  </a:lnTo>
                  <a:lnTo>
                    <a:pt x="25364" y="9435"/>
                  </a:lnTo>
                  <a:lnTo>
                    <a:pt x="25408" y="9391"/>
                  </a:lnTo>
                  <a:lnTo>
                    <a:pt x="25802" y="8689"/>
                  </a:lnTo>
                  <a:lnTo>
                    <a:pt x="25846" y="8645"/>
                  </a:lnTo>
                  <a:lnTo>
                    <a:pt x="26285" y="7329"/>
                  </a:lnTo>
                  <a:lnTo>
                    <a:pt x="27953" y="3160"/>
                  </a:lnTo>
                  <a:lnTo>
                    <a:pt x="30322" y="1493"/>
                  </a:lnTo>
                  <a:lnTo>
                    <a:pt x="31902" y="352"/>
                  </a:lnTo>
                  <a:lnTo>
                    <a:pt x="31946" y="264"/>
                  </a:lnTo>
                  <a:lnTo>
                    <a:pt x="31990" y="220"/>
                  </a:lnTo>
                  <a:lnTo>
                    <a:pt x="31990" y="133"/>
                  </a:lnTo>
                  <a:lnTo>
                    <a:pt x="31946" y="89"/>
                  </a:lnTo>
                  <a:lnTo>
                    <a:pt x="31902" y="45"/>
                  </a:lnTo>
                  <a:lnTo>
                    <a:pt x="31814"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2" name="Google Shape;5702;p163"/>
            <p:cNvSpPr/>
            <p:nvPr/>
          </p:nvSpPr>
          <p:spPr>
            <a:xfrm>
              <a:off x="5491700" y="4970875"/>
              <a:ext cx="615450" cy="109725"/>
            </a:xfrm>
            <a:custGeom>
              <a:rect b="b" l="l" r="r" t="t"/>
              <a:pathLst>
                <a:path extrusionOk="0" h="4389" w="24618">
                  <a:moveTo>
                    <a:pt x="24442" y="0"/>
                  </a:moveTo>
                  <a:lnTo>
                    <a:pt x="20976" y="176"/>
                  </a:lnTo>
                  <a:lnTo>
                    <a:pt x="20932" y="176"/>
                  </a:lnTo>
                  <a:lnTo>
                    <a:pt x="20098" y="395"/>
                  </a:lnTo>
                  <a:lnTo>
                    <a:pt x="20098" y="439"/>
                  </a:lnTo>
                  <a:lnTo>
                    <a:pt x="17202" y="2063"/>
                  </a:lnTo>
                  <a:lnTo>
                    <a:pt x="15535" y="2019"/>
                  </a:lnTo>
                  <a:lnTo>
                    <a:pt x="12858" y="1843"/>
                  </a:lnTo>
                  <a:lnTo>
                    <a:pt x="9698" y="1712"/>
                  </a:lnTo>
                  <a:lnTo>
                    <a:pt x="7197" y="1624"/>
                  </a:lnTo>
                  <a:lnTo>
                    <a:pt x="4170" y="1580"/>
                  </a:lnTo>
                  <a:lnTo>
                    <a:pt x="4082" y="1580"/>
                  </a:lnTo>
                  <a:lnTo>
                    <a:pt x="1186" y="3160"/>
                  </a:lnTo>
                  <a:lnTo>
                    <a:pt x="1142" y="3160"/>
                  </a:lnTo>
                  <a:lnTo>
                    <a:pt x="89" y="4081"/>
                  </a:lnTo>
                  <a:lnTo>
                    <a:pt x="45" y="4125"/>
                  </a:lnTo>
                  <a:lnTo>
                    <a:pt x="1" y="4213"/>
                  </a:lnTo>
                  <a:lnTo>
                    <a:pt x="1" y="4257"/>
                  </a:lnTo>
                  <a:lnTo>
                    <a:pt x="45" y="4345"/>
                  </a:lnTo>
                  <a:lnTo>
                    <a:pt x="132" y="4388"/>
                  </a:lnTo>
                  <a:lnTo>
                    <a:pt x="176" y="4388"/>
                  </a:lnTo>
                  <a:lnTo>
                    <a:pt x="308" y="4345"/>
                  </a:lnTo>
                  <a:lnTo>
                    <a:pt x="1361" y="3467"/>
                  </a:lnTo>
                  <a:lnTo>
                    <a:pt x="4213" y="1931"/>
                  </a:lnTo>
                  <a:lnTo>
                    <a:pt x="7197" y="1975"/>
                  </a:lnTo>
                  <a:lnTo>
                    <a:pt x="9698" y="2063"/>
                  </a:lnTo>
                  <a:lnTo>
                    <a:pt x="12858" y="2194"/>
                  </a:lnTo>
                  <a:lnTo>
                    <a:pt x="15535" y="2370"/>
                  </a:lnTo>
                  <a:lnTo>
                    <a:pt x="17202" y="2414"/>
                  </a:lnTo>
                  <a:lnTo>
                    <a:pt x="17334" y="2370"/>
                  </a:lnTo>
                  <a:lnTo>
                    <a:pt x="20230" y="746"/>
                  </a:lnTo>
                  <a:lnTo>
                    <a:pt x="21020" y="527"/>
                  </a:lnTo>
                  <a:lnTo>
                    <a:pt x="24442" y="351"/>
                  </a:lnTo>
                  <a:lnTo>
                    <a:pt x="24530" y="351"/>
                  </a:lnTo>
                  <a:lnTo>
                    <a:pt x="24574" y="308"/>
                  </a:lnTo>
                  <a:lnTo>
                    <a:pt x="24618" y="264"/>
                  </a:lnTo>
                  <a:lnTo>
                    <a:pt x="24618" y="176"/>
                  </a:lnTo>
                  <a:lnTo>
                    <a:pt x="24618" y="132"/>
                  </a:lnTo>
                  <a:lnTo>
                    <a:pt x="24574" y="44"/>
                  </a:lnTo>
                  <a:lnTo>
                    <a:pt x="24486" y="44"/>
                  </a:lnTo>
                  <a:lnTo>
                    <a:pt x="24442"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3" name="Google Shape;5703;p163"/>
            <p:cNvSpPr/>
            <p:nvPr/>
          </p:nvSpPr>
          <p:spPr>
            <a:xfrm>
              <a:off x="4734775" y="3421900"/>
              <a:ext cx="152500" cy="1580800"/>
            </a:xfrm>
            <a:custGeom>
              <a:rect b="b" l="l" r="r" t="t"/>
              <a:pathLst>
                <a:path extrusionOk="0" h="63232" w="6100">
                  <a:moveTo>
                    <a:pt x="5924" y="0"/>
                  </a:moveTo>
                  <a:lnTo>
                    <a:pt x="5880" y="44"/>
                  </a:lnTo>
                  <a:lnTo>
                    <a:pt x="5793" y="88"/>
                  </a:lnTo>
                  <a:lnTo>
                    <a:pt x="5749" y="132"/>
                  </a:lnTo>
                  <a:lnTo>
                    <a:pt x="4564" y="3028"/>
                  </a:lnTo>
                  <a:lnTo>
                    <a:pt x="3686" y="5485"/>
                  </a:lnTo>
                  <a:lnTo>
                    <a:pt x="2765" y="8031"/>
                  </a:lnTo>
                  <a:lnTo>
                    <a:pt x="2765" y="8118"/>
                  </a:lnTo>
                  <a:lnTo>
                    <a:pt x="2853" y="9917"/>
                  </a:lnTo>
                  <a:lnTo>
                    <a:pt x="3204" y="12331"/>
                  </a:lnTo>
                  <a:lnTo>
                    <a:pt x="3247" y="12375"/>
                  </a:lnTo>
                  <a:lnTo>
                    <a:pt x="3818" y="14613"/>
                  </a:lnTo>
                  <a:lnTo>
                    <a:pt x="3598" y="16280"/>
                  </a:lnTo>
                  <a:lnTo>
                    <a:pt x="3423" y="19001"/>
                  </a:lnTo>
                  <a:lnTo>
                    <a:pt x="3335" y="21414"/>
                  </a:lnTo>
                  <a:lnTo>
                    <a:pt x="2853" y="24178"/>
                  </a:lnTo>
                  <a:lnTo>
                    <a:pt x="2501" y="26329"/>
                  </a:lnTo>
                  <a:lnTo>
                    <a:pt x="2458" y="31331"/>
                  </a:lnTo>
                  <a:lnTo>
                    <a:pt x="2633" y="34490"/>
                  </a:lnTo>
                  <a:lnTo>
                    <a:pt x="2765" y="36202"/>
                  </a:lnTo>
                  <a:lnTo>
                    <a:pt x="2458" y="39932"/>
                  </a:lnTo>
                  <a:lnTo>
                    <a:pt x="2107" y="41336"/>
                  </a:lnTo>
                  <a:lnTo>
                    <a:pt x="834" y="44714"/>
                  </a:lnTo>
                  <a:lnTo>
                    <a:pt x="834" y="44758"/>
                  </a:lnTo>
                  <a:lnTo>
                    <a:pt x="571" y="45943"/>
                  </a:lnTo>
                  <a:lnTo>
                    <a:pt x="571" y="45987"/>
                  </a:lnTo>
                  <a:lnTo>
                    <a:pt x="615" y="48181"/>
                  </a:lnTo>
                  <a:lnTo>
                    <a:pt x="615" y="51560"/>
                  </a:lnTo>
                  <a:lnTo>
                    <a:pt x="176" y="53183"/>
                  </a:lnTo>
                  <a:lnTo>
                    <a:pt x="0" y="54544"/>
                  </a:lnTo>
                  <a:lnTo>
                    <a:pt x="0" y="54588"/>
                  </a:lnTo>
                  <a:lnTo>
                    <a:pt x="483" y="58668"/>
                  </a:lnTo>
                  <a:lnTo>
                    <a:pt x="834" y="61170"/>
                  </a:lnTo>
                  <a:lnTo>
                    <a:pt x="922" y="63056"/>
                  </a:lnTo>
                  <a:lnTo>
                    <a:pt x="922" y="63100"/>
                  </a:lnTo>
                  <a:lnTo>
                    <a:pt x="966" y="63188"/>
                  </a:lnTo>
                  <a:lnTo>
                    <a:pt x="1097" y="63232"/>
                  </a:lnTo>
                  <a:lnTo>
                    <a:pt x="1185" y="63188"/>
                  </a:lnTo>
                  <a:lnTo>
                    <a:pt x="1229" y="63188"/>
                  </a:lnTo>
                  <a:lnTo>
                    <a:pt x="1273" y="63100"/>
                  </a:lnTo>
                  <a:lnTo>
                    <a:pt x="1273" y="63056"/>
                  </a:lnTo>
                  <a:lnTo>
                    <a:pt x="1185" y="61170"/>
                  </a:lnTo>
                  <a:lnTo>
                    <a:pt x="1185" y="61126"/>
                  </a:lnTo>
                  <a:lnTo>
                    <a:pt x="834" y="58625"/>
                  </a:lnTo>
                  <a:lnTo>
                    <a:pt x="351" y="54544"/>
                  </a:lnTo>
                  <a:lnTo>
                    <a:pt x="527" y="53271"/>
                  </a:lnTo>
                  <a:lnTo>
                    <a:pt x="966" y="51648"/>
                  </a:lnTo>
                  <a:lnTo>
                    <a:pt x="966" y="51604"/>
                  </a:lnTo>
                  <a:lnTo>
                    <a:pt x="966" y="48137"/>
                  </a:lnTo>
                  <a:lnTo>
                    <a:pt x="922" y="45987"/>
                  </a:lnTo>
                  <a:lnTo>
                    <a:pt x="1185" y="44846"/>
                  </a:lnTo>
                  <a:lnTo>
                    <a:pt x="2414" y="41423"/>
                  </a:lnTo>
                  <a:lnTo>
                    <a:pt x="2458" y="41423"/>
                  </a:lnTo>
                  <a:lnTo>
                    <a:pt x="2765" y="40019"/>
                  </a:lnTo>
                  <a:lnTo>
                    <a:pt x="2765" y="39975"/>
                  </a:lnTo>
                  <a:lnTo>
                    <a:pt x="3116" y="36202"/>
                  </a:lnTo>
                  <a:lnTo>
                    <a:pt x="2984" y="34446"/>
                  </a:lnTo>
                  <a:lnTo>
                    <a:pt x="2809" y="31331"/>
                  </a:lnTo>
                  <a:lnTo>
                    <a:pt x="2853" y="26329"/>
                  </a:lnTo>
                  <a:lnTo>
                    <a:pt x="3204" y="24222"/>
                  </a:lnTo>
                  <a:lnTo>
                    <a:pt x="3686" y="21458"/>
                  </a:lnTo>
                  <a:lnTo>
                    <a:pt x="3774" y="19001"/>
                  </a:lnTo>
                  <a:lnTo>
                    <a:pt x="3950" y="16280"/>
                  </a:lnTo>
                  <a:lnTo>
                    <a:pt x="4169" y="14613"/>
                  </a:lnTo>
                  <a:lnTo>
                    <a:pt x="4169" y="14569"/>
                  </a:lnTo>
                  <a:lnTo>
                    <a:pt x="3555" y="12287"/>
                  </a:lnTo>
                  <a:lnTo>
                    <a:pt x="3204" y="9874"/>
                  </a:lnTo>
                  <a:lnTo>
                    <a:pt x="3116" y="8118"/>
                  </a:lnTo>
                  <a:lnTo>
                    <a:pt x="3993" y="5617"/>
                  </a:lnTo>
                  <a:lnTo>
                    <a:pt x="4915" y="3160"/>
                  </a:lnTo>
                  <a:lnTo>
                    <a:pt x="6100" y="264"/>
                  </a:lnTo>
                  <a:lnTo>
                    <a:pt x="6100" y="176"/>
                  </a:lnTo>
                  <a:lnTo>
                    <a:pt x="6100" y="132"/>
                  </a:lnTo>
                  <a:lnTo>
                    <a:pt x="6056" y="88"/>
                  </a:lnTo>
                  <a:lnTo>
                    <a:pt x="6012" y="44"/>
                  </a:lnTo>
                  <a:lnTo>
                    <a:pt x="5924"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4" name="Google Shape;5704;p163"/>
            <p:cNvSpPr/>
            <p:nvPr/>
          </p:nvSpPr>
          <p:spPr>
            <a:xfrm>
              <a:off x="5672725" y="5078375"/>
              <a:ext cx="263300" cy="31850"/>
            </a:xfrm>
            <a:custGeom>
              <a:rect b="b" l="l" r="r" t="t"/>
              <a:pathLst>
                <a:path extrusionOk="0" h="1274" w="10532">
                  <a:moveTo>
                    <a:pt x="10356" y="1"/>
                  </a:moveTo>
                  <a:lnTo>
                    <a:pt x="10312" y="45"/>
                  </a:lnTo>
                  <a:lnTo>
                    <a:pt x="9873" y="220"/>
                  </a:lnTo>
                  <a:lnTo>
                    <a:pt x="6100" y="176"/>
                  </a:lnTo>
                  <a:lnTo>
                    <a:pt x="6056" y="176"/>
                  </a:lnTo>
                  <a:lnTo>
                    <a:pt x="4739" y="308"/>
                  </a:lnTo>
                  <a:lnTo>
                    <a:pt x="176" y="922"/>
                  </a:lnTo>
                  <a:lnTo>
                    <a:pt x="88" y="922"/>
                  </a:lnTo>
                  <a:lnTo>
                    <a:pt x="44" y="966"/>
                  </a:lnTo>
                  <a:lnTo>
                    <a:pt x="0" y="1054"/>
                  </a:lnTo>
                  <a:lnTo>
                    <a:pt x="0" y="1098"/>
                  </a:lnTo>
                  <a:lnTo>
                    <a:pt x="88" y="1229"/>
                  </a:lnTo>
                  <a:lnTo>
                    <a:pt x="176" y="1273"/>
                  </a:lnTo>
                  <a:lnTo>
                    <a:pt x="220" y="1273"/>
                  </a:lnTo>
                  <a:lnTo>
                    <a:pt x="4783" y="659"/>
                  </a:lnTo>
                  <a:lnTo>
                    <a:pt x="6100" y="527"/>
                  </a:lnTo>
                  <a:lnTo>
                    <a:pt x="9917" y="571"/>
                  </a:lnTo>
                  <a:lnTo>
                    <a:pt x="9961" y="527"/>
                  </a:lnTo>
                  <a:lnTo>
                    <a:pt x="10444" y="352"/>
                  </a:lnTo>
                  <a:lnTo>
                    <a:pt x="10488" y="308"/>
                  </a:lnTo>
                  <a:lnTo>
                    <a:pt x="10531" y="264"/>
                  </a:lnTo>
                  <a:lnTo>
                    <a:pt x="10531" y="220"/>
                  </a:lnTo>
                  <a:lnTo>
                    <a:pt x="10531" y="132"/>
                  </a:lnTo>
                  <a:lnTo>
                    <a:pt x="10488" y="88"/>
                  </a:lnTo>
                  <a:lnTo>
                    <a:pt x="10444" y="45"/>
                  </a:lnTo>
                  <a:lnTo>
                    <a:pt x="10356"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5" name="Google Shape;5705;p163"/>
            <p:cNvSpPr/>
            <p:nvPr/>
          </p:nvSpPr>
          <p:spPr>
            <a:xfrm>
              <a:off x="4600925" y="3731250"/>
              <a:ext cx="119600" cy="1265975"/>
            </a:xfrm>
            <a:custGeom>
              <a:rect b="b" l="l" r="r" t="t"/>
              <a:pathLst>
                <a:path extrusionOk="0" h="50639" w="4784">
                  <a:moveTo>
                    <a:pt x="4521" y="1"/>
                  </a:moveTo>
                  <a:lnTo>
                    <a:pt x="4477" y="88"/>
                  </a:lnTo>
                  <a:lnTo>
                    <a:pt x="4433" y="132"/>
                  </a:lnTo>
                  <a:lnTo>
                    <a:pt x="3950" y="3379"/>
                  </a:lnTo>
                  <a:lnTo>
                    <a:pt x="3555" y="5222"/>
                  </a:lnTo>
                  <a:lnTo>
                    <a:pt x="3555" y="5266"/>
                  </a:lnTo>
                  <a:lnTo>
                    <a:pt x="3424" y="7460"/>
                  </a:lnTo>
                  <a:lnTo>
                    <a:pt x="3380" y="11234"/>
                  </a:lnTo>
                  <a:lnTo>
                    <a:pt x="3467" y="13779"/>
                  </a:lnTo>
                  <a:lnTo>
                    <a:pt x="3555" y="16105"/>
                  </a:lnTo>
                  <a:lnTo>
                    <a:pt x="3818" y="18299"/>
                  </a:lnTo>
                  <a:lnTo>
                    <a:pt x="3775" y="19484"/>
                  </a:lnTo>
                  <a:lnTo>
                    <a:pt x="3511" y="20581"/>
                  </a:lnTo>
                  <a:lnTo>
                    <a:pt x="2590" y="24310"/>
                  </a:lnTo>
                  <a:lnTo>
                    <a:pt x="2590" y="24354"/>
                  </a:lnTo>
                  <a:lnTo>
                    <a:pt x="2414" y="27206"/>
                  </a:lnTo>
                  <a:lnTo>
                    <a:pt x="2151" y="28523"/>
                  </a:lnTo>
                  <a:lnTo>
                    <a:pt x="659" y="31638"/>
                  </a:lnTo>
                  <a:lnTo>
                    <a:pt x="659" y="31682"/>
                  </a:lnTo>
                  <a:lnTo>
                    <a:pt x="308" y="32999"/>
                  </a:lnTo>
                  <a:lnTo>
                    <a:pt x="1" y="35280"/>
                  </a:lnTo>
                  <a:lnTo>
                    <a:pt x="1" y="35324"/>
                  </a:lnTo>
                  <a:lnTo>
                    <a:pt x="264" y="39054"/>
                  </a:lnTo>
                  <a:lnTo>
                    <a:pt x="176" y="41599"/>
                  </a:lnTo>
                  <a:lnTo>
                    <a:pt x="176" y="41643"/>
                  </a:lnTo>
                  <a:lnTo>
                    <a:pt x="527" y="43837"/>
                  </a:lnTo>
                  <a:lnTo>
                    <a:pt x="922" y="45899"/>
                  </a:lnTo>
                  <a:lnTo>
                    <a:pt x="922" y="45943"/>
                  </a:lnTo>
                  <a:lnTo>
                    <a:pt x="2458" y="48796"/>
                  </a:lnTo>
                  <a:lnTo>
                    <a:pt x="3380" y="50551"/>
                  </a:lnTo>
                  <a:lnTo>
                    <a:pt x="3467" y="50595"/>
                  </a:lnTo>
                  <a:lnTo>
                    <a:pt x="3555" y="50639"/>
                  </a:lnTo>
                  <a:lnTo>
                    <a:pt x="3599" y="50595"/>
                  </a:lnTo>
                  <a:lnTo>
                    <a:pt x="3687" y="50551"/>
                  </a:lnTo>
                  <a:lnTo>
                    <a:pt x="3687" y="50507"/>
                  </a:lnTo>
                  <a:lnTo>
                    <a:pt x="3731" y="50419"/>
                  </a:lnTo>
                  <a:lnTo>
                    <a:pt x="3687" y="50375"/>
                  </a:lnTo>
                  <a:lnTo>
                    <a:pt x="2809" y="48620"/>
                  </a:lnTo>
                  <a:lnTo>
                    <a:pt x="1273" y="45812"/>
                  </a:lnTo>
                  <a:lnTo>
                    <a:pt x="878" y="43793"/>
                  </a:lnTo>
                  <a:lnTo>
                    <a:pt x="527" y="41599"/>
                  </a:lnTo>
                  <a:lnTo>
                    <a:pt x="615" y="39054"/>
                  </a:lnTo>
                  <a:lnTo>
                    <a:pt x="615" y="39010"/>
                  </a:lnTo>
                  <a:lnTo>
                    <a:pt x="352" y="35324"/>
                  </a:lnTo>
                  <a:lnTo>
                    <a:pt x="615" y="33086"/>
                  </a:lnTo>
                  <a:lnTo>
                    <a:pt x="1010" y="31770"/>
                  </a:lnTo>
                  <a:lnTo>
                    <a:pt x="2502" y="28655"/>
                  </a:lnTo>
                  <a:lnTo>
                    <a:pt x="2502" y="28611"/>
                  </a:lnTo>
                  <a:lnTo>
                    <a:pt x="2765" y="27250"/>
                  </a:lnTo>
                  <a:lnTo>
                    <a:pt x="2941" y="24398"/>
                  </a:lnTo>
                  <a:lnTo>
                    <a:pt x="3862" y="20668"/>
                  </a:lnTo>
                  <a:lnTo>
                    <a:pt x="4126" y="19527"/>
                  </a:lnTo>
                  <a:lnTo>
                    <a:pt x="4170" y="18299"/>
                  </a:lnTo>
                  <a:lnTo>
                    <a:pt x="3906" y="16105"/>
                  </a:lnTo>
                  <a:lnTo>
                    <a:pt x="3818" y="13779"/>
                  </a:lnTo>
                  <a:lnTo>
                    <a:pt x="3731" y="11234"/>
                  </a:lnTo>
                  <a:lnTo>
                    <a:pt x="3775" y="7504"/>
                  </a:lnTo>
                  <a:lnTo>
                    <a:pt x="3862" y="5310"/>
                  </a:lnTo>
                  <a:lnTo>
                    <a:pt x="4301" y="3467"/>
                  </a:lnTo>
                  <a:lnTo>
                    <a:pt x="4784" y="176"/>
                  </a:lnTo>
                  <a:lnTo>
                    <a:pt x="4784" y="132"/>
                  </a:lnTo>
                  <a:lnTo>
                    <a:pt x="4784" y="45"/>
                  </a:lnTo>
                  <a:lnTo>
                    <a:pt x="4696"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6" name="Google Shape;5706;p163"/>
            <p:cNvSpPr/>
            <p:nvPr/>
          </p:nvSpPr>
          <p:spPr>
            <a:xfrm>
              <a:off x="4181875" y="2871200"/>
              <a:ext cx="454200" cy="2112850"/>
            </a:xfrm>
            <a:custGeom>
              <a:rect b="b" l="l" r="r" t="t"/>
              <a:pathLst>
                <a:path extrusionOk="0" h="84514" w="18168">
                  <a:moveTo>
                    <a:pt x="17992" y="1"/>
                  </a:moveTo>
                  <a:lnTo>
                    <a:pt x="17904" y="44"/>
                  </a:lnTo>
                  <a:lnTo>
                    <a:pt x="14569" y="2370"/>
                  </a:lnTo>
                  <a:lnTo>
                    <a:pt x="13077" y="3204"/>
                  </a:lnTo>
                  <a:lnTo>
                    <a:pt x="10181" y="4389"/>
                  </a:lnTo>
                  <a:lnTo>
                    <a:pt x="8118" y="5135"/>
                  </a:lnTo>
                  <a:lnTo>
                    <a:pt x="6363" y="5486"/>
                  </a:lnTo>
                  <a:lnTo>
                    <a:pt x="6319" y="5529"/>
                  </a:lnTo>
                  <a:lnTo>
                    <a:pt x="5222" y="6275"/>
                  </a:lnTo>
                  <a:lnTo>
                    <a:pt x="4520" y="6758"/>
                  </a:lnTo>
                  <a:lnTo>
                    <a:pt x="4476" y="6758"/>
                  </a:lnTo>
                  <a:lnTo>
                    <a:pt x="1887" y="8952"/>
                  </a:lnTo>
                  <a:lnTo>
                    <a:pt x="1887" y="8996"/>
                  </a:lnTo>
                  <a:lnTo>
                    <a:pt x="308" y="10883"/>
                  </a:lnTo>
                  <a:lnTo>
                    <a:pt x="264" y="10927"/>
                  </a:lnTo>
                  <a:lnTo>
                    <a:pt x="1" y="11409"/>
                  </a:lnTo>
                  <a:lnTo>
                    <a:pt x="1" y="11497"/>
                  </a:lnTo>
                  <a:lnTo>
                    <a:pt x="1" y="11585"/>
                  </a:lnTo>
                  <a:lnTo>
                    <a:pt x="1975" y="15578"/>
                  </a:lnTo>
                  <a:lnTo>
                    <a:pt x="2809" y="18650"/>
                  </a:lnTo>
                  <a:lnTo>
                    <a:pt x="3467" y="22204"/>
                  </a:lnTo>
                  <a:lnTo>
                    <a:pt x="4081" y="25495"/>
                  </a:lnTo>
                  <a:lnTo>
                    <a:pt x="4081" y="25539"/>
                  </a:lnTo>
                  <a:lnTo>
                    <a:pt x="4783" y="27865"/>
                  </a:lnTo>
                  <a:lnTo>
                    <a:pt x="5573" y="30541"/>
                  </a:lnTo>
                  <a:lnTo>
                    <a:pt x="6144" y="33569"/>
                  </a:lnTo>
                  <a:lnTo>
                    <a:pt x="6407" y="35368"/>
                  </a:lnTo>
                  <a:lnTo>
                    <a:pt x="6275" y="39800"/>
                  </a:lnTo>
                  <a:lnTo>
                    <a:pt x="6319" y="41775"/>
                  </a:lnTo>
                  <a:lnTo>
                    <a:pt x="6363" y="41862"/>
                  </a:lnTo>
                  <a:lnTo>
                    <a:pt x="8031" y="44407"/>
                  </a:lnTo>
                  <a:lnTo>
                    <a:pt x="9786" y="46996"/>
                  </a:lnTo>
                  <a:lnTo>
                    <a:pt x="11497" y="49366"/>
                  </a:lnTo>
                  <a:lnTo>
                    <a:pt x="12594" y="51384"/>
                  </a:lnTo>
                  <a:lnTo>
                    <a:pt x="13779" y="53183"/>
                  </a:lnTo>
                  <a:lnTo>
                    <a:pt x="15227" y="55202"/>
                  </a:lnTo>
                  <a:lnTo>
                    <a:pt x="16587" y="57045"/>
                  </a:lnTo>
                  <a:lnTo>
                    <a:pt x="17597" y="58581"/>
                  </a:lnTo>
                  <a:lnTo>
                    <a:pt x="17684" y="59020"/>
                  </a:lnTo>
                  <a:lnTo>
                    <a:pt x="16763" y="60994"/>
                  </a:lnTo>
                  <a:lnTo>
                    <a:pt x="15797" y="62969"/>
                  </a:lnTo>
                  <a:lnTo>
                    <a:pt x="15139" y="65031"/>
                  </a:lnTo>
                  <a:lnTo>
                    <a:pt x="15139" y="65075"/>
                  </a:lnTo>
                  <a:lnTo>
                    <a:pt x="14920" y="67313"/>
                  </a:lnTo>
                  <a:lnTo>
                    <a:pt x="14920" y="67357"/>
                  </a:lnTo>
                  <a:lnTo>
                    <a:pt x="15052" y="68103"/>
                  </a:lnTo>
                  <a:lnTo>
                    <a:pt x="15052" y="68191"/>
                  </a:lnTo>
                  <a:lnTo>
                    <a:pt x="15534" y="69200"/>
                  </a:lnTo>
                  <a:lnTo>
                    <a:pt x="15885" y="71438"/>
                  </a:lnTo>
                  <a:lnTo>
                    <a:pt x="16149" y="73895"/>
                  </a:lnTo>
                  <a:lnTo>
                    <a:pt x="16192" y="75606"/>
                  </a:lnTo>
                  <a:lnTo>
                    <a:pt x="15973" y="77581"/>
                  </a:lnTo>
                  <a:lnTo>
                    <a:pt x="16017" y="79775"/>
                  </a:lnTo>
                  <a:lnTo>
                    <a:pt x="16017" y="79819"/>
                  </a:lnTo>
                  <a:lnTo>
                    <a:pt x="16280" y="81004"/>
                  </a:lnTo>
                  <a:lnTo>
                    <a:pt x="16280" y="81047"/>
                  </a:lnTo>
                  <a:lnTo>
                    <a:pt x="17816" y="84426"/>
                  </a:lnTo>
                  <a:lnTo>
                    <a:pt x="17904" y="84470"/>
                  </a:lnTo>
                  <a:lnTo>
                    <a:pt x="17992" y="84514"/>
                  </a:lnTo>
                  <a:lnTo>
                    <a:pt x="18079" y="84470"/>
                  </a:lnTo>
                  <a:lnTo>
                    <a:pt x="18123" y="84470"/>
                  </a:lnTo>
                  <a:lnTo>
                    <a:pt x="18167" y="84382"/>
                  </a:lnTo>
                  <a:lnTo>
                    <a:pt x="18167" y="84338"/>
                  </a:lnTo>
                  <a:lnTo>
                    <a:pt x="18167" y="84251"/>
                  </a:lnTo>
                  <a:lnTo>
                    <a:pt x="16587" y="80916"/>
                  </a:lnTo>
                  <a:lnTo>
                    <a:pt x="16368" y="79731"/>
                  </a:lnTo>
                  <a:lnTo>
                    <a:pt x="16324" y="77581"/>
                  </a:lnTo>
                  <a:lnTo>
                    <a:pt x="16543" y="75650"/>
                  </a:lnTo>
                  <a:lnTo>
                    <a:pt x="16543" y="75606"/>
                  </a:lnTo>
                  <a:lnTo>
                    <a:pt x="16500" y="73895"/>
                  </a:lnTo>
                  <a:lnTo>
                    <a:pt x="16236" y="71394"/>
                  </a:lnTo>
                  <a:lnTo>
                    <a:pt x="15885" y="69112"/>
                  </a:lnTo>
                  <a:lnTo>
                    <a:pt x="15885" y="69068"/>
                  </a:lnTo>
                  <a:lnTo>
                    <a:pt x="15403" y="68059"/>
                  </a:lnTo>
                  <a:lnTo>
                    <a:pt x="15271" y="67313"/>
                  </a:lnTo>
                  <a:lnTo>
                    <a:pt x="15490" y="65119"/>
                  </a:lnTo>
                  <a:lnTo>
                    <a:pt x="16105" y="63100"/>
                  </a:lnTo>
                  <a:lnTo>
                    <a:pt x="17070" y="61126"/>
                  </a:lnTo>
                  <a:lnTo>
                    <a:pt x="17992" y="59107"/>
                  </a:lnTo>
                  <a:lnTo>
                    <a:pt x="18035" y="59020"/>
                  </a:lnTo>
                  <a:lnTo>
                    <a:pt x="17948" y="58493"/>
                  </a:lnTo>
                  <a:lnTo>
                    <a:pt x="17904" y="58405"/>
                  </a:lnTo>
                  <a:lnTo>
                    <a:pt x="16895" y="56826"/>
                  </a:lnTo>
                  <a:lnTo>
                    <a:pt x="15534" y="54983"/>
                  </a:lnTo>
                  <a:lnTo>
                    <a:pt x="14086" y="53008"/>
                  </a:lnTo>
                  <a:lnTo>
                    <a:pt x="12901" y="51209"/>
                  </a:lnTo>
                  <a:lnTo>
                    <a:pt x="11804" y="49190"/>
                  </a:lnTo>
                  <a:lnTo>
                    <a:pt x="11760" y="49146"/>
                  </a:lnTo>
                  <a:lnTo>
                    <a:pt x="10093" y="46821"/>
                  </a:lnTo>
                  <a:lnTo>
                    <a:pt x="8338" y="44232"/>
                  </a:lnTo>
                  <a:lnTo>
                    <a:pt x="6670" y="41687"/>
                  </a:lnTo>
                  <a:lnTo>
                    <a:pt x="6626" y="39800"/>
                  </a:lnTo>
                  <a:lnTo>
                    <a:pt x="6758" y="35368"/>
                  </a:lnTo>
                  <a:lnTo>
                    <a:pt x="6758" y="35324"/>
                  </a:lnTo>
                  <a:lnTo>
                    <a:pt x="6495" y="33481"/>
                  </a:lnTo>
                  <a:lnTo>
                    <a:pt x="5880" y="30453"/>
                  </a:lnTo>
                  <a:lnTo>
                    <a:pt x="5135" y="27777"/>
                  </a:lnTo>
                  <a:lnTo>
                    <a:pt x="4432" y="25451"/>
                  </a:lnTo>
                  <a:lnTo>
                    <a:pt x="3774" y="22160"/>
                  </a:lnTo>
                  <a:lnTo>
                    <a:pt x="3160" y="18562"/>
                  </a:lnTo>
                  <a:lnTo>
                    <a:pt x="2326" y="15446"/>
                  </a:lnTo>
                  <a:lnTo>
                    <a:pt x="2326" y="15403"/>
                  </a:lnTo>
                  <a:lnTo>
                    <a:pt x="352" y="11497"/>
                  </a:lnTo>
                  <a:lnTo>
                    <a:pt x="571" y="11102"/>
                  </a:lnTo>
                  <a:lnTo>
                    <a:pt x="2151" y="9215"/>
                  </a:lnTo>
                  <a:lnTo>
                    <a:pt x="4696" y="7021"/>
                  </a:lnTo>
                  <a:lnTo>
                    <a:pt x="5442" y="6583"/>
                  </a:lnTo>
                  <a:lnTo>
                    <a:pt x="6495" y="5837"/>
                  </a:lnTo>
                  <a:lnTo>
                    <a:pt x="8206" y="5486"/>
                  </a:lnTo>
                  <a:lnTo>
                    <a:pt x="10312" y="4696"/>
                  </a:lnTo>
                  <a:lnTo>
                    <a:pt x="13209" y="3555"/>
                  </a:lnTo>
                  <a:lnTo>
                    <a:pt x="13252" y="3555"/>
                  </a:lnTo>
                  <a:lnTo>
                    <a:pt x="14744" y="2677"/>
                  </a:lnTo>
                  <a:lnTo>
                    <a:pt x="18123" y="308"/>
                  </a:lnTo>
                  <a:lnTo>
                    <a:pt x="18167" y="264"/>
                  </a:lnTo>
                  <a:lnTo>
                    <a:pt x="18167" y="220"/>
                  </a:lnTo>
                  <a:lnTo>
                    <a:pt x="18167" y="132"/>
                  </a:lnTo>
                  <a:lnTo>
                    <a:pt x="18167" y="88"/>
                  </a:lnTo>
                  <a:lnTo>
                    <a:pt x="18123" y="44"/>
                  </a:lnTo>
                  <a:lnTo>
                    <a:pt x="18035"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7" name="Google Shape;5707;p163"/>
            <p:cNvSpPr/>
            <p:nvPr/>
          </p:nvSpPr>
          <p:spPr>
            <a:xfrm>
              <a:off x="4065600" y="2698975"/>
              <a:ext cx="527675" cy="2220375"/>
            </a:xfrm>
            <a:custGeom>
              <a:rect b="b" l="l" r="r" t="t"/>
              <a:pathLst>
                <a:path extrusionOk="0" h="88815" w="21107">
                  <a:moveTo>
                    <a:pt x="20887" y="0"/>
                  </a:moveTo>
                  <a:lnTo>
                    <a:pt x="20843" y="44"/>
                  </a:lnTo>
                  <a:lnTo>
                    <a:pt x="17509" y="1887"/>
                  </a:lnTo>
                  <a:lnTo>
                    <a:pt x="15314" y="3204"/>
                  </a:lnTo>
                  <a:lnTo>
                    <a:pt x="13779" y="4125"/>
                  </a:lnTo>
                  <a:lnTo>
                    <a:pt x="12243" y="5090"/>
                  </a:lnTo>
                  <a:lnTo>
                    <a:pt x="10707" y="6056"/>
                  </a:lnTo>
                  <a:lnTo>
                    <a:pt x="9215" y="7109"/>
                  </a:lnTo>
                  <a:lnTo>
                    <a:pt x="8469" y="7635"/>
                  </a:lnTo>
                  <a:lnTo>
                    <a:pt x="7811" y="8206"/>
                  </a:lnTo>
                  <a:lnTo>
                    <a:pt x="7109" y="8776"/>
                  </a:lnTo>
                  <a:lnTo>
                    <a:pt x="6494" y="9347"/>
                  </a:lnTo>
                  <a:lnTo>
                    <a:pt x="5880" y="9961"/>
                  </a:lnTo>
                  <a:lnTo>
                    <a:pt x="5310" y="10575"/>
                  </a:lnTo>
                  <a:lnTo>
                    <a:pt x="4783" y="11234"/>
                  </a:lnTo>
                  <a:lnTo>
                    <a:pt x="4344" y="11892"/>
                  </a:lnTo>
                  <a:lnTo>
                    <a:pt x="3291" y="13164"/>
                  </a:lnTo>
                  <a:lnTo>
                    <a:pt x="3291" y="13208"/>
                  </a:lnTo>
                  <a:lnTo>
                    <a:pt x="1185" y="17903"/>
                  </a:lnTo>
                  <a:lnTo>
                    <a:pt x="220" y="20712"/>
                  </a:lnTo>
                  <a:lnTo>
                    <a:pt x="176" y="20756"/>
                  </a:lnTo>
                  <a:lnTo>
                    <a:pt x="0" y="22204"/>
                  </a:lnTo>
                  <a:lnTo>
                    <a:pt x="0" y="22248"/>
                  </a:lnTo>
                  <a:lnTo>
                    <a:pt x="176" y="25539"/>
                  </a:lnTo>
                  <a:lnTo>
                    <a:pt x="834" y="29576"/>
                  </a:lnTo>
                  <a:lnTo>
                    <a:pt x="1492" y="31989"/>
                  </a:lnTo>
                  <a:lnTo>
                    <a:pt x="2414" y="34578"/>
                  </a:lnTo>
                  <a:lnTo>
                    <a:pt x="3467" y="37123"/>
                  </a:lnTo>
                  <a:lnTo>
                    <a:pt x="4388" y="39361"/>
                  </a:lnTo>
                  <a:lnTo>
                    <a:pt x="4959" y="41028"/>
                  </a:lnTo>
                  <a:lnTo>
                    <a:pt x="5485" y="43003"/>
                  </a:lnTo>
                  <a:lnTo>
                    <a:pt x="5661" y="44276"/>
                  </a:lnTo>
                  <a:lnTo>
                    <a:pt x="5573" y="46733"/>
                  </a:lnTo>
                  <a:lnTo>
                    <a:pt x="5573" y="46777"/>
                  </a:lnTo>
                  <a:lnTo>
                    <a:pt x="5880" y="48971"/>
                  </a:lnTo>
                  <a:lnTo>
                    <a:pt x="6363" y="51647"/>
                  </a:lnTo>
                  <a:lnTo>
                    <a:pt x="6275" y="56343"/>
                  </a:lnTo>
                  <a:lnTo>
                    <a:pt x="6187" y="58624"/>
                  </a:lnTo>
                  <a:lnTo>
                    <a:pt x="6187" y="61345"/>
                  </a:lnTo>
                  <a:lnTo>
                    <a:pt x="6275" y="65733"/>
                  </a:lnTo>
                  <a:lnTo>
                    <a:pt x="6275" y="65821"/>
                  </a:lnTo>
                  <a:lnTo>
                    <a:pt x="6538" y="66347"/>
                  </a:lnTo>
                  <a:lnTo>
                    <a:pt x="6582" y="66391"/>
                  </a:lnTo>
                  <a:lnTo>
                    <a:pt x="8996" y="68717"/>
                  </a:lnTo>
                  <a:lnTo>
                    <a:pt x="10839" y="70384"/>
                  </a:lnTo>
                  <a:lnTo>
                    <a:pt x="12901" y="71964"/>
                  </a:lnTo>
                  <a:lnTo>
                    <a:pt x="14744" y="73368"/>
                  </a:lnTo>
                  <a:lnTo>
                    <a:pt x="14744" y="73412"/>
                  </a:lnTo>
                  <a:lnTo>
                    <a:pt x="16411" y="74377"/>
                  </a:lnTo>
                  <a:lnTo>
                    <a:pt x="17947" y="75167"/>
                  </a:lnTo>
                  <a:lnTo>
                    <a:pt x="18825" y="76528"/>
                  </a:lnTo>
                  <a:lnTo>
                    <a:pt x="19439" y="78020"/>
                  </a:lnTo>
                  <a:lnTo>
                    <a:pt x="19746" y="80170"/>
                  </a:lnTo>
                  <a:lnTo>
                    <a:pt x="20054" y="82802"/>
                  </a:lnTo>
                  <a:lnTo>
                    <a:pt x="19922" y="84996"/>
                  </a:lnTo>
                  <a:lnTo>
                    <a:pt x="19703" y="87190"/>
                  </a:lnTo>
                  <a:lnTo>
                    <a:pt x="19615" y="88639"/>
                  </a:lnTo>
                  <a:lnTo>
                    <a:pt x="19659" y="88726"/>
                  </a:lnTo>
                  <a:lnTo>
                    <a:pt x="19659" y="88770"/>
                  </a:lnTo>
                  <a:lnTo>
                    <a:pt x="19746" y="88814"/>
                  </a:lnTo>
                  <a:lnTo>
                    <a:pt x="19790" y="88814"/>
                  </a:lnTo>
                  <a:lnTo>
                    <a:pt x="19922" y="88770"/>
                  </a:lnTo>
                  <a:lnTo>
                    <a:pt x="19966" y="88726"/>
                  </a:lnTo>
                  <a:lnTo>
                    <a:pt x="19966" y="88682"/>
                  </a:lnTo>
                  <a:lnTo>
                    <a:pt x="20054" y="87190"/>
                  </a:lnTo>
                  <a:lnTo>
                    <a:pt x="20273" y="85040"/>
                  </a:lnTo>
                  <a:lnTo>
                    <a:pt x="20405" y="82802"/>
                  </a:lnTo>
                  <a:lnTo>
                    <a:pt x="20405" y="82759"/>
                  </a:lnTo>
                  <a:lnTo>
                    <a:pt x="20097" y="80126"/>
                  </a:lnTo>
                  <a:lnTo>
                    <a:pt x="19790" y="77932"/>
                  </a:lnTo>
                  <a:lnTo>
                    <a:pt x="19790" y="77888"/>
                  </a:lnTo>
                  <a:lnTo>
                    <a:pt x="19132" y="76396"/>
                  </a:lnTo>
                  <a:lnTo>
                    <a:pt x="19132" y="76352"/>
                  </a:lnTo>
                  <a:lnTo>
                    <a:pt x="18211" y="74948"/>
                  </a:lnTo>
                  <a:lnTo>
                    <a:pt x="18167" y="74860"/>
                  </a:lnTo>
                  <a:lnTo>
                    <a:pt x="16587" y="74070"/>
                  </a:lnTo>
                  <a:lnTo>
                    <a:pt x="14963" y="73105"/>
                  </a:lnTo>
                  <a:lnTo>
                    <a:pt x="13120" y="71701"/>
                  </a:lnTo>
                  <a:lnTo>
                    <a:pt x="11102" y="70121"/>
                  </a:lnTo>
                  <a:lnTo>
                    <a:pt x="9215" y="68454"/>
                  </a:lnTo>
                  <a:lnTo>
                    <a:pt x="6846" y="66172"/>
                  </a:lnTo>
                  <a:lnTo>
                    <a:pt x="6626" y="65689"/>
                  </a:lnTo>
                  <a:lnTo>
                    <a:pt x="6538" y="61345"/>
                  </a:lnTo>
                  <a:lnTo>
                    <a:pt x="6538" y="58624"/>
                  </a:lnTo>
                  <a:lnTo>
                    <a:pt x="6626" y="56387"/>
                  </a:lnTo>
                  <a:lnTo>
                    <a:pt x="6714" y="51647"/>
                  </a:lnTo>
                  <a:lnTo>
                    <a:pt x="6714" y="51604"/>
                  </a:lnTo>
                  <a:lnTo>
                    <a:pt x="6231" y="48883"/>
                  </a:lnTo>
                  <a:lnTo>
                    <a:pt x="5924" y="46733"/>
                  </a:lnTo>
                  <a:lnTo>
                    <a:pt x="6012" y="44276"/>
                  </a:lnTo>
                  <a:lnTo>
                    <a:pt x="6012" y="44232"/>
                  </a:lnTo>
                  <a:lnTo>
                    <a:pt x="5836" y="42959"/>
                  </a:lnTo>
                  <a:lnTo>
                    <a:pt x="5836" y="42915"/>
                  </a:lnTo>
                  <a:lnTo>
                    <a:pt x="5310" y="40941"/>
                  </a:lnTo>
                  <a:lnTo>
                    <a:pt x="4695" y="39229"/>
                  </a:lnTo>
                  <a:lnTo>
                    <a:pt x="3818" y="36991"/>
                  </a:lnTo>
                  <a:lnTo>
                    <a:pt x="2765" y="34446"/>
                  </a:lnTo>
                  <a:lnTo>
                    <a:pt x="1843" y="31857"/>
                  </a:lnTo>
                  <a:lnTo>
                    <a:pt x="1185" y="29488"/>
                  </a:lnTo>
                  <a:lnTo>
                    <a:pt x="483" y="25495"/>
                  </a:lnTo>
                  <a:lnTo>
                    <a:pt x="351" y="22248"/>
                  </a:lnTo>
                  <a:lnTo>
                    <a:pt x="527" y="20800"/>
                  </a:lnTo>
                  <a:lnTo>
                    <a:pt x="1492" y="18035"/>
                  </a:lnTo>
                  <a:lnTo>
                    <a:pt x="3598" y="13340"/>
                  </a:lnTo>
                  <a:lnTo>
                    <a:pt x="4608" y="12067"/>
                  </a:lnTo>
                  <a:lnTo>
                    <a:pt x="5090" y="11453"/>
                  </a:lnTo>
                  <a:lnTo>
                    <a:pt x="5573" y="10795"/>
                  </a:lnTo>
                  <a:lnTo>
                    <a:pt x="6143" y="10181"/>
                  </a:lnTo>
                  <a:lnTo>
                    <a:pt x="6758" y="9610"/>
                  </a:lnTo>
                  <a:lnTo>
                    <a:pt x="7372" y="8996"/>
                  </a:lnTo>
                  <a:lnTo>
                    <a:pt x="8030" y="8469"/>
                  </a:lnTo>
                  <a:lnTo>
                    <a:pt x="9434" y="7372"/>
                  </a:lnTo>
                  <a:lnTo>
                    <a:pt x="10926" y="6319"/>
                  </a:lnTo>
                  <a:lnTo>
                    <a:pt x="12418" y="5354"/>
                  </a:lnTo>
                  <a:lnTo>
                    <a:pt x="13954" y="4432"/>
                  </a:lnTo>
                  <a:lnTo>
                    <a:pt x="15490" y="3511"/>
                  </a:lnTo>
                  <a:lnTo>
                    <a:pt x="17684" y="2194"/>
                  </a:lnTo>
                  <a:lnTo>
                    <a:pt x="21019" y="351"/>
                  </a:lnTo>
                  <a:lnTo>
                    <a:pt x="21063" y="307"/>
                  </a:lnTo>
                  <a:lnTo>
                    <a:pt x="21107" y="220"/>
                  </a:lnTo>
                  <a:lnTo>
                    <a:pt x="21107" y="176"/>
                  </a:lnTo>
                  <a:lnTo>
                    <a:pt x="21063" y="88"/>
                  </a:lnTo>
                  <a:lnTo>
                    <a:pt x="21019" y="44"/>
                  </a:lnTo>
                  <a:lnTo>
                    <a:pt x="20975"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8" name="Google Shape;5708;p163"/>
            <p:cNvSpPr/>
            <p:nvPr/>
          </p:nvSpPr>
          <p:spPr>
            <a:xfrm>
              <a:off x="3837425" y="3370350"/>
              <a:ext cx="377375" cy="1344950"/>
            </a:xfrm>
            <a:custGeom>
              <a:rect b="b" l="l" r="r" t="t"/>
              <a:pathLst>
                <a:path extrusionOk="0" h="53798" w="15095">
                  <a:moveTo>
                    <a:pt x="88" y="0"/>
                  </a:moveTo>
                  <a:lnTo>
                    <a:pt x="44" y="44"/>
                  </a:lnTo>
                  <a:lnTo>
                    <a:pt x="0" y="132"/>
                  </a:lnTo>
                  <a:lnTo>
                    <a:pt x="0" y="176"/>
                  </a:lnTo>
                  <a:lnTo>
                    <a:pt x="0" y="263"/>
                  </a:lnTo>
                  <a:lnTo>
                    <a:pt x="2326" y="5222"/>
                  </a:lnTo>
                  <a:lnTo>
                    <a:pt x="2326" y="5266"/>
                  </a:lnTo>
                  <a:lnTo>
                    <a:pt x="4871" y="9522"/>
                  </a:lnTo>
                  <a:lnTo>
                    <a:pt x="6670" y="12989"/>
                  </a:lnTo>
                  <a:lnTo>
                    <a:pt x="8206" y="16192"/>
                  </a:lnTo>
                  <a:lnTo>
                    <a:pt x="8996" y="17947"/>
                  </a:lnTo>
                  <a:lnTo>
                    <a:pt x="9259" y="18693"/>
                  </a:lnTo>
                  <a:lnTo>
                    <a:pt x="9347" y="21326"/>
                  </a:lnTo>
                  <a:lnTo>
                    <a:pt x="9390" y="25670"/>
                  </a:lnTo>
                  <a:lnTo>
                    <a:pt x="9390" y="28917"/>
                  </a:lnTo>
                  <a:lnTo>
                    <a:pt x="9478" y="36157"/>
                  </a:lnTo>
                  <a:lnTo>
                    <a:pt x="9829" y="42476"/>
                  </a:lnTo>
                  <a:lnTo>
                    <a:pt x="9961" y="43485"/>
                  </a:lnTo>
                  <a:lnTo>
                    <a:pt x="9961" y="43529"/>
                  </a:lnTo>
                  <a:lnTo>
                    <a:pt x="10751" y="45548"/>
                  </a:lnTo>
                  <a:lnTo>
                    <a:pt x="11936" y="48005"/>
                  </a:lnTo>
                  <a:lnTo>
                    <a:pt x="12901" y="49980"/>
                  </a:lnTo>
                  <a:lnTo>
                    <a:pt x="13603" y="51603"/>
                  </a:lnTo>
                  <a:lnTo>
                    <a:pt x="14744" y="53710"/>
                  </a:lnTo>
                  <a:lnTo>
                    <a:pt x="14832" y="53797"/>
                  </a:lnTo>
                  <a:lnTo>
                    <a:pt x="15007" y="53797"/>
                  </a:lnTo>
                  <a:lnTo>
                    <a:pt x="15051" y="53753"/>
                  </a:lnTo>
                  <a:lnTo>
                    <a:pt x="15095" y="53710"/>
                  </a:lnTo>
                  <a:lnTo>
                    <a:pt x="15095" y="53622"/>
                  </a:lnTo>
                  <a:lnTo>
                    <a:pt x="15051" y="53578"/>
                  </a:lnTo>
                  <a:lnTo>
                    <a:pt x="13910" y="51472"/>
                  </a:lnTo>
                  <a:lnTo>
                    <a:pt x="13208" y="49848"/>
                  </a:lnTo>
                  <a:lnTo>
                    <a:pt x="12243" y="47873"/>
                  </a:lnTo>
                  <a:lnTo>
                    <a:pt x="11058" y="45372"/>
                  </a:lnTo>
                  <a:lnTo>
                    <a:pt x="10312" y="43398"/>
                  </a:lnTo>
                  <a:lnTo>
                    <a:pt x="10180" y="42432"/>
                  </a:lnTo>
                  <a:lnTo>
                    <a:pt x="9829" y="36114"/>
                  </a:lnTo>
                  <a:lnTo>
                    <a:pt x="9741" y="28917"/>
                  </a:lnTo>
                  <a:lnTo>
                    <a:pt x="9741" y="25670"/>
                  </a:lnTo>
                  <a:lnTo>
                    <a:pt x="9698" y="21326"/>
                  </a:lnTo>
                  <a:lnTo>
                    <a:pt x="9610" y="18649"/>
                  </a:lnTo>
                  <a:lnTo>
                    <a:pt x="9566" y="18605"/>
                  </a:lnTo>
                  <a:lnTo>
                    <a:pt x="9303" y="17815"/>
                  </a:lnTo>
                  <a:lnTo>
                    <a:pt x="8513" y="16016"/>
                  </a:lnTo>
                  <a:lnTo>
                    <a:pt x="6977" y="12857"/>
                  </a:lnTo>
                  <a:lnTo>
                    <a:pt x="5178" y="9347"/>
                  </a:lnTo>
                  <a:lnTo>
                    <a:pt x="2633" y="5090"/>
                  </a:lnTo>
                  <a:lnTo>
                    <a:pt x="307" y="88"/>
                  </a:lnTo>
                  <a:lnTo>
                    <a:pt x="263" y="44"/>
                  </a:lnTo>
                  <a:lnTo>
                    <a:pt x="219"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9" name="Google Shape;5709;p163"/>
            <p:cNvSpPr/>
            <p:nvPr/>
          </p:nvSpPr>
          <p:spPr>
            <a:xfrm>
              <a:off x="3607050" y="3450425"/>
              <a:ext cx="547425" cy="1221000"/>
            </a:xfrm>
            <a:custGeom>
              <a:rect b="b" l="l" r="r" t="t"/>
              <a:pathLst>
                <a:path extrusionOk="0" h="48840" w="21897">
                  <a:moveTo>
                    <a:pt x="8425" y="0"/>
                  </a:moveTo>
                  <a:lnTo>
                    <a:pt x="132" y="2150"/>
                  </a:lnTo>
                  <a:lnTo>
                    <a:pt x="88" y="2194"/>
                  </a:lnTo>
                  <a:lnTo>
                    <a:pt x="44" y="2238"/>
                  </a:lnTo>
                  <a:lnTo>
                    <a:pt x="0" y="2326"/>
                  </a:lnTo>
                  <a:lnTo>
                    <a:pt x="0" y="2370"/>
                  </a:lnTo>
                  <a:lnTo>
                    <a:pt x="44" y="2458"/>
                  </a:lnTo>
                  <a:lnTo>
                    <a:pt x="88" y="2501"/>
                  </a:lnTo>
                  <a:lnTo>
                    <a:pt x="220" y="2501"/>
                  </a:lnTo>
                  <a:lnTo>
                    <a:pt x="8381" y="351"/>
                  </a:lnTo>
                  <a:lnTo>
                    <a:pt x="9742" y="3862"/>
                  </a:lnTo>
                  <a:lnTo>
                    <a:pt x="9785" y="3950"/>
                  </a:lnTo>
                  <a:lnTo>
                    <a:pt x="12638" y="6846"/>
                  </a:lnTo>
                  <a:lnTo>
                    <a:pt x="14437" y="10093"/>
                  </a:lnTo>
                  <a:lnTo>
                    <a:pt x="16148" y="13559"/>
                  </a:lnTo>
                  <a:lnTo>
                    <a:pt x="17114" y="15446"/>
                  </a:lnTo>
                  <a:lnTo>
                    <a:pt x="17333" y="16631"/>
                  </a:lnTo>
                  <a:lnTo>
                    <a:pt x="17377" y="18825"/>
                  </a:lnTo>
                  <a:lnTo>
                    <a:pt x="17421" y="21019"/>
                  </a:lnTo>
                  <a:lnTo>
                    <a:pt x="17465" y="25363"/>
                  </a:lnTo>
                  <a:lnTo>
                    <a:pt x="17465" y="28303"/>
                  </a:lnTo>
                  <a:lnTo>
                    <a:pt x="17508" y="31243"/>
                  </a:lnTo>
                  <a:lnTo>
                    <a:pt x="17596" y="34183"/>
                  </a:lnTo>
                  <a:lnTo>
                    <a:pt x="17728" y="37123"/>
                  </a:lnTo>
                  <a:lnTo>
                    <a:pt x="17947" y="40546"/>
                  </a:lnTo>
                  <a:lnTo>
                    <a:pt x="17947" y="40590"/>
                  </a:lnTo>
                  <a:lnTo>
                    <a:pt x="20975" y="47303"/>
                  </a:lnTo>
                  <a:lnTo>
                    <a:pt x="21545" y="48707"/>
                  </a:lnTo>
                  <a:lnTo>
                    <a:pt x="21633" y="48795"/>
                  </a:lnTo>
                  <a:lnTo>
                    <a:pt x="21721" y="48839"/>
                  </a:lnTo>
                  <a:lnTo>
                    <a:pt x="21765" y="48839"/>
                  </a:lnTo>
                  <a:lnTo>
                    <a:pt x="21853" y="48795"/>
                  </a:lnTo>
                  <a:lnTo>
                    <a:pt x="21853" y="48751"/>
                  </a:lnTo>
                  <a:lnTo>
                    <a:pt x="21896" y="48664"/>
                  </a:lnTo>
                  <a:lnTo>
                    <a:pt x="21853" y="48576"/>
                  </a:lnTo>
                  <a:lnTo>
                    <a:pt x="21326" y="47172"/>
                  </a:lnTo>
                  <a:lnTo>
                    <a:pt x="18298" y="40458"/>
                  </a:lnTo>
                  <a:lnTo>
                    <a:pt x="18079" y="37123"/>
                  </a:lnTo>
                  <a:lnTo>
                    <a:pt x="17947" y="34183"/>
                  </a:lnTo>
                  <a:lnTo>
                    <a:pt x="17859" y="31243"/>
                  </a:lnTo>
                  <a:lnTo>
                    <a:pt x="17816" y="28303"/>
                  </a:lnTo>
                  <a:lnTo>
                    <a:pt x="17816" y="25363"/>
                  </a:lnTo>
                  <a:lnTo>
                    <a:pt x="17772" y="21019"/>
                  </a:lnTo>
                  <a:lnTo>
                    <a:pt x="17728" y="18781"/>
                  </a:lnTo>
                  <a:lnTo>
                    <a:pt x="17684" y="16587"/>
                  </a:lnTo>
                  <a:lnTo>
                    <a:pt x="17465" y="15358"/>
                  </a:lnTo>
                  <a:lnTo>
                    <a:pt x="17465" y="15315"/>
                  </a:lnTo>
                  <a:lnTo>
                    <a:pt x="16455" y="13428"/>
                  </a:lnTo>
                  <a:lnTo>
                    <a:pt x="14744" y="9917"/>
                  </a:lnTo>
                  <a:lnTo>
                    <a:pt x="12945" y="6670"/>
                  </a:lnTo>
                  <a:lnTo>
                    <a:pt x="12901" y="6626"/>
                  </a:lnTo>
                  <a:lnTo>
                    <a:pt x="10049" y="3730"/>
                  </a:lnTo>
                  <a:lnTo>
                    <a:pt x="8645" y="88"/>
                  </a:lnTo>
                  <a:lnTo>
                    <a:pt x="8557"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0" name="Google Shape;5710;p163"/>
            <p:cNvSpPr/>
            <p:nvPr/>
          </p:nvSpPr>
          <p:spPr>
            <a:xfrm>
              <a:off x="3672850" y="3530500"/>
              <a:ext cx="435550" cy="1108000"/>
            </a:xfrm>
            <a:custGeom>
              <a:rect b="b" l="l" r="r" t="t"/>
              <a:pathLst>
                <a:path extrusionOk="0" h="44320" w="17422">
                  <a:moveTo>
                    <a:pt x="2019" y="1"/>
                  </a:moveTo>
                  <a:lnTo>
                    <a:pt x="133" y="483"/>
                  </a:lnTo>
                  <a:lnTo>
                    <a:pt x="45" y="483"/>
                  </a:lnTo>
                  <a:lnTo>
                    <a:pt x="1" y="571"/>
                  </a:lnTo>
                  <a:lnTo>
                    <a:pt x="1" y="615"/>
                  </a:lnTo>
                  <a:lnTo>
                    <a:pt x="1" y="703"/>
                  </a:lnTo>
                  <a:lnTo>
                    <a:pt x="45" y="747"/>
                  </a:lnTo>
                  <a:lnTo>
                    <a:pt x="89" y="790"/>
                  </a:lnTo>
                  <a:lnTo>
                    <a:pt x="133" y="834"/>
                  </a:lnTo>
                  <a:lnTo>
                    <a:pt x="220" y="834"/>
                  </a:lnTo>
                  <a:lnTo>
                    <a:pt x="2019" y="352"/>
                  </a:lnTo>
                  <a:lnTo>
                    <a:pt x="3248" y="1624"/>
                  </a:lnTo>
                  <a:lnTo>
                    <a:pt x="4433" y="2721"/>
                  </a:lnTo>
                  <a:lnTo>
                    <a:pt x="5881" y="4081"/>
                  </a:lnTo>
                  <a:lnTo>
                    <a:pt x="9918" y="8557"/>
                  </a:lnTo>
                  <a:lnTo>
                    <a:pt x="13341" y="14393"/>
                  </a:lnTo>
                  <a:lnTo>
                    <a:pt x="13560" y="18737"/>
                  </a:lnTo>
                  <a:lnTo>
                    <a:pt x="13648" y="22116"/>
                  </a:lnTo>
                  <a:lnTo>
                    <a:pt x="13648" y="24968"/>
                  </a:lnTo>
                  <a:lnTo>
                    <a:pt x="13736" y="29357"/>
                  </a:lnTo>
                  <a:lnTo>
                    <a:pt x="14130" y="36772"/>
                  </a:lnTo>
                  <a:lnTo>
                    <a:pt x="14306" y="37825"/>
                  </a:lnTo>
                  <a:lnTo>
                    <a:pt x="14306" y="37869"/>
                  </a:lnTo>
                  <a:lnTo>
                    <a:pt x="15579" y="40941"/>
                  </a:lnTo>
                  <a:lnTo>
                    <a:pt x="17070" y="44232"/>
                  </a:lnTo>
                  <a:lnTo>
                    <a:pt x="17158" y="44276"/>
                  </a:lnTo>
                  <a:lnTo>
                    <a:pt x="17246" y="44320"/>
                  </a:lnTo>
                  <a:lnTo>
                    <a:pt x="17334" y="44320"/>
                  </a:lnTo>
                  <a:lnTo>
                    <a:pt x="17378" y="44276"/>
                  </a:lnTo>
                  <a:lnTo>
                    <a:pt x="17422" y="44188"/>
                  </a:lnTo>
                  <a:lnTo>
                    <a:pt x="17422" y="44144"/>
                  </a:lnTo>
                  <a:lnTo>
                    <a:pt x="17422" y="44056"/>
                  </a:lnTo>
                  <a:lnTo>
                    <a:pt x="15886" y="40809"/>
                  </a:lnTo>
                  <a:lnTo>
                    <a:pt x="14657" y="37782"/>
                  </a:lnTo>
                  <a:lnTo>
                    <a:pt x="14482" y="36728"/>
                  </a:lnTo>
                  <a:lnTo>
                    <a:pt x="14087" y="29313"/>
                  </a:lnTo>
                  <a:lnTo>
                    <a:pt x="13999" y="24968"/>
                  </a:lnTo>
                  <a:lnTo>
                    <a:pt x="13999" y="22072"/>
                  </a:lnTo>
                  <a:lnTo>
                    <a:pt x="13911" y="18737"/>
                  </a:lnTo>
                  <a:lnTo>
                    <a:pt x="13692" y="14349"/>
                  </a:lnTo>
                  <a:lnTo>
                    <a:pt x="13692" y="14262"/>
                  </a:lnTo>
                  <a:lnTo>
                    <a:pt x="10225" y="8382"/>
                  </a:lnTo>
                  <a:lnTo>
                    <a:pt x="10181" y="8338"/>
                  </a:lnTo>
                  <a:lnTo>
                    <a:pt x="6144" y="3862"/>
                  </a:lnTo>
                  <a:lnTo>
                    <a:pt x="4477" y="2282"/>
                  </a:lnTo>
                  <a:lnTo>
                    <a:pt x="3248" y="1098"/>
                  </a:lnTo>
                  <a:lnTo>
                    <a:pt x="2195" y="44"/>
                  </a:lnTo>
                  <a:lnTo>
                    <a:pt x="2151"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1" name="Google Shape;5711;p163"/>
            <p:cNvSpPr/>
            <p:nvPr/>
          </p:nvSpPr>
          <p:spPr>
            <a:xfrm>
              <a:off x="6276075" y="3554625"/>
              <a:ext cx="204075" cy="110825"/>
            </a:xfrm>
            <a:custGeom>
              <a:rect b="b" l="l" r="r" t="t"/>
              <a:pathLst>
                <a:path extrusionOk="0" h="4433" w="8163">
                  <a:moveTo>
                    <a:pt x="4740" y="1"/>
                  </a:moveTo>
                  <a:lnTo>
                    <a:pt x="2589" y="1010"/>
                  </a:lnTo>
                  <a:lnTo>
                    <a:pt x="922" y="1712"/>
                  </a:lnTo>
                  <a:lnTo>
                    <a:pt x="878" y="1756"/>
                  </a:lnTo>
                  <a:lnTo>
                    <a:pt x="220" y="2327"/>
                  </a:lnTo>
                  <a:lnTo>
                    <a:pt x="132" y="2414"/>
                  </a:lnTo>
                  <a:lnTo>
                    <a:pt x="0" y="2809"/>
                  </a:lnTo>
                  <a:lnTo>
                    <a:pt x="0" y="2941"/>
                  </a:lnTo>
                  <a:lnTo>
                    <a:pt x="176" y="3467"/>
                  </a:lnTo>
                  <a:lnTo>
                    <a:pt x="220" y="3555"/>
                  </a:lnTo>
                  <a:lnTo>
                    <a:pt x="703" y="3994"/>
                  </a:lnTo>
                  <a:lnTo>
                    <a:pt x="746" y="4038"/>
                  </a:lnTo>
                  <a:lnTo>
                    <a:pt x="1361" y="4345"/>
                  </a:lnTo>
                  <a:lnTo>
                    <a:pt x="1448" y="4345"/>
                  </a:lnTo>
                  <a:lnTo>
                    <a:pt x="3028" y="4433"/>
                  </a:lnTo>
                  <a:lnTo>
                    <a:pt x="3072" y="4433"/>
                  </a:lnTo>
                  <a:lnTo>
                    <a:pt x="5178" y="4038"/>
                  </a:lnTo>
                  <a:lnTo>
                    <a:pt x="8031" y="3160"/>
                  </a:lnTo>
                  <a:lnTo>
                    <a:pt x="8118" y="3160"/>
                  </a:lnTo>
                  <a:lnTo>
                    <a:pt x="8162" y="3073"/>
                  </a:lnTo>
                  <a:lnTo>
                    <a:pt x="8162" y="3029"/>
                  </a:lnTo>
                  <a:lnTo>
                    <a:pt x="8162" y="2941"/>
                  </a:lnTo>
                  <a:lnTo>
                    <a:pt x="8118" y="2897"/>
                  </a:lnTo>
                  <a:lnTo>
                    <a:pt x="8074" y="2853"/>
                  </a:lnTo>
                  <a:lnTo>
                    <a:pt x="7943" y="2853"/>
                  </a:lnTo>
                  <a:lnTo>
                    <a:pt x="5091" y="3687"/>
                  </a:lnTo>
                  <a:lnTo>
                    <a:pt x="3028" y="4082"/>
                  </a:lnTo>
                  <a:lnTo>
                    <a:pt x="1492" y="3994"/>
                  </a:lnTo>
                  <a:lnTo>
                    <a:pt x="922" y="3731"/>
                  </a:lnTo>
                  <a:lnTo>
                    <a:pt x="527" y="3336"/>
                  </a:lnTo>
                  <a:lnTo>
                    <a:pt x="351" y="2897"/>
                  </a:lnTo>
                  <a:lnTo>
                    <a:pt x="483" y="2546"/>
                  </a:lnTo>
                  <a:lnTo>
                    <a:pt x="1097" y="2019"/>
                  </a:lnTo>
                  <a:lnTo>
                    <a:pt x="2721" y="1361"/>
                  </a:lnTo>
                  <a:lnTo>
                    <a:pt x="4915" y="308"/>
                  </a:lnTo>
                  <a:lnTo>
                    <a:pt x="4959" y="264"/>
                  </a:lnTo>
                  <a:lnTo>
                    <a:pt x="5003" y="220"/>
                  </a:lnTo>
                  <a:lnTo>
                    <a:pt x="5003" y="176"/>
                  </a:lnTo>
                  <a:lnTo>
                    <a:pt x="5003" y="89"/>
                  </a:lnTo>
                  <a:lnTo>
                    <a:pt x="4959" y="45"/>
                  </a:lnTo>
                  <a:lnTo>
                    <a:pt x="4871"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2" name="Google Shape;5712;p163"/>
            <p:cNvSpPr/>
            <p:nvPr/>
          </p:nvSpPr>
          <p:spPr>
            <a:xfrm>
              <a:off x="6730225" y="3940775"/>
              <a:ext cx="561700" cy="625325"/>
            </a:xfrm>
            <a:custGeom>
              <a:rect b="b" l="l" r="r" t="t"/>
              <a:pathLst>
                <a:path extrusionOk="0" h="25013" w="22468">
                  <a:moveTo>
                    <a:pt x="3775" y="1"/>
                  </a:moveTo>
                  <a:lnTo>
                    <a:pt x="3731" y="45"/>
                  </a:lnTo>
                  <a:lnTo>
                    <a:pt x="3687" y="89"/>
                  </a:lnTo>
                  <a:lnTo>
                    <a:pt x="2151" y="3643"/>
                  </a:lnTo>
                  <a:lnTo>
                    <a:pt x="1361" y="5486"/>
                  </a:lnTo>
                  <a:lnTo>
                    <a:pt x="1361" y="5530"/>
                  </a:lnTo>
                  <a:lnTo>
                    <a:pt x="703" y="8733"/>
                  </a:lnTo>
                  <a:lnTo>
                    <a:pt x="133" y="11629"/>
                  </a:lnTo>
                  <a:lnTo>
                    <a:pt x="1" y="12375"/>
                  </a:lnTo>
                  <a:lnTo>
                    <a:pt x="1" y="12463"/>
                  </a:lnTo>
                  <a:lnTo>
                    <a:pt x="89" y="12551"/>
                  </a:lnTo>
                  <a:lnTo>
                    <a:pt x="3336" y="14788"/>
                  </a:lnTo>
                  <a:lnTo>
                    <a:pt x="3862" y="15534"/>
                  </a:lnTo>
                  <a:lnTo>
                    <a:pt x="4916" y="17860"/>
                  </a:lnTo>
                  <a:lnTo>
                    <a:pt x="4916" y="17904"/>
                  </a:lnTo>
                  <a:lnTo>
                    <a:pt x="6013" y="19791"/>
                  </a:lnTo>
                  <a:lnTo>
                    <a:pt x="7241" y="21371"/>
                  </a:lnTo>
                  <a:lnTo>
                    <a:pt x="7285" y="21414"/>
                  </a:lnTo>
                  <a:lnTo>
                    <a:pt x="8645" y="22117"/>
                  </a:lnTo>
                  <a:lnTo>
                    <a:pt x="9523" y="22424"/>
                  </a:lnTo>
                  <a:lnTo>
                    <a:pt x="9567" y="22424"/>
                  </a:lnTo>
                  <a:lnTo>
                    <a:pt x="12244" y="22862"/>
                  </a:lnTo>
                  <a:lnTo>
                    <a:pt x="14525" y="23082"/>
                  </a:lnTo>
                  <a:lnTo>
                    <a:pt x="18080" y="24267"/>
                  </a:lnTo>
                  <a:lnTo>
                    <a:pt x="20274" y="24925"/>
                  </a:lnTo>
                  <a:lnTo>
                    <a:pt x="20318" y="24925"/>
                  </a:lnTo>
                  <a:lnTo>
                    <a:pt x="21327" y="25013"/>
                  </a:lnTo>
                  <a:lnTo>
                    <a:pt x="21415" y="25013"/>
                  </a:lnTo>
                  <a:lnTo>
                    <a:pt x="22336" y="24793"/>
                  </a:lnTo>
                  <a:lnTo>
                    <a:pt x="22424" y="24749"/>
                  </a:lnTo>
                  <a:lnTo>
                    <a:pt x="22468" y="24705"/>
                  </a:lnTo>
                  <a:lnTo>
                    <a:pt x="22468" y="24618"/>
                  </a:lnTo>
                  <a:lnTo>
                    <a:pt x="22468" y="24574"/>
                  </a:lnTo>
                  <a:lnTo>
                    <a:pt x="22468" y="24486"/>
                  </a:lnTo>
                  <a:lnTo>
                    <a:pt x="22424" y="24442"/>
                  </a:lnTo>
                  <a:lnTo>
                    <a:pt x="22292" y="24442"/>
                  </a:lnTo>
                  <a:lnTo>
                    <a:pt x="21327" y="24662"/>
                  </a:lnTo>
                  <a:lnTo>
                    <a:pt x="20362" y="24574"/>
                  </a:lnTo>
                  <a:lnTo>
                    <a:pt x="18211" y="23916"/>
                  </a:lnTo>
                  <a:lnTo>
                    <a:pt x="14657" y="22731"/>
                  </a:lnTo>
                  <a:lnTo>
                    <a:pt x="14613" y="22731"/>
                  </a:lnTo>
                  <a:lnTo>
                    <a:pt x="12288" y="22511"/>
                  </a:lnTo>
                  <a:lnTo>
                    <a:pt x="9611" y="22073"/>
                  </a:lnTo>
                  <a:lnTo>
                    <a:pt x="8777" y="21765"/>
                  </a:lnTo>
                  <a:lnTo>
                    <a:pt x="7461" y="21107"/>
                  </a:lnTo>
                  <a:lnTo>
                    <a:pt x="6320" y="19615"/>
                  </a:lnTo>
                  <a:lnTo>
                    <a:pt x="5223" y="17728"/>
                  </a:lnTo>
                  <a:lnTo>
                    <a:pt x="4170" y="15403"/>
                  </a:lnTo>
                  <a:lnTo>
                    <a:pt x="4170" y="15359"/>
                  </a:lnTo>
                  <a:lnTo>
                    <a:pt x="3643" y="14569"/>
                  </a:lnTo>
                  <a:lnTo>
                    <a:pt x="3599" y="14525"/>
                  </a:lnTo>
                  <a:lnTo>
                    <a:pt x="352" y="12331"/>
                  </a:lnTo>
                  <a:lnTo>
                    <a:pt x="484" y="11717"/>
                  </a:lnTo>
                  <a:lnTo>
                    <a:pt x="1054" y="8821"/>
                  </a:lnTo>
                  <a:lnTo>
                    <a:pt x="1712" y="5618"/>
                  </a:lnTo>
                  <a:lnTo>
                    <a:pt x="2458" y="3775"/>
                  </a:lnTo>
                  <a:lnTo>
                    <a:pt x="3994" y="264"/>
                  </a:lnTo>
                  <a:lnTo>
                    <a:pt x="3994" y="176"/>
                  </a:lnTo>
                  <a:lnTo>
                    <a:pt x="3994" y="132"/>
                  </a:lnTo>
                  <a:lnTo>
                    <a:pt x="3950" y="45"/>
                  </a:lnTo>
                  <a:lnTo>
                    <a:pt x="3906"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3" name="Google Shape;5713;p163"/>
            <p:cNvSpPr/>
            <p:nvPr/>
          </p:nvSpPr>
          <p:spPr>
            <a:xfrm>
              <a:off x="6209150" y="3492100"/>
              <a:ext cx="307200" cy="221625"/>
            </a:xfrm>
            <a:custGeom>
              <a:rect b="b" l="l" r="r" t="t"/>
              <a:pathLst>
                <a:path extrusionOk="0" h="8865" w="12288">
                  <a:moveTo>
                    <a:pt x="4608" y="1"/>
                  </a:moveTo>
                  <a:lnTo>
                    <a:pt x="4564" y="89"/>
                  </a:lnTo>
                  <a:lnTo>
                    <a:pt x="3116" y="2239"/>
                  </a:lnTo>
                  <a:lnTo>
                    <a:pt x="2107" y="3116"/>
                  </a:lnTo>
                  <a:lnTo>
                    <a:pt x="747" y="4740"/>
                  </a:lnTo>
                  <a:lnTo>
                    <a:pt x="747" y="4784"/>
                  </a:lnTo>
                  <a:lnTo>
                    <a:pt x="1" y="6188"/>
                  </a:lnTo>
                  <a:lnTo>
                    <a:pt x="1" y="6276"/>
                  </a:lnTo>
                  <a:lnTo>
                    <a:pt x="1" y="6363"/>
                  </a:lnTo>
                  <a:lnTo>
                    <a:pt x="308" y="6890"/>
                  </a:lnTo>
                  <a:lnTo>
                    <a:pt x="352" y="6978"/>
                  </a:lnTo>
                  <a:lnTo>
                    <a:pt x="2634" y="8426"/>
                  </a:lnTo>
                  <a:lnTo>
                    <a:pt x="2721" y="8426"/>
                  </a:lnTo>
                  <a:lnTo>
                    <a:pt x="5837" y="8865"/>
                  </a:lnTo>
                  <a:lnTo>
                    <a:pt x="5881" y="8865"/>
                  </a:lnTo>
                  <a:lnTo>
                    <a:pt x="8294" y="8294"/>
                  </a:lnTo>
                  <a:lnTo>
                    <a:pt x="10883" y="7241"/>
                  </a:lnTo>
                  <a:lnTo>
                    <a:pt x="12156" y="7022"/>
                  </a:lnTo>
                  <a:lnTo>
                    <a:pt x="12200" y="6978"/>
                  </a:lnTo>
                  <a:lnTo>
                    <a:pt x="12287" y="6934"/>
                  </a:lnTo>
                  <a:lnTo>
                    <a:pt x="12287" y="6846"/>
                  </a:lnTo>
                  <a:lnTo>
                    <a:pt x="12287" y="6802"/>
                  </a:lnTo>
                  <a:lnTo>
                    <a:pt x="12287" y="6714"/>
                  </a:lnTo>
                  <a:lnTo>
                    <a:pt x="12200" y="6671"/>
                  </a:lnTo>
                  <a:lnTo>
                    <a:pt x="12068" y="6671"/>
                  </a:lnTo>
                  <a:lnTo>
                    <a:pt x="10795" y="6934"/>
                  </a:lnTo>
                  <a:lnTo>
                    <a:pt x="10751" y="6934"/>
                  </a:lnTo>
                  <a:lnTo>
                    <a:pt x="8206" y="7943"/>
                  </a:lnTo>
                  <a:lnTo>
                    <a:pt x="5837" y="8514"/>
                  </a:lnTo>
                  <a:lnTo>
                    <a:pt x="2765" y="8119"/>
                  </a:lnTo>
                  <a:lnTo>
                    <a:pt x="615" y="6671"/>
                  </a:lnTo>
                  <a:lnTo>
                    <a:pt x="352" y="6276"/>
                  </a:lnTo>
                  <a:lnTo>
                    <a:pt x="1054" y="4959"/>
                  </a:lnTo>
                  <a:lnTo>
                    <a:pt x="2370" y="3380"/>
                  </a:lnTo>
                  <a:lnTo>
                    <a:pt x="3380" y="2502"/>
                  </a:lnTo>
                  <a:lnTo>
                    <a:pt x="3423" y="2458"/>
                  </a:lnTo>
                  <a:lnTo>
                    <a:pt x="4871" y="264"/>
                  </a:lnTo>
                  <a:lnTo>
                    <a:pt x="4871" y="220"/>
                  </a:lnTo>
                  <a:lnTo>
                    <a:pt x="4871" y="132"/>
                  </a:lnTo>
                  <a:lnTo>
                    <a:pt x="4871" y="89"/>
                  </a:lnTo>
                  <a:lnTo>
                    <a:pt x="4828"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4" name="Google Shape;5714;p163"/>
            <p:cNvSpPr/>
            <p:nvPr/>
          </p:nvSpPr>
          <p:spPr>
            <a:xfrm>
              <a:off x="6661125" y="3867275"/>
              <a:ext cx="603375" cy="716375"/>
            </a:xfrm>
            <a:custGeom>
              <a:rect b="b" l="l" r="r" t="t"/>
              <a:pathLst>
                <a:path extrusionOk="0" h="28655" w="24135">
                  <a:moveTo>
                    <a:pt x="3204" y="1"/>
                  </a:moveTo>
                  <a:lnTo>
                    <a:pt x="3160" y="89"/>
                  </a:lnTo>
                  <a:lnTo>
                    <a:pt x="3116" y="132"/>
                  </a:lnTo>
                  <a:lnTo>
                    <a:pt x="2941" y="1361"/>
                  </a:lnTo>
                  <a:lnTo>
                    <a:pt x="1756" y="4477"/>
                  </a:lnTo>
                  <a:lnTo>
                    <a:pt x="1141" y="6495"/>
                  </a:lnTo>
                  <a:lnTo>
                    <a:pt x="1098" y="6539"/>
                  </a:lnTo>
                  <a:lnTo>
                    <a:pt x="878" y="8821"/>
                  </a:lnTo>
                  <a:lnTo>
                    <a:pt x="44" y="13165"/>
                  </a:lnTo>
                  <a:lnTo>
                    <a:pt x="1" y="15491"/>
                  </a:lnTo>
                  <a:lnTo>
                    <a:pt x="44" y="16895"/>
                  </a:lnTo>
                  <a:lnTo>
                    <a:pt x="44" y="16983"/>
                  </a:lnTo>
                  <a:lnTo>
                    <a:pt x="439" y="17641"/>
                  </a:lnTo>
                  <a:lnTo>
                    <a:pt x="483" y="17685"/>
                  </a:lnTo>
                  <a:lnTo>
                    <a:pt x="1317" y="18211"/>
                  </a:lnTo>
                  <a:lnTo>
                    <a:pt x="1361" y="18255"/>
                  </a:lnTo>
                  <a:lnTo>
                    <a:pt x="4081" y="19220"/>
                  </a:lnTo>
                  <a:lnTo>
                    <a:pt x="5529" y="20010"/>
                  </a:lnTo>
                  <a:lnTo>
                    <a:pt x="7065" y="22204"/>
                  </a:lnTo>
                  <a:lnTo>
                    <a:pt x="8601" y="24442"/>
                  </a:lnTo>
                  <a:lnTo>
                    <a:pt x="9479" y="25451"/>
                  </a:lnTo>
                  <a:lnTo>
                    <a:pt x="9523" y="25495"/>
                  </a:lnTo>
                  <a:lnTo>
                    <a:pt x="11585" y="26417"/>
                  </a:lnTo>
                  <a:lnTo>
                    <a:pt x="11629" y="26417"/>
                  </a:lnTo>
                  <a:lnTo>
                    <a:pt x="13779" y="26812"/>
                  </a:lnTo>
                  <a:lnTo>
                    <a:pt x="16412" y="27119"/>
                  </a:lnTo>
                  <a:lnTo>
                    <a:pt x="17816" y="27251"/>
                  </a:lnTo>
                  <a:lnTo>
                    <a:pt x="20449" y="28128"/>
                  </a:lnTo>
                  <a:lnTo>
                    <a:pt x="22248" y="28655"/>
                  </a:lnTo>
                  <a:lnTo>
                    <a:pt x="23389" y="28655"/>
                  </a:lnTo>
                  <a:lnTo>
                    <a:pt x="24003" y="28479"/>
                  </a:lnTo>
                  <a:lnTo>
                    <a:pt x="24047" y="28435"/>
                  </a:lnTo>
                  <a:lnTo>
                    <a:pt x="24091" y="28391"/>
                  </a:lnTo>
                  <a:lnTo>
                    <a:pt x="24135" y="28304"/>
                  </a:lnTo>
                  <a:lnTo>
                    <a:pt x="24091" y="28260"/>
                  </a:lnTo>
                  <a:lnTo>
                    <a:pt x="24091" y="28172"/>
                  </a:lnTo>
                  <a:lnTo>
                    <a:pt x="24047" y="28128"/>
                  </a:lnTo>
                  <a:lnTo>
                    <a:pt x="23872" y="28128"/>
                  </a:lnTo>
                  <a:lnTo>
                    <a:pt x="23301" y="28304"/>
                  </a:lnTo>
                  <a:lnTo>
                    <a:pt x="22336" y="28304"/>
                  </a:lnTo>
                  <a:lnTo>
                    <a:pt x="20537" y="27777"/>
                  </a:lnTo>
                  <a:lnTo>
                    <a:pt x="17904" y="26899"/>
                  </a:lnTo>
                  <a:lnTo>
                    <a:pt x="17860" y="26899"/>
                  </a:lnTo>
                  <a:lnTo>
                    <a:pt x="16456" y="26768"/>
                  </a:lnTo>
                  <a:lnTo>
                    <a:pt x="13823" y="26461"/>
                  </a:lnTo>
                  <a:lnTo>
                    <a:pt x="11717" y="26066"/>
                  </a:lnTo>
                  <a:lnTo>
                    <a:pt x="9698" y="25188"/>
                  </a:lnTo>
                  <a:lnTo>
                    <a:pt x="8864" y="24223"/>
                  </a:lnTo>
                  <a:lnTo>
                    <a:pt x="7372" y="22029"/>
                  </a:lnTo>
                  <a:lnTo>
                    <a:pt x="5793" y="19791"/>
                  </a:lnTo>
                  <a:lnTo>
                    <a:pt x="5705" y="19703"/>
                  </a:lnTo>
                  <a:lnTo>
                    <a:pt x="4257" y="18913"/>
                  </a:lnTo>
                  <a:lnTo>
                    <a:pt x="4213" y="18913"/>
                  </a:lnTo>
                  <a:lnTo>
                    <a:pt x="1492" y="17904"/>
                  </a:lnTo>
                  <a:lnTo>
                    <a:pt x="703" y="17421"/>
                  </a:lnTo>
                  <a:lnTo>
                    <a:pt x="395" y="16851"/>
                  </a:lnTo>
                  <a:lnTo>
                    <a:pt x="352" y="15491"/>
                  </a:lnTo>
                  <a:lnTo>
                    <a:pt x="395" y="13209"/>
                  </a:lnTo>
                  <a:lnTo>
                    <a:pt x="1229" y="8865"/>
                  </a:lnTo>
                  <a:lnTo>
                    <a:pt x="1449" y="6583"/>
                  </a:lnTo>
                  <a:lnTo>
                    <a:pt x="2107" y="4608"/>
                  </a:lnTo>
                  <a:lnTo>
                    <a:pt x="3292" y="1449"/>
                  </a:lnTo>
                  <a:lnTo>
                    <a:pt x="3292" y="1405"/>
                  </a:lnTo>
                  <a:lnTo>
                    <a:pt x="3467" y="176"/>
                  </a:lnTo>
                  <a:lnTo>
                    <a:pt x="3467" y="132"/>
                  </a:lnTo>
                  <a:lnTo>
                    <a:pt x="3467" y="45"/>
                  </a:lnTo>
                  <a:lnTo>
                    <a:pt x="3379"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5" name="Google Shape;5715;p163"/>
            <p:cNvSpPr/>
            <p:nvPr/>
          </p:nvSpPr>
          <p:spPr>
            <a:xfrm>
              <a:off x="6088475" y="3432875"/>
              <a:ext cx="1147500" cy="1171625"/>
            </a:xfrm>
            <a:custGeom>
              <a:rect b="b" l="l" r="r" t="t"/>
              <a:pathLst>
                <a:path extrusionOk="0" h="46865" w="45900">
                  <a:moveTo>
                    <a:pt x="6846" y="0"/>
                  </a:moveTo>
                  <a:lnTo>
                    <a:pt x="6802" y="44"/>
                  </a:lnTo>
                  <a:lnTo>
                    <a:pt x="6758" y="88"/>
                  </a:lnTo>
                  <a:lnTo>
                    <a:pt x="5223" y="2677"/>
                  </a:lnTo>
                  <a:lnTo>
                    <a:pt x="4038" y="4827"/>
                  </a:lnTo>
                  <a:lnTo>
                    <a:pt x="1405" y="8513"/>
                  </a:lnTo>
                  <a:lnTo>
                    <a:pt x="176" y="10356"/>
                  </a:lnTo>
                  <a:lnTo>
                    <a:pt x="45" y="10532"/>
                  </a:lnTo>
                  <a:lnTo>
                    <a:pt x="1" y="10575"/>
                  </a:lnTo>
                  <a:lnTo>
                    <a:pt x="1" y="10663"/>
                  </a:lnTo>
                  <a:lnTo>
                    <a:pt x="1" y="10751"/>
                  </a:lnTo>
                  <a:lnTo>
                    <a:pt x="89" y="10795"/>
                  </a:lnTo>
                  <a:lnTo>
                    <a:pt x="2765" y="11804"/>
                  </a:lnTo>
                  <a:lnTo>
                    <a:pt x="5223" y="12857"/>
                  </a:lnTo>
                  <a:lnTo>
                    <a:pt x="5223" y="12901"/>
                  </a:lnTo>
                  <a:lnTo>
                    <a:pt x="7855" y="13603"/>
                  </a:lnTo>
                  <a:lnTo>
                    <a:pt x="7899" y="13603"/>
                  </a:lnTo>
                  <a:lnTo>
                    <a:pt x="10620" y="13910"/>
                  </a:lnTo>
                  <a:lnTo>
                    <a:pt x="10664" y="13910"/>
                  </a:lnTo>
                  <a:lnTo>
                    <a:pt x="11936" y="13823"/>
                  </a:lnTo>
                  <a:lnTo>
                    <a:pt x="11980" y="13823"/>
                  </a:lnTo>
                  <a:lnTo>
                    <a:pt x="15096" y="12945"/>
                  </a:lnTo>
                  <a:lnTo>
                    <a:pt x="15140" y="12945"/>
                  </a:lnTo>
                  <a:lnTo>
                    <a:pt x="17290" y="11892"/>
                  </a:lnTo>
                  <a:lnTo>
                    <a:pt x="18431" y="11585"/>
                  </a:lnTo>
                  <a:lnTo>
                    <a:pt x="19264" y="11672"/>
                  </a:lnTo>
                  <a:lnTo>
                    <a:pt x="21502" y="15095"/>
                  </a:lnTo>
                  <a:lnTo>
                    <a:pt x="22029" y="16499"/>
                  </a:lnTo>
                  <a:lnTo>
                    <a:pt x="22117" y="17684"/>
                  </a:lnTo>
                  <a:lnTo>
                    <a:pt x="21546" y="19746"/>
                  </a:lnTo>
                  <a:lnTo>
                    <a:pt x="21020" y="21897"/>
                  </a:lnTo>
                  <a:lnTo>
                    <a:pt x="21020" y="21940"/>
                  </a:lnTo>
                  <a:lnTo>
                    <a:pt x="20712" y="24310"/>
                  </a:lnTo>
                  <a:lnTo>
                    <a:pt x="20537" y="26943"/>
                  </a:lnTo>
                  <a:lnTo>
                    <a:pt x="20054" y="29093"/>
                  </a:lnTo>
                  <a:lnTo>
                    <a:pt x="20054" y="29137"/>
                  </a:lnTo>
                  <a:lnTo>
                    <a:pt x="19967" y="31024"/>
                  </a:lnTo>
                  <a:lnTo>
                    <a:pt x="19001" y="35148"/>
                  </a:lnTo>
                  <a:lnTo>
                    <a:pt x="18957" y="35631"/>
                  </a:lnTo>
                  <a:lnTo>
                    <a:pt x="18957" y="35763"/>
                  </a:lnTo>
                  <a:lnTo>
                    <a:pt x="19045" y="35807"/>
                  </a:lnTo>
                  <a:lnTo>
                    <a:pt x="19835" y="36289"/>
                  </a:lnTo>
                  <a:lnTo>
                    <a:pt x="19879" y="36289"/>
                  </a:lnTo>
                  <a:lnTo>
                    <a:pt x="23872" y="37650"/>
                  </a:lnTo>
                  <a:lnTo>
                    <a:pt x="26636" y="38659"/>
                  </a:lnTo>
                  <a:lnTo>
                    <a:pt x="28216" y="39317"/>
                  </a:lnTo>
                  <a:lnTo>
                    <a:pt x="28830" y="39975"/>
                  </a:lnTo>
                  <a:lnTo>
                    <a:pt x="30410" y="42301"/>
                  </a:lnTo>
                  <a:lnTo>
                    <a:pt x="31507" y="43749"/>
                  </a:lnTo>
                  <a:lnTo>
                    <a:pt x="31551" y="43793"/>
                  </a:lnTo>
                  <a:lnTo>
                    <a:pt x="32209" y="44188"/>
                  </a:lnTo>
                  <a:lnTo>
                    <a:pt x="32209" y="44232"/>
                  </a:lnTo>
                  <a:lnTo>
                    <a:pt x="34359" y="45021"/>
                  </a:lnTo>
                  <a:lnTo>
                    <a:pt x="34403" y="45021"/>
                  </a:lnTo>
                  <a:lnTo>
                    <a:pt x="38221" y="45548"/>
                  </a:lnTo>
                  <a:lnTo>
                    <a:pt x="40766" y="45724"/>
                  </a:lnTo>
                  <a:lnTo>
                    <a:pt x="43969" y="46689"/>
                  </a:lnTo>
                  <a:lnTo>
                    <a:pt x="44759" y="46864"/>
                  </a:lnTo>
                  <a:lnTo>
                    <a:pt x="44847" y="46864"/>
                  </a:lnTo>
                  <a:lnTo>
                    <a:pt x="45768" y="46601"/>
                  </a:lnTo>
                  <a:lnTo>
                    <a:pt x="45812" y="46557"/>
                  </a:lnTo>
                  <a:lnTo>
                    <a:pt x="45856" y="46513"/>
                  </a:lnTo>
                  <a:lnTo>
                    <a:pt x="45900" y="46426"/>
                  </a:lnTo>
                  <a:lnTo>
                    <a:pt x="45856" y="46382"/>
                  </a:lnTo>
                  <a:lnTo>
                    <a:pt x="45856" y="46294"/>
                  </a:lnTo>
                  <a:lnTo>
                    <a:pt x="45812" y="46250"/>
                  </a:lnTo>
                  <a:lnTo>
                    <a:pt x="45681" y="46250"/>
                  </a:lnTo>
                  <a:lnTo>
                    <a:pt x="44759" y="46513"/>
                  </a:lnTo>
                  <a:lnTo>
                    <a:pt x="44057" y="46338"/>
                  </a:lnTo>
                  <a:lnTo>
                    <a:pt x="40854" y="45372"/>
                  </a:lnTo>
                  <a:lnTo>
                    <a:pt x="40810" y="45372"/>
                  </a:lnTo>
                  <a:lnTo>
                    <a:pt x="38265" y="45197"/>
                  </a:lnTo>
                  <a:lnTo>
                    <a:pt x="34491" y="44670"/>
                  </a:lnTo>
                  <a:lnTo>
                    <a:pt x="32385" y="43881"/>
                  </a:lnTo>
                  <a:lnTo>
                    <a:pt x="31770" y="43486"/>
                  </a:lnTo>
                  <a:lnTo>
                    <a:pt x="30717" y="42081"/>
                  </a:lnTo>
                  <a:lnTo>
                    <a:pt x="29094" y="39756"/>
                  </a:lnTo>
                  <a:lnTo>
                    <a:pt x="29094" y="39712"/>
                  </a:lnTo>
                  <a:lnTo>
                    <a:pt x="28435" y="39010"/>
                  </a:lnTo>
                  <a:lnTo>
                    <a:pt x="28392" y="38966"/>
                  </a:lnTo>
                  <a:lnTo>
                    <a:pt x="26768" y="38352"/>
                  </a:lnTo>
                  <a:lnTo>
                    <a:pt x="24004" y="37299"/>
                  </a:lnTo>
                  <a:lnTo>
                    <a:pt x="20010" y="35982"/>
                  </a:lnTo>
                  <a:lnTo>
                    <a:pt x="19308" y="35587"/>
                  </a:lnTo>
                  <a:lnTo>
                    <a:pt x="19352" y="35192"/>
                  </a:lnTo>
                  <a:lnTo>
                    <a:pt x="20274" y="31111"/>
                  </a:lnTo>
                  <a:lnTo>
                    <a:pt x="20318" y="31068"/>
                  </a:lnTo>
                  <a:lnTo>
                    <a:pt x="20405" y="29137"/>
                  </a:lnTo>
                  <a:lnTo>
                    <a:pt x="20888" y="26987"/>
                  </a:lnTo>
                  <a:lnTo>
                    <a:pt x="20888" y="26943"/>
                  </a:lnTo>
                  <a:lnTo>
                    <a:pt x="21064" y="24354"/>
                  </a:lnTo>
                  <a:lnTo>
                    <a:pt x="21327" y="21984"/>
                  </a:lnTo>
                  <a:lnTo>
                    <a:pt x="21897" y="19834"/>
                  </a:lnTo>
                  <a:lnTo>
                    <a:pt x="22468" y="17728"/>
                  </a:lnTo>
                  <a:lnTo>
                    <a:pt x="22468" y="17684"/>
                  </a:lnTo>
                  <a:lnTo>
                    <a:pt x="22380" y="16455"/>
                  </a:lnTo>
                  <a:lnTo>
                    <a:pt x="22336" y="16411"/>
                  </a:lnTo>
                  <a:lnTo>
                    <a:pt x="21809" y="14963"/>
                  </a:lnTo>
                  <a:lnTo>
                    <a:pt x="21809" y="14920"/>
                  </a:lnTo>
                  <a:lnTo>
                    <a:pt x="19528" y="11453"/>
                  </a:lnTo>
                  <a:lnTo>
                    <a:pt x="19484" y="11365"/>
                  </a:lnTo>
                  <a:lnTo>
                    <a:pt x="19396" y="11365"/>
                  </a:lnTo>
                  <a:lnTo>
                    <a:pt x="18431" y="11234"/>
                  </a:lnTo>
                  <a:lnTo>
                    <a:pt x="18387" y="11234"/>
                  </a:lnTo>
                  <a:lnTo>
                    <a:pt x="17202" y="11541"/>
                  </a:lnTo>
                  <a:lnTo>
                    <a:pt x="17158" y="11541"/>
                  </a:lnTo>
                  <a:lnTo>
                    <a:pt x="15008" y="12594"/>
                  </a:lnTo>
                  <a:lnTo>
                    <a:pt x="11892" y="13471"/>
                  </a:lnTo>
                  <a:lnTo>
                    <a:pt x="10664" y="13559"/>
                  </a:lnTo>
                  <a:lnTo>
                    <a:pt x="7943" y="13252"/>
                  </a:lnTo>
                  <a:lnTo>
                    <a:pt x="5354" y="12550"/>
                  </a:lnTo>
                  <a:lnTo>
                    <a:pt x="2897" y="11497"/>
                  </a:lnTo>
                  <a:lnTo>
                    <a:pt x="484" y="10575"/>
                  </a:lnTo>
                  <a:lnTo>
                    <a:pt x="1712" y="8732"/>
                  </a:lnTo>
                  <a:lnTo>
                    <a:pt x="4345" y="5003"/>
                  </a:lnTo>
                  <a:lnTo>
                    <a:pt x="5530" y="2852"/>
                  </a:lnTo>
                  <a:lnTo>
                    <a:pt x="7066" y="264"/>
                  </a:lnTo>
                  <a:lnTo>
                    <a:pt x="7066" y="176"/>
                  </a:lnTo>
                  <a:lnTo>
                    <a:pt x="7066" y="132"/>
                  </a:lnTo>
                  <a:lnTo>
                    <a:pt x="7066" y="44"/>
                  </a:lnTo>
                  <a:lnTo>
                    <a:pt x="697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6" name="Google Shape;5716;p163"/>
            <p:cNvSpPr/>
            <p:nvPr/>
          </p:nvSpPr>
          <p:spPr>
            <a:xfrm>
              <a:off x="5247075" y="3384600"/>
              <a:ext cx="1963675" cy="1351550"/>
            </a:xfrm>
            <a:custGeom>
              <a:rect b="b" l="l" r="r" t="t"/>
              <a:pathLst>
                <a:path extrusionOk="0" h="54062" w="78547">
                  <a:moveTo>
                    <a:pt x="38396" y="1"/>
                  </a:moveTo>
                  <a:lnTo>
                    <a:pt x="38308" y="44"/>
                  </a:lnTo>
                  <a:lnTo>
                    <a:pt x="36246" y="1361"/>
                  </a:lnTo>
                  <a:lnTo>
                    <a:pt x="36246" y="1405"/>
                  </a:lnTo>
                  <a:lnTo>
                    <a:pt x="35675" y="1887"/>
                  </a:lnTo>
                  <a:lnTo>
                    <a:pt x="35631" y="1931"/>
                  </a:lnTo>
                  <a:lnTo>
                    <a:pt x="34447" y="4564"/>
                  </a:lnTo>
                  <a:lnTo>
                    <a:pt x="33262" y="7460"/>
                  </a:lnTo>
                  <a:lnTo>
                    <a:pt x="32823" y="8557"/>
                  </a:lnTo>
                  <a:lnTo>
                    <a:pt x="31638" y="8996"/>
                  </a:lnTo>
                  <a:lnTo>
                    <a:pt x="31594" y="8996"/>
                  </a:lnTo>
                  <a:lnTo>
                    <a:pt x="30059" y="9917"/>
                  </a:lnTo>
                  <a:lnTo>
                    <a:pt x="30015" y="9961"/>
                  </a:lnTo>
                  <a:lnTo>
                    <a:pt x="28962" y="10795"/>
                  </a:lnTo>
                  <a:lnTo>
                    <a:pt x="28962" y="10839"/>
                  </a:lnTo>
                  <a:lnTo>
                    <a:pt x="28260" y="11804"/>
                  </a:lnTo>
                  <a:lnTo>
                    <a:pt x="28260" y="11848"/>
                  </a:lnTo>
                  <a:lnTo>
                    <a:pt x="27250" y="13867"/>
                  </a:lnTo>
                  <a:lnTo>
                    <a:pt x="27250" y="13954"/>
                  </a:lnTo>
                  <a:lnTo>
                    <a:pt x="27338" y="16280"/>
                  </a:lnTo>
                  <a:lnTo>
                    <a:pt x="27338" y="18123"/>
                  </a:lnTo>
                  <a:lnTo>
                    <a:pt x="27031" y="18913"/>
                  </a:lnTo>
                  <a:lnTo>
                    <a:pt x="26768" y="19132"/>
                  </a:lnTo>
                  <a:lnTo>
                    <a:pt x="26460" y="19220"/>
                  </a:lnTo>
                  <a:lnTo>
                    <a:pt x="24749" y="18562"/>
                  </a:lnTo>
                  <a:lnTo>
                    <a:pt x="22467" y="18123"/>
                  </a:lnTo>
                  <a:lnTo>
                    <a:pt x="20273" y="17991"/>
                  </a:lnTo>
                  <a:lnTo>
                    <a:pt x="20229" y="17991"/>
                  </a:lnTo>
                  <a:lnTo>
                    <a:pt x="19483" y="18123"/>
                  </a:lnTo>
                  <a:lnTo>
                    <a:pt x="19396" y="18167"/>
                  </a:lnTo>
                  <a:lnTo>
                    <a:pt x="18650" y="18694"/>
                  </a:lnTo>
                  <a:lnTo>
                    <a:pt x="18035" y="18474"/>
                  </a:lnTo>
                  <a:lnTo>
                    <a:pt x="17948" y="18474"/>
                  </a:lnTo>
                  <a:lnTo>
                    <a:pt x="17246" y="18562"/>
                  </a:lnTo>
                  <a:lnTo>
                    <a:pt x="17202" y="18606"/>
                  </a:lnTo>
                  <a:lnTo>
                    <a:pt x="16368" y="19088"/>
                  </a:lnTo>
                  <a:lnTo>
                    <a:pt x="16324" y="19132"/>
                  </a:lnTo>
                  <a:lnTo>
                    <a:pt x="15622" y="19834"/>
                  </a:lnTo>
                  <a:lnTo>
                    <a:pt x="15578" y="19878"/>
                  </a:lnTo>
                  <a:lnTo>
                    <a:pt x="13647" y="23828"/>
                  </a:lnTo>
                  <a:lnTo>
                    <a:pt x="12287" y="26241"/>
                  </a:lnTo>
                  <a:lnTo>
                    <a:pt x="11541" y="27426"/>
                  </a:lnTo>
                  <a:lnTo>
                    <a:pt x="11541" y="27470"/>
                  </a:lnTo>
                  <a:lnTo>
                    <a:pt x="11190" y="28523"/>
                  </a:lnTo>
                  <a:lnTo>
                    <a:pt x="11190" y="28567"/>
                  </a:lnTo>
                  <a:lnTo>
                    <a:pt x="10620" y="31550"/>
                  </a:lnTo>
                  <a:lnTo>
                    <a:pt x="10620" y="31594"/>
                  </a:lnTo>
                  <a:lnTo>
                    <a:pt x="10620" y="32735"/>
                  </a:lnTo>
                  <a:lnTo>
                    <a:pt x="10532" y="33393"/>
                  </a:lnTo>
                  <a:lnTo>
                    <a:pt x="9566" y="35105"/>
                  </a:lnTo>
                  <a:lnTo>
                    <a:pt x="7943" y="37299"/>
                  </a:lnTo>
                  <a:lnTo>
                    <a:pt x="6978" y="39142"/>
                  </a:lnTo>
                  <a:lnTo>
                    <a:pt x="6144" y="41072"/>
                  </a:lnTo>
                  <a:lnTo>
                    <a:pt x="5924" y="42213"/>
                  </a:lnTo>
                  <a:lnTo>
                    <a:pt x="5793" y="42301"/>
                  </a:lnTo>
                  <a:lnTo>
                    <a:pt x="5617" y="42257"/>
                  </a:lnTo>
                  <a:lnTo>
                    <a:pt x="5486" y="42213"/>
                  </a:lnTo>
                  <a:lnTo>
                    <a:pt x="4125" y="42652"/>
                  </a:lnTo>
                  <a:lnTo>
                    <a:pt x="2282" y="43486"/>
                  </a:lnTo>
                  <a:lnTo>
                    <a:pt x="2238" y="43530"/>
                  </a:lnTo>
                  <a:lnTo>
                    <a:pt x="1317" y="44451"/>
                  </a:lnTo>
                  <a:lnTo>
                    <a:pt x="1273" y="44495"/>
                  </a:lnTo>
                  <a:lnTo>
                    <a:pt x="439" y="45899"/>
                  </a:lnTo>
                  <a:lnTo>
                    <a:pt x="439" y="45943"/>
                  </a:lnTo>
                  <a:lnTo>
                    <a:pt x="176" y="46909"/>
                  </a:lnTo>
                  <a:lnTo>
                    <a:pt x="176" y="46952"/>
                  </a:lnTo>
                  <a:lnTo>
                    <a:pt x="0" y="48488"/>
                  </a:lnTo>
                  <a:lnTo>
                    <a:pt x="44" y="48576"/>
                  </a:lnTo>
                  <a:lnTo>
                    <a:pt x="790" y="49892"/>
                  </a:lnTo>
                  <a:lnTo>
                    <a:pt x="1887" y="51253"/>
                  </a:lnTo>
                  <a:lnTo>
                    <a:pt x="1887" y="51297"/>
                  </a:lnTo>
                  <a:lnTo>
                    <a:pt x="2238" y="51604"/>
                  </a:lnTo>
                  <a:lnTo>
                    <a:pt x="2370" y="51648"/>
                  </a:lnTo>
                  <a:lnTo>
                    <a:pt x="5442" y="51735"/>
                  </a:lnTo>
                  <a:lnTo>
                    <a:pt x="8733" y="51867"/>
                  </a:lnTo>
                  <a:lnTo>
                    <a:pt x="11804" y="52613"/>
                  </a:lnTo>
                  <a:lnTo>
                    <a:pt x="14920" y="54017"/>
                  </a:lnTo>
                  <a:lnTo>
                    <a:pt x="15008" y="54017"/>
                  </a:lnTo>
                  <a:lnTo>
                    <a:pt x="15490" y="54061"/>
                  </a:lnTo>
                  <a:lnTo>
                    <a:pt x="15578" y="54061"/>
                  </a:lnTo>
                  <a:lnTo>
                    <a:pt x="18035" y="53271"/>
                  </a:lnTo>
                  <a:lnTo>
                    <a:pt x="19659" y="52789"/>
                  </a:lnTo>
                  <a:lnTo>
                    <a:pt x="21239" y="52262"/>
                  </a:lnTo>
                  <a:lnTo>
                    <a:pt x="22818" y="51692"/>
                  </a:lnTo>
                  <a:lnTo>
                    <a:pt x="24354" y="51077"/>
                  </a:lnTo>
                  <a:lnTo>
                    <a:pt x="25100" y="50726"/>
                  </a:lnTo>
                  <a:lnTo>
                    <a:pt x="25846" y="50331"/>
                  </a:lnTo>
                  <a:lnTo>
                    <a:pt x="26548" y="49980"/>
                  </a:lnTo>
                  <a:lnTo>
                    <a:pt x="27294" y="49541"/>
                  </a:lnTo>
                  <a:lnTo>
                    <a:pt x="27952" y="49103"/>
                  </a:lnTo>
                  <a:lnTo>
                    <a:pt x="28654" y="48620"/>
                  </a:lnTo>
                  <a:lnTo>
                    <a:pt x="29313" y="48137"/>
                  </a:lnTo>
                  <a:lnTo>
                    <a:pt x="29927" y="47567"/>
                  </a:lnTo>
                  <a:lnTo>
                    <a:pt x="30805" y="47172"/>
                  </a:lnTo>
                  <a:lnTo>
                    <a:pt x="31814" y="46996"/>
                  </a:lnTo>
                  <a:lnTo>
                    <a:pt x="34271" y="46909"/>
                  </a:lnTo>
                  <a:lnTo>
                    <a:pt x="36509" y="46821"/>
                  </a:lnTo>
                  <a:lnTo>
                    <a:pt x="36553" y="46821"/>
                  </a:lnTo>
                  <a:lnTo>
                    <a:pt x="37167" y="46645"/>
                  </a:lnTo>
                  <a:lnTo>
                    <a:pt x="37211" y="46601"/>
                  </a:lnTo>
                  <a:lnTo>
                    <a:pt x="37869" y="46206"/>
                  </a:lnTo>
                  <a:lnTo>
                    <a:pt x="37913" y="46206"/>
                  </a:lnTo>
                  <a:lnTo>
                    <a:pt x="39625" y="44539"/>
                  </a:lnTo>
                  <a:lnTo>
                    <a:pt x="39976" y="43925"/>
                  </a:lnTo>
                  <a:lnTo>
                    <a:pt x="40020" y="43881"/>
                  </a:lnTo>
                  <a:lnTo>
                    <a:pt x="40634" y="41292"/>
                  </a:lnTo>
                  <a:lnTo>
                    <a:pt x="40941" y="40897"/>
                  </a:lnTo>
                  <a:lnTo>
                    <a:pt x="42740" y="39668"/>
                  </a:lnTo>
                  <a:lnTo>
                    <a:pt x="42828" y="39624"/>
                  </a:lnTo>
                  <a:lnTo>
                    <a:pt x="42828" y="39493"/>
                  </a:lnTo>
                  <a:lnTo>
                    <a:pt x="42784" y="39405"/>
                  </a:lnTo>
                  <a:lnTo>
                    <a:pt x="42740" y="39361"/>
                  </a:lnTo>
                  <a:lnTo>
                    <a:pt x="42082" y="39142"/>
                  </a:lnTo>
                  <a:lnTo>
                    <a:pt x="41994" y="39142"/>
                  </a:lnTo>
                  <a:lnTo>
                    <a:pt x="40063" y="39230"/>
                  </a:lnTo>
                  <a:lnTo>
                    <a:pt x="38089" y="39581"/>
                  </a:lnTo>
                  <a:lnTo>
                    <a:pt x="36114" y="39493"/>
                  </a:lnTo>
                  <a:lnTo>
                    <a:pt x="35149" y="39361"/>
                  </a:lnTo>
                  <a:lnTo>
                    <a:pt x="32955" y="38220"/>
                  </a:lnTo>
                  <a:lnTo>
                    <a:pt x="32297" y="37781"/>
                  </a:lnTo>
                  <a:lnTo>
                    <a:pt x="31858" y="35544"/>
                  </a:lnTo>
                  <a:lnTo>
                    <a:pt x="31463" y="32823"/>
                  </a:lnTo>
                  <a:lnTo>
                    <a:pt x="31463" y="32779"/>
                  </a:lnTo>
                  <a:lnTo>
                    <a:pt x="31156" y="31638"/>
                  </a:lnTo>
                  <a:lnTo>
                    <a:pt x="31156" y="31550"/>
                  </a:lnTo>
                  <a:lnTo>
                    <a:pt x="28962" y="28479"/>
                  </a:lnTo>
                  <a:lnTo>
                    <a:pt x="26724" y="25451"/>
                  </a:lnTo>
                  <a:lnTo>
                    <a:pt x="25978" y="24486"/>
                  </a:lnTo>
                  <a:lnTo>
                    <a:pt x="27601" y="21326"/>
                  </a:lnTo>
                  <a:lnTo>
                    <a:pt x="28523" y="19659"/>
                  </a:lnTo>
                  <a:lnTo>
                    <a:pt x="28874" y="19308"/>
                  </a:lnTo>
                  <a:lnTo>
                    <a:pt x="30103" y="18737"/>
                  </a:lnTo>
                  <a:lnTo>
                    <a:pt x="31287" y="18606"/>
                  </a:lnTo>
                  <a:lnTo>
                    <a:pt x="32867" y="18781"/>
                  </a:lnTo>
                  <a:lnTo>
                    <a:pt x="37299" y="19747"/>
                  </a:lnTo>
                  <a:lnTo>
                    <a:pt x="38747" y="20054"/>
                  </a:lnTo>
                  <a:lnTo>
                    <a:pt x="38835" y="20054"/>
                  </a:lnTo>
                  <a:lnTo>
                    <a:pt x="39712" y="19966"/>
                  </a:lnTo>
                  <a:lnTo>
                    <a:pt x="39756" y="19966"/>
                  </a:lnTo>
                  <a:lnTo>
                    <a:pt x="42082" y="18869"/>
                  </a:lnTo>
                  <a:lnTo>
                    <a:pt x="45197" y="18781"/>
                  </a:lnTo>
                  <a:lnTo>
                    <a:pt x="48357" y="17948"/>
                  </a:lnTo>
                  <a:lnTo>
                    <a:pt x="50419" y="17245"/>
                  </a:lnTo>
                  <a:lnTo>
                    <a:pt x="50463" y="17245"/>
                  </a:lnTo>
                  <a:lnTo>
                    <a:pt x="51428" y="16543"/>
                  </a:lnTo>
                  <a:lnTo>
                    <a:pt x="52174" y="18606"/>
                  </a:lnTo>
                  <a:lnTo>
                    <a:pt x="51648" y="21853"/>
                  </a:lnTo>
                  <a:lnTo>
                    <a:pt x="51297" y="25056"/>
                  </a:lnTo>
                  <a:lnTo>
                    <a:pt x="51165" y="27689"/>
                  </a:lnTo>
                  <a:lnTo>
                    <a:pt x="50551" y="31463"/>
                  </a:lnTo>
                  <a:lnTo>
                    <a:pt x="49893" y="33569"/>
                  </a:lnTo>
                  <a:lnTo>
                    <a:pt x="49893" y="33613"/>
                  </a:lnTo>
                  <a:lnTo>
                    <a:pt x="49717" y="36114"/>
                  </a:lnTo>
                  <a:lnTo>
                    <a:pt x="49717" y="37430"/>
                  </a:lnTo>
                  <a:lnTo>
                    <a:pt x="49761" y="37518"/>
                  </a:lnTo>
                  <a:lnTo>
                    <a:pt x="49980" y="37825"/>
                  </a:lnTo>
                  <a:lnTo>
                    <a:pt x="50112" y="37913"/>
                  </a:lnTo>
                  <a:lnTo>
                    <a:pt x="51034" y="38045"/>
                  </a:lnTo>
                  <a:lnTo>
                    <a:pt x="52833" y="39142"/>
                  </a:lnTo>
                  <a:lnTo>
                    <a:pt x="55992" y="40765"/>
                  </a:lnTo>
                  <a:lnTo>
                    <a:pt x="56036" y="40765"/>
                  </a:lnTo>
                  <a:lnTo>
                    <a:pt x="59415" y="41775"/>
                  </a:lnTo>
                  <a:lnTo>
                    <a:pt x="61214" y="42433"/>
                  </a:lnTo>
                  <a:lnTo>
                    <a:pt x="62662" y="44188"/>
                  </a:lnTo>
                  <a:lnTo>
                    <a:pt x="63934" y="45987"/>
                  </a:lnTo>
                  <a:lnTo>
                    <a:pt x="64593" y="46821"/>
                  </a:lnTo>
                  <a:lnTo>
                    <a:pt x="64680" y="46865"/>
                  </a:lnTo>
                  <a:lnTo>
                    <a:pt x="65865" y="47435"/>
                  </a:lnTo>
                  <a:lnTo>
                    <a:pt x="67971" y="48181"/>
                  </a:lnTo>
                  <a:lnTo>
                    <a:pt x="68015" y="48225"/>
                  </a:lnTo>
                  <a:lnTo>
                    <a:pt x="72052" y="48708"/>
                  </a:lnTo>
                  <a:lnTo>
                    <a:pt x="73983" y="48752"/>
                  </a:lnTo>
                  <a:lnTo>
                    <a:pt x="74905" y="48839"/>
                  </a:lnTo>
                  <a:lnTo>
                    <a:pt x="76879" y="49454"/>
                  </a:lnTo>
                  <a:lnTo>
                    <a:pt x="76923" y="49454"/>
                  </a:lnTo>
                  <a:lnTo>
                    <a:pt x="77537" y="49541"/>
                  </a:lnTo>
                  <a:lnTo>
                    <a:pt x="77625" y="49541"/>
                  </a:lnTo>
                  <a:lnTo>
                    <a:pt x="78415" y="49278"/>
                  </a:lnTo>
                  <a:lnTo>
                    <a:pt x="78503" y="49234"/>
                  </a:lnTo>
                  <a:lnTo>
                    <a:pt x="78547" y="49190"/>
                  </a:lnTo>
                  <a:lnTo>
                    <a:pt x="78547" y="49146"/>
                  </a:lnTo>
                  <a:lnTo>
                    <a:pt x="78547" y="49059"/>
                  </a:lnTo>
                  <a:lnTo>
                    <a:pt x="78503" y="49015"/>
                  </a:lnTo>
                  <a:lnTo>
                    <a:pt x="78459" y="48971"/>
                  </a:lnTo>
                  <a:lnTo>
                    <a:pt x="78371" y="48927"/>
                  </a:lnTo>
                  <a:lnTo>
                    <a:pt x="78327" y="48927"/>
                  </a:lnTo>
                  <a:lnTo>
                    <a:pt x="77537" y="49190"/>
                  </a:lnTo>
                  <a:lnTo>
                    <a:pt x="76967" y="49103"/>
                  </a:lnTo>
                  <a:lnTo>
                    <a:pt x="74992" y="48532"/>
                  </a:lnTo>
                  <a:lnTo>
                    <a:pt x="74948" y="48532"/>
                  </a:lnTo>
                  <a:lnTo>
                    <a:pt x="74027" y="48400"/>
                  </a:lnTo>
                  <a:lnTo>
                    <a:pt x="72052" y="48357"/>
                  </a:lnTo>
                  <a:lnTo>
                    <a:pt x="68103" y="47874"/>
                  </a:lnTo>
                  <a:lnTo>
                    <a:pt x="65997" y="47128"/>
                  </a:lnTo>
                  <a:lnTo>
                    <a:pt x="64856" y="46601"/>
                  </a:lnTo>
                  <a:lnTo>
                    <a:pt x="64198" y="45768"/>
                  </a:lnTo>
                  <a:lnTo>
                    <a:pt x="62925" y="43969"/>
                  </a:lnTo>
                  <a:lnTo>
                    <a:pt x="61477" y="42169"/>
                  </a:lnTo>
                  <a:lnTo>
                    <a:pt x="61389" y="42126"/>
                  </a:lnTo>
                  <a:lnTo>
                    <a:pt x="59546" y="41424"/>
                  </a:lnTo>
                  <a:lnTo>
                    <a:pt x="56168" y="40414"/>
                  </a:lnTo>
                  <a:lnTo>
                    <a:pt x="52964" y="38835"/>
                  </a:lnTo>
                  <a:lnTo>
                    <a:pt x="51165" y="37694"/>
                  </a:lnTo>
                  <a:lnTo>
                    <a:pt x="51121" y="37694"/>
                  </a:lnTo>
                  <a:lnTo>
                    <a:pt x="50244" y="37562"/>
                  </a:lnTo>
                  <a:lnTo>
                    <a:pt x="50068" y="37343"/>
                  </a:lnTo>
                  <a:lnTo>
                    <a:pt x="50068" y="36114"/>
                  </a:lnTo>
                  <a:lnTo>
                    <a:pt x="50244" y="33657"/>
                  </a:lnTo>
                  <a:lnTo>
                    <a:pt x="50902" y="31550"/>
                  </a:lnTo>
                  <a:lnTo>
                    <a:pt x="50902" y="31507"/>
                  </a:lnTo>
                  <a:lnTo>
                    <a:pt x="51516" y="27733"/>
                  </a:lnTo>
                  <a:lnTo>
                    <a:pt x="51648" y="25100"/>
                  </a:lnTo>
                  <a:lnTo>
                    <a:pt x="51999" y="21941"/>
                  </a:lnTo>
                  <a:lnTo>
                    <a:pt x="52525" y="18650"/>
                  </a:lnTo>
                  <a:lnTo>
                    <a:pt x="52525" y="18562"/>
                  </a:lnTo>
                  <a:lnTo>
                    <a:pt x="51648" y="16192"/>
                  </a:lnTo>
                  <a:lnTo>
                    <a:pt x="51604" y="16105"/>
                  </a:lnTo>
                  <a:lnTo>
                    <a:pt x="51560" y="16061"/>
                  </a:lnTo>
                  <a:lnTo>
                    <a:pt x="51472" y="16061"/>
                  </a:lnTo>
                  <a:lnTo>
                    <a:pt x="51385" y="16105"/>
                  </a:lnTo>
                  <a:lnTo>
                    <a:pt x="50244" y="16938"/>
                  </a:lnTo>
                  <a:lnTo>
                    <a:pt x="48269" y="17597"/>
                  </a:lnTo>
                  <a:lnTo>
                    <a:pt x="45154" y="18430"/>
                  </a:lnTo>
                  <a:lnTo>
                    <a:pt x="42038" y="18518"/>
                  </a:lnTo>
                  <a:lnTo>
                    <a:pt x="41950" y="18562"/>
                  </a:lnTo>
                  <a:lnTo>
                    <a:pt x="39668" y="19615"/>
                  </a:lnTo>
                  <a:lnTo>
                    <a:pt x="38791" y="19703"/>
                  </a:lnTo>
                  <a:lnTo>
                    <a:pt x="37343" y="19396"/>
                  </a:lnTo>
                  <a:lnTo>
                    <a:pt x="32955" y="18430"/>
                  </a:lnTo>
                  <a:lnTo>
                    <a:pt x="31287" y="18255"/>
                  </a:lnTo>
                  <a:lnTo>
                    <a:pt x="31243" y="18255"/>
                  </a:lnTo>
                  <a:lnTo>
                    <a:pt x="30015" y="18430"/>
                  </a:lnTo>
                  <a:lnTo>
                    <a:pt x="29971" y="18430"/>
                  </a:lnTo>
                  <a:lnTo>
                    <a:pt x="28698" y="19001"/>
                  </a:lnTo>
                  <a:lnTo>
                    <a:pt x="28654" y="19045"/>
                  </a:lnTo>
                  <a:lnTo>
                    <a:pt x="28260" y="19439"/>
                  </a:lnTo>
                  <a:lnTo>
                    <a:pt x="28260" y="19483"/>
                  </a:lnTo>
                  <a:lnTo>
                    <a:pt x="27294" y="21151"/>
                  </a:lnTo>
                  <a:lnTo>
                    <a:pt x="25627" y="24442"/>
                  </a:lnTo>
                  <a:lnTo>
                    <a:pt x="25583" y="24530"/>
                  </a:lnTo>
                  <a:lnTo>
                    <a:pt x="25627" y="24617"/>
                  </a:lnTo>
                  <a:lnTo>
                    <a:pt x="28698" y="28654"/>
                  </a:lnTo>
                  <a:lnTo>
                    <a:pt x="30849" y="31726"/>
                  </a:lnTo>
                  <a:lnTo>
                    <a:pt x="31156" y="32867"/>
                  </a:lnTo>
                  <a:lnTo>
                    <a:pt x="31507" y="35587"/>
                  </a:lnTo>
                  <a:lnTo>
                    <a:pt x="31946" y="37913"/>
                  </a:lnTo>
                  <a:lnTo>
                    <a:pt x="32033" y="38001"/>
                  </a:lnTo>
                  <a:lnTo>
                    <a:pt x="32779" y="38527"/>
                  </a:lnTo>
                  <a:lnTo>
                    <a:pt x="34973" y="39712"/>
                  </a:lnTo>
                  <a:lnTo>
                    <a:pt x="35061" y="39712"/>
                  </a:lnTo>
                  <a:lnTo>
                    <a:pt x="36070" y="39844"/>
                  </a:lnTo>
                  <a:lnTo>
                    <a:pt x="36114" y="39844"/>
                  </a:lnTo>
                  <a:lnTo>
                    <a:pt x="38089" y="39932"/>
                  </a:lnTo>
                  <a:lnTo>
                    <a:pt x="38133" y="39932"/>
                  </a:lnTo>
                  <a:lnTo>
                    <a:pt x="40107" y="39581"/>
                  </a:lnTo>
                  <a:lnTo>
                    <a:pt x="41994" y="39493"/>
                  </a:lnTo>
                  <a:lnTo>
                    <a:pt x="42257" y="39581"/>
                  </a:lnTo>
                  <a:lnTo>
                    <a:pt x="40722" y="40590"/>
                  </a:lnTo>
                  <a:lnTo>
                    <a:pt x="40678" y="40634"/>
                  </a:lnTo>
                  <a:lnTo>
                    <a:pt x="40327" y="41116"/>
                  </a:lnTo>
                  <a:lnTo>
                    <a:pt x="40327" y="41160"/>
                  </a:lnTo>
                  <a:lnTo>
                    <a:pt x="39668" y="43749"/>
                  </a:lnTo>
                  <a:lnTo>
                    <a:pt x="39361" y="44320"/>
                  </a:lnTo>
                  <a:lnTo>
                    <a:pt x="37694" y="45943"/>
                  </a:lnTo>
                  <a:lnTo>
                    <a:pt x="37080" y="46294"/>
                  </a:lnTo>
                  <a:lnTo>
                    <a:pt x="36465" y="46470"/>
                  </a:lnTo>
                  <a:lnTo>
                    <a:pt x="34271" y="46558"/>
                  </a:lnTo>
                  <a:lnTo>
                    <a:pt x="31814" y="46645"/>
                  </a:lnTo>
                  <a:lnTo>
                    <a:pt x="31770" y="46645"/>
                  </a:lnTo>
                  <a:lnTo>
                    <a:pt x="30717" y="46821"/>
                  </a:lnTo>
                  <a:lnTo>
                    <a:pt x="30673" y="46821"/>
                  </a:lnTo>
                  <a:lnTo>
                    <a:pt x="29751" y="47260"/>
                  </a:lnTo>
                  <a:lnTo>
                    <a:pt x="29708" y="47303"/>
                  </a:lnTo>
                  <a:lnTo>
                    <a:pt x="29093" y="47830"/>
                  </a:lnTo>
                  <a:lnTo>
                    <a:pt x="28435" y="48357"/>
                  </a:lnTo>
                  <a:lnTo>
                    <a:pt x="27777" y="48795"/>
                  </a:lnTo>
                  <a:lnTo>
                    <a:pt x="27119" y="49234"/>
                  </a:lnTo>
                  <a:lnTo>
                    <a:pt x="26417" y="49673"/>
                  </a:lnTo>
                  <a:lnTo>
                    <a:pt x="25671" y="50024"/>
                  </a:lnTo>
                  <a:lnTo>
                    <a:pt x="24179" y="50726"/>
                  </a:lnTo>
                  <a:lnTo>
                    <a:pt x="22643" y="51340"/>
                  </a:lnTo>
                  <a:lnTo>
                    <a:pt x="21107" y="51911"/>
                  </a:lnTo>
                  <a:lnTo>
                    <a:pt x="19527" y="52437"/>
                  </a:lnTo>
                  <a:lnTo>
                    <a:pt x="17948" y="52920"/>
                  </a:lnTo>
                  <a:lnTo>
                    <a:pt x="15490" y="53710"/>
                  </a:lnTo>
                  <a:lnTo>
                    <a:pt x="15052" y="53666"/>
                  </a:lnTo>
                  <a:lnTo>
                    <a:pt x="11936" y="52306"/>
                  </a:lnTo>
                  <a:lnTo>
                    <a:pt x="11892" y="52306"/>
                  </a:lnTo>
                  <a:lnTo>
                    <a:pt x="8820" y="51516"/>
                  </a:lnTo>
                  <a:lnTo>
                    <a:pt x="8777" y="51516"/>
                  </a:lnTo>
                  <a:lnTo>
                    <a:pt x="5486" y="51384"/>
                  </a:lnTo>
                  <a:lnTo>
                    <a:pt x="2414" y="51297"/>
                  </a:lnTo>
                  <a:lnTo>
                    <a:pt x="2151" y="51033"/>
                  </a:lnTo>
                  <a:lnTo>
                    <a:pt x="1054" y="49717"/>
                  </a:lnTo>
                  <a:lnTo>
                    <a:pt x="352" y="48488"/>
                  </a:lnTo>
                  <a:lnTo>
                    <a:pt x="483" y="46996"/>
                  </a:lnTo>
                  <a:lnTo>
                    <a:pt x="790" y="46075"/>
                  </a:lnTo>
                  <a:lnTo>
                    <a:pt x="1580" y="44715"/>
                  </a:lnTo>
                  <a:lnTo>
                    <a:pt x="2458" y="43793"/>
                  </a:lnTo>
                  <a:lnTo>
                    <a:pt x="4257" y="43003"/>
                  </a:lnTo>
                  <a:lnTo>
                    <a:pt x="5529" y="42608"/>
                  </a:lnTo>
                  <a:lnTo>
                    <a:pt x="5749" y="42696"/>
                  </a:lnTo>
                  <a:lnTo>
                    <a:pt x="5837" y="42696"/>
                  </a:lnTo>
                  <a:lnTo>
                    <a:pt x="5924" y="42652"/>
                  </a:lnTo>
                  <a:lnTo>
                    <a:pt x="6188" y="42433"/>
                  </a:lnTo>
                  <a:lnTo>
                    <a:pt x="6275" y="42345"/>
                  </a:lnTo>
                  <a:lnTo>
                    <a:pt x="6451" y="41160"/>
                  </a:lnTo>
                  <a:lnTo>
                    <a:pt x="7285" y="39317"/>
                  </a:lnTo>
                  <a:lnTo>
                    <a:pt x="8250" y="37474"/>
                  </a:lnTo>
                  <a:lnTo>
                    <a:pt x="9830" y="35324"/>
                  </a:lnTo>
                  <a:lnTo>
                    <a:pt x="9830" y="35280"/>
                  </a:lnTo>
                  <a:lnTo>
                    <a:pt x="10839" y="33525"/>
                  </a:lnTo>
                  <a:lnTo>
                    <a:pt x="10883" y="33481"/>
                  </a:lnTo>
                  <a:lnTo>
                    <a:pt x="10971" y="32779"/>
                  </a:lnTo>
                  <a:lnTo>
                    <a:pt x="10971" y="32735"/>
                  </a:lnTo>
                  <a:lnTo>
                    <a:pt x="10971" y="31594"/>
                  </a:lnTo>
                  <a:lnTo>
                    <a:pt x="11497" y="28654"/>
                  </a:lnTo>
                  <a:lnTo>
                    <a:pt x="11848" y="27601"/>
                  </a:lnTo>
                  <a:lnTo>
                    <a:pt x="12594" y="26460"/>
                  </a:lnTo>
                  <a:lnTo>
                    <a:pt x="13955" y="24003"/>
                  </a:lnTo>
                  <a:lnTo>
                    <a:pt x="15885" y="20054"/>
                  </a:lnTo>
                  <a:lnTo>
                    <a:pt x="16543" y="19396"/>
                  </a:lnTo>
                  <a:lnTo>
                    <a:pt x="17333" y="18913"/>
                  </a:lnTo>
                  <a:lnTo>
                    <a:pt x="17948" y="18825"/>
                  </a:lnTo>
                  <a:lnTo>
                    <a:pt x="18606" y="19045"/>
                  </a:lnTo>
                  <a:lnTo>
                    <a:pt x="18781" y="19045"/>
                  </a:lnTo>
                  <a:lnTo>
                    <a:pt x="19571" y="18474"/>
                  </a:lnTo>
                  <a:lnTo>
                    <a:pt x="20273" y="18342"/>
                  </a:lnTo>
                  <a:lnTo>
                    <a:pt x="22423" y="18474"/>
                  </a:lnTo>
                  <a:lnTo>
                    <a:pt x="24661" y="18869"/>
                  </a:lnTo>
                  <a:lnTo>
                    <a:pt x="26373" y="19571"/>
                  </a:lnTo>
                  <a:lnTo>
                    <a:pt x="26504" y="19571"/>
                  </a:lnTo>
                  <a:lnTo>
                    <a:pt x="26899" y="19483"/>
                  </a:lnTo>
                  <a:lnTo>
                    <a:pt x="26987" y="19439"/>
                  </a:lnTo>
                  <a:lnTo>
                    <a:pt x="27294" y="19132"/>
                  </a:lnTo>
                  <a:lnTo>
                    <a:pt x="27338" y="19045"/>
                  </a:lnTo>
                  <a:lnTo>
                    <a:pt x="27645" y="18211"/>
                  </a:lnTo>
                  <a:lnTo>
                    <a:pt x="27689" y="18167"/>
                  </a:lnTo>
                  <a:lnTo>
                    <a:pt x="27689" y="16236"/>
                  </a:lnTo>
                  <a:lnTo>
                    <a:pt x="27601" y="13998"/>
                  </a:lnTo>
                  <a:lnTo>
                    <a:pt x="28567" y="12024"/>
                  </a:lnTo>
                  <a:lnTo>
                    <a:pt x="29225" y="11058"/>
                  </a:lnTo>
                  <a:lnTo>
                    <a:pt x="30234" y="10225"/>
                  </a:lnTo>
                  <a:lnTo>
                    <a:pt x="31770" y="9303"/>
                  </a:lnTo>
                  <a:lnTo>
                    <a:pt x="33043" y="8864"/>
                  </a:lnTo>
                  <a:lnTo>
                    <a:pt x="33086" y="8820"/>
                  </a:lnTo>
                  <a:lnTo>
                    <a:pt x="33130" y="8733"/>
                  </a:lnTo>
                  <a:lnTo>
                    <a:pt x="33569" y="7592"/>
                  </a:lnTo>
                  <a:lnTo>
                    <a:pt x="34754" y="4696"/>
                  </a:lnTo>
                  <a:lnTo>
                    <a:pt x="35939" y="2107"/>
                  </a:lnTo>
                  <a:lnTo>
                    <a:pt x="36465" y="1668"/>
                  </a:lnTo>
                  <a:lnTo>
                    <a:pt x="38528" y="308"/>
                  </a:lnTo>
                  <a:lnTo>
                    <a:pt x="38571" y="264"/>
                  </a:lnTo>
                  <a:lnTo>
                    <a:pt x="38615" y="220"/>
                  </a:lnTo>
                  <a:lnTo>
                    <a:pt x="38615" y="132"/>
                  </a:lnTo>
                  <a:lnTo>
                    <a:pt x="38571" y="88"/>
                  </a:lnTo>
                  <a:lnTo>
                    <a:pt x="38528" y="44"/>
                  </a:lnTo>
                  <a:lnTo>
                    <a:pt x="3844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7" name="Google Shape;5717;p163"/>
            <p:cNvSpPr/>
            <p:nvPr/>
          </p:nvSpPr>
          <p:spPr>
            <a:xfrm>
              <a:off x="5232825" y="3337425"/>
              <a:ext cx="2084350" cy="1428325"/>
            </a:xfrm>
            <a:custGeom>
              <a:rect b="b" l="l" r="r" t="t"/>
              <a:pathLst>
                <a:path extrusionOk="0" h="57133" w="83374">
                  <a:moveTo>
                    <a:pt x="36816" y="1"/>
                  </a:moveTo>
                  <a:lnTo>
                    <a:pt x="34402" y="1361"/>
                  </a:lnTo>
                  <a:lnTo>
                    <a:pt x="33261" y="2151"/>
                  </a:lnTo>
                  <a:lnTo>
                    <a:pt x="33218" y="2151"/>
                  </a:lnTo>
                  <a:lnTo>
                    <a:pt x="32121" y="3204"/>
                  </a:lnTo>
                  <a:lnTo>
                    <a:pt x="30673" y="4959"/>
                  </a:lnTo>
                  <a:lnTo>
                    <a:pt x="28961" y="6802"/>
                  </a:lnTo>
                  <a:lnTo>
                    <a:pt x="28917" y="6890"/>
                  </a:lnTo>
                  <a:lnTo>
                    <a:pt x="27689" y="10356"/>
                  </a:lnTo>
                  <a:lnTo>
                    <a:pt x="25187" y="12989"/>
                  </a:lnTo>
                  <a:lnTo>
                    <a:pt x="24178" y="14086"/>
                  </a:lnTo>
                  <a:lnTo>
                    <a:pt x="23696" y="14437"/>
                  </a:lnTo>
                  <a:lnTo>
                    <a:pt x="21458" y="15359"/>
                  </a:lnTo>
                  <a:lnTo>
                    <a:pt x="20317" y="15798"/>
                  </a:lnTo>
                  <a:lnTo>
                    <a:pt x="20273" y="15798"/>
                  </a:lnTo>
                  <a:lnTo>
                    <a:pt x="19176" y="16368"/>
                  </a:lnTo>
                  <a:lnTo>
                    <a:pt x="17377" y="17553"/>
                  </a:lnTo>
                  <a:lnTo>
                    <a:pt x="17333" y="17597"/>
                  </a:lnTo>
                  <a:lnTo>
                    <a:pt x="16236" y="18957"/>
                  </a:lnTo>
                  <a:lnTo>
                    <a:pt x="14612" y="21458"/>
                  </a:lnTo>
                  <a:lnTo>
                    <a:pt x="13515" y="23433"/>
                  </a:lnTo>
                  <a:lnTo>
                    <a:pt x="12023" y="26153"/>
                  </a:lnTo>
                  <a:lnTo>
                    <a:pt x="10926" y="28347"/>
                  </a:lnTo>
                  <a:lnTo>
                    <a:pt x="10926" y="28391"/>
                  </a:lnTo>
                  <a:lnTo>
                    <a:pt x="10444" y="30366"/>
                  </a:lnTo>
                  <a:lnTo>
                    <a:pt x="10400" y="30410"/>
                  </a:lnTo>
                  <a:lnTo>
                    <a:pt x="10224" y="32779"/>
                  </a:lnTo>
                  <a:lnTo>
                    <a:pt x="10224" y="32823"/>
                  </a:lnTo>
                  <a:lnTo>
                    <a:pt x="10268" y="34271"/>
                  </a:lnTo>
                  <a:lnTo>
                    <a:pt x="10180" y="35105"/>
                  </a:lnTo>
                  <a:lnTo>
                    <a:pt x="9478" y="36465"/>
                  </a:lnTo>
                  <a:lnTo>
                    <a:pt x="7942" y="38484"/>
                  </a:lnTo>
                  <a:lnTo>
                    <a:pt x="7899" y="38528"/>
                  </a:lnTo>
                  <a:lnTo>
                    <a:pt x="6889" y="40283"/>
                  </a:lnTo>
                  <a:lnTo>
                    <a:pt x="6143" y="42038"/>
                  </a:lnTo>
                  <a:lnTo>
                    <a:pt x="5617" y="42872"/>
                  </a:lnTo>
                  <a:lnTo>
                    <a:pt x="2633" y="44451"/>
                  </a:lnTo>
                  <a:lnTo>
                    <a:pt x="2589" y="44495"/>
                  </a:lnTo>
                  <a:lnTo>
                    <a:pt x="965" y="46558"/>
                  </a:lnTo>
                  <a:lnTo>
                    <a:pt x="965" y="46602"/>
                  </a:lnTo>
                  <a:lnTo>
                    <a:pt x="307" y="47874"/>
                  </a:lnTo>
                  <a:lnTo>
                    <a:pt x="307" y="47918"/>
                  </a:lnTo>
                  <a:lnTo>
                    <a:pt x="0" y="50112"/>
                  </a:lnTo>
                  <a:lnTo>
                    <a:pt x="0" y="50990"/>
                  </a:lnTo>
                  <a:lnTo>
                    <a:pt x="44" y="51077"/>
                  </a:lnTo>
                  <a:lnTo>
                    <a:pt x="2326" y="53930"/>
                  </a:lnTo>
                  <a:lnTo>
                    <a:pt x="3379" y="55597"/>
                  </a:lnTo>
                  <a:lnTo>
                    <a:pt x="3423" y="55641"/>
                  </a:lnTo>
                  <a:lnTo>
                    <a:pt x="3686" y="55904"/>
                  </a:lnTo>
                  <a:lnTo>
                    <a:pt x="3774" y="55948"/>
                  </a:lnTo>
                  <a:lnTo>
                    <a:pt x="7153" y="56519"/>
                  </a:lnTo>
                  <a:lnTo>
                    <a:pt x="10400" y="56957"/>
                  </a:lnTo>
                  <a:lnTo>
                    <a:pt x="11628" y="57133"/>
                  </a:lnTo>
                  <a:lnTo>
                    <a:pt x="11672" y="57133"/>
                  </a:lnTo>
                  <a:lnTo>
                    <a:pt x="15709" y="56387"/>
                  </a:lnTo>
                  <a:lnTo>
                    <a:pt x="17421" y="56080"/>
                  </a:lnTo>
                  <a:lnTo>
                    <a:pt x="17421" y="56036"/>
                  </a:lnTo>
                  <a:lnTo>
                    <a:pt x="19483" y="55421"/>
                  </a:lnTo>
                  <a:lnTo>
                    <a:pt x="21282" y="55070"/>
                  </a:lnTo>
                  <a:lnTo>
                    <a:pt x="22818" y="55070"/>
                  </a:lnTo>
                  <a:lnTo>
                    <a:pt x="24398" y="55334"/>
                  </a:lnTo>
                  <a:lnTo>
                    <a:pt x="24442" y="55334"/>
                  </a:lnTo>
                  <a:lnTo>
                    <a:pt x="27952" y="54807"/>
                  </a:lnTo>
                  <a:lnTo>
                    <a:pt x="28084" y="54719"/>
                  </a:lnTo>
                  <a:lnTo>
                    <a:pt x="28610" y="54193"/>
                  </a:lnTo>
                  <a:lnTo>
                    <a:pt x="28654" y="54193"/>
                  </a:lnTo>
                  <a:lnTo>
                    <a:pt x="30014" y="51999"/>
                  </a:lnTo>
                  <a:lnTo>
                    <a:pt x="30541" y="51385"/>
                  </a:lnTo>
                  <a:lnTo>
                    <a:pt x="31375" y="50858"/>
                  </a:lnTo>
                  <a:lnTo>
                    <a:pt x="33525" y="49980"/>
                  </a:lnTo>
                  <a:lnTo>
                    <a:pt x="35412" y="49629"/>
                  </a:lnTo>
                  <a:lnTo>
                    <a:pt x="37386" y="49366"/>
                  </a:lnTo>
                  <a:lnTo>
                    <a:pt x="38176" y="49103"/>
                  </a:lnTo>
                  <a:lnTo>
                    <a:pt x="38220" y="49103"/>
                  </a:lnTo>
                  <a:lnTo>
                    <a:pt x="38966" y="48576"/>
                  </a:lnTo>
                  <a:lnTo>
                    <a:pt x="39010" y="48576"/>
                  </a:lnTo>
                  <a:lnTo>
                    <a:pt x="40809" y="46909"/>
                  </a:lnTo>
                  <a:lnTo>
                    <a:pt x="40809" y="46865"/>
                  </a:lnTo>
                  <a:lnTo>
                    <a:pt x="41379" y="46075"/>
                  </a:lnTo>
                  <a:lnTo>
                    <a:pt x="41379" y="46031"/>
                  </a:lnTo>
                  <a:lnTo>
                    <a:pt x="42345" y="43969"/>
                  </a:lnTo>
                  <a:lnTo>
                    <a:pt x="42959" y="43003"/>
                  </a:lnTo>
                  <a:lnTo>
                    <a:pt x="43486" y="42565"/>
                  </a:lnTo>
                  <a:lnTo>
                    <a:pt x="44890" y="42038"/>
                  </a:lnTo>
                  <a:lnTo>
                    <a:pt x="47084" y="41555"/>
                  </a:lnTo>
                  <a:lnTo>
                    <a:pt x="49234" y="41073"/>
                  </a:lnTo>
                  <a:lnTo>
                    <a:pt x="50419" y="41073"/>
                  </a:lnTo>
                  <a:lnTo>
                    <a:pt x="51955" y="41468"/>
                  </a:lnTo>
                  <a:lnTo>
                    <a:pt x="56299" y="43881"/>
                  </a:lnTo>
                  <a:lnTo>
                    <a:pt x="57484" y="44495"/>
                  </a:lnTo>
                  <a:lnTo>
                    <a:pt x="58449" y="44890"/>
                  </a:lnTo>
                  <a:lnTo>
                    <a:pt x="59239" y="45153"/>
                  </a:lnTo>
                  <a:lnTo>
                    <a:pt x="59853" y="45373"/>
                  </a:lnTo>
                  <a:lnTo>
                    <a:pt x="60292" y="45505"/>
                  </a:lnTo>
                  <a:lnTo>
                    <a:pt x="60687" y="45636"/>
                  </a:lnTo>
                  <a:lnTo>
                    <a:pt x="61082" y="45856"/>
                  </a:lnTo>
                  <a:lnTo>
                    <a:pt x="61521" y="46163"/>
                  </a:lnTo>
                  <a:lnTo>
                    <a:pt x="62003" y="46602"/>
                  </a:lnTo>
                  <a:lnTo>
                    <a:pt x="62574" y="47260"/>
                  </a:lnTo>
                  <a:lnTo>
                    <a:pt x="63232" y="48093"/>
                  </a:lnTo>
                  <a:lnTo>
                    <a:pt x="64066" y="49234"/>
                  </a:lnTo>
                  <a:lnTo>
                    <a:pt x="64636" y="49893"/>
                  </a:lnTo>
                  <a:lnTo>
                    <a:pt x="64680" y="49936"/>
                  </a:lnTo>
                  <a:lnTo>
                    <a:pt x="66874" y="50770"/>
                  </a:lnTo>
                  <a:lnTo>
                    <a:pt x="68673" y="51341"/>
                  </a:lnTo>
                  <a:lnTo>
                    <a:pt x="68717" y="51385"/>
                  </a:lnTo>
                  <a:lnTo>
                    <a:pt x="72798" y="51823"/>
                  </a:lnTo>
                  <a:lnTo>
                    <a:pt x="75080" y="51736"/>
                  </a:lnTo>
                  <a:lnTo>
                    <a:pt x="76879" y="52218"/>
                  </a:lnTo>
                  <a:lnTo>
                    <a:pt x="77010" y="52218"/>
                  </a:lnTo>
                  <a:lnTo>
                    <a:pt x="79380" y="51472"/>
                  </a:lnTo>
                  <a:lnTo>
                    <a:pt x="82276" y="50551"/>
                  </a:lnTo>
                  <a:lnTo>
                    <a:pt x="83241" y="50375"/>
                  </a:lnTo>
                  <a:lnTo>
                    <a:pt x="83285" y="50331"/>
                  </a:lnTo>
                  <a:lnTo>
                    <a:pt x="83329" y="50287"/>
                  </a:lnTo>
                  <a:lnTo>
                    <a:pt x="83373" y="50244"/>
                  </a:lnTo>
                  <a:lnTo>
                    <a:pt x="83373" y="50156"/>
                  </a:lnTo>
                  <a:lnTo>
                    <a:pt x="83329" y="50112"/>
                  </a:lnTo>
                  <a:lnTo>
                    <a:pt x="83285" y="50068"/>
                  </a:lnTo>
                  <a:lnTo>
                    <a:pt x="83241" y="50024"/>
                  </a:lnTo>
                  <a:lnTo>
                    <a:pt x="83154" y="50024"/>
                  </a:lnTo>
                  <a:lnTo>
                    <a:pt x="82232" y="50200"/>
                  </a:lnTo>
                  <a:lnTo>
                    <a:pt x="82188" y="50200"/>
                  </a:lnTo>
                  <a:lnTo>
                    <a:pt x="79292" y="51121"/>
                  </a:lnTo>
                  <a:lnTo>
                    <a:pt x="76923" y="51867"/>
                  </a:lnTo>
                  <a:lnTo>
                    <a:pt x="75167" y="51385"/>
                  </a:lnTo>
                  <a:lnTo>
                    <a:pt x="75080" y="51385"/>
                  </a:lnTo>
                  <a:lnTo>
                    <a:pt x="72798" y="51472"/>
                  </a:lnTo>
                  <a:lnTo>
                    <a:pt x="68761" y="51033"/>
                  </a:lnTo>
                  <a:lnTo>
                    <a:pt x="67006" y="50463"/>
                  </a:lnTo>
                  <a:lnTo>
                    <a:pt x="64855" y="49629"/>
                  </a:lnTo>
                  <a:lnTo>
                    <a:pt x="64329" y="49015"/>
                  </a:lnTo>
                  <a:lnTo>
                    <a:pt x="63495" y="47874"/>
                  </a:lnTo>
                  <a:lnTo>
                    <a:pt x="62793" y="46953"/>
                  </a:lnTo>
                  <a:lnTo>
                    <a:pt x="62223" y="46338"/>
                  </a:lnTo>
                  <a:lnTo>
                    <a:pt x="61696" y="45856"/>
                  </a:lnTo>
                  <a:lnTo>
                    <a:pt x="61257" y="45548"/>
                  </a:lnTo>
                  <a:lnTo>
                    <a:pt x="60862" y="45329"/>
                  </a:lnTo>
                  <a:lnTo>
                    <a:pt x="60424" y="45153"/>
                  </a:lnTo>
                  <a:lnTo>
                    <a:pt x="59941" y="45022"/>
                  </a:lnTo>
                  <a:lnTo>
                    <a:pt x="59327" y="44846"/>
                  </a:lnTo>
                  <a:lnTo>
                    <a:pt x="58581" y="44583"/>
                  </a:lnTo>
                  <a:lnTo>
                    <a:pt x="57615" y="44188"/>
                  </a:lnTo>
                  <a:lnTo>
                    <a:pt x="56474" y="43574"/>
                  </a:lnTo>
                  <a:lnTo>
                    <a:pt x="52086" y="41160"/>
                  </a:lnTo>
                  <a:lnTo>
                    <a:pt x="52042" y="41117"/>
                  </a:lnTo>
                  <a:lnTo>
                    <a:pt x="50463" y="40722"/>
                  </a:lnTo>
                  <a:lnTo>
                    <a:pt x="49190" y="40722"/>
                  </a:lnTo>
                  <a:lnTo>
                    <a:pt x="46996" y="41204"/>
                  </a:lnTo>
                  <a:lnTo>
                    <a:pt x="44802" y="41687"/>
                  </a:lnTo>
                  <a:lnTo>
                    <a:pt x="44802" y="41731"/>
                  </a:lnTo>
                  <a:lnTo>
                    <a:pt x="43354" y="42257"/>
                  </a:lnTo>
                  <a:lnTo>
                    <a:pt x="43310" y="42257"/>
                  </a:lnTo>
                  <a:lnTo>
                    <a:pt x="42696" y="42784"/>
                  </a:lnTo>
                  <a:lnTo>
                    <a:pt x="42652" y="42828"/>
                  </a:lnTo>
                  <a:lnTo>
                    <a:pt x="42038" y="43793"/>
                  </a:lnTo>
                  <a:lnTo>
                    <a:pt x="41072" y="45899"/>
                  </a:lnTo>
                  <a:lnTo>
                    <a:pt x="40546" y="46645"/>
                  </a:lnTo>
                  <a:lnTo>
                    <a:pt x="38790" y="48313"/>
                  </a:lnTo>
                  <a:lnTo>
                    <a:pt x="38044" y="48796"/>
                  </a:lnTo>
                  <a:lnTo>
                    <a:pt x="37299" y="49059"/>
                  </a:lnTo>
                  <a:lnTo>
                    <a:pt x="35368" y="49278"/>
                  </a:lnTo>
                  <a:lnTo>
                    <a:pt x="33437" y="49629"/>
                  </a:lnTo>
                  <a:lnTo>
                    <a:pt x="31243" y="50551"/>
                  </a:lnTo>
                  <a:lnTo>
                    <a:pt x="31199" y="50551"/>
                  </a:lnTo>
                  <a:lnTo>
                    <a:pt x="30321" y="51121"/>
                  </a:lnTo>
                  <a:lnTo>
                    <a:pt x="30278" y="51165"/>
                  </a:lnTo>
                  <a:lnTo>
                    <a:pt x="29751" y="51736"/>
                  </a:lnTo>
                  <a:lnTo>
                    <a:pt x="29751" y="51779"/>
                  </a:lnTo>
                  <a:lnTo>
                    <a:pt x="28347" y="53973"/>
                  </a:lnTo>
                  <a:lnTo>
                    <a:pt x="27864" y="54456"/>
                  </a:lnTo>
                  <a:lnTo>
                    <a:pt x="24398" y="54983"/>
                  </a:lnTo>
                  <a:lnTo>
                    <a:pt x="22862" y="54719"/>
                  </a:lnTo>
                  <a:lnTo>
                    <a:pt x="21238" y="54719"/>
                  </a:lnTo>
                  <a:lnTo>
                    <a:pt x="19439" y="55070"/>
                  </a:lnTo>
                  <a:lnTo>
                    <a:pt x="19395" y="55070"/>
                  </a:lnTo>
                  <a:lnTo>
                    <a:pt x="17333" y="55729"/>
                  </a:lnTo>
                  <a:lnTo>
                    <a:pt x="15622" y="56036"/>
                  </a:lnTo>
                  <a:lnTo>
                    <a:pt x="11628" y="56782"/>
                  </a:lnTo>
                  <a:lnTo>
                    <a:pt x="10487" y="56606"/>
                  </a:lnTo>
                  <a:lnTo>
                    <a:pt x="7196" y="56167"/>
                  </a:lnTo>
                  <a:lnTo>
                    <a:pt x="3905" y="55597"/>
                  </a:lnTo>
                  <a:lnTo>
                    <a:pt x="3686" y="55421"/>
                  </a:lnTo>
                  <a:lnTo>
                    <a:pt x="2589" y="53754"/>
                  </a:lnTo>
                  <a:lnTo>
                    <a:pt x="2589" y="53710"/>
                  </a:lnTo>
                  <a:lnTo>
                    <a:pt x="351" y="50902"/>
                  </a:lnTo>
                  <a:lnTo>
                    <a:pt x="351" y="50156"/>
                  </a:lnTo>
                  <a:lnTo>
                    <a:pt x="658" y="48006"/>
                  </a:lnTo>
                  <a:lnTo>
                    <a:pt x="1273" y="46777"/>
                  </a:lnTo>
                  <a:lnTo>
                    <a:pt x="2852" y="44759"/>
                  </a:lnTo>
                  <a:lnTo>
                    <a:pt x="5836" y="43135"/>
                  </a:lnTo>
                  <a:lnTo>
                    <a:pt x="5924" y="43091"/>
                  </a:lnTo>
                  <a:lnTo>
                    <a:pt x="6450" y="42214"/>
                  </a:lnTo>
                  <a:lnTo>
                    <a:pt x="6450" y="42170"/>
                  </a:lnTo>
                  <a:lnTo>
                    <a:pt x="7240" y="40414"/>
                  </a:lnTo>
                  <a:lnTo>
                    <a:pt x="8206" y="38703"/>
                  </a:lnTo>
                  <a:lnTo>
                    <a:pt x="9742" y="36641"/>
                  </a:lnTo>
                  <a:lnTo>
                    <a:pt x="9785" y="36641"/>
                  </a:lnTo>
                  <a:lnTo>
                    <a:pt x="10531" y="35280"/>
                  </a:lnTo>
                  <a:lnTo>
                    <a:pt x="10531" y="35193"/>
                  </a:lnTo>
                  <a:lnTo>
                    <a:pt x="10619" y="34315"/>
                  </a:lnTo>
                  <a:lnTo>
                    <a:pt x="10663" y="34271"/>
                  </a:lnTo>
                  <a:lnTo>
                    <a:pt x="10575" y="32823"/>
                  </a:lnTo>
                  <a:lnTo>
                    <a:pt x="10751" y="30454"/>
                  </a:lnTo>
                  <a:lnTo>
                    <a:pt x="11277" y="28479"/>
                  </a:lnTo>
                  <a:lnTo>
                    <a:pt x="12330" y="26329"/>
                  </a:lnTo>
                  <a:lnTo>
                    <a:pt x="13822" y="23608"/>
                  </a:lnTo>
                  <a:lnTo>
                    <a:pt x="14876" y="21634"/>
                  </a:lnTo>
                  <a:lnTo>
                    <a:pt x="16499" y="19176"/>
                  </a:lnTo>
                  <a:lnTo>
                    <a:pt x="17596" y="17816"/>
                  </a:lnTo>
                  <a:lnTo>
                    <a:pt x="19351" y="16675"/>
                  </a:lnTo>
                  <a:lnTo>
                    <a:pt x="20448" y="16149"/>
                  </a:lnTo>
                  <a:lnTo>
                    <a:pt x="21589" y="15710"/>
                  </a:lnTo>
                  <a:lnTo>
                    <a:pt x="23871" y="14788"/>
                  </a:lnTo>
                  <a:lnTo>
                    <a:pt x="23871" y="14744"/>
                  </a:lnTo>
                  <a:lnTo>
                    <a:pt x="24398" y="14350"/>
                  </a:lnTo>
                  <a:lnTo>
                    <a:pt x="25451" y="13209"/>
                  </a:lnTo>
                  <a:lnTo>
                    <a:pt x="27996" y="10576"/>
                  </a:lnTo>
                  <a:lnTo>
                    <a:pt x="27996" y="10532"/>
                  </a:lnTo>
                  <a:lnTo>
                    <a:pt x="29268" y="7021"/>
                  </a:lnTo>
                  <a:lnTo>
                    <a:pt x="30936" y="5179"/>
                  </a:lnTo>
                  <a:lnTo>
                    <a:pt x="32384" y="3467"/>
                  </a:lnTo>
                  <a:lnTo>
                    <a:pt x="33481" y="2414"/>
                  </a:lnTo>
                  <a:lnTo>
                    <a:pt x="34578" y="1668"/>
                  </a:lnTo>
                  <a:lnTo>
                    <a:pt x="36991" y="308"/>
                  </a:lnTo>
                  <a:lnTo>
                    <a:pt x="37035" y="264"/>
                  </a:lnTo>
                  <a:lnTo>
                    <a:pt x="37079" y="220"/>
                  </a:lnTo>
                  <a:lnTo>
                    <a:pt x="37079" y="132"/>
                  </a:lnTo>
                  <a:lnTo>
                    <a:pt x="37035" y="88"/>
                  </a:lnTo>
                  <a:lnTo>
                    <a:pt x="36991"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8" name="Google Shape;5718;p163"/>
            <p:cNvSpPr/>
            <p:nvPr/>
          </p:nvSpPr>
          <p:spPr>
            <a:xfrm>
              <a:off x="5156025" y="3211275"/>
              <a:ext cx="2045950" cy="1731100"/>
            </a:xfrm>
            <a:custGeom>
              <a:rect b="b" l="l" r="r" t="t"/>
              <a:pathLst>
                <a:path extrusionOk="0" h="69244" w="81838">
                  <a:moveTo>
                    <a:pt x="34271" y="0"/>
                  </a:moveTo>
                  <a:lnTo>
                    <a:pt x="32209" y="1492"/>
                  </a:lnTo>
                  <a:lnTo>
                    <a:pt x="29488" y="3818"/>
                  </a:lnTo>
                  <a:lnTo>
                    <a:pt x="25714" y="6846"/>
                  </a:lnTo>
                  <a:lnTo>
                    <a:pt x="20493" y="11058"/>
                  </a:lnTo>
                  <a:lnTo>
                    <a:pt x="18474" y="12682"/>
                  </a:lnTo>
                  <a:lnTo>
                    <a:pt x="18430" y="12726"/>
                  </a:lnTo>
                  <a:lnTo>
                    <a:pt x="14525" y="17640"/>
                  </a:lnTo>
                  <a:lnTo>
                    <a:pt x="12331" y="20536"/>
                  </a:lnTo>
                  <a:lnTo>
                    <a:pt x="10356" y="23038"/>
                  </a:lnTo>
                  <a:lnTo>
                    <a:pt x="8645" y="25319"/>
                  </a:lnTo>
                  <a:lnTo>
                    <a:pt x="8645" y="25363"/>
                  </a:lnTo>
                  <a:lnTo>
                    <a:pt x="7680" y="27075"/>
                  </a:lnTo>
                  <a:lnTo>
                    <a:pt x="7636" y="27118"/>
                  </a:lnTo>
                  <a:lnTo>
                    <a:pt x="6934" y="31463"/>
                  </a:lnTo>
                  <a:lnTo>
                    <a:pt x="6363" y="35763"/>
                  </a:lnTo>
                  <a:lnTo>
                    <a:pt x="6012" y="38308"/>
                  </a:lnTo>
                  <a:lnTo>
                    <a:pt x="5661" y="40546"/>
                  </a:lnTo>
                  <a:lnTo>
                    <a:pt x="5047" y="43179"/>
                  </a:lnTo>
                  <a:lnTo>
                    <a:pt x="4301" y="45592"/>
                  </a:lnTo>
                  <a:lnTo>
                    <a:pt x="3379" y="47128"/>
                  </a:lnTo>
                  <a:lnTo>
                    <a:pt x="2063" y="48927"/>
                  </a:lnTo>
                  <a:lnTo>
                    <a:pt x="746" y="51209"/>
                  </a:lnTo>
                  <a:lnTo>
                    <a:pt x="746" y="51253"/>
                  </a:lnTo>
                  <a:lnTo>
                    <a:pt x="527" y="52042"/>
                  </a:lnTo>
                  <a:lnTo>
                    <a:pt x="527" y="52086"/>
                  </a:lnTo>
                  <a:lnTo>
                    <a:pt x="176" y="55685"/>
                  </a:lnTo>
                  <a:lnTo>
                    <a:pt x="0" y="57659"/>
                  </a:lnTo>
                  <a:lnTo>
                    <a:pt x="0" y="57703"/>
                  </a:lnTo>
                  <a:lnTo>
                    <a:pt x="44" y="58010"/>
                  </a:lnTo>
                  <a:lnTo>
                    <a:pt x="88" y="58054"/>
                  </a:lnTo>
                  <a:lnTo>
                    <a:pt x="132" y="58142"/>
                  </a:lnTo>
                  <a:lnTo>
                    <a:pt x="1317" y="58625"/>
                  </a:lnTo>
                  <a:lnTo>
                    <a:pt x="2063" y="59414"/>
                  </a:lnTo>
                  <a:lnTo>
                    <a:pt x="3248" y="61652"/>
                  </a:lnTo>
                  <a:lnTo>
                    <a:pt x="4432" y="63890"/>
                  </a:lnTo>
                  <a:lnTo>
                    <a:pt x="5749" y="65865"/>
                  </a:lnTo>
                  <a:lnTo>
                    <a:pt x="6670" y="67006"/>
                  </a:lnTo>
                  <a:lnTo>
                    <a:pt x="6714" y="67050"/>
                  </a:lnTo>
                  <a:lnTo>
                    <a:pt x="9347" y="68936"/>
                  </a:lnTo>
                  <a:lnTo>
                    <a:pt x="9391" y="68936"/>
                  </a:lnTo>
                  <a:lnTo>
                    <a:pt x="10137" y="69244"/>
                  </a:lnTo>
                  <a:lnTo>
                    <a:pt x="10268" y="69244"/>
                  </a:lnTo>
                  <a:lnTo>
                    <a:pt x="10883" y="69024"/>
                  </a:lnTo>
                  <a:lnTo>
                    <a:pt x="10927" y="68980"/>
                  </a:lnTo>
                  <a:lnTo>
                    <a:pt x="13340" y="66611"/>
                  </a:lnTo>
                  <a:lnTo>
                    <a:pt x="17114" y="64417"/>
                  </a:lnTo>
                  <a:lnTo>
                    <a:pt x="18562" y="63627"/>
                  </a:lnTo>
                  <a:lnTo>
                    <a:pt x="20010" y="63495"/>
                  </a:lnTo>
                  <a:lnTo>
                    <a:pt x="22028" y="63100"/>
                  </a:lnTo>
                  <a:lnTo>
                    <a:pt x="22906" y="63056"/>
                  </a:lnTo>
                  <a:lnTo>
                    <a:pt x="26899" y="64373"/>
                  </a:lnTo>
                  <a:lnTo>
                    <a:pt x="29356" y="65075"/>
                  </a:lnTo>
                  <a:lnTo>
                    <a:pt x="31156" y="65601"/>
                  </a:lnTo>
                  <a:lnTo>
                    <a:pt x="31199" y="65601"/>
                  </a:lnTo>
                  <a:lnTo>
                    <a:pt x="31287" y="65558"/>
                  </a:lnTo>
                  <a:lnTo>
                    <a:pt x="33569" y="63846"/>
                  </a:lnTo>
                  <a:lnTo>
                    <a:pt x="33613" y="63802"/>
                  </a:lnTo>
                  <a:lnTo>
                    <a:pt x="35280" y="62091"/>
                  </a:lnTo>
                  <a:lnTo>
                    <a:pt x="36641" y="59678"/>
                  </a:lnTo>
                  <a:lnTo>
                    <a:pt x="37079" y="59239"/>
                  </a:lnTo>
                  <a:lnTo>
                    <a:pt x="38176" y="58712"/>
                  </a:lnTo>
                  <a:lnTo>
                    <a:pt x="40414" y="58361"/>
                  </a:lnTo>
                  <a:lnTo>
                    <a:pt x="40458" y="58317"/>
                  </a:lnTo>
                  <a:lnTo>
                    <a:pt x="43047" y="57264"/>
                  </a:lnTo>
                  <a:lnTo>
                    <a:pt x="43091" y="57220"/>
                  </a:lnTo>
                  <a:lnTo>
                    <a:pt x="45153" y="55597"/>
                  </a:lnTo>
                  <a:lnTo>
                    <a:pt x="47216" y="53929"/>
                  </a:lnTo>
                  <a:lnTo>
                    <a:pt x="48313" y="53403"/>
                  </a:lnTo>
                  <a:lnTo>
                    <a:pt x="50068" y="53359"/>
                  </a:lnTo>
                  <a:lnTo>
                    <a:pt x="50902" y="53403"/>
                  </a:lnTo>
                  <a:lnTo>
                    <a:pt x="53096" y="53534"/>
                  </a:lnTo>
                  <a:lnTo>
                    <a:pt x="54193" y="53666"/>
                  </a:lnTo>
                  <a:lnTo>
                    <a:pt x="55246" y="53842"/>
                  </a:lnTo>
                  <a:lnTo>
                    <a:pt x="56299" y="54061"/>
                  </a:lnTo>
                  <a:lnTo>
                    <a:pt x="57352" y="54412"/>
                  </a:lnTo>
                  <a:lnTo>
                    <a:pt x="57835" y="54631"/>
                  </a:lnTo>
                  <a:lnTo>
                    <a:pt x="58362" y="54851"/>
                  </a:lnTo>
                  <a:lnTo>
                    <a:pt x="58844" y="55114"/>
                  </a:lnTo>
                  <a:lnTo>
                    <a:pt x="59327" y="55421"/>
                  </a:lnTo>
                  <a:lnTo>
                    <a:pt x="60512" y="56518"/>
                  </a:lnTo>
                  <a:lnTo>
                    <a:pt x="60556" y="56518"/>
                  </a:lnTo>
                  <a:lnTo>
                    <a:pt x="65382" y="58493"/>
                  </a:lnTo>
                  <a:lnTo>
                    <a:pt x="65426" y="58537"/>
                  </a:lnTo>
                  <a:lnTo>
                    <a:pt x="66436" y="58581"/>
                  </a:lnTo>
                  <a:lnTo>
                    <a:pt x="68454" y="59019"/>
                  </a:lnTo>
                  <a:lnTo>
                    <a:pt x="70692" y="59327"/>
                  </a:lnTo>
                  <a:lnTo>
                    <a:pt x="70736" y="59370"/>
                  </a:lnTo>
                  <a:lnTo>
                    <a:pt x="73062" y="59414"/>
                  </a:lnTo>
                  <a:lnTo>
                    <a:pt x="75431" y="59546"/>
                  </a:lnTo>
                  <a:lnTo>
                    <a:pt x="75475" y="59546"/>
                  </a:lnTo>
                  <a:lnTo>
                    <a:pt x="79161" y="59370"/>
                  </a:lnTo>
                  <a:lnTo>
                    <a:pt x="79205" y="59370"/>
                  </a:lnTo>
                  <a:lnTo>
                    <a:pt x="81706" y="58712"/>
                  </a:lnTo>
                  <a:lnTo>
                    <a:pt x="81750" y="58668"/>
                  </a:lnTo>
                  <a:lnTo>
                    <a:pt x="81794" y="58625"/>
                  </a:lnTo>
                  <a:lnTo>
                    <a:pt x="81838" y="58537"/>
                  </a:lnTo>
                  <a:lnTo>
                    <a:pt x="81838" y="58493"/>
                  </a:lnTo>
                  <a:lnTo>
                    <a:pt x="81794" y="58405"/>
                  </a:lnTo>
                  <a:lnTo>
                    <a:pt x="81750" y="58361"/>
                  </a:lnTo>
                  <a:lnTo>
                    <a:pt x="81618" y="58361"/>
                  </a:lnTo>
                  <a:lnTo>
                    <a:pt x="79117" y="59019"/>
                  </a:lnTo>
                  <a:lnTo>
                    <a:pt x="75475" y="59195"/>
                  </a:lnTo>
                  <a:lnTo>
                    <a:pt x="73105" y="59063"/>
                  </a:lnTo>
                  <a:lnTo>
                    <a:pt x="70736" y="59019"/>
                  </a:lnTo>
                  <a:lnTo>
                    <a:pt x="68498" y="58668"/>
                  </a:lnTo>
                  <a:lnTo>
                    <a:pt x="66523" y="58273"/>
                  </a:lnTo>
                  <a:lnTo>
                    <a:pt x="66479" y="58230"/>
                  </a:lnTo>
                  <a:lnTo>
                    <a:pt x="65470" y="58186"/>
                  </a:lnTo>
                  <a:lnTo>
                    <a:pt x="62530" y="56957"/>
                  </a:lnTo>
                  <a:lnTo>
                    <a:pt x="60687" y="56211"/>
                  </a:lnTo>
                  <a:lnTo>
                    <a:pt x="59546" y="55158"/>
                  </a:lnTo>
                  <a:lnTo>
                    <a:pt x="59020" y="54851"/>
                  </a:lnTo>
                  <a:lnTo>
                    <a:pt x="58537" y="54544"/>
                  </a:lnTo>
                  <a:lnTo>
                    <a:pt x="58010" y="54324"/>
                  </a:lnTo>
                  <a:lnTo>
                    <a:pt x="57484" y="54105"/>
                  </a:lnTo>
                  <a:lnTo>
                    <a:pt x="56957" y="53885"/>
                  </a:lnTo>
                  <a:lnTo>
                    <a:pt x="56431" y="53754"/>
                  </a:lnTo>
                  <a:lnTo>
                    <a:pt x="55378" y="53491"/>
                  </a:lnTo>
                  <a:lnTo>
                    <a:pt x="54281" y="53315"/>
                  </a:lnTo>
                  <a:lnTo>
                    <a:pt x="53184" y="53183"/>
                  </a:lnTo>
                  <a:lnTo>
                    <a:pt x="50902" y="53052"/>
                  </a:lnTo>
                  <a:lnTo>
                    <a:pt x="50068" y="53008"/>
                  </a:lnTo>
                  <a:lnTo>
                    <a:pt x="48269" y="53052"/>
                  </a:lnTo>
                  <a:lnTo>
                    <a:pt x="48181" y="53052"/>
                  </a:lnTo>
                  <a:lnTo>
                    <a:pt x="47040" y="53666"/>
                  </a:lnTo>
                  <a:lnTo>
                    <a:pt x="46996" y="53666"/>
                  </a:lnTo>
                  <a:lnTo>
                    <a:pt x="44934" y="55290"/>
                  </a:lnTo>
                  <a:lnTo>
                    <a:pt x="42872" y="56913"/>
                  </a:lnTo>
                  <a:lnTo>
                    <a:pt x="40371" y="58010"/>
                  </a:lnTo>
                  <a:lnTo>
                    <a:pt x="38089" y="58361"/>
                  </a:lnTo>
                  <a:lnTo>
                    <a:pt x="38045" y="58405"/>
                  </a:lnTo>
                  <a:lnTo>
                    <a:pt x="36904" y="58932"/>
                  </a:lnTo>
                  <a:lnTo>
                    <a:pt x="36860" y="58932"/>
                  </a:lnTo>
                  <a:lnTo>
                    <a:pt x="36377" y="59458"/>
                  </a:lnTo>
                  <a:lnTo>
                    <a:pt x="36333" y="59502"/>
                  </a:lnTo>
                  <a:lnTo>
                    <a:pt x="35017" y="61872"/>
                  </a:lnTo>
                  <a:lnTo>
                    <a:pt x="33350" y="63583"/>
                  </a:lnTo>
                  <a:lnTo>
                    <a:pt x="31156" y="65207"/>
                  </a:lnTo>
                  <a:lnTo>
                    <a:pt x="29444" y="64724"/>
                  </a:lnTo>
                  <a:lnTo>
                    <a:pt x="27031" y="64066"/>
                  </a:lnTo>
                  <a:lnTo>
                    <a:pt x="22994" y="62705"/>
                  </a:lnTo>
                  <a:lnTo>
                    <a:pt x="22906" y="62705"/>
                  </a:lnTo>
                  <a:lnTo>
                    <a:pt x="21985" y="62749"/>
                  </a:lnTo>
                  <a:lnTo>
                    <a:pt x="19966" y="63144"/>
                  </a:lnTo>
                  <a:lnTo>
                    <a:pt x="18474" y="63276"/>
                  </a:lnTo>
                  <a:lnTo>
                    <a:pt x="18430" y="63276"/>
                  </a:lnTo>
                  <a:lnTo>
                    <a:pt x="13165" y="66304"/>
                  </a:lnTo>
                  <a:lnTo>
                    <a:pt x="13121" y="66347"/>
                  </a:lnTo>
                  <a:lnTo>
                    <a:pt x="10707" y="68717"/>
                  </a:lnTo>
                  <a:lnTo>
                    <a:pt x="10181" y="68893"/>
                  </a:lnTo>
                  <a:lnTo>
                    <a:pt x="9566" y="68629"/>
                  </a:lnTo>
                  <a:lnTo>
                    <a:pt x="6934" y="66786"/>
                  </a:lnTo>
                  <a:lnTo>
                    <a:pt x="6012" y="65645"/>
                  </a:lnTo>
                  <a:lnTo>
                    <a:pt x="4740" y="63715"/>
                  </a:lnTo>
                  <a:lnTo>
                    <a:pt x="3555" y="61477"/>
                  </a:lnTo>
                  <a:lnTo>
                    <a:pt x="2326" y="59239"/>
                  </a:lnTo>
                  <a:lnTo>
                    <a:pt x="2326" y="59195"/>
                  </a:lnTo>
                  <a:lnTo>
                    <a:pt x="1536" y="58361"/>
                  </a:lnTo>
                  <a:lnTo>
                    <a:pt x="1492" y="58317"/>
                  </a:lnTo>
                  <a:lnTo>
                    <a:pt x="395" y="57835"/>
                  </a:lnTo>
                  <a:lnTo>
                    <a:pt x="351" y="57659"/>
                  </a:lnTo>
                  <a:lnTo>
                    <a:pt x="527" y="55685"/>
                  </a:lnTo>
                  <a:lnTo>
                    <a:pt x="878" y="52130"/>
                  </a:lnTo>
                  <a:lnTo>
                    <a:pt x="1054" y="51340"/>
                  </a:lnTo>
                  <a:lnTo>
                    <a:pt x="2370" y="49102"/>
                  </a:lnTo>
                  <a:lnTo>
                    <a:pt x="3686" y="47347"/>
                  </a:lnTo>
                  <a:lnTo>
                    <a:pt x="3686" y="47303"/>
                  </a:lnTo>
                  <a:lnTo>
                    <a:pt x="4608" y="45768"/>
                  </a:lnTo>
                  <a:lnTo>
                    <a:pt x="4608" y="45724"/>
                  </a:lnTo>
                  <a:lnTo>
                    <a:pt x="5398" y="43266"/>
                  </a:lnTo>
                  <a:lnTo>
                    <a:pt x="5968" y="40634"/>
                  </a:lnTo>
                  <a:lnTo>
                    <a:pt x="6363" y="38396"/>
                  </a:lnTo>
                  <a:lnTo>
                    <a:pt x="6670" y="35807"/>
                  </a:lnTo>
                  <a:lnTo>
                    <a:pt x="7285" y="31506"/>
                  </a:lnTo>
                  <a:lnTo>
                    <a:pt x="7987" y="27206"/>
                  </a:lnTo>
                  <a:lnTo>
                    <a:pt x="8952" y="25539"/>
                  </a:lnTo>
                  <a:lnTo>
                    <a:pt x="10663" y="23257"/>
                  </a:lnTo>
                  <a:lnTo>
                    <a:pt x="12594" y="20756"/>
                  </a:lnTo>
                  <a:lnTo>
                    <a:pt x="14788" y="17860"/>
                  </a:lnTo>
                  <a:lnTo>
                    <a:pt x="18694" y="12945"/>
                  </a:lnTo>
                  <a:lnTo>
                    <a:pt x="25934" y="7109"/>
                  </a:lnTo>
                  <a:lnTo>
                    <a:pt x="29708" y="4081"/>
                  </a:lnTo>
                  <a:lnTo>
                    <a:pt x="32384" y="1756"/>
                  </a:lnTo>
                  <a:lnTo>
                    <a:pt x="34491" y="308"/>
                  </a:lnTo>
                  <a:lnTo>
                    <a:pt x="34534" y="264"/>
                  </a:lnTo>
                  <a:lnTo>
                    <a:pt x="34534" y="176"/>
                  </a:lnTo>
                  <a:lnTo>
                    <a:pt x="34534" y="132"/>
                  </a:lnTo>
                  <a:lnTo>
                    <a:pt x="34491" y="44"/>
                  </a:lnTo>
                  <a:lnTo>
                    <a:pt x="34447"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9" name="Google Shape;5719;p163"/>
            <p:cNvSpPr/>
            <p:nvPr/>
          </p:nvSpPr>
          <p:spPr>
            <a:xfrm>
              <a:off x="5473050" y="4092175"/>
              <a:ext cx="560600" cy="444300"/>
            </a:xfrm>
            <a:custGeom>
              <a:rect b="b" l="l" r="r" t="t"/>
              <a:pathLst>
                <a:path extrusionOk="0" h="17772" w="22424">
                  <a:moveTo>
                    <a:pt x="6188" y="483"/>
                  </a:moveTo>
                  <a:lnTo>
                    <a:pt x="6671" y="1361"/>
                  </a:lnTo>
                  <a:lnTo>
                    <a:pt x="6758" y="1448"/>
                  </a:lnTo>
                  <a:lnTo>
                    <a:pt x="8514" y="2107"/>
                  </a:lnTo>
                  <a:lnTo>
                    <a:pt x="12551" y="3862"/>
                  </a:lnTo>
                  <a:lnTo>
                    <a:pt x="12814" y="4213"/>
                  </a:lnTo>
                  <a:lnTo>
                    <a:pt x="13384" y="5441"/>
                  </a:lnTo>
                  <a:lnTo>
                    <a:pt x="14394" y="7197"/>
                  </a:lnTo>
                  <a:lnTo>
                    <a:pt x="14920" y="9391"/>
                  </a:lnTo>
                  <a:lnTo>
                    <a:pt x="15359" y="10707"/>
                  </a:lnTo>
                  <a:lnTo>
                    <a:pt x="15359" y="10751"/>
                  </a:lnTo>
                  <a:lnTo>
                    <a:pt x="16105" y="11936"/>
                  </a:lnTo>
                  <a:lnTo>
                    <a:pt x="16149" y="11980"/>
                  </a:lnTo>
                  <a:lnTo>
                    <a:pt x="17070" y="12682"/>
                  </a:lnTo>
                  <a:lnTo>
                    <a:pt x="17114" y="12682"/>
                  </a:lnTo>
                  <a:lnTo>
                    <a:pt x="19440" y="13384"/>
                  </a:lnTo>
                  <a:lnTo>
                    <a:pt x="19528" y="13384"/>
                  </a:lnTo>
                  <a:lnTo>
                    <a:pt x="20712" y="13252"/>
                  </a:lnTo>
                  <a:lnTo>
                    <a:pt x="21985" y="13472"/>
                  </a:lnTo>
                  <a:lnTo>
                    <a:pt x="22029" y="13515"/>
                  </a:lnTo>
                  <a:lnTo>
                    <a:pt x="21897" y="13603"/>
                  </a:lnTo>
                  <a:lnTo>
                    <a:pt x="20669" y="14130"/>
                  </a:lnTo>
                  <a:lnTo>
                    <a:pt x="16105" y="15534"/>
                  </a:lnTo>
                  <a:lnTo>
                    <a:pt x="13735" y="16368"/>
                  </a:lnTo>
                  <a:lnTo>
                    <a:pt x="11234" y="17421"/>
                  </a:lnTo>
                  <a:lnTo>
                    <a:pt x="10883" y="17377"/>
                  </a:lnTo>
                  <a:lnTo>
                    <a:pt x="8733" y="16499"/>
                  </a:lnTo>
                  <a:lnTo>
                    <a:pt x="5223" y="15051"/>
                  </a:lnTo>
                  <a:lnTo>
                    <a:pt x="5179" y="15051"/>
                  </a:lnTo>
                  <a:lnTo>
                    <a:pt x="747" y="13910"/>
                  </a:lnTo>
                  <a:lnTo>
                    <a:pt x="396" y="13515"/>
                  </a:lnTo>
                  <a:lnTo>
                    <a:pt x="352" y="12945"/>
                  </a:lnTo>
                  <a:lnTo>
                    <a:pt x="703" y="11716"/>
                  </a:lnTo>
                  <a:lnTo>
                    <a:pt x="1230" y="10839"/>
                  </a:lnTo>
                  <a:lnTo>
                    <a:pt x="2634" y="8732"/>
                  </a:lnTo>
                  <a:lnTo>
                    <a:pt x="5091" y="5003"/>
                  </a:lnTo>
                  <a:lnTo>
                    <a:pt x="5135" y="4959"/>
                  </a:lnTo>
                  <a:lnTo>
                    <a:pt x="5749" y="2896"/>
                  </a:lnTo>
                  <a:lnTo>
                    <a:pt x="5749" y="2853"/>
                  </a:lnTo>
                  <a:lnTo>
                    <a:pt x="6056" y="790"/>
                  </a:lnTo>
                  <a:lnTo>
                    <a:pt x="6188" y="483"/>
                  </a:lnTo>
                  <a:close/>
                  <a:moveTo>
                    <a:pt x="6144" y="0"/>
                  </a:moveTo>
                  <a:lnTo>
                    <a:pt x="6056" y="44"/>
                  </a:lnTo>
                  <a:lnTo>
                    <a:pt x="6013" y="132"/>
                  </a:lnTo>
                  <a:lnTo>
                    <a:pt x="5749" y="659"/>
                  </a:lnTo>
                  <a:lnTo>
                    <a:pt x="5705" y="702"/>
                  </a:lnTo>
                  <a:lnTo>
                    <a:pt x="5398" y="2809"/>
                  </a:lnTo>
                  <a:lnTo>
                    <a:pt x="4784" y="4827"/>
                  </a:lnTo>
                  <a:lnTo>
                    <a:pt x="2370" y="8557"/>
                  </a:lnTo>
                  <a:lnTo>
                    <a:pt x="922" y="10619"/>
                  </a:lnTo>
                  <a:lnTo>
                    <a:pt x="396" y="11541"/>
                  </a:lnTo>
                  <a:lnTo>
                    <a:pt x="352" y="11585"/>
                  </a:lnTo>
                  <a:lnTo>
                    <a:pt x="1" y="12857"/>
                  </a:lnTo>
                  <a:lnTo>
                    <a:pt x="1" y="12945"/>
                  </a:lnTo>
                  <a:lnTo>
                    <a:pt x="45" y="13603"/>
                  </a:lnTo>
                  <a:lnTo>
                    <a:pt x="89" y="13735"/>
                  </a:lnTo>
                  <a:lnTo>
                    <a:pt x="527" y="14174"/>
                  </a:lnTo>
                  <a:lnTo>
                    <a:pt x="615" y="14218"/>
                  </a:lnTo>
                  <a:lnTo>
                    <a:pt x="5091" y="15402"/>
                  </a:lnTo>
                  <a:lnTo>
                    <a:pt x="8601" y="16806"/>
                  </a:lnTo>
                  <a:lnTo>
                    <a:pt x="10752" y="17728"/>
                  </a:lnTo>
                  <a:lnTo>
                    <a:pt x="10795" y="17728"/>
                  </a:lnTo>
                  <a:lnTo>
                    <a:pt x="11234" y="17772"/>
                  </a:lnTo>
                  <a:lnTo>
                    <a:pt x="11322" y="17772"/>
                  </a:lnTo>
                  <a:lnTo>
                    <a:pt x="13867" y="16719"/>
                  </a:lnTo>
                  <a:lnTo>
                    <a:pt x="16193" y="15885"/>
                  </a:lnTo>
                  <a:lnTo>
                    <a:pt x="20756" y="14437"/>
                  </a:lnTo>
                  <a:lnTo>
                    <a:pt x="20800" y="14437"/>
                  </a:lnTo>
                  <a:lnTo>
                    <a:pt x="22073" y="13910"/>
                  </a:lnTo>
                  <a:lnTo>
                    <a:pt x="22117" y="13866"/>
                  </a:lnTo>
                  <a:lnTo>
                    <a:pt x="22380" y="13647"/>
                  </a:lnTo>
                  <a:lnTo>
                    <a:pt x="22424" y="13559"/>
                  </a:lnTo>
                  <a:lnTo>
                    <a:pt x="22424" y="13515"/>
                  </a:lnTo>
                  <a:lnTo>
                    <a:pt x="22424" y="13428"/>
                  </a:lnTo>
                  <a:lnTo>
                    <a:pt x="22380" y="13384"/>
                  </a:lnTo>
                  <a:lnTo>
                    <a:pt x="22204" y="13208"/>
                  </a:lnTo>
                  <a:lnTo>
                    <a:pt x="22117" y="13121"/>
                  </a:lnTo>
                  <a:lnTo>
                    <a:pt x="20756" y="12901"/>
                  </a:lnTo>
                  <a:lnTo>
                    <a:pt x="20712" y="12901"/>
                  </a:lnTo>
                  <a:lnTo>
                    <a:pt x="19528" y="13033"/>
                  </a:lnTo>
                  <a:lnTo>
                    <a:pt x="17246" y="12375"/>
                  </a:lnTo>
                  <a:lnTo>
                    <a:pt x="16368" y="11716"/>
                  </a:lnTo>
                  <a:lnTo>
                    <a:pt x="15666" y="10575"/>
                  </a:lnTo>
                  <a:lnTo>
                    <a:pt x="15271" y="9303"/>
                  </a:lnTo>
                  <a:lnTo>
                    <a:pt x="14745" y="7109"/>
                  </a:lnTo>
                  <a:lnTo>
                    <a:pt x="14701" y="7065"/>
                  </a:lnTo>
                  <a:lnTo>
                    <a:pt x="13692" y="5310"/>
                  </a:lnTo>
                  <a:lnTo>
                    <a:pt x="13121" y="4081"/>
                  </a:lnTo>
                  <a:lnTo>
                    <a:pt x="13077" y="4037"/>
                  </a:lnTo>
                  <a:lnTo>
                    <a:pt x="12814" y="3642"/>
                  </a:lnTo>
                  <a:lnTo>
                    <a:pt x="12726" y="3555"/>
                  </a:lnTo>
                  <a:lnTo>
                    <a:pt x="8645" y="1756"/>
                  </a:lnTo>
                  <a:lnTo>
                    <a:pt x="6934" y="1141"/>
                  </a:lnTo>
                  <a:lnTo>
                    <a:pt x="6495" y="307"/>
                  </a:lnTo>
                  <a:lnTo>
                    <a:pt x="6451" y="264"/>
                  </a:lnTo>
                  <a:lnTo>
                    <a:pt x="6276" y="88"/>
                  </a:lnTo>
                  <a:lnTo>
                    <a:pt x="6232" y="44"/>
                  </a:lnTo>
                  <a:lnTo>
                    <a:pt x="6144"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0" name="Google Shape;5720;p163"/>
            <p:cNvSpPr/>
            <p:nvPr/>
          </p:nvSpPr>
          <p:spPr>
            <a:xfrm>
              <a:off x="5446725" y="4038425"/>
              <a:ext cx="650550" cy="557300"/>
            </a:xfrm>
            <a:custGeom>
              <a:rect b="b" l="l" r="r" t="t"/>
              <a:pathLst>
                <a:path extrusionOk="0" h="22292" w="26022">
                  <a:moveTo>
                    <a:pt x="10225" y="351"/>
                  </a:moveTo>
                  <a:lnTo>
                    <a:pt x="10795" y="571"/>
                  </a:lnTo>
                  <a:lnTo>
                    <a:pt x="12946" y="2238"/>
                  </a:lnTo>
                  <a:lnTo>
                    <a:pt x="14832" y="3554"/>
                  </a:lnTo>
                  <a:lnTo>
                    <a:pt x="16017" y="4871"/>
                  </a:lnTo>
                  <a:lnTo>
                    <a:pt x="17026" y="6494"/>
                  </a:lnTo>
                  <a:lnTo>
                    <a:pt x="17948" y="8337"/>
                  </a:lnTo>
                  <a:lnTo>
                    <a:pt x="18431" y="10926"/>
                  </a:lnTo>
                  <a:lnTo>
                    <a:pt x="18957" y="13691"/>
                  </a:lnTo>
                  <a:lnTo>
                    <a:pt x="18957" y="13779"/>
                  </a:lnTo>
                  <a:lnTo>
                    <a:pt x="19308" y="14174"/>
                  </a:lnTo>
                  <a:lnTo>
                    <a:pt x="19396" y="14217"/>
                  </a:lnTo>
                  <a:lnTo>
                    <a:pt x="20800" y="14568"/>
                  </a:lnTo>
                  <a:lnTo>
                    <a:pt x="20844" y="14568"/>
                  </a:lnTo>
                  <a:lnTo>
                    <a:pt x="21941" y="14612"/>
                  </a:lnTo>
                  <a:lnTo>
                    <a:pt x="25364" y="15227"/>
                  </a:lnTo>
                  <a:lnTo>
                    <a:pt x="25583" y="15358"/>
                  </a:lnTo>
                  <a:lnTo>
                    <a:pt x="25671" y="15622"/>
                  </a:lnTo>
                  <a:lnTo>
                    <a:pt x="25583" y="16368"/>
                  </a:lnTo>
                  <a:lnTo>
                    <a:pt x="25408" y="16631"/>
                  </a:lnTo>
                  <a:lnTo>
                    <a:pt x="24969" y="16894"/>
                  </a:lnTo>
                  <a:lnTo>
                    <a:pt x="23916" y="17026"/>
                  </a:lnTo>
                  <a:lnTo>
                    <a:pt x="23872" y="17070"/>
                  </a:lnTo>
                  <a:lnTo>
                    <a:pt x="19659" y="18693"/>
                  </a:lnTo>
                  <a:lnTo>
                    <a:pt x="19615" y="18693"/>
                  </a:lnTo>
                  <a:lnTo>
                    <a:pt x="19133" y="19044"/>
                  </a:lnTo>
                  <a:lnTo>
                    <a:pt x="17772" y="19659"/>
                  </a:lnTo>
                  <a:lnTo>
                    <a:pt x="13165" y="21370"/>
                  </a:lnTo>
                  <a:lnTo>
                    <a:pt x="11805" y="21940"/>
                  </a:lnTo>
                  <a:lnTo>
                    <a:pt x="11278" y="21853"/>
                  </a:lnTo>
                  <a:lnTo>
                    <a:pt x="10093" y="21370"/>
                  </a:lnTo>
                  <a:lnTo>
                    <a:pt x="8075" y="20492"/>
                  </a:lnTo>
                  <a:lnTo>
                    <a:pt x="5661" y="19439"/>
                  </a:lnTo>
                  <a:lnTo>
                    <a:pt x="878" y="17377"/>
                  </a:lnTo>
                  <a:lnTo>
                    <a:pt x="483" y="16543"/>
                  </a:lnTo>
                  <a:lnTo>
                    <a:pt x="396" y="16236"/>
                  </a:lnTo>
                  <a:lnTo>
                    <a:pt x="352" y="15885"/>
                  </a:lnTo>
                  <a:lnTo>
                    <a:pt x="352" y="15534"/>
                  </a:lnTo>
                  <a:lnTo>
                    <a:pt x="396" y="15183"/>
                  </a:lnTo>
                  <a:lnTo>
                    <a:pt x="440" y="14832"/>
                  </a:lnTo>
                  <a:lnTo>
                    <a:pt x="571" y="14481"/>
                  </a:lnTo>
                  <a:lnTo>
                    <a:pt x="834" y="13822"/>
                  </a:lnTo>
                  <a:lnTo>
                    <a:pt x="1186" y="13120"/>
                  </a:lnTo>
                  <a:lnTo>
                    <a:pt x="1580" y="12462"/>
                  </a:lnTo>
                  <a:lnTo>
                    <a:pt x="2458" y="11190"/>
                  </a:lnTo>
                  <a:lnTo>
                    <a:pt x="3116" y="10312"/>
                  </a:lnTo>
                  <a:lnTo>
                    <a:pt x="3380" y="9873"/>
                  </a:lnTo>
                  <a:lnTo>
                    <a:pt x="3643" y="9434"/>
                  </a:lnTo>
                  <a:lnTo>
                    <a:pt x="4915" y="6889"/>
                  </a:lnTo>
                  <a:lnTo>
                    <a:pt x="4915" y="6846"/>
                  </a:lnTo>
                  <a:lnTo>
                    <a:pt x="5617" y="4388"/>
                  </a:lnTo>
                  <a:lnTo>
                    <a:pt x="6144" y="2326"/>
                  </a:lnTo>
                  <a:lnTo>
                    <a:pt x="6890" y="1492"/>
                  </a:lnTo>
                  <a:lnTo>
                    <a:pt x="8382" y="966"/>
                  </a:lnTo>
                  <a:lnTo>
                    <a:pt x="8470" y="922"/>
                  </a:lnTo>
                  <a:lnTo>
                    <a:pt x="8909" y="351"/>
                  </a:lnTo>
                  <a:close/>
                  <a:moveTo>
                    <a:pt x="8865" y="0"/>
                  </a:moveTo>
                  <a:lnTo>
                    <a:pt x="8777" y="44"/>
                  </a:lnTo>
                  <a:lnTo>
                    <a:pt x="8733" y="88"/>
                  </a:lnTo>
                  <a:lnTo>
                    <a:pt x="8206" y="658"/>
                  </a:lnTo>
                  <a:lnTo>
                    <a:pt x="6758" y="1185"/>
                  </a:lnTo>
                  <a:lnTo>
                    <a:pt x="6671" y="1229"/>
                  </a:lnTo>
                  <a:lnTo>
                    <a:pt x="5837" y="2150"/>
                  </a:lnTo>
                  <a:lnTo>
                    <a:pt x="5793" y="2194"/>
                  </a:lnTo>
                  <a:lnTo>
                    <a:pt x="5310" y="4300"/>
                  </a:lnTo>
                  <a:lnTo>
                    <a:pt x="4608" y="6758"/>
                  </a:lnTo>
                  <a:lnTo>
                    <a:pt x="3336" y="9303"/>
                  </a:lnTo>
                  <a:lnTo>
                    <a:pt x="3072" y="9698"/>
                  </a:lnTo>
                  <a:lnTo>
                    <a:pt x="2809" y="10093"/>
                  </a:lnTo>
                  <a:lnTo>
                    <a:pt x="2195" y="11014"/>
                  </a:lnTo>
                  <a:lnTo>
                    <a:pt x="1712" y="11672"/>
                  </a:lnTo>
                  <a:lnTo>
                    <a:pt x="1229" y="12331"/>
                  </a:lnTo>
                  <a:lnTo>
                    <a:pt x="834" y="13033"/>
                  </a:lnTo>
                  <a:lnTo>
                    <a:pt x="483" y="13735"/>
                  </a:lnTo>
                  <a:lnTo>
                    <a:pt x="176" y="14437"/>
                  </a:lnTo>
                  <a:lnTo>
                    <a:pt x="89" y="14832"/>
                  </a:lnTo>
                  <a:lnTo>
                    <a:pt x="45" y="15183"/>
                  </a:lnTo>
                  <a:lnTo>
                    <a:pt x="1" y="15534"/>
                  </a:lnTo>
                  <a:lnTo>
                    <a:pt x="1" y="15929"/>
                  </a:lnTo>
                  <a:lnTo>
                    <a:pt x="89" y="16280"/>
                  </a:lnTo>
                  <a:lnTo>
                    <a:pt x="176" y="16675"/>
                  </a:lnTo>
                  <a:lnTo>
                    <a:pt x="176" y="16719"/>
                  </a:lnTo>
                  <a:lnTo>
                    <a:pt x="615" y="17596"/>
                  </a:lnTo>
                  <a:lnTo>
                    <a:pt x="703" y="17684"/>
                  </a:lnTo>
                  <a:lnTo>
                    <a:pt x="5530" y="19746"/>
                  </a:lnTo>
                  <a:lnTo>
                    <a:pt x="7899" y="20843"/>
                  </a:lnTo>
                  <a:lnTo>
                    <a:pt x="9962" y="21721"/>
                  </a:lnTo>
                  <a:lnTo>
                    <a:pt x="11190" y="22160"/>
                  </a:lnTo>
                  <a:lnTo>
                    <a:pt x="11190" y="22204"/>
                  </a:lnTo>
                  <a:lnTo>
                    <a:pt x="11805" y="22291"/>
                  </a:lnTo>
                  <a:lnTo>
                    <a:pt x="11892" y="22291"/>
                  </a:lnTo>
                  <a:lnTo>
                    <a:pt x="13297" y="21721"/>
                  </a:lnTo>
                  <a:lnTo>
                    <a:pt x="17904" y="20010"/>
                  </a:lnTo>
                  <a:lnTo>
                    <a:pt x="19308" y="19351"/>
                  </a:lnTo>
                  <a:lnTo>
                    <a:pt x="19835" y="19000"/>
                  </a:lnTo>
                  <a:lnTo>
                    <a:pt x="23960" y="17377"/>
                  </a:lnTo>
                  <a:lnTo>
                    <a:pt x="25057" y="17245"/>
                  </a:lnTo>
                  <a:lnTo>
                    <a:pt x="25100" y="17201"/>
                  </a:lnTo>
                  <a:lnTo>
                    <a:pt x="25627" y="16938"/>
                  </a:lnTo>
                  <a:lnTo>
                    <a:pt x="25671" y="16850"/>
                  </a:lnTo>
                  <a:lnTo>
                    <a:pt x="25890" y="16499"/>
                  </a:lnTo>
                  <a:lnTo>
                    <a:pt x="25934" y="16411"/>
                  </a:lnTo>
                  <a:lnTo>
                    <a:pt x="26022" y="15622"/>
                  </a:lnTo>
                  <a:lnTo>
                    <a:pt x="26022" y="15490"/>
                  </a:lnTo>
                  <a:lnTo>
                    <a:pt x="25846" y="15183"/>
                  </a:lnTo>
                  <a:lnTo>
                    <a:pt x="25803" y="15139"/>
                  </a:lnTo>
                  <a:lnTo>
                    <a:pt x="25539" y="14919"/>
                  </a:lnTo>
                  <a:lnTo>
                    <a:pt x="25451" y="14876"/>
                  </a:lnTo>
                  <a:lnTo>
                    <a:pt x="21985" y="14261"/>
                  </a:lnTo>
                  <a:lnTo>
                    <a:pt x="20844" y="14217"/>
                  </a:lnTo>
                  <a:lnTo>
                    <a:pt x="19528" y="13866"/>
                  </a:lnTo>
                  <a:lnTo>
                    <a:pt x="19264" y="13603"/>
                  </a:lnTo>
                  <a:lnTo>
                    <a:pt x="18782" y="10882"/>
                  </a:lnTo>
                  <a:lnTo>
                    <a:pt x="18299" y="8250"/>
                  </a:lnTo>
                  <a:lnTo>
                    <a:pt x="18255" y="8162"/>
                  </a:lnTo>
                  <a:lnTo>
                    <a:pt x="17334" y="6319"/>
                  </a:lnTo>
                  <a:lnTo>
                    <a:pt x="16324" y="4651"/>
                  </a:lnTo>
                  <a:lnTo>
                    <a:pt x="16280" y="4651"/>
                  </a:lnTo>
                  <a:lnTo>
                    <a:pt x="15052" y="3291"/>
                  </a:lnTo>
                  <a:lnTo>
                    <a:pt x="13165" y="1975"/>
                  </a:lnTo>
                  <a:lnTo>
                    <a:pt x="11015" y="307"/>
                  </a:lnTo>
                  <a:lnTo>
                    <a:pt x="10971" y="263"/>
                  </a:lnTo>
                  <a:lnTo>
                    <a:pt x="10357" y="44"/>
                  </a:lnTo>
                  <a:lnTo>
                    <a:pt x="10269"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1" name="Google Shape;5721;p163"/>
            <p:cNvSpPr/>
            <p:nvPr/>
          </p:nvSpPr>
          <p:spPr>
            <a:xfrm>
              <a:off x="5262425" y="3874975"/>
              <a:ext cx="889700" cy="781075"/>
            </a:xfrm>
            <a:custGeom>
              <a:rect b="b" l="l" r="r" t="t"/>
              <a:pathLst>
                <a:path extrusionOk="0" h="31243" w="35588">
                  <a:moveTo>
                    <a:pt x="16807" y="351"/>
                  </a:moveTo>
                  <a:lnTo>
                    <a:pt x="17070" y="658"/>
                  </a:lnTo>
                  <a:lnTo>
                    <a:pt x="17509" y="1404"/>
                  </a:lnTo>
                  <a:lnTo>
                    <a:pt x="18431" y="3467"/>
                  </a:lnTo>
                  <a:lnTo>
                    <a:pt x="18475" y="3554"/>
                  </a:lnTo>
                  <a:lnTo>
                    <a:pt x="19879" y="4344"/>
                  </a:lnTo>
                  <a:lnTo>
                    <a:pt x="21766" y="5968"/>
                  </a:lnTo>
                  <a:lnTo>
                    <a:pt x="23784" y="7811"/>
                  </a:lnTo>
                  <a:lnTo>
                    <a:pt x="25627" y="10092"/>
                  </a:lnTo>
                  <a:lnTo>
                    <a:pt x="27689" y="13427"/>
                  </a:lnTo>
                  <a:lnTo>
                    <a:pt x="28128" y="15490"/>
                  </a:lnTo>
                  <a:lnTo>
                    <a:pt x="28567" y="18298"/>
                  </a:lnTo>
                  <a:lnTo>
                    <a:pt x="28918" y="19746"/>
                  </a:lnTo>
                  <a:lnTo>
                    <a:pt x="28962" y="19834"/>
                  </a:lnTo>
                  <a:lnTo>
                    <a:pt x="29489" y="20273"/>
                  </a:lnTo>
                  <a:lnTo>
                    <a:pt x="29576" y="20317"/>
                  </a:lnTo>
                  <a:lnTo>
                    <a:pt x="30761" y="20536"/>
                  </a:lnTo>
                  <a:lnTo>
                    <a:pt x="32955" y="20931"/>
                  </a:lnTo>
                  <a:lnTo>
                    <a:pt x="35237" y="21852"/>
                  </a:lnTo>
                  <a:lnTo>
                    <a:pt x="35193" y="21940"/>
                  </a:lnTo>
                  <a:lnTo>
                    <a:pt x="34842" y="22511"/>
                  </a:lnTo>
                  <a:lnTo>
                    <a:pt x="34272" y="24046"/>
                  </a:lnTo>
                  <a:lnTo>
                    <a:pt x="33877" y="24661"/>
                  </a:lnTo>
                  <a:lnTo>
                    <a:pt x="33350" y="25012"/>
                  </a:lnTo>
                  <a:lnTo>
                    <a:pt x="31024" y="25319"/>
                  </a:lnTo>
                  <a:lnTo>
                    <a:pt x="30980" y="25319"/>
                  </a:lnTo>
                  <a:lnTo>
                    <a:pt x="28172" y="26372"/>
                  </a:lnTo>
                  <a:lnTo>
                    <a:pt x="28128" y="26372"/>
                  </a:lnTo>
                  <a:lnTo>
                    <a:pt x="26636" y="27557"/>
                  </a:lnTo>
                  <a:lnTo>
                    <a:pt x="24223" y="28654"/>
                  </a:lnTo>
                  <a:lnTo>
                    <a:pt x="21941" y="29575"/>
                  </a:lnTo>
                  <a:lnTo>
                    <a:pt x="20361" y="30234"/>
                  </a:lnTo>
                  <a:lnTo>
                    <a:pt x="19220" y="30716"/>
                  </a:lnTo>
                  <a:lnTo>
                    <a:pt x="18826" y="30848"/>
                  </a:lnTo>
                  <a:lnTo>
                    <a:pt x="18475" y="30892"/>
                  </a:lnTo>
                  <a:lnTo>
                    <a:pt x="18167" y="30848"/>
                  </a:lnTo>
                  <a:lnTo>
                    <a:pt x="17816" y="30760"/>
                  </a:lnTo>
                  <a:lnTo>
                    <a:pt x="17421" y="30628"/>
                  </a:lnTo>
                  <a:lnTo>
                    <a:pt x="16895" y="30409"/>
                  </a:lnTo>
                  <a:lnTo>
                    <a:pt x="16105" y="30058"/>
                  </a:lnTo>
                  <a:lnTo>
                    <a:pt x="15096" y="29619"/>
                  </a:lnTo>
                  <a:lnTo>
                    <a:pt x="13779" y="29137"/>
                  </a:lnTo>
                  <a:lnTo>
                    <a:pt x="12068" y="28566"/>
                  </a:lnTo>
                  <a:lnTo>
                    <a:pt x="9303" y="27952"/>
                  </a:lnTo>
                  <a:lnTo>
                    <a:pt x="9303" y="27908"/>
                  </a:lnTo>
                  <a:lnTo>
                    <a:pt x="9260" y="27952"/>
                  </a:lnTo>
                  <a:lnTo>
                    <a:pt x="7592" y="28303"/>
                  </a:lnTo>
                  <a:lnTo>
                    <a:pt x="5749" y="28171"/>
                  </a:lnTo>
                  <a:lnTo>
                    <a:pt x="5705" y="28171"/>
                  </a:lnTo>
                  <a:lnTo>
                    <a:pt x="4477" y="28347"/>
                  </a:lnTo>
                  <a:lnTo>
                    <a:pt x="4433" y="28347"/>
                  </a:lnTo>
                  <a:lnTo>
                    <a:pt x="966" y="29531"/>
                  </a:lnTo>
                  <a:lnTo>
                    <a:pt x="747" y="29400"/>
                  </a:lnTo>
                  <a:lnTo>
                    <a:pt x="352" y="28610"/>
                  </a:lnTo>
                  <a:lnTo>
                    <a:pt x="396" y="27952"/>
                  </a:lnTo>
                  <a:lnTo>
                    <a:pt x="615" y="26855"/>
                  </a:lnTo>
                  <a:lnTo>
                    <a:pt x="1405" y="25538"/>
                  </a:lnTo>
                  <a:lnTo>
                    <a:pt x="2151" y="24836"/>
                  </a:lnTo>
                  <a:lnTo>
                    <a:pt x="4038" y="24222"/>
                  </a:lnTo>
                  <a:lnTo>
                    <a:pt x="5530" y="24924"/>
                  </a:lnTo>
                  <a:lnTo>
                    <a:pt x="5661" y="24924"/>
                  </a:lnTo>
                  <a:lnTo>
                    <a:pt x="6144" y="24792"/>
                  </a:lnTo>
                  <a:lnTo>
                    <a:pt x="6188" y="24749"/>
                  </a:lnTo>
                  <a:lnTo>
                    <a:pt x="6583" y="24485"/>
                  </a:lnTo>
                  <a:lnTo>
                    <a:pt x="6627" y="24441"/>
                  </a:lnTo>
                  <a:lnTo>
                    <a:pt x="6890" y="24003"/>
                  </a:lnTo>
                  <a:lnTo>
                    <a:pt x="6890" y="23915"/>
                  </a:lnTo>
                  <a:lnTo>
                    <a:pt x="6846" y="23037"/>
                  </a:lnTo>
                  <a:lnTo>
                    <a:pt x="6715" y="22291"/>
                  </a:lnTo>
                  <a:lnTo>
                    <a:pt x="6846" y="21501"/>
                  </a:lnTo>
                  <a:lnTo>
                    <a:pt x="7855" y="19132"/>
                  </a:lnTo>
                  <a:lnTo>
                    <a:pt x="10269" y="15621"/>
                  </a:lnTo>
                  <a:lnTo>
                    <a:pt x="10269" y="15578"/>
                  </a:lnTo>
                  <a:lnTo>
                    <a:pt x="11278" y="13735"/>
                  </a:lnTo>
                  <a:lnTo>
                    <a:pt x="11278" y="13647"/>
                  </a:lnTo>
                  <a:lnTo>
                    <a:pt x="11278" y="12813"/>
                  </a:lnTo>
                  <a:lnTo>
                    <a:pt x="12156" y="8995"/>
                  </a:lnTo>
                  <a:lnTo>
                    <a:pt x="12375" y="8469"/>
                  </a:lnTo>
                  <a:lnTo>
                    <a:pt x="13253" y="7547"/>
                  </a:lnTo>
                  <a:lnTo>
                    <a:pt x="14569" y="6670"/>
                  </a:lnTo>
                  <a:lnTo>
                    <a:pt x="15447" y="6319"/>
                  </a:lnTo>
                  <a:lnTo>
                    <a:pt x="15491" y="6275"/>
                  </a:lnTo>
                  <a:lnTo>
                    <a:pt x="15535" y="6187"/>
                  </a:lnTo>
                  <a:lnTo>
                    <a:pt x="15622" y="5880"/>
                  </a:lnTo>
                  <a:lnTo>
                    <a:pt x="15622" y="5836"/>
                  </a:lnTo>
                  <a:lnTo>
                    <a:pt x="15447" y="3598"/>
                  </a:lnTo>
                  <a:lnTo>
                    <a:pt x="15535" y="1843"/>
                  </a:lnTo>
                  <a:lnTo>
                    <a:pt x="15842" y="965"/>
                  </a:lnTo>
                  <a:lnTo>
                    <a:pt x="16456" y="395"/>
                  </a:lnTo>
                  <a:lnTo>
                    <a:pt x="16807" y="351"/>
                  </a:lnTo>
                  <a:close/>
                  <a:moveTo>
                    <a:pt x="16851" y="0"/>
                  </a:moveTo>
                  <a:lnTo>
                    <a:pt x="16368" y="88"/>
                  </a:lnTo>
                  <a:lnTo>
                    <a:pt x="16281" y="132"/>
                  </a:lnTo>
                  <a:lnTo>
                    <a:pt x="15578" y="746"/>
                  </a:lnTo>
                  <a:lnTo>
                    <a:pt x="15535" y="790"/>
                  </a:lnTo>
                  <a:lnTo>
                    <a:pt x="15183" y="1755"/>
                  </a:lnTo>
                  <a:lnTo>
                    <a:pt x="15183" y="1799"/>
                  </a:lnTo>
                  <a:lnTo>
                    <a:pt x="15096" y="3554"/>
                  </a:lnTo>
                  <a:lnTo>
                    <a:pt x="15096" y="3598"/>
                  </a:lnTo>
                  <a:lnTo>
                    <a:pt x="15271" y="5836"/>
                  </a:lnTo>
                  <a:lnTo>
                    <a:pt x="15227" y="6012"/>
                  </a:lnTo>
                  <a:lnTo>
                    <a:pt x="14438" y="6363"/>
                  </a:lnTo>
                  <a:lnTo>
                    <a:pt x="14394" y="6363"/>
                  </a:lnTo>
                  <a:lnTo>
                    <a:pt x="13033" y="7240"/>
                  </a:lnTo>
                  <a:lnTo>
                    <a:pt x="12989" y="7284"/>
                  </a:lnTo>
                  <a:lnTo>
                    <a:pt x="12112" y="8250"/>
                  </a:lnTo>
                  <a:lnTo>
                    <a:pt x="12068" y="8293"/>
                  </a:lnTo>
                  <a:lnTo>
                    <a:pt x="11849" y="8864"/>
                  </a:lnTo>
                  <a:lnTo>
                    <a:pt x="11805" y="8864"/>
                  </a:lnTo>
                  <a:lnTo>
                    <a:pt x="10971" y="12769"/>
                  </a:lnTo>
                  <a:lnTo>
                    <a:pt x="10927" y="12769"/>
                  </a:lnTo>
                  <a:lnTo>
                    <a:pt x="10927" y="13603"/>
                  </a:lnTo>
                  <a:lnTo>
                    <a:pt x="9962" y="15402"/>
                  </a:lnTo>
                  <a:lnTo>
                    <a:pt x="7548" y="18956"/>
                  </a:lnTo>
                  <a:lnTo>
                    <a:pt x="6539" y="21370"/>
                  </a:lnTo>
                  <a:lnTo>
                    <a:pt x="6495" y="21414"/>
                  </a:lnTo>
                  <a:lnTo>
                    <a:pt x="6364" y="22291"/>
                  </a:lnTo>
                  <a:lnTo>
                    <a:pt x="6364" y="22335"/>
                  </a:lnTo>
                  <a:lnTo>
                    <a:pt x="6495" y="23081"/>
                  </a:lnTo>
                  <a:lnTo>
                    <a:pt x="6539" y="23871"/>
                  </a:lnTo>
                  <a:lnTo>
                    <a:pt x="6320" y="24222"/>
                  </a:lnTo>
                  <a:lnTo>
                    <a:pt x="6012" y="24441"/>
                  </a:lnTo>
                  <a:lnTo>
                    <a:pt x="5618" y="24573"/>
                  </a:lnTo>
                  <a:lnTo>
                    <a:pt x="4126" y="23871"/>
                  </a:lnTo>
                  <a:lnTo>
                    <a:pt x="3994" y="23871"/>
                  </a:lnTo>
                  <a:lnTo>
                    <a:pt x="1975" y="24485"/>
                  </a:lnTo>
                  <a:lnTo>
                    <a:pt x="1932" y="24529"/>
                  </a:lnTo>
                  <a:lnTo>
                    <a:pt x="1142" y="25319"/>
                  </a:lnTo>
                  <a:lnTo>
                    <a:pt x="1142" y="25363"/>
                  </a:lnTo>
                  <a:lnTo>
                    <a:pt x="308" y="26723"/>
                  </a:lnTo>
                  <a:lnTo>
                    <a:pt x="308" y="26767"/>
                  </a:lnTo>
                  <a:lnTo>
                    <a:pt x="45" y="27908"/>
                  </a:lnTo>
                  <a:lnTo>
                    <a:pt x="1" y="28610"/>
                  </a:lnTo>
                  <a:lnTo>
                    <a:pt x="45" y="28698"/>
                  </a:lnTo>
                  <a:lnTo>
                    <a:pt x="484" y="29619"/>
                  </a:lnTo>
                  <a:lnTo>
                    <a:pt x="527" y="29663"/>
                  </a:lnTo>
                  <a:lnTo>
                    <a:pt x="835" y="29839"/>
                  </a:lnTo>
                  <a:lnTo>
                    <a:pt x="922" y="29883"/>
                  </a:lnTo>
                  <a:lnTo>
                    <a:pt x="1010" y="29883"/>
                  </a:lnTo>
                  <a:lnTo>
                    <a:pt x="4564" y="28654"/>
                  </a:lnTo>
                  <a:lnTo>
                    <a:pt x="5705" y="28522"/>
                  </a:lnTo>
                  <a:lnTo>
                    <a:pt x="7592" y="28654"/>
                  </a:lnTo>
                  <a:lnTo>
                    <a:pt x="7636" y="28654"/>
                  </a:lnTo>
                  <a:lnTo>
                    <a:pt x="9303" y="28303"/>
                  </a:lnTo>
                  <a:lnTo>
                    <a:pt x="11980" y="28917"/>
                  </a:lnTo>
                  <a:lnTo>
                    <a:pt x="13648" y="29488"/>
                  </a:lnTo>
                  <a:lnTo>
                    <a:pt x="14964" y="29970"/>
                  </a:lnTo>
                  <a:lnTo>
                    <a:pt x="15973" y="30365"/>
                  </a:lnTo>
                  <a:lnTo>
                    <a:pt x="16763" y="30716"/>
                  </a:lnTo>
                  <a:lnTo>
                    <a:pt x="17685" y="31111"/>
                  </a:lnTo>
                  <a:lnTo>
                    <a:pt x="18080" y="31199"/>
                  </a:lnTo>
                  <a:lnTo>
                    <a:pt x="18387" y="31243"/>
                  </a:lnTo>
                  <a:lnTo>
                    <a:pt x="18782" y="31199"/>
                  </a:lnTo>
                  <a:lnTo>
                    <a:pt x="19220" y="31067"/>
                  </a:lnTo>
                  <a:lnTo>
                    <a:pt x="19791" y="30848"/>
                  </a:lnTo>
                  <a:lnTo>
                    <a:pt x="20493" y="30541"/>
                  </a:lnTo>
                  <a:lnTo>
                    <a:pt x="22073" y="29883"/>
                  </a:lnTo>
                  <a:lnTo>
                    <a:pt x="24355" y="29005"/>
                  </a:lnTo>
                  <a:lnTo>
                    <a:pt x="26812" y="27864"/>
                  </a:lnTo>
                  <a:lnTo>
                    <a:pt x="26856" y="27820"/>
                  </a:lnTo>
                  <a:lnTo>
                    <a:pt x="28348" y="26679"/>
                  </a:lnTo>
                  <a:lnTo>
                    <a:pt x="31112" y="25670"/>
                  </a:lnTo>
                  <a:lnTo>
                    <a:pt x="33438" y="25363"/>
                  </a:lnTo>
                  <a:lnTo>
                    <a:pt x="33526" y="25363"/>
                  </a:lnTo>
                  <a:lnTo>
                    <a:pt x="34096" y="24968"/>
                  </a:lnTo>
                  <a:lnTo>
                    <a:pt x="34140" y="24924"/>
                  </a:lnTo>
                  <a:lnTo>
                    <a:pt x="34579" y="24222"/>
                  </a:lnTo>
                  <a:lnTo>
                    <a:pt x="34623" y="24178"/>
                  </a:lnTo>
                  <a:lnTo>
                    <a:pt x="35149" y="22686"/>
                  </a:lnTo>
                  <a:lnTo>
                    <a:pt x="35500" y="22072"/>
                  </a:lnTo>
                  <a:lnTo>
                    <a:pt x="35500" y="22028"/>
                  </a:lnTo>
                  <a:lnTo>
                    <a:pt x="35588" y="21765"/>
                  </a:lnTo>
                  <a:lnTo>
                    <a:pt x="35588" y="21677"/>
                  </a:lnTo>
                  <a:lnTo>
                    <a:pt x="35500" y="21589"/>
                  </a:lnTo>
                  <a:lnTo>
                    <a:pt x="33087" y="20580"/>
                  </a:lnTo>
                  <a:lnTo>
                    <a:pt x="33043" y="20580"/>
                  </a:lnTo>
                  <a:lnTo>
                    <a:pt x="30849" y="20185"/>
                  </a:lnTo>
                  <a:lnTo>
                    <a:pt x="29664" y="20009"/>
                  </a:lnTo>
                  <a:lnTo>
                    <a:pt x="29225" y="19615"/>
                  </a:lnTo>
                  <a:lnTo>
                    <a:pt x="28918" y="18254"/>
                  </a:lnTo>
                  <a:lnTo>
                    <a:pt x="28479" y="15446"/>
                  </a:lnTo>
                  <a:lnTo>
                    <a:pt x="28040" y="13340"/>
                  </a:lnTo>
                  <a:lnTo>
                    <a:pt x="28040" y="13252"/>
                  </a:lnTo>
                  <a:lnTo>
                    <a:pt x="25934" y="9917"/>
                  </a:lnTo>
                  <a:lnTo>
                    <a:pt x="24091" y="7547"/>
                  </a:lnTo>
                  <a:lnTo>
                    <a:pt x="24047" y="7547"/>
                  </a:lnTo>
                  <a:lnTo>
                    <a:pt x="21985" y="5704"/>
                  </a:lnTo>
                  <a:lnTo>
                    <a:pt x="20098" y="4081"/>
                  </a:lnTo>
                  <a:lnTo>
                    <a:pt x="20054" y="4081"/>
                  </a:lnTo>
                  <a:lnTo>
                    <a:pt x="18738" y="3247"/>
                  </a:lnTo>
                  <a:lnTo>
                    <a:pt x="17816" y="1273"/>
                  </a:lnTo>
                  <a:lnTo>
                    <a:pt x="17378" y="439"/>
                  </a:lnTo>
                  <a:lnTo>
                    <a:pt x="17334" y="439"/>
                  </a:lnTo>
                  <a:lnTo>
                    <a:pt x="16983" y="44"/>
                  </a:lnTo>
                  <a:lnTo>
                    <a:pt x="16939"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2" name="Google Shape;5722;p163"/>
            <p:cNvSpPr/>
            <p:nvPr/>
          </p:nvSpPr>
          <p:spPr>
            <a:xfrm>
              <a:off x="6038025" y="3987950"/>
              <a:ext cx="388375" cy="286350"/>
            </a:xfrm>
            <a:custGeom>
              <a:rect b="b" l="l" r="r" t="t"/>
              <a:pathLst>
                <a:path extrusionOk="0" h="11454" w="15535">
                  <a:moveTo>
                    <a:pt x="2545" y="352"/>
                  </a:moveTo>
                  <a:lnTo>
                    <a:pt x="5134" y="527"/>
                  </a:lnTo>
                  <a:lnTo>
                    <a:pt x="7504" y="1010"/>
                  </a:lnTo>
                  <a:lnTo>
                    <a:pt x="9786" y="1317"/>
                  </a:lnTo>
                  <a:lnTo>
                    <a:pt x="9830" y="1317"/>
                  </a:lnTo>
                  <a:lnTo>
                    <a:pt x="11760" y="1010"/>
                  </a:lnTo>
                  <a:lnTo>
                    <a:pt x="12813" y="1142"/>
                  </a:lnTo>
                  <a:lnTo>
                    <a:pt x="14130" y="1800"/>
                  </a:lnTo>
                  <a:lnTo>
                    <a:pt x="14569" y="2195"/>
                  </a:lnTo>
                  <a:lnTo>
                    <a:pt x="15139" y="3906"/>
                  </a:lnTo>
                  <a:lnTo>
                    <a:pt x="15183" y="4345"/>
                  </a:lnTo>
                  <a:lnTo>
                    <a:pt x="14481" y="5486"/>
                  </a:lnTo>
                  <a:lnTo>
                    <a:pt x="12857" y="7504"/>
                  </a:lnTo>
                  <a:lnTo>
                    <a:pt x="11936" y="8952"/>
                  </a:lnTo>
                  <a:lnTo>
                    <a:pt x="10356" y="10005"/>
                  </a:lnTo>
                  <a:lnTo>
                    <a:pt x="7855" y="11015"/>
                  </a:lnTo>
                  <a:lnTo>
                    <a:pt x="6758" y="11102"/>
                  </a:lnTo>
                  <a:lnTo>
                    <a:pt x="5924" y="11059"/>
                  </a:lnTo>
                  <a:lnTo>
                    <a:pt x="4520" y="10313"/>
                  </a:lnTo>
                  <a:lnTo>
                    <a:pt x="3072" y="9303"/>
                  </a:lnTo>
                  <a:lnTo>
                    <a:pt x="2721" y="8865"/>
                  </a:lnTo>
                  <a:lnTo>
                    <a:pt x="2326" y="6802"/>
                  </a:lnTo>
                  <a:lnTo>
                    <a:pt x="2282" y="6714"/>
                  </a:lnTo>
                  <a:lnTo>
                    <a:pt x="527" y="4082"/>
                  </a:lnTo>
                  <a:lnTo>
                    <a:pt x="351" y="3160"/>
                  </a:lnTo>
                  <a:lnTo>
                    <a:pt x="834" y="2063"/>
                  </a:lnTo>
                  <a:lnTo>
                    <a:pt x="1580" y="922"/>
                  </a:lnTo>
                  <a:lnTo>
                    <a:pt x="2019" y="527"/>
                  </a:lnTo>
                  <a:lnTo>
                    <a:pt x="2545" y="352"/>
                  </a:lnTo>
                  <a:close/>
                  <a:moveTo>
                    <a:pt x="2545" y="1"/>
                  </a:moveTo>
                  <a:lnTo>
                    <a:pt x="2458" y="45"/>
                  </a:lnTo>
                  <a:lnTo>
                    <a:pt x="1887" y="220"/>
                  </a:lnTo>
                  <a:lnTo>
                    <a:pt x="1843" y="264"/>
                  </a:lnTo>
                  <a:lnTo>
                    <a:pt x="1317" y="659"/>
                  </a:lnTo>
                  <a:lnTo>
                    <a:pt x="1273" y="703"/>
                  </a:lnTo>
                  <a:lnTo>
                    <a:pt x="527" y="1888"/>
                  </a:lnTo>
                  <a:lnTo>
                    <a:pt x="527" y="1931"/>
                  </a:lnTo>
                  <a:lnTo>
                    <a:pt x="44" y="3072"/>
                  </a:lnTo>
                  <a:lnTo>
                    <a:pt x="0" y="3204"/>
                  </a:lnTo>
                  <a:lnTo>
                    <a:pt x="176" y="4169"/>
                  </a:lnTo>
                  <a:lnTo>
                    <a:pt x="220" y="4257"/>
                  </a:lnTo>
                  <a:lnTo>
                    <a:pt x="1975" y="6890"/>
                  </a:lnTo>
                  <a:lnTo>
                    <a:pt x="2414" y="8952"/>
                  </a:lnTo>
                  <a:lnTo>
                    <a:pt x="2458" y="9040"/>
                  </a:lnTo>
                  <a:lnTo>
                    <a:pt x="2809" y="9523"/>
                  </a:lnTo>
                  <a:lnTo>
                    <a:pt x="2853" y="9567"/>
                  </a:lnTo>
                  <a:lnTo>
                    <a:pt x="4345" y="10620"/>
                  </a:lnTo>
                  <a:lnTo>
                    <a:pt x="5793" y="11366"/>
                  </a:lnTo>
                  <a:lnTo>
                    <a:pt x="5880" y="11410"/>
                  </a:lnTo>
                  <a:lnTo>
                    <a:pt x="6758" y="11453"/>
                  </a:lnTo>
                  <a:lnTo>
                    <a:pt x="7943" y="11322"/>
                  </a:lnTo>
                  <a:lnTo>
                    <a:pt x="7987" y="11322"/>
                  </a:lnTo>
                  <a:lnTo>
                    <a:pt x="10488" y="10313"/>
                  </a:lnTo>
                  <a:lnTo>
                    <a:pt x="10532" y="10313"/>
                  </a:lnTo>
                  <a:lnTo>
                    <a:pt x="12155" y="9216"/>
                  </a:lnTo>
                  <a:lnTo>
                    <a:pt x="12199" y="9172"/>
                  </a:lnTo>
                  <a:lnTo>
                    <a:pt x="13165" y="7724"/>
                  </a:lnTo>
                  <a:lnTo>
                    <a:pt x="14788" y="5705"/>
                  </a:lnTo>
                  <a:lnTo>
                    <a:pt x="15490" y="4476"/>
                  </a:lnTo>
                  <a:lnTo>
                    <a:pt x="15534" y="4389"/>
                  </a:lnTo>
                  <a:lnTo>
                    <a:pt x="15490" y="3862"/>
                  </a:lnTo>
                  <a:lnTo>
                    <a:pt x="15490" y="3818"/>
                  </a:lnTo>
                  <a:lnTo>
                    <a:pt x="14876" y="2063"/>
                  </a:lnTo>
                  <a:lnTo>
                    <a:pt x="14832" y="1975"/>
                  </a:lnTo>
                  <a:lnTo>
                    <a:pt x="14393" y="1536"/>
                  </a:lnTo>
                  <a:lnTo>
                    <a:pt x="14349" y="1493"/>
                  </a:lnTo>
                  <a:lnTo>
                    <a:pt x="12945" y="834"/>
                  </a:lnTo>
                  <a:lnTo>
                    <a:pt x="12901" y="791"/>
                  </a:lnTo>
                  <a:lnTo>
                    <a:pt x="11804" y="659"/>
                  </a:lnTo>
                  <a:lnTo>
                    <a:pt x="11760" y="659"/>
                  </a:lnTo>
                  <a:lnTo>
                    <a:pt x="9830" y="966"/>
                  </a:lnTo>
                  <a:lnTo>
                    <a:pt x="7548" y="659"/>
                  </a:lnTo>
                  <a:lnTo>
                    <a:pt x="5178" y="176"/>
                  </a:lnTo>
                  <a:lnTo>
                    <a:pt x="2545"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3" name="Google Shape;5723;p163"/>
            <p:cNvSpPr/>
            <p:nvPr/>
          </p:nvSpPr>
          <p:spPr>
            <a:xfrm>
              <a:off x="6096175" y="1773100"/>
              <a:ext cx="942350" cy="1522675"/>
            </a:xfrm>
            <a:custGeom>
              <a:rect b="b" l="l" r="r" t="t"/>
              <a:pathLst>
                <a:path extrusionOk="0" h="60907" w="37694">
                  <a:moveTo>
                    <a:pt x="35982" y="0"/>
                  </a:moveTo>
                  <a:lnTo>
                    <a:pt x="35938" y="44"/>
                  </a:lnTo>
                  <a:lnTo>
                    <a:pt x="35894" y="88"/>
                  </a:lnTo>
                  <a:lnTo>
                    <a:pt x="35894" y="176"/>
                  </a:lnTo>
                  <a:lnTo>
                    <a:pt x="35894" y="220"/>
                  </a:lnTo>
                  <a:lnTo>
                    <a:pt x="35938" y="307"/>
                  </a:lnTo>
                  <a:lnTo>
                    <a:pt x="36070" y="395"/>
                  </a:lnTo>
                  <a:lnTo>
                    <a:pt x="37079" y="1975"/>
                  </a:lnTo>
                  <a:lnTo>
                    <a:pt x="37298" y="2765"/>
                  </a:lnTo>
                  <a:lnTo>
                    <a:pt x="37342" y="3598"/>
                  </a:lnTo>
                  <a:lnTo>
                    <a:pt x="37035" y="5529"/>
                  </a:lnTo>
                  <a:lnTo>
                    <a:pt x="37035" y="5573"/>
                  </a:lnTo>
                  <a:lnTo>
                    <a:pt x="36904" y="8820"/>
                  </a:lnTo>
                  <a:lnTo>
                    <a:pt x="36640" y="9829"/>
                  </a:lnTo>
                  <a:lnTo>
                    <a:pt x="35850" y="11760"/>
                  </a:lnTo>
                  <a:lnTo>
                    <a:pt x="34578" y="14569"/>
                  </a:lnTo>
                  <a:lnTo>
                    <a:pt x="33393" y="17026"/>
                  </a:lnTo>
                  <a:lnTo>
                    <a:pt x="31111" y="20405"/>
                  </a:lnTo>
                  <a:lnTo>
                    <a:pt x="31111" y="20536"/>
                  </a:lnTo>
                  <a:lnTo>
                    <a:pt x="31155" y="20624"/>
                  </a:lnTo>
                  <a:lnTo>
                    <a:pt x="31506" y="21063"/>
                  </a:lnTo>
                  <a:lnTo>
                    <a:pt x="32472" y="22511"/>
                  </a:lnTo>
                  <a:lnTo>
                    <a:pt x="32867" y="24573"/>
                  </a:lnTo>
                  <a:lnTo>
                    <a:pt x="33525" y="26767"/>
                  </a:lnTo>
                  <a:lnTo>
                    <a:pt x="33613" y="28523"/>
                  </a:lnTo>
                  <a:lnTo>
                    <a:pt x="33656" y="31638"/>
                  </a:lnTo>
                  <a:lnTo>
                    <a:pt x="33656" y="35368"/>
                  </a:lnTo>
                  <a:lnTo>
                    <a:pt x="33437" y="38088"/>
                  </a:lnTo>
                  <a:lnTo>
                    <a:pt x="33130" y="38922"/>
                  </a:lnTo>
                  <a:lnTo>
                    <a:pt x="30804" y="41774"/>
                  </a:lnTo>
                  <a:lnTo>
                    <a:pt x="28391" y="43442"/>
                  </a:lnTo>
                  <a:lnTo>
                    <a:pt x="25495" y="44978"/>
                  </a:lnTo>
                  <a:lnTo>
                    <a:pt x="23301" y="46119"/>
                  </a:lnTo>
                  <a:lnTo>
                    <a:pt x="20097" y="47874"/>
                  </a:lnTo>
                  <a:lnTo>
                    <a:pt x="16894" y="49936"/>
                  </a:lnTo>
                  <a:lnTo>
                    <a:pt x="16016" y="50726"/>
                  </a:lnTo>
                  <a:lnTo>
                    <a:pt x="14042" y="51516"/>
                  </a:lnTo>
                  <a:lnTo>
                    <a:pt x="13998" y="51516"/>
                  </a:lnTo>
                  <a:lnTo>
                    <a:pt x="12682" y="52306"/>
                  </a:lnTo>
                  <a:lnTo>
                    <a:pt x="12638" y="52306"/>
                  </a:lnTo>
                  <a:lnTo>
                    <a:pt x="11146" y="53490"/>
                  </a:lnTo>
                  <a:lnTo>
                    <a:pt x="9127" y="54500"/>
                  </a:lnTo>
                  <a:lnTo>
                    <a:pt x="5222" y="56694"/>
                  </a:lnTo>
                  <a:lnTo>
                    <a:pt x="3335" y="58098"/>
                  </a:lnTo>
                  <a:lnTo>
                    <a:pt x="88" y="60599"/>
                  </a:lnTo>
                  <a:lnTo>
                    <a:pt x="44" y="60643"/>
                  </a:lnTo>
                  <a:lnTo>
                    <a:pt x="0" y="60731"/>
                  </a:lnTo>
                  <a:lnTo>
                    <a:pt x="0" y="60775"/>
                  </a:lnTo>
                  <a:lnTo>
                    <a:pt x="44" y="60862"/>
                  </a:lnTo>
                  <a:lnTo>
                    <a:pt x="88" y="60906"/>
                  </a:lnTo>
                  <a:lnTo>
                    <a:pt x="307" y="60906"/>
                  </a:lnTo>
                  <a:lnTo>
                    <a:pt x="3554" y="58405"/>
                  </a:lnTo>
                  <a:lnTo>
                    <a:pt x="5397" y="56957"/>
                  </a:lnTo>
                  <a:lnTo>
                    <a:pt x="9303" y="54807"/>
                  </a:lnTo>
                  <a:lnTo>
                    <a:pt x="11277" y="53798"/>
                  </a:lnTo>
                  <a:lnTo>
                    <a:pt x="11321" y="53754"/>
                  </a:lnTo>
                  <a:lnTo>
                    <a:pt x="12857" y="52613"/>
                  </a:lnTo>
                  <a:lnTo>
                    <a:pt x="14173" y="51823"/>
                  </a:lnTo>
                  <a:lnTo>
                    <a:pt x="16148" y="51033"/>
                  </a:lnTo>
                  <a:lnTo>
                    <a:pt x="16192" y="50989"/>
                  </a:lnTo>
                  <a:lnTo>
                    <a:pt x="17113" y="50243"/>
                  </a:lnTo>
                  <a:lnTo>
                    <a:pt x="20273" y="48181"/>
                  </a:lnTo>
                  <a:lnTo>
                    <a:pt x="23476" y="46426"/>
                  </a:lnTo>
                  <a:lnTo>
                    <a:pt x="25626" y="45285"/>
                  </a:lnTo>
                  <a:lnTo>
                    <a:pt x="28566" y="43749"/>
                  </a:lnTo>
                  <a:lnTo>
                    <a:pt x="31024" y="42038"/>
                  </a:lnTo>
                  <a:lnTo>
                    <a:pt x="31067" y="41994"/>
                  </a:lnTo>
                  <a:lnTo>
                    <a:pt x="33437" y="39098"/>
                  </a:lnTo>
                  <a:lnTo>
                    <a:pt x="33437" y="39054"/>
                  </a:lnTo>
                  <a:lnTo>
                    <a:pt x="33788" y="38176"/>
                  </a:lnTo>
                  <a:lnTo>
                    <a:pt x="33788" y="38132"/>
                  </a:lnTo>
                  <a:lnTo>
                    <a:pt x="34007" y="35368"/>
                  </a:lnTo>
                  <a:lnTo>
                    <a:pt x="34007" y="31638"/>
                  </a:lnTo>
                  <a:lnTo>
                    <a:pt x="33964" y="28523"/>
                  </a:lnTo>
                  <a:lnTo>
                    <a:pt x="33876" y="26723"/>
                  </a:lnTo>
                  <a:lnTo>
                    <a:pt x="33218" y="24486"/>
                  </a:lnTo>
                  <a:lnTo>
                    <a:pt x="32823" y="22379"/>
                  </a:lnTo>
                  <a:lnTo>
                    <a:pt x="32779" y="22335"/>
                  </a:lnTo>
                  <a:lnTo>
                    <a:pt x="31813" y="20887"/>
                  </a:lnTo>
                  <a:lnTo>
                    <a:pt x="31813" y="20843"/>
                  </a:lnTo>
                  <a:lnTo>
                    <a:pt x="31506" y="20492"/>
                  </a:lnTo>
                  <a:lnTo>
                    <a:pt x="33700" y="17201"/>
                  </a:lnTo>
                  <a:lnTo>
                    <a:pt x="34885" y="14744"/>
                  </a:lnTo>
                  <a:lnTo>
                    <a:pt x="36201" y="11892"/>
                  </a:lnTo>
                  <a:lnTo>
                    <a:pt x="36991" y="9961"/>
                  </a:lnTo>
                  <a:lnTo>
                    <a:pt x="36991" y="9917"/>
                  </a:lnTo>
                  <a:lnTo>
                    <a:pt x="37255" y="8908"/>
                  </a:lnTo>
                  <a:lnTo>
                    <a:pt x="37255" y="8864"/>
                  </a:lnTo>
                  <a:lnTo>
                    <a:pt x="37386" y="5573"/>
                  </a:lnTo>
                  <a:lnTo>
                    <a:pt x="37693" y="3642"/>
                  </a:lnTo>
                  <a:lnTo>
                    <a:pt x="37693" y="3598"/>
                  </a:lnTo>
                  <a:lnTo>
                    <a:pt x="37650" y="2721"/>
                  </a:lnTo>
                  <a:lnTo>
                    <a:pt x="37650" y="2677"/>
                  </a:lnTo>
                  <a:lnTo>
                    <a:pt x="37386" y="1843"/>
                  </a:lnTo>
                  <a:lnTo>
                    <a:pt x="37386" y="1799"/>
                  </a:lnTo>
                  <a:lnTo>
                    <a:pt x="36377" y="220"/>
                  </a:lnTo>
                  <a:lnTo>
                    <a:pt x="36333" y="176"/>
                  </a:lnTo>
                  <a:lnTo>
                    <a:pt x="36158" y="44"/>
                  </a:lnTo>
                  <a:lnTo>
                    <a:pt x="36114"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4" name="Google Shape;5724;p163"/>
            <p:cNvSpPr/>
            <p:nvPr/>
          </p:nvSpPr>
          <p:spPr>
            <a:xfrm>
              <a:off x="6123600" y="1816975"/>
              <a:ext cx="957700" cy="1504025"/>
            </a:xfrm>
            <a:custGeom>
              <a:rect b="b" l="l" r="r" t="t"/>
              <a:pathLst>
                <a:path extrusionOk="0" h="60161" w="38308">
                  <a:moveTo>
                    <a:pt x="36772" y="1"/>
                  </a:moveTo>
                  <a:lnTo>
                    <a:pt x="36684" y="44"/>
                  </a:lnTo>
                  <a:lnTo>
                    <a:pt x="36684" y="132"/>
                  </a:lnTo>
                  <a:lnTo>
                    <a:pt x="36684" y="176"/>
                  </a:lnTo>
                  <a:lnTo>
                    <a:pt x="36684" y="264"/>
                  </a:lnTo>
                  <a:lnTo>
                    <a:pt x="37430" y="1624"/>
                  </a:lnTo>
                  <a:lnTo>
                    <a:pt x="37913" y="3160"/>
                  </a:lnTo>
                  <a:lnTo>
                    <a:pt x="37957" y="4740"/>
                  </a:lnTo>
                  <a:lnTo>
                    <a:pt x="37298" y="7372"/>
                  </a:lnTo>
                  <a:lnTo>
                    <a:pt x="36245" y="10620"/>
                  </a:lnTo>
                  <a:lnTo>
                    <a:pt x="36245" y="10663"/>
                  </a:lnTo>
                  <a:lnTo>
                    <a:pt x="36421" y="13077"/>
                  </a:lnTo>
                  <a:lnTo>
                    <a:pt x="36158" y="15183"/>
                  </a:lnTo>
                  <a:lnTo>
                    <a:pt x="36070" y="17509"/>
                  </a:lnTo>
                  <a:lnTo>
                    <a:pt x="35807" y="20142"/>
                  </a:lnTo>
                  <a:lnTo>
                    <a:pt x="35850" y="20229"/>
                  </a:lnTo>
                  <a:lnTo>
                    <a:pt x="36465" y="22160"/>
                  </a:lnTo>
                  <a:lnTo>
                    <a:pt x="36596" y="25802"/>
                  </a:lnTo>
                  <a:lnTo>
                    <a:pt x="36904" y="27601"/>
                  </a:lnTo>
                  <a:lnTo>
                    <a:pt x="36947" y="29488"/>
                  </a:lnTo>
                  <a:lnTo>
                    <a:pt x="36860" y="32077"/>
                  </a:lnTo>
                  <a:lnTo>
                    <a:pt x="36596" y="34578"/>
                  </a:lnTo>
                  <a:lnTo>
                    <a:pt x="36070" y="36333"/>
                  </a:lnTo>
                  <a:lnTo>
                    <a:pt x="34797" y="38308"/>
                  </a:lnTo>
                  <a:lnTo>
                    <a:pt x="33042" y="41555"/>
                  </a:lnTo>
                  <a:lnTo>
                    <a:pt x="31770" y="42828"/>
                  </a:lnTo>
                  <a:lnTo>
                    <a:pt x="30848" y="43047"/>
                  </a:lnTo>
                  <a:lnTo>
                    <a:pt x="29619" y="43091"/>
                  </a:lnTo>
                  <a:lnTo>
                    <a:pt x="29532" y="43135"/>
                  </a:lnTo>
                  <a:lnTo>
                    <a:pt x="27294" y="44364"/>
                  </a:lnTo>
                  <a:lnTo>
                    <a:pt x="22028" y="47040"/>
                  </a:lnTo>
                  <a:lnTo>
                    <a:pt x="18035" y="49103"/>
                  </a:lnTo>
                  <a:lnTo>
                    <a:pt x="15534" y="50726"/>
                  </a:lnTo>
                  <a:lnTo>
                    <a:pt x="12155" y="52086"/>
                  </a:lnTo>
                  <a:lnTo>
                    <a:pt x="12111" y="52086"/>
                  </a:lnTo>
                  <a:lnTo>
                    <a:pt x="10531" y="53008"/>
                  </a:lnTo>
                  <a:lnTo>
                    <a:pt x="8996" y="53886"/>
                  </a:lnTo>
                  <a:lnTo>
                    <a:pt x="7416" y="54719"/>
                  </a:lnTo>
                  <a:lnTo>
                    <a:pt x="5880" y="55597"/>
                  </a:lnTo>
                  <a:lnTo>
                    <a:pt x="5134" y="56080"/>
                  </a:lnTo>
                  <a:lnTo>
                    <a:pt x="4432" y="56562"/>
                  </a:lnTo>
                  <a:lnTo>
                    <a:pt x="3686" y="57089"/>
                  </a:lnTo>
                  <a:lnTo>
                    <a:pt x="2984" y="57659"/>
                  </a:lnTo>
                  <a:lnTo>
                    <a:pt x="88" y="59853"/>
                  </a:lnTo>
                  <a:lnTo>
                    <a:pt x="44" y="59897"/>
                  </a:lnTo>
                  <a:lnTo>
                    <a:pt x="0" y="59985"/>
                  </a:lnTo>
                  <a:lnTo>
                    <a:pt x="0" y="60029"/>
                  </a:lnTo>
                  <a:lnTo>
                    <a:pt x="44" y="60117"/>
                  </a:lnTo>
                  <a:lnTo>
                    <a:pt x="88" y="60160"/>
                  </a:lnTo>
                  <a:lnTo>
                    <a:pt x="176" y="60160"/>
                  </a:lnTo>
                  <a:lnTo>
                    <a:pt x="307" y="60117"/>
                  </a:lnTo>
                  <a:lnTo>
                    <a:pt x="3203" y="57923"/>
                  </a:lnTo>
                  <a:lnTo>
                    <a:pt x="3905" y="57396"/>
                  </a:lnTo>
                  <a:lnTo>
                    <a:pt x="4607" y="56869"/>
                  </a:lnTo>
                  <a:lnTo>
                    <a:pt x="5353" y="56387"/>
                  </a:lnTo>
                  <a:lnTo>
                    <a:pt x="6099" y="55904"/>
                  </a:lnTo>
                  <a:lnTo>
                    <a:pt x="7635" y="55026"/>
                  </a:lnTo>
                  <a:lnTo>
                    <a:pt x="9127" y="54193"/>
                  </a:lnTo>
                  <a:lnTo>
                    <a:pt x="10707" y="53315"/>
                  </a:lnTo>
                  <a:lnTo>
                    <a:pt x="12287" y="52394"/>
                  </a:lnTo>
                  <a:lnTo>
                    <a:pt x="15665" y="51033"/>
                  </a:lnTo>
                  <a:lnTo>
                    <a:pt x="15709" y="51033"/>
                  </a:lnTo>
                  <a:lnTo>
                    <a:pt x="18210" y="49410"/>
                  </a:lnTo>
                  <a:lnTo>
                    <a:pt x="22160" y="47347"/>
                  </a:lnTo>
                  <a:lnTo>
                    <a:pt x="27469" y="44671"/>
                  </a:lnTo>
                  <a:lnTo>
                    <a:pt x="29663" y="43442"/>
                  </a:lnTo>
                  <a:lnTo>
                    <a:pt x="30892" y="43398"/>
                  </a:lnTo>
                  <a:lnTo>
                    <a:pt x="30936" y="43398"/>
                  </a:lnTo>
                  <a:lnTo>
                    <a:pt x="31901" y="43179"/>
                  </a:lnTo>
                  <a:lnTo>
                    <a:pt x="31989" y="43135"/>
                  </a:lnTo>
                  <a:lnTo>
                    <a:pt x="33349" y="41775"/>
                  </a:lnTo>
                  <a:lnTo>
                    <a:pt x="33349" y="41731"/>
                  </a:lnTo>
                  <a:lnTo>
                    <a:pt x="35104" y="38527"/>
                  </a:lnTo>
                  <a:lnTo>
                    <a:pt x="36377" y="36509"/>
                  </a:lnTo>
                  <a:lnTo>
                    <a:pt x="36377" y="36465"/>
                  </a:lnTo>
                  <a:lnTo>
                    <a:pt x="36904" y="34666"/>
                  </a:lnTo>
                  <a:lnTo>
                    <a:pt x="36904" y="34622"/>
                  </a:lnTo>
                  <a:lnTo>
                    <a:pt x="37211" y="32121"/>
                  </a:lnTo>
                  <a:lnTo>
                    <a:pt x="37298" y="29488"/>
                  </a:lnTo>
                  <a:lnTo>
                    <a:pt x="37255" y="27601"/>
                  </a:lnTo>
                  <a:lnTo>
                    <a:pt x="37211" y="27557"/>
                  </a:lnTo>
                  <a:lnTo>
                    <a:pt x="36947" y="25758"/>
                  </a:lnTo>
                  <a:lnTo>
                    <a:pt x="36816" y="22116"/>
                  </a:lnTo>
                  <a:lnTo>
                    <a:pt x="36816" y="22072"/>
                  </a:lnTo>
                  <a:lnTo>
                    <a:pt x="36201" y="20142"/>
                  </a:lnTo>
                  <a:lnTo>
                    <a:pt x="36421" y="17509"/>
                  </a:lnTo>
                  <a:lnTo>
                    <a:pt x="36509" y="15227"/>
                  </a:lnTo>
                  <a:lnTo>
                    <a:pt x="36772" y="13077"/>
                  </a:lnTo>
                  <a:lnTo>
                    <a:pt x="36596" y="10663"/>
                  </a:lnTo>
                  <a:lnTo>
                    <a:pt x="37650" y="7460"/>
                  </a:lnTo>
                  <a:lnTo>
                    <a:pt x="38264" y="4827"/>
                  </a:lnTo>
                  <a:lnTo>
                    <a:pt x="38308" y="4783"/>
                  </a:lnTo>
                  <a:lnTo>
                    <a:pt x="38264" y="3160"/>
                  </a:lnTo>
                  <a:lnTo>
                    <a:pt x="38264" y="3072"/>
                  </a:lnTo>
                  <a:lnTo>
                    <a:pt x="37737" y="1492"/>
                  </a:lnTo>
                  <a:lnTo>
                    <a:pt x="37737" y="1449"/>
                  </a:lnTo>
                  <a:lnTo>
                    <a:pt x="36991" y="88"/>
                  </a:lnTo>
                  <a:lnTo>
                    <a:pt x="36947" y="44"/>
                  </a:lnTo>
                  <a:lnTo>
                    <a:pt x="36904"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5" name="Google Shape;5725;p163"/>
            <p:cNvSpPr/>
            <p:nvPr/>
          </p:nvSpPr>
          <p:spPr>
            <a:xfrm>
              <a:off x="6392350" y="3454800"/>
              <a:ext cx="767950" cy="217250"/>
            </a:xfrm>
            <a:custGeom>
              <a:rect b="b" l="l" r="r" t="t"/>
              <a:pathLst>
                <a:path extrusionOk="0" h="8690" w="30718">
                  <a:moveTo>
                    <a:pt x="11234" y="1"/>
                  </a:moveTo>
                  <a:lnTo>
                    <a:pt x="7899" y="1010"/>
                  </a:lnTo>
                  <a:lnTo>
                    <a:pt x="3555" y="1975"/>
                  </a:lnTo>
                  <a:lnTo>
                    <a:pt x="3511" y="1975"/>
                  </a:lnTo>
                  <a:lnTo>
                    <a:pt x="89" y="3994"/>
                  </a:lnTo>
                  <a:lnTo>
                    <a:pt x="45" y="4038"/>
                  </a:lnTo>
                  <a:lnTo>
                    <a:pt x="1" y="4126"/>
                  </a:lnTo>
                  <a:lnTo>
                    <a:pt x="1" y="4169"/>
                  </a:lnTo>
                  <a:lnTo>
                    <a:pt x="45" y="4257"/>
                  </a:lnTo>
                  <a:lnTo>
                    <a:pt x="89" y="4301"/>
                  </a:lnTo>
                  <a:lnTo>
                    <a:pt x="132" y="4345"/>
                  </a:lnTo>
                  <a:lnTo>
                    <a:pt x="220" y="4345"/>
                  </a:lnTo>
                  <a:lnTo>
                    <a:pt x="264" y="4301"/>
                  </a:lnTo>
                  <a:lnTo>
                    <a:pt x="3687" y="2326"/>
                  </a:lnTo>
                  <a:lnTo>
                    <a:pt x="7987" y="1361"/>
                  </a:lnTo>
                  <a:lnTo>
                    <a:pt x="10313" y="659"/>
                  </a:lnTo>
                  <a:lnTo>
                    <a:pt x="11278" y="352"/>
                  </a:lnTo>
                  <a:lnTo>
                    <a:pt x="11497" y="352"/>
                  </a:lnTo>
                  <a:lnTo>
                    <a:pt x="13384" y="2283"/>
                  </a:lnTo>
                  <a:lnTo>
                    <a:pt x="13428" y="2326"/>
                  </a:lnTo>
                  <a:lnTo>
                    <a:pt x="15754" y="4257"/>
                  </a:lnTo>
                  <a:lnTo>
                    <a:pt x="15798" y="4257"/>
                  </a:lnTo>
                  <a:lnTo>
                    <a:pt x="18913" y="5969"/>
                  </a:lnTo>
                  <a:lnTo>
                    <a:pt x="20888" y="6802"/>
                  </a:lnTo>
                  <a:lnTo>
                    <a:pt x="23214" y="7592"/>
                  </a:lnTo>
                  <a:lnTo>
                    <a:pt x="26022" y="8601"/>
                  </a:lnTo>
                  <a:lnTo>
                    <a:pt x="26066" y="8601"/>
                  </a:lnTo>
                  <a:lnTo>
                    <a:pt x="26943" y="8689"/>
                  </a:lnTo>
                  <a:lnTo>
                    <a:pt x="26987" y="8689"/>
                  </a:lnTo>
                  <a:lnTo>
                    <a:pt x="27777" y="8558"/>
                  </a:lnTo>
                  <a:lnTo>
                    <a:pt x="27821" y="8514"/>
                  </a:lnTo>
                  <a:lnTo>
                    <a:pt x="28874" y="7899"/>
                  </a:lnTo>
                  <a:lnTo>
                    <a:pt x="28962" y="7855"/>
                  </a:lnTo>
                  <a:lnTo>
                    <a:pt x="30366" y="5881"/>
                  </a:lnTo>
                  <a:lnTo>
                    <a:pt x="30366" y="5837"/>
                  </a:lnTo>
                  <a:lnTo>
                    <a:pt x="30717" y="5003"/>
                  </a:lnTo>
                  <a:lnTo>
                    <a:pt x="30717" y="4872"/>
                  </a:lnTo>
                  <a:lnTo>
                    <a:pt x="30322" y="3380"/>
                  </a:lnTo>
                  <a:lnTo>
                    <a:pt x="30278" y="3380"/>
                  </a:lnTo>
                  <a:lnTo>
                    <a:pt x="29225" y="1010"/>
                  </a:lnTo>
                  <a:lnTo>
                    <a:pt x="29181" y="966"/>
                  </a:lnTo>
                  <a:lnTo>
                    <a:pt x="29137" y="922"/>
                  </a:lnTo>
                  <a:lnTo>
                    <a:pt x="29050" y="922"/>
                  </a:lnTo>
                  <a:lnTo>
                    <a:pt x="28962" y="966"/>
                  </a:lnTo>
                  <a:lnTo>
                    <a:pt x="28918" y="966"/>
                  </a:lnTo>
                  <a:lnTo>
                    <a:pt x="28874" y="1054"/>
                  </a:lnTo>
                  <a:lnTo>
                    <a:pt x="28874" y="1098"/>
                  </a:lnTo>
                  <a:lnTo>
                    <a:pt x="28918" y="1186"/>
                  </a:lnTo>
                  <a:lnTo>
                    <a:pt x="29971" y="3511"/>
                  </a:lnTo>
                  <a:lnTo>
                    <a:pt x="30366" y="4915"/>
                  </a:lnTo>
                  <a:lnTo>
                    <a:pt x="30059" y="5661"/>
                  </a:lnTo>
                  <a:lnTo>
                    <a:pt x="28699" y="7636"/>
                  </a:lnTo>
                  <a:lnTo>
                    <a:pt x="27689" y="8206"/>
                  </a:lnTo>
                  <a:lnTo>
                    <a:pt x="26943" y="8338"/>
                  </a:lnTo>
                  <a:lnTo>
                    <a:pt x="26154" y="8250"/>
                  </a:lnTo>
                  <a:lnTo>
                    <a:pt x="23301" y="7285"/>
                  </a:lnTo>
                  <a:lnTo>
                    <a:pt x="21020" y="6495"/>
                  </a:lnTo>
                  <a:lnTo>
                    <a:pt x="19045" y="5618"/>
                  </a:lnTo>
                  <a:lnTo>
                    <a:pt x="15973" y="3950"/>
                  </a:lnTo>
                  <a:lnTo>
                    <a:pt x="13648" y="2063"/>
                  </a:lnTo>
                  <a:lnTo>
                    <a:pt x="11673" y="89"/>
                  </a:lnTo>
                  <a:lnTo>
                    <a:pt x="11585" y="45"/>
                  </a:lnTo>
                  <a:lnTo>
                    <a:pt x="1132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6" name="Google Shape;5726;p163"/>
            <p:cNvSpPr/>
            <p:nvPr/>
          </p:nvSpPr>
          <p:spPr>
            <a:xfrm>
              <a:off x="6322150" y="3238700"/>
              <a:ext cx="868850" cy="265500"/>
            </a:xfrm>
            <a:custGeom>
              <a:rect b="b" l="l" r="r" t="t"/>
              <a:pathLst>
                <a:path extrusionOk="0" h="10620" w="34754">
                  <a:moveTo>
                    <a:pt x="34491" y="0"/>
                  </a:moveTo>
                  <a:lnTo>
                    <a:pt x="34447" y="44"/>
                  </a:lnTo>
                  <a:lnTo>
                    <a:pt x="33437" y="1492"/>
                  </a:lnTo>
                  <a:lnTo>
                    <a:pt x="32033" y="3730"/>
                  </a:lnTo>
                  <a:lnTo>
                    <a:pt x="32033" y="3774"/>
                  </a:lnTo>
                  <a:lnTo>
                    <a:pt x="31419" y="5442"/>
                  </a:lnTo>
                  <a:lnTo>
                    <a:pt x="31419" y="5485"/>
                  </a:lnTo>
                  <a:lnTo>
                    <a:pt x="31156" y="7592"/>
                  </a:lnTo>
                  <a:lnTo>
                    <a:pt x="31112" y="10005"/>
                  </a:lnTo>
                  <a:lnTo>
                    <a:pt x="30936" y="10225"/>
                  </a:lnTo>
                  <a:lnTo>
                    <a:pt x="30454" y="10268"/>
                  </a:lnTo>
                  <a:lnTo>
                    <a:pt x="29971" y="10225"/>
                  </a:lnTo>
                  <a:lnTo>
                    <a:pt x="29488" y="10137"/>
                  </a:lnTo>
                  <a:lnTo>
                    <a:pt x="29005" y="10005"/>
                  </a:lnTo>
                  <a:lnTo>
                    <a:pt x="28523" y="9830"/>
                  </a:lnTo>
                  <a:lnTo>
                    <a:pt x="28040" y="9610"/>
                  </a:lnTo>
                  <a:lnTo>
                    <a:pt x="27557" y="9347"/>
                  </a:lnTo>
                  <a:lnTo>
                    <a:pt x="27119" y="9084"/>
                  </a:lnTo>
                  <a:lnTo>
                    <a:pt x="26241" y="8513"/>
                  </a:lnTo>
                  <a:lnTo>
                    <a:pt x="25451" y="7899"/>
                  </a:lnTo>
                  <a:lnTo>
                    <a:pt x="24749" y="7328"/>
                  </a:lnTo>
                  <a:lnTo>
                    <a:pt x="24179" y="6846"/>
                  </a:lnTo>
                  <a:lnTo>
                    <a:pt x="19308" y="2633"/>
                  </a:lnTo>
                  <a:lnTo>
                    <a:pt x="19264" y="2633"/>
                  </a:lnTo>
                  <a:lnTo>
                    <a:pt x="17991" y="2019"/>
                  </a:lnTo>
                  <a:lnTo>
                    <a:pt x="17948" y="2019"/>
                  </a:lnTo>
                  <a:lnTo>
                    <a:pt x="17245" y="1887"/>
                  </a:lnTo>
                  <a:lnTo>
                    <a:pt x="17158" y="1931"/>
                  </a:lnTo>
                  <a:lnTo>
                    <a:pt x="16500" y="2370"/>
                  </a:lnTo>
                  <a:lnTo>
                    <a:pt x="16456" y="2370"/>
                  </a:lnTo>
                  <a:lnTo>
                    <a:pt x="14788" y="3994"/>
                  </a:lnTo>
                  <a:lnTo>
                    <a:pt x="13603" y="4827"/>
                  </a:lnTo>
                  <a:lnTo>
                    <a:pt x="12331" y="5178"/>
                  </a:lnTo>
                  <a:lnTo>
                    <a:pt x="10312" y="5529"/>
                  </a:lnTo>
                  <a:lnTo>
                    <a:pt x="10268" y="5529"/>
                  </a:lnTo>
                  <a:lnTo>
                    <a:pt x="8338" y="6144"/>
                  </a:lnTo>
                  <a:lnTo>
                    <a:pt x="5924" y="6714"/>
                  </a:lnTo>
                  <a:lnTo>
                    <a:pt x="5880" y="6714"/>
                  </a:lnTo>
                  <a:lnTo>
                    <a:pt x="4125" y="7416"/>
                  </a:lnTo>
                  <a:lnTo>
                    <a:pt x="4081" y="7460"/>
                  </a:lnTo>
                  <a:lnTo>
                    <a:pt x="2063" y="8645"/>
                  </a:lnTo>
                  <a:lnTo>
                    <a:pt x="2063" y="8689"/>
                  </a:lnTo>
                  <a:lnTo>
                    <a:pt x="88" y="10181"/>
                  </a:lnTo>
                  <a:lnTo>
                    <a:pt x="44" y="10225"/>
                  </a:lnTo>
                  <a:lnTo>
                    <a:pt x="0" y="10268"/>
                  </a:lnTo>
                  <a:lnTo>
                    <a:pt x="44" y="10356"/>
                  </a:lnTo>
                  <a:lnTo>
                    <a:pt x="44" y="10400"/>
                  </a:lnTo>
                  <a:lnTo>
                    <a:pt x="88" y="10444"/>
                  </a:lnTo>
                  <a:lnTo>
                    <a:pt x="176" y="10488"/>
                  </a:lnTo>
                  <a:lnTo>
                    <a:pt x="220" y="10488"/>
                  </a:lnTo>
                  <a:lnTo>
                    <a:pt x="308" y="10444"/>
                  </a:lnTo>
                  <a:lnTo>
                    <a:pt x="2238" y="8952"/>
                  </a:lnTo>
                  <a:lnTo>
                    <a:pt x="4257" y="7767"/>
                  </a:lnTo>
                  <a:lnTo>
                    <a:pt x="6012" y="7021"/>
                  </a:lnTo>
                  <a:lnTo>
                    <a:pt x="8425" y="6451"/>
                  </a:lnTo>
                  <a:lnTo>
                    <a:pt x="10356" y="5837"/>
                  </a:lnTo>
                  <a:lnTo>
                    <a:pt x="12375" y="5529"/>
                  </a:lnTo>
                  <a:lnTo>
                    <a:pt x="12419" y="5529"/>
                  </a:lnTo>
                  <a:lnTo>
                    <a:pt x="13735" y="5134"/>
                  </a:lnTo>
                  <a:lnTo>
                    <a:pt x="13779" y="5134"/>
                  </a:lnTo>
                  <a:lnTo>
                    <a:pt x="15008" y="4257"/>
                  </a:lnTo>
                  <a:lnTo>
                    <a:pt x="16719" y="2633"/>
                  </a:lnTo>
                  <a:lnTo>
                    <a:pt x="17289" y="2282"/>
                  </a:lnTo>
                  <a:lnTo>
                    <a:pt x="17860" y="2326"/>
                  </a:lnTo>
                  <a:lnTo>
                    <a:pt x="19088" y="2940"/>
                  </a:lnTo>
                  <a:lnTo>
                    <a:pt x="23959" y="7109"/>
                  </a:lnTo>
                  <a:lnTo>
                    <a:pt x="24705" y="7767"/>
                  </a:lnTo>
                  <a:lnTo>
                    <a:pt x="25495" y="8382"/>
                  </a:lnTo>
                  <a:lnTo>
                    <a:pt x="26329" y="8996"/>
                  </a:lnTo>
                  <a:lnTo>
                    <a:pt x="27162" y="9522"/>
                  </a:lnTo>
                  <a:lnTo>
                    <a:pt x="27952" y="9961"/>
                  </a:lnTo>
                  <a:lnTo>
                    <a:pt x="28391" y="10181"/>
                  </a:lnTo>
                  <a:lnTo>
                    <a:pt x="28786" y="10312"/>
                  </a:lnTo>
                  <a:lnTo>
                    <a:pt x="29225" y="10444"/>
                  </a:lnTo>
                  <a:lnTo>
                    <a:pt x="29620" y="10532"/>
                  </a:lnTo>
                  <a:lnTo>
                    <a:pt x="30015" y="10619"/>
                  </a:lnTo>
                  <a:lnTo>
                    <a:pt x="30454" y="10619"/>
                  </a:lnTo>
                  <a:lnTo>
                    <a:pt x="31024" y="10576"/>
                  </a:lnTo>
                  <a:lnTo>
                    <a:pt x="31156" y="10532"/>
                  </a:lnTo>
                  <a:lnTo>
                    <a:pt x="31419" y="10225"/>
                  </a:lnTo>
                  <a:lnTo>
                    <a:pt x="31463" y="10093"/>
                  </a:lnTo>
                  <a:lnTo>
                    <a:pt x="31507" y="7636"/>
                  </a:lnTo>
                  <a:lnTo>
                    <a:pt x="31726" y="5529"/>
                  </a:lnTo>
                  <a:lnTo>
                    <a:pt x="32340" y="3906"/>
                  </a:lnTo>
                  <a:lnTo>
                    <a:pt x="33745" y="1668"/>
                  </a:lnTo>
                  <a:lnTo>
                    <a:pt x="34710" y="264"/>
                  </a:lnTo>
                  <a:lnTo>
                    <a:pt x="34754" y="176"/>
                  </a:lnTo>
                  <a:lnTo>
                    <a:pt x="34754" y="132"/>
                  </a:lnTo>
                  <a:lnTo>
                    <a:pt x="34754" y="44"/>
                  </a:lnTo>
                  <a:lnTo>
                    <a:pt x="34666"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7" name="Google Shape;5727;p163"/>
            <p:cNvSpPr/>
            <p:nvPr/>
          </p:nvSpPr>
          <p:spPr>
            <a:xfrm>
              <a:off x="6256325" y="3037950"/>
              <a:ext cx="923700" cy="403725"/>
            </a:xfrm>
            <a:custGeom>
              <a:rect b="b" l="l" r="r" t="t"/>
              <a:pathLst>
                <a:path extrusionOk="0" h="16149" w="36948">
                  <a:moveTo>
                    <a:pt x="34666" y="0"/>
                  </a:moveTo>
                  <a:lnTo>
                    <a:pt x="34622" y="88"/>
                  </a:lnTo>
                  <a:lnTo>
                    <a:pt x="34622" y="132"/>
                  </a:lnTo>
                  <a:lnTo>
                    <a:pt x="34622" y="220"/>
                  </a:lnTo>
                  <a:lnTo>
                    <a:pt x="35061" y="1931"/>
                  </a:lnTo>
                  <a:lnTo>
                    <a:pt x="35983" y="5178"/>
                  </a:lnTo>
                  <a:lnTo>
                    <a:pt x="36597" y="7811"/>
                  </a:lnTo>
                  <a:lnTo>
                    <a:pt x="35851" y="8908"/>
                  </a:lnTo>
                  <a:lnTo>
                    <a:pt x="34227" y="10927"/>
                  </a:lnTo>
                  <a:lnTo>
                    <a:pt x="33745" y="11058"/>
                  </a:lnTo>
                  <a:lnTo>
                    <a:pt x="32955" y="10795"/>
                  </a:lnTo>
                  <a:lnTo>
                    <a:pt x="29795" y="9347"/>
                  </a:lnTo>
                  <a:lnTo>
                    <a:pt x="27777" y="8381"/>
                  </a:lnTo>
                  <a:lnTo>
                    <a:pt x="23872" y="6890"/>
                  </a:lnTo>
                  <a:lnTo>
                    <a:pt x="23828" y="6890"/>
                  </a:lnTo>
                  <a:lnTo>
                    <a:pt x="22160" y="6495"/>
                  </a:lnTo>
                  <a:lnTo>
                    <a:pt x="20844" y="6451"/>
                  </a:lnTo>
                  <a:lnTo>
                    <a:pt x="20800" y="6451"/>
                  </a:lnTo>
                  <a:lnTo>
                    <a:pt x="19835" y="6670"/>
                  </a:lnTo>
                  <a:lnTo>
                    <a:pt x="19791" y="6670"/>
                  </a:lnTo>
                  <a:lnTo>
                    <a:pt x="18035" y="7548"/>
                  </a:lnTo>
                  <a:lnTo>
                    <a:pt x="15798" y="8776"/>
                  </a:lnTo>
                  <a:lnTo>
                    <a:pt x="15754" y="8776"/>
                  </a:lnTo>
                  <a:lnTo>
                    <a:pt x="13867" y="10137"/>
                  </a:lnTo>
                  <a:lnTo>
                    <a:pt x="12199" y="10356"/>
                  </a:lnTo>
                  <a:lnTo>
                    <a:pt x="9040" y="10532"/>
                  </a:lnTo>
                  <a:lnTo>
                    <a:pt x="8996" y="10532"/>
                  </a:lnTo>
                  <a:lnTo>
                    <a:pt x="7373" y="11058"/>
                  </a:lnTo>
                  <a:lnTo>
                    <a:pt x="3818" y="12638"/>
                  </a:lnTo>
                  <a:lnTo>
                    <a:pt x="3818" y="12682"/>
                  </a:lnTo>
                  <a:lnTo>
                    <a:pt x="1756" y="14042"/>
                  </a:lnTo>
                  <a:lnTo>
                    <a:pt x="44" y="15841"/>
                  </a:lnTo>
                  <a:lnTo>
                    <a:pt x="44" y="15885"/>
                  </a:lnTo>
                  <a:lnTo>
                    <a:pt x="1" y="15973"/>
                  </a:lnTo>
                  <a:lnTo>
                    <a:pt x="44" y="16017"/>
                  </a:lnTo>
                  <a:lnTo>
                    <a:pt x="88" y="16104"/>
                  </a:lnTo>
                  <a:lnTo>
                    <a:pt x="176" y="16148"/>
                  </a:lnTo>
                  <a:lnTo>
                    <a:pt x="264" y="16104"/>
                  </a:lnTo>
                  <a:lnTo>
                    <a:pt x="308" y="16061"/>
                  </a:lnTo>
                  <a:lnTo>
                    <a:pt x="1975" y="14305"/>
                  </a:lnTo>
                  <a:lnTo>
                    <a:pt x="3994" y="12945"/>
                  </a:lnTo>
                  <a:lnTo>
                    <a:pt x="7504" y="11365"/>
                  </a:lnTo>
                  <a:lnTo>
                    <a:pt x="9084" y="10883"/>
                  </a:lnTo>
                  <a:lnTo>
                    <a:pt x="12199" y="10707"/>
                  </a:lnTo>
                  <a:lnTo>
                    <a:pt x="13955" y="10488"/>
                  </a:lnTo>
                  <a:lnTo>
                    <a:pt x="14042" y="10444"/>
                  </a:lnTo>
                  <a:lnTo>
                    <a:pt x="15973" y="9084"/>
                  </a:lnTo>
                  <a:lnTo>
                    <a:pt x="18211" y="7855"/>
                  </a:lnTo>
                  <a:lnTo>
                    <a:pt x="19922" y="6977"/>
                  </a:lnTo>
                  <a:lnTo>
                    <a:pt x="20844" y="6802"/>
                  </a:lnTo>
                  <a:lnTo>
                    <a:pt x="22116" y="6846"/>
                  </a:lnTo>
                  <a:lnTo>
                    <a:pt x="23740" y="7197"/>
                  </a:lnTo>
                  <a:lnTo>
                    <a:pt x="27645" y="8733"/>
                  </a:lnTo>
                  <a:lnTo>
                    <a:pt x="29664" y="9698"/>
                  </a:lnTo>
                  <a:lnTo>
                    <a:pt x="32823" y="11146"/>
                  </a:lnTo>
                  <a:lnTo>
                    <a:pt x="32867" y="11146"/>
                  </a:lnTo>
                  <a:lnTo>
                    <a:pt x="33701" y="11409"/>
                  </a:lnTo>
                  <a:lnTo>
                    <a:pt x="33789" y="11409"/>
                  </a:lnTo>
                  <a:lnTo>
                    <a:pt x="34359" y="11234"/>
                  </a:lnTo>
                  <a:lnTo>
                    <a:pt x="34447" y="11190"/>
                  </a:lnTo>
                  <a:lnTo>
                    <a:pt x="36158" y="9084"/>
                  </a:lnTo>
                  <a:lnTo>
                    <a:pt x="36948" y="7943"/>
                  </a:lnTo>
                  <a:lnTo>
                    <a:pt x="36948" y="7899"/>
                  </a:lnTo>
                  <a:lnTo>
                    <a:pt x="36948" y="7811"/>
                  </a:lnTo>
                  <a:lnTo>
                    <a:pt x="36334" y="5090"/>
                  </a:lnTo>
                  <a:lnTo>
                    <a:pt x="35368" y="1843"/>
                  </a:lnTo>
                  <a:lnTo>
                    <a:pt x="34929" y="132"/>
                  </a:lnTo>
                  <a:lnTo>
                    <a:pt x="34929" y="44"/>
                  </a:lnTo>
                  <a:lnTo>
                    <a:pt x="34886"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8" name="Google Shape;5728;p163"/>
            <p:cNvSpPr/>
            <p:nvPr/>
          </p:nvSpPr>
          <p:spPr>
            <a:xfrm>
              <a:off x="6203675" y="2736275"/>
              <a:ext cx="931375" cy="657125"/>
            </a:xfrm>
            <a:custGeom>
              <a:rect b="b" l="l" r="r" t="t"/>
              <a:pathLst>
                <a:path extrusionOk="0" h="26285" w="37255">
                  <a:moveTo>
                    <a:pt x="37035" y="0"/>
                  </a:moveTo>
                  <a:lnTo>
                    <a:pt x="36992" y="44"/>
                  </a:lnTo>
                  <a:lnTo>
                    <a:pt x="36948" y="88"/>
                  </a:lnTo>
                  <a:lnTo>
                    <a:pt x="36904" y="132"/>
                  </a:lnTo>
                  <a:lnTo>
                    <a:pt x="36465" y="2326"/>
                  </a:lnTo>
                  <a:lnTo>
                    <a:pt x="36421" y="4564"/>
                  </a:lnTo>
                  <a:lnTo>
                    <a:pt x="36290" y="9040"/>
                  </a:lnTo>
                  <a:lnTo>
                    <a:pt x="36333" y="12550"/>
                  </a:lnTo>
                  <a:lnTo>
                    <a:pt x="36333" y="12594"/>
                  </a:lnTo>
                  <a:lnTo>
                    <a:pt x="36597" y="13691"/>
                  </a:lnTo>
                  <a:lnTo>
                    <a:pt x="36158" y="14700"/>
                  </a:lnTo>
                  <a:lnTo>
                    <a:pt x="34929" y="15314"/>
                  </a:lnTo>
                  <a:lnTo>
                    <a:pt x="33393" y="15666"/>
                  </a:lnTo>
                  <a:lnTo>
                    <a:pt x="31682" y="15885"/>
                  </a:lnTo>
                  <a:lnTo>
                    <a:pt x="29971" y="15358"/>
                  </a:lnTo>
                  <a:lnTo>
                    <a:pt x="27294" y="14261"/>
                  </a:lnTo>
                  <a:lnTo>
                    <a:pt x="26153" y="13252"/>
                  </a:lnTo>
                  <a:lnTo>
                    <a:pt x="25890" y="13252"/>
                  </a:lnTo>
                  <a:lnTo>
                    <a:pt x="25276" y="13823"/>
                  </a:lnTo>
                  <a:lnTo>
                    <a:pt x="24178" y="14305"/>
                  </a:lnTo>
                  <a:lnTo>
                    <a:pt x="21502" y="15490"/>
                  </a:lnTo>
                  <a:lnTo>
                    <a:pt x="18825" y="16631"/>
                  </a:lnTo>
                  <a:lnTo>
                    <a:pt x="16850" y="17596"/>
                  </a:lnTo>
                  <a:lnTo>
                    <a:pt x="13823" y="19571"/>
                  </a:lnTo>
                  <a:lnTo>
                    <a:pt x="12199" y="19615"/>
                  </a:lnTo>
                  <a:lnTo>
                    <a:pt x="9435" y="19790"/>
                  </a:lnTo>
                  <a:lnTo>
                    <a:pt x="9391" y="19834"/>
                  </a:lnTo>
                  <a:lnTo>
                    <a:pt x="8425" y="20185"/>
                  </a:lnTo>
                  <a:lnTo>
                    <a:pt x="6495" y="21107"/>
                  </a:lnTo>
                  <a:lnTo>
                    <a:pt x="4520" y="22204"/>
                  </a:lnTo>
                  <a:lnTo>
                    <a:pt x="4476" y="22204"/>
                  </a:lnTo>
                  <a:lnTo>
                    <a:pt x="2633" y="23476"/>
                  </a:lnTo>
                  <a:lnTo>
                    <a:pt x="2633" y="23520"/>
                  </a:lnTo>
                  <a:lnTo>
                    <a:pt x="44" y="25977"/>
                  </a:lnTo>
                  <a:lnTo>
                    <a:pt x="0" y="26021"/>
                  </a:lnTo>
                  <a:lnTo>
                    <a:pt x="0" y="26109"/>
                  </a:lnTo>
                  <a:lnTo>
                    <a:pt x="0" y="26153"/>
                  </a:lnTo>
                  <a:lnTo>
                    <a:pt x="44" y="26241"/>
                  </a:lnTo>
                  <a:lnTo>
                    <a:pt x="88" y="26285"/>
                  </a:lnTo>
                  <a:lnTo>
                    <a:pt x="220" y="26285"/>
                  </a:lnTo>
                  <a:lnTo>
                    <a:pt x="264" y="26241"/>
                  </a:lnTo>
                  <a:lnTo>
                    <a:pt x="2853" y="23783"/>
                  </a:lnTo>
                  <a:lnTo>
                    <a:pt x="4696" y="22511"/>
                  </a:lnTo>
                  <a:lnTo>
                    <a:pt x="6670" y="21414"/>
                  </a:lnTo>
                  <a:lnTo>
                    <a:pt x="8557" y="20492"/>
                  </a:lnTo>
                  <a:lnTo>
                    <a:pt x="9479" y="20141"/>
                  </a:lnTo>
                  <a:lnTo>
                    <a:pt x="12243" y="19966"/>
                  </a:lnTo>
                  <a:lnTo>
                    <a:pt x="13867" y="19922"/>
                  </a:lnTo>
                  <a:lnTo>
                    <a:pt x="13954" y="19878"/>
                  </a:lnTo>
                  <a:lnTo>
                    <a:pt x="17026" y="17903"/>
                  </a:lnTo>
                  <a:lnTo>
                    <a:pt x="18957" y="16982"/>
                  </a:lnTo>
                  <a:lnTo>
                    <a:pt x="21633" y="15797"/>
                  </a:lnTo>
                  <a:lnTo>
                    <a:pt x="24354" y="14656"/>
                  </a:lnTo>
                  <a:lnTo>
                    <a:pt x="25451" y="14130"/>
                  </a:lnTo>
                  <a:lnTo>
                    <a:pt x="25495" y="14086"/>
                  </a:lnTo>
                  <a:lnTo>
                    <a:pt x="26021" y="13647"/>
                  </a:lnTo>
                  <a:lnTo>
                    <a:pt x="27118" y="14568"/>
                  </a:lnTo>
                  <a:lnTo>
                    <a:pt x="27162" y="14568"/>
                  </a:lnTo>
                  <a:lnTo>
                    <a:pt x="29839" y="15666"/>
                  </a:lnTo>
                  <a:lnTo>
                    <a:pt x="31594" y="16236"/>
                  </a:lnTo>
                  <a:lnTo>
                    <a:pt x="31682" y="16236"/>
                  </a:lnTo>
                  <a:lnTo>
                    <a:pt x="33437" y="16017"/>
                  </a:lnTo>
                  <a:lnTo>
                    <a:pt x="33481" y="16017"/>
                  </a:lnTo>
                  <a:lnTo>
                    <a:pt x="35061" y="15622"/>
                  </a:lnTo>
                  <a:lnTo>
                    <a:pt x="36377" y="14963"/>
                  </a:lnTo>
                  <a:lnTo>
                    <a:pt x="36465" y="14876"/>
                  </a:lnTo>
                  <a:lnTo>
                    <a:pt x="36904" y="13779"/>
                  </a:lnTo>
                  <a:lnTo>
                    <a:pt x="36948" y="13691"/>
                  </a:lnTo>
                  <a:lnTo>
                    <a:pt x="36684" y="12506"/>
                  </a:lnTo>
                  <a:lnTo>
                    <a:pt x="36641" y="9040"/>
                  </a:lnTo>
                  <a:lnTo>
                    <a:pt x="36772" y="4608"/>
                  </a:lnTo>
                  <a:lnTo>
                    <a:pt x="36816" y="2370"/>
                  </a:lnTo>
                  <a:lnTo>
                    <a:pt x="37255" y="220"/>
                  </a:lnTo>
                  <a:lnTo>
                    <a:pt x="37255" y="132"/>
                  </a:lnTo>
                  <a:lnTo>
                    <a:pt x="37255" y="88"/>
                  </a:lnTo>
                  <a:lnTo>
                    <a:pt x="37211" y="44"/>
                  </a:lnTo>
                  <a:lnTo>
                    <a:pt x="37123"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9" name="Google Shape;5729;p163"/>
            <p:cNvSpPr/>
            <p:nvPr/>
          </p:nvSpPr>
          <p:spPr>
            <a:xfrm>
              <a:off x="6895875" y="1781875"/>
              <a:ext cx="345600" cy="2234625"/>
            </a:xfrm>
            <a:custGeom>
              <a:rect b="b" l="l" r="r" t="t"/>
              <a:pathLst>
                <a:path extrusionOk="0" h="89385" w="13824">
                  <a:moveTo>
                    <a:pt x="8426" y="0"/>
                  </a:moveTo>
                  <a:lnTo>
                    <a:pt x="8382" y="44"/>
                  </a:lnTo>
                  <a:lnTo>
                    <a:pt x="8294" y="44"/>
                  </a:lnTo>
                  <a:lnTo>
                    <a:pt x="8250" y="132"/>
                  </a:lnTo>
                  <a:lnTo>
                    <a:pt x="8250" y="176"/>
                  </a:lnTo>
                  <a:lnTo>
                    <a:pt x="8250" y="264"/>
                  </a:lnTo>
                  <a:lnTo>
                    <a:pt x="8294" y="308"/>
                  </a:lnTo>
                  <a:lnTo>
                    <a:pt x="9962" y="2414"/>
                  </a:lnTo>
                  <a:lnTo>
                    <a:pt x="9962" y="2458"/>
                  </a:lnTo>
                  <a:lnTo>
                    <a:pt x="11190" y="3511"/>
                  </a:lnTo>
                  <a:lnTo>
                    <a:pt x="11278" y="3555"/>
                  </a:lnTo>
                  <a:lnTo>
                    <a:pt x="12814" y="4037"/>
                  </a:lnTo>
                  <a:lnTo>
                    <a:pt x="13165" y="4388"/>
                  </a:lnTo>
                  <a:lnTo>
                    <a:pt x="13341" y="5003"/>
                  </a:lnTo>
                  <a:lnTo>
                    <a:pt x="13472" y="6495"/>
                  </a:lnTo>
                  <a:lnTo>
                    <a:pt x="13341" y="7504"/>
                  </a:lnTo>
                  <a:lnTo>
                    <a:pt x="12726" y="9347"/>
                  </a:lnTo>
                  <a:lnTo>
                    <a:pt x="12068" y="12067"/>
                  </a:lnTo>
                  <a:lnTo>
                    <a:pt x="11629" y="14656"/>
                  </a:lnTo>
                  <a:lnTo>
                    <a:pt x="11629" y="14700"/>
                  </a:lnTo>
                  <a:lnTo>
                    <a:pt x="11498" y="17114"/>
                  </a:lnTo>
                  <a:lnTo>
                    <a:pt x="11454" y="19703"/>
                  </a:lnTo>
                  <a:lnTo>
                    <a:pt x="11103" y="24573"/>
                  </a:lnTo>
                  <a:lnTo>
                    <a:pt x="11103" y="24617"/>
                  </a:lnTo>
                  <a:lnTo>
                    <a:pt x="11322" y="26460"/>
                  </a:lnTo>
                  <a:lnTo>
                    <a:pt x="12112" y="29620"/>
                  </a:lnTo>
                  <a:lnTo>
                    <a:pt x="12858" y="32691"/>
                  </a:lnTo>
                  <a:lnTo>
                    <a:pt x="12770" y="33525"/>
                  </a:lnTo>
                  <a:lnTo>
                    <a:pt x="11805" y="35675"/>
                  </a:lnTo>
                  <a:lnTo>
                    <a:pt x="10664" y="38527"/>
                  </a:lnTo>
                  <a:lnTo>
                    <a:pt x="10664" y="38571"/>
                  </a:lnTo>
                  <a:lnTo>
                    <a:pt x="10269" y="40546"/>
                  </a:lnTo>
                  <a:lnTo>
                    <a:pt x="10269" y="40590"/>
                  </a:lnTo>
                  <a:lnTo>
                    <a:pt x="10181" y="42740"/>
                  </a:lnTo>
                  <a:lnTo>
                    <a:pt x="10050" y="47654"/>
                  </a:lnTo>
                  <a:lnTo>
                    <a:pt x="10181" y="49761"/>
                  </a:lnTo>
                  <a:lnTo>
                    <a:pt x="10181" y="49805"/>
                  </a:lnTo>
                  <a:lnTo>
                    <a:pt x="10664" y="52174"/>
                  </a:lnTo>
                  <a:lnTo>
                    <a:pt x="12375" y="58537"/>
                  </a:lnTo>
                  <a:lnTo>
                    <a:pt x="12331" y="58932"/>
                  </a:lnTo>
                  <a:lnTo>
                    <a:pt x="11498" y="60204"/>
                  </a:lnTo>
                  <a:lnTo>
                    <a:pt x="10269" y="62135"/>
                  </a:lnTo>
                  <a:lnTo>
                    <a:pt x="10225" y="62179"/>
                  </a:lnTo>
                  <a:lnTo>
                    <a:pt x="9742" y="63671"/>
                  </a:lnTo>
                  <a:lnTo>
                    <a:pt x="9699" y="63715"/>
                  </a:lnTo>
                  <a:lnTo>
                    <a:pt x="9347" y="67664"/>
                  </a:lnTo>
                  <a:lnTo>
                    <a:pt x="9347" y="67708"/>
                  </a:lnTo>
                  <a:lnTo>
                    <a:pt x="9479" y="68278"/>
                  </a:lnTo>
                  <a:lnTo>
                    <a:pt x="10576" y="70648"/>
                  </a:lnTo>
                  <a:lnTo>
                    <a:pt x="12639" y="74948"/>
                  </a:lnTo>
                  <a:lnTo>
                    <a:pt x="12287" y="75957"/>
                  </a:lnTo>
                  <a:lnTo>
                    <a:pt x="10401" y="77186"/>
                  </a:lnTo>
                  <a:lnTo>
                    <a:pt x="8558" y="78546"/>
                  </a:lnTo>
                  <a:lnTo>
                    <a:pt x="6276" y="80477"/>
                  </a:lnTo>
                  <a:lnTo>
                    <a:pt x="5969" y="80521"/>
                  </a:lnTo>
                  <a:lnTo>
                    <a:pt x="5881" y="80565"/>
                  </a:lnTo>
                  <a:lnTo>
                    <a:pt x="3643" y="82715"/>
                  </a:lnTo>
                  <a:lnTo>
                    <a:pt x="2327" y="84163"/>
                  </a:lnTo>
                  <a:lnTo>
                    <a:pt x="2283" y="84207"/>
                  </a:lnTo>
                  <a:lnTo>
                    <a:pt x="1405" y="86313"/>
                  </a:lnTo>
                  <a:lnTo>
                    <a:pt x="45" y="89165"/>
                  </a:lnTo>
                  <a:lnTo>
                    <a:pt x="1" y="89209"/>
                  </a:lnTo>
                  <a:lnTo>
                    <a:pt x="45" y="89297"/>
                  </a:lnTo>
                  <a:lnTo>
                    <a:pt x="45" y="89341"/>
                  </a:lnTo>
                  <a:lnTo>
                    <a:pt x="133" y="89385"/>
                  </a:lnTo>
                  <a:lnTo>
                    <a:pt x="308" y="89385"/>
                  </a:lnTo>
                  <a:lnTo>
                    <a:pt x="352" y="89297"/>
                  </a:lnTo>
                  <a:lnTo>
                    <a:pt x="1712" y="86445"/>
                  </a:lnTo>
                  <a:lnTo>
                    <a:pt x="2590" y="84382"/>
                  </a:lnTo>
                  <a:lnTo>
                    <a:pt x="3906" y="82978"/>
                  </a:lnTo>
                  <a:lnTo>
                    <a:pt x="6056" y="80828"/>
                  </a:lnTo>
                  <a:lnTo>
                    <a:pt x="6364" y="80784"/>
                  </a:lnTo>
                  <a:lnTo>
                    <a:pt x="6451" y="80740"/>
                  </a:lnTo>
                  <a:lnTo>
                    <a:pt x="8777" y="78853"/>
                  </a:lnTo>
                  <a:lnTo>
                    <a:pt x="10620" y="77493"/>
                  </a:lnTo>
                  <a:lnTo>
                    <a:pt x="12551" y="76220"/>
                  </a:lnTo>
                  <a:lnTo>
                    <a:pt x="12639" y="76133"/>
                  </a:lnTo>
                  <a:lnTo>
                    <a:pt x="12990" y="74992"/>
                  </a:lnTo>
                  <a:lnTo>
                    <a:pt x="12990" y="74860"/>
                  </a:lnTo>
                  <a:lnTo>
                    <a:pt x="10883" y="70472"/>
                  </a:lnTo>
                  <a:lnTo>
                    <a:pt x="9830" y="68146"/>
                  </a:lnTo>
                  <a:lnTo>
                    <a:pt x="9699" y="67664"/>
                  </a:lnTo>
                  <a:lnTo>
                    <a:pt x="10050" y="63758"/>
                  </a:lnTo>
                  <a:lnTo>
                    <a:pt x="10576" y="62310"/>
                  </a:lnTo>
                  <a:lnTo>
                    <a:pt x="11761" y="60424"/>
                  </a:lnTo>
                  <a:lnTo>
                    <a:pt x="12639" y="59063"/>
                  </a:lnTo>
                  <a:lnTo>
                    <a:pt x="12682" y="59019"/>
                  </a:lnTo>
                  <a:lnTo>
                    <a:pt x="12726" y="58537"/>
                  </a:lnTo>
                  <a:lnTo>
                    <a:pt x="12726" y="58449"/>
                  </a:lnTo>
                  <a:lnTo>
                    <a:pt x="11761" y="54982"/>
                  </a:lnTo>
                  <a:lnTo>
                    <a:pt x="11015" y="52086"/>
                  </a:lnTo>
                  <a:lnTo>
                    <a:pt x="10532" y="49761"/>
                  </a:lnTo>
                  <a:lnTo>
                    <a:pt x="10401" y="47654"/>
                  </a:lnTo>
                  <a:lnTo>
                    <a:pt x="10532" y="42740"/>
                  </a:lnTo>
                  <a:lnTo>
                    <a:pt x="10620" y="40634"/>
                  </a:lnTo>
                  <a:lnTo>
                    <a:pt x="11015" y="38659"/>
                  </a:lnTo>
                  <a:lnTo>
                    <a:pt x="12112" y="35807"/>
                  </a:lnTo>
                  <a:lnTo>
                    <a:pt x="13077" y="33657"/>
                  </a:lnTo>
                  <a:lnTo>
                    <a:pt x="13077" y="33613"/>
                  </a:lnTo>
                  <a:lnTo>
                    <a:pt x="13209" y="32691"/>
                  </a:lnTo>
                  <a:lnTo>
                    <a:pt x="13209" y="32603"/>
                  </a:lnTo>
                  <a:lnTo>
                    <a:pt x="12463" y="29532"/>
                  </a:lnTo>
                  <a:lnTo>
                    <a:pt x="11673" y="26416"/>
                  </a:lnTo>
                  <a:lnTo>
                    <a:pt x="11454" y="24617"/>
                  </a:lnTo>
                  <a:lnTo>
                    <a:pt x="11805" y="19746"/>
                  </a:lnTo>
                  <a:lnTo>
                    <a:pt x="11849" y="17114"/>
                  </a:lnTo>
                  <a:lnTo>
                    <a:pt x="11980" y="14744"/>
                  </a:lnTo>
                  <a:lnTo>
                    <a:pt x="12419" y="12155"/>
                  </a:lnTo>
                  <a:lnTo>
                    <a:pt x="13077" y="9435"/>
                  </a:lnTo>
                  <a:lnTo>
                    <a:pt x="13648" y="7592"/>
                  </a:lnTo>
                  <a:lnTo>
                    <a:pt x="13823" y="6539"/>
                  </a:lnTo>
                  <a:lnTo>
                    <a:pt x="13823" y="6495"/>
                  </a:lnTo>
                  <a:lnTo>
                    <a:pt x="13692" y="4959"/>
                  </a:lnTo>
                  <a:lnTo>
                    <a:pt x="13692" y="4915"/>
                  </a:lnTo>
                  <a:lnTo>
                    <a:pt x="13472" y="4213"/>
                  </a:lnTo>
                  <a:lnTo>
                    <a:pt x="13428" y="4169"/>
                  </a:lnTo>
                  <a:lnTo>
                    <a:pt x="13033" y="3774"/>
                  </a:lnTo>
                  <a:lnTo>
                    <a:pt x="12946" y="3730"/>
                  </a:lnTo>
                  <a:lnTo>
                    <a:pt x="11410" y="3204"/>
                  </a:lnTo>
                  <a:lnTo>
                    <a:pt x="10225" y="2194"/>
                  </a:lnTo>
                  <a:lnTo>
                    <a:pt x="8558" y="88"/>
                  </a:lnTo>
                  <a:lnTo>
                    <a:pt x="8514" y="44"/>
                  </a:lnTo>
                  <a:lnTo>
                    <a:pt x="8426"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0" name="Google Shape;5730;p163"/>
            <p:cNvSpPr/>
            <p:nvPr/>
          </p:nvSpPr>
          <p:spPr>
            <a:xfrm>
              <a:off x="6471350" y="3612775"/>
              <a:ext cx="385075" cy="336800"/>
            </a:xfrm>
            <a:custGeom>
              <a:rect b="b" l="l" r="r" t="t"/>
              <a:pathLst>
                <a:path extrusionOk="0" h="13472" w="15403">
                  <a:moveTo>
                    <a:pt x="7197" y="1"/>
                  </a:moveTo>
                  <a:lnTo>
                    <a:pt x="2677" y="439"/>
                  </a:lnTo>
                  <a:lnTo>
                    <a:pt x="176" y="527"/>
                  </a:lnTo>
                  <a:lnTo>
                    <a:pt x="132" y="527"/>
                  </a:lnTo>
                  <a:lnTo>
                    <a:pt x="44" y="571"/>
                  </a:lnTo>
                  <a:lnTo>
                    <a:pt x="0" y="615"/>
                  </a:lnTo>
                  <a:lnTo>
                    <a:pt x="0" y="703"/>
                  </a:lnTo>
                  <a:lnTo>
                    <a:pt x="44" y="747"/>
                  </a:lnTo>
                  <a:lnTo>
                    <a:pt x="44" y="790"/>
                  </a:lnTo>
                  <a:lnTo>
                    <a:pt x="132" y="834"/>
                  </a:lnTo>
                  <a:lnTo>
                    <a:pt x="176" y="878"/>
                  </a:lnTo>
                  <a:lnTo>
                    <a:pt x="2721" y="790"/>
                  </a:lnTo>
                  <a:lnTo>
                    <a:pt x="7197" y="352"/>
                  </a:lnTo>
                  <a:lnTo>
                    <a:pt x="7548" y="615"/>
                  </a:lnTo>
                  <a:lnTo>
                    <a:pt x="8469" y="1449"/>
                  </a:lnTo>
                  <a:lnTo>
                    <a:pt x="10005" y="2941"/>
                  </a:lnTo>
                  <a:lnTo>
                    <a:pt x="11804" y="4740"/>
                  </a:lnTo>
                  <a:lnTo>
                    <a:pt x="14525" y="7899"/>
                  </a:lnTo>
                  <a:lnTo>
                    <a:pt x="15051" y="9128"/>
                  </a:lnTo>
                  <a:lnTo>
                    <a:pt x="14963" y="10576"/>
                  </a:lnTo>
                  <a:lnTo>
                    <a:pt x="14042" y="13252"/>
                  </a:lnTo>
                  <a:lnTo>
                    <a:pt x="13998" y="13296"/>
                  </a:lnTo>
                  <a:lnTo>
                    <a:pt x="14042" y="13384"/>
                  </a:lnTo>
                  <a:lnTo>
                    <a:pt x="14086" y="13428"/>
                  </a:lnTo>
                  <a:lnTo>
                    <a:pt x="14130" y="13472"/>
                  </a:lnTo>
                  <a:lnTo>
                    <a:pt x="14174" y="13472"/>
                  </a:lnTo>
                  <a:lnTo>
                    <a:pt x="14305" y="13428"/>
                  </a:lnTo>
                  <a:lnTo>
                    <a:pt x="14349" y="13340"/>
                  </a:lnTo>
                  <a:lnTo>
                    <a:pt x="15271" y="10664"/>
                  </a:lnTo>
                  <a:lnTo>
                    <a:pt x="15314" y="10620"/>
                  </a:lnTo>
                  <a:lnTo>
                    <a:pt x="15402" y="9084"/>
                  </a:lnTo>
                  <a:lnTo>
                    <a:pt x="15402" y="9040"/>
                  </a:lnTo>
                  <a:lnTo>
                    <a:pt x="14832" y="7724"/>
                  </a:lnTo>
                  <a:lnTo>
                    <a:pt x="14788" y="7680"/>
                  </a:lnTo>
                  <a:lnTo>
                    <a:pt x="12067" y="4520"/>
                  </a:lnTo>
                  <a:lnTo>
                    <a:pt x="10268" y="2677"/>
                  </a:lnTo>
                  <a:lnTo>
                    <a:pt x="8689" y="1185"/>
                  </a:lnTo>
                  <a:lnTo>
                    <a:pt x="7811" y="352"/>
                  </a:lnTo>
                  <a:lnTo>
                    <a:pt x="7767" y="308"/>
                  </a:lnTo>
                  <a:lnTo>
                    <a:pt x="7328"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1" name="Google Shape;5731;p163"/>
            <p:cNvSpPr/>
            <p:nvPr/>
          </p:nvSpPr>
          <p:spPr>
            <a:xfrm>
              <a:off x="6507550" y="3657750"/>
              <a:ext cx="242450" cy="218325"/>
            </a:xfrm>
            <a:custGeom>
              <a:rect b="b" l="l" r="r" t="t"/>
              <a:pathLst>
                <a:path extrusionOk="0" h="8733" w="9698">
                  <a:moveTo>
                    <a:pt x="1624" y="1"/>
                  </a:moveTo>
                  <a:lnTo>
                    <a:pt x="176" y="45"/>
                  </a:lnTo>
                  <a:lnTo>
                    <a:pt x="132" y="45"/>
                  </a:lnTo>
                  <a:lnTo>
                    <a:pt x="44" y="88"/>
                  </a:lnTo>
                  <a:lnTo>
                    <a:pt x="44" y="132"/>
                  </a:lnTo>
                  <a:lnTo>
                    <a:pt x="0" y="220"/>
                  </a:lnTo>
                  <a:lnTo>
                    <a:pt x="44" y="264"/>
                  </a:lnTo>
                  <a:lnTo>
                    <a:pt x="44" y="308"/>
                  </a:lnTo>
                  <a:lnTo>
                    <a:pt x="176" y="396"/>
                  </a:lnTo>
                  <a:lnTo>
                    <a:pt x="1624" y="352"/>
                  </a:lnTo>
                  <a:lnTo>
                    <a:pt x="3555" y="483"/>
                  </a:lnTo>
                  <a:lnTo>
                    <a:pt x="4301" y="747"/>
                  </a:lnTo>
                  <a:lnTo>
                    <a:pt x="5529" y="1844"/>
                  </a:lnTo>
                  <a:lnTo>
                    <a:pt x="7504" y="3994"/>
                  </a:lnTo>
                  <a:lnTo>
                    <a:pt x="8425" y="5266"/>
                  </a:lnTo>
                  <a:lnTo>
                    <a:pt x="9127" y="6627"/>
                  </a:lnTo>
                  <a:lnTo>
                    <a:pt x="9347" y="8075"/>
                  </a:lnTo>
                  <a:lnTo>
                    <a:pt x="9259" y="8513"/>
                  </a:lnTo>
                  <a:lnTo>
                    <a:pt x="9259" y="8601"/>
                  </a:lnTo>
                  <a:lnTo>
                    <a:pt x="9303" y="8645"/>
                  </a:lnTo>
                  <a:lnTo>
                    <a:pt x="9347" y="8689"/>
                  </a:lnTo>
                  <a:lnTo>
                    <a:pt x="9435" y="8733"/>
                  </a:lnTo>
                  <a:lnTo>
                    <a:pt x="9566" y="8689"/>
                  </a:lnTo>
                  <a:lnTo>
                    <a:pt x="9610" y="8557"/>
                  </a:lnTo>
                  <a:lnTo>
                    <a:pt x="9698" y="8119"/>
                  </a:lnTo>
                  <a:lnTo>
                    <a:pt x="9698" y="8075"/>
                  </a:lnTo>
                  <a:lnTo>
                    <a:pt x="9435" y="6539"/>
                  </a:lnTo>
                  <a:lnTo>
                    <a:pt x="9435" y="6495"/>
                  </a:lnTo>
                  <a:lnTo>
                    <a:pt x="8732" y="5091"/>
                  </a:lnTo>
                  <a:lnTo>
                    <a:pt x="8689" y="5047"/>
                  </a:lnTo>
                  <a:lnTo>
                    <a:pt x="7767" y="3774"/>
                  </a:lnTo>
                  <a:lnTo>
                    <a:pt x="5749" y="1580"/>
                  </a:lnTo>
                  <a:lnTo>
                    <a:pt x="4520" y="440"/>
                  </a:lnTo>
                  <a:lnTo>
                    <a:pt x="4432" y="396"/>
                  </a:lnTo>
                  <a:lnTo>
                    <a:pt x="3642" y="132"/>
                  </a:lnTo>
                  <a:lnTo>
                    <a:pt x="3598" y="132"/>
                  </a:lnTo>
                  <a:lnTo>
                    <a:pt x="1624"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2" name="Google Shape;5732;p163"/>
            <p:cNvSpPr/>
            <p:nvPr/>
          </p:nvSpPr>
          <p:spPr>
            <a:xfrm>
              <a:off x="6151025" y="1762125"/>
              <a:ext cx="1018050" cy="1584100"/>
            </a:xfrm>
            <a:custGeom>
              <a:rect b="b" l="l" r="r" t="t"/>
              <a:pathLst>
                <a:path extrusionOk="0" h="63364" w="40722">
                  <a:moveTo>
                    <a:pt x="34666" y="1"/>
                  </a:moveTo>
                  <a:lnTo>
                    <a:pt x="34622" y="44"/>
                  </a:lnTo>
                  <a:lnTo>
                    <a:pt x="34578" y="88"/>
                  </a:lnTo>
                  <a:lnTo>
                    <a:pt x="34534" y="176"/>
                  </a:lnTo>
                  <a:lnTo>
                    <a:pt x="34534" y="220"/>
                  </a:lnTo>
                  <a:lnTo>
                    <a:pt x="34578" y="308"/>
                  </a:lnTo>
                  <a:lnTo>
                    <a:pt x="36596" y="3116"/>
                  </a:lnTo>
                  <a:lnTo>
                    <a:pt x="37825" y="4959"/>
                  </a:lnTo>
                  <a:lnTo>
                    <a:pt x="38790" y="6758"/>
                  </a:lnTo>
                  <a:lnTo>
                    <a:pt x="39229" y="8074"/>
                  </a:lnTo>
                  <a:lnTo>
                    <a:pt x="39098" y="10268"/>
                  </a:lnTo>
                  <a:lnTo>
                    <a:pt x="39098" y="10312"/>
                  </a:lnTo>
                  <a:lnTo>
                    <a:pt x="39536" y="12594"/>
                  </a:lnTo>
                  <a:lnTo>
                    <a:pt x="39493" y="13779"/>
                  </a:lnTo>
                  <a:lnTo>
                    <a:pt x="39229" y="15929"/>
                  </a:lnTo>
                  <a:lnTo>
                    <a:pt x="39317" y="20273"/>
                  </a:lnTo>
                  <a:lnTo>
                    <a:pt x="39141" y="22555"/>
                  </a:lnTo>
                  <a:lnTo>
                    <a:pt x="38966" y="25319"/>
                  </a:lnTo>
                  <a:lnTo>
                    <a:pt x="38966" y="25363"/>
                  </a:lnTo>
                  <a:lnTo>
                    <a:pt x="39141" y="27162"/>
                  </a:lnTo>
                  <a:lnTo>
                    <a:pt x="39800" y="29971"/>
                  </a:lnTo>
                  <a:lnTo>
                    <a:pt x="40370" y="32472"/>
                  </a:lnTo>
                  <a:lnTo>
                    <a:pt x="40239" y="33964"/>
                  </a:lnTo>
                  <a:lnTo>
                    <a:pt x="39756" y="35895"/>
                  </a:lnTo>
                  <a:lnTo>
                    <a:pt x="38264" y="39844"/>
                  </a:lnTo>
                  <a:lnTo>
                    <a:pt x="37957" y="41248"/>
                  </a:lnTo>
                  <a:lnTo>
                    <a:pt x="37299" y="42740"/>
                  </a:lnTo>
                  <a:lnTo>
                    <a:pt x="35368" y="45812"/>
                  </a:lnTo>
                  <a:lnTo>
                    <a:pt x="33788" y="47172"/>
                  </a:lnTo>
                  <a:lnTo>
                    <a:pt x="31770" y="48883"/>
                  </a:lnTo>
                  <a:lnTo>
                    <a:pt x="30848" y="48883"/>
                  </a:lnTo>
                  <a:lnTo>
                    <a:pt x="28786" y="48400"/>
                  </a:lnTo>
                  <a:lnTo>
                    <a:pt x="28654" y="48444"/>
                  </a:lnTo>
                  <a:lnTo>
                    <a:pt x="26153" y="49717"/>
                  </a:lnTo>
                  <a:lnTo>
                    <a:pt x="23520" y="50946"/>
                  </a:lnTo>
                  <a:lnTo>
                    <a:pt x="20492" y="52306"/>
                  </a:lnTo>
                  <a:lnTo>
                    <a:pt x="14612" y="54895"/>
                  </a:lnTo>
                  <a:lnTo>
                    <a:pt x="10488" y="56343"/>
                  </a:lnTo>
                  <a:lnTo>
                    <a:pt x="10444" y="56343"/>
                  </a:lnTo>
                  <a:lnTo>
                    <a:pt x="7942" y="57615"/>
                  </a:lnTo>
                  <a:lnTo>
                    <a:pt x="5836" y="58888"/>
                  </a:lnTo>
                  <a:lnTo>
                    <a:pt x="2545" y="61257"/>
                  </a:lnTo>
                  <a:lnTo>
                    <a:pt x="44" y="63013"/>
                  </a:lnTo>
                  <a:lnTo>
                    <a:pt x="0" y="63100"/>
                  </a:lnTo>
                  <a:lnTo>
                    <a:pt x="0" y="63144"/>
                  </a:lnTo>
                  <a:lnTo>
                    <a:pt x="0" y="63188"/>
                  </a:lnTo>
                  <a:lnTo>
                    <a:pt x="0" y="63276"/>
                  </a:lnTo>
                  <a:lnTo>
                    <a:pt x="88" y="63320"/>
                  </a:lnTo>
                  <a:lnTo>
                    <a:pt x="176" y="63364"/>
                  </a:lnTo>
                  <a:lnTo>
                    <a:pt x="263" y="63320"/>
                  </a:lnTo>
                  <a:lnTo>
                    <a:pt x="2765" y="61565"/>
                  </a:lnTo>
                  <a:lnTo>
                    <a:pt x="6012" y="59151"/>
                  </a:lnTo>
                  <a:lnTo>
                    <a:pt x="8118" y="57923"/>
                  </a:lnTo>
                  <a:lnTo>
                    <a:pt x="10619" y="56650"/>
                  </a:lnTo>
                  <a:lnTo>
                    <a:pt x="14744" y="55202"/>
                  </a:lnTo>
                  <a:lnTo>
                    <a:pt x="20624" y="52613"/>
                  </a:lnTo>
                  <a:lnTo>
                    <a:pt x="23696" y="51253"/>
                  </a:lnTo>
                  <a:lnTo>
                    <a:pt x="26284" y="50024"/>
                  </a:lnTo>
                  <a:lnTo>
                    <a:pt x="28786" y="48752"/>
                  </a:lnTo>
                  <a:lnTo>
                    <a:pt x="30804" y="49234"/>
                  </a:lnTo>
                  <a:lnTo>
                    <a:pt x="31857" y="49234"/>
                  </a:lnTo>
                  <a:lnTo>
                    <a:pt x="31945" y="49190"/>
                  </a:lnTo>
                  <a:lnTo>
                    <a:pt x="34007" y="47435"/>
                  </a:lnTo>
                  <a:lnTo>
                    <a:pt x="35587" y="46031"/>
                  </a:lnTo>
                  <a:lnTo>
                    <a:pt x="35631" y="46031"/>
                  </a:lnTo>
                  <a:lnTo>
                    <a:pt x="37562" y="42915"/>
                  </a:lnTo>
                  <a:lnTo>
                    <a:pt x="37606" y="42915"/>
                  </a:lnTo>
                  <a:lnTo>
                    <a:pt x="38264" y="41380"/>
                  </a:lnTo>
                  <a:lnTo>
                    <a:pt x="38264" y="41336"/>
                  </a:lnTo>
                  <a:lnTo>
                    <a:pt x="38615" y="39932"/>
                  </a:lnTo>
                  <a:lnTo>
                    <a:pt x="40063" y="36026"/>
                  </a:lnTo>
                  <a:lnTo>
                    <a:pt x="40063" y="35982"/>
                  </a:lnTo>
                  <a:lnTo>
                    <a:pt x="40546" y="34052"/>
                  </a:lnTo>
                  <a:lnTo>
                    <a:pt x="40590" y="34008"/>
                  </a:lnTo>
                  <a:lnTo>
                    <a:pt x="40721" y="32472"/>
                  </a:lnTo>
                  <a:lnTo>
                    <a:pt x="40721" y="32428"/>
                  </a:lnTo>
                  <a:lnTo>
                    <a:pt x="40151" y="29927"/>
                  </a:lnTo>
                  <a:lnTo>
                    <a:pt x="39493" y="27119"/>
                  </a:lnTo>
                  <a:lnTo>
                    <a:pt x="39317" y="25319"/>
                  </a:lnTo>
                  <a:lnTo>
                    <a:pt x="39493" y="22555"/>
                  </a:lnTo>
                  <a:lnTo>
                    <a:pt x="39668" y="20273"/>
                  </a:lnTo>
                  <a:lnTo>
                    <a:pt x="39580" y="15929"/>
                  </a:lnTo>
                  <a:lnTo>
                    <a:pt x="39844" y="13823"/>
                  </a:lnTo>
                  <a:lnTo>
                    <a:pt x="39887" y="12594"/>
                  </a:lnTo>
                  <a:lnTo>
                    <a:pt x="39887" y="12550"/>
                  </a:lnTo>
                  <a:lnTo>
                    <a:pt x="39449" y="10268"/>
                  </a:lnTo>
                  <a:lnTo>
                    <a:pt x="39580" y="8031"/>
                  </a:lnTo>
                  <a:lnTo>
                    <a:pt x="39536" y="7987"/>
                  </a:lnTo>
                  <a:lnTo>
                    <a:pt x="39141" y="6626"/>
                  </a:lnTo>
                  <a:lnTo>
                    <a:pt x="39141" y="6583"/>
                  </a:lnTo>
                  <a:lnTo>
                    <a:pt x="38132" y="4783"/>
                  </a:lnTo>
                  <a:lnTo>
                    <a:pt x="36904" y="2897"/>
                  </a:lnTo>
                  <a:lnTo>
                    <a:pt x="34885" y="88"/>
                  </a:lnTo>
                  <a:lnTo>
                    <a:pt x="34797" y="44"/>
                  </a:lnTo>
                  <a:lnTo>
                    <a:pt x="34753"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3" name="Google Shape;5733;p163"/>
            <p:cNvSpPr/>
            <p:nvPr/>
          </p:nvSpPr>
          <p:spPr>
            <a:xfrm>
              <a:off x="6010600" y="1752250"/>
              <a:ext cx="930300" cy="1467825"/>
            </a:xfrm>
            <a:custGeom>
              <a:rect b="b" l="l" r="r" t="t"/>
              <a:pathLst>
                <a:path extrusionOk="0" h="58713" w="37212">
                  <a:moveTo>
                    <a:pt x="35368" y="1"/>
                  </a:moveTo>
                  <a:lnTo>
                    <a:pt x="35324" y="44"/>
                  </a:lnTo>
                  <a:lnTo>
                    <a:pt x="35280" y="88"/>
                  </a:lnTo>
                  <a:lnTo>
                    <a:pt x="35236" y="132"/>
                  </a:lnTo>
                  <a:lnTo>
                    <a:pt x="35236" y="220"/>
                  </a:lnTo>
                  <a:lnTo>
                    <a:pt x="35280" y="264"/>
                  </a:lnTo>
                  <a:lnTo>
                    <a:pt x="36465" y="1931"/>
                  </a:lnTo>
                  <a:lnTo>
                    <a:pt x="36728" y="2853"/>
                  </a:lnTo>
                  <a:lnTo>
                    <a:pt x="36860" y="5968"/>
                  </a:lnTo>
                  <a:lnTo>
                    <a:pt x="36641" y="7021"/>
                  </a:lnTo>
                  <a:lnTo>
                    <a:pt x="35368" y="10400"/>
                  </a:lnTo>
                  <a:lnTo>
                    <a:pt x="33832" y="15227"/>
                  </a:lnTo>
                  <a:lnTo>
                    <a:pt x="31243" y="20186"/>
                  </a:lnTo>
                  <a:lnTo>
                    <a:pt x="30234" y="22467"/>
                  </a:lnTo>
                  <a:lnTo>
                    <a:pt x="28654" y="25276"/>
                  </a:lnTo>
                  <a:lnTo>
                    <a:pt x="26460" y="28611"/>
                  </a:lnTo>
                  <a:lnTo>
                    <a:pt x="26460" y="28654"/>
                  </a:lnTo>
                  <a:lnTo>
                    <a:pt x="26197" y="29620"/>
                  </a:lnTo>
                  <a:lnTo>
                    <a:pt x="26197" y="29664"/>
                  </a:lnTo>
                  <a:lnTo>
                    <a:pt x="26065" y="31068"/>
                  </a:lnTo>
                  <a:lnTo>
                    <a:pt x="26504" y="35105"/>
                  </a:lnTo>
                  <a:lnTo>
                    <a:pt x="26943" y="38747"/>
                  </a:lnTo>
                  <a:lnTo>
                    <a:pt x="26724" y="39230"/>
                  </a:lnTo>
                  <a:lnTo>
                    <a:pt x="26241" y="39756"/>
                  </a:lnTo>
                  <a:lnTo>
                    <a:pt x="24530" y="41029"/>
                  </a:lnTo>
                  <a:lnTo>
                    <a:pt x="22336" y="42389"/>
                  </a:lnTo>
                  <a:lnTo>
                    <a:pt x="20361" y="43705"/>
                  </a:lnTo>
                  <a:lnTo>
                    <a:pt x="17026" y="46514"/>
                  </a:lnTo>
                  <a:lnTo>
                    <a:pt x="15227" y="47655"/>
                  </a:lnTo>
                  <a:lnTo>
                    <a:pt x="15183" y="47698"/>
                  </a:lnTo>
                  <a:lnTo>
                    <a:pt x="12199" y="50638"/>
                  </a:lnTo>
                  <a:lnTo>
                    <a:pt x="10400" y="51692"/>
                  </a:lnTo>
                  <a:lnTo>
                    <a:pt x="7109" y="53140"/>
                  </a:lnTo>
                  <a:lnTo>
                    <a:pt x="7109" y="53184"/>
                  </a:lnTo>
                  <a:lnTo>
                    <a:pt x="5442" y="54368"/>
                  </a:lnTo>
                  <a:lnTo>
                    <a:pt x="3072" y="56124"/>
                  </a:lnTo>
                  <a:lnTo>
                    <a:pt x="88" y="58361"/>
                  </a:lnTo>
                  <a:lnTo>
                    <a:pt x="44" y="58449"/>
                  </a:lnTo>
                  <a:lnTo>
                    <a:pt x="0" y="58493"/>
                  </a:lnTo>
                  <a:lnTo>
                    <a:pt x="0" y="58581"/>
                  </a:lnTo>
                  <a:lnTo>
                    <a:pt x="44" y="58625"/>
                  </a:lnTo>
                  <a:lnTo>
                    <a:pt x="88" y="58669"/>
                  </a:lnTo>
                  <a:lnTo>
                    <a:pt x="176" y="58712"/>
                  </a:lnTo>
                  <a:lnTo>
                    <a:pt x="308" y="58669"/>
                  </a:lnTo>
                  <a:lnTo>
                    <a:pt x="3291" y="56431"/>
                  </a:lnTo>
                  <a:lnTo>
                    <a:pt x="5661" y="54632"/>
                  </a:lnTo>
                  <a:lnTo>
                    <a:pt x="7285" y="53491"/>
                  </a:lnTo>
                  <a:lnTo>
                    <a:pt x="10576" y="51999"/>
                  </a:lnTo>
                  <a:lnTo>
                    <a:pt x="12419" y="50946"/>
                  </a:lnTo>
                  <a:lnTo>
                    <a:pt x="12462" y="50902"/>
                  </a:lnTo>
                  <a:lnTo>
                    <a:pt x="15402" y="47962"/>
                  </a:lnTo>
                  <a:lnTo>
                    <a:pt x="17202" y="46777"/>
                  </a:lnTo>
                  <a:lnTo>
                    <a:pt x="17245" y="46777"/>
                  </a:lnTo>
                  <a:lnTo>
                    <a:pt x="20580" y="43969"/>
                  </a:lnTo>
                  <a:lnTo>
                    <a:pt x="22511" y="42652"/>
                  </a:lnTo>
                  <a:lnTo>
                    <a:pt x="24749" y="41292"/>
                  </a:lnTo>
                  <a:lnTo>
                    <a:pt x="26460" y="40019"/>
                  </a:lnTo>
                  <a:lnTo>
                    <a:pt x="26504" y="40019"/>
                  </a:lnTo>
                  <a:lnTo>
                    <a:pt x="27031" y="39449"/>
                  </a:lnTo>
                  <a:lnTo>
                    <a:pt x="27031" y="39405"/>
                  </a:lnTo>
                  <a:lnTo>
                    <a:pt x="27294" y="38835"/>
                  </a:lnTo>
                  <a:lnTo>
                    <a:pt x="27294" y="38747"/>
                  </a:lnTo>
                  <a:lnTo>
                    <a:pt x="26855" y="35061"/>
                  </a:lnTo>
                  <a:lnTo>
                    <a:pt x="26416" y="31068"/>
                  </a:lnTo>
                  <a:lnTo>
                    <a:pt x="26548" y="29708"/>
                  </a:lnTo>
                  <a:lnTo>
                    <a:pt x="26767" y="28786"/>
                  </a:lnTo>
                  <a:lnTo>
                    <a:pt x="28962" y="25451"/>
                  </a:lnTo>
                  <a:lnTo>
                    <a:pt x="30541" y="22599"/>
                  </a:lnTo>
                  <a:lnTo>
                    <a:pt x="30585" y="22599"/>
                  </a:lnTo>
                  <a:lnTo>
                    <a:pt x="31550" y="20361"/>
                  </a:lnTo>
                  <a:lnTo>
                    <a:pt x="34139" y="15403"/>
                  </a:lnTo>
                  <a:lnTo>
                    <a:pt x="34183" y="15359"/>
                  </a:lnTo>
                  <a:lnTo>
                    <a:pt x="35719" y="10488"/>
                  </a:lnTo>
                  <a:lnTo>
                    <a:pt x="36992" y="7153"/>
                  </a:lnTo>
                  <a:lnTo>
                    <a:pt x="36992" y="7109"/>
                  </a:lnTo>
                  <a:lnTo>
                    <a:pt x="37211" y="6012"/>
                  </a:lnTo>
                  <a:lnTo>
                    <a:pt x="37211" y="5968"/>
                  </a:lnTo>
                  <a:lnTo>
                    <a:pt x="37036" y="2853"/>
                  </a:lnTo>
                  <a:lnTo>
                    <a:pt x="37036" y="2809"/>
                  </a:lnTo>
                  <a:lnTo>
                    <a:pt x="36816" y="1800"/>
                  </a:lnTo>
                  <a:lnTo>
                    <a:pt x="36772" y="1756"/>
                  </a:lnTo>
                  <a:lnTo>
                    <a:pt x="35587" y="88"/>
                  </a:lnTo>
                  <a:lnTo>
                    <a:pt x="3550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4" name="Google Shape;5734;p163"/>
            <p:cNvSpPr/>
            <p:nvPr/>
          </p:nvSpPr>
          <p:spPr>
            <a:xfrm>
              <a:off x="5864700" y="1744575"/>
              <a:ext cx="948925" cy="1343850"/>
            </a:xfrm>
            <a:custGeom>
              <a:rect b="b" l="l" r="r" t="t"/>
              <a:pathLst>
                <a:path extrusionOk="0" h="53754" w="37957">
                  <a:moveTo>
                    <a:pt x="37430" y="0"/>
                  </a:moveTo>
                  <a:lnTo>
                    <a:pt x="37386" y="44"/>
                  </a:lnTo>
                  <a:lnTo>
                    <a:pt x="37343" y="132"/>
                  </a:lnTo>
                  <a:lnTo>
                    <a:pt x="37343" y="176"/>
                  </a:lnTo>
                  <a:lnTo>
                    <a:pt x="37606" y="1448"/>
                  </a:lnTo>
                  <a:lnTo>
                    <a:pt x="37518" y="2765"/>
                  </a:lnTo>
                  <a:lnTo>
                    <a:pt x="36202" y="6363"/>
                  </a:lnTo>
                  <a:lnTo>
                    <a:pt x="35719" y="8162"/>
                  </a:lnTo>
                  <a:lnTo>
                    <a:pt x="34578" y="12111"/>
                  </a:lnTo>
                  <a:lnTo>
                    <a:pt x="33613" y="14349"/>
                  </a:lnTo>
                  <a:lnTo>
                    <a:pt x="32647" y="16280"/>
                  </a:lnTo>
                  <a:lnTo>
                    <a:pt x="31594" y="18299"/>
                  </a:lnTo>
                  <a:lnTo>
                    <a:pt x="30409" y="20361"/>
                  </a:lnTo>
                  <a:lnTo>
                    <a:pt x="28654" y="23389"/>
                  </a:lnTo>
                  <a:lnTo>
                    <a:pt x="27294" y="25627"/>
                  </a:lnTo>
                  <a:lnTo>
                    <a:pt x="25846" y="27908"/>
                  </a:lnTo>
                  <a:lnTo>
                    <a:pt x="24705" y="29751"/>
                  </a:lnTo>
                  <a:lnTo>
                    <a:pt x="23038" y="31901"/>
                  </a:lnTo>
                  <a:lnTo>
                    <a:pt x="21107" y="34227"/>
                  </a:lnTo>
                  <a:lnTo>
                    <a:pt x="18211" y="36860"/>
                  </a:lnTo>
                  <a:lnTo>
                    <a:pt x="13164" y="40107"/>
                  </a:lnTo>
                  <a:lnTo>
                    <a:pt x="13121" y="40151"/>
                  </a:lnTo>
                  <a:lnTo>
                    <a:pt x="12418" y="41248"/>
                  </a:lnTo>
                  <a:lnTo>
                    <a:pt x="12375" y="41248"/>
                  </a:lnTo>
                  <a:lnTo>
                    <a:pt x="11190" y="43881"/>
                  </a:lnTo>
                  <a:lnTo>
                    <a:pt x="10093" y="46250"/>
                  </a:lnTo>
                  <a:lnTo>
                    <a:pt x="8162" y="47786"/>
                  </a:lnTo>
                  <a:lnTo>
                    <a:pt x="6275" y="49146"/>
                  </a:lnTo>
                  <a:lnTo>
                    <a:pt x="3906" y="50814"/>
                  </a:lnTo>
                  <a:lnTo>
                    <a:pt x="88" y="53447"/>
                  </a:lnTo>
                  <a:lnTo>
                    <a:pt x="44" y="53491"/>
                  </a:lnTo>
                  <a:lnTo>
                    <a:pt x="0" y="53578"/>
                  </a:lnTo>
                  <a:lnTo>
                    <a:pt x="0" y="53622"/>
                  </a:lnTo>
                  <a:lnTo>
                    <a:pt x="44" y="53710"/>
                  </a:lnTo>
                  <a:lnTo>
                    <a:pt x="88" y="53754"/>
                  </a:lnTo>
                  <a:lnTo>
                    <a:pt x="307" y="53754"/>
                  </a:lnTo>
                  <a:lnTo>
                    <a:pt x="4081" y="51121"/>
                  </a:lnTo>
                  <a:lnTo>
                    <a:pt x="6451" y="49410"/>
                  </a:lnTo>
                  <a:lnTo>
                    <a:pt x="8381" y="48049"/>
                  </a:lnTo>
                  <a:lnTo>
                    <a:pt x="10356" y="46514"/>
                  </a:lnTo>
                  <a:lnTo>
                    <a:pt x="10400" y="46426"/>
                  </a:lnTo>
                  <a:lnTo>
                    <a:pt x="11541" y="44056"/>
                  </a:lnTo>
                  <a:lnTo>
                    <a:pt x="12682" y="41423"/>
                  </a:lnTo>
                  <a:lnTo>
                    <a:pt x="13384" y="40370"/>
                  </a:lnTo>
                  <a:lnTo>
                    <a:pt x="18386" y="37167"/>
                  </a:lnTo>
                  <a:lnTo>
                    <a:pt x="18430" y="37123"/>
                  </a:lnTo>
                  <a:lnTo>
                    <a:pt x="21370" y="34490"/>
                  </a:lnTo>
                  <a:lnTo>
                    <a:pt x="23345" y="32121"/>
                  </a:lnTo>
                  <a:lnTo>
                    <a:pt x="24968" y="29971"/>
                  </a:lnTo>
                  <a:lnTo>
                    <a:pt x="25012" y="29971"/>
                  </a:lnTo>
                  <a:lnTo>
                    <a:pt x="26153" y="28084"/>
                  </a:lnTo>
                  <a:lnTo>
                    <a:pt x="27557" y="25802"/>
                  </a:lnTo>
                  <a:lnTo>
                    <a:pt x="28961" y="23564"/>
                  </a:lnTo>
                  <a:lnTo>
                    <a:pt x="30717" y="20536"/>
                  </a:lnTo>
                  <a:lnTo>
                    <a:pt x="31945" y="18474"/>
                  </a:lnTo>
                  <a:lnTo>
                    <a:pt x="32955" y="16456"/>
                  </a:lnTo>
                  <a:lnTo>
                    <a:pt x="33920" y="14481"/>
                  </a:lnTo>
                  <a:lnTo>
                    <a:pt x="34929" y="12243"/>
                  </a:lnTo>
                  <a:lnTo>
                    <a:pt x="36026" y="8250"/>
                  </a:lnTo>
                  <a:lnTo>
                    <a:pt x="36553" y="6451"/>
                  </a:lnTo>
                  <a:lnTo>
                    <a:pt x="37869" y="2853"/>
                  </a:lnTo>
                  <a:lnTo>
                    <a:pt x="37869" y="2809"/>
                  </a:lnTo>
                  <a:lnTo>
                    <a:pt x="37957" y="1448"/>
                  </a:lnTo>
                  <a:lnTo>
                    <a:pt x="37957" y="1405"/>
                  </a:lnTo>
                  <a:lnTo>
                    <a:pt x="37694" y="132"/>
                  </a:lnTo>
                  <a:lnTo>
                    <a:pt x="37694" y="44"/>
                  </a:lnTo>
                  <a:lnTo>
                    <a:pt x="37606"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5" name="Google Shape;5735;p163"/>
            <p:cNvSpPr/>
            <p:nvPr/>
          </p:nvSpPr>
          <p:spPr>
            <a:xfrm>
              <a:off x="5659550" y="1808200"/>
              <a:ext cx="1010375" cy="1094850"/>
            </a:xfrm>
            <a:custGeom>
              <a:rect b="b" l="l" r="r" t="t"/>
              <a:pathLst>
                <a:path extrusionOk="0" h="43794" w="40415">
                  <a:moveTo>
                    <a:pt x="40195" y="0"/>
                  </a:moveTo>
                  <a:lnTo>
                    <a:pt x="40107" y="44"/>
                  </a:lnTo>
                  <a:lnTo>
                    <a:pt x="40064" y="88"/>
                  </a:lnTo>
                  <a:lnTo>
                    <a:pt x="39098" y="2721"/>
                  </a:lnTo>
                  <a:lnTo>
                    <a:pt x="37957" y="5486"/>
                  </a:lnTo>
                  <a:lnTo>
                    <a:pt x="36992" y="8250"/>
                  </a:lnTo>
                  <a:lnTo>
                    <a:pt x="36465" y="9215"/>
                  </a:lnTo>
                  <a:lnTo>
                    <a:pt x="34886" y="12068"/>
                  </a:lnTo>
                  <a:lnTo>
                    <a:pt x="32735" y="15841"/>
                  </a:lnTo>
                  <a:lnTo>
                    <a:pt x="30103" y="20142"/>
                  </a:lnTo>
                  <a:lnTo>
                    <a:pt x="27207" y="24222"/>
                  </a:lnTo>
                  <a:lnTo>
                    <a:pt x="25890" y="25758"/>
                  </a:lnTo>
                  <a:lnTo>
                    <a:pt x="24091" y="27470"/>
                  </a:lnTo>
                  <a:lnTo>
                    <a:pt x="22248" y="29137"/>
                  </a:lnTo>
                  <a:lnTo>
                    <a:pt x="18606" y="31594"/>
                  </a:lnTo>
                  <a:lnTo>
                    <a:pt x="15008" y="33920"/>
                  </a:lnTo>
                  <a:lnTo>
                    <a:pt x="12945" y="35412"/>
                  </a:lnTo>
                  <a:lnTo>
                    <a:pt x="9172" y="37474"/>
                  </a:lnTo>
                  <a:lnTo>
                    <a:pt x="7021" y="38922"/>
                  </a:lnTo>
                  <a:lnTo>
                    <a:pt x="5178" y="40370"/>
                  </a:lnTo>
                  <a:lnTo>
                    <a:pt x="1449" y="42652"/>
                  </a:lnTo>
                  <a:lnTo>
                    <a:pt x="88" y="43486"/>
                  </a:lnTo>
                  <a:lnTo>
                    <a:pt x="44" y="43530"/>
                  </a:lnTo>
                  <a:lnTo>
                    <a:pt x="1" y="43574"/>
                  </a:lnTo>
                  <a:lnTo>
                    <a:pt x="1" y="43661"/>
                  </a:lnTo>
                  <a:lnTo>
                    <a:pt x="1" y="43705"/>
                  </a:lnTo>
                  <a:lnTo>
                    <a:pt x="88" y="43793"/>
                  </a:lnTo>
                  <a:lnTo>
                    <a:pt x="264" y="43793"/>
                  </a:lnTo>
                  <a:lnTo>
                    <a:pt x="1624" y="42959"/>
                  </a:lnTo>
                  <a:lnTo>
                    <a:pt x="5398" y="40678"/>
                  </a:lnTo>
                  <a:lnTo>
                    <a:pt x="5398" y="40634"/>
                  </a:lnTo>
                  <a:lnTo>
                    <a:pt x="7241" y="39229"/>
                  </a:lnTo>
                  <a:lnTo>
                    <a:pt x="9347" y="37781"/>
                  </a:lnTo>
                  <a:lnTo>
                    <a:pt x="13121" y="35719"/>
                  </a:lnTo>
                  <a:lnTo>
                    <a:pt x="15183" y="34227"/>
                  </a:lnTo>
                  <a:lnTo>
                    <a:pt x="18781" y="31901"/>
                  </a:lnTo>
                  <a:lnTo>
                    <a:pt x="22467" y="29400"/>
                  </a:lnTo>
                  <a:lnTo>
                    <a:pt x="24354" y="27733"/>
                  </a:lnTo>
                  <a:lnTo>
                    <a:pt x="26153" y="26022"/>
                  </a:lnTo>
                  <a:lnTo>
                    <a:pt x="27470" y="24442"/>
                  </a:lnTo>
                  <a:lnTo>
                    <a:pt x="30410" y="20317"/>
                  </a:lnTo>
                  <a:lnTo>
                    <a:pt x="33043" y="16017"/>
                  </a:lnTo>
                  <a:lnTo>
                    <a:pt x="35193" y="12243"/>
                  </a:lnTo>
                  <a:lnTo>
                    <a:pt x="36816" y="9391"/>
                  </a:lnTo>
                  <a:lnTo>
                    <a:pt x="37299" y="8425"/>
                  </a:lnTo>
                  <a:lnTo>
                    <a:pt x="37299" y="8382"/>
                  </a:lnTo>
                  <a:lnTo>
                    <a:pt x="38264" y="5573"/>
                  </a:lnTo>
                  <a:lnTo>
                    <a:pt x="39449" y="2853"/>
                  </a:lnTo>
                  <a:lnTo>
                    <a:pt x="40415" y="220"/>
                  </a:lnTo>
                  <a:lnTo>
                    <a:pt x="40415" y="176"/>
                  </a:lnTo>
                  <a:lnTo>
                    <a:pt x="40415" y="88"/>
                  </a:lnTo>
                  <a:lnTo>
                    <a:pt x="40371" y="44"/>
                  </a:lnTo>
                  <a:lnTo>
                    <a:pt x="40327"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6" name="Google Shape;5736;p163"/>
            <p:cNvSpPr/>
            <p:nvPr/>
          </p:nvSpPr>
          <p:spPr>
            <a:xfrm>
              <a:off x="5521325" y="1824650"/>
              <a:ext cx="982950" cy="954425"/>
            </a:xfrm>
            <a:custGeom>
              <a:rect b="b" l="l" r="r" t="t"/>
              <a:pathLst>
                <a:path extrusionOk="0" h="38177" w="39318">
                  <a:moveTo>
                    <a:pt x="39098" y="1"/>
                  </a:moveTo>
                  <a:lnTo>
                    <a:pt x="39054" y="45"/>
                  </a:lnTo>
                  <a:lnTo>
                    <a:pt x="39010" y="88"/>
                  </a:lnTo>
                  <a:lnTo>
                    <a:pt x="38967" y="132"/>
                  </a:lnTo>
                  <a:lnTo>
                    <a:pt x="38352" y="2107"/>
                  </a:lnTo>
                  <a:lnTo>
                    <a:pt x="37606" y="3950"/>
                  </a:lnTo>
                  <a:lnTo>
                    <a:pt x="36509" y="6100"/>
                  </a:lnTo>
                  <a:lnTo>
                    <a:pt x="35105" y="8557"/>
                  </a:lnTo>
                  <a:lnTo>
                    <a:pt x="33701" y="11015"/>
                  </a:lnTo>
                  <a:lnTo>
                    <a:pt x="32384" y="13253"/>
                  </a:lnTo>
                  <a:lnTo>
                    <a:pt x="31068" y="15139"/>
                  </a:lnTo>
                  <a:lnTo>
                    <a:pt x="29357" y="17597"/>
                  </a:lnTo>
                  <a:lnTo>
                    <a:pt x="28128" y="19045"/>
                  </a:lnTo>
                  <a:lnTo>
                    <a:pt x="26592" y="20493"/>
                  </a:lnTo>
                  <a:lnTo>
                    <a:pt x="24135" y="22818"/>
                  </a:lnTo>
                  <a:lnTo>
                    <a:pt x="22116" y="24530"/>
                  </a:lnTo>
                  <a:lnTo>
                    <a:pt x="18255" y="27119"/>
                  </a:lnTo>
                  <a:lnTo>
                    <a:pt x="16456" y="28216"/>
                  </a:lnTo>
                  <a:lnTo>
                    <a:pt x="14393" y="29532"/>
                  </a:lnTo>
                  <a:lnTo>
                    <a:pt x="12287" y="30717"/>
                  </a:lnTo>
                  <a:lnTo>
                    <a:pt x="8250" y="33043"/>
                  </a:lnTo>
                  <a:lnTo>
                    <a:pt x="88" y="37869"/>
                  </a:lnTo>
                  <a:lnTo>
                    <a:pt x="45" y="37913"/>
                  </a:lnTo>
                  <a:lnTo>
                    <a:pt x="1" y="37957"/>
                  </a:lnTo>
                  <a:lnTo>
                    <a:pt x="1" y="38045"/>
                  </a:lnTo>
                  <a:lnTo>
                    <a:pt x="1" y="38089"/>
                  </a:lnTo>
                  <a:lnTo>
                    <a:pt x="88" y="38177"/>
                  </a:lnTo>
                  <a:lnTo>
                    <a:pt x="264" y="38177"/>
                  </a:lnTo>
                  <a:lnTo>
                    <a:pt x="8426" y="33350"/>
                  </a:lnTo>
                  <a:lnTo>
                    <a:pt x="12463" y="31024"/>
                  </a:lnTo>
                  <a:lnTo>
                    <a:pt x="14613" y="29839"/>
                  </a:lnTo>
                  <a:lnTo>
                    <a:pt x="16631" y="28523"/>
                  </a:lnTo>
                  <a:lnTo>
                    <a:pt x="18430" y="27426"/>
                  </a:lnTo>
                  <a:lnTo>
                    <a:pt x="20844" y="25802"/>
                  </a:lnTo>
                  <a:lnTo>
                    <a:pt x="22292" y="24793"/>
                  </a:lnTo>
                  <a:lnTo>
                    <a:pt x="22336" y="24793"/>
                  </a:lnTo>
                  <a:lnTo>
                    <a:pt x="24354" y="23082"/>
                  </a:lnTo>
                  <a:lnTo>
                    <a:pt x="26856" y="20756"/>
                  </a:lnTo>
                  <a:lnTo>
                    <a:pt x="28391" y="19264"/>
                  </a:lnTo>
                  <a:lnTo>
                    <a:pt x="29620" y="17816"/>
                  </a:lnTo>
                  <a:lnTo>
                    <a:pt x="31375" y="15315"/>
                  </a:lnTo>
                  <a:lnTo>
                    <a:pt x="32692" y="13428"/>
                  </a:lnTo>
                  <a:lnTo>
                    <a:pt x="34008" y="11190"/>
                  </a:lnTo>
                  <a:lnTo>
                    <a:pt x="35412" y="8733"/>
                  </a:lnTo>
                  <a:lnTo>
                    <a:pt x="36816" y="6232"/>
                  </a:lnTo>
                  <a:lnTo>
                    <a:pt x="37957" y="4125"/>
                  </a:lnTo>
                  <a:lnTo>
                    <a:pt x="38703" y="2239"/>
                  </a:lnTo>
                  <a:lnTo>
                    <a:pt x="39318" y="264"/>
                  </a:lnTo>
                  <a:lnTo>
                    <a:pt x="39318" y="176"/>
                  </a:lnTo>
                  <a:lnTo>
                    <a:pt x="39274" y="132"/>
                  </a:lnTo>
                  <a:lnTo>
                    <a:pt x="39230" y="45"/>
                  </a:lnTo>
                  <a:lnTo>
                    <a:pt x="39186" y="45"/>
                  </a:lnTo>
                  <a:lnTo>
                    <a:pt x="39098"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7" name="Google Shape;5737;p163"/>
            <p:cNvSpPr/>
            <p:nvPr/>
          </p:nvSpPr>
          <p:spPr>
            <a:xfrm>
              <a:off x="5398475" y="1973850"/>
              <a:ext cx="866650" cy="695525"/>
            </a:xfrm>
            <a:custGeom>
              <a:rect b="b" l="l" r="r" t="t"/>
              <a:pathLst>
                <a:path extrusionOk="0" h="27821" w="34666">
                  <a:moveTo>
                    <a:pt x="34446" y="0"/>
                  </a:moveTo>
                  <a:lnTo>
                    <a:pt x="34358" y="44"/>
                  </a:lnTo>
                  <a:lnTo>
                    <a:pt x="34315" y="88"/>
                  </a:lnTo>
                  <a:lnTo>
                    <a:pt x="32867" y="2809"/>
                  </a:lnTo>
                  <a:lnTo>
                    <a:pt x="31375" y="5134"/>
                  </a:lnTo>
                  <a:lnTo>
                    <a:pt x="29839" y="7197"/>
                  </a:lnTo>
                  <a:lnTo>
                    <a:pt x="28215" y="8996"/>
                  </a:lnTo>
                  <a:lnTo>
                    <a:pt x="26592" y="10576"/>
                  </a:lnTo>
                  <a:lnTo>
                    <a:pt x="24880" y="12111"/>
                  </a:lnTo>
                  <a:lnTo>
                    <a:pt x="23301" y="13296"/>
                  </a:lnTo>
                  <a:lnTo>
                    <a:pt x="21370" y="14920"/>
                  </a:lnTo>
                  <a:lnTo>
                    <a:pt x="20580" y="15710"/>
                  </a:lnTo>
                  <a:lnTo>
                    <a:pt x="19658" y="16456"/>
                  </a:lnTo>
                  <a:lnTo>
                    <a:pt x="18737" y="17201"/>
                  </a:lnTo>
                  <a:lnTo>
                    <a:pt x="17772" y="17904"/>
                  </a:lnTo>
                  <a:lnTo>
                    <a:pt x="16718" y="18606"/>
                  </a:lnTo>
                  <a:lnTo>
                    <a:pt x="15665" y="19308"/>
                  </a:lnTo>
                  <a:lnTo>
                    <a:pt x="14568" y="19966"/>
                  </a:lnTo>
                  <a:lnTo>
                    <a:pt x="13471" y="20580"/>
                  </a:lnTo>
                  <a:lnTo>
                    <a:pt x="11190" y="21809"/>
                  </a:lnTo>
                  <a:lnTo>
                    <a:pt x="8864" y="22994"/>
                  </a:lnTo>
                  <a:lnTo>
                    <a:pt x="6582" y="24047"/>
                  </a:lnTo>
                  <a:lnTo>
                    <a:pt x="4388" y="25012"/>
                  </a:lnTo>
                  <a:lnTo>
                    <a:pt x="2413" y="26109"/>
                  </a:lnTo>
                  <a:lnTo>
                    <a:pt x="88" y="27469"/>
                  </a:lnTo>
                  <a:lnTo>
                    <a:pt x="44" y="27513"/>
                  </a:lnTo>
                  <a:lnTo>
                    <a:pt x="0" y="27601"/>
                  </a:lnTo>
                  <a:lnTo>
                    <a:pt x="0" y="27645"/>
                  </a:lnTo>
                  <a:lnTo>
                    <a:pt x="44" y="27733"/>
                  </a:lnTo>
                  <a:lnTo>
                    <a:pt x="88" y="27777"/>
                  </a:lnTo>
                  <a:lnTo>
                    <a:pt x="176" y="27821"/>
                  </a:lnTo>
                  <a:lnTo>
                    <a:pt x="263" y="27777"/>
                  </a:lnTo>
                  <a:lnTo>
                    <a:pt x="2589" y="26416"/>
                  </a:lnTo>
                  <a:lnTo>
                    <a:pt x="4564" y="25319"/>
                  </a:lnTo>
                  <a:lnTo>
                    <a:pt x="6758" y="24354"/>
                  </a:lnTo>
                  <a:lnTo>
                    <a:pt x="9039" y="23301"/>
                  </a:lnTo>
                  <a:lnTo>
                    <a:pt x="11365" y="22116"/>
                  </a:lnTo>
                  <a:lnTo>
                    <a:pt x="13647" y="20887"/>
                  </a:lnTo>
                  <a:lnTo>
                    <a:pt x="14788" y="20273"/>
                  </a:lnTo>
                  <a:lnTo>
                    <a:pt x="15885" y="19571"/>
                  </a:lnTo>
                  <a:lnTo>
                    <a:pt x="16938" y="18913"/>
                  </a:lnTo>
                  <a:lnTo>
                    <a:pt x="17991" y="18211"/>
                  </a:lnTo>
                  <a:lnTo>
                    <a:pt x="18956" y="17465"/>
                  </a:lnTo>
                  <a:lnTo>
                    <a:pt x="19922" y="16719"/>
                  </a:lnTo>
                  <a:lnTo>
                    <a:pt x="20799" y="15973"/>
                  </a:lnTo>
                  <a:lnTo>
                    <a:pt x="21633" y="15183"/>
                  </a:lnTo>
                  <a:lnTo>
                    <a:pt x="23520" y="13559"/>
                  </a:lnTo>
                  <a:lnTo>
                    <a:pt x="25100" y="12419"/>
                  </a:lnTo>
                  <a:lnTo>
                    <a:pt x="26855" y="10839"/>
                  </a:lnTo>
                  <a:lnTo>
                    <a:pt x="28435" y="9259"/>
                  </a:lnTo>
                  <a:lnTo>
                    <a:pt x="30102" y="7460"/>
                  </a:lnTo>
                  <a:lnTo>
                    <a:pt x="30102" y="7416"/>
                  </a:lnTo>
                  <a:lnTo>
                    <a:pt x="31682" y="5354"/>
                  </a:lnTo>
                  <a:lnTo>
                    <a:pt x="33174" y="2984"/>
                  </a:lnTo>
                  <a:lnTo>
                    <a:pt x="34622" y="264"/>
                  </a:lnTo>
                  <a:lnTo>
                    <a:pt x="34666" y="176"/>
                  </a:lnTo>
                  <a:lnTo>
                    <a:pt x="34666" y="132"/>
                  </a:lnTo>
                  <a:lnTo>
                    <a:pt x="34622" y="88"/>
                  </a:lnTo>
                  <a:lnTo>
                    <a:pt x="34578" y="44"/>
                  </a:lnTo>
                  <a:lnTo>
                    <a:pt x="3449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8" name="Google Shape;5738;p163"/>
            <p:cNvSpPr/>
            <p:nvPr/>
          </p:nvSpPr>
          <p:spPr>
            <a:xfrm>
              <a:off x="5275600" y="2483950"/>
              <a:ext cx="133850" cy="74625"/>
            </a:xfrm>
            <a:custGeom>
              <a:rect b="b" l="l" r="r" t="t"/>
              <a:pathLst>
                <a:path extrusionOk="0" h="2985" w="5354">
                  <a:moveTo>
                    <a:pt x="5178" y="1"/>
                  </a:moveTo>
                  <a:lnTo>
                    <a:pt x="5091" y="45"/>
                  </a:lnTo>
                  <a:lnTo>
                    <a:pt x="88" y="2634"/>
                  </a:lnTo>
                  <a:lnTo>
                    <a:pt x="44" y="2677"/>
                  </a:lnTo>
                  <a:lnTo>
                    <a:pt x="0" y="2765"/>
                  </a:lnTo>
                  <a:lnTo>
                    <a:pt x="0" y="2809"/>
                  </a:lnTo>
                  <a:lnTo>
                    <a:pt x="0" y="2897"/>
                  </a:lnTo>
                  <a:lnTo>
                    <a:pt x="88" y="2941"/>
                  </a:lnTo>
                  <a:lnTo>
                    <a:pt x="176" y="2985"/>
                  </a:lnTo>
                  <a:lnTo>
                    <a:pt x="264" y="2985"/>
                  </a:lnTo>
                  <a:lnTo>
                    <a:pt x="5266" y="352"/>
                  </a:lnTo>
                  <a:lnTo>
                    <a:pt x="5310" y="308"/>
                  </a:lnTo>
                  <a:lnTo>
                    <a:pt x="5354" y="264"/>
                  </a:lnTo>
                  <a:lnTo>
                    <a:pt x="5354" y="176"/>
                  </a:lnTo>
                  <a:lnTo>
                    <a:pt x="5354" y="132"/>
                  </a:lnTo>
                  <a:lnTo>
                    <a:pt x="5310" y="45"/>
                  </a:lnTo>
                  <a:lnTo>
                    <a:pt x="5222" y="45"/>
                  </a:lnTo>
                  <a:lnTo>
                    <a:pt x="5178"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9" name="Google Shape;5739;p163"/>
            <p:cNvSpPr/>
            <p:nvPr/>
          </p:nvSpPr>
          <p:spPr>
            <a:xfrm>
              <a:off x="6505350" y="3574375"/>
              <a:ext cx="121800" cy="43900"/>
            </a:xfrm>
            <a:custGeom>
              <a:rect b="b" l="l" r="r" t="t"/>
              <a:pathLst>
                <a:path extrusionOk="0" h="1756" w="4872">
                  <a:moveTo>
                    <a:pt x="2721" y="352"/>
                  </a:moveTo>
                  <a:lnTo>
                    <a:pt x="3950" y="440"/>
                  </a:lnTo>
                  <a:lnTo>
                    <a:pt x="4432" y="1054"/>
                  </a:lnTo>
                  <a:lnTo>
                    <a:pt x="4081" y="1229"/>
                  </a:lnTo>
                  <a:lnTo>
                    <a:pt x="1931" y="1405"/>
                  </a:lnTo>
                  <a:lnTo>
                    <a:pt x="439" y="1405"/>
                  </a:lnTo>
                  <a:lnTo>
                    <a:pt x="703" y="659"/>
                  </a:lnTo>
                  <a:lnTo>
                    <a:pt x="2721" y="352"/>
                  </a:lnTo>
                  <a:close/>
                  <a:moveTo>
                    <a:pt x="2721" y="1"/>
                  </a:moveTo>
                  <a:lnTo>
                    <a:pt x="527" y="352"/>
                  </a:lnTo>
                  <a:lnTo>
                    <a:pt x="439" y="396"/>
                  </a:lnTo>
                  <a:lnTo>
                    <a:pt x="395" y="440"/>
                  </a:lnTo>
                  <a:lnTo>
                    <a:pt x="0" y="1493"/>
                  </a:lnTo>
                  <a:lnTo>
                    <a:pt x="0" y="1580"/>
                  </a:lnTo>
                  <a:lnTo>
                    <a:pt x="44" y="1668"/>
                  </a:lnTo>
                  <a:lnTo>
                    <a:pt x="88" y="1712"/>
                  </a:lnTo>
                  <a:lnTo>
                    <a:pt x="176" y="1712"/>
                  </a:lnTo>
                  <a:lnTo>
                    <a:pt x="1975" y="1756"/>
                  </a:lnTo>
                  <a:lnTo>
                    <a:pt x="4169" y="1580"/>
                  </a:lnTo>
                  <a:lnTo>
                    <a:pt x="4257" y="1580"/>
                  </a:lnTo>
                  <a:lnTo>
                    <a:pt x="4783" y="1273"/>
                  </a:lnTo>
                  <a:lnTo>
                    <a:pt x="4827" y="1229"/>
                  </a:lnTo>
                  <a:lnTo>
                    <a:pt x="4871" y="1142"/>
                  </a:lnTo>
                  <a:lnTo>
                    <a:pt x="4871" y="1054"/>
                  </a:lnTo>
                  <a:lnTo>
                    <a:pt x="4827" y="1010"/>
                  </a:lnTo>
                  <a:lnTo>
                    <a:pt x="4213" y="176"/>
                  </a:lnTo>
                  <a:lnTo>
                    <a:pt x="4125" y="132"/>
                  </a:lnTo>
                  <a:lnTo>
                    <a:pt x="4081" y="89"/>
                  </a:lnTo>
                  <a:lnTo>
                    <a:pt x="2721"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0" name="Google Shape;5740;p163"/>
            <p:cNvSpPr/>
            <p:nvPr/>
          </p:nvSpPr>
          <p:spPr>
            <a:xfrm>
              <a:off x="4039275" y="2169125"/>
              <a:ext cx="3006925" cy="2565925"/>
            </a:xfrm>
            <a:custGeom>
              <a:rect b="b" l="l" r="r" t="t"/>
              <a:pathLst>
                <a:path extrusionOk="0" h="102637" w="120277">
                  <a:moveTo>
                    <a:pt x="106586" y="0"/>
                  </a:moveTo>
                  <a:lnTo>
                    <a:pt x="106498" y="44"/>
                  </a:lnTo>
                  <a:lnTo>
                    <a:pt x="104172" y="2808"/>
                  </a:lnTo>
                  <a:lnTo>
                    <a:pt x="100355" y="7065"/>
                  </a:lnTo>
                  <a:lnTo>
                    <a:pt x="98512" y="7372"/>
                  </a:lnTo>
                  <a:lnTo>
                    <a:pt x="98468" y="7416"/>
                  </a:lnTo>
                  <a:lnTo>
                    <a:pt x="95967" y="9303"/>
                  </a:lnTo>
                  <a:lnTo>
                    <a:pt x="89560" y="14173"/>
                  </a:lnTo>
                  <a:lnTo>
                    <a:pt x="84997" y="16543"/>
                  </a:lnTo>
                  <a:lnTo>
                    <a:pt x="79292" y="18605"/>
                  </a:lnTo>
                  <a:lnTo>
                    <a:pt x="74334" y="20712"/>
                  </a:lnTo>
                  <a:lnTo>
                    <a:pt x="67620" y="23081"/>
                  </a:lnTo>
                  <a:lnTo>
                    <a:pt x="63364" y="24617"/>
                  </a:lnTo>
                  <a:lnTo>
                    <a:pt x="59151" y="25538"/>
                  </a:lnTo>
                  <a:lnTo>
                    <a:pt x="59107" y="25538"/>
                  </a:lnTo>
                  <a:lnTo>
                    <a:pt x="54017" y="27338"/>
                  </a:lnTo>
                  <a:lnTo>
                    <a:pt x="48664" y="28786"/>
                  </a:lnTo>
                  <a:lnTo>
                    <a:pt x="43661" y="30629"/>
                  </a:lnTo>
                  <a:lnTo>
                    <a:pt x="39010" y="31418"/>
                  </a:lnTo>
                  <a:lnTo>
                    <a:pt x="33920" y="32603"/>
                  </a:lnTo>
                  <a:lnTo>
                    <a:pt x="29795" y="32779"/>
                  </a:lnTo>
                  <a:lnTo>
                    <a:pt x="29707" y="32779"/>
                  </a:lnTo>
                  <a:lnTo>
                    <a:pt x="23169" y="35587"/>
                  </a:lnTo>
                  <a:lnTo>
                    <a:pt x="17508" y="37825"/>
                  </a:lnTo>
                  <a:lnTo>
                    <a:pt x="13603" y="37869"/>
                  </a:lnTo>
                  <a:lnTo>
                    <a:pt x="11892" y="36552"/>
                  </a:lnTo>
                  <a:lnTo>
                    <a:pt x="11848" y="36509"/>
                  </a:lnTo>
                  <a:lnTo>
                    <a:pt x="9785" y="35631"/>
                  </a:lnTo>
                  <a:lnTo>
                    <a:pt x="9654" y="35631"/>
                  </a:lnTo>
                  <a:lnTo>
                    <a:pt x="9610" y="35675"/>
                  </a:lnTo>
                  <a:lnTo>
                    <a:pt x="9566" y="35719"/>
                  </a:lnTo>
                  <a:lnTo>
                    <a:pt x="6802" y="42081"/>
                  </a:lnTo>
                  <a:lnTo>
                    <a:pt x="6802" y="42213"/>
                  </a:lnTo>
                  <a:lnTo>
                    <a:pt x="8337" y="50199"/>
                  </a:lnTo>
                  <a:lnTo>
                    <a:pt x="8864" y="55333"/>
                  </a:lnTo>
                  <a:lnTo>
                    <a:pt x="9478" y="61608"/>
                  </a:lnTo>
                  <a:lnTo>
                    <a:pt x="7284" y="64021"/>
                  </a:lnTo>
                  <a:lnTo>
                    <a:pt x="7240" y="64109"/>
                  </a:lnTo>
                  <a:lnTo>
                    <a:pt x="6758" y="67839"/>
                  </a:lnTo>
                  <a:lnTo>
                    <a:pt x="5266" y="69463"/>
                  </a:lnTo>
                  <a:lnTo>
                    <a:pt x="5222" y="69507"/>
                  </a:lnTo>
                  <a:lnTo>
                    <a:pt x="4432" y="72359"/>
                  </a:lnTo>
                  <a:lnTo>
                    <a:pt x="2984" y="76001"/>
                  </a:lnTo>
                  <a:lnTo>
                    <a:pt x="1755" y="79423"/>
                  </a:lnTo>
                  <a:lnTo>
                    <a:pt x="570" y="82539"/>
                  </a:lnTo>
                  <a:lnTo>
                    <a:pt x="570" y="82583"/>
                  </a:lnTo>
                  <a:lnTo>
                    <a:pt x="44" y="86181"/>
                  </a:lnTo>
                  <a:lnTo>
                    <a:pt x="44" y="86225"/>
                  </a:lnTo>
                  <a:lnTo>
                    <a:pt x="0" y="89340"/>
                  </a:lnTo>
                  <a:lnTo>
                    <a:pt x="132" y="92324"/>
                  </a:lnTo>
                  <a:lnTo>
                    <a:pt x="132" y="92368"/>
                  </a:lnTo>
                  <a:lnTo>
                    <a:pt x="176" y="92456"/>
                  </a:lnTo>
                  <a:lnTo>
                    <a:pt x="263" y="92500"/>
                  </a:lnTo>
                  <a:lnTo>
                    <a:pt x="307" y="92500"/>
                  </a:lnTo>
                  <a:lnTo>
                    <a:pt x="395" y="92456"/>
                  </a:lnTo>
                  <a:lnTo>
                    <a:pt x="439" y="92412"/>
                  </a:lnTo>
                  <a:lnTo>
                    <a:pt x="483" y="92368"/>
                  </a:lnTo>
                  <a:lnTo>
                    <a:pt x="483" y="92324"/>
                  </a:lnTo>
                  <a:lnTo>
                    <a:pt x="351" y="89340"/>
                  </a:lnTo>
                  <a:lnTo>
                    <a:pt x="395" y="86225"/>
                  </a:lnTo>
                  <a:lnTo>
                    <a:pt x="922" y="82627"/>
                  </a:lnTo>
                  <a:lnTo>
                    <a:pt x="2062" y="79555"/>
                  </a:lnTo>
                  <a:lnTo>
                    <a:pt x="3335" y="76132"/>
                  </a:lnTo>
                  <a:lnTo>
                    <a:pt x="4739" y="72490"/>
                  </a:lnTo>
                  <a:lnTo>
                    <a:pt x="4739" y="72447"/>
                  </a:lnTo>
                  <a:lnTo>
                    <a:pt x="5529" y="69638"/>
                  </a:lnTo>
                  <a:lnTo>
                    <a:pt x="7065" y="68015"/>
                  </a:lnTo>
                  <a:lnTo>
                    <a:pt x="7109" y="67927"/>
                  </a:lnTo>
                  <a:lnTo>
                    <a:pt x="7591" y="64241"/>
                  </a:lnTo>
                  <a:lnTo>
                    <a:pt x="9785" y="61784"/>
                  </a:lnTo>
                  <a:lnTo>
                    <a:pt x="9829" y="61740"/>
                  </a:lnTo>
                  <a:lnTo>
                    <a:pt x="9829" y="61652"/>
                  </a:lnTo>
                  <a:lnTo>
                    <a:pt x="9215" y="55289"/>
                  </a:lnTo>
                  <a:lnTo>
                    <a:pt x="8688" y="50155"/>
                  </a:lnTo>
                  <a:lnTo>
                    <a:pt x="7153" y="42169"/>
                  </a:lnTo>
                  <a:lnTo>
                    <a:pt x="9829" y="36026"/>
                  </a:lnTo>
                  <a:lnTo>
                    <a:pt x="11716" y="36816"/>
                  </a:lnTo>
                  <a:lnTo>
                    <a:pt x="13427" y="38220"/>
                  </a:lnTo>
                  <a:lnTo>
                    <a:pt x="13559" y="38220"/>
                  </a:lnTo>
                  <a:lnTo>
                    <a:pt x="17552" y="38176"/>
                  </a:lnTo>
                  <a:lnTo>
                    <a:pt x="17596" y="38176"/>
                  </a:lnTo>
                  <a:lnTo>
                    <a:pt x="23301" y="35938"/>
                  </a:lnTo>
                  <a:lnTo>
                    <a:pt x="29839" y="33130"/>
                  </a:lnTo>
                  <a:lnTo>
                    <a:pt x="33964" y="32954"/>
                  </a:lnTo>
                  <a:lnTo>
                    <a:pt x="34007" y="32954"/>
                  </a:lnTo>
                  <a:lnTo>
                    <a:pt x="39098" y="31769"/>
                  </a:lnTo>
                  <a:lnTo>
                    <a:pt x="43749" y="30980"/>
                  </a:lnTo>
                  <a:lnTo>
                    <a:pt x="43793" y="30980"/>
                  </a:lnTo>
                  <a:lnTo>
                    <a:pt x="48751" y="29137"/>
                  </a:lnTo>
                  <a:lnTo>
                    <a:pt x="54105" y="27645"/>
                  </a:lnTo>
                  <a:lnTo>
                    <a:pt x="59239" y="25889"/>
                  </a:lnTo>
                  <a:lnTo>
                    <a:pt x="63451" y="24968"/>
                  </a:lnTo>
                  <a:lnTo>
                    <a:pt x="63495" y="24968"/>
                  </a:lnTo>
                  <a:lnTo>
                    <a:pt x="67752" y="23432"/>
                  </a:lnTo>
                  <a:lnTo>
                    <a:pt x="74465" y="21063"/>
                  </a:lnTo>
                  <a:lnTo>
                    <a:pt x="79424" y="18956"/>
                  </a:lnTo>
                  <a:lnTo>
                    <a:pt x="85128" y="16850"/>
                  </a:lnTo>
                  <a:lnTo>
                    <a:pt x="89736" y="14437"/>
                  </a:lnTo>
                  <a:lnTo>
                    <a:pt x="89780" y="14437"/>
                  </a:lnTo>
                  <a:lnTo>
                    <a:pt x="96186" y="9566"/>
                  </a:lnTo>
                  <a:lnTo>
                    <a:pt x="98643" y="7723"/>
                  </a:lnTo>
                  <a:lnTo>
                    <a:pt x="100486" y="7372"/>
                  </a:lnTo>
                  <a:lnTo>
                    <a:pt x="100574" y="7328"/>
                  </a:lnTo>
                  <a:lnTo>
                    <a:pt x="104436" y="3072"/>
                  </a:lnTo>
                  <a:lnTo>
                    <a:pt x="106674" y="351"/>
                  </a:lnTo>
                  <a:lnTo>
                    <a:pt x="112334" y="1711"/>
                  </a:lnTo>
                  <a:lnTo>
                    <a:pt x="112949" y="3554"/>
                  </a:lnTo>
                  <a:lnTo>
                    <a:pt x="116547" y="18386"/>
                  </a:lnTo>
                  <a:lnTo>
                    <a:pt x="116371" y="30409"/>
                  </a:lnTo>
                  <a:lnTo>
                    <a:pt x="116371" y="30453"/>
                  </a:lnTo>
                  <a:lnTo>
                    <a:pt x="118741" y="38439"/>
                  </a:lnTo>
                  <a:lnTo>
                    <a:pt x="117600" y="42213"/>
                  </a:lnTo>
                  <a:lnTo>
                    <a:pt x="116942" y="44934"/>
                  </a:lnTo>
                  <a:lnTo>
                    <a:pt x="116942" y="44977"/>
                  </a:lnTo>
                  <a:lnTo>
                    <a:pt x="116810" y="48268"/>
                  </a:lnTo>
                  <a:lnTo>
                    <a:pt x="116810" y="48356"/>
                  </a:lnTo>
                  <a:lnTo>
                    <a:pt x="119926" y="54982"/>
                  </a:lnTo>
                  <a:lnTo>
                    <a:pt x="119662" y="55991"/>
                  </a:lnTo>
                  <a:lnTo>
                    <a:pt x="118697" y="56518"/>
                  </a:lnTo>
                  <a:lnTo>
                    <a:pt x="118653" y="56518"/>
                  </a:lnTo>
                  <a:lnTo>
                    <a:pt x="115889" y="58580"/>
                  </a:lnTo>
                  <a:lnTo>
                    <a:pt x="113519" y="60511"/>
                  </a:lnTo>
                  <a:lnTo>
                    <a:pt x="109614" y="64197"/>
                  </a:lnTo>
                  <a:lnTo>
                    <a:pt x="109570" y="64241"/>
                  </a:lnTo>
                  <a:lnTo>
                    <a:pt x="104304" y="75562"/>
                  </a:lnTo>
                  <a:lnTo>
                    <a:pt x="100750" y="78634"/>
                  </a:lnTo>
                  <a:lnTo>
                    <a:pt x="98468" y="80828"/>
                  </a:lnTo>
                  <a:lnTo>
                    <a:pt x="91184" y="82978"/>
                  </a:lnTo>
                  <a:lnTo>
                    <a:pt x="87805" y="83417"/>
                  </a:lnTo>
                  <a:lnTo>
                    <a:pt x="87761" y="83417"/>
                  </a:lnTo>
                  <a:lnTo>
                    <a:pt x="84163" y="84470"/>
                  </a:lnTo>
                  <a:lnTo>
                    <a:pt x="84075" y="84514"/>
                  </a:lnTo>
                  <a:lnTo>
                    <a:pt x="82846" y="86006"/>
                  </a:lnTo>
                  <a:lnTo>
                    <a:pt x="82846" y="86049"/>
                  </a:lnTo>
                  <a:lnTo>
                    <a:pt x="81311" y="88858"/>
                  </a:lnTo>
                  <a:lnTo>
                    <a:pt x="78853" y="91008"/>
                  </a:lnTo>
                  <a:lnTo>
                    <a:pt x="74202" y="91885"/>
                  </a:lnTo>
                  <a:lnTo>
                    <a:pt x="74158" y="91929"/>
                  </a:lnTo>
                  <a:lnTo>
                    <a:pt x="70560" y="93948"/>
                  </a:lnTo>
                  <a:lnTo>
                    <a:pt x="70516" y="93992"/>
                  </a:lnTo>
                  <a:lnTo>
                    <a:pt x="68629" y="96668"/>
                  </a:lnTo>
                  <a:lnTo>
                    <a:pt x="65207" y="97239"/>
                  </a:lnTo>
                  <a:lnTo>
                    <a:pt x="63671" y="96932"/>
                  </a:lnTo>
                  <a:lnTo>
                    <a:pt x="62003" y="96932"/>
                  </a:lnTo>
                  <a:lnTo>
                    <a:pt x="58098" y="97985"/>
                  </a:lnTo>
                  <a:lnTo>
                    <a:pt x="52481" y="99038"/>
                  </a:lnTo>
                  <a:lnTo>
                    <a:pt x="51252" y="98862"/>
                  </a:lnTo>
                  <a:lnTo>
                    <a:pt x="48005" y="98424"/>
                  </a:lnTo>
                  <a:lnTo>
                    <a:pt x="44451" y="97590"/>
                  </a:lnTo>
                  <a:lnTo>
                    <a:pt x="43398" y="95966"/>
                  </a:lnTo>
                  <a:lnTo>
                    <a:pt x="43398" y="95922"/>
                  </a:lnTo>
                  <a:lnTo>
                    <a:pt x="41160" y="93158"/>
                  </a:lnTo>
                  <a:lnTo>
                    <a:pt x="41160" y="92368"/>
                  </a:lnTo>
                  <a:lnTo>
                    <a:pt x="41160" y="90832"/>
                  </a:lnTo>
                  <a:lnTo>
                    <a:pt x="42038" y="88989"/>
                  </a:lnTo>
                  <a:lnTo>
                    <a:pt x="43617" y="86971"/>
                  </a:lnTo>
                  <a:lnTo>
                    <a:pt x="46645" y="85391"/>
                  </a:lnTo>
                  <a:lnTo>
                    <a:pt x="46689" y="85303"/>
                  </a:lnTo>
                  <a:lnTo>
                    <a:pt x="47215" y="84426"/>
                  </a:lnTo>
                  <a:lnTo>
                    <a:pt x="48005" y="82671"/>
                  </a:lnTo>
                  <a:lnTo>
                    <a:pt x="49015" y="80915"/>
                  </a:lnTo>
                  <a:lnTo>
                    <a:pt x="50550" y="78897"/>
                  </a:lnTo>
                  <a:lnTo>
                    <a:pt x="50550" y="78853"/>
                  </a:lnTo>
                  <a:lnTo>
                    <a:pt x="51296" y="77537"/>
                  </a:lnTo>
                  <a:lnTo>
                    <a:pt x="51296" y="77449"/>
                  </a:lnTo>
                  <a:lnTo>
                    <a:pt x="51428" y="76527"/>
                  </a:lnTo>
                  <a:lnTo>
                    <a:pt x="51428" y="76484"/>
                  </a:lnTo>
                  <a:lnTo>
                    <a:pt x="51340" y="75035"/>
                  </a:lnTo>
                  <a:lnTo>
                    <a:pt x="52042" y="70691"/>
                  </a:lnTo>
                  <a:lnTo>
                    <a:pt x="55684" y="63846"/>
                  </a:lnTo>
                  <a:lnTo>
                    <a:pt x="58405" y="60028"/>
                  </a:lnTo>
                  <a:lnTo>
                    <a:pt x="61213" y="58361"/>
                  </a:lnTo>
                  <a:lnTo>
                    <a:pt x="65163" y="56606"/>
                  </a:lnTo>
                  <a:lnTo>
                    <a:pt x="65207" y="56562"/>
                  </a:lnTo>
                  <a:lnTo>
                    <a:pt x="68761" y="52832"/>
                  </a:lnTo>
                  <a:lnTo>
                    <a:pt x="77844" y="45811"/>
                  </a:lnTo>
                  <a:lnTo>
                    <a:pt x="82452" y="41950"/>
                  </a:lnTo>
                  <a:lnTo>
                    <a:pt x="89121" y="38308"/>
                  </a:lnTo>
                  <a:lnTo>
                    <a:pt x="93553" y="38088"/>
                  </a:lnTo>
                  <a:lnTo>
                    <a:pt x="93597" y="38088"/>
                  </a:lnTo>
                  <a:lnTo>
                    <a:pt x="105708" y="31726"/>
                  </a:lnTo>
                  <a:lnTo>
                    <a:pt x="105796" y="31682"/>
                  </a:lnTo>
                  <a:lnTo>
                    <a:pt x="105796" y="31594"/>
                  </a:lnTo>
                  <a:lnTo>
                    <a:pt x="106454" y="27820"/>
                  </a:lnTo>
                  <a:lnTo>
                    <a:pt x="106454" y="27776"/>
                  </a:lnTo>
                  <a:lnTo>
                    <a:pt x="106235" y="24705"/>
                  </a:lnTo>
                  <a:lnTo>
                    <a:pt x="106410" y="21545"/>
                  </a:lnTo>
                  <a:lnTo>
                    <a:pt x="106366" y="21458"/>
                  </a:lnTo>
                  <a:lnTo>
                    <a:pt x="104875" y="19395"/>
                  </a:lnTo>
                  <a:lnTo>
                    <a:pt x="104787" y="19351"/>
                  </a:lnTo>
                  <a:lnTo>
                    <a:pt x="100574" y="18035"/>
                  </a:lnTo>
                  <a:lnTo>
                    <a:pt x="99126" y="17421"/>
                  </a:lnTo>
                  <a:lnTo>
                    <a:pt x="95089" y="15841"/>
                  </a:lnTo>
                  <a:lnTo>
                    <a:pt x="95001" y="15841"/>
                  </a:lnTo>
                  <a:lnTo>
                    <a:pt x="94958" y="15885"/>
                  </a:lnTo>
                  <a:lnTo>
                    <a:pt x="91447" y="18342"/>
                  </a:lnTo>
                  <a:lnTo>
                    <a:pt x="83461" y="23915"/>
                  </a:lnTo>
                  <a:lnTo>
                    <a:pt x="79687" y="25100"/>
                  </a:lnTo>
                  <a:lnTo>
                    <a:pt x="76352" y="24705"/>
                  </a:lnTo>
                  <a:lnTo>
                    <a:pt x="76264" y="24705"/>
                  </a:lnTo>
                  <a:lnTo>
                    <a:pt x="70823" y="26767"/>
                  </a:lnTo>
                  <a:lnTo>
                    <a:pt x="65119" y="28654"/>
                  </a:lnTo>
                  <a:lnTo>
                    <a:pt x="61126" y="30146"/>
                  </a:lnTo>
                  <a:lnTo>
                    <a:pt x="56518" y="31769"/>
                  </a:lnTo>
                  <a:lnTo>
                    <a:pt x="51428" y="33569"/>
                  </a:lnTo>
                  <a:lnTo>
                    <a:pt x="47435" y="35017"/>
                  </a:lnTo>
                  <a:lnTo>
                    <a:pt x="47391" y="35017"/>
                  </a:lnTo>
                  <a:lnTo>
                    <a:pt x="42784" y="37474"/>
                  </a:lnTo>
                  <a:lnTo>
                    <a:pt x="38922" y="38571"/>
                  </a:lnTo>
                  <a:lnTo>
                    <a:pt x="35236" y="39800"/>
                  </a:lnTo>
                  <a:lnTo>
                    <a:pt x="31594" y="40721"/>
                  </a:lnTo>
                  <a:lnTo>
                    <a:pt x="31550" y="40721"/>
                  </a:lnTo>
                  <a:lnTo>
                    <a:pt x="27381" y="43529"/>
                  </a:lnTo>
                  <a:lnTo>
                    <a:pt x="27338" y="43573"/>
                  </a:lnTo>
                  <a:lnTo>
                    <a:pt x="24398" y="47479"/>
                  </a:lnTo>
                  <a:lnTo>
                    <a:pt x="24354" y="47479"/>
                  </a:lnTo>
                  <a:lnTo>
                    <a:pt x="22730" y="50550"/>
                  </a:lnTo>
                  <a:lnTo>
                    <a:pt x="21589" y="53490"/>
                  </a:lnTo>
                  <a:lnTo>
                    <a:pt x="19659" y="56255"/>
                  </a:lnTo>
                  <a:lnTo>
                    <a:pt x="19615" y="56342"/>
                  </a:lnTo>
                  <a:lnTo>
                    <a:pt x="18167" y="68936"/>
                  </a:lnTo>
                  <a:lnTo>
                    <a:pt x="18167" y="68980"/>
                  </a:lnTo>
                  <a:lnTo>
                    <a:pt x="18562" y="76176"/>
                  </a:lnTo>
                  <a:lnTo>
                    <a:pt x="18210" y="77975"/>
                  </a:lnTo>
                  <a:lnTo>
                    <a:pt x="17552" y="80301"/>
                  </a:lnTo>
                  <a:lnTo>
                    <a:pt x="16367" y="82012"/>
                  </a:lnTo>
                  <a:lnTo>
                    <a:pt x="14919" y="83987"/>
                  </a:lnTo>
                  <a:lnTo>
                    <a:pt x="13427" y="84557"/>
                  </a:lnTo>
                  <a:lnTo>
                    <a:pt x="13340" y="84601"/>
                  </a:lnTo>
                  <a:lnTo>
                    <a:pt x="13296" y="84645"/>
                  </a:lnTo>
                  <a:lnTo>
                    <a:pt x="12330" y="86795"/>
                  </a:lnTo>
                  <a:lnTo>
                    <a:pt x="12330" y="86839"/>
                  </a:lnTo>
                  <a:lnTo>
                    <a:pt x="11716" y="89209"/>
                  </a:lnTo>
                  <a:lnTo>
                    <a:pt x="11716" y="89253"/>
                  </a:lnTo>
                  <a:lnTo>
                    <a:pt x="12418" y="95571"/>
                  </a:lnTo>
                  <a:lnTo>
                    <a:pt x="13559" y="102505"/>
                  </a:lnTo>
                  <a:lnTo>
                    <a:pt x="13603" y="102592"/>
                  </a:lnTo>
                  <a:lnTo>
                    <a:pt x="13735" y="102636"/>
                  </a:lnTo>
                  <a:lnTo>
                    <a:pt x="13822" y="102636"/>
                  </a:lnTo>
                  <a:lnTo>
                    <a:pt x="13866" y="102548"/>
                  </a:lnTo>
                  <a:lnTo>
                    <a:pt x="13910" y="102505"/>
                  </a:lnTo>
                  <a:lnTo>
                    <a:pt x="13910" y="102417"/>
                  </a:lnTo>
                  <a:lnTo>
                    <a:pt x="12769" y="95484"/>
                  </a:lnTo>
                  <a:lnTo>
                    <a:pt x="12067" y="89253"/>
                  </a:lnTo>
                  <a:lnTo>
                    <a:pt x="12682" y="86927"/>
                  </a:lnTo>
                  <a:lnTo>
                    <a:pt x="13603" y="84865"/>
                  </a:lnTo>
                  <a:lnTo>
                    <a:pt x="15095" y="84294"/>
                  </a:lnTo>
                  <a:lnTo>
                    <a:pt x="15183" y="84250"/>
                  </a:lnTo>
                  <a:lnTo>
                    <a:pt x="16675" y="82188"/>
                  </a:lnTo>
                  <a:lnTo>
                    <a:pt x="17859" y="80477"/>
                  </a:lnTo>
                  <a:lnTo>
                    <a:pt x="17859" y="80433"/>
                  </a:lnTo>
                  <a:lnTo>
                    <a:pt x="18562" y="78063"/>
                  </a:lnTo>
                  <a:lnTo>
                    <a:pt x="18913" y="76220"/>
                  </a:lnTo>
                  <a:lnTo>
                    <a:pt x="18913" y="76176"/>
                  </a:lnTo>
                  <a:lnTo>
                    <a:pt x="18518" y="68980"/>
                  </a:lnTo>
                  <a:lnTo>
                    <a:pt x="19966" y="56430"/>
                  </a:lnTo>
                  <a:lnTo>
                    <a:pt x="21853" y="53666"/>
                  </a:lnTo>
                  <a:lnTo>
                    <a:pt x="21896" y="53622"/>
                  </a:lnTo>
                  <a:lnTo>
                    <a:pt x="23081" y="50682"/>
                  </a:lnTo>
                  <a:lnTo>
                    <a:pt x="24661" y="47654"/>
                  </a:lnTo>
                  <a:lnTo>
                    <a:pt x="27601" y="43837"/>
                  </a:lnTo>
                  <a:lnTo>
                    <a:pt x="31726" y="41072"/>
                  </a:lnTo>
                  <a:lnTo>
                    <a:pt x="35324" y="40107"/>
                  </a:lnTo>
                  <a:lnTo>
                    <a:pt x="39054" y="38922"/>
                  </a:lnTo>
                  <a:lnTo>
                    <a:pt x="42871" y="37825"/>
                  </a:lnTo>
                  <a:lnTo>
                    <a:pt x="42915" y="37781"/>
                  </a:lnTo>
                  <a:lnTo>
                    <a:pt x="47567" y="35368"/>
                  </a:lnTo>
                  <a:lnTo>
                    <a:pt x="51560" y="33920"/>
                  </a:lnTo>
                  <a:lnTo>
                    <a:pt x="56650" y="32077"/>
                  </a:lnTo>
                  <a:lnTo>
                    <a:pt x="61213" y="30453"/>
                  </a:lnTo>
                  <a:lnTo>
                    <a:pt x="65250" y="29005"/>
                  </a:lnTo>
                  <a:lnTo>
                    <a:pt x="70911" y="27074"/>
                  </a:lnTo>
                  <a:lnTo>
                    <a:pt x="76352" y="25056"/>
                  </a:lnTo>
                  <a:lnTo>
                    <a:pt x="79687" y="25451"/>
                  </a:lnTo>
                  <a:lnTo>
                    <a:pt x="79731" y="25451"/>
                  </a:lnTo>
                  <a:lnTo>
                    <a:pt x="83592" y="24266"/>
                  </a:lnTo>
                  <a:lnTo>
                    <a:pt x="83680" y="24222"/>
                  </a:lnTo>
                  <a:lnTo>
                    <a:pt x="91623" y="18649"/>
                  </a:lnTo>
                  <a:lnTo>
                    <a:pt x="95045" y="16236"/>
                  </a:lnTo>
                  <a:lnTo>
                    <a:pt x="98995" y="17772"/>
                  </a:lnTo>
                  <a:lnTo>
                    <a:pt x="100443" y="18342"/>
                  </a:lnTo>
                  <a:lnTo>
                    <a:pt x="104655" y="19658"/>
                  </a:lnTo>
                  <a:lnTo>
                    <a:pt x="106059" y="21589"/>
                  </a:lnTo>
                  <a:lnTo>
                    <a:pt x="105884" y="24705"/>
                  </a:lnTo>
                  <a:lnTo>
                    <a:pt x="106103" y="27776"/>
                  </a:lnTo>
                  <a:lnTo>
                    <a:pt x="105489" y="31462"/>
                  </a:lnTo>
                  <a:lnTo>
                    <a:pt x="93466" y="37737"/>
                  </a:lnTo>
                  <a:lnTo>
                    <a:pt x="89078" y="37957"/>
                  </a:lnTo>
                  <a:lnTo>
                    <a:pt x="88990" y="38000"/>
                  </a:lnTo>
                  <a:lnTo>
                    <a:pt x="82276" y="41643"/>
                  </a:lnTo>
                  <a:lnTo>
                    <a:pt x="82276" y="41686"/>
                  </a:lnTo>
                  <a:lnTo>
                    <a:pt x="77625" y="45504"/>
                  </a:lnTo>
                  <a:lnTo>
                    <a:pt x="68541" y="52569"/>
                  </a:lnTo>
                  <a:lnTo>
                    <a:pt x="68498" y="52569"/>
                  </a:lnTo>
                  <a:lnTo>
                    <a:pt x="64987" y="56299"/>
                  </a:lnTo>
                  <a:lnTo>
                    <a:pt x="61082" y="58010"/>
                  </a:lnTo>
                  <a:lnTo>
                    <a:pt x="61038" y="58054"/>
                  </a:lnTo>
                  <a:lnTo>
                    <a:pt x="58186" y="59765"/>
                  </a:lnTo>
                  <a:lnTo>
                    <a:pt x="58142" y="59809"/>
                  </a:lnTo>
                  <a:lnTo>
                    <a:pt x="55377" y="63670"/>
                  </a:lnTo>
                  <a:lnTo>
                    <a:pt x="51735" y="70560"/>
                  </a:lnTo>
                  <a:lnTo>
                    <a:pt x="51691" y="70604"/>
                  </a:lnTo>
                  <a:lnTo>
                    <a:pt x="50989" y="74992"/>
                  </a:lnTo>
                  <a:lnTo>
                    <a:pt x="50989" y="75035"/>
                  </a:lnTo>
                  <a:lnTo>
                    <a:pt x="51077" y="76484"/>
                  </a:lnTo>
                  <a:lnTo>
                    <a:pt x="50945" y="77361"/>
                  </a:lnTo>
                  <a:lnTo>
                    <a:pt x="50243" y="78678"/>
                  </a:lnTo>
                  <a:lnTo>
                    <a:pt x="48707" y="80696"/>
                  </a:lnTo>
                  <a:lnTo>
                    <a:pt x="48707" y="80740"/>
                  </a:lnTo>
                  <a:lnTo>
                    <a:pt x="47698" y="82495"/>
                  </a:lnTo>
                  <a:lnTo>
                    <a:pt x="46908" y="84250"/>
                  </a:lnTo>
                  <a:lnTo>
                    <a:pt x="46426" y="85084"/>
                  </a:lnTo>
                  <a:lnTo>
                    <a:pt x="43442" y="86708"/>
                  </a:lnTo>
                  <a:lnTo>
                    <a:pt x="43354" y="86752"/>
                  </a:lnTo>
                  <a:lnTo>
                    <a:pt x="41774" y="88814"/>
                  </a:lnTo>
                  <a:lnTo>
                    <a:pt x="41730" y="88814"/>
                  </a:lnTo>
                  <a:lnTo>
                    <a:pt x="40809" y="90745"/>
                  </a:lnTo>
                  <a:lnTo>
                    <a:pt x="40809" y="90832"/>
                  </a:lnTo>
                  <a:lnTo>
                    <a:pt x="40809" y="92368"/>
                  </a:lnTo>
                  <a:lnTo>
                    <a:pt x="40809" y="93202"/>
                  </a:lnTo>
                  <a:lnTo>
                    <a:pt x="40853" y="93334"/>
                  </a:lnTo>
                  <a:lnTo>
                    <a:pt x="43091" y="96142"/>
                  </a:lnTo>
                  <a:lnTo>
                    <a:pt x="44188" y="97809"/>
                  </a:lnTo>
                  <a:lnTo>
                    <a:pt x="44275" y="97897"/>
                  </a:lnTo>
                  <a:lnTo>
                    <a:pt x="47918" y="98731"/>
                  </a:lnTo>
                  <a:lnTo>
                    <a:pt x="51209" y="99170"/>
                  </a:lnTo>
                  <a:lnTo>
                    <a:pt x="52437" y="99389"/>
                  </a:lnTo>
                  <a:lnTo>
                    <a:pt x="52481" y="99389"/>
                  </a:lnTo>
                  <a:lnTo>
                    <a:pt x="58186" y="98292"/>
                  </a:lnTo>
                  <a:lnTo>
                    <a:pt x="62091" y="97283"/>
                  </a:lnTo>
                  <a:lnTo>
                    <a:pt x="63627" y="97283"/>
                  </a:lnTo>
                  <a:lnTo>
                    <a:pt x="65163" y="97590"/>
                  </a:lnTo>
                  <a:lnTo>
                    <a:pt x="65250" y="97590"/>
                  </a:lnTo>
                  <a:lnTo>
                    <a:pt x="68761" y="97019"/>
                  </a:lnTo>
                  <a:lnTo>
                    <a:pt x="68805" y="96976"/>
                  </a:lnTo>
                  <a:lnTo>
                    <a:pt x="68892" y="96932"/>
                  </a:lnTo>
                  <a:lnTo>
                    <a:pt x="70779" y="94211"/>
                  </a:lnTo>
                  <a:lnTo>
                    <a:pt x="74334" y="92237"/>
                  </a:lnTo>
                  <a:lnTo>
                    <a:pt x="78941" y="91359"/>
                  </a:lnTo>
                  <a:lnTo>
                    <a:pt x="79029" y="91315"/>
                  </a:lnTo>
                  <a:lnTo>
                    <a:pt x="81574" y="89121"/>
                  </a:lnTo>
                  <a:lnTo>
                    <a:pt x="81618" y="89077"/>
                  </a:lnTo>
                  <a:lnTo>
                    <a:pt x="83110" y="86225"/>
                  </a:lnTo>
                  <a:lnTo>
                    <a:pt x="84295" y="84777"/>
                  </a:lnTo>
                  <a:lnTo>
                    <a:pt x="87849" y="83768"/>
                  </a:lnTo>
                  <a:lnTo>
                    <a:pt x="91228" y="83329"/>
                  </a:lnTo>
                  <a:lnTo>
                    <a:pt x="91272" y="83285"/>
                  </a:lnTo>
                  <a:lnTo>
                    <a:pt x="98600" y="81135"/>
                  </a:lnTo>
                  <a:lnTo>
                    <a:pt x="98643" y="81091"/>
                  </a:lnTo>
                  <a:lnTo>
                    <a:pt x="100969" y="78897"/>
                  </a:lnTo>
                  <a:lnTo>
                    <a:pt x="104567" y="75781"/>
                  </a:lnTo>
                  <a:lnTo>
                    <a:pt x="104611" y="75738"/>
                  </a:lnTo>
                  <a:lnTo>
                    <a:pt x="109877" y="64416"/>
                  </a:lnTo>
                  <a:lnTo>
                    <a:pt x="113738" y="60774"/>
                  </a:lnTo>
                  <a:lnTo>
                    <a:pt x="116064" y="58844"/>
                  </a:lnTo>
                  <a:lnTo>
                    <a:pt x="118872" y="56825"/>
                  </a:lnTo>
                  <a:lnTo>
                    <a:pt x="119882" y="56255"/>
                  </a:lnTo>
                  <a:lnTo>
                    <a:pt x="119926" y="56211"/>
                  </a:lnTo>
                  <a:lnTo>
                    <a:pt x="119969" y="56167"/>
                  </a:lnTo>
                  <a:lnTo>
                    <a:pt x="120277" y="54982"/>
                  </a:lnTo>
                  <a:lnTo>
                    <a:pt x="120277" y="54894"/>
                  </a:lnTo>
                  <a:lnTo>
                    <a:pt x="117161" y="48225"/>
                  </a:lnTo>
                  <a:lnTo>
                    <a:pt x="117293" y="44977"/>
                  </a:lnTo>
                  <a:lnTo>
                    <a:pt x="117907" y="42301"/>
                  </a:lnTo>
                  <a:lnTo>
                    <a:pt x="119092" y="38483"/>
                  </a:lnTo>
                  <a:lnTo>
                    <a:pt x="119136" y="38395"/>
                  </a:lnTo>
                  <a:lnTo>
                    <a:pt x="116722" y="30409"/>
                  </a:lnTo>
                  <a:lnTo>
                    <a:pt x="116898" y="18342"/>
                  </a:lnTo>
                  <a:lnTo>
                    <a:pt x="116898" y="18298"/>
                  </a:lnTo>
                  <a:lnTo>
                    <a:pt x="113300" y="3467"/>
                  </a:lnTo>
                  <a:lnTo>
                    <a:pt x="112597" y="1536"/>
                  </a:lnTo>
                  <a:lnTo>
                    <a:pt x="112554" y="1448"/>
                  </a:lnTo>
                  <a:lnTo>
                    <a:pt x="112510" y="1404"/>
                  </a:lnTo>
                  <a:lnTo>
                    <a:pt x="106674"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1" name="Google Shape;5741;p163"/>
            <p:cNvSpPr/>
            <p:nvPr/>
          </p:nvSpPr>
          <p:spPr>
            <a:xfrm>
              <a:off x="4836800" y="3535975"/>
              <a:ext cx="125075" cy="1464550"/>
            </a:xfrm>
            <a:custGeom>
              <a:rect b="b" l="l" r="r" t="t"/>
              <a:pathLst>
                <a:path extrusionOk="0" h="58582" w="5003">
                  <a:moveTo>
                    <a:pt x="2106" y="1"/>
                  </a:moveTo>
                  <a:lnTo>
                    <a:pt x="2063" y="45"/>
                  </a:lnTo>
                  <a:lnTo>
                    <a:pt x="2019" y="133"/>
                  </a:lnTo>
                  <a:lnTo>
                    <a:pt x="2019" y="220"/>
                  </a:lnTo>
                  <a:lnTo>
                    <a:pt x="2019" y="308"/>
                  </a:lnTo>
                  <a:lnTo>
                    <a:pt x="2721" y="2985"/>
                  </a:lnTo>
                  <a:lnTo>
                    <a:pt x="3335" y="5837"/>
                  </a:lnTo>
                  <a:lnTo>
                    <a:pt x="4257" y="9435"/>
                  </a:lnTo>
                  <a:lnTo>
                    <a:pt x="4564" y="11717"/>
                  </a:lnTo>
                  <a:lnTo>
                    <a:pt x="4652" y="14394"/>
                  </a:lnTo>
                  <a:lnTo>
                    <a:pt x="4520" y="17070"/>
                  </a:lnTo>
                  <a:lnTo>
                    <a:pt x="4388" y="19221"/>
                  </a:lnTo>
                  <a:lnTo>
                    <a:pt x="4300" y="20537"/>
                  </a:lnTo>
                  <a:lnTo>
                    <a:pt x="3993" y="24223"/>
                  </a:lnTo>
                  <a:lnTo>
                    <a:pt x="4037" y="26505"/>
                  </a:lnTo>
                  <a:lnTo>
                    <a:pt x="3598" y="30893"/>
                  </a:lnTo>
                  <a:lnTo>
                    <a:pt x="3247" y="33613"/>
                  </a:lnTo>
                  <a:lnTo>
                    <a:pt x="2896" y="36071"/>
                  </a:lnTo>
                  <a:lnTo>
                    <a:pt x="2414" y="38572"/>
                  </a:lnTo>
                  <a:lnTo>
                    <a:pt x="1799" y="40634"/>
                  </a:lnTo>
                  <a:lnTo>
                    <a:pt x="132" y="46646"/>
                  </a:lnTo>
                  <a:lnTo>
                    <a:pt x="132" y="46690"/>
                  </a:lnTo>
                  <a:lnTo>
                    <a:pt x="0" y="49015"/>
                  </a:lnTo>
                  <a:lnTo>
                    <a:pt x="0" y="50419"/>
                  </a:lnTo>
                  <a:lnTo>
                    <a:pt x="0" y="50463"/>
                  </a:lnTo>
                  <a:lnTo>
                    <a:pt x="527" y="52789"/>
                  </a:lnTo>
                  <a:lnTo>
                    <a:pt x="1317" y="55466"/>
                  </a:lnTo>
                  <a:lnTo>
                    <a:pt x="2106" y="57528"/>
                  </a:lnTo>
                  <a:lnTo>
                    <a:pt x="2150" y="57572"/>
                  </a:lnTo>
                  <a:lnTo>
                    <a:pt x="2809" y="58493"/>
                  </a:lnTo>
                  <a:lnTo>
                    <a:pt x="2896" y="58537"/>
                  </a:lnTo>
                  <a:lnTo>
                    <a:pt x="2940" y="58581"/>
                  </a:lnTo>
                  <a:lnTo>
                    <a:pt x="3072" y="58537"/>
                  </a:lnTo>
                  <a:lnTo>
                    <a:pt x="3116" y="58493"/>
                  </a:lnTo>
                  <a:lnTo>
                    <a:pt x="3116" y="58406"/>
                  </a:lnTo>
                  <a:lnTo>
                    <a:pt x="3116" y="58362"/>
                  </a:lnTo>
                  <a:lnTo>
                    <a:pt x="3116" y="58274"/>
                  </a:lnTo>
                  <a:lnTo>
                    <a:pt x="2457" y="57353"/>
                  </a:lnTo>
                  <a:lnTo>
                    <a:pt x="1668" y="55334"/>
                  </a:lnTo>
                  <a:lnTo>
                    <a:pt x="878" y="52701"/>
                  </a:lnTo>
                  <a:lnTo>
                    <a:pt x="351" y="50419"/>
                  </a:lnTo>
                  <a:lnTo>
                    <a:pt x="351" y="49015"/>
                  </a:lnTo>
                  <a:lnTo>
                    <a:pt x="483" y="46734"/>
                  </a:lnTo>
                  <a:lnTo>
                    <a:pt x="2106" y="40722"/>
                  </a:lnTo>
                  <a:lnTo>
                    <a:pt x="2765" y="38660"/>
                  </a:lnTo>
                  <a:lnTo>
                    <a:pt x="3247" y="36114"/>
                  </a:lnTo>
                  <a:lnTo>
                    <a:pt x="3598" y="33657"/>
                  </a:lnTo>
                  <a:lnTo>
                    <a:pt x="3949" y="30937"/>
                  </a:lnTo>
                  <a:lnTo>
                    <a:pt x="4388" y="26549"/>
                  </a:lnTo>
                  <a:lnTo>
                    <a:pt x="4388" y="26505"/>
                  </a:lnTo>
                  <a:lnTo>
                    <a:pt x="4344" y="24223"/>
                  </a:lnTo>
                  <a:lnTo>
                    <a:pt x="4652" y="20581"/>
                  </a:lnTo>
                  <a:lnTo>
                    <a:pt x="4739" y="19221"/>
                  </a:lnTo>
                  <a:lnTo>
                    <a:pt x="4871" y="17070"/>
                  </a:lnTo>
                  <a:lnTo>
                    <a:pt x="5003" y="14394"/>
                  </a:lnTo>
                  <a:lnTo>
                    <a:pt x="4915" y="11717"/>
                  </a:lnTo>
                  <a:lnTo>
                    <a:pt x="4915" y="11673"/>
                  </a:lnTo>
                  <a:lnTo>
                    <a:pt x="4608" y="9391"/>
                  </a:lnTo>
                  <a:lnTo>
                    <a:pt x="4608" y="9347"/>
                  </a:lnTo>
                  <a:lnTo>
                    <a:pt x="3686" y="5749"/>
                  </a:lnTo>
                  <a:lnTo>
                    <a:pt x="3072" y="2897"/>
                  </a:lnTo>
                  <a:lnTo>
                    <a:pt x="2370" y="264"/>
                  </a:lnTo>
                  <a:lnTo>
                    <a:pt x="2370" y="177"/>
                  </a:lnTo>
                  <a:lnTo>
                    <a:pt x="2370" y="133"/>
                  </a:lnTo>
                  <a:lnTo>
                    <a:pt x="2370" y="45"/>
                  </a:lnTo>
                  <a:lnTo>
                    <a:pt x="2326"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2" name="Google Shape;5742;p163"/>
            <p:cNvSpPr/>
            <p:nvPr/>
          </p:nvSpPr>
          <p:spPr>
            <a:xfrm>
              <a:off x="4802775" y="3543675"/>
              <a:ext cx="129475" cy="1510600"/>
            </a:xfrm>
            <a:custGeom>
              <a:rect b="b" l="l" r="r" t="t"/>
              <a:pathLst>
                <a:path extrusionOk="0" h="60424" w="5179">
                  <a:moveTo>
                    <a:pt x="2853" y="0"/>
                  </a:moveTo>
                  <a:lnTo>
                    <a:pt x="2809" y="44"/>
                  </a:lnTo>
                  <a:lnTo>
                    <a:pt x="2765" y="88"/>
                  </a:lnTo>
                  <a:lnTo>
                    <a:pt x="2634" y="439"/>
                  </a:lnTo>
                  <a:lnTo>
                    <a:pt x="2634" y="527"/>
                  </a:lnTo>
                  <a:lnTo>
                    <a:pt x="3424" y="5046"/>
                  </a:lnTo>
                  <a:lnTo>
                    <a:pt x="4126" y="8030"/>
                  </a:lnTo>
                  <a:lnTo>
                    <a:pt x="4652" y="11058"/>
                  </a:lnTo>
                  <a:lnTo>
                    <a:pt x="4740" y="12857"/>
                  </a:lnTo>
                  <a:lnTo>
                    <a:pt x="4521" y="16324"/>
                  </a:lnTo>
                  <a:lnTo>
                    <a:pt x="4389" y="20273"/>
                  </a:lnTo>
                  <a:lnTo>
                    <a:pt x="4038" y="22730"/>
                  </a:lnTo>
                  <a:lnTo>
                    <a:pt x="3950" y="25012"/>
                  </a:lnTo>
                  <a:lnTo>
                    <a:pt x="4038" y="27338"/>
                  </a:lnTo>
                  <a:lnTo>
                    <a:pt x="3424" y="33525"/>
                  </a:lnTo>
                  <a:lnTo>
                    <a:pt x="2897" y="36903"/>
                  </a:lnTo>
                  <a:lnTo>
                    <a:pt x="2546" y="38264"/>
                  </a:lnTo>
                  <a:lnTo>
                    <a:pt x="1405" y="42520"/>
                  </a:lnTo>
                  <a:lnTo>
                    <a:pt x="1361" y="42520"/>
                  </a:lnTo>
                  <a:lnTo>
                    <a:pt x="966" y="45109"/>
                  </a:lnTo>
                  <a:lnTo>
                    <a:pt x="308" y="47259"/>
                  </a:lnTo>
                  <a:lnTo>
                    <a:pt x="45" y="48444"/>
                  </a:lnTo>
                  <a:lnTo>
                    <a:pt x="1" y="48488"/>
                  </a:lnTo>
                  <a:lnTo>
                    <a:pt x="264" y="50243"/>
                  </a:lnTo>
                  <a:lnTo>
                    <a:pt x="1054" y="53315"/>
                  </a:lnTo>
                  <a:lnTo>
                    <a:pt x="1800" y="55597"/>
                  </a:lnTo>
                  <a:lnTo>
                    <a:pt x="2765" y="58229"/>
                  </a:lnTo>
                  <a:lnTo>
                    <a:pt x="2809" y="58273"/>
                  </a:lnTo>
                  <a:lnTo>
                    <a:pt x="3687" y="59414"/>
                  </a:lnTo>
                  <a:lnTo>
                    <a:pt x="3687" y="59458"/>
                  </a:lnTo>
                  <a:lnTo>
                    <a:pt x="4916" y="60379"/>
                  </a:lnTo>
                  <a:lnTo>
                    <a:pt x="5003" y="60423"/>
                  </a:lnTo>
                  <a:lnTo>
                    <a:pt x="5091" y="60379"/>
                  </a:lnTo>
                  <a:lnTo>
                    <a:pt x="5135" y="60336"/>
                  </a:lnTo>
                  <a:lnTo>
                    <a:pt x="5179" y="60248"/>
                  </a:lnTo>
                  <a:lnTo>
                    <a:pt x="5179" y="60204"/>
                  </a:lnTo>
                  <a:lnTo>
                    <a:pt x="5179" y="60160"/>
                  </a:lnTo>
                  <a:lnTo>
                    <a:pt x="5135" y="60072"/>
                  </a:lnTo>
                  <a:lnTo>
                    <a:pt x="3950" y="59195"/>
                  </a:lnTo>
                  <a:lnTo>
                    <a:pt x="3073" y="58054"/>
                  </a:lnTo>
                  <a:lnTo>
                    <a:pt x="2107" y="55465"/>
                  </a:lnTo>
                  <a:lnTo>
                    <a:pt x="1405" y="53183"/>
                  </a:lnTo>
                  <a:lnTo>
                    <a:pt x="615" y="50155"/>
                  </a:lnTo>
                  <a:lnTo>
                    <a:pt x="352" y="48488"/>
                  </a:lnTo>
                  <a:lnTo>
                    <a:pt x="659" y="47347"/>
                  </a:lnTo>
                  <a:lnTo>
                    <a:pt x="1317" y="45197"/>
                  </a:lnTo>
                  <a:lnTo>
                    <a:pt x="1317" y="45153"/>
                  </a:lnTo>
                  <a:lnTo>
                    <a:pt x="1712" y="42564"/>
                  </a:lnTo>
                  <a:lnTo>
                    <a:pt x="2897" y="38352"/>
                  </a:lnTo>
                  <a:lnTo>
                    <a:pt x="3248" y="36991"/>
                  </a:lnTo>
                  <a:lnTo>
                    <a:pt x="3248" y="36947"/>
                  </a:lnTo>
                  <a:lnTo>
                    <a:pt x="3775" y="33569"/>
                  </a:lnTo>
                  <a:lnTo>
                    <a:pt x="4389" y="27338"/>
                  </a:lnTo>
                  <a:lnTo>
                    <a:pt x="4301" y="25012"/>
                  </a:lnTo>
                  <a:lnTo>
                    <a:pt x="4389" y="22730"/>
                  </a:lnTo>
                  <a:lnTo>
                    <a:pt x="4696" y="20317"/>
                  </a:lnTo>
                  <a:lnTo>
                    <a:pt x="4872" y="16368"/>
                  </a:lnTo>
                  <a:lnTo>
                    <a:pt x="5091" y="12857"/>
                  </a:lnTo>
                  <a:lnTo>
                    <a:pt x="5003" y="11014"/>
                  </a:lnTo>
                  <a:lnTo>
                    <a:pt x="4477" y="7942"/>
                  </a:lnTo>
                  <a:lnTo>
                    <a:pt x="3775" y="4959"/>
                  </a:lnTo>
                  <a:lnTo>
                    <a:pt x="2985" y="483"/>
                  </a:lnTo>
                  <a:lnTo>
                    <a:pt x="3073" y="220"/>
                  </a:lnTo>
                  <a:lnTo>
                    <a:pt x="3116" y="132"/>
                  </a:lnTo>
                  <a:lnTo>
                    <a:pt x="3073" y="88"/>
                  </a:lnTo>
                  <a:lnTo>
                    <a:pt x="3029" y="44"/>
                  </a:lnTo>
                  <a:lnTo>
                    <a:pt x="2985"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3" name="Google Shape;5743;p163"/>
            <p:cNvSpPr/>
            <p:nvPr/>
          </p:nvSpPr>
          <p:spPr>
            <a:xfrm>
              <a:off x="4766575" y="3551350"/>
              <a:ext cx="129475" cy="1474400"/>
            </a:xfrm>
            <a:custGeom>
              <a:rect b="b" l="l" r="r" t="t"/>
              <a:pathLst>
                <a:path extrusionOk="0" h="58976" w="5179">
                  <a:moveTo>
                    <a:pt x="3687" y="0"/>
                  </a:moveTo>
                  <a:lnTo>
                    <a:pt x="3643" y="44"/>
                  </a:lnTo>
                  <a:lnTo>
                    <a:pt x="3555" y="88"/>
                  </a:lnTo>
                  <a:lnTo>
                    <a:pt x="3555" y="132"/>
                  </a:lnTo>
                  <a:lnTo>
                    <a:pt x="3336" y="878"/>
                  </a:lnTo>
                  <a:lnTo>
                    <a:pt x="3336" y="966"/>
                  </a:lnTo>
                  <a:lnTo>
                    <a:pt x="3994" y="5749"/>
                  </a:lnTo>
                  <a:lnTo>
                    <a:pt x="4521" y="8513"/>
                  </a:lnTo>
                  <a:lnTo>
                    <a:pt x="4828" y="10356"/>
                  </a:lnTo>
                  <a:lnTo>
                    <a:pt x="4740" y="13472"/>
                  </a:lnTo>
                  <a:lnTo>
                    <a:pt x="4608" y="15973"/>
                  </a:lnTo>
                  <a:lnTo>
                    <a:pt x="4608" y="18123"/>
                  </a:lnTo>
                  <a:lnTo>
                    <a:pt x="4477" y="19834"/>
                  </a:lnTo>
                  <a:lnTo>
                    <a:pt x="4082" y="21984"/>
                  </a:lnTo>
                  <a:lnTo>
                    <a:pt x="4082" y="22028"/>
                  </a:lnTo>
                  <a:lnTo>
                    <a:pt x="3994" y="25495"/>
                  </a:lnTo>
                  <a:lnTo>
                    <a:pt x="4169" y="28128"/>
                  </a:lnTo>
                  <a:lnTo>
                    <a:pt x="4082" y="29971"/>
                  </a:lnTo>
                  <a:lnTo>
                    <a:pt x="3687" y="33437"/>
                  </a:lnTo>
                  <a:lnTo>
                    <a:pt x="3248" y="36158"/>
                  </a:lnTo>
                  <a:lnTo>
                    <a:pt x="2678" y="38220"/>
                  </a:lnTo>
                  <a:lnTo>
                    <a:pt x="2063" y="40370"/>
                  </a:lnTo>
                  <a:lnTo>
                    <a:pt x="1712" y="41467"/>
                  </a:lnTo>
                  <a:lnTo>
                    <a:pt x="1712" y="41511"/>
                  </a:lnTo>
                  <a:lnTo>
                    <a:pt x="1624" y="44012"/>
                  </a:lnTo>
                  <a:lnTo>
                    <a:pt x="1537" y="44934"/>
                  </a:lnTo>
                  <a:lnTo>
                    <a:pt x="791" y="47259"/>
                  </a:lnTo>
                  <a:lnTo>
                    <a:pt x="1" y="49278"/>
                  </a:lnTo>
                  <a:lnTo>
                    <a:pt x="1" y="49366"/>
                  </a:lnTo>
                  <a:lnTo>
                    <a:pt x="45" y="49453"/>
                  </a:lnTo>
                  <a:lnTo>
                    <a:pt x="352" y="49673"/>
                  </a:lnTo>
                  <a:lnTo>
                    <a:pt x="1888" y="54324"/>
                  </a:lnTo>
                  <a:lnTo>
                    <a:pt x="2809" y="57308"/>
                  </a:lnTo>
                  <a:lnTo>
                    <a:pt x="2853" y="57308"/>
                  </a:lnTo>
                  <a:lnTo>
                    <a:pt x="3511" y="58888"/>
                  </a:lnTo>
                  <a:lnTo>
                    <a:pt x="3599" y="58975"/>
                  </a:lnTo>
                  <a:lnTo>
                    <a:pt x="3775" y="58975"/>
                  </a:lnTo>
                  <a:lnTo>
                    <a:pt x="3818" y="58932"/>
                  </a:lnTo>
                  <a:lnTo>
                    <a:pt x="3862" y="58888"/>
                  </a:lnTo>
                  <a:lnTo>
                    <a:pt x="3862" y="58800"/>
                  </a:lnTo>
                  <a:lnTo>
                    <a:pt x="3862" y="58756"/>
                  </a:lnTo>
                  <a:lnTo>
                    <a:pt x="3160" y="57176"/>
                  </a:lnTo>
                  <a:lnTo>
                    <a:pt x="2195" y="54193"/>
                  </a:lnTo>
                  <a:lnTo>
                    <a:pt x="659" y="49541"/>
                  </a:lnTo>
                  <a:lnTo>
                    <a:pt x="615" y="49410"/>
                  </a:lnTo>
                  <a:lnTo>
                    <a:pt x="352" y="49278"/>
                  </a:lnTo>
                  <a:lnTo>
                    <a:pt x="1098" y="47391"/>
                  </a:lnTo>
                  <a:lnTo>
                    <a:pt x="1888" y="45022"/>
                  </a:lnTo>
                  <a:lnTo>
                    <a:pt x="1975" y="44056"/>
                  </a:lnTo>
                  <a:lnTo>
                    <a:pt x="2063" y="41555"/>
                  </a:lnTo>
                  <a:lnTo>
                    <a:pt x="2414" y="40502"/>
                  </a:lnTo>
                  <a:lnTo>
                    <a:pt x="3029" y="38308"/>
                  </a:lnTo>
                  <a:lnTo>
                    <a:pt x="3599" y="36245"/>
                  </a:lnTo>
                  <a:lnTo>
                    <a:pt x="4038" y="33481"/>
                  </a:lnTo>
                  <a:lnTo>
                    <a:pt x="4433" y="30014"/>
                  </a:lnTo>
                  <a:lnTo>
                    <a:pt x="4521" y="28128"/>
                  </a:lnTo>
                  <a:lnTo>
                    <a:pt x="4345" y="25495"/>
                  </a:lnTo>
                  <a:lnTo>
                    <a:pt x="4433" y="22028"/>
                  </a:lnTo>
                  <a:lnTo>
                    <a:pt x="4828" y="19878"/>
                  </a:lnTo>
                  <a:lnTo>
                    <a:pt x="4959" y="18167"/>
                  </a:lnTo>
                  <a:lnTo>
                    <a:pt x="4959" y="16017"/>
                  </a:lnTo>
                  <a:lnTo>
                    <a:pt x="5091" y="13472"/>
                  </a:lnTo>
                  <a:lnTo>
                    <a:pt x="5179" y="10312"/>
                  </a:lnTo>
                  <a:lnTo>
                    <a:pt x="5179" y="10268"/>
                  </a:lnTo>
                  <a:lnTo>
                    <a:pt x="4828" y="8469"/>
                  </a:lnTo>
                  <a:lnTo>
                    <a:pt x="4345" y="5661"/>
                  </a:lnTo>
                  <a:lnTo>
                    <a:pt x="3687" y="966"/>
                  </a:lnTo>
                  <a:lnTo>
                    <a:pt x="3862" y="220"/>
                  </a:lnTo>
                  <a:lnTo>
                    <a:pt x="3862" y="176"/>
                  </a:lnTo>
                  <a:lnTo>
                    <a:pt x="3862" y="88"/>
                  </a:lnTo>
                  <a:lnTo>
                    <a:pt x="3818" y="44"/>
                  </a:lnTo>
                  <a:lnTo>
                    <a:pt x="3775"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4" name="Google Shape;5744;p163"/>
            <p:cNvSpPr/>
            <p:nvPr/>
          </p:nvSpPr>
          <p:spPr>
            <a:xfrm>
              <a:off x="4751225" y="3587550"/>
              <a:ext cx="113025" cy="1464525"/>
            </a:xfrm>
            <a:custGeom>
              <a:rect b="b" l="l" r="r" t="t"/>
              <a:pathLst>
                <a:path extrusionOk="0" h="58581" w="4521">
                  <a:moveTo>
                    <a:pt x="3248" y="0"/>
                  </a:moveTo>
                  <a:lnTo>
                    <a:pt x="3204" y="44"/>
                  </a:lnTo>
                  <a:lnTo>
                    <a:pt x="3160" y="88"/>
                  </a:lnTo>
                  <a:lnTo>
                    <a:pt x="3072" y="351"/>
                  </a:lnTo>
                  <a:lnTo>
                    <a:pt x="3072" y="439"/>
                  </a:lnTo>
                  <a:lnTo>
                    <a:pt x="3423" y="3423"/>
                  </a:lnTo>
                  <a:lnTo>
                    <a:pt x="3950" y="6977"/>
                  </a:lnTo>
                  <a:lnTo>
                    <a:pt x="4169" y="8338"/>
                  </a:lnTo>
                  <a:lnTo>
                    <a:pt x="3994" y="12989"/>
                  </a:lnTo>
                  <a:lnTo>
                    <a:pt x="3950" y="15622"/>
                  </a:lnTo>
                  <a:lnTo>
                    <a:pt x="3643" y="17772"/>
                  </a:lnTo>
                  <a:lnTo>
                    <a:pt x="3292" y="19834"/>
                  </a:lnTo>
                  <a:lnTo>
                    <a:pt x="3248" y="23915"/>
                  </a:lnTo>
                  <a:lnTo>
                    <a:pt x="3335" y="26943"/>
                  </a:lnTo>
                  <a:lnTo>
                    <a:pt x="3467" y="28830"/>
                  </a:lnTo>
                  <a:lnTo>
                    <a:pt x="3072" y="32209"/>
                  </a:lnTo>
                  <a:lnTo>
                    <a:pt x="2765" y="34315"/>
                  </a:lnTo>
                  <a:lnTo>
                    <a:pt x="2458" y="35500"/>
                  </a:lnTo>
                  <a:lnTo>
                    <a:pt x="1273" y="39054"/>
                  </a:lnTo>
                  <a:lnTo>
                    <a:pt x="1273" y="39098"/>
                  </a:lnTo>
                  <a:lnTo>
                    <a:pt x="1098" y="40195"/>
                  </a:lnTo>
                  <a:lnTo>
                    <a:pt x="1054" y="40239"/>
                  </a:lnTo>
                  <a:lnTo>
                    <a:pt x="1273" y="43486"/>
                  </a:lnTo>
                  <a:lnTo>
                    <a:pt x="483" y="46075"/>
                  </a:lnTo>
                  <a:lnTo>
                    <a:pt x="1" y="47391"/>
                  </a:lnTo>
                  <a:lnTo>
                    <a:pt x="1" y="47435"/>
                  </a:lnTo>
                  <a:lnTo>
                    <a:pt x="1" y="48313"/>
                  </a:lnTo>
                  <a:lnTo>
                    <a:pt x="1" y="48356"/>
                  </a:lnTo>
                  <a:lnTo>
                    <a:pt x="1492" y="53096"/>
                  </a:lnTo>
                  <a:lnTo>
                    <a:pt x="2633" y="56606"/>
                  </a:lnTo>
                  <a:lnTo>
                    <a:pt x="3467" y="58449"/>
                  </a:lnTo>
                  <a:lnTo>
                    <a:pt x="3511" y="58537"/>
                  </a:lnTo>
                  <a:lnTo>
                    <a:pt x="3599" y="58581"/>
                  </a:lnTo>
                  <a:lnTo>
                    <a:pt x="3686" y="58537"/>
                  </a:lnTo>
                  <a:lnTo>
                    <a:pt x="3730" y="58493"/>
                  </a:lnTo>
                  <a:lnTo>
                    <a:pt x="3774" y="58449"/>
                  </a:lnTo>
                  <a:lnTo>
                    <a:pt x="3774" y="58405"/>
                  </a:lnTo>
                  <a:lnTo>
                    <a:pt x="3774" y="58317"/>
                  </a:lnTo>
                  <a:lnTo>
                    <a:pt x="2984" y="56474"/>
                  </a:lnTo>
                  <a:lnTo>
                    <a:pt x="1843" y="52964"/>
                  </a:lnTo>
                  <a:lnTo>
                    <a:pt x="352" y="48269"/>
                  </a:lnTo>
                  <a:lnTo>
                    <a:pt x="352" y="47479"/>
                  </a:lnTo>
                  <a:lnTo>
                    <a:pt x="790" y="46206"/>
                  </a:lnTo>
                  <a:lnTo>
                    <a:pt x="1580" y="43530"/>
                  </a:lnTo>
                  <a:lnTo>
                    <a:pt x="1624" y="43486"/>
                  </a:lnTo>
                  <a:lnTo>
                    <a:pt x="1405" y="40239"/>
                  </a:lnTo>
                  <a:lnTo>
                    <a:pt x="1624" y="39185"/>
                  </a:lnTo>
                  <a:lnTo>
                    <a:pt x="2765" y="35587"/>
                  </a:lnTo>
                  <a:lnTo>
                    <a:pt x="3116" y="34403"/>
                  </a:lnTo>
                  <a:lnTo>
                    <a:pt x="3116" y="34359"/>
                  </a:lnTo>
                  <a:lnTo>
                    <a:pt x="3423" y="32252"/>
                  </a:lnTo>
                  <a:lnTo>
                    <a:pt x="3818" y="28874"/>
                  </a:lnTo>
                  <a:lnTo>
                    <a:pt x="3818" y="28830"/>
                  </a:lnTo>
                  <a:lnTo>
                    <a:pt x="3686" y="26899"/>
                  </a:lnTo>
                  <a:lnTo>
                    <a:pt x="3599" y="23915"/>
                  </a:lnTo>
                  <a:lnTo>
                    <a:pt x="3643" y="19878"/>
                  </a:lnTo>
                  <a:lnTo>
                    <a:pt x="3994" y="17860"/>
                  </a:lnTo>
                  <a:lnTo>
                    <a:pt x="4301" y="15622"/>
                  </a:lnTo>
                  <a:lnTo>
                    <a:pt x="4345" y="12989"/>
                  </a:lnTo>
                  <a:lnTo>
                    <a:pt x="4520" y="8338"/>
                  </a:lnTo>
                  <a:lnTo>
                    <a:pt x="4520" y="8294"/>
                  </a:lnTo>
                  <a:lnTo>
                    <a:pt x="3774" y="3379"/>
                  </a:lnTo>
                  <a:lnTo>
                    <a:pt x="3423" y="439"/>
                  </a:lnTo>
                  <a:lnTo>
                    <a:pt x="3511" y="220"/>
                  </a:lnTo>
                  <a:lnTo>
                    <a:pt x="3511" y="132"/>
                  </a:lnTo>
                  <a:lnTo>
                    <a:pt x="3467" y="88"/>
                  </a:lnTo>
                  <a:lnTo>
                    <a:pt x="3423"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5" name="Google Shape;5745;p163"/>
            <p:cNvSpPr/>
            <p:nvPr/>
          </p:nvSpPr>
          <p:spPr>
            <a:xfrm>
              <a:off x="4716125" y="4375200"/>
              <a:ext cx="64750" cy="674675"/>
            </a:xfrm>
            <a:custGeom>
              <a:rect b="b" l="l" r="r" t="t"/>
              <a:pathLst>
                <a:path extrusionOk="0" h="26987" w="2590">
                  <a:moveTo>
                    <a:pt x="2370" y="0"/>
                  </a:moveTo>
                  <a:lnTo>
                    <a:pt x="2282" y="44"/>
                  </a:lnTo>
                  <a:lnTo>
                    <a:pt x="2238" y="88"/>
                  </a:lnTo>
                  <a:lnTo>
                    <a:pt x="2238" y="176"/>
                  </a:lnTo>
                  <a:lnTo>
                    <a:pt x="2019" y="1931"/>
                  </a:lnTo>
                  <a:lnTo>
                    <a:pt x="1624" y="3248"/>
                  </a:lnTo>
                  <a:lnTo>
                    <a:pt x="571" y="5617"/>
                  </a:lnTo>
                  <a:lnTo>
                    <a:pt x="571" y="5661"/>
                  </a:lnTo>
                  <a:lnTo>
                    <a:pt x="132" y="6890"/>
                  </a:lnTo>
                  <a:lnTo>
                    <a:pt x="132" y="6934"/>
                  </a:lnTo>
                  <a:lnTo>
                    <a:pt x="0" y="10093"/>
                  </a:lnTo>
                  <a:lnTo>
                    <a:pt x="220" y="14393"/>
                  </a:lnTo>
                  <a:lnTo>
                    <a:pt x="88" y="17640"/>
                  </a:lnTo>
                  <a:lnTo>
                    <a:pt x="220" y="20229"/>
                  </a:lnTo>
                  <a:lnTo>
                    <a:pt x="483" y="22511"/>
                  </a:lnTo>
                  <a:lnTo>
                    <a:pt x="527" y="24837"/>
                  </a:lnTo>
                  <a:lnTo>
                    <a:pt x="527" y="24881"/>
                  </a:lnTo>
                  <a:lnTo>
                    <a:pt x="702" y="25319"/>
                  </a:lnTo>
                  <a:lnTo>
                    <a:pt x="790" y="26811"/>
                  </a:lnTo>
                  <a:lnTo>
                    <a:pt x="790" y="26899"/>
                  </a:lnTo>
                  <a:lnTo>
                    <a:pt x="834" y="26943"/>
                  </a:lnTo>
                  <a:lnTo>
                    <a:pt x="878" y="26987"/>
                  </a:lnTo>
                  <a:lnTo>
                    <a:pt x="1010" y="26987"/>
                  </a:lnTo>
                  <a:lnTo>
                    <a:pt x="1053" y="26943"/>
                  </a:lnTo>
                  <a:lnTo>
                    <a:pt x="1097" y="26855"/>
                  </a:lnTo>
                  <a:lnTo>
                    <a:pt x="1141" y="26811"/>
                  </a:lnTo>
                  <a:lnTo>
                    <a:pt x="1053" y="25275"/>
                  </a:lnTo>
                  <a:lnTo>
                    <a:pt x="1053" y="25232"/>
                  </a:lnTo>
                  <a:lnTo>
                    <a:pt x="878" y="24793"/>
                  </a:lnTo>
                  <a:lnTo>
                    <a:pt x="834" y="22467"/>
                  </a:lnTo>
                  <a:lnTo>
                    <a:pt x="571" y="20185"/>
                  </a:lnTo>
                  <a:lnTo>
                    <a:pt x="439" y="17640"/>
                  </a:lnTo>
                  <a:lnTo>
                    <a:pt x="571" y="14393"/>
                  </a:lnTo>
                  <a:lnTo>
                    <a:pt x="351" y="10093"/>
                  </a:lnTo>
                  <a:lnTo>
                    <a:pt x="483" y="6977"/>
                  </a:lnTo>
                  <a:lnTo>
                    <a:pt x="878" y="5749"/>
                  </a:lnTo>
                  <a:lnTo>
                    <a:pt x="1975" y="3379"/>
                  </a:lnTo>
                  <a:lnTo>
                    <a:pt x="1975" y="3335"/>
                  </a:lnTo>
                  <a:lnTo>
                    <a:pt x="2370" y="2019"/>
                  </a:lnTo>
                  <a:lnTo>
                    <a:pt x="2589" y="220"/>
                  </a:lnTo>
                  <a:lnTo>
                    <a:pt x="2589" y="132"/>
                  </a:lnTo>
                  <a:lnTo>
                    <a:pt x="2545" y="88"/>
                  </a:lnTo>
                  <a:lnTo>
                    <a:pt x="2502" y="44"/>
                  </a:lnTo>
                  <a:lnTo>
                    <a:pt x="2414"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6" name="Google Shape;5746;p163"/>
            <p:cNvSpPr/>
            <p:nvPr/>
          </p:nvSpPr>
          <p:spPr>
            <a:xfrm>
              <a:off x="4683200" y="4215025"/>
              <a:ext cx="64750" cy="781100"/>
            </a:xfrm>
            <a:custGeom>
              <a:rect b="b" l="l" r="r" t="t"/>
              <a:pathLst>
                <a:path extrusionOk="0" h="31244" w="2590">
                  <a:moveTo>
                    <a:pt x="1976" y="1"/>
                  </a:moveTo>
                  <a:lnTo>
                    <a:pt x="1888" y="45"/>
                  </a:lnTo>
                  <a:lnTo>
                    <a:pt x="1888" y="89"/>
                  </a:lnTo>
                  <a:lnTo>
                    <a:pt x="1844" y="176"/>
                  </a:lnTo>
                  <a:lnTo>
                    <a:pt x="1844" y="2853"/>
                  </a:lnTo>
                  <a:lnTo>
                    <a:pt x="2063" y="6056"/>
                  </a:lnTo>
                  <a:lnTo>
                    <a:pt x="2239" y="7504"/>
                  </a:lnTo>
                  <a:lnTo>
                    <a:pt x="2151" y="8163"/>
                  </a:lnTo>
                  <a:lnTo>
                    <a:pt x="1098" y="10444"/>
                  </a:lnTo>
                  <a:lnTo>
                    <a:pt x="308" y="12419"/>
                  </a:lnTo>
                  <a:lnTo>
                    <a:pt x="308" y="12463"/>
                  </a:lnTo>
                  <a:lnTo>
                    <a:pt x="1" y="16324"/>
                  </a:lnTo>
                  <a:lnTo>
                    <a:pt x="89" y="18255"/>
                  </a:lnTo>
                  <a:lnTo>
                    <a:pt x="440" y="21985"/>
                  </a:lnTo>
                  <a:lnTo>
                    <a:pt x="440" y="24662"/>
                  </a:lnTo>
                  <a:lnTo>
                    <a:pt x="747" y="28874"/>
                  </a:lnTo>
                  <a:lnTo>
                    <a:pt x="835" y="29971"/>
                  </a:lnTo>
                  <a:lnTo>
                    <a:pt x="835" y="30015"/>
                  </a:lnTo>
                  <a:lnTo>
                    <a:pt x="1317" y="31156"/>
                  </a:lnTo>
                  <a:lnTo>
                    <a:pt x="1405" y="31200"/>
                  </a:lnTo>
                  <a:lnTo>
                    <a:pt x="1493" y="31244"/>
                  </a:lnTo>
                  <a:lnTo>
                    <a:pt x="1581" y="31244"/>
                  </a:lnTo>
                  <a:lnTo>
                    <a:pt x="1624" y="31200"/>
                  </a:lnTo>
                  <a:lnTo>
                    <a:pt x="1668" y="31156"/>
                  </a:lnTo>
                  <a:lnTo>
                    <a:pt x="1668" y="31068"/>
                  </a:lnTo>
                  <a:lnTo>
                    <a:pt x="1668" y="31024"/>
                  </a:lnTo>
                  <a:lnTo>
                    <a:pt x="1186" y="29883"/>
                  </a:lnTo>
                  <a:lnTo>
                    <a:pt x="1098" y="28874"/>
                  </a:lnTo>
                  <a:lnTo>
                    <a:pt x="791" y="24662"/>
                  </a:lnTo>
                  <a:lnTo>
                    <a:pt x="791" y="21941"/>
                  </a:lnTo>
                  <a:lnTo>
                    <a:pt x="440" y="18255"/>
                  </a:lnTo>
                  <a:lnTo>
                    <a:pt x="352" y="16324"/>
                  </a:lnTo>
                  <a:lnTo>
                    <a:pt x="615" y="12507"/>
                  </a:lnTo>
                  <a:lnTo>
                    <a:pt x="1449" y="10620"/>
                  </a:lnTo>
                  <a:lnTo>
                    <a:pt x="2502" y="8294"/>
                  </a:lnTo>
                  <a:lnTo>
                    <a:pt x="2502" y="8250"/>
                  </a:lnTo>
                  <a:lnTo>
                    <a:pt x="2590" y="7548"/>
                  </a:lnTo>
                  <a:lnTo>
                    <a:pt x="2590" y="7504"/>
                  </a:lnTo>
                  <a:lnTo>
                    <a:pt x="2414" y="6013"/>
                  </a:lnTo>
                  <a:lnTo>
                    <a:pt x="2195" y="2809"/>
                  </a:lnTo>
                  <a:lnTo>
                    <a:pt x="2195" y="176"/>
                  </a:lnTo>
                  <a:lnTo>
                    <a:pt x="2195" y="89"/>
                  </a:lnTo>
                  <a:lnTo>
                    <a:pt x="2151" y="45"/>
                  </a:lnTo>
                  <a:lnTo>
                    <a:pt x="2107"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7" name="Google Shape;5747;p163"/>
            <p:cNvSpPr/>
            <p:nvPr/>
          </p:nvSpPr>
          <p:spPr>
            <a:xfrm>
              <a:off x="4650300" y="4168950"/>
              <a:ext cx="75725" cy="786600"/>
            </a:xfrm>
            <a:custGeom>
              <a:rect b="b" l="l" r="r" t="t"/>
              <a:pathLst>
                <a:path extrusionOk="0" h="31464" w="3029">
                  <a:moveTo>
                    <a:pt x="2765" y="1"/>
                  </a:moveTo>
                  <a:lnTo>
                    <a:pt x="2677" y="45"/>
                  </a:lnTo>
                  <a:lnTo>
                    <a:pt x="2677" y="89"/>
                  </a:lnTo>
                  <a:lnTo>
                    <a:pt x="2633" y="176"/>
                  </a:lnTo>
                  <a:lnTo>
                    <a:pt x="2677" y="791"/>
                  </a:lnTo>
                  <a:lnTo>
                    <a:pt x="2546" y="1668"/>
                  </a:lnTo>
                  <a:lnTo>
                    <a:pt x="1317" y="5442"/>
                  </a:lnTo>
                  <a:lnTo>
                    <a:pt x="1141" y="6320"/>
                  </a:lnTo>
                  <a:lnTo>
                    <a:pt x="1141" y="6364"/>
                  </a:lnTo>
                  <a:lnTo>
                    <a:pt x="1317" y="7548"/>
                  </a:lnTo>
                  <a:lnTo>
                    <a:pt x="1054" y="11892"/>
                  </a:lnTo>
                  <a:lnTo>
                    <a:pt x="352" y="13516"/>
                  </a:lnTo>
                  <a:lnTo>
                    <a:pt x="352" y="13560"/>
                  </a:lnTo>
                  <a:lnTo>
                    <a:pt x="132" y="14745"/>
                  </a:lnTo>
                  <a:lnTo>
                    <a:pt x="0" y="16939"/>
                  </a:lnTo>
                  <a:lnTo>
                    <a:pt x="44" y="19177"/>
                  </a:lnTo>
                  <a:lnTo>
                    <a:pt x="352" y="21634"/>
                  </a:lnTo>
                  <a:lnTo>
                    <a:pt x="746" y="25495"/>
                  </a:lnTo>
                  <a:lnTo>
                    <a:pt x="790" y="28040"/>
                  </a:lnTo>
                  <a:lnTo>
                    <a:pt x="1010" y="30322"/>
                  </a:lnTo>
                  <a:lnTo>
                    <a:pt x="1054" y="30366"/>
                  </a:lnTo>
                  <a:lnTo>
                    <a:pt x="1405" y="31375"/>
                  </a:lnTo>
                  <a:lnTo>
                    <a:pt x="1492" y="31463"/>
                  </a:lnTo>
                  <a:lnTo>
                    <a:pt x="1624" y="31463"/>
                  </a:lnTo>
                  <a:lnTo>
                    <a:pt x="1712" y="31419"/>
                  </a:lnTo>
                  <a:lnTo>
                    <a:pt x="1756" y="31375"/>
                  </a:lnTo>
                  <a:lnTo>
                    <a:pt x="1756" y="31288"/>
                  </a:lnTo>
                  <a:lnTo>
                    <a:pt x="1756" y="31244"/>
                  </a:lnTo>
                  <a:lnTo>
                    <a:pt x="1361" y="30278"/>
                  </a:lnTo>
                  <a:lnTo>
                    <a:pt x="1141" y="27997"/>
                  </a:lnTo>
                  <a:lnTo>
                    <a:pt x="1098" y="25452"/>
                  </a:lnTo>
                  <a:lnTo>
                    <a:pt x="703" y="21590"/>
                  </a:lnTo>
                  <a:lnTo>
                    <a:pt x="395" y="19177"/>
                  </a:lnTo>
                  <a:lnTo>
                    <a:pt x="352" y="16983"/>
                  </a:lnTo>
                  <a:lnTo>
                    <a:pt x="483" y="14789"/>
                  </a:lnTo>
                  <a:lnTo>
                    <a:pt x="703" y="13648"/>
                  </a:lnTo>
                  <a:lnTo>
                    <a:pt x="1405" y="11980"/>
                  </a:lnTo>
                  <a:lnTo>
                    <a:pt x="1405" y="11936"/>
                  </a:lnTo>
                  <a:lnTo>
                    <a:pt x="1668" y="7548"/>
                  </a:lnTo>
                  <a:lnTo>
                    <a:pt x="1492" y="6364"/>
                  </a:lnTo>
                  <a:lnTo>
                    <a:pt x="1668" y="5530"/>
                  </a:lnTo>
                  <a:lnTo>
                    <a:pt x="2897" y="1756"/>
                  </a:lnTo>
                  <a:lnTo>
                    <a:pt x="2897" y="1712"/>
                  </a:lnTo>
                  <a:lnTo>
                    <a:pt x="3028" y="791"/>
                  </a:lnTo>
                  <a:lnTo>
                    <a:pt x="2984" y="133"/>
                  </a:lnTo>
                  <a:lnTo>
                    <a:pt x="2984" y="89"/>
                  </a:lnTo>
                  <a:lnTo>
                    <a:pt x="2940" y="45"/>
                  </a:lnTo>
                  <a:lnTo>
                    <a:pt x="2897"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8" name="Google Shape;5748;p163"/>
            <p:cNvSpPr/>
            <p:nvPr/>
          </p:nvSpPr>
          <p:spPr>
            <a:xfrm>
              <a:off x="4619575" y="4645050"/>
              <a:ext cx="51600" cy="285250"/>
            </a:xfrm>
            <a:custGeom>
              <a:rect b="b" l="l" r="r" t="t"/>
              <a:pathLst>
                <a:path extrusionOk="0" h="11410" w="2064">
                  <a:moveTo>
                    <a:pt x="132" y="1"/>
                  </a:moveTo>
                  <a:lnTo>
                    <a:pt x="89" y="45"/>
                  </a:lnTo>
                  <a:lnTo>
                    <a:pt x="45" y="89"/>
                  </a:lnTo>
                  <a:lnTo>
                    <a:pt x="1" y="133"/>
                  </a:lnTo>
                  <a:lnTo>
                    <a:pt x="1" y="220"/>
                  </a:lnTo>
                  <a:lnTo>
                    <a:pt x="308" y="2063"/>
                  </a:lnTo>
                  <a:lnTo>
                    <a:pt x="527" y="4257"/>
                  </a:lnTo>
                  <a:lnTo>
                    <a:pt x="1229" y="10313"/>
                  </a:lnTo>
                  <a:lnTo>
                    <a:pt x="1229" y="10357"/>
                  </a:lnTo>
                  <a:lnTo>
                    <a:pt x="1712" y="11322"/>
                  </a:lnTo>
                  <a:lnTo>
                    <a:pt x="1756" y="11366"/>
                  </a:lnTo>
                  <a:lnTo>
                    <a:pt x="1888" y="11410"/>
                  </a:lnTo>
                  <a:lnTo>
                    <a:pt x="1932" y="11410"/>
                  </a:lnTo>
                  <a:lnTo>
                    <a:pt x="2019" y="11366"/>
                  </a:lnTo>
                  <a:lnTo>
                    <a:pt x="2019" y="11278"/>
                  </a:lnTo>
                  <a:lnTo>
                    <a:pt x="2063" y="11234"/>
                  </a:lnTo>
                  <a:lnTo>
                    <a:pt x="2019" y="11147"/>
                  </a:lnTo>
                  <a:lnTo>
                    <a:pt x="1537" y="10225"/>
                  </a:lnTo>
                  <a:lnTo>
                    <a:pt x="878" y="4214"/>
                  </a:lnTo>
                  <a:lnTo>
                    <a:pt x="659" y="2019"/>
                  </a:lnTo>
                  <a:lnTo>
                    <a:pt x="352" y="177"/>
                  </a:lnTo>
                  <a:lnTo>
                    <a:pt x="308" y="89"/>
                  </a:lnTo>
                  <a:lnTo>
                    <a:pt x="264" y="45"/>
                  </a:lnTo>
                  <a:lnTo>
                    <a:pt x="22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9" name="Google Shape;5749;p163"/>
            <p:cNvSpPr/>
            <p:nvPr/>
          </p:nvSpPr>
          <p:spPr>
            <a:xfrm>
              <a:off x="4598750" y="4775600"/>
              <a:ext cx="26350" cy="111925"/>
            </a:xfrm>
            <a:custGeom>
              <a:rect b="b" l="l" r="r" t="t"/>
              <a:pathLst>
                <a:path extrusionOk="0" h="4477" w="1054">
                  <a:moveTo>
                    <a:pt x="176" y="1"/>
                  </a:moveTo>
                  <a:lnTo>
                    <a:pt x="88" y="45"/>
                  </a:lnTo>
                  <a:lnTo>
                    <a:pt x="44" y="89"/>
                  </a:lnTo>
                  <a:lnTo>
                    <a:pt x="0" y="132"/>
                  </a:lnTo>
                  <a:lnTo>
                    <a:pt x="0" y="220"/>
                  </a:lnTo>
                  <a:lnTo>
                    <a:pt x="0" y="264"/>
                  </a:lnTo>
                  <a:lnTo>
                    <a:pt x="88" y="2853"/>
                  </a:lnTo>
                  <a:lnTo>
                    <a:pt x="88" y="2897"/>
                  </a:lnTo>
                  <a:lnTo>
                    <a:pt x="263" y="3555"/>
                  </a:lnTo>
                  <a:lnTo>
                    <a:pt x="307" y="3599"/>
                  </a:lnTo>
                  <a:lnTo>
                    <a:pt x="702" y="4389"/>
                  </a:lnTo>
                  <a:lnTo>
                    <a:pt x="790" y="4477"/>
                  </a:lnTo>
                  <a:lnTo>
                    <a:pt x="965" y="4477"/>
                  </a:lnTo>
                  <a:lnTo>
                    <a:pt x="1009" y="4433"/>
                  </a:lnTo>
                  <a:lnTo>
                    <a:pt x="1009" y="4345"/>
                  </a:lnTo>
                  <a:lnTo>
                    <a:pt x="1053" y="4301"/>
                  </a:lnTo>
                  <a:lnTo>
                    <a:pt x="1009" y="4213"/>
                  </a:lnTo>
                  <a:lnTo>
                    <a:pt x="614" y="3467"/>
                  </a:lnTo>
                  <a:lnTo>
                    <a:pt x="439" y="2853"/>
                  </a:lnTo>
                  <a:lnTo>
                    <a:pt x="351" y="308"/>
                  </a:lnTo>
                  <a:lnTo>
                    <a:pt x="351" y="220"/>
                  </a:lnTo>
                  <a:lnTo>
                    <a:pt x="351" y="132"/>
                  </a:lnTo>
                  <a:lnTo>
                    <a:pt x="351" y="89"/>
                  </a:lnTo>
                  <a:lnTo>
                    <a:pt x="307" y="45"/>
                  </a:lnTo>
                  <a:lnTo>
                    <a:pt x="22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0" name="Google Shape;5750;p163"/>
            <p:cNvSpPr/>
            <p:nvPr/>
          </p:nvSpPr>
          <p:spPr>
            <a:xfrm>
              <a:off x="5341425" y="4865550"/>
              <a:ext cx="95450" cy="49400"/>
            </a:xfrm>
            <a:custGeom>
              <a:rect b="b" l="l" r="r" t="t"/>
              <a:pathLst>
                <a:path extrusionOk="0" h="1976" w="3818">
                  <a:moveTo>
                    <a:pt x="132" y="1"/>
                  </a:moveTo>
                  <a:lnTo>
                    <a:pt x="88" y="45"/>
                  </a:lnTo>
                  <a:lnTo>
                    <a:pt x="44" y="89"/>
                  </a:lnTo>
                  <a:lnTo>
                    <a:pt x="0" y="176"/>
                  </a:lnTo>
                  <a:lnTo>
                    <a:pt x="44" y="220"/>
                  </a:lnTo>
                  <a:lnTo>
                    <a:pt x="44" y="308"/>
                  </a:lnTo>
                  <a:lnTo>
                    <a:pt x="132" y="308"/>
                  </a:lnTo>
                  <a:lnTo>
                    <a:pt x="1448" y="1010"/>
                  </a:lnTo>
                  <a:lnTo>
                    <a:pt x="3028" y="1932"/>
                  </a:lnTo>
                  <a:lnTo>
                    <a:pt x="3116" y="1976"/>
                  </a:lnTo>
                  <a:lnTo>
                    <a:pt x="3247" y="1932"/>
                  </a:lnTo>
                  <a:lnTo>
                    <a:pt x="3774" y="1493"/>
                  </a:lnTo>
                  <a:lnTo>
                    <a:pt x="3818" y="1405"/>
                  </a:lnTo>
                  <a:lnTo>
                    <a:pt x="3818" y="1361"/>
                  </a:lnTo>
                  <a:lnTo>
                    <a:pt x="3818" y="1273"/>
                  </a:lnTo>
                  <a:lnTo>
                    <a:pt x="3774" y="1230"/>
                  </a:lnTo>
                  <a:lnTo>
                    <a:pt x="3730" y="1186"/>
                  </a:lnTo>
                  <a:lnTo>
                    <a:pt x="3598" y="1186"/>
                  </a:lnTo>
                  <a:lnTo>
                    <a:pt x="3555" y="1230"/>
                  </a:lnTo>
                  <a:lnTo>
                    <a:pt x="3116" y="1581"/>
                  </a:lnTo>
                  <a:lnTo>
                    <a:pt x="1624" y="703"/>
                  </a:lnTo>
                  <a:lnTo>
                    <a:pt x="264"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1" name="Google Shape;5751;p163"/>
            <p:cNvSpPr/>
            <p:nvPr/>
          </p:nvSpPr>
          <p:spPr>
            <a:xfrm>
              <a:off x="5341425" y="4841425"/>
              <a:ext cx="97650" cy="45000"/>
            </a:xfrm>
            <a:custGeom>
              <a:rect b="b" l="l" r="r" t="t"/>
              <a:pathLst>
                <a:path extrusionOk="0" h="1800" w="3906">
                  <a:moveTo>
                    <a:pt x="88" y="1"/>
                  </a:moveTo>
                  <a:lnTo>
                    <a:pt x="44" y="44"/>
                  </a:lnTo>
                  <a:lnTo>
                    <a:pt x="0" y="132"/>
                  </a:lnTo>
                  <a:lnTo>
                    <a:pt x="0" y="176"/>
                  </a:lnTo>
                  <a:lnTo>
                    <a:pt x="44" y="264"/>
                  </a:lnTo>
                  <a:lnTo>
                    <a:pt x="88" y="308"/>
                  </a:lnTo>
                  <a:lnTo>
                    <a:pt x="527" y="703"/>
                  </a:lnTo>
                  <a:lnTo>
                    <a:pt x="571" y="703"/>
                  </a:lnTo>
                  <a:lnTo>
                    <a:pt x="2458" y="1536"/>
                  </a:lnTo>
                  <a:lnTo>
                    <a:pt x="3335" y="1756"/>
                  </a:lnTo>
                  <a:lnTo>
                    <a:pt x="3379" y="1800"/>
                  </a:lnTo>
                  <a:lnTo>
                    <a:pt x="3467" y="1756"/>
                  </a:lnTo>
                  <a:lnTo>
                    <a:pt x="3818" y="1536"/>
                  </a:lnTo>
                  <a:lnTo>
                    <a:pt x="3862" y="1492"/>
                  </a:lnTo>
                  <a:lnTo>
                    <a:pt x="3906" y="1449"/>
                  </a:lnTo>
                  <a:lnTo>
                    <a:pt x="3906" y="1361"/>
                  </a:lnTo>
                  <a:lnTo>
                    <a:pt x="3906" y="1317"/>
                  </a:lnTo>
                  <a:lnTo>
                    <a:pt x="3862" y="1229"/>
                  </a:lnTo>
                  <a:lnTo>
                    <a:pt x="3642" y="1229"/>
                  </a:lnTo>
                  <a:lnTo>
                    <a:pt x="3379" y="1405"/>
                  </a:lnTo>
                  <a:lnTo>
                    <a:pt x="2589" y="1185"/>
                  </a:lnTo>
                  <a:lnTo>
                    <a:pt x="746" y="395"/>
                  </a:lnTo>
                  <a:lnTo>
                    <a:pt x="307" y="44"/>
                  </a:lnTo>
                  <a:lnTo>
                    <a:pt x="22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2" name="Google Shape;5752;p163"/>
            <p:cNvSpPr/>
            <p:nvPr/>
          </p:nvSpPr>
          <p:spPr>
            <a:xfrm>
              <a:off x="5341425" y="4815100"/>
              <a:ext cx="127275" cy="43900"/>
            </a:xfrm>
            <a:custGeom>
              <a:rect b="b" l="l" r="r" t="t"/>
              <a:pathLst>
                <a:path extrusionOk="0" h="1756" w="5091">
                  <a:moveTo>
                    <a:pt x="88" y="0"/>
                  </a:moveTo>
                  <a:lnTo>
                    <a:pt x="44" y="44"/>
                  </a:lnTo>
                  <a:lnTo>
                    <a:pt x="0" y="88"/>
                  </a:lnTo>
                  <a:lnTo>
                    <a:pt x="0" y="176"/>
                  </a:lnTo>
                  <a:lnTo>
                    <a:pt x="0" y="220"/>
                  </a:lnTo>
                  <a:lnTo>
                    <a:pt x="44" y="308"/>
                  </a:lnTo>
                  <a:lnTo>
                    <a:pt x="571" y="790"/>
                  </a:lnTo>
                  <a:lnTo>
                    <a:pt x="571" y="834"/>
                  </a:lnTo>
                  <a:lnTo>
                    <a:pt x="1624" y="1361"/>
                  </a:lnTo>
                  <a:lnTo>
                    <a:pt x="1624" y="1405"/>
                  </a:lnTo>
                  <a:lnTo>
                    <a:pt x="2458" y="1712"/>
                  </a:lnTo>
                  <a:lnTo>
                    <a:pt x="2545" y="1756"/>
                  </a:lnTo>
                  <a:lnTo>
                    <a:pt x="3818" y="1668"/>
                  </a:lnTo>
                  <a:lnTo>
                    <a:pt x="3906" y="1624"/>
                  </a:lnTo>
                  <a:lnTo>
                    <a:pt x="5003" y="966"/>
                  </a:lnTo>
                  <a:lnTo>
                    <a:pt x="5046" y="922"/>
                  </a:lnTo>
                  <a:lnTo>
                    <a:pt x="5046" y="878"/>
                  </a:lnTo>
                  <a:lnTo>
                    <a:pt x="5090" y="790"/>
                  </a:lnTo>
                  <a:lnTo>
                    <a:pt x="5046" y="746"/>
                  </a:lnTo>
                  <a:lnTo>
                    <a:pt x="5003" y="659"/>
                  </a:lnTo>
                  <a:lnTo>
                    <a:pt x="4783" y="659"/>
                  </a:lnTo>
                  <a:lnTo>
                    <a:pt x="3774" y="1317"/>
                  </a:lnTo>
                  <a:lnTo>
                    <a:pt x="2545" y="1405"/>
                  </a:lnTo>
                  <a:lnTo>
                    <a:pt x="1755" y="1054"/>
                  </a:lnTo>
                  <a:lnTo>
                    <a:pt x="790" y="527"/>
                  </a:lnTo>
                  <a:lnTo>
                    <a:pt x="264" y="44"/>
                  </a:lnTo>
                  <a:lnTo>
                    <a:pt x="22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3" name="Google Shape;5753;p163"/>
            <p:cNvSpPr/>
            <p:nvPr/>
          </p:nvSpPr>
          <p:spPr>
            <a:xfrm>
              <a:off x="5305225" y="4740500"/>
              <a:ext cx="241350" cy="79000"/>
            </a:xfrm>
            <a:custGeom>
              <a:rect b="b" l="l" r="r" t="t"/>
              <a:pathLst>
                <a:path extrusionOk="0" h="3160" w="9654">
                  <a:moveTo>
                    <a:pt x="88" y="1"/>
                  </a:moveTo>
                  <a:lnTo>
                    <a:pt x="44" y="44"/>
                  </a:lnTo>
                  <a:lnTo>
                    <a:pt x="0" y="132"/>
                  </a:lnTo>
                  <a:lnTo>
                    <a:pt x="0" y="176"/>
                  </a:lnTo>
                  <a:lnTo>
                    <a:pt x="44" y="264"/>
                  </a:lnTo>
                  <a:lnTo>
                    <a:pt x="307" y="659"/>
                  </a:lnTo>
                  <a:lnTo>
                    <a:pt x="878" y="1668"/>
                  </a:lnTo>
                  <a:lnTo>
                    <a:pt x="878" y="1712"/>
                  </a:lnTo>
                  <a:lnTo>
                    <a:pt x="1755" y="2458"/>
                  </a:lnTo>
                  <a:lnTo>
                    <a:pt x="1799" y="2502"/>
                  </a:lnTo>
                  <a:lnTo>
                    <a:pt x="2852" y="2853"/>
                  </a:lnTo>
                  <a:lnTo>
                    <a:pt x="2896" y="2853"/>
                  </a:lnTo>
                  <a:lnTo>
                    <a:pt x="6231" y="3160"/>
                  </a:lnTo>
                  <a:lnTo>
                    <a:pt x="6275" y="3160"/>
                  </a:lnTo>
                  <a:lnTo>
                    <a:pt x="6319" y="3116"/>
                  </a:lnTo>
                  <a:lnTo>
                    <a:pt x="9566" y="1493"/>
                  </a:lnTo>
                  <a:lnTo>
                    <a:pt x="9610" y="1449"/>
                  </a:lnTo>
                  <a:lnTo>
                    <a:pt x="9654" y="1405"/>
                  </a:lnTo>
                  <a:lnTo>
                    <a:pt x="9654" y="1361"/>
                  </a:lnTo>
                  <a:lnTo>
                    <a:pt x="9654" y="1273"/>
                  </a:lnTo>
                  <a:lnTo>
                    <a:pt x="9610" y="1229"/>
                  </a:lnTo>
                  <a:lnTo>
                    <a:pt x="9566" y="1185"/>
                  </a:lnTo>
                  <a:lnTo>
                    <a:pt x="9391" y="1185"/>
                  </a:lnTo>
                  <a:lnTo>
                    <a:pt x="6231" y="2809"/>
                  </a:lnTo>
                  <a:lnTo>
                    <a:pt x="2940" y="2546"/>
                  </a:lnTo>
                  <a:lnTo>
                    <a:pt x="1931" y="2195"/>
                  </a:lnTo>
                  <a:lnTo>
                    <a:pt x="1141" y="1449"/>
                  </a:lnTo>
                  <a:lnTo>
                    <a:pt x="614" y="483"/>
                  </a:lnTo>
                  <a:lnTo>
                    <a:pt x="351" y="44"/>
                  </a:lnTo>
                  <a:lnTo>
                    <a:pt x="307"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4" name="Google Shape;5754;p163"/>
            <p:cNvSpPr/>
            <p:nvPr/>
          </p:nvSpPr>
          <p:spPr>
            <a:xfrm>
              <a:off x="5384200" y="5052050"/>
              <a:ext cx="25" cy="25"/>
            </a:xfrm>
            <a:custGeom>
              <a:rect b="b" l="l" r="r" t="t"/>
              <a:pathLst>
                <a:path extrusionOk="0" h="1" w="1">
                  <a:moveTo>
                    <a:pt x="1" y="1"/>
                  </a:moveTo>
                  <a:lnTo>
                    <a:pt x="1"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5" name="Google Shape;5755;p163"/>
            <p:cNvSpPr/>
            <p:nvPr/>
          </p:nvSpPr>
          <p:spPr>
            <a:xfrm>
              <a:off x="5384200" y="5052050"/>
              <a:ext cx="25" cy="25"/>
            </a:xfrm>
            <a:custGeom>
              <a:rect b="b" l="l" r="r" t="t"/>
              <a:pathLst>
                <a:path extrusionOk="0" fill="none" h="1" w="1">
                  <a:moveTo>
                    <a:pt x="1" y="1"/>
                  </a:moveTo>
                  <a:lnTo>
                    <a:pt x="1" y="1"/>
                  </a:lnTo>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6" name="Google Shape;5756;p163"/>
            <p:cNvSpPr/>
            <p:nvPr/>
          </p:nvSpPr>
          <p:spPr>
            <a:xfrm>
              <a:off x="5067175" y="3133375"/>
              <a:ext cx="866650" cy="1926375"/>
            </a:xfrm>
            <a:custGeom>
              <a:rect b="b" l="l" r="r" t="t"/>
              <a:pathLst>
                <a:path extrusionOk="0" h="77055" w="34666">
                  <a:moveTo>
                    <a:pt x="34446" y="1"/>
                  </a:moveTo>
                  <a:lnTo>
                    <a:pt x="34359" y="45"/>
                  </a:lnTo>
                  <a:lnTo>
                    <a:pt x="31857" y="1976"/>
                  </a:lnTo>
                  <a:lnTo>
                    <a:pt x="28215" y="4916"/>
                  </a:lnTo>
                  <a:lnTo>
                    <a:pt x="25846" y="6802"/>
                  </a:lnTo>
                  <a:lnTo>
                    <a:pt x="23783" y="8470"/>
                  </a:lnTo>
                  <a:lnTo>
                    <a:pt x="20668" y="10927"/>
                  </a:lnTo>
                  <a:lnTo>
                    <a:pt x="15665" y="13077"/>
                  </a:lnTo>
                  <a:lnTo>
                    <a:pt x="15622" y="13121"/>
                  </a:lnTo>
                  <a:lnTo>
                    <a:pt x="13866" y="14218"/>
                  </a:lnTo>
                  <a:lnTo>
                    <a:pt x="13822" y="14218"/>
                  </a:lnTo>
                  <a:lnTo>
                    <a:pt x="12331" y="15666"/>
                  </a:lnTo>
                  <a:lnTo>
                    <a:pt x="10224" y="18387"/>
                  </a:lnTo>
                  <a:lnTo>
                    <a:pt x="9610" y="19089"/>
                  </a:lnTo>
                  <a:lnTo>
                    <a:pt x="8776" y="19615"/>
                  </a:lnTo>
                  <a:lnTo>
                    <a:pt x="8732" y="19615"/>
                  </a:lnTo>
                  <a:lnTo>
                    <a:pt x="8118" y="20274"/>
                  </a:lnTo>
                  <a:lnTo>
                    <a:pt x="8118" y="20317"/>
                  </a:lnTo>
                  <a:lnTo>
                    <a:pt x="7065" y="22204"/>
                  </a:lnTo>
                  <a:lnTo>
                    <a:pt x="7021" y="22248"/>
                  </a:lnTo>
                  <a:lnTo>
                    <a:pt x="6451" y="23916"/>
                  </a:lnTo>
                  <a:lnTo>
                    <a:pt x="6451" y="23960"/>
                  </a:lnTo>
                  <a:lnTo>
                    <a:pt x="6319" y="25583"/>
                  </a:lnTo>
                  <a:lnTo>
                    <a:pt x="6319" y="25627"/>
                  </a:lnTo>
                  <a:lnTo>
                    <a:pt x="6845" y="28391"/>
                  </a:lnTo>
                  <a:lnTo>
                    <a:pt x="6845" y="30629"/>
                  </a:lnTo>
                  <a:lnTo>
                    <a:pt x="6275" y="35632"/>
                  </a:lnTo>
                  <a:lnTo>
                    <a:pt x="5836" y="38967"/>
                  </a:lnTo>
                  <a:lnTo>
                    <a:pt x="5441" y="41863"/>
                  </a:lnTo>
                  <a:lnTo>
                    <a:pt x="5134" y="43662"/>
                  </a:lnTo>
                  <a:lnTo>
                    <a:pt x="4169" y="47699"/>
                  </a:lnTo>
                  <a:lnTo>
                    <a:pt x="3598" y="50244"/>
                  </a:lnTo>
                  <a:lnTo>
                    <a:pt x="3291" y="52087"/>
                  </a:lnTo>
                  <a:lnTo>
                    <a:pt x="2633" y="53491"/>
                  </a:lnTo>
                  <a:lnTo>
                    <a:pt x="2633" y="53535"/>
                  </a:lnTo>
                  <a:lnTo>
                    <a:pt x="2106" y="56431"/>
                  </a:lnTo>
                  <a:lnTo>
                    <a:pt x="834" y="60556"/>
                  </a:lnTo>
                  <a:lnTo>
                    <a:pt x="219" y="62838"/>
                  </a:lnTo>
                  <a:lnTo>
                    <a:pt x="0" y="63891"/>
                  </a:lnTo>
                  <a:lnTo>
                    <a:pt x="0" y="63935"/>
                  </a:lnTo>
                  <a:lnTo>
                    <a:pt x="44" y="64900"/>
                  </a:lnTo>
                  <a:lnTo>
                    <a:pt x="88" y="64988"/>
                  </a:lnTo>
                  <a:lnTo>
                    <a:pt x="2019" y="67094"/>
                  </a:lnTo>
                  <a:lnTo>
                    <a:pt x="3511" y="68674"/>
                  </a:lnTo>
                  <a:lnTo>
                    <a:pt x="5485" y="70999"/>
                  </a:lnTo>
                  <a:lnTo>
                    <a:pt x="7811" y="73413"/>
                  </a:lnTo>
                  <a:lnTo>
                    <a:pt x="9829" y="75651"/>
                  </a:lnTo>
                  <a:lnTo>
                    <a:pt x="10882" y="76967"/>
                  </a:lnTo>
                  <a:lnTo>
                    <a:pt x="10926" y="77011"/>
                  </a:lnTo>
                  <a:lnTo>
                    <a:pt x="11014" y="77055"/>
                  </a:lnTo>
                  <a:lnTo>
                    <a:pt x="11102" y="77011"/>
                  </a:lnTo>
                  <a:lnTo>
                    <a:pt x="11146" y="76967"/>
                  </a:lnTo>
                  <a:lnTo>
                    <a:pt x="11190" y="76879"/>
                  </a:lnTo>
                  <a:lnTo>
                    <a:pt x="11190" y="76835"/>
                  </a:lnTo>
                  <a:lnTo>
                    <a:pt x="11146" y="76748"/>
                  </a:lnTo>
                  <a:lnTo>
                    <a:pt x="10093" y="75387"/>
                  </a:lnTo>
                  <a:lnTo>
                    <a:pt x="8030" y="73193"/>
                  </a:lnTo>
                  <a:lnTo>
                    <a:pt x="5748" y="70780"/>
                  </a:lnTo>
                  <a:lnTo>
                    <a:pt x="3774" y="68410"/>
                  </a:lnTo>
                  <a:lnTo>
                    <a:pt x="2282" y="66831"/>
                  </a:lnTo>
                  <a:lnTo>
                    <a:pt x="395" y="64812"/>
                  </a:lnTo>
                  <a:lnTo>
                    <a:pt x="351" y="63935"/>
                  </a:lnTo>
                  <a:lnTo>
                    <a:pt x="571" y="62925"/>
                  </a:lnTo>
                  <a:lnTo>
                    <a:pt x="1141" y="60644"/>
                  </a:lnTo>
                  <a:lnTo>
                    <a:pt x="2457" y="56519"/>
                  </a:lnTo>
                  <a:lnTo>
                    <a:pt x="2457" y="56475"/>
                  </a:lnTo>
                  <a:lnTo>
                    <a:pt x="2984" y="53623"/>
                  </a:lnTo>
                  <a:lnTo>
                    <a:pt x="3598" y="52218"/>
                  </a:lnTo>
                  <a:lnTo>
                    <a:pt x="3642" y="52175"/>
                  </a:lnTo>
                  <a:lnTo>
                    <a:pt x="3949" y="50288"/>
                  </a:lnTo>
                  <a:lnTo>
                    <a:pt x="4520" y="47787"/>
                  </a:lnTo>
                  <a:lnTo>
                    <a:pt x="5441" y="43750"/>
                  </a:lnTo>
                  <a:lnTo>
                    <a:pt x="5792" y="41907"/>
                  </a:lnTo>
                  <a:lnTo>
                    <a:pt x="6187" y="39011"/>
                  </a:lnTo>
                  <a:lnTo>
                    <a:pt x="6626" y="35676"/>
                  </a:lnTo>
                  <a:lnTo>
                    <a:pt x="7196" y="30673"/>
                  </a:lnTo>
                  <a:lnTo>
                    <a:pt x="7196" y="28348"/>
                  </a:lnTo>
                  <a:lnTo>
                    <a:pt x="7196" y="28304"/>
                  </a:lnTo>
                  <a:lnTo>
                    <a:pt x="6670" y="25583"/>
                  </a:lnTo>
                  <a:lnTo>
                    <a:pt x="6802" y="24047"/>
                  </a:lnTo>
                  <a:lnTo>
                    <a:pt x="7372" y="22380"/>
                  </a:lnTo>
                  <a:lnTo>
                    <a:pt x="8425" y="20493"/>
                  </a:lnTo>
                  <a:lnTo>
                    <a:pt x="8996" y="19879"/>
                  </a:lnTo>
                  <a:lnTo>
                    <a:pt x="9829" y="19352"/>
                  </a:lnTo>
                  <a:lnTo>
                    <a:pt x="9873" y="19308"/>
                  </a:lnTo>
                  <a:lnTo>
                    <a:pt x="10488" y="18606"/>
                  </a:lnTo>
                  <a:lnTo>
                    <a:pt x="12594" y="15886"/>
                  </a:lnTo>
                  <a:lnTo>
                    <a:pt x="14042" y="14481"/>
                  </a:lnTo>
                  <a:lnTo>
                    <a:pt x="15797" y="13428"/>
                  </a:lnTo>
                  <a:lnTo>
                    <a:pt x="20799" y="11234"/>
                  </a:lnTo>
                  <a:lnTo>
                    <a:pt x="20843" y="11190"/>
                  </a:lnTo>
                  <a:lnTo>
                    <a:pt x="24003" y="8733"/>
                  </a:lnTo>
                  <a:lnTo>
                    <a:pt x="28435" y="5179"/>
                  </a:lnTo>
                  <a:lnTo>
                    <a:pt x="32077" y="2239"/>
                  </a:lnTo>
                  <a:lnTo>
                    <a:pt x="34578" y="352"/>
                  </a:lnTo>
                  <a:lnTo>
                    <a:pt x="34622" y="264"/>
                  </a:lnTo>
                  <a:lnTo>
                    <a:pt x="34666" y="220"/>
                  </a:lnTo>
                  <a:lnTo>
                    <a:pt x="34666" y="133"/>
                  </a:lnTo>
                  <a:lnTo>
                    <a:pt x="34622" y="89"/>
                  </a:lnTo>
                  <a:lnTo>
                    <a:pt x="34578" y="45"/>
                  </a:lnTo>
                  <a:lnTo>
                    <a:pt x="3449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7" name="Google Shape;5757;p163"/>
            <p:cNvSpPr/>
            <p:nvPr/>
          </p:nvSpPr>
          <p:spPr>
            <a:xfrm>
              <a:off x="5041925" y="3105950"/>
              <a:ext cx="861200" cy="1932975"/>
            </a:xfrm>
            <a:custGeom>
              <a:rect b="b" l="l" r="r" t="t"/>
              <a:pathLst>
                <a:path extrusionOk="0" h="77319" w="34448">
                  <a:moveTo>
                    <a:pt x="34228" y="1"/>
                  </a:moveTo>
                  <a:lnTo>
                    <a:pt x="34184" y="45"/>
                  </a:lnTo>
                  <a:lnTo>
                    <a:pt x="33175" y="791"/>
                  </a:lnTo>
                  <a:lnTo>
                    <a:pt x="28435" y="4696"/>
                  </a:lnTo>
                  <a:lnTo>
                    <a:pt x="26505" y="6276"/>
                  </a:lnTo>
                  <a:lnTo>
                    <a:pt x="24706" y="7680"/>
                  </a:lnTo>
                  <a:lnTo>
                    <a:pt x="22863" y="9172"/>
                  </a:lnTo>
                  <a:lnTo>
                    <a:pt x="20932" y="10576"/>
                  </a:lnTo>
                  <a:lnTo>
                    <a:pt x="19045" y="11366"/>
                  </a:lnTo>
                  <a:lnTo>
                    <a:pt x="14876" y="12858"/>
                  </a:lnTo>
                  <a:lnTo>
                    <a:pt x="9479" y="14832"/>
                  </a:lnTo>
                  <a:lnTo>
                    <a:pt x="9435" y="14832"/>
                  </a:lnTo>
                  <a:lnTo>
                    <a:pt x="8909" y="15315"/>
                  </a:lnTo>
                  <a:lnTo>
                    <a:pt x="8865" y="15315"/>
                  </a:lnTo>
                  <a:lnTo>
                    <a:pt x="7987" y="16588"/>
                  </a:lnTo>
                  <a:lnTo>
                    <a:pt x="7943" y="16588"/>
                  </a:lnTo>
                  <a:lnTo>
                    <a:pt x="6978" y="18475"/>
                  </a:lnTo>
                  <a:lnTo>
                    <a:pt x="5969" y="20844"/>
                  </a:lnTo>
                  <a:lnTo>
                    <a:pt x="5442" y="23214"/>
                  </a:lnTo>
                  <a:lnTo>
                    <a:pt x="5398" y="24662"/>
                  </a:lnTo>
                  <a:lnTo>
                    <a:pt x="6320" y="29313"/>
                  </a:lnTo>
                  <a:lnTo>
                    <a:pt x="6407" y="30805"/>
                  </a:lnTo>
                  <a:lnTo>
                    <a:pt x="6144" y="34710"/>
                  </a:lnTo>
                  <a:lnTo>
                    <a:pt x="5837" y="37475"/>
                  </a:lnTo>
                  <a:lnTo>
                    <a:pt x="5486" y="40371"/>
                  </a:lnTo>
                  <a:lnTo>
                    <a:pt x="5135" y="42828"/>
                  </a:lnTo>
                  <a:lnTo>
                    <a:pt x="4872" y="44364"/>
                  </a:lnTo>
                  <a:lnTo>
                    <a:pt x="3906" y="48533"/>
                  </a:lnTo>
                  <a:lnTo>
                    <a:pt x="3424" y="51473"/>
                  </a:lnTo>
                  <a:lnTo>
                    <a:pt x="3248" y="53491"/>
                  </a:lnTo>
                  <a:lnTo>
                    <a:pt x="2634" y="55904"/>
                  </a:lnTo>
                  <a:lnTo>
                    <a:pt x="1756" y="58449"/>
                  </a:lnTo>
                  <a:lnTo>
                    <a:pt x="922" y="60819"/>
                  </a:lnTo>
                  <a:lnTo>
                    <a:pt x="308" y="63189"/>
                  </a:lnTo>
                  <a:lnTo>
                    <a:pt x="1" y="64549"/>
                  </a:lnTo>
                  <a:lnTo>
                    <a:pt x="1" y="64593"/>
                  </a:lnTo>
                  <a:lnTo>
                    <a:pt x="45" y="66743"/>
                  </a:lnTo>
                  <a:lnTo>
                    <a:pt x="45" y="66787"/>
                  </a:lnTo>
                  <a:lnTo>
                    <a:pt x="264" y="67401"/>
                  </a:lnTo>
                  <a:lnTo>
                    <a:pt x="308" y="67445"/>
                  </a:lnTo>
                  <a:lnTo>
                    <a:pt x="3424" y="70999"/>
                  </a:lnTo>
                  <a:lnTo>
                    <a:pt x="7812" y="75694"/>
                  </a:lnTo>
                  <a:lnTo>
                    <a:pt x="9304" y="77274"/>
                  </a:lnTo>
                  <a:lnTo>
                    <a:pt x="9347" y="77274"/>
                  </a:lnTo>
                  <a:lnTo>
                    <a:pt x="9435" y="77318"/>
                  </a:lnTo>
                  <a:lnTo>
                    <a:pt x="9567" y="77274"/>
                  </a:lnTo>
                  <a:lnTo>
                    <a:pt x="9611" y="77186"/>
                  </a:lnTo>
                  <a:lnTo>
                    <a:pt x="9611" y="77143"/>
                  </a:lnTo>
                  <a:lnTo>
                    <a:pt x="9611" y="77055"/>
                  </a:lnTo>
                  <a:lnTo>
                    <a:pt x="9567" y="77011"/>
                  </a:lnTo>
                  <a:lnTo>
                    <a:pt x="3687" y="70780"/>
                  </a:lnTo>
                  <a:lnTo>
                    <a:pt x="571" y="67226"/>
                  </a:lnTo>
                  <a:lnTo>
                    <a:pt x="396" y="66699"/>
                  </a:lnTo>
                  <a:lnTo>
                    <a:pt x="352" y="64637"/>
                  </a:lnTo>
                  <a:lnTo>
                    <a:pt x="659" y="63276"/>
                  </a:lnTo>
                  <a:lnTo>
                    <a:pt x="1273" y="60907"/>
                  </a:lnTo>
                  <a:lnTo>
                    <a:pt x="2107" y="58581"/>
                  </a:lnTo>
                  <a:lnTo>
                    <a:pt x="2985" y="55992"/>
                  </a:lnTo>
                  <a:lnTo>
                    <a:pt x="3599" y="53535"/>
                  </a:lnTo>
                  <a:lnTo>
                    <a:pt x="3775" y="51516"/>
                  </a:lnTo>
                  <a:lnTo>
                    <a:pt x="4257" y="48620"/>
                  </a:lnTo>
                  <a:lnTo>
                    <a:pt x="5223" y="44452"/>
                  </a:lnTo>
                  <a:lnTo>
                    <a:pt x="5486" y="42872"/>
                  </a:lnTo>
                  <a:lnTo>
                    <a:pt x="5837" y="40415"/>
                  </a:lnTo>
                  <a:lnTo>
                    <a:pt x="6188" y="37519"/>
                  </a:lnTo>
                  <a:lnTo>
                    <a:pt x="6495" y="34710"/>
                  </a:lnTo>
                  <a:lnTo>
                    <a:pt x="6758" y="30805"/>
                  </a:lnTo>
                  <a:lnTo>
                    <a:pt x="6758" y="30761"/>
                  </a:lnTo>
                  <a:lnTo>
                    <a:pt x="6671" y="29269"/>
                  </a:lnTo>
                  <a:lnTo>
                    <a:pt x="6671" y="29225"/>
                  </a:lnTo>
                  <a:lnTo>
                    <a:pt x="5749" y="24618"/>
                  </a:lnTo>
                  <a:lnTo>
                    <a:pt x="5793" y="23257"/>
                  </a:lnTo>
                  <a:lnTo>
                    <a:pt x="6320" y="20932"/>
                  </a:lnTo>
                  <a:lnTo>
                    <a:pt x="7285" y="18650"/>
                  </a:lnTo>
                  <a:lnTo>
                    <a:pt x="8250" y="16763"/>
                  </a:lnTo>
                  <a:lnTo>
                    <a:pt x="9128" y="15535"/>
                  </a:lnTo>
                  <a:lnTo>
                    <a:pt x="9611" y="15140"/>
                  </a:lnTo>
                  <a:lnTo>
                    <a:pt x="15008" y="13165"/>
                  </a:lnTo>
                  <a:lnTo>
                    <a:pt x="19133" y="11717"/>
                  </a:lnTo>
                  <a:lnTo>
                    <a:pt x="21063" y="10883"/>
                  </a:lnTo>
                  <a:lnTo>
                    <a:pt x="21107" y="10883"/>
                  </a:lnTo>
                  <a:lnTo>
                    <a:pt x="23082" y="9435"/>
                  </a:lnTo>
                  <a:lnTo>
                    <a:pt x="24925" y="7987"/>
                  </a:lnTo>
                  <a:lnTo>
                    <a:pt x="26724" y="6539"/>
                  </a:lnTo>
                  <a:lnTo>
                    <a:pt x="28655" y="4959"/>
                  </a:lnTo>
                  <a:lnTo>
                    <a:pt x="33350" y="1098"/>
                  </a:lnTo>
                  <a:lnTo>
                    <a:pt x="34403" y="352"/>
                  </a:lnTo>
                  <a:lnTo>
                    <a:pt x="34447" y="264"/>
                  </a:lnTo>
                  <a:lnTo>
                    <a:pt x="34447" y="220"/>
                  </a:lnTo>
                  <a:lnTo>
                    <a:pt x="34447" y="133"/>
                  </a:lnTo>
                  <a:lnTo>
                    <a:pt x="34447" y="89"/>
                  </a:lnTo>
                  <a:lnTo>
                    <a:pt x="34359" y="45"/>
                  </a:lnTo>
                  <a:lnTo>
                    <a:pt x="34315"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8" name="Google Shape;5758;p163"/>
            <p:cNvSpPr/>
            <p:nvPr/>
          </p:nvSpPr>
          <p:spPr>
            <a:xfrm>
              <a:off x="4993675" y="3053300"/>
              <a:ext cx="851300" cy="1980125"/>
            </a:xfrm>
            <a:custGeom>
              <a:rect b="b" l="l" r="r" t="t"/>
              <a:pathLst>
                <a:path extrusionOk="0" h="79205" w="34052">
                  <a:moveTo>
                    <a:pt x="33788" y="1"/>
                  </a:moveTo>
                  <a:lnTo>
                    <a:pt x="33744" y="45"/>
                  </a:lnTo>
                  <a:lnTo>
                    <a:pt x="31243" y="2151"/>
                  </a:lnTo>
                  <a:lnTo>
                    <a:pt x="28786" y="4169"/>
                  </a:lnTo>
                  <a:lnTo>
                    <a:pt x="26460" y="6056"/>
                  </a:lnTo>
                  <a:lnTo>
                    <a:pt x="22993" y="8645"/>
                  </a:lnTo>
                  <a:lnTo>
                    <a:pt x="21238" y="9830"/>
                  </a:lnTo>
                  <a:lnTo>
                    <a:pt x="18737" y="10883"/>
                  </a:lnTo>
                  <a:lnTo>
                    <a:pt x="15534" y="12112"/>
                  </a:lnTo>
                  <a:lnTo>
                    <a:pt x="13208" y="13472"/>
                  </a:lnTo>
                  <a:lnTo>
                    <a:pt x="10356" y="14525"/>
                  </a:lnTo>
                  <a:lnTo>
                    <a:pt x="8294" y="15798"/>
                  </a:lnTo>
                  <a:lnTo>
                    <a:pt x="6056" y="16938"/>
                  </a:lnTo>
                  <a:lnTo>
                    <a:pt x="3862" y="17465"/>
                  </a:lnTo>
                  <a:lnTo>
                    <a:pt x="2721" y="17641"/>
                  </a:lnTo>
                  <a:lnTo>
                    <a:pt x="2633" y="17684"/>
                  </a:lnTo>
                  <a:lnTo>
                    <a:pt x="2589" y="17772"/>
                  </a:lnTo>
                  <a:lnTo>
                    <a:pt x="2589" y="17860"/>
                  </a:lnTo>
                  <a:lnTo>
                    <a:pt x="2633" y="17948"/>
                  </a:lnTo>
                  <a:lnTo>
                    <a:pt x="3247" y="18518"/>
                  </a:lnTo>
                  <a:lnTo>
                    <a:pt x="3379" y="19045"/>
                  </a:lnTo>
                  <a:lnTo>
                    <a:pt x="3291" y="20098"/>
                  </a:lnTo>
                  <a:lnTo>
                    <a:pt x="3247" y="21151"/>
                  </a:lnTo>
                  <a:lnTo>
                    <a:pt x="3335" y="22204"/>
                  </a:lnTo>
                  <a:lnTo>
                    <a:pt x="3423" y="23213"/>
                  </a:lnTo>
                  <a:lnTo>
                    <a:pt x="3598" y="24223"/>
                  </a:lnTo>
                  <a:lnTo>
                    <a:pt x="3818" y="25188"/>
                  </a:lnTo>
                  <a:lnTo>
                    <a:pt x="4300" y="27119"/>
                  </a:lnTo>
                  <a:lnTo>
                    <a:pt x="4695" y="28698"/>
                  </a:lnTo>
                  <a:lnTo>
                    <a:pt x="5046" y="30278"/>
                  </a:lnTo>
                  <a:lnTo>
                    <a:pt x="5178" y="31112"/>
                  </a:lnTo>
                  <a:lnTo>
                    <a:pt x="5266" y="31946"/>
                  </a:lnTo>
                  <a:lnTo>
                    <a:pt x="5354" y="32779"/>
                  </a:lnTo>
                  <a:lnTo>
                    <a:pt x="5397" y="33613"/>
                  </a:lnTo>
                  <a:lnTo>
                    <a:pt x="5354" y="36202"/>
                  </a:lnTo>
                  <a:lnTo>
                    <a:pt x="5134" y="38615"/>
                  </a:lnTo>
                  <a:lnTo>
                    <a:pt x="4871" y="41029"/>
                  </a:lnTo>
                  <a:lnTo>
                    <a:pt x="4257" y="45724"/>
                  </a:lnTo>
                  <a:lnTo>
                    <a:pt x="3686" y="47918"/>
                  </a:lnTo>
                  <a:lnTo>
                    <a:pt x="3291" y="50726"/>
                  </a:lnTo>
                  <a:lnTo>
                    <a:pt x="3028" y="53315"/>
                  </a:lnTo>
                  <a:lnTo>
                    <a:pt x="2545" y="56343"/>
                  </a:lnTo>
                  <a:lnTo>
                    <a:pt x="2194" y="58405"/>
                  </a:lnTo>
                  <a:lnTo>
                    <a:pt x="1317" y="60731"/>
                  </a:lnTo>
                  <a:lnTo>
                    <a:pt x="88" y="65031"/>
                  </a:lnTo>
                  <a:lnTo>
                    <a:pt x="88" y="65075"/>
                  </a:lnTo>
                  <a:lnTo>
                    <a:pt x="0" y="66874"/>
                  </a:lnTo>
                  <a:lnTo>
                    <a:pt x="132" y="68937"/>
                  </a:lnTo>
                  <a:lnTo>
                    <a:pt x="44" y="70472"/>
                  </a:lnTo>
                  <a:lnTo>
                    <a:pt x="88" y="71569"/>
                  </a:lnTo>
                  <a:lnTo>
                    <a:pt x="132" y="71613"/>
                  </a:lnTo>
                  <a:lnTo>
                    <a:pt x="395" y="72184"/>
                  </a:lnTo>
                  <a:lnTo>
                    <a:pt x="395" y="72228"/>
                  </a:lnTo>
                  <a:lnTo>
                    <a:pt x="2633" y="74773"/>
                  </a:lnTo>
                  <a:lnTo>
                    <a:pt x="5485" y="77581"/>
                  </a:lnTo>
                  <a:lnTo>
                    <a:pt x="7153" y="79161"/>
                  </a:lnTo>
                  <a:lnTo>
                    <a:pt x="7284" y="79205"/>
                  </a:lnTo>
                  <a:lnTo>
                    <a:pt x="7328" y="79205"/>
                  </a:lnTo>
                  <a:lnTo>
                    <a:pt x="7416" y="79161"/>
                  </a:lnTo>
                  <a:lnTo>
                    <a:pt x="7460" y="79117"/>
                  </a:lnTo>
                  <a:lnTo>
                    <a:pt x="7460" y="79029"/>
                  </a:lnTo>
                  <a:lnTo>
                    <a:pt x="7416" y="78985"/>
                  </a:lnTo>
                  <a:lnTo>
                    <a:pt x="7416" y="78941"/>
                  </a:lnTo>
                  <a:lnTo>
                    <a:pt x="5705" y="77362"/>
                  </a:lnTo>
                  <a:lnTo>
                    <a:pt x="2852" y="74509"/>
                  </a:lnTo>
                  <a:lnTo>
                    <a:pt x="702" y="72008"/>
                  </a:lnTo>
                  <a:lnTo>
                    <a:pt x="439" y="71526"/>
                  </a:lnTo>
                  <a:lnTo>
                    <a:pt x="395" y="70472"/>
                  </a:lnTo>
                  <a:lnTo>
                    <a:pt x="483" y="68937"/>
                  </a:lnTo>
                  <a:lnTo>
                    <a:pt x="483" y="68893"/>
                  </a:lnTo>
                  <a:lnTo>
                    <a:pt x="351" y="66874"/>
                  </a:lnTo>
                  <a:lnTo>
                    <a:pt x="439" y="65119"/>
                  </a:lnTo>
                  <a:lnTo>
                    <a:pt x="1624" y="60863"/>
                  </a:lnTo>
                  <a:lnTo>
                    <a:pt x="2501" y="58537"/>
                  </a:lnTo>
                  <a:lnTo>
                    <a:pt x="2501" y="58493"/>
                  </a:lnTo>
                  <a:lnTo>
                    <a:pt x="2896" y="56387"/>
                  </a:lnTo>
                  <a:lnTo>
                    <a:pt x="3379" y="53359"/>
                  </a:lnTo>
                  <a:lnTo>
                    <a:pt x="3642" y="50770"/>
                  </a:lnTo>
                  <a:lnTo>
                    <a:pt x="4037" y="48006"/>
                  </a:lnTo>
                  <a:lnTo>
                    <a:pt x="4608" y="45768"/>
                  </a:lnTo>
                  <a:lnTo>
                    <a:pt x="5222" y="41073"/>
                  </a:lnTo>
                  <a:lnTo>
                    <a:pt x="5485" y="38659"/>
                  </a:lnTo>
                  <a:lnTo>
                    <a:pt x="5705" y="36202"/>
                  </a:lnTo>
                  <a:lnTo>
                    <a:pt x="5748" y="33657"/>
                  </a:lnTo>
                  <a:lnTo>
                    <a:pt x="5705" y="32735"/>
                  </a:lnTo>
                  <a:lnTo>
                    <a:pt x="5617" y="31902"/>
                  </a:lnTo>
                  <a:lnTo>
                    <a:pt x="5529" y="31068"/>
                  </a:lnTo>
                  <a:lnTo>
                    <a:pt x="5397" y="30234"/>
                  </a:lnTo>
                  <a:lnTo>
                    <a:pt x="5046" y="28611"/>
                  </a:lnTo>
                  <a:lnTo>
                    <a:pt x="4651" y="27031"/>
                  </a:lnTo>
                  <a:lnTo>
                    <a:pt x="4169" y="25056"/>
                  </a:lnTo>
                  <a:lnTo>
                    <a:pt x="3949" y="24091"/>
                  </a:lnTo>
                  <a:lnTo>
                    <a:pt x="3774" y="23126"/>
                  </a:lnTo>
                  <a:lnTo>
                    <a:pt x="3642" y="22160"/>
                  </a:lnTo>
                  <a:lnTo>
                    <a:pt x="3598" y="21151"/>
                  </a:lnTo>
                  <a:lnTo>
                    <a:pt x="3598" y="20098"/>
                  </a:lnTo>
                  <a:lnTo>
                    <a:pt x="3730" y="19045"/>
                  </a:lnTo>
                  <a:lnTo>
                    <a:pt x="3730" y="18957"/>
                  </a:lnTo>
                  <a:lnTo>
                    <a:pt x="3554" y="18386"/>
                  </a:lnTo>
                  <a:lnTo>
                    <a:pt x="3511" y="18299"/>
                  </a:lnTo>
                  <a:lnTo>
                    <a:pt x="3159" y="17948"/>
                  </a:lnTo>
                  <a:lnTo>
                    <a:pt x="3905" y="17816"/>
                  </a:lnTo>
                  <a:lnTo>
                    <a:pt x="6143" y="17289"/>
                  </a:lnTo>
                  <a:lnTo>
                    <a:pt x="6187" y="17246"/>
                  </a:lnTo>
                  <a:lnTo>
                    <a:pt x="8469" y="16105"/>
                  </a:lnTo>
                  <a:lnTo>
                    <a:pt x="10488" y="14832"/>
                  </a:lnTo>
                  <a:lnTo>
                    <a:pt x="13340" y="13779"/>
                  </a:lnTo>
                  <a:lnTo>
                    <a:pt x="13384" y="13779"/>
                  </a:lnTo>
                  <a:lnTo>
                    <a:pt x="15665" y="12419"/>
                  </a:lnTo>
                  <a:lnTo>
                    <a:pt x="18869" y="11190"/>
                  </a:lnTo>
                  <a:lnTo>
                    <a:pt x="21370" y="10137"/>
                  </a:lnTo>
                  <a:lnTo>
                    <a:pt x="21414" y="10137"/>
                  </a:lnTo>
                  <a:lnTo>
                    <a:pt x="23213" y="8908"/>
                  </a:lnTo>
                  <a:lnTo>
                    <a:pt x="26679" y="6319"/>
                  </a:lnTo>
                  <a:lnTo>
                    <a:pt x="29005" y="4433"/>
                  </a:lnTo>
                  <a:lnTo>
                    <a:pt x="31462" y="2458"/>
                  </a:lnTo>
                  <a:lnTo>
                    <a:pt x="33964" y="308"/>
                  </a:lnTo>
                  <a:lnTo>
                    <a:pt x="34008" y="264"/>
                  </a:lnTo>
                  <a:lnTo>
                    <a:pt x="34051" y="176"/>
                  </a:lnTo>
                  <a:lnTo>
                    <a:pt x="34008" y="132"/>
                  </a:lnTo>
                  <a:lnTo>
                    <a:pt x="34008" y="45"/>
                  </a:lnTo>
                  <a:lnTo>
                    <a:pt x="3392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9" name="Google Shape;5759;p163"/>
            <p:cNvSpPr/>
            <p:nvPr/>
          </p:nvSpPr>
          <p:spPr>
            <a:xfrm>
              <a:off x="4962950" y="3026975"/>
              <a:ext cx="852400" cy="2017425"/>
            </a:xfrm>
            <a:custGeom>
              <a:rect b="b" l="l" r="r" t="t"/>
              <a:pathLst>
                <a:path extrusionOk="0" h="80697" w="34096">
                  <a:moveTo>
                    <a:pt x="33876" y="1"/>
                  </a:moveTo>
                  <a:lnTo>
                    <a:pt x="33832" y="44"/>
                  </a:lnTo>
                  <a:lnTo>
                    <a:pt x="30848" y="2589"/>
                  </a:lnTo>
                  <a:lnTo>
                    <a:pt x="28391" y="4564"/>
                  </a:lnTo>
                  <a:lnTo>
                    <a:pt x="26022" y="6407"/>
                  </a:lnTo>
                  <a:lnTo>
                    <a:pt x="23959" y="7943"/>
                  </a:lnTo>
                  <a:lnTo>
                    <a:pt x="22028" y="9259"/>
                  </a:lnTo>
                  <a:lnTo>
                    <a:pt x="19834" y="10225"/>
                  </a:lnTo>
                  <a:lnTo>
                    <a:pt x="17114" y="11409"/>
                  </a:lnTo>
                  <a:lnTo>
                    <a:pt x="17070" y="11409"/>
                  </a:lnTo>
                  <a:lnTo>
                    <a:pt x="15095" y="12726"/>
                  </a:lnTo>
                  <a:lnTo>
                    <a:pt x="13998" y="13472"/>
                  </a:lnTo>
                  <a:lnTo>
                    <a:pt x="13121" y="13691"/>
                  </a:lnTo>
                  <a:lnTo>
                    <a:pt x="13077" y="13691"/>
                  </a:lnTo>
                  <a:lnTo>
                    <a:pt x="12287" y="14086"/>
                  </a:lnTo>
                  <a:lnTo>
                    <a:pt x="9084" y="15973"/>
                  </a:lnTo>
                  <a:lnTo>
                    <a:pt x="7065" y="17026"/>
                  </a:lnTo>
                  <a:lnTo>
                    <a:pt x="4081" y="17728"/>
                  </a:lnTo>
                  <a:lnTo>
                    <a:pt x="3994" y="17728"/>
                  </a:lnTo>
                  <a:lnTo>
                    <a:pt x="2458" y="18781"/>
                  </a:lnTo>
                  <a:lnTo>
                    <a:pt x="2370" y="18825"/>
                  </a:lnTo>
                  <a:lnTo>
                    <a:pt x="2019" y="19483"/>
                  </a:lnTo>
                  <a:lnTo>
                    <a:pt x="1975" y="19571"/>
                  </a:lnTo>
                  <a:lnTo>
                    <a:pt x="2194" y="21458"/>
                  </a:lnTo>
                  <a:lnTo>
                    <a:pt x="2194" y="21502"/>
                  </a:lnTo>
                  <a:lnTo>
                    <a:pt x="3291" y="25451"/>
                  </a:lnTo>
                  <a:lnTo>
                    <a:pt x="4169" y="28523"/>
                  </a:lnTo>
                  <a:lnTo>
                    <a:pt x="4871" y="31814"/>
                  </a:lnTo>
                  <a:lnTo>
                    <a:pt x="5134" y="35061"/>
                  </a:lnTo>
                  <a:lnTo>
                    <a:pt x="5091" y="38001"/>
                  </a:lnTo>
                  <a:lnTo>
                    <a:pt x="4871" y="40634"/>
                  </a:lnTo>
                  <a:lnTo>
                    <a:pt x="4652" y="42784"/>
                  </a:lnTo>
                  <a:lnTo>
                    <a:pt x="4301" y="45636"/>
                  </a:lnTo>
                  <a:lnTo>
                    <a:pt x="3599" y="49322"/>
                  </a:lnTo>
                  <a:lnTo>
                    <a:pt x="3291" y="52174"/>
                  </a:lnTo>
                  <a:lnTo>
                    <a:pt x="2809" y="55202"/>
                  </a:lnTo>
                  <a:lnTo>
                    <a:pt x="2414" y="57835"/>
                  </a:lnTo>
                  <a:lnTo>
                    <a:pt x="2063" y="59897"/>
                  </a:lnTo>
                  <a:lnTo>
                    <a:pt x="1317" y="61828"/>
                  </a:lnTo>
                  <a:lnTo>
                    <a:pt x="1273" y="61872"/>
                  </a:lnTo>
                  <a:lnTo>
                    <a:pt x="571" y="64548"/>
                  </a:lnTo>
                  <a:lnTo>
                    <a:pt x="527" y="64548"/>
                  </a:lnTo>
                  <a:lnTo>
                    <a:pt x="264" y="66435"/>
                  </a:lnTo>
                  <a:lnTo>
                    <a:pt x="264" y="66479"/>
                  </a:lnTo>
                  <a:lnTo>
                    <a:pt x="351" y="69288"/>
                  </a:lnTo>
                  <a:lnTo>
                    <a:pt x="44" y="73193"/>
                  </a:lnTo>
                  <a:lnTo>
                    <a:pt x="0" y="73851"/>
                  </a:lnTo>
                  <a:lnTo>
                    <a:pt x="0" y="73895"/>
                  </a:lnTo>
                  <a:lnTo>
                    <a:pt x="44" y="73983"/>
                  </a:lnTo>
                  <a:lnTo>
                    <a:pt x="4564" y="78195"/>
                  </a:lnTo>
                  <a:lnTo>
                    <a:pt x="7328" y="80653"/>
                  </a:lnTo>
                  <a:lnTo>
                    <a:pt x="7416" y="80696"/>
                  </a:lnTo>
                  <a:lnTo>
                    <a:pt x="7504" y="80653"/>
                  </a:lnTo>
                  <a:lnTo>
                    <a:pt x="7548" y="80609"/>
                  </a:lnTo>
                  <a:lnTo>
                    <a:pt x="7592" y="80565"/>
                  </a:lnTo>
                  <a:lnTo>
                    <a:pt x="7592" y="80477"/>
                  </a:lnTo>
                  <a:lnTo>
                    <a:pt x="7592" y="80433"/>
                  </a:lnTo>
                  <a:lnTo>
                    <a:pt x="7548" y="80389"/>
                  </a:lnTo>
                  <a:lnTo>
                    <a:pt x="4827" y="77932"/>
                  </a:lnTo>
                  <a:lnTo>
                    <a:pt x="351" y="73763"/>
                  </a:lnTo>
                  <a:lnTo>
                    <a:pt x="703" y="69288"/>
                  </a:lnTo>
                  <a:lnTo>
                    <a:pt x="615" y="66479"/>
                  </a:lnTo>
                  <a:lnTo>
                    <a:pt x="878" y="64636"/>
                  </a:lnTo>
                  <a:lnTo>
                    <a:pt x="1624" y="61960"/>
                  </a:lnTo>
                  <a:lnTo>
                    <a:pt x="2414" y="60029"/>
                  </a:lnTo>
                  <a:lnTo>
                    <a:pt x="2414" y="59985"/>
                  </a:lnTo>
                  <a:lnTo>
                    <a:pt x="2765" y="57923"/>
                  </a:lnTo>
                  <a:lnTo>
                    <a:pt x="3160" y="55246"/>
                  </a:lnTo>
                  <a:lnTo>
                    <a:pt x="3643" y="52218"/>
                  </a:lnTo>
                  <a:lnTo>
                    <a:pt x="3950" y="49366"/>
                  </a:lnTo>
                  <a:lnTo>
                    <a:pt x="4652" y="45724"/>
                  </a:lnTo>
                  <a:lnTo>
                    <a:pt x="5003" y="42828"/>
                  </a:lnTo>
                  <a:lnTo>
                    <a:pt x="5222" y="40634"/>
                  </a:lnTo>
                  <a:lnTo>
                    <a:pt x="5442" y="38045"/>
                  </a:lnTo>
                  <a:lnTo>
                    <a:pt x="5486" y="35017"/>
                  </a:lnTo>
                  <a:lnTo>
                    <a:pt x="5222" y="31770"/>
                  </a:lnTo>
                  <a:lnTo>
                    <a:pt x="5178" y="31770"/>
                  </a:lnTo>
                  <a:lnTo>
                    <a:pt x="4520" y="28435"/>
                  </a:lnTo>
                  <a:lnTo>
                    <a:pt x="3643" y="25363"/>
                  </a:lnTo>
                  <a:lnTo>
                    <a:pt x="2546" y="21414"/>
                  </a:lnTo>
                  <a:lnTo>
                    <a:pt x="2326" y="19571"/>
                  </a:lnTo>
                  <a:lnTo>
                    <a:pt x="2677" y="19045"/>
                  </a:lnTo>
                  <a:lnTo>
                    <a:pt x="4169" y="18079"/>
                  </a:lnTo>
                  <a:lnTo>
                    <a:pt x="7197" y="17377"/>
                  </a:lnTo>
                  <a:lnTo>
                    <a:pt x="7241" y="17333"/>
                  </a:lnTo>
                  <a:lnTo>
                    <a:pt x="9259" y="16280"/>
                  </a:lnTo>
                  <a:lnTo>
                    <a:pt x="12419" y="14393"/>
                  </a:lnTo>
                  <a:lnTo>
                    <a:pt x="13208" y="14042"/>
                  </a:lnTo>
                  <a:lnTo>
                    <a:pt x="14086" y="13823"/>
                  </a:lnTo>
                  <a:lnTo>
                    <a:pt x="14174" y="13779"/>
                  </a:lnTo>
                  <a:lnTo>
                    <a:pt x="15315" y="13033"/>
                  </a:lnTo>
                  <a:lnTo>
                    <a:pt x="17245" y="11717"/>
                  </a:lnTo>
                  <a:lnTo>
                    <a:pt x="19966" y="10576"/>
                  </a:lnTo>
                  <a:lnTo>
                    <a:pt x="22160" y="9566"/>
                  </a:lnTo>
                  <a:lnTo>
                    <a:pt x="22204" y="9566"/>
                  </a:lnTo>
                  <a:lnTo>
                    <a:pt x="24179" y="8206"/>
                  </a:lnTo>
                  <a:lnTo>
                    <a:pt x="26197" y="6714"/>
                  </a:lnTo>
                  <a:lnTo>
                    <a:pt x="28611" y="4871"/>
                  </a:lnTo>
                  <a:lnTo>
                    <a:pt x="31068" y="2853"/>
                  </a:lnTo>
                  <a:lnTo>
                    <a:pt x="34052" y="308"/>
                  </a:lnTo>
                  <a:lnTo>
                    <a:pt x="34096" y="264"/>
                  </a:lnTo>
                  <a:lnTo>
                    <a:pt x="34096" y="220"/>
                  </a:lnTo>
                  <a:lnTo>
                    <a:pt x="34096" y="132"/>
                  </a:lnTo>
                  <a:lnTo>
                    <a:pt x="34052" y="88"/>
                  </a:lnTo>
                  <a:lnTo>
                    <a:pt x="34008" y="44"/>
                  </a:lnTo>
                  <a:lnTo>
                    <a:pt x="33964"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0" name="Google Shape;5760;p163"/>
            <p:cNvSpPr/>
            <p:nvPr/>
          </p:nvSpPr>
          <p:spPr>
            <a:xfrm>
              <a:off x="4932225" y="2976525"/>
              <a:ext cx="827175" cy="2027275"/>
            </a:xfrm>
            <a:custGeom>
              <a:rect b="b" l="l" r="r" t="t"/>
              <a:pathLst>
                <a:path extrusionOk="0" h="81091" w="33087">
                  <a:moveTo>
                    <a:pt x="32823" y="0"/>
                  </a:moveTo>
                  <a:lnTo>
                    <a:pt x="32780" y="44"/>
                  </a:lnTo>
                  <a:lnTo>
                    <a:pt x="32736" y="132"/>
                  </a:lnTo>
                  <a:lnTo>
                    <a:pt x="31990" y="2413"/>
                  </a:lnTo>
                  <a:lnTo>
                    <a:pt x="31463" y="3072"/>
                  </a:lnTo>
                  <a:lnTo>
                    <a:pt x="29664" y="4607"/>
                  </a:lnTo>
                  <a:lnTo>
                    <a:pt x="27251" y="6494"/>
                  </a:lnTo>
                  <a:lnTo>
                    <a:pt x="24881" y="8206"/>
                  </a:lnTo>
                  <a:lnTo>
                    <a:pt x="22775" y="9698"/>
                  </a:lnTo>
                  <a:lnTo>
                    <a:pt x="18694" y="11672"/>
                  </a:lnTo>
                  <a:lnTo>
                    <a:pt x="16500" y="13252"/>
                  </a:lnTo>
                  <a:lnTo>
                    <a:pt x="15183" y="14305"/>
                  </a:lnTo>
                  <a:lnTo>
                    <a:pt x="13867" y="14700"/>
                  </a:lnTo>
                  <a:lnTo>
                    <a:pt x="13823" y="14700"/>
                  </a:lnTo>
                  <a:lnTo>
                    <a:pt x="11717" y="15841"/>
                  </a:lnTo>
                  <a:lnTo>
                    <a:pt x="11717" y="15885"/>
                  </a:lnTo>
                  <a:lnTo>
                    <a:pt x="9874" y="17157"/>
                  </a:lnTo>
                  <a:lnTo>
                    <a:pt x="8075" y="18079"/>
                  </a:lnTo>
                  <a:lnTo>
                    <a:pt x="5617" y="18693"/>
                  </a:lnTo>
                  <a:lnTo>
                    <a:pt x="5574" y="18693"/>
                  </a:lnTo>
                  <a:lnTo>
                    <a:pt x="3643" y="19746"/>
                  </a:lnTo>
                  <a:lnTo>
                    <a:pt x="2107" y="20668"/>
                  </a:lnTo>
                  <a:lnTo>
                    <a:pt x="2107" y="20712"/>
                  </a:lnTo>
                  <a:lnTo>
                    <a:pt x="1493" y="21238"/>
                  </a:lnTo>
                  <a:lnTo>
                    <a:pt x="1449" y="21326"/>
                  </a:lnTo>
                  <a:lnTo>
                    <a:pt x="1273" y="21896"/>
                  </a:lnTo>
                  <a:lnTo>
                    <a:pt x="1273" y="22028"/>
                  </a:lnTo>
                  <a:lnTo>
                    <a:pt x="3116" y="27337"/>
                  </a:lnTo>
                  <a:lnTo>
                    <a:pt x="3994" y="30453"/>
                  </a:lnTo>
                  <a:lnTo>
                    <a:pt x="4257" y="31506"/>
                  </a:lnTo>
                  <a:lnTo>
                    <a:pt x="4433" y="32515"/>
                  </a:lnTo>
                  <a:lnTo>
                    <a:pt x="4608" y="33525"/>
                  </a:lnTo>
                  <a:lnTo>
                    <a:pt x="4740" y="34534"/>
                  </a:lnTo>
                  <a:lnTo>
                    <a:pt x="4828" y="35543"/>
                  </a:lnTo>
                  <a:lnTo>
                    <a:pt x="4872" y="36552"/>
                  </a:lnTo>
                  <a:lnTo>
                    <a:pt x="4915" y="37562"/>
                  </a:lnTo>
                  <a:lnTo>
                    <a:pt x="4915" y="38571"/>
                  </a:lnTo>
                  <a:lnTo>
                    <a:pt x="4872" y="40633"/>
                  </a:lnTo>
                  <a:lnTo>
                    <a:pt x="4696" y="42652"/>
                  </a:lnTo>
                  <a:lnTo>
                    <a:pt x="4520" y="44714"/>
                  </a:lnTo>
                  <a:lnTo>
                    <a:pt x="4301" y="46776"/>
                  </a:lnTo>
                  <a:lnTo>
                    <a:pt x="4257" y="47566"/>
                  </a:lnTo>
                  <a:lnTo>
                    <a:pt x="3687" y="50857"/>
                  </a:lnTo>
                  <a:lnTo>
                    <a:pt x="3248" y="53753"/>
                  </a:lnTo>
                  <a:lnTo>
                    <a:pt x="2809" y="57044"/>
                  </a:lnTo>
                  <a:lnTo>
                    <a:pt x="2283" y="60467"/>
                  </a:lnTo>
                  <a:lnTo>
                    <a:pt x="1800" y="62573"/>
                  </a:lnTo>
                  <a:lnTo>
                    <a:pt x="1098" y="64943"/>
                  </a:lnTo>
                  <a:lnTo>
                    <a:pt x="440" y="67620"/>
                  </a:lnTo>
                  <a:lnTo>
                    <a:pt x="440" y="67663"/>
                  </a:lnTo>
                  <a:lnTo>
                    <a:pt x="396" y="69199"/>
                  </a:lnTo>
                  <a:lnTo>
                    <a:pt x="89" y="73280"/>
                  </a:lnTo>
                  <a:lnTo>
                    <a:pt x="1" y="75299"/>
                  </a:lnTo>
                  <a:lnTo>
                    <a:pt x="1" y="75343"/>
                  </a:lnTo>
                  <a:lnTo>
                    <a:pt x="396" y="76922"/>
                  </a:lnTo>
                  <a:lnTo>
                    <a:pt x="440" y="77010"/>
                  </a:lnTo>
                  <a:lnTo>
                    <a:pt x="5223" y="81047"/>
                  </a:lnTo>
                  <a:lnTo>
                    <a:pt x="5310" y="81091"/>
                  </a:lnTo>
                  <a:lnTo>
                    <a:pt x="5398" y="81091"/>
                  </a:lnTo>
                  <a:lnTo>
                    <a:pt x="5442" y="81047"/>
                  </a:lnTo>
                  <a:lnTo>
                    <a:pt x="5486" y="81003"/>
                  </a:lnTo>
                  <a:lnTo>
                    <a:pt x="5486" y="80915"/>
                  </a:lnTo>
                  <a:lnTo>
                    <a:pt x="5486" y="80871"/>
                  </a:lnTo>
                  <a:lnTo>
                    <a:pt x="5442" y="80784"/>
                  </a:lnTo>
                  <a:lnTo>
                    <a:pt x="703" y="76791"/>
                  </a:lnTo>
                  <a:lnTo>
                    <a:pt x="352" y="75255"/>
                  </a:lnTo>
                  <a:lnTo>
                    <a:pt x="440" y="73280"/>
                  </a:lnTo>
                  <a:lnTo>
                    <a:pt x="747" y="69243"/>
                  </a:lnTo>
                  <a:lnTo>
                    <a:pt x="791" y="67707"/>
                  </a:lnTo>
                  <a:lnTo>
                    <a:pt x="1405" y="65031"/>
                  </a:lnTo>
                  <a:lnTo>
                    <a:pt x="2151" y="62661"/>
                  </a:lnTo>
                  <a:lnTo>
                    <a:pt x="2634" y="60555"/>
                  </a:lnTo>
                  <a:lnTo>
                    <a:pt x="3160" y="57088"/>
                  </a:lnTo>
                  <a:lnTo>
                    <a:pt x="3599" y="53797"/>
                  </a:lnTo>
                  <a:lnTo>
                    <a:pt x="4038" y="50901"/>
                  </a:lnTo>
                  <a:lnTo>
                    <a:pt x="4564" y="47610"/>
                  </a:lnTo>
                  <a:lnTo>
                    <a:pt x="4652" y="46820"/>
                  </a:lnTo>
                  <a:lnTo>
                    <a:pt x="4872" y="44758"/>
                  </a:lnTo>
                  <a:lnTo>
                    <a:pt x="5047" y="42652"/>
                  </a:lnTo>
                  <a:lnTo>
                    <a:pt x="5223" y="40633"/>
                  </a:lnTo>
                  <a:lnTo>
                    <a:pt x="5266" y="38571"/>
                  </a:lnTo>
                  <a:lnTo>
                    <a:pt x="5266" y="37562"/>
                  </a:lnTo>
                  <a:lnTo>
                    <a:pt x="5223" y="36508"/>
                  </a:lnTo>
                  <a:lnTo>
                    <a:pt x="5179" y="35499"/>
                  </a:lnTo>
                  <a:lnTo>
                    <a:pt x="5091" y="34490"/>
                  </a:lnTo>
                  <a:lnTo>
                    <a:pt x="4959" y="33481"/>
                  </a:lnTo>
                  <a:lnTo>
                    <a:pt x="4784" y="32428"/>
                  </a:lnTo>
                  <a:lnTo>
                    <a:pt x="4564" y="31418"/>
                  </a:lnTo>
                  <a:lnTo>
                    <a:pt x="4301" y="30365"/>
                  </a:lnTo>
                  <a:lnTo>
                    <a:pt x="3423" y="27206"/>
                  </a:lnTo>
                  <a:lnTo>
                    <a:pt x="1624" y="21940"/>
                  </a:lnTo>
                  <a:lnTo>
                    <a:pt x="1756" y="21457"/>
                  </a:lnTo>
                  <a:lnTo>
                    <a:pt x="2326" y="20975"/>
                  </a:lnTo>
                  <a:lnTo>
                    <a:pt x="3818" y="20053"/>
                  </a:lnTo>
                  <a:lnTo>
                    <a:pt x="5705" y="19044"/>
                  </a:lnTo>
                  <a:lnTo>
                    <a:pt x="8206" y="18386"/>
                  </a:lnTo>
                  <a:lnTo>
                    <a:pt x="10049" y="17464"/>
                  </a:lnTo>
                  <a:lnTo>
                    <a:pt x="11892" y="16148"/>
                  </a:lnTo>
                  <a:lnTo>
                    <a:pt x="13955" y="15051"/>
                  </a:lnTo>
                  <a:lnTo>
                    <a:pt x="15315" y="14612"/>
                  </a:lnTo>
                  <a:lnTo>
                    <a:pt x="15403" y="14568"/>
                  </a:lnTo>
                  <a:lnTo>
                    <a:pt x="16719" y="13559"/>
                  </a:lnTo>
                  <a:lnTo>
                    <a:pt x="18869" y="11979"/>
                  </a:lnTo>
                  <a:lnTo>
                    <a:pt x="22906" y="10005"/>
                  </a:lnTo>
                  <a:lnTo>
                    <a:pt x="22950" y="10005"/>
                  </a:lnTo>
                  <a:lnTo>
                    <a:pt x="25100" y="8469"/>
                  </a:lnTo>
                  <a:lnTo>
                    <a:pt x="27470" y="6758"/>
                  </a:lnTo>
                  <a:lnTo>
                    <a:pt x="29883" y="4871"/>
                  </a:lnTo>
                  <a:lnTo>
                    <a:pt x="31726" y="3335"/>
                  </a:lnTo>
                  <a:lnTo>
                    <a:pt x="32297" y="2589"/>
                  </a:lnTo>
                  <a:lnTo>
                    <a:pt x="32297" y="2545"/>
                  </a:lnTo>
                  <a:lnTo>
                    <a:pt x="33043" y="219"/>
                  </a:lnTo>
                  <a:lnTo>
                    <a:pt x="33087" y="176"/>
                  </a:lnTo>
                  <a:lnTo>
                    <a:pt x="33043" y="88"/>
                  </a:lnTo>
                  <a:lnTo>
                    <a:pt x="32999" y="44"/>
                  </a:lnTo>
                  <a:lnTo>
                    <a:pt x="32955"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1" name="Google Shape;5761;p163"/>
            <p:cNvSpPr/>
            <p:nvPr/>
          </p:nvSpPr>
          <p:spPr>
            <a:xfrm>
              <a:off x="4899325" y="2920575"/>
              <a:ext cx="796450" cy="2115050"/>
            </a:xfrm>
            <a:custGeom>
              <a:rect b="b" l="l" r="r" t="t"/>
              <a:pathLst>
                <a:path extrusionOk="0" h="84602" w="31858">
                  <a:moveTo>
                    <a:pt x="31638" y="0"/>
                  </a:moveTo>
                  <a:lnTo>
                    <a:pt x="31594" y="44"/>
                  </a:lnTo>
                  <a:lnTo>
                    <a:pt x="31287" y="307"/>
                  </a:lnTo>
                  <a:lnTo>
                    <a:pt x="31243" y="395"/>
                  </a:lnTo>
                  <a:lnTo>
                    <a:pt x="30322" y="3730"/>
                  </a:lnTo>
                  <a:lnTo>
                    <a:pt x="29005" y="6275"/>
                  </a:lnTo>
                  <a:lnTo>
                    <a:pt x="25890" y="8688"/>
                  </a:lnTo>
                  <a:lnTo>
                    <a:pt x="23608" y="10356"/>
                  </a:lnTo>
                  <a:lnTo>
                    <a:pt x="20361" y="12155"/>
                  </a:lnTo>
                  <a:lnTo>
                    <a:pt x="17991" y="14042"/>
                  </a:lnTo>
                  <a:lnTo>
                    <a:pt x="16456" y="15270"/>
                  </a:lnTo>
                  <a:lnTo>
                    <a:pt x="14525" y="16016"/>
                  </a:lnTo>
                  <a:lnTo>
                    <a:pt x="14481" y="16016"/>
                  </a:lnTo>
                  <a:lnTo>
                    <a:pt x="10751" y="18518"/>
                  </a:lnTo>
                  <a:lnTo>
                    <a:pt x="8952" y="19439"/>
                  </a:lnTo>
                  <a:lnTo>
                    <a:pt x="6890" y="19966"/>
                  </a:lnTo>
                  <a:lnTo>
                    <a:pt x="6846" y="20010"/>
                  </a:lnTo>
                  <a:lnTo>
                    <a:pt x="3862" y="21721"/>
                  </a:lnTo>
                  <a:lnTo>
                    <a:pt x="1229" y="23213"/>
                  </a:lnTo>
                  <a:lnTo>
                    <a:pt x="834" y="23388"/>
                  </a:lnTo>
                  <a:lnTo>
                    <a:pt x="746" y="23432"/>
                  </a:lnTo>
                  <a:lnTo>
                    <a:pt x="702" y="23520"/>
                  </a:lnTo>
                  <a:lnTo>
                    <a:pt x="702" y="23564"/>
                  </a:lnTo>
                  <a:lnTo>
                    <a:pt x="746" y="23652"/>
                  </a:lnTo>
                  <a:lnTo>
                    <a:pt x="1624" y="24793"/>
                  </a:lnTo>
                  <a:lnTo>
                    <a:pt x="3379" y="30453"/>
                  </a:lnTo>
                  <a:lnTo>
                    <a:pt x="4125" y="33261"/>
                  </a:lnTo>
                  <a:lnTo>
                    <a:pt x="4652" y="36596"/>
                  </a:lnTo>
                  <a:lnTo>
                    <a:pt x="4783" y="40326"/>
                  </a:lnTo>
                  <a:lnTo>
                    <a:pt x="4696" y="43880"/>
                  </a:lnTo>
                  <a:lnTo>
                    <a:pt x="4608" y="45109"/>
                  </a:lnTo>
                  <a:lnTo>
                    <a:pt x="4520" y="46338"/>
                  </a:lnTo>
                  <a:lnTo>
                    <a:pt x="4301" y="48839"/>
                  </a:lnTo>
                  <a:lnTo>
                    <a:pt x="3994" y="51252"/>
                  </a:lnTo>
                  <a:lnTo>
                    <a:pt x="3686" y="53666"/>
                  </a:lnTo>
                  <a:lnTo>
                    <a:pt x="3291" y="56386"/>
                  </a:lnTo>
                  <a:lnTo>
                    <a:pt x="2984" y="59151"/>
                  </a:lnTo>
                  <a:lnTo>
                    <a:pt x="2589" y="61608"/>
                  </a:lnTo>
                  <a:lnTo>
                    <a:pt x="2282" y="63276"/>
                  </a:lnTo>
                  <a:lnTo>
                    <a:pt x="1668" y="65470"/>
                  </a:lnTo>
                  <a:lnTo>
                    <a:pt x="1097" y="67576"/>
                  </a:lnTo>
                  <a:lnTo>
                    <a:pt x="702" y="69550"/>
                  </a:lnTo>
                  <a:lnTo>
                    <a:pt x="351" y="71393"/>
                  </a:lnTo>
                  <a:lnTo>
                    <a:pt x="132" y="73105"/>
                  </a:lnTo>
                  <a:lnTo>
                    <a:pt x="44" y="74684"/>
                  </a:lnTo>
                  <a:lnTo>
                    <a:pt x="0" y="75430"/>
                  </a:lnTo>
                  <a:lnTo>
                    <a:pt x="44" y="76132"/>
                  </a:lnTo>
                  <a:lnTo>
                    <a:pt x="88" y="76791"/>
                  </a:lnTo>
                  <a:lnTo>
                    <a:pt x="132" y="77449"/>
                  </a:lnTo>
                  <a:lnTo>
                    <a:pt x="790" y="79643"/>
                  </a:lnTo>
                  <a:lnTo>
                    <a:pt x="834" y="79687"/>
                  </a:lnTo>
                  <a:lnTo>
                    <a:pt x="1361" y="80652"/>
                  </a:lnTo>
                  <a:lnTo>
                    <a:pt x="1405" y="80696"/>
                  </a:lnTo>
                  <a:lnTo>
                    <a:pt x="6363" y="84558"/>
                  </a:lnTo>
                  <a:lnTo>
                    <a:pt x="6495" y="84601"/>
                  </a:lnTo>
                  <a:lnTo>
                    <a:pt x="6539" y="84558"/>
                  </a:lnTo>
                  <a:lnTo>
                    <a:pt x="6626" y="84514"/>
                  </a:lnTo>
                  <a:lnTo>
                    <a:pt x="6626" y="84470"/>
                  </a:lnTo>
                  <a:lnTo>
                    <a:pt x="6626" y="84382"/>
                  </a:lnTo>
                  <a:lnTo>
                    <a:pt x="6626" y="84338"/>
                  </a:lnTo>
                  <a:lnTo>
                    <a:pt x="6582" y="84294"/>
                  </a:lnTo>
                  <a:lnTo>
                    <a:pt x="1668" y="80433"/>
                  </a:lnTo>
                  <a:lnTo>
                    <a:pt x="1141" y="79555"/>
                  </a:lnTo>
                  <a:lnTo>
                    <a:pt x="483" y="77361"/>
                  </a:lnTo>
                  <a:lnTo>
                    <a:pt x="395" y="76747"/>
                  </a:lnTo>
                  <a:lnTo>
                    <a:pt x="395" y="76089"/>
                  </a:lnTo>
                  <a:lnTo>
                    <a:pt x="351" y="75387"/>
                  </a:lnTo>
                  <a:lnTo>
                    <a:pt x="395" y="74641"/>
                  </a:lnTo>
                  <a:lnTo>
                    <a:pt x="483" y="73105"/>
                  </a:lnTo>
                  <a:lnTo>
                    <a:pt x="702" y="71393"/>
                  </a:lnTo>
                  <a:lnTo>
                    <a:pt x="1054" y="69594"/>
                  </a:lnTo>
                  <a:lnTo>
                    <a:pt x="1448" y="67620"/>
                  </a:lnTo>
                  <a:lnTo>
                    <a:pt x="2019" y="65557"/>
                  </a:lnTo>
                  <a:lnTo>
                    <a:pt x="2633" y="63363"/>
                  </a:lnTo>
                  <a:lnTo>
                    <a:pt x="2633" y="63319"/>
                  </a:lnTo>
                  <a:lnTo>
                    <a:pt x="2940" y="61696"/>
                  </a:lnTo>
                  <a:lnTo>
                    <a:pt x="3335" y="59195"/>
                  </a:lnTo>
                  <a:lnTo>
                    <a:pt x="3642" y="56430"/>
                  </a:lnTo>
                  <a:lnTo>
                    <a:pt x="3994" y="53710"/>
                  </a:lnTo>
                  <a:lnTo>
                    <a:pt x="4345" y="51296"/>
                  </a:lnTo>
                  <a:lnTo>
                    <a:pt x="4652" y="48839"/>
                  </a:lnTo>
                  <a:lnTo>
                    <a:pt x="4871" y="46382"/>
                  </a:lnTo>
                  <a:lnTo>
                    <a:pt x="4959" y="45153"/>
                  </a:lnTo>
                  <a:lnTo>
                    <a:pt x="5047" y="43880"/>
                  </a:lnTo>
                  <a:lnTo>
                    <a:pt x="5134" y="40326"/>
                  </a:lnTo>
                  <a:lnTo>
                    <a:pt x="5003" y="36596"/>
                  </a:lnTo>
                  <a:lnTo>
                    <a:pt x="5003" y="36552"/>
                  </a:lnTo>
                  <a:lnTo>
                    <a:pt x="4476" y="33174"/>
                  </a:lnTo>
                  <a:lnTo>
                    <a:pt x="3686" y="30321"/>
                  </a:lnTo>
                  <a:lnTo>
                    <a:pt x="2589" y="26767"/>
                  </a:lnTo>
                  <a:lnTo>
                    <a:pt x="1931" y="24661"/>
                  </a:lnTo>
                  <a:lnTo>
                    <a:pt x="1931" y="24617"/>
                  </a:lnTo>
                  <a:lnTo>
                    <a:pt x="1185" y="23608"/>
                  </a:lnTo>
                  <a:lnTo>
                    <a:pt x="1361" y="23520"/>
                  </a:lnTo>
                  <a:lnTo>
                    <a:pt x="1405" y="23520"/>
                  </a:lnTo>
                  <a:lnTo>
                    <a:pt x="4037" y="22028"/>
                  </a:lnTo>
                  <a:lnTo>
                    <a:pt x="6977" y="20317"/>
                  </a:lnTo>
                  <a:lnTo>
                    <a:pt x="9040" y="19790"/>
                  </a:lnTo>
                  <a:lnTo>
                    <a:pt x="9084" y="19790"/>
                  </a:lnTo>
                  <a:lnTo>
                    <a:pt x="10927" y="18825"/>
                  </a:lnTo>
                  <a:lnTo>
                    <a:pt x="14656" y="16324"/>
                  </a:lnTo>
                  <a:lnTo>
                    <a:pt x="16631" y="15622"/>
                  </a:lnTo>
                  <a:lnTo>
                    <a:pt x="16675" y="15578"/>
                  </a:lnTo>
                  <a:lnTo>
                    <a:pt x="18211" y="14305"/>
                  </a:lnTo>
                  <a:lnTo>
                    <a:pt x="20536" y="12462"/>
                  </a:lnTo>
                  <a:lnTo>
                    <a:pt x="23784" y="10663"/>
                  </a:lnTo>
                  <a:lnTo>
                    <a:pt x="23784" y="10619"/>
                  </a:lnTo>
                  <a:lnTo>
                    <a:pt x="26109" y="8952"/>
                  </a:lnTo>
                  <a:lnTo>
                    <a:pt x="29225" y="6494"/>
                  </a:lnTo>
                  <a:lnTo>
                    <a:pt x="29269" y="6451"/>
                  </a:lnTo>
                  <a:lnTo>
                    <a:pt x="30673" y="3862"/>
                  </a:lnTo>
                  <a:lnTo>
                    <a:pt x="31550" y="527"/>
                  </a:lnTo>
                  <a:lnTo>
                    <a:pt x="31814" y="263"/>
                  </a:lnTo>
                  <a:lnTo>
                    <a:pt x="31858" y="220"/>
                  </a:lnTo>
                  <a:lnTo>
                    <a:pt x="31858" y="132"/>
                  </a:lnTo>
                  <a:lnTo>
                    <a:pt x="31858" y="88"/>
                  </a:lnTo>
                  <a:lnTo>
                    <a:pt x="31814" y="44"/>
                  </a:lnTo>
                  <a:lnTo>
                    <a:pt x="3177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2" name="Google Shape;5762;p163"/>
            <p:cNvSpPr/>
            <p:nvPr/>
          </p:nvSpPr>
          <p:spPr>
            <a:xfrm>
              <a:off x="5289850" y="2869000"/>
              <a:ext cx="349975" cy="388375"/>
            </a:xfrm>
            <a:custGeom>
              <a:rect b="b" l="l" r="r" t="t"/>
              <a:pathLst>
                <a:path extrusionOk="0" h="15535" w="13999">
                  <a:moveTo>
                    <a:pt x="13779" y="1"/>
                  </a:moveTo>
                  <a:lnTo>
                    <a:pt x="13735" y="45"/>
                  </a:lnTo>
                  <a:lnTo>
                    <a:pt x="12902" y="527"/>
                  </a:lnTo>
                  <a:lnTo>
                    <a:pt x="9128" y="3116"/>
                  </a:lnTo>
                  <a:lnTo>
                    <a:pt x="7285" y="4169"/>
                  </a:lnTo>
                  <a:lnTo>
                    <a:pt x="5486" y="5310"/>
                  </a:lnTo>
                  <a:lnTo>
                    <a:pt x="5442" y="5398"/>
                  </a:lnTo>
                  <a:lnTo>
                    <a:pt x="5442" y="5442"/>
                  </a:lnTo>
                  <a:lnTo>
                    <a:pt x="4740" y="8908"/>
                  </a:lnTo>
                  <a:lnTo>
                    <a:pt x="4433" y="10927"/>
                  </a:lnTo>
                  <a:lnTo>
                    <a:pt x="4257" y="11629"/>
                  </a:lnTo>
                  <a:lnTo>
                    <a:pt x="2019" y="13823"/>
                  </a:lnTo>
                  <a:lnTo>
                    <a:pt x="659" y="15008"/>
                  </a:lnTo>
                  <a:lnTo>
                    <a:pt x="89" y="15227"/>
                  </a:lnTo>
                  <a:lnTo>
                    <a:pt x="45" y="15271"/>
                  </a:lnTo>
                  <a:lnTo>
                    <a:pt x="1" y="15315"/>
                  </a:lnTo>
                  <a:lnTo>
                    <a:pt x="1" y="15359"/>
                  </a:lnTo>
                  <a:lnTo>
                    <a:pt x="1" y="15447"/>
                  </a:lnTo>
                  <a:lnTo>
                    <a:pt x="45" y="15534"/>
                  </a:lnTo>
                  <a:lnTo>
                    <a:pt x="220" y="15534"/>
                  </a:lnTo>
                  <a:lnTo>
                    <a:pt x="835" y="15315"/>
                  </a:lnTo>
                  <a:lnTo>
                    <a:pt x="878" y="15271"/>
                  </a:lnTo>
                  <a:lnTo>
                    <a:pt x="2283" y="14086"/>
                  </a:lnTo>
                  <a:lnTo>
                    <a:pt x="4521" y="11848"/>
                  </a:lnTo>
                  <a:lnTo>
                    <a:pt x="4564" y="11761"/>
                  </a:lnTo>
                  <a:lnTo>
                    <a:pt x="4784" y="11015"/>
                  </a:lnTo>
                  <a:lnTo>
                    <a:pt x="5091" y="8952"/>
                  </a:lnTo>
                  <a:lnTo>
                    <a:pt x="5749" y="5574"/>
                  </a:lnTo>
                  <a:lnTo>
                    <a:pt x="7461" y="4477"/>
                  </a:lnTo>
                  <a:lnTo>
                    <a:pt x="9304" y="3423"/>
                  </a:lnTo>
                  <a:lnTo>
                    <a:pt x="13077" y="791"/>
                  </a:lnTo>
                  <a:lnTo>
                    <a:pt x="13911" y="352"/>
                  </a:lnTo>
                  <a:lnTo>
                    <a:pt x="13955" y="308"/>
                  </a:lnTo>
                  <a:lnTo>
                    <a:pt x="13999" y="220"/>
                  </a:lnTo>
                  <a:lnTo>
                    <a:pt x="13999" y="176"/>
                  </a:lnTo>
                  <a:lnTo>
                    <a:pt x="13955" y="89"/>
                  </a:lnTo>
                  <a:lnTo>
                    <a:pt x="13911" y="45"/>
                  </a:lnTo>
                  <a:lnTo>
                    <a:pt x="13867"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3" name="Google Shape;5763;p163"/>
            <p:cNvSpPr/>
            <p:nvPr/>
          </p:nvSpPr>
          <p:spPr>
            <a:xfrm>
              <a:off x="5206475" y="2843775"/>
              <a:ext cx="405925" cy="426750"/>
            </a:xfrm>
            <a:custGeom>
              <a:rect b="b" l="l" r="r" t="t"/>
              <a:pathLst>
                <a:path extrusionOk="0" h="17070" w="16237">
                  <a:moveTo>
                    <a:pt x="16017" y="0"/>
                  </a:moveTo>
                  <a:lnTo>
                    <a:pt x="15973" y="44"/>
                  </a:lnTo>
                  <a:lnTo>
                    <a:pt x="12858" y="2107"/>
                  </a:lnTo>
                  <a:lnTo>
                    <a:pt x="10532" y="3511"/>
                  </a:lnTo>
                  <a:lnTo>
                    <a:pt x="8514" y="4740"/>
                  </a:lnTo>
                  <a:lnTo>
                    <a:pt x="6495" y="6188"/>
                  </a:lnTo>
                  <a:lnTo>
                    <a:pt x="4389" y="7636"/>
                  </a:lnTo>
                  <a:lnTo>
                    <a:pt x="4345" y="7636"/>
                  </a:lnTo>
                  <a:lnTo>
                    <a:pt x="3862" y="8250"/>
                  </a:lnTo>
                  <a:lnTo>
                    <a:pt x="3819" y="8338"/>
                  </a:lnTo>
                  <a:lnTo>
                    <a:pt x="3467" y="11541"/>
                  </a:lnTo>
                  <a:lnTo>
                    <a:pt x="3292" y="13998"/>
                  </a:lnTo>
                  <a:lnTo>
                    <a:pt x="3204" y="14744"/>
                  </a:lnTo>
                  <a:lnTo>
                    <a:pt x="2985" y="15008"/>
                  </a:lnTo>
                  <a:lnTo>
                    <a:pt x="1273" y="15841"/>
                  </a:lnTo>
                  <a:lnTo>
                    <a:pt x="1273" y="15885"/>
                  </a:lnTo>
                  <a:lnTo>
                    <a:pt x="89" y="16763"/>
                  </a:lnTo>
                  <a:lnTo>
                    <a:pt x="45" y="16807"/>
                  </a:lnTo>
                  <a:lnTo>
                    <a:pt x="1" y="16851"/>
                  </a:lnTo>
                  <a:lnTo>
                    <a:pt x="1" y="16938"/>
                  </a:lnTo>
                  <a:lnTo>
                    <a:pt x="45" y="16982"/>
                  </a:lnTo>
                  <a:lnTo>
                    <a:pt x="89" y="17070"/>
                  </a:lnTo>
                  <a:lnTo>
                    <a:pt x="176" y="17070"/>
                  </a:lnTo>
                  <a:lnTo>
                    <a:pt x="308" y="17026"/>
                  </a:lnTo>
                  <a:lnTo>
                    <a:pt x="1449" y="16148"/>
                  </a:lnTo>
                  <a:lnTo>
                    <a:pt x="3160" y="15315"/>
                  </a:lnTo>
                  <a:lnTo>
                    <a:pt x="3248" y="15271"/>
                  </a:lnTo>
                  <a:lnTo>
                    <a:pt x="3511" y="14920"/>
                  </a:lnTo>
                  <a:lnTo>
                    <a:pt x="3511" y="14832"/>
                  </a:lnTo>
                  <a:lnTo>
                    <a:pt x="3643" y="14042"/>
                  </a:lnTo>
                  <a:lnTo>
                    <a:pt x="3643" y="13998"/>
                  </a:lnTo>
                  <a:lnTo>
                    <a:pt x="3819" y="11541"/>
                  </a:lnTo>
                  <a:lnTo>
                    <a:pt x="4126" y="8426"/>
                  </a:lnTo>
                  <a:lnTo>
                    <a:pt x="4608" y="7899"/>
                  </a:lnTo>
                  <a:lnTo>
                    <a:pt x="6715" y="6495"/>
                  </a:lnTo>
                  <a:lnTo>
                    <a:pt x="8689" y="5047"/>
                  </a:lnTo>
                  <a:lnTo>
                    <a:pt x="10708" y="3818"/>
                  </a:lnTo>
                  <a:lnTo>
                    <a:pt x="13033" y="2414"/>
                  </a:lnTo>
                  <a:lnTo>
                    <a:pt x="16149" y="352"/>
                  </a:lnTo>
                  <a:lnTo>
                    <a:pt x="16193" y="308"/>
                  </a:lnTo>
                  <a:lnTo>
                    <a:pt x="16237" y="220"/>
                  </a:lnTo>
                  <a:lnTo>
                    <a:pt x="16237" y="176"/>
                  </a:lnTo>
                  <a:lnTo>
                    <a:pt x="16193" y="88"/>
                  </a:lnTo>
                  <a:lnTo>
                    <a:pt x="16149" y="44"/>
                  </a:lnTo>
                  <a:lnTo>
                    <a:pt x="16105"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4" name="Google Shape;5764;p163"/>
            <p:cNvSpPr/>
            <p:nvPr/>
          </p:nvSpPr>
          <p:spPr>
            <a:xfrm>
              <a:off x="5101175" y="2819650"/>
              <a:ext cx="483800" cy="494775"/>
            </a:xfrm>
            <a:custGeom>
              <a:rect b="b" l="l" r="r" t="t"/>
              <a:pathLst>
                <a:path extrusionOk="0" h="19791" w="19352">
                  <a:moveTo>
                    <a:pt x="19088" y="0"/>
                  </a:moveTo>
                  <a:lnTo>
                    <a:pt x="15929" y="2063"/>
                  </a:lnTo>
                  <a:lnTo>
                    <a:pt x="14130" y="3203"/>
                  </a:lnTo>
                  <a:lnTo>
                    <a:pt x="11892" y="4520"/>
                  </a:lnTo>
                  <a:lnTo>
                    <a:pt x="9874" y="5880"/>
                  </a:lnTo>
                  <a:lnTo>
                    <a:pt x="7811" y="7065"/>
                  </a:lnTo>
                  <a:lnTo>
                    <a:pt x="5880" y="8206"/>
                  </a:lnTo>
                  <a:lnTo>
                    <a:pt x="3818" y="9566"/>
                  </a:lnTo>
                  <a:lnTo>
                    <a:pt x="3774" y="9610"/>
                  </a:lnTo>
                  <a:lnTo>
                    <a:pt x="3423" y="9961"/>
                  </a:lnTo>
                  <a:lnTo>
                    <a:pt x="3379" y="10005"/>
                  </a:lnTo>
                  <a:lnTo>
                    <a:pt x="3379" y="10093"/>
                  </a:lnTo>
                  <a:lnTo>
                    <a:pt x="3379" y="14525"/>
                  </a:lnTo>
                  <a:lnTo>
                    <a:pt x="3511" y="16411"/>
                  </a:lnTo>
                  <a:lnTo>
                    <a:pt x="3291" y="17113"/>
                  </a:lnTo>
                  <a:lnTo>
                    <a:pt x="746" y="19220"/>
                  </a:lnTo>
                  <a:lnTo>
                    <a:pt x="132" y="19483"/>
                  </a:lnTo>
                  <a:lnTo>
                    <a:pt x="44" y="19527"/>
                  </a:lnTo>
                  <a:lnTo>
                    <a:pt x="44" y="19571"/>
                  </a:lnTo>
                  <a:lnTo>
                    <a:pt x="0" y="19659"/>
                  </a:lnTo>
                  <a:lnTo>
                    <a:pt x="44" y="19702"/>
                  </a:lnTo>
                  <a:lnTo>
                    <a:pt x="88" y="19790"/>
                  </a:lnTo>
                  <a:lnTo>
                    <a:pt x="264" y="19790"/>
                  </a:lnTo>
                  <a:lnTo>
                    <a:pt x="878" y="19527"/>
                  </a:lnTo>
                  <a:lnTo>
                    <a:pt x="922" y="19483"/>
                  </a:lnTo>
                  <a:lnTo>
                    <a:pt x="3555" y="17377"/>
                  </a:lnTo>
                  <a:lnTo>
                    <a:pt x="3642" y="17289"/>
                  </a:lnTo>
                  <a:lnTo>
                    <a:pt x="3862" y="16455"/>
                  </a:lnTo>
                  <a:lnTo>
                    <a:pt x="3862" y="16411"/>
                  </a:lnTo>
                  <a:lnTo>
                    <a:pt x="3730" y="14525"/>
                  </a:lnTo>
                  <a:lnTo>
                    <a:pt x="3730" y="10136"/>
                  </a:lnTo>
                  <a:lnTo>
                    <a:pt x="4037" y="9873"/>
                  </a:lnTo>
                  <a:lnTo>
                    <a:pt x="6056" y="8513"/>
                  </a:lnTo>
                  <a:lnTo>
                    <a:pt x="7987" y="7328"/>
                  </a:lnTo>
                  <a:lnTo>
                    <a:pt x="10049" y="6187"/>
                  </a:lnTo>
                  <a:lnTo>
                    <a:pt x="12068" y="4783"/>
                  </a:lnTo>
                  <a:lnTo>
                    <a:pt x="14305" y="3467"/>
                  </a:lnTo>
                  <a:lnTo>
                    <a:pt x="16105" y="2370"/>
                  </a:lnTo>
                  <a:lnTo>
                    <a:pt x="19264" y="307"/>
                  </a:lnTo>
                  <a:lnTo>
                    <a:pt x="19308" y="263"/>
                  </a:lnTo>
                  <a:lnTo>
                    <a:pt x="19352" y="176"/>
                  </a:lnTo>
                  <a:lnTo>
                    <a:pt x="19352" y="132"/>
                  </a:lnTo>
                  <a:lnTo>
                    <a:pt x="19308" y="44"/>
                  </a:lnTo>
                  <a:lnTo>
                    <a:pt x="19264"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5" name="Google Shape;5765;p163"/>
            <p:cNvSpPr/>
            <p:nvPr/>
          </p:nvSpPr>
          <p:spPr>
            <a:xfrm>
              <a:off x="3975625" y="3259550"/>
              <a:ext cx="584750" cy="1657600"/>
            </a:xfrm>
            <a:custGeom>
              <a:rect b="b" l="l" r="r" t="t"/>
              <a:pathLst>
                <a:path extrusionOk="0" h="66304" w="23390">
                  <a:moveTo>
                    <a:pt x="922" y="0"/>
                  </a:moveTo>
                  <a:lnTo>
                    <a:pt x="835" y="44"/>
                  </a:lnTo>
                  <a:lnTo>
                    <a:pt x="835" y="88"/>
                  </a:lnTo>
                  <a:lnTo>
                    <a:pt x="308" y="1448"/>
                  </a:lnTo>
                  <a:lnTo>
                    <a:pt x="89" y="2194"/>
                  </a:lnTo>
                  <a:lnTo>
                    <a:pt x="1" y="2501"/>
                  </a:lnTo>
                  <a:lnTo>
                    <a:pt x="1" y="2589"/>
                  </a:lnTo>
                  <a:lnTo>
                    <a:pt x="352" y="5046"/>
                  </a:lnTo>
                  <a:lnTo>
                    <a:pt x="352" y="5090"/>
                  </a:lnTo>
                  <a:lnTo>
                    <a:pt x="1317" y="7197"/>
                  </a:lnTo>
                  <a:lnTo>
                    <a:pt x="1625" y="8601"/>
                  </a:lnTo>
                  <a:lnTo>
                    <a:pt x="1668" y="8601"/>
                  </a:lnTo>
                  <a:lnTo>
                    <a:pt x="3380" y="12769"/>
                  </a:lnTo>
                  <a:lnTo>
                    <a:pt x="4696" y="15709"/>
                  </a:lnTo>
                  <a:lnTo>
                    <a:pt x="5837" y="18298"/>
                  </a:lnTo>
                  <a:lnTo>
                    <a:pt x="6802" y="21063"/>
                  </a:lnTo>
                  <a:lnTo>
                    <a:pt x="6978" y="21984"/>
                  </a:lnTo>
                  <a:lnTo>
                    <a:pt x="7022" y="24529"/>
                  </a:lnTo>
                  <a:lnTo>
                    <a:pt x="7022" y="24573"/>
                  </a:lnTo>
                  <a:lnTo>
                    <a:pt x="7461" y="26855"/>
                  </a:lnTo>
                  <a:lnTo>
                    <a:pt x="7548" y="28522"/>
                  </a:lnTo>
                  <a:lnTo>
                    <a:pt x="7461" y="31331"/>
                  </a:lnTo>
                  <a:lnTo>
                    <a:pt x="7417" y="34358"/>
                  </a:lnTo>
                  <a:lnTo>
                    <a:pt x="7417" y="37825"/>
                  </a:lnTo>
                  <a:lnTo>
                    <a:pt x="7505" y="42740"/>
                  </a:lnTo>
                  <a:lnTo>
                    <a:pt x="7680" y="44758"/>
                  </a:lnTo>
                  <a:lnTo>
                    <a:pt x="7680" y="44802"/>
                  </a:lnTo>
                  <a:lnTo>
                    <a:pt x="8163" y="47128"/>
                  </a:lnTo>
                  <a:lnTo>
                    <a:pt x="8163" y="47171"/>
                  </a:lnTo>
                  <a:lnTo>
                    <a:pt x="8953" y="49366"/>
                  </a:lnTo>
                  <a:lnTo>
                    <a:pt x="9523" y="50331"/>
                  </a:lnTo>
                  <a:lnTo>
                    <a:pt x="9567" y="50375"/>
                  </a:lnTo>
                  <a:lnTo>
                    <a:pt x="10488" y="51252"/>
                  </a:lnTo>
                  <a:lnTo>
                    <a:pt x="10488" y="51296"/>
                  </a:lnTo>
                  <a:lnTo>
                    <a:pt x="13033" y="52876"/>
                  </a:lnTo>
                  <a:lnTo>
                    <a:pt x="15228" y="54368"/>
                  </a:lnTo>
                  <a:lnTo>
                    <a:pt x="17246" y="56079"/>
                  </a:lnTo>
                  <a:lnTo>
                    <a:pt x="18431" y="57132"/>
                  </a:lnTo>
                  <a:lnTo>
                    <a:pt x="19835" y="58098"/>
                  </a:lnTo>
                  <a:lnTo>
                    <a:pt x="22731" y="62573"/>
                  </a:lnTo>
                  <a:lnTo>
                    <a:pt x="23038" y="63363"/>
                  </a:lnTo>
                  <a:lnTo>
                    <a:pt x="22775" y="66084"/>
                  </a:lnTo>
                  <a:lnTo>
                    <a:pt x="22775" y="66172"/>
                  </a:lnTo>
                  <a:lnTo>
                    <a:pt x="22819" y="66216"/>
                  </a:lnTo>
                  <a:lnTo>
                    <a:pt x="22863" y="66259"/>
                  </a:lnTo>
                  <a:lnTo>
                    <a:pt x="22907" y="66303"/>
                  </a:lnTo>
                  <a:lnTo>
                    <a:pt x="22950" y="66303"/>
                  </a:lnTo>
                  <a:lnTo>
                    <a:pt x="23038" y="66259"/>
                  </a:lnTo>
                  <a:lnTo>
                    <a:pt x="23126" y="66128"/>
                  </a:lnTo>
                  <a:lnTo>
                    <a:pt x="23389" y="63363"/>
                  </a:lnTo>
                  <a:lnTo>
                    <a:pt x="23389" y="63276"/>
                  </a:lnTo>
                  <a:lnTo>
                    <a:pt x="23038" y="62442"/>
                  </a:lnTo>
                  <a:lnTo>
                    <a:pt x="23038" y="62398"/>
                  </a:lnTo>
                  <a:lnTo>
                    <a:pt x="20098" y="57878"/>
                  </a:lnTo>
                  <a:lnTo>
                    <a:pt x="20054" y="57791"/>
                  </a:lnTo>
                  <a:lnTo>
                    <a:pt x="18650" y="56869"/>
                  </a:lnTo>
                  <a:lnTo>
                    <a:pt x="17465" y="55816"/>
                  </a:lnTo>
                  <a:lnTo>
                    <a:pt x="15403" y="54105"/>
                  </a:lnTo>
                  <a:lnTo>
                    <a:pt x="13209" y="52613"/>
                  </a:lnTo>
                  <a:lnTo>
                    <a:pt x="10708" y="50989"/>
                  </a:lnTo>
                  <a:lnTo>
                    <a:pt x="9830" y="50111"/>
                  </a:lnTo>
                  <a:lnTo>
                    <a:pt x="9260" y="49234"/>
                  </a:lnTo>
                  <a:lnTo>
                    <a:pt x="8514" y="47040"/>
                  </a:lnTo>
                  <a:lnTo>
                    <a:pt x="8031" y="44758"/>
                  </a:lnTo>
                  <a:lnTo>
                    <a:pt x="7856" y="42696"/>
                  </a:lnTo>
                  <a:lnTo>
                    <a:pt x="7768" y="37825"/>
                  </a:lnTo>
                  <a:lnTo>
                    <a:pt x="7768" y="34402"/>
                  </a:lnTo>
                  <a:lnTo>
                    <a:pt x="7812" y="31375"/>
                  </a:lnTo>
                  <a:lnTo>
                    <a:pt x="7899" y="28522"/>
                  </a:lnTo>
                  <a:lnTo>
                    <a:pt x="7812" y="26811"/>
                  </a:lnTo>
                  <a:lnTo>
                    <a:pt x="7373" y="24485"/>
                  </a:lnTo>
                  <a:lnTo>
                    <a:pt x="7329" y="21940"/>
                  </a:lnTo>
                  <a:lnTo>
                    <a:pt x="7329" y="21896"/>
                  </a:lnTo>
                  <a:lnTo>
                    <a:pt x="7153" y="20975"/>
                  </a:lnTo>
                  <a:lnTo>
                    <a:pt x="7153" y="20931"/>
                  </a:lnTo>
                  <a:lnTo>
                    <a:pt x="6144" y="18167"/>
                  </a:lnTo>
                  <a:lnTo>
                    <a:pt x="5003" y="15534"/>
                  </a:lnTo>
                  <a:lnTo>
                    <a:pt x="3731" y="12638"/>
                  </a:lnTo>
                  <a:lnTo>
                    <a:pt x="1976" y="8469"/>
                  </a:lnTo>
                  <a:lnTo>
                    <a:pt x="1668" y="7109"/>
                  </a:lnTo>
                  <a:lnTo>
                    <a:pt x="1625" y="7065"/>
                  </a:lnTo>
                  <a:lnTo>
                    <a:pt x="703" y="4959"/>
                  </a:lnTo>
                  <a:lnTo>
                    <a:pt x="352" y="2545"/>
                  </a:lnTo>
                  <a:lnTo>
                    <a:pt x="440" y="2238"/>
                  </a:lnTo>
                  <a:lnTo>
                    <a:pt x="615" y="1668"/>
                  </a:lnTo>
                  <a:lnTo>
                    <a:pt x="1142" y="220"/>
                  </a:lnTo>
                  <a:lnTo>
                    <a:pt x="1142" y="176"/>
                  </a:lnTo>
                  <a:lnTo>
                    <a:pt x="1142" y="88"/>
                  </a:lnTo>
                  <a:lnTo>
                    <a:pt x="1098" y="44"/>
                  </a:lnTo>
                  <a:lnTo>
                    <a:pt x="1054"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6" name="Google Shape;5766;p163"/>
            <p:cNvSpPr/>
            <p:nvPr/>
          </p:nvSpPr>
          <p:spPr>
            <a:xfrm>
              <a:off x="3940525" y="2730775"/>
              <a:ext cx="589125" cy="2188575"/>
            </a:xfrm>
            <a:custGeom>
              <a:rect b="b" l="l" r="r" t="t"/>
              <a:pathLst>
                <a:path extrusionOk="0" h="87543" w="23565">
                  <a:moveTo>
                    <a:pt x="18869" y="1"/>
                  </a:moveTo>
                  <a:lnTo>
                    <a:pt x="18826" y="45"/>
                  </a:lnTo>
                  <a:lnTo>
                    <a:pt x="14964" y="2151"/>
                  </a:lnTo>
                  <a:lnTo>
                    <a:pt x="12507" y="3818"/>
                  </a:lnTo>
                  <a:lnTo>
                    <a:pt x="10049" y="5530"/>
                  </a:lnTo>
                  <a:lnTo>
                    <a:pt x="8909" y="6451"/>
                  </a:lnTo>
                  <a:lnTo>
                    <a:pt x="8865" y="6495"/>
                  </a:lnTo>
                  <a:lnTo>
                    <a:pt x="6276" y="9347"/>
                  </a:lnTo>
                  <a:lnTo>
                    <a:pt x="6232" y="9391"/>
                  </a:lnTo>
                  <a:lnTo>
                    <a:pt x="5442" y="10576"/>
                  </a:lnTo>
                  <a:lnTo>
                    <a:pt x="1580" y="17860"/>
                  </a:lnTo>
                  <a:lnTo>
                    <a:pt x="791" y="20098"/>
                  </a:lnTo>
                  <a:lnTo>
                    <a:pt x="264" y="21678"/>
                  </a:lnTo>
                  <a:lnTo>
                    <a:pt x="1" y="22511"/>
                  </a:lnTo>
                  <a:lnTo>
                    <a:pt x="1" y="25276"/>
                  </a:lnTo>
                  <a:lnTo>
                    <a:pt x="1" y="25320"/>
                  </a:lnTo>
                  <a:lnTo>
                    <a:pt x="1229" y="29620"/>
                  </a:lnTo>
                  <a:lnTo>
                    <a:pt x="1273" y="29620"/>
                  </a:lnTo>
                  <a:lnTo>
                    <a:pt x="2370" y="31726"/>
                  </a:lnTo>
                  <a:lnTo>
                    <a:pt x="4082" y="35544"/>
                  </a:lnTo>
                  <a:lnTo>
                    <a:pt x="5266" y="38177"/>
                  </a:lnTo>
                  <a:lnTo>
                    <a:pt x="6276" y="40546"/>
                  </a:lnTo>
                  <a:lnTo>
                    <a:pt x="6890" y="42038"/>
                  </a:lnTo>
                  <a:lnTo>
                    <a:pt x="7285" y="43223"/>
                  </a:lnTo>
                  <a:lnTo>
                    <a:pt x="7285" y="44847"/>
                  </a:lnTo>
                  <a:lnTo>
                    <a:pt x="7329" y="44890"/>
                  </a:lnTo>
                  <a:lnTo>
                    <a:pt x="7680" y="47128"/>
                  </a:lnTo>
                  <a:lnTo>
                    <a:pt x="7636" y="52043"/>
                  </a:lnTo>
                  <a:lnTo>
                    <a:pt x="7636" y="56431"/>
                  </a:lnTo>
                  <a:lnTo>
                    <a:pt x="7680" y="59854"/>
                  </a:lnTo>
                  <a:lnTo>
                    <a:pt x="7768" y="64373"/>
                  </a:lnTo>
                  <a:lnTo>
                    <a:pt x="7943" y="66787"/>
                  </a:lnTo>
                  <a:lnTo>
                    <a:pt x="8338" y="68586"/>
                  </a:lnTo>
                  <a:lnTo>
                    <a:pt x="8338" y="68630"/>
                  </a:lnTo>
                  <a:lnTo>
                    <a:pt x="9128" y="70868"/>
                  </a:lnTo>
                  <a:lnTo>
                    <a:pt x="10093" y="73149"/>
                  </a:lnTo>
                  <a:lnTo>
                    <a:pt x="10137" y="73193"/>
                  </a:lnTo>
                  <a:lnTo>
                    <a:pt x="11059" y="74466"/>
                  </a:lnTo>
                  <a:lnTo>
                    <a:pt x="11103" y="74510"/>
                  </a:lnTo>
                  <a:lnTo>
                    <a:pt x="13823" y="76660"/>
                  </a:lnTo>
                  <a:lnTo>
                    <a:pt x="16368" y="78898"/>
                  </a:lnTo>
                  <a:lnTo>
                    <a:pt x="17992" y="80346"/>
                  </a:lnTo>
                  <a:lnTo>
                    <a:pt x="18474" y="80697"/>
                  </a:lnTo>
                  <a:lnTo>
                    <a:pt x="21678" y="85260"/>
                  </a:lnTo>
                  <a:lnTo>
                    <a:pt x="23257" y="87454"/>
                  </a:lnTo>
                  <a:lnTo>
                    <a:pt x="23345" y="87498"/>
                  </a:lnTo>
                  <a:lnTo>
                    <a:pt x="23389" y="87542"/>
                  </a:lnTo>
                  <a:lnTo>
                    <a:pt x="23521" y="87498"/>
                  </a:lnTo>
                  <a:lnTo>
                    <a:pt x="23565" y="87454"/>
                  </a:lnTo>
                  <a:lnTo>
                    <a:pt x="23565" y="87367"/>
                  </a:lnTo>
                  <a:lnTo>
                    <a:pt x="23565" y="87323"/>
                  </a:lnTo>
                  <a:lnTo>
                    <a:pt x="23565" y="87235"/>
                  </a:lnTo>
                  <a:lnTo>
                    <a:pt x="21985" y="85041"/>
                  </a:lnTo>
                  <a:lnTo>
                    <a:pt x="18738" y="80477"/>
                  </a:lnTo>
                  <a:lnTo>
                    <a:pt x="18694" y="80433"/>
                  </a:lnTo>
                  <a:lnTo>
                    <a:pt x="18211" y="80082"/>
                  </a:lnTo>
                  <a:lnTo>
                    <a:pt x="16588" y="78634"/>
                  </a:lnTo>
                  <a:lnTo>
                    <a:pt x="14043" y="76353"/>
                  </a:lnTo>
                  <a:lnTo>
                    <a:pt x="11322" y="74246"/>
                  </a:lnTo>
                  <a:lnTo>
                    <a:pt x="10444" y="72974"/>
                  </a:lnTo>
                  <a:lnTo>
                    <a:pt x="9479" y="70736"/>
                  </a:lnTo>
                  <a:lnTo>
                    <a:pt x="8689" y="68498"/>
                  </a:lnTo>
                  <a:lnTo>
                    <a:pt x="8294" y="66743"/>
                  </a:lnTo>
                  <a:lnTo>
                    <a:pt x="8119" y="64373"/>
                  </a:lnTo>
                  <a:lnTo>
                    <a:pt x="8031" y="59854"/>
                  </a:lnTo>
                  <a:lnTo>
                    <a:pt x="7987" y="56431"/>
                  </a:lnTo>
                  <a:lnTo>
                    <a:pt x="7987" y="52043"/>
                  </a:lnTo>
                  <a:lnTo>
                    <a:pt x="8031" y="47084"/>
                  </a:lnTo>
                  <a:lnTo>
                    <a:pt x="7636" y="44847"/>
                  </a:lnTo>
                  <a:lnTo>
                    <a:pt x="7636" y="43223"/>
                  </a:lnTo>
                  <a:lnTo>
                    <a:pt x="7636" y="43179"/>
                  </a:lnTo>
                  <a:lnTo>
                    <a:pt x="7241" y="41907"/>
                  </a:lnTo>
                  <a:lnTo>
                    <a:pt x="6627" y="40415"/>
                  </a:lnTo>
                  <a:lnTo>
                    <a:pt x="5617" y="38001"/>
                  </a:lnTo>
                  <a:lnTo>
                    <a:pt x="4433" y="35412"/>
                  </a:lnTo>
                  <a:lnTo>
                    <a:pt x="2678" y="31595"/>
                  </a:lnTo>
                  <a:lnTo>
                    <a:pt x="1580" y="29488"/>
                  </a:lnTo>
                  <a:lnTo>
                    <a:pt x="352" y="25276"/>
                  </a:lnTo>
                  <a:lnTo>
                    <a:pt x="352" y="22555"/>
                  </a:lnTo>
                  <a:lnTo>
                    <a:pt x="1142" y="20230"/>
                  </a:lnTo>
                  <a:lnTo>
                    <a:pt x="1932" y="17992"/>
                  </a:lnTo>
                  <a:lnTo>
                    <a:pt x="5749" y="10752"/>
                  </a:lnTo>
                  <a:lnTo>
                    <a:pt x="6539" y="9567"/>
                  </a:lnTo>
                  <a:lnTo>
                    <a:pt x="9128" y="6715"/>
                  </a:lnTo>
                  <a:lnTo>
                    <a:pt x="10269" y="5837"/>
                  </a:lnTo>
                  <a:lnTo>
                    <a:pt x="12682" y="4082"/>
                  </a:lnTo>
                  <a:lnTo>
                    <a:pt x="15140" y="2458"/>
                  </a:lnTo>
                  <a:lnTo>
                    <a:pt x="19001" y="352"/>
                  </a:lnTo>
                  <a:lnTo>
                    <a:pt x="19045" y="308"/>
                  </a:lnTo>
                  <a:lnTo>
                    <a:pt x="19089" y="220"/>
                  </a:lnTo>
                  <a:lnTo>
                    <a:pt x="19089" y="176"/>
                  </a:lnTo>
                  <a:lnTo>
                    <a:pt x="19045" y="89"/>
                  </a:lnTo>
                  <a:lnTo>
                    <a:pt x="19001" y="45"/>
                  </a:lnTo>
                  <a:lnTo>
                    <a:pt x="18957"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7" name="Google Shape;5767;p163"/>
            <p:cNvSpPr/>
            <p:nvPr/>
          </p:nvSpPr>
          <p:spPr>
            <a:xfrm>
              <a:off x="4021700" y="2610100"/>
              <a:ext cx="687875" cy="2200625"/>
            </a:xfrm>
            <a:custGeom>
              <a:rect b="b" l="l" r="r" t="t"/>
              <a:pathLst>
                <a:path extrusionOk="0" h="88025" w="27515">
                  <a:moveTo>
                    <a:pt x="27251" y="1"/>
                  </a:moveTo>
                  <a:lnTo>
                    <a:pt x="25144" y="1186"/>
                  </a:lnTo>
                  <a:lnTo>
                    <a:pt x="22380" y="2590"/>
                  </a:lnTo>
                  <a:lnTo>
                    <a:pt x="20142" y="3643"/>
                  </a:lnTo>
                  <a:lnTo>
                    <a:pt x="17992" y="4872"/>
                  </a:lnTo>
                  <a:lnTo>
                    <a:pt x="14262" y="6978"/>
                  </a:lnTo>
                  <a:lnTo>
                    <a:pt x="12375" y="8119"/>
                  </a:lnTo>
                  <a:lnTo>
                    <a:pt x="10181" y="9611"/>
                  </a:lnTo>
                  <a:lnTo>
                    <a:pt x="8031" y="11103"/>
                  </a:lnTo>
                  <a:lnTo>
                    <a:pt x="6759" y="12068"/>
                  </a:lnTo>
                  <a:lnTo>
                    <a:pt x="6759" y="12112"/>
                  </a:lnTo>
                  <a:lnTo>
                    <a:pt x="5354" y="13867"/>
                  </a:lnTo>
                  <a:lnTo>
                    <a:pt x="3511" y="16193"/>
                  </a:lnTo>
                  <a:lnTo>
                    <a:pt x="3511" y="16237"/>
                  </a:lnTo>
                  <a:lnTo>
                    <a:pt x="2458" y="18518"/>
                  </a:lnTo>
                  <a:lnTo>
                    <a:pt x="1273" y="21502"/>
                  </a:lnTo>
                  <a:lnTo>
                    <a:pt x="264" y="24004"/>
                  </a:lnTo>
                  <a:lnTo>
                    <a:pt x="1" y="25013"/>
                  </a:lnTo>
                  <a:lnTo>
                    <a:pt x="1" y="25101"/>
                  </a:lnTo>
                  <a:lnTo>
                    <a:pt x="484" y="28523"/>
                  </a:lnTo>
                  <a:lnTo>
                    <a:pt x="659" y="30981"/>
                  </a:lnTo>
                  <a:lnTo>
                    <a:pt x="1186" y="33833"/>
                  </a:lnTo>
                  <a:lnTo>
                    <a:pt x="1186" y="33877"/>
                  </a:lnTo>
                  <a:lnTo>
                    <a:pt x="2897" y="38440"/>
                  </a:lnTo>
                  <a:lnTo>
                    <a:pt x="4038" y="41205"/>
                  </a:lnTo>
                  <a:lnTo>
                    <a:pt x="5047" y="43618"/>
                  </a:lnTo>
                  <a:lnTo>
                    <a:pt x="6056" y="46382"/>
                  </a:lnTo>
                  <a:lnTo>
                    <a:pt x="6232" y="47523"/>
                  </a:lnTo>
                  <a:lnTo>
                    <a:pt x="6232" y="50463"/>
                  </a:lnTo>
                  <a:lnTo>
                    <a:pt x="6232" y="50507"/>
                  </a:lnTo>
                  <a:lnTo>
                    <a:pt x="6715" y="53140"/>
                  </a:lnTo>
                  <a:lnTo>
                    <a:pt x="6934" y="54764"/>
                  </a:lnTo>
                  <a:lnTo>
                    <a:pt x="6846" y="57221"/>
                  </a:lnTo>
                  <a:lnTo>
                    <a:pt x="6759" y="60424"/>
                  </a:lnTo>
                  <a:lnTo>
                    <a:pt x="6759" y="63145"/>
                  </a:lnTo>
                  <a:lnTo>
                    <a:pt x="6759" y="65339"/>
                  </a:lnTo>
                  <a:lnTo>
                    <a:pt x="6759" y="67489"/>
                  </a:lnTo>
                  <a:lnTo>
                    <a:pt x="6934" y="69902"/>
                  </a:lnTo>
                  <a:lnTo>
                    <a:pt x="6934" y="69946"/>
                  </a:lnTo>
                  <a:lnTo>
                    <a:pt x="7461" y="72491"/>
                  </a:lnTo>
                  <a:lnTo>
                    <a:pt x="7724" y="73149"/>
                  </a:lnTo>
                  <a:lnTo>
                    <a:pt x="7812" y="73237"/>
                  </a:lnTo>
                  <a:lnTo>
                    <a:pt x="9567" y="74773"/>
                  </a:lnTo>
                  <a:lnTo>
                    <a:pt x="11629" y="76353"/>
                  </a:lnTo>
                  <a:lnTo>
                    <a:pt x="13736" y="77845"/>
                  </a:lnTo>
                  <a:lnTo>
                    <a:pt x="16061" y="79205"/>
                  </a:lnTo>
                  <a:lnTo>
                    <a:pt x="18080" y="80785"/>
                  </a:lnTo>
                  <a:lnTo>
                    <a:pt x="20098" y="82496"/>
                  </a:lnTo>
                  <a:lnTo>
                    <a:pt x="21195" y="84866"/>
                  </a:lnTo>
                  <a:lnTo>
                    <a:pt x="21327" y="87849"/>
                  </a:lnTo>
                  <a:lnTo>
                    <a:pt x="21327" y="87937"/>
                  </a:lnTo>
                  <a:lnTo>
                    <a:pt x="21371" y="87981"/>
                  </a:lnTo>
                  <a:lnTo>
                    <a:pt x="21502" y="88025"/>
                  </a:lnTo>
                  <a:lnTo>
                    <a:pt x="21546" y="88025"/>
                  </a:lnTo>
                  <a:lnTo>
                    <a:pt x="21634" y="87981"/>
                  </a:lnTo>
                  <a:lnTo>
                    <a:pt x="21634" y="87937"/>
                  </a:lnTo>
                  <a:lnTo>
                    <a:pt x="21678" y="87849"/>
                  </a:lnTo>
                  <a:lnTo>
                    <a:pt x="21546" y="84822"/>
                  </a:lnTo>
                  <a:lnTo>
                    <a:pt x="21546" y="84734"/>
                  </a:lnTo>
                  <a:lnTo>
                    <a:pt x="20405" y="82320"/>
                  </a:lnTo>
                  <a:lnTo>
                    <a:pt x="20362" y="82277"/>
                  </a:lnTo>
                  <a:lnTo>
                    <a:pt x="18299" y="80521"/>
                  </a:lnTo>
                  <a:lnTo>
                    <a:pt x="16281" y="78898"/>
                  </a:lnTo>
                  <a:lnTo>
                    <a:pt x="16237" y="78898"/>
                  </a:lnTo>
                  <a:lnTo>
                    <a:pt x="13955" y="77538"/>
                  </a:lnTo>
                  <a:lnTo>
                    <a:pt x="11849" y="76089"/>
                  </a:lnTo>
                  <a:lnTo>
                    <a:pt x="9830" y="74510"/>
                  </a:lnTo>
                  <a:lnTo>
                    <a:pt x="8031" y="73018"/>
                  </a:lnTo>
                  <a:lnTo>
                    <a:pt x="7812" y="72404"/>
                  </a:lnTo>
                  <a:lnTo>
                    <a:pt x="7285" y="69858"/>
                  </a:lnTo>
                  <a:lnTo>
                    <a:pt x="7110" y="67489"/>
                  </a:lnTo>
                  <a:lnTo>
                    <a:pt x="7110" y="65339"/>
                  </a:lnTo>
                  <a:lnTo>
                    <a:pt x="7110" y="63145"/>
                  </a:lnTo>
                  <a:lnTo>
                    <a:pt x="7110" y="60424"/>
                  </a:lnTo>
                  <a:lnTo>
                    <a:pt x="7197" y="57221"/>
                  </a:lnTo>
                  <a:lnTo>
                    <a:pt x="7285" y="54764"/>
                  </a:lnTo>
                  <a:lnTo>
                    <a:pt x="7285" y="54720"/>
                  </a:lnTo>
                  <a:lnTo>
                    <a:pt x="7066" y="53052"/>
                  </a:lnTo>
                  <a:lnTo>
                    <a:pt x="6583" y="50419"/>
                  </a:lnTo>
                  <a:lnTo>
                    <a:pt x="6583" y="47480"/>
                  </a:lnTo>
                  <a:lnTo>
                    <a:pt x="6364" y="46295"/>
                  </a:lnTo>
                  <a:lnTo>
                    <a:pt x="5354" y="43486"/>
                  </a:lnTo>
                  <a:lnTo>
                    <a:pt x="4389" y="41073"/>
                  </a:lnTo>
                  <a:lnTo>
                    <a:pt x="3204" y="38309"/>
                  </a:lnTo>
                  <a:lnTo>
                    <a:pt x="1537" y="33745"/>
                  </a:lnTo>
                  <a:lnTo>
                    <a:pt x="1010" y="30937"/>
                  </a:lnTo>
                  <a:lnTo>
                    <a:pt x="835" y="28479"/>
                  </a:lnTo>
                  <a:lnTo>
                    <a:pt x="352" y="25057"/>
                  </a:lnTo>
                  <a:lnTo>
                    <a:pt x="615" y="24091"/>
                  </a:lnTo>
                  <a:lnTo>
                    <a:pt x="1581" y="21634"/>
                  </a:lnTo>
                  <a:lnTo>
                    <a:pt x="2809" y="18650"/>
                  </a:lnTo>
                  <a:lnTo>
                    <a:pt x="3819" y="16368"/>
                  </a:lnTo>
                  <a:lnTo>
                    <a:pt x="5618" y="14087"/>
                  </a:lnTo>
                  <a:lnTo>
                    <a:pt x="7022" y="12331"/>
                  </a:lnTo>
                  <a:lnTo>
                    <a:pt x="8250" y="11366"/>
                  </a:lnTo>
                  <a:lnTo>
                    <a:pt x="10357" y="9874"/>
                  </a:lnTo>
                  <a:lnTo>
                    <a:pt x="12551" y="8426"/>
                  </a:lnTo>
                  <a:lnTo>
                    <a:pt x="14438" y="7285"/>
                  </a:lnTo>
                  <a:lnTo>
                    <a:pt x="18167" y="5179"/>
                  </a:lnTo>
                  <a:lnTo>
                    <a:pt x="20318" y="3950"/>
                  </a:lnTo>
                  <a:lnTo>
                    <a:pt x="22556" y="2897"/>
                  </a:lnTo>
                  <a:lnTo>
                    <a:pt x="25320" y="1493"/>
                  </a:lnTo>
                  <a:lnTo>
                    <a:pt x="27426" y="308"/>
                  </a:lnTo>
                  <a:lnTo>
                    <a:pt x="27470" y="264"/>
                  </a:lnTo>
                  <a:lnTo>
                    <a:pt x="27514" y="220"/>
                  </a:lnTo>
                  <a:lnTo>
                    <a:pt x="27514" y="133"/>
                  </a:lnTo>
                  <a:lnTo>
                    <a:pt x="27514" y="89"/>
                  </a:lnTo>
                  <a:lnTo>
                    <a:pt x="2747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8" name="Google Shape;5768;p163"/>
            <p:cNvSpPr/>
            <p:nvPr/>
          </p:nvSpPr>
          <p:spPr>
            <a:xfrm>
              <a:off x="3872525" y="2722000"/>
              <a:ext cx="510125" cy="2108475"/>
            </a:xfrm>
            <a:custGeom>
              <a:rect b="b" l="l" r="r" t="t"/>
              <a:pathLst>
                <a:path extrusionOk="0" h="84339" w="20405">
                  <a:moveTo>
                    <a:pt x="19659" y="1"/>
                  </a:moveTo>
                  <a:lnTo>
                    <a:pt x="19615" y="45"/>
                  </a:lnTo>
                  <a:lnTo>
                    <a:pt x="17596" y="1054"/>
                  </a:lnTo>
                  <a:lnTo>
                    <a:pt x="15446" y="2370"/>
                  </a:lnTo>
                  <a:lnTo>
                    <a:pt x="12638" y="4389"/>
                  </a:lnTo>
                  <a:lnTo>
                    <a:pt x="11058" y="5486"/>
                  </a:lnTo>
                  <a:lnTo>
                    <a:pt x="7986" y="8382"/>
                  </a:lnTo>
                  <a:lnTo>
                    <a:pt x="5836" y="10357"/>
                  </a:lnTo>
                  <a:lnTo>
                    <a:pt x="5792" y="10400"/>
                  </a:lnTo>
                  <a:lnTo>
                    <a:pt x="2370" y="17728"/>
                  </a:lnTo>
                  <a:lnTo>
                    <a:pt x="702" y="21458"/>
                  </a:lnTo>
                  <a:lnTo>
                    <a:pt x="220" y="22643"/>
                  </a:lnTo>
                  <a:lnTo>
                    <a:pt x="44" y="23038"/>
                  </a:lnTo>
                  <a:lnTo>
                    <a:pt x="0" y="23213"/>
                  </a:lnTo>
                  <a:lnTo>
                    <a:pt x="44" y="23257"/>
                  </a:lnTo>
                  <a:lnTo>
                    <a:pt x="3160" y="31946"/>
                  </a:lnTo>
                  <a:lnTo>
                    <a:pt x="3160" y="31990"/>
                  </a:lnTo>
                  <a:lnTo>
                    <a:pt x="4476" y="34096"/>
                  </a:lnTo>
                  <a:lnTo>
                    <a:pt x="5924" y="37124"/>
                  </a:lnTo>
                  <a:lnTo>
                    <a:pt x="7635" y="40853"/>
                  </a:lnTo>
                  <a:lnTo>
                    <a:pt x="8689" y="43311"/>
                  </a:lnTo>
                  <a:lnTo>
                    <a:pt x="9127" y="46382"/>
                  </a:lnTo>
                  <a:lnTo>
                    <a:pt x="9171" y="49103"/>
                  </a:lnTo>
                  <a:lnTo>
                    <a:pt x="9171" y="53052"/>
                  </a:lnTo>
                  <a:lnTo>
                    <a:pt x="9215" y="55817"/>
                  </a:lnTo>
                  <a:lnTo>
                    <a:pt x="9171" y="58274"/>
                  </a:lnTo>
                  <a:lnTo>
                    <a:pt x="9259" y="62091"/>
                  </a:lnTo>
                  <a:lnTo>
                    <a:pt x="9391" y="65251"/>
                  </a:lnTo>
                  <a:lnTo>
                    <a:pt x="9522" y="67533"/>
                  </a:lnTo>
                  <a:lnTo>
                    <a:pt x="9654" y="68586"/>
                  </a:lnTo>
                  <a:lnTo>
                    <a:pt x="10400" y="70868"/>
                  </a:lnTo>
                  <a:lnTo>
                    <a:pt x="10400" y="70911"/>
                  </a:lnTo>
                  <a:lnTo>
                    <a:pt x="11672" y="73632"/>
                  </a:lnTo>
                  <a:lnTo>
                    <a:pt x="12769" y="75870"/>
                  </a:lnTo>
                  <a:lnTo>
                    <a:pt x="13340" y="77011"/>
                  </a:lnTo>
                  <a:lnTo>
                    <a:pt x="13340" y="77055"/>
                  </a:lnTo>
                  <a:lnTo>
                    <a:pt x="14393" y="78283"/>
                  </a:lnTo>
                  <a:lnTo>
                    <a:pt x="18342" y="82057"/>
                  </a:lnTo>
                  <a:lnTo>
                    <a:pt x="20097" y="84295"/>
                  </a:lnTo>
                  <a:lnTo>
                    <a:pt x="20141" y="84339"/>
                  </a:lnTo>
                  <a:lnTo>
                    <a:pt x="20229" y="84339"/>
                  </a:lnTo>
                  <a:lnTo>
                    <a:pt x="20317" y="84295"/>
                  </a:lnTo>
                  <a:lnTo>
                    <a:pt x="20361" y="84251"/>
                  </a:lnTo>
                  <a:lnTo>
                    <a:pt x="20405" y="84207"/>
                  </a:lnTo>
                  <a:lnTo>
                    <a:pt x="20405" y="84119"/>
                  </a:lnTo>
                  <a:lnTo>
                    <a:pt x="20361" y="84075"/>
                  </a:lnTo>
                  <a:lnTo>
                    <a:pt x="18606" y="81838"/>
                  </a:lnTo>
                  <a:lnTo>
                    <a:pt x="18562" y="81794"/>
                  </a:lnTo>
                  <a:lnTo>
                    <a:pt x="14656" y="78064"/>
                  </a:lnTo>
                  <a:lnTo>
                    <a:pt x="13647" y="76835"/>
                  </a:lnTo>
                  <a:lnTo>
                    <a:pt x="11980" y="73500"/>
                  </a:lnTo>
                  <a:lnTo>
                    <a:pt x="10751" y="70780"/>
                  </a:lnTo>
                  <a:lnTo>
                    <a:pt x="10005" y="68498"/>
                  </a:lnTo>
                  <a:lnTo>
                    <a:pt x="9873" y="67489"/>
                  </a:lnTo>
                  <a:lnTo>
                    <a:pt x="9742" y="65251"/>
                  </a:lnTo>
                  <a:lnTo>
                    <a:pt x="9610" y="62091"/>
                  </a:lnTo>
                  <a:lnTo>
                    <a:pt x="9522" y="58274"/>
                  </a:lnTo>
                  <a:lnTo>
                    <a:pt x="9566" y="55817"/>
                  </a:lnTo>
                  <a:lnTo>
                    <a:pt x="9522" y="53052"/>
                  </a:lnTo>
                  <a:lnTo>
                    <a:pt x="9522" y="49103"/>
                  </a:lnTo>
                  <a:lnTo>
                    <a:pt x="9478" y="46382"/>
                  </a:lnTo>
                  <a:lnTo>
                    <a:pt x="9478" y="46338"/>
                  </a:lnTo>
                  <a:lnTo>
                    <a:pt x="8996" y="43267"/>
                  </a:lnTo>
                  <a:lnTo>
                    <a:pt x="8996" y="43223"/>
                  </a:lnTo>
                  <a:lnTo>
                    <a:pt x="7943" y="40678"/>
                  </a:lnTo>
                  <a:lnTo>
                    <a:pt x="6231" y="36992"/>
                  </a:lnTo>
                  <a:lnTo>
                    <a:pt x="4783" y="33964"/>
                  </a:lnTo>
                  <a:lnTo>
                    <a:pt x="3467" y="31814"/>
                  </a:lnTo>
                  <a:lnTo>
                    <a:pt x="351" y="23170"/>
                  </a:lnTo>
                  <a:lnTo>
                    <a:pt x="571" y="22643"/>
                  </a:lnTo>
                  <a:lnTo>
                    <a:pt x="1009" y="21634"/>
                  </a:lnTo>
                  <a:lnTo>
                    <a:pt x="2458" y="18431"/>
                  </a:lnTo>
                  <a:lnTo>
                    <a:pt x="6100" y="10576"/>
                  </a:lnTo>
                  <a:lnTo>
                    <a:pt x="8250" y="8645"/>
                  </a:lnTo>
                  <a:lnTo>
                    <a:pt x="11277" y="5749"/>
                  </a:lnTo>
                  <a:lnTo>
                    <a:pt x="12857" y="4652"/>
                  </a:lnTo>
                  <a:lnTo>
                    <a:pt x="15666" y="2677"/>
                  </a:lnTo>
                  <a:lnTo>
                    <a:pt x="17772" y="1361"/>
                  </a:lnTo>
                  <a:lnTo>
                    <a:pt x="19746" y="352"/>
                  </a:lnTo>
                  <a:lnTo>
                    <a:pt x="19790" y="308"/>
                  </a:lnTo>
                  <a:lnTo>
                    <a:pt x="19834" y="220"/>
                  </a:lnTo>
                  <a:lnTo>
                    <a:pt x="19834" y="176"/>
                  </a:lnTo>
                  <a:lnTo>
                    <a:pt x="19834" y="89"/>
                  </a:lnTo>
                  <a:lnTo>
                    <a:pt x="19790" y="45"/>
                  </a:lnTo>
                  <a:lnTo>
                    <a:pt x="19746"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9" name="Google Shape;5769;p163"/>
            <p:cNvSpPr/>
            <p:nvPr/>
          </p:nvSpPr>
          <p:spPr>
            <a:xfrm>
              <a:off x="5263525" y="3312200"/>
              <a:ext cx="868875" cy="1159550"/>
            </a:xfrm>
            <a:custGeom>
              <a:rect b="b" l="l" r="r" t="t"/>
              <a:pathLst>
                <a:path extrusionOk="0" h="46382" w="34755">
                  <a:moveTo>
                    <a:pt x="34579" y="0"/>
                  </a:moveTo>
                  <a:lnTo>
                    <a:pt x="34491" y="44"/>
                  </a:lnTo>
                  <a:lnTo>
                    <a:pt x="31551" y="1799"/>
                  </a:lnTo>
                  <a:lnTo>
                    <a:pt x="31507" y="1799"/>
                  </a:lnTo>
                  <a:lnTo>
                    <a:pt x="30454" y="2633"/>
                  </a:lnTo>
                  <a:lnTo>
                    <a:pt x="30454" y="2677"/>
                  </a:lnTo>
                  <a:lnTo>
                    <a:pt x="28348" y="5003"/>
                  </a:lnTo>
                  <a:lnTo>
                    <a:pt x="25846" y="7416"/>
                  </a:lnTo>
                  <a:lnTo>
                    <a:pt x="23872" y="9171"/>
                  </a:lnTo>
                  <a:lnTo>
                    <a:pt x="20976" y="10927"/>
                  </a:lnTo>
                  <a:lnTo>
                    <a:pt x="20932" y="10927"/>
                  </a:lnTo>
                  <a:lnTo>
                    <a:pt x="20142" y="11716"/>
                  </a:lnTo>
                  <a:lnTo>
                    <a:pt x="20142" y="11760"/>
                  </a:lnTo>
                  <a:lnTo>
                    <a:pt x="18255" y="14262"/>
                  </a:lnTo>
                  <a:lnTo>
                    <a:pt x="17202" y="15578"/>
                  </a:lnTo>
                  <a:lnTo>
                    <a:pt x="15754" y="16631"/>
                  </a:lnTo>
                  <a:lnTo>
                    <a:pt x="15710" y="16631"/>
                  </a:lnTo>
                  <a:lnTo>
                    <a:pt x="13516" y="19308"/>
                  </a:lnTo>
                  <a:lnTo>
                    <a:pt x="12199" y="21238"/>
                  </a:lnTo>
                  <a:lnTo>
                    <a:pt x="10971" y="23257"/>
                  </a:lnTo>
                  <a:lnTo>
                    <a:pt x="9347" y="26329"/>
                  </a:lnTo>
                  <a:lnTo>
                    <a:pt x="8426" y="28128"/>
                  </a:lnTo>
                  <a:lnTo>
                    <a:pt x="8426" y="28172"/>
                  </a:lnTo>
                  <a:lnTo>
                    <a:pt x="8075" y="29444"/>
                  </a:lnTo>
                  <a:lnTo>
                    <a:pt x="8075" y="29488"/>
                  </a:lnTo>
                  <a:lnTo>
                    <a:pt x="7855" y="32209"/>
                  </a:lnTo>
                  <a:lnTo>
                    <a:pt x="7724" y="34052"/>
                  </a:lnTo>
                  <a:lnTo>
                    <a:pt x="7724" y="34139"/>
                  </a:lnTo>
                  <a:lnTo>
                    <a:pt x="8119" y="34797"/>
                  </a:lnTo>
                  <a:lnTo>
                    <a:pt x="8119" y="35631"/>
                  </a:lnTo>
                  <a:lnTo>
                    <a:pt x="7811" y="36553"/>
                  </a:lnTo>
                  <a:lnTo>
                    <a:pt x="6100" y="38791"/>
                  </a:lnTo>
                  <a:lnTo>
                    <a:pt x="5179" y="40239"/>
                  </a:lnTo>
                  <a:lnTo>
                    <a:pt x="4257" y="42169"/>
                  </a:lnTo>
                  <a:lnTo>
                    <a:pt x="3511" y="43091"/>
                  </a:lnTo>
                  <a:lnTo>
                    <a:pt x="1712" y="44188"/>
                  </a:lnTo>
                  <a:lnTo>
                    <a:pt x="1668" y="44232"/>
                  </a:lnTo>
                  <a:lnTo>
                    <a:pt x="922" y="44890"/>
                  </a:lnTo>
                  <a:lnTo>
                    <a:pt x="878" y="44934"/>
                  </a:lnTo>
                  <a:lnTo>
                    <a:pt x="45" y="46119"/>
                  </a:lnTo>
                  <a:lnTo>
                    <a:pt x="1" y="46162"/>
                  </a:lnTo>
                  <a:lnTo>
                    <a:pt x="1" y="46250"/>
                  </a:lnTo>
                  <a:lnTo>
                    <a:pt x="45" y="46294"/>
                  </a:lnTo>
                  <a:lnTo>
                    <a:pt x="88" y="46338"/>
                  </a:lnTo>
                  <a:lnTo>
                    <a:pt x="176" y="46382"/>
                  </a:lnTo>
                  <a:lnTo>
                    <a:pt x="264" y="46382"/>
                  </a:lnTo>
                  <a:lnTo>
                    <a:pt x="308" y="46294"/>
                  </a:lnTo>
                  <a:lnTo>
                    <a:pt x="1185" y="45153"/>
                  </a:lnTo>
                  <a:lnTo>
                    <a:pt x="1888" y="44495"/>
                  </a:lnTo>
                  <a:lnTo>
                    <a:pt x="3687" y="43398"/>
                  </a:lnTo>
                  <a:lnTo>
                    <a:pt x="3731" y="43354"/>
                  </a:lnTo>
                  <a:lnTo>
                    <a:pt x="4520" y="42389"/>
                  </a:lnTo>
                  <a:lnTo>
                    <a:pt x="4564" y="42345"/>
                  </a:lnTo>
                  <a:lnTo>
                    <a:pt x="5486" y="40414"/>
                  </a:lnTo>
                  <a:lnTo>
                    <a:pt x="6407" y="38966"/>
                  </a:lnTo>
                  <a:lnTo>
                    <a:pt x="8119" y="36728"/>
                  </a:lnTo>
                  <a:lnTo>
                    <a:pt x="8162" y="36684"/>
                  </a:lnTo>
                  <a:lnTo>
                    <a:pt x="8426" y="35719"/>
                  </a:lnTo>
                  <a:lnTo>
                    <a:pt x="8470" y="35675"/>
                  </a:lnTo>
                  <a:lnTo>
                    <a:pt x="8470" y="34754"/>
                  </a:lnTo>
                  <a:lnTo>
                    <a:pt x="8426" y="34622"/>
                  </a:lnTo>
                  <a:lnTo>
                    <a:pt x="8075" y="34008"/>
                  </a:lnTo>
                  <a:lnTo>
                    <a:pt x="8206" y="32252"/>
                  </a:lnTo>
                  <a:lnTo>
                    <a:pt x="8426" y="29532"/>
                  </a:lnTo>
                  <a:lnTo>
                    <a:pt x="8733" y="28259"/>
                  </a:lnTo>
                  <a:lnTo>
                    <a:pt x="9654" y="26460"/>
                  </a:lnTo>
                  <a:lnTo>
                    <a:pt x="11278" y="23432"/>
                  </a:lnTo>
                  <a:lnTo>
                    <a:pt x="12507" y="21458"/>
                  </a:lnTo>
                  <a:lnTo>
                    <a:pt x="13779" y="19483"/>
                  </a:lnTo>
                  <a:lnTo>
                    <a:pt x="15973" y="16894"/>
                  </a:lnTo>
                  <a:lnTo>
                    <a:pt x="17421" y="15841"/>
                  </a:lnTo>
                  <a:lnTo>
                    <a:pt x="17421" y="15797"/>
                  </a:lnTo>
                  <a:lnTo>
                    <a:pt x="18518" y="14481"/>
                  </a:lnTo>
                  <a:lnTo>
                    <a:pt x="20405" y="11980"/>
                  </a:lnTo>
                  <a:lnTo>
                    <a:pt x="21151" y="11190"/>
                  </a:lnTo>
                  <a:lnTo>
                    <a:pt x="24091" y="9435"/>
                  </a:lnTo>
                  <a:lnTo>
                    <a:pt x="26110" y="7679"/>
                  </a:lnTo>
                  <a:lnTo>
                    <a:pt x="28611" y="5222"/>
                  </a:lnTo>
                  <a:lnTo>
                    <a:pt x="30717" y="2897"/>
                  </a:lnTo>
                  <a:lnTo>
                    <a:pt x="31726" y="2063"/>
                  </a:lnTo>
                  <a:lnTo>
                    <a:pt x="34666" y="351"/>
                  </a:lnTo>
                  <a:lnTo>
                    <a:pt x="34710" y="308"/>
                  </a:lnTo>
                  <a:lnTo>
                    <a:pt x="34754" y="220"/>
                  </a:lnTo>
                  <a:lnTo>
                    <a:pt x="34754" y="176"/>
                  </a:lnTo>
                  <a:lnTo>
                    <a:pt x="34754" y="88"/>
                  </a:lnTo>
                  <a:lnTo>
                    <a:pt x="34710" y="44"/>
                  </a:lnTo>
                  <a:lnTo>
                    <a:pt x="34622"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0" name="Google Shape;5770;p163"/>
            <p:cNvSpPr/>
            <p:nvPr/>
          </p:nvSpPr>
          <p:spPr>
            <a:xfrm>
              <a:off x="5251475" y="3288075"/>
              <a:ext cx="853500" cy="1173800"/>
            </a:xfrm>
            <a:custGeom>
              <a:rect b="b" l="l" r="r" t="t"/>
              <a:pathLst>
                <a:path extrusionOk="0" h="46952" w="34140">
                  <a:moveTo>
                    <a:pt x="33876" y="0"/>
                  </a:moveTo>
                  <a:lnTo>
                    <a:pt x="31462" y="1448"/>
                  </a:lnTo>
                  <a:lnTo>
                    <a:pt x="30453" y="2150"/>
                  </a:lnTo>
                  <a:lnTo>
                    <a:pt x="30409" y="2194"/>
                  </a:lnTo>
                  <a:lnTo>
                    <a:pt x="28478" y="4300"/>
                  </a:lnTo>
                  <a:lnTo>
                    <a:pt x="26460" y="6275"/>
                  </a:lnTo>
                  <a:lnTo>
                    <a:pt x="24836" y="7679"/>
                  </a:lnTo>
                  <a:lnTo>
                    <a:pt x="22774" y="9127"/>
                  </a:lnTo>
                  <a:lnTo>
                    <a:pt x="20931" y="10531"/>
                  </a:lnTo>
                  <a:lnTo>
                    <a:pt x="19658" y="11365"/>
                  </a:lnTo>
                  <a:lnTo>
                    <a:pt x="19615" y="11409"/>
                  </a:lnTo>
                  <a:lnTo>
                    <a:pt x="18649" y="12462"/>
                  </a:lnTo>
                  <a:lnTo>
                    <a:pt x="18649" y="12506"/>
                  </a:lnTo>
                  <a:lnTo>
                    <a:pt x="17157" y="14481"/>
                  </a:lnTo>
                  <a:lnTo>
                    <a:pt x="16543" y="15095"/>
                  </a:lnTo>
                  <a:lnTo>
                    <a:pt x="15534" y="15797"/>
                  </a:lnTo>
                  <a:lnTo>
                    <a:pt x="15490" y="15841"/>
                  </a:lnTo>
                  <a:lnTo>
                    <a:pt x="13954" y="17728"/>
                  </a:lnTo>
                  <a:lnTo>
                    <a:pt x="12111" y="20141"/>
                  </a:lnTo>
                  <a:lnTo>
                    <a:pt x="10707" y="22203"/>
                  </a:lnTo>
                  <a:lnTo>
                    <a:pt x="8381" y="26372"/>
                  </a:lnTo>
                  <a:lnTo>
                    <a:pt x="7591" y="27864"/>
                  </a:lnTo>
                  <a:lnTo>
                    <a:pt x="7372" y="28610"/>
                  </a:lnTo>
                  <a:lnTo>
                    <a:pt x="7372" y="28654"/>
                  </a:lnTo>
                  <a:lnTo>
                    <a:pt x="6802" y="34007"/>
                  </a:lnTo>
                  <a:lnTo>
                    <a:pt x="6582" y="36596"/>
                  </a:lnTo>
                  <a:lnTo>
                    <a:pt x="6363" y="38044"/>
                  </a:lnTo>
                  <a:lnTo>
                    <a:pt x="5485" y="39668"/>
                  </a:lnTo>
                  <a:lnTo>
                    <a:pt x="4300" y="41774"/>
                  </a:lnTo>
                  <a:lnTo>
                    <a:pt x="3467" y="43003"/>
                  </a:lnTo>
                  <a:lnTo>
                    <a:pt x="2019" y="44144"/>
                  </a:lnTo>
                  <a:lnTo>
                    <a:pt x="1975" y="44144"/>
                  </a:lnTo>
                  <a:lnTo>
                    <a:pt x="44" y="46645"/>
                  </a:lnTo>
                  <a:lnTo>
                    <a:pt x="0" y="46733"/>
                  </a:lnTo>
                  <a:lnTo>
                    <a:pt x="0" y="46776"/>
                  </a:lnTo>
                  <a:lnTo>
                    <a:pt x="44" y="46864"/>
                  </a:lnTo>
                  <a:lnTo>
                    <a:pt x="88" y="46908"/>
                  </a:lnTo>
                  <a:lnTo>
                    <a:pt x="176" y="46952"/>
                  </a:lnTo>
                  <a:lnTo>
                    <a:pt x="263" y="46908"/>
                  </a:lnTo>
                  <a:lnTo>
                    <a:pt x="307" y="46864"/>
                  </a:lnTo>
                  <a:lnTo>
                    <a:pt x="2238" y="44407"/>
                  </a:lnTo>
                  <a:lnTo>
                    <a:pt x="3686" y="43266"/>
                  </a:lnTo>
                  <a:lnTo>
                    <a:pt x="3730" y="43222"/>
                  </a:lnTo>
                  <a:lnTo>
                    <a:pt x="4607" y="41950"/>
                  </a:lnTo>
                  <a:lnTo>
                    <a:pt x="5792" y="39799"/>
                  </a:lnTo>
                  <a:lnTo>
                    <a:pt x="6714" y="38176"/>
                  </a:lnTo>
                  <a:lnTo>
                    <a:pt x="6714" y="38132"/>
                  </a:lnTo>
                  <a:lnTo>
                    <a:pt x="6933" y="36640"/>
                  </a:lnTo>
                  <a:lnTo>
                    <a:pt x="7153" y="34007"/>
                  </a:lnTo>
                  <a:lnTo>
                    <a:pt x="7723" y="28698"/>
                  </a:lnTo>
                  <a:lnTo>
                    <a:pt x="7942" y="27996"/>
                  </a:lnTo>
                  <a:lnTo>
                    <a:pt x="8688" y="26548"/>
                  </a:lnTo>
                  <a:lnTo>
                    <a:pt x="11014" y="22423"/>
                  </a:lnTo>
                  <a:lnTo>
                    <a:pt x="12418" y="20361"/>
                  </a:lnTo>
                  <a:lnTo>
                    <a:pt x="14217" y="17947"/>
                  </a:lnTo>
                  <a:lnTo>
                    <a:pt x="15753" y="16060"/>
                  </a:lnTo>
                  <a:lnTo>
                    <a:pt x="16762" y="15358"/>
                  </a:lnTo>
                  <a:lnTo>
                    <a:pt x="16806" y="15358"/>
                  </a:lnTo>
                  <a:lnTo>
                    <a:pt x="17421" y="14744"/>
                  </a:lnTo>
                  <a:lnTo>
                    <a:pt x="17464" y="14700"/>
                  </a:lnTo>
                  <a:lnTo>
                    <a:pt x="18913" y="12725"/>
                  </a:lnTo>
                  <a:lnTo>
                    <a:pt x="19878" y="11672"/>
                  </a:lnTo>
                  <a:lnTo>
                    <a:pt x="21150" y="10838"/>
                  </a:lnTo>
                  <a:lnTo>
                    <a:pt x="22993" y="9390"/>
                  </a:lnTo>
                  <a:lnTo>
                    <a:pt x="25056" y="7986"/>
                  </a:lnTo>
                  <a:lnTo>
                    <a:pt x="25056" y="7942"/>
                  </a:lnTo>
                  <a:lnTo>
                    <a:pt x="26679" y="6538"/>
                  </a:lnTo>
                  <a:lnTo>
                    <a:pt x="28698" y="4564"/>
                  </a:lnTo>
                  <a:lnTo>
                    <a:pt x="30629" y="2457"/>
                  </a:lnTo>
                  <a:lnTo>
                    <a:pt x="31682" y="1755"/>
                  </a:lnTo>
                  <a:lnTo>
                    <a:pt x="34051" y="307"/>
                  </a:lnTo>
                  <a:lnTo>
                    <a:pt x="34095" y="263"/>
                  </a:lnTo>
                  <a:lnTo>
                    <a:pt x="34139" y="176"/>
                  </a:lnTo>
                  <a:lnTo>
                    <a:pt x="34139" y="132"/>
                  </a:lnTo>
                  <a:lnTo>
                    <a:pt x="34139" y="44"/>
                  </a:lnTo>
                  <a:lnTo>
                    <a:pt x="34051"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1" name="Google Shape;5771;p163"/>
            <p:cNvSpPr/>
            <p:nvPr/>
          </p:nvSpPr>
          <p:spPr>
            <a:xfrm>
              <a:off x="5242675" y="3261725"/>
              <a:ext cx="833775" cy="1184800"/>
            </a:xfrm>
            <a:custGeom>
              <a:rect b="b" l="l" r="r" t="t"/>
              <a:pathLst>
                <a:path extrusionOk="0" h="47392" w="33351">
                  <a:moveTo>
                    <a:pt x="33175" y="1"/>
                  </a:moveTo>
                  <a:lnTo>
                    <a:pt x="33087" y="45"/>
                  </a:lnTo>
                  <a:lnTo>
                    <a:pt x="31244" y="1230"/>
                  </a:lnTo>
                  <a:lnTo>
                    <a:pt x="30147" y="1888"/>
                  </a:lnTo>
                  <a:lnTo>
                    <a:pt x="30103" y="1932"/>
                  </a:lnTo>
                  <a:lnTo>
                    <a:pt x="26900" y="5179"/>
                  </a:lnTo>
                  <a:lnTo>
                    <a:pt x="22775" y="8426"/>
                  </a:lnTo>
                  <a:lnTo>
                    <a:pt x="19703" y="10839"/>
                  </a:lnTo>
                  <a:lnTo>
                    <a:pt x="18255" y="11936"/>
                  </a:lnTo>
                  <a:lnTo>
                    <a:pt x="18211" y="11936"/>
                  </a:lnTo>
                  <a:lnTo>
                    <a:pt x="16632" y="13999"/>
                  </a:lnTo>
                  <a:lnTo>
                    <a:pt x="15666" y="14745"/>
                  </a:lnTo>
                  <a:lnTo>
                    <a:pt x="15622" y="14789"/>
                  </a:lnTo>
                  <a:lnTo>
                    <a:pt x="11936" y="19396"/>
                  </a:lnTo>
                  <a:lnTo>
                    <a:pt x="10664" y="21107"/>
                  </a:lnTo>
                  <a:lnTo>
                    <a:pt x="9084" y="23257"/>
                  </a:lnTo>
                  <a:lnTo>
                    <a:pt x="9084" y="23301"/>
                  </a:lnTo>
                  <a:lnTo>
                    <a:pt x="7680" y="25803"/>
                  </a:lnTo>
                  <a:lnTo>
                    <a:pt x="6671" y="27733"/>
                  </a:lnTo>
                  <a:lnTo>
                    <a:pt x="6627" y="27777"/>
                  </a:lnTo>
                  <a:lnTo>
                    <a:pt x="6056" y="32077"/>
                  </a:lnTo>
                  <a:lnTo>
                    <a:pt x="4784" y="40108"/>
                  </a:lnTo>
                  <a:lnTo>
                    <a:pt x="4345" y="41205"/>
                  </a:lnTo>
                  <a:lnTo>
                    <a:pt x="3248" y="43135"/>
                  </a:lnTo>
                  <a:lnTo>
                    <a:pt x="2195" y="44188"/>
                  </a:lnTo>
                  <a:lnTo>
                    <a:pt x="2151" y="44188"/>
                  </a:lnTo>
                  <a:lnTo>
                    <a:pt x="835" y="45987"/>
                  </a:lnTo>
                  <a:lnTo>
                    <a:pt x="1" y="47128"/>
                  </a:lnTo>
                  <a:lnTo>
                    <a:pt x="1" y="47172"/>
                  </a:lnTo>
                  <a:lnTo>
                    <a:pt x="1" y="47260"/>
                  </a:lnTo>
                  <a:lnTo>
                    <a:pt x="1" y="47304"/>
                  </a:lnTo>
                  <a:lnTo>
                    <a:pt x="45" y="47348"/>
                  </a:lnTo>
                  <a:lnTo>
                    <a:pt x="176" y="47392"/>
                  </a:lnTo>
                  <a:lnTo>
                    <a:pt x="220" y="47392"/>
                  </a:lnTo>
                  <a:lnTo>
                    <a:pt x="308" y="47304"/>
                  </a:lnTo>
                  <a:lnTo>
                    <a:pt x="1142" y="46207"/>
                  </a:lnTo>
                  <a:lnTo>
                    <a:pt x="2458" y="44408"/>
                  </a:lnTo>
                  <a:lnTo>
                    <a:pt x="3511" y="43355"/>
                  </a:lnTo>
                  <a:lnTo>
                    <a:pt x="3511" y="43311"/>
                  </a:lnTo>
                  <a:lnTo>
                    <a:pt x="4652" y="41380"/>
                  </a:lnTo>
                  <a:lnTo>
                    <a:pt x="4696" y="41336"/>
                  </a:lnTo>
                  <a:lnTo>
                    <a:pt x="5135" y="40239"/>
                  </a:lnTo>
                  <a:lnTo>
                    <a:pt x="5135" y="40195"/>
                  </a:lnTo>
                  <a:lnTo>
                    <a:pt x="6408" y="32121"/>
                  </a:lnTo>
                  <a:lnTo>
                    <a:pt x="6978" y="27865"/>
                  </a:lnTo>
                  <a:lnTo>
                    <a:pt x="7987" y="25934"/>
                  </a:lnTo>
                  <a:lnTo>
                    <a:pt x="9391" y="23477"/>
                  </a:lnTo>
                  <a:lnTo>
                    <a:pt x="10927" y="21327"/>
                  </a:lnTo>
                  <a:lnTo>
                    <a:pt x="12200" y="19615"/>
                  </a:lnTo>
                  <a:lnTo>
                    <a:pt x="15886" y="15008"/>
                  </a:lnTo>
                  <a:lnTo>
                    <a:pt x="16851" y="14262"/>
                  </a:lnTo>
                  <a:lnTo>
                    <a:pt x="16895" y="14218"/>
                  </a:lnTo>
                  <a:lnTo>
                    <a:pt x="18475" y="12200"/>
                  </a:lnTo>
                  <a:lnTo>
                    <a:pt x="19923" y="11103"/>
                  </a:lnTo>
                  <a:lnTo>
                    <a:pt x="22994" y="8689"/>
                  </a:lnTo>
                  <a:lnTo>
                    <a:pt x="27119" y="5442"/>
                  </a:lnTo>
                  <a:lnTo>
                    <a:pt x="27163" y="5442"/>
                  </a:lnTo>
                  <a:lnTo>
                    <a:pt x="30366" y="2195"/>
                  </a:lnTo>
                  <a:lnTo>
                    <a:pt x="31419" y="1537"/>
                  </a:lnTo>
                  <a:lnTo>
                    <a:pt x="33306" y="352"/>
                  </a:lnTo>
                  <a:lnTo>
                    <a:pt x="33350" y="308"/>
                  </a:lnTo>
                  <a:lnTo>
                    <a:pt x="33350" y="220"/>
                  </a:lnTo>
                  <a:lnTo>
                    <a:pt x="33350" y="176"/>
                  </a:lnTo>
                  <a:lnTo>
                    <a:pt x="33350" y="89"/>
                  </a:lnTo>
                  <a:lnTo>
                    <a:pt x="33306" y="45"/>
                  </a:lnTo>
                  <a:lnTo>
                    <a:pt x="33219"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2" name="Google Shape;5772;p163"/>
            <p:cNvSpPr/>
            <p:nvPr/>
          </p:nvSpPr>
          <p:spPr>
            <a:xfrm>
              <a:off x="5230625" y="3236500"/>
              <a:ext cx="817300" cy="1199050"/>
            </a:xfrm>
            <a:custGeom>
              <a:rect b="b" l="l" r="r" t="t"/>
              <a:pathLst>
                <a:path extrusionOk="0" h="47962" w="32692">
                  <a:moveTo>
                    <a:pt x="32428" y="1"/>
                  </a:moveTo>
                  <a:lnTo>
                    <a:pt x="30146" y="1536"/>
                  </a:lnTo>
                  <a:lnTo>
                    <a:pt x="30102" y="1580"/>
                  </a:lnTo>
                  <a:lnTo>
                    <a:pt x="27513" y="4038"/>
                  </a:lnTo>
                  <a:lnTo>
                    <a:pt x="22906" y="7724"/>
                  </a:lnTo>
                  <a:lnTo>
                    <a:pt x="20624" y="9523"/>
                  </a:lnTo>
                  <a:lnTo>
                    <a:pt x="18693" y="11102"/>
                  </a:lnTo>
                  <a:lnTo>
                    <a:pt x="17070" y="12287"/>
                  </a:lnTo>
                  <a:lnTo>
                    <a:pt x="17070" y="12331"/>
                  </a:lnTo>
                  <a:lnTo>
                    <a:pt x="16280" y="13253"/>
                  </a:lnTo>
                  <a:lnTo>
                    <a:pt x="15622" y="13867"/>
                  </a:lnTo>
                  <a:lnTo>
                    <a:pt x="15578" y="13911"/>
                  </a:lnTo>
                  <a:lnTo>
                    <a:pt x="12770" y="17509"/>
                  </a:lnTo>
                  <a:lnTo>
                    <a:pt x="10927" y="19878"/>
                  </a:lnTo>
                  <a:lnTo>
                    <a:pt x="7592" y="24310"/>
                  </a:lnTo>
                  <a:lnTo>
                    <a:pt x="5880" y="27514"/>
                  </a:lnTo>
                  <a:lnTo>
                    <a:pt x="5836" y="27558"/>
                  </a:lnTo>
                  <a:lnTo>
                    <a:pt x="5178" y="32121"/>
                  </a:lnTo>
                  <a:lnTo>
                    <a:pt x="4652" y="35851"/>
                  </a:lnTo>
                  <a:lnTo>
                    <a:pt x="4125" y="39274"/>
                  </a:lnTo>
                  <a:lnTo>
                    <a:pt x="3598" y="41731"/>
                  </a:lnTo>
                  <a:lnTo>
                    <a:pt x="3116" y="43091"/>
                  </a:lnTo>
                  <a:lnTo>
                    <a:pt x="527" y="47040"/>
                  </a:lnTo>
                  <a:lnTo>
                    <a:pt x="44" y="47699"/>
                  </a:lnTo>
                  <a:lnTo>
                    <a:pt x="0" y="47786"/>
                  </a:lnTo>
                  <a:lnTo>
                    <a:pt x="0" y="47830"/>
                  </a:lnTo>
                  <a:lnTo>
                    <a:pt x="44" y="47918"/>
                  </a:lnTo>
                  <a:lnTo>
                    <a:pt x="88" y="47962"/>
                  </a:lnTo>
                  <a:lnTo>
                    <a:pt x="264" y="47962"/>
                  </a:lnTo>
                  <a:lnTo>
                    <a:pt x="351" y="47918"/>
                  </a:lnTo>
                  <a:lnTo>
                    <a:pt x="790" y="47260"/>
                  </a:lnTo>
                  <a:lnTo>
                    <a:pt x="3423" y="43267"/>
                  </a:lnTo>
                  <a:lnTo>
                    <a:pt x="3467" y="43223"/>
                  </a:lnTo>
                  <a:lnTo>
                    <a:pt x="3906" y="41862"/>
                  </a:lnTo>
                  <a:lnTo>
                    <a:pt x="3950" y="41819"/>
                  </a:lnTo>
                  <a:lnTo>
                    <a:pt x="4476" y="39317"/>
                  </a:lnTo>
                  <a:lnTo>
                    <a:pt x="4959" y="35895"/>
                  </a:lnTo>
                  <a:lnTo>
                    <a:pt x="5529" y="32165"/>
                  </a:lnTo>
                  <a:lnTo>
                    <a:pt x="6187" y="27645"/>
                  </a:lnTo>
                  <a:lnTo>
                    <a:pt x="7899" y="24486"/>
                  </a:lnTo>
                  <a:lnTo>
                    <a:pt x="11190" y="20098"/>
                  </a:lnTo>
                  <a:lnTo>
                    <a:pt x="13033" y="17728"/>
                  </a:lnTo>
                  <a:lnTo>
                    <a:pt x="15841" y="14130"/>
                  </a:lnTo>
                  <a:lnTo>
                    <a:pt x="16543" y="13516"/>
                  </a:lnTo>
                  <a:lnTo>
                    <a:pt x="16543" y="13472"/>
                  </a:lnTo>
                  <a:lnTo>
                    <a:pt x="17289" y="12594"/>
                  </a:lnTo>
                  <a:lnTo>
                    <a:pt x="18913" y="11366"/>
                  </a:lnTo>
                  <a:lnTo>
                    <a:pt x="20844" y="9786"/>
                  </a:lnTo>
                  <a:lnTo>
                    <a:pt x="23125" y="7987"/>
                  </a:lnTo>
                  <a:lnTo>
                    <a:pt x="27733" y="4301"/>
                  </a:lnTo>
                  <a:lnTo>
                    <a:pt x="30322" y="1844"/>
                  </a:lnTo>
                  <a:lnTo>
                    <a:pt x="32604" y="308"/>
                  </a:lnTo>
                  <a:lnTo>
                    <a:pt x="32647" y="264"/>
                  </a:lnTo>
                  <a:lnTo>
                    <a:pt x="32691" y="220"/>
                  </a:lnTo>
                  <a:lnTo>
                    <a:pt x="32691" y="132"/>
                  </a:lnTo>
                  <a:lnTo>
                    <a:pt x="32647" y="88"/>
                  </a:lnTo>
                  <a:lnTo>
                    <a:pt x="32604"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3" name="Google Shape;5773;p163"/>
            <p:cNvSpPr/>
            <p:nvPr/>
          </p:nvSpPr>
          <p:spPr>
            <a:xfrm>
              <a:off x="5136275" y="3184950"/>
              <a:ext cx="854600" cy="1805700"/>
            </a:xfrm>
            <a:custGeom>
              <a:rect b="b" l="l" r="r" t="t"/>
              <a:pathLst>
                <a:path extrusionOk="0" h="72228" w="34184">
                  <a:moveTo>
                    <a:pt x="34052" y="0"/>
                  </a:moveTo>
                  <a:lnTo>
                    <a:pt x="33964" y="44"/>
                  </a:lnTo>
                  <a:lnTo>
                    <a:pt x="33920" y="44"/>
                  </a:lnTo>
                  <a:lnTo>
                    <a:pt x="30015" y="3072"/>
                  </a:lnTo>
                  <a:lnTo>
                    <a:pt x="25978" y="6319"/>
                  </a:lnTo>
                  <a:lnTo>
                    <a:pt x="23257" y="8513"/>
                  </a:lnTo>
                  <a:lnTo>
                    <a:pt x="20975" y="10400"/>
                  </a:lnTo>
                  <a:lnTo>
                    <a:pt x="19659" y="11453"/>
                  </a:lnTo>
                  <a:lnTo>
                    <a:pt x="16675" y="13340"/>
                  </a:lnTo>
                  <a:lnTo>
                    <a:pt x="16675" y="13384"/>
                  </a:lnTo>
                  <a:lnTo>
                    <a:pt x="15534" y="14656"/>
                  </a:lnTo>
                  <a:lnTo>
                    <a:pt x="14657" y="15885"/>
                  </a:lnTo>
                  <a:lnTo>
                    <a:pt x="13779" y="17114"/>
                  </a:lnTo>
                  <a:lnTo>
                    <a:pt x="12199" y="19615"/>
                  </a:lnTo>
                  <a:lnTo>
                    <a:pt x="10488" y="22248"/>
                  </a:lnTo>
                  <a:lnTo>
                    <a:pt x="9567" y="23564"/>
                  </a:lnTo>
                  <a:lnTo>
                    <a:pt x="8601" y="24837"/>
                  </a:lnTo>
                  <a:lnTo>
                    <a:pt x="7197" y="26811"/>
                  </a:lnTo>
                  <a:lnTo>
                    <a:pt x="7197" y="26899"/>
                  </a:lnTo>
                  <a:lnTo>
                    <a:pt x="6802" y="29005"/>
                  </a:lnTo>
                  <a:lnTo>
                    <a:pt x="6188" y="33876"/>
                  </a:lnTo>
                  <a:lnTo>
                    <a:pt x="5705" y="37386"/>
                  </a:lnTo>
                  <a:lnTo>
                    <a:pt x="5266" y="40502"/>
                  </a:lnTo>
                  <a:lnTo>
                    <a:pt x="4564" y="43793"/>
                  </a:lnTo>
                  <a:lnTo>
                    <a:pt x="3730" y="47479"/>
                  </a:lnTo>
                  <a:lnTo>
                    <a:pt x="1624" y="50814"/>
                  </a:lnTo>
                  <a:lnTo>
                    <a:pt x="878" y="52262"/>
                  </a:lnTo>
                  <a:lnTo>
                    <a:pt x="834" y="52350"/>
                  </a:lnTo>
                  <a:lnTo>
                    <a:pt x="527" y="54807"/>
                  </a:lnTo>
                  <a:lnTo>
                    <a:pt x="264" y="57527"/>
                  </a:lnTo>
                  <a:lnTo>
                    <a:pt x="1" y="59458"/>
                  </a:lnTo>
                  <a:lnTo>
                    <a:pt x="1" y="59502"/>
                  </a:lnTo>
                  <a:lnTo>
                    <a:pt x="1" y="59590"/>
                  </a:lnTo>
                  <a:lnTo>
                    <a:pt x="2414" y="62837"/>
                  </a:lnTo>
                  <a:lnTo>
                    <a:pt x="3774" y="64943"/>
                  </a:lnTo>
                  <a:lnTo>
                    <a:pt x="4608" y="66216"/>
                  </a:lnTo>
                  <a:lnTo>
                    <a:pt x="6275" y="68190"/>
                  </a:lnTo>
                  <a:lnTo>
                    <a:pt x="9391" y="71701"/>
                  </a:lnTo>
                  <a:lnTo>
                    <a:pt x="9435" y="71701"/>
                  </a:lnTo>
                  <a:lnTo>
                    <a:pt x="10093" y="72183"/>
                  </a:lnTo>
                  <a:lnTo>
                    <a:pt x="10181" y="72227"/>
                  </a:lnTo>
                  <a:lnTo>
                    <a:pt x="10707" y="72227"/>
                  </a:lnTo>
                  <a:lnTo>
                    <a:pt x="10751" y="72183"/>
                  </a:lnTo>
                  <a:lnTo>
                    <a:pt x="10839" y="72140"/>
                  </a:lnTo>
                  <a:lnTo>
                    <a:pt x="11804" y="71043"/>
                  </a:lnTo>
                  <a:lnTo>
                    <a:pt x="11848" y="70955"/>
                  </a:lnTo>
                  <a:lnTo>
                    <a:pt x="11848" y="70911"/>
                  </a:lnTo>
                  <a:lnTo>
                    <a:pt x="11804" y="70823"/>
                  </a:lnTo>
                  <a:lnTo>
                    <a:pt x="11804" y="70779"/>
                  </a:lnTo>
                  <a:lnTo>
                    <a:pt x="11717" y="70735"/>
                  </a:lnTo>
                  <a:lnTo>
                    <a:pt x="11585" y="70735"/>
                  </a:lnTo>
                  <a:lnTo>
                    <a:pt x="11541" y="70779"/>
                  </a:lnTo>
                  <a:lnTo>
                    <a:pt x="10620" y="71876"/>
                  </a:lnTo>
                  <a:lnTo>
                    <a:pt x="10269" y="71876"/>
                  </a:lnTo>
                  <a:lnTo>
                    <a:pt x="9654" y="71437"/>
                  </a:lnTo>
                  <a:lnTo>
                    <a:pt x="6539" y="67971"/>
                  </a:lnTo>
                  <a:lnTo>
                    <a:pt x="4915" y="65996"/>
                  </a:lnTo>
                  <a:lnTo>
                    <a:pt x="4038" y="64768"/>
                  </a:lnTo>
                  <a:lnTo>
                    <a:pt x="2677" y="62618"/>
                  </a:lnTo>
                  <a:lnTo>
                    <a:pt x="352" y="59414"/>
                  </a:lnTo>
                  <a:lnTo>
                    <a:pt x="615" y="57571"/>
                  </a:lnTo>
                  <a:lnTo>
                    <a:pt x="878" y="54851"/>
                  </a:lnTo>
                  <a:lnTo>
                    <a:pt x="1185" y="52393"/>
                  </a:lnTo>
                  <a:lnTo>
                    <a:pt x="1931" y="50989"/>
                  </a:lnTo>
                  <a:lnTo>
                    <a:pt x="4038" y="47654"/>
                  </a:lnTo>
                  <a:lnTo>
                    <a:pt x="4038" y="47567"/>
                  </a:lnTo>
                  <a:lnTo>
                    <a:pt x="4915" y="43837"/>
                  </a:lnTo>
                  <a:lnTo>
                    <a:pt x="5617" y="40546"/>
                  </a:lnTo>
                  <a:lnTo>
                    <a:pt x="6056" y="37430"/>
                  </a:lnTo>
                  <a:lnTo>
                    <a:pt x="6495" y="33920"/>
                  </a:lnTo>
                  <a:lnTo>
                    <a:pt x="7109" y="29093"/>
                  </a:lnTo>
                  <a:lnTo>
                    <a:pt x="7504" y="26987"/>
                  </a:lnTo>
                  <a:lnTo>
                    <a:pt x="8908" y="25056"/>
                  </a:lnTo>
                  <a:lnTo>
                    <a:pt x="9830" y="23783"/>
                  </a:lnTo>
                  <a:lnTo>
                    <a:pt x="10751" y="22467"/>
                  </a:lnTo>
                  <a:lnTo>
                    <a:pt x="12463" y="19790"/>
                  </a:lnTo>
                  <a:lnTo>
                    <a:pt x="14086" y="17289"/>
                  </a:lnTo>
                  <a:lnTo>
                    <a:pt x="14920" y="16060"/>
                  </a:lnTo>
                  <a:lnTo>
                    <a:pt x="15798" y="14876"/>
                  </a:lnTo>
                  <a:lnTo>
                    <a:pt x="16895" y="13647"/>
                  </a:lnTo>
                  <a:lnTo>
                    <a:pt x="19835" y="11760"/>
                  </a:lnTo>
                  <a:lnTo>
                    <a:pt x="19878" y="11760"/>
                  </a:lnTo>
                  <a:lnTo>
                    <a:pt x="21195" y="10663"/>
                  </a:lnTo>
                  <a:lnTo>
                    <a:pt x="23477" y="8820"/>
                  </a:lnTo>
                  <a:lnTo>
                    <a:pt x="26241" y="6626"/>
                  </a:lnTo>
                  <a:lnTo>
                    <a:pt x="30234" y="3379"/>
                  </a:lnTo>
                  <a:lnTo>
                    <a:pt x="34140" y="351"/>
                  </a:lnTo>
                  <a:lnTo>
                    <a:pt x="34183" y="264"/>
                  </a:lnTo>
                  <a:lnTo>
                    <a:pt x="34183" y="220"/>
                  </a:lnTo>
                  <a:lnTo>
                    <a:pt x="34183" y="132"/>
                  </a:lnTo>
                  <a:lnTo>
                    <a:pt x="34183" y="88"/>
                  </a:lnTo>
                  <a:lnTo>
                    <a:pt x="34096" y="44"/>
                  </a:lnTo>
                  <a:lnTo>
                    <a:pt x="34052"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4" name="Google Shape;5774;p163"/>
            <p:cNvSpPr/>
            <p:nvPr/>
          </p:nvSpPr>
          <p:spPr>
            <a:xfrm>
              <a:off x="5101175" y="3159725"/>
              <a:ext cx="862275" cy="1886875"/>
            </a:xfrm>
            <a:custGeom>
              <a:rect b="b" l="l" r="r" t="t"/>
              <a:pathLst>
                <a:path extrusionOk="0" h="75475" w="34491">
                  <a:moveTo>
                    <a:pt x="34271" y="0"/>
                  </a:moveTo>
                  <a:lnTo>
                    <a:pt x="34183" y="44"/>
                  </a:lnTo>
                  <a:lnTo>
                    <a:pt x="31287" y="2238"/>
                  </a:lnTo>
                  <a:lnTo>
                    <a:pt x="22555" y="9303"/>
                  </a:lnTo>
                  <a:lnTo>
                    <a:pt x="19834" y="11409"/>
                  </a:lnTo>
                  <a:lnTo>
                    <a:pt x="17509" y="12506"/>
                  </a:lnTo>
                  <a:lnTo>
                    <a:pt x="16938" y="12813"/>
                  </a:lnTo>
                  <a:lnTo>
                    <a:pt x="16456" y="13164"/>
                  </a:lnTo>
                  <a:lnTo>
                    <a:pt x="15929" y="13515"/>
                  </a:lnTo>
                  <a:lnTo>
                    <a:pt x="15446" y="13910"/>
                  </a:lnTo>
                  <a:lnTo>
                    <a:pt x="14964" y="14393"/>
                  </a:lnTo>
                  <a:lnTo>
                    <a:pt x="14481" y="14875"/>
                  </a:lnTo>
                  <a:lnTo>
                    <a:pt x="13559" y="15885"/>
                  </a:lnTo>
                  <a:lnTo>
                    <a:pt x="12726" y="17026"/>
                  </a:lnTo>
                  <a:lnTo>
                    <a:pt x="11892" y="18210"/>
                  </a:lnTo>
                  <a:lnTo>
                    <a:pt x="11058" y="19483"/>
                  </a:lnTo>
                  <a:lnTo>
                    <a:pt x="10268" y="20712"/>
                  </a:lnTo>
                  <a:lnTo>
                    <a:pt x="9479" y="21940"/>
                  </a:lnTo>
                  <a:lnTo>
                    <a:pt x="8733" y="23125"/>
                  </a:lnTo>
                  <a:lnTo>
                    <a:pt x="7943" y="24222"/>
                  </a:lnTo>
                  <a:lnTo>
                    <a:pt x="7197" y="25187"/>
                  </a:lnTo>
                  <a:lnTo>
                    <a:pt x="7153" y="25275"/>
                  </a:lnTo>
                  <a:lnTo>
                    <a:pt x="6846" y="26240"/>
                  </a:lnTo>
                  <a:lnTo>
                    <a:pt x="6846" y="26328"/>
                  </a:lnTo>
                  <a:lnTo>
                    <a:pt x="7021" y="27513"/>
                  </a:lnTo>
                  <a:lnTo>
                    <a:pt x="6319" y="33876"/>
                  </a:lnTo>
                  <a:lnTo>
                    <a:pt x="5836" y="37605"/>
                  </a:lnTo>
                  <a:lnTo>
                    <a:pt x="5398" y="40896"/>
                  </a:lnTo>
                  <a:lnTo>
                    <a:pt x="5047" y="43003"/>
                  </a:lnTo>
                  <a:lnTo>
                    <a:pt x="3950" y="47522"/>
                  </a:lnTo>
                  <a:lnTo>
                    <a:pt x="3423" y="49716"/>
                  </a:lnTo>
                  <a:lnTo>
                    <a:pt x="1756" y="52964"/>
                  </a:lnTo>
                  <a:lnTo>
                    <a:pt x="1712" y="53007"/>
                  </a:lnTo>
                  <a:lnTo>
                    <a:pt x="1229" y="56957"/>
                  </a:lnTo>
                  <a:lnTo>
                    <a:pt x="88" y="61345"/>
                  </a:lnTo>
                  <a:lnTo>
                    <a:pt x="0" y="62398"/>
                  </a:lnTo>
                  <a:lnTo>
                    <a:pt x="44" y="62529"/>
                  </a:lnTo>
                  <a:lnTo>
                    <a:pt x="1843" y="64811"/>
                  </a:lnTo>
                  <a:lnTo>
                    <a:pt x="4739" y="68146"/>
                  </a:lnTo>
                  <a:lnTo>
                    <a:pt x="6144" y="69814"/>
                  </a:lnTo>
                  <a:lnTo>
                    <a:pt x="8250" y="72095"/>
                  </a:lnTo>
                  <a:lnTo>
                    <a:pt x="9830" y="74026"/>
                  </a:lnTo>
                  <a:lnTo>
                    <a:pt x="10927" y="75386"/>
                  </a:lnTo>
                  <a:lnTo>
                    <a:pt x="11014" y="75430"/>
                  </a:lnTo>
                  <a:lnTo>
                    <a:pt x="11058" y="75474"/>
                  </a:lnTo>
                  <a:lnTo>
                    <a:pt x="11146" y="75430"/>
                  </a:lnTo>
                  <a:lnTo>
                    <a:pt x="11365" y="75343"/>
                  </a:lnTo>
                  <a:lnTo>
                    <a:pt x="11453" y="75299"/>
                  </a:lnTo>
                  <a:lnTo>
                    <a:pt x="12462" y="73763"/>
                  </a:lnTo>
                  <a:lnTo>
                    <a:pt x="12506" y="73719"/>
                  </a:lnTo>
                  <a:lnTo>
                    <a:pt x="12506" y="73631"/>
                  </a:lnTo>
                  <a:lnTo>
                    <a:pt x="12462" y="73587"/>
                  </a:lnTo>
                  <a:lnTo>
                    <a:pt x="12419" y="73543"/>
                  </a:lnTo>
                  <a:lnTo>
                    <a:pt x="12375" y="73500"/>
                  </a:lnTo>
                  <a:lnTo>
                    <a:pt x="12287" y="73500"/>
                  </a:lnTo>
                  <a:lnTo>
                    <a:pt x="12243" y="73543"/>
                  </a:lnTo>
                  <a:lnTo>
                    <a:pt x="12199" y="73587"/>
                  </a:lnTo>
                  <a:lnTo>
                    <a:pt x="11190" y="75035"/>
                  </a:lnTo>
                  <a:lnTo>
                    <a:pt x="11146" y="75079"/>
                  </a:lnTo>
                  <a:lnTo>
                    <a:pt x="10093" y="73807"/>
                  </a:lnTo>
                  <a:lnTo>
                    <a:pt x="8513" y="71876"/>
                  </a:lnTo>
                  <a:lnTo>
                    <a:pt x="6407" y="69594"/>
                  </a:lnTo>
                  <a:lnTo>
                    <a:pt x="2151" y="64592"/>
                  </a:lnTo>
                  <a:lnTo>
                    <a:pt x="395" y="62354"/>
                  </a:lnTo>
                  <a:lnTo>
                    <a:pt x="439" y="61389"/>
                  </a:lnTo>
                  <a:lnTo>
                    <a:pt x="1580" y="57044"/>
                  </a:lnTo>
                  <a:lnTo>
                    <a:pt x="1580" y="57001"/>
                  </a:lnTo>
                  <a:lnTo>
                    <a:pt x="2063" y="53095"/>
                  </a:lnTo>
                  <a:lnTo>
                    <a:pt x="3774" y="49848"/>
                  </a:lnTo>
                  <a:lnTo>
                    <a:pt x="3774" y="49804"/>
                  </a:lnTo>
                  <a:lnTo>
                    <a:pt x="4301" y="47610"/>
                  </a:lnTo>
                  <a:lnTo>
                    <a:pt x="5398" y="43091"/>
                  </a:lnTo>
                  <a:lnTo>
                    <a:pt x="5749" y="40940"/>
                  </a:lnTo>
                  <a:lnTo>
                    <a:pt x="6188" y="37649"/>
                  </a:lnTo>
                  <a:lnTo>
                    <a:pt x="6670" y="33920"/>
                  </a:lnTo>
                  <a:lnTo>
                    <a:pt x="7372" y="27557"/>
                  </a:lnTo>
                  <a:lnTo>
                    <a:pt x="7372" y="27469"/>
                  </a:lnTo>
                  <a:lnTo>
                    <a:pt x="7197" y="26284"/>
                  </a:lnTo>
                  <a:lnTo>
                    <a:pt x="7460" y="25407"/>
                  </a:lnTo>
                  <a:lnTo>
                    <a:pt x="8250" y="24397"/>
                  </a:lnTo>
                  <a:lnTo>
                    <a:pt x="9040" y="23300"/>
                  </a:lnTo>
                  <a:lnTo>
                    <a:pt x="9786" y="22116"/>
                  </a:lnTo>
                  <a:lnTo>
                    <a:pt x="10576" y="20887"/>
                  </a:lnTo>
                  <a:lnTo>
                    <a:pt x="12155" y="18430"/>
                  </a:lnTo>
                  <a:lnTo>
                    <a:pt x="12989" y="17245"/>
                  </a:lnTo>
                  <a:lnTo>
                    <a:pt x="13823" y="16148"/>
                  </a:lnTo>
                  <a:lnTo>
                    <a:pt x="14700" y="15139"/>
                  </a:lnTo>
                  <a:lnTo>
                    <a:pt x="15183" y="14656"/>
                  </a:lnTo>
                  <a:lnTo>
                    <a:pt x="15622" y="14217"/>
                  </a:lnTo>
                  <a:lnTo>
                    <a:pt x="16105" y="13822"/>
                  </a:lnTo>
                  <a:lnTo>
                    <a:pt x="16631" y="13427"/>
                  </a:lnTo>
                  <a:lnTo>
                    <a:pt x="17114" y="13120"/>
                  </a:lnTo>
                  <a:lnTo>
                    <a:pt x="17640" y="12857"/>
                  </a:lnTo>
                  <a:lnTo>
                    <a:pt x="20010" y="11716"/>
                  </a:lnTo>
                  <a:lnTo>
                    <a:pt x="20054" y="11716"/>
                  </a:lnTo>
                  <a:lnTo>
                    <a:pt x="22774" y="9566"/>
                  </a:lnTo>
                  <a:lnTo>
                    <a:pt x="27865" y="5441"/>
                  </a:lnTo>
                  <a:lnTo>
                    <a:pt x="31507" y="2545"/>
                  </a:lnTo>
                  <a:lnTo>
                    <a:pt x="34403" y="307"/>
                  </a:lnTo>
                  <a:lnTo>
                    <a:pt x="34447" y="263"/>
                  </a:lnTo>
                  <a:lnTo>
                    <a:pt x="34490" y="219"/>
                  </a:lnTo>
                  <a:lnTo>
                    <a:pt x="34490" y="132"/>
                  </a:lnTo>
                  <a:lnTo>
                    <a:pt x="34447" y="88"/>
                  </a:lnTo>
                  <a:lnTo>
                    <a:pt x="34403" y="44"/>
                  </a:lnTo>
                  <a:lnTo>
                    <a:pt x="34315"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5" name="Google Shape;5775;p163"/>
            <p:cNvSpPr/>
            <p:nvPr/>
          </p:nvSpPr>
          <p:spPr>
            <a:xfrm>
              <a:off x="5644200" y="4235875"/>
              <a:ext cx="110825" cy="70225"/>
            </a:xfrm>
            <a:custGeom>
              <a:rect b="b" l="l" r="r" t="t"/>
              <a:pathLst>
                <a:path extrusionOk="0" h="2809" w="4433">
                  <a:moveTo>
                    <a:pt x="3116" y="352"/>
                  </a:moveTo>
                  <a:lnTo>
                    <a:pt x="3555" y="571"/>
                  </a:lnTo>
                  <a:lnTo>
                    <a:pt x="4081" y="1361"/>
                  </a:lnTo>
                  <a:lnTo>
                    <a:pt x="4037" y="2107"/>
                  </a:lnTo>
                  <a:lnTo>
                    <a:pt x="3862" y="2326"/>
                  </a:lnTo>
                  <a:lnTo>
                    <a:pt x="3511" y="2458"/>
                  </a:lnTo>
                  <a:lnTo>
                    <a:pt x="2370" y="2414"/>
                  </a:lnTo>
                  <a:lnTo>
                    <a:pt x="746" y="1844"/>
                  </a:lnTo>
                  <a:lnTo>
                    <a:pt x="351" y="1493"/>
                  </a:lnTo>
                  <a:lnTo>
                    <a:pt x="351" y="1449"/>
                  </a:lnTo>
                  <a:lnTo>
                    <a:pt x="658" y="1229"/>
                  </a:lnTo>
                  <a:lnTo>
                    <a:pt x="2107" y="396"/>
                  </a:lnTo>
                  <a:lnTo>
                    <a:pt x="3116" y="352"/>
                  </a:lnTo>
                  <a:close/>
                  <a:moveTo>
                    <a:pt x="3160" y="1"/>
                  </a:moveTo>
                  <a:lnTo>
                    <a:pt x="2063" y="45"/>
                  </a:lnTo>
                  <a:lnTo>
                    <a:pt x="1975" y="88"/>
                  </a:lnTo>
                  <a:lnTo>
                    <a:pt x="483" y="922"/>
                  </a:lnTo>
                  <a:lnTo>
                    <a:pt x="439" y="922"/>
                  </a:lnTo>
                  <a:lnTo>
                    <a:pt x="88" y="1229"/>
                  </a:lnTo>
                  <a:lnTo>
                    <a:pt x="44" y="1273"/>
                  </a:lnTo>
                  <a:lnTo>
                    <a:pt x="0" y="1361"/>
                  </a:lnTo>
                  <a:lnTo>
                    <a:pt x="0" y="1536"/>
                  </a:lnTo>
                  <a:lnTo>
                    <a:pt x="88" y="1668"/>
                  </a:lnTo>
                  <a:lnTo>
                    <a:pt x="527" y="2151"/>
                  </a:lnTo>
                  <a:lnTo>
                    <a:pt x="615" y="2195"/>
                  </a:lnTo>
                  <a:lnTo>
                    <a:pt x="2282" y="2721"/>
                  </a:lnTo>
                  <a:lnTo>
                    <a:pt x="2326" y="2765"/>
                  </a:lnTo>
                  <a:lnTo>
                    <a:pt x="3555" y="2809"/>
                  </a:lnTo>
                  <a:lnTo>
                    <a:pt x="3598" y="2809"/>
                  </a:lnTo>
                  <a:lnTo>
                    <a:pt x="4037" y="2633"/>
                  </a:lnTo>
                  <a:lnTo>
                    <a:pt x="4081" y="2590"/>
                  </a:lnTo>
                  <a:lnTo>
                    <a:pt x="4344" y="2326"/>
                  </a:lnTo>
                  <a:lnTo>
                    <a:pt x="4388" y="2195"/>
                  </a:lnTo>
                  <a:lnTo>
                    <a:pt x="4432" y="1361"/>
                  </a:lnTo>
                  <a:lnTo>
                    <a:pt x="4388" y="1229"/>
                  </a:lnTo>
                  <a:lnTo>
                    <a:pt x="3818" y="352"/>
                  </a:lnTo>
                  <a:lnTo>
                    <a:pt x="3730" y="308"/>
                  </a:lnTo>
                  <a:lnTo>
                    <a:pt x="3247"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6" name="Google Shape;5776;p163"/>
            <p:cNvSpPr/>
            <p:nvPr/>
          </p:nvSpPr>
          <p:spPr>
            <a:xfrm>
              <a:off x="5600325" y="4217225"/>
              <a:ext cx="172250" cy="154700"/>
            </a:xfrm>
            <a:custGeom>
              <a:rect b="b" l="l" r="r" t="t"/>
              <a:pathLst>
                <a:path extrusionOk="0" h="6188" w="6890">
                  <a:moveTo>
                    <a:pt x="4915" y="352"/>
                  </a:moveTo>
                  <a:lnTo>
                    <a:pt x="5704" y="703"/>
                  </a:lnTo>
                  <a:lnTo>
                    <a:pt x="5924" y="922"/>
                  </a:lnTo>
                  <a:lnTo>
                    <a:pt x="6494" y="2590"/>
                  </a:lnTo>
                  <a:lnTo>
                    <a:pt x="6538" y="5793"/>
                  </a:lnTo>
                  <a:lnTo>
                    <a:pt x="6494" y="5837"/>
                  </a:lnTo>
                  <a:lnTo>
                    <a:pt x="6143" y="5837"/>
                  </a:lnTo>
                  <a:lnTo>
                    <a:pt x="4651" y="5486"/>
                  </a:lnTo>
                  <a:lnTo>
                    <a:pt x="2589" y="4740"/>
                  </a:lnTo>
                  <a:lnTo>
                    <a:pt x="878" y="3906"/>
                  </a:lnTo>
                  <a:lnTo>
                    <a:pt x="570" y="3599"/>
                  </a:lnTo>
                  <a:lnTo>
                    <a:pt x="351" y="2853"/>
                  </a:lnTo>
                  <a:lnTo>
                    <a:pt x="570" y="2414"/>
                  </a:lnTo>
                  <a:lnTo>
                    <a:pt x="965" y="1975"/>
                  </a:lnTo>
                  <a:lnTo>
                    <a:pt x="2677" y="1010"/>
                  </a:lnTo>
                  <a:lnTo>
                    <a:pt x="4125" y="396"/>
                  </a:lnTo>
                  <a:lnTo>
                    <a:pt x="4915" y="352"/>
                  </a:lnTo>
                  <a:close/>
                  <a:moveTo>
                    <a:pt x="4915" y="1"/>
                  </a:moveTo>
                  <a:lnTo>
                    <a:pt x="4081" y="45"/>
                  </a:lnTo>
                  <a:lnTo>
                    <a:pt x="3993" y="45"/>
                  </a:lnTo>
                  <a:lnTo>
                    <a:pt x="2501" y="703"/>
                  </a:lnTo>
                  <a:lnTo>
                    <a:pt x="746" y="1668"/>
                  </a:lnTo>
                  <a:lnTo>
                    <a:pt x="702" y="1712"/>
                  </a:lnTo>
                  <a:lnTo>
                    <a:pt x="263" y="2195"/>
                  </a:lnTo>
                  <a:lnTo>
                    <a:pt x="263" y="2239"/>
                  </a:lnTo>
                  <a:lnTo>
                    <a:pt x="0" y="2765"/>
                  </a:lnTo>
                  <a:lnTo>
                    <a:pt x="0" y="2853"/>
                  </a:lnTo>
                  <a:lnTo>
                    <a:pt x="219" y="3730"/>
                  </a:lnTo>
                  <a:lnTo>
                    <a:pt x="263" y="3818"/>
                  </a:lnTo>
                  <a:lnTo>
                    <a:pt x="658" y="4169"/>
                  </a:lnTo>
                  <a:lnTo>
                    <a:pt x="702" y="4213"/>
                  </a:lnTo>
                  <a:lnTo>
                    <a:pt x="2457" y="5047"/>
                  </a:lnTo>
                  <a:lnTo>
                    <a:pt x="4564" y="5793"/>
                  </a:lnTo>
                  <a:lnTo>
                    <a:pt x="6099" y="6188"/>
                  </a:lnTo>
                  <a:lnTo>
                    <a:pt x="6538" y="6188"/>
                  </a:lnTo>
                  <a:lnTo>
                    <a:pt x="6626" y="6144"/>
                  </a:lnTo>
                  <a:lnTo>
                    <a:pt x="6802" y="6012"/>
                  </a:lnTo>
                  <a:lnTo>
                    <a:pt x="6889" y="5968"/>
                  </a:lnTo>
                  <a:lnTo>
                    <a:pt x="6889" y="5881"/>
                  </a:lnTo>
                  <a:lnTo>
                    <a:pt x="6845" y="2546"/>
                  </a:lnTo>
                  <a:lnTo>
                    <a:pt x="6802" y="2502"/>
                  </a:lnTo>
                  <a:lnTo>
                    <a:pt x="6231" y="791"/>
                  </a:lnTo>
                  <a:lnTo>
                    <a:pt x="6231" y="747"/>
                  </a:lnTo>
                  <a:lnTo>
                    <a:pt x="5968" y="439"/>
                  </a:lnTo>
                  <a:lnTo>
                    <a:pt x="5880" y="396"/>
                  </a:lnTo>
                  <a:lnTo>
                    <a:pt x="500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7" name="Google Shape;5777;p163"/>
            <p:cNvSpPr/>
            <p:nvPr/>
          </p:nvSpPr>
          <p:spPr>
            <a:xfrm>
              <a:off x="5555325" y="4199675"/>
              <a:ext cx="240275" cy="216125"/>
            </a:xfrm>
            <a:custGeom>
              <a:rect b="b" l="l" r="r" t="t"/>
              <a:pathLst>
                <a:path extrusionOk="0" h="8645" w="9611">
                  <a:moveTo>
                    <a:pt x="6715" y="352"/>
                  </a:moveTo>
                  <a:lnTo>
                    <a:pt x="7856" y="747"/>
                  </a:lnTo>
                  <a:lnTo>
                    <a:pt x="8207" y="1010"/>
                  </a:lnTo>
                  <a:lnTo>
                    <a:pt x="8865" y="3072"/>
                  </a:lnTo>
                  <a:lnTo>
                    <a:pt x="9260" y="6495"/>
                  </a:lnTo>
                  <a:lnTo>
                    <a:pt x="8953" y="7636"/>
                  </a:lnTo>
                  <a:lnTo>
                    <a:pt x="8645" y="8294"/>
                  </a:lnTo>
                  <a:lnTo>
                    <a:pt x="7987" y="8206"/>
                  </a:lnTo>
                  <a:lnTo>
                    <a:pt x="1054" y="6495"/>
                  </a:lnTo>
                  <a:lnTo>
                    <a:pt x="484" y="6144"/>
                  </a:lnTo>
                  <a:lnTo>
                    <a:pt x="396" y="5968"/>
                  </a:lnTo>
                  <a:lnTo>
                    <a:pt x="1932" y="2677"/>
                  </a:lnTo>
                  <a:lnTo>
                    <a:pt x="2546" y="2063"/>
                  </a:lnTo>
                  <a:lnTo>
                    <a:pt x="4433" y="1010"/>
                  </a:lnTo>
                  <a:lnTo>
                    <a:pt x="5837" y="439"/>
                  </a:lnTo>
                  <a:lnTo>
                    <a:pt x="6715" y="352"/>
                  </a:lnTo>
                  <a:close/>
                  <a:moveTo>
                    <a:pt x="6715" y="1"/>
                  </a:moveTo>
                  <a:lnTo>
                    <a:pt x="5793" y="88"/>
                  </a:lnTo>
                  <a:lnTo>
                    <a:pt x="5749" y="88"/>
                  </a:lnTo>
                  <a:lnTo>
                    <a:pt x="4301" y="703"/>
                  </a:lnTo>
                  <a:lnTo>
                    <a:pt x="2370" y="1756"/>
                  </a:lnTo>
                  <a:lnTo>
                    <a:pt x="2327" y="1800"/>
                  </a:lnTo>
                  <a:lnTo>
                    <a:pt x="1668" y="2414"/>
                  </a:lnTo>
                  <a:lnTo>
                    <a:pt x="1625" y="2502"/>
                  </a:lnTo>
                  <a:lnTo>
                    <a:pt x="45" y="5881"/>
                  </a:lnTo>
                  <a:lnTo>
                    <a:pt x="1" y="5968"/>
                  </a:lnTo>
                  <a:lnTo>
                    <a:pt x="45" y="6056"/>
                  </a:lnTo>
                  <a:lnTo>
                    <a:pt x="176" y="6363"/>
                  </a:lnTo>
                  <a:lnTo>
                    <a:pt x="264" y="6451"/>
                  </a:lnTo>
                  <a:lnTo>
                    <a:pt x="922" y="6802"/>
                  </a:lnTo>
                  <a:lnTo>
                    <a:pt x="966" y="6802"/>
                  </a:lnTo>
                  <a:lnTo>
                    <a:pt x="5793" y="8031"/>
                  </a:lnTo>
                  <a:lnTo>
                    <a:pt x="7899" y="8557"/>
                  </a:lnTo>
                  <a:lnTo>
                    <a:pt x="7943" y="8557"/>
                  </a:lnTo>
                  <a:lnTo>
                    <a:pt x="8733" y="8645"/>
                  </a:lnTo>
                  <a:lnTo>
                    <a:pt x="8865" y="8601"/>
                  </a:lnTo>
                  <a:lnTo>
                    <a:pt x="8909" y="8557"/>
                  </a:lnTo>
                  <a:lnTo>
                    <a:pt x="9304" y="7767"/>
                  </a:lnTo>
                  <a:lnTo>
                    <a:pt x="9304" y="7724"/>
                  </a:lnTo>
                  <a:lnTo>
                    <a:pt x="9611" y="6583"/>
                  </a:lnTo>
                  <a:lnTo>
                    <a:pt x="9611" y="6495"/>
                  </a:lnTo>
                  <a:lnTo>
                    <a:pt x="9216" y="2984"/>
                  </a:lnTo>
                  <a:lnTo>
                    <a:pt x="9216" y="2941"/>
                  </a:lnTo>
                  <a:lnTo>
                    <a:pt x="8514" y="834"/>
                  </a:lnTo>
                  <a:lnTo>
                    <a:pt x="8470" y="747"/>
                  </a:lnTo>
                  <a:lnTo>
                    <a:pt x="8031" y="439"/>
                  </a:lnTo>
                  <a:lnTo>
                    <a:pt x="7987" y="396"/>
                  </a:lnTo>
                  <a:lnTo>
                    <a:pt x="680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8" name="Google Shape;5778;p163"/>
            <p:cNvSpPr/>
            <p:nvPr/>
          </p:nvSpPr>
          <p:spPr>
            <a:xfrm>
              <a:off x="5499400" y="4181025"/>
              <a:ext cx="342275" cy="296225"/>
            </a:xfrm>
            <a:custGeom>
              <a:rect b="b" l="l" r="r" t="t"/>
              <a:pathLst>
                <a:path extrusionOk="0" h="11849" w="13691">
                  <a:moveTo>
                    <a:pt x="8952" y="352"/>
                  </a:moveTo>
                  <a:lnTo>
                    <a:pt x="10882" y="1142"/>
                  </a:lnTo>
                  <a:lnTo>
                    <a:pt x="11848" y="4213"/>
                  </a:lnTo>
                  <a:lnTo>
                    <a:pt x="12462" y="8162"/>
                  </a:lnTo>
                  <a:lnTo>
                    <a:pt x="12462" y="8250"/>
                  </a:lnTo>
                  <a:lnTo>
                    <a:pt x="13340" y="9479"/>
                  </a:lnTo>
                  <a:lnTo>
                    <a:pt x="13340" y="9961"/>
                  </a:lnTo>
                  <a:lnTo>
                    <a:pt x="12901" y="10444"/>
                  </a:lnTo>
                  <a:lnTo>
                    <a:pt x="11497" y="11146"/>
                  </a:lnTo>
                  <a:lnTo>
                    <a:pt x="10444" y="11497"/>
                  </a:lnTo>
                  <a:lnTo>
                    <a:pt x="8381" y="10664"/>
                  </a:lnTo>
                  <a:lnTo>
                    <a:pt x="5002" y="9874"/>
                  </a:lnTo>
                  <a:lnTo>
                    <a:pt x="1536" y="9303"/>
                  </a:lnTo>
                  <a:lnTo>
                    <a:pt x="351" y="8952"/>
                  </a:lnTo>
                  <a:lnTo>
                    <a:pt x="351" y="8689"/>
                  </a:lnTo>
                  <a:lnTo>
                    <a:pt x="570" y="8162"/>
                  </a:lnTo>
                  <a:lnTo>
                    <a:pt x="1667" y="6583"/>
                  </a:lnTo>
                  <a:lnTo>
                    <a:pt x="3028" y="4433"/>
                  </a:lnTo>
                  <a:lnTo>
                    <a:pt x="3993" y="2590"/>
                  </a:lnTo>
                  <a:lnTo>
                    <a:pt x="5310" y="1712"/>
                  </a:lnTo>
                  <a:lnTo>
                    <a:pt x="8162" y="352"/>
                  </a:lnTo>
                  <a:close/>
                  <a:moveTo>
                    <a:pt x="8118" y="1"/>
                  </a:moveTo>
                  <a:lnTo>
                    <a:pt x="8074" y="44"/>
                  </a:lnTo>
                  <a:lnTo>
                    <a:pt x="5178" y="1405"/>
                  </a:lnTo>
                  <a:lnTo>
                    <a:pt x="5134" y="1405"/>
                  </a:lnTo>
                  <a:lnTo>
                    <a:pt x="3774" y="2326"/>
                  </a:lnTo>
                  <a:lnTo>
                    <a:pt x="3686" y="2370"/>
                  </a:lnTo>
                  <a:lnTo>
                    <a:pt x="2721" y="4257"/>
                  </a:lnTo>
                  <a:lnTo>
                    <a:pt x="1360" y="6407"/>
                  </a:lnTo>
                  <a:lnTo>
                    <a:pt x="263" y="7943"/>
                  </a:lnTo>
                  <a:lnTo>
                    <a:pt x="263" y="7987"/>
                  </a:lnTo>
                  <a:lnTo>
                    <a:pt x="44" y="8601"/>
                  </a:lnTo>
                  <a:lnTo>
                    <a:pt x="0" y="8645"/>
                  </a:lnTo>
                  <a:lnTo>
                    <a:pt x="0" y="9084"/>
                  </a:lnTo>
                  <a:lnTo>
                    <a:pt x="0" y="9215"/>
                  </a:lnTo>
                  <a:lnTo>
                    <a:pt x="88" y="9259"/>
                  </a:lnTo>
                  <a:lnTo>
                    <a:pt x="1448" y="9654"/>
                  </a:lnTo>
                  <a:lnTo>
                    <a:pt x="1492" y="9654"/>
                  </a:lnTo>
                  <a:lnTo>
                    <a:pt x="4959" y="10225"/>
                  </a:lnTo>
                  <a:lnTo>
                    <a:pt x="8293" y="11015"/>
                  </a:lnTo>
                  <a:lnTo>
                    <a:pt x="10400" y="11848"/>
                  </a:lnTo>
                  <a:lnTo>
                    <a:pt x="10531" y="11848"/>
                  </a:lnTo>
                  <a:lnTo>
                    <a:pt x="11584" y="11497"/>
                  </a:lnTo>
                  <a:lnTo>
                    <a:pt x="11628" y="11453"/>
                  </a:lnTo>
                  <a:lnTo>
                    <a:pt x="13120" y="10707"/>
                  </a:lnTo>
                  <a:lnTo>
                    <a:pt x="13164" y="10664"/>
                  </a:lnTo>
                  <a:lnTo>
                    <a:pt x="13647" y="10137"/>
                  </a:lnTo>
                  <a:lnTo>
                    <a:pt x="13691" y="10005"/>
                  </a:lnTo>
                  <a:lnTo>
                    <a:pt x="13691" y="9435"/>
                  </a:lnTo>
                  <a:lnTo>
                    <a:pt x="13647" y="9347"/>
                  </a:lnTo>
                  <a:lnTo>
                    <a:pt x="12813" y="8075"/>
                  </a:lnTo>
                  <a:lnTo>
                    <a:pt x="12155" y="4169"/>
                  </a:lnTo>
                  <a:lnTo>
                    <a:pt x="12155" y="4125"/>
                  </a:lnTo>
                  <a:lnTo>
                    <a:pt x="11190" y="966"/>
                  </a:lnTo>
                  <a:lnTo>
                    <a:pt x="11190" y="878"/>
                  </a:lnTo>
                  <a:lnTo>
                    <a:pt x="11102" y="834"/>
                  </a:lnTo>
                  <a:lnTo>
                    <a:pt x="9039" y="44"/>
                  </a:lnTo>
                  <a:lnTo>
                    <a:pt x="8996"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9" name="Google Shape;5779;p163"/>
            <p:cNvSpPr/>
            <p:nvPr/>
          </p:nvSpPr>
          <p:spPr>
            <a:xfrm>
              <a:off x="5288750" y="4500250"/>
              <a:ext cx="79025" cy="51600"/>
            </a:xfrm>
            <a:custGeom>
              <a:rect b="b" l="l" r="r" t="t"/>
              <a:pathLst>
                <a:path extrusionOk="0" h="2064" w="3161">
                  <a:moveTo>
                    <a:pt x="1932" y="352"/>
                  </a:moveTo>
                  <a:lnTo>
                    <a:pt x="2502" y="571"/>
                  </a:lnTo>
                  <a:lnTo>
                    <a:pt x="2678" y="703"/>
                  </a:lnTo>
                  <a:lnTo>
                    <a:pt x="2546" y="791"/>
                  </a:lnTo>
                  <a:lnTo>
                    <a:pt x="1493" y="1361"/>
                  </a:lnTo>
                  <a:lnTo>
                    <a:pt x="352" y="1668"/>
                  </a:lnTo>
                  <a:lnTo>
                    <a:pt x="352" y="1624"/>
                  </a:lnTo>
                  <a:lnTo>
                    <a:pt x="747" y="1054"/>
                  </a:lnTo>
                  <a:lnTo>
                    <a:pt x="1317" y="483"/>
                  </a:lnTo>
                  <a:lnTo>
                    <a:pt x="1932" y="352"/>
                  </a:lnTo>
                  <a:close/>
                  <a:moveTo>
                    <a:pt x="1932" y="1"/>
                  </a:moveTo>
                  <a:lnTo>
                    <a:pt x="1186" y="132"/>
                  </a:lnTo>
                  <a:lnTo>
                    <a:pt x="1098" y="176"/>
                  </a:lnTo>
                  <a:lnTo>
                    <a:pt x="484" y="791"/>
                  </a:lnTo>
                  <a:lnTo>
                    <a:pt x="484" y="835"/>
                  </a:lnTo>
                  <a:lnTo>
                    <a:pt x="45" y="1493"/>
                  </a:lnTo>
                  <a:lnTo>
                    <a:pt x="45" y="1537"/>
                  </a:lnTo>
                  <a:lnTo>
                    <a:pt x="1" y="1888"/>
                  </a:lnTo>
                  <a:lnTo>
                    <a:pt x="1" y="1975"/>
                  </a:lnTo>
                  <a:lnTo>
                    <a:pt x="45" y="2019"/>
                  </a:lnTo>
                  <a:lnTo>
                    <a:pt x="176" y="2063"/>
                  </a:lnTo>
                  <a:lnTo>
                    <a:pt x="220" y="2063"/>
                  </a:lnTo>
                  <a:lnTo>
                    <a:pt x="1581" y="1668"/>
                  </a:lnTo>
                  <a:lnTo>
                    <a:pt x="1625" y="1668"/>
                  </a:lnTo>
                  <a:lnTo>
                    <a:pt x="2678" y="1098"/>
                  </a:lnTo>
                  <a:lnTo>
                    <a:pt x="3073" y="922"/>
                  </a:lnTo>
                  <a:lnTo>
                    <a:pt x="3116" y="878"/>
                  </a:lnTo>
                  <a:lnTo>
                    <a:pt x="3160" y="791"/>
                  </a:lnTo>
                  <a:lnTo>
                    <a:pt x="3160" y="703"/>
                  </a:lnTo>
                  <a:lnTo>
                    <a:pt x="3116" y="615"/>
                  </a:lnTo>
                  <a:lnTo>
                    <a:pt x="2722" y="264"/>
                  </a:lnTo>
                  <a:lnTo>
                    <a:pt x="2634" y="220"/>
                  </a:lnTo>
                  <a:lnTo>
                    <a:pt x="2019"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0" name="Google Shape;5780;p163"/>
            <p:cNvSpPr/>
            <p:nvPr/>
          </p:nvSpPr>
          <p:spPr>
            <a:xfrm>
              <a:off x="5982075" y="1811500"/>
              <a:ext cx="928100" cy="1382250"/>
            </a:xfrm>
            <a:custGeom>
              <a:rect b="b" l="l" r="r" t="t"/>
              <a:pathLst>
                <a:path extrusionOk="0" h="55290" w="37124">
                  <a:moveTo>
                    <a:pt x="36685" y="0"/>
                  </a:moveTo>
                  <a:lnTo>
                    <a:pt x="36641" y="44"/>
                  </a:lnTo>
                  <a:lnTo>
                    <a:pt x="36597" y="132"/>
                  </a:lnTo>
                  <a:lnTo>
                    <a:pt x="36597" y="176"/>
                  </a:lnTo>
                  <a:lnTo>
                    <a:pt x="36641" y="263"/>
                  </a:lnTo>
                  <a:lnTo>
                    <a:pt x="36685" y="395"/>
                  </a:lnTo>
                  <a:lnTo>
                    <a:pt x="36772" y="1360"/>
                  </a:lnTo>
                  <a:lnTo>
                    <a:pt x="36772" y="3203"/>
                  </a:lnTo>
                  <a:lnTo>
                    <a:pt x="36070" y="4915"/>
                  </a:lnTo>
                  <a:lnTo>
                    <a:pt x="35280" y="7811"/>
                  </a:lnTo>
                  <a:lnTo>
                    <a:pt x="34666" y="9917"/>
                  </a:lnTo>
                  <a:lnTo>
                    <a:pt x="34008" y="11936"/>
                  </a:lnTo>
                  <a:lnTo>
                    <a:pt x="32648" y="14744"/>
                  </a:lnTo>
                  <a:lnTo>
                    <a:pt x="31551" y="16850"/>
                  </a:lnTo>
                  <a:lnTo>
                    <a:pt x="30629" y="18956"/>
                  </a:lnTo>
                  <a:lnTo>
                    <a:pt x="29137" y="21633"/>
                  </a:lnTo>
                  <a:lnTo>
                    <a:pt x="27733" y="23827"/>
                  </a:lnTo>
                  <a:lnTo>
                    <a:pt x="26504" y="25758"/>
                  </a:lnTo>
                  <a:lnTo>
                    <a:pt x="25144" y="28215"/>
                  </a:lnTo>
                  <a:lnTo>
                    <a:pt x="24881" y="29093"/>
                  </a:lnTo>
                  <a:lnTo>
                    <a:pt x="24881" y="29137"/>
                  </a:lnTo>
                  <a:lnTo>
                    <a:pt x="24881" y="30014"/>
                  </a:lnTo>
                  <a:lnTo>
                    <a:pt x="24881" y="30058"/>
                  </a:lnTo>
                  <a:lnTo>
                    <a:pt x="25232" y="32735"/>
                  </a:lnTo>
                  <a:lnTo>
                    <a:pt x="25583" y="36289"/>
                  </a:lnTo>
                  <a:lnTo>
                    <a:pt x="25495" y="36421"/>
                  </a:lnTo>
                  <a:lnTo>
                    <a:pt x="23345" y="37649"/>
                  </a:lnTo>
                  <a:lnTo>
                    <a:pt x="21370" y="39054"/>
                  </a:lnTo>
                  <a:lnTo>
                    <a:pt x="21326" y="39054"/>
                  </a:lnTo>
                  <a:lnTo>
                    <a:pt x="19659" y="40546"/>
                  </a:lnTo>
                  <a:lnTo>
                    <a:pt x="16500" y="43047"/>
                  </a:lnTo>
                  <a:lnTo>
                    <a:pt x="16456" y="43047"/>
                  </a:lnTo>
                  <a:lnTo>
                    <a:pt x="14964" y="44539"/>
                  </a:lnTo>
                  <a:lnTo>
                    <a:pt x="12594" y="47040"/>
                  </a:lnTo>
                  <a:lnTo>
                    <a:pt x="10400" y="48268"/>
                  </a:lnTo>
                  <a:lnTo>
                    <a:pt x="8250" y="49102"/>
                  </a:lnTo>
                  <a:lnTo>
                    <a:pt x="8206" y="49146"/>
                  </a:lnTo>
                  <a:lnTo>
                    <a:pt x="6626" y="50111"/>
                  </a:lnTo>
                  <a:lnTo>
                    <a:pt x="88" y="54982"/>
                  </a:lnTo>
                  <a:lnTo>
                    <a:pt x="44" y="55026"/>
                  </a:lnTo>
                  <a:lnTo>
                    <a:pt x="0" y="55114"/>
                  </a:lnTo>
                  <a:lnTo>
                    <a:pt x="44" y="55158"/>
                  </a:lnTo>
                  <a:lnTo>
                    <a:pt x="44" y="55245"/>
                  </a:lnTo>
                  <a:lnTo>
                    <a:pt x="132" y="55289"/>
                  </a:lnTo>
                  <a:lnTo>
                    <a:pt x="308" y="55289"/>
                  </a:lnTo>
                  <a:lnTo>
                    <a:pt x="6846" y="50419"/>
                  </a:lnTo>
                  <a:lnTo>
                    <a:pt x="8382" y="49453"/>
                  </a:lnTo>
                  <a:lnTo>
                    <a:pt x="10532" y="48620"/>
                  </a:lnTo>
                  <a:lnTo>
                    <a:pt x="10576" y="48576"/>
                  </a:lnTo>
                  <a:lnTo>
                    <a:pt x="12814" y="47347"/>
                  </a:lnTo>
                  <a:lnTo>
                    <a:pt x="12857" y="47303"/>
                  </a:lnTo>
                  <a:lnTo>
                    <a:pt x="15227" y="44802"/>
                  </a:lnTo>
                  <a:lnTo>
                    <a:pt x="16719" y="43310"/>
                  </a:lnTo>
                  <a:lnTo>
                    <a:pt x="19878" y="40853"/>
                  </a:lnTo>
                  <a:lnTo>
                    <a:pt x="21546" y="39361"/>
                  </a:lnTo>
                  <a:lnTo>
                    <a:pt x="23520" y="37957"/>
                  </a:lnTo>
                  <a:lnTo>
                    <a:pt x="25714" y="36684"/>
                  </a:lnTo>
                  <a:lnTo>
                    <a:pt x="25758" y="36640"/>
                  </a:lnTo>
                  <a:lnTo>
                    <a:pt x="25890" y="36421"/>
                  </a:lnTo>
                  <a:lnTo>
                    <a:pt x="25934" y="36289"/>
                  </a:lnTo>
                  <a:lnTo>
                    <a:pt x="25583" y="32691"/>
                  </a:lnTo>
                  <a:lnTo>
                    <a:pt x="25232" y="30014"/>
                  </a:lnTo>
                  <a:lnTo>
                    <a:pt x="25232" y="29137"/>
                  </a:lnTo>
                  <a:lnTo>
                    <a:pt x="25451" y="28347"/>
                  </a:lnTo>
                  <a:lnTo>
                    <a:pt x="26811" y="25933"/>
                  </a:lnTo>
                  <a:lnTo>
                    <a:pt x="29444" y="21809"/>
                  </a:lnTo>
                  <a:lnTo>
                    <a:pt x="30936" y="19132"/>
                  </a:lnTo>
                  <a:lnTo>
                    <a:pt x="30980" y="19088"/>
                  </a:lnTo>
                  <a:lnTo>
                    <a:pt x="31858" y="16982"/>
                  </a:lnTo>
                  <a:lnTo>
                    <a:pt x="32955" y="14876"/>
                  </a:lnTo>
                  <a:lnTo>
                    <a:pt x="34359" y="12111"/>
                  </a:lnTo>
                  <a:lnTo>
                    <a:pt x="34359" y="12067"/>
                  </a:lnTo>
                  <a:lnTo>
                    <a:pt x="35017" y="10049"/>
                  </a:lnTo>
                  <a:lnTo>
                    <a:pt x="35631" y="7942"/>
                  </a:lnTo>
                  <a:lnTo>
                    <a:pt x="36421" y="5002"/>
                  </a:lnTo>
                  <a:lnTo>
                    <a:pt x="37080" y="3291"/>
                  </a:lnTo>
                  <a:lnTo>
                    <a:pt x="37123" y="3203"/>
                  </a:lnTo>
                  <a:lnTo>
                    <a:pt x="37123" y="1360"/>
                  </a:lnTo>
                  <a:lnTo>
                    <a:pt x="37123" y="1317"/>
                  </a:lnTo>
                  <a:lnTo>
                    <a:pt x="37036" y="307"/>
                  </a:lnTo>
                  <a:lnTo>
                    <a:pt x="37036" y="263"/>
                  </a:lnTo>
                  <a:lnTo>
                    <a:pt x="36948" y="88"/>
                  </a:lnTo>
                  <a:lnTo>
                    <a:pt x="36904" y="44"/>
                  </a:lnTo>
                  <a:lnTo>
                    <a:pt x="36816"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1" name="Google Shape;5781;p163"/>
            <p:cNvSpPr/>
            <p:nvPr/>
          </p:nvSpPr>
          <p:spPr>
            <a:xfrm>
              <a:off x="5954650" y="1809300"/>
              <a:ext cx="928100" cy="1359225"/>
            </a:xfrm>
            <a:custGeom>
              <a:rect b="b" l="l" r="r" t="t"/>
              <a:pathLst>
                <a:path extrusionOk="0" h="54369" w="37124">
                  <a:moveTo>
                    <a:pt x="36685" y="0"/>
                  </a:moveTo>
                  <a:lnTo>
                    <a:pt x="36641" y="44"/>
                  </a:lnTo>
                  <a:lnTo>
                    <a:pt x="36553" y="44"/>
                  </a:lnTo>
                  <a:lnTo>
                    <a:pt x="36509" y="132"/>
                  </a:lnTo>
                  <a:lnTo>
                    <a:pt x="36509" y="176"/>
                  </a:lnTo>
                  <a:lnTo>
                    <a:pt x="36509" y="264"/>
                  </a:lnTo>
                  <a:lnTo>
                    <a:pt x="36685" y="878"/>
                  </a:lnTo>
                  <a:lnTo>
                    <a:pt x="36772" y="1317"/>
                  </a:lnTo>
                  <a:lnTo>
                    <a:pt x="36685" y="2238"/>
                  </a:lnTo>
                  <a:lnTo>
                    <a:pt x="36114" y="4169"/>
                  </a:lnTo>
                  <a:lnTo>
                    <a:pt x="35588" y="6275"/>
                  </a:lnTo>
                  <a:lnTo>
                    <a:pt x="34885" y="8820"/>
                  </a:lnTo>
                  <a:lnTo>
                    <a:pt x="34139" y="11146"/>
                  </a:lnTo>
                  <a:lnTo>
                    <a:pt x="32823" y="14042"/>
                  </a:lnTo>
                  <a:lnTo>
                    <a:pt x="31814" y="15973"/>
                  </a:lnTo>
                  <a:lnTo>
                    <a:pt x="30541" y="18737"/>
                  </a:lnTo>
                  <a:lnTo>
                    <a:pt x="29093" y="21238"/>
                  </a:lnTo>
                  <a:lnTo>
                    <a:pt x="27557" y="23652"/>
                  </a:lnTo>
                  <a:lnTo>
                    <a:pt x="26285" y="25802"/>
                  </a:lnTo>
                  <a:lnTo>
                    <a:pt x="24881" y="28172"/>
                  </a:lnTo>
                  <a:lnTo>
                    <a:pt x="22599" y="31682"/>
                  </a:lnTo>
                  <a:lnTo>
                    <a:pt x="22599" y="31770"/>
                  </a:lnTo>
                  <a:lnTo>
                    <a:pt x="22467" y="32911"/>
                  </a:lnTo>
                  <a:lnTo>
                    <a:pt x="22380" y="35631"/>
                  </a:lnTo>
                  <a:lnTo>
                    <a:pt x="22160" y="36509"/>
                  </a:lnTo>
                  <a:lnTo>
                    <a:pt x="21721" y="37299"/>
                  </a:lnTo>
                  <a:lnTo>
                    <a:pt x="20142" y="38834"/>
                  </a:lnTo>
                  <a:lnTo>
                    <a:pt x="17070" y="41379"/>
                  </a:lnTo>
                  <a:lnTo>
                    <a:pt x="15490" y="43091"/>
                  </a:lnTo>
                  <a:lnTo>
                    <a:pt x="13516" y="45329"/>
                  </a:lnTo>
                  <a:lnTo>
                    <a:pt x="12331" y="46338"/>
                  </a:lnTo>
                  <a:lnTo>
                    <a:pt x="11234" y="46865"/>
                  </a:lnTo>
                  <a:lnTo>
                    <a:pt x="8777" y="47786"/>
                  </a:lnTo>
                  <a:lnTo>
                    <a:pt x="8733" y="47786"/>
                  </a:lnTo>
                  <a:lnTo>
                    <a:pt x="6934" y="48927"/>
                  </a:lnTo>
                  <a:lnTo>
                    <a:pt x="2194" y="52525"/>
                  </a:lnTo>
                  <a:lnTo>
                    <a:pt x="44" y="54061"/>
                  </a:lnTo>
                  <a:lnTo>
                    <a:pt x="0" y="54105"/>
                  </a:lnTo>
                  <a:lnTo>
                    <a:pt x="0" y="54193"/>
                  </a:lnTo>
                  <a:lnTo>
                    <a:pt x="0" y="54236"/>
                  </a:lnTo>
                  <a:lnTo>
                    <a:pt x="0" y="54324"/>
                  </a:lnTo>
                  <a:lnTo>
                    <a:pt x="88" y="54368"/>
                  </a:lnTo>
                  <a:lnTo>
                    <a:pt x="176" y="54368"/>
                  </a:lnTo>
                  <a:lnTo>
                    <a:pt x="264" y="54324"/>
                  </a:lnTo>
                  <a:lnTo>
                    <a:pt x="2370" y="52788"/>
                  </a:lnTo>
                  <a:lnTo>
                    <a:pt x="5486" y="50463"/>
                  </a:lnTo>
                  <a:lnTo>
                    <a:pt x="7153" y="49234"/>
                  </a:lnTo>
                  <a:lnTo>
                    <a:pt x="8908" y="48093"/>
                  </a:lnTo>
                  <a:lnTo>
                    <a:pt x="11365" y="47172"/>
                  </a:lnTo>
                  <a:lnTo>
                    <a:pt x="12506" y="46645"/>
                  </a:lnTo>
                  <a:lnTo>
                    <a:pt x="12550" y="46601"/>
                  </a:lnTo>
                  <a:lnTo>
                    <a:pt x="13735" y="45592"/>
                  </a:lnTo>
                  <a:lnTo>
                    <a:pt x="13779" y="45548"/>
                  </a:lnTo>
                  <a:lnTo>
                    <a:pt x="15754" y="43310"/>
                  </a:lnTo>
                  <a:lnTo>
                    <a:pt x="17333" y="41643"/>
                  </a:lnTo>
                  <a:lnTo>
                    <a:pt x="20361" y="39098"/>
                  </a:lnTo>
                  <a:lnTo>
                    <a:pt x="21985" y="37518"/>
                  </a:lnTo>
                  <a:lnTo>
                    <a:pt x="22028" y="37474"/>
                  </a:lnTo>
                  <a:lnTo>
                    <a:pt x="22511" y="36684"/>
                  </a:lnTo>
                  <a:lnTo>
                    <a:pt x="22511" y="36640"/>
                  </a:lnTo>
                  <a:lnTo>
                    <a:pt x="22731" y="35719"/>
                  </a:lnTo>
                  <a:lnTo>
                    <a:pt x="22731" y="35675"/>
                  </a:lnTo>
                  <a:lnTo>
                    <a:pt x="22818" y="32954"/>
                  </a:lnTo>
                  <a:lnTo>
                    <a:pt x="22950" y="31857"/>
                  </a:lnTo>
                  <a:lnTo>
                    <a:pt x="25188" y="28391"/>
                  </a:lnTo>
                  <a:lnTo>
                    <a:pt x="26592" y="25978"/>
                  </a:lnTo>
                  <a:lnTo>
                    <a:pt x="27821" y="23827"/>
                  </a:lnTo>
                  <a:lnTo>
                    <a:pt x="29400" y="21414"/>
                  </a:lnTo>
                  <a:lnTo>
                    <a:pt x="30848" y="18913"/>
                  </a:lnTo>
                  <a:lnTo>
                    <a:pt x="32121" y="16104"/>
                  </a:lnTo>
                  <a:lnTo>
                    <a:pt x="33130" y="14218"/>
                  </a:lnTo>
                  <a:lnTo>
                    <a:pt x="34491" y="11278"/>
                  </a:lnTo>
                  <a:lnTo>
                    <a:pt x="34491" y="11234"/>
                  </a:lnTo>
                  <a:lnTo>
                    <a:pt x="35237" y="8908"/>
                  </a:lnTo>
                  <a:lnTo>
                    <a:pt x="35895" y="6363"/>
                  </a:lnTo>
                  <a:lnTo>
                    <a:pt x="36465" y="4301"/>
                  </a:lnTo>
                  <a:lnTo>
                    <a:pt x="37036" y="2282"/>
                  </a:lnTo>
                  <a:lnTo>
                    <a:pt x="37123" y="1317"/>
                  </a:lnTo>
                  <a:lnTo>
                    <a:pt x="37123" y="1273"/>
                  </a:lnTo>
                  <a:lnTo>
                    <a:pt x="37036" y="834"/>
                  </a:lnTo>
                  <a:lnTo>
                    <a:pt x="37036" y="790"/>
                  </a:lnTo>
                  <a:lnTo>
                    <a:pt x="36860" y="132"/>
                  </a:lnTo>
                  <a:lnTo>
                    <a:pt x="36816" y="88"/>
                  </a:lnTo>
                  <a:lnTo>
                    <a:pt x="36772" y="44"/>
                  </a:lnTo>
                  <a:lnTo>
                    <a:pt x="36685"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2" name="Google Shape;5782;p163"/>
            <p:cNvSpPr/>
            <p:nvPr/>
          </p:nvSpPr>
          <p:spPr>
            <a:xfrm>
              <a:off x="5925025" y="1820275"/>
              <a:ext cx="932500" cy="1321900"/>
            </a:xfrm>
            <a:custGeom>
              <a:rect b="b" l="l" r="r" t="t"/>
              <a:pathLst>
                <a:path extrusionOk="0" h="52876" w="37300">
                  <a:moveTo>
                    <a:pt x="37124" y="0"/>
                  </a:moveTo>
                  <a:lnTo>
                    <a:pt x="37080" y="44"/>
                  </a:lnTo>
                  <a:lnTo>
                    <a:pt x="36992" y="44"/>
                  </a:lnTo>
                  <a:lnTo>
                    <a:pt x="36948" y="88"/>
                  </a:lnTo>
                  <a:lnTo>
                    <a:pt x="36948" y="176"/>
                  </a:lnTo>
                  <a:lnTo>
                    <a:pt x="36860" y="746"/>
                  </a:lnTo>
                  <a:lnTo>
                    <a:pt x="35763" y="4827"/>
                  </a:lnTo>
                  <a:lnTo>
                    <a:pt x="35061" y="7504"/>
                  </a:lnTo>
                  <a:lnTo>
                    <a:pt x="34315" y="9917"/>
                  </a:lnTo>
                  <a:lnTo>
                    <a:pt x="32165" y="14568"/>
                  </a:lnTo>
                  <a:lnTo>
                    <a:pt x="31024" y="17026"/>
                  </a:lnTo>
                  <a:lnTo>
                    <a:pt x="29532" y="19659"/>
                  </a:lnTo>
                  <a:lnTo>
                    <a:pt x="27031" y="23696"/>
                  </a:lnTo>
                  <a:lnTo>
                    <a:pt x="24705" y="27645"/>
                  </a:lnTo>
                  <a:lnTo>
                    <a:pt x="23696" y="29137"/>
                  </a:lnTo>
                  <a:lnTo>
                    <a:pt x="21063" y="32647"/>
                  </a:lnTo>
                  <a:lnTo>
                    <a:pt x="21019" y="32691"/>
                  </a:lnTo>
                  <a:lnTo>
                    <a:pt x="20230" y="35061"/>
                  </a:lnTo>
                  <a:lnTo>
                    <a:pt x="18387" y="38571"/>
                  </a:lnTo>
                  <a:lnTo>
                    <a:pt x="17158" y="39931"/>
                  </a:lnTo>
                  <a:lnTo>
                    <a:pt x="14964" y="42432"/>
                  </a:lnTo>
                  <a:lnTo>
                    <a:pt x="12814" y="44670"/>
                  </a:lnTo>
                  <a:lnTo>
                    <a:pt x="9391" y="45943"/>
                  </a:lnTo>
                  <a:lnTo>
                    <a:pt x="7855" y="46864"/>
                  </a:lnTo>
                  <a:lnTo>
                    <a:pt x="7811" y="46864"/>
                  </a:lnTo>
                  <a:lnTo>
                    <a:pt x="6012" y="48225"/>
                  </a:lnTo>
                  <a:lnTo>
                    <a:pt x="45" y="52569"/>
                  </a:lnTo>
                  <a:lnTo>
                    <a:pt x="1" y="52613"/>
                  </a:lnTo>
                  <a:lnTo>
                    <a:pt x="1" y="52700"/>
                  </a:lnTo>
                  <a:lnTo>
                    <a:pt x="1" y="52744"/>
                  </a:lnTo>
                  <a:lnTo>
                    <a:pt x="1" y="52832"/>
                  </a:lnTo>
                  <a:lnTo>
                    <a:pt x="88" y="52876"/>
                  </a:lnTo>
                  <a:lnTo>
                    <a:pt x="264" y="52876"/>
                  </a:lnTo>
                  <a:lnTo>
                    <a:pt x="6232" y="48532"/>
                  </a:lnTo>
                  <a:lnTo>
                    <a:pt x="8031" y="47172"/>
                  </a:lnTo>
                  <a:lnTo>
                    <a:pt x="9523" y="46250"/>
                  </a:lnTo>
                  <a:lnTo>
                    <a:pt x="12243" y="45241"/>
                  </a:lnTo>
                  <a:lnTo>
                    <a:pt x="12989" y="44977"/>
                  </a:lnTo>
                  <a:lnTo>
                    <a:pt x="13077" y="44934"/>
                  </a:lnTo>
                  <a:lnTo>
                    <a:pt x="15227" y="42652"/>
                  </a:lnTo>
                  <a:lnTo>
                    <a:pt x="17377" y="40151"/>
                  </a:lnTo>
                  <a:lnTo>
                    <a:pt x="18650" y="38790"/>
                  </a:lnTo>
                  <a:lnTo>
                    <a:pt x="18694" y="38746"/>
                  </a:lnTo>
                  <a:lnTo>
                    <a:pt x="20581" y="35192"/>
                  </a:lnTo>
                  <a:lnTo>
                    <a:pt x="20581" y="35148"/>
                  </a:lnTo>
                  <a:lnTo>
                    <a:pt x="21327" y="32823"/>
                  </a:lnTo>
                  <a:lnTo>
                    <a:pt x="23959" y="29356"/>
                  </a:lnTo>
                  <a:lnTo>
                    <a:pt x="25013" y="27864"/>
                  </a:lnTo>
                  <a:lnTo>
                    <a:pt x="27294" y="23871"/>
                  </a:lnTo>
                  <a:lnTo>
                    <a:pt x="29839" y="19834"/>
                  </a:lnTo>
                  <a:lnTo>
                    <a:pt x="31331" y="17201"/>
                  </a:lnTo>
                  <a:lnTo>
                    <a:pt x="32472" y="14700"/>
                  </a:lnTo>
                  <a:lnTo>
                    <a:pt x="34666" y="10093"/>
                  </a:lnTo>
                  <a:lnTo>
                    <a:pt x="34666" y="10049"/>
                  </a:lnTo>
                  <a:lnTo>
                    <a:pt x="35412" y="7591"/>
                  </a:lnTo>
                  <a:lnTo>
                    <a:pt x="36114" y="4915"/>
                  </a:lnTo>
                  <a:lnTo>
                    <a:pt x="37211" y="790"/>
                  </a:lnTo>
                  <a:lnTo>
                    <a:pt x="37299" y="220"/>
                  </a:lnTo>
                  <a:lnTo>
                    <a:pt x="37255" y="132"/>
                  </a:lnTo>
                  <a:lnTo>
                    <a:pt x="37255" y="88"/>
                  </a:lnTo>
                  <a:lnTo>
                    <a:pt x="37211" y="44"/>
                  </a:lnTo>
                  <a:lnTo>
                    <a:pt x="37124"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3" name="Google Shape;5783;p163"/>
            <p:cNvSpPr/>
            <p:nvPr/>
          </p:nvSpPr>
          <p:spPr>
            <a:xfrm>
              <a:off x="5894325" y="1812575"/>
              <a:ext cx="942350" cy="1302175"/>
            </a:xfrm>
            <a:custGeom>
              <a:rect b="b" l="l" r="r" t="t"/>
              <a:pathLst>
                <a:path extrusionOk="0" h="52087" w="37694">
                  <a:moveTo>
                    <a:pt x="37518" y="1"/>
                  </a:moveTo>
                  <a:lnTo>
                    <a:pt x="37430" y="45"/>
                  </a:lnTo>
                  <a:lnTo>
                    <a:pt x="37386" y="89"/>
                  </a:lnTo>
                  <a:lnTo>
                    <a:pt x="37342" y="133"/>
                  </a:lnTo>
                  <a:lnTo>
                    <a:pt x="37255" y="571"/>
                  </a:lnTo>
                  <a:lnTo>
                    <a:pt x="36377" y="3160"/>
                  </a:lnTo>
                  <a:lnTo>
                    <a:pt x="35763" y="5267"/>
                  </a:lnTo>
                  <a:lnTo>
                    <a:pt x="35148" y="7636"/>
                  </a:lnTo>
                  <a:lnTo>
                    <a:pt x="33876" y="11366"/>
                  </a:lnTo>
                  <a:lnTo>
                    <a:pt x="32559" y="13911"/>
                  </a:lnTo>
                  <a:lnTo>
                    <a:pt x="31550" y="16105"/>
                  </a:lnTo>
                  <a:lnTo>
                    <a:pt x="30629" y="17729"/>
                  </a:lnTo>
                  <a:lnTo>
                    <a:pt x="29707" y="19308"/>
                  </a:lnTo>
                  <a:lnTo>
                    <a:pt x="27820" y="22380"/>
                  </a:lnTo>
                  <a:lnTo>
                    <a:pt x="26504" y="24530"/>
                  </a:lnTo>
                  <a:lnTo>
                    <a:pt x="25231" y="26680"/>
                  </a:lnTo>
                  <a:lnTo>
                    <a:pt x="23959" y="28567"/>
                  </a:lnTo>
                  <a:lnTo>
                    <a:pt x="22686" y="30191"/>
                  </a:lnTo>
                  <a:lnTo>
                    <a:pt x="21282" y="31946"/>
                  </a:lnTo>
                  <a:lnTo>
                    <a:pt x="19790" y="33526"/>
                  </a:lnTo>
                  <a:lnTo>
                    <a:pt x="17684" y="35325"/>
                  </a:lnTo>
                  <a:lnTo>
                    <a:pt x="16762" y="36378"/>
                  </a:lnTo>
                  <a:lnTo>
                    <a:pt x="16718" y="36422"/>
                  </a:lnTo>
                  <a:lnTo>
                    <a:pt x="16148" y="37387"/>
                  </a:lnTo>
                  <a:lnTo>
                    <a:pt x="16148" y="37431"/>
                  </a:lnTo>
                  <a:lnTo>
                    <a:pt x="15358" y="39449"/>
                  </a:lnTo>
                  <a:lnTo>
                    <a:pt x="14437" y="41424"/>
                  </a:lnTo>
                  <a:lnTo>
                    <a:pt x="12901" y="43530"/>
                  </a:lnTo>
                  <a:lnTo>
                    <a:pt x="12330" y="43925"/>
                  </a:lnTo>
                  <a:lnTo>
                    <a:pt x="9917" y="44891"/>
                  </a:lnTo>
                  <a:lnTo>
                    <a:pt x="9917" y="44934"/>
                  </a:lnTo>
                  <a:lnTo>
                    <a:pt x="8337" y="45900"/>
                  </a:lnTo>
                  <a:lnTo>
                    <a:pt x="6143" y="47523"/>
                  </a:lnTo>
                  <a:lnTo>
                    <a:pt x="3642" y="49322"/>
                  </a:lnTo>
                  <a:lnTo>
                    <a:pt x="88" y="51780"/>
                  </a:lnTo>
                  <a:lnTo>
                    <a:pt x="44" y="51824"/>
                  </a:lnTo>
                  <a:lnTo>
                    <a:pt x="0" y="51911"/>
                  </a:lnTo>
                  <a:lnTo>
                    <a:pt x="0" y="51955"/>
                  </a:lnTo>
                  <a:lnTo>
                    <a:pt x="44" y="52043"/>
                  </a:lnTo>
                  <a:lnTo>
                    <a:pt x="88" y="52087"/>
                  </a:lnTo>
                  <a:lnTo>
                    <a:pt x="307" y="52087"/>
                  </a:lnTo>
                  <a:lnTo>
                    <a:pt x="3818" y="49630"/>
                  </a:lnTo>
                  <a:lnTo>
                    <a:pt x="6319" y="47787"/>
                  </a:lnTo>
                  <a:lnTo>
                    <a:pt x="8513" y="46163"/>
                  </a:lnTo>
                  <a:lnTo>
                    <a:pt x="10049" y="45242"/>
                  </a:lnTo>
                  <a:lnTo>
                    <a:pt x="12506" y="44232"/>
                  </a:lnTo>
                  <a:lnTo>
                    <a:pt x="13120" y="43794"/>
                  </a:lnTo>
                  <a:lnTo>
                    <a:pt x="13164" y="43750"/>
                  </a:lnTo>
                  <a:lnTo>
                    <a:pt x="14744" y="41643"/>
                  </a:lnTo>
                  <a:lnTo>
                    <a:pt x="14744" y="41600"/>
                  </a:lnTo>
                  <a:lnTo>
                    <a:pt x="15665" y="39581"/>
                  </a:lnTo>
                  <a:lnTo>
                    <a:pt x="16455" y="37563"/>
                  </a:lnTo>
                  <a:lnTo>
                    <a:pt x="17026" y="36597"/>
                  </a:lnTo>
                  <a:lnTo>
                    <a:pt x="17947" y="35588"/>
                  </a:lnTo>
                  <a:lnTo>
                    <a:pt x="20053" y="33789"/>
                  </a:lnTo>
                  <a:lnTo>
                    <a:pt x="20053" y="33745"/>
                  </a:lnTo>
                  <a:lnTo>
                    <a:pt x="21545" y="32165"/>
                  </a:lnTo>
                  <a:lnTo>
                    <a:pt x="22950" y="30410"/>
                  </a:lnTo>
                  <a:lnTo>
                    <a:pt x="24222" y="28786"/>
                  </a:lnTo>
                  <a:lnTo>
                    <a:pt x="25538" y="26856"/>
                  </a:lnTo>
                  <a:lnTo>
                    <a:pt x="26811" y="24706"/>
                  </a:lnTo>
                  <a:lnTo>
                    <a:pt x="28127" y="22599"/>
                  </a:lnTo>
                  <a:lnTo>
                    <a:pt x="30014" y="19484"/>
                  </a:lnTo>
                  <a:lnTo>
                    <a:pt x="30936" y="17904"/>
                  </a:lnTo>
                  <a:lnTo>
                    <a:pt x="31857" y="16281"/>
                  </a:lnTo>
                  <a:lnTo>
                    <a:pt x="32910" y="14043"/>
                  </a:lnTo>
                  <a:lnTo>
                    <a:pt x="34183" y="11498"/>
                  </a:lnTo>
                  <a:lnTo>
                    <a:pt x="34183" y="11454"/>
                  </a:lnTo>
                  <a:lnTo>
                    <a:pt x="35455" y="7768"/>
                  </a:lnTo>
                  <a:lnTo>
                    <a:pt x="36114" y="5354"/>
                  </a:lnTo>
                  <a:lnTo>
                    <a:pt x="36684" y="3248"/>
                  </a:lnTo>
                  <a:lnTo>
                    <a:pt x="37606" y="659"/>
                  </a:lnTo>
                  <a:lnTo>
                    <a:pt x="37693" y="220"/>
                  </a:lnTo>
                  <a:lnTo>
                    <a:pt x="37693" y="133"/>
                  </a:lnTo>
                  <a:lnTo>
                    <a:pt x="37693" y="89"/>
                  </a:lnTo>
                  <a:lnTo>
                    <a:pt x="37650" y="45"/>
                  </a:lnTo>
                  <a:lnTo>
                    <a:pt x="3756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4" name="Google Shape;5784;p163"/>
            <p:cNvSpPr/>
            <p:nvPr/>
          </p:nvSpPr>
          <p:spPr>
            <a:xfrm>
              <a:off x="5836175" y="1785150"/>
              <a:ext cx="956625" cy="1276950"/>
            </a:xfrm>
            <a:custGeom>
              <a:rect b="b" l="l" r="r" t="t"/>
              <a:pathLst>
                <a:path extrusionOk="0" h="51078" w="38265">
                  <a:moveTo>
                    <a:pt x="38001" y="1"/>
                  </a:moveTo>
                  <a:lnTo>
                    <a:pt x="37957" y="45"/>
                  </a:lnTo>
                  <a:lnTo>
                    <a:pt x="37913" y="133"/>
                  </a:lnTo>
                  <a:lnTo>
                    <a:pt x="37299" y="1888"/>
                  </a:lnTo>
                  <a:lnTo>
                    <a:pt x="36333" y="4126"/>
                  </a:lnTo>
                  <a:lnTo>
                    <a:pt x="35587" y="6715"/>
                  </a:lnTo>
                  <a:lnTo>
                    <a:pt x="34622" y="10050"/>
                  </a:lnTo>
                  <a:lnTo>
                    <a:pt x="32999" y="13604"/>
                  </a:lnTo>
                  <a:lnTo>
                    <a:pt x="32121" y="15359"/>
                  </a:lnTo>
                  <a:lnTo>
                    <a:pt x="29313" y="20186"/>
                  </a:lnTo>
                  <a:lnTo>
                    <a:pt x="27908" y="22468"/>
                  </a:lnTo>
                  <a:lnTo>
                    <a:pt x="26680" y="24530"/>
                  </a:lnTo>
                  <a:lnTo>
                    <a:pt x="24442" y="27909"/>
                  </a:lnTo>
                  <a:lnTo>
                    <a:pt x="22818" y="29971"/>
                  </a:lnTo>
                  <a:lnTo>
                    <a:pt x="21853" y="31112"/>
                  </a:lnTo>
                  <a:lnTo>
                    <a:pt x="20931" y="32121"/>
                  </a:lnTo>
                  <a:lnTo>
                    <a:pt x="20010" y="32955"/>
                  </a:lnTo>
                  <a:lnTo>
                    <a:pt x="19132" y="33701"/>
                  </a:lnTo>
                  <a:lnTo>
                    <a:pt x="18211" y="34403"/>
                  </a:lnTo>
                  <a:lnTo>
                    <a:pt x="17245" y="35061"/>
                  </a:lnTo>
                  <a:lnTo>
                    <a:pt x="15095" y="36378"/>
                  </a:lnTo>
                  <a:lnTo>
                    <a:pt x="13472" y="37387"/>
                  </a:lnTo>
                  <a:lnTo>
                    <a:pt x="11102" y="39054"/>
                  </a:lnTo>
                  <a:lnTo>
                    <a:pt x="11058" y="39054"/>
                  </a:lnTo>
                  <a:lnTo>
                    <a:pt x="9347" y="40590"/>
                  </a:lnTo>
                  <a:lnTo>
                    <a:pt x="9303" y="40634"/>
                  </a:lnTo>
                  <a:lnTo>
                    <a:pt x="8162" y="42653"/>
                  </a:lnTo>
                  <a:lnTo>
                    <a:pt x="5793" y="46646"/>
                  </a:lnTo>
                  <a:lnTo>
                    <a:pt x="4959" y="47348"/>
                  </a:lnTo>
                  <a:lnTo>
                    <a:pt x="2940" y="48708"/>
                  </a:lnTo>
                  <a:lnTo>
                    <a:pt x="44" y="50771"/>
                  </a:lnTo>
                  <a:lnTo>
                    <a:pt x="0" y="50814"/>
                  </a:lnTo>
                  <a:lnTo>
                    <a:pt x="0" y="50858"/>
                  </a:lnTo>
                  <a:lnTo>
                    <a:pt x="0" y="50946"/>
                  </a:lnTo>
                  <a:lnTo>
                    <a:pt x="0" y="50990"/>
                  </a:lnTo>
                  <a:lnTo>
                    <a:pt x="88" y="51034"/>
                  </a:lnTo>
                  <a:lnTo>
                    <a:pt x="176" y="51078"/>
                  </a:lnTo>
                  <a:lnTo>
                    <a:pt x="264" y="51034"/>
                  </a:lnTo>
                  <a:lnTo>
                    <a:pt x="3116" y="49015"/>
                  </a:lnTo>
                  <a:lnTo>
                    <a:pt x="5178" y="47611"/>
                  </a:lnTo>
                  <a:lnTo>
                    <a:pt x="6056" y="46909"/>
                  </a:lnTo>
                  <a:lnTo>
                    <a:pt x="6100" y="46865"/>
                  </a:lnTo>
                  <a:lnTo>
                    <a:pt x="8469" y="42828"/>
                  </a:lnTo>
                  <a:lnTo>
                    <a:pt x="9610" y="40854"/>
                  </a:lnTo>
                  <a:lnTo>
                    <a:pt x="11278" y="39318"/>
                  </a:lnTo>
                  <a:lnTo>
                    <a:pt x="13691" y="37694"/>
                  </a:lnTo>
                  <a:lnTo>
                    <a:pt x="15271" y="36685"/>
                  </a:lnTo>
                  <a:lnTo>
                    <a:pt x="17465" y="35325"/>
                  </a:lnTo>
                  <a:lnTo>
                    <a:pt x="18430" y="34666"/>
                  </a:lnTo>
                  <a:lnTo>
                    <a:pt x="19352" y="34008"/>
                  </a:lnTo>
                  <a:lnTo>
                    <a:pt x="20229" y="33218"/>
                  </a:lnTo>
                  <a:lnTo>
                    <a:pt x="21151" y="32385"/>
                  </a:lnTo>
                  <a:lnTo>
                    <a:pt x="22116" y="31375"/>
                  </a:lnTo>
                  <a:lnTo>
                    <a:pt x="23125" y="30191"/>
                  </a:lnTo>
                  <a:lnTo>
                    <a:pt x="24705" y="28128"/>
                  </a:lnTo>
                  <a:lnTo>
                    <a:pt x="26943" y="24749"/>
                  </a:lnTo>
                  <a:lnTo>
                    <a:pt x="28172" y="22643"/>
                  </a:lnTo>
                  <a:lnTo>
                    <a:pt x="29620" y="20361"/>
                  </a:lnTo>
                  <a:lnTo>
                    <a:pt x="32428" y="15535"/>
                  </a:lnTo>
                  <a:lnTo>
                    <a:pt x="33306" y="13779"/>
                  </a:lnTo>
                  <a:lnTo>
                    <a:pt x="34973" y="10225"/>
                  </a:lnTo>
                  <a:lnTo>
                    <a:pt x="34973" y="10181"/>
                  </a:lnTo>
                  <a:lnTo>
                    <a:pt x="35895" y="6802"/>
                  </a:lnTo>
                  <a:lnTo>
                    <a:pt x="36684" y="4257"/>
                  </a:lnTo>
                  <a:lnTo>
                    <a:pt x="37606" y="2019"/>
                  </a:lnTo>
                  <a:lnTo>
                    <a:pt x="38220" y="220"/>
                  </a:lnTo>
                  <a:lnTo>
                    <a:pt x="38264" y="177"/>
                  </a:lnTo>
                  <a:lnTo>
                    <a:pt x="38220" y="89"/>
                  </a:lnTo>
                  <a:lnTo>
                    <a:pt x="38176" y="45"/>
                  </a:lnTo>
                  <a:lnTo>
                    <a:pt x="38133"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5" name="Google Shape;5785;p163"/>
            <p:cNvSpPr/>
            <p:nvPr/>
          </p:nvSpPr>
          <p:spPr>
            <a:xfrm>
              <a:off x="5806550" y="1750050"/>
              <a:ext cx="970875" cy="1285725"/>
            </a:xfrm>
            <a:custGeom>
              <a:rect b="b" l="l" r="r" t="t"/>
              <a:pathLst>
                <a:path extrusionOk="0" h="51429" w="38835">
                  <a:moveTo>
                    <a:pt x="38572" y="1"/>
                  </a:moveTo>
                  <a:lnTo>
                    <a:pt x="38528" y="45"/>
                  </a:lnTo>
                  <a:lnTo>
                    <a:pt x="38528" y="132"/>
                  </a:lnTo>
                  <a:lnTo>
                    <a:pt x="38221" y="1186"/>
                  </a:lnTo>
                  <a:lnTo>
                    <a:pt x="37255" y="3511"/>
                  </a:lnTo>
                  <a:lnTo>
                    <a:pt x="36158" y="6100"/>
                  </a:lnTo>
                  <a:lnTo>
                    <a:pt x="36114" y="6144"/>
                  </a:lnTo>
                  <a:lnTo>
                    <a:pt x="34710" y="11015"/>
                  </a:lnTo>
                  <a:lnTo>
                    <a:pt x="32955" y="14832"/>
                  </a:lnTo>
                  <a:lnTo>
                    <a:pt x="31112" y="18080"/>
                  </a:lnTo>
                  <a:lnTo>
                    <a:pt x="29049" y="21634"/>
                  </a:lnTo>
                  <a:lnTo>
                    <a:pt x="27996" y="23389"/>
                  </a:lnTo>
                  <a:lnTo>
                    <a:pt x="26943" y="25144"/>
                  </a:lnTo>
                  <a:lnTo>
                    <a:pt x="25802" y="26856"/>
                  </a:lnTo>
                  <a:lnTo>
                    <a:pt x="24661" y="28479"/>
                  </a:lnTo>
                  <a:lnTo>
                    <a:pt x="23477" y="30059"/>
                  </a:lnTo>
                  <a:lnTo>
                    <a:pt x="22862" y="30761"/>
                  </a:lnTo>
                  <a:lnTo>
                    <a:pt x="22204" y="31507"/>
                  </a:lnTo>
                  <a:lnTo>
                    <a:pt x="18869" y="34535"/>
                  </a:lnTo>
                  <a:lnTo>
                    <a:pt x="14920" y="37124"/>
                  </a:lnTo>
                  <a:lnTo>
                    <a:pt x="10883" y="39844"/>
                  </a:lnTo>
                  <a:lnTo>
                    <a:pt x="9084" y="41117"/>
                  </a:lnTo>
                  <a:lnTo>
                    <a:pt x="6714" y="42521"/>
                  </a:lnTo>
                  <a:lnTo>
                    <a:pt x="4169" y="43925"/>
                  </a:lnTo>
                  <a:lnTo>
                    <a:pt x="4125" y="43969"/>
                  </a:lnTo>
                  <a:lnTo>
                    <a:pt x="3774" y="44408"/>
                  </a:lnTo>
                  <a:lnTo>
                    <a:pt x="3774" y="44452"/>
                  </a:lnTo>
                  <a:lnTo>
                    <a:pt x="3248" y="45856"/>
                  </a:lnTo>
                  <a:lnTo>
                    <a:pt x="2370" y="48181"/>
                  </a:lnTo>
                  <a:lnTo>
                    <a:pt x="1317" y="49981"/>
                  </a:lnTo>
                  <a:lnTo>
                    <a:pt x="44" y="51121"/>
                  </a:lnTo>
                  <a:lnTo>
                    <a:pt x="44" y="51209"/>
                  </a:lnTo>
                  <a:lnTo>
                    <a:pt x="1" y="51253"/>
                  </a:lnTo>
                  <a:lnTo>
                    <a:pt x="1" y="51341"/>
                  </a:lnTo>
                  <a:lnTo>
                    <a:pt x="44" y="51385"/>
                  </a:lnTo>
                  <a:lnTo>
                    <a:pt x="132" y="51429"/>
                  </a:lnTo>
                  <a:lnTo>
                    <a:pt x="176" y="51429"/>
                  </a:lnTo>
                  <a:lnTo>
                    <a:pt x="308" y="51385"/>
                  </a:lnTo>
                  <a:lnTo>
                    <a:pt x="1580" y="50244"/>
                  </a:lnTo>
                  <a:lnTo>
                    <a:pt x="1624" y="50200"/>
                  </a:lnTo>
                  <a:lnTo>
                    <a:pt x="2677" y="48357"/>
                  </a:lnTo>
                  <a:lnTo>
                    <a:pt x="2721" y="48313"/>
                  </a:lnTo>
                  <a:lnTo>
                    <a:pt x="3599" y="45987"/>
                  </a:lnTo>
                  <a:lnTo>
                    <a:pt x="4081" y="44583"/>
                  </a:lnTo>
                  <a:lnTo>
                    <a:pt x="4389" y="44188"/>
                  </a:lnTo>
                  <a:lnTo>
                    <a:pt x="6890" y="42828"/>
                  </a:lnTo>
                  <a:lnTo>
                    <a:pt x="9303" y="41424"/>
                  </a:lnTo>
                  <a:lnTo>
                    <a:pt x="11102" y="40151"/>
                  </a:lnTo>
                  <a:lnTo>
                    <a:pt x="15139" y="37431"/>
                  </a:lnTo>
                  <a:lnTo>
                    <a:pt x="19089" y="34842"/>
                  </a:lnTo>
                  <a:lnTo>
                    <a:pt x="19089" y="34798"/>
                  </a:lnTo>
                  <a:lnTo>
                    <a:pt x="22467" y="31770"/>
                  </a:lnTo>
                  <a:lnTo>
                    <a:pt x="23082" y="31024"/>
                  </a:lnTo>
                  <a:lnTo>
                    <a:pt x="23740" y="30278"/>
                  </a:lnTo>
                  <a:lnTo>
                    <a:pt x="24925" y="28699"/>
                  </a:lnTo>
                  <a:lnTo>
                    <a:pt x="26109" y="27075"/>
                  </a:lnTo>
                  <a:lnTo>
                    <a:pt x="27206" y="25364"/>
                  </a:lnTo>
                  <a:lnTo>
                    <a:pt x="28304" y="23608"/>
                  </a:lnTo>
                  <a:lnTo>
                    <a:pt x="29357" y="21809"/>
                  </a:lnTo>
                  <a:lnTo>
                    <a:pt x="31419" y="18211"/>
                  </a:lnTo>
                  <a:lnTo>
                    <a:pt x="33262" y="15008"/>
                  </a:lnTo>
                  <a:lnTo>
                    <a:pt x="35061" y="11146"/>
                  </a:lnTo>
                  <a:lnTo>
                    <a:pt x="36465" y="6232"/>
                  </a:lnTo>
                  <a:lnTo>
                    <a:pt x="37606" y="3643"/>
                  </a:lnTo>
                  <a:lnTo>
                    <a:pt x="38572" y="1273"/>
                  </a:lnTo>
                  <a:lnTo>
                    <a:pt x="38835" y="220"/>
                  </a:lnTo>
                  <a:lnTo>
                    <a:pt x="38835" y="132"/>
                  </a:lnTo>
                  <a:lnTo>
                    <a:pt x="38835" y="89"/>
                  </a:lnTo>
                  <a:lnTo>
                    <a:pt x="38791"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6" name="Google Shape;5786;p163"/>
            <p:cNvSpPr/>
            <p:nvPr/>
          </p:nvSpPr>
          <p:spPr>
            <a:xfrm>
              <a:off x="5750600" y="1745675"/>
              <a:ext cx="1006000" cy="1239650"/>
            </a:xfrm>
            <a:custGeom>
              <a:rect b="b" l="l" r="r" t="t"/>
              <a:pathLst>
                <a:path extrusionOk="0" h="49586" w="40240">
                  <a:moveTo>
                    <a:pt x="39976" y="0"/>
                  </a:moveTo>
                  <a:lnTo>
                    <a:pt x="39932" y="44"/>
                  </a:lnTo>
                  <a:lnTo>
                    <a:pt x="39888" y="88"/>
                  </a:lnTo>
                  <a:lnTo>
                    <a:pt x="39186" y="1756"/>
                  </a:lnTo>
                  <a:lnTo>
                    <a:pt x="36992" y="6933"/>
                  </a:lnTo>
                  <a:lnTo>
                    <a:pt x="36509" y="8601"/>
                  </a:lnTo>
                  <a:lnTo>
                    <a:pt x="35588" y="11497"/>
                  </a:lnTo>
                  <a:lnTo>
                    <a:pt x="33613" y="15315"/>
                  </a:lnTo>
                  <a:lnTo>
                    <a:pt x="32736" y="16894"/>
                  </a:lnTo>
                  <a:lnTo>
                    <a:pt x="31902" y="18386"/>
                  </a:lnTo>
                  <a:lnTo>
                    <a:pt x="30147" y="21370"/>
                  </a:lnTo>
                  <a:lnTo>
                    <a:pt x="28304" y="24310"/>
                  </a:lnTo>
                  <a:lnTo>
                    <a:pt x="26329" y="27338"/>
                  </a:lnTo>
                  <a:lnTo>
                    <a:pt x="23389" y="30892"/>
                  </a:lnTo>
                  <a:lnTo>
                    <a:pt x="20273" y="33700"/>
                  </a:lnTo>
                  <a:lnTo>
                    <a:pt x="16588" y="36114"/>
                  </a:lnTo>
                  <a:lnTo>
                    <a:pt x="14393" y="37562"/>
                  </a:lnTo>
                  <a:lnTo>
                    <a:pt x="12638" y="38747"/>
                  </a:lnTo>
                  <a:lnTo>
                    <a:pt x="10664" y="40151"/>
                  </a:lnTo>
                  <a:lnTo>
                    <a:pt x="8645" y="41336"/>
                  </a:lnTo>
                  <a:lnTo>
                    <a:pt x="6144" y="42652"/>
                  </a:lnTo>
                  <a:lnTo>
                    <a:pt x="5047" y="43398"/>
                  </a:lnTo>
                  <a:lnTo>
                    <a:pt x="1800" y="46119"/>
                  </a:lnTo>
                  <a:lnTo>
                    <a:pt x="1185" y="46864"/>
                  </a:lnTo>
                  <a:lnTo>
                    <a:pt x="1142" y="46908"/>
                  </a:lnTo>
                  <a:lnTo>
                    <a:pt x="1" y="49322"/>
                  </a:lnTo>
                  <a:lnTo>
                    <a:pt x="1" y="49410"/>
                  </a:lnTo>
                  <a:lnTo>
                    <a:pt x="1" y="49453"/>
                  </a:lnTo>
                  <a:lnTo>
                    <a:pt x="45" y="49541"/>
                  </a:lnTo>
                  <a:lnTo>
                    <a:pt x="88" y="49585"/>
                  </a:lnTo>
                  <a:lnTo>
                    <a:pt x="176" y="49585"/>
                  </a:lnTo>
                  <a:lnTo>
                    <a:pt x="264" y="49541"/>
                  </a:lnTo>
                  <a:lnTo>
                    <a:pt x="308" y="49497"/>
                  </a:lnTo>
                  <a:lnTo>
                    <a:pt x="1449" y="47040"/>
                  </a:lnTo>
                  <a:lnTo>
                    <a:pt x="2063" y="46382"/>
                  </a:lnTo>
                  <a:lnTo>
                    <a:pt x="5266" y="43661"/>
                  </a:lnTo>
                  <a:lnTo>
                    <a:pt x="6319" y="42959"/>
                  </a:lnTo>
                  <a:lnTo>
                    <a:pt x="8821" y="41643"/>
                  </a:lnTo>
                  <a:lnTo>
                    <a:pt x="10839" y="40458"/>
                  </a:lnTo>
                  <a:lnTo>
                    <a:pt x="12814" y="39010"/>
                  </a:lnTo>
                  <a:lnTo>
                    <a:pt x="14613" y="37825"/>
                  </a:lnTo>
                  <a:lnTo>
                    <a:pt x="16807" y="36421"/>
                  </a:lnTo>
                  <a:lnTo>
                    <a:pt x="20493" y="33964"/>
                  </a:lnTo>
                  <a:lnTo>
                    <a:pt x="23608" y="31155"/>
                  </a:lnTo>
                  <a:lnTo>
                    <a:pt x="23652" y="31111"/>
                  </a:lnTo>
                  <a:lnTo>
                    <a:pt x="26592" y="27557"/>
                  </a:lnTo>
                  <a:lnTo>
                    <a:pt x="26636" y="27513"/>
                  </a:lnTo>
                  <a:lnTo>
                    <a:pt x="28611" y="24486"/>
                  </a:lnTo>
                  <a:lnTo>
                    <a:pt x="30454" y="21546"/>
                  </a:lnTo>
                  <a:lnTo>
                    <a:pt x="32209" y="18562"/>
                  </a:lnTo>
                  <a:lnTo>
                    <a:pt x="33043" y="17070"/>
                  </a:lnTo>
                  <a:lnTo>
                    <a:pt x="33920" y="15490"/>
                  </a:lnTo>
                  <a:lnTo>
                    <a:pt x="35939" y="11629"/>
                  </a:lnTo>
                  <a:lnTo>
                    <a:pt x="36816" y="8732"/>
                  </a:lnTo>
                  <a:lnTo>
                    <a:pt x="37343" y="7065"/>
                  </a:lnTo>
                  <a:lnTo>
                    <a:pt x="39537" y="1931"/>
                  </a:lnTo>
                  <a:lnTo>
                    <a:pt x="40195" y="220"/>
                  </a:lnTo>
                  <a:lnTo>
                    <a:pt x="40239" y="176"/>
                  </a:lnTo>
                  <a:lnTo>
                    <a:pt x="40195" y="88"/>
                  </a:lnTo>
                  <a:lnTo>
                    <a:pt x="40195" y="44"/>
                  </a:lnTo>
                  <a:lnTo>
                    <a:pt x="40107"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7" name="Google Shape;5787;p163"/>
            <p:cNvSpPr/>
            <p:nvPr/>
          </p:nvSpPr>
          <p:spPr>
            <a:xfrm>
              <a:off x="5686975" y="1781875"/>
              <a:ext cx="1024625" cy="1146400"/>
            </a:xfrm>
            <a:custGeom>
              <a:rect b="b" l="l" r="r" t="t"/>
              <a:pathLst>
                <a:path extrusionOk="0" h="45856" w="40985">
                  <a:moveTo>
                    <a:pt x="40766" y="0"/>
                  </a:moveTo>
                  <a:lnTo>
                    <a:pt x="40678" y="44"/>
                  </a:lnTo>
                  <a:lnTo>
                    <a:pt x="40634" y="88"/>
                  </a:lnTo>
                  <a:lnTo>
                    <a:pt x="39888" y="2019"/>
                  </a:lnTo>
                  <a:lnTo>
                    <a:pt x="38967" y="4257"/>
                  </a:lnTo>
                  <a:lnTo>
                    <a:pt x="37957" y="6626"/>
                  </a:lnTo>
                  <a:lnTo>
                    <a:pt x="37957" y="6670"/>
                  </a:lnTo>
                  <a:lnTo>
                    <a:pt x="37343" y="8908"/>
                  </a:lnTo>
                  <a:lnTo>
                    <a:pt x="36465" y="10751"/>
                  </a:lnTo>
                  <a:lnTo>
                    <a:pt x="32560" y="17772"/>
                  </a:lnTo>
                  <a:lnTo>
                    <a:pt x="30936" y="20449"/>
                  </a:lnTo>
                  <a:lnTo>
                    <a:pt x="29532" y="22599"/>
                  </a:lnTo>
                  <a:lnTo>
                    <a:pt x="26899" y="26329"/>
                  </a:lnTo>
                  <a:lnTo>
                    <a:pt x="25364" y="28128"/>
                  </a:lnTo>
                  <a:lnTo>
                    <a:pt x="23608" y="29795"/>
                  </a:lnTo>
                  <a:lnTo>
                    <a:pt x="21546" y="31506"/>
                  </a:lnTo>
                  <a:lnTo>
                    <a:pt x="19571" y="32867"/>
                  </a:lnTo>
                  <a:lnTo>
                    <a:pt x="17421" y="34227"/>
                  </a:lnTo>
                  <a:lnTo>
                    <a:pt x="15271" y="35675"/>
                  </a:lnTo>
                  <a:lnTo>
                    <a:pt x="13384" y="36948"/>
                  </a:lnTo>
                  <a:lnTo>
                    <a:pt x="11453" y="38220"/>
                  </a:lnTo>
                  <a:lnTo>
                    <a:pt x="9084" y="39493"/>
                  </a:lnTo>
                  <a:lnTo>
                    <a:pt x="7109" y="40677"/>
                  </a:lnTo>
                  <a:lnTo>
                    <a:pt x="7065" y="40721"/>
                  </a:lnTo>
                  <a:lnTo>
                    <a:pt x="5047" y="42476"/>
                  </a:lnTo>
                  <a:lnTo>
                    <a:pt x="3160" y="43661"/>
                  </a:lnTo>
                  <a:lnTo>
                    <a:pt x="88" y="45548"/>
                  </a:lnTo>
                  <a:lnTo>
                    <a:pt x="44" y="45592"/>
                  </a:lnTo>
                  <a:lnTo>
                    <a:pt x="44" y="45680"/>
                  </a:lnTo>
                  <a:lnTo>
                    <a:pt x="1" y="45724"/>
                  </a:lnTo>
                  <a:lnTo>
                    <a:pt x="44" y="45811"/>
                  </a:lnTo>
                  <a:lnTo>
                    <a:pt x="132" y="45855"/>
                  </a:lnTo>
                  <a:lnTo>
                    <a:pt x="308" y="45855"/>
                  </a:lnTo>
                  <a:lnTo>
                    <a:pt x="3336" y="43968"/>
                  </a:lnTo>
                  <a:lnTo>
                    <a:pt x="5266" y="42740"/>
                  </a:lnTo>
                  <a:lnTo>
                    <a:pt x="7285" y="40985"/>
                  </a:lnTo>
                  <a:lnTo>
                    <a:pt x="9259" y="39800"/>
                  </a:lnTo>
                  <a:lnTo>
                    <a:pt x="11629" y="38527"/>
                  </a:lnTo>
                  <a:lnTo>
                    <a:pt x="13604" y="37255"/>
                  </a:lnTo>
                  <a:lnTo>
                    <a:pt x="15490" y="35938"/>
                  </a:lnTo>
                  <a:lnTo>
                    <a:pt x="17641" y="34534"/>
                  </a:lnTo>
                  <a:lnTo>
                    <a:pt x="19791" y="33174"/>
                  </a:lnTo>
                  <a:lnTo>
                    <a:pt x="21765" y="31770"/>
                  </a:lnTo>
                  <a:lnTo>
                    <a:pt x="23828" y="30058"/>
                  </a:lnTo>
                  <a:lnTo>
                    <a:pt x="25583" y="28391"/>
                  </a:lnTo>
                  <a:lnTo>
                    <a:pt x="27207" y="26548"/>
                  </a:lnTo>
                  <a:lnTo>
                    <a:pt x="29795" y="22774"/>
                  </a:lnTo>
                  <a:lnTo>
                    <a:pt x="31244" y="20624"/>
                  </a:lnTo>
                  <a:lnTo>
                    <a:pt x="32867" y="17947"/>
                  </a:lnTo>
                  <a:lnTo>
                    <a:pt x="36772" y="10927"/>
                  </a:lnTo>
                  <a:lnTo>
                    <a:pt x="37650" y="9084"/>
                  </a:lnTo>
                  <a:lnTo>
                    <a:pt x="37694" y="9040"/>
                  </a:lnTo>
                  <a:lnTo>
                    <a:pt x="38308" y="6758"/>
                  </a:lnTo>
                  <a:lnTo>
                    <a:pt x="39274" y="4388"/>
                  </a:lnTo>
                  <a:lnTo>
                    <a:pt x="40195" y="2150"/>
                  </a:lnTo>
                  <a:lnTo>
                    <a:pt x="40985" y="220"/>
                  </a:lnTo>
                  <a:lnTo>
                    <a:pt x="40985" y="176"/>
                  </a:lnTo>
                  <a:lnTo>
                    <a:pt x="40985" y="88"/>
                  </a:lnTo>
                  <a:lnTo>
                    <a:pt x="40941" y="44"/>
                  </a:lnTo>
                  <a:lnTo>
                    <a:pt x="40897"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8" name="Google Shape;5788;p163"/>
            <p:cNvSpPr/>
            <p:nvPr/>
          </p:nvSpPr>
          <p:spPr>
            <a:xfrm>
              <a:off x="5631025" y="1795025"/>
              <a:ext cx="1012575" cy="1082775"/>
            </a:xfrm>
            <a:custGeom>
              <a:rect b="b" l="l" r="r" t="t"/>
              <a:pathLst>
                <a:path extrusionOk="0" h="43311" w="40503">
                  <a:moveTo>
                    <a:pt x="40239" y="1"/>
                  </a:moveTo>
                  <a:lnTo>
                    <a:pt x="40195" y="45"/>
                  </a:lnTo>
                  <a:lnTo>
                    <a:pt x="40151" y="133"/>
                  </a:lnTo>
                  <a:lnTo>
                    <a:pt x="38923" y="3424"/>
                  </a:lnTo>
                  <a:lnTo>
                    <a:pt x="37167" y="8031"/>
                  </a:lnTo>
                  <a:lnTo>
                    <a:pt x="36334" y="9523"/>
                  </a:lnTo>
                  <a:lnTo>
                    <a:pt x="35281" y="11410"/>
                  </a:lnTo>
                  <a:lnTo>
                    <a:pt x="34052" y="13648"/>
                  </a:lnTo>
                  <a:lnTo>
                    <a:pt x="31990" y="17246"/>
                  </a:lnTo>
                  <a:lnTo>
                    <a:pt x="30805" y="19133"/>
                  </a:lnTo>
                  <a:lnTo>
                    <a:pt x="29401" y="21063"/>
                  </a:lnTo>
                  <a:lnTo>
                    <a:pt x="27996" y="23214"/>
                  </a:lnTo>
                  <a:lnTo>
                    <a:pt x="26505" y="24969"/>
                  </a:lnTo>
                  <a:lnTo>
                    <a:pt x="25232" y="26154"/>
                  </a:lnTo>
                  <a:lnTo>
                    <a:pt x="23477" y="27821"/>
                  </a:lnTo>
                  <a:lnTo>
                    <a:pt x="21853" y="29137"/>
                  </a:lnTo>
                  <a:lnTo>
                    <a:pt x="20054" y="30410"/>
                  </a:lnTo>
                  <a:lnTo>
                    <a:pt x="12199" y="35456"/>
                  </a:lnTo>
                  <a:lnTo>
                    <a:pt x="10137" y="36597"/>
                  </a:lnTo>
                  <a:lnTo>
                    <a:pt x="7636" y="38221"/>
                  </a:lnTo>
                  <a:lnTo>
                    <a:pt x="5661" y="39669"/>
                  </a:lnTo>
                  <a:lnTo>
                    <a:pt x="3687" y="40897"/>
                  </a:lnTo>
                  <a:lnTo>
                    <a:pt x="88" y="43004"/>
                  </a:lnTo>
                  <a:lnTo>
                    <a:pt x="45" y="43048"/>
                  </a:lnTo>
                  <a:lnTo>
                    <a:pt x="1" y="43091"/>
                  </a:lnTo>
                  <a:lnTo>
                    <a:pt x="1" y="43179"/>
                  </a:lnTo>
                  <a:lnTo>
                    <a:pt x="1" y="43223"/>
                  </a:lnTo>
                  <a:lnTo>
                    <a:pt x="88" y="43311"/>
                  </a:lnTo>
                  <a:lnTo>
                    <a:pt x="264" y="43311"/>
                  </a:lnTo>
                  <a:lnTo>
                    <a:pt x="3862" y="41205"/>
                  </a:lnTo>
                  <a:lnTo>
                    <a:pt x="5881" y="39932"/>
                  </a:lnTo>
                  <a:lnTo>
                    <a:pt x="7855" y="38484"/>
                  </a:lnTo>
                  <a:lnTo>
                    <a:pt x="10313" y="36904"/>
                  </a:lnTo>
                  <a:lnTo>
                    <a:pt x="12375" y="35763"/>
                  </a:lnTo>
                  <a:lnTo>
                    <a:pt x="20230" y="30717"/>
                  </a:lnTo>
                  <a:lnTo>
                    <a:pt x="22073" y="29401"/>
                  </a:lnTo>
                  <a:lnTo>
                    <a:pt x="23696" y="28084"/>
                  </a:lnTo>
                  <a:lnTo>
                    <a:pt x="25451" y="26417"/>
                  </a:lnTo>
                  <a:lnTo>
                    <a:pt x="26724" y="25232"/>
                  </a:lnTo>
                  <a:lnTo>
                    <a:pt x="26768" y="25188"/>
                  </a:lnTo>
                  <a:lnTo>
                    <a:pt x="28260" y="23433"/>
                  </a:lnTo>
                  <a:lnTo>
                    <a:pt x="28304" y="23389"/>
                  </a:lnTo>
                  <a:lnTo>
                    <a:pt x="29708" y="21283"/>
                  </a:lnTo>
                  <a:lnTo>
                    <a:pt x="31068" y="19352"/>
                  </a:lnTo>
                  <a:lnTo>
                    <a:pt x="32297" y="17421"/>
                  </a:lnTo>
                  <a:lnTo>
                    <a:pt x="34359" y="13823"/>
                  </a:lnTo>
                  <a:lnTo>
                    <a:pt x="35588" y="11585"/>
                  </a:lnTo>
                  <a:lnTo>
                    <a:pt x="36641" y="9698"/>
                  </a:lnTo>
                  <a:lnTo>
                    <a:pt x="37475" y="8207"/>
                  </a:lnTo>
                  <a:lnTo>
                    <a:pt x="37519" y="8163"/>
                  </a:lnTo>
                  <a:lnTo>
                    <a:pt x="39230" y="3555"/>
                  </a:lnTo>
                  <a:lnTo>
                    <a:pt x="40459" y="220"/>
                  </a:lnTo>
                  <a:lnTo>
                    <a:pt x="40502" y="176"/>
                  </a:lnTo>
                  <a:lnTo>
                    <a:pt x="40459" y="89"/>
                  </a:lnTo>
                  <a:lnTo>
                    <a:pt x="40415" y="45"/>
                  </a:lnTo>
                  <a:lnTo>
                    <a:pt x="40371"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9" name="Google Shape;5789;p163"/>
            <p:cNvSpPr/>
            <p:nvPr/>
          </p:nvSpPr>
          <p:spPr>
            <a:xfrm>
              <a:off x="5603600" y="1804900"/>
              <a:ext cx="1003800" cy="1047675"/>
            </a:xfrm>
            <a:custGeom>
              <a:rect b="b" l="l" r="r" t="t"/>
              <a:pathLst>
                <a:path extrusionOk="0" h="41907" w="40152">
                  <a:moveTo>
                    <a:pt x="39932" y="1"/>
                  </a:moveTo>
                  <a:lnTo>
                    <a:pt x="39844" y="45"/>
                  </a:lnTo>
                  <a:lnTo>
                    <a:pt x="39800" y="89"/>
                  </a:lnTo>
                  <a:lnTo>
                    <a:pt x="38572" y="3511"/>
                  </a:lnTo>
                  <a:lnTo>
                    <a:pt x="37255" y="6978"/>
                  </a:lnTo>
                  <a:lnTo>
                    <a:pt x="35193" y="10620"/>
                  </a:lnTo>
                  <a:lnTo>
                    <a:pt x="33043" y="14525"/>
                  </a:lnTo>
                  <a:lnTo>
                    <a:pt x="32823" y="14876"/>
                  </a:lnTo>
                  <a:lnTo>
                    <a:pt x="30980" y="17860"/>
                  </a:lnTo>
                  <a:lnTo>
                    <a:pt x="30059" y="19264"/>
                  </a:lnTo>
                  <a:lnTo>
                    <a:pt x="29050" y="20668"/>
                  </a:lnTo>
                  <a:lnTo>
                    <a:pt x="28040" y="22029"/>
                  </a:lnTo>
                  <a:lnTo>
                    <a:pt x="26943" y="23301"/>
                  </a:lnTo>
                  <a:lnTo>
                    <a:pt x="26329" y="23959"/>
                  </a:lnTo>
                  <a:lnTo>
                    <a:pt x="25715" y="24574"/>
                  </a:lnTo>
                  <a:lnTo>
                    <a:pt x="25100" y="25144"/>
                  </a:lnTo>
                  <a:lnTo>
                    <a:pt x="24442" y="25715"/>
                  </a:lnTo>
                  <a:lnTo>
                    <a:pt x="22468" y="27426"/>
                  </a:lnTo>
                  <a:lnTo>
                    <a:pt x="20493" y="28874"/>
                  </a:lnTo>
                  <a:lnTo>
                    <a:pt x="13823" y="33262"/>
                  </a:lnTo>
                  <a:lnTo>
                    <a:pt x="12024" y="34271"/>
                  </a:lnTo>
                  <a:lnTo>
                    <a:pt x="10005" y="35456"/>
                  </a:lnTo>
                  <a:lnTo>
                    <a:pt x="6144" y="38001"/>
                  </a:lnTo>
                  <a:lnTo>
                    <a:pt x="3950" y="39361"/>
                  </a:lnTo>
                  <a:lnTo>
                    <a:pt x="88" y="41599"/>
                  </a:lnTo>
                  <a:lnTo>
                    <a:pt x="45" y="41643"/>
                  </a:lnTo>
                  <a:lnTo>
                    <a:pt x="1" y="41687"/>
                  </a:lnTo>
                  <a:lnTo>
                    <a:pt x="1" y="41775"/>
                  </a:lnTo>
                  <a:lnTo>
                    <a:pt x="1" y="41819"/>
                  </a:lnTo>
                  <a:lnTo>
                    <a:pt x="88" y="41907"/>
                  </a:lnTo>
                  <a:lnTo>
                    <a:pt x="264" y="41907"/>
                  </a:lnTo>
                  <a:lnTo>
                    <a:pt x="4125" y="39669"/>
                  </a:lnTo>
                  <a:lnTo>
                    <a:pt x="6319" y="38308"/>
                  </a:lnTo>
                  <a:lnTo>
                    <a:pt x="10181" y="35719"/>
                  </a:lnTo>
                  <a:lnTo>
                    <a:pt x="12199" y="34579"/>
                  </a:lnTo>
                  <a:lnTo>
                    <a:pt x="13999" y="33569"/>
                  </a:lnTo>
                  <a:lnTo>
                    <a:pt x="20668" y="29137"/>
                  </a:lnTo>
                  <a:lnTo>
                    <a:pt x="22687" y="27733"/>
                  </a:lnTo>
                  <a:lnTo>
                    <a:pt x="24662" y="26022"/>
                  </a:lnTo>
                  <a:lnTo>
                    <a:pt x="25320" y="25408"/>
                  </a:lnTo>
                  <a:lnTo>
                    <a:pt x="25978" y="24793"/>
                  </a:lnTo>
                  <a:lnTo>
                    <a:pt x="26592" y="24179"/>
                  </a:lnTo>
                  <a:lnTo>
                    <a:pt x="27163" y="23565"/>
                  </a:lnTo>
                  <a:lnTo>
                    <a:pt x="28304" y="22248"/>
                  </a:lnTo>
                  <a:lnTo>
                    <a:pt x="29313" y="20888"/>
                  </a:lnTo>
                  <a:lnTo>
                    <a:pt x="30322" y="19484"/>
                  </a:lnTo>
                  <a:lnTo>
                    <a:pt x="31287" y="18036"/>
                  </a:lnTo>
                  <a:lnTo>
                    <a:pt x="33130" y="15052"/>
                  </a:lnTo>
                  <a:lnTo>
                    <a:pt x="33350" y="14701"/>
                  </a:lnTo>
                  <a:lnTo>
                    <a:pt x="35500" y="10795"/>
                  </a:lnTo>
                  <a:lnTo>
                    <a:pt x="37562" y="7109"/>
                  </a:lnTo>
                  <a:lnTo>
                    <a:pt x="38923" y="3599"/>
                  </a:lnTo>
                  <a:lnTo>
                    <a:pt x="40151" y="220"/>
                  </a:lnTo>
                  <a:lnTo>
                    <a:pt x="40151" y="176"/>
                  </a:lnTo>
                  <a:lnTo>
                    <a:pt x="40151" y="89"/>
                  </a:lnTo>
                  <a:lnTo>
                    <a:pt x="40107" y="45"/>
                  </a:lnTo>
                  <a:lnTo>
                    <a:pt x="40064"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0" name="Google Shape;5790;p163"/>
            <p:cNvSpPr/>
            <p:nvPr/>
          </p:nvSpPr>
          <p:spPr>
            <a:xfrm>
              <a:off x="5576175" y="1804900"/>
              <a:ext cx="998300" cy="1023550"/>
            </a:xfrm>
            <a:custGeom>
              <a:rect b="b" l="l" r="r" t="t"/>
              <a:pathLst>
                <a:path extrusionOk="0" h="40942" w="39932">
                  <a:moveTo>
                    <a:pt x="39713" y="1"/>
                  </a:moveTo>
                  <a:lnTo>
                    <a:pt x="39625" y="45"/>
                  </a:lnTo>
                  <a:lnTo>
                    <a:pt x="39625" y="89"/>
                  </a:lnTo>
                  <a:lnTo>
                    <a:pt x="38703" y="2634"/>
                  </a:lnTo>
                  <a:lnTo>
                    <a:pt x="37606" y="5705"/>
                  </a:lnTo>
                  <a:lnTo>
                    <a:pt x="35939" y="8865"/>
                  </a:lnTo>
                  <a:lnTo>
                    <a:pt x="34579" y="11234"/>
                  </a:lnTo>
                  <a:lnTo>
                    <a:pt x="32955" y="14130"/>
                  </a:lnTo>
                  <a:lnTo>
                    <a:pt x="31639" y="16324"/>
                  </a:lnTo>
                  <a:lnTo>
                    <a:pt x="28435" y="20888"/>
                  </a:lnTo>
                  <a:lnTo>
                    <a:pt x="27338" y="22160"/>
                  </a:lnTo>
                  <a:lnTo>
                    <a:pt x="25583" y="23828"/>
                  </a:lnTo>
                  <a:lnTo>
                    <a:pt x="23565" y="25715"/>
                  </a:lnTo>
                  <a:lnTo>
                    <a:pt x="21678" y="27207"/>
                  </a:lnTo>
                  <a:lnTo>
                    <a:pt x="20317" y="28172"/>
                  </a:lnTo>
                  <a:lnTo>
                    <a:pt x="18957" y="29050"/>
                  </a:lnTo>
                  <a:lnTo>
                    <a:pt x="16236" y="30805"/>
                  </a:lnTo>
                  <a:lnTo>
                    <a:pt x="13472" y="32516"/>
                  </a:lnTo>
                  <a:lnTo>
                    <a:pt x="10708" y="34184"/>
                  </a:lnTo>
                  <a:lnTo>
                    <a:pt x="7504" y="36158"/>
                  </a:lnTo>
                  <a:lnTo>
                    <a:pt x="4301" y="38133"/>
                  </a:lnTo>
                  <a:lnTo>
                    <a:pt x="2414" y="39230"/>
                  </a:lnTo>
                  <a:lnTo>
                    <a:pt x="88" y="40590"/>
                  </a:lnTo>
                  <a:lnTo>
                    <a:pt x="45" y="40634"/>
                  </a:lnTo>
                  <a:lnTo>
                    <a:pt x="1" y="40722"/>
                  </a:lnTo>
                  <a:lnTo>
                    <a:pt x="1" y="40766"/>
                  </a:lnTo>
                  <a:lnTo>
                    <a:pt x="1" y="40853"/>
                  </a:lnTo>
                  <a:lnTo>
                    <a:pt x="88" y="40897"/>
                  </a:lnTo>
                  <a:lnTo>
                    <a:pt x="176" y="40941"/>
                  </a:lnTo>
                  <a:lnTo>
                    <a:pt x="264" y="40897"/>
                  </a:lnTo>
                  <a:lnTo>
                    <a:pt x="2590" y="39537"/>
                  </a:lnTo>
                  <a:lnTo>
                    <a:pt x="4476" y="38440"/>
                  </a:lnTo>
                  <a:lnTo>
                    <a:pt x="7680" y="36422"/>
                  </a:lnTo>
                  <a:lnTo>
                    <a:pt x="10883" y="34491"/>
                  </a:lnTo>
                  <a:lnTo>
                    <a:pt x="13648" y="32823"/>
                  </a:lnTo>
                  <a:lnTo>
                    <a:pt x="16412" y="31112"/>
                  </a:lnTo>
                  <a:lnTo>
                    <a:pt x="19176" y="29357"/>
                  </a:lnTo>
                  <a:lnTo>
                    <a:pt x="20537" y="28435"/>
                  </a:lnTo>
                  <a:lnTo>
                    <a:pt x="21853" y="27514"/>
                  </a:lnTo>
                  <a:lnTo>
                    <a:pt x="23784" y="25978"/>
                  </a:lnTo>
                  <a:lnTo>
                    <a:pt x="25846" y="24047"/>
                  </a:lnTo>
                  <a:lnTo>
                    <a:pt x="27602" y="22424"/>
                  </a:lnTo>
                  <a:lnTo>
                    <a:pt x="27602" y="22380"/>
                  </a:lnTo>
                  <a:lnTo>
                    <a:pt x="28699" y="21107"/>
                  </a:lnTo>
                  <a:lnTo>
                    <a:pt x="31946" y="16500"/>
                  </a:lnTo>
                  <a:lnTo>
                    <a:pt x="33262" y="14306"/>
                  </a:lnTo>
                  <a:lnTo>
                    <a:pt x="34886" y="11410"/>
                  </a:lnTo>
                  <a:lnTo>
                    <a:pt x="36246" y="9040"/>
                  </a:lnTo>
                  <a:lnTo>
                    <a:pt x="37957" y="5881"/>
                  </a:lnTo>
                  <a:lnTo>
                    <a:pt x="37957" y="5837"/>
                  </a:lnTo>
                  <a:lnTo>
                    <a:pt x="39054" y="2765"/>
                  </a:lnTo>
                  <a:lnTo>
                    <a:pt x="39932" y="220"/>
                  </a:lnTo>
                  <a:lnTo>
                    <a:pt x="39932" y="132"/>
                  </a:lnTo>
                  <a:lnTo>
                    <a:pt x="39932" y="89"/>
                  </a:lnTo>
                  <a:lnTo>
                    <a:pt x="39888" y="45"/>
                  </a:lnTo>
                  <a:lnTo>
                    <a:pt x="39844"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1" name="Google Shape;5791;p163"/>
            <p:cNvSpPr/>
            <p:nvPr/>
          </p:nvSpPr>
          <p:spPr>
            <a:xfrm>
              <a:off x="5548750" y="1803800"/>
              <a:ext cx="995025" cy="1000500"/>
            </a:xfrm>
            <a:custGeom>
              <a:rect b="b" l="l" r="r" t="t"/>
              <a:pathLst>
                <a:path extrusionOk="0" h="40020" w="39801">
                  <a:moveTo>
                    <a:pt x="39581" y="1"/>
                  </a:moveTo>
                  <a:lnTo>
                    <a:pt x="39537" y="45"/>
                  </a:lnTo>
                  <a:lnTo>
                    <a:pt x="39493" y="89"/>
                  </a:lnTo>
                  <a:lnTo>
                    <a:pt x="39449" y="133"/>
                  </a:lnTo>
                  <a:lnTo>
                    <a:pt x="38572" y="2678"/>
                  </a:lnTo>
                  <a:lnTo>
                    <a:pt x="37782" y="4959"/>
                  </a:lnTo>
                  <a:lnTo>
                    <a:pt x="36773" y="6890"/>
                  </a:lnTo>
                  <a:lnTo>
                    <a:pt x="34579" y="10839"/>
                  </a:lnTo>
                  <a:lnTo>
                    <a:pt x="33350" y="12946"/>
                  </a:lnTo>
                  <a:lnTo>
                    <a:pt x="31902" y="15403"/>
                  </a:lnTo>
                  <a:lnTo>
                    <a:pt x="30322" y="17685"/>
                  </a:lnTo>
                  <a:lnTo>
                    <a:pt x="27953" y="20844"/>
                  </a:lnTo>
                  <a:lnTo>
                    <a:pt x="26110" y="22599"/>
                  </a:lnTo>
                  <a:lnTo>
                    <a:pt x="23872" y="24706"/>
                  </a:lnTo>
                  <a:lnTo>
                    <a:pt x="21765" y="26417"/>
                  </a:lnTo>
                  <a:lnTo>
                    <a:pt x="19966" y="27646"/>
                  </a:lnTo>
                  <a:lnTo>
                    <a:pt x="17641" y="29137"/>
                  </a:lnTo>
                  <a:lnTo>
                    <a:pt x="13384" y="31770"/>
                  </a:lnTo>
                  <a:lnTo>
                    <a:pt x="11805" y="32648"/>
                  </a:lnTo>
                  <a:lnTo>
                    <a:pt x="7724" y="35149"/>
                  </a:lnTo>
                  <a:lnTo>
                    <a:pt x="3643" y="37563"/>
                  </a:lnTo>
                  <a:lnTo>
                    <a:pt x="88" y="39669"/>
                  </a:lnTo>
                  <a:lnTo>
                    <a:pt x="45" y="39757"/>
                  </a:lnTo>
                  <a:lnTo>
                    <a:pt x="1" y="39800"/>
                  </a:lnTo>
                  <a:lnTo>
                    <a:pt x="1" y="39844"/>
                  </a:lnTo>
                  <a:lnTo>
                    <a:pt x="1" y="39932"/>
                  </a:lnTo>
                  <a:lnTo>
                    <a:pt x="88" y="39976"/>
                  </a:lnTo>
                  <a:lnTo>
                    <a:pt x="176" y="40020"/>
                  </a:lnTo>
                  <a:lnTo>
                    <a:pt x="264" y="39976"/>
                  </a:lnTo>
                  <a:lnTo>
                    <a:pt x="3818" y="37870"/>
                  </a:lnTo>
                  <a:lnTo>
                    <a:pt x="7899" y="35456"/>
                  </a:lnTo>
                  <a:lnTo>
                    <a:pt x="11980" y="32955"/>
                  </a:lnTo>
                  <a:lnTo>
                    <a:pt x="13560" y="32077"/>
                  </a:lnTo>
                  <a:lnTo>
                    <a:pt x="17816" y="29445"/>
                  </a:lnTo>
                  <a:lnTo>
                    <a:pt x="20142" y="27953"/>
                  </a:lnTo>
                  <a:lnTo>
                    <a:pt x="21985" y="26680"/>
                  </a:lnTo>
                  <a:lnTo>
                    <a:pt x="24091" y="24969"/>
                  </a:lnTo>
                  <a:lnTo>
                    <a:pt x="26329" y="22819"/>
                  </a:lnTo>
                  <a:lnTo>
                    <a:pt x="28216" y="21064"/>
                  </a:lnTo>
                  <a:lnTo>
                    <a:pt x="30585" y="17904"/>
                  </a:lnTo>
                  <a:lnTo>
                    <a:pt x="32209" y="15578"/>
                  </a:lnTo>
                  <a:lnTo>
                    <a:pt x="33657" y="13121"/>
                  </a:lnTo>
                  <a:lnTo>
                    <a:pt x="34886" y="11015"/>
                  </a:lnTo>
                  <a:lnTo>
                    <a:pt x="37080" y="7066"/>
                  </a:lnTo>
                  <a:lnTo>
                    <a:pt x="38089" y="5135"/>
                  </a:lnTo>
                  <a:lnTo>
                    <a:pt x="38089" y="5091"/>
                  </a:lnTo>
                  <a:lnTo>
                    <a:pt x="38879" y="2809"/>
                  </a:lnTo>
                  <a:lnTo>
                    <a:pt x="39800" y="264"/>
                  </a:lnTo>
                  <a:lnTo>
                    <a:pt x="39800" y="176"/>
                  </a:lnTo>
                  <a:lnTo>
                    <a:pt x="39756" y="133"/>
                  </a:lnTo>
                  <a:lnTo>
                    <a:pt x="39713" y="45"/>
                  </a:lnTo>
                  <a:lnTo>
                    <a:pt x="39669" y="45"/>
                  </a:lnTo>
                  <a:lnTo>
                    <a:pt x="39581"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2" name="Google Shape;5792;p163"/>
            <p:cNvSpPr/>
            <p:nvPr/>
          </p:nvSpPr>
          <p:spPr>
            <a:xfrm>
              <a:off x="5493900" y="1863050"/>
              <a:ext cx="967600" cy="891900"/>
            </a:xfrm>
            <a:custGeom>
              <a:rect b="b" l="l" r="r" t="t"/>
              <a:pathLst>
                <a:path extrusionOk="0" h="35676" w="38704">
                  <a:moveTo>
                    <a:pt x="38484" y="0"/>
                  </a:moveTo>
                  <a:lnTo>
                    <a:pt x="38396" y="44"/>
                  </a:lnTo>
                  <a:lnTo>
                    <a:pt x="38352" y="88"/>
                  </a:lnTo>
                  <a:lnTo>
                    <a:pt x="37562" y="2107"/>
                  </a:lnTo>
                  <a:lnTo>
                    <a:pt x="36334" y="4345"/>
                  </a:lnTo>
                  <a:lnTo>
                    <a:pt x="34930" y="6934"/>
                  </a:lnTo>
                  <a:lnTo>
                    <a:pt x="33789" y="8820"/>
                  </a:lnTo>
                  <a:lnTo>
                    <a:pt x="32648" y="10707"/>
                  </a:lnTo>
                  <a:lnTo>
                    <a:pt x="31244" y="12770"/>
                  </a:lnTo>
                  <a:lnTo>
                    <a:pt x="29708" y="14700"/>
                  </a:lnTo>
                  <a:lnTo>
                    <a:pt x="28172" y="16499"/>
                  </a:lnTo>
                  <a:lnTo>
                    <a:pt x="27207" y="17553"/>
                  </a:lnTo>
                  <a:lnTo>
                    <a:pt x="26241" y="18562"/>
                  </a:lnTo>
                  <a:lnTo>
                    <a:pt x="25188" y="19527"/>
                  </a:lnTo>
                  <a:lnTo>
                    <a:pt x="24135" y="20449"/>
                  </a:lnTo>
                  <a:lnTo>
                    <a:pt x="23082" y="21370"/>
                  </a:lnTo>
                  <a:lnTo>
                    <a:pt x="21941" y="22248"/>
                  </a:lnTo>
                  <a:lnTo>
                    <a:pt x="20800" y="23038"/>
                  </a:lnTo>
                  <a:lnTo>
                    <a:pt x="19659" y="23871"/>
                  </a:lnTo>
                  <a:lnTo>
                    <a:pt x="18474" y="24661"/>
                  </a:lnTo>
                  <a:lnTo>
                    <a:pt x="17290" y="25407"/>
                  </a:lnTo>
                  <a:lnTo>
                    <a:pt x="14876" y="26855"/>
                  </a:lnTo>
                  <a:lnTo>
                    <a:pt x="12463" y="28259"/>
                  </a:lnTo>
                  <a:lnTo>
                    <a:pt x="10005" y="29620"/>
                  </a:lnTo>
                  <a:lnTo>
                    <a:pt x="7680" y="30936"/>
                  </a:lnTo>
                  <a:lnTo>
                    <a:pt x="5354" y="32296"/>
                  </a:lnTo>
                  <a:lnTo>
                    <a:pt x="3028" y="33613"/>
                  </a:lnTo>
                  <a:lnTo>
                    <a:pt x="88" y="35324"/>
                  </a:lnTo>
                  <a:lnTo>
                    <a:pt x="44" y="35368"/>
                  </a:lnTo>
                  <a:lnTo>
                    <a:pt x="1" y="35456"/>
                  </a:lnTo>
                  <a:lnTo>
                    <a:pt x="1" y="35500"/>
                  </a:lnTo>
                  <a:lnTo>
                    <a:pt x="44" y="35587"/>
                  </a:lnTo>
                  <a:lnTo>
                    <a:pt x="88" y="35631"/>
                  </a:lnTo>
                  <a:lnTo>
                    <a:pt x="176" y="35675"/>
                  </a:lnTo>
                  <a:lnTo>
                    <a:pt x="264" y="35631"/>
                  </a:lnTo>
                  <a:lnTo>
                    <a:pt x="3204" y="33920"/>
                  </a:lnTo>
                  <a:lnTo>
                    <a:pt x="5530" y="32604"/>
                  </a:lnTo>
                  <a:lnTo>
                    <a:pt x="7855" y="31243"/>
                  </a:lnTo>
                  <a:lnTo>
                    <a:pt x="10181" y="29927"/>
                  </a:lnTo>
                  <a:lnTo>
                    <a:pt x="12638" y="28567"/>
                  </a:lnTo>
                  <a:lnTo>
                    <a:pt x="15096" y="27162"/>
                  </a:lnTo>
                  <a:lnTo>
                    <a:pt x="17509" y="25670"/>
                  </a:lnTo>
                  <a:lnTo>
                    <a:pt x="18694" y="24925"/>
                  </a:lnTo>
                  <a:lnTo>
                    <a:pt x="19878" y="24135"/>
                  </a:lnTo>
                  <a:lnTo>
                    <a:pt x="21019" y="23345"/>
                  </a:lnTo>
                  <a:lnTo>
                    <a:pt x="22160" y="22511"/>
                  </a:lnTo>
                  <a:lnTo>
                    <a:pt x="23301" y="21633"/>
                  </a:lnTo>
                  <a:lnTo>
                    <a:pt x="24398" y="20712"/>
                  </a:lnTo>
                  <a:lnTo>
                    <a:pt x="25451" y="19791"/>
                  </a:lnTo>
                  <a:lnTo>
                    <a:pt x="26461" y="18825"/>
                  </a:lnTo>
                  <a:lnTo>
                    <a:pt x="27470" y="17772"/>
                  </a:lnTo>
                  <a:lnTo>
                    <a:pt x="28435" y="16719"/>
                  </a:lnTo>
                  <a:lnTo>
                    <a:pt x="30015" y="14920"/>
                  </a:lnTo>
                  <a:lnTo>
                    <a:pt x="31551" y="12945"/>
                  </a:lnTo>
                  <a:lnTo>
                    <a:pt x="32955" y="10883"/>
                  </a:lnTo>
                  <a:lnTo>
                    <a:pt x="34096" y="8996"/>
                  </a:lnTo>
                  <a:lnTo>
                    <a:pt x="35237" y="7109"/>
                  </a:lnTo>
                  <a:lnTo>
                    <a:pt x="36641" y="4520"/>
                  </a:lnTo>
                  <a:lnTo>
                    <a:pt x="37870" y="2238"/>
                  </a:lnTo>
                  <a:lnTo>
                    <a:pt x="38703" y="220"/>
                  </a:lnTo>
                  <a:lnTo>
                    <a:pt x="38703" y="132"/>
                  </a:lnTo>
                  <a:lnTo>
                    <a:pt x="38703" y="88"/>
                  </a:lnTo>
                  <a:lnTo>
                    <a:pt x="38659" y="44"/>
                  </a:lnTo>
                  <a:lnTo>
                    <a:pt x="38615"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3" name="Google Shape;5793;p163"/>
            <p:cNvSpPr/>
            <p:nvPr/>
          </p:nvSpPr>
          <p:spPr>
            <a:xfrm>
              <a:off x="5469775" y="1897050"/>
              <a:ext cx="943450" cy="837050"/>
            </a:xfrm>
            <a:custGeom>
              <a:rect b="b" l="l" r="r" t="t"/>
              <a:pathLst>
                <a:path extrusionOk="0" h="33482" w="37738">
                  <a:moveTo>
                    <a:pt x="37518" y="1"/>
                  </a:moveTo>
                  <a:lnTo>
                    <a:pt x="37430" y="45"/>
                  </a:lnTo>
                  <a:lnTo>
                    <a:pt x="37386" y="89"/>
                  </a:lnTo>
                  <a:lnTo>
                    <a:pt x="36114" y="2502"/>
                  </a:lnTo>
                  <a:lnTo>
                    <a:pt x="34841" y="4915"/>
                  </a:lnTo>
                  <a:lnTo>
                    <a:pt x="33569" y="7066"/>
                  </a:lnTo>
                  <a:lnTo>
                    <a:pt x="32472" y="8908"/>
                  </a:lnTo>
                  <a:lnTo>
                    <a:pt x="31155" y="10751"/>
                  </a:lnTo>
                  <a:lnTo>
                    <a:pt x="29751" y="12551"/>
                  </a:lnTo>
                  <a:lnTo>
                    <a:pt x="27601" y="14964"/>
                  </a:lnTo>
                  <a:lnTo>
                    <a:pt x="26504" y="16105"/>
                  </a:lnTo>
                  <a:lnTo>
                    <a:pt x="25363" y="17202"/>
                  </a:lnTo>
                  <a:lnTo>
                    <a:pt x="24178" y="18255"/>
                  </a:lnTo>
                  <a:lnTo>
                    <a:pt x="22950" y="19264"/>
                  </a:lnTo>
                  <a:lnTo>
                    <a:pt x="21721" y="20230"/>
                  </a:lnTo>
                  <a:lnTo>
                    <a:pt x="20449" y="21195"/>
                  </a:lnTo>
                  <a:lnTo>
                    <a:pt x="19176" y="22073"/>
                  </a:lnTo>
                  <a:lnTo>
                    <a:pt x="17860" y="22994"/>
                  </a:lnTo>
                  <a:lnTo>
                    <a:pt x="16499" y="23828"/>
                  </a:lnTo>
                  <a:lnTo>
                    <a:pt x="15139" y="24662"/>
                  </a:lnTo>
                  <a:lnTo>
                    <a:pt x="12418" y="26285"/>
                  </a:lnTo>
                  <a:lnTo>
                    <a:pt x="9654" y="27821"/>
                  </a:lnTo>
                  <a:lnTo>
                    <a:pt x="6889" y="29313"/>
                  </a:lnTo>
                  <a:lnTo>
                    <a:pt x="5222" y="30278"/>
                  </a:lnTo>
                  <a:lnTo>
                    <a:pt x="2852" y="31463"/>
                  </a:lnTo>
                  <a:lnTo>
                    <a:pt x="88" y="33130"/>
                  </a:lnTo>
                  <a:lnTo>
                    <a:pt x="44" y="33174"/>
                  </a:lnTo>
                  <a:lnTo>
                    <a:pt x="0" y="33262"/>
                  </a:lnTo>
                  <a:lnTo>
                    <a:pt x="0" y="33306"/>
                  </a:lnTo>
                  <a:lnTo>
                    <a:pt x="44" y="33394"/>
                  </a:lnTo>
                  <a:lnTo>
                    <a:pt x="88" y="33438"/>
                  </a:lnTo>
                  <a:lnTo>
                    <a:pt x="176" y="33481"/>
                  </a:lnTo>
                  <a:lnTo>
                    <a:pt x="264" y="33438"/>
                  </a:lnTo>
                  <a:lnTo>
                    <a:pt x="3028" y="31770"/>
                  </a:lnTo>
                  <a:lnTo>
                    <a:pt x="5354" y="30585"/>
                  </a:lnTo>
                  <a:lnTo>
                    <a:pt x="7065" y="29620"/>
                  </a:lnTo>
                  <a:lnTo>
                    <a:pt x="9829" y="28128"/>
                  </a:lnTo>
                  <a:lnTo>
                    <a:pt x="12594" y="26548"/>
                  </a:lnTo>
                  <a:lnTo>
                    <a:pt x="15358" y="24969"/>
                  </a:lnTo>
                  <a:lnTo>
                    <a:pt x="16719" y="24135"/>
                  </a:lnTo>
                  <a:lnTo>
                    <a:pt x="18035" y="23257"/>
                  </a:lnTo>
                  <a:lnTo>
                    <a:pt x="19352" y="22380"/>
                  </a:lnTo>
                  <a:lnTo>
                    <a:pt x="20668" y="21458"/>
                  </a:lnTo>
                  <a:lnTo>
                    <a:pt x="21941" y="20493"/>
                  </a:lnTo>
                  <a:lnTo>
                    <a:pt x="23213" y="19528"/>
                  </a:lnTo>
                  <a:lnTo>
                    <a:pt x="24398" y="18518"/>
                  </a:lnTo>
                  <a:lnTo>
                    <a:pt x="25583" y="17465"/>
                  </a:lnTo>
                  <a:lnTo>
                    <a:pt x="26767" y="16324"/>
                  </a:lnTo>
                  <a:lnTo>
                    <a:pt x="27864" y="15183"/>
                  </a:lnTo>
                  <a:lnTo>
                    <a:pt x="30015" y="12814"/>
                  </a:lnTo>
                  <a:lnTo>
                    <a:pt x="31463" y="10971"/>
                  </a:lnTo>
                  <a:lnTo>
                    <a:pt x="32779" y="9084"/>
                  </a:lnTo>
                  <a:lnTo>
                    <a:pt x="33876" y="7241"/>
                  </a:lnTo>
                  <a:lnTo>
                    <a:pt x="35149" y="5091"/>
                  </a:lnTo>
                  <a:lnTo>
                    <a:pt x="36465" y="2677"/>
                  </a:lnTo>
                  <a:lnTo>
                    <a:pt x="37694" y="264"/>
                  </a:lnTo>
                  <a:lnTo>
                    <a:pt x="37738" y="220"/>
                  </a:lnTo>
                  <a:lnTo>
                    <a:pt x="37738" y="132"/>
                  </a:lnTo>
                  <a:lnTo>
                    <a:pt x="37694" y="89"/>
                  </a:lnTo>
                  <a:lnTo>
                    <a:pt x="37650" y="45"/>
                  </a:lnTo>
                  <a:lnTo>
                    <a:pt x="3756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4" name="Google Shape;5794;p163"/>
            <p:cNvSpPr/>
            <p:nvPr/>
          </p:nvSpPr>
          <p:spPr>
            <a:xfrm>
              <a:off x="5446725" y="1902550"/>
              <a:ext cx="929200" cy="809600"/>
            </a:xfrm>
            <a:custGeom>
              <a:rect b="b" l="l" r="r" t="t"/>
              <a:pathLst>
                <a:path extrusionOk="0" h="32384" w="37168">
                  <a:moveTo>
                    <a:pt x="36860" y="0"/>
                  </a:moveTo>
                  <a:lnTo>
                    <a:pt x="36817" y="88"/>
                  </a:lnTo>
                  <a:lnTo>
                    <a:pt x="36202" y="1229"/>
                  </a:lnTo>
                  <a:lnTo>
                    <a:pt x="35237" y="3028"/>
                  </a:lnTo>
                  <a:lnTo>
                    <a:pt x="34271" y="4783"/>
                  </a:lnTo>
                  <a:lnTo>
                    <a:pt x="33306" y="6451"/>
                  </a:lnTo>
                  <a:lnTo>
                    <a:pt x="32297" y="8118"/>
                  </a:lnTo>
                  <a:lnTo>
                    <a:pt x="31156" y="9742"/>
                  </a:lnTo>
                  <a:lnTo>
                    <a:pt x="30585" y="10531"/>
                  </a:lnTo>
                  <a:lnTo>
                    <a:pt x="29971" y="11321"/>
                  </a:lnTo>
                  <a:lnTo>
                    <a:pt x="29313" y="12111"/>
                  </a:lnTo>
                  <a:lnTo>
                    <a:pt x="28655" y="12901"/>
                  </a:lnTo>
                  <a:lnTo>
                    <a:pt x="27909" y="13691"/>
                  </a:lnTo>
                  <a:lnTo>
                    <a:pt x="27163" y="14437"/>
                  </a:lnTo>
                  <a:lnTo>
                    <a:pt x="25232" y="16280"/>
                  </a:lnTo>
                  <a:lnTo>
                    <a:pt x="23257" y="17947"/>
                  </a:lnTo>
                  <a:lnTo>
                    <a:pt x="21283" y="19395"/>
                  </a:lnTo>
                  <a:lnTo>
                    <a:pt x="19089" y="21194"/>
                  </a:lnTo>
                  <a:lnTo>
                    <a:pt x="16588" y="22906"/>
                  </a:lnTo>
                  <a:lnTo>
                    <a:pt x="12112" y="25495"/>
                  </a:lnTo>
                  <a:lnTo>
                    <a:pt x="9303" y="27030"/>
                  </a:lnTo>
                  <a:lnTo>
                    <a:pt x="7241" y="28171"/>
                  </a:lnTo>
                  <a:lnTo>
                    <a:pt x="3292" y="30146"/>
                  </a:lnTo>
                  <a:lnTo>
                    <a:pt x="89" y="32033"/>
                  </a:lnTo>
                  <a:lnTo>
                    <a:pt x="45" y="32077"/>
                  </a:lnTo>
                  <a:lnTo>
                    <a:pt x="1" y="32164"/>
                  </a:lnTo>
                  <a:lnTo>
                    <a:pt x="1" y="32208"/>
                  </a:lnTo>
                  <a:lnTo>
                    <a:pt x="1" y="32296"/>
                  </a:lnTo>
                  <a:lnTo>
                    <a:pt x="89" y="32340"/>
                  </a:lnTo>
                  <a:lnTo>
                    <a:pt x="176" y="32384"/>
                  </a:lnTo>
                  <a:lnTo>
                    <a:pt x="264" y="32340"/>
                  </a:lnTo>
                  <a:lnTo>
                    <a:pt x="3467" y="30453"/>
                  </a:lnTo>
                  <a:lnTo>
                    <a:pt x="7417" y="28479"/>
                  </a:lnTo>
                  <a:lnTo>
                    <a:pt x="9479" y="27338"/>
                  </a:lnTo>
                  <a:lnTo>
                    <a:pt x="12287" y="25802"/>
                  </a:lnTo>
                  <a:lnTo>
                    <a:pt x="16763" y="23169"/>
                  </a:lnTo>
                  <a:lnTo>
                    <a:pt x="19308" y="21458"/>
                  </a:lnTo>
                  <a:lnTo>
                    <a:pt x="21502" y="19659"/>
                  </a:lnTo>
                  <a:lnTo>
                    <a:pt x="23477" y="18211"/>
                  </a:lnTo>
                  <a:lnTo>
                    <a:pt x="25451" y="16543"/>
                  </a:lnTo>
                  <a:lnTo>
                    <a:pt x="27382" y="14700"/>
                  </a:lnTo>
                  <a:lnTo>
                    <a:pt x="28172" y="13910"/>
                  </a:lnTo>
                  <a:lnTo>
                    <a:pt x="28918" y="13120"/>
                  </a:lnTo>
                  <a:lnTo>
                    <a:pt x="29576" y="12331"/>
                  </a:lnTo>
                  <a:lnTo>
                    <a:pt x="30234" y="11541"/>
                  </a:lnTo>
                  <a:lnTo>
                    <a:pt x="30849" y="10751"/>
                  </a:lnTo>
                  <a:lnTo>
                    <a:pt x="31463" y="9917"/>
                  </a:lnTo>
                  <a:lnTo>
                    <a:pt x="32560" y="8294"/>
                  </a:lnTo>
                  <a:lnTo>
                    <a:pt x="33613" y="6626"/>
                  </a:lnTo>
                  <a:lnTo>
                    <a:pt x="34579" y="4959"/>
                  </a:lnTo>
                  <a:lnTo>
                    <a:pt x="35544" y="3203"/>
                  </a:lnTo>
                  <a:lnTo>
                    <a:pt x="36509" y="1404"/>
                  </a:lnTo>
                  <a:lnTo>
                    <a:pt x="37124" y="220"/>
                  </a:lnTo>
                  <a:lnTo>
                    <a:pt x="37168" y="176"/>
                  </a:lnTo>
                  <a:lnTo>
                    <a:pt x="37168" y="88"/>
                  </a:lnTo>
                  <a:lnTo>
                    <a:pt x="37124" y="44"/>
                  </a:lnTo>
                  <a:lnTo>
                    <a:pt x="3708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5" name="Google Shape;5795;p163"/>
            <p:cNvSpPr/>
            <p:nvPr/>
          </p:nvSpPr>
          <p:spPr>
            <a:xfrm>
              <a:off x="5422600" y="1929975"/>
              <a:ext cx="900675" cy="760250"/>
            </a:xfrm>
            <a:custGeom>
              <a:rect b="b" l="l" r="r" t="t"/>
              <a:pathLst>
                <a:path extrusionOk="0" h="30410" w="36027">
                  <a:moveTo>
                    <a:pt x="35807" y="0"/>
                  </a:moveTo>
                  <a:lnTo>
                    <a:pt x="35763" y="44"/>
                  </a:lnTo>
                  <a:lnTo>
                    <a:pt x="35719" y="88"/>
                  </a:lnTo>
                  <a:lnTo>
                    <a:pt x="34315" y="2677"/>
                  </a:lnTo>
                  <a:lnTo>
                    <a:pt x="33350" y="4476"/>
                  </a:lnTo>
                  <a:lnTo>
                    <a:pt x="32340" y="6187"/>
                  </a:lnTo>
                  <a:lnTo>
                    <a:pt x="31814" y="7021"/>
                  </a:lnTo>
                  <a:lnTo>
                    <a:pt x="31243" y="7855"/>
                  </a:lnTo>
                  <a:lnTo>
                    <a:pt x="30673" y="8645"/>
                  </a:lnTo>
                  <a:lnTo>
                    <a:pt x="30059" y="9391"/>
                  </a:lnTo>
                  <a:lnTo>
                    <a:pt x="29400" y="10180"/>
                  </a:lnTo>
                  <a:lnTo>
                    <a:pt x="28786" y="10926"/>
                  </a:lnTo>
                  <a:lnTo>
                    <a:pt x="28084" y="11672"/>
                  </a:lnTo>
                  <a:lnTo>
                    <a:pt x="27382" y="12374"/>
                  </a:lnTo>
                  <a:lnTo>
                    <a:pt x="25890" y="13779"/>
                  </a:lnTo>
                  <a:lnTo>
                    <a:pt x="24310" y="15183"/>
                  </a:lnTo>
                  <a:lnTo>
                    <a:pt x="22643" y="16411"/>
                  </a:lnTo>
                  <a:lnTo>
                    <a:pt x="20975" y="17772"/>
                  </a:lnTo>
                  <a:lnTo>
                    <a:pt x="20361" y="18342"/>
                  </a:lnTo>
                  <a:lnTo>
                    <a:pt x="19703" y="18913"/>
                  </a:lnTo>
                  <a:lnTo>
                    <a:pt x="19045" y="19439"/>
                  </a:lnTo>
                  <a:lnTo>
                    <a:pt x="18342" y="19966"/>
                  </a:lnTo>
                  <a:lnTo>
                    <a:pt x="16851" y="20975"/>
                  </a:lnTo>
                  <a:lnTo>
                    <a:pt x="15271" y="21940"/>
                  </a:lnTo>
                  <a:lnTo>
                    <a:pt x="13647" y="22906"/>
                  </a:lnTo>
                  <a:lnTo>
                    <a:pt x="12024" y="23783"/>
                  </a:lnTo>
                  <a:lnTo>
                    <a:pt x="8820" y="25495"/>
                  </a:lnTo>
                  <a:lnTo>
                    <a:pt x="7241" y="26328"/>
                  </a:lnTo>
                  <a:lnTo>
                    <a:pt x="3379" y="28171"/>
                  </a:lnTo>
                  <a:lnTo>
                    <a:pt x="88" y="30058"/>
                  </a:lnTo>
                  <a:lnTo>
                    <a:pt x="44" y="30102"/>
                  </a:lnTo>
                  <a:lnTo>
                    <a:pt x="0" y="30190"/>
                  </a:lnTo>
                  <a:lnTo>
                    <a:pt x="0" y="30234"/>
                  </a:lnTo>
                  <a:lnTo>
                    <a:pt x="44" y="30321"/>
                  </a:lnTo>
                  <a:lnTo>
                    <a:pt x="88" y="30365"/>
                  </a:lnTo>
                  <a:lnTo>
                    <a:pt x="176" y="30409"/>
                  </a:lnTo>
                  <a:lnTo>
                    <a:pt x="264" y="30365"/>
                  </a:lnTo>
                  <a:lnTo>
                    <a:pt x="3555" y="28479"/>
                  </a:lnTo>
                  <a:lnTo>
                    <a:pt x="7372" y="26636"/>
                  </a:lnTo>
                  <a:lnTo>
                    <a:pt x="8952" y="25802"/>
                  </a:lnTo>
                  <a:lnTo>
                    <a:pt x="12199" y="24090"/>
                  </a:lnTo>
                  <a:lnTo>
                    <a:pt x="13867" y="23213"/>
                  </a:lnTo>
                  <a:lnTo>
                    <a:pt x="15490" y="22248"/>
                  </a:lnTo>
                  <a:lnTo>
                    <a:pt x="17026" y="21282"/>
                  </a:lnTo>
                  <a:lnTo>
                    <a:pt x="18562" y="20229"/>
                  </a:lnTo>
                  <a:lnTo>
                    <a:pt x="19264" y="19702"/>
                  </a:lnTo>
                  <a:lnTo>
                    <a:pt x="19922" y="19176"/>
                  </a:lnTo>
                  <a:lnTo>
                    <a:pt x="20580" y="18605"/>
                  </a:lnTo>
                  <a:lnTo>
                    <a:pt x="21239" y="18035"/>
                  </a:lnTo>
                  <a:lnTo>
                    <a:pt x="22862" y="16675"/>
                  </a:lnTo>
                  <a:lnTo>
                    <a:pt x="24530" y="15446"/>
                  </a:lnTo>
                  <a:lnTo>
                    <a:pt x="26153" y="14042"/>
                  </a:lnTo>
                  <a:lnTo>
                    <a:pt x="27645" y="12638"/>
                  </a:lnTo>
                  <a:lnTo>
                    <a:pt x="28347" y="11892"/>
                  </a:lnTo>
                  <a:lnTo>
                    <a:pt x="29049" y="11146"/>
                  </a:lnTo>
                  <a:lnTo>
                    <a:pt x="29708" y="10400"/>
                  </a:lnTo>
                  <a:lnTo>
                    <a:pt x="30322" y="9610"/>
                  </a:lnTo>
                  <a:lnTo>
                    <a:pt x="30936" y="8864"/>
                  </a:lnTo>
                  <a:lnTo>
                    <a:pt x="31507" y="8030"/>
                  </a:lnTo>
                  <a:lnTo>
                    <a:pt x="32077" y="7240"/>
                  </a:lnTo>
                  <a:lnTo>
                    <a:pt x="32647" y="6407"/>
                  </a:lnTo>
                  <a:lnTo>
                    <a:pt x="33174" y="5529"/>
                  </a:lnTo>
                  <a:lnTo>
                    <a:pt x="33657" y="4652"/>
                  </a:lnTo>
                  <a:lnTo>
                    <a:pt x="34666" y="2809"/>
                  </a:lnTo>
                  <a:lnTo>
                    <a:pt x="36026" y="263"/>
                  </a:lnTo>
                  <a:lnTo>
                    <a:pt x="36026" y="176"/>
                  </a:lnTo>
                  <a:lnTo>
                    <a:pt x="36026" y="132"/>
                  </a:lnTo>
                  <a:lnTo>
                    <a:pt x="35982" y="44"/>
                  </a:lnTo>
                  <a:lnTo>
                    <a:pt x="35939"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6" name="Google Shape;5796;p163"/>
            <p:cNvSpPr/>
            <p:nvPr/>
          </p:nvSpPr>
          <p:spPr>
            <a:xfrm>
              <a:off x="5375425" y="2000175"/>
              <a:ext cx="840325" cy="647250"/>
            </a:xfrm>
            <a:custGeom>
              <a:rect b="b" l="l" r="r" t="t"/>
              <a:pathLst>
                <a:path extrusionOk="0" h="25890" w="33613">
                  <a:moveTo>
                    <a:pt x="33350" y="1"/>
                  </a:moveTo>
                  <a:lnTo>
                    <a:pt x="33306" y="88"/>
                  </a:lnTo>
                  <a:lnTo>
                    <a:pt x="31638" y="2897"/>
                  </a:lnTo>
                  <a:lnTo>
                    <a:pt x="30322" y="4783"/>
                  </a:lnTo>
                  <a:lnTo>
                    <a:pt x="28874" y="6495"/>
                  </a:lnTo>
                  <a:lnTo>
                    <a:pt x="26943" y="8426"/>
                  </a:lnTo>
                  <a:lnTo>
                    <a:pt x="25056" y="10049"/>
                  </a:lnTo>
                  <a:lnTo>
                    <a:pt x="22994" y="11673"/>
                  </a:lnTo>
                  <a:lnTo>
                    <a:pt x="20361" y="14042"/>
                  </a:lnTo>
                  <a:lnTo>
                    <a:pt x="18123" y="15929"/>
                  </a:lnTo>
                  <a:lnTo>
                    <a:pt x="16105" y="17289"/>
                  </a:lnTo>
                  <a:lnTo>
                    <a:pt x="14174" y="18430"/>
                  </a:lnTo>
                  <a:lnTo>
                    <a:pt x="12112" y="19571"/>
                  </a:lnTo>
                  <a:lnTo>
                    <a:pt x="7811" y="21677"/>
                  </a:lnTo>
                  <a:lnTo>
                    <a:pt x="5661" y="22555"/>
                  </a:lnTo>
                  <a:lnTo>
                    <a:pt x="3511" y="23608"/>
                  </a:lnTo>
                  <a:lnTo>
                    <a:pt x="88" y="25539"/>
                  </a:lnTo>
                  <a:lnTo>
                    <a:pt x="1" y="25583"/>
                  </a:lnTo>
                  <a:lnTo>
                    <a:pt x="1" y="25671"/>
                  </a:lnTo>
                  <a:lnTo>
                    <a:pt x="1" y="25714"/>
                  </a:lnTo>
                  <a:lnTo>
                    <a:pt x="1" y="25802"/>
                  </a:lnTo>
                  <a:lnTo>
                    <a:pt x="88" y="25846"/>
                  </a:lnTo>
                  <a:lnTo>
                    <a:pt x="176" y="25890"/>
                  </a:lnTo>
                  <a:lnTo>
                    <a:pt x="264" y="25846"/>
                  </a:lnTo>
                  <a:lnTo>
                    <a:pt x="3686" y="23915"/>
                  </a:lnTo>
                  <a:lnTo>
                    <a:pt x="5793" y="22862"/>
                  </a:lnTo>
                  <a:lnTo>
                    <a:pt x="7943" y="22028"/>
                  </a:lnTo>
                  <a:lnTo>
                    <a:pt x="12287" y="19878"/>
                  </a:lnTo>
                  <a:lnTo>
                    <a:pt x="14349" y="18737"/>
                  </a:lnTo>
                  <a:lnTo>
                    <a:pt x="16280" y="17553"/>
                  </a:lnTo>
                  <a:lnTo>
                    <a:pt x="18299" y="16236"/>
                  </a:lnTo>
                  <a:lnTo>
                    <a:pt x="18343" y="16236"/>
                  </a:lnTo>
                  <a:lnTo>
                    <a:pt x="20580" y="14306"/>
                  </a:lnTo>
                  <a:lnTo>
                    <a:pt x="23213" y="11936"/>
                  </a:lnTo>
                  <a:lnTo>
                    <a:pt x="25276" y="10312"/>
                  </a:lnTo>
                  <a:lnTo>
                    <a:pt x="27206" y="8689"/>
                  </a:lnTo>
                  <a:lnTo>
                    <a:pt x="29137" y="6714"/>
                  </a:lnTo>
                  <a:lnTo>
                    <a:pt x="30585" y="5003"/>
                  </a:lnTo>
                  <a:lnTo>
                    <a:pt x="31946" y="3072"/>
                  </a:lnTo>
                  <a:lnTo>
                    <a:pt x="33569" y="264"/>
                  </a:lnTo>
                  <a:lnTo>
                    <a:pt x="33613" y="176"/>
                  </a:lnTo>
                  <a:lnTo>
                    <a:pt x="33613" y="132"/>
                  </a:lnTo>
                  <a:lnTo>
                    <a:pt x="33569" y="44"/>
                  </a:lnTo>
                  <a:lnTo>
                    <a:pt x="33525"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7" name="Google Shape;5797;p163"/>
            <p:cNvSpPr/>
            <p:nvPr/>
          </p:nvSpPr>
          <p:spPr>
            <a:xfrm>
              <a:off x="5351300" y="2536625"/>
              <a:ext cx="160175" cy="88875"/>
            </a:xfrm>
            <a:custGeom>
              <a:rect b="b" l="l" r="r" t="t"/>
              <a:pathLst>
                <a:path extrusionOk="0" h="3555" w="6407">
                  <a:moveTo>
                    <a:pt x="6231" y="0"/>
                  </a:moveTo>
                  <a:lnTo>
                    <a:pt x="6143" y="44"/>
                  </a:lnTo>
                  <a:lnTo>
                    <a:pt x="3554" y="1273"/>
                  </a:lnTo>
                  <a:lnTo>
                    <a:pt x="88" y="3247"/>
                  </a:lnTo>
                  <a:lnTo>
                    <a:pt x="44" y="3291"/>
                  </a:lnTo>
                  <a:lnTo>
                    <a:pt x="0" y="3335"/>
                  </a:lnTo>
                  <a:lnTo>
                    <a:pt x="0" y="3423"/>
                  </a:lnTo>
                  <a:lnTo>
                    <a:pt x="44" y="3467"/>
                  </a:lnTo>
                  <a:lnTo>
                    <a:pt x="88" y="3554"/>
                  </a:lnTo>
                  <a:lnTo>
                    <a:pt x="263" y="3554"/>
                  </a:lnTo>
                  <a:lnTo>
                    <a:pt x="3730" y="1580"/>
                  </a:lnTo>
                  <a:lnTo>
                    <a:pt x="6319" y="351"/>
                  </a:lnTo>
                  <a:lnTo>
                    <a:pt x="6363" y="307"/>
                  </a:lnTo>
                  <a:lnTo>
                    <a:pt x="6407" y="263"/>
                  </a:lnTo>
                  <a:lnTo>
                    <a:pt x="6407" y="176"/>
                  </a:lnTo>
                  <a:lnTo>
                    <a:pt x="6363" y="132"/>
                  </a:lnTo>
                  <a:lnTo>
                    <a:pt x="6363" y="44"/>
                  </a:lnTo>
                  <a:lnTo>
                    <a:pt x="6275" y="44"/>
                  </a:lnTo>
                  <a:lnTo>
                    <a:pt x="6231"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8" name="Google Shape;5798;p163"/>
            <p:cNvSpPr/>
            <p:nvPr/>
          </p:nvSpPr>
          <p:spPr>
            <a:xfrm>
              <a:off x="5904175" y="2181175"/>
              <a:ext cx="137150" cy="118500"/>
            </a:xfrm>
            <a:custGeom>
              <a:rect b="b" l="l" r="r" t="t"/>
              <a:pathLst>
                <a:path extrusionOk="0" h="4740" w="5486">
                  <a:moveTo>
                    <a:pt x="5267" y="1"/>
                  </a:moveTo>
                  <a:lnTo>
                    <a:pt x="5223" y="45"/>
                  </a:lnTo>
                  <a:lnTo>
                    <a:pt x="3555" y="1493"/>
                  </a:lnTo>
                  <a:lnTo>
                    <a:pt x="89" y="4433"/>
                  </a:lnTo>
                  <a:lnTo>
                    <a:pt x="45" y="4477"/>
                  </a:lnTo>
                  <a:lnTo>
                    <a:pt x="1" y="4564"/>
                  </a:lnTo>
                  <a:lnTo>
                    <a:pt x="1" y="4608"/>
                  </a:lnTo>
                  <a:lnTo>
                    <a:pt x="45" y="4696"/>
                  </a:lnTo>
                  <a:lnTo>
                    <a:pt x="89" y="4740"/>
                  </a:lnTo>
                  <a:lnTo>
                    <a:pt x="176" y="4740"/>
                  </a:lnTo>
                  <a:lnTo>
                    <a:pt x="308" y="4696"/>
                  </a:lnTo>
                  <a:lnTo>
                    <a:pt x="3775" y="1756"/>
                  </a:lnTo>
                  <a:lnTo>
                    <a:pt x="5442" y="308"/>
                  </a:lnTo>
                  <a:lnTo>
                    <a:pt x="5486" y="264"/>
                  </a:lnTo>
                  <a:lnTo>
                    <a:pt x="5486" y="220"/>
                  </a:lnTo>
                  <a:lnTo>
                    <a:pt x="5486" y="132"/>
                  </a:lnTo>
                  <a:lnTo>
                    <a:pt x="5442" y="89"/>
                  </a:lnTo>
                  <a:lnTo>
                    <a:pt x="5398" y="45"/>
                  </a:lnTo>
                  <a:lnTo>
                    <a:pt x="5354"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9" name="Google Shape;5799;p163"/>
            <p:cNvSpPr/>
            <p:nvPr/>
          </p:nvSpPr>
          <p:spPr>
            <a:xfrm>
              <a:off x="5889925" y="2072575"/>
              <a:ext cx="210650" cy="199675"/>
            </a:xfrm>
            <a:custGeom>
              <a:rect b="b" l="l" r="r" t="t"/>
              <a:pathLst>
                <a:path extrusionOk="0" h="7987" w="8426">
                  <a:moveTo>
                    <a:pt x="8162" y="1"/>
                  </a:moveTo>
                  <a:lnTo>
                    <a:pt x="8118" y="45"/>
                  </a:lnTo>
                  <a:lnTo>
                    <a:pt x="6670" y="1800"/>
                  </a:lnTo>
                  <a:lnTo>
                    <a:pt x="4871" y="3599"/>
                  </a:lnTo>
                  <a:lnTo>
                    <a:pt x="3379" y="4784"/>
                  </a:lnTo>
                  <a:lnTo>
                    <a:pt x="1712" y="6232"/>
                  </a:lnTo>
                  <a:lnTo>
                    <a:pt x="44" y="7680"/>
                  </a:lnTo>
                  <a:lnTo>
                    <a:pt x="0" y="7724"/>
                  </a:lnTo>
                  <a:lnTo>
                    <a:pt x="0" y="7811"/>
                  </a:lnTo>
                  <a:lnTo>
                    <a:pt x="0" y="7855"/>
                  </a:lnTo>
                  <a:lnTo>
                    <a:pt x="44" y="7943"/>
                  </a:lnTo>
                  <a:lnTo>
                    <a:pt x="88" y="7987"/>
                  </a:lnTo>
                  <a:lnTo>
                    <a:pt x="176" y="7987"/>
                  </a:lnTo>
                  <a:lnTo>
                    <a:pt x="308" y="7943"/>
                  </a:lnTo>
                  <a:lnTo>
                    <a:pt x="1931" y="6495"/>
                  </a:lnTo>
                  <a:lnTo>
                    <a:pt x="3599" y="5047"/>
                  </a:lnTo>
                  <a:lnTo>
                    <a:pt x="5091" y="3862"/>
                  </a:lnTo>
                  <a:lnTo>
                    <a:pt x="6934" y="2019"/>
                  </a:lnTo>
                  <a:lnTo>
                    <a:pt x="8382" y="264"/>
                  </a:lnTo>
                  <a:lnTo>
                    <a:pt x="8426" y="220"/>
                  </a:lnTo>
                  <a:lnTo>
                    <a:pt x="8426" y="132"/>
                  </a:lnTo>
                  <a:lnTo>
                    <a:pt x="8426" y="88"/>
                  </a:lnTo>
                  <a:lnTo>
                    <a:pt x="838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0" name="Google Shape;5800;p163"/>
            <p:cNvSpPr/>
            <p:nvPr/>
          </p:nvSpPr>
          <p:spPr>
            <a:xfrm>
              <a:off x="5303025" y="2516875"/>
              <a:ext cx="109725" cy="65825"/>
            </a:xfrm>
            <a:custGeom>
              <a:rect b="b" l="l" r="r" t="t"/>
              <a:pathLst>
                <a:path extrusionOk="0" h="2633" w="4389">
                  <a:moveTo>
                    <a:pt x="4213" y="0"/>
                  </a:moveTo>
                  <a:lnTo>
                    <a:pt x="4169" y="44"/>
                  </a:lnTo>
                  <a:lnTo>
                    <a:pt x="88" y="2282"/>
                  </a:lnTo>
                  <a:lnTo>
                    <a:pt x="44" y="2326"/>
                  </a:lnTo>
                  <a:lnTo>
                    <a:pt x="0" y="2414"/>
                  </a:lnTo>
                  <a:lnTo>
                    <a:pt x="0" y="2457"/>
                  </a:lnTo>
                  <a:lnTo>
                    <a:pt x="0" y="2545"/>
                  </a:lnTo>
                  <a:lnTo>
                    <a:pt x="88" y="2589"/>
                  </a:lnTo>
                  <a:lnTo>
                    <a:pt x="176" y="2633"/>
                  </a:lnTo>
                  <a:lnTo>
                    <a:pt x="264" y="2589"/>
                  </a:lnTo>
                  <a:lnTo>
                    <a:pt x="4301" y="351"/>
                  </a:lnTo>
                  <a:lnTo>
                    <a:pt x="4388" y="307"/>
                  </a:lnTo>
                  <a:lnTo>
                    <a:pt x="4388" y="263"/>
                  </a:lnTo>
                  <a:lnTo>
                    <a:pt x="4388" y="176"/>
                  </a:lnTo>
                  <a:lnTo>
                    <a:pt x="4388" y="132"/>
                  </a:lnTo>
                  <a:lnTo>
                    <a:pt x="4345" y="44"/>
                  </a:lnTo>
                  <a:lnTo>
                    <a:pt x="4301" y="44"/>
                  </a:lnTo>
                  <a:lnTo>
                    <a:pt x="4213"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1" name="Google Shape;5801;p163"/>
            <p:cNvSpPr/>
            <p:nvPr/>
          </p:nvSpPr>
          <p:spPr>
            <a:xfrm>
              <a:off x="6039125" y="1741275"/>
              <a:ext cx="930275" cy="1504025"/>
            </a:xfrm>
            <a:custGeom>
              <a:rect b="b" l="l" r="r" t="t"/>
              <a:pathLst>
                <a:path extrusionOk="0" h="60161" w="37211">
                  <a:moveTo>
                    <a:pt x="35149" y="1"/>
                  </a:moveTo>
                  <a:lnTo>
                    <a:pt x="35105" y="45"/>
                  </a:lnTo>
                  <a:lnTo>
                    <a:pt x="35017" y="89"/>
                  </a:lnTo>
                  <a:lnTo>
                    <a:pt x="34973" y="132"/>
                  </a:lnTo>
                  <a:lnTo>
                    <a:pt x="34973" y="176"/>
                  </a:lnTo>
                  <a:lnTo>
                    <a:pt x="34973" y="264"/>
                  </a:lnTo>
                  <a:lnTo>
                    <a:pt x="35017" y="308"/>
                  </a:lnTo>
                  <a:lnTo>
                    <a:pt x="36333" y="1756"/>
                  </a:lnTo>
                  <a:lnTo>
                    <a:pt x="36509" y="2195"/>
                  </a:lnTo>
                  <a:lnTo>
                    <a:pt x="36772" y="4433"/>
                  </a:lnTo>
                  <a:lnTo>
                    <a:pt x="36860" y="7329"/>
                  </a:lnTo>
                  <a:lnTo>
                    <a:pt x="36728" y="8557"/>
                  </a:lnTo>
                  <a:lnTo>
                    <a:pt x="35938" y="10400"/>
                  </a:lnTo>
                  <a:lnTo>
                    <a:pt x="34973" y="12770"/>
                  </a:lnTo>
                  <a:lnTo>
                    <a:pt x="33657" y="16588"/>
                  </a:lnTo>
                  <a:lnTo>
                    <a:pt x="32252" y="19133"/>
                  </a:lnTo>
                  <a:lnTo>
                    <a:pt x="30936" y="21590"/>
                  </a:lnTo>
                  <a:lnTo>
                    <a:pt x="29883" y="24091"/>
                  </a:lnTo>
                  <a:lnTo>
                    <a:pt x="27250" y="28742"/>
                  </a:lnTo>
                  <a:lnTo>
                    <a:pt x="27250" y="28830"/>
                  </a:lnTo>
                  <a:lnTo>
                    <a:pt x="27206" y="30585"/>
                  </a:lnTo>
                  <a:lnTo>
                    <a:pt x="27338" y="32253"/>
                  </a:lnTo>
                  <a:lnTo>
                    <a:pt x="28435" y="40239"/>
                  </a:lnTo>
                  <a:lnTo>
                    <a:pt x="28215" y="40590"/>
                  </a:lnTo>
                  <a:lnTo>
                    <a:pt x="27426" y="41204"/>
                  </a:lnTo>
                  <a:lnTo>
                    <a:pt x="25144" y="42565"/>
                  </a:lnTo>
                  <a:lnTo>
                    <a:pt x="22730" y="44232"/>
                  </a:lnTo>
                  <a:lnTo>
                    <a:pt x="20054" y="45856"/>
                  </a:lnTo>
                  <a:lnTo>
                    <a:pt x="20054" y="45900"/>
                  </a:lnTo>
                  <a:lnTo>
                    <a:pt x="16499" y="48708"/>
                  </a:lnTo>
                  <a:lnTo>
                    <a:pt x="14569" y="49761"/>
                  </a:lnTo>
                  <a:lnTo>
                    <a:pt x="14569" y="49805"/>
                  </a:lnTo>
                  <a:lnTo>
                    <a:pt x="12418" y="51867"/>
                  </a:lnTo>
                  <a:lnTo>
                    <a:pt x="11409" y="52569"/>
                  </a:lnTo>
                  <a:lnTo>
                    <a:pt x="8118" y="54281"/>
                  </a:lnTo>
                  <a:lnTo>
                    <a:pt x="6626" y="54939"/>
                  </a:lnTo>
                  <a:lnTo>
                    <a:pt x="6626" y="54983"/>
                  </a:lnTo>
                  <a:lnTo>
                    <a:pt x="5134" y="56036"/>
                  </a:lnTo>
                  <a:lnTo>
                    <a:pt x="3160" y="57484"/>
                  </a:lnTo>
                  <a:lnTo>
                    <a:pt x="88" y="59854"/>
                  </a:lnTo>
                  <a:lnTo>
                    <a:pt x="0" y="59897"/>
                  </a:lnTo>
                  <a:lnTo>
                    <a:pt x="0" y="59941"/>
                  </a:lnTo>
                  <a:lnTo>
                    <a:pt x="0" y="60029"/>
                  </a:lnTo>
                  <a:lnTo>
                    <a:pt x="44" y="60073"/>
                  </a:lnTo>
                  <a:lnTo>
                    <a:pt x="88" y="60117"/>
                  </a:lnTo>
                  <a:lnTo>
                    <a:pt x="176" y="60161"/>
                  </a:lnTo>
                  <a:lnTo>
                    <a:pt x="264" y="60117"/>
                  </a:lnTo>
                  <a:lnTo>
                    <a:pt x="3335" y="57791"/>
                  </a:lnTo>
                  <a:lnTo>
                    <a:pt x="5354" y="56299"/>
                  </a:lnTo>
                  <a:lnTo>
                    <a:pt x="6802" y="55246"/>
                  </a:lnTo>
                  <a:lnTo>
                    <a:pt x="8250" y="54588"/>
                  </a:lnTo>
                  <a:lnTo>
                    <a:pt x="11585" y="52877"/>
                  </a:lnTo>
                  <a:lnTo>
                    <a:pt x="11585" y="52833"/>
                  </a:lnTo>
                  <a:lnTo>
                    <a:pt x="12638" y="52174"/>
                  </a:lnTo>
                  <a:lnTo>
                    <a:pt x="12638" y="52131"/>
                  </a:lnTo>
                  <a:lnTo>
                    <a:pt x="14788" y="50068"/>
                  </a:lnTo>
                  <a:lnTo>
                    <a:pt x="16675" y="48971"/>
                  </a:lnTo>
                  <a:lnTo>
                    <a:pt x="16719" y="48971"/>
                  </a:lnTo>
                  <a:lnTo>
                    <a:pt x="20229" y="46163"/>
                  </a:lnTo>
                  <a:lnTo>
                    <a:pt x="22906" y="44539"/>
                  </a:lnTo>
                  <a:lnTo>
                    <a:pt x="25319" y="42872"/>
                  </a:lnTo>
                  <a:lnTo>
                    <a:pt x="27645" y="41512"/>
                  </a:lnTo>
                  <a:lnTo>
                    <a:pt x="27645" y="41468"/>
                  </a:lnTo>
                  <a:lnTo>
                    <a:pt x="28435" y="40853"/>
                  </a:lnTo>
                  <a:lnTo>
                    <a:pt x="28479" y="40809"/>
                  </a:lnTo>
                  <a:lnTo>
                    <a:pt x="28786" y="40415"/>
                  </a:lnTo>
                  <a:lnTo>
                    <a:pt x="28786" y="40283"/>
                  </a:lnTo>
                  <a:lnTo>
                    <a:pt x="27689" y="32209"/>
                  </a:lnTo>
                  <a:lnTo>
                    <a:pt x="27557" y="30585"/>
                  </a:lnTo>
                  <a:lnTo>
                    <a:pt x="27601" y="28874"/>
                  </a:lnTo>
                  <a:lnTo>
                    <a:pt x="30190" y="24223"/>
                  </a:lnTo>
                  <a:lnTo>
                    <a:pt x="31243" y="21722"/>
                  </a:lnTo>
                  <a:lnTo>
                    <a:pt x="32560" y="19308"/>
                  </a:lnTo>
                  <a:lnTo>
                    <a:pt x="33964" y="16763"/>
                  </a:lnTo>
                  <a:lnTo>
                    <a:pt x="33964" y="16719"/>
                  </a:lnTo>
                  <a:lnTo>
                    <a:pt x="35280" y="12902"/>
                  </a:lnTo>
                  <a:lnTo>
                    <a:pt x="36246" y="10532"/>
                  </a:lnTo>
                  <a:lnTo>
                    <a:pt x="37079" y="8645"/>
                  </a:lnTo>
                  <a:lnTo>
                    <a:pt x="37079" y="8601"/>
                  </a:lnTo>
                  <a:lnTo>
                    <a:pt x="37211" y="7373"/>
                  </a:lnTo>
                  <a:lnTo>
                    <a:pt x="37123" y="4389"/>
                  </a:lnTo>
                  <a:lnTo>
                    <a:pt x="36860" y="2107"/>
                  </a:lnTo>
                  <a:lnTo>
                    <a:pt x="36860" y="2063"/>
                  </a:lnTo>
                  <a:lnTo>
                    <a:pt x="36640" y="1580"/>
                  </a:lnTo>
                  <a:lnTo>
                    <a:pt x="36597" y="1537"/>
                  </a:lnTo>
                  <a:lnTo>
                    <a:pt x="35280" y="89"/>
                  </a:lnTo>
                  <a:lnTo>
                    <a:pt x="35236" y="45"/>
                  </a:lnTo>
                  <a:lnTo>
                    <a:pt x="35149"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2" name="Google Shape;5802;p163"/>
            <p:cNvSpPr/>
            <p:nvPr/>
          </p:nvSpPr>
          <p:spPr>
            <a:xfrm>
              <a:off x="6067650" y="1763225"/>
              <a:ext cx="930275" cy="1507300"/>
            </a:xfrm>
            <a:custGeom>
              <a:rect b="b" l="l" r="r" t="t"/>
              <a:pathLst>
                <a:path extrusionOk="0" h="60292" w="37211">
                  <a:moveTo>
                    <a:pt x="35982" y="0"/>
                  </a:moveTo>
                  <a:lnTo>
                    <a:pt x="35938" y="44"/>
                  </a:lnTo>
                  <a:lnTo>
                    <a:pt x="35851" y="88"/>
                  </a:lnTo>
                  <a:lnTo>
                    <a:pt x="35807" y="132"/>
                  </a:lnTo>
                  <a:lnTo>
                    <a:pt x="35807" y="176"/>
                  </a:lnTo>
                  <a:lnTo>
                    <a:pt x="35851" y="264"/>
                  </a:lnTo>
                  <a:lnTo>
                    <a:pt x="35894" y="308"/>
                  </a:lnTo>
                  <a:lnTo>
                    <a:pt x="36772" y="1141"/>
                  </a:lnTo>
                  <a:lnTo>
                    <a:pt x="36772" y="2370"/>
                  </a:lnTo>
                  <a:lnTo>
                    <a:pt x="36860" y="5310"/>
                  </a:lnTo>
                  <a:lnTo>
                    <a:pt x="36860" y="7241"/>
                  </a:lnTo>
                  <a:lnTo>
                    <a:pt x="36860" y="7943"/>
                  </a:lnTo>
                  <a:lnTo>
                    <a:pt x="36772" y="8557"/>
                  </a:lnTo>
                  <a:lnTo>
                    <a:pt x="36597" y="9127"/>
                  </a:lnTo>
                  <a:lnTo>
                    <a:pt x="36377" y="9786"/>
                  </a:lnTo>
                  <a:lnTo>
                    <a:pt x="35587" y="11629"/>
                  </a:lnTo>
                  <a:lnTo>
                    <a:pt x="34578" y="13823"/>
                  </a:lnTo>
                  <a:lnTo>
                    <a:pt x="33481" y="16631"/>
                  </a:lnTo>
                  <a:lnTo>
                    <a:pt x="32033" y="19001"/>
                  </a:lnTo>
                  <a:lnTo>
                    <a:pt x="30717" y="21414"/>
                  </a:lnTo>
                  <a:lnTo>
                    <a:pt x="29927" y="23652"/>
                  </a:lnTo>
                  <a:lnTo>
                    <a:pt x="29927" y="23740"/>
                  </a:lnTo>
                  <a:lnTo>
                    <a:pt x="30190" y="24924"/>
                  </a:lnTo>
                  <a:lnTo>
                    <a:pt x="30409" y="29532"/>
                  </a:lnTo>
                  <a:lnTo>
                    <a:pt x="30453" y="32472"/>
                  </a:lnTo>
                  <a:lnTo>
                    <a:pt x="30453" y="35587"/>
                  </a:lnTo>
                  <a:lnTo>
                    <a:pt x="30409" y="40195"/>
                  </a:lnTo>
                  <a:lnTo>
                    <a:pt x="30234" y="40370"/>
                  </a:lnTo>
                  <a:lnTo>
                    <a:pt x="29225" y="40941"/>
                  </a:lnTo>
                  <a:lnTo>
                    <a:pt x="29181" y="40985"/>
                  </a:lnTo>
                  <a:lnTo>
                    <a:pt x="28171" y="41950"/>
                  </a:lnTo>
                  <a:lnTo>
                    <a:pt x="26153" y="43047"/>
                  </a:lnTo>
                  <a:lnTo>
                    <a:pt x="23257" y="44627"/>
                  </a:lnTo>
                  <a:lnTo>
                    <a:pt x="20843" y="46206"/>
                  </a:lnTo>
                  <a:lnTo>
                    <a:pt x="18825" y="47391"/>
                  </a:lnTo>
                  <a:lnTo>
                    <a:pt x="18825" y="47435"/>
                  </a:lnTo>
                  <a:lnTo>
                    <a:pt x="16017" y="49585"/>
                  </a:lnTo>
                  <a:lnTo>
                    <a:pt x="13910" y="50594"/>
                  </a:lnTo>
                  <a:lnTo>
                    <a:pt x="13866" y="50638"/>
                  </a:lnTo>
                  <a:lnTo>
                    <a:pt x="12023" y="52262"/>
                  </a:lnTo>
                  <a:lnTo>
                    <a:pt x="11014" y="52920"/>
                  </a:lnTo>
                  <a:lnTo>
                    <a:pt x="7328" y="54895"/>
                  </a:lnTo>
                  <a:lnTo>
                    <a:pt x="5880" y="55641"/>
                  </a:lnTo>
                  <a:lnTo>
                    <a:pt x="4213" y="56869"/>
                  </a:lnTo>
                  <a:lnTo>
                    <a:pt x="2150" y="58361"/>
                  </a:lnTo>
                  <a:lnTo>
                    <a:pt x="88" y="59985"/>
                  </a:lnTo>
                  <a:lnTo>
                    <a:pt x="44" y="60029"/>
                  </a:lnTo>
                  <a:lnTo>
                    <a:pt x="0" y="60116"/>
                  </a:lnTo>
                  <a:lnTo>
                    <a:pt x="0" y="60160"/>
                  </a:lnTo>
                  <a:lnTo>
                    <a:pt x="44" y="60248"/>
                  </a:lnTo>
                  <a:lnTo>
                    <a:pt x="132" y="60292"/>
                  </a:lnTo>
                  <a:lnTo>
                    <a:pt x="176" y="60292"/>
                  </a:lnTo>
                  <a:lnTo>
                    <a:pt x="307" y="60248"/>
                  </a:lnTo>
                  <a:lnTo>
                    <a:pt x="2370" y="58668"/>
                  </a:lnTo>
                  <a:lnTo>
                    <a:pt x="4388" y="57176"/>
                  </a:lnTo>
                  <a:lnTo>
                    <a:pt x="6056" y="55904"/>
                  </a:lnTo>
                  <a:lnTo>
                    <a:pt x="7504" y="55202"/>
                  </a:lnTo>
                  <a:lnTo>
                    <a:pt x="11190" y="53227"/>
                  </a:lnTo>
                  <a:lnTo>
                    <a:pt x="12243" y="52525"/>
                  </a:lnTo>
                  <a:lnTo>
                    <a:pt x="14086" y="50902"/>
                  </a:lnTo>
                  <a:lnTo>
                    <a:pt x="16192" y="49892"/>
                  </a:lnTo>
                  <a:lnTo>
                    <a:pt x="16192" y="49848"/>
                  </a:lnTo>
                  <a:lnTo>
                    <a:pt x="19044" y="47698"/>
                  </a:lnTo>
                  <a:lnTo>
                    <a:pt x="21019" y="46514"/>
                  </a:lnTo>
                  <a:lnTo>
                    <a:pt x="23432" y="44934"/>
                  </a:lnTo>
                  <a:lnTo>
                    <a:pt x="26328" y="43354"/>
                  </a:lnTo>
                  <a:lnTo>
                    <a:pt x="28347" y="42213"/>
                  </a:lnTo>
                  <a:lnTo>
                    <a:pt x="28391" y="42213"/>
                  </a:lnTo>
                  <a:lnTo>
                    <a:pt x="29400" y="41248"/>
                  </a:lnTo>
                  <a:lnTo>
                    <a:pt x="30453" y="40677"/>
                  </a:lnTo>
                  <a:lnTo>
                    <a:pt x="30497" y="40634"/>
                  </a:lnTo>
                  <a:lnTo>
                    <a:pt x="30717" y="40370"/>
                  </a:lnTo>
                  <a:lnTo>
                    <a:pt x="30760" y="40239"/>
                  </a:lnTo>
                  <a:lnTo>
                    <a:pt x="30804" y="35587"/>
                  </a:lnTo>
                  <a:lnTo>
                    <a:pt x="30804" y="32472"/>
                  </a:lnTo>
                  <a:lnTo>
                    <a:pt x="30760" y="29488"/>
                  </a:lnTo>
                  <a:lnTo>
                    <a:pt x="30541" y="24881"/>
                  </a:lnTo>
                  <a:lnTo>
                    <a:pt x="30541" y="24837"/>
                  </a:lnTo>
                  <a:lnTo>
                    <a:pt x="30278" y="23740"/>
                  </a:lnTo>
                  <a:lnTo>
                    <a:pt x="31024" y="21546"/>
                  </a:lnTo>
                  <a:lnTo>
                    <a:pt x="32340" y="19176"/>
                  </a:lnTo>
                  <a:lnTo>
                    <a:pt x="33788" y="16807"/>
                  </a:lnTo>
                  <a:lnTo>
                    <a:pt x="33788" y="16763"/>
                  </a:lnTo>
                  <a:lnTo>
                    <a:pt x="34929" y="13954"/>
                  </a:lnTo>
                  <a:lnTo>
                    <a:pt x="35894" y="11760"/>
                  </a:lnTo>
                  <a:lnTo>
                    <a:pt x="36684" y="9917"/>
                  </a:lnTo>
                  <a:lnTo>
                    <a:pt x="36948" y="9215"/>
                  </a:lnTo>
                  <a:lnTo>
                    <a:pt x="37123" y="8601"/>
                  </a:lnTo>
                  <a:lnTo>
                    <a:pt x="37211" y="7987"/>
                  </a:lnTo>
                  <a:lnTo>
                    <a:pt x="37211" y="7285"/>
                  </a:lnTo>
                  <a:lnTo>
                    <a:pt x="37211" y="5310"/>
                  </a:lnTo>
                  <a:lnTo>
                    <a:pt x="37123" y="2370"/>
                  </a:lnTo>
                  <a:lnTo>
                    <a:pt x="37123" y="1097"/>
                  </a:lnTo>
                  <a:lnTo>
                    <a:pt x="37123" y="1010"/>
                  </a:lnTo>
                  <a:lnTo>
                    <a:pt x="37079" y="966"/>
                  </a:lnTo>
                  <a:lnTo>
                    <a:pt x="36114" y="44"/>
                  </a:lnTo>
                  <a:lnTo>
                    <a:pt x="36070" y="44"/>
                  </a:lnTo>
                  <a:lnTo>
                    <a:pt x="35982"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3" name="Google Shape;5803;p163"/>
            <p:cNvSpPr/>
            <p:nvPr/>
          </p:nvSpPr>
          <p:spPr>
            <a:xfrm>
              <a:off x="7317150" y="4387275"/>
              <a:ext cx="64725" cy="41700"/>
            </a:xfrm>
            <a:custGeom>
              <a:rect b="b" l="l" r="r" t="t"/>
              <a:pathLst>
                <a:path extrusionOk="0" h="1668" w="2589">
                  <a:moveTo>
                    <a:pt x="132" y="0"/>
                  </a:moveTo>
                  <a:lnTo>
                    <a:pt x="88" y="44"/>
                  </a:lnTo>
                  <a:lnTo>
                    <a:pt x="44" y="88"/>
                  </a:lnTo>
                  <a:lnTo>
                    <a:pt x="0" y="176"/>
                  </a:lnTo>
                  <a:lnTo>
                    <a:pt x="0" y="220"/>
                  </a:lnTo>
                  <a:lnTo>
                    <a:pt x="44" y="307"/>
                  </a:lnTo>
                  <a:lnTo>
                    <a:pt x="88" y="351"/>
                  </a:lnTo>
                  <a:lnTo>
                    <a:pt x="2326" y="1624"/>
                  </a:lnTo>
                  <a:lnTo>
                    <a:pt x="2413" y="1668"/>
                  </a:lnTo>
                  <a:lnTo>
                    <a:pt x="2501" y="1624"/>
                  </a:lnTo>
                  <a:lnTo>
                    <a:pt x="2589" y="1580"/>
                  </a:lnTo>
                  <a:lnTo>
                    <a:pt x="2589" y="1492"/>
                  </a:lnTo>
                  <a:lnTo>
                    <a:pt x="2589" y="1448"/>
                  </a:lnTo>
                  <a:lnTo>
                    <a:pt x="2545" y="1360"/>
                  </a:lnTo>
                  <a:lnTo>
                    <a:pt x="2501" y="1317"/>
                  </a:lnTo>
                  <a:lnTo>
                    <a:pt x="263" y="44"/>
                  </a:lnTo>
                  <a:lnTo>
                    <a:pt x="219"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4" name="Google Shape;5804;p163"/>
            <p:cNvSpPr/>
            <p:nvPr/>
          </p:nvSpPr>
          <p:spPr>
            <a:xfrm>
              <a:off x="7284225" y="4357650"/>
              <a:ext cx="41725" cy="38425"/>
            </a:xfrm>
            <a:custGeom>
              <a:rect b="b" l="l" r="r" t="t"/>
              <a:pathLst>
                <a:path extrusionOk="0" h="1537" w="1669">
                  <a:moveTo>
                    <a:pt x="88" y="0"/>
                  </a:moveTo>
                  <a:lnTo>
                    <a:pt x="45" y="88"/>
                  </a:lnTo>
                  <a:lnTo>
                    <a:pt x="1" y="132"/>
                  </a:lnTo>
                  <a:lnTo>
                    <a:pt x="1" y="176"/>
                  </a:lnTo>
                  <a:lnTo>
                    <a:pt x="45" y="264"/>
                  </a:lnTo>
                  <a:lnTo>
                    <a:pt x="483" y="966"/>
                  </a:lnTo>
                  <a:lnTo>
                    <a:pt x="571" y="1010"/>
                  </a:lnTo>
                  <a:lnTo>
                    <a:pt x="1405" y="1536"/>
                  </a:lnTo>
                  <a:lnTo>
                    <a:pt x="1580" y="1536"/>
                  </a:lnTo>
                  <a:lnTo>
                    <a:pt x="1668" y="1448"/>
                  </a:lnTo>
                  <a:lnTo>
                    <a:pt x="1668" y="1405"/>
                  </a:lnTo>
                  <a:lnTo>
                    <a:pt x="1668" y="1317"/>
                  </a:lnTo>
                  <a:lnTo>
                    <a:pt x="1624" y="1273"/>
                  </a:lnTo>
                  <a:lnTo>
                    <a:pt x="1580" y="1229"/>
                  </a:lnTo>
                  <a:lnTo>
                    <a:pt x="790" y="746"/>
                  </a:lnTo>
                  <a:lnTo>
                    <a:pt x="308" y="88"/>
                  </a:lnTo>
                  <a:lnTo>
                    <a:pt x="264"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5" name="Google Shape;5805;p163"/>
            <p:cNvSpPr/>
            <p:nvPr/>
          </p:nvSpPr>
          <p:spPr>
            <a:xfrm>
              <a:off x="7108700" y="4199675"/>
              <a:ext cx="231500" cy="292925"/>
            </a:xfrm>
            <a:custGeom>
              <a:rect b="b" l="l" r="r" t="t"/>
              <a:pathLst>
                <a:path extrusionOk="0" h="11717" w="9260">
                  <a:moveTo>
                    <a:pt x="89" y="1"/>
                  </a:moveTo>
                  <a:lnTo>
                    <a:pt x="45" y="44"/>
                  </a:lnTo>
                  <a:lnTo>
                    <a:pt x="1" y="88"/>
                  </a:lnTo>
                  <a:lnTo>
                    <a:pt x="1" y="176"/>
                  </a:lnTo>
                  <a:lnTo>
                    <a:pt x="1" y="220"/>
                  </a:lnTo>
                  <a:lnTo>
                    <a:pt x="1624" y="3643"/>
                  </a:lnTo>
                  <a:lnTo>
                    <a:pt x="2985" y="6407"/>
                  </a:lnTo>
                  <a:lnTo>
                    <a:pt x="3774" y="8513"/>
                  </a:lnTo>
                  <a:lnTo>
                    <a:pt x="4213" y="9347"/>
                  </a:lnTo>
                  <a:lnTo>
                    <a:pt x="4301" y="9435"/>
                  </a:lnTo>
                  <a:lnTo>
                    <a:pt x="7373" y="10883"/>
                  </a:lnTo>
                  <a:lnTo>
                    <a:pt x="8996" y="11673"/>
                  </a:lnTo>
                  <a:lnTo>
                    <a:pt x="9084" y="11717"/>
                  </a:lnTo>
                  <a:lnTo>
                    <a:pt x="9172" y="11673"/>
                  </a:lnTo>
                  <a:lnTo>
                    <a:pt x="9260" y="11629"/>
                  </a:lnTo>
                  <a:lnTo>
                    <a:pt x="9260" y="11541"/>
                  </a:lnTo>
                  <a:lnTo>
                    <a:pt x="9260" y="11497"/>
                  </a:lnTo>
                  <a:lnTo>
                    <a:pt x="9216" y="11409"/>
                  </a:lnTo>
                  <a:lnTo>
                    <a:pt x="9172" y="11366"/>
                  </a:lnTo>
                  <a:lnTo>
                    <a:pt x="7548" y="10576"/>
                  </a:lnTo>
                  <a:lnTo>
                    <a:pt x="4520" y="9128"/>
                  </a:lnTo>
                  <a:lnTo>
                    <a:pt x="4082" y="8338"/>
                  </a:lnTo>
                  <a:lnTo>
                    <a:pt x="3336" y="6275"/>
                  </a:lnTo>
                  <a:lnTo>
                    <a:pt x="3292" y="6275"/>
                  </a:lnTo>
                  <a:lnTo>
                    <a:pt x="1932" y="3511"/>
                  </a:lnTo>
                  <a:lnTo>
                    <a:pt x="308" y="88"/>
                  </a:lnTo>
                  <a:lnTo>
                    <a:pt x="264" y="44"/>
                  </a:lnTo>
                  <a:lnTo>
                    <a:pt x="22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6" name="Google Shape;5806;p163"/>
            <p:cNvSpPr/>
            <p:nvPr/>
          </p:nvSpPr>
          <p:spPr>
            <a:xfrm>
              <a:off x="6978150" y="4100950"/>
              <a:ext cx="378500" cy="413600"/>
            </a:xfrm>
            <a:custGeom>
              <a:rect b="b" l="l" r="r" t="t"/>
              <a:pathLst>
                <a:path extrusionOk="0" h="16544" w="15140">
                  <a:moveTo>
                    <a:pt x="922" y="0"/>
                  </a:moveTo>
                  <a:lnTo>
                    <a:pt x="835" y="44"/>
                  </a:lnTo>
                  <a:lnTo>
                    <a:pt x="835" y="132"/>
                  </a:lnTo>
                  <a:lnTo>
                    <a:pt x="220" y="2326"/>
                  </a:lnTo>
                  <a:lnTo>
                    <a:pt x="1" y="3204"/>
                  </a:lnTo>
                  <a:lnTo>
                    <a:pt x="1" y="3335"/>
                  </a:lnTo>
                  <a:lnTo>
                    <a:pt x="791" y="5178"/>
                  </a:lnTo>
                  <a:lnTo>
                    <a:pt x="2283" y="7987"/>
                  </a:lnTo>
                  <a:lnTo>
                    <a:pt x="4257" y="11278"/>
                  </a:lnTo>
                  <a:lnTo>
                    <a:pt x="5223" y="12550"/>
                  </a:lnTo>
                  <a:lnTo>
                    <a:pt x="5223" y="12594"/>
                  </a:lnTo>
                  <a:lnTo>
                    <a:pt x="6056" y="13428"/>
                  </a:lnTo>
                  <a:lnTo>
                    <a:pt x="6100" y="13428"/>
                  </a:lnTo>
                  <a:lnTo>
                    <a:pt x="8733" y="14788"/>
                  </a:lnTo>
                  <a:lnTo>
                    <a:pt x="8777" y="14788"/>
                  </a:lnTo>
                  <a:lnTo>
                    <a:pt x="11542" y="15666"/>
                  </a:lnTo>
                  <a:lnTo>
                    <a:pt x="13779" y="16499"/>
                  </a:lnTo>
                  <a:lnTo>
                    <a:pt x="13823" y="16543"/>
                  </a:lnTo>
                  <a:lnTo>
                    <a:pt x="13867" y="16543"/>
                  </a:lnTo>
                  <a:lnTo>
                    <a:pt x="14964" y="16455"/>
                  </a:lnTo>
                  <a:lnTo>
                    <a:pt x="15052" y="16455"/>
                  </a:lnTo>
                  <a:lnTo>
                    <a:pt x="15096" y="16412"/>
                  </a:lnTo>
                  <a:lnTo>
                    <a:pt x="15140" y="16324"/>
                  </a:lnTo>
                  <a:lnTo>
                    <a:pt x="15140" y="16280"/>
                  </a:lnTo>
                  <a:lnTo>
                    <a:pt x="15096" y="16192"/>
                  </a:lnTo>
                  <a:lnTo>
                    <a:pt x="15052" y="16148"/>
                  </a:lnTo>
                  <a:lnTo>
                    <a:pt x="15008" y="16104"/>
                  </a:lnTo>
                  <a:lnTo>
                    <a:pt x="14964" y="16104"/>
                  </a:lnTo>
                  <a:lnTo>
                    <a:pt x="13867" y="16192"/>
                  </a:lnTo>
                  <a:lnTo>
                    <a:pt x="11673" y="15315"/>
                  </a:lnTo>
                  <a:lnTo>
                    <a:pt x="8909" y="14437"/>
                  </a:lnTo>
                  <a:lnTo>
                    <a:pt x="6276" y="13121"/>
                  </a:lnTo>
                  <a:lnTo>
                    <a:pt x="5486" y="12331"/>
                  </a:lnTo>
                  <a:lnTo>
                    <a:pt x="4521" y="11102"/>
                  </a:lnTo>
                  <a:lnTo>
                    <a:pt x="2590" y="7811"/>
                  </a:lnTo>
                  <a:lnTo>
                    <a:pt x="1098" y="5047"/>
                  </a:lnTo>
                  <a:lnTo>
                    <a:pt x="352" y="3247"/>
                  </a:lnTo>
                  <a:lnTo>
                    <a:pt x="571" y="2414"/>
                  </a:lnTo>
                  <a:lnTo>
                    <a:pt x="1142" y="220"/>
                  </a:lnTo>
                  <a:lnTo>
                    <a:pt x="1186" y="132"/>
                  </a:lnTo>
                  <a:lnTo>
                    <a:pt x="1142" y="88"/>
                  </a:lnTo>
                  <a:lnTo>
                    <a:pt x="109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7" name="Google Shape;5807;p163"/>
            <p:cNvSpPr/>
            <p:nvPr/>
          </p:nvSpPr>
          <p:spPr>
            <a:xfrm>
              <a:off x="6866275" y="4041700"/>
              <a:ext cx="453075" cy="489300"/>
            </a:xfrm>
            <a:custGeom>
              <a:rect b="b" l="l" r="r" t="t"/>
              <a:pathLst>
                <a:path extrusionOk="0" h="19572" w="18123">
                  <a:moveTo>
                    <a:pt x="2765" y="1"/>
                  </a:moveTo>
                  <a:lnTo>
                    <a:pt x="2721" y="89"/>
                  </a:lnTo>
                  <a:lnTo>
                    <a:pt x="966" y="2546"/>
                  </a:lnTo>
                  <a:lnTo>
                    <a:pt x="966" y="2590"/>
                  </a:lnTo>
                  <a:lnTo>
                    <a:pt x="176" y="4740"/>
                  </a:lnTo>
                  <a:lnTo>
                    <a:pt x="0" y="5442"/>
                  </a:lnTo>
                  <a:lnTo>
                    <a:pt x="0" y="5486"/>
                  </a:lnTo>
                  <a:lnTo>
                    <a:pt x="0" y="7153"/>
                  </a:lnTo>
                  <a:lnTo>
                    <a:pt x="44" y="7285"/>
                  </a:lnTo>
                  <a:lnTo>
                    <a:pt x="263" y="7504"/>
                  </a:lnTo>
                  <a:lnTo>
                    <a:pt x="307" y="7548"/>
                  </a:lnTo>
                  <a:lnTo>
                    <a:pt x="351" y="7592"/>
                  </a:lnTo>
                  <a:lnTo>
                    <a:pt x="1931" y="7680"/>
                  </a:lnTo>
                  <a:lnTo>
                    <a:pt x="3028" y="9260"/>
                  </a:lnTo>
                  <a:lnTo>
                    <a:pt x="4476" y="11849"/>
                  </a:lnTo>
                  <a:lnTo>
                    <a:pt x="5749" y="14569"/>
                  </a:lnTo>
                  <a:lnTo>
                    <a:pt x="6407" y="15622"/>
                  </a:lnTo>
                  <a:lnTo>
                    <a:pt x="6451" y="15666"/>
                  </a:lnTo>
                  <a:lnTo>
                    <a:pt x="7153" y="16280"/>
                  </a:lnTo>
                  <a:lnTo>
                    <a:pt x="7197" y="16280"/>
                  </a:lnTo>
                  <a:lnTo>
                    <a:pt x="7855" y="16588"/>
                  </a:lnTo>
                  <a:lnTo>
                    <a:pt x="8381" y="16675"/>
                  </a:lnTo>
                  <a:lnTo>
                    <a:pt x="12331" y="18036"/>
                  </a:lnTo>
                  <a:lnTo>
                    <a:pt x="14744" y="18738"/>
                  </a:lnTo>
                  <a:lnTo>
                    <a:pt x="17465" y="19571"/>
                  </a:lnTo>
                  <a:lnTo>
                    <a:pt x="17552" y="19571"/>
                  </a:lnTo>
                  <a:lnTo>
                    <a:pt x="17991" y="19484"/>
                  </a:lnTo>
                  <a:lnTo>
                    <a:pt x="18035" y="19484"/>
                  </a:lnTo>
                  <a:lnTo>
                    <a:pt x="18123" y="19440"/>
                  </a:lnTo>
                  <a:lnTo>
                    <a:pt x="18123" y="19352"/>
                  </a:lnTo>
                  <a:lnTo>
                    <a:pt x="18123" y="19308"/>
                  </a:lnTo>
                  <a:lnTo>
                    <a:pt x="18123" y="19220"/>
                  </a:lnTo>
                  <a:lnTo>
                    <a:pt x="18035" y="19177"/>
                  </a:lnTo>
                  <a:lnTo>
                    <a:pt x="17991" y="19133"/>
                  </a:lnTo>
                  <a:lnTo>
                    <a:pt x="17903" y="19133"/>
                  </a:lnTo>
                  <a:lnTo>
                    <a:pt x="17508" y="19220"/>
                  </a:lnTo>
                  <a:lnTo>
                    <a:pt x="14876" y="18431"/>
                  </a:lnTo>
                  <a:lnTo>
                    <a:pt x="12418" y="17685"/>
                  </a:lnTo>
                  <a:lnTo>
                    <a:pt x="8469" y="16324"/>
                  </a:lnTo>
                  <a:lnTo>
                    <a:pt x="7943" y="16237"/>
                  </a:lnTo>
                  <a:lnTo>
                    <a:pt x="7328" y="15973"/>
                  </a:lnTo>
                  <a:lnTo>
                    <a:pt x="6714" y="15403"/>
                  </a:lnTo>
                  <a:lnTo>
                    <a:pt x="6056" y="14394"/>
                  </a:lnTo>
                  <a:lnTo>
                    <a:pt x="4783" y="11673"/>
                  </a:lnTo>
                  <a:lnTo>
                    <a:pt x="3335" y="9084"/>
                  </a:lnTo>
                  <a:lnTo>
                    <a:pt x="3335" y="9040"/>
                  </a:lnTo>
                  <a:lnTo>
                    <a:pt x="2150" y="7373"/>
                  </a:lnTo>
                  <a:lnTo>
                    <a:pt x="2106" y="7329"/>
                  </a:lnTo>
                  <a:lnTo>
                    <a:pt x="2019" y="7329"/>
                  </a:lnTo>
                  <a:lnTo>
                    <a:pt x="483" y="7241"/>
                  </a:lnTo>
                  <a:lnTo>
                    <a:pt x="351" y="7109"/>
                  </a:lnTo>
                  <a:lnTo>
                    <a:pt x="351" y="5486"/>
                  </a:lnTo>
                  <a:lnTo>
                    <a:pt x="527" y="4872"/>
                  </a:lnTo>
                  <a:lnTo>
                    <a:pt x="1273" y="2721"/>
                  </a:lnTo>
                  <a:lnTo>
                    <a:pt x="2984" y="264"/>
                  </a:lnTo>
                  <a:lnTo>
                    <a:pt x="3028" y="220"/>
                  </a:lnTo>
                  <a:lnTo>
                    <a:pt x="3028" y="132"/>
                  </a:lnTo>
                  <a:lnTo>
                    <a:pt x="3028" y="89"/>
                  </a:lnTo>
                  <a:lnTo>
                    <a:pt x="2940" y="45"/>
                  </a:lnTo>
                  <a:lnTo>
                    <a:pt x="2896"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8" name="Google Shape;5808;p163"/>
            <p:cNvSpPr/>
            <p:nvPr/>
          </p:nvSpPr>
          <p:spPr>
            <a:xfrm>
              <a:off x="6816900" y="4007700"/>
              <a:ext cx="515625" cy="541950"/>
            </a:xfrm>
            <a:custGeom>
              <a:rect b="b" l="l" r="r" t="t"/>
              <a:pathLst>
                <a:path extrusionOk="0" h="21678" w="20625">
                  <a:moveTo>
                    <a:pt x="3379" y="1"/>
                  </a:moveTo>
                  <a:lnTo>
                    <a:pt x="3292" y="44"/>
                  </a:lnTo>
                  <a:lnTo>
                    <a:pt x="3248" y="44"/>
                  </a:lnTo>
                  <a:lnTo>
                    <a:pt x="3204" y="132"/>
                  </a:lnTo>
                  <a:lnTo>
                    <a:pt x="1624" y="3248"/>
                  </a:lnTo>
                  <a:lnTo>
                    <a:pt x="922" y="4389"/>
                  </a:lnTo>
                  <a:lnTo>
                    <a:pt x="439" y="5573"/>
                  </a:lnTo>
                  <a:lnTo>
                    <a:pt x="132" y="6583"/>
                  </a:lnTo>
                  <a:lnTo>
                    <a:pt x="132" y="6626"/>
                  </a:lnTo>
                  <a:lnTo>
                    <a:pt x="1" y="7987"/>
                  </a:lnTo>
                  <a:lnTo>
                    <a:pt x="1" y="8031"/>
                  </a:lnTo>
                  <a:lnTo>
                    <a:pt x="88" y="9172"/>
                  </a:lnTo>
                  <a:lnTo>
                    <a:pt x="88" y="9259"/>
                  </a:lnTo>
                  <a:lnTo>
                    <a:pt x="352" y="9654"/>
                  </a:lnTo>
                  <a:lnTo>
                    <a:pt x="352" y="9698"/>
                  </a:lnTo>
                  <a:lnTo>
                    <a:pt x="2282" y="11585"/>
                  </a:lnTo>
                  <a:lnTo>
                    <a:pt x="2984" y="12594"/>
                  </a:lnTo>
                  <a:lnTo>
                    <a:pt x="4125" y="16807"/>
                  </a:lnTo>
                  <a:lnTo>
                    <a:pt x="4389" y="17597"/>
                  </a:lnTo>
                  <a:lnTo>
                    <a:pt x="4432" y="17640"/>
                  </a:lnTo>
                  <a:lnTo>
                    <a:pt x="4476" y="17684"/>
                  </a:lnTo>
                  <a:lnTo>
                    <a:pt x="6100" y="18474"/>
                  </a:lnTo>
                  <a:lnTo>
                    <a:pt x="6144" y="18474"/>
                  </a:lnTo>
                  <a:lnTo>
                    <a:pt x="8601" y="18957"/>
                  </a:lnTo>
                  <a:lnTo>
                    <a:pt x="10664" y="19220"/>
                  </a:lnTo>
                  <a:lnTo>
                    <a:pt x="15095" y="20668"/>
                  </a:lnTo>
                  <a:lnTo>
                    <a:pt x="17641" y="21458"/>
                  </a:lnTo>
                  <a:lnTo>
                    <a:pt x="18650" y="21677"/>
                  </a:lnTo>
                  <a:lnTo>
                    <a:pt x="18738" y="21677"/>
                  </a:lnTo>
                  <a:lnTo>
                    <a:pt x="20493" y="21195"/>
                  </a:lnTo>
                  <a:lnTo>
                    <a:pt x="20581" y="21151"/>
                  </a:lnTo>
                  <a:lnTo>
                    <a:pt x="20624" y="21107"/>
                  </a:lnTo>
                  <a:lnTo>
                    <a:pt x="20624" y="21063"/>
                  </a:lnTo>
                  <a:lnTo>
                    <a:pt x="20624" y="20975"/>
                  </a:lnTo>
                  <a:lnTo>
                    <a:pt x="20581" y="20931"/>
                  </a:lnTo>
                  <a:lnTo>
                    <a:pt x="20537" y="20888"/>
                  </a:lnTo>
                  <a:lnTo>
                    <a:pt x="20493" y="20844"/>
                  </a:lnTo>
                  <a:lnTo>
                    <a:pt x="20405" y="20844"/>
                  </a:lnTo>
                  <a:lnTo>
                    <a:pt x="18694" y="21326"/>
                  </a:lnTo>
                  <a:lnTo>
                    <a:pt x="17728" y="21107"/>
                  </a:lnTo>
                  <a:lnTo>
                    <a:pt x="15183" y="20317"/>
                  </a:lnTo>
                  <a:lnTo>
                    <a:pt x="10751" y="18869"/>
                  </a:lnTo>
                  <a:lnTo>
                    <a:pt x="10707" y="18869"/>
                  </a:lnTo>
                  <a:lnTo>
                    <a:pt x="8645" y="18606"/>
                  </a:lnTo>
                  <a:lnTo>
                    <a:pt x="6232" y="18123"/>
                  </a:lnTo>
                  <a:lnTo>
                    <a:pt x="4696" y="17421"/>
                  </a:lnTo>
                  <a:lnTo>
                    <a:pt x="4476" y="16719"/>
                  </a:lnTo>
                  <a:lnTo>
                    <a:pt x="3292" y="12463"/>
                  </a:lnTo>
                  <a:lnTo>
                    <a:pt x="3292" y="12419"/>
                  </a:lnTo>
                  <a:lnTo>
                    <a:pt x="2546" y="11366"/>
                  </a:lnTo>
                  <a:lnTo>
                    <a:pt x="2546" y="11322"/>
                  </a:lnTo>
                  <a:lnTo>
                    <a:pt x="615" y="9479"/>
                  </a:lnTo>
                  <a:lnTo>
                    <a:pt x="439" y="9128"/>
                  </a:lnTo>
                  <a:lnTo>
                    <a:pt x="352" y="8031"/>
                  </a:lnTo>
                  <a:lnTo>
                    <a:pt x="483" y="6670"/>
                  </a:lnTo>
                  <a:lnTo>
                    <a:pt x="747" y="5705"/>
                  </a:lnTo>
                  <a:lnTo>
                    <a:pt x="1229" y="4564"/>
                  </a:lnTo>
                  <a:lnTo>
                    <a:pt x="1931" y="3423"/>
                  </a:lnTo>
                  <a:lnTo>
                    <a:pt x="3511" y="264"/>
                  </a:lnTo>
                  <a:lnTo>
                    <a:pt x="3511" y="220"/>
                  </a:lnTo>
                  <a:lnTo>
                    <a:pt x="3511" y="132"/>
                  </a:lnTo>
                  <a:lnTo>
                    <a:pt x="3467" y="88"/>
                  </a:lnTo>
                  <a:lnTo>
                    <a:pt x="3423" y="44"/>
                  </a:lnTo>
                  <a:lnTo>
                    <a:pt x="3379"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9" name="Google Shape;5809;p163"/>
            <p:cNvSpPr/>
            <p:nvPr/>
          </p:nvSpPr>
          <p:spPr>
            <a:xfrm>
              <a:off x="7193175" y="3904575"/>
              <a:ext cx="99850" cy="461875"/>
            </a:xfrm>
            <a:custGeom>
              <a:rect b="b" l="l" r="r" t="t"/>
              <a:pathLst>
                <a:path extrusionOk="0" h="18475" w="3994">
                  <a:moveTo>
                    <a:pt x="132" y="1"/>
                  </a:moveTo>
                  <a:lnTo>
                    <a:pt x="88" y="45"/>
                  </a:lnTo>
                  <a:lnTo>
                    <a:pt x="44" y="89"/>
                  </a:lnTo>
                  <a:lnTo>
                    <a:pt x="44" y="176"/>
                  </a:lnTo>
                  <a:lnTo>
                    <a:pt x="1" y="659"/>
                  </a:lnTo>
                  <a:lnTo>
                    <a:pt x="132" y="1932"/>
                  </a:lnTo>
                  <a:lnTo>
                    <a:pt x="176" y="1932"/>
                  </a:lnTo>
                  <a:lnTo>
                    <a:pt x="703" y="3818"/>
                  </a:lnTo>
                  <a:lnTo>
                    <a:pt x="834" y="4871"/>
                  </a:lnTo>
                  <a:lnTo>
                    <a:pt x="220" y="7768"/>
                  </a:lnTo>
                  <a:lnTo>
                    <a:pt x="220" y="7811"/>
                  </a:lnTo>
                  <a:lnTo>
                    <a:pt x="220" y="8689"/>
                  </a:lnTo>
                  <a:lnTo>
                    <a:pt x="395" y="9698"/>
                  </a:lnTo>
                  <a:lnTo>
                    <a:pt x="395" y="9742"/>
                  </a:lnTo>
                  <a:lnTo>
                    <a:pt x="1887" y="13560"/>
                  </a:lnTo>
                  <a:lnTo>
                    <a:pt x="2590" y="16017"/>
                  </a:lnTo>
                  <a:lnTo>
                    <a:pt x="3248" y="17816"/>
                  </a:lnTo>
                  <a:lnTo>
                    <a:pt x="3248" y="17860"/>
                  </a:lnTo>
                  <a:lnTo>
                    <a:pt x="3687" y="18387"/>
                  </a:lnTo>
                  <a:lnTo>
                    <a:pt x="3730" y="18431"/>
                  </a:lnTo>
                  <a:lnTo>
                    <a:pt x="3818" y="18474"/>
                  </a:lnTo>
                  <a:lnTo>
                    <a:pt x="3950" y="18431"/>
                  </a:lnTo>
                  <a:lnTo>
                    <a:pt x="3994" y="18387"/>
                  </a:lnTo>
                  <a:lnTo>
                    <a:pt x="3994" y="18299"/>
                  </a:lnTo>
                  <a:lnTo>
                    <a:pt x="3994" y="18255"/>
                  </a:lnTo>
                  <a:lnTo>
                    <a:pt x="3950" y="18167"/>
                  </a:lnTo>
                  <a:lnTo>
                    <a:pt x="3555" y="17685"/>
                  </a:lnTo>
                  <a:lnTo>
                    <a:pt x="2897" y="15885"/>
                  </a:lnTo>
                  <a:lnTo>
                    <a:pt x="2238" y="13472"/>
                  </a:lnTo>
                  <a:lnTo>
                    <a:pt x="747" y="9611"/>
                  </a:lnTo>
                  <a:lnTo>
                    <a:pt x="571" y="8645"/>
                  </a:lnTo>
                  <a:lnTo>
                    <a:pt x="571" y="7811"/>
                  </a:lnTo>
                  <a:lnTo>
                    <a:pt x="1185" y="4915"/>
                  </a:lnTo>
                  <a:lnTo>
                    <a:pt x="1185" y="4871"/>
                  </a:lnTo>
                  <a:lnTo>
                    <a:pt x="1054" y="3731"/>
                  </a:lnTo>
                  <a:lnTo>
                    <a:pt x="483" y="1844"/>
                  </a:lnTo>
                  <a:lnTo>
                    <a:pt x="352" y="659"/>
                  </a:lnTo>
                  <a:lnTo>
                    <a:pt x="395" y="176"/>
                  </a:lnTo>
                  <a:lnTo>
                    <a:pt x="352" y="89"/>
                  </a:lnTo>
                  <a:lnTo>
                    <a:pt x="308" y="45"/>
                  </a:lnTo>
                  <a:lnTo>
                    <a:pt x="264"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0" name="Google Shape;5810;p163"/>
            <p:cNvSpPr/>
            <p:nvPr/>
          </p:nvSpPr>
          <p:spPr>
            <a:xfrm>
              <a:off x="7090050" y="3878250"/>
              <a:ext cx="102050" cy="330225"/>
            </a:xfrm>
            <a:custGeom>
              <a:rect b="b" l="l" r="r" t="t"/>
              <a:pathLst>
                <a:path extrusionOk="0" h="13209" w="4082">
                  <a:moveTo>
                    <a:pt x="3818" y="1"/>
                  </a:moveTo>
                  <a:lnTo>
                    <a:pt x="3775" y="45"/>
                  </a:lnTo>
                  <a:lnTo>
                    <a:pt x="3731" y="88"/>
                  </a:lnTo>
                  <a:lnTo>
                    <a:pt x="3511" y="659"/>
                  </a:lnTo>
                  <a:lnTo>
                    <a:pt x="3511" y="703"/>
                  </a:lnTo>
                  <a:lnTo>
                    <a:pt x="3204" y="2633"/>
                  </a:lnTo>
                  <a:lnTo>
                    <a:pt x="1537" y="5661"/>
                  </a:lnTo>
                  <a:lnTo>
                    <a:pt x="1537" y="5705"/>
                  </a:lnTo>
                  <a:lnTo>
                    <a:pt x="791" y="7811"/>
                  </a:lnTo>
                  <a:lnTo>
                    <a:pt x="1" y="10400"/>
                  </a:lnTo>
                  <a:lnTo>
                    <a:pt x="1" y="10488"/>
                  </a:lnTo>
                  <a:lnTo>
                    <a:pt x="89" y="11278"/>
                  </a:lnTo>
                  <a:lnTo>
                    <a:pt x="89" y="11322"/>
                  </a:lnTo>
                  <a:lnTo>
                    <a:pt x="747" y="13077"/>
                  </a:lnTo>
                  <a:lnTo>
                    <a:pt x="791" y="13165"/>
                  </a:lnTo>
                  <a:lnTo>
                    <a:pt x="922" y="13209"/>
                  </a:lnTo>
                  <a:lnTo>
                    <a:pt x="966" y="13165"/>
                  </a:lnTo>
                  <a:lnTo>
                    <a:pt x="1010" y="13165"/>
                  </a:lnTo>
                  <a:lnTo>
                    <a:pt x="1054" y="13077"/>
                  </a:lnTo>
                  <a:lnTo>
                    <a:pt x="1098" y="13033"/>
                  </a:lnTo>
                  <a:lnTo>
                    <a:pt x="1054" y="12945"/>
                  </a:lnTo>
                  <a:lnTo>
                    <a:pt x="440" y="11234"/>
                  </a:lnTo>
                  <a:lnTo>
                    <a:pt x="352" y="10488"/>
                  </a:lnTo>
                  <a:lnTo>
                    <a:pt x="1098" y="7943"/>
                  </a:lnTo>
                  <a:lnTo>
                    <a:pt x="1888" y="5837"/>
                  </a:lnTo>
                  <a:lnTo>
                    <a:pt x="3511" y="2765"/>
                  </a:lnTo>
                  <a:lnTo>
                    <a:pt x="3555" y="2721"/>
                  </a:lnTo>
                  <a:lnTo>
                    <a:pt x="3862" y="790"/>
                  </a:lnTo>
                  <a:lnTo>
                    <a:pt x="4082" y="220"/>
                  </a:lnTo>
                  <a:lnTo>
                    <a:pt x="4082" y="176"/>
                  </a:lnTo>
                  <a:lnTo>
                    <a:pt x="4082" y="88"/>
                  </a:lnTo>
                  <a:lnTo>
                    <a:pt x="4038" y="45"/>
                  </a:lnTo>
                  <a:lnTo>
                    <a:pt x="3994"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1" name="Google Shape;5811;p163"/>
            <p:cNvSpPr/>
            <p:nvPr/>
          </p:nvSpPr>
          <p:spPr>
            <a:xfrm>
              <a:off x="6999000" y="3853025"/>
              <a:ext cx="183225" cy="256725"/>
            </a:xfrm>
            <a:custGeom>
              <a:rect b="b" l="l" r="r" t="t"/>
              <a:pathLst>
                <a:path extrusionOk="0" h="10269" w="7329">
                  <a:moveTo>
                    <a:pt x="7065" y="0"/>
                  </a:moveTo>
                  <a:lnTo>
                    <a:pt x="7022" y="44"/>
                  </a:lnTo>
                  <a:lnTo>
                    <a:pt x="6978" y="132"/>
                  </a:lnTo>
                  <a:lnTo>
                    <a:pt x="6934" y="308"/>
                  </a:lnTo>
                  <a:lnTo>
                    <a:pt x="5047" y="1624"/>
                  </a:lnTo>
                  <a:lnTo>
                    <a:pt x="5003" y="1668"/>
                  </a:lnTo>
                  <a:lnTo>
                    <a:pt x="4213" y="2677"/>
                  </a:lnTo>
                  <a:lnTo>
                    <a:pt x="2546" y="5003"/>
                  </a:lnTo>
                  <a:lnTo>
                    <a:pt x="747" y="7855"/>
                  </a:lnTo>
                  <a:lnTo>
                    <a:pt x="703" y="7855"/>
                  </a:lnTo>
                  <a:lnTo>
                    <a:pt x="1" y="10005"/>
                  </a:lnTo>
                  <a:lnTo>
                    <a:pt x="1" y="10093"/>
                  </a:lnTo>
                  <a:lnTo>
                    <a:pt x="1" y="10137"/>
                  </a:lnTo>
                  <a:lnTo>
                    <a:pt x="45" y="10225"/>
                  </a:lnTo>
                  <a:lnTo>
                    <a:pt x="88" y="10225"/>
                  </a:lnTo>
                  <a:lnTo>
                    <a:pt x="176" y="10268"/>
                  </a:lnTo>
                  <a:lnTo>
                    <a:pt x="264" y="10225"/>
                  </a:lnTo>
                  <a:lnTo>
                    <a:pt x="308" y="10137"/>
                  </a:lnTo>
                  <a:lnTo>
                    <a:pt x="1054" y="7987"/>
                  </a:lnTo>
                  <a:lnTo>
                    <a:pt x="2809" y="5222"/>
                  </a:lnTo>
                  <a:lnTo>
                    <a:pt x="4520" y="2897"/>
                  </a:lnTo>
                  <a:lnTo>
                    <a:pt x="5266" y="1887"/>
                  </a:lnTo>
                  <a:lnTo>
                    <a:pt x="7153" y="571"/>
                  </a:lnTo>
                  <a:lnTo>
                    <a:pt x="7241" y="483"/>
                  </a:lnTo>
                  <a:lnTo>
                    <a:pt x="7329" y="220"/>
                  </a:lnTo>
                  <a:lnTo>
                    <a:pt x="7329" y="132"/>
                  </a:lnTo>
                  <a:lnTo>
                    <a:pt x="7285" y="88"/>
                  </a:lnTo>
                  <a:lnTo>
                    <a:pt x="7241" y="44"/>
                  </a:lnTo>
                  <a:lnTo>
                    <a:pt x="7197"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2" name="Google Shape;5812;p163"/>
            <p:cNvSpPr/>
            <p:nvPr/>
          </p:nvSpPr>
          <p:spPr>
            <a:xfrm>
              <a:off x="6933175" y="3802550"/>
              <a:ext cx="228200" cy="247950"/>
            </a:xfrm>
            <a:custGeom>
              <a:rect b="b" l="l" r="r" t="t"/>
              <a:pathLst>
                <a:path extrusionOk="0" h="9918" w="9128">
                  <a:moveTo>
                    <a:pt x="8909" y="1"/>
                  </a:moveTo>
                  <a:lnTo>
                    <a:pt x="7548" y="791"/>
                  </a:lnTo>
                  <a:lnTo>
                    <a:pt x="5091" y="2502"/>
                  </a:lnTo>
                  <a:lnTo>
                    <a:pt x="5047" y="2546"/>
                  </a:lnTo>
                  <a:lnTo>
                    <a:pt x="2502" y="6144"/>
                  </a:lnTo>
                  <a:lnTo>
                    <a:pt x="45" y="9655"/>
                  </a:lnTo>
                  <a:lnTo>
                    <a:pt x="1" y="9698"/>
                  </a:lnTo>
                  <a:lnTo>
                    <a:pt x="1" y="9786"/>
                  </a:lnTo>
                  <a:lnTo>
                    <a:pt x="45" y="9830"/>
                  </a:lnTo>
                  <a:lnTo>
                    <a:pt x="89" y="9874"/>
                  </a:lnTo>
                  <a:lnTo>
                    <a:pt x="176" y="9918"/>
                  </a:lnTo>
                  <a:lnTo>
                    <a:pt x="264" y="9874"/>
                  </a:lnTo>
                  <a:lnTo>
                    <a:pt x="308" y="9830"/>
                  </a:lnTo>
                  <a:lnTo>
                    <a:pt x="2809" y="6320"/>
                  </a:lnTo>
                  <a:lnTo>
                    <a:pt x="5310" y="2765"/>
                  </a:lnTo>
                  <a:lnTo>
                    <a:pt x="7724" y="1054"/>
                  </a:lnTo>
                  <a:lnTo>
                    <a:pt x="9040" y="308"/>
                  </a:lnTo>
                  <a:lnTo>
                    <a:pt x="9128" y="264"/>
                  </a:lnTo>
                  <a:lnTo>
                    <a:pt x="9128" y="220"/>
                  </a:lnTo>
                  <a:lnTo>
                    <a:pt x="9128" y="133"/>
                  </a:lnTo>
                  <a:lnTo>
                    <a:pt x="9128" y="89"/>
                  </a:lnTo>
                  <a:lnTo>
                    <a:pt x="9084" y="45"/>
                  </a:lnTo>
                  <a:lnTo>
                    <a:pt x="904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3" name="Google Shape;5813;p163"/>
            <p:cNvSpPr/>
            <p:nvPr/>
          </p:nvSpPr>
          <p:spPr>
            <a:xfrm>
              <a:off x="4482450" y="2681425"/>
              <a:ext cx="948950" cy="1026825"/>
            </a:xfrm>
            <a:custGeom>
              <a:rect b="b" l="l" r="r" t="t"/>
              <a:pathLst>
                <a:path extrusionOk="0" h="41073" w="37958">
                  <a:moveTo>
                    <a:pt x="37694" y="0"/>
                  </a:moveTo>
                  <a:lnTo>
                    <a:pt x="34930" y="1668"/>
                  </a:lnTo>
                  <a:lnTo>
                    <a:pt x="30454" y="3686"/>
                  </a:lnTo>
                  <a:lnTo>
                    <a:pt x="27338" y="5046"/>
                  </a:lnTo>
                  <a:lnTo>
                    <a:pt x="24223" y="6407"/>
                  </a:lnTo>
                  <a:lnTo>
                    <a:pt x="21283" y="7811"/>
                  </a:lnTo>
                  <a:lnTo>
                    <a:pt x="19615" y="8601"/>
                  </a:lnTo>
                  <a:lnTo>
                    <a:pt x="16588" y="10356"/>
                  </a:lnTo>
                  <a:lnTo>
                    <a:pt x="15008" y="11277"/>
                  </a:lnTo>
                  <a:lnTo>
                    <a:pt x="13253" y="12638"/>
                  </a:lnTo>
                  <a:lnTo>
                    <a:pt x="8996" y="16060"/>
                  </a:lnTo>
                  <a:lnTo>
                    <a:pt x="6890" y="17860"/>
                  </a:lnTo>
                  <a:lnTo>
                    <a:pt x="5661" y="18693"/>
                  </a:lnTo>
                  <a:lnTo>
                    <a:pt x="1712" y="20141"/>
                  </a:lnTo>
                  <a:lnTo>
                    <a:pt x="922" y="20536"/>
                  </a:lnTo>
                  <a:lnTo>
                    <a:pt x="878" y="20580"/>
                  </a:lnTo>
                  <a:lnTo>
                    <a:pt x="835" y="20668"/>
                  </a:lnTo>
                  <a:lnTo>
                    <a:pt x="45" y="24442"/>
                  </a:lnTo>
                  <a:lnTo>
                    <a:pt x="45" y="24485"/>
                  </a:lnTo>
                  <a:lnTo>
                    <a:pt x="1" y="25626"/>
                  </a:lnTo>
                  <a:lnTo>
                    <a:pt x="1" y="25670"/>
                  </a:lnTo>
                  <a:lnTo>
                    <a:pt x="220" y="26153"/>
                  </a:lnTo>
                  <a:lnTo>
                    <a:pt x="220" y="26197"/>
                  </a:lnTo>
                  <a:lnTo>
                    <a:pt x="2458" y="28654"/>
                  </a:lnTo>
                  <a:lnTo>
                    <a:pt x="4740" y="31111"/>
                  </a:lnTo>
                  <a:lnTo>
                    <a:pt x="6627" y="33700"/>
                  </a:lnTo>
                  <a:lnTo>
                    <a:pt x="6627" y="33744"/>
                  </a:lnTo>
                  <a:lnTo>
                    <a:pt x="8909" y="35807"/>
                  </a:lnTo>
                  <a:lnTo>
                    <a:pt x="10357" y="37167"/>
                  </a:lnTo>
                  <a:lnTo>
                    <a:pt x="10752" y="37650"/>
                  </a:lnTo>
                  <a:lnTo>
                    <a:pt x="10181" y="39624"/>
                  </a:lnTo>
                  <a:lnTo>
                    <a:pt x="10049" y="40897"/>
                  </a:lnTo>
                  <a:lnTo>
                    <a:pt x="10049" y="40941"/>
                  </a:lnTo>
                  <a:lnTo>
                    <a:pt x="10093" y="40984"/>
                  </a:lnTo>
                  <a:lnTo>
                    <a:pt x="10137" y="41028"/>
                  </a:lnTo>
                  <a:lnTo>
                    <a:pt x="10225" y="41072"/>
                  </a:lnTo>
                  <a:lnTo>
                    <a:pt x="10357" y="41028"/>
                  </a:lnTo>
                  <a:lnTo>
                    <a:pt x="10400" y="40897"/>
                  </a:lnTo>
                  <a:lnTo>
                    <a:pt x="10532" y="39668"/>
                  </a:lnTo>
                  <a:lnTo>
                    <a:pt x="11103" y="37650"/>
                  </a:lnTo>
                  <a:lnTo>
                    <a:pt x="11103" y="37562"/>
                  </a:lnTo>
                  <a:lnTo>
                    <a:pt x="11103" y="37474"/>
                  </a:lnTo>
                  <a:lnTo>
                    <a:pt x="10620" y="36947"/>
                  </a:lnTo>
                  <a:lnTo>
                    <a:pt x="10620" y="36904"/>
                  </a:lnTo>
                  <a:lnTo>
                    <a:pt x="9128" y="35543"/>
                  </a:lnTo>
                  <a:lnTo>
                    <a:pt x="6890" y="33481"/>
                  </a:lnTo>
                  <a:lnTo>
                    <a:pt x="5003" y="30936"/>
                  </a:lnTo>
                  <a:lnTo>
                    <a:pt x="5003" y="30892"/>
                  </a:lnTo>
                  <a:lnTo>
                    <a:pt x="2721" y="28435"/>
                  </a:lnTo>
                  <a:lnTo>
                    <a:pt x="527" y="25977"/>
                  </a:lnTo>
                  <a:lnTo>
                    <a:pt x="352" y="25582"/>
                  </a:lnTo>
                  <a:lnTo>
                    <a:pt x="396" y="24485"/>
                  </a:lnTo>
                  <a:lnTo>
                    <a:pt x="1186" y="20799"/>
                  </a:lnTo>
                  <a:lnTo>
                    <a:pt x="1844" y="20448"/>
                  </a:lnTo>
                  <a:lnTo>
                    <a:pt x="5793" y="19044"/>
                  </a:lnTo>
                  <a:lnTo>
                    <a:pt x="5837" y="19000"/>
                  </a:lnTo>
                  <a:lnTo>
                    <a:pt x="7109" y="18123"/>
                  </a:lnTo>
                  <a:lnTo>
                    <a:pt x="9216" y="16324"/>
                  </a:lnTo>
                  <a:lnTo>
                    <a:pt x="13472" y="12901"/>
                  </a:lnTo>
                  <a:lnTo>
                    <a:pt x="15183" y="11585"/>
                  </a:lnTo>
                  <a:lnTo>
                    <a:pt x="16763" y="10663"/>
                  </a:lnTo>
                  <a:lnTo>
                    <a:pt x="19747" y="8908"/>
                  </a:lnTo>
                  <a:lnTo>
                    <a:pt x="21414" y="8118"/>
                  </a:lnTo>
                  <a:lnTo>
                    <a:pt x="24354" y="6714"/>
                  </a:lnTo>
                  <a:lnTo>
                    <a:pt x="27470" y="5354"/>
                  </a:lnTo>
                  <a:lnTo>
                    <a:pt x="30585" y="4037"/>
                  </a:lnTo>
                  <a:lnTo>
                    <a:pt x="35061" y="1975"/>
                  </a:lnTo>
                  <a:lnTo>
                    <a:pt x="35105" y="1975"/>
                  </a:lnTo>
                  <a:lnTo>
                    <a:pt x="37870" y="307"/>
                  </a:lnTo>
                  <a:lnTo>
                    <a:pt x="37914" y="263"/>
                  </a:lnTo>
                  <a:lnTo>
                    <a:pt x="37957" y="220"/>
                  </a:lnTo>
                  <a:lnTo>
                    <a:pt x="37957" y="132"/>
                  </a:lnTo>
                  <a:lnTo>
                    <a:pt x="37957" y="88"/>
                  </a:lnTo>
                  <a:lnTo>
                    <a:pt x="37914" y="44"/>
                  </a:lnTo>
                  <a:lnTo>
                    <a:pt x="37826"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4" name="Google Shape;5814;p163"/>
            <p:cNvSpPr/>
            <p:nvPr/>
          </p:nvSpPr>
          <p:spPr>
            <a:xfrm>
              <a:off x="4547175" y="2703350"/>
              <a:ext cx="908350" cy="911650"/>
            </a:xfrm>
            <a:custGeom>
              <a:rect b="b" l="l" r="r" t="t"/>
              <a:pathLst>
                <a:path extrusionOk="0" h="36466" w="36334">
                  <a:moveTo>
                    <a:pt x="36071" y="1"/>
                  </a:moveTo>
                  <a:lnTo>
                    <a:pt x="33569" y="1493"/>
                  </a:lnTo>
                  <a:lnTo>
                    <a:pt x="31331" y="2721"/>
                  </a:lnTo>
                  <a:lnTo>
                    <a:pt x="29094" y="3687"/>
                  </a:lnTo>
                  <a:lnTo>
                    <a:pt x="26592" y="4784"/>
                  </a:lnTo>
                  <a:lnTo>
                    <a:pt x="23696" y="6012"/>
                  </a:lnTo>
                  <a:lnTo>
                    <a:pt x="20888" y="7285"/>
                  </a:lnTo>
                  <a:lnTo>
                    <a:pt x="18957" y="8250"/>
                  </a:lnTo>
                  <a:lnTo>
                    <a:pt x="14701" y="10664"/>
                  </a:lnTo>
                  <a:lnTo>
                    <a:pt x="13253" y="11497"/>
                  </a:lnTo>
                  <a:lnTo>
                    <a:pt x="10488" y="13735"/>
                  </a:lnTo>
                  <a:lnTo>
                    <a:pt x="7943" y="15842"/>
                  </a:lnTo>
                  <a:lnTo>
                    <a:pt x="4520" y="18738"/>
                  </a:lnTo>
                  <a:lnTo>
                    <a:pt x="3599" y="19264"/>
                  </a:lnTo>
                  <a:lnTo>
                    <a:pt x="1054" y="20230"/>
                  </a:lnTo>
                  <a:lnTo>
                    <a:pt x="264" y="20537"/>
                  </a:lnTo>
                  <a:lnTo>
                    <a:pt x="220" y="20581"/>
                  </a:lnTo>
                  <a:lnTo>
                    <a:pt x="176" y="20625"/>
                  </a:lnTo>
                  <a:lnTo>
                    <a:pt x="45" y="21151"/>
                  </a:lnTo>
                  <a:lnTo>
                    <a:pt x="1" y="21195"/>
                  </a:lnTo>
                  <a:lnTo>
                    <a:pt x="88" y="22073"/>
                  </a:lnTo>
                  <a:lnTo>
                    <a:pt x="88" y="22160"/>
                  </a:lnTo>
                  <a:lnTo>
                    <a:pt x="1537" y="24398"/>
                  </a:lnTo>
                  <a:lnTo>
                    <a:pt x="4213" y="27865"/>
                  </a:lnTo>
                  <a:lnTo>
                    <a:pt x="5881" y="29796"/>
                  </a:lnTo>
                  <a:lnTo>
                    <a:pt x="7504" y="31595"/>
                  </a:lnTo>
                  <a:lnTo>
                    <a:pt x="8733" y="32999"/>
                  </a:lnTo>
                  <a:lnTo>
                    <a:pt x="9391" y="33833"/>
                  </a:lnTo>
                  <a:lnTo>
                    <a:pt x="9523" y="34271"/>
                  </a:lnTo>
                  <a:lnTo>
                    <a:pt x="8996" y="35807"/>
                  </a:lnTo>
                  <a:lnTo>
                    <a:pt x="8865" y="36202"/>
                  </a:lnTo>
                  <a:lnTo>
                    <a:pt x="8865" y="36290"/>
                  </a:lnTo>
                  <a:lnTo>
                    <a:pt x="8908" y="36334"/>
                  </a:lnTo>
                  <a:lnTo>
                    <a:pt x="8952" y="36421"/>
                  </a:lnTo>
                  <a:lnTo>
                    <a:pt x="8996" y="36421"/>
                  </a:lnTo>
                  <a:lnTo>
                    <a:pt x="9040" y="36465"/>
                  </a:lnTo>
                  <a:lnTo>
                    <a:pt x="9172" y="36421"/>
                  </a:lnTo>
                  <a:lnTo>
                    <a:pt x="9216" y="36334"/>
                  </a:lnTo>
                  <a:lnTo>
                    <a:pt x="9874" y="34315"/>
                  </a:lnTo>
                  <a:lnTo>
                    <a:pt x="9874" y="34227"/>
                  </a:lnTo>
                  <a:lnTo>
                    <a:pt x="9698" y="33701"/>
                  </a:lnTo>
                  <a:lnTo>
                    <a:pt x="9698" y="33657"/>
                  </a:lnTo>
                  <a:lnTo>
                    <a:pt x="8996" y="32779"/>
                  </a:lnTo>
                  <a:lnTo>
                    <a:pt x="7768" y="31375"/>
                  </a:lnTo>
                  <a:lnTo>
                    <a:pt x="6144" y="29576"/>
                  </a:lnTo>
                  <a:lnTo>
                    <a:pt x="4477" y="27645"/>
                  </a:lnTo>
                  <a:lnTo>
                    <a:pt x="1844" y="24179"/>
                  </a:lnTo>
                  <a:lnTo>
                    <a:pt x="440" y="22029"/>
                  </a:lnTo>
                  <a:lnTo>
                    <a:pt x="352" y="21239"/>
                  </a:lnTo>
                  <a:lnTo>
                    <a:pt x="483" y="20800"/>
                  </a:lnTo>
                  <a:lnTo>
                    <a:pt x="3731" y="19571"/>
                  </a:lnTo>
                  <a:lnTo>
                    <a:pt x="3774" y="19571"/>
                  </a:lnTo>
                  <a:lnTo>
                    <a:pt x="4696" y="19045"/>
                  </a:lnTo>
                  <a:lnTo>
                    <a:pt x="4740" y="19045"/>
                  </a:lnTo>
                  <a:lnTo>
                    <a:pt x="8163" y="16105"/>
                  </a:lnTo>
                  <a:lnTo>
                    <a:pt x="10708" y="13999"/>
                  </a:lnTo>
                  <a:lnTo>
                    <a:pt x="13472" y="11805"/>
                  </a:lnTo>
                  <a:lnTo>
                    <a:pt x="14876" y="10971"/>
                  </a:lnTo>
                  <a:lnTo>
                    <a:pt x="19089" y="8557"/>
                  </a:lnTo>
                  <a:lnTo>
                    <a:pt x="21063" y="7592"/>
                  </a:lnTo>
                  <a:lnTo>
                    <a:pt x="23828" y="6363"/>
                  </a:lnTo>
                  <a:lnTo>
                    <a:pt x="26724" y="5091"/>
                  </a:lnTo>
                  <a:lnTo>
                    <a:pt x="29225" y="3994"/>
                  </a:lnTo>
                  <a:lnTo>
                    <a:pt x="31463" y="3029"/>
                  </a:lnTo>
                  <a:lnTo>
                    <a:pt x="33745" y="1800"/>
                  </a:lnTo>
                  <a:lnTo>
                    <a:pt x="36246" y="308"/>
                  </a:lnTo>
                  <a:lnTo>
                    <a:pt x="36290" y="264"/>
                  </a:lnTo>
                  <a:lnTo>
                    <a:pt x="36334" y="220"/>
                  </a:lnTo>
                  <a:lnTo>
                    <a:pt x="36334" y="132"/>
                  </a:lnTo>
                  <a:lnTo>
                    <a:pt x="36290" y="89"/>
                  </a:lnTo>
                  <a:lnTo>
                    <a:pt x="36246" y="45"/>
                  </a:lnTo>
                  <a:lnTo>
                    <a:pt x="3620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5" name="Google Shape;5815;p163"/>
            <p:cNvSpPr/>
            <p:nvPr/>
          </p:nvSpPr>
          <p:spPr>
            <a:xfrm>
              <a:off x="4648100" y="2725300"/>
              <a:ext cx="830475" cy="834850"/>
            </a:xfrm>
            <a:custGeom>
              <a:rect b="b" l="l" r="r" t="t"/>
              <a:pathLst>
                <a:path extrusionOk="0" h="33394" w="33219">
                  <a:moveTo>
                    <a:pt x="32955" y="0"/>
                  </a:moveTo>
                  <a:lnTo>
                    <a:pt x="29269" y="2194"/>
                  </a:lnTo>
                  <a:lnTo>
                    <a:pt x="26636" y="3511"/>
                  </a:lnTo>
                  <a:lnTo>
                    <a:pt x="23916" y="4652"/>
                  </a:lnTo>
                  <a:lnTo>
                    <a:pt x="21502" y="5749"/>
                  </a:lnTo>
                  <a:lnTo>
                    <a:pt x="18738" y="6977"/>
                  </a:lnTo>
                  <a:lnTo>
                    <a:pt x="16368" y="8118"/>
                  </a:lnTo>
                  <a:lnTo>
                    <a:pt x="14350" y="9171"/>
                  </a:lnTo>
                  <a:lnTo>
                    <a:pt x="12068" y="10488"/>
                  </a:lnTo>
                  <a:lnTo>
                    <a:pt x="10049" y="11716"/>
                  </a:lnTo>
                  <a:lnTo>
                    <a:pt x="7329" y="13910"/>
                  </a:lnTo>
                  <a:lnTo>
                    <a:pt x="4652" y="16192"/>
                  </a:lnTo>
                  <a:lnTo>
                    <a:pt x="1317" y="19132"/>
                  </a:lnTo>
                  <a:lnTo>
                    <a:pt x="264" y="19790"/>
                  </a:lnTo>
                  <a:lnTo>
                    <a:pt x="220" y="19834"/>
                  </a:lnTo>
                  <a:lnTo>
                    <a:pt x="1" y="20185"/>
                  </a:lnTo>
                  <a:lnTo>
                    <a:pt x="1" y="20229"/>
                  </a:lnTo>
                  <a:lnTo>
                    <a:pt x="1" y="20317"/>
                  </a:lnTo>
                  <a:lnTo>
                    <a:pt x="176" y="20975"/>
                  </a:lnTo>
                  <a:lnTo>
                    <a:pt x="220" y="21019"/>
                  </a:lnTo>
                  <a:lnTo>
                    <a:pt x="3423" y="25056"/>
                  </a:lnTo>
                  <a:lnTo>
                    <a:pt x="5881" y="28128"/>
                  </a:lnTo>
                  <a:lnTo>
                    <a:pt x="6671" y="29356"/>
                  </a:lnTo>
                  <a:lnTo>
                    <a:pt x="6934" y="30278"/>
                  </a:lnTo>
                  <a:lnTo>
                    <a:pt x="6934" y="30848"/>
                  </a:lnTo>
                  <a:lnTo>
                    <a:pt x="6144" y="33174"/>
                  </a:lnTo>
                  <a:lnTo>
                    <a:pt x="6100" y="33218"/>
                  </a:lnTo>
                  <a:lnTo>
                    <a:pt x="6144" y="33306"/>
                  </a:lnTo>
                  <a:lnTo>
                    <a:pt x="6188" y="33349"/>
                  </a:lnTo>
                  <a:lnTo>
                    <a:pt x="6232" y="33393"/>
                  </a:lnTo>
                  <a:lnTo>
                    <a:pt x="6276" y="33393"/>
                  </a:lnTo>
                  <a:lnTo>
                    <a:pt x="6407" y="33349"/>
                  </a:lnTo>
                  <a:lnTo>
                    <a:pt x="6451" y="33306"/>
                  </a:lnTo>
                  <a:lnTo>
                    <a:pt x="7285" y="30936"/>
                  </a:lnTo>
                  <a:lnTo>
                    <a:pt x="7285" y="30848"/>
                  </a:lnTo>
                  <a:lnTo>
                    <a:pt x="7285" y="30234"/>
                  </a:lnTo>
                  <a:lnTo>
                    <a:pt x="7285" y="30190"/>
                  </a:lnTo>
                  <a:lnTo>
                    <a:pt x="6978" y="29269"/>
                  </a:lnTo>
                  <a:lnTo>
                    <a:pt x="6978" y="29225"/>
                  </a:lnTo>
                  <a:lnTo>
                    <a:pt x="6144" y="27952"/>
                  </a:lnTo>
                  <a:lnTo>
                    <a:pt x="3687" y="24837"/>
                  </a:lnTo>
                  <a:lnTo>
                    <a:pt x="483" y="20844"/>
                  </a:lnTo>
                  <a:lnTo>
                    <a:pt x="352" y="20273"/>
                  </a:lnTo>
                  <a:lnTo>
                    <a:pt x="483" y="20054"/>
                  </a:lnTo>
                  <a:lnTo>
                    <a:pt x="1537" y="19396"/>
                  </a:lnTo>
                  <a:lnTo>
                    <a:pt x="1580" y="19396"/>
                  </a:lnTo>
                  <a:lnTo>
                    <a:pt x="4871" y="16456"/>
                  </a:lnTo>
                  <a:lnTo>
                    <a:pt x="7548" y="14174"/>
                  </a:lnTo>
                  <a:lnTo>
                    <a:pt x="10225" y="12024"/>
                  </a:lnTo>
                  <a:lnTo>
                    <a:pt x="12243" y="10795"/>
                  </a:lnTo>
                  <a:lnTo>
                    <a:pt x="14525" y="9479"/>
                  </a:lnTo>
                  <a:lnTo>
                    <a:pt x="16544" y="8469"/>
                  </a:lnTo>
                  <a:lnTo>
                    <a:pt x="18913" y="7328"/>
                  </a:lnTo>
                  <a:lnTo>
                    <a:pt x="21634" y="6056"/>
                  </a:lnTo>
                  <a:lnTo>
                    <a:pt x="24047" y="5003"/>
                  </a:lnTo>
                  <a:lnTo>
                    <a:pt x="26768" y="3818"/>
                  </a:lnTo>
                  <a:lnTo>
                    <a:pt x="29445" y="2502"/>
                  </a:lnTo>
                  <a:lnTo>
                    <a:pt x="33131" y="308"/>
                  </a:lnTo>
                  <a:lnTo>
                    <a:pt x="33218" y="264"/>
                  </a:lnTo>
                  <a:lnTo>
                    <a:pt x="33218" y="220"/>
                  </a:lnTo>
                  <a:lnTo>
                    <a:pt x="33218" y="132"/>
                  </a:lnTo>
                  <a:lnTo>
                    <a:pt x="33218" y="88"/>
                  </a:lnTo>
                  <a:lnTo>
                    <a:pt x="33174"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6" name="Google Shape;5816;p163"/>
            <p:cNvSpPr/>
            <p:nvPr/>
          </p:nvSpPr>
          <p:spPr>
            <a:xfrm>
              <a:off x="4789625" y="2746150"/>
              <a:ext cx="713075" cy="742700"/>
            </a:xfrm>
            <a:custGeom>
              <a:rect b="b" l="l" r="r" t="t"/>
              <a:pathLst>
                <a:path extrusionOk="0" h="29708" w="28523">
                  <a:moveTo>
                    <a:pt x="28259" y="0"/>
                  </a:moveTo>
                  <a:lnTo>
                    <a:pt x="25100" y="1887"/>
                  </a:lnTo>
                  <a:lnTo>
                    <a:pt x="23213" y="2896"/>
                  </a:lnTo>
                  <a:lnTo>
                    <a:pt x="21238" y="3862"/>
                  </a:lnTo>
                  <a:lnTo>
                    <a:pt x="19308" y="4783"/>
                  </a:lnTo>
                  <a:lnTo>
                    <a:pt x="17333" y="5661"/>
                  </a:lnTo>
                  <a:lnTo>
                    <a:pt x="15051" y="6714"/>
                  </a:lnTo>
                  <a:lnTo>
                    <a:pt x="12726" y="7767"/>
                  </a:lnTo>
                  <a:lnTo>
                    <a:pt x="10400" y="8952"/>
                  </a:lnTo>
                  <a:lnTo>
                    <a:pt x="9303" y="9566"/>
                  </a:lnTo>
                  <a:lnTo>
                    <a:pt x="8162" y="10180"/>
                  </a:lnTo>
                  <a:lnTo>
                    <a:pt x="5924" y="11541"/>
                  </a:lnTo>
                  <a:lnTo>
                    <a:pt x="2194" y="14568"/>
                  </a:lnTo>
                  <a:lnTo>
                    <a:pt x="746" y="15973"/>
                  </a:lnTo>
                  <a:lnTo>
                    <a:pt x="702" y="16016"/>
                  </a:lnTo>
                  <a:lnTo>
                    <a:pt x="132" y="16719"/>
                  </a:lnTo>
                  <a:lnTo>
                    <a:pt x="88" y="16762"/>
                  </a:lnTo>
                  <a:lnTo>
                    <a:pt x="0" y="17157"/>
                  </a:lnTo>
                  <a:lnTo>
                    <a:pt x="0" y="17245"/>
                  </a:lnTo>
                  <a:lnTo>
                    <a:pt x="132" y="17684"/>
                  </a:lnTo>
                  <a:lnTo>
                    <a:pt x="132" y="17728"/>
                  </a:lnTo>
                  <a:lnTo>
                    <a:pt x="3291" y="22599"/>
                  </a:lnTo>
                  <a:lnTo>
                    <a:pt x="4037" y="24090"/>
                  </a:lnTo>
                  <a:lnTo>
                    <a:pt x="4213" y="25100"/>
                  </a:lnTo>
                  <a:lnTo>
                    <a:pt x="4081" y="25714"/>
                  </a:lnTo>
                  <a:lnTo>
                    <a:pt x="3555" y="26372"/>
                  </a:lnTo>
                  <a:lnTo>
                    <a:pt x="3511" y="26416"/>
                  </a:lnTo>
                  <a:lnTo>
                    <a:pt x="2150" y="29444"/>
                  </a:lnTo>
                  <a:lnTo>
                    <a:pt x="2107" y="29532"/>
                  </a:lnTo>
                  <a:lnTo>
                    <a:pt x="2150" y="29575"/>
                  </a:lnTo>
                  <a:lnTo>
                    <a:pt x="2150" y="29663"/>
                  </a:lnTo>
                  <a:lnTo>
                    <a:pt x="2238" y="29707"/>
                  </a:lnTo>
                  <a:lnTo>
                    <a:pt x="2282" y="29707"/>
                  </a:lnTo>
                  <a:lnTo>
                    <a:pt x="2370" y="29663"/>
                  </a:lnTo>
                  <a:lnTo>
                    <a:pt x="2458" y="29619"/>
                  </a:lnTo>
                  <a:lnTo>
                    <a:pt x="3818" y="26592"/>
                  </a:lnTo>
                  <a:lnTo>
                    <a:pt x="4388" y="25890"/>
                  </a:lnTo>
                  <a:lnTo>
                    <a:pt x="4388" y="25846"/>
                  </a:lnTo>
                  <a:lnTo>
                    <a:pt x="4564" y="25144"/>
                  </a:lnTo>
                  <a:lnTo>
                    <a:pt x="4564" y="25100"/>
                  </a:lnTo>
                  <a:lnTo>
                    <a:pt x="4388" y="24003"/>
                  </a:lnTo>
                  <a:lnTo>
                    <a:pt x="4344" y="23959"/>
                  </a:lnTo>
                  <a:lnTo>
                    <a:pt x="3599" y="22423"/>
                  </a:lnTo>
                  <a:lnTo>
                    <a:pt x="439" y="17552"/>
                  </a:lnTo>
                  <a:lnTo>
                    <a:pt x="351" y="17201"/>
                  </a:lnTo>
                  <a:lnTo>
                    <a:pt x="439" y="16894"/>
                  </a:lnTo>
                  <a:lnTo>
                    <a:pt x="966" y="16236"/>
                  </a:lnTo>
                  <a:lnTo>
                    <a:pt x="2414" y="14832"/>
                  </a:lnTo>
                  <a:lnTo>
                    <a:pt x="6100" y="11804"/>
                  </a:lnTo>
                  <a:lnTo>
                    <a:pt x="8338" y="10488"/>
                  </a:lnTo>
                  <a:lnTo>
                    <a:pt x="9479" y="9873"/>
                  </a:lnTo>
                  <a:lnTo>
                    <a:pt x="10576" y="9259"/>
                  </a:lnTo>
                  <a:lnTo>
                    <a:pt x="12857" y="8118"/>
                  </a:lnTo>
                  <a:lnTo>
                    <a:pt x="15183" y="7021"/>
                  </a:lnTo>
                  <a:lnTo>
                    <a:pt x="17465" y="5968"/>
                  </a:lnTo>
                  <a:lnTo>
                    <a:pt x="19439" y="5090"/>
                  </a:lnTo>
                  <a:lnTo>
                    <a:pt x="21414" y="4169"/>
                  </a:lnTo>
                  <a:lnTo>
                    <a:pt x="23345" y="3247"/>
                  </a:lnTo>
                  <a:lnTo>
                    <a:pt x="25276" y="2194"/>
                  </a:lnTo>
                  <a:lnTo>
                    <a:pt x="28435" y="307"/>
                  </a:lnTo>
                  <a:lnTo>
                    <a:pt x="28523" y="263"/>
                  </a:lnTo>
                  <a:lnTo>
                    <a:pt x="28523" y="220"/>
                  </a:lnTo>
                  <a:lnTo>
                    <a:pt x="28523" y="132"/>
                  </a:lnTo>
                  <a:lnTo>
                    <a:pt x="28523" y="88"/>
                  </a:lnTo>
                  <a:lnTo>
                    <a:pt x="28479"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7" name="Google Shape;5817;p163"/>
            <p:cNvSpPr/>
            <p:nvPr/>
          </p:nvSpPr>
          <p:spPr>
            <a:xfrm>
              <a:off x="5014500" y="3023675"/>
              <a:ext cx="151425" cy="318175"/>
            </a:xfrm>
            <a:custGeom>
              <a:rect b="b" l="l" r="r" t="t"/>
              <a:pathLst>
                <a:path extrusionOk="0" h="12727" w="6057">
                  <a:moveTo>
                    <a:pt x="5749" y="1"/>
                  </a:moveTo>
                  <a:lnTo>
                    <a:pt x="2678" y="2195"/>
                  </a:lnTo>
                  <a:lnTo>
                    <a:pt x="1800" y="2985"/>
                  </a:lnTo>
                  <a:lnTo>
                    <a:pt x="1756" y="3072"/>
                  </a:lnTo>
                  <a:lnTo>
                    <a:pt x="1756" y="3160"/>
                  </a:lnTo>
                  <a:lnTo>
                    <a:pt x="1932" y="4433"/>
                  </a:lnTo>
                  <a:lnTo>
                    <a:pt x="1932" y="4477"/>
                  </a:lnTo>
                  <a:lnTo>
                    <a:pt x="2809" y="7768"/>
                  </a:lnTo>
                  <a:lnTo>
                    <a:pt x="3072" y="9304"/>
                  </a:lnTo>
                  <a:lnTo>
                    <a:pt x="3029" y="10225"/>
                  </a:lnTo>
                  <a:lnTo>
                    <a:pt x="2809" y="10664"/>
                  </a:lnTo>
                  <a:lnTo>
                    <a:pt x="703" y="11892"/>
                  </a:lnTo>
                  <a:lnTo>
                    <a:pt x="703" y="11936"/>
                  </a:lnTo>
                  <a:lnTo>
                    <a:pt x="89" y="12375"/>
                  </a:lnTo>
                  <a:lnTo>
                    <a:pt x="45" y="12463"/>
                  </a:lnTo>
                  <a:lnTo>
                    <a:pt x="1" y="12507"/>
                  </a:lnTo>
                  <a:lnTo>
                    <a:pt x="1" y="12595"/>
                  </a:lnTo>
                  <a:lnTo>
                    <a:pt x="45" y="12638"/>
                  </a:lnTo>
                  <a:lnTo>
                    <a:pt x="89" y="12682"/>
                  </a:lnTo>
                  <a:lnTo>
                    <a:pt x="176" y="12726"/>
                  </a:lnTo>
                  <a:lnTo>
                    <a:pt x="264" y="12682"/>
                  </a:lnTo>
                  <a:lnTo>
                    <a:pt x="922" y="12200"/>
                  </a:lnTo>
                  <a:lnTo>
                    <a:pt x="3029" y="10927"/>
                  </a:lnTo>
                  <a:lnTo>
                    <a:pt x="3116" y="10883"/>
                  </a:lnTo>
                  <a:lnTo>
                    <a:pt x="3380" y="10357"/>
                  </a:lnTo>
                  <a:lnTo>
                    <a:pt x="3380" y="10313"/>
                  </a:lnTo>
                  <a:lnTo>
                    <a:pt x="3424" y="9304"/>
                  </a:lnTo>
                  <a:lnTo>
                    <a:pt x="3424" y="9260"/>
                  </a:lnTo>
                  <a:lnTo>
                    <a:pt x="3160" y="7680"/>
                  </a:lnTo>
                  <a:lnTo>
                    <a:pt x="2283" y="4389"/>
                  </a:lnTo>
                  <a:lnTo>
                    <a:pt x="2107" y="3204"/>
                  </a:lnTo>
                  <a:lnTo>
                    <a:pt x="2897" y="2458"/>
                  </a:lnTo>
                  <a:lnTo>
                    <a:pt x="5969" y="308"/>
                  </a:lnTo>
                  <a:lnTo>
                    <a:pt x="6012" y="264"/>
                  </a:lnTo>
                  <a:lnTo>
                    <a:pt x="6056" y="176"/>
                  </a:lnTo>
                  <a:lnTo>
                    <a:pt x="6012" y="133"/>
                  </a:lnTo>
                  <a:lnTo>
                    <a:pt x="6012" y="45"/>
                  </a:lnTo>
                  <a:lnTo>
                    <a:pt x="5969"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8" name="Google Shape;5818;p163"/>
            <p:cNvSpPr/>
            <p:nvPr/>
          </p:nvSpPr>
          <p:spPr>
            <a:xfrm>
              <a:off x="4389200" y="3352775"/>
              <a:ext cx="295125" cy="759175"/>
            </a:xfrm>
            <a:custGeom>
              <a:rect b="b" l="l" r="r" t="t"/>
              <a:pathLst>
                <a:path extrusionOk="0" h="30367" w="11805">
                  <a:moveTo>
                    <a:pt x="133" y="1"/>
                  </a:moveTo>
                  <a:lnTo>
                    <a:pt x="89" y="45"/>
                  </a:lnTo>
                  <a:lnTo>
                    <a:pt x="45" y="89"/>
                  </a:lnTo>
                  <a:lnTo>
                    <a:pt x="1" y="176"/>
                  </a:lnTo>
                  <a:lnTo>
                    <a:pt x="1" y="220"/>
                  </a:lnTo>
                  <a:lnTo>
                    <a:pt x="396" y="1581"/>
                  </a:lnTo>
                  <a:lnTo>
                    <a:pt x="791" y="3906"/>
                  </a:lnTo>
                  <a:lnTo>
                    <a:pt x="1010" y="6539"/>
                  </a:lnTo>
                  <a:lnTo>
                    <a:pt x="1054" y="6583"/>
                  </a:lnTo>
                  <a:lnTo>
                    <a:pt x="1317" y="7417"/>
                  </a:lnTo>
                  <a:lnTo>
                    <a:pt x="1361" y="7461"/>
                  </a:lnTo>
                  <a:lnTo>
                    <a:pt x="4740" y="10752"/>
                  </a:lnTo>
                  <a:lnTo>
                    <a:pt x="7856" y="13736"/>
                  </a:lnTo>
                  <a:lnTo>
                    <a:pt x="8470" y="14481"/>
                  </a:lnTo>
                  <a:lnTo>
                    <a:pt x="9435" y="18255"/>
                  </a:lnTo>
                  <a:lnTo>
                    <a:pt x="9435" y="18299"/>
                  </a:lnTo>
                  <a:lnTo>
                    <a:pt x="10093" y="19747"/>
                  </a:lnTo>
                  <a:lnTo>
                    <a:pt x="9918" y="23301"/>
                  </a:lnTo>
                  <a:lnTo>
                    <a:pt x="9918" y="23345"/>
                  </a:lnTo>
                  <a:lnTo>
                    <a:pt x="11103" y="26154"/>
                  </a:lnTo>
                  <a:lnTo>
                    <a:pt x="11454" y="30191"/>
                  </a:lnTo>
                  <a:lnTo>
                    <a:pt x="11498" y="30322"/>
                  </a:lnTo>
                  <a:lnTo>
                    <a:pt x="11629" y="30366"/>
                  </a:lnTo>
                  <a:lnTo>
                    <a:pt x="11717" y="30322"/>
                  </a:lnTo>
                  <a:lnTo>
                    <a:pt x="11761" y="30278"/>
                  </a:lnTo>
                  <a:lnTo>
                    <a:pt x="11805" y="30235"/>
                  </a:lnTo>
                  <a:lnTo>
                    <a:pt x="11805" y="30147"/>
                  </a:lnTo>
                  <a:lnTo>
                    <a:pt x="11454" y="26110"/>
                  </a:lnTo>
                  <a:lnTo>
                    <a:pt x="11454" y="26066"/>
                  </a:lnTo>
                  <a:lnTo>
                    <a:pt x="10269" y="23258"/>
                  </a:lnTo>
                  <a:lnTo>
                    <a:pt x="10444" y="19747"/>
                  </a:lnTo>
                  <a:lnTo>
                    <a:pt x="10444" y="19659"/>
                  </a:lnTo>
                  <a:lnTo>
                    <a:pt x="9742" y="18167"/>
                  </a:lnTo>
                  <a:lnTo>
                    <a:pt x="8777" y="14350"/>
                  </a:lnTo>
                  <a:lnTo>
                    <a:pt x="8733" y="14306"/>
                  </a:lnTo>
                  <a:lnTo>
                    <a:pt x="8119" y="13516"/>
                  </a:lnTo>
                  <a:lnTo>
                    <a:pt x="5003" y="10488"/>
                  </a:lnTo>
                  <a:lnTo>
                    <a:pt x="1625" y="7241"/>
                  </a:lnTo>
                  <a:lnTo>
                    <a:pt x="1361" y="6495"/>
                  </a:lnTo>
                  <a:lnTo>
                    <a:pt x="1098" y="3862"/>
                  </a:lnTo>
                  <a:lnTo>
                    <a:pt x="747" y="1537"/>
                  </a:lnTo>
                  <a:lnTo>
                    <a:pt x="747" y="1493"/>
                  </a:lnTo>
                  <a:lnTo>
                    <a:pt x="352" y="133"/>
                  </a:lnTo>
                  <a:lnTo>
                    <a:pt x="308" y="89"/>
                  </a:lnTo>
                  <a:lnTo>
                    <a:pt x="264" y="45"/>
                  </a:lnTo>
                  <a:lnTo>
                    <a:pt x="22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9" name="Google Shape;5819;p163"/>
            <p:cNvSpPr/>
            <p:nvPr/>
          </p:nvSpPr>
          <p:spPr>
            <a:xfrm>
              <a:off x="4328875" y="3108150"/>
              <a:ext cx="357650" cy="1116775"/>
            </a:xfrm>
            <a:custGeom>
              <a:rect b="b" l="l" r="r" t="t"/>
              <a:pathLst>
                <a:path extrusionOk="0" h="44671" w="14306">
                  <a:moveTo>
                    <a:pt x="2589" y="1"/>
                  </a:moveTo>
                  <a:lnTo>
                    <a:pt x="1273" y="352"/>
                  </a:lnTo>
                  <a:lnTo>
                    <a:pt x="1141" y="439"/>
                  </a:lnTo>
                  <a:lnTo>
                    <a:pt x="132" y="2107"/>
                  </a:lnTo>
                  <a:lnTo>
                    <a:pt x="132" y="2195"/>
                  </a:lnTo>
                  <a:lnTo>
                    <a:pt x="0" y="4257"/>
                  </a:lnTo>
                  <a:lnTo>
                    <a:pt x="132" y="6802"/>
                  </a:lnTo>
                  <a:lnTo>
                    <a:pt x="132" y="6846"/>
                  </a:lnTo>
                  <a:lnTo>
                    <a:pt x="1054" y="9830"/>
                  </a:lnTo>
                  <a:lnTo>
                    <a:pt x="1800" y="12945"/>
                  </a:lnTo>
                  <a:lnTo>
                    <a:pt x="2195" y="15183"/>
                  </a:lnTo>
                  <a:lnTo>
                    <a:pt x="2458" y="17202"/>
                  </a:lnTo>
                  <a:lnTo>
                    <a:pt x="3028" y="19835"/>
                  </a:lnTo>
                  <a:lnTo>
                    <a:pt x="3423" y="21151"/>
                  </a:lnTo>
                  <a:lnTo>
                    <a:pt x="3423" y="21195"/>
                  </a:lnTo>
                  <a:lnTo>
                    <a:pt x="4257" y="22380"/>
                  </a:lnTo>
                  <a:lnTo>
                    <a:pt x="5486" y="23696"/>
                  </a:lnTo>
                  <a:lnTo>
                    <a:pt x="6188" y="25363"/>
                  </a:lnTo>
                  <a:lnTo>
                    <a:pt x="6188" y="25407"/>
                  </a:lnTo>
                  <a:lnTo>
                    <a:pt x="7680" y="27514"/>
                  </a:lnTo>
                  <a:lnTo>
                    <a:pt x="8689" y="29137"/>
                  </a:lnTo>
                  <a:lnTo>
                    <a:pt x="9084" y="30146"/>
                  </a:lnTo>
                  <a:lnTo>
                    <a:pt x="9084" y="32077"/>
                  </a:lnTo>
                  <a:lnTo>
                    <a:pt x="9084" y="32121"/>
                  </a:lnTo>
                  <a:lnTo>
                    <a:pt x="9303" y="32955"/>
                  </a:lnTo>
                  <a:lnTo>
                    <a:pt x="9303" y="32999"/>
                  </a:lnTo>
                  <a:lnTo>
                    <a:pt x="10488" y="35324"/>
                  </a:lnTo>
                  <a:lnTo>
                    <a:pt x="10532" y="35368"/>
                  </a:lnTo>
                  <a:lnTo>
                    <a:pt x="11585" y="36992"/>
                  </a:lnTo>
                  <a:lnTo>
                    <a:pt x="12550" y="39274"/>
                  </a:lnTo>
                  <a:lnTo>
                    <a:pt x="13560" y="41511"/>
                  </a:lnTo>
                  <a:lnTo>
                    <a:pt x="13955" y="43135"/>
                  </a:lnTo>
                  <a:lnTo>
                    <a:pt x="13955" y="44232"/>
                  </a:lnTo>
                  <a:lnTo>
                    <a:pt x="13955" y="44495"/>
                  </a:lnTo>
                  <a:lnTo>
                    <a:pt x="13955" y="44539"/>
                  </a:lnTo>
                  <a:lnTo>
                    <a:pt x="13998" y="44627"/>
                  </a:lnTo>
                  <a:lnTo>
                    <a:pt x="14042" y="44671"/>
                  </a:lnTo>
                  <a:lnTo>
                    <a:pt x="14130" y="44671"/>
                  </a:lnTo>
                  <a:lnTo>
                    <a:pt x="14218" y="44627"/>
                  </a:lnTo>
                  <a:lnTo>
                    <a:pt x="14306" y="44539"/>
                  </a:lnTo>
                  <a:lnTo>
                    <a:pt x="14306" y="44276"/>
                  </a:lnTo>
                  <a:lnTo>
                    <a:pt x="14306" y="43135"/>
                  </a:lnTo>
                  <a:lnTo>
                    <a:pt x="14306" y="43091"/>
                  </a:lnTo>
                  <a:lnTo>
                    <a:pt x="13911" y="41424"/>
                  </a:lnTo>
                  <a:lnTo>
                    <a:pt x="13867" y="41380"/>
                  </a:lnTo>
                  <a:lnTo>
                    <a:pt x="12857" y="39142"/>
                  </a:lnTo>
                  <a:lnTo>
                    <a:pt x="11892" y="36816"/>
                  </a:lnTo>
                  <a:lnTo>
                    <a:pt x="10795" y="35193"/>
                  </a:lnTo>
                  <a:lnTo>
                    <a:pt x="9610" y="32867"/>
                  </a:lnTo>
                  <a:lnTo>
                    <a:pt x="9435" y="32077"/>
                  </a:lnTo>
                  <a:lnTo>
                    <a:pt x="9435" y="30103"/>
                  </a:lnTo>
                  <a:lnTo>
                    <a:pt x="9435" y="30059"/>
                  </a:lnTo>
                  <a:lnTo>
                    <a:pt x="9040" y="29006"/>
                  </a:lnTo>
                  <a:lnTo>
                    <a:pt x="8996" y="29006"/>
                  </a:lnTo>
                  <a:lnTo>
                    <a:pt x="7987" y="27338"/>
                  </a:lnTo>
                  <a:lnTo>
                    <a:pt x="6495" y="25232"/>
                  </a:lnTo>
                  <a:lnTo>
                    <a:pt x="5793" y="23564"/>
                  </a:lnTo>
                  <a:lnTo>
                    <a:pt x="5749" y="23521"/>
                  </a:lnTo>
                  <a:lnTo>
                    <a:pt x="4520" y="22160"/>
                  </a:lnTo>
                  <a:lnTo>
                    <a:pt x="3730" y="21019"/>
                  </a:lnTo>
                  <a:lnTo>
                    <a:pt x="3379" y="19747"/>
                  </a:lnTo>
                  <a:lnTo>
                    <a:pt x="2809" y="17158"/>
                  </a:lnTo>
                  <a:lnTo>
                    <a:pt x="2546" y="15139"/>
                  </a:lnTo>
                  <a:lnTo>
                    <a:pt x="2107" y="12901"/>
                  </a:lnTo>
                  <a:lnTo>
                    <a:pt x="1405" y="9742"/>
                  </a:lnTo>
                  <a:lnTo>
                    <a:pt x="483" y="6758"/>
                  </a:lnTo>
                  <a:lnTo>
                    <a:pt x="352" y="4257"/>
                  </a:lnTo>
                  <a:lnTo>
                    <a:pt x="483" y="2282"/>
                  </a:lnTo>
                  <a:lnTo>
                    <a:pt x="1405" y="703"/>
                  </a:lnTo>
                  <a:lnTo>
                    <a:pt x="2677" y="352"/>
                  </a:lnTo>
                  <a:lnTo>
                    <a:pt x="2721" y="308"/>
                  </a:lnTo>
                  <a:lnTo>
                    <a:pt x="2765" y="264"/>
                  </a:lnTo>
                  <a:lnTo>
                    <a:pt x="2809" y="176"/>
                  </a:lnTo>
                  <a:lnTo>
                    <a:pt x="2809" y="132"/>
                  </a:lnTo>
                  <a:lnTo>
                    <a:pt x="2765" y="45"/>
                  </a:lnTo>
                  <a:lnTo>
                    <a:pt x="2721"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0" name="Google Shape;5820;p163"/>
            <p:cNvSpPr/>
            <p:nvPr/>
          </p:nvSpPr>
          <p:spPr>
            <a:xfrm>
              <a:off x="4276225" y="3001750"/>
              <a:ext cx="400425" cy="1289000"/>
            </a:xfrm>
            <a:custGeom>
              <a:rect b="b" l="l" r="r" t="t"/>
              <a:pathLst>
                <a:path extrusionOk="0" h="51560" w="16017">
                  <a:moveTo>
                    <a:pt x="11936" y="0"/>
                  </a:moveTo>
                  <a:lnTo>
                    <a:pt x="11848" y="44"/>
                  </a:lnTo>
                  <a:lnTo>
                    <a:pt x="9917" y="1010"/>
                  </a:lnTo>
                  <a:lnTo>
                    <a:pt x="7635" y="1887"/>
                  </a:lnTo>
                  <a:lnTo>
                    <a:pt x="5573" y="2545"/>
                  </a:lnTo>
                  <a:lnTo>
                    <a:pt x="2765" y="3247"/>
                  </a:lnTo>
                  <a:lnTo>
                    <a:pt x="351" y="4037"/>
                  </a:lnTo>
                  <a:lnTo>
                    <a:pt x="264" y="4081"/>
                  </a:lnTo>
                  <a:lnTo>
                    <a:pt x="220" y="4169"/>
                  </a:lnTo>
                  <a:lnTo>
                    <a:pt x="0" y="5047"/>
                  </a:lnTo>
                  <a:lnTo>
                    <a:pt x="0" y="5090"/>
                  </a:lnTo>
                  <a:lnTo>
                    <a:pt x="88" y="7460"/>
                  </a:lnTo>
                  <a:lnTo>
                    <a:pt x="220" y="9698"/>
                  </a:lnTo>
                  <a:lnTo>
                    <a:pt x="220" y="9742"/>
                  </a:lnTo>
                  <a:lnTo>
                    <a:pt x="1097" y="11848"/>
                  </a:lnTo>
                  <a:lnTo>
                    <a:pt x="1492" y="13033"/>
                  </a:lnTo>
                  <a:lnTo>
                    <a:pt x="1799" y="14174"/>
                  </a:lnTo>
                  <a:lnTo>
                    <a:pt x="2370" y="16587"/>
                  </a:lnTo>
                  <a:lnTo>
                    <a:pt x="2896" y="19000"/>
                  </a:lnTo>
                  <a:lnTo>
                    <a:pt x="3379" y="21414"/>
                  </a:lnTo>
                  <a:lnTo>
                    <a:pt x="3774" y="23476"/>
                  </a:lnTo>
                  <a:lnTo>
                    <a:pt x="4213" y="25582"/>
                  </a:lnTo>
                  <a:lnTo>
                    <a:pt x="4959" y="29619"/>
                  </a:lnTo>
                  <a:lnTo>
                    <a:pt x="5003" y="29663"/>
                  </a:lnTo>
                  <a:lnTo>
                    <a:pt x="6977" y="32954"/>
                  </a:lnTo>
                  <a:lnTo>
                    <a:pt x="7679" y="34359"/>
                  </a:lnTo>
                  <a:lnTo>
                    <a:pt x="7943" y="35894"/>
                  </a:lnTo>
                  <a:lnTo>
                    <a:pt x="7986" y="35938"/>
                  </a:lnTo>
                  <a:lnTo>
                    <a:pt x="8513" y="37255"/>
                  </a:lnTo>
                  <a:lnTo>
                    <a:pt x="8557" y="37255"/>
                  </a:lnTo>
                  <a:lnTo>
                    <a:pt x="9654" y="39229"/>
                  </a:lnTo>
                  <a:lnTo>
                    <a:pt x="11058" y="41292"/>
                  </a:lnTo>
                  <a:lnTo>
                    <a:pt x="11936" y="42696"/>
                  </a:lnTo>
                  <a:lnTo>
                    <a:pt x="12989" y="45021"/>
                  </a:lnTo>
                  <a:lnTo>
                    <a:pt x="13033" y="45065"/>
                  </a:lnTo>
                  <a:lnTo>
                    <a:pt x="15402" y="48620"/>
                  </a:lnTo>
                  <a:lnTo>
                    <a:pt x="15666" y="49278"/>
                  </a:lnTo>
                  <a:lnTo>
                    <a:pt x="15534" y="50814"/>
                  </a:lnTo>
                  <a:lnTo>
                    <a:pt x="15402" y="51340"/>
                  </a:lnTo>
                  <a:lnTo>
                    <a:pt x="15402" y="51384"/>
                  </a:lnTo>
                  <a:lnTo>
                    <a:pt x="15402" y="51472"/>
                  </a:lnTo>
                  <a:lnTo>
                    <a:pt x="15446" y="51516"/>
                  </a:lnTo>
                  <a:lnTo>
                    <a:pt x="15490" y="51560"/>
                  </a:lnTo>
                  <a:lnTo>
                    <a:pt x="15578" y="51560"/>
                  </a:lnTo>
                  <a:lnTo>
                    <a:pt x="15666" y="51516"/>
                  </a:lnTo>
                  <a:lnTo>
                    <a:pt x="15709" y="51428"/>
                  </a:lnTo>
                  <a:lnTo>
                    <a:pt x="15885" y="50901"/>
                  </a:lnTo>
                  <a:lnTo>
                    <a:pt x="15885" y="50858"/>
                  </a:lnTo>
                  <a:lnTo>
                    <a:pt x="16017" y="49278"/>
                  </a:lnTo>
                  <a:lnTo>
                    <a:pt x="16017" y="49190"/>
                  </a:lnTo>
                  <a:lnTo>
                    <a:pt x="15709" y="48488"/>
                  </a:lnTo>
                  <a:lnTo>
                    <a:pt x="15666" y="48444"/>
                  </a:lnTo>
                  <a:lnTo>
                    <a:pt x="13340" y="44890"/>
                  </a:lnTo>
                  <a:lnTo>
                    <a:pt x="12243" y="42564"/>
                  </a:lnTo>
                  <a:lnTo>
                    <a:pt x="12243" y="42520"/>
                  </a:lnTo>
                  <a:lnTo>
                    <a:pt x="11321" y="41116"/>
                  </a:lnTo>
                  <a:lnTo>
                    <a:pt x="9961" y="39054"/>
                  </a:lnTo>
                  <a:lnTo>
                    <a:pt x="8864" y="37123"/>
                  </a:lnTo>
                  <a:lnTo>
                    <a:pt x="8294" y="35807"/>
                  </a:lnTo>
                  <a:lnTo>
                    <a:pt x="8030" y="34271"/>
                  </a:lnTo>
                  <a:lnTo>
                    <a:pt x="8030" y="34227"/>
                  </a:lnTo>
                  <a:lnTo>
                    <a:pt x="7284" y="32779"/>
                  </a:lnTo>
                  <a:lnTo>
                    <a:pt x="5310" y="29532"/>
                  </a:lnTo>
                  <a:lnTo>
                    <a:pt x="4564" y="25495"/>
                  </a:lnTo>
                  <a:lnTo>
                    <a:pt x="4125" y="23432"/>
                  </a:lnTo>
                  <a:lnTo>
                    <a:pt x="3730" y="21326"/>
                  </a:lnTo>
                  <a:lnTo>
                    <a:pt x="3247" y="18913"/>
                  </a:lnTo>
                  <a:lnTo>
                    <a:pt x="2721" y="16499"/>
                  </a:lnTo>
                  <a:lnTo>
                    <a:pt x="2150" y="14086"/>
                  </a:lnTo>
                  <a:lnTo>
                    <a:pt x="1799" y="12901"/>
                  </a:lnTo>
                  <a:lnTo>
                    <a:pt x="1448" y="11760"/>
                  </a:lnTo>
                  <a:lnTo>
                    <a:pt x="571" y="9610"/>
                  </a:lnTo>
                  <a:lnTo>
                    <a:pt x="439" y="7460"/>
                  </a:lnTo>
                  <a:lnTo>
                    <a:pt x="351" y="5090"/>
                  </a:lnTo>
                  <a:lnTo>
                    <a:pt x="571" y="4344"/>
                  </a:lnTo>
                  <a:lnTo>
                    <a:pt x="2852" y="3555"/>
                  </a:lnTo>
                  <a:lnTo>
                    <a:pt x="5705" y="2896"/>
                  </a:lnTo>
                  <a:lnTo>
                    <a:pt x="7767" y="2194"/>
                  </a:lnTo>
                  <a:lnTo>
                    <a:pt x="10049" y="1317"/>
                  </a:lnTo>
                  <a:lnTo>
                    <a:pt x="12023" y="351"/>
                  </a:lnTo>
                  <a:lnTo>
                    <a:pt x="12067" y="307"/>
                  </a:lnTo>
                  <a:lnTo>
                    <a:pt x="12111" y="220"/>
                  </a:lnTo>
                  <a:lnTo>
                    <a:pt x="12111" y="176"/>
                  </a:lnTo>
                  <a:lnTo>
                    <a:pt x="12111" y="88"/>
                  </a:lnTo>
                  <a:lnTo>
                    <a:pt x="12067" y="44"/>
                  </a:lnTo>
                  <a:lnTo>
                    <a:pt x="12023"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1" name="Google Shape;5821;p163"/>
            <p:cNvSpPr/>
            <p:nvPr/>
          </p:nvSpPr>
          <p:spPr>
            <a:xfrm>
              <a:off x="4227950" y="2940300"/>
              <a:ext cx="432250" cy="1407500"/>
            </a:xfrm>
            <a:custGeom>
              <a:rect b="b" l="l" r="r" t="t"/>
              <a:pathLst>
                <a:path extrusionOk="0" h="56300" w="17290">
                  <a:moveTo>
                    <a:pt x="14657" y="1"/>
                  </a:moveTo>
                  <a:lnTo>
                    <a:pt x="12112" y="1712"/>
                  </a:lnTo>
                  <a:lnTo>
                    <a:pt x="9479" y="2809"/>
                  </a:lnTo>
                  <a:lnTo>
                    <a:pt x="7548" y="3468"/>
                  </a:lnTo>
                  <a:lnTo>
                    <a:pt x="4345" y="4257"/>
                  </a:lnTo>
                  <a:lnTo>
                    <a:pt x="4301" y="4301"/>
                  </a:lnTo>
                  <a:lnTo>
                    <a:pt x="2765" y="5135"/>
                  </a:lnTo>
                  <a:lnTo>
                    <a:pt x="2721" y="5179"/>
                  </a:lnTo>
                  <a:lnTo>
                    <a:pt x="878" y="6539"/>
                  </a:lnTo>
                  <a:lnTo>
                    <a:pt x="264" y="7110"/>
                  </a:lnTo>
                  <a:lnTo>
                    <a:pt x="220" y="7197"/>
                  </a:lnTo>
                  <a:lnTo>
                    <a:pt x="0" y="7943"/>
                  </a:lnTo>
                  <a:lnTo>
                    <a:pt x="0" y="8031"/>
                  </a:lnTo>
                  <a:lnTo>
                    <a:pt x="132" y="10093"/>
                  </a:lnTo>
                  <a:lnTo>
                    <a:pt x="132" y="10137"/>
                  </a:lnTo>
                  <a:lnTo>
                    <a:pt x="1317" y="12902"/>
                  </a:lnTo>
                  <a:lnTo>
                    <a:pt x="2326" y="16149"/>
                  </a:lnTo>
                  <a:lnTo>
                    <a:pt x="3160" y="19967"/>
                  </a:lnTo>
                  <a:lnTo>
                    <a:pt x="3599" y="22512"/>
                  </a:lnTo>
                  <a:lnTo>
                    <a:pt x="4740" y="27075"/>
                  </a:lnTo>
                  <a:lnTo>
                    <a:pt x="5398" y="30278"/>
                  </a:lnTo>
                  <a:lnTo>
                    <a:pt x="5705" y="32253"/>
                  </a:lnTo>
                  <a:lnTo>
                    <a:pt x="5661" y="34666"/>
                  </a:lnTo>
                  <a:lnTo>
                    <a:pt x="5661" y="34710"/>
                  </a:lnTo>
                  <a:lnTo>
                    <a:pt x="5749" y="35676"/>
                  </a:lnTo>
                  <a:lnTo>
                    <a:pt x="5749" y="35720"/>
                  </a:lnTo>
                  <a:lnTo>
                    <a:pt x="6670" y="37870"/>
                  </a:lnTo>
                  <a:lnTo>
                    <a:pt x="7767" y="39976"/>
                  </a:lnTo>
                  <a:lnTo>
                    <a:pt x="9172" y="42082"/>
                  </a:lnTo>
                  <a:lnTo>
                    <a:pt x="10444" y="44013"/>
                  </a:lnTo>
                  <a:lnTo>
                    <a:pt x="11760" y="45900"/>
                  </a:lnTo>
                  <a:lnTo>
                    <a:pt x="12726" y="47831"/>
                  </a:lnTo>
                  <a:lnTo>
                    <a:pt x="13998" y="49849"/>
                  </a:lnTo>
                  <a:lnTo>
                    <a:pt x="15315" y="51736"/>
                  </a:lnTo>
                  <a:lnTo>
                    <a:pt x="16631" y="53535"/>
                  </a:lnTo>
                  <a:lnTo>
                    <a:pt x="16938" y="54105"/>
                  </a:lnTo>
                  <a:lnTo>
                    <a:pt x="16938" y="54544"/>
                  </a:lnTo>
                  <a:lnTo>
                    <a:pt x="16324" y="55948"/>
                  </a:lnTo>
                  <a:lnTo>
                    <a:pt x="16280" y="56080"/>
                  </a:lnTo>
                  <a:lnTo>
                    <a:pt x="16280" y="56124"/>
                  </a:lnTo>
                  <a:lnTo>
                    <a:pt x="16324" y="56212"/>
                  </a:lnTo>
                  <a:lnTo>
                    <a:pt x="16368" y="56256"/>
                  </a:lnTo>
                  <a:lnTo>
                    <a:pt x="16412" y="56299"/>
                  </a:lnTo>
                  <a:lnTo>
                    <a:pt x="16456" y="56299"/>
                  </a:lnTo>
                  <a:lnTo>
                    <a:pt x="16543" y="56256"/>
                  </a:lnTo>
                  <a:lnTo>
                    <a:pt x="16631" y="56124"/>
                  </a:lnTo>
                  <a:lnTo>
                    <a:pt x="16631" y="56080"/>
                  </a:lnTo>
                  <a:lnTo>
                    <a:pt x="17246" y="54632"/>
                  </a:lnTo>
                  <a:lnTo>
                    <a:pt x="17289" y="54588"/>
                  </a:lnTo>
                  <a:lnTo>
                    <a:pt x="17289" y="54062"/>
                  </a:lnTo>
                  <a:lnTo>
                    <a:pt x="17289" y="53974"/>
                  </a:lnTo>
                  <a:lnTo>
                    <a:pt x="16894" y="53359"/>
                  </a:lnTo>
                  <a:lnTo>
                    <a:pt x="15578" y="51516"/>
                  </a:lnTo>
                  <a:lnTo>
                    <a:pt x="14306" y="49630"/>
                  </a:lnTo>
                  <a:lnTo>
                    <a:pt x="13033" y="47655"/>
                  </a:lnTo>
                  <a:lnTo>
                    <a:pt x="12068" y="45724"/>
                  </a:lnTo>
                  <a:lnTo>
                    <a:pt x="12068" y="45680"/>
                  </a:lnTo>
                  <a:lnTo>
                    <a:pt x="10751" y="43794"/>
                  </a:lnTo>
                  <a:lnTo>
                    <a:pt x="9479" y="41863"/>
                  </a:lnTo>
                  <a:lnTo>
                    <a:pt x="8075" y="39800"/>
                  </a:lnTo>
                  <a:lnTo>
                    <a:pt x="6977" y="37738"/>
                  </a:lnTo>
                  <a:lnTo>
                    <a:pt x="6100" y="35632"/>
                  </a:lnTo>
                  <a:lnTo>
                    <a:pt x="6012" y="34666"/>
                  </a:lnTo>
                  <a:lnTo>
                    <a:pt x="6056" y="32253"/>
                  </a:lnTo>
                  <a:lnTo>
                    <a:pt x="6056" y="32209"/>
                  </a:lnTo>
                  <a:lnTo>
                    <a:pt x="5749" y="30235"/>
                  </a:lnTo>
                  <a:lnTo>
                    <a:pt x="5091" y="27031"/>
                  </a:lnTo>
                  <a:lnTo>
                    <a:pt x="3950" y="22424"/>
                  </a:lnTo>
                  <a:lnTo>
                    <a:pt x="3467" y="19923"/>
                  </a:lnTo>
                  <a:lnTo>
                    <a:pt x="2677" y="16061"/>
                  </a:lnTo>
                  <a:lnTo>
                    <a:pt x="1668" y="12770"/>
                  </a:lnTo>
                  <a:lnTo>
                    <a:pt x="483" y="10050"/>
                  </a:lnTo>
                  <a:lnTo>
                    <a:pt x="352" y="8031"/>
                  </a:lnTo>
                  <a:lnTo>
                    <a:pt x="571" y="7329"/>
                  </a:lnTo>
                  <a:lnTo>
                    <a:pt x="1098" y="6802"/>
                  </a:lnTo>
                  <a:lnTo>
                    <a:pt x="2940" y="5442"/>
                  </a:lnTo>
                  <a:lnTo>
                    <a:pt x="4432" y="4608"/>
                  </a:lnTo>
                  <a:lnTo>
                    <a:pt x="7636" y="3819"/>
                  </a:lnTo>
                  <a:lnTo>
                    <a:pt x="9610" y="3116"/>
                  </a:lnTo>
                  <a:lnTo>
                    <a:pt x="12243" y="2019"/>
                  </a:lnTo>
                  <a:lnTo>
                    <a:pt x="12287" y="2019"/>
                  </a:lnTo>
                  <a:lnTo>
                    <a:pt x="14876" y="308"/>
                  </a:lnTo>
                  <a:lnTo>
                    <a:pt x="14920" y="264"/>
                  </a:lnTo>
                  <a:lnTo>
                    <a:pt x="14920" y="220"/>
                  </a:lnTo>
                  <a:lnTo>
                    <a:pt x="14920" y="133"/>
                  </a:lnTo>
                  <a:lnTo>
                    <a:pt x="14920" y="89"/>
                  </a:lnTo>
                  <a:lnTo>
                    <a:pt x="14876"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2" name="Google Shape;5822;p163"/>
            <p:cNvSpPr/>
            <p:nvPr/>
          </p:nvSpPr>
          <p:spPr>
            <a:xfrm>
              <a:off x="4167625" y="2749425"/>
              <a:ext cx="593500" cy="1676250"/>
            </a:xfrm>
            <a:custGeom>
              <a:rect b="b" l="l" r="r" t="t"/>
              <a:pathLst>
                <a:path extrusionOk="0" h="67050" w="23740">
                  <a:moveTo>
                    <a:pt x="23520" y="1"/>
                  </a:moveTo>
                  <a:lnTo>
                    <a:pt x="23476" y="45"/>
                  </a:lnTo>
                  <a:lnTo>
                    <a:pt x="19571" y="2370"/>
                  </a:lnTo>
                  <a:lnTo>
                    <a:pt x="17640" y="3731"/>
                  </a:lnTo>
                  <a:lnTo>
                    <a:pt x="15490" y="5223"/>
                  </a:lnTo>
                  <a:lnTo>
                    <a:pt x="13779" y="6363"/>
                  </a:lnTo>
                  <a:lnTo>
                    <a:pt x="11628" y="7285"/>
                  </a:lnTo>
                  <a:lnTo>
                    <a:pt x="8820" y="8338"/>
                  </a:lnTo>
                  <a:lnTo>
                    <a:pt x="7723" y="8821"/>
                  </a:lnTo>
                  <a:lnTo>
                    <a:pt x="6977" y="8908"/>
                  </a:lnTo>
                  <a:lnTo>
                    <a:pt x="6889" y="8952"/>
                  </a:lnTo>
                  <a:lnTo>
                    <a:pt x="3818" y="11585"/>
                  </a:lnTo>
                  <a:lnTo>
                    <a:pt x="2019" y="13165"/>
                  </a:lnTo>
                  <a:lnTo>
                    <a:pt x="702" y="14701"/>
                  </a:lnTo>
                  <a:lnTo>
                    <a:pt x="658" y="14745"/>
                  </a:lnTo>
                  <a:lnTo>
                    <a:pt x="88" y="15754"/>
                  </a:lnTo>
                  <a:lnTo>
                    <a:pt x="44" y="15842"/>
                  </a:lnTo>
                  <a:lnTo>
                    <a:pt x="0" y="16324"/>
                  </a:lnTo>
                  <a:lnTo>
                    <a:pt x="0" y="16412"/>
                  </a:lnTo>
                  <a:lnTo>
                    <a:pt x="1053" y="19176"/>
                  </a:lnTo>
                  <a:lnTo>
                    <a:pt x="1580" y="21283"/>
                  </a:lnTo>
                  <a:lnTo>
                    <a:pt x="2238" y="25100"/>
                  </a:lnTo>
                  <a:lnTo>
                    <a:pt x="2677" y="27558"/>
                  </a:lnTo>
                  <a:lnTo>
                    <a:pt x="3116" y="29839"/>
                  </a:lnTo>
                  <a:lnTo>
                    <a:pt x="4169" y="33218"/>
                  </a:lnTo>
                  <a:lnTo>
                    <a:pt x="5090" y="36158"/>
                  </a:lnTo>
                  <a:lnTo>
                    <a:pt x="5661" y="38923"/>
                  </a:lnTo>
                  <a:lnTo>
                    <a:pt x="5968" y="41073"/>
                  </a:lnTo>
                  <a:lnTo>
                    <a:pt x="5792" y="43837"/>
                  </a:lnTo>
                  <a:lnTo>
                    <a:pt x="5792" y="45900"/>
                  </a:lnTo>
                  <a:lnTo>
                    <a:pt x="5836" y="45943"/>
                  </a:lnTo>
                  <a:lnTo>
                    <a:pt x="6099" y="47918"/>
                  </a:lnTo>
                  <a:lnTo>
                    <a:pt x="6494" y="49761"/>
                  </a:lnTo>
                  <a:lnTo>
                    <a:pt x="6538" y="49805"/>
                  </a:lnTo>
                  <a:lnTo>
                    <a:pt x="7065" y="50946"/>
                  </a:lnTo>
                  <a:lnTo>
                    <a:pt x="8688" y="53272"/>
                  </a:lnTo>
                  <a:lnTo>
                    <a:pt x="9961" y="54939"/>
                  </a:lnTo>
                  <a:lnTo>
                    <a:pt x="12023" y="58230"/>
                  </a:lnTo>
                  <a:lnTo>
                    <a:pt x="13603" y="60292"/>
                  </a:lnTo>
                  <a:lnTo>
                    <a:pt x="15402" y="62837"/>
                  </a:lnTo>
                  <a:lnTo>
                    <a:pt x="16543" y="64812"/>
                  </a:lnTo>
                  <a:lnTo>
                    <a:pt x="16675" y="65426"/>
                  </a:lnTo>
                  <a:lnTo>
                    <a:pt x="16148" y="66831"/>
                  </a:lnTo>
                  <a:lnTo>
                    <a:pt x="16148" y="66874"/>
                  </a:lnTo>
                  <a:lnTo>
                    <a:pt x="16148" y="66962"/>
                  </a:lnTo>
                  <a:lnTo>
                    <a:pt x="16192" y="67006"/>
                  </a:lnTo>
                  <a:lnTo>
                    <a:pt x="16236" y="67050"/>
                  </a:lnTo>
                  <a:lnTo>
                    <a:pt x="16411" y="67050"/>
                  </a:lnTo>
                  <a:lnTo>
                    <a:pt x="16455" y="66962"/>
                  </a:lnTo>
                  <a:lnTo>
                    <a:pt x="17026" y="65514"/>
                  </a:lnTo>
                  <a:lnTo>
                    <a:pt x="17026" y="65382"/>
                  </a:lnTo>
                  <a:lnTo>
                    <a:pt x="16894" y="64680"/>
                  </a:lnTo>
                  <a:lnTo>
                    <a:pt x="16850" y="64637"/>
                  </a:lnTo>
                  <a:lnTo>
                    <a:pt x="15709" y="62662"/>
                  </a:lnTo>
                  <a:lnTo>
                    <a:pt x="13866" y="60073"/>
                  </a:lnTo>
                  <a:lnTo>
                    <a:pt x="12330" y="58011"/>
                  </a:lnTo>
                  <a:lnTo>
                    <a:pt x="10224" y="54720"/>
                  </a:lnTo>
                  <a:lnTo>
                    <a:pt x="8996" y="53096"/>
                  </a:lnTo>
                  <a:lnTo>
                    <a:pt x="7372" y="50770"/>
                  </a:lnTo>
                  <a:lnTo>
                    <a:pt x="6845" y="49673"/>
                  </a:lnTo>
                  <a:lnTo>
                    <a:pt x="6450" y="47874"/>
                  </a:lnTo>
                  <a:lnTo>
                    <a:pt x="6143" y="45900"/>
                  </a:lnTo>
                  <a:lnTo>
                    <a:pt x="6143" y="43881"/>
                  </a:lnTo>
                  <a:lnTo>
                    <a:pt x="6319" y="41073"/>
                  </a:lnTo>
                  <a:lnTo>
                    <a:pt x="6319" y="41029"/>
                  </a:lnTo>
                  <a:lnTo>
                    <a:pt x="6012" y="38835"/>
                  </a:lnTo>
                  <a:lnTo>
                    <a:pt x="5397" y="36070"/>
                  </a:lnTo>
                  <a:lnTo>
                    <a:pt x="4520" y="33087"/>
                  </a:lnTo>
                  <a:lnTo>
                    <a:pt x="3467" y="29752"/>
                  </a:lnTo>
                  <a:lnTo>
                    <a:pt x="3028" y="27514"/>
                  </a:lnTo>
                  <a:lnTo>
                    <a:pt x="2589" y="25056"/>
                  </a:lnTo>
                  <a:lnTo>
                    <a:pt x="1931" y="21239"/>
                  </a:lnTo>
                  <a:lnTo>
                    <a:pt x="1404" y="19089"/>
                  </a:lnTo>
                  <a:lnTo>
                    <a:pt x="351" y="16324"/>
                  </a:lnTo>
                  <a:lnTo>
                    <a:pt x="395" y="15929"/>
                  </a:lnTo>
                  <a:lnTo>
                    <a:pt x="965" y="14920"/>
                  </a:lnTo>
                  <a:lnTo>
                    <a:pt x="2282" y="13428"/>
                  </a:lnTo>
                  <a:lnTo>
                    <a:pt x="4037" y="11848"/>
                  </a:lnTo>
                  <a:lnTo>
                    <a:pt x="7109" y="9260"/>
                  </a:lnTo>
                  <a:lnTo>
                    <a:pt x="7811" y="9128"/>
                  </a:lnTo>
                  <a:lnTo>
                    <a:pt x="7855" y="9128"/>
                  </a:lnTo>
                  <a:lnTo>
                    <a:pt x="8952" y="8689"/>
                  </a:lnTo>
                  <a:lnTo>
                    <a:pt x="11760" y="7636"/>
                  </a:lnTo>
                  <a:lnTo>
                    <a:pt x="13910" y="6671"/>
                  </a:lnTo>
                  <a:lnTo>
                    <a:pt x="13954" y="6671"/>
                  </a:lnTo>
                  <a:lnTo>
                    <a:pt x="15665" y="5530"/>
                  </a:lnTo>
                  <a:lnTo>
                    <a:pt x="17816" y="4038"/>
                  </a:lnTo>
                  <a:lnTo>
                    <a:pt x="19746" y="2677"/>
                  </a:lnTo>
                  <a:lnTo>
                    <a:pt x="23652" y="352"/>
                  </a:lnTo>
                  <a:lnTo>
                    <a:pt x="23696" y="264"/>
                  </a:lnTo>
                  <a:lnTo>
                    <a:pt x="23696" y="220"/>
                  </a:lnTo>
                  <a:lnTo>
                    <a:pt x="23739" y="176"/>
                  </a:lnTo>
                  <a:lnTo>
                    <a:pt x="23696" y="89"/>
                  </a:lnTo>
                  <a:lnTo>
                    <a:pt x="23652" y="45"/>
                  </a:lnTo>
                  <a:lnTo>
                    <a:pt x="23608"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3" name="Google Shape;5823;p163"/>
            <p:cNvSpPr/>
            <p:nvPr/>
          </p:nvSpPr>
          <p:spPr>
            <a:xfrm>
              <a:off x="4152250" y="2727500"/>
              <a:ext cx="578150" cy="1726700"/>
            </a:xfrm>
            <a:custGeom>
              <a:rect b="b" l="l" r="r" t="t"/>
              <a:pathLst>
                <a:path extrusionOk="0" h="69068" w="23126">
                  <a:moveTo>
                    <a:pt x="22906" y="0"/>
                  </a:moveTo>
                  <a:lnTo>
                    <a:pt x="22862" y="44"/>
                  </a:lnTo>
                  <a:lnTo>
                    <a:pt x="19177" y="2238"/>
                  </a:lnTo>
                  <a:lnTo>
                    <a:pt x="17421" y="3467"/>
                  </a:lnTo>
                  <a:lnTo>
                    <a:pt x="15271" y="4915"/>
                  </a:lnTo>
                  <a:lnTo>
                    <a:pt x="13691" y="5968"/>
                  </a:lnTo>
                  <a:lnTo>
                    <a:pt x="11015" y="7065"/>
                  </a:lnTo>
                  <a:lnTo>
                    <a:pt x="7329" y="8820"/>
                  </a:lnTo>
                  <a:lnTo>
                    <a:pt x="6056" y="9654"/>
                  </a:lnTo>
                  <a:lnTo>
                    <a:pt x="6012" y="9698"/>
                  </a:lnTo>
                  <a:lnTo>
                    <a:pt x="3643" y="12023"/>
                  </a:lnTo>
                  <a:lnTo>
                    <a:pt x="1756" y="13822"/>
                  </a:lnTo>
                  <a:lnTo>
                    <a:pt x="922" y="14832"/>
                  </a:lnTo>
                  <a:lnTo>
                    <a:pt x="922" y="14876"/>
                  </a:lnTo>
                  <a:lnTo>
                    <a:pt x="308" y="16280"/>
                  </a:lnTo>
                  <a:lnTo>
                    <a:pt x="308" y="16324"/>
                  </a:lnTo>
                  <a:lnTo>
                    <a:pt x="1" y="17772"/>
                  </a:lnTo>
                  <a:lnTo>
                    <a:pt x="1" y="17859"/>
                  </a:lnTo>
                  <a:lnTo>
                    <a:pt x="396" y="19966"/>
                  </a:lnTo>
                  <a:lnTo>
                    <a:pt x="1054" y="24047"/>
                  </a:lnTo>
                  <a:lnTo>
                    <a:pt x="1580" y="27118"/>
                  </a:lnTo>
                  <a:lnTo>
                    <a:pt x="2239" y="30146"/>
                  </a:lnTo>
                  <a:lnTo>
                    <a:pt x="2897" y="32603"/>
                  </a:lnTo>
                  <a:lnTo>
                    <a:pt x="4213" y="36201"/>
                  </a:lnTo>
                  <a:lnTo>
                    <a:pt x="4959" y="39141"/>
                  </a:lnTo>
                  <a:lnTo>
                    <a:pt x="5442" y="41774"/>
                  </a:lnTo>
                  <a:lnTo>
                    <a:pt x="5310" y="45987"/>
                  </a:lnTo>
                  <a:lnTo>
                    <a:pt x="5310" y="46031"/>
                  </a:lnTo>
                  <a:lnTo>
                    <a:pt x="5486" y="47786"/>
                  </a:lnTo>
                  <a:lnTo>
                    <a:pt x="5486" y="47830"/>
                  </a:lnTo>
                  <a:lnTo>
                    <a:pt x="6012" y="50331"/>
                  </a:lnTo>
                  <a:lnTo>
                    <a:pt x="6539" y="53315"/>
                  </a:lnTo>
                  <a:lnTo>
                    <a:pt x="6890" y="54631"/>
                  </a:lnTo>
                  <a:lnTo>
                    <a:pt x="6934" y="54719"/>
                  </a:lnTo>
                  <a:lnTo>
                    <a:pt x="8514" y="56650"/>
                  </a:lnTo>
                  <a:lnTo>
                    <a:pt x="12156" y="61740"/>
                  </a:lnTo>
                  <a:lnTo>
                    <a:pt x="14262" y="64680"/>
                  </a:lnTo>
                  <a:lnTo>
                    <a:pt x="15754" y="66962"/>
                  </a:lnTo>
                  <a:lnTo>
                    <a:pt x="16017" y="67576"/>
                  </a:lnTo>
                  <a:lnTo>
                    <a:pt x="15754" y="68892"/>
                  </a:lnTo>
                  <a:lnTo>
                    <a:pt x="15754" y="68936"/>
                  </a:lnTo>
                  <a:lnTo>
                    <a:pt x="15798" y="69024"/>
                  </a:lnTo>
                  <a:lnTo>
                    <a:pt x="15842" y="69068"/>
                  </a:lnTo>
                  <a:lnTo>
                    <a:pt x="16061" y="69068"/>
                  </a:lnTo>
                  <a:lnTo>
                    <a:pt x="16105" y="68936"/>
                  </a:lnTo>
                  <a:lnTo>
                    <a:pt x="16368" y="67576"/>
                  </a:lnTo>
                  <a:lnTo>
                    <a:pt x="16368" y="67488"/>
                  </a:lnTo>
                  <a:lnTo>
                    <a:pt x="16061" y="66830"/>
                  </a:lnTo>
                  <a:lnTo>
                    <a:pt x="16061" y="66786"/>
                  </a:lnTo>
                  <a:lnTo>
                    <a:pt x="14525" y="64460"/>
                  </a:lnTo>
                  <a:lnTo>
                    <a:pt x="8821" y="56430"/>
                  </a:lnTo>
                  <a:lnTo>
                    <a:pt x="7197" y="54500"/>
                  </a:lnTo>
                  <a:lnTo>
                    <a:pt x="6890" y="53271"/>
                  </a:lnTo>
                  <a:lnTo>
                    <a:pt x="6363" y="50287"/>
                  </a:lnTo>
                  <a:lnTo>
                    <a:pt x="5837" y="47742"/>
                  </a:lnTo>
                  <a:lnTo>
                    <a:pt x="5661" y="45987"/>
                  </a:lnTo>
                  <a:lnTo>
                    <a:pt x="5793" y="41774"/>
                  </a:lnTo>
                  <a:lnTo>
                    <a:pt x="5793" y="41730"/>
                  </a:lnTo>
                  <a:lnTo>
                    <a:pt x="5310" y="39054"/>
                  </a:lnTo>
                  <a:lnTo>
                    <a:pt x="4520" y="36070"/>
                  </a:lnTo>
                  <a:lnTo>
                    <a:pt x="3248" y="32472"/>
                  </a:lnTo>
                  <a:lnTo>
                    <a:pt x="2546" y="30102"/>
                  </a:lnTo>
                  <a:lnTo>
                    <a:pt x="1931" y="27074"/>
                  </a:lnTo>
                  <a:lnTo>
                    <a:pt x="1405" y="23959"/>
                  </a:lnTo>
                  <a:lnTo>
                    <a:pt x="747" y="19878"/>
                  </a:lnTo>
                  <a:lnTo>
                    <a:pt x="352" y="17816"/>
                  </a:lnTo>
                  <a:lnTo>
                    <a:pt x="615" y="16411"/>
                  </a:lnTo>
                  <a:lnTo>
                    <a:pt x="1229" y="15051"/>
                  </a:lnTo>
                  <a:lnTo>
                    <a:pt x="2019" y="14086"/>
                  </a:lnTo>
                  <a:lnTo>
                    <a:pt x="3906" y="12287"/>
                  </a:lnTo>
                  <a:lnTo>
                    <a:pt x="6276" y="9961"/>
                  </a:lnTo>
                  <a:lnTo>
                    <a:pt x="7504" y="9127"/>
                  </a:lnTo>
                  <a:lnTo>
                    <a:pt x="11146" y="7416"/>
                  </a:lnTo>
                  <a:lnTo>
                    <a:pt x="13823" y="6275"/>
                  </a:lnTo>
                  <a:lnTo>
                    <a:pt x="13867" y="6231"/>
                  </a:lnTo>
                  <a:lnTo>
                    <a:pt x="17597" y="3774"/>
                  </a:lnTo>
                  <a:lnTo>
                    <a:pt x="19396" y="2545"/>
                  </a:lnTo>
                  <a:lnTo>
                    <a:pt x="23038" y="351"/>
                  </a:lnTo>
                  <a:lnTo>
                    <a:pt x="23082" y="307"/>
                  </a:lnTo>
                  <a:lnTo>
                    <a:pt x="23126" y="220"/>
                  </a:lnTo>
                  <a:lnTo>
                    <a:pt x="23126" y="176"/>
                  </a:lnTo>
                  <a:lnTo>
                    <a:pt x="23082" y="88"/>
                  </a:lnTo>
                  <a:lnTo>
                    <a:pt x="23038" y="44"/>
                  </a:lnTo>
                  <a:lnTo>
                    <a:pt x="22994"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4" name="Google Shape;5824;p163"/>
            <p:cNvSpPr/>
            <p:nvPr/>
          </p:nvSpPr>
          <p:spPr>
            <a:xfrm>
              <a:off x="4125925" y="2666050"/>
              <a:ext cx="649450" cy="1851775"/>
            </a:xfrm>
            <a:custGeom>
              <a:rect b="b" l="l" r="r" t="t"/>
              <a:pathLst>
                <a:path extrusionOk="0" h="74071" w="25978">
                  <a:moveTo>
                    <a:pt x="25715" y="1"/>
                  </a:moveTo>
                  <a:lnTo>
                    <a:pt x="23608" y="1142"/>
                  </a:lnTo>
                  <a:lnTo>
                    <a:pt x="19922" y="3292"/>
                  </a:lnTo>
                  <a:lnTo>
                    <a:pt x="18079" y="4477"/>
                  </a:lnTo>
                  <a:lnTo>
                    <a:pt x="15534" y="6144"/>
                  </a:lnTo>
                  <a:lnTo>
                    <a:pt x="14042" y="7109"/>
                  </a:lnTo>
                  <a:lnTo>
                    <a:pt x="11585" y="8207"/>
                  </a:lnTo>
                  <a:lnTo>
                    <a:pt x="11585" y="8250"/>
                  </a:lnTo>
                  <a:lnTo>
                    <a:pt x="10269" y="9040"/>
                  </a:lnTo>
                  <a:lnTo>
                    <a:pt x="6846" y="11146"/>
                  </a:lnTo>
                  <a:lnTo>
                    <a:pt x="6802" y="11190"/>
                  </a:lnTo>
                  <a:lnTo>
                    <a:pt x="4213" y="13823"/>
                  </a:lnTo>
                  <a:lnTo>
                    <a:pt x="2326" y="15622"/>
                  </a:lnTo>
                  <a:lnTo>
                    <a:pt x="1624" y="16500"/>
                  </a:lnTo>
                  <a:lnTo>
                    <a:pt x="1580" y="16544"/>
                  </a:lnTo>
                  <a:lnTo>
                    <a:pt x="703" y="19177"/>
                  </a:lnTo>
                  <a:lnTo>
                    <a:pt x="88" y="20976"/>
                  </a:lnTo>
                  <a:lnTo>
                    <a:pt x="88" y="21020"/>
                  </a:lnTo>
                  <a:lnTo>
                    <a:pt x="1" y="22336"/>
                  </a:lnTo>
                  <a:lnTo>
                    <a:pt x="44" y="22380"/>
                  </a:lnTo>
                  <a:lnTo>
                    <a:pt x="615" y="26417"/>
                  </a:lnTo>
                  <a:lnTo>
                    <a:pt x="878" y="28084"/>
                  </a:lnTo>
                  <a:lnTo>
                    <a:pt x="1185" y="29708"/>
                  </a:lnTo>
                  <a:lnTo>
                    <a:pt x="1536" y="31244"/>
                  </a:lnTo>
                  <a:lnTo>
                    <a:pt x="1931" y="32823"/>
                  </a:lnTo>
                  <a:lnTo>
                    <a:pt x="2370" y="34359"/>
                  </a:lnTo>
                  <a:lnTo>
                    <a:pt x="2897" y="35939"/>
                  </a:lnTo>
                  <a:lnTo>
                    <a:pt x="3467" y="37606"/>
                  </a:lnTo>
                  <a:lnTo>
                    <a:pt x="4125" y="39362"/>
                  </a:lnTo>
                  <a:lnTo>
                    <a:pt x="5003" y="42258"/>
                  </a:lnTo>
                  <a:lnTo>
                    <a:pt x="5310" y="44057"/>
                  </a:lnTo>
                  <a:lnTo>
                    <a:pt x="5398" y="45329"/>
                  </a:lnTo>
                  <a:lnTo>
                    <a:pt x="5310" y="47787"/>
                  </a:lnTo>
                  <a:lnTo>
                    <a:pt x="5354" y="49322"/>
                  </a:lnTo>
                  <a:lnTo>
                    <a:pt x="5354" y="49366"/>
                  </a:lnTo>
                  <a:lnTo>
                    <a:pt x="5924" y="52175"/>
                  </a:lnTo>
                  <a:lnTo>
                    <a:pt x="6407" y="54939"/>
                  </a:lnTo>
                  <a:lnTo>
                    <a:pt x="6451" y="57528"/>
                  </a:lnTo>
                  <a:lnTo>
                    <a:pt x="6319" y="59810"/>
                  </a:lnTo>
                  <a:lnTo>
                    <a:pt x="6319" y="59854"/>
                  </a:lnTo>
                  <a:lnTo>
                    <a:pt x="6495" y="60731"/>
                  </a:lnTo>
                  <a:lnTo>
                    <a:pt x="6495" y="60819"/>
                  </a:lnTo>
                  <a:lnTo>
                    <a:pt x="7943" y="62399"/>
                  </a:lnTo>
                  <a:lnTo>
                    <a:pt x="10225" y="65251"/>
                  </a:lnTo>
                  <a:lnTo>
                    <a:pt x="12112" y="67796"/>
                  </a:lnTo>
                  <a:lnTo>
                    <a:pt x="13077" y="68981"/>
                  </a:lnTo>
                  <a:lnTo>
                    <a:pt x="13121" y="68981"/>
                  </a:lnTo>
                  <a:lnTo>
                    <a:pt x="15841" y="71614"/>
                  </a:lnTo>
                  <a:lnTo>
                    <a:pt x="16061" y="71921"/>
                  </a:lnTo>
                  <a:lnTo>
                    <a:pt x="15973" y="73851"/>
                  </a:lnTo>
                  <a:lnTo>
                    <a:pt x="15973" y="73939"/>
                  </a:lnTo>
                  <a:lnTo>
                    <a:pt x="16017" y="73983"/>
                  </a:lnTo>
                  <a:lnTo>
                    <a:pt x="16105" y="74027"/>
                  </a:lnTo>
                  <a:lnTo>
                    <a:pt x="16149" y="74071"/>
                  </a:lnTo>
                  <a:lnTo>
                    <a:pt x="16236" y="74027"/>
                  </a:lnTo>
                  <a:lnTo>
                    <a:pt x="16280" y="73983"/>
                  </a:lnTo>
                  <a:lnTo>
                    <a:pt x="16324" y="73939"/>
                  </a:lnTo>
                  <a:lnTo>
                    <a:pt x="16324" y="73895"/>
                  </a:lnTo>
                  <a:lnTo>
                    <a:pt x="16412" y="71877"/>
                  </a:lnTo>
                  <a:lnTo>
                    <a:pt x="16368" y="71789"/>
                  </a:lnTo>
                  <a:lnTo>
                    <a:pt x="16149" y="71394"/>
                  </a:lnTo>
                  <a:lnTo>
                    <a:pt x="16105" y="71394"/>
                  </a:lnTo>
                  <a:lnTo>
                    <a:pt x="13340" y="68761"/>
                  </a:lnTo>
                  <a:lnTo>
                    <a:pt x="12375" y="67577"/>
                  </a:lnTo>
                  <a:lnTo>
                    <a:pt x="10488" y="65032"/>
                  </a:lnTo>
                  <a:lnTo>
                    <a:pt x="8206" y="62179"/>
                  </a:lnTo>
                  <a:lnTo>
                    <a:pt x="6802" y="60600"/>
                  </a:lnTo>
                  <a:lnTo>
                    <a:pt x="6670" y="59810"/>
                  </a:lnTo>
                  <a:lnTo>
                    <a:pt x="6802" y="57528"/>
                  </a:lnTo>
                  <a:lnTo>
                    <a:pt x="6758" y="54895"/>
                  </a:lnTo>
                  <a:lnTo>
                    <a:pt x="6276" y="52131"/>
                  </a:lnTo>
                  <a:lnTo>
                    <a:pt x="5705" y="49322"/>
                  </a:lnTo>
                  <a:lnTo>
                    <a:pt x="5661" y="47787"/>
                  </a:lnTo>
                  <a:lnTo>
                    <a:pt x="5749" y="45329"/>
                  </a:lnTo>
                  <a:lnTo>
                    <a:pt x="5661" y="44013"/>
                  </a:lnTo>
                  <a:lnTo>
                    <a:pt x="5310" y="42170"/>
                  </a:lnTo>
                  <a:lnTo>
                    <a:pt x="4476" y="39230"/>
                  </a:lnTo>
                  <a:lnTo>
                    <a:pt x="3818" y="37475"/>
                  </a:lnTo>
                  <a:lnTo>
                    <a:pt x="3204" y="35851"/>
                  </a:lnTo>
                  <a:lnTo>
                    <a:pt x="2721" y="34271"/>
                  </a:lnTo>
                  <a:lnTo>
                    <a:pt x="2239" y="32736"/>
                  </a:lnTo>
                  <a:lnTo>
                    <a:pt x="1844" y="31200"/>
                  </a:lnTo>
                  <a:lnTo>
                    <a:pt x="1493" y="29620"/>
                  </a:lnTo>
                  <a:lnTo>
                    <a:pt x="1229" y="28040"/>
                  </a:lnTo>
                  <a:lnTo>
                    <a:pt x="966" y="26329"/>
                  </a:lnTo>
                  <a:lnTo>
                    <a:pt x="396" y="22336"/>
                  </a:lnTo>
                  <a:lnTo>
                    <a:pt x="439" y="21063"/>
                  </a:lnTo>
                  <a:lnTo>
                    <a:pt x="1054" y="19308"/>
                  </a:lnTo>
                  <a:lnTo>
                    <a:pt x="1887" y="16675"/>
                  </a:lnTo>
                  <a:lnTo>
                    <a:pt x="2590" y="15842"/>
                  </a:lnTo>
                  <a:lnTo>
                    <a:pt x="4476" y="14043"/>
                  </a:lnTo>
                  <a:lnTo>
                    <a:pt x="7021" y="11454"/>
                  </a:lnTo>
                  <a:lnTo>
                    <a:pt x="10488" y="9347"/>
                  </a:lnTo>
                  <a:lnTo>
                    <a:pt x="11761" y="8558"/>
                  </a:lnTo>
                  <a:lnTo>
                    <a:pt x="14218" y="7417"/>
                  </a:lnTo>
                  <a:lnTo>
                    <a:pt x="15710" y="6451"/>
                  </a:lnTo>
                  <a:lnTo>
                    <a:pt x="18255" y="4784"/>
                  </a:lnTo>
                  <a:lnTo>
                    <a:pt x="20098" y="3599"/>
                  </a:lnTo>
                  <a:lnTo>
                    <a:pt x="23784" y="1449"/>
                  </a:lnTo>
                  <a:lnTo>
                    <a:pt x="25846" y="308"/>
                  </a:lnTo>
                  <a:lnTo>
                    <a:pt x="25934" y="264"/>
                  </a:lnTo>
                  <a:lnTo>
                    <a:pt x="25934" y="220"/>
                  </a:lnTo>
                  <a:lnTo>
                    <a:pt x="25978" y="133"/>
                  </a:lnTo>
                  <a:lnTo>
                    <a:pt x="25934" y="89"/>
                  </a:lnTo>
                  <a:lnTo>
                    <a:pt x="2589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5" name="Google Shape;5825;p163"/>
            <p:cNvSpPr/>
            <p:nvPr/>
          </p:nvSpPr>
          <p:spPr>
            <a:xfrm>
              <a:off x="4096300" y="2788925"/>
              <a:ext cx="434450" cy="1781575"/>
            </a:xfrm>
            <a:custGeom>
              <a:rect b="b" l="l" r="r" t="t"/>
              <a:pathLst>
                <a:path extrusionOk="0" h="71263" w="17378">
                  <a:moveTo>
                    <a:pt x="15886" y="0"/>
                  </a:moveTo>
                  <a:lnTo>
                    <a:pt x="14174" y="1054"/>
                  </a:lnTo>
                  <a:lnTo>
                    <a:pt x="10971" y="3028"/>
                  </a:lnTo>
                  <a:lnTo>
                    <a:pt x="8952" y="4301"/>
                  </a:lnTo>
                  <a:lnTo>
                    <a:pt x="6890" y="5880"/>
                  </a:lnTo>
                  <a:lnTo>
                    <a:pt x="6846" y="5880"/>
                  </a:lnTo>
                  <a:lnTo>
                    <a:pt x="5705" y="7328"/>
                  </a:lnTo>
                  <a:lnTo>
                    <a:pt x="3029" y="10049"/>
                  </a:lnTo>
                  <a:lnTo>
                    <a:pt x="2502" y="10663"/>
                  </a:lnTo>
                  <a:lnTo>
                    <a:pt x="2458" y="10751"/>
                  </a:lnTo>
                  <a:lnTo>
                    <a:pt x="1229" y="13691"/>
                  </a:lnTo>
                  <a:lnTo>
                    <a:pt x="264" y="16280"/>
                  </a:lnTo>
                  <a:lnTo>
                    <a:pt x="264" y="16324"/>
                  </a:lnTo>
                  <a:lnTo>
                    <a:pt x="1" y="17509"/>
                  </a:lnTo>
                  <a:lnTo>
                    <a:pt x="1" y="17553"/>
                  </a:lnTo>
                  <a:lnTo>
                    <a:pt x="1" y="18825"/>
                  </a:lnTo>
                  <a:lnTo>
                    <a:pt x="484" y="22687"/>
                  </a:lnTo>
                  <a:lnTo>
                    <a:pt x="966" y="25276"/>
                  </a:lnTo>
                  <a:lnTo>
                    <a:pt x="1624" y="28040"/>
                  </a:lnTo>
                  <a:lnTo>
                    <a:pt x="2546" y="30673"/>
                  </a:lnTo>
                  <a:lnTo>
                    <a:pt x="4257" y="35105"/>
                  </a:lnTo>
                  <a:lnTo>
                    <a:pt x="4828" y="36728"/>
                  </a:lnTo>
                  <a:lnTo>
                    <a:pt x="5310" y="38922"/>
                  </a:lnTo>
                  <a:lnTo>
                    <a:pt x="5530" y="40370"/>
                  </a:lnTo>
                  <a:lnTo>
                    <a:pt x="5398" y="42828"/>
                  </a:lnTo>
                  <a:lnTo>
                    <a:pt x="5442" y="44144"/>
                  </a:lnTo>
                  <a:lnTo>
                    <a:pt x="5442" y="44188"/>
                  </a:lnTo>
                  <a:lnTo>
                    <a:pt x="5925" y="46645"/>
                  </a:lnTo>
                  <a:lnTo>
                    <a:pt x="6320" y="49059"/>
                  </a:lnTo>
                  <a:lnTo>
                    <a:pt x="6407" y="51297"/>
                  </a:lnTo>
                  <a:lnTo>
                    <a:pt x="6232" y="54544"/>
                  </a:lnTo>
                  <a:lnTo>
                    <a:pt x="6144" y="56826"/>
                  </a:lnTo>
                  <a:lnTo>
                    <a:pt x="6144" y="58405"/>
                  </a:lnTo>
                  <a:lnTo>
                    <a:pt x="6144" y="58449"/>
                  </a:lnTo>
                  <a:lnTo>
                    <a:pt x="6407" y="59239"/>
                  </a:lnTo>
                  <a:lnTo>
                    <a:pt x="6451" y="59283"/>
                  </a:lnTo>
                  <a:lnTo>
                    <a:pt x="7899" y="61257"/>
                  </a:lnTo>
                  <a:lnTo>
                    <a:pt x="10006" y="63583"/>
                  </a:lnTo>
                  <a:lnTo>
                    <a:pt x="13604" y="66655"/>
                  </a:lnTo>
                  <a:lnTo>
                    <a:pt x="15491" y="68234"/>
                  </a:lnTo>
                  <a:lnTo>
                    <a:pt x="16412" y="69068"/>
                  </a:lnTo>
                  <a:lnTo>
                    <a:pt x="16632" y="69419"/>
                  </a:lnTo>
                  <a:lnTo>
                    <a:pt x="16675" y="70121"/>
                  </a:lnTo>
                  <a:lnTo>
                    <a:pt x="16675" y="70165"/>
                  </a:lnTo>
                  <a:lnTo>
                    <a:pt x="17026" y="71130"/>
                  </a:lnTo>
                  <a:lnTo>
                    <a:pt x="17114" y="71218"/>
                  </a:lnTo>
                  <a:lnTo>
                    <a:pt x="17202" y="71262"/>
                  </a:lnTo>
                  <a:lnTo>
                    <a:pt x="17246" y="71262"/>
                  </a:lnTo>
                  <a:lnTo>
                    <a:pt x="17334" y="71218"/>
                  </a:lnTo>
                  <a:lnTo>
                    <a:pt x="17378" y="71130"/>
                  </a:lnTo>
                  <a:lnTo>
                    <a:pt x="17378" y="71087"/>
                  </a:lnTo>
                  <a:lnTo>
                    <a:pt x="17378" y="70999"/>
                  </a:lnTo>
                  <a:lnTo>
                    <a:pt x="17026" y="70077"/>
                  </a:lnTo>
                  <a:lnTo>
                    <a:pt x="16983" y="69331"/>
                  </a:lnTo>
                  <a:lnTo>
                    <a:pt x="16939" y="69288"/>
                  </a:lnTo>
                  <a:lnTo>
                    <a:pt x="16719" y="68893"/>
                  </a:lnTo>
                  <a:lnTo>
                    <a:pt x="16675" y="68849"/>
                  </a:lnTo>
                  <a:lnTo>
                    <a:pt x="15754" y="67971"/>
                  </a:lnTo>
                  <a:lnTo>
                    <a:pt x="13823" y="66391"/>
                  </a:lnTo>
                  <a:lnTo>
                    <a:pt x="10269" y="63320"/>
                  </a:lnTo>
                  <a:lnTo>
                    <a:pt x="8163" y="61038"/>
                  </a:lnTo>
                  <a:lnTo>
                    <a:pt x="6715" y="59107"/>
                  </a:lnTo>
                  <a:lnTo>
                    <a:pt x="6495" y="58361"/>
                  </a:lnTo>
                  <a:lnTo>
                    <a:pt x="6495" y="56826"/>
                  </a:lnTo>
                  <a:lnTo>
                    <a:pt x="6583" y="54544"/>
                  </a:lnTo>
                  <a:lnTo>
                    <a:pt x="6758" y="51297"/>
                  </a:lnTo>
                  <a:lnTo>
                    <a:pt x="6671" y="49015"/>
                  </a:lnTo>
                  <a:lnTo>
                    <a:pt x="6276" y="46601"/>
                  </a:lnTo>
                  <a:lnTo>
                    <a:pt x="5793" y="44144"/>
                  </a:lnTo>
                  <a:lnTo>
                    <a:pt x="5749" y="42828"/>
                  </a:lnTo>
                  <a:lnTo>
                    <a:pt x="5881" y="40370"/>
                  </a:lnTo>
                  <a:lnTo>
                    <a:pt x="5881" y="40327"/>
                  </a:lnTo>
                  <a:lnTo>
                    <a:pt x="5661" y="38835"/>
                  </a:lnTo>
                  <a:lnTo>
                    <a:pt x="5135" y="36641"/>
                  </a:lnTo>
                  <a:lnTo>
                    <a:pt x="4564" y="34973"/>
                  </a:lnTo>
                  <a:lnTo>
                    <a:pt x="2853" y="30541"/>
                  </a:lnTo>
                  <a:lnTo>
                    <a:pt x="1975" y="27908"/>
                  </a:lnTo>
                  <a:lnTo>
                    <a:pt x="1317" y="25232"/>
                  </a:lnTo>
                  <a:lnTo>
                    <a:pt x="791" y="22599"/>
                  </a:lnTo>
                  <a:lnTo>
                    <a:pt x="352" y="18825"/>
                  </a:lnTo>
                  <a:lnTo>
                    <a:pt x="352" y="17596"/>
                  </a:lnTo>
                  <a:lnTo>
                    <a:pt x="615" y="16412"/>
                  </a:lnTo>
                  <a:lnTo>
                    <a:pt x="1581" y="13823"/>
                  </a:lnTo>
                  <a:lnTo>
                    <a:pt x="2765" y="10883"/>
                  </a:lnTo>
                  <a:lnTo>
                    <a:pt x="3292" y="10312"/>
                  </a:lnTo>
                  <a:lnTo>
                    <a:pt x="5969" y="7548"/>
                  </a:lnTo>
                  <a:lnTo>
                    <a:pt x="7109" y="6144"/>
                  </a:lnTo>
                  <a:lnTo>
                    <a:pt x="9172" y="4608"/>
                  </a:lnTo>
                  <a:lnTo>
                    <a:pt x="11146" y="3335"/>
                  </a:lnTo>
                  <a:lnTo>
                    <a:pt x="14350" y="1361"/>
                  </a:lnTo>
                  <a:lnTo>
                    <a:pt x="16105" y="308"/>
                  </a:lnTo>
                  <a:lnTo>
                    <a:pt x="16149" y="264"/>
                  </a:lnTo>
                  <a:lnTo>
                    <a:pt x="16149" y="220"/>
                  </a:lnTo>
                  <a:lnTo>
                    <a:pt x="16149" y="132"/>
                  </a:lnTo>
                  <a:lnTo>
                    <a:pt x="16149" y="88"/>
                  </a:lnTo>
                  <a:lnTo>
                    <a:pt x="16105" y="44"/>
                  </a:lnTo>
                  <a:lnTo>
                    <a:pt x="16017"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6" name="Google Shape;5826;p163"/>
            <p:cNvSpPr/>
            <p:nvPr/>
          </p:nvSpPr>
          <p:spPr>
            <a:xfrm>
              <a:off x="5157125" y="2795500"/>
              <a:ext cx="400425" cy="235900"/>
            </a:xfrm>
            <a:custGeom>
              <a:rect b="b" l="l" r="r" t="t"/>
              <a:pathLst>
                <a:path extrusionOk="0" h="9436" w="16017">
                  <a:moveTo>
                    <a:pt x="15753" y="1"/>
                  </a:moveTo>
                  <a:lnTo>
                    <a:pt x="9566" y="3774"/>
                  </a:lnTo>
                  <a:lnTo>
                    <a:pt x="7328" y="5179"/>
                  </a:lnTo>
                  <a:lnTo>
                    <a:pt x="5485" y="6056"/>
                  </a:lnTo>
                  <a:lnTo>
                    <a:pt x="3818" y="7022"/>
                  </a:lnTo>
                  <a:lnTo>
                    <a:pt x="88" y="9128"/>
                  </a:lnTo>
                  <a:lnTo>
                    <a:pt x="0" y="9172"/>
                  </a:lnTo>
                  <a:lnTo>
                    <a:pt x="0" y="9216"/>
                  </a:lnTo>
                  <a:lnTo>
                    <a:pt x="0" y="9303"/>
                  </a:lnTo>
                  <a:lnTo>
                    <a:pt x="0" y="9347"/>
                  </a:lnTo>
                  <a:lnTo>
                    <a:pt x="88" y="9435"/>
                  </a:lnTo>
                  <a:lnTo>
                    <a:pt x="264" y="9435"/>
                  </a:lnTo>
                  <a:lnTo>
                    <a:pt x="3993" y="7329"/>
                  </a:lnTo>
                  <a:lnTo>
                    <a:pt x="5617" y="6363"/>
                  </a:lnTo>
                  <a:lnTo>
                    <a:pt x="7504" y="5486"/>
                  </a:lnTo>
                  <a:lnTo>
                    <a:pt x="9742" y="4082"/>
                  </a:lnTo>
                  <a:lnTo>
                    <a:pt x="15929" y="308"/>
                  </a:lnTo>
                  <a:lnTo>
                    <a:pt x="15973" y="264"/>
                  </a:lnTo>
                  <a:lnTo>
                    <a:pt x="16017" y="220"/>
                  </a:lnTo>
                  <a:lnTo>
                    <a:pt x="16017" y="132"/>
                  </a:lnTo>
                  <a:lnTo>
                    <a:pt x="15973" y="89"/>
                  </a:lnTo>
                  <a:lnTo>
                    <a:pt x="15929" y="45"/>
                  </a:lnTo>
                  <a:lnTo>
                    <a:pt x="15885"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7" name="Google Shape;5827;p163"/>
            <p:cNvSpPr/>
            <p:nvPr/>
          </p:nvSpPr>
          <p:spPr>
            <a:xfrm>
              <a:off x="4878475" y="2770275"/>
              <a:ext cx="651650" cy="660425"/>
            </a:xfrm>
            <a:custGeom>
              <a:rect b="b" l="l" r="r" t="t"/>
              <a:pathLst>
                <a:path extrusionOk="0" h="26417" w="26066">
                  <a:moveTo>
                    <a:pt x="25846" y="1"/>
                  </a:moveTo>
                  <a:lnTo>
                    <a:pt x="25802" y="44"/>
                  </a:lnTo>
                  <a:lnTo>
                    <a:pt x="21063" y="2897"/>
                  </a:lnTo>
                  <a:lnTo>
                    <a:pt x="18211" y="4520"/>
                  </a:lnTo>
                  <a:lnTo>
                    <a:pt x="16061" y="5398"/>
                  </a:lnTo>
                  <a:lnTo>
                    <a:pt x="13823" y="6539"/>
                  </a:lnTo>
                  <a:lnTo>
                    <a:pt x="9610" y="8689"/>
                  </a:lnTo>
                  <a:lnTo>
                    <a:pt x="6319" y="10883"/>
                  </a:lnTo>
                  <a:lnTo>
                    <a:pt x="3511" y="12901"/>
                  </a:lnTo>
                  <a:lnTo>
                    <a:pt x="3467" y="12901"/>
                  </a:lnTo>
                  <a:lnTo>
                    <a:pt x="3028" y="13296"/>
                  </a:lnTo>
                  <a:lnTo>
                    <a:pt x="2985" y="13340"/>
                  </a:lnTo>
                  <a:lnTo>
                    <a:pt x="2590" y="14218"/>
                  </a:lnTo>
                  <a:lnTo>
                    <a:pt x="2590" y="14306"/>
                  </a:lnTo>
                  <a:lnTo>
                    <a:pt x="2546" y="15051"/>
                  </a:lnTo>
                  <a:lnTo>
                    <a:pt x="2546" y="15095"/>
                  </a:lnTo>
                  <a:lnTo>
                    <a:pt x="2809" y="16105"/>
                  </a:lnTo>
                  <a:lnTo>
                    <a:pt x="3818" y="18430"/>
                  </a:lnTo>
                  <a:lnTo>
                    <a:pt x="4740" y="20537"/>
                  </a:lnTo>
                  <a:lnTo>
                    <a:pt x="4828" y="21326"/>
                  </a:lnTo>
                  <a:lnTo>
                    <a:pt x="4696" y="21897"/>
                  </a:lnTo>
                  <a:lnTo>
                    <a:pt x="2721" y="23608"/>
                  </a:lnTo>
                  <a:lnTo>
                    <a:pt x="834" y="25451"/>
                  </a:lnTo>
                  <a:lnTo>
                    <a:pt x="88" y="26109"/>
                  </a:lnTo>
                  <a:lnTo>
                    <a:pt x="45" y="26197"/>
                  </a:lnTo>
                  <a:lnTo>
                    <a:pt x="1" y="26241"/>
                  </a:lnTo>
                  <a:lnTo>
                    <a:pt x="1" y="26329"/>
                  </a:lnTo>
                  <a:lnTo>
                    <a:pt x="45" y="26373"/>
                  </a:lnTo>
                  <a:lnTo>
                    <a:pt x="88" y="26416"/>
                  </a:lnTo>
                  <a:lnTo>
                    <a:pt x="176" y="26416"/>
                  </a:lnTo>
                  <a:lnTo>
                    <a:pt x="308" y="26373"/>
                  </a:lnTo>
                  <a:lnTo>
                    <a:pt x="1098" y="25714"/>
                  </a:lnTo>
                  <a:lnTo>
                    <a:pt x="2941" y="23871"/>
                  </a:lnTo>
                  <a:lnTo>
                    <a:pt x="5003" y="22116"/>
                  </a:lnTo>
                  <a:lnTo>
                    <a:pt x="5047" y="22028"/>
                  </a:lnTo>
                  <a:lnTo>
                    <a:pt x="5179" y="21370"/>
                  </a:lnTo>
                  <a:lnTo>
                    <a:pt x="5179" y="21326"/>
                  </a:lnTo>
                  <a:lnTo>
                    <a:pt x="5091" y="20493"/>
                  </a:lnTo>
                  <a:lnTo>
                    <a:pt x="5047" y="20449"/>
                  </a:lnTo>
                  <a:lnTo>
                    <a:pt x="4125" y="18299"/>
                  </a:lnTo>
                  <a:lnTo>
                    <a:pt x="3116" y="15973"/>
                  </a:lnTo>
                  <a:lnTo>
                    <a:pt x="2897" y="15051"/>
                  </a:lnTo>
                  <a:lnTo>
                    <a:pt x="2941" y="14349"/>
                  </a:lnTo>
                  <a:lnTo>
                    <a:pt x="3292" y="13560"/>
                  </a:lnTo>
                  <a:lnTo>
                    <a:pt x="3687" y="13165"/>
                  </a:lnTo>
                  <a:lnTo>
                    <a:pt x="6495" y="11146"/>
                  </a:lnTo>
                  <a:lnTo>
                    <a:pt x="9830" y="8996"/>
                  </a:lnTo>
                  <a:lnTo>
                    <a:pt x="13955" y="6846"/>
                  </a:lnTo>
                  <a:lnTo>
                    <a:pt x="16236" y="5705"/>
                  </a:lnTo>
                  <a:lnTo>
                    <a:pt x="18343" y="4827"/>
                  </a:lnTo>
                  <a:lnTo>
                    <a:pt x="18387" y="4827"/>
                  </a:lnTo>
                  <a:lnTo>
                    <a:pt x="21239" y="3204"/>
                  </a:lnTo>
                  <a:lnTo>
                    <a:pt x="25978" y="352"/>
                  </a:lnTo>
                  <a:lnTo>
                    <a:pt x="26022" y="264"/>
                  </a:lnTo>
                  <a:lnTo>
                    <a:pt x="26066" y="220"/>
                  </a:lnTo>
                  <a:lnTo>
                    <a:pt x="26066" y="176"/>
                  </a:lnTo>
                  <a:lnTo>
                    <a:pt x="26022" y="88"/>
                  </a:lnTo>
                  <a:lnTo>
                    <a:pt x="25978" y="44"/>
                  </a:lnTo>
                  <a:lnTo>
                    <a:pt x="25934"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8" name="Google Shape;5828;p163"/>
            <p:cNvSpPr/>
            <p:nvPr/>
          </p:nvSpPr>
          <p:spPr>
            <a:xfrm>
              <a:off x="4429800" y="2660575"/>
              <a:ext cx="977475" cy="1079475"/>
            </a:xfrm>
            <a:custGeom>
              <a:rect b="b" l="l" r="r" t="t"/>
              <a:pathLst>
                <a:path extrusionOk="0" h="43179" w="39099">
                  <a:moveTo>
                    <a:pt x="38835" y="0"/>
                  </a:moveTo>
                  <a:lnTo>
                    <a:pt x="36553" y="1361"/>
                  </a:lnTo>
                  <a:lnTo>
                    <a:pt x="32121" y="3335"/>
                  </a:lnTo>
                  <a:lnTo>
                    <a:pt x="31156" y="3730"/>
                  </a:lnTo>
                  <a:lnTo>
                    <a:pt x="26812" y="5617"/>
                  </a:lnTo>
                  <a:lnTo>
                    <a:pt x="24617" y="6583"/>
                  </a:lnTo>
                  <a:lnTo>
                    <a:pt x="22467" y="7592"/>
                  </a:lnTo>
                  <a:lnTo>
                    <a:pt x="20361" y="8689"/>
                  </a:lnTo>
                  <a:lnTo>
                    <a:pt x="18299" y="9830"/>
                  </a:lnTo>
                  <a:lnTo>
                    <a:pt x="17289" y="10444"/>
                  </a:lnTo>
                  <a:lnTo>
                    <a:pt x="16280" y="11102"/>
                  </a:lnTo>
                  <a:lnTo>
                    <a:pt x="15315" y="11760"/>
                  </a:lnTo>
                  <a:lnTo>
                    <a:pt x="14349" y="12462"/>
                  </a:lnTo>
                  <a:lnTo>
                    <a:pt x="12155" y="14262"/>
                  </a:lnTo>
                  <a:lnTo>
                    <a:pt x="10312" y="15666"/>
                  </a:lnTo>
                  <a:lnTo>
                    <a:pt x="8162" y="17421"/>
                  </a:lnTo>
                  <a:lnTo>
                    <a:pt x="6758" y="18342"/>
                  </a:lnTo>
                  <a:lnTo>
                    <a:pt x="4564" y="19176"/>
                  </a:lnTo>
                  <a:lnTo>
                    <a:pt x="2414" y="19878"/>
                  </a:lnTo>
                  <a:lnTo>
                    <a:pt x="1273" y="20229"/>
                  </a:lnTo>
                  <a:lnTo>
                    <a:pt x="1185" y="20273"/>
                  </a:lnTo>
                  <a:lnTo>
                    <a:pt x="922" y="20536"/>
                  </a:lnTo>
                  <a:lnTo>
                    <a:pt x="878" y="20624"/>
                  </a:lnTo>
                  <a:lnTo>
                    <a:pt x="439" y="22774"/>
                  </a:lnTo>
                  <a:lnTo>
                    <a:pt x="1" y="24705"/>
                  </a:lnTo>
                  <a:lnTo>
                    <a:pt x="1" y="24749"/>
                  </a:lnTo>
                  <a:lnTo>
                    <a:pt x="176" y="27426"/>
                  </a:lnTo>
                  <a:lnTo>
                    <a:pt x="132" y="29707"/>
                  </a:lnTo>
                  <a:lnTo>
                    <a:pt x="88" y="30980"/>
                  </a:lnTo>
                  <a:lnTo>
                    <a:pt x="132" y="31068"/>
                  </a:lnTo>
                  <a:lnTo>
                    <a:pt x="176" y="31112"/>
                  </a:lnTo>
                  <a:lnTo>
                    <a:pt x="1756" y="32691"/>
                  </a:lnTo>
                  <a:lnTo>
                    <a:pt x="3906" y="34666"/>
                  </a:lnTo>
                  <a:lnTo>
                    <a:pt x="7636" y="38001"/>
                  </a:lnTo>
                  <a:lnTo>
                    <a:pt x="9435" y="39756"/>
                  </a:lnTo>
                  <a:lnTo>
                    <a:pt x="11015" y="41336"/>
                  </a:lnTo>
                  <a:lnTo>
                    <a:pt x="11409" y="41950"/>
                  </a:lnTo>
                  <a:lnTo>
                    <a:pt x="11278" y="42959"/>
                  </a:lnTo>
                  <a:lnTo>
                    <a:pt x="11322" y="43047"/>
                  </a:lnTo>
                  <a:lnTo>
                    <a:pt x="11322" y="43091"/>
                  </a:lnTo>
                  <a:lnTo>
                    <a:pt x="11366" y="43135"/>
                  </a:lnTo>
                  <a:lnTo>
                    <a:pt x="11453" y="43179"/>
                  </a:lnTo>
                  <a:lnTo>
                    <a:pt x="11585" y="43135"/>
                  </a:lnTo>
                  <a:lnTo>
                    <a:pt x="11629" y="43003"/>
                  </a:lnTo>
                  <a:lnTo>
                    <a:pt x="11760" y="41906"/>
                  </a:lnTo>
                  <a:lnTo>
                    <a:pt x="11717" y="41818"/>
                  </a:lnTo>
                  <a:lnTo>
                    <a:pt x="11278" y="41116"/>
                  </a:lnTo>
                  <a:lnTo>
                    <a:pt x="11278" y="41072"/>
                  </a:lnTo>
                  <a:lnTo>
                    <a:pt x="9698" y="39493"/>
                  </a:lnTo>
                  <a:lnTo>
                    <a:pt x="7855" y="37781"/>
                  </a:lnTo>
                  <a:lnTo>
                    <a:pt x="4169" y="34403"/>
                  </a:lnTo>
                  <a:lnTo>
                    <a:pt x="1975" y="32428"/>
                  </a:lnTo>
                  <a:lnTo>
                    <a:pt x="439" y="30936"/>
                  </a:lnTo>
                  <a:lnTo>
                    <a:pt x="483" y="29707"/>
                  </a:lnTo>
                  <a:lnTo>
                    <a:pt x="527" y="27426"/>
                  </a:lnTo>
                  <a:lnTo>
                    <a:pt x="352" y="24749"/>
                  </a:lnTo>
                  <a:lnTo>
                    <a:pt x="790" y="22862"/>
                  </a:lnTo>
                  <a:lnTo>
                    <a:pt x="1229" y="20756"/>
                  </a:lnTo>
                  <a:lnTo>
                    <a:pt x="1405" y="20580"/>
                  </a:lnTo>
                  <a:lnTo>
                    <a:pt x="2546" y="20185"/>
                  </a:lnTo>
                  <a:lnTo>
                    <a:pt x="4652" y="19527"/>
                  </a:lnTo>
                  <a:lnTo>
                    <a:pt x="6890" y="18650"/>
                  </a:lnTo>
                  <a:lnTo>
                    <a:pt x="6934" y="18650"/>
                  </a:lnTo>
                  <a:lnTo>
                    <a:pt x="8382" y="17728"/>
                  </a:lnTo>
                  <a:lnTo>
                    <a:pt x="10532" y="15929"/>
                  </a:lnTo>
                  <a:lnTo>
                    <a:pt x="12375" y="14525"/>
                  </a:lnTo>
                  <a:lnTo>
                    <a:pt x="14569" y="12726"/>
                  </a:lnTo>
                  <a:lnTo>
                    <a:pt x="15534" y="12024"/>
                  </a:lnTo>
                  <a:lnTo>
                    <a:pt x="16500" y="11365"/>
                  </a:lnTo>
                  <a:lnTo>
                    <a:pt x="17465" y="10751"/>
                  </a:lnTo>
                  <a:lnTo>
                    <a:pt x="18474" y="10137"/>
                  </a:lnTo>
                  <a:lnTo>
                    <a:pt x="20537" y="8996"/>
                  </a:lnTo>
                  <a:lnTo>
                    <a:pt x="22643" y="7899"/>
                  </a:lnTo>
                  <a:lnTo>
                    <a:pt x="24793" y="6890"/>
                  </a:lnTo>
                  <a:lnTo>
                    <a:pt x="26943" y="5924"/>
                  </a:lnTo>
                  <a:lnTo>
                    <a:pt x="31287" y="4081"/>
                  </a:lnTo>
                  <a:lnTo>
                    <a:pt x="32253" y="3686"/>
                  </a:lnTo>
                  <a:lnTo>
                    <a:pt x="36685" y="1668"/>
                  </a:lnTo>
                  <a:lnTo>
                    <a:pt x="36729" y="1668"/>
                  </a:lnTo>
                  <a:lnTo>
                    <a:pt x="39010" y="308"/>
                  </a:lnTo>
                  <a:lnTo>
                    <a:pt x="39054" y="264"/>
                  </a:lnTo>
                  <a:lnTo>
                    <a:pt x="39098" y="220"/>
                  </a:lnTo>
                  <a:lnTo>
                    <a:pt x="39098" y="132"/>
                  </a:lnTo>
                  <a:lnTo>
                    <a:pt x="39098" y="88"/>
                  </a:lnTo>
                  <a:lnTo>
                    <a:pt x="39054" y="44"/>
                  </a:lnTo>
                  <a:lnTo>
                    <a:pt x="38966"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9" name="Google Shape;5829;p163"/>
            <p:cNvSpPr/>
            <p:nvPr/>
          </p:nvSpPr>
          <p:spPr>
            <a:xfrm>
              <a:off x="4382625" y="2638625"/>
              <a:ext cx="1001600" cy="722950"/>
            </a:xfrm>
            <a:custGeom>
              <a:rect b="b" l="l" r="r" t="t"/>
              <a:pathLst>
                <a:path extrusionOk="0" h="28918" w="40064">
                  <a:moveTo>
                    <a:pt x="39800" y="1"/>
                  </a:moveTo>
                  <a:lnTo>
                    <a:pt x="36948" y="1624"/>
                  </a:lnTo>
                  <a:lnTo>
                    <a:pt x="34359" y="2678"/>
                  </a:lnTo>
                  <a:lnTo>
                    <a:pt x="31331" y="3906"/>
                  </a:lnTo>
                  <a:lnTo>
                    <a:pt x="27821" y="5442"/>
                  </a:lnTo>
                  <a:lnTo>
                    <a:pt x="25188" y="6627"/>
                  </a:lnTo>
                  <a:lnTo>
                    <a:pt x="21897" y="8206"/>
                  </a:lnTo>
                  <a:lnTo>
                    <a:pt x="19440" y="9611"/>
                  </a:lnTo>
                  <a:lnTo>
                    <a:pt x="15271" y="12287"/>
                  </a:lnTo>
                  <a:lnTo>
                    <a:pt x="15227" y="12287"/>
                  </a:lnTo>
                  <a:lnTo>
                    <a:pt x="13165" y="13955"/>
                  </a:lnTo>
                  <a:lnTo>
                    <a:pt x="11453" y="15315"/>
                  </a:lnTo>
                  <a:lnTo>
                    <a:pt x="8470" y="17553"/>
                  </a:lnTo>
                  <a:lnTo>
                    <a:pt x="6714" y="18343"/>
                  </a:lnTo>
                  <a:lnTo>
                    <a:pt x="4476" y="19177"/>
                  </a:lnTo>
                  <a:lnTo>
                    <a:pt x="2019" y="19835"/>
                  </a:lnTo>
                  <a:lnTo>
                    <a:pt x="1010" y="20274"/>
                  </a:lnTo>
                  <a:lnTo>
                    <a:pt x="922" y="20317"/>
                  </a:lnTo>
                  <a:lnTo>
                    <a:pt x="878" y="20405"/>
                  </a:lnTo>
                  <a:lnTo>
                    <a:pt x="439" y="22029"/>
                  </a:lnTo>
                  <a:lnTo>
                    <a:pt x="1" y="23082"/>
                  </a:lnTo>
                  <a:lnTo>
                    <a:pt x="1" y="23170"/>
                  </a:lnTo>
                  <a:lnTo>
                    <a:pt x="1" y="25627"/>
                  </a:lnTo>
                  <a:lnTo>
                    <a:pt x="1" y="27909"/>
                  </a:lnTo>
                  <a:lnTo>
                    <a:pt x="1" y="27953"/>
                  </a:lnTo>
                  <a:lnTo>
                    <a:pt x="264" y="28786"/>
                  </a:lnTo>
                  <a:lnTo>
                    <a:pt x="352" y="28874"/>
                  </a:lnTo>
                  <a:lnTo>
                    <a:pt x="439" y="28918"/>
                  </a:lnTo>
                  <a:lnTo>
                    <a:pt x="483" y="28918"/>
                  </a:lnTo>
                  <a:lnTo>
                    <a:pt x="571" y="28874"/>
                  </a:lnTo>
                  <a:lnTo>
                    <a:pt x="615" y="28830"/>
                  </a:lnTo>
                  <a:lnTo>
                    <a:pt x="615" y="28742"/>
                  </a:lnTo>
                  <a:lnTo>
                    <a:pt x="615" y="28699"/>
                  </a:lnTo>
                  <a:lnTo>
                    <a:pt x="352" y="27865"/>
                  </a:lnTo>
                  <a:lnTo>
                    <a:pt x="352" y="25627"/>
                  </a:lnTo>
                  <a:lnTo>
                    <a:pt x="352" y="23214"/>
                  </a:lnTo>
                  <a:lnTo>
                    <a:pt x="790" y="22160"/>
                  </a:lnTo>
                  <a:lnTo>
                    <a:pt x="1185" y="20581"/>
                  </a:lnTo>
                  <a:lnTo>
                    <a:pt x="2151" y="20186"/>
                  </a:lnTo>
                  <a:lnTo>
                    <a:pt x="4564" y="19484"/>
                  </a:lnTo>
                  <a:lnTo>
                    <a:pt x="6846" y="18694"/>
                  </a:lnTo>
                  <a:lnTo>
                    <a:pt x="8645" y="17860"/>
                  </a:lnTo>
                  <a:lnTo>
                    <a:pt x="8689" y="17860"/>
                  </a:lnTo>
                  <a:lnTo>
                    <a:pt x="11673" y="15578"/>
                  </a:lnTo>
                  <a:lnTo>
                    <a:pt x="13384" y="14218"/>
                  </a:lnTo>
                  <a:lnTo>
                    <a:pt x="15447" y="12595"/>
                  </a:lnTo>
                  <a:lnTo>
                    <a:pt x="19615" y="9918"/>
                  </a:lnTo>
                  <a:lnTo>
                    <a:pt x="22029" y="8514"/>
                  </a:lnTo>
                  <a:lnTo>
                    <a:pt x="25364" y="6978"/>
                  </a:lnTo>
                  <a:lnTo>
                    <a:pt x="27996" y="5749"/>
                  </a:lnTo>
                  <a:lnTo>
                    <a:pt x="31463" y="4257"/>
                  </a:lnTo>
                  <a:lnTo>
                    <a:pt x="34491" y="2985"/>
                  </a:lnTo>
                  <a:lnTo>
                    <a:pt x="37124" y="1932"/>
                  </a:lnTo>
                  <a:lnTo>
                    <a:pt x="39976" y="308"/>
                  </a:lnTo>
                  <a:lnTo>
                    <a:pt x="40020" y="264"/>
                  </a:lnTo>
                  <a:lnTo>
                    <a:pt x="40020" y="220"/>
                  </a:lnTo>
                  <a:lnTo>
                    <a:pt x="40064" y="133"/>
                  </a:lnTo>
                  <a:lnTo>
                    <a:pt x="40020" y="89"/>
                  </a:lnTo>
                  <a:lnTo>
                    <a:pt x="39976" y="45"/>
                  </a:lnTo>
                  <a:lnTo>
                    <a:pt x="3993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0" name="Google Shape;5830;p163"/>
            <p:cNvSpPr/>
            <p:nvPr/>
          </p:nvSpPr>
          <p:spPr>
            <a:xfrm>
              <a:off x="4390300" y="2616700"/>
              <a:ext cx="969800" cy="500250"/>
            </a:xfrm>
            <a:custGeom>
              <a:rect b="b" l="l" r="r" t="t"/>
              <a:pathLst>
                <a:path extrusionOk="0" h="20010" w="38792">
                  <a:moveTo>
                    <a:pt x="38572" y="0"/>
                  </a:moveTo>
                  <a:lnTo>
                    <a:pt x="38528" y="44"/>
                  </a:lnTo>
                  <a:lnTo>
                    <a:pt x="37563" y="615"/>
                  </a:lnTo>
                  <a:lnTo>
                    <a:pt x="32911" y="2633"/>
                  </a:lnTo>
                  <a:lnTo>
                    <a:pt x="29050" y="4213"/>
                  </a:lnTo>
                  <a:lnTo>
                    <a:pt x="23433" y="6758"/>
                  </a:lnTo>
                  <a:lnTo>
                    <a:pt x="21063" y="7855"/>
                  </a:lnTo>
                  <a:lnTo>
                    <a:pt x="18782" y="9127"/>
                  </a:lnTo>
                  <a:lnTo>
                    <a:pt x="16368" y="10532"/>
                  </a:lnTo>
                  <a:lnTo>
                    <a:pt x="14657" y="11672"/>
                  </a:lnTo>
                  <a:lnTo>
                    <a:pt x="12068" y="13691"/>
                  </a:lnTo>
                  <a:lnTo>
                    <a:pt x="10400" y="14963"/>
                  </a:lnTo>
                  <a:lnTo>
                    <a:pt x="7329" y="17157"/>
                  </a:lnTo>
                  <a:lnTo>
                    <a:pt x="5310" y="18079"/>
                  </a:lnTo>
                  <a:lnTo>
                    <a:pt x="2897" y="18913"/>
                  </a:lnTo>
                  <a:lnTo>
                    <a:pt x="132" y="19659"/>
                  </a:lnTo>
                  <a:lnTo>
                    <a:pt x="89" y="19703"/>
                  </a:lnTo>
                  <a:lnTo>
                    <a:pt x="45" y="19746"/>
                  </a:lnTo>
                  <a:lnTo>
                    <a:pt x="1" y="19790"/>
                  </a:lnTo>
                  <a:lnTo>
                    <a:pt x="1" y="19878"/>
                  </a:lnTo>
                  <a:lnTo>
                    <a:pt x="89" y="19966"/>
                  </a:lnTo>
                  <a:lnTo>
                    <a:pt x="176" y="20010"/>
                  </a:lnTo>
                  <a:lnTo>
                    <a:pt x="220" y="20010"/>
                  </a:lnTo>
                  <a:lnTo>
                    <a:pt x="3029" y="19264"/>
                  </a:lnTo>
                  <a:lnTo>
                    <a:pt x="5442" y="18386"/>
                  </a:lnTo>
                  <a:lnTo>
                    <a:pt x="7504" y="17465"/>
                  </a:lnTo>
                  <a:lnTo>
                    <a:pt x="7504" y="17421"/>
                  </a:lnTo>
                  <a:lnTo>
                    <a:pt x="10620" y="15271"/>
                  </a:lnTo>
                  <a:lnTo>
                    <a:pt x="14832" y="11936"/>
                  </a:lnTo>
                  <a:lnTo>
                    <a:pt x="16544" y="10839"/>
                  </a:lnTo>
                  <a:lnTo>
                    <a:pt x="18957" y="9435"/>
                  </a:lnTo>
                  <a:lnTo>
                    <a:pt x="21239" y="8162"/>
                  </a:lnTo>
                  <a:lnTo>
                    <a:pt x="23565" y="7065"/>
                  </a:lnTo>
                  <a:lnTo>
                    <a:pt x="29181" y="4520"/>
                  </a:lnTo>
                  <a:lnTo>
                    <a:pt x="33087" y="2940"/>
                  </a:lnTo>
                  <a:lnTo>
                    <a:pt x="37738" y="922"/>
                  </a:lnTo>
                  <a:lnTo>
                    <a:pt x="38703" y="351"/>
                  </a:lnTo>
                  <a:lnTo>
                    <a:pt x="38747" y="264"/>
                  </a:lnTo>
                  <a:lnTo>
                    <a:pt x="38791" y="220"/>
                  </a:lnTo>
                  <a:lnTo>
                    <a:pt x="38791" y="176"/>
                  </a:lnTo>
                  <a:lnTo>
                    <a:pt x="38747" y="88"/>
                  </a:lnTo>
                  <a:lnTo>
                    <a:pt x="38703" y="44"/>
                  </a:lnTo>
                  <a:lnTo>
                    <a:pt x="3866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1" name="Google Shape;5831;p163"/>
            <p:cNvSpPr/>
            <p:nvPr/>
          </p:nvSpPr>
          <p:spPr>
            <a:xfrm>
              <a:off x="4570225" y="2562950"/>
              <a:ext cx="823875" cy="447600"/>
            </a:xfrm>
            <a:custGeom>
              <a:rect b="b" l="l" r="r" t="t"/>
              <a:pathLst>
                <a:path extrusionOk="0" h="17904" w="32955">
                  <a:moveTo>
                    <a:pt x="32691" y="0"/>
                  </a:moveTo>
                  <a:lnTo>
                    <a:pt x="30366" y="1317"/>
                  </a:lnTo>
                  <a:lnTo>
                    <a:pt x="27689" y="2589"/>
                  </a:lnTo>
                  <a:lnTo>
                    <a:pt x="23827" y="4125"/>
                  </a:lnTo>
                  <a:lnTo>
                    <a:pt x="21721" y="5002"/>
                  </a:lnTo>
                  <a:lnTo>
                    <a:pt x="18649" y="6319"/>
                  </a:lnTo>
                  <a:lnTo>
                    <a:pt x="16763" y="7197"/>
                  </a:lnTo>
                  <a:lnTo>
                    <a:pt x="12550" y="9215"/>
                  </a:lnTo>
                  <a:lnTo>
                    <a:pt x="10356" y="10400"/>
                  </a:lnTo>
                  <a:lnTo>
                    <a:pt x="8206" y="11716"/>
                  </a:lnTo>
                  <a:lnTo>
                    <a:pt x="6451" y="12813"/>
                  </a:lnTo>
                  <a:lnTo>
                    <a:pt x="4037" y="14656"/>
                  </a:lnTo>
                  <a:lnTo>
                    <a:pt x="88" y="17596"/>
                  </a:lnTo>
                  <a:lnTo>
                    <a:pt x="44" y="17640"/>
                  </a:lnTo>
                  <a:lnTo>
                    <a:pt x="0" y="17728"/>
                  </a:lnTo>
                  <a:lnTo>
                    <a:pt x="0" y="17772"/>
                  </a:lnTo>
                  <a:lnTo>
                    <a:pt x="44" y="17859"/>
                  </a:lnTo>
                  <a:lnTo>
                    <a:pt x="88" y="17903"/>
                  </a:lnTo>
                  <a:lnTo>
                    <a:pt x="176" y="17903"/>
                  </a:lnTo>
                  <a:lnTo>
                    <a:pt x="307" y="17859"/>
                  </a:lnTo>
                  <a:lnTo>
                    <a:pt x="4257" y="14963"/>
                  </a:lnTo>
                  <a:lnTo>
                    <a:pt x="6670" y="13120"/>
                  </a:lnTo>
                  <a:lnTo>
                    <a:pt x="8381" y="11979"/>
                  </a:lnTo>
                  <a:lnTo>
                    <a:pt x="10532" y="10707"/>
                  </a:lnTo>
                  <a:lnTo>
                    <a:pt x="12682" y="9522"/>
                  </a:lnTo>
                  <a:lnTo>
                    <a:pt x="16938" y="7504"/>
                  </a:lnTo>
                  <a:lnTo>
                    <a:pt x="18781" y="6670"/>
                  </a:lnTo>
                  <a:lnTo>
                    <a:pt x="21853" y="5310"/>
                  </a:lnTo>
                  <a:lnTo>
                    <a:pt x="27820" y="2896"/>
                  </a:lnTo>
                  <a:lnTo>
                    <a:pt x="30541" y="1624"/>
                  </a:lnTo>
                  <a:lnTo>
                    <a:pt x="32867" y="307"/>
                  </a:lnTo>
                  <a:lnTo>
                    <a:pt x="32911" y="263"/>
                  </a:lnTo>
                  <a:lnTo>
                    <a:pt x="32954" y="220"/>
                  </a:lnTo>
                  <a:lnTo>
                    <a:pt x="32954" y="132"/>
                  </a:lnTo>
                  <a:lnTo>
                    <a:pt x="32911" y="88"/>
                  </a:lnTo>
                  <a:lnTo>
                    <a:pt x="32867"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2" name="Google Shape;5832;p163"/>
            <p:cNvSpPr/>
            <p:nvPr/>
          </p:nvSpPr>
          <p:spPr>
            <a:xfrm>
              <a:off x="4593250" y="2573900"/>
              <a:ext cx="718575" cy="375225"/>
            </a:xfrm>
            <a:custGeom>
              <a:rect b="b" l="l" r="r" t="t"/>
              <a:pathLst>
                <a:path extrusionOk="0" h="15009" w="28743">
                  <a:moveTo>
                    <a:pt x="28479" y="1"/>
                  </a:moveTo>
                  <a:lnTo>
                    <a:pt x="26066" y="1010"/>
                  </a:lnTo>
                  <a:lnTo>
                    <a:pt x="24267" y="1756"/>
                  </a:lnTo>
                  <a:lnTo>
                    <a:pt x="21414" y="2897"/>
                  </a:lnTo>
                  <a:lnTo>
                    <a:pt x="18562" y="4082"/>
                  </a:lnTo>
                  <a:lnTo>
                    <a:pt x="15710" y="5354"/>
                  </a:lnTo>
                  <a:lnTo>
                    <a:pt x="12902" y="6671"/>
                  </a:lnTo>
                  <a:lnTo>
                    <a:pt x="11497" y="7329"/>
                  </a:lnTo>
                  <a:lnTo>
                    <a:pt x="10093" y="8075"/>
                  </a:lnTo>
                  <a:lnTo>
                    <a:pt x="8733" y="8821"/>
                  </a:lnTo>
                  <a:lnTo>
                    <a:pt x="7417" y="9611"/>
                  </a:lnTo>
                  <a:lnTo>
                    <a:pt x="6100" y="10401"/>
                  </a:lnTo>
                  <a:lnTo>
                    <a:pt x="4784" y="11234"/>
                  </a:lnTo>
                  <a:lnTo>
                    <a:pt x="3511" y="12156"/>
                  </a:lnTo>
                  <a:lnTo>
                    <a:pt x="2282" y="13077"/>
                  </a:lnTo>
                  <a:lnTo>
                    <a:pt x="45" y="14701"/>
                  </a:lnTo>
                  <a:lnTo>
                    <a:pt x="1" y="14745"/>
                  </a:lnTo>
                  <a:lnTo>
                    <a:pt x="1" y="14789"/>
                  </a:lnTo>
                  <a:lnTo>
                    <a:pt x="1" y="14876"/>
                  </a:lnTo>
                  <a:lnTo>
                    <a:pt x="1" y="14920"/>
                  </a:lnTo>
                  <a:lnTo>
                    <a:pt x="88" y="14964"/>
                  </a:lnTo>
                  <a:lnTo>
                    <a:pt x="176" y="15008"/>
                  </a:lnTo>
                  <a:lnTo>
                    <a:pt x="264" y="14964"/>
                  </a:lnTo>
                  <a:lnTo>
                    <a:pt x="2502" y="13341"/>
                  </a:lnTo>
                  <a:lnTo>
                    <a:pt x="3731" y="12419"/>
                  </a:lnTo>
                  <a:lnTo>
                    <a:pt x="5003" y="11541"/>
                  </a:lnTo>
                  <a:lnTo>
                    <a:pt x="6276" y="10708"/>
                  </a:lnTo>
                  <a:lnTo>
                    <a:pt x="7592" y="9874"/>
                  </a:lnTo>
                  <a:lnTo>
                    <a:pt x="8952" y="9128"/>
                  </a:lnTo>
                  <a:lnTo>
                    <a:pt x="10313" y="8382"/>
                  </a:lnTo>
                  <a:lnTo>
                    <a:pt x="11673" y="7636"/>
                  </a:lnTo>
                  <a:lnTo>
                    <a:pt x="13033" y="6978"/>
                  </a:lnTo>
                  <a:lnTo>
                    <a:pt x="15885" y="5662"/>
                  </a:lnTo>
                  <a:lnTo>
                    <a:pt x="18694" y="4433"/>
                  </a:lnTo>
                  <a:lnTo>
                    <a:pt x="21546" y="3248"/>
                  </a:lnTo>
                  <a:lnTo>
                    <a:pt x="24398" y="2063"/>
                  </a:lnTo>
                  <a:lnTo>
                    <a:pt x="26197" y="1361"/>
                  </a:lnTo>
                  <a:lnTo>
                    <a:pt x="28611" y="308"/>
                  </a:lnTo>
                  <a:lnTo>
                    <a:pt x="28699" y="308"/>
                  </a:lnTo>
                  <a:lnTo>
                    <a:pt x="28699" y="220"/>
                  </a:lnTo>
                  <a:lnTo>
                    <a:pt x="28742" y="176"/>
                  </a:lnTo>
                  <a:lnTo>
                    <a:pt x="28699" y="89"/>
                  </a:lnTo>
                  <a:lnTo>
                    <a:pt x="28699" y="45"/>
                  </a:lnTo>
                  <a:lnTo>
                    <a:pt x="28611"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3" name="Google Shape;5833;p163"/>
            <p:cNvSpPr/>
            <p:nvPr/>
          </p:nvSpPr>
          <p:spPr>
            <a:xfrm>
              <a:off x="4627275" y="2549775"/>
              <a:ext cx="657125" cy="330225"/>
            </a:xfrm>
            <a:custGeom>
              <a:rect b="b" l="l" r="r" t="t"/>
              <a:pathLst>
                <a:path extrusionOk="0" h="13209" w="26285">
                  <a:moveTo>
                    <a:pt x="26021" y="1"/>
                  </a:moveTo>
                  <a:lnTo>
                    <a:pt x="21765" y="1756"/>
                  </a:lnTo>
                  <a:lnTo>
                    <a:pt x="19176" y="2809"/>
                  </a:lnTo>
                  <a:lnTo>
                    <a:pt x="16631" y="3862"/>
                  </a:lnTo>
                  <a:lnTo>
                    <a:pt x="14130" y="4959"/>
                  </a:lnTo>
                  <a:lnTo>
                    <a:pt x="11672" y="6100"/>
                  </a:lnTo>
                  <a:lnTo>
                    <a:pt x="9215" y="7329"/>
                  </a:lnTo>
                  <a:lnTo>
                    <a:pt x="6845" y="8557"/>
                  </a:lnTo>
                  <a:lnTo>
                    <a:pt x="4476" y="9918"/>
                  </a:lnTo>
                  <a:lnTo>
                    <a:pt x="3291" y="10620"/>
                  </a:lnTo>
                  <a:lnTo>
                    <a:pt x="2150" y="11366"/>
                  </a:lnTo>
                  <a:lnTo>
                    <a:pt x="88" y="12901"/>
                  </a:lnTo>
                  <a:lnTo>
                    <a:pt x="44" y="12945"/>
                  </a:lnTo>
                  <a:lnTo>
                    <a:pt x="0" y="13033"/>
                  </a:lnTo>
                  <a:lnTo>
                    <a:pt x="44" y="13077"/>
                  </a:lnTo>
                  <a:lnTo>
                    <a:pt x="44" y="13121"/>
                  </a:lnTo>
                  <a:lnTo>
                    <a:pt x="132" y="13209"/>
                  </a:lnTo>
                  <a:lnTo>
                    <a:pt x="176" y="13209"/>
                  </a:lnTo>
                  <a:lnTo>
                    <a:pt x="307" y="13165"/>
                  </a:lnTo>
                  <a:lnTo>
                    <a:pt x="2370" y="11629"/>
                  </a:lnTo>
                  <a:lnTo>
                    <a:pt x="3510" y="10927"/>
                  </a:lnTo>
                  <a:lnTo>
                    <a:pt x="4651" y="10225"/>
                  </a:lnTo>
                  <a:lnTo>
                    <a:pt x="7021" y="8864"/>
                  </a:lnTo>
                  <a:lnTo>
                    <a:pt x="9390" y="7636"/>
                  </a:lnTo>
                  <a:lnTo>
                    <a:pt x="11848" y="6407"/>
                  </a:lnTo>
                  <a:lnTo>
                    <a:pt x="14305" y="5266"/>
                  </a:lnTo>
                  <a:lnTo>
                    <a:pt x="16806" y="4169"/>
                  </a:lnTo>
                  <a:lnTo>
                    <a:pt x="19307" y="3116"/>
                  </a:lnTo>
                  <a:lnTo>
                    <a:pt x="21896" y="2063"/>
                  </a:lnTo>
                  <a:lnTo>
                    <a:pt x="26153" y="352"/>
                  </a:lnTo>
                  <a:lnTo>
                    <a:pt x="26241" y="308"/>
                  </a:lnTo>
                  <a:lnTo>
                    <a:pt x="26284" y="264"/>
                  </a:lnTo>
                  <a:lnTo>
                    <a:pt x="26284" y="176"/>
                  </a:lnTo>
                  <a:lnTo>
                    <a:pt x="26284" y="88"/>
                  </a:lnTo>
                  <a:lnTo>
                    <a:pt x="26241" y="44"/>
                  </a:lnTo>
                  <a:lnTo>
                    <a:pt x="26197"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4" name="Google Shape;5834;p163"/>
            <p:cNvSpPr/>
            <p:nvPr/>
          </p:nvSpPr>
          <p:spPr>
            <a:xfrm>
              <a:off x="4752325" y="2525650"/>
              <a:ext cx="504650" cy="232575"/>
            </a:xfrm>
            <a:custGeom>
              <a:rect b="b" l="l" r="r" t="t"/>
              <a:pathLst>
                <a:path extrusionOk="0" h="9303" w="20186">
                  <a:moveTo>
                    <a:pt x="19966" y="0"/>
                  </a:moveTo>
                  <a:lnTo>
                    <a:pt x="15446" y="1843"/>
                  </a:lnTo>
                  <a:lnTo>
                    <a:pt x="12813" y="2896"/>
                  </a:lnTo>
                  <a:lnTo>
                    <a:pt x="8382" y="4871"/>
                  </a:lnTo>
                  <a:lnTo>
                    <a:pt x="6363" y="5792"/>
                  </a:lnTo>
                  <a:lnTo>
                    <a:pt x="4345" y="6758"/>
                  </a:lnTo>
                  <a:lnTo>
                    <a:pt x="88" y="8996"/>
                  </a:lnTo>
                  <a:lnTo>
                    <a:pt x="44" y="9040"/>
                  </a:lnTo>
                  <a:lnTo>
                    <a:pt x="0" y="9083"/>
                  </a:lnTo>
                  <a:lnTo>
                    <a:pt x="0" y="9127"/>
                  </a:lnTo>
                  <a:lnTo>
                    <a:pt x="0" y="9215"/>
                  </a:lnTo>
                  <a:lnTo>
                    <a:pt x="88" y="9303"/>
                  </a:lnTo>
                  <a:lnTo>
                    <a:pt x="220" y="9303"/>
                  </a:lnTo>
                  <a:lnTo>
                    <a:pt x="4520" y="7065"/>
                  </a:lnTo>
                  <a:lnTo>
                    <a:pt x="6495" y="6100"/>
                  </a:lnTo>
                  <a:lnTo>
                    <a:pt x="8513" y="5178"/>
                  </a:lnTo>
                  <a:lnTo>
                    <a:pt x="12945" y="3203"/>
                  </a:lnTo>
                  <a:lnTo>
                    <a:pt x="15578" y="2150"/>
                  </a:lnTo>
                  <a:lnTo>
                    <a:pt x="20098" y="307"/>
                  </a:lnTo>
                  <a:lnTo>
                    <a:pt x="20142" y="263"/>
                  </a:lnTo>
                  <a:lnTo>
                    <a:pt x="20185" y="220"/>
                  </a:lnTo>
                  <a:lnTo>
                    <a:pt x="20185" y="176"/>
                  </a:lnTo>
                  <a:lnTo>
                    <a:pt x="20185" y="88"/>
                  </a:lnTo>
                  <a:lnTo>
                    <a:pt x="20142" y="44"/>
                  </a:lnTo>
                  <a:lnTo>
                    <a:pt x="2009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5" name="Google Shape;5835;p163"/>
            <p:cNvSpPr/>
            <p:nvPr/>
          </p:nvSpPr>
          <p:spPr>
            <a:xfrm>
              <a:off x="4721600" y="2500400"/>
              <a:ext cx="509050" cy="235900"/>
            </a:xfrm>
            <a:custGeom>
              <a:rect b="b" l="l" r="r" t="t"/>
              <a:pathLst>
                <a:path extrusionOk="0" h="9436" w="20362">
                  <a:moveTo>
                    <a:pt x="20186" y="1"/>
                  </a:moveTo>
                  <a:lnTo>
                    <a:pt x="20098" y="45"/>
                  </a:lnTo>
                  <a:lnTo>
                    <a:pt x="18036" y="922"/>
                  </a:lnTo>
                  <a:lnTo>
                    <a:pt x="16193" y="1625"/>
                  </a:lnTo>
                  <a:lnTo>
                    <a:pt x="14262" y="2414"/>
                  </a:lnTo>
                  <a:lnTo>
                    <a:pt x="12287" y="3204"/>
                  </a:lnTo>
                  <a:lnTo>
                    <a:pt x="10313" y="4082"/>
                  </a:lnTo>
                  <a:lnTo>
                    <a:pt x="8250" y="5047"/>
                  </a:lnTo>
                  <a:lnTo>
                    <a:pt x="6144" y="6013"/>
                  </a:lnTo>
                  <a:lnTo>
                    <a:pt x="3994" y="7066"/>
                  </a:lnTo>
                  <a:lnTo>
                    <a:pt x="1800" y="8163"/>
                  </a:lnTo>
                  <a:lnTo>
                    <a:pt x="88" y="9128"/>
                  </a:lnTo>
                  <a:lnTo>
                    <a:pt x="45" y="9172"/>
                  </a:lnTo>
                  <a:lnTo>
                    <a:pt x="1" y="9216"/>
                  </a:lnTo>
                  <a:lnTo>
                    <a:pt x="1" y="9304"/>
                  </a:lnTo>
                  <a:lnTo>
                    <a:pt x="1" y="9347"/>
                  </a:lnTo>
                  <a:lnTo>
                    <a:pt x="88" y="9435"/>
                  </a:lnTo>
                  <a:lnTo>
                    <a:pt x="264" y="9435"/>
                  </a:lnTo>
                  <a:lnTo>
                    <a:pt x="1975" y="8470"/>
                  </a:lnTo>
                  <a:lnTo>
                    <a:pt x="4125" y="7373"/>
                  </a:lnTo>
                  <a:lnTo>
                    <a:pt x="6276" y="6364"/>
                  </a:lnTo>
                  <a:lnTo>
                    <a:pt x="8382" y="5354"/>
                  </a:lnTo>
                  <a:lnTo>
                    <a:pt x="10444" y="4433"/>
                  </a:lnTo>
                  <a:lnTo>
                    <a:pt x="12463" y="3555"/>
                  </a:lnTo>
                  <a:lnTo>
                    <a:pt x="14394" y="2722"/>
                  </a:lnTo>
                  <a:lnTo>
                    <a:pt x="16324" y="1932"/>
                  </a:lnTo>
                  <a:lnTo>
                    <a:pt x="18167" y="1230"/>
                  </a:lnTo>
                  <a:lnTo>
                    <a:pt x="20274" y="352"/>
                  </a:lnTo>
                  <a:lnTo>
                    <a:pt x="20317" y="308"/>
                  </a:lnTo>
                  <a:lnTo>
                    <a:pt x="20361" y="264"/>
                  </a:lnTo>
                  <a:lnTo>
                    <a:pt x="20361" y="176"/>
                  </a:lnTo>
                  <a:lnTo>
                    <a:pt x="20361" y="133"/>
                  </a:lnTo>
                  <a:lnTo>
                    <a:pt x="20317" y="45"/>
                  </a:lnTo>
                  <a:lnTo>
                    <a:pt x="20274"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6" name="Google Shape;5836;p163"/>
            <p:cNvSpPr/>
            <p:nvPr/>
          </p:nvSpPr>
          <p:spPr>
            <a:xfrm>
              <a:off x="4766575" y="2636450"/>
              <a:ext cx="66950" cy="38400"/>
            </a:xfrm>
            <a:custGeom>
              <a:rect b="b" l="l" r="r" t="t"/>
              <a:pathLst>
                <a:path extrusionOk="0" h="1536" w="2678">
                  <a:moveTo>
                    <a:pt x="2414" y="0"/>
                  </a:moveTo>
                  <a:lnTo>
                    <a:pt x="89" y="1185"/>
                  </a:lnTo>
                  <a:lnTo>
                    <a:pt x="1" y="1229"/>
                  </a:lnTo>
                  <a:lnTo>
                    <a:pt x="1" y="1273"/>
                  </a:lnTo>
                  <a:lnTo>
                    <a:pt x="1" y="1360"/>
                  </a:lnTo>
                  <a:lnTo>
                    <a:pt x="1" y="1404"/>
                  </a:lnTo>
                  <a:lnTo>
                    <a:pt x="45" y="1492"/>
                  </a:lnTo>
                  <a:lnTo>
                    <a:pt x="176" y="1536"/>
                  </a:lnTo>
                  <a:lnTo>
                    <a:pt x="220" y="1492"/>
                  </a:lnTo>
                  <a:lnTo>
                    <a:pt x="2590" y="307"/>
                  </a:lnTo>
                  <a:lnTo>
                    <a:pt x="2634" y="263"/>
                  </a:lnTo>
                  <a:lnTo>
                    <a:pt x="2678" y="220"/>
                  </a:lnTo>
                  <a:lnTo>
                    <a:pt x="2678" y="132"/>
                  </a:lnTo>
                  <a:lnTo>
                    <a:pt x="2678" y="88"/>
                  </a:lnTo>
                  <a:lnTo>
                    <a:pt x="2634" y="44"/>
                  </a:lnTo>
                  <a:lnTo>
                    <a:pt x="2546"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7" name="Google Shape;5837;p163"/>
            <p:cNvSpPr/>
            <p:nvPr/>
          </p:nvSpPr>
          <p:spPr>
            <a:xfrm>
              <a:off x="4492325" y="2749425"/>
              <a:ext cx="69150" cy="48300"/>
            </a:xfrm>
            <a:custGeom>
              <a:rect b="b" l="l" r="r" t="t"/>
              <a:pathLst>
                <a:path extrusionOk="0" h="1932" w="2766">
                  <a:moveTo>
                    <a:pt x="2546" y="1"/>
                  </a:moveTo>
                  <a:lnTo>
                    <a:pt x="2502" y="45"/>
                  </a:lnTo>
                  <a:lnTo>
                    <a:pt x="45" y="1624"/>
                  </a:lnTo>
                  <a:lnTo>
                    <a:pt x="1" y="1668"/>
                  </a:lnTo>
                  <a:lnTo>
                    <a:pt x="1" y="1712"/>
                  </a:lnTo>
                  <a:lnTo>
                    <a:pt x="1" y="1800"/>
                  </a:lnTo>
                  <a:lnTo>
                    <a:pt x="1" y="1844"/>
                  </a:lnTo>
                  <a:lnTo>
                    <a:pt x="88" y="1888"/>
                  </a:lnTo>
                  <a:lnTo>
                    <a:pt x="176" y="1932"/>
                  </a:lnTo>
                  <a:lnTo>
                    <a:pt x="264" y="1888"/>
                  </a:lnTo>
                  <a:lnTo>
                    <a:pt x="2677" y="352"/>
                  </a:lnTo>
                  <a:lnTo>
                    <a:pt x="2721" y="308"/>
                  </a:lnTo>
                  <a:lnTo>
                    <a:pt x="2765" y="220"/>
                  </a:lnTo>
                  <a:lnTo>
                    <a:pt x="2765" y="176"/>
                  </a:lnTo>
                  <a:lnTo>
                    <a:pt x="2721" y="89"/>
                  </a:lnTo>
                  <a:lnTo>
                    <a:pt x="2677" y="45"/>
                  </a:lnTo>
                  <a:lnTo>
                    <a:pt x="2634"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8" name="Google Shape;5838;p163"/>
            <p:cNvSpPr/>
            <p:nvPr/>
          </p:nvSpPr>
          <p:spPr>
            <a:xfrm>
              <a:off x="4584475" y="2661675"/>
              <a:ext cx="72425" cy="46100"/>
            </a:xfrm>
            <a:custGeom>
              <a:rect b="b" l="l" r="r" t="t"/>
              <a:pathLst>
                <a:path extrusionOk="0" h="1844" w="2897">
                  <a:moveTo>
                    <a:pt x="2677" y="0"/>
                  </a:moveTo>
                  <a:lnTo>
                    <a:pt x="2633" y="44"/>
                  </a:lnTo>
                  <a:lnTo>
                    <a:pt x="88" y="1536"/>
                  </a:lnTo>
                  <a:lnTo>
                    <a:pt x="45" y="1580"/>
                  </a:lnTo>
                  <a:lnTo>
                    <a:pt x="1" y="1624"/>
                  </a:lnTo>
                  <a:lnTo>
                    <a:pt x="1" y="1712"/>
                  </a:lnTo>
                  <a:lnTo>
                    <a:pt x="1" y="1756"/>
                  </a:lnTo>
                  <a:lnTo>
                    <a:pt x="88" y="1843"/>
                  </a:lnTo>
                  <a:lnTo>
                    <a:pt x="264" y="1843"/>
                  </a:lnTo>
                  <a:lnTo>
                    <a:pt x="2809" y="351"/>
                  </a:lnTo>
                  <a:lnTo>
                    <a:pt x="2853" y="308"/>
                  </a:lnTo>
                  <a:lnTo>
                    <a:pt x="2897" y="220"/>
                  </a:lnTo>
                  <a:lnTo>
                    <a:pt x="2897" y="176"/>
                  </a:lnTo>
                  <a:lnTo>
                    <a:pt x="2853" y="88"/>
                  </a:lnTo>
                  <a:lnTo>
                    <a:pt x="2809" y="44"/>
                  </a:lnTo>
                  <a:lnTo>
                    <a:pt x="2765"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9" name="Google Shape;5839;p163"/>
            <p:cNvSpPr/>
            <p:nvPr/>
          </p:nvSpPr>
          <p:spPr>
            <a:xfrm>
              <a:off x="5248175" y="2451050"/>
              <a:ext cx="158000" cy="83400"/>
            </a:xfrm>
            <a:custGeom>
              <a:rect b="b" l="l" r="r" t="t"/>
              <a:pathLst>
                <a:path extrusionOk="0" h="3336" w="6320">
                  <a:moveTo>
                    <a:pt x="6144" y="0"/>
                  </a:moveTo>
                  <a:lnTo>
                    <a:pt x="6056" y="44"/>
                  </a:lnTo>
                  <a:lnTo>
                    <a:pt x="3335" y="1492"/>
                  </a:lnTo>
                  <a:lnTo>
                    <a:pt x="132" y="2984"/>
                  </a:lnTo>
                  <a:lnTo>
                    <a:pt x="44" y="3028"/>
                  </a:lnTo>
                  <a:lnTo>
                    <a:pt x="44" y="3072"/>
                  </a:lnTo>
                  <a:lnTo>
                    <a:pt x="0" y="3160"/>
                  </a:lnTo>
                  <a:lnTo>
                    <a:pt x="44" y="3204"/>
                  </a:lnTo>
                  <a:lnTo>
                    <a:pt x="88" y="3291"/>
                  </a:lnTo>
                  <a:lnTo>
                    <a:pt x="176" y="3335"/>
                  </a:lnTo>
                  <a:lnTo>
                    <a:pt x="264" y="3291"/>
                  </a:lnTo>
                  <a:lnTo>
                    <a:pt x="3467" y="1799"/>
                  </a:lnTo>
                  <a:lnTo>
                    <a:pt x="6231" y="351"/>
                  </a:lnTo>
                  <a:lnTo>
                    <a:pt x="6275" y="308"/>
                  </a:lnTo>
                  <a:lnTo>
                    <a:pt x="6319" y="264"/>
                  </a:lnTo>
                  <a:lnTo>
                    <a:pt x="6319" y="176"/>
                  </a:lnTo>
                  <a:lnTo>
                    <a:pt x="6275" y="132"/>
                  </a:lnTo>
                  <a:lnTo>
                    <a:pt x="6231" y="44"/>
                  </a:lnTo>
                  <a:lnTo>
                    <a:pt x="6188" y="44"/>
                  </a:lnTo>
                  <a:lnTo>
                    <a:pt x="6144"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0" name="Google Shape;5840;p163"/>
            <p:cNvSpPr/>
            <p:nvPr/>
          </p:nvSpPr>
          <p:spPr>
            <a:xfrm>
              <a:off x="5221850" y="2453250"/>
              <a:ext cx="110825" cy="55950"/>
            </a:xfrm>
            <a:custGeom>
              <a:rect b="b" l="l" r="r" t="t"/>
              <a:pathLst>
                <a:path extrusionOk="0" h="2238" w="4433">
                  <a:moveTo>
                    <a:pt x="4169" y="0"/>
                  </a:moveTo>
                  <a:lnTo>
                    <a:pt x="2107" y="1009"/>
                  </a:lnTo>
                  <a:lnTo>
                    <a:pt x="88" y="1931"/>
                  </a:lnTo>
                  <a:lnTo>
                    <a:pt x="44" y="1931"/>
                  </a:lnTo>
                  <a:lnTo>
                    <a:pt x="0" y="2019"/>
                  </a:lnTo>
                  <a:lnTo>
                    <a:pt x="0" y="2062"/>
                  </a:lnTo>
                  <a:lnTo>
                    <a:pt x="0" y="2150"/>
                  </a:lnTo>
                  <a:lnTo>
                    <a:pt x="88" y="2238"/>
                  </a:lnTo>
                  <a:lnTo>
                    <a:pt x="264" y="2238"/>
                  </a:lnTo>
                  <a:lnTo>
                    <a:pt x="2238" y="1317"/>
                  </a:lnTo>
                  <a:lnTo>
                    <a:pt x="4344" y="351"/>
                  </a:lnTo>
                  <a:lnTo>
                    <a:pt x="4388" y="307"/>
                  </a:lnTo>
                  <a:lnTo>
                    <a:pt x="4432" y="220"/>
                  </a:lnTo>
                  <a:lnTo>
                    <a:pt x="4432" y="176"/>
                  </a:lnTo>
                  <a:lnTo>
                    <a:pt x="4432" y="88"/>
                  </a:lnTo>
                  <a:lnTo>
                    <a:pt x="4388" y="44"/>
                  </a:lnTo>
                  <a:lnTo>
                    <a:pt x="4301"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1" name="Google Shape;5841;p163"/>
            <p:cNvSpPr/>
            <p:nvPr/>
          </p:nvSpPr>
          <p:spPr>
            <a:xfrm>
              <a:off x="2583525" y="3619350"/>
              <a:ext cx="11000" cy="43925"/>
            </a:xfrm>
            <a:custGeom>
              <a:rect b="b" l="l" r="r" t="t"/>
              <a:pathLst>
                <a:path extrusionOk="0" h="1757" w="440">
                  <a:moveTo>
                    <a:pt x="220" y="1"/>
                  </a:moveTo>
                  <a:lnTo>
                    <a:pt x="176" y="45"/>
                  </a:lnTo>
                  <a:lnTo>
                    <a:pt x="132" y="89"/>
                  </a:lnTo>
                  <a:lnTo>
                    <a:pt x="88" y="176"/>
                  </a:lnTo>
                  <a:lnTo>
                    <a:pt x="1" y="1581"/>
                  </a:lnTo>
                  <a:lnTo>
                    <a:pt x="1" y="1624"/>
                  </a:lnTo>
                  <a:lnTo>
                    <a:pt x="44" y="1668"/>
                  </a:lnTo>
                  <a:lnTo>
                    <a:pt x="88" y="1712"/>
                  </a:lnTo>
                  <a:lnTo>
                    <a:pt x="176" y="1756"/>
                  </a:lnTo>
                  <a:lnTo>
                    <a:pt x="308" y="1712"/>
                  </a:lnTo>
                  <a:lnTo>
                    <a:pt x="352" y="1581"/>
                  </a:lnTo>
                  <a:lnTo>
                    <a:pt x="439" y="176"/>
                  </a:lnTo>
                  <a:lnTo>
                    <a:pt x="439" y="133"/>
                  </a:lnTo>
                  <a:lnTo>
                    <a:pt x="395" y="45"/>
                  </a:lnTo>
                  <a:lnTo>
                    <a:pt x="35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2" name="Google Shape;5842;p163"/>
            <p:cNvSpPr/>
            <p:nvPr/>
          </p:nvSpPr>
          <p:spPr>
            <a:xfrm>
              <a:off x="2531975" y="3816825"/>
              <a:ext cx="28550" cy="37325"/>
            </a:xfrm>
            <a:custGeom>
              <a:rect b="b" l="l" r="r" t="t"/>
              <a:pathLst>
                <a:path extrusionOk="0" h="1493" w="1142">
                  <a:moveTo>
                    <a:pt x="922" y="0"/>
                  </a:moveTo>
                  <a:lnTo>
                    <a:pt x="878" y="44"/>
                  </a:lnTo>
                  <a:lnTo>
                    <a:pt x="834" y="88"/>
                  </a:lnTo>
                  <a:lnTo>
                    <a:pt x="0" y="1229"/>
                  </a:lnTo>
                  <a:lnTo>
                    <a:pt x="0" y="1317"/>
                  </a:lnTo>
                  <a:lnTo>
                    <a:pt x="0" y="1361"/>
                  </a:lnTo>
                  <a:lnTo>
                    <a:pt x="0" y="1448"/>
                  </a:lnTo>
                  <a:lnTo>
                    <a:pt x="44" y="1492"/>
                  </a:lnTo>
                  <a:lnTo>
                    <a:pt x="263" y="1492"/>
                  </a:lnTo>
                  <a:lnTo>
                    <a:pt x="307" y="1448"/>
                  </a:lnTo>
                  <a:lnTo>
                    <a:pt x="1097" y="308"/>
                  </a:lnTo>
                  <a:lnTo>
                    <a:pt x="1141" y="220"/>
                  </a:lnTo>
                  <a:lnTo>
                    <a:pt x="1141" y="176"/>
                  </a:lnTo>
                  <a:lnTo>
                    <a:pt x="1097" y="88"/>
                  </a:lnTo>
                  <a:lnTo>
                    <a:pt x="1053" y="44"/>
                  </a:lnTo>
                  <a:lnTo>
                    <a:pt x="1009"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3" name="Google Shape;5843;p163"/>
            <p:cNvSpPr/>
            <p:nvPr/>
          </p:nvSpPr>
          <p:spPr>
            <a:xfrm>
              <a:off x="2790850" y="3734550"/>
              <a:ext cx="36250" cy="30725"/>
            </a:xfrm>
            <a:custGeom>
              <a:rect b="b" l="l" r="r" t="t"/>
              <a:pathLst>
                <a:path extrusionOk="0" h="1229" w="1450">
                  <a:moveTo>
                    <a:pt x="177" y="0"/>
                  </a:moveTo>
                  <a:lnTo>
                    <a:pt x="89" y="44"/>
                  </a:lnTo>
                  <a:lnTo>
                    <a:pt x="45" y="88"/>
                  </a:lnTo>
                  <a:lnTo>
                    <a:pt x="1" y="132"/>
                  </a:lnTo>
                  <a:lnTo>
                    <a:pt x="1" y="220"/>
                  </a:lnTo>
                  <a:lnTo>
                    <a:pt x="45" y="264"/>
                  </a:lnTo>
                  <a:lnTo>
                    <a:pt x="89" y="307"/>
                  </a:lnTo>
                  <a:lnTo>
                    <a:pt x="1186" y="1185"/>
                  </a:lnTo>
                  <a:lnTo>
                    <a:pt x="1274" y="1229"/>
                  </a:lnTo>
                  <a:lnTo>
                    <a:pt x="1361" y="1229"/>
                  </a:lnTo>
                  <a:lnTo>
                    <a:pt x="1405" y="1185"/>
                  </a:lnTo>
                  <a:lnTo>
                    <a:pt x="1449" y="1097"/>
                  </a:lnTo>
                  <a:lnTo>
                    <a:pt x="1449" y="1053"/>
                  </a:lnTo>
                  <a:lnTo>
                    <a:pt x="1449" y="966"/>
                  </a:lnTo>
                  <a:lnTo>
                    <a:pt x="1405" y="922"/>
                  </a:lnTo>
                  <a:lnTo>
                    <a:pt x="308" y="44"/>
                  </a:lnTo>
                  <a:lnTo>
                    <a:pt x="22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4" name="Google Shape;5844;p163"/>
            <p:cNvSpPr/>
            <p:nvPr/>
          </p:nvSpPr>
          <p:spPr>
            <a:xfrm>
              <a:off x="2285150" y="4725150"/>
              <a:ext cx="47175" cy="14275"/>
            </a:xfrm>
            <a:custGeom>
              <a:rect b="b" l="l" r="r" t="t"/>
              <a:pathLst>
                <a:path extrusionOk="0" h="571" w="1887">
                  <a:moveTo>
                    <a:pt x="1668" y="0"/>
                  </a:moveTo>
                  <a:lnTo>
                    <a:pt x="132" y="220"/>
                  </a:lnTo>
                  <a:lnTo>
                    <a:pt x="88" y="220"/>
                  </a:lnTo>
                  <a:lnTo>
                    <a:pt x="0" y="264"/>
                  </a:lnTo>
                  <a:lnTo>
                    <a:pt x="0" y="351"/>
                  </a:lnTo>
                  <a:lnTo>
                    <a:pt x="0" y="395"/>
                  </a:lnTo>
                  <a:lnTo>
                    <a:pt x="44" y="527"/>
                  </a:lnTo>
                  <a:lnTo>
                    <a:pt x="176" y="571"/>
                  </a:lnTo>
                  <a:lnTo>
                    <a:pt x="1711" y="351"/>
                  </a:lnTo>
                  <a:lnTo>
                    <a:pt x="1799" y="351"/>
                  </a:lnTo>
                  <a:lnTo>
                    <a:pt x="1843" y="307"/>
                  </a:lnTo>
                  <a:lnTo>
                    <a:pt x="1887" y="220"/>
                  </a:lnTo>
                  <a:lnTo>
                    <a:pt x="1887" y="176"/>
                  </a:lnTo>
                  <a:lnTo>
                    <a:pt x="1843" y="88"/>
                  </a:lnTo>
                  <a:lnTo>
                    <a:pt x="1799" y="44"/>
                  </a:lnTo>
                  <a:lnTo>
                    <a:pt x="1755"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5" name="Google Shape;5845;p163"/>
            <p:cNvSpPr/>
            <p:nvPr/>
          </p:nvSpPr>
          <p:spPr>
            <a:xfrm>
              <a:off x="2232475" y="4129475"/>
              <a:ext cx="879825" cy="325825"/>
            </a:xfrm>
            <a:custGeom>
              <a:rect b="b" l="l" r="r" t="t"/>
              <a:pathLst>
                <a:path extrusionOk="0" h="13033" w="35193">
                  <a:moveTo>
                    <a:pt x="23828" y="0"/>
                  </a:moveTo>
                  <a:lnTo>
                    <a:pt x="22424" y="44"/>
                  </a:lnTo>
                  <a:lnTo>
                    <a:pt x="22336" y="44"/>
                  </a:lnTo>
                  <a:lnTo>
                    <a:pt x="21809" y="220"/>
                  </a:lnTo>
                  <a:lnTo>
                    <a:pt x="21766" y="220"/>
                  </a:lnTo>
                  <a:lnTo>
                    <a:pt x="20537" y="1317"/>
                  </a:lnTo>
                  <a:lnTo>
                    <a:pt x="19703" y="1931"/>
                  </a:lnTo>
                  <a:lnTo>
                    <a:pt x="19045" y="2501"/>
                  </a:lnTo>
                  <a:lnTo>
                    <a:pt x="17948" y="3423"/>
                  </a:lnTo>
                  <a:lnTo>
                    <a:pt x="17377" y="3906"/>
                  </a:lnTo>
                  <a:lnTo>
                    <a:pt x="16851" y="4344"/>
                  </a:lnTo>
                  <a:lnTo>
                    <a:pt x="16324" y="4695"/>
                  </a:lnTo>
                  <a:lnTo>
                    <a:pt x="15754" y="5003"/>
                  </a:lnTo>
                  <a:lnTo>
                    <a:pt x="15052" y="5266"/>
                  </a:lnTo>
                  <a:lnTo>
                    <a:pt x="14174" y="5485"/>
                  </a:lnTo>
                  <a:lnTo>
                    <a:pt x="13077" y="5749"/>
                  </a:lnTo>
                  <a:lnTo>
                    <a:pt x="11673" y="5968"/>
                  </a:lnTo>
                  <a:lnTo>
                    <a:pt x="11629" y="6012"/>
                  </a:lnTo>
                  <a:lnTo>
                    <a:pt x="10269" y="6626"/>
                  </a:lnTo>
                  <a:lnTo>
                    <a:pt x="10225" y="6670"/>
                  </a:lnTo>
                  <a:lnTo>
                    <a:pt x="9611" y="7240"/>
                  </a:lnTo>
                  <a:lnTo>
                    <a:pt x="9567" y="7284"/>
                  </a:lnTo>
                  <a:lnTo>
                    <a:pt x="8163" y="10093"/>
                  </a:lnTo>
                  <a:lnTo>
                    <a:pt x="7022" y="11541"/>
                  </a:lnTo>
                  <a:lnTo>
                    <a:pt x="5705" y="12506"/>
                  </a:lnTo>
                  <a:lnTo>
                    <a:pt x="5091" y="12682"/>
                  </a:lnTo>
                  <a:lnTo>
                    <a:pt x="3906" y="12506"/>
                  </a:lnTo>
                  <a:lnTo>
                    <a:pt x="1537" y="11848"/>
                  </a:lnTo>
                  <a:lnTo>
                    <a:pt x="264" y="11365"/>
                  </a:lnTo>
                  <a:lnTo>
                    <a:pt x="89" y="11365"/>
                  </a:lnTo>
                  <a:lnTo>
                    <a:pt x="45" y="11409"/>
                  </a:lnTo>
                  <a:lnTo>
                    <a:pt x="1" y="11497"/>
                  </a:lnTo>
                  <a:lnTo>
                    <a:pt x="1" y="11541"/>
                  </a:lnTo>
                  <a:lnTo>
                    <a:pt x="45" y="11629"/>
                  </a:lnTo>
                  <a:lnTo>
                    <a:pt x="45" y="11672"/>
                  </a:lnTo>
                  <a:lnTo>
                    <a:pt x="132" y="11716"/>
                  </a:lnTo>
                  <a:lnTo>
                    <a:pt x="1449" y="12155"/>
                  </a:lnTo>
                  <a:lnTo>
                    <a:pt x="3818" y="12857"/>
                  </a:lnTo>
                  <a:lnTo>
                    <a:pt x="3862" y="12857"/>
                  </a:lnTo>
                  <a:lnTo>
                    <a:pt x="5091" y="13033"/>
                  </a:lnTo>
                  <a:lnTo>
                    <a:pt x="5135" y="13033"/>
                  </a:lnTo>
                  <a:lnTo>
                    <a:pt x="5837" y="12857"/>
                  </a:lnTo>
                  <a:lnTo>
                    <a:pt x="5881" y="12813"/>
                  </a:lnTo>
                  <a:lnTo>
                    <a:pt x="7241" y="11804"/>
                  </a:lnTo>
                  <a:lnTo>
                    <a:pt x="7285" y="11760"/>
                  </a:lnTo>
                  <a:lnTo>
                    <a:pt x="8426" y="10312"/>
                  </a:lnTo>
                  <a:lnTo>
                    <a:pt x="8470" y="10268"/>
                  </a:lnTo>
                  <a:lnTo>
                    <a:pt x="9874" y="7504"/>
                  </a:lnTo>
                  <a:lnTo>
                    <a:pt x="10444" y="6933"/>
                  </a:lnTo>
                  <a:lnTo>
                    <a:pt x="11761" y="6319"/>
                  </a:lnTo>
                  <a:lnTo>
                    <a:pt x="13165" y="6056"/>
                  </a:lnTo>
                  <a:lnTo>
                    <a:pt x="14306" y="5836"/>
                  </a:lnTo>
                  <a:lnTo>
                    <a:pt x="15227" y="5573"/>
                  </a:lnTo>
                  <a:lnTo>
                    <a:pt x="15929" y="5266"/>
                  </a:lnTo>
                  <a:lnTo>
                    <a:pt x="16544" y="4959"/>
                  </a:lnTo>
                  <a:lnTo>
                    <a:pt x="17070" y="4608"/>
                  </a:lnTo>
                  <a:lnTo>
                    <a:pt x="17597" y="4213"/>
                  </a:lnTo>
                  <a:lnTo>
                    <a:pt x="18167" y="3686"/>
                  </a:lnTo>
                  <a:lnTo>
                    <a:pt x="19264" y="2765"/>
                  </a:lnTo>
                  <a:lnTo>
                    <a:pt x="19923" y="2194"/>
                  </a:lnTo>
                  <a:lnTo>
                    <a:pt x="20756" y="1580"/>
                  </a:lnTo>
                  <a:lnTo>
                    <a:pt x="21941" y="527"/>
                  </a:lnTo>
                  <a:lnTo>
                    <a:pt x="22424" y="395"/>
                  </a:lnTo>
                  <a:lnTo>
                    <a:pt x="23784" y="351"/>
                  </a:lnTo>
                  <a:lnTo>
                    <a:pt x="25144" y="351"/>
                  </a:lnTo>
                  <a:lnTo>
                    <a:pt x="26461" y="395"/>
                  </a:lnTo>
                  <a:lnTo>
                    <a:pt x="27733" y="527"/>
                  </a:lnTo>
                  <a:lnTo>
                    <a:pt x="28348" y="615"/>
                  </a:lnTo>
                  <a:lnTo>
                    <a:pt x="28962" y="746"/>
                  </a:lnTo>
                  <a:lnTo>
                    <a:pt x="29576" y="878"/>
                  </a:lnTo>
                  <a:lnTo>
                    <a:pt x="30191" y="1097"/>
                  </a:lnTo>
                  <a:lnTo>
                    <a:pt x="30805" y="1317"/>
                  </a:lnTo>
                  <a:lnTo>
                    <a:pt x="31419" y="1580"/>
                  </a:lnTo>
                  <a:lnTo>
                    <a:pt x="32034" y="1887"/>
                  </a:lnTo>
                  <a:lnTo>
                    <a:pt x="32648" y="2238"/>
                  </a:lnTo>
                  <a:lnTo>
                    <a:pt x="34271" y="3291"/>
                  </a:lnTo>
                  <a:lnTo>
                    <a:pt x="34886" y="3949"/>
                  </a:lnTo>
                  <a:lnTo>
                    <a:pt x="34930" y="3993"/>
                  </a:lnTo>
                  <a:lnTo>
                    <a:pt x="35017" y="4037"/>
                  </a:lnTo>
                  <a:lnTo>
                    <a:pt x="35061" y="3993"/>
                  </a:lnTo>
                  <a:lnTo>
                    <a:pt x="35105" y="3993"/>
                  </a:lnTo>
                  <a:lnTo>
                    <a:pt x="35149" y="3906"/>
                  </a:lnTo>
                  <a:lnTo>
                    <a:pt x="35193" y="3862"/>
                  </a:lnTo>
                  <a:lnTo>
                    <a:pt x="35193" y="3774"/>
                  </a:lnTo>
                  <a:lnTo>
                    <a:pt x="35149" y="3730"/>
                  </a:lnTo>
                  <a:lnTo>
                    <a:pt x="34491" y="3028"/>
                  </a:lnTo>
                  <a:lnTo>
                    <a:pt x="32823" y="1931"/>
                  </a:lnTo>
                  <a:lnTo>
                    <a:pt x="32209" y="1580"/>
                  </a:lnTo>
                  <a:lnTo>
                    <a:pt x="31595" y="1273"/>
                  </a:lnTo>
                  <a:lnTo>
                    <a:pt x="30980" y="966"/>
                  </a:lnTo>
                  <a:lnTo>
                    <a:pt x="30322" y="746"/>
                  </a:lnTo>
                  <a:lnTo>
                    <a:pt x="29708" y="571"/>
                  </a:lnTo>
                  <a:lnTo>
                    <a:pt x="29094" y="395"/>
                  </a:lnTo>
                  <a:lnTo>
                    <a:pt x="28435" y="264"/>
                  </a:lnTo>
                  <a:lnTo>
                    <a:pt x="27821" y="176"/>
                  </a:lnTo>
                  <a:lnTo>
                    <a:pt x="26505" y="44"/>
                  </a:lnTo>
                  <a:lnTo>
                    <a:pt x="2518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6" name="Google Shape;5846;p163"/>
            <p:cNvSpPr/>
            <p:nvPr/>
          </p:nvSpPr>
          <p:spPr>
            <a:xfrm>
              <a:off x="2228100" y="4100950"/>
              <a:ext cx="934675" cy="336800"/>
            </a:xfrm>
            <a:custGeom>
              <a:rect b="b" l="l" r="r" t="t"/>
              <a:pathLst>
                <a:path extrusionOk="0" h="13472" w="37387">
                  <a:moveTo>
                    <a:pt x="29707" y="0"/>
                  </a:moveTo>
                  <a:lnTo>
                    <a:pt x="25539" y="44"/>
                  </a:lnTo>
                  <a:lnTo>
                    <a:pt x="22204" y="176"/>
                  </a:lnTo>
                  <a:lnTo>
                    <a:pt x="22160" y="176"/>
                  </a:lnTo>
                  <a:lnTo>
                    <a:pt x="21370" y="571"/>
                  </a:lnTo>
                  <a:lnTo>
                    <a:pt x="21282" y="615"/>
                  </a:lnTo>
                  <a:lnTo>
                    <a:pt x="20010" y="2063"/>
                  </a:lnTo>
                  <a:lnTo>
                    <a:pt x="18167" y="3599"/>
                  </a:lnTo>
                  <a:lnTo>
                    <a:pt x="16368" y="5090"/>
                  </a:lnTo>
                  <a:lnTo>
                    <a:pt x="15183" y="5573"/>
                  </a:lnTo>
                  <a:lnTo>
                    <a:pt x="14569" y="5793"/>
                  </a:lnTo>
                  <a:lnTo>
                    <a:pt x="13998" y="5924"/>
                  </a:lnTo>
                  <a:lnTo>
                    <a:pt x="12857" y="6144"/>
                  </a:lnTo>
                  <a:lnTo>
                    <a:pt x="12243" y="6231"/>
                  </a:lnTo>
                  <a:lnTo>
                    <a:pt x="11629" y="6363"/>
                  </a:lnTo>
                  <a:lnTo>
                    <a:pt x="11058" y="6539"/>
                  </a:lnTo>
                  <a:lnTo>
                    <a:pt x="10488" y="6758"/>
                  </a:lnTo>
                  <a:lnTo>
                    <a:pt x="10224" y="6890"/>
                  </a:lnTo>
                  <a:lnTo>
                    <a:pt x="9961" y="7065"/>
                  </a:lnTo>
                  <a:lnTo>
                    <a:pt x="9698" y="7284"/>
                  </a:lnTo>
                  <a:lnTo>
                    <a:pt x="9478" y="7504"/>
                  </a:lnTo>
                  <a:lnTo>
                    <a:pt x="9259" y="7767"/>
                  </a:lnTo>
                  <a:lnTo>
                    <a:pt x="8996" y="8118"/>
                  </a:lnTo>
                  <a:lnTo>
                    <a:pt x="8820" y="8469"/>
                  </a:lnTo>
                  <a:lnTo>
                    <a:pt x="8601" y="8820"/>
                  </a:lnTo>
                  <a:lnTo>
                    <a:pt x="6802" y="12506"/>
                  </a:lnTo>
                  <a:lnTo>
                    <a:pt x="5968" y="12813"/>
                  </a:lnTo>
                  <a:lnTo>
                    <a:pt x="4608" y="13121"/>
                  </a:lnTo>
                  <a:lnTo>
                    <a:pt x="3906" y="12989"/>
                  </a:lnTo>
                  <a:lnTo>
                    <a:pt x="1712" y="12155"/>
                  </a:lnTo>
                  <a:lnTo>
                    <a:pt x="220" y="11585"/>
                  </a:lnTo>
                  <a:lnTo>
                    <a:pt x="88" y="11585"/>
                  </a:lnTo>
                  <a:lnTo>
                    <a:pt x="44" y="11629"/>
                  </a:lnTo>
                  <a:lnTo>
                    <a:pt x="0" y="11716"/>
                  </a:lnTo>
                  <a:lnTo>
                    <a:pt x="0" y="11760"/>
                  </a:lnTo>
                  <a:lnTo>
                    <a:pt x="0" y="11848"/>
                  </a:lnTo>
                  <a:lnTo>
                    <a:pt x="44" y="11892"/>
                  </a:lnTo>
                  <a:lnTo>
                    <a:pt x="88" y="11936"/>
                  </a:lnTo>
                  <a:lnTo>
                    <a:pt x="1580" y="12506"/>
                  </a:lnTo>
                  <a:lnTo>
                    <a:pt x="3818" y="13296"/>
                  </a:lnTo>
                  <a:lnTo>
                    <a:pt x="4564" y="13472"/>
                  </a:lnTo>
                  <a:lnTo>
                    <a:pt x="4652" y="13472"/>
                  </a:lnTo>
                  <a:lnTo>
                    <a:pt x="6100" y="13121"/>
                  </a:lnTo>
                  <a:lnTo>
                    <a:pt x="6977" y="12813"/>
                  </a:lnTo>
                  <a:lnTo>
                    <a:pt x="7065" y="12726"/>
                  </a:lnTo>
                  <a:lnTo>
                    <a:pt x="8908" y="8996"/>
                  </a:lnTo>
                  <a:lnTo>
                    <a:pt x="9084" y="8645"/>
                  </a:lnTo>
                  <a:lnTo>
                    <a:pt x="9303" y="8294"/>
                  </a:lnTo>
                  <a:lnTo>
                    <a:pt x="9522" y="8030"/>
                  </a:lnTo>
                  <a:lnTo>
                    <a:pt x="9742" y="7767"/>
                  </a:lnTo>
                  <a:lnTo>
                    <a:pt x="9961" y="7548"/>
                  </a:lnTo>
                  <a:lnTo>
                    <a:pt x="10181" y="7372"/>
                  </a:lnTo>
                  <a:lnTo>
                    <a:pt x="10663" y="7065"/>
                  </a:lnTo>
                  <a:lnTo>
                    <a:pt x="11190" y="6846"/>
                  </a:lnTo>
                  <a:lnTo>
                    <a:pt x="11716" y="6670"/>
                  </a:lnTo>
                  <a:lnTo>
                    <a:pt x="12287" y="6582"/>
                  </a:lnTo>
                  <a:lnTo>
                    <a:pt x="12901" y="6495"/>
                  </a:lnTo>
                  <a:lnTo>
                    <a:pt x="14086" y="6275"/>
                  </a:lnTo>
                  <a:lnTo>
                    <a:pt x="14700" y="6144"/>
                  </a:lnTo>
                  <a:lnTo>
                    <a:pt x="15315" y="5924"/>
                  </a:lnTo>
                  <a:lnTo>
                    <a:pt x="16499" y="5398"/>
                  </a:lnTo>
                  <a:lnTo>
                    <a:pt x="16543" y="5354"/>
                  </a:lnTo>
                  <a:lnTo>
                    <a:pt x="18430" y="3862"/>
                  </a:lnTo>
                  <a:lnTo>
                    <a:pt x="20229" y="2326"/>
                  </a:lnTo>
                  <a:lnTo>
                    <a:pt x="20273" y="2326"/>
                  </a:lnTo>
                  <a:lnTo>
                    <a:pt x="21546" y="878"/>
                  </a:lnTo>
                  <a:lnTo>
                    <a:pt x="22248" y="527"/>
                  </a:lnTo>
                  <a:lnTo>
                    <a:pt x="25539" y="395"/>
                  </a:lnTo>
                  <a:lnTo>
                    <a:pt x="29664" y="351"/>
                  </a:lnTo>
                  <a:lnTo>
                    <a:pt x="33042" y="2282"/>
                  </a:lnTo>
                  <a:lnTo>
                    <a:pt x="34973" y="3642"/>
                  </a:lnTo>
                  <a:lnTo>
                    <a:pt x="36772" y="5222"/>
                  </a:lnTo>
                  <a:lnTo>
                    <a:pt x="36816" y="5222"/>
                  </a:lnTo>
                  <a:lnTo>
                    <a:pt x="37123" y="5398"/>
                  </a:lnTo>
                  <a:lnTo>
                    <a:pt x="37167" y="5442"/>
                  </a:lnTo>
                  <a:lnTo>
                    <a:pt x="37255" y="5442"/>
                  </a:lnTo>
                  <a:lnTo>
                    <a:pt x="37299" y="5398"/>
                  </a:lnTo>
                  <a:lnTo>
                    <a:pt x="37343" y="5354"/>
                  </a:lnTo>
                  <a:lnTo>
                    <a:pt x="37386" y="5310"/>
                  </a:lnTo>
                  <a:lnTo>
                    <a:pt x="37386" y="5222"/>
                  </a:lnTo>
                  <a:lnTo>
                    <a:pt x="37343" y="5178"/>
                  </a:lnTo>
                  <a:lnTo>
                    <a:pt x="37299" y="5134"/>
                  </a:lnTo>
                  <a:lnTo>
                    <a:pt x="36992" y="4959"/>
                  </a:lnTo>
                  <a:lnTo>
                    <a:pt x="35192" y="3379"/>
                  </a:lnTo>
                  <a:lnTo>
                    <a:pt x="35149" y="3335"/>
                  </a:lnTo>
                  <a:lnTo>
                    <a:pt x="33218" y="2019"/>
                  </a:lnTo>
                  <a:lnTo>
                    <a:pt x="29795"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7" name="Google Shape;5847;p163"/>
            <p:cNvSpPr/>
            <p:nvPr/>
          </p:nvSpPr>
          <p:spPr>
            <a:xfrm>
              <a:off x="2245650" y="4054875"/>
              <a:ext cx="1314250" cy="359850"/>
            </a:xfrm>
            <a:custGeom>
              <a:rect b="b" l="l" r="r" t="t"/>
              <a:pathLst>
                <a:path extrusionOk="0" h="14394" w="52570">
                  <a:moveTo>
                    <a:pt x="26680" y="0"/>
                  </a:moveTo>
                  <a:lnTo>
                    <a:pt x="24091" y="176"/>
                  </a:lnTo>
                  <a:lnTo>
                    <a:pt x="24047" y="220"/>
                  </a:lnTo>
                  <a:lnTo>
                    <a:pt x="22862" y="439"/>
                  </a:lnTo>
                  <a:lnTo>
                    <a:pt x="22818" y="439"/>
                  </a:lnTo>
                  <a:lnTo>
                    <a:pt x="22292" y="746"/>
                  </a:lnTo>
                  <a:lnTo>
                    <a:pt x="21019" y="834"/>
                  </a:lnTo>
                  <a:lnTo>
                    <a:pt x="20888" y="878"/>
                  </a:lnTo>
                  <a:lnTo>
                    <a:pt x="19659" y="2063"/>
                  </a:lnTo>
                  <a:lnTo>
                    <a:pt x="19615" y="2107"/>
                  </a:lnTo>
                  <a:lnTo>
                    <a:pt x="19045" y="3072"/>
                  </a:lnTo>
                  <a:lnTo>
                    <a:pt x="18167" y="3862"/>
                  </a:lnTo>
                  <a:lnTo>
                    <a:pt x="16280" y="5573"/>
                  </a:lnTo>
                  <a:lnTo>
                    <a:pt x="15095" y="6451"/>
                  </a:lnTo>
                  <a:lnTo>
                    <a:pt x="14349" y="6758"/>
                  </a:lnTo>
                  <a:lnTo>
                    <a:pt x="11322" y="7285"/>
                  </a:lnTo>
                  <a:lnTo>
                    <a:pt x="9566" y="7811"/>
                  </a:lnTo>
                  <a:lnTo>
                    <a:pt x="9522" y="7855"/>
                  </a:lnTo>
                  <a:lnTo>
                    <a:pt x="8645" y="8338"/>
                  </a:lnTo>
                  <a:lnTo>
                    <a:pt x="8601" y="8382"/>
                  </a:lnTo>
                  <a:lnTo>
                    <a:pt x="7855" y="9171"/>
                  </a:lnTo>
                  <a:lnTo>
                    <a:pt x="7811" y="9215"/>
                  </a:lnTo>
                  <a:lnTo>
                    <a:pt x="7197" y="10268"/>
                  </a:lnTo>
                  <a:lnTo>
                    <a:pt x="5705" y="13603"/>
                  </a:lnTo>
                  <a:lnTo>
                    <a:pt x="5091" y="13823"/>
                  </a:lnTo>
                  <a:lnTo>
                    <a:pt x="3862" y="14042"/>
                  </a:lnTo>
                  <a:lnTo>
                    <a:pt x="2940" y="13867"/>
                  </a:lnTo>
                  <a:lnTo>
                    <a:pt x="264" y="12857"/>
                  </a:lnTo>
                  <a:lnTo>
                    <a:pt x="132" y="12857"/>
                  </a:lnTo>
                  <a:lnTo>
                    <a:pt x="44" y="12901"/>
                  </a:lnTo>
                  <a:lnTo>
                    <a:pt x="44" y="12989"/>
                  </a:lnTo>
                  <a:lnTo>
                    <a:pt x="0" y="13033"/>
                  </a:lnTo>
                  <a:lnTo>
                    <a:pt x="44" y="13121"/>
                  </a:lnTo>
                  <a:lnTo>
                    <a:pt x="88" y="13164"/>
                  </a:lnTo>
                  <a:lnTo>
                    <a:pt x="132" y="13208"/>
                  </a:lnTo>
                  <a:lnTo>
                    <a:pt x="2853" y="14218"/>
                  </a:lnTo>
                  <a:lnTo>
                    <a:pt x="2896" y="14218"/>
                  </a:lnTo>
                  <a:lnTo>
                    <a:pt x="3818" y="14393"/>
                  </a:lnTo>
                  <a:lnTo>
                    <a:pt x="3862" y="14393"/>
                  </a:lnTo>
                  <a:lnTo>
                    <a:pt x="5178" y="14174"/>
                  </a:lnTo>
                  <a:lnTo>
                    <a:pt x="5880" y="13867"/>
                  </a:lnTo>
                  <a:lnTo>
                    <a:pt x="6012" y="13779"/>
                  </a:lnTo>
                  <a:lnTo>
                    <a:pt x="7504" y="10400"/>
                  </a:lnTo>
                  <a:lnTo>
                    <a:pt x="8118" y="9391"/>
                  </a:lnTo>
                  <a:lnTo>
                    <a:pt x="8820" y="8645"/>
                  </a:lnTo>
                  <a:lnTo>
                    <a:pt x="9698" y="8162"/>
                  </a:lnTo>
                  <a:lnTo>
                    <a:pt x="11409" y="7636"/>
                  </a:lnTo>
                  <a:lnTo>
                    <a:pt x="14437" y="7065"/>
                  </a:lnTo>
                  <a:lnTo>
                    <a:pt x="14481" y="7065"/>
                  </a:lnTo>
                  <a:lnTo>
                    <a:pt x="15227" y="6758"/>
                  </a:lnTo>
                  <a:lnTo>
                    <a:pt x="15271" y="6714"/>
                  </a:lnTo>
                  <a:lnTo>
                    <a:pt x="16499" y="5880"/>
                  </a:lnTo>
                  <a:lnTo>
                    <a:pt x="18386" y="4125"/>
                  </a:lnTo>
                  <a:lnTo>
                    <a:pt x="19264" y="3291"/>
                  </a:lnTo>
                  <a:lnTo>
                    <a:pt x="19308" y="3291"/>
                  </a:lnTo>
                  <a:lnTo>
                    <a:pt x="19922" y="2326"/>
                  </a:lnTo>
                  <a:lnTo>
                    <a:pt x="21107" y="1185"/>
                  </a:lnTo>
                  <a:lnTo>
                    <a:pt x="22336" y="1054"/>
                  </a:lnTo>
                  <a:lnTo>
                    <a:pt x="22423" y="1054"/>
                  </a:lnTo>
                  <a:lnTo>
                    <a:pt x="22950" y="790"/>
                  </a:lnTo>
                  <a:lnTo>
                    <a:pt x="24135" y="527"/>
                  </a:lnTo>
                  <a:lnTo>
                    <a:pt x="26680" y="351"/>
                  </a:lnTo>
                  <a:lnTo>
                    <a:pt x="28128" y="527"/>
                  </a:lnTo>
                  <a:lnTo>
                    <a:pt x="28874" y="746"/>
                  </a:lnTo>
                  <a:lnTo>
                    <a:pt x="31024" y="2019"/>
                  </a:lnTo>
                  <a:lnTo>
                    <a:pt x="33042" y="3335"/>
                  </a:lnTo>
                  <a:lnTo>
                    <a:pt x="34710" y="4476"/>
                  </a:lnTo>
                  <a:lnTo>
                    <a:pt x="35719" y="5661"/>
                  </a:lnTo>
                  <a:lnTo>
                    <a:pt x="35763" y="5661"/>
                  </a:lnTo>
                  <a:lnTo>
                    <a:pt x="37079" y="6846"/>
                  </a:lnTo>
                  <a:lnTo>
                    <a:pt x="37123" y="6890"/>
                  </a:lnTo>
                  <a:lnTo>
                    <a:pt x="39493" y="8118"/>
                  </a:lnTo>
                  <a:lnTo>
                    <a:pt x="42740" y="9215"/>
                  </a:lnTo>
                  <a:lnTo>
                    <a:pt x="44407" y="9698"/>
                  </a:lnTo>
                  <a:lnTo>
                    <a:pt x="44451" y="9698"/>
                  </a:lnTo>
                  <a:lnTo>
                    <a:pt x="48620" y="10093"/>
                  </a:lnTo>
                  <a:lnTo>
                    <a:pt x="49673" y="10137"/>
                  </a:lnTo>
                  <a:lnTo>
                    <a:pt x="51867" y="9961"/>
                  </a:lnTo>
                  <a:lnTo>
                    <a:pt x="51911" y="9961"/>
                  </a:lnTo>
                  <a:lnTo>
                    <a:pt x="52438" y="9786"/>
                  </a:lnTo>
                  <a:lnTo>
                    <a:pt x="52525" y="9742"/>
                  </a:lnTo>
                  <a:lnTo>
                    <a:pt x="52569" y="9654"/>
                  </a:lnTo>
                  <a:lnTo>
                    <a:pt x="52569" y="9610"/>
                  </a:lnTo>
                  <a:lnTo>
                    <a:pt x="52569" y="9522"/>
                  </a:lnTo>
                  <a:lnTo>
                    <a:pt x="52525" y="9479"/>
                  </a:lnTo>
                  <a:lnTo>
                    <a:pt x="52481" y="9435"/>
                  </a:lnTo>
                  <a:lnTo>
                    <a:pt x="52350" y="9435"/>
                  </a:lnTo>
                  <a:lnTo>
                    <a:pt x="51823" y="9610"/>
                  </a:lnTo>
                  <a:lnTo>
                    <a:pt x="49673" y="9786"/>
                  </a:lnTo>
                  <a:lnTo>
                    <a:pt x="48620" y="9742"/>
                  </a:lnTo>
                  <a:lnTo>
                    <a:pt x="44495" y="9347"/>
                  </a:lnTo>
                  <a:lnTo>
                    <a:pt x="42872" y="8864"/>
                  </a:lnTo>
                  <a:lnTo>
                    <a:pt x="39624" y="7811"/>
                  </a:lnTo>
                  <a:lnTo>
                    <a:pt x="37299" y="6582"/>
                  </a:lnTo>
                  <a:lnTo>
                    <a:pt x="35982" y="5398"/>
                  </a:lnTo>
                  <a:lnTo>
                    <a:pt x="34929" y="4213"/>
                  </a:lnTo>
                  <a:lnTo>
                    <a:pt x="34885" y="4169"/>
                  </a:lnTo>
                  <a:lnTo>
                    <a:pt x="33218" y="3028"/>
                  </a:lnTo>
                  <a:lnTo>
                    <a:pt x="31199" y="1712"/>
                  </a:lnTo>
                  <a:lnTo>
                    <a:pt x="29049" y="439"/>
                  </a:lnTo>
                  <a:lnTo>
                    <a:pt x="29005" y="395"/>
                  </a:lnTo>
                  <a:lnTo>
                    <a:pt x="28216" y="176"/>
                  </a:lnTo>
                  <a:lnTo>
                    <a:pt x="28172" y="176"/>
                  </a:lnTo>
                  <a:lnTo>
                    <a:pt x="26724"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8" name="Google Shape;5848;p163"/>
            <p:cNvSpPr/>
            <p:nvPr/>
          </p:nvSpPr>
          <p:spPr>
            <a:xfrm>
              <a:off x="2252225" y="4008800"/>
              <a:ext cx="1328500" cy="378500"/>
            </a:xfrm>
            <a:custGeom>
              <a:rect b="b" l="l" r="r" t="t"/>
              <a:pathLst>
                <a:path extrusionOk="0" h="15140" w="53140">
                  <a:moveTo>
                    <a:pt x="24749" y="0"/>
                  </a:moveTo>
                  <a:lnTo>
                    <a:pt x="22643" y="483"/>
                  </a:lnTo>
                  <a:lnTo>
                    <a:pt x="22599" y="527"/>
                  </a:lnTo>
                  <a:lnTo>
                    <a:pt x="20054" y="1448"/>
                  </a:lnTo>
                  <a:lnTo>
                    <a:pt x="19966" y="1492"/>
                  </a:lnTo>
                  <a:lnTo>
                    <a:pt x="18650" y="3291"/>
                  </a:lnTo>
                  <a:lnTo>
                    <a:pt x="17992" y="4520"/>
                  </a:lnTo>
                  <a:lnTo>
                    <a:pt x="17290" y="5310"/>
                  </a:lnTo>
                  <a:lnTo>
                    <a:pt x="15490" y="6977"/>
                  </a:lnTo>
                  <a:lnTo>
                    <a:pt x="14437" y="7679"/>
                  </a:lnTo>
                  <a:lnTo>
                    <a:pt x="13779" y="7899"/>
                  </a:lnTo>
                  <a:lnTo>
                    <a:pt x="9918" y="8601"/>
                  </a:lnTo>
                  <a:lnTo>
                    <a:pt x="9874" y="8601"/>
                  </a:lnTo>
                  <a:lnTo>
                    <a:pt x="8908" y="8996"/>
                  </a:lnTo>
                  <a:lnTo>
                    <a:pt x="8865" y="8996"/>
                  </a:lnTo>
                  <a:lnTo>
                    <a:pt x="7855" y="9566"/>
                  </a:lnTo>
                  <a:lnTo>
                    <a:pt x="7811" y="9610"/>
                  </a:lnTo>
                  <a:lnTo>
                    <a:pt x="6934" y="10444"/>
                  </a:lnTo>
                  <a:lnTo>
                    <a:pt x="6890" y="10488"/>
                  </a:lnTo>
                  <a:lnTo>
                    <a:pt x="6188" y="11716"/>
                  </a:lnTo>
                  <a:lnTo>
                    <a:pt x="5091" y="14700"/>
                  </a:lnTo>
                  <a:lnTo>
                    <a:pt x="2458" y="14788"/>
                  </a:lnTo>
                  <a:lnTo>
                    <a:pt x="220" y="13954"/>
                  </a:lnTo>
                  <a:lnTo>
                    <a:pt x="176" y="13954"/>
                  </a:lnTo>
                  <a:lnTo>
                    <a:pt x="88" y="13998"/>
                  </a:lnTo>
                  <a:lnTo>
                    <a:pt x="45" y="13998"/>
                  </a:lnTo>
                  <a:lnTo>
                    <a:pt x="1" y="14086"/>
                  </a:lnTo>
                  <a:lnTo>
                    <a:pt x="1" y="14130"/>
                  </a:lnTo>
                  <a:lnTo>
                    <a:pt x="1" y="14218"/>
                  </a:lnTo>
                  <a:lnTo>
                    <a:pt x="45" y="14262"/>
                  </a:lnTo>
                  <a:lnTo>
                    <a:pt x="132" y="14305"/>
                  </a:lnTo>
                  <a:lnTo>
                    <a:pt x="2370" y="15139"/>
                  </a:lnTo>
                  <a:lnTo>
                    <a:pt x="2458" y="15139"/>
                  </a:lnTo>
                  <a:lnTo>
                    <a:pt x="5222" y="15051"/>
                  </a:lnTo>
                  <a:lnTo>
                    <a:pt x="5310" y="15007"/>
                  </a:lnTo>
                  <a:lnTo>
                    <a:pt x="5398" y="14920"/>
                  </a:lnTo>
                  <a:lnTo>
                    <a:pt x="6495" y="11848"/>
                  </a:lnTo>
                  <a:lnTo>
                    <a:pt x="7197" y="10707"/>
                  </a:lnTo>
                  <a:lnTo>
                    <a:pt x="8075" y="9873"/>
                  </a:lnTo>
                  <a:lnTo>
                    <a:pt x="9040" y="9303"/>
                  </a:lnTo>
                  <a:lnTo>
                    <a:pt x="10005" y="8952"/>
                  </a:lnTo>
                  <a:lnTo>
                    <a:pt x="13867" y="8250"/>
                  </a:lnTo>
                  <a:lnTo>
                    <a:pt x="14569" y="8031"/>
                  </a:lnTo>
                  <a:lnTo>
                    <a:pt x="14613" y="7987"/>
                  </a:lnTo>
                  <a:lnTo>
                    <a:pt x="15666" y="7241"/>
                  </a:lnTo>
                  <a:lnTo>
                    <a:pt x="15710" y="7241"/>
                  </a:lnTo>
                  <a:lnTo>
                    <a:pt x="17553" y="5573"/>
                  </a:lnTo>
                  <a:lnTo>
                    <a:pt x="17553" y="5529"/>
                  </a:lnTo>
                  <a:lnTo>
                    <a:pt x="18255" y="4739"/>
                  </a:lnTo>
                  <a:lnTo>
                    <a:pt x="18299" y="4696"/>
                  </a:lnTo>
                  <a:lnTo>
                    <a:pt x="18957" y="3467"/>
                  </a:lnTo>
                  <a:lnTo>
                    <a:pt x="20230" y="1756"/>
                  </a:lnTo>
                  <a:lnTo>
                    <a:pt x="22731" y="834"/>
                  </a:lnTo>
                  <a:lnTo>
                    <a:pt x="24793" y="351"/>
                  </a:lnTo>
                  <a:lnTo>
                    <a:pt x="25320" y="351"/>
                  </a:lnTo>
                  <a:lnTo>
                    <a:pt x="27996" y="1054"/>
                  </a:lnTo>
                  <a:lnTo>
                    <a:pt x="31507" y="2940"/>
                  </a:lnTo>
                  <a:lnTo>
                    <a:pt x="33789" y="4345"/>
                  </a:lnTo>
                  <a:lnTo>
                    <a:pt x="35544" y="5134"/>
                  </a:lnTo>
                  <a:lnTo>
                    <a:pt x="36992" y="6582"/>
                  </a:lnTo>
                  <a:lnTo>
                    <a:pt x="39142" y="8118"/>
                  </a:lnTo>
                  <a:lnTo>
                    <a:pt x="40107" y="9171"/>
                  </a:lnTo>
                  <a:lnTo>
                    <a:pt x="40151" y="9259"/>
                  </a:lnTo>
                  <a:lnTo>
                    <a:pt x="42696" y="10181"/>
                  </a:lnTo>
                  <a:lnTo>
                    <a:pt x="44671" y="10751"/>
                  </a:lnTo>
                  <a:lnTo>
                    <a:pt x="44715" y="10751"/>
                  </a:lnTo>
                  <a:lnTo>
                    <a:pt x="48752" y="11146"/>
                  </a:lnTo>
                  <a:lnTo>
                    <a:pt x="48796" y="11190"/>
                  </a:lnTo>
                  <a:lnTo>
                    <a:pt x="51341" y="11058"/>
                  </a:lnTo>
                  <a:lnTo>
                    <a:pt x="52087" y="11190"/>
                  </a:lnTo>
                  <a:lnTo>
                    <a:pt x="52175" y="11190"/>
                  </a:lnTo>
                  <a:lnTo>
                    <a:pt x="53008" y="10927"/>
                  </a:lnTo>
                  <a:lnTo>
                    <a:pt x="53096" y="10883"/>
                  </a:lnTo>
                  <a:lnTo>
                    <a:pt x="53140" y="10839"/>
                  </a:lnTo>
                  <a:lnTo>
                    <a:pt x="53140" y="10751"/>
                  </a:lnTo>
                  <a:lnTo>
                    <a:pt x="53140" y="10707"/>
                  </a:lnTo>
                  <a:lnTo>
                    <a:pt x="53096" y="10619"/>
                  </a:lnTo>
                  <a:lnTo>
                    <a:pt x="53052" y="10576"/>
                  </a:lnTo>
                  <a:lnTo>
                    <a:pt x="52921" y="10576"/>
                  </a:lnTo>
                  <a:lnTo>
                    <a:pt x="52087" y="10839"/>
                  </a:lnTo>
                  <a:lnTo>
                    <a:pt x="51385" y="10707"/>
                  </a:lnTo>
                  <a:lnTo>
                    <a:pt x="51341" y="10707"/>
                  </a:lnTo>
                  <a:lnTo>
                    <a:pt x="48796" y="10839"/>
                  </a:lnTo>
                  <a:lnTo>
                    <a:pt x="44759" y="10400"/>
                  </a:lnTo>
                  <a:lnTo>
                    <a:pt x="42828" y="9830"/>
                  </a:lnTo>
                  <a:lnTo>
                    <a:pt x="40327" y="8908"/>
                  </a:lnTo>
                  <a:lnTo>
                    <a:pt x="39361" y="7855"/>
                  </a:lnTo>
                  <a:lnTo>
                    <a:pt x="37211" y="6319"/>
                  </a:lnTo>
                  <a:lnTo>
                    <a:pt x="35763" y="4871"/>
                  </a:lnTo>
                  <a:lnTo>
                    <a:pt x="35719" y="4827"/>
                  </a:lnTo>
                  <a:lnTo>
                    <a:pt x="33964" y="4037"/>
                  </a:lnTo>
                  <a:lnTo>
                    <a:pt x="31682" y="2633"/>
                  </a:lnTo>
                  <a:lnTo>
                    <a:pt x="28128" y="702"/>
                  </a:lnTo>
                  <a:lnTo>
                    <a:pt x="25364"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9" name="Google Shape;5849;p163"/>
            <p:cNvSpPr/>
            <p:nvPr/>
          </p:nvSpPr>
          <p:spPr>
            <a:xfrm>
              <a:off x="2104125" y="4481600"/>
              <a:ext cx="42825" cy="15400"/>
            </a:xfrm>
            <a:custGeom>
              <a:rect b="b" l="l" r="r" t="t"/>
              <a:pathLst>
                <a:path extrusionOk="0" h="616" w="1713">
                  <a:moveTo>
                    <a:pt x="132" y="1"/>
                  </a:moveTo>
                  <a:lnTo>
                    <a:pt x="45" y="45"/>
                  </a:lnTo>
                  <a:lnTo>
                    <a:pt x="1" y="89"/>
                  </a:lnTo>
                  <a:lnTo>
                    <a:pt x="1" y="132"/>
                  </a:lnTo>
                  <a:lnTo>
                    <a:pt x="1" y="220"/>
                  </a:lnTo>
                  <a:lnTo>
                    <a:pt x="1" y="264"/>
                  </a:lnTo>
                  <a:lnTo>
                    <a:pt x="45" y="308"/>
                  </a:lnTo>
                  <a:lnTo>
                    <a:pt x="132" y="352"/>
                  </a:lnTo>
                  <a:lnTo>
                    <a:pt x="1493" y="615"/>
                  </a:lnTo>
                  <a:lnTo>
                    <a:pt x="1537" y="615"/>
                  </a:lnTo>
                  <a:lnTo>
                    <a:pt x="1668" y="571"/>
                  </a:lnTo>
                  <a:lnTo>
                    <a:pt x="1712" y="484"/>
                  </a:lnTo>
                  <a:lnTo>
                    <a:pt x="1712" y="440"/>
                  </a:lnTo>
                  <a:lnTo>
                    <a:pt x="1668" y="352"/>
                  </a:lnTo>
                  <a:lnTo>
                    <a:pt x="1624" y="308"/>
                  </a:lnTo>
                  <a:lnTo>
                    <a:pt x="1580" y="264"/>
                  </a:lnTo>
                  <a:lnTo>
                    <a:pt x="176"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0" name="Google Shape;5850;p163"/>
            <p:cNvSpPr/>
            <p:nvPr/>
          </p:nvSpPr>
          <p:spPr>
            <a:xfrm>
              <a:off x="2084375" y="4455275"/>
              <a:ext cx="138250" cy="42825"/>
            </a:xfrm>
            <a:custGeom>
              <a:rect b="b" l="l" r="r" t="t"/>
              <a:pathLst>
                <a:path extrusionOk="0" h="1713" w="5530">
                  <a:moveTo>
                    <a:pt x="659" y="1"/>
                  </a:moveTo>
                  <a:lnTo>
                    <a:pt x="133" y="132"/>
                  </a:lnTo>
                  <a:lnTo>
                    <a:pt x="45" y="176"/>
                  </a:lnTo>
                  <a:lnTo>
                    <a:pt x="1" y="220"/>
                  </a:lnTo>
                  <a:lnTo>
                    <a:pt x="1" y="264"/>
                  </a:lnTo>
                  <a:lnTo>
                    <a:pt x="1" y="352"/>
                  </a:lnTo>
                  <a:lnTo>
                    <a:pt x="1" y="396"/>
                  </a:lnTo>
                  <a:lnTo>
                    <a:pt x="89" y="439"/>
                  </a:lnTo>
                  <a:lnTo>
                    <a:pt x="133" y="483"/>
                  </a:lnTo>
                  <a:lnTo>
                    <a:pt x="220" y="483"/>
                  </a:lnTo>
                  <a:lnTo>
                    <a:pt x="703" y="352"/>
                  </a:lnTo>
                  <a:lnTo>
                    <a:pt x="3029" y="1142"/>
                  </a:lnTo>
                  <a:lnTo>
                    <a:pt x="5310" y="1712"/>
                  </a:lnTo>
                  <a:lnTo>
                    <a:pt x="5354" y="1712"/>
                  </a:lnTo>
                  <a:lnTo>
                    <a:pt x="5442" y="1668"/>
                  </a:lnTo>
                  <a:lnTo>
                    <a:pt x="5530" y="1580"/>
                  </a:lnTo>
                  <a:lnTo>
                    <a:pt x="5530" y="1493"/>
                  </a:lnTo>
                  <a:lnTo>
                    <a:pt x="5486" y="1449"/>
                  </a:lnTo>
                  <a:lnTo>
                    <a:pt x="5442" y="1405"/>
                  </a:lnTo>
                  <a:lnTo>
                    <a:pt x="5398" y="1361"/>
                  </a:lnTo>
                  <a:lnTo>
                    <a:pt x="3116" y="791"/>
                  </a:lnTo>
                  <a:lnTo>
                    <a:pt x="747"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1" name="Google Shape;5851;p163"/>
            <p:cNvSpPr/>
            <p:nvPr/>
          </p:nvSpPr>
          <p:spPr>
            <a:xfrm>
              <a:off x="2080000" y="4434425"/>
              <a:ext cx="208450" cy="60375"/>
            </a:xfrm>
            <a:custGeom>
              <a:rect b="b" l="l" r="r" t="t"/>
              <a:pathLst>
                <a:path extrusionOk="0" h="2415" w="8338">
                  <a:moveTo>
                    <a:pt x="1317" y="1"/>
                  </a:moveTo>
                  <a:lnTo>
                    <a:pt x="527" y="176"/>
                  </a:lnTo>
                  <a:lnTo>
                    <a:pt x="483" y="176"/>
                  </a:lnTo>
                  <a:lnTo>
                    <a:pt x="132" y="308"/>
                  </a:lnTo>
                  <a:lnTo>
                    <a:pt x="44" y="352"/>
                  </a:lnTo>
                  <a:lnTo>
                    <a:pt x="44" y="396"/>
                  </a:lnTo>
                  <a:lnTo>
                    <a:pt x="0" y="484"/>
                  </a:lnTo>
                  <a:lnTo>
                    <a:pt x="44" y="528"/>
                  </a:lnTo>
                  <a:lnTo>
                    <a:pt x="44" y="571"/>
                  </a:lnTo>
                  <a:lnTo>
                    <a:pt x="132" y="615"/>
                  </a:lnTo>
                  <a:lnTo>
                    <a:pt x="176" y="659"/>
                  </a:lnTo>
                  <a:lnTo>
                    <a:pt x="264" y="615"/>
                  </a:lnTo>
                  <a:lnTo>
                    <a:pt x="571" y="484"/>
                  </a:lnTo>
                  <a:lnTo>
                    <a:pt x="1361" y="352"/>
                  </a:lnTo>
                  <a:lnTo>
                    <a:pt x="3511" y="922"/>
                  </a:lnTo>
                  <a:lnTo>
                    <a:pt x="5837" y="1844"/>
                  </a:lnTo>
                  <a:lnTo>
                    <a:pt x="7723" y="2371"/>
                  </a:lnTo>
                  <a:lnTo>
                    <a:pt x="8162" y="2414"/>
                  </a:lnTo>
                  <a:lnTo>
                    <a:pt x="8206" y="2414"/>
                  </a:lnTo>
                  <a:lnTo>
                    <a:pt x="8294" y="2371"/>
                  </a:lnTo>
                  <a:lnTo>
                    <a:pt x="8338" y="2283"/>
                  </a:lnTo>
                  <a:lnTo>
                    <a:pt x="8338" y="2195"/>
                  </a:lnTo>
                  <a:lnTo>
                    <a:pt x="8338" y="2151"/>
                  </a:lnTo>
                  <a:lnTo>
                    <a:pt x="8294" y="2107"/>
                  </a:lnTo>
                  <a:lnTo>
                    <a:pt x="8206" y="2063"/>
                  </a:lnTo>
                  <a:lnTo>
                    <a:pt x="7811" y="2019"/>
                  </a:lnTo>
                  <a:lnTo>
                    <a:pt x="5968" y="1537"/>
                  </a:lnTo>
                  <a:lnTo>
                    <a:pt x="3642" y="571"/>
                  </a:lnTo>
                  <a:lnTo>
                    <a:pt x="3599" y="571"/>
                  </a:lnTo>
                  <a:lnTo>
                    <a:pt x="1405" y="45"/>
                  </a:lnTo>
                  <a:lnTo>
                    <a:pt x="1317"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2" name="Google Shape;5852;p163"/>
            <p:cNvSpPr/>
            <p:nvPr/>
          </p:nvSpPr>
          <p:spPr>
            <a:xfrm>
              <a:off x="2060250" y="4419075"/>
              <a:ext cx="269900" cy="66950"/>
            </a:xfrm>
            <a:custGeom>
              <a:rect b="b" l="l" r="r" t="t"/>
              <a:pathLst>
                <a:path extrusionOk="0" h="2678" w="10796">
                  <a:moveTo>
                    <a:pt x="3072" y="1"/>
                  </a:moveTo>
                  <a:lnTo>
                    <a:pt x="1536" y="264"/>
                  </a:lnTo>
                  <a:lnTo>
                    <a:pt x="176" y="483"/>
                  </a:lnTo>
                  <a:lnTo>
                    <a:pt x="88" y="483"/>
                  </a:lnTo>
                  <a:lnTo>
                    <a:pt x="44" y="571"/>
                  </a:lnTo>
                  <a:lnTo>
                    <a:pt x="1" y="615"/>
                  </a:lnTo>
                  <a:lnTo>
                    <a:pt x="1" y="659"/>
                  </a:lnTo>
                  <a:lnTo>
                    <a:pt x="44" y="747"/>
                  </a:lnTo>
                  <a:lnTo>
                    <a:pt x="88" y="790"/>
                  </a:lnTo>
                  <a:lnTo>
                    <a:pt x="132" y="834"/>
                  </a:lnTo>
                  <a:lnTo>
                    <a:pt x="220" y="834"/>
                  </a:lnTo>
                  <a:lnTo>
                    <a:pt x="1580" y="615"/>
                  </a:lnTo>
                  <a:lnTo>
                    <a:pt x="3116" y="396"/>
                  </a:lnTo>
                  <a:lnTo>
                    <a:pt x="5617" y="1229"/>
                  </a:lnTo>
                  <a:lnTo>
                    <a:pt x="7899" y="1887"/>
                  </a:lnTo>
                  <a:lnTo>
                    <a:pt x="9698" y="2546"/>
                  </a:lnTo>
                  <a:lnTo>
                    <a:pt x="9742" y="2546"/>
                  </a:lnTo>
                  <a:lnTo>
                    <a:pt x="10576" y="2677"/>
                  </a:lnTo>
                  <a:lnTo>
                    <a:pt x="10620" y="2677"/>
                  </a:lnTo>
                  <a:lnTo>
                    <a:pt x="10751" y="2633"/>
                  </a:lnTo>
                  <a:lnTo>
                    <a:pt x="10795" y="2502"/>
                  </a:lnTo>
                  <a:lnTo>
                    <a:pt x="10795" y="2458"/>
                  </a:lnTo>
                  <a:lnTo>
                    <a:pt x="10751" y="2370"/>
                  </a:lnTo>
                  <a:lnTo>
                    <a:pt x="10707" y="2326"/>
                  </a:lnTo>
                  <a:lnTo>
                    <a:pt x="10664" y="2326"/>
                  </a:lnTo>
                  <a:lnTo>
                    <a:pt x="9830" y="2195"/>
                  </a:lnTo>
                  <a:lnTo>
                    <a:pt x="7987" y="1536"/>
                  </a:lnTo>
                  <a:lnTo>
                    <a:pt x="5749" y="878"/>
                  </a:lnTo>
                  <a:lnTo>
                    <a:pt x="3160" y="45"/>
                  </a:lnTo>
                  <a:lnTo>
                    <a:pt x="307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3" name="Google Shape;5853;p163"/>
            <p:cNvSpPr/>
            <p:nvPr/>
          </p:nvSpPr>
          <p:spPr>
            <a:xfrm>
              <a:off x="1951650" y="4680175"/>
              <a:ext cx="528775" cy="40600"/>
            </a:xfrm>
            <a:custGeom>
              <a:rect b="b" l="l" r="r" t="t"/>
              <a:pathLst>
                <a:path extrusionOk="0" h="1624" w="21151">
                  <a:moveTo>
                    <a:pt x="20975" y="0"/>
                  </a:moveTo>
                  <a:lnTo>
                    <a:pt x="16807" y="132"/>
                  </a:lnTo>
                  <a:lnTo>
                    <a:pt x="16719" y="176"/>
                  </a:lnTo>
                  <a:lnTo>
                    <a:pt x="15578" y="702"/>
                  </a:lnTo>
                  <a:lnTo>
                    <a:pt x="11146" y="527"/>
                  </a:lnTo>
                  <a:lnTo>
                    <a:pt x="8733" y="527"/>
                  </a:lnTo>
                  <a:lnTo>
                    <a:pt x="6188" y="790"/>
                  </a:lnTo>
                  <a:lnTo>
                    <a:pt x="3116" y="1097"/>
                  </a:lnTo>
                  <a:lnTo>
                    <a:pt x="878" y="966"/>
                  </a:lnTo>
                  <a:lnTo>
                    <a:pt x="790" y="1009"/>
                  </a:lnTo>
                  <a:lnTo>
                    <a:pt x="132" y="1273"/>
                  </a:lnTo>
                  <a:lnTo>
                    <a:pt x="44" y="1317"/>
                  </a:lnTo>
                  <a:lnTo>
                    <a:pt x="0" y="1404"/>
                  </a:lnTo>
                  <a:lnTo>
                    <a:pt x="0" y="1448"/>
                  </a:lnTo>
                  <a:lnTo>
                    <a:pt x="0" y="1536"/>
                  </a:lnTo>
                  <a:lnTo>
                    <a:pt x="88" y="1580"/>
                  </a:lnTo>
                  <a:lnTo>
                    <a:pt x="176" y="1624"/>
                  </a:lnTo>
                  <a:lnTo>
                    <a:pt x="264" y="1624"/>
                  </a:lnTo>
                  <a:lnTo>
                    <a:pt x="878" y="1317"/>
                  </a:lnTo>
                  <a:lnTo>
                    <a:pt x="3116" y="1448"/>
                  </a:lnTo>
                  <a:lnTo>
                    <a:pt x="3160" y="1448"/>
                  </a:lnTo>
                  <a:lnTo>
                    <a:pt x="6231" y="1141"/>
                  </a:lnTo>
                  <a:lnTo>
                    <a:pt x="8733" y="878"/>
                  </a:lnTo>
                  <a:lnTo>
                    <a:pt x="11146" y="878"/>
                  </a:lnTo>
                  <a:lnTo>
                    <a:pt x="15578" y="1053"/>
                  </a:lnTo>
                  <a:lnTo>
                    <a:pt x="15666" y="1053"/>
                  </a:lnTo>
                  <a:lnTo>
                    <a:pt x="16851" y="483"/>
                  </a:lnTo>
                  <a:lnTo>
                    <a:pt x="20975" y="351"/>
                  </a:lnTo>
                  <a:lnTo>
                    <a:pt x="21063" y="351"/>
                  </a:lnTo>
                  <a:lnTo>
                    <a:pt x="21107" y="307"/>
                  </a:lnTo>
                  <a:lnTo>
                    <a:pt x="21151" y="263"/>
                  </a:lnTo>
                  <a:lnTo>
                    <a:pt x="21151" y="176"/>
                  </a:lnTo>
                  <a:lnTo>
                    <a:pt x="21151" y="132"/>
                  </a:lnTo>
                  <a:lnTo>
                    <a:pt x="21107" y="44"/>
                  </a:lnTo>
                  <a:lnTo>
                    <a:pt x="21063" y="44"/>
                  </a:lnTo>
                  <a:lnTo>
                    <a:pt x="20975"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4" name="Google Shape;5854;p163"/>
            <p:cNvSpPr/>
            <p:nvPr/>
          </p:nvSpPr>
          <p:spPr>
            <a:xfrm>
              <a:off x="2370700" y="4660425"/>
              <a:ext cx="121800" cy="17575"/>
            </a:xfrm>
            <a:custGeom>
              <a:rect b="b" l="l" r="r" t="t"/>
              <a:pathLst>
                <a:path extrusionOk="0" h="703" w="4872">
                  <a:moveTo>
                    <a:pt x="4696" y="0"/>
                  </a:moveTo>
                  <a:lnTo>
                    <a:pt x="1010" y="44"/>
                  </a:lnTo>
                  <a:lnTo>
                    <a:pt x="966" y="88"/>
                  </a:lnTo>
                  <a:lnTo>
                    <a:pt x="132" y="395"/>
                  </a:lnTo>
                  <a:lnTo>
                    <a:pt x="45" y="395"/>
                  </a:lnTo>
                  <a:lnTo>
                    <a:pt x="1" y="483"/>
                  </a:lnTo>
                  <a:lnTo>
                    <a:pt x="1" y="527"/>
                  </a:lnTo>
                  <a:lnTo>
                    <a:pt x="1" y="615"/>
                  </a:lnTo>
                  <a:lnTo>
                    <a:pt x="89" y="702"/>
                  </a:lnTo>
                  <a:lnTo>
                    <a:pt x="220" y="702"/>
                  </a:lnTo>
                  <a:lnTo>
                    <a:pt x="1054" y="395"/>
                  </a:lnTo>
                  <a:lnTo>
                    <a:pt x="4740" y="351"/>
                  </a:lnTo>
                  <a:lnTo>
                    <a:pt x="4784" y="307"/>
                  </a:lnTo>
                  <a:lnTo>
                    <a:pt x="4828" y="264"/>
                  </a:lnTo>
                  <a:lnTo>
                    <a:pt x="4871" y="220"/>
                  </a:lnTo>
                  <a:lnTo>
                    <a:pt x="4871" y="132"/>
                  </a:lnTo>
                  <a:lnTo>
                    <a:pt x="4871" y="88"/>
                  </a:lnTo>
                  <a:lnTo>
                    <a:pt x="4828" y="44"/>
                  </a:lnTo>
                  <a:lnTo>
                    <a:pt x="4784"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5" name="Google Shape;5855;p163"/>
            <p:cNvSpPr/>
            <p:nvPr/>
          </p:nvSpPr>
          <p:spPr>
            <a:xfrm>
              <a:off x="2386075" y="4638475"/>
              <a:ext cx="120675" cy="19775"/>
            </a:xfrm>
            <a:custGeom>
              <a:rect b="b" l="l" r="r" t="t"/>
              <a:pathLst>
                <a:path extrusionOk="0" h="791" w="4827">
                  <a:moveTo>
                    <a:pt x="4651" y="1"/>
                  </a:moveTo>
                  <a:lnTo>
                    <a:pt x="965" y="132"/>
                  </a:lnTo>
                  <a:lnTo>
                    <a:pt x="922" y="132"/>
                  </a:lnTo>
                  <a:lnTo>
                    <a:pt x="132" y="440"/>
                  </a:lnTo>
                  <a:lnTo>
                    <a:pt x="88" y="483"/>
                  </a:lnTo>
                  <a:lnTo>
                    <a:pt x="44" y="527"/>
                  </a:lnTo>
                  <a:lnTo>
                    <a:pt x="0" y="615"/>
                  </a:lnTo>
                  <a:lnTo>
                    <a:pt x="44" y="659"/>
                  </a:lnTo>
                  <a:lnTo>
                    <a:pt x="88" y="747"/>
                  </a:lnTo>
                  <a:lnTo>
                    <a:pt x="176" y="791"/>
                  </a:lnTo>
                  <a:lnTo>
                    <a:pt x="263" y="791"/>
                  </a:lnTo>
                  <a:lnTo>
                    <a:pt x="1009" y="483"/>
                  </a:lnTo>
                  <a:lnTo>
                    <a:pt x="4651" y="352"/>
                  </a:lnTo>
                  <a:lnTo>
                    <a:pt x="4695" y="352"/>
                  </a:lnTo>
                  <a:lnTo>
                    <a:pt x="4783" y="308"/>
                  </a:lnTo>
                  <a:lnTo>
                    <a:pt x="4783" y="264"/>
                  </a:lnTo>
                  <a:lnTo>
                    <a:pt x="4827" y="176"/>
                  </a:lnTo>
                  <a:lnTo>
                    <a:pt x="4783" y="132"/>
                  </a:lnTo>
                  <a:lnTo>
                    <a:pt x="4739" y="88"/>
                  </a:lnTo>
                  <a:lnTo>
                    <a:pt x="4695" y="45"/>
                  </a:lnTo>
                  <a:lnTo>
                    <a:pt x="4651"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6" name="Google Shape;5856;p163"/>
            <p:cNvSpPr/>
            <p:nvPr/>
          </p:nvSpPr>
          <p:spPr>
            <a:xfrm>
              <a:off x="2401425" y="4618725"/>
              <a:ext cx="117400" cy="17575"/>
            </a:xfrm>
            <a:custGeom>
              <a:rect b="b" l="l" r="r" t="t"/>
              <a:pathLst>
                <a:path extrusionOk="0" h="703" w="4696">
                  <a:moveTo>
                    <a:pt x="4520" y="1"/>
                  </a:moveTo>
                  <a:lnTo>
                    <a:pt x="966" y="133"/>
                  </a:lnTo>
                  <a:lnTo>
                    <a:pt x="922" y="133"/>
                  </a:lnTo>
                  <a:lnTo>
                    <a:pt x="176" y="352"/>
                  </a:lnTo>
                  <a:lnTo>
                    <a:pt x="132" y="352"/>
                  </a:lnTo>
                  <a:lnTo>
                    <a:pt x="88" y="396"/>
                  </a:lnTo>
                  <a:lnTo>
                    <a:pt x="44" y="440"/>
                  </a:lnTo>
                  <a:lnTo>
                    <a:pt x="0" y="484"/>
                  </a:lnTo>
                  <a:lnTo>
                    <a:pt x="0" y="571"/>
                  </a:lnTo>
                  <a:lnTo>
                    <a:pt x="88" y="659"/>
                  </a:lnTo>
                  <a:lnTo>
                    <a:pt x="176" y="703"/>
                  </a:lnTo>
                  <a:lnTo>
                    <a:pt x="220" y="703"/>
                  </a:lnTo>
                  <a:lnTo>
                    <a:pt x="1010" y="484"/>
                  </a:lnTo>
                  <a:lnTo>
                    <a:pt x="4520" y="352"/>
                  </a:lnTo>
                  <a:lnTo>
                    <a:pt x="4608" y="308"/>
                  </a:lnTo>
                  <a:lnTo>
                    <a:pt x="4652" y="264"/>
                  </a:lnTo>
                  <a:lnTo>
                    <a:pt x="4696" y="220"/>
                  </a:lnTo>
                  <a:lnTo>
                    <a:pt x="4696" y="133"/>
                  </a:lnTo>
                  <a:lnTo>
                    <a:pt x="4652" y="89"/>
                  </a:lnTo>
                  <a:lnTo>
                    <a:pt x="4652" y="45"/>
                  </a:lnTo>
                  <a:lnTo>
                    <a:pt x="4564"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7" name="Google Shape;5857;p163"/>
            <p:cNvSpPr/>
            <p:nvPr/>
          </p:nvSpPr>
          <p:spPr>
            <a:xfrm>
              <a:off x="2443100" y="4581425"/>
              <a:ext cx="16500" cy="11000"/>
            </a:xfrm>
            <a:custGeom>
              <a:rect b="b" l="l" r="r" t="t"/>
              <a:pathLst>
                <a:path extrusionOk="0" h="440" w="660">
                  <a:moveTo>
                    <a:pt x="440" y="1"/>
                  </a:moveTo>
                  <a:lnTo>
                    <a:pt x="133" y="89"/>
                  </a:lnTo>
                  <a:lnTo>
                    <a:pt x="45" y="133"/>
                  </a:lnTo>
                  <a:lnTo>
                    <a:pt x="1" y="176"/>
                  </a:lnTo>
                  <a:lnTo>
                    <a:pt x="1" y="220"/>
                  </a:lnTo>
                  <a:lnTo>
                    <a:pt x="1" y="308"/>
                  </a:lnTo>
                  <a:lnTo>
                    <a:pt x="45" y="396"/>
                  </a:lnTo>
                  <a:lnTo>
                    <a:pt x="176" y="440"/>
                  </a:lnTo>
                  <a:lnTo>
                    <a:pt x="220" y="440"/>
                  </a:lnTo>
                  <a:lnTo>
                    <a:pt x="527" y="352"/>
                  </a:lnTo>
                  <a:lnTo>
                    <a:pt x="571" y="308"/>
                  </a:lnTo>
                  <a:lnTo>
                    <a:pt x="615" y="264"/>
                  </a:lnTo>
                  <a:lnTo>
                    <a:pt x="659" y="220"/>
                  </a:lnTo>
                  <a:lnTo>
                    <a:pt x="659" y="133"/>
                  </a:lnTo>
                  <a:lnTo>
                    <a:pt x="615" y="89"/>
                  </a:lnTo>
                  <a:lnTo>
                    <a:pt x="571" y="45"/>
                  </a:lnTo>
                  <a:lnTo>
                    <a:pt x="527"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8" name="Google Shape;5858;p163"/>
            <p:cNvSpPr/>
            <p:nvPr/>
          </p:nvSpPr>
          <p:spPr>
            <a:xfrm>
              <a:off x="2448600" y="4561700"/>
              <a:ext cx="25250" cy="13175"/>
            </a:xfrm>
            <a:custGeom>
              <a:rect b="b" l="l" r="r" t="t"/>
              <a:pathLst>
                <a:path extrusionOk="0" h="527" w="1010">
                  <a:moveTo>
                    <a:pt x="834" y="0"/>
                  </a:moveTo>
                  <a:lnTo>
                    <a:pt x="132" y="176"/>
                  </a:lnTo>
                  <a:lnTo>
                    <a:pt x="88" y="176"/>
                  </a:lnTo>
                  <a:lnTo>
                    <a:pt x="44" y="263"/>
                  </a:lnTo>
                  <a:lnTo>
                    <a:pt x="0" y="307"/>
                  </a:lnTo>
                  <a:lnTo>
                    <a:pt x="0" y="395"/>
                  </a:lnTo>
                  <a:lnTo>
                    <a:pt x="88" y="483"/>
                  </a:lnTo>
                  <a:lnTo>
                    <a:pt x="176" y="527"/>
                  </a:lnTo>
                  <a:lnTo>
                    <a:pt x="220" y="527"/>
                  </a:lnTo>
                  <a:lnTo>
                    <a:pt x="922" y="351"/>
                  </a:lnTo>
                  <a:lnTo>
                    <a:pt x="966" y="307"/>
                  </a:lnTo>
                  <a:lnTo>
                    <a:pt x="1010" y="263"/>
                  </a:lnTo>
                  <a:lnTo>
                    <a:pt x="1010" y="176"/>
                  </a:lnTo>
                  <a:lnTo>
                    <a:pt x="1010" y="132"/>
                  </a:lnTo>
                  <a:lnTo>
                    <a:pt x="1010" y="44"/>
                  </a:lnTo>
                  <a:lnTo>
                    <a:pt x="966"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9" name="Google Shape;5859;p163"/>
            <p:cNvSpPr/>
            <p:nvPr/>
          </p:nvSpPr>
          <p:spPr>
            <a:xfrm>
              <a:off x="2465050" y="4534275"/>
              <a:ext cx="165675" cy="19750"/>
            </a:xfrm>
            <a:custGeom>
              <a:rect b="b" l="l" r="r" t="t"/>
              <a:pathLst>
                <a:path extrusionOk="0" h="790" w="6627">
                  <a:moveTo>
                    <a:pt x="6451" y="0"/>
                  </a:moveTo>
                  <a:lnTo>
                    <a:pt x="790" y="263"/>
                  </a:lnTo>
                  <a:lnTo>
                    <a:pt x="746" y="307"/>
                  </a:lnTo>
                  <a:lnTo>
                    <a:pt x="132" y="483"/>
                  </a:lnTo>
                  <a:lnTo>
                    <a:pt x="88" y="483"/>
                  </a:lnTo>
                  <a:lnTo>
                    <a:pt x="44" y="571"/>
                  </a:lnTo>
                  <a:lnTo>
                    <a:pt x="0" y="614"/>
                  </a:lnTo>
                  <a:lnTo>
                    <a:pt x="0" y="702"/>
                  </a:lnTo>
                  <a:lnTo>
                    <a:pt x="88" y="790"/>
                  </a:lnTo>
                  <a:lnTo>
                    <a:pt x="220" y="790"/>
                  </a:lnTo>
                  <a:lnTo>
                    <a:pt x="834" y="614"/>
                  </a:lnTo>
                  <a:lnTo>
                    <a:pt x="6451" y="351"/>
                  </a:lnTo>
                  <a:lnTo>
                    <a:pt x="6539" y="351"/>
                  </a:lnTo>
                  <a:lnTo>
                    <a:pt x="6583" y="307"/>
                  </a:lnTo>
                  <a:lnTo>
                    <a:pt x="6626" y="263"/>
                  </a:lnTo>
                  <a:lnTo>
                    <a:pt x="6626" y="176"/>
                  </a:lnTo>
                  <a:lnTo>
                    <a:pt x="6626" y="132"/>
                  </a:lnTo>
                  <a:lnTo>
                    <a:pt x="6583" y="44"/>
                  </a:lnTo>
                  <a:lnTo>
                    <a:pt x="6495" y="44"/>
                  </a:lnTo>
                  <a:lnTo>
                    <a:pt x="6451"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0" name="Google Shape;5860;p163"/>
            <p:cNvSpPr/>
            <p:nvPr/>
          </p:nvSpPr>
          <p:spPr>
            <a:xfrm>
              <a:off x="2470525" y="4513425"/>
              <a:ext cx="164575" cy="23050"/>
            </a:xfrm>
            <a:custGeom>
              <a:rect b="b" l="l" r="r" t="t"/>
              <a:pathLst>
                <a:path extrusionOk="0" h="922" w="6583">
                  <a:moveTo>
                    <a:pt x="6407" y="0"/>
                  </a:moveTo>
                  <a:lnTo>
                    <a:pt x="2546" y="88"/>
                  </a:lnTo>
                  <a:lnTo>
                    <a:pt x="1142" y="308"/>
                  </a:lnTo>
                  <a:lnTo>
                    <a:pt x="1098" y="308"/>
                  </a:lnTo>
                  <a:lnTo>
                    <a:pt x="133" y="571"/>
                  </a:lnTo>
                  <a:lnTo>
                    <a:pt x="89" y="615"/>
                  </a:lnTo>
                  <a:lnTo>
                    <a:pt x="45" y="659"/>
                  </a:lnTo>
                  <a:lnTo>
                    <a:pt x="1" y="746"/>
                  </a:lnTo>
                  <a:lnTo>
                    <a:pt x="45" y="790"/>
                  </a:lnTo>
                  <a:lnTo>
                    <a:pt x="89" y="878"/>
                  </a:lnTo>
                  <a:lnTo>
                    <a:pt x="176" y="922"/>
                  </a:lnTo>
                  <a:lnTo>
                    <a:pt x="220" y="922"/>
                  </a:lnTo>
                  <a:lnTo>
                    <a:pt x="1186" y="659"/>
                  </a:lnTo>
                  <a:lnTo>
                    <a:pt x="2590" y="439"/>
                  </a:lnTo>
                  <a:lnTo>
                    <a:pt x="6451" y="351"/>
                  </a:lnTo>
                  <a:lnTo>
                    <a:pt x="6495" y="351"/>
                  </a:lnTo>
                  <a:lnTo>
                    <a:pt x="6539" y="308"/>
                  </a:lnTo>
                  <a:lnTo>
                    <a:pt x="6583" y="264"/>
                  </a:lnTo>
                  <a:lnTo>
                    <a:pt x="6583" y="176"/>
                  </a:lnTo>
                  <a:lnTo>
                    <a:pt x="6583" y="88"/>
                  </a:lnTo>
                  <a:lnTo>
                    <a:pt x="6539" y="44"/>
                  </a:lnTo>
                  <a:lnTo>
                    <a:pt x="6495"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1" name="Google Shape;5861;p163"/>
            <p:cNvSpPr/>
            <p:nvPr/>
          </p:nvSpPr>
          <p:spPr>
            <a:xfrm>
              <a:off x="2521000" y="4471725"/>
              <a:ext cx="125075" cy="18675"/>
            </a:xfrm>
            <a:custGeom>
              <a:rect b="b" l="l" r="r" t="t"/>
              <a:pathLst>
                <a:path extrusionOk="0" h="747" w="5003">
                  <a:moveTo>
                    <a:pt x="4827" y="1"/>
                  </a:moveTo>
                  <a:lnTo>
                    <a:pt x="1756" y="133"/>
                  </a:lnTo>
                  <a:lnTo>
                    <a:pt x="308" y="308"/>
                  </a:lnTo>
                  <a:lnTo>
                    <a:pt x="264" y="352"/>
                  </a:lnTo>
                  <a:lnTo>
                    <a:pt x="88" y="396"/>
                  </a:lnTo>
                  <a:lnTo>
                    <a:pt x="44" y="440"/>
                  </a:lnTo>
                  <a:lnTo>
                    <a:pt x="0" y="484"/>
                  </a:lnTo>
                  <a:lnTo>
                    <a:pt x="0" y="571"/>
                  </a:lnTo>
                  <a:lnTo>
                    <a:pt x="0" y="615"/>
                  </a:lnTo>
                  <a:lnTo>
                    <a:pt x="88" y="703"/>
                  </a:lnTo>
                  <a:lnTo>
                    <a:pt x="176" y="747"/>
                  </a:lnTo>
                  <a:lnTo>
                    <a:pt x="220" y="747"/>
                  </a:lnTo>
                  <a:lnTo>
                    <a:pt x="351" y="659"/>
                  </a:lnTo>
                  <a:lnTo>
                    <a:pt x="1799" y="484"/>
                  </a:lnTo>
                  <a:lnTo>
                    <a:pt x="4827" y="352"/>
                  </a:lnTo>
                  <a:lnTo>
                    <a:pt x="4915" y="308"/>
                  </a:lnTo>
                  <a:lnTo>
                    <a:pt x="4959" y="308"/>
                  </a:lnTo>
                  <a:lnTo>
                    <a:pt x="5003" y="220"/>
                  </a:lnTo>
                  <a:lnTo>
                    <a:pt x="5003" y="176"/>
                  </a:lnTo>
                  <a:lnTo>
                    <a:pt x="5003" y="89"/>
                  </a:lnTo>
                  <a:lnTo>
                    <a:pt x="4959" y="45"/>
                  </a:lnTo>
                  <a:lnTo>
                    <a:pt x="4871"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2" name="Google Shape;5862;p163"/>
            <p:cNvSpPr/>
            <p:nvPr/>
          </p:nvSpPr>
          <p:spPr>
            <a:xfrm>
              <a:off x="2530875" y="4452000"/>
              <a:ext cx="120700" cy="19750"/>
            </a:xfrm>
            <a:custGeom>
              <a:rect b="b" l="l" r="r" t="t"/>
              <a:pathLst>
                <a:path extrusionOk="0" h="790" w="4828">
                  <a:moveTo>
                    <a:pt x="4608" y="0"/>
                  </a:moveTo>
                  <a:lnTo>
                    <a:pt x="2019" y="88"/>
                  </a:lnTo>
                  <a:lnTo>
                    <a:pt x="483" y="307"/>
                  </a:lnTo>
                  <a:lnTo>
                    <a:pt x="439" y="307"/>
                  </a:lnTo>
                  <a:lnTo>
                    <a:pt x="88" y="439"/>
                  </a:lnTo>
                  <a:lnTo>
                    <a:pt x="44" y="483"/>
                  </a:lnTo>
                  <a:lnTo>
                    <a:pt x="0" y="570"/>
                  </a:lnTo>
                  <a:lnTo>
                    <a:pt x="0" y="614"/>
                  </a:lnTo>
                  <a:lnTo>
                    <a:pt x="0" y="702"/>
                  </a:lnTo>
                  <a:lnTo>
                    <a:pt x="44" y="790"/>
                  </a:lnTo>
                  <a:lnTo>
                    <a:pt x="220" y="790"/>
                  </a:lnTo>
                  <a:lnTo>
                    <a:pt x="571" y="658"/>
                  </a:lnTo>
                  <a:lnTo>
                    <a:pt x="2063" y="439"/>
                  </a:lnTo>
                  <a:lnTo>
                    <a:pt x="4652" y="351"/>
                  </a:lnTo>
                  <a:lnTo>
                    <a:pt x="4696" y="307"/>
                  </a:lnTo>
                  <a:lnTo>
                    <a:pt x="4783" y="263"/>
                  </a:lnTo>
                  <a:lnTo>
                    <a:pt x="4783" y="219"/>
                  </a:lnTo>
                  <a:lnTo>
                    <a:pt x="4827" y="132"/>
                  </a:lnTo>
                  <a:lnTo>
                    <a:pt x="4783" y="88"/>
                  </a:lnTo>
                  <a:lnTo>
                    <a:pt x="4739" y="44"/>
                  </a:lnTo>
                  <a:lnTo>
                    <a:pt x="4696"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3" name="Google Shape;5863;p163"/>
            <p:cNvSpPr/>
            <p:nvPr/>
          </p:nvSpPr>
          <p:spPr>
            <a:xfrm>
              <a:off x="2524300" y="4427850"/>
              <a:ext cx="161275" cy="30750"/>
            </a:xfrm>
            <a:custGeom>
              <a:rect b="b" l="l" r="r" t="t"/>
              <a:pathLst>
                <a:path extrusionOk="0" h="1230" w="6451">
                  <a:moveTo>
                    <a:pt x="6275" y="1"/>
                  </a:moveTo>
                  <a:lnTo>
                    <a:pt x="2896" y="220"/>
                  </a:lnTo>
                  <a:lnTo>
                    <a:pt x="1360" y="483"/>
                  </a:lnTo>
                  <a:lnTo>
                    <a:pt x="1316" y="483"/>
                  </a:lnTo>
                  <a:lnTo>
                    <a:pt x="132" y="878"/>
                  </a:lnTo>
                  <a:lnTo>
                    <a:pt x="44" y="922"/>
                  </a:lnTo>
                  <a:lnTo>
                    <a:pt x="0" y="966"/>
                  </a:lnTo>
                  <a:lnTo>
                    <a:pt x="0" y="1054"/>
                  </a:lnTo>
                  <a:lnTo>
                    <a:pt x="0" y="1098"/>
                  </a:lnTo>
                  <a:lnTo>
                    <a:pt x="88" y="1185"/>
                  </a:lnTo>
                  <a:lnTo>
                    <a:pt x="176" y="1229"/>
                  </a:lnTo>
                  <a:lnTo>
                    <a:pt x="219" y="1229"/>
                  </a:lnTo>
                  <a:lnTo>
                    <a:pt x="1404" y="834"/>
                  </a:lnTo>
                  <a:lnTo>
                    <a:pt x="2896" y="571"/>
                  </a:lnTo>
                  <a:lnTo>
                    <a:pt x="6275" y="352"/>
                  </a:lnTo>
                  <a:lnTo>
                    <a:pt x="6363" y="308"/>
                  </a:lnTo>
                  <a:lnTo>
                    <a:pt x="6407" y="264"/>
                  </a:lnTo>
                  <a:lnTo>
                    <a:pt x="6450" y="220"/>
                  </a:lnTo>
                  <a:lnTo>
                    <a:pt x="6450" y="132"/>
                  </a:lnTo>
                  <a:lnTo>
                    <a:pt x="6450" y="88"/>
                  </a:lnTo>
                  <a:lnTo>
                    <a:pt x="6407" y="45"/>
                  </a:lnTo>
                  <a:lnTo>
                    <a:pt x="6275"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4" name="Google Shape;5864;p163"/>
            <p:cNvSpPr/>
            <p:nvPr/>
          </p:nvSpPr>
          <p:spPr>
            <a:xfrm>
              <a:off x="2522100" y="4401525"/>
              <a:ext cx="190900" cy="28550"/>
            </a:xfrm>
            <a:custGeom>
              <a:rect b="b" l="l" r="r" t="t"/>
              <a:pathLst>
                <a:path extrusionOk="0" h="1142" w="7636">
                  <a:moveTo>
                    <a:pt x="7416" y="1"/>
                  </a:moveTo>
                  <a:lnTo>
                    <a:pt x="5003" y="308"/>
                  </a:lnTo>
                  <a:lnTo>
                    <a:pt x="2370" y="483"/>
                  </a:lnTo>
                  <a:lnTo>
                    <a:pt x="351" y="703"/>
                  </a:lnTo>
                  <a:lnTo>
                    <a:pt x="264" y="747"/>
                  </a:lnTo>
                  <a:lnTo>
                    <a:pt x="88" y="834"/>
                  </a:lnTo>
                  <a:lnTo>
                    <a:pt x="44" y="878"/>
                  </a:lnTo>
                  <a:lnTo>
                    <a:pt x="0" y="922"/>
                  </a:lnTo>
                  <a:lnTo>
                    <a:pt x="0" y="1010"/>
                  </a:lnTo>
                  <a:lnTo>
                    <a:pt x="44" y="1054"/>
                  </a:lnTo>
                  <a:lnTo>
                    <a:pt x="88" y="1141"/>
                  </a:lnTo>
                  <a:lnTo>
                    <a:pt x="264" y="1141"/>
                  </a:lnTo>
                  <a:lnTo>
                    <a:pt x="395" y="1054"/>
                  </a:lnTo>
                  <a:lnTo>
                    <a:pt x="2414" y="834"/>
                  </a:lnTo>
                  <a:lnTo>
                    <a:pt x="5047" y="659"/>
                  </a:lnTo>
                  <a:lnTo>
                    <a:pt x="7460" y="352"/>
                  </a:lnTo>
                  <a:lnTo>
                    <a:pt x="7548" y="308"/>
                  </a:lnTo>
                  <a:lnTo>
                    <a:pt x="7592" y="264"/>
                  </a:lnTo>
                  <a:lnTo>
                    <a:pt x="7635" y="220"/>
                  </a:lnTo>
                  <a:lnTo>
                    <a:pt x="7635" y="132"/>
                  </a:lnTo>
                  <a:lnTo>
                    <a:pt x="7592" y="88"/>
                  </a:lnTo>
                  <a:lnTo>
                    <a:pt x="7548" y="44"/>
                  </a:lnTo>
                  <a:lnTo>
                    <a:pt x="7504"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5" name="Google Shape;5865;p163"/>
            <p:cNvSpPr/>
            <p:nvPr/>
          </p:nvSpPr>
          <p:spPr>
            <a:xfrm>
              <a:off x="2533075" y="4308275"/>
              <a:ext cx="523300" cy="91075"/>
            </a:xfrm>
            <a:custGeom>
              <a:rect b="b" l="l" r="r" t="t"/>
              <a:pathLst>
                <a:path extrusionOk="0" h="3643" w="20932">
                  <a:moveTo>
                    <a:pt x="20361" y="1"/>
                  </a:moveTo>
                  <a:lnTo>
                    <a:pt x="16411" y="352"/>
                  </a:lnTo>
                  <a:lnTo>
                    <a:pt x="10444" y="834"/>
                  </a:lnTo>
                  <a:lnTo>
                    <a:pt x="6099" y="1273"/>
                  </a:lnTo>
                  <a:lnTo>
                    <a:pt x="6056" y="1273"/>
                  </a:lnTo>
                  <a:lnTo>
                    <a:pt x="2765" y="2283"/>
                  </a:lnTo>
                  <a:lnTo>
                    <a:pt x="965" y="2634"/>
                  </a:lnTo>
                  <a:lnTo>
                    <a:pt x="878" y="2677"/>
                  </a:lnTo>
                  <a:lnTo>
                    <a:pt x="88" y="3336"/>
                  </a:lnTo>
                  <a:lnTo>
                    <a:pt x="44" y="3380"/>
                  </a:lnTo>
                  <a:lnTo>
                    <a:pt x="0" y="3467"/>
                  </a:lnTo>
                  <a:lnTo>
                    <a:pt x="0" y="3511"/>
                  </a:lnTo>
                  <a:lnTo>
                    <a:pt x="44" y="3599"/>
                  </a:lnTo>
                  <a:lnTo>
                    <a:pt x="88" y="3643"/>
                  </a:lnTo>
                  <a:lnTo>
                    <a:pt x="176" y="3643"/>
                  </a:lnTo>
                  <a:lnTo>
                    <a:pt x="307" y="3599"/>
                  </a:lnTo>
                  <a:lnTo>
                    <a:pt x="1097" y="2985"/>
                  </a:lnTo>
                  <a:lnTo>
                    <a:pt x="2852" y="2590"/>
                  </a:lnTo>
                  <a:lnTo>
                    <a:pt x="6143" y="1624"/>
                  </a:lnTo>
                  <a:lnTo>
                    <a:pt x="10488" y="1186"/>
                  </a:lnTo>
                  <a:lnTo>
                    <a:pt x="13647" y="966"/>
                  </a:lnTo>
                  <a:lnTo>
                    <a:pt x="16455" y="703"/>
                  </a:lnTo>
                  <a:lnTo>
                    <a:pt x="20361" y="352"/>
                  </a:lnTo>
                  <a:lnTo>
                    <a:pt x="20712" y="440"/>
                  </a:lnTo>
                  <a:lnTo>
                    <a:pt x="20799" y="440"/>
                  </a:lnTo>
                  <a:lnTo>
                    <a:pt x="20843" y="396"/>
                  </a:lnTo>
                  <a:lnTo>
                    <a:pt x="20887" y="352"/>
                  </a:lnTo>
                  <a:lnTo>
                    <a:pt x="20931" y="308"/>
                  </a:lnTo>
                  <a:lnTo>
                    <a:pt x="20931" y="220"/>
                  </a:lnTo>
                  <a:lnTo>
                    <a:pt x="20887" y="176"/>
                  </a:lnTo>
                  <a:lnTo>
                    <a:pt x="20843" y="132"/>
                  </a:lnTo>
                  <a:lnTo>
                    <a:pt x="20799" y="88"/>
                  </a:lnTo>
                  <a:lnTo>
                    <a:pt x="20405"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6" name="Google Shape;5866;p163"/>
            <p:cNvSpPr/>
            <p:nvPr/>
          </p:nvSpPr>
          <p:spPr>
            <a:xfrm>
              <a:off x="2508925" y="4276475"/>
              <a:ext cx="537575" cy="125075"/>
            </a:xfrm>
            <a:custGeom>
              <a:rect b="b" l="l" r="r" t="t"/>
              <a:pathLst>
                <a:path extrusionOk="0" h="5003" w="21503">
                  <a:moveTo>
                    <a:pt x="18255" y="0"/>
                  </a:moveTo>
                  <a:lnTo>
                    <a:pt x="13779" y="395"/>
                  </a:lnTo>
                  <a:lnTo>
                    <a:pt x="9479" y="834"/>
                  </a:lnTo>
                  <a:lnTo>
                    <a:pt x="6846" y="1185"/>
                  </a:lnTo>
                  <a:lnTo>
                    <a:pt x="6802" y="1229"/>
                  </a:lnTo>
                  <a:lnTo>
                    <a:pt x="5003" y="2238"/>
                  </a:lnTo>
                  <a:lnTo>
                    <a:pt x="3599" y="2765"/>
                  </a:lnTo>
                  <a:lnTo>
                    <a:pt x="1361" y="3247"/>
                  </a:lnTo>
                  <a:lnTo>
                    <a:pt x="1273" y="3335"/>
                  </a:lnTo>
                  <a:lnTo>
                    <a:pt x="440" y="4432"/>
                  </a:lnTo>
                  <a:lnTo>
                    <a:pt x="88" y="4652"/>
                  </a:lnTo>
                  <a:lnTo>
                    <a:pt x="45" y="4739"/>
                  </a:lnTo>
                  <a:lnTo>
                    <a:pt x="1" y="4783"/>
                  </a:lnTo>
                  <a:lnTo>
                    <a:pt x="1" y="4871"/>
                  </a:lnTo>
                  <a:lnTo>
                    <a:pt x="45" y="4915"/>
                  </a:lnTo>
                  <a:lnTo>
                    <a:pt x="88" y="4959"/>
                  </a:lnTo>
                  <a:lnTo>
                    <a:pt x="176" y="5003"/>
                  </a:lnTo>
                  <a:lnTo>
                    <a:pt x="264" y="4959"/>
                  </a:lnTo>
                  <a:lnTo>
                    <a:pt x="659" y="4739"/>
                  </a:lnTo>
                  <a:lnTo>
                    <a:pt x="703" y="4695"/>
                  </a:lnTo>
                  <a:lnTo>
                    <a:pt x="1537" y="3598"/>
                  </a:lnTo>
                  <a:lnTo>
                    <a:pt x="3687" y="3072"/>
                  </a:lnTo>
                  <a:lnTo>
                    <a:pt x="3731" y="3072"/>
                  </a:lnTo>
                  <a:lnTo>
                    <a:pt x="5135" y="2545"/>
                  </a:lnTo>
                  <a:lnTo>
                    <a:pt x="5179" y="2545"/>
                  </a:lnTo>
                  <a:lnTo>
                    <a:pt x="6934" y="1536"/>
                  </a:lnTo>
                  <a:lnTo>
                    <a:pt x="9523" y="1185"/>
                  </a:lnTo>
                  <a:lnTo>
                    <a:pt x="13779" y="746"/>
                  </a:lnTo>
                  <a:lnTo>
                    <a:pt x="18255" y="351"/>
                  </a:lnTo>
                  <a:lnTo>
                    <a:pt x="19922" y="351"/>
                  </a:lnTo>
                  <a:lnTo>
                    <a:pt x="20625" y="527"/>
                  </a:lnTo>
                  <a:lnTo>
                    <a:pt x="21063" y="790"/>
                  </a:lnTo>
                  <a:lnTo>
                    <a:pt x="21151" y="790"/>
                  </a:lnTo>
                  <a:lnTo>
                    <a:pt x="21327" y="834"/>
                  </a:lnTo>
                  <a:lnTo>
                    <a:pt x="21371" y="790"/>
                  </a:lnTo>
                  <a:lnTo>
                    <a:pt x="21458" y="790"/>
                  </a:lnTo>
                  <a:lnTo>
                    <a:pt x="21458" y="746"/>
                  </a:lnTo>
                  <a:lnTo>
                    <a:pt x="21502" y="658"/>
                  </a:lnTo>
                  <a:lnTo>
                    <a:pt x="21502" y="571"/>
                  </a:lnTo>
                  <a:lnTo>
                    <a:pt x="21458" y="527"/>
                  </a:lnTo>
                  <a:lnTo>
                    <a:pt x="21414" y="483"/>
                  </a:lnTo>
                  <a:lnTo>
                    <a:pt x="21239" y="483"/>
                  </a:lnTo>
                  <a:lnTo>
                    <a:pt x="20800" y="176"/>
                  </a:lnTo>
                  <a:lnTo>
                    <a:pt x="20712" y="176"/>
                  </a:lnTo>
                  <a:lnTo>
                    <a:pt x="19966"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7" name="Google Shape;5867;p163"/>
            <p:cNvSpPr/>
            <p:nvPr/>
          </p:nvSpPr>
          <p:spPr>
            <a:xfrm>
              <a:off x="2481500" y="4238075"/>
              <a:ext cx="585825" cy="166775"/>
            </a:xfrm>
            <a:custGeom>
              <a:rect b="b" l="l" r="r" t="t"/>
              <a:pathLst>
                <a:path extrusionOk="0" h="6671" w="23433">
                  <a:moveTo>
                    <a:pt x="17509" y="0"/>
                  </a:moveTo>
                  <a:lnTo>
                    <a:pt x="16149" y="88"/>
                  </a:lnTo>
                  <a:lnTo>
                    <a:pt x="14832" y="176"/>
                  </a:lnTo>
                  <a:lnTo>
                    <a:pt x="13604" y="264"/>
                  </a:lnTo>
                  <a:lnTo>
                    <a:pt x="11848" y="395"/>
                  </a:lnTo>
                  <a:lnTo>
                    <a:pt x="11805" y="395"/>
                  </a:lnTo>
                  <a:lnTo>
                    <a:pt x="9786" y="790"/>
                  </a:lnTo>
                  <a:lnTo>
                    <a:pt x="9742" y="790"/>
                  </a:lnTo>
                  <a:lnTo>
                    <a:pt x="8470" y="1448"/>
                  </a:lnTo>
                  <a:lnTo>
                    <a:pt x="7285" y="2282"/>
                  </a:lnTo>
                  <a:lnTo>
                    <a:pt x="5442" y="3248"/>
                  </a:lnTo>
                  <a:lnTo>
                    <a:pt x="2282" y="3950"/>
                  </a:lnTo>
                  <a:lnTo>
                    <a:pt x="2195" y="3994"/>
                  </a:lnTo>
                  <a:lnTo>
                    <a:pt x="1580" y="4476"/>
                  </a:lnTo>
                  <a:lnTo>
                    <a:pt x="1537" y="4564"/>
                  </a:lnTo>
                  <a:lnTo>
                    <a:pt x="747" y="5836"/>
                  </a:lnTo>
                  <a:lnTo>
                    <a:pt x="88" y="6363"/>
                  </a:lnTo>
                  <a:lnTo>
                    <a:pt x="45" y="6407"/>
                  </a:lnTo>
                  <a:lnTo>
                    <a:pt x="1" y="6451"/>
                  </a:lnTo>
                  <a:lnTo>
                    <a:pt x="45" y="6539"/>
                  </a:lnTo>
                  <a:lnTo>
                    <a:pt x="45" y="6582"/>
                  </a:lnTo>
                  <a:lnTo>
                    <a:pt x="132" y="6626"/>
                  </a:lnTo>
                  <a:lnTo>
                    <a:pt x="176" y="6670"/>
                  </a:lnTo>
                  <a:lnTo>
                    <a:pt x="308" y="6626"/>
                  </a:lnTo>
                  <a:lnTo>
                    <a:pt x="1010" y="6100"/>
                  </a:lnTo>
                  <a:lnTo>
                    <a:pt x="1054" y="6012"/>
                  </a:lnTo>
                  <a:lnTo>
                    <a:pt x="1800" y="4739"/>
                  </a:lnTo>
                  <a:lnTo>
                    <a:pt x="2414" y="4301"/>
                  </a:lnTo>
                  <a:lnTo>
                    <a:pt x="5574" y="3599"/>
                  </a:lnTo>
                  <a:lnTo>
                    <a:pt x="5617" y="3555"/>
                  </a:lnTo>
                  <a:lnTo>
                    <a:pt x="7460" y="2589"/>
                  </a:lnTo>
                  <a:lnTo>
                    <a:pt x="8645" y="1756"/>
                  </a:lnTo>
                  <a:lnTo>
                    <a:pt x="9874" y="1141"/>
                  </a:lnTo>
                  <a:lnTo>
                    <a:pt x="11892" y="746"/>
                  </a:lnTo>
                  <a:lnTo>
                    <a:pt x="13604" y="615"/>
                  </a:lnTo>
                  <a:lnTo>
                    <a:pt x="14832" y="527"/>
                  </a:lnTo>
                  <a:lnTo>
                    <a:pt x="16149" y="439"/>
                  </a:lnTo>
                  <a:lnTo>
                    <a:pt x="17509" y="351"/>
                  </a:lnTo>
                  <a:lnTo>
                    <a:pt x="18825" y="395"/>
                  </a:lnTo>
                  <a:lnTo>
                    <a:pt x="19484" y="439"/>
                  </a:lnTo>
                  <a:lnTo>
                    <a:pt x="20098" y="483"/>
                  </a:lnTo>
                  <a:lnTo>
                    <a:pt x="20668" y="571"/>
                  </a:lnTo>
                  <a:lnTo>
                    <a:pt x="21195" y="702"/>
                  </a:lnTo>
                  <a:lnTo>
                    <a:pt x="21722" y="878"/>
                  </a:lnTo>
                  <a:lnTo>
                    <a:pt x="22160" y="1097"/>
                  </a:lnTo>
                  <a:lnTo>
                    <a:pt x="22555" y="1361"/>
                  </a:lnTo>
                  <a:lnTo>
                    <a:pt x="22862" y="1624"/>
                  </a:lnTo>
                  <a:lnTo>
                    <a:pt x="22950" y="1712"/>
                  </a:lnTo>
                  <a:lnTo>
                    <a:pt x="23213" y="1756"/>
                  </a:lnTo>
                  <a:lnTo>
                    <a:pt x="23345" y="1756"/>
                  </a:lnTo>
                  <a:lnTo>
                    <a:pt x="23389" y="1712"/>
                  </a:lnTo>
                  <a:lnTo>
                    <a:pt x="23433" y="1668"/>
                  </a:lnTo>
                  <a:lnTo>
                    <a:pt x="23433" y="1580"/>
                  </a:lnTo>
                  <a:lnTo>
                    <a:pt x="23433" y="1536"/>
                  </a:lnTo>
                  <a:lnTo>
                    <a:pt x="23389" y="1448"/>
                  </a:lnTo>
                  <a:lnTo>
                    <a:pt x="23301" y="1448"/>
                  </a:lnTo>
                  <a:lnTo>
                    <a:pt x="23082" y="1361"/>
                  </a:lnTo>
                  <a:lnTo>
                    <a:pt x="22731" y="1054"/>
                  </a:lnTo>
                  <a:lnTo>
                    <a:pt x="22336" y="790"/>
                  </a:lnTo>
                  <a:lnTo>
                    <a:pt x="21853" y="571"/>
                  </a:lnTo>
                  <a:lnTo>
                    <a:pt x="21327" y="395"/>
                  </a:lnTo>
                  <a:lnTo>
                    <a:pt x="20800" y="264"/>
                  </a:lnTo>
                  <a:lnTo>
                    <a:pt x="20186" y="176"/>
                  </a:lnTo>
                  <a:lnTo>
                    <a:pt x="19528" y="88"/>
                  </a:lnTo>
                  <a:lnTo>
                    <a:pt x="18869" y="44"/>
                  </a:lnTo>
                  <a:lnTo>
                    <a:pt x="17509"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8" name="Google Shape;5868;p163"/>
            <p:cNvSpPr/>
            <p:nvPr/>
          </p:nvSpPr>
          <p:spPr>
            <a:xfrm>
              <a:off x="2461750" y="4201875"/>
              <a:ext cx="634100" cy="202975"/>
            </a:xfrm>
            <a:custGeom>
              <a:rect b="b" l="l" r="r" t="t"/>
              <a:pathLst>
                <a:path extrusionOk="0" h="8119" w="25364">
                  <a:moveTo>
                    <a:pt x="14613" y="0"/>
                  </a:moveTo>
                  <a:lnTo>
                    <a:pt x="12156" y="220"/>
                  </a:lnTo>
                  <a:lnTo>
                    <a:pt x="12112" y="220"/>
                  </a:lnTo>
                  <a:lnTo>
                    <a:pt x="11015" y="527"/>
                  </a:lnTo>
                  <a:lnTo>
                    <a:pt x="10971" y="571"/>
                  </a:lnTo>
                  <a:lnTo>
                    <a:pt x="10181" y="1185"/>
                  </a:lnTo>
                  <a:lnTo>
                    <a:pt x="8163" y="2809"/>
                  </a:lnTo>
                  <a:lnTo>
                    <a:pt x="6320" y="3818"/>
                  </a:lnTo>
                  <a:lnTo>
                    <a:pt x="5574" y="4081"/>
                  </a:lnTo>
                  <a:lnTo>
                    <a:pt x="4915" y="4257"/>
                  </a:lnTo>
                  <a:lnTo>
                    <a:pt x="4345" y="4388"/>
                  </a:lnTo>
                  <a:lnTo>
                    <a:pt x="3862" y="4432"/>
                  </a:lnTo>
                  <a:lnTo>
                    <a:pt x="3380" y="4520"/>
                  </a:lnTo>
                  <a:lnTo>
                    <a:pt x="2941" y="4608"/>
                  </a:lnTo>
                  <a:lnTo>
                    <a:pt x="2546" y="4783"/>
                  </a:lnTo>
                  <a:lnTo>
                    <a:pt x="2151" y="5003"/>
                  </a:lnTo>
                  <a:lnTo>
                    <a:pt x="1756" y="5354"/>
                  </a:lnTo>
                  <a:lnTo>
                    <a:pt x="1317" y="5880"/>
                  </a:lnTo>
                  <a:lnTo>
                    <a:pt x="922" y="6582"/>
                  </a:lnTo>
                  <a:lnTo>
                    <a:pt x="440" y="7460"/>
                  </a:lnTo>
                  <a:lnTo>
                    <a:pt x="89" y="7811"/>
                  </a:lnTo>
                  <a:lnTo>
                    <a:pt x="45" y="7855"/>
                  </a:lnTo>
                  <a:lnTo>
                    <a:pt x="1" y="7899"/>
                  </a:lnTo>
                  <a:lnTo>
                    <a:pt x="1" y="7987"/>
                  </a:lnTo>
                  <a:lnTo>
                    <a:pt x="45" y="8030"/>
                  </a:lnTo>
                  <a:lnTo>
                    <a:pt x="89" y="8074"/>
                  </a:lnTo>
                  <a:lnTo>
                    <a:pt x="176" y="8118"/>
                  </a:lnTo>
                  <a:lnTo>
                    <a:pt x="308" y="8074"/>
                  </a:lnTo>
                  <a:lnTo>
                    <a:pt x="703" y="7723"/>
                  </a:lnTo>
                  <a:lnTo>
                    <a:pt x="747" y="7636"/>
                  </a:lnTo>
                  <a:lnTo>
                    <a:pt x="1186" y="6802"/>
                  </a:lnTo>
                  <a:lnTo>
                    <a:pt x="1581" y="6144"/>
                  </a:lnTo>
                  <a:lnTo>
                    <a:pt x="1932" y="5661"/>
                  </a:lnTo>
                  <a:lnTo>
                    <a:pt x="2283" y="5310"/>
                  </a:lnTo>
                  <a:lnTo>
                    <a:pt x="2678" y="5090"/>
                  </a:lnTo>
                  <a:lnTo>
                    <a:pt x="3029" y="4959"/>
                  </a:lnTo>
                  <a:lnTo>
                    <a:pt x="3467" y="4871"/>
                  </a:lnTo>
                  <a:lnTo>
                    <a:pt x="3906" y="4783"/>
                  </a:lnTo>
                  <a:lnTo>
                    <a:pt x="4433" y="4696"/>
                  </a:lnTo>
                  <a:lnTo>
                    <a:pt x="5003" y="4608"/>
                  </a:lnTo>
                  <a:lnTo>
                    <a:pt x="5705" y="4432"/>
                  </a:lnTo>
                  <a:lnTo>
                    <a:pt x="6451" y="4125"/>
                  </a:lnTo>
                  <a:lnTo>
                    <a:pt x="8338" y="3116"/>
                  </a:lnTo>
                  <a:lnTo>
                    <a:pt x="8382" y="3116"/>
                  </a:lnTo>
                  <a:lnTo>
                    <a:pt x="10401" y="1448"/>
                  </a:lnTo>
                  <a:lnTo>
                    <a:pt x="11146" y="878"/>
                  </a:lnTo>
                  <a:lnTo>
                    <a:pt x="12200" y="571"/>
                  </a:lnTo>
                  <a:lnTo>
                    <a:pt x="14657" y="351"/>
                  </a:lnTo>
                  <a:lnTo>
                    <a:pt x="17948" y="351"/>
                  </a:lnTo>
                  <a:lnTo>
                    <a:pt x="21063" y="702"/>
                  </a:lnTo>
                  <a:lnTo>
                    <a:pt x="22204" y="1053"/>
                  </a:lnTo>
                  <a:lnTo>
                    <a:pt x="23652" y="1843"/>
                  </a:lnTo>
                  <a:lnTo>
                    <a:pt x="24706" y="2677"/>
                  </a:lnTo>
                  <a:lnTo>
                    <a:pt x="24749" y="2721"/>
                  </a:lnTo>
                  <a:lnTo>
                    <a:pt x="25144" y="2809"/>
                  </a:lnTo>
                  <a:lnTo>
                    <a:pt x="25276" y="2809"/>
                  </a:lnTo>
                  <a:lnTo>
                    <a:pt x="25320" y="2765"/>
                  </a:lnTo>
                  <a:lnTo>
                    <a:pt x="25364" y="2677"/>
                  </a:lnTo>
                  <a:lnTo>
                    <a:pt x="25364" y="2633"/>
                  </a:lnTo>
                  <a:lnTo>
                    <a:pt x="25320" y="2545"/>
                  </a:lnTo>
                  <a:lnTo>
                    <a:pt x="25276" y="2502"/>
                  </a:lnTo>
                  <a:lnTo>
                    <a:pt x="25232" y="2458"/>
                  </a:lnTo>
                  <a:lnTo>
                    <a:pt x="24881" y="2370"/>
                  </a:lnTo>
                  <a:lnTo>
                    <a:pt x="23872" y="1536"/>
                  </a:lnTo>
                  <a:lnTo>
                    <a:pt x="23828" y="1536"/>
                  </a:lnTo>
                  <a:lnTo>
                    <a:pt x="22380" y="746"/>
                  </a:lnTo>
                  <a:lnTo>
                    <a:pt x="22336" y="702"/>
                  </a:lnTo>
                  <a:lnTo>
                    <a:pt x="21151" y="351"/>
                  </a:lnTo>
                  <a:lnTo>
                    <a:pt x="17992"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9" name="Google Shape;5869;p163"/>
            <p:cNvSpPr/>
            <p:nvPr/>
          </p:nvSpPr>
          <p:spPr>
            <a:xfrm>
              <a:off x="1832075" y="4324725"/>
              <a:ext cx="1298875" cy="348875"/>
            </a:xfrm>
            <a:custGeom>
              <a:rect b="b" l="l" r="r" t="t"/>
              <a:pathLst>
                <a:path extrusionOk="0" h="13955" w="51955">
                  <a:moveTo>
                    <a:pt x="48620" y="1"/>
                  </a:moveTo>
                  <a:lnTo>
                    <a:pt x="45329" y="528"/>
                  </a:lnTo>
                  <a:lnTo>
                    <a:pt x="42916" y="879"/>
                  </a:lnTo>
                  <a:lnTo>
                    <a:pt x="40370" y="1273"/>
                  </a:lnTo>
                  <a:lnTo>
                    <a:pt x="35982" y="1756"/>
                  </a:lnTo>
                  <a:lnTo>
                    <a:pt x="31945" y="2414"/>
                  </a:lnTo>
                  <a:lnTo>
                    <a:pt x="29400" y="2678"/>
                  </a:lnTo>
                  <a:lnTo>
                    <a:pt x="29356" y="2722"/>
                  </a:lnTo>
                  <a:lnTo>
                    <a:pt x="27162" y="3775"/>
                  </a:lnTo>
                  <a:lnTo>
                    <a:pt x="27119" y="3775"/>
                  </a:lnTo>
                  <a:lnTo>
                    <a:pt x="25407" y="5003"/>
                  </a:lnTo>
                  <a:lnTo>
                    <a:pt x="21282" y="7899"/>
                  </a:lnTo>
                  <a:lnTo>
                    <a:pt x="20712" y="8075"/>
                  </a:lnTo>
                  <a:lnTo>
                    <a:pt x="17684" y="7987"/>
                  </a:lnTo>
                  <a:lnTo>
                    <a:pt x="15359" y="7768"/>
                  </a:lnTo>
                  <a:lnTo>
                    <a:pt x="11717" y="7329"/>
                  </a:lnTo>
                  <a:lnTo>
                    <a:pt x="9566" y="6978"/>
                  </a:lnTo>
                  <a:lnTo>
                    <a:pt x="9522" y="6978"/>
                  </a:lnTo>
                  <a:lnTo>
                    <a:pt x="8777" y="7153"/>
                  </a:lnTo>
                  <a:lnTo>
                    <a:pt x="6012" y="8163"/>
                  </a:lnTo>
                  <a:lnTo>
                    <a:pt x="5091" y="8733"/>
                  </a:lnTo>
                  <a:lnTo>
                    <a:pt x="5047" y="8733"/>
                  </a:lnTo>
                  <a:lnTo>
                    <a:pt x="3511" y="10444"/>
                  </a:lnTo>
                  <a:lnTo>
                    <a:pt x="1536" y="11717"/>
                  </a:lnTo>
                  <a:lnTo>
                    <a:pt x="1492" y="11761"/>
                  </a:lnTo>
                  <a:lnTo>
                    <a:pt x="44" y="13692"/>
                  </a:lnTo>
                  <a:lnTo>
                    <a:pt x="0" y="13735"/>
                  </a:lnTo>
                  <a:lnTo>
                    <a:pt x="0" y="13823"/>
                  </a:lnTo>
                  <a:lnTo>
                    <a:pt x="44" y="13867"/>
                  </a:lnTo>
                  <a:lnTo>
                    <a:pt x="88" y="13955"/>
                  </a:lnTo>
                  <a:lnTo>
                    <a:pt x="264" y="13955"/>
                  </a:lnTo>
                  <a:lnTo>
                    <a:pt x="308" y="13911"/>
                  </a:lnTo>
                  <a:lnTo>
                    <a:pt x="1756" y="12024"/>
                  </a:lnTo>
                  <a:lnTo>
                    <a:pt x="3730" y="10752"/>
                  </a:lnTo>
                  <a:lnTo>
                    <a:pt x="3730" y="10708"/>
                  </a:lnTo>
                  <a:lnTo>
                    <a:pt x="5310" y="8996"/>
                  </a:lnTo>
                  <a:lnTo>
                    <a:pt x="6144" y="8470"/>
                  </a:lnTo>
                  <a:lnTo>
                    <a:pt x="8864" y="7504"/>
                  </a:lnTo>
                  <a:lnTo>
                    <a:pt x="9566" y="7329"/>
                  </a:lnTo>
                  <a:lnTo>
                    <a:pt x="11673" y="7680"/>
                  </a:lnTo>
                  <a:lnTo>
                    <a:pt x="15315" y="8119"/>
                  </a:lnTo>
                  <a:lnTo>
                    <a:pt x="17640" y="8338"/>
                  </a:lnTo>
                  <a:lnTo>
                    <a:pt x="20712" y="8426"/>
                  </a:lnTo>
                  <a:lnTo>
                    <a:pt x="20756" y="8382"/>
                  </a:lnTo>
                  <a:lnTo>
                    <a:pt x="21414" y="8250"/>
                  </a:lnTo>
                  <a:lnTo>
                    <a:pt x="21458" y="8207"/>
                  </a:lnTo>
                  <a:lnTo>
                    <a:pt x="25627" y="5267"/>
                  </a:lnTo>
                  <a:lnTo>
                    <a:pt x="27294" y="4082"/>
                  </a:lnTo>
                  <a:lnTo>
                    <a:pt x="29488" y="3029"/>
                  </a:lnTo>
                  <a:lnTo>
                    <a:pt x="31989" y="2765"/>
                  </a:lnTo>
                  <a:lnTo>
                    <a:pt x="36026" y="2107"/>
                  </a:lnTo>
                  <a:lnTo>
                    <a:pt x="40414" y="1625"/>
                  </a:lnTo>
                  <a:lnTo>
                    <a:pt x="43003" y="1230"/>
                  </a:lnTo>
                  <a:lnTo>
                    <a:pt x="45417" y="879"/>
                  </a:lnTo>
                  <a:lnTo>
                    <a:pt x="48664" y="352"/>
                  </a:lnTo>
                  <a:lnTo>
                    <a:pt x="51736" y="1054"/>
                  </a:lnTo>
                  <a:lnTo>
                    <a:pt x="51823" y="1054"/>
                  </a:lnTo>
                  <a:lnTo>
                    <a:pt x="51867" y="1010"/>
                  </a:lnTo>
                  <a:lnTo>
                    <a:pt x="51911" y="966"/>
                  </a:lnTo>
                  <a:lnTo>
                    <a:pt x="51955" y="922"/>
                  </a:lnTo>
                  <a:lnTo>
                    <a:pt x="51955" y="835"/>
                  </a:lnTo>
                  <a:lnTo>
                    <a:pt x="51911" y="791"/>
                  </a:lnTo>
                  <a:lnTo>
                    <a:pt x="51867" y="747"/>
                  </a:lnTo>
                  <a:lnTo>
                    <a:pt x="51823" y="703"/>
                  </a:lnTo>
                  <a:lnTo>
                    <a:pt x="48708"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0" name="Google Shape;5870;p163"/>
            <p:cNvSpPr/>
            <p:nvPr/>
          </p:nvSpPr>
          <p:spPr>
            <a:xfrm>
              <a:off x="1442625" y="2706650"/>
              <a:ext cx="854600" cy="1976825"/>
            </a:xfrm>
            <a:custGeom>
              <a:rect b="b" l="l" r="r" t="t"/>
              <a:pathLst>
                <a:path extrusionOk="0" h="79073" w="34184">
                  <a:moveTo>
                    <a:pt x="33964" y="0"/>
                  </a:moveTo>
                  <a:lnTo>
                    <a:pt x="33920" y="44"/>
                  </a:lnTo>
                  <a:lnTo>
                    <a:pt x="31507" y="2019"/>
                  </a:lnTo>
                  <a:lnTo>
                    <a:pt x="28567" y="4432"/>
                  </a:lnTo>
                  <a:lnTo>
                    <a:pt x="23784" y="8250"/>
                  </a:lnTo>
                  <a:lnTo>
                    <a:pt x="20712" y="10356"/>
                  </a:lnTo>
                  <a:lnTo>
                    <a:pt x="17816" y="11453"/>
                  </a:lnTo>
                  <a:lnTo>
                    <a:pt x="14174" y="12770"/>
                  </a:lnTo>
                  <a:lnTo>
                    <a:pt x="14130" y="12770"/>
                  </a:lnTo>
                  <a:lnTo>
                    <a:pt x="12156" y="13691"/>
                  </a:lnTo>
                  <a:lnTo>
                    <a:pt x="10093" y="14262"/>
                  </a:lnTo>
                  <a:lnTo>
                    <a:pt x="10093" y="14305"/>
                  </a:lnTo>
                  <a:lnTo>
                    <a:pt x="6276" y="16412"/>
                  </a:lnTo>
                  <a:lnTo>
                    <a:pt x="6232" y="16456"/>
                  </a:lnTo>
                  <a:lnTo>
                    <a:pt x="5661" y="17070"/>
                  </a:lnTo>
                  <a:lnTo>
                    <a:pt x="5661" y="17114"/>
                  </a:lnTo>
                  <a:lnTo>
                    <a:pt x="5091" y="18606"/>
                  </a:lnTo>
                  <a:lnTo>
                    <a:pt x="5091" y="18650"/>
                  </a:lnTo>
                  <a:lnTo>
                    <a:pt x="4433" y="21677"/>
                  </a:lnTo>
                  <a:lnTo>
                    <a:pt x="4433" y="21721"/>
                  </a:lnTo>
                  <a:lnTo>
                    <a:pt x="4433" y="23652"/>
                  </a:lnTo>
                  <a:lnTo>
                    <a:pt x="4433" y="23696"/>
                  </a:lnTo>
                  <a:lnTo>
                    <a:pt x="4784" y="25802"/>
                  </a:lnTo>
                  <a:lnTo>
                    <a:pt x="4784" y="25846"/>
                  </a:lnTo>
                  <a:lnTo>
                    <a:pt x="5135" y="27338"/>
                  </a:lnTo>
                  <a:lnTo>
                    <a:pt x="5442" y="28742"/>
                  </a:lnTo>
                  <a:lnTo>
                    <a:pt x="5661" y="30015"/>
                  </a:lnTo>
                  <a:lnTo>
                    <a:pt x="5793" y="31243"/>
                  </a:lnTo>
                  <a:lnTo>
                    <a:pt x="5881" y="32472"/>
                  </a:lnTo>
                  <a:lnTo>
                    <a:pt x="5837" y="33744"/>
                  </a:lnTo>
                  <a:lnTo>
                    <a:pt x="5749" y="35149"/>
                  </a:lnTo>
                  <a:lnTo>
                    <a:pt x="5574" y="36641"/>
                  </a:lnTo>
                  <a:lnTo>
                    <a:pt x="5310" y="39229"/>
                  </a:lnTo>
                  <a:lnTo>
                    <a:pt x="5003" y="41731"/>
                  </a:lnTo>
                  <a:lnTo>
                    <a:pt x="4521" y="45022"/>
                  </a:lnTo>
                  <a:lnTo>
                    <a:pt x="3687" y="48488"/>
                  </a:lnTo>
                  <a:lnTo>
                    <a:pt x="3292" y="51384"/>
                  </a:lnTo>
                  <a:lnTo>
                    <a:pt x="3116" y="53842"/>
                  </a:lnTo>
                  <a:lnTo>
                    <a:pt x="2853" y="55553"/>
                  </a:lnTo>
                  <a:lnTo>
                    <a:pt x="2107" y="57966"/>
                  </a:lnTo>
                  <a:lnTo>
                    <a:pt x="1186" y="60468"/>
                  </a:lnTo>
                  <a:lnTo>
                    <a:pt x="45" y="64592"/>
                  </a:lnTo>
                  <a:lnTo>
                    <a:pt x="1" y="64636"/>
                  </a:lnTo>
                  <a:lnTo>
                    <a:pt x="1" y="66611"/>
                  </a:lnTo>
                  <a:lnTo>
                    <a:pt x="89" y="69287"/>
                  </a:lnTo>
                  <a:lnTo>
                    <a:pt x="132" y="69419"/>
                  </a:lnTo>
                  <a:lnTo>
                    <a:pt x="1975" y="71701"/>
                  </a:lnTo>
                  <a:lnTo>
                    <a:pt x="5135" y="75167"/>
                  </a:lnTo>
                  <a:lnTo>
                    <a:pt x="7153" y="77230"/>
                  </a:lnTo>
                  <a:lnTo>
                    <a:pt x="8865" y="79029"/>
                  </a:lnTo>
                  <a:lnTo>
                    <a:pt x="8909" y="79073"/>
                  </a:lnTo>
                  <a:lnTo>
                    <a:pt x="8996" y="79073"/>
                  </a:lnTo>
                  <a:lnTo>
                    <a:pt x="9128" y="79029"/>
                  </a:lnTo>
                  <a:lnTo>
                    <a:pt x="9172" y="78985"/>
                  </a:lnTo>
                  <a:lnTo>
                    <a:pt x="9172" y="78897"/>
                  </a:lnTo>
                  <a:lnTo>
                    <a:pt x="9172" y="78853"/>
                  </a:lnTo>
                  <a:lnTo>
                    <a:pt x="9128" y="78766"/>
                  </a:lnTo>
                  <a:lnTo>
                    <a:pt x="7417" y="77010"/>
                  </a:lnTo>
                  <a:lnTo>
                    <a:pt x="5398" y="74904"/>
                  </a:lnTo>
                  <a:lnTo>
                    <a:pt x="2239" y="71482"/>
                  </a:lnTo>
                  <a:lnTo>
                    <a:pt x="440" y="69244"/>
                  </a:lnTo>
                  <a:lnTo>
                    <a:pt x="352" y="66611"/>
                  </a:lnTo>
                  <a:lnTo>
                    <a:pt x="352" y="64680"/>
                  </a:lnTo>
                  <a:lnTo>
                    <a:pt x="1493" y="60555"/>
                  </a:lnTo>
                  <a:lnTo>
                    <a:pt x="2458" y="58054"/>
                  </a:lnTo>
                  <a:lnTo>
                    <a:pt x="3204" y="55641"/>
                  </a:lnTo>
                  <a:lnTo>
                    <a:pt x="3204" y="55597"/>
                  </a:lnTo>
                  <a:lnTo>
                    <a:pt x="3424" y="53885"/>
                  </a:lnTo>
                  <a:lnTo>
                    <a:pt x="3643" y="51428"/>
                  </a:lnTo>
                  <a:lnTo>
                    <a:pt x="4038" y="48532"/>
                  </a:lnTo>
                  <a:lnTo>
                    <a:pt x="4828" y="45109"/>
                  </a:lnTo>
                  <a:lnTo>
                    <a:pt x="5354" y="41775"/>
                  </a:lnTo>
                  <a:lnTo>
                    <a:pt x="5661" y="39273"/>
                  </a:lnTo>
                  <a:lnTo>
                    <a:pt x="5925" y="36684"/>
                  </a:lnTo>
                  <a:lnTo>
                    <a:pt x="6100" y="35149"/>
                  </a:lnTo>
                  <a:lnTo>
                    <a:pt x="6188" y="33788"/>
                  </a:lnTo>
                  <a:lnTo>
                    <a:pt x="6232" y="32472"/>
                  </a:lnTo>
                  <a:lnTo>
                    <a:pt x="6144" y="31243"/>
                  </a:lnTo>
                  <a:lnTo>
                    <a:pt x="6012" y="29971"/>
                  </a:lnTo>
                  <a:lnTo>
                    <a:pt x="5793" y="28654"/>
                  </a:lnTo>
                  <a:lnTo>
                    <a:pt x="5486" y="27294"/>
                  </a:lnTo>
                  <a:lnTo>
                    <a:pt x="5091" y="25758"/>
                  </a:lnTo>
                  <a:lnTo>
                    <a:pt x="4784" y="23652"/>
                  </a:lnTo>
                  <a:lnTo>
                    <a:pt x="4784" y="21721"/>
                  </a:lnTo>
                  <a:lnTo>
                    <a:pt x="5442" y="18737"/>
                  </a:lnTo>
                  <a:lnTo>
                    <a:pt x="5969" y="17289"/>
                  </a:lnTo>
                  <a:lnTo>
                    <a:pt x="6451" y="16719"/>
                  </a:lnTo>
                  <a:lnTo>
                    <a:pt x="10225" y="14613"/>
                  </a:lnTo>
                  <a:lnTo>
                    <a:pt x="12287" y="14042"/>
                  </a:lnTo>
                  <a:lnTo>
                    <a:pt x="12331" y="14042"/>
                  </a:lnTo>
                  <a:lnTo>
                    <a:pt x="14306" y="13077"/>
                  </a:lnTo>
                  <a:lnTo>
                    <a:pt x="17948" y="11804"/>
                  </a:lnTo>
                  <a:lnTo>
                    <a:pt x="20844" y="10663"/>
                  </a:lnTo>
                  <a:lnTo>
                    <a:pt x="20888" y="10663"/>
                  </a:lnTo>
                  <a:lnTo>
                    <a:pt x="24003" y="8513"/>
                  </a:lnTo>
                  <a:lnTo>
                    <a:pt x="28786" y="4696"/>
                  </a:lnTo>
                  <a:lnTo>
                    <a:pt x="31726" y="2326"/>
                  </a:lnTo>
                  <a:lnTo>
                    <a:pt x="34140" y="308"/>
                  </a:lnTo>
                  <a:lnTo>
                    <a:pt x="34184" y="264"/>
                  </a:lnTo>
                  <a:lnTo>
                    <a:pt x="34184" y="176"/>
                  </a:lnTo>
                  <a:lnTo>
                    <a:pt x="34184" y="132"/>
                  </a:lnTo>
                  <a:lnTo>
                    <a:pt x="34140" y="44"/>
                  </a:lnTo>
                  <a:lnTo>
                    <a:pt x="34096"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1" name="Google Shape;5871;p163"/>
            <p:cNvSpPr/>
            <p:nvPr/>
          </p:nvSpPr>
          <p:spPr>
            <a:xfrm>
              <a:off x="1908875" y="4495875"/>
              <a:ext cx="646150" cy="156900"/>
            </a:xfrm>
            <a:custGeom>
              <a:rect b="b" l="l" r="r" t="t"/>
              <a:pathLst>
                <a:path extrusionOk="0" h="6276" w="25846">
                  <a:moveTo>
                    <a:pt x="25626" y="0"/>
                  </a:moveTo>
                  <a:lnTo>
                    <a:pt x="24178" y="176"/>
                  </a:lnTo>
                  <a:lnTo>
                    <a:pt x="24134" y="176"/>
                  </a:lnTo>
                  <a:lnTo>
                    <a:pt x="22774" y="658"/>
                  </a:lnTo>
                  <a:lnTo>
                    <a:pt x="22730" y="658"/>
                  </a:lnTo>
                  <a:lnTo>
                    <a:pt x="21238" y="1448"/>
                  </a:lnTo>
                  <a:lnTo>
                    <a:pt x="18035" y="3511"/>
                  </a:lnTo>
                  <a:lnTo>
                    <a:pt x="17464" y="3686"/>
                  </a:lnTo>
                  <a:lnTo>
                    <a:pt x="14393" y="3511"/>
                  </a:lnTo>
                  <a:lnTo>
                    <a:pt x="11936" y="3379"/>
                  </a:lnTo>
                  <a:lnTo>
                    <a:pt x="7811" y="3160"/>
                  </a:lnTo>
                  <a:lnTo>
                    <a:pt x="4827" y="3204"/>
                  </a:lnTo>
                  <a:lnTo>
                    <a:pt x="4739" y="3204"/>
                  </a:lnTo>
                  <a:lnTo>
                    <a:pt x="3291" y="4125"/>
                  </a:lnTo>
                  <a:lnTo>
                    <a:pt x="88" y="5968"/>
                  </a:lnTo>
                  <a:lnTo>
                    <a:pt x="0" y="6012"/>
                  </a:lnTo>
                  <a:lnTo>
                    <a:pt x="0" y="6056"/>
                  </a:lnTo>
                  <a:lnTo>
                    <a:pt x="0" y="6100"/>
                  </a:lnTo>
                  <a:lnTo>
                    <a:pt x="0" y="6187"/>
                  </a:lnTo>
                  <a:lnTo>
                    <a:pt x="88" y="6231"/>
                  </a:lnTo>
                  <a:lnTo>
                    <a:pt x="176" y="6275"/>
                  </a:lnTo>
                  <a:lnTo>
                    <a:pt x="263" y="6275"/>
                  </a:lnTo>
                  <a:lnTo>
                    <a:pt x="3467" y="4432"/>
                  </a:lnTo>
                  <a:lnTo>
                    <a:pt x="4871" y="3555"/>
                  </a:lnTo>
                  <a:lnTo>
                    <a:pt x="7767" y="3511"/>
                  </a:lnTo>
                  <a:lnTo>
                    <a:pt x="11892" y="3730"/>
                  </a:lnTo>
                  <a:lnTo>
                    <a:pt x="14349" y="3862"/>
                  </a:lnTo>
                  <a:lnTo>
                    <a:pt x="17464" y="4037"/>
                  </a:lnTo>
                  <a:lnTo>
                    <a:pt x="17508" y="4037"/>
                  </a:lnTo>
                  <a:lnTo>
                    <a:pt x="18167" y="3818"/>
                  </a:lnTo>
                  <a:lnTo>
                    <a:pt x="18210" y="3818"/>
                  </a:lnTo>
                  <a:lnTo>
                    <a:pt x="21414" y="1755"/>
                  </a:lnTo>
                  <a:lnTo>
                    <a:pt x="22862" y="966"/>
                  </a:lnTo>
                  <a:lnTo>
                    <a:pt x="24266" y="527"/>
                  </a:lnTo>
                  <a:lnTo>
                    <a:pt x="25670" y="351"/>
                  </a:lnTo>
                  <a:lnTo>
                    <a:pt x="25758" y="307"/>
                  </a:lnTo>
                  <a:lnTo>
                    <a:pt x="25802" y="264"/>
                  </a:lnTo>
                  <a:lnTo>
                    <a:pt x="25846" y="220"/>
                  </a:lnTo>
                  <a:lnTo>
                    <a:pt x="25846" y="132"/>
                  </a:lnTo>
                  <a:lnTo>
                    <a:pt x="25802" y="88"/>
                  </a:lnTo>
                  <a:lnTo>
                    <a:pt x="2575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2" name="Google Shape;5872;p163"/>
            <p:cNvSpPr/>
            <p:nvPr/>
          </p:nvSpPr>
          <p:spPr>
            <a:xfrm>
              <a:off x="1292350" y="2521250"/>
              <a:ext cx="799750" cy="2106275"/>
            </a:xfrm>
            <a:custGeom>
              <a:rect b="b" l="l" r="r" t="t"/>
              <a:pathLst>
                <a:path extrusionOk="0" h="84251" w="31990">
                  <a:moveTo>
                    <a:pt x="31770" y="1"/>
                  </a:moveTo>
                  <a:lnTo>
                    <a:pt x="31682" y="45"/>
                  </a:lnTo>
                  <a:lnTo>
                    <a:pt x="30146" y="1185"/>
                  </a:lnTo>
                  <a:lnTo>
                    <a:pt x="27689" y="2853"/>
                  </a:lnTo>
                  <a:lnTo>
                    <a:pt x="27645" y="2941"/>
                  </a:lnTo>
                  <a:lnTo>
                    <a:pt x="25977" y="7197"/>
                  </a:lnTo>
                  <a:lnTo>
                    <a:pt x="25495" y="8513"/>
                  </a:lnTo>
                  <a:lnTo>
                    <a:pt x="25100" y="9128"/>
                  </a:lnTo>
                  <a:lnTo>
                    <a:pt x="21897" y="11453"/>
                  </a:lnTo>
                  <a:lnTo>
                    <a:pt x="17640" y="15096"/>
                  </a:lnTo>
                  <a:lnTo>
                    <a:pt x="15446" y="15973"/>
                  </a:lnTo>
                  <a:lnTo>
                    <a:pt x="11804" y="18430"/>
                  </a:lnTo>
                  <a:lnTo>
                    <a:pt x="9917" y="19527"/>
                  </a:lnTo>
                  <a:lnTo>
                    <a:pt x="7416" y="20361"/>
                  </a:lnTo>
                  <a:lnTo>
                    <a:pt x="5222" y="21809"/>
                  </a:lnTo>
                  <a:lnTo>
                    <a:pt x="3906" y="22775"/>
                  </a:lnTo>
                  <a:lnTo>
                    <a:pt x="1887" y="23828"/>
                  </a:lnTo>
                  <a:lnTo>
                    <a:pt x="1843" y="23872"/>
                  </a:lnTo>
                  <a:lnTo>
                    <a:pt x="1492" y="24618"/>
                  </a:lnTo>
                  <a:lnTo>
                    <a:pt x="1448" y="24661"/>
                  </a:lnTo>
                  <a:lnTo>
                    <a:pt x="1404" y="25276"/>
                  </a:lnTo>
                  <a:lnTo>
                    <a:pt x="1448" y="25364"/>
                  </a:lnTo>
                  <a:lnTo>
                    <a:pt x="1843" y="26066"/>
                  </a:lnTo>
                  <a:lnTo>
                    <a:pt x="4125" y="34754"/>
                  </a:lnTo>
                  <a:lnTo>
                    <a:pt x="4564" y="37782"/>
                  </a:lnTo>
                  <a:lnTo>
                    <a:pt x="4652" y="41248"/>
                  </a:lnTo>
                  <a:lnTo>
                    <a:pt x="4520" y="44715"/>
                  </a:lnTo>
                  <a:lnTo>
                    <a:pt x="4344" y="47435"/>
                  </a:lnTo>
                  <a:lnTo>
                    <a:pt x="4125" y="51165"/>
                  </a:lnTo>
                  <a:lnTo>
                    <a:pt x="3555" y="55860"/>
                  </a:lnTo>
                  <a:lnTo>
                    <a:pt x="2765" y="61872"/>
                  </a:lnTo>
                  <a:lnTo>
                    <a:pt x="2194" y="64768"/>
                  </a:lnTo>
                  <a:lnTo>
                    <a:pt x="1448" y="67225"/>
                  </a:lnTo>
                  <a:lnTo>
                    <a:pt x="922" y="69375"/>
                  </a:lnTo>
                  <a:lnTo>
                    <a:pt x="220" y="71789"/>
                  </a:lnTo>
                  <a:lnTo>
                    <a:pt x="220" y="71833"/>
                  </a:lnTo>
                  <a:lnTo>
                    <a:pt x="44" y="74246"/>
                  </a:lnTo>
                  <a:lnTo>
                    <a:pt x="0" y="76747"/>
                  </a:lnTo>
                  <a:lnTo>
                    <a:pt x="0" y="76791"/>
                  </a:lnTo>
                  <a:lnTo>
                    <a:pt x="176" y="78020"/>
                  </a:lnTo>
                  <a:lnTo>
                    <a:pt x="966" y="80653"/>
                  </a:lnTo>
                  <a:lnTo>
                    <a:pt x="1536" y="82189"/>
                  </a:lnTo>
                  <a:lnTo>
                    <a:pt x="1580" y="82232"/>
                  </a:lnTo>
                  <a:lnTo>
                    <a:pt x="2063" y="82934"/>
                  </a:lnTo>
                  <a:lnTo>
                    <a:pt x="2106" y="82978"/>
                  </a:lnTo>
                  <a:lnTo>
                    <a:pt x="3949" y="84207"/>
                  </a:lnTo>
                  <a:lnTo>
                    <a:pt x="4037" y="84251"/>
                  </a:lnTo>
                  <a:lnTo>
                    <a:pt x="4125" y="84207"/>
                  </a:lnTo>
                  <a:lnTo>
                    <a:pt x="4213" y="84163"/>
                  </a:lnTo>
                  <a:lnTo>
                    <a:pt x="4213" y="84075"/>
                  </a:lnTo>
                  <a:lnTo>
                    <a:pt x="4213" y="84032"/>
                  </a:lnTo>
                  <a:lnTo>
                    <a:pt x="4213" y="83944"/>
                  </a:lnTo>
                  <a:lnTo>
                    <a:pt x="4169" y="83900"/>
                  </a:lnTo>
                  <a:lnTo>
                    <a:pt x="2326" y="82671"/>
                  </a:lnTo>
                  <a:lnTo>
                    <a:pt x="1843" y="82057"/>
                  </a:lnTo>
                  <a:lnTo>
                    <a:pt x="1273" y="80521"/>
                  </a:lnTo>
                  <a:lnTo>
                    <a:pt x="527" y="77932"/>
                  </a:lnTo>
                  <a:lnTo>
                    <a:pt x="351" y="76747"/>
                  </a:lnTo>
                  <a:lnTo>
                    <a:pt x="395" y="74246"/>
                  </a:lnTo>
                  <a:lnTo>
                    <a:pt x="571" y="71877"/>
                  </a:lnTo>
                  <a:lnTo>
                    <a:pt x="1273" y="69463"/>
                  </a:lnTo>
                  <a:lnTo>
                    <a:pt x="1755" y="67357"/>
                  </a:lnTo>
                  <a:lnTo>
                    <a:pt x="2545" y="64856"/>
                  </a:lnTo>
                  <a:lnTo>
                    <a:pt x="3116" y="61960"/>
                  </a:lnTo>
                  <a:lnTo>
                    <a:pt x="3906" y="55904"/>
                  </a:lnTo>
                  <a:lnTo>
                    <a:pt x="4476" y="51209"/>
                  </a:lnTo>
                  <a:lnTo>
                    <a:pt x="4695" y="47435"/>
                  </a:lnTo>
                  <a:lnTo>
                    <a:pt x="4871" y="44715"/>
                  </a:lnTo>
                  <a:lnTo>
                    <a:pt x="5003" y="41248"/>
                  </a:lnTo>
                  <a:lnTo>
                    <a:pt x="4915" y="37782"/>
                  </a:lnTo>
                  <a:lnTo>
                    <a:pt x="4915" y="37738"/>
                  </a:lnTo>
                  <a:lnTo>
                    <a:pt x="4476" y="34710"/>
                  </a:lnTo>
                  <a:lnTo>
                    <a:pt x="2194" y="25934"/>
                  </a:lnTo>
                  <a:lnTo>
                    <a:pt x="2150" y="25890"/>
                  </a:lnTo>
                  <a:lnTo>
                    <a:pt x="1755" y="25232"/>
                  </a:lnTo>
                  <a:lnTo>
                    <a:pt x="1799" y="24749"/>
                  </a:lnTo>
                  <a:lnTo>
                    <a:pt x="2106" y="24091"/>
                  </a:lnTo>
                  <a:lnTo>
                    <a:pt x="4081" y="23082"/>
                  </a:lnTo>
                  <a:lnTo>
                    <a:pt x="5397" y="22072"/>
                  </a:lnTo>
                  <a:lnTo>
                    <a:pt x="7548" y="20668"/>
                  </a:lnTo>
                  <a:lnTo>
                    <a:pt x="10049" y="19835"/>
                  </a:lnTo>
                  <a:lnTo>
                    <a:pt x="10093" y="19835"/>
                  </a:lnTo>
                  <a:lnTo>
                    <a:pt x="12023" y="18738"/>
                  </a:lnTo>
                  <a:lnTo>
                    <a:pt x="15622" y="16280"/>
                  </a:lnTo>
                  <a:lnTo>
                    <a:pt x="17816" y="15403"/>
                  </a:lnTo>
                  <a:lnTo>
                    <a:pt x="17860" y="15359"/>
                  </a:lnTo>
                  <a:lnTo>
                    <a:pt x="22116" y="11717"/>
                  </a:lnTo>
                  <a:lnTo>
                    <a:pt x="25363" y="9391"/>
                  </a:lnTo>
                  <a:lnTo>
                    <a:pt x="25407" y="9347"/>
                  </a:lnTo>
                  <a:lnTo>
                    <a:pt x="25802" y="8689"/>
                  </a:lnTo>
                  <a:lnTo>
                    <a:pt x="25802" y="8645"/>
                  </a:lnTo>
                  <a:lnTo>
                    <a:pt x="26285" y="7329"/>
                  </a:lnTo>
                  <a:lnTo>
                    <a:pt x="27952" y="3116"/>
                  </a:lnTo>
                  <a:lnTo>
                    <a:pt x="30322" y="1449"/>
                  </a:lnTo>
                  <a:lnTo>
                    <a:pt x="31901" y="308"/>
                  </a:lnTo>
                  <a:lnTo>
                    <a:pt x="31945" y="264"/>
                  </a:lnTo>
                  <a:lnTo>
                    <a:pt x="31989" y="176"/>
                  </a:lnTo>
                  <a:lnTo>
                    <a:pt x="31989" y="132"/>
                  </a:lnTo>
                  <a:lnTo>
                    <a:pt x="31945" y="88"/>
                  </a:lnTo>
                  <a:lnTo>
                    <a:pt x="31901"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3" name="Google Shape;5873;p163"/>
            <p:cNvSpPr/>
            <p:nvPr/>
          </p:nvSpPr>
          <p:spPr>
            <a:xfrm>
              <a:off x="1915450" y="4597900"/>
              <a:ext cx="615450" cy="109725"/>
            </a:xfrm>
            <a:custGeom>
              <a:rect b="b" l="l" r="r" t="t"/>
              <a:pathLst>
                <a:path extrusionOk="0" h="4389" w="24618">
                  <a:moveTo>
                    <a:pt x="24442" y="0"/>
                  </a:moveTo>
                  <a:lnTo>
                    <a:pt x="20975" y="132"/>
                  </a:lnTo>
                  <a:lnTo>
                    <a:pt x="20931" y="132"/>
                  </a:lnTo>
                  <a:lnTo>
                    <a:pt x="20098" y="395"/>
                  </a:lnTo>
                  <a:lnTo>
                    <a:pt x="17201" y="2019"/>
                  </a:lnTo>
                  <a:lnTo>
                    <a:pt x="15534" y="1975"/>
                  </a:lnTo>
                  <a:lnTo>
                    <a:pt x="12857" y="1799"/>
                  </a:lnTo>
                  <a:lnTo>
                    <a:pt x="9698" y="1668"/>
                  </a:lnTo>
                  <a:lnTo>
                    <a:pt x="7197" y="1580"/>
                  </a:lnTo>
                  <a:lnTo>
                    <a:pt x="4169" y="1536"/>
                  </a:lnTo>
                  <a:lnTo>
                    <a:pt x="4081" y="1580"/>
                  </a:lnTo>
                  <a:lnTo>
                    <a:pt x="1185" y="3116"/>
                  </a:lnTo>
                  <a:lnTo>
                    <a:pt x="1141" y="3160"/>
                  </a:lnTo>
                  <a:lnTo>
                    <a:pt x="88" y="4081"/>
                  </a:lnTo>
                  <a:lnTo>
                    <a:pt x="44" y="4125"/>
                  </a:lnTo>
                  <a:lnTo>
                    <a:pt x="0" y="4169"/>
                  </a:lnTo>
                  <a:lnTo>
                    <a:pt x="0" y="4257"/>
                  </a:lnTo>
                  <a:lnTo>
                    <a:pt x="44" y="4300"/>
                  </a:lnTo>
                  <a:lnTo>
                    <a:pt x="132" y="4344"/>
                  </a:lnTo>
                  <a:lnTo>
                    <a:pt x="176" y="4388"/>
                  </a:lnTo>
                  <a:lnTo>
                    <a:pt x="307" y="4344"/>
                  </a:lnTo>
                  <a:lnTo>
                    <a:pt x="1361" y="3423"/>
                  </a:lnTo>
                  <a:lnTo>
                    <a:pt x="4213" y="1887"/>
                  </a:lnTo>
                  <a:lnTo>
                    <a:pt x="7197" y="1931"/>
                  </a:lnTo>
                  <a:lnTo>
                    <a:pt x="9698" y="2019"/>
                  </a:lnTo>
                  <a:lnTo>
                    <a:pt x="12813" y="2150"/>
                  </a:lnTo>
                  <a:lnTo>
                    <a:pt x="15534" y="2326"/>
                  </a:lnTo>
                  <a:lnTo>
                    <a:pt x="17201" y="2370"/>
                  </a:lnTo>
                  <a:lnTo>
                    <a:pt x="17333" y="2370"/>
                  </a:lnTo>
                  <a:lnTo>
                    <a:pt x="20229" y="702"/>
                  </a:lnTo>
                  <a:lnTo>
                    <a:pt x="21019" y="483"/>
                  </a:lnTo>
                  <a:lnTo>
                    <a:pt x="24442" y="351"/>
                  </a:lnTo>
                  <a:lnTo>
                    <a:pt x="24530" y="307"/>
                  </a:lnTo>
                  <a:lnTo>
                    <a:pt x="24573" y="307"/>
                  </a:lnTo>
                  <a:lnTo>
                    <a:pt x="24617" y="220"/>
                  </a:lnTo>
                  <a:lnTo>
                    <a:pt x="24617" y="176"/>
                  </a:lnTo>
                  <a:lnTo>
                    <a:pt x="24617" y="88"/>
                  </a:lnTo>
                  <a:lnTo>
                    <a:pt x="24573" y="44"/>
                  </a:lnTo>
                  <a:lnTo>
                    <a:pt x="24486"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4" name="Google Shape;5874;p163"/>
            <p:cNvSpPr/>
            <p:nvPr/>
          </p:nvSpPr>
          <p:spPr>
            <a:xfrm>
              <a:off x="1158500" y="3048925"/>
              <a:ext cx="152525" cy="1579700"/>
            </a:xfrm>
            <a:custGeom>
              <a:rect b="b" l="l" r="r" t="t"/>
              <a:pathLst>
                <a:path extrusionOk="0" h="63188" w="6101">
                  <a:moveTo>
                    <a:pt x="5881" y="0"/>
                  </a:moveTo>
                  <a:lnTo>
                    <a:pt x="5793" y="44"/>
                  </a:lnTo>
                  <a:lnTo>
                    <a:pt x="5749" y="88"/>
                  </a:lnTo>
                  <a:lnTo>
                    <a:pt x="4564" y="3028"/>
                  </a:lnTo>
                  <a:lnTo>
                    <a:pt x="3687" y="5441"/>
                  </a:lnTo>
                  <a:lnTo>
                    <a:pt x="2765" y="8030"/>
                  </a:lnTo>
                  <a:lnTo>
                    <a:pt x="2765" y="8074"/>
                  </a:lnTo>
                  <a:lnTo>
                    <a:pt x="2853" y="9873"/>
                  </a:lnTo>
                  <a:lnTo>
                    <a:pt x="3204" y="12330"/>
                  </a:lnTo>
                  <a:lnTo>
                    <a:pt x="3248" y="12330"/>
                  </a:lnTo>
                  <a:lnTo>
                    <a:pt x="3818" y="14568"/>
                  </a:lnTo>
                  <a:lnTo>
                    <a:pt x="3599" y="16236"/>
                  </a:lnTo>
                  <a:lnTo>
                    <a:pt x="3423" y="18956"/>
                  </a:lnTo>
                  <a:lnTo>
                    <a:pt x="3336" y="21414"/>
                  </a:lnTo>
                  <a:lnTo>
                    <a:pt x="2853" y="24134"/>
                  </a:lnTo>
                  <a:lnTo>
                    <a:pt x="2502" y="26284"/>
                  </a:lnTo>
                  <a:lnTo>
                    <a:pt x="2502" y="26328"/>
                  </a:lnTo>
                  <a:lnTo>
                    <a:pt x="2458" y="31331"/>
                  </a:lnTo>
                  <a:lnTo>
                    <a:pt x="2634" y="34446"/>
                  </a:lnTo>
                  <a:lnTo>
                    <a:pt x="2765" y="36158"/>
                  </a:lnTo>
                  <a:lnTo>
                    <a:pt x="2414" y="39931"/>
                  </a:lnTo>
                  <a:lnTo>
                    <a:pt x="2107" y="41292"/>
                  </a:lnTo>
                  <a:lnTo>
                    <a:pt x="834" y="44714"/>
                  </a:lnTo>
                  <a:lnTo>
                    <a:pt x="571" y="45899"/>
                  </a:lnTo>
                  <a:lnTo>
                    <a:pt x="571" y="45943"/>
                  </a:lnTo>
                  <a:lnTo>
                    <a:pt x="615" y="48137"/>
                  </a:lnTo>
                  <a:lnTo>
                    <a:pt x="615" y="51560"/>
                  </a:lnTo>
                  <a:lnTo>
                    <a:pt x="176" y="53183"/>
                  </a:lnTo>
                  <a:lnTo>
                    <a:pt x="1" y="54499"/>
                  </a:lnTo>
                  <a:lnTo>
                    <a:pt x="1" y="54543"/>
                  </a:lnTo>
                  <a:lnTo>
                    <a:pt x="483" y="58624"/>
                  </a:lnTo>
                  <a:lnTo>
                    <a:pt x="834" y="61169"/>
                  </a:lnTo>
                  <a:lnTo>
                    <a:pt x="922" y="63012"/>
                  </a:lnTo>
                  <a:lnTo>
                    <a:pt x="922" y="63100"/>
                  </a:lnTo>
                  <a:lnTo>
                    <a:pt x="966" y="63144"/>
                  </a:lnTo>
                  <a:lnTo>
                    <a:pt x="1098" y="63188"/>
                  </a:lnTo>
                  <a:lnTo>
                    <a:pt x="1186" y="63188"/>
                  </a:lnTo>
                  <a:lnTo>
                    <a:pt x="1229" y="63144"/>
                  </a:lnTo>
                  <a:lnTo>
                    <a:pt x="1273" y="63100"/>
                  </a:lnTo>
                  <a:lnTo>
                    <a:pt x="1273" y="63012"/>
                  </a:lnTo>
                  <a:lnTo>
                    <a:pt x="1186" y="61125"/>
                  </a:lnTo>
                  <a:lnTo>
                    <a:pt x="834" y="58580"/>
                  </a:lnTo>
                  <a:lnTo>
                    <a:pt x="352" y="54543"/>
                  </a:lnTo>
                  <a:lnTo>
                    <a:pt x="527" y="53227"/>
                  </a:lnTo>
                  <a:lnTo>
                    <a:pt x="966" y="51603"/>
                  </a:lnTo>
                  <a:lnTo>
                    <a:pt x="966" y="51560"/>
                  </a:lnTo>
                  <a:lnTo>
                    <a:pt x="966" y="48137"/>
                  </a:lnTo>
                  <a:lnTo>
                    <a:pt x="922" y="45987"/>
                  </a:lnTo>
                  <a:lnTo>
                    <a:pt x="1186" y="44802"/>
                  </a:lnTo>
                  <a:lnTo>
                    <a:pt x="2414" y="41423"/>
                  </a:lnTo>
                  <a:lnTo>
                    <a:pt x="2458" y="41379"/>
                  </a:lnTo>
                  <a:lnTo>
                    <a:pt x="2765" y="39975"/>
                  </a:lnTo>
                  <a:lnTo>
                    <a:pt x="3116" y="36201"/>
                  </a:lnTo>
                  <a:lnTo>
                    <a:pt x="3116" y="36158"/>
                  </a:lnTo>
                  <a:lnTo>
                    <a:pt x="2985" y="34446"/>
                  </a:lnTo>
                  <a:lnTo>
                    <a:pt x="2809" y="31287"/>
                  </a:lnTo>
                  <a:lnTo>
                    <a:pt x="2853" y="26328"/>
                  </a:lnTo>
                  <a:lnTo>
                    <a:pt x="3204" y="24222"/>
                  </a:lnTo>
                  <a:lnTo>
                    <a:pt x="3687" y="21458"/>
                  </a:lnTo>
                  <a:lnTo>
                    <a:pt x="3687" y="21414"/>
                  </a:lnTo>
                  <a:lnTo>
                    <a:pt x="3774" y="19000"/>
                  </a:lnTo>
                  <a:lnTo>
                    <a:pt x="3950" y="16280"/>
                  </a:lnTo>
                  <a:lnTo>
                    <a:pt x="4169" y="14612"/>
                  </a:lnTo>
                  <a:lnTo>
                    <a:pt x="4169" y="14525"/>
                  </a:lnTo>
                  <a:lnTo>
                    <a:pt x="3555" y="12287"/>
                  </a:lnTo>
                  <a:lnTo>
                    <a:pt x="3204" y="9829"/>
                  </a:lnTo>
                  <a:lnTo>
                    <a:pt x="3116" y="8074"/>
                  </a:lnTo>
                  <a:lnTo>
                    <a:pt x="3994" y="5573"/>
                  </a:lnTo>
                  <a:lnTo>
                    <a:pt x="4915" y="3160"/>
                  </a:lnTo>
                  <a:lnTo>
                    <a:pt x="6100" y="220"/>
                  </a:lnTo>
                  <a:lnTo>
                    <a:pt x="6100" y="176"/>
                  </a:lnTo>
                  <a:lnTo>
                    <a:pt x="6100" y="88"/>
                  </a:lnTo>
                  <a:lnTo>
                    <a:pt x="6056" y="44"/>
                  </a:lnTo>
                  <a:lnTo>
                    <a:pt x="6012"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5" name="Google Shape;5875;p163"/>
            <p:cNvSpPr/>
            <p:nvPr/>
          </p:nvSpPr>
          <p:spPr>
            <a:xfrm>
              <a:off x="2096450" y="4705400"/>
              <a:ext cx="263300" cy="30750"/>
            </a:xfrm>
            <a:custGeom>
              <a:rect b="b" l="l" r="r" t="t"/>
              <a:pathLst>
                <a:path extrusionOk="0" h="1230" w="10532">
                  <a:moveTo>
                    <a:pt x="10313" y="0"/>
                  </a:moveTo>
                  <a:lnTo>
                    <a:pt x="9874" y="176"/>
                  </a:lnTo>
                  <a:lnTo>
                    <a:pt x="6100" y="132"/>
                  </a:lnTo>
                  <a:lnTo>
                    <a:pt x="6056" y="176"/>
                  </a:lnTo>
                  <a:lnTo>
                    <a:pt x="4740" y="308"/>
                  </a:lnTo>
                  <a:lnTo>
                    <a:pt x="176" y="878"/>
                  </a:lnTo>
                  <a:lnTo>
                    <a:pt x="88" y="922"/>
                  </a:lnTo>
                  <a:lnTo>
                    <a:pt x="44" y="966"/>
                  </a:lnTo>
                  <a:lnTo>
                    <a:pt x="1" y="1010"/>
                  </a:lnTo>
                  <a:lnTo>
                    <a:pt x="1" y="1097"/>
                  </a:lnTo>
                  <a:lnTo>
                    <a:pt x="88" y="1185"/>
                  </a:lnTo>
                  <a:lnTo>
                    <a:pt x="176" y="1229"/>
                  </a:lnTo>
                  <a:lnTo>
                    <a:pt x="220" y="1229"/>
                  </a:lnTo>
                  <a:lnTo>
                    <a:pt x="4784" y="659"/>
                  </a:lnTo>
                  <a:lnTo>
                    <a:pt x="6100" y="483"/>
                  </a:lnTo>
                  <a:lnTo>
                    <a:pt x="9918" y="527"/>
                  </a:lnTo>
                  <a:lnTo>
                    <a:pt x="9961" y="527"/>
                  </a:lnTo>
                  <a:lnTo>
                    <a:pt x="10444" y="351"/>
                  </a:lnTo>
                  <a:lnTo>
                    <a:pt x="10488" y="308"/>
                  </a:lnTo>
                  <a:lnTo>
                    <a:pt x="10532" y="264"/>
                  </a:lnTo>
                  <a:lnTo>
                    <a:pt x="10532" y="176"/>
                  </a:lnTo>
                  <a:lnTo>
                    <a:pt x="10532" y="88"/>
                  </a:lnTo>
                  <a:lnTo>
                    <a:pt x="10488" y="44"/>
                  </a:lnTo>
                  <a:lnTo>
                    <a:pt x="10444"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6" name="Google Shape;5876;p163"/>
            <p:cNvSpPr/>
            <p:nvPr/>
          </p:nvSpPr>
          <p:spPr>
            <a:xfrm>
              <a:off x="1024675" y="3357175"/>
              <a:ext cx="119600" cy="1265975"/>
            </a:xfrm>
            <a:custGeom>
              <a:rect b="b" l="l" r="r" t="t"/>
              <a:pathLst>
                <a:path extrusionOk="0" h="50639" w="4784">
                  <a:moveTo>
                    <a:pt x="4564" y="0"/>
                  </a:moveTo>
                  <a:lnTo>
                    <a:pt x="4520" y="44"/>
                  </a:lnTo>
                  <a:lnTo>
                    <a:pt x="4476" y="88"/>
                  </a:lnTo>
                  <a:lnTo>
                    <a:pt x="4432" y="176"/>
                  </a:lnTo>
                  <a:lnTo>
                    <a:pt x="3950" y="3423"/>
                  </a:lnTo>
                  <a:lnTo>
                    <a:pt x="3555" y="5266"/>
                  </a:lnTo>
                  <a:lnTo>
                    <a:pt x="3511" y="5310"/>
                  </a:lnTo>
                  <a:lnTo>
                    <a:pt x="3423" y="7504"/>
                  </a:lnTo>
                  <a:lnTo>
                    <a:pt x="3379" y="11278"/>
                  </a:lnTo>
                  <a:lnTo>
                    <a:pt x="3467" y="13823"/>
                  </a:lnTo>
                  <a:lnTo>
                    <a:pt x="3555" y="16148"/>
                  </a:lnTo>
                  <a:lnTo>
                    <a:pt x="3818" y="18342"/>
                  </a:lnTo>
                  <a:lnTo>
                    <a:pt x="3774" y="19483"/>
                  </a:lnTo>
                  <a:lnTo>
                    <a:pt x="3511" y="20624"/>
                  </a:lnTo>
                  <a:lnTo>
                    <a:pt x="2589" y="24310"/>
                  </a:lnTo>
                  <a:lnTo>
                    <a:pt x="2589" y="24354"/>
                  </a:lnTo>
                  <a:lnTo>
                    <a:pt x="2414" y="27206"/>
                  </a:lnTo>
                  <a:lnTo>
                    <a:pt x="2150" y="28523"/>
                  </a:lnTo>
                  <a:lnTo>
                    <a:pt x="659" y="31638"/>
                  </a:lnTo>
                  <a:lnTo>
                    <a:pt x="659" y="31682"/>
                  </a:lnTo>
                  <a:lnTo>
                    <a:pt x="308" y="32998"/>
                  </a:lnTo>
                  <a:lnTo>
                    <a:pt x="264" y="33042"/>
                  </a:lnTo>
                  <a:lnTo>
                    <a:pt x="0" y="35324"/>
                  </a:lnTo>
                  <a:lnTo>
                    <a:pt x="264" y="39054"/>
                  </a:lnTo>
                  <a:lnTo>
                    <a:pt x="176" y="41643"/>
                  </a:lnTo>
                  <a:lnTo>
                    <a:pt x="176" y="41687"/>
                  </a:lnTo>
                  <a:lnTo>
                    <a:pt x="527" y="43837"/>
                  </a:lnTo>
                  <a:lnTo>
                    <a:pt x="922" y="45943"/>
                  </a:lnTo>
                  <a:lnTo>
                    <a:pt x="922" y="45987"/>
                  </a:lnTo>
                  <a:lnTo>
                    <a:pt x="2458" y="48839"/>
                  </a:lnTo>
                  <a:lnTo>
                    <a:pt x="3379" y="50551"/>
                  </a:lnTo>
                  <a:lnTo>
                    <a:pt x="3423" y="50638"/>
                  </a:lnTo>
                  <a:lnTo>
                    <a:pt x="3599" y="50638"/>
                  </a:lnTo>
                  <a:lnTo>
                    <a:pt x="3686" y="50595"/>
                  </a:lnTo>
                  <a:lnTo>
                    <a:pt x="3686" y="50507"/>
                  </a:lnTo>
                  <a:lnTo>
                    <a:pt x="3730" y="50463"/>
                  </a:lnTo>
                  <a:lnTo>
                    <a:pt x="3686" y="50375"/>
                  </a:lnTo>
                  <a:lnTo>
                    <a:pt x="2809" y="48664"/>
                  </a:lnTo>
                  <a:lnTo>
                    <a:pt x="1273" y="45855"/>
                  </a:lnTo>
                  <a:lnTo>
                    <a:pt x="878" y="43793"/>
                  </a:lnTo>
                  <a:lnTo>
                    <a:pt x="527" y="41643"/>
                  </a:lnTo>
                  <a:lnTo>
                    <a:pt x="615" y="39054"/>
                  </a:lnTo>
                  <a:lnTo>
                    <a:pt x="351" y="35324"/>
                  </a:lnTo>
                  <a:lnTo>
                    <a:pt x="615" y="33086"/>
                  </a:lnTo>
                  <a:lnTo>
                    <a:pt x="966" y="31814"/>
                  </a:lnTo>
                  <a:lnTo>
                    <a:pt x="2502" y="28654"/>
                  </a:lnTo>
                  <a:lnTo>
                    <a:pt x="2502" y="28610"/>
                  </a:lnTo>
                  <a:lnTo>
                    <a:pt x="2765" y="27294"/>
                  </a:lnTo>
                  <a:lnTo>
                    <a:pt x="2765" y="27250"/>
                  </a:lnTo>
                  <a:lnTo>
                    <a:pt x="2940" y="24398"/>
                  </a:lnTo>
                  <a:lnTo>
                    <a:pt x="3862" y="20668"/>
                  </a:lnTo>
                  <a:lnTo>
                    <a:pt x="4125" y="19571"/>
                  </a:lnTo>
                  <a:lnTo>
                    <a:pt x="4125" y="19527"/>
                  </a:lnTo>
                  <a:lnTo>
                    <a:pt x="4169" y="18342"/>
                  </a:lnTo>
                  <a:lnTo>
                    <a:pt x="4169" y="18299"/>
                  </a:lnTo>
                  <a:lnTo>
                    <a:pt x="3906" y="16105"/>
                  </a:lnTo>
                  <a:lnTo>
                    <a:pt x="3818" y="13779"/>
                  </a:lnTo>
                  <a:lnTo>
                    <a:pt x="3730" y="11278"/>
                  </a:lnTo>
                  <a:lnTo>
                    <a:pt x="3774" y="7504"/>
                  </a:lnTo>
                  <a:lnTo>
                    <a:pt x="3862" y="5310"/>
                  </a:lnTo>
                  <a:lnTo>
                    <a:pt x="4301" y="3467"/>
                  </a:lnTo>
                  <a:lnTo>
                    <a:pt x="4783" y="220"/>
                  </a:lnTo>
                  <a:lnTo>
                    <a:pt x="4783" y="132"/>
                  </a:lnTo>
                  <a:lnTo>
                    <a:pt x="4783" y="88"/>
                  </a:lnTo>
                  <a:lnTo>
                    <a:pt x="4696" y="44"/>
                  </a:lnTo>
                  <a:lnTo>
                    <a:pt x="4652"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7" name="Google Shape;5877;p163"/>
            <p:cNvSpPr/>
            <p:nvPr/>
          </p:nvSpPr>
          <p:spPr>
            <a:xfrm>
              <a:off x="605600" y="2498225"/>
              <a:ext cx="454200" cy="2111750"/>
            </a:xfrm>
            <a:custGeom>
              <a:rect b="b" l="l" r="r" t="t"/>
              <a:pathLst>
                <a:path extrusionOk="0" h="84470" w="18168">
                  <a:moveTo>
                    <a:pt x="17904" y="0"/>
                  </a:moveTo>
                  <a:lnTo>
                    <a:pt x="14569" y="2370"/>
                  </a:lnTo>
                  <a:lnTo>
                    <a:pt x="13077" y="3203"/>
                  </a:lnTo>
                  <a:lnTo>
                    <a:pt x="10181" y="4344"/>
                  </a:lnTo>
                  <a:lnTo>
                    <a:pt x="8119" y="5134"/>
                  </a:lnTo>
                  <a:lnTo>
                    <a:pt x="6364" y="5485"/>
                  </a:lnTo>
                  <a:lnTo>
                    <a:pt x="6320" y="5485"/>
                  </a:lnTo>
                  <a:lnTo>
                    <a:pt x="5223" y="6275"/>
                  </a:lnTo>
                  <a:lnTo>
                    <a:pt x="4521" y="6714"/>
                  </a:lnTo>
                  <a:lnTo>
                    <a:pt x="4477" y="6758"/>
                  </a:lnTo>
                  <a:lnTo>
                    <a:pt x="1888" y="8952"/>
                  </a:lnTo>
                  <a:lnTo>
                    <a:pt x="308" y="10883"/>
                  </a:lnTo>
                  <a:lnTo>
                    <a:pt x="264" y="10926"/>
                  </a:lnTo>
                  <a:lnTo>
                    <a:pt x="1" y="11409"/>
                  </a:lnTo>
                  <a:lnTo>
                    <a:pt x="1" y="11497"/>
                  </a:lnTo>
                  <a:lnTo>
                    <a:pt x="1" y="11585"/>
                  </a:lnTo>
                  <a:lnTo>
                    <a:pt x="1976" y="15534"/>
                  </a:lnTo>
                  <a:lnTo>
                    <a:pt x="2809" y="18649"/>
                  </a:lnTo>
                  <a:lnTo>
                    <a:pt x="3468" y="22204"/>
                  </a:lnTo>
                  <a:lnTo>
                    <a:pt x="4082" y="25495"/>
                  </a:lnTo>
                  <a:lnTo>
                    <a:pt x="4784" y="27864"/>
                  </a:lnTo>
                  <a:lnTo>
                    <a:pt x="5574" y="30541"/>
                  </a:lnTo>
                  <a:lnTo>
                    <a:pt x="6144" y="33525"/>
                  </a:lnTo>
                  <a:lnTo>
                    <a:pt x="6408" y="35324"/>
                  </a:lnTo>
                  <a:lnTo>
                    <a:pt x="6276" y="39800"/>
                  </a:lnTo>
                  <a:lnTo>
                    <a:pt x="6320" y="41730"/>
                  </a:lnTo>
                  <a:lnTo>
                    <a:pt x="6364" y="41818"/>
                  </a:lnTo>
                  <a:lnTo>
                    <a:pt x="8031" y="44407"/>
                  </a:lnTo>
                  <a:lnTo>
                    <a:pt x="9786" y="46996"/>
                  </a:lnTo>
                  <a:lnTo>
                    <a:pt x="11498" y="49322"/>
                  </a:lnTo>
                  <a:lnTo>
                    <a:pt x="12595" y="51384"/>
                  </a:lnTo>
                  <a:lnTo>
                    <a:pt x="13779" y="53183"/>
                  </a:lnTo>
                  <a:lnTo>
                    <a:pt x="15228" y="55202"/>
                  </a:lnTo>
                  <a:lnTo>
                    <a:pt x="16588" y="57045"/>
                  </a:lnTo>
                  <a:lnTo>
                    <a:pt x="17597" y="58580"/>
                  </a:lnTo>
                  <a:lnTo>
                    <a:pt x="17685" y="58975"/>
                  </a:lnTo>
                  <a:lnTo>
                    <a:pt x="16763" y="60950"/>
                  </a:lnTo>
                  <a:lnTo>
                    <a:pt x="15798" y="62925"/>
                  </a:lnTo>
                  <a:lnTo>
                    <a:pt x="15798" y="62968"/>
                  </a:lnTo>
                  <a:lnTo>
                    <a:pt x="15140" y="64987"/>
                  </a:lnTo>
                  <a:lnTo>
                    <a:pt x="15140" y="65031"/>
                  </a:lnTo>
                  <a:lnTo>
                    <a:pt x="14920" y="67313"/>
                  </a:lnTo>
                  <a:lnTo>
                    <a:pt x="14920" y="67356"/>
                  </a:lnTo>
                  <a:lnTo>
                    <a:pt x="15052" y="68102"/>
                  </a:lnTo>
                  <a:lnTo>
                    <a:pt x="15052" y="68146"/>
                  </a:lnTo>
                  <a:lnTo>
                    <a:pt x="15535" y="69199"/>
                  </a:lnTo>
                  <a:lnTo>
                    <a:pt x="15886" y="71437"/>
                  </a:lnTo>
                  <a:lnTo>
                    <a:pt x="16149" y="73895"/>
                  </a:lnTo>
                  <a:lnTo>
                    <a:pt x="16193" y="75606"/>
                  </a:lnTo>
                  <a:lnTo>
                    <a:pt x="15973" y="77537"/>
                  </a:lnTo>
                  <a:lnTo>
                    <a:pt x="15973" y="77581"/>
                  </a:lnTo>
                  <a:lnTo>
                    <a:pt x="16017" y="79731"/>
                  </a:lnTo>
                  <a:lnTo>
                    <a:pt x="16017" y="79775"/>
                  </a:lnTo>
                  <a:lnTo>
                    <a:pt x="16281" y="81003"/>
                  </a:lnTo>
                  <a:lnTo>
                    <a:pt x="16281" y="81047"/>
                  </a:lnTo>
                  <a:lnTo>
                    <a:pt x="17816" y="84382"/>
                  </a:lnTo>
                  <a:lnTo>
                    <a:pt x="17904" y="84470"/>
                  </a:lnTo>
                  <a:lnTo>
                    <a:pt x="18080" y="84470"/>
                  </a:lnTo>
                  <a:lnTo>
                    <a:pt x="18124" y="84426"/>
                  </a:lnTo>
                  <a:lnTo>
                    <a:pt x="18168" y="84382"/>
                  </a:lnTo>
                  <a:lnTo>
                    <a:pt x="18168" y="84294"/>
                  </a:lnTo>
                  <a:lnTo>
                    <a:pt x="18168" y="84250"/>
                  </a:lnTo>
                  <a:lnTo>
                    <a:pt x="16588" y="80916"/>
                  </a:lnTo>
                  <a:lnTo>
                    <a:pt x="16368" y="79731"/>
                  </a:lnTo>
                  <a:lnTo>
                    <a:pt x="16325" y="77581"/>
                  </a:lnTo>
                  <a:lnTo>
                    <a:pt x="16544" y="75650"/>
                  </a:lnTo>
                  <a:lnTo>
                    <a:pt x="16544" y="75606"/>
                  </a:lnTo>
                  <a:lnTo>
                    <a:pt x="16500" y="73851"/>
                  </a:lnTo>
                  <a:lnTo>
                    <a:pt x="16237" y="71393"/>
                  </a:lnTo>
                  <a:lnTo>
                    <a:pt x="15886" y="69112"/>
                  </a:lnTo>
                  <a:lnTo>
                    <a:pt x="15842" y="69068"/>
                  </a:lnTo>
                  <a:lnTo>
                    <a:pt x="15403" y="68015"/>
                  </a:lnTo>
                  <a:lnTo>
                    <a:pt x="15271" y="67313"/>
                  </a:lnTo>
                  <a:lnTo>
                    <a:pt x="15491" y="65075"/>
                  </a:lnTo>
                  <a:lnTo>
                    <a:pt x="16105" y="63056"/>
                  </a:lnTo>
                  <a:lnTo>
                    <a:pt x="17071" y="61125"/>
                  </a:lnTo>
                  <a:lnTo>
                    <a:pt x="17992" y="59107"/>
                  </a:lnTo>
                  <a:lnTo>
                    <a:pt x="18036" y="58975"/>
                  </a:lnTo>
                  <a:lnTo>
                    <a:pt x="17948" y="58493"/>
                  </a:lnTo>
                  <a:lnTo>
                    <a:pt x="17904" y="58405"/>
                  </a:lnTo>
                  <a:lnTo>
                    <a:pt x="16895" y="56825"/>
                  </a:lnTo>
                  <a:lnTo>
                    <a:pt x="15535" y="54982"/>
                  </a:lnTo>
                  <a:lnTo>
                    <a:pt x="14087" y="52964"/>
                  </a:lnTo>
                  <a:lnTo>
                    <a:pt x="12902" y="51209"/>
                  </a:lnTo>
                  <a:lnTo>
                    <a:pt x="11805" y="49146"/>
                  </a:lnTo>
                  <a:lnTo>
                    <a:pt x="11761" y="49146"/>
                  </a:lnTo>
                  <a:lnTo>
                    <a:pt x="10094" y="46777"/>
                  </a:lnTo>
                  <a:lnTo>
                    <a:pt x="8294" y="44188"/>
                  </a:lnTo>
                  <a:lnTo>
                    <a:pt x="6671" y="41687"/>
                  </a:lnTo>
                  <a:lnTo>
                    <a:pt x="6627" y="39800"/>
                  </a:lnTo>
                  <a:lnTo>
                    <a:pt x="6759" y="35324"/>
                  </a:lnTo>
                  <a:lnTo>
                    <a:pt x="6759" y="35280"/>
                  </a:lnTo>
                  <a:lnTo>
                    <a:pt x="6495" y="33481"/>
                  </a:lnTo>
                  <a:lnTo>
                    <a:pt x="5881" y="30453"/>
                  </a:lnTo>
                  <a:lnTo>
                    <a:pt x="5135" y="27776"/>
                  </a:lnTo>
                  <a:lnTo>
                    <a:pt x="4433" y="25407"/>
                  </a:lnTo>
                  <a:lnTo>
                    <a:pt x="3775" y="22116"/>
                  </a:lnTo>
                  <a:lnTo>
                    <a:pt x="3160" y="18562"/>
                  </a:lnTo>
                  <a:lnTo>
                    <a:pt x="2327" y="15446"/>
                  </a:lnTo>
                  <a:lnTo>
                    <a:pt x="2327" y="15402"/>
                  </a:lnTo>
                  <a:lnTo>
                    <a:pt x="352" y="11497"/>
                  </a:lnTo>
                  <a:lnTo>
                    <a:pt x="571" y="11102"/>
                  </a:lnTo>
                  <a:lnTo>
                    <a:pt x="2151" y="9215"/>
                  </a:lnTo>
                  <a:lnTo>
                    <a:pt x="4696" y="7021"/>
                  </a:lnTo>
                  <a:lnTo>
                    <a:pt x="5442" y="6582"/>
                  </a:lnTo>
                  <a:lnTo>
                    <a:pt x="6495" y="5792"/>
                  </a:lnTo>
                  <a:lnTo>
                    <a:pt x="8207" y="5441"/>
                  </a:lnTo>
                  <a:lnTo>
                    <a:pt x="10313" y="4695"/>
                  </a:lnTo>
                  <a:lnTo>
                    <a:pt x="13209" y="3511"/>
                  </a:lnTo>
                  <a:lnTo>
                    <a:pt x="13253" y="3511"/>
                  </a:lnTo>
                  <a:lnTo>
                    <a:pt x="14745" y="2677"/>
                  </a:lnTo>
                  <a:lnTo>
                    <a:pt x="18124" y="307"/>
                  </a:lnTo>
                  <a:lnTo>
                    <a:pt x="18168" y="263"/>
                  </a:lnTo>
                  <a:lnTo>
                    <a:pt x="18168" y="176"/>
                  </a:lnTo>
                  <a:lnTo>
                    <a:pt x="18168" y="132"/>
                  </a:lnTo>
                  <a:lnTo>
                    <a:pt x="18168" y="44"/>
                  </a:lnTo>
                  <a:lnTo>
                    <a:pt x="18124"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8" name="Google Shape;5878;p163"/>
            <p:cNvSpPr/>
            <p:nvPr/>
          </p:nvSpPr>
          <p:spPr>
            <a:xfrm>
              <a:off x="489325" y="2325975"/>
              <a:ext cx="527700" cy="2220375"/>
            </a:xfrm>
            <a:custGeom>
              <a:rect b="b" l="l" r="r" t="t"/>
              <a:pathLst>
                <a:path extrusionOk="0" h="88815" w="21108">
                  <a:moveTo>
                    <a:pt x="20844" y="1"/>
                  </a:moveTo>
                  <a:lnTo>
                    <a:pt x="17509" y="1844"/>
                  </a:lnTo>
                  <a:lnTo>
                    <a:pt x="15315" y="3204"/>
                  </a:lnTo>
                  <a:lnTo>
                    <a:pt x="13779" y="4082"/>
                  </a:lnTo>
                  <a:lnTo>
                    <a:pt x="12243" y="5047"/>
                  </a:lnTo>
                  <a:lnTo>
                    <a:pt x="10707" y="6056"/>
                  </a:lnTo>
                  <a:lnTo>
                    <a:pt x="9216" y="7066"/>
                  </a:lnTo>
                  <a:lnTo>
                    <a:pt x="8470" y="7636"/>
                  </a:lnTo>
                  <a:lnTo>
                    <a:pt x="7811" y="8163"/>
                  </a:lnTo>
                  <a:lnTo>
                    <a:pt x="7109" y="8733"/>
                  </a:lnTo>
                  <a:lnTo>
                    <a:pt x="6495" y="9347"/>
                  </a:lnTo>
                  <a:lnTo>
                    <a:pt x="5881" y="9918"/>
                  </a:lnTo>
                  <a:lnTo>
                    <a:pt x="5310" y="10576"/>
                  </a:lnTo>
                  <a:lnTo>
                    <a:pt x="4784" y="11190"/>
                  </a:lnTo>
                  <a:lnTo>
                    <a:pt x="4301" y="11849"/>
                  </a:lnTo>
                  <a:lnTo>
                    <a:pt x="3292" y="13121"/>
                  </a:lnTo>
                  <a:lnTo>
                    <a:pt x="3292" y="13165"/>
                  </a:lnTo>
                  <a:lnTo>
                    <a:pt x="1185" y="17860"/>
                  </a:lnTo>
                  <a:lnTo>
                    <a:pt x="220" y="20712"/>
                  </a:lnTo>
                  <a:lnTo>
                    <a:pt x="176" y="20712"/>
                  </a:lnTo>
                  <a:lnTo>
                    <a:pt x="1" y="22204"/>
                  </a:lnTo>
                  <a:lnTo>
                    <a:pt x="1" y="22248"/>
                  </a:lnTo>
                  <a:lnTo>
                    <a:pt x="132" y="25495"/>
                  </a:lnTo>
                  <a:lnTo>
                    <a:pt x="176" y="25539"/>
                  </a:lnTo>
                  <a:lnTo>
                    <a:pt x="834" y="29532"/>
                  </a:lnTo>
                  <a:lnTo>
                    <a:pt x="834" y="29576"/>
                  </a:lnTo>
                  <a:lnTo>
                    <a:pt x="1493" y="31946"/>
                  </a:lnTo>
                  <a:lnTo>
                    <a:pt x="2414" y="34579"/>
                  </a:lnTo>
                  <a:lnTo>
                    <a:pt x="3467" y="37124"/>
                  </a:lnTo>
                  <a:lnTo>
                    <a:pt x="4389" y="39362"/>
                  </a:lnTo>
                  <a:lnTo>
                    <a:pt x="4959" y="41029"/>
                  </a:lnTo>
                  <a:lnTo>
                    <a:pt x="5486" y="42960"/>
                  </a:lnTo>
                  <a:lnTo>
                    <a:pt x="5661" y="44232"/>
                  </a:lnTo>
                  <a:lnTo>
                    <a:pt x="5573" y="46734"/>
                  </a:lnTo>
                  <a:lnTo>
                    <a:pt x="5881" y="48928"/>
                  </a:lnTo>
                  <a:lnTo>
                    <a:pt x="6363" y="51648"/>
                  </a:lnTo>
                  <a:lnTo>
                    <a:pt x="6276" y="56343"/>
                  </a:lnTo>
                  <a:lnTo>
                    <a:pt x="6188" y="58625"/>
                  </a:lnTo>
                  <a:lnTo>
                    <a:pt x="6188" y="61346"/>
                  </a:lnTo>
                  <a:lnTo>
                    <a:pt x="6276" y="65690"/>
                  </a:lnTo>
                  <a:lnTo>
                    <a:pt x="6276" y="65778"/>
                  </a:lnTo>
                  <a:lnTo>
                    <a:pt x="6539" y="66304"/>
                  </a:lnTo>
                  <a:lnTo>
                    <a:pt x="6583" y="66348"/>
                  </a:lnTo>
                  <a:lnTo>
                    <a:pt x="8996" y="68674"/>
                  </a:lnTo>
                  <a:lnTo>
                    <a:pt x="10839" y="70385"/>
                  </a:lnTo>
                  <a:lnTo>
                    <a:pt x="12902" y="71965"/>
                  </a:lnTo>
                  <a:lnTo>
                    <a:pt x="14745" y="73369"/>
                  </a:lnTo>
                  <a:lnTo>
                    <a:pt x="16412" y="74378"/>
                  </a:lnTo>
                  <a:lnTo>
                    <a:pt x="17948" y="75168"/>
                  </a:lnTo>
                  <a:lnTo>
                    <a:pt x="18825" y="76528"/>
                  </a:lnTo>
                  <a:lnTo>
                    <a:pt x="19440" y="77976"/>
                  </a:lnTo>
                  <a:lnTo>
                    <a:pt x="19747" y="80126"/>
                  </a:lnTo>
                  <a:lnTo>
                    <a:pt x="20054" y="82759"/>
                  </a:lnTo>
                  <a:lnTo>
                    <a:pt x="19922" y="84953"/>
                  </a:lnTo>
                  <a:lnTo>
                    <a:pt x="19703" y="87147"/>
                  </a:lnTo>
                  <a:lnTo>
                    <a:pt x="19615" y="88639"/>
                  </a:lnTo>
                  <a:lnTo>
                    <a:pt x="19659" y="88683"/>
                  </a:lnTo>
                  <a:lnTo>
                    <a:pt x="19659" y="88771"/>
                  </a:lnTo>
                  <a:lnTo>
                    <a:pt x="19747" y="88815"/>
                  </a:lnTo>
                  <a:lnTo>
                    <a:pt x="19791" y="88815"/>
                  </a:lnTo>
                  <a:lnTo>
                    <a:pt x="19922" y="88771"/>
                  </a:lnTo>
                  <a:lnTo>
                    <a:pt x="19966" y="88727"/>
                  </a:lnTo>
                  <a:lnTo>
                    <a:pt x="19966" y="88639"/>
                  </a:lnTo>
                  <a:lnTo>
                    <a:pt x="20054" y="87191"/>
                  </a:lnTo>
                  <a:lnTo>
                    <a:pt x="20273" y="84997"/>
                  </a:lnTo>
                  <a:lnTo>
                    <a:pt x="20405" y="82759"/>
                  </a:lnTo>
                  <a:lnTo>
                    <a:pt x="20405" y="82715"/>
                  </a:lnTo>
                  <a:lnTo>
                    <a:pt x="20098" y="80083"/>
                  </a:lnTo>
                  <a:lnTo>
                    <a:pt x="19791" y="77889"/>
                  </a:lnTo>
                  <a:lnTo>
                    <a:pt x="19791" y="77845"/>
                  </a:lnTo>
                  <a:lnTo>
                    <a:pt x="19133" y="76397"/>
                  </a:lnTo>
                  <a:lnTo>
                    <a:pt x="19133" y="76353"/>
                  </a:lnTo>
                  <a:lnTo>
                    <a:pt x="18211" y="74905"/>
                  </a:lnTo>
                  <a:lnTo>
                    <a:pt x="18167" y="74861"/>
                  </a:lnTo>
                  <a:lnTo>
                    <a:pt x="16587" y="74071"/>
                  </a:lnTo>
                  <a:lnTo>
                    <a:pt x="14964" y="73062"/>
                  </a:lnTo>
                  <a:lnTo>
                    <a:pt x="13121" y="71658"/>
                  </a:lnTo>
                  <a:lnTo>
                    <a:pt x="11102" y="70078"/>
                  </a:lnTo>
                  <a:lnTo>
                    <a:pt x="9216" y="68410"/>
                  </a:lnTo>
                  <a:lnTo>
                    <a:pt x="6846" y="66129"/>
                  </a:lnTo>
                  <a:lnTo>
                    <a:pt x="6627" y="65646"/>
                  </a:lnTo>
                  <a:lnTo>
                    <a:pt x="6539" y="61346"/>
                  </a:lnTo>
                  <a:lnTo>
                    <a:pt x="6539" y="58625"/>
                  </a:lnTo>
                  <a:lnTo>
                    <a:pt x="6627" y="56343"/>
                  </a:lnTo>
                  <a:lnTo>
                    <a:pt x="6714" y="51648"/>
                  </a:lnTo>
                  <a:lnTo>
                    <a:pt x="6714" y="51604"/>
                  </a:lnTo>
                  <a:lnTo>
                    <a:pt x="6232" y="48884"/>
                  </a:lnTo>
                  <a:lnTo>
                    <a:pt x="5925" y="46690"/>
                  </a:lnTo>
                  <a:lnTo>
                    <a:pt x="6012" y="44232"/>
                  </a:lnTo>
                  <a:lnTo>
                    <a:pt x="6012" y="44188"/>
                  </a:lnTo>
                  <a:lnTo>
                    <a:pt x="5837" y="42916"/>
                  </a:lnTo>
                  <a:lnTo>
                    <a:pt x="5310" y="40897"/>
                  </a:lnTo>
                  <a:lnTo>
                    <a:pt x="4696" y="39230"/>
                  </a:lnTo>
                  <a:lnTo>
                    <a:pt x="3818" y="36992"/>
                  </a:lnTo>
                  <a:lnTo>
                    <a:pt x="2765" y="34447"/>
                  </a:lnTo>
                  <a:lnTo>
                    <a:pt x="1800" y="31858"/>
                  </a:lnTo>
                  <a:lnTo>
                    <a:pt x="1142" y="29489"/>
                  </a:lnTo>
                  <a:lnTo>
                    <a:pt x="483" y="25495"/>
                  </a:lnTo>
                  <a:lnTo>
                    <a:pt x="352" y="22248"/>
                  </a:lnTo>
                  <a:lnTo>
                    <a:pt x="527" y="20800"/>
                  </a:lnTo>
                  <a:lnTo>
                    <a:pt x="1493" y="17992"/>
                  </a:lnTo>
                  <a:lnTo>
                    <a:pt x="3599" y="13341"/>
                  </a:lnTo>
                  <a:lnTo>
                    <a:pt x="4608" y="12068"/>
                  </a:lnTo>
                  <a:lnTo>
                    <a:pt x="5091" y="11410"/>
                  </a:lnTo>
                  <a:lnTo>
                    <a:pt x="5573" y="10796"/>
                  </a:lnTo>
                  <a:lnTo>
                    <a:pt x="6144" y="10181"/>
                  </a:lnTo>
                  <a:lnTo>
                    <a:pt x="6758" y="9567"/>
                  </a:lnTo>
                  <a:lnTo>
                    <a:pt x="7373" y="8996"/>
                  </a:lnTo>
                  <a:lnTo>
                    <a:pt x="8031" y="8426"/>
                  </a:lnTo>
                  <a:lnTo>
                    <a:pt x="9435" y="7329"/>
                  </a:lnTo>
                  <a:lnTo>
                    <a:pt x="10927" y="6320"/>
                  </a:lnTo>
                  <a:lnTo>
                    <a:pt x="12419" y="5354"/>
                  </a:lnTo>
                  <a:lnTo>
                    <a:pt x="13955" y="4389"/>
                  </a:lnTo>
                  <a:lnTo>
                    <a:pt x="15490" y="3468"/>
                  </a:lnTo>
                  <a:lnTo>
                    <a:pt x="17684" y="2151"/>
                  </a:lnTo>
                  <a:lnTo>
                    <a:pt x="21019" y="308"/>
                  </a:lnTo>
                  <a:lnTo>
                    <a:pt x="21063" y="264"/>
                  </a:lnTo>
                  <a:lnTo>
                    <a:pt x="21107" y="220"/>
                  </a:lnTo>
                  <a:lnTo>
                    <a:pt x="21107" y="133"/>
                  </a:lnTo>
                  <a:lnTo>
                    <a:pt x="21063" y="89"/>
                  </a:lnTo>
                  <a:lnTo>
                    <a:pt x="21019" y="45"/>
                  </a:lnTo>
                  <a:lnTo>
                    <a:pt x="20976"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9" name="Google Shape;5879;p163"/>
            <p:cNvSpPr/>
            <p:nvPr/>
          </p:nvSpPr>
          <p:spPr>
            <a:xfrm>
              <a:off x="261150" y="2997350"/>
              <a:ext cx="377400" cy="1344975"/>
            </a:xfrm>
            <a:custGeom>
              <a:rect b="b" l="l" r="r" t="t"/>
              <a:pathLst>
                <a:path extrusionOk="0" h="53799" w="15096">
                  <a:moveTo>
                    <a:pt x="88" y="1"/>
                  </a:moveTo>
                  <a:lnTo>
                    <a:pt x="44" y="45"/>
                  </a:lnTo>
                  <a:lnTo>
                    <a:pt x="0" y="89"/>
                  </a:lnTo>
                  <a:lnTo>
                    <a:pt x="0" y="176"/>
                  </a:lnTo>
                  <a:lnTo>
                    <a:pt x="0" y="220"/>
                  </a:lnTo>
                  <a:lnTo>
                    <a:pt x="2326" y="5223"/>
                  </a:lnTo>
                  <a:lnTo>
                    <a:pt x="4871" y="9479"/>
                  </a:lnTo>
                  <a:lnTo>
                    <a:pt x="6670" y="12989"/>
                  </a:lnTo>
                  <a:lnTo>
                    <a:pt x="8206" y="16149"/>
                  </a:lnTo>
                  <a:lnTo>
                    <a:pt x="8996" y="17904"/>
                  </a:lnTo>
                  <a:lnTo>
                    <a:pt x="9259" y="18694"/>
                  </a:lnTo>
                  <a:lnTo>
                    <a:pt x="9347" y="21283"/>
                  </a:lnTo>
                  <a:lnTo>
                    <a:pt x="9391" y="25671"/>
                  </a:lnTo>
                  <a:lnTo>
                    <a:pt x="9391" y="28918"/>
                  </a:lnTo>
                  <a:lnTo>
                    <a:pt x="9479" y="36114"/>
                  </a:lnTo>
                  <a:lnTo>
                    <a:pt x="9830" y="42433"/>
                  </a:lnTo>
                  <a:lnTo>
                    <a:pt x="9961" y="43442"/>
                  </a:lnTo>
                  <a:lnTo>
                    <a:pt x="9961" y="43486"/>
                  </a:lnTo>
                  <a:lnTo>
                    <a:pt x="10751" y="45505"/>
                  </a:lnTo>
                  <a:lnTo>
                    <a:pt x="11936" y="48006"/>
                  </a:lnTo>
                  <a:lnTo>
                    <a:pt x="12901" y="49980"/>
                  </a:lnTo>
                  <a:lnTo>
                    <a:pt x="13603" y="51604"/>
                  </a:lnTo>
                  <a:lnTo>
                    <a:pt x="14744" y="53710"/>
                  </a:lnTo>
                  <a:lnTo>
                    <a:pt x="14832" y="53754"/>
                  </a:lnTo>
                  <a:lnTo>
                    <a:pt x="14920" y="53798"/>
                  </a:lnTo>
                  <a:lnTo>
                    <a:pt x="15008" y="53754"/>
                  </a:lnTo>
                  <a:lnTo>
                    <a:pt x="15052" y="53710"/>
                  </a:lnTo>
                  <a:lnTo>
                    <a:pt x="15095" y="53666"/>
                  </a:lnTo>
                  <a:lnTo>
                    <a:pt x="15095" y="53623"/>
                  </a:lnTo>
                  <a:lnTo>
                    <a:pt x="15052" y="53535"/>
                  </a:lnTo>
                  <a:lnTo>
                    <a:pt x="13911" y="51428"/>
                  </a:lnTo>
                  <a:lnTo>
                    <a:pt x="13209" y="49849"/>
                  </a:lnTo>
                  <a:lnTo>
                    <a:pt x="12243" y="47830"/>
                  </a:lnTo>
                  <a:lnTo>
                    <a:pt x="11058" y="45373"/>
                  </a:lnTo>
                  <a:lnTo>
                    <a:pt x="10312" y="43398"/>
                  </a:lnTo>
                  <a:lnTo>
                    <a:pt x="10181" y="42433"/>
                  </a:lnTo>
                  <a:lnTo>
                    <a:pt x="9830" y="36114"/>
                  </a:lnTo>
                  <a:lnTo>
                    <a:pt x="9742" y="28918"/>
                  </a:lnTo>
                  <a:lnTo>
                    <a:pt x="9742" y="25671"/>
                  </a:lnTo>
                  <a:lnTo>
                    <a:pt x="9698" y="21283"/>
                  </a:lnTo>
                  <a:lnTo>
                    <a:pt x="9610" y="18650"/>
                  </a:lnTo>
                  <a:lnTo>
                    <a:pt x="9566" y="18606"/>
                  </a:lnTo>
                  <a:lnTo>
                    <a:pt x="9303" y="17816"/>
                  </a:lnTo>
                  <a:lnTo>
                    <a:pt x="8513" y="16017"/>
                  </a:lnTo>
                  <a:lnTo>
                    <a:pt x="6977" y="12814"/>
                  </a:lnTo>
                  <a:lnTo>
                    <a:pt x="5178" y="9347"/>
                  </a:lnTo>
                  <a:lnTo>
                    <a:pt x="2633" y="5047"/>
                  </a:lnTo>
                  <a:lnTo>
                    <a:pt x="308" y="89"/>
                  </a:lnTo>
                  <a:lnTo>
                    <a:pt x="264" y="45"/>
                  </a:lnTo>
                  <a:lnTo>
                    <a:pt x="22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0" name="Google Shape;5880;p163"/>
            <p:cNvSpPr/>
            <p:nvPr/>
          </p:nvSpPr>
          <p:spPr>
            <a:xfrm>
              <a:off x="238125" y="3076350"/>
              <a:ext cx="340075" cy="1220975"/>
            </a:xfrm>
            <a:custGeom>
              <a:rect b="b" l="l" r="r" t="t"/>
              <a:pathLst>
                <a:path extrusionOk="0" h="48839" w="13603">
                  <a:moveTo>
                    <a:pt x="132" y="0"/>
                  </a:moveTo>
                  <a:lnTo>
                    <a:pt x="44" y="44"/>
                  </a:lnTo>
                  <a:lnTo>
                    <a:pt x="44" y="88"/>
                  </a:lnTo>
                  <a:lnTo>
                    <a:pt x="0" y="176"/>
                  </a:lnTo>
                  <a:lnTo>
                    <a:pt x="0" y="220"/>
                  </a:lnTo>
                  <a:lnTo>
                    <a:pt x="1448" y="3905"/>
                  </a:lnTo>
                  <a:lnTo>
                    <a:pt x="1492" y="3949"/>
                  </a:lnTo>
                  <a:lnTo>
                    <a:pt x="4344" y="6889"/>
                  </a:lnTo>
                  <a:lnTo>
                    <a:pt x="6143" y="10136"/>
                  </a:lnTo>
                  <a:lnTo>
                    <a:pt x="7855" y="13603"/>
                  </a:lnTo>
                  <a:lnTo>
                    <a:pt x="8820" y="15490"/>
                  </a:lnTo>
                  <a:lnTo>
                    <a:pt x="9039" y="16631"/>
                  </a:lnTo>
                  <a:lnTo>
                    <a:pt x="9083" y="18825"/>
                  </a:lnTo>
                  <a:lnTo>
                    <a:pt x="9127" y="21019"/>
                  </a:lnTo>
                  <a:lnTo>
                    <a:pt x="9171" y="25407"/>
                  </a:lnTo>
                  <a:lnTo>
                    <a:pt x="9171" y="28303"/>
                  </a:lnTo>
                  <a:lnTo>
                    <a:pt x="9215" y="31243"/>
                  </a:lnTo>
                  <a:lnTo>
                    <a:pt x="9303" y="34227"/>
                  </a:lnTo>
                  <a:lnTo>
                    <a:pt x="9434" y="37167"/>
                  </a:lnTo>
                  <a:lnTo>
                    <a:pt x="9654" y="40546"/>
                  </a:lnTo>
                  <a:lnTo>
                    <a:pt x="9654" y="40633"/>
                  </a:lnTo>
                  <a:lnTo>
                    <a:pt x="12681" y="47347"/>
                  </a:lnTo>
                  <a:lnTo>
                    <a:pt x="13252" y="48751"/>
                  </a:lnTo>
                  <a:lnTo>
                    <a:pt x="13340" y="48839"/>
                  </a:lnTo>
                  <a:lnTo>
                    <a:pt x="13471" y="48839"/>
                  </a:lnTo>
                  <a:lnTo>
                    <a:pt x="13559" y="48795"/>
                  </a:lnTo>
                  <a:lnTo>
                    <a:pt x="13559" y="48751"/>
                  </a:lnTo>
                  <a:lnTo>
                    <a:pt x="13603" y="48707"/>
                  </a:lnTo>
                  <a:lnTo>
                    <a:pt x="13559" y="48620"/>
                  </a:lnTo>
                  <a:lnTo>
                    <a:pt x="13033" y="47215"/>
                  </a:lnTo>
                  <a:lnTo>
                    <a:pt x="10005" y="40502"/>
                  </a:lnTo>
                  <a:lnTo>
                    <a:pt x="9785" y="37167"/>
                  </a:lnTo>
                  <a:lnTo>
                    <a:pt x="9654" y="34183"/>
                  </a:lnTo>
                  <a:lnTo>
                    <a:pt x="9566" y="31243"/>
                  </a:lnTo>
                  <a:lnTo>
                    <a:pt x="9522" y="28303"/>
                  </a:lnTo>
                  <a:lnTo>
                    <a:pt x="9522" y="25407"/>
                  </a:lnTo>
                  <a:lnTo>
                    <a:pt x="9478" y="21019"/>
                  </a:lnTo>
                  <a:lnTo>
                    <a:pt x="9434" y="18825"/>
                  </a:lnTo>
                  <a:lnTo>
                    <a:pt x="9390" y="16631"/>
                  </a:lnTo>
                  <a:lnTo>
                    <a:pt x="9390" y="16587"/>
                  </a:lnTo>
                  <a:lnTo>
                    <a:pt x="9171" y="15402"/>
                  </a:lnTo>
                  <a:lnTo>
                    <a:pt x="9171" y="15314"/>
                  </a:lnTo>
                  <a:lnTo>
                    <a:pt x="8162" y="13428"/>
                  </a:lnTo>
                  <a:lnTo>
                    <a:pt x="6450" y="9961"/>
                  </a:lnTo>
                  <a:lnTo>
                    <a:pt x="4651" y="6714"/>
                  </a:lnTo>
                  <a:lnTo>
                    <a:pt x="4607" y="6670"/>
                  </a:lnTo>
                  <a:lnTo>
                    <a:pt x="1755" y="3730"/>
                  </a:lnTo>
                  <a:lnTo>
                    <a:pt x="351" y="132"/>
                  </a:lnTo>
                  <a:lnTo>
                    <a:pt x="307" y="44"/>
                  </a:lnTo>
                  <a:lnTo>
                    <a:pt x="263"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1" name="Google Shape;5881;p163"/>
            <p:cNvSpPr/>
            <p:nvPr/>
          </p:nvSpPr>
          <p:spPr>
            <a:xfrm>
              <a:off x="343425" y="3363750"/>
              <a:ext cx="188700" cy="900675"/>
            </a:xfrm>
            <a:custGeom>
              <a:rect b="b" l="l" r="r" t="t"/>
              <a:pathLst>
                <a:path extrusionOk="0" h="36027" w="7548">
                  <a:moveTo>
                    <a:pt x="176" y="1"/>
                  </a:moveTo>
                  <a:lnTo>
                    <a:pt x="88" y="45"/>
                  </a:lnTo>
                  <a:lnTo>
                    <a:pt x="44" y="89"/>
                  </a:lnTo>
                  <a:lnTo>
                    <a:pt x="44" y="132"/>
                  </a:lnTo>
                  <a:lnTo>
                    <a:pt x="1" y="220"/>
                  </a:lnTo>
                  <a:lnTo>
                    <a:pt x="44" y="264"/>
                  </a:lnTo>
                  <a:lnTo>
                    <a:pt x="3467" y="6144"/>
                  </a:lnTo>
                  <a:lnTo>
                    <a:pt x="3686" y="10488"/>
                  </a:lnTo>
                  <a:lnTo>
                    <a:pt x="3774" y="13823"/>
                  </a:lnTo>
                  <a:lnTo>
                    <a:pt x="3774" y="16675"/>
                  </a:lnTo>
                  <a:lnTo>
                    <a:pt x="3862" y="21063"/>
                  </a:lnTo>
                  <a:lnTo>
                    <a:pt x="4257" y="28479"/>
                  </a:lnTo>
                  <a:lnTo>
                    <a:pt x="4432" y="29576"/>
                  </a:lnTo>
                  <a:lnTo>
                    <a:pt x="4432" y="29620"/>
                  </a:lnTo>
                  <a:lnTo>
                    <a:pt x="5705" y="32648"/>
                  </a:lnTo>
                  <a:lnTo>
                    <a:pt x="7197" y="35939"/>
                  </a:lnTo>
                  <a:lnTo>
                    <a:pt x="7285" y="36027"/>
                  </a:lnTo>
                  <a:lnTo>
                    <a:pt x="7460" y="36027"/>
                  </a:lnTo>
                  <a:lnTo>
                    <a:pt x="7504" y="35983"/>
                  </a:lnTo>
                  <a:lnTo>
                    <a:pt x="7548" y="35939"/>
                  </a:lnTo>
                  <a:lnTo>
                    <a:pt x="7548" y="35851"/>
                  </a:lnTo>
                  <a:lnTo>
                    <a:pt x="7548" y="35807"/>
                  </a:lnTo>
                  <a:lnTo>
                    <a:pt x="6012" y="32516"/>
                  </a:lnTo>
                  <a:lnTo>
                    <a:pt x="4784" y="29488"/>
                  </a:lnTo>
                  <a:lnTo>
                    <a:pt x="4608" y="28435"/>
                  </a:lnTo>
                  <a:lnTo>
                    <a:pt x="4213" y="21063"/>
                  </a:lnTo>
                  <a:lnTo>
                    <a:pt x="4125" y="16675"/>
                  </a:lnTo>
                  <a:lnTo>
                    <a:pt x="4125" y="13823"/>
                  </a:lnTo>
                  <a:lnTo>
                    <a:pt x="4038" y="10444"/>
                  </a:lnTo>
                  <a:lnTo>
                    <a:pt x="3818" y="6100"/>
                  </a:lnTo>
                  <a:lnTo>
                    <a:pt x="3818" y="6012"/>
                  </a:lnTo>
                  <a:lnTo>
                    <a:pt x="352" y="89"/>
                  </a:lnTo>
                  <a:lnTo>
                    <a:pt x="308" y="45"/>
                  </a:lnTo>
                  <a:lnTo>
                    <a:pt x="220" y="45"/>
                  </a:lnTo>
                  <a:lnTo>
                    <a:pt x="176"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2" name="Google Shape;5882;p163"/>
            <p:cNvSpPr/>
            <p:nvPr/>
          </p:nvSpPr>
          <p:spPr>
            <a:xfrm>
              <a:off x="2699800" y="3180550"/>
              <a:ext cx="204075" cy="111925"/>
            </a:xfrm>
            <a:custGeom>
              <a:rect b="b" l="l" r="r" t="t"/>
              <a:pathLst>
                <a:path extrusionOk="0" h="4477" w="8163">
                  <a:moveTo>
                    <a:pt x="4828" y="1"/>
                  </a:moveTo>
                  <a:lnTo>
                    <a:pt x="4740" y="45"/>
                  </a:lnTo>
                  <a:lnTo>
                    <a:pt x="2590" y="1054"/>
                  </a:lnTo>
                  <a:lnTo>
                    <a:pt x="922" y="1712"/>
                  </a:lnTo>
                  <a:lnTo>
                    <a:pt x="879" y="1756"/>
                  </a:lnTo>
                  <a:lnTo>
                    <a:pt x="220" y="2326"/>
                  </a:lnTo>
                  <a:lnTo>
                    <a:pt x="133" y="2414"/>
                  </a:lnTo>
                  <a:lnTo>
                    <a:pt x="1" y="2853"/>
                  </a:lnTo>
                  <a:lnTo>
                    <a:pt x="1" y="2941"/>
                  </a:lnTo>
                  <a:lnTo>
                    <a:pt x="176" y="3511"/>
                  </a:lnTo>
                  <a:lnTo>
                    <a:pt x="220" y="3555"/>
                  </a:lnTo>
                  <a:lnTo>
                    <a:pt x="703" y="4038"/>
                  </a:lnTo>
                  <a:lnTo>
                    <a:pt x="747" y="4038"/>
                  </a:lnTo>
                  <a:lnTo>
                    <a:pt x="1361" y="4345"/>
                  </a:lnTo>
                  <a:lnTo>
                    <a:pt x="1449" y="4389"/>
                  </a:lnTo>
                  <a:lnTo>
                    <a:pt x="3029" y="4477"/>
                  </a:lnTo>
                  <a:lnTo>
                    <a:pt x="3073" y="4477"/>
                  </a:lnTo>
                  <a:lnTo>
                    <a:pt x="5179" y="4038"/>
                  </a:lnTo>
                  <a:lnTo>
                    <a:pt x="8031" y="3204"/>
                  </a:lnTo>
                  <a:lnTo>
                    <a:pt x="8119" y="3160"/>
                  </a:lnTo>
                  <a:lnTo>
                    <a:pt x="8163" y="3116"/>
                  </a:lnTo>
                  <a:lnTo>
                    <a:pt x="8163" y="3029"/>
                  </a:lnTo>
                  <a:lnTo>
                    <a:pt x="8163" y="2985"/>
                  </a:lnTo>
                  <a:lnTo>
                    <a:pt x="8119" y="2897"/>
                  </a:lnTo>
                  <a:lnTo>
                    <a:pt x="8075" y="2897"/>
                  </a:lnTo>
                  <a:lnTo>
                    <a:pt x="8031" y="2853"/>
                  </a:lnTo>
                  <a:lnTo>
                    <a:pt x="7943" y="2853"/>
                  </a:lnTo>
                  <a:lnTo>
                    <a:pt x="5091" y="3687"/>
                  </a:lnTo>
                  <a:lnTo>
                    <a:pt x="3029" y="4126"/>
                  </a:lnTo>
                  <a:lnTo>
                    <a:pt x="1493" y="4038"/>
                  </a:lnTo>
                  <a:lnTo>
                    <a:pt x="922" y="3774"/>
                  </a:lnTo>
                  <a:lnTo>
                    <a:pt x="527" y="3336"/>
                  </a:lnTo>
                  <a:lnTo>
                    <a:pt x="352" y="2897"/>
                  </a:lnTo>
                  <a:lnTo>
                    <a:pt x="484" y="2590"/>
                  </a:lnTo>
                  <a:lnTo>
                    <a:pt x="1098" y="2063"/>
                  </a:lnTo>
                  <a:lnTo>
                    <a:pt x="2722" y="1361"/>
                  </a:lnTo>
                  <a:lnTo>
                    <a:pt x="4916" y="352"/>
                  </a:lnTo>
                  <a:lnTo>
                    <a:pt x="4959" y="308"/>
                  </a:lnTo>
                  <a:lnTo>
                    <a:pt x="5003" y="264"/>
                  </a:lnTo>
                  <a:lnTo>
                    <a:pt x="5003" y="176"/>
                  </a:lnTo>
                  <a:lnTo>
                    <a:pt x="5003" y="132"/>
                  </a:lnTo>
                  <a:lnTo>
                    <a:pt x="4959" y="45"/>
                  </a:lnTo>
                  <a:lnTo>
                    <a:pt x="4872" y="45"/>
                  </a:lnTo>
                  <a:lnTo>
                    <a:pt x="4828"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3" name="Google Shape;5883;p163"/>
            <p:cNvSpPr/>
            <p:nvPr/>
          </p:nvSpPr>
          <p:spPr>
            <a:xfrm>
              <a:off x="3153975" y="3567800"/>
              <a:ext cx="561700" cy="625325"/>
            </a:xfrm>
            <a:custGeom>
              <a:rect b="b" l="l" r="r" t="t"/>
              <a:pathLst>
                <a:path extrusionOk="0" h="25013" w="22468">
                  <a:moveTo>
                    <a:pt x="3774" y="1"/>
                  </a:moveTo>
                  <a:lnTo>
                    <a:pt x="3730" y="44"/>
                  </a:lnTo>
                  <a:lnTo>
                    <a:pt x="3686" y="88"/>
                  </a:lnTo>
                  <a:lnTo>
                    <a:pt x="2151" y="3599"/>
                  </a:lnTo>
                  <a:lnTo>
                    <a:pt x="1361" y="5442"/>
                  </a:lnTo>
                  <a:lnTo>
                    <a:pt x="1361" y="5486"/>
                  </a:lnTo>
                  <a:lnTo>
                    <a:pt x="703" y="8733"/>
                  </a:lnTo>
                  <a:lnTo>
                    <a:pt x="132" y="11629"/>
                  </a:lnTo>
                  <a:lnTo>
                    <a:pt x="0" y="12331"/>
                  </a:lnTo>
                  <a:lnTo>
                    <a:pt x="0" y="12463"/>
                  </a:lnTo>
                  <a:lnTo>
                    <a:pt x="88" y="12506"/>
                  </a:lnTo>
                  <a:lnTo>
                    <a:pt x="3335" y="14788"/>
                  </a:lnTo>
                  <a:lnTo>
                    <a:pt x="3862" y="15534"/>
                  </a:lnTo>
                  <a:lnTo>
                    <a:pt x="4915" y="17860"/>
                  </a:lnTo>
                  <a:lnTo>
                    <a:pt x="6012" y="19747"/>
                  </a:lnTo>
                  <a:lnTo>
                    <a:pt x="6012" y="19791"/>
                  </a:lnTo>
                  <a:lnTo>
                    <a:pt x="7241" y="21326"/>
                  </a:lnTo>
                  <a:lnTo>
                    <a:pt x="7285" y="21370"/>
                  </a:lnTo>
                  <a:lnTo>
                    <a:pt x="8645" y="22072"/>
                  </a:lnTo>
                  <a:lnTo>
                    <a:pt x="9523" y="22379"/>
                  </a:lnTo>
                  <a:lnTo>
                    <a:pt x="9566" y="22423"/>
                  </a:lnTo>
                  <a:lnTo>
                    <a:pt x="12243" y="22818"/>
                  </a:lnTo>
                  <a:lnTo>
                    <a:pt x="14525" y="23038"/>
                  </a:lnTo>
                  <a:lnTo>
                    <a:pt x="18079" y="24266"/>
                  </a:lnTo>
                  <a:lnTo>
                    <a:pt x="20273" y="24881"/>
                  </a:lnTo>
                  <a:lnTo>
                    <a:pt x="20317" y="24881"/>
                  </a:lnTo>
                  <a:lnTo>
                    <a:pt x="21326" y="25012"/>
                  </a:lnTo>
                  <a:lnTo>
                    <a:pt x="21414" y="25012"/>
                  </a:lnTo>
                  <a:lnTo>
                    <a:pt x="22336" y="24749"/>
                  </a:lnTo>
                  <a:lnTo>
                    <a:pt x="22423" y="24705"/>
                  </a:lnTo>
                  <a:lnTo>
                    <a:pt x="22467" y="24661"/>
                  </a:lnTo>
                  <a:lnTo>
                    <a:pt x="22467" y="24617"/>
                  </a:lnTo>
                  <a:lnTo>
                    <a:pt x="22467" y="24530"/>
                  </a:lnTo>
                  <a:lnTo>
                    <a:pt x="22467" y="24486"/>
                  </a:lnTo>
                  <a:lnTo>
                    <a:pt x="22423" y="24442"/>
                  </a:lnTo>
                  <a:lnTo>
                    <a:pt x="22336" y="24398"/>
                  </a:lnTo>
                  <a:lnTo>
                    <a:pt x="22248" y="24398"/>
                  </a:lnTo>
                  <a:lnTo>
                    <a:pt x="21326" y="24661"/>
                  </a:lnTo>
                  <a:lnTo>
                    <a:pt x="20361" y="24530"/>
                  </a:lnTo>
                  <a:lnTo>
                    <a:pt x="18211" y="23915"/>
                  </a:lnTo>
                  <a:lnTo>
                    <a:pt x="14613" y="22731"/>
                  </a:lnTo>
                  <a:lnTo>
                    <a:pt x="12287" y="22467"/>
                  </a:lnTo>
                  <a:lnTo>
                    <a:pt x="9610" y="22072"/>
                  </a:lnTo>
                  <a:lnTo>
                    <a:pt x="8777" y="21765"/>
                  </a:lnTo>
                  <a:lnTo>
                    <a:pt x="7460" y="21107"/>
                  </a:lnTo>
                  <a:lnTo>
                    <a:pt x="6319" y="19571"/>
                  </a:lnTo>
                  <a:lnTo>
                    <a:pt x="5222" y="17684"/>
                  </a:lnTo>
                  <a:lnTo>
                    <a:pt x="4169" y="15359"/>
                  </a:lnTo>
                  <a:lnTo>
                    <a:pt x="4169" y="15315"/>
                  </a:lnTo>
                  <a:lnTo>
                    <a:pt x="3643" y="14569"/>
                  </a:lnTo>
                  <a:lnTo>
                    <a:pt x="3599" y="14525"/>
                  </a:lnTo>
                  <a:lnTo>
                    <a:pt x="351" y="12287"/>
                  </a:lnTo>
                  <a:lnTo>
                    <a:pt x="483" y="11673"/>
                  </a:lnTo>
                  <a:lnTo>
                    <a:pt x="1054" y="8820"/>
                  </a:lnTo>
                  <a:lnTo>
                    <a:pt x="1712" y="5573"/>
                  </a:lnTo>
                  <a:lnTo>
                    <a:pt x="2458" y="3730"/>
                  </a:lnTo>
                  <a:lnTo>
                    <a:pt x="3994" y="220"/>
                  </a:lnTo>
                  <a:lnTo>
                    <a:pt x="3994" y="176"/>
                  </a:lnTo>
                  <a:lnTo>
                    <a:pt x="3994" y="88"/>
                  </a:lnTo>
                  <a:lnTo>
                    <a:pt x="3950" y="44"/>
                  </a:lnTo>
                  <a:lnTo>
                    <a:pt x="3906"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4" name="Google Shape;5884;p163"/>
            <p:cNvSpPr/>
            <p:nvPr/>
          </p:nvSpPr>
          <p:spPr>
            <a:xfrm>
              <a:off x="2632900" y="3118025"/>
              <a:ext cx="307175" cy="222725"/>
            </a:xfrm>
            <a:custGeom>
              <a:rect b="b" l="l" r="r" t="t"/>
              <a:pathLst>
                <a:path extrusionOk="0" h="8909" w="12287">
                  <a:moveTo>
                    <a:pt x="4695" y="1"/>
                  </a:moveTo>
                  <a:lnTo>
                    <a:pt x="4608" y="44"/>
                  </a:lnTo>
                  <a:lnTo>
                    <a:pt x="4564" y="88"/>
                  </a:lnTo>
                  <a:lnTo>
                    <a:pt x="3116" y="2238"/>
                  </a:lnTo>
                  <a:lnTo>
                    <a:pt x="2106" y="3116"/>
                  </a:lnTo>
                  <a:lnTo>
                    <a:pt x="2106" y="3160"/>
                  </a:lnTo>
                  <a:lnTo>
                    <a:pt x="746" y="4784"/>
                  </a:lnTo>
                  <a:lnTo>
                    <a:pt x="746" y="4827"/>
                  </a:lnTo>
                  <a:lnTo>
                    <a:pt x="0" y="6232"/>
                  </a:lnTo>
                  <a:lnTo>
                    <a:pt x="0" y="6319"/>
                  </a:lnTo>
                  <a:lnTo>
                    <a:pt x="0" y="6407"/>
                  </a:lnTo>
                  <a:lnTo>
                    <a:pt x="307" y="6934"/>
                  </a:lnTo>
                  <a:lnTo>
                    <a:pt x="351" y="6978"/>
                  </a:lnTo>
                  <a:lnTo>
                    <a:pt x="2633" y="8426"/>
                  </a:lnTo>
                  <a:lnTo>
                    <a:pt x="2677" y="8469"/>
                  </a:lnTo>
                  <a:lnTo>
                    <a:pt x="5836" y="8908"/>
                  </a:lnTo>
                  <a:lnTo>
                    <a:pt x="5880" y="8908"/>
                  </a:lnTo>
                  <a:lnTo>
                    <a:pt x="8294" y="8294"/>
                  </a:lnTo>
                  <a:lnTo>
                    <a:pt x="10839" y="7285"/>
                  </a:lnTo>
                  <a:lnTo>
                    <a:pt x="12155" y="7021"/>
                  </a:lnTo>
                  <a:lnTo>
                    <a:pt x="12199" y="6978"/>
                  </a:lnTo>
                  <a:lnTo>
                    <a:pt x="12287" y="6934"/>
                  </a:lnTo>
                  <a:lnTo>
                    <a:pt x="12287" y="6890"/>
                  </a:lnTo>
                  <a:lnTo>
                    <a:pt x="12287" y="6802"/>
                  </a:lnTo>
                  <a:lnTo>
                    <a:pt x="12287" y="6758"/>
                  </a:lnTo>
                  <a:lnTo>
                    <a:pt x="12199" y="6714"/>
                  </a:lnTo>
                  <a:lnTo>
                    <a:pt x="12155" y="6670"/>
                  </a:lnTo>
                  <a:lnTo>
                    <a:pt x="12067" y="6670"/>
                  </a:lnTo>
                  <a:lnTo>
                    <a:pt x="10795" y="6934"/>
                  </a:lnTo>
                  <a:lnTo>
                    <a:pt x="10751" y="6934"/>
                  </a:lnTo>
                  <a:lnTo>
                    <a:pt x="8206" y="7987"/>
                  </a:lnTo>
                  <a:lnTo>
                    <a:pt x="5836" y="8557"/>
                  </a:lnTo>
                  <a:lnTo>
                    <a:pt x="2765" y="8118"/>
                  </a:lnTo>
                  <a:lnTo>
                    <a:pt x="615" y="6714"/>
                  </a:lnTo>
                  <a:lnTo>
                    <a:pt x="351" y="6319"/>
                  </a:lnTo>
                  <a:lnTo>
                    <a:pt x="1053" y="5003"/>
                  </a:lnTo>
                  <a:lnTo>
                    <a:pt x="2370" y="3379"/>
                  </a:lnTo>
                  <a:lnTo>
                    <a:pt x="3379" y="2502"/>
                  </a:lnTo>
                  <a:lnTo>
                    <a:pt x="3423" y="2458"/>
                  </a:lnTo>
                  <a:lnTo>
                    <a:pt x="4871" y="308"/>
                  </a:lnTo>
                  <a:lnTo>
                    <a:pt x="4871" y="220"/>
                  </a:lnTo>
                  <a:lnTo>
                    <a:pt x="4871" y="176"/>
                  </a:lnTo>
                  <a:lnTo>
                    <a:pt x="4871" y="88"/>
                  </a:lnTo>
                  <a:lnTo>
                    <a:pt x="4827" y="44"/>
                  </a:lnTo>
                  <a:lnTo>
                    <a:pt x="4739"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5" name="Google Shape;5885;p163"/>
            <p:cNvSpPr/>
            <p:nvPr/>
          </p:nvSpPr>
          <p:spPr>
            <a:xfrm>
              <a:off x="3084850" y="3493200"/>
              <a:ext cx="603400" cy="716375"/>
            </a:xfrm>
            <a:custGeom>
              <a:rect b="b" l="l" r="r" t="t"/>
              <a:pathLst>
                <a:path extrusionOk="0" h="28655" w="24136">
                  <a:moveTo>
                    <a:pt x="3248" y="1"/>
                  </a:moveTo>
                  <a:lnTo>
                    <a:pt x="3204" y="45"/>
                  </a:lnTo>
                  <a:lnTo>
                    <a:pt x="3160" y="88"/>
                  </a:lnTo>
                  <a:lnTo>
                    <a:pt x="3116" y="176"/>
                  </a:lnTo>
                  <a:lnTo>
                    <a:pt x="2941" y="1361"/>
                  </a:lnTo>
                  <a:lnTo>
                    <a:pt x="1756" y="4520"/>
                  </a:lnTo>
                  <a:lnTo>
                    <a:pt x="1142" y="6539"/>
                  </a:lnTo>
                  <a:lnTo>
                    <a:pt x="1098" y="6539"/>
                  </a:lnTo>
                  <a:lnTo>
                    <a:pt x="879" y="8864"/>
                  </a:lnTo>
                  <a:lnTo>
                    <a:pt x="45" y="13165"/>
                  </a:lnTo>
                  <a:lnTo>
                    <a:pt x="45" y="13209"/>
                  </a:lnTo>
                  <a:lnTo>
                    <a:pt x="1" y="15534"/>
                  </a:lnTo>
                  <a:lnTo>
                    <a:pt x="45" y="16895"/>
                  </a:lnTo>
                  <a:lnTo>
                    <a:pt x="45" y="16982"/>
                  </a:lnTo>
                  <a:lnTo>
                    <a:pt x="440" y="17641"/>
                  </a:lnTo>
                  <a:lnTo>
                    <a:pt x="484" y="17728"/>
                  </a:lnTo>
                  <a:lnTo>
                    <a:pt x="1317" y="18255"/>
                  </a:lnTo>
                  <a:lnTo>
                    <a:pt x="1361" y="18255"/>
                  </a:lnTo>
                  <a:lnTo>
                    <a:pt x="4082" y="19264"/>
                  </a:lnTo>
                  <a:lnTo>
                    <a:pt x="5530" y="20010"/>
                  </a:lnTo>
                  <a:lnTo>
                    <a:pt x="7066" y="22248"/>
                  </a:lnTo>
                  <a:lnTo>
                    <a:pt x="8602" y="24442"/>
                  </a:lnTo>
                  <a:lnTo>
                    <a:pt x="9479" y="25495"/>
                  </a:lnTo>
                  <a:lnTo>
                    <a:pt x="9523" y="25539"/>
                  </a:lnTo>
                  <a:lnTo>
                    <a:pt x="11585" y="26417"/>
                  </a:lnTo>
                  <a:lnTo>
                    <a:pt x="11629" y="26417"/>
                  </a:lnTo>
                  <a:lnTo>
                    <a:pt x="13779" y="26812"/>
                  </a:lnTo>
                  <a:lnTo>
                    <a:pt x="16412" y="27163"/>
                  </a:lnTo>
                  <a:lnTo>
                    <a:pt x="17816" y="27250"/>
                  </a:lnTo>
                  <a:lnTo>
                    <a:pt x="20449" y="28128"/>
                  </a:lnTo>
                  <a:lnTo>
                    <a:pt x="22248" y="28655"/>
                  </a:lnTo>
                  <a:lnTo>
                    <a:pt x="23389" y="28655"/>
                  </a:lnTo>
                  <a:lnTo>
                    <a:pt x="24004" y="28479"/>
                  </a:lnTo>
                  <a:lnTo>
                    <a:pt x="24048" y="28435"/>
                  </a:lnTo>
                  <a:lnTo>
                    <a:pt x="24091" y="28391"/>
                  </a:lnTo>
                  <a:lnTo>
                    <a:pt x="24135" y="28347"/>
                  </a:lnTo>
                  <a:lnTo>
                    <a:pt x="24091" y="28260"/>
                  </a:lnTo>
                  <a:lnTo>
                    <a:pt x="24091" y="28216"/>
                  </a:lnTo>
                  <a:lnTo>
                    <a:pt x="24004" y="28172"/>
                  </a:lnTo>
                  <a:lnTo>
                    <a:pt x="23960" y="28128"/>
                  </a:lnTo>
                  <a:lnTo>
                    <a:pt x="23872" y="28128"/>
                  </a:lnTo>
                  <a:lnTo>
                    <a:pt x="23302" y="28303"/>
                  </a:lnTo>
                  <a:lnTo>
                    <a:pt x="22336" y="28303"/>
                  </a:lnTo>
                  <a:lnTo>
                    <a:pt x="20537" y="27821"/>
                  </a:lnTo>
                  <a:lnTo>
                    <a:pt x="17904" y="26943"/>
                  </a:lnTo>
                  <a:lnTo>
                    <a:pt x="17860" y="26899"/>
                  </a:lnTo>
                  <a:lnTo>
                    <a:pt x="16456" y="26812"/>
                  </a:lnTo>
                  <a:lnTo>
                    <a:pt x="13823" y="26504"/>
                  </a:lnTo>
                  <a:lnTo>
                    <a:pt x="11673" y="26109"/>
                  </a:lnTo>
                  <a:lnTo>
                    <a:pt x="9699" y="25232"/>
                  </a:lnTo>
                  <a:lnTo>
                    <a:pt x="8865" y="24223"/>
                  </a:lnTo>
                  <a:lnTo>
                    <a:pt x="7373" y="22029"/>
                  </a:lnTo>
                  <a:lnTo>
                    <a:pt x="5793" y="19791"/>
                  </a:lnTo>
                  <a:lnTo>
                    <a:pt x="5705" y="19747"/>
                  </a:lnTo>
                  <a:lnTo>
                    <a:pt x="4214" y="18957"/>
                  </a:lnTo>
                  <a:lnTo>
                    <a:pt x="4214" y="18913"/>
                  </a:lnTo>
                  <a:lnTo>
                    <a:pt x="1493" y="17948"/>
                  </a:lnTo>
                  <a:lnTo>
                    <a:pt x="703" y="17421"/>
                  </a:lnTo>
                  <a:lnTo>
                    <a:pt x="396" y="16851"/>
                  </a:lnTo>
                  <a:lnTo>
                    <a:pt x="352" y="15490"/>
                  </a:lnTo>
                  <a:lnTo>
                    <a:pt x="396" y="13209"/>
                  </a:lnTo>
                  <a:lnTo>
                    <a:pt x="1230" y="8908"/>
                  </a:lnTo>
                  <a:lnTo>
                    <a:pt x="1449" y="6627"/>
                  </a:lnTo>
                  <a:lnTo>
                    <a:pt x="2107" y="4652"/>
                  </a:lnTo>
                  <a:lnTo>
                    <a:pt x="3292" y="1493"/>
                  </a:lnTo>
                  <a:lnTo>
                    <a:pt x="3292" y="1449"/>
                  </a:lnTo>
                  <a:lnTo>
                    <a:pt x="3468" y="220"/>
                  </a:lnTo>
                  <a:lnTo>
                    <a:pt x="3468" y="132"/>
                  </a:lnTo>
                  <a:lnTo>
                    <a:pt x="3468" y="88"/>
                  </a:lnTo>
                  <a:lnTo>
                    <a:pt x="3380" y="45"/>
                  </a:lnTo>
                  <a:lnTo>
                    <a:pt x="3336"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6" name="Google Shape;5886;p163"/>
            <p:cNvSpPr/>
            <p:nvPr/>
          </p:nvSpPr>
          <p:spPr>
            <a:xfrm>
              <a:off x="2512225" y="3058800"/>
              <a:ext cx="1147500" cy="1171625"/>
            </a:xfrm>
            <a:custGeom>
              <a:rect b="b" l="l" r="r" t="t"/>
              <a:pathLst>
                <a:path extrusionOk="0" h="46865" w="45900">
                  <a:moveTo>
                    <a:pt x="6846" y="0"/>
                  </a:moveTo>
                  <a:lnTo>
                    <a:pt x="6802" y="44"/>
                  </a:lnTo>
                  <a:lnTo>
                    <a:pt x="6758" y="88"/>
                  </a:lnTo>
                  <a:lnTo>
                    <a:pt x="5222" y="2721"/>
                  </a:lnTo>
                  <a:lnTo>
                    <a:pt x="4037" y="4827"/>
                  </a:lnTo>
                  <a:lnTo>
                    <a:pt x="1405" y="8557"/>
                  </a:lnTo>
                  <a:lnTo>
                    <a:pt x="176" y="10400"/>
                  </a:lnTo>
                  <a:lnTo>
                    <a:pt x="44" y="10531"/>
                  </a:lnTo>
                  <a:lnTo>
                    <a:pt x="0" y="10619"/>
                  </a:lnTo>
                  <a:lnTo>
                    <a:pt x="0" y="10707"/>
                  </a:lnTo>
                  <a:lnTo>
                    <a:pt x="0" y="10795"/>
                  </a:lnTo>
                  <a:lnTo>
                    <a:pt x="88" y="10838"/>
                  </a:lnTo>
                  <a:lnTo>
                    <a:pt x="2765" y="11848"/>
                  </a:lnTo>
                  <a:lnTo>
                    <a:pt x="5222" y="12901"/>
                  </a:lnTo>
                  <a:lnTo>
                    <a:pt x="7855" y="13603"/>
                  </a:lnTo>
                  <a:lnTo>
                    <a:pt x="7899" y="13603"/>
                  </a:lnTo>
                  <a:lnTo>
                    <a:pt x="10619" y="13954"/>
                  </a:lnTo>
                  <a:lnTo>
                    <a:pt x="10663" y="13954"/>
                  </a:lnTo>
                  <a:lnTo>
                    <a:pt x="11936" y="13866"/>
                  </a:lnTo>
                  <a:lnTo>
                    <a:pt x="11980" y="13822"/>
                  </a:lnTo>
                  <a:lnTo>
                    <a:pt x="15095" y="12989"/>
                  </a:lnTo>
                  <a:lnTo>
                    <a:pt x="15139" y="12945"/>
                  </a:lnTo>
                  <a:lnTo>
                    <a:pt x="17289" y="11892"/>
                  </a:lnTo>
                  <a:lnTo>
                    <a:pt x="18430" y="11628"/>
                  </a:lnTo>
                  <a:lnTo>
                    <a:pt x="19264" y="11716"/>
                  </a:lnTo>
                  <a:lnTo>
                    <a:pt x="21502" y="15139"/>
                  </a:lnTo>
                  <a:lnTo>
                    <a:pt x="22028" y="16543"/>
                  </a:lnTo>
                  <a:lnTo>
                    <a:pt x="22116" y="17684"/>
                  </a:lnTo>
                  <a:lnTo>
                    <a:pt x="21546" y="19790"/>
                  </a:lnTo>
                  <a:lnTo>
                    <a:pt x="21019" y="21940"/>
                  </a:lnTo>
                  <a:lnTo>
                    <a:pt x="20712" y="24310"/>
                  </a:lnTo>
                  <a:lnTo>
                    <a:pt x="20536" y="26943"/>
                  </a:lnTo>
                  <a:lnTo>
                    <a:pt x="20054" y="29093"/>
                  </a:lnTo>
                  <a:lnTo>
                    <a:pt x="20054" y="29137"/>
                  </a:lnTo>
                  <a:lnTo>
                    <a:pt x="19966" y="31067"/>
                  </a:lnTo>
                  <a:lnTo>
                    <a:pt x="19001" y="35148"/>
                  </a:lnTo>
                  <a:lnTo>
                    <a:pt x="18957" y="35675"/>
                  </a:lnTo>
                  <a:lnTo>
                    <a:pt x="18957" y="35763"/>
                  </a:lnTo>
                  <a:lnTo>
                    <a:pt x="19044" y="35850"/>
                  </a:lnTo>
                  <a:lnTo>
                    <a:pt x="19834" y="36333"/>
                  </a:lnTo>
                  <a:lnTo>
                    <a:pt x="19878" y="36333"/>
                  </a:lnTo>
                  <a:lnTo>
                    <a:pt x="23871" y="37649"/>
                  </a:lnTo>
                  <a:lnTo>
                    <a:pt x="26636" y="38702"/>
                  </a:lnTo>
                  <a:lnTo>
                    <a:pt x="28216" y="39317"/>
                  </a:lnTo>
                  <a:lnTo>
                    <a:pt x="28830" y="39975"/>
                  </a:lnTo>
                  <a:lnTo>
                    <a:pt x="30410" y="42301"/>
                  </a:lnTo>
                  <a:lnTo>
                    <a:pt x="31507" y="43749"/>
                  </a:lnTo>
                  <a:lnTo>
                    <a:pt x="31550" y="43793"/>
                  </a:lnTo>
                  <a:lnTo>
                    <a:pt x="32209" y="44231"/>
                  </a:lnTo>
                  <a:lnTo>
                    <a:pt x="34359" y="45065"/>
                  </a:lnTo>
                  <a:lnTo>
                    <a:pt x="34403" y="45065"/>
                  </a:lnTo>
                  <a:lnTo>
                    <a:pt x="38220" y="45592"/>
                  </a:lnTo>
                  <a:lnTo>
                    <a:pt x="40765" y="45767"/>
                  </a:lnTo>
                  <a:lnTo>
                    <a:pt x="43969" y="46733"/>
                  </a:lnTo>
                  <a:lnTo>
                    <a:pt x="44758" y="46864"/>
                  </a:lnTo>
                  <a:lnTo>
                    <a:pt x="44846" y="46864"/>
                  </a:lnTo>
                  <a:lnTo>
                    <a:pt x="45768" y="46601"/>
                  </a:lnTo>
                  <a:lnTo>
                    <a:pt x="45812" y="46601"/>
                  </a:lnTo>
                  <a:lnTo>
                    <a:pt x="45855" y="46513"/>
                  </a:lnTo>
                  <a:lnTo>
                    <a:pt x="45899" y="46469"/>
                  </a:lnTo>
                  <a:lnTo>
                    <a:pt x="45855" y="46382"/>
                  </a:lnTo>
                  <a:lnTo>
                    <a:pt x="45855" y="46338"/>
                  </a:lnTo>
                  <a:lnTo>
                    <a:pt x="45812" y="46294"/>
                  </a:lnTo>
                  <a:lnTo>
                    <a:pt x="45724" y="46250"/>
                  </a:lnTo>
                  <a:lnTo>
                    <a:pt x="45680" y="46294"/>
                  </a:lnTo>
                  <a:lnTo>
                    <a:pt x="44758" y="46513"/>
                  </a:lnTo>
                  <a:lnTo>
                    <a:pt x="44056" y="46382"/>
                  </a:lnTo>
                  <a:lnTo>
                    <a:pt x="40853" y="45416"/>
                  </a:lnTo>
                  <a:lnTo>
                    <a:pt x="40809" y="45416"/>
                  </a:lnTo>
                  <a:lnTo>
                    <a:pt x="38264" y="45241"/>
                  </a:lnTo>
                  <a:lnTo>
                    <a:pt x="34490" y="44714"/>
                  </a:lnTo>
                  <a:lnTo>
                    <a:pt x="32384" y="43924"/>
                  </a:lnTo>
                  <a:lnTo>
                    <a:pt x="31770" y="43529"/>
                  </a:lnTo>
                  <a:lnTo>
                    <a:pt x="30717" y="42081"/>
                  </a:lnTo>
                  <a:lnTo>
                    <a:pt x="29093" y="39756"/>
                  </a:lnTo>
                  <a:lnTo>
                    <a:pt x="28435" y="39054"/>
                  </a:lnTo>
                  <a:lnTo>
                    <a:pt x="28347" y="39010"/>
                  </a:lnTo>
                  <a:lnTo>
                    <a:pt x="26767" y="38351"/>
                  </a:lnTo>
                  <a:lnTo>
                    <a:pt x="24003" y="37342"/>
                  </a:lnTo>
                  <a:lnTo>
                    <a:pt x="20010" y="35982"/>
                  </a:lnTo>
                  <a:lnTo>
                    <a:pt x="19308" y="35587"/>
                  </a:lnTo>
                  <a:lnTo>
                    <a:pt x="19352" y="35236"/>
                  </a:lnTo>
                  <a:lnTo>
                    <a:pt x="20273" y="31111"/>
                  </a:lnTo>
                  <a:lnTo>
                    <a:pt x="20317" y="31111"/>
                  </a:lnTo>
                  <a:lnTo>
                    <a:pt x="20405" y="29180"/>
                  </a:lnTo>
                  <a:lnTo>
                    <a:pt x="20887" y="26986"/>
                  </a:lnTo>
                  <a:lnTo>
                    <a:pt x="21063" y="24354"/>
                  </a:lnTo>
                  <a:lnTo>
                    <a:pt x="21326" y="21984"/>
                  </a:lnTo>
                  <a:lnTo>
                    <a:pt x="21897" y="19878"/>
                  </a:lnTo>
                  <a:lnTo>
                    <a:pt x="22467" y="17772"/>
                  </a:lnTo>
                  <a:lnTo>
                    <a:pt x="22467" y="17684"/>
                  </a:lnTo>
                  <a:lnTo>
                    <a:pt x="22379" y="16455"/>
                  </a:lnTo>
                  <a:lnTo>
                    <a:pt x="22336" y="16411"/>
                  </a:lnTo>
                  <a:lnTo>
                    <a:pt x="21809" y="15007"/>
                  </a:lnTo>
                  <a:lnTo>
                    <a:pt x="21809" y="14963"/>
                  </a:lnTo>
                  <a:lnTo>
                    <a:pt x="19527" y="11453"/>
                  </a:lnTo>
                  <a:lnTo>
                    <a:pt x="19483" y="11409"/>
                  </a:lnTo>
                  <a:lnTo>
                    <a:pt x="19396" y="11365"/>
                  </a:lnTo>
                  <a:lnTo>
                    <a:pt x="18430" y="11277"/>
                  </a:lnTo>
                  <a:lnTo>
                    <a:pt x="18386" y="11277"/>
                  </a:lnTo>
                  <a:lnTo>
                    <a:pt x="17202" y="11584"/>
                  </a:lnTo>
                  <a:lnTo>
                    <a:pt x="17158" y="11584"/>
                  </a:lnTo>
                  <a:lnTo>
                    <a:pt x="15007" y="12638"/>
                  </a:lnTo>
                  <a:lnTo>
                    <a:pt x="11892" y="13515"/>
                  </a:lnTo>
                  <a:lnTo>
                    <a:pt x="10663" y="13603"/>
                  </a:lnTo>
                  <a:lnTo>
                    <a:pt x="7943" y="13252"/>
                  </a:lnTo>
                  <a:lnTo>
                    <a:pt x="5354" y="12594"/>
                  </a:lnTo>
                  <a:lnTo>
                    <a:pt x="2896" y="11497"/>
                  </a:lnTo>
                  <a:lnTo>
                    <a:pt x="483" y="10575"/>
                  </a:lnTo>
                  <a:lnTo>
                    <a:pt x="1668" y="8732"/>
                  </a:lnTo>
                  <a:lnTo>
                    <a:pt x="4345" y="5046"/>
                  </a:lnTo>
                  <a:lnTo>
                    <a:pt x="4345" y="5002"/>
                  </a:lnTo>
                  <a:lnTo>
                    <a:pt x="5529" y="2896"/>
                  </a:lnTo>
                  <a:lnTo>
                    <a:pt x="7065" y="263"/>
                  </a:lnTo>
                  <a:lnTo>
                    <a:pt x="7065" y="219"/>
                  </a:lnTo>
                  <a:lnTo>
                    <a:pt x="7065" y="132"/>
                  </a:lnTo>
                  <a:lnTo>
                    <a:pt x="7021" y="88"/>
                  </a:lnTo>
                  <a:lnTo>
                    <a:pt x="6977" y="44"/>
                  </a:lnTo>
                  <a:lnTo>
                    <a:pt x="6933"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7" name="Google Shape;5887;p163"/>
            <p:cNvSpPr/>
            <p:nvPr/>
          </p:nvSpPr>
          <p:spPr>
            <a:xfrm>
              <a:off x="1670800" y="3011625"/>
              <a:ext cx="1963700" cy="1351525"/>
            </a:xfrm>
            <a:custGeom>
              <a:rect b="b" l="l" r="r" t="t"/>
              <a:pathLst>
                <a:path extrusionOk="0" h="54061" w="78548">
                  <a:moveTo>
                    <a:pt x="38309" y="0"/>
                  </a:moveTo>
                  <a:lnTo>
                    <a:pt x="36246" y="1360"/>
                  </a:lnTo>
                  <a:lnTo>
                    <a:pt x="35676" y="1843"/>
                  </a:lnTo>
                  <a:lnTo>
                    <a:pt x="35632" y="1931"/>
                  </a:lnTo>
                  <a:lnTo>
                    <a:pt x="34447" y="4520"/>
                  </a:lnTo>
                  <a:lnTo>
                    <a:pt x="33262" y="7460"/>
                  </a:lnTo>
                  <a:lnTo>
                    <a:pt x="32824" y="8513"/>
                  </a:lnTo>
                  <a:lnTo>
                    <a:pt x="31639" y="8952"/>
                  </a:lnTo>
                  <a:lnTo>
                    <a:pt x="31595" y="8996"/>
                  </a:lnTo>
                  <a:lnTo>
                    <a:pt x="30059" y="9917"/>
                  </a:lnTo>
                  <a:lnTo>
                    <a:pt x="30015" y="9917"/>
                  </a:lnTo>
                  <a:lnTo>
                    <a:pt x="28962" y="10751"/>
                  </a:lnTo>
                  <a:lnTo>
                    <a:pt x="28962" y="10795"/>
                  </a:lnTo>
                  <a:lnTo>
                    <a:pt x="28260" y="11804"/>
                  </a:lnTo>
                  <a:lnTo>
                    <a:pt x="27251" y="13822"/>
                  </a:lnTo>
                  <a:lnTo>
                    <a:pt x="27251" y="13910"/>
                  </a:lnTo>
                  <a:lnTo>
                    <a:pt x="27339" y="16236"/>
                  </a:lnTo>
                  <a:lnTo>
                    <a:pt x="27339" y="18079"/>
                  </a:lnTo>
                  <a:lnTo>
                    <a:pt x="27031" y="18869"/>
                  </a:lnTo>
                  <a:lnTo>
                    <a:pt x="26768" y="19132"/>
                  </a:lnTo>
                  <a:lnTo>
                    <a:pt x="26461" y="19220"/>
                  </a:lnTo>
                  <a:lnTo>
                    <a:pt x="24750" y="18518"/>
                  </a:lnTo>
                  <a:lnTo>
                    <a:pt x="22468" y="18123"/>
                  </a:lnTo>
                  <a:lnTo>
                    <a:pt x="20274" y="17947"/>
                  </a:lnTo>
                  <a:lnTo>
                    <a:pt x="20230" y="17991"/>
                  </a:lnTo>
                  <a:lnTo>
                    <a:pt x="19484" y="18123"/>
                  </a:lnTo>
                  <a:lnTo>
                    <a:pt x="19396" y="18123"/>
                  </a:lnTo>
                  <a:lnTo>
                    <a:pt x="18650" y="18649"/>
                  </a:lnTo>
                  <a:lnTo>
                    <a:pt x="18036" y="18430"/>
                  </a:lnTo>
                  <a:lnTo>
                    <a:pt x="17948" y="18430"/>
                  </a:lnTo>
                  <a:lnTo>
                    <a:pt x="17246" y="18562"/>
                  </a:lnTo>
                  <a:lnTo>
                    <a:pt x="17202" y="18605"/>
                  </a:lnTo>
                  <a:lnTo>
                    <a:pt x="16368" y="19088"/>
                  </a:lnTo>
                  <a:lnTo>
                    <a:pt x="16325" y="19132"/>
                  </a:lnTo>
                  <a:lnTo>
                    <a:pt x="15622" y="19790"/>
                  </a:lnTo>
                  <a:lnTo>
                    <a:pt x="15579" y="19834"/>
                  </a:lnTo>
                  <a:lnTo>
                    <a:pt x="13648" y="23827"/>
                  </a:lnTo>
                  <a:lnTo>
                    <a:pt x="12288" y="26241"/>
                  </a:lnTo>
                  <a:lnTo>
                    <a:pt x="11542" y="27425"/>
                  </a:lnTo>
                  <a:lnTo>
                    <a:pt x="11542" y="27469"/>
                  </a:lnTo>
                  <a:lnTo>
                    <a:pt x="11191" y="28522"/>
                  </a:lnTo>
                  <a:lnTo>
                    <a:pt x="11147" y="28522"/>
                  </a:lnTo>
                  <a:lnTo>
                    <a:pt x="10620" y="31550"/>
                  </a:lnTo>
                  <a:lnTo>
                    <a:pt x="10620" y="32691"/>
                  </a:lnTo>
                  <a:lnTo>
                    <a:pt x="10532" y="33349"/>
                  </a:lnTo>
                  <a:lnTo>
                    <a:pt x="9567" y="35104"/>
                  </a:lnTo>
                  <a:lnTo>
                    <a:pt x="7943" y="37255"/>
                  </a:lnTo>
                  <a:lnTo>
                    <a:pt x="7943" y="37298"/>
                  </a:lnTo>
                  <a:lnTo>
                    <a:pt x="6978" y="39141"/>
                  </a:lnTo>
                  <a:lnTo>
                    <a:pt x="6144" y="41028"/>
                  </a:lnTo>
                  <a:lnTo>
                    <a:pt x="6144" y="41072"/>
                  </a:lnTo>
                  <a:lnTo>
                    <a:pt x="5925" y="42169"/>
                  </a:lnTo>
                  <a:lnTo>
                    <a:pt x="5793" y="42301"/>
                  </a:lnTo>
                  <a:lnTo>
                    <a:pt x="5618" y="42213"/>
                  </a:lnTo>
                  <a:lnTo>
                    <a:pt x="5486" y="42213"/>
                  </a:lnTo>
                  <a:lnTo>
                    <a:pt x="4126" y="42652"/>
                  </a:lnTo>
                  <a:lnTo>
                    <a:pt x="4082" y="42652"/>
                  </a:lnTo>
                  <a:lnTo>
                    <a:pt x="2283" y="43442"/>
                  </a:lnTo>
                  <a:lnTo>
                    <a:pt x="2239" y="43486"/>
                  </a:lnTo>
                  <a:lnTo>
                    <a:pt x="1317" y="44451"/>
                  </a:lnTo>
                  <a:lnTo>
                    <a:pt x="1274" y="44495"/>
                  </a:lnTo>
                  <a:lnTo>
                    <a:pt x="440" y="45855"/>
                  </a:lnTo>
                  <a:lnTo>
                    <a:pt x="440" y="45899"/>
                  </a:lnTo>
                  <a:lnTo>
                    <a:pt x="176" y="46908"/>
                  </a:lnTo>
                  <a:lnTo>
                    <a:pt x="133" y="46952"/>
                  </a:lnTo>
                  <a:lnTo>
                    <a:pt x="1" y="48488"/>
                  </a:lnTo>
                  <a:lnTo>
                    <a:pt x="45" y="48576"/>
                  </a:lnTo>
                  <a:lnTo>
                    <a:pt x="791" y="49848"/>
                  </a:lnTo>
                  <a:lnTo>
                    <a:pt x="791" y="49892"/>
                  </a:lnTo>
                  <a:lnTo>
                    <a:pt x="1888" y="51252"/>
                  </a:lnTo>
                  <a:lnTo>
                    <a:pt x="2239" y="51603"/>
                  </a:lnTo>
                  <a:lnTo>
                    <a:pt x="2327" y="51647"/>
                  </a:lnTo>
                  <a:lnTo>
                    <a:pt x="5442" y="51691"/>
                  </a:lnTo>
                  <a:lnTo>
                    <a:pt x="8733" y="51867"/>
                  </a:lnTo>
                  <a:lnTo>
                    <a:pt x="11805" y="52613"/>
                  </a:lnTo>
                  <a:lnTo>
                    <a:pt x="14920" y="54017"/>
                  </a:lnTo>
                  <a:lnTo>
                    <a:pt x="14964" y="54017"/>
                  </a:lnTo>
                  <a:lnTo>
                    <a:pt x="15491" y="54061"/>
                  </a:lnTo>
                  <a:lnTo>
                    <a:pt x="15579" y="54061"/>
                  </a:lnTo>
                  <a:lnTo>
                    <a:pt x="18036" y="53271"/>
                  </a:lnTo>
                  <a:lnTo>
                    <a:pt x="19659" y="52744"/>
                  </a:lnTo>
                  <a:lnTo>
                    <a:pt x="21239" y="52218"/>
                  </a:lnTo>
                  <a:lnTo>
                    <a:pt x="22819" y="51647"/>
                  </a:lnTo>
                  <a:lnTo>
                    <a:pt x="24355" y="51033"/>
                  </a:lnTo>
                  <a:lnTo>
                    <a:pt x="25101" y="50682"/>
                  </a:lnTo>
                  <a:lnTo>
                    <a:pt x="25847" y="50331"/>
                  </a:lnTo>
                  <a:lnTo>
                    <a:pt x="26549" y="49936"/>
                  </a:lnTo>
                  <a:lnTo>
                    <a:pt x="27295" y="49541"/>
                  </a:lnTo>
                  <a:lnTo>
                    <a:pt x="27953" y="49102"/>
                  </a:lnTo>
                  <a:lnTo>
                    <a:pt x="28655" y="48620"/>
                  </a:lnTo>
                  <a:lnTo>
                    <a:pt x="29313" y="48093"/>
                  </a:lnTo>
                  <a:lnTo>
                    <a:pt x="29927" y="47566"/>
                  </a:lnTo>
                  <a:lnTo>
                    <a:pt x="30805" y="47128"/>
                  </a:lnTo>
                  <a:lnTo>
                    <a:pt x="31814" y="46952"/>
                  </a:lnTo>
                  <a:lnTo>
                    <a:pt x="34272" y="46864"/>
                  </a:lnTo>
                  <a:lnTo>
                    <a:pt x="36466" y="46820"/>
                  </a:lnTo>
                  <a:lnTo>
                    <a:pt x="36510" y="46777"/>
                  </a:lnTo>
                  <a:lnTo>
                    <a:pt x="37168" y="46601"/>
                  </a:lnTo>
                  <a:lnTo>
                    <a:pt x="37212" y="46601"/>
                  </a:lnTo>
                  <a:lnTo>
                    <a:pt x="37870" y="46206"/>
                  </a:lnTo>
                  <a:lnTo>
                    <a:pt x="37914" y="46162"/>
                  </a:lnTo>
                  <a:lnTo>
                    <a:pt x="39625" y="44539"/>
                  </a:lnTo>
                  <a:lnTo>
                    <a:pt x="39625" y="44495"/>
                  </a:lnTo>
                  <a:lnTo>
                    <a:pt x="39976" y="43881"/>
                  </a:lnTo>
                  <a:lnTo>
                    <a:pt x="40020" y="43837"/>
                  </a:lnTo>
                  <a:lnTo>
                    <a:pt x="40634" y="41248"/>
                  </a:lnTo>
                  <a:lnTo>
                    <a:pt x="40942" y="40853"/>
                  </a:lnTo>
                  <a:lnTo>
                    <a:pt x="42741" y="39668"/>
                  </a:lnTo>
                  <a:lnTo>
                    <a:pt x="42828" y="39580"/>
                  </a:lnTo>
                  <a:lnTo>
                    <a:pt x="42828" y="39492"/>
                  </a:lnTo>
                  <a:lnTo>
                    <a:pt x="42784" y="39405"/>
                  </a:lnTo>
                  <a:lnTo>
                    <a:pt x="42741" y="39361"/>
                  </a:lnTo>
                  <a:lnTo>
                    <a:pt x="42082" y="39141"/>
                  </a:lnTo>
                  <a:lnTo>
                    <a:pt x="41995" y="39098"/>
                  </a:lnTo>
                  <a:lnTo>
                    <a:pt x="40064" y="39229"/>
                  </a:lnTo>
                  <a:lnTo>
                    <a:pt x="38089" y="39580"/>
                  </a:lnTo>
                  <a:lnTo>
                    <a:pt x="36115" y="39492"/>
                  </a:lnTo>
                  <a:lnTo>
                    <a:pt x="35149" y="39361"/>
                  </a:lnTo>
                  <a:lnTo>
                    <a:pt x="32955" y="38220"/>
                  </a:lnTo>
                  <a:lnTo>
                    <a:pt x="32297" y="37737"/>
                  </a:lnTo>
                  <a:lnTo>
                    <a:pt x="31858" y="35543"/>
                  </a:lnTo>
                  <a:lnTo>
                    <a:pt x="31463" y="32779"/>
                  </a:lnTo>
                  <a:lnTo>
                    <a:pt x="31156" y="31594"/>
                  </a:lnTo>
                  <a:lnTo>
                    <a:pt x="31156" y="31550"/>
                  </a:lnTo>
                  <a:lnTo>
                    <a:pt x="28962" y="28435"/>
                  </a:lnTo>
                  <a:lnTo>
                    <a:pt x="26724" y="25451"/>
                  </a:lnTo>
                  <a:lnTo>
                    <a:pt x="25978" y="24485"/>
                  </a:lnTo>
                  <a:lnTo>
                    <a:pt x="27602" y="21282"/>
                  </a:lnTo>
                  <a:lnTo>
                    <a:pt x="28523" y="19659"/>
                  </a:lnTo>
                  <a:lnTo>
                    <a:pt x="28874" y="19308"/>
                  </a:lnTo>
                  <a:lnTo>
                    <a:pt x="30103" y="18737"/>
                  </a:lnTo>
                  <a:lnTo>
                    <a:pt x="31288" y="18562"/>
                  </a:lnTo>
                  <a:lnTo>
                    <a:pt x="32867" y="18781"/>
                  </a:lnTo>
                  <a:lnTo>
                    <a:pt x="37299" y="19746"/>
                  </a:lnTo>
                  <a:lnTo>
                    <a:pt x="38747" y="20010"/>
                  </a:lnTo>
                  <a:lnTo>
                    <a:pt x="38835" y="20053"/>
                  </a:lnTo>
                  <a:lnTo>
                    <a:pt x="39713" y="19966"/>
                  </a:lnTo>
                  <a:lnTo>
                    <a:pt x="39757" y="19922"/>
                  </a:lnTo>
                  <a:lnTo>
                    <a:pt x="42082" y="18869"/>
                  </a:lnTo>
                  <a:lnTo>
                    <a:pt x="45154" y="18781"/>
                  </a:lnTo>
                  <a:lnTo>
                    <a:pt x="45198" y="18781"/>
                  </a:lnTo>
                  <a:lnTo>
                    <a:pt x="48357" y="17947"/>
                  </a:lnTo>
                  <a:lnTo>
                    <a:pt x="50420" y="17245"/>
                  </a:lnTo>
                  <a:lnTo>
                    <a:pt x="50464" y="17201"/>
                  </a:lnTo>
                  <a:lnTo>
                    <a:pt x="51429" y="16499"/>
                  </a:lnTo>
                  <a:lnTo>
                    <a:pt x="52175" y="18605"/>
                  </a:lnTo>
                  <a:lnTo>
                    <a:pt x="51648" y="21853"/>
                  </a:lnTo>
                  <a:lnTo>
                    <a:pt x="51297" y="25056"/>
                  </a:lnTo>
                  <a:lnTo>
                    <a:pt x="51166" y="27689"/>
                  </a:lnTo>
                  <a:lnTo>
                    <a:pt x="50551" y="31419"/>
                  </a:lnTo>
                  <a:lnTo>
                    <a:pt x="49893" y="33569"/>
                  </a:lnTo>
                  <a:lnTo>
                    <a:pt x="49893" y="33613"/>
                  </a:lnTo>
                  <a:lnTo>
                    <a:pt x="49718" y="36114"/>
                  </a:lnTo>
                  <a:lnTo>
                    <a:pt x="49718" y="37386"/>
                  </a:lnTo>
                  <a:lnTo>
                    <a:pt x="49761" y="37518"/>
                  </a:lnTo>
                  <a:lnTo>
                    <a:pt x="49981" y="37825"/>
                  </a:lnTo>
                  <a:lnTo>
                    <a:pt x="50113" y="37869"/>
                  </a:lnTo>
                  <a:lnTo>
                    <a:pt x="51034" y="38001"/>
                  </a:lnTo>
                  <a:lnTo>
                    <a:pt x="52789" y="39098"/>
                  </a:lnTo>
                  <a:lnTo>
                    <a:pt x="55993" y="40721"/>
                  </a:lnTo>
                  <a:lnTo>
                    <a:pt x="56036" y="40765"/>
                  </a:lnTo>
                  <a:lnTo>
                    <a:pt x="59415" y="41774"/>
                  </a:lnTo>
                  <a:lnTo>
                    <a:pt x="61214" y="42389"/>
                  </a:lnTo>
                  <a:lnTo>
                    <a:pt x="62662" y="44144"/>
                  </a:lnTo>
                  <a:lnTo>
                    <a:pt x="63935" y="45943"/>
                  </a:lnTo>
                  <a:lnTo>
                    <a:pt x="64593" y="46820"/>
                  </a:lnTo>
                  <a:lnTo>
                    <a:pt x="64681" y="46864"/>
                  </a:lnTo>
                  <a:lnTo>
                    <a:pt x="65866" y="47435"/>
                  </a:lnTo>
                  <a:lnTo>
                    <a:pt x="67972" y="48181"/>
                  </a:lnTo>
                  <a:lnTo>
                    <a:pt x="68016" y="48181"/>
                  </a:lnTo>
                  <a:lnTo>
                    <a:pt x="72053" y="48663"/>
                  </a:lnTo>
                  <a:lnTo>
                    <a:pt x="73984" y="48707"/>
                  </a:lnTo>
                  <a:lnTo>
                    <a:pt x="74905" y="48839"/>
                  </a:lnTo>
                  <a:lnTo>
                    <a:pt x="76880" y="49453"/>
                  </a:lnTo>
                  <a:lnTo>
                    <a:pt x="77538" y="49541"/>
                  </a:lnTo>
                  <a:lnTo>
                    <a:pt x="77626" y="49497"/>
                  </a:lnTo>
                  <a:lnTo>
                    <a:pt x="78415" y="49278"/>
                  </a:lnTo>
                  <a:lnTo>
                    <a:pt x="78503" y="49234"/>
                  </a:lnTo>
                  <a:lnTo>
                    <a:pt x="78547" y="49190"/>
                  </a:lnTo>
                  <a:lnTo>
                    <a:pt x="78547" y="49102"/>
                  </a:lnTo>
                  <a:lnTo>
                    <a:pt x="78547" y="49058"/>
                  </a:lnTo>
                  <a:lnTo>
                    <a:pt x="78503" y="48971"/>
                  </a:lnTo>
                  <a:lnTo>
                    <a:pt x="78459" y="48927"/>
                  </a:lnTo>
                  <a:lnTo>
                    <a:pt x="78328" y="48927"/>
                  </a:lnTo>
                  <a:lnTo>
                    <a:pt x="77538" y="49146"/>
                  </a:lnTo>
                  <a:lnTo>
                    <a:pt x="76967" y="49102"/>
                  </a:lnTo>
                  <a:lnTo>
                    <a:pt x="74993" y="48488"/>
                  </a:lnTo>
                  <a:lnTo>
                    <a:pt x="74949" y="48488"/>
                  </a:lnTo>
                  <a:lnTo>
                    <a:pt x="74027" y="48356"/>
                  </a:lnTo>
                  <a:lnTo>
                    <a:pt x="72053" y="48312"/>
                  </a:lnTo>
                  <a:lnTo>
                    <a:pt x="68104" y="47830"/>
                  </a:lnTo>
                  <a:lnTo>
                    <a:pt x="65997" y="47128"/>
                  </a:lnTo>
                  <a:lnTo>
                    <a:pt x="64856" y="46557"/>
                  </a:lnTo>
                  <a:lnTo>
                    <a:pt x="64198" y="45723"/>
                  </a:lnTo>
                  <a:lnTo>
                    <a:pt x="62926" y="43924"/>
                  </a:lnTo>
                  <a:lnTo>
                    <a:pt x="61478" y="42125"/>
                  </a:lnTo>
                  <a:lnTo>
                    <a:pt x="61390" y="42081"/>
                  </a:lnTo>
                  <a:lnTo>
                    <a:pt x="59547" y="41423"/>
                  </a:lnTo>
                  <a:lnTo>
                    <a:pt x="56168" y="40414"/>
                  </a:lnTo>
                  <a:lnTo>
                    <a:pt x="52965" y="38790"/>
                  </a:lnTo>
                  <a:lnTo>
                    <a:pt x="51166" y="37693"/>
                  </a:lnTo>
                  <a:lnTo>
                    <a:pt x="51122" y="37650"/>
                  </a:lnTo>
                  <a:lnTo>
                    <a:pt x="50200" y="37518"/>
                  </a:lnTo>
                  <a:lnTo>
                    <a:pt x="50069" y="37342"/>
                  </a:lnTo>
                  <a:lnTo>
                    <a:pt x="50069" y="36114"/>
                  </a:lnTo>
                  <a:lnTo>
                    <a:pt x="50244" y="33656"/>
                  </a:lnTo>
                  <a:lnTo>
                    <a:pt x="50902" y="31550"/>
                  </a:lnTo>
                  <a:lnTo>
                    <a:pt x="50902" y="31506"/>
                  </a:lnTo>
                  <a:lnTo>
                    <a:pt x="51473" y="27733"/>
                  </a:lnTo>
                  <a:lnTo>
                    <a:pt x="51648" y="25056"/>
                  </a:lnTo>
                  <a:lnTo>
                    <a:pt x="51999" y="21896"/>
                  </a:lnTo>
                  <a:lnTo>
                    <a:pt x="52526" y="18605"/>
                  </a:lnTo>
                  <a:lnTo>
                    <a:pt x="52526" y="18518"/>
                  </a:lnTo>
                  <a:lnTo>
                    <a:pt x="51648" y="16148"/>
                  </a:lnTo>
                  <a:lnTo>
                    <a:pt x="51604" y="16104"/>
                  </a:lnTo>
                  <a:lnTo>
                    <a:pt x="51561" y="16060"/>
                  </a:lnTo>
                  <a:lnTo>
                    <a:pt x="51385" y="16060"/>
                  </a:lnTo>
                  <a:lnTo>
                    <a:pt x="50244" y="16938"/>
                  </a:lnTo>
                  <a:lnTo>
                    <a:pt x="48270" y="17596"/>
                  </a:lnTo>
                  <a:lnTo>
                    <a:pt x="45154" y="18430"/>
                  </a:lnTo>
                  <a:lnTo>
                    <a:pt x="42039" y="18518"/>
                  </a:lnTo>
                  <a:lnTo>
                    <a:pt x="41951" y="18518"/>
                  </a:lnTo>
                  <a:lnTo>
                    <a:pt x="39669" y="19615"/>
                  </a:lnTo>
                  <a:lnTo>
                    <a:pt x="38791" y="19659"/>
                  </a:lnTo>
                  <a:lnTo>
                    <a:pt x="37343" y="19395"/>
                  </a:lnTo>
                  <a:lnTo>
                    <a:pt x="32955" y="18430"/>
                  </a:lnTo>
                  <a:lnTo>
                    <a:pt x="31288" y="18211"/>
                  </a:lnTo>
                  <a:lnTo>
                    <a:pt x="31244" y="18211"/>
                  </a:lnTo>
                  <a:lnTo>
                    <a:pt x="30015" y="18386"/>
                  </a:lnTo>
                  <a:lnTo>
                    <a:pt x="29971" y="18386"/>
                  </a:lnTo>
                  <a:lnTo>
                    <a:pt x="28699" y="19000"/>
                  </a:lnTo>
                  <a:lnTo>
                    <a:pt x="28655" y="19044"/>
                  </a:lnTo>
                  <a:lnTo>
                    <a:pt x="28260" y="19439"/>
                  </a:lnTo>
                  <a:lnTo>
                    <a:pt x="27295" y="21151"/>
                  </a:lnTo>
                  <a:lnTo>
                    <a:pt x="25627" y="24398"/>
                  </a:lnTo>
                  <a:lnTo>
                    <a:pt x="25583" y="24529"/>
                  </a:lnTo>
                  <a:lnTo>
                    <a:pt x="25627" y="24617"/>
                  </a:lnTo>
                  <a:lnTo>
                    <a:pt x="28699" y="28654"/>
                  </a:lnTo>
                  <a:lnTo>
                    <a:pt x="30849" y="31726"/>
                  </a:lnTo>
                  <a:lnTo>
                    <a:pt x="31112" y="32867"/>
                  </a:lnTo>
                  <a:lnTo>
                    <a:pt x="31507" y="35587"/>
                  </a:lnTo>
                  <a:lnTo>
                    <a:pt x="31946" y="37869"/>
                  </a:lnTo>
                  <a:lnTo>
                    <a:pt x="32034" y="38001"/>
                  </a:lnTo>
                  <a:lnTo>
                    <a:pt x="32780" y="38527"/>
                  </a:lnTo>
                  <a:lnTo>
                    <a:pt x="34974" y="39668"/>
                  </a:lnTo>
                  <a:lnTo>
                    <a:pt x="35062" y="39712"/>
                  </a:lnTo>
                  <a:lnTo>
                    <a:pt x="36071" y="39844"/>
                  </a:lnTo>
                  <a:lnTo>
                    <a:pt x="36115" y="39844"/>
                  </a:lnTo>
                  <a:lnTo>
                    <a:pt x="38089" y="39931"/>
                  </a:lnTo>
                  <a:lnTo>
                    <a:pt x="38133" y="39887"/>
                  </a:lnTo>
                  <a:lnTo>
                    <a:pt x="40108" y="39580"/>
                  </a:lnTo>
                  <a:lnTo>
                    <a:pt x="41995" y="39449"/>
                  </a:lnTo>
                  <a:lnTo>
                    <a:pt x="42258" y="39580"/>
                  </a:lnTo>
                  <a:lnTo>
                    <a:pt x="40722" y="40589"/>
                  </a:lnTo>
                  <a:lnTo>
                    <a:pt x="40678" y="40633"/>
                  </a:lnTo>
                  <a:lnTo>
                    <a:pt x="40327" y="41072"/>
                  </a:lnTo>
                  <a:lnTo>
                    <a:pt x="40327" y="41160"/>
                  </a:lnTo>
                  <a:lnTo>
                    <a:pt x="39669" y="43749"/>
                  </a:lnTo>
                  <a:lnTo>
                    <a:pt x="39362" y="44319"/>
                  </a:lnTo>
                  <a:lnTo>
                    <a:pt x="37694" y="45899"/>
                  </a:lnTo>
                  <a:lnTo>
                    <a:pt x="37080" y="46294"/>
                  </a:lnTo>
                  <a:lnTo>
                    <a:pt x="36466" y="46469"/>
                  </a:lnTo>
                  <a:lnTo>
                    <a:pt x="34272" y="46513"/>
                  </a:lnTo>
                  <a:lnTo>
                    <a:pt x="31814" y="46601"/>
                  </a:lnTo>
                  <a:lnTo>
                    <a:pt x="31770" y="46601"/>
                  </a:lnTo>
                  <a:lnTo>
                    <a:pt x="30717" y="46777"/>
                  </a:lnTo>
                  <a:lnTo>
                    <a:pt x="30673" y="46820"/>
                  </a:lnTo>
                  <a:lnTo>
                    <a:pt x="29752" y="47259"/>
                  </a:lnTo>
                  <a:lnTo>
                    <a:pt x="29708" y="47303"/>
                  </a:lnTo>
                  <a:lnTo>
                    <a:pt x="29094" y="47830"/>
                  </a:lnTo>
                  <a:lnTo>
                    <a:pt x="28436" y="48312"/>
                  </a:lnTo>
                  <a:lnTo>
                    <a:pt x="27777" y="48795"/>
                  </a:lnTo>
                  <a:lnTo>
                    <a:pt x="27075" y="49234"/>
                  </a:lnTo>
                  <a:lnTo>
                    <a:pt x="26373" y="49629"/>
                  </a:lnTo>
                  <a:lnTo>
                    <a:pt x="25671" y="50024"/>
                  </a:lnTo>
                  <a:lnTo>
                    <a:pt x="24179" y="50726"/>
                  </a:lnTo>
                  <a:lnTo>
                    <a:pt x="22643" y="51340"/>
                  </a:lnTo>
                  <a:lnTo>
                    <a:pt x="21108" y="51911"/>
                  </a:lnTo>
                  <a:lnTo>
                    <a:pt x="19528" y="52437"/>
                  </a:lnTo>
                  <a:lnTo>
                    <a:pt x="17948" y="52920"/>
                  </a:lnTo>
                  <a:lnTo>
                    <a:pt x="15491" y="53710"/>
                  </a:lnTo>
                  <a:lnTo>
                    <a:pt x="15052" y="53666"/>
                  </a:lnTo>
                  <a:lnTo>
                    <a:pt x="11936" y="52262"/>
                  </a:lnTo>
                  <a:lnTo>
                    <a:pt x="11893" y="52262"/>
                  </a:lnTo>
                  <a:lnTo>
                    <a:pt x="8821" y="51516"/>
                  </a:lnTo>
                  <a:lnTo>
                    <a:pt x="8777" y="51516"/>
                  </a:lnTo>
                  <a:lnTo>
                    <a:pt x="5486" y="51340"/>
                  </a:lnTo>
                  <a:lnTo>
                    <a:pt x="2414" y="51296"/>
                  </a:lnTo>
                  <a:lnTo>
                    <a:pt x="2151" y="51033"/>
                  </a:lnTo>
                  <a:lnTo>
                    <a:pt x="1054" y="49673"/>
                  </a:lnTo>
                  <a:lnTo>
                    <a:pt x="352" y="48444"/>
                  </a:lnTo>
                  <a:lnTo>
                    <a:pt x="484" y="46996"/>
                  </a:lnTo>
                  <a:lnTo>
                    <a:pt x="791" y="46031"/>
                  </a:lnTo>
                  <a:lnTo>
                    <a:pt x="1581" y="44670"/>
                  </a:lnTo>
                  <a:lnTo>
                    <a:pt x="2458" y="43749"/>
                  </a:lnTo>
                  <a:lnTo>
                    <a:pt x="4257" y="42959"/>
                  </a:lnTo>
                  <a:lnTo>
                    <a:pt x="5530" y="42564"/>
                  </a:lnTo>
                  <a:lnTo>
                    <a:pt x="5749" y="42652"/>
                  </a:lnTo>
                  <a:lnTo>
                    <a:pt x="5837" y="42696"/>
                  </a:lnTo>
                  <a:lnTo>
                    <a:pt x="5925" y="42652"/>
                  </a:lnTo>
                  <a:lnTo>
                    <a:pt x="6188" y="42432"/>
                  </a:lnTo>
                  <a:lnTo>
                    <a:pt x="6276" y="42301"/>
                  </a:lnTo>
                  <a:lnTo>
                    <a:pt x="6451" y="41160"/>
                  </a:lnTo>
                  <a:lnTo>
                    <a:pt x="7285" y="39273"/>
                  </a:lnTo>
                  <a:lnTo>
                    <a:pt x="8251" y="37474"/>
                  </a:lnTo>
                  <a:lnTo>
                    <a:pt x="9830" y="35280"/>
                  </a:lnTo>
                  <a:lnTo>
                    <a:pt x="10839" y="33525"/>
                  </a:lnTo>
                  <a:lnTo>
                    <a:pt x="10883" y="33437"/>
                  </a:lnTo>
                  <a:lnTo>
                    <a:pt x="10971" y="32735"/>
                  </a:lnTo>
                  <a:lnTo>
                    <a:pt x="10971" y="31594"/>
                  </a:lnTo>
                  <a:lnTo>
                    <a:pt x="11498" y="28610"/>
                  </a:lnTo>
                  <a:lnTo>
                    <a:pt x="11849" y="27601"/>
                  </a:lnTo>
                  <a:lnTo>
                    <a:pt x="12595" y="26416"/>
                  </a:lnTo>
                  <a:lnTo>
                    <a:pt x="13955" y="24003"/>
                  </a:lnTo>
                  <a:lnTo>
                    <a:pt x="15886" y="20053"/>
                  </a:lnTo>
                  <a:lnTo>
                    <a:pt x="16544" y="19395"/>
                  </a:lnTo>
                  <a:lnTo>
                    <a:pt x="17334" y="18913"/>
                  </a:lnTo>
                  <a:lnTo>
                    <a:pt x="17948" y="18781"/>
                  </a:lnTo>
                  <a:lnTo>
                    <a:pt x="18606" y="19044"/>
                  </a:lnTo>
                  <a:lnTo>
                    <a:pt x="18694" y="19044"/>
                  </a:lnTo>
                  <a:lnTo>
                    <a:pt x="18782" y="19000"/>
                  </a:lnTo>
                  <a:lnTo>
                    <a:pt x="19572" y="18430"/>
                  </a:lnTo>
                  <a:lnTo>
                    <a:pt x="20274" y="18342"/>
                  </a:lnTo>
                  <a:lnTo>
                    <a:pt x="22424" y="18474"/>
                  </a:lnTo>
                  <a:lnTo>
                    <a:pt x="24662" y="18869"/>
                  </a:lnTo>
                  <a:lnTo>
                    <a:pt x="26373" y="19571"/>
                  </a:lnTo>
                  <a:lnTo>
                    <a:pt x="26505" y="19571"/>
                  </a:lnTo>
                  <a:lnTo>
                    <a:pt x="26900" y="19439"/>
                  </a:lnTo>
                  <a:lnTo>
                    <a:pt x="26987" y="19395"/>
                  </a:lnTo>
                  <a:lnTo>
                    <a:pt x="27295" y="19132"/>
                  </a:lnTo>
                  <a:lnTo>
                    <a:pt x="27339" y="19044"/>
                  </a:lnTo>
                  <a:lnTo>
                    <a:pt x="27646" y="18211"/>
                  </a:lnTo>
                  <a:lnTo>
                    <a:pt x="27690" y="18123"/>
                  </a:lnTo>
                  <a:lnTo>
                    <a:pt x="27690" y="16236"/>
                  </a:lnTo>
                  <a:lnTo>
                    <a:pt x="27602" y="13954"/>
                  </a:lnTo>
                  <a:lnTo>
                    <a:pt x="28567" y="11980"/>
                  </a:lnTo>
                  <a:lnTo>
                    <a:pt x="29225" y="11014"/>
                  </a:lnTo>
                  <a:lnTo>
                    <a:pt x="30235" y="10224"/>
                  </a:lnTo>
                  <a:lnTo>
                    <a:pt x="31770" y="9303"/>
                  </a:lnTo>
                  <a:lnTo>
                    <a:pt x="33043" y="8820"/>
                  </a:lnTo>
                  <a:lnTo>
                    <a:pt x="33087" y="8776"/>
                  </a:lnTo>
                  <a:lnTo>
                    <a:pt x="33131" y="8732"/>
                  </a:lnTo>
                  <a:lnTo>
                    <a:pt x="33570" y="7548"/>
                  </a:lnTo>
                  <a:lnTo>
                    <a:pt x="34754" y="4652"/>
                  </a:lnTo>
                  <a:lnTo>
                    <a:pt x="35939" y="2106"/>
                  </a:lnTo>
                  <a:lnTo>
                    <a:pt x="36466" y="1668"/>
                  </a:lnTo>
                  <a:lnTo>
                    <a:pt x="38528" y="307"/>
                  </a:lnTo>
                  <a:lnTo>
                    <a:pt x="38572" y="263"/>
                  </a:lnTo>
                  <a:lnTo>
                    <a:pt x="38616" y="176"/>
                  </a:lnTo>
                  <a:lnTo>
                    <a:pt x="38616" y="132"/>
                  </a:lnTo>
                  <a:lnTo>
                    <a:pt x="38572" y="44"/>
                  </a:lnTo>
                  <a:lnTo>
                    <a:pt x="3852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8" name="Google Shape;5888;p163"/>
            <p:cNvSpPr/>
            <p:nvPr/>
          </p:nvSpPr>
          <p:spPr>
            <a:xfrm>
              <a:off x="1656550" y="2963350"/>
              <a:ext cx="2084350" cy="1429425"/>
            </a:xfrm>
            <a:custGeom>
              <a:rect b="b" l="l" r="r" t="t"/>
              <a:pathLst>
                <a:path extrusionOk="0" h="57177" w="83374">
                  <a:moveTo>
                    <a:pt x="36860" y="0"/>
                  </a:moveTo>
                  <a:lnTo>
                    <a:pt x="36816" y="44"/>
                  </a:lnTo>
                  <a:lnTo>
                    <a:pt x="34403" y="1405"/>
                  </a:lnTo>
                  <a:lnTo>
                    <a:pt x="33262" y="2194"/>
                  </a:lnTo>
                  <a:lnTo>
                    <a:pt x="33218" y="2194"/>
                  </a:lnTo>
                  <a:lnTo>
                    <a:pt x="32121" y="3204"/>
                  </a:lnTo>
                  <a:lnTo>
                    <a:pt x="32121" y="3248"/>
                  </a:lnTo>
                  <a:lnTo>
                    <a:pt x="30673" y="4959"/>
                  </a:lnTo>
                  <a:lnTo>
                    <a:pt x="28962" y="6846"/>
                  </a:lnTo>
                  <a:lnTo>
                    <a:pt x="28918" y="6890"/>
                  </a:lnTo>
                  <a:lnTo>
                    <a:pt x="27689" y="10400"/>
                  </a:lnTo>
                  <a:lnTo>
                    <a:pt x="25188" y="12989"/>
                  </a:lnTo>
                  <a:lnTo>
                    <a:pt x="24179" y="14086"/>
                  </a:lnTo>
                  <a:lnTo>
                    <a:pt x="23696" y="14481"/>
                  </a:lnTo>
                  <a:lnTo>
                    <a:pt x="21458" y="15402"/>
                  </a:lnTo>
                  <a:lnTo>
                    <a:pt x="20317" y="15841"/>
                  </a:lnTo>
                  <a:lnTo>
                    <a:pt x="20273" y="15841"/>
                  </a:lnTo>
                  <a:lnTo>
                    <a:pt x="19176" y="16368"/>
                  </a:lnTo>
                  <a:lnTo>
                    <a:pt x="17377" y="17553"/>
                  </a:lnTo>
                  <a:lnTo>
                    <a:pt x="17333" y="17596"/>
                  </a:lnTo>
                  <a:lnTo>
                    <a:pt x="16236" y="18957"/>
                  </a:lnTo>
                  <a:lnTo>
                    <a:pt x="16236" y="19001"/>
                  </a:lnTo>
                  <a:lnTo>
                    <a:pt x="14613" y="21458"/>
                  </a:lnTo>
                  <a:lnTo>
                    <a:pt x="13516" y="23476"/>
                  </a:lnTo>
                  <a:lnTo>
                    <a:pt x="12024" y="26197"/>
                  </a:lnTo>
                  <a:lnTo>
                    <a:pt x="10927" y="28347"/>
                  </a:lnTo>
                  <a:lnTo>
                    <a:pt x="10927" y="28391"/>
                  </a:lnTo>
                  <a:lnTo>
                    <a:pt x="10444" y="30410"/>
                  </a:lnTo>
                  <a:lnTo>
                    <a:pt x="10400" y="30453"/>
                  </a:lnTo>
                  <a:lnTo>
                    <a:pt x="10225" y="32823"/>
                  </a:lnTo>
                  <a:lnTo>
                    <a:pt x="10269" y="34315"/>
                  </a:lnTo>
                  <a:lnTo>
                    <a:pt x="10181" y="35149"/>
                  </a:lnTo>
                  <a:lnTo>
                    <a:pt x="9479" y="36465"/>
                  </a:lnTo>
                  <a:lnTo>
                    <a:pt x="7943" y="38527"/>
                  </a:lnTo>
                  <a:lnTo>
                    <a:pt x="7899" y="38527"/>
                  </a:lnTo>
                  <a:lnTo>
                    <a:pt x="6890" y="40283"/>
                  </a:lnTo>
                  <a:lnTo>
                    <a:pt x="6144" y="42082"/>
                  </a:lnTo>
                  <a:lnTo>
                    <a:pt x="5617" y="42872"/>
                  </a:lnTo>
                  <a:lnTo>
                    <a:pt x="2633" y="44495"/>
                  </a:lnTo>
                  <a:lnTo>
                    <a:pt x="2589" y="44539"/>
                  </a:lnTo>
                  <a:lnTo>
                    <a:pt x="966" y="46601"/>
                  </a:lnTo>
                  <a:lnTo>
                    <a:pt x="308" y="47918"/>
                  </a:lnTo>
                  <a:lnTo>
                    <a:pt x="308" y="47962"/>
                  </a:lnTo>
                  <a:lnTo>
                    <a:pt x="1" y="50112"/>
                  </a:lnTo>
                  <a:lnTo>
                    <a:pt x="1" y="50156"/>
                  </a:lnTo>
                  <a:lnTo>
                    <a:pt x="1" y="50989"/>
                  </a:lnTo>
                  <a:lnTo>
                    <a:pt x="44" y="51121"/>
                  </a:lnTo>
                  <a:lnTo>
                    <a:pt x="2326" y="53973"/>
                  </a:lnTo>
                  <a:lnTo>
                    <a:pt x="3379" y="55641"/>
                  </a:lnTo>
                  <a:lnTo>
                    <a:pt x="3423" y="55641"/>
                  </a:lnTo>
                  <a:lnTo>
                    <a:pt x="3686" y="55948"/>
                  </a:lnTo>
                  <a:lnTo>
                    <a:pt x="3774" y="55992"/>
                  </a:lnTo>
                  <a:lnTo>
                    <a:pt x="7153" y="56562"/>
                  </a:lnTo>
                  <a:lnTo>
                    <a:pt x="10400" y="57001"/>
                  </a:lnTo>
                  <a:lnTo>
                    <a:pt x="11629" y="57177"/>
                  </a:lnTo>
                  <a:lnTo>
                    <a:pt x="11673" y="57177"/>
                  </a:lnTo>
                  <a:lnTo>
                    <a:pt x="15710" y="56431"/>
                  </a:lnTo>
                  <a:lnTo>
                    <a:pt x="17421" y="56080"/>
                  </a:lnTo>
                  <a:lnTo>
                    <a:pt x="19483" y="55421"/>
                  </a:lnTo>
                  <a:lnTo>
                    <a:pt x="21283" y="55070"/>
                  </a:lnTo>
                  <a:lnTo>
                    <a:pt x="22818" y="55070"/>
                  </a:lnTo>
                  <a:lnTo>
                    <a:pt x="24398" y="55377"/>
                  </a:lnTo>
                  <a:lnTo>
                    <a:pt x="24442" y="55377"/>
                  </a:lnTo>
                  <a:lnTo>
                    <a:pt x="27952" y="54807"/>
                  </a:lnTo>
                  <a:lnTo>
                    <a:pt x="28084" y="54763"/>
                  </a:lnTo>
                  <a:lnTo>
                    <a:pt x="28611" y="54237"/>
                  </a:lnTo>
                  <a:lnTo>
                    <a:pt x="28655" y="54193"/>
                  </a:lnTo>
                  <a:lnTo>
                    <a:pt x="30015" y="51999"/>
                  </a:lnTo>
                  <a:lnTo>
                    <a:pt x="30541" y="51428"/>
                  </a:lnTo>
                  <a:lnTo>
                    <a:pt x="31375" y="50902"/>
                  </a:lnTo>
                  <a:lnTo>
                    <a:pt x="33525" y="50024"/>
                  </a:lnTo>
                  <a:lnTo>
                    <a:pt x="35412" y="49629"/>
                  </a:lnTo>
                  <a:lnTo>
                    <a:pt x="37387" y="49410"/>
                  </a:lnTo>
                  <a:lnTo>
                    <a:pt x="38177" y="49146"/>
                  </a:lnTo>
                  <a:lnTo>
                    <a:pt x="38220" y="49103"/>
                  </a:lnTo>
                  <a:lnTo>
                    <a:pt x="38966" y="48620"/>
                  </a:lnTo>
                  <a:lnTo>
                    <a:pt x="39010" y="48576"/>
                  </a:lnTo>
                  <a:lnTo>
                    <a:pt x="40809" y="46909"/>
                  </a:lnTo>
                  <a:lnTo>
                    <a:pt x="40809" y="46865"/>
                  </a:lnTo>
                  <a:lnTo>
                    <a:pt x="41380" y="46075"/>
                  </a:lnTo>
                  <a:lnTo>
                    <a:pt x="42345" y="44012"/>
                  </a:lnTo>
                  <a:lnTo>
                    <a:pt x="42960" y="43047"/>
                  </a:lnTo>
                  <a:lnTo>
                    <a:pt x="43486" y="42608"/>
                  </a:lnTo>
                  <a:lnTo>
                    <a:pt x="44890" y="42082"/>
                  </a:lnTo>
                  <a:lnTo>
                    <a:pt x="47084" y="41555"/>
                  </a:lnTo>
                  <a:lnTo>
                    <a:pt x="49234" y="41072"/>
                  </a:lnTo>
                  <a:lnTo>
                    <a:pt x="50419" y="41116"/>
                  </a:lnTo>
                  <a:lnTo>
                    <a:pt x="51955" y="41511"/>
                  </a:lnTo>
                  <a:lnTo>
                    <a:pt x="56299" y="43925"/>
                  </a:lnTo>
                  <a:lnTo>
                    <a:pt x="57484" y="44539"/>
                  </a:lnTo>
                  <a:lnTo>
                    <a:pt x="58449" y="44934"/>
                  </a:lnTo>
                  <a:lnTo>
                    <a:pt x="59239" y="45197"/>
                  </a:lnTo>
                  <a:lnTo>
                    <a:pt x="59854" y="45373"/>
                  </a:lnTo>
                  <a:lnTo>
                    <a:pt x="60292" y="45504"/>
                  </a:lnTo>
                  <a:lnTo>
                    <a:pt x="60687" y="45636"/>
                  </a:lnTo>
                  <a:lnTo>
                    <a:pt x="61082" y="45855"/>
                  </a:lnTo>
                  <a:lnTo>
                    <a:pt x="61521" y="46163"/>
                  </a:lnTo>
                  <a:lnTo>
                    <a:pt x="62004" y="46645"/>
                  </a:lnTo>
                  <a:lnTo>
                    <a:pt x="62574" y="47260"/>
                  </a:lnTo>
                  <a:lnTo>
                    <a:pt x="63232" y="48137"/>
                  </a:lnTo>
                  <a:lnTo>
                    <a:pt x="64066" y="49234"/>
                  </a:lnTo>
                  <a:lnTo>
                    <a:pt x="64637" y="49936"/>
                  </a:lnTo>
                  <a:lnTo>
                    <a:pt x="64680" y="49980"/>
                  </a:lnTo>
                  <a:lnTo>
                    <a:pt x="66874" y="50814"/>
                  </a:lnTo>
                  <a:lnTo>
                    <a:pt x="68674" y="51384"/>
                  </a:lnTo>
                  <a:lnTo>
                    <a:pt x="68717" y="51384"/>
                  </a:lnTo>
                  <a:lnTo>
                    <a:pt x="72798" y="51823"/>
                  </a:lnTo>
                  <a:lnTo>
                    <a:pt x="75080" y="51779"/>
                  </a:lnTo>
                  <a:lnTo>
                    <a:pt x="76879" y="52218"/>
                  </a:lnTo>
                  <a:lnTo>
                    <a:pt x="77011" y="52218"/>
                  </a:lnTo>
                  <a:lnTo>
                    <a:pt x="79380" y="51516"/>
                  </a:lnTo>
                  <a:lnTo>
                    <a:pt x="82277" y="50551"/>
                  </a:lnTo>
                  <a:lnTo>
                    <a:pt x="83198" y="50419"/>
                  </a:lnTo>
                  <a:lnTo>
                    <a:pt x="83286" y="50375"/>
                  </a:lnTo>
                  <a:lnTo>
                    <a:pt x="83330" y="50331"/>
                  </a:lnTo>
                  <a:lnTo>
                    <a:pt x="83374" y="50287"/>
                  </a:lnTo>
                  <a:lnTo>
                    <a:pt x="83374" y="50200"/>
                  </a:lnTo>
                  <a:lnTo>
                    <a:pt x="83330" y="50112"/>
                  </a:lnTo>
                  <a:lnTo>
                    <a:pt x="83286" y="50068"/>
                  </a:lnTo>
                  <a:lnTo>
                    <a:pt x="83154" y="50068"/>
                  </a:lnTo>
                  <a:lnTo>
                    <a:pt x="82189" y="50243"/>
                  </a:lnTo>
                  <a:lnTo>
                    <a:pt x="79293" y="51165"/>
                  </a:lnTo>
                  <a:lnTo>
                    <a:pt x="76923" y="51867"/>
                  </a:lnTo>
                  <a:lnTo>
                    <a:pt x="75124" y="51428"/>
                  </a:lnTo>
                  <a:lnTo>
                    <a:pt x="75080" y="51428"/>
                  </a:lnTo>
                  <a:lnTo>
                    <a:pt x="72798" y="51472"/>
                  </a:lnTo>
                  <a:lnTo>
                    <a:pt x="68761" y="51033"/>
                  </a:lnTo>
                  <a:lnTo>
                    <a:pt x="67006" y="50463"/>
                  </a:lnTo>
                  <a:lnTo>
                    <a:pt x="64856" y="49673"/>
                  </a:lnTo>
                  <a:lnTo>
                    <a:pt x="64329" y="49015"/>
                  </a:lnTo>
                  <a:lnTo>
                    <a:pt x="63496" y="47874"/>
                  </a:lnTo>
                  <a:lnTo>
                    <a:pt x="62794" y="46996"/>
                  </a:lnTo>
                  <a:lnTo>
                    <a:pt x="62223" y="46338"/>
                  </a:lnTo>
                  <a:lnTo>
                    <a:pt x="61697" y="45855"/>
                  </a:lnTo>
                  <a:lnTo>
                    <a:pt x="61258" y="45548"/>
                  </a:lnTo>
                  <a:lnTo>
                    <a:pt x="60863" y="45329"/>
                  </a:lnTo>
                  <a:lnTo>
                    <a:pt x="60424" y="45197"/>
                  </a:lnTo>
                  <a:lnTo>
                    <a:pt x="59941" y="45022"/>
                  </a:lnTo>
                  <a:lnTo>
                    <a:pt x="59327" y="44846"/>
                  </a:lnTo>
                  <a:lnTo>
                    <a:pt x="58581" y="44583"/>
                  </a:lnTo>
                  <a:lnTo>
                    <a:pt x="57616" y="44188"/>
                  </a:lnTo>
                  <a:lnTo>
                    <a:pt x="56475" y="43617"/>
                  </a:lnTo>
                  <a:lnTo>
                    <a:pt x="52087" y="41160"/>
                  </a:lnTo>
                  <a:lnTo>
                    <a:pt x="52043" y="41160"/>
                  </a:lnTo>
                  <a:lnTo>
                    <a:pt x="50463" y="40765"/>
                  </a:lnTo>
                  <a:lnTo>
                    <a:pt x="50419" y="40765"/>
                  </a:lnTo>
                  <a:lnTo>
                    <a:pt x="49234" y="40721"/>
                  </a:lnTo>
                  <a:lnTo>
                    <a:pt x="49191" y="40721"/>
                  </a:lnTo>
                  <a:lnTo>
                    <a:pt x="46997" y="41204"/>
                  </a:lnTo>
                  <a:lnTo>
                    <a:pt x="44803" y="41731"/>
                  </a:lnTo>
                  <a:lnTo>
                    <a:pt x="43354" y="42257"/>
                  </a:lnTo>
                  <a:lnTo>
                    <a:pt x="43311" y="42301"/>
                  </a:lnTo>
                  <a:lnTo>
                    <a:pt x="42696" y="42784"/>
                  </a:lnTo>
                  <a:lnTo>
                    <a:pt x="42652" y="42828"/>
                  </a:lnTo>
                  <a:lnTo>
                    <a:pt x="42038" y="43793"/>
                  </a:lnTo>
                  <a:lnTo>
                    <a:pt x="42038" y="43837"/>
                  </a:lnTo>
                  <a:lnTo>
                    <a:pt x="41073" y="45899"/>
                  </a:lnTo>
                  <a:lnTo>
                    <a:pt x="40546" y="46689"/>
                  </a:lnTo>
                  <a:lnTo>
                    <a:pt x="38791" y="48313"/>
                  </a:lnTo>
                  <a:lnTo>
                    <a:pt x="38045" y="48795"/>
                  </a:lnTo>
                  <a:lnTo>
                    <a:pt x="37299" y="49059"/>
                  </a:lnTo>
                  <a:lnTo>
                    <a:pt x="35368" y="49278"/>
                  </a:lnTo>
                  <a:lnTo>
                    <a:pt x="33437" y="49673"/>
                  </a:lnTo>
                  <a:lnTo>
                    <a:pt x="31243" y="50551"/>
                  </a:lnTo>
                  <a:lnTo>
                    <a:pt x="31200" y="50594"/>
                  </a:lnTo>
                  <a:lnTo>
                    <a:pt x="30322" y="51165"/>
                  </a:lnTo>
                  <a:lnTo>
                    <a:pt x="30278" y="51165"/>
                  </a:lnTo>
                  <a:lnTo>
                    <a:pt x="29752" y="51779"/>
                  </a:lnTo>
                  <a:lnTo>
                    <a:pt x="29708" y="51779"/>
                  </a:lnTo>
                  <a:lnTo>
                    <a:pt x="28347" y="54017"/>
                  </a:lnTo>
                  <a:lnTo>
                    <a:pt x="27865" y="54456"/>
                  </a:lnTo>
                  <a:lnTo>
                    <a:pt x="24398" y="55026"/>
                  </a:lnTo>
                  <a:lnTo>
                    <a:pt x="22862" y="54719"/>
                  </a:lnTo>
                  <a:lnTo>
                    <a:pt x="21283" y="54719"/>
                  </a:lnTo>
                  <a:lnTo>
                    <a:pt x="21239" y="54763"/>
                  </a:lnTo>
                  <a:lnTo>
                    <a:pt x="19440" y="55070"/>
                  </a:lnTo>
                  <a:lnTo>
                    <a:pt x="19396" y="55070"/>
                  </a:lnTo>
                  <a:lnTo>
                    <a:pt x="17333" y="55728"/>
                  </a:lnTo>
                  <a:lnTo>
                    <a:pt x="15622" y="56080"/>
                  </a:lnTo>
                  <a:lnTo>
                    <a:pt x="11629" y="56825"/>
                  </a:lnTo>
                  <a:lnTo>
                    <a:pt x="10488" y="56650"/>
                  </a:lnTo>
                  <a:lnTo>
                    <a:pt x="7197" y="56211"/>
                  </a:lnTo>
                  <a:lnTo>
                    <a:pt x="3906" y="55641"/>
                  </a:lnTo>
                  <a:lnTo>
                    <a:pt x="3686" y="55421"/>
                  </a:lnTo>
                  <a:lnTo>
                    <a:pt x="2589" y="53754"/>
                  </a:lnTo>
                  <a:lnTo>
                    <a:pt x="352" y="50946"/>
                  </a:lnTo>
                  <a:lnTo>
                    <a:pt x="352" y="50156"/>
                  </a:lnTo>
                  <a:lnTo>
                    <a:pt x="659" y="48049"/>
                  </a:lnTo>
                  <a:lnTo>
                    <a:pt x="1273" y="46777"/>
                  </a:lnTo>
                  <a:lnTo>
                    <a:pt x="2853" y="44802"/>
                  </a:lnTo>
                  <a:lnTo>
                    <a:pt x="5837" y="43179"/>
                  </a:lnTo>
                  <a:lnTo>
                    <a:pt x="5924" y="43135"/>
                  </a:lnTo>
                  <a:lnTo>
                    <a:pt x="6451" y="42213"/>
                  </a:lnTo>
                  <a:lnTo>
                    <a:pt x="7197" y="40458"/>
                  </a:lnTo>
                  <a:lnTo>
                    <a:pt x="8206" y="38703"/>
                  </a:lnTo>
                  <a:lnTo>
                    <a:pt x="9742" y="36684"/>
                  </a:lnTo>
                  <a:lnTo>
                    <a:pt x="9786" y="36641"/>
                  </a:lnTo>
                  <a:lnTo>
                    <a:pt x="10532" y="35280"/>
                  </a:lnTo>
                  <a:lnTo>
                    <a:pt x="10532" y="35236"/>
                  </a:lnTo>
                  <a:lnTo>
                    <a:pt x="10620" y="34315"/>
                  </a:lnTo>
                  <a:lnTo>
                    <a:pt x="10620" y="34271"/>
                  </a:lnTo>
                  <a:lnTo>
                    <a:pt x="10576" y="32823"/>
                  </a:lnTo>
                  <a:lnTo>
                    <a:pt x="10751" y="30497"/>
                  </a:lnTo>
                  <a:lnTo>
                    <a:pt x="11278" y="28479"/>
                  </a:lnTo>
                  <a:lnTo>
                    <a:pt x="12331" y="26373"/>
                  </a:lnTo>
                  <a:lnTo>
                    <a:pt x="13823" y="23608"/>
                  </a:lnTo>
                  <a:lnTo>
                    <a:pt x="14876" y="21633"/>
                  </a:lnTo>
                  <a:lnTo>
                    <a:pt x="16500" y="19176"/>
                  </a:lnTo>
                  <a:lnTo>
                    <a:pt x="17597" y="17860"/>
                  </a:lnTo>
                  <a:lnTo>
                    <a:pt x="19352" y="16675"/>
                  </a:lnTo>
                  <a:lnTo>
                    <a:pt x="20449" y="16148"/>
                  </a:lnTo>
                  <a:lnTo>
                    <a:pt x="21590" y="15710"/>
                  </a:lnTo>
                  <a:lnTo>
                    <a:pt x="23872" y="14788"/>
                  </a:lnTo>
                  <a:lnTo>
                    <a:pt x="24398" y="14393"/>
                  </a:lnTo>
                  <a:lnTo>
                    <a:pt x="24398" y="14349"/>
                  </a:lnTo>
                  <a:lnTo>
                    <a:pt x="25451" y="13252"/>
                  </a:lnTo>
                  <a:lnTo>
                    <a:pt x="27996" y="10619"/>
                  </a:lnTo>
                  <a:lnTo>
                    <a:pt x="27996" y="10532"/>
                  </a:lnTo>
                  <a:lnTo>
                    <a:pt x="29269" y="7065"/>
                  </a:lnTo>
                  <a:lnTo>
                    <a:pt x="30936" y="5178"/>
                  </a:lnTo>
                  <a:lnTo>
                    <a:pt x="32384" y="3467"/>
                  </a:lnTo>
                  <a:lnTo>
                    <a:pt x="33481" y="2458"/>
                  </a:lnTo>
                  <a:lnTo>
                    <a:pt x="34578" y="1712"/>
                  </a:lnTo>
                  <a:lnTo>
                    <a:pt x="36992" y="351"/>
                  </a:lnTo>
                  <a:lnTo>
                    <a:pt x="37036" y="308"/>
                  </a:lnTo>
                  <a:lnTo>
                    <a:pt x="37080" y="220"/>
                  </a:lnTo>
                  <a:lnTo>
                    <a:pt x="37080" y="176"/>
                  </a:lnTo>
                  <a:lnTo>
                    <a:pt x="37036" y="88"/>
                  </a:lnTo>
                  <a:lnTo>
                    <a:pt x="36992" y="44"/>
                  </a:lnTo>
                  <a:lnTo>
                    <a:pt x="3694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9" name="Google Shape;5889;p163"/>
            <p:cNvSpPr/>
            <p:nvPr/>
          </p:nvSpPr>
          <p:spPr>
            <a:xfrm>
              <a:off x="1579750" y="2837200"/>
              <a:ext cx="2045975" cy="1732200"/>
            </a:xfrm>
            <a:custGeom>
              <a:rect b="b" l="l" r="r" t="t"/>
              <a:pathLst>
                <a:path extrusionOk="0" h="69288" w="81839">
                  <a:moveTo>
                    <a:pt x="34315" y="0"/>
                  </a:moveTo>
                  <a:lnTo>
                    <a:pt x="34272" y="44"/>
                  </a:lnTo>
                  <a:lnTo>
                    <a:pt x="32165" y="1536"/>
                  </a:lnTo>
                  <a:lnTo>
                    <a:pt x="29489" y="3862"/>
                  </a:lnTo>
                  <a:lnTo>
                    <a:pt x="25715" y="6889"/>
                  </a:lnTo>
                  <a:lnTo>
                    <a:pt x="20493" y="11102"/>
                  </a:lnTo>
                  <a:lnTo>
                    <a:pt x="18475" y="12726"/>
                  </a:lnTo>
                  <a:lnTo>
                    <a:pt x="18431" y="12726"/>
                  </a:lnTo>
                  <a:lnTo>
                    <a:pt x="14525" y="17640"/>
                  </a:lnTo>
                  <a:lnTo>
                    <a:pt x="12331" y="20536"/>
                  </a:lnTo>
                  <a:lnTo>
                    <a:pt x="10357" y="23037"/>
                  </a:lnTo>
                  <a:lnTo>
                    <a:pt x="8645" y="25363"/>
                  </a:lnTo>
                  <a:lnTo>
                    <a:pt x="7680" y="27074"/>
                  </a:lnTo>
                  <a:lnTo>
                    <a:pt x="7636" y="27162"/>
                  </a:lnTo>
                  <a:lnTo>
                    <a:pt x="6934" y="31462"/>
                  </a:lnTo>
                  <a:lnTo>
                    <a:pt x="6320" y="35763"/>
                  </a:lnTo>
                  <a:lnTo>
                    <a:pt x="6013" y="38352"/>
                  </a:lnTo>
                  <a:lnTo>
                    <a:pt x="5661" y="40590"/>
                  </a:lnTo>
                  <a:lnTo>
                    <a:pt x="5047" y="43222"/>
                  </a:lnTo>
                  <a:lnTo>
                    <a:pt x="4301" y="45636"/>
                  </a:lnTo>
                  <a:lnTo>
                    <a:pt x="3380" y="47128"/>
                  </a:lnTo>
                  <a:lnTo>
                    <a:pt x="2063" y="48927"/>
                  </a:lnTo>
                  <a:lnTo>
                    <a:pt x="2063" y="48971"/>
                  </a:lnTo>
                  <a:lnTo>
                    <a:pt x="747" y="51209"/>
                  </a:lnTo>
                  <a:lnTo>
                    <a:pt x="747" y="51252"/>
                  </a:lnTo>
                  <a:lnTo>
                    <a:pt x="527" y="52042"/>
                  </a:lnTo>
                  <a:lnTo>
                    <a:pt x="527" y="52086"/>
                  </a:lnTo>
                  <a:lnTo>
                    <a:pt x="176" y="55684"/>
                  </a:lnTo>
                  <a:lnTo>
                    <a:pt x="1" y="57659"/>
                  </a:lnTo>
                  <a:lnTo>
                    <a:pt x="1" y="57703"/>
                  </a:lnTo>
                  <a:lnTo>
                    <a:pt x="45" y="58010"/>
                  </a:lnTo>
                  <a:lnTo>
                    <a:pt x="89" y="58098"/>
                  </a:lnTo>
                  <a:lnTo>
                    <a:pt x="133" y="58142"/>
                  </a:lnTo>
                  <a:lnTo>
                    <a:pt x="1317" y="58624"/>
                  </a:lnTo>
                  <a:lnTo>
                    <a:pt x="2063" y="59458"/>
                  </a:lnTo>
                  <a:lnTo>
                    <a:pt x="3248" y="61696"/>
                  </a:lnTo>
                  <a:lnTo>
                    <a:pt x="4433" y="63890"/>
                  </a:lnTo>
                  <a:lnTo>
                    <a:pt x="5749" y="65865"/>
                  </a:lnTo>
                  <a:lnTo>
                    <a:pt x="6671" y="67049"/>
                  </a:lnTo>
                  <a:lnTo>
                    <a:pt x="6715" y="67093"/>
                  </a:lnTo>
                  <a:lnTo>
                    <a:pt x="9347" y="68980"/>
                  </a:lnTo>
                  <a:lnTo>
                    <a:pt x="9391" y="68980"/>
                  </a:lnTo>
                  <a:lnTo>
                    <a:pt x="10137" y="69243"/>
                  </a:lnTo>
                  <a:lnTo>
                    <a:pt x="10181" y="69287"/>
                  </a:lnTo>
                  <a:lnTo>
                    <a:pt x="10269" y="69243"/>
                  </a:lnTo>
                  <a:lnTo>
                    <a:pt x="10883" y="69068"/>
                  </a:lnTo>
                  <a:lnTo>
                    <a:pt x="10927" y="69024"/>
                  </a:lnTo>
                  <a:lnTo>
                    <a:pt x="13341" y="66611"/>
                  </a:lnTo>
                  <a:lnTo>
                    <a:pt x="17114" y="64460"/>
                  </a:lnTo>
                  <a:lnTo>
                    <a:pt x="18562" y="63627"/>
                  </a:lnTo>
                  <a:lnTo>
                    <a:pt x="20010" y="63539"/>
                  </a:lnTo>
                  <a:lnTo>
                    <a:pt x="22029" y="63100"/>
                  </a:lnTo>
                  <a:lnTo>
                    <a:pt x="22907" y="63056"/>
                  </a:lnTo>
                  <a:lnTo>
                    <a:pt x="26900" y="64417"/>
                  </a:lnTo>
                  <a:lnTo>
                    <a:pt x="29357" y="65075"/>
                  </a:lnTo>
                  <a:lnTo>
                    <a:pt x="31156" y="65601"/>
                  </a:lnTo>
                  <a:lnTo>
                    <a:pt x="31288" y="65601"/>
                  </a:lnTo>
                  <a:lnTo>
                    <a:pt x="33569" y="63846"/>
                  </a:lnTo>
                  <a:lnTo>
                    <a:pt x="33613" y="63846"/>
                  </a:lnTo>
                  <a:lnTo>
                    <a:pt x="35281" y="62135"/>
                  </a:lnTo>
                  <a:lnTo>
                    <a:pt x="35281" y="62091"/>
                  </a:lnTo>
                  <a:lnTo>
                    <a:pt x="36641" y="59721"/>
                  </a:lnTo>
                  <a:lnTo>
                    <a:pt x="37080" y="59239"/>
                  </a:lnTo>
                  <a:lnTo>
                    <a:pt x="38177" y="58756"/>
                  </a:lnTo>
                  <a:lnTo>
                    <a:pt x="40415" y="58361"/>
                  </a:lnTo>
                  <a:lnTo>
                    <a:pt x="40459" y="58361"/>
                  </a:lnTo>
                  <a:lnTo>
                    <a:pt x="43048" y="57264"/>
                  </a:lnTo>
                  <a:lnTo>
                    <a:pt x="43092" y="57264"/>
                  </a:lnTo>
                  <a:lnTo>
                    <a:pt x="45154" y="55597"/>
                  </a:lnTo>
                  <a:lnTo>
                    <a:pt x="47216" y="53973"/>
                  </a:lnTo>
                  <a:lnTo>
                    <a:pt x="48313" y="53403"/>
                  </a:lnTo>
                  <a:lnTo>
                    <a:pt x="50069" y="53359"/>
                  </a:lnTo>
                  <a:lnTo>
                    <a:pt x="50902" y="53403"/>
                  </a:lnTo>
                  <a:lnTo>
                    <a:pt x="53096" y="53578"/>
                  </a:lnTo>
                  <a:lnTo>
                    <a:pt x="54193" y="53666"/>
                  </a:lnTo>
                  <a:lnTo>
                    <a:pt x="55246" y="53841"/>
                  </a:lnTo>
                  <a:lnTo>
                    <a:pt x="56300" y="54105"/>
                  </a:lnTo>
                  <a:lnTo>
                    <a:pt x="57353" y="54456"/>
                  </a:lnTo>
                  <a:lnTo>
                    <a:pt x="57835" y="54631"/>
                  </a:lnTo>
                  <a:lnTo>
                    <a:pt x="58362" y="54895"/>
                  </a:lnTo>
                  <a:lnTo>
                    <a:pt x="58845" y="55158"/>
                  </a:lnTo>
                  <a:lnTo>
                    <a:pt x="59327" y="55465"/>
                  </a:lnTo>
                  <a:lnTo>
                    <a:pt x="60512" y="56518"/>
                  </a:lnTo>
                  <a:lnTo>
                    <a:pt x="60556" y="56562"/>
                  </a:lnTo>
                  <a:lnTo>
                    <a:pt x="65383" y="58537"/>
                  </a:lnTo>
                  <a:lnTo>
                    <a:pt x="65427" y="58537"/>
                  </a:lnTo>
                  <a:lnTo>
                    <a:pt x="66436" y="58624"/>
                  </a:lnTo>
                  <a:lnTo>
                    <a:pt x="68455" y="59019"/>
                  </a:lnTo>
                  <a:lnTo>
                    <a:pt x="70692" y="59370"/>
                  </a:lnTo>
                  <a:lnTo>
                    <a:pt x="70736" y="59370"/>
                  </a:lnTo>
                  <a:lnTo>
                    <a:pt x="73062" y="59414"/>
                  </a:lnTo>
                  <a:lnTo>
                    <a:pt x="75432" y="59590"/>
                  </a:lnTo>
                  <a:lnTo>
                    <a:pt x="75475" y="59590"/>
                  </a:lnTo>
                  <a:lnTo>
                    <a:pt x="79161" y="59414"/>
                  </a:lnTo>
                  <a:lnTo>
                    <a:pt x="79205" y="59370"/>
                  </a:lnTo>
                  <a:lnTo>
                    <a:pt x="81706" y="58712"/>
                  </a:lnTo>
                  <a:lnTo>
                    <a:pt x="81750" y="58712"/>
                  </a:lnTo>
                  <a:lnTo>
                    <a:pt x="81794" y="58624"/>
                  </a:lnTo>
                  <a:lnTo>
                    <a:pt x="81838" y="58580"/>
                  </a:lnTo>
                  <a:lnTo>
                    <a:pt x="81838" y="58493"/>
                  </a:lnTo>
                  <a:lnTo>
                    <a:pt x="81794" y="58449"/>
                  </a:lnTo>
                  <a:lnTo>
                    <a:pt x="81750" y="58405"/>
                  </a:lnTo>
                  <a:lnTo>
                    <a:pt x="81706" y="58361"/>
                  </a:lnTo>
                  <a:lnTo>
                    <a:pt x="81619" y="58361"/>
                  </a:lnTo>
                  <a:lnTo>
                    <a:pt x="79117" y="59063"/>
                  </a:lnTo>
                  <a:lnTo>
                    <a:pt x="75432" y="59239"/>
                  </a:lnTo>
                  <a:lnTo>
                    <a:pt x="73106" y="59063"/>
                  </a:lnTo>
                  <a:lnTo>
                    <a:pt x="70736" y="59019"/>
                  </a:lnTo>
                  <a:lnTo>
                    <a:pt x="68498" y="58668"/>
                  </a:lnTo>
                  <a:lnTo>
                    <a:pt x="66524" y="58273"/>
                  </a:lnTo>
                  <a:lnTo>
                    <a:pt x="66480" y="58273"/>
                  </a:lnTo>
                  <a:lnTo>
                    <a:pt x="65471" y="58186"/>
                  </a:lnTo>
                  <a:lnTo>
                    <a:pt x="62531" y="57001"/>
                  </a:lnTo>
                  <a:lnTo>
                    <a:pt x="60688" y="56255"/>
                  </a:lnTo>
                  <a:lnTo>
                    <a:pt x="59547" y="55202"/>
                  </a:lnTo>
                  <a:lnTo>
                    <a:pt x="59547" y="55158"/>
                  </a:lnTo>
                  <a:lnTo>
                    <a:pt x="59020" y="54851"/>
                  </a:lnTo>
                  <a:lnTo>
                    <a:pt x="58538" y="54587"/>
                  </a:lnTo>
                  <a:lnTo>
                    <a:pt x="58011" y="54324"/>
                  </a:lnTo>
                  <a:lnTo>
                    <a:pt x="57484" y="54105"/>
                  </a:lnTo>
                  <a:lnTo>
                    <a:pt x="56958" y="53929"/>
                  </a:lnTo>
                  <a:lnTo>
                    <a:pt x="56431" y="53754"/>
                  </a:lnTo>
                  <a:lnTo>
                    <a:pt x="55378" y="53534"/>
                  </a:lnTo>
                  <a:lnTo>
                    <a:pt x="54281" y="53315"/>
                  </a:lnTo>
                  <a:lnTo>
                    <a:pt x="53184" y="53227"/>
                  </a:lnTo>
                  <a:lnTo>
                    <a:pt x="50902" y="53052"/>
                  </a:lnTo>
                  <a:lnTo>
                    <a:pt x="50069" y="53008"/>
                  </a:lnTo>
                  <a:lnTo>
                    <a:pt x="48269" y="53052"/>
                  </a:lnTo>
                  <a:lnTo>
                    <a:pt x="48182" y="53095"/>
                  </a:lnTo>
                  <a:lnTo>
                    <a:pt x="47041" y="53666"/>
                  </a:lnTo>
                  <a:lnTo>
                    <a:pt x="46997" y="53666"/>
                  </a:lnTo>
                  <a:lnTo>
                    <a:pt x="44935" y="55333"/>
                  </a:lnTo>
                  <a:lnTo>
                    <a:pt x="42872" y="56957"/>
                  </a:lnTo>
                  <a:lnTo>
                    <a:pt x="40371" y="58010"/>
                  </a:lnTo>
                  <a:lnTo>
                    <a:pt x="38089" y="58405"/>
                  </a:lnTo>
                  <a:lnTo>
                    <a:pt x="38045" y="58405"/>
                  </a:lnTo>
                  <a:lnTo>
                    <a:pt x="36904" y="58931"/>
                  </a:lnTo>
                  <a:lnTo>
                    <a:pt x="36861" y="58975"/>
                  </a:lnTo>
                  <a:lnTo>
                    <a:pt x="36378" y="59502"/>
                  </a:lnTo>
                  <a:lnTo>
                    <a:pt x="36334" y="59546"/>
                  </a:lnTo>
                  <a:lnTo>
                    <a:pt x="35018" y="61915"/>
                  </a:lnTo>
                  <a:lnTo>
                    <a:pt x="33350" y="63583"/>
                  </a:lnTo>
                  <a:lnTo>
                    <a:pt x="31156" y="65250"/>
                  </a:lnTo>
                  <a:lnTo>
                    <a:pt x="29445" y="64768"/>
                  </a:lnTo>
                  <a:lnTo>
                    <a:pt x="27031" y="64065"/>
                  </a:lnTo>
                  <a:lnTo>
                    <a:pt x="22994" y="62705"/>
                  </a:lnTo>
                  <a:lnTo>
                    <a:pt x="22907" y="62705"/>
                  </a:lnTo>
                  <a:lnTo>
                    <a:pt x="21985" y="62749"/>
                  </a:lnTo>
                  <a:lnTo>
                    <a:pt x="19967" y="63188"/>
                  </a:lnTo>
                  <a:lnTo>
                    <a:pt x="18475" y="63276"/>
                  </a:lnTo>
                  <a:lnTo>
                    <a:pt x="18387" y="63320"/>
                  </a:lnTo>
                  <a:lnTo>
                    <a:pt x="13165" y="66303"/>
                  </a:lnTo>
                  <a:lnTo>
                    <a:pt x="13121" y="66347"/>
                  </a:lnTo>
                  <a:lnTo>
                    <a:pt x="10708" y="68717"/>
                  </a:lnTo>
                  <a:lnTo>
                    <a:pt x="10181" y="68892"/>
                  </a:lnTo>
                  <a:lnTo>
                    <a:pt x="9567" y="68673"/>
                  </a:lnTo>
                  <a:lnTo>
                    <a:pt x="6934" y="66786"/>
                  </a:lnTo>
                  <a:lnTo>
                    <a:pt x="6013" y="65689"/>
                  </a:lnTo>
                  <a:lnTo>
                    <a:pt x="4740" y="63714"/>
                  </a:lnTo>
                  <a:lnTo>
                    <a:pt x="3555" y="61520"/>
                  </a:lnTo>
                  <a:lnTo>
                    <a:pt x="2327" y="59239"/>
                  </a:lnTo>
                  <a:lnTo>
                    <a:pt x="1537" y="58361"/>
                  </a:lnTo>
                  <a:lnTo>
                    <a:pt x="1493" y="58317"/>
                  </a:lnTo>
                  <a:lnTo>
                    <a:pt x="396" y="57878"/>
                  </a:lnTo>
                  <a:lnTo>
                    <a:pt x="352" y="57659"/>
                  </a:lnTo>
                  <a:lnTo>
                    <a:pt x="527" y="55728"/>
                  </a:lnTo>
                  <a:lnTo>
                    <a:pt x="878" y="52130"/>
                  </a:lnTo>
                  <a:lnTo>
                    <a:pt x="1054" y="51384"/>
                  </a:lnTo>
                  <a:lnTo>
                    <a:pt x="2370" y="49146"/>
                  </a:lnTo>
                  <a:lnTo>
                    <a:pt x="3687" y="47347"/>
                  </a:lnTo>
                  <a:lnTo>
                    <a:pt x="4608" y="45811"/>
                  </a:lnTo>
                  <a:lnTo>
                    <a:pt x="4608" y="45767"/>
                  </a:lnTo>
                  <a:lnTo>
                    <a:pt x="5398" y="43310"/>
                  </a:lnTo>
                  <a:lnTo>
                    <a:pt x="5969" y="40633"/>
                  </a:lnTo>
                  <a:lnTo>
                    <a:pt x="6364" y="38396"/>
                  </a:lnTo>
                  <a:lnTo>
                    <a:pt x="6671" y="35807"/>
                  </a:lnTo>
                  <a:lnTo>
                    <a:pt x="7285" y="31506"/>
                  </a:lnTo>
                  <a:lnTo>
                    <a:pt x="7987" y="27250"/>
                  </a:lnTo>
                  <a:lnTo>
                    <a:pt x="8953" y="25539"/>
                  </a:lnTo>
                  <a:lnTo>
                    <a:pt x="10664" y="23257"/>
                  </a:lnTo>
                  <a:lnTo>
                    <a:pt x="12595" y="20756"/>
                  </a:lnTo>
                  <a:lnTo>
                    <a:pt x="14789" y="17860"/>
                  </a:lnTo>
                  <a:lnTo>
                    <a:pt x="18694" y="12989"/>
                  </a:lnTo>
                  <a:lnTo>
                    <a:pt x="25934" y="7153"/>
                  </a:lnTo>
                  <a:lnTo>
                    <a:pt x="29708" y="4125"/>
                  </a:lnTo>
                  <a:lnTo>
                    <a:pt x="32385" y="1799"/>
                  </a:lnTo>
                  <a:lnTo>
                    <a:pt x="34447" y="307"/>
                  </a:lnTo>
                  <a:lnTo>
                    <a:pt x="34535" y="263"/>
                  </a:lnTo>
                  <a:lnTo>
                    <a:pt x="34535" y="220"/>
                  </a:lnTo>
                  <a:lnTo>
                    <a:pt x="34535" y="132"/>
                  </a:lnTo>
                  <a:lnTo>
                    <a:pt x="34491" y="88"/>
                  </a:lnTo>
                  <a:lnTo>
                    <a:pt x="34447" y="44"/>
                  </a:lnTo>
                  <a:lnTo>
                    <a:pt x="34403"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0" name="Google Shape;5890;p163"/>
            <p:cNvSpPr/>
            <p:nvPr/>
          </p:nvSpPr>
          <p:spPr>
            <a:xfrm>
              <a:off x="1896800" y="3719200"/>
              <a:ext cx="560600" cy="444300"/>
            </a:xfrm>
            <a:custGeom>
              <a:rect b="b" l="l" r="r" t="t"/>
              <a:pathLst>
                <a:path extrusionOk="0" h="17772" w="22424">
                  <a:moveTo>
                    <a:pt x="6188" y="483"/>
                  </a:moveTo>
                  <a:lnTo>
                    <a:pt x="6670" y="1316"/>
                  </a:lnTo>
                  <a:lnTo>
                    <a:pt x="6758" y="1404"/>
                  </a:lnTo>
                  <a:lnTo>
                    <a:pt x="8513" y="2062"/>
                  </a:lnTo>
                  <a:lnTo>
                    <a:pt x="12550" y="3861"/>
                  </a:lnTo>
                  <a:lnTo>
                    <a:pt x="12813" y="4213"/>
                  </a:lnTo>
                  <a:lnTo>
                    <a:pt x="13384" y="5441"/>
                  </a:lnTo>
                  <a:lnTo>
                    <a:pt x="14393" y="7196"/>
                  </a:lnTo>
                  <a:lnTo>
                    <a:pt x="14920" y="9347"/>
                  </a:lnTo>
                  <a:lnTo>
                    <a:pt x="15359" y="10707"/>
                  </a:lnTo>
                  <a:lnTo>
                    <a:pt x="15359" y="10751"/>
                  </a:lnTo>
                  <a:lnTo>
                    <a:pt x="16105" y="11892"/>
                  </a:lnTo>
                  <a:lnTo>
                    <a:pt x="16148" y="11935"/>
                  </a:lnTo>
                  <a:lnTo>
                    <a:pt x="17070" y="12638"/>
                  </a:lnTo>
                  <a:lnTo>
                    <a:pt x="17114" y="12681"/>
                  </a:lnTo>
                  <a:lnTo>
                    <a:pt x="19439" y="13383"/>
                  </a:lnTo>
                  <a:lnTo>
                    <a:pt x="19527" y="13383"/>
                  </a:lnTo>
                  <a:lnTo>
                    <a:pt x="20712" y="13208"/>
                  </a:lnTo>
                  <a:lnTo>
                    <a:pt x="21985" y="13471"/>
                  </a:lnTo>
                  <a:lnTo>
                    <a:pt x="22028" y="13471"/>
                  </a:lnTo>
                  <a:lnTo>
                    <a:pt x="21897" y="13559"/>
                  </a:lnTo>
                  <a:lnTo>
                    <a:pt x="20668" y="14086"/>
                  </a:lnTo>
                  <a:lnTo>
                    <a:pt x="16105" y="15490"/>
                  </a:lnTo>
                  <a:lnTo>
                    <a:pt x="13735" y="16367"/>
                  </a:lnTo>
                  <a:lnTo>
                    <a:pt x="11234" y="17420"/>
                  </a:lnTo>
                  <a:lnTo>
                    <a:pt x="10883" y="17333"/>
                  </a:lnTo>
                  <a:lnTo>
                    <a:pt x="8733" y="16455"/>
                  </a:lnTo>
                  <a:lnTo>
                    <a:pt x="5222" y="15051"/>
                  </a:lnTo>
                  <a:lnTo>
                    <a:pt x="5178" y="15051"/>
                  </a:lnTo>
                  <a:lnTo>
                    <a:pt x="746" y="13866"/>
                  </a:lnTo>
                  <a:lnTo>
                    <a:pt x="395" y="13515"/>
                  </a:lnTo>
                  <a:lnTo>
                    <a:pt x="351" y="12901"/>
                  </a:lnTo>
                  <a:lnTo>
                    <a:pt x="702" y="11672"/>
                  </a:lnTo>
                  <a:lnTo>
                    <a:pt x="1229" y="10795"/>
                  </a:lnTo>
                  <a:lnTo>
                    <a:pt x="2633" y="8732"/>
                  </a:lnTo>
                  <a:lnTo>
                    <a:pt x="5091" y="4958"/>
                  </a:lnTo>
                  <a:lnTo>
                    <a:pt x="5134" y="4915"/>
                  </a:lnTo>
                  <a:lnTo>
                    <a:pt x="5749" y="2852"/>
                  </a:lnTo>
                  <a:lnTo>
                    <a:pt x="6056" y="746"/>
                  </a:lnTo>
                  <a:lnTo>
                    <a:pt x="6188" y="483"/>
                  </a:lnTo>
                  <a:close/>
                  <a:moveTo>
                    <a:pt x="6144" y="0"/>
                  </a:moveTo>
                  <a:lnTo>
                    <a:pt x="6056" y="44"/>
                  </a:lnTo>
                  <a:lnTo>
                    <a:pt x="6012" y="88"/>
                  </a:lnTo>
                  <a:lnTo>
                    <a:pt x="5749" y="614"/>
                  </a:lnTo>
                  <a:lnTo>
                    <a:pt x="5705" y="658"/>
                  </a:lnTo>
                  <a:lnTo>
                    <a:pt x="5398" y="2764"/>
                  </a:lnTo>
                  <a:lnTo>
                    <a:pt x="4783" y="4827"/>
                  </a:lnTo>
                  <a:lnTo>
                    <a:pt x="2370" y="8513"/>
                  </a:lnTo>
                  <a:lnTo>
                    <a:pt x="922" y="10619"/>
                  </a:lnTo>
                  <a:lnTo>
                    <a:pt x="395" y="11541"/>
                  </a:lnTo>
                  <a:lnTo>
                    <a:pt x="351" y="11584"/>
                  </a:lnTo>
                  <a:lnTo>
                    <a:pt x="0" y="12857"/>
                  </a:lnTo>
                  <a:lnTo>
                    <a:pt x="0" y="12901"/>
                  </a:lnTo>
                  <a:lnTo>
                    <a:pt x="44" y="13603"/>
                  </a:lnTo>
                  <a:lnTo>
                    <a:pt x="88" y="13691"/>
                  </a:lnTo>
                  <a:lnTo>
                    <a:pt x="527" y="14173"/>
                  </a:lnTo>
                  <a:lnTo>
                    <a:pt x="615" y="14217"/>
                  </a:lnTo>
                  <a:lnTo>
                    <a:pt x="5091" y="15358"/>
                  </a:lnTo>
                  <a:lnTo>
                    <a:pt x="8601" y="16806"/>
                  </a:lnTo>
                  <a:lnTo>
                    <a:pt x="10751" y="17684"/>
                  </a:lnTo>
                  <a:lnTo>
                    <a:pt x="10795" y="17684"/>
                  </a:lnTo>
                  <a:lnTo>
                    <a:pt x="11234" y="17772"/>
                  </a:lnTo>
                  <a:lnTo>
                    <a:pt x="11322" y="17728"/>
                  </a:lnTo>
                  <a:lnTo>
                    <a:pt x="13867" y="16675"/>
                  </a:lnTo>
                  <a:lnTo>
                    <a:pt x="16192" y="15841"/>
                  </a:lnTo>
                  <a:lnTo>
                    <a:pt x="20756" y="14437"/>
                  </a:lnTo>
                  <a:lnTo>
                    <a:pt x="20800" y="14437"/>
                  </a:lnTo>
                  <a:lnTo>
                    <a:pt x="22072" y="13866"/>
                  </a:lnTo>
                  <a:lnTo>
                    <a:pt x="22116" y="13866"/>
                  </a:lnTo>
                  <a:lnTo>
                    <a:pt x="22379" y="13603"/>
                  </a:lnTo>
                  <a:lnTo>
                    <a:pt x="22423" y="13559"/>
                  </a:lnTo>
                  <a:lnTo>
                    <a:pt x="22423" y="13471"/>
                  </a:lnTo>
                  <a:lnTo>
                    <a:pt x="22423" y="13427"/>
                  </a:lnTo>
                  <a:lnTo>
                    <a:pt x="22379" y="13340"/>
                  </a:lnTo>
                  <a:lnTo>
                    <a:pt x="22204" y="13164"/>
                  </a:lnTo>
                  <a:lnTo>
                    <a:pt x="22116" y="13120"/>
                  </a:lnTo>
                  <a:lnTo>
                    <a:pt x="20756" y="12857"/>
                  </a:lnTo>
                  <a:lnTo>
                    <a:pt x="20712" y="12857"/>
                  </a:lnTo>
                  <a:lnTo>
                    <a:pt x="19527" y="13032"/>
                  </a:lnTo>
                  <a:lnTo>
                    <a:pt x="17245" y="12374"/>
                  </a:lnTo>
                  <a:lnTo>
                    <a:pt x="16368" y="11672"/>
                  </a:lnTo>
                  <a:lnTo>
                    <a:pt x="15666" y="10575"/>
                  </a:lnTo>
                  <a:lnTo>
                    <a:pt x="15271" y="9259"/>
                  </a:lnTo>
                  <a:lnTo>
                    <a:pt x="14744" y="7065"/>
                  </a:lnTo>
                  <a:lnTo>
                    <a:pt x="14700" y="7021"/>
                  </a:lnTo>
                  <a:lnTo>
                    <a:pt x="13691" y="5266"/>
                  </a:lnTo>
                  <a:lnTo>
                    <a:pt x="13121" y="4037"/>
                  </a:lnTo>
                  <a:lnTo>
                    <a:pt x="13077" y="3993"/>
                  </a:lnTo>
                  <a:lnTo>
                    <a:pt x="12813" y="3598"/>
                  </a:lnTo>
                  <a:lnTo>
                    <a:pt x="12726" y="3554"/>
                  </a:lnTo>
                  <a:lnTo>
                    <a:pt x="8645" y="1755"/>
                  </a:lnTo>
                  <a:lnTo>
                    <a:pt x="6933" y="1097"/>
                  </a:lnTo>
                  <a:lnTo>
                    <a:pt x="6495" y="263"/>
                  </a:lnTo>
                  <a:lnTo>
                    <a:pt x="6451" y="219"/>
                  </a:lnTo>
                  <a:lnTo>
                    <a:pt x="6275" y="44"/>
                  </a:lnTo>
                  <a:lnTo>
                    <a:pt x="6231"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1" name="Google Shape;5891;p163"/>
            <p:cNvSpPr/>
            <p:nvPr/>
          </p:nvSpPr>
          <p:spPr>
            <a:xfrm>
              <a:off x="1870475" y="3665425"/>
              <a:ext cx="650550" cy="557325"/>
            </a:xfrm>
            <a:custGeom>
              <a:rect b="b" l="l" r="r" t="t"/>
              <a:pathLst>
                <a:path extrusionOk="0" h="22293" w="26022">
                  <a:moveTo>
                    <a:pt x="10224" y="352"/>
                  </a:moveTo>
                  <a:lnTo>
                    <a:pt x="10795" y="571"/>
                  </a:lnTo>
                  <a:lnTo>
                    <a:pt x="12945" y="2239"/>
                  </a:lnTo>
                  <a:lnTo>
                    <a:pt x="14832" y="3511"/>
                  </a:lnTo>
                  <a:lnTo>
                    <a:pt x="16017" y="4828"/>
                  </a:lnTo>
                  <a:lnTo>
                    <a:pt x="17026" y="6495"/>
                  </a:lnTo>
                  <a:lnTo>
                    <a:pt x="17947" y="8294"/>
                  </a:lnTo>
                  <a:lnTo>
                    <a:pt x="18430" y="10927"/>
                  </a:lnTo>
                  <a:lnTo>
                    <a:pt x="18957" y="13692"/>
                  </a:lnTo>
                  <a:lnTo>
                    <a:pt x="18957" y="13735"/>
                  </a:lnTo>
                  <a:lnTo>
                    <a:pt x="19308" y="14130"/>
                  </a:lnTo>
                  <a:lnTo>
                    <a:pt x="19395" y="14174"/>
                  </a:lnTo>
                  <a:lnTo>
                    <a:pt x="20800" y="14525"/>
                  </a:lnTo>
                  <a:lnTo>
                    <a:pt x="20843" y="14525"/>
                  </a:lnTo>
                  <a:lnTo>
                    <a:pt x="21940" y="14569"/>
                  </a:lnTo>
                  <a:lnTo>
                    <a:pt x="25363" y="15227"/>
                  </a:lnTo>
                  <a:lnTo>
                    <a:pt x="25583" y="15359"/>
                  </a:lnTo>
                  <a:lnTo>
                    <a:pt x="25670" y="15578"/>
                  </a:lnTo>
                  <a:lnTo>
                    <a:pt x="25583" y="16324"/>
                  </a:lnTo>
                  <a:lnTo>
                    <a:pt x="25407" y="16632"/>
                  </a:lnTo>
                  <a:lnTo>
                    <a:pt x="24968" y="16851"/>
                  </a:lnTo>
                  <a:lnTo>
                    <a:pt x="23915" y="17026"/>
                  </a:lnTo>
                  <a:lnTo>
                    <a:pt x="23871" y="17026"/>
                  </a:lnTo>
                  <a:lnTo>
                    <a:pt x="19659" y="18650"/>
                  </a:lnTo>
                  <a:lnTo>
                    <a:pt x="19615" y="18694"/>
                  </a:lnTo>
                  <a:lnTo>
                    <a:pt x="19132" y="19001"/>
                  </a:lnTo>
                  <a:lnTo>
                    <a:pt x="17772" y="19659"/>
                  </a:lnTo>
                  <a:lnTo>
                    <a:pt x="13164" y="21371"/>
                  </a:lnTo>
                  <a:lnTo>
                    <a:pt x="11804" y="21941"/>
                  </a:lnTo>
                  <a:lnTo>
                    <a:pt x="11278" y="21809"/>
                  </a:lnTo>
                  <a:lnTo>
                    <a:pt x="10093" y="21371"/>
                  </a:lnTo>
                  <a:lnTo>
                    <a:pt x="8074" y="20493"/>
                  </a:lnTo>
                  <a:lnTo>
                    <a:pt x="5661" y="19396"/>
                  </a:lnTo>
                  <a:lnTo>
                    <a:pt x="878" y="17377"/>
                  </a:lnTo>
                  <a:lnTo>
                    <a:pt x="483" y="16544"/>
                  </a:lnTo>
                  <a:lnTo>
                    <a:pt x="395" y="16193"/>
                  </a:lnTo>
                  <a:lnTo>
                    <a:pt x="351" y="15842"/>
                  </a:lnTo>
                  <a:lnTo>
                    <a:pt x="351" y="15491"/>
                  </a:lnTo>
                  <a:lnTo>
                    <a:pt x="395" y="15140"/>
                  </a:lnTo>
                  <a:lnTo>
                    <a:pt x="439" y="14789"/>
                  </a:lnTo>
                  <a:lnTo>
                    <a:pt x="571" y="14481"/>
                  </a:lnTo>
                  <a:lnTo>
                    <a:pt x="834" y="13779"/>
                  </a:lnTo>
                  <a:lnTo>
                    <a:pt x="1141" y="13121"/>
                  </a:lnTo>
                  <a:lnTo>
                    <a:pt x="1580" y="12463"/>
                  </a:lnTo>
                  <a:lnTo>
                    <a:pt x="2458" y="11190"/>
                  </a:lnTo>
                  <a:lnTo>
                    <a:pt x="3116" y="10269"/>
                  </a:lnTo>
                  <a:lnTo>
                    <a:pt x="3379" y="9830"/>
                  </a:lnTo>
                  <a:lnTo>
                    <a:pt x="3642" y="9435"/>
                  </a:lnTo>
                  <a:lnTo>
                    <a:pt x="4915" y="6890"/>
                  </a:lnTo>
                  <a:lnTo>
                    <a:pt x="4915" y="6846"/>
                  </a:lnTo>
                  <a:lnTo>
                    <a:pt x="5617" y="4345"/>
                  </a:lnTo>
                  <a:lnTo>
                    <a:pt x="6144" y="2327"/>
                  </a:lnTo>
                  <a:lnTo>
                    <a:pt x="6889" y="1493"/>
                  </a:lnTo>
                  <a:lnTo>
                    <a:pt x="8381" y="966"/>
                  </a:lnTo>
                  <a:lnTo>
                    <a:pt x="8469" y="878"/>
                  </a:lnTo>
                  <a:lnTo>
                    <a:pt x="8908" y="352"/>
                  </a:lnTo>
                  <a:close/>
                  <a:moveTo>
                    <a:pt x="8776" y="1"/>
                  </a:moveTo>
                  <a:lnTo>
                    <a:pt x="8732" y="45"/>
                  </a:lnTo>
                  <a:lnTo>
                    <a:pt x="8206" y="615"/>
                  </a:lnTo>
                  <a:lnTo>
                    <a:pt x="6758" y="1186"/>
                  </a:lnTo>
                  <a:lnTo>
                    <a:pt x="6670" y="1230"/>
                  </a:lnTo>
                  <a:lnTo>
                    <a:pt x="5836" y="2107"/>
                  </a:lnTo>
                  <a:lnTo>
                    <a:pt x="5792" y="2195"/>
                  </a:lnTo>
                  <a:lnTo>
                    <a:pt x="5310" y="4257"/>
                  </a:lnTo>
                  <a:lnTo>
                    <a:pt x="4608" y="6715"/>
                  </a:lnTo>
                  <a:lnTo>
                    <a:pt x="3335" y="9260"/>
                  </a:lnTo>
                  <a:lnTo>
                    <a:pt x="3072" y="9655"/>
                  </a:lnTo>
                  <a:lnTo>
                    <a:pt x="2809" y="10093"/>
                  </a:lnTo>
                  <a:lnTo>
                    <a:pt x="2194" y="10971"/>
                  </a:lnTo>
                  <a:lnTo>
                    <a:pt x="1712" y="11629"/>
                  </a:lnTo>
                  <a:lnTo>
                    <a:pt x="1229" y="12287"/>
                  </a:lnTo>
                  <a:lnTo>
                    <a:pt x="834" y="12989"/>
                  </a:lnTo>
                  <a:lnTo>
                    <a:pt x="483" y="13692"/>
                  </a:lnTo>
                  <a:lnTo>
                    <a:pt x="176" y="14437"/>
                  </a:lnTo>
                  <a:lnTo>
                    <a:pt x="88" y="14789"/>
                  </a:lnTo>
                  <a:lnTo>
                    <a:pt x="44" y="15140"/>
                  </a:lnTo>
                  <a:lnTo>
                    <a:pt x="0" y="15534"/>
                  </a:lnTo>
                  <a:lnTo>
                    <a:pt x="0" y="15886"/>
                  </a:lnTo>
                  <a:lnTo>
                    <a:pt x="88" y="16280"/>
                  </a:lnTo>
                  <a:lnTo>
                    <a:pt x="176" y="16675"/>
                  </a:lnTo>
                  <a:lnTo>
                    <a:pt x="615" y="17597"/>
                  </a:lnTo>
                  <a:lnTo>
                    <a:pt x="702" y="17685"/>
                  </a:lnTo>
                  <a:lnTo>
                    <a:pt x="5529" y="19747"/>
                  </a:lnTo>
                  <a:lnTo>
                    <a:pt x="7899" y="20800"/>
                  </a:lnTo>
                  <a:lnTo>
                    <a:pt x="9961" y="21678"/>
                  </a:lnTo>
                  <a:lnTo>
                    <a:pt x="11190" y="22160"/>
                  </a:lnTo>
                  <a:lnTo>
                    <a:pt x="11804" y="22292"/>
                  </a:lnTo>
                  <a:lnTo>
                    <a:pt x="11892" y="22248"/>
                  </a:lnTo>
                  <a:lnTo>
                    <a:pt x="13296" y="21678"/>
                  </a:lnTo>
                  <a:lnTo>
                    <a:pt x="17903" y="19966"/>
                  </a:lnTo>
                  <a:lnTo>
                    <a:pt x="19308" y="19352"/>
                  </a:lnTo>
                  <a:lnTo>
                    <a:pt x="19308" y="19308"/>
                  </a:lnTo>
                  <a:lnTo>
                    <a:pt x="19834" y="19001"/>
                  </a:lnTo>
                  <a:lnTo>
                    <a:pt x="23959" y="17377"/>
                  </a:lnTo>
                  <a:lnTo>
                    <a:pt x="25056" y="17202"/>
                  </a:lnTo>
                  <a:lnTo>
                    <a:pt x="25100" y="17202"/>
                  </a:lnTo>
                  <a:lnTo>
                    <a:pt x="25626" y="16895"/>
                  </a:lnTo>
                  <a:lnTo>
                    <a:pt x="25670" y="16851"/>
                  </a:lnTo>
                  <a:lnTo>
                    <a:pt x="25890" y="16500"/>
                  </a:lnTo>
                  <a:lnTo>
                    <a:pt x="25934" y="16412"/>
                  </a:lnTo>
                  <a:lnTo>
                    <a:pt x="26021" y="15578"/>
                  </a:lnTo>
                  <a:lnTo>
                    <a:pt x="26021" y="15491"/>
                  </a:lnTo>
                  <a:lnTo>
                    <a:pt x="25846" y="15183"/>
                  </a:lnTo>
                  <a:lnTo>
                    <a:pt x="25802" y="15096"/>
                  </a:lnTo>
                  <a:lnTo>
                    <a:pt x="25539" y="14920"/>
                  </a:lnTo>
                  <a:lnTo>
                    <a:pt x="25451" y="14876"/>
                  </a:lnTo>
                  <a:lnTo>
                    <a:pt x="21984" y="14218"/>
                  </a:lnTo>
                  <a:lnTo>
                    <a:pt x="20843" y="14174"/>
                  </a:lnTo>
                  <a:lnTo>
                    <a:pt x="19527" y="13867"/>
                  </a:lnTo>
                  <a:lnTo>
                    <a:pt x="19264" y="13560"/>
                  </a:lnTo>
                  <a:lnTo>
                    <a:pt x="18781" y="10839"/>
                  </a:lnTo>
                  <a:lnTo>
                    <a:pt x="18298" y="8206"/>
                  </a:lnTo>
                  <a:lnTo>
                    <a:pt x="18255" y="8163"/>
                  </a:lnTo>
                  <a:lnTo>
                    <a:pt x="17333" y="6320"/>
                  </a:lnTo>
                  <a:lnTo>
                    <a:pt x="16324" y="4652"/>
                  </a:lnTo>
                  <a:lnTo>
                    <a:pt x="16280" y="4608"/>
                  </a:lnTo>
                  <a:lnTo>
                    <a:pt x="15051" y="3292"/>
                  </a:lnTo>
                  <a:lnTo>
                    <a:pt x="15051" y="3248"/>
                  </a:lnTo>
                  <a:lnTo>
                    <a:pt x="13164" y="1932"/>
                  </a:lnTo>
                  <a:lnTo>
                    <a:pt x="11014" y="264"/>
                  </a:lnTo>
                  <a:lnTo>
                    <a:pt x="10970" y="264"/>
                  </a:lnTo>
                  <a:lnTo>
                    <a:pt x="10356"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2" name="Google Shape;5892;p163"/>
            <p:cNvSpPr/>
            <p:nvPr/>
          </p:nvSpPr>
          <p:spPr>
            <a:xfrm>
              <a:off x="1686175" y="3501975"/>
              <a:ext cx="889700" cy="781100"/>
            </a:xfrm>
            <a:custGeom>
              <a:rect b="b" l="l" r="r" t="t"/>
              <a:pathLst>
                <a:path extrusionOk="0" h="31244" w="35588">
                  <a:moveTo>
                    <a:pt x="16807" y="352"/>
                  </a:moveTo>
                  <a:lnTo>
                    <a:pt x="17070" y="615"/>
                  </a:lnTo>
                  <a:lnTo>
                    <a:pt x="17509" y="1405"/>
                  </a:lnTo>
                  <a:lnTo>
                    <a:pt x="18430" y="3423"/>
                  </a:lnTo>
                  <a:lnTo>
                    <a:pt x="18474" y="3511"/>
                  </a:lnTo>
                  <a:lnTo>
                    <a:pt x="19878" y="4345"/>
                  </a:lnTo>
                  <a:lnTo>
                    <a:pt x="21765" y="5968"/>
                  </a:lnTo>
                  <a:lnTo>
                    <a:pt x="23784" y="7768"/>
                  </a:lnTo>
                  <a:lnTo>
                    <a:pt x="25627" y="10093"/>
                  </a:lnTo>
                  <a:lnTo>
                    <a:pt x="27689" y="13428"/>
                  </a:lnTo>
                  <a:lnTo>
                    <a:pt x="28128" y="15490"/>
                  </a:lnTo>
                  <a:lnTo>
                    <a:pt x="28567" y="18299"/>
                  </a:lnTo>
                  <a:lnTo>
                    <a:pt x="28918" y="19703"/>
                  </a:lnTo>
                  <a:lnTo>
                    <a:pt x="28961" y="19835"/>
                  </a:lnTo>
                  <a:lnTo>
                    <a:pt x="29488" y="20273"/>
                  </a:lnTo>
                  <a:lnTo>
                    <a:pt x="29576" y="20317"/>
                  </a:lnTo>
                  <a:lnTo>
                    <a:pt x="30761" y="20537"/>
                  </a:lnTo>
                  <a:lnTo>
                    <a:pt x="32955" y="20888"/>
                  </a:lnTo>
                  <a:lnTo>
                    <a:pt x="35236" y="21809"/>
                  </a:lnTo>
                  <a:lnTo>
                    <a:pt x="35192" y="21897"/>
                  </a:lnTo>
                  <a:lnTo>
                    <a:pt x="34841" y="22467"/>
                  </a:lnTo>
                  <a:lnTo>
                    <a:pt x="34841" y="22511"/>
                  </a:lnTo>
                  <a:lnTo>
                    <a:pt x="34271" y="24003"/>
                  </a:lnTo>
                  <a:lnTo>
                    <a:pt x="33876" y="24661"/>
                  </a:lnTo>
                  <a:lnTo>
                    <a:pt x="33350" y="25012"/>
                  </a:lnTo>
                  <a:lnTo>
                    <a:pt x="31024" y="25276"/>
                  </a:lnTo>
                  <a:lnTo>
                    <a:pt x="30980" y="25320"/>
                  </a:lnTo>
                  <a:lnTo>
                    <a:pt x="28172" y="26329"/>
                  </a:lnTo>
                  <a:lnTo>
                    <a:pt x="28128" y="26373"/>
                  </a:lnTo>
                  <a:lnTo>
                    <a:pt x="26636" y="27514"/>
                  </a:lnTo>
                  <a:lnTo>
                    <a:pt x="24222" y="28655"/>
                  </a:lnTo>
                  <a:lnTo>
                    <a:pt x="21941" y="29532"/>
                  </a:lnTo>
                  <a:lnTo>
                    <a:pt x="20361" y="30190"/>
                  </a:lnTo>
                  <a:lnTo>
                    <a:pt x="19220" y="30673"/>
                  </a:lnTo>
                  <a:lnTo>
                    <a:pt x="18825" y="30805"/>
                  </a:lnTo>
                  <a:lnTo>
                    <a:pt x="18474" y="30849"/>
                  </a:lnTo>
                  <a:lnTo>
                    <a:pt x="18123" y="30849"/>
                  </a:lnTo>
                  <a:lnTo>
                    <a:pt x="17816" y="30761"/>
                  </a:lnTo>
                  <a:lnTo>
                    <a:pt x="17421" y="30585"/>
                  </a:lnTo>
                  <a:lnTo>
                    <a:pt x="16894" y="30366"/>
                  </a:lnTo>
                  <a:lnTo>
                    <a:pt x="16104" y="30015"/>
                  </a:lnTo>
                  <a:lnTo>
                    <a:pt x="15095" y="29620"/>
                  </a:lnTo>
                  <a:lnTo>
                    <a:pt x="13779" y="29093"/>
                  </a:lnTo>
                  <a:lnTo>
                    <a:pt x="12067" y="28523"/>
                  </a:lnTo>
                  <a:lnTo>
                    <a:pt x="9303" y="27909"/>
                  </a:lnTo>
                  <a:lnTo>
                    <a:pt x="9259" y="27909"/>
                  </a:lnTo>
                  <a:lnTo>
                    <a:pt x="7592" y="28304"/>
                  </a:lnTo>
                  <a:lnTo>
                    <a:pt x="5749" y="28128"/>
                  </a:lnTo>
                  <a:lnTo>
                    <a:pt x="5705" y="28128"/>
                  </a:lnTo>
                  <a:lnTo>
                    <a:pt x="4476" y="28304"/>
                  </a:lnTo>
                  <a:lnTo>
                    <a:pt x="4432" y="28304"/>
                  </a:lnTo>
                  <a:lnTo>
                    <a:pt x="966" y="29488"/>
                  </a:lnTo>
                  <a:lnTo>
                    <a:pt x="746" y="29357"/>
                  </a:lnTo>
                  <a:lnTo>
                    <a:pt x="351" y="28567"/>
                  </a:lnTo>
                  <a:lnTo>
                    <a:pt x="395" y="27952"/>
                  </a:lnTo>
                  <a:lnTo>
                    <a:pt x="615" y="26855"/>
                  </a:lnTo>
                  <a:lnTo>
                    <a:pt x="1404" y="25539"/>
                  </a:lnTo>
                  <a:lnTo>
                    <a:pt x="2150" y="24793"/>
                  </a:lnTo>
                  <a:lnTo>
                    <a:pt x="4037" y="24179"/>
                  </a:lnTo>
                  <a:lnTo>
                    <a:pt x="5529" y="24925"/>
                  </a:lnTo>
                  <a:lnTo>
                    <a:pt x="5661" y="24925"/>
                  </a:lnTo>
                  <a:lnTo>
                    <a:pt x="6144" y="24749"/>
                  </a:lnTo>
                  <a:lnTo>
                    <a:pt x="6187" y="24749"/>
                  </a:lnTo>
                  <a:lnTo>
                    <a:pt x="6582" y="24486"/>
                  </a:lnTo>
                  <a:lnTo>
                    <a:pt x="6626" y="24442"/>
                  </a:lnTo>
                  <a:lnTo>
                    <a:pt x="6846" y="24003"/>
                  </a:lnTo>
                  <a:lnTo>
                    <a:pt x="6890" y="23915"/>
                  </a:lnTo>
                  <a:lnTo>
                    <a:pt x="6846" y="23038"/>
                  </a:lnTo>
                  <a:lnTo>
                    <a:pt x="6846" y="22994"/>
                  </a:lnTo>
                  <a:lnTo>
                    <a:pt x="6714" y="22292"/>
                  </a:lnTo>
                  <a:lnTo>
                    <a:pt x="6846" y="21458"/>
                  </a:lnTo>
                  <a:lnTo>
                    <a:pt x="7855" y="19089"/>
                  </a:lnTo>
                  <a:lnTo>
                    <a:pt x="10268" y="15578"/>
                  </a:lnTo>
                  <a:lnTo>
                    <a:pt x="11278" y="13691"/>
                  </a:lnTo>
                  <a:lnTo>
                    <a:pt x="11278" y="13604"/>
                  </a:lnTo>
                  <a:lnTo>
                    <a:pt x="11278" y="12770"/>
                  </a:lnTo>
                  <a:lnTo>
                    <a:pt x="12155" y="8952"/>
                  </a:lnTo>
                  <a:lnTo>
                    <a:pt x="12375" y="8470"/>
                  </a:lnTo>
                  <a:lnTo>
                    <a:pt x="13252" y="7504"/>
                  </a:lnTo>
                  <a:lnTo>
                    <a:pt x="14569" y="6671"/>
                  </a:lnTo>
                  <a:lnTo>
                    <a:pt x="15446" y="6276"/>
                  </a:lnTo>
                  <a:lnTo>
                    <a:pt x="15490" y="6232"/>
                  </a:lnTo>
                  <a:lnTo>
                    <a:pt x="15534" y="6144"/>
                  </a:lnTo>
                  <a:lnTo>
                    <a:pt x="15622" y="5837"/>
                  </a:lnTo>
                  <a:lnTo>
                    <a:pt x="15622" y="5793"/>
                  </a:lnTo>
                  <a:lnTo>
                    <a:pt x="15446" y="3555"/>
                  </a:lnTo>
                  <a:lnTo>
                    <a:pt x="15534" y="1844"/>
                  </a:lnTo>
                  <a:lnTo>
                    <a:pt x="15841" y="966"/>
                  </a:lnTo>
                  <a:lnTo>
                    <a:pt x="16455" y="396"/>
                  </a:lnTo>
                  <a:lnTo>
                    <a:pt x="16807" y="352"/>
                  </a:lnTo>
                  <a:close/>
                  <a:moveTo>
                    <a:pt x="16850" y="1"/>
                  </a:moveTo>
                  <a:lnTo>
                    <a:pt x="16368" y="45"/>
                  </a:lnTo>
                  <a:lnTo>
                    <a:pt x="16280" y="88"/>
                  </a:lnTo>
                  <a:lnTo>
                    <a:pt x="15578" y="703"/>
                  </a:lnTo>
                  <a:lnTo>
                    <a:pt x="15534" y="791"/>
                  </a:lnTo>
                  <a:lnTo>
                    <a:pt x="15183" y="1756"/>
                  </a:lnTo>
                  <a:lnTo>
                    <a:pt x="15183" y="1800"/>
                  </a:lnTo>
                  <a:lnTo>
                    <a:pt x="15095" y="3555"/>
                  </a:lnTo>
                  <a:lnTo>
                    <a:pt x="15271" y="5793"/>
                  </a:lnTo>
                  <a:lnTo>
                    <a:pt x="15227" y="6012"/>
                  </a:lnTo>
                  <a:lnTo>
                    <a:pt x="14437" y="6319"/>
                  </a:lnTo>
                  <a:lnTo>
                    <a:pt x="14393" y="6363"/>
                  </a:lnTo>
                  <a:lnTo>
                    <a:pt x="13033" y="7241"/>
                  </a:lnTo>
                  <a:lnTo>
                    <a:pt x="12989" y="7241"/>
                  </a:lnTo>
                  <a:lnTo>
                    <a:pt x="12111" y="8250"/>
                  </a:lnTo>
                  <a:lnTo>
                    <a:pt x="12067" y="8294"/>
                  </a:lnTo>
                  <a:lnTo>
                    <a:pt x="11848" y="8821"/>
                  </a:lnTo>
                  <a:lnTo>
                    <a:pt x="11804" y="8865"/>
                  </a:lnTo>
                  <a:lnTo>
                    <a:pt x="10970" y="12726"/>
                  </a:lnTo>
                  <a:lnTo>
                    <a:pt x="10927" y="12770"/>
                  </a:lnTo>
                  <a:lnTo>
                    <a:pt x="10927" y="13560"/>
                  </a:lnTo>
                  <a:lnTo>
                    <a:pt x="9961" y="15403"/>
                  </a:lnTo>
                  <a:lnTo>
                    <a:pt x="7548" y="18913"/>
                  </a:lnTo>
                  <a:lnTo>
                    <a:pt x="7548" y="18957"/>
                  </a:lnTo>
                  <a:lnTo>
                    <a:pt x="6538" y="21370"/>
                  </a:lnTo>
                  <a:lnTo>
                    <a:pt x="6495" y="21370"/>
                  </a:lnTo>
                  <a:lnTo>
                    <a:pt x="6363" y="22248"/>
                  </a:lnTo>
                  <a:lnTo>
                    <a:pt x="6363" y="22336"/>
                  </a:lnTo>
                  <a:lnTo>
                    <a:pt x="6495" y="23082"/>
                  </a:lnTo>
                  <a:lnTo>
                    <a:pt x="6538" y="23872"/>
                  </a:lnTo>
                  <a:lnTo>
                    <a:pt x="6319" y="24223"/>
                  </a:lnTo>
                  <a:lnTo>
                    <a:pt x="6012" y="24442"/>
                  </a:lnTo>
                  <a:lnTo>
                    <a:pt x="5617" y="24574"/>
                  </a:lnTo>
                  <a:lnTo>
                    <a:pt x="4125" y="23872"/>
                  </a:lnTo>
                  <a:lnTo>
                    <a:pt x="3993" y="23828"/>
                  </a:lnTo>
                  <a:lnTo>
                    <a:pt x="1975" y="24486"/>
                  </a:lnTo>
                  <a:lnTo>
                    <a:pt x="1931" y="24530"/>
                  </a:lnTo>
                  <a:lnTo>
                    <a:pt x="1141" y="25276"/>
                  </a:lnTo>
                  <a:lnTo>
                    <a:pt x="1141" y="25320"/>
                  </a:lnTo>
                  <a:lnTo>
                    <a:pt x="307" y="26680"/>
                  </a:lnTo>
                  <a:lnTo>
                    <a:pt x="307" y="26768"/>
                  </a:lnTo>
                  <a:lnTo>
                    <a:pt x="44" y="27865"/>
                  </a:lnTo>
                  <a:lnTo>
                    <a:pt x="44" y="27909"/>
                  </a:lnTo>
                  <a:lnTo>
                    <a:pt x="0" y="28611"/>
                  </a:lnTo>
                  <a:lnTo>
                    <a:pt x="44" y="28698"/>
                  </a:lnTo>
                  <a:lnTo>
                    <a:pt x="483" y="29576"/>
                  </a:lnTo>
                  <a:lnTo>
                    <a:pt x="527" y="29664"/>
                  </a:lnTo>
                  <a:lnTo>
                    <a:pt x="834" y="29839"/>
                  </a:lnTo>
                  <a:lnTo>
                    <a:pt x="1010" y="29839"/>
                  </a:lnTo>
                  <a:lnTo>
                    <a:pt x="4564" y="28655"/>
                  </a:lnTo>
                  <a:lnTo>
                    <a:pt x="5705" y="28479"/>
                  </a:lnTo>
                  <a:lnTo>
                    <a:pt x="7592" y="28655"/>
                  </a:lnTo>
                  <a:lnTo>
                    <a:pt x="7636" y="28655"/>
                  </a:lnTo>
                  <a:lnTo>
                    <a:pt x="9303" y="28260"/>
                  </a:lnTo>
                  <a:lnTo>
                    <a:pt x="11980" y="28874"/>
                  </a:lnTo>
                  <a:lnTo>
                    <a:pt x="13647" y="29444"/>
                  </a:lnTo>
                  <a:lnTo>
                    <a:pt x="14964" y="29927"/>
                  </a:lnTo>
                  <a:lnTo>
                    <a:pt x="15973" y="30366"/>
                  </a:lnTo>
                  <a:lnTo>
                    <a:pt x="16763" y="30717"/>
                  </a:lnTo>
                  <a:lnTo>
                    <a:pt x="17684" y="31068"/>
                  </a:lnTo>
                  <a:lnTo>
                    <a:pt x="18079" y="31200"/>
                  </a:lnTo>
                  <a:lnTo>
                    <a:pt x="18386" y="31243"/>
                  </a:lnTo>
                  <a:lnTo>
                    <a:pt x="18781" y="31200"/>
                  </a:lnTo>
                  <a:lnTo>
                    <a:pt x="19220" y="31068"/>
                  </a:lnTo>
                  <a:lnTo>
                    <a:pt x="19790" y="30849"/>
                  </a:lnTo>
                  <a:lnTo>
                    <a:pt x="20493" y="30541"/>
                  </a:lnTo>
                  <a:lnTo>
                    <a:pt x="22072" y="29883"/>
                  </a:lnTo>
                  <a:lnTo>
                    <a:pt x="24354" y="28962"/>
                  </a:lnTo>
                  <a:lnTo>
                    <a:pt x="26811" y="27821"/>
                  </a:lnTo>
                  <a:lnTo>
                    <a:pt x="26855" y="27821"/>
                  </a:lnTo>
                  <a:lnTo>
                    <a:pt x="28347" y="26636"/>
                  </a:lnTo>
                  <a:lnTo>
                    <a:pt x="31068" y="25627"/>
                  </a:lnTo>
                  <a:lnTo>
                    <a:pt x="33437" y="25364"/>
                  </a:lnTo>
                  <a:lnTo>
                    <a:pt x="33525" y="25320"/>
                  </a:lnTo>
                  <a:lnTo>
                    <a:pt x="34095" y="24925"/>
                  </a:lnTo>
                  <a:lnTo>
                    <a:pt x="34139" y="24881"/>
                  </a:lnTo>
                  <a:lnTo>
                    <a:pt x="34578" y="24179"/>
                  </a:lnTo>
                  <a:lnTo>
                    <a:pt x="34622" y="24135"/>
                  </a:lnTo>
                  <a:lnTo>
                    <a:pt x="35149" y="22643"/>
                  </a:lnTo>
                  <a:lnTo>
                    <a:pt x="35500" y="22072"/>
                  </a:lnTo>
                  <a:lnTo>
                    <a:pt x="35500" y="22029"/>
                  </a:lnTo>
                  <a:lnTo>
                    <a:pt x="35587" y="21765"/>
                  </a:lnTo>
                  <a:lnTo>
                    <a:pt x="35587" y="21634"/>
                  </a:lnTo>
                  <a:lnTo>
                    <a:pt x="35500" y="21546"/>
                  </a:lnTo>
                  <a:lnTo>
                    <a:pt x="33086" y="20581"/>
                  </a:lnTo>
                  <a:lnTo>
                    <a:pt x="33042" y="20581"/>
                  </a:lnTo>
                  <a:lnTo>
                    <a:pt x="30848" y="20186"/>
                  </a:lnTo>
                  <a:lnTo>
                    <a:pt x="29664" y="19966"/>
                  </a:lnTo>
                  <a:lnTo>
                    <a:pt x="29225" y="19571"/>
                  </a:lnTo>
                  <a:lnTo>
                    <a:pt x="28918" y="18211"/>
                  </a:lnTo>
                  <a:lnTo>
                    <a:pt x="28479" y="15403"/>
                  </a:lnTo>
                  <a:lnTo>
                    <a:pt x="28040" y="13296"/>
                  </a:lnTo>
                  <a:lnTo>
                    <a:pt x="28040" y="13253"/>
                  </a:lnTo>
                  <a:lnTo>
                    <a:pt x="25934" y="9918"/>
                  </a:lnTo>
                  <a:lnTo>
                    <a:pt x="25934" y="9874"/>
                  </a:lnTo>
                  <a:lnTo>
                    <a:pt x="24047" y="7548"/>
                  </a:lnTo>
                  <a:lnTo>
                    <a:pt x="21984" y="5705"/>
                  </a:lnTo>
                  <a:lnTo>
                    <a:pt x="20098" y="4082"/>
                  </a:lnTo>
                  <a:lnTo>
                    <a:pt x="20054" y="4038"/>
                  </a:lnTo>
                  <a:lnTo>
                    <a:pt x="18737" y="3248"/>
                  </a:lnTo>
                  <a:lnTo>
                    <a:pt x="17816" y="1229"/>
                  </a:lnTo>
                  <a:lnTo>
                    <a:pt x="17377" y="439"/>
                  </a:lnTo>
                  <a:lnTo>
                    <a:pt x="17333" y="396"/>
                  </a:lnTo>
                  <a:lnTo>
                    <a:pt x="16982" y="45"/>
                  </a:lnTo>
                  <a:lnTo>
                    <a:pt x="16938"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3" name="Google Shape;5893;p163"/>
            <p:cNvSpPr/>
            <p:nvPr/>
          </p:nvSpPr>
          <p:spPr>
            <a:xfrm>
              <a:off x="2461750" y="3614975"/>
              <a:ext cx="388375" cy="286350"/>
            </a:xfrm>
            <a:custGeom>
              <a:rect b="b" l="l" r="r" t="t"/>
              <a:pathLst>
                <a:path extrusionOk="0" h="11454" w="15535">
                  <a:moveTo>
                    <a:pt x="2546" y="351"/>
                  </a:moveTo>
                  <a:lnTo>
                    <a:pt x="5135" y="527"/>
                  </a:lnTo>
                  <a:lnTo>
                    <a:pt x="7504" y="1010"/>
                  </a:lnTo>
                  <a:lnTo>
                    <a:pt x="9786" y="1273"/>
                  </a:lnTo>
                  <a:lnTo>
                    <a:pt x="9830" y="1273"/>
                  </a:lnTo>
                  <a:lnTo>
                    <a:pt x="11761" y="966"/>
                  </a:lnTo>
                  <a:lnTo>
                    <a:pt x="12814" y="1141"/>
                  </a:lnTo>
                  <a:lnTo>
                    <a:pt x="14130" y="1756"/>
                  </a:lnTo>
                  <a:lnTo>
                    <a:pt x="14569" y="2194"/>
                  </a:lnTo>
                  <a:lnTo>
                    <a:pt x="15140" y="3906"/>
                  </a:lnTo>
                  <a:lnTo>
                    <a:pt x="15183" y="4345"/>
                  </a:lnTo>
                  <a:lnTo>
                    <a:pt x="14481" y="5485"/>
                  </a:lnTo>
                  <a:lnTo>
                    <a:pt x="12858" y="7504"/>
                  </a:lnTo>
                  <a:lnTo>
                    <a:pt x="11936" y="8908"/>
                  </a:lnTo>
                  <a:lnTo>
                    <a:pt x="10357" y="9961"/>
                  </a:lnTo>
                  <a:lnTo>
                    <a:pt x="7855" y="10970"/>
                  </a:lnTo>
                  <a:lnTo>
                    <a:pt x="6758" y="11102"/>
                  </a:lnTo>
                  <a:lnTo>
                    <a:pt x="5925" y="11014"/>
                  </a:lnTo>
                  <a:lnTo>
                    <a:pt x="4521" y="10268"/>
                  </a:lnTo>
                  <a:lnTo>
                    <a:pt x="3072" y="9259"/>
                  </a:lnTo>
                  <a:lnTo>
                    <a:pt x="2721" y="8820"/>
                  </a:lnTo>
                  <a:lnTo>
                    <a:pt x="2327" y="6758"/>
                  </a:lnTo>
                  <a:lnTo>
                    <a:pt x="2283" y="6714"/>
                  </a:lnTo>
                  <a:lnTo>
                    <a:pt x="527" y="4081"/>
                  </a:lnTo>
                  <a:lnTo>
                    <a:pt x="352" y="3160"/>
                  </a:lnTo>
                  <a:lnTo>
                    <a:pt x="835" y="2063"/>
                  </a:lnTo>
                  <a:lnTo>
                    <a:pt x="1581" y="878"/>
                  </a:lnTo>
                  <a:lnTo>
                    <a:pt x="2019" y="527"/>
                  </a:lnTo>
                  <a:lnTo>
                    <a:pt x="2546" y="351"/>
                  </a:lnTo>
                  <a:close/>
                  <a:moveTo>
                    <a:pt x="2458" y="0"/>
                  </a:moveTo>
                  <a:lnTo>
                    <a:pt x="1888" y="220"/>
                  </a:lnTo>
                  <a:lnTo>
                    <a:pt x="1844" y="220"/>
                  </a:lnTo>
                  <a:lnTo>
                    <a:pt x="1317" y="615"/>
                  </a:lnTo>
                  <a:lnTo>
                    <a:pt x="1273" y="659"/>
                  </a:lnTo>
                  <a:lnTo>
                    <a:pt x="527" y="1887"/>
                  </a:lnTo>
                  <a:lnTo>
                    <a:pt x="1" y="3072"/>
                  </a:lnTo>
                  <a:lnTo>
                    <a:pt x="1" y="3160"/>
                  </a:lnTo>
                  <a:lnTo>
                    <a:pt x="176" y="4169"/>
                  </a:lnTo>
                  <a:lnTo>
                    <a:pt x="220" y="4213"/>
                  </a:lnTo>
                  <a:lnTo>
                    <a:pt x="1975" y="6846"/>
                  </a:lnTo>
                  <a:lnTo>
                    <a:pt x="2414" y="8952"/>
                  </a:lnTo>
                  <a:lnTo>
                    <a:pt x="2458" y="8996"/>
                  </a:lnTo>
                  <a:lnTo>
                    <a:pt x="2809" y="9479"/>
                  </a:lnTo>
                  <a:lnTo>
                    <a:pt x="2853" y="9522"/>
                  </a:lnTo>
                  <a:lnTo>
                    <a:pt x="4345" y="10576"/>
                  </a:lnTo>
                  <a:lnTo>
                    <a:pt x="5793" y="11365"/>
                  </a:lnTo>
                  <a:lnTo>
                    <a:pt x="5881" y="11365"/>
                  </a:lnTo>
                  <a:lnTo>
                    <a:pt x="6758" y="11453"/>
                  </a:lnTo>
                  <a:lnTo>
                    <a:pt x="7943" y="11321"/>
                  </a:lnTo>
                  <a:lnTo>
                    <a:pt x="7987" y="11321"/>
                  </a:lnTo>
                  <a:lnTo>
                    <a:pt x="10488" y="10312"/>
                  </a:lnTo>
                  <a:lnTo>
                    <a:pt x="10532" y="10268"/>
                  </a:lnTo>
                  <a:lnTo>
                    <a:pt x="12156" y="9215"/>
                  </a:lnTo>
                  <a:lnTo>
                    <a:pt x="12200" y="9127"/>
                  </a:lnTo>
                  <a:lnTo>
                    <a:pt x="13165" y="7679"/>
                  </a:lnTo>
                  <a:lnTo>
                    <a:pt x="14789" y="5705"/>
                  </a:lnTo>
                  <a:lnTo>
                    <a:pt x="14789" y="5661"/>
                  </a:lnTo>
                  <a:lnTo>
                    <a:pt x="15491" y="4476"/>
                  </a:lnTo>
                  <a:lnTo>
                    <a:pt x="15535" y="4388"/>
                  </a:lnTo>
                  <a:lnTo>
                    <a:pt x="15491" y="3862"/>
                  </a:lnTo>
                  <a:lnTo>
                    <a:pt x="15491" y="3818"/>
                  </a:lnTo>
                  <a:lnTo>
                    <a:pt x="14876" y="2019"/>
                  </a:lnTo>
                  <a:lnTo>
                    <a:pt x="14832" y="1975"/>
                  </a:lnTo>
                  <a:lnTo>
                    <a:pt x="14394" y="1492"/>
                  </a:lnTo>
                  <a:lnTo>
                    <a:pt x="14306" y="1448"/>
                  </a:lnTo>
                  <a:lnTo>
                    <a:pt x="12946" y="790"/>
                  </a:lnTo>
                  <a:lnTo>
                    <a:pt x="12902" y="790"/>
                  </a:lnTo>
                  <a:lnTo>
                    <a:pt x="11805" y="615"/>
                  </a:lnTo>
                  <a:lnTo>
                    <a:pt x="11761" y="615"/>
                  </a:lnTo>
                  <a:lnTo>
                    <a:pt x="9830" y="922"/>
                  </a:lnTo>
                  <a:lnTo>
                    <a:pt x="7548" y="659"/>
                  </a:lnTo>
                  <a:lnTo>
                    <a:pt x="5179" y="176"/>
                  </a:lnTo>
                  <a:lnTo>
                    <a:pt x="2546"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4" name="Google Shape;5894;p163"/>
            <p:cNvSpPr/>
            <p:nvPr/>
          </p:nvSpPr>
          <p:spPr>
            <a:xfrm>
              <a:off x="2519900" y="1399025"/>
              <a:ext cx="942350" cy="1523750"/>
            </a:xfrm>
            <a:custGeom>
              <a:rect b="b" l="l" r="r" t="t"/>
              <a:pathLst>
                <a:path extrusionOk="0" h="60950" w="37694">
                  <a:moveTo>
                    <a:pt x="36026" y="0"/>
                  </a:moveTo>
                  <a:lnTo>
                    <a:pt x="35983" y="44"/>
                  </a:lnTo>
                  <a:lnTo>
                    <a:pt x="35939" y="88"/>
                  </a:lnTo>
                  <a:lnTo>
                    <a:pt x="35895" y="132"/>
                  </a:lnTo>
                  <a:lnTo>
                    <a:pt x="35895" y="220"/>
                  </a:lnTo>
                  <a:lnTo>
                    <a:pt x="35895" y="263"/>
                  </a:lnTo>
                  <a:lnTo>
                    <a:pt x="35939" y="307"/>
                  </a:lnTo>
                  <a:lnTo>
                    <a:pt x="36070" y="439"/>
                  </a:lnTo>
                  <a:lnTo>
                    <a:pt x="37080" y="1975"/>
                  </a:lnTo>
                  <a:lnTo>
                    <a:pt x="37299" y="2808"/>
                  </a:lnTo>
                  <a:lnTo>
                    <a:pt x="37343" y="3598"/>
                  </a:lnTo>
                  <a:lnTo>
                    <a:pt x="37036" y="5573"/>
                  </a:lnTo>
                  <a:lnTo>
                    <a:pt x="36904" y="8864"/>
                  </a:lnTo>
                  <a:lnTo>
                    <a:pt x="36641" y="9873"/>
                  </a:lnTo>
                  <a:lnTo>
                    <a:pt x="35851" y="11804"/>
                  </a:lnTo>
                  <a:lnTo>
                    <a:pt x="34578" y="14612"/>
                  </a:lnTo>
                  <a:lnTo>
                    <a:pt x="33394" y="17070"/>
                  </a:lnTo>
                  <a:lnTo>
                    <a:pt x="31112" y="20448"/>
                  </a:lnTo>
                  <a:lnTo>
                    <a:pt x="31112" y="20536"/>
                  </a:lnTo>
                  <a:lnTo>
                    <a:pt x="31156" y="20624"/>
                  </a:lnTo>
                  <a:lnTo>
                    <a:pt x="31507" y="21107"/>
                  </a:lnTo>
                  <a:lnTo>
                    <a:pt x="32472" y="22511"/>
                  </a:lnTo>
                  <a:lnTo>
                    <a:pt x="32867" y="24573"/>
                  </a:lnTo>
                  <a:lnTo>
                    <a:pt x="33525" y="26811"/>
                  </a:lnTo>
                  <a:lnTo>
                    <a:pt x="33613" y="28522"/>
                  </a:lnTo>
                  <a:lnTo>
                    <a:pt x="33657" y="31682"/>
                  </a:lnTo>
                  <a:lnTo>
                    <a:pt x="33657" y="35368"/>
                  </a:lnTo>
                  <a:lnTo>
                    <a:pt x="33437" y="38132"/>
                  </a:lnTo>
                  <a:lnTo>
                    <a:pt x="33130" y="38922"/>
                  </a:lnTo>
                  <a:lnTo>
                    <a:pt x="30805" y="41774"/>
                  </a:lnTo>
                  <a:lnTo>
                    <a:pt x="28391" y="43486"/>
                  </a:lnTo>
                  <a:lnTo>
                    <a:pt x="25495" y="45021"/>
                  </a:lnTo>
                  <a:lnTo>
                    <a:pt x="23301" y="46162"/>
                  </a:lnTo>
                  <a:lnTo>
                    <a:pt x="20098" y="47874"/>
                  </a:lnTo>
                  <a:lnTo>
                    <a:pt x="16895" y="49980"/>
                  </a:lnTo>
                  <a:lnTo>
                    <a:pt x="16017" y="50726"/>
                  </a:lnTo>
                  <a:lnTo>
                    <a:pt x="14042" y="51559"/>
                  </a:lnTo>
                  <a:lnTo>
                    <a:pt x="13998" y="51559"/>
                  </a:lnTo>
                  <a:lnTo>
                    <a:pt x="12682" y="52349"/>
                  </a:lnTo>
                  <a:lnTo>
                    <a:pt x="12638" y="52349"/>
                  </a:lnTo>
                  <a:lnTo>
                    <a:pt x="11146" y="53490"/>
                  </a:lnTo>
                  <a:lnTo>
                    <a:pt x="9128" y="54499"/>
                  </a:lnTo>
                  <a:lnTo>
                    <a:pt x="5222" y="56693"/>
                  </a:lnTo>
                  <a:lnTo>
                    <a:pt x="3335" y="58142"/>
                  </a:lnTo>
                  <a:lnTo>
                    <a:pt x="88" y="60643"/>
                  </a:lnTo>
                  <a:lnTo>
                    <a:pt x="44" y="60687"/>
                  </a:lnTo>
                  <a:lnTo>
                    <a:pt x="1" y="60730"/>
                  </a:lnTo>
                  <a:lnTo>
                    <a:pt x="1" y="60818"/>
                  </a:lnTo>
                  <a:lnTo>
                    <a:pt x="44" y="60862"/>
                  </a:lnTo>
                  <a:lnTo>
                    <a:pt x="88" y="60950"/>
                  </a:lnTo>
                  <a:lnTo>
                    <a:pt x="176" y="60950"/>
                  </a:lnTo>
                  <a:lnTo>
                    <a:pt x="308" y="60906"/>
                  </a:lnTo>
                  <a:lnTo>
                    <a:pt x="3555" y="58405"/>
                  </a:lnTo>
                  <a:lnTo>
                    <a:pt x="5398" y="57001"/>
                  </a:lnTo>
                  <a:lnTo>
                    <a:pt x="9303" y="54807"/>
                  </a:lnTo>
                  <a:lnTo>
                    <a:pt x="11278" y="53797"/>
                  </a:lnTo>
                  <a:lnTo>
                    <a:pt x="11322" y="53797"/>
                  </a:lnTo>
                  <a:lnTo>
                    <a:pt x="12857" y="52613"/>
                  </a:lnTo>
                  <a:lnTo>
                    <a:pt x="14174" y="51867"/>
                  </a:lnTo>
                  <a:lnTo>
                    <a:pt x="16149" y="51033"/>
                  </a:lnTo>
                  <a:lnTo>
                    <a:pt x="16192" y="51033"/>
                  </a:lnTo>
                  <a:lnTo>
                    <a:pt x="17114" y="50243"/>
                  </a:lnTo>
                  <a:lnTo>
                    <a:pt x="20273" y="48181"/>
                  </a:lnTo>
                  <a:lnTo>
                    <a:pt x="23477" y="46469"/>
                  </a:lnTo>
                  <a:lnTo>
                    <a:pt x="25627" y="45328"/>
                  </a:lnTo>
                  <a:lnTo>
                    <a:pt x="28567" y="43793"/>
                  </a:lnTo>
                  <a:lnTo>
                    <a:pt x="28567" y="43749"/>
                  </a:lnTo>
                  <a:lnTo>
                    <a:pt x="31024" y="42037"/>
                  </a:lnTo>
                  <a:lnTo>
                    <a:pt x="31068" y="42037"/>
                  </a:lnTo>
                  <a:lnTo>
                    <a:pt x="33437" y="39141"/>
                  </a:lnTo>
                  <a:lnTo>
                    <a:pt x="33437" y="39054"/>
                  </a:lnTo>
                  <a:lnTo>
                    <a:pt x="33789" y="38220"/>
                  </a:lnTo>
                  <a:lnTo>
                    <a:pt x="33789" y="38176"/>
                  </a:lnTo>
                  <a:lnTo>
                    <a:pt x="34008" y="35412"/>
                  </a:lnTo>
                  <a:lnTo>
                    <a:pt x="34008" y="31682"/>
                  </a:lnTo>
                  <a:lnTo>
                    <a:pt x="33964" y="28522"/>
                  </a:lnTo>
                  <a:lnTo>
                    <a:pt x="33876" y="26767"/>
                  </a:lnTo>
                  <a:lnTo>
                    <a:pt x="33876" y="26723"/>
                  </a:lnTo>
                  <a:lnTo>
                    <a:pt x="33218" y="24529"/>
                  </a:lnTo>
                  <a:lnTo>
                    <a:pt x="32823" y="22423"/>
                  </a:lnTo>
                  <a:lnTo>
                    <a:pt x="32779" y="22335"/>
                  </a:lnTo>
                  <a:lnTo>
                    <a:pt x="31814" y="20887"/>
                  </a:lnTo>
                  <a:lnTo>
                    <a:pt x="31770" y="20887"/>
                  </a:lnTo>
                  <a:lnTo>
                    <a:pt x="31507" y="20536"/>
                  </a:lnTo>
                  <a:lnTo>
                    <a:pt x="33701" y="17245"/>
                  </a:lnTo>
                  <a:lnTo>
                    <a:pt x="33701" y="17201"/>
                  </a:lnTo>
                  <a:lnTo>
                    <a:pt x="34886" y="14744"/>
                  </a:lnTo>
                  <a:lnTo>
                    <a:pt x="36202" y="11936"/>
                  </a:lnTo>
                  <a:lnTo>
                    <a:pt x="36992" y="10005"/>
                  </a:lnTo>
                  <a:lnTo>
                    <a:pt x="36992" y="9961"/>
                  </a:lnTo>
                  <a:lnTo>
                    <a:pt x="37255" y="8908"/>
                  </a:lnTo>
                  <a:lnTo>
                    <a:pt x="37255" y="8864"/>
                  </a:lnTo>
                  <a:lnTo>
                    <a:pt x="37387" y="5617"/>
                  </a:lnTo>
                  <a:lnTo>
                    <a:pt x="37694" y="3642"/>
                  </a:lnTo>
                  <a:lnTo>
                    <a:pt x="37650" y="2765"/>
                  </a:lnTo>
                  <a:lnTo>
                    <a:pt x="37650" y="2721"/>
                  </a:lnTo>
                  <a:lnTo>
                    <a:pt x="37387" y="1843"/>
                  </a:lnTo>
                  <a:lnTo>
                    <a:pt x="36377" y="220"/>
                  </a:lnTo>
                  <a:lnTo>
                    <a:pt x="36334" y="176"/>
                  </a:lnTo>
                  <a:lnTo>
                    <a:pt x="36158" y="44"/>
                  </a:lnTo>
                  <a:lnTo>
                    <a:pt x="36114"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5" name="Google Shape;5895;p163"/>
            <p:cNvSpPr/>
            <p:nvPr/>
          </p:nvSpPr>
          <p:spPr>
            <a:xfrm>
              <a:off x="2547325" y="1444000"/>
              <a:ext cx="957725" cy="1504025"/>
            </a:xfrm>
            <a:custGeom>
              <a:rect b="b" l="l" r="r" t="t"/>
              <a:pathLst>
                <a:path extrusionOk="0" h="60161" w="38309">
                  <a:moveTo>
                    <a:pt x="36772" y="0"/>
                  </a:moveTo>
                  <a:lnTo>
                    <a:pt x="36685" y="44"/>
                  </a:lnTo>
                  <a:lnTo>
                    <a:pt x="36685" y="88"/>
                  </a:lnTo>
                  <a:lnTo>
                    <a:pt x="36641" y="176"/>
                  </a:lnTo>
                  <a:lnTo>
                    <a:pt x="36685" y="220"/>
                  </a:lnTo>
                  <a:lnTo>
                    <a:pt x="37387" y="1580"/>
                  </a:lnTo>
                  <a:lnTo>
                    <a:pt x="37913" y="3160"/>
                  </a:lnTo>
                  <a:lnTo>
                    <a:pt x="37913" y="4739"/>
                  </a:lnTo>
                  <a:lnTo>
                    <a:pt x="37299" y="7328"/>
                  </a:lnTo>
                  <a:lnTo>
                    <a:pt x="36246" y="10575"/>
                  </a:lnTo>
                  <a:lnTo>
                    <a:pt x="36202" y="10663"/>
                  </a:lnTo>
                  <a:lnTo>
                    <a:pt x="36421" y="13033"/>
                  </a:lnTo>
                  <a:lnTo>
                    <a:pt x="36158" y="15183"/>
                  </a:lnTo>
                  <a:lnTo>
                    <a:pt x="36070" y="17465"/>
                  </a:lnTo>
                  <a:lnTo>
                    <a:pt x="35807" y="20141"/>
                  </a:lnTo>
                  <a:lnTo>
                    <a:pt x="35851" y="20185"/>
                  </a:lnTo>
                  <a:lnTo>
                    <a:pt x="36465" y="22116"/>
                  </a:lnTo>
                  <a:lnTo>
                    <a:pt x="36597" y="25758"/>
                  </a:lnTo>
                  <a:lnTo>
                    <a:pt x="36597" y="25802"/>
                  </a:lnTo>
                  <a:lnTo>
                    <a:pt x="36904" y="27601"/>
                  </a:lnTo>
                  <a:lnTo>
                    <a:pt x="36948" y="29488"/>
                  </a:lnTo>
                  <a:lnTo>
                    <a:pt x="36860" y="32077"/>
                  </a:lnTo>
                  <a:lnTo>
                    <a:pt x="36597" y="34578"/>
                  </a:lnTo>
                  <a:lnTo>
                    <a:pt x="36070" y="36333"/>
                  </a:lnTo>
                  <a:lnTo>
                    <a:pt x="34798" y="38308"/>
                  </a:lnTo>
                  <a:lnTo>
                    <a:pt x="33043" y="41511"/>
                  </a:lnTo>
                  <a:lnTo>
                    <a:pt x="31770" y="42827"/>
                  </a:lnTo>
                  <a:lnTo>
                    <a:pt x="30849" y="43047"/>
                  </a:lnTo>
                  <a:lnTo>
                    <a:pt x="29620" y="43091"/>
                  </a:lnTo>
                  <a:lnTo>
                    <a:pt x="29532" y="43091"/>
                  </a:lnTo>
                  <a:lnTo>
                    <a:pt x="27294" y="44319"/>
                  </a:lnTo>
                  <a:lnTo>
                    <a:pt x="22029" y="46996"/>
                  </a:lnTo>
                  <a:lnTo>
                    <a:pt x="18035" y="49058"/>
                  </a:lnTo>
                  <a:lnTo>
                    <a:pt x="15534" y="50682"/>
                  </a:lnTo>
                  <a:lnTo>
                    <a:pt x="12155" y="52086"/>
                  </a:lnTo>
                  <a:lnTo>
                    <a:pt x="12112" y="52086"/>
                  </a:lnTo>
                  <a:lnTo>
                    <a:pt x="10532" y="53008"/>
                  </a:lnTo>
                  <a:lnTo>
                    <a:pt x="8996" y="53841"/>
                  </a:lnTo>
                  <a:lnTo>
                    <a:pt x="7416" y="54675"/>
                  </a:lnTo>
                  <a:lnTo>
                    <a:pt x="5881" y="55597"/>
                  </a:lnTo>
                  <a:lnTo>
                    <a:pt x="5135" y="56079"/>
                  </a:lnTo>
                  <a:lnTo>
                    <a:pt x="4389" y="56562"/>
                  </a:lnTo>
                  <a:lnTo>
                    <a:pt x="3686" y="57089"/>
                  </a:lnTo>
                  <a:lnTo>
                    <a:pt x="2984" y="57659"/>
                  </a:lnTo>
                  <a:lnTo>
                    <a:pt x="88" y="59853"/>
                  </a:lnTo>
                  <a:lnTo>
                    <a:pt x="44" y="59897"/>
                  </a:lnTo>
                  <a:lnTo>
                    <a:pt x="1" y="59941"/>
                  </a:lnTo>
                  <a:lnTo>
                    <a:pt x="1" y="60028"/>
                  </a:lnTo>
                  <a:lnTo>
                    <a:pt x="44" y="60072"/>
                  </a:lnTo>
                  <a:lnTo>
                    <a:pt x="88" y="60116"/>
                  </a:lnTo>
                  <a:lnTo>
                    <a:pt x="176" y="60160"/>
                  </a:lnTo>
                  <a:lnTo>
                    <a:pt x="308" y="60116"/>
                  </a:lnTo>
                  <a:lnTo>
                    <a:pt x="3204" y="57922"/>
                  </a:lnTo>
                  <a:lnTo>
                    <a:pt x="3906" y="57352"/>
                  </a:lnTo>
                  <a:lnTo>
                    <a:pt x="4608" y="56825"/>
                  </a:lnTo>
                  <a:lnTo>
                    <a:pt x="5354" y="56343"/>
                  </a:lnTo>
                  <a:lnTo>
                    <a:pt x="6100" y="55860"/>
                  </a:lnTo>
                  <a:lnTo>
                    <a:pt x="7592" y="54982"/>
                  </a:lnTo>
                  <a:lnTo>
                    <a:pt x="9128" y="54149"/>
                  </a:lnTo>
                  <a:lnTo>
                    <a:pt x="10707" y="53315"/>
                  </a:lnTo>
                  <a:lnTo>
                    <a:pt x="12287" y="52393"/>
                  </a:lnTo>
                  <a:lnTo>
                    <a:pt x="15666" y="51033"/>
                  </a:lnTo>
                  <a:lnTo>
                    <a:pt x="15710" y="50989"/>
                  </a:lnTo>
                  <a:lnTo>
                    <a:pt x="18211" y="49366"/>
                  </a:lnTo>
                  <a:lnTo>
                    <a:pt x="22160" y="47303"/>
                  </a:lnTo>
                  <a:lnTo>
                    <a:pt x="27470" y="44626"/>
                  </a:lnTo>
                  <a:lnTo>
                    <a:pt x="29664" y="43442"/>
                  </a:lnTo>
                  <a:lnTo>
                    <a:pt x="30892" y="43398"/>
                  </a:lnTo>
                  <a:lnTo>
                    <a:pt x="30936" y="43398"/>
                  </a:lnTo>
                  <a:lnTo>
                    <a:pt x="31902" y="43135"/>
                  </a:lnTo>
                  <a:lnTo>
                    <a:pt x="31989" y="43091"/>
                  </a:lnTo>
                  <a:lnTo>
                    <a:pt x="33306" y="41730"/>
                  </a:lnTo>
                  <a:lnTo>
                    <a:pt x="33350" y="41687"/>
                  </a:lnTo>
                  <a:lnTo>
                    <a:pt x="35105" y="38483"/>
                  </a:lnTo>
                  <a:lnTo>
                    <a:pt x="36377" y="36509"/>
                  </a:lnTo>
                  <a:lnTo>
                    <a:pt x="36377" y="36465"/>
                  </a:lnTo>
                  <a:lnTo>
                    <a:pt x="36904" y="34666"/>
                  </a:lnTo>
                  <a:lnTo>
                    <a:pt x="36904" y="34622"/>
                  </a:lnTo>
                  <a:lnTo>
                    <a:pt x="37211" y="32077"/>
                  </a:lnTo>
                  <a:lnTo>
                    <a:pt x="37299" y="29488"/>
                  </a:lnTo>
                  <a:lnTo>
                    <a:pt x="37211" y="27557"/>
                  </a:lnTo>
                  <a:lnTo>
                    <a:pt x="36948" y="25758"/>
                  </a:lnTo>
                  <a:lnTo>
                    <a:pt x="36816" y="22116"/>
                  </a:lnTo>
                  <a:lnTo>
                    <a:pt x="36816" y="22028"/>
                  </a:lnTo>
                  <a:lnTo>
                    <a:pt x="36158" y="20141"/>
                  </a:lnTo>
                  <a:lnTo>
                    <a:pt x="36421" y="17508"/>
                  </a:lnTo>
                  <a:lnTo>
                    <a:pt x="36509" y="15183"/>
                  </a:lnTo>
                  <a:lnTo>
                    <a:pt x="36772" y="13077"/>
                  </a:lnTo>
                  <a:lnTo>
                    <a:pt x="36772" y="13033"/>
                  </a:lnTo>
                  <a:lnTo>
                    <a:pt x="36597" y="10663"/>
                  </a:lnTo>
                  <a:lnTo>
                    <a:pt x="37650" y="7416"/>
                  </a:lnTo>
                  <a:lnTo>
                    <a:pt x="38264" y="4783"/>
                  </a:lnTo>
                  <a:lnTo>
                    <a:pt x="38308" y="4739"/>
                  </a:lnTo>
                  <a:lnTo>
                    <a:pt x="38264" y="3116"/>
                  </a:lnTo>
                  <a:lnTo>
                    <a:pt x="38264" y="3072"/>
                  </a:lnTo>
                  <a:lnTo>
                    <a:pt x="37738" y="1448"/>
                  </a:lnTo>
                  <a:lnTo>
                    <a:pt x="36992" y="88"/>
                  </a:lnTo>
                  <a:lnTo>
                    <a:pt x="3694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6" name="Google Shape;5896;p163"/>
            <p:cNvSpPr/>
            <p:nvPr/>
          </p:nvSpPr>
          <p:spPr>
            <a:xfrm>
              <a:off x="2816100" y="3080725"/>
              <a:ext cx="767925" cy="218325"/>
            </a:xfrm>
            <a:custGeom>
              <a:rect b="b" l="l" r="r" t="t"/>
              <a:pathLst>
                <a:path extrusionOk="0" h="8733" w="30717">
                  <a:moveTo>
                    <a:pt x="11234" y="1"/>
                  </a:moveTo>
                  <a:lnTo>
                    <a:pt x="7899" y="1054"/>
                  </a:lnTo>
                  <a:lnTo>
                    <a:pt x="3555" y="2019"/>
                  </a:lnTo>
                  <a:lnTo>
                    <a:pt x="3511" y="2019"/>
                  </a:lnTo>
                  <a:lnTo>
                    <a:pt x="88" y="4038"/>
                  </a:lnTo>
                  <a:lnTo>
                    <a:pt x="44" y="4082"/>
                  </a:lnTo>
                  <a:lnTo>
                    <a:pt x="0" y="4125"/>
                  </a:lnTo>
                  <a:lnTo>
                    <a:pt x="0" y="4213"/>
                  </a:lnTo>
                  <a:lnTo>
                    <a:pt x="44" y="4257"/>
                  </a:lnTo>
                  <a:lnTo>
                    <a:pt x="88" y="4345"/>
                  </a:lnTo>
                  <a:lnTo>
                    <a:pt x="264" y="4345"/>
                  </a:lnTo>
                  <a:lnTo>
                    <a:pt x="3686" y="2326"/>
                  </a:lnTo>
                  <a:lnTo>
                    <a:pt x="7987" y="1361"/>
                  </a:lnTo>
                  <a:lnTo>
                    <a:pt x="10312" y="659"/>
                  </a:lnTo>
                  <a:lnTo>
                    <a:pt x="11278" y="352"/>
                  </a:lnTo>
                  <a:lnTo>
                    <a:pt x="11497" y="396"/>
                  </a:lnTo>
                  <a:lnTo>
                    <a:pt x="13384" y="2326"/>
                  </a:lnTo>
                  <a:lnTo>
                    <a:pt x="13428" y="2326"/>
                  </a:lnTo>
                  <a:lnTo>
                    <a:pt x="15753" y="4257"/>
                  </a:lnTo>
                  <a:lnTo>
                    <a:pt x="15797" y="4301"/>
                  </a:lnTo>
                  <a:lnTo>
                    <a:pt x="18913" y="5968"/>
                  </a:lnTo>
                  <a:lnTo>
                    <a:pt x="20887" y="6846"/>
                  </a:lnTo>
                  <a:lnTo>
                    <a:pt x="23213" y="7636"/>
                  </a:lnTo>
                  <a:lnTo>
                    <a:pt x="26021" y="8645"/>
                  </a:lnTo>
                  <a:lnTo>
                    <a:pt x="26065" y="8645"/>
                  </a:lnTo>
                  <a:lnTo>
                    <a:pt x="26943" y="8733"/>
                  </a:lnTo>
                  <a:lnTo>
                    <a:pt x="26987" y="8733"/>
                  </a:lnTo>
                  <a:lnTo>
                    <a:pt x="27777" y="8557"/>
                  </a:lnTo>
                  <a:lnTo>
                    <a:pt x="27821" y="8557"/>
                  </a:lnTo>
                  <a:lnTo>
                    <a:pt x="28874" y="7943"/>
                  </a:lnTo>
                  <a:lnTo>
                    <a:pt x="28961" y="7899"/>
                  </a:lnTo>
                  <a:lnTo>
                    <a:pt x="30366" y="5881"/>
                  </a:lnTo>
                  <a:lnTo>
                    <a:pt x="30366" y="5837"/>
                  </a:lnTo>
                  <a:lnTo>
                    <a:pt x="30717" y="5003"/>
                  </a:lnTo>
                  <a:lnTo>
                    <a:pt x="30717" y="4915"/>
                  </a:lnTo>
                  <a:lnTo>
                    <a:pt x="30322" y="3423"/>
                  </a:lnTo>
                  <a:lnTo>
                    <a:pt x="30278" y="3379"/>
                  </a:lnTo>
                  <a:lnTo>
                    <a:pt x="29225" y="1054"/>
                  </a:lnTo>
                  <a:lnTo>
                    <a:pt x="29181" y="1010"/>
                  </a:lnTo>
                  <a:lnTo>
                    <a:pt x="29093" y="966"/>
                  </a:lnTo>
                  <a:lnTo>
                    <a:pt x="28961" y="966"/>
                  </a:lnTo>
                  <a:lnTo>
                    <a:pt x="28918" y="1010"/>
                  </a:lnTo>
                  <a:lnTo>
                    <a:pt x="28874" y="1054"/>
                  </a:lnTo>
                  <a:lnTo>
                    <a:pt x="28874" y="1142"/>
                  </a:lnTo>
                  <a:lnTo>
                    <a:pt x="28874" y="1185"/>
                  </a:lnTo>
                  <a:lnTo>
                    <a:pt x="29971" y="3511"/>
                  </a:lnTo>
                  <a:lnTo>
                    <a:pt x="30366" y="4915"/>
                  </a:lnTo>
                  <a:lnTo>
                    <a:pt x="30058" y="5705"/>
                  </a:lnTo>
                  <a:lnTo>
                    <a:pt x="28698" y="7636"/>
                  </a:lnTo>
                  <a:lnTo>
                    <a:pt x="27689" y="8250"/>
                  </a:lnTo>
                  <a:lnTo>
                    <a:pt x="26943" y="8382"/>
                  </a:lnTo>
                  <a:lnTo>
                    <a:pt x="26153" y="8294"/>
                  </a:lnTo>
                  <a:lnTo>
                    <a:pt x="23301" y="7285"/>
                  </a:lnTo>
                  <a:lnTo>
                    <a:pt x="21019" y="6539"/>
                  </a:lnTo>
                  <a:lnTo>
                    <a:pt x="19044" y="5661"/>
                  </a:lnTo>
                  <a:lnTo>
                    <a:pt x="15973" y="3994"/>
                  </a:lnTo>
                  <a:lnTo>
                    <a:pt x="13647" y="2063"/>
                  </a:lnTo>
                  <a:lnTo>
                    <a:pt x="11672" y="88"/>
                  </a:lnTo>
                  <a:lnTo>
                    <a:pt x="11585" y="45"/>
                  </a:lnTo>
                  <a:lnTo>
                    <a:pt x="11321"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7" name="Google Shape;5897;p163"/>
            <p:cNvSpPr/>
            <p:nvPr/>
          </p:nvSpPr>
          <p:spPr>
            <a:xfrm>
              <a:off x="2745875" y="2864625"/>
              <a:ext cx="868875" cy="266600"/>
            </a:xfrm>
            <a:custGeom>
              <a:rect b="b" l="l" r="r" t="t"/>
              <a:pathLst>
                <a:path extrusionOk="0" h="10664" w="34755">
                  <a:moveTo>
                    <a:pt x="34535" y="0"/>
                  </a:moveTo>
                  <a:lnTo>
                    <a:pt x="34491" y="44"/>
                  </a:lnTo>
                  <a:lnTo>
                    <a:pt x="34447" y="88"/>
                  </a:lnTo>
                  <a:lnTo>
                    <a:pt x="33438" y="1492"/>
                  </a:lnTo>
                  <a:lnTo>
                    <a:pt x="32034" y="3730"/>
                  </a:lnTo>
                  <a:lnTo>
                    <a:pt x="32034" y="3774"/>
                  </a:lnTo>
                  <a:lnTo>
                    <a:pt x="31419" y="5441"/>
                  </a:lnTo>
                  <a:lnTo>
                    <a:pt x="31419" y="5485"/>
                  </a:lnTo>
                  <a:lnTo>
                    <a:pt x="31156" y="7635"/>
                  </a:lnTo>
                  <a:lnTo>
                    <a:pt x="31112" y="10049"/>
                  </a:lnTo>
                  <a:lnTo>
                    <a:pt x="30937" y="10268"/>
                  </a:lnTo>
                  <a:lnTo>
                    <a:pt x="30454" y="10312"/>
                  </a:lnTo>
                  <a:lnTo>
                    <a:pt x="29971" y="10268"/>
                  </a:lnTo>
                  <a:lnTo>
                    <a:pt x="29489" y="10180"/>
                  </a:lnTo>
                  <a:lnTo>
                    <a:pt x="29006" y="10049"/>
                  </a:lnTo>
                  <a:lnTo>
                    <a:pt x="28523" y="9873"/>
                  </a:lnTo>
                  <a:lnTo>
                    <a:pt x="28041" y="9654"/>
                  </a:lnTo>
                  <a:lnTo>
                    <a:pt x="27558" y="9391"/>
                  </a:lnTo>
                  <a:lnTo>
                    <a:pt x="27119" y="9127"/>
                  </a:lnTo>
                  <a:lnTo>
                    <a:pt x="26241" y="8513"/>
                  </a:lnTo>
                  <a:lnTo>
                    <a:pt x="25452" y="7943"/>
                  </a:lnTo>
                  <a:lnTo>
                    <a:pt x="24750" y="7372"/>
                  </a:lnTo>
                  <a:lnTo>
                    <a:pt x="24179" y="6846"/>
                  </a:lnTo>
                  <a:lnTo>
                    <a:pt x="19308" y="2677"/>
                  </a:lnTo>
                  <a:lnTo>
                    <a:pt x="19264" y="2633"/>
                  </a:lnTo>
                  <a:lnTo>
                    <a:pt x="17992" y="2019"/>
                  </a:lnTo>
                  <a:lnTo>
                    <a:pt x="17948" y="2019"/>
                  </a:lnTo>
                  <a:lnTo>
                    <a:pt x="17246" y="1931"/>
                  </a:lnTo>
                  <a:lnTo>
                    <a:pt x="17158" y="1975"/>
                  </a:lnTo>
                  <a:lnTo>
                    <a:pt x="16500" y="2370"/>
                  </a:lnTo>
                  <a:lnTo>
                    <a:pt x="16456" y="2414"/>
                  </a:lnTo>
                  <a:lnTo>
                    <a:pt x="14789" y="3993"/>
                  </a:lnTo>
                  <a:lnTo>
                    <a:pt x="13604" y="4827"/>
                  </a:lnTo>
                  <a:lnTo>
                    <a:pt x="12331" y="5222"/>
                  </a:lnTo>
                  <a:lnTo>
                    <a:pt x="10313" y="5529"/>
                  </a:lnTo>
                  <a:lnTo>
                    <a:pt x="10269" y="5529"/>
                  </a:lnTo>
                  <a:lnTo>
                    <a:pt x="8338" y="6143"/>
                  </a:lnTo>
                  <a:lnTo>
                    <a:pt x="5925" y="6714"/>
                  </a:lnTo>
                  <a:lnTo>
                    <a:pt x="5881" y="6714"/>
                  </a:lnTo>
                  <a:lnTo>
                    <a:pt x="4126" y="7460"/>
                  </a:lnTo>
                  <a:lnTo>
                    <a:pt x="4082" y="7460"/>
                  </a:lnTo>
                  <a:lnTo>
                    <a:pt x="2063" y="8689"/>
                  </a:lnTo>
                  <a:lnTo>
                    <a:pt x="89" y="10180"/>
                  </a:lnTo>
                  <a:lnTo>
                    <a:pt x="45" y="10224"/>
                  </a:lnTo>
                  <a:lnTo>
                    <a:pt x="1" y="10312"/>
                  </a:lnTo>
                  <a:lnTo>
                    <a:pt x="45" y="10356"/>
                  </a:lnTo>
                  <a:lnTo>
                    <a:pt x="45" y="10444"/>
                  </a:lnTo>
                  <a:lnTo>
                    <a:pt x="89" y="10488"/>
                  </a:lnTo>
                  <a:lnTo>
                    <a:pt x="220" y="10488"/>
                  </a:lnTo>
                  <a:lnTo>
                    <a:pt x="308" y="10444"/>
                  </a:lnTo>
                  <a:lnTo>
                    <a:pt x="2239" y="8996"/>
                  </a:lnTo>
                  <a:lnTo>
                    <a:pt x="4257" y="7767"/>
                  </a:lnTo>
                  <a:lnTo>
                    <a:pt x="6013" y="7065"/>
                  </a:lnTo>
                  <a:lnTo>
                    <a:pt x="8426" y="6495"/>
                  </a:lnTo>
                  <a:lnTo>
                    <a:pt x="10357" y="5880"/>
                  </a:lnTo>
                  <a:lnTo>
                    <a:pt x="12375" y="5529"/>
                  </a:lnTo>
                  <a:lnTo>
                    <a:pt x="12419" y="5529"/>
                  </a:lnTo>
                  <a:lnTo>
                    <a:pt x="13735" y="5178"/>
                  </a:lnTo>
                  <a:lnTo>
                    <a:pt x="13779" y="5134"/>
                  </a:lnTo>
                  <a:lnTo>
                    <a:pt x="15008" y="4300"/>
                  </a:lnTo>
                  <a:lnTo>
                    <a:pt x="15008" y="4257"/>
                  </a:lnTo>
                  <a:lnTo>
                    <a:pt x="16719" y="2677"/>
                  </a:lnTo>
                  <a:lnTo>
                    <a:pt x="17290" y="2282"/>
                  </a:lnTo>
                  <a:lnTo>
                    <a:pt x="17860" y="2370"/>
                  </a:lnTo>
                  <a:lnTo>
                    <a:pt x="19089" y="2940"/>
                  </a:lnTo>
                  <a:lnTo>
                    <a:pt x="23960" y="7153"/>
                  </a:lnTo>
                  <a:lnTo>
                    <a:pt x="24706" y="7767"/>
                  </a:lnTo>
                  <a:lnTo>
                    <a:pt x="25495" y="8425"/>
                  </a:lnTo>
                  <a:lnTo>
                    <a:pt x="26329" y="8996"/>
                  </a:lnTo>
                  <a:lnTo>
                    <a:pt x="27163" y="9566"/>
                  </a:lnTo>
                  <a:lnTo>
                    <a:pt x="27953" y="10005"/>
                  </a:lnTo>
                  <a:lnTo>
                    <a:pt x="28392" y="10180"/>
                  </a:lnTo>
                  <a:lnTo>
                    <a:pt x="28787" y="10356"/>
                  </a:lnTo>
                  <a:lnTo>
                    <a:pt x="29225" y="10488"/>
                  </a:lnTo>
                  <a:lnTo>
                    <a:pt x="29620" y="10575"/>
                  </a:lnTo>
                  <a:lnTo>
                    <a:pt x="30015" y="10619"/>
                  </a:lnTo>
                  <a:lnTo>
                    <a:pt x="30454" y="10663"/>
                  </a:lnTo>
                  <a:lnTo>
                    <a:pt x="31024" y="10575"/>
                  </a:lnTo>
                  <a:lnTo>
                    <a:pt x="31156" y="10532"/>
                  </a:lnTo>
                  <a:lnTo>
                    <a:pt x="31419" y="10224"/>
                  </a:lnTo>
                  <a:lnTo>
                    <a:pt x="31463" y="10137"/>
                  </a:lnTo>
                  <a:lnTo>
                    <a:pt x="31507" y="7635"/>
                  </a:lnTo>
                  <a:lnTo>
                    <a:pt x="31727" y="5573"/>
                  </a:lnTo>
                  <a:lnTo>
                    <a:pt x="32341" y="3906"/>
                  </a:lnTo>
                  <a:lnTo>
                    <a:pt x="33745" y="1712"/>
                  </a:lnTo>
                  <a:lnTo>
                    <a:pt x="34710" y="264"/>
                  </a:lnTo>
                  <a:lnTo>
                    <a:pt x="34754" y="220"/>
                  </a:lnTo>
                  <a:lnTo>
                    <a:pt x="34754" y="132"/>
                  </a:lnTo>
                  <a:lnTo>
                    <a:pt x="34754" y="88"/>
                  </a:lnTo>
                  <a:lnTo>
                    <a:pt x="34667" y="44"/>
                  </a:lnTo>
                  <a:lnTo>
                    <a:pt x="34623"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8" name="Google Shape;5898;p163"/>
            <p:cNvSpPr/>
            <p:nvPr/>
          </p:nvSpPr>
          <p:spPr>
            <a:xfrm>
              <a:off x="2680075" y="2663875"/>
              <a:ext cx="923700" cy="403725"/>
            </a:xfrm>
            <a:custGeom>
              <a:rect b="b" l="l" r="r" t="t"/>
              <a:pathLst>
                <a:path extrusionOk="0" h="16149" w="36948">
                  <a:moveTo>
                    <a:pt x="34753" y="0"/>
                  </a:moveTo>
                  <a:lnTo>
                    <a:pt x="34666" y="44"/>
                  </a:lnTo>
                  <a:lnTo>
                    <a:pt x="34622" y="88"/>
                  </a:lnTo>
                  <a:lnTo>
                    <a:pt x="34622" y="132"/>
                  </a:lnTo>
                  <a:lnTo>
                    <a:pt x="34622" y="220"/>
                  </a:lnTo>
                  <a:lnTo>
                    <a:pt x="35061" y="1931"/>
                  </a:lnTo>
                  <a:lnTo>
                    <a:pt x="35982" y="5222"/>
                  </a:lnTo>
                  <a:lnTo>
                    <a:pt x="36596" y="7855"/>
                  </a:lnTo>
                  <a:lnTo>
                    <a:pt x="35850" y="8908"/>
                  </a:lnTo>
                  <a:lnTo>
                    <a:pt x="34227" y="10970"/>
                  </a:lnTo>
                  <a:lnTo>
                    <a:pt x="33744" y="11058"/>
                  </a:lnTo>
                  <a:lnTo>
                    <a:pt x="32954" y="10839"/>
                  </a:lnTo>
                  <a:lnTo>
                    <a:pt x="29795" y="9391"/>
                  </a:lnTo>
                  <a:lnTo>
                    <a:pt x="27776" y="8425"/>
                  </a:lnTo>
                  <a:lnTo>
                    <a:pt x="23871" y="6889"/>
                  </a:lnTo>
                  <a:lnTo>
                    <a:pt x="23827" y="6889"/>
                  </a:lnTo>
                  <a:lnTo>
                    <a:pt x="22160" y="6538"/>
                  </a:lnTo>
                  <a:lnTo>
                    <a:pt x="20843" y="6494"/>
                  </a:lnTo>
                  <a:lnTo>
                    <a:pt x="20799" y="6494"/>
                  </a:lnTo>
                  <a:lnTo>
                    <a:pt x="19834" y="6670"/>
                  </a:lnTo>
                  <a:lnTo>
                    <a:pt x="19790" y="6670"/>
                  </a:lnTo>
                  <a:lnTo>
                    <a:pt x="18035" y="7548"/>
                  </a:lnTo>
                  <a:lnTo>
                    <a:pt x="15797" y="8820"/>
                  </a:lnTo>
                  <a:lnTo>
                    <a:pt x="15753" y="8820"/>
                  </a:lnTo>
                  <a:lnTo>
                    <a:pt x="13866" y="10180"/>
                  </a:lnTo>
                  <a:lnTo>
                    <a:pt x="12199" y="10356"/>
                  </a:lnTo>
                  <a:lnTo>
                    <a:pt x="9039" y="10531"/>
                  </a:lnTo>
                  <a:lnTo>
                    <a:pt x="8996" y="10575"/>
                  </a:lnTo>
                  <a:lnTo>
                    <a:pt x="7372" y="11058"/>
                  </a:lnTo>
                  <a:lnTo>
                    <a:pt x="3818" y="12682"/>
                  </a:lnTo>
                  <a:lnTo>
                    <a:pt x="1755" y="14042"/>
                  </a:lnTo>
                  <a:lnTo>
                    <a:pt x="1711" y="14086"/>
                  </a:lnTo>
                  <a:lnTo>
                    <a:pt x="44" y="15885"/>
                  </a:lnTo>
                  <a:lnTo>
                    <a:pt x="44" y="15929"/>
                  </a:lnTo>
                  <a:lnTo>
                    <a:pt x="0" y="15973"/>
                  </a:lnTo>
                  <a:lnTo>
                    <a:pt x="44" y="16060"/>
                  </a:lnTo>
                  <a:lnTo>
                    <a:pt x="88" y="16104"/>
                  </a:lnTo>
                  <a:lnTo>
                    <a:pt x="176" y="16148"/>
                  </a:lnTo>
                  <a:lnTo>
                    <a:pt x="263" y="16148"/>
                  </a:lnTo>
                  <a:lnTo>
                    <a:pt x="307" y="16104"/>
                  </a:lnTo>
                  <a:lnTo>
                    <a:pt x="1975" y="14349"/>
                  </a:lnTo>
                  <a:lnTo>
                    <a:pt x="3993" y="12989"/>
                  </a:lnTo>
                  <a:lnTo>
                    <a:pt x="7504" y="11409"/>
                  </a:lnTo>
                  <a:lnTo>
                    <a:pt x="9083" y="10882"/>
                  </a:lnTo>
                  <a:lnTo>
                    <a:pt x="12199" y="10707"/>
                  </a:lnTo>
                  <a:lnTo>
                    <a:pt x="13954" y="10531"/>
                  </a:lnTo>
                  <a:lnTo>
                    <a:pt x="14042" y="10488"/>
                  </a:lnTo>
                  <a:lnTo>
                    <a:pt x="15973" y="9083"/>
                  </a:lnTo>
                  <a:lnTo>
                    <a:pt x="18167" y="7855"/>
                  </a:lnTo>
                  <a:lnTo>
                    <a:pt x="19922" y="7021"/>
                  </a:lnTo>
                  <a:lnTo>
                    <a:pt x="20843" y="6845"/>
                  </a:lnTo>
                  <a:lnTo>
                    <a:pt x="22116" y="6889"/>
                  </a:lnTo>
                  <a:lnTo>
                    <a:pt x="23739" y="7240"/>
                  </a:lnTo>
                  <a:lnTo>
                    <a:pt x="27645" y="8732"/>
                  </a:lnTo>
                  <a:lnTo>
                    <a:pt x="29663" y="9698"/>
                  </a:lnTo>
                  <a:lnTo>
                    <a:pt x="32823" y="11146"/>
                  </a:lnTo>
                  <a:lnTo>
                    <a:pt x="32867" y="11190"/>
                  </a:lnTo>
                  <a:lnTo>
                    <a:pt x="33700" y="11409"/>
                  </a:lnTo>
                  <a:lnTo>
                    <a:pt x="33788" y="11409"/>
                  </a:lnTo>
                  <a:lnTo>
                    <a:pt x="34359" y="11277"/>
                  </a:lnTo>
                  <a:lnTo>
                    <a:pt x="34446" y="11233"/>
                  </a:lnTo>
                  <a:lnTo>
                    <a:pt x="36158" y="9127"/>
                  </a:lnTo>
                  <a:lnTo>
                    <a:pt x="36947" y="7986"/>
                  </a:lnTo>
                  <a:lnTo>
                    <a:pt x="36947" y="7899"/>
                  </a:lnTo>
                  <a:lnTo>
                    <a:pt x="36947" y="7855"/>
                  </a:lnTo>
                  <a:lnTo>
                    <a:pt x="36333" y="5134"/>
                  </a:lnTo>
                  <a:lnTo>
                    <a:pt x="35368" y="1843"/>
                  </a:lnTo>
                  <a:lnTo>
                    <a:pt x="34929" y="132"/>
                  </a:lnTo>
                  <a:lnTo>
                    <a:pt x="34929" y="88"/>
                  </a:lnTo>
                  <a:lnTo>
                    <a:pt x="34885" y="44"/>
                  </a:lnTo>
                  <a:lnTo>
                    <a:pt x="34797"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9" name="Google Shape;5899;p163"/>
            <p:cNvSpPr/>
            <p:nvPr/>
          </p:nvSpPr>
          <p:spPr>
            <a:xfrm>
              <a:off x="2627400" y="2363275"/>
              <a:ext cx="931400" cy="657150"/>
            </a:xfrm>
            <a:custGeom>
              <a:rect b="b" l="l" r="r" t="t"/>
              <a:pathLst>
                <a:path extrusionOk="0" h="26286" w="37256">
                  <a:moveTo>
                    <a:pt x="36992" y="1"/>
                  </a:moveTo>
                  <a:lnTo>
                    <a:pt x="36948" y="45"/>
                  </a:lnTo>
                  <a:lnTo>
                    <a:pt x="36904" y="133"/>
                  </a:lnTo>
                  <a:lnTo>
                    <a:pt x="36466" y="2283"/>
                  </a:lnTo>
                  <a:lnTo>
                    <a:pt x="36466" y="2327"/>
                  </a:lnTo>
                  <a:lnTo>
                    <a:pt x="36422" y="4564"/>
                  </a:lnTo>
                  <a:lnTo>
                    <a:pt x="36290" y="9040"/>
                  </a:lnTo>
                  <a:lnTo>
                    <a:pt x="36334" y="12507"/>
                  </a:lnTo>
                  <a:lnTo>
                    <a:pt x="36334" y="12551"/>
                  </a:lnTo>
                  <a:lnTo>
                    <a:pt x="36597" y="13692"/>
                  </a:lnTo>
                  <a:lnTo>
                    <a:pt x="36158" y="14657"/>
                  </a:lnTo>
                  <a:lnTo>
                    <a:pt x="34930" y="15271"/>
                  </a:lnTo>
                  <a:lnTo>
                    <a:pt x="33394" y="15622"/>
                  </a:lnTo>
                  <a:lnTo>
                    <a:pt x="31683" y="15842"/>
                  </a:lnTo>
                  <a:lnTo>
                    <a:pt x="29971" y="15315"/>
                  </a:lnTo>
                  <a:lnTo>
                    <a:pt x="27294" y="14262"/>
                  </a:lnTo>
                  <a:lnTo>
                    <a:pt x="26110" y="13253"/>
                  </a:lnTo>
                  <a:lnTo>
                    <a:pt x="26022" y="13209"/>
                  </a:lnTo>
                  <a:lnTo>
                    <a:pt x="25890" y="13253"/>
                  </a:lnTo>
                  <a:lnTo>
                    <a:pt x="25276" y="13779"/>
                  </a:lnTo>
                  <a:lnTo>
                    <a:pt x="24179" y="14306"/>
                  </a:lnTo>
                  <a:lnTo>
                    <a:pt x="21502" y="15491"/>
                  </a:lnTo>
                  <a:lnTo>
                    <a:pt x="18826" y="16632"/>
                  </a:lnTo>
                  <a:lnTo>
                    <a:pt x="16851" y="17597"/>
                  </a:lnTo>
                  <a:lnTo>
                    <a:pt x="13823" y="19528"/>
                  </a:lnTo>
                  <a:lnTo>
                    <a:pt x="12200" y="19572"/>
                  </a:lnTo>
                  <a:lnTo>
                    <a:pt x="9435" y="19791"/>
                  </a:lnTo>
                  <a:lnTo>
                    <a:pt x="9391" y="19791"/>
                  </a:lnTo>
                  <a:lnTo>
                    <a:pt x="8426" y="20186"/>
                  </a:lnTo>
                  <a:lnTo>
                    <a:pt x="6495" y="21063"/>
                  </a:lnTo>
                  <a:lnTo>
                    <a:pt x="4520" y="22160"/>
                  </a:lnTo>
                  <a:lnTo>
                    <a:pt x="4477" y="22160"/>
                  </a:lnTo>
                  <a:lnTo>
                    <a:pt x="2634" y="23477"/>
                  </a:lnTo>
                  <a:lnTo>
                    <a:pt x="45" y="25978"/>
                  </a:lnTo>
                  <a:lnTo>
                    <a:pt x="1" y="26022"/>
                  </a:lnTo>
                  <a:lnTo>
                    <a:pt x="1" y="26066"/>
                  </a:lnTo>
                  <a:lnTo>
                    <a:pt x="1" y="26154"/>
                  </a:lnTo>
                  <a:lnTo>
                    <a:pt x="45" y="26197"/>
                  </a:lnTo>
                  <a:lnTo>
                    <a:pt x="89" y="26241"/>
                  </a:lnTo>
                  <a:lnTo>
                    <a:pt x="176" y="26285"/>
                  </a:lnTo>
                  <a:lnTo>
                    <a:pt x="220" y="26241"/>
                  </a:lnTo>
                  <a:lnTo>
                    <a:pt x="264" y="26197"/>
                  </a:lnTo>
                  <a:lnTo>
                    <a:pt x="2853" y="23740"/>
                  </a:lnTo>
                  <a:lnTo>
                    <a:pt x="4696" y="22468"/>
                  </a:lnTo>
                  <a:lnTo>
                    <a:pt x="6671" y="21371"/>
                  </a:lnTo>
                  <a:lnTo>
                    <a:pt x="8557" y="20493"/>
                  </a:lnTo>
                  <a:lnTo>
                    <a:pt x="9479" y="20142"/>
                  </a:lnTo>
                  <a:lnTo>
                    <a:pt x="12243" y="19923"/>
                  </a:lnTo>
                  <a:lnTo>
                    <a:pt x="13867" y="19879"/>
                  </a:lnTo>
                  <a:lnTo>
                    <a:pt x="13955" y="19835"/>
                  </a:lnTo>
                  <a:lnTo>
                    <a:pt x="17026" y="17904"/>
                  </a:lnTo>
                  <a:lnTo>
                    <a:pt x="18957" y="16939"/>
                  </a:lnTo>
                  <a:lnTo>
                    <a:pt x="21634" y="15798"/>
                  </a:lnTo>
                  <a:lnTo>
                    <a:pt x="24354" y="14613"/>
                  </a:lnTo>
                  <a:lnTo>
                    <a:pt x="25452" y="14087"/>
                  </a:lnTo>
                  <a:lnTo>
                    <a:pt x="25495" y="14087"/>
                  </a:lnTo>
                  <a:lnTo>
                    <a:pt x="26022" y="13604"/>
                  </a:lnTo>
                  <a:lnTo>
                    <a:pt x="27119" y="14525"/>
                  </a:lnTo>
                  <a:lnTo>
                    <a:pt x="27163" y="14569"/>
                  </a:lnTo>
                  <a:lnTo>
                    <a:pt x="29840" y="15666"/>
                  </a:lnTo>
                  <a:lnTo>
                    <a:pt x="31595" y="16193"/>
                  </a:lnTo>
                  <a:lnTo>
                    <a:pt x="31683" y="16193"/>
                  </a:lnTo>
                  <a:lnTo>
                    <a:pt x="33438" y="15973"/>
                  </a:lnTo>
                  <a:lnTo>
                    <a:pt x="33482" y="15973"/>
                  </a:lnTo>
                  <a:lnTo>
                    <a:pt x="35061" y="15622"/>
                  </a:lnTo>
                  <a:lnTo>
                    <a:pt x="35061" y="15578"/>
                  </a:lnTo>
                  <a:lnTo>
                    <a:pt x="36378" y="14964"/>
                  </a:lnTo>
                  <a:lnTo>
                    <a:pt x="36466" y="14876"/>
                  </a:lnTo>
                  <a:lnTo>
                    <a:pt x="36904" y="13779"/>
                  </a:lnTo>
                  <a:lnTo>
                    <a:pt x="36948" y="13692"/>
                  </a:lnTo>
                  <a:lnTo>
                    <a:pt x="36685" y="12507"/>
                  </a:lnTo>
                  <a:lnTo>
                    <a:pt x="36641" y="9040"/>
                  </a:lnTo>
                  <a:lnTo>
                    <a:pt x="36773" y="4564"/>
                  </a:lnTo>
                  <a:lnTo>
                    <a:pt x="36817" y="2327"/>
                  </a:lnTo>
                  <a:lnTo>
                    <a:pt x="37255" y="176"/>
                  </a:lnTo>
                  <a:lnTo>
                    <a:pt x="37255" y="133"/>
                  </a:lnTo>
                  <a:lnTo>
                    <a:pt x="37255" y="45"/>
                  </a:lnTo>
                  <a:lnTo>
                    <a:pt x="37211"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0" name="Google Shape;5900;p163"/>
            <p:cNvSpPr/>
            <p:nvPr/>
          </p:nvSpPr>
          <p:spPr>
            <a:xfrm>
              <a:off x="3319625" y="1408900"/>
              <a:ext cx="345575" cy="2234625"/>
            </a:xfrm>
            <a:custGeom>
              <a:rect b="b" l="l" r="r" t="t"/>
              <a:pathLst>
                <a:path extrusionOk="0" h="89385" w="13823">
                  <a:moveTo>
                    <a:pt x="8382" y="0"/>
                  </a:moveTo>
                  <a:lnTo>
                    <a:pt x="8294" y="44"/>
                  </a:lnTo>
                  <a:lnTo>
                    <a:pt x="8250" y="88"/>
                  </a:lnTo>
                  <a:lnTo>
                    <a:pt x="8250" y="176"/>
                  </a:lnTo>
                  <a:lnTo>
                    <a:pt x="8250" y="219"/>
                  </a:lnTo>
                  <a:lnTo>
                    <a:pt x="8294" y="263"/>
                  </a:lnTo>
                  <a:lnTo>
                    <a:pt x="9961" y="2413"/>
                  </a:lnTo>
                  <a:lnTo>
                    <a:pt x="11190" y="3467"/>
                  </a:lnTo>
                  <a:lnTo>
                    <a:pt x="11278" y="3510"/>
                  </a:lnTo>
                  <a:lnTo>
                    <a:pt x="12814" y="4037"/>
                  </a:lnTo>
                  <a:lnTo>
                    <a:pt x="13165" y="4344"/>
                  </a:lnTo>
                  <a:lnTo>
                    <a:pt x="13340" y="4959"/>
                  </a:lnTo>
                  <a:lnTo>
                    <a:pt x="13472" y="6450"/>
                  </a:lnTo>
                  <a:lnTo>
                    <a:pt x="13340" y="7504"/>
                  </a:lnTo>
                  <a:lnTo>
                    <a:pt x="12726" y="9347"/>
                  </a:lnTo>
                  <a:lnTo>
                    <a:pt x="12068" y="12067"/>
                  </a:lnTo>
                  <a:lnTo>
                    <a:pt x="11629" y="14656"/>
                  </a:lnTo>
                  <a:lnTo>
                    <a:pt x="11629" y="14700"/>
                  </a:lnTo>
                  <a:lnTo>
                    <a:pt x="11497" y="17069"/>
                  </a:lnTo>
                  <a:lnTo>
                    <a:pt x="11453" y="19702"/>
                  </a:lnTo>
                  <a:lnTo>
                    <a:pt x="11102" y="24573"/>
                  </a:lnTo>
                  <a:lnTo>
                    <a:pt x="11102" y="24617"/>
                  </a:lnTo>
                  <a:lnTo>
                    <a:pt x="11322" y="26416"/>
                  </a:lnTo>
                  <a:lnTo>
                    <a:pt x="11322" y="26460"/>
                  </a:lnTo>
                  <a:lnTo>
                    <a:pt x="12111" y="29575"/>
                  </a:lnTo>
                  <a:lnTo>
                    <a:pt x="12857" y="32647"/>
                  </a:lnTo>
                  <a:lnTo>
                    <a:pt x="12770" y="33525"/>
                  </a:lnTo>
                  <a:lnTo>
                    <a:pt x="11804" y="35631"/>
                  </a:lnTo>
                  <a:lnTo>
                    <a:pt x="10663" y="38527"/>
                  </a:lnTo>
                  <a:lnTo>
                    <a:pt x="10268" y="40545"/>
                  </a:lnTo>
                  <a:lnTo>
                    <a:pt x="10268" y="40589"/>
                  </a:lnTo>
                  <a:lnTo>
                    <a:pt x="10181" y="42696"/>
                  </a:lnTo>
                  <a:lnTo>
                    <a:pt x="10049" y="47654"/>
                  </a:lnTo>
                  <a:lnTo>
                    <a:pt x="10181" y="49760"/>
                  </a:lnTo>
                  <a:lnTo>
                    <a:pt x="10663" y="52174"/>
                  </a:lnTo>
                  <a:lnTo>
                    <a:pt x="11453" y="55070"/>
                  </a:lnTo>
                  <a:lnTo>
                    <a:pt x="12375" y="58493"/>
                  </a:lnTo>
                  <a:lnTo>
                    <a:pt x="12331" y="58887"/>
                  </a:lnTo>
                  <a:lnTo>
                    <a:pt x="11497" y="60204"/>
                  </a:lnTo>
                  <a:lnTo>
                    <a:pt x="10268" y="62135"/>
                  </a:lnTo>
                  <a:lnTo>
                    <a:pt x="10225" y="62178"/>
                  </a:lnTo>
                  <a:lnTo>
                    <a:pt x="9742" y="63627"/>
                  </a:lnTo>
                  <a:lnTo>
                    <a:pt x="9698" y="63670"/>
                  </a:lnTo>
                  <a:lnTo>
                    <a:pt x="9347" y="67620"/>
                  </a:lnTo>
                  <a:lnTo>
                    <a:pt x="9347" y="67707"/>
                  </a:lnTo>
                  <a:lnTo>
                    <a:pt x="9479" y="68234"/>
                  </a:lnTo>
                  <a:lnTo>
                    <a:pt x="9479" y="68278"/>
                  </a:lnTo>
                  <a:lnTo>
                    <a:pt x="10576" y="70603"/>
                  </a:lnTo>
                  <a:lnTo>
                    <a:pt x="12638" y="74948"/>
                  </a:lnTo>
                  <a:lnTo>
                    <a:pt x="12287" y="75957"/>
                  </a:lnTo>
                  <a:lnTo>
                    <a:pt x="10400" y="77186"/>
                  </a:lnTo>
                  <a:lnTo>
                    <a:pt x="8557" y="78546"/>
                  </a:lnTo>
                  <a:lnTo>
                    <a:pt x="6275" y="80433"/>
                  </a:lnTo>
                  <a:lnTo>
                    <a:pt x="5968" y="80477"/>
                  </a:lnTo>
                  <a:lnTo>
                    <a:pt x="5880" y="80520"/>
                  </a:lnTo>
                  <a:lnTo>
                    <a:pt x="3642" y="82714"/>
                  </a:lnTo>
                  <a:lnTo>
                    <a:pt x="2326" y="84119"/>
                  </a:lnTo>
                  <a:lnTo>
                    <a:pt x="2282" y="84206"/>
                  </a:lnTo>
                  <a:lnTo>
                    <a:pt x="1405" y="86269"/>
                  </a:lnTo>
                  <a:lnTo>
                    <a:pt x="44" y="89121"/>
                  </a:lnTo>
                  <a:lnTo>
                    <a:pt x="0" y="89209"/>
                  </a:lnTo>
                  <a:lnTo>
                    <a:pt x="44" y="89253"/>
                  </a:lnTo>
                  <a:lnTo>
                    <a:pt x="44" y="89340"/>
                  </a:lnTo>
                  <a:lnTo>
                    <a:pt x="132" y="89384"/>
                  </a:lnTo>
                  <a:lnTo>
                    <a:pt x="176" y="89384"/>
                  </a:lnTo>
                  <a:lnTo>
                    <a:pt x="308" y="89340"/>
                  </a:lnTo>
                  <a:lnTo>
                    <a:pt x="351" y="89296"/>
                  </a:lnTo>
                  <a:lnTo>
                    <a:pt x="1712" y="86400"/>
                  </a:lnTo>
                  <a:lnTo>
                    <a:pt x="2589" y="84338"/>
                  </a:lnTo>
                  <a:lnTo>
                    <a:pt x="3906" y="82934"/>
                  </a:lnTo>
                  <a:lnTo>
                    <a:pt x="6056" y="80828"/>
                  </a:lnTo>
                  <a:lnTo>
                    <a:pt x="6363" y="80784"/>
                  </a:lnTo>
                  <a:lnTo>
                    <a:pt x="6451" y="80740"/>
                  </a:lnTo>
                  <a:lnTo>
                    <a:pt x="8777" y="78809"/>
                  </a:lnTo>
                  <a:lnTo>
                    <a:pt x="10619" y="77449"/>
                  </a:lnTo>
                  <a:lnTo>
                    <a:pt x="12550" y="76220"/>
                  </a:lnTo>
                  <a:lnTo>
                    <a:pt x="12638" y="76132"/>
                  </a:lnTo>
                  <a:lnTo>
                    <a:pt x="12989" y="74992"/>
                  </a:lnTo>
                  <a:lnTo>
                    <a:pt x="12989" y="74860"/>
                  </a:lnTo>
                  <a:lnTo>
                    <a:pt x="10883" y="70472"/>
                  </a:lnTo>
                  <a:lnTo>
                    <a:pt x="9786" y="68146"/>
                  </a:lnTo>
                  <a:lnTo>
                    <a:pt x="9698" y="67620"/>
                  </a:lnTo>
                  <a:lnTo>
                    <a:pt x="10049" y="63714"/>
                  </a:lnTo>
                  <a:lnTo>
                    <a:pt x="10576" y="62310"/>
                  </a:lnTo>
                  <a:lnTo>
                    <a:pt x="11760" y="60379"/>
                  </a:lnTo>
                  <a:lnTo>
                    <a:pt x="12638" y="59063"/>
                  </a:lnTo>
                  <a:lnTo>
                    <a:pt x="12682" y="58975"/>
                  </a:lnTo>
                  <a:lnTo>
                    <a:pt x="12726" y="58493"/>
                  </a:lnTo>
                  <a:lnTo>
                    <a:pt x="12726" y="58449"/>
                  </a:lnTo>
                  <a:lnTo>
                    <a:pt x="11760" y="54938"/>
                  </a:lnTo>
                  <a:lnTo>
                    <a:pt x="11014" y="52086"/>
                  </a:lnTo>
                  <a:lnTo>
                    <a:pt x="10532" y="49716"/>
                  </a:lnTo>
                  <a:lnTo>
                    <a:pt x="10400" y="47654"/>
                  </a:lnTo>
                  <a:lnTo>
                    <a:pt x="10532" y="42739"/>
                  </a:lnTo>
                  <a:lnTo>
                    <a:pt x="10619" y="40589"/>
                  </a:lnTo>
                  <a:lnTo>
                    <a:pt x="11014" y="38615"/>
                  </a:lnTo>
                  <a:lnTo>
                    <a:pt x="12111" y="35763"/>
                  </a:lnTo>
                  <a:lnTo>
                    <a:pt x="13077" y="33656"/>
                  </a:lnTo>
                  <a:lnTo>
                    <a:pt x="13077" y="33612"/>
                  </a:lnTo>
                  <a:lnTo>
                    <a:pt x="13208" y="32647"/>
                  </a:lnTo>
                  <a:lnTo>
                    <a:pt x="13208" y="32603"/>
                  </a:lnTo>
                  <a:lnTo>
                    <a:pt x="12462" y="29488"/>
                  </a:lnTo>
                  <a:lnTo>
                    <a:pt x="11673" y="26372"/>
                  </a:lnTo>
                  <a:lnTo>
                    <a:pt x="11453" y="24573"/>
                  </a:lnTo>
                  <a:lnTo>
                    <a:pt x="11804" y="19702"/>
                  </a:lnTo>
                  <a:lnTo>
                    <a:pt x="11848" y="17113"/>
                  </a:lnTo>
                  <a:lnTo>
                    <a:pt x="11980" y="14700"/>
                  </a:lnTo>
                  <a:lnTo>
                    <a:pt x="12419" y="12111"/>
                  </a:lnTo>
                  <a:lnTo>
                    <a:pt x="13077" y="9434"/>
                  </a:lnTo>
                  <a:lnTo>
                    <a:pt x="13647" y="7591"/>
                  </a:lnTo>
                  <a:lnTo>
                    <a:pt x="13647" y="7547"/>
                  </a:lnTo>
                  <a:lnTo>
                    <a:pt x="13823" y="6494"/>
                  </a:lnTo>
                  <a:lnTo>
                    <a:pt x="13823" y="6450"/>
                  </a:lnTo>
                  <a:lnTo>
                    <a:pt x="13691" y="4915"/>
                  </a:lnTo>
                  <a:lnTo>
                    <a:pt x="13691" y="4871"/>
                  </a:lnTo>
                  <a:lnTo>
                    <a:pt x="13472" y="4213"/>
                  </a:lnTo>
                  <a:lnTo>
                    <a:pt x="13428" y="4125"/>
                  </a:lnTo>
                  <a:lnTo>
                    <a:pt x="13033" y="3730"/>
                  </a:lnTo>
                  <a:lnTo>
                    <a:pt x="12945" y="3686"/>
                  </a:lnTo>
                  <a:lnTo>
                    <a:pt x="11409" y="3203"/>
                  </a:lnTo>
                  <a:lnTo>
                    <a:pt x="10225" y="2150"/>
                  </a:lnTo>
                  <a:lnTo>
                    <a:pt x="8557" y="88"/>
                  </a:lnTo>
                  <a:lnTo>
                    <a:pt x="8513"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1" name="Google Shape;5901;p163"/>
            <p:cNvSpPr/>
            <p:nvPr/>
          </p:nvSpPr>
          <p:spPr>
            <a:xfrm>
              <a:off x="2895075" y="3238700"/>
              <a:ext cx="385075" cy="337900"/>
            </a:xfrm>
            <a:custGeom>
              <a:rect b="b" l="l" r="r" t="t"/>
              <a:pathLst>
                <a:path extrusionOk="0" h="13516" w="15403">
                  <a:moveTo>
                    <a:pt x="7197" y="0"/>
                  </a:moveTo>
                  <a:lnTo>
                    <a:pt x="2677" y="483"/>
                  </a:lnTo>
                  <a:lnTo>
                    <a:pt x="176" y="527"/>
                  </a:lnTo>
                  <a:lnTo>
                    <a:pt x="132" y="527"/>
                  </a:lnTo>
                  <a:lnTo>
                    <a:pt x="45" y="571"/>
                  </a:lnTo>
                  <a:lnTo>
                    <a:pt x="1" y="659"/>
                  </a:lnTo>
                  <a:lnTo>
                    <a:pt x="1" y="703"/>
                  </a:lnTo>
                  <a:lnTo>
                    <a:pt x="45" y="790"/>
                  </a:lnTo>
                  <a:lnTo>
                    <a:pt x="45" y="834"/>
                  </a:lnTo>
                  <a:lnTo>
                    <a:pt x="132" y="878"/>
                  </a:lnTo>
                  <a:lnTo>
                    <a:pt x="176" y="878"/>
                  </a:lnTo>
                  <a:lnTo>
                    <a:pt x="2721" y="834"/>
                  </a:lnTo>
                  <a:lnTo>
                    <a:pt x="7197" y="351"/>
                  </a:lnTo>
                  <a:lnTo>
                    <a:pt x="7548" y="615"/>
                  </a:lnTo>
                  <a:lnTo>
                    <a:pt x="8470" y="1448"/>
                  </a:lnTo>
                  <a:lnTo>
                    <a:pt x="10005" y="2940"/>
                  </a:lnTo>
                  <a:lnTo>
                    <a:pt x="11805" y="4783"/>
                  </a:lnTo>
                  <a:lnTo>
                    <a:pt x="14525" y="7943"/>
                  </a:lnTo>
                  <a:lnTo>
                    <a:pt x="15052" y="9128"/>
                  </a:lnTo>
                  <a:lnTo>
                    <a:pt x="14964" y="10619"/>
                  </a:lnTo>
                  <a:lnTo>
                    <a:pt x="14042" y="13252"/>
                  </a:lnTo>
                  <a:lnTo>
                    <a:pt x="13999" y="13340"/>
                  </a:lnTo>
                  <a:lnTo>
                    <a:pt x="14042" y="13384"/>
                  </a:lnTo>
                  <a:lnTo>
                    <a:pt x="14086" y="13428"/>
                  </a:lnTo>
                  <a:lnTo>
                    <a:pt x="14130" y="13472"/>
                  </a:lnTo>
                  <a:lnTo>
                    <a:pt x="14174" y="13516"/>
                  </a:lnTo>
                  <a:lnTo>
                    <a:pt x="14306" y="13472"/>
                  </a:lnTo>
                  <a:lnTo>
                    <a:pt x="14350" y="13384"/>
                  </a:lnTo>
                  <a:lnTo>
                    <a:pt x="15271" y="10707"/>
                  </a:lnTo>
                  <a:lnTo>
                    <a:pt x="15315" y="10663"/>
                  </a:lnTo>
                  <a:lnTo>
                    <a:pt x="15403" y="9128"/>
                  </a:lnTo>
                  <a:lnTo>
                    <a:pt x="15359" y="9040"/>
                  </a:lnTo>
                  <a:lnTo>
                    <a:pt x="14832" y="7767"/>
                  </a:lnTo>
                  <a:lnTo>
                    <a:pt x="14788" y="7723"/>
                  </a:lnTo>
                  <a:lnTo>
                    <a:pt x="12068" y="4520"/>
                  </a:lnTo>
                  <a:lnTo>
                    <a:pt x="10269" y="2721"/>
                  </a:lnTo>
                  <a:lnTo>
                    <a:pt x="8689" y="1185"/>
                  </a:lnTo>
                  <a:lnTo>
                    <a:pt x="7767" y="351"/>
                  </a:lnTo>
                  <a:lnTo>
                    <a:pt x="7329" y="44"/>
                  </a:lnTo>
                  <a:lnTo>
                    <a:pt x="7197"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2" name="Google Shape;5902;p163"/>
            <p:cNvSpPr/>
            <p:nvPr/>
          </p:nvSpPr>
          <p:spPr>
            <a:xfrm>
              <a:off x="2931275" y="3283675"/>
              <a:ext cx="242475" cy="218325"/>
            </a:xfrm>
            <a:custGeom>
              <a:rect b="b" l="l" r="r" t="t"/>
              <a:pathLst>
                <a:path extrusionOk="0" h="8733" w="9699">
                  <a:moveTo>
                    <a:pt x="1624" y="1"/>
                  </a:moveTo>
                  <a:lnTo>
                    <a:pt x="176" y="44"/>
                  </a:lnTo>
                  <a:lnTo>
                    <a:pt x="132" y="88"/>
                  </a:lnTo>
                  <a:lnTo>
                    <a:pt x="45" y="88"/>
                  </a:lnTo>
                  <a:lnTo>
                    <a:pt x="45" y="176"/>
                  </a:lnTo>
                  <a:lnTo>
                    <a:pt x="1" y="220"/>
                  </a:lnTo>
                  <a:lnTo>
                    <a:pt x="45" y="308"/>
                  </a:lnTo>
                  <a:lnTo>
                    <a:pt x="88" y="352"/>
                  </a:lnTo>
                  <a:lnTo>
                    <a:pt x="176" y="395"/>
                  </a:lnTo>
                  <a:lnTo>
                    <a:pt x="1624" y="352"/>
                  </a:lnTo>
                  <a:lnTo>
                    <a:pt x="3555" y="483"/>
                  </a:lnTo>
                  <a:lnTo>
                    <a:pt x="4301" y="746"/>
                  </a:lnTo>
                  <a:lnTo>
                    <a:pt x="5530" y="1843"/>
                  </a:lnTo>
                  <a:lnTo>
                    <a:pt x="7504" y="4038"/>
                  </a:lnTo>
                  <a:lnTo>
                    <a:pt x="8426" y="5266"/>
                  </a:lnTo>
                  <a:lnTo>
                    <a:pt x="9128" y="6626"/>
                  </a:lnTo>
                  <a:lnTo>
                    <a:pt x="9347" y="8118"/>
                  </a:lnTo>
                  <a:lnTo>
                    <a:pt x="9259" y="8557"/>
                  </a:lnTo>
                  <a:lnTo>
                    <a:pt x="9259" y="8601"/>
                  </a:lnTo>
                  <a:lnTo>
                    <a:pt x="9303" y="8689"/>
                  </a:lnTo>
                  <a:lnTo>
                    <a:pt x="9347" y="8733"/>
                  </a:lnTo>
                  <a:lnTo>
                    <a:pt x="9435" y="8733"/>
                  </a:lnTo>
                  <a:lnTo>
                    <a:pt x="9567" y="8689"/>
                  </a:lnTo>
                  <a:lnTo>
                    <a:pt x="9611" y="8601"/>
                  </a:lnTo>
                  <a:lnTo>
                    <a:pt x="9698" y="8162"/>
                  </a:lnTo>
                  <a:lnTo>
                    <a:pt x="9698" y="8074"/>
                  </a:lnTo>
                  <a:lnTo>
                    <a:pt x="9435" y="6539"/>
                  </a:lnTo>
                  <a:lnTo>
                    <a:pt x="9435" y="6495"/>
                  </a:lnTo>
                  <a:lnTo>
                    <a:pt x="8733" y="5091"/>
                  </a:lnTo>
                  <a:lnTo>
                    <a:pt x="8689" y="5091"/>
                  </a:lnTo>
                  <a:lnTo>
                    <a:pt x="7768" y="3818"/>
                  </a:lnTo>
                  <a:lnTo>
                    <a:pt x="7768" y="3774"/>
                  </a:lnTo>
                  <a:lnTo>
                    <a:pt x="5749" y="1580"/>
                  </a:lnTo>
                  <a:lnTo>
                    <a:pt x="4520" y="483"/>
                  </a:lnTo>
                  <a:lnTo>
                    <a:pt x="4433" y="439"/>
                  </a:lnTo>
                  <a:lnTo>
                    <a:pt x="3643" y="176"/>
                  </a:lnTo>
                  <a:lnTo>
                    <a:pt x="3599" y="132"/>
                  </a:lnTo>
                  <a:lnTo>
                    <a:pt x="1624"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3" name="Google Shape;5903;p163"/>
            <p:cNvSpPr/>
            <p:nvPr/>
          </p:nvSpPr>
          <p:spPr>
            <a:xfrm>
              <a:off x="2574750" y="1389150"/>
              <a:ext cx="1018050" cy="1583000"/>
            </a:xfrm>
            <a:custGeom>
              <a:rect b="b" l="l" r="r" t="t"/>
              <a:pathLst>
                <a:path extrusionOk="0" h="63320" w="40722">
                  <a:moveTo>
                    <a:pt x="34666" y="0"/>
                  </a:moveTo>
                  <a:lnTo>
                    <a:pt x="34622" y="44"/>
                  </a:lnTo>
                  <a:lnTo>
                    <a:pt x="34578" y="88"/>
                  </a:lnTo>
                  <a:lnTo>
                    <a:pt x="34535" y="132"/>
                  </a:lnTo>
                  <a:lnTo>
                    <a:pt x="34535" y="220"/>
                  </a:lnTo>
                  <a:lnTo>
                    <a:pt x="34578" y="263"/>
                  </a:lnTo>
                  <a:lnTo>
                    <a:pt x="36597" y="3072"/>
                  </a:lnTo>
                  <a:lnTo>
                    <a:pt x="37826" y="4959"/>
                  </a:lnTo>
                  <a:lnTo>
                    <a:pt x="38791" y="6714"/>
                  </a:lnTo>
                  <a:lnTo>
                    <a:pt x="39230" y="8030"/>
                  </a:lnTo>
                  <a:lnTo>
                    <a:pt x="39098" y="10224"/>
                  </a:lnTo>
                  <a:lnTo>
                    <a:pt x="39098" y="10268"/>
                  </a:lnTo>
                  <a:lnTo>
                    <a:pt x="39537" y="12594"/>
                  </a:lnTo>
                  <a:lnTo>
                    <a:pt x="39493" y="13779"/>
                  </a:lnTo>
                  <a:lnTo>
                    <a:pt x="39230" y="15885"/>
                  </a:lnTo>
                  <a:lnTo>
                    <a:pt x="39230" y="15929"/>
                  </a:lnTo>
                  <a:lnTo>
                    <a:pt x="39317" y="20229"/>
                  </a:lnTo>
                  <a:lnTo>
                    <a:pt x="39142" y="22511"/>
                  </a:lnTo>
                  <a:lnTo>
                    <a:pt x="38966" y="25319"/>
                  </a:lnTo>
                  <a:lnTo>
                    <a:pt x="39142" y="27118"/>
                  </a:lnTo>
                  <a:lnTo>
                    <a:pt x="39142" y="27162"/>
                  </a:lnTo>
                  <a:lnTo>
                    <a:pt x="39800" y="29970"/>
                  </a:lnTo>
                  <a:lnTo>
                    <a:pt x="40371" y="32472"/>
                  </a:lnTo>
                  <a:lnTo>
                    <a:pt x="40239" y="33964"/>
                  </a:lnTo>
                  <a:lnTo>
                    <a:pt x="39712" y="35850"/>
                  </a:lnTo>
                  <a:lnTo>
                    <a:pt x="38264" y="39800"/>
                  </a:lnTo>
                  <a:lnTo>
                    <a:pt x="38264" y="39844"/>
                  </a:lnTo>
                  <a:lnTo>
                    <a:pt x="37957" y="41248"/>
                  </a:lnTo>
                  <a:lnTo>
                    <a:pt x="37299" y="42740"/>
                  </a:lnTo>
                  <a:lnTo>
                    <a:pt x="35368" y="45767"/>
                  </a:lnTo>
                  <a:lnTo>
                    <a:pt x="33789" y="47172"/>
                  </a:lnTo>
                  <a:lnTo>
                    <a:pt x="31770" y="48883"/>
                  </a:lnTo>
                  <a:lnTo>
                    <a:pt x="30849" y="48839"/>
                  </a:lnTo>
                  <a:lnTo>
                    <a:pt x="28786" y="48400"/>
                  </a:lnTo>
                  <a:lnTo>
                    <a:pt x="28655" y="48400"/>
                  </a:lnTo>
                  <a:lnTo>
                    <a:pt x="26153" y="49673"/>
                  </a:lnTo>
                  <a:lnTo>
                    <a:pt x="23520" y="50901"/>
                  </a:lnTo>
                  <a:lnTo>
                    <a:pt x="20493" y="52306"/>
                  </a:lnTo>
                  <a:lnTo>
                    <a:pt x="14613" y="54894"/>
                  </a:lnTo>
                  <a:lnTo>
                    <a:pt x="10488" y="56299"/>
                  </a:lnTo>
                  <a:lnTo>
                    <a:pt x="10444" y="56343"/>
                  </a:lnTo>
                  <a:lnTo>
                    <a:pt x="7943" y="57571"/>
                  </a:lnTo>
                  <a:lnTo>
                    <a:pt x="5837" y="58844"/>
                  </a:lnTo>
                  <a:lnTo>
                    <a:pt x="2546" y="61257"/>
                  </a:lnTo>
                  <a:lnTo>
                    <a:pt x="44" y="63012"/>
                  </a:lnTo>
                  <a:lnTo>
                    <a:pt x="1" y="63056"/>
                  </a:lnTo>
                  <a:lnTo>
                    <a:pt x="1" y="63100"/>
                  </a:lnTo>
                  <a:lnTo>
                    <a:pt x="1" y="63188"/>
                  </a:lnTo>
                  <a:lnTo>
                    <a:pt x="1" y="63232"/>
                  </a:lnTo>
                  <a:lnTo>
                    <a:pt x="88" y="63319"/>
                  </a:lnTo>
                  <a:lnTo>
                    <a:pt x="176" y="63319"/>
                  </a:lnTo>
                  <a:lnTo>
                    <a:pt x="264" y="63276"/>
                  </a:lnTo>
                  <a:lnTo>
                    <a:pt x="2765" y="61520"/>
                  </a:lnTo>
                  <a:lnTo>
                    <a:pt x="6012" y="59151"/>
                  </a:lnTo>
                  <a:lnTo>
                    <a:pt x="8118" y="57878"/>
                  </a:lnTo>
                  <a:lnTo>
                    <a:pt x="10620" y="56650"/>
                  </a:lnTo>
                  <a:lnTo>
                    <a:pt x="14744" y="55202"/>
                  </a:lnTo>
                  <a:lnTo>
                    <a:pt x="20624" y="52613"/>
                  </a:lnTo>
                  <a:lnTo>
                    <a:pt x="23696" y="51209"/>
                  </a:lnTo>
                  <a:lnTo>
                    <a:pt x="26285" y="49980"/>
                  </a:lnTo>
                  <a:lnTo>
                    <a:pt x="28786" y="48751"/>
                  </a:lnTo>
                  <a:lnTo>
                    <a:pt x="30805" y="49190"/>
                  </a:lnTo>
                  <a:lnTo>
                    <a:pt x="31858" y="49234"/>
                  </a:lnTo>
                  <a:lnTo>
                    <a:pt x="31946" y="49190"/>
                  </a:lnTo>
                  <a:lnTo>
                    <a:pt x="34008" y="47435"/>
                  </a:lnTo>
                  <a:lnTo>
                    <a:pt x="35588" y="46031"/>
                  </a:lnTo>
                  <a:lnTo>
                    <a:pt x="35632" y="45987"/>
                  </a:lnTo>
                  <a:lnTo>
                    <a:pt x="37562" y="42915"/>
                  </a:lnTo>
                  <a:lnTo>
                    <a:pt x="37606" y="42871"/>
                  </a:lnTo>
                  <a:lnTo>
                    <a:pt x="38264" y="41379"/>
                  </a:lnTo>
                  <a:lnTo>
                    <a:pt x="38264" y="41335"/>
                  </a:lnTo>
                  <a:lnTo>
                    <a:pt x="38615" y="39931"/>
                  </a:lnTo>
                  <a:lnTo>
                    <a:pt x="40063" y="35982"/>
                  </a:lnTo>
                  <a:lnTo>
                    <a:pt x="40546" y="34007"/>
                  </a:lnTo>
                  <a:lnTo>
                    <a:pt x="40590" y="34007"/>
                  </a:lnTo>
                  <a:lnTo>
                    <a:pt x="40722" y="32472"/>
                  </a:lnTo>
                  <a:lnTo>
                    <a:pt x="40722" y="32428"/>
                  </a:lnTo>
                  <a:lnTo>
                    <a:pt x="40151" y="29883"/>
                  </a:lnTo>
                  <a:lnTo>
                    <a:pt x="39493" y="27074"/>
                  </a:lnTo>
                  <a:lnTo>
                    <a:pt x="39317" y="25319"/>
                  </a:lnTo>
                  <a:lnTo>
                    <a:pt x="39493" y="22555"/>
                  </a:lnTo>
                  <a:lnTo>
                    <a:pt x="39669" y="20229"/>
                  </a:lnTo>
                  <a:lnTo>
                    <a:pt x="39581" y="15929"/>
                  </a:lnTo>
                  <a:lnTo>
                    <a:pt x="39844" y="13822"/>
                  </a:lnTo>
                  <a:lnTo>
                    <a:pt x="39888" y="12594"/>
                  </a:lnTo>
                  <a:lnTo>
                    <a:pt x="39888" y="12550"/>
                  </a:lnTo>
                  <a:lnTo>
                    <a:pt x="39449" y="10224"/>
                  </a:lnTo>
                  <a:lnTo>
                    <a:pt x="39581" y="8030"/>
                  </a:lnTo>
                  <a:lnTo>
                    <a:pt x="39537" y="7943"/>
                  </a:lnTo>
                  <a:lnTo>
                    <a:pt x="39142" y="6582"/>
                  </a:lnTo>
                  <a:lnTo>
                    <a:pt x="39098" y="6582"/>
                  </a:lnTo>
                  <a:lnTo>
                    <a:pt x="38133" y="4783"/>
                  </a:lnTo>
                  <a:lnTo>
                    <a:pt x="36904" y="2896"/>
                  </a:lnTo>
                  <a:lnTo>
                    <a:pt x="34886" y="44"/>
                  </a:lnTo>
                  <a:lnTo>
                    <a:pt x="3479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4" name="Google Shape;5904;p163"/>
            <p:cNvSpPr/>
            <p:nvPr/>
          </p:nvSpPr>
          <p:spPr>
            <a:xfrm>
              <a:off x="2434325" y="1378175"/>
              <a:ext cx="930300" cy="1467825"/>
            </a:xfrm>
            <a:custGeom>
              <a:rect b="b" l="l" r="r" t="t"/>
              <a:pathLst>
                <a:path extrusionOk="0" h="58713" w="37212">
                  <a:moveTo>
                    <a:pt x="35369" y="0"/>
                  </a:moveTo>
                  <a:lnTo>
                    <a:pt x="35325" y="44"/>
                  </a:lnTo>
                  <a:lnTo>
                    <a:pt x="35281" y="88"/>
                  </a:lnTo>
                  <a:lnTo>
                    <a:pt x="35237" y="176"/>
                  </a:lnTo>
                  <a:lnTo>
                    <a:pt x="35237" y="220"/>
                  </a:lnTo>
                  <a:lnTo>
                    <a:pt x="35281" y="308"/>
                  </a:lnTo>
                  <a:lnTo>
                    <a:pt x="36466" y="1931"/>
                  </a:lnTo>
                  <a:lnTo>
                    <a:pt x="36685" y="2896"/>
                  </a:lnTo>
                  <a:lnTo>
                    <a:pt x="36860" y="5968"/>
                  </a:lnTo>
                  <a:lnTo>
                    <a:pt x="36641" y="7065"/>
                  </a:lnTo>
                  <a:lnTo>
                    <a:pt x="35369" y="10400"/>
                  </a:lnTo>
                  <a:lnTo>
                    <a:pt x="33833" y="15271"/>
                  </a:lnTo>
                  <a:lnTo>
                    <a:pt x="32429" y="17904"/>
                  </a:lnTo>
                  <a:lnTo>
                    <a:pt x="31244" y="20229"/>
                  </a:lnTo>
                  <a:lnTo>
                    <a:pt x="30235" y="22467"/>
                  </a:lnTo>
                  <a:lnTo>
                    <a:pt x="28655" y="25275"/>
                  </a:lnTo>
                  <a:lnTo>
                    <a:pt x="26461" y="28654"/>
                  </a:lnTo>
                  <a:lnTo>
                    <a:pt x="26461" y="28698"/>
                  </a:lnTo>
                  <a:lnTo>
                    <a:pt x="26197" y="29663"/>
                  </a:lnTo>
                  <a:lnTo>
                    <a:pt x="26197" y="29707"/>
                  </a:lnTo>
                  <a:lnTo>
                    <a:pt x="26066" y="31068"/>
                  </a:lnTo>
                  <a:lnTo>
                    <a:pt x="26066" y="31112"/>
                  </a:lnTo>
                  <a:lnTo>
                    <a:pt x="26505" y="35105"/>
                  </a:lnTo>
                  <a:lnTo>
                    <a:pt x="26943" y="38747"/>
                  </a:lnTo>
                  <a:lnTo>
                    <a:pt x="26724" y="39229"/>
                  </a:lnTo>
                  <a:lnTo>
                    <a:pt x="26241" y="39756"/>
                  </a:lnTo>
                  <a:lnTo>
                    <a:pt x="24530" y="41028"/>
                  </a:lnTo>
                  <a:lnTo>
                    <a:pt x="22336" y="42389"/>
                  </a:lnTo>
                  <a:lnTo>
                    <a:pt x="20361" y="43705"/>
                  </a:lnTo>
                  <a:lnTo>
                    <a:pt x="17026" y="46514"/>
                  </a:lnTo>
                  <a:lnTo>
                    <a:pt x="15227" y="47698"/>
                  </a:lnTo>
                  <a:lnTo>
                    <a:pt x="15183" y="47698"/>
                  </a:lnTo>
                  <a:lnTo>
                    <a:pt x="12200" y="50638"/>
                  </a:lnTo>
                  <a:lnTo>
                    <a:pt x="10401" y="51691"/>
                  </a:lnTo>
                  <a:lnTo>
                    <a:pt x="7109" y="53183"/>
                  </a:lnTo>
                  <a:lnTo>
                    <a:pt x="5442" y="54368"/>
                  </a:lnTo>
                  <a:lnTo>
                    <a:pt x="3072" y="56167"/>
                  </a:lnTo>
                  <a:lnTo>
                    <a:pt x="89" y="58405"/>
                  </a:lnTo>
                  <a:lnTo>
                    <a:pt x="45" y="58449"/>
                  </a:lnTo>
                  <a:lnTo>
                    <a:pt x="1" y="58537"/>
                  </a:lnTo>
                  <a:lnTo>
                    <a:pt x="1" y="58581"/>
                  </a:lnTo>
                  <a:lnTo>
                    <a:pt x="45" y="58668"/>
                  </a:lnTo>
                  <a:lnTo>
                    <a:pt x="89" y="58712"/>
                  </a:lnTo>
                  <a:lnTo>
                    <a:pt x="176" y="58712"/>
                  </a:lnTo>
                  <a:lnTo>
                    <a:pt x="308" y="58668"/>
                  </a:lnTo>
                  <a:lnTo>
                    <a:pt x="3248" y="56430"/>
                  </a:lnTo>
                  <a:lnTo>
                    <a:pt x="5661" y="54675"/>
                  </a:lnTo>
                  <a:lnTo>
                    <a:pt x="7285" y="53491"/>
                  </a:lnTo>
                  <a:lnTo>
                    <a:pt x="10576" y="52042"/>
                  </a:lnTo>
                  <a:lnTo>
                    <a:pt x="12419" y="50945"/>
                  </a:lnTo>
                  <a:lnTo>
                    <a:pt x="12463" y="50902"/>
                  </a:lnTo>
                  <a:lnTo>
                    <a:pt x="15403" y="47962"/>
                  </a:lnTo>
                  <a:lnTo>
                    <a:pt x="17202" y="46821"/>
                  </a:lnTo>
                  <a:lnTo>
                    <a:pt x="17246" y="46821"/>
                  </a:lnTo>
                  <a:lnTo>
                    <a:pt x="20581" y="44012"/>
                  </a:lnTo>
                  <a:lnTo>
                    <a:pt x="22512" y="42696"/>
                  </a:lnTo>
                  <a:lnTo>
                    <a:pt x="24749" y="41336"/>
                  </a:lnTo>
                  <a:lnTo>
                    <a:pt x="26461" y="40063"/>
                  </a:lnTo>
                  <a:lnTo>
                    <a:pt x="26505" y="40019"/>
                  </a:lnTo>
                  <a:lnTo>
                    <a:pt x="27031" y="39449"/>
                  </a:lnTo>
                  <a:lnTo>
                    <a:pt x="27031" y="39405"/>
                  </a:lnTo>
                  <a:lnTo>
                    <a:pt x="27295" y="38878"/>
                  </a:lnTo>
                  <a:lnTo>
                    <a:pt x="27295" y="38747"/>
                  </a:lnTo>
                  <a:lnTo>
                    <a:pt x="26856" y="35061"/>
                  </a:lnTo>
                  <a:lnTo>
                    <a:pt x="26417" y="31112"/>
                  </a:lnTo>
                  <a:lnTo>
                    <a:pt x="26549" y="29751"/>
                  </a:lnTo>
                  <a:lnTo>
                    <a:pt x="26768" y="28830"/>
                  </a:lnTo>
                  <a:lnTo>
                    <a:pt x="28962" y="25451"/>
                  </a:lnTo>
                  <a:lnTo>
                    <a:pt x="30542" y="22643"/>
                  </a:lnTo>
                  <a:lnTo>
                    <a:pt x="30586" y="22643"/>
                  </a:lnTo>
                  <a:lnTo>
                    <a:pt x="31551" y="20361"/>
                  </a:lnTo>
                  <a:lnTo>
                    <a:pt x="34140" y="15402"/>
                  </a:lnTo>
                  <a:lnTo>
                    <a:pt x="34184" y="15359"/>
                  </a:lnTo>
                  <a:lnTo>
                    <a:pt x="35720" y="10532"/>
                  </a:lnTo>
                  <a:lnTo>
                    <a:pt x="36992" y="7153"/>
                  </a:lnTo>
                  <a:lnTo>
                    <a:pt x="37212" y="6012"/>
                  </a:lnTo>
                  <a:lnTo>
                    <a:pt x="37212" y="5968"/>
                  </a:lnTo>
                  <a:lnTo>
                    <a:pt x="37036" y="2853"/>
                  </a:lnTo>
                  <a:lnTo>
                    <a:pt x="37036" y="2809"/>
                  </a:lnTo>
                  <a:lnTo>
                    <a:pt x="36817" y="1843"/>
                  </a:lnTo>
                  <a:lnTo>
                    <a:pt x="36773" y="1756"/>
                  </a:lnTo>
                  <a:lnTo>
                    <a:pt x="35588" y="88"/>
                  </a:lnTo>
                  <a:lnTo>
                    <a:pt x="35500" y="44"/>
                  </a:lnTo>
                  <a:lnTo>
                    <a:pt x="35456"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5" name="Google Shape;5905;p163"/>
            <p:cNvSpPr/>
            <p:nvPr/>
          </p:nvSpPr>
          <p:spPr>
            <a:xfrm>
              <a:off x="2288425" y="1370500"/>
              <a:ext cx="948950" cy="1344950"/>
            </a:xfrm>
            <a:custGeom>
              <a:rect b="b" l="l" r="r" t="t"/>
              <a:pathLst>
                <a:path extrusionOk="0" h="53798" w="37958">
                  <a:moveTo>
                    <a:pt x="37475" y="0"/>
                  </a:moveTo>
                  <a:lnTo>
                    <a:pt x="37431" y="44"/>
                  </a:lnTo>
                  <a:lnTo>
                    <a:pt x="37387" y="88"/>
                  </a:lnTo>
                  <a:lnTo>
                    <a:pt x="37343" y="132"/>
                  </a:lnTo>
                  <a:lnTo>
                    <a:pt x="37343" y="220"/>
                  </a:lnTo>
                  <a:lnTo>
                    <a:pt x="37606" y="1448"/>
                  </a:lnTo>
                  <a:lnTo>
                    <a:pt x="37519" y="2765"/>
                  </a:lnTo>
                  <a:lnTo>
                    <a:pt x="36202" y="6363"/>
                  </a:lnTo>
                  <a:lnTo>
                    <a:pt x="35676" y="8206"/>
                  </a:lnTo>
                  <a:lnTo>
                    <a:pt x="34579" y="12155"/>
                  </a:lnTo>
                  <a:lnTo>
                    <a:pt x="33613" y="14349"/>
                  </a:lnTo>
                  <a:lnTo>
                    <a:pt x="32648" y="16324"/>
                  </a:lnTo>
                  <a:lnTo>
                    <a:pt x="31595" y="18298"/>
                  </a:lnTo>
                  <a:lnTo>
                    <a:pt x="30410" y="20361"/>
                  </a:lnTo>
                  <a:lnTo>
                    <a:pt x="28655" y="23388"/>
                  </a:lnTo>
                  <a:lnTo>
                    <a:pt x="27294" y="25626"/>
                  </a:lnTo>
                  <a:lnTo>
                    <a:pt x="25846" y="27952"/>
                  </a:lnTo>
                  <a:lnTo>
                    <a:pt x="24705" y="29795"/>
                  </a:lnTo>
                  <a:lnTo>
                    <a:pt x="23038" y="31901"/>
                  </a:lnTo>
                  <a:lnTo>
                    <a:pt x="21107" y="34271"/>
                  </a:lnTo>
                  <a:lnTo>
                    <a:pt x="18211" y="36904"/>
                  </a:lnTo>
                  <a:lnTo>
                    <a:pt x="13165" y="40107"/>
                  </a:lnTo>
                  <a:lnTo>
                    <a:pt x="13121" y="40151"/>
                  </a:lnTo>
                  <a:lnTo>
                    <a:pt x="12419" y="41248"/>
                  </a:lnTo>
                  <a:lnTo>
                    <a:pt x="12375" y="41292"/>
                  </a:lnTo>
                  <a:lnTo>
                    <a:pt x="11190" y="43924"/>
                  </a:lnTo>
                  <a:lnTo>
                    <a:pt x="10093" y="46250"/>
                  </a:lnTo>
                  <a:lnTo>
                    <a:pt x="8162" y="47786"/>
                  </a:lnTo>
                  <a:lnTo>
                    <a:pt x="6276" y="49146"/>
                  </a:lnTo>
                  <a:lnTo>
                    <a:pt x="3862" y="50858"/>
                  </a:lnTo>
                  <a:lnTo>
                    <a:pt x="88" y="53490"/>
                  </a:lnTo>
                  <a:lnTo>
                    <a:pt x="45" y="53534"/>
                  </a:lnTo>
                  <a:lnTo>
                    <a:pt x="1" y="53578"/>
                  </a:lnTo>
                  <a:lnTo>
                    <a:pt x="1" y="53666"/>
                  </a:lnTo>
                  <a:lnTo>
                    <a:pt x="45" y="53710"/>
                  </a:lnTo>
                  <a:lnTo>
                    <a:pt x="88" y="53798"/>
                  </a:lnTo>
                  <a:lnTo>
                    <a:pt x="176" y="53798"/>
                  </a:lnTo>
                  <a:lnTo>
                    <a:pt x="308" y="53754"/>
                  </a:lnTo>
                  <a:lnTo>
                    <a:pt x="4082" y="51121"/>
                  </a:lnTo>
                  <a:lnTo>
                    <a:pt x="6451" y="49453"/>
                  </a:lnTo>
                  <a:lnTo>
                    <a:pt x="8382" y="48049"/>
                  </a:lnTo>
                  <a:lnTo>
                    <a:pt x="10357" y="46513"/>
                  </a:lnTo>
                  <a:lnTo>
                    <a:pt x="10400" y="46469"/>
                  </a:lnTo>
                  <a:lnTo>
                    <a:pt x="11541" y="44056"/>
                  </a:lnTo>
                  <a:lnTo>
                    <a:pt x="12682" y="41423"/>
                  </a:lnTo>
                  <a:lnTo>
                    <a:pt x="13384" y="40414"/>
                  </a:lnTo>
                  <a:lnTo>
                    <a:pt x="18387" y="37167"/>
                  </a:lnTo>
                  <a:lnTo>
                    <a:pt x="18431" y="37167"/>
                  </a:lnTo>
                  <a:lnTo>
                    <a:pt x="21371" y="34534"/>
                  </a:lnTo>
                  <a:lnTo>
                    <a:pt x="21371" y="34490"/>
                  </a:lnTo>
                  <a:lnTo>
                    <a:pt x="23345" y="32121"/>
                  </a:lnTo>
                  <a:lnTo>
                    <a:pt x="24969" y="30014"/>
                  </a:lnTo>
                  <a:lnTo>
                    <a:pt x="25013" y="29970"/>
                  </a:lnTo>
                  <a:lnTo>
                    <a:pt x="26154" y="28128"/>
                  </a:lnTo>
                  <a:lnTo>
                    <a:pt x="27558" y="25802"/>
                  </a:lnTo>
                  <a:lnTo>
                    <a:pt x="28962" y="23564"/>
                  </a:lnTo>
                  <a:lnTo>
                    <a:pt x="30717" y="20536"/>
                  </a:lnTo>
                  <a:lnTo>
                    <a:pt x="31902" y="18474"/>
                  </a:lnTo>
                  <a:lnTo>
                    <a:pt x="32955" y="16455"/>
                  </a:lnTo>
                  <a:lnTo>
                    <a:pt x="33920" y="14481"/>
                  </a:lnTo>
                  <a:lnTo>
                    <a:pt x="34930" y="12287"/>
                  </a:lnTo>
                  <a:lnTo>
                    <a:pt x="34930" y="12243"/>
                  </a:lnTo>
                  <a:lnTo>
                    <a:pt x="36027" y="8294"/>
                  </a:lnTo>
                  <a:lnTo>
                    <a:pt x="36553" y="6495"/>
                  </a:lnTo>
                  <a:lnTo>
                    <a:pt x="37870" y="2896"/>
                  </a:lnTo>
                  <a:lnTo>
                    <a:pt x="37870" y="2809"/>
                  </a:lnTo>
                  <a:lnTo>
                    <a:pt x="37957" y="1448"/>
                  </a:lnTo>
                  <a:lnTo>
                    <a:pt x="37957" y="1404"/>
                  </a:lnTo>
                  <a:lnTo>
                    <a:pt x="37694" y="132"/>
                  </a:lnTo>
                  <a:lnTo>
                    <a:pt x="37650" y="88"/>
                  </a:lnTo>
                  <a:lnTo>
                    <a:pt x="37606" y="44"/>
                  </a:lnTo>
                  <a:lnTo>
                    <a:pt x="37562"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6" name="Google Shape;5906;p163"/>
            <p:cNvSpPr/>
            <p:nvPr/>
          </p:nvSpPr>
          <p:spPr>
            <a:xfrm>
              <a:off x="2083300" y="1434125"/>
              <a:ext cx="1010375" cy="1095925"/>
            </a:xfrm>
            <a:custGeom>
              <a:rect b="b" l="l" r="r" t="t"/>
              <a:pathLst>
                <a:path extrusionOk="0" h="43837" w="40415">
                  <a:moveTo>
                    <a:pt x="40238" y="0"/>
                  </a:moveTo>
                  <a:lnTo>
                    <a:pt x="40195" y="44"/>
                  </a:lnTo>
                  <a:lnTo>
                    <a:pt x="40107" y="88"/>
                  </a:lnTo>
                  <a:lnTo>
                    <a:pt x="40063" y="132"/>
                  </a:lnTo>
                  <a:lnTo>
                    <a:pt x="39098" y="2721"/>
                  </a:lnTo>
                  <a:lnTo>
                    <a:pt x="37957" y="5485"/>
                  </a:lnTo>
                  <a:lnTo>
                    <a:pt x="36991" y="8294"/>
                  </a:lnTo>
                  <a:lnTo>
                    <a:pt x="36465" y="9259"/>
                  </a:lnTo>
                  <a:lnTo>
                    <a:pt x="34885" y="12067"/>
                  </a:lnTo>
                  <a:lnTo>
                    <a:pt x="32735" y="15885"/>
                  </a:lnTo>
                  <a:lnTo>
                    <a:pt x="30102" y="20141"/>
                  </a:lnTo>
                  <a:lnTo>
                    <a:pt x="27206" y="24266"/>
                  </a:lnTo>
                  <a:lnTo>
                    <a:pt x="25890" y="25802"/>
                  </a:lnTo>
                  <a:lnTo>
                    <a:pt x="24090" y="27469"/>
                  </a:lnTo>
                  <a:lnTo>
                    <a:pt x="22247" y="29137"/>
                  </a:lnTo>
                  <a:lnTo>
                    <a:pt x="18605" y="31638"/>
                  </a:lnTo>
                  <a:lnTo>
                    <a:pt x="15007" y="33964"/>
                  </a:lnTo>
                  <a:lnTo>
                    <a:pt x="12945" y="35412"/>
                  </a:lnTo>
                  <a:lnTo>
                    <a:pt x="9171" y="37518"/>
                  </a:lnTo>
                  <a:lnTo>
                    <a:pt x="7021" y="38966"/>
                  </a:lnTo>
                  <a:lnTo>
                    <a:pt x="5178" y="40370"/>
                  </a:lnTo>
                  <a:lnTo>
                    <a:pt x="1448" y="42696"/>
                  </a:lnTo>
                  <a:lnTo>
                    <a:pt x="88" y="43486"/>
                  </a:lnTo>
                  <a:lnTo>
                    <a:pt x="0" y="43530"/>
                  </a:lnTo>
                  <a:lnTo>
                    <a:pt x="0" y="43617"/>
                  </a:lnTo>
                  <a:lnTo>
                    <a:pt x="0" y="43661"/>
                  </a:lnTo>
                  <a:lnTo>
                    <a:pt x="0" y="43749"/>
                  </a:lnTo>
                  <a:lnTo>
                    <a:pt x="88" y="43793"/>
                  </a:lnTo>
                  <a:lnTo>
                    <a:pt x="176" y="43837"/>
                  </a:lnTo>
                  <a:lnTo>
                    <a:pt x="263" y="43793"/>
                  </a:lnTo>
                  <a:lnTo>
                    <a:pt x="1624" y="43003"/>
                  </a:lnTo>
                  <a:lnTo>
                    <a:pt x="5397" y="40677"/>
                  </a:lnTo>
                  <a:lnTo>
                    <a:pt x="7240" y="39229"/>
                  </a:lnTo>
                  <a:lnTo>
                    <a:pt x="9347" y="37825"/>
                  </a:lnTo>
                  <a:lnTo>
                    <a:pt x="13120" y="35719"/>
                  </a:lnTo>
                  <a:lnTo>
                    <a:pt x="15183" y="34271"/>
                  </a:lnTo>
                  <a:lnTo>
                    <a:pt x="18781" y="31901"/>
                  </a:lnTo>
                  <a:lnTo>
                    <a:pt x="22467" y="29444"/>
                  </a:lnTo>
                  <a:lnTo>
                    <a:pt x="22467" y="29400"/>
                  </a:lnTo>
                  <a:lnTo>
                    <a:pt x="24354" y="27733"/>
                  </a:lnTo>
                  <a:lnTo>
                    <a:pt x="26153" y="26065"/>
                  </a:lnTo>
                  <a:lnTo>
                    <a:pt x="26153" y="26021"/>
                  </a:lnTo>
                  <a:lnTo>
                    <a:pt x="27469" y="24486"/>
                  </a:lnTo>
                  <a:lnTo>
                    <a:pt x="30409" y="20361"/>
                  </a:lnTo>
                  <a:lnTo>
                    <a:pt x="33042" y="16060"/>
                  </a:lnTo>
                  <a:lnTo>
                    <a:pt x="35192" y="12243"/>
                  </a:lnTo>
                  <a:lnTo>
                    <a:pt x="36772" y="9435"/>
                  </a:lnTo>
                  <a:lnTo>
                    <a:pt x="37299" y="8425"/>
                  </a:lnTo>
                  <a:lnTo>
                    <a:pt x="38264" y="5617"/>
                  </a:lnTo>
                  <a:lnTo>
                    <a:pt x="39449" y="2853"/>
                  </a:lnTo>
                  <a:lnTo>
                    <a:pt x="40414" y="264"/>
                  </a:lnTo>
                  <a:lnTo>
                    <a:pt x="40414" y="176"/>
                  </a:lnTo>
                  <a:lnTo>
                    <a:pt x="40414" y="132"/>
                  </a:lnTo>
                  <a:lnTo>
                    <a:pt x="40370" y="44"/>
                  </a:lnTo>
                  <a:lnTo>
                    <a:pt x="40326" y="44"/>
                  </a:lnTo>
                  <a:lnTo>
                    <a:pt x="4023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7" name="Google Shape;5907;p163"/>
            <p:cNvSpPr/>
            <p:nvPr/>
          </p:nvSpPr>
          <p:spPr>
            <a:xfrm>
              <a:off x="1945075" y="1451675"/>
              <a:ext cx="982950" cy="954425"/>
            </a:xfrm>
            <a:custGeom>
              <a:rect b="b" l="l" r="r" t="t"/>
              <a:pathLst>
                <a:path extrusionOk="0" h="38177" w="39318">
                  <a:moveTo>
                    <a:pt x="39054" y="0"/>
                  </a:moveTo>
                  <a:lnTo>
                    <a:pt x="39010" y="44"/>
                  </a:lnTo>
                  <a:lnTo>
                    <a:pt x="38966" y="132"/>
                  </a:lnTo>
                  <a:lnTo>
                    <a:pt x="38352" y="2107"/>
                  </a:lnTo>
                  <a:lnTo>
                    <a:pt x="37606" y="3950"/>
                  </a:lnTo>
                  <a:lnTo>
                    <a:pt x="36509" y="6056"/>
                  </a:lnTo>
                  <a:lnTo>
                    <a:pt x="35105" y="8557"/>
                  </a:lnTo>
                  <a:lnTo>
                    <a:pt x="33700" y="10970"/>
                  </a:lnTo>
                  <a:lnTo>
                    <a:pt x="32384" y="13208"/>
                  </a:lnTo>
                  <a:lnTo>
                    <a:pt x="31068" y="15095"/>
                  </a:lnTo>
                  <a:lnTo>
                    <a:pt x="29356" y="17553"/>
                  </a:lnTo>
                  <a:lnTo>
                    <a:pt x="28128" y="19001"/>
                  </a:lnTo>
                  <a:lnTo>
                    <a:pt x="26592" y="20492"/>
                  </a:lnTo>
                  <a:lnTo>
                    <a:pt x="24134" y="22774"/>
                  </a:lnTo>
                  <a:lnTo>
                    <a:pt x="22116" y="24486"/>
                  </a:lnTo>
                  <a:lnTo>
                    <a:pt x="18254" y="27075"/>
                  </a:lnTo>
                  <a:lnTo>
                    <a:pt x="16455" y="28215"/>
                  </a:lnTo>
                  <a:lnTo>
                    <a:pt x="14393" y="29488"/>
                  </a:lnTo>
                  <a:lnTo>
                    <a:pt x="12287" y="30717"/>
                  </a:lnTo>
                  <a:lnTo>
                    <a:pt x="8250" y="33042"/>
                  </a:lnTo>
                  <a:lnTo>
                    <a:pt x="88" y="37825"/>
                  </a:lnTo>
                  <a:lnTo>
                    <a:pt x="44" y="37869"/>
                  </a:lnTo>
                  <a:lnTo>
                    <a:pt x="0" y="37957"/>
                  </a:lnTo>
                  <a:lnTo>
                    <a:pt x="0" y="38001"/>
                  </a:lnTo>
                  <a:lnTo>
                    <a:pt x="0" y="38088"/>
                  </a:lnTo>
                  <a:lnTo>
                    <a:pt x="88" y="38132"/>
                  </a:lnTo>
                  <a:lnTo>
                    <a:pt x="176" y="38176"/>
                  </a:lnTo>
                  <a:lnTo>
                    <a:pt x="263" y="38132"/>
                  </a:lnTo>
                  <a:lnTo>
                    <a:pt x="8425" y="33349"/>
                  </a:lnTo>
                  <a:lnTo>
                    <a:pt x="12462" y="31024"/>
                  </a:lnTo>
                  <a:lnTo>
                    <a:pt x="14612" y="29795"/>
                  </a:lnTo>
                  <a:lnTo>
                    <a:pt x="16631" y="28523"/>
                  </a:lnTo>
                  <a:lnTo>
                    <a:pt x="18430" y="27382"/>
                  </a:lnTo>
                  <a:lnTo>
                    <a:pt x="20843" y="25802"/>
                  </a:lnTo>
                  <a:lnTo>
                    <a:pt x="22291" y="24793"/>
                  </a:lnTo>
                  <a:lnTo>
                    <a:pt x="22335" y="24749"/>
                  </a:lnTo>
                  <a:lnTo>
                    <a:pt x="24354" y="23038"/>
                  </a:lnTo>
                  <a:lnTo>
                    <a:pt x="26855" y="20756"/>
                  </a:lnTo>
                  <a:lnTo>
                    <a:pt x="28391" y="19264"/>
                  </a:lnTo>
                  <a:lnTo>
                    <a:pt x="29619" y="17772"/>
                  </a:lnTo>
                  <a:lnTo>
                    <a:pt x="31375" y="15315"/>
                  </a:lnTo>
                  <a:lnTo>
                    <a:pt x="32691" y="13428"/>
                  </a:lnTo>
                  <a:lnTo>
                    <a:pt x="34008" y="11146"/>
                  </a:lnTo>
                  <a:lnTo>
                    <a:pt x="35412" y="8733"/>
                  </a:lnTo>
                  <a:lnTo>
                    <a:pt x="36816" y="6231"/>
                  </a:lnTo>
                  <a:lnTo>
                    <a:pt x="37957" y="4081"/>
                  </a:lnTo>
                  <a:lnTo>
                    <a:pt x="38703" y="2194"/>
                  </a:lnTo>
                  <a:lnTo>
                    <a:pt x="39317" y="220"/>
                  </a:lnTo>
                  <a:lnTo>
                    <a:pt x="39317" y="176"/>
                  </a:lnTo>
                  <a:lnTo>
                    <a:pt x="39273" y="88"/>
                  </a:lnTo>
                  <a:lnTo>
                    <a:pt x="39229" y="44"/>
                  </a:lnTo>
                  <a:lnTo>
                    <a:pt x="39185"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8" name="Google Shape;5908;p163"/>
            <p:cNvSpPr/>
            <p:nvPr/>
          </p:nvSpPr>
          <p:spPr>
            <a:xfrm>
              <a:off x="1822200" y="1600875"/>
              <a:ext cx="866675" cy="694425"/>
            </a:xfrm>
            <a:custGeom>
              <a:rect b="b" l="l" r="r" t="t"/>
              <a:pathLst>
                <a:path extrusionOk="0" h="27777" w="34667">
                  <a:moveTo>
                    <a:pt x="34359" y="0"/>
                  </a:moveTo>
                  <a:lnTo>
                    <a:pt x="34315" y="88"/>
                  </a:lnTo>
                  <a:lnTo>
                    <a:pt x="32867" y="2765"/>
                  </a:lnTo>
                  <a:lnTo>
                    <a:pt x="31375" y="5134"/>
                  </a:lnTo>
                  <a:lnTo>
                    <a:pt x="29839" y="7196"/>
                  </a:lnTo>
                  <a:lnTo>
                    <a:pt x="28216" y="8996"/>
                  </a:lnTo>
                  <a:lnTo>
                    <a:pt x="26592" y="10575"/>
                  </a:lnTo>
                  <a:lnTo>
                    <a:pt x="24881" y="12111"/>
                  </a:lnTo>
                  <a:lnTo>
                    <a:pt x="23301" y="13252"/>
                  </a:lnTo>
                  <a:lnTo>
                    <a:pt x="21370" y="14919"/>
                  </a:lnTo>
                  <a:lnTo>
                    <a:pt x="20537" y="15665"/>
                  </a:lnTo>
                  <a:lnTo>
                    <a:pt x="19659" y="16455"/>
                  </a:lnTo>
                  <a:lnTo>
                    <a:pt x="18737" y="17157"/>
                  </a:lnTo>
                  <a:lnTo>
                    <a:pt x="17772" y="17903"/>
                  </a:lnTo>
                  <a:lnTo>
                    <a:pt x="16719" y="18605"/>
                  </a:lnTo>
                  <a:lnTo>
                    <a:pt x="15666" y="19264"/>
                  </a:lnTo>
                  <a:lnTo>
                    <a:pt x="14569" y="19922"/>
                  </a:lnTo>
                  <a:lnTo>
                    <a:pt x="13472" y="20580"/>
                  </a:lnTo>
                  <a:lnTo>
                    <a:pt x="11190" y="21809"/>
                  </a:lnTo>
                  <a:lnTo>
                    <a:pt x="8864" y="22950"/>
                  </a:lnTo>
                  <a:lnTo>
                    <a:pt x="6583" y="24003"/>
                  </a:lnTo>
                  <a:lnTo>
                    <a:pt x="4389" y="25012"/>
                  </a:lnTo>
                  <a:lnTo>
                    <a:pt x="2414" y="26065"/>
                  </a:lnTo>
                  <a:lnTo>
                    <a:pt x="88" y="27469"/>
                  </a:lnTo>
                  <a:lnTo>
                    <a:pt x="44" y="27513"/>
                  </a:lnTo>
                  <a:lnTo>
                    <a:pt x="0" y="27557"/>
                  </a:lnTo>
                  <a:lnTo>
                    <a:pt x="0" y="27645"/>
                  </a:lnTo>
                  <a:lnTo>
                    <a:pt x="44" y="27689"/>
                  </a:lnTo>
                  <a:lnTo>
                    <a:pt x="88" y="27776"/>
                  </a:lnTo>
                  <a:lnTo>
                    <a:pt x="264" y="27776"/>
                  </a:lnTo>
                  <a:lnTo>
                    <a:pt x="2589" y="26372"/>
                  </a:lnTo>
                  <a:lnTo>
                    <a:pt x="4564" y="25319"/>
                  </a:lnTo>
                  <a:lnTo>
                    <a:pt x="6758" y="24354"/>
                  </a:lnTo>
                  <a:lnTo>
                    <a:pt x="9040" y="23257"/>
                  </a:lnTo>
                  <a:lnTo>
                    <a:pt x="11366" y="22116"/>
                  </a:lnTo>
                  <a:lnTo>
                    <a:pt x="13647" y="20887"/>
                  </a:lnTo>
                  <a:lnTo>
                    <a:pt x="14788" y="20229"/>
                  </a:lnTo>
                  <a:lnTo>
                    <a:pt x="15885" y="19571"/>
                  </a:lnTo>
                  <a:lnTo>
                    <a:pt x="16938" y="18869"/>
                  </a:lnTo>
                  <a:lnTo>
                    <a:pt x="17992" y="18167"/>
                  </a:lnTo>
                  <a:lnTo>
                    <a:pt x="18957" y="17464"/>
                  </a:lnTo>
                  <a:lnTo>
                    <a:pt x="19922" y="16718"/>
                  </a:lnTo>
                  <a:lnTo>
                    <a:pt x="20800" y="15929"/>
                  </a:lnTo>
                  <a:lnTo>
                    <a:pt x="21634" y="15183"/>
                  </a:lnTo>
                  <a:lnTo>
                    <a:pt x="23520" y="13559"/>
                  </a:lnTo>
                  <a:lnTo>
                    <a:pt x="25100" y="12374"/>
                  </a:lnTo>
                  <a:lnTo>
                    <a:pt x="26855" y="10839"/>
                  </a:lnTo>
                  <a:lnTo>
                    <a:pt x="28435" y="9215"/>
                  </a:lnTo>
                  <a:lnTo>
                    <a:pt x="30103" y="7416"/>
                  </a:lnTo>
                  <a:lnTo>
                    <a:pt x="31682" y="5310"/>
                  </a:lnTo>
                  <a:lnTo>
                    <a:pt x="33174" y="2940"/>
                  </a:lnTo>
                  <a:lnTo>
                    <a:pt x="34622" y="219"/>
                  </a:lnTo>
                  <a:lnTo>
                    <a:pt x="34666" y="176"/>
                  </a:lnTo>
                  <a:lnTo>
                    <a:pt x="34622" y="88"/>
                  </a:lnTo>
                  <a:lnTo>
                    <a:pt x="34622" y="44"/>
                  </a:lnTo>
                  <a:lnTo>
                    <a:pt x="3457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9" name="Google Shape;5909;p163"/>
            <p:cNvSpPr/>
            <p:nvPr/>
          </p:nvSpPr>
          <p:spPr>
            <a:xfrm>
              <a:off x="1699325" y="2110975"/>
              <a:ext cx="133875" cy="74625"/>
            </a:xfrm>
            <a:custGeom>
              <a:rect b="b" l="l" r="r" t="t"/>
              <a:pathLst>
                <a:path extrusionOk="0" h="2985" w="5355">
                  <a:moveTo>
                    <a:pt x="5091" y="0"/>
                  </a:moveTo>
                  <a:lnTo>
                    <a:pt x="89" y="2633"/>
                  </a:lnTo>
                  <a:lnTo>
                    <a:pt x="45" y="2677"/>
                  </a:lnTo>
                  <a:lnTo>
                    <a:pt x="1" y="2721"/>
                  </a:lnTo>
                  <a:lnTo>
                    <a:pt x="1" y="2809"/>
                  </a:lnTo>
                  <a:lnTo>
                    <a:pt x="1" y="2853"/>
                  </a:lnTo>
                  <a:lnTo>
                    <a:pt x="89" y="2940"/>
                  </a:lnTo>
                  <a:lnTo>
                    <a:pt x="176" y="2984"/>
                  </a:lnTo>
                  <a:lnTo>
                    <a:pt x="264" y="2940"/>
                  </a:lnTo>
                  <a:lnTo>
                    <a:pt x="5267" y="351"/>
                  </a:lnTo>
                  <a:lnTo>
                    <a:pt x="5310" y="308"/>
                  </a:lnTo>
                  <a:lnTo>
                    <a:pt x="5354" y="220"/>
                  </a:lnTo>
                  <a:lnTo>
                    <a:pt x="5354" y="176"/>
                  </a:lnTo>
                  <a:lnTo>
                    <a:pt x="5354" y="88"/>
                  </a:lnTo>
                  <a:lnTo>
                    <a:pt x="5310" y="44"/>
                  </a:lnTo>
                  <a:lnTo>
                    <a:pt x="5223"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0" name="Google Shape;5910;p163"/>
            <p:cNvSpPr/>
            <p:nvPr/>
          </p:nvSpPr>
          <p:spPr>
            <a:xfrm>
              <a:off x="2929075" y="3201400"/>
              <a:ext cx="121800" cy="42800"/>
            </a:xfrm>
            <a:custGeom>
              <a:rect b="b" l="l" r="r" t="t"/>
              <a:pathLst>
                <a:path extrusionOk="0" h="1712" w="4872">
                  <a:moveTo>
                    <a:pt x="2722" y="352"/>
                  </a:moveTo>
                  <a:lnTo>
                    <a:pt x="3950" y="439"/>
                  </a:lnTo>
                  <a:lnTo>
                    <a:pt x="4433" y="1054"/>
                  </a:lnTo>
                  <a:lnTo>
                    <a:pt x="4082" y="1229"/>
                  </a:lnTo>
                  <a:lnTo>
                    <a:pt x="1932" y="1361"/>
                  </a:lnTo>
                  <a:lnTo>
                    <a:pt x="440" y="1361"/>
                  </a:lnTo>
                  <a:lnTo>
                    <a:pt x="703" y="659"/>
                  </a:lnTo>
                  <a:lnTo>
                    <a:pt x="2722" y="352"/>
                  </a:lnTo>
                  <a:close/>
                  <a:moveTo>
                    <a:pt x="2722" y="0"/>
                  </a:moveTo>
                  <a:lnTo>
                    <a:pt x="528" y="308"/>
                  </a:lnTo>
                  <a:lnTo>
                    <a:pt x="440" y="352"/>
                  </a:lnTo>
                  <a:lnTo>
                    <a:pt x="396" y="439"/>
                  </a:lnTo>
                  <a:lnTo>
                    <a:pt x="1" y="1492"/>
                  </a:lnTo>
                  <a:lnTo>
                    <a:pt x="1" y="1536"/>
                  </a:lnTo>
                  <a:lnTo>
                    <a:pt x="45" y="1624"/>
                  </a:lnTo>
                  <a:lnTo>
                    <a:pt x="89" y="1712"/>
                  </a:lnTo>
                  <a:lnTo>
                    <a:pt x="1976" y="1712"/>
                  </a:lnTo>
                  <a:lnTo>
                    <a:pt x="4170" y="1580"/>
                  </a:lnTo>
                  <a:lnTo>
                    <a:pt x="4257" y="1536"/>
                  </a:lnTo>
                  <a:lnTo>
                    <a:pt x="4784" y="1229"/>
                  </a:lnTo>
                  <a:lnTo>
                    <a:pt x="4828" y="1185"/>
                  </a:lnTo>
                  <a:lnTo>
                    <a:pt x="4872" y="1141"/>
                  </a:lnTo>
                  <a:lnTo>
                    <a:pt x="4872" y="1054"/>
                  </a:lnTo>
                  <a:lnTo>
                    <a:pt x="4828" y="966"/>
                  </a:lnTo>
                  <a:lnTo>
                    <a:pt x="4213" y="132"/>
                  </a:lnTo>
                  <a:lnTo>
                    <a:pt x="4126" y="88"/>
                  </a:lnTo>
                  <a:lnTo>
                    <a:pt x="4082" y="88"/>
                  </a:lnTo>
                  <a:lnTo>
                    <a:pt x="2722"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1" name="Google Shape;5911;p163"/>
            <p:cNvSpPr/>
            <p:nvPr/>
          </p:nvSpPr>
          <p:spPr>
            <a:xfrm>
              <a:off x="463000" y="1796125"/>
              <a:ext cx="3006950" cy="2565925"/>
            </a:xfrm>
            <a:custGeom>
              <a:rect b="b" l="l" r="r" t="t"/>
              <a:pathLst>
                <a:path extrusionOk="0" h="102637" w="120278">
                  <a:moveTo>
                    <a:pt x="106586" y="1"/>
                  </a:moveTo>
                  <a:lnTo>
                    <a:pt x="106499" y="45"/>
                  </a:lnTo>
                  <a:lnTo>
                    <a:pt x="104173" y="2809"/>
                  </a:lnTo>
                  <a:lnTo>
                    <a:pt x="100355" y="7022"/>
                  </a:lnTo>
                  <a:lnTo>
                    <a:pt x="98512" y="7373"/>
                  </a:lnTo>
                  <a:lnTo>
                    <a:pt x="98425" y="7417"/>
                  </a:lnTo>
                  <a:lnTo>
                    <a:pt x="95967" y="9303"/>
                  </a:lnTo>
                  <a:lnTo>
                    <a:pt x="89561" y="14130"/>
                  </a:lnTo>
                  <a:lnTo>
                    <a:pt x="84997" y="16500"/>
                  </a:lnTo>
                  <a:lnTo>
                    <a:pt x="79293" y="18606"/>
                  </a:lnTo>
                  <a:lnTo>
                    <a:pt x="74334" y="20712"/>
                  </a:lnTo>
                  <a:lnTo>
                    <a:pt x="67620" y="23082"/>
                  </a:lnTo>
                  <a:lnTo>
                    <a:pt x="63364" y="24618"/>
                  </a:lnTo>
                  <a:lnTo>
                    <a:pt x="59151" y="25539"/>
                  </a:lnTo>
                  <a:lnTo>
                    <a:pt x="59108" y="25539"/>
                  </a:lnTo>
                  <a:lnTo>
                    <a:pt x="54017" y="27294"/>
                  </a:lnTo>
                  <a:lnTo>
                    <a:pt x="48664" y="28786"/>
                  </a:lnTo>
                  <a:lnTo>
                    <a:pt x="43662" y="30629"/>
                  </a:lnTo>
                  <a:lnTo>
                    <a:pt x="39010" y="31419"/>
                  </a:lnTo>
                  <a:lnTo>
                    <a:pt x="33920" y="32604"/>
                  </a:lnTo>
                  <a:lnTo>
                    <a:pt x="29795" y="32736"/>
                  </a:lnTo>
                  <a:lnTo>
                    <a:pt x="29708" y="32779"/>
                  </a:lnTo>
                  <a:lnTo>
                    <a:pt x="23169" y="35588"/>
                  </a:lnTo>
                  <a:lnTo>
                    <a:pt x="17509" y="37826"/>
                  </a:lnTo>
                  <a:lnTo>
                    <a:pt x="13603" y="37870"/>
                  </a:lnTo>
                  <a:lnTo>
                    <a:pt x="11892" y="36509"/>
                  </a:lnTo>
                  <a:lnTo>
                    <a:pt x="11848" y="36509"/>
                  </a:lnTo>
                  <a:lnTo>
                    <a:pt x="9786" y="35632"/>
                  </a:lnTo>
                  <a:lnTo>
                    <a:pt x="9742" y="35588"/>
                  </a:lnTo>
                  <a:lnTo>
                    <a:pt x="9654" y="35632"/>
                  </a:lnTo>
                  <a:lnTo>
                    <a:pt x="9610" y="35675"/>
                  </a:lnTo>
                  <a:lnTo>
                    <a:pt x="9566" y="35719"/>
                  </a:lnTo>
                  <a:lnTo>
                    <a:pt x="6802" y="42082"/>
                  </a:lnTo>
                  <a:lnTo>
                    <a:pt x="6802" y="42170"/>
                  </a:lnTo>
                  <a:lnTo>
                    <a:pt x="8338" y="50156"/>
                  </a:lnTo>
                  <a:lnTo>
                    <a:pt x="8864" y="55334"/>
                  </a:lnTo>
                  <a:lnTo>
                    <a:pt x="9479" y="61565"/>
                  </a:lnTo>
                  <a:lnTo>
                    <a:pt x="7285" y="64022"/>
                  </a:lnTo>
                  <a:lnTo>
                    <a:pt x="7241" y="64110"/>
                  </a:lnTo>
                  <a:lnTo>
                    <a:pt x="6758" y="67796"/>
                  </a:lnTo>
                  <a:lnTo>
                    <a:pt x="5266" y="69419"/>
                  </a:lnTo>
                  <a:lnTo>
                    <a:pt x="5222" y="69507"/>
                  </a:lnTo>
                  <a:lnTo>
                    <a:pt x="4432" y="72316"/>
                  </a:lnTo>
                  <a:lnTo>
                    <a:pt x="2984" y="76002"/>
                  </a:lnTo>
                  <a:lnTo>
                    <a:pt x="1756" y="79380"/>
                  </a:lnTo>
                  <a:lnTo>
                    <a:pt x="571" y="82540"/>
                  </a:lnTo>
                  <a:lnTo>
                    <a:pt x="44" y="86182"/>
                  </a:lnTo>
                  <a:lnTo>
                    <a:pt x="1" y="89341"/>
                  </a:lnTo>
                  <a:lnTo>
                    <a:pt x="132" y="92281"/>
                  </a:lnTo>
                  <a:lnTo>
                    <a:pt x="132" y="92369"/>
                  </a:lnTo>
                  <a:lnTo>
                    <a:pt x="176" y="92413"/>
                  </a:lnTo>
                  <a:lnTo>
                    <a:pt x="220" y="92457"/>
                  </a:lnTo>
                  <a:lnTo>
                    <a:pt x="395" y="92457"/>
                  </a:lnTo>
                  <a:lnTo>
                    <a:pt x="439" y="92413"/>
                  </a:lnTo>
                  <a:lnTo>
                    <a:pt x="483" y="92369"/>
                  </a:lnTo>
                  <a:lnTo>
                    <a:pt x="483" y="92281"/>
                  </a:lnTo>
                  <a:lnTo>
                    <a:pt x="352" y="89341"/>
                  </a:lnTo>
                  <a:lnTo>
                    <a:pt x="395" y="86226"/>
                  </a:lnTo>
                  <a:lnTo>
                    <a:pt x="922" y="82627"/>
                  </a:lnTo>
                  <a:lnTo>
                    <a:pt x="2063" y="79512"/>
                  </a:lnTo>
                  <a:lnTo>
                    <a:pt x="3335" y="76089"/>
                  </a:lnTo>
                  <a:lnTo>
                    <a:pt x="4740" y="72447"/>
                  </a:lnTo>
                  <a:lnTo>
                    <a:pt x="5529" y="69639"/>
                  </a:lnTo>
                  <a:lnTo>
                    <a:pt x="7065" y="68015"/>
                  </a:lnTo>
                  <a:lnTo>
                    <a:pt x="7109" y="67884"/>
                  </a:lnTo>
                  <a:lnTo>
                    <a:pt x="7592" y="64198"/>
                  </a:lnTo>
                  <a:lnTo>
                    <a:pt x="9786" y="61740"/>
                  </a:lnTo>
                  <a:lnTo>
                    <a:pt x="9830" y="61697"/>
                  </a:lnTo>
                  <a:lnTo>
                    <a:pt x="9830" y="61609"/>
                  </a:lnTo>
                  <a:lnTo>
                    <a:pt x="9215" y="55290"/>
                  </a:lnTo>
                  <a:lnTo>
                    <a:pt x="8689" y="50112"/>
                  </a:lnTo>
                  <a:lnTo>
                    <a:pt x="7153" y="42170"/>
                  </a:lnTo>
                  <a:lnTo>
                    <a:pt x="9830" y="36027"/>
                  </a:lnTo>
                  <a:lnTo>
                    <a:pt x="11717" y="36816"/>
                  </a:lnTo>
                  <a:lnTo>
                    <a:pt x="13428" y="38177"/>
                  </a:lnTo>
                  <a:lnTo>
                    <a:pt x="13560" y="38221"/>
                  </a:lnTo>
                  <a:lnTo>
                    <a:pt x="17553" y="38177"/>
                  </a:lnTo>
                  <a:lnTo>
                    <a:pt x="17597" y="38133"/>
                  </a:lnTo>
                  <a:lnTo>
                    <a:pt x="23301" y="35895"/>
                  </a:lnTo>
                  <a:lnTo>
                    <a:pt x="29839" y="33087"/>
                  </a:lnTo>
                  <a:lnTo>
                    <a:pt x="33964" y="32955"/>
                  </a:lnTo>
                  <a:lnTo>
                    <a:pt x="34008" y="32955"/>
                  </a:lnTo>
                  <a:lnTo>
                    <a:pt x="39098" y="31726"/>
                  </a:lnTo>
                  <a:lnTo>
                    <a:pt x="43749" y="30980"/>
                  </a:lnTo>
                  <a:lnTo>
                    <a:pt x="43793" y="30936"/>
                  </a:lnTo>
                  <a:lnTo>
                    <a:pt x="48752" y="29093"/>
                  </a:lnTo>
                  <a:lnTo>
                    <a:pt x="54105" y="27645"/>
                  </a:lnTo>
                  <a:lnTo>
                    <a:pt x="59239" y="25890"/>
                  </a:lnTo>
                  <a:lnTo>
                    <a:pt x="63452" y="24969"/>
                  </a:lnTo>
                  <a:lnTo>
                    <a:pt x="63496" y="24969"/>
                  </a:lnTo>
                  <a:lnTo>
                    <a:pt x="67752" y="23389"/>
                  </a:lnTo>
                  <a:lnTo>
                    <a:pt x="74466" y="21019"/>
                  </a:lnTo>
                  <a:lnTo>
                    <a:pt x="79424" y="18913"/>
                  </a:lnTo>
                  <a:lnTo>
                    <a:pt x="85129" y="16851"/>
                  </a:lnTo>
                  <a:lnTo>
                    <a:pt x="85129" y="16807"/>
                  </a:lnTo>
                  <a:lnTo>
                    <a:pt x="89736" y="14437"/>
                  </a:lnTo>
                  <a:lnTo>
                    <a:pt x="89780" y="14437"/>
                  </a:lnTo>
                  <a:lnTo>
                    <a:pt x="96187" y="9567"/>
                  </a:lnTo>
                  <a:lnTo>
                    <a:pt x="98644" y="7680"/>
                  </a:lnTo>
                  <a:lnTo>
                    <a:pt x="100487" y="7373"/>
                  </a:lnTo>
                  <a:lnTo>
                    <a:pt x="100575" y="7329"/>
                  </a:lnTo>
                  <a:lnTo>
                    <a:pt x="104436" y="3029"/>
                  </a:lnTo>
                  <a:lnTo>
                    <a:pt x="106674" y="352"/>
                  </a:lnTo>
                  <a:lnTo>
                    <a:pt x="112335" y="1712"/>
                  </a:lnTo>
                  <a:lnTo>
                    <a:pt x="112949" y="3555"/>
                  </a:lnTo>
                  <a:lnTo>
                    <a:pt x="116547" y="18343"/>
                  </a:lnTo>
                  <a:lnTo>
                    <a:pt x="116372" y="30410"/>
                  </a:lnTo>
                  <a:lnTo>
                    <a:pt x="116372" y="30454"/>
                  </a:lnTo>
                  <a:lnTo>
                    <a:pt x="118741" y="38396"/>
                  </a:lnTo>
                  <a:lnTo>
                    <a:pt x="117600" y="42214"/>
                  </a:lnTo>
                  <a:lnTo>
                    <a:pt x="116942" y="44890"/>
                  </a:lnTo>
                  <a:lnTo>
                    <a:pt x="116942" y="44934"/>
                  </a:lnTo>
                  <a:lnTo>
                    <a:pt x="116810" y="48225"/>
                  </a:lnTo>
                  <a:lnTo>
                    <a:pt x="116810" y="48313"/>
                  </a:lnTo>
                  <a:lnTo>
                    <a:pt x="119926" y="54939"/>
                  </a:lnTo>
                  <a:lnTo>
                    <a:pt x="119663" y="55948"/>
                  </a:lnTo>
                  <a:lnTo>
                    <a:pt x="118697" y="56475"/>
                  </a:lnTo>
                  <a:lnTo>
                    <a:pt x="118653" y="56475"/>
                  </a:lnTo>
                  <a:lnTo>
                    <a:pt x="115889" y="58537"/>
                  </a:lnTo>
                  <a:lnTo>
                    <a:pt x="113519" y="60468"/>
                  </a:lnTo>
                  <a:lnTo>
                    <a:pt x="109614" y="64154"/>
                  </a:lnTo>
                  <a:lnTo>
                    <a:pt x="109570" y="64198"/>
                  </a:lnTo>
                  <a:lnTo>
                    <a:pt x="104305" y="75519"/>
                  </a:lnTo>
                  <a:lnTo>
                    <a:pt x="100750" y="78634"/>
                  </a:lnTo>
                  <a:lnTo>
                    <a:pt x="98468" y="80784"/>
                  </a:lnTo>
                  <a:lnTo>
                    <a:pt x="91184" y="82935"/>
                  </a:lnTo>
                  <a:lnTo>
                    <a:pt x="87805" y="83417"/>
                  </a:lnTo>
                  <a:lnTo>
                    <a:pt x="87762" y="83417"/>
                  </a:lnTo>
                  <a:lnTo>
                    <a:pt x="84163" y="84470"/>
                  </a:lnTo>
                  <a:lnTo>
                    <a:pt x="84076" y="84514"/>
                  </a:lnTo>
                  <a:lnTo>
                    <a:pt x="82847" y="85962"/>
                  </a:lnTo>
                  <a:lnTo>
                    <a:pt x="82847" y="86006"/>
                  </a:lnTo>
                  <a:lnTo>
                    <a:pt x="81311" y="88858"/>
                  </a:lnTo>
                  <a:lnTo>
                    <a:pt x="78810" y="90965"/>
                  </a:lnTo>
                  <a:lnTo>
                    <a:pt x="74202" y="91886"/>
                  </a:lnTo>
                  <a:lnTo>
                    <a:pt x="74159" y="91886"/>
                  </a:lnTo>
                  <a:lnTo>
                    <a:pt x="70560" y="93905"/>
                  </a:lnTo>
                  <a:lnTo>
                    <a:pt x="70517" y="93992"/>
                  </a:lnTo>
                  <a:lnTo>
                    <a:pt x="68630" y="96669"/>
                  </a:lnTo>
                  <a:lnTo>
                    <a:pt x="65207" y="97196"/>
                  </a:lnTo>
                  <a:lnTo>
                    <a:pt x="63671" y="96932"/>
                  </a:lnTo>
                  <a:lnTo>
                    <a:pt x="62004" y="96932"/>
                  </a:lnTo>
                  <a:lnTo>
                    <a:pt x="58098" y="97942"/>
                  </a:lnTo>
                  <a:lnTo>
                    <a:pt x="52482" y="98995"/>
                  </a:lnTo>
                  <a:lnTo>
                    <a:pt x="51253" y="98819"/>
                  </a:lnTo>
                  <a:lnTo>
                    <a:pt x="48006" y="98380"/>
                  </a:lnTo>
                  <a:lnTo>
                    <a:pt x="44451" y="97547"/>
                  </a:lnTo>
                  <a:lnTo>
                    <a:pt x="43398" y="95923"/>
                  </a:lnTo>
                  <a:lnTo>
                    <a:pt x="41160" y="93115"/>
                  </a:lnTo>
                  <a:lnTo>
                    <a:pt x="41160" y="92325"/>
                  </a:lnTo>
                  <a:lnTo>
                    <a:pt x="41160" y="90833"/>
                  </a:lnTo>
                  <a:lnTo>
                    <a:pt x="42038" y="88990"/>
                  </a:lnTo>
                  <a:lnTo>
                    <a:pt x="43618" y="86972"/>
                  </a:lnTo>
                  <a:lnTo>
                    <a:pt x="46646" y="85348"/>
                  </a:lnTo>
                  <a:lnTo>
                    <a:pt x="46689" y="85304"/>
                  </a:lnTo>
                  <a:lnTo>
                    <a:pt x="47216" y="84427"/>
                  </a:lnTo>
                  <a:lnTo>
                    <a:pt x="47216" y="84383"/>
                  </a:lnTo>
                  <a:lnTo>
                    <a:pt x="48006" y="82627"/>
                  </a:lnTo>
                  <a:lnTo>
                    <a:pt x="49015" y="80916"/>
                  </a:lnTo>
                  <a:lnTo>
                    <a:pt x="50551" y="78854"/>
                  </a:lnTo>
                  <a:lnTo>
                    <a:pt x="51297" y="77493"/>
                  </a:lnTo>
                  <a:lnTo>
                    <a:pt x="51297" y="77450"/>
                  </a:lnTo>
                  <a:lnTo>
                    <a:pt x="51428" y="76528"/>
                  </a:lnTo>
                  <a:lnTo>
                    <a:pt x="51428" y="76484"/>
                  </a:lnTo>
                  <a:lnTo>
                    <a:pt x="51341" y="75036"/>
                  </a:lnTo>
                  <a:lnTo>
                    <a:pt x="52043" y="70692"/>
                  </a:lnTo>
                  <a:lnTo>
                    <a:pt x="55685" y="63847"/>
                  </a:lnTo>
                  <a:lnTo>
                    <a:pt x="58405" y="60029"/>
                  </a:lnTo>
                  <a:lnTo>
                    <a:pt x="61214" y="58318"/>
                  </a:lnTo>
                  <a:lnTo>
                    <a:pt x="65163" y="56563"/>
                  </a:lnTo>
                  <a:lnTo>
                    <a:pt x="65207" y="56519"/>
                  </a:lnTo>
                  <a:lnTo>
                    <a:pt x="68761" y="52789"/>
                  </a:lnTo>
                  <a:lnTo>
                    <a:pt x="77845" y="45768"/>
                  </a:lnTo>
                  <a:lnTo>
                    <a:pt x="82452" y="41950"/>
                  </a:lnTo>
                  <a:lnTo>
                    <a:pt x="89122" y="38308"/>
                  </a:lnTo>
                  <a:lnTo>
                    <a:pt x="93554" y="38089"/>
                  </a:lnTo>
                  <a:lnTo>
                    <a:pt x="93598" y="38045"/>
                  </a:lnTo>
                  <a:lnTo>
                    <a:pt x="105709" y="31726"/>
                  </a:lnTo>
                  <a:lnTo>
                    <a:pt x="105796" y="31682"/>
                  </a:lnTo>
                  <a:lnTo>
                    <a:pt x="105796" y="31595"/>
                  </a:lnTo>
                  <a:lnTo>
                    <a:pt x="106455" y="27821"/>
                  </a:lnTo>
                  <a:lnTo>
                    <a:pt x="106455" y="27777"/>
                  </a:lnTo>
                  <a:lnTo>
                    <a:pt x="106235" y="24705"/>
                  </a:lnTo>
                  <a:lnTo>
                    <a:pt x="106411" y="21546"/>
                  </a:lnTo>
                  <a:lnTo>
                    <a:pt x="106367" y="21414"/>
                  </a:lnTo>
                  <a:lnTo>
                    <a:pt x="104875" y="19396"/>
                  </a:lnTo>
                  <a:lnTo>
                    <a:pt x="104787" y="19308"/>
                  </a:lnTo>
                  <a:lnTo>
                    <a:pt x="100575" y="17992"/>
                  </a:lnTo>
                  <a:lnTo>
                    <a:pt x="99127" y="17421"/>
                  </a:lnTo>
                  <a:lnTo>
                    <a:pt x="95090" y="15842"/>
                  </a:lnTo>
                  <a:lnTo>
                    <a:pt x="94914" y="15842"/>
                  </a:lnTo>
                  <a:lnTo>
                    <a:pt x="91448" y="18343"/>
                  </a:lnTo>
                  <a:lnTo>
                    <a:pt x="83461" y="23916"/>
                  </a:lnTo>
                  <a:lnTo>
                    <a:pt x="79688" y="25100"/>
                  </a:lnTo>
                  <a:lnTo>
                    <a:pt x="76353" y="24662"/>
                  </a:lnTo>
                  <a:lnTo>
                    <a:pt x="76265" y="24705"/>
                  </a:lnTo>
                  <a:lnTo>
                    <a:pt x="70824" y="26724"/>
                  </a:lnTo>
                  <a:lnTo>
                    <a:pt x="65119" y="28655"/>
                  </a:lnTo>
                  <a:lnTo>
                    <a:pt x="61126" y="30103"/>
                  </a:lnTo>
                  <a:lnTo>
                    <a:pt x="56519" y="31726"/>
                  </a:lnTo>
                  <a:lnTo>
                    <a:pt x="51428" y="33569"/>
                  </a:lnTo>
                  <a:lnTo>
                    <a:pt x="47435" y="35017"/>
                  </a:lnTo>
                  <a:lnTo>
                    <a:pt x="47391" y="35017"/>
                  </a:lnTo>
                  <a:lnTo>
                    <a:pt x="42784" y="37431"/>
                  </a:lnTo>
                  <a:lnTo>
                    <a:pt x="38923" y="38572"/>
                  </a:lnTo>
                  <a:lnTo>
                    <a:pt x="35237" y="39756"/>
                  </a:lnTo>
                  <a:lnTo>
                    <a:pt x="31594" y="40678"/>
                  </a:lnTo>
                  <a:lnTo>
                    <a:pt x="31551" y="40722"/>
                  </a:lnTo>
                  <a:lnTo>
                    <a:pt x="27382" y="43530"/>
                  </a:lnTo>
                  <a:lnTo>
                    <a:pt x="27338" y="43574"/>
                  </a:lnTo>
                  <a:lnTo>
                    <a:pt x="24354" y="47435"/>
                  </a:lnTo>
                  <a:lnTo>
                    <a:pt x="24354" y="47479"/>
                  </a:lnTo>
                  <a:lnTo>
                    <a:pt x="22731" y="50507"/>
                  </a:lnTo>
                  <a:lnTo>
                    <a:pt x="21590" y="53491"/>
                  </a:lnTo>
                  <a:lnTo>
                    <a:pt x="19659" y="56255"/>
                  </a:lnTo>
                  <a:lnTo>
                    <a:pt x="19615" y="56299"/>
                  </a:lnTo>
                  <a:lnTo>
                    <a:pt x="18167" y="68937"/>
                  </a:lnTo>
                  <a:lnTo>
                    <a:pt x="18562" y="76133"/>
                  </a:lnTo>
                  <a:lnTo>
                    <a:pt x="18211" y="77976"/>
                  </a:lnTo>
                  <a:lnTo>
                    <a:pt x="17553" y="80258"/>
                  </a:lnTo>
                  <a:lnTo>
                    <a:pt x="16368" y="81969"/>
                  </a:lnTo>
                  <a:lnTo>
                    <a:pt x="14920" y="83988"/>
                  </a:lnTo>
                  <a:lnTo>
                    <a:pt x="13428" y="84514"/>
                  </a:lnTo>
                  <a:lnTo>
                    <a:pt x="13340" y="84558"/>
                  </a:lnTo>
                  <a:lnTo>
                    <a:pt x="13296" y="84646"/>
                  </a:lnTo>
                  <a:lnTo>
                    <a:pt x="12331" y="86796"/>
                  </a:lnTo>
                  <a:lnTo>
                    <a:pt x="11717" y="89209"/>
                  </a:lnTo>
                  <a:lnTo>
                    <a:pt x="11717" y="89253"/>
                  </a:lnTo>
                  <a:lnTo>
                    <a:pt x="12419" y="95528"/>
                  </a:lnTo>
                  <a:lnTo>
                    <a:pt x="13560" y="102461"/>
                  </a:lnTo>
                  <a:lnTo>
                    <a:pt x="13603" y="102593"/>
                  </a:lnTo>
                  <a:lnTo>
                    <a:pt x="13735" y="102637"/>
                  </a:lnTo>
                  <a:lnTo>
                    <a:pt x="13823" y="102593"/>
                  </a:lnTo>
                  <a:lnTo>
                    <a:pt x="13867" y="102549"/>
                  </a:lnTo>
                  <a:lnTo>
                    <a:pt x="13911" y="102505"/>
                  </a:lnTo>
                  <a:lnTo>
                    <a:pt x="13911" y="102417"/>
                  </a:lnTo>
                  <a:lnTo>
                    <a:pt x="12770" y="95484"/>
                  </a:lnTo>
                  <a:lnTo>
                    <a:pt x="12068" y="89253"/>
                  </a:lnTo>
                  <a:lnTo>
                    <a:pt x="12682" y="86928"/>
                  </a:lnTo>
                  <a:lnTo>
                    <a:pt x="13603" y="84821"/>
                  </a:lnTo>
                  <a:lnTo>
                    <a:pt x="15095" y="84295"/>
                  </a:lnTo>
                  <a:lnTo>
                    <a:pt x="15183" y="84207"/>
                  </a:lnTo>
                  <a:lnTo>
                    <a:pt x="16675" y="82189"/>
                  </a:lnTo>
                  <a:lnTo>
                    <a:pt x="17860" y="80433"/>
                  </a:lnTo>
                  <a:lnTo>
                    <a:pt x="17860" y="80390"/>
                  </a:lnTo>
                  <a:lnTo>
                    <a:pt x="18562" y="78064"/>
                  </a:lnTo>
                  <a:lnTo>
                    <a:pt x="18913" y="76221"/>
                  </a:lnTo>
                  <a:lnTo>
                    <a:pt x="18913" y="76133"/>
                  </a:lnTo>
                  <a:lnTo>
                    <a:pt x="18518" y="68937"/>
                  </a:lnTo>
                  <a:lnTo>
                    <a:pt x="19966" y="56387"/>
                  </a:lnTo>
                  <a:lnTo>
                    <a:pt x="21853" y="53666"/>
                  </a:lnTo>
                  <a:lnTo>
                    <a:pt x="21897" y="53623"/>
                  </a:lnTo>
                  <a:lnTo>
                    <a:pt x="23082" y="50683"/>
                  </a:lnTo>
                  <a:lnTo>
                    <a:pt x="24661" y="47655"/>
                  </a:lnTo>
                  <a:lnTo>
                    <a:pt x="27601" y="43793"/>
                  </a:lnTo>
                  <a:lnTo>
                    <a:pt x="31682" y="41029"/>
                  </a:lnTo>
                  <a:lnTo>
                    <a:pt x="35324" y="40107"/>
                  </a:lnTo>
                  <a:lnTo>
                    <a:pt x="39054" y="38879"/>
                  </a:lnTo>
                  <a:lnTo>
                    <a:pt x="42872" y="37782"/>
                  </a:lnTo>
                  <a:lnTo>
                    <a:pt x="42916" y="37782"/>
                  </a:lnTo>
                  <a:lnTo>
                    <a:pt x="47567" y="35324"/>
                  </a:lnTo>
                  <a:lnTo>
                    <a:pt x="51560" y="33920"/>
                  </a:lnTo>
                  <a:lnTo>
                    <a:pt x="56650" y="32077"/>
                  </a:lnTo>
                  <a:lnTo>
                    <a:pt x="61214" y="30454"/>
                  </a:lnTo>
                  <a:lnTo>
                    <a:pt x="65251" y="28962"/>
                  </a:lnTo>
                  <a:lnTo>
                    <a:pt x="70911" y="27075"/>
                  </a:lnTo>
                  <a:lnTo>
                    <a:pt x="76353" y="25013"/>
                  </a:lnTo>
                  <a:lnTo>
                    <a:pt x="79644" y="25451"/>
                  </a:lnTo>
                  <a:lnTo>
                    <a:pt x="79731" y="25451"/>
                  </a:lnTo>
                  <a:lnTo>
                    <a:pt x="83593" y="24223"/>
                  </a:lnTo>
                  <a:lnTo>
                    <a:pt x="83681" y="24223"/>
                  </a:lnTo>
                  <a:lnTo>
                    <a:pt x="91623" y="18606"/>
                  </a:lnTo>
                  <a:lnTo>
                    <a:pt x="95046" y="16193"/>
                  </a:lnTo>
                  <a:lnTo>
                    <a:pt x="98995" y="17728"/>
                  </a:lnTo>
                  <a:lnTo>
                    <a:pt x="100443" y="18343"/>
                  </a:lnTo>
                  <a:lnTo>
                    <a:pt x="104656" y="19659"/>
                  </a:lnTo>
                  <a:lnTo>
                    <a:pt x="106060" y="21590"/>
                  </a:lnTo>
                  <a:lnTo>
                    <a:pt x="105884" y="24662"/>
                  </a:lnTo>
                  <a:lnTo>
                    <a:pt x="105884" y="24705"/>
                  </a:lnTo>
                  <a:lnTo>
                    <a:pt x="106104" y="27777"/>
                  </a:lnTo>
                  <a:lnTo>
                    <a:pt x="105489" y="31463"/>
                  </a:lnTo>
                  <a:lnTo>
                    <a:pt x="93466" y="37738"/>
                  </a:lnTo>
                  <a:lnTo>
                    <a:pt x="89078" y="37957"/>
                  </a:lnTo>
                  <a:lnTo>
                    <a:pt x="88990" y="37957"/>
                  </a:lnTo>
                  <a:lnTo>
                    <a:pt x="82277" y="41643"/>
                  </a:lnTo>
                  <a:lnTo>
                    <a:pt x="82233" y="41643"/>
                  </a:lnTo>
                  <a:lnTo>
                    <a:pt x="77625" y="45505"/>
                  </a:lnTo>
                  <a:lnTo>
                    <a:pt x="68542" y="52526"/>
                  </a:lnTo>
                  <a:lnTo>
                    <a:pt x="68498" y="52569"/>
                  </a:lnTo>
                  <a:lnTo>
                    <a:pt x="64988" y="56255"/>
                  </a:lnTo>
                  <a:lnTo>
                    <a:pt x="61082" y="58011"/>
                  </a:lnTo>
                  <a:lnTo>
                    <a:pt x="61038" y="58011"/>
                  </a:lnTo>
                  <a:lnTo>
                    <a:pt x="58186" y="59766"/>
                  </a:lnTo>
                  <a:lnTo>
                    <a:pt x="58142" y="59810"/>
                  </a:lnTo>
                  <a:lnTo>
                    <a:pt x="55378" y="63627"/>
                  </a:lnTo>
                  <a:lnTo>
                    <a:pt x="55378" y="63671"/>
                  </a:lnTo>
                  <a:lnTo>
                    <a:pt x="51736" y="70516"/>
                  </a:lnTo>
                  <a:lnTo>
                    <a:pt x="51692" y="70604"/>
                  </a:lnTo>
                  <a:lnTo>
                    <a:pt x="50990" y="74992"/>
                  </a:lnTo>
                  <a:lnTo>
                    <a:pt x="50990" y="75036"/>
                  </a:lnTo>
                  <a:lnTo>
                    <a:pt x="51077" y="76484"/>
                  </a:lnTo>
                  <a:lnTo>
                    <a:pt x="50946" y="77362"/>
                  </a:lnTo>
                  <a:lnTo>
                    <a:pt x="50244" y="78678"/>
                  </a:lnTo>
                  <a:lnTo>
                    <a:pt x="48708" y="80697"/>
                  </a:lnTo>
                  <a:lnTo>
                    <a:pt x="47699" y="82452"/>
                  </a:lnTo>
                  <a:lnTo>
                    <a:pt x="47699" y="82496"/>
                  </a:lnTo>
                  <a:lnTo>
                    <a:pt x="46909" y="84251"/>
                  </a:lnTo>
                  <a:lnTo>
                    <a:pt x="46426" y="85085"/>
                  </a:lnTo>
                  <a:lnTo>
                    <a:pt x="43442" y="86664"/>
                  </a:lnTo>
                  <a:lnTo>
                    <a:pt x="43354" y="86708"/>
                  </a:lnTo>
                  <a:lnTo>
                    <a:pt x="41775" y="88771"/>
                  </a:lnTo>
                  <a:lnTo>
                    <a:pt x="41731" y="88815"/>
                  </a:lnTo>
                  <a:lnTo>
                    <a:pt x="40809" y="90701"/>
                  </a:lnTo>
                  <a:lnTo>
                    <a:pt x="40809" y="90789"/>
                  </a:lnTo>
                  <a:lnTo>
                    <a:pt x="40809" y="92325"/>
                  </a:lnTo>
                  <a:lnTo>
                    <a:pt x="40809" y="93203"/>
                  </a:lnTo>
                  <a:lnTo>
                    <a:pt x="40853" y="93290"/>
                  </a:lnTo>
                  <a:lnTo>
                    <a:pt x="43091" y="96143"/>
                  </a:lnTo>
                  <a:lnTo>
                    <a:pt x="44188" y="97810"/>
                  </a:lnTo>
                  <a:lnTo>
                    <a:pt x="44276" y="97898"/>
                  </a:lnTo>
                  <a:lnTo>
                    <a:pt x="47918" y="98732"/>
                  </a:lnTo>
                  <a:lnTo>
                    <a:pt x="51209" y="99170"/>
                  </a:lnTo>
                  <a:lnTo>
                    <a:pt x="52438" y="99346"/>
                  </a:lnTo>
                  <a:lnTo>
                    <a:pt x="52482" y="99346"/>
                  </a:lnTo>
                  <a:lnTo>
                    <a:pt x="58186" y="98293"/>
                  </a:lnTo>
                  <a:lnTo>
                    <a:pt x="62091" y="97283"/>
                  </a:lnTo>
                  <a:lnTo>
                    <a:pt x="63627" y="97283"/>
                  </a:lnTo>
                  <a:lnTo>
                    <a:pt x="65163" y="97547"/>
                  </a:lnTo>
                  <a:lnTo>
                    <a:pt x="65251" y="97547"/>
                  </a:lnTo>
                  <a:lnTo>
                    <a:pt x="68761" y="96976"/>
                  </a:lnTo>
                  <a:lnTo>
                    <a:pt x="68805" y="96976"/>
                  </a:lnTo>
                  <a:lnTo>
                    <a:pt x="68893" y="96932"/>
                  </a:lnTo>
                  <a:lnTo>
                    <a:pt x="70780" y="94212"/>
                  </a:lnTo>
                  <a:lnTo>
                    <a:pt x="74334" y="92193"/>
                  </a:lnTo>
                  <a:lnTo>
                    <a:pt x="78942" y="91316"/>
                  </a:lnTo>
                  <a:lnTo>
                    <a:pt x="79029" y="91272"/>
                  </a:lnTo>
                  <a:lnTo>
                    <a:pt x="81574" y="89122"/>
                  </a:lnTo>
                  <a:lnTo>
                    <a:pt x="81618" y="89034"/>
                  </a:lnTo>
                  <a:lnTo>
                    <a:pt x="83110" y="86182"/>
                  </a:lnTo>
                  <a:lnTo>
                    <a:pt x="84295" y="84778"/>
                  </a:lnTo>
                  <a:lnTo>
                    <a:pt x="87849" y="83724"/>
                  </a:lnTo>
                  <a:lnTo>
                    <a:pt x="91228" y="83286"/>
                  </a:lnTo>
                  <a:lnTo>
                    <a:pt x="91272" y="83286"/>
                  </a:lnTo>
                  <a:lnTo>
                    <a:pt x="98600" y="81136"/>
                  </a:lnTo>
                  <a:lnTo>
                    <a:pt x="98644" y="81092"/>
                  </a:lnTo>
                  <a:lnTo>
                    <a:pt x="100970" y="78854"/>
                  </a:lnTo>
                  <a:lnTo>
                    <a:pt x="104568" y="75782"/>
                  </a:lnTo>
                  <a:lnTo>
                    <a:pt x="104612" y="75738"/>
                  </a:lnTo>
                  <a:lnTo>
                    <a:pt x="109877" y="64373"/>
                  </a:lnTo>
                  <a:lnTo>
                    <a:pt x="113739" y="60731"/>
                  </a:lnTo>
                  <a:lnTo>
                    <a:pt x="116065" y="58800"/>
                  </a:lnTo>
                  <a:lnTo>
                    <a:pt x="118873" y="56782"/>
                  </a:lnTo>
                  <a:lnTo>
                    <a:pt x="119882" y="56255"/>
                  </a:lnTo>
                  <a:lnTo>
                    <a:pt x="119926" y="56211"/>
                  </a:lnTo>
                  <a:lnTo>
                    <a:pt x="119970" y="56124"/>
                  </a:lnTo>
                  <a:lnTo>
                    <a:pt x="120277" y="54983"/>
                  </a:lnTo>
                  <a:lnTo>
                    <a:pt x="120277" y="54851"/>
                  </a:lnTo>
                  <a:lnTo>
                    <a:pt x="117162" y="48225"/>
                  </a:lnTo>
                  <a:lnTo>
                    <a:pt x="117293" y="44978"/>
                  </a:lnTo>
                  <a:lnTo>
                    <a:pt x="117907" y="42301"/>
                  </a:lnTo>
                  <a:lnTo>
                    <a:pt x="119092" y="38484"/>
                  </a:lnTo>
                  <a:lnTo>
                    <a:pt x="119092" y="38352"/>
                  </a:lnTo>
                  <a:lnTo>
                    <a:pt x="116723" y="30366"/>
                  </a:lnTo>
                  <a:lnTo>
                    <a:pt x="116898" y="18343"/>
                  </a:lnTo>
                  <a:lnTo>
                    <a:pt x="116898" y="18299"/>
                  </a:lnTo>
                  <a:lnTo>
                    <a:pt x="113256" y="3423"/>
                  </a:lnTo>
                  <a:lnTo>
                    <a:pt x="112598" y="1493"/>
                  </a:lnTo>
                  <a:lnTo>
                    <a:pt x="112554" y="1449"/>
                  </a:lnTo>
                  <a:lnTo>
                    <a:pt x="112510" y="1405"/>
                  </a:lnTo>
                  <a:lnTo>
                    <a:pt x="106674"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2" name="Google Shape;5912;p163"/>
            <p:cNvSpPr/>
            <p:nvPr/>
          </p:nvSpPr>
          <p:spPr>
            <a:xfrm>
              <a:off x="1260525" y="3161900"/>
              <a:ext cx="125100" cy="1464550"/>
            </a:xfrm>
            <a:custGeom>
              <a:rect b="b" l="l" r="r" t="t"/>
              <a:pathLst>
                <a:path extrusionOk="0" h="58582" w="5004">
                  <a:moveTo>
                    <a:pt x="2195" y="1"/>
                  </a:moveTo>
                  <a:lnTo>
                    <a:pt x="2107" y="45"/>
                  </a:lnTo>
                  <a:lnTo>
                    <a:pt x="2063" y="89"/>
                  </a:lnTo>
                  <a:lnTo>
                    <a:pt x="2019" y="132"/>
                  </a:lnTo>
                  <a:lnTo>
                    <a:pt x="2019" y="264"/>
                  </a:lnTo>
                  <a:lnTo>
                    <a:pt x="2019" y="308"/>
                  </a:lnTo>
                  <a:lnTo>
                    <a:pt x="2721" y="3029"/>
                  </a:lnTo>
                  <a:lnTo>
                    <a:pt x="3336" y="5837"/>
                  </a:lnTo>
                  <a:lnTo>
                    <a:pt x="4257" y="9479"/>
                  </a:lnTo>
                  <a:lnTo>
                    <a:pt x="4564" y="11761"/>
                  </a:lnTo>
                  <a:lnTo>
                    <a:pt x="4652" y="14437"/>
                  </a:lnTo>
                  <a:lnTo>
                    <a:pt x="4520" y="17070"/>
                  </a:lnTo>
                  <a:lnTo>
                    <a:pt x="4389" y="19220"/>
                  </a:lnTo>
                  <a:lnTo>
                    <a:pt x="4301" y="20581"/>
                  </a:lnTo>
                  <a:lnTo>
                    <a:pt x="3994" y="24223"/>
                  </a:lnTo>
                  <a:lnTo>
                    <a:pt x="3994" y="24267"/>
                  </a:lnTo>
                  <a:lnTo>
                    <a:pt x="4038" y="26548"/>
                  </a:lnTo>
                  <a:lnTo>
                    <a:pt x="3599" y="30936"/>
                  </a:lnTo>
                  <a:lnTo>
                    <a:pt x="3248" y="33657"/>
                  </a:lnTo>
                  <a:lnTo>
                    <a:pt x="2897" y="36070"/>
                  </a:lnTo>
                  <a:lnTo>
                    <a:pt x="2414" y="38615"/>
                  </a:lnTo>
                  <a:lnTo>
                    <a:pt x="1800" y="40634"/>
                  </a:lnTo>
                  <a:lnTo>
                    <a:pt x="132" y="46689"/>
                  </a:lnTo>
                  <a:lnTo>
                    <a:pt x="1" y="49015"/>
                  </a:lnTo>
                  <a:lnTo>
                    <a:pt x="1" y="50463"/>
                  </a:lnTo>
                  <a:lnTo>
                    <a:pt x="1" y="50507"/>
                  </a:lnTo>
                  <a:lnTo>
                    <a:pt x="527" y="52789"/>
                  </a:lnTo>
                  <a:lnTo>
                    <a:pt x="1317" y="55509"/>
                  </a:lnTo>
                  <a:lnTo>
                    <a:pt x="2107" y="57528"/>
                  </a:lnTo>
                  <a:lnTo>
                    <a:pt x="2151" y="57572"/>
                  </a:lnTo>
                  <a:lnTo>
                    <a:pt x="2809" y="58537"/>
                  </a:lnTo>
                  <a:lnTo>
                    <a:pt x="2897" y="58581"/>
                  </a:lnTo>
                  <a:lnTo>
                    <a:pt x="2941" y="58581"/>
                  </a:lnTo>
                  <a:lnTo>
                    <a:pt x="3072" y="58537"/>
                  </a:lnTo>
                  <a:lnTo>
                    <a:pt x="3116" y="58493"/>
                  </a:lnTo>
                  <a:lnTo>
                    <a:pt x="3116" y="58449"/>
                  </a:lnTo>
                  <a:lnTo>
                    <a:pt x="3116" y="58362"/>
                  </a:lnTo>
                  <a:lnTo>
                    <a:pt x="3116" y="58318"/>
                  </a:lnTo>
                  <a:lnTo>
                    <a:pt x="2458" y="57396"/>
                  </a:lnTo>
                  <a:lnTo>
                    <a:pt x="1668" y="55378"/>
                  </a:lnTo>
                  <a:lnTo>
                    <a:pt x="878" y="52701"/>
                  </a:lnTo>
                  <a:lnTo>
                    <a:pt x="352" y="50419"/>
                  </a:lnTo>
                  <a:lnTo>
                    <a:pt x="352" y="49015"/>
                  </a:lnTo>
                  <a:lnTo>
                    <a:pt x="483" y="46733"/>
                  </a:lnTo>
                  <a:lnTo>
                    <a:pt x="2107" y="40722"/>
                  </a:lnTo>
                  <a:lnTo>
                    <a:pt x="2765" y="38703"/>
                  </a:lnTo>
                  <a:lnTo>
                    <a:pt x="2765" y="38659"/>
                  </a:lnTo>
                  <a:lnTo>
                    <a:pt x="3248" y="36158"/>
                  </a:lnTo>
                  <a:lnTo>
                    <a:pt x="3599" y="33701"/>
                  </a:lnTo>
                  <a:lnTo>
                    <a:pt x="3950" y="30936"/>
                  </a:lnTo>
                  <a:lnTo>
                    <a:pt x="4389" y="26548"/>
                  </a:lnTo>
                  <a:lnTo>
                    <a:pt x="4345" y="24267"/>
                  </a:lnTo>
                  <a:lnTo>
                    <a:pt x="4652" y="20581"/>
                  </a:lnTo>
                  <a:lnTo>
                    <a:pt x="4740" y="19264"/>
                  </a:lnTo>
                  <a:lnTo>
                    <a:pt x="4871" y="17114"/>
                  </a:lnTo>
                  <a:lnTo>
                    <a:pt x="5003" y="14437"/>
                  </a:lnTo>
                  <a:lnTo>
                    <a:pt x="4915" y="11717"/>
                  </a:lnTo>
                  <a:lnTo>
                    <a:pt x="4608" y="9391"/>
                  </a:lnTo>
                  <a:lnTo>
                    <a:pt x="3687" y="5749"/>
                  </a:lnTo>
                  <a:lnTo>
                    <a:pt x="3072" y="2941"/>
                  </a:lnTo>
                  <a:lnTo>
                    <a:pt x="2370" y="264"/>
                  </a:lnTo>
                  <a:lnTo>
                    <a:pt x="2370" y="220"/>
                  </a:lnTo>
                  <a:lnTo>
                    <a:pt x="2370" y="132"/>
                  </a:lnTo>
                  <a:lnTo>
                    <a:pt x="2370" y="89"/>
                  </a:lnTo>
                  <a:lnTo>
                    <a:pt x="2326" y="45"/>
                  </a:lnTo>
                  <a:lnTo>
                    <a:pt x="2239"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3" name="Google Shape;5913;p163"/>
            <p:cNvSpPr/>
            <p:nvPr/>
          </p:nvSpPr>
          <p:spPr>
            <a:xfrm>
              <a:off x="1226525" y="3169575"/>
              <a:ext cx="129475" cy="1510625"/>
            </a:xfrm>
            <a:custGeom>
              <a:rect b="b" l="l" r="r" t="t"/>
              <a:pathLst>
                <a:path extrusionOk="0" h="60425" w="5179">
                  <a:moveTo>
                    <a:pt x="2896" y="1"/>
                  </a:moveTo>
                  <a:lnTo>
                    <a:pt x="2853" y="45"/>
                  </a:lnTo>
                  <a:lnTo>
                    <a:pt x="2809" y="45"/>
                  </a:lnTo>
                  <a:lnTo>
                    <a:pt x="2765" y="133"/>
                  </a:lnTo>
                  <a:lnTo>
                    <a:pt x="2633" y="440"/>
                  </a:lnTo>
                  <a:lnTo>
                    <a:pt x="2633" y="528"/>
                  </a:lnTo>
                  <a:lnTo>
                    <a:pt x="3423" y="5047"/>
                  </a:lnTo>
                  <a:lnTo>
                    <a:pt x="4125" y="8031"/>
                  </a:lnTo>
                  <a:lnTo>
                    <a:pt x="4652" y="11059"/>
                  </a:lnTo>
                  <a:lnTo>
                    <a:pt x="4696" y="12902"/>
                  </a:lnTo>
                  <a:lnTo>
                    <a:pt x="4520" y="16368"/>
                  </a:lnTo>
                  <a:lnTo>
                    <a:pt x="4345" y="20274"/>
                  </a:lnTo>
                  <a:lnTo>
                    <a:pt x="4037" y="22731"/>
                  </a:lnTo>
                  <a:lnTo>
                    <a:pt x="3950" y="25057"/>
                  </a:lnTo>
                  <a:lnTo>
                    <a:pt x="4037" y="27338"/>
                  </a:lnTo>
                  <a:lnTo>
                    <a:pt x="3423" y="33526"/>
                  </a:lnTo>
                  <a:lnTo>
                    <a:pt x="2896" y="36904"/>
                  </a:lnTo>
                  <a:lnTo>
                    <a:pt x="2545" y="38265"/>
                  </a:lnTo>
                  <a:lnTo>
                    <a:pt x="1405" y="42521"/>
                  </a:lnTo>
                  <a:lnTo>
                    <a:pt x="1361" y="42521"/>
                  </a:lnTo>
                  <a:lnTo>
                    <a:pt x="966" y="45110"/>
                  </a:lnTo>
                  <a:lnTo>
                    <a:pt x="308" y="47260"/>
                  </a:lnTo>
                  <a:lnTo>
                    <a:pt x="0" y="48445"/>
                  </a:lnTo>
                  <a:lnTo>
                    <a:pt x="0" y="48533"/>
                  </a:lnTo>
                  <a:lnTo>
                    <a:pt x="264" y="50244"/>
                  </a:lnTo>
                  <a:lnTo>
                    <a:pt x="264" y="50288"/>
                  </a:lnTo>
                  <a:lnTo>
                    <a:pt x="1053" y="53316"/>
                  </a:lnTo>
                  <a:lnTo>
                    <a:pt x="1799" y="55597"/>
                  </a:lnTo>
                  <a:lnTo>
                    <a:pt x="2765" y="58230"/>
                  </a:lnTo>
                  <a:lnTo>
                    <a:pt x="2809" y="58274"/>
                  </a:lnTo>
                  <a:lnTo>
                    <a:pt x="3686" y="59459"/>
                  </a:lnTo>
                  <a:lnTo>
                    <a:pt x="3686" y="59503"/>
                  </a:lnTo>
                  <a:lnTo>
                    <a:pt x="4915" y="60380"/>
                  </a:lnTo>
                  <a:lnTo>
                    <a:pt x="5003" y="60424"/>
                  </a:lnTo>
                  <a:lnTo>
                    <a:pt x="5090" y="60424"/>
                  </a:lnTo>
                  <a:lnTo>
                    <a:pt x="5134" y="60336"/>
                  </a:lnTo>
                  <a:lnTo>
                    <a:pt x="5178" y="60293"/>
                  </a:lnTo>
                  <a:lnTo>
                    <a:pt x="5178" y="60205"/>
                  </a:lnTo>
                  <a:lnTo>
                    <a:pt x="5178" y="60161"/>
                  </a:lnTo>
                  <a:lnTo>
                    <a:pt x="5134" y="60117"/>
                  </a:lnTo>
                  <a:lnTo>
                    <a:pt x="3950" y="59239"/>
                  </a:lnTo>
                  <a:lnTo>
                    <a:pt x="3072" y="58099"/>
                  </a:lnTo>
                  <a:lnTo>
                    <a:pt x="2107" y="55510"/>
                  </a:lnTo>
                  <a:lnTo>
                    <a:pt x="1405" y="53228"/>
                  </a:lnTo>
                  <a:lnTo>
                    <a:pt x="615" y="50200"/>
                  </a:lnTo>
                  <a:lnTo>
                    <a:pt x="351" y="48489"/>
                  </a:lnTo>
                  <a:lnTo>
                    <a:pt x="659" y="47392"/>
                  </a:lnTo>
                  <a:lnTo>
                    <a:pt x="1317" y="45198"/>
                  </a:lnTo>
                  <a:lnTo>
                    <a:pt x="1712" y="42609"/>
                  </a:lnTo>
                  <a:lnTo>
                    <a:pt x="2896" y="38396"/>
                  </a:lnTo>
                  <a:lnTo>
                    <a:pt x="3248" y="36992"/>
                  </a:lnTo>
                  <a:lnTo>
                    <a:pt x="3730" y="33569"/>
                  </a:lnTo>
                  <a:lnTo>
                    <a:pt x="4388" y="27382"/>
                  </a:lnTo>
                  <a:lnTo>
                    <a:pt x="4388" y="27338"/>
                  </a:lnTo>
                  <a:lnTo>
                    <a:pt x="4301" y="25057"/>
                  </a:lnTo>
                  <a:lnTo>
                    <a:pt x="4388" y="22775"/>
                  </a:lnTo>
                  <a:lnTo>
                    <a:pt x="4696" y="20318"/>
                  </a:lnTo>
                  <a:lnTo>
                    <a:pt x="4871" y="16368"/>
                  </a:lnTo>
                  <a:lnTo>
                    <a:pt x="5047" y="12902"/>
                  </a:lnTo>
                  <a:lnTo>
                    <a:pt x="5003" y="11059"/>
                  </a:lnTo>
                  <a:lnTo>
                    <a:pt x="5003" y="11015"/>
                  </a:lnTo>
                  <a:lnTo>
                    <a:pt x="4476" y="7943"/>
                  </a:lnTo>
                  <a:lnTo>
                    <a:pt x="3774" y="5003"/>
                  </a:lnTo>
                  <a:lnTo>
                    <a:pt x="2984" y="528"/>
                  </a:lnTo>
                  <a:lnTo>
                    <a:pt x="3072" y="220"/>
                  </a:lnTo>
                  <a:lnTo>
                    <a:pt x="3116" y="176"/>
                  </a:lnTo>
                  <a:lnTo>
                    <a:pt x="3072" y="89"/>
                  </a:lnTo>
                  <a:lnTo>
                    <a:pt x="3028" y="45"/>
                  </a:lnTo>
                  <a:lnTo>
                    <a:pt x="2984"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4" name="Google Shape;5914;p163"/>
            <p:cNvSpPr/>
            <p:nvPr/>
          </p:nvSpPr>
          <p:spPr>
            <a:xfrm>
              <a:off x="1190325" y="3178350"/>
              <a:ext cx="129475" cy="1474425"/>
            </a:xfrm>
            <a:custGeom>
              <a:rect b="b" l="l" r="r" t="t"/>
              <a:pathLst>
                <a:path extrusionOk="0" h="58977" w="5179">
                  <a:moveTo>
                    <a:pt x="3642" y="1"/>
                  </a:moveTo>
                  <a:lnTo>
                    <a:pt x="3555" y="45"/>
                  </a:lnTo>
                  <a:lnTo>
                    <a:pt x="3555" y="133"/>
                  </a:lnTo>
                  <a:lnTo>
                    <a:pt x="3335" y="879"/>
                  </a:lnTo>
                  <a:lnTo>
                    <a:pt x="3335" y="966"/>
                  </a:lnTo>
                  <a:lnTo>
                    <a:pt x="3993" y="5705"/>
                  </a:lnTo>
                  <a:lnTo>
                    <a:pt x="4520" y="8514"/>
                  </a:lnTo>
                  <a:lnTo>
                    <a:pt x="4827" y="10313"/>
                  </a:lnTo>
                  <a:lnTo>
                    <a:pt x="4739" y="13428"/>
                  </a:lnTo>
                  <a:lnTo>
                    <a:pt x="4608" y="15973"/>
                  </a:lnTo>
                  <a:lnTo>
                    <a:pt x="4608" y="18124"/>
                  </a:lnTo>
                  <a:lnTo>
                    <a:pt x="4476" y="19835"/>
                  </a:lnTo>
                  <a:lnTo>
                    <a:pt x="4081" y="21985"/>
                  </a:lnTo>
                  <a:lnTo>
                    <a:pt x="3993" y="25452"/>
                  </a:lnTo>
                  <a:lnTo>
                    <a:pt x="4125" y="28084"/>
                  </a:lnTo>
                  <a:lnTo>
                    <a:pt x="4081" y="29971"/>
                  </a:lnTo>
                  <a:lnTo>
                    <a:pt x="3686" y="33438"/>
                  </a:lnTo>
                  <a:lnTo>
                    <a:pt x="3247" y="36158"/>
                  </a:lnTo>
                  <a:lnTo>
                    <a:pt x="2677" y="38177"/>
                  </a:lnTo>
                  <a:lnTo>
                    <a:pt x="2063" y="40371"/>
                  </a:lnTo>
                  <a:lnTo>
                    <a:pt x="1712" y="41424"/>
                  </a:lnTo>
                  <a:lnTo>
                    <a:pt x="1712" y="41468"/>
                  </a:lnTo>
                  <a:lnTo>
                    <a:pt x="1624" y="44013"/>
                  </a:lnTo>
                  <a:lnTo>
                    <a:pt x="1536" y="44934"/>
                  </a:lnTo>
                  <a:lnTo>
                    <a:pt x="790" y="47260"/>
                  </a:lnTo>
                  <a:lnTo>
                    <a:pt x="0" y="49235"/>
                  </a:lnTo>
                  <a:lnTo>
                    <a:pt x="0" y="49366"/>
                  </a:lnTo>
                  <a:lnTo>
                    <a:pt x="44" y="49454"/>
                  </a:lnTo>
                  <a:lnTo>
                    <a:pt x="351" y="49674"/>
                  </a:lnTo>
                  <a:lnTo>
                    <a:pt x="1887" y="54281"/>
                  </a:lnTo>
                  <a:lnTo>
                    <a:pt x="2809" y="57265"/>
                  </a:lnTo>
                  <a:lnTo>
                    <a:pt x="2853" y="57309"/>
                  </a:lnTo>
                  <a:lnTo>
                    <a:pt x="3511" y="58845"/>
                  </a:lnTo>
                  <a:lnTo>
                    <a:pt x="3599" y="58932"/>
                  </a:lnTo>
                  <a:lnTo>
                    <a:pt x="3686" y="58976"/>
                  </a:lnTo>
                  <a:lnTo>
                    <a:pt x="3774" y="58976"/>
                  </a:lnTo>
                  <a:lnTo>
                    <a:pt x="3818" y="58932"/>
                  </a:lnTo>
                  <a:lnTo>
                    <a:pt x="3862" y="58845"/>
                  </a:lnTo>
                  <a:lnTo>
                    <a:pt x="3862" y="58801"/>
                  </a:lnTo>
                  <a:lnTo>
                    <a:pt x="3862" y="58713"/>
                  </a:lnTo>
                  <a:lnTo>
                    <a:pt x="3160" y="57177"/>
                  </a:lnTo>
                  <a:lnTo>
                    <a:pt x="2194" y="54193"/>
                  </a:lnTo>
                  <a:lnTo>
                    <a:pt x="659" y="49498"/>
                  </a:lnTo>
                  <a:lnTo>
                    <a:pt x="615" y="49410"/>
                  </a:lnTo>
                  <a:lnTo>
                    <a:pt x="351" y="49235"/>
                  </a:lnTo>
                  <a:lnTo>
                    <a:pt x="1097" y="47348"/>
                  </a:lnTo>
                  <a:lnTo>
                    <a:pt x="1887" y="45022"/>
                  </a:lnTo>
                  <a:lnTo>
                    <a:pt x="1887" y="44978"/>
                  </a:lnTo>
                  <a:lnTo>
                    <a:pt x="1975" y="44013"/>
                  </a:lnTo>
                  <a:lnTo>
                    <a:pt x="2063" y="41512"/>
                  </a:lnTo>
                  <a:lnTo>
                    <a:pt x="2414" y="40459"/>
                  </a:lnTo>
                  <a:lnTo>
                    <a:pt x="3028" y="38309"/>
                  </a:lnTo>
                  <a:lnTo>
                    <a:pt x="3599" y="36246"/>
                  </a:lnTo>
                  <a:lnTo>
                    <a:pt x="3599" y="36202"/>
                  </a:lnTo>
                  <a:lnTo>
                    <a:pt x="4037" y="33482"/>
                  </a:lnTo>
                  <a:lnTo>
                    <a:pt x="4432" y="29971"/>
                  </a:lnTo>
                  <a:lnTo>
                    <a:pt x="4476" y="28128"/>
                  </a:lnTo>
                  <a:lnTo>
                    <a:pt x="4476" y="28084"/>
                  </a:lnTo>
                  <a:lnTo>
                    <a:pt x="4344" y="25452"/>
                  </a:lnTo>
                  <a:lnTo>
                    <a:pt x="4432" y="22029"/>
                  </a:lnTo>
                  <a:lnTo>
                    <a:pt x="4783" y="19879"/>
                  </a:lnTo>
                  <a:lnTo>
                    <a:pt x="4959" y="18124"/>
                  </a:lnTo>
                  <a:lnTo>
                    <a:pt x="4959" y="15973"/>
                  </a:lnTo>
                  <a:lnTo>
                    <a:pt x="5090" y="13428"/>
                  </a:lnTo>
                  <a:lnTo>
                    <a:pt x="5178" y="10313"/>
                  </a:lnTo>
                  <a:lnTo>
                    <a:pt x="5178" y="10269"/>
                  </a:lnTo>
                  <a:lnTo>
                    <a:pt x="4827" y="8470"/>
                  </a:lnTo>
                  <a:lnTo>
                    <a:pt x="4344" y="5662"/>
                  </a:lnTo>
                  <a:lnTo>
                    <a:pt x="3686" y="922"/>
                  </a:lnTo>
                  <a:lnTo>
                    <a:pt x="3862" y="220"/>
                  </a:lnTo>
                  <a:lnTo>
                    <a:pt x="3862" y="133"/>
                  </a:lnTo>
                  <a:lnTo>
                    <a:pt x="3862" y="89"/>
                  </a:lnTo>
                  <a:lnTo>
                    <a:pt x="3818" y="45"/>
                  </a:lnTo>
                  <a:lnTo>
                    <a:pt x="3774"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5" name="Google Shape;5915;p163"/>
            <p:cNvSpPr/>
            <p:nvPr/>
          </p:nvSpPr>
          <p:spPr>
            <a:xfrm>
              <a:off x="1174950" y="3213475"/>
              <a:ext cx="113025" cy="1464525"/>
            </a:xfrm>
            <a:custGeom>
              <a:rect b="b" l="l" r="r" t="t"/>
              <a:pathLst>
                <a:path extrusionOk="0" h="58581" w="4521">
                  <a:moveTo>
                    <a:pt x="3292" y="0"/>
                  </a:moveTo>
                  <a:lnTo>
                    <a:pt x="3248" y="44"/>
                  </a:lnTo>
                  <a:lnTo>
                    <a:pt x="3204" y="88"/>
                  </a:lnTo>
                  <a:lnTo>
                    <a:pt x="3160" y="132"/>
                  </a:lnTo>
                  <a:lnTo>
                    <a:pt x="3073" y="395"/>
                  </a:lnTo>
                  <a:lnTo>
                    <a:pt x="3073" y="483"/>
                  </a:lnTo>
                  <a:lnTo>
                    <a:pt x="3424" y="3467"/>
                  </a:lnTo>
                  <a:lnTo>
                    <a:pt x="3950" y="6977"/>
                  </a:lnTo>
                  <a:lnTo>
                    <a:pt x="4170" y="8381"/>
                  </a:lnTo>
                  <a:lnTo>
                    <a:pt x="3994" y="13033"/>
                  </a:lnTo>
                  <a:lnTo>
                    <a:pt x="3950" y="15622"/>
                  </a:lnTo>
                  <a:lnTo>
                    <a:pt x="3643" y="17816"/>
                  </a:lnTo>
                  <a:lnTo>
                    <a:pt x="3292" y="19834"/>
                  </a:lnTo>
                  <a:lnTo>
                    <a:pt x="3292" y="19878"/>
                  </a:lnTo>
                  <a:lnTo>
                    <a:pt x="3248" y="23959"/>
                  </a:lnTo>
                  <a:lnTo>
                    <a:pt x="3336" y="26943"/>
                  </a:lnTo>
                  <a:lnTo>
                    <a:pt x="3468" y="28873"/>
                  </a:lnTo>
                  <a:lnTo>
                    <a:pt x="3073" y="32208"/>
                  </a:lnTo>
                  <a:lnTo>
                    <a:pt x="2765" y="34315"/>
                  </a:lnTo>
                  <a:lnTo>
                    <a:pt x="2458" y="35499"/>
                  </a:lnTo>
                  <a:lnTo>
                    <a:pt x="1274" y="39098"/>
                  </a:lnTo>
                  <a:lnTo>
                    <a:pt x="1098" y="40238"/>
                  </a:lnTo>
                  <a:lnTo>
                    <a:pt x="1054" y="40282"/>
                  </a:lnTo>
                  <a:lnTo>
                    <a:pt x="1274" y="43486"/>
                  </a:lnTo>
                  <a:lnTo>
                    <a:pt x="484" y="46118"/>
                  </a:lnTo>
                  <a:lnTo>
                    <a:pt x="1" y="47435"/>
                  </a:lnTo>
                  <a:lnTo>
                    <a:pt x="1" y="47479"/>
                  </a:lnTo>
                  <a:lnTo>
                    <a:pt x="1" y="48312"/>
                  </a:lnTo>
                  <a:lnTo>
                    <a:pt x="1" y="48356"/>
                  </a:lnTo>
                  <a:lnTo>
                    <a:pt x="1493" y="53095"/>
                  </a:lnTo>
                  <a:lnTo>
                    <a:pt x="2634" y="56606"/>
                  </a:lnTo>
                  <a:lnTo>
                    <a:pt x="3468" y="58493"/>
                  </a:lnTo>
                  <a:lnTo>
                    <a:pt x="3511" y="58537"/>
                  </a:lnTo>
                  <a:lnTo>
                    <a:pt x="3599" y="58580"/>
                  </a:lnTo>
                  <a:lnTo>
                    <a:pt x="3687" y="58580"/>
                  </a:lnTo>
                  <a:lnTo>
                    <a:pt x="3731" y="58537"/>
                  </a:lnTo>
                  <a:lnTo>
                    <a:pt x="3775" y="58493"/>
                  </a:lnTo>
                  <a:lnTo>
                    <a:pt x="3775" y="58405"/>
                  </a:lnTo>
                  <a:lnTo>
                    <a:pt x="3775" y="58361"/>
                  </a:lnTo>
                  <a:lnTo>
                    <a:pt x="2985" y="56474"/>
                  </a:lnTo>
                  <a:lnTo>
                    <a:pt x="1844" y="53008"/>
                  </a:lnTo>
                  <a:lnTo>
                    <a:pt x="352" y="48312"/>
                  </a:lnTo>
                  <a:lnTo>
                    <a:pt x="352" y="47523"/>
                  </a:lnTo>
                  <a:lnTo>
                    <a:pt x="791" y="46206"/>
                  </a:lnTo>
                  <a:lnTo>
                    <a:pt x="1581" y="43573"/>
                  </a:lnTo>
                  <a:lnTo>
                    <a:pt x="1625" y="43529"/>
                  </a:lnTo>
                  <a:lnTo>
                    <a:pt x="1405" y="40282"/>
                  </a:lnTo>
                  <a:lnTo>
                    <a:pt x="1625" y="39185"/>
                  </a:lnTo>
                  <a:lnTo>
                    <a:pt x="2765" y="35587"/>
                  </a:lnTo>
                  <a:lnTo>
                    <a:pt x="3116" y="34402"/>
                  </a:lnTo>
                  <a:lnTo>
                    <a:pt x="3424" y="32252"/>
                  </a:lnTo>
                  <a:lnTo>
                    <a:pt x="3819" y="28873"/>
                  </a:lnTo>
                  <a:lnTo>
                    <a:pt x="3819" y="28830"/>
                  </a:lnTo>
                  <a:lnTo>
                    <a:pt x="3687" y="26943"/>
                  </a:lnTo>
                  <a:lnTo>
                    <a:pt x="3599" y="23959"/>
                  </a:lnTo>
                  <a:lnTo>
                    <a:pt x="3643" y="19878"/>
                  </a:lnTo>
                  <a:lnTo>
                    <a:pt x="3994" y="17859"/>
                  </a:lnTo>
                  <a:lnTo>
                    <a:pt x="4301" y="15665"/>
                  </a:lnTo>
                  <a:lnTo>
                    <a:pt x="4301" y="15622"/>
                  </a:lnTo>
                  <a:lnTo>
                    <a:pt x="4345" y="13033"/>
                  </a:lnTo>
                  <a:lnTo>
                    <a:pt x="4521" y="8381"/>
                  </a:lnTo>
                  <a:lnTo>
                    <a:pt x="4521" y="8337"/>
                  </a:lnTo>
                  <a:lnTo>
                    <a:pt x="3775" y="3379"/>
                  </a:lnTo>
                  <a:lnTo>
                    <a:pt x="3424" y="439"/>
                  </a:lnTo>
                  <a:lnTo>
                    <a:pt x="3511" y="220"/>
                  </a:lnTo>
                  <a:lnTo>
                    <a:pt x="3511" y="176"/>
                  </a:lnTo>
                  <a:lnTo>
                    <a:pt x="3468" y="88"/>
                  </a:lnTo>
                  <a:lnTo>
                    <a:pt x="3424" y="44"/>
                  </a:lnTo>
                  <a:lnTo>
                    <a:pt x="338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6" name="Google Shape;5916;p163"/>
            <p:cNvSpPr/>
            <p:nvPr/>
          </p:nvSpPr>
          <p:spPr>
            <a:xfrm>
              <a:off x="1139850" y="4002225"/>
              <a:ext cx="64750" cy="674675"/>
            </a:xfrm>
            <a:custGeom>
              <a:rect b="b" l="l" r="r" t="t"/>
              <a:pathLst>
                <a:path extrusionOk="0" h="26987" w="2590">
                  <a:moveTo>
                    <a:pt x="2370" y="0"/>
                  </a:moveTo>
                  <a:lnTo>
                    <a:pt x="2283" y="44"/>
                  </a:lnTo>
                  <a:lnTo>
                    <a:pt x="2239" y="88"/>
                  </a:lnTo>
                  <a:lnTo>
                    <a:pt x="2239" y="132"/>
                  </a:lnTo>
                  <a:lnTo>
                    <a:pt x="2019" y="1931"/>
                  </a:lnTo>
                  <a:lnTo>
                    <a:pt x="1624" y="3203"/>
                  </a:lnTo>
                  <a:lnTo>
                    <a:pt x="571" y="5617"/>
                  </a:lnTo>
                  <a:lnTo>
                    <a:pt x="132" y="6889"/>
                  </a:lnTo>
                  <a:lnTo>
                    <a:pt x="132" y="6933"/>
                  </a:lnTo>
                  <a:lnTo>
                    <a:pt x="1" y="10049"/>
                  </a:lnTo>
                  <a:lnTo>
                    <a:pt x="220" y="14393"/>
                  </a:lnTo>
                  <a:lnTo>
                    <a:pt x="89" y="17640"/>
                  </a:lnTo>
                  <a:lnTo>
                    <a:pt x="220" y="20229"/>
                  </a:lnTo>
                  <a:lnTo>
                    <a:pt x="483" y="22467"/>
                  </a:lnTo>
                  <a:lnTo>
                    <a:pt x="527" y="24793"/>
                  </a:lnTo>
                  <a:lnTo>
                    <a:pt x="527" y="24880"/>
                  </a:lnTo>
                  <a:lnTo>
                    <a:pt x="703" y="25275"/>
                  </a:lnTo>
                  <a:lnTo>
                    <a:pt x="747" y="26811"/>
                  </a:lnTo>
                  <a:lnTo>
                    <a:pt x="791" y="26855"/>
                  </a:lnTo>
                  <a:lnTo>
                    <a:pt x="835" y="26899"/>
                  </a:lnTo>
                  <a:lnTo>
                    <a:pt x="878" y="26943"/>
                  </a:lnTo>
                  <a:lnTo>
                    <a:pt x="922" y="26987"/>
                  </a:lnTo>
                  <a:lnTo>
                    <a:pt x="966" y="26987"/>
                  </a:lnTo>
                  <a:lnTo>
                    <a:pt x="1010" y="26943"/>
                  </a:lnTo>
                  <a:lnTo>
                    <a:pt x="1054" y="26899"/>
                  </a:lnTo>
                  <a:lnTo>
                    <a:pt x="1098" y="26855"/>
                  </a:lnTo>
                  <a:lnTo>
                    <a:pt x="1098" y="26767"/>
                  </a:lnTo>
                  <a:lnTo>
                    <a:pt x="1054" y="25231"/>
                  </a:lnTo>
                  <a:lnTo>
                    <a:pt x="1054" y="25187"/>
                  </a:lnTo>
                  <a:lnTo>
                    <a:pt x="878" y="24749"/>
                  </a:lnTo>
                  <a:lnTo>
                    <a:pt x="835" y="22423"/>
                  </a:lnTo>
                  <a:lnTo>
                    <a:pt x="571" y="20185"/>
                  </a:lnTo>
                  <a:lnTo>
                    <a:pt x="440" y="17596"/>
                  </a:lnTo>
                  <a:lnTo>
                    <a:pt x="571" y="14393"/>
                  </a:lnTo>
                  <a:lnTo>
                    <a:pt x="352" y="10049"/>
                  </a:lnTo>
                  <a:lnTo>
                    <a:pt x="483" y="6977"/>
                  </a:lnTo>
                  <a:lnTo>
                    <a:pt x="878" y="5748"/>
                  </a:lnTo>
                  <a:lnTo>
                    <a:pt x="1975" y="3335"/>
                  </a:lnTo>
                  <a:lnTo>
                    <a:pt x="2370" y="2019"/>
                  </a:lnTo>
                  <a:lnTo>
                    <a:pt x="2370" y="1975"/>
                  </a:lnTo>
                  <a:lnTo>
                    <a:pt x="2590" y="176"/>
                  </a:lnTo>
                  <a:lnTo>
                    <a:pt x="2590" y="132"/>
                  </a:lnTo>
                  <a:lnTo>
                    <a:pt x="2546" y="44"/>
                  </a:lnTo>
                  <a:lnTo>
                    <a:pt x="2502"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7" name="Google Shape;5917;p163"/>
            <p:cNvSpPr/>
            <p:nvPr/>
          </p:nvSpPr>
          <p:spPr>
            <a:xfrm>
              <a:off x="1106950" y="3840950"/>
              <a:ext cx="64750" cy="782200"/>
            </a:xfrm>
            <a:custGeom>
              <a:rect b="b" l="l" r="r" t="t"/>
              <a:pathLst>
                <a:path extrusionOk="0" h="31288" w="2590">
                  <a:moveTo>
                    <a:pt x="2019" y="1"/>
                  </a:moveTo>
                  <a:lnTo>
                    <a:pt x="1975" y="45"/>
                  </a:lnTo>
                  <a:lnTo>
                    <a:pt x="1887" y="45"/>
                  </a:lnTo>
                  <a:lnTo>
                    <a:pt x="1843" y="132"/>
                  </a:lnTo>
                  <a:lnTo>
                    <a:pt x="1843" y="176"/>
                  </a:lnTo>
                  <a:lnTo>
                    <a:pt x="1843" y="2853"/>
                  </a:lnTo>
                  <a:lnTo>
                    <a:pt x="2063" y="6056"/>
                  </a:lnTo>
                  <a:lnTo>
                    <a:pt x="2238" y="7548"/>
                  </a:lnTo>
                  <a:lnTo>
                    <a:pt x="2151" y="8206"/>
                  </a:lnTo>
                  <a:lnTo>
                    <a:pt x="1097" y="10488"/>
                  </a:lnTo>
                  <a:lnTo>
                    <a:pt x="308" y="12419"/>
                  </a:lnTo>
                  <a:lnTo>
                    <a:pt x="308" y="12507"/>
                  </a:lnTo>
                  <a:lnTo>
                    <a:pt x="0" y="16324"/>
                  </a:lnTo>
                  <a:lnTo>
                    <a:pt x="0" y="16368"/>
                  </a:lnTo>
                  <a:lnTo>
                    <a:pt x="88" y="18299"/>
                  </a:lnTo>
                  <a:lnTo>
                    <a:pt x="439" y="21985"/>
                  </a:lnTo>
                  <a:lnTo>
                    <a:pt x="439" y="24705"/>
                  </a:lnTo>
                  <a:lnTo>
                    <a:pt x="746" y="28918"/>
                  </a:lnTo>
                  <a:lnTo>
                    <a:pt x="834" y="29971"/>
                  </a:lnTo>
                  <a:lnTo>
                    <a:pt x="834" y="30015"/>
                  </a:lnTo>
                  <a:lnTo>
                    <a:pt x="1317" y="31156"/>
                  </a:lnTo>
                  <a:lnTo>
                    <a:pt x="1405" y="31244"/>
                  </a:lnTo>
                  <a:lnTo>
                    <a:pt x="1492" y="31287"/>
                  </a:lnTo>
                  <a:lnTo>
                    <a:pt x="1580" y="31244"/>
                  </a:lnTo>
                  <a:lnTo>
                    <a:pt x="1624" y="31200"/>
                  </a:lnTo>
                  <a:lnTo>
                    <a:pt x="1668" y="31156"/>
                  </a:lnTo>
                  <a:lnTo>
                    <a:pt x="1668" y="31112"/>
                  </a:lnTo>
                  <a:lnTo>
                    <a:pt x="1668" y="31024"/>
                  </a:lnTo>
                  <a:lnTo>
                    <a:pt x="1185" y="29927"/>
                  </a:lnTo>
                  <a:lnTo>
                    <a:pt x="1097" y="28874"/>
                  </a:lnTo>
                  <a:lnTo>
                    <a:pt x="790" y="24661"/>
                  </a:lnTo>
                  <a:lnTo>
                    <a:pt x="790" y="21985"/>
                  </a:lnTo>
                  <a:lnTo>
                    <a:pt x="439" y="18255"/>
                  </a:lnTo>
                  <a:lnTo>
                    <a:pt x="351" y="16368"/>
                  </a:lnTo>
                  <a:lnTo>
                    <a:pt x="615" y="12550"/>
                  </a:lnTo>
                  <a:lnTo>
                    <a:pt x="1448" y="10620"/>
                  </a:lnTo>
                  <a:lnTo>
                    <a:pt x="2502" y="8338"/>
                  </a:lnTo>
                  <a:lnTo>
                    <a:pt x="2502" y="8294"/>
                  </a:lnTo>
                  <a:lnTo>
                    <a:pt x="2589" y="7592"/>
                  </a:lnTo>
                  <a:lnTo>
                    <a:pt x="2589" y="7548"/>
                  </a:lnTo>
                  <a:lnTo>
                    <a:pt x="2414" y="6056"/>
                  </a:lnTo>
                  <a:lnTo>
                    <a:pt x="2194" y="2853"/>
                  </a:lnTo>
                  <a:lnTo>
                    <a:pt x="2194" y="176"/>
                  </a:lnTo>
                  <a:lnTo>
                    <a:pt x="2194" y="132"/>
                  </a:lnTo>
                  <a:lnTo>
                    <a:pt x="2151" y="45"/>
                  </a:lnTo>
                  <a:lnTo>
                    <a:pt x="2107" y="45"/>
                  </a:lnTo>
                  <a:lnTo>
                    <a:pt x="2019"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8" name="Google Shape;5918;p163"/>
            <p:cNvSpPr/>
            <p:nvPr/>
          </p:nvSpPr>
          <p:spPr>
            <a:xfrm>
              <a:off x="1074025" y="3794875"/>
              <a:ext cx="75725" cy="787675"/>
            </a:xfrm>
            <a:custGeom>
              <a:rect b="b" l="l" r="r" t="t"/>
              <a:pathLst>
                <a:path extrusionOk="0" h="31507" w="3029">
                  <a:moveTo>
                    <a:pt x="2765" y="1"/>
                  </a:moveTo>
                  <a:lnTo>
                    <a:pt x="2678" y="45"/>
                  </a:lnTo>
                  <a:lnTo>
                    <a:pt x="2678" y="132"/>
                  </a:lnTo>
                  <a:lnTo>
                    <a:pt x="2634" y="176"/>
                  </a:lnTo>
                  <a:lnTo>
                    <a:pt x="2678" y="791"/>
                  </a:lnTo>
                  <a:lnTo>
                    <a:pt x="2546" y="1712"/>
                  </a:lnTo>
                  <a:lnTo>
                    <a:pt x="1317" y="5442"/>
                  </a:lnTo>
                  <a:lnTo>
                    <a:pt x="1317" y="5486"/>
                  </a:lnTo>
                  <a:lnTo>
                    <a:pt x="1142" y="6320"/>
                  </a:lnTo>
                  <a:lnTo>
                    <a:pt x="1142" y="6407"/>
                  </a:lnTo>
                  <a:lnTo>
                    <a:pt x="1317" y="7592"/>
                  </a:lnTo>
                  <a:lnTo>
                    <a:pt x="1054" y="11892"/>
                  </a:lnTo>
                  <a:lnTo>
                    <a:pt x="352" y="13516"/>
                  </a:lnTo>
                  <a:lnTo>
                    <a:pt x="352" y="13560"/>
                  </a:lnTo>
                  <a:lnTo>
                    <a:pt x="133" y="14745"/>
                  </a:lnTo>
                  <a:lnTo>
                    <a:pt x="133" y="14788"/>
                  </a:lnTo>
                  <a:lnTo>
                    <a:pt x="1" y="16982"/>
                  </a:lnTo>
                  <a:lnTo>
                    <a:pt x="45" y="19176"/>
                  </a:lnTo>
                  <a:lnTo>
                    <a:pt x="45" y="19220"/>
                  </a:lnTo>
                  <a:lnTo>
                    <a:pt x="352" y="21678"/>
                  </a:lnTo>
                  <a:lnTo>
                    <a:pt x="747" y="25495"/>
                  </a:lnTo>
                  <a:lnTo>
                    <a:pt x="791" y="28040"/>
                  </a:lnTo>
                  <a:lnTo>
                    <a:pt x="1010" y="30322"/>
                  </a:lnTo>
                  <a:lnTo>
                    <a:pt x="1054" y="30410"/>
                  </a:lnTo>
                  <a:lnTo>
                    <a:pt x="1405" y="31375"/>
                  </a:lnTo>
                  <a:lnTo>
                    <a:pt x="1493" y="31463"/>
                  </a:lnTo>
                  <a:lnTo>
                    <a:pt x="1581" y="31507"/>
                  </a:lnTo>
                  <a:lnTo>
                    <a:pt x="1625" y="31463"/>
                  </a:lnTo>
                  <a:lnTo>
                    <a:pt x="1712" y="31463"/>
                  </a:lnTo>
                  <a:lnTo>
                    <a:pt x="1756" y="31375"/>
                  </a:lnTo>
                  <a:lnTo>
                    <a:pt x="1756" y="31331"/>
                  </a:lnTo>
                  <a:lnTo>
                    <a:pt x="1756" y="31244"/>
                  </a:lnTo>
                  <a:lnTo>
                    <a:pt x="1361" y="30278"/>
                  </a:lnTo>
                  <a:lnTo>
                    <a:pt x="1142" y="28040"/>
                  </a:lnTo>
                  <a:lnTo>
                    <a:pt x="1098" y="25495"/>
                  </a:lnTo>
                  <a:lnTo>
                    <a:pt x="703" y="21634"/>
                  </a:lnTo>
                  <a:lnTo>
                    <a:pt x="396" y="19176"/>
                  </a:lnTo>
                  <a:lnTo>
                    <a:pt x="352" y="16982"/>
                  </a:lnTo>
                  <a:lnTo>
                    <a:pt x="484" y="14832"/>
                  </a:lnTo>
                  <a:lnTo>
                    <a:pt x="703" y="13648"/>
                  </a:lnTo>
                  <a:lnTo>
                    <a:pt x="1405" y="12024"/>
                  </a:lnTo>
                  <a:lnTo>
                    <a:pt x="1405" y="11936"/>
                  </a:lnTo>
                  <a:lnTo>
                    <a:pt x="1668" y="7592"/>
                  </a:lnTo>
                  <a:lnTo>
                    <a:pt x="1668" y="7548"/>
                  </a:lnTo>
                  <a:lnTo>
                    <a:pt x="1493" y="6363"/>
                  </a:lnTo>
                  <a:lnTo>
                    <a:pt x="1625" y="5530"/>
                  </a:lnTo>
                  <a:lnTo>
                    <a:pt x="2897" y="1800"/>
                  </a:lnTo>
                  <a:lnTo>
                    <a:pt x="2897" y="1756"/>
                  </a:lnTo>
                  <a:lnTo>
                    <a:pt x="3029" y="834"/>
                  </a:lnTo>
                  <a:lnTo>
                    <a:pt x="3029" y="791"/>
                  </a:lnTo>
                  <a:lnTo>
                    <a:pt x="2985" y="176"/>
                  </a:lnTo>
                  <a:lnTo>
                    <a:pt x="2985" y="89"/>
                  </a:lnTo>
                  <a:lnTo>
                    <a:pt x="2941" y="45"/>
                  </a:lnTo>
                  <a:lnTo>
                    <a:pt x="2897"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9" name="Google Shape;5919;p163"/>
            <p:cNvSpPr/>
            <p:nvPr/>
          </p:nvSpPr>
          <p:spPr>
            <a:xfrm>
              <a:off x="1043325" y="4272075"/>
              <a:ext cx="50475" cy="285250"/>
            </a:xfrm>
            <a:custGeom>
              <a:rect b="b" l="l" r="r" t="t"/>
              <a:pathLst>
                <a:path extrusionOk="0" h="11410" w="2019">
                  <a:moveTo>
                    <a:pt x="88" y="1"/>
                  </a:moveTo>
                  <a:lnTo>
                    <a:pt x="44" y="45"/>
                  </a:lnTo>
                  <a:lnTo>
                    <a:pt x="0" y="132"/>
                  </a:lnTo>
                  <a:lnTo>
                    <a:pt x="0" y="176"/>
                  </a:lnTo>
                  <a:lnTo>
                    <a:pt x="307" y="2063"/>
                  </a:lnTo>
                  <a:lnTo>
                    <a:pt x="527" y="4213"/>
                  </a:lnTo>
                  <a:lnTo>
                    <a:pt x="1229" y="10313"/>
                  </a:lnTo>
                  <a:lnTo>
                    <a:pt x="1229" y="10356"/>
                  </a:lnTo>
                  <a:lnTo>
                    <a:pt x="1712" y="11278"/>
                  </a:lnTo>
                  <a:lnTo>
                    <a:pt x="1756" y="11366"/>
                  </a:lnTo>
                  <a:lnTo>
                    <a:pt x="1887" y="11410"/>
                  </a:lnTo>
                  <a:lnTo>
                    <a:pt x="1931" y="11366"/>
                  </a:lnTo>
                  <a:lnTo>
                    <a:pt x="2019" y="11322"/>
                  </a:lnTo>
                  <a:lnTo>
                    <a:pt x="2019" y="11278"/>
                  </a:lnTo>
                  <a:lnTo>
                    <a:pt x="2019" y="11190"/>
                  </a:lnTo>
                  <a:lnTo>
                    <a:pt x="2019" y="11146"/>
                  </a:lnTo>
                  <a:lnTo>
                    <a:pt x="1536" y="10225"/>
                  </a:lnTo>
                  <a:lnTo>
                    <a:pt x="878" y="4213"/>
                  </a:lnTo>
                  <a:lnTo>
                    <a:pt x="659" y="2019"/>
                  </a:lnTo>
                  <a:lnTo>
                    <a:pt x="351" y="132"/>
                  </a:lnTo>
                  <a:lnTo>
                    <a:pt x="307" y="88"/>
                  </a:lnTo>
                  <a:lnTo>
                    <a:pt x="264"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0" name="Google Shape;5920;p163"/>
            <p:cNvSpPr/>
            <p:nvPr/>
          </p:nvSpPr>
          <p:spPr>
            <a:xfrm>
              <a:off x="1022475" y="4402625"/>
              <a:ext cx="26350" cy="111925"/>
            </a:xfrm>
            <a:custGeom>
              <a:rect b="b" l="l" r="r" t="t"/>
              <a:pathLst>
                <a:path extrusionOk="0" h="4477" w="1054">
                  <a:moveTo>
                    <a:pt x="88" y="0"/>
                  </a:moveTo>
                  <a:lnTo>
                    <a:pt x="44" y="44"/>
                  </a:lnTo>
                  <a:lnTo>
                    <a:pt x="1" y="132"/>
                  </a:lnTo>
                  <a:lnTo>
                    <a:pt x="1" y="220"/>
                  </a:lnTo>
                  <a:lnTo>
                    <a:pt x="1" y="264"/>
                  </a:lnTo>
                  <a:lnTo>
                    <a:pt x="88" y="2853"/>
                  </a:lnTo>
                  <a:lnTo>
                    <a:pt x="88" y="2897"/>
                  </a:lnTo>
                  <a:lnTo>
                    <a:pt x="264" y="3555"/>
                  </a:lnTo>
                  <a:lnTo>
                    <a:pt x="308" y="3599"/>
                  </a:lnTo>
                  <a:lnTo>
                    <a:pt x="703" y="4388"/>
                  </a:lnTo>
                  <a:lnTo>
                    <a:pt x="790" y="4432"/>
                  </a:lnTo>
                  <a:lnTo>
                    <a:pt x="878" y="4476"/>
                  </a:lnTo>
                  <a:lnTo>
                    <a:pt x="922" y="4432"/>
                  </a:lnTo>
                  <a:lnTo>
                    <a:pt x="1010" y="4388"/>
                  </a:lnTo>
                  <a:lnTo>
                    <a:pt x="1010" y="4345"/>
                  </a:lnTo>
                  <a:lnTo>
                    <a:pt x="1054" y="4257"/>
                  </a:lnTo>
                  <a:lnTo>
                    <a:pt x="1010" y="4213"/>
                  </a:lnTo>
                  <a:lnTo>
                    <a:pt x="615" y="3423"/>
                  </a:lnTo>
                  <a:lnTo>
                    <a:pt x="439" y="2809"/>
                  </a:lnTo>
                  <a:lnTo>
                    <a:pt x="352" y="264"/>
                  </a:lnTo>
                  <a:lnTo>
                    <a:pt x="352" y="176"/>
                  </a:lnTo>
                  <a:lnTo>
                    <a:pt x="352" y="132"/>
                  </a:lnTo>
                  <a:lnTo>
                    <a:pt x="352" y="44"/>
                  </a:lnTo>
                  <a:lnTo>
                    <a:pt x="30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1" name="Google Shape;5921;p163"/>
            <p:cNvSpPr/>
            <p:nvPr/>
          </p:nvSpPr>
          <p:spPr>
            <a:xfrm>
              <a:off x="1765150" y="4491475"/>
              <a:ext cx="95475" cy="49400"/>
            </a:xfrm>
            <a:custGeom>
              <a:rect b="b" l="l" r="r" t="t"/>
              <a:pathLst>
                <a:path extrusionOk="0" h="1976" w="3819">
                  <a:moveTo>
                    <a:pt x="220" y="1"/>
                  </a:moveTo>
                  <a:lnTo>
                    <a:pt x="132" y="45"/>
                  </a:lnTo>
                  <a:lnTo>
                    <a:pt x="88" y="45"/>
                  </a:lnTo>
                  <a:lnTo>
                    <a:pt x="45" y="132"/>
                  </a:lnTo>
                  <a:lnTo>
                    <a:pt x="1" y="176"/>
                  </a:lnTo>
                  <a:lnTo>
                    <a:pt x="45" y="264"/>
                  </a:lnTo>
                  <a:lnTo>
                    <a:pt x="45" y="308"/>
                  </a:lnTo>
                  <a:lnTo>
                    <a:pt x="132" y="352"/>
                  </a:lnTo>
                  <a:lnTo>
                    <a:pt x="1449" y="1054"/>
                  </a:lnTo>
                  <a:lnTo>
                    <a:pt x="3028" y="1975"/>
                  </a:lnTo>
                  <a:lnTo>
                    <a:pt x="3116" y="1975"/>
                  </a:lnTo>
                  <a:lnTo>
                    <a:pt x="3248" y="1931"/>
                  </a:lnTo>
                  <a:lnTo>
                    <a:pt x="3774" y="1493"/>
                  </a:lnTo>
                  <a:lnTo>
                    <a:pt x="3818" y="1449"/>
                  </a:lnTo>
                  <a:lnTo>
                    <a:pt x="3818" y="1361"/>
                  </a:lnTo>
                  <a:lnTo>
                    <a:pt x="3818" y="1317"/>
                  </a:lnTo>
                  <a:lnTo>
                    <a:pt x="3774" y="1273"/>
                  </a:lnTo>
                  <a:lnTo>
                    <a:pt x="3731" y="1229"/>
                  </a:lnTo>
                  <a:lnTo>
                    <a:pt x="3687" y="1186"/>
                  </a:lnTo>
                  <a:lnTo>
                    <a:pt x="3599" y="1186"/>
                  </a:lnTo>
                  <a:lnTo>
                    <a:pt x="3555" y="1229"/>
                  </a:lnTo>
                  <a:lnTo>
                    <a:pt x="3116" y="1580"/>
                  </a:lnTo>
                  <a:lnTo>
                    <a:pt x="1624" y="747"/>
                  </a:lnTo>
                  <a:lnTo>
                    <a:pt x="264" y="45"/>
                  </a:lnTo>
                  <a:lnTo>
                    <a:pt x="22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2" name="Google Shape;5922;p163"/>
            <p:cNvSpPr/>
            <p:nvPr/>
          </p:nvSpPr>
          <p:spPr>
            <a:xfrm>
              <a:off x="1765150" y="4467350"/>
              <a:ext cx="97675" cy="45000"/>
            </a:xfrm>
            <a:custGeom>
              <a:rect b="b" l="l" r="r" t="t"/>
              <a:pathLst>
                <a:path extrusionOk="0" h="1800" w="3907">
                  <a:moveTo>
                    <a:pt x="176" y="0"/>
                  </a:moveTo>
                  <a:lnTo>
                    <a:pt x="88" y="44"/>
                  </a:lnTo>
                  <a:lnTo>
                    <a:pt x="45" y="88"/>
                  </a:lnTo>
                  <a:lnTo>
                    <a:pt x="1" y="132"/>
                  </a:lnTo>
                  <a:lnTo>
                    <a:pt x="1" y="220"/>
                  </a:lnTo>
                  <a:lnTo>
                    <a:pt x="45" y="264"/>
                  </a:lnTo>
                  <a:lnTo>
                    <a:pt x="88" y="351"/>
                  </a:lnTo>
                  <a:lnTo>
                    <a:pt x="527" y="702"/>
                  </a:lnTo>
                  <a:lnTo>
                    <a:pt x="571" y="746"/>
                  </a:lnTo>
                  <a:lnTo>
                    <a:pt x="2458" y="1536"/>
                  </a:lnTo>
                  <a:lnTo>
                    <a:pt x="3336" y="1799"/>
                  </a:lnTo>
                  <a:lnTo>
                    <a:pt x="3379" y="1799"/>
                  </a:lnTo>
                  <a:lnTo>
                    <a:pt x="3467" y="1756"/>
                  </a:lnTo>
                  <a:lnTo>
                    <a:pt x="3818" y="1580"/>
                  </a:lnTo>
                  <a:lnTo>
                    <a:pt x="3862" y="1536"/>
                  </a:lnTo>
                  <a:lnTo>
                    <a:pt x="3906" y="1448"/>
                  </a:lnTo>
                  <a:lnTo>
                    <a:pt x="3906" y="1405"/>
                  </a:lnTo>
                  <a:lnTo>
                    <a:pt x="3906" y="1317"/>
                  </a:lnTo>
                  <a:lnTo>
                    <a:pt x="3862" y="1273"/>
                  </a:lnTo>
                  <a:lnTo>
                    <a:pt x="3774" y="1229"/>
                  </a:lnTo>
                  <a:lnTo>
                    <a:pt x="3731" y="1229"/>
                  </a:lnTo>
                  <a:lnTo>
                    <a:pt x="3643" y="1273"/>
                  </a:lnTo>
                  <a:lnTo>
                    <a:pt x="3379" y="1448"/>
                  </a:lnTo>
                  <a:lnTo>
                    <a:pt x="2590" y="1229"/>
                  </a:lnTo>
                  <a:lnTo>
                    <a:pt x="747" y="439"/>
                  </a:lnTo>
                  <a:lnTo>
                    <a:pt x="308" y="44"/>
                  </a:lnTo>
                  <a:lnTo>
                    <a:pt x="220" y="44"/>
                  </a:lnTo>
                  <a:lnTo>
                    <a:pt x="176"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3" name="Google Shape;5923;p163"/>
            <p:cNvSpPr/>
            <p:nvPr/>
          </p:nvSpPr>
          <p:spPr>
            <a:xfrm>
              <a:off x="1765150" y="4441025"/>
              <a:ext cx="127275" cy="43900"/>
            </a:xfrm>
            <a:custGeom>
              <a:rect b="b" l="l" r="r" t="t"/>
              <a:pathLst>
                <a:path extrusionOk="0" h="1756" w="5091">
                  <a:moveTo>
                    <a:pt x="176" y="0"/>
                  </a:moveTo>
                  <a:lnTo>
                    <a:pt x="88" y="44"/>
                  </a:lnTo>
                  <a:lnTo>
                    <a:pt x="45" y="88"/>
                  </a:lnTo>
                  <a:lnTo>
                    <a:pt x="1" y="132"/>
                  </a:lnTo>
                  <a:lnTo>
                    <a:pt x="1" y="176"/>
                  </a:lnTo>
                  <a:lnTo>
                    <a:pt x="1" y="264"/>
                  </a:lnTo>
                  <a:lnTo>
                    <a:pt x="45" y="307"/>
                  </a:lnTo>
                  <a:lnTo>
                    <a:pt x="571" y="834"/>
                  </a:lnTo>
                  <a:lnTo>
                    <a:pt x="1624" y="1404"/>
                  </a:lnTo>
                  <a:lnTo>
                    <a:pt x="2458" y="1755"/>
                  </a:lnTo>
                  <a:lnTo>
                    <a:pt x="2546" y="1755"/>
                  </a:lnTo>
                  <a:lnTo>
                    <a:pt x="3818" y="1668"/>
                  </a:lnTo>
                  <a:lnTo>
                    <a:pt x="3906" y="1668"/>
                  </a:lnTo>
                  <a:lnTo>
                    <a:pt x="5003" y="1009"/>
                  </a:lnTo>
                  <a:lnTo>
                    <a:pt x="5047" y="966"/>
                  </a:lnTo>
                  <a:lnTo>
                    <a:pt x="5047" y="878"/>
                  </a:lnTo>
                  <a:lnTo>
                    <a:pt x="5091" y="834"/>
                  </a:lnTo>
                  <a:lnTo>
                    <a:pt x="5047" y="746"/>
                  </a:lnTo>
                  <a:lnTo>
                    <a:pt x="5003" y="702"/>
                  </a:lnTo>
                  <a:lnTo>
                    <a:pt x="4915" y="658"/>
                  </a:lnTo>
                  <a:lnTo>
                    <a:pt x="4871" y="658"/>
                  </a:lnTo>
                  <a:lnTo>
                    <a:pt x="4784" y="702"/>
                  </a:lnTo>
                  <a:lnTo>
                    <a:pt x="3774" y="1317"/>
                  </a:lnTo>
                  <a:lnTo>
                    <a:pt x="2546" y="1404"/>
                  </a:lnTo>
                  <a:lnTo>
                    <a:pt x="1756" y="1097"/>
                  </a:lnTo>
                  <a:lnTo>
                    <a:pt x="791" y="527"/>
                  </a:lnTo>
                  <a:lnTo>
                    <a:pt x="264" y="44"/>
                  </a:lnTo>
                  <a:lnTo>
                    <a:pt x="220" y="44"/>
                  </a:lnTo>
                  <a:lnTo>
                    <a:pt x="176"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4" name="Google Shape;5924;p163"/>
            <p:cNvSpPr/>
            <p:nvPr/>
          </p:nvSpPr>
          <p:spPr>
            <a:xfrm>
              <a:off x="1728950" y="4366425"/>
              <a:ext cx="241375" cy="79000"/>
            </a:xfrm>
            <a:custGeom>
              <a:rect b="b" l="l" r="r" t="t"/>
              <a:pathLst>
                <a:path extrusionOk="0" h="3160" w="9655">
                  <a:moveTo>
                    <a:pt x="176" y="0"/>
                  </a:moveTo>
                  <a:lnTo>
                    <a:pt x="88" y="44"/>
                  </a:lnTo>
                  <a:lnTo>
                    <a:pt x="45" y="88"/>
                  </a:lnTo>
                  <a:lnTo>
                    <a:pt x="1" y="132"/>
                  </a:lnTo>
                  <a:lnTo>
                    <a:pt x="1" y="220"/>
                  </a:lnTo>
                  <a:lnTo>
                    <a:pt x="45" y="264"/>
                  </a:lnTo>
                  <a:lnTo>
                    <a:pt x="308" y="702"/>
                  </a:lnTo>
                  <a:lnTo>
                    <a:pt x="878" y="1668"/>
                  </a:lnTo>
                  <a:lnTo>
                    <a:pt x="878" y="1712"/>
                  </a:lnTo>
                  <a:lnTo>
                    <a:pt x="1756" y="2502"/>
                  </a:lnTo>
                  <a:lnTo>
                    <a:pt x="1800" y="2545"/>
                  </a:lnTo>
                  <a:lnTo>
                    <a:pt x="2853" y="2896"/>
                  </a:lnTo>
                  <a:lnTo>
                    <a:pt x="2897" y="2896"/>
                  </a:lnTo>
                  <a:lnTo>
                    <a:pt x="6232" y="3160"/>
                  </a:lnTo>
                  <a:lnTo>
                    <a:pt x="6319" y="3160"/>
                  </a:lnTo>
                  <a:lnTo>
                    <a:pt x="9567" y="1536"/>
                  </a:lnTo>
                  <a:lnTo>
                    <a:pt x="9610" y="1492"/>
                  </a:lnTo>
                  <a:lnTo>
                    <a:pt x="9654" y="1448"/>
                  </a:lnTo>
                  <a:lnTo>
                    <a:pt x="9654" y="1361"/>
                  </a:lnTo>
                  <a:lnTo>
                    <a:pt x="9654" y="1317"/>
                  </a:lnTo>
                  <a:lnTo>
                    <a:pt x="9610" y="1229"/>
                  </a:lnTo>
                  <a:lnTo>
                    <a:pt x="9523" y="1229"/>
                  </a:lnTo>
                  <a:lnTo>
                    <a:pt x="9479" y="1185"/>
                  </a:lnTo>
                  <a:lnTo>
                    <a:pt x="9391" y="1229"/>
                  </a:lnTo>
                  <a:lnTo>
                    <a:pt x="6232" y="2809"/>
                  </a:lnTo>
                  <a:lnTo>
                    <a:pt x="2941" y="2545"/>
                  </a:lnTo>
                  <a:lnTo>
                    <a:pt x="1931" y="2194"/>
                  </a:lnTo>
                  <a:lnTo>
                    <a:pt x="1142" y="1492"/>
                  </a:lnTo>
                  <a:lnTo>
                    <a:pt x="571" y="527"/>
                  </a:lnTo>
                  <a:lnTo>
                    <a:pt x="352" y="88"/>
                  </a:lnTo>
                  <a:lnTo>
                    <a:pt x="308" y="44"/>
                  </a:lnTo>
                  <a:lnTo>
                    <a:pt x="22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5" name="Google Shape;5925;p163"/>
            <p:cNvSpPr/>
            <p:nvPr/>
          </p:nvSpPr>
          <p:spPr>
            <a:xfrm>
              <a:off x="1807950" y="4679075"/>
              <a:ext cx="25" cy="25"/>
            </a:xfrm>
            <a:custGeom>
              <a:rect b="b" l="l" r="r" t="t"/>
              <a:pathLst>
                <a:path extrusionOk="0" h="1" w="1">
                  <a:moveTo>
                    <a:pt x="0" y="0"/>
                  </a:moveTo>
                  <a:lnTo>
                    <a:pt x="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6" name="Google Shape;5926;p163"/>
            <p:cNvSpPr/>
            <p:nvPr/>
          </p:nvSpPr>
          <p:spPr>
            <a:xfrm>
              <a:off x="1807950" y="4679075"/>
              <a:ext cx="25" cy="25"/>
            </a:xfrm>
            <a:custGeom>
              <a:rect b="b" l="l" r="r" t="t"/>
              <a:pathLst>
                <a:path extrusionOk="0" fill="none" h="1" w="1">
                  <a:moveTo>
                    <a:pt x="0" y="0"/>
                  </a:moveTo>
                  <a:lnTo>
                    <a:pt x="0" y="0"/>
                  </a:lnTo>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7" name="Google Shape;5927;p163"/>
            <p:cNvSpPr/>
            <p:nvPr/>
          </p:nvSpPr>
          <p:spPr>
            <a:xfrm>
              <a:off x="1490900" y="2760400"/>
              <a:ext cx="866675" cy="1925275"/>
            </a:xfrm>
            <a:custGeom>
              <a:rect b="b" l="l" r="r" t="t"/>
              <a:pathLst>
                <a:path extrusionOk="0" h="77011" w="34667">
                  <a:moveTo>
                    <a:pt x="34447" y="1"/>
                  </a:moveTo>
                  <a:lnTo>
                    <a:pt x="34359" y="44"/>
                  </a:lnTo>
                  <a:lnTo>
                    <a:pt x="31858" y="1931"/>
                  </a:lnTo>
                  <a:lnTo>
                    <a:pt x="28216" y="4915"/>
                  </a:lnTo>
                  <a:lnTo>
                    <a:pt x="25846" y="6758"/>
                  </a:lnTo>
                  <a:lnTo>
                    <a:pt x="23784" y="8426"/>
                  </a:lnTo>
                  <a:lnTo>
                    <a:pt x="20668" y="10883"/>
                  </a:lnTo>
                  <a:lnTo>
                    <a:pt x="15666" y="13077"/>
                  </a:lnTo>
                  <a:lnTo>
                    <a:pt x="15622" y="13077"/>
                  </a:lnTo>
                  <a:lnTo>
                    <a:pt x="13867" y="14174"/>
                  </a:lnTo>
                  <a:lnTo>
                    <a:pt x="13823" y="14218"/>
                  </a:lnTo>
                  <a:lnTo>
                    <a:pt x="12331" y="15622"/>
                  </a:lnTo>
                  <a:lnTo>
                    <a:pt x="12331" y="15666"/>
                  </a:lnTo>
                  <a:lnTo>
                    <a:pt x="10225" y="18386"/>
                  </a:lnTo>
                  <a:lnTo>
                    <a:pt x="9610" y="19045"/>
                  </a:lnTo>
                  <a:lnTo>
                    <a:pt x="8777" y="19571"/>
                  </a:lnTo>
                  <a:lnTo>
                    <a:pt x="8733" y="19615"/>
                  </a:lnTo>
                  <a:lnTo>
                    <a:pt x="8118" y="20229"/>
                  </a:lnTo>
                  <a:lnTo>
                    <a:pt x="8118" y="20273"/>
                  </a:lnTo>
                  <a:lnTo>
                    <a:pt x="7065" y="22204"/>
                  </a:lnTo>
                  <a:lnTo>
                    <a:pt x="7021" y="22204"/>
                  </a:lnTo>
                  <a:lnTo>
                    <a:pt x="6451" y="23915"/>
                  </a:lnTo>
                  <a:lnTo>
                    <a:pt x="6451" y="23959"/>
                  </a:lnTo>
                  <a:lnTo>
                    <a:pt x="6319" y="25583"/>
                  </a:lnTo>
                  <a:lnTo>
                    <a:pt x="6319" y="25627"/>
                  </a:lnTo>
                  <a:lnTo>
                    <a:pt x="6846" y="28347"/>
                  </a:lnTo>
                  <a:lnTo>
                    <a:pt x="6846" y="30629"/>
                  </a:lnTo>
                  <a:lnTo>
                    <a:pt x="6275" y="35631"/>
                  </a:lnTo>
                  <a:lnTo>
                    <a:pt x="5837" y="38966"/>
                  </a:lnTo>
                  <a:lnTo>
                    <a:pt x="5442" y="41819"/>
                  </a:lnTo>
                  <a:lnTo>
                    <a:pt x="5135" y="43662"/>
                  </a:lnTo>
                  <a:lnTo>
                    <a:pt x="4169" y="47699"/>
                  </a:lnTo>
                  <a:lnTo>
                    <a:pt x="3599" y="50200"/>
                  </a:lnTo>
                  <a:lnTo>
                    <a:pt x="3292" y="52087"/>
                  </a:lnTo>
                  <a:lnTo>
                    <a:pt x="2633" y="53491"/>
                  </a:lnTo>
                  <a:lnTo>
                    <a:pt x="2633" y="53535"/>
                  </a:lnTo>
                  <a:lnTo>
                    <a:pt x="2107" y="56387"/>
                  </a:lnTo>
                  <a:lnTo>
                    <a:pt x="834" y="60512"/>
                  </a:lnTo>
                  <a:lnTo>
                    <a:pt x="220" y="62837"/>
                  </a:lnTo>
                  <a:lnTo>
                    <a:pt x="1" y="63846"/>
                  </a:lnTo>
                  <a:lnTo>
                    <a:pt x="1" y="63890"/>
                  </a:lnTo>
                  <a:lnTo>
                    <a:pt x="44" y="64856"/>
                  </a:lnTo>
                  <a:lnTo>
                    <a:pt x="88" y="64987"/>
                  </a:lnTo>
                  <a:lnTo>
                    <a:pt x="2019" y="67050"/>
                  </a:lnTo>
                  <a:lnTo>
                    <a:pt x="3511" y="68629"/>
                  </a:lnTo>
                  <a:lnTo>
                    <a:pt x="5486" y="70955"/>
                  </a:lnTo>
                  <a:lnTo>
                    <a:pt x="7767" y="73412"/>
                  </a:lnTo>
                  <a:lnTo>
                    <a:pt x="9830" y="75606"/>
                  </a:lnTo>
                  <a:lnTo>
                    <a:pt x="10883" y="76967"/>
                  </a:lnTo>
                  <a:lnTo>
                    <a:pt x="10927" y="77011"/>
                  </a:lnTo>
                  <a:lnTo>
                    <a:pt x="11102" y="77011"/>
                  </a:lnTo>
                  <a:lnTo>
                    <a:pt x="11146" y="76923"/>
                  </a:lnTo>
                  <a:lnTo>
                    <a:pt x="11190" y="76879"/>
                  </a:lnTo>
                  <a:lnTo>
                    <a:pt x="11190" y="76791"/>
                  </a:lnTo>
                  <a:lnTo>
                    <a:pt x="11146" y="76747"/>
                  </a:lnTo>
                  <a:lnTo>
                    <a:pt x="10093" y="75387"/>
                  </a:lnTo>
                  <a:lnTo>
                    <a:pt x="8031" y="73149"/>
                  </a:lnTo>
                  <a:lnTo>
                    <a:pt x="5749" y="70736"/>
                  </a:lnTo>
                  <a:lnTo>
                    <a:pt x="3774" y="68410"/>
                  </a:lnTo>
                  <a:lnTo>
                    <a:pt x="2282" y="66830"/>
                  </a:lnTo>
                  <a:lnTo>
                    <a:pt x="395" y="64812"/>
                  </a:lnTo>
                  <a:lnTo>
                    <a:pt x="352" y="63890"/>
                  </a:lnTo>
                  <a:lnTo>
                    <a:pt x="571" y="62925"/>
                  </a:lnTo>
                  <a:lnTo>
                    <a:pt x="1141" y="60599"/>
                  </a:lnTo>
                  <a:lnTo>
                    <a:pt x="2458" y="56475"/>
                  </a:lnTo>
                  <a:lnTo>
                    <a:pt x="2984" y="53578"/>
                  </a:lnTo>
                  <a:lnTo>
                    <a:pt x="3599" y="52174"/>
                  </a:lnTo>
                  <a:lnTo>
                    <a:pt x="3643" y="52174"/>
                  </a:lnTo>
                  <a:lnTo>
                    <a:pt x="3950" y="50287"/>
                  </a:lnTo>
                  <a:lnTo>
                    <a:pt x="4520" y="47786"/>
                  </a:lnTo>
                  <a:lnTo>
                    <a:pt x="5442" y="43749"/>
                  </a:lnTo>
                  <a:lnTo>
                    <a:pt x="5793" y="41862"/>
                  </a:lnTo>
                  <a:lnTo>
                    <a:pt x="6188" y="39010"/>
                  </a:lnTo>
                  <a:lnTo>
                    <a:pt x="6627" y="35675"/>
                  </a:lnTo>
                  <a:lnTo>
                    <a:pt x="7197" y="30673"/>
                  </a:lnTo>
                  <a:lnTo>
                    <a:pt x="7197" y="30629"/>
                  </a:lnTo>
                  <a:lnTo>
                    <a:pt x="7197" y="28347"/>
                  </a:lnTo>
                  <a:lnTo>
                    <a:pt x="7197" y="28303"/>
                  </a:lnTo>
                  <a:lnTo>
                    <a:pt x="6670" y="25583"/>
                  </a:lnTo>
                  <a:lnTo>
                    <a:pt x="6802" y="24003"/>
                  </a:lnTo>
                  <a:lnTo>
                    <a:pt x="7372" y="22336"/>
                  </a:lnTo>
                  <a:lnTo>
                    <a:pt x="8382" y="20449"/>
                  </a:lnTo>
                  <a:lnTo>
                    <a:pt x="8996" y="19878"/>
                  </a:lnTo>
                  <a:lnTo>
                    <a:pt x="9830" y="19352"/>
                  </a:lnTo>
                  <a:lnTo>
                    <a:pt x="9874" y="19308"/>
                  </a:lnTo>
                  <a:lnTo>
                    <a:pt x="10488" y="18606"/>
                  </a:lnTo>
                  <a:lnTo>
                    <a:pt x="12594" y="15885"/>
                  </a:lnTo>
                  <a:lnTo>
                    <a:pt x="14042" y="14481"/>
                  </a:lnTo>
                  <a:lnTo>
                    <a:pt x="15798" y="13384"/>
                  </a:lnTo>
                  <a:lnTo>
                    <a:pt x="20800" y="11234"/>
                  </a:lnTo>
                  <a:lnTo>
                    <a:pt x="20844" y="11190"/>
                  </a:lnTo>
                  <a:lnTo>
                    <a:pt x="24003" y="8733"/>
                  </a:lnTo>
                  <a:lnTo>
                    <a:pt x="28435" y="5178"/>
                  </a:lnTo>
                  <a:lnTo>
                    <a:pt x="32077" y="2195"/>
                  </a:lnTo>
                  <a:lnTo>
                    <a:pt x="34578" y="308"/>
                  </a:lnTo>
                  <a:lnTo>
                    <a:pt x="34622" y="264"/>
                  </a:lnTo>
                  <a:lnTo>
                    <a:pt x="34666" y="176"/>
                  </a:lnTo>
                  <a:lnTo>
                    <a:pt x="34622" y="132"/>
                  </a:lnTo>
                  <a:lnTo>
                    <a:pt x="34622" y="44"/>
                  </a:lnTo>
                  <a:lnTo>
                    <a:pt x="34578"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8" name="Google Shape;5928;p163"/>
            <p:cNvSpPr/>
            <p:nvPr/>
          </p:nvSpPr>
          <p:spPr>
            <a:xfrm>
              <a:off x="1465675" y="2732975"/>
              <a:ext cx="861175" cy="1931850"/>
            </a:xfrm>
            <a:custGeom>
              <a:rect b="b" l="l" r="r" t="t"/>
              <a:pathLst>
                <a:path extrusionOk="0" h="77274" w="34447">
                  <a:moveTo>
                    <a:pt x="34227" y="1"/>
                  </a:moveTo>
                  <a:lnTo>
                    <a:pt x="34183" y="44"/>
                  </a:lnTo>
                  <a:lnTo>
                    <a:pt x="33174" y="790"/>
                  </a:lnTo>
                  <a:lnTo>
                    <a:pt x="28435" y="4652"/>
                  </a:lnTo>
                  <a:lnTo>
                    <a:pt x="26504" y="6275"/>
                  </a:lnTo>
                  <a:lnTo>
                    <a:pt x="24705" y="7680"/>
                  </a:lnTo>
                  <a:lnTo>
                    <a:pt x="22862" y="9128"/>
                  </a:lnTo>
                  <a:lnTo>
                    <a:pt x="20931" y="10532"/>
                  </a:lnTo>
                  <a:lnTo>
                    <a:pt x="19044" y="11366"/>
                  </a:lnTo>
                  <a:lnTo>
                    <a:pt x="14876" y="12814"/>
                  </a:lnTo>
                  <a:lnTo>
                    <a:pt x="9479" y="14788"/>
                  </a:lnTo>
                  <a:lnTo>
                    <a:pt x="9435" y="14832"/>
                  </a:lnTo>
                  <a:lnTo>
                    <a:pt x="8908" y="15271"/>
                  </a:lnTo>
                  <a:lnTo>
                    <a:pt x="8864" y="15315"/>
                  </a:lnTo>
                  <a:lnTo>
                    <a:pt x="7987" y="16543"/>
                  </a:lnTo>
                  <a:lnTo>
                    <a:pt x="7943" y="16587"/>
                  </a:lnTo>
                  <a:lnTo>
                    <a:pt x="6933" y="18474"/>
                  </a:lnTo>
                  <a:lnTo>
                    <a:pt x="5968" y="20800"/>
                  </a:lnTo>
                  <a:lnTo>
                    <a:pt x="5968" y="20844"/>
                  </a:lnTo>
                  <a:lnTo>
                    <a:pt x="5441" y="23169"/>
                  </a:lnTo>
                  <a:lnTo>
                    <a:pt x="5441" y="23213"/>
                  </a:lnTo>
                  <a:lnTo>
                    <a:pt x="5398" y="24617"/>
                  </a:lnTo>
                  <a:lnTo>
                    <a:pt x="5398" y="24661"/>
                  </a:lnTo>
                  <a:lnTo>
                    <a:pt x="6319" y="29269"/>
                  </a:lnTo>
                  <a:lnTo>
                    <a:pt x="6407" y="30761"/>
                  </a:lnTo>
                  <a:lnTo>
                    <a:pt x="6144" y="34666"/>
                  </a:lnTo>
                  <a:lnTo>
                    <a:pt x="5836" y="37431"/>
                  </a:lnTo>
                  <a:lnTo>
                    <a:pt x="5485" y="40327"/>
                  </a:lnTo>
                  <a:lnTo>
                    <a:pt x="5134" y="42784"/>
                  </a:lnTo>
                  <a:lnTo>
                    <a:pt x="4871" y="44364"/>
                  </a:lnTo>
                  <a:lnTo>
                    <a:pt x="3906" y="48532"/>
                  </a:lnTo>
                  <a:lnTo>
                    <a:pt x="3423" y="51472"/>
                  </a:lnTo>
                  <a:lnTo>
                    <a:pt x="3247" y="53447"/>
                  </a:lnTo>
                  <a:lnTo>
                    <a:pt x="2633" y="55860"/>
                  </a:lnTo>
                  <a:lnTo>
                    <a:pt x="1756" y="58449"/>
                  </a:lnTo>
                  <a:lnTo>
                    <a:pt x="922" y="60775"/>
                  </a:lnTo>
                  <a:lnTo>
                    <a:pt x="922" y="60819"/>
                  </a:lnTo>
                  <a:lnTo>
                    <a:pt x="307" y="63188"/>
                  </a:lnTo>
                  <a:lnTo>
                    <a:pt x="0" y="64549"/>
                  </a:lnTo>
                  <a:lnTo>
                    <a:pt x="0" y="64592"/>
                  </a:lnTo>
                  <a:lnTo>
                    <a:pt x="44" y="66743"/>
                  </a:lnTo>
                  <a:lnTo>
                    <a:pt x="44" y="66786"/>
                  </a:lnTo>
                  <a:lnTo>
                    <a:pt x="264" y="67357"/>
                  </a:lnTo>
                  <a:lnTo>
                    <a:pt x="307" y="67401"/>
                  </a:lnTo>
                  <a:lnTo>
                    <a:pt x="3423" y="70955"/>
                  </a:lnTo>
                  <a:lnTo>
                    <a:pt x="7811" y="75650"/>
                  </a:lnTo>
                  <a:lnTo>
                    <a:pt x="9303" y="77230"/>
                  </a:lnTo>
                  <a:lnTo>
                    <a:pt x="9347" y="77274"/>
                  </a:lnTo>
                  <a:lnTo>
                    <a:pt x="9435" y="77274"/>
                  </a:lnTo>
                  <a:lnTo>
                    <a:pt x="9566" y="77230"/>
                  </a:lnTo>
                  <a:lnTo>
                    <a:pt x="9610" y="77186"/>
                  </a:lnTo>
                  <a:lnTo>
                    <a:pt x="9610" y="77098"/>
                  </a:lnTo>
                  <a:lnTo>
                    <a:pt x="9610" y="77054"/>
                  </a:lnTo>
                  <a:lnTo>
                    <a:pt x="9566" y="77011"/>
                  </a:lnTo>
                  <a:lnTo>
                    <a:pt x="3686" y="70736"/>
                  </a:lnTo>
                  <a:lnTo>
                    <a:pt x="571" y="67225"/>
                  </a:lnTo>
                  <a:lnTo>
                    <a:pt x="395" y="66699"/>
                  </a:lnTo>
                  <a:lnTo>
                    <a:pt x="351" y="64592"/>
                  </a:lnTo>
                  <a:lnTo>
                    <a:pt x="659" y="63276"/>
                  </a:lnTo>
                  <a:lnTo>
                    <a:pt x="1273" y="60906"/>
                  </a:lnTo>
                  <a:lnTo>
                    <a:pt x="2107" y="58581"/>
                  </a:lnTo>
                  <a:lnTo>
                    <a:pt x="2984" y="55992"/>
                  </a:lnTo>
                  <a:lnTo>
                    <a:pt x="3599" y="53535"/>
                  </a:lnTo>
                  <a:lnTo>
                    <a:pt x="3599" y="53491"/>
                  </a:lnTo>
                  <a:lnTo>
                    <a:pt x="3774" y="51516"/>
                  </a:lnTo>
                  <a:lnTo>
                    <a:pt x="4213" y="48576"/>
                  </a:lnTo>
                  <a:lnTo>
                    <a:pt x="5222" y="44407"/>
                  </a:lnTo>
                  <a:lnTo>
                    <a:pt x="5485" y="42828"/>
                  </a:lnTo>
                  <a:lnTo>
                    <a:pt x="5836" y="40370"/>
                  </a:lnTo>
                  <a:lnTo>
                    <a:pt x="6187" y="37474"/>
                  </a:lnTo>
                  <a:lnTo>
                    <a:pt x="6495" y="34710"/>
                  </a:lnTo>
                  <a:lnTo>
                    <a:pt x="6758" y="30805"/>
                  </a:lnTo>
                  <a:lnTo>
                    <a:pt x="6758" y="30761"/>
                  </a:lnTo>
                  <a:lnTo>
                    <a:pt x="6670" y="29225"/>
                  </a:lnTo>
                  <a:lnTo>
                    <a:pt x="5749" y="24617"/>
                  </a:lnTo>
                  <a:lnTo>
                    <a:pt x="5793" y="23257"/>
                  </a:lnTo>
                  <a:lnTo>
                    <a:pt x="6319" y="20932"/>
                  </a:lnTo>
                  <a:lnTo>
                    <a:pt x="7284" y="18606"/>
                  </a:lnTo>
                  <a:lnTo>
                    <a:pt x="8250" y="16763"/>
                  </a:lnTo>
                  <a:lnTo>
                    <a:pt x="9127" y="15534"/>
                  </a:lnTo>
                  <a:lnTo>
                    <a:pt x="9610" y="15095"/>
                  </a:lnTo>
                  <a:lnTo>
                    <a:pt x="15007" y="13165"/>
                  </a:lnTo>
                  <a:lnTo>
                    <a:pt x="19132" y="11673"/>
                  </a:lnTo>
                  <a:lnTo>
                    <a:pt x="21063" y="10839"/>
                  </a:lnTo>
                  <a:lnTo>
                    <a:pt x="21107" y="10839"/>
                  </a:lnTo>
                  <a:lnTo>
                    <a:pt x="23081" y="9435"/>
                  </a:lnTo>
                  <a:lnTo>
                    <a:pt x="24924" y="7943"/>
                  </a:lnTo>
                  <a:lnTo>
                    <a:pt x="26724" y="6539"/>
                  </a:lnTo>
                  <a:lnTo>
                    <a:pt x="28654" y="4959"/>
                  </a:lnTo>
                  <a:lnTo>
                    <a:pt x="33350" y="1054"/>
                  </a:lnTo>
                  <a:lnTo>
                    <a:pt x="34403" y="308"/>
                  </a:lnTo>
                  <a:lnTo>
                    <a:pt x="34447" y="264"/>
                  </a:lnTo>
                  <a:lnTo>
                    <a:pt x="34447" y="220"/>
                  </a:lnTo>
                  <a:lnTo>
                    <a:pt x="34447" y="132"/>
                  </a:lnTo>
                  <a:lnTo>
                    <a:pt x="34447" y="88"/>
                  </a:lnTo>
                  <a:lnTo>
                    <a:pt x="34359"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9" name="Google Shape;5929;p163"/>
            <p:cNvSpPr/>
            <p:nvPr/>
          </p:nvSpPr>
          <p:spPr>
            <a:xfrm>
              <a:off x="1417400" y="2679225"/>
              <a:ext cx="851300" cy="1981225"/>
            </a:xfrm>
            <a:custGeom>
              <a:rect b="b" l="l" r="r" t="t"/>
              <a:pathLst>
                <a:path extrusionOk="0" h="79249" w="34052">
                  <a:moveTo>
                    <a:pt x="33876" y="0"/>
                  </a:moveTo>
                  <a:lnTo>
                    <a:pt x="33789" y="44"/>
                  </a:lnTo>
                  <a:lnTo>
                    <a:pt x="33745" y="44"/>
                  </a:lnTo>
                  <a:lnTo>
                    <a:pt x="31244" y="2194"/>
                  </a:lnTo>
                  <a:lnTo>
                    <a:pt x="28786" y="4213"/>
                  </a:lnTo>
                  <a:lnTo>
                    <a:pt x="26461" y="6056"/>
                  </a:lnTo>
                  <a:lnTo>
                    <a:pt x="22994" y="8645"/>
                  </a:lnTo>
                  <a:lnTo>
                    <a:pt x="21239" y="9830"/>
                  </a:lnTo>
                  <a:lnTo>
                    <a:pt x="18738" y="10883"/>
                  </a:lnTo>
                  <a:lnTo>
                    <a:pt x="15534" y="12111"/>
                  </a:lnTo>
                  <a:lnTo>
                    <a:pt x="13209" y="13472"/>
                  </a:lnTo>
                  <a:lnTo>
                    <a:pt x="10356" y="14569"/>
                  </a:lnTo>
                  <a:lnTo>
                    <a:pt x="10312" y="14569"/>
                  </a:lnTo>
                  <a:lnTo>
                    <a:pt x="8294" y="15797"/>
                  </a:lnTo>
                  <a:lnTo>
                    <a:pt x="6056" y="16938"/>
                  </a:lnTo>
                  <a:lnTo>
                    <a:pt x="3862" y="17465"/>
                  </a:lnTo>
                  <a:lnTo>
                    <a:pt x="2721" y="17684"/>
                  </a:lnTo>
                  <a:lnTo>
                    <a:pt x="2633" y="17684"/>
                  </a:lnTo>
                  <a:lnTo>
                    <a:pt x="2590" y="17772"/>
                  </a:lnTo>
                  <a:lnTo>
                    <a:pt x="2590" y="17860"/>
                  </a:lnTo>
                  <a:lnTo>
                    <a:pt x="2633" y="17948"/>
                  </a:lnTo>
                  <a:lnTo>
                    <a:pt x="3248" y="18518"/>
                  </a:lnTo>
                  <a:lnTo>
                    <a:pt x="3379" y="19045"/>
                  </a:lnTo>
                  <a:lnTo>
                    <a:pt x="3248" y="20142"/>
                  </a:lnTo>
                  <a:lnTo>
                    <a:pt x="3248" y="21195"/>
                  </a:lnTo>
                  <a:lnTo>
                    <a:pt x="3292" y="22248"/>
                  </a:lnTo>
                  <a:lnTo>
                    <a:pt x="3423" y="23257"/>
                  </a:lnTo>
                  <a:lnTo>
                    <a:pt x="3599" y="24222"/>
                  </a:lnTo>
                  <a:lnTo>
                    <a:pt x="3818" y="25232"/>
                  </a:lnTo>
                  <a:lnTo>
                    <a:pt x="4301" y="27162"/>
                  </a:lnTo>
                  <a:lnTo>
                    <a:pt x="4696" y="28698"/>
                  </a:lnTo>
                  <a:lnTo>
                    <a:pt x="5047" y="30278"/>
                  </a:lnTo>
                  <a:lnTo>
                    <a:pt x="5178" y="31112"/>
                  </a:lnTo>
                  <a:lnTo>
                    <a:pt x="5266" y="31945"/>
                  </a:lnTo>
                  <a:lnTo>
                    <a:pt x="5354" y="32779"/>
                  </a:lnTo>
                  <a:lnTo>
                    <a:pt x="5354" y="33657"/>
                  </a:lnTo>
                  <a:lnTo>
                    <a:pt x="5354" y="36202"/>
                  </a:lnTo>
                  <a:lnTo>
                    <a:pt x="5135" y="38659"/>
                  </a:lnTo>
                  <a:lnTo>
                    <a:pt x="4871" y="41029"/>
                  </a:lnTo>
                  <a:lnTo>
                    <a:pt x="4257" y="45724"/>
                  </a:lnTo>
                  <a:lnTo>
                    <a:pt x="3687" y="47962"/>
                  </a:lnTo>
                  <a:lnTo>
                    <a:pt x="3292" y="50770"/>
                  </a:lnTo>
                  <a:lnTo>
                    <a:pt x="3028" y="53315"/>
                  </a:lnTo>
                  <a:lnTo>
                    <a:pt x="2546" y="56387"/>
                  </a:lnTo>
                  <a:lnTo>
                    <a:pt x="2195" y="58449"/>
                  </a:lnTo>
                  <a:lnTo>
                    <a:pt x="1317" y="60775"/>
                  </a:lnTo>
                  <a:lnTo>
                    <a:pt x="88" y="65075"/>
                  </a:lnTo>
                  <a:lnTo>
                    <a:pt x="1" y="66874"/>
                  </a:lnTo>
                  <a:lnTo>
                    <a:pt x="1" y="66918"/>
                  </a:lnTo>
                  <a:lnTo>
                    <a:pt x="132" y="68936"/>
                  </a:lnTo>
                  <a:lnTo>
                    <a:pt x="44" y="70516"/>
                  </a:lnTo>
                  <a:lnTo>
                    <a:pt x="88" y="71569"/>
                  </a:lnTo>
                  <a:lnTo>
                    <a:pt x="132" y="71657"/>
                  </a:lnTo>
                  <a:lnTo>
                    <a:pt x="395" y="72184"/>
                  </a:lnTo>
                  <a:lnTo>
                    <a:pt x="395" y="72227"/>
                  </a:lnTo>
                  <a:lnTo>
                    <a:pt x="2633" y="74773"/>
                  </a:lnTo>
                  <a:lnTo>
                    <a:pt x="5486" y="77625"/>
                  </a:lnTo>
                  <a:lnTo>
                    <a:pt x="7153" y="79204"/>
                  </a:lnTo>
                  <a:lnTo>
                    <a:pt x="7285" y="79248"/>
                  </a:lnTo>
                  <a:lnTo>
                    <a:pt x="7329" y="79248"/>
                  </a:lnTo>
                  <a:lnTo>
                    <a:pt x="7416" y="79204"/>
                  </a:lnTo>
                  <a:lnTo>
                    <a:pt x="7460" y="79117"/>
                  </a:lnTo>
                  <a:lnTo>
                    <a:pt x="7460" y="79073"/>
                  </a:lnTo>
                  <a:lnTo>
                    <a:pt x="7416" y="78985"/>
                  </a:lnTo>
                  <a:lnTo>
                    <a:pt x="7416" y="78941"/>
                  </a:lnTo>
                  <a:lnTo>
                    <a:pt x="5705" y="77361"/>
                  </a:lnTo>
                  <a:lnTo>
                    <a:pt x="2853" y="74553"/>
                  </a:lnTo>
                  <a:lnTo>
                    <a:pt x="703" y="72008"/>
                  </a:lnTo>
                  <a:lnTo>
                    <a:pt x="439" y="71525"/>
                  </a:lnTo>
                  <a:lnTo>
                    <a:pt x="395" y="70516"/>
                  </a:lnTo>
                  <a:lnTo>
                    <a:pt x="483" y="68936"/>
                  </a:lnTo>
                  <a:lnTo>
                    <a:pt x="352" y="66874"/>
                  </a:lnTo>
                  <a:lnTo>
                    <a:pt x="439" y="65119"/>
                  </a:lnTo>
                  <a:lnTo>
                    <a:pt x="1624" y="60862"/>
                  </a:lnTo>
                  <a:lnTo>
                    <a:pt x="2502" y="58537"/>
                  </a:lnTo>
                  <a:lnTo>
                    <a:pt x="2502" y="58493"/>
                  </a:lnTo>
                  <a:lnTo>
                    <a:pt x="2897" y="56431"/>
                  </a:lnTo>
                  <a:lnTo>
                    <a:pt x="3379" y="53359"/>
                  </a:lnTo>
                  <a:lnTo>
                    <a:pt x="3643" y="50814"/>
                  </a:lnTo>
                  <a:lnTo>
                    <a:pt x="4038" y="48049"/>
                  </a:lnTo>
                  <a:lnTo>
                    <a:pt x="4608" y="45812"/>
                  </a:lnTo>
                  <a:lnTo>
                    <a:pt x="5222" y="41072"/>
                  </a:lnTo>
                  <a:lnTo>
                    <a:pt x="5486" y="38703"/>
                  </a:lnTo>
                  <a:lnTo>
                    <a:pt x="5705" y="36246"/>
                  </a:lnTo>
                  <a:lnTo>
                    <a:pt x="5705" y="33657"/>
                  </a:lnTo>
                  <a:lnTo>
                    <a:pt x="5705" y="32779"/>
                  </a:lnTo>
                  <a:lnTo>
                    <a:pt x="5617" y="31901"/>
                  </a:lnTo>
                  <a:lnTo>
                    <a:pt x="5530" y="31068"/>
                  </a:lnTo>
                  <a:lnTo>
                    <a:pt x="5398" y="30234"/>
                  </a:lnTo>
                  <a:lnTo>
                    <a:pt x="5047" y="28610"/>
                  </a:lnTo>
                  <a:lnTo>
                    <a:pt x="4652" y="27075"/>
                  </a:lnTo>
                  <a:lnTo>
                    <a:pt x="4169" y="25100"/>
                  </a:lnTo>
                  <a:lnTo>
                    <a:pt x="3950" y="24135"/>
                  </a:lnTo>
                  <a:lnTo>
                    <a:pt x="3774" y="23169"/>
                  </a:lnTo>
                  <a:lnTo>
                    <a:pt x="3643" y="22160"/>
                  </a:lnTo>
                  <a:lnTo>
                    <a:pt x="3599" y="21151"/>
                  </a:lnTo>
                  <a:lnTo>
                    <a:pt x="3599" y="20142"/>
                  </a:lnTo>
                  <a:lnTo>
                    <a:pt x="3730" y="19045"/>
                  </a:lnTo>
                  <a:lnTo>
                    <a:pt x="3730" y="19001"/>
                  </a:lnTo>
                  <a:lnTo>
                    <a:pt x="3555" y="18386"/>
                  </a:lnTo>
                  <a:lnTo>
                    <a:pt x="3511" y="18299"/>
                  </a:lnTo>
                  <a:lnTo>
                    <a:pt x="3116" y="17948"/>
                  </a:lnTo>
                  <a:lnTo>
                    <a:pt x="3906" y="17816"/>
                  </a:lnTo>
                  <a:lnTo>
                    <a:pt x="6144" y="17289"/>
                  </a:lnTo>
                  <a:lnTo>
                    <a:pt x="6188" y="17289"/>
                  </a:lnTo>
                  <a:lnTo>
                    <a:pt x="8470" y="16105"/>
                  </a:lnTo>
                  <a:lnTo>
                    <a:pt x="10488" y="14876"/>
                  </a:lnTo>
                  <a:lnTo>
                    <a:pt x="13340" y="13823"/>
                  </a:lnTo>
                  <a:lnTo>
                    <a:pt x="13384" y="13779"/>
                  </a:lnTo>
                  <a:lnTo>
                    <a:pt x="15666" y="12419"/>
                  </a:lnTo>
                  <a:lnTo>
                    <a:pt x="18869" y="11234"/>
                  </a:lnTo>
                  <a:lnTo>
                    <a:pt x="21370" y="10181"/>
                  </a:lnTo>
                  <a:lnTo>
                    <a:pt x="21414" y="10137"/>
                  </a:lnTo>
                  <a:lnTo>
                    <a:pt x="23213" y="8952"/>
                  </a:lnTo>
                  <a:lnTo>
                    <a:pt x="26680" y="6363"/>
                  </a:lnTo>
                  <a:lnTo>
                    <a:pt x="29006" y="4476"/>
                  </a:lnTo>
                  <a:lnTo>
                    <a:pt x="31463" y="2458"/>
                  </a:lnTo>
                  <a:lnTo>
                    <a:pt x="33964" y="308"/>
                  </a:lnTo>
                  <a:lnTo>
                    <a:pt x="34008" y="264"/>
                  </a:lnTo>
                  <a:lnTo>
                    <a:pt x="34052" y="220"/>
                  </a:lnTo>
                  <a:lnTo>
                    <a:pt x="34008" y="132"/>
                  </a:lnTo>
                  <a:lnTo>
                    <a:pt x="34008" y="88"/>
                  </a:lnTo>
                  <a:lnTo>
                    <a:pt x="33920" y="44"/>
                  </a:lnTo>
                  <a:lnTo>
                    <a:pt x="33876"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0" name="Google Shape;5930;p163"/>
            <p:cNvSpPr/>
            <p:nvPr/>
          </p:nvSpPr>
          <p:spPr>
            <a:xfrm>
              <a:off x="1386675" y="2654000"/>
              <a:ext cx="852425" cy="2016325"/>
            </a:xfrm>
            <a:custGeom>
              <a:rect b="b" l="l" r="r" t="t"/>
              <a:pathLst>
                <a:path extrusionOk="0" h="80653" w="34097">
                  <a:moveTo>
                    <a:pt x="33877" y="0"/>
                  </a:moveTo>
                  <a:lnTo>
                    <a:pt x="33833" y="44"/>
                  </a:lnTo>
                  <a:lnTo>
                    <a:pt x="30849" y="2545"/>
                  </a:lnTo>
                  <a:lnTo>
                    <a:pt x="28392" y="4564"/>
                  </a:lnTo>
                  <a:lnTo>
                    <a:pt x="26022" y="6407"/>
                  </a:lnTo>
                  <a:lnTo>
                    <a:pt x="23960" y="7899"/>
                  </a:lnTo>
                  <a:lnTo>
                    <a:pt x="22029" y="9259"/>
                  </a:lnTo>
                  <a:lnTo>
                    <a:pt x="19835" y="10224"/>
                  </a:lnTo>
                  <a:lnTo>
                    <a:pt x="17114" y="11365"/>
                  </a:lnTo>
                  <a:lnTo>
                    <a:pt x="17070" y="11365"/>
                  </a:lnTo>
                  <a:lnTo>
                    <a:pt x="15096" y="12725"/>
                  </a:lnTo>
                  <a:lnTo>
                    <a:pt x="13999" y="13428"/>
                  </a:lnTo>
                  <a:lnTo>
                    <a:pt x="13121" y="13691"/>
                  </a:lnTo>
                  <a:lnTo>
                    <a:pt x="13077" y="13691"/>
                  </a:lnTo>
                  <a:lnTo>
                    <a:pt x="12287" y="14086"/>
                  </a:lnTo>
                  <a:lnTo>
                    <a:pt x="9084" y="15929"/>
                  </a:lnTo>
                  <a:lnTo>
                    <a:pt x="7066" y="17026"/>
                  </a:lnTo>
                  <a:lnTo>
                    <a:pt x="4082" y="17684"/>
                  </a:lnTo>
                  <a:lnTo>
                    <a:pt x="3994" y="17728"/>
                  </a:lnTo>
                  <a:lnTo>
                    <a:pt x="2414" y="18737"/>
                  </a:lnTo>
                  <a:lnTo>
                    <a:pt x="2370" y="18825"/>
                  </a:lnTo>
                  <a:lnTo>
                    <a:pt x="2019" y="19439"/>
                  </a:lnTo>
                  <a:lnTo>
                    <a:pt x="1976" y="19571"/>
                  </a:lnTo>
                  <a:lnTo>
                    <a:pt x="2195" y="21414"/>
                  </a:lnTo>
                  <a:lnTo>
                    <a:pt x="2195" y="21458"/>
                  </a:lnTo>
                  <a:lnTo>
                    <a:pt x="3292" y="25451"/>
                  </a:lnTo>
                  <a:lnTo>
                    <a:pt x="4170" y="28479"/>
                  </a:lnTo>
                  <a:lnTo>
                    <a:pt x="4872" y="31813"/>
                  </a:lnTo>
                  <a:lnTo>
                    <a:pt x="5135" y="35017"/>
                  </a:lnTo>
                  <a:lnTo>
                    <a:pt x="5091" y="38001"/>
                  </a:lnTo>
                  <a:lnTo>
                    <a:pt x="4872" y="40590"/>
                  </a:lnTo>
                  <a:lnTo>
                    <a:pt x="4652" y="42784"/>
                  </a:lnTo>
                  <a:lnTo>
                    <a:pt x="4301" y="45636"/>
                  </a:lnTo>
                  <a:lnTo>
                    <a:pt x="3599" y="49278"/>
                  </a:lnTo>
                  <a:lnTo>
                    <a:pt x="3292" y="52130"/>
                  </a:lnTo>
                  <a:lnTo>
                    <a:pt x="2809" y="55202"/>
                  </a:lnTo>
                  <a:lnTo>
                    <a:pt x="2414" y="57834"/>
                  </a:lnTo>
                  <a:lnTo>
                    <a:pt x="2063" y="59897"/>
                  </a:lnTo>
                  <a:lnTo>
                    <a:pt x="1317" y="61828"/>
                  </a:lnTo>
                  <a:lnTo>
                    <a:pt x="1273" y="61828"/>
                  </a:lnTo>
                  <a:lnTo>
                    <a:pt x="571" y="64504"/>
                  </a:lnTo>
                  <a:lnTo>
                    <a:pt x="527" y="64548"/>
                  </a:lnTo>
                  <a:lnTo>
                    <a:pt x="264" y="66391"/>
                  </a:lnTo>
                  <a:lnTo>
                    <a:pt x="264" y="66435"/>
                  </a:lnTo>
                  <a:lnTo>
                    <a:pt x="352" y="69243"/>
                  </a:lnTo>
                  <a:lnTo>
                    <a:pt x="45" y="73149"/>
                  </a:lnTo>
                  <a:lnTo>
                    <a:pt x="1" y="73807"/>
                  </a:lnTo>
                  <a:lnTo>
                    <a:pt x="1" y="73895"/>
                  </a:lnTo>
                  <a:lnTo>
                    <a:pt x="45" y="73939"/>
                  </a:lnTo>
                  <a:lnTo>
                    <a:pt x="4564" y="78195"/>
                  </a:lnTo>
                  <a:lnTo>
                    <a:pt x="7285" y="80608"/>
                  </a:lnTo>
                  <a:lnTo>
                    <a:pt x="7417" y="80652"/>
                  </a:lnTo>
                  <a:lnTo>
                    <a:pt x="7504" y="80652"/>
                  </a:lnTo>
                  <a:lnTo>
                    <a:pt x="7548" y="80608"/>
                  </a:lnTo>
                  <a:lnTo>
                    <a:pt x="7592" y="80521"/>
                  </a:lnTo>
                  <a:lnTo>
                    <a:pt x="7592" y="80477"/>
                  </a:lnTo>
                  <a:lnTo>
                    <a:pt x="7592" y="80389"/>
                  </a:lnTo>
                  <a:lnTo>
                    <a:pt x="7548" y="80345"/>
                  </a:lnTo>
                  <a:lnTo>
                    <a:pt x="4828" y="77932"/>
                  </a:lnTo>
                  <a:lnTo>
                    <a:pt x="352" y="73763"/>
                  </a:lnTo>
                  <a:lnTo>
                    <a:pt x="703" y="69287"/>
                  </a:lnTo>
                  <a:lnTo>
                    <a:pt x="703" y="69243"/>
                  </a:lnTo>
                  <a:lnTo>
                    <a:pt x="615" y="66435"/>
                  </a:lnTo>
                  <a:lnTo>
                    <a:pt x="879" y="64592"/>
                  </a:lnTo>
                  <a:lnTo>
                    <a:pt x="1624" y="61959"/>
                  </a:lnTo>
                  <a:lnTo>
                    <a:pt x="2414" y="59985"/>
                  </a:lnTo>
                  <a:lnTo>
                    <a:pt x="2414" y="59941"/>
                  </a:lnTo>
                  <a:lnTo>
                    <a:pt x="2765" y="57878"/>
                  </a:lnTo>
                  <a:lnTo>
                    <a:pt x="3160" y="55246"/>
                  </a:lnTo>
                  <a:lnTo>
                    <a:pt x="3643" y="52174"/>
                  </a:lnTo>
                  <a:lnTo>
                    <a:pt x="3950" y="49366"/>
                  </a:lnTo>
                  <a:lnTo>
                    <a:pt x="4652" y="45680"/>
                  </a:lnTo>
                  <a:lnTo>
                    <a:pt x="5003" y="42827"/>
                  </a:lnTo>
                  <a:lnTo>
                    <a:pt x="5223" y="40633"/>
                  </a:lnTo>
                  <a:lnTo>
                    <a:pt x="5442" y="38001"/>
                  </a:lnTo>
                  <a:lnTo>
                    <a:pt x="5486" y="35017"/>
                  </a:lnTo>
                  <a:lnTo>
                    <a:pt x="5223" y="31770"/>
                  </a:lnTo>
                  <a:lnTo>
                    <a:pt x="5179" y="31726"/>
                  </a:lnTo>
                  <a:lnTo>
                    <a:pt x="4521" y="28391"/>
                  </a:lnTo>
                  <a:lnTo>
                    <a:pt x="3643" y="25319"/>
                  </a:lnTo>
                  <a:lnTo>
                    <a:pt x="2546" y="21370"/>
                  </a:lnTo>
                  <a:lnTo>
                    <a:pt x="2327" y="19571"/>
                  </a:lnTo>
                  <a:lnTo>
                    <a:pt x="2678" y="19044"/>
                  </a:lnTo>
                  <a:lnTo>
                    <a:pt x="4170" y="18035"/>
                  </a:lnTo>
                  <a:lnTo>
                    <a:pt x="7197" y="17333"/>
                  </a:lnTo>
                  <a:lnTo>
                    <a:pt x="7241" y="17333"/>
                  </a:lnTo>
                  <a:lnTo>
                    <a:pt x="9260" y="16236"/>
                  </a:lnTo>
                  <a:lnTo>
                    <a:pt x="12419" y="14393"/>
                  </a:lnTo>
                  <a:lnTo>
                    <a:pt x="13209" y="13998"/>
                  </a:lnTo>
                  <a:lnTo>
                    <a:pt x="14087" y="13779"/>
                  </a:lnTo>
                  <a:lnTo>
                    <a:pt x="14174" y="13779"/>
                  </a:lnTo>
                  <a:lnTo>
                    <a:pt x="15315" y="12989"/>
                  </a:lnTo>
                  <a:lnTo>
                    <a:pt x="17246" y="11672"/>
                  </a:lnTo>
                  <a:lnTo>
                    <a:pt x="19967" y="10531"/>
                  </a:lnTo>
                  <a:lnTo>
                    <a:pt x="22161" y="9566"/>
                  </a:lnTo>
                  <a:lnTo>
                    <a:pt x="22204" y="9566"/>
                  </a:lnTo>
                  <a:lnTo>
                    <a:pt x="24179" y="8206"/>
                  </a:lnTo>
                  <a:lnTo>
                    <a:pt x="26198" y="6670"/>
                  </a:lnTo>
                  <a:lnTo>
                    <a:pt x="28611" y="4827"/>
                  </a:lnTo>
                  <a:lnTo>
                    <a:pt x="31068" y="2809"/>
                  </a:lnTo>
                  <a:lnTo>
                    <a:pt x="34052" y="307"/>
                  </a:lnTo>
                  <a:lnTo>
                    <a:pt x="34096" y="263"/>
                  </a:lnTo>
                  <a:lnTo>
                    <a:pt x="34096" y="176"/>
                  </a:lnTo>
                  <a:lnTo>
                    <a:pt x="34096" y="132"/>
                  </a:lnTo>
                  <a:lnTo>
                    <a:pt x="34052" y="44"/>
                  </a:lnTo>
                  <a:lnTo>
                    <a:pt x="3400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1" name="Google Shape;5931;p163"/>
            <p:cNvSpPr/>
            <p:nvPr/>
          </p:nvSpPr>
          <p:spPr>
            <a:xfrm>
              <a:off x="1355975" y="2603525"/>
              <a:ext cx="827175" cy="2027300"/>
            </a:xfrm>
            <a:custGeom>
              <a:rect b="b" l="l" r="r" t="t"/>
              <a:pathLst>
                <a:path extrusionOk="0" h="81092" w="33087">
                  <a:moveTo>
                    <a:pt x="32823" y="1"/>
                  </a:moveTo>
                  <a:lnTo>
                    <a:pt x="32779" y="45"/>
                  </a:lnTo>
                  <a:lnTo>
                    <a:pt x="32735" y="88"/>
                  </a:lnTo>
                  <a:lnTo>
                    <a:pt x="31989" y="2414"/>
                  </a:lnTo>
                  <a:lnTo>
                    <a:pt x="31463" y="3072"/>
                  </a:lnTo>
                  <a:lnTo>
                    <a:pt x="29663" y="4608"/>
                  </a:lnTo>
                  <a:lnTo>
                    <a:pt x="27250" y="6451"/>
                  </a:lnTo>
                  <a:lnTo>
                    <a:pt x="24881" y="8162"/>
                  </a:lnTo>
                  <a:lnTo>
                    <a:pt x="22774" y="9698"/>
                  </a:lnTo>
                  <a:lnTo>
                    <a:pt x="18693" y="11673"/>
                  </a:lnTo>
                  <a:lnTo>
                    <a:pt x="16499" y="13253"/>
                  </a:lnTo>
                  <a:lnTo>
                    <a:pt x="15183" y="14262"/>
                  </a:lnTo>
                  <a:lnTo>
                    <a:pt x="13867" y="14701"/>
                  </a:lnTo>
                  <a:lnTo>
                    <a:pt x="13823" y="14701"/>
                  </a:lnTo>
                  <a:lnTo>
                    <a:pt x="11716" y="15842"/>
                  </a:lnTo>
                  <a:lnTo>
                    <a:pt x="9873" y="17114"/>
                  </a:lnTo>
                  <a:lnTo>
                    <a:pt x="8074" y="18036"/>
                  </a:lnTo>
                  <a:lnTo>
                    <a:pt x="5617" y="18694"/>
                  </a:lnTo>
                  <a:lnTo>
                    <a:pt x="5573" y="18694"/>
                  </a:lnTo>
                  <a:lnTo>
                    <a:pt x="3642" y="19703"/>
                  </a:lnTo>
                  <a:lnTo>
                    <a:pt x="2107" y="20668"/>
                  </a:lnTo>
                  <a:lnTo>
                    <a:pt x="1492" y="21239"/>
                  </a:lnTo>
                  <a:lnTo>
                    <a:pt x="1448" y="21283"/>
                  </a:lnTo>
                  <a:lnTo>
                    <a:pt x="1273" y="21897"/>
                  </a:lnTo>
                  <a:lnTo>
                    <a:pt x="1273" y="21985"/>
                  </a:lnTo>
                  <a:lnTo>
                    <a:pt x="3116" y="27294"/>
                  </a:lnTo>
                  <a:lnTo>
                    <a:pt x="3993" y="30454"/>
                  </a:lnTo>
                  <a:lnTo>
                    <a:pt x="4213" y="31463"/>
                  </a:lnTo>
                  <a:lnTo>
                    <a:pt x="4432" y="32472"/>
                  </a:lnTo>
                  <a:lnTo>
                    <a:pt x="4608" y="33481"/>
                  </a:lnTo>
                  <a:lnTo>
                    <a:pt x="4739" y="34535"/>
                  </a:lnTo>
                  <a:lnTo>
                    <a:pt x="4827" y="35544"/>
                  </a:lnTo>
                  <a:lnTo>
                    <a:pt x="4871" y="36553"/>
                  </a:lnTo>
                  <a:lnTo>
                    <a:pt x="4915" y="37562"/>
                  </a:lnTo>
                  <a:lnTo>
                    <a:pt x="4915" y="38572"/>
                  </a:lnTo>
                  <a:lnTo>
                    <a:pt x="4871" y="40590"/>
                  </a:lnTo>
                  <a:lnTo>
                    <a:pt x="4695" y="42652"/>
                  </a:lnTo>
                  <a:lnTo>
                    <a:pt x="4520" y="44671"/>
                  </a:lnTo>
                  <a:lnTo>
                    <a:pt x="4301" y="46777"/>
                  </a:lnTo>
                  <a:lnTo>
                    <a:pt x="4257" y="47523"/>
                  </a:lnTo>
                  <a:lnTo>
                    <a:pt x="3686" y="50814"/>
                  </a:lnTo>
                  <a:lnTo>
                    <a:pt x="3247" y="53754"/>
                  </a:lnTo>
                  <a:lnTo>
                    <a:pt x="2809" y="57001"/>
                  </a:lnTo>
                  <a:lnTo>
                    <a:pt x="2282" y="60468"/>
                  </a:lnTo>
                  <a:lnTo>
                    <a:pt x="1799" y="62530"/>
                  </a:lnTo>
                  <a:lnTo>
                    <a:pt x="1097" y="64944"/>
                  </a:lnTo>
                  <a:lnTo>
                    <a:pt x="439" y="67620"/>
                  </a:lnTo>
                  <a:lnTo>
                    <a:pt x="439" y="67664"/>
                  </a:lnTo>
                  <a:lnTo>
                    <a:pt x="395" y="69200"/>
                  </a:lnTo>
                  <a:lnTo>
                    <a:pt x="88" y="73237"/>
                  </a:lnTo>
                  <a:lnTo>
                    <a:pt x="0" y="75255"/>
                  </a:lnTo>
                  <a:lnTo>
                    <a:pt x="0" y="75299"/>
                  </a:lnTo>
                  <a:lnTo>
                    <a:pt x="395" y="76879"/>
                  </a:lnTo>
                  <a:lnTo>
                    <a:pt x="439" y="77011"/>
                  </a:lnTo>
                  <a:lnTo>
                    <a:pt x="5222" y="81048"/>
                  </a:lnTo>
                  <a:lnTo>
                    <a:pt x="5310" y="81092"/>
                  </a:lnTo>
                  <a:lnTo>
                    <a:pt x="5398" y="81048"/>
                  </a:lnTo>
                  <a:lnTo>
                    <a:pt x="5441" y="81004"/>
                  </a:lnTo>
                  <a:lnTo>
                    <a:pt x="5485" y="80960"/>
                  </a:lnTo>
                  <a:lnTo>
                    <a:pt x="5485" y="80916"/>
                  </a:lnTo>
                  <a:lnTo>
                    <a:pt x="5485" y="80828"/>
                  </a:lnTo>
                  <a:lnTo>
                    <a:pt x="5441" y="80784"/>
                  </a:lnTo>
                  <a:lnTo>
                    <a:pt x="702" y="76747"/>
                  </a:lnTo>
                  <a:lnTo>
                    <a:pt x="351" y="75255"/>
                  </a:lnTo>
                  <a:lnTo>
                    <a:pt x="439" y="73281"/>
                  </a:lnTo>
                  <a:lnTo>
                    <a:pt x="746" y="69200"/>
                  </a:lnTo>
                  <a:lnTo>
                    <a:pt x="790" y="67664"/>
                  </a:lnTo>
                  <a:lnTo>
                    <a:pt x="1404" y="65031"/>
                  </a:lnTo>
                  <a:lnTo>
                    <a:pt x="2150" y="62618"/>
                  </a:lnTo>
                  <a:lnTo>
                    <a:pt x="2633" y="60556"/>
                  </a:lnTo>
                  <a:lnTo>
                    <a:pt x="3160" y="57045"/>
                  </a:lnTo>
                  <a:lnTo>
                    <a:pt x="3598" y="53798"/>
                  </a:lnTo>
                  <a:lnTo>
                    <a:pt x="4037" y="50902"/>
                  </a:lnTo>
                  <a:lnTo>
                    <a:pt x="4564" y="47567"/>
                  </a:lnTo>
                  <a:lnTo>
                    <a:pt x="4652" y="46821"/>
                  </a:lnTo>
                  <a:lnTo>
                    <a:pt x="4871" y="44715"/>
                  </a:lnTo>
                  <a:lnTo>
                    <a:pt x="5047" y="42652"/>
                  </a:lnTo>
                  <a:lnTo>
                    <a:pt x="5222" y="40590"/>
                  </a:lnTo>
                  <a:lnTo>
                    <a:pt x="5266" y="38528"/>
                  </a:lnTo>
                  <a:lnTo>
                    <a:pt x="5266" y="37518"/>
                  </a:lnTo>
                  <a:lnTo>
                    <a:pt x="5222" y="36509"/>
                  </a:lnTo>
                  <a:lnTo>
                    <a:pt x="5178" y="35500"/>
                  </a:lnTo>
                  <a:lnTo>
                    <a:pt x="5090" y="34447"/>
                  </a:lnTo>
                  <a:lnTo>
                    <a:pt x="4959" y="33438"/>
                  </a:lnTo>
                  <a:lnTo>
                    <a:pt x="4783" y="32428"/>
                  </a:lnTo>
                  <a:lnTo>
                    <a:pt x="4564" y="31375"/>
                  </a:lnTo>
                  <a:lnTo>
                    <a:pt x="4301" y="30366"/>
                  </a:lnTo>
                  <a:lnTo>
                    <a:pt x="3423" y="27207"/>
                  </a:lnTo>
                  <a:lnTo>
                    <a:pt x="1624" y="21941"/>
                  </a:lnTo>
                  <a:lnTo>
                    <a:pt x="1755" y="21458"/>
                  </a:lnTo>
                  <a:lnTo>
                    <a:pt x="2326" y="20932"/>
                  </a:lnTo>
                  <a:lnTo>
                    <a:pt x="3818" y="20010"/>
                  </a:lnTo>
                  <a:lnTo>
                    <a:pt x="5705" y="19001"/>
                  </a:lnTo>
                  <a:lnTo>
                    <a:pt x="8206" y="18387"/>
                  </a:lnTo>
                  <a:lnTo>
                    <a:pt x="8206" y="18343"/>
                  </a:lnTo>
                  <a:lnTo>
                    <a:pt x="10049" y="17421"/>
                  </a:lnTo>
                  <a:lnTo>
                    <a:pt x="11892" y="16149"/>
                  </a:lnTo>
                  <a:lnTo>
                    <a:pt x="13954" y="15008"/>
                  </a:lnTo>
                  <a:lnTo>
                    <a:pt x="15315" y="14613"/>
                  </a:lnTo>
                  <a:lnTo>
                    <a:pt x="15402" y="14569"/>
                  </a:lnTo>
                  <a:lnTo>
                    <a:pt x="16719" y="13516"/>
                  </a:lnTo>
                  <a:lnTo>
                    <a:pt x="18869" y="11980"/>
                  </a:lnTo>
                  <a:lnTo>
                    <a:pt x="22906" y="10005"/>
                  </a:lnTo>
                  <a:lnTo>
                    <a:pt x="22950" y="9962"/>
                  </a:lnTo>
                  <a:lnTo>
                    <a:pt x="25100" y="8470"/>
                  </a:lnTo>
                  <a:lnTo>
                    <a:pt x="27469" y="6758"/>
                  </a:lnTo>
                  <a:lnTo>
                    <a:pt x="29883" y="4871"/>
                  </a:lnTo>
                  <a:lnTo>
                    <a:pt x="31726" y="3336"/>
                  </a:lnTo>
                  <a:lnTo>
                    <a:pt x="31726" y="3292"/>
                  </a:lnTo>
                  <a:lnTo>
                    <a:pt x="32296" y="2590"/>
                  </a:lnTo>
                  <a:lnTo>
                    <a:pt x="32296" y="2546"/>
                  </a:lnTo>
                  <a:lnTo>
                    <a:pt x="33042" y="220"/>
                  </a:lnTo>
                  <a:lnTo>
                    <a:pt x="33086" y="132"/>
                  </a:lnTo>
                  <a:lnTo>
                    <a:pt x="33042" y="88"/>
                  </a:lnTo>
                  <a:lnTo>
                    <a:pt x="32998"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2" name="Google Shape;5932;p163"/>
            <p:cNvSpPr/>
            <p:nvPr/>
          </p:nvSpPr>
          <p:spPr>
            <a:xfrm>
              <a:off x="1323050" y="2546475"/>
              <a:ext cx="796475" cy="2115075"/>
            </a:xfrm>
            <a:custGeom>
              <a:rect b="b" l="l" r="r" t="t"/>
              <a:pathLst>
                <a:path extrusionOk="0" h="84603" w="31859">
                  <a:moveTo>
                    <a:pt x="31639" y="1"/>
                  </a:moveTo>
                  <a:lnTo>
                    <a:pt x="31595" y="45"/>
                  </a:lnTo>
                  <a:lnTo>
                    <a:pt x="31288" y="352"/>
                  </a:lnTo>
                  <a:lnTo>
                    <a:pt x="31244" y="440"/>
                  </a:lnTo>
                  <a:lnTo>
                    <a:pt x="30322" y="3775"/>
                  </a:lnTo>
                  <a:lnTo>
                    <a:pt x="29006" y="6276"/>
                  </a:lnTo>
                  <a:lnTo>
                    <a:pt x="25890" y="8689"/>
                  </a:lnTo>
                  <a:lnTo>
                    <a:pt x="23609" y="10357"/>
                  </a:lnTo>
                  <a:lnTo>
                    <a:pt x="20361" y="12200"/>
                  </a:lnTo>
                  <a:lnTo>
                    <a:pt x="17992" y="14043"/>
                  </a:lnTo>
                  <a:lnTo>
                    <a:pt x="16456" y="15315"/>
                  </a:lnTo>
                  <a:lnTo>
                    <a:pt x="14525" y="16061"/>
                  </a:lnTo>
                  <a:lnTo>
                    <a:pt x="14481" y="16061"/>
                  </a:lnTo>
                  <a:lnTo>
                    <a:pt x="10752" y="18518"/>
                  </a:lnTo>
                  <a:lnTo>
                    <a:pt x="8952" y="19484"/>
                  </a:lnTo>
                  <a:lnTo>
                    <a:pt x="6890" y="20010"/>
                  </a:lnTo>
                  <a:lnTo>
                    <a:pt x="6802" y="20010"/>
                  </a:lnTo>
                  <a:lnTo>
                    <a:pt x="3862" y="21722"/>
                  </a:lnTo>
                  <a:lnTo>
                    <a:pt x="1229" y="23258"/>
                  </a:lnTo>
                  <a:lnTo>
                    <a:pt x="835" y="23433"/>
                  </a:lnTo>
                  <a:lnTo>
                    <a:pt x="747" y="23477"/>
                  </a:lnTo>
                  <a:lnTo>
                    <a:pt x="703" y="23521"/>
                  </a:lnTo>
                  <a:lnTo>
                    <a:pt x="703" y="23609"/>
                  </a:lnTo>
                  <a:lnTo>
                    <a:pt x="747" y="23696"/>
                  </a:lnTo>
                  <a:lnTo>
                    <a:pt x="1624" y="24837"/>
                  </a:lnTo>
                  <a:lnTo>
                    <a:pt x="3380" y="30454"/>
                  </a:lnTo>
                  <a:lnTo>
                    <a:pt x="4126" y="33262"/>
                  </a:lnTo>
                  <a:lnTo>
                    <a:pt x="4652" y="36641"/>
                  </a:lnTo>
                  <a:lnTo>
                    <a:pt x="4784" y="40327"/>
                  </a:lnTo>
                  <a:lnTo>
                    <a:pt x="4696" y="43881"/>
                  </a:lnTo>
                  <a:lnTo>
                    <a:pt x="4608" y="45154"/>
                  </a:lnTo>
                  <a:lnTo>
                    <a:pt x="4521" y="46382"/>
                  </a:lnTo>
                  <a:lnTo>
                    <a:pt x="4301" y="48840"/>
                  </a:lnTo>
                  <a:lnTo>
                    <a:pt x="3994" y="51297"/>
                  </a:lnTo>
                  <a:lnTo>
                    <a:pt x="3687" y="53667"/>
                  </a:lnTo>
                  <a:lnTo>
                    <a:pt x="3292" y="56431"/>
                  </a:lnTo>
                  <a:lnTo>
                    <a:pt x="2985" y="59195"/>
                  </a:lnTo>
                  <a:lnTo>
                    <a:pt x="2590" y="61653"/>
                  </a:lnTo>
                  <a:lnTo>
                    <a:pt x="2283" y="63276"/>
                  </a:lnTo>
                  <a:lnTo>
                    <a:pt x="1668" y="65514"/>
                  </a:lnTo>
                  <a:lnTo>
                    <a:pt x="1098" y="67577"/>
                  </a:lnTo>
                  <a:lnTo>
                    <a:pt x="703" y="69551"/>
                  </a:lnTo>
                  <a:lnTo>
                    <a:pt x="352" y="71394"/>
                  </a:lnTo>
                  <a:lnTo>
                    <a:pt x="132" y="73106"/>
                  </a:lnTo>
                  <a:lnTo>
                    <a:pt x="45" y="74685"/>
                  </a:lnTo>
                  <a:lnTo>
                    <a:pt x="1" y="75431"/>
                  </a:lnTo>
                  <a:lnTo>
                    <a:pt x="45" y="76133"/>
                  </a:lnTo>
                  <a:lnTo>
                    <a:pt x="45" y="76835"/>
                  </a:lnTo>
                  <a:lnTo>
                    <a:pt x="132" y="77450"/>
                  </a:lnTo>
                  <a:lnTo>
                    <a:pt x="132" y="77494"/>
                  </a:lnTo>
                  <a:lnTo>
                    <a:pt x="791" y="79688"/>
                  </a:lnTo>
                  <a:lnTo>
                    <a:pt x="835" y="79731"/>
                  </a:lnTo>
                  <a:lnTo>
                    <a:pt x="1361" y="80653"/>
                  </a:lnTo>
                  <a:lnTo>
                    <a:pt x="1405" y="80741"/>
                  </a:lnTo>
                  <a:lnTo>
                    <a:pt x="6364" y="84602"/>
                  </a:lnTo>
                  <a:lnTo>
                    <a:pt x="6539" y="84602"/>
                  </a:lnTo>
                  <a:lnTo>
                    <a:pt x="6627" y="84558"/>
                  </a:lnTo>
                  <a:lnTo>
                    <a:pt x="6627" y="84471"/>
                  </a:lnTo>
                  <a:lnTo>
                    <a:pt x="6627" y="84427"/>
                  </a:lnTo>
                  <a:lnTo>
                    <a:pt x="6627" y="84339"/>
                  </a:lnTo>
                  <a:lnTo>
                    <a:pt x="6583" y="84295"/>
                  </a:lnTo>
                  <a:lnTo>
                    <a:pt x="1668" y="80477"/>
                  </a:lnTo>
                  <a:lnTo>
                    <a:pt x="1142" y="79556"/>
                  </a:lnTo>
                  <a:lnTo>
                    <a:pt x="484" y="77406"/>
                  </a:lnTo>
                  <a:lnTo>
                    <a:pt x="396" y="76748"/>
                  </a:lnTo>
                  <a:lnTo>
                    <a:pt x="396" y="76089"/>
                  </a:lnTo>
                  <a:lnTo>
                    <a:pt x="352" y="75387"/>
                  </a:lnTo>
                  <a:lnTo>
                    <a:pt x="396" y="74685"/>
                  </a:lnTo>
                  <a:lnTo>
                    <a:pt x="484" y="73106"/>
                  </a:lnTo>
                  <a:lnTo>
                    <a:pt x="703" y="71438"/>
                  </a:lnTo>
                  <a:lnTo>
                    <a:pt x="1054" y="69595"/>
                  </a:lnTo>
                  <a:lnTo>
                    <a:pt x="1449" y="67664"/>
                  </a:lnTo>
                  <a:lnTo>
                    <a:pt x="2019" y="65558"/>
                  </a:lnTo>
                  <a:lnTo>
                    <a:pt x="2634" y="63364"/>
                  </a:lnTo>
                  <a:lnTo>
                    <a:pt x="2941" y="61697"/>
                  </a:lnTo>
                  <a:lnTo>
                    <a:pt x="3336" y="59239"/>
                  </a:lnTo>
                  <a:lnTo>
                    <a:pt x="3643" y="56475"/>
                  </a:lnTo>
                  <a:lnTo>
                    <a:pt x="3994" y="53754"/>
                  </a:lnTo>
                  <a:lnTo>
                    <a:pt x="4345" y="51341"/>
                  </a:lnTo>
                  <a:lnTo>
                    <a:pt x="4652" y="48884"/>
                  </a:lnTo>
                  <a:lnTo>
                    <a:pt x="4872" y="46382"/>
                  </a:lnTo>
                  <a:lnTo>
                    <a:pt x="4959" y="45154"/>
                  </a:lnTo>
                  <a:lnTo>
                    <a:pt x="5047" y="43925"/>
                  </a:lnTo>
                  <a:lnTo>
                    <a:pt x="5135" y="40327"/>
                  </a:lnTo>
                  <a:lnTo>
                    <a:pt x="5003" y="36597"/>
                  </a:lnTo>
                  <a:lnTo>
                    <a:pt x="4433" y="33218"/>
                  </a:lnTo>
                  <a:lnTo>
                    <a:pt x="3687" y="30366"/>
                  </a:lnTo>
                  <a:lnTo>
                    <a:pt x="2590" y="26768"/>
                  </a:lnTo>
                  <a:lnTo>
                    <a:pt x="1932" y="24706"/>
                  </a:lnTo>
                  <a:lnTo>
                    <a:pt x="1932" y="24662"/>
                  </a:lnTo>
                  <a:lnTo>
                    <a:pt x="1186" y="23652"/>
                  </a:lnTo>
                  <a:lnTo>
                    <a:pt x="1361" y="23565"/>
                  </a:lnTo>
                  <a:lnTo>
                    <a:pt x="1405" y="23565"/>
                  </a:lnTo>
                  <a:lnTo>
                    <a:pt x="4038" y="22029"/>
                  </a:lnTo>
                  <a:lnTo>
                    <a:pt x="6978" y="20318"/>
                  </a:lnTo>
                  <a:lnTo>
                    <a:pt x="9040" y="19791"/>
                  </a:lnTo>
                  <a:lnTo>
                    <a:pt x="9084" y="19791"/>
                  </a:lnTo>
                  <a:lnTo>
                    <a:pt x="10927" y="18826"/>
                  </a:lnTo>
                  <a:lnTo>
                    <a:pt x="14657" y="16368"/>
                  </a:lnTo>
                  <a:lnTo>
                    <a:pt x="16632" y="15622"/>
                  </a:lnTo>
                  <a:lnTo>
                    <a:pt x="16675" y="15578"/>
                  </a:lnTo>
                  <a:lnTo>
                    <a:pt x="18211" y="14306"/>
                  </a:lnTo>
                  <a:lnTo>
                    <a:pt x="20537" y="12463"/>
                  </a:lnTo>
                  <a:lnTo>
                    <a:pt x="23784" y="10664"/>
                  </a:lnTo>
                  <a:lnTo>
                    <a:pt x="26110" y="8996"/>
                  </a:lnTo>
                  <a:lnTo>
                    <a:pt x="29225" y="6539"/>
                  </a:lnTo>
                  <a:lnTo>
                    <a:pt x="29269" y="6495"/>
                  </a:lnTo>
                  <a:lnTo>
                    <a:pt x="30673" y="3906"/>
                  </a:lnTo>
                  <a:lnTo>
                    <a:pt x="30673" y="3862"/>
                  </a:lnTo>
                  <a:lnTo>
                    <a:pt x="31551" y="571"/>
                  </a:lnTo>
                  <a:lnTo>
                    <a:pt x="31814" y="308"/>
                  </a:lnTo>
                  <a:lnTo>
                    <a:pt x="31858" y="264"/>
                  </a:lnTo>
                  <a:lnTo>
                    <a:pt x="31858" y="176"/>
                  </a:lnTo>
                  <a:lnTo>
                    <a:pt x="31858" y="133"/>
                  </a:lnTo>
                  <a:lnTo>
                    <a:pt x="31814" y="45"/>
                  </a:lnTo>
                  <a:lnTo>
                    <a:pt x="3177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3" name="Google Shape;5933;p163"/>
            <p:cNvSpPr/>
            <p:nvPr/>
          </p:nvSpPr>
          <p:spPr>
            <a:xfrm>
              <a:off x="1713600" y="2496025"/>
              <a:ext cx="349975" cy="388375"/>
            </a:xfrm>
            <a:custGeom>
              <a:rect b="b" l="l" r="r" t="t"/>
              <a:pathLst>
                <a:path extrusionOk="0" h="15535" w="13999">
                  <a:moveTo>
                    <a:pt x="13735" y="0"/>
                  </a:moveTo>
                  <a:lnTo>
                    <a:pt x="12901" y="483"/>
                  </a:lnTo>
                  <a:lnTo>
                    <a:pt x="9127" y="3116"/>
                  </a:lnTo>
                  <a:lnTo>
                    <a:pt x="7284" y="4169"/>
                  </a:lnTo>
                  <a:lnTo>
                    <a:pt x="5485" y="5310"/>
                  </a:lnTo>
                  <a:lnTo>
                    <a:pt x="5441" y="5354"/>
                  </a:lnTo>
                  <a:lnTo>
                    <a:pt x="5441" y="5442"/>
                  </a:lnTo>
                  <a:lnTo>
                    <a:pt x="4739" y="8864"/>
                  </a:lnTo>
                  <a:lnTo>
                    <a:pt x="4432" y="10927"/>
                  </a:lnTo>
                  <a:lnTo>
                    <a:pt x="4257" y="11629"/>
                  </a:lnTo>
                  <a:lnTo>
                    <a:pt x="2019" y="13823"/>
                  </a:lnTo>
                  <a:lnTo>
                    <a:pt x="659" y="14964"/>
                  </a:lnTo>
                  <a:lnTo>
                    <a:pt x="88" y="15183"/>
                  </a:lnTo>
                  <a:lnTo>
                    <a:pt x="44" y="15227"/>
                  </a:lnTo>
                  <a:lnTo>
                    <a:pt x="0" y="15271"/>
                  </a:lnTo>
                  <a:lnTo>
                    <a:pt x="0" y="15359"/>
                  </a:lnTo>
                  <a:lnTo>
                    <a:pt x="0" y="15402"/>
                  </a:lnTo>
                  <a:lnTo>
                    <a:pt x="44" y="15490"/>
                  </a:lnTo>
                  <a:lnTo>
                    <a:pt x="176" y="15534"/>
                  </a:lnTo>
                  <a:lnTo>
                    <a:pt x="220" y="15534"/>
                  </a:lnTo>
                  <a:lnTo>
                    <a:pt x="834" y="15315"/>
                  </a:lnTo>
                  <a:lnTo>
                    <a:pt x="878" y="15271"/>
                  </a:lnTo>
                  <a:lnTo>
                    <a:pt x="2282" y="14086"/>
                  </a:lnTo>
                  <a:lnTo>
                    <a:pt x="4520" y="11848"/>
                  </a:lnTo>
                  <a:lnTo>
                    <a:pt x="4564" y="11760"/>
                  </a:lnTo>
                  <a:lnTo>
                    <a:pt x="4783" y="11014"/>
                  </a:lnTo>
                  <a:lnTo>
                    <a:pt x="4783" y="10971"/>
                  </a:lnTo>
                  <a:lnTo>
                    <a:pt x="5090" y="8952"/>
                  </a:lnTo>
                  <a:lnTo>
                    <a:pt x="5749" y="5573"/>
                  </a:lnTo>
                  <a:lnTo>
                    <a:pt x="7460" y="4476"/>
                  </a:lnTo>
                  <a:lnTo>
                    <a:pt x="9303" y="3379"/>
                  </a:lnTo>
                  <a:lnTo>
                    <a:pt x="13077" y="790"/>
                  </a:lnTo>
                  <a:lnTo>
                    <a:pt x="13910" y="308"/>
                  </a:lnTo>
                  <a:lnTo>
                    <a:pt x="13954" y="264"/>
                  </a:lnTo>
                  <a:lnTo>
                    <a:pt x="13998" y="220"/>
                  </a:lnTo>
                  <a:lnTo>
                    <a:pt x="13998" y="132"/>
                  </a:lnTo>
                  <a:lnTo>
                    <a:pt x="13954" y="88"/>
                  </a:lnTo>
                  <a:lnTo>
                    <a:pt x="13910" y="44"/>
                  </a:lnTo>
                  <a:lnTo>
                    <a:pt x="13867"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4" name="Google Shape;5934;p163"/>
            <p:cNvSpPr/>
            <p:nvPr/>
          </p:nvSpPr>
          <p:spPr>
            <a:xfrm>
              <a:off x="1630225" y="2470800"/>
              <a:ext cx="405925" cy="425650"/>
            </a:xfrm>
            <a:custGeom>
              <a:rect b="b" l="l" r="r" t="t"/>
              <a:pathLst>
                <a:path extrusionOk="0" h="17026" w="16237">
                  <a:moveTo>
                    <a:pt x="16017" y="0"/>
                  </a:moveTo>
                  <a:lnTo>
                    <a:pt x="15973" y="44"/>
                  </a:lnTo>
                  <a:lnTo>
                    <a:pt x="12857" y="2106"/>
                  </a:lnTo>
                  <a:lnTo>
                    <a:pt x="10532" y="3511"/>
                  </a:lnTo>
                  <a:lnTo>
                    <a:pt x="8513" y="4739"/>
                  </a:lnTo>
                  <a:lnTo>
                    <a:pt x="6495" y="6187"/>
                  </a:lnTo>
                  <a:lnTo>
                    <a:pt x="4388" y="7591"/>
                  </a:lnTo>
                  <a:lnTo>
                    <a:pt x="4345" y="7635"/>
                  </a:lnTo>
                  <a:lnTo>
                    <a:pt x="3862" y="8206"/>
                  </a:lnTo>
                  <a:lnTo>
                    <a:pt x="3818" y="8337"/>
                  </a:lnTo>
                  <a:lnTo>
                    <a:pt x="3467" y="11497"/>
                  </a:lnTo>
                  <a:lnTo>
                    <a:pt x="3291" y="13954"/>
                  </a:lnTo>
                  <a:lnTo>
                    <a:pt x="3204" y="14700"/>
                  </a:lnTo>
                  <a:lnTo>
                    <a:pt x="2984" y="15007"/>
                  </a:lnTo>
                  <a:lnTo>
                    <a:pt x="1273" y="15841"/>
                  </a:lnTo>
                  <a:lnTo>
                    <a:pt x="88" y="16719"/>
                  </a:lnTo>
                  <a:lnTo>
                    <a:pt x="44" y="16762"/>
                  </a:lnTo>
                  <a:lnTo>
                    <a:pt x="0" y="16850"/>
                  </a:lnTo>
                  <a:lnTo>
                    <a:pt x="0" y="16894"/>
                  </a:lnTo>
                  <a:lnTo>
                    <a:pt x="44" y="16982"/>
                  </a:lnTo>
                  <a:lnTo>
                    <a:pt x="88" y="17026"/>
                  </a:lnTo>
                  <a:lnTo>
                    <a:pt x="308" y="17026"/>
                  </a:lnTo>
                  <a:lnTo>
                    <a:pt x="1448" y="16148"/>
                  </a:lnTo>
                  <a:lnTo>
                    <a:pt x="3160" y="15271"/>
                  </a:lnTo>
                  <a:lnTo>
                    <a:pt x="3248" y="15227"/>
                  </a:lnTo>
                  <a:lnTo>
                    <a:pt x="3511" y="14876"/>
                  </a:lnTo>
                  <a:lnTo>
                    <a:pt x="3511" y="14832"/>
                  </a:lnTo>
                  <a:lnTo>
                    <a:pt x="3642" y="13998"/>
                  </a:lnTo>
                  <a:lnTo>
                    <a:pt x="3818" y="11541"/>
                  </a:lnTo>
                  <a:lnTo>
                    <a:pt x="4125" y="8425"/>
                  </a:lnTo>
                  <a:lnTo>
                    <a:pt x="4608" y="7899"/>
                  </a:lnTo>
                  <a:lnTo>
                    <a:pt x="6714" y="6451"/>
                  </a:lnTo>
                  <a:lnTo>
                    <a:pt x="8689" y="5046"/>
                  </a:lnTo>
                  <a:lnTo>
                    <a:pt x="10707" y="3818"/>
                  </a:lnTo>
                  <a:lnTo>
                    <a:pt x="13033" y="2414"/>
                  </a:lnTo>
                  <a:lnTo>
                    <a:pt x="16148" y="307"/>
                  </a:lnTo>
                  <a:lnTo>
                    <a:pt x="16192" y="263"/>
                  </a:lnTo>
                  <a:lnTo>
                    <a:pt x="16236" y="220"/>
                  </a:lnTo>
                  <a:lnTo>
                    <a:pt x="16236" y="132"/>
                  </a:lnTo>
                  <a:lnTo>
                    <a:pt x="16192" y="88"/>
                  </a:lnTo>
                  <a:lnTo>
                    <a:pt x="16148" y="44"/>
                  </a:lnTo>
                  <a:lnTo>
                    <a:pt x="16105"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5" name="Google Shape;5935;p163"/>
            <p:cNvSpPr/>
            <p:nvPr/>
          </p:nvSpPr>
          <p:spPr>
            <a:xfrm>
              <a:off x="1524900" y="2445550"/>
              <a:ext cx="483825" cy="495875"/>
            </a:xfrm>
            <a:custGeom>
              <a:rect b="b" l="l" r="r" t="t"/>
              <a:pathLst>
                <a:path extrusionOk="0" h="19835" w="19353">
                  <a:moveTo>
                    <a:pt x="19133" y="1"/>
                  </a:moveTo>
                  <a:lnTo>
                    <a:pt x="19089" y="45"/>
                  </a:lnTo>
                  <a:lnTo>
                    <a:pt x="15929" y="2107"/>
                  </a:lnTo>
                  <a:lnTo>
                    <a:pt x="14130" y="3204"/>
                  </a:lnTo>
                  <a:lnTo>
                    <a:pt x="11892" y="4521"/>
                  </a:lnTo>
                  <a:lnTo>
                    <a:pt x="9874" y="5881"/>
                  </a:lnTo>
                  <a:lnTo>
                    <a:pt x="7812" y="7066"/>
                  </a:lnTo>
                  <a:lnTo>
                    <a:pt x="5881" y="8250"/>
                  </a:lnTo>
                  <a:lnTo>
                    <a:pt x="3818" y="9611"/>
                  </a:lnTo>
                  <a:lnTo>
                    <a:pt x="3775" y="9611"/>
                  </a:lnTo>
                  <a:lnTo>
                    <a:pt x="3424" y="9962"/>
                  </a:lnTo>
                  <a:lnTo>
                    <a:pt x="3380" y="10050"/>
                  </a:lnTo>
                  <a:lnTo>
                    <a:pt x="3380" y="10093"/>
                  </a:lnTo>
                  <a:lnTo>
                    <a:pt x="3380" y="14569"/>
                  </a:lnTo>
                  <a:lnTo>
                    <a:pt x="3511" y="16412"/>
                  </a:lnTo>
                  <a:lnTo>
                    <a:pt x="3292" y="17158"/>
                  </a:lnTo>
                  <a:lnTo>
                    <a:pt x="747" y="19221"/>
                  </a:lnTo>
                  <a:lnTo>
                    <a:pt x="133" y="19484"/>
                  </a:lnTo>
                  <a:lnTo>
                    <a:pt x="45" y="19528"/>
                  </a:lnTo>
                  <a:lnTo>
                    <a:pt x="45" y="19615"/>
                  </a:lnTo>
                  <a:lnTo>
                    <a:pt x="1" y="19659"/>
                  </a:lnTo>
                  <a:lnTo>
                    <a:pt x="45" y="19747"/>
                  </a:lnTo>
                  <a:lnTo>
                    <a:pt x="89" y="19791"/>
                  </a:lnTo>
                  <a:lnTo>
                    <a:pt x="176" y="19835"/>
                  </a:lnTo>
                  <a:lnTo>
                    <a:pt x="264" y="19835"/>
                  </a:lnTo>
                  <a:lnTo>
                    <a:pt x="878" y="19528"/>
                  </a:lnTo>
                  <a:lnTo>
                    <a:pt x="922" y="19528"/>
                  </a:lnTo>
                  <a:lnTo>
                    <a:pt x="3555" y="17378"/>
                  </a:lnTo>
                  <a:lnTo>
                    <a:pt x="3643" y="17290"/>
                  </a:lnTo>
                  <a:lnTo>
                    <a:pt x="3818" y="16500"/>
                  </a:lnTo>
                  <a:lnTo>
                    <a:pt x="3862" y="16456"/>
                  </a:lnTo>
                  <a:lnTo>
                    <a:pt x="3731" y="14525"/>
                  </a:lnTo>
                  <a:lnTo>
                    <a:pt x="3731" y="10181"/>
                  </a:lnTo>
                  <a:lnTo>
                    <a:pt x="4038" y="9874"/>
                  </a:lnTo>
                  <a:lnTo>
                    <a:pt x="6056" y="8558"/>
                  </a:lnTo>
                  <a:lnTo>
                    <a:pt x="7987" y="7373"/>
                  </a:lnTo>
                  <a:lnTo>
                    <a:pt x="10050" y="6188"/>
                  </a:lnTo>
                  <a:lnTo>
                    <a:pt x="12068" y="4828"/>
                  </a:lnTo>
                  <a:lnTo>
                    <a:pt x="14306" y="3511"/>
                  </a:lnTo>
                  <a:lnTo>
                    <a:pt x="16105" y="2370"/>
                  </a:lnTo>
                  <a:lnTo>
                    <a:pt x="19264" y="308"/>
                  </a:lnTo>
                  <a:lnTo>
                    <a:pt x="19308" y="264"/>
                  </a:lnTo>
                  <a:lnTo>
                    <a:pt x="19352" y="220"/>
                  </a:lnTo>
                  <a:lnTo>
                    <a:pt x="19352" y="133"/>
                  </a:lnTo>
                  <a:lnTo>
                    <a:pt x="19308" y="89"/>
                  </a:lnTo>
                  <a:lnTo>
                    <a:pt x="19264" y="45"/>
                  </a:lnTo>
                  <a:lnTo>
                    <a:pt x="19221"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6" name="Google Shape;5936;p163"/>
            <p:cNvSpPr/>
            <p:nvPr/>
          </p:nvSpPr>
          <p:spPr>
            <a:xfrm>
              <a:off x="399375" y="2885450"/>
              <a:ext cx="584725" cy="1657625"/>
            </a:xfrm>
            <a:custGeom>
              <a:rect b="b" l="l" r="r" t="t"/>
              <a:pathLst>
                <a:path extrusionOk="0" h="66305" w="23389">
                  <a:moveTo>
                    <a:pt x="966" y="1"/>
                  </a:moveTo>
                  <a:lnTo>
                    <a:pt x="922" y="45"/>
                  </a:lnTo>
                  <a:lnTo>
                    <a:pt x="834" y="89"/>
                  </a:lnTo>
                  <a:lnTo>
                    <a:pt x="834" y="133"/>
                  </a:lnTo>
                  <a:lnTo>
                    <a:pt x="308" y="1449"/>
                  </a:lnTo>
                  <a:lnTo>
                    <a:pt x="88" y="2195"/>
                  </a:lnTo>
                  <a:lnTo>
                    <a:pt x="0" y="2502"/>
                  </a:lnTo>
                  <a:lnTo>
                    <a:pt x="0" y="2590"/>
                  </a:lnTo>
                  <a:lnTo>
                    <a:pt x="351" y="5091"/>
                  </a:lnTo>
                  <a:lnTo>
                    <a:pt x="351" y="5135"/>
                  </a:lnTo>
                  <a:lnTo>
                    <a:pt x="1317" y="7241"/>
                  </a:lnTo>
                  <a:lnTo>
                    <a:pt x="1624" y="8601"/>
                  </a:lnTo>
                  <a:lnTo>
                    <a:pt x="1668" y="8645"/>
                  </a:lnTo>
                  <a:lnTo>
                    <a:pt x="3379" y="12770"/>
                  </a:lnTo>
                  <a:lnTo>
                    <a:pt x="4696" y="15710"/>
                  </a:lnTo>
                  <a:lnTo>
                    <a:pt x="5837" y="18343"/>
                  </a:lnTo>
                  <a:lnTo>
                    <a:pt x="6802" y="21064"/>
                  </a:lnTo>
                  <a:lnTo>
                    <a:pt x="6977" y="21985"/>
                  </a:lnTo>
                  <a:lnTo>
                    <a:pt x="7021" y="24530"/>
                  </a:lnTo>
                  <a:lnTo>
                    <a:pt x="7021" y="24574"/>
                  </a:lnTo>
                  <a:lnTo>
                    <a:pt x="7460" y="26856"/>
                  </a:lnTo>
                  <a:lnTo>
                    <a:pt x="7548" y="28523"/>
                  </a:lnTo>
                  <a:lnTo>
                    <a:pt x="7460" y="31375"/>
                  </a:lnTo>
                  <a:lnTo>
                    <a:pt x="7416" y="34403"/>
                  </a:lnTo>
                  <a:lnTo>
                    <a:pt x="7416" y="37870"/>
                  </a:lnTo>
                  <a:lnTo>
                    <a:pt x="7504" y="42740"/>
                  </a:lnTo>
                  <a:lnTo>
                    <a:pt x="7680" y="44803"/>
                  </a:lnTo>
                  <a:lnTo>
                    <a:pt x="8162" y="47172"/>
                  </a:lnTo>
                  <a:lnTo>
                    <a:pt x="8952" y="49366"/>
                  </a:lnTo>
                  <a:lnTo>
                    <a:pt x="8952" y="49410"/>
                  </a:lnTo>
                  <a:lnTo>
                    <a:pt x="9523" y="50332"/>
                  </a:lnTo>
                  <a:lnTo>
                    <a:pt x="9566" y="50376"/>
                  </a:lnTo>
                  <a:lnTo>
                    <a:pt x="10488" y="51297"/>
                  </a:lnTo>
                  <a:lnTo>
                    <a:pt x="13033" y="52921"/>
                  </a:lnTo>
                  <a:lnTo>
                    <a:pt x="15183" y="54413"/>
                  </a:lnTo>
                  <a:lnTo>
                    <a:pt x="17245" y="56080"/>
                  </a:lnTo>
                  <a:lnTo>
                    <a:pt x="18430" y="57133"/>
                  </a:lnTo>
                  <a:lnTo>
                    <a:pt x="18430" y="57177"/>
                  </a:lnTo>
                  <a:lnTo>
                    <a:pt x="19834" y="58099"/>
                  </a:lnTo>
                  <a:lnTo>
                    <a:pt x="22731" y="62618"/>
                  </a:lnTo>
                  <a:lnTo>
                    <a:pt x="23038" y="63408"/>
                  </a:lnTo>
                  <a:lnTo>
                    <a:pt x="22774" y="66129"/>
                  </a:lnTo>
                  <a:lnTo>
                    <a:pt x="22774" y="66172"/>
                  </a:lnTo>
                  <a:lnTo>
                    <a:pt x="22818" y="66260"/>
                  </a:lnTo>
                  <a:lnTo>
                    <a:pt x="22862" y="66304"/>
                  </a:lnTo>
                  <a:lnTo>
                    <a:pt x="22950" y="66304"/>
                  </a:lnTo>
                  <a:lnTo>
                    <a:pt x="23038" y="66260"/>
                  </a:lnTo>
                  <a:lnTo>
                    <a:pt x="23125" y="66172"/>
                  </a:lnTo>
                  <a:lnTo>
                    <a:pt x="23389" y="63408"/>
                  </a:lnTo>
                  <a:lnTo>
                    <a:pt x="23389" y="63320"/>
                  </a:lnTo>
                  <a:lnTo>
                    <a:pt x="23038" y="62443"/>
                  </a:lnTo>
                  <a:lnTo>
                    <a:pt x="20098" y="57879"/>
                  </a:lnTo>
                  <a:lnTo>
                    <a:pt x="20054" y="57835"/>
                  </a:lnTo>
                  <a:lnTo>
                    <a:pt x="18650" y="56870"/>
                  </a:lnTo>
                  <a:lnTo>
                    <a:pt x="17465" y="55817"/>
                  </a:lnTo>
                  <a:lnTo>
                    <a:pt x="15403" y="54105"/>
                  </a:lnTo>
                  <a:lnTo>
                    <a:pt x="13208" y="52613"/>
                  </a:lnTo>
                  <a:lnTo>
                    <a:pt x="10707" y="51034"/>
                  </a:lnTo>
                  <a:lnTo>
                    <a:pt x="9830" y="50156"/>
                  </a:lnTo>
                  <a:lnTo>
                    <a:pt x="9259" y="49235"/>
                  </a:lnTo>
                  <a:lnTo>
                    <a:pt x="8513" y="47085"/>
                  </a:lnTo>
                  <a:lnTo>
                    <a:pt x="8031" y="44759"/>
                  </a:lnTo>
                  <a:lnTo>
                    <a:pt x="7855" y="42740"/>
                  </a:lnTo>
                  <a:lnTo>
                    <a:pt x="7767" y="37870"/>
                  </a:lnTo>
                  <a:lnTo>
                    <a:pt x="7767" y="34403"/>
                  </a:lnTo>
                  <a:lnTo>
                    <a:pt x="7811" y="31375"/>
                  </a:lnTo>
                  <a:lnTo>
                    <a:pt x="7899" y="28523"/>
                  </a:lnTo>
                  <a:lnTo>
                    <a:pt x="7811" y="26856"/>
                  </a:lnTo>
                  <a:lnTo>
                    <a:pt x="7811" y="26812"/>
                  </a:lnTo>
                  <a:lnTo>
                    <a:pt x="7372" y="24530"/>
                  </a:lnTo>
                  <a:lnTo>
                    <a:pt x="7328" y="21985"/>
                  </a:lnTo>
                  <a:lnTo>
                    <a:pt x="7328" y="21941"/>
                  </a:lnTo>
                  <a:lnTo>
                    <a:pt x="7153" y="20976"/>
                  </a:lnTo>
                  <a:lnTo>
                    <a:pt x="6144" y="18211"/>
                  </a:lnTo>
                  <a:lnTo>
                    <a:pt x="5003" y="15578"/>
                  </a:lnTo>
                  <a:lnTo>
                    <a:pt x="3730" y="12638"/>
                  </a:lnTo>
                  <a:lnTo>
                    <a:pt x="1975" y="8514"/>
                  </a:lnTo>
                  <a:lnTo>
                    <a:pt x="1668" y="7153"/>
                  </a:lnTo>
                  <a:lnTo>
                    <a:pt x="1624" y="7110"/>
                  </a:lnTo>
                  <a:lnTo>
                    <a:pt x="703" y="5003"/>
                  </a:lnTo>
                  <a:lnTo>
                    <a:pt x="351" y="2546"/>
                  </a:lnTo>
                  <a:lnTo>
                    <a:pt x="395" y="2239"/>
                  </a:lnTo>
                  <a:lnTo>
                    <a:pt x="615" y="1712"/>
                  </a:lnTo>
                  <a:lnTo>
                    <a:pt x="1141" y="264"/>
                  </a:lnTo>
                  <a:lnTo>
                    <a:pt x="1141" y="176"/>
                  </a:lnTo>
                  <a:lnTo>
                    <a:pt x="1141" y="133"/>
                  </a:lnTo>
                  <a:lnTo>
                    <a:pt x="1097" y="89"/>
                  </a:lnTo>
                  <a:lnTo>
                    <a:pt x="1054" y="45"/>
                  </a:lnTo>
                  <a:lnTo>
                    <a:pt x="966"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7" name="Google Shape;5937;p163"/>
            <p:cNvSpPr/>
            <p:nvPr/>
          </p:nvSpPr>
          <p:spPr>
            <a:xfrm>
              <a:off x="363175" y="2357800"/>
              <a:ext cx="590225" cy="2187450"/>
            </a:xfrm>
            <a:custGeom>
              <a:rect b="b" l="l" r="r" t="t"/>
              <a:pathLst>
                <a:path extrusionOk="0" h="87498" w="23609">
                  <a:moveTo>
                    <a:pt x="18869" y="1"/>
                  </a:moveTo>
                  <a:lnTo>
                    <a:pt x="15008" y="2151"/>
                  </a:lnTo>
                  <a:lnTo>
                    <a:pt x="12550" y="3774"/>
                  </a:lnTo>
                  <a:lnTo>
                    <a:pt x="10093" y="5529"/>
                  </a:lnTo>
                  <a:lnTo>
                    <a:pt x="8952" y="6451"/>
                  </a:lnTo>
                  <a:lnTo>
                    <a:pt x="8908" y="6451"/>
                  </a:lnTo>
                  <a:lnTo>
                    <a:pt x="6319" y="9347"/>
                  </a:lnTo>
                  <a:lnTo>
                    <a:pt x="6275" y="9347"/>
                  </a:lnTo>
                  <a:lnTo>
                    <a:pt x="5485" y="10576"/>
                  </a:lnTo>
                  <a:lnTo>
                    <a:pt x="1624" y="17816"/>
                  </a:lnTo>
                  <a:lnTo>
                    <a:pt x="834" y="20098"/>
                  </a:lnTo>
                  <a:lnTo>
                    <a:pt x="308" y="21677"/>
                  </a:lnTo>
                  <a:lnTo>
                    <a:pt x="44" y="22467"/>
                  </a:lnTo>
                  <a:lnTo>
                    <a:pt x="0" y="25276"/>
                  </a:lnTo>
                  <a:lnTo>
                    <a:pt x="44" y="25319"/>
                  </a:lnTo>
                  <a:lnTo>
                    <a:pt x="1273" y="29576"/>
                  </a:lnTo>
                  <a:lnTo>
                    <a:pt x="1317" y="29620"/>
                  </a:lnTo>
                  <a:lnTo>
                    <a:pt x="2414" y="31726"/>
                  </a:lnTo>
                  <a:lnTo>
                    <a:pt x="4125" y="35500"/>
                  </a:lnTo>
                  <a:lnTo>
                    <a:pt x="5310" y="38133"/>
                  </a:lnTo>
                  <a:lnTo>
                    <a:pt x="6319" y="40502"/>
                  </a:lnTo>
                  <a:lnTo>
                    <a:pt x="6934" y="41994"/>
                  </a:lnTo>
                  <a:lnTo>
                    <a:pt x="7328" y="43223"/>
                  </a:lnTo>
                  <a:lnTo>
                    <a:pt x="7328" y="44846"/>
                  </a:lnTo>
                  <a:lnTo>
                    <a:pt x="7372" y="44846"/>
                  </a:lnTo>
                  <a:lnTo>
                    <a:pt x="7723" y="47084"/>
                  </a:lnTo>
                  <a:lnTo>
                    <a:pt x="7679" y="52043"/>
                  </a:lnTo>
                  <a:lnTo>
                    <a:pt x="7679" y="56387"/>
                  </a:lnTo>
                  <a:lnTo>
                    <a:pt x="7679" y="59809"/>
                  </a:lnTo>
                  <a:lnTo>
                    <a:pt x="7811" y="64373"/>
                  </a:lnTo>
                  <a:lnTo>
                    <a:pt x="7987" y="66742"/>
                  </a:lnTo>
                  <a:lnTo>
                    <a:pt x="7987" y="66786"/>
                  </a:lnTo>
                  <a:lnTo>
                    <a:pt x="8382" y="68585"/>
                  </a:lnTo>
                  <a:lnTo>
                    <a:pt x="9171" y="70867"/>
                  </a:lnTo>
                  <a:lnTo>
                    <a:pt x="10137" y="73105"/>
                  </a:lnTo>
                  <a:lnTo>
                    <a:pt x="10181" y="73149"/>
                  </a:lnTo>
                  <a:lnTo>
                    <a:pt x="11102" y="74422"/>
                  </a:lnTo>
                  <a:lnTo>
                    <a:pt x="11146" y="74465"/>
                  </a:lnTo>
                  <a:lnTo>
                    <a:pt x="13867" y="76616"/>
                  </a:lnTo>
                  <a:lnTo>
                    <a:pt x="16412" y="78853"/>
                  </a:lnTo>
                  <a:lnTo>
                    <a:pt x="18035" y="80345"/>
                  </a:lnTo>
                  <a:lnTo>
                    <a:pt x="18518" y="80696"/>
                  </a:lnTo>
                  <a:lnTo>
                    <a:pt x="21721" y="85216"/>
                  </a:lnTo>
                  <a:lnTo>
                    <a:pt x="23301" y="87454"/>
                  </a:lnTo>
                  <a:lnTo>
                    <a:pt x="23345" y="87498"/>
                  </a:lnTo>
                  <a:lnTo>
                    <a:pt x="23564" y="87498"/>
                  </a:lnTo>
                  <a:lnTo>
                    <a:pt x="23608" y="87410"/>
                  </a:lnTo>
                  <a:lnTo>
                    <a:pt x="23608" y="87366"/>
                  </a:lnTo>
                  <a:lnTo>
                    <a:pt x="23608" y="87278"/>
                  </a:lnTo>
                  <a:lnTo>
                    <a:pt x="23608" y="87235"/>
                  </a:lnTo>
                  <a:lnTo>
                    <a:pt x="22028" y="85041"/>
                  </a:lnTo>
                  <a:lnTo>
                    <a:pt x="18781" y="80477"/>
                  </a:lnTo>
                  <a:lnTo>
                    <a:pt x="18737" y="80433"/>
                  </a:lnTo>
                  <a:lnTo>
                    <a:pt x="18255" y="80038"/>
                  </a:lnTo>
                  <a:lnTo>
                    <a:pt x="16631" y="78590"/>
                  </a:lnTo>
                  <a:lnTo>
                    <a:pt x="14086" y="76352"/>
                  </a:lnTo>
                  <a:lnTo>
                    <a:pt x="11365" y="74202"/>
                  </a:lnTo>
                  <a:lnTo>
                    <a:pt x="10488" y="72973"/>
                  </a:lnTo>
                  <a:lnTo>
                    <a:pt x="9522" y="70736"/>
                  </a:lnTo>
                  <a:lnTo>
                    <a:pt x="8733" y="68498"/>
                  </a:lnTo>
                  <a:lnTo>
                    <a:pt x="8338" y="66699"/>
                  </a:lnTo>
                  <a:lnTo>
                    <a:pt x="8162" y="64373"/>
                  </a:lnTo>
                  <a:lnTo>
                    <a:pt x="8031" y="59809"/>
                  </a:lnTo>
                  <a:lnTo>
                    <a:pt x="8031" y="56387"/>
                  </a:lnTo>
                  <a:lnTo>
                    <a:pt x="8031" y="52043"/>
                  </a:lnTo>
                  <a:lnTo>
                    <a:pt x="8074" y="47084"/>
                  </a:lnTo>
                  <a:lnTo>
                    <a:pt x="8074" y="47040"/>
                  </a:lnTo>
                  <a:lnTo>
                    <a:pt x="7679" y="44802"/>
                  </a:lnTo>
                  <a:lnTo>
                    <a:pt x="7679" y="43179"/>
                  </a:lnTo>
                  <a:lnTo>
                    <a:pt x="7679" y="43135"/>
                  </a:lnTo>
                  <a:lnTo>
                    <a:pt x="7285" y="41906"/>
                  </a:lnTo>
                  <a:lnTo>
                    <a:pt x="6670" y="40370"/>
                  </a:lnTo>
                  <a:lnTo>
                    <a:pt x="5661" y="38001"/>
                  </a:lnTo>
                  <a:lnTo>
                    <a:pt x="4476" y="35368"/>
                  </a:lnTo>
                  <a:lnTo>
                    <a:pt x="2721" y="31550"/>
                  </a:lnTo>
                  <a:lnTo>
                    <a:pt x="1624" y="29444"/>
                  </a:lnTo>
                  <a:lnTo>
                    <a:pt x="351" y="25232"/>
                  </a:lnTo>
                  <a:lnTo>
                    <a:pt x="395" y="22511"/>
                  </a:lnTo>
                  <a:lnTo>
                    <a:pt x="1185" y="20229"/>
                  </a:lnTo>
                  <a:lnTo>
                    <a:pt x="1975" y="17991"/>
                  </a:lnTo>
                  <a:lnTo>
                    <a:pt x="5793" y="10751"/>
                  </a:lnTo>
                  <a:lnTo>
                    <a:pt x="6582" y="9566"/>
                  </a:lnTo>
                  <a:lnTo>
                    <a:pt x="9171" y="6714"/>
                  </a:lnTo>
                  <a:lnTo>
                    <a:pt x="10312" y="5793"/>
                  </a:lnTo>
                  <a:lnTo>
                    <a:pt x="12726" y="4081"/>
                  </a:lnTo>
                  <a:lnTo>
                    <a:pt x="15183" y="2414"/>
                  </a:lnTo>
                  <a:lnTo>
                    <a:pt x="19045" y="308"/>
                  </a:lnTo>
                  <a:lnTo>
                    <a:pt x="19088" y="264"/>
                  </a:lnTo>
                  <a:lnTo>
                    <a:pt x="19132" y="220"/>
                  </a:lnTo>
                  <a:lnTo>
                    <a:pt x="19132" y="132"/>
                  </a:lnTo>
                  <a:lnTo>
                    <a:pt x="19088" y="88"/>
                  </a:lnTo>
                  <a:lnTo>
                    <a:pt x="19045"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8" name="Google Shape;5938;p163"/>
            <p:cNvSpPr/>
            <p:nvPr/>
          </p:nvSpPr>
          <p:spPr>
            <a:xfrm>
              <a:off x="445450" y="2236025"/>
              <a:ext cx="687850" cy="2201725"/>
            </a:xfrm>
            <a:custGeom>
              <a:rect b="b" l="l" r="r" t="t"/>
              <a:pathLst>
                <a:path extrusionOk="0" h="88069" w="27514">
                  <a:moveTo>
                    <a:pt x="27338" y="1"/>
                  </a:moveTo>
                  <a:lnTo>
                    <a:pt x="27250" y="45"/>
                  </a:lnTo>
                  <a:lnTo>
                    <a:pt x="25144" y="1229"/>
                  </a:lnTo>
                  <a:lnTo>
                    <a:pt x="22379" y="2590"/>
                  </a:lnTo>
                  <a:lnTo>
                    <a:pt x="20142" y="3643"/>
                  </a:lnTo>
                  <a:lnTo>
                    <a:pt x="17991" y="4872"/>
                  </a:lnTo>
                  <a:lnTo>
                    <a:pt x="14218" y="6978"/>
                  </a:lnTo>
                  <a:lnTo>
                    <a:pt x="12375" y="8163"/>
                  </a:lnTo>
                  <a:lnTo>
                    <a:pt x="10181" y="9611"/>
                  </a:lnTo>
                  <a:lnTo>
                    <a:pt x="8031" y="11103"/>
                  </a:lnTo>
                  <a:lnTo>
                    <a:pt x="6758" y="12112"/>
                  </a:lnTo>
                  <a:lnTo>
                    <a:pt x="5354" y="13911"/>
                  </a:lnTo>
                  <a:lnTo>
                    <a:pt x="3511" y="16193"/>
                  </a:lnTo>
                  <a:lnTo>
                    <a:pt x="3511" y="16237"/>
                  </a:lnTo>
                  <a:lnTo>
                    <a:pt x="2458" y="18562"/>
                  </a:lnTo>
                  <a:lnTo>
                    <a:pt x="1273" y="21502"/>
                  </a:lnTo>
                  <a:lnTo>
                    <a:pt x="264" y="24003"/>
                  </a:lnTo>
                  <a:lnTo>
                    <a:pt x="264" y="24047"/>
                  </a:lnTo>
                  <a:lnTo>
                    <a:pt x="0" y="25056"/>
                  </a:lnTo>
                  <a:lnTo>
                    <a:pt x="0" y="25100"/>
                  </a:lnTo>
                  <a:lnTo>
                    <a:pt x="483" y="28523"/>
                  </a:lnTo>
                  <a:lnTo>
                    <a:pt x="659" y="31024"/>
                  </a:lnTo>
                  <a:lnTo>
                    <a:pt x="1185" y="33876"/>
                  </a:lnTo>
                  <a:lnTo>
                    <a:pt x="2897" y="38484"/>
                  </a:lnTo>
                  <a:lnTo>
                    <a:pt x="4037" y="41204"/>
                  </a:lnTo>
                  <a:lnTo>
                    <a:pt x="5047" y="43618"/>
                  </a:lnTo>
                  <a:lnTo>
                    <a:pt x="6056" y="46426"/>
                  </a:lnTo>
                  <a:lnTo>
                    <a:pt x="6231" y="47523"/>
                  </a:lnTo>
                  <a:lnTo>
                    <a:pt x="6231" y="50463"/>
                  </a:lnTo>
                  <a:lnTo>
                    <a:pt x="6231" y="50507"/>
                  </a:lnTo>
                  <a:lnTo>
                    <a:pt x="6714" y="53140"/>
                  </a:lnTo>
                  <a:lnTo>
                    <a:pt x="6934" y="54763"/>
                  </a:lnTo>
                  <a:lnTo>
                    <a:pt x="6846" y="57265"/>
                  </a:lnTo>
                  <a:lnTo>
                    <a:pt x="6758" y="60424"/>
                  </a:lnTo>
                  <a:lnTo>
                    <a:pt x="6758" y="63145"/>
                  </a:lnTo>
                  <a:lnTo>
                    <a:pt x="6758" y="65339"/>
                  </a:lnTo>
                  <a:lnTo>
                    <a:pt x="6758" y="67533"/>
                  </a:lnTo>
                  <a:lnTo>
                    <a:pt x="6934" y="69946"/>
                  </a:lnTo>
                  <a:lnTo>
                    <a:pt x="7460" y="72491"/>
                  </a:lnTo>
                  <a:lnTo>
                    <a:pt x="7460" y="72535"/>
                  </a:lnTo>
                  <a:lnTo>
                    <a:pt x="7723" y="73193"/>
                  </a:lnTo>
                  <a:lnTo>
                    <a:pt x="7767" y="73281"/>
                  </a:lnTo>
                  <a:lnTo>
                    <a:pt x="9566" y="74773"/>
                  </a:lnTo>
                  <a:lnTo>
                    <a:pt x="11629" y="76396"/>
                  </a:lnTo>
                  <a:lnTo>
                    <a:pt x="13735" y="77888"/>
                  </a:lnTo>
                  <a:lnTo>
                    <a:pt x="16061" y="79205"/>
                  </a:lnTo>
                  <a:lnTo>
                    <a:pt x="18079" y="80828"/>
                  </a:lnTo>
                  <a:lnTo>
                    <a:pt x="20098" y="82540"/>
                  </a:lnTo>
                  <a:lnTo>
                    <a:pt x="21195" y="84865"/>
                  </a:lnTo>
                  <a:lnTo>
                    <a:pt x="21326" y="87893"/>
                  </a:lnTo>
                  <a:lnTo>
                    <a:pt x="21326" y="87937"/>
                  </a:lnTo>
                  <a:lnTo>
                    <a:pt x="21370" y="88025"/>
                  </a:lnTo>
                  <a:lnTo>
                    <a:pt x="21502" y="88069"/>
                  </a:lnTo>
                  <a:lnTo>
                    <a:pt x="21546" y="88025"/>
                  </a:lnTo>
                  <a:lnTo>
                    <a:pt x="21634" y="87981"/>
                  </a:lnTo>
                  <a:lnTo>
                    <a:pt x="21634" y="87937"/>
                  </a:lnTo>
                  <a:lnTo>
                    <a:pt x="21677" y="87893"/>
                  </a:lnTo>
                  <a:lnTo>
                    <a:pt x="21546" y="84821"/>
                  </a:lnTo>
                  <a:lnTo>
                    <a:pt x="21546" y="84778"/>
                  </a:lnTo>
                  <a:lnTo>
                    <a:pt x="20405" y="82364"/>
                  </a:lnTo>
                  <a:lnTo>
                    <a:pt x="20361" y="82276"/>
                  </a:lnTo>
                  <a:lnTo>
                    <a:pt x="18299" y="80521"/>
                  </a:lnTo>
                  <a:lnTo>
                    <a:pt x="16280" y="78942"/>
                  </a:lnTo>
                  <a:lnTo>
                    <a:pt x="16236" y="78898"/>
                  </a:lnTo>
                  <a:lnTo>
                    <a:pt x="13954" y="77581"/>
                  </a:lnTo>
                  <a:lnTo>
                    <a:pt x="11848" y="76089"/>
                  </a:lnTo>
                  <a:lnTo>
                    <a:pt x="9830" y="74510"/>
                  </a:lnTo>
                  <a:lnTo>
                    <a:pt x="8031" y="73018"/>
                  </a:lnTo>
                  <a:lnTo>
                    <a:pt x="7811" y="72403"/>
                  </a:lnTo>
                  <a:lnTo>
                    <a:pt x="7285" y="69902"/>
                  </a:lnTo>
                  <a:lnTo>
                    <a:pt x="7109" y="67489"/>
                  </a:lnTo>
                  <a:lnTo>
                    <a:pt x="7109" y="65339"/>
                  </a:lnTo>
                  <a:lnTo>
                    <a:pt x="7109" y="63188"/>
                  </a:lnTo>
                  <a:lnTo>
                    <a:pt x="7109" y="60424"/>
                  </a:lnTo>
                  <a:lnTo>
                    <a:pt x="7197" y="57265"/>
                  </a:lnTo>
                  <a:lnTo>
                    <a:pt x="7285" y="54763"/>
                  </a:lnTo>
                  <a:lnTo>
                    <a:pt x="7285" y="54720"/>
                  </a:lnTo>
                  <a:lnTo>
                    <a:pt x="7065" y="53096"/>
                  </a:lnTo>
                  <a:lnTo>
                    <a:pt x="6583" y="50463"/>
                  </a:lnTo>
                  <a:lnTo>
                    <a:pt x="6583" y="47523"/>
                  </a:lnTo>
                  <a:lnTo>
                    <a:pt x="6583" y="47479"/>
                  </a:lnTo>
                  <a:lnTo>
                    <a:pt x="6363" y="46338"/>
                  </a:lnTo>
                  <a:lnTo>
                    <a:pt x="6363" y="46295"/>
                  </a:lnTo>
                  <a:lnTo>
                    <a:pt x="5354" y="43530"/>
                  </a:lnTo>
                  <a:lnTo>
                    <a:pt x="4388" y="41073"/>
                  </a:lnTo>
                  <a:lnTo>
                    <a:pt x="3204" y="38352"/>
                  </a:lnTo>
                  <a:lnTo>
                    <a:pt x="1536" y="33789"/>
                  </a:lnTo>
                  <a:lnTo>
                    <a:pt x="1010" y="30980"/>
                  </a:lnTo>
                  <a:lnTo>
                    <a:pt x="834" y="28479"/>
                  </a:lnTo>
                  <a:lnTo>
                    <a:pt x="351" y="25100"/>
                  </a:lnTo>
                  <a:lnTo>
                    <a:pt x="615" y="24135"/>
                  </a:lnTo>
                  <a:lnTo>
                    <a:pt x="1580" y="21634"/>
                  </a:lnTo>
                  <a:lnTo>
                    <a:pt x="2809" y="18694"/>
                  </a:lnTo>
                  <a:lnTo>
                    <a:pt x="3818" y="16412"/>
                  </a:lnTo>
                  <a:lnTo>
                    <a:pt x="5617" y="14130"/>
                  </a:lnTo>
                  <a:lnTo>
                    <a:pt x="7021" y="12375"/>
                  </a:lnTo>
                  <a:lnTo>
                    <a:pt x="8250" y="11410"/>
                  </a:lnTo>
                  <a:lnTo>
                    <a:pt x="10356" y="9918"/>
                  </a:lnTo>
                  <a:lnTo>
                    <a:pt x="12550" y="8426"/>
                  </a:lnTo>
                  <a:lnTo>
                    <a:pt x="14437" y="7285"/>
                  </a:lnTo>
                  <a:lnTo>
                    <a:pt x="18167" y="5179"/>
                  </a:lnTo>
                  <a:lnTo>
                    <a:pt x="20317" y="3994"/>
                  </a:lnTo>
                  <a:lnTo>
                    <a:pt x="22555" y="2897"/>
                  </a:lnTo>
                  <a:lnTo>
                    <a:pt x="25319" y="1537"/>
                  </a:lnTo>
                  <a:lnTo>
                    <a:pt x="27426" y="352"/>
                  </a:lnTo>
                  <a:lnTo>
                    <a:pt x="27470" y="308"/>
                  </a:lnTo>
                  <a:lnTo>
                    <a:pt x="27514" y="220"/>
                  </a:lnTo>
                  <a:lnTo>
                    <a:pt x="27514" y="176"/>
                  </a:lnTo>
                  <a:lnTo>
                    <a:pt x="27514" y="89"/>
                  </a:lnTo>
                  <a:lnTo>
                    <a:pt x="27470" y="45"/>
                  </a:lnTo>
                  <a:lnTo>
                    <a:pt x="2738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9" name="Google Shape;5939;p163"/>
            <p:cNvSpPr/>
            <p:nvPr/>
          </p:nvSpPr>
          <p:spPr>
            <a:xfrm>
              <a:off x="296250" y="2349025"/>
              <a:ext cx="510150" cy="2108475"/>
            </a:xfrm>
            <a:custGeom>
              <a:rect b="b" l="l" r="r" t="t"/>
              <a:pathLst>
                <a:path extrusionOk="0" h="84339" w="20406">
                  <a:moveTo>
                    <a:pt x="19571" y="0"/>
                  </a:moveTo>
                  <a:lnTo>
                    <a:pt x="17597" y="1010"/>
                  </a:lnTo>
                  <a:lnTo>
                    <a:pt x="15447" y="2370"/>
                  </a:lnTo>
                  <a:lnTo>
                    <a:pt x="12638" y="4345"/>
                  </a:lnTo>
                  <a:lnTo>
                    <a:pt x="11059" y="5442"/>
                  </a:lnTo>
                  <a:lnTo>
                    <a:pt x="11059" y="5486"/>
                  </a:lnTo>
                  <a:lnTo>
                    <a:pt x="7987" y="8338"/>
                  </a:lnTo>
                  <a:lnTo>
                    <a:pt x="5837" y="10356"/>
                  </a:lnTo>
                  <a:lnTo>
                    <a:pt x="5793" y="10400"/>
                  </a:lnTo>
                  <a:lnTo>
                    <a:pt x="2370" y="17728"/>
                  </a:lnTo>
                  <a:lnTo>
                    <a:pt x="703" y="21414"/>
                  </a:lnTo>
                  <a:lnTo>
                    <a:pt x="220" y="22643"/>
                  </a:lnTo>
                  <a:lnTo>
                    <a:pt x="45" y="22994"/>
                  </a:lnTo>
                  <a:lnTo>
                    <a:pt x="1" y="23213"/>
                  </a:lnTo>
                  <a:lnTo>
                    <a:pt x="45" y="23257"/>
                  </a:lnTo>
                  <a:lnTo>
                    <a:pt x="3160" y="31901"/>
                  </a:lnTo>
                  <a:lnTo>
                    <a:pt x="3160" y="31945"/>
                  </a:lnTo>
                  <a:lnTo>
                    <a:pt x="4476" y="34095"/>
                  </a:lnTo>
                  <a:lnTo>
                    <a:pt x="5925" y="37123"/>
                  </a:lnTo>
                  <a:lnTo>
                    <a:pt x="7636" y="40809"/>
                  </a:lnTo>
                  <a:lnTo>
                    <a:pt x="8689" y="43310"/>
                  </a:lnTo>
                  <a:lnTo>
                    <a:pt x="9128" y="46382"/>
                  </a:lnTo>
                  <a:lnTo>
                    <a:pt x="9172" y="49103"/>
                  </a:lnTo>
                  <a:lnTo>
                    <a:pt x="9172" y="53008"/>
                  </a:lnTo>
                  <a:lnTo>
                    <a:pt x="9216" y="55772"/>
                  </a:lnTo>
                  <a:lnTo>
                    <a:pt x="9172" y="58230"/>
                  </a:lnTo>
                  <a:lnTo>
                    <a:pt x="9259" y="62091"/>
                  </a:lnTo>
                  <a:lnTo>
                    <a:pt x="9391" y="65251"/>
                  </a:lnTo>
                  <a:lnTo>
                    <a:pt x="9523" y="67488"/>
                  </a:lnTo>
                  <a:lnTo>
                    <a:pt x="9654" y="68542"/>
                  </a:lnTo>
                  <a:lnTo>
                    <a:pt x="9654" y="68585"/>
                  </a:lnTo>
                  <a:lnTo>
                    <a:pt x="10400" y="70867"/>
                  </a:lnTo>
                  <a:lnTo>
                    <a:pt x="11673" y="73632"/>
                  </a:lnTo>
                  <a:lnTo>
                    <a:pt x="12770" y="75870"/>
                  </a:lnTo>
                  <a:lnTo>
                    <a:pt x="13340" y="77010"/>
                  </a:lnTo>
                  <a:lnTo>
                    <a:pt x="13340" y="77054"/>
                  </a:lnTo>
                  <a:lnTo>
                    <a:pt x="14393" y="78283"/>
                  </a:lnTo>
                  <a:lnTo>
                    <a:pt x="18343" y="82013"/>
                  </a:lnTo>
                  <a:lnTo>
                    <a:pt x="20054" y="84251"/>
                  </a:lnTo>
                  <a:lnTo>
                    <a:pt x="20142" y="84295"/>
                  </a:lnTo>
                  <a:lnTo>
                    <a:pt x="20230" y="84338"/>
                  </a:lnTo>
                  <a:lnTo>
                    <a:pt x="20317" y="84295"/>
                  </a:lnTo>
                  <a:lnTo>
                    <a:pt x="20361" y="84251"/>
                  </a:lnTo>
                  <a:lnTo>
                    <a:pt x="20405" y="84163"/>
                  </a:lnTo>
                  <a:lnTo>
                    <a:pt x="20361" y="84119"/>
                  </a:lnTo>
                  <a:lnTo>
                    <a:pt x="20361" y="84031"/>
                  </a:lnTo>
                  <a:lnTo>
                    <a:pt x="18606" y="81793"/>
                  </a:lnTo>
                  <a:lnTo>
                    <a:pt x="18562" y="81793"/>
                  </a:lnTo>
                  <a:lnTo>
                    <a:pt x="14657" y="78020"/>
                  </a:lnTo>
                  <a:lnTo>
                    <a:pt x="13648" y="76835"/>
                  </a:lnTo>
                  <a:lnTo>
                    <a:pt x="11980" y="73500"/>
                  </a:lnTo>
                  <a:lnTo>
                    <a:pt x="10708" y="70736"/>
                  </a:lnTo>
                  <a:lnTo>
                    <a:pt x="10005" y="68498"/>
                  </a:lnTo>
                  <a:lnTo>
                    <a:pt x="9874" y="67445"/>
                  </a:lnTo>
                  <a:lnTo>
                    <a:pt x="9742" y="65251"/>
                  </a:lnTo>
                  <a:lnTo>
                    <a:pt x="9611" y="62091"/>
                  </a:lnTo>
                  <a:lnTo>
                    <a:pt x="9523" y="58230"/>
                  </a:lnTo>
                  <a:lnTo>
                    <a:pt x="9567" y="55772"/>
                  </a:lnTo>
                  <a:lnTo>
                    <a:pt x="9523" y="53008"/>
                  </a:lnTo>
                  <a:lnTo>
                    <a:pt x="9523" y="49103"/>
                  </a:lnTo>
                  <a:lnTo>
                    <a:pt x="9479" y="46338"/>
                  </a:lnTo>
                  <a:lnTo>
                    <a:pt x="8996" y="43223"/>
                  </a:lnTo>
                  <a:lnTo>
                    <a:pt x="8996" y="43179"/>
                  </a:lnTo>
                  <a:lnTo>
                    <a:pt x="7943" y="40678"/>
                  </a:lnTo>
                  <a:lnTo>
                    <a:pt x="6232" y="36948"/>
                  </a:lnTo>
                  <a:lnTo>
                    <a:pt x="4784" y="33920"/>
                  </a:lnTo>
                  <a:lnTo>
                    <a:pt x="3467" y="31770"/>
                  </a:lnTo>
                  <a:lnTo>
                    <a:pt x="352" y="23169"/>
                  </a:lnTo>
                  <a:lnTo>
                    <a:pt x="571" y="22643"/>
                  </a:lnTo>
                  <a:lnTo>
                    <a:pt x="1010" y="21590"/>
                  </a:lnTo>
                  <a:lnTo>
                    <a:pt x="2458" y="18430"/>
                  </a:lnTo>
                  <a:lnTo>
                    <a:pt x="6100" y="10576"/>
                  </a:lnTo>
                  <a:lnTo>
                    <a:pt x="8250" y="8601"/>
                  </a:lnTo>
                  <a:lnTo>
                    <a:pt x="11278" y="5749"/>
                  </a:lnTo>
                  <a:lnTo>
                    <a:pt x="12858" y="4652"/>
                  </a:lnTo>
                  <a:lnTo>
                    <a:pt x="15666" y="2633"/>
                  </a:lnTo>
                  <a:lnTo>
                    <a:pt x="17772" y="1317"/>
                  </a:lnTo>
                  <a:lnTo>
                    <a:pt x="19747" y="308"/>
                  </a:lnTo>
                  <a:lnTo>
                    <a:pt x="19791" y="264"/>
                  </a:lnTo>
                  <a:lnTo>
                    <a:pt x="19835" y="220"/>
                  </a:lnTo>
                  <a:lnTo>
                    <a:pt x="19835" y="132"/>
                  </a:lnTo>
                  <a:lnTo>
                    <a:pt x="19835" y="88"/>
                  </a:lnTo>
                  <a:lnTo>
                    <a:pt x="19791" y="44"/>
                  </a:lnTo>
                  <a:lnTo>
                    <a:pt x="19747"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0" name="Google Shape;5940;p163"/>
            <p:cNvSpPr/>
            <p:nvPr/>
          </p:nvSpPr>
          <p:spPr>
            <a:xfrm>
              <a:off x="1687275" y="2939225"/>
              <a:ext cx="868850" cy="1159550"/>
            </a:xfrm>
            <a:custGeom>
              <a:rect b="b" l="l" r="r" t="t"/>
              <a:pathLst>
                <a:path extrusionOk="0" h="46382" w="34754">
                  <a:moveTo>
                    <a:pt x="34490" y="0"/>
                  </a:moveTo>
                  <a:lnTo>
                    <a:pt x="31550" y="1755"/>
                  </a:lnTo>
                  <a:lnTo>
                    <a:pt x="31506" y="1755"/>
                  </a:lnTo>
                  <a:lnTo>
                    <a:pt x="30453" y="2633"/>
                  </a:lnTo>
                  <a:lnTo>
                    <a:pt x="28347" y="4959"/>
                  </a:lnTo>
                  <a:lnTo>
                    <a:pt x="25846" y="7416"/>
                  </a:lnTo>
                  <a:lnTo>
                    <a:pt x="23871" y="9127"/>
                  </a:lnTo>
                  <a:lnTo>
                    <a:pt x="20975" y="10882"/>
                  </a:lnTo>
                  <a:lnTo>
                    <a:pt x="20931" y="10926"/>
                  </a:lnTo>
                  <a:lnTo>
                    <a:pt x="20141" y="11716"/>
                  </a:lnTo>
                  <a:lnTo>
                    <a:pt x="18254" y="14261"/>
                  </a:lnTo>
                  <a:lnTo>
                    <a:pt x="17201" y="15534"/>
                  </a:lnTo>
                  <a:lnTo>
                    <a:pt x="15753" y="16587"/>
                  </a:lnTo>
                  <a:lnTo>
                    <a:pt x="15709" y="16631"/>
                  </a:lnTo>
                  <a:lnTo>
                    <a:pt x="13515" y="19264"/>
                  </a:lnTo>
                  <a:lnTo>
                    <a:pt x="12199" y="21238"/>
                  </a:lnTo>
                  <a:lnTo>
                    <a:pt x="10970" y="23213"/>
                  </a:lnTo>
                  <a:lnTo>
                    <a:pt x="9347" y="26284"/>
                  </a:lnTo>
                  <a:lnTo>
                    <a:pt x="8425" y="28083"/>
                  </a:lnTo>
                  <a:lnTo>
                    <a:pt x="8425" y="28127"/>
                  </a:lnTo>
                  <a:lnTo>
                    <a:pt x="8074" y="29444"/>
                  </a:lnTo>
                  <a:lnTo>
                    <a:pt x="7855" y="32164"/>
                  </a:lnTo>
                  <a:lnTo>
                    <a:pt x="7723" y="34051"/>
                  </a:lnTo>
                  <a:lnTo>
                    <a:pt x="7723" y="34139"/>
                  </a:lnTo>
                  <a:lnTo>
                    <a:pt x="8118" y="34753"/>
                  </a:lnTo>
                  <a:lnTo>
                    <a:pt x="8118" y="35631"/>
                  </a:lnTo>
                  <a:lnTo>
                    <a:pt x="7811" y="36509"/>
                  </a:lnTo>
                  <a:lnTo>
                    <a:pt x="6100" y="38746"/>
                  </a:lnTo>
                  <a:lnTo>
                    <a:pt x="5178" y="40194"/>
                  </a:lnTo>
                  <a:lnTo>
                    <a:pt x="5178" y="40238"/>
                  </a:lnTo>
                  <a:lnTo>
                    <a:pt x="4257" y="42169"/>
                  </a:lnTo>
                  <a:lnTo>
                    <a:pt x="3467" y="43091"/>
                  </a:lnTo>
                  <a:lnTo>
                    <a:pt x="1712" y="44188"/>
                  </a:lnTo>
                  <a:lnTo>
                    <a:pt x="1668" y="44188"/>
                  </a:lnTo>
                  <a:lnTo>
                    <a:pt x="922" y="44890"/>
                  </a:lnTo>
                  <a:lnTo>
                    <a:pt x="878" y="44890"/>
                  </a:lnTo>
                  <a:lnTo>
                    <a:pt x="44" y="46074"/>
                  </a:lnTo>
                  <a:lnTo>
                    <a:pt x="0" y="46162"/>
                  </a:lnTo>
                  <a:lnTo>
                    <a:pt x="0" y="46206"/>
                  </a:lnTo>
                  <a:lnTo>
                    <a:pt x="44" y="46294"/>
                  </a:lnTo>
                  <a:lnTo>
                    <a:pt x="88" y="46338"/>
                  </a:lnTo>
                  <a:lnTo>
                    <a:pt x="176" y="46382"/>
                  </a:lnTo>
                  <a:lnTo>
                    <a:pt x="263" y="46338"/>
                  </a:lnTo>
                  <a:lnTo>
                    <a:pt x="307" y="46294"/>
                  </a:lnTo>
                  <a:lnTo>
                    <a:pt x="1185" y="45109"/>
                  </a:lnTo>
                  <a:lnTo>
                    <a:pt x="1887" y="44451"/>
                  </a:lnTo>
                  <a:lnTo>
                    <a:pt x="3686" y="43354"/>
                  </a:lnTo>
                  <a:lnTo>
                    <a:pt x="3730" y="43310"/>
                  </a:lnTo>
                  <a:lnTo>
                    <a:pt x="4520" y="42388"/>
                  </a:lnTo>
                  <a:lnTo>
                    <a:pt x="4564" y="42345"/>
                  </a:lnTo>
                  <a:lnTo>
                    <a:pt x="5485" y="40370"/>
                  </a:lnTo>
                  <a:lnTo>
                    <a:pt x="6407" y="38966"/>
                  </a:lnTo>
                  <a:lnTo>
                    <a:pt x="8118" y="36728"/>
                  </a:lnTo>
                  <a:lnTo>
                    <a:pt x="8162" y="36640"/>
                  </a:lnTo>
                  <a:lnTo>
                    <a:pt x="8425" y="35719"/>
                  </a:lnTo>
                  <a:lnTo>
                    <a:pt x="8469" y="35675"/>
                  </a:lnTo>
                  <a:lnTo>
                    <a:pt x="8469" y="34709"/>
                  </a:lnTo>
                  <a:lnTo>
                    <a:pt x="8425" y="34622"/>
                  </a:lnTo>
                  <a:lnTo>
                    <a:pt x="8074" y="34007"/>
                  </a:lnTo>
                  <a:lnTo>
                    <a:pt x="8206" y="32208"/>
                  </a:lnTo>
                  <a:lnTo>
                    <a:pt x="8425" y="29532"/>
                  </a:lnTo>
                  <a:lnTo>
                    <a:pt x="8732" y="28259"/>
                  </a:lnTo>
                  <a:lnTo>
                    <a:pt x="9654" y="26460"/>
                  </a:lnTo>
                  <a:lnTo>
                    <a:pt x="11277" y="23388"/>
                  </a:lnTo>
                  <a:lnTo>
                    <a:pt x="12506" y="21414"/>
                  </a:lnTo>
                  <a:lnTo>
                    <a:pt x="13779" y="19483"/>
                  </a:lnTo>
                  <a:lnTo>
                    <a:pt x="15973" y="16850"/>
                  </a:lnTo>
                  <a:lnTo>
                    <a:pt x="17421" y="15841"/>
                  </a:lnTo>
                  <a:lnTo>
                    <a:pt x="17421" y="15797"/>
                  </a:lnTo>
                  <a:lnTo>
                    <a:pt x="18518" y="14481"/>
                  </a:lnTo>
                  <a:lnTo>
                    <a:pt x="20405" y="11936"/>
                  </a:lnTo>
                  <a:lnTo>
                    <a:pt x="21151" y="11190"/>
                  </a:lnTo>
                  <a:lnTo>
                    <a:pt x="24091" y="9434"/>
                  </a:lnTo>
                  <a:lnTo>
                    <a:pt x="26109" y="7679"/>
                  </a:lnTo>
                  <a:lnTo>
                    <a:pt x="28610" y="5222"/>
                  </a:lnTo>
                  <a:lnTo>
                    <a:pt x="30717" y="2896"/>
                  </a:lnTo>
                  <a:lnTo>
                    <a:pt x="31726" y="2062"/>
                  </a:lnTo>
                  <a:lnTo>
                    <a:pt x="34666" y="307"/>
                  </a:lnTo>
                  <a:lnTo>
                    <a:pt x="34710" y="263"/>
                  </a:lnTo>
                  <a:lnTo>
                    <a:pt x="34754" y="219"/>
                  </a:lnTo>
                  <a:lnTo>
                    <a:pt x="34754" y="132"/>
                  </a:lnTo>
                  <a:lnTo>
                    <a:pt x="34754" y="88"/>
                  </a:lnTo>
                  <a:lnTo>
                    <a:pt x="34710" y="44"/>
                  </a:lnTo>
                  <a:lnTo>
                    <a:pt x="34622"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1" name="Google Shape;5941;p163"/>
            <p:cNvSpPr/>
            <p:nvPr/>
          </p:nvSpPr>
          <p:spPr>
            <a:xfrm>
              <a:off x="1675200" y="2913975"/>
              <a:ext cx="853500" cy="1173825"/>
            </a:xfrm>
            <a:custGeom>
              <a:rect b="b" l="l" r="r" t="t"/>
              <a:pathLst>
                <a:path extrusionOk="0" h="46953" w="34140">
                  <a:moveTo>
                    <a:pt x="33964" y="1"/>
                  </a:moveTo>
                  <a:lnTo>
                    <a:pt x="33876" y="45"/>
                  </a:lnTo>
                  <a:lnTo>
                    <a:pt x="31463" y="1449"/>
                  </a:lnTo>
                  <a:lnTo>
                    <a:pt x="30410" y="2195"/>
                  </a:lnTo>
                  <a:lnTo>
                    <a:pt x="28479" y="4345"/>
                  </a:lnTo>
                  <a:lnTo>
                    <a:pt x="26460" y="6276"/>
                  </a:lnTo>
                  <a:lnTo>
                    <a:pt x="24837" y="7724"/>
                  </a:lnTo>
                  <a:lnTo>
                    <a:pt x="22774" y="9128"/>
                  </a:lnTo>
                  <a:lnTo>
                    <a:pt x="20932" y="10576"/>
                  </a:lnTo>
                  <a:lnTo>
                    <a:pt x="19659" y="11410"/>
                  </a:lnTo>
                  <a:lnTo>
                    <a:pt x="19615" y="11410"/>
                  </a:lnTo>
                  <a:lnTo>
                    <a:pt x="18650" y="12507"/>
                  </a:lnTo>
                  <a:lnTo>
                    <a:pt x="17158" y="14525"/>
                  </a:lnTo>
                  <a:lnTo>
                    <a:pt x="16543" y="15140"/>
                  </a:lnTo>
                  <a:lnTo>
                    <a:pt x="15534" y="15798"/>
                  </a:lnTo>
                  <a:lnTo>
                    <a:pt x="15490" y="15842"/>
                  </a:lnTo>
                  <a:lnTo>
                    <a:pt x="13955" y="17728"/>
                  </a:lnTo>
                  <a:lnTo>
                    <a:pt x="12112" y="20186"/>
                  </a:lnTo>
                  <a:lnTo>
                    <a:pt x="10707" y="22248"/>
                  </a:lnTo>
                  <a:lnTo>
                    <a:pt x="8382" y="26417"/>
                  </a:lnTo>
                  <a:lnTo>
                    <a:pt x="7592" y="27865"/>
                  </a:lnTo>
                  <a:lnTo>
                    <a:pt x="7592" y="27909"/>
                  </a:lnTo>
                  <a:lnTo>
                    <a:pt x="7372" y="28655"/>
                  </a:lnTo>
                  <a:lnTo>
                    <a:pt x="6802" y="34008"/>
                  </a:lnTo>
                  <a:lnTo>
                    <a:pt x="6583" y="36597"/>
                  </a:lnTo>
                  <a:lnTo>
                    <a:pt x="6363" y="38089"/>
                  </a:lnTo>
                  <a:lnTo>
                    <a:pt x="5486" y="39669"/>
                  </a:lnTo>
                  <a:lnTo>
                    <a:pt x="4301" y="41819"/>
                  </a:lnTo>
                  <a:lnTo>
                    <a:pt x="3467" y="43047"/>
                  </a:lnTo>
                  <a:lnTo>
                    <a:pt x="2019" y="44144"/>
                  </a:lnTo>
                  <a:lnTo>
                    <a:pt x="1975" y="44188"/>
                  </a:lnTo>
                  <a:lnTo>
                    <a:pt x="44" y="46690"/>
                  </a:lnTo>
                  <a:lnTo>
                    <a:pt x="0" y="46733"/>
                  </a:lnTo>
                  <a:lnTo>
                    <a:pt x="0" y="46821"/>
                  </a:lnTo>
                  <a:lnTo>
                    <a:pt x="44" y="46865"/>
                  </a:lnTo>
                  <a:lnTo>
                    <a:pt x="88" y="46909"/>
                  </a:lnTo>
                  <a:lnTo>
                    <a:pt x="176" y="46953"/>
                  </a:lnTo>
                  <a:lnTo>
                    <a:pt x="264" y="46953"/>
                  </a:lnTo>
                  <a:lnTo>
                    <a:pt x="308" y="46909"/>
                  </a:lnTo>
                  <a:lnTo>
                    <a:pt x="2238" y="44408"/>
                  </a:lnTo>
                  <a:lnTo>
                    <a:pt x="3686" y="43311"/>
                  </a:lnTo>
                  <a:lnTo>
                    <a:pt x="3730" y="43267"/>
                  </a:lnTo>
                  <a:lnTo>
                    <a:pt x="4608" y="41994"/>
                  </a:lnTo>
                  <a:lnTo>
                    <a:pt x="5793" y="39844"/>
                  </a:lnTo>
                  <a:lnTo>
                    <a:pt x="6714" y="38221"/>
                  </a:lnTo>
                  <a:lnTo>
                    <a:pt x="6714" y="38133"/>
                  </a:lnTo>
                  <a:lnTo>
                    <a:pt x="6934" y="36641"/>
                  </a:lnTo>
                  <a:lnTo>
                    <a:pt x="7153" y="34052"/>
                  </a:lnTo>
                  <a:lnTo>
                    <a:pt x="7723" y="28699"/>
                  </a:lnTo>
                  <a:lnTo>
                    <a:pt x="7943" y="28040"/>
                  </a:lnTo>
                  <a:lnTo>
                    <a:pt x="8689" y="26548"/>
                  </a:lnTo>
                  <a:lnTo>
                    <a:pt x="11015" y="22424"/>
                  </a:lnTo>
                  <a:lnTo>
                    <a:pt x="12419" y="20361"/>
                  </a:lnTo>
                  <a:lnTo>
                    <a:pt x="14218" y="17948"/>
                  </a:lnTo>
                  <a:lnTo>
                    <a:pt x="15754" y="16105"/>
                  </a:lnTo>
                  <a:lnTo>
                    <a:pt x="16763" y="15403"/>
                  </a:lnTo>
                  <a:lnTo>
                    <a:pt x="16807" y="15403"/>
                  </a:lnTo>
                  <a:lnTo>
                    <a:pt x="17421" y="14745"/>
                  </a:lnTo>
                  <a:lnTo>
                    <a:pt x="17465" y="14745"/>
                  </a:lnTo>
                  <a:lnTo>
                    <a:pt x="18913" y="12726"/>
                  </a:lnTo>
                  <a:lnTo>
                    <a:pt x="19878" y="11673"/>
                  </a:lnTo>
                  <a:lnTo>
                    <a:pt x="21151" y="10839"/>
                  </a:lnTo>
                  <a:lnTo>
                    <a:pt x="22994" y="9435"/>
                  </a:lnTo>
                  <a:lnTo>
                    <a:pt x="25056" y="7987"/>
                  </a:lnTo>
                  <a:lnTo>
                    <a:pt x="26680" y="6539"/>
                  </a:lnTo>
                  <a:lnTo>
                    <a:pt x="28698" y="4564"/>
                  </a:lnTo>
                  <a:lnTo>
                    <a:pt x="30629" y="2458"/>
                  </a:lnTo>
                  <a:lnTo>
                    <a:pt x="31682" y="1756"/>
                  </a:lnTo>
                  <a:lnTo>
                    <a:pt x="34052" y="308"/>
                  </a:lnTo>
                  <a:lnTo>
                    <a:pt x="34096" y="264"/>
                  </a:lnTo>
                  <a:lnTo>
                    <a:pt x="34140" y="220"/>
                  </a:lnTo>
                  <a:lnTo>
                    <a:pt x="34140" y="132"/>
                  </a:lnTo>
                  <a:lnTo>
                    <a:pt x="34140" y="89"/>
                  </a:lnTo>
                  <a:lnTo>
                    <a:pt x="34052" y="45"/>
                  </a:lnTo>
                  <a:lnTo>
                    <a:pt x="34008"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2" name="Google Shape;5942;p163"/>
            <p:cNvSpPr/>
            <p:nvPr/>
          </p:nvSpPr>
          <p:spPr>
            <a:xfrm>
              <a:off x="1666425" y="2888750"/>
              <a:ext cx="833750" cy="1184800"/>
            </a:xfrm>
            <a:custGeom>
              <a:rect b="b" l="l" r="r" t="t"/>
              <a:pathLst>
                <a:path extrusionOk="0" h="47392" w="33350">
                  <a:moveTo>
                    <a:pt x="33086" y="1"/>
                  </a:moveTo>
                  <a:lnTo>
                    <a:pt x="31243" y="1229"/>
                  </a:lnTo>
                  <a:lnTo>
                    <a:pt x="30146" y="1887"/>
                  </a:lnTo>
                  <a:lnTo>
                    <a:pt x="30102" y="1931"/>
                  </a:lnTo>
                  <a:lnTo>
                    <a:pt x="26899" y="5178"/>
                  </a:lnTo>
                  <a:lnTo>
                    <a:pt x="22774" y="8382"/>
                  </a:lnTo>
                  <a:lnTo>
                    <a:pt x="19703" y="10795"/>
                  </a:lnTo>
                  <a:lnTo>
                    <a:pt x="18255" y="11892"/>
                  </a:lnTo>
                  <a:lnTo>
                    <a:pt x="18211" y="11936"/>
                  </a:lnTo>
                  <a:lnTo>
                    <a:pt x="16587" y="13955"/>
                  </a:lnTo>
                  <a:lnTo>
                    <a:pt x="15666" y="14744"/>
                  </a:lnTo>
                  <a:lnTo>
                    <a:pt x="15622" y="14744"/>
                  </a:lnTo>
                  <a:lnTo>
                    <a:pt x="11936" y="19396"/>
                  </a:lnTo>
                  <a:lnTo>
                    <a:pt x="10663" y="21107"/>
                  </a:lnTo>
                  <a:lnTo>
                    <a:pt x="9084" y="23257"/>
                  </a:lnTo>
                  <a:lnTo>
                    <a:pt x="7680" y="25758"/>
                  </a:lnTo>
                  <a:lnTo>
                    <a:pt x="6670" y="27689"/>
                  </a:lnTo>
                  <a:lnTo>
                    <a:pt x="6626" y="27733"/>
                  </a:lnTo>
                  <a:lnTo>
                    <a:pt x="6056" y="32033"/>
                  </a:lnTo>
                  <a:lnTo>
                    <a:pt x="4783" y="40107"/>
                  </a:lnTo>
                  <a:lnTo>
                    <a:pt x="4345" y="41204"/>
                  </a:lnTo>
                  <a:lnTo>
                    <a:pt x="3204" y="43091"/>
                  </a:lnTo>
                  <a:lnTo>
                    <a:pt x="2194" y="44144"/>
                  </a:lnTo>
                  <a:lnTo>
                    <a:pt x="2151" y="44188"/>
                  </a:lnTo>
                  <a:lnTo>
                    <a:pt x="834" y="45943"/>
                  </a:lnTo>
                  <a:lnTo>
                    <a:pt x="0" y="47084"/>
                  </a:lnTo>
                  <a:lnTo>
                    <a:pt x="0" y="47172"/>
                  </a:lnTo>
                  <a:lnTo>
                    <a:pt x="0" y="47216"/>
                  </a:lnTo>
                  <a:lnTo>
                    <a:pt x="0" y="47304"/>
                  </a:lnTo>
                  <a:lnTo>
                    <a:pt x="44" y="47347"/>
                  </a:lnTo>
                  <a:lnTo>
                    <a:pt x="176" y="47391"/>
                  </a:lnTo>
                  <a:lnTo>
                    <a:pt x="220" y="47347"/>
                  </a:lnTo>
                  <a:lnTo>
                    <a:pt x="308" y="47304"/>
                  </a:lnTo>
                  <a:lnTo>
                    <a:pt x="1097" y="46163"/>
                  </a:lnTo>
                  <a:lnTo>
                    <a:pt x="2458" y="44407"/>
                  </a:lnTo>
                  <a:lnTo>
                    <a:pt x="3511" y="43310"/>
                  </a:lnTo>
                  <a:lnTo>
                    <a:pt x="4652" y="41380"/>
                  </a:lnTo>
                  <a:lnTo>
                    <a:pt x="4696" y="41336"/>
                  </a:lnTo>
                  <a:lnTo>
                    <a:pt x="5134" y="40195"/>
                  </a:lnTo>
                  <a:lnTo>
                    <a:pt x="5134" y="40151"/>
                  </a:lnTo>
                  <a:lnTo>
                    <a:pt x="6407" y="32121"/>
                  </a:lnTo>
                  <a:lnTo>
                    <a:pt x="6977" y="27821"/>
                  </a:lnTo>
                  <a:lnTo>
                    <a:pt x="7987" y="25934"/>
                  </a:lnTo>
                  <a:lnTo>
                    <a:pt x="9391" y="23433"/>
                  </a:lnTo>
                  <a:lnTo>
                    <a:pt x="10927" y="21283"/>
                  </a:lnTo>
                  <a:lnTo>
                    <a:pt x="12199" y="19615"/>
                  </a:lnTo>
                  <a:lnTo>
                    <a:pt x="15885" y="15008"/>
                  </a:lnTo>
                  <a:lnTo>
                    <a:pt x="16851" y="14218"/>
                  </a:lnTo>
                  <a:lnTo>
                    <a:pt x="16894" y="14218"/>
                  </a:lnTo>
                  <a:lnTo>
                    <a:pt x="18474" y="12155"/>
                  </a:lnTo>
                  <a:lnTo>
                    <a:pt x="19922" y="11102"/>
                  </a:lnTo>
                  <a:lnTo>
                    <a:pt x="22994" y="8689"/>
                  </a:lnTo>
                  <a:lnTo>
                    <a:pt x="27119" y="5442"/>
                  </a:lnTo>
                  <a:lnTo>
                    <a:pt x="27162" y="5398"/>
                  </a:lnTo>
                  <a:lnTo>
                    <a:pt x="30366" y="2195"/>
                  </a:lnTo>
                  <a:lnTo>
                    <a:pt x="31419" y="1536"/>
                  </a:lnTo>
                  <a:lnTo>
                    <a:pt x="33306" y="308"/>
                  </a:lnTo>
                  <a:lnTo>
                    <a:pt x="33350" y="264"/>
                  </a:lnTo>
                  <a:lnTo>
                    <a:pt x="33350" y="220"/>
                  </a:lnTo>
                  <a:lnTo>
                    <a:pt x="33350" y="132"/>
                  </a:lnTo>
                  <a:lnTo>
                    <a:pt x="33350" y="88"/>
                  </a:lnTo>
                  <a:lnTo>
                    <a:pt x="33306" y="44"/>
                  </a:lnTo>
                  <a:lnTo>
                    <a:pt x="33218"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3" name="Google Shape;5943;p163"/>
            <p:cNvSpPr/>
            <p:nvPr/>
          </p:nvSpPr>
          <p:spPr>
            <a:xfrm>
              <a:off x="1654350" y="2862425"/>
              <a:ext cx="817300" cy="1200150"/>
            </a:xfrm>
            <a:custGeom>
              <a:rect b="b" l="l" r="r" t="t"/>
              <a:pathLst>
                <a:path extrusionOk="0" h="48006" w="32692">
                  <a:moveTo>
                    <a:pt x="32472" y="0"/>
                  </a:moveTo>
                  <a:lnTo>
                    <a:pt x="32428" y="44"/>
                  </a:lnTo>
                  <a:lnTo>
                    <a:pt x="30103" y="1580"/>
                  </a:lnTo>
                  <a:lnTo>
                    <a:pt x="27514" y="4081"/>
                  </a:lnTo>
                  <a:lnTo>
                    <a:pt x="22906" y="7723"/>
                  </a:lnTo>
                  <a:lnTo>
                    <a:pt x="20625" y="9522"/>
                  </a:lnTo>
                  <a:lnTo>
                    <a:pt x="18694" y="11102"/>
                  </a:lnTo>
                  <a:lnTo>
                    <a:pt x="17070" y="12331"/>
                  </a:lnTo>
                  <a:lnTo>
                    <a:pt x="17070" y="12375"/>
                  </a:lnTo>
                  <a:lnTo>
                    <a:pt x="16280" y="13252"/>
                  </a:lnTo>
                  <a:lnTo>
                    <a:pt x="15622" y="13911"/>
                  </a:lnTo>
                  <a:lnTo>
                    <a:pt x="15578" y="13911"/>
                  </a:lnTo>
                  <a:lnTo>
                    <a:pt x="12770" y="17509"/>
                  </a:lnTo>
                  <a:lnTo>
                    <a:pt x="10927" y="19922"/>
                  </a:lnTo>
                  <a:lnTo>
                    <a:pt x="7592" y="24310"/>
                  </a:lnTo>
                  <a:lnTo>
                    <a:pt x="7592" y="24354"/>
                  </a:lnTo>
                  <a:lnTo>
                    <a:pt x="5881" y="27513"/>
                  </a:lnTo>
                  <a:lnTo>
                    <a:pt x="5837" y="27601"/>
                  </a:lnTo>
                  <a:lnTo>
                    <a:pt x="5179" y="32121"/>
                  </a:lnTo>
                  <a:lnTo>
                    <a:pt x="4608" y="35851"/>
                  </a:lnTo>
                  <a:lnTo>
                    <a:pt x="4126" y="39317"/>
                  </a:lnTo>
                  <a:lnTo>
                    <a:pt x="3599" y="41775"/>
                  </a:lnTo>
                  <a:lnTo>
                    <a:pt x="3116" y="43135"/>
                  </a:lnTo>
                  <a:lnTo>
                    <a:pt x="527" y="47084"/>
                  </a:lnTo>
                  <a:lnTo>
                    <a:pt x="45" y="47742"/>
                  </a:lnTo>
                  <a:lnTo>
                    <a:pt x="1" y="47786"/>
                  </a:lnTo>
                  <a:lnTo>
                    <a:pt x="1" y="47874"/>
                  </a:lnTo>
                  <a:lnTo>
                    <a:pt x="45" y="47918"/>
                  </a:lnTo>
                  <a:lnTo>
                    <a:pt x="89" y="47962"/>
                  </a:lnTo>
                  <a:lnTo>
                    <a:pt x="176" y="48006"/>
                  </a:lnTo>
                  <a:lnTo>
                    <a:pt x="264" y="48006"/>
                  </a:lnTo>
                  <a:lnTo>
                    <a:pt x="352" y="47918"/>
                  </a:lnTo>
                  <a:lnTo>
                    <a:pt x="791" y="47260"/>
                  </a:lnTo>
                  <a:lnTo>
                    <a:pt x="3423" y="43310"/>
                  </a:lnTo>
                  <a:lnTo>
                    <a:pt x="3467" y="43266"/>
                  </a:lnTo>
                  <a:lnTo>
                    <a:pt x="3906" y="41862"/>
                  </a:lnTo>
                  <a:lnTo>
                    <a:pt x="4477" y="39361"/>
                  </a:lnTo>
                  <a:lnTo>
                    <a:pt x="4959" y="35938"/>
                  </a:lnTo>
                  <a:lnTo>
                    <a:pt x="5530" y="32165"/>
                  </a:lnTo>
                  <a:lnTo>
                    <a:pt x="6188" y="27645"/>
                  </a:lnTo>
                  <a:lnTo>
                    <a:pt x="7899" y="24530"/>
                  </a:lnTo>
                  <a:lnTo>
                    <a:pt x="11190" y="20098"/>
                  </a:lnTo>
                  <a:lnTo>
                    <a:pt x="13033" y="17728"/>
                  </a:lnTo>
                  <a:lnTo>
                    <a:pt x="15842" y="14130"/>
                  </a:lnTo>
                  <a:lnTo>
                    <a:pt x="16544" y="13516"/>
                  </a:lnTo>
                  <a:lnTo>
                    <a:pt x="17290" y="12594"/>
                  </a:lnTo>
                  <a:lnTo>
                    <a:pt x="18913" y="11409"/>
                  </a:lnTo>
                  <a:lnTo>
                    <a:pt x="20844" y="9830"/>
                  </a:lnTo>
                  <a:lnTo>
                    <a:pt x="23082" y="7987"/>
                  </a:lnTo>
                  <a:lnTo>
                    <a:pt x="27733" y="4345"/>
                  </a:lnTo>
                  <a:lnTo>
                    <a:pt x="30322" y="1843"/>
                  </a:lnTo>
                  <a:lnTo>
                    <a:pt x="32604" y="352"/>
                  </a:lnTo>
                  <a:lnTo>
                    <a:pt x="32648" y="264"/>
                  </a:lnTo>
                  <a:lnTo>
                    <a:pt x="32692" y="220"/>
                  </a:lnTo>
                  <a:lnTo>
                    <a:pt x="32692" y="176"/>
                  </a:lnTo>
                  <a:lnTo>
                    <a:pt x="32648" y="88"/>
                  </a:lnTo>
                  <a:lnTo>
                    <a:pt x="32604" y="44"/>
                  </a:lnTo>
                  <a:lnTo>
                    <a:pt x="3256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4" name="Google Shape;5944;p163"/>
            <p:cNvSpPr/>
            <p:nvPr/>
          </p:nvSpPr>
          <p:spPr>
            <a:xfrm>
              <a:off x="1560025" y="2811950"/>
              <a:ext cx="854575" cy="1804625"/>
            </a:xfrm>
            <a:custGeom>
              <a:rect b="b" l="l" r="r" t="t"/>
              <a:pathLst>
                <a:path extrusionOk="0" h="72185" w="34183">
                  <a:moveTo>
                    <a:pt x="33964" y="1"/>
                  </a:moveTo>
                  <a:lnTo>
                    <a:pt x="33920" y="45"/>
                  </a:lnTo>
                  <a:lnTo>
                    <a:pt x="30014" y="3073"/>
                  </a:lnTo>
                  <a:lnTo>
                    <a:pt x="25977" y="6320"/>
                  </a:lnTo>
                  <a:lnTo>
                    <a:pt x="23257" y="8514"/>
                  </a:lnTo>
                  <a:lnTo>
                    <a:pt x="20975" y="10401"/>
                  </a:lnTo>
                  <a:lnTo>
                    <a:pt x="19659" y="11454"/>
                  </a:lnTo>
                  <a:lnTo>
                    <a:pt x="16675" y="13341"/>
                  </a:lnTo>
                  <a:lnTo>
                    <a:pt x="15534" y="14613"/>
                  </a:lnTo>
                  <a:lnTo>
                    <a:pt x="14656" y="15842"/>
                  </a:lnTo>
                  <a:lnTo>
                    <a:pt x="13779" y="17070"/>
                  </a:lnTo>
                  <a:lnTo>
                    <a:pt x="12199" y="19572"/>
                  </a:lnTo>
                  <a:lnTo>
                    <a:pt x="10444" y="22248"/>
                  </a:lnTo>
                  <a:lnTo>
                    <a:pt x="9566" y="23565"/>
                  </a:lnTo>
                  <a:lnTo>
                    <a:pt x="8601" y="24837"/>
                  </a:lnTo>
                  <a:lnTo>
                    <a:pt x="7196" y="26812"/>
                  </a:lnTo>
                  <a:lnTo>
                    <a:pt x="7196" y="26900"/>
                  </a:lnTo>
                  <a:lnTo>
                    <a:pt x="6802" y="29006"/>
                  </a:lnTo>
                  <a:lnTo>
                    <a:pt x="6187" y="33877"/>
                  </a:lnTo>
                  <a:lnTo>
                    <a:pt x="5705" y="37387"/>
                  </a:lnTo>
                  <a:lnTo>
                    <a:pt x="5266" y="40459"/>
                  </a:lnTo>
                  <a:lnTo>
                    <a:pt x="4564" y="43750"/>
                  </a:lnTo>
                  <a:lnTo>
                    <a:pt x="3730" y="47479"/>
                  </a:lnTo>
                  <a:lnTo>
                    <a:pt x="1624" y="50814"/>
                  </a:lnTo>
                  <a:lnTo>
                    <a:pt x="878" y="52262"/>
                  </a:lnTo>
                  <a:lnTo>
                    <a:pt x="834" y="52306"/>
                  </a:lnTo>
                  <a:lnTo>
                    <a:pt x="527" y="54807"/>
                  </a:lnTo>
                  <a:lnTo>
                    <a:pt x="263" y="57528"/>
                  </a:lnTo>
                  <a:lnTo>
                    <a:pt x="0" y="59415"/>
                  </a:lnTo>
                  <a:lnTo>
                    <a:pt x="0" y="59547"/>
                  </a:lnTo>
                  <a:lnTo>
                    <a:pt x="2413" y="62794"/>
                  </a:lnTo>
                  <a:lnTo>
                    <a:pt x="3774" y="64944"/>
                  </a:lnTo>
                  <a:lnTo>
                    <a:pt x="4607" y="66172"/>
                  </a:lnTo>
                  <a:lnTo>
                    <a:pt x="6275" y="68191"/>
                  </a:lnTo>
                  <a:lnTo>
                    <a:pt x="9390" y="71658"/>
                  </a:lnTo>
                  <a:lnTo>
                    <a:pt x="9434" y="71701"/>
                  </a:lnTo>
                  <a:lnTo>
                    <a:pt x="10093" y="72184"/>
                  </a:lnTo>
                  <a:lnTo>
                    <a:pt x="10751" y="72184"/>
                  </a:lnTo>
                  <a:lnTo>
                    <a:pt x="10839" y="72140"/>
                  </a:lnTo>
                  <a:lnTo>
                    <a:pt x="11804" y="70999"/>
                  </a:lnTo>
                  <a:lnTo>
                    <a:pt x="11848" y="70955"/>
                  </a:lnTo>
                  <a:lnTo>
                    <a:pt x="11848" y="70868"/>
                  </a:lnTo>
                  <a:lnTo>
                    <a:pt x="11804" y="70824"/>
                  </a:lnTo>
                  <a:lnTo>
                    <a:pt x="11804" y="70780"/>
                  </a:lnTo>
                  <a:lnTo>
                    <a:pt x="11716" y="70736"/>
                  </a:lnTo>
                  <a:lnTo>
                    <a:pt x="11584" y="70736"/>
                  </a:lnTo>
                  <a:lnTo>
                    <a:pt x="11541" y="70780"/>
                  </a:lnTo>
                  <a:lnTo>
                    <a:pt x="10619" y="71833"/>
                  </a:lnTo>
                  <a:lnTo>
                    <a:pt x="10224" y="71833"/>
                  </a:lnTo>
                  <a:lnTo>
                    <a:pt x="9654" y="71438"/>
                  </a:lnTo>
                  <a:lnTo>
                    <a:pt x="6538" y="67928"/>
                  </a:lnTo>
                  <a:lnTo>
                    <a:pt x="4915" y="65953"/>
                  </a:lnTo>
                  <a:lnTo>
                    <a:pt x="4037" y="64724"/>
                  </a:lnTo>
                  <a:lnTo>
                    <a:pt x="2677" y="62618"/>
                  </a:lnTo>
                  <a:lnTo>
                    <a:pt x="351" y="59415"/>
                  </a:lnTo>
                  <a:lnTo>
                    <a:pt x="614" y="57572"/>
                  </a:lnTo>
                  <a:lnTo>
                    <a:pt x="878" y="54851"/>
                  </a:lnTo>
                  <a:lnTo>
                    <a:pt x="1185" y="52394"/>
                  </a:lnTo>
                  <a:lnTo>
                    <a:pt x="1931" y="50990"/>
                  </a:lnTo>
                  <a:lnTo>
                    <a:pt x="4037" y="47611"/>
                  </a:lnTo>
                  <a:lnTo>
                    <a:pt x="4037" y="47567"/>
                  </a:lnTo>
                  <a:lnTo>
                    <a:pt x="4915" y="43837"/>
                  </a:lnTo>
                  <a:lnTo>
                    <a:pt x="5573" y="40546"/>
                  </a:lnTo>
                  <a:lnTo>
                    <a:pt x="6056" y="37431"/>
                  </a:lnTo>
                  <a:lnTo>
                    <a:pt x="6494" y="33920"/>
                  </a:lnTo>
                  <a:lnTo>
                    <a:pt x="7109" y="29050"/>
                  </a:lnTo>
                  <a:lnTo>
                    <a:pt x="7504" y="26987"/>
                  </a:lnTo>
                  <a:lnTo>
                    <a:pt x="8908" y="25057"/>
                  </a:lnTo>
                  <a:lnTo>
                    <a:pt x="9829" y="23740"/>
                  </a:lnTo>
                  <a:lnTo>
                    <a:pt x="10751" y="22424"/>
                  </a:lnTo>
                  <a:lnTo>
                    <a:pt x="12462" y="19747"/>
                  </a:lnTo>
                  <a:lnTo>
                    <a:pt x="14086" y="17290"/>
                  </a:lnTo>
                  <a:lnTo>
                    <a:pt x="14919" y="16061"/>
                  </a:lnTo>
                  <a:lnTo>
                    <a:pt x="15797" y="14833"/>
                  </a:lnTo>
                  <a:lnTo>
                    <a:pt x="16894" y="13604"/>
                  </a:lnTo>
                  <a:lnTo>
                    <a:pt x="19834" y="11717"/>
                  </a:lnTo>
                  <a:lnTo>
                    <a:pt x="19878" y="11717"/>
                  </a:lnTo>
                  <a:lnTo>
                    <a:pt x="21194" y="10664"/>
                  </a:lnTo>
                  <a:lnTo>
                    <a:pt x="23476" y="8777"/>
                  </a:lnTo>
                  <a:lnTo>
                    <a:pt x="26197" y="6583"/>
                  </a:lnTo>
                  <a:lnTo>
                    <a:pt x="30234" y="3336"/>
                  </a:lnTo>
                  <a:lnTo>
                    <a:pt x="34139" y="308"/>
                  </a:lnTo>
                  <a:lnTo>
                    <a:pt x="34183" y="264"/>
                  </a:lnTo>
                  <a:lnTo>
                    <a:pt x="34183" y="176"/>
                  </a:lnTo>
                  <a:lnTo>
                    <a:pt x="34183" y="133"/>
                  </a:lnTo>
                  <a:lnTo>
                    <a:pt x="34183" y="45"/>
                  </a:lnTo>
                  <a:lnTo>
                    <a:pt x="34095"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5" name="Google Shape;5945;p163"/>
            <p:cNvSpPr/>
            <p:nvPr/>
          </p:nvSpPr>
          <p:spPr>
            <a:xfrm>
              <a:off x="1524900" y="2786725"/>
              <a:ext cx="862275" cy="1885775"/>
            </a:xfrm>
            <a:custGeom>
              <a:rect b="b" l="l" r="r" t="t"/>
              <a:pathLst>
                <a:path extrusionOk="0" h="75431" w="34491">
                  <a:moveTo>
                    <a:pt x="34272" y="1"/>
                  </a:moveTo>
                  <a:lnTo>
                    <a:pt x="34184" y="45"/>
                  </a:lnTo>
                  <a:lnTo>
                    <a:pt x="31288" y="2239"/>
                  </a:lnTo>
                  <a:lnTo>
                    <a:pt x="22555" y="9259"/>
                  </a:lnTo>
                  <a:lnTo>
                    <a:pt x="19835" y="11410"/>
                  </a:lnTo>
                  <a:lnTo>
                    <a:pt x="17509" y="12507"/>
                  </a:lnTo>
                  <a:lnTo>
                    <a:pt x="16939" y="12770"/>
                  </a:lnTo>
                  <a:lnTo>
                    <a:pt x="16456" y="13121"/>
                  </a:lnTo>
                  <a:lnTo>
                    <a:pt x="15929" y="13516"/>
                  </a:lnTo>
                  <a:lnTo>
                    <a:pt x="15447" y="13911"/>
                  </a:lnTo>
                  <a:lnTo>
                    <a:pt x="14964" y="14350"/>
                  </a:lnTo>
                  <a:lnTo>
                    <a:pt x="14481" y="14832"/>
                  </a:lnTo>
                  <a:lnTo>
                    <a:pt x="13560" y="15885"/>
                  </a:lnTo>
                  <a:lnTo>
                    <a:pt x="12726" y="17026"/>
                  </a:lnTo>
                  <a:lnTo>
                    <a:pt x="11892" y="18211"/>
                  </a:lnTo>
                  <a:lnTo>
                    <a:pt x="11059" y="19440"/>
                  </a:lnTo>
                  <a:lnTo>
                    <a:pt x="10269" y="20712"/>
                  </a:lnTo>
                  <a:lnTo>
                    <a:pt x="9479" y="21941"/>
                  </a:lnTo>
                  <a:lnTo>
                    <a:pt x="8733" y="23082"/>
                  </a:lnTo>
                  <a:lnTo>
                    <a:pt x="7943" y="24179"/>
                  </a:lnTo>
                  <a:lnTo>
                    <a:pt x="7197" y="25188"/>
                  </a:lnTo>
                  <a:lnTo>
                    <a:pt x="7153" y="25232"/>
                  </a:lnTo>
                  <a:lnTo>
                    <a:pt x="6846" y="26197"/>
                  </a:lnTo>
                  <a:lnTo>
                    <a:pt x="6846" y="26285"/>
                  </a:lnTo>
                  <a:lnTo>
                    <a:pt x="7022" y="27514"/>
                  </a:lnTo>
                  <a:lnTo>
                    <a:pt x="6320" y="33832"/>
                  </a:lnTo>
                  <a:lnTo>
                    <a:pt x="5837" y="37606"/>
                  </a:lnTo>
                  <a:lnTo>
                    <a:pt x="5398" y="40853"/>
                  </a:lnTo>
                  <a:lnTo>
                    <a:pt x="5047" y="42960"/>
                  </a:lnTo>
                  <a:lnTo>
                    <a:pt x="3950" y="47523"/>
                  </a:lnTo>
                  <a:lnTo>
                    <a:pt x="3424" y="49673"/>
                  </a:lnTo>
                  <a:lnTo>
                    <a:pt x="1712" y="52964"/>
                  </a:lnTo>
                  <a:lnTo>
                    <a:pt x="1712" y="53008"/>
                  </a:lnTo>
                  <a:lnTo>
                    <a:pt x="1230" y="56957"/>
                  </a:lnTo>
                  <a:lnTo>
                    <a:pt x="89" y="61302"/>
                  </a:lnTo>
                  <a:lnTo>
                    <a:pt x="89" y="61345"/>
                  </a:lnTo>
                  <a:lnTo>
                    <a:pt x="1" y="62355"/>
                  </a:lnTo>
                  <a:lnTo>
                    <a:pt x="45" y="62486"/>
                  </a:lnTo>
                  <a:lnTo>
                    <a:pt x="1844" y="64812"/>
                  </a:lnTo>
                  <a:lnTo>
                    <a:pt x="4740" y="68147"/>
                  </a:lnTo>
                  <a:lnTo>
                    <a:pt x="6144" y="69814"/>
                  </a:lnTo>
                  <a:lnTo>
                    <a:pt x="8250" y="72096"/>
                  </a:lnTo>
                  <a:lnTo>
                    <a:pt x="9830" y="73983"/>
                  </a:lnTo>
                  <a:lnTo>
                    <a:pt x="10927" y="75387"/>
                  </a:lnTo>
                  <a:lnTo>
                    <a:pt x="11015" y="75431"/>
                  </a:lnTo>
                  <a:lnTo>
                    <a:pt x="11147" y="75431"/>
                  </a:lnTo>
                  <a:lnTo>
                    <a:pt x="11366" y="75343"/>
                  </a:lnTo>
                  <a:lnTo>
                    <a:pt x="11454" y="75255"/>
                  </a:lnTo>
                  <a:lnTo>
                    <a:pt x="12463" y="73764"/>
                  </a:lnTo>
                  <a:lnTo>
                    <a:pt x="12507" y="73676"/>
                  </a:lnTo>
                  <a:lnTo>
                    <a:pt x="12507" y="73632"/>
                  </a:lnTo>
                  <a:lnTo>
                    <a:pt x="12463" y="73544"/>
                  </a:lnTo>
                  <a:lnTo>
                    <a:pt x="12419" y="73500"/>
                  </a:lnTo>
                  <a:lnTo>
                    <a:pt x="12244" y="73500"/>
                  </a:lnTo>
                  <a:lnTo>
                    <a:pt x="12200" y="73544"/>
                  </a:lnTo>
                  <a:lnTo>
                    <a:pt x="11190" y="75036"/>
                  </a:lnTo>
                  <a:lnTo>
                    <a:pt x="11147" y="75036"/>
                  </a:lnTo>
                  <a:lnTo>
                    <a:pt x="10093" y="73764"/>
                  </a:lnTo>
                  <a:lnTo>
                    <a:pt x="8514" y="71877"/>
                  </a:lnTo>
                  <a:lnTo>
                    <a:pt x="6407" y="69551"/>
                  </a:lnTo>
                  <a:lnTo>
                    <a:pt x="2151" y="64549"/>
                  </a:lnTo>
                  <a:lnTo>
                    <a:pt x="396" y="62311"/>
                  </a:lnTo>
                  <a:lnTo>
                    <a:pt x="440" y="61389"/>
                  </a:lnTo>
                  <a:lnTo>
                    <a:pt x="1581" y="57001"/>
                  </a:lnTo>
                  <a:lnTo>
                    <a:pt x="2063" y="53096"/>
                  </a:lnTo>
                  <a:lnTo>
                    <a:pt x="3775" y="49805"/>
                  </a:lnTo>
                  <a:lnTo>
                    <a:pt x="3775" y="49761"/>
                  </a:lnTo>
                  <a:lnTo>
                    <a:pt x="4301" y="47567"/>
                  </a:lnTo>
                  <a:lnTo>
                    <a:pt x="5398" y="43047"/>
                  </a:lnTo>
                  <a:lnTo>
                    <a:pt x="5749" y="40897"/>
                  </a:lnTo>
                  <a:lnTo>
                    <a:pt x="6188" y="37650"/>
                  </a:lnTo>
                  <a:lnTo>
                    <a:pt x="6671" y="33876"/>
                  </a:lnTo>
                  <a:lnTo>
                    <a:pt x="7373" y="27514"/>
                  </a:lnTo>
                  <a:lnTo>
                    <a:pt x="7373" y="27470"/>
                  </a:lnTo>
                  <a:lnTo>
                    <a:pt x="7197" y="26285"/>
                  </a:lnTo>
                  <a:lnTo>
                    <a:pt x="7461" y="25364"/>
                  </a:lnTo>
                  <a:lnTo>
                    <a:pt x="8250" y="24398"/>
                  </a:lnTo>
                  <a:lnTo>
                    <a:pt x="9040" y="23301"/>
                  </a:lnTo>
                  <a:lnTo>
                    <a:pt x="9786" y="22116"/>
                  </a:lnTo>
                  <a:lnTo>
                    <a:pt x="10576" y="20888"/>
                  </a:lnTo>
                  <a:lnTo>
                    <a:pt x="12156" y="18430"/>
                  </a:lnTo>
                  <a:lnTo>
                    <a:pt x="12989" y="17246"/>
                  </a:lnTo>
                  <a:lnTo>
                    <a:pt x="13823" y="16149"/>
                  </a:lnTo>
                  <a:lnTo>
                    <a:pt x="14701" y="15096"/>
                  </a:lnTo>
                  <a:lnTo>
                    <a:pt x="15184" y="14613"/>
                  </a:lnTo>
                  <a:lnTo>
                    <a:pt x="15622" y="14174"/>
                  </a:lnTo>
                  <a:lnTo>
                    <a:pt x="16105" y="13779"/>
                  </a:lnTo>
                  <a:lnTo>
                    <a:pt x="16632" y="13428"/>
                  </a:lnTo>
                  <a:lnTo>
                    <a:pt x="17114" y="13121"/>
                  </a:lnTo>
                  <a:lnTo>
                    <a:pt x="17641" y="12814"/>
                  </a:lnTo>
                  <a:lnTo>
                    <a:pt x="20010" y="11717"/>
                  </a:lnTo>
                  <a:lnTo>
                    <a:pt x="20054" y="11673"/>
                  </a:lnTo>
                  <a:lnTo>
                    <a:pt x="22775" y="9523"/>
                  </a:lnTo>
                  <a:lnTo>
                    <a:pt x="27865" y="5442"/>
                  </a:lnTo>
                  <a:lnTo>
                    <a:pt x="31507" y="2502"/>
                  </a:lnTo>
                  <a:lnTo>
                    <a:pt x="34403" y="308"/>
                  </a:lnTo>
                  <a:lnTo>
                    <a:pt x="34447" y="264"/>
                  </a:lnTo>
                  <a:lnTo>
                    <a:pt x="34491" y="176"/>
                  </a:lnTo>
                  <a:lnTo>
                    <a:pt x="34491" y="132"/>
                  </a:lnTo>
                  <a:lnTo>
                    <a:pt x="34447" y="45"/>
                  </a:lnTo>
                  <a:lnTo>
                    <a:pt x="34403"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6" name="Google Shape;5946;p163"/>
            <p:cNvSpPr/>
            <p:nvPr/>
          </p:nvSpPr>
          <p:spPr>
            <a:xfrm>
              <a:off x="2067925" y="3861800"/>
              <a:ext cx="110825" cy="71325"/>
            </a:xfrm>
            <a:custGeom>
              <a:rect b="b" l="l" r="r" t="t"/>
              <a:pathLst>
                <a:path extrusionOk="0" h="2853" w="4433">
                  <a:moveTo>
                    <a:pt x="3116" y="351"/>
                  </a:moveTo>
                  <a:lnTo>
                    <a:pt x="3555" y="615"/>
                  </a:lnTo>
                  <a:lnTo>
                    <a:pt x="4082" y="1405"/>
                  </a:lnTo>
                  <a:lnTo>
                    <a:pt x="4038" y="2151"/>
                  </a:lnTo>
                  <a:lnTo>
                    <a:pt x="3862" y="2326"/>
                  </a:lnTo>
                  <a:lnTo>
                    <a:pt x="3511" y="2502"/>
                  </a:lnTo>
                  <a:lnTo>
                    <a:pt x="2370" y="2414"/>
                  </a:lnTo>
                  <a:lnTo>
                    <a:pt x="747" y="1887"/>
                  </a:lnTo>
                  <a:lnTo>
                    <a:pt x="352" y="1492"/>
                  </a:lnTo>
                  <a:lnTo>
                    <a:pt x="352" y="1448"/>
                  </a:lnTo>
                  <a:lnTo>
                    <a:pt x="659" y="1229"/>
                  </a:lnTo>
                  <a:lnTo>
                    <a:pt x="2107" y="439"/>
                  </a:lnTo>
                  <a:lnTo>
                    <a:pt x="3116" y="351"/>
                  </a:lnTo>
                  <a:close/>
                  <a:moveTo>
                    <a:pt x="3160" y="0"/>
                  </a:moveTo>
                  <a:lnTo>
                    <a:pt x="2063" y="88"/>
                  </a:lnTo>
                  <a:lnTo>
                    <a:pt x="1975" y="88"/>
                  </a:lnTo>
                  <a:lnTo>
                    <a:pt x="483" y="922"/>
                  </a:lnTo>
                  <a:lnTo>
                    <a:pt x="440" y="966"/>
                  </a:lnTo>
                  <a:lnTo>
                    <a:pt x="88" y="1229"/>
                  </a:lnTo>
                  <a:lnTo>
                    <a:pt x="45" y="1317"/>
                  </a:lnTo>
                  <a:lnTo>
                    <a:pt x="1" y="1361"/>
                  </a:lnTo>
                  <a:lnTo>
                    <a:pt x="1" y="1580"/>
                  </a:lnTo>
                  <a:lnTo>
                    <a:pt x="88" y="1712"/>
                  </a:lnTo>
                  <a:lnTo>
                    <a:pt x="527" y="2151"/>
                  </a:lnTo>
                  <a:lnTo>
                    <a:pt x="615" y="2194"/>
                  </a:lnTo>
                  <a:lnTo>
                    <a:pt x="2283" y="2765"/>
                  </a:lnTo>
                  <a:lnTo>
                    <a:pt x="2326" y="2765"/>
                  </a:lnTo>
                  <a:lnTo>
                    <a:pt x="3555" y="2853"/>
                  </a:lnTo>
                  <a:lnTo>
                    <a:pt x="3599" y="2853"/>
                  </a:lnTo>
                  <a:lnTo>
                    <a:pt x="4038" y="2633"/>
                  </a:lnTo>
                  <a:lnTo>
                    <a:pt x="4082" y="2589"/>
                  </a:lnTo>
                  <a:lnTo>
                    <a:pt x="4345" y="2326"/>
                  </a:lnTo>
                  <a:lnTo>
                    <a:pt x="4389" y="2238"/>
                  </a:lnTo>
                  <a:lnTo>
                    <a:pt x="4433" y="1361"/>
                  </a:lnTo>
                  <a:lnTo>
                    <a:pt x="4389" y="1273"/>
                  </a:lnTo>
                  <a:lnTo>
                    <a:pt x="3818" y="351"/>
                  </a:lnTo>
                  <a:lnTo>
                    <a:pt x="3731" y="308"/>
                  </a:lnTo>
                  <a:lnTo>
                    <a:pt x="3248" y="44"/>
                  </a:lnTo>
                  <a:lnTo>
                    <a:pt x="316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7" name="Google Shape;5947;p163"/>
            <p:cNvSpPr/>
            <p:nvPr/>
          </p:nvSpPr>
          <p:spPr>
            <a:xfrm>
              <a:off x="2024050" y="3843150"/>
              <a:ext cx="172250" cy="154700"/>
            </a:xfrm>
            <a:custGeom>
              <a:rect b="b" l="l" r="r" t="t"/>
              <a:pathLst>
                <a:path extrusionOk="0" h="6188" w="6890">
                  <a:moveTo>
                    <a:pt x="4915" y="395"/>
                  </a:moveTo>
                  <a:lnTo>
                    <a:pt x="5705" y="703"/>
                  </a:lnTo>
                  <a:lnTo>
                    <a:pt x="5924" y="966"/>
                  </a:lnTo>
                  <a:lnTo>
                    <a:pt x="6495" y="2589"/>
                  </a:lnTo>
                  <a:lnTo>
                    <a:pt x="6539" y="5793"/>
                  </a:lnTo>
                  <a:lnTo>
                    <a:pt x="6495" y="5837"/>
                  </a:lnTo>
                  <a:lnTo>
                    <a:pt x="6144" y="5837"/>
                  </a:lnTo>
                  <a:lnTo>
                    <a:pt x="4652" y="5486"/>
                  </a:lnTo>
                  <a:lnTo>
                    <a:pt x="2589" y="4783"/>
                  </a:lnTo>
                  <a:lnTo>
                    <a:pt x="878" y="3950"/>
                  </a:lnTo>
                  <a:lnTo>
                    <a:pt x="571" y="3599"/>
                  </a:lnTo>
                  <a:lnTo>
                    <a:pt x="352" y="2853"/>
                  </a:lnTo>
                  <a:lnTo>
                    <a:pt x="571" y="2414"/>
                  </a:lnTo>
                  <a:lnTo>
                    <a:pt x="966" y="1975"/>
                  </a:lnTo>
                  <a:lnTo>
                    <a:pt x="2677" y="1054"/>
                  </a:lnTo>
                  <a:lnTo>
                    <a:pt x="4125" y="395"/>
                  </a:lnTo>
                  <a:close/>
                  <a:moveTo>
                    <a:pt x="4915" y="0"/>
                  </a:moveTo>
                  <a:lnTo>
                    <a:pt x="4081" y="44"/>
                  </a:lnTo>
                  <a:lnTo>
                    <a:pt x="3994" y="44"/>
                  </a:lnTo>
                  <a:lnTo>
                    <a:pt x="2502" y="746"/>
                  </a:lnTo>
                  <a:lnTo>
                    <a:pt x="746" y="1712"/>
                  </a:lnTo>
                  <a:lnTo>
                    <a:pt x="703" y="1712"/>
                  </a:lnTo>
                  <a:lnTo>
                    <a:pt x="264" y="2194"/>
                  </a:lnTo>
                  <a:lnTo>
                    <a:pt x="264" y="2238"/>
                  </a:lnTo>
                  <a:lnTo>
                    <a:pt x="1" y="2765"/>
                  </a:lnTo>
                  <a:lnTo>
                    <a:pt x="1" y="2897"/>
                  </a:lnTo>
                  <a:lnTo>
                    <a:pt x="220" y="3730"/>
                  </a:lnTo>
                  <a:lnTo>
                    <a:pt x="264" y="3818"/>
                  </a:lnTo>
                  <a:lnTo>
                    <a:pt x="659" y="4213"/>
                  </a:lnTo>
                  <a:lnTo>
                    <a:pt x="703" y="4257"/>
                  </a:lnTo>
                  <a:lnTo>
                    <a:pt x="2458" y="5091"/>
                  </a:lnTo>
                  <a:lnTo>
                    <a:pt x="4564" y="5837"/>
                  </a:lnTo>
                  <a:lnTo>
                    <a:pt x="6100" y="6188"/>
                  </a:lnTo>
                  <a:lnTo>
                    <a:pt x="6626" y="6188"/>
                  </a:lnTo>
                  <a:lnTo>
                    <a:pt x="6802" y="6056"/>
                  </a:lnTo>
                  <a:lnTo>
                    <a:pt x="6890" y="6012"/>
                  </a:lnTo>
                  <a:lnTo>
                    <a:pt x="6890" y="5924"/>
                  </a:lnTo>
                  <a:lnTo>
                    <a:pt x="6846" y="2546"/>
                  </a:lnTo>
                  <a:lnTo>
                    <a:pt x="6802" y="2502"/>
                  </a:lnTo>
                  <a:lnTo>
                    <a:pt x="6232" y="834"/>
                  </a:lnTo>
                  <a:lnTo>
                    <a:pt x="6232" y="746"/>
                  </a:lnTo>
                  <a:lnTo>
                    <a:pt x="5968" y="483"/>
                  </a:lnTo>
                  <a:lnTo>
                    <a:pt x="5880" y="395"/>
                  </a:lnTo>
                  <a:lnTo>
                    <a:pt x="5003" y="44"/>
                  </a:lnTo>
                  <a:lnTo>
                    <a:pt x="4915"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8" name="Google Shape;5948;p163"/>
            <p:cNvSpPr/>
            <p:nvPr/>
          </p:nvSpPr>
          <p:spPr>
            <a:xfrm>
              <a:off x="1979075" y="3826700"/>
              <a:ext cx="240275" cy="215025"/>
            </a:xfrm>
            <a:custGeom>
              <a:rect b="b" l="l" r="r" t="t"/>
              <a:pathLst>
                <a:path extrusionOk="0" h="8601" w="9611">
                  <a:moveTo>
                    <a:pt x="6714" y="351"/>
                  </a:moveTo>
                  <a:lnTo>
                    <a:pt x="7855" y="702"/>
                  </a:lnTo>
                  <a:lnTo>
                    <a:pt x="8206" y="966"/>
                  </a:lnTo>
                  <a:lnTo>
                    <a:pt x="8864" y="3028"/>
                  </a:lnTo>
                  <a:lnTo>
                    <a:pt x="9259" y="6495"/>
                  </a:lnTo>
                  <a:lnTo>
                    <a:pt x="8952" y="7592"/>
                  </a:lnTo>
                  <a:lnTo>
                    <a:pt x="8645" y="8250"/>
                  </a:lnTo>
                  <a:lnTo>
                    <a:pt x="7987" y="8162"/>
                  </a:lnTo>
                  <a:lnTo>
                    <a:pt x="1054" y="6451"/>
                  </a:lnTo>
                  <a:lnTo>
                    <a:pt x="483" y="6144"/>
                  </a:lnTo>
                  <a:lnTo>
                    <a:pt x="395" y="5924"/>
                  </a:lnTo>
                  <a:lnTo>
                    <a:pt x="1931" y="2633"/>
                  </a:lnTo>
                  <a:lnTo>
                    <a:pt x="2545" y="2019"/>
                  </a:lnTo>
                  <a:lnTo>
                    <a:pt x="4432" y="1010"/>
                  </a:lnTo>
                  <a:lnTo>
                    <a:pt x="5837" y="395"/>
                  </a:lnTo>
                  <a:lnTo>
                    <a:pt x="6714" y="351"/>
                  </a:lnTo>
                  <a:close/>
                  <a:moveTo>
                    <a:pt x="6714" y="0"/>
                  </a:moveTo>
                  <a:lnTo>
                    <a:pt x="5793" y="44"/>
                  </a:lnTo>
                  <a:lnTo>
                    <a:pt x="5749" y="44"/>
                  </a:lnTo>
                  <a:lnTo>
                    <a:pt x="4301" y="658"/>
                  </a:lnTo>
                  <a:lnTo>
                    <a:pt x="2370" y="1712"/>
                  </a:lnTo>
                  <a:lnTo>
                    <a:pt x="2326" y="1755"/>
                  </a:lnTo>
                  <a:lnTo>
                    <a:pt x="1668" y="2414"/>
                  </a:lnTo>
                  <a:lnTo>
                    <a:pt x="1624" y="2458"/>
                  </a:lnTo>
                  <a:lnTo>
                    <a:pt x="44" y="5880"/>
                  </a:lnTo>
                  <a:lnTo>
                    <a:pt x="0" y="5924"/>
                  </a:lnTo>
                  <a:lnTo>
                    <a:pt x="44" y="6012"/>
                  </a:lnTo>
                  <a:lnTo>
                    <a:pt x="176" y="6319"/>
                  </a:lnTo>
                  <a:lnTo>
                    <a:pt x="264" y="6407"/>
                  </a:lnTo>
                  <a:lnTo>
                    <a:pt x="922" y="6758"/>
                  </a:lnTo>
                  <a:lnTo>
                    <a:pt x="966" y="6802"/>
                  </a:lnTo>
                  <a:lnTo>
                    <a:pt x="5793" y="7986"/>
                  </a:lnTo>
                  <a:lnTo>
                    <a:pt x="7899" y="8513"/>
                  </a:lnTo>
                  <a:lnTo>
                    <a:pt x="7943" y="8513"/>
                  </a:lnTo>
                  <a:lnTo>
                    <a:pt x="8733" y="8601"/>
                  </a:lnTo>
                  <a:lnTo>
                    <a:pt x="8864" y="8601"/>
                  </a:lnTo>
                  <a:lnTo>
                    <a:pt x="8908" y="8513"/>
                  </a:lnTo>
                  <a:lnTo>
                    <a:pt x="9303" y="7723"/>
                  </a:lnTo>
                  <a:lnTo>
                    <a:pt x="9610" y="6538"/>
                  </a:lnTo>
                  <a:lnTo>
                    <a:pt x="9610" y="6495"/>
                  </a:lnTo>
                  <a:lnTo>
                    <a:pt x="9215" y="2984"/>
                  </a:lnTo>
                  <a:lnTo>
                    <a:pt x="9215" y="2940"/>
                  </a:lnTo>
                  <a:lnTo>
                    <a:pt x="8513" y="834"/>
                  </a:lnTo>
                  <a:lnTo>
                    <a:pt x="8469" y="746"/>
                  </a:lnTo>
                  <a:lnTo>
                    <a:pt x="8031" y="395"/>
                  </a:lnTo>
                  <a:lnTo>
                    <a:pt x="7987" y="395"/>
                  </a:lnTo>
                  <a:lnTo>
                    <a:pt x="6802"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9" name="Google Shape;5949;p163"/>
            <p:cNvSpPr/>
            <p:nvPr/>
          </p:nvSpPr>
          <p:spPr>
            <a:xfrm>
              <a:off x="1923125" y="3808050"/>
              <a:ext cx="342300" cy="295125"/>
            </a:xfrm>
            <a:custGeom>
              <a:rect b="b" l="l" r="r" t="t"/>
              <a:pathLst>
                <a:path extrusionOk="0" h="11805" w="13692">
                  <a:moveTo>
                    <a:pt x="8952" y="351"/>
                  </a:moveTo>
                  <a:lnTo>
                    <a:pt x="10883" y="1097"/>
                  </a:lnTo>
                  <a:lnTo>
                    <a:pt x="11848" y="4213"/>
                  </a:lnTo>
                  <a:lnTo>
                    <a:pt x="12463" y="8162"/>
                  </a:lnTo>
                  <a:lnTo>
                    <a:pt x="12463" y="8206"/>
                  </a:lnTo>
                  <a:lnTo>
                    <a:pt x="13340" y="9478"/>
                  </a:lnTo>
                  <a:lnTo>
                    <a:pt x="13340" y="9917"/>
                  </a:lnTo>
                  <a:lnTo>
                    <a:pt x="12901" y="10400"/>
                  </a:lnTo>
                  <a:lnTo>
                    <a:pt x="11497" y="11146"/>
                  </a:lnTo>
                  <a:lnTo>
                    <a:pt x="10444" y="11453"/>
                  </a:lnTo>
                  <a:lnTo>
                    <a:pt x="8382" y="10663"/>
                  </a:lnTo>
                  <a:lnTo>
                    <a:pt x="8382" y="10619"/>
                  </a:lnTo>
                  <a:lnTo>
                    <a:pt x="5003" y="9829"/>
                  </a:lnTo>
                  <a:lnTo>
                    <a:pt x="1536" y="9303"/>
                  </a:lnTo>
                  <a:lnTo>
                    <a:pt x="352" y="8952"/>
                  </a:lnTo>
                  <a:lnTo>
                    <a:pt x="352" y="8689"/>
                  </a:lnTo>
                  <a:lnTo>
                    <a:pt x="571" y="8118"/>
                  </a:lnTo>
                  <a:lnTo>
                    <a:pt x="1668" y="6582"/>
                  </a:lnTo>
                  <a:lnTo>
                    <a:pt x="3028" y="4388"/>
                  </a:lnTo>
                  <a:lnTo>
                    <a:pt x="3994" y="2589"/>
                  </a:lnTo>
                  <a:lnTo>
                    <a:pt x="5310" y="1712"/>
                  </a:lnTo>
                  <a:lnTo>
                    <a:pt x="8162" y="351"/>
                  </a:lnTo>
                  <a:close/>
                  <a:moveTo>
                    <a:pt x="8075" y="0"/>
                  </a:moveTo>
                  <a:lnTo>
                    <a:pt x="5178" y="1404"/>
                  </a:lnTo>
                  <a:lnTo>
                    <a:pt x="5135" y="1404"/>
                  </a:lnTo>
                  <a:lnTo>
                    <a:pt x="3774" y="2326"/>
                  </a:lnTo>
                  <a:lnTo>
                    <a:pt x="3686" y="2370"/>
                  </a:lnTo>
                  <a:lnTo>
                    <a:pt x="2721" y="4213"/>
                  </a:lnTo>
                  <a:lnTo>
                    <a:pt x="1361" y="6407"/>
                  </a:lnTo>
                  <a:lnTo>
                    <a:pt x="264" y="7943"/>
                  </a:lnTo>
                  <a:lnTo>
                    <a:pt x="264" y="7987"/>
                  </a:lnTo>
                  <a:lnTo>
                    <a:pt x="44" y="8557"/>
                  </a:lnTo>
                  <a:lnTo>
                    <a:pt x="0" y="8601"/>
                  </a:lnTo>
                  <a:lnTo>
                    <a:pt x="0" y="9084"/>
                  </a:lnTo>
                  <a:lnTo>
                    <a:pt x="0" y="9171"/>
                  </a:lnTo>
                  <a:lnTo>
                    <a:pt x="88" y="9259"/>
                  </a:lnTo>
                  <a:lnTo>
                    <a:pt x="1449" y="9610"/>
                  </a:lnTo>
                  <a:lnTo>
                    <a:pt x="1492" y="9610"/>
                  </a:lnTo>
                  <a:lnTo>
                    <a:pt x="4959" y="10181"/>
                  </a:lnTo>
                  <a:lnTo>
                    <a:pt x="8294" y="10970"/>
                  </a:lnTo>
                  <a:lnTo>
                    <a:pt x="10400" y="11804"/>
                  </a:lnTo>
                  <a:lnTo>
                    <a:pt x="10488" y="11804"/>
                  </a:lnTo>
                  <a:lnTo>
                    <a:pt x="11585" y="11453"/>
                  </a:lnTo>
                  <a:lnTo>
                    <a:pt x="11629" y="11453"/>
                  </a:lnTo>
                  <a:lnTo>
                    <a:pt x="13121" y="10707"/>
                  </a:lnTo>
                  <a:lnTo>
                    <a:pt x="13165" y="10663"/>
                  </a:lnTo>
                  <a:lnTo>
                    <a:pt x="13647" y="10093"/>
                  </a:lnTo>
                  <a:lnTo>
                    <a:pt x="13691" y="10005"/>
                  </a:lnTo>
                  <a:lnTo>
                    <a:pt x="13691" y="9391"/>
                  </a:lnTo>
                  <a:lnTo>
                    <a:pt x="13647" y="9303"/>
                  </a:lnTo>
                  <a:lnTo>
                    <a:pt x="12770" y="8030"/>
                  </a:lnTo>
                  <a:lnTo>
                    <a:pt x="12155" y="4125"/>
                  </a:lnTo>
                  <a:lnTo>
                    <a:pt x="11190" y="922"/>
                  </a:lnTo>
                  <a:lnTo>
                    <a:pt x="11190" y="878"/>
                  </a:lnTo>
                  <a:lnTo>
                    <a:pt x="11102" y="834"/>
                  </a:lnTo>
                  <a:lnTo>
                    <a:pt x="904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0" name="Google Shape;5950;p163"/>
            <p:cNvSpPr/>
            <p:nvPr/>
          </p:nvSpPr>
          <p:spPr>
            <a:xfrm>
              <a:off x="1712500" y="4127275"/>
              <a:ext cx="79000" cy="51575"/>
            </a:xfrm>
            <a:custGeom>
              <a:rect b="b" l="l" r="r" t="t"/>
              <a:pathLst>
                <a:path extrusionOk="0" h="2063" w="3160">
                  <a:moveTo>
                    <a:pt x="1931" y="352"/>
                  </a:moveTo>
                  <a:lnTo>
                    <a:pt x="2502" y="527"/>
                  </a:lnTo>
                  <a:lnTo>
                    <a:pt x="2677" y="703"/>
                  </a:lnTo>
                  <a:lnTo>
                    <a:pt x="2546" y="790"/>
                  </a:lnTo>
                  <a:lnTo>
                    <a:pt x="1492" y="1317"/>
                  </a:lnTo>
                  <a:lnTo>
                    <a:pt x="351" y="1624"/>
                  </a:lnTo>
                  <a:lnTo>
                    <a:pt x="746" y="1010"/>
                  </a:lnTo>
                  <a:lnTo>
                    <a:pt x="1317" y="439"/>
                  </a:lnTo>
                  <a:lnTo>
                    <a:pt x="1931" y="352"/>
                  </a:lnTo>
                  <a:close/>
                  <a:moveTo>
                    <a:pt x="1931" y="0"/>
                  </a:moveTo>
                  <a:lnTo>
                    <a:pt x="1185" y="132"/>
                  </a:lnTo>
                  <a:lnTo>
                    <a:pt x="1097" y="176"/>
                  </a:lnTo>
                  <a:lnTo>
                    <a:pt x="483" y="790"/>
                  </a:lnTo>
                  <a:lnTo>
                    <a:pt x="44" y="1449"/>
                  </a:lnTo>
                  <a:lnTo>
                    <a:pt x="44" y="1536"/>
                  </a:lnTo>
                  <a:lnTo>
                    <a:pt x="0" y="1843"/>
                  </a:lnTo>
                  <a:lnTo>
                    <a:pt x="0" y="1931"/>
                  </a:lnTo>
                  <a:lnTo>
                    <a:pt x="44" y="2019"/>
                  </a:lnTo>
                  <a:lnTo>
                    <a:pt x="176" y="2063"/>
                  </a:lnTo>
                  <a:lnTo>
                    <a:pt x="220" y="2019"/>
                  </a:lnTo>
                  <a:lnTo>
                    <a:pt x="1580" y="1668"/>
                  </a:lnTo>
                  <a:lnTo>
                    <a:pt x="1624" y="1668"/>
                  </a:lnTo>
                  <a:lnTo>
                    <a:pt x="2677" y="1097"/>
                  </a:lnTo>
                  <a:lnTo>
                    <a:pt x="3072" y="878"/>
                  </a:lnTo>
                  <a:lnTo>
                    <a:pt x="3116" y="834"/>
                  </a:lnTo>
                  <a:lnTo>
                    <a:pt x="3160" y="746"/>
                  </a:lnTo>
                  <a:lnTo>
                    <a:pt x="3160" y="659"/>
                  </a:lnTo>
                  <a:lnTo>
                    <a:pt x="3116" y="615"/>
                  </a:lnTo>
                  <a:lnTo>
                    <a:pt x="2721" y="264"/>
                  </a:lnTo>
                  <a:lnTo>
                    <a:pt x="2633" y="220"/>
                  </a:lnTo>
                  <a:lnTo>
                    <a:pt x="2019"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1" name="Google Shape;5951;p163"/>
            <p:cNvSpPr/>
            <p:nvPr/>
          </p:nvSpPr>
          <p:spPr>
            <a:xfrm>
              <a:off x="2405800" y="1437400"/>
              <a:ext cx="928100" cy="1383375"/>
            </a:xfrm>
            <a:custGeom>
              <a:rect b="b" l="l" r="r" t="t"/>
              <a:pathLst>
                <a:path extrusionOk="0" h="55335" w="37124">
                  <a:moveTo>
                    <a:pt x="36773" y="1"/>
                  </a:moveTo>
                  <a:lnTo>
                    <a:pt x="36685" y="45"/>
                  </a:lnTo>
                  <a:lnTo>
                    <a:pt x="36641" y="89"/>
                  </a:lnTo>
                  <a:lnTo>
                    <a:pt x="36597" y="133"/>
                  </a:lnTo>
                  <a:lnTo>
                    <a:pt x="36597" y="220"/>
                  </a:lnTo>
                  <a:lnTo>
                    <a:pt x="36641" y="264"/>
                  </a:lnTo>
                  <a:lnTo>
                    <a:pt x="36685" y="396"/>
                  </a:lnTo>
                  <a:lnTo>
                    <a:pt x="36773" y="1361"/>
                  </a:lnTo>
                  <a:lnTo>
                    <a:pt x="36773" y="3204"/>
                  </a:lnTo>
                  <a:lnTo>
                    <a:pt x="36071" y="4916"/>
                  </a:lnTo>
                  <a:lnTo>
                    <a:pt x="36071" y="4959"/>
                  </a:lnTo>
                  <a:lnTo>
                    <a:pt x="35281" y="7856"/>
                  </a:lnTo>
                  <a:lnTo>
                    <a:pt x="34667" y="9962"/>
                  </a:lnTo>
                  <a:lnTo>
                    <a:pt x="34008" y="11980"/>
                  </a:lnTo>
                  <a:lnTo>
                    <a:pt x="32648" y="14745"/>
                  </a:lnTo>
                  <a:lnTo>
                    <a:pt x="31551" y="16851"/>
                  </a:lnTo>
                  <a:lnTo>
                    <a:pt x="30630" y="18957"/>
                  </a:lnTo>
                  <a:lnTo>
                    <a:pt x="29138" y="21634"/>
                  </a:lnTo>
                  <a:lnTo>
                    <a:pt x="27733" y="23872"/>
                  </a:lnTo>
                  <a:lnTo>
                    <a:pt x="26505" y="25803"/>
                  </a:lnTo>
                  <a:lnTo>
                    <a:pt x="25144" y="28216"/>
                  </a:lnTo>
                  <a:lnTo>
                    <a:pt x="25144" y="28260"/>
                  </a:lnTo>
                  <a:lnTo>
                    <a:pt x="24881" y="29094"/>
                  </a:lnTo>
                  <a:lnTo>
                    <a:pt x="24881" y="29137"/>
                  </a:lnTo>
                  <a:lnTo>
                    <a:pt x="24881" y="30059"/>
                  </a:lnTo>
                  <a:lnTo>
                    <a:pt x="25232" y="32736"/>
                  </a:lnTo>
                  <a:lnTo>
                    <a:pt x="25583" y="36290"/>
                  </a:lnTo>
                  <a:lnTo>
                    <a:pt x="25496" y="36422"/>
                  </a:lnTo>
                  <a:lnTo>
                    <a:pt x="23345" y="37694"/>
                  </a:lnTo>
                  <a:lnTo>
                    <a:pt x="21371" y="39098"/>
                  </a:lnTo>
                  <a:lnTo>
                    <a:pt x="21327" y="39098"/>
                  </a:lnTo>
                  <a:lnTo>
                    <a:pt x="19659" y="40590"/>
                  </a:lnTo>
                  <a:lnTo>
                    <a:pt x="16500" y="43048"/>
                  </a:lnTo>
                  <a:lnTo>
                    <a:pt x="16456" y="43091"/>
                  </a:lnTo>
                  <a:lnTo>
                    <a:pt x="14964" y="44583"/>
                  </a:lnTo>
                  <a:lnTo>
                    <a:pt x="12595" y="47085"/>
                  </a:lnTo>
                  <a:lnTo>
                    <a:pt x="10401" y="48313"/>
                  </a:lnTo>
                  <a:lnTo>
                    <a:pt x="8250" y="49147"/>
                  </a:lnTo>
                  <a:lnTo>
                    <a:pt x="8207" y="49147"/>
                  </a:lnTo>
                  <a:lnTo>
                    <a:pt x="6627" y="50156"/>
                  </a:lnTo>
                  <a:lnTo>
                    <a:pt x="89" y="55027"/>
                  </a:lnTo>
                  <a:lnTo>
                    <a:pt x="45" y="55071"/>
                  </a:lnTo>
                  <a:lnTo>
                    <a:pt x="1" y="55115"/>
                  </a:lnTo>
                  <a:lnTo>
                    <a:pt x="45" y="55202"/>
                  </a:lnTo>
                  <a:lnTo>
                    <a:pt x="45" y="55246"/>
                  </a:lnTo>
                  <a:lnTo>
                    <a:pt x="133" y="55334"/>
                  </a:lnTo>
                  <a:lnTo>
                    <a:pt x="176" y="55334"/>
                  </a:lnTo>
                  <a:lnTo>
                    <a:pt x="308" y="55290"/>
                  </a:lnTo>
                  <a:lnTo>
                    <a:pt x="6846" y="50463"/>
                  </a:lnTo>
                  <a:lnTo>
                    <a:pt x="8382" y="49454"/>
                  </a:lnTo>
                  <a:lnTo>
                    <a:pt x="10532" y="48620"/>
                  </a:lnTo>
                  <a:lnTo>
                    <a:pt x="10576" y="48620"/>
                  </a:lnTo>
                  <a:lnTo>
                    <a:pt x="12814" y="47348"/>
                  </a:lnTo>
                  <a:lnTo>
                    <a:pt x="12858" y="47348"/>
                  </a:lnTo>
                  <a:lnTo>
                    <a:pt x="15227" y="44803"/>
                  </a:lnTo>
                  <a:lnTo>
                    <a:pt x="16719" y="43355"/>
                  </a:lnTo>
                  <a:lnTo>
                    <a:pt x="19879" y="40854"/>
                  </a:lnTo>
                  <a:lnTo>
                    <a:pt x="21546" y="39362"/>
                  </a:lnTo>
                  <a:lnTo>
                    <a:pt x="23521" y="37957"/>
                  </a:lnTo>
                  <a:lnTo>
                    <a:pt x="25715" y="36729"/>
                  </a:lnTo>
                  <a:lnTo>
                    <a:pt x="25759" y="36641"/>
                  </a:lnTo>
                  <a:lnTo>
                    <a:pt x="25890" y="36422"/>
                  </a:lnTo>
                  <a:lnTo>
                    <a:pt x="25934" y="36334"/>
                  </a:lnTo>
                  <a:lnTo>
                    <a:pt x="25583" y="32692"/>
                  </a:lnTo>
                  <a:lnTo>
                    <a:pt x="25232" y="30015"/>
                  </a:lnTo>
                  <a:lnTo>
                    <a:pt x="25232" y="29181"/>
                  </a:lnTo>
                  <a:lnTo>
                    <a:pt x="25452" y="28391"/>
                  </a:lnTo>
                  <a:lnTo>
                    <a:pt x="26812" y="25978"/>
                  </a:lnTo>
                  <a:lnTo>
                    <a:pt x="29445" y="21809"/>
                  </a:lnTo>
                  <a:lnTo>
                    <a:pt x="30937" y="19133"/>
                  </a:lnTo>
                  <a:lnTo>
                    <a:pt x="30981" y="19133"/>
                  </a:lnTo>
                  <a:lnTo>
                    <a:pt x="31858" y="17026"/>
                  </a:lnTo>
                  <a:lnTo>
                    <a:pt x="32955" y="14920"/>
                  </a:lnTo>
                  <a:lnTo>
                    <a:pt x="34359" y="12112"/>
                  </a:lnTo>
                  <a:lnTo>
                    <a:pt x="35018" y="10050"/>
                  </a:lnTo>
                  <a:lnTo>
                    <a:pt x="35632" y="7943"/>
                  </a:lnTo>
                  <a:lnTo>
                    <a:pt x="36422" y="5047"/>
                  </a:lnTo>
                  <a:lnTo>
                    <a:pt x="37080" y="3292"/>
                  </a:lnTo>
                  <a:lnTo>
                    <a:pt x="37124" y="3248"/>
                  </a:lnTo>
                  <a:lnTo>
                    <a:pt x="37124" y="1361"/>
                  </a:lnTo>
                  <a:lnTo>
                    <a:pt x="37036" y="352"/>
                  </a:lnTo>
                  <a:lnTo>
                    <a:pt x="37036" y="264"/>
                  </a:lnTo>
                  <a:lnTo>
                    <a:pt x="36948" y="89"/>
                  </a:lnTo>
                  <a:lnTo>
                    <a:pt x="36904" y="45"/>
                  </a:lnTo>
                  <a:lnTo>
                    <a:pt x="36817"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2" name="Google Shape;5952;p163"/>
            <p:cNvSpPr/>
            <p:nvPr/>
          </p:nvSpPr>
          <p:spPr>
            <a:xfrm>
              <a:off x="2378375" y="1436325"/>
              <a:ext cx="928100" cy="1359200"/>
            </a:xfrm>
            <a:custGeom>
              <a:rect b="b" l="l" r="r" t="t"/>
              <a:pathLst>
                <a:path extrusionOk="0" h="54368" w="37124">
                  <a:moveTo>
                    <a:pt x="36641" y="0"/>
                  </a:moveTo>
                  <a:lnTo>
                    <a:pt x="36553" y="44"/>
                  </a:lnTo>
                  <a:lnTo>
                    <a:pt x="36510" y="88"/>
                  </a:lnTo>
                  <a:lnTo>
                    <a:pt x="36510" y="132"/>
                  </a:lnTo>
                  <a:lnTo>
                    <a:pt x="36510" y="219"/>
                  </a:lnTo>
                  <a:lnTo>
                    <a:pt x="36685" y="878"/>
                  </a:lnTo>
                  <a:lnTo>
                    <a:pt x="36773" y="1316"/>
                  </a:lnTo>
                  <a:lnTo>
                    <a:pt x="36685" y="2194"/>
                  </a:lnTo>
                  <a:lnTo>
                    <a:pt x="36115" y="4169"/>
                  </a:lnTo>
                  <a:lnTo>
                    <a:pt x="35588" y="6275"/>
                  </a:lnTo>
                  <a:lnTo>
                    <a:pt x="34886" y="8776"/>
                  </a:lnTo>
                  <a:lnTo>
                    <a:pt x="34140" y="11102"/>
                  </a:lnTo>
                  <a:lnTo>
                    <a:pt x="32824" y="14042"/>
                  </a:lnTo>
                  <a:lnTo>
                    <a:pt x="31814" y="15929"/>
                  </a:lnTo>
                  <a:lnTo>
                    <a:pt x="30542" y="18693"/>
                  </a:lnTo>
                  <a:lnTo>
                    <a:pt x="29094" y="21194"/>
                  </a:lnTo>
                  <a:lnTo>
                    <a:pt x="27558" y="23652"/>
                  </a:lnTo>
                  <a:lnTo>
                    <a:pt x="26285" y="25758"/>
                  </a:lnTo>
                  <a:lnTo>
                    <a:pt x="24881" y="28171"/>
                  </a:lnTo>
                  <a:lnTo>
                    <a:pt x="22599" y="31682"/>
                  </a:lnTo>
                  <a:lnTo>
                    <a:pt x="22599" y="31769"/>
                  </a:lnTo>
                  <a:lnTo>
                    <a:pt x="22468" y="32866"/>
                  </a:lnTo>
                  <a:lnTo>
                    <a:pt x="22380" y="35631"/>
                  </a:lnTo>
                  <a:lnTo>
                    <a:pt x="22161" y="36508"/>
                  </a:lnTo>
                  <a:lnTo>
                    <a:pt x="21722" y="37254"/>
                  </a:lnTo>
                  <a:lnTo>
                    <a:pt x="20142" y="38790"/>
                  </a:lnTo>
                  <a:lnTo>
                    <a:pt x="17070" y="41335"/>
                  </a:lnTo>
                  <a:lnTo>
                    <a:pt x="17070" y="41379"/>
                  </a:lnTo>
                  <a:lnTo>
                    <a:pt x="15491" y="43047"/>
                  </a:lnTo>
                  <a:lnTo>
                    <a:pt x="13516" y="45285"/>
                  </a:lnTo>
                  <a:lnTo>
                    <a:pt x="12331" y="46294"/>
                  </a:lnTo>
                  <a:lnTo>
                    <a:pt x="11234" y="46820"/>
                  </a:lnTo>
                  <a:lnTo>
                    <a:pt x="8777" y="47742"/>
                  </a:lnTo>
                  <a:lnTo>
                    <a:pt x="8733" y="47786"/>
                  </a:lnTo>
                  <a:lnTo>
                    <a:pt x="6934" y="48927"/>
                  </a:lnTo>
                  <a:lnTo>
                    <a:pt x="2195" y="52481"/>
                  </a:lnTo>
                  <a:lnTo>
                    <a:pt x="45" y="54061"/>
                  </a:lnTo>
                  <a:lnTo>
                    <a:pt x="1" y="54104"/>
                  </a:lnTo>
                  <a:lnTo>
                    <a:pt x="1" y="54148"/>
                  </a:lnTo>
                  <a:lnTo>
                    <a:pt x="1" y="54236"/>
                  </a:lnTo>
                  <a:lnTo>
                    <a:pt x="1" y="54280"/>
                  </a:lnTo>
                  <a:lnTo>
                    <a:pt x="89" y="54324"/>
                  </a:lnTo>
                  <a:lnTo>
                    <a:pt x="176" y="54368"/>
                  </a:lnTo>
                  <a:lnTo>
                    <a:pt x="264" y="54324"/>
                  </a:lnTo>
                  <a:lnTo>
                    <a:pt x="2370" y="52788"/>
                  </a:lnTo>
                  <a:lnTo>
                    <a:pt x="5486" y="50462"/>
                  </a:lnTo>
                  <a:lnTo>
                    <a:pt x="7153" y="49190"/>
                  </a:lnTo>
                  <a:lnTo>
                    <a:pt x="8909" y="48093"/>
                  </a:lnTo>
                  <a:lnTo>
                    <a:pt x="11366" y="47128"/>
                  </a:lnTo>
                  <a:lnTo>
                    <a:pt x="12507" y="46601"/>
                  </a:lnTo>
                  <a:lnTo>
                    <a:pt x="12551" y="46601"/>
                  </a:lnTo>
                  <a:lnTo>
                    <a:pt x="13736" y="45548"/>
                  </a:lnTo>
                  <a:lnTo>
                    <a:pt x="13779" y="45548"/>
                  </a:lnTo>
                  <a:lnTo>
                    <a:pt x="15754" y="43310"/>
                  </a:lnTo>
                  <a:lnTo>
                    <a:pt x="17334" y="41599"/>
                  </a:lnTo>
                  <a:lnTo>
                    <a:pt x="20361" y="39054"/>
                  </a:lnTo>
                  <a:lnTo>
                    <a:pt x="21985" y="37474"/>
                  </a:lnTo>
                  <a:lnTo>
                    <a:pt x="22029" y="37474"/>
                  </a:lnTo>
                  <a:lnTo>
                    <a:pt x="22512" y="36640"/>
                  </a:lnTo>
                  <a:lnTo>
                    <a:pt x="22512" y="36596"/>
                  </a:lnTo>
                  <a:lnTo>
                    <a:pt x="22731" y="35675"/>
                  </a:lnTo>
                  <a:lnTo>
                    <a:pt x="22819" y="32910"/>
                  </a:lnTo>
                  <a:lnTo>
                    <a:pt x="22950" y="31813"/>
                  </a:lnTo>
                  <a:lnTo>
                    <a:pt x="25188" y="28347"/>
                  </a:lnTo>
                  <a:lnTo>
                    <a:pt x="26593" y="25933"/>
                  </a:lnTo>
                  <a:lnTo>
                    <a:pt x="27821" y="23827"/>
                  </a:lnTo>
                  <a:lnTo>
                    <a:pt x="29401" y="21370"/>
                  </a:lnTo>
                  <a:lnTo>
                    <a:pt x="30849" y="18869"/>
                  </a:lnTo>
                  <a:lnTo>
                    <a:pt x="32121" y="16104"/>
                  </a:lnTo>
                  <a:lnTo>
                    <a:pt x="33131" y="14173"/>
                  </a:lnTo>
                  <a:lnTo>
                    <a:pt x="34491" y="11233"/>
                  </a:lnTo>
                  <a:lnTo>
                    <a:pt x="35237" y="8864"/>
                  </a:lnTo>
                  <a:lnTo>
                    <a:pt x="35895" y="6363"/>
                  </a:lnTo>
                  <a:lnTo>
                    <a:pt x="36466" y="4256"/>
                  </a:lnTo>
                  <a:lnTo>
                    <a:pt x="36992" y="2282"/>
                  </a:lnTo>
                  <a:lnTo>
                    <a:pt x="37036" y="2238"/>
                  </a:lnTo>
                  <a:lnTo>
                    <a:pt x="37124" y="1316"/>
                  </a:lnTo>
                  <a:lnTo>
                    <a:pt x="37124" y="1273"/>
                  </a:lnTo>
                  <a:lnTo>
                    <a:pt x="37036" y="790"/>
                  </a:lnTo>
                  <a:lnTo>
                    <a:pt x="36861" y="132"/>
                  </a:lnTo>
                  <a:lnTo>
                    <a:pt x="36817" y="44"/>
                  </a:lnTo>
                  <a:lnTo>
                    <a:pt x="36773"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3" name="Google Shape;5953;p163"/>
            <p:cNvSpPr/>
            <p:nvPr/>
          </p:nvSpPr>
          <p:spPr>
            <a:xfrm>
              <a:off x="2348775" y="1447275"/>
              <a:ext cx="932475" cy="1321925"/>
            </a:xfrm>
            <a:custGeom>
              <a:rect b="b" l="l" r="r" t="t"/>
              <a:pathLst>
                <a:path extrusionOk="0" h="52877" w="37299">
                  <a:moveTo>
                    <a:pt x="37079" y="1"/>
                  </a:moveTo>
                  <a:lnTo>
                    <a:pt x="36991" y="45"/>
                  </a:lnTo>
                  <a:lnTo>
                    <a:pt x="36948" y="89"/>
                  </a:lnTo>
                  <a:lnTo>
                    <a:pt x="36948" y="132"/>
                  </a:lnTo>
                  <a:lnTo>
                    <a:pt x="36860" y="703"/>
                  </a:lnTo>
                  <a:lnTo>
                    <a:pt x="35763" y="4828"/>
                  </a:lnTo>
                  <a:lnTo>
                    <a:pt x="35061" y="7504"/>
                  </a:lnTo>
                  <a:lnTo>
                    <a:pt x="34315" y="9918"/>
                  </a:lnTo>
                  <a:lnTo>
                    <a:pt x="32165" y="14525"/>
                  </a:lnTo>
                  <a:lnTo>
                    <a:pt x="31024" y="17026"/>
                  </a:lnTo>
                  <a:lnTo>
                    <a:pt x="29532" y="19615"/>
                  </a:lnTo>
                  <a:lnTo>
                    <a:pt x="26987" y="23696"/>
                  </a:lnTo>
                  <a:lnTo>
                    <a:pt x="24705" y="27645"/>
                  </a:lnTo>
                  <a:lnTo>
                    <a:pt x="23696" y="29094"/>
                  </a:lnTo>
                  <a:lnTo>
                    <a:pt x="21063" y="32648"/>
                  </a:lnTo>
                  <a:lnTo>
                    <a:pt x="21019" y="32692"/>
                  </a:lnTo>
                  <a:lnTo>
                    <a:pt x="20229" y="35017"/>
                  </a:lnTo>
                  <a:lnTo>
                    <a:pt x="18386" y="38528"/>
                  </a:lnTo>
                  <a:lnTo>
                    <a:pt x="17114" y="39888"/>
                  </a:lnTo>
                  <a:lnTo>
                    <a:pt x="14963" y="42389"/>
                  </a:lnTo>
                  <a:lnTo>
                    <a:pt x="12813" y="44627"/>
                  </a:lnTo>
                  <a:lnTo>
                    <a:pt x="9391" y="45900"/>
                  </a:lnTo>
                  <a:lnTo>
                    <a:pt x="9391" y="45944"/>
                  </a:lnTo>
                  <a:lnTo>
                    <a:pt x="7855" y="46821"/>
                  </a:lnTo>
                  <a:lnTo>
                    <a:pt x="7811" y="46865"/>
                  </a:lnTo>
                  <a:lnTo>
                    <a:pt x="6012" y="48225"/>
                  </a:lnTo>
                  <a:lnTo>
                    <a:pt x="44" y="52569"/>
                  </a:lnTo>
                  <a:lnTo>
                    <a:pt x="0" y="52613"/>
                  </a:lnTo>
                  <a:lnTo>
                    <a:pt x="0" y="52657"/>
                  </a:lnTo>
                  <a:lnTo>
                    <a:pt x="0" y="52745"/>
                  </a:lnTo>
                  <a:lnTo>
                    <a:pt x="0" y="52789"/>
                  </a:lnTo>
                  <a:lnTo>
                    <a:pt x="88" y="52833"/>
                  </a:lnTo>
                  <a:lnTo>
                    <a:pt x="176" y="52877"/>
                  </a:lnTo>
                  <a:lnTo>
                    <a:pt x="263" y="52833"/>
                  </a:lnTo>
                  <a:lnTo>
                    <a:pt x="6231" y="48489"/>
                  </a:lnTo>
                  <a:lnTo>
                    <a:pt x="8030" y="47128"/>
                  </a:lnTo>
                  <a:lnTo>
                    <a:pt x="9522" y="46251"/>
                  </a:lnTo>
                  <a:lnTo>
                    <a:pt x="12243" y="45241"/>
                  </a:lnTo>
                  <a:lnTo>
                    <a:pt x="12989" y="44934"/>
                  </a:lnTo>
                  <a:lnTo>
                    <a:pt x="13077" y="44890"/>
                  </a:lnTo>
                  <a:lnTo>
                    <a:pt x="15227" y="42653"/>
                  </a:lnTo>
                  <a:lnTo>
                    <a:pt x="17377" y="40107"/>
                  </a:lnTo>
                  <a:lnTo>
                    <a:pt x="18649" y="38747"/>
                  </a:lnTo>
                  <a:lnTo>
                    <a:pt x="18693" y="38703"/>
                  </a:lnTo>
                  <a:lnTo>
                    <a:pt x="20580" y="35193"/>
                  </a:lnTo>
                  <a:lnTo>
                    <a:pt x="20580" y="35149"/>
                  </a:lnTo>
                  <a:lnTo>
                    <a:pt x="21326" y="32823"/>
                  </a:lnTo>
                  <a:lnTo>
                    <a:pt x="23959" y="29313"/>
                  </a:lnTo>
                  <a:lnTo>
                    <a:pt x="25012" y="27821"/>
                  </a:lnTo>
                  <a:lnTo>
                    <a:pt x="27294" y="23872"/>
                  </a:lnTo>
                  <a:lnTo>
                    <a:pt x="29839" y="19791"/>
                  </a:lnTo>
                  <a:lnTo>
                    <a:pt x="31331" y="17158"/>
                  </a:lnTo>
                  <a:lnTo>
                    <a:pt x="32472" y="14701"/>
                  </a:lnTo>
                  <a:lnTo>
                    <a:pt x="34666" y="10049"/>
                  </a:lnTo>
                  <a:lnTo>
                    <a:pt x="35412" y="7592"/>
                  </a:lnTo>
                  <a:lnTo>
                    <a:pt x="36114" y="4915"/>
                  </a:lnTo>
                  <a:lnTo>
                    <a:pt x="37211" y="791"/>
                  </a:lnTo>
                  <a:lnTo>
                    <a:pt x="37211" y="747"/>
                  </a:lnTo>
                  <a:lnTo>
                    <a:pt x="37299" y="176"/>
                  </a:lnTo>
                  <a:lnTo>
                    <a:pt x="37255" y="132"/>
                  </a:lnTo>
                  <a:lnTo>
                    <a:pt x="37255" y="45"/>
                  </a:lnTo>
                  <a:lnTo>
                    <a:pt x="37211"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4" name="Google Shape;5954;p163"/>
            <p:cNvSpPr/>
            <p:nvPr/>
          </p:nvSpPr>
          <p:spPr>
            <a:xfrm>
              <a:off x="2318050" y="1439600"/>
              <a:ext cx="942350" cy="1302175"/>
            </a:xfrm>
            <a:custGeom>
              <a:rect b="b" l="l" r="r" t="t"/>
              <a:pathLst>
                <a:path extrusionOk="0" h="52087" w="37694">
                  <a:moveTo>
                    <a:pt x="37431" y="1"/>
                  </a:moveTo>
                  <a:lnTo>
                    <a:pt x="37387" y="45"/>
                  </a:lnTo>
                  <a:lnTo>
                    <a:pt x="37343" y="132"/>
                  </a:lnTo>
                  <a:lnTo>
                    <a:pt x="37255" y="527"/>
                  </a:lnTo>
                  <a:lnTo>
                    <a:pt x="36377" y="3116"/>
                  </a:lnTo>
                  <a:lnTo>
                    <a:pt x="35763" y="5266"/>
                  </a:lnTo>
                  <a:lnTo>
                    <a:pt x="35149" y="7636"/>
                  </a:lnTo>
                  <a:lnTo>
                    <a:pt x="33876" y="11322"/>
                  </a:lnTo>
                  <a:lnTo>
                    <a:pt x="32560" y="13867"/>
                  </a:lnTo>
                  <a:lnTo>
                    <a:pt x="31551" y="16105"/>
                  </a:lnTo>
                  <a:lnTo>
                    <a:pt x="30629" y="17684"/>
                  </a:lnTo>
                  <a:lnTo>
                    <a:pt x="29708" y="19264"/>
                  </a:lnTo>
                  <a:lnTo>
                    <a:pt x="27821" y="22380"/>
                  </a:lnTo>
                  <a:lnTo>
                    <a:pt x="26504" y="24486"/>
                  </a:lnTo>
                  <a:lnTo>
                    <a:pt x="25232" y="26636"/>
                  </a:lnTo>
                  <a:lnTo>
                    <a:pt x="23959" y="28567"/>
                  </a:lnTo>
                  <a:lnTo>
                    <a:pt x="22687" y="30190"/>
                  </a:lnTo>
                  <a:lnTo>
                    <a:pt x="21283" y="31902"/>
                  </a:lnTo>
                  <a:lnTo>
                    <a:pt x="19791" y="33481"/>
                  </a:lnTo>
                  <a:lnTo>
                    <a:pt x="17684" y="35280"/>
                  </a:lnTo>
                  <a:lnTo>
                    <a:pt x="17684" y="35324"/>
                  </a:lnTo>
                  <a:lnTo>
                    <a:pt x="16763" y="36334"/>
                  </a:lnTo>
                  <a:lnTo>
                    <a:pt x="16719" y="36377"/>
                  </a:lnTo>
                  <a:lnTo>
                    <a:pt x="16149" y="37387"/>
                  </a:lnTo>
                  <a:lnTo>
                    <a:pt x="15359" y="39449"/>
                  </a:lnTo>
                  <a:lnTo>
                    <a:pt x="14437" y="41424"/>
                  </a:lnTo>
                  <a:lnTo>
                    <a:pt x="12901" y="43486"/>
                  </a:lnTo>
                  <a:lnTo>
                    <a:pt x="12331" y="43925"/>
                  </a:lnTo>
                  <a:lnTo>
                    <a:pt x="9917" y="44890"/>
                  </a:lnTo>
                  <a:lnTo>
                    <a:pt x="8338" y="45856"/>
                  </a:lnTo>
                  <a:lnTo>
                    <a:pt x="6144" y="47479"/>
                  </a:lnTo>
                  <a:lnTo>
                    <a:pt x="3599" y="49322"/>
                  </a:lnTo>
                  <a:lnTo>
                    <a:pt x="88" y="51779"/>
                  </a:lnTo>
                  <a:lnTo>
                    <a:pt x="44" y="51823"/>
                  </a:lnTo>
                  <a:lnTo>
                    <a:pt x="0" y="51867"/>
                  </a:lnTo>
                  <a:lnTo>
                    <a:pt x="0" y="51955"/>
                  </a:lnTo>
                  <a:lnTo>
                    <a:pt x="44" y="51999"/>
                  </a:lnTo>
                  <a:lnTo>
                    <a:pt x="88" y="52043"/>
                  </a:lnTo>
                  <a:lnTo>
                    <a:pt x="176" y="52087"/>
                  </a:lnTo>
                  <a:lnTo>
                    <a:pt x="308" y="52043"/>
                  </a:lnTo>
                  <a:lnTo>
                    <a:pt x="3818" y="49585"/>
                  </a:lnTo>
                  <a:lnTo>
                    <a:pt x="6319" y="47786"/>
                  </a:lnTo>
                  <a:lnTo>
                    <a:pt x="8513" y="46163"/>
                  </a:lnTo>
                  <a:lnTo>
                    <a:pt x="10049" y="45197"/>
                  </a:lnTo>
                  <a:lnTo>
                    <a:pt x="12506" y="44232"/>
                  </a:lnTo>
                  <a:lnTo>
                    <a:pt x="12506" y="44188"/>
                  </a:lnTo>
                  <a:lnTo>
                    <a:pt x="13121" y="43749"/>
                  </a:lnTo>
                  <a:lnTo>
                    <a:pt x="13165" y="43705"/>
                  </a:lnTo>
                  <a:lnTo>
                    <a:pt x="14744" y="41599"/>
                  </a:lnTo>
                  <a:lnTo>
                    <a:pt x="14744" y="41555"/>
                  </a:lnTo>
                  <a:lnTo>
                    <a:pt x="15666" y="39581"/>
                  </a:lnTo>
                  <a:lnTo>
                    <a:pt x="16456" y="37562"/>
                  </a:lnTo>
                  <a:lnTo>
                    <a:pt x="17026" y="36553"/>
                  </a:lnTo>
                  <a:lnTo>
                    <a:pt x="17948" y="35544"/>
                  </a:lnTo>
                  <a:lnTo>
                    <a:pt x="20054" y="33745"/>
                  </a:lnTo>
                  <a:lnTo>
                    <a:pt x="21546" y="32121"/>
                  </a:lnTo>
                  <a:lnTo>
                    <a:pt x="22950" y="30410"/>
                  </a:lnTo>
                  <a:lnTo>
                    <a:pt x="24223" y="28742"/>
                  </a:lnTo>
                  <a:lnTo>
                    <a:pt x="25539" y="26855"/>
                  </a:lnTo>
                  <a:lnTo>
                    <a:pt x="26811" y="24661"/>
                  </a:lnTo>
                  <a:lnTo>
                    <a:pt x="28128" y="22555"/>
                  </a:lnTo>
                  <a:lnTo>
                    <a:pt x="30015" y="19440"/>
                  </a:lnTo>
                  <a:lnTo>
                    <a:pt x="30936" y="17860"/>
                  </a:lnTo>
                  <a:lnTo>
                    <a:pt x="31858" y="16236"/>
                  </a:lnTo>
                  <a:lnTo>
                    <a:pt x="32911" y="14042"/>
                  </a:lnTo>
                  <a:lnTo>
                    <a:pt x="34183" y="11453"/>
                  </a:lnTo>
                  <a:lnTo>
                    <a:pt x="35456" y="7724"/>
                  </a:lnTo>
                  <a:lnTo>
                    <a:pt x="36114" y="5354"/>
                  </a:lnTo>
                  <a:lnTo>
                    <a:pt x="36685" y="3248"/>
                  </a:lnTo>
                  <a:lnTo>
                    <a:pt x="37606" y="615"/>
                  </a:lnTo>
                  <a:lnTo>
                    <a:pt x="37694" y="176"/>
                  </a:lnTo>
                  <a:lnTo>
                    <a:pt x="37694" y="132"/>
                  </a:lnTo>
                  <a:lnTo>
                    <a:pt x="37694" y="45"/>
                  </a:lnTo>
                  <a:lnTo>
                    <a:pt x="3765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5" name="Google Shape;5955;p163"/>
            <p:cNvSpPr/>
            <p:nvPr/>
          </p:nvSpPr>
          <p:spPr>
            <a:xfrm>
              <a:off x="2259900" y="1412175"/>
              <a:ext cx="956625" cy="1275850"/>
            </a:xfrm>
            <a:custGeom>
              <a:rect b="b" l="l" r="r" t="t"/>
              <a:pathLst>
                <a:path extrusionOk="0" h="51034" w="38265">
                  <a:moveTo>
                    <a:pt x="38001" y="1"/>
                  </a:moveTo>
                  <a:lnTo>
                    <a:pt x="37957" y="45"/>
                  </a:lnTo>
                  <a:lnTo>
                    <a:pt x="37914" y="88"/>
                  </a:lnTo>
                  <a:lnTo>
                    <a:pt x="37299" y="1888"/>
                  </a:lnTo>
                  <a:lnTo>
                    <a:pt x="36334" y="4082"/>
                  </a:lnTo>
                  <a:lnTo>
                    <a:pt x="36334" y="4125"/>
                  </a:lnTo>
                  <a:lnTo>
                    <a:pt x="35588" y="6714"/>
                  </a:lnTo>
                  <a:lnTo>
                    <a:pt x="34623" y="10049"/>
                  </a:lnTo>
                  <a:lnTo>
                    <a:pt x="32999" y="13604"/>
                  </a:lnTo>
                  <a:lnTo>
                    <a:pt x="32121" y="15315"/>
                  </a:lnTo>
                  <a:lnTo>
                    <a:pt x="29313" y="20142"/>
                  </a:lnTo>
                  <a:lnTo>
                    <a:pt x="27865" y="22467"/>
                  </a:lnTo>
                  <a:lnTo>
                    <a:pt x="26636" y="24530"/>
                  </a:lnTo>
                  <a:lnTo>
                    <a:pt x="24442" y="27909"/>
                  </a:lnTo>
                  <a:lnTo>
                    <a:pt x="22819" y="29927"/>
                  </a:lnTo>
                  <a:lnTo>
                    <a:pt x="21853" y="31112"/>
                  </a:lnTo>
                  <a:lnTo>
                    <a:pt x="20932" y="32077"/>
                  </a:lnTo>
                  <a:lnTo>
                    <a:pt x="20010" y="32955"/>
                  </a:lnTo>
                  <a:lnTo>
                    <a:pt x="19133" y="33701"/>
                  </a:lnTo>
                  <a:lnTo>
                    <a:pt x="18211" y="34403"/>
                  </a:lnTo>
                  <a:lnTo>
                    <a:pt x="17246" y="35017"/>
                  </a:lnTo>
                  <a:lnTo>
                    <a:pt x="15096" y="36377"/>
                  </a:lnTo>
                  <a:lnTo>
                    <a:pt x="13472" y="37343"/>
                  </a:lnTo>
                  <a:lnTo>
                    <a:pt x="11103" y="39010"/>
                  </a:lnTo>
                  <a:lnTo>
                    <a:pt x="11059" y="39010"/>
                  </a:lnTo>
                  <a:lnTo>
                    <a:pt x="9347" y="40590"/>
                  </a:lnTo>
                  <a:lnTo>
                    <a:pt x="9303" y="40634"/>
                  </a:lnTo>
                  <a:lnTo>
                    <a:pt x="8163" y="42652"/>
                  </a:lnTo>
                  <a:lnTo>
                    <a:pt x="5793" y="46645"/>
                  </a:lnTo>
                  <a:lnTo>
                    <a:pt x="4959" y="47304"/>
                  </a:lnTo>
                  <a:lnTo>
                    <a:pt x="2897" y="48708"/>
                  </a:lnTo>
                  <a:lnTo>
                    <a:pt x="45" y="50726"/>
                  </a:lnTo>
                  <a:lnTo>
                    <a:pt x="1" y="50770"/>
                  </a:lnTo>
                  <a:lnTo>
                    <a:pt x="1" y="50858"/>
                  </a:lnTo>
                  <a:lnTo>
                    <a:pt x="1" y="50902"/>
                  </a:lnTo>
                  <a:lnTo>
                    <a:pt x="1" y="50990"/>
                  </a:lnTo>
                  <a:lnTo>
                    <a:pt x="89" y="51033"/>
                  </a:lnTo>
                  <a:lnTo>
                    <a:pt x="264" y="51033"/>
                  </a:lnTo>
                  <a:lnTo>
                    <a:pt x="3116" y="48971"/>
                  </a:lnTo>
                  <a:lnTo>
                    <a:pt x="5179" y="47611"/>
                  </a:lnTo>
                  <a:lnTo>
                    <a:pt x="6056" y="46909"/>
                  </a:lnTo>
                  <a:lnTo>
                    <a:pt x="6100" y="46865"/>
                  </a:lnTo>
                  <a:lnTo>
                    <a:pt x="8470" y="42828"/>
                  </a:lnTo>
                  <a:lnTo>
                    <a:pt x="9611" y="40809"/>
                  </a:lnTo>
                  <a:lnTo>
                    <a:pt x="11278" y="39317"/>
                  </a:lnTo>
                  <a:lnTo>
                    <a:pt x="13692" y="37650"/>
                  </a:lnTo>
                  <a:lnTo>
                    <a:pt x="15271" y="36685"/>
                  </a:lnTo>
                  <a:lnTo>
                    <a:pt x="17421" y="35324"/>
                  </a:lnTo>
                  <a:lnTo>
                    <a:pt x="18431" y="34666"/>
                  </a:lnTo>
                  <a:lnTo>
                    <a:pt x="19352" y="33964"/>
                  </a:lnTo>
                  <a:lnTo>
                    <a:pt x="20230" y="33218"/>
                  </a:lnTo>
                  <a:lnTo>
                    <a:pt x="21151" y="32340"/>
                  </a:lnTo>
                  <a:lnTo>
                    <a:pt x="22117" y="31331"/>
                  </a:lnTo>
                  <a:lnTo>
                    <a:pt x="23126" y="30146"/>
                  </a:lnTo>
                  <a:lnTo>
                    <a:pt x="24706" y="28084"/>
                  </a:lnTo>
                  <a:lnTo>
                    <a:pt x="26943" y="24705"/>
                  </a:lnTo>
                  <a:lnTo>
                    <a:pt x="28172" y="22643"/>
                  </a:lnTo>
                  <a:lnTo>
                    <a:pt x="29620" y="20317"/>
                  </a:lnTo>
                  <a:lnTo>
                    <a:pt x="32429" y="15490"/>
                  </a:lnTo>
                  <a:lnTo>
                    <a:pt x="33306" y="13735"/>
                  </a:lnTo>
                  <a:lnTo>
                    <a:pt x="34974" y="10181"/>
                  </a:lnTo>
                  <a:lnTo>
                    <a:pt x="34974" y="10137"/>
                  </a:lnTo>
                  <a:lnTo>
                    <a:pt x="35895" y="6802"/>
                  </a:lnTo>
                  <a:lnTo>
                    <a:pt x="36685" y="4213"/>
                  </a:lnTo>
                  <a:lnTo>
                    <a:pt x="37606" y="2019"/>
                  </a:lnTo>
                  <a:lnTo>
                    <a:pt x="38221" y="220"/>
                  </a:lnTo>
                  <a:lnTo>
                    <a:pt x="38265" y="132"/>
                  </a:lnTo>
                  <a:lnTo>
                    <a:pt x="38221" y="88"/>
                  </a:lnTo>
                  <a:lnTo>
                    <a:pt x="38177" y="45"/>
                  </a:lnTo>
                  <a:lnTo>
                    <a:pt x="38133"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6" name="Google Shape;5956;p163"/>
            <p:cNvSpPr/>
            <p:nvPr/>
          </p:nvSpPr>
          <p:spPr>
            <a:xfrm>
              <a:off x="2230300" y="1375975"/>
              <a:ext cx="970875" cy="1286825"/>
            </a:xfrm>
            <a:custGeom>
              <a:rect b="b" l="l" r="r" t="t"/>
              <a:pathLst>
                <a:path extrusionOk="0" h="51473" w="38835">
                  <a:moveTo>
                    <a:pt x="38659" y="1"/>
                  </a:moveTo>
                  <a:lnTo>
                    <a:pt x="38571" y="45"/>
                  </a:lnTo>
                  <a:lnTo>
                    <a:pt x="38527" y="88"/>
                  </a:lnTo>
                  <a:lnTo>
                    <a:pt x="38527" y="132"/>
                  </a:lnTo>
                  <a:lnTo>
                    <a:pt x="38220" y="1185"/>
                  </a:lnTo>
                  <a:lnTo>
                    <a:pt x="37255" y="3511"/>
                  </a:lnTo>
                  <a:lnTo>
                    <a:pt x="36158" y="6144"/>
                  </a:lnTo>
                  <a:lnTo>
                    <a:pt x="36114" y="6144"/>
                  </a:lnTo>
                  <a:lnTo>
                    <a:pt x="34710" y="11058"/>
                  </a:lnTo>
                  <a:lnTo>
                    <a:pt x="32954" y="14876"/>
                  </a:lnTo>
                  <a:lnTo>
                    <a:pt x="31111" y="18079"/>
                  </a:lnTo>
                  <a:lnTo>
                    <a:pt x="29049" y="21678"/>
                  </a:lnTo>
                  <a:lnTo>
                    <a:pt x="27996" y="23433"/>
                  </a:lnTo>
                  <a:lnTo>
                    <a:pt x="26943" y="25188"/>
                  </a:lnTo>
                  <a:lnTo>
                    <a:pt x="25802" y="26855"/>
                  </a:lnTo>
                  <a:lnTo>
                    <a:pt x="24661" y="28523"/>
                  </a:lnTo>
                  <a:lnTo>
                    <a:pt x="23476" y="30059"/>
                  </a:lnTo>
                  <a:lnTo>
                    <a:pt x="22862" y="30805"/>
                  </a:lnTo>
                  <a:lnTo>
                    <a:pt x="22204" y="31507"/>
                  </a:lnTo>
                  <a:lnTo>
                    <a:pt x="18869" y="34578"/>
                  </a:lnTo>
                  <a:lnTo>
                    <a:pt x="14919" y="37167"/>
                  </a:lnTo>
                  <a:lnTo>
                    <a:pt x="10882" y="39888"/>
                  </a:lnTo>
                  <a:lnTo>
                    <a:pt x="9083" y="41160"/>
                  </a:lnTo>
                  <a:lnTo>
                    <a:pt x="6714" y="42565"/>
                  </a:lnTo>
                  <a:lnTo>
                    <a:pt x="4169" y="43925"/>
                  </a:lnTo>
                  <a:lnTo>
                    <a:pt x="4125" y="43969"/>
                  </a:lnTo>
                  <a:lnTo>
                    <a:pt x="3774" y="44408"/>
                  </a:lnTo>
                  <a:lnTo>
                    <a:pt x="3774" y="44495"/>
                  </a:lnTo>
                  <a:lnTo>
                    <a:pt x="3247" y="45856"/>
                  </a:lnTo>
                  <a:lnTo>
                    <a:pt x="2370" y="48225"/>
                  </a:lnTo>
                  <a:lnTo>
                    <a:pt x="1316" y="50024"/>
                  </a:lnTo>
                  <a:lnTo>
                    <a:pt x="44" y="51165"/>
                  </a:lnTo>
                  <a:lnTo>
                    <a:pt x="44" y="51209"/>
                  </a:lnTo>
                  <a:lnTo>
                    <a:pt x="0" y="51297"/>
                  </a:lnTo>
                  <a:lnTo>
                    <a:pt x="0" y="51341"/>
                  </a:lnTo>
                  <a:lnTo>
                    <a:pt x="44" y="51428"/>
                  </a:lnTo>
                  <a:lnTo>
                    <a:pt x="132" y="51428"/>
                  </a:lnTo>
                  <a:lnTo>
                    <a:pt x="176" y="51472"/>
                  </a:lnTo>
                  <a:lnTo>
                    <a:pt x="307" y="51428"/>
                  </a:lnTo>
                  <a:lnTo>
                    <a:pt x="1580" y="50244"/>
                  </a:lnTo>
                  <a:lnTo>
                    <a:pt x="1624" y="50200"/>
                  </a:lnTo>
                  <a:lnTo>
                    <a:pt x="2677" y="48401"/>
                  </a:lnTo>
                  <a:lnTo>
                    <a:pt x="2721" y="48357"/>
                  </a:lnTo>
                  <a:lnTo>
                    <a:pt x="3598" y="45987"/>
                  </a:lnTo>
                  <a:lnTo>
                    <a:pt x="4081" y="44627"/>
                  </a:lnTo>
                  <a:lnTo>
                    <a:pt x="4388" y="44232"/>
                  </a:lnTo>
                  <a:lnTo>
                    <a:pt x="6889" y="42872"/>
                  </a:lnTo>
                  <a:lnTo>
                    <a:pt x="9303" y="41424"/>
                  </a:lnTo>
                  <a:lnTo>
                    <a:pt x="11102" y="40151"/>
                  </a:lnTo>
                  <a:lnTo>
                    <a:pt x="15139" y="37431"/>
                  </a:lnTo>
                  <a:lnTo>
                    <a:pt x="19088" y="34842"/>
                  </a:lnTo>
                  <a:lnTo>
                    <a:pt x="22467" y="31770"/>
                  </a:lnTo>
                  <a:lnTo>
                    <a:pt x="23081" y="31024"/>
                  </a:lnTo>
                  <a:lnTo>
                    <a:pt x="23739" y="30278"/>
                  </a:lnTo>
                  <a:lnTo>
                    <a:pt x="24924" y="28742"/>
                  </a:lnTo>
                  <a:lnTo>
                    <a:pt x="26109" y="27075"/>
                  </a:lnTo>
                  <a:lnTo>
                    <a:pt x="27206" y="25363"/>
                  </a:lnTo>
                  <a:lnTo>
                    <a:pt x="28303" y="23608"/>
                  </a:lnTo>
                  <a:lnTo>
                    <a:pt x="29356" y="21853"/>
                  </a:lnTo>
                  <a:lnTo>
                    <a:pt x="31419" y="18255"/>
                  </a:lnTo>
                  <a:lnTo>
                    <a:pt x="33261" y="15008"/>
                  </a:lnTo>
                  <a:lnTo>
                    <a:pt x="35061" y="11190"/>
                  </a:lnTo>
                  <a:lnTo>
                    <a:pt x="35061" y="11146"/>
                  </a:lnTo>
                  <a:lnTo>
                    <a:pt x="36465" y="6276"/>
                  </a:lnTo>
                  <a:lnTo>
                    <a:pt x="37606" y="3643"/>
                  </a:lnTo>
                  <a:lnTo>
                    <a:pt x="38571" y="1317"/>
                  </a:lnTo>
                  <a:lnTo>
                    <a:pt x="38571" y="1273"/>
                  </a:lnTo>
                  <a:lnTo>
                    <a:pt x="38834" y="220"/>
                  </a:lnTo>
                  <a:lnTo>
                    <a:pt x="38834" y="176"/>
                  </a:lnTo>
                  <a:lnTo>
                    <a:pt x="38834" y="88"/>
                  </a:lnTo>
                  <a:lnTo>
                    <a:pt x="38790" y="45"/>
                  </a:lnTo>
                  <a:lnTo>
                    <a:pt x="38703"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7" name="Google Shape;5957;p163"/>
            <p:cNvSpPr/>
            <p:nvPr/>
          </p:nvSpPr>
          <p:spPr>
            <a:xfrm>
              <a:off x="2174350" y="1371600"/>
              <a:ext cx="1005975" cy="1239625"/>
            </a:xfrm>
            <a:custGeom>
              <a:rect b="b" l="l" r="r" t="t"/>
              <a:pathLst>
                <a:path extrusionOk="0" h="49585" w="40239">
                  <a:moveTo>
                    <a:pt x="40063" y="0"/>
                  </a:moveTo>
                  <a:lnTo>
                    <a:pt x="39975" y="44"/>
                  </a:lnTo>
                  <a:lnTo>
                    <a:pt x="39931" y="88"/>
                  </a:lnTo>
                  <a:lnTo>
                    <a:pt x="39888" y="132"/>
                  </a:lnTo>
                  <a:lnTo>
                    <a:pt x="39185" y="1799"/>
                  </a:lnTo>
                  <a:lnTo>
                    <a:pt x="36991" y="6933"/>
                  </a:lnTo>
                  <a:lnTo>
                    <a:pt x="36991" y="6977"/>
                  </a:lnTo>
                  <a:lnTo>
                    <a:pt x="36509" y="8645"/>
                  </a:lnTo>
                  <a:lnTo>
                    <a:pt x="35587" y="11541"/>
                  </a:lnTo>
                  <a:lnTo>
                    <a:pt x="33613" y="15358"/>
                  </a:lnTo>
                  <a:lnTo>
                    <a:pt x="32735" y="16894"/>
                  </a:lnTo>
                  <a:lnTo>
                    <a:pt x="31901" y="18430"/>
                  </a:lnTo>
                  <a:lnTo>
                    <a:pt x="30146" y="21370"/>
                  </a:lnTo>
                  <a:lnTo>
                    <a:pt x="28303" y="24310"/>
                  </a:lnTo>
                  <a:lnTo>
                    <a:pt x="26328" y="27338"/>
                  </a:lnTo>
                  <a:lnTo>
                    <a:pt x="23388" y="30936"/>
                  </a:lnTo>
                  <a:lnTo>
                    <a:pt x="20273" y="33700"/>
                  </a:lnTo>
                  <a:lnTo>
                    <a:pt x="16587" y="36157"/>
                  </a:lnTo>
                  <a:lnTo>
                    <a:pt x="14393" y="37562"/>
                  </a:lnTo>
                  <a:lnTo>
                    <a:pt x="12638" y="38746"/>
                  </a:lnTo>
                  <a:lnTo>
                    <a:pt x="10663" y="40194"/>
                  </a:lnTo>
                  <a:lnTo>
                    <a:pt x="8645" y="41379"/>
                  </a:lnTo>
                  <a:lnTo>
                    <a:pt x="6143" y="42652"/>
                  </a:lnTo>
                  <a:lnTo>
                    <a:pt x="6143" y="42696"/>
                  </a:lnTo>
                  <a:lnTo>
                    <a:pt x="5046" y="43398"/>
                  </a:lnTo>
                  <a:lnTo>
                    <a:pt x="5046" y="43442"/>
                  </a:lnTo>
                  <a:lnTo>
                    <a:pt x="1799" y="46118"/>
                  </a:lnTo>
                  <a:lnTo>
                    <a:pt x="1799" y="46162"/>
                  </a:lnTo>
                  <a:lnTo>
                    <a:pt x="1185" y="46864"/>
                  </a:lnTo>
                  <a:lnTo>
                    <a:pt x="1141" y="46908"/>
                  </a:lnTo>
                  <a:lnTo>
                    <a:pt x="0" y="49365"/>
                  </a:lnTo>
                  <a:lnTo>
                    <a:pt x="0" y="49409"/>
                  </a:lnTo>
                  <a:lnTo>
                    <a:pt x="0" y="49497"/>
                  </a:lnTo>
                  <a:lnTo>
                    <a:pt x="44" y="49541"/>
                  </a:lnTo>
                  <a:lnTo>
                    <a:pt x="88" y="49585"/>
                  </a:lnTo>
                  <a:lnTo>
                    <a:pt x="263" y="49585"/>
                  </a:lnTo>
                  <a:lnTo>
                    <a:pt x="307" y="49497"/>
                  </a:lnTo>
                  <a:lnTo>
                    <a:pt x="1448" y="47084"/>
                  </a:lnTo>
                  <a:lnTo>
                    <a:pt x="2019" y="46382"/>
                  </a:lnTo>
                  <a:lnTo>
                    <a:pt x="5266" y="43705"/>
                  </a:lnTo>
                  <a:lnTo>
                    <a:pt x="6319" y="42959"/>
                  </a:lnTo>
                  <a:lnTo>
                    <a:pt x="8820" y="41686"/>
                  </a:lnTo>
                  <a:lnTo>
                    <a:pt x="10839" y="40502"/>
                  </a:lnTo>
                  <a:lnTo>
                    <a:pt x="12813" y="39054"/>
                  </a:lnTo>
                  <a:lnTo>
                    <a:pt x="14612" y="37869"/>
                  </a:lnTo>
                  <a:lnTo>
                    <a:pt x="16806" y="36421"/>
                  </a:lnTo>
                  <a:lnTo>
                    <a:pt x="20448" y="34007"/>
                  </a:lnTo>
                  <a:lnTo>
                    <a:pt x="20492" y="33963"/>
                  </a:lnTo>
                  <a:lnTo>
                    <a:pt x="23608" y="31155"/>
                  </a:lnTo>
                  <a:lnTo>
                    <a:pt x="23652" y="31155"/>
                  </a:lnTo>
                  <a:lnTo>
                    <a:pt x="26592" y="27557"/>
                  </a:lnTo>
                  <a:lnTo>
                    <a:pt x="26636" y="27557"/>
                  </a:lnTo>
                  <a:lnTo>
                    <a:pt x="28610" y="24529"/>
                  </a:lnTo>
                  <a:lnTo>
                    <a:pt x="30453" y="21545"/>
                  </a:lnTo>
                  <a:lnTo>
                    <a:pt x="32208" y="18605"/>
                  </a:lnTo>
                  <a:lnTo>
                    <a:pt x="33042" y="17070"/>
                  </a:lnTo>
                  <a:lnTo>
                    <a:pt x="33920" y="15534"/>
                  </a:lnTo>
                  <a:lnTo>
                    <a:pt x="35894" y="11672"/>
                  </a:lnTo>
                  <a:lnTo>
                    <a:pt x="35938" y="11628"/>
                  </a:lnTo>
                  <a:lnTo>
                    <a:pt x="36816" y="8732"/>
                  </a:lnTo>
                  <a:lnTo>
                    <a:pt x="37342" y="7065"/>
                  </a:lnTo>
                  <a:lnTo>
                    <a:pt x="39536" y="1931"/>
                  </a:lnTo>
                  <a:lnTo>
                    <a:pt x="40195" y="263"/>
                  </a:lnTo>
                  <a:lnTo>
                    <a:pt x="40239" y="176"/>
                  </a:lnTo>
                  <a:lnTo>
                    <a:pt x="40195" y="132"/>
                  </a:lnTo>
                  <a:lnTo>
                    <a:pt x="40195" y="88"/>
                  </a:lnTo>
                  <a:lnTo>
                    <a:pt x="40107" y="44"/>
                  </a:lnTo>
                  <a:lnTo>
                    <a:pt x="40063"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8" name="Google Shape;5958;p163"/>
            <p:cNvSpPr/>
            <p:nvPr/>
          </p:nvSpPr>
          <p:spPr>
            <a:xfrm>
              <a:off x="2110725" y="1407800"/>
              <a:ext cx="1024625" cy="1147475"/>
            </a:xfrm>
            <a:custGeom>
              <a:rect b="b" l="l" r="r" t="t"/>
              <a:pathLst>
                <a:path extrusionOk="0" h="45899" w="40985">
                  <a:moveTo>
                    <a:pt x="40809" y="0"/>
                  </a:moveTo>
                  <a:lnTo>
                    <a:pt x="40765" y="44"/>
                  </a:lnTo>
                  <a:lnTo>
                    <a:pt x="40677" y="88"/>
                  </a:lnTo>
                  <a:lnTo>
                    <a:pt x="40633" y="132"/>
                  </a:lnTo>
                  <a:lnTo>
                    <a:pt x="39887" y="2063"/>
                  </a:lnTo>
                  <a:lnTo>
                    <a:pt x="38966" y="4300"/>
                  </a:lnTo>
                  <a:lnTo>
                    <a:pt x="37957" y="6670"/>
                  </a:lnTo>
                  <a:lnTo>
                    <a:pt x="37342" y="8952"/>
                  </a:lnTo>
                  <a:lnTo>
                    <a:pt x="36465" y="10795"/>
                  </a:lnTo>
                  <a:lnTo>
                    <a:pt x="32559" y="17772"/>
                  </a:lnTo>
                  <a:lnTo>
                    <a:pt x="30936" y="20448"/>
                  </a:lnTo>
                  <a:lnTo>
                    <a:pt x="29488" y="22642"/>
                  </a:lnTo>
                  <a:lnTo>
                    <a:pt x="26899" y="26328"/>
                  </a:lnTo>
                  <a:lnTo>
                    <a:pt x="25363" y="28171"/>
                  </a:lnTo>
                  <a:lnTo>
                    <a:pt x="23608" y="29795"/>
                  </a:lnTo>
                  <a:lnTo>
                    <a:pt x="21545" y="31506"/>
                  </a:lnTo>
                  <a:lnTo>
                    <a:pt x="19571" y="32910"/>
                  </a:lnTo>
                  <a:lnTo>
                    <a:pt x="17421" y="34271"/>
                  </a:lnTo>
                  <a:lnTo>
                    <a:pt x="15270" y="35675"/>
                  </a:lnTo>
                  <a:lnTo>
                    <a:pt x="13384" y="36991"/>
                  </a:lnTo>
                  <a:lnTo>
                    <a:pt x="11453" y="38264"/>
                  </a:lnTo>
                  <a:lnTo>
                    <a:pt x="9083" y="39536"/>
                  </a:lnTo>
                  <a:lnTo>
                    <a:pt x="7109" y="40721"/>
                  </a:lnTo>
                  <a:lnTo>
                    <a:pt x="7065" y="40721"/>
                  </a:lnTo>
                  <a:lnTo>
                    <a:pt x="5046" y="42476"/>
                  </a:lnTo>
                  <a:lnTo>
                    <a:pt x="3159" y="43705"/>
                  </a:lnTo>
                  <a:lnTo>
                    <a:pt x="88" y="45592"/>
                  </a:lnTo>
                  <a:lnTo>
                    <a:pt x="44" y="45636"/>
                  </a:lnTo>
                  <a:lnTo>
                    <a:pt x="44" y="45680"/>
                  </a:lnTo>
                  <a:lnTo>
                    <a:pt x="0" y="45767"/>
                  </a:lnTo>
                  <a:lnTo>
                    <a:pt x="44" y="45811"/>
                  </a:lnTo>
                  <a:lnTo>
                    <a:pt x="132" y="45899"/>
                  </a:lnTo>
                  <a:lnTo>
                    <a:pt x="176" y="45899"/>
                  </a:lnTo>
                  <a:lnTo>
                    <a:pt x="307" y="45855"/>
                  </a:lnTo>
                  <a:lnTo>
                    <a:pt x="3335" y="43968"/>
                  </a:lnTo>
                  <a:lnTo>
                    <a:pt x="5266" y="42783"/>
                  </a:lnTo>
                  <a:lnTo>
                    <a:pt x="5266" y="42740"/>
                  </a:lnTo>
                  <a:lnTo>
                    <a:pt x="7284" y="41028"/>
                  </a:lnTo>
                  <a:lnTo>
                    <a:pt x="9259" y="39843"/>
                  </a:lnTo>
                  <a:lnTo>
                    <a:pt x="11628" y="38527"/>
                  </a:lnTo>
                  <a:lnTo>
                    <a:pt x="13603" y="37255"/>
                  </a:lnTo>
                  <a:lnTo>
                    <a:pt x="15490" y="35982"/>
                  </a:lnTo>
                  <a:lnTo>
                    <a:pt x="17640" y="34534"/>
                  </a:lnTo>
                  <a:lnTo>
                    <a:pt x="19790" y="33218"/>
                  </a:lnTo>
                  <a:lnTo>
                    <a:pt x="21765" y="31770"/>
                  </a:lnTo>
                  <a:lnTo>
                    <a:pt x="23827" y="30058"/>
                  </a:lnTo>
                  <a:lnTo>
                    <a:pt x="25582" y="28391"/>
                  </a:lnTo>
                  <a:lnTo>
                    <a:pt x="27206" y="26592"/>
                  </a:lnTo>
                  <a:lnTo>
                    <a:pt x="27206" y="26548"/>
                  </a:lnTo>
                  <a:lnTo>
                    <a:pt x="29795" y="22818"/>
                  </a:lnTo>
                  <a:lnTo>
                    <a:pt x="31243" y="20668"/>
                  </a:lnTo>
                  <a:lnTo>
                    <a:pt x="32867" y="17947"/>
                  </a:lnTo>
                  <a:lnTo>
                    <a:pt x="36772" y="10970"/>
                  </a:lnTo>
                  <a:lnTo>
                    <a:pt x="37650" y="9083"/>
                  </a:lnTo>
                  <a:lnTo>
                    <a:pt x="37693" y="9040"/>
                  </a:lnTo>
                  <a:lnTo>
                    <a:pt x="38308" y="6802"/>
                  </a:lnTo>
                  <a:lnTo>
                    <a:pt x="39273" y="4432"/>
                  </a:lnTo>
                  <a:lnTo>
                    <a:pt x="40195" y="2194"/>
                  </a:lnTo>
                  <a:lnTo>
                    <a:pt x="40984" y="263"/>
                  </a:lnTo>
                  <a:lnTo>
                    <a:pt x="40984" y="176"/>
                  </a:lnTo>
                  <a:lnTo>
                    <a:pt x="40984" y="132"/>
                  </a:lnTo>
                  <a:lnTo>
                    <a:pt x="40941" y="44"/>
                  </a:lnTo>
                  <a:lnTo>
                    <a:pt x="40897" y="44"/>
                  </a:lnTo>
                  <a:lnTo>
                    <a:pt x="40809"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9" name="Google Shape;5959;p163"/>
            <p:cNvSpPr/>
            <p:nvPr/>
          </p:nvSpPr>
          <p:spPr>
            <a:xfrm>
              <a:off x="2054775" y="1420950"/>
              <a:ext cx="1012550" cy="1083875"/>
            </a:xfrm>
            <a:custGeom>
              <a:rect b="b" l="l" r="r" t="t"/>
              <a:pathLst>
                <a:path extrusionOk="0" h="43355" w="40502">
                  <a:moveTo>
                    <a:pt x="40282" y="1"/>
                  </a:moveTo>
                  <a:lnTo>
                    <a:pt x="40239" y="45"/>
                  </a:lnTo>
                  <a:lnTo>
                    <a:pt x="40195" y="88"/>
                  </a:lnTo>
                  <a:lnTo>
                    <a:pt x="40151" y="132"/>
                  </a:lnTo>
                  <a:lnTo>
                    <a:pt x="38922" y="3467"/>
                  </a:lnTo>
                  <a:lnTo>
                    <a:pt x="37167" y="8075"/>
                  </a:lnTo>
                  <a:lnTo>
                    <a:pt x="36333" y="9567"/>
                  </a:lnTo>
                  <a:lnTo>
                    <a:pt x="35280" y="11453"/>
                  </a:lnTo>
                  <a:lnTo>
                    <a:pt x="34051" y="13648"/>
                  </a:lnTo>
                  <a:lnTo>
                    <a:pt x="31989" y="17246"/>
                  </a:lnTo>
                  <a:lnTo>
                    <a:pt x="30804" y="19176"/>
                  </a:lnTo>
                  <a:lnTo>
                    <a:pt x="29400" y="21107"/>
                  </a:lnTo>
                  <a:lnTo>
                    <a:pt x="27996" y="23213"/>
                  </a:lnTo>
                  <a:lnTo>
                    <a:pt x="26504" y="25013"/>
                  </a:lnTo>
                  <a:lnTo>
                    <a:pt x="25188" y="26197"/>
                  </a:lnTo>
                  <a:lnTo>
                    <a:pt x="23476" y="27821"/>
                  </a:lnTo>
                  <a:lnTo>
                    <a:pt x="21853" y="29181"/>
                  </a:lnTo>
                  <a:lnTo>
                    <a:pt x="20054" y="30454"/>
                  </a:lnTo>
                  <a:lnTo>
                    <a:pt x="12199" y="35500"/>
                  </a:lnTo>
                  <a:lnTo>
                    <a:pt x="10137" y="36641"/>
                  </a:lnTo>
                  <a:lnTo>
                    <a:pt x="7635" y="38220"/>
                  </a:lnTo>
                  <a:lnTo>
                    <a:pt x="5661" y="39669"/>
                  </a:lnTo>
                  <a:lnTo>
                    <a:pt x="3686" y="40897"/>
                  </a:lnTo>
                  <a:lnTo>
                    <a:pt x="88" y="43003"/>
                  </a:lnTo>
                  <a:lnTo>
                    <a:pt x="44" y="43047"/>
                  </a:lnTo>
                  <a:lnTo>
                    <a:pt x="0" y="43135"/>
                  </a:lnTo>
                  <a:lnTo>
                    <a:pt x="0" y="43179"/>
                  </a:lnTo>
                  <a:lnTo>
                    <a:pt x="0" y="43267"/>
                  </a:lnTo>
                  <a:lnTo>
                    <a:pt x="88" y="43311"/>
                  </a:lnTo>
                  <a:lnTo>
                    <a:pt x="176" y="43354"/>
                  </a:lnTo>
                  <a:lnTo>
                    <a:pt x="263" y="43311"/>
                  </a:lnTo>
                  <a:lnTo>
                    <a:pt x="3862" y="41204"/>
                  </a:lnTo>
                  <a:lnTo>
                    <a:pt x="5880" y="39976"/>
                  </a:lnTo>
                  <a:lnTo>
                    <a:pt x="7855" y="38528"/>
                  </a:lnTo>
                  <a:lnTo>
                    <a:pt x="10312" y="36948"/>
                  </a:lnTo>
                  <a:lnTo>
                    <a:pt x="12374" y="35807"/>
                  </a:lnTo>
                  <a:lnTo>
                    <a:pt x="20229" y="30717"/>
                  </a:lnTo>
                  <a:lnTo>
                    <a:pt x="22028" y="29444"/>
                  </a:lnTo>
                  <a:lnTo>
                    <a:pt x="23696" y="28084"/>
                  </a:lnTo>
                  <a:lnTo>
                    <a:pt x="25451" y="26461"/>
                  </a:lnTo>
                  <a:lnTo>
                    <a:pt x="26723" y="25232"/>
                  </a:lnTo>
                  <a:lnTo>
                    <a:pt x="26767" y="25232"/>
                  </a:lnTo>
                  <a:lnTo>
                    <a:pt x="28259" y="23433"/>
                  </a:lnTo>
                  <a:lnTo>
                    <a:pt x="28303" y="23433"/>
                  </a:lnTo>
                  <a:lnTo>
                    <a:pt x="29707" y="21283"/>
                  </a:lnTo>
                  <a:lnTo>
                    <a:pt x="31068" y="19352"/>
                  </a:lnTo>
                  <a:lnTo>
                    <a:pt x="32296" y="17421"/>
                  </a:lnTo>
                  <a:lnTo>
                    <a:pt x="34359" y="13823"/>
                  </a:lnTo>
                  <a:lnTo>
                    <a:pt x="35587" y="11585"/>
                  </a:lnTo>
                  <a:lnTo>
                    <a:pt x="36640" y="9742"/>
                  </a:lnTo>
                  <a:lnTo>
                    <a:pt x="37474" y="8206"/>
                  </a:lnTo>
                  <a:lnTo>
                    <a:pt x="37518" y="8206"/>
                  </a:lnTo>
                  <a:lnTo>
                    <a:pt x="39229" y="3555"/>
                  </a:lnTo>
                  <a:lnTo>
                    <a:pt x="40458" y="264"/>
                  </a:lnTo>
                  <a:lnTo>
                    <a:pt x="40502" y="176"/>
                  </a:lnTo>
                  <a:lnTo>
                    <a:pt x="40458" y="132"/>
                  </a:lnTo>
                  <a:lnTo>
                    <a:pt x="40414" y="88"/>
                  </a:lnTo>
                  <a:lnTo>
                    <a:pt x="40370" y="45"/>
                  </a:lnTo>
                  <a:lnTo>
                    <a:pt x="4028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0" name="Google Shape;5960;p163"/>
            <p:cNvSpPr/>
            <p:nvPr/>
          </p:nvSpPr>
          <p:spPr>
            <a:xfrm>
              <a:off x="2027350" y="1430825"/>
              <a:ext cx="1003775" cy="1048775"/>
            </a:xfrm>
            <a:custGeom>
              <a:rect b="b" l="l" r="r" t="t"/>
              <a:pathLst>
                <a:path extrusionOk="0" h="41951" w="40151">
                  <a:moveTo>
                    <a:pt x="39975" y="1"/>
                  </a:moveTo>
                  <a:lnTo>
                    <a:pt x="39931" y="45"/>
                  </a:lnTo>
                  <a:lnTo>
                    <a:pt x="39844" y="88"/>
                  </a:lnTo>
                  <a:lnTo>
                    <a:pt x="39800" y="132"/>
                  </a:lnTo>
                  <a:lnTo>
                    <a:pt x="38571" y="3511"/>
                  </a:lnTo>
                  <a:lnTo>
                    <a:pt x="37255" y="6978"/>
                  </a:lnTo>
                  <a:lnTo>
                    <a:pt x="35192" y="10664"/>
                  </a:lnTo>
                  <a:lnTo>
                    <a:pt x="33042" y="14569"/>
                  </a:lnTo>
                  <a:lnTo>
                    <a:pt x="32823" y="14920"/>
                  </a:lnTo>
                  <a:lnTo>
                    <a:pt x="30980" y="17860"/>
                  </a:lnTo>
                  <a:lnTo>
                    <a:pt x="30058" y="19308"/>
                  </a:lnTo>
                  <a:lnTo>
                    <a:pt x="29049" y="20712"/>
                  </a:lnTo>
                  <a:lnTo>
                    <a:pt x="28040" y="22029"/>
                  </a:lnTo>
                  <a:lnTo>
                    <a:pt x="26943" y="23345"/>
                  </a:lnTo>
                  <a:lnTo>
                    <a:pt x="26328" y="23959"/>
                  </a:lnTo>
                  <a:lnTo>
                    <a:pt x="25714" y="24574"/>
                  </a:lnTo>
                  <a:lnTo>
                    <a:pt x="25100" y="25188"/>
                  </a:lnTo>
                  <a:lnTo>
                    <a:pt x="24442" y="25758"/>
                  </a:lnTo>
                  <a:lnTo>
                    <a:pt x="22467" y="27470"/>
                  </a:lnTo>
                  <a:lnTo>
                    <a:pt x="20492" y="28874"/>
                  </a:lnTo>
                  <a:lnTo>
                    <a:pt x="13823" y="33306"/>
                  </a:lnTo>
                  <a:lnTo>
                    <a:pt x="12023" y="34271"/>
                  </a:lnTo>
                  <a:lnTo>
                    <a:pt x="10005" y="35456"/>
                  </a:lnTo>
                  <a:lnTo>
                    <a:pt x="6143" y="38045"/>
                  </a:lnTo>
                  <a:lnTo>
                    <a:pt x="3949" y="39405"/>
                  </a:lnTo>
                  <a:lnTo>
                    <a:pt x="88" y="41599"/>
                  </a:lnTo>
                  <a:lnTo>
                    <a:pt x="44" y="41643"/>
                  </a:lnTo>
                  <a:lnTo>
                    <a:pt x="0" y="41731"/>
                  </a:lnTo>
                  <a:lnTo>
                    <a:pt x="0" y="41775"/>
                  </a:lnTo>
                  <a:lnTo>
                    <a:pt x="0" y="41862"/>
                  </a:lnTo>
                  <a:lnTo>
                    <a:pt x="88" y="41906"/>
                  </a:lnTo>
                  <a:lnTo>
                    <a:pt x="176" y="41950"/>
                  </a:lnTo>
                  <a:lnTo>
                    <a:pt x="263" y="41906"/>
                  </a:lnTo>
                  <a:lnTo>
                    <a:pt x="4125" y="39712"/>
                  </a:lnTo>
                  <a:lnTo>
                    <a:pt x="6319" y="38352"/>
                  </a:lnTo>
                  <a:lnTo>
                    <a:pt x="10180" y="35763"/>
                  </a:lnTo>
                  <a:lnTo>
                    <a:pt x="12199" y="34578"/>
                  </a:lnTo>
                  <a:lnTo>
                    <a:pt x="13998" y="33569"/>
                  </a:lnTo>
                  <a:lnTo>
                    <a:pt x="20668" y="29181"/>
                  </a:lnTo>
                  <a:lnTo>
                    <a:pt x="22686" y="27733"/>
                  </a:lnTo>
                  <a:lnTo>
                    <a:pt x="24661" y="26022"/>
                  </a:lnTo>
                  <a:lnTo>
                    <a:pt x="25319" y="25451"/>
                  </a:lnTo>
                  <a:lnTo>
                    <a:pt x="25977" y="24837"/>
                  </a:lnTo>
                  <a:lnTo>
                    <a:pt x="26592" y="24223"/>
                  </a:lnTo>
                  <a:lnTo>
                    <a:pt x="27162" y="23564"/>
                  </a:lnTo>
                  <a:lnTo>
                    <a:pt x="28303" y="22292"/>
                  </a:lnTo>
                  <a:lnTo>
                    <a:pt x="29312" y="20932"/>
                  </a:lnTo>
                  <a:lnTo>
                    <a:pt x="30322" y="19527"/>
                  </a:lnTo>
                  <a:lnTo>
                    <a:pt x="31287" y="18079"/>
                  </a:lnTo>
                  <a:lnTo>
                    <a:pt x="33130" y="15095"/>
                  </a:lnTo>
                  <a:lnTo>
                    <a:pt x="33349" y="14744"/>
                  </a:lnTo>
                  <a:lnTo>
                    <a:pt x="35499" y="10795"/>
                  </a:lnTo>
                  <a:lnTo>
                    <a:pt x="37562" y="7153"/>
                  </a:lnTo>
                  <a:lnTo>
                    <a:pt x="37562" y="7109"/>
                  </a:lnTo>
                  <a:lnTo>
                    <a:pt x="38922" y="3643"/>
                  </a:lnTo>
                  <a:lnTo>
                    <a:pt x="40151" y="264"/>
                  </a:lnTo>
                  <a:lnTo>
                    <a:pt x="40151" y="176"/>
                  </a:lnTo>
                  <a:lnTo>
                    <a:pt x="40151" y="132"/>
                  </a:lnTo>
                  <a:lnTo>
                    <a:pt x="40107" y="45"/>
                  </a:lnTo>
                  <a:lnTo>
                    <a:pt x="40063" y="45"/>
                  </a:lnTo>
                  <a:lnTo>
                    <a:pt x="39975"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1" name="Google Shape;5961;p163"/>
            <p:cNvSpPr/>
            <p:nvPr/>
          </p:nvSpPr>
          <p:spPr>
            <a:xfrm>
              <a:off x="1999925" y="1430825"/>
              <a:ext cx="998300" cy="1023525"/>
            </a:xfrm>
            <a:custGeom>
              <a:rect b="b" l="l" r="r" t="t"/>
              <a:pathLst>
                <a:path extrusionOk="0" h="40941" w="39932">
                  <a:moveTo>
                    <a:pt x="39756" y="1"/>
                  </a:moveTo>
                  <a:lnTo>
                    <a:pt x="39712" y="45"/>
                  </a:lnTo>
                  <a:lnTo>
                    <a:pt x="39624" y="88"/>
                  </a:lnTo>
                  <a:lnTo>
                    <a:pt x="39624" y="132"/>
                  </a:lnTo>
                  <a:lnTo>
                    <a:pt x="38703" y="2677"/>
                  </a:lnTo>
                  <a:lnTo>
                    <a:pt x="37606" y="5749"/>
                  </a:lnTo>
                  <a:lnTo>
                    <a:pt x="35938" y="8864"/>
                  </a:lnTo>
                  <a:lnTo>
                    <a:pt x="34578" y="11234"/>
                  </a:lnTo>
                  <a:lnTo>
                    <a:pt x="32954" y="14174"/>
                  </a:lnTo>
                  <a:lnTo>
                    <a:pt x="31638" y="16324"/>
                  </a:lnTo>
                  <a:lnTo>
                    <a:pt x="28435" y="20932"/>
                  </a:lnTo>
                  <a:lnTo>
                    <a:pt x="27338" y="22204"/>
                  </a:lnTo>
                  <a:lnTo>
                    <a:pt x="25582" y="23828"/>
                  </a:lnTo>
                  <a:lnTo>
                    <a:pt x="23564" y="25715"/>
                  </a:lnTo>
                  <a:lnTo>
                    <a:pt x="21677" y="27250"/>
                  </a:lnTo>
                  <a:lnTo>
                    <a:pt x="20317" y="28172"/>
                  </a:lnTo>
                  <a:lnTo>
                    <a:pt x="18957" y="29093"/>
                  </a:lnTo>
                  <a:lnTo>
                    <a:pt x="16236" y="30849"/>
                  </a:lnTo>
                  <a:lnTo>
                    <a:pt x="13471" y="32560"/>
                  </a:lnTo>
                  <a:lnTo>
                    <a:pt x="10707" y="34227"/>
                  </a:lnTo>
                  <a:lnTo>
                    <a:pt x="7504" y="36158"/>
                  </a:lnTo>
                  <a:lnTo>
                    <a:pt x="4300" y="38177"/>
                  </a:lnTo>
                  <a:lnTo>
                    <a:pt x="2414" y="39274"/>
                  </a:lnTo>
                  <a:lnTo>
                    <a:pt x="88" y="40634"/>
                  </a:lnTo>
                  <a:lnTo>
                    <a:pt x="44" y="40678"/>
                  </a:lnTo>
                  <a:lnTo>
                    <a:pt x="0" y="40722"/>
                  </a:lnTo>
                  <a:lnTo>
                    <a:pt x="0" y="40809"/>
                  </a:lnTo>
                  <a:lnTo>
                    <a:pt x="0" y="40853"/>
                  </a:lnTo>
                  <a:lnTo>
                    <a:pt x="88" y="40941"/>
                  </a:lnTo>
                  <a:lnTo>
                    <a:pt x="263" y="40941"/>
                  </a:lnTo>
                  <a:lnTo>
                    <a:pt x="2589" y="39581"/>
                  </a:lnTo>
                  <a:lnTo>
                    <a:pt x="4476" y="38440"/>
                  </a:lnTo>
                  <a:lnTo>
                    <a:pt x="7679" y="36465"/>
                  </a:lnTo>
                  <a:lnTo>
                    <a:pt x="10883" y="34534"/>
                  </a:lnTo>
                  <a:lnTo>
                    <a:pt x="13647" y="32867"/>
                  </a:lnTo>
                  <a:lnTo>
                    <a:pt x="16411" y="31156"/>
                  </a:lnTo>
                  <a:lnTo>
                    <a:pt x="19176" y="29357"/>
                  </a:lnTo>
                  <a:lnTo>
                    <a:pt x="20536" y="28479"/>
                  </a:lnTo>
                  <a:lnTo>
                    <a:pt x="21853" y="27514"/>
                  </a:lnTo>
                  <a:lnTo>
                    <a:pt x="23783" y="25978"/>
                  </a:lnTo>
                  <a:lnTo>
                    <a:pt x="25846" y="24091"/>
                  </a:lnTo>
                  <a:lnTo>
                    <a:pt x="27601" y="22423"/>
                  </a:lnTo>
                  <a:lnTo>
                    <a:pt x="28698" y="21151"/>
                  </a:lnTo>
                  <a:lnTo>
                    <a:pt x="31945" y="16544"/>
                  </a:lnTo>
                  <a:lnTo>
                    <a:pt x="33262" y="14350"/>
                  </a:lnTo>
                  <a:lnTo>
                    <a:pt x="34885" y="11410"/>
                  </a:lnTo>
                  <a:lnTo>
                    <a:pt x="36245" y="9040"/>
                  </a:lnTo>
                  <a:lnTo>
                    <a:pt x="37957" y="5924"/>
                  </a:lnTo>
                  <a:lnTo>
                    <a:pt x="37957" y="5881"/>
                  </a:lnTo>
                  <a:lnTo>
                    <a:pt x="39054" y="2809"/>
                  </a:lnTo>
                  <a:lnTo>
                    <a:pt x="39931" y="264"/>
                  </a:lnTo>
                  <a:lnTo>
                    <a:pt x="39931" y="176"/>
                  </a:lnTo>
                  <a:lnTo>
                    <a:pt x="39931" y="88"/>
                  </a:lnTo>
                  <a:lnTo>
                    <a:pt x="39888" y="45"/>
                  </a:lnTo>
                  <a:lnTo>
                    <a:pt x="39844"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2" name="Google Shape;5962;p163"/>
            <p:cNvSpPr/>
            <p:nvPr/>
          </p:nvSpPr>
          <p:spPr>
            <a:xfrm>
              <a:off x="1972500" y="1430825"/>
              <a:ext cx="995000" cy="999400"/>
            </a:xfrm>
            <a:custGeom>
              <a:rect b="b" l="l" r="r" t="t"/>
              <a:pathLst>
                <a:path extrusionOk="0" h="39976" w="39800">
                  <a:moveTo>
                    <a:pt x="39536" y="1"/>
                  </a:moveTo>
                  <a:lnTo>
                    <a:pt x="39493" y="45"/>
                  </a:lnTo>
                  <a:lnTo>
                    <a:pt x="39449" y="132"/>
                  </a:lnTo>
                  <a:lnTo>
                    <a:pt x="38571" y="2677"/>
                  </a:lnTo>
                  <a:lnTo>
                    <a:pt x="37781" y="4959"/>
                  </a:lnTo>
                  <a:lnTo>
                    <a:pt x="36772" y="6890"/>
                  </a:lnTo>
                  <a:lnTo>
                    <a:pt x="34578" y="10795"/>
                  </a:lnTo>
                  <a:lnTo>
                    <a:pt x="33349" y="12945"/>
                  </a:lnTo>
                  <a:lnTo>
                    <a:pt x="31901" y="15359"/>
                  </a:lnTo>
                  <a:lnTo>
                    <a:pt x="30322" y="17641"/>
                  </a:lnTo>
                  <a:lnTo>
                    <a:pt x="27952" y="20800"/>
                  </a:lnTo>
                  <a:lnTo>
                    <a:pt x="26109" y="22555"/>
                  </a:lnTo>
                  <a:lnTo>
                    <a:pt x="23871" y="24661"/>
                  </a:lnTo>
                  <a:lnTo>
                    <a:pt x="21765" y="26373"/>
                  </a:lnTo>
                  <a:lnTo>
                    <a:pt x="19966" y="27645"/>
                  </a:lnTo>
                  <a:lnTo>
                    <a:pt x="17640" y="29137"/>
                  </a:lnTo>
                  <a:lnTo>
                    <a:pt x="13384" y="31770"/>
                  </a:lnTo>
                  <a:lnTo>
                    <a:pt x="11804" y="32648"/>
                  </a:lnTo>
                  <a:lnTo>
                    <a:pt x="7723" y="35149"/>
                  </a:lnTo>
                  <a:lnTo>
                    <a:pt x="3642" y="37562"/>
                  </a:lnTo>
                  <a:lnTo>
                    <a:pt x="88" y="39668"/>
                  </a:lnTo>
                  <a:lnTo>
                    <a:pt x="44" y="39712"/>
                  </a:lnTo>
                  <a:lnTo>
                    <a:pt x="0" y="39756"/>
                  </a:lnTo>
                  <a:lnTo>
                    <a:pt x="0" y="39844"/>
                  </a:lnTo>
                  <a:lnTo>
                    <a:pt x="0" y="39888"/>
                  </a:lnTo>
                  <a:lnTo>
                    <a:pt x="88" y="39976"/>
                  </a:lnTo>
                  <a:lnTo>
                    <a:pt x="263" y="39976"/>
                  </a:lnTo>
                  <a:lnTo>
                    <a:pt x="3818" y="37869"/>
                  </a:lnTo>
                  <a:lnTo>
                    <a:pt x="7899" y="35456"/>
                  </a:lnTo>
                  <a:lnTo>
                    <a:pt x="11980" y="32955"/>
                  </a:lnTo>
                  <a:lnTo>
                    <a:pt x="13559" y="32077"/>
                  </a:lnTo>
                  <a:lnTo>
                    <a:pt x="17816" y="29444"/>
                  </a:lnTo>
                  <a:lnTo>
                    <a:pt x="20141" y="27909"/>
                  </a:lnTo>
                  <a:lnTo>
                    <a:pt x="21984" y="26680"/>
                  </a:lnTo>
                  <a:lnTo>
                    <a:pt x="24091" y="24925"/>
                  </a:lnTo>
                  <a:lnTo>
                    <a:pt x="26328" y="22818"/>
                  </a:lnTo>
                  <a:lnTo>
                    <a:pt x="28171" y="21063"/>
                  </a:lnTo>
                  <a:lnTo>
                    <a:pt x="28215" y="21019"/>
                  </a:lnTo>
                  <a:lnTo>
                    <a:pt x="30585" y="17860"/>
                  </a:lnTo>
                  <a:lnTo>
                    <a:pt x="32208" y="15578"/>
                  </a:lnTo>
                  <a:lnTo>
                    <a:pt x="33656" y="13121"/>
                  </a:lnTo>
                  <a:lnTo>
                    <a:pt x="34885" y="10971"/>
                  </a:lnTo>
                  <a:lnTo>
                    <a:pt x="37079" y="7065"/>
                  </a:lnTo>
                  <a:lnTo>
                    <a:pt x="38088" y="5091"/>
                  </a:lnTo>
                  <a:lnTo>
                    <a:pt x="38878" y="2765"/>
                  </a:lnTo>
                  <a:lnTo>
                    <a:pt x="39756" y="220"/>
                  </a:lnTo>
                  <a:lnTo>
                    <a:pt x="39800" y="176"/>
                  </a:lnTo>
                  <a:lnTo>
                    <a:pt x="39756" y="88"/>
                  </a:lnTo>
                  <a:lnTo>
                    <a:pt x="39712" y="45"/>
                  </a:lnTo>
                  <a:lnTo>
                    <a:pt x="39668"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3" name="Google Shape;5963;p163"/>
            <p:cNvSpPr/>
            <p:nvPr/>
          </p:nvSpPr>
          <p:spPr>
            <a:xfrm>
              <a:off x="1917650" y="1488975"/>
              <a:ext cx="967575" cy="891875"/>
            </a:xfrm>
            <a:custGeom>
              <a:rect b="b" l="l" r="r" t="t"/>
              <a:pathLst>
                <a:path extrusionOk="0" h="35675" w="38703">
                  <a:moveTo>
                    <a:pt x="38483" y="0"/>
                  </a:moveTo>
                  <a:lnTo>
                    <a:pt x="38396" y="44"/>
                  </a:lnTo>
                  <a:lnTo>
                    <a:pt x="38352" y="132"/>
                  </a:lnTo>
                  <a:lnTo>
                    <a:pt x="37562" y="2107"/>
                  </a:lnTo>
                  <a:lnTo>
                    <a:pt x="36333" y="4344"/>
                  </a:lnTo>
                  <a:lnTo>
                    <a:pt x="34929" y="6977"/>
                  </a:lnTo>
                  <a:lnTo>
                    <a:pt x="33788" y="8864"/>
                  </a:lnTo>
                  <a:lnTo>
                    <a:pt x="32647" y="10751"/>
                  </a:lnTo>
                  <a:lnTo>
                    <a:pt x="31243" y="12769"/>
                  </a:lnTo>
                  <a:lnTo>
                    <a:pt x="29707" y="14700"/>
                  </a:lnTo>
                  <a:lnTo>
                    <a:pt x="28171" y="16499"/>
                  </a:lnTo>
                  <a:lnTo>
                    <a:pt x="27206" y="17552"/>
                  </a:lnTo>
                  <a:lnTo>
                    <a:pt x="26197" y="18606"/>
                  </a:lnTo>
                  <a:lnTo>
                    <a:pt x="25188" y="19571"/>
                  </a:lnTo>
                  <a:lnTo>
                    <a:pt x="24134" y="20492"/>
                  </a:lnTo>
                  <a:lnTo>
                    <a:pt x="23037" y="21370"/>
                  </a:lnTo>
                  <a:lnTo>
                    <a:pt x="21940" y="22248"/>
                  </a:lnTo>
                  <a:lnTo>
                    <a:pt x="20799" y="23081"/>
                  </a:lnTo>
                  <a:lnTo>
                    <a:pt x="19659" y="23871"/>
                  </a:lnTo>
                  <a:lnTo>
                    <a:pt x="18474" y="24661"/>
                  </a:lnTo>
                  <a:lnTo>
                    <a:pt x="17289" y="25407"/>
                  </a:lnTo>
                  <a:lnTo>
                    <a:pt x="14876" y="26899"/>
                  </a:lnTo>
                  <a:lnTo>
                    <a:pt x="12462" y="28303"/>
                  </a:lnTo>
                  <a:lnTo>
                    <a:pt x="10005" y="29663"/>
                  </a:lnTo>
                  <a:lnTo>
                    <a:pt x="7679" y="30980"/>
                  </a:lnTo>
                  <a:lnTo>
                    <a:pt x="5354" y="32296"/>
                  </a:lnTo>
                  <a:lnTo>
                    <a:pt x="3028" y="33613"/>
                  </a:lnTo>
                  <a:lnTo>
                    <a:pt x="88" y="35368"/>
                  </a:lnTo>
                  <a:lnTo>
                    <a:pt x="44" y="35412"/>
                  </a:lnTo>
                  <a:lnTo>
                    <a:pt x="0" y="35456"/>
                  </a:lnTo>
                  <a:lnTo>
                    <a:pt x="0" y="35543"/>
                  </a:lnTo>
                  <a:lnTo>
                    <a:pt x="44" y="35587"/>
                  </a:lnTo>
                  <a:lnTo>
                    <a:pt x="88" y="35675"/>
                  </a:lnTo>
                  <a:lnTo>
                    <a:pt x="263" y="35675"/>
                  </a:lnTo>
                  <a:lnTo>
                    <a:pt x="3203" y="33920"/>
                  </a:lnTo>
                  <a:lnTo>
                    <a:pt x="5529" y="32603"/>
                  </a:lnTo>
                  <a:lnTo>
                    <a:pt x="7855" y="31287"/>
                  </a:lnTo>
                  <a:lnTo>
                    <a:pt x="10180" y="29971"/>
                  </a:lnTo>
                  <a:lnTo>
                    <a:pt x="12638" y="28566"/>
                  </a:lnTo>
                  <a:lnTo>
                    <a:pt x="15095" y="27162"/>
                  </a:lnTo>
                  <a:lnTo>
                    <a:pt x="17508" y="25714"/>
                  </a:lnTo>
                  <a:lnTo>
                    <a:pt x="18693" y="24968"/>
                  </a:lnTo>
                  <a:lnTo>
                    <a:pt x="19878" y="24178"/>
                  </a:lnTo>
                  <a:lnTo>
                    <a:pt x="21019" y="23345"/>
                  </a:lnTo>
                  <a:lnTo>
                    <a:pt x="22160" y="22511"/>
                  </a:lnTo>
                  <a:lnTo>
                    <a:pt x="23301" y="21633"/>
                  </a:lnTo>
                  <a:lnTo>
                    <a:pt x="24398" y="20756"/>
                  </a:lnTo>
                  <a:lnTo>
                    <a:pt x="25451" y="19790"/>
                  </a:lnTo>
                  <a:lnTo>
                    <a:pt x="26460" y="18825"/>
                  </a:lnTo>
                  <a:lnTo>
                    <a:pt x="27469" y="17816"/>
                  </a:lnTo>
                  <a:lnTo>
                    <a:pt x="28435" y="16763"/>
                  </a:lnTo>
                  <a:lnTo>
                    <a:pt x="29970" y="14920"/>
                  </a:lnTo>
                  <a:lnTo>
                    <a:pt x="31550" y="12989"/>
                  </a:lnTo>
                  <a:lnTo>
                    <a:pt x="32954" y="10927"/>
                  </a:lnTo>
                  <a:lnTo>
                    <a:pt x="34095" y="9040"/>
                  </a:lnTo>
                  <a:lnTo>
                    <a:pt x="35236" y="7153"/>
                  </a:lnTo>
                  <a:lnTo>
                    <a:pt x="36640" y="4520"/>
                  </a:lnTo>
                  <a:lnTo>
                    <a:pt x="37869" y="2282"/>
                  </a:lnTo>
                  <a:lnTo>
                    <a:pt x="38703" y="264"/>
                  </a:lnTo>
                  <a:lnTo>
                    <a:pt x="38703" y="176"/>
                  </a:lnTo>
                  <a:lnTo>
                    <a:pt x="38703" y="88"/>
                  </a:lnTo>
                  <a:lnTo>
                    <a:pt x="38659" y="44"/>
                  </a:lnTo>
                  <a:lnTo>
                    <a:pt x="38615"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4" name="Google Shape;5964;p163"/>
            <p:cNvSpPr/>
            <p:nvPr/>
          </p:nvSpPr>
          <p:spPr>
            <a:xfrm>
              <a:off x="1893500" y="1524075"/>
              <a:ext cx="943450" cy="835950"/>
            </a:xfrm>
            <a:custGeom>
              <a:rect b="b" l="l" r="r" t="t"/>
              <a:pathLst>
                <a:path extrusionOk="0" h="33438" w="37738">
                  <a:moveTo>
                    <a:pt x="37519" y="0"/>
                  </a:moveTo>
                  <a:lnTo>
                    <a:pt x="37431" y="44"/>
                  </a:lnTo>
                  <a:lnTo>
                    <a:pt x="37387" y="88"/>
                  </a:lnTo>
                  <a:lnTo>
                    <a:pt x="36114" y="2502"/>
                  </a:lnTo>
                  <a:lnTo>
                    <a:pt x="34842" y="4915"/>
                  </a:lnTo>
                  <a:lnTo>
                    <a:pt x="33569" y="7065"/>
                  </a:lnTo>
                  <a:lnTo>
                    <a:pt x="32472" y="8864"/>
                  </a:lnTo>
                  <a:lnTo>
                    <a:pt x="31156" y="10751"/>
                  </a:lnTo>
                  <a:lnTo>
                    <a:pt x="29752" y="12550"/>
                  </a:lnTo>
                  <a:lnTo>
                    <a:pt x="27602" y="14920"/>
                  </a:lnTo>
                  <a:lnTo>
                    <a:pt x="26505" y="16061"/>
                  </a:lnTo>
                  <a:lnTo>
                    <a:pt x="25364" y="17158"/>
                  </a:lnTo>
                  <a:lnTo>
                    <a:pt x="24179" y="18211"/>
                  </a:lnTo>
                  <a:lnTo>
                    <a:pt x="22950" y="19264"/>
                  </a:lnTo>
                  <a:lnTo>
                    <a:pt x="21722" y="20229"/>
                  </a:lnTo>
                  <a:lnTo>
                    <a:pt x="20449" y="21151"/>
                  </a:lnTo>
                  <a:lnTo>
                    <a:pt x="19177" y="22072"/>
                  </a:lnTo>
                  <a:lnTo>
                    <a:pt x="17860" y="22950"/>
                  </a:lnTo>
                  <a:lnTo>
                    <a:pt x="16500" y="23827"/>
                  </a:lnTo>
                  <a:lnTo>
                    <a:pt x="15140" y="24617"/>
                  </a:lnTo>
                  <a:lnTo>
                    <a:pt x="12419" y="26241"/>
                  </a:lnTo>
                  <a:lnTo>
                    <a:pt x="9654" y="27777"/>
                  </a:lnTo>
                  <a:lnTo>
                    <a:pt x="6890" y="29313"/>
                  </a:lnTo>
                  <a:lnTo>
                    <a:pt x="5223" y="30234"/>
                  </a:lnTo>
                  <a:lnTo>
                    <a:pt x="2853" y="31463"/>
                  </a:lnTo>
                  <a:lnTo>
                    <a:pt x="88" y="33130"/>
                  </a:lnTo>
                  <a:lnTo>
                    <a:pt x="45" y="33174"/>
                  </a:lnTo>
                  <a:lnTo>
                    <a:pt x="1" y="33218"/>
                  </a:lnTo>
                  <a:lnTo>
                    <a:pt x="1" y="33306"/>
                  </a:lnTo>
                  <a:lnTo>
                    <a:pt x="45" y="33350"/>
                  </a:lnTo>
                  <a:lnTo>
                    <a:pt x="88" y="33437"/>
                  </a:lnTo>
                  <a:lnTo>
                    <a:pt x="176" y="33437"/>
                  </a:lnTo>
                  <a:lnTo>
                    <a:pt x="264" y="33393"/>
                  </a:lnTo>
                  <a:lnTo>
                    <a:pt x="3028" y="31726"/>
                  </a:lnTo>
                  <a:lnTo>
                    <a:pt x="5354" y="30541"/>
                  </a:lnTo>
                  <a:lnTo>
                    <a:pt x="7065" y="29620"/>
                  </a:lnTo>
                  <a:lnTo>
                    <a:pt x="9830" y="28084"/>
                  </a:lnTo>
                  <a:lnTo>
                    <a:pt x="12594" y="26548"/>
                  </a:lnTo>
                  <a:lnTo>
                    <a:pt x="15359" y="24924"/>
                  </a:lnTo>
                  <a:lnTo>
                    <a:pt x="16719" y="24091"/>
                  </a:lnTo>
                  <a:lnTo>
                    <a:pt x="18036" y="23257"/>
                  </a:lnTo>
                  <a:lnTo>
                    <a:pt x="19352" y="22336"/>
                  </a:lnTo>
                  <a:lnTo>
                    <a:pt x="20668" y="21458"/>
                  </a:lnTo>
                  <a:lnTo>
                    <a:pt x="21941" y="20493"/>
                  </a:lnTo>
                  <a:lnTo>
                    <a:pt x="23214" y="19527"/>
                  </a:lnTo>
                  <a:lnTo>
                    <a:pt x="24398" y="18474"/>
                  </a:lnTo>
                  <a:lnTo>
                    <a:pt x="25583" y="17421"/>
                  </a:lnTo>
                  <a:lnTo>
                    <a:pt x="26768" y="16324"/>
                  </a:lnTo>
                  <a:lnTo>
                    <a:pt x="27865" y="15183"/>
                  </a:lnTo>
                  <a:lnTo>
                    <a:pt x="30015" y="12770"/>
                  </a:lnTo>
                  <a:lnTo>
                    <a:pt x="31463" y="10971"/>
                  </a:lnTo>
                  <a:lnTo>
                    <a:pt x="32779" y="9084"/>
                  </a:lnTo>
                  <a:lnTo>
                    <a:pt x="33876" y="7241"/>
                  </a:lnTo>
                  <a:lnTo>
                    <a:pt x="35105" y="5047"/>
                  </a:lnTo>
                  <a:lnTo>
                    <a:pt x="36465" y="2633"/>
                  </a:lnTo>
                  <a:lnTo>
                    <a:pt x="37694" y="264"/>
                  </a:lnTo>
                  <a:lnTo>
                    <a:pt x="37738" y="176"/>
                  </a:lnTo>
                  <a:lnTo>
                    <a:pt x="37738" y="132"/>
                  </a:lnTo>
                  <a:lnTo>
                    <a:pt x="37694" y="44"/>
                  </a:lnTo>
                  <a:lnTo>
                    <a:pt x="3765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5" name="Google Shape;5965;p163"/>
            <p:cNvSpPr/>
            <p:nvPr/>
          </p:nvSpPr>
          <p:spPr>
            <a:xfrm>
              <a:off x="1870475" y="1528450"/>
              <a:ext cx="929200" cy="809625"/>
            </a:xfrm>
            <a:custGeom>
              <a:rect b="b" l="l" r="r" t="t"/>
              <a:pathLst>
                <a:path extrusionOk="0" h="32385" w="37168">
                  <a:moveTo>
                    <a:pt x="36948" y="1"/>
                  </a:moveTo>
                  <a:lnTo>
                    <a:pt x="36860" y="45"/>
                  </a:lnTo>
                  <a:lnTo>
                    <a:pt x="36816" y="89"/>
                  </a:lnTo>
                  <a:lnTo>
                    <a:pt x="36202" y="1274"/>
                  </a:lnTo>
                  <a:lnTo>
                    <a:pt x="35236" y="3029"/>
                  </a:lnTo>
                  <a:lnTo>
                    <a:pt x="34271" y="4784"/>
                  </a:lnTo>
                  <a:lnTo>
                    <a:pt x="33306" y="6495"/>
                  </a:lnTo>
                  <a:lnTo>
                    <a:pt x="32296" y="8119"/>
                  </a:lnTo>
                  <a:lnTo>
                    <a:pt x="31155" y="9742"/>
                  </a:lnTo>
                  <a:lnTo>
                    <a:pt x="30585" y="10532"/>
                  </a:lnTo>
                  <a:lnTo>
                    <a:pt x="29971" y="11322"/>
                  </a:lnTo>
                  <a:lnTo>
                    <a:pt x="29312" y="12112"/>
                  </a:lnTo>
                  <a:lnTo>
                    <a:pt x="28654" y="12902"/>
                  </a:lnTo>
                  <a:lnTo>
                    <a:pt x="27908" y="13692"/>
                  </a:lnTo>
                  <a:lnTo>
                    <a:pt x="27162" y="14482"/>
                  </a:lnTo>
                  <a:lnTo>
                    <a:pt x="25232" y="16324"/>
                  </a:lnTo>
                  <a:lnTo>
                    <a:pt x="23257" y="17948"/>
                  </a:lnTo>
                  <a:lnTo>
                    <a:pt x="21282" y="19396"/>
                  </a:lnTo>
                  <a:lnTo>
                    <a:pt x="19088" y="21195"/>
                  </a:lnTo>
                  <a:lnTo>
                    <a:pt x="16587" y="22907"/>
                  </a:lnTo>
                  <a:lnTo>
                    <a:pt x="12111" y="25539"/>
                  </a:lnTo>
                  <a:lnTo>
                    <a:pt x="9303" y="27075"/>
                  </a:lnTo>
                  <a:lnTo>
                    <a:pt x="7241" y="28172"/>
                  </a:lnTo>
                  <a:lnTo>
                    <a:pt x="3291" y="30147"/>
                  </a:lnTo>
                  <a:lnTo>
                    <a:pt x="88" y="32078"/>
                  </a:lnTo>
                  <a:lnTo>
                    <a:pt x="44" y="32121"/>
                  </a:lnTo>
                  <a:lnTo>
                    <a:pt x="0" y="32165"/>
                  </a:lnTo>
                  <a:lnTo>
                    <a:pt x="0" y="32253"/>
                  </a:lnTo>
                  <a:lnTo>
                    <a:pt x="0" y="32297"/>
                  </a:lnTo>
                  <a:lnTo>
                    <a:pt x="88" y="32385"/>
                  </a:lnTo>
                  <a:lnTo>
                    <a:pt x="264" y="32385"/>
                  </a:lnTo>
                  <a:lnTo>
                    <a:pt x="3467" y="30454"/>
                  </a:lnTo>
                  <a:lnTo>
                    <a:pt x="7416" y="28479"/>
                  </a:lnTo>
                  <a:lnTo>
                    <a:pt x="9478" y="27382"/>
                  </a:lnTo>
                  <a:lnTo>
                    <a:pt x="12287" y="25847"/>
                  </a:lnTo>
                  <a:lnTo>
                    <a:pt x="16763" y="23214"/>
                  </a:lnTo>
                  <a:lnTo>
                    <a:pt x="19308" y="21502"/>
                  </a:lnTo>
                  <a:lnTo>
                    <a:pt x="21502" y="19703"/>
                  </a:lnTo>
                  <a:lnTo>
                    <a:pt x="23476" y="18211"/>
                  </a:lnTo>
                  <a:lnTo>
                    <a:pt x="25451" y="16588"/>
                  </a:lnTo>
                  <a:lnTo>
                    <a:pt x="27382" y="14745"/>
                  </a:lnTo>
                  <a:lnTo>
                    <a:pt x="28172" y="13955"/>
                  </a:lnTo>
                  <a:lnTo>
                    <a:pt x="28917" y="13165"/>
                  </a:lnTo>
                  <a:lnTo>
                    <a:pt x="29576" y="12375"/>
                  </a:lnTo>
                  <a:lnTo>
                    <a:pt x="30234" y="11542"/>
                  </a:lnTo>
                  <a:lnTo>
                    <a:pt x="30848" y="10752"/>
                  </a:lnTo>
                  <a:lnTo>
                    <a:pt x="31463" y="9962"/>
                  </a:lnTo>
                  <a:lnTo>
                    <a:pt x="32560" y="8338"/>
                  </a:lnTo>
                  <a:lnTo>
                    <a:pt x="33613" y="6671"/>
                  </a:lnTo>
                  <a:lnTo>
                    <a:pt x="34578" y="4959"/>
                  </a:lnTo>
                  <a:lnTo>
                    <a:pt x="35543" y="3204"/>
                  </a:lnTo>
                  <a:lnTo>
                    <a:pt x="36509" y="1405"/>
                  </a:lnTo>
                  <a:lnTo>
                    <a:pt x="37123" y="264"/>
                  </a:lnTo>
                  <a:lnTo>
                    <a:pt x="37167" y="177"/>
                  </a:lnTo>
                  <a:lnTo>
                    <a:pt x="37167" y="133"/>
                  </a:lnTo>
                  <a:lnTo>
                    <a:pt x="37123" y="89"/>
                  </a:lnTo>
                  <a:lnTo>
                    <a:pt x="37079" y="45"/>
                  </a:lnTo>
                  <a:lnTo>
                    <a:pt x="3699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6" name="Google Shape;5966;p163"/>
            <p:cNvSpPr/>
            <p:nvPr/>
          </p:nvSpPr>
          <p:spPr>
            <a:xfrm>
              <a:off x="1846325" y="1555900"/>
              <a:ext cx="900675" cy="760250"/>
            </a:xfrm>
            <a:custGeom>
              <a:rect b="b" l="l" r="r" t="t"/>
              <a:pathLst>
                <a:path extrusionOk="0" h="30410" w="36027">
                  <a:moveTo>
                    <a:pt x="35895" y="0"/>
                  </a:moveTo>
                  <a:lnTo>
                    <a:pt x="35807" y="44"/>
                  </a:lnTo>
                  <a:lnTo>
                    <a:pt x="35763" y="44"/>
                  </a:lnTo>
                  <a:lnTo>
                    <a:pt x="35720" y="132"/>
                  </a:lnTo>
                  <a:lnTo>
                    <a:pt x="34315" y="2677"/>
                  </a:lnTo>
                  <a:lnTo>
                    <a:pt x="33350" y="4520"/>
                  </a:lnTo>
                  <a:lnTo>
                    <a:pt x="32341" y="6231"/>
                  </a:lnTo>
                  <a:lnTo>
                    <a:pt x="31814" y="7065"/>
                  </a:lnTo>
                  <a:lnTo>
                    <a:pt x="31244" y="7855"/>
                  </a:lnTo>
                  <a:lnTo>
                    <a:pt x="30673" y="8644"/>
                  </a:lnTo>
                  <a:lnTo>
                    <a:pt x="30059" y="9434"/>
                  </a:lnTo>
                  <a:lnTo>
                    <a:pt x="29401" y="10180"/>
                  </a:lnTo>
                  <a:lnTo>
                    <a:pt x="28786" y="10926"/>
                  </a:lnTo>
                  <a:lnTo>
                    <a:pt x="28084" y="11672"/>
                  </a:lnTo>
                  <a:lnTo>
                    <a:pt x="27382" y="12418"/>
                  </a:lnTo>
                  <a:lnTo>
                    <a:pt x="25890" y="13822"/>
                  </a:lnTo>
                  <a:lnTo>
                    <a:pt x="24311" y="15226"/>
                  </a:lnTo>
                  <a:lnTo>
                    <a:pt x="22643" y="16455"/>
                  </a:lnTo>
                  <a:lnTo>
                    <a:pt x="20976" y="17815"/>
                  </a:lnTo>
                  <a:lnTo>
                    <a:pt x="20361" y="18386"/>
                  </a:lnTo>
                  <a:lnTo>
                    <a:pt x="19703" y="18912"/>
                  </a:lnTo>
                  <a:lnTo>
                    <a:pt x="19045" y="19483"/>
                  </a:lnTo>
                  <a:lnTo>
                    <a:pt x="18343" y="20009"/>
                  </a:lnTo>
                  <a:lnTo>
                    <a:pt x="16851" y="21019"/>
                  </a:lnTo>
                  <a:lnTo>
                    <a:pt x="15271" y="21984"/>
                  </a:lnTo>
                  <a:lnTo>
                    <a:pt x="13648" y="22906"/>
                  </a:lnTo>
                  <a:lnTo>
                    <a:pt x="12024" y="23827"/>
                  </a:lnTo>
                  <a:lnTo>
                    <a:pt x="8821" y="25494"/>
                  </a:lnTo>
                  <a:lnTo>
                    <a:pt x="7241" y="26328"/>
                  </a:lnTo>
                  <a:lnTo>
                    <a:pt x="3380" y="28215"/>
                  </a:lnTo>
                  <a:lnTo>
                    <a:pt x="89" y="30102"/>
                  </a:lnTo>
                  <a:lnTo>
                    <a:pt x="45" y="30146"/>
                  </a:lnTo>
                  <a:lnTo>
                    <a:pt x="1" y="30190"/>
                  </a:lnTo>
                  <a:lnTo>
                    <a:pt x="1" y="30277"/>
                  </a:lnTo>
                  <a:lnTo>
                    <a:pt x="45" y="30321"/>
                  </a:lnTo>
                  <a:lnTo>
                    <a:pt x="89" y="30409"/>
                  </a:lnTo>
                  <a:lnTo>
                    <a:pt x="264" y="30409"/>
                  </a:lnTo>
                  <a:lnTo>
                    <a:pt x="3555" y="28522"/>
                  </a:lnTo>
                  <a:lnTo>
                    <a:pt x="7373" y="26635"/>
                  </a:lnTo>
                  <a:lnTo>
                    <a:pt x="8952" y="25846"/>
                  </a:lnTo>
                  <a:lnTo>
                    <a:pt x="12200" y="24134"/>
                  </a:lnTo>
                  <a:lnTo>
                    <a:pt x="13867" y="23213"/>
                  </a:lnTo>
                  <a:lnTo>
                    <a:pt x="15491" y="22291"/>
                  </a:lnTo>
                  <a:lnTo>
                    <a:pt x="17027" y="21282"/>
                  </a:lnTo>
                  <a:lnTo>
                    <a:pt x="18518" y="20273"/>
                  </a:lnTo>
                  <a:lnTo>
                    <a:pt x="19264" y="19746"/>
                  </a:lnTo>
                  <a:lnTo>
                    <a:pt x="19923" y="19176"/>
                  </a:lnTo>
                  <a:lnTo>
                    <a:pt x="20581" y="18649"/>
                  </a:lnTo>
                  <a:lnTo>
                    <a:pt x="21239" y="18079"/>
                  </a:lnTo>
                  <a:lnTo>
                    <a:pt x="22863" y="16718"/>
                  </a:lnTo>
                  <a:lnTo>
                    <a:pt x="24530" y="15490"/>
                  </a:lnTo>
                  <a:lnTo>
                    <a:pt x="26154" y="14086"/>
                  </a:lnTo>
                  <a:lnTo>
                    <a:pt x="27646" y="12638"/>
                  </a:lnTo>
                  <a:lnTo>
                    <a:pt x="28348" y="11935"/>
                  </a:lnTo>
                  <a:lnTo>
                    <a:pt x="29050" y="11189"/>
                  </a:lnTo>
                  <a:lnTo>
                    <a:pt x="29708" y="10444"/>
                  </a:lnTo>
                  <a:lnTo>
                    <a:pt x="30322" y="9654"/>
                  </a:lnTo>
                  <a:lnTo>
                    <a:pt x="30937" y="8864"/>
                  </a:lnTo>
                  <a:lnTo>
                    <a:pt x="31507" y="8074"/>
                  </a:lnTo>
                  <a:lnTo>
                    <a:pt x="32078" y="7240"/>
                  </a:lnTo>
                  <a:lnTo>
                    <a:pt x="32648" y="6407"/>
                  </a:lnTo>
                  <a:lnTo>
                    <a:pt x="33175" y="5573"/>
                  </a:lnTo>
                  <a:lnTo>
                    <a:pt x="33657" y="4695"/>
                  </a:lnTo>
                  <a:lnTo>
                    <a:pt x="34666" y="2852"/>
                  </a:lnTo>
                  <a:lnTo>
                    <a:pt x="36027" y="263"/>
                  </a:lnTo>
                  <a:lnTo>
                    <a:pt x="36027" y="219"/>
                  </a:lnTo>
                  <a:lnTo>
                    <a:pt x="36027" y="132"/>
                  </a:lnTo>
                  <a:lnTo>
                    <a:pt x="35983" y="88"/>
                  </a:lnTo>
                  <a:lnTo>
                    <a:pt x="35939" y="44"/>
                  </a:lnTo>
                  <a:lnTo>
                    <a:pt x="35895"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7" name="Google Shape;5967;p163"/>
            <p:cNvSpPr/>
            <p:nvPr/>
          </p:nvSpPr>
          <p:spPr>
            <a:xfrm>
              <a:off x="1799150" y="1626100"/>
              <a:ext cx="840350" cy="647250"/>
            </a:xfrm>
            <a:custGeom>
              <a:rect b="b" l="l" r="r" t="t"/>
              <a:pathLst>
                <a:path extrusionOk="0" h="25890" w="33614">
                  <a:moveTo>
                    <a:pt x="33394" y="0"/>
                  </a:moveTo>
                  <a:lnTo>
                    <a:pt x="33350" y="44"/>
                  </a:lnTo>
                  <a:lnTo>
                    <a:pt x="33306" y="88"/>
                  </a:lnTo>
                  <a:lnTo>
                    <a:pt x="31639" y="2896"/>
                  </a:lnTo>
                  <a:lnTo>
                    <a:pt x="30322" y="4783"/>
                  </a:lnTo>
                  <a:lnTo>
                    <a:pt x="28874" y="6495"/>
                  </a:lnTo>
                  <a:lnTo>
                    <a:pt x="26944" y="8425"/>
                  </a:lnTo>
                  <a:lnTo>
                    <a:pt x="25057" y="10049"/>
                  </a:lnTo>
                  <a:lnTo>
                    <a:pt x="22994" y="11673"/>
                  </a:lnTo>
                  <a:lnTo>
                    <a:pt x="20362" y="14042"/>
                  </a:lnTo>
                  <a:lnTo>
                    <a:pt x="18124" y="15973"/>
                  </a:lnTo>
                  <a:lnTo>
                    <a:pt x="16105" y="17289"/>
                  </a:lnTo>
                  <a:lnTo>
                    <a:pt x="14174" y="18430"/>
                  </a:lnTo>
                  <a:lnTo>
                    <a:pt x="12112" y="19571"/>
                  </a:lnTo>
                  <a:lnTo>
                    <a:pt x="7812" y="21721"/>
                  </a:lnTo>
                  <a:lnTo>
                    <a:pt x="5662" y="22555"/>
                  </a:lnTo>
                  <a:lnTo>
                    <a:pt x="3511" y="23608"/>
                  </a:lnTo>
                  <a:lnTo>
                    <a:pt x="89" y="25583"/>
                  </a:lnTo>
                  <a:lnTo>
                    <a:pt x="1" y="25626"/>
                  </a:lnTo>
                  <a:lnTo>
                    <a:pt x="1" y="25670"/>
                  </a:lnTo>
                  <a:lnTo>
                    <a:pt x="1" y="25758"/>
                  </a:lnTo>
                  <a:lnTo>
                    <a:pt x="1" y="25802"/>
                  </a:lnTo>
                  <a:lnTo>
                    <a:pt x="89" y="25890"/>
                  </a:lnTo>
                  <a:lnTo>
                    <a:pt x="264" y="25890"/>
                  </a:lnTo>
                  <a:lnTo>
                    <a:pt x="3687" y="23915"/>
                  </a:lnTo>
                  <a:lnTo>
                    <a:pt x="5793" y="22862"/>
                  </a:lnTo>
                  <a:lnTo>
                    <a:pt x="7943" y="22028"/>
                  </a:lnTo>
                  <a:lnTo>
                    <a:pt x="12288" y="19878"/>
                  </a:lnTo>
                  <a:lnTo>
                    <a:pt x="14350" y="18737"/>
                  </a:lnTo>
                  <a:lnTo>
                    <a:pt x="16281" y="17596"/>
                  </a:lnTo>
                  <a:lnTo>
                    <a:pt x="18299" y="16236"/>
                  </a:lnTo>
                  <a:lnTo>
                    <a:pt x="18343" y="16236"/>
                  </a:lnTo>
                  <a:lnTo>
                    <a:pt x="20581" y="14305"/>
                  </a:lnTo>
                  <a:lnTo>
                    <a:pt x="23214" y="11936"/>
                  </a:lnTo>
                  <a:lnTo>
                    <a:pt x="25276" y="10356"/>
                  </a:lnTo>
                  <a:lnTo>
                    <a:pt x="27207" y="8689"/>
                  </a:lnTo>
                  <a:lnTo>
                    <a:pt x="29138" y="6758"/>
                  </a:lnTo>
                  <a:lnTo>
                    <a:pt x="30586" y="5003"/>
                  </a:lnTo>
                  <a:lnTo>
                    <a:pt x="31946" y="3116"/>
                  </a:lnTo>
                  <a:lnTo>
                    <a:pt x="33570" y="264"/>
                  </a:lnTo>
                  <a:lnTo>
                    <a:pt x="33613" y="220"/>
                  </a:lnTo>
                  <a:lnTo>
                    <a:pt x="33613" y="132"/>
                  </a:lnTo>
                  <a:lnTo>
                    <a:pt x="33570" y="88"/>
                  </a:lnTo>
                  <a:lnTo>
                    <a:pt x="33526" y="44"/>
                  </a:lnTo>
                  <a:lnTo>
                    <a:pt x="3343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8" name="Google Shape;5968;p163"/>
            <p:cNvSpPr/>
            <p:nvPr/>
          </p:nvSpPr>
          <p:spPr>
            <a:xfrm>
              <a:off x="1775025" y="2163625"/>
              <a:ext cx="160200" cy="88875"/>
            </a:xfrm>
            <a:custGeom>
              <a:rect b="b" l="l" r="r" t="t"/>
              <a:pathLst>
                <a:path extrusionOk="0" h="3555" w="6408">
                  <a:moveTo>
                    <a:pt x="6144" y="1"/>
                  </a:moveTo>
                  <a:lnTo>
                    <a:pt x="3555" y="1229"/>
                  </a:lnTo>
                  <a:lnTo>
                    <a:pt x="88" y="3204"/>
                  </a:lnTo>
                  <a:lnTo>
                    <a:pt x="45" y="3248"/>
                  </a:lnTo>
                  <a:lnTo>
                    <a:pt x="1" y="3336"/>
                  </a:lnTo>
                  <a:lnTo>
                    <a:pt x="1" y="3379"/>
                  </a:lnTo>
                  <a:lnTo>
                    <a:pt x="45" y="3467"/>
                  </a:lnTo>
                  <a:lnTo>
                    <a:pt x="88" y="3511"/>
                  </a:lnTo>
                  <a:lnTo>
                    <a:pt x="176" y="3555"/>
                  </a:lnTo>
                  <a:lnTo>
                    <a:pt x="264" y="3511"/>
                  </a:lnTo>
                  <a:lnTo>
                    <a:pt x="3730" y="1537"/>
                  </a:lnTo>
                  <a:lnTo>
                    <a:pt x="6319" y="352"/>
                  </a:lnTo>
                  <a:lnTo>
                    <a:pt x="6363" y="308"/>
                  </a:lnTo>
                  <a:lnTo>
                    <a:pt x="6407" y="220"/>
                  </a:lnTo>
                  <a:lnTo>
                    <a:pt x="6407" y="176"/>
                  </a:lnTo>
                  <a:lnTo>
                    <a:pt x="6363" y="88"/>
                  </a:lnTo>
                  <a:lnTo>
                    <a:pt x="6319" y="45"/>
                  </a:lnTo>
                  <a:lnTo>
                    <a:pt x="6276"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9" name="Google Shape;5969;p163"/>
            <p:cNvSpPr/>
            <p:nvPr/>
          </p:nvSpPr>
          <p:spPr>
            <a:xfrm>
              <a:off x="2327925" y="1808200"/>
              <a:ext cx="137150" cy="118500"/>
            </a:xfrm>
            <a:custGeom>
              <a:rect b="b" l="l" r="r" t="t"/>
              <a:pathLst>
                <a:path extrusionOk="0" h="4740" w="5486">
                  <a:moveTo>
                    <a:pt x="5266" y="0"/>
                  </a:moveTo>
                  <a:lnTo>
                    <a:pt x="5222" y="44"/>
                  </a:lnTo>
                  <a:lnTo>
                    <a:pt x="3555" y="1492"/>
                  </a:lnTo>
                  <a:lnTo>
                    <a:pt x="88" y="4432"/>
                  </a:lnTo>
                  <a:lnTo>
                    <a:pt x="44" y="4476"/>
                  </a:lnTo>
                  <a:lnTo>
                    <a:pt x="0" y="4520"/>
                  </a:lnTo>
                  <a:lnTo>
                    <a:pt x="0" y="4608"/>
                  </a:lnTo>
                  <a:lnTo>
                    <a:pt x="44" y="4652"/>
                  </a:lnTo>
                  <a:lnTo>
                    <a:pt x="88" y="4696"/>
                  </a:lnTo>
                  <a:lnTo>
                    <a:pt x="176" y="4740"/>
                  </a:lnTo>
                  <a:lnTo>
                    <a:pt x="308" y="4696"/>
                  </a:lnTo>
                  <a:lnTo>
                    <a:pt x="3774" y="1756"/>
                  </a:lnTo>
                  <a:lnTo>
                    <a:pt x="5442" y="308"/>
                  </a:lnTo>
                  <a:lnTo>
                    <a:pt x="5485" y="264"/>
                  </a:lnTo>
                  <a:lnTo>
                    <a:pt x="5485" y="176"/>
                  </a:lnTo>
                  <a:lnTo>
                    <a:pt x="5485" y="132"/>
                  </a:lnTo>
                  <a:lnTo>
                    <a:pt x="5442" y="44"/>
                  </a:lnTo>
                  <a:lnTo>
                    <a:pt x="539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0" name="Google Shape;5970;p163"/>
            <p:cNvSpPr/>
            <p:nvPr/>
          </p:nvSpPr>
          <p:spPr>
            <a:xfrm>
              <a:off x="2313650" y="1698500"/>
              <a:ext cx="210675" cy="199675"/>
            </a:xfrm>
            <a:custGeom>
              <a:rect b="b" l="l" r="r" t="t"/>
              <a:pathLst>
                <a:path extrusionOk="0" h="7987" w="8427">
                  <a:moveTo>
                    <a:pt x="8251" y="0"/>
                  </a:moveTo>
                  <a:lnTo>
                    <a:pt x="8163" y="44"/>
                  </a:lnTo>
                  <a:lnTo>
                    <a:pt x="8119" y="88"/>
                  </a:lnTo>
                  <a:lnTo>
                    <a:pt x="6671" y="1800"/>
                  </a:lnTo>
                  <a:lnTo>
                    <a:pt x="4872" y="3599"/>
                  </a:lnTo>
                  <a:lnTo>
                    <a:pt x="3380" y="4827"/>
                  </a:lnTo>
                  <a:lnTo>
                    <a:pt x="1712" y="6231"/>
                  </a:lnTo>
                  <a:lnTo>
                    <a:pt x="45" y="7680"/>
                  </a:lnTo>
                  <a:lnTo>
                    <a:pt x="1" y="7767"/>
                  </a:lnTo>
                  <a:lnTo>
                    <a:pt x="1" y="7811"/>
                  </a:lnTo>
                  <a:lnTo>
                    <a:pt x="1" y="7899"/>
                  </a:lnTo>
                  <a:lnTo>
                    <a:pt x="45" y="7943"/>
                  </a:lnTo>
                  <a:lnTo>
                    <a:pt x="89" y="7987"/>
                  </a:lnTo>
                  <a:lnTo>
                    <a:pt x="176" y="7987"/>
                  </a:lnTo>
                  <a:lnTo>
                    <a:pt x="308" y="7943"/>
                  </a:lnTo>
                  <a:lnTo>
                    <a:pt x="1932" y="6495"/>
                  </a:lnTo>
                  <a:lnTo>
                    <a:pt x="3599" y="5091"/>
                  </a:lnTo>
                  <a:lnTo>
                    <a:pt x="5091" y="3862"/>
                  </a:lnTo>
                  <a:lnTo>
                    <a:pt x="6934" y="2063"/>
                  </a:lnTo>
                  <a:lnTo>
                    <a:pt x="8382" y="308"/>
                  </a:lnTo>
                  <a:lnTo>
                    <a:pt x="8426" y="220"/>
                  </a:lnTo>
                  <a:lnTo>
                    <a:pt x="8426" y="176"/>
                  </a:lnTo>
                  <a:lnTo>
                    <a:pt x="8426" y="88"/>
                  </a:lnTo>
                  <a:lnTo>
                    <a:pt x="8382" y="44"/>
                  </a:lnTo>
                  <a:lnTo>
                    <a:pt x="8294"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1" name="Google Shape;5971;p163"/>
            <p:cNvSpPr/>
            <p:nvPr/>
          </p:nvSpPr>
          <p:spPr>
            <a:xfrm>
              <a:off x="1726750" y="2143875"/>
              <a:ext cx="109725" cy="64750"/>
            </a:xfrm>
            <a:custGeom>
              <a:rect b="b" l="l" r="r" t="t"/>
              <a:pathLst>
                <a:path extrusionOk="0" h="2590" w="4389">
                  <a:moveTo>
                    <a:pt x="4126" y="1"/>
                  </a:moveTo>
                  <a:lnTo>
                    <a:pt x="89" y="2283"/>
                  </a:lnTo>
                  <a:lnTo>
                    <a:pt x="45" y="2327"/>
                  </a:lnTo>
                  <a:lnTo>
                    <a:pt x="1" y="2370"/>
                  </a:lnTo>
                  <a:lnTo>
                    <a:pt x="1" y="2458"/>
                  </a:lnTo>
                  <a:lnTo>
                    <a:pt x="1" y="2502"/>
                  </a:lnTo>
                  <a:lnTo>
                    <a:pt x="89" y="2590"/>
                  </a:lnTo>
                  <a:lnTo>
                    <a:pt x="264" y="2590"/>
                  </a:lnTo>
                  <a:lnTo>
                    <a:pt x="4301" y="308"/>
                  </a:lnTo>
                  <a:lnTo>
                    <a:pt x="4389" y="264"/>
                  </a:lnTo>
                  <a:lnTo>
                    <a:pt x="4389" y="220"/>
                  </a:lnTo>
                  <a:lnTo>
                    <a:pt x="4389" y="176"/>
                  </a:lnTo>
                  <a:lnTo>
                    <a:pt x="4389" y="89"/>
                  </a:lnTo>
                  <a:lnTo>
                    <a:pt x="4345" y="45"/>
                  </a:lnTo>
                  <a:lnTo>
                    <a:pt x="4301"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2" name="Google Shape;5972;p163"/>
            <p:cNvSpPr/>
            <p:nvPr/>
          </p:nvSpPr>
          <p:spPr>
            <a:xfrm>
              <a:off x="2462850" y="1368300"/>
              <a:ext cx="930300" cy="1502925"/>
            </a:xfrm>
            <a:custGeom>
              <a:rect b="b" l="l" r="r" t="t"/>
              <a:pathLst>
                <a:path extrusionOk="0" h="60117" w="37212">
                  <a:moveTo>
                    <a:pt x="35105" y="0"/>
                  </a:moveTo>
                  <a:lnTo>
                    <a:pt x="35017" y="44"/>
                  </a:lnTo>
                  <a:lnTo>
                    <a:pt x="34974" y="88"/>
                  </a:lnTo>
                  <a:lnTo>
                    <a:pt x="34974" y="176"/>
                  </a:lnTo>
                  <a:lnTo>
                    <a:pt x="34974" y="220"/>
                  </a:lnTo>
                  <a:lnTo>
                    <a:pt x="35017" y="308"/>
                  </a:lnTo>
                  <a:lnTo>
                    <a:pt x="36334" y="1712"/>
                  </a:lnTo>
                  <a:lnTo>
                    <a:pt x="36509" y="2151"/>
                  </a:lnTo>
                  <a:lnTo>
                    <a:pt x="36773" y="4388"/>
                  </a:lnTo>
                  <a:lnTo>
                    <a:pt x="36860" y="7328"/>
                  </a:lnTo>
                  <a:lnTo>
                    <a:pt x="36729" y="8513"/>
                  </a:lnTo>
                  <a:lnTo>
                    <a:pt x="35939" y="10400"/>
                  </a:lnTo>
                  <a:lnTo>
                    <a:pt x="34974" y="12726"/>
                  </a:lnTo>
                  <a:lnTo>
                    <a:pt x="33657" y="16587"/>
                  </a:lnTo>
                  <a:lnTo>
                    <a:pt x="32253" y="19088"/>
                  </a:lnTo>
                  <a:lnTo>
                    <a:pt x="30936" y="21590"/>
                  </a:lnTo>
                  <a:lnTo>
                    <a:pt x="29883" y="24047"/>
                  </a:lnTo>
                  <a:lnTo>
                    <a:pt x="27251" y="28742"/>
                  </a:lnTo>
                  <a:lnTo>
                    <a:pt x="27251" y="28830"/>
                  </a:lnTo>
                  <a:lnTo>
                    <a:pt x="27207" y="30541"/>
                  </a:lnTo>
                  <a:lnTo>
                    <a:pt x="27207" y="30585"/>
                  </a:lnTo>
                  <a:lnTo>
                    <a:pt x="27338" y="32209"/>
                  </a:lnTo>
                  <a:lnTo>
                    <a:pt x="28435" y="40239"/>
                  </a:lnTo>
                  <a:lnTo>
                    <a:pt x="28216" y="40546"/>
                  </a:lnTo>
                  <a:lnTo>
                    <a:pt x="27426" y="41204"/>
                  </a:lnTo>
                  <a:lnTo>
                    <a:pt x="25144" y="42564"/>
                  </a:lnTo>
                  <a:lnTo>
                    <a:pt x="22731" y="44232"/>
                  </a:lnTo>
                  <a:lnTo>
                    <a:pt x="20054" y="45855"/>
                  </a:lnTo>
                  <a:lnTo>
                    <a:pt x="16500" y="48664"/>
                  </a:lnTo>
                  <a:lnTo>
                    <a:pt x="14569" y="49761"/>
                  </a:lnTo>
                  <a:lnTo>
                    <a:pt x="14569" y="49805"/>
                  </a:lnTo>
                  <a:lnTo>
                    <a:pt x="12419" y="51867"/>
                  </a:lnTo>
                  <a:lnTo>
                    <a:pt x="11410" y="52525"/>
                  </a:lnTo>
                  <a:lnTo>
                    <a:pt x="8119" y="54280"/>
                  </a:lnTo>
                  <a:lnTo>
                    <a:pt x="6627" y="54939"/>
                  </a:lnTo>
                  <a:lnTo>
                    <a:pt x="5135" y="55992"/>
                  </a:lnTo>
                  <a:lnTo>
                    <a:pt x="3160" y="57484"/>
                  </a:lnTo>
                  <a:lnTo>
                    <a:pt x="88" y="59809"/>
                  </a:lnTo>
                  <a:lnTo>
                    <a:pt x="1" y="59853"/>
                  </a:lnTo>
                  <a:lnTo>
                    <a:pt x="1" y="59941"/>
                  </a:lnTo>
                  <a:lnTo>
                    <a:pt x="1" y="59985"/>
                  </a:lnTo>
                  <a:lnTo>
                    <a:pt x="45" y="60073"/>
                  </a:lnTo>
                  <a:lnTo>
                    <a:pt x="88" y="60117"/>
                  </a:lnTo>
                  <a:lnTo>
                    <a:pt x="176" y="60117"/>
                  </a:lnTo>
                  <a:lnTo>
                    <a:pt x="264" y="60073"/>
                  </a:lnTo>
                  <a:lnTo>
                    <a:pt x="3336" y="57747"/>
                  </a:lnTo>
                  <a:lnTo>
                    <a:pt x="5354" y="56299"/>
                  </a:lnTo>
                  <a:lnTo>
                    <a:pt x="6802" y="55246"/>
                  </a:lnTo>
                  <a:lnTo>
                    <a:pt x="8250" y="54588"/>
                  </a:lnTo>
                  <a:lnTo>
                    <a:pt x="11585" y="52832"/>
                  </a:lnTo>
                  <a:lnTo>
                    <a:pt x="12638" y="52130"/>
                  </a:lnTo>
                  <a:lnTo>
                    <a:pt x="14788" y="50068"/>
                  </a:lnTo>
                  <a:lnTo>
                    <a:pt x="16675" y="48971"/>
                  </a:lnTo>
                  <a:lnTo>
                    <a:pt x="16719" y="48971"/>
                  </a:lnTo>
                  <a:lnTo>
                    <a:pt x="20230" y="46163"/>
                  </a:lnTo>
                  <a:lnTo>
                    <a:pt x="22906" y="44539"/>
                  </a:lnTo>
                  <a:lnTo>
                    <a:pt x="25320" y="42828"/>
                  </a:lnTo>
                  <a:lnTo>
                    <a:pt x="27645" y="41467"/>
                  </a:lnTo>
                  <a:lnTo>
                    <a:pt x="28435" y="40809"/>
                  </a:lnTo>
                  <a:lnTo>
                    <a:pt x="28479" y="40809"/>
                  </a:lnTo>
                  <a:lnTo>
                    <a:pt x="28786" y="40370"/>
                  </a:lnTo>
                  <a:lnTo>
                    <a:pt x="28786" y="40239"/>
                  </a:lnTo>
                  <a:lnTo>
                    <a:pt x="27689" y="32165"/>
                  </a:lnTo>
                  <a:lnTo>
                    <a:pt x="27558" y="30541"/>
                  </a:lnTo>
                  <a:lnTo>
                    <a:pt x="27602" y="28874"/>
                  </a:lnTo>
                  <a:lnTo>
                    <a:pt x="30191" y="24222"/>
                  </a:lnTo>
                  <a:lnTo>
                    <a:pt x="31244" y="21721"/>
                  </a:lnTo>
                  <a:lnTo>
                    <a:pt x="32560" y="19264"/>
                  </a:lnTo>
                  <a:lnTo>
                    <a:pt x="33964" y="16719"/>
                  </a:lnTo>
                  <a:lnTo>
                    <a:pt x="33964" y="16675"/>
                  </a:lnTo>
                  <a:lnTo>
                    <a:pt x="35281" y="12857"/>
                  </a:lnTo>
                  <a:lnTo>
                    <a:pt x="36246" y="10532"/>
                  </a:lnTo>
                  <a:lnTo>
                    <a:pt x="37080" y="8645"/>
                  </a:lnTo>
                  <a:lnTo>
                    <a:pt x="37080" y="8601"/>
                  </a:lnTo>
                  <a:lnTo>
                    <a:pt x="37211" y="7328"/>
                  </a:lnTo>
                  <a:lnTo>
                    <a:pt x="37124" y="4388"/>
                  </a:lnTo>
                  <a:lnTo>
                    <a:pt x="36860" y="2107"/>
                  </a:lnTo>
                  <a:lnTo>
                    <a:pt x="36860" y="2063"/>
                  </a:lnTo>
                  <a:lnTo>
                    <a:pt x="36641" y="1536"/>
                  </a:lnTo>
                  <a:lnTo>
                    <a:pt x="36597" y="1492"/>
                  </a:lnTo>
                  <a:lnTo>
                    <a:pt x="35281" y="44"/>
                  </a:lnTo>
                  <a:lnTo>
                    <a:pt x="35237"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3" name="Google Shape;5973;p163"/>
            <p:cNvSpPr/>
            <p:nvPr/>
          </p:nvSpPr>
          <p:spPr>
            <a:xfrm>
              <a:off x="2491375" y="1390250"/>
              <a:ext cx="930300" cy="1507300"/>
            </a:xfrm>
            <a:custGeom>
              <a:rect b="b" l="l" r="r" t="t"/>
              <a:pathLst>
                <a:path extrusionOk="0" h="60292" w="37212">
                  <a:moveTo>
                    <a:pt x="35895" y="0"/>
                  </a:moveTo>
                  <a:lnTo>
                    <a:pt x="35851" y="44"/>
                  </a:lnTo>
                  <a:lnTo>
                    <a:pt x="35807" y="88"/>
                  </a:lnTo>
                  <a:lnTo>
                    <a:pt x="35807" y="176"/>
                  </a:lnTo>
                  <a:lnTo>
                    <a:pt x="35851" y="219"/>
                  </a:lnTo>
                  <a:lnTo>
                    <a:pt x="35851" y="307"/>
                  </a:lnTo>
                  <a:lnTo>
                    <a:pt x="36772" y="1141"/>
                  </a:lnTo>
                  <a:lnTo>
                    <a:pt x="36772" y="2370"/>
                  </a:lnTo>
                  <a:lnTo>
                    <a:pt x="36860" y="5310"/>
                  </a:lnTo>
                  <a:lnTo>
                    <a:pt x="36860" y="7240"/>
                  </a:lnTo>
                  <a:lnTo>
                    <a:pt x="36860" y="7899"/>
                  </a:lnTo>
                  <a:lnTo>
                    <a:pt x="36772" y="8513"/>
                  </a:lnTo>
                  <a:lnTo>
                    <a:pt x="36597" y="9127"/>
                  </a:lnTo>
                  <a:lnTo>
                    <a:pt x="36378" y="9785"/>
                  </a:lnTo>
                  <a:lnTo>
                    <a:pt x="35588" y="11584"/>
                  </a:lnTo>
                  <a:lnTo>
                    <a:pt x="34578" y="13822"/>
                  </a:lnTo>
                  <a:lnTo>
                    <a:pt x="33481" y="16587"/>
                  </a:lnTo>
                  <a:lnTo>
                    <a:pt x="32033" y="18956"/>
                  </a:lnTo>
                  <a:lnTo>
                    <a:pt x="30717" y="21370"/>
                  </a:lnTo>
                  <a:lnTo>
                    <a:pt x="30717" y="21414"/>
                  </a:lnTo>
                  <a:lnTo>
                    <a:pt x="29927" y="23652"/>
                  </a:lnTo>
                  <a:lnTo>
                    <a:pt x="29927" y="23739"/>
                  </a:lnTo>
                  <a:lnTo>
                    <a:pt x="30190" y="24880"/>
                  </a:lnTo>
                  <a:lnTo>
                    <a:pt x="30410" y="29488"/>
                  </a:lnTo>
                  <a:lnTo>
                    <a:pt x="30454" y="32428"/>
                  </a:lnTo>
                  <a:lnTo>
                    <a:pt x="30454" y="35543"/>
                  </a:lnTo>
                  <a:lnTo>
                    <a:pt x="30410" y="40151"/>
                  </a:lnTo>
                  <a:lnTo>
                    <a:pt x="30234" y="40370"/>
                  </a:lnTo>
                  <a:lnTo>
                    <a:pt x="29225" y="40940"/>
                  </a:lnTo>
                  <a:lnTo>
                    <a:pt x="29181" y="40940"/>
                  </a:lnTo>
                  <a:lnTo>
                    <a:pt x="28172" y="41906"/>
                  </a:lnTo>
                  <a:lnTo>
                    <a:pt x="26153" y="43047"/>
                  </a:lnTo>
                  <a:lnTo>
                    <a:pt x="23257" y="44626"/>
                  </a:lnTo>
                  <a:lnTo>
                    <a:pt x="20800" y="46162"/>
                  </a:lnTo>
                  <a:lnTo>
                    <a:pt x="18825" y="47391"/>
                  </a:lnTo>
                  <a:lnTo>
                    <a:pt x="16017" y="49541"/>
                  </a:lnTo>
                  <a:lnTo>
                    <a:pt x="13911" y="50550"/>
                  </a:lnTo>
                  <a:lnTo>
                    <a:pt x="13867" y="50594"/>
                  </a:lnTo>
                  <a:lnTo>
                    <a:pt x="12024" y="52218"/>
                  </a:lnTo>
                  <a:lnTo>
                    <a:pt x="11015" y="52876"/>
                  </a:lnTo>
                  <a:lnTo>
                    <a:pt x="7329" y="54850"/>
                  </a:lnTo>
                  <a:lnTo>
                    <a:pt x="5881" y="55596"/>
                  </a:lnTo>
                  <a:lnTo>
                    <a:pt x="4213" y="56869"/>
                  </a:lnTo>
                  <a:lnTo>
                    <a:pt x="2151" y="58361"/>
                  </a:lnTo>
                  <a:lnTo>
                    <a:pt x="88" y="59984"/>
                  </a:lnTo>
                  <a:lnTo>
                    <a:pt x="44" y="60028"/>
                  </a:lnTo>
                  <a:lnTo>
                    <a:pt x="1" y="60072"/>
                  </a:lnTo>
                  <a:lnTo>
                    <a:pt x="1" y="60160"/>
                  </a:lnTo>
                  <a:lnTo>
                    <a:pt x="44" y="60204"/>
                  </a:lnTo>
                  <a:lnTo>
                    <a:pt x="132" y="60248"/>
                  </a:lnTo>
                  <a:lnTo>
                    <a:pt x="176" y="60292"/>
                  </a:lnTo>
                  <a:lnTo>
                    <a:pt x="308" y="60248"/>
                  </a:lnTo>
                  <a:lnTo>
                    <a:pt x="2370" y="58624"/>
                  </a:lnTo>
                  <a:lnTo>
                    <a:pt x="4389" y="57132"/>
                  </a:lnTo>
                  <a:lnTo>
                    <a:pt x="6056" y="55904"/>
                  </a:lnTo>
                  <a:lnTo>
                    <a:pt x="7504" y="55202"/>
                  </a:lnTo>
                  <a:lnTo>
                    <a:pt x="11190" y="53183"/>
                  </a:lnTo>
                  <a:lnTo>
                    <a:pt x="12243" y="52525"/>
                  </a:lnTo>
                  <a:lnTo>
                    <a:pt x="12243" y="52481"/>
                  </a:lnTo>
                  <a:lnTo>
                    <a:pt x="14086" y="50857"/>
                  </a:lnTo>
                  <a:lnTo>
                    <a:pt x="16193" y="49848"/>
                  </a:lnTo>
                  <a:lnTo>
                    <a:pt x="19045" y="47698"/>
                  </a:lnTo>
                  <a:lnTo>
                    <a:pt x="21019" y="46469"/>
                  </a:lnTo>
                  <a:lnTo>
                    <a:pt x="23433" y="44934"/>
                  </a:lnTo>
                  <a:lnTo>
                    <a:pt x="26329" y="43354"/>
                  </a:lnTo>
                  <a:lnTo>
                    <a:pt x="28347" y="42213"/>
                  </a:lnTo>
                  <a:lnTo>
                    <a:pt x="28391" y="42169"/>
                  </a:lnTo>
                  <a:lnTo>
                    <a:pt x="29401" y="41248"/>
                  </a:lnTo>
                  <a:lnTo>
                    <a:pt x="30454" y="40633"/>
                  </a:lnTo>
                  <a:lnTo>
                    <a:pt x="30498" y="40589"/>
                  </a:lnTo>
                  <a:lnTo>
                    <a:pt x="30717" y="40326"/>
                  </a:lnTo>
                  <a:lnTo>
                    <a:pt x="30761" y="40238"/>
                  </a:lnTo>
                  <a:lnTo>
                    <a:pt x="30805" y="35543"/>
                  </a:lnTo>
                  <a:lnTo>
                    <a:pt x="30805" y="32428"/>
                  </a:lnTo>
                  <a:lnTo>
                    <a:pt x="30761" y="29488"/>
                  </a:lnTo>
                  <a:lnTo>
                    <a:pt x="30541" y="24836"/>
                  </a:lnTo>
                  <a:lnTo>
                    <a:pt x="30278" y="23695"/>
                  </a:lnTo>
                  <a:lnTo>
                    <a:pt x="31024" y="21545"/>
                  </a:lnTo>
                  <a:lnTo>
                    <a:pt x="32341" y="19132"/>
                  </a:lnTo>
                  <a:lnTo>
                    <a:pt x="33789" y="16762"/>
                  </a:lnTo>
                  <a:lnTo>
                    <a:pt x="33789" y="16718"/>
                  </a:lnTo>
                  <a:lnTo>
                    <a:pt x="34930" y="13954"/>
                  </a:lnTo>
                  <a:lnTo>
                    <a:pt x="35895" y="11716"/>
                  </a:lnTo>
                  <a:lnTo>
                    <a:pt x="36685" y="9873"/>
                  </a:lnTo>
                  <a:lnTo>
                    <a:pt x="36948" y="9215"/>
                  </a:lnTo>
                  <a:lnTo>
                    <a:pt x="37124" y="8601"/>
                  </a:lnTo>
                  <a:lnTo>
                    <a:pt x="37211" y="7986"/>
                  </a:lnTo>
                  <a:lnTo>
                    <a:pt x="37211" y="7240"/>
                  </a:lnTo>
                  <a:lnTo>
                    <a:pt x="37211" y="5266"/>
                  </a:lnTo>
                  <a:lnTo>
                    <a:pt x="37124" y="2370"/>
                  </a:lnTo>
                  <a:lnTo>
                    <a:pt x="37124" y="1053"/>
                  </a:lnTo>
                  <a:lnTo>
                    <a:pt x="37124" y="965"/>
                  </a:lnTo>
                  <a:lnTo>
                    <a:pt x="37080" y="922"/>
                  </a:lnTo>
                  <a:lnTo>
                    <a:pt x="36114" y="44"/>
                  </a:lnTo>
                  <a:lnTo>
                    <a:pt x="36027"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4" name="Google Shape;5974;p163"/>
            <p:cNvSpPr/>
            <p:nvPr/>
          </p:nvSpPr>
          <p:spPr>
            <a:xfrm>
              <a:off x="3740875" y="4014275"/>
              <a:ext cx="64750" cy="40625"/>
            </a:xfrm>
            <a:custGeom>
              <a:rect b="b" l="l" r="r" t="t"/>
              <a:pathLst>
                <a:path extrusionOk="0" h="1625" w="2590">
                  <a:moveTo>
                    <a:pt x="132" y="1"/>
                  </a:moveTo>
                  <a:lnTo>
                    <a:pt x="88" y="45"/>
                  </a:lnTo>
                  <a:lnTo>
                    <a:pt x="44" y="89"/>
                  </a:lnTo>
                  <a:lnTo>
                    <a:pt x="1" y="132"/>
                  </a:lnTo>
                  <a:lnTo>
                    <a:pt x="1" y="220"/>
                  </a:lnTo>
                  <a:lnTo>
                    <a:pt x="44" y="264"/>
                  </a:lnTo>
                  <a:lnTo>
                    <a:pt x="88" y="308"/>
                  </a:lnTo>
                  <a:lnTo>
                    <a:pt x="2326" y="1624"/>
                  </a:lnTo>
                  <a:lnTo>
                    <a:pt x="2502" y="1624"/>
                  </a:lnTo>
                  <a:lnTo>
                    <a:pt x="2589" y="1537"/>
                  </a:lnTo>
                  <a:lnTo>
                    <a:pt x="2589" y="1493"/>
                  </a:lnTo>
                  <a:lnTo>
                    <a:pt x="2589" y="1405"/>
                  </a:lnTo>
                  <a:lnTo>
                    <a:pt x="2546" y="1361"/>
                  </a:lnTo>
                  <a:lnTo>
                    <a:pt x="2502" y="1317"/>
                  </a:lnTo>
                  <a:lnTo>
                    <a:pt x="264"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5" name="Google Shape;5975;p163"/>
            <p:cNvSpPr/>
            <p:nvPr/>
          </p:nvSpPr>
          <p:spPr>
            <a:xfrm>
              <a:off x="3707975" y="3983575"/>
              <a:ext cx="41700" cy="39500"/>
            </a:xfrm>
            <a:custGeom>
              <a:rect b="b" l="l" r="r" t="t"/>
              <a:pathLst>
                <a:path extrusionOk="0" h="1580" w="1668">
                  <a:moveTo>
                    <a:pt x="132" y="0"/>
                  </a:moveTo>
                  <a:lnTo>
                    <a:pt x="88" y="44"/>
                  </a:lnTo>
                  <a:lnTo>
                    <a:pt x="44" y="88"/>
                  </a:lnTo>
                  <a:lnTo>
                    <a:pt x="0" y="132"/>
                  </a:lnTo>
                  <a:lnTo>
                    <a:pt x="0" y="220"/>
                  </a:lnTo>
                  <a:lnTo>
                    <a:pt x="44" y="263"/>
                  </a:lnTo>
                  <a:lnTo>
                    <a:pt x="483" y="966"/>
                  </a:lnTo>
                  <a:lnTo>
                    <a:pt x="571" y="1053"/>
                  </a:lnTo>
                  <a:lnTo>
                    <a:pt x="1404" y="1536"/>
                  </a:lnTo>
                  <a:lnTo>
                    <a:pt x="1492" y="1580"/>
                  </a:lnTo>
                  <a:lnTo>
                    <a:pt x="1580" y="1536"/>
                  </a:lnTo>
                  <a:lnTo>
                    <a:pt x="1668" y="1492"/>
                  </a:lnTo>
                  <a:lnTo>
                    <a:pt x="1668" y="1404"/>
                  </a:lnTo>
                  <a:lnTo>
                    <a:pt x="1668" y="1360"/>
                  </a:lnTo>
                  <a:lnTo>
                    <a:pt x="1624" y="1273"/>
                  </a:lnTo>
                  <a:lnTo>
                    <a:pt x="1580" y="1229"/>
                  </a:lnTo>
                  <a:lnTo>
                    <a:pt x="746" y="746"/>
                  </a:lnTo>
                  <a:lnTo>
                    <a:pt x="307" y="88"/>
                  </a:lnTo>
                  <a:lnTo>
                    <a:pt x="263" y="44"/>
                  </a:lnTo>
                  <a:lnTo>
                    <a:pt x="22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6" name="Google Shape;5976;p163"/>
            <p:cNvSpPr/>
            <p:nvPr/>
          </p:nvSpPr>
          <p:spPr>
            <a:xfrm>
              <a:off x="3532450" y="3825600"/>
              <a:ext cx="231500" cy="292925"/>
            </a:xfrm>
            <a:custGeom>
              <a:rect b="b" l="l" r="r" t="t"/>
              <a:pathLst>
                <a:path extrusionOk="0" h="11717" w="9260">
                  <a:moveTo>
                    <a:pt x="176" y="0"/>
                  </a:moveTo>
                  <a:lnTo>
                    <a:pt x="88" y="44"/>
                  </a:lnTo>
                  <a:lnTo>
                    <a:pt x="44" y="44"/>
                  </a:lnTo>
                  <a:lnTo>
                    <a:pt x="0" y="132"/>
                  </a:lnTo>
                  <a:lnTo>
                    <a:pt x="0" y="176"/>
                  </a:lnTo>
                  <a:lnTo>
                    <a:pt x="0" y="264"/>
                  </a:lnTo>
                  <a:lnTo>
                    <a:pt x="1624" y="3686"/>
                  </a:lnTo>
                  <a:lnTo>
                    <a:pt x="2984" y="6451"/>
                  </a:lnTo>
                  <a:lnTo>
                    <a:pt x="3774" y="8513"/>
                  </a:lnTo>
                  <a:lnTo>
                    <a:pt x="3774" y="8557"/>
                  </a:lnTo>
                  <a:lnTo>
                    <a:pt x="4213" y="9391"/>
                  </a:lnTo>
                  <a:lnTo>
                    <a:pt x="4301" y="9479"/>
                  </a:lnTo>
                  <a:lnTo>
                    <a:pt x="7372" y="10883"/>
                  </a:lnTo>
                  <a:lnTo>
                    <a:pt x="8996" y="11716"/>
                  </a:lnTo>
                  <a:lnTo>
                    <a:pt x="9171" y="11716"/>
                  </a:lnTo>
                  <a:lnTo>
                    <a:pt x="9259" y="11629"/>
                  </a:lnTo>
                  <a:lnTo>
                    <a:pt x="9259" y="11585"/>
                  </a:lnTo>
                  <a:lnTo>
                    <a:pt x="9259" y="11497"/>
                  </a:lnTo>
                  <a:lnTo>
                    <a:pt x="9215" y="11453"/>
                  </a:lnTo>
                  <a:lnTo>
                    <a:pt x="9171" y="11409"/>
                  </a:lnTo>
                  <a:lnTo>
                    <a:pt x="7548" y="10576"/>
                  </a:lnTo>
                  <a:lnTo>
                    <a:pt x="4520" y="9171"/>
                  </a:lnTo>
                  <a:lnTo>
                    <a:pt x="4081" y="8382"/>
                  </a:lnTo>
                  <a:lnTo>
                    <a:pt x="3335" y="6319"/>
                  </a:lnTo>
                  <a:lnTo>
                    <a:pt x="3291" y="6319"/>
                  </a:lnTo>
                  <a:lnTo>
                    <a:pt x="1931" y="3555"/>
                  </a:lnTo>
                  <a:lnTo>
                    <a:pt x="307" y="88"/>
                  </a:lnTo>
                  <a:lnTo>
                    <a:pt x="264" y="44"/>
                  </a:lnTo>
                  <a:lnTo>
                    <a:pt x="22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7" name="Google Shape;5977;p163"/>
            <p:cNvSpPr/>
            <p:nvPr/>
          </p:nvSpPr>
          <p:spPr>
            <a:xfrm>
              <a:off x="3401900" y="3726875"/>
              <a:ext cx="378500" cy="413600"/>
            </a:xfrm>
            <a:custGeom>
              <a:rect b="b" l="l" r="r" t="t"/>
              <a:pathLst>
                <a:path extrusionOk="0" h="16544" w="15140">
                  <a:moveTo>
                    <a:pt x="966" y="0"/>
                  </a:moveTo>
                  <a:lnTo>
                    <a:pt x="922" y="44"/>
                  </a:lnTo>
                  <a:lnTo>
                    <a:pt x="834" y="88"/>
                  </a:lnTo>
                  <a:lnTo>
                    <a:pt x="834" y="132"/>
                  </a:lnTo>
                  <a:lnTo>
                    <a:pt x="220" y="2370"/>
                  </a:lnTo>
                  <a:lnTo>
                    <a:pt x="0" y="3203"/>
                  </a:lnTo>
                  <a:lnTo>
                    <a:pt x="0" y="3335"/>
                  </a:lnTo>
                  <a:lnTo>
                    <a:pt x="790" y="5222"/>
                  </a:lnTo>
                  <a:lnTo>
                    <a:pt x="2282" y="8030"/>
                  </a:lnTo>
                  <a:lnTo>
                    <a:pt x="4257" y="11277"/>
                  </a:lnTo>
                  <a:lnTo>
                    <a:pt x="4257" y="11321"/>
                  </a:lnTo>
                  <a:lnTo>
                    <a:pt x="5222" y="12594"/>
                  </a:lnTo>
                  <a:lnTo>
                    <a:pt x="6056" y="13428"/>
                  </a:lnTo>
                  <a:lnTo>
                    <a:pt x="6100" y="13471"/>
                  </a:lnTo>
                  <a:lnTo>
                    <a:pt x="8733" y="14788"/>
                  </a:lnTo>
                  <a:lnTo>
                    <a:pt x="8777" y="14788"/>
                  </a:lnTo>
                  <a:lnTo>
                    <a:pt x="11541" y="15665"/>
                  </a:lnTo>
                  <a:lnTo>
                    <a:pt x="13779" y="16543"/>
                  </a:lnTo>
                  <a:lnTo>
                    <a:pt x="13867" y="16543"/>
                  </a:lnTo>
                  <a:lnTo>
                    <a:pt x="14964" y="16499"/>
                  </a:lnTo>
                  <a:lnTo>
                    <a:pt x="15051" y="16455"/>
                  </a:lnTo>
                  <a:lnTo>
                    <a:pt x="15095" y="16411"/>
                  </a:lnTo>
                  <a:lnTo>
                    <a:pt x="15139" y="16368"/>
                  </a:lnTo>
                  <a:lnTo>
                    <a:pt x="15139" y="16280"/>
                  </a:lnTo>
                  <a:lnTo>
                    <a:pt x="15095" y="16236"/>
                  </a:lnTo>
                  <a:lnTo>
                    <a:pt x="15051" y="16192"/>
                  </a:lnTo>
                  <a:lnTo>
                    <a:pt x="14964" y="16148"/>
                  </a:lnTo>
                  <a:lnTo>
                    <a:pt x="13867" y="16192"/>
                  </a:lnTo>
                  <a:lnTo>
                    <a:pt x="11673" y="15358"/>
                  </a:lnTo>
                  <a:lnTo>
                    <a:pt x="8908" y="14481"/>
                  </a:lnTo>
                  <a:lnTo>
                    <a:pt x="6275" y="13164"/>
                  </a:lnTo>
                  <a:lnTo>
                    <a:pt x="5486" y="12374"/>
                  </a:lnTo>
                  <a:lnTo>
                    <a:pt x="4520" y="11102"/>
                  </a:lnTo>
                  <a:lnTo>
                    <a:pt x="2589" y="7855"/>
                  </a:lnTo>
                  <a:lnTo>
                    <a:pt x="1097" y="5046"/>
                  </a:lnTo>
                  <a:lnTo>
                    <a:pt x="351" y="3247"/>
                  </a:lnTo>
                  <a:lnTo>
                    <a:pt x="571" y="2457"/>
                  </a:lnTo>
                  <a:lnTo>
                    <a:pt x="1141" y="220"/>
                  </a:lnTo>
                  <a:lnTo>
                    <a:pt x="1185" y="132"/>
                  </a:lnTo>
                  <a:lnTo>
                    <a:pt x="1141" y="88"/>
                  </a:lnTo>
                  <a:lnTo>
                    <a:pt x="1097" y="44"/>
                  </a:lnTo>
                  <a:lnTo>
                    <a:pt x="1054"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8" name="Google Shape;5978;p163"/>
            <p:cNvSpPr/>
            <p:nvPr/>
          </p:nvSpPr>
          <p:spPr>
            <a:xfrm>
              <a:off x="3290000" y="3667625"/>
              <a:ext cx="453100" cy="490400"/>
            </a:xfrm>
            <a:custGeom>
              <a:rect b="b" l="l" r="r" t="t"/>
              <a:pathLst>
                <a:path extrusionOk="0" h="19616" w="18124">
                  <a:moveTo>
                    <a:pt x="2809" y="1"/>
                  </a:moveTo>
                  <a:lnTo>
                    <a:pt x="2765" y="45"/>
                  </a:lnTo>
                  <a:lnTo>
                    <a:pt x="2721" y="88"/>
                  </a:lnTo>
                  <a:lnTo>
                    <a:pt x="966" y="2546"/>
                  </a:lnTo>
                  <a:lnTo>
                    <a:pt x="966" y="2590"/>
                  </a:lnTo>
                  <a:lnTo>
                    <a:pt x="176" y="4784"/>
                  </a:lnTo>
                  <a:lnTo>
                    <a:pt x="1" y="5442"/>
                  </a:lnTo>
                  <a:lnTo>
                    <a:pt x="1" y="5486"/>
                  </a:lnTo>
                  <a:lnTo>
                    <a:pt x="1" y="7197"/>
                  </a:lnTo>
                  <a:lnTo>
                    <a:pt x="45" y="7285"/>
                  </a:lnTo>
                  <a:lnTo>
                    <a:pt x="264" y="7548"/>
                  </a:lnTo>
                  <a:lnTo>
                    <a:pt x="308" y="7592"/>
                  </a:lnTo>
                  <a:lnTo>
                    <a:pt x="352" y="7592"/>
                  </a:lnTo>
                  <a:lnTo>
                    <a:pt x="1931" y="7680"/>
                  </a:lnTo>
                  <a:lnTo>
                    <a:pt x="3028" y="9259"/>
                  </a:lnTo>
                  <a:lnTo>
                    <a:pt x="4433" y="11848"/>
                  </a:lnTo>
                  <a:lnTo>
                    <a:pt x="5749" y="14613"/>
                  </a:lnTo>
                  <a:lnTo>
                    <a:pt x="6407" y="15666"/>
                  </a:lnTo>
                  <a:lnTo>
                    <a:pt x="6451" y="15710"/>
                  </a:lnTo>
                  <a:lnTo>
                    <a:pt x="7153" y="16280"/>
                  </a:lnTo>
                  <a:lnTo>
                    <a:pt x="7197" y="16324"/>
                  </a:lnTo>
                  <a:lnTo>
                    <a:pt x="7855" y="16587"/>
                  </a:lnTo>
                  <a:lnTo>
                    <a:pt x="8382" y="16675"/>
                  </a:lnTo>
                  <a:lnTo>
                    <a:pt x="12287" y="18035"/>
                  </a:lnTo>
                  <a:lnTo>
                    <a:pt x="14744" y="18781"/>
                  </a:lnTo>
                  <a:lnTo>
                    <a:pt x="17465" y="19615"/>
                  </a:lnTo>
                  <a:lnTo>
                    <a:pt x="17553" y="19615"/>
                  </a:lnTo>
                  <a:lnTo>
                    <a:pt x="17992" y="19527"/>
                  </a:lnTo>
                  <a:lnTo>
                    <a:pt x="18036" y="19483"/>
                  </a:lnTo>
                  <a:lnTo>
                    <a:pt x="18123" y="19440"/>
                  </a:lnTo>
                  <a:lnTo>
                    <a:pt x="18123" y="19396"/>
                  </a:lnTo>
                  <a:lnTo>
                    <a:pt x="18123" y="19308"/>
                  </a:lnTo>
                  <a:lnTo>
                    <a:pt x="18079" y="19264"/>
                  </a:lnTo>
                  <a:lnTo>
                    <a:pt x="18036" y="19220"/>
                  </a:lnTo>
                  <a:lnTo>
                    <a:pt x="17992" y="19176"/>
                  </a:lnTo>
                  <a:lnTo>
                    <a:pt x="17904" y="19176"/>
                  </a:lnTo>
                  <a:lnTo>
                    <a:pt x="17509" y="19264"/>
                  </a:lnTo>
                  <a:lnTo>
                    <a:pt x="14876" y="18430"/>
                  </a:lnTo>
                  <a:lnTo>
                    <a:pt x="12419" y="17728"/>
                  </a:lnTo>
                  <a:lnTo>
                    <a:pt x="8470" y="16324"/>
                  </a:lnTo>
                  <a:lnTo>
                    <a:pt x="7943" y="16280"/>
                  </a:lnTo>
                  <a:lnTo>
                    <a:pt x="7329" y="16017"/>
                  </a:lnTo>
                  <a:lnTo>
                    <a:pt x="6714" y="15446"/>
                  </a:lnTo>
                  <a:lnTo>
                    <a:pt x="6056" y="14437"/>
                  </a:lnTo>
                  <a:lnTo>
                    <a:pt x="4784" y="11717"/>
                  </a:lnTo>
                  <a:lnTo>
                    <a:pt x="3336" y="9084"/>
                  </a:lnTo>
                  <a:lnTo>
                    <a:pt x="2151" y="7416"/>
                  </a:lnTo>
                  <a:lnTo>
                    <a:pt x="2107" y="7373"/>
                  </a:lnTo>
                  <a:lnTo>
                    <a:pt x="2019" y="7329"/>
                  </a:lnTo>
                  <a:lnTo>
                    <a:pt x="483" y="7241"/>
                  </a:lnTo>
                  <a:lnTo>
                    <a:pt x="352" y="7109"/>
                  </a:lnTo>
                  <a:lnTo>
                    <a:pt x="352" y="5530"/>
                  </a:lnTo>
                  <a:lnTo>
                    <a:pt x="527" y="4871"/>
                  </a:lnTo>
                  <a:lnTo>
                    <a:pt x="1273" y="2765"/>
                  </a:lnTo>
                  <a:lnTo>
                    <a:pt x="2985" y="308"/>
                  </a:lnTo>
                  <a:lnTo>
                    <a:pt x="3028" y="220"/>
                  </a:lnTo>
                  <a:lnTo>
                    <a:pt x="3028" y="176"/>
                  </a:lnTo>
                  <a:lnTo>
                    <a:pt x="2985" y="88"/>
                  </a:lnTo>
                  <a:lnTo>
                    <a:pt x="2941" y="45"/>
                  </a:lnTo>
                  <a:lnTo>
                    <a:pt x="2897"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9" name="Google Shape;5979;p163"/>
            <p:cNvSpPr/>
            <p:nvPr/>
          </p:nvSpPr>
          <p:spPr>
            <a:xfrm>
              <a:off x="3240650" y="3634725"/>
              <a:ext cx="515600" cy="540850"/>
            </a:xfrm>
            <a:custGeom>
              <a:rect b="b" l="l" r="r" t="t"/>
              <a:pathLst>
                <a:path extrusionOk="0" h="21634" w="20624">
                  <a:moveTo>
                    <a:pt x="3291" y="0"/>
                  </a:moveTo>
                  <a:lnTo>
                    <a:pt x="3247" y="44"/>
                  </a:lnTo>
                  <a:lnTo>
                    <a:pt x="3203" y="88"/>
                  </a:lnTo>
                  <a:lnTo>
                    <a:pt x="1624" y="3203"/>
                  </a:lnTo>
                  <a:lnTo>
                    <a:pt x="922" y="4344"/>
                  </a:lnTo>
                  <a:lnTo>
                    <a:pt x="922" y="4388"/>
                  </a:lnTo>
                  <a:lnTo>
                    <a:pt x="439" y="5529"/>
                  </a:lnTo>
                  <a:lnTo>
                    <a:pt x="439" y="5573"/>
                  </a:lnTo>
                  <a:lnTo>
                    <a:pt x="132" y="6538"/>
                  </a:lnTo>
                  <a:lnTo>
                    <a:pt x="132" y="6582"/>
                  </a:lnTo>
                  <a:lnTo>
                    <a:pt x="0" y="7986"/>
                  </a:lnTo>
                  <a:lnTo>
                    <a:pt x="88" y="9171"/>
                  </a:lnTo>
                  <a:lnTo>
                    <a:pt x="88" y="9259"/>
                  </a:lnTo>
                  <a:lnTo>
                    <a:pt x="351" y="9654"/>
                  </a:lnTo>
                  <a:lnTo>
                    <a:pt x="351" y="9698"/>
                  </a:lnTo>
                  <a:lnTo>
                    <a:pt x="2282" y="11541"/>
                  </a:lnTo>
                  <a:lnTo>
                    <a:pt x="2984" y="12550"/>
                  </a:lnTo>
                  <a:lnTo>
                    <a:pt x="4125" y="16806"/>
                  </a:lnTo>
                  <a:lnTo>
                    <a:pt x="4388" y="17552"/>
                  </a:lnTo>
                  <a:lnTo>
                    <a:pt x="4432" y="17640"/>
                  </a:lnTo>
                  <a:lnTo>
                    <a:pt x="4476" y="17684"/>
                  </a:lnTo>
                  <a:lnTo>
                    <a:pt x="6099" y="18430"/>
                  </a:lnTo>
                  <a:lnTo>
                    <a:pt x="6143" y="18474"/>
                  </a:lnTo>
                  <a:lnTo>
                    <a:pt x="8601" y="18957"/>
                  </a:lnTo>
                  <a:lnTo>
                    <a:pt x="10663" y="19220"/>
                  </a:lnTo>
                  <a:lnTo>
                    <a:pt x="15095" y="20668"/>
                  </a:lnTo>
                  <a:lnTo>
                    <a:pt x="17640" y="21414"/>
                  </a:lnTo>
                  <a:lnTo>
                    <a:pt x="18649" y="21633"/>
                  </a:lnTo>
                  <a:lnTo>
                    <a:pt x="18737" y="21633"/>
                  </a:lnTo>
                  <a:lnTo>
                    <a:pt x="20492" y="21194"/>
                  </a:lnTo>
                  <a:lnTo>
                    <a:pt x="20580" y="21151"/>
                  </a:lnTo>
                  <a:lnTo>
                    <a:pt x="20624" y="21107"/>
                  </a:lnTo>
                  <a:lnTo>
                    <a:pt x="20624" y="21019"/>
                  </a:lnTo>
                  <a:lnTo>
                    <a:pt x="20624" y="20975"/>
                  </a:lnTo>
                  <a:lnTo>
                    <a:pt x="20580" y="20887"/>
                  </a:lnTo>
                  <a:lnTo>
                    <a:pt x="20536" y="20843"/>
                  </a:lnTo>
                  <a:lnTo>
                    <a:pt x="20404" y="20843"/>
                  </a:lnTo>
                  <a:lnTo>
                    <a:pt x="18693" y="21282"/>
                  </a:lnTo>
                  <a:lnTo>
                    <a:pt x="17728" y="21107"/>
                  </a:lnTo>
                  <a:lnTo>
                    <a:pt x="15183" y="20317"/>
                  </a:lnTo>
                  <a:lnTo>
                    <a:pt x="10751" y="18869"/>
                  </a:lnTo>
                  <a:lnTo>
                    <a:pt x="10707" y="18869"/>
                  </a:lnTo>
                  <a:lnTo>
                    <a:pt x="8644" y="18605"/>
                  </a:lnTo>
                  <a:lnTo>
                    <a:pt x="6231" y="18123"/>
                  </a:lnTo>
                  <a:lnTo>
                    <a:pt x="4695" y="17377"/>
                  </a:lnTo>
                  <a:lnTo>
                    <a:pt x="4476" y="16719"/>
                  </a:lnTo>
                  <a:lnTo>
                    <a:pt x="3291" y="12418"/>
                  </a:lnTo>
                  <a:lnTo>
                    <a:pt x="3291" y="12374"/>
                  </a:lnTo>
                  <a:lnTo>
                    <a:pt x="2545" y="11321"/>
                  </a:lnTo>
                  <a:lnTo>
                    <a:pt x="614" y="9434"/>
                  </a:lnTo>
                  <a:lnTo>
                    <a:pt x="439" y="9083"/>
                  </a:lnTo>
                  <a:lnTo>
                    <a:pt x="351" y="7986"/>
                  </a:lnTo>
                  <a:lnTo>
                    <a:pt x="483" y="6626"/>
                  </a:lnTo>
                  <a:lnTo>
                    <a:pt x="746" y="5661"/>
                  </a:lnTo>
                  <a:lnTo>
                    <a:pt x="1229" y="4520"/>
                  </a:lnTo>
                  <a:lnTo>
                    <a:pt x="1931" y="3379"/>
                  </a:lnTo>
                  <a:lnTo>
                    <a:pt x="3510" y="263"/>
                  </a:lnTo>
                  <a:lnTo>
                    <a:pt x="3510" y="176"/>
                  </a:lnTo>
                  <a:lnTo>
                    <a:pt x="3510" y="132"/>
                  </a:lnTo>
                  <a:lnTo>
                    <a:pt x="3467" y="44"/>
                  </a:lnTo>
                  <a:lnTo>
                    <a:pt x="3423"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0" name="Google Shape;5980;p163"/>
            <p:cNvSpPr/>
            <p:nvPr/>
          </p:nvSpPr>
          <p:spPr>
            <a:xfrm>
              <a:off x="3616925" y="3530500"/>
              <a:ext cx="99850" cy="461875"/>
            </a:xfrm>
            <a:custGeom>
              <a:rect b="b" l="l" r="r" t="t"/>
              <a:pathLst>
                <a:path extrusionOk="0" h="18475" w="3994">
                  <a:moveTo>
                    <a:pt x="132" y="1"/>
                  </a:moveTo>
                  <a:lnTo>
                    <a:pt x="88" y="44"/>
                  </a:lnTo>
                  <a:lnTo>
                    <a:pt x="44" y="132"/>
                  </a:lnTo>
                  <a:lnTo>
                    <a:pt x="0" y="176"/>
                  </a:lnTo>
                  <a:lnTo>
                    <a:pt x="0" y="659"/>
                  </a:lnTo>
                  <a:lnTo>
                    <a:pt x="0" y="703"/>
                  </a:lnTo>
                  <a:lnTo>
                    <a:pt x="132" y="1931"/>
                  </a:lnTo>
                  <a:lnTo>
                    <a:pt x="176" y="1975"/>
                  </a:lnTo>
                  <a:lnTo>
                    <a:pt x="702" y="3818"/>
                  </a:lnTo>
                  <a:lnTo>
                    <a:pt x="834" y="4915"/>
                  </a:lnTo>
                  <a:lnTo>
                    <a:pt x="219" y="7767"/>
                  </a:lnTo>
                  <a:lnTo>
                    <a:pt x="219" y="7811"/>
                  </a:lnTo>
                  <a:lnTo>
                    <a:pt x="219" y="8689"/>
                  </a:lnTo>
                  <a:lnTo>
                    <a:pt x="219" y="8733"/>
                  </a:lnTo>
                  <a:lnTo>
                    <a:pt x="395" y="9698"/>
                  </a:lnTo>
                  <a:lnTo>
                    <a:pt x="395" y="9742"/>
                  </a:lnTo>
                  <a:lnTo>
                    <a:pt x="1887" y="13603"/>
                  </a:lnTo>
                  <a:lnTo>
                    <a:pt x="2589" y="16017"/>
                  </a:lnTo>
                  <a:lnTo>
                    <a:pt x="3247" y="17860"/>
                  </a:lnTo>
                  <a:lnTo>
                    <a:pt x="3247" y="17904"/>
                  </a:lnTo>
                  <a:lnTo>
                    <a:pt x="3686" y="18430"/>
                  </a:lnTo>
                  <a:lnTo>
                    <a:pt x="3730" y="18474"/>
                  </a:lnTo>
                  <a:lnTo>
                    <a:pt x="3818" y="18474"/>
                  </a:lnTo>
                  <a:lnTo>
                    <a:pt x="3905" y="18430"/>
                  </a:lnTo>
                  <a:lnTo>
                    <a:pt x="3949" y="18386"/>
                  </a:lnTo>
                  <a:lnTo>
                    <a:pt x="3993" y="18343"/>
                  </a:lnTo>
                  <a:lnTo>
                    <a:pt x="3993" y="18255"/>
                  </a:lnTo>
                  <a:lnTo>
                    <a:pt x="3949" y="18211"/>
                  </a:lnTo>
                  <a:lnTo>
                    <a:pt x="3554" y="17684"/>
                  </a:lnTo>
                  <a:lnTo>
                    <a:pt x="2896" y="15929"/>
                  </a:lnTo>
                  <a:lnTo>
                    <a:pt x="2238" y="13472"/>
                  </a:lnTo>
                  <a:lnTo>
                    <a:pt x="746" y="9654"/>
                  </a:lnTo>
                  <a:lnTo>
                    <a:pt x="570" y="8689"/>
                  </a:lnTo>
                  <a:lnTo>
                    <a:pt x="570" y="7855"/>
                  </a:lnTo>
                  <a:lnTo>
                    <a:pt x="1185" y="4959"/>
                  </a:lnTo>
                  <a:lnTo>
                    <a:pt x="1185" y="4871"/>
                  </a:lnTo>
                  <a:lnTo>
                    <a:pt x="1053" y="3774"/>
                  </a:lnTo>
                  <a:lnTo>
                    <a:pt x="1053" y="3730"/>
                  </a:lnTo>
                  <a:lnTo>
                    <a:pt x="483" y="1887"/>
                  </a:lnTo>
                  <a:lnTo>
                    <a:pt x="351" y="659"/>
                  </a:lnTo>
                  <a:lnTo>
                    <a:pt x="351" y="176"/>
                  </a:lnTo>
                  <a:lnTo>
                    <a:pt x="351" y="132"/>
                  </a:lnTo>
                  <a:lnTo>
                    <a:pt x="307" y="88"/>
                  </a:lnTo>
                  <a:lnTo>
                    <a:pt x="263" y="44"/>
                  </a:lnTo>
                  <a:lnTo>
                    <a:pt x="219"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1" name="Google Shape;5981;p163"/>
            <p:cNvSpPr/>
            <p:nvPr/>
          </p:nvSpPr>
          <p:spPr>
            <a:xfrm>
              <a:off x="3513800" y="3504175"/>
              <a:ext cx="102050" cy="330225"/>
            </a:xfrm>
            <a:custGeom>
              <a:rect b="b" l="l" r="r" t="t"/>
              <a:pathLst>
                <a:path extrusionOk="0" h="13209" w="4082">
                  <a:moveTo>
                    <a:pt x="3906" y="0"/>
                  </a:moveTo>
                  <a:lnTo>
                    <a:pt x="3818" y="44"/>
                  </a:lnTo>
                  <a:lnTo>
                    <a:pt x="3774" y="44"/>
                  </a:lnTo>
                  <a:lnTo>
                    <a:pt x="3730" y="132"/>
                  </a:lnTo>
                  <a:lnTo>
                    <a:pt x="3511" y="703"/>
                  </a:lnTo>
                  <a:lnTo>
                    <a:pt x="3204" y="2677"/>
                  </a:lnTo>
                  <a:lnTo>
                    <a:pt x="1536" y="5705"/>
                  </a:lnTo>
                  <a:lnTo>
                    <a:pt x="790" y="7855"/>
                  </a:lnTo>
                  <a:lnTo>
                    <a:pt x="0" y="10444"/>
                  </a:lnTo>
                  <a:lnTo>
                    <a:pt x="0" y="10488"/>
                  </a:lnTo>
                  <a:lnTo>
                    <a:pt x="88" y="11322"/>
                  </a:lnTo>
                  <a:lnTo>
                    <a:pt x="88" y="11365"/>
                  </a:lnTo>
                  <a:lnTo>
                    <a:pt x="746" y="13121"/>
                  </a:lnTo>
                  <a:lnTo>
                    <a:pt x="790" y="13165"/>
                  </a:lnTo>
                  <a:lnTo>
                    <a:pt x="922" y="13208"/>
                  </a:lnTo>
                  <a:lnTo>
                    <a:pt x="966" y="13208"/>
                  </a:lnTo>
                  <a:lnTo>
                    <a:pt x="1010" y="13165"/>
                  </a:lnTo>
                  <a:lnTo>
                    <a:pt x="1053" y="13121"/>
                  </a:lnTo>
                  <a:lnTo>
                    <a:pt x="1097" y="13033"/>
                  </a:lnTo>
                  <a:lnTo>
                    <a:pt x="1053" y="12989"/>
                  </a:lnTo>
                  <a:lnTo>
                    <a:pt x="439" y="11278"/>
                  </a:lnTo>
                  <a:lnTo>
                    <a:pt x="351" y="10488"/>
                  </a:lnTo>
                  <a:lnTo>
                    <a:pt x="1097" y="7943"/>
                  </a:lnTo>
                  <a:lnTo>
                    <a:pt x="1887" y="5837"/>
                  </a:lnTo>
                  <a:lnTo>
                    <a:pt x="3511" y="2809"/>
                  </a:lnTo>
                  <a:lnTo>
                    <a:pt x="3555" y="2765"/>
                  </a:lnTo>
                  <a:lnTo>
                    <a:pt x="3862" y="790"/>
                  </a:lnTo>
                  <a:lnTo>
                    <a:pt x="4081" y="264"/>
                  </a:lnTo>
                  <a:lnTo>
                    <a:pt x="4081" y="176"/>
                  </a:lnTo>
                  <a:lnTo>
                    <a:pt x="4081" y="132"/>
                  </a:lnTo>
                  <a:lnTo>
                    <a:pt x="4037" y="44"/>
                  </a:lnTo>
                  <a:lnTo>
                    <a:pt x="395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2" name="Google Shape;5982;p163"/>
            <p:cNvSpPr/>
            <p:nvPr/>
          </p:nvSpPr>
          <p:spPr>
            <a:xfrm>
              <a:off x="3422750" y="3478950"/>
              <a:ext cx="183225" cy="256725"/>
            </a:xfrm>
            <a:custGeom>
              <a:rect b="b" l="l" r="r" t="t"/>
              <a:pathLst>
                <a:path extrusionOk="0" h="10269" w="7329">
                  <a:moveTo>
                    <a:pt x="7109" y="0"/>
                  </a:moveTo>
                  <a:lnTo>
                    <a:pt x="7065" y="44"/>
                  </a:lnTo>
                  <a:lnTo>
                    <a:pt x="7021" y="88"/>
                  </a:lnTo>
                  <a:lnTo>
                    <a:pt x="6977" y="132"/>
                  </a:lnTo>
                  <a:lnTo>
                    <a:pt x="6933" y="351"/>
                  </a:lnTo>
                  <a:lnTo>
                    <a:pt x="5046" y="1624"/>
                  </a:lnTo>
                  <a:lnTo>
                    <a:pt x="5003" y="1668"/>
                  </a:lnTo>
                  <a:lnTo>
                    <a:pt x="4213" y="2721"/>
                  </a:lnTo>
                  <a:lnTo>
                    <a:pt x="2545" y="5046"/>
                  </a:lnTo>
                  <a:lnTo>
                    <a:pt x="746" y="7855"/>
                  </a:lnTo>
                  <a:lnTo>
                    <a:pt x="702" y="7899"/>
                  </a:lnTo>
                  <a:lnTo>
                    <a:pt x="0" y="10049"/>
                  </a:lnTo>
                  <a:lnTo>
                    <a:pt x="0" y="10093"/>
                  </a:lnTo>
                  <a:lnTo>
                    <a:pt x="0" y="10180"/>
                  </a:lnTo>
                  <a:lnTo>
                    <a:pt x="44" y="10224"/>
                  </a:lnTo>
                  <a:lnTo>
                    <a:pt x="88" y="10268"/>
                  </a:lnTo>
                  <a:lnTo>
                    <a:pt x="176" y="10268"/>
                  </a:lnTo>
                  <a:lnTo>
                    <a:pt x="263" y="10224"/>
                  </a:lnTo>
                  <a:lnTo>
                    <a:pt x="307" y="10137"/>
                  </a:lnTo>
                  <a:lnTo>
                    <a:pt x="1053" y="8030"/>
                  </a:lnTo>
                  <a:lnTo>
                    <a:pt x="2809" y="5222"/>
                  </a:lnTo>
                  <a:lnTo>
                    <a:pt x="4520" y="2896"/>
                  </a:lnTo>
                  <a:lnTo>
                    <a:pt x="5266" y="1931"/>
                  </a:lnTo>
                  <a:lnTo>
                    <a:pt x="7153" y="571"/>
                  </a:lnTo>
                  <a:lnTo>
                    <a:pt x="7240" y="483"/>
                  </a:lnTo>
                  <a:lnTo>
                    <a:pt x="7328" y="220"/>
                  </a:lnTo>
                  <a:lnTo>
                    <a:pt x="7328" y="176"/>
                  </a:lnTo>
                  <a:lnTo>
                    <a:pt x="7284" y="88"/>
                  </a:lnTo>
                  <a:lnTo>
                    <a:pt x="7240" y="44"/>
                  </a:lnTo>
                  <a:lnTo>
                    <a:pt x="7197"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3" name="Google Shape;5983;p163"/>
            <p:cNvSpPr/>
            <p:nvPr/>
          </p:nvSpPr>
          <p:spPr>
            <a:xfrm>
              <a:off x="3356925" y="3428475"/>
              <a:ext cx="228200" cy="247950"/>
            </a:xfrm>
            <a:custGeom>
              <a:rect b="b" l="l" r="r" t="t"/>
              <a:pathLst>
                <a:path extrusionOk="0" h="9918" w="9128">
                  <a:moveTo>
                    <a:pt x="8952" y="1"/>
                  </a:moveTo>
                  <a:lnTo>
                    <a:pt x="8908" y="45"/>
                  </a:lnTo>
                  <a:lnTo>
                    <a:pt x="7548" y="791"/>
                  </a:lnTo>
                  <a:lnTo>
                    <a:pt x="5090" y="2502"/>
                  </a:lnTo>
                  <a:lnTo>
                    <a:pt x="5047" y="2546"/>
                  </a:lnTo>
                  <a:lnTo>
                    <a:pt x="2502" y="6144"/>
                  </a:lnTo>
                  <a:lnTo>
                    <a:pt x="44" y="9654"/>
                  </a:lnTo>
                  <a:lnTo>
                    <a:pt x="0" y="9742"/>
                  </a:lnTo>
                  <a:lnTo>
                    <a:pt x="0" y="9786"/>
                  </a:lnTo>
                  <a:lnTo>
                    <a:pt x="44" y="9874"/>
                  </a:lnTo>
                  <a:lnTo>
                    <a:pt x="88" y="9918"/>
                  </a:lnTo>
                  <a:lnTo>
                    <a:pt x="264" y="9918"/>
                  </a:lnTo>
                  <a:lnTo>
                    <a:pt x="308" y="9874"/>
                  </a:lnTo>
                  <a:lnTo>
                    <a:pt x="2809" y="6363"/>
                  </a:lnTo>
                  <a:lnTo>
                    <a:pt x="5310" y="2765"/>
                  </a:lnTo>
                  <a:lnTo>
                    <a:pt x="7723" y="1098"/>
                  </a:lnTo>
                  <a:lnTo>
                    <a:pt x="9040" y="352"/>
                  </a:lnTo>
                  <a:lnTo>
                    <a:pt x="9127" y="308"/>
                  </a:lnTo>
                  <a:lnTo>
                    <a:pt x="9127" y="220"/>
                  </a:lnTo>
                  <a:lnTo>
                    <a:pt x="9127" y="176"/>
                  </a:lnTo>
                  <a:lnTo>
                    <a:pt x="9127" y="88"/>
                  </a:lnTo>
                  <a:lnTo>
                    <a:pt x="9084" y="45"/>
                  </a:lnTo>
                  <a:lnTo>
                    <a:pt x="904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4" name="Google Shape;5984;p163"/>
            <p:cNvSpPr/>
            <p:nvPr/>
          </p:nvSpPr>
          <p:spPr>
            <a:xfrm>
              <a:off x="906200" y="2307350"/>
              <a:ext cx="948925" cy="1026800"/>
            </a:xfrm>
            <a:custGeom>
              <a:rect b="b" l="l" r="r" t="t"/>
              <a:pathLst>
                <a:path extrusionOk="0" h="41072" w="37957">
                  <a:moveTo>
                    <a:pt x="37781" y="0"/>
                  </a:moveTo>
                  <a:lnTo>
                    <a:pt x="37694" y="44"/>
                  </a:lnTo>
                  <a:lnTo>
                    <a:pt x="34929" y="1711"/>
                  </a:lnTo>
                  <a:lnTo>
                    <a:pt x="30453" y="3730"/>
                  </a:lnTo>
                  <a:lnTo>
                    <a:pt x="27338" y="5046"/>
                  </a:lnTo>
                  <a:lnTo>
                    <a:pt x="24222" y="6450"/>
                  </a:lnTo>
                  <a:lnTo>
                    <a:pt x="21282" y="7811"/>
                  </a:lnTo>
                  <a:lnTo>
                    <a:pt x="19571" y="8644"/>
                  </a:lnTo>
                  <a:lnTo>
                    <a:pt x="16587" y="10356"/>
                  </a:lnTo>
                  <a:lnTo>
                    <a:pt x="15007" y="11321"/>
                  </a:lnTo>
                  <a:lnTo>
                    <a:pt x="13252" y="12638"/>
                  </a:lnTo>
                  <a:lnTo>
                    <a:pt x="8996" y="16104"/>
                  </a:lnTo>
                  <a:lnTo>
                    <a:pt x="6889" y="17859"/>
                  </a:lnTo>
                  <a:lnTo>
                    <a:pt x="5661" y="18737"/>
                  </a:lnTo>
                  <a:lnTo>
                    <a:pt x="1712" y="20141"/>
                  </a:lnTo>
                  <a:lnTo>
                    <a:pt x="1712" y="20185"/>
                  </a:lnTo>
                  <a:lnTo>
                    <a:pt x="922" y="20536"/>
                  </a:lnTo>
                  <a:lnTo>
                    <a:pt x="878" y="20624"/>
                  </a:lnTo>
                  <a:lnTo>
                    <a:pt x="834" y="20668"/>
                  </a:lnTo>
                  <a:lnTo>
                    <a:pt x="44" y="24485"/>
                  </a:lnTo>
                  <a:lnTo>
                    <a:pt x="0" y="25626"/>
                  </a:lnTo>
                  <a:lnTo>
                    <a:pt x="0" y="25714"/>
                  </a:lnTo>
                  <a:lnTo>
                    <a:pt x="220" y="26153"/>
                  </a:lnTo>
                  <a:lnTo>
                    <a:pt x="220" y="26240"/>
                  </a:lnTo>
                  <a:lnTo>
                    <a:pt x="2458" y="28698"/>
                  </a:lnTo>
                  <a:lnTo>
                    <a:pt x="4739" y="31155"/>
                  </a:lnTo>
                  <a:lnTo>
                    <a:pt x="6626" y="33744"/>
                  </a:lnTo>
                  <a:lnTo>
                    <a:pt x="8908" y="35806"/>
                  </a:lnTo>
                  <a:lnTo>
                    <a:pt x="10356" y="37211"/>
                  </a:lnTo>
                  <a:lnTo>
                    <a:pt x="10751" y="37649"/>
                  </a:lnTo>
                  <a:lnTo>
                    <a:pt x="10181" y="39624"/>
                  </a:lnTo>
                  <a:lnTo>
                    <a:pt x="10181" y="39668"/>
                  </a:lnTo>
                  <a:lnTo>
                    <a:pt x="10049" y="40896"/>
                  </a:lnTo>
                  <a:lnTo>
                    <a:pt x="10049" y="40984"/>
                  </a:lnTo>
                  <a:lnTo>
                    <a:pt x="10093" y="41028"/>
                  </a:lnTo>
                  <a:lnTo>
                    <a:pt x="10137" y="41072"/>
                  </a:lnTo>
                  <a:lnTo>
                    <a:pt x="10224" y="41072"/>
                  </a:lnTo>
                  <a:lnTo>
                    <a:pt x="10356" y="41028"/>
                  </a:lnTo>
                  <a:lnTo>
                    <a:pt x="10400" y="40940"/>
                  </a:lnTo>
                  <a:lnTo>
                    <a:pt x="10532" y="39712"/>
                  </a:lnTo>
                  <a:lnTo>
                    <a:pt x="11102" y="37649"/>
                  </a:lnTo>
                  <a:lnTo>
                    <a:pt x="11102" y="37562"/>
                  </a:lnTo>
                  <a:lnTo>
                    <a:pt x="11102" y="37518"/>
                  </a:lnTo>
                  <a:lnTo>
                    <a:pt x="10619" y="36947"/>
                  </a:lnTo>
                  <a:lnTo>
                    <a:pt x="9127" y="35543"/>
                  </a:lnTo>
                  <a:lnTo>
                    <a:pt x="6889" y="33525"/>
                  </a:lnTo>
                  <a:lnTo>
                    <a:pt x="5003" y="30936"/>
                  </a:lnTo>
                  <a:lnTo>
                    <a:pt x="2721" y="28478"/>
                  </a:lnTo>
                  <a:lnTo>
                    <a:pt x="527" y="26021"/>
                  </a:lnTo>
                  <a:lnTo>
                    <a:pt x="351" y="25626"/>
                  </a:lnTo>
                  <a:lnTo>
                    <a:pt x="395" y="24529"/>
                  </a:lnTo>
                  <a:lnTo>
                    <a:pt x="1185" y="20843"/>
                  </a:lnTo>
                  <a:lnTo>
                    <a:pt x="1843" y="20492"/>
                  </a:lnTo>
                  <a:lnTo>
                    <a:pt x="5792" y="19044"/>
                  </a:lnTo>
                  <a:lnTo>
                    <a:pt x="5836" y="19044"/>
                  </a:lnTo>
                  <a:lnTo>
                    <a:pt x="7109" y="18123"/>
                  </a:lnTo>
                  <a:lnTo>
                    <a:pt x="9215" y="16367"/>
                  </a:lnTo>
                  <a:lnTo>
                    <a:pt x="13472" y="12901"/>
                  </a:lnTo>
                  <a:lnTo>
                    <a:pt x="15183" y="11584"/>
                  </a:lnTo>
                  <a:lnTo>
                    <a:pt x="16763" y="10663"/>
                  </a:lnTo>
                  <a:lnTo>
                    <a:pt x="19746" y="8952"/>
                  </a:lnTo>
                  <a:lnTo>
                    <a:pt x="21414" y="8118"/>
                  </a:lnTo>
                  <a:lnTo>
                    <a:pt x="24354" y="6758"/>
                  </a:lnTo>
                  <a:lnTo>
                    <a:pt x="27469" y="5353"/>
                  </a:lnTo>
                  <a:lnTo>
                    <a:pt x="30585" y="4037"/>
                  </a:lnTo>
                  <a:lnTo>
                    <a:pt x="35061" y="2019"/>
                  </a:lnTo>
                  <a:lnTo>
                    <a:pt x="35105" y="2019"/>
                  </a:lnTo>
                  <a:lnTo>
                    <a:pt x="37869" y="351"/>
                  </a:lnTo>
                  <a:lnTo>
                    <a:pt x="37913" y="307"/>
                  </a:lnTo>
                  <a:lnTo>
                    <a:pt x="37957" y="219"/>
                  </a:lnTo>
                  <a:lnTo>
                    <a:pt x="37957" y="176"/>
                  </a:lnTo>
                  <a:lnTo>
                    <a:pt x="37957" y="88"/>
                  </a:lnTo>
                  <a:lnTo>
                    <a:pt x="37913" y="44"/>
                  </a:lnTo>
                  <a:lnTo>
                    <a:pt x="37825" y="44"/>
                  </a:lnTo>
                  <a:lnTo>
                    <a:pt x="37781"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5" name="Google Shape;5985;p163"/>
            <p:cNvSpPr/>
            <p:nvPr/>
          </p:nvSpPr>
          <p:spPr>
            <a:xfrm>
              <a:off x="970925" y="2329275"/>
              <a:ext cx="908350" cy="911650"/>
            </a:xfrm>
            <a:custGeom>
              <a:rect b="b" l="l" r="r" t="t"/>
              <a:pathLst>
                <a:path extrusionOk="0" h="36466" w="36334">
                  <a:moveTo>
                    <a:pt x="36114" y="1"/>
                  </a:moveTo>
                  <a:lnTo>
                    <a:pt x="36070" y="45"/>
                  </a:lnTo>
                  <a:lnTo>
                    <a:pt x="33569" y="1536"/>
                  </a:lnTo>
                  <a:lnTo>
                    <a:pt x="31287" y="2765"/>
                  </a:lnTo>
                  <a:lnTo>
                    <a:pt x="29093" y="3687"/>
                  </a:lnTo>
                  <a:lnTo>
                    <a:pt x="26592" y="4784"/>
                  </a:lnTo>
                  <a:lnTo>
                    <a:pt x="23696" y="6056"/>
                  </a:lnTo>
                  <a:lnTo>
                    <a:pt x="20887" y="7329"/>
                  </a:lnTo>
                  <a:lnTo>
                    <a:pt x="18957" y="8250"/>
                  </a:lnTo>
                  <a:lnTo>
                    <a:pt x="14700" y="10664"/>
                  </a:lnTo>
                  <a:lnTo>
                    <a:pt x="13252" y="11497"/>
                  </a:lnTo>
                  <a:lnTo>
                    <a:pt x="13252" y="11541"/>
                  </a:lnTo>
                  <a:lnTo>
                    <a:pt x="10488" y="13735"/>
                  </a:lnTo>
                  <a:lnTo>
                    <a:pt x="7899" y="15841"/>
                  </a:lnTo>
                  <a:lnTo>
                    <a:pt x="4520" y="18781"/>
                  </a:lnTo>
                  <a:lnTo>
                    <a:pt x="3598" y="19264"/>
                  </a:lnTo>
                  <a:lnTo>
                    <a:pt x="1053" y="20229"/>
                  </a:lnTo>
                  <a:lnTo>
                    <a:pt x="263" y="20537"/>
                  </a:lnTo>
                  <a:lnTo>
                    <a:pt x="220" y="20580"/>
                  </a:lnTo>
                  <a:lnTo>
                    <a:pt x="176" y="20668"/>
                  </a:lnTo>
                  <a:lnTo>
                    <a:pt x="0" y="21195"/>
                  </a:lnTo>
                  <a:lnTo>
                    <a:pt x="0" y="21239"/>
                  </a:lnTo>
                  <a:lnTo>
                    <a:pt x="88" y="22116"/>
                  </a:lnTo>
                  <a:lnTo>
                    <a:pt x="88" y="22204"/>
                  </a:lnTo>
                  <a:lnTo>
                    <a:pt x="1536" y="24398"/>
                  </a:lnTo>
                  <a:lnTo>
                    <a:pt x="4213" y="27909"/>
                  </a:lnTo>
                  <a:lnTo>
                    <a:pt x="5880" y="29839"/>
                  </a:lnTo>
                  <a:lnTo>
                    <a:pt x="7504" y="31594"/>
                  </a:lnTo>
                  <a:lnTo>
                    <a:pt x="8732" y="32999"/>
                  </a:lnTo>
                  <a:lnTo>
                    <a:pt x="9391" y="33876"/>
                  </a:lnTo>
                  <a:lnTo>
                    <a:pt x="9522" y="34271"/>
                  </a:lnTo>
                  <a:lnTo>
                    <a:pt x="8996" y="35807"/>
                  </a:lnTo>
                  <a:lnTo>
                    <a:pt x="8864" y="36246"/>
                  </a:lnTo>
                  <a:lnTo>
                    <a:pt x="8864" y="36290"/>
                  </a:lnTo>
                  <a:lnTo>
                    <a:pt x="8908" y="36377"/>
                  </a:lnTo>
                  <a:lnTo>
                    <a:pt x="8952" y="36421"/>
                  </a:lnTo>
                  <a:lnTo>
                    <a:pt x="8996" y="36465"/>
                  </a:lnTo>
                  <a:lnTo>
                    <a:pt x="9040" y="36465"/>
                  </a:lnTo>
                  <a:lnTo>
                    <a:pt x="9127" y="36421"/>
                  </a:lnTo>
                  <a:lnTo>
                    <a:pt x="9215" y="36334"/>
                  </a:lnTo>
                  <a:lnTo>
                    <a:pt x="9873" y="34359"/>
                  </a:lnTo>
                  <a:lnTo>
                    <a:pt x="9873" y="34227"/>
                  </a:lnTo>
                  <a:lnTo>
                    <a:pt x="9698" y="33745"/>
                  </a:lnTo>
                  <a:lnTo>
                    <a:pt x="9698" y="33657"/>
                  </a:lnTo>
                  <a:lnTo>
                    <a:pt x="8996" y="32779"/>
                  </a:lnTo>
                  <a:lnTo>
                    <a:pt x="7767" y="31375"/>
                  </a:lnTo>
                  <a:lnTo>
                    <a:pt x="6143" y="29620"/>
                  </a:lnTo>
                  <a:lnTo>
                    <a:pt x="4476" y="27689"/>
                  </a:lnTo>
                  <a:lnTo>
                    <a:pt x="1843" y="24223"/>
                  </a:lnTo>
                  <a:lnTo>
                    <a:pt x="439" y="22029"/>
                  </a:lnTo>
                  <a:lnTo>
                    <a:pt x="351" y="21239"/>
                  </a:lnTo>
                  <a:lnTo>
                    <a:pt x="483" y="20844"/>
                  </a:lnTo>
                  <a:lnTo>
                    <a:pt x="3730" y="19615"/>
                  </a:lnTo>
                  <a:lnTo>
                    <a:pt x="3774" y="19615"/>
                  </a:lnTo>
                  <a:lnTo>
                    <a:pt x="4695" y="19045"/>
                  </a:lnTo>
                  <a:lnTo>
                    <a:pt x="8162" y="16105"/>
                  </a:lnTo>
                  <a:lnTo>
                    <a:pt x="10707" y="13998"/>
                  </a:lnTo>
                  <a:lnTo>
                    <a:pt x="13472" y="11804"/>
                  </a:lnTo>
                  <a:lnTo>
                    <a:pt x="14876" y="10971"/>
                  </a:lnTo>
                  <a:lnTo>
                    <a:pt x="19088" y="8557"/>
                  </a:lnTo>
                  <a:lnTo>
                    <a:pt x="21019" y="7636"/>
                  </a:lnTo>
                  <a:lnTo>
                    <a:pt x="23827" y="6363"/>
                  </a:lnTo>
                  <a:lnTo>
                    <a:pt x="26723" y="5135"/>
                  </a:lnTo>
                  <a:lnTo>
                    <a:pt x="29225" y="4038"/>
                  </a:lnTo>
                  <a:lnTo>
                    <a:pt x="31463" y="3072"/>
                  </a:lnTo>
                  <a:lnTo>
                    <a:pt x="33744" y="1844"/>
                  </a:lnTo>
                  <a:lnTo>
                    <a:pt x="36246" y="352"/>
                  </a:lnTo>
                  <a:lnTo>
                    <a:pt x="36289" y="308"/>
                  </a:lnTo>
                  <a:lnTo>
                    <a:pt x="36333" y="220"/>
                  </a:lnTo>
                  <a:lnTo>
                    <a:pt x="36333" y="176"/>
                  </a:lnTo>
                  <a:lnTo>
                    <a:pt x="36289" y="88"/>
                  </a:lnTo>
                  <a:lnTo>
                    <a:pt x="36246" y="45"/>
                  </a:lnTo>
                  <a:lnTo>
                    <a:pt x="3620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6" name="Google Shape;5986;p163"/>
            <p:cNvSpPr/>
            <p:nvPr/>
          </p:nvSpPr>
          <p:spPr>
            <a:xfrm>
              <a:off x="1070750" y="2351225"/>
              <a:ext cx="831550" cy="835950"/>
            </a:xfrm>
            <a:custGeom>
              <a:rect b="b" l="l" r="r" t="t"/>
              <a:pathLst>
                <a:path extrusionOk="0" h="33438" w="33262">
                  <a:moveTo>
                    <a:pt x="33086" y="0"/>
                  </a:moveTo>
                  <a:lnTo>
                    <a:pt x="32998" y="44"/>
                  </a:lnTo>
                  <a:lnTo>
                    <a:pt x="29313" y="2194"/>
                  </a:lnTo>
                  <a:lnTo>
                    <a:pt x="26680" y="3511"/>
                  </a:lnTo>
                  <a:lnTo>
                    <a:pt x="23959" y="4695"/>
                  </a:lnTo>
                  <a:lnTo>
                    <a:pt x="21546" y="5749"/>
                  </a:lnTo>
                  <a:lnTo>
                    <a:pt x="18781" y="7021"/>
                  </a:lnTo>
                  <a:lnTo>
                    <a:pt x="16412" y="8162"/>
                  </a:lnTo>
                  <a:lnTo>
                    <a:pt x="14393" y="9215"/>
                  </a:lnTo>
                  <a:lnTo>
                    <a:pt x="12111" y="10532"/>
                  </a:lnTo>
                  <a:lnTo>
                    <a:pt x="10093" y="11760"/>
                  </a:lnTo>
                  <a:lnTo>
                    <a:pt x="7372" y="13954"/>
                  </a:lnTo>
                  <a:lnTo>
                    <a:pt x="4696" y="16192"/>
                  </a:lnTo>
                  <a:lnTo>
                    <a:pt x="1361" y="19132"/>
                  </a:lnTo>
                  <a:lnTo>
                    <a:pt x="307" y="19790"/>
                  </a:lnTo>
                  <a:lnTo>
                    <a:pt x="264" y="19878"/>
                  </a:lnTo>
                  <a:lnTo>
                    <a:pt x="44" y="20185"/>
                  </a:lnTo>
                  <a:lnTo>
                    <a:pt x="0" y="20273"/>
                  </a:lnTo>
                  <a:lnTo>
                    <a:pt x="44" y="20361"/>
                  </a:lnTo>
                  <a:lnTo>
                    <a:pt x="220" y="20975"/>
                  </a:lnTo>
                  <a:lnTo>
                    <a:pt x="264" y="21063"/>
                  </a:lnTo>
                  <a:lnTo>
                    <a:pt x="3467" y="25056"/>
                  </a:lnTo>
                  <a:lnTo>
                    <a:pt x="5924" y="28171"/>
                  </a:lnTo>
                  <a:lnTo>
                    <a:pt x="6714" y="29400"/>
                  </a:lnTo>
                  <a:lnTo>
                    <a:pt x="6977" y="30278"/>
                  </a:lnTo>
                  <a:lnTo>
                    <a:pt x="6977" y="30848"/>
                  </a:lnTo>
                  <a:lnTo>
                    <a:pt x="6187" y="33174"/>
                  </a:lnTo>
                  <a:lnTo>
                    <a:pt x="6144" y="33262"/>
                  </a:lnTo>
                  <a:lnTo>
                    <a:pt x="6187" y="33305"/>
                  </a:lnTo>
                  <a:lnTo>
                    <a:pt x="6231" y="33393"/>
                  </a:lnTo>
                  <a:lnTo>
                    <a:pt x="6275" y="33437"/>
                  </a:lnTo>
                  <a:lnTo>
                    <a:pt x="6319" y="33437"/>
                  </a:lnTo>
                  <a:lnTo>
                    <a:pt x="6451" y="33393"/>
                  </a:lnTo>
                  <a:lnTo>
                    <a:pt x="6495" y="33305"/>
                  </a:lnTo>
                  <a:lnTo>
                    <a:pt x="7328" y="30936"/>
                  </a:lnTo>
                  <a:lnTo>
                    <a:pt x="7328" y="30892"/>
                  </a:lnTo>
                  <a:lnTo>
                    <a:pt x="7328" y="30278"/>
                  </a:lnTo>
                  <a:lnTo>
                    <a:pt x="7328" y="30190"/>
                  </a:lnTo>
                  <a:lnTo>
                    <a:pt x="7021" y="29268"/>
                  </a:lnTo>
                  <a:lnTo>
                    <a:pt x="7021" y="29225"/>
                  </a:lnTo>
                  <a:lnTo>
                    <a:pt x="6187" y="27952"/>
                  </a:lnTo>
                  <a:lnTo>
                    <a:pt x="3730" y="24836"/>
                  </a:lnTo>
                  <a:lnTo>
                    <a:pt x="527" y="20843"/>
                  </a:lnTo>
                  <a:lnTo>
                    <a:pt x="395" y="20317"/>
                  </a:lnTo>
                  <a:lnTo>
                    <a:pt x="527" y="20097"/>
                  </a:lnTo>
                  <a:lnTo>
                    <a:pt x="1580" y="19439"/>
                  </a:lnTo>
                  <a:lnTo>
                    <a:pt x="1580" y="19395"/>
                  </a:lnTo>
                  <a:lnTo>
                    <a:pt x="4915" y="16455"/>
                  </a:lnTo>
                  <a:lnTo>
                    <a:pt x="7592" y="14217"/>
                  </a:lnTo>
                  <a:lnTo>
                    <a:pt x="10268" y="12023"/>
                  </a:lnTo>
                  <a:lnTo>
                    <a:pt x="12287" y="10839"/>
                  </a:lnTo>
                  <a:lnTo>
                    <a:pt x="14569" y="9522"/>
                  </a:lnTo>
                  <a:lnTo>
                    <a:pt x="16587" y="8469"/>
                  </a:lnTo>
                  <a:lnTo>
                    <a:pt x="18957" y="7328"/>
                  </a:lnTo>
                  <a:lnTo>
                    <a:pt x="21677" y="6100"/>
                  </a:lnTo>
                  <a:lnTo>
                    <a:pt x="24091" y="5003"/>
                  </a:lnTo>
                  <a:lnTo>
                    <a:pt x="26811" y="3862"/>
                  </a:lnTo>
                  <a:lnTo>
                    <a:pt x="29488" y="2501"/>
                  </a:lnTo>
                  <a:lnTo>
                    <a:pt x="33174" y="351"/>
                  </a:lnTo>
                  <a:lnTo>
                    <a:pt x="33262" y="264"/>
                  </a:lnTo>
                  <a:lnTo>
                    <a:pt x="33262" y="220"/>
                  </a:lnTo>
                  <a:lnTo>
                    <a:pt x="33262" y="176"/>
                  </a:lnTo>
                  <a:lnTo>
                    <a:pt x="33262" y="88"/>
                  </a:lnTo>
                  <a:lnTo>
                    <a:pt x="33218" y="44"/>
                  </a:lnTo>
                  <a:lnTo>
                    <a:pt x="3313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7" name="Google Shape;5987;p163"/>
            <p:cNvSpPr/>
            <p:nvPr/>
          </p:nvSpPr>
          <p:spPr>
            <a:xfrm>
              <a:off x="1213350" y="2372050"/>
              <a:ext cx="713100" cy="742700"/>
            </a:xfrm>
            <a:custGeom>
              <a:rect b="b" l="l" r="r" t="t"/>
              <a:pathLst>
                <a:path extrusionOk="0" h="29708" w="28524">
                  <a:moveTo>
                    <a:pt x="28348" y="1"/>
                  </a:moveTo>
                  <a:lnTo>
                    <a:pt x="28260" y="45"/>
                  </a:lnTo>
                  <a:lnTo>
                    <a:pt x="25100" y="1932"/>
                  </a:lnTo>
                  <a:lnTo>
                    <a:pt x="23214" y="2941"/>
                  </a:lnTo>
                  <a:lnTo>
                    <a:pt x="21239" y="3906"/>
                  </a:lnTo>
                  <a:lnTo>
                    <a:pt x="19308" y="4784"/>
                  </a:lnTo>
                  <a:lnTo>
                    <a:pt x="17334" y="5662"/>
                  </a:lnTo>
                  <a:lnTo>
                    <a:pt x="15052" y="6715"/>
                  </a:lnTo>
                  <a:lnTo>
                    <a:pt x="12726" y="7812"/>
                  </a:lnTo>
                  <a:lnTo>
                    <a:pt x="10400" y="8953"/>
                  </a:lnTo>
                  <a:lnTo>
                    <a:pt x="9303" y="9567"/>
                  </a:lnTo>
                  <a:lnTo>
                    <a:pt x="8163" y="10225"/>
                  </a:lnTo>
                  <a:lnTo>
                    <a:pt x="5925" y="11541"/>
                  </a:lnTo>
                  <a:lnTo>
                    <a:pt x="5925" y="11585"/>
                  </a:lnTo>
                  <a:lnTo>
                    <a:pt x="2195" y="14569"/>
                  </a:lnTo>
                  <a:lnTo>
                    <a:pt x="703" y="16017"/>
                  </a:lnTo>
                  <a:lnTo>
                    <a:pt x="132" y="16719"/>
                  </a:lnTo>
                  <a:lnTo>
                    <a:pt x="89" y="16807"/>
                  </a:lnTo>
                  <a:lnTo>
                    <a:pt x="1" y="17158"/>
                  </a:lnTo>
                  <a:lnTo>
                    <a:pt x="1" y="17246"/>
                  </a:lnTo>
                  <a:lnTo>
                    <a:pt x="132" y="17685"/>
                  </a:lnTo>
                  <a:lnTo>
                    <a:pt x="132" y="17772"/>
                  </a:lnTo>
                  <a:lnTo>
                    <a:pt x="3292" y="22643"/>
                  </a:lnTo>
                  <a:lnTo>
                    <a:pt x="4038" y="24135"/>
                  </a:lnTo>
                  <a:lnTo>
                    <a:pt x="4213" y="25144"/>
                  </a:lnTo>
                  <a:lnTo>
                    <a:pt x="4082" y="25715"/>
                  </a:lnTo>
                  <a:lnTo>
                    <a:pt x="3511" y="26417"/>
                  </a:lnTo>
                  <a:lnTo>
                    <a:pt x="3511" y="26461"/>
                  </a:lnTo>
                  <a:lnTo>
                    <a:pt x="2151" y="29489"/>
                  </a:lnTo>
                  <a:lnTo>
                    <a:pt x="2107" y="29532"/>
                  </a:lnTo>
                  <a:lnTo>
                    <a:pt x="2151" y="29620"/>
                  </a:lnTo>
                  <a:lnTo>
                    <a:pt x="2151" y="29664"/>
                  </a:lnTo>
                  <a:lnTo>
                    <a:pt x="2239" y="29708"/>
                  </a:lnTo>
                  <a:lnTo>
                    <a:pt x="2370" y="29708"/>
                  </a:lnTo>
                  <a:lnTo>
                    <a:pt x="2458" y="29620"/>
                  </a:lnTo>
                  <a:lnTo>
                    <a:pt x="3818" y="26592"/>
                  </a:lnTo>
                  <a:lnTo>
                    <a:pt x="4389" y="25934"/>
                  </a:lnTo>
                  <a:lnTo>
                    <a:pt x="4389" y="25846"/>
                  </a:lnTo>
                  <a:lnTo>
                    <a:pt x="4564" y="25188"/>
                  </a:lnTo>
                  <a:lnTo>
                    <a:pt x="4564" y="25101"/>
                  </a:lnTo>
                  <a:lnTo>
                    <a:pt x="4389" y="24047"/>
                  </a:lnTo>
                  <a:lnTo>
                    <a:pt x="4345" y="23960"/>
                  </a:lnTo>
                  <a:lnTo>
                    <a:pt x="3599" y="22468"/>
                  </a:lnTo>
                  <a:lnTo>
                    <a:pt x="3599" y="22424"/>
                  </a:lnTo>
                  <a:lnTo>
                    <a:pt x="440" y="17597"/>
                  </a:lnTo>
                  <a:lnTo>
                    <a:pt x="352" y="17202"/>
                  </a:lnTo>
                  <a:lnTo>
                    <a:pt x="440" y="16939"/>
                  </a:lnTo>
                  <a:lnTo>
                    <a:pt x="966" y="16281"/>
                  </a:lnTo>
                  <a:lnTo>
                    <a:pt x="2414" y="14833"/>
                  </a:lnTo>
                  <a:lnTo>
                    <a:pt x="6100" y="11849"/>
                  </a:lnTo>
                  <a:lnTo>
                    <a:pt x="8338" y="10532"/>
                  </a:lnTo>
                  <a:lnTo>
                    <a:pt x="9479" y="9874"/>
                  </a:lnTo>
                  <a:lnTo>
                    <a:pt x="10576" y="9260"/>
                  </a:lnTo>
                  <a:lnTo>
                    <a:pt x="12858" y="8119"/>
                  </a:lnTo>
                  <a:lnTo>
                    <a:pt x="15183" y="7022"/>
                  </a:lnTo>
                  <a:lnTo>
                    <a:pt x="17465" y="6013"/>
                  </a:lnTo>
                  <a:lnTo>
                    <a:pt x="19440" y="5135"/>
                  </a:lnTo>
                  <a:lnTo>
                    <a:pt x="21414" y="4213"/>
                  </a:lnTo>
                  <a:lnTo>
                    <a:pt x="23345" y="3248"/>
                  </a:lnTo>
                  <a:lnTo>
                    <a:pt x="25276" y="2239"/>
                  </a:lnTo>
                  <a:lnTo>
                    <a:pt x="28435" y="352"/>
                  </a:lnTo>
                  <a:lnTo>
                    <a:pt x="28523" y="308"/>
                  </a:lnTo>
                  <a:lnTo>
                    <a:pt x="28523" y="220"/>
                  </a:lnTo>
                  <a:lnTo>
                    <a:pt x="28523" y="176"/>
                  </a:lnTo>
                  <a:lnTo>
                    <a:pt x="28523" y="89"/>
                  </a:lnTo>
                  <a:lnTo>
                    <a:pt x="28479" y="45"/>
                  </a:lnTo>
                  <a:lnTo>
                    <a:pt x="28391"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8" name="Google Shape;5988;p163"/>
            <p:cNvSpPr/>
            <p:nvPr/>
          </p:nvSpPr>
          <p:spPr>
            <a:xfrm>
              <a:off x="1438250" y="2649600"/>
              <a:ext cx="150300" cy="318150"/>
            </a:xfrm>
            <a:custGeom>
              <a:rect b="b" l="l" r="r" t="t"/>
              <a:pathLst>
                <a:path extrusionOk="0" h="12726" w="6012">
                  <a:moveTo>
                    <a:pt x="5836" y="1"/>
                  </a:moveTo>
                  <a:lnTo>
                    <a:pt x="5749" y="45"/>
                  </a:lnTo>
                  <a:lnTo>
                    <a:pt x="2677" y="2239"/>
                  </a:lnTo>
                  <a:lnTo>
                    <a:pt x="1799" y="3028"/>
                  </a:lnTo>
                  <a:lnTo>
                    <a:pt x="1756" y="3072"/>
                  </a:lnTo>
                  <a:lnTo>
                    <a:pt x="1712" y="3160"/>
                  </a:lnTo>
                  <a:lnTo>
                    <a:pt x="1931" y="4476"/>
                  </a:lnTo>
                  <a:lnTo>
                    <a:pt x="2809" y="7767"/>
                  </a:lnTo>
                  <a:lnTo>
                    <a:pt x="3072" y="9303"/>
                  </a:lnTo>
                  <a:lnTo>
                    <a:pt x="3028" y="10269"/>
                  </a:lnTo>
                  <a:lnTo>
                    <a:pt x="2809" y="10664"/>
                  </a:lnTo>
                  <a:lnTo>
                    <a:pt x="702" y="11936"/>
                  </a:lnTo>
                  <a:lnTo>
                    <a:pt x="88" y="12419"/>
                  </a:lnTo>
                  <a:lnTo>
                    <a:pt x="44" y="12463"/>
                  </a:lnTo>
                  <a:lnTo>
                    <a:pt x="0" y="12550"/>
                  </a:lnTo>
                  <a:lnTo>
                    <a:pt x="0" y="12594"/>
                  </a:lnTo>
                  <a:lnTo>
                    <a:pt x="44" y="12682"/>
                  </a:lnTo>
                  <a:lnTo>
                    <a:pt x="88" y="12726"/>
                  </a:lnTo>
                  <a:lnTo>
                    <a:pt x="176" y="12726"/>
                  </a:lnTo>
                  <a:lnTo>
                    <a:pt x="264" y="12682"/>
                  </a:lnTo>
                  <a:lnTo>
                    <a:pt x="922" y="12243"/>
                  </a:lnTo>
                  <a:lnTo>
                    <a:pt x="3028" y="10971"/>
                  </a:lnTo>
                  <a:lnTo>
                    <a:pt x="3116" y="10883"/>
                  </a:lnTo>
                  <a:lnTo>
                    <a:pt x="3379" y="10400"/>
                  </a:lnTo>
                  <a:lnTo>
                    <a:pt x="3379" y="10313"/>
                  </a:lnTo>
                  <a:lnTo>
                    <a:pt x="3423" y="9303"/>
                  </a:lnTo>
                  <a:lnTo>
                    <a:pt x="3423" y="9259"/>
                  </a:lnTo>
                  <a:lnTo>
                    <a:pt x="3160" y="7724"/>
                  </a:lnTo>
                  <a:lnTo>
                    <a:pt x="2282" y="4433"/>
                  </a:lnTo>
                  <a:lnTo>
                    <a:pt x="2107" y="3204"/>
                  </a:lnTo>
                  <a:lnTo>
                    <a:pt x="2896" y="2502"/>
                  </a:lnTo>
                  <a:lnTo>
                    <a:pt x="5968" y="308"/>
                  </a:lnTo>
                  <a:lnTo>
                    <a:pt x="6012" y="264"/>
                  </a:lnTo>
                  <a:lnTo>
                    <a:pt x="6012" y="220"/>
                  </a:lnTo>
                  <a:lnTo>
                    <a:pt x="6012" y="132"/>
                  </a:lnTo>
                  <a:lnTo>
                    <a:pt x="6012" y="88"/>
                  </a:lnTo>
                  <a:lnTo>
                    <a:pt x="5968" y="45"/>
                  </a:lnTo>
                  <a:lnTo>
                    <a:pt x="588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9" name="Google Shape;5989;p163"/>
            <p:cNvSpPr/>
            <p:nvPr/>
          </p:nvSpPr>
          <p:spPr>
            <a:xfrm>
              <a:off x="812950" y="2979800"/>
              <a:ext cx="295125" cy="758050"/>
            </a:xfrm>
            <a:custGeom>
              <a:rect b="b" l="l" r="r" t="t"/>
              <a:pathLst>
                <a:path extrusionOk="0" h="30322" w="11805">
                  <a:moveTo>
                    <a:pt x="88" y="1"/>
                  </a:moveTo>
                  <a:lnTo>
                    <a:pt x="44" y="88"/>
                  </a:lnTo>
                  <a:lnTo>
                    <a:pt x="0" y="132"/>
                  </a:lnTo>
                  <a:lnTo>
                    <a:pt x="0" y="220"/>
                  </a:lnTo>
                  <a:lnTo>
                    <a:pt x="395" y="1580"/>
                  </a:lnTo>
                  <a:lnTo>
                    <a:pt x="790" y="3906"/>
                  </a:lnTo>
                  <a:lnTo>
                    <a:pt x="1010" y="6495"/>
                  </a:lnTo>
                  <a:lnTo>
                    <a:pt x="1054" y="6539"/>
                  </a:lnTo>
                  <a:lnTo>
                    <a:pt x="1317" y="7373"/>
                  </a:lnTo>
                  <a:lnTo>
                    <a:pt x="1361" y="7460"/>
                  </a:lnTo>
                  <a:lnTo>
                    <a:pt x="4739" y="10707"/>
                  </a:lnTo>
                  <a:lnTo>
                    <a:pt x="7855" y="13735"/>
                  </a:lnTo>
                  <a:lnTo>
                    <a:pt x="8469" y="14481"/>
                  </a:lnTo>
                  <a:lnTo>
                    <a:pt x="9435" y="18255"/>
                  </a:lnTo>
                  <a:lnTo>
                    <a:pt x="9435" y="18299"/>
                  </a:lnTo>
                  <a:lnTo>
                    <a:pt x="10093" y="19747"/>
                  </a:lnTo>
                  <a:lnTo>
                    <a:pt x="9917" y="23257"/>
                  </a:lnTo>
                  <a:lnTo>
                    <a:pt x="9917" y="23345"/>
                  </a:lnTo>
                  <a:lnTo>
                    <a:pt x="11102" y="26153"/>
                  </a:lnTo>
                  <a:lnTo>
                    <a:pt x="11453" y="30190"/>
                  </a:lnTo>
                  <a:lnTo>
                    <a:pt x="11497" y="30278"/>
                  </a:lnTo>
                  <a:lnTo>
                    <a:pt x="11629" y="30322"/>
                  </a:lnTo>
                  <a:lnTo>
                    <a:pt x="11716" y="30322"/>
                  </a:lnTo>
                  <a:lnTo>
                    <a:pt x="11760" y="30278"/>
                  </a:lnTo>
                  <a:lnTo>
                    <a:pt x="11804" y="30190"/>
                  </a:lnTo>
                  <a:lnTo>
                    <a:pt x="11804" y="30146"/>
                  </a:lnTo>
                  <a:lnTo>
                    <a:pt x="11453" y="26109"/>
                  </a:lnTo>
                  <a:lnTo>
                    <a:pt x="11453" y="26022"/>
                  </a:lnTo>
                  <a:lnTo>
                    <a:pt x="10268" y="23257"/>
                  </a:lnTo>
                  <a:lnTo>
                    <a:pt x="10444" y="19703"/>
                  </a:lnTo>
                  <a:lnTo>
                    <a:pt x="10444" y="19615"/>
                  </a:lnTo>
                  <a:lnTo>
                    <a:pt x="9742" y="18123"/>
                  </a:lnTo>
                  <a:lnTo>
                    <a:pt x="8777" y="14350"/>
                  </a:lnTo>
                  <a:lnTo>
                    <a:pt x="8733" y="14306"/>
                  </a:lnTo>
                  <a:lnTo>
                    <a:pt x="8118" y="13516"/>
                  </a:lnTo>
                  <a:lnTo>
                    <a:pt x="8118" y="13472"/>
                  </a:lnTo>
                  <a:lnTo>
                    <a:pt x="4959" y="10444"/>
                  </a:lnTo>
                  <a:lnTo>
                    <a:pt x="1624" y="7241"/>
                  </a:lnTo>
                  <a:lnTo>
                    <a:pt x="1361" y="6451"/>
                  </a:lnTo>
                  <a:lnTo>
                    <a:pt x="1097" y="3862"/>
                  </a:lnTo>
                  <a:lnTo>
                    <a:pt x="746" y="1493"/>
                  </a:lnTo>
                  <a:lnTo>
                    <a:pt x="351" y="132"/>
                  </a:lnTo>
                  <a:lnTo>
                    <a:pt x="308" y="45"/>
                  </a:lnTo>
                  <a:lnTo>
                    <a:pt x="264"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0" name="Google Shape;5990;p163"/>
            <p:cNvSpPr/>
            <p:nvPr/>
          </p:nvSpPr>
          <p:spPr>
            <a:xfrm>
              <a:off x="752600" y="2734075"/>
              <a:ext cx="357675" cy="1117875"/>
            </a:xfrm>
            <a:custGeom>
              <a:rect b="b" l="l" r="r" t="t"/>
              <a:pathLst>
                <a:path extrusionOk="0" h="44715" w="14307">
                  <a:moveTo>
                    <a:pt x="2590" y="0"/>
                  </a:moveTo>
                  <a:lnTo>
                    <a:pt x="1274" y="395"/>
                  </a:lnTo>
                  <a:lnTo>
                    <a:pt x="1142" y="483"/>
                  </a:lnTo>
                  <a:lnTo>
                    <a:pt x="133" y="2151"/>
                  </a:lnTo>
                  <a:lnTo>
                    <a:pt x="133" y="2238"/>
                  </a:lnTo>
                  <a:lnTo>
                    <a:pt x="1" y="4257"/>
                  </a:lnTo>
                  <a:lnTo>
                    <a:pt x="1" y="4301"/>
                  </a:lnTo>
                  <a:lnTo>
                    <a:pt x="133" y="6846"/>
                  </a:lnTo>
                  <a:lnTo>
                    <a:pt x="133" y="6890"/>
                  </a:lnTo>
                  <a:lnTo>
                    <a:pt x="1054" y="9874"/>
                  </a:lnTo>
                  <a:lnTo>
                    <a:pt x="1800" y="12989"/>
                  </a:lnTo>
                  <a:lnTo>
                    <a:pt x="2195" y="15227"/>
                  </a:lnTo>
                  <a:lnTo>
                    <a:pt x="2458" y="17245"/>
                  </a:lnTo>
                  <a:lnTo>
                    <a:pt x="3029" y="19878"/>
                  </a:lnTo>
                  <a:lnTo>
                    <a:pt x="3424" y="21151"/>
                  </a:lnTo>
                  <a:lnTo>
                    <a:pt x="3424" y="21239"/>
                  </a:lnTo>
                  <a:lnTo>
                    <a:pt x="4257" y="22379"/>
                  </a:lnTo>
                  <a:lnTo>
                    <a:pt x="4257" y="22423"/>
                  </a:lnTo>
                  <a:lnTo>
                    <a:pt x="5486" y="23740"/>
                  </a:lnTo>
                  <a:lnTo>
                    <a:pt x="6144" y="25407"/>
                  </a:lnTo>
                  <a:lnTo>
                    <a:pt x="6188" y="25407"/>
                  </a:lnTo>
                  <a:lnTo>
                    <a:pt x="7680" y="27557"/>
                  </a:lnTo>
                  <a:lnTo>
                    <a:pt x="8689" y="29181"/>
                  </a:lnTo>
                  <a:lnTo>
                    <a:pt x="9084" y="30190"/>
                  </a:lnTo>
                  <a:lnTo>
                    <a:pt x="9084" y="32121"/>
                  </a:lnTo>
                  <a:lnTo>
                    <a:pt x="9084" y="32165"/>
                  </a:lnTo>
                  <a:lnTo>
                    <a:pt x="9304" y="32998"/>
                  </a:lnTo>
                  <a:lnTo>
                    <a:pt x="9304" y="33042"/>
                  </a:lnTo>
                  <a:lnTo>
                    <a:pt x="10488" y="35368"/>
                  </a:lnTo>
                  <a:lnTo>
                    <a:pt x="10532" y="35368"/>
                  </a:lnTo>
                  <a:lnTo>
                    <a:pt x="11585" y="36992"/>
                  </a:lnTo>
                  <a:lnTo>
                    <a:pt x="12551" y="39317"/>
                  </a:lnTo>
                  <a:lnTo>
                    <a:pt x="13560" y="41555"/>
                  </a:lnTo>
                  <a:lnTo>
                    <a:pt x="13955" y="43179"/>
                  </a:lnTo>
                  <a:lnTo>
                    <a:pt x="13955" y="44276"/>
                  </a:lnTo>
                  <a:lnTo>
                    <a:pt x="13955" y="44495"/>
                  </a:lnTo>
                  <a:lnTo>
                    <a:pt x="13955" y="44583"/>
                  </a:lnTo>
                  <a:lnTo>
                    <a:pt x="13955" y="44627"/>
                  </a:lnTo>
                  <a:lnTo>
                    <a:pt x="14043" y="44671"/>
                  </a:lnTo>
                  <a:lnTo>
                    <a:pt x="14087" y="44715"/>
                  </a:lnTo>
                  <a:lnTo>
                    <a:pt x="14130" y="44715"/>
                  </a:lnTo>
                  <a:lnTo>
                    <a:pt x="14218" y="44671"/>
                  </a:lnTo>
                  <a:lnTo>
                    <a:pt x="14306" y="44539"/>
                  </a:lnTo>
                  <a:lnTo>
                    <a:pt x="14306" y="44320"/>
                  </a:lnTo>
                  <a:lnTo>
                    <a:pt x="14306" y="44276"/>
                  </a:lnTo>
                  <a:lnTo>
                    <a:pt x="14306" y="43135"/>
                  </a:lnTo>
                  <a:lnTo>
                    <a:pt x="14306" y="43091"/>
                  </a:lnTo>
                  <a:lnTo>
                    <a:pt x="13911" y="41467"/>
                  </a:lnTo>
                  <a:lnTo>
                    <a:pt x="13867" y="41423"/>
                  </a:lnTo>
                  <a:lnTo>
                    <a:pt x="12858" y="39186"/>
                  </a:lnTo>
                  <a:lnTo>
                    <a:pt x="11893" y="36860"/>
                  </a:lnTo>
                  <a:lnTo>
                    <a:pt x="11893" y="36816"/>
                  </a:lnTo>
                  <a:lnTo>
                    <a:pt x="10796" y="35192"/>
                  </a:lnTo>
                  <a:lnTo>
                    <a:pt x="9611" y="32911"/>
                  </a:lnTo>
                  <a:lnTo>
                    <a:pt x="9435" y="32077"/>
                  </a:lnTo>
                  <a:lnTo>
                    <a:pt x="9435" y="30146"/>
                  </a:lnTo>
                  <a:lnTo>
                    <a:pt x="9435" y="30058"/>
                  </a:lnTo>
                  <a:lnTo>
                    <a:pt x="9040" y="29049"/>
                  </a:lnTo>
                  <a:lnTo>
                    <a:pt x="8996" y="29005"/>
                  </a:lnTo>
                  <a:lnTo>
                    <a:pt x="7987" y="27338"/>
                  </a:lnTo>
                  <a:lnTo>
                    <a:pt x="6495" y="25232"/>
                  </a:lnTo>
                  <a:lnTo>
                    <a:pt x="5793" y="23564"/>
                  </a:lnTo>
                  <a:lnTo>
                    <a:pt x="5749" y="23520"/>
                  </a:lnTo>
                  <a:lnTo>
                    <a:pt x="4521" y="22160"/>
                  </a:lnTo>
                  <a:lnTo>
                    <a:pt x="3731" y="21063"/>
                  </a:lnTo>
                  <a:lnTo>
                    <a:pt x="3380" y="19790"/>
                  </a:lnTo>
                  <a:lnTo>
                    <a:pt x="2809" y="17202"/>
                  </a:lnTo>
                  <a:lnTo>
                    <a:pt x="2546" y="15183"/>
                  </a:lnTo>
                  <a:lnTo>
                    <a:pt x="2107" y="12901"/>
                  </a:lnTo>
                  <a:lnTo>
                    <a:pt x="1405" y="9786"/>
                  </a:lnTo>
                  <a:lnTo>
                    <a:pt x="484" y="6802"/>
                  </a:lnTo>
                  <a:lnTo>
                    <a:pt x="352" y="4257"/>
                  </a:lnTo>
                  <a:lnTo>
                    <a:pt x="484" y="2282"/>
                  </a:lnTo>
                  <a:lnTo>
                    <a:pt x="1405" y="703"/>
                  </a:lnTo>
                  <a:lnTo>
                    <a:pt x="2678" y="352"/>
                  </a:lnTo>
                  <a:lnTo>
                    <a:pt x="2722" y="308"/>
                  </a:lnTo>
                  <a:lnTo>
                    <a:pt x="2765" y="264"/>
                  </a:lnTo>
                  <a:lnTo>
                    <a:pt x="2809" y="220"/>
                  </a:lnTo>
                  <a:lnTo>
                    <a:pt x="2809" y="132"/>
                  </a:lnTo>
                  <a:lnTo>
                    <a:pt x="2765" y="88"/>
                  </a:lnTo>
                  <a:lnTo>
                    <a:pt x="2722" y="44"/>
                  </a:lnTo>
                  <a:lnTo>
                    <a:pt x="2634"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1" name="Google Shape;5991;p163"/>
            <p:cNvSpPr/>
            <p:nvPr/>
          </p:nvSpPr>
          <p:spPr>
            <a:xfrm>
              <a:off x="699950" y="2628750"/>
              <a:ext cx="400450" cy="1287925"/>
            </a:xfrm>
            <a:custGeom>
              <a:rect b="b" l="l" r="r" t="t"/>
              <a:pathLst>
                <a:path extrusionOk="0" h="51517" w="16018">
                  <a:moveTo>
                    <a:pt x="11848" y="1"/>
                  </a:moveTo>
                  <a:lnTo>
                    <a:pt x="9918" y="1010"/>
                  </a:lnTo>
                  <a:lnTo>
                    <a:pt x="7636" y="1844"/>
                  </a:lnTo>
                  <a:lnTo>
                    <a:pt x="5574" y="2546"/>
                  </a:lnTo>
                  <a:lnTo>
                    <a:pt x="2765" y="3204"/>
                  </a:lnTo>
                  <a:lnTo>
                    <a:pt x="352" y="3994"/>
                  </a:lnTo>
                  <a:lnTo>
                    <a:pt x="264" y="4082"/>
                  </a:lnTo>
                  <a:lnTo>
                    <a:pt x="220" y="4126"/>
                  </a:lnTo>
                  <a:lnTo>
                    <a:pt x="1" y="5003"/>
                  </a:lnTo>
                  <a:lnTo>
                    <a:pt x="1" y="5047"/>
                  </a:lnTo>
                  <a:lnTo>
                    <a:pt x="88" y="7461"/>
                  </a:lnTo>
                  <a:lnTo>
                    <a:pt x="220" y="9655"/>
                  </a:lnTo>
                  <a:lnTo>
                    <a:pt x="220" y="9699"/>
                  </a:lnTo>
                  <a:lnTo>
                    <a:pt x="1098" y="11849"/>
                  </a:lnTo>
                  <a:lnTo>
                    <a:pt x="1493" y="12990"/>
                  </a:lnTo>
                  <a:lnTo>
                    <a:pt x="1800" y="14174"/>
                  </a:lnTo>
                  <a:lnTo>
                    <a:pt x="2370" y="16544"/>
                  </a:lnTo>
                  <a:lnTo>
                    <a:pt x="2897" y="18957"/>
                  </a:lnTo>
                  <a:lnTo>
                    <a:pt x="3380" y="21371"/>
                  </a:lnTo>
                  <a:lnTo>
                    <a:pt x="3774" y="23477"/>
                  </a:lnTo>
                  <a:lnTo>
                    <a:pt x="4213" y="25539"/>
                  </a:lnTo>
                  <a:lnTo>
                    <a:pt x="4959" y="29576"/>
                  </a:lnTo>
                  <a:lnTo>
                    <a:pt x="5003" y="29664"/>
                  </a:lnTo>
                  <a:lnTo>
                    <a:pt x="6978" y="32911"/>
                  </a:lnTo>
                  <a:lnTo>
                    <a:pt x="7680" y="34315"/>
                  </a:lnTo>
                  <a:lnTo>
                    <a:pt x="7943" y="35851"/>
                  </a:lnTo>
                  <a:lnTo>
                    <a:pt x="7987" y="35895"/>
                  </a:lnTo>
                  <a:lnTo>
                    <a:pt x="8514" y="37211"/>
                  </a:lnTo>
                  <a:lnTo>
                    <a:pt x="8557" y="37255"/>
                  </a:lnTo>
                  <a:lnTo>
                    <a:pt x="9654" y="39230"/>
                  </a:lnTo>
                  <a:lnTo>
                    <a:pt x="11059" y="41292"/>
                  </a:lnTo>
                  <a:lnTo>
                    <a:pt x="11936" y="42697"/>
                  </a:lnTo>
                  <a:lnTo>
                    <a:pt x="12989" y="45022"/>
                  </a:lnTo>
                  <a:lnTo>
                    <a:pt x="13033" y="45022"/>
                  </a:lnTo>
                  <a:lnTo>
                    <a:pt x="15403" y="48620"/>
                  </a:lnTo>
                  <a:lnTo>
                    <a:pt x="15666" y="49279"/>
                  </a:lnTo>
                  <a:lnTo>
                    <a:pt x="15534" y="50814"/>
                  </a:lnTo>
                  <a:lnTo>
                    <a:pt x="15403" y="51297"/>
                  </a:lnTo>
                  <a:lnTo>
                    <a:pt x="15403" y="51385"/>
                  </a:lnTo>
                  <a:lnTo>
                    <a:pt x="15403" y="51429"/>
                  </a:lnTo>
                  <a:lnTo>
                    <a:pt x="15447" y="51473"/>
                  </a:lnTo>
                  <a:lnTo>
                    <a:pt x="15491" y="51516"/>
                  </a:lnTo>
                  <a:lnTo>
                    <a:pt x="15666" y="51516"/>
                  </a:lnTo>
                  <a:lnTo>
                    <a:pt x="15710" y="51429"/>
                  </a:lnTo>
                  <a:lnTo>
                    <a:pt x="15885" y="50902"/>
                  </a:lnTo>
                  <a:lnTo>
                    <a:pt x="15885" y="50858"/>
                  </a:lnTo>
                  <a:lnTo>
                    <a:pt x="16017" y="49235"/>
                  </a:lnTo>
                  <a:lnTo>
                    <a:pt x="16017" y="49147"/>
                  </a:lnTo>
                  <a:lnTo>
                    <a:pt x="15710" y="48445"/>
                  </a:lnTo>
                  <a:lnTo>
                    <a:pt x="15666" y="48445"/>
                  </a:lnTo>
                  <a:lnTo>
                    <a:pt x="13340" y="44847"/>
                  </a:lnTo>
                  <a:lnTo>
                    <a:pt x="12243" y="42521"/>
                  </a:lnTo>
                  <a:lnTo>
                    <a:pt x="11322" y="41073"/>
                  </a:lnTo>
                  <a:lnTo>
                    <a:pt x="9962" y="39054"/>
                  </a:lnTo>
                  <a:lnTo>
                    <a:pt x="8865" y="37080"/>
                  </a:lnTo>
                  <a:lnTo>
                    <a:pt x="8294" y="35763"/>
                  </a:lnTo>
                  <a:lnTo>
                    <a:pt x="8031" y="34228"/>
                  </a:lnTo>
                  <a:lnTo>
                    <a:pt x="8031" y="34184"/>
                  </a:lnTo>
                  <a:lnTo>
                    <a:pt x="7285" y="32736"/>
                  </a:lnTo>
                  <a:lnTo>
                    <a:pt x="5310" y="29489"/>
                  </a:lnTo>
                  <a:lnTo>
                    <a:pt x="4564" y="25495"/>
                  </a:lnTo>
                  <a:lnTo>
                    <a:pt x="4125" y="23389"/>
                  </a:lnTo>
                  <a:lnTo>
                    <a:pt x="3731" y="21327"/>
                  </a:lnTo>
                  <a:lnTo>
                    <a:pt x="3248" y="18913"/>
                  </a:lnTo>
                  <a:lnTo>
                    <a:pt x="2721" y="16456"/>
                  </a:lnTo>
                  <a:lnTo>
                    <a:pt x="2151" y="14087"/>
                  </a:lnTo>
                  <a:lnTo>
                    <a:pt x="1800" y="12902"/>
                  </a:lnTo>
                  <a:lnTo>
                    <a:pt x="1449" y="11717"/>
                  </a:lnTo>
                  <a:lnTo>
                    <a:pt x="571" y="9611"/>
                  </a:lnTo>
                  <a:lnTo>
                    <a:pt x="440" y="7417"/>
                  </a:lnTo>
                  <a:lnTo>
                    <a:pt x="352" y="5091"/>
                  </a:lnTo>
                  <a:lnTo>
                    <a:pt x="571" y="4301"/>
                  </a:lnTo>
                  <a:lnTo>
                    <a:pt x="2853" y="3555"/>
                  </a:lnTo>
                  <a:lnTo>
                    <a:pt x="5705" y="2853"/>
                  </a:lnTo>
                  <a:lnTo>
                    <a:pt x="7768" y="2195"/>
                  </a:lnTo>
                  <a:lnTo>
                    <a:pt x="10049" y="1317"/>
                  </a:lnTo>
                  <a:lnTo>
                    <a:pt x="12024" y="308"/>
                  </a:lnTo>
                  <a:lnTo>
                    <a:pt x="12068" y="264"/>
                  </a:lnTo>
                  <a:lnTo>
                    <a:pt x="12112" y="220"/>
                  </a:lnTo>
                  <a:lnTo>
                    <a:pt x="12112" y="133"/>
                  </a:lnTo>
                  <a:lnTo>
                    <a:pt x="12112" y="89"/>
                  </a:lnTo>
                  <a:lnTo>
                    <a:pt x="12068" y="45"/>
                  </a:lnTo>
                  <a:lnTo>
                    <a:pt x="1198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2" name="Google Shape;5992;p163"/>
            <p:cNvSpPr/>
            <p:nvPr/>
          </p:nvSpPr>
          <p:spPr>
            <a:xfrm>
              <a:off x="651675" y="2566225"/>
              <a:ext cx="432250" cy="1407500"/>
            </a:xfrm>
            <a:custGeom>
              <a:rect b="b" l="l" r="r" t="t"/>
              <a:pathLst>
                <a:path extrusionOk="0" h="56300" w="17290">
                  <a:moveTo>
                    <a:pt x="14745" y="1"/>
                  </a:moveTo>
                  <a:lnTo>
                    <a:pt x="14657" y="45"/>
                  </a:lnTo>
                  <a:lnTo>
                    <a:pt x="12112" y="1756"/>
                  </a:lnTo>
                  <a:lnTo>
                    <a:pt x="9479" y="2809"/>
                  </a:lnTo>
                  <a:lnTo>
                    <a:pt x="7548" y="3511"/>
                  </a:lnTo>
                  <a:lnTo>
                    <a:pt x="4345" y="4301"/>
                  </a:lnTo>
                  <a:lnTo>
                    <a:pt x="4301" y="4301"/>
                  </a:lnTo>
                  <a:lnTo>
                    <a:pt x="2765" y="5179"/>
                  </a:lnTo>
                  <a:lnTo>
                    <a:pt x="2722" y="5179"/>
                  </a:lnTo>
                  <a:lnTo>
                    <a:pt x="879" y="6539"/>
                  </a:lnTo>
                  <a:lnTo>
                    <a:pt x="879" y="6583"/>
                  </a:lnTo>
                  <a:lnTo>
                    <a:pt x="264" y="7153"/>
                  </a:lnTo>
                  <a:lnTo>
                    <a:pt x="220" y="7241"/>
                  </a:lnTo>
                  <a:lnTo>
                    <a:pt x="1" y="7987"/>
                  </a:lnTo>
                  <a:lnTo>
                    <a:pt x="1" y="8031"/>
                  </a:lnTo>
                  <a:lnTo>
                    <a:pt x="133" y="10093"/>
                  </a:lnTo>
                  <a:lnTo>
                    <a:pt x="133" y="10181"/>
                  </a:lnTo>
                  <a:lnTo>
                    <a:pt x="1317" y="12902"/>
                  </a:lnTo>
                  <a:lnTo>
                    <a:pt x="2327" y="16193"/>
                  </a:lnTo>
                  <a:lnTo>
                    <a:pt x="3160" y="20010"/>
                  </a:lnTo>
                  <a:lnTo>
                    <a:pt x="3599" y="22511"/>
                  </a:lnTo>
                  <a:lnTo>
                    <a:pt x="4740" y="27119"/>
                  </a:lnTo>
                  <a:lnTo>
                    <a:pt x="5398" y="30278"/>
                  </a:lnTo>
                  <a:lnTo>
                    <a:pt x="5705" y="32297"/>
                  </a:lnTo>
                  <a:lnTo>
                    <a:pt x="5662" y="34710"/>
                  </a:lnTo>
                  <a:lnTo>
                    <a:pt x="5749" y="35719"/>
                  </a:lnTo>
                  <a:lnTo>
                    <a:pt x="5749" y="35763"/>
                  </a:lnTo>
                  <a:lnTo>
                    <a:pt x="6671" y="37913"/>
                  </a:lnTo>
                  <a:lnTo>
                    <a:pt x="7768" y="40020"/>
                  </a:lnTo>
                  <a:lnTo>
                    <a:pt x="9172" y="42082"/>
                  </a:lnTo>
                  <a:lnTo>
                    <a:pt x="10445" y="44013"/>
                  </a:lnTo>
                  <a:lnTo>
                    <a:pt x="11761" y="45900"/>
                  </a:lnTo>
                  <a:lnTo>
                    <a:pt x="12726" y="47830"/>
                  </a:lnTo>
                  <a:lnTo>
                    <a:pt x="12726" y="47874"/>
                  </a:lnTo>
                  <a:lnTo>
                    <a:pt x="13999" y="49849"/>
                  </a:lnTo>
                  <a:lnTo>
                    <a:pt x="15315" y="51736"/>
                  </a:lnTo>
                  <a:lnTo>
                    <a:pt x="16632" y="53535"/>
                  </a:lnTo>
                  <a:lnTo>
                    <a:pt x="16939" y="54105"/>
                  </a:lnTo>
                  <a:lnTo>
                    <a:pt x="16939" y="54544"/>
                  </a:lnTo>
                  <a:lnTo>
                    <a:pt x="16325" y="55948"/>
                  </a:lnTo>
                  <a:lnTo>
                    <a:pt x="16325" y="55992"/>
                  </a:lnTo>
                  <a:lnTo>
                    <a:pt x="16281" y="56080"/>
                  </a:lnTo>
                  <a:lnTo>
                    <a:pt x="16281" y="56168"/>
                  </a:lnTo>
                  <a:lnTo>
                    <a:pt x="16325" y="56211"/>
                  </a:lnTo>
                  <a:lnTo>
                    <a:pt x="16368" y="56255"/>
                  </a:lnTo>
                  <a:lnTo>
                    <a:pt x="16412" y="56299"/>
                  </a:lnTo>
                  <a:lnTo>
                    <a:pt x="16456" y="56299"/>
                  </a:lnTo>
                  <a:lnTo>
                    <a:pt x="16544" y="56255"/>
                  </a:lnTo>
                  <a:lnTo>
                    <a:pt x="16632" y="56168"/>
                  </a:lnTo>
                  <a:lnTo>
                    <a:pt x="16632" y="56080"/>
                  </a:lnTo>
                  <a:lnTo>
                    <a:pt x="17246" y="54676"/>
                  </a:lnTo>
                  <a:lnTo>
                    <a:pt x="17290" y="54588"/>
                  </a:lnTo>
                  <a:lnTo>
                    <a:pt x="17290" y="54061"/>
                  </a:lnTo>
                  <a:lnTo>
                    <a:pt x="17290" y="53974"/>
                  </a:lnTo>
                  <a:lnTo>
                    <a:pt x="16895" y="53359"/>
                  </a:lnTo>
                  <a:lnTo>
                    <a:pt x="15579" y="51560"/>
                  </a:lnTo>
                  <a:lnTo>
                    <a:pt x="14306" y="49673"/>
                  </a:lnTo>
                  <a:lnTo>
                    <a:pt x="13033" y="47699"/>
                  </a:lnTo>
                  <a:lnTo>
                    <a:pt x="12068" y="45724"/>
                  </a:lnTo>
                  <a:lnTo>
                    <a:pt x="10752" y="43837"/>
                  </a:lnTo>
                  <a:lnTo>
                    <a:pt x="9435" y="41906"/>
                  </a:lnTo>
                  <a:lnTo>
                    <a:pt x="8075" y="39844"/>
                  </a:lnTo>
                  <a:lnTo>
                    <a:pt x="6978" y="37782"/>
                  </a:lnTo>
                  <a:lnTo>
                    <a:pt x="6100" y="35632"/>
                  </a:lnTo>
                  <a:lnTo>
                    <a:pt x="6013" y="34710"/>
                  </a:lnTo>
                  <a:lnTo>
                    <a:pt x="6056" y="32253"/>
                  </a:lnTo>
                  <a:lnTo>
                    <a:pt x="5749" y="30234"/>
                  </a:lnTo>
                  <a:lnTo>
                    <a:pt x="5091" y="27031"/>
                  </a:lnTo>
                  <a:lnTo>
                    <a:pt x="3950" y="22468"/>
                  </a:lnTo>
                  <a:lnTo>
                    <a:pt x="3468" y="19922"/>
                  </a:lnTo>
                  <a:lnTo>
                    <a:pt x="2678" y="16105"/>
                  </a:lnTo>
                  <a:lnTo>
                    <a:pt x="1668" y="12770"/>
                  </a:lnTo>
                  <a:lnTo>
                    <a:pt x="484" y="10049"/>
                  </a:lnTo>
                  <a:lnTo>
                    <a:pt x="352" y="8031"/>
                  </a:lnTo>
                  <a:lnTo>
                    <a:pt x="571" y="7373"/>
                  </a:lnTo>
                  <a:lnTo>
                    <a:pt x="1098" y="6802"/>
                  </a:lnTo>
                  <a:lnTo>
                    <a:pt x="2941" y="5486"/>
                  </a:lnTo>
                  <a:lnTo>
                    <a:pt x="4433" y="4652"/>
                  </a:lnTo>
                  <a:lnTo>
                    <a:pt x="7636" y="3818"/>
                  </a:lnTo>
                  <a:lnTo>
                    <a:pt x="9611" y="3160"/>
                  </a:lnTo>
                  <a:lnTo>
                    <a:pt x="12244" y="2063"/>
                  </a:lnTo>
                  <a:lnTo>
                    <a:pt x="12288" y="2019"/>
                  </a:lnTo>
                  <a:lnTo>
                    <a:pt x="14876" y="352"/>
                  </a:lnTo>
                  <a:lnTo>
                    <a:pt x="14920" y="308"/>
                  </a:lnTo>
                  <a:lnTo>
                    <a:pt x="14920" y="220"/>
                  </a:lnTo>
                  <a:lnTo>
                    <a:pt x="14920" y="176"/>
                  </a:lnTo>
                  <a:lnTo>
                    <a:pt x="14920" y="89"/>
                  </a:lnTo>
                  <a:lnTo>
                    <a:pt x="14876" y="45"/>
                  </a:lnTo>
                  <a:lnTo>
                    <a:pt x="14789"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3" name="Google Shape;5993;p163"/>
            <p:cNvSpPr/>
            <p:nvPr/>
          </p:nvSpPr>
          <p:spPr>
            <a:xfrm>
              <a:off x="591350" y="2376450"/>
              <a:ext cx="593500" cy="1676250"/>
            </a:xfrm>
            <a:custGeom>
              <a:rect b="b" l="l" r="r" t="t"/>
              <a:pathLst>
                <a:path extrusionOk="0" h="67050" w="23740">
                  <a:moveTo>
                    <a:pt x="23477" y="0"/>
                  </a:moveTo>
                  <a:lnTo>
                    <a:pt x="19571" y="2370"/>
                  </a:lnTo>
                  <a:lnTo>
                    <a:pt x="17641" y="3730"/>
                  </a:lnTo>
                  <a:lnTo>
                    <a:pt x="15490" y="5222"/>
                  </a:lnTo>
                  <a:lnTo>
                    <a:pt x="13779" y="6363"/>
                  </a:lnTo>
                  <a:lnTo>
                    <a:pt x="11629" y="7285"/>
                  </a:lnTo>
                  <a:lnTo>
                    <a:pt x="8821" y="8338"/>
                  </a:lnTo>
                  <a:lnTo>
                    <a:pt x="7724" y="8777"/>
                  </a:lnTo>
                  <a:lnTo>
                    <a:pt x="6978" y="8908"/>
                  </a:lnTo>
                  <a:lnTo>
                    <a:pt x="6890" y="8952"/>
                  </a:lnTo>
                  <a:lnTo>
                    <a:pt x="3818" y="11541"/>
                  </a:lnTo>
                  <a:lnTo>
                    <a:pt x="2019" y="13121"/>
                  </a:lnTo>
                  <a:lnTo>
                    <a:pt x="2019" y="13165"/>
                  </a:lnTo>
                  <a:lnTo>
                    <a:pt x="703" y="14657"/>
                  </a:lnTo>
                  <a:lnTo>
                    <a:pt x="659" y="14700"/>
                  </a:lnTo>
                  <a:lnTo>
                    <a:pt x="88" y="15754"/>
                  </a:lnTo>
                  <a:lnTo>
                    <a:pt x="44" y="15797"/>
                  </a:lnTo>
                  <a:lnTo>
                    <a:pt x="1" y="16324"/>
                  </a:lnTo>
                  <a:lnTo>
                    <a:pt x="1" y="16412"/>
                  </a:lnTo>
                  <a:lnTo>
                    <a:pt x="1054" y="19176"/>
                  </a:lnTo>
                  <a:lnTo>
                    <a:pt x="1580" y="21282"/>
                  </a:lnTo>
                  <a:lnTo>
                    <a:pt x="2238" y="25100"/>
                  </a:lnTo>
                  <a:lnTo>
                    <a:pt x="2677" y="27513"/>
                  </a:lnTo>
                  <a:lnTo>
                    <a:pt x="3116" y="29795"/>
                  </a:lnTo>
                  <a:lnTo>
                    <a:pt x="3116" y="29839"/>
                  </a:lnTo>
                  <a:lnTo>
                    <a:pt x="4169" y="33174"/>
                  </a:lnTo>
                  <a:lnTo>
                    <a:pt x="5091" y="36114"/>
                  </a:lnTo>
                  <a:lnTo>
                    <a:pt x="5661" y="38878"/>
                  </a:lnTo>
                  <a:lnTo>
                    <a:pt x="5968" y="41029"/>
                  </a:lnTo>
                  <a:lnTo>
                    <a:pt x="5793" y="43837"/>
                  </a:lnTo>
                  <a:lnTo>
                    <a:pt x="5793" y="45899"/>
                  </a:lnTo>
                  <a:lnTo>
                    <a:pt x="5837" y="45899"/>
                  </a:lnTo>
                  <a:lnTo>
                    <a:pt x="6100" y="47918"/>
                  </a:lnTo>
                  <a:lnTo>
                    <a:pt x="6495" y="49761"/>
                  </a:lnTo>
                  <a:lnTo>
                    <a:pt x="6539" y="49805"/>
                  </a:lnTo>
                  <a:lnTo>
                    <a:pt x="7065" y="50902"/>
                  </a:lnTo>
                  <a:lnTo>
                    <a:pt x="7065" y="50946"/>
                  </a:lnTo>
                  <a:lnTo>
                    <a:pt x="8689" y="53271"/>
                  </a:lnTo>
                  <a:lnTo>
                    <a:pt x="9918" y="54939"/>
                  </a:lnTo>
                  <a:lnTo>
                    <a:pt x="12024" y="58230"/>
                  </a:lnTo>
                  <a:lnTo>
                    <a:pt x="13603" y="60292"/>
                  </a:lnTo>
                  <a:lnTo>
                    <a:pt x="15403" y="62837"/>
                  </a:lnTo>
                  <a:lnTo>
                    <a:pt x="16543" y="64768"/>
                  </a:lnTo>
                  <a:lnTo>
                    <a:pt x="16675" y="65426"/>
                  </a:lnTo>
                  <a:lnTo>
                    <a:pt x="16149" y="66786"/>
                  </a:lnTo>
                  <a:lnTo>
                    <a:pt x="16149" y="66874"/>
                  </a:lnTo>
                  <a:lnTo>
                    <a:pt x="16149" y="66918"/>
                  </a:lnTo>
                  <a:lnTo>
                    <a:pt x="16192" y="67006"/>
                  </a:lnTo>
                  <a:lnTo>
                    <a:pt x="16236" y="67050"/>
                  </a:lnTo>
                  <a:lnTo>
                    <a:pt x="16324" y="67050"/>
                  </a:lnTo>
                  <a:lnTo>
                    <a:pt x="16412" y="67006"/>
                  </a:lnTo>
                  <a:lnTo>
                    <a:pt x="16456" y="66918"/>
                  </a:lnTo>
                  <a:lnTo>
                    <a:pt x="17026" y="65470"/>
                  </a:lnTo>
                  <a:lnTo>
                    <a:pt x="17026" y="65382"/>
                  </a:lnTo>
                  <a:lnTo>
                    <a:pt x="16851" y="64680"/>
                  </a:lnTo>
                  <a:lnTo>
                    <a:pt x="16851" y="64636"/>
                  </a:lnTo>
                  <a:lnTo>
                    <a:pt x="15710" y="62662"/>
                  </a:lnTo>
                  <a:lnTo>
                    <a:pt x="15710" y="62618"/>
                  </a:lnTo>
                  <a:lnTo>
                    <a:pt x="13867" y="60073"/>
                  </a:lnTo>
                  <a:lnTo>
                    <a:pt x="12331" y="58010"/>
                  </a:lnTo>
                  <a:lnTo>
                    <a:pt x="10225" y="54719"/>
                  </a:lnTo>
                  <a:lnTo>
                    <a:pt x="8996" y="53052"/>
                  </a:lnTo>
                  <a:lnTo>
                    <a:pt x="7372" y="50770"/>
                  </a:lnTo>
                  <a:lnTo>
                    <a:pt x="6846" y="49673"/>
                  </a:lnTo>
                  <a:lnTo>
                    <a:pt x="6451" y="47830"/>
                  </a:lnTo>
                  <a:lnTo>
                    <a:pt x="6144" y="45855"/>
                  </a:lnTo>
                  <a:lnTo>
                    <a:pt x="6144" y="43837"/>
                  </a:lnTo>
                  <a:lnTo>
                    <a:pt x="6319" y="41029"/>
                  </a:lnTo>
                  <a:lnTo>
                    <a:pt x="6012" y="38835"/>
                  </a:lnTo>
                  <a:lnTo>
                    <a:pt x="5398" y="36026"/>
                  </a:lnTo>
                  <a:lnTo>
                    <a:pt x="4520" y="33086"/>
                  </a:lnTo>
                  <a:lnTo>
                    <a:pt x="3467" y="29751"/>
                  </a:lnTo>
                  <a:lnTo>
                    <a:pt x="3028" y="27470"/>
                  </a:lnTo>
                  <a:lnTo>
                    <a:pt x="2589" y="25056"/>
                  </a:lnTo>
                  <a:lnTo>
                    <a:pt x="1931" y="21195"/>
                  </a:lnTo>
                  <a:lnTo>
                    <a:pt x="1405" y="19088"/>
                  </a:lnTo>
                  <a:lnTo>
                    <a:pt x="1405" y="19045"/>
                  </a:lnTo>
                  <a:lnTo>
                    <a:pt x="352" y="16324"/>
                  </a:lnTo>
                  <a:lnTo>
                    <a:pt x="395" y="15885"/>
                  </a:lnTo>
                  <a:lnTo>
                    <a:pt x="966" y="14876"/>
                  </a:lnTo>
                  <a:lnTo>
                    <a:pt x="2282" y="13384"/>
                  </a:lnTo>
                  <a:lnTo>
                    <a:pt x="4038" y="11804"/>
                  </a:lnTo>
                  <a:lnTo>
                    <a:pt x="7109" y="9259"/>
                  </a:lnTo>
                  <a:lnTo>
                    <a:pt x="7811" y="9128"/>
                  </a:lnTo>
                  <a:lnTo>
                    <a:pt x="7855" y="9128"/>
                  </a:lnTo>
                  <a:lnTo>
                    <a:pt x="8952" y="8645"/>
                  </a:lnTo>
                  <a:lnTo>
                    <a:pt x="11761" y="7592"/>
                  </a:lnTo>
                  <a:lnTo>
                    <a:pt x="13911" y="6670"/>
                  </a:lnTo>
                  <a:lnTo>
                    <a:pt x="13955" y="6670"/>
                  </a:lnTo>
                  <a:lnTo>
                    <a:pt x="15666" y="5529"/>
                  </a:lnTo>
                  <a:lnTo>
                    <a:pt x="17816" y="3994"/>
                  </a:lnTo>
                  <a:lnTo>
                    <a:pt x="19747" y="2677"/>
                  </a:lnTo>
                  <a:lnTo>
                    <a:pt x="23652" y="308"/>
                  </a:lnTo>
                  <a:lnTo>
                    <a:pt x="23696" y="264"/>
                  </a:lnTo>
                  <a:lnTo>
                    <a:pt x="23696" y="220"/>
                  </a:lnTo>
                  <a:lnTo>
                    <a:pt x="23740" y="132"/>
                  </a:lnTo>
                  <a:lnTo>
                    <a:pt x="23696" y="88"/>
                  </a:lnTo>
                  <a:lnTo>
                    <a:pt x="23652"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4" name="Google Shape;5994;p163"/>
            <p:cNvSpPr/>
            <p:nvPr/>
          </p:nvSpPr>
          <p:spPr>
            <a:xfrm>
              <a:off x="576000" y="2354500"/>
              <a:ext cx="578150" cy="1726725"/>
            </a:xfrm>
            <a:custGeom>
              <a:rect b="b" l="l" r="r" t="t"/>
              <a:pathLst>
                <a:path extrusionOk="0" h="69069" w="23126">
                  <a:moveTo>
                    <a:pt x="22862" y="1"/>
                  </a:moveTo>
                  <a:lnTo>
                    <a:pt x="19176" y="2239"/>
                  </a:lnTo>
                  <a:lnTo>
                    <a:pt x="17421" y="3467"/>
                  </a:lnTo>
                  <a:lnTo>
                    <a:pt x="15271" y="4872"/>
                  </a:lnTo>
                  <a:lnTo>
                    <a:pt x="13691" y="5925"/>
                  </a:lnTo>
                  <a:lnTo>
                    <a:pt x="10970" y="7066"/>
                  </a:lnTo>
                  <a:lnTo>
                    <a:pt x="7328" y="8777"/>
                  </a:lnTo>
                  <a:lnTo>
                    <a:pt x="6056" y="9655"/>
                  </a:lnTo>
                  <a:lnTo>
                    <a:pt x="6012" y="9655"/>
                  </a:lnTo>
                  <a:lnTo>
                    <a:pt x="3642" y="11980"/>
                  </a:lnTo>
                  <a:lnTo>
                    <a:pt x="1755" y="13823"/>
                  </a:lnTo>
                  <a:lnTo>
                    <a:pt x="922" y="14789"/>
                  </a:lnTo>
                  <a:lnTo>
                    <a:pt x="922" y="14832"/>
                  </a:lnTo>
                  <a:lnTo>
                    <a:pt x="307" y="16280"/>
                  </a:lnTo>
                  <a:lnTo>
                    <a:pt x="0" y="17772"/>
                  </a:lnTo>
                  <a:lnTo>
                    <a:pt x="0" y="17860"/>
                  </a:lnTo>
                  <a:lnTo>
                    <a:pt x="395" y="19923"/>
                  </a:lnTo>
                  <a:lnTo>
                    <a:pt x="1053" y="24003"/>
                  </a:lnTo>
                  <a:lnTo>
                    <a:pt x="1580" y="27119"/>
                  </a:lnTo>
                  <a:lnTo>
                    <a:pt x="2238" y="30147"/>
                  </a:lnTo>
                  <a:lnTo>
                    <a:pt x="2896" y="32560"/>
                  </a:lnTo>
                  <a:lnTo>
                    <a:pt x="4213" y="36158"/>
                  </a:lnTo>
                  <a:lnTo>
                    <a:pt x="4959" y="39098"/>
                  </a:lnTo>
                  <a:lnTo>
                    <a:pt x="5441" y="41775"/>
                  </a:lnTo>
                  <a:lnTo>
                    <a:pt x="5310" y="45987"/>
                  </a:lnTo>
                  <a:lnTo>
                    <a:pt x="5485" y="47787"/>
                  </a:lnTo>
                  <a:lnTo>
                    <a:pt x="6012" y="50332"/>
                  </a:lnTo>
                  <a:lnTo>
                    <a:pt x="6538" y="53315"/>
                  </a:lnTo>
                  <a:lnTo>
                    <a:pt x="6889" y="54632"/>
                  </a:lnTo>
                  <a:lnTo>
                    <a:pt x="6933" y="54676"/>
                  </a:lnTo>
                  <a:lnTo>
                    <a:pt x="8513" y="56650"/>
                  </a:lnTo>
                  <a:lnTo>
                    <a:pt x="14261" y="64637"/>
                  </a:lnTo>
                  <a:lnTo>
                    <a:pt x="15753" y="66962"/>
                  </a:lnTo>
                  <a:lnTo>
                    <a:pt x="16017" y="67577"/>
                  </a:lnTo>
                  <a:lnTo>
                    <a:pt x="15753" y="68849"/>
                  </a:lnTo>
                  <a:lnTo>
                    <a:pt x="15753" y="68937"/>
                  </a:lnTo>
                  <a:lnTo>
                    <a:pt x="15797" y="68981"/>
                  </a:lnTo>
                  <a:lnTo>
                    <a:pt x="15841" y="69025"/>
                  </a:lnTo>
                  <a:lnTo>
                    <a:pt x="15885" y="69069"/>
                  </a:lnTo>
                  <a:lnTo>
                    <a:pt x="15929" y="69069"/>
                  </a:lnTo>
                  <a:lnTo>
                    <a:pt x="16060" y="69025"/>
                  </a:lnTo>
                  <a:lnTo>
                    <a:pt x="16104" y="68937"/>
                  </a:lnTo>
                  <a:lnTo>
                    <a:pt x="16368" y="67577"/>
                  </a:lnTo>
                  <a:lnTo>
                    <a:pt x="16368" y="67489"/>
                  </a:lnTo>
                  <a:lnTo>
                    <a:pt x="16060" y="66787"/>
                  </a:lnTo>
                  <a:lnTo>
                    <a:pt x="14525" y="64461"/>
                  </a:lnTo>
                  <a:lnTo>
                    <a:pt x="8820" y="56431"/>
                  </a:lnTo>
                  <a:lnTo>
                    <a:pt x="7197" y="54500"/>
                  </a:lnTo>
                  <a:lnTo>
                    <a:pt x="6889" y="53228"/>
                  </a:lnTo>
                  <a:lnTo>
                    <a:pt x="6363" y="50244"/>
                  </a:lnTo>
                  <a:lnTo>
                    <a:pt x="5836" y="47743"/>
                  </a:lnTo>
                  <a:lnTo>
                    <a:pt x="5661" y="45987"/>
                  </a:lnTo>
                  <a:lnTo>
                    <a:pt x="5792" y="41775"/>
                  </a:lnTo>
                  <a:lnTo>
                    <a:pt x="5792" y="41731"/>
                  </a:lnTo>
                  <a:lnTo>
                    <a:pt x="5310" y="39054"/>
                  </a:lnTo>
                  <a:lnTo>
                    <a:pt x="4520" y="36071"/>
                  </a:lnTo>
                  <a:lnTo>
                    <a:pt x="3247" y="32472"/>
                  </a:lnTo>
                  <a:lnTo>
                    <a:pt x="2545" y="30059"/>
                  </a:lnTo>
                  <a:lnTo>
                    <a:pt x="1931" y="27031"/>
                  </a:lnTo>
                  <a:lnTo>
                    <a:pt x="1404" y="23960"/>
                  </a:lnTo>
                  <a:lnTo>
                    <a:pt x="746" y="19879"/>
                  </a:lnTo>
                  <a:lnTo>
                    <a:pt x="351" y="17816"/>
                  </a:lnTo>
                  <a:lnTo>
                    <a:pt x="615" y="16368"/>
                  </a:lnTo>
                  <a:lnTo>
                    <a:pt x="1229" y="15008"/>
                  </a:lnTo>
                  <a:lnTo>
                    <a:pt x="2019" y="14043"/>
                  </a:lnTo>
                  <a:lnTo>
                    <a:pt x="3906" y="12243"/>
                  </a:lnTo>
                  <a:lnTo>
                    <a:pt x="6275" y="9918"/>
                  </a:lnTo>
                  <a:lnTo>
                    <a:pt x="7504" y="9084"/>
                  </a:lnTo>
                  <a:lnTo>
                    <a:pt x="11146" y="7373"/>
                  </a:lnTo>
                  <a:lnTo>
                    <a:pt x="13823" y="6232"/>
                  </a:lnTo>
                  <a:lnTo>
                    <a:pt x="13866" y="6232"/>
                  </a:lnTo>
                  <a:lnTo>
                    <a:pt x="17596" y="3731"/>
                  </a:lnTo>
                  <a:lnTo>
                    <a:pt x="19395" y="2546"/>
                  </a:lnTo>
                  <a:lnTo>
                    <a:pt x="23037" y="308"/>
                  </a:lnTo>
                  <a:lnTo>
                    <a:pt x="23081" y="264"/>
                  </a:lnTo>
                  <a:lnTo>
                    <a:pt x="23125" y="220"/>
                  </a:lnTo>
                  <a:lnTo>
                    <a:pt x="23125" y="133"/>
                  </a:lnTo>
                  <a:lnTo>
                    <a:pt x="23081" y="89"/>
                  </a:lnTo>
                  <a:lnTo>
                    <a:pt x="23037"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5" name="Google Shape;5995;p163"/>
            <p:cNvSpPr/>
            <p:nvPr/>
          </p:nvSpPr>
          <p:spPr>
            <a:xfrm>
              <a:off x="549675" y="2291975"/>
              <a:ext cx="648350" cy="1851775"/>
            </a:xfrm>
            <a:custGeom>
              <a:rect b="b" l="l" r="r" t="t"/>
              <a:pathLst>
                <a:path extrusionOk="0" h="74071" w="25934">
                  <a:moveTo>
                    <a:pt x="25758" y="1"/>
                  </a:moveTo>
                  <a:lnTo>
                    <a:pt x="25714" y="45"/>
                  </a:lnTo>
                  <a:lnTo>
                    <a:pt x="23608" y="1185"/>
                  </a:lnTo>
                  <a:lnTo>
                    <a:pt x="19922" y="3336"/>
                  </a:lnTo>
                  <a:lnTo>
                    <a:pt x="18079" y="4476"/>
                  </a:lnTo>
                  <a:lnTo>
                    <a:pt x="15534" y="6188"/>
                  </a:lnTo>
                  <a:lnTo>
                    <a:pt x="14042" y="7153"/>
                  </a:lnTo>
                  <a:lnTo>
                    <a:pt x="11585" y="8250"/>
                  </a:lnTo>
                  <a:lnTo>
                    <a:pt x="10268" y="9084"/>
                  </a:lnTo>
                  <a:lnTo>
                    <a:pt x="6845" y="11190"/>
                  </a:lnTo>
                  <a:lnTo>
                    <a:pt x="6802" y="11190"/>
                  </a:lnTo>
                  <a:lnTo>
                    <a:pt x="4213" y="13823"/>
                  </a:lnTo>
                  <a:lnTo>
                    <a:pt x="2326" y="15622"/>
                  </a:lnTo>
                  <a:lnTo>
                    <a:pt x="2326" y="15666"/>
                  </a:lnTo>
                  <a:lnTo>
                    <a:pt x="1624" y="16500"/>
                  </a:lnTo>
                  <a:lnTo>
                    <a:pt x="1580" y="16544"/>
                  </a:lnTo>
                  <a:lnTo>
                    <a:pt x="702" y="19220"/>
                  </a:lnTo>
                  <a:lnTo>
                    <a:pt x="88" y="20975"/>
                  </a:lnTo>
                  <a:lnTo>
                    <a:pt x="88" y="21019"/>
                  </a:lnTo>
                  <a:lnTo>
                    <a:pt x="0" y="22336"/>
                  </a:lnTo>
                  <a:lnTo>
                    <a:pt x="44" y="22380"/>
                  </a:lnTo>
                  <a:lnTo>
                    <a:pt x="614" y="26417"/>
                  </a:lnTo>
                  <a:lnTo>
                    <a:pt x="878" y="28128"/>
                  </a:lnTo>
                  <a:lnTo>
                    <a:pt x="1185" y="29708"/>
                  </a:lnTo>
                  <a:lnTo>
                    <a:pt x="1492" y="31287"/>
                  </a:lnTo>
                  <a:lnTo>
                    <a:pt x="1931" y="32823"/>
                  </a:lnTo>
                  <a:lnTo>
                    <a:pt x="2370" y="34359"/>
                  </a:lnTo>
                  <a:lnTo>
                    <a:pt x="2896" y="35983"/>
                  </a:lnTo>
                  <a:lnTo>
                    <a:pt x="3467" y="37606"/>
                  </a:lnTo>
                  <a:lnTo>
                    <a:pt x="4125" y="39361"/>
                  </a:lnTo>
                  <a:lnTo>
                    <a:pt x="5002" y="42257"/>
                  </a:lnTo>
                  <a:lnTo>
                    <a:pt x="5310" y="44100"/>
                  </a:lnTo>
                  <a:lnTo>
                    <a:pt x="5397" y="45329"/>
                  </a:lnTo>
                  <a:lnTo>
                    <a:pt x="5310" y="47830"/>
                  </a:lnTo>
                  <a:lnTo>
                    <a:pt x="5353" y="49366"/>
                  </a:lnTo>
                  <a:lnTo>
                    <a:pt x="5924" y="52218"/>
                  </a:lnTo>
                  <a:lnTo>
                    <a:pt x="6407" y="54939"/>
                  </a:lnTo>
                  <a:lnTo>
                    <a:pt x="6451" y="57528"/>
                  </a:lnTo>
                  <a:lnTo>
                    <a:pt x="6319" y="59853"/>
                  </a:lnTo>
                  <a:lnTo>
                    <a:pt x="6319" y="59897"/>
                  </a:lnTo>
                  <a:lnTo>
                    <a:pt x="6451" y="60731"/>
                  </a:lnTo>
                  <a:lnTo>
                    <a:pt x="6494" y="60819"/>
                  </a:lnTo>
                  <a:lnTo>
                    <a:pt x="7942" y="62399"/>
                  </a:lnTo>
                  <a:lnTo>
                    <a:pt x="10224" y="65295"/>
                  </a:lnTo>
                  <a:lnTo>
                    <a:pt x="12111" y="67796"/>
                  </a:lnTo>
                  <a:lnTo>
                    <a:pt x="13076" y="69024"/>
                  </a:lnTo>
                  <a:lnTo>
                    <a:pt x="13120" y="69024"/>
                  </a:lnTo>
                  <a:lnTo>
                    <a:pt x="15841" y="71657"/>
                  </a:lnTo>
                  <a:lnTo>
                    <a:pt x="16060" y="71964"/>
                  </a:lnTo>
                  <a:lnTo>
                    <a:pt x="15973" y="73895"/>
                  </a:lnTo>
                  <a:lnTo>
                    <a:pt x="15973" y="73983"/>
                  </a:lnTo>
                  <a:lnTo>
                    <a:pt x="16016" y="74027"/>
                  </a:lnTo>
                  <a:lnTo>
                    <a:pt x="16060" y="74071"/>
                  </a:lnTo>
                  <a:lnTo>
                    <a:pt x="16236" y="74071"/>
                  </a:lnTo>
                  <a:lnTo>
                    <a:pt x="16280" y="74027"/>
                  </a:lnTo>
                  <a:lnTo>
                    <a:pt x="16324" y="73983"/>
                  </a:lnTo>
                  <a:lnTo>
                    <a:pt x="16324" y="73895"/>
                  </a:lnTo>
                  <a:lnTo>
                    <a:pt x="16411" y="71921"/>
                  </a:lnTo>
                  <a:lnTo>
                    <a:pt x="16368" y="71789"/>
                  </a:lnTo>
                  <a:lnTo>
                    <a:pt x="16148" y="71438"/>
                  </a:lnTo>
                  <a:lnTo>
                    <a:pt x="16104" y="71394"/>
                  </a:lnTo>
                  <a:lnTo>
                    <a:pt x="13340" y="68761"/>
                  </a:lnTo>
                  <a:lnTo>
                    <a:pt x="12374" y="67576"/>
                  </a:lnTo>
                  <a:lnTo>
                    <a:pt x="10488" y="65075"/>
                  </a:lnTo>
                  <a:lnTo>
                    <a:pt x="8206" y="62179"/>
                  </a:lnTo>
                  <a:lnTo>
                    <a:pt x="6802" y="60643"/>
                  </a:lnTo>
                  <a:lnTo>
                    <a:pt x="6670" y="59853"/>
                  </a:lnTo>
                  <a:lnTo>
                    <a:pt x="6802" y="57528"/>
                  </a:lnTo>
                  <a:lnTo>
                    <a:pt x="6758" y="54939"/>
                  </a:lnTo>
                  <a:lnTo>
                    <a:pt x="6758" y="54895"/>
                  </a:lnTo>
                  <a:lnTo>
                    <a:pt x="6275" y="52131"/>
                  </a:lnTo>
                  <a:lnTo>
                    <a:pt x="5705" y="49322"/>
                  </a:lnTo>
                  <a:lnTo>
                    <a:pt x="5661" y="47830"/>
                  </a:lnTo>
                  <a:lnTo>
                    <a:pt x="5748" y="45373"/>
                  </a:lnTo>
                  <a:lnTo>
                    <a:pt x="5748" y="45329"/>
                  </a:lnTo>
                  <a:lnTo>
                    <a:pt x="5661" y="44057"/>
                  </a:lnTo>
                  <a:lnTo>
                    <a:pt x="5661" y="44013"/>
                  </a:lnTo>
                  <a:lnTo>
                    <a:pt x="5310" y="42214"/>
                  </a:lnTo>
                  <a:lnTo>
                    <a:pt x="4476" y="39230"/>
                  </a:lnTo>
                  <a:lnTo>
                    <a:pt x="3818" y="37518"/>
                  </a:lnTo>
                  <a:lnTo>
                    <a:pt x="3203" y="35851"/>
                  </a:lnTo>
                  <a:lnTo>
                    <a:pt x="2721" y="34271"/>
                  </a:lnTo>
                  <a:lnTo>
                    <a:pt x="2238" y="32735"/>
                  </a:lnTo>
                  <a:lnTo>
                    <a:pt x="1843" y="31200"/>
                  </a:lnTo>
                  <a:lnTo>
                    <a:pt x="1492" y="29664"/>
                  </a:lnTo>
                  <a:lnTo>
                    <a:pt x="1229" y="28040"/>
                  </a:lnTo>
                  <a:lnTo>
                    <a:pt x="922" y="26373"/>
                  </a:lnTo>
                  <a:lnTo>
                    <a:pt x="351" y="22336"/>
                  </a:lnTo>
                  <a:lnTo>
                    <a:pt x="439" y="21063"/>
                  </a:lnTo>
                  <a:lnTo>
                    <a:pt x="1053" y="19308"/>
                  </a:lnTo>
                  <a:lnTo>
                    <a:pt x="1887" y="16719"/>
                  </a:lnTo>
                  <a:lnTo>
                    <a:pt x="2589" y="15885"/>
                  </a:lnTo>
                  <a:lnTo>
                    <a:pt x="4476" y="14086"/>
                  </a:lnTo>
                  <a:lnTo>
                    <a:pt x="7021" y="11453"/>
                  </a:lnTo>
                  <a:lnTo>
                    <a:pt x="10488" y="9347"/>
                  </a:lnTo>
                  <a:lnTo>
                    <a:pt x="11760" y="8557"/>
                  </a:lnTo>
                  <a:lnTo>
                    <a:pt x="14217" y="7460"/>
                  </a:lnTo>
                  <a:lnTo>
                    <a:pt x="14217" y="7416"/>
                  </a:lnTo>
                  <a:lnTo>
                    <a:pt x="15709" y="6451"/>
                  </a:lnTo>
                  <a:lnTo>
                    <a:pt x="18254" y="4784"/>
                  </a:lnTo>
                  <a:lnTo>
                    <a:pt x="20097" y="3599"/>
                  </a:lnTo>
                  <a:lnTo>
                    <a:pt x="23783" y="1493"/>
                  </a:lnTo>
                  <a:lnTo>
                    <a:pt x="25846" y="352"/>
                  </a:lnTo>
                  <a:lnTo>
                    <a:pt x="25933" y="308"/>
                  </a:lnTo>
                  <a:lnTo>
                    <a:pt x="25933" y="220"/>
                  </a:lnTo>
                  <a:lnTo>
                    <a:pt x="25933" y="176"/>
                  </a:lnTo>
                  <a:lnTo>
                    <a:pt x="25933" y="88"/>
                  </a:lnTo>
                  <a:lnTo>
                    <a:pt x="25890" y="45"/>
                  </a:lnTo>
                  <a:lnTo>
                    <a:pt x="25846"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6" name="Google Shape;5996;p163"/>
            <p:cNvSpPr/>
            <p:nvPr/>
          </p:nvSpPr>
          <p:spPr>
            <a:xfrm>
              <a:off x="520050" y="2414850"/>
              <a:ext cx="434425" cy="1781550"/>
            </a:xfrm>
            <a:custGeom>
              <a:rect b="b" l="l" r="r" t="t"/>
              <a:pathLst>
                <a:path extrusionOk="0" h="71262" w="17377">
                  <a:moveTo>
                    <a:pt x="15973" y="0"/>
                  </a:moveTo>
                  <a:lnTo>
                    <a:pt x="15885" y="44"/>
                  </a:lnTo>
                  <a:lnTo>
                    <a:pt x="14174" y="1097"/>
                  </a:lnTo>
                  <a:lnTo>
                    <a:pt x="10970" y="3028"/>
                  </a:lnTo>
                  <a:lnTo>
                    <a:pt x="8952" y="4344"/>
                  </a:lnTo>
                  <a:lnTo>
                    <a:pt x="6890" y="5880"/>
                  </a:lnTo>
                  <a:lnTo>
                    <a:pt x="6846" y="5924"/>
                  </a:lnTo>
                  <a:lnTo>
                    <a:pt x="5705" y="7328"/>
                  </a:lnTo>
                  <a:lnTo>
                    <a:pt x="3028" y="10093"/>
                  </a:lnTo>
                  <a:lnTo>
                    <a:pt x="2501" y="10707"/>
                  </a:lnTo>
                  <a:lnTo>
                    <a:pt x="2458" y="10751"/>
                  </a:lnTo>
                  <a:lnTo>
                    <a:pt x="1229" y="13691"/>
                  </a:lnTo>
                  <a:lnTo>
                    <a:pt x="264" y="16324"/>
                  </a:lnTo>
                  <a:lnTo>
                    <a:pt x="0" y="17552"/>
                  </a:lnTo>
                  <a:lnTo>
                    <a:pt x="0" y="17596"/>
                  </a:lnTo>
                  <a:lnTo>
                    <a:pt x="0" y="18825"/>
                  </a:lnTo>
                  <a:lnTo>
                    <a:pt x="0" y="18869"/>
                  </a:lnTo>
                  <a:lnTo>
                    <a:pt x="483" y="22686"/>
                  </a:lnTo>
                  <a:lnTo>
                    <a:pt x="966" y="25319"/>
                  </a:lnTo>
                  <a:lnTo>
                    <a:pt x="1624" y="28040"/>
                  </a:lnTo>
                  <a:lnTo>
                    <a:pt x="2545" y="30673"/>
                  </a:lnTo>
                  <a:lnTo>
                    <a:pt x="4257" y="35105"/>
                  </a:lnTo>
                  <a:lnTo>
                    <a:pt x="4827" y="36772"/>
                  </a:lnTo>
                  <a:lnTo>
                    <a:pt x="5310" y="38922"/>
                  </a:lnTo>
                  <a:lnTo>
                    <a:pt x="5529" y="40370"/>
                  </a:lnTo>
                  <a:lnTo>
                    <a:pt x="5398" y="42827"/>
                  </a:lnTo>
                  <a:lnTo>
                    <a:pt x="5441" y="44188"/>
                  </a:lnTo>
                  <a:lnTo>
                    <a:pt x="5441" y="44232"/>
                  </a:lnTo>
                  <a:lnTo>
                    <a:pt x="5924" y="46689"/>
                  </a:lnTo>
                  <a:lnTo>
                    <a:pt x="6319" y="49058"/>
                  </a:lnTo>
                  <a:lnTo>
                    <a:pt x="6407" y="51340"/>
                  </a:lnTo>
                  <a:lnTo>
                    <a:pt x="6231" y="54544"/>
                  </a:lnTo>
                  <a:lnTo>
                    <a:pt x="6144" y="56825"/>
                  </a:lnTo>
                  <a:lnTo>
                    <a:pt x="6144" y="58405"/>
                  </a:lnTo>
                  <a:lnTo>
                    <a:pt x="6144" y="58449"/>
                  </a:lnTo>
                  <a:lnTo>
                    <a:pt x="6407" y="59283"/>
                  </a:lnTo>
                  <a:lnTo>
                    <a:pt x="6451" y="59326"/>
                  </a:lnTo>
                  <a:lnTo>
                    <a:pt x="7899" y="61257"/>
                  </a:lnTo>
                  <a:lnTo>
                    <a:pt x="10005" y="63583"/>
                  </a:lnTo>
                  <a:lnTo>
                    <a:pt x="10005" y="63627"/>
                  </a:lnTo>
                  <a:lnTo>
                    <a:pt x="13603" y="66655"/>
                  </a:lnTo>
                  <a:lnTo>
                    <a:pt x="15490" y="68234"/>
                  </a:lnTo>
                  <a:lnTo>
                    <a:pt x="16412" y="69112"/>
                  </a:lnTo>
                  <a:lnTo>
                    <a:pt x="16631" y="69463"/>
                  </a:lnTo>
                  <a:lnTo>
                    <a:pt x="16675" y="70121"/>
                  </a:lnTo>
                  <a:lnTo>
                    <a:pt x="16675" y="70165"/>
                  </a:lnTo>
                  <a:lnTo>
                    <a:pt x="17026" y="71174"/>
                  </a:lnTo>
                  <a:lnTo>
                    <a:pt x="17114" y="71262"/>
                  </a:lnTo>
                  <a:lnTo>
                    <a:pt x="17245" y="71262"/>
                  </a:lnTo>
                  <a:lnTo>
                    <a:pt x="17333" y="71218"/>
                  </a:lnTo>
                  <a:lnTo>
                    <a:pt x="17377" y="71174"/>
                  </a:lnTo>
                  <a:lnTo>
                    <a:pt x="17377" y="71130"/>
                  </a:lnTo>
                  <a:lnTo>
                    <a:pt x="17377" y="71043"/>
                  </a:lnTo>
                  <a:lnTo>
                    <a:pt x="17026" y="70077"/>
                  </a:lnTo>
                  <a:lnTo>
                    <a:pt x="16982" y="69375"/>
                  </a:lnTo>
                  <a:lnTo>
                    <a:pt x="16938" y="69287"/>
                  </a:lnTo>
                  <a:lnTo>
                    <a:pt x="16719" y="68892"/>
                  </a:lnTo>
                  <a:lnTo>
                    <a:pt x="16675" y="68849"/>
                  </a:lnTo>
                  <a:lnTo>
                    <a:pt x="15753" y="67971"/>
                  </a:lnTo>
                  <a:lnTo>
                    <a:pt x="13823" y="66391"/>
                  </a:lnTo>
                  <a:lnTo>
                    <a:pt x="10268" y="63363"/>
                  </a:lnTo>
                  <a:lnTo>
                    <a:pt x="8162" y="61038"/>
                  </a:lnTo>
                  <a:lnTo>
                    <a:pt x="6714" y="59151"/>
                  </a:lnTo>
                  <a:lnTo>
                    <a:pt x="6495" y="58405"/>
                  </a:lnTo>
                  <a:lnTo>
                    <a:pt x="6495" y="56825"/>
                  </a:lnTo>
                  <a:lnTo>
                    <a:pt x="6582" y="54587"/>
                  </a:lnTo>
                  <a:lnTo>
                    <a:pt x="6758" y="51340"/>
                  </a:lnTo>
                  <a:lnTo>
                    <a:pt x="6670" y="49058"/>
                  </a:lnTo>
                  <a:lnTo>
                    <a:pt x="6670" y="49015"/>
                  </a:lnTo>
                  <a:lnTo>
                    <a:pt x="6275" y="46601"/>
                  </a:lnTo>
                  <a:lnTo>
                    <a:pt x="5793" y="44144"/>
                  </a:lnTo>
                  <a:lnTo>
                    <a:pt x="5749" y="42827"/>
                  </a:lnTo>
                  <a:lnTo>
                    <a:pt x="5880" y="40370"/>
                  </a:lnTo>
                  <a:lnTo>
                    <a:pt x="5880" y="40326"/>
                  </a:lnTo>
                  <a:lnTo>
                    <a:pt x="5661" y="38878"/>
                  </a:lnTo>
                  <a:lnTo>
                    <a:pt x="5134" y="36684"/>
                  </a:lnTo>
                  <a:lnTo>
                    <a:pt x="5134" y="36640"/>
                  </a:lnTo>
                  <a:lnTo>
                    <a:pt x="4564" y="35017"/>
                  </a:lnTo>
                  <a:lnTo>
                    <a:pt x="2853" y="30541"/>
                  </a:lnTo>
                  <a:lnTo>
                    <a:pt x="1931" y="27952"/>
                  </a:lnTo>
                  <a:lnTo>
                    <a:pt x="1317" y="25231"/>
                  </a:lnTo>
                  <a:lnTo>
                    <a:pt x="790" y="22643"/>
                  </a:lnTo>
                  <a:lnTo>
                    <a:pt x="351" y="18825"/>
                  </a:lnTo>
                  <a:lnTo>
                    <a:pt x="351" y="17596"/>
                  </a:lnTo>
                  <a:lnTo>
                    <a:pt x="615" y="16412"/>
                  </a:lnTo>
                  <a:lnTo>
                    <a:pt x="1580" y="13823"/>
                  </a:lnTo>
                  <a:lnTo>
                    <a:pt x="2765" y="10926"/>
                  </a:lnTo>
                  <a:lnTo>
                    <a:pt x="3291" y="10312"/>
                  </a:lnTo>
                  <a:lnTo>
                    <a:pt x="5968" y="7548"/>
                  </a:lnTo>
                  <a:lnTo>
                    <a:pt x="7109" y="6144"/>
                  </a:lnTo>
                  <a:lnTo>
                    <a:pt x="9171" y="4608"/>
                  </a:lnTo>
                  <a:lnTo>
                    <a:pt x="11146" y="3335"/>
                  </a:lnTo>
                  <a:lnTo>
                    <a:pt x="14349" y="1404"/>
                  </a:lnTo>
                  <a:lnTo>
                    <a:pt x="16104" y="351"/>
                  </a:lnTo>
                  <a:lnTo>
                    <a:pt x="16148" y="307"/>
                  </a:lnTo>
                  <a:lnTo>
                    <a:pt x="16148" y="220"/>
                  </a:lnTo>
                  <a:lnTo>
                    <a:pt x="16148" y="176"/>
                  </a:lnTo>
                  <a:lnTo>
                    <a:pt x="16148" y="88"/>
                  </a:lnTo>
                  <a:lnTo>
                    <a:pt x="16104" y="44"/>
                  </a:lnTo>
                  <a:lnTo>
                    <a:pt x="16017" y="44"/>
                  </a:lnTo>
                  <a:lnTo>
                    <a:pt x="15973"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7" name="Google Shape;5997;p163"/>
            <p:cNvSpPr/>
            <p:nvPr/>
          </p:nvSpPr>
          <p:spPr>
            <a:xfrm>
              <a:off x="1580850" y="2421425"/>
              <a:ext cx="400450" cy="236975"/>
            </a:xfrm>
            <a:custGeom>
              <a:rect b="b" l="l" r="r" t="t"/>
              <a:pathLst>
                <a:path extrusionOk="0" h="9479" w="16018">
                  <a:moveTo>
                    <a:pt x="15798" y="1"/>
                  </a:moveTo>
                  <a:lnTo>
                    <a:pt x="15754" y="44"/>
                  </a:lnTo>
                  <a:lnTo>
                    <a:pt x="9567" y="3818"/>
                  </a:lnTo>
                  <a:lnTo>
                    <a:pt x="7329" y="5222"/>
                  </a:lnTo>
                  <a:lnTo>
                    <a:pt x="5486" y="6100"/>
                  </a:lnTo>
                  <a:lnTo>
                    <a:pt x="3818" y="7065"/>
                  </a:lnTo>
                  <a:lnTo>
                    <a:pt x="89" y="9172"/>
                  </a:lnTo>
                  <a:lnTo>
                    <a:pt x="1" y="9215"/>
                  </a:lnTo>
                  <a:lnTo>
                    <a:pt x="1" y="9259"/>
                  </a:lnTo>
                  <a:lnTo>
                    <a:pt x="1" y="9303"/>
                  </a:lnTo>
                  <a:lnTo>
                    <a:pt x="1" y="9391"/>
                  </a:lnTo>
                  <a:lnTo>
                    <a:pt x="89" y="9435"/>
                  </a:lnTo>
                  <a:lnTo>
                    <a:pt x="176" y="9479"/>
                  </a:lnTo>
                  <a:lnTo>
                    <a:pt x="220" y="9479"/>
                  </a:lnTo>
                  <a:lnTo>
                    <a:pt x="3994" y="7372"/>
                  </a:lnTo>
                  <a:lnTo>
                    <a:pt x="5617" y="6407"/>
                  </a:lnTo>
                  <a:lnTo>
                    <a:pt x="7504" y="5529"/>
                  </a:lnTo>
                  <a:lnTo>
                    <a:pt x="9742" y="4081"/>
                  </a:lnTo>
                  <a:lnTo>
                    <a:pt x="15929" y="352"/>
                  </a:lnTo>
                  <a:lnTo>
                    <a:pt x="15973" y="308"/>
                  </a:lnTo>
                  <a:lnTo>
                    <a:pt x="16017" y="220"/>
                  </a:lnTo>
                  <a:lnTo>
                    <a:pt x="16017" y="176"/>
                  </a:lnTo>
                  <a:lnTo>
                    <a:pt x="15973" y="88"/>
                  </a:lnTo>
                  <a:lnTo>
                    <a:pt x="15929" y="44"/>
                  </a:lnTo>
                  <a:lnTo>
                    <a:pt x="15886" y="44"/>
                  </a:lnTo>
                  <a:lnTo>
                    <a:pt x="15798"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8" name="Google Shape;5998;p163"/>
            <p:cNvSpPr/>
            <p:nvPr/>
          </p:nvSpPr>
          <p:spPr>
            <a:xfrm>
              <a:off x="1302225" y="2397300"/>
              <a:ext cx="651650" cy="660425"/>
            </a:xfrm>
            <a:custGeom>
              <a:rect b="b" l="l" r="r" t="t"/>
              <a:pathLst>
                <a:path extrusionOk="0" h="26417" w="26066">
                  <a:moveTo>
                    <a:pt x="25802" y="0"/>
                  </a:moveTo>
                  <a:lnTo>
                    <a:pt x="21063" y="2852"/>
                  </a:lnTo>
                  <a:lnTo>
                    <a:pt x="18211" y="4520"/>
                  </a:lnTo>
                  <a:lnTo>
                    <a:pt x="16060" y="5354"/>
                  </a:lnTo>
                  <a:lnTo>
                    <a:pt x="13822" y="6538"/>
                  </a:lnTo>
                  <a:lnTo>
                    <a:pt x="9610" y="8689"/>
                  </a:lnTo>
                  <a:lnTo>
                    <a:pt x="6319" y="10839"/>
                  </a:lnTo>
                  <a:lnTo>
                    <a:pt x="3511" y="12857"/>
                  </a:lnTo>
                  <a:lnTo>
                    <a:pt x="3467" y="12901"/>
                  </a:lnTo>
                  <a:lnTo>
                    <a:pt x="3028" y="13296"/>
                  </a:lnTo>
                  <a:lnTo>
                    <a:pt x="2984" y="13340"/>
                  </a:lnTo>
                  <a:lnTo>
                    <a:pt x="2589" y="14217"/>
                  </a:lnTo>
                  <a:lnTo>
                    <a:pt x="2589" y="14305"/>
                  </a:lnTo>
                  <a:lnTo>
                    <a:pt x="2545" y="15051"/>
                  </a:lnTo>
                  <a:lnTo>
                    <a:pt x="2545" y="15095"/>
                  </a:lnTo>
                  <a:lnTo>
                    <a:pt x="2808" y="16060"/>
                  </a:lnTo>
                  <a:lnTo>
                    <a:pt x="2808" y="16104"/>
                  </a:lnTo>
                  <a:lnTo>
                    <a:pt x="3818" y="18430"/>
                  </a:lnTo>
                  <a:lnTo>
                    <a:pt x="4739" y="20536"/>
                  </a:lnTo>
                  <a:lnTo>
                    <a:pt x="4827" y="21326"/>
                  </a:lnTo>
                  <a:lnTo>
                    <a:pt x="4695" y="21853"/>
                  </a:lnTo>
                  <a:lnTo>
                    <a:pt x="2721" y="23564"/>
                  </a:lnTo>
                  <a:lnTo>
                    <a:pt x="834" y="25451"/>
                  </a:lnTo>
                  <a:lnTo>
                    <a:pt x="88" y="26109"/>
                  </a:lnTo>
                  <a:lnTo>
                    <a:pt x="44" y="26153"/>
                  </a:lnTo>
                  <a:lnTo>
                    <a:pt x="0" y="26241"/>
                  </a:lnTo>
                  <a:lnTo>
                    <a:pt x="0" y="26285"/>
                  </a:lnTo>
                  <a:lnTo>
                    <a:pt x="44" y="26372"/>
                  </a:lnTo>
                  <a:lnTo>
                    <a:pt x="88" y="26416"/>
                  </a:lnTo>
                  <a:lnTo>
                    <a:pt x="176" y="26416"/>
                  </a:lnTo>
                  <a:lnTo>
                    <a:pt x="307" y="26372"/>
                  </a:lnTo>
                  <a:lnTo>
                    <a:pt x="1097" y="25714"/>
                  </a:lnTo>
                  <a:lnTo>
                    <a:pt x="2940" y="23827"/>
                  </a:lnTo>
                  <a:lnTo>
                    <a:pt x="4959" y="22116"/>
                  </a:lnTo>
                  <a:lnTo>
                    <a:pt x="5046" y="22028"/>
                  </a:lnTo>
                  <a:lnTo>
                    <a:pt x="5178" y="21370"/>
                  </a:lnTo>
                  <a:lnTo>
                    <a:pt x="5178" y="21282"/>
                  </a:lnTo>
                  <a:lnTo>
                    <a:pt x="5090" y="20448"/>
                  </a:lnTo>
                  <a:lnTo>
                    <a:pt x="5046" y="20405"/>
                  </a:lnTo>
                  <a:lnTo>
                    <a:pt x="4125" y="18298"/>
                  </a:lnTo>
                  <a:lnTo>
                    <a:pt x="3116" y="15973"/>
                  </a:lnTo>
                  <a:lnTo>
                    <a:pt x="2896" y="15007"/>
                  </a:lnTo>
                  <a:lnTo>
                    <a:pt x="2940" y="14349"/>
                  </a:lnTo>
                  <a:lnTo>
                    <a:pt x="3291" y="13515"/>
                  </a:lnTo>
                  <a:lnTo>
                    <a:pt x="3686" y="13164"/>
                  </a:lnTo>
                  <a:lnTo>
                    <a:pt x="6494" y="11146"/>
                  </a:lnTo>
                  <a:lnTo>
                    <a:pt x="9785" y="8996"/>
                  </a:lnTo>
                  <a:lnTo>
                    <a:pt x="13954" y="6846"/>
                  </a:lnTo>
                  <a:lnTo>
                    <a:pt x="16236" y="5705"/>
                  </a:lnTo>
                  <a:lnTo>
                    <a:pt x="18342" y="4827"/>
                  </a:lnTo>
                  <a:lnTo>
                    <a:pt x="18386" y="4827"/>
                  </a:lnTo>
                  <a:lnTo>
                    <a:pt x="21238" y="3160"/>
                  </a:lnTo>
                  <a:lnTo>
                    <a:pt x="25977" y="307"/>
                  </a:lnTo>
                  <a:lnTo>
                    <a:pt x="26021" y="263"/>
                  </a:lnTo>
                  <a:lnTo>
                    <a:pt x="26065" y="220"/>
                  </a:lnTo>
                  <a:lnTo>
                    <a:pt x="26065" y="132"/>
                  </a:lnTo>
                  <a:lnTo>
                    <a:pt x="26021" y="88"/>
                  </a:lnTo>
                  <a:lnTo>
                    <a:pt x="25977"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9" name="Google Shape;5999;p163"/>
            <p:cNvSpPr/>
            <p:nvPr/>
          </p:nvSpPr>
          <p:spPr>
            <a:xfrm>
              <a:off x="853525" y="2286500"/>
              <a:ext cx="977475" cy="1079475"/>
            </a:xfrm>
            <a:custGeom>
              <a:rect b="b" l="l" r="r" t="t"/>
              <a:pathLst>
                <a:path extrusionOk="0" h="43179" w="39099">
                  <a:moveTo>
                    <a:pt x="38923" y="0"/>
                  </a:moveTo>
                  <a:lnTo>
                    <a:pt x="38835" y="44"/>
                  </a:lnTo>
                  <a:lnTo>
                    <a:pt x="36553" y="1404"/>
                  </a:lnTo>
                  <a:lnTo>
                    <a:pt x="32122" y="3379"/>
                  </a:lnTo>
                  <a:lnTo>
                    <a:pt x="31156" y="3774"/>
                  </a:lnTo>
                  <a:lnTo>
                    <a:pt x="26812" y="5617"/>
                  </a:lnTo>
                  <a:lnTo>
                    <a:pt x="24618" y="6582"/>
                  </a:lnTo>
                  <a:lnTo>
                    <a:pt x="22468" y="7635"/>
                  </a:lnTo>
                  <a:lnTo>
                    <a:pt x="20362" y="8689"/>
                  </a:lnTo>
                  <a:lnTo>
                    <a:pt x="18299" y="9873"/>
                  </a:lnTo>
                  <a:lnTo>
                    <a:pt x="17290" y="10488"/>
                  </a:lnTo>
                  <a:lnTo>
                    <a:pt x="16281" y="11102"/>
                  </a:lnTo>
                  <a:lnTo>
                    <a:pt x="15315" y="11760"/>
                  </a:lnTo>
                  <a:lnTo>
                    <a:pt x="14350" y="12462"/>
                  </a:lnTo>
                  <a:lnTo>
                    <a:pt x="12156" y="14261"/>
                  </a:lnTo>
                  <a:lnTo>
                    <a:pt x="10313" y="15709"/>
                  </a:lnTo>
                  <a:lnTo>
                    <a:pt x="8163" y="17465"/>
                  </a:lnTo>
                  <a:lnTo>
                    <a:pt x="6759" y="18342"/>
                  </a:lnTo>
                  <a:lnTo>
                    <a:pt x="4565" y="19220"/>
                  </a:lnTo>
                  <a:lnTo>
                    <a:pt x="2414" y="19878"/>
                  </a:lnTo>
                  <a:lnTo>
                    <a:pt x="1274" y="20273"/>
                  </a:lnTo>
                  <a:lnTo>
                    <a:pt x="1186" y="20317"/>
                  </a:lnTo>
                  <a:lnTo>
                    <a:pt x="922" y="20580"/>
                  </a:lnTo>
                  <a:lnTo>
                    <a:pt x="879" y="20668"/>
                  </a:lnTo>
                  <a:lnTo>
                    <a:pt x="440" y="22818"/>
                  </a:lnTo>
                  <a:lnTo>
                    <a:pt x="1" y="24749"/>
                  </a:lnTo>
                  <a:lnTo>
                    <a:pt x="1" y="24793"/>
                  </a:lnTo>
                  <a:lnTo>
                    <a:pt x="177" y="27425"/>
                  </a:lnTo>
                  <a:lnTo>
                    <a:pt x="133" y="29751"/>
                  </a:lnTo>
                  <a:lnTo>
                    <a:pt x="89" y="31024"/>
                  </a:lnTo>
                  <a:lnTo>
                    <a:pt x="133" y="31111"/>
                  </a:lnTo>
                  <a:lnTo>
                    <a:pt x="177" y="31155"/>
                  </a:lnTo>
                  <a:lnTo>
                    <a:pt x="1756" y="32691"/>
                  </a:lnTo>
                  <a:lnTo>
                    <a:pt x="3906" y="34710"/>
                  </a:lnTo>
                  <a:lnTo>
                    <a:pt x="7636" y="38045"/>
                  </a:lnTo>
                  <a:lnTo>
                    <a:pt x="9435" y="39756"/>
                  </a:lnTo>
                  <a:lnTo>
                    <a:pt x="11015" y="41336"/>
                  </a:lnTo>
                  <a:lnTo>
                    <a:pt x="11410" y="41950"/>
                  </a:lnTo>
                  <a:lnTo>
                    <a:pt x="11278" y="43003"/>
                  </a:lnTo>
                  <a:lnTo>
                    <a:pt x="11322" y="43047"/>
                  </a:lnTo>
                  <a:lnTo>
                    <a:pt x="11322" y="43135"/>
                  </a:lnTo>
                  <a:lnTo>
                    <a:pt x="11366" y="43179"/>
                  </a:lnTo>
                  <a:lnTo>
                    <a:pt x="11454" y="43179"/>
                  </a:lnTo>
                  <a:lnTo>
                    <a:pt x="11585" y="43135"/>
                  </a:lnTo>
                  <a:lnTo>
                    <a:pt x="11629" y="43047"/>
                  </a:lnTo>
                  <a:lnTo>
                    <a:pt x="11761" y="41950"/>
                  </a:lnTo>
                  <a:lnTo>
                    <a:pt x="11717" y="41818"/>
                  </a:lnTo>
                  <a:lnTo>
                    <a:pt x="11278" y="41116"/>
                  </a:lnTo>
                  <a:lnTo>
                    <a:pt x="9699" y="39536"/>
                  </a:lnTo>
                  <a:lnTo>
                    <a:pt x="7856" y="37781"/>
                  </a:lnTo>
                  <a:lnTo>
                    <a:pt x="4170" y="34446"/>
                  </a:lnTo>
                  <a:lnTo>
                    <a:pt x="1976" y="32472"/>
                  </a:lnTo>
                  <a:lnTo>
                    <a:pt x="440" y="30936"/>
                  </a:lnTo>
                  <a:lnTo>
                    <a:pt x="484" y="29751"/>
                  </a:lnTo>
                  <a:lnTo>
                    <a:pt x="528" y="27425"/>
                  </a:lnTo>
                  <a:lnTo>
                    <a:pt x="352" y="24793"/>
                  </a:lnTo>
                  <a:lnTo>
                    <a:pt x="791" y="22862"/>
                  </a:lnTo>
                  <a:lnTo>
                    <a:pt x="1230" y="20800"/>
                  </a:lnTo>
                  <a:lnTo>
                    <a:pt x="1405" y="20580"/>
                  </a:lnTo>
                  <a:lnTo>
                    <a:pt x="2546" y="20229"/>
                  </a:lnTo>
                  <a:lnTo>
                    <a:pt x="4652" y="19527"/>
                  </a:lnTo>
                  <a:lnTo>
                    <a:pt x="6890" y="18649"/>
                  </a:lnTo>
                  <a:lnTo>
                    <a:pt x="6934" y="18649"/>
                  </a:lnTo>
                  <a:lnTo>
                    <a:pt x="8382" y="17728"/>
                  </a:lnTo>
                  <a:lnTo>
                    <a:pt x="10532" y="15973"/>
                  </a:lnTo>
                  <a:lnTo>
                    <a:pt x="12375" y="14525"/>
                  </a:lnTo>
                  <a:lnTo>
                    <a:pt x="14569" y="12726"/>
                  </a:lnTo>
                  <a:lnTo>
                    <a:pt x="15535" y="12067"/>
                  </a:lnTo>
                  <a:lnTo>
                    <a:pt x="16500" y="11409"/>
                  </a:lnTo>
                  <a:lnTo>
                    <a:pt x="17465" y="10751"/>
                  </a:lnTo>
                  <a:lnTo>
                    <a:pt x="18475" y="10181"/>
                  </a:lnTo>
                  <a:lnTo>
                    <a:pt x="20537" y="8996"/>
                  </a:lnTo>
                  <a:lnTo>
                    <a:pt x="22643" y="7943"/>
                  </a:lnTo>
                  <a:lnTo>
                    <a:pt x="24793" y="6933"/>
                  </a:lnTo>
                  <a:lnTo>
                    <a:pt x="26944" y="5924"/>
                  </a:lnTo>
                  <a:lnTo>
                    <a:pt x="31288" y="4081"/>
                  </a:lnTo>
                  <a:lnTo>
                    <a:pt x="32253" y="3686"/>
                  </a:lnTo>
                  <a:lnTo>
                    <a:pt x="36685" y="1712"/>
                  </a:lnTo>
                  <a:lnTo>
                    <a:pt x="36729" y="1712"/>
                  </a:lnTo>
                  <a:lnTo>
                    <a:pt x="39011" y="351"/>
                  </a:lnTo>
                  <a:lnTo>
                    <a:pt x="39055" y="307"/>
                  </a:lnTo>
                  <a:lnTo>
                    <a:pt x="39099" y="220"/>
                  </a:lnTo>
                  <a:lnTo>
                    <a:pt x="39099" y="176"/>
                  </a:lnTo>
                  <a:lnTo>
                    <a:pt x="39099" y="88"/>
                  </a:lnTo>
                  <a:lnTo>
                    <a:pt x="39055" y="44"/>
                  </a:lnTo>
                  <a:lnTo>
                    <a:pt x="38967"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0" name="Google Shape;6000;p163"/>
            <p:cNvSpPr/>
            <p:nvPr/>
          </p:nvSpPr>
          <p:spPr>
            <a:xfrm>
              <a:off x="805275" y="2264550"/>
              <a:ext cx="1002700" cy="724050"/>
            </a:xfrm>
            <a:custGeom>
              <a:rect b="b" l="l" r="r" t="t"/>
              <a:pathLst>
                <a:path extrusionOk="0" h="28962" w="40108">
                  <a:moveTo>
                    <a:pt x="39888" y="1"/>
                  </a:moveTo>
                  <a:lnTo>
                    <a:pt x="39844" y="45"/>
                  </a:lnTo>
                  <a:lnTo>
                    <a:pt x="36992" y="1624"/>
                  </a:lnTo>
                  <a:lnTo>
                    <a:pt x="34403" y="2721"/>
                  </a:lnTo>
                  <a:lnTo>
                    <a:pt x="31375" y="3950"/>
                  </a:lnTo>
                  <a:lnTo>
                    <a:pt x="27864" y="5442"/>
                  </a:lnTo>
                  <a:lnTo>
                    <a:pt x="25232" y="6670"/>
                  </a:lnTo>
                  <a:lnTo>
                    <a:pt x="21940" y="8206"/>
                  </a:lnTo>
                  <a:lnTo>
                    <a:pt x="19483" y="9610"/>
                  </a:lnTo>
                  <a:lnTo>
                    <a:pt x="15315" y="12331"/>
                  </a:lnTo>
                  <a:lnTo>
                    <a:pt x="15271" y="12331"/>
                  </a:lnTo>
                  <a:lnTo>
                    <a:pt x="13208" y="13999"/>
                  </a:lnTo>
                  <a:lnTo>
                    <a:pt x="11497" y="15359"/>
                  </a:lnTo>
                  <a:lnTo>
                    <a:pt x="8513" y="17553"/>
                  </a:lnTo>
                  <a:lnTo>
                    <a:pt x="6758" y="18387"/>
                  </a:lnTo>
                  <a:lnTo>
                    <a:pt x="4520" y="19176"/>
                  </a:lnTo>
                  <a:lnTo>
                    <a:pt x="2063" y="19878"/>
                  </a:lnTo>
                  <a:lnTo>
                    <a:pt x="1053" y="20317"/>
                  </a:lnTo>
                  <a:lnTo>
                    <a:pt x="966" y="20361"/>
                  </a:lnTo>
                  <a:lnTo>
                    <a:pt x="922" y="20405"/>
                  </a:lnTo>
                  <a:lnTo>
                    <a:pt x="483" y="22072"/>
                  </a:lnTo>
                  <a:lnTo>
                    <a:pt x="44" y="23126"/>
                  </a:lnTo>
                  <a:lnTo>
                    <a:pt x="44" y="23169"/>
                  </a:lnTo>
                  <a:lnTo>
                    <a:pt x="0" y="25627"/>
                  </a:lnTo>
                  <a:lnTo>
                    <a:pt x="44" y="27909"/>
                  </a:lnTo>
                  <a:lnTo>
                    <a:pt x="44" y="27952"/>
                  </a:lnTo>
                  <a:lnTo>
                    <a:pt x="307" y="28830"/>
                  </a:lnTo>
                  <a:lnTo>
                    <a:pt x="395" y="28918"/>
                  </a:lnTo>
                  <a:lnTo>
                    <a:pt x="483" y="28962"/>
                  </a:lnTo>
                  <a:lnTo>
                    <a:pt x="527" y="28918"/>
                  </a:lnTo>
                  <a:lnTo>
                    <a:pt x="615" y="28918"/>
                  </a:lnTo>
                  <a:lnTo>
                    <a:pt x="658" y="28830"/>
                  </a:lnTo>
                  <a:lnTo>
                    <a:pt x="658" y="28786"/>
                  </a:lnTo>
                  <a:lnTo>
                    <a:pt x="658" y="28698"/>
                  </a:lnTo>
                  <a:lnTo>
                    <a:pt x="395" y="27909"/>
                  </a:lnTo>
                  <a:lnTo>
                    <a:pt x="351" y="25627"/>
                  </a:lnTo>
                  <a:lnTo>
                    <a:pt x="395" y="23213"/>
                  </a:lnTo>
                  <a:lnTo>
                    <a:pt x="834" y="22204"/>
                  </a:lnTo>
                  <a:lnTo>
                    <a:pt x="834" y="22160"/>
                  </a:lnTo>
                  <a:lnTo>
                    <a:pt x="1229" y="20581"/>
                  </a:lnTo>
                  <a:lnTo>
                    <a:pt x="2194" y="20186"/>
                  </a:lnTo>
                  <a:lnTo>
                    <a:pt x="4608" y="19527"/>
                  </a:lnTo>
                  <a:lnTo>
                    <a:pt x="6889" y="18694"/>
                  </a:lnTo>
                  <a:lnTo>
                    <a:pt x="8689" y="17860"/>
                  </a:lnTo>
                  <a:lnTo>
                    <a:pt x="8732" y="17860"/>
                  </a:lnTo>
                  <a:lnTo>
                    <a:pt x="11716" y="15622"/>
                  </a:lnTo>
                  <a:lnTo>
                    <a:pt x="13428" y="14262"/>
                  </a:lnTo>
                  <a:lnTo>
                    <a:pt x="15490" y="12594"/>
                  </a:lnTo>
                  <a:lnTo>
                    <a:pt x="19659" y="9918"/>
                  </a:lnTo>
                  <a:lnTo>
                    <a:pt x="22072" y="8513"/>
                  </a:lnTo>
                  <a:lnTo>
                    <a:pt x="25407" y="6978"/>
                  </a:lnTo>
                  <a:lnTo>
                    <a:pt x="28040" y="5793"/>
                  </a:lnTo>
                  <a:lnTo>
                    <a:pt x="31506" y="4257"/>
                  </a:lnTo>
                  <a:lnTo>
                    <a:pt x="34534" y="3028"/>
                  </a:lnTo>
                  <a:lnTo>
                    <a:pt x="37167" y="1931"/>
                  </a:lnTo>
                  <a:lnTo>
                    <a:pt x="40019" y="352"/>
                  </a:lnTo>
                  <a:lnTo>
                    <a:pt x="40063" y="308"/>
                  </a:lnTo>
                  <a:lnTo>
                    <a:pt x="40063" y="264"/>
                  </a:lnTo>
                  <a:lnTo>
                    <a:pt x="40107" y="176"/>
                  </a:lnTo>
                  <a:lnTo>
                    <a:pt x="40063" y="88"/>
                  </a:lnTo>
                  <a:lnTo>
                    <a:pt x="40019" y="45"/>
                  </a:lnTo>
                  <a:lnTo>
                    <a:pt x="39975" y="45"/>
                  </a:lnTo>
                  <a:lnTo>
                    <a:pt x="39888"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1" name="Google Shape;6001;p163"/>
            <p:cNvSpPr/>
            <p:nvPr/>
          </p:nvSpPr>
          <p:spPr>
            <a:xfrm>
              <a:off x="814050" y="2243700"/>
              <a:ext cx="969775" cy="499175"/>
            </a:xfrm>
            <a:custGeom>
              <a:rect b="b" l="l" r="r" t="t"/>
              <a:pathLst>
                <a:path extrusionOk="0" h="19967" w="38791">
                  <a:moveTo>
                    <a:pt x="38527" y="1"/>
                  </a:moveTo>
                  <a:lnTo>
                    <a:pt x="37562" y="571"/>
                  </a:lnTo>
                  <a:lnTo>
                    <a:pt x="32911" y="2590"/>
                  </a:lnTo>
                  <a:lnTo>
                    <a:pt x="29049" y="4170"/>
                  </a:lnTo>
                  <a:lnTo>
                    <a:pt x="23432" y="6715"/>
                  </a:lnTo>
                  <a:lnTo>
                    <a:pt x="21063" y="7812"/>
                  </a:lnTo>
                  <a:lnTo>
                    <a:pt x="18781" y="9084"/>
                  </a:lnTo>
                  <a:lnTo>
                    <a:pt x="16368" y="10532"/>
                  </a:lnTo>
                  <a:lnTo>
                    <a:pt x="14656" y="11629"/>
                  </a:lnTo>
                  <a:lnTo>
                    <a:pt x="12067" y="13692"/>
                  </a:lnTo>
                  <a:lnTo>
                    <a:pt x="10400" y="14964"/>
                  </a:lnTo>
                  <a:lnTo>
                    <a:pt x="7328" y="17114"/>
                  </a:lnTo>
                  <a:lnTo>
                    <a:pt x="5310" y="18036"/>
                  </a:lnTo>
                  <a:lnTo>
                    <a:pt x="2896" y="18913"/>
                  </a:lnTo>
                  <a:lnTo>
                    <a:pt x="132" y="19615"/>
                  </a:lnTo>
                  <a:lnTo>
                    <a:pt x="44" y="19659"/>
                  </a:lnTo>
                  <a:lnTo>
                    <a:pt x="0" y="19703"/>
                  </a:lnTo>
                  <a:lnTo>
                    <a:pt x="0" y="19791"/>
                  </a:lnTo>
                  <a:lnTo>
                    <a:pt x="0" y="19835"/>
                  </a:lnTo>
                  <a:lnTo>
                    <a:pt x="88" y="19923"/>
                  </a:lnTo>
                  <a:lnTo>
                    <a:pt x="176" y="19967"/>
                  </a:lnTo>
                  <a:lnTo>
                    <a:pt x="220" y="19967"/>
                  </a:lnTo>
                  <a:lnTo>
                    <a:pt x="3028" y="19221"/>
                  </a:lnTo>
                  <a:lnTo>
                    <a:pt x="5441" y="18387"/>
                  </a:lnTo>
                  <a:lnTo>
                    <a:pt x="7460" y="17421"/>
                  </a:lnTo>
                  <a:lnTo>
                    <a:pt x="7504" y="17421"/>
                  </a:lnTo>
                  <a:lnTo>
                    <a:pt x="10619" y="15227"/>
                  </a:lnTo>
                  <a:lnTo>
                    <a:pt x="14832" y="11936"/>
                  </a:lnTo>
                  <a:lnTo>
                    <a:pt x="16543" y="10796"/>
                  </a:lnTo>
                  <a:lnTo>
                    <a:pt x="18957" y="9391"/>
                  </a:lnTo>
                  <a:lnTo>
                    <a:pt x="21238" y="8163"/>
                  </a:lnTo>
                  <a:lnTo>
                    <a:pt x="23564" y="7022"/>
                  </a:lnTo>
                  <a:lnTo>
                    <a:pt x="29181" y="4521"/>
                  </a:lnTo>
                  <a:lnTo>
                    <a:pt x="33042" y="2897"/>
                  </a:lnTo>
                  <a:lnTo>
                    <a:pt x="37738" y="922"/>
                  </a:lnTo>
                  <a:lnTo>
                    <a:pt x="37738" y="879"/>
                  </a:lnTo>
                  <a:lnTo>
                    <a:pt x="38703" y="308"/>
                  </a:lnTo>
                  <a:lnTo>
                    <a:pt x="38747" y="264"/>
                  </a:lnTo>
                  <a:lnTo>
                    <a:pt x="38791" y="220"/>
                  </a:lnTo>
                  <a:lnTo>
                    <a:pt x="38791" y="133"/>
                  </a:lnTo>
                  <a:lnTo>
                    <a:pt x="38747" y="89"/>
                  </a:lnTo>
                  <a:lnTo>
                    <a:pt x="38703"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2" name="Google Shape;6002;p163"/>
            <p:cNvSpPr/>
            <p:nvPr/>
          </p:nvSpPr>
          <p:spPr>
            <a:xfrm>
              <a:off x="993950" y="2188850"/>
              <a:ext cx="823875" cy="448700"/>
            </a:xfrm>
            <a:custGeom>
              <a:rect b="b" l="l" r="r" t="t"/>
              <a:pathLst>
                <a:path extrusionOk="0" h="17948" w="32955">
                  <a:moveTo>
                    <a:pt x="32736" y="1"/>
                  </a:moveTo>
                  <a:lnTo>
                    <a:pt x="32692" y="45"/>
                  </a:lnTo>
                  <a:lnTo>
                    <a:pt x="30366" y="1361"/>
                  </a:lnTo>
                  <a:lnTo>
                    <a:pt x="27689" y="2590"/>
                  </a:lnTo>
                  <a:lnTo>
                    <a:pt x="23828" y="4170"/>
                  </a:lnTo>
                  <a:lnTo>
                    <a:pt x="21722" y="5003"/>
                  </a:lnTo>
                  <a:lnTo>
                    <a:pt x="18650" y="6364"/>
                  </a:lnTo>
                  <a:lnTo>
                    <a:pt x="16763" y="7241"/>
                  </a:lnTo>
                  <a:lnTo>
                    <a:pt x="12551" y="9216"/>
                  </a:lnTo>
                  <a:lnTo>
                    <a:pt x="10356" y="10444"/>
                  </a:lnTo>
                  <a:lnTo>
                    <a:pt x="8206" y="11717"/>
                  </a:lnTo>
                  <a:lnTo>
                    <a:pt x="6451" y="12858"/>
                  </a:lnTo>
                  <a:lnTo>
                    <a:pt x="4038" y="14701"/>
                  </a:lnTo>
                  <a:lnTo>
                    <a:pt x="88" y="17641"/>
                  </a:lnTo>
                  <a:lnTo>
                    <a:pt x="45" y="17685"/>
                  </a:lnTo>
                  <a:lnTo>
                    <a:pt x="1" y="17729"/>
                  </a:lnTo>
                  <a:lnTo>
                    <a:pt x="1" y="17816"/>
                  </a:lnTo>
                  <a:lnTo>
                    <a:pt x="45" y="17860"/>
                  </a:lnTo>
                  <a:lnTo>
                    <a:pt x="88" y="17904"/>
                  </a:lnTo>
                  <a:lnTo>
                    <a:pt x="176" y="17948"/>
                  </a:lnTo>
                  <a:lnTo>
                    <a:pt x="308" y="17904"/>
                  </a:lnTo>
                  <a:lnTo>
                    <a:pt x="4257" y="14964"/>
                  </a:lnTo>
                  <a:lnTo>
                    <a:pt x="6671" y="13121"/>
                  </a:lnTo>
                  <a:lnTo>
                    <a:pt x="8382" y="12024"/>
                  </a:lnTo>
                  <a:lnTo>
                    <a:pt x="10532" y="10752"/>
                  </a:lnTo>
                  <a:lnTo>
                    <a:pt x="12682" y="9523"/>
                  </a:lnTo>
                  <a:lnTo>
                    <a:pt x="16939" y="7548"/>
                  </a:lnTo>
                  <a:lnTo>
                    <a:pt x="18782" y="6671"/>
                  </a:lnTo>
                  <a:lnTo>
                    <a:pt x="21853" y="5354"/>
                  </a:lnTo>
                  <a:lnTo>
                    <a:pt x="27821" y="2897"/>
                  </a:lnTo>
                  <a:lnTo>
                    <a:pt x="30542" y="1668"/>
                  </a:lnTo>
                  <a:lnTo>
                    <a:pt x="32867" y="352"/>
                  </a:lnTo>
                  <a:lnTo>
                    <a:pt x="32911" y="308"/>
                  </a:lnTo>
                  <a:lnTo>
                    <a:pt x="32955" y="220"/>
                  </a:lnTo>
                  <a:lnTo>
                    <a:pt x="32955" y="176"/>
                  </a:lnTo>
                  <a:lnTo>
                    <a:pt x="32911" y="89"/>
                  </a:lnTo>
                  <a:lnTo>
                    <a:pt x="32867" y="45"/>
                  </a:lnTo>
                  <a:lnTo>
                    <a:pt x="32823"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3" name="Google Shape;6003;p163"/>
            <p:cNvSpPr/>
            <p:nvPr/>
          </p:nvSpPr>
          <p:spPr>
            <a:xfrm>
              <a:off x="1017000" y="2199825"/>
              <a:ext cx="718550" cy="375200"/>
            </a:xfrm>
            <a:custGeom>
              <a:rect b="b" l="l" r="r" t="t"/>
              <a:pathLst>
                <a:path extrusionOk="0" h="15008" w="28742">
                  <a:moveTo>
                    <a:pt x="28566" y="1"/>
                  </a:moveTo>
                  <a:lnTo>
                    <a:pt x="28479" y="45"/>
                  </a:lnTo>
                  <a:lnTo>
                    <a:pt x="26065" y="1054"/>
                  </a:lnTo>
                  <a:lnTo>
                    <a:pt x="24266" y="1756"/>
                  </a:lnTo>
                  <a:lnTo>
                    <a:pt x="21414" y="2941"/>
                  </a:lnTo>
                  <a:lnTo>
                    <a:pt x="18562" y="4126"/>
                  </a:lnTo>
                  <a:lnTo>
                    <a:pt x="15709" y="5354"/>
                  </a:lnTo>
                  <a:lnTo>
                    <a:pt x="12901" y="6671"/>
                  </a:lnTo>
                  <a:lnTo>
                    <a:pt x="11497" y="7373"/>
                  </a:lnTo>
                  <a:lnTo>
                    <a:pt x="10093" y="8075"/>
                  </a:lnTo>
                  <a:lnTo>
                    <a:pt x="8732" y="8821"/>
                  </a:lnTo>
                  <a:lnTo>
                    <a:pt x="7416" y="9611"/>
                  </a:lnTo>
                  <a:lnTo>
                    <a:pt x="6100" y="10444"/>
                  </a:lnTo>
                  <a:lnTo>
                    <a:pt x="4783" y="11278"/>
                  </a:lnTo>
                  <a:lnTo>
                    <a:pt x="3511" y="12156"/>
                  </a:lnTo>
                  <a:lnTo>
                    <a:pt x="2282" y="13077"/>
                  </a:lnTo>
                  <a:lnTo>
                    <a:pt x="44" y="14701"/>
                  </a:lnTo>
                  <a:lnTo>
                    <a:pt x="0" y="14745"/>
                  </a:lnTo>
                  <a:lnTo>
                    <a:pt x="0" y="14832"/>
                  </a:lnTo>
                  <a:lnTo>
                    <a:pt x="0" y="14876"/>
                  </a:lnTo>
                  <a:lnTo>
                    <a:pt x="0" y="14964"/>
                  </a:lnTo>
                  <a:lnTo>
                    <a:pt x="88" y="15008"/>
                  </a:lnTo>
                  <a:lnTo>
                    <a:pt x="263" y="15008"/>
                  </a:lnTo>
                  <a:lnTo>
                    <a:pt x="2501" y="13384"/>
                  </a:lnTo>
                  <a:lnTo>
                    <a:pt x="3730" y="12463"/>
                  </a:lnTo>
                  <a:lnTo>
                    <a:pt x="5003" y="11585"/>
                  </a:lnTo>
                  <a:lnTo>
                    <a:pt x="6275" y="10708"/>
                  </a:lnTo>
                  <a:lnTo>
                    <a:pt x="7592" y="9918"/>
                  </a:lnTo>
                  <a:lnTo>
                    <a:pt x="8952" y="9128"/>
                  </a:lnTo>
                  <a:lnTo>
                    <a:pt x="10268" y="8382"/>
                  </a:lnTo>
                  <a:lnTo>
                    <a:pt x="11672" y="7680"/>
                  </a:lnTo>
                  <a:lnTo>
                    <a:pt x="13033" y="6978"/>
                  </a:lnTo>
                  <a:lnTo>
                    <a:pt x="15885" y="5661"/>
                  </a:lnTo>
                  <a:lnTo>
                    <a:pt x="18693" y="4433"/>
                  </a:lnTo>
                  <a:lnTo>
                    <a:pt x="21546" y="3248"/>
                  </a:lnTo>
                  <a:lnTo>
                    <a:pt x="24398" y="2107"/>
                  </a:lnTo>
                  <a:lnTo>
                    <a:pt x="26197" y="1361"/>
                  </a:lnTo>
                  <a:lnTo>
                    <a:pt x="28610" y="352"/>
                  </a:lnTo>
                  <a:lnTo>
                    <a:pt x="28698" y="308"/>
                  </a:lnTo>
                  <a:lnTo>
                    <a:pt x="28698" y="264"/>
                  </a:lnTo>
                  <a:lnTo>
                    <a:pt x="28742" y="176"/>
                  </a:lnTo>
                  <a:lnTo>
                    <a:pt x="28698" y="132"/>
                  </a:lnTo>
                  <a:lnTo>
                    <a:pt x="28698" y="45"/>
                  </a:lnTo>
                  <a:lnTo>
                    <a:pt x="28610" y="45"/>
                  </a:lnTo>
                  <a:lnTo>
                    <a:pt x="28566"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4" name="Google Shape;6004;p163"/>
            <p:cNvSpPr/>
            <p:nvPr/>
          </p:nvSpPr>
          <p:spPr>
            <a:xfrm>
              <a:off x="1051000" y="2176800"/>
              <a:ext cx="657125" cy="330225"/>
            </a:xfrm>
            <a:custGeom>
              <a:rect b="b" l="l" r="r" t="t"/>
              <a:pathLst>
                <a:path extrusionOk="0" h="13209" w="26285">
                  <a:moveTo>
                    <a:pt x="26022" y="0"/>
                  </a:moveTo>
                  <a:lnTo>
                    <a:pt x="21721" y="1712"/>
                  </a:lnTo>
                  <a:lnTo>
                    <a:pt x="19176" y="2765"/>
                  </a:lnTo>
                  <a:lnTo>
                    <a:pt x="16631" y="3862"/>
                  </a:lnTo>
                  <a:lnTo>
                    <a:pt x="14130" y="4959"/>
                  </a:lnTo>
                  <a:lnTo>
                    <a:pt x="11673" y="6100"/>
                  </a:lnTo>
                  <a:lnTo>
                    <a:pt x="9215" y="7284"/>
                  </a:lnTo>
                  <a:lnTo>
                    <a:pt x="6846" y="8557"/>
                  </a:lnTo>
                  <a:lnTo>
                    <a:pt x="4476" y="9917"/>
                  </a:lnTo>
                  <a:lnTo>
                    <a:pt x="3292" y="10619"/>
                  </a:lnTo>
                  <a:lnTo>
                    <a:pt x="2151" y="11321"/>
                  </a:lnTo>
                  <a:lnTo>
                    <a:pt x="88" y="12857"/>
                  </a:lnTo>
                  <a:lnTo>
                    <a:pt x="44" y="12945"/>
                  </a:lnTo>
                  <a:lnTo>
                    <a:pt x="0" y="12989"/>
                  </a:lnTo>
                  <a:lnTo>
                    <a:pt x="44" y="13077"/>
                  </a:lnTo>
                  <a:lnTo>
                    <a:pt x="44" y="13120"/>
                  </a:lnTo>
                  <a:lnTo>
                    <a:pt x="132" y="13164"/>
                  </a:lnTo>
                  <a:lnTo>
                    <a:pt x="176" y="13208"/>
                  </a:lnTo>
                  <a:lnTo>
                    <a:pt x="308" y="13164"/>
                  </a:lnTo>
                  <a:lnTo>
                    <a:pt x="2370" y="11629"/>
                  </a:lnTo>
                  <a:lnTo>
                    <a:pt x="3511" y="10883"/>
                  </a:lnTo>
                  <a:lnTo>
                    <a:pt x="4652" y="10180"/>
                  </a:lnTo>
                  <a:lnTo>
                    <a:pt x="7021" y="8864"/>
                  </a:lnTo>
                  <a:lnTo>
                    <a:pt x="9391" y="7592"/>
                  </a:lnTo>
                  <a:lnTo>
                    <a:pt x="11848" y="6407"/>
                  </a:lnTo>
                  <a:lnTo>
                    <a:pt x="14306" y="5266"/>
                  </a:lnTo>
                  <a:lnTo>
                    <a:pt x="16807" y="4169"/>
                  </a:lnTo>
                  <a:lnTo>
                    <a:pt x="19308" y="3116"/>
                  </a:lnTo>
                  <a:lnTo>
                    <a:pt x="21853" y="2063"/>
                  </a:lnTo>
                  <a:lnTo>
                    <a:pt x="26153" y="307"/>
                  </a:lnTo>
                  <a:lnTo>
                    <a:pt x="26241" y="264"/>
                  </a:lnTo>
                  <a:lnTo>
                    <a:pt x="26285" y="220"/>
                  </a:lnTo>
                  <a:lnTo>
                    <a:pt x="26285" y="176"/>
                  </a:lnTo>
                  <a:lnTo>
                    <a:pt x="26285" y="88"/>
                  </a:lnTo>
                  <a:lnTo>
                    <a:pt x="26241" y="44"/>
                  </a:lnTo>
                  <a:lnTo>
                    <a:pt x="26153"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5" name="Google Shape;6005;p163"/>
            <p:cNvSpPr/>
            <p:nvPr/>
          </p:nvSpPr>
          <p:spPr>
            <a:xfrm>
              <a:off x="1176050" y="2151575"/>
              <a:ext cx="504650" cy="233675"/>
            </a:xfrm>
            <a:custGeom>
              <a:rect b="b" l="l" r="r" t="t"/>
              <a:pathLst>
                <a:path extrusionOk="0" h="9347" w="20186">
                  <a:moveTo>
                    <a:pt x="19966" y="0"/>
                  </a:moveTo>
                  <a:lnTo>
                    <a:pt x="15447" y="1843"/>
                  </a:lnTo>
                  <a:lnTo>
                    <a:pt x="12814" y="2896"/>
                  </a:lnTo>
                  <a:lnTo>
                    <a:pt x="8382" y="4915"/>
                  </a:lnTo>
                  <a:lnTo>
                    <a:pt x="6364" y="5836"/>
                  </a:lnTo>
                  <a:lnTo>
                    <a:pt x="4345" y="6758"/>
                  </a:lnTo>
                  <a:lnTo>
                    <a:pt x="89" y="8995"/>
                  </a:lnTo>
                  <a:lnTo>
                    <a:pt x="45" y="9039"/>
                  </a:lnTo>
                  <a:lnTo>
                    <a:pt x="1" y="9083"/>
                  </a:lnTo>
                  <a:lnTo>
                    <a:pt x="1" y="9171"/>
                  </a:lnTo>
                  <a:lnTo>
                    <a:pt x="1" y="9215"/>
                  </a:lnTo>
                  <a:lnTo>
                    <a:pt x="89" y="9303"/>
                  </a:lnTo>
                  <a:lnTo>
                    <a:pt x="176" y="9347"/>
                  </a:lnTo>
                  <a:lnTo>
                    <a:pt x="220" y="9303"/>
                  </a:lnTo>
                  <a:lnTo>
                    <a:pt x="4521" y="7065"/>
                  </a:lnTo>
                  <a:lnTo>
                    <a:pt x="6495" y="6143"/>
                  </a:lnTo>
                  <a:lnTo>
                    <a:pt x="8514" y="5222"/>
                  </a:lnTo>
                  <a:lnTo>
                    <a:pt x="12946" y="3247"/>
                  </a:lnTo>
                  <a:lnTo>
                    <a:pt x="15578" y="2194"/>
                  </a:lnTo>
                  <a:lnTo>
                    <a:pt x="20098" y="351"/>
                  </a:lnTo>
                  <a:lnTo>
                    <a:pt x="20142" y="307"/>
                  </a:lnTo>
                  <a:lnTo>
                    <a:pt x="20186" y="263"/>
                  </a:lnTo>
                  <a:lnTo>
                    <a:pt x="20186" y="176"/>
                  </a:lnTo>
                  <a:lnTo>
                    <a:pt x="20186" y="132"/>
                  </a:lnTo>
                  <a:lnTo>
                    <a:pt x="20142" y="44"/>
                  </a:lnTo>
                  <a:lnTo>
                    <a:pt x="2009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6" name="Google Shape;6006;p163"/>
            <p:cNvSpPr/>
            <p:nvPr/>
          </p:nvSpPr>
          <p:spPr>
            <a:xfrm>
              <a:off x="1145350" y="2127425"/>
              <a:ext cx="509025" cy="235875"/>
            </a:xfrm>
            <a:custGeom>
              <a:rect b="b" l="l" r="r" t="t"/>
              <a:pathLst>
                <a:path extrusionOk="0" h="9435" w="20361">
                  <a:moveTo>
                    <a:pt x="20097" y="1"/>
                  </a:moveTo>
                  <a:lnTo>
                    <a:pt x="18035" y="878"/>
                  </a:lnTo>
                  <a:lnTo>
                    <a:pt x="16192" y="1624"/>
                  </a:lnTo>
                  <a:lnTo>
                    <a:pt x="14261" y="2370"/>
                  </a:lnTo>
                  <a:lnTo>
                    <a:pt x="12287" y="3204"/>
                  </a:lnTo>
                  <a:lnTo>
                    <a:pt x="10312" y="4082"/>
                  </a:lnTo>
                  <a:lnTo>
                    <a:pt x="8250" y="5003"/>
                  </a:lnTo>
                  <a:lnTo>
                    <a:pt x="6143" y="6012"/>
                  </a:lnTo>
                  <a:lnTo>
                    <a:pt x="3993" y="7065"/>
                  </a:lnTo>
                  <a:lnTo>
                    <a:pt x="1799" y="8162"/>
                  </a:lnTo>
                  <a:lnTo>
                    <a:pt x="88" y="9084"/>
                  </a:lnTo>
                  <a:lnTo>
                    <a:pt x="44" y="9128"/>
                  </a:lnTo>
                  <a:lnTo>
                    <a:pt x="0" y="9216"/>
                  </a:lnTo>
                  <a:lnTo>
                    <a:pt x="0" y="9259"/>
                  </a:lnTo>
                  <a:lnTo>
                    <a:pt x="0" y="9347"/>
                  </a:lnTo>
                  <a:lnTo>
                    <a:pt x="88" y="9391"/>
                  </a:lnTo>
                  <a:lnTo>
                    <a:pt x="176" y="9435"/>
                  </a:lnTo>
                  <a:lnTo>
                    <a:pt x="263" y="9391"/>
                  </a:lnTo>
                  <a:lnTo>
                    <a:pt x="1975" y="8470"/>
                  </a:lnTo>
                  <a:lnTo>
                    <a:pt x="4125" y="7373"/>
                  </a:lnTo>
                  <a:lnTo>
                    <a:pt x="6275" y="6319"/>
                  </a:lnTo>
                  <a:lnTo>
                    <a:pt x="8381" y="5354"/>
                  </a:lnTo>
                  <a:lnTo>
                    <a:pt x="10444" y="4389"/>
                  </a:lnTo>
                  <a:lnTo>
                    <a:pt x="12462" y="3511"/>
                  </a:lnTo>
                  <a:lnTo>
                    <a:pt x="14393" y="2677"/>
                  </a:lnTo>
                  <a:lnTo>
                    <a:pt x="16324" y="1931"/>
                  </a:lnTo>
                  <a:lnTo>
                    <a:pt x="18167" y="1229"/>
                  </a:lnTo>
                  <a:lnTo>
                    <a:pt x="20273" y="308"/>
                  </a:lnTo>
                  <a:lnTo>
                    <a:pt x="20317" y="264"/>
                  </a:lnTo>
                  <a:lnTo>
                    <a:pt x="20361" y="220"/>
                  </a:lnTo>
                  <a:lnTo>
                    <a:pt x="20361" y="176"/>
                  </a:lnTo>
                  <a:lnTo>
                    <a:pt x="20361" y="88"/>
                  </a:lnTo>
                  <a:lnTo>
                    <a:pt x="20317" y="45"/>
                  </a:lnTo>
                  <a:lnTo>
                    <a:pt x="20229"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7" name="Google Shape;6007;p163"/>
            <p:cNvSpPr/>
            <p:nvPr/>
          </p:nvSpPr>
          <p:spPr>
            <a:xfrm>
              <a:off x="1190325" y="2262350"/>
              <a:ext cx="66950" cy="38425"/>
            </a:xfrm>
            <a:custGeom>
              <a:rect b="b" l="l" r="r" t="t"/>
              <a:pathLst>
                <a:path extrusionOk="0" h="1537" w="2678">
                  <a:moveTo>
                    <a:pt x="2414" y="1"/>
                  </a:moveTo>
                  <a:lnTo>
                    <a:pt x="88" y="1186"/>
                  </a:lnTo>
                  <a:lnTo>
                    <a:pt x="0" y="1230"/>
                  </a:lnTo>
                  <a:lnTo>
                    <a:pt x="0" y="1317"/>
                  </a:lnTo>
                  <a:lnTo>
                    <a:pt x="0" y="1361"/>
                  </a:lnTo>
                  <a:lnTo>
                    <a:pt x="0" y="1449"/>
                  </a:lnTo>
                  <a:lnTo>
                    <a:pt x="44" y="1493"/>
                  </a:lnTo>
                  <a:lnTo>
                    <a:pt x="176" y="1537"/>
                  </a:lnTo>
                  <a:lnTo>
                    <a:pt x="220" y="1537"/>
                  </a:lnTo>
                  <a:lnTo>
                    <a:pt x="2589" y="352"/>
                  </a:lnTo>
                  <a:lnTo>
                    <a:pt x="2633" y="308"/>
                  </a:lnTo>
                  <a:lnTo>
                    <a:pt x="2677" y="220"/>
                  </a:lnTo>
                  <a:lnTo>
                    <a:pt x="2677" y="176"/>
                  </a:lnTo>
                  <a:lnTo>
                    <a:pt x="2677" y="89"/>
                  </a:lnTo>
                  <a:lnTo>
                    <a:pt x="2633" y="45"/>
                  </a:lnTo>
                  <a:lnTo>
                    <a:pt x="2545"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8" name="Google Shape;6008;p163"/>
            <p:cNvSpPr/>
            <p:nvPr/>
          </p:nvSpPr>
          <p:spPr>
            <a:xfrm>
              <a:off x="916075" y="2376450"/>
              <a:ext cx="69125" cy="47200"/>
            </a:xfrm>
            <a:custGeom>
              <a:rect b="b" l="l" r="r" t="t"/>
              <a:pathLst>
                <a:path extrusionOk="0" h="1888" w="2765">
                  <a:moveTo>
                    <a:pt x="2501" y="0"/>
                  </a:moveTo>
                  <a:lnTo>
                    <a:pt x="44" y="1580"/>
                  </a:lnTo>
                  <a:lnTo>
                    <a:pt x="0" y="1624"/>
                  </a:lnTo>
                  <a:lnTo>
                    <a:pt x="0" y="1712"/>
                  </a:lnTo>
                  <a:lnTo>
                    <a:pt x="0" y="1756"/>
                  </a:lnTo>
                  <a:lnTo>
                    <a:pt x="0" y="1843"/>
                  </a:lnTo>
                  <a:lnTo>
                    <a:pt x="88" y="1887"/>
                  </a:lnTo>
                  <a:lnTo>
                    <a:pt x="263" y="1887"/>
                  </a:lnTo>
                  <a:lnTo>
                    <a:pt x="2677" y="308"/>
                  </a:lnTo>
                  <a:lnTo>
                    <a:pt x="2721" y="264"/>
                  </a:lnTo>
                  <a:lnTo>
                    <a:pt x="2765" y="220"/>
                  </a:lnTo>
                  <a:lnTo>
                    <a:pt x="2765" y="132"/>
                  </a:lnTo>
                  <a:lnTo>
                    <a:pt x="2721" y="88"/>
                  </a:lnTo>
                  <a:lnTo>
                    <a:pt x="2677"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9" name="Google Shape;6009;p163"/>
            <p:cNvSpPr/>
            <p:nvPr/>
          </p:nvSpPr>
          <p:spPr>
            <a:xfrm>
              <a:off x="1008225" y="2288700"/>
              <a:ext cx="72425" cy="46100"/>
            </a:xfrm>
            <a:custGeom>
              <a:rect b="b" l="l" r="r" t="t"/>
              <a:pathLst>
                <a:path extrusionOk="0" h="1844" w="2897">
                  <a:moveTo>
                    <a:pt x="2633" y="0"/>
                  </a:moveTo>
                  <a:lnTo>
                    <a:pt x="88" y="1492"/>
                  </a:lnTo>
                  <a:lnTo>
                    <a:pt x="44" y="1536"/>
                  </a:lnTo>
                  <a:lnTo>
                    <a:pt x="0" y="1624"/>
                  </a:lnTo>
                  <a:lnTo>
                    <a:pt x="0" y="1668"/>
                  </a:lnTo>
                  <a:lnTo>
                    <a:pt x="0" y="1755"/>
                  </a:lnTo>
                  <a:lnTo>
                    <a:pt x="88" y="1799"/>
                  </a:lnTo>
                  <a:lnTo>
                    <a:pt x="176" y="1843"/>
                  </a:lnTo>
                  <a:lnTo>
                    <a:pt x="263" y="1799"/>
                  </a:lnTo>
                  <a:lnTo>
                    <a:pt x="2808" y="307"/>
                  </a:lnTo>
                  <a:lnTo>
                    <a:pt x="2852" y="263"/>
                  </a:lnTo>
                  <a:lnTo>
                    <a:pt x="2896" y="219"/>
                  </a:lnTo>
                  <a:lnTo>
                    <a:pt x="2896" y="132"/>
                  </a:lnTo>
                  <a:lnTo>
                    <a:pt x="2852" y="88"/>
                  </a:lnTo>
                  <a:lnTo>
                    <a:pt x="2808" y="44"/>
                  </a:lnTo>
                  <a:lnTo>
                    <a:pt x="2765"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0" name="Google Shape;6010;p163"/>
            <p:cNvSpPr/>
            <p:nvPr/>
          </p:nvSpPr>
          <p:spPr>
            <a:xfrm>
              <a:off x="1671900" y="2078075"/>
              <a:ext cx="158000" cy="82300"/>
            </a:xfrm>
            <a:custGeom>
              <a:rect b="b" l="l" r="r" t="t"/>
              <a:pathLst>
                <a:path extrusionOk="0" h="3292" w="6320">
                  <a:moveTo>
                    <a:pt x="6056" y="0"/>
                  </a:moveTo>
                  <a:lnTo>
                    <a:pt x="3336" y="1448"/>
                  </a:lnTo>
                  <a:lnTo>
                    <a:pt x="132" y="2940"/>
                  </a:lnTo>
                  <a:lnTo>
                    <a:pt x="45" y="2984"/>
                  </a:lnTo>
                  <a:lnTo>
                    <a:pt x="45" y="3072"/>
                  </a:lnTo>
                  <a:lnTo>
                    <a:pt x="1" y="3116"/>
                  </a:lnTo>
                  <a:lnTo>
                    <a:pt x="45" y="3203"/>
                  </a:lnTo>
                  <a:lnTo>
                    <a:pt x="89" y="3247"/>
                  </a:lnTo>
                  <a:lnTo>
                    <a:pt x="176" y="3291"/>
                  </a:lnTo>
                  <a:lnTo>
                    <a:pt x="264" y="3291"/>
                  </a:lnTo>
                  <a:lnTo>
                    <a:pt x="3467" y="1799"/>
                  </a:lnTo>
                  <a:lnTo>
                    <a:pt x="6232" y="351"/>
                  </a:lnTo>
                  <a:lnTo>
                    <a:pt x="6276" y="263"/>
                  </a:lnTo>
                  <a:lnTo>
                    <a:pt x="6320" y="219"/>
                  </a:lnTo>
                  <a:lnTo>
                    <a:pt x="6320" y="176"/>
                  </a:lnTo>
                  <a:lnTo>
                    <a:pt x="6276" y="88"/>
                  </a:lnTo>
                  <a:lnTo>
                    <a:pt x="6232" y="44"/>
                  </a:lnTo>
                  <a:lnTo>
                    <a:pt x="618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1" name="Google Shape;6011;p163"/>
            <p:cNvSpPr/>
            <p:nvPr/>
          </p:nvSpPr>
          <p:spPr>
            <a:xfrm>
              <a:off x="1645575" y="2080250"/>
              <a:ext cx="110825" cy="55975"/>
            </a:xfrm>
            <a:custGeom>
              <a:rect b="b" l="l" r="r" t="t"/>
              <a:pathLst>
                <a:path extrusionOk="0" h="2239" w="4433">
                  <a:moveTo>
                    <a:pt x="4169" y="1"/>
                  </a:moveTo>
                  <a:lnTo>
                    <a:pt x="2107" y="1010"/>
                  </a:lnTo>
                  <a:lnTo>
                    <a:pt x="88" y="1888"/>
                  </a:lnTo>
                  <a:lnTo>
                    <a:pt x="45" y="1932"/>
                  </a:lnTo>
                  <a:lnTo>
                    <a:pt x="1" y="1975"/>
                  </a:lnTo>
                  <a:lnTo>
                    <a:pt x="1" y="2063"/>
                  </a:lnTo>
                  <a:lnTo>
                    <a:pt x="1" y="2107"/>
                  </a:lnTo>
                  <a:lnTo>
                    <a:pt x="88" y="2195"/>
                  </a:lnTo>
                  <a:lnTo>
                    <a:pt x="176" y="2239"/>
                  </a:lnTo>
                  <a:lnTo>
                    <a:pt x="264" y="2195"/>
                  </a:lnTo>
                  <a:lnTo>
                    <a:pt x="2239" y="1317"/>
                  </a:lnTo>
                  <a:lnTo>
                    <a:pt x="4345" y="308"/>
                  </a:lnTo>
                  <a:lnTo>
                    <a:pt x="4389" y="264"/>
                  </a:lnTo>
                  <a:lnTo>
                    <a:pt x="4433" y="220"/>
                  </a:lnTo>
                  <a:lnTo>
                    <a:pt x="4433" y="132"/>
                  </a:lnTo>
                  <a:lnTo>
                    <a:pt x="4433" y="89"/>
                  </a:lnTo>
                  <a:lnTo>
                    <a:pt x="4389" y="45"/>
                  </a:lnTo>
                  <a:lnTo>
                    <a:pt x="4301"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12" name="Google Shape;6012;p163"/>
          <p:cNvGrpSpPr/>
          <p:nvPr/>
        </p:nvGrpSpPr>
        <p:grpSpPr>
          <a:xfrm>
            <a:off x="-4743450" y="1969175"/>
            <a:ext cx="7143750" cy="4509800"/>
            <a:chOff x="238125" y="602600"/>
            <a:chExt cx="7143750" cy="4509800"/>
          </a:xfrm>
        </p:grpSpPr>
        <p:sp>
          <p:nvSpPr>
            <p:cNvPr id="6013" name="Google Shape;6013;p163"/>
            <p:cNvSpPr/>
            <p:nvPr/>
          </p:nvSpPr>
          <p:spPr>
            <a:xfrm>
              <a:off x="2514425" y="1130250"/>
              <a:ext cx="218325" cy="579250"/>
            </a:xfrm>
            <a:custGeom>
              <a:rect b="b" l="l" r="r" t="t"/>
              <a:pathLst>
                <a:path extrusionOk="0" h="23170" w="8733">
                  <a:moveTo>
                    <a:pt x="8513" y="0"/>
                  </a:moveTo>
                  <a:lnTo>
                    <a:pt x="8469" y="44"/>
                  </a:lnTo>
                  <a:lnTo>
                    <a:pt x="8425" y="88"/>
                  </a:lnTo>
                  <a:lnTo>
                    <a:pt x="7416" y="1273"/>
                  </a:lnTo>
                  <a:lnTo>
                    <a:pt x="7372" y="1317"/>
                  </a:lnTo>
                  <a:lnTo>
                    <a:pt x="6231" y="3555"/>
                  </a:lnTo>
                  <a:lnTo>
                    <a:pt x="4081" y="7416"/>
                  </a:lnTo>
                  <a:lnTo>
                    <a:pt x="2633" y="10225"/>
                  </a:lnTo>
                  <a:lnTo>
                    <a:pt x="1492" y="12989"/>
                  </a:lnTo>
                  <a:lnTo>
                    <a:pt x="1492" y="13033"/>
                  </a:lnTo>
                  <a:lnTo>
                    <a:pt x="1009" y="15315"/>
                  </a:lnTo>
                  <a:lnTo>
                    <a:pt x="965" y="15359"/>
                  </a:lnTo>
                  <a:lnTo>
                    <a:pt x="1097" y="20010"/>
                  </a:lnTo>
                  <a:lnTo>
                    <a:pt x="614" y="21195"/>
                  </a:lnTo>
                  <a:lnTo>
                    <a:pt x="0" y="22906"/>
                  </a:lnTo>
                  <a:lnTo>
                    <a:pt x="0" y="22994"/>
                  </a:lnTo>
                  <a:lnTo>
                    <a:pt x="0" y="23038"/>
                  </a:lnTo>
                  <a:lnTo>
                    <a:pt x="44" y="23125"/>
                  </a:lnTo>
                  <a:lnTo>
                    <a:pt x="132" y="23125"/>
                  </a:lnTo>
                  <a:lnTo>
                    <a:pt x="176" y="23169"/>
                  </a:lnTo>
                  <a:lnTo>
                    <a:pt x="263" y="23125"/>
                  </a:lnTo>
                  <a:lnTo>
                    <a:pt x="351" y="23038"/>
                  </a:lnTo>
                  <a:lnTo>
                    <a:pt x="965" y="21282"/>
                  </a:lnTo>
                  <a:lnTo>
                    <a:pt x="1448" y="20142"/>
                  </a:lnTo>
                  <a:lnTo>
                    <a:pt x="1448" y="20054"/>
                  </a:lnTo>
                  <a:lnTo>
                    <a:pt x="1317" y="15359"/>
                  </a:lnTo>
                  <a:lnTo>
                    <a:pt x="1799" y="13121"/>
                  </a:lnTo>
                  <a:lnTo>
                    <a:pt x="2940" y="10356"/>
                  </a:lnTo>
                  <a:lnTo>
                    <a:pt x="4388" y="7592"/>
                  </a:lnTo>
                  <a:lnTo>
                    <a:pt x="6538" y="3730"/>
                  </a:lnTo>
                  <a:lnTo>
                    <a:pt x="7679" y="1492"/>
                  </a:lnTo>
                  <a:lnTo>
                    <a:pt x="8688" y="308"/>
                  </a:lnTo>
                  <a:lnTo>
                    <a:pt x="8732" y="220"/>
                  </a:lnTo>
                  <a:lnTo>
                    <a:pt x="8732" y="176"/>
                  </a:lnTo>
                  <a:lnTo>
                    <a:pt x="8688" y="88"/>
                  </a:lnTo>
                  <a:lnTo>
                    <a:pt x="8645" y="44"/>
                  </a:lnTo>
                  <a:lnTo>
                    <a:pt x="8601"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4" name="Google Shape;6014;p163"/>
            <p:cNvSpPr/>
            <p:nvPr/>
          </p:nvSpPr>
          <p:spPr>
            <a:xfrm>
              <a:off x="1900100" y="1539425"/>
              <a:ext cx="342275" cy="551825"/>
            </a:xfrm>
            <a:custGeom>
              <a:rect b="b" l="l" r="r" t="t"/>
              <a:pathLst>
                <a:path extrusionOk="0" h="22073" w="13691">
                  <a:moveTo>
                    <a:pt x="13427" y="1"/>
                  </a:moveTo>
                  <a:lnTo>
                    <a:pt x="13384" y="45"/>
                  </a:lnTo>
                  <a:lnTo>
                    <a:pt x="13340" y="89"/>
                  </a:lnTo>
                  <a:lnTo>
                    <a:pt x="12725" y="1405"/>
                  </a:lnTo>
                  <a:lnTo>
                    <a:pt x="8952" y="7504"/>
                  </a:lnTo>
                  <a:lnTo>
                    <a:pt x="8952" y="7548"/>
                  </a:lnTo>
                  <a:lnTo>
                    <a:pt x="8162" y="9698"/>
                  </a:lnTo>
                  <a:lnTo>
                    <a:pt x="6494" y="12112"/>
                  </a:lnTo>
                  <a:lnTo>
                    <a:pt x="3642" y="16412"/>
                  </a:lnTo>
                  <a:lnTo>
                    <a:pt x="2282" y="17334"/>
                  </a:lnTo>
                  <a:lnTo>
                    <a:pt x="2238" y="17377"/>
                  </a:lnTo>
                  <a:lnTo>
                    <a:pt x="1273" y="18913"/>
                  </a:lnTo>
                  <a:lnTo>
                    <a:pt x="1229" y="18913"/>
                  </a:lnTo>
                  <a:lnTo>
                    <a:pt x="0" y="21809"/>
                  </a:lnTo>
                  <a:lnTo>
                    <a:pt x="0" y="21897"/>
                  </a:lnTo>
                  <a:lnTo>
                    <a:pt x="0" y="21985"/>
                  </a:lnTo>
                  <a:lnTo>
                    <a:pt x="44" y="22029"/>
                  </a:lnTo>
                  <a:lnTo>
                    <a:pt x="88" y="22073"/>
                  </a:lnTo>
                  <a:lnTo>
                    <a:pt x="176" y="22073"/>
                  </a:lnTo>
                  <a:lnTo>
                    <a:pt x="263" y="22029"/>
                  </a:lnTo>
                  <a:lnTo>
                    <a:pt x="307" y="21985"/>
                  </a:lnTo>
                  <a:lnTo>
                    <a:pt x="1580" y="19089"/>
                  </a:lnTo>
                  <a:lnTo>
                    <a:pt x="2545" y="17597"/>
                  </a:lnTo>
                  <a:lnTo>
                    <a:pt x="3861" y="16675"/>
                  </a:lnTo>
                  <a:lnTo>
                    <a:pt x="3905" y="16631"/>
                  </a:lnTo>
                  <a:lnTo>
                    <a:pt x="6801" y="12287"/>
                  </a:lnTo>
                  <a:lnTo>
                    <a:pt x="8425" y="9874"/>
                  </a:lnTo>
                  <a:lnTo>
                    <a:pt x="8469" y="9830"/>
                  </a:lnTo>
                  <a:lnTo>
                    <a:pt x="9259" y="7680"/>
                  </a:lnTo>
                  <a:lnTo>
                    <a:pt x="13033" y="1580"/>
                  </a:lnTo>
                  <a:lnTo>
                    <a:pt x="13033" y="1537"/>
                  </a:lnTo>
                  <a:lnTo>
                    <a:pt x="13647" y="264"/>
                  </a:lnTo>
                  <a:lnTo>
                    <a:pt x="13691" y="176"/>
                  </a:lnTo>
                  <a:lnTo>
                    <a:pt x="13647" y="132"/>
                  </a:lnTo>
                  <a:lnTo>
                    <a:pt x="13647" y="89"/>
                  </a:lnTo>
                  <a:lnTo>
                    <a:pt x="13559" y="45"/>
                  </a:lnTo>
                  <a:lnTo>
                    <a:pt x="13515"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5" name="Google Shape;6015;p163"/>
            <p:cNvSpPr/>
            <p:nvPr/>
          </p:nvSpPr>
          <p:spPr>
            <a:xfrm>
              <a:off x="2455175" y="1144500"/>
              <a:ext cx="289650" cy="673600"/>
            </a:xfrm>
            <a:custGeom>
              <a:rect b="b" l="l" r="r" t="t"/>
              <a:pathLst>
                <a:path extrusionOk="0" h="26944" w="11586">
                  <a:moveTo>
                    <a:pt x="11366" y="1"/>
                  </a:moveTo>
                  <a:lnTo>
                    <a:pt x="11278" y="45"/>
                  </a:lnTo>
                  <a:lnTo>
                    <a:pt x="11234" y="133"/>
                  </a:lnTo>
                  <a:lnTo>
                    <a:pt x="10093" y="2502"/>
                  </a:lnTo>
                  <a:lnTo>
                    <a:pt x="7197" y="7768"/>
                  </a:lnTo>
                  <a:lnTo>
                    <a:pt x="5881" y="10401"/>
                  </a:lnTo>
                  <a:lnTo>
                    <a:pt x="4827" y="13033"/>
                  </a:lnTo>
                  <a:lnTo>
                    <a:pt x="4432" y="15315"/>
                  </a:lnTo>
                  <a:lnTo>
                    <a:pt x="4432" y="15359"/>
                  </a:lnTo>
                  <a:lnTo>
                    <a:pt x="4652" y="20054"/>
                  </a:lnTo>
                  <a:lnTo>
                    <a:pt x="4301" y="20932"/>
                  </a:lnTo>
                  <a:lnTo>
                    <a:pt x="2195" y="24354"/>
                  </a:lnTo>
                  <a:lnTo>
                    <a:pt x="44" y="26680"/>
                  </a:lnTo>
                  <a:lnTo>
                    <a:pt x="1" y="26724"/>
                  </a:lnTo>
                  <a:lnTo>
                    <a:pt x="1" y="26812"/>
                  </a:lnTo>
                  <a:lnTo>
                    <a:pt x="44" y="26856"/>
                  </a:lnTo>
                  <a:lnTo>
                    <a:pt x="88" y="26900"/>
                  </a:lnTo>
                  <a:lnTo>
                    <a:pt x="176" y="26943"/>
                  </a:lnTo>
                  <a:lnTo>
                    <a:pt x="264" y="26943"/>
                  </a:lnTo>
                  <a:lnTo>
                    <a:pt x="308" y="26900"/>
                  </a:lnTo>
                  <a:lnTo>
                    <a:pt x="2458" y="24574"/>
                  </a:lnTo>
                  <a:lnTo>
                    <a:pt x="2502" y="24574"/>
                  </a:lnTo>
                  <a:lnTo>
                    <a:pt x="4608" y="21107"/>
                  </a:lnTo>
                  <a:lnTo>
                    <a:pt x="4608" y="21063"/>
                  </a:lnTo>
                  <a:lnTo>
                    <a:pt x="5003" y="20142"/>
                  </a:lnTo>
                  <a:lnTo>
                    <a:pt x="5003" y="20098"/>
                  </a:lnTo>
                  <a:lnTo>
                    <a:pt x="4784" y="15359"/>
                  </a:lnTo>
                  <a:lnTo>
                    <a:pt x="5178" y="13121"/>
                  </a:lnTo>
                  <a:lnTo>
                    <a:pt x="6188" y="10532"/>
                  </a:lnTo>
                  <a:lnTo>
                    <a:pt x="7504" y="7943"/>
                  </a:lnTo>
                  <a:lnTo>
                    <a:pt x="10444" y="2634"/>
                  </a:lnTo>
                  <a:lnTo>
                    <a:pt x="11585" y="264"/>
                  </a:lnTo>
                  <a:lnTo>
                    <a:pt x="11585" y="176"/>
                  </a:lnTo>
                  <a:lnTo>
                    <a:pt x="11585" y="133"/>
                  </a:lnTo>
                  <a:lnTo>
                    <a:pt x="11541" y="89"/>
                  </a:lnTo>
                  <a:lnTo>
                    <a:pt x="11497" y="45"/>
                  </a:lnTo>
                  <a:lnTo>
                    <a:pt x="11409"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6" name="Google Shape;6016;p163"/>
            <p:cNvSpPr/>
            <p:nvPr/>
          </p:nvSpPr>
          <p:spPr>
            <a:xfrm>
              <a:off x="2189700" y="2124150"/>
              <a:ext cx="25" cy="25"/>
            </a:xfrm>
            <a:custGeom>
              <a:rect b="b" l="l" r="r" t="t"/>
              <a:pathLst>
                <a:path extrusionOk="0" h="1" w="1">
                  <a:moveTo>
                    <a:pt x="0" y="0"/>
                  </a:moveTo>
                  <a:lnTo>
                    <a:pt x="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7" name="Google Shape;6017;p163"/>
            <p:cNvSpPr/>
            <p:nvPr/>
          </p:nvSpPr>
          <p:spPr>
            <a:xfrm>
              <a:off x="2189700" y="2124150"/>
              <a:ext cx="25" cy="25"/>
            </a:xfrm>
            <a:custGeom>
              <a:rect b="b" l="l" r="r" t="t"/>
              <a:pathLst>
                <a:path extrusionOk="0" fill="none" h="1" w="1">
                  <a:moveTo>
                    <a:pt x="0" y="0"/>
                  </a:moveTo>
                  <a:lnTo>
                    <a:pt x="0" y="0"/>
                  </a:lnTo>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8" name="Google Shape;6018;p163"/>
            <p:cNvSpPr/>
            <p:nvPr/>
          </p:nvSpPr>
          <p:spPr>
            <a:xfrm>
              <a:off x="2390450" y="1169750"/>
              <a:ext cx="283050" cy="636275"/>
            </a:xfrm>
            <a:custGeom>
              <a:rect b="b" l="l" r="r" t="t"/>
              <a:pathLst>
                <a:path extrusionOk="0" h="25451" w="11322">
                  <a:moveTo>
                    <a:pt x="11058" y="0"/>
                  </a:moveTo>
                  <a:lnTo>
                    <a:pt x="11015" y="88"/>
                  </a:lnTo>
                  <a:lnTo>
                    <a:pt x="9698" y="2370"/>
                  </a:lnTo>
                  <a:lnTo>
                    <a:pt x="8338" y="4871"/>
                  </a:lnTo>
                  <a:lnTo>
                    <a:pt x="6714" y="7899"/>
                  </a:lnTo>
                  <a:lnTo>
                    <a:pt x="5442" y="10839"/>
                  </a:lnTo>
                  <a:lnTo>
                    <a:pt x="4871" y="13164"/>
                  </a:lnTo>
                  <a:lnTo>
                    <a:pt x="4827" y="13208"/>
                  </a:lnTo>
                  <a:lnTo>
                    <a:pt x="4871" y="17903"/>
                  </a:lnTo>
                  <a:lnTo>
                    <a:pt x="4389" y="19088"/>
                  </a:lnTo>
                  <a:lnTo>
                    <a:pt x="3467" y="20712"/>
                  </a:lnTo>
                  <a:lnTo>
                    <a:pt x="1800" y="23388"/>
                  </a:lnTo>
                  <a:lnTo>
                    <a:pt x="44" y="25144"/>
                  </a:lnTo>
                  <a:lnTo>
                    <a:pt x="1" y="25187"/>
                  </a:lnTo>
                  <a:lnTo>
                    <a:pt x="1" y="25275"/>
                  </a:lnTo>
                  <a:lnTo>
                    <a:pt x="1" y="25319"/>
                  </a:lnTo>
                  <a:lnTo>
                    <a:pt x="44" y="25363"/>
                  </a:lnTo>
                  <a:lnTo>
                    <a:pt x="132" y="25407"/>
                  </a:lnTo>
                  <a:lnTo>
                    <a:pt x="176" y="25451"/>
                  </a:lnTo>
                  <a:lnTo>
                    <a:pt x="264" y="25407"/>
                  </a:lnTo>
                  <a:lnTo>
                    <a:pt x="308" y="25363"/>
                  </a:lnTo>
                  <a:lnTo>
                    <a:pt x="2063" y="23608"/>
                  </a:lnTo>
                  <a:lnTo>
                    <a:pt x="3774" y="20887"/>
                  </a:lnTo>
                  <a:lnTo>
                    <a:pt x="4696" y="19220"/>
                  </a:lnTo>
                  <a:lnTo>
                    <a:pt x="5222" y="17991"/>
                  </a:lnTo>
                  <a:lnTo>
                    <a:pt x="5222" y="17947"/>
                  </a:lnTo>
                  <a:lnTo>
                    <a:pt x="5179" y="13208"/>
                  </a:lnTo>
                  <a:lnTo>
                    <a:pt x="5793" y="10970"/>
                  </a:lnTo>
                  <a:lnTo>
                    <a:pt x="7021" y="8030"/>
                  </a:lnTo>
                  <a:lnTo>
                    <a:pt x="8645" y="5046"/>
                  </a:lnTo>
                  <a:lnTo>
                    <a:pt x="10005" y="2545"/>
                  </a:lnTo>
                  <a:lnTo>
                    <a:pt x="11322" y="263"/>
                  </a:lnTo>
                  <a:lnTo>
                    <a:pt x="11322" y="176"/>
                  </a:lnTo>
                  <a:lnTo>
                    <a:pt x="11322" y="88"/>
                  </a:lnTo>
                  <a:lnTo>
                    <a:pt x="11278" y="44"/>
                  </a:lnTo>
                  <a:lnTo>
                    <a:pt x="11234"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9" name="Google Shape;6019;p163"/>
            <p:cNvSpPr/>
            <p:nvPr/>
          </p:nvSpPr>
          <p:spPr>
            <a:xfrm>
              <a:off x="2312575" y="1160975"/>
              <a:ext cx="334600" cy="736100"/>
            </a:xfrm>
            <a:custGeom>
              <a:rect b="b" l="l" r="r" t="t"/>
              <a:pathLst>
                <a:path extrusionOk="0" h="29444" w="13384">
                  <a:moveTo>
                    <a:pt x="13164" y="0"/>
                  </a:moveTo>
                  <a:lnTo>
                    <a:pt x="13120" y="44"/>
                  </a:lnTo>
                  <a:lnTo>
                    <a:pt x="13076" y="88"/>
                  </a:lnTo>
                  <a:lnTo>
                    <a:pt x="11979" y="2019"/>
                  </a:lnTo>
                  <a:lnTo>
                    <a:pt x="10531" y="4564"/>
                  </a:lnTo>
                  <a:lnTo>
                    <a:pt x="8908" y="7679"/>
                  </a:lnTo>
                  <a:lnTo>
                    <a:pt x="7548" y="10663"/>
                  </a:lnTo>
                  <a:lnTo>
                    <a:pt x="6889" y="12945"/>
                  </a:lnTo>
                  <a:lnTo>
                    <a:pt x="6889" y="12989"/>
                  </a:lnTo>
                  <a:lnTo>
                    <a:pt x="6802" y="17684"/>
                  </a:lnTo>
                  <a:lnTo>
                    <a:pt x="6363" y="18913"/>
                  </a:lnTo>
                  <a:lnTo>
                    <a:pt x="5441" y="20404"/>
                  </a:lnTo>
                  <a:lnTo>
                    <a:pt x="3949" y="22906"/>
                  </a:lnTo>
                  <a:lnTo>
                    <a:pt x="0" y="29181"/>
                  </a:lnTo>
                  <a:lnTo>
                    <a:pt x="0" y="29224"/>
                  </a:lnTo>
                  <a:lnTo>
                    <a:pt x="0" y="29312"/>
                  </a:lnTo>
                  <a:lnTo>
                    <a:pt x="44" y="29356"/>
                  </a:lnTo>
                  <a:lnTo>
                    <a:pt x="88" y="29400"/>
                  </a:lnTo>
                  <a:lnTo>
                    <a:pt x="176" y="29444"/>
                  </a:lnTo>
                  <a:lnTo>
                    <a:pt x="263" y="29444"/>
                  </a:lnTo>
                  <a:lnTo>
                    <a:pt x="307" y="29356"/>
                  </a:lnTo>
                  <a:lnTo>
                    <a:pt x="4256" y="23125"/>
                  </a:lnTo>
                  <a:lnTo>
                    <a:pt x="5748" y="20624"/>
                  </a:lnTo>
                  <a:lnTo>
                    <a:pt x="6670" y="19088"/>
                  </a:lnTo>
                  <a:lnTo>
                    <a:pt x="6670" y="19044"/>
                  </a:lnTo>
                  <a:lnTo>
                    <a:pt x="7109" y="17772"/>
                  </a:lnTo>
                  <a:lnTo>
                    <a:pt x="7153" y="17684"/>
                  </a:lnTo>
                  <a:lnTo>
                    <a:pt x="7240" y="13033"/>
                  </a:lnTo>
                  <a:lnTo>
                    <a:pt x="7855" y="10795"/>
                  </a:lnTo>
                  <a:lnTo>
                    <a:pt x="9215" y="7811"/>
                  </a:lnTo>
                  <a:lnTo>
                    <a:pt x="10839" y="4695"/>
                  </a:lnTo>
                  <a:lnTo>
                    <a:pt x="12287" y="2194"/>
                  </a:lnTo>
                  <a:lnTo>
                    <a:pt x="13384" y="263"/>
                  </a:lnTo>
                  <a:lnTo>
                    <a:pt x="13384" y="176"/>
                  </a:lnTo>
                  <a:lnTo>
                    <a:pt x="13384" y="132"/>
                  </a:lnTo>
                  <a:lnTo>
                    <a:pt x="13340" y="44"/>
                  </a:lnTo>
                  <a:lnTo>
                    <a:pt x="13296"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0" name="Google Shape;6020;p163"/>
            <p:cNvSpPr/>
            <p:nvPr/>
          </p:nvSpPr>
          <p:spPr>
            <a:xfrm>
              <a:off x="3607050" y="1646950"/>
              <a:ext cx="2156750" cy="843625"/>
            </a:xfrm>
            <a:custGeom>
              <a:rect b="b" l="l" r="r" t="t"/>
              <a:pathLst>
                <a:path extrusionOk="0" h="33745" w="86270">
                  <a:moveTo>
                    <a:pt x="77318" y="0"/>
                  </a:moveTo>
                  <a:lnTo>
                    <a:pt x="74027" y="658"/>
                  </a:lnTo>
                  <a:lnTo>
                    <a:pt x="70077" y="1053"/>
                  </a:lnTo>
                  <a:lnTo>
                    <a:pt x="67444" y="1492"/>
                  </a:lnTo>
                  <a:lnTo>
                    <a:pt x="67401" y="1492"/>
                  </a:lnTo>
                  <a:lnTo>
                    <a:pt x="66084" y="1931"/>
                  </a:lnTo>
                  <a:lnTo>
                    <a:pt x="66040" y="1975"/>
                  </a:lnTo>
                  <a:lnTo>
                    <a:pt x="65031" y="3116"/>
                  </a:lnTo>
                  <a:lnTo>
                    <a:pt x="63188" y="4695"/>
                  </a:lnTo>
                  <a:lnTo>
                    <a:pt x="57396" y="7416"/>
                  </a:lnTo>
                  <a:lnTo>
                    <a:pt x="53754" y="8776"/>
                  </a:lnTo>
                  <a:lnTo>
                    <a:pt x="48751" y="10312"/>
                  </a:lnTo>
                  <a:lnTo>
                    <a:pt x="48707" y="10312"/>
                  </a:lnTo>
                  <a:lnTo>
                    <a:pt x="46206" y="11453"/>
                  </a:lnTo>
                  <a:lnTo>
                    <a:pt x="39800" y="14832"/>
                  </a:lnTo>
                  <a:lnTo>
                    <a:pt x="36421" y="17113"/>
                  </a:lnTo>
                  <a:lnTo>
                    <a:pt x="32077" y="19878"/>
                  </a:lnTo>
                  <a:lnTo>
                    <a:pt x="28391" y="22028"/>
                  </a:lnTo>
                  <a:lnTo>
                    <a:pt x="26855" y="22686"/>
                  </a:lnTo>
                  <a:lnTo>
                    <a:pt x="22291" y="21501"/>
                  </a:lnTo>
                  <a:lnTo>
                    <a:pt x="20624" y="20975"/>
                  </a:lnTo>
                  <a:lnTo>
                    <a:pt x="20054" y="20975"/>
                  </a:lnTo>
                  <a:lnTo>
                    <a:pt x="19966" y="21019"/>
                  </a:lnTo>
                  <a:lnTo>
                    <a:pt x="19922" y="21107"/>
                  </a:lnTo>
                  <a:lnTo>
                    <a:pt x="18913" y="26241"/>
                  </a:lnTo>
                  <a:lnTo>
                    <a:pt x="18562" y="28917"/>
                  </a:lnTo>
                  <a:lnTo>
                    <a:pt x="17157" y="33174"/>
                  </a:lnTo>
                  <a:lnTo>
                    <a:pt x="16938" y="33393"/>
                  </a:lnTo>
                  <a:lnTo>
                    <a:pt x="16455" y="33393"/>
                  </a:lnTo>
                  <a:lnTo>
                    <a:pt x="11541" y="32164"/>
                  </a:lnTo>
                  <a:lnTo>
                    <a:pt x="10005" y="31769"/>
                  </a:lnTo>
                  <a:lnTo>
                    <a:pt x="9961" y="31769"/>
                  </a:lnTo>
                  <a:lnTo>
                    <a:pt x="7109" y="31857"/>
                  </a:lnTo>
                  <a:lnTo>
                    <a:pt x="3949" y="31857"/>
                  </a:lnTo>
                  <a:lnTo>
                    <a:pt x="176" y="31374"/>
                  </a:lnTo>
                  <a:lnTo>
                    <a:pt x="88" y="31374"/>
                  </a:lnTo>
                  <a:lnTo>
                    <a:pt x="44" y="31418"/>
                  </a:lnTo>
                  <a:lnTo>
                    <a:pt x="0" y="31462"/>
                  </a:lnTo>
                  <a:lnTo>
                    <a:pt x="0" y="31506"/>
                  </a:lnTo>
                  <a:lnTo>
                    <a:pt x="0" y="31594"/>
                  </a:lnTo>
                  <a:lnTo>
                    <a:pt x="0" y="31638"/>
                  </a:lnTo>
                  <a:lnTo>
                    <a:pt x="44" y="31682"/>
                  </a:lnTo>
                  <a:lnTo>
                    <a:pt x="132" y="31726"/>
                  </a:lnTo>
                  <a:lnTo>
                    <a:pt x="3905" y="32208"/>
                  </a:lnTo>
                  <a:lnTo>
                    <a:pt x="7109" y="32208"/>
                  </a:lnTo>
                  <a:lnTo>
                    <a:pt x="9961" y="32120"/>
                  </a:lnTo>
                  <a:lnTo>
                    <a:pt x="11453" y="32515"/>
                  </a:lnTo>
                  <a:lnTo>
                    <a:pt x="16368" y="33744"/>
                  </a:lnTo>
                  <a:lnTo>
                    <a:pt x="17026" y="33744"/>
                  </a:lnTo>
                  <a:lnTo>
                    <a:pt x="17114" y="33700"/>
                  </a:lnTo>
                  <a:lnTo>
                    <a:pt x="17421" y="33437"/>
                  </a:lnTo>
                  <a:lnTo>
                    <a:pt x="17465" y="33349"/>
                  </a:lnTo>
                  <a:lnTo>
                    <a:pt x="18913" y="29005"/>
                  </a:lnTo>
                  <a:lnTo>
                    <a:pt x="18913" y="28961"/>
                  </a:lnTo>
                  <a:lnTo>
                    <a:pt x="19264" y="26284"/>
                  </a:lnTo>
                  <a:lnTo>
                    <a:pt x="20229" y="21326"/>
                  </a:lnTo>
                  <a:lnTo>
                    <a:pt x="20536" y="21326"/>
                  </a:lnTo>
                  <a:lnTo>
                    <a:pt x="22204" y="21852"/>
                  </a:lnTo>
                  <a:lnTo>
                    <a:pt x="26855" y="23037"/>
                  </a:lnTo>
                  <a:lnTo>
                    <a:pt x="26943" y="23037"/>
                  </a:lnTo>
                  <a:lnTo>
                    <a:pt x="28522" y="22335"/>
                  </a:lnTo>
                  <a:lnTo>
                    <a:pt x="28566" y="22335"/>
                  </a:lnTo>
                  <a:lnTo>
                    <a:pt x="32252" y="20185"/>
                  </a:lnTo>
                  <a:lnTo>
                    <a:pt x="36596" y="17421"/>
                  </a:lnTo>
                  <a:lnTo>
                    <a:pt x="39975" y="15139"/>
                  </a:lnTo>
                  <a:lnTo>
                    <a:pt x="46382" y="11760"/>
                  </a:lnTo>
                  <a:lnTo>
                    <a:pt x="48839" y="10663"/>
                  </a:lnTo>
                  <a:lnTo>
                    <a:pt x="53842" y="9083"/>
                  </a:lnTo>
                  <a:lnTo>
                    <a:pt x="57527" y="7723"/>
                  </a:lnTo>
                  <a:lnTo>
                    <a:pt x="63364" y="5002"/>
                  </a:lnTo>
                  <a:lnTo>
                    <a:pt x="63407" y="5002"/>
                  </a:lnTo>
                  <a:lnTo>
                    <a:pt x="65294" y="3379"/>
                  </a:lnTo>
                  <a:lnTo>
                    <a:pt x="65294" y="3335"/>
                  </a:lnTo>
                  <a:lnTo>
                    <a:pt x="66260" y="2282"/>
                  </a:lnTo>
                  <a:lnTo>
                    <a:pt x="67532" y="1843"/>
                  </a:lnTo>
                  <a:lnTo>
                    <a:pt x="70121" y="1404"/>
                  </a:lnTo>
                  <a:lnTo>
                    <a:pt x="74070" y="1009"/>
                  </a:lnTo>
                  <a:lnTo>
                    <a:pt x="77405" y="351"/>
                  </a:lnTo>
                  <a:lnTo>
                    <a:pt x="81047" y="395"/>
                  </a:lnTo>
                  <a:lnTo>
                    <a:pt x="82715" y="746"/>
                  </a:lnTo>
                  <a:lnTo>
                    <a:pt x="83680" y="1624"/>
                  </a:lnTo>
                  <a:lnTo>
                    <a:pt x="84251" y="3159"/>
                  </a:lnTo>
                  <a:lnTo>
                    <a:pt x="84821" y="5880"/>
                  </a:lnTo>
                  <a:lnTo>
                    <a:pt x="85699" y="9829"/>
                  </a:lnTo>
                  <a:lnTo>
                    <a:pt x="85918" y="10839"/>
                  </a:lnTo>
                  <a:lnTo>
                    <a:pt x="85962" y="10926"/>
                  </a:lnTo>
                  <a:lnTo>
                    <a:pt x="86006" y="10970"/>
                  </a:lnTo>
                  <a:lnTo>
                    <a:pt x="86181" y="10970"/>
                  </a:lnTo>
                  <a:lnTo>
                    <a:pt x="86225" y="10926"/>
                  </a:lnTo>
                  <a:lnTo>
                    <a:pt x="86269" y="10839"/>
                  </a:lnTo>
                  <a:lnTo>
                    <a:pt x="86269" y="10795"/>
                  </a:lnTo>
                  <a:lnTo>
                    <a:pt x="86050" y="9742"/>
                  </a:lnTo>
                  <a:lnTo>
                    <a:pt x="85172" y="5792"/>
                  </a:lnTo>
                  <a:lnTo>
                    <a:pt x="84558" y="3072"/>
                  </a:lnTo>
                  <a:lnTo>
                    <a:pt x="83987" y="1448"/>
                  </a:lnTo>
                  <a:lnTo>
                    <a:pt x="83944" y="1360"/>
                  </a:lnTo>
                  <a:lnTo>
                    <a:pt x="82934" y="483"/>
                  </a:lnTo>
                  <a:lnTo>
                    <a:pt x="82847" y="439"/>
                  </a:lnTo>
                  <a:lnTo>
                    <a:pt x="81135" y="44"/>
                  </a:lnTo>
                  <a:lnTo>
                    <a:pt x="81091" y="44"/>
                  </a:lnTo>
                  <a:lnTo>
                    <a:pt x="77361"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1" name="Google Shape;6021;p163"/>
            <p:cNvSpPr/>
            <p:nvPr/>
          </p:nvSpPr>
          <p:spPr>
            <a:xfrm>
              <a:off x="3588400" y="602600"/>
              <a:ext cx="724050" cy="816175"/>
            </a:xfrm>
            <a:custGeom>
              <a:rect b="b" l="l" r="r" t="t"/>
              <a:pathLst>
                <a:path extrusionOk="0" h="32647" w="28962">
                  <a:moveTo>
                    <a:pt x="28698" y="0"/>
                  </a:moveTo>
                  <a:lnTo>
                    <a:pt x="26943" y="570"/>
                  </a:lnTo>
                  <a:lnTo>
                    <a:pt x="25363" y="614"/>
                  </a:lnTo>
                  <a:lnTo>
                    <a:pt x="24091" y="483"/>
                  </a:lnTo>
                  <a:lnTo>
                    <a:pt x="23959" y="527"/>
                  </a:lnTo>
                  <a:lnTo>
                    <a:pt x="22774" y="1273"/>
                  </a:lnTo>
                  <a:lnTo>
                    <a:pt x="19659" y="3686"/>
                  </a:lnTo>
                  <a:lnTo>
                    <a:pt x="16543" y="6187"/>
                  </a:lnTo>
                  <a:lnTo>
                    <a:pt x="15139" y="7504"/>
                  </a:lnTo>
                  <a:lnTo>
                    <a:pt x="13735" y="8732"/>
                  </a:lnTo>
                  <a:lnTo>
                    <a:pt x="12945" y="9741"/>
                  </a:lnTo>
                  <a:lnTo>
                    <a:pt x="11014" y="12901"/>
                  </a:lnTo>
                  <a:lnTo>
                    <a:pt x="10400" y="13910"/>
                  </a:lnTo>
                  <a:lnTo>
                    <a:pt x="9347" y="15446"/>
                  </a:lnTo>
                  <a:lnTo>
                    <a:pt x="7284" y="18254"/>
                  </a:lnTo>
                  <a:lnTo>
                    <a:pt x="6012" y="20404"/>
                  </a:lnTo>
                  <a:lnTo>
                    <a:pt x="4300" y="23520"/>
                  </a:lnTo>
                  <a:lnTo>
                    <a:pt x="2501" y="27030"/>
                  </a:lnTo>
                  <a:lnTo>
                    <a:pt x="0" y="32384"/>
                  </a:lnTo>
                  <a:lnTo>
                    <a:pt x="0" y="32471"/>
                  </a:lnTo>
                  <a:lnTo>
                    <a:pt x="0" y="32515"/>
                  </a:lnTo>
                  <a:lnTo>
                    <a:pt x="44" y="32559"/>
                  </a:lnTo>
                  <a:lnTo>
                    <a:pt x="88" y="32603"/>
                  </a:lnTo>
                  <a:lnTo>
                    <a:pt x="176" y="32647"/>
                  </a:lnTo>
                  <a:lnTo>
                    <a:pt x="263" y="32603"/>
                  </a:lnTo>
                  <a:lnTo>
                    <a:pt x="307" y="32515"/>
                  </a:lnTo>
                  <a:lnTo>
                    <a:pt x="2808" y="27206"/>
                  </a:lnTo>
                  <a:lnTo>
                    <a:pt x="4608" y="23695"/>
                  </a:lnTo>
                  <a:lnTo>
                    <a:pt x="6319" y="20580"/>
                  </a:lnTo>
                  <a:lnTo>
                    <a:pt x="7548" y="18430"/>
                  </a:lnTo>
                  <a:lnTo>
                    <a:pt x="9654" y="15665"/>
                  </a:lnTo>
                  <a:lnTo>
                    <a:pt x="10707" y="14086"/>
                  </a:lnTo>
                  <a:lnTo>
                    <a:pt x="11321" y="13076"/>
                  </a:lnTo>
                  <a:lnTo>
                    <a:pt x="13208" y="9961"/>
                  </a:lnTo>
                  <a:lnTo>
                    <a:pt x="13998" y="8952"/>
                  </a:lnTo>
                  <a:lnTo>
                    <a:pt x="15358" y="7767"/>
                  </a:lnTo>
                  <a:lnTo>
                    <a:pt x="16806" y="6450"/>
                  </a:lnTo>
                  <a:lnTo>
                    <a:pt x="19878" y="3949"/>
                  </a:lnTo>
                  <a:lnTo>
                    <a:pt x="22950" y="1580"/>
                  </a:lnTo>
                  <a:lnTo>
                    <a:pt x="24091" y="878"/>
                  </a:lnTo>
                  <a:lnTo>
                    <a:pt x="25319" y="965"/>
                  </a:lnTo>
                  <a:lnTo>
                    <a:pt x="25363" y="965"/>
                  </a:lnTo>
                  <a:lnTo>
                    <a:pt x="26987" y="878"/>
                  </a:lnTo>
                  <a:lnTo>
                    <a:pt x="27031" y="878"/>
                  </a:lnTo>
                  <a:lnTo>
                    <a:pt x="28830" y="351"/>
                  </a:lnTo>
                  <a:lnTo>
                    <a:pt x="28874" y="307"/>
                  </a:lnTo>
                  <a:lnTo>
                    <a:pt x="28917" y="263"/>
                  </a:lnTo>
                  <a:lnTo>
                    <a:pt x="28961" y="219"/>
                  </a:lnTo>
                  <a:lnTo>
                    <a:pt x="28917" y="132"/>
                  </a:lnTo>
                  <a:lnTo>
                    <a:pt x="28917" y="88"/>
                  </a:lnTo>
                  <a:lnTo>
                    <a:pt x="28874" y="44"/>
                  </a:lnTo>
                  <a:lnTo>
                    <a:pt x="28786"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2" name="Google Shape;6022;p163"/>
            <p:cNvSpPr/>
            <p:nvPr/>
          </p:nvSpPr>
          <p:spPr>
            <a:xfrm>
              <a:off x="3593875" y="1881700"/>
              <a:ext cx="2005375" cy="782200"/>
            </a:xfrm>
            <a:custGeom>
              <a:rect b="b" l="l" r="r" t="t"/>
              <a:pathLst>
                <a:path extrusionOk="0" h="31288" w="80215">
                  <a:moveTo>
                    <a:pt x="76528" y="0"/>
                  </a:moveTo>
                  <a:lnTo>
                    <a:pt x="74948" y="132"/>
                  </a:lnTo>
                  <a:lnTo>
                    <a:pt x="74905" y="132"/>
                  </a:lnTo>
                  <a:lnTo>
                    <a:pt x="72974" y="922"/>
                  </a:lnTo>
                  <a:lnTo>
                    <a:pt x="72930" y="966"/>
                  </a:lnTo>
                  <a:lnTo>
                    <a:pt x="71877" y="1800"/>
                  </a:lnTo>
                  <a:lnTo>
                    <a:pt x="70078" y="2677"/>
                  </a:lnTo>
                  <a:lnTo>
                    <a:pt x="64768" y="4564"/>
                  </a:lnTo>
                  <a:lnTo>
                    <a:pt x="61082" y="5924"/>
                  </a:lnTo>
                  <a:lnTo>
                    <a:pt x="57879" y="7065"/>
                  </a:lnTo>
                  <a:lnTo>
                    <a:pt x="54895" y="8031"/>
                  </a:lnTo>
                  <a:lnTo>
                    <a:pt x="51253" y="8250"/>
                  </a:lnTo>
                  <a:lnTo>
                    <a:pt x="51165" y="8294"/>
                  </a:lnTo>
                  <a:lnTo>
                    <a:pt x="48532" y="9566"/>
                  </a:lnTo>
                  <a:lnTo>
                    <a:pt x="45285" y="11234"/>
                  </a:lnTo>
                  <a:lnTo>
                    <a:pt x="42784" y="12726"/>
                  </a:lnTo>
                  <a:lnTo>
                    <a:pt x="40020" y="13867"/>
                  </a:lnTo>
                  <a:lnTo>
                    <a:pt x="33789" y="15139"/>
                  </a:lnTo>
                  <a:lnTo>
                    <a:pt x="28918" y="16017"/>
                  </a:lnTo>
                  <a:lnTo>
                    <a:pt x="28874" y="16017"/>
                  </a:lnTo>
                  <a:lnTo>
                    <a:pt x="26636" y="17070"/>
                  </a:lnTo>
                  <a:lnTo>
                    <a:pt x="24925" y="16851"/>
                  </a:lnTo>
                  <a:lnTo>
                    <a:pt x="24793" y="16851"/>
                  </a:lnTo>
                  <a:lnTo>
                    <a:pt x="24398" y="17114"/>
                  </a:lnTo>
                  <a:lnTo>
                    <a:pt x="24354" y="17158"/>
                  </a:lnTo>
                  <a:lnTo>
                    <a:pt x="24310" y="17202"/>
                  </a:lnTo>
                  <a:lnTo>
                    <a:pt x="23257" y="22028"/>
                  </a:lnTo>
                  <a:lnTo>
                    <a:pt x="22950" y="25363"/>
                  </a:lnTo>
                  <a:lnTo>
                    <a:pt x="22555" y="27206"/>
                  </a:lnTo>
                  <a:lnTo>
                    <a:pt x="21370" y="29883"/>
                  </a:lnTo>
                  <a:lnTo>
                    <a:pt x="20844" y="30717"/>
                  </a:lnTo>
                  <a:lnTo>
                    <a:pt x="20361" y="30936"/>
                  </a:lnTo>
                  <a:lnTo>
                    <a:pt x="15139" y="29795"/>
                  </a:lnTo>
                  <a:lnTo>
                    <a:pt x="11892" y="29049"/>
                  </a:lnTo>
                  <a:lnTo>
                    <a:pt x="8996" y="28435"/>
                  </a:lnTo>
                  <a:lnTo>
                    <a:pt x="7065" y="28172"/>
                  </a:lnTo>
                  <a:lnTo>
                    <a:pt x="7021" y="28172"/>
                  </a:lnTo>
                  <a:lnTo>
                    <a:pt x="5091" y="28216"/>
                  </a:lnTo>
                  <a:lnTo>
                    <a:pt x="220" y="26504"/>
                  </a:lnTo>
                  <a:lnTo>
                    <a:pt x="88" y="26504"/>
                  </a:lnTo>
                  <a:lnTo>
                    <a:pt x="44" y="26548"/>
                  </a:lnTo>
                  <a:lnTo>
                    <a:pt x="1" y="26592"/>
                  </a:lnTo>
                  <a:lnTo>
                    <a:pt x="1" y="26680"/>
                  </a:lnTo>
                  <a:lnTo>
                    <a:pt x="1" y="26724"/>
                  </a:lnTo>
                  <a:lnTo>
                    <a:pt x="44" y="26811"/>
                  </a:lnTo>
                  <a:lnTo>
                    <a:pt x="88" y="26811"/>
                  </a:lnTo>
                  <a:lnTo>
                    <a:pt x="5003" y="28567"/>
                  </a:lnTo>
                  <a:lnTo>
                    <a:pt x="5047" y="28567"/>
                  </a:lnTo>
                  <a:lnTo>
                    <a:pt x="7021" y="28523"/>
                  </a:lnTo>
                  <a:lnTo>
                    <a:pt x="8908" y="28786"/>
                  </a:lnTo>
                  <a:lnTo>
                    <a:pt x="11804" y="29356"/>
                  </a:lnTo>
                  <a:lnTo>
                    <a:pt x="15095" y="30146"/>
                  </a:lnTo>
                  <a:lnTo>
                    <a:pt x="20317" y="31287"/>
                  </a:lnTo>
                  <a:lnTo>
                    <a:pt x="20405" y="31287"/>
                  </a:lnTo>
                  <a:lnTo>
                    <a:pt x="21063" y="31024"/>
                  </a:lnTo>
                  <a:lnTo>
                    <a:pt x="21151" y="30936"/>
                  </a:lnTo>
                  <a:lnTo>
                    <a:pt x="21678" y="30058"/>
                  </a:lnTo>
                  <a:lnTo>
                    <a:pt x="21678" y="30015"/>
                  </a:lnTo>
                  <a:lnTo>
                    <a:pt x="22906" y="27338"/>
                  </a:lnTo>
                  <a:lnTo>
                    <a:pt x="22906" y="27294"/>
                  </a:lnTo>
                  <a:lnTo>
                    <a:pt x="23301" y="25451"/>
                  </a:lnTo>
                  <a:lnTo>
                    <a:pt x="23301" y="25407"/>
                  </a:lnTo>
                  <a:lnTo>
                    <a:pt x="23608" y="22072"/>
                  </a:lnTo>
                  <a:lnTo>
                    <a:pt x="24618" y="17377"/>
                  </a:lnTo>
                  <a:lnTo>
                    <a:pt x="24925" y="17202"/>
                  </a:lnTo>
                  <a:lnTo>
                    <a:pt x="26636" y="17421"/>
                  </a:lnTo>
                  <a:lnTo>
                    <a:pt x="26768" y="17377"/>
                  </a:lnTo>
                  <a:lnTo>
                    <a:pt x="29006" y="16368"/>
                  </a:lnTo>
                  <a:lnTo>
                    <a:pt x="33832" y="15446"/>
                  </a:lnTo>
                  <a:lnTo>
                    <a:pt x="40063" y="14218"/>
                  </a:lnTo>
                  <a:lnTo>
                    <a:pt x="40107" y="14218"/>
                  </a:lnTo>
                  <a:lnTo>
                    <a:pt x="42916" y="13033"/>
                  </a:lnTo>
                  <a:lnTo>
                    <a:pt x="42960" y="13033"/>
                  </a:lnTo>
                  <a:lnTo>
                    <a:pt x="45461" y="11541"/>
                  </a:lnTo>
                  <a:lnTo>
                    <a:pt x="48708" y="9874"/>
                  </a:lnTo>
                  <a:lnTo>
                    <a:pt x="51297" y="8601"/>
                  </a:lnTo>
                  <a:lnTo>
                    <a:pt x="54939" y="8338"/>
                  </a:lnTo>
                  <a:lnTo>
                    <a:pt x="54983" y="8338"/>
                  </a:lnTo>
                  <a:lnTo>
                    <a:pt x="57967" y="7372"/>
                  </a:lnTo>
                  <a:lnTo>
                    <a:pt x="61214" y="6231"/>
                  </a:lnTo>
                  <a:lnTo>
                    <a:pt x="64900" y="4915"/>
                  </a:lnTo>
                  <a:lnTo>
                    <a:pt x="70209" y="3028"/>
                  </a:lnTo>
                  <a:lnTo>
                    <a:pt x="70209" y="2984"/>
                  </a:lnTo>
                  <a:lnTo>
                    <a:pt x="72052" y="2107"/>
                  </a:lnTo>
                  <a:lnTo>
                    <a:pt x="72096" y="2107"/>
                  </a:lnTo>
                  <a:lnTo>
                    <a:pt x="73106" y="1273"/>
                  </a:lnTo>
                  <a:lnTo>
                    <a:pt x="75036" y="483"/>
                  </a:lnTo>
                  <a:lnTo>
                    <a:pt x="76440" y="352"/>
                  </a:lnTo>
                  <a:lnTo>
                    <a:pt x="76879" y="1010"/>
                  </a:lnTo>
                  <a:lnTo>
                    <a:pt x="77845" y="4345"/>
                  </a:lnTo>
                  <a:lnTo>
                    <a:pt x="79468" y="10356"/>
                  </a:lnTo>
                  <a:lnTo>
                    <a:pt x="79863" y="11848"/>
                  </a:lnTo>
                  <a:lnTo>
                    <a:pt x="79863" y="11892"/>
                  </a:lnTo>
                  <a:lnTo>
                    <a:pt x="79951" y="11936"/>
                  </a:lnTo>
                  <a:lnTo>
                    <a:pt x="79995" y="11980"/>
                  </a:lnTo>
                  <a:lnTo>
                    <a:pt x="80083" y="11936"/>
                  </a:lnTo>
                  <a:lnTo>
                    <a:pt x="80126" y="11936"/>
                  </a:lnTo>
                  <a:lnTo>
                    <a:pt x="80170" y="11892"/>
                  </a:lnTo>
                  <a:lnTo>
                    <a:pt x="80214" y="11804"/>
                  </a:lnTo>
                  <a:lnTo>
                    <a:pt x="80214" y="11760"/>
                  </a:lnTo>
                  <a:lnTo>
                    <a:pt x="78152" y="4257"/>
                  </a:lnTo>
                  <a:lnTo>
                    <a:pt x="77186" y="878"/>
                  </a:lnTo>
                  <a:lnTo>
                    <a:pt x="77186" y="834"/>
                  </a:lnTo>
                  <a:lnTo>
                    <a:pt x="76704" y="88"/>
                  </a:lnTo>
                  <a:lnTo>
                    <a:pt x="76616"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3" name="Google Shape;6023;p163"/>
            <p:cNvSpPr/>
            <p:nvPr/>
          </p:nvSpPr>
          <p:spPr>
            <a:xfrm>
              <a:off x="3578525" y="772625"/>
              <a:ext cx="221625" cy="436625"/>
            </a:xfrm>
            <a:custGeom>
              <a:rect b="b" l="l" r="r" t="t"/>
              <a:pathLst>
                <a:path extrusionOk="0" h="17465" w="8865">
                  <a:moveTo>
                    <a:pt x="8601" y="0"/>
                  </a:moveTo>
                  <a:lnTo>
                    <a:pt x="8513" y="44"/>
                  </a:lnTo>
                  <a:lnTo>
                    <a:pt x="7811" y="1097"/>
                  </a:lnTo>
                  <a:lnTo>
                    <a:pt x="4959" y="6275"/>
                  </a:lnTo>
                  <a:lnTo>
                    <a:pt x="4564" y="6846"/>
                  </a:lnTo>
                  <a:lnTo>
                    <a:pt x="3686" y="8206"/>
                  </a:lnTo>
                  <a:lnTo>
                    <a:pt x="3642" y="8206"/>
                  </a:lnTo>
                  <a:lnTo>
                    <a:pt x="2896" y="9742"/>
                  </a:lnTo>
                  <a:lnTo>
                    <a:pt x="1448" y="13516"/>
                  </a:lnTo>
                  <a:lnTo>
                    <a:pt x="1229" y="14130"/>
                  </a:lnTo>
                  <a:lnTo>
                    <a:pt x="0" y="17202"/>
                  </a:lnTo>
                  <a:lnTo>
                    <a:pt x="0" y="17289"/>
                  </a:lnTo>
                  <a:lnTo>
                    <a:pt x="0" y="17333"/>
                  </a:lnTo>
                  <a:lnTo>
                    <a:pt x="44" y="17421"/>
                  </a:lnTo>
                  <a:lnTo>
                    <a:pt x="88" y="17421"/>
                  </a:lnTo>
                  <a:lnTo>
                    <a:pt x="176" y="17465"/>
                  </a:lnTo>
                  <a:lnTo>
                    <a:pt x="263" y="17421"/>
                  </a:lnTo>
                  <a:lnTo>
                    <a:pt x="307" y="17333"/>
                  </a:lnTo>
                  <a:lnTo>
                    <a:pt x="1536" y="14262"/>
                  </a:lnTo>
                  <a:lnTo>
                    <a:pt x="1755" y="13647"/>
                  </a:lnTo>
                  <a:lnTo>
                    <a:pt x="3203" y="9874"/>
                  </a:lnTo>
                  <a:lnTo>
                    <a:pt x="3949" y="8382"/>
                  </a:lnTo>
                  <a:lnTo>
                    <a:pt x="4827" y="7021"/>
                  </a:lnTo>
                  <a:lnTo>
                    <a:pt x="5266" y="6495"/>
                  </a:lnTo>
                  <a:lnTo>
                    <a:pt x="5266" y="6451"/>
                  </a:lnTo>
                  <a:lnTo>
                    <a:pt x="8118" y="1273"/>
                  </a:lnTo>
                  <a:lnTo>
                    <a:pt x="8820" y="264"/>
                  </a:lnTo>
                  <a:lnTo>
                    <a:pt x="8864" y="176"/>
                  </a:lnTo>
                  <a:lnTo>
                    <a:pt x="8864" y="132"/>
                  </a:lnTo>
                  <a:lnTo>
                    <a:pt x="8820" y="44"/>
                  </a:lnTo>
                  <a:lnTo>
                    <a:pt x="8776"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4" name="Google Shape;6024;p163"/>
            <p:cNvSpPr/>
            <p:nvPr/>
          </p:nvSpPr>
          <p:spPr>
            <a:xfrm>
              <a:off x="3094725" y="818700"/>
              <a:ext cx="223825" cy="558400"/>
            </a:xfrm>
            <a:custGeom>
              <a:rect b="b" l="l" r="r" t="t"/>
              <a:pathLst>
                <a:path extrusionOk="0" h="22336" w="8953">
                  <a:moveTo>
                    <a:pt x="8733" y="0"/>
                  </a:moveTo>
                  <a:lnTo>
                    <a:pt x="8689" y="44"/>
                  </a:lnTo>
                  <a:lnTo>
                    <a:pt x="8645" y="88"/>
                  </a:lnTo>
                  <a:lnTo>
                    <a:pt x="8601" y="132"/>
                  </a:lnTo>
                  <a:lnTo>
                    <a:pt x="7329" y="3774"/>
                  </a:lnTo>
                  <a:lnTo>
                    <a:pt x="6056" y="6670"/>
                  </a:lnTo>
                  <a:lnTo>
                    <a:pt x="5530" y="7548"/>
                  </a:lnTo>
                  <a:lnTo>
                    <a:pt x="5047" y="8425"/>
                  </a:lnTo>
                  <a:lnTo>
                    <a:pt x="4170" y="10225"/>
                  </a:lnTo>
                  <a:lnTo>
                    <a:pt x="3380" y="12024"/>
                  </a:lnTo>
                  <a:lnTo>
                    <a:pt x="2634" y="13910"/>
                  </a:lnTo>
                  <a:lnTo>
                    <a:pt x="1976" y="15841"/>
                  </a:lnTo>
                  <a:lnTo>
                    <a:pt x="1317" y="17860"/>
                  </a:lnTo>
                  <a:lnTo>
                    <a:pt x="659" y="19966"/>
                  </a:lnTo>
                  <a:lnTo>
                    <a:pt x="1" y="22116"/>
                  </a:lnTo>
                  <a:lnTo>
                    <a:pt x="1" y="22204"/>
                  </a:lnTo>
                  <a:lnTo>
                    <a:pt x="45" y="22248"/>
                  </a:lnTo>
                  <a:lnTo>
                    <a:pt x="89" y="22292"/>
                  </a:lnTo>
                  <a:lnTo>
                    <a:pt x="133" y="22336"/>
                  </a:lnTo>
                  <a:lnTo>
                    <a:pt x="176" y="22336"/>
                  </a:lnTo>
                  <a:lnTo>
                    <a:pt x="308" y="22292"/>
                  </a:lnTo>
                  <a:lnTo>
                    <a:pt x="352" y="22204"/>
                  </a:lnTo>
                  <a:lnTo>
                    <a:pt x="1010" y="20054"/>
                  </a:lnTo>
                  <a:lnTo>
                    <a:pt x="1624" y="17991"/>
                  </a:lnTo>
                  <a:lnTo>
                    <a:pt x="2283" y="15973"/>
                  </a:lnTo>
                  <a:lnTo>
                    <a:pt x="2985" y="14042"/>
                  </a:lnTo>
                  <a:lnTo>
                    <a:pt x="3687" y="12155"/>
                  </a:lnTo>
                  <a:lnTo>
                    <a:pt x="4521" y="10356"/>
                  </a:lnTo>
                  <a:lnTo>
                    <a:pt x="5398" y="8601"/>
                  </a:lnTo>
                  <a:lnTo>
                    <a:pt x="5837" y="7723"/>
                  </a:lnTo>
                  <a:lnTo>
                    <a:pt x="6364" y="6846"/>
                  </a:lnTo>
                  <a:lnTo>
                    <a:pt x="7680" y="3906"/>
                  </a:lnTo>
                  <a:lnTo>
                    <a:pt x="8909" y="264"/>
                  </a:lnTo>
                  <a:lnTo>
                    <a:pt x="8953" y="176"/>
                  </a:lnTo>
                  <a:lnTo>
                    <a:pt x="8909" y="132"/>
                  </a:lnTo>
                  <a:lnTo>
                    <a:pt x="8865" y="44"/>
                  </a:lnTo>
                  <a:lnTo>
                    <a:pt x="8821" y="44"/>
                  </a:lnTo>
                  <a:lnTo>
                    <a:pt x="8733"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5" name="Google Shape;6025;p163"/>
            <p:cNvSpPr/>
            <p:nvPr/>
          </p:nvSpPr>
          <p:spPr>
            <a:xfrm>
              <a:off x="2789775" y="804425"/>
              <a:ext cx="392750" cy="774525"/>
            </a:xfrm>
            <a:custGeom>
              <a:rect b="b" l="l" r="r" t="t"/>
              <a:pathLst>
                <a:path extrusionOk="0" h="30981" w="15710">
                  <a:moveTo>
                    <a:pt x="15446" y="1"/>
                  </a:moveTo>
                  <a:lnTo>
                    <a:pt x="15402" y="45"/>
                  </a:lnTo>
                  <a:lnTo>
                    <a:pt x="15358" y="89"/>
                  </a:lnTo>
                  <a:lnTo>
                    <a:pt x="13998" y="2985"/>
                  </a:lnTo>
                  <a:lnTo>
                    <a:pt x="12550" y="5925"/>
                  </a:lnTo>
                  <a:lnTo>
                    <a:pt x="12374" y="6232"/>
                  </a:lnTo>
                  <a:lnTo>
                    <a:pt x="11058" y="8777"/>
                  </a:lnTo>
                  <a:lnTo>
                    <a:pt x="9522" y="11893"/>
                  </a:lnTo>
                  <a:lnTo>
                    <a:pt x="8469" y="14920"/>
                  </a:lnTo>
                  <a:lnTo>
                    <a:pt x="7021" y="18211"/>
                  </a:lnTo>
                  <a:lnTo>
                    <a:pt x="4739" y="22248"/>
                  </a:lnTo>
                  <a:lnTo>
                    <a:pt x="3862" y="23126"/>
                  </a:lnTo>
                  <a:lnTo>
                    <a:pt x="3862" y="23170"/>
                  </a:lnTo>
                  <a:lnTo>
                    <a:pt x="2370" y="25890"/>
                  </a:lnTo>
                  <a:lnTo>
                    <a:pt x="44" y="30717"/>
                  </a:lnTo>
                  <a:lnTo>
                    <a:pt x="0" y="30805"/>
                  </a:lnTo>
                  <a:lnTo>
                    <a:pt x="0" y="30893"/>
                  </a:lnTo>
                  <a:lnTo>
                    <a:pt x="44" y="30937"/>
                  </a:lnTo>
                  <a:lnTo>
                    <a:pt x="88" y="30980"/>
                  </a:lnTo>
                  <a:lnTo>
                    <a:pt x="263" y="30980"/>
                  </a:lnTo>
                  <a:lnTo>
                    <a:pt x="351" y="30893"/>
                  </a:lnTo>
                  <a:lnTo>
                    <a:pt x="2677" y="26066"/>
                  </a:lnTo>
                  <a:lnTo>
                    <a:pt x="4125" y="23389"/>
                  </a:lnTo>
                  <a:lnTo>
                    <a:pt x="5002" y="22512"/>
                  </a:lnTo>
                  <a:lnTo>
                    <a:pt x="5002" y="22468"/>
                  </a:lnTo>
                  <a:lnTo>
                    <a:pt x="7328" y="18343"/>
                  </a:lnTo>
                  <a:lnTo>
                    <a:pt x="8776" y="15052"/>
                  </a:lnTo>
                  <a:lnTo>
                    <a:pt x="9829" y="12024"/>
                  </a:lnTo>
                  <a:lnTo>
                    <a:pt x="11365" y="8909"/>
                  </a:lnTo>
                  <a:lnTo>
                    <a:pt x="12682" y="6408"/>
                  </a:lnTo>
                  <a:lnTo>
                    <a:pt x="12857" y="6056"/>
                  </a:lnTo>
                  <a:lnTo>
                    <a:pt x="14349" y="3116"/>
                  </a:lnTo>
                  <a:lnTo>
                    <a:pt x="15665" y="264"/>
                  </a:lnTo>
                  <a:lnTo>
                    <a:pt x="15709" y="177"/>
                  </a:lnTo>
                  <a:lnTo>
                    <a:pt x="15665" y="89"/>
                  </a:lnTo>
                  <a:lnTo>
                    <a:pt x="15665" y="45"/>
                  </a:lnTo>
                  <a:lnTo>
                    <a:pt x="15578"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6" name="Google Shape;6026;p163"/>
            <p:cNvSpPr/>
            <p:nvPr/>
          </p:nvSpPr>
          <p:spPr>
            <a:xfrm>
              <a:off x="2674575" y="1020550"/>
              <a:ext cx="230400" cy="590225"/>
            </a:xfrm>
            <a:custGeom>
              <a:rect b="b" l="l" r="r" t="t"/>
              <a:pathLst>
                <a:path extrusionOk="0" h="23609" w="9216">
                  <a:moveTo>
                    <a:pt x="8996" y="0"/>
                  </a:moveTo>
                  <a:lnTo>
                    <a:pt x="8952" y="44"/>
                  </a:lnTo>
                  <a:lnTo>
                    <a:pt x="8908" y="88"/>
                  </a:lnTo>
                  <a:lnTo>
                    <a:pt x="8865" y="132"/>
                  </a:lnTo>
                  <a:lnTo>
                    <a:pt x="7811" y="3774"/>
                  </a:lnTo>
                  <a:lnTo>
                    <a:pt x="6583" y="6231"/>
                  </a:lnTo>
                  <a:lnTo>
                    <a:pt x="3994" y="11541"/>
                  </a:lnTo>
                  <a:lnTo>
                    <a:pt x="2282" y="14744"/>
                  </a:lnTo>
                  <a:lnTo>
                    <a:pt x="527" y="18342"/>
                  </a:lnTo>
                  <a:lnTo>
                    <a:pt x="527" y="18386"/>
                  </a:lnTo>
                  <a:lnTo>
                    <a:pt x="1" y="20405"/>
                  </a:lnTo>
                  <a:lnTo>
                    <a:pt x="1" y="20449"/>
                  </a:lnTo>
                  <a:lnTo>
                    <a:pt x="176" y="23432"/>
                  </a:lnTo>
                  <a:lnTo>
                    <a:pt x="220" y="23564"/>
                  </a:lnTo>
                  <a:lnTo>
                    <a:pt x="352" y="23608"/>
                  </a:lnTo>
                  <a:lnTo>
                    <a:pt x="439" y="23564"/>
                  </a:lnTo>
                  <a:lnTo>
                    <a:pt x="483" y="23520"/>
                  </a:lnTo>
                  <a:lnTo>
                    <a:pt x="527" y="23476"/>
                  </a:lnTo>
                  <a:lnTo>
                    <a:pt x="527" y="23389"/>
                  </a:lnTo>
                  <a:lnTo>
                    <a:pt x="352" y="20449"/>
                  </a:lnTo>
                  <a:lnTo>
                    <a:pt x="834" y="18474"/>
                  </a:lnTo>
                  <a:lnTo>
                    <a:pt x="2590" y="14876"/>
                  </a:lnTo>
                  <a:lnTo>
                    <a:pt x="4301" y="11716"/>
                  </a:lnTo>
                  <a:lnTo>
                    <a:pt x="6890" y="6363"/>
                  </a:lnTo>
                  <a:lnTo>
                    <a:pt x="8162" y="3906"/>
                  </a:lnTo>
                  <a:lnTo>
                    <a:pt x="8162" y="3862"/>
                  </a:lnTo>
                  <a:lnTo>
                    <a:pt x="9216" y="264"/>
                  </a:lnTo>
                  <a:lnTo>
                    <a:pt x="9216" y="176"/>
                  </a:lnTo>
                  <a:lnTo>
                    <a:pt x="9172" y="88"/>
                  </a:lnTo>
                  <a:lnTo>
                    <a:pt x="9128" y="44"/>
                  </a:lnTo>
                  <a:lnTo>
                    <a:pt x="9084" y="44"/>
                  </a:lnTo>
                  <a:lnTo>
                    <a:pt x="8996"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7" name="Google Shape;6027;p163"/>
            <p:cNvSpPr/>
            <p:nvPr/>
          </p:nvSpPr>
          <p:spPr>
            <a:xfrm>
              <a:off x="2044900" y="1165350"/>
              <a:ext cx="481600" cy="961000"/>
            </a:xfrm>
            <a:custGeom>
              <a:rect b="b" l="l" r="r" t="t"/>
              <a:pathLst>
                <a:path extrusionOk="0" h="38440" w="19264">
                  <a:moveTo>
                    <a:pt x="19088" y="1"/>
                  </a:moveTo>
                  <a:lnTo>
                    <a:pt x="19001" y="44"/>
                  </a:lnTo>
                  <a:lnTo>
                    <a:pt x="18957" y="88"/>
                  </a:lnTo>
                  <a:lnTo>
                    <a:pt x="18957" y="132"/>
                  </a:lnTo>
                  <a:lnTo>
                    <a:pt x="18386" y="2326"/>
                  </a:lnTo>
                  <a:lnTo>
                    <a:pt x="16763" y="5530"/>
                  </a:lnTo>
                  <a:lnTo>
                    <a:pt x="14656" y="9786"/>
                  </a:lnTo>
                  <a:lnTo>
                    <a:pt x="14656" y="9830"/>
                  </a:lnTo>
                  <a:lnTo>
                    <a:pt x="14218" y="11366"/>
                  </a:lnTo>
                  <a:lnTo>
                    <a:pt x="14218" y="11409"/>
                  </a:lnTo>
                  <a:lnTo>
                    <a:pt x="14042" y="15095"/>
                  </a:lnTo>
                  <a:lnTo>
                    <a:pt x="13559" y="17114"/>
                  </a:lnTo>
                  <a:lnTo>
                    <a:pt x="11936" y="20098"/>
                  </a:lnTo>
                  <a:lnTo>
                    <a:pt x="9522" y="23915"/>
                  </a:lnTo>
                  <a:lnTo>
                    <a:pt x="7328" y="27557"/>
                  </a:lnTo>
                  <a:lnTo>
                    <a:pt x="7284" y="27601"/>
                  </a:lnTo>
                  <a:lnTo>
                    <a:pt x="6626" y="29927"/>
                  </a:lnTo>
                  <a:lnTo>
                    <a:pt x="5749" y="33876"/>
                  </a:lnTo>
                  <a:lnTo>
                    <a:pt x="5310" y="34754"/>
                  </a:lnTo>
                  <a:lnTo>
                    <a:pt x="4915" y="34885"/>
                  </a:lnTo>
                  <a:lnTo>
                    <a:pt x="3072" y="34973"/>
                  </a:lnTo>
                  <a:lnTo>
                    <a:pt x="3028" y="34973"/>
                  </a:lnTo>
                  <a:lnTo>
                    <a:pt x="1492" y="35280"/>
                  </a:lnTo>
                  <a:lnTo>
                    <a:pt x="1448" y="35324"/>
                  </a:lnTo>
                  <a:lnTo>
                    <a:pt x="658" y="35851"/>
                  </a:lnTo>
                  <a:lnTo>
                    <a:pt x="615" y="35939"/>
                  </a:lnTo>
                  <a:lnTo>
                    <a:pt x="132" y="37211"/>
                  </a:lnTo>
                  <a:lnTo>
                    <a:pt x="88" y="37255"/>
                  </a:lnTo>
                  <a:lnTo>
                    <a:pt x="0" y="38264"/>
                  </a:lnTo>
                  <a:lnTo>
                    <a:pt x="44" y="38352"/>
                  </a:lnTo>
                  <a:lnTo>
                    <a:pt x="44" y="38396"/>
                  </a:lnTo>
                  <a:lnTo>
                    <a:pt x="88" y="38440"/>
                  </a:lnTo>
                  <a:lnTo>
                    <a:pt x="176" y="38440"/>
                  </a:lnTo>
                  <a:lnTo>
                    <a:pt x="307" y="38396"/>
                  </a:lnTo>
                  <a:lnTo>
                    <a:pt x="351" y="38308"/>
                  </a:lnTo>
                  <a:lnTo>
                    <a:pt x="439" y="37299"/>
                  </a:lnTo>
                  <a:lnTo>
                    <a:pt x="922" y="36114"/>
                  </a:lnTo>
                  <a:lnTo>
                    <a:pt x="1624" y="35631"/>
                  </a:lnTo>
                  <a:lnTo>
                    <a:pt x="3072" y="35324"/>
                  </a:lnTo>
                  <a:lnTo>
                    <a:pt x="4959" y="35237"/>
                  </a:lnTo>
                  <a:lnTo>
                    <a:pt x="5003" y="35237"/>
                  </a:lnTo>
                  <a:lnTo>
                    <a:pt x="5485" y="35061"/>
                  </a:lnTo>
                  <a:lnTo>
                    <a:pt x="5573" y="35017"/>
                  </a:lnTo>
                  <a:lnTo>
                    <a:pt x="5617" y="34973"/>
                  </a:lnTo>
                  <a:lnTo>
                    <a:pt x="6056" y="34052"/>
                  </a:lnTo>
                  <a:lnTo>
                    <a:pt x="6056" y="34008"/>
                  </a:lnTo>
                  <a:lnTo>
                    <a:pt x="6977" y="29971"/>
                  </a:lnTo>
                  <a:lnTo>
                    <a:pt x="7635" y="27733"/>
                  </a:lnTo>
                  <a:lnTo>
                    <a:pt x="9829" y="24135"/>
                  </a:lnTo>
                  <a:lnTo>
                    <a:pt x="12243" y="20273"/>
                  </a:lnTo>
                  <a:lnTo>
                    <a:pt x="13866" y="17289"/>
                  </a:lnTo>
                  <a:lnTo>
                    <a:pt x="13910" y="17246"/>
                  </a:lnTo>
                  <a:lnTo>
                    <a:pt x="14393" y="15139"/>
                  </a:lnTo>
                  <a:lnTo>
                    <a:pt x="14393" y="15095"/>
                  </a:lnTo>
                  <a:lnTo>
                    <a:pt x="14569" y="11453"/>
                  </a:lnTo>
                  <a:lnTo>
                    <a:pt x="14963" y="9961"/>
                  </a:lnTo>
                  <a:lnTo>
                    <a:pt x="17070" y="5661"/>
                  </a:lnTo>
                  <a:lnTo>
                    <a:pt x="18693" y="2458"/>
                  </a:lnTo>
                  <a:lnTo>
                    <a:pt x="18693" y="2414"/>
                  </a:lnTo>
                  <a:lnTo>
                    <a:pt x="19264" y="220"/>
                  </a:lnTo>
                  <a:lnTo>
                    <a:pt x="19264" y="176"/>
                  </a:lnTo>
                  <a:lnTo>
                    <a:pt x="19264" y="88"/>
                  </a:lnTo>
                  <a:lnTo>
                    <a:pt x="19220" y="44"/>
                  </a:lnTo>
                  <a:lnTo>
                    <a:pt x="1913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8" name="Google Shape;6028;p163"/>
            <p:cNvSpPr/>
            <p:nvPr/>
          </p:nvSpPr>
          <p:spPr>
            <a:xfrm>
              <a:off x="3057425" y="781400"/>
              <a:ext cx="247950" cy="648350"/>
            </a:xfrm>
            <a:custGeom>
              <a:rect b="b" l="l" r="r" t="t"/>
              <a:pathLst>
                <a:path extrusionOk="0" h="25934" w="9918">
                  <a:moveTo>
                    <a:pt x="9742" y="0"/>
                  </a:moveTo>
                  <a:lnTo>
                    <a:pt x="9655" y="44"/>
                  </a:lnTo>
                  <a:lnTo>
                    <a:pt x="9611" y="88"/>
                  </a:lnTo>
                  <a:lnTo>
                    <a:pt x="9567" y="132"/>
                  </a:lnTo>
                  <a:lnTo>
                    <a:pt x="8514" y="3028"/>
                  </a:lnTo>
                  <a:lnTo>
                    <a:pt x="7110" y="6363"/>
                  </a:lnTo>
                  <a:lnTo>
                    <a:pt x="5486" y="9654"/>
                  </a:lnTo>
                  <a:lnTo>
                    <a:pt x="3073" y="14744"/>
                  </a:lnTo>
                  <a:lnTo>
                    <a:pt x="2458" y="16631"/>
                  </a:lnTo>
                  <a:lnTo>
                    <a:pt x="1537" y="19615"/>
                  </a:lnTo>
                  <a:lnTo>
                    <a:pt x="528" y="22950"/>
                  </a:lnTo>
                  <a:lnTo>
                    <a:pt x="1" y="25714"/>
                  </a:lnTo>
                  <a:lnTo>
                    <a:pt x="1" y="25802"/>
                  </a:lnTo>
                  <a:lnTo>
                    <a:pt x="45" y="25846"/>
                  </a:lnTo>
                  <a:lnTo>
                    <a:pt x="89" y="25890"/>
                  </a:lnTo>
                  <a:lnTo>
                    <a:pt x="133" y="25934"/>
                  </a:lnTo>
                  <a:lnTo>
                    <a:pt x="176" y="25934"/>
                  </a:lnTo>
                  <a:lnTo>
                    <a:pt x="264" y="25890"/>
                  </a:lnTo>
                  <a:lnTo>
                    <a:pt x="352" y="25802"/>
                  </a:lnTo>
                  <a:lnTo>
                    <a:pt x="879" y="23038"/>
                  </a:lnTo>
                  <a:lnTo>
                    <a:pt x="1888" y="19703"/>
                  </a:lnTo>
                  <a:lnTo>
                    <a:pt x="2809" y="16763"/>
                  </a:lnTo>
                  <a:lnTo>
                    <a:pt x="3424" y="14876"/>
                  </a:lnTo>
                  <a:lnTo>
                    <a:pt x="5793" y="9830"/>
                  </a:lnTo>
                  <a:lnTo>
                    <a:pt x="7461" y="6495"/>
                  </a:lnTo>
                  <a:lnTo>
                    <a:pt x="8821" y="3160"/>
                  </a:lnTo>
                  <a:lnTo>
                    <a:pt x="9918" y="264"/>
                  </a:lnTo>
                  <a:lnTo>
                    <a:pt x="9918" y="176"/>
                  </a:lnTo>
                  <a:lnTo>
                    <a:pt x="9918" y="132"/>
                  </a:lnTo>
                  <a:lnTo>
                    <a:pt x="9874" y="44"/>
                  </a:lnTo>
                  <a:lnTo>
                    <a:pt x="9786" y="44"/>
                  </a:lnTo>
                  <a:lnTo>
                    <a:pt x="9742"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9" name="Google Shape;6029;p163"/>
            <p:cNvSpPr/>
            <p:nvPr/>
          </p:nvSpPr>
          <p:spPr>
            <a:xfrm>
              <a:off x="3021225" y="785800"/>
              <a:ext cx="255650" cy="654925"/>
            </a:xfrm>
            <a:custGeom>
              <a:rect b="b" l="l" r="r" t="t"/>
              <a:pathLst>
                <a:path extrusionOk="0" h="26197" w="10226">
                  <a:moveTo>
                    <a:pt x="9962" y="0"/>
                  </a:moveTo>
                  <a:lnTo>
                    <a:pt x="9918" y="44"/>
                  </a:lnTo>
                  <a:lnTo>
                    <a:pt x="9874" y="132"/>
                  </a:lnTo>
                  <a:lnTo>
                    <a:pt x="8821" y="2852"/>
                  </a:lnTo>
                  <a:lnTo>
                    <a:pt x="7241" y="6407"/>
                  </a:lnTo>
                  <a:lnTo>
                    <a:pt x="5442" y="9961"/>
                  </a:lnTo>
                  <a:lnTo>
                    <a:pt x="3906" y="12989"/>
                  </a:lnTo>
                  <a:lnTo>
                    <a:pt x="3906" y="13032"/>
                  </a:lnTo>
                  <a:lnTo>
                    <a:pt x="2151" y="18210"/>
                  </a:lnTo>
                  <a:lnTo>
                    <a:pt x="484" y="23388"/>
                  </a:lnTo>
                  <a:lnTo>
                    <a:pt x="1" y="25977"/>
                  </a:lnTo>
                  <a:lnTo>
                    <a:pt x="1" y="26065"/>
                  </a:lnTo>
                  <a:lnTo>
                    <a:pt x="45" y="26109"/>
                  </a:lnTo>
                  <a:lnTo>
                    <a:pt x="89" y="26153"/>
                  </a:lnTo>
                  <a:lnTo>
                    <a:pt x="133" y="26197"/>
                  </a:lnTo>
                  <a:lnTo>
                    <a:pt x="176" y="26197"/>
                  </a:lnTo>
                  <a:lnTo>
                    <a:pt x="308" y="26153"/>
                  </a:lnTo>
                  <a:lnTo>
                    <a:pt x="352" y="26065"/>
                  </a:lnTo>
                  <a:lnTo>
                    <a:pt x="835" y="23476"/>
                  </a:lnTo>
                  <a:lnTo>
                    <a:pt x="2458" y="18342"/>
                  </a:lnTo>
                  <a:lnTo>
                    <a:pt x="4257" y="13164"/>
                  </a:lnTo>
                  <a:lnTo>
                    <a:pt x="5749" y="10136"/>
                  </a:lnTo>
                  <a:lnTo>
                    <a:pt x="7548" y="6538"/>
                  </a:lnTo>
                  <a:lnTo>
                    <a:pt x="9128" y="3028"/>
                  </a:lnTo>
                  <a:lnTo>
                    <a:pt x="10225" y="263"/>
                  </a:lnTo>
                  <a:lnTo>
                    <a:pt x="10225" y="176"/>
                  </a:lnTo>
                  <a:lnTo>
                    <a:pt x="10225" y="88"/>
                  </a:lnTo>
                  <a:lnTo>
                    <a:pt x="10181" y="44"/>
                  </a:lnTo>
                  <a:lnTo>
                    <a:pt x="10093"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0" name="Google Shape;6030;p163"/>
            <p:cNvSpPr/>
            <p:nvPr/>
          </p:nvSpPr>
          <p:spPr>
            <a:xfrm>
              <a:off x="2918125" y="827475"/>
              <a:ext cx="313750" cy="633000"/>
            </a:xfrm>
            <a:custGeom>
              <a:rect b="b" l="l" r="r" t="t"/>
              <a:pathLst>
                <a:path extrusionOk="0" h="25320" w="12550">
                  <a:moveTo>
                    <a:pt x="12331" y="0"/>
                  </a:moveTo>
                  <a:lnTo>
                    <a:pt x="12243" y="44"/>
                  </a:lnTo>
                  <a:lnTo>
                    <a:pt x="12199" y="88"/>
                  </a:lnTo>
                  <a:lnTo>
                    <a:pt x="10531" y="3862"/>
                  </a:lnTo>
                  <a:lnTo>
                    <a:pt x="9259" y="6407"/>
                  </a:lnTo>
                  <a:lnTo>
                    <a:pt x="6538" y="11936"/>
                  </a:lnTo>
                  <a:lnTo>
                    <a:pt x="4037" y="19483"/>
                  </a:lnTo>
                  <a:lnTo>
                    <a:pt x="2896" y="22160"/>
                  </a:lnTo>
                  <a:lnTo>
                    <a:pt x="1711" y="23608"/>
                  </a:lnTo>
                  <a:lnTo>
                    <a:pt x="746" y="23652"/>
                  </a:lnTo>
                  <a:lnTo>
                    <a:pt x="658" y="23696"/>
                  </a:lnTo>
                  <a:lnTo>
                    <a:pt x="614" y="23784"/>
                  </a:lnTo>
                  <a:lnTo>
                    <a:pt x="44" y="25100"/>
                  </a:lnTo>
                  <a:lnTo>
                    <a:pt x="0" y="25144"/>
                  </a:lnTo>
                  <a:lnTo>
                    <a:pt x="44" y="25232"/>
                  </a:lnTo>
                  <a:lnTo>
                    <a:pt x="88" y="25276"/>
                  </a:lnTo>
                  <a:lnTo>
                    <a:pt x="132" y="25319"/>
                  </a:lnTo>
                  <a:lnTo>
                    <a:pt x="307" y="25319"/>
                  </a:lnTo>
                  <a:lnTo>
                    <a:pt x="351" y="25232"/>
                  </a:lnTo>
                  <a:lnTo>
                    <a:pt x="878" y="24003"/>
                  </a:lnTo>
                  <a:lnTo>
                    <a:pt x="1799" y="23959"/>
                  </a:lnTo>
                  <a:lnTo>
                    <a:pt x="1887" y="23915"/>
                  </a:lnTo>
                  <a:lnTo>
                    <a:pt x="1931" y="23871"/>
                  </a:lnTo>
                  <a:lnTo>
                    <a:pt x="3203" y="22379"/>
                  </a:lnTo>
                  <a:lnTo>
                    <a:pt x="3247" y="22336"/>
                  </a:lnTo>
                  <a:lnTo>
                    <a:pt x="4388" y="19615"/>
                  </a:lnTo>
                  <a:lnTo>
                    <a:pt x="6845" y="12068"/>
                  </a:lnTo>
                  <a:lnTo>
                    <a:pt x="9566" y="6539"/>
                  </a:lnTo>
                  <a:lnTo>
                    <a:pt x="10839" y="3994"/>
                  </a:lnTo>
                  <a:lnTo>
                    <a:pt x="12550" y="220"/>
                  </a:lnTo>
                  <a:lnTo>
                    <a:pt x="12550" y="176"/>
                  </a:lnTo>
                  <a:lnTo>
                    <a:pt x="12550" y="88"/>
                  </a:lnTo>
                  <a:lnTo>
                    <a:pt x="12506" y="44"/>
                  </a:lnTo>
                  <a:lnTo>
                    <a:pt x="12462"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1" name="Google Shape;6031;p163"/>
            <p:cNvSpPr/>
            <p:nvPr/>
          </p:nvSpPr>
          <p:spPr>
            <a:xfrm>
              <a:off x="2828150" y="830775"/>
              <a:ext cx="373025" cy="702100"/>
            </a:xfrm>
            <a:custGeom>
              <a:rect b="b" l="l" r="r" t="t"/>
              <a:pathLst>
                <a:path extrusionOk="0" h="28084" w="14921">
                  <a:moveTo>
                    <a:pt x="14701" y="0"/>
                  </a:moveTo>
                  <a:lnTo>
                    <a:pt x="14613" y="44"/>
                  </a:lnTo>
                  <a:lnTo>
                    <a:pt x="14569" y="88"/>
                  </a:lnTo>
                  <a:lnTo>
                    <a:pt x="13297" y="2808"/>
                  </a:lnTo>
                  <a:lnTo>
                    <a:pt x="11893" y="5573"/>
                  </a:lnTo>
                  <a:lnTo>
                    <a:pt x="9962" y="9434"/>
                  </a:lnTo>
                  <a:lnTo>
                    <a:pt x="8602" y="12506"/>
                  </a:lnTo>
                  <a:lnTo>
                    <a:pt x="7592" y="15622"/>
                  </a:lnTo>
                  <a:lnTo>
                    <a:pt x="6144" y="19351"/>
                  </a:lnTo>
                  <a:lnTo>
                    <a:pt x="4389" y="22204"/>
                  </a:lnTo>
                  <a:lnTo>
                    <a:pt x="3555" y="22555"/>
                  </a:lnTo>
                  <a:lnTo>
                    <a:pt x="3511" y="22598"/>
                  </a:lnTo>
                  <a:lnTo>
                    <a:pt x="2809" y="23344"/>
                  </a:lnTo>
                  <a:lnTo>
                    <a:pt x="2765" y="23388"/>
                  </a:lnTo>
                  <a:lnTo>
                    <a:pt x="45" y="27820"/>
                  </a:lnTo>
                  <a:lnTo>
                    <a:pt x="1" y="27864"/>
                  </a:lnTo>
                  <a:lnTo>
                    <a:pt x="1" y="27952"/>
                  </a:lnTo>
                  <a:lnTo>
                    <a:pt x="45" y="27996"/>
                  </a:lnTo>
                  <a:lnTo>
                    <a:pt x="89" y="28040"/>
                  </a:lnTo>
                  <a:lnTo>
                    <a:pt x="176" y="28084"/>
                  </a:lnTo>
                  <a:lnTo>
                    <a:pt x="264" y="28084"/>
                  </a:lnTo>
                  <a:lnTo>
                    <a:pt x="352" y="27996"/>
                  </a:lnTo>
                  <a:lnTo>
                    <a:pt x="3073" y="23564"/>
                  </a:lnTo>
                  <a:lnTo>
                    <a:pt x="3731" y="22862"/>
                  </a:lnTo>
                  <a:lnTo>
                    <a:pt x="4565" y="22511"/>
                  </a:lnTo>
                  <a:lnTo>
                    <a:pt x="4652" y="22423"/>
                  </a:lnTo>
                  <a:lnTo>
                    <a:pt x="6451" y="19527"/>
                  </a:lnTo>
                  <a:lnTo>
                    <a:pt x="7943" y="15753"/>
                  </a:lnTo>
                  <a:lnTo>
                    <a:pt x="8953" y="12638"/>
                  </a:lnTo>
                  <a:lnTo>
                    <a:pt x="10269" y="9566"/>
                  </a:lnTo>
                  <a:lnTo>
                    <a:pt x="12200" y="5705"/>
                  </a:lnTo>
                  <a:lnTo>
                    <a:pt x="13648" y="2940"/>
                  </a:lnTo>
                  <a:lnTo>
                    <a:pt x="14920" y="220"/>
                  </a:lnTo>
                  <a:lnTo>
                    <a:pt x="14920" y="176"/>
                  </a:lnTo>
                  <a:lnTo>
                    <a:pt x="14920" y="88"/>
                  </a:lnTo>
                  <a:lnTo>
                    <a:pt x="14876" y="44"/>
                  </a:lnTo>
                  <a:lnTo>
                    <a:pt x="14833"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2" name="Google Shape;6032;p163"/>
            <p:cNvSpPr/>
            <p:nvPr/>
          </p:nvSpPr>
          <p:spPr>
            <a:xfrm>
              <a:off x="2789775" y="802250"/>
              <a:ext cx="359825" cy="736100"/>
            </a:xfrm>
            <a:custGeom>
              <a:rect b="b" l="l" r="r" t="t"/>
              <a:pathLst>
                <a:path extrusionOk="0" h="29444" w="14393">
                  <a:moveTo>
                    <a:pt x="14174" y="0"/>
                  </a:moveTo>
                  <a:lnTo>
                    <a:pt x="14086" y="44"/>
                  </a:lnTo>
                  <a:lnTo>
                    <a:pt x="14086" y="132"/>
                  </a:lnTo>
                  <a:lnTo>
                    <a:pt x="13164" y="2150"/>
                  </a:lnTo>
                  <a:lnTo>
                    <a:pt x="11585" y="5266"/>
                  </a:lnTo>
                  <a:lnTo>
                    <a:pt x="9742" y="9040"/>
                  </a:lnTo>
                  <a:lnTo>
                    <a:pt x="7942" y="12769"/>
                  </a:lnTo>
                  <a:lnTo>
                    <a:pt x="6494" y="15841"/>
                  </a:lnTo>
                  <a:lnTo>
                    <a:pt x="4959" y="18913"/>
                  </a:lnTo>
                  <a:lnTo>
                    <a:pt x="3379" y="22028"/>
                  </a:lnTo>
                  <a:lnTo>
                    <a:pt x="1711" y="25144"/>
                  </a:lnTo>
                  <a:lnTo>
                    <a:pt x="0" y="29225"/>
                  </a:lnTo>
                  <a:lnTo>
                    <a:pt x="0" y="29268"/>
                  </a:lnTo>
                  <a:lnTo>
                    <a:pt x="0" y="29356"/>
                  </a:lnTo>
                  <a:lnTo>
                    <a:pt x="44" y="29400"/>
                  </a:lnTo>
                  <a:lnTo>
                    <a:pt x="132" y="29444"/>
                  </a:lnTo>
                  <a:lnTo>
                    <a:pt x="176" y="29444"/>
                  </a:lnTo>
                  <a:lnTo>
                    <a:pt x="263" y="29400"/>
                  </a:lnTo>
                  <a:lnTo>
                    <a:pt x="351" y="29356"/>
                  </a:lnTo>
                  <a:lnTo>
                    <a:pt x="2019" y="25319"/>
                  </a:lnTo>
                  <a:lnTo>
                    <a:pt x="3686" y="22204"/>
                  </a:lnTo>
                  <a:lnTo>
                    <a:pt x="5266" y="19088"/>
                  </a:lnTo>
                  <a:lnTo>
                    <a:pt x="6802" y="15973"/>
                  </a:lnTo>
                  <a:lnTo>
                    <a:pt x="8250" y="12901"/>
                  </a:lnTo>
                  <a:lnTo>
                    <a:pt x="10049" y="9171"/>
                  </a:lnTo>
                  <a:lnTo>
                    <a:pt x="11892" y="5441"/>
                  </a:lnTo>
                  <a:lnTo>
                    <a:pt x="13471" y="2326"/>
                  </a:lnTo>
                  <a:lnTo>
                    <a:pt x="14393" y="264"/>
                  </a:lnTo>
                  <a:lnTo>
                    <a:pt x="14393" y="176"/>
                  </a:lnTo>
                  <a:lnTo>
                    <a:pt x="14393" y="132"/>
                  </a:lnTo>
                  <a:lnTo>
                    <a:pt x="14349" y="88"/>
                  </a:lnTo>
                  <a:lnTo>
                    <a:pt x="14305" y="44"/>
                  </a:lnTo>
                  <a:lnTo>
                    <a:pt x="14217"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3" name="Google Shape;6033;p163"/>
            <p:cNvSpPr/>
            <p:nvPr/>
          </p:nvSpPr>
          <p:spPr>
            <a:xfrm>
              <a:off x="2754650" y="825275"/>
              <a:ext cx="332425" cy="722950"/>
            </a:xfrm>
            <a:custGeom>
              <a:rect b="b" l="l" r="r" t="t"/>
              <a:pathLst>
                <a:path extrusionOk="0" h="28918" w="13297">
                  <a:moveTo>
                    <a:pt x="13033" y="1"/>
                  </a:moveTo>
                  <a:lnTo>
                    <a:pt x="12990" y="45"/>
                  </a:lnTo>
                  <a:lnTo>
                    <a:pt x="12946" y="88"/>
                  </a:lnTo>
                  <a:lnTo>
                    <a:pt x="11498" y="4608"/>
                  </a:lnTo>
                  <a:lnTo>
                    <a:pt x="9523" y="8601"/>
                  </a:lnTo>
                  <a:lnTo>
                    <a:pt x="7636" y="12419"/>
                  </a:lnTo>
                  <a:lnTo>
                    <a:pt x="5881" y="15973"/>
                  </a:lnTo>
                  <a:lnTo>
                    <a:pt x="4126" y="19484"/>
                  </a:lnTo>
                  <a:lnTo>
                    <a:pt x="2327" y="23038"/>
                  </a:lnTo>
                  <a:lnTo>
                    <a:pt x="352" y="26680"/>
                  </a:lnTo>
                  <a:lnTo>
                    <a:pt x="308" y="26768"/>
                  </a:lnTo>
                  <a:lnTo>
                    <a:pt x="1" y="28698"/>
                  </a:lnTo>
                  <a:lnTo>
                    <a:pt x="1" y="28786"/>
                  </a:lnTo>
                  <a:lnTo>
                    <a:pt x="1" y="28830"/>
                  </a:lnTo>
                  <a:lnTo>
                    <a:pt x="45" y="28874"/>
                  </a:lnTo>
                  <a:lnTo>
                    <a:pt x="133" y="28918"/>
                  </a:lnTo>
                  <a:lnTo>
                    <a:pt x="264" y="28874"/>
                  </a:lnTo>
                  <a:lnTo>
                    <a:pt x="308" y="28742"/>
                  </a:lnTo>
                  <a:lnTo>
                    <a:pt x="659" y="26855"/>
                  </a:lnTo>
                  <a:lnTo>
                    <a:pt x="2634" y="23170"/>
                  </a:lnTo>
                  <a:lnTo>
                    <a:pt x="4477" y="19615"/>
                  </a:lnTo>
                  <a:lnTo>
                    <a:pt x="6232" y="16105"/>
                  </a:lnTo>
                  <a:lnTo>
                    <a:pt x="7943" y="12550"/>
                  </a:lnTo>
                  <a:lnTo>
                    <a:pt x="9830" y="8733"/>
                  </a:lnTo>
                  <a:lnTo>
                    <a:pt x="11805" y="4784"/>
                  </a:lnTo>
                  <a:lnTo>
                    <a:pt x="11805" y="4740"/>
                  </a:lnTo>
                  <a:lnTo>
                    <a:pt x="13297" y="220"/>
                  </a:lnTo>
                  <a:lnTo>
                    <a:pt x="13297" y="132"/>
                  </a:lnTo>
                  <a:lnTo>
                    <a:pt x="13253" y="88"/>
                  </a:lnTo>
                  <a:lnTo>
                    <a:pt x="13253"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4" name="Google Shape;6034;p163"/>
            <p:cNvSpPr/>
            <p:nvPr/>
          </p:nvSpPr>
          <p:spPr>
            <a:xfrm>
              <a:off x="2734925" y="958025"/>
              <a:ext cx="270975" cy="606675"/>
            </a:xfrm>
            <a:custGeom>
              <a:rect b="b" l="l" r="r" t="t"/>
              <a:pathLst>
                <a:path extrusionOk="0" h="24267" w="10839">
                  <a:moveTo>
                    <a:pt x="10619" y="0"/>
                  </a:moveTo>
                  <a:lnTo>
                    <a:pt x="10531" y="44"/>
                  </a:lnTo>
                  <a:lnTo>
                    <a:pt x="10531" y="88"/>
                  </a:lnTo>
                  <a:lnTo>
                    <a:pt x="9610" y="2326"/>
                  </a:lnTo>
                  <a:lnTo>
                    <a:pt x="8645" y="4520"/>
                  </a:lnTo>
                  <a:lnTo>
                    <a:pt x="7635" y="6714"/>
                  </a:lnTo>
                  <a:lnTo>
                    <a:pt x="6582" y="8864"/>
                  </a:lnTo>
                  <a:lnTo>
                    <a:pt x="4476" y="13164"/>
                  </a:lnTo>
                  <a:lnTo>
                    <a:pt x="2326" y="17333"/>
                  </a:lnTo>
                  <a:lnTo>
                    <a:pt x="351" y="21107"/>
                  </a:lnTo>
                  <a:lnTo>
                    <a:pt x="351" y="21151"/>
                  </a:lnTo>
                  <a:lnTo>
                    <a:pt x="0" y="22423"/>
                  </a:lnTo>
                  <a:lnTo>
                    <a:pt x="0" y="22467"/>
                  </a:lnTo>
                  <a:lnTo>
                    <a:pt x="88" y="24091"/>
                  </a:lnTo>
                  <a:lnTo>
                    <a:pt x="132" y="24222"/>
                  </a:lnTo>
                  <a:lnTo>
                    <a:pt x="263" y="24266"/>
                  </a:lnTo>
                  <a:lnTo>
                    <a:pt x="351" y="24266"/>
                  </a:lnTo>
                  <a:lnTo>
                    <a:pt x="395" y="24222"/>
                  </a:lnTo>
                  <a:lnTo>
                    <a:pt x="439" y="24134"/>
                  </a:lnTo>
                  <a:lnTo>
                    <a:pt x="439" y="24091"/>
                  </a:lnTo>
                  <a:lnTo>
                    <a:pt x="351" y="22511"/>
                  </a:lnTo>
                  <a:lnTo>
                    <a:pt x="658" y="21282"/>
                  </a:lnTo>
                  <a:lnTo>
                    <a:pt x="2633" y="17508"/>
                  </a:lnTo>
                  <a:lnTo>
                    <a:pt x="4783" y="13296"/>
                  </a:lnTo>
                  <a:lnTo>
                    <a:pt x="6889" y="9040"/>
                  </a:lnTo>
                  <a:lnTo>
                    <a:pt x="7942" y="6846"/>
                  </a:lnTo>
                  <a:lnTo>
                    <a:pt x="8952" y="4695"/>
                  </a:lnTo>
                  <a:lnTo>
                    <a:pt x="9917" y="2458"/>
                  </a:lnTo>
                  <a:lnTo>
                    <a:pt x="10839" y="220"/>
                  </a:lnTo>
                  <a:lnTo>
                    <a:pt x="10839" y="176"/>
                  </a:lnTo>
                  <a:lnTo>
                    <a:pt x="10839" y="88"/>
                  </a:lnTo>
                  <a:lnTo>
                    <a:pt x="10795" y="44"/>
                  </a:lnTo>
                  <a:lnTo>
                    <a:pt x="10751"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5" name="Google Shape;6035;p163"/>
            <p:cNvSpPr/>
            <p:nvPr/>
          </p:nvSpPr>
          <p:spPr>
            <a:xfrm>
              <a:off x="2697625" y="973375"/>
              <a:ext cx="265500" cy="607775"/>
            </a:xfrm>
            <a:custGeom>
              <a:rect b="b" l="l" r="r" t="t"/>
              <a:pathLst>
                <a:path extrusionOk="0" h="24311" w="10620">
                  <a:moveTo>
                    <a:pt x="10444" y="1"/>
                  </a:moveTo>
                  <a:lnTo>
                    <a:pt x="10400" y="44"/>
                  </a:lnTo>
                  <a:lnTo>
                    <a:pt x="10312" y="88"/>
                  </a:lnTo>
                  <a:lnTo>
                    <a:pt x="10268" y="132"/>
                  </a:lnTo>
                  <a:lnTo>
                    <a:pt x="8206" y="5398"/>
                  </a:lnTo>
                  <a:lnTo>
                    <a:pt x="6758" y="8206"/>
                  </a:lnTo>
                  <a:lnTo>
                    <a:pt x="5266" y="11497"/>
                  </a:lnTo>
                  <a:lnTo>
                    <a:pt x="3862" y="14349"/>
                  </a:lnTo>
                  <a:lnTo>
                    <a:pt x="2019" y="17684"/>
                  </a:lnTo>
                  <a:lnTo>
                    <a:pt x="439" y="20888"/>
                  </a:lnTo>
                  <a:lnTo>
                    <a:pt x="395" y="20931"/>
                  </a:lnTo>
                  <a:lnTo>
                    <a:pt x="0" y="22599"/>
                  </a:lnTo>
                  <a:lnTo>
                    <a:pt x="0" y="22643"/>
                  </a:lnTo>
                  <a:lnTo>
                    <a:pt x="220" y="24179"/>
                  </a:lnTo>
                  <a:lnTo>
                    <a:pt x="263" y="24266"/>
                  </a:lnTo>
                  <a:lnTo>
                    <a:pt x="395" y="24310"/>
                  </a:lnTo>
                  <a:lnTo>
                    <a:pt x="483" y="24310"/>
                  </a:lnTo>
                  <a:lnTo>
                    <a:pt x="527" y="24266"/>
                  </a:lnTo>
                  <a:lnTo>
                    <a:pt x="571" y="24179"/>
                  </a:lnTo>
                  <a:lnTo>
                    <a:pt x="571" y="24135"/>
                  </a:lnTo>
                  <a:lnTo>
                    <a:pt x="351" y="22643"/>
                  </a:lnTo>
                  <a:lnTo>
                    <a:pt x="746" y="21019"/>
                  </a:lnTo>
                  <a:lnTo>
                    <a:pt x="2326" y="17816"/>
                  </a:lnTo>
                  <a:lnTo>
                    <a:pt x="4169" y="14481"/>
                  </a:lnTo>
                  <a:lnTo>
                    <a:pt x="5573" y="11673"/>
                  </a:lnTo>
                  <a:lnTo>
                    <a:pt x="7109" y="8382"/>
                  </a:lnTo>
                  <a:lnTo>
                    <a:pt x="8557" y="5573"/>
                  </a:lnTo>
                  <a:lnTo>
                    <a:pt x="8557" y="5529"/>
                  </a:lnTo>
                  <a:lnTo>
                    <a:pt x="10619" y="264"/>
                  </a:lnTo>
                  <a:lnTo>
                    <a:pt x="10619" y="176"/>
                  </a:lnTo>
                  <a:lnTo>
                    <a:pt x="10619" y="132"/>
                  </a:lnTo>
                  <a:lnTo>
                    <a:pt x="10575" y="44"/>
                  </a:lnTo>
                  <a:lnTo>
                    <a:pt x="10531" y="44"/>
                  </a:lnTo>
                  <a:lnTo>
                    <a:pt x="10444"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6" name="Google Shape;6036;p163"/>
            <p:cNvSpPr/>
            <p:nvPr/>
          </p:nvSpPr>
          <p:spPr>
            <a:xfrm>
              <a:off x="2630700" y="1103925"/>
              <a:ext cx="223825" cy="530975"/>
            </a:xfrm>
            <a:custGeom>
              <a:rect b="b" l="l" r="r" t="t"/>
              <a:pathLst>
                <a:path extrusionOk="0" h="21239" w="8953">
                  <a:moveTo>
                    <a:pt x="8733" y="0"/>
                  </a:moveTo>
                  <a:lnTo>
                    <a:pt x="8689" y="44"/>
                  </a:lnTo>
                  <a:lnTo>
                    <a:pt x="8645" y="88"/>
                  </a:lnTo>
                  <a:lnTo>
                    <a:pt x="6451" y="4388"/>
                  </a:lnTo>
                  <a:lnTo>
                    <a:pt x="5003" y="7372"/>
                  </a:lnTo>
                  <a:lnTo>
                    <a:pt x="3379" y="10356"/>
                  </a:lnTo>
                  <a:lnTo>
                    <a:pt x="1405" y="14261"/>
                  </a:lnTo>
                  <a:lnTo>
                    <a:pt x="1405" y="14305"/>
                  </a:lnTo>
                  <a:lnTo>
                    <a:pt x="790" y="16455"/>
                  </a:lnTo>
                  <a:lnTo>
                    <a:pt x="0" y="21063"/>
                  </a:lnTo>
                  <a:lnTo>
                    <a:pt x="0" y="21107"/>
                  </a:lnTo>
                  <a:lnTo>
                    <a:pt x="44" y="21195"/>
                  </a:lnTo>
                  <a:lnTo>
                    <a:pt x="88" y="21238"/>
                  </a:lnTo>
                  <a:lnTo>
                    <a:pt x="176" y="21238"/>
                  </a:lnTo>
                  <a:lnTo>
                    <a:pt x="308" y="21195"/>
                  </a:lnTo>
                  <a:lnTo>
                    <a:pt x="351" y="21107"/>
                  </a:lnTo>
                  <a:lnTo>
                    <a:pt x="1141" y="16543"/>
                  </a:lnTo>
                  <a:lnTo>
                    <a:pt x="1712" y="14393"/>
                  </a:lnTo>
                  <a:lnTo>
                    <a:pt x="3686" y="10532"/>
                  </a:lnTo>
                  <a:lnTo>
                    <a:pt x="5310" y="7504"/>
                  </a:lnTo>
                  <a:lnTo>
                    <a:pt x="6802" y="4564"/>
                  </a:lnTo>
                  <a:lnTo>
                    <a:pt x="8952" y="264"/>
                  </a:lnTo>
                  <a:lnTo>
                    <a:pt x="8952" y="176"/>
                  </a:lnTo>
                  <a:lnTo>
                    <a:pt x="8952" y="132"/>
                  </a:lnTo>
                  <a:lnTo>
                    <a:pt x="8908" y="44"/>
                  </a:lnTo>
                  <a:lnTo>
                    <a:pt x="8864"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7" name="Google Shape;6037;p163"/>
            <p:cNvSpPr/>
            <p:nvPr/>
          </p:nvSpPr>
          <p:spPr>
            <a:xfrm>
              <a:off x="2619725" y="1124775"/>
              <a:ext cx="194200" cy="436625"/>
            </a:xfrm>
            <a:custGeom>
              <a:rect b="b" l="l" r="r" t="t"/>
              <a:pathLst>
                <a:path extrusionOk="0" h="17465" w="7768">
                  <a:moveTo>
                    <a:pt x="7548" y="0"/>
                  </a:moveTo>
                  <a:lnTo>
                    <a:pt x="7460" y="44"/>
                  </a:lnTo>
                  <a:lnTo>
                    <a:pt x="7416" y="88"/>
                  </a:lnTo>
                  <a:lnTo>
                    <a:pt x="6188" y="2501"/>
                  </a:lnTo>
                  <a:lnTo>
                    <a:pt x="4696" y="5661"/>
                  </a:lnTo>
                  <a:lnTo>
                    <a:pt x="3160" y="8469"/>
                  </a:lnTo>
                  <a:lnTo>
                    <a:pt x="966" y="12681"/>
                  </a:lnTo>
                  <a:lnTo>
                    <a:pt x="176" y="15007"/>
                  </a:lnTo>
                  <a:lnTo>
                    <a:pt x="176" y="15051"/>
                  </a:lnTo>
                  <a:lnTo>
                    <a:pt x="1" y="17245"/>
                  </a:lnTo>
                  <a:lnTo>
                    <a:pt x="1" y="17333"/>
                  </a:lnTo>
                  <a:lnTo>
                    <a:pt x="45" y="17377"/>
                  </a:lnTo>
                  <a:lnTo>
                    <a:pt x="88" y="17421"/>
                  </a:lnTo>
                  <a:lnTo>
                    <a:pt x="176" y="17464"/>
                  </a:lnTo>
                  <a:lnTo>
                    <a:pt x="308" y="17421"/>
                  </a:lnTo>
                  <a:lnTo>
                    <a:pt x="352" y="17289"/>
                  </a:lnTo>
                  <a:lnTo>
                    <a:pt x="527" y="15095"/>
                  </a:lnTo>
                  <a:lnTo>
                    <a:pt x="1273" y="12813"/>
                  </a:lnTo>
                  <a:lnTo>
                    <a:pt x="3467" y="8601"/>
                  </a:lnTo>
                  <a:lnTo>
                    <a:pt x="5003" y="5792"/>
                  </a:lnTo>
                  <a:lnTo>
                    <a:pt x="6539" y="2677"/>
                  </a:lnTo>
                  <a:lnTo>
                    <a:pt x="7767" y="263"/>
                  </a:lnTo>
                  <a:lnTo>
                    <a:pt x="7767" y="176"/>
                  </a:lnTo>
                  <a:lnTo>
                    <a:pt x="7767" y="132"/>
                  </a:lnTo>
                  <a:lnTo>
                    <a:pt x="7724" y="44"/>
                  </a:lnTo>
                  <a:lnTo>
                    <a:pt x="768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8" name="Google Shape;6038;p163"/>
            <p:cNvSpPr/>
            <p:nvPr/>
          </p:nvSpPr>
          <p:spPr>
            <a:xfrm>
              <a:off x="2592300" y="1141225"/>
              <a:ext cx="183225" cy="483800"/>
            </a:xfrm>
            <a:custGeom>
              <a:rect b="b" l="l" r="r" t="t"/>
              <a:pathLst>
                <a:path extrusionOk="0" h="19352" w="7329">
                  <a:moveTo>
                    <a:pt x="7153" y="0"/>
                  </a:moveTo>
                  <a:lnTo>
                    <a:pt x="7109" y="44"/>
                  </a:lnTo>
                  <a:lnTo>
                    <a:pt x="7022" y="44"/>
                  </a:lnTo>
                  <a:lnTo>
                    <a:pt x="7022" y="132"/>
                  </a:lnTo>
                  <a:lnTo>
                    <a:pt x="5749" y="2677"/>
                  </a:lnTo>
                  <a:lnTo>
                    <a:pt x="4476" y="5178"/>
                  </a:lnTo>
                  <a:lnTo>
                    <a:pt x="1229" y="11277"/>
                  </a:lnTo>
                  <a:lnTo>
                    <a:pt x="1229" y="11321"/>
                  </a:lnTo>
                  <a:lnTo>
                    <a:pt x="308" y="13735"/>
                  </a:lnTo>
                  <a:lnTo>
                    <a:pt x="308" y="13779"/>
                  </a:lnTo>
                  <a:lnTo>
                    <a:pt x="1" y="16017"/>
                  </a:lnTo>
                  <a:lnTo>
                    <a:pt x="1" y="16060"/>
                  </a:lnTo>
                  <a:lnTo>
                    <a:pt x="132" y="19176"/>
                  </a:lnTo>
                  <a:lnTo>
                    <a:pt x="132" y="19264"/>
                  </a:lnTo>
                  <a:lnTo>
                    <a:pt x="176" y="19308"/>
                  </a:lnTo>
                  <a:lnTo>
                    <a:pt x="308" y="19351"/>
                  </a:lnTo>
                  <a:lnTo>
                    <a:pt x="396" y="19351"/>
                  </a:lnTo>
                  <a:lnTo>
                    <a:pt x="439" y="19308"/>
                  </a:lnTo>
                  <a:lnTo>
                    <a:pt x="483" y="19264"/>
                  </a:lnTo>
                  <a:lnTo>
                    <a:pt x="483" y="19176"/>
                  </a:lnTo>
                  <a:lnTo>
                    <a:pt x="352" y="16060"/>
                  </a:lnTo>
                  <a:lnTo>
                    <a:pt x="659" y="13866"/>
                  </a:lnTo>
                  <a:lnTo>
                    <a:pt x="1536" y="11453"/>
                  </a:lnTo>
                  <a:lnTo>
                    <a:pt x="4827" y="5354"/>
                  </a:lnTo>
                  <a:lnTo>
                    <a:pt x="6100" y="2852"/>
                  </a:lnTo>
                  <a:lnTo>
                    <a:pt x="7329" y="264"/>
                  </a:lnTo>
                  <a:lnTo>
                    <a:pt x="7329" y="176"/>
                  </a:lnTo>
                  <a:lnTo>
                    <a:pt x="7329" y="132"/>
                  </a:lnTo>
                  <a:lnTo>
                    <a:pt x="7285" y="88"/>
                  </a:lnTo>
                  <a:lnTo>
                    <a:pt x="7241" y="44"/>
                  </a:lnTo>
                  <a:lnTo>
                    <a:pt x="7153"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9" name="Google Shape;6039;p163"/>
            <p:cNvSpPr/>
            <p:nvPr/>
          </p:nvSpPr>
          <p:spPr>
            <a:xfrm>
              <a:off x="2263200" y="1174125"/>
              <a:ext cx="342300" cy="810725"/>
            </a:xfrm>
            <a:custGeom>
              <a:rect b="b" l="l" r="r" t="t"/>
              <a:pathLst>
                <a:path extrusionOk="0" h="32429" w="13692">
                  <a:moveTo>
                    <a:pt x="13384" y="1"/>
                  </a:moveTo>
                  <a:lnTo>
                    <a:pt x="13340" y="88"/>
                  </a:lnTo>
                  <a:lnTo>
                    <a:pt x="11014" y="4389"/>
                  </a:lnTo>
                  <a:lnTo>
                    <a:pt x="9479" y="7241"/>
                  </a:lnTo>
                  <a:lnTo>
                    <a:pt x="8294" y="9918"/>
                  </a:lnTo>
                  <a:lnTo>
                    <a:pt x="7723" y="11980"/>
                  </a:lnTo>
                  <a:lnTo>
                    <a:pt x="7723" y="12024"/>
                  </a:lnTo>
                  <a:lnTo>
                    <a:pt x="7548" y="16544"/>
                  </a:lnTo>
                  <a:lnTo>
                    <a:pt x="7153" y="17816"/>
                  </a:lnTo>
                  <a:lnTo>
                    <a:pt x="5003" y="21502"/>
                  </a:lnTo>
                  <a:lnTo>
                    <a:pt x="1975" y="26329"/>
                  </a:lnTo>
                  <a:lnTo>
                    <a:pt x="0" y="31682"/>
                  </a:lnTo>
                  <a:lnTo>
                    <a:pt x="0" y="31770"/>
                  </a:lnTo>
                  <a:lnTo>
                    <a:pt x="0" y="31814"/>
                  </a:lnTo>
                  <a:lnTo>
                    <a:pt x="352" y="32340"/>
                  </a:lnTo>
                  <a:lnTo>
                    <a:pt x="395" y="32428"/>
                  </a:lnTo>
                  <a:lnTo>
                    <a:pt x="571" y="32428"/>
                  </a:lnTo>
                  <a:lnTo>
                    <a:pt x="615" y="32384"/>
                  </a:lnTo>
                  <a:lnTo>
                    <a:pt x="2897" y="30015"/>
                  </a:lnTo>
                  <a:lnTo>
                    <a:pt x="2940" y="29971"/>
                  </a:lnTo>
                  <a:lnTo>
                    <a:pt x="2940" y="29927"/>
                  </a:lnTo>
                  <a:lnTo>
                    <a:pt x="2940" y="29839"/>
                  </a:lnTo>
                  <a:lnTo>
                    <a:pt x="2897" y="29795"/>
                  </a:lnTo>
                  <a:lnTo>
                    <a:pt x="2853" y="29752"/>
                  </a:lnTo>
                  <a:lnTo>
                    <a:pt x="2721" y="29752"/>
                  </a:lnTo>
                  <a:lnTo>
                    <a:pt x="2633" y="29795"/>
                  </a:lnTo>
                  <a:lnTo>
                    <a:pt x="527" y="31989"/>
                  </a:lnTo>
                  <a:lnTo>
                    <a:pt x="352" y="31726"/>
                  </a:lnTo>
                  <a:lnTo>
                    <a:pt x="2282" y="26504"/>
                  </a:lnTo>
                  <a:lnTo>
                    <a:pt x="5310" y="21678"/>
                  </a:lnTo>
                  <a:lnTo>
                    <a:pt x="7460" y="17992"/>
                  </a:lnTo>
                  <a:lnTo>
                    <a:pt x="7504" y="17948"/>
                  </a:lnTo>
                  <a:lnTo>
                    <a:pt x="7899" y="16631"/>
                  </a:lnTo>
                  <a:lnTo>
                    <a:pt x="7899" y="16587"/>
                  </a:lnTo>
                  <a:lnTo>
                    <a:pt x="8074" y="12024"/>
                  </a:lnTo>
                  <a:lnTo>
                    <a:pt x="8645" y="10049"/>
                  </a:lnTo>
                  <a:lnTo>
                    <a:pt x="9830" y="7373"/>
                  </a:lnTo>
                  <a:lnTo>
                    <a:pt x="11322" y="4564"/>
                  </a:lnTo>
                  <a:lnTo>
                    <a:pt x="13647" y="264"/>
                  </a:lnTo>
                  <a:lnTo>
                    <a:pt x="13691" y="176"/>
                  </a:lnTo>
                  <a:lnTo>
                    <a:pt x="13691" y="88"/>
                  </a:lnTo>
                  <a:lnTo>
                    <a:pt x="13647" y="45"/>
                  </a:lnTo>
                  <a:lnTo>
                    <a:pt x="13603"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0" name="Google Shape;6040;p163"/>
            <p:cNvSpPr/>
            <p:nvPr/>
          </p:nvSpPr>
          <p:spPr>
            <a:xfrm>
              <a:off x="3125450" y="769325"/>
              <a:ext cx="242475" cy="648375"/>
            </a:xfrm>
            <a:custGeom>
              <a:rect b="b" l="l" r="r" t="t"/>
              <a:pathLst>
                <a:path extrusionOk="0" h="25935" w="9699">
                  <a:moveTo>
                    <a:pt x="9479" y="1"/>
                  </a:moveTo>
                  <a:lnTo>
                    <a:pt x="9435" y="45"/>
                  </a:lnTo>
                  <a:lnTo>
                    <a:pt x="9391" y="89"/>
                  </a:lnTo>
                  <a:lnTo>
                    <a:pt x="8996" y="878"/>
                  </a:lnTo>
                  <a:lnTo>
                    <a:pt x="8952" y="878"/>
                  </a:lnTo>
                  <a:lnTo>
                    <a:pt x="8162" y="2941"/>
                  </a:lnTo>
                  <a:lnTo>
                    <a:pt x="6846" y="6846"/>
                  </a:lnTo>
                  <a:lnTo>
                    <a:pt x="5573" y="9742"/>
                  </a:lnTo>
                  <a:lnTo>
                    <a:pt x="4652" y="11410"/>
                  </a:lnTo>
                  <a:lnTo>
                    <a:pt x="3862" y="12989"/>
                  </a:lnTo>
                  <a:lnTo>
                    <a:pt x="3160" y="14525"/>
                  </a:lnTo>
                  <a:lnTo>
                    <a:pt x="2590" y="16017"/>
                  </a:lnTo>
                  <a:lnTo>
                    <a:pt x="2019" y="17553"/>
                  </a:lnTo>
                  <a:lnTo>
                    <a:pt x="1536" y="19089"/>
                  </a:lnTo>
                  <a:lnTo>
                    <a:pt x="483" y="22380"/>
                  </a:lnTo>
                  <a:lnTo>
                    <a:pt x="88" y="23696"/>
                  </a:lnTo>
                  <a:lnTo>
                    <a:pt x="88" y="23740"/>
                  </a:lnTo>
                  <a:lnTo>
                    <a:pt x="1" y="25759"/>
                  </a:lnTo>
                  <a:lnTo>
                    <a:pt x="1" y="25802"/>
                  </a:lnTo>
                  <a:lnTo>
                    <a:pt x="44" y="25846"/>
                  </a:lnTo>
                  <a:lnTo>
                    <a:pt x="88" y="25890"/>
                  </a:lnTo>
                  <a:lnTo>
                    <a:pt x="176" y="25934"/>
                  </a:lnTo>
                  <a:lnTo>
                    <a:pt x="308" y="25890"/>
                  </a:lnTo>
                  <a:lnTo>
                    <a:pt x="352" y="25759"/>
                  </a:lnTo>
                  <a:lnTo>
                    <a:pt x="439" y="23784"/>
                  </a:lnTo>
                  <a:lnTo>
                    <a:pt x="834" y="22511"/>
                  </a:lnTo>
                  <a:lnTo>
                    <a:pt x="1844" y="19220"/>
                  </a:lnTo>
                  <a:lnTo>
                    <a:pt x="2370" y="17685"/>
                  </a:lnTo>
                  <a:lnTo>
                    <a:pt x="2897" y="16149"/>
                  </a:lnTo>
                  <a:lnTo>
                    <a:pt x="3511" y="14657"/>
                  </a:lnTo>
                  <a:lnTo>
                    <a:pt x="4169" y="13121"/>
                  </a:lnTo>
                  <a:lnTo>
                    <a:pt x="4959" y="11541"/>
                  </a:lnTo>
                  <a:lnTo>
                    <a:pt x="5881" y="9874"/>
                  </a:lnTo>
                  <a:lnTo>
                    <a:pt x="7153" y="6978"/>
                  </a:lnTo>
                  <a:lnTo>
                    <a:pt x="8513" y="3029"/>
                  </a:lnTo>
                  <a:lnTo>
                    <a:pt x="9303" y="1010"/>
                  </a:lnTo>
                  <a:lnTo>
                    <a:pt x="9698" y="264"/>
                  </a:lnTo>
                  <a:lnTo>
                    <a:pt x="9698" y="176"/>
                  </a:lnTo>
                  <a:lnTo>
                    <a:pt x="9698" y="89"/>
                  </a:lnTo>
                  <a:lnTo>
                    <a:pt x="9698" y="45"/>
                  </a:lnTo>
                  <a:lnTo>
                    <a:pt x="961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1" name="Google Shape;6041;p163"/>
            <p:cNvSpPr/>
            <p:nvPr/>
          </p:nvSpPr>
          <p:spPr>
            <a:xfrm>
              <a:off x="3734300" y="758375"/>
              <a:ext cx="1192475" cy="1433800"/>
            </a:xfrm>
            <a:custGeom>
              <a:rect b="b" l="l" r="r" t="t"/>
              <a:pathLst>
                <a:path extrusionOk="0" h="57352" w="47699">
                  <a:moveTo>
                    <a:pt x="22906" y="0"/>
                  </a:moveTo>
                  <a:lnTo>
                    <a:pt x="22862" y="44"/>
                  </a:lnTo>
                  <a:lnTo>
                    <a:pt x="22818" y="88"/>
                  </a:lnTo>
                  <a:lnTo>
                    <a:pt x="21063" y="2764"/>
                  </a:lnTo>
                  <a:lnTo>
                    <a:pt x="21063" y="2808"/>
                  </a:lnTo>
                  <a:lnTo>
                    <a:pt x="19703" y="5968"/>
                  </a:lnTo>
                  <a:lnTo>
                    <a:pt x="19483" y="6582"/>
                  </a:lnTo>
                  <a:lnTo>
                    <a:pt x="19176" y="7196"/>
                  </a:lnTo>
                  <a:lnTo>
                    <a:pt x="18562" y="8337"/>
                  </a:lnTo>
                  <a:lnTo>
                    <a:pt x="17816" y="9434"/>
                  </a:lnTo>
                  <a:lnTo>
                    <a:pt x="17070" y="10487"/>
                  </a:lnTo>
                  <a:lnTo>
                    <a:pt x="16236" y="11497"/>
                  </a:lnTo>
                  <a:lnTo>
                    <a:pt x="15358" y="12506"/>
                  </a:lnTo>
                  <a:lnTo>
                    <a:pt x="13559" y="14437"/>
                  </a:lnTo>
                  <a:lnTo>
                    <a:pt x="11629" y="16543"/>
                  </a:lnTo>
                  <a:lnTo>
                    <a:pt x="10707" y="17596"/>
                  </a:lnTo>
                  <a:lnTo>
                    <a:pt x="9873" y="18693"/>
                  </a:lnTo>
                  <a:lnTo>
                    <a:pt x="7679" y="21326"/>
                  </a:lnTo>
                  <a:lnTo>
                    <a:pt x="7635" y="21414"/>
                  </a:lnTo>
                  <a:lnTo>
                    <a:pt x="7416" y="22423"/>
                  </a:lnTo>
                  <a:lnTo>
                    <a:pt x="7416" y="22467"/>
                  </a:lnTo>
                  <a:lnTo>
                    <a:pt x="7855" y="25670"/>
                  </a:lnTo>
                  <a:lnTo>
                    <a:pt x="7723" y="26591"/>
                  </a:lnTo>
                  <a:lnTo>
                    <a:pt x="6889" y="26284"/>
                  </a:lnTo>
                  <a:lnTo>
                    <a:pt x="6802" y="26240"/>
                  </a:lnTo>
                  <a:lnTo>
                    <a:pt x="6714" y="26284"/>
                  </a:lnTo>
                  <a:lnTo>
                    <a:pt x="4125" y="27645"/>
                  </a:lnTo>
                  <a:lnTo>
                    <a:pt x="4037" y="27732"/>
                  </a:lnTo>
                  <a:lnTo>
                    <a:pt x="3511" y="29268"/>
                  </a:lnTo>
                  <a:lnTo>
                    <a:pt x="3467" y="29312"/>
                  </a:lnTo>
                  <a:lnTo>
                    <a:pt x="3160" y="31243"/>
                  </a:lnTo>
                  <a:lnTo>
                    <a:pt x="3160" y="31287"/>
                  </a:lnTo>
                  <a:lnTo>
                    <a:pt x="3467" y="33788"/>
                  </a:lnTo>
                  <a:lnTo>
                    <a:pt x="3598" y="35017"/>
                  </a:lnTo>
                  <a:lnTo>
                    <a:pt x="3642" y="36157"/>
                  </a:lnTo>
                  <a:lnTo>
                    <a:pt x="3686" y="37167"/>
                  </a:lnTo>
                  <a:lnTo>
                    <a:pt x="3686" y="38088"/>
                  </a:lnTo>
                  <a:lnTo>
                    <a:pt x="3598" y="38966"/>
                  </a:lnTo>
                  <a:lnTo>
                    <a:pt x="3511" y="39712"/>
                  </a:lnTo>
                  <a:lnTo>
                    <a:pt x="3379" y="40414"/>
                  </a:lnTo>
                  <a:lnTo>
                    <a:pt x="3204" y="41028"/>
                  </a:lnTo>
                  <a:lnTo>
                    <a:pt x="3028" y="41599"/>
                  </a:lnTo>
                  <a:lnTo>
                    <a:pt x="2809" y="42081"/>
                  </a:lnTo>
                  <a:lnTo>
                    <a:pt x="2589" y="42520"/>
                  </a:lnTo>
                  <a:lnTo>
                    <a:pt x="2326" y="42871"/>
                  </a:lnTo>
                  <a:lnTo>
                    <a:pt x="2063" y="43178"/>
                  </a:lnTo>
                  <a:lnTo>
                    <a:pt x="1799" y="43442"/>
                  </a:lnTo>
                  <a:lnTo>
                    <a:pt x="1536" y="43705"/>
                  </a:lnTo>
                  <a:lnTo>
                    <a:pt x="1229" y="43880"/>
                  </a:lnTo>
                  <a:lnTo>
                    <a:pt x="1185" y="43924"/>
                  </a:lnTo>
                  <a:lnTo>
                    <a:pt x="44" y="45285"/>
                  </a:lnTo>
                  <a:lnTo>
                    <a:pt x="0" y="45372"/>
                  </a:lnTo>
                  <a:lnTo>
                    <a:pt x="0" y="45416"/>
                  </a:lnTo>
                  <a:lnTo>
                    <a:pt x="88" y="46118"/>
                  </a:lnTo>
                  <a:lnTo>
                    <a:pt x="1361" y="50638"/>
                  </a:lnTo>
                  <a:lnTo>
                    <a:pt x="2326" y="53446"/>
                  </a:lnTo>
                  <a:lnTo>
                    <a:pt x="2370" y="53446"/>
                  </a:lnTo>
                  <a:lnTo>
                    <a:pt x="3774" y="55728"/>
                  </a:lnTo>
                  <a:lnTo>
                    <a:pt x="5047" y="57176"/>
                  </a:lnTo>
                  <a:lnTo>
                    <a:pt x="5134" y="57220"/>
                  </a:lnTo>
                  <a:lnTo>
                    <a:pt x="5529" y="57352"/>
                  </a:lnTo>
                  <a:lnTo>
                    <a:pt x="5617" y="57352"/>
                  </a:lnTo>
                  <a:lnTo>
                    <a:pt x="6670" y="56957"/>
                  </a:lnTo>
                  <a:lnTo>
                    <a:pt x="6714" y="56913"/>
                  </a:lnTo>
                  <a:lnTo>
                    <a:pt x="7460" y="56035"/>
                  </a:lnTo>
                  <a:lnTo>
                    <a:pt x="7504" y="55991"/>
                  </a:lnTo>
                  <a:lnTo>
                    <a:pt x="7943" y="54850"/>
                  </a:lnTo>
                  <a:lnTo>
                    <a:pt x="7943" y="54807"/>
                  </a:lnTo>
                  <a:lnTo>
                    <a:pt x="8118" y="52261"/>
                  </a:lnTo>
                  <a:lnTo>
                    <a:pt x="8118" y="52174"/>
                  </a:lnTo>
                  <a:lnTo>
                    <a:pt x="7592" y="50726"/>
                  </a:lnTo>
                  <a:lnTo>
                    <a:pt x="4827" y="46118"/>
                  </a:lnTo>
                  <a:lnTo>
                    <a:pt x="4432" y="45241"/>
                  </a:lnTo>
                  <a:lnTo>
                    <a:pt x="4564" y="44933"/>
                  </a:lnTo>
                  <a:lnTo>
                    <a:pt x="5003" y="44626"/>
                  </a:lnTo>
                  <a:lnTo>
                    <a:pt x="8118" y="43793"/>
                  </a:lnTo>
                  <a:lnTo>
                    <a:pt x="11278" y="45460"/>
                  </a:lnTo>
                  <a:lnTo>
                    <a:pt x="12682" y="45987"/>
                  </a:lnTo>
                  <a:lnTo>
                    <a:pt x="14744" y="47347"/>
                  </a:lnTo>
                  <a:lnTo>
                    <a:pt x="14788" y="47347"/>
                  </a:lnTo>
                  <a:lnTo>
                    <a:pt x="18386" y="49102"/>
                  </a:lnTo>
                  <a:lnTo>
                    <a:pt x="20931" y="49936"/>
                  </a:lnTo>
                  <a:lnTo>
                    <a:pt x="21019" y="49936"/>
                  </a:lnTo>
                  <a:lnTo>
                    <a:pt x="25100" y="49234"/>
                  </a:lnTo>
                  <a:lnTo>
                    <a:pt x="26329" y="49321"/>
                  </a:lnTo>
                  <a:lnTo>
                    <a:pt x="26416" y="49321"/>
                  </a:lnTo>
                  <a:lnTo>
                    <a:pt x="27162" y="49102"/>
                  </a:lnTo>
                  <a:lnTo>
                    <a:pt x="27206" y="49102"/>
                  </a:lnTo>
                  <a:lnTo>
                    <a:pt x="30497" y="47127"/>
                  </a:lnTo>
                  <a:lnTo>
                    <a:pt x="32735" y="46689"/>
                  </a:lnTo>
                  <a:lnTo>
                    <a:pt x="35631" y="45855"/>
                  </a:lnTo>
                  <a:lnTo>
                    <a:pt x="35675" y="45811"/>
                  </a:lnTo>
                  <a:lnTo>
                    <a:pt x="36992" y="45065"/>
                  </a:lnTo>
                  <a:lnTo>
                    <a:pt x="39668" y="42959"/>
                  </a:lnTo>
                  <a:lnTo>
                    <a:pt x="39712" y="42915"/>
                  </a:lnTo>
                  <a:lnTo>
                    <a:pt x="41555" y="40896"/>
                  </a:lnTo>
                  <a:lnTo>
                    <a:pt x="42564" y="39448"/>
                  </a:lnTo>
                  <a:lnTo>
                    <a:pt x="42608" y="39405"/>
                  </a:lnTo>
                  <a:lnTo>
                    <a:pt x="43398" y="37474"/>
                  </a:lnTo>
                  <a:lnTo>
                    <a:pt x="43442" y="37430"/>
                  </a:lnTo>
                  <a:lnTo>
                    <a:pt x="44451" y="33349"/>
                  </a:lnTo>
                  <a:lnTo>
                    <a:pt x="45197" y="32120"/>
                  </a:lnTo>
                  <a:lnTo>
                    <a:pt x="45636" y="31067"/>
                  </a:lnTo>
                  <a:lnTo>
                    <a:pt x="46031" y="29926"/>
                  </a:lnTo>
                  <a:lnTo>
                    <a:pt x="46382" y="28654"/>
                  </a:lnTo>
                  <a:lnTo>
                    <a:pt x="46733" y="27381"/>
                  </a:lnTo>
                  <a:lnTo>
                    <a:pt x="47303" y="24968"/>
                  </a:lnTo>
                  <a:lnTo>
                    <a:pt x="47698" y="23125"/>
                  </a:lnTo>
                  <a:lnTo>
                    <a:pt x="47698" y="23037"/>
                  </a:lnTo>
                  <a:lnTo>
                    <a:pt x="47655" y="22993"/>
                  </a:lnTo>
                  <a:lnTo>
                    <a:pt x="47611" y="22906"/>
                  </a:lnTo>
                  <a:lnTo>
                    <a:pt x="47435" y="22906"/>
                  </a:lnTo>
                  <a:lnTo>
                    <a:pt x="47391" y="22993"/>
                  </a:lnTo>
                  <a:lnTo>
                    <a:pt x="47347" y="23037"/>
                  </a:lnTo>
                  <a:lnTo>
                    <a:pt x="46996" y="24880"/>
                  </a:lnTo>
                  <a:lnTo>
                    <a:pt x="46426" y="27250"/>
                  </a:lnTo>
                  <a:lnTo>
                    <a:pt x="46075" y="28522"/>
                  </a:lnTo>
                  <a:lnTo>
                    <a:pt x="45680" y="29795"/>
                  </a:lnTo>
                  <a:lnTo>
                    <a:pt x="45285" y="30936"/>
                  </a:lnTo>
                  <a:lnTo>
                    <a:pt x="44890" y="31989"/>
                  </a:lnTo>
                  <a:lnTo>
                    <a:pt x="44144" y="33217"/>
                  </a:lnTo>
                  <a:lnTo>
                    <a:pt x="44100" y="33261"/>
                  </a:lnTo>
                  <a:lnTo>
                    <a:pt x="43091" y="37342"/>
                  </a:lnTo>
                  <a:lnTo>
                    <a:pt x="42257" y="39273"/>
                  </a:lnTo>
                  <a:lnTo>
                    <a:pt x="41292" y="40677"/>
                  </a:lnTo>
                  <a:lnTo>
                    <a:pt x="39449" y="42696"/>
                  </a:lnTo>
                  <a:lnTo>
                    <a:pt x="36772" y="44802"/>
                  </a:lnTo>
                  <a:lnTo>
                    <a:pt x="35500" y="45504"/>
                  </a:lnTo>
                  <a:lnTo>
                    <a:pt x="32647" y="46382"/>
                  </a:lnTo>
                  <a:lnTo>
                    <a:pt x="30409" y="46820"/>
                  </a:lnTo>
                  <a:lnTo>
                    <a:pt x="30366" y="46820"/>
                  </a:lnTo>
                  <a:lnTo>
                    <a:pt x="27031" y="48795"/>
                  </a:lnTo>
                  <a:lnTo>
                    <a:pt x="26329" y="48970"/>
                  </a:lnTo>
                  <a:lnTo>
                    <a:pt x="25100" y="48883"/>
                  </a:lnTo>
                  <a:lnTo>
                    <a:pt x="25056" y="48883"/>
                  </a:lnTo>
                  <a:lnTo>
                    <a:pt x="20975" y="49585"/>
                  </a:lnTo>
                  <a:lnTo>
                    <a:pt x="18518" y="48795"/>
                  </a:lnTo>
                  <a:lnTo>
                    <a:pt x="14920" y="47040"/>
                  </a:lnTo>
                  <a:lnTo>
                    <a:pt x="12857" y="45679"/>
                  </a:lnTo>
                  <a:lnTo>
                    <a:pt x="11409" y="45109"/>
                  </a:lnTo>
                  <a:lnTo>
                    <a:pt x="8250" y="43442"/>
                  </a:lnTo>
                  <a:lnTo>
                    <a:pt x="8118" y="43442"/>
                  </a:lnTo>
                  <a:lnTo>
                    <a:pt x="4871" y="44275"/>
                  </a:lnTo>
                  <a:lnTo>
                    <a:pt x="4827" y="44319"/>
                  </a:lnTo>
                  <a:lnTo>
                    <a:pt x="4301" y="44670"/>
                  </a:lnTo>
                  <a:lnTo>
                    <a:pt x="4257" y="44714"/>
                  </a:lnTo>
                  <a:lnTo>
                    <a:pt x="4081" y="45197"/>
                  </a:lnTo>
                  <a:lnTo>
                    <a:pt x="4037" y="45285"/>
                  </a:lnTo>
                  <a:lnTo>
                    <a:pt x="4081" y="45328"/>
                  </a:lnTo>
                  <a:lnTo>
                    <a:pt x="4520" y="46294"/>
                  </a:lnTo>
                  <a:lnTo>
                    <a:pt x="7284" y="50901"/>
                  </a:lnTo>
                  <a:lnTo>
                    <a:pt x="7767" y="52261"/>
                  </a:lnTo>
                  <a:lnTo>
                    <a:pt x="7592" y="54763"/>
                  </a:lnTo>
                  <a:lnTo>
                    <a:pt x="7197" y="55816"/>
                  </a:lnTo>
                  <a:lnTo>
                    <a:pt x="6495" y="56650"/>
                  </a:lnTo>
                  <a:lnTo>
                    <a:pt x="5529" y="57001"/>
                  </a:lnTo>
                  <a:lnTo>
                    <a:pt x="5310" y="56913"/>
                  </a:lnTo>
                  <a:lnTo>
                    <a:pt x="4037" y="55509"/>
                  </a:lnTo>
                  <a:lnTo>
                    <a:pt x="2677" y="53271"/>
                  </a:lnTo>
                  <a:lnTo>
                    <a:pt x="1668" y="50506"/>
                  </a:lnTo>
                  <a:lnTo>
                    <a:pt x="439" y="46030"/>
                  </a:lnTo>
                  <a:lnTo>
                    <a:pt x="351" y="45460"/>
                  </a:lnTo>
                  <a:lnTo>
                    <a:pt x="1448" y="44144"/>
                  </a:lnTo>
                  <a:lnTo>
                    <a:pt x="1931" y="43793"/>
                  </a:lnTo>
                  <a:lnTo>
                    <a:pt x="2370" y="43398"/>
                  </a:lnTo>
                  <a:lnTo>
                    <a:pt x="2721" y="42915"/>
                  </a:lnTo>
                  <a:lnTo>
                    <a:pt x="3072" y="42345"/>
                  </a:lnTo>
                  <a:lnTo>
                    <a:pt x="3335" y="41774"/>
                  </a:lnTo>
                  <a:lnTo>
                    <a:pt x="3555" y="41116"/>
                  </a:lnTo>
                  <a:lnTo>
                    <a:pt x="3730" y="40458"/>
                  </a:lnTo>
                  <a:lnTo>
                    <a:pt x="3862" y="39756"/>
                  </a:lnTo>
                  <a:lnTo>
                    <a:pt x="3949" y="39010"/>
                  </a:lnTo>
                  <a:lnTo>
                    <a:pt x="3993" y="38264"/>
                  </a:lnTo>
                  <a:lnTo>
                    <a:pt x="4037" y="37518"/>
                  </a:lnTo>
                  <a:lnTo>
                    <a:pt x="4037" y="36772"/>
                  </a:lnTo>
                  <a:lnTo>
                    <a:pt x="3949" y="35236"/>
                  </a:lnTo>
                  <a:lnTo>
                    <a:pt x="3818" y="33744"/>
                  </a:lnTo>
                  <a:lnTo>
                    <a:pt x="3511" y="31287"/>
                  </a:lnTo>
                  <a:lnTo>
                    <a:pt x="3818" y="29400"/>
                  </a:lnTo>
                  <a:lnTo>
                    <a:pt x="4344" y="27908"/>
                  </a:lnTo>
                  <a:lnTo>
                    <a:pt x="6846" y="26635"/>
                  </a:lnTo>
                  <a:lnTo>
                    <a:pt x="7811" y="26986"/>
                  </a:lnTo>
                  <a:lnTo>
                    <a:pt x="7987" y="26986"/>
                  </a:lnTo>
                  <a:lnTo>
                    <a:pt x="8030" y="26943"/>
                  </a:lnTo>
                  <a:lnTo>
                    <a:pt x="8074" y="26855"/>
                  </a:lnTo>
                  <a:lnTo>
                    <a:pt x="8206" y="25714"/>
                  </a:lnTo>
                  <a:lnTo>
                    <a:pt x="8206" y="25670"/>
                  </a:lnTo>
                  <a:lnTo>
                    <a:pt x="7767" y="22423"/>
                  </a:lnTo>
                  <a:lnTo>
                    <a:pt x="7943" y="21501"/>
                  </a:lnTo>
                  <a:lnTo>
                    <a:pt x="10137" y="18912"/>
                  </a:lnTo>
                  <a:lnTo>
                    <a:pt x="11014" y="17815"/>
                  </a:lnTo>
                  <a:lnTo>
                    <a:pt x="11892" y="16762"/>
                  </a:lnTo>
                  <a:lnTo>
                    <a:pt x="13823" y="14700"/>
                  </a:lnTo>
                  <a:lnTo>
                    <a:pt x="15622" y="12725"/>
                  </a:lnTo>
                  <a:lnTo>
                    <a:pt x="16499" y="11716"/>
                  </a:lnTo>
                  <a:lnTo>
                    <a:pt x="17333" y="10707"/>
                  </a:lnTo>
                  <a:lnTo>
                    <a:pt x="18123" y="9610"/>
                  </a:lnTo>
                  <a:lnTo>
                    <a:pt x="18869" y="8513"/>
                  </a:lnTo>
                  <a:lnTo>
                    <a:pt x="19176" y="7942"/>
                  </a:lnTo>
                  <a:lnTo>
                    <a:pt x="19483" y="7328"/>
                  </a:lnTo>
                  <a:lnTo>
                    <a:pt x="19790" y="6714"/>
                  </a:lnTo>
                  <a:lnTo>
                    <a:pt x="20054" y="6099"/>
                  </a:lnTo>
                  <a:lnTo>
                    <a:pt x="21370" y="2940"/>
                  </a:lnTo>
                  <a:lnTo>
                    <a:pt x="23125" y="263"/>
                  </a:lnTo>
                  <a:lnTo>
                    <a:pt x="23125" y="219"/>
                  </a:lnTo>
                  <a:lnTo>
                    <a:pt x="23125" y="132"/>
                  </a:lnTo>
                  <a:lnTo>
                    <a:pt x="23125" y="88"/>
                  </a:lnTo>
                  <a:lnTo>
                    <a:pt x="23038" y="44"/>
                  </a:lnTo>
                  <a:lnTo>
                    <a:pt x="22994"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2" name="Google Shape;6042;p163"/>
            <p:cNvSpPr/>
            <p:nvPr/>
          </p:nvSpPr>
          <p:spPr>
            <a:xfrm>
              <a:off x="3959175" y="763850"/>
              <a:ext cx="850225" cy="1129950"/>
            </a:xfrm>
            <a:custGeom>
              <a:rect b="b" l="l" r="r" t="t"/>
              <a:pathLst>
                <a:path extrusionOk="0" h="45198" w="34009">
                  <a:moveTo>
                    <a:pt x="17421" y="0"/>
                  </a:moveTo>
                  <a:lnTo>
                    <a:pt x="17377" y="44"/>
                  </a:lnTo>
                  <a:lnTo>
                    <a:pt x="17334" y="88"/>
                  </a:lnTo>
                  <a:lnTo>
                    <a:pt x="15666" y="2458"/>
                  </a:lnTo>
                  <a:lnTo>
                    <a:pt x="15666" y="2502"/>
                  </a:lnTo>
                  <a:lnTo>
                    <a:pt x="13823" y="5924"/>
                  </a:lnTo>
                  <a:lnTo>
                    <a:pt x="13779" y="5968"/>
                  </a:lnTo>
                  <a:lnTo>
                    <a:pt x="13516" y="7328"/>
                  </a:lnTo>
                  <a:lnTo>
                    <a:pt x="13516" y="7372"/>
                  </a:lnTo>
                  <a:lnTo>
                    <a:pt x="13253" y="11936"/>
                  </a:lnTo>
                  <a:lnTo>
                    <a:pt x="12946" y="12682"/>
                  </a:lnTo>
                  <a:lnTo>
                    <a:pt x="11059" y="15534"/>
                  </a:lnTo>
                  <a:lnTo>
                    <a:pt x="8952" y="18342"/>
                  </a:lnTo>
                  <a:lnTo>
                    <a:pt x="8909" y="18430"/>
                  </a:lnTo>
                  <a:lnTo>
                    <a:pt x="8865" y="18869"/>
                  </a:lnTo>
                  <a:lnTo>
                    <a:pt x="8865" y="18957"/>
                  </a:lnTo>
                  <a:lnTo>
                    <a:pt x="8952" y="19044"/>
                  </a:lnTo>
                  <a:lnTo>
                    <a:pt x="9260" y="19220"/>
                  </a:lnTo>
                  <a:lnTo>
                    <a:pt x="9391" y="19571"/>
                  </a:lnTo>
                  <a:lnTo>
                    <a:pt x="9084" y="20712"/>
                  </a:lnTo>
                  <a:lnTo>
                    <a:pt x="7548" y="23959"/>
                  </a:lnTo>
                  <a:lnTo>
                    <a:pt x="6407" y="25934"/>
                  </a:lnTo>
                  <a:lnTo>
                    <a:pt x="6012" y="26197"/>
                  </a:lnTo>
                  <a:lnTo>
                    <a:pt x="5749" y="26197"/>
                  </a:lnTo>
                  <a:lnTo>
                    <a:pt x="3511" y="24881"/>
                  </a:lnTo>
                  <a:lnTo>
                    <a:pt x="3423" y="24837"/>
                  </a:lnTo>
                  <a:lnTo>
                    <a:pt x="3336" y="24837"/>
                  </a:lnTo>
                  <a:lnTo>
                    <a:pt x="3292" y="24924"/>
                  </a:lnTo>
                  <a:lnTo>
                    <a:pt x="3248" y="24968"/>
                  </a:lnTo>
                  <a:lnTo>
                    <a:pt x="2809" y="26987"/>
                  </a:lnTo>
                  <a:lnTo>
                    <a:pt x="2239" y="28040"/>
                  </a:lnTo>
                  <a:lnTo>
                    <a:pt x="1142" y="28874"/>
                  </a:lnTo>
                  <a:lnTo>
                    <a:pt x="396" y="29576"/>
                  </a:lnTo>
                  <a:lnTo>
                    <a:pt x="352" y="29620"/>
                  </a:lnTo>
                  <a:lnTo>
                    <a:pt x="89" y="30102"/>
                  </a:lnTo>
                  <a:lnTo>
                    <a:pt x="89" y="30146"/>
                  </a:lnTo>
                  <a:lnTo>
                    <a:pt x="1" y="31594"/>
                  </a:lnTo>
                  <a:lnTo>
                    <a:pt x="1" y="31682"/>
                  </a:lnTo>
                  <a:lnTo>
                    <a:pt x="440" y="33349"/>
                  </a:lnTo>
                  <a:lnTo>
                    <a:pt x="1844" y="36597"/>
                  </a:lnTo>
                  <a:lnTo>
                    <a:pt x="2941" y="39186"/>
                  </a:lnTo>
                  <a:lnTo>
                    <a:pt x="2985" y="39273"/>
                  </a:lnTo>
                  <a:lnTo>
                    <a:pt x="4564" y="40414"/>
                  </a:lnTo>
                  <a:lnTo>
                    <a:pt x="6188" y="41950"/>
                  </a:lnTo>
                  <a:lnTo>
                    <a:pt x="6232" y="41950"/>
                  </a:lnTo>
                  <a:lnTo>
                    <a:pt x="8206" y="42871"/>
                  </a:lnTo>
                  <a:lnTo>
                    <a:pt x="11541" y="44056"/>
                  </a:lnTo>
                  <a:lnTo>
                    <a:pt x="14481" y="44846"/>
                  </a:lnTo>
                  <a:lnTo>
                    <a:pt x="14525" y="44890"/>
                  </a:lnTo>
                  <a:lnTo>
                    <a:pt x="15710" y="44758"/>
                  </a:lnTo>
                  <a:lnTo>
                    <a:pt x="18211" y="45197"/>
                  </a:lnTo>
                  <a:lnTo>
                    <a:pt x="19703" y="45197"/>
                  </a:lnTo>
                  <a:lnTo>
                    <a:pt x="21327" y="44714"/>
                  </a:lnTo>
                  <a:lnTo>
                    <a:pt x="23301" y="44495"/>
                  </a:lnTo>
                  <a:lnTo>
                    <a:pt x="23345" y="44451"/>
                  </a:lnTo>
                  <a:lnTo>
                    <a:pt x="25803" y="43881"/>
                  </a:lnTo>
                  <a:lnTo>
                    <a:pt x="25846" y="43837"/>
                  </a:lnTo>
                  <a:lnTo>
                    <a:pt x="27645" y="42871"/>
                  </a:lnTo>
                  <a:lnTo>
                    <a:pt x="29401" y="41467"/>
                  </a:lnTo>
                  <a:lnTo>
                    <a:pt x="29401" y="41423"/>
                  </a:lnTo>
                  <a:lnTo>
                    <a:pt x="31156" y="39317"/>
                  </a:lnTo>
                  <a:lnTo>
                    <a:pt x="31200" y="39317"/>
                  </a:lnTo>
                  <a:lnTo>
                    <a:pt x="31990" y="37781"/>
                  </a:lnTo>
                  <a:lnTo>
                    <a:pt x="31990" y="37737"/>
                  </a:lnTo>
                  <a:lnTo>
                    <a:pt x="32560" y="35061"/>
                  </a:lnTo>
                  <a:lnTo>
                    <a:pt x="32604" y="31550"/>
                  </a:lnTo>
                  <a:lnTo>
                    <a:pt x="33438" y="28830"/>
                  </a:lnTo>
                  <a:lnTo>
                    <a:pt x="33438" y="28742"/>
                  </a:lnTo>
                  <a:lnTo>
                    <a:pt x="32999" y="26241"/>
                  </a:lnTo>
                  <a:lnTo>
                    <a:pt x="32911" y="25714"/>
                  </a:lnTo>
                  <a:lnTo>
                    <a:pt x="33262" y="23520"/>
                  </a:lnTo>
                  <a:lnTo>
                    <a:pt x="34008" y="20580"/>
                  </a:lnTo>
                  <a:lnTo>
                    <a:pt x="34008" y="20493"/>
                  </a:lnTo>
                  <a:lnTo>
                    <a:pt x="33482" y="18211"/>
                  </a:lnTo>
                  <a:lnTo>
                    <a:pt x="33482" y="18167"/>
                  </a:lnTo>
                  <a:lnTo>
                    <a:pt x="33394" y="18123"/>
                  </a:lnTo>
                  <a:lnTo>
                    <a:pt x="33350" y="18079"/>
                  </a:lnTo>
                  <a:lnTo>
                    <a:pt x="33262" y="18079"/>
                  </a:lnTo>
                  <a:lnTo>
                    <a:pt x="33218" y="18123"/>
                  </a:lnTo>
                  <a:lnTo>
                    <a:pt x="33174" y="18167"/>
                  </a:lnTo>
                  <a:lnTo>
                    <a:pt x="33131" y="18211"/>
                  </a:lnTo>
                  <a:lnTo>
                    <a:pt x="33131" y="18299"/>
                  </a:lnTo>
                  <a:lnTo>
                    <a:pt x="33657" y="20536"/>
                  </a:lnTo>
                  <a:lnTo>
                    <a:pt x="32911" y="23476"/>
                  </a:lnTo>
                  <a:lnTo>
                    <a:pt x="32560" y="25670"/>
                  </a:lnTo>
                  <a:lnTo>
                    <a:pt x="32560" y="25758"/>
                  </a:lnTo>
                  <a:lnTo>
                    <a:pt x="32648" y="26329"/>
                  </a:lnTo>
                  <a:lnTo>
                    <a:pt x="33087" y="28742"/>
                  </a:lnTo>
                  <a:lnTo>
                    <a:pt x="32253" y="31506"/>
                  </a:lnTo>
                  <a:lnTo>
                    <a:pt x="32253" y="31550"/>
                  </a:lnTo>
                  <a:lnTo>
                    <a:pt x="32209" y="35017"/>
                  </a:lnTo>
                  <a:lnTo>
                    <a:pt x="31639" y="37606"/>
                  </a:lnTo>
                  <a:lnTo>
                    <a:pt x="30893" y="39142"/>
                  </a:lnTo>
                  <a:lnTo>
                    <a:pt x="29137" y="41204"/>
                  </a:lnTo>
                  <a:lnTo>
                    <a:pt x="27470" y="42564"/>
                  </a:lnTo>
                  <a:lnTo>
                    <a:pt x="25671" y="43530"/>
                  </a:lnTo>
                  <a:lnTo>
                    <a:pt x="23257" y="44144"/>
                  </a:lnTo>
                  <a:lnTo>
                    <a:pt x="21283" y="44363"/>
                  </a:lnTo>
                  <a:lnTo>
                    <a:pt x="21239" y="44363"/>
                  </a:lnTo>
                  <a:lnTo>
                    <a:pt x="19659" y="44846"/>
                  </a:lnTo>
                  <a:lnTo>
                    <a:pt x="18255" y="44846"/>
                  </a:lnTo>
                  <a:lnTo>
                    <a:pt x="15710" y="44407"/>
                  </a:lnTo>
                  <a:lnTo>
                    <a:pt x="15666" y="44407"/>
                  </a:lnTo>
                  <a:lnTo>
                    <a:pt x="14525" y="44539"/>
                  </a:lnTo>
                  <a:lnTo>
                    <a:pt x="11673" y="43705"/>
                  </a:lnTo>
                  <a:lnTo>
                    <a:pt x="8338" y="42520"/>
                  </a:lnTo>
                  <a:lnTo>
                    <a:pt x="6407" y="41643"/>
                  </a:lnTo>
                  <a:lnTo>
                    <a:pt x="4784" y="40151"/>
                  </a:lnTo>
                  <a:lnTo>
                    <a:pt x="3248" y="39010"/>
                  </a:lnTo>
                  <a:lnTo>
                    <a:pt x="2151" y="36465"/>
                  </a:lnTo>
                  <a:lnTo>
                    <a:pt x="747" y="33218"/>
                  </a:lnTo>
                  <a:lnTo>
                    <a:pt x="352" y="31594"/>
                  </a:lnTo>
                  <a:lnTo>
                    <a:pt x="440" y="30234"/>
                  </a:lnTo>
                  <a:lnTo>
                    <a:pt x="659" y="29795"/>
                  </a:lnTo>
                  <a:lnTo>
                    <a:pt x="1405" y="29137"/>
                  </a:lnTo>
                  <a:lnTo>
                    <a:pt x="2502" y="28303"/>
                  </a:lnTo>
                  <a:lnTo>
                    <a:pt x="2546" y="28259"/>
                  </a:lnTo>
                  <a:lnTo>
                    <a:pt x="3116" y="27118"/>
                  </a:lnTo>
                  <a:lnTo>
                    <a:pt x="3160" y="27075"/>
                  </a:lnTo>
                  <a:lnTo>
                    <a:pt x="3555" y="25275"/>
                  </a:lnTo>
                  <a:lnTo>
                    <a:pt x="5617" y="26504"/>
                  </a:lnTo>
                  <a:lnTo>
                    <a:pt x="5705" y="26548"/>
                  </a:lnTo>
                  <a:lnTo>
                    <a:pt x="6100" y="26548"/>
                  </a:lnTo>
                  <a:lnTo>
                    <a:pt x="6188" y="26504"/>
                  </a:lnTo>
                  <a:lnTo>
                    <a:pt x="6627" y="26197"/>
                  </a:lnTo>
                  <a:lnTo>
                    <a:pt x="6671" y="26109"/>
                  </a:lnTo>
                  <a:lnTo>
                    <a:pt x="7855" y="24135"/>
                  </a:lnTo>
                  <a:lnTo>
                    <a:pt x="9391" y="20844"/>
                  </a:lnTo>
                  <a:lnTo>
                    <a:pt x="9391" y="20800"/>
                  </a:lnTo>
                  <a:lnTo>
                    <a:pt x="9742" y="19615"/>
                  </a:lnTo>
                  <a:lnTo>
                    <a:pt x="9742" y="19483"/>
                  </a:lnTo>
                  <a:lnTo>
                    <a:pt x="9523" y="19001"/>
                  </a:lnTo>
                  <a:lnTo>
                    <a:pt x="9479" y="18913"/>
                  </a:lnTo>
                  <a:lnTo>
                    <a:pt x="9216" y="18781"/>
                  </a:lnTo>
                  <a:lnTo>
                    <a:pt x="9260" y="18518"/>
                  </a:lnTo>
                  <a:lnTo>
                    <a:pt x="11366" y="15710"/>
                  </a:lnTo>
                  <a:lnTo>
                    <a:pt x="13253" y="12857"/>
                  </a:lnTo>
                  <a:lnTo>
                    <a:pt x="13297" y="12857"/>
                  </a:lnTo>
                  <a:lnTo>
                    <a:pt x="13604" y="12024"/>
                  </a:lnTo>
                  <a:lnTo>
                    <a:pt x="13604" y="11980"/>
                  </a:lnTo>
                  <a:lnTo>
                    <a:pt x="13867" y="7372"/>
                  </a:lnTo>
                  <a:lnTo>
                    <a:pt x="14130" y="6056"/>
                  </a:lnTo>
                  <a:lnTo>
                    <a:pt x="15973" y="2677"/>
                  </a:lnTo>
                  <a:lnTo>
                    <a:pt x="17597" y="264"/>
                  </a:lnTo>
                  <a:lnTo>
                    <a:pt x="17641" y="220"/>
                  </a:lnTo>
                  <a:lnTo>
                    <a:pt x="17641" y="132"/>
                  </a:lnTo>
                  <a:lnTo>
                    <a:pt x="17597" y="88"/>
                  </a:lnTo>
                  <a:lnTo>
                    <a:pt x="17553" y="44"/>
                  </a:lnTo>
                  <a:lnTo>
                    <a:pt x="17509"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3" name="Google Shape;6043;p163"/>
            <p:cNvSpPr/>
            <p:nvPr/>
          </p:nvSpPr>
          <p:spPr>
            <a:xfrm>
              <a:off x="4266350" y="884525"/>
              <a:ext cx="417975" cy="879825"/>
            </a:xfrm>
            <a:custGeom>
              <a:rect b="b" l="l" r="r" t="t"/>
              <a:pathLst>
                <a:path extrusionOk="0" h="35193" w="16719">
                  <a:moveTo>
                    <a:pt x="5485" y="0"/>
                  </a:moveTo>
                  <a:lnTo>
                    <a:pt x="5441" y="44"/>
                  </a:lnTo>
                  <a:lnTo>
                    <a:pt x="4520" y="1448"/>
                  </a:lnTo>
                  <a:lnTo>
                    <a:pt x="4476" y="1536"/>
                  </a:lnTo>
                  <a:lnTo>
                    <a:pt x="4476" y="2414"/>
                  </a:lnTo>
                  <a:lnTo>
                    <a:pt x="4476" y="2458"/>
                  </a:lnTo>
                  <a:lnTo>
                    <a:pt x="5398" y="4915"/>
                  </a:lnTo>
                  <a:lnTo>
                    <a:pt x="5266" y="7592"/>
                  </a:lnTo>
                  <a:lnTo>
                    <a:pt x="5398" y="10575"/>
                  </a:lnTo>
                  <a:lnTo>
                    <a:pt x="5222" y="12155"/>
                  </a:lnTo>
                  <a:lnTo>
                    <a:pt x="4344" y="15446"/>
                  </a:lnTo>
                  <a:lnTo>
                    <a:pt x="2589" y="21370"/>
                  </a:lnTo>
                  <a:lnTo>
                    <a:pt x="88" y="26811"/>
                  </a:lnTo>
                  <a:lnTo>
                    <a:pt x="44" y="26855"/>
                  </a:lnTo>
                  <a:lnTo>
                    <a:pt x="0" y="27294"/>
                  </a:lnTo>
                  <a:lnTo>
                    <a:pt x="0" y="27382"/>
                  </a:lnTo>
                  <a:lnTo>
                    <a:pt x="44" y="27469"/>
                  </a:lnTo>
                  <a:lnTo>
                    <a:pt x="922" y="28215"/>
                  </a:lnTo>
                  <a:lnTo>
                    <a:pt x="966" y="28215"/>
                  </a:lnTo>
                  <a:lnTo>
                    <a:pt x="3774" y="30102"/>
                  </a:lnTo>
                  <a:lnTo>
                    <a:pt x="5003" y="32647"/>
                  </a:lnTo>
                  <a:lnTo>
                    <a:pt x="5090" y="32691"/>
                  </a:lnTo>
                  <a:lnTo>
                    <a:pt x="8689" y="35192"/>
                  </a:lnTo>
                  <a:lnTo>
                    <a:pt x="8820" y="35192"/>
                  </a:lnTo>
                  <a:lnTo>
                    <a:pt x="11190" y="34841"/>
                  </a:lnTo>
                  <a:lnTo>
                    <a:pt x="11234" y="34797"/>
                  </a:lnTo>
                  <a:lnTo>
                    <a:pt x="12770" y="33832"/>
                  </a:lnTo>
                  <a:lnTo>
                    <a:pt x="12813" y="33788"/>
                  </a:lnTo>
                  <a:lnTo>
                    <a:pt x="14349" y="32516"/>
                  </a:lnTo>
                  <a:lnTo>
                    <a:pt x="15095" y="31462"/>
                  </a:lnTo>
                  <a:lnTo>
                    <a:pt x="15139" y="31419"/>
                  </a:lnTo>
                  <a:lnTo>
                    <a:pt x="15402" y="30541"/>
                  </a:lnTo>
                  <a:lnTo>
                    <a:pt x="15402" y="30453"/>
                  </a:lnTo>
                  <a:lnTo>
                    <a:pt x="15139" y="27031"/>
                  </a:lnTo>
                  <a:lnTo>
                    <a:pt x="15139" y="26943"/>
                  </a:lnTo>
                  <a:lnTo>
                    <a:pt x="14174" y="25144"/>
                  </a:lnTo>
                  <a:lnTo>
                    <a:pt x="14525" y="22818"/>
                  </a:lnTo>
                  <a:lnTo>
                    <a:pt x="15183" y="20317"/>
                  </a:lnTo>
                  <a:lnTo>
                    <a:pt x="16719" y="14788"/>
                  </a:lnTo>
                  <a:lnTo>
                    <a:pt x="16719" y="14700"/>
                  </a:lnTo>
                  <a:lnTo>
                    <a:pt x="16719" y="14612"/>
                  </a:lnTo>
                  <a:lnTo>
                    <a:pt x="16675" y="11892"/>
                  </a:lnTo>
                  <a:lnTo>
                    <a:pt x="16631" y="11848"/>
                  </a:lnTo>
                  <a:lnTo>
                    <a:pt x="16587" y="11804"/>
                  </a:lnTo>
                  <a:lnTo>
                    <a:pt x="16543" y="11760"/>
                  </a:lnTo>
                  <a:lnTo>
                    <a:pt x="16499" y="11716"/>
                  </a:lnTo>
                  <a:lnTo>
                    <a:pt x="16412" y="11760"/>
                  </a:lnTo>
                  <a:lnTo>
                    <a:pt x="16368" y="11804"/>
                  </a:lnTo>
                  <a:lnTo>
                    <a:pt x="16324" y="11848"/>
                  </a:lnTo>
                  <a:lnTo>
                    <a:pt x="16324" y="11936"/>
                  </a:lnTo>
                  <a:lnTo>
                    <a:pt x="16368" y="14612"/>
                  </a:lnTo>
                  <a:lnTo>
                    <a:pt x="16368" y="14656"/>
                  </a:lnTo>
                  <a:lnTo>
                    <a:pt x="16368" y="14744"/>
                  </a:lnTo>
                  <a:lnTo>
                    <a:pt x="14832" y="20229"/>
                  </a:lnTo>
                  <a:lnTo>
                    <a:pt x="14218" y="22730"/>
                  </a:lnTo>
                  <a:lnTo>
                    <a:pt x="13823" y="25144"/>
                  </a:lnTo>
                  <a:lnTo>
                    <a:pt x="13823" y="25231"/>
                  </a:lnTo>
                  <a:lnTo>
                    <a:pt x="14788" y="27074"/>
                  </a:lnTo>
                  <a:lnTo>
                    <a:pt x="15051" y="30453"/>
                  </a:lnTo>
                  <a:lnTo>
                    <a:pt x="14788" y="31287"/>
                  </a:lnTo>
                  <a:lnTo>
                    <a:pt x="14086" y="32296"/>
                  </a:lnTo>
                  <a:lnTo>
                    <a:pt x="12594" y="33525"/>
                  </a:lnTo>
                  <a:lnTo>
                    <a:pt x="11058" y="34490"/>
                  </a:lnTo>
                  <a:lnTo>
                    <a:pt x="8864" y="34841"/>
                  </a:lnTo>
                  <a:lnTo>
                    <a:pt x="5310" y="32428"/>
                  </a:lnTo>
                  <a:lnTo>
                    <a:pt x="4037" y="29927"/>
                  </a:lnTo>
                  <a:lnTo>
                    <a:pt x="3993" y="29839"/>
                  </a:lnTo>
                  <a:lnTo>
                    <a:pt x="1141" y="27952"/>
                  </a:lnTo>
                  <a:lnTo>
                    <a:pt x="351" y="27250"/>
                  </a:lnTo>
                  <a:lnTo>
                    <a:pt x="395" y="26943"/>
                  </a:lnTo>
                  <a:lnTo>
                    <a:pt x="2896" y="21502"/>
                  </a:lnTo>
                  <a:lnTo>
                    <a:pt x="2896" y="21458"/>
                  </a:lnTo>
                  <a:lnTo>
                    <a:pt x="4696" y="15534"/>
                  </a:lnTo>
                  <a:lnTo>
                    <a:pt x="5573" y="12243"/>
                  </a:lnTo>
                  <a:lnTo>
                    <a:pt x="5749" y="10619"/>
                  </a:lnTo>
                  <a:lnTo>
                    <a:pt x="5749" y="10575"/>
                  </a:lnTo>
                  <a:lnTo>
                    <a:pt x="5617" y="7592"/>
                  </a:lnTo>
                  <a:lnTo>
                    <a:pt x="5749" y="4871"/>
                  </a:lnTo>
                  <a:lnTo>
                    <a:pt x="5749" y="4827"/>
                  </a:lnTo>
                  <a:lnTo>
                    <a:pt x="4827" y="2370"/>
                  </a:lnTo>
                  <a:lnTo>
                    <a:pt x="4827" y="1624"/>
                  </a:lnTo>
                  <a:lnTo>
                    <a:pt x="5749" y="264"/>
                  </a:lnTo>
                  <a:lnTo>
                    <a:pt x="5749" y="176"/>
                  </a:lnTo>
                  <a:lnTo>
                    <a:pt x="5749" y="132"/>
                  </a:lnTo>
                  <a:lnTo>
                    <a:pt x="5705" y="44"/>
                  </a:lnTo>
                  <a:lnTo>
                    <a:pt x="5661"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4" name="Google Shape;6044;p163"/>
            <p:cNvSpPr/>
            <p:nvPr/>
          </p:nvSpPr>
          <p:spPr>
            <a:xfrm>
              <a:off x="3635575" y="1464825"/>
              <a:ext cx="1480975" cy="864475"/>
            </a:xfrm>
            <a:custGeom>
              <a:rect b="b" l="l" r="r" t="t"/>
              <a:pathLst>
                <a:path extrusionOk="0" h="34579" w="59239">
                  <a:moveTo>
                    <a:pt x="59019" y="1"/>
                  </a:moveTo>
                  <a:lnTo>
                    <a:pt x="58975" y="45"/>
                  </a:lnTo>
                  <a:lnTo>
                    <a:pt x="58932" y="89"/>
                  </a:lnTo>
                  <a:lnTo>
                    <a:pt x="58888" y="176"/>
                  </a:lnTo>
                  <a:lnTo>
                    <a:pt x="58844" y="1800"/>
                  </a:lnTo>
                  <a:lnTo>
                    <a:pt x="56167" y="4389"/>
                  </a:lnTo>
                  <a:lnTo>
                    <a:pt x="54763" y="5486"/>
                  </a:lnTo>
                  <a:lnTo>
                    <a:pt x="50068" y="7768"/>
                  </a:lnTo>
                  <a:lnTo>
                    <a:pt x="50024" y="7856"/>
                  </a:lnTo>
                  <a:lnTo>
                    <a:pt x="48137" y="11629"/>
                  </a:lnTo>
                  <a:lnTo>
                    <a:pt x="46557" y="13735"/>
                  </a:lnTo>
                  <a:lnTo>
                    <a:pt x="44495" y="15929"/>
                  </a:lnTo>
                  <a:lnTo>
                    <a:pt x="41730" y="18124"/>
                  </a:lnTo>
                  <a:lnTo>
                    <a:pt x="40282" y="19045"/>
                  </a:lnTo>
                  <a:lnTo>
                    <a:pt x="35412" y="20625"/>
                  </a:lnTo>
                  <a:lnTo>
                    <a:pt x="34666" y="20844"/>
                  </a:lnTo>
                  <a:lnTo>
                    <a:pt x="34622" y="20888"/>
                  </a:lnTo>
                  <a:lnTo>
                    <a:pt x="31111" y="23433"/>
                  </a:lnTo>
                  <a:lnTo>
                    <a:pt x="29356" y="24618"/>
                  </a:lnTo>
                  <a:lnTo>
                    <a:pt x="28303" y="24969"/>
                  </a:lnTo>
                  <a:lnTo>
                    <a:pt x="28259" y="24969"/>
                  </a:lnTo>
                  <a:lnTo>
                    <a:pt x="27908" y="25188"/>
                  </a:lnTo>
                  <a:lnTo>
                    <a:pt x="27820" y="25232"/>
                  </a:lnTo>
                  <a:lnTo>
                    <a:pt x="27820" y="25320"/>
                  </a:lnTo>
                  <a:lnTo>
                    <a:pt x="27820" y="25408"/>
                  </a:lnTo>
                  <a:lnTo>
                    <a:pt x="27820" y="25452"/>
                  </a:lnTo>
                  <a:lnTo>
                    <a:pt x="27996" y="25671"/>
                  </a:lnTo>
                  <a:lnTo>
                    <a:pt x="27864" y="25890"/>
                  </a:lnTo>
                  <a:lnTo>
                    <a:pt x="26723" y="26241"/>
                  </a:lnTo>
                  <a:lnTo>
                    <a:pt x="22730" y="25671"/>
                  </a:lnTo>
                  <a:lnTo>
                    <a:pt x="21458" y="25320"/>
                  </a:lnTo>
                  <a:lnTo>
                    <a:pt x="18035" y="23696"/>
                  </a:lnTo>
                  <a:lnTo>
                    <a:pt x="15973" y="22555"/>
                  </a:lnTo>
                  <a:lnTo>
                    <a:pt x="15929" y="22512"/>
                  </a:lnTo>
                  <a:lnTo>
                    <a:pt x="15095" y="22292"/>
                  </a:lnTo>
                  <a:lnTo>
                    <a:pt x="15007" y="22292"/>
                  </a:lnTo>
                  <a:lnTo>
                    <a:pt x="14349" y="22424"/>
                  </a:lnTo>
                  <a:lnTo>
                    <a:pt x="14261" y="22468"/>
                  </a:lnTo>
                  <a:lnTo>
                    <a:pt x="14217" y="22599"/>
                  </a:lnTo>
                  <a:lnTo>
                    <a:pt x="14700" y="26022"/>
                  </a:lnTo>
                  <a:lnTo>
                    <a:pt x="14217" y="28786"/>
                  </a:lnTo>
                  <a:lnTo>
                    <a:pt x="13252" y="31726"/>
                  </a:lnTo>
                  <a:lnTo>
                    <a:pt x="12769" y="33438"/>
                  </a:lnTo>
                  <a:lnTo>
                    <a:pt x="7109" y="34008"/>
                  </a:lnTo>
                  <a:lnTo>
                    <a:pt x="2326" y="34184"/>
                  </a:lnTo>
                  <a:lnTo>
                    <a:pt x="176" y="34228"/>
                  </a:lnTo>
                  <a:lnTo>
                    <a:pt x="88" y="34228"/>
                  </a:lnTo>
                  <a:lnTo>
                    <a:pt x="44" y="34271"/>
                  </a:lnTo>
                  <a:lnTo>
                    <a:pt x="0" y="34315"/>
                  </a:lnTo>
                  <a:lnTo>
                    <a:pt x="0" y="34403"/>
                  </a:lnTo>
                  <a:lnTo>
                    <a:pt x="0" y="34447"/>
                  </a:lnTo>
                  <a:lnTo>
                    <a:pt x="44" y="34535"/>
                  </a:lnTo>
                  <a:lnTo>
                    <a:pt x="88" y="34535"/>
                  </a:lnTo>
                  <a:lnTo>
                    <a:pt x="176" y="34579"/>
                  </a:lnTo>
                  <a:lnTo>
                    <a:pt x="2326" y="34535"/>
                  </a:lnTo>
                  <a:lnTo>
                    <a:pt x="7153" y="34359"/>
                  </a:lnTo>
                  <a:lnTo>
                    <a:pt x="12901" y="33789"/>
                  </a:lnTo>
                  <a:lnTo>
                    <a:pt x="12989" y="33745"/>
                  </a:lnTo>
                  <a:lnTo>
                    <a:pt x="13033" y="33657"/>
                  </a:lnTo>
                  <a:lnTo>
                    <a:pt x="13559" y="31814"/>
                  </a:lnTo>
                  <a:lnTo>
                    <a:pt x="14524" y="28874"/>
                  </a:lnTo>
                  <a:lnTo>
                    <a:pt x="14524" y="28830"/>
                  </a:lnTo>
                  <a:lnTo>
                    <a:pt x="15051" y="26066"/>
                  </a:lnTo>
                  <a:lnTo>
                    <a:pt x="15051" y="25978"/>
                  </a:lnTo>
                  <a:lnTo>
                    <a:pt x="14612" y="22731"/>
                  </a:lnTo>
                  <a:lnTo>
                    <a:pt x="15051" y="22643"/>
                  </a:lnTo>
                  <a:lnTo>
                    <a:pt x="15841" y="22863"/>
                  </a:lnTo>
                  <a:lnTo>
                    <a:pt x="17859" y="24003"/>
                  </a:lnTo>
                  <a:lnTo>
                    <a:pt x="21326" y="25671"/>
                  </a:lnTo>
                  <a:lnTo>
                    <a:pt x="21370" y="25671"/>
                  </a:lnTo>
                  <a:lnTo>
                    <a:pt x="22686" y="26022"/>
                  </a:lnTo>
                  <a:lnTo>
                    <a:pt x="26723" y="26592"/>
                  </a:lnTo>
                  <a:lnTo>
                    <a:pt x="26767" y="26549"/>
                  </a:lnTo>
                  <a:lnTo>
                    <a:pt x="27996" y="26197"/>
                  </a:lnTo>
                  <a:lnTo>
                    <a:pt x="28127" y="26154"/>
                  </a:lnTo>
                  <a:lnTo>
                    <a:pt x="28347" y="25759"/>
                  </a:lnTo>
                  <a:lnTo>
                    <a:pt x="28347" y="25671"/>
                  </a:lnTo>
                  <a:lnTo>
                    <a:pt x="28347" y="25583"/>
                  </a:lnTo>
                  <a:lnTo>
                    <a:pt x="28215" y="25408"/>
                  </a:lnTo>
                  <a:lnTo>
                    <a:pt x="28435" y="25320"/>
                  </a:lnTo>
                  <a:lnTo>
                    <a:pt x="29488" y="24969"/>
                  </a:lnTo>
                  <a:lnTo>
                    <a:pt x="29532" y="24925"/>
                  </a:lnTo>
                  <a:lnTo>
                    <a:pt x="31287" y="23696"/>
                  </a:lnTo>
                  <a:lnTo>
                    <a:pt x="34797" y="21195"/>
                  </a:lnTo>
                  <a:lnTo>
                    <a:pt x="35543" y="20976"/>
                  </a:lnTo>
                  <a:lnTo>
                    <a:pt x="40414" y="19352"/>
                  </a:lnTo>
                  <a:lnTo>
                    <a:pt x="40458" y="19352"/>
                  </a:lnTo>
                  <a:lnTo>
                    <a:pt x="41906" y="18387"/>
                  </a:lnTo>
                  <a:lnTo>
                    <a:pt x="44714" y="16193"/>
                  </a:lnTo>
                  <a:lnTo>
                    <a:pt x="44758" y="16193"/>
                  </a:lnTo>
                  <a:lnTo>
                    <a:pt x="46821" y="13999"/>
                  </a:lnTo>
                  <a:lnTo>
                    <a:pt x="46821" y="13955"/>
                  </a:lnTo>
                  <a:lnTo>
                    <a:pt x="48444" y="11849"/>
                  </a:lnTo>
                  <a:lnTo>
                    <a:pt x="48444" y="11805"/>
                  </a:lnTo>
                  <a:lnTo>
                    <a:pt x="50287" y="8031"/>
                  </a:lnTo>
                  <a:lnTo>
                    <a:pt x="54938" y="5793"/>
                  </a:lnTo>
                  <a:lnTo>
                    <a:pt x="54982" y="5793"/>
                  </a:lnTo>
                  <a:lnTo>
                    <a:pt x="56386" y="4696"/>
                  </a:lnTo>
                  <a:lnTo>
                    <a:pt x="56386" y="4652"/>
                  </a:lnTo>
                  <a:lnTo>
                    <a:pt x="59151" y="2019"/>
                  </a:lnTo>
                  <a:lnTo>
                    <a:pt x="59195" y="1888"/>
                  </a:lnTo>
                  <a:lnTo>
                    <a:pt x="59239" y="176"/>
                  </a:lnTo>
                  <a:lnTo>
                    <a:pt x="59239" y="133"/>
                  </a:lnTo>
                  <a:lnTo>
                    <a:pt x="59195" y="45"/>
                  </a:lnTo>
                  <a:lnTo>
                    <a:pt x="59151"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5" name="Google Shape;6045;p163"/>
            <p:cNvSpPr/>
            <p:nvPr/>
          </p:nvSpPr>
          <p:spPr>
            <a:xfrm>
              <a:off x="3659700" y="642075"/>
              <a:ext cx="701025" cy="988425"/>
            </a:xfrm>
            <a:custGeom>
              <a:rect b="b" l="l" r="r" t="t"/>
              <a:pathLst>
                <a:path extrusionOk="0" h="39537" w="28041">
                  <a:moveTo>
                    <a:pt x="26767" y="1"/>
                  </a:moveTo>
                  <a:lnTo>
                    <a:pt x="25714" y="527"/>
                  </a:lnTo>
                  <a:lnTo>
                    <a:pt x="25627" y="571"/>
                  </a:lnTo>
                  <a:lnTo>
                    <a:pt x="24486" y="1712"/>
                  </a:lnTo>
                  <a:lnTo>
                    <a:pt x="24442" y="1712"/>
                  </a:lnTo>
                  <a:lnTo>
                    <a:pt x="23608" y="2809"/>
                  </a:lnTo>
                  <a:lnTo>
                    <a:pt x="22599" y="3555"/>
                  </a:lnTo>
                  <a:lnTo>
                    <a:pt x="20142" y="5442"/>
                  </a:lnTo>
                  <a:lnTo>
                    <a:pt x="20098" y="5442"/>
                  </a:lnTo>
                  <a:lnTo>
                    <a:pt x="18650" y="6934"/>
                  </a:lnTo>
                  <a:lnTo>
                    <a:pt x="18650" y="6978"/>
                  </a:lnTo>
                  <a:lnTo>
                    <a:pt x="18167" y="7680"/>
                  </a:lnTo>
                  <a:lnTo>
                    <a:pt x="16894" y="9567"/>
                  </a:lnTo>
                  <a:lnTo>
                    <a:pt x="14832" y="12287"/>
                  </a:lnTo>
                  <a:lnTo>
                    <a:pt x="13954" y="13516"/>
                  </a:lnTo>
                  <a:lnTo>
                    <a:pt x="13033" y="14701"/>
                  </a:lnTo>
                  <a:lnTo>
                    <a:pt x="12068" y="15841"/>
                  </a:lnTo>
                  <a:lnTo>
                    <a:pt x="11102" y="16938"/>
                  </a:lnTo>
                  <a:lnTo>
                    <a:pt x="9830" y="18387"/>
                  </a:lnTo>
                  <a:lnTo>
                    <a:pt x="8601" y="19878"/>
                  </a:lnTo>
                  <a:lnTo>
                    <a:pt x="8031" y="20624"/>
                  </a:lnTo>
                  <a:lnTo>
                    <a:pt x="7460" y="21414"/>
                  </a:lnTo>
                  <a:lnTo>
                    <a:pt x="6977" y="22248"/>
                  </a:lnTo>
                  <a:lnTo>
                    <a:pt x="6495" y="23082"/>
                  </a:lnTo>
                  <a:lnTo>
                    <a:pt x="6495" y="23126"/>
                  </a:lnTo>
                  <a:lnTo>
                    <a:pt x="6012" y="24661"/>
                  </a:lnTo>
                  <a:lnTo>
                    <a:pt x="5836" y="26548"/>
                  </a:lnTo>
                  <a:lnTo>
                    <a:pt x="5134" y="27601"/>
                  </a:lnTo>
                  <a:lnTo>
                    <a:pt x="3160" y="29313"/>
                  </a:lnTo>
                  <a:lnTo>
                    <a:pt x="3116" y="29357"/>
                  </a:lnTo>
                  <a:lnTo>
                    <a:pt x="2282" y="31068"/>
                  </a:lnTo>
                  <a:lnTo>
                    <a:pt x="2282" y="31112"/>
                  </a:lnTo>
                  <a:lnTo>
                    <a:pt x="1185" y="34183"/>
                  </a:lnTo>
                  <a:lnTo>
                    <a:pt x="1141" y="34227"/>
                  </a:lnTo>
                  <a:lnTo>
                    <a:pt x="0" y="39317"/>
                  </a:lnTo>
                  <a:lnTo>
                    <a:pt x="0" y="39405"/>
                  </a:lnTo>
                  <a:lnTo>
                    <a:pt x="0" y="39449"/>
                  </a:lnTo>
                  <a:lnTo>
                    <a:pt x="44" y="39493"/>
                  </a:lnTo>
                  <a:lnTo>
                    <a:pt x="132" y="39537"/>
                  </a:lnTo>
                  <a:lnTo>
                    <a:pt x="176" y="39537"/>
                  </a:lnTo>
                  <a:lnTo>
                    <a:pt x="264" y="39493"/>
                  </a:lnTo>
                  <a:lnTo>
                    <a:pt x="308" y="39405"/>
                  </a:lnTo>
                  <a:lnTo>
                    <a:pt x="1492" y="34315"/>
                  </a:lnTo>
                  <a:lnTo>
                    <a:pt x="2633" y="31243"/>
                  </a:lnTo>
                  <a:lnTo>
                    <a:pt x="3423" y="29532"/>
                  </a:lnTo>
                  <a:lnTo>
                    <a:pt x="5398" y="27865"/>
                  </a:lnTo>
                  <a:lnTo>
                    <a:pt x="5442" y="27821"/>
                  </a:lnTo>
                  <a:lnTo>
                    <a:pt x="6144" y="26724"/>
                  </a:lnTo>
                  <a:lnTo>
                    <a:pt x="6144" y="26636"/>
                  </a:lnTo>
                  <a:lnTo>
                    <a:pt x="6363" y="24705"/>
                  </a:lnTo>
                  <a:lnTo>
                    <a:pt x="6802" y="23257"/>
                  </a:lnTo>
                  <a:lnTo>
                    <a:pt x="7285" y="22424"/>
                  </a:lnTo>
                  <a:lnTo>
                    <a:pt x="7767" y="21634"/>
                  </a:lnTo>
                  <a:lnTo>
                    <a:pt x="8294" y="20844"/>
                  </a:lnTo>
                  <a:lnTo>
                    <a:pt x="8864" y="20098"/>
                  </a:lnTo>
                  <a:lnTo>
                    <a:pt x="10093" y="18650"/>
                  </a:lnTo>
                  <a:lnTo>
                    <a:pt x="11365" y="17158"/>
                  </a:lnTo>
                  <a:lnTo>
                    <a:pt x="12331" y="16061"/>
                  </a:lnTo>
                  <a:lnTo>
                    <a:pt x="13296" y="14920"/>
                  </a:lnTo>
                  <a:lnTo>
                    <a:pt x="14262" y="13735"/>
                  </a:lnTo>
                  <a:lnTo>
                    <a:pt x="15139" y="12507"/>
                  </a:lnTo>
                  <a:lnTo>
                    <a:pt x="17202" y="9742"/>
                  </a:lnTo>
                  <a:lnTo>
                    <a:pt x="18430" y="7899"/>
                  </a:lnTo>
                  <a:lnTo>
                    <a:pt x="18913" y="7153"/>
                  </a:lnTo>
                  <a:lnTo>
                    <a:pt x="20361" y="5705"/>
                  </a:lnTo>
                  <a:lnTo>
                    <a:pt x="22774" y="3862"/>
                  </a:lnTo>
                  <a:lnTo>
                    <a:pt x="23828" y="3072"/>
                  </a:lnTo>
                  <a:lnTo>
                    <a:pt x="23871" y="3072"/>
                  </a:lnTo>
                  <a:lnTo>
                    <a:pt x="24749" y="1975"/>
                  </a:lnTo>
                  <a:lnTo>
                    <a:pt x="25890" y="834"/>
                  </a:lnTo>
                  <a:lnTo>
                    <a:pt x="26899" y="352"/>
                  </a:lnTo>
                  <a:lnTo>
                    <a:pt x="27865" y="439"/>
                  </a:lnTo>
                  <a:lnTo>
                    <a:pt x="27908" y="439"/>
                  </a:lnTo>
                  <a:lnTo>
                    <a:pt x="27996" y="396"/>
                  </a:lnTo>
                  <a:lnTo>
                    <a:pt x="28040" y="352"/>
                  </a:lnTo>
                  <a:lnTo>
                    <a:pt x="28040" y="264"/>
                  </a:lnTo>
                  <a:lnTo>
                    <a:pt x="28040" y="220"/>
                  </a:lnTo>
                  <a:lnTo>
                    <a:pt x="27996" y="132"/>
                  </a:lnTo>
                  <a:lnTo>
                    <a:pt x="27952" y="88"/>
                  </a:lnTo>
                  <a:lnTo>
                    <a:pt x="27908" y="88"/>
                  </a:lnTo>
                  <a:lnTo>
                    <a:pt x="26855"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6" name="Google Shape;6046;p163"/>
            <p:cNvSpPr/>
            <p:nvPr/>
          </p:nvSpPr>
          <p:spPr>
            <a:xfrm>
              <a:off x="3591675" y="2170200"/>
              <a:ext cx="1783775" cy="624225"/>
            </a:xfrm>
            <a:custGeom>
              <a:rect b="b" l="l" r="r" t="t"/>
              <a:pathLst>
                <a:path extrusionOk="0" h="24969" w="71351">
                  <a:moveTo>
                    <a:pt x="70297" y="1"/>
                  </a:moveTo>
                  <a:lnTo>
                    <a:pt x="68411" y="484"/>
                  </a:lnTo>
                  <a:lnTo>
                    <a:pt x="68367" y="528"/>
                  </a:lnTo>
                  <a:lnTo>
                    <a:pt x="63584" y="2853"/>
                  </a:lnTo>
                  <a:lnTo>
                    <a:pt x="61609" y="3687"/>
                  </a:lnTo>
                  <a:lnTo>
                    <a:pt x="58801" y="4345"/>
                  </a:lnTo>
                  <a:lnTo>
                    <a:pt x="55378" y="4345"/>
                  </a:lnTo>
                  <a:lnTo>
                    <a:pt x="55378" y="4389"/>
                  </a:lnTo>
                  <a:lnTo>
                    <a:pt x="53316" y="4828"/>
                  </a:lnTo>
                  <a:lnTo>
                    <a:pt x="53316" y="4872"/>
                  </a:lnTo>
                  <a:lnTo>
                    <a:pt x="49674" y="6232"/>
                  </a:lnTo>
                  <a:lnTo>
                    <a:pt x="47260" y="7241"/>
                  </a:lnTo>
                  <a:lnTo>
                    <a:pt x="40503" y="8382"/>
                  </a:lnTo>
                  <a:lnTo>
                    <a:pt x="36290" y="9040"/>
                  </a:lnTo>
                  <a:lnTo>
                    <a:pt x="32604" y="9611"/>
                  </a:lnTo>
                  <a:lnTo>
                    <a:pt x="30454" y="10050"/>
                  </a:lnTo>
                  <a:lnTo>
                    <a:pt x="28830" y="10488"/>
                  </a:lnTo>
                  <a:lnTo>
                    <a:pt x="28743" y="10532"/>
                  </a:lnTo>
                  <a:lnTo>
                    <a:pt x="28699" y="10576"/>
                  </a:lnTo>
                  <a:lnTo>
                    <a:pt x="26987" y="15798"/>
                  </a:lnTo>
                  <a:lnTo>
                    <a:pt x="25364" y="19177"/>
                  </a:lnTo>
                  <a:lnTo>
                    <a:pt x="23872" y="21678"/>
                  </a:lnTo>
                  <a:lnTo>
                    <a:pt x="22468" y="23872"/>
                  </a:lnTo>
                  <a:lnTo>
                    <a:pt x="21853" y="24486"/>
                  </a:lnTo>
                  <a:lnTo>
                    <a:pt x="21195" y="24618"/>
                  </a:lnTo>
                  <a:lnTo>
                    <a:pt x="19308" y="24530"/>
                  </a:lnTo>
                  <a:lnTo>
                    <a:pt x="15052" y="23696"/>
                  </a:lnTo>
                  <a:lnTo>
                    <a:pt x="10795" y="22731"/>
                  </a:lnTo>
                  <a:lnTo>
                    <a:pt x="7724" y="22161"/>
                  </a:lnTo>
                  <a:lnTo>
                    <a:pt x="4213" y="21897"/>
                  </a:lnTo>
                  <a:lnTo>
                    <a:pt x="264" y="20449"/>
                  </a:lnTo>
                  <a:lnTo>
                    <a:pt x="176" y="20405"/>
                  </a:lnTo>
                  <a:lnTo>
                    <a:pt x="89" y="20449"/>
                  </a:lnTo>
                  <a:lnTo>
                    <a:pt x="45" y="20493"/>
                  </a:lnTo>
                  <a:lnTo>
                    <a:pt x="1" y="20537"/>
                  </a:lnTo>
                  <a:lnTo>
                    <a:pt x="1" y="20581"/>
                  </a:lnTo>
                  <a:lnTo>
                    <a:pt x="45" y="20669"/>
                  </a:lnTo>
                  <a:lnTo>
                    <a:pt x="45" y="20712"/>
                  </a:lnTo>
                  <a:lnTo>
                    <a:pt x="132" y="20756"/>
                  </a:lnTo>
                  <a:lnTo>
                    <a:pt x="4126" y="22204"/>
                  </a:lnTo>
                  <a:lnTo>
                    <a:pt x="4169" y="22248"/>
                  </a:lnTo>
                  <a:lnTo>
                    <a:pt x="7680" y="22512"/>
                  </a:lnTo>
                  <a:lnTo>
                    <a:pt x="10752" y="23082"/>
                  </a:lnTo>
                  <a:lnTo>
                    <a:pt x="15008" y="24047"/>
                  </a:lnTo>
                  <a:lnTo>
                    <a:pt x="19264" y="24881"/>
                  </a:lnTo>
                  <a:lnTo>
                    <a:pt x="19308" y="24881"/>
                  </a:lnTo>
                  <a:lnTo>
                    <a:pt x="21195" y="24969"/>
                  </a:lnTo>
                  <a:lnTo>
                    <a:pt x="21239" y="24969"/>
                  </a:lnTo>
                  <a:lnTo>
                    <a:pt x="21985" y="24793"/>
                  </a:lnTo>
                  <a:lnTo>
                    <a:pt x="22029" y="24749"/>
                  </a:lnTo>
                  <a:lnTo>
                    <a:pt x="22731" y="24091"/>
                  </a:lnTo>
                  <a:lnTo>
                    <a:pt x="22775" y="24091"/>
                  </a:lnTo>
                  <a:lnTo>
                    <a:pt x="24135" y="21897"/>
                  </a:lnTo>
                  <a:lnTo>
                    <a:pt x="25671" y="19308"/>
                  </a:lnTo>
                  <a:lnTo>
                    <a:pt x="27294" y="15930"/>
                  </a:lnTo>
                  <a:lnTo>
                    <a:pt x="29006" y="10796"/>
                  </a:lnTo>
                  <a:lnTo>
                    <a:pt x="30542" y="10357"/>
                  </a:lnTo>
                  <a:lnTo>
                    <a:pt x="32648" y="9962"/>
                  </a:lnTo>
                  <a:lnTo>
                    <a:pt x="36334" y="9391"/>
                  </a:lnTo>
                  <a:lnTo>
                    <a:pt x="40546" y="8689"/>
                  </a:lnTo>
                  <a:lnTo>
                    <a:pt x="47348" y="7592"/>
                  </a:lnTo>
                  <a:lnTo>
                    <a:pt x="47392" y="7592"/>
                  </a:lnTo>
                  <a:lnTo>
                    <a:pt x="49805" y="6583"/>
                  </a:lnTo>
                  <a:lnTo>
                    <a:pt x="53403" y="5179"/>
                  </a:lnTo>
                  <a:lnTo>
                    <a:pt x="55422" y="4696"/>
                  </a:lnTo>
                  <a:lnTo>
                    <a:pt x="58888" y="4696"/>
                  </a:lnTo>
                  <a:lnTo>
                    <a:pt x="61697" y="3994"/>
                  </a:lnTo>
                  <a:lnTo>
                    <a:pt x="61741" y="3994"/>
                  </a:lnTo>
                  <a:lnTo>
                    <a:pt x="63715" y="3160"/>
                  </a:lnTo>
                  <a:lnTo>
                    <a:pt x="68498" y="835"/>
                  </a:lnTo>
                  <a:lnTo>
                    <a:pt x="70341" y="352"/>
                  </a:lnTo>
                  <a:lnTo>
                    <a:pt x="70780" y="440"/>
                  </a:lnTo>
                  <a:lnTo>
                    <a:pt x="70956" y="659"/>
                  </a:lnTo>
                  <a:lnTo>
                    <a:pt x="70999" y="1712"/>
                  </a:lnTo>
                  <a:lnTo>
                    <a:pt x="70868" y="5003"/>
                  </a:lnTo>
                  <a:lnTo>
                    <a:pt x="70692" y="11059"/>
                  </a:lnTo>
                  <a:lnTo>
                    <a:pt x="70692" y="11147"/>
                  </a:lnTo>
                  <a:lnTo>
                    <a:pt x="70736" y="11190"/>
                  </a:lnTo>
                  <a:lnTo>
                    <a:pt x="70780" y="11234"/>
                  </a:lnTo>
                  <a:lnTo>
                    <a:pt x="70868" y="11278"/>
                  </a:lnTo>
                  <a:lnTo>
                    <a:pt x="70912" y="11234"/>
                  </a:lnTo>
                  <a:lnTo>
                    <a:pt x="70999" y="11234"/>
                  </a:lnTo>
                  <a:lnTo>
                    <a:pt x="70999" y="11147"/>
                  </a:lnTo>
                  <a:lnTo>
                    <a:pt x="71043" y="11103"/>
                  </a:lnTo>
                  <a:lnTo>
                    <a:pt x="71219" y="5003"/>
                  </a:lnTo>
                  <a:lnTo>
                    <a:pt x="71351" y="1712"/>
                  </a:lnTo>
                  <a:lnTo>
                    <a:pt x="71351" y="1668"/>
                  </a:lnTo>
                  <a:lnTo>
                    <a:pt x="71263" y="571"/>
                  </a:lnTo>
                  <a:lnTo>
                    <a:pt x="71263" y="484"/>
                  </a:lnTo>
                  <a:lnTo>
                    <a:pt x="70999" y="177"/>
                  </a:lnTo>
                  <a:lnTo>
                    <a:pt x="70912" y="89"/>
                  </a:lnTo>
                  <a:lnTo>
                    <a:pt x="70385"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7" name="Google Shape;6047;p163"/>
            <p:cNvSpPr/>
            <p:nvPr/>
          </p:nvSpPr>
          <p:spPr>
            <a:xfrm>
              <a:off x="3359125" y="762750"/>
              <a:ext cx="284150" cy="616550"/>
            </a:xfrm>
            <a:custGeom>
              <a:rect b="b" l="l" r="r" t="t"/>
              <a:pathLst>
                <a:path extrusionOk="0" h="24662" w="11366">
                  <a:moveTo>
                    <a:pt x="11146" y="1"/>
                  </a:moveTo>
                  <a:lnTo>
                    <a:pt x="11102" y="44"/>
                  </a:lnTo>
                  <a:lnTo>
                    <a:pt x="11058" y="88"/>
                  </a:lnTo>
                  <a:lnTo>
                    <a:pt x="9478" y="3292"/>
                  </a:lnTo>
                  <a:lnTo>
                    <a:pt x="9347" y="3599"/>
                  </a:lnTo>
                  <a:lnTo>
                    <a:pt x="7811" y="6144"/>
                  </a:lnTo>
                  <a:lnTo>
                    <a:pt x="7811" y="6188"/>
                  </a:lnTo>
                  <a:lnTo>
                    <a:pt x="6977" y="7987"/>
                  </a:lnTo>
                  <a:lnTo>
                    <a:pt x="6143" y="10400"/>
                  </a:lnTo>
                  <a:lnTo>
                    <a:pt x="6056" y="10620"/>
                  </a:lnTo>
                  <a:lnTo>
                    <a:pt x="4344" y="15841"/>
                  </a:lnTo>
                  <a:lnTo>
                    <a:pt x="2501" y="20888"/>
                  </a:lnTo>
                  <a:lnTo>
                    <a:pt x="1273" y="23564"/>
                  </a:lnTo>
                  <a:lnTo>
                    <a:pt x="88" y="24310"/>
                  </a:lnTo>
                  <a:lnTo>
                    <a:pt x="0" y="24398"/>
                  </a:lnTo>
                  <a:lnTo>
                    <a:pt x="0" y="24442"/>
                  </a:lnTo>
                  <a:lnTo>
                    <a:pt x="0" y="24486"/>
                  </a:lnTo>
                  <a:lnTo>
                    <a:pt x="0" y="24574"/>
                  </a:lnTo>
                  <a:lnTo>
                    <a:pt x="88" y="24617"/>
                  </a:lnTo>
                  <a:lnTo>
                    <a:pt x="176" y="24661"/>
                  </a:lnTo>
                  <a:lnTo>
                    <a:pt x="263" y="24617"/>
                  </a:lnTo>
                  <a:lnTo>
                    <a:pt x="1492" y="23828"/>
                  </a:lnTo>
                  <a:lnTo>
                    <a:pt x="1580" y="23784"/>
                  </a:lnTo>
                  <a:lnTo>
                    <a:pt x="2808" y="21019"/>
                  </a:lnTo>
                  <a:lnTo>
                    <a:pt x="4695" y="15973"/>
                  </a:lnTo>
                  <a:lnTo>
                    <a:pt x="6363" y="10751"/>
                  </a:lnTo>
                  <a:lnTo>
                    <a:pt x="6451" y="10532"/>
                  </a:lnTo>
                  <a:lnTo>
                    <a:pt x="7284" y="8118"/>
                  </a:lnTo>
                  <a:lnTo>
                    <a:pt x="8118" y="6319"/>
                  </a:lnTo>
                  <a:lnTo>
                    <a:pt x="9654" y="3774"/>
                  </a:lnTo>
                  <a:lnTo>
                    <a:pt x="9654" y="3730"/>
                  </a:lnTo>
                  <a:lnTo>
                    <a:pt x="9785" y="3423"/>
                  </a:lnTo>
                  <a:lnTo>
                    <a:pt x="11365" y="264"/>
                  </a:lnTo>
                  <a:lnTo>
                    <a:pt x="11365" y="176"/>
                  </a:lnTo>
                  <a:lnTo>
                    <a:pt x="11365" y="132"/>
                  </a:lnTo>
                  <a:lnTo>
                    <a:pt x="11321" y="44"/>
                  </a:lnTo>
                  <a:lnTo>
                    <a:pt x="11277"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8" name="Google Shape;6048;p163"/>
            <p:cNvSpPr/>
            <p:nvPr/>
          </p:nvSpPr>
          <p:spPr>
            <a:xfrm>
              <a:off x="4291575" y="2578300"/>
              <a:ext cx="465150" cy="155800"/>
            </a:xfrm>
            <a:custGeom>
              <a:rect b="b" l="l" r="r" t="t"/>
              <a:pathLst>
                <a:path extrusionOk="0" h="6232" w="18606">
                  <a:moveTo>
                    <a:pt x="18255" y="0"/>
                  </a:moveTo>
                  <a:lnTo>
                    <a:pt x="14613" y="571"/>
                  </a:lnTo>
                  <a:lnTo>
                    <a:pt x="6758" y="1405"/>
                  </a:lnTo>
                  <a:lnTo>
                    <a:pt x="3555" y="1624"/>
                  </a:lnTo>
                  <a:lnTo>
                    <a:pt x="3511" y="1624"/>
                  </a:lnTo>
                  <a:lnTo>
                    <a:pt x="2633" y="1975"/>
                  </a:lnTo>
                  <a:lnTo>
                    <a:pt x="2546" y="1975"/>
                  </a:lnTo>
                  <a:lnTo>
                    <a:pt x="2063" y="2458"/>
                  </a:lnTo>
                  <a:lnTo>
                    <a:pt x="2019" y="2502"/>
                  </a:lnTo>
                  <a:lnTo>
                    <a:pt x="44" y="5968"/>
                  </a:lnTo>
                  <a:lnTo>
                    <a:pt x="1" y="6056"/>
                  </a:lnTo>
                  <a:lnTo>
                    <a:pt x="1" y="6100"/>
                  </a:lnTo>
                  <a:lnTo>
                    <a:pt x="44" y="6188"/>
                  </a:lnTo>
                  <a:lnTo>
                    <a:pt x="88" y="6231"/>
                  </a:lnTo>
                  <a:lnTo>
                    <a:pt x="264" y="6231"/>
                  </a:lnTo>
                  <a:lnTo>
                    <a:pt x="352" y="6144"/>
                  </a:lnTo>
                  <a:lnTo>
                    <a:pt x="2326" y="2677"/>
                  </a:lnTo>
                  <a:lnTo>
                    <a:pt x="2765" y="2282"/>
                  </a:lnTo>
                  <a:lnTo>
                    <a:pt x="3599" y="1975"/>
                  </a:lnTo>
                  <a:lnTo>
                    <a:pt x="6802" y="1756"/>
                  </a:lnTo>
                  <a:lnTo>
                    <a:pt x="14657" y="922"/>
                  </a:lnTo>
                  <a:lnTo>
                    <a:pt x="18167" y="352"/>
                  </a:lnTo>
                  <a:lnTo>
                    <a:pt x="18211" y="439"/>
                  </a:lnTo>
                  <a:lnTo>
                    <a:pt x="16412" y="1273"/>
                  </a:lnTo>
                  <a:lnTo>
                    <a:pt x="16368" y="1317"/>
                  </a:lnTo>
                  <a:lnTo>
                    <a:pt x="16324" y="1405"/>
                  </a:lnTo>
                  <a:lnTo>
                    <a:pt x="16324" y="1449"/>
                  </a:lnTo>
                  <a:lnTo>
                    <a:pt x="16324" y="1536"/>
                  </a:lnTo>
                  <a:lnTo>
                    <a:pt x="16368" y="1580"/>
                  </a:lnTo>
                  <a:lnTo>
                    <a:pt x="16412" y="1624"/>
                  </a:lnTo>
                  <a:lnTo>
                    <a:pt x="16544" y="1624"/>
                  </a:lnTo>
                  <a:lnTo>
                    <a:pt x="18518" y="703"/>
                  </a:lnTo>
                  <a:lnTo>
                    <a:pt x="18606" y="615"/>
                  </a:lnTo>
                  <a:lnTo>
                    <a:pt x="18606" y="483"/>
                  </a:lnTo>
                  <a:lnTo>
                    <a:pt x="18430" y="88"/>
                  </a:lnTo>
                  <a:lnTo>
                    <a:pt x="18343"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9" name="Google Shape;6049;p163"/>
            <p:cNvSpPr/>
            <p:nvPr/>
          </p:nvSpPr>
          <p:spPr>
            <a:xfrm>
              <a:off x="3631175" y="2837200"/>
              <a:ext cx="446500" cy="66925"/>
            </a:xfrm>
            <a:custGeom>
              <a:rect b="b" l="l" r="r" t="t"/>
              <a:pathLst>
                <a:path extrusionOk="0" h="2677" w="17860">
                  <a:moveTo>
                    <a:pt x="88" y="0"/>
                  </a:moveTo>
                  <a:lnTo>
                    <a:pt x="44" y="44"/>
                  </a:lnTo>
                  <a:lnTo>
                    <a:pt x="0" y="132"/>
                  </a:lnTo>
                  <a:lnTo>
                    <a:pt x="0" y="176"/>
                  </a:lnTo>
                  <a:lnTo>
                    <a:pt x="44" y="263"/>
                  </a:lnTo>
                  <a:lnTo>
                    <a:pt x="88" y="307"/>
                  </a:lnTo>
                  <a:lnTo>
                    <a:pt x="132" y="351"/>
                  </a:lnTo>
                  <a:lnTo>
                    <a:pt x="2940" y="922"/>
                  </a:lnTo>
                  <a:lnTo>
                    <a:pt x="7987" y="1668"/>
                  </a:lnTo>
                  <a:lnTo>
                    <a:pt x="11102" y="2326"/>
                  </a:lnTo>
                  <a:lnTo>
                    <a:pt x="14262" y="2677"/>
                  </a:lnTo>
                  <a:lnTo>
                    <a:pt x="17728" y="2677"/>
                  </a:lnTo>
                  <a:lnTo>
                    <a:pt x="17772" y="2633"/>
                  </a:lnTo>
                  <a:lnTo>
                    <a:pt x="17816" y="2589"/>
                  </a:lnTo>
                  <a:lnTo>
                    <a:pt x="17860" y="2501"/>
                  </a:lnTo>
                  <a:lnTo>
                    <a:pt x="17816" y="2458"/>
                  </a:lnTo>
                  <a:lnTo>
                    <a:pt x="17772" y="2414"/>
                  </a:lnTo>
                  <a:lnTo>
                    <a:pt x="17728" y="2370"/>
                  </a:lnTo>
                  <a:lnTo>
                    <a:pt x="17684" y="2326"/>
                  </a:lnTo>
                  <a:lnTo>
                    <a:pt x="14306" y="2326"/>
                  </a:lnTo>
                  <a:lnTo>
                    <a:pt x="11146" y="1975"/>
                  </a:lnTo>
                  <a:lnTo>
                    <a:pt x="8074" y="1317"/>
                  </a:lnTo>
                  <a:lnTo>
                    <a:pt x="2984" y="615"/>
                  </a:lnTo>
                  <a:lnTo>
                    <a:pt x="22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0" name="Google Shape;6050;p163"/>
            <p:cNvSpPr/>
            <p:nvPr/>
          </p:nvSpPr>
          <p:spPr>
            <a:xfrm>
              <a:off x="3229675" y="767150"/>
              <a:ext cx="275375" cy="654925"/>
            </a:xfrm>
            <a:custGeom>
              <a:rect b="b" l="l" r="r" t="t"/>
              <a:pathLst>
                <a:path extrusionOk="0" h="26197" w="11015">
                  <a:moveTo>
                    <a:pt x="10795" y="0"/>
                  </a:moveTo>
                  <a:lnTo>
                    <a:pt x="10707" y="44"/>
                  </a:lnTo>
                  <a:lnTo>
                    <a:pt x="9259" y="1536"/>
                  </a:lnTo>
                  <a:lnTo>
                    <a:pt x="9259" y="1580"/>
                  </a:lnTo>
                  <a:lnTo>
                    <a:pt x="7943" y="4564"/>
                  </a:lnTo>
                  <a:lnTo>
                    <a:pt x="7197" y="6319"/>
                  </a:lnTo>
                  <a:lnTo>
                    <a:pt x="5968" y="10180"/>
                  </a:lnTo>
                  <a:lnTo>
                    <a:pt x="4695" y="13384"/>
                  </a:lnTo>
                  <a:lnTo>
                    <a:pt x="3335" y="16104"/>
                  </a:lnTo>
                  <a:lnTo>
                    <a:pt x="2501" y="18210"/>
                  </a:lnTo>
                  <a:lnTo>
                    <a:pt x="1404" y="21896"/>
                  </a:lnTo>
                  <a:lnTo>
                    <a:pt x="0" y="25977"/>
                  </a:lnTo>
                  <a:lnTo>
                    <a:pt x="0" y="26065"/>
                  </a:lnTo>
                  <a:lnTo>
                    <a:pt x="0" y="26109"/>
                  </a:lnTo>
                  <a:lnTo>
                    <a:pt x="44" y="26153"/>
                  </a:lnTo>
                  <a:lnTo>
                    <a:pt x="88" y="26197"/>
                  </a:lnTo>
                  <a:lnTo>
                    <a:pt x="263" y="26197"/>
                  </a:lnTo>
                  <a:lnTo>
                    <a:pt x="307" y="26109"/>
                  </a:lnTo>
                  <a:lnTo>
                    <a:pt x="1755" y="21984"/>
                  </a:lnTo>
                  <a:lnTo>
                    <a:pt x="2852" y="18298"/>
                  </a:lnTo>
                  <a:lnTo>
                    <a:pt x="3642" y="16236"/>
                  </a:lnTo>
                  <a:lnTo>
                    <a:pt x="5046" y="13515"/>
                  </a:lnTo>
                  <a:lnTo>
                    <a:pt x="6143" y="10663"/>
                  </a:lnTo>
                  <a:lnTo>
                    <a:pt x="6275" y="10312"/>
                  </a:lnTo>
                  <a:lnTo>
                    <a:pt x="7548" y="6450"/>
                  </a:lnTo>
                  <a:lnTo>
                    <a:pt x="7548" y="6407"/>
                  </a:lnTo>
                  <a:lnTo>
                    <a:pt x="8294" y="4651"/>
                  </a:lnTo>
                  <a:lnTo>
                    <a:pt x="9566" y="1755"/>
                  </a:lnTo>
                  <a:lnTo>
                    <a:pt x="10970" y="307"/>
                  </a:lnTo>
                  <a:lnTo>
                    <a:pt x="11014" y="219"/>
                  </a:lnTo>
                  <a:lnTo>
                    <a:pt x="11014" y="176"/>
                  </a:lnTo>
                  <a:lnTo>
                    <a:pt x="11014" y="88"/>
                  </a:lnTo>
                  <a:lnTo>
                    <a:pt x="10970" y="44"/>
                  </a:lnTo>
                  <a:lnTo>
                    <a:pt x="10926"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1" name="Google Shape;6051;p163"/>
            <p:cNvSpPr/>
            <p:nvPr/>
          </p:nvSpPr>
          <p:spPr>
            <a:xfrm>
              <a:off x="4717225" y="1245425"/>
              <a:ext cx="38425" cy="278675"/>
            </a:xfrm>
            <a:custGeom>
              <a:rect b="b" l="l" r="r" t="t"/>
              <a:pathLst>
                <a:path extrusionOk="0" h="11147" w="1537">
                  <a:moveTo>
                    <a:pt x="1317" y="1"/>
                  </a:moveTo>
                  <a:lnTo>
                    <a:pt x="1273" y="45"/>
                  </a:lnTo>
                  <a:lnTo>
                    <a:pt x="1229" y="89"/>
                  </a:lnTo>
                  <a:lnTo>
                    <a:pt x="1185" y="133"/>
                  </a:lnTo>
                  <a:lnTo>
                    <a:pt x="483" y="4126"/>
                  </a:lnTo>
                  <a:lnTo>
                    <a:pt x="0" y="7066"/>
                  </a:lnTo>
                  <a:lnTo>
                    <a:pt x="0" y="7109"/>
                  </a:lnTo>
                  <a:lnTo>
                    <a:pt x="132" y="8470"/>
                  </a:lnTo>
                  <a:lnTo>
                    <a:pt x="132" y="8514"/>
                  </a:lnTo>
                  <a:lnTo>
                    <a:pt x="878" y="10839"/>
                  </a:lnTo>
                  <a:lnTo>
                    <a:pt x="878" y="10971"/>
                  </a:lnTo>
                  <a:lnTo>
                    <a:pt x="878" y="11015"/>
                  </a:lnTo>
                  <a:lnTo>
                    <a:pt x="922" y="11103"/>
                  </a:lnTo>
                  <a:lnTo>
                    <a:pt x="1009" y="11146"/>
                  </a:lnTo>
                  <a:lnTo>
                    <a:pt x="1053" y="11146"/>
                  </a:lnTo>
                  <a:lnTo>
                    <a:pt x="1185" y="11103"/>
                  </a:lnTo>
                  <a:lnTo>
                    <a:pt x="1229" y="11059"/>
                  </a:lnTo>
                  <a:lnTo>
                    <a:pt x="1229" y="10971"/>
                  </a:lnTo>
                  <a:lnTo>
                    <a:pt x="1229" y="10795"/>
                  </a:lnTo>
                  <a:lnTo>
                    <a:pt x="1229" y="10752"/>
                  </a:lnTo>
                  <a:lnTo>
                    <a:pt x="483" y="8426"/>
                  </a:lnTo>
                  <a:lnTo>
                    <a:pt x="351" y="7109"/>
                  </a:lnTo>
                  <a:lnTo>
                    <a:pt x="834" y="4170"/>
                  </a:lnTo>
                  <a:lnTo>
                    <a:pt x="1536" y="220"/>
                  </a:lnTo>
                  <a:lnTo>
                    <a:pt x="1536" y="133"/>
                  </a:lnTo>
                  <a:lnTo>
                    <a:pt x="1492" y="89"/>
                  </a:lnTo>
                  <a:lnTo>
                    <a:pt x="1448" y="45"/>
                  </a:lnTo>
                  <a:lnTo>
                    <a:pt x="1404"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2" name="Google Shape;6052;p163"/>
            <p:cNvSpPr/>
            <p:nvPr/>
          </p:nvSpPr>
          <p:spPr>
            <a:xfrm>
              <a:off x="4744650" y="1146700"/>
              <a:ext cx="39500" cy="377400"/>
            </a:xfrm>
            <a:custGeom>
              <a:rect b="b" l="l" r="r" t="t"/>
              <a:pathLst>
                <a:path extrusionOk="0" h="15096" w="1580">
                  <a:moveTo>
                    <a:pt x="483" y="1"/>
                  </a:moveTo>
                  <a:lnTo>
                    <a:pt x="395" y="45"/>
                  </a:lnTo>
                  <a:lnTo>
                    <a:pt x="351" y="45"/>
                  </a:lnTo>
                  <a:lnTo>
                    <a:pt x="307" y="132"/>
                  </a:lnTo>
                  <a:lnTo>
                    <a:pt x="264" y="176"/>
                  </a:lnTo>
                  <a:lnTo>
                    <a:pt x="307" y="264"/>
                  </a:lnTo>
                  <a:lnTo>
                    <a:pt x="1185" y="3204"/>
                  </a:lnTo>
                  <a:lnTo>
                    <a:pt x="1229" y="5091"/>
                  </a:lnTo>
                  <a:lnTo>
                    <a:pt x="439" y="8075"/>
                  </a:lnTo>
                  <a:lnTo>
                    <a:pt x="0" y="10707"/>
                  </a:lnTo>
                  <a:lnTo>
                    <a:pt x="0" y="10751"/>
                  </a:lnTo>
                  <a:lnTo>
                    <a:pt x="88" y="11892"/>
                  </a:lnTo>
                  <a:lnTo>
                    <a:pt x="88" y="11936"/>
                  </a:lnTo>
                  <a:lnTo>
                    <a:pt x="615" y="13647"/>
                  </a:lnTo>
                  <a:lnTo>
                    <a:pt x="439" y="14876"/>
                  </a:lnTo>
                  <a:lnTo>
                    <a:pt x="439" y="14964"/>
                  </a:lnTo>
                  <a:lnTo>
                    <a:pt x="483" y="15008"/>
                  </a:lnTo>
                  <a:lnTo>
                    <a:pt x="527" y="15052"/>
                  </a:lnTo>
                  <a:lnTo>
                    <a:pt x="615" y="15095"/>
                  </a:lnTo>
                  <a:lnTo>
                    <a:pt x="746" y="15052"/>
                  </a:lnTo>
                  <a:lnTo>
                    <a:pt x="790" y="14920"/>
                  </a:lnTo>
                  <a:lnTo>
                    <a:pt x="966" y="13647"/>
                  </a:lnTo>
                  <a:lnTo>
                    <a:pt x="966" y="13560"/>
                  </a:lnTo>
                  <a:lnTo>
                    <a:pt x="439" y="11848"/>
                  </a:lnTo>
                  <a:lnTo>
                    <a:pt x="351" y="10751"/>
                  </a:lnTo>
                  <a:lnTo>
                    <a:pt x="790" y="8162"/>
                  </a:lnTo>
                  <a:lnTo>
                    <a:pt x="1580" y="5135"/>
                  </a:lnTo>
                  <a:lnTo>
                    <a:pt x="1580" y="5091"/>
                  </a:lnTo>
                  <a:lnTo>
                    <a:pt x="1536" y="3160"/>
                  </a:lnTo>
                  <a:lnTo>
                    <a:pt x="1536" y="3116"/>
                  </a:lnTo>
                  <a:lnTo>
                    <a:pt x="615" y="132"/>
                  </a:lnTo>
                  <a:lnTo>
                    <a:pt x="571" y="88"/>
                  </a:lnTo>
                  <a:lnTo>
                    <a:pt x="527" y="45"/>
                  </a:lnTo>
                  <a:lnTo>
                    <a:pt x="483"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3" name="Google Shape;6053;p163"/>
            <p:cNvSpPr/>
            <p:nvPr/>
          </p:nvSpPr>
          <p:spPr>
            <a:xfrm>
              <a:off x="4788525" y="1242150"/>
              <a:ext cx="43900" cy="303900"/>
            </a:xfrm>
            <a:custGeom>
              <a:rect b="b" l="l" r="r" t="t"/>
              <a:pathLst>
                <a:path extrusionOk="0" h="12156" w="1756">
                  <a:moveTo>
                    <a:pt x="1229" y="0"/>
                  </a:moveTo>
                  <a:lnTo>
                    <a:pt x="1141" y="44"/>
                  </a:lnTo>
                  <a:lnTo>
                    <a:pt x="1097" y="88"/>
                  </a:lnTo>
                  <a:lnTo>
                    <a:pt x="1054" y="132"/>
                  </a:lnTo>
                  <a:lnTo>
                    <a:pt x="1054" y="220"/>
                  </a:lnTo>
                  <a:lnTo>
                    <a:pt x="1405" y="2106"/>
                  </a:lnTo>
                  <a:lnTo>
                    <a:pt x="790" y="4388"/>
                  </a:lnTo>
                  <a:lnTo>
                    <a:pt x="483" y="6231"/>
                  </a:lnTo>
                  <a:lnTo>
                    <a:pt x="483" y="6275"/>
                  </a:lnTo>
                  <a:lnTo>
                    <a:pt x="878" y="8996"/>
                  </a:lnTo>
                  <a:lnTo>
                    <a:pt x="308" y="11277"/>
                  </a:lnTo>
                  <a:lnTo>
                    <a:pt x="0" y="11892"/>
                  </a:lnTo>
                  <a:lnTo>
                    <a:pt x="0" y="11980"/>
                  </a:lnTo>
                  <a:lnTo>
                    <a:pt x="0" y="12067"/>
                  </a:lnTo>
                  <a:lnTo>
                    <a:pt x="44" y="12111"/>
                  </a:lnTo>
                  <a:lnTo>
                    <a:pt x="88" y="12155"/>
                  </a:lnTo>
                  <a:lnTo>
                    <a:pt x="264" y="12155"/>
                  </a:lnTo>
                  <a:lnTo>
                    <a:pt x="351" y="12067"/>
                  </a:lnTo>
                  <a:lnTo>
                    <a:pt x="659" y="11409"/>
                  </a:lnTo>
                  <a:lnTo>
                    <a:pt x="659" y="11365"/>
                  </a:lnTo>
                  <a:lnTo>
                    <a:pt x="1229" y="9040"/>
                  </a:lnTo>
                  <a:lnTo>
                    <a:pt x="1229" y="8952"/>
                  </a:lnTo>
                  <a:lnTo>
                    <a:pt x="834" y="6231"/>
                  </a:lnTo>
                  <a:lnTo>
                    <a:pt x="1141" y="4432"/>
                  </a:lnTo>
                  <a:lnTo>
                    <a:pt x="1756" y="2150"/>
                  </a:lnTo>
                  <a:lnTo>
                    <a:pt x="1756" y="2063"/>
                  </a:lnTo>
                  <a:lnTo>
                    <a:pt x="1405" y="132"/>
                  </a:lnTo>
                  <a:lnTo>
                    <a:pt x="1405" y="88"/>
                  </a:lnTo>
                  <a:lnTo>
                    <a:pt x="1361" y="44"/>
                  </a:lnTo>
                  <a:lnTo>
                    <a:pt x="1273"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4" name="Google Shape;6054;p163"/>
            <p:cNvSpPr/>
            <p:nvPr/>
          </p:nvSpPr>
          <p:spPr>
            <a:xfrm>
              <a:off x="4784125" y="1313450"/>
              <a:ext cx="79025" cy="276475"/>
            </a:xfrm>
            <a:custGeom>
              <a:rect b="b" l="l" r="r" t="t"/>
              <a:pathLst>
                <a:path extrusionOk="0" h="11059" w="3161">
                  <a:moveTo>
                    <a:pt x="2897" y="0"/>
                  </a:moveTo>
                  <a:lnTo>
                    <a:pt x="2853" y="44"/>
                  </a:lnTo>
                  <a:lnTo>
                    <a:pt x="2809" y="132"/>
                  </a:lnTo>
                  <a:lnTo>
                    <a:pt x="1976" y="2809"/>
                  </a:lnTo>
                  <a:lnTo>
                    <a:pt x="1624" y="4301"/>
                  </a:lnTo>
                  <a:lnTo>
                    <a:pt x="1624" y="4345"/>
                  </a:lnTo>
                  <a:lnTo>
                    <a:pt x="1712" y="6758"/>
                  </a:lnTo>
                  <a:lnTo>
                    <a:pt x="1098" y="8513"/>
                  </a:lnTo>
                  <a:lnTo>
                    <a:pt x="45" y="10795"/>
                  </a:lnTo>
                  <a:lnTo>
                    <a:pt x="1" y="10883"/>
                  </a:lnTo>
                  <a:lnTo>
                    <a:pt x="45" y="10927"/>
                  </a:lnTo>
                  <a:lnTo>
                    <a:pt x="45" y="11014"/>
                  </a:lnTo>
                  <a:lnTo>
                    <a:pt x="133" y="11058"/>
                  </a:lnTo>
                  <a:lnTo>
                    <a:pt x="176" y="11058"/>
                  </a:lnTo>
                  <a:lnTo>
                    <a:pt x="308" y="11014"/>
                  </a:lnTo>
                  <a:lnTo>
                    <a:pt x="352" y="10971"/>
                  </a:lnTo>
                  <a:lnTo>
                    <a:pt x="1449" y="8645"/>
                  </a:lnTo>
                  <a:lnTo>
                    <a:pt x="2063" y="6846"/>
                  </a:lnTo>
                  <a:lnTo>
                    <a:pt x="2063" y="6758"/>
                  </a:lnTo>
                  <a:lnTo>
                    <a:pt x="1976" y="4388"/>
                  </a:lnTo>
                  <a:lnTo>
                    <a:pt x="2327" y="2897"/>
                  </a:lnTo>
                  <a:lnTo>
                    <a:pt x="3160" y="220"/>
                  </a:lnTo>
                  <a:lnTo>
                    <a:pt x="3160" y="132"/>
                  </a:lnTo>
                  <a:lnTo>
                    <a:pt x="3160" y="88"/>
                  </a:lnTo>
                  <a:lnTo>
                    <a:pt x="3116" y="44"/>
                  </a:lnTo>
                  <a:lnTo>
                    <a:pt x="3029"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5" name="Google Shape;6055;p163"/>
            <p:cNvSpPr/>
            <p:nvPr/>
          </p:nvSpPr>
          <p:spPr>
            <a:xfrm>
              <a:off x="4800600" y="1323325"/>
              <a:ext cx="74600" cy="277575"/>
            </a:xfrm>
            <a:custGeom>
              <a:rect b="b" l="l" r="r" t="t"/>
              <a:pathLst>
                <a:path extrusionOk="0" h="11103" w="2984">
                  <a:moveTo>
                    <a:pt x="2721" y="0"/>
                  </a:moveTo>
                  <a:lnTo>
                    <a:pt x="2677" y="44"/>
                  </a:lnTo>
                  <a:lnTo>
                    <a:pt x="2677" y="132"/>
                  </a:lnTo>
                  <a:lnTo>
                    <a:pt x="2238" y="1756"/>
                  </a:lnTo>
                  <a:lnTo>
                    <a:pt x="2238" y="1799"/>
                  </a:lnTo>
                  <a:lnTo>
                    <a:pt x="2282" y="4388"/>
                  </a:lnTo>
                  <a:lnTo>
                    <a:pt x="1536" y="7285"/>
                  </a:lnTo>
                  <a:lnTo>
                    <a:pt x="44" y="10839"/>
                  </a:lnTo>
                  <a:lnTo>
                    <a:pt x="0" y="10927"/>
                  </a:lnTo>
                  <a:lnTo>
                    <a:pt x="44" y="10970"/>
                  </a:lnTo>
                  <a:lnTo>
                    <a:pt x="88" y="11014"/>
                  </a:lnTo>
                  <a:lnTo>
                    <a:pt x="132" y="11058"/>
                  </a:lnTo>
                  <a:lnTo>
                    <a:pt x="176" y="11102"/>
                  </a:lnTo>
                  <a:lnTo>
                    <a:pt x="307" y="11058"/>
                  </a:lnTo>
                  <a:lnTo>
                    <a:pt x="351" y="10970"/>
                  </a:lnTo>
                  <a:lnTo>
                    <a:pt x="1843" y="7372"/>
                  </a:lnTo>
                  <a:lnTo>
                    <a:pt x="1887" y="7372"/>
                  </a:lnTo>
                  <a:lnTo>
                    <a:pt x="2633" y="4432"/>
                  </a:lnTo>
                  <a:lnTo>
                    <a:pt x="2633" y="4388"/>
                  </a:lnTo>
                  <a:lnTo>
                    <a:pt x="2589" y="1843"/>
                  </a:lnTo>
                  <a:lnTo>
                    <a:pt x="2984" y="220"/>
                  </a:lnTo>
                  <a:lnTo>
                    <a:pt x="2984" y="132"/>
                  </a:lnTo>
                  <a:lnTo>
                    <a:pt x="2984" y="88"/>
                  </a:lnTo>
                  <a:lnTo>
                    <a:pt x="294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6" name="Google Shape;6056;p163"/>
            <p:cNvSpPr/>
            <p:nvPr/>
          </p:nvSpPr>
          <p:spPr>
            <a:xfrm>
              <a:off x="4826925" y="1334300"/>
              <a:ext cx="77900" cy="245750"/>
            </a:xfrm>
            <a:custGeom>
              <a:rect b="b" l="l" r="r" t="t"/>
              <a:pathLst>
                <a:path extrusionOk="0" h="9830" w="3116">
                  <a:moveTo>
                    <a:pt x="2896" y="0"/>
                  </a:moveTo>
                  <a:lnTo>
                    <a:pt x="2809" y="44"/>
                  </a:lnTo>
                  <a:lnTo>
                    <a:pt x="2765" y="88"/>
                  </a:lnTo>
                  <a:lnTo>
                    <a:pt x="2765" y="132"/>
                  </a:lnTo>
                  <a:lnTo>
                    <a:pt x="2019" y="4037"/>
                  </a:lnTo>
                  <a:lnTo>
                    <a:pt x="1097" y="7416"/>
                  </a:lnTo>
                  <a:lnTo>
                    <a:pt x="44" y="9522"/>
                  </a:lnTo>
                  <a:lnTo>
                    <a:pt x="0" y="9610"/>
                  </a:lnTo>
                  <a:lnTo>
                    <a:pt x="0" y="9654"/>
                  </a:lnTo>
                  <a:lnTo>
                    <a:pt x="0" y="9742"/>
                  </a:lnTo>
                  <a:lnTo>
                    <a:pt x="44" y="9785"/>
                  </a:lnTo>
                  <a:lnTo>
                    <a:pt x="176" y="9829"/>
                  </a:lnTo>
                  <a:lnTo>
                    <a:pt x="264" y="9785"/>
                  </a:lnTo>
                  <a:lnTo>
                    <a:pt x="307" y="9742"/>
                  </a:lnTo>
                  <a:lnTo>
                    <a:pt x="351" y="9698"/>
                  </a:lnTo>
                  <a:lnTo>
                    <a:pt x="1404" y="7548"/>
                  </a:lnTo>
                  <a:lnTo>
                    <a:pt x="2370" y="4125"/>
                  </a:lnTo>
                  <a:lnTo>
                    <a:pt x="3116" y="220"/>
                  </a:lnTo>
                  <a:lnTo>
                    <a:pt x="3116" y="132"/>
                  </a:lnTo>
                  <a:lnTo>
                    <a:pt x="3072" y="88"/>
                  </a:lnTo>
                  <a:lnTo>
                    <a:pt x="3028" y="44"/>
                  </a:lnTo>
                  <a:lnTo>
                    <a:pt x="294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7" name="Google Shape;6057;p163"/>
            <p:cNvSpPr/>
            <p:nvPr/>
          </p:nvSpPr>
          <p:spPr>
            <a:xfrm>
              <a:off x="4873000" y="1356225"/>
              <a:ext cx="89975" cy="206275"/>
            </a:xfrm>
            <a:custGeom>
              <a:rect b="b" l="l" r="r" t="t"/>
              <a:pathLst>
                <a:path extrusionOk="0" h="8251" w="3599">
                  <a:moveTo>
                    <a:pt x="3423" y="1"/>
                  </a:moveTo>
                  <a:lnTo>
                    <a:pt x="3335" y="45"/>
                  </a:lnTo>
                  <a:lnTo>
                    <a:pt x="3291" y="89"/>
                  </a:lnTo>
                  <a:lnTo>
                    <a:pt x="2326" y="1405"/>
                  </a:lnTo>
                  <a:lnTo>
                    <a:pt x="2326" y="1449"/>
                  </a:lnTo>
                  <a:lnTo>
                    <a:pt x="1361" y="4477"/>
                  </a:lnTo>
                  <a:lnTo>
                    <a:pt x="483" y="7109"/>
                  </a:lnTo>
                  <a:lnTo>
                    <a:pt x="0" y="7987"/>
                  </a:lnTo>
                  <a:lnTo>
                    <a:pt x="0" y="8075"/>
                  </a:lnTo>
                  <a:lnTo>
                    <a:pt x="0" y="8163"/>
                  </a:lnTo>
                  <a:lnTo>
                    <a:pt x="44" y="8206"/>
                  </a:lnTo>
                  <a:lnTo>
                    <a:pt x="88" y="8250"/>
                  </a:lnTo>
                  <a:lnTo>
                    <a:pt x="264" y="8250"/>
                  </a:lnTo>
                  <a:lnTo>
                    <a:pt x="307" y="8163"/>
                  </a:lnTo>
                  <a:lnTo>
                    <a:pt x="834" y="7285"/>
                  </a:lnTo>
                  <a:lnTo>
                    <a:pt x="834" y="7241"/>
                  </a:lnTo>
                  <a:lnTo>
                    <a:pt x="1712" y="4564"/>
                  </a:lnTo>
                  <a:lnTo>
                    <a:pt x="2633" y="1580"/>
                  </a:lnTo>
                  <a:lnTo>
                    <a:pt x="3598" y="308"/>
                  </a:lnTo>
                  <a:lnTo>
                    <a:pt x="3598" y="220"/>
                  </a:lnTo>
                  <a:lnTo>
                    <a:pt x="3598" y="176"/>
                  </a:lnTo>
                  <a:lnTo>
                    <a:pt x="3598" y="89"/>
                  </a:lnTo>
                  <a:lnTo>
                    <a:pt x="3555" y="45"/>
                  </a:lnTo>
                  <a:lnTo>
                    <a:pt x="3467"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8" name="Google Shape;6058;p163"/>
            <p:cNvSpPr/>
            <p:nvPr/>
          </p:nvSpPr>
          <p:spPr>
            <a:xfrm>
              <a:off x="4878475" y="1401200"/>
              <a:ext cx="130575" cy="183225"/>
            </a:xfrm>
            <a:custGeom>
              <a:rect b="b" l="l" r="r" t="t"/>
              <a:pathLst>
                <a:path extrusionOk="0" h="7329" w="5223">
                  <a:moveTo>
                    <a:pt x="5003" y="1"/>
                  </a:moveTo>
                  <a:lnTo>
                    <a:pt x="4915" y="45"/>
                  </a:lnTo>
                  <a:lnTo>
                    <a:pt x="1975" y="3204"/>
                  </a:lnTo>
                  <a:lnTo>
                    <a:pt x="1931" y="3292"/>
                  </a:lnTo>
                  <a:lnTo>
                    <a:pt x="1010" y="5442"/>
                  </a:lnTo>
                  <a:lnTo>
                    <a:pt x="45" y="7066"/>
                  </a:lnTo>
                  <a:lnTo>
                    <a:pt x="1" y="7153"/>
                  </a:lnTo>
                  <a:lnTo>
                    <a:pt x="1" y="7197"/>
                  </a:lnTo>
                  <a:lnTo>
                    <a:pt x="45" y="7285"/>
                  </a:lnTo>
                  <a:lnTo>
                    <a:pt x="88" y="7329"/>
                  </a:lnTo>
                  <a:lnTo>
                    <a:pt x="264" y="7329"/>
                  </a:lnTo>
                  <a:lnTo>
                    <a:pt x="352" y="7241"/>
                  </a:lnTo>
                  <a:lnTo>
                    <a:pt x="1317" y="5618"/>
                  </a:lnTo>
                  <a:lnTo>
                    <a:pt x="2239" y="3424"/>
                  </a:lnTo>
                  <a:lnTo>
                    <a:pt x="5179" y="264"/>
                  </a:lnTo>
                  <a:lnTo>
                    <a:pt x="5222" y="220"/>
                  </a:lnTo>
                  <a:lnTo>
                    <a:pt x="5222" y="133"/>
                  </a:lnTo>
                  <a:lnTo>
                    <a:pt x="5222" y="89"/>
                  </a:lnTo>
                  <a:lnTo>
                    <a:pt x="5179" y="45"/>
                  </a:lnTo>
                  <a:lnTo>
                    <a:pt x="5135"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9" name="Google Shape;6059;p163"/>
            <p:cNvSpPr/>
            <p:nvPr/>
          </p:nvSpPr>
          <p:spPr>
            <a:xfrm>
              <a:off x="4888350" y="1411075"/>
              <a:ext cx="178850" cy="188725"/>
            </a:xfrm>
            <a:custGeom>
              <a:rect b="b" l="l" r="r" t="t"/>
              <a:pathLst>
                <a:path extrusionOk="0" h="7549" w="7154">
                  <a:moveTo>
                    <a:pt x="6934" y="1"/>
                  </a:moveTo>
                  <a:lnTo>
                    <a:pt x="6846" y="45"/>
                  </a:lnTo>
                  <a:lnTo>
                    <a:pt x="5003" y="1493"/>
                  </a:lnTo>
                  <a:lnTo>
                    <a:pt x="4959" y="1537"/>
                  </a:lnTo>
                  <a:lnTo>
                    <a:pt x="2809" y="4345"/>
                  </a:lnTo>
                  <a:lnTo>
                    <a:pt x="2019" y="4915"/>
                  </a:lnTo>
                  <a:lnTo>
                    <a:pt x="1975" y="4959"/>
                  </a:lnTo>
                  <a:lnTo>
                    <a:pt x="44" y="7241"/>
                  </a:lnTo>
                  <a:lnTo>
                    <a:pt x="1" y="7329"/>
                  </a:lnTo>
                  <a:lnTo>
                    <a:pt x="1" y="7373"/>
                  </a:lnTo>
                  <a:lnTo>
                    <a:pt x="1" y="7460"/>
                  </a:lnTo>
                  <a:lnTo>
                    <a:pt x="44" y="7504"/>
                  </a:lnTo>
                  <a:lnTo>
                    <a:pt x="176" y="7548"/>
                  </a:lnTo>
                  <a:lnTo>
                    <a:pt x="220" y="7548"/>
                  </a:lnTo>
                  <a:lnTo>
                    <a:pt x="308" y="7504"/>
                  </a:lnTo>
                  <a:lnTo>
                    <a:pt x="2238" y="5179"/>
                  </a:lnTo>
                  <a:lnTo>
                    <a:pt x="3028" y="4652"/>
                  </a:lnTo>
                  <a:lnTo>
                    <a:pt x="3072" y="4608"/>
                  </a:lnTo>
                  <a:lnTo>
                    <a:pt x="5222" y="1756"/>
                  </a:lnTo>
                  <a:lnTo>
                    <a:pt x="7065" y="308"/>
                  </a:lnTo>
                  <a:lnTo>
                    <a:pt x="7109" y="264"/>
                  </a:lnTo>
                  <a:lnTo>
                    <a:pt x="7153" y="176"/>
                  </a:lnTo>
                  <a:lnTo>
                    <a:pt x="7153" y="132"/>
                  </a:lnTo>
                  <a:lnTo>
                    <a:pt x="7109" y="45"/>
                  </a:lnTo>
                  <a:lnTo>
                    <a:pt x="7065"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0" name="Google Shape;6060;p163"/>
            <p:cNvSpPr/>
            <p:nvPr/>
          </p:nvSpPr>
          <p:spPr>
            <a:xfrm>
              <a:off x="4890550" y="1412175"/>
              <a:ext cx="208450" cy="215050"/>
            </a:xfrm>
            <a:custGeom>
              <a:rect b="b" l="l" r="r" t="t"/>
              <a:pathLst>
                <a:path extrusionOk="0" h="8602" w="8338">
                  <a:moveTo>
                    <a:pt x="8074" y="1"/>
                  </a:moveTo>
                  <a:lnTo>
                    <a:pt x="8030" y="45"/>
                  </a:lnTo>
                  <a:lnTo>
                    <a:pt x="7987" y="132"/>
                  </a:lnTo>
                  <a:lnTo>
                    <a:pt x="7021" y="3774"/>
                  </a:lnTo>
                  <a:lnTo>
                    <a:pt x="5880" y="5179"/>
                  </a:lnTo>
                  <a:lnTo>
                    <a:pt x="4652" y="5705"/>
                  </a:lnTo>
                  <a:lnTo>
                    <a:pt x="571" y="7943"/>
                  </a:lnTo>
                  <a:lnTo>
                    <a:pt x="88" y="8294"/>
                  </a:lnTo>
                  <a:lnTo>
                    <a:pt x="44" y="8338"/>
                  </a:lnTo>
                  <a:lnTo>
                    <a:pt x="0" y="8426"/>
                  </a:lnTo>
                  <a:lnTo>
                    <a:pt x="0" y="8470"/>
                  </a:lnTo>
                  <a:lnTo>
                    <a:pt x="44" y="8557"/>
                  </a:lnTo>
                  <a:lnTo>
                    <a:pt x="132" y="8601"/>
                  </a:lnTo>
                  <a:lnTo>
                    <a:pt x="307" y="8601"/>
                  </a:lnTo>
                  <a:lnTo>
                    <a:pt x="746" y="8250"/>
                  </a:lnTo>
                  <a:lnTo>
                    <a:pt x="4783" y="6056"/>
                  </a:lnTo>
                  <a:lnTo>
                    <a:pt x="6056" y="5486"/>
                  </a:lnTo>
                  <a:lnTo>
                    <a:pt x="6144" y="5442"/>
                  </a:lnTo>
                  <a:lnTo>
                    <a:pt x="7328" y="3950"/>
                  </a:lnTo>
                  <a:lnTo>
                    <a:pt x="7328" y="3906"/>
                  </a:lnTo>
                  <a:lnTo>
                    <a:pt x="8338" y="220"/>
                  </a:lnTo>
                  <a:lnTo>
                    <a:pt x="8338" y="132"/>
                  </a:lnTo>
                  <a:lnTo>
                    <a:pt x="8338" y="88"/>
                  </a:lnTo>
                  <a:lnTo>
                    <a:pt x="8294" y="45"/>
                  </a:lnTo>
                  <a:lnTo>
                    <a:pt x="8206"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1" name="Google Shape;6061;p163"/>
            <p:cNvSpPr/>
            <p:nvPr/>
          </p:nvSpPr>
          <p:spPr>
            <a:xfrm>
              <a:off x="4878475" y="1464825"/>
              <a:ext cx="342300" cy="254550"/>
            </a:xfrm>
            <a:custGeom>
              <a:rect b="b" l="l" r="r" t="t"/>
              <a:pathLst>
                <a:path extrusionOk="0" h="10182" w="13692">
                  <a:moveTo>
                    <a:pt x="13560" y="1"/>
                  </a:moveTo>
                  <a:lnTo>
                    <a:pt x="13472" y="45"/>
                  </a:lnTo>
                  <a:lnTo>
                    <a:pt x="11805" y="571"/>
                  </a:lnTo>
                  <a:lnTo>
                    <a:pt x="11761" y="615"/>
                  </a:lnTo>
                  <a:lnTo>
                    <a:pt x="11410" y="879"/>
                  </a:lnTo>
                  <a:lnTo>
                    <a:pt x="11366" y="966"/>
                  </a:lnTo>
                  <a:lnTo>
                    <a:pt x="10795" y="2195"/>
                  </a:lnTo>
                  <a:lnTo>
                    <a:pt x="8119" y="5223"/>
                  </a:lnTo>
                  <a:lnTo>
                    <a:pt x="6890" y="6276"/>
                  </a:lnTo>
                  <a:lnTo>
                    <a:pt x="5266" y="7285"/>
                  </a:lnTo>
                  <a:lnTo>
                    <a:pt x="1142" y="9172"/>
                  </a:lnTo>
                  <a:lnTo>
                    <a:pt x="1098" y="9172"/>
                  </a:lnTo>
                  <a:lnTo>
                    <a:pt x="88" y="9874"/>
                  </a:lnTo>
                  <a:lnTo>
                    <a:pt x="45" y="9918"/>
                  </a:lnTo>
                  <a:lnTo>
                    <a:pt x="1" y="9962"/>
                  </a:lnTo>
                  <a:lnTo>
                    <a:pt x="1" y="10050"/>
                  </a:lnTo>
                  <a:lnTo>
                    <a:pt x="45" y="10093"/>
                  </a:lnTo>
                  <a:lnTo>
                    <a:pt x="88" y="10137"/>
                  </a:lnTo>
                  <a:lnTo>
                    <a:pt x="176" y="10181"/>
                  </a:lnTo>
                  <a:lnTo>
                    <a:pt x="264" y="10137"/>
                  </a:lnTo>
                  <a:lnTo>
                    <a:pt x="1273" y="9479"/>
                  </a:lnTo>
                  <a:lnTo>
                    <a:pt x="5442" y="7592"/>
                  </a:lnTo>
                  <a:lnTo>
                    <a:pt x="5486" y="7592"/>
                  </a:lnTo>
                  <a:lnTo>
                    <a:pt x="7065" y="6583"/>
                  </a:lnTo>
                  <a:lnTo>
                    <a:pt x="7109" y="6539"/>
                  </a:lnTo>
                  <a:lnTo>
                    <a:pt x="8382" y="5486"/>
                  </a:lnTo>
                  <a:lnTo>
                    <a:pt x="8382" y="5442"/>
                  </a:lnTo>
                  <a:lnTo>
                    <a:pt x="11102" y="2414"/>
                  </a:lnTo>
                  <a:lnTo>
                    <a:pt x="11102" y="2370"/>
                  </a:lnTo>
                  <a:lnTo>
                    <a:pt x="11673" y="1142"/>
                  </a:lnTo>
                  <a:lnTo>
                    <a:pt x="11936" y="922"/>
                  </a:lnTo>
                  <a:lnTo>
                    <a:pt x="13604" y="352"/>
                  </a:lnTo>
                  <a:lnTo>
                    <a:pt x="13647" y="308"/>
                  </a:lnTo>
                  <a:lnTo>
                    <a:pt x="13691" y="264"/>
                  </a:lnTo>
                  <a:lnTo>
                    <a:pt x="13691" y="220"/>
                  </a:lnTo>
                  <a:lnTo>
                    <a:pt x="13691" y="133"/>
                  </a:lnTo>
                  <a:lnTo>
                    <a:pt x="13647" y="89"/>
                  </a:lnTo>
                  <a:lnTo>
                    <a:pt x="13604" y="45"/>
                  </a:lnTo>
                  <a:lnTo>
                    <a:pt x="1356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2" name="Google Shape;6062;p163"/>
            <p:cNvSpPr/>
            <p:nvPr/>
          </p:nvSpPr>
          <p:spPr>
            <a:xfrm>
              <a:off x="5782425" y="1462650"/>
              <a:ext cx="54875" cy="228200"/>
            </a:xfrm>
            <a:custGeom>
              <a:rect b="b" l="l" r="r" t="t"/>
              <a:pathLst>
                <a:path extrusionOk="0" h="9128" w="2195">
                  <a:moveTo>
                    <a:pt x="88" y="0"/>
                  </a:moveTo>
                  <a:lnTo>
                    <a:pt x="44" y="44"/>
                  </a:lnTo>
                  <a:lnTo>
                    <a:pt x="0" y="88"/>
                  </a:lnTo>
                  <a:lnTo>
                    <a:pt x="0" y="176"/>
                  </a:lnTo>
                  <a:lnTo>
                    <a:pt x="0" y="263"/>
                  </a:lnTo>
                  <a:lnTo>
                    <a:pt x="44" y="307"/>
                  </a:lnTo>
                  <a:lnTo>
                    <a:pt x="1448" y="1755"/>
                  </a:lnTo>
                  <a:lnTo>
                    <a:pt x="1843" y="2940"/>
                  </a:lnTo>
                  <a:lnTo>
                    <a:pt x="1229" y="5924"/>
                  </a:lnTo>
                  <a:lnTo>
                    <a:pt x="1053" y="8908"/>
                  </a:lnTo>
                  <a:lnTo>
                    <a:pt x="1053" y="8996"/>
                  </a:lnTo>
                  <a:lnTo>
                    <a:pt x="1097" y="9040"/>
                  </a:lnTo>
                  <a:lnTo>
                    <a:pt x="1141" y="9083"/>
                  </a:lnTo>
                  <a:lnTo>
                    <a:pt x="1229" y="9127"/>
                  </a:lnTo>
                  <a:lnTo>
                    <a:pt x="1360" y="9083"/>
                  </a:lnTo>
                  <a:lnTo>
                    <a:pt x="1404" y="8952"/>
                  </a:lnTo>
                  <a:lnTo>
                    <a:pt x="1580" y="5968"/>
                  </a:lnTo>
                  <a:lnTo>
                    <a:pt x="2194" y="2984"/>
                  </a:lnTo>
                  <a:lnTo>
                    <a:pt x="2194" y="2896"/>
                  </a:lnTo>
                  <a:lnTo>
                    <a:pt x="1755" y="1624"/>
                  </a:lnTo>
                  <a:lnTo>
                    <a:pt x="1712" y="1536"/>
                  </a:lnTo>
                  <a:lnTo>
                    <a:pt x="307" y="44"/>
                  </a:lnTo>
                  <a:lnTo>
                    <a:pt x="22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3" name="Google Shape;6063;p163"/>
            <p:cNvSpPr/>
            <p:nvPr/>
          </p:nvSpPr>
          <p:spPr>
            <a:xfrm>
              <a:off x="4857625" y="1459350"/>
              <a:ext cx="669225" cy="314875"/>
            </a:xfrm>
            <a:custGeom>
              <a:rect b="b" l="l" r="r" t="t"/>
              <a:pathLst>
                <a:path extrusionOk="0" h="12595" w="26769">
                  <a:moveTo>
                    <a:pt x="26549" y="1"/>
                  </a:moveTo>
                  <a:lnTo>
                    <a:pt x="22643" y="1054"/>
                  </a:lnTo>
                  <a:lnTo>
                    <a:pt x="18036" y="2238"/>
                  </a:lnTo>
                  <a:lnTo>
                    <a:pt x="16105" y="2633"/>
                  </a:lnTo>
                  <a:lnTo>
                    <a:pt x="16017" y="2677"/>
                  </a:lnTo>
                  <a:lnTo>
                    <a:pt x="14657" y="3994"/>
                  </a:lnTo>
                  <a:lnTo>
                    <a:pt x="12463" y="4345"/>
                  </a:lnTo>
                  <a:lnTo>
                    <a:pt x="12375" y="4389"/>
                  </a:lnTo>
                  <a:lnTo>
                    <a:pt x="10137" y="6934"/>
                  </a:lnTo>
                  <a:lnTo>
                    <a:pt x="8558" y="8162"/>
                  </a:lnTo>
                  <a:lnTo>
                    <a:pt x="6320" y="9391"/>
                  </a:lnTo>
                  <a:lnTo>
                    <a:pt x="1844" y="11409"/>
                  </a:lnTo>
                  <a:lnTo>
                    <a:pt x="220" y="12112"/>
                  </a:lnTo>
                  <a:lnTo>
                    <a:pt x="133" y="12155"/>
                  </a:lnTo>
                  <a:lnTo>
                    <a:pt x="1" y="12331"/>
                  </a:lnTo>
                  <a:lnTo>
                    <a:pt x="1" y="12375"/>
                  </a:lnTo>
                  <a:lnTo>
                    <a:pt x="1" y="12463"/>
                  </a:lnTo>
                  <a:lnTo>
                    <a:pt x="1" y="12506"/>
                  </a:lnTo>
                  <a:lnTo>
                    <a:pt x="45" y="12594"/>
                  </a:lnTo>
                  <a:lnTo>
                    <a:pt x="220" y="12594"/>
                  </a:lnTo>
                  <a:lnTo>
                    <a:pt x="308" y="12550"/>
                  </a:lnTo>
                  <a:lnTo>
                    <a:pt x="396" y="12419"/>
                  </a:lnTo>
                  <a:lnTo>
                    <a:pt x="1976" y="11760"/>
                  </a:lnTo>
                  <a:lnTo>
                    <a:pt x="6451" y="9742"/>
                  </a:lnTo>
                  <a:lnTo>
                    <a:pt x="8733" y="8469"/>
                  </a:lnTo>
                  <a:lnTo>
                    <a:pt x="8777" y="8426"/>
                  </a:lnTo>
                  <a:lnTo>
                    <a:pt x="10357" y="7197"/>
                  </a:lnTo>
                  <a:lnTo>
                    <a:pt x="10401" y="7197"/>
                  </a:lnTo>
                  <a:lnTo>
                    <a:pt x="12595" y="4696"/>
                  </a:lnTo>
                  <a:lnTo>
                    <a:pt x="14789" y="4301"/>
                  </a:lnTo>
                  <a:lnTo>
                    <a:pt x="14876" y="4257"/>
                  </a:lnTo>
                  <a:lnTo>
                    <a:pt x="16237" y="2984"/>
                  </a:lnTo>
                  <a:lnTo>
                    <a:pt x="18124" y="2546"/>
                  </a:lnTo>
                  <a:lnTo>
                    <a:pt x="22731" y="1405"/>
                  </a:lnTo>
                  <a:lnTo>
                    <a:pt x="26636" y="352"/>
                  </a:lnTo>
                  <a:lnTo>
                    <a:pt x="26680" y="308"/>
                  </a:lnTo>
                  <a:lnTo>
                    <a:pt x="26724" y="264"/>
                  </a:lnTo>
                  <a:lnTo>
                    <a:pt x="26768" y="176"/>
                  </a:lnTo>
                  <a:lnTo>
                    <a:pt x="26768" y="132"/>
                  </a:lnTo>
                  <a:lnTo>
                    <a:pt x="26724" y="44"/>
                  </a:lnTo>
                  <a:lnTo>
                    <a:pt x="2668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4" name="Google Shape;6064;p163"/>
            <p:cNvSpPr/>
            <p:nvPr/>
          </p:nvSpPr>
          <p:spPr>
            <a:xfrm>
              <a:off x="4825825" y="1509825"/>
              <a:ext cx="970875" cy="323625"/>
            </a:xfrm>
            <a:custGeom>
              <a:rect b="b" l="l" r="r" t="t"/>
              <a:pathLst>
                <a:path extrusionOk="0" h="12945" w="38835">
                  <a:moveTo>
                    <a:pt x="34403" y="0"/>
                  </a:moveTo>
                  <a:lnTo>
                    <a:pt x="31902" y="219"/>
                  </a:lnTo>
                  <a:lnTo>
                    <a:pt x="31858" y="219"/>
                  </a:lnTo>
                  <a:lnTo>
                    <a:pt x="27821" y="1185"/>
                  </a:lnTo>
                  <a:lnTo>
                    <a:pt x="23871" y="1931"/>
                  </a:lnTo>
                  <a:lnTo>
                    <a:pt x="21195" y="2282"/>
                  </a:lnTo>
                  <a:lnTo>
                    <a:pt x="21151" y="2282"/>
                  </a:lnTo>
                  <a:lnTo>
                    <a:pt x="19659" y="3159"/>
                  </a:lnTo>
                  <a:lnTo>
                    <a:pt x="15534" y="3861"/>
                  </a:lnTo>
                  <a:lnTo>
                    <a:pt x="15446" y="3905"/>
                  </a:lnTo>
                  <a:lnTo>
                    <a:pt x="12813" y="6407"/>
                  </a:lnTo>
                  <a:lnTo>
                    <a:pt x="11760" y="7153"/>
                  </a:lnTo>
                  <a:lnTo>
                    <a:pt x="10663" y="7855"/>
                  </a:lnTo>
                  <a:lnTo>
                    <a:pt x="9566" y="8513"/>
                  </a:lnTo>
                  <a:lnTo>
                    <a:pt x="8425" y="9083"/>
                  </a:lnTo>
                  <a:lnTo>
                    <a:pt x="7241" y="9610"/>
                  </a:lnTo>
                  <a:lnTo>
                    <a:pt x="6056" y="10136"/>
                  </a:lnTo>
                  <a:lnTo>
                    <a:pt x="3642" y="11058"/>
                  </a:lnTo>
                  <a:lnTo>
                    <a:pt x="1931" y="11760"/>
                  </a:lnTo>
                  <a:lnTo>
                    <a:pt x="176" y="12462"/>
                  </a:lnTo>
                  <a:lnTo>
                    <a:pt x="88" y="12550"/>
                  </a:lnTo>
                  <a:lnTo>
                    <a:pt x="0" y="12638"/>
                  </a:lnTo>
                  <a:lnTo>
                    <a:pt x="0" y="12725"/>
                  </a:lnTo>
                  <a:lnTo>
                    <a:pt x="0" y="12769"/>
                  </a:lnTo>
                  <a:lnTo>
                    <a:pt x="0" y="12857"/>
                  </a:lnTo>
                  <a:lnTo>
                    <a:pt x="44" y="12901"/>
                  </a:lnTo>
                  <a:lnTo>
                    <a:pt x="176" y="12945"/>
                  </a:lnTo>
                  <a:lnTo>
                    <a:pt x="220" y="12901"/>
                  </a:lnTo>
                  <a:lnTo>
                    <a:pt x="308" y="12857"/>
                  </a:lnTo>
                  <a:lnTo>
                    <a:pt x="351" y="12769"/>
                  </a:lnTo>
                  <a:lnTo>
                    <a:pt x="2063" y="12067"/>
                  </a:lnTo>
                  <a:lnTo>
                    <a:pt x="3774" y="11409"/>
                  </a:lnTo>
                  <a:lnTo>
                    <a:pt x="6188" y="10444"/>
                  </a:lnTo>
                  <a:lnTo>
                    <a:pt x="7372" y="9917"/>
                  </a:lnTo>
                  <a:lnTo>
                    <a:pt x="8557" y="9390"/>
                  </a:lnTo>
                  <a:lnTo>
                    <a:pt x="9742" y="8776"/>
                  </a:lnTo>
                  <a:lnTo>
                    <a:pt x="10883" y="8162"/>
                  </a:lnTo>
                  <a:lnTo>
                    <a:pt x="11980" y="7460"/>
                  </a:lnTo>
                  <a:lnTo>
                    <a:pt x="13033" y="6670"/>
                  </a:lnTo>
                  <a:lnTo>
                    <a:pt x="15622" y="4169"/>
                  </a:lnTo>
                  <a:lnTo>
                    <a:pt x="19747" y="3510"/>
                  </a:lnTo>
                  <a:lnTo>
                    <a:pt x="19790" y="3467"/>
                  </a:lnTo>
                  <a:lnTo>
                    <a:pt x="21282" y="2589"/>
                  </a:lnTo>
                  <a:lnTo>
                    <a:pt x="23915" y="2238"/>
                  </a:lnTo>
                  <a:lnTo>
                    <a:pt x="27908" y="1492"/>
                  </a:lnTo>
                  <a:lnTo>
                    <a:pt x="31945" y="570"/>
                  </a:lnTo>
                  <a:lnTo>
                    <a:pt x="34403" y="351"/>
                  </a:lnTo>
                  <a:lnTo>
                    <a:pt x="36816" y="746"/>
                  </a:lnTo>
                  <a:lnTo>
                    <a:pt x="38001" y="1273"/>
                  </a:lnTo>
                  <a:lnTo>
                    <a:pt x="38440" y="1843"/>
                  </a:lnTo>
                  <a:lnTo>
                    <a:pt x="38484" y="3598"/>
                  </a:lnTo>
                  <a:lnTo>
                    <a:pt x="38484" y="3686"/>
                  </a:lnTo>
                  <a:lnTo>
                    <a:pt x="38527" y="3730"/>
                  </a:lnTo>
                  <a:lnTo>
                    <a:pt x="38571" y="3774"/>
                  </a:lnTo>
                  <a:lnTo>
                    <a:pt x="38703" y="3774"/>
                  </a:lnTo>
                  <a:lnTo>
                    <a:pt x="38791" y="3730"/>
                  </a:lnTo>
                  <a:lnTo>
                    <a:pt x="38791" y="3686"/>
                  </a:lnTo>
                  <a:lnTo>
                    <a:pt x="38835" y="3598"/>
                  </a:lnTo>
                  <a:lnTo>
                    <a:pt x="38791" y="1799"/>
                  </a:lnTo>
                  <a:lnTo>
                    <a:pt x="38747" y="1711"/>
                  </a:lnTo>
                  <a:lnTo>
                    <a:pt x="38264" y="1009"/>
                  </a:lnTo>
                  <a:lnTo>
                    <a:pt x="38220" y="965"/>
                  </a:lnTo>
                  <a:lnTo>
                    <a:pt x="36948" y="439"/>
                  </a:lnTo>
                  <a:lnTo>
                    <a:pt x="36904" y="395"/>
                  </a:lnTo>
                  <a:lnTo>
                    <a:pt x="34447"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5" name="Google Shape;6065;p163"/>
            <p:cNvSpPr/>
            <p:nvPr/>
          </p:nvSpPr>
          <p:spPr>
            <a:xfrm>
              <a:off x="4788525" y="1581125"/>
              <a:ext cx="993925" cy="304975"/>
            </a:xfrm>
            <a:custGeom>
              <a:rect b="b" l="l" r="r" t="t"/>
              <a:pathLst>
                <a:path extrusionOk="0" h="12199" w="39757">
                  <a:moveTo>
                    <a:pt x="35588" y="0"/>
                  </a:moveTo>
                  <a:lnTo>
                    <a:pt x="29883" y="790"/>
                  </a:lnTo>
                  <a:lnTo>
                    <a:pt x="26460" y="1009"/>
                  </a:lnTo>
                  <a:lnTo>
                    <a:pt x="26417" y="1009"/>
                  </a:lnTo>
                  <a:lnTo>
                    <a:pt x="24486" y="1712"/>
                  </a:lnTo>
                  <a:lnTo>
                    <a:pt x="19791" y="2326"/>
                  </a:lnTo>
                  <a:lnTo>
                    <a:pt x="18123" y="2677"/>
                  </a:lnTo>
                  <a:lnTo>
                    <a:pt x="18035" y="2721"/>
                  </a:lnTo>
                  <a:lnTo>
                    <a:pt x="15666" y="5046"/>
                  </a:lnTo>
                  <a:lnTo>
                    <a:pt x="15008" y="5573"/>
                  </a:lnTo>
                  <a:lnTo>
                    <a:pt x="14262" y="6056"/>
                  </a:lnTo>
                  <a:lnTo>
                    <a:pt x="13428" y="6538"/>
                  </a:lnTo>
                  <a:lnTo>
                    <a:pt x="12594" y="6977"/>
                  </a:lnTo>
                  <a:lnTo>
                    <a:pt x="11673" y="7416"/>
                  </a:lnTo>
                  <a:lnTo>
                    <a:pt x="10751" y="7855"/>
                  </a:lnTo>
                  <a:lnTo>
                    <a:pt x="8820" y="8689"/>
                  </a:lnTo>
                  <a:lnTo>
                    <a:pt x="6846" y="9478"/>
                  </a:lnTo>
                  <a:lnTo>
                    <a:pt x="4827" y="10180"/>
                  </a:lnTo>
                  <a:lnTo>
                    <a:pt x="1054" y="11497"/>
                  </a:lnTo>
                  <a:lnTo>
                    <a:pt x="176" y="11760"/>
                  </a:lnTo>
                  <a:lnTo>
                    <a:pt x="88" y="11848"/>
                  </a:lnTo>
                  <a:lnTo>
                    <a:pt x="0" y="11936"/>
                  </a:lnTo>
                  <a:lnTo>
                    <a:pt x="0" y="11980"/>
                  </a:lnTo>
                  <a:lnTo>
                    <a:pt x="0" y="12067"/>
                  </a:lnTo>
                  <a:lnTo>
                    <a:pt x="0" y="12111"/>
                  </a:lnTo>
                  <a:lnTo>
                    <a:pt x="44" y="12155"/>
                  </a:lnTo>
                  <a:lnTo>
                    <a:pt x="176" y="12199"/>
                  </a:lnTo>
                  <a:lnTo>
                    <a:pt x="220" y="12155"/>
                  </a:lnTo>
                  <a:lnTo>
                    <a:pt x="308" y="12111"/>
                  </a:lnTo>
                  <a:lnTo>
                    <a:pt x="1141" y="11804"/>
                  </a:lnTo>
                  <a:lnTo>
                    <a:pt x="4959" y="10532"/>
                  </a:lnTo>
                  <a:lnTo>
                    <a:pt x="6977" y="9786"/>
                  </a:lnTo>
                  <a:lnTo>
                    <a:pt x="8996" y="8996"/>
                  </a:lnTo>
                  <a:lnTo>
                    <a:pt x="10927" y="8162"/>
                  </a:lnTo>
                  <a:lnTo>
                    <a:pt x="11892" y="7723"/>
                  </a:lnTo>
                  <a:lnTo>
                    <a:pt x="12770" y="7284"/>
                  </a:lnTo>
                  <a:lnTo>
                    <a:pt x="13647" y="6802"/>
                  </a:lnTo>
                  <a:lnTo>
                    <a:pt x="14437" y="6319"/>
                  </a:lnTo>
                  <a:lnTo>
                    <a:pt x="15227" y="5836"/>
                  </a:lnTo>
                  <a:lnTo>
                    <a:pt x="15885" y="5354"/>
                  </a:lnTo>
                  <a:lnTo>
                    <a:pt x="15929" y="5310"/>
                  </a:lnTo>
                  <a:lnTo>
                    <a:pt x="18255" y="3028"/>
                  </a:lnTo>
                  <a:lnTo>
                    <a:pt x="19878" y="2677"/>
                  </a:lnTo>
                  <a:lnTo>
                    <a:pt x="24530" y="2063"/>
                  </a:lnTo>
                  <a:lnTo>
                    <a:pt x="24574" y="2063"/>
                  </a:lnTo>
                  <a:lnTo>
                    <a:pt x="26548" y="1361"/>
                  </a:lnTo>
                  <a:lnTo>
                    <a:pt x="29927" y="1141"/>
                  </a:lnTo>
                  <a:lnTo>
                    <a:pt x="35631" y="351"/>
                  </a:lnTo>
                  <a:lnTo>
                    <a:pt x="37387" y="439"/>
                  </a:lnTo>
                  <a:lnTo>
                    <a:pt x="38264" y="878"/>
                  </a:lnTo>
                  <a:lnTo>
                    <a:pt x="38308" y="1536"/>
                  </a:lnTo>
                  <a:lnTo>
                    <a:pt x="38396" y="4520"/>
                  </a:lnTo>
                  <a:lnTo>
                    <a:pt x="38396" y="4564"/>
                  </a:lnTo>
                  <a:lnTo>
                    <a:pt x="38703" y="6538"/>
                  </a:lnTo>
                  <a:lnTo>
                    <a:pt x="39361" y="9873"/>
                  </a:lnTo>
                  <a:lnTo>
                    <a:pt x="39449" y="10137"/>
                  </a:lnTo>
                  <a:lnTo>
                    <a:pt x="39449" y="10180"/>
                  </a:lnTo>
                  <a:lnTo>
                    <a:pt x="39493" y="10224"/>
                  </a:lnTo>
                  <a:lnTo>
                    <a:pt x="39581" y="10268"/>
                  </a:lnTo>
                  <a:lnTo>
                    <a:pt x="39625" y="10268"/>
                  </a:lnTo>
                  <a:lnTo>
                    <a:pt x="39712" y="10224"/>
                  </a:lnTo>
                  <a:lnTo>
                    <a:pt x="39756" y="10180"/>
                  </a:lnTo>
                  <a:lnTo>
                    <a:pt x="39756" y="10093"/>
                  </a:lnTo>
                  <a:lnTo>
                    <a:pt x="39756" y="10049"/>
                  </a:lnTo>
                  <a:lnTo>
                    <a:pt x="39054" y="6451"/>
                  </a:lnTo>
                  <a:lnTo>
                    <a:pt x="38747" y="4520"/>
                  </a:lnTo>
                  <a:lnTo>
                    <a:pt x="38659" y="1492"/>
                  </a:lnTo>
                  <a:lnTo>
                    <a:pt x="38571" y="746"/>
                  </a:lnTo>
                  <a:lnTo>
                    <a:pt x="38571" y="658"/>
                  </a:lnTo>
                  <a:lnTo>
                    <a:pt x="38484" y="571"/>
                  </a:lnTo>
                  <a:lnTo>
                    <a:pt x="37518" y="132"/>
                  </a:lnTo>
                  <a:lnTo>
                    <a:pt x="37474" y="88"/>
                  </a:lnTo>
                  <a:lnTo>
                    <a:pt x="35631"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6" name="Google Shape;6066;p163"/>
            <p:cNvSpPr/>
            <p:nvPr/>
          </p:nvSpPr>
          <p:spPr>
            <a:xfrm>
              <a:off x="4156650" y="690350"/>
              <a:ext cx="140425" cy="190900"/>
            </a:xfrm>
            <a:custGeom>
              <a:rect b="b" l="l" r="r" t="t"/>
              <a:pathLst>
                <a:path extrusionOk="0" h="7636" w="5617">
                  <a:moveTo>
                    <a:pt x="5398" y="0"/>
                  </a:moveTo>
                  <a:lnTo>
                    <a:pt x="5354" y="44"/>
                  </a:lnTo>
                  <a:lnTo>
                    <a:pt x="5310" y="88"/>
                  </a:lnTo>
                  <a:lnTo>
                    <a:pt x="4959" y="615"/>
                  </a:lnTo>
                  <a:lnTo>
                    <a:pt x="3204" y="3642"/>
                  </a:lnTo>
                  <a:lnTo>
                    <a:pt x="44" y="7372"/>
                  </a:lnTo>
                  <a:lnTo>
                    <a:pt x="0" y="7416"/>
                  </a:lnTo>
                  <a:lnTo>
                    <a:pt x="0" y="7504"/>
                  </a:lnTo>
                  <a:lnTo>
                    <a:pt x="44" y="7548"/>
                  </a:lnTo>
                  <a:lnTo>
                    <a:pt x="44" y="7592"/>
                  </a:lnTo>
                  <a:lnTo>
                    <a:pt x="176" y="7636"/>
                  </a:lnTo>
                  <a:lnTo>
                    <a:pt x="264" y="7636"/>
                  </a:lnTo>
                  <a:lnTo>
                    <a:pt x="307" y="7592"/>
                  </a:lnTo>
                  <a:lnTo>
                    <a:pt x="3467" y="3862"/>
                  </a:lnTo>
                  <a:lnTo>
                    <a:pt x="3511" y="3818"/>
                  </a:lnTo>
                  <a:lnTo>
                    <a:pt x="5266" y="790"/>
                  </a:lnTo>
                  <a:lnTo>
                    <a:pt x="5617" y="264"/>
                  </a:lnTo>
                  <a:lnTo>
                    <a:pt x="5617" y="176"/>
                  </a:lnTo>
                  <a:lnTo>
                    <a:pt x="5617" y="132"/>
                  </a:lnTo>
                  <a:lnTo>
                    <a:pt x="5617" y="88"/>
                  </a:lnTo>
                  <a:lnTo>
                    <a:pt x="5529"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7" name="Google Shape;6067;p163"/>
            <p:cNvSpPr/>
            <p:nvPr/>
          </p:nvSpPr>
          <p:spPr>
            <a:xfrm>
              <a:off x="3612525" y="2067100"/>
              <a:ext cx="822775" cy="311575"/>
            </a:xfrm>
            <a:custGeom>
              <a:rect b="b" l="l" r="r" t="t"/>
              <a:pathLst>
                <a:path extrusionOk="0" h="12463" w="32911">
                  <a:moveTo>
                    <a:pt x="32648" y="0"/>
                  </a:moveTo>
                  <a:lnTo>
                    <a:pt x="32121" y="395"/>
                  </a:lnTo>
                  <a:lnTo>
                    <a:pt x="32077" y="395"/>
                  </a:lnTo>
                  <a:lnTo>
                    <a:pt x="30541" y="2019"/>
                  </a:lnTo>
                  <a:lnTo>
                    <a:pt x="28260" y="3291"/>
                  </a:lnTo>
                  <a:lnTo>
                    <a:pt x="27163" y="3642"/>
                  </a:lnTo>
                  <a:lnTo>
                    <a:pt x="22862" y="2721"/>
                  </a:lnTo>
                  <a:lnTo>
                    <a:pt x="18386" y="1053"/>
                  </a:lnTo>
                  <a:lnTo>
                    <a:pt x="18343" y="1053"/>
                  </a:lnTo>
                  <a:lnTo>
                    <a:pt x="17640" y="966"/>
                  </a:lnTo>
                  <a:lnTo>
                    <a:pt x="17553" y="966"/>
                  </a:lnTo>
                  <a:lnTo>
                    <a:pt x="17509" y="1009"/>
                  </a:lnTo>
                  <a:lnTo>
                    <a:pt x="17158" y="1317"/>
                  </a:lnTo>
                  <a:lnTo>
                    <a:pt x="17114" y="1448"/>
                  </a:lnTo>
                  <a:lnTo>
                    <a:pt x="17026" y="2809"/>
                  </a:lnTo>
                  <a:lnTo>
                    <a:pt x="16368" y="5485"/>
                  </a:lnTo>
                  <a:lnTo>
                    <a:pt x="15929" y="8557"/>
                  </a:lnTo>
                  <a:lnTo>
                    <a:pt x="15578" y="11541"/>
                  </a:lnTo>
                  <a:lnTo>
                    <a:pt x="15446" y="11936"/>
                  </a:lnTo>
                  <a:lnTo>
                    <a:pt x="13428" y="11716"/>
                  </a:lnTo>
                  <a:lnTo>
                    <a:pt x="10269" y="11760"/>
                  </a:lnTo>
                  <a:lnTo>
                    <a:pt x="5837" y="12067"/>
                  </a:lnTo>
                  <a:lnTo>
                    <a:pt x="2238" y="12111"/>
                  </a:lnTo>
                  <a:lnTo>
                    <a:pt x="176" y="11936"/>
                  </a:lnTo>
                  <a:lnTo>
                    <a:pt x="132" y="11980"/>
                  </a:lnTo>
                  <a:lnTo>
                    <a:pt x="44" y="11980"/>
                  </a:lnTo>
                  <a:lnTo>
                    <a:pt x="1" y="12067"/>
                  </a:lnTo>
                  <a:lnTo>
                    <a:pt x="1" y="12111"/>
                  </a:lnTo>
                  <a:lnTo>
                    <a:pt x="1" y="12199"/>
                  </a:lnTo>
                  <a:lnTo>
                    <a:pt x="44" y="12243"/>
                  </a:lnTo>
                  <a:lnTo>
                    <a:pt x="88" y="12287"/>
                  </a:lnTo>
                  <a:lnTo>
                    <a:pt x="176" y="12287"/>
                  </a:lnTo>
                  <a:lnTo>
                    <a:pt x="2238" y="12462"/>
                  </a:lnTo>
                  <a:lnTo>
                    <a:pt x="5837" y="12418"/>
                  </a:lnTo>
                  <a:lnTo>
                    <a:pt x="10269" y="12111"/>
                  </a:lnTo>
                  <a:lnTo>
                    <a:pt x="13428" y="12067"/>
                  </a:lnTo>
                  <a:lnTo>
                    <a:pt x="15534" y="12287"/>
                  </a:lnTo>
                  <a:lnTo>
                    <a:pt x="15622" y="12287"/>
                  </a:lnTo>
                  <a:lnTo>
                    <a:pt x="15710" y="12199"/>
                  </a:lnTo>
                  <a:lnTo>
                    <a:pt x="15929" y="11672"/>
                  </a:lnTo>
                  <a:lnTo>
                    <a:pt x="15929" y="11629"/>
                  </a:lnTo>
                  <a:lnTo>
                    <a:pt x="16280" y="8601"/>
                  </a:lnTo>
                  <a:lnTo>
                    <a:pt x="16719" y="5573"/>
                  </a:lnTo>
                  <a:lnTo>
                    <a:pt x="17377" y="2896"/>
                  </a:lnTo>
                  <a:lnTo>
                    <a:pt x="17377" y="2852"/>
                  </a:lnTo>
                  <a:lnTo>
                    <a:pt x="17465" y="1536"/>
                  </a:lnTo>
                  <a:lnTo>
                    <a:pt x="17684" y="1317"/>
                  </a:lnTo>
                  <a:lnTo>
                    <a:pt x="18299" y="1404"/>
                  </a:lnTo>
                  <a:lnTo>
                    <a:pt x="22731" y="3072"/>
                  </a:lnTo>
                  <a:lnTo>
                    <a:pt x="22775" y="3072"/>
                  </a:lnTo>
                  <a:lnTo>
                    <a:pt x="27119" y="3993"/>
                  </a:lnTo>
                  <a:lnTo>
                    <a:pt x="27206" y="3949"/>
                  </a:lnTo>
                  <a:lnTo>
                    <a:pt x="28391" y="3642"/>
                  </a:lnTo>
                  <a:lnTo>
                    <a:pt x="28435" y="3598"/>
                  </a:lnTo>
                  <a:lnTo>
                    <a:pt x="30717" y="2326"/>
                  </a:lnTo>
                  <a:lnTo>
                    <a:pt x="30761" y="2282"/>
                  </a:lnTo>
                  <a:lnTo>
                    <a:pt x="32340" y="658"/>
                  </a:lnTo>
                  <a:lnTo>
                    <a:pt x="32867" y="307"/>
                  </a:lnTo>
                  <a:lnTo>
                    <a:pt x="32911" y="264"/>
                  </a:lnTo>
                  <a:lnTo>
                    <a:pt x="32911" y="176"/>
                  </a:lnTo>
                  <a:lnTo>
                    <a:pt x="32911" y="132"/>
                  </a:lnTo>
                  <a:lnTo>
                    <a:pt x="32911" y="44"/>
                  </a:lnTo>
                  <a:lnTo>
                    <a:pt x="32867"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8" name="Google Shape;6068;p163"/>
            <p:cNvSpPr/>
            <p:nvPr/>
          </p:nvSpPr>
          <p:spPr>
            <a:xfrm>
              <a:off x="3644350" y="658525"/>
              <a:ext cx="620925" cy="835950"/>
            </a:xfrm>
            <a:custGeom>
              <a:rect b="b" l="l" r="r" t="t"/>
              <a:pathLst>
                <a:path extrusionOk="0" h="33438" w="24837">
                  <a:moveTo>
                    <a:pt x="24573" y="1"/>
                  </a:moveTo>
                  <a:lnTo>
                    <a:pt x="23344" y="703"/>
                  </a:lnTo>
                  <a:lnTo>
                    <a:pt x="20887" y="2283"/>
                  </a:lnTo>
                  <a:lnTo>
                    <a:pt x="16982" y="5223"/>
                  </a:lnTo>
                  <a:lnTo>
                    <a:pt x="16938" y="5267"/>
                  </a:lnTo>
                  <a:lnTo>
                    <a:pt x="15402" y="7768"/>
                  </a:lnTo>
                  <a:lnTo>
                    <a:pt x="13735" y="10269"/>
                  </a:lnTo>
                  <a:lnTo>
                    <a:pt x="11760" y="12770"/>
                  </a:lnTo>
                  <a:lnTo>
                    <a:pt x="9961" y="14964"/>
                  </a:lnTo>
                  <a:lnTo>
                    <a:pt x="7635" y="17860"/>
                  </a:lnTo>
                  <a:lnTo>
                    <a:pt x="5485" y="21063"/>
                  </a:lnTo>
                  <a:lnTo>
                    <a:pt x="5485" y="21107"/>
                  </a:lnTo>
                  <a:lnTo>
                    <a:pt x="4827" y="22555"/>
                  </a:lnTo>
                  <a:lnTo>
                    <a:pt x="4344" y="24354"/>
                  </a:lnTo>
                  <a:lnTo>
                    <a:pt x="3598" y="25803"/>
                  </a:lnTo>
                  <a:lnTo>
                    <a:pt x="2150" y="27514"/>
                  </a:lnTo>
                  <a:lnTo>
                    <a:pt x="2106" y="27558"/>
                  </a:lnTo>
                  <a:lnTo>
                    <a:pt x="1053" y="29840"/>
                  </a:lnTo>
                  <a:lnTo>
                    <a:pt x="0" y="33218"/>
                  </a:lnTo>
                  <a:lnTo>
                    <a:pt x="0" y="33306"/>
                  </a:lnTo>
                  <a:lnTo>
                    <a:pt x="0" y="33350"/>
                  </a:lnTo>
                  <a:lnTo>
                    <a:pt x="44" y="33394"/>
                  </a:lnTo>
                  <a:lnTo>
                    <a:pt x="88" y="33438"/>
                  </a:lnTo>
                  <a:lnTo>
                    <a:pt x="176" y="33438"/>
                  </a:lnTo>
                  <a:lnTo>
                    <a:pt x="263" y="33394"/>
                  </a:lnTo>
                  <a:lnTo>
                    <a:pt x="307" y="33306"/>
                  </a:lnTo>
                  <a:lnTo>
                    <a:pt x="1360" y="29971"/>
                  </a:lnTo>
                  <a:lnTo>
                    <a:pt x="2413" y="27733"/>
                  </a:lnTo>
                  <a:lnTo>
                    <a:pt x="3905" y="26022"/>
                  </a:lnTo>
                  <a:lnTo>
                    <a:pt x="3905" y="25978"/>
                  </a:lnTo>
                  <a:lnTo>
                    <a:pt x="4651" y="24486"/>
                  </a:lnTo>
                  <a:lnTo>
                    <a:pt x="4695" y="24486"/>
                  </a:lnTo>
                  <a:lnTo>
                    <a:pt x="5178" y="22687"/>
                  </a:lnTo>
                  <a:lnTo>
                    <a:pt x="5792" y="21239"/>
                  </a:lnTo>
                  <a:lnTo>
                    <a:pt x="7899" y="18036"/>
                  </a:lnTo>
                  <a:lnTo>
                    <a:pt x="10224" y="15183"/>
                  </a:lnTo>
                  <a:lnTo>
                    <a:pt x="12023" y="12989"/>
                  </a:lnTo>
                  <a:lnTo>
                    <a:pt x="14042" y="10488"/>
                  </a:lnTo>
                  <a:lnTo>
                    <a:pt x="15709" y="7943"/>
                  </a:lnTo>
                  <a:lnTo>
                    <a:pt x="17245" y="5486"/>
                  </a:lnTo>
                  <a:lnTo>
                    <a:pt x="21107" y="2546"/>
                  </a:lnTo>
                  <a:lnTo>
                    <a:pt x="23520" y="1010"/>
                  </a:lnTo>
                  <a:lnTo>
                    <a:pt x="24749" y="308"/>
                  </a:lnTo>
                  <a:lnTo>
                    <a:pt x="24793" y="264"/>
                  </a:lnTo>
                  <a:lnTo>
                    <a:pt x="24793" y="220"/>
                  </a:lnTo>
                  <a:lnTo>
                    <a:pt x="24836" y="133"/>
                  </a:lnTo>
                  <a:lnTo>
                    <a:pt x="24793" y="89"/>
                  </a:lnTo>
                  <a:lnTo>
                    <a:pt x="24749" y="45"/>
                  </a:lnTo>
                  <a:lnTo>
                    <a:pt x="24705"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9" name="Google Shape;6069;p163"/>
            <p:cNvSpPr/>
            <p:nvPr/>
          </p:nvSpPr>
          <p:spPr>
            <a:xfrm>
              <a:off x="3615825" y="2072575"/>
              <a:ext cx="833750" cy="351075"/>
            </a:xfrm>
            <a:custGeom>
              <a:rect b="b" l="l" r="r" t="t"/>
              <a:pathLst>
                <a:path extrusionOk="0" h="14043" w="33350">
                  <a:moveTo>
                    <a:pt x="33086" y="1"/>
                  </a:moveTo>
                  <a:lnTo>
                    <a:pt x="33042" y="45"/>
                  </a:lnTo>
                  <a:lnTo>
                    <a:pt x="32252" y="1098"/>
                  </a:lnTo>
                  <a:lnTo>
                    <a:pt x="31243" y="1931"/>
                  </a:lnTo>
                  <a:lnTo>
                    <a:pt x="28084" y="3730"/>
                  </a:lnTo>
                  <a:lnTo>
                    <a:pt x="26855" y="4169"/>
                  </a:lnTo>
                  <a:lnTo>
                    <a:pt x="22028" y="3028"/>
                  </a:lnTo>
                  <a:lnTo>
                    <a:pt x="19088" y="1800"/>
                  </a:lnTo>
                  <a:lnTo>
                    <a:pt x="19044" y="1800"/>
                  </a:lnTo>
                  <a:lnTo>
                    <a:pt x="18123" y="1580"/>
                  </a:lnTo>
                  <a:lnTo>
                    <a:pt x="17991" y="1580"/>
                  </a:lnTo>
                  <a:lnTo>
                    <a:pt x="17947" y="1624"/>
                  </a:lnTo>
                  <a:lnTo>
                    <a:pt x="17903" y="1712"/>
                  </a:lnTo>
                  <a:lnTo>
                    <a:pt x="17333" y="4213"/>
                  </a:lnTo>
                  <a:lnTo>
                    <a:pt x="16982" y="7285"/>
                  </a:lnTo>
                  <a:lnTo>
                    <a:pt x="16236" y="12814"/>
                  </a:lnTo>
                  <a:lnTo>
                    <a:pt x="16192" y="13472"/>
                  </a:lnTo>
                  <a:lnTo>
                    <a:pt x="16017" y="13647"/>
                  </a:lnTo>
                  <a:lnTo>
                    <a:pt x="12155" y="12594"/>
                  </a:lnTo>
                  <a:lnTo>
                    <a:pt x="12111" y="12594"/>
                  </a:lnTo>
                  <a:lnTo>
                    <a:pt x="5749" y="12858"/>
                  </a:lnTo>
                  <a:lnTo>
                    <a:pt x="2633" y="12858"/>
                  </a:lnTo>
                  <a:lnTo>
                    <a:pt x="176" y="12638"/>
                  </a:lnTo>
                  <a:lnTo>
                    <a:pt x="132" y="12638"/>
                  </a:lnTo>
                  <a:lnTo>
                    <a:pt x="44" y="12682"/>
                  </a:lnTo>
                  <a:lnTo>
                    <a:pt x="0" y="12726"/>
                  </a:lnTo>
                  <a:lnTo>
                    <a:pt x="0" y="12814"/>
                  </a:lnTo>
                  <a:lnTo>
                    <a:pt x="0" y="12858"/>
                  </a:lnTo>
                  <a:lnTo>
                    <a:pt x="44" y="12945"/>
                  </a:lnTo>
                  <a:lnTo>
                    <a:pt x="88" y="12989"/>
                  </a:lnTo>
                  <a:lnTo>
                    <a:pt x="132" y="12989"/>
                  </a:lnTo>
                  <a:lnTo>
                    <a:pt x="2633" y="13209"/>
                  </a:lnTo>
                  <a:lnTo>
                    <a:pt x="5792" y="13209"/>
                  </a:lnTo>
                  <a:lnTo>
                    <a:pt x="12111" y="12945"/>
                  </a:lnTo>
                  <a:lnTo>
                    <a:pt x="16017" y="14042"/>
                  </a:lnTo>
                  <a:lnTo>
                    <a:pt x="16060" y="14042"/>
                  </a:lnTo>
                  <a:lnTo>
                    <a:pt x="16148" y="13998"/>
                  </a:lnTo>
                  <a:lnTo>
                    <a:pt x="16192" y="13955"/>
                  </a:lnTo>
                  <a:lnTo>
                    <a:pt x="16499" y="13647"/>
                  </a:lnTo>
                  <a:lnTo>
                    <a:pt x="16543" y="13560"/>
                  </a:lnTo>
                  <a:lnTo>
                    <a:pt x="16587" y="12858"/>
                  </a:lnTo>
                  <a:lnTo>
                    <a:pt x="17333" y="7329"/>
                  </a:lnTo>
                  <a:lnTo>
                    <a:pt x="17684" y="4301"/>
                  </a:lnTo>
                  <a:lnTo>
                    <a:pt x="18211" y="1975"/>
                  </a:lnTo>
                  <a:lnTo>
                    <a:pt x="18957" y="2151"/>
                  </a:lnTo>
                  <a:lnTo>
                    <a:pt x="21897" y="3379"/>
                  </a:lnTo>
                  <a:lnTo>
                    <a:pt x="21940" y="3379"/>
                  </a:lnTo>
                  <a:lnTo>
                    <a:pt x="26811" y="4520"/>
                  </a:lnTo>
                  <a:lnTo>
                    <a:pt x="26943" y="4476"/>
                  </a:lnTo>
                  <a:lnTo>
                    <a:pt x="28215" y="4038"/>
                  </a:lnTo>
                  <a:lnTo>
                    <a:pt x="28259" y="4038"/>
                  </a:lnTo>
                  <a:lnTo>
                    <a:pt x="31419" y="2195"/>
                  </a:lnTo>
                  <a:lnTo>
                    <a:pt x="31462" y="2195"/>
                  </a:lnTo>
                  <a:lnTo>
                    <a:pt x="32516" y="1361"/>
                  </a:lnTo>
                  <a:lnTo>
                    <a:pt x="32516" y="1317"/>
                  </a:lnTo>
                  <a:lnTo>
                    <a:pt x="33305" y="264"/>
                  </a:lnTo>
                  <a:lnTo>
                    <a:pt x="33349" y="220"/>
                  </a:lnTo>
                  <a:lnTo>
                    <a:pt x="33349" y="132"/>
                  </a:lnTo>
                  <a:lnTo>
                    <a:pt x="33305" y="88"/>
                  </a:lnTo>
                  <a:lnTo>
                    <a:pt x="33262" y="45"/>
                  </a:lnTo>
                  <a:lnTo>
                    <a:pt x="33218"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0" name="Google Shape;6070;p163"/>
            <p:cNvSpPr/>
            <p:nvPr/>
          </p:nvSpPr>
          <p:spPr>
            <a:xfrm>
              <a:off x="3615825" y="642075"/>
              <a:ext cx="642875" cy="845825"/>
            </a:xfrm>
            <a:custGeom>
              <a:rect b="b" l="l" r="r" t="t"/>
              <a:pathLst>
                <a:path extrusionOk="0" h="33833" w="25715">
                  <a:moveTo>
                    <a:pt x="25495" y="1"/>
                  </a:moveTo>
                  <a:lnTo>
                    <a:pt x="24134" y="483"/>
                  </a:lnTo>
                  <a:lnTo>
                    <a:pt x="24091" y="483"/>
                  </a:lnTo>
                  <a:lnTo>
                    <a:pt x="22862" y="1229"/>
                  </a:lnTo>
                  <a:lnTo>
                    <a:pt x="20273" y="3028"/>
                  </a:lnTo>
                  <a:lnTo>
                    <a:pt x="16982" y="5530"/>
                  </a:lnTo>
                  <a:lnTo>
                    <a:pt x="16938" y="5573"/>
                  </a:lnTo>
                  <a:lnTo>
                    <a:pt x="16236" y="6451"/>
                  </a:lnTo>
                  <a:lnTo>
                    <a:pt x="16236" y="6495"/>
                  </a:lnTo>
                  <a:lnTo>
                    <a:pt x="15007" y="8645"/>
                  </a:lnTo>
                  <a:lnTo>
                    <a:pt x="13559" y="10839"/>
                  </a:lnTo>
                  <a:lnTo>
                    <a:pt x="9742" y="15490"/>
                  </a:lnTo>
                  <a:lnTo>
                    <a:pt x="8162" y="17509"/>
                  </a:lnTo>
                  <a:lnTo>
                    <a:pt x="5836" y="21019"/>
                  </a:lnTo>
                  <a:lnTo>
                    <a:pt x="5792" y="21063"/>
                  </a:lnTo>
                  <a:lnTo>
                    <a:pt x="4476" y="24267"/>
                  </a:lnTo>
                  <a:lnTo>
                    <a:pt x="2414" y="27645"/>
                  </a:lnTo>
                  <a:lnTo>
                    <a:pt x="1360" y="29927"/>
                  </a:lnTo>
                  <a:lnTo>
                    <a:pt x="0" y="33569"/>
                  </a:lnTo>
                  <a:lnTo>
                    <a:pt x="0" y="33657"/>
                  </a:lnTo>
                  <a:lnTo>
                    <a:pt x="0" y="33701"/>
                  </a:lnTo>
                  <a:lnTo>
                    <a:pt x="44" y="33789"/>
                  </a:lnTo>
                  <a:lnTo>
                    <a:pt x="88" y="33832"/>
                  </a:lnTo>
                  <a:lnTo>
                    <a:pt x="176" y="33832"/>
                  </a:lnTo>
                  <a:lnTo>
                    <a:pt x="263" y="33789"/>
                  </a:lnTo>
                  <a:lnTo>
                    <a:pt x="307" y="33701"/>
                  </a:lnTo>
                  <a:lnTo>
                    <a:pt x="1668" y="30103"/>
                  </a:lnTo>
                  <a:lnTo>
                    <a:pt x="2721" y="27821"/>
                  </a:lnTo>
                  <a:lnTo>
                    <a:pt x="4783" y="24442"/>
                  </a:lnTo>
                  <a:lnTo>
                    <a:pt x="4783" y="24398"/>
                  </a:lnTo>
                  <a:lnTo>
                    <a:pt x="6143" y="21195"/>
                  </a:lnTo>
                  <a:lnTo>
                    <a:pt x="8469" y="17728"/>
                  </a:lnTo>
                  <a:lnTo>
                    <a:pt x="10005" y="15710"/>
                  </a:lnTo>
                  <a:lnTo>
                    <a:pt x="13823" y="11015"/>
                  </a:lnTo>
                  <a:lnTo>
                    <a:pt x="15314" y="8821"/>
                  </a:lnTo>
                  <a:lnTo>
                    <a:pt x="16499" y="6671"/>
                  </a:lnTo>
                  <a:lnTo>
                    <a:pt x="17201" y="5793"/>
                  </a:lnTo>
                  <a:lnTo>
                    <a:pt x="20492" y="3292"/>
                  </a:lnTo>
                  <a:lnTo>
                    <a:pt x="23037" y="1537"/>
                  </a:lnTo>
                  <a:lnTo>
                    <a:pt x="24266" y="791"/>
                  </a:lnTo>
                  <a:lnTo>
                    <a:pt x="25626" y="352"/>
                  </a:lnTo>
                  <a:lnTo>
                    <a:pt x="25670" y="308"/>
                  </a:lnTo>
                  <a:lnTo>
                    <a:pt x="25714" y="264"/>
                  </a:lnTo>
                  <a:lnTo>
                    <a:pt x="25714" y="176"/>
                  </a:lnTo>
                  <a:lnTo>
                    <a:pt x="25714" y="132"/>
                  </a:lnTo>
                  <a:lnTo>
                    <a:pt x="25670" y="45"/>
                  </a:lnTo>
                  <a:lnTo>
                    <a:pt x="25626"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1" name="Google Shape;6071;p163"/>
            <p:cNvSpPr/>
            <p:nvPr/>
          </p:nvSpPr>
          <p:spPr>
            <a:xfrm>
              <a:off x="3589500" y="2073675"/>
              <a:ext cx="884200" cy="377400"/>
            </a:xfrm>
            <a:custGeom>
              <a:rect b="b" l="l" r="r" t="t"/>
              <a:pathLst>
                <a:path extrusionOk="0" h="15096" w="35368">
                  <a:moveTo>
                    <a:pt x="35192" y="1"/>
                  </a:moveTo>
                  <a:lnTo>
                    <a:pt x="35104" y="44"/>
                  </a:lnTo>
                  <a:lnTo>
                    <a:pt x="35061" y="88"/>
                  </a:lnTo>
                  <a:lnTo>
                    <a:pt x="34315" y="1141"/>
                  </a:lnTo>
                  <a:lnTo>
                    <a:pt x="31901" y="2721"/>
                  </a:lnTo>
                  <a:lnTo>
                    <a:pt x="29137" y="4301"/>
                  </a:lnTo>
                  <a:lnTo>
                    <a:pt x="27733" y="4871"/>
                  </a:lnTo>
                  <a:lnTo>
                    <a:pt x="22379" y="3511"/>
                  </a:lnTo>
                  <a:lnTo>
                    <a:pt x="19966" y="2414"/>
                  </a:lnTo>
                  <a:lnTo>
                    <a:pt x="19834" y="2414"/>
                  </a:lnTo>
                  <a:lnTo>
                    <a:pt x="19790" y="2502"/>
                  </a:lnTo>
                  <a:lnTo>
                    <a:pt x="19746" y="2546"/>
                  </a:lnTo>
                  <a:lnTo>
                    <a:pt x="19264" y="5486"/>
                  </a:lnTo>
                  <a:lnTo>
                    <a:pt x="18737" y="8996"/>
                  </a:lnTo>
                  <a:lnTo>
                    <a:pt x="18342" y="12024"/>
                  </a:lnTo>
                  <a:lnTo>
                    <a:pt x="18079" y="13340"/>
                  </a:lnTo>
                  <a:lnTo>
                    <a:pt x="17508" y="14305"/>
                  </a:lnTo>
                  <a:lnTo>
                    <a:pt x="17026" y="14613"/>
                  </a:lnTo>
                  <a:lnTo>
                    <a:pt x="16367" y="14744"/>
                  </a:lnTo>
                  <a:lnTo>
                    <a:pt x="15578" y="14613"/>
                  </a:lnTo>
                  <a:lnTo>
                    <a:pt x="11979" y="13647"/>
                  </a:lnTo>
                  <a:lnTo>
                    <a:pt x="11936" y="13647"/>
                  </a:lnTo>
                  <a:lnTo>
                    <a:pt x="8996" y="13691"/>
                  </a:lnTo>
                  <a:lnTo>
                    <a:pt x="5529" y="13867"/>
                  </a:lnTo>
                  <a:lnTo>
                    <a:pt x="2808" y="13691"/>
                  </a:lnTo>
                  <a:lnTo>
                    <a:pt x="176" y="13296"/>
                  </a:lnTo>
                  <a:lnTo>
                    <a:pt x="132" y="13296"/>
                  </a:lnTo>
                  <a:lnTo>
                    <a:pt x="44" y="13340"/>
                  </a:lnTo>
                  <a:lnTo>
                    <a:pt x="0" y="13384"/>
                  </a:lnTo>
                  <a:lnTo>
                    <a:pt x="0" y="13472"/>
                  </a:lnTo>
                  <a:lnTo>
                    <a:pt x="0" y="13516"/>
                  </a:lnTo>
                  <a:lnTo>
                    <a:pt x="44" y="13603"/>
                  </a:lnTo>
                  <a:lnTo>
                    <a:pt x="88" y="13647"/>
                  </a:lnTo>
                  <a:lnTo>
                    <a:pt x="132" y="13647"/>
                  </a:lnTo>
                  <a:lnTo>
                    <a:pt x="2764" y="14042"/>
                  </a:lnTo>
                  <a:lnTo>
                    <a:pt x="5529" y="14174"/>
                  </a:lnTo>
                  <a:lnTo>
                    <a:pt x="8996" y="14042"/>
                  </a:lnTo>
                  <a:lnTo>
                    <a:pt x="11892" y="13998"/>
                  </a:lnTo>
                  <a:lnTo>
                    <a:pt x="15490" y="14964"/>
                  </a:lnTo>
                  <a:lnTo>
                    <a:pt x="16324" y="15095"/>
                  </a:lnTo>
                  <a:lnTo>
                    <a:pt x="16411" y="15095"/>
                  </a:lnTo>
                  <a:lnTo>
                    <a:pt x="17113" y="14964"/>
                  </a:lnTo>
                  <a:lnTo>
                    <a:pt x="17201" y="14920"/>
                  </a:lnTo>
                  <a:lnTo>
                    <a:pt x="17728" y="14569"/>
                  </a:lnTo>
                  <a:lnTo>
                    <a:pt x="17816" y="14525"/>
                  </a:lnTo>
                  <a:lnTo>
                    <a:pt x="18386" y="13472"/>
                  </a:lnTo>
                  <a:lnTo>
                    <a:pt x="18430" y="13428"/>
                  </a:lnTo>
                  <a:lnTo>
                    <a:pt x="18693" y="12068"/>
                  </a:lnTo>
                  <a:lnTo>
                    <a:pt x="19088" y="9040"/>
                  </a:lnTo>
                  <a:lnTo>
                    <a:pt x="19615" y="5529"/>
                  </a:lnTo>
                  <a:lnTo>
                    <a:pt x="20053" y="2853"/>
                  </a:lnTo>
                  <a:lnTo>
                    <a:pt x="22247" y="3862"/>
                  </a:lnTo>
                  <a:lnTo>
                    <a:pt x="22291" y="3862"/>
                  </a:lnTo>
                  <a:lnTo>
                    <a:pt x="27689" y="5222"/>
                  </a:lnTo>
                  <a:lnTo>
                    <a:pt x="27820" y="5222"/>
                  </a:lnTo>
                  <a:lnTo>
                    <a:pt x="29268" y="4608"/>
                  </a:lnTo>
                  <a:lnTo>
                    <a:pt x="32121" y="3028"/>
                  </a:lnTo>
                  <a:lnTo>
                    <a:pt x="34534" y="1405"/>
                  </a:lnTo>
                  <a:lnTo>
                    <a:pt x="34578" y="1361"/>
                  </a:lnTo>
                  <a:lnTo>
                    <a:pt x="35324" y="308"/>
                  </a:lnTo>
                  <a:lnTo>
                    <a:pt x="35368" y="220"/>
                  </a:lnTo>
                  <a:lnTo>
                    <a:pt x="35368" y="176"/>
                  </a:lnTo>
                  <a:lnTo>
                    <a:pt x="35368" y="88"/>
                  </a:lnTo>
                  <a:lnTo>
                    <a:pt x="35324" y="44"/>
                  </a:lnTo>
                  <a:lnTo>
                    <a:pt x="35236"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2" name="Google Shape;6072;p163"/>
            <p:cNvSpPr/>
            <p:nvPr/>
          </p:nvSpPr>
          <p:spPr>
            <a:xfrm>
              <a:off x="3598275" y="630025"/>
              <a:ext cx="656025" cy="832650"/>
            </a:xfrm>
            <a:custGeom>
              <a:rect b="b" l="l" r="r" t="t"/>
              <a:pathLst>
                <a:path extrusionOk="0" h="33306" w="26241">
                  <a:moveTo>
                    <a:pt x="26021" y="0"/>
                  </a:moveTo>
                  <a:lnTo>
                    <a:pt x="25626" y="132"/>
                  </a:lnTo>
                  <a:lnTo>
                    <a:pt x="24090" y="263"/>
                  </a:lnTo>
                  <a:lnTo>
                    <a:pt x="24003" y="263"/>
                  </a:lnTo>
                  <a:lnTo>
                    <a:pt x="20141" y="2984"/>
                  </a:lnTo>
                  <a:lnTo>
                    <a:pt x="17377" y="5310"/>
                  </a:lnTo>
                  <a:lnTo>
                    <a:pt x="14832" y="7811"/>
                  </a:lnTo>
                  <a:lnTo>
                    <a:pt x="13691" y="9303"/>
                  </a:lnTo>
                  <a:lnTo>
                    <a:pt x="13647" y="9390"/>
                  </a:lnTo>
                  <a:lnTo>
                    <a:pt x="13384" y="10619"/>
                  </a:lnTo>
                  <a:lnTo>
                    <a:pt x="11672" y="12725"/>
                  </a:lnTo>
                  <a:lnTo>
                    <a:pt x="10839" y="13735"/>
                  </a:lnTo>
                  <a:lnTo>
                    <a:pt x="9961" y="14744"/>
                  </a:lnTo>
                  <a:lnTo>
                    <a:pt x="9127" y="15841"/>
                  </a:lnTo>
                  <a:lnTo>
                    <a:pt x="8293" y="17026"/>
                  </a:lnTo>
                  <a:lnTo>
                    <a:pt x="7460" y="18210"/>
                  </a:lnTo>
                  <a:lnTo>
                    <a:pt x="6626" y="19483"/>
                  </a:lnTo>
                  <a:lnTo>
                    <a:pt x="5836" y="20755"/>
                  </a:lnTo>
                  <a:lnTo>
                    <a:pt x="5090" y="22072"/>
                  </a:lnTo>
                  <a:lnTo>
                    <a:pt x="4344" y="23388"/>
                  </a:lnTo>
                  <a:lnTo>
                    <a:pt x="3598" y="24749"/>
                  </a:lnTo>
                  <a:lnTo>
                    <a:pt x="2896" y="26153"/>
                  </a:lnTo>
                  <a:lnTo>
                    <a:pt x="2238" y="27513"/>
                  </a:lnTo>
                  <a:lnTo>
                    <a:pt x="1624" y="28917"/>
                  </a:lnTo>
                  <a:lnTo>
                    <a:pt x="1053" y="30321"/>
                  </a:lnTo>
                  <a:lnTo>
                    <a:pt x="483" y="31682"/>
                  </a:lnTo>
                  <a:lnTo>
                    <a:pt x="0" y="33086"/>
                  </a:lnTo>
                  <a:lnTo>
                    <a:pt x="0" y="33130"/>
                  </a:lnTo>
                  <a:lnTo>
                    <a:pt x="0" y="33217"/>
                  </a:lnTo>
                  <a:lnTo>
                    <a:pt x="44" y="33261"/>
                  </a:lnTo>
                  <a:lnTo>
                    <a:pt x="132" y="33305"/>
                  </a:lnTo>
                  <a:lnTo>
                    <a:pt x="176" y="33305"/>
                  </a:lnTo>
                  <a:lnTo>
                    <a:pt x="263" y="33261"/>
                  </a:lnTo>
                  <a:lnTo>
                    <a:pt x="351" y="33217"/>
                  </a:lnTo>
                  <a:lnTo>
                    <a:pt x="834" y="31813"/>
                  </a:lnTo>
                  <a:lnTo>
                    <a:pt x="1360" y="30453"/>
                  </a:lnTo>
                  <a:lnTo>
                    <a:pt x="1931" y="29049"/>
                  </a:lnTo>
                  <a:lnTo>
                    <a:pt x="2589" y="27688"/>
                  </a:lnTo>
                  <a:lnTo>
                    <a:pt x="3247" y="26284"/>
                  </a:lnTo>
                  <a:lnTo>
                    <a:pt x="3905" y="24924"/>
                  </a:lnTo>
                  <a:lnTo>
                    <a:pt x="4651" y="23564"/>
                  </a:lnTo>
                  <a:lnTo>
                    <a:pt x="5397" y="22247"/>
                  </a:lnTo>
                  <a:lnTo>
                    <a:pt x="6143" y="20931"/>
                  </a:lnTo>
                  <a:lnTo>
                    <a:pt x="6933" y="19658"/>
                  </a:lnTo>
                  <a:lnTo>
                    <a:pt x="7767" y="18430"/>
                  </a:lnTo>
                  <a:lnTo>
                    <a:pt x="8557" y="17201"/>
                  </a:lnTo>
                  <a:lnTo>
                    <a:pt x="9390" y="16060"/>
                  </a:lnTo>
                  <a:lnTo>
                    <a:pt x="10268" y="14963"/>
                  </a:lnTo>
                  <a:lnTo>
                    <a:pt x="11102" y="13954"/>
                  </a:lnTo>
                  <a:lnTo>
                    <a:pt x="11936" y="12945"/>
                  </a:lnTo>
                  <a:lnTo>
                    <a:pt x="13691" y="10795"/>
                  </a:lnTo>
                  <a:lnTo>
                    <a:pt x="13735" y="10751"/>
                  </a:lnTo>
                  <a:lnTo>
                    <a:pt x="13998" y="9478"/>
                  </a:lnTo>
                  <a:lnTo>
                    <a:pt x="15095" y="8030"/>
                  </a:lnTo>
                  <a:lnTo>
                    <a:pt x="17596" y="5573"/>
                  </a:lnTo>
                  <a:lnTo>
                    <a:pt x="20361" y="3291"/>
                  </a:lnTo>
                  <a:lnTo>
                    <a:pt x="24134" y="614"/>
                  </a:lnTo>
                  <a:lnTo>
                    <a:pt x="25670" y="483"/>
                  </a:lnTo>
                  <a:lnTo>
                    <a:pt x="26109" y="351"/>
                  </a:lnTo>
                  <a:lnTo>
                    <a:pt x="26153" y="307"/>
                  </a:lnTo>
                  <a:lnTo>
                    <a:pt x="26197" y="263"/>
                  </a:lnTo>
                  <a:lnTo>
                    <a:pt x="26241" y="176"/>
                  </a:lnTo>
                  <a:lnTo>
                    <a:pt x="26241" y="132"/>
                  </a:lnTo>
                  <a:lnTo>
                    <a:pt x="26197" y="88"/>
                  </a:lnTo>
                  <a:lnTo>
                    <a:pt x="26153" y="44"/>
                  </a:lnTo>
                  <a:lnTo>
                    <a:pt x="26065"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3" name="Google Shape;6073;p163"/>
            <p:cNvSpPr/>
            <p:nvPr/>
          </p:nvSpPr>
          <p:spPr>
            <a:xfrm>
              <a:off x="3611425" y="1686425"/>
              <a:ext cx="2121650" cy="846925"/>
            </a:xfrm>
            <a:custGeom>
              <a:rect b="b" l="l" r="r" t="t"/>
              <a:pathLst>
                <a:path extrusionOk="0" h="33877" w="84866">
                  <a:moveTo>
                    <a:pt x="80478" y="1"/>
                  </a:moveTo>
                  <a:lnTo>
                    <a:pt x="76923" y="483"/>
                  </a:lnTo>
                  <a:lnTo>
                    <a:pt x="73632" y="834"/>
                  </a:lnTo>
                  <a:lnTo>
                    <a:pt x="70824" y="1098"/>
                  </a:lnTo>
                  <a:lnTo>
                    <a:pt x="68849" y="1405"/>
                  </a:lnTo>
                  <a:lnTo>
                    <a:pt x="68805" y="1405"/>
                  </a:lnTo>
                  <a:lnTo>
                    <a:pt x="67533" y="1888"/>
                  </a:lnTo>
                  <a:lnTo>
                    <a:pt x="67489" y="1931"/>
                  </a:lnTo>
                  <a:lnTo>
                    <a:pt x="65558" y="3731"/>
                  </a:lnTo>
                  <a:lnTo>
                    <a:pt x="63145" y="5266"/>
                  </a:lnTo>
                  <a:lnTo>
                    <a:pt x="59239" y="6934"/>
                  </a:lnTo>
                  <a:lnTo>
                    <a:pt x="54939" y="8514"/>
                  </a:lnTo>
                  <a:lnTo>
                    <a:pt x="51824" y="9611"/>
                  </a:lnTo>
                  <a:lnTo>
                    <a:pt x="48752" y="10269"/>
                  </a:lnTo>
                  <a:lnTo>
                    <a:pt x="48708" y="10313"/>
                  </a:lnTo>
                  <a:lnTo>
                    <a:pt x="41292" y="13999"/>
                  </a:lnTo>
                  <a:lnTo>
                    <a:pt x="41248" y="14042"/>
                  </a:lnTo>
                  <a:lnTo>
                    <a:pt x="37475" y="16456"/>
                  </a:lnTo>
                  <a:lnTo>
                    <a:pt x="35105" y="17816"/>
                  </a:lnTo>
                  <a:lnTo>
                    <a:pt x="32999" y="18387"/>
                  </a:lnTo>
                  <a:lnTo>
                    <a:pt x="32955" y="18387"/>
                  </a:lnTo>
                  <a:lnTo>
                    <a:pt x="29181" y="20537"/>
                  </a:lnTo>
                  <a:lnTo>
                    <a:pt x="26987" y="21722"/>
                  </a:lnTo>
                  <a:lnTo>
                    <a:pt x="26153" y="21853"/>
                  </a:lnTo>
                  <a:lnTo>
                    <a:pt x="23170" y="21063"/>
                  </a:lnTo>
                  <a:lnTo>
                    <a:pt x="21634" y="20756"/>
                  </a:lnTo>
                  <a:lnTo>
                    <a:pt x="21546" y="20800"/>
                  </a:lnTo>
                  <a:lnTo>
                    <a:pt x="20888" y="21107"/>
                  </a:lnTo>
                  <a:lnTo>
                    <a:pt x="20800" y="21151"/>
                  </a:lnTo>
                  <a:lnTo>
                    <a:pt x="20273" y="21941"/>
                  </a:lnTo>
                  <a:lnTo>
                    <a:pt x="20273" y="21985"/>
                  </a:lnTo>
                  <a:lnTo>
                    <a:pt x="19747" y="24047"/>
                  </a:lnTo>
                  <a:lnTo>
                    <a:pt x="19747" y="24091"/>
                  </a:lnTo>
                  <a:lnTo>
                    <a:pt x="19308" y="27382"/>
                  </a:lnTo>
                  <a:lnTo>
                    <a:pt x="18430" y="30234"/>
                  </a:lnTo>
                  <a:lnTo>
                    <a:pt x="18036" y="32955"/>
                  </a:lnTo>
                  <a:lnTo>
                    <a:pt x="17816" y="33438"/>
                  </a:lnTo>
                  <a:lnTo>
                    <a:pt x="17553" y="33525"/>
                  </a:lnTo>
                  <a:lnTo>
                    <a:pt x="14788" y="32955"/>
                  </a:lnTo>
                  <a:lnTo>
                    <a:pt x="11848" y="32121"/>
                  </a:lnTo>
                  <a:lnTo>
                    <a:pt x="9172" y="31419"/>
                  </a:lnTo>
                  <a:lnTo>
                    <a:pt x="9128" y="31419"/>
                  </a:lnTo>
                  <a:lnTo>
                    <a:pt x="6144" y="31331"/>
                  </a:lnTo>
                  <a:lnTo>
                    <a:pt x="2897" y="31068"/>
                  </a:lnTo>
                  <a:lnTo>
                    <a:pt x="220" y="30629"/>
                  </a:lnTo>
                  <a:lnTo>
                    <a:pt x="132" y="30629"/>
                  </a:lnTo>
                  <a:lnTo>
                    <a:pt x="88" y="30673"/>
                  </a:lnTo>
                  <a:lnTo>
                    <a:pt x="45" y="30717"/>
                  </a:lnTo>
                  <a:lnTo>
                    <a:pt x="1" y="30761"/>
                  </a:lnTo>
                  <a:lnTo>
                    <a:pt x="1" y="30849"/>
                  </a:lnTo>
                  <a:lnTo>
                    <a:pt x="45" y="30893"/>
                  </a:lnTo>
                  <a:lnTo>
                    <a:pt x="88" y="30980"/>
                  </a:lnTo>
                  <a:lnTo>
                    <a:pt x="132" y="30980"/>
                  </a:lnTo>
                  <a:lnTo>
                    <a:pt x="2853" y="31419"/>
                  </a:lnTo>
                  <a:lnTo>
                    <a:pt x="6144" y="31682"/>
                  </a:lnTo>
                  <a:lnTo>
                    <a:pt x="9128" y="31770"/>
                  </a:lnTo>
                  <a:lnTo>
                    <a:pt x="11761" y="32472"/>
                  </a:lnTo>
                  <a:lnTo>
                    <a:pt x="14701" y="33306"/>
                  </a:lnTo>
                  <a:lnTo>
                    <a:pt x="17553" y="33876"/>
                  </a:lnTo>
                  <a:lnTo>
                    <a:pt x="17641" y="33876"/>
                  </a:lnTo>
                  <a:lnTo>
                    <a:pt x="18036" y="33701"/>
                  </a:lnTo>
                  <a:lnTo>
                    <a:pt x="18123" y="33613"/>
                  </a:lnTo>
                  <a:lnTo>
                    <a:pt x="18387" y="33043"/>
                  </a:lnTo>
                  <a:lnTo>
                    <a:pt x="18387" y="32999"/>
                  </a:lnTo>
                  <a:lnTo>
                    <a:pt x="18781" y="30322"/>
                  </a:lnTo>
                  <a:lnTo>
                    <a:pt x="19659" y="27470"/>
                  </a:lnTo>
                  <a:lnTo>
                    <a:pt x="20098" y="24135"/>
                  </a:lnTo>
                  <a:lnTo>
                    <a:pt x="20624" y="22116"/>
                  </a:lnTo>
                  <a:lnTo>
                    <a:pt x="21063" y="21414"/>
                  </a:lnTo>
                  <a:lnTo>
                    <a:pt x="21634" y="21107"/>
                  </a:lnTo>
                  <a:lnTo>
                    <a:pt x="23082" y="21414"/>
                  </a:lnTo>
                  <a:lnTo>
                    <a:pt x="26110" y="22204"/>
                  </a:lnTo>
                  <a:lnTo>
                    <a:pt x="26197" y="22204"/>
                  </a:lnTo>
                  <a:lnTo>
                    <a:pt x="27031" y="22073"/>
                  </a:lnTo>
                  <a:lnTo>
                    <a:pt x="27119" y="22029"/>
                  </a:lnTo>
                  <a:lnTo>
                    <a:pt x="29357" y="20844"/>
                  </a:lnTo>
                  <a:lnTo>
                    <a:pt x="33130" y="18738"/>
                  </a:lnTo>
                  <a:lnTo>
                    <a:pt x="35193" y="18123"/>
                  </a:lnTo>
                  <a:lnTo>
                    <a:pt x="35237" y="18123"/>
                  </a:lnTo>
                  <a:lnTo>
                    <a:pt x="37650" y="16763"/>
                  </a:lnTo>
                  <a:lnTo>
                    <a:pt x="41424" y="14306"/>
                  </a:lnTo>
                  <a:lnTo>
                    <a:pt x="48840" y="10620"/>
                  </a:lnTo>
                  <a:lnTo>
                    <a:pt x="51911" y="9918"/>
                  </a:lnTo>
                  <a:lnTo>
                    <a:pt x="55071" y="8821"/>
                  </a:lnTo>
                  <a:lnTo>
                    <a:pt x="59371" y="7241"/>
                  </a:lnTo>
                  <a:lnTo>
                    <a:pt x="63276" y="5574"/>
                  </a:lnTo>
                  <a:lnTo>
                    <a:pt x="63320" y="5574"/>
                  </a:lnTo>
                  <a:lnTo>
                    <a:pt x="65778" y="4038"/>
                  </a:lnTo>
                  <a:lnTo>
                    <a:pt x="65778" y="3994"/>
                  </a:lnTo>
                  <a:lnTo>
                    <a:pt x="67708" y="2195"/>
                  </a:lnTo>
                  <a:lnTo>
                    <a:pt x="68893" y="1756"/>
                  </a:lnTo>
                  <a:lnTo>
                    <a:pt x="70868" y="1405"/>
                  </a:lnTo>
                  <a:lnTo>
                    <a:pt x="73676" y="1186"/>
                  </a:lnTo>
                  <a:lnTo>
                    <a:pt x="76967" y="834"/>
                  </a:lnTo>
                  <a:lnTo>
                    <a:pt x="80478" y="352"/>
                  </a:lnTo>
                  <a:lnTo>
                    <a:pt x="81882" y="571"/>
                  </a:lnTo>
                  <a:lnTo>
                    <a:pt x="82233" y="834"/>
                  </a:lnTo>
                  <a:lnTo>
                    <a:pt x="82672" y="2458"/>
                  </a:lnTo>
                  <a:lnTo>
                    <a:pt x="83461" y="6144"/>
                  </a:lnTo>
                  <a:lnTo>
                    <a:pt x="84558" y="11059"/>
                  </a:lnTo>
                  <a:lnTo>
                    <a:pt x="84558" y="11146"/>
                  </a:lnTo>
                  <a:lnTo>
                    <a:pt x="84602" y="11190"/>
                  </a:lnTo>
                  <a:lnTo>
                    <a:pt x="84822" y="11190"/>
                  </a:lnTo>
                  <a:lnTo>
                    <a:pt x="84866" y="11146"/>
                  </a:lnTo>
                  <a:lnTo>
                    <a:pt x="84866" y="11059"/>
                  </a:lnTo>
                  <a:lnTo>
                    <a:pt x="84866" y="11015"/>
                  </a:lnTo>
                  <a:lnTo>
                    <a:pt x="83812" y="6056"/>
                  </a:lnTo>
                  <a:lnTo>
                    <a:pt x="82979" y="2370"/>
                  </a:lnTo>
                  <a:lnTo>
                    <a:pt x="82540" y="703"/>
                  </a:lnTo>
                  <a:lnTo>
                    <a:pt x="82496" y="615"/>
                  </a:lnTo>
                  <a:lnTo>
                    <a:pt x="82101" y="264"/>
                  </a:lnTo>
                  <a:lnTo>
                    <a:pt x="82013" y="220"/>
                  </a:lnTo>
                  <a:lnTo>
                    <a:pt x="80521"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4" name="Google Shape;6074;p163"/>
            <p:cNvSpPr/>
            <p:nvPr/>
          </p:nvSpPr>
          <p:spPr>
            <a:xfrm>
              <a:off x="3555475" y="722150"/>
              <a:ext cx="443225" cy="703225"/>
            </a:xfrm>
            <a:custGeom>
              <a:rect b="b" l="l" r="r" t="t"/>
              <a:pathLst>
                <a:path extrusionOk="0" h="28129" w="17729">
                  <a:moveTo>
                    <a:pt x="17509" y="1"/>
                  </a:moveTo>
                  <a:lnTo>
                    <a:pt x="17465" y="45"/>
                  </a:lnTo>
                  <a:lnTo>
                    <a:pt x="14174" y="3248"/>
                  </a:lnTo>
                  <a:lnTo>
                    <a:pt x="14130" y="3248"/>
                  </a:lnTo>
                  <a:lnTo>
                    <a:pt x="9742" y="10225"/>
                  </a:lnTo>
                  <a:lnTo>
                    <a:pt x="7680" y="13121"/>
                  </a:lnTo>
                  <a:lnTo>
                    <a:pt x="7636" y="13121"/>
                  </a:lnTo>
                  <a:lnTo>
                    <a:pt x="6363" y="15710"/>
                  </a:lnTo>
                  <a:lnTo>
                    <a:pt x="4608" y="18913"/>
                  </a:lnTo>
                  <a:lnTo>
                    <a:pt x="3028" y="22073"/>
                  </a:lnTo>
                  <a:lnTo>
                    <a:pt x="1361" y="24969"/>
                  </a:lnTo>
                  <a:lnTo>
                    <a:pt x="1" y="27909"/>
                  </a:lnTo>
                  <a:lnTo>
                    <a:pt x="1" y="27953"/>
                  </a:lnTo>
                  <a:lnTo>
                    <a:pt x="1" y="28040"/>
                  </a:lnTo>
                  <a:lnTo>
                    <a:pt x="45" y="28084"/>
                  </a:lnTo>
                  <a:lnTo>
                    <a:pt x="88" y="28128"/>
                  </a:lnTo>
                  <a:lnTo>
                    <a:pt x="264" y="28128"/>
                  </a:lnTo>
                  <a:lnTo>
                    <a:pt x="352" y="28040"/>
                  </a:lnTo>
                  <a:lnTo>
                    <a:pt x="1668" y="25144"/>
                  </a:lnTo>
                  <a:lnTo>
                    <a:pt x="3336" y="22204"/>
                  </a:lnTo>
                  <a:lnTo>
                    <a:pt x="4915" y="19089"/>
                  </a:lnTo>
                  <a:lnTo>
                    <a:pt x="6671" y="15886"/>
                  </a:lnTo>
                  <a:lnTo>
                    <a:pt x="7943" y="13297"/>
                  </a:lnTo>
                  <a:lnTo>
                    <a:pt x="10005" y="10401"/>
                  </a:lnTo>
                  <a:lnTo>
                    <a:pt x="14437" y="3468"/>
                  </a:lnTo>
                  <a:lnTo>
                    <a:pt x="17685" y="308"/>
                  </a:lnTo>
                  <a:lnTo>
                    <a:pt x="17728" y="264"/>
                  </a:lnTo>
                  <a:lnTo>
                    <a:pt x="17728" y="176"/>
                  </a:lnTo>
                  <a:lnTo>
                    <a:pt x="17728" y="133"/>
                  </a:lnTo>
                  <a:lnTo>
                    <a:pt x="17685" y="45"/>
                  </a:lnTo>
                  <a:lnTo>
                    <a:pt x="17641"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5" name="Google Shape;6075;p163"/>
            <p:cNvSpPr/>
            <p:nvPr/>
          </p:nvSpPr>
          <p:spPr>
            <a:xfrm>
              <a:off x="3597175" y="1741275"/>
              <a:ext cx="2098600" cy="818400"/>
            </a:xfrm>
            <a:custGeom>
              <a:rect b="b" l="l" r="r" t="t"/>
              <a:pathLst>
                <a:path extrusionOk="0" h="32736" w="83944">
                  <a:moveTo>
                    <a:pt x="77976" y="1"/>
                  </a:moveTo>
                  <a:lnTo>
                    <a:pt x="74773" y="264"/>
                  </a:lnTo>
                  <a:lnTo>
                    <a:pt x="72052" y="571"/>
                  </a:lnTo>
                  <a:lnTo>
                    <a:pt x="70121" y="1054"/>
                  </a:lnTo>
                  <a:lnTo>
                    <a:pt x="70077" y="1054"/>
                  </a:lnTo>
                  <a:lnTo>
                    <a:pt x="69068" y="1537"/>
                  </a:lnTo>
                  <a:lnTo>
                    <a:pt x="69024" y="1537"/>
                  </a:lnTo>
                  <a:lnTo>
                    <a:pt x="66742" y="3599"/>
                  </a:lnTo>
                  <a:lnTo>
                    <a:pt x="63934" y="5003"/>
                  </a:lnTo>
                  <a:lnTo>
                    <a:pt x="59371" y="6671"/>
                  </a:lnTo>
                  <a:lnTo>
                    <a:pt x="54719" y="8338"/>
                  </a:lnTo>
                  <a:lnTo>
                    <a:pt x="52306" y="9172"/>
                  </a:lnTo>
                  <a:lnTo>
                    <a:pt x="49410" y="9654"/>
                  </a:lnTo>
                  <a:lnTo>
                    <a:pt x="49322" y="9654"/>
                  </a:lnTo>
                  <a:lnTo>
                    <a:pt x="43486" y="12682"/>
                  </a:lnTo>
                  <a:lnTo>
                    <a:pt x="40283" y="14569"/>
                  </a:lnTo>
                  <a:lnTo>
                    <a:pt x="37430" y="16236"/>
                  </a:lnTo>
                  <a:lnTo>
                    <a:pt x="36202" y="16675"/>
                  </a:lnTo>
                  <a:lnTo>
                    <a:pt x="33174" y="17334"/>
                  </a:lnTo>
                  <a:lnTo>
                    <a:pt x="33130" y="17377"/>
                  </a:lnTo>
                  <a:lnTo>
                    <a:pt x="30453" y="18562"/>
                  </a:lnTo>
                  <a:lnTo>
                    <a:pt x="27996" y="19922"/>
                  </a:lnTo>
                  <a:lnTo>
                    <a:pt x="26899" y="20449"/>
                  </a:lnTo>
                  <a:lnTo>
                    <a:pt x="23696" y="19615"/>
                  </a:lnTo>
                  <a:lnTo>
                    <a:pt x="22599" y="19440"/>
                  </a:lnTo>
                  <a:lnTo>
                    <a:pt x="22467" y="19440"/>
                  </a:lnTo>
                  <a:lnTo>
                    <a:pt x="22028" y="19659"/>
                  </a:lnTo>
                  <a:lnTo>
                    <a:pt x="21940" y="19703"/>
                  </a:lnTo>
                  <a:lnTo>
                    <a:pt x="21633" y="20186"/>
                  </a:lnTo>
                  <a:lnTo>
                    <a:pt x="21589" y="20273"/>
                  </a:lnTo>
                  <a:lnTo>
                    <a:pt x="20712" y="25539"/>
                  </a:lnTo>
                  <a:lnTo>
                    <a:pt x="20010" y="28040"/>
                  </a:lnTo>
                  <a:lnTo>
                    <a:pt x="20010" y="28084"/>
                  </a:lnTo>
                  <a:lnTo>
                    <a:pt x="19571" y="31419"/>
                  </a:lnTo>
                  <a:lnTo>
                    <a:pt x="19176" y="32077"/>
                  </a:lnTo>
                  <a:lnTo>
                    <a:pt x="18123" y="32384"/>
                  </a:lnTo>
                  <a:lnTo>
                    <a:pt x="16236" y="32253"/>
                  </a:lnTo>
                  <a:lnTo>
                    <a:pt x="11848" y="31200"/>
                  </a:lnTo>
                  <a:lnTo>
                    <a:pt x="9303" y="30498"/>
                  </a:lnTo>
                  <a:lnTo>
                    <a:pt x="9303" y="30454"/>
                  </a:lnTo>
                  <a:lnTo>
                    <a:pt x="6319" y="30147"/>
                  </a:lnTo>
                  <a:lnTo>
                    <a:pt x="2282" y="29576"/>
                  </a:lnTo>
                  <a:lnTo>
                    <a:pt x="220" y="29225"/>
                  </a:lnTo>
                  <a:lnTo>
                    <a:pt x="132" y="29225"/>
                  </a:lnTo>
                  <a:lnTo>
                    <a:pt x="88" y="29269"/>
                  </a:lnTo>
                  <a:lnTo>
                    <a:pt x="44" y="29313"/>
                  </a:lnTo>
                  <a:lnTo>
                    <a:pt x="0" y="29357"/>
                  </a:lnTo>
                  <a:lnTo>
                    <a:pt x="0" y="29444"/>
                  </a:lnTo>
                  <a:lnTo>
                    <a:pt x="44" y="29488"/>
                  </a:lnTo>
                  <a:lnTo>
                    <a:pt x="88" y="29532"/>
                  </a:lnTo>
                  <a:lnTo>
                    <a:pt x="132" y="29576"/>
                  </a:lnTo>
                  <a:lnTo>
                    <a:pt x="2238" y="29883"/>
                  </a:lnTo>
                  <a:lnTo>
                    <a:pt x="6275" y="30498"/>
                  </a:lnTo>
                  <a:lnTo>
                    <a:pt x="9259" y="30805"/>
                  </a:lnTo>
                  <a:lnTo>
                    <a:pt x="11760" y="31507"/>
                  </a:lnTo>
                  <a:lnTo>
                    <a:pt x="16148" y="32604"/>
                  </a:lnTo>
                  <a:lnTo>
                    <a:pt x="16192" y="32604"/>
                  </a:lnTo>
                  <a:lnTo>
                    <a:pt x="18167" y="32735"/>
                  </a:lnTo>
                  <a:lnTo>
                    <a:pt x="18211" y="32735"/>
                  </a:lnTo>
                  <a:lnTo>
                    <a:pt x="19308" y="32384"/>
                  </a:lnTo>
                  <a:lnTo>
                    <a:pt x="19395" y="32341"/>
                  </a:lnTo>
                  <a:lnTo>
                    <a:pt x="19878" y="31595"/>
                  </a:lnTo>
                  <a:lnTo>
                    <a:pt x="19922" y="31507"/>
                  </a:lnTo>
                  <a:lnTo>
                    <a:pt x="20317" y="28128"/>
                  </a:lnTo>
                  <a:lnTo>
                    <a:pt x="21063" y="25627"/>
                  </a:lnTo>
                  <a:lnTo>
                    <a:pt x="21940" y="20361"/>
                  </a:lnTo>
                  <a:lnTo>
                    <a:pt x="22204" y="19922"/>
                  </a:lnTo>
                  <a:lnTo>
                    <a:pt x="22555" y="19791"/>
                  </a:lnTo>
                  <a:lnTo>
                    <a:pt x="23608" y="19966"/>
                  </a:lnTo>
                  <a:lnTo>
                    <a:pt x="26899" y="20800"/>
                  </a:lnTo>
                  <a:lnTo>
                    <a:pt x="26987" y="20756"/>
                  </a:lnTo>
                  <a:lnTo>
                    <a:pt x="28171" y="20230"/>
                  </a:lnTo>
                  <a:lnTo>
                    <a:pt x="30629" y="18869"/>
                  </a:lnTo>
                  <a:lnTo>
                    <a:pt x="33262" y="17685"/>
                  </a:lnTo>
                  <a:lnTo>
                    <a:pt x="36289" y="17026"/>
                  </a:lnTo>
                  <a:lnTo>
                    <a:pt x="37562" y="16544"/>
                  </a:lnTo>
                  <a:lnTo>
                    <a:pt x="37606" y="16544"/>
                  </a:lnTo>
                  <a:lnTo>
                    <a:pt x="40458" y="14876"/>
                  </a:lnTo>
                  <a:lnTo>
                    <a:pt x="43661" y="12989"/>
                  </a:lnTo>
                  <a:lnTo>
                    <a:pt x="49454" y="10005"/>
                  </a:lnTo>
                  <a:lnTo>
                    <a:pt x="52350" y="9523"/>
                  </a:lnTo>
                  <a:lnTo>
                    <a:pt x="52394" y="9523"/>
                  </a:lnTo>
                  <a:lnTo>
                    <a:pt x="54851" y="8689"/>
                  </a:lnTo>
                  <a:lnTo>
                    <a:pt x="59502" y="7022"/>
                  </a:lnTo>
                  <a:lnTo>
                    <a:pt x="64066" y="5310"/>
                  </a:lnTo>
                  <a:lnTo>
                    <a:pt x="66918" y="3906"/>
                  </a:lnTo>
                  <a:lnTo>
                    <a:pt x="66962" y="3906"/>
                  </a:lnTo>
                  <a:lnTo>
                    <a:pt x="69200" y="1844"/>
                  </a:lnTo>
                  <a:lnTo>
                    <a:pt x="70209" y="1405"/>
                  </a:lnTo>
                  <a:lnTo>
                    <a:pt x="72140" y="922"/>
                  </a:lnTo>
                  <a:lnTo>
                    <a:pt x="74773" y="571"/>
                  </a:lnTo>
                  <a:lnTo>
                    <a:pt x="78020" y="352"/>
                  </a:lnTo>
                  <a:lnTo>
                    <a:pt x="79556" y="571"/>
                  </a:lnTo>
                  <a:lnTo>
                    <a:pt x="80828" y="1537"/>
                  </a:lnTo>
                  <a:lnTo>
                    <a:pt x="81837" y="3423"/>
                  </a:lnTo>
                  <a:lnTo>
                    <a:pt x="82583" y="5925"/>
                  </a:lnTo>
                  <a:lnTo>
                    <a:pt x="83505" y="10795"/>
                  </a:lnTo>
                  <a:lnTo>
                    <a:pt x="83593" y="11410"/>
                  </a:lnTo>
                  <a:lnTo>
                    <a:pt x="83636" y="11454"/>
                  </a:lnTo>
                  <a:lnTo>
                    <a:pt x="83680" y="11497"/>
                  </a:lnTo>
                  <a:lnTo>
                    <a:pt x="83768" y="11541"/>
                  </a:lnTo>
                  <a:lnTo>
                    <a:pt x="83812" y="11541"/>
                  </a:lnTo>
                  <a:lnTo>
                    <a:pt x="83900" y="11497"/>
                  </a:lnTo>
                  <a:lnTo>
                    <a:pt x="83944" y="11454"/>
                  </a:lnTo>
                  <a:lnTo>
                    <a:pt x="83944" y="11410"/>
                  </a:lnTo>
                  <a:lnTo>
                    <a:pt x="83944" y="11322"/>
                  </a:lnTo>
                  <a:lnTo>
                    <a:pt x="83856" y="10708"/>
                  </a:lnTo>
                  <a:lnTo>
                    <a:pt x="82891" y="5837"/>
                  </a:lnTo>
                  <a:lnTo>
                    <a:pt x="82145" y="3292"/>
                  </a:lnTo>
                  <a:lnTo>
                    <a:pt x="82145" y="3248"/>
                  </a:lnTo>
                  <a:lnTo>
                    <a:pt x="81135" y="1317"/>
                  </a:lnTo>
                  <a:lnTo>
                    <a:pt x="81091" y="1273"/>
                  </a:lnTo>
                  <a:lnTo>
                    <a:pt x="79731" y="264"/>
                  </a:lnTo>
                  <a:lnTo>
                    <a:pt x="79643" y="220"/>
                  </a:lnTo>
                  <a:lnTo>
                    <a:pt x="7802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6" name="Google Shape;6076;p163"/>
            <p:cNvSpPr/>
            <p:nvPr/>
          </p:nvSpPr>
          <p:spPr>
            <a:xfrm>
              <a:off x="3524775" y="759450"/>
              <a:ext cx="388350" cy="654950"/>
            </a:xfrm>
            <a:custGeom>
              <a:rect b="b" l="l" r="r" t="t"/>
              <a:pathLst>
                <a:path extrusionOk="0" h="26198" w="15534">
                  <a:moveTo>
                    <a:pt x="15358" y="1"/>
                  </a:moveTo>
                  <a:lnTo>
                    <a:pt x="15270" y="45"/>
                  </a:lnTo>
                  <a:lnTo>
                    <a:pt x="15227" y="89"/>
                  </a:lnTo>
                  <a:lnTo>
                    <a:pt x="11672" y="5442"/>
                  </a:lnTo>
                  <a:lnTo>
                    <a:pt x="10005" y="8250"/>
                  </a:lnTo>
                  <a:lnTo>
                    <a:pt x="7899" y="11278"/>
                  </a:lnTo>
                  <a:lnTo>
                    <a:pt x="7855" y="11278"/>
                  </a:lnTo>
                  <a:lnTo>
                    <a:pt x="6407" y="14613"/>
                  </a:lnTo>
                  <a:lnTo>
                    <a:pt x="4871" y="17685"/>
                  </a:lnTo>
                  <a:lnTo>
                    <a:pt x="2501" y="22204"/>
                  </a:lnTo>
                  <a:lnTo>
                    <a:pt x="0" y="25934"/>
                  </a:lnTo>
                  <a:lnTo>
                    <a:pt x="0" y="26022"/>
                  </a:lnTo>
                  <a:lnTo>
                    <a:pt x="0" y="26066"/>
                  </a:lnTo>
                  <a:lnTo>
                    <a:pt x="0" y="26154"/>
                  </a:lnTo>
                  <a:lnTo>
                    <a:pt x="88" y="26197"/>
                  </a:lnTo>
                  <a:lnTo>
                    <a:pt x="263" y="26197"/>
                  </a:lnTo>
                  <a:lnTo>
                    <a:pt x="307" y="26154"/>
                  </a:lnTo>
                  <a:lnTo>
                    <a:pt x="2808" y="22380"/>
                  </a:lnTo>
                  <a:lnTo>
                    <a:pt x="5178" y="17816"/>
                  </a:lnTo>
                  <a:lnTo>
                    <a:pt x="6714" y="14789"/>
                  </a:lnTo>
                  <a:lnTo>
                    <a:pt x="8206" y="11454"/>
                  </a:lnTo>
                  <a:lnTo>
                    <a:pt x="10268" y="8426"/>
                  </a:lnTo>
                  <a:lnTo>
                    <a:pt x="11936" y="5618"/>
                  </a:lnTo>
                  <a:lnTo>
                    <a:pt x="15534" y="264"/>
                  </a:lnTo>
                  <a:lnTo>
                    <a:pt x="15534" y="220"/>
                  </a:lnTo>
                  <a:lnTo>
                    <a:pt x="15534" y="133"/>
                  </a:lnTo>
                  <a:lnTo>
                    <a:pt x="15534" y="89"/>
                  </a:lnTo>
                  <a:lnTo>
                    <a:pt x="15490" y="45"/>
                  </a:lnTo>
                  <a:lnTo>
                    <a:pt x="1540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7" name="Google Shape;6077;p163"/>
            <p:cNvSpPr/>
            <p:nvPr/>
          </p:nvSpPr>
          <p:spPr>
            <a:xfrm>
              <a:off x="3586200" y="1781875"/>
              <a:ext cx="2077775" cy="817300"/>
            </a:xfrm>
            <a:custGeom>
              <a:rect b="b" l="l" r="r" t="t"/>
              <a:pathLst>
                <a:path extrusionOk="0" h="32692" w="83111">
                  <a:moveTo>
                    <a:pt x="79907" y="0"/>
                  </a:moveTo>
                  <a:lnTo>
                    <a:pt x="74246" y="483"/>
                  </a:lnTo>
                  <a:lnTo>
                    <a:pt x="74202" y="483"/>
                  </a:lnTo>
                  <a:lnTo>
                    <a:pt x="72008" y="1053"/>
                  </a:lnTo>
                  <a:lnTo>
                    <a:pt x="71964" y="1053"/>
                  </a:lnTo>
                  <a:lnTo>
                    <a:pt x="70780" y="1580"/>
                  </a:lnTo>
                  <a:lnTo>
                    <a:pt x="70736" y="1624"/>
                  </a:lnTo>
                  <a:lnTo>
                    <a:pt x="68761" y="3335"/>
                  </a:lnTo>
                  <a:lnTo>
                    <a:pt x="66392" y="4476"/>
                  </a:lnTo>
                  <a:lnTo>
                    <a:pt x="61565" y="6231"/>
                  </a:lnTo>
                  <a:lnTo>
                    <a:pt x="58669" y="7284"/>
                  </a:lnTo>
                  <a:lnTo>
                    <a:pt x="53579" y="9040"/>
                  </a:lnTo>
                  <a:lnTo>
                    <a:pt x="50902" y="9303"/>
                  </a:lnTo>
                  <a:lnTo>
                    <a:pt x="49849" y="9654"/>
                  </a:lnTo>
                  <a:lnTo>
                    <a:pt x="46865" y="11234"/>
                  </a:lnTo>
                  <a:lnTo>
                    <a:pt x="41511" y="14174"/>
                  </a:lnTo>
                  <a:lnTo>
                    <a:pt x="38703" y="15666"/>
                  </a:lnTo>
                  <a:lnTo>
                    <a:pt x="35719" y="16499"/>
                  </a:lnTo>
                  <a:lnTo>
                    <a:pt x="33218" y="16982"/>
                  </a:lnTo>
                  <a:lnTo>
                    <a:pt x="31199" y="17509"/>
                  </a:lnTo>
                  <a:lnTo>
                    <a:pt x="31156" y="17552"/>
                  </a:lnTo>
                  <a:lnTo>
                    <a:pt x="27996" y="19176"/>
                  </a:lnTo>
                  <a:lnTo>
                    <a:pt x="27162" y="19571"/>
                  </a:lnTo>
                  <a:lnTo>
                    <a:pt x="23652" y="18649"/>
                  </a:lnTo>
                  <a:lnTo>
                    <a:pt x="23608" y="18649"/>
                  </a:lnTo>
                  <a:lnTo>
                    <a:pt x="23082" y="18737"/>
                  </a:lnTo>
                  <a:lnTo>
                    <a:pt x="22994" y="18781"/>
                  </a:lnTo>
                  <a:lnTo>
                    <a:pt x="22950" y="18825"/>
                  </a:lnTo>
                  <a:lnTo>
                    <a:pt x="22643" y="19922"/>
                  </a:lnTo>
                  <a:lnTo>
                    <a:pt x="22599" y="19922"/>
                  </a:lnTo>
                  <a:lnTo>
                    <a:pt x="22160" y="23476"/>
                  </a:lnTo>
                  <a:lnTo>
                    <a:pt x="21282" y="27952"/>
                  </a:lnTo>
                  <a:lnTo>
                    <a:pt x="21282" y="27996"/>
                  </a:lnTo>
                  <a:lnTo>
                    <a:pt x="20975" y="31199"/>
                  </a:lnTo>
                  <a:lnTo>
                    <a:pt x="20931" y="31857"/>
                  </a:lnTo>
                  <a:lnTo>
                    <a:pt x="20668" y="32340"/>
                  </a:lnTo>
                  <a:lnTo>
                    <a:pt x="18913" y="32340"/>
                  </a:lnTo>
                  <a:lnTo>
                    <a:pt x="13823" y="31155"/>
                  </a:lnTo>
                  <a:lnTo>
                    <a:pt x="8382" y="29795"/>
                  </a:lnTo>
                  <a:lnTo>
                    <a:pt x="5047" y="29181"/>
                  </a:lnTo>
                  <a:lnTo>
                    <a:pt x="1273" y="28566"/>
                  </a:lnTo>
                  <a:lnTo>
                    <a:pt x="220" y="28391"/>
                  </a:lnTo>
                  <a:lnTo>
                    <a:pt x="132" y="28391"/>
                  </a:lnTo>
                  <a:lnTo>
                    <a:pt x="88" y="28435"/>
                  </a:lnTo>
                  <a:lnTo>
                    <a:pt x="44" y="28479"/>
                  </a:lnTo>
                  <a:lnTo>
                    <a:pt x="0" y="28566"/>
                  </a:lnTo>
                  <a:lnTo>
                    <a:pt x="0" y="28610"/>
                  </a:lnTo>
                  <a:lnTo>
                    <a:pt x="44" y="28698"/>
                  </a:lnTo>
                  <a:lnTo>
                    <a:pt x="88" y="28742"/>
                  </a:lnTo>
                  <a:lnTo>
                    <a:pt x="132" y="28742"/>
                  </a:lnTo>
                  <a:lnTo>
                    <a:pt x="1229" y="28917"/>
                  </a:lnTo>
                  <a:lnTo>
                    <a:pt x="4959" y="29532"/>
                  </a:lnTo>
                  <a:lnTo>
                    <a:pt x="8294" y="30146"/>
                  </a:lnTo>
                  <a:lnTo>
                    <a:pt x="13735" y="31506"/>
                  </a:lnTo>
                  <a:lnTo>
                    <a:pt x="18825" y="32647"/>
                  </a:lnTo>
                  <a:lnTo>
                    <a:pt x="18869" y="32691"/>
                  </a:lnTo>
                  <a:lnTo>
                    <a:pt x="20756" y="32691"/>
                  </a:lnTo>
                  <a:lnTo>
                    <a:pt x="20844" y="32647"/>
                  </a:lnTo>
                  <a:lnTo>
                    <a:pt x="20931" y="32603"/>
                  </a:lnTo>
                  <a:lnTo>
                    <a:pt x="21239" y="32033"/>
                  </a:lnTo>
                  <a:lnTo>
                    <a:pt x="21239" y="31945"/>
                  </a:lnTo>
                  <a:lnTo>
                    <a:pt x="21326" y="31243"/>
                  </a:lnTo>
                  <a:lnTo>
                    <a:pt x="21633" y="28040"/>
                  </a:lnTo>
                  <a:lnTo>
                    <a:pt x="22467" y="23564"/>
                  </a:lnTo>
                  <a:lnTo>
                    <a:pt x="22950" y="20010"/>
                  </a:lnTo>
                  <a:lnTo>
                    <a:pt x="23257" y="19044"/>
                  </a:lnTo>
                  <a:lnTo>
                    <a:pt x="23608" y="19001"/>
                  </a:lnTo>
                  <a:lnTo>
                    <a:pt x="27119" y="19966"/>
                  </a:lnTo>
                  <a:lnTo>
                    <a:pt x="27250" y="19922"/>
                  </a:lnTo>
                  <a:lnTo>
                    <a:pt x="28172" y="19527"/>
                  </a:lnTo>
                  <a:lnTo>
                    <a:pt x="31287" y="17860"/>
                  </a:lnTo>
                  <a:lnTo>
                    <a:pt x="33306" y="17333"/>
                  </a:lnTo>
                  <a:lnTo>
                    <a:pt x="35807" y="16850"/>
                  </a:lnTo>
                  <a:lnTo>
                    <a:pt x="38791" y="15973"/>
                  </a:lnTo>
                  <a:lnTo>
                    <a:pt x="38835" y="15973"/>
                  </a:lnTo>
                  <a:lnTo>
                    <a:pt x="41643" y="14481"/>
                  </a:lnTo>
                  <a:lnTo>
                    <a:pt x="46996" y="11541"/>
                  </a:lnTo>
                  <a:lnTo>
                    <a:pt x="49980" y="10005"/>
                  </a:lnTo>
                  <a:lnTo>
                    <a:pt x="50990" y="9654"/>
                  </a:lnTo>
                  <a:lnTo>
                    <a:pt x="53622" y="9347"/>
                  </a:lnTo>
                  <a:lnTo>
                    <a:pt x="53666" y="9347"/>
                  </a:lnTo>
                  <a:lnTo>
                    <a:pt x="58800" y="7592"/>
                  </a:lnTo>
                  <a:lnTo>
                    <a:pt x="61696" y="6539"/>
                  </a:lnTo>
                  <a:lnTo>
                    <a:pt x="66523" y="4783"/>
                  </a:lnTo>
                  <a:lnTo>
                    <a:pt x="68937" y="3642"/>
                  </a:lnTo>
                  <a:lnTo>
                    <a:pt x="68981" y="3642"/>
                  </a:lnTo>
                  <a:lnTo>
                    <a:pt x="70911" y="1887"/>
                  </a:lnTo>
                  <a:lnTo>
                    <a:pt x="72096" y="1361"/>
                  </a:lnTo>
                  <a:lnTo>
                    <a:pt x="74290" y="834"/>
                  </a:lnTo>
                  <a:lnTo>
                    <a:pt x="79863" y="351"/>
                  </a:lnTo>
                  <a:lnTo>
                    <a:pt x="80126" y="527"/>
                  </a:lnTo>
                  <a:lnTo>
                    <a:pt x="80390" y="1010"/>
                  </a:lnTo>
                  <a:lnTo>
                    <a:pt x="80872" y="3247"/>
                  </a:lnTo>
                  <a:lnTo>
                    <a:pt x="82276" y="10137"/>
                  </a:lnTo>
                  <a:lnTo>
                    <a:pt x="82759" y="12375"/>
                  </a:lnTo>
                  <a:lnTo>
                    <a:pt x="82803" y="12462"/>
                  </a:lnTo>
                  <a:lnTo>
                    <a:pt x="82847" y="12506"/>
                  </a:lnTo>
                  <a:lnTo>
                    <a:pt x="83066" y="12506"/>
                  </a:lnTo>
                  <a:lnTo>
                    <a:pt x="83110" y="12462"/>
                  </a:lnTo>
                  <a:lnTo>
                    <a:pt x="83110" y="12375"/>
                  </a:lnTo>
                  <a:lnTo>
                    <a:pt x="83110" y="12331"/>
                  </a:lnTo>
                  <a:lnTo>
                    <a:pt x="82584" y="10049"/>
                  </a:lnTo>
                  <a:lnTo>
                    <a:pt x="81223" y="3160"/>
                  </a:lnTo>
                  <a:lnTo>
                    <a:pt x="80741" y="922"/>
                  </a:lnTo>
                  <a:lnTo>
                    <a:pt x="80697" y="878"/>
                  </a:lnTo>
                  <a:lnTo>
                    <a:pt x="80433" y="351"/>
                  </a:lnTo>
                  <a:lnTo>
                    <a:pt x="80390" y="264"/>
                  </a:lnTo>
                  <a:lnTo>
                    <a:pt x="8003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8" name="Google Shape;6078;p163"/>
            <p:cNvSpPr/>
            <p:nvPr/>
          </p:nvSpPr>
          <p:spPr>
            <a:xfrm>
              <a:off x="3491850" y="750675"/>
              <a:ext cx="392750" cy="747100"/>
            </a:xfrm>
            <a:custGeom>
              <a:rect b="b" l="l" r="r" t="t"/>
              <a:pathLst>
                <a:path extrusionOk="0" h="29884" w="15710">
                  <a:moveTo>
                    <a:pt x="15490" y="1"/>
                  </a:moveTo>
                  <a:lnTo>
                    <a:pt x="15447" y="45"/>
                  </a:lnTo>
                  <a:lnTo>
                    <a:pt x="15403" y="89"/>
                  </a:lnTo>
                  <a:lnTo>
                    <a:pt x="13165" y="3380"/>
                  </a:lnTo>
                  <a:lnTo>
                    <a:pt x="10356" y="8119"/>
                  </a:lnTo>
                  <a:lnTo>
                    <a:pt x="8996" y="10006"/>
                  </a:lnTo>
                  <a:lnTo>
                    <a:pt x="8996" y="10049"/>
                  </a:lnTo>
                  <a:lnTo>
                    <a:pt x="7636" y="12682"/>
                  </a:lnTo>
                  <a:lnTo>
                    <a:pt x="6100" y="16456"/>
                  </a:lnTo>
                  <a:lnTo>
                    <a:pt x="3072" y="22160"/>
                  </a:lnTo>
                  <a:lnTo>
                    <a:pt x="878" y="25232"/>
                  </a:lnTo>
                  <a:lnTo>
                    <a:pt x="352" y="25846"/>
                  </a:lnTo>
                  <a:lnTo>
                    <a:pt x="88" y="26197"/>
                  </a:lnTo>
                  <a:lnTo>
                    <a:pt x="1" y="26373"/>
                  </a:lnTo>
                  <a:lnTo>
                    <a:pt x="1" y="26461"/>
                  </a:lnTo>
                  <a:lnTo>
                    <a:pt x="264" y="27865"/>
                  </a:lnTo>
                  <a:lnTo>
                    <a:pt x="308" y="27953"/>
                  </a:lnTo>
                  <a:lnTo>
                    <a:pt x="2370" y="29839"/>
                  </a:lnTo>
                  <a:lnTo>
                    <a:pt x="2458" y="29883"/>
                  </a:lnTo>
                  <a:lnTo>
                    <a:pt x="2546" y="29883"/>
                  </a:lnTo>
                  <a:lnTo>
                    <a:pt x="2590" y="29839"/>
                  </a:lnTo>
                  <a:lnTo>
                    <a:pt x="2633" y="29752"/>
                  </a:lnTo>
                  <a:lnTo>
                    <a:pt x="2633" y="29708"/>
                  </a:lnTo>
                  <a:lnTo>
                    <a:pt x="2633" y="29620"/>
                  </a:lnTo>
                  <a:lnTo>
                    <a:pt x="2590" y="29576"/>
                  </a:lnTo>
                  <a:lnTo>
                    <a:pt x="615" y="27733"/>
                  </a:lnTo>
                  <a:lnTo>
                    <a:pt x="352" y="26461"/>
                  </a:lnTo>
                  <a:lnTo>
                    <a:pt x="659" y="26022"/>
                  </a:lnTo>
                  <a:lnTo>
                    <a:pt x="1142" y="25408"/>
                  </a:lnTo>
                  <a:lnTo>
                    <a:pt x="3379" y="22380"/>
                  </a:lnTo>
                  <a:lnTo>
                    <a:pt x="3379" y="22336"/>
                  </a:lnTo>
                  <a:lnTo>
                    <a:pt x="6407" y="16631"/>
                  </a:lnTo>
                  <a:lnTo>
                    <a:pt x="6451" y="16588"/>
                  </a:lnTo>
                  <a:lnTo>
                    <a:pt x="7943" y="12814"/>
                  </a:lnTo>
                  <a:lnTo>
                    <a:pt x="9303" y="10225"/>
                  </a:lnTo>
                  <a:lnTo>
                    <a:pt x="10664" y="8294"/>
                  </a:lnTo>
                  <a:lnTo>
                    <a:pt x="13472" y="3555"/>
                  </a:lnTo>
                  <a:lnTo>
                    <a:pt x="15666" y="264"/>
                  </a:lnTo>
                  <a:lnTo>
                    <a:pt x="15710" y="220"/>
                  </a:lnTo>
                  <a:lnTo>
                    <a:pt x="15710" y="132"/>
                  </a:lnTo>
                  <a:lnTo>
                    <a:pt x="15666" y="89"/>
                  </a:lnTo>
                  <a:lnTo>
                    <a:pt x="15622" y="45"/>
                  </a:lnTo>
                  <a:lnTo>
                    <a:pt x="15578"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9" name="Google Shape;6079;p163"/>
            <p:cNvSpPr/>
            <p:nvPr/>
          </p:nvSpPr>
          <p:spPr>
            <a:xfrm>
              <a:off x="3630075" y="1825750"/>
              <a:ext cx="1999875" cy="810725"/>
            </a:xfrm>
            <a:custGeom>
              <a:rect b="b" l="l" r="r" t="t"/>
              <a:pathLst>
                <a:path extrusionOk="0" h="32429" w="79995">
                  <a:moveTo>
                    <a:pt x="76484" y="1"/>
                  </a:moveTo>
                  <a:lnTo>
                    <a:pt x="73676" y="264"/>
                  </a:lnTo>
                  <a:lnTo>
                    <a:pt x="73632" y="264"/>
                  </a:lnTo>
                  <a:lnTo>
                    <a:pt x="70824" y="1185"/>
                  </a:lnTo>
                  <a:lnTo>
                    <a:pt x="70780" y="1229"/>
                  </a:lnTo>
                  <a:lnTo>
                    <a:pt x="68586" y="2897"/>
                  </a:lnTo>
                  <a:lnTo>
                    <a:pt x="61565" y="5661"/>
                  </a:lnTo>
                  <a:lnTo>
                    <a:pt x="58274" y="6802"/>
                  </a:lnTo>
                  <a:lnTo>
                    <a:pt x="55422" y="7855"/>
                  </a:lnTo>
                  <a:lnTo>
                    <a:pt x="52613" y="8777"/>
                  </a:lnTo>
                  <a:lnTo>
                    <a:pt x="49235" y="9084"/>
                  </a:lnTo>
                  <a:lnTo>
                    <a:pt x="49191" y="9084"/>
                  </a:lnTo>
                  <a:lnTo>
                    <a:pt x="46075" y="10663"/>
                  </a:lnTo>
                  <a:lnTo>
                    <a:pt x="43311" y="12112"/>
                  </a:lnTo>
                  <a:lnTo>
                    <a:pt x="40546" y="13647"/>
                  </a:lnTo>
                  <a:lnTo>
                    <a:pt x="37738" y="15052"/>
                  </a:lnTo>
                  <a:lnTo>
                    <a:pt x="32604" y="16149"/>
                  </a:lnTo>
                  <a:lnTo>
                    <a:pt x="28435" y="16982"/>
                  </a:lnTo>
                  <a:lnTo>
                    <a:pt x="28391" y="17026"/>
                  </a:lnTo>
                  <a:lnTo>
                    <a:pt x="25846" y="18299"/>
                  </a:lnTo>
                  <a:lnTo>
                    <a:pt x="25188" y="18562"/>
                  </a:lnTo>
                  <a:lnTo>
                    <a:pt x="22906" y="18211"/>
                  </a:lnTo>
                  <a:lnTo>
                    <a:pt x="22775" y="18255"/>
                  </a:lnTo>
                  <a:lnTo>
                    <a:pt x="22204" y="18562"/>
                  </a:lnTo>
                  <a:lnTo>
                    <a:pt x="22160" y="18606"/>
                  </a:lnTo>
                  <a:lnTo>
                    <a:pt x="21809" y="19396"/>
                  </a:lnTo>
                  <a:lnTo>
                    <a:pt x="21809" y="19440"/>
                  </a:lnTo>
                  <a:lnTo>
                    <a:pt x="21546" y="20405"/>
                  </a:lnTo>
                  <a:lnTo>
                    <a:pt x="20624" y="25671"/>
                  </a:lnTo>
                  <a:lnTo>
                    <a:pt x="20317" y="28830"/>
                  </a:lnTo>
                  <a:lnTo>
                    <a:pt x="19352" y="31551"/>
                  </a:lnTo>
                  <a:lnTo>
                    <a:pt x="18913" y="32033"/>
                  </a:lnTo>
                  <a:lnTo>
                    <a:pt x="13911" y="30980"/>
                  </a:lnTo>
                  <a:lnTo>
                    <a:pt x="10576" y="30190"/>
                  </a:lnTo>
                  <a:lnTo>
                    <a:pt x="7504" y="29576"/>
                  </a:lnTo>
                  <a:lnTo>
                    <a:pt x="5442" y="29269"/>
                  </a:lnTo>
                  <a:lnTo>
                    <a:pt x="3687" y="29313"/>
                  </a:lnTo>
                  <a:lnTo>
                    <a:pt x="220" y="28172"/>
                  </a:lnTo>
                  <a:lnTo>
                    <a:pt x="88" y="28172"/>
                  </a:lnTo>
                  <a:lnTo>
                    <a:pt x="44" y="28216"/>
                  </a:lnTo>
                  <a:lnTo>
                    <a:pt x="1" y="28259"/>
                  </a:lnTo>
                  <a:lnTo>
                    <a:pt x="1" y="28347"/>
                  </a:lnTo>
                  <a:lnTo>
                    <a:pt x="1" y="28391"/>
                  </a:lnTo>
                  <a:lnTo>
                    <a:pt x="44" y="28479"/>
                  </a:lnTo>
                  <a:lnTo>
                    <a:pt x="88" y="28479"/>
                  </a:lnTo>
                  <a:lnTo>
                    <a:pt x="3643" y="29664"/>
                  </a:lnTo>
                  <a:lnTo>
                    <a:pt x="3687" y="29664"/>
                  </a:lnTo>
                  <a:lnTo>
                    <a:pt x="5442" y="29620"/>
                  </a:lnTo>
                  <a:lnTo>
                    <a:pt x="7460" y="29927"/>
                  </a:lnTo>
                  <a:lnTo>
                    <a:pt x="10488" y="30541"/>
                  </a:lnTo>
                  <a:lnTo>
                    <a:pt x="13823" y="31331"/>
                  </a:lnTo>
                  <a:lnTo>
                    <a:pt x="18913" y="32428"/>
                  </a:lnTo>
                  <a:lnTo>
                    <a:pt x="18957" y="32428"/>
                  </a:lnTo>
                  <a:lnTo>
                    <a:pt x="19045" y="32384"/>
                  </a:lnTo>
                  <a:lnTo>
                    <a:pt x="19089" y="32340"/>
                  </a:lnTo>
                  <a:lnTo>
                    <a:pt x="19659" y="31726"/>
                  </a:lnTo>
                  <a:lnTo>
                    <a:pt x="19703" y="31682"/>
                  </a:lnTo>
                  <a:lnTo>
                    <a:pt x="20668" y="28918"/>
                  </a:lnTo>
                  <a:lnTo>
                    <a:pt x="20668" y="28874"/>
                  </a:lnTo>
                  <a:lnTo>
                    <a:pt x="20975" y="25714"/>
                  </a:lnTo>
                  <a:lnTo>
                    <a:pt x="21897" y="20493"/>
                  </a:lnTo>
                  <a:lnTo>
                    <a:pt x="22116" y="19527"/>
                  </a:lnTo>
                  <a:lnTo>
                    <a:pt x="22467" y="18825"/>
                  </a:lnTo>
                  <a:lnTo>
                    <a:pt x="22906" y="18562"/>
                  </a:lnTo>
                  <a:lnTo>
                    <a:pt x="25188" y="18913"/>
                  </a:lnTo>
                  <a:lnTo>
                    <a:pt x="25276" y="18913"/>
                  </a:lnTo>
                  <a:lnTo>
                    <a:pt x="25978" y="18606"/>
                  </a:lnTo>
                  <a:lnTo>
                    <a:pt x="28523" y="17333"/>
                  </a:lnTo>
                  <a:lnTo>
                    <a:pt x="32692" y="16500"/>
                  </a:lnTo>
                  <a:lnTo>
                    <a:pt x="37826" y="15359"/>
                  </a:lnTo>
                  <a:lnTo>
                    <a:pt x="37869" y="15359"/>
                  </a:lnTo>
                  <a:lnTo>
                    <a:pt x="40678" y="13955"/>
                  </a:lnTo>
                  <a:lnTo>
                    <a:pt x="43442" y="12419"/>
                  </a:lnTo>
                  <a:lnTo>
                    <a:pt x="46251" y="10971"/>
                  </a:lnTo>
                  <a:lnTo>
                    <a:pt x="49322" y="9435"/>
                  </a:lnTo>
                  <a:lnTo>
                    <a:pt x="52657" y="9128"/>
                  </a:lnTo>
                  <a:lnTo>
                    <a:pt x="52701" y="9128"/>
                  </a:lnTo>
                  <a:lnTo>
                    <a:pt x="55553" y="8206"/>
                  </a:lnTo>
                  <a:lnTo>
                    <a:pt x="58362" y="7153"/>
                  </a:lnTo>
                  <a:lnTo>
                    <a:pt x="61697" y="5968"/>
                  </a:lnTo>
                  <a:lnTo>
                    <a:pt x="68761" y="3248"/>
                  </a:lnTo>
                  <a:lnTo>
                    <a:pt x="68805" y="3204"/>
                  </a:lnTo>
                  <a:lnTo>
                    <a:pt x="70999" y="1536"/>
                  </a:lnTo>
                  <a:lnTo>
                    <a:pt x="73764" y="615"/>
                  </a:lnTo>
                  <a:lnTo>
                    <a:pt x="76440" y="352"/>
                  </a:lnTo>
                  <a:lnTo>
                    <a:pt x="76660" y="527"/>
                  </a:lnTo>
                  <a:lnTo>
                    <a:pt x="77143" y="2019"/>
                  </a:lnTo>
                  <a:lnTo>
                    <a:pt x="78108" y="6144"/>
                  </a:lnTo>
                  <a:lnTo>
                    <a:pt x="79688" y="12331"/>
                  </a:lnTo>
                  <a:lnTo>
                    <a:pt x="79688" y="12375"/>
                  </a:lnTo>
                  <a:lnTo>
                    <a:pt x="79732" y="12419"/>
                  </a:lnTo>
                  <a:lnTo>
                    <a:pt x="79819" y="12463"/>
                  </a:lnTo>
                  <a:lnTo>
                    <a:pt x="79907" y="12463"/>
                  </a:lnTo>
                  <a:lnTo>
                    <a:pt x="79951" y="12419"/>
                  </a:lnTo>
                  <a:lnTo>
                    <a:pt x="79995" y="12375"/>
                  </a:lnTo>
                  <a:lnTo>
                    <a:pt x="79995" y="12287"/>
                  </a:lnTo>
                  <a:lnTo>
                    <a:pt x="79995" y="12243"/>
                  </a:lnTo>
                  <a:lnTo>
                    <a:pt x="78459" y="6056"/>
                  </a:lnTo>
                  <a:lnTo>
                    <a:pt x="77494" y="1931"/>
                  </a:lnTo>
                  <a:lnTo>
                    <a:pt x="76967" y="352"/>
                  </a:lnTo>
                  <a:lnTo>
                    <a:pt x="76923" y="264"/>
                  </a:lnTo>
                  <a:lnTo>
                    <a:pt x="76616" y="44"/>
                  </a:lnTo>
                  <a:lnTo>
                    <a:pt x="76484"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0" name="Google Shape;6080;p163"/>
            <p:cNvSpPr/>
            <p:nvPr/>
          </p:nvSpPr>
          <p:spPr>
            <a:xfrm>
              <a:off x="3466625" y="829675"/>
              <a:ext cx="329125" cy="579250"/>
            </a:xfrm>
            <a:custGeom>
              <a:rect b="b" l="l" r="r" t="t"/>
              <a:pathLst>
                <a:path extrusionOk="0" h="23170" w="13165">
                  <a:moveTo>
                    <a:pt x="12901" y="0"/>
                  </a:moveTo>
                  <a:lnTo>
                    <a:pt x="12857" y="88"/>
                  </a:lnTo>
                  <a:lnTo>
                    <a:pt x="11014" y="3467"/>
                  </a:lnTo>
                  <a:lnTo>
                    <a:pt x="9786" y="5310"/>
                  </a:lnTo>
                  <a:lnTo>
                    <a:pt x="8338" y="7767"/>
                  </a:lnTo>
                  <a:lnTo>
                    <a:pt x="6977" y="11102"/>
                  </a:lnTo>
                  <a:lnTo>
                    <a:pt x="5573" y="14568"/>
                  </a:lnTo>
                  <a:lnTo>
                    <a:pt x="3467" y="18562"/>
                  </a:lnTo>
                  <a:lnTo>
                    <a:pt x="1624" y="21107"/>
                  </a:lnTo>
                  <a:lnTo>
                    <a:pt x="44" y="22862"/>
                  </a:lnTo>
                  <a:lnTo>
                    <a:pt x="44" y="22950"/>
                  </a:lnTo>
                  <a:lnTo>
                    <a:pt x="0" y="22994"/>
                  </a:lnTo>
                  <a:lnTo>
                    <a:pt x="44" y="23081"/>
                  </a:lnTo>
                  <a:lnTo>
                    <a:pt x="88" y="23125"/>
                  </a:lnTo>
                  <a:lnTo>
                    <a:pt x="176" y="23169"/>
                  </a:lnTo>
                  <a:lnTo>
                    <a:pt x="264" y="23125"/>
                  </a:lnTo>
                  <a:lnTo>
                    <a:pt x="308" y="23081"/>
                  </a:lnTo>
                  <a:lnTo>
                    <a:pt x="1887" y="21326"/>
                  </a:lnTo>
                  <a:lnTo>
                    <a:pt x="3730" y="18737"/>
                  </a:lnTo>
                  <a:lnTo>
                    <a:pt x="3774" y="18737"/>
                  </a:lnTo>
                  <a:lnTo>
                    <a:pt x="5880" y="14700"/>
                  </a:lnTo>
                  <a:lnTo>
                    <a:pt x="7328" y="11234"/>
                  </a:lnTo>
                  <a:lnTo>
                    <a:pt x="8645" y="7943"/>
                  </a:lnTo>
                  <a:lnTo>
                    <a:pt x="10093" y="5485"/>
                  </a:lnTo>
                  <a:lnTo>
                    <a:pt x="11322" y="3642"/>
                  </a:lnTo>
                  <a:lnTo>
                    <a:pt x="13165" y="220"/>
                  </a:lnTo>
                  <a:lnTo>
                    <a:pt x="13165" y="176"/>
                  </a:lnTo>
                  <a:lnTo>
                    <a:pt x="13165" y="88"/>
                  </a:lnTo>
                  <a:lnTo>
                    <a:pt x="13165" y="44"/>
                  </a:lnTo>
                  <a:lnTo>
                    <a:pt x="13077"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1" name="Google Shape;6081;p163"/>
            <p:cNvSpPr/>
            <p:nvPr/>
          </p:nvSpPr>
          <p:spPr>
            <a:xfrm>
              <a:off x="3663000" y="692550"/>
              <a:ext cx="735000" cy="1528150"/>
            </a:xfrm>
            <a:custGeom>
              <a:rect b="b" l="l" r="r" t="t"/>
              <a:pathLst>
                <a:path extrusionOk="0" h="61126" w="29400">
                  <a:moveTo>
                    <a:pt x="25977" y="0"/>
                  </a:moveTo>
                  <a:lnTo>
                    <a:pt x="25933" y="44"/>
                  </a:lnTo>
                  <a:lnTo>
                    <a:pt x="25890" y="88"/>
                  </a:lnTo>
                  <a:lnTo>
                    <a:pt x="25275" y="1492"/>
                  </a:lnTo>
                  <a:lnTo>
                    <a:pt x="24880" y="2896"/>
                  </a:lnTo>
                  <a:lnTo>
                    <a:pt x="23476" y="4959"/>
                  </a:lnTo>
                  <a:lnTo>
                    <a:pt x="23476" y="5003"/>
                  </a:lnTo>
                  <a:lnTo>
                    <a:pt x="21501" y="8776"/>
                  </a:lnTo>
                  <a:lnTo>
                    <a:pt x="18737" y="12682"/>
                  </a:lnTo>
                  <a:lnTo>
                    <a:pt x="15709" y="16324"/>
                  </a:lnTo>
                  <a:lnTo>
                    <a:pt x="12067" y="20317"/>
                  </a:lnTo>
                  <a:lnTo>
                    <a:pt x="9741" y="23169"/>
                  </a:lnTo>
                  <a:lnTo>
                    <a:pt x="9741" y="23257"/>
                  </a:lnTo>
                  <a:lnTo>
                    <a:pt x="9434" y="24529"/>
                  </a:lnTo>
                  <a:lnTo>
                    <a:pt x="9434" y="24617"/>
                  </a:lnTo>
                  <a:lnTo>
                    <a:pt x="9873" y="27162"/>
                  </a:lnTo>
                  <a:lnTo>
                    <a:pt x="9741" y="27776"/>
                  </a:lnTo>
                  <a:lnTo>
                    <a:pt x="6933" y="29137"/>
                  </a:lnTo>
                  <a:lnTo>
                    <a:pt x="6889" y="29137"/>
                  </a:lnTo>
                  <a:lnTo>
                    <a:pt x="6099" y="29795"/>
                  </a:lnTo>
                  <a:lnTo>
                    <a:pt x="6012" y="29883"/>
                  </a:lnTo>
                  <a:lnTo>
                    <a:pt x="5441" y="31418"/>
                  </a:lnTo>
                  <a:lnTo>
                    <a:pt x="5441" y="31462"/>
                  </a:lnTo>
                  <a:lnTo>
                    <a:pt x="4607" y="34753"/>
                  </a:lnTo>
                  <a:lnTo>
                    <a:pt x="4344" y="36684"/>
                  </a:lnTo>
                  <a:lnTo>
                    <a:pt x="4344" y="36728"/>
                  </a:lnTo>
                  <a:lnTo>
                    <a:pt x="4520" y="39975"/>
                  </a:lnTo>
                  <a:lnTo>
                    <a:pt x="4388" y="41028"/>
                  </a:lnTo>
                  <a:lnTo>
                    <a:pt x="4081" y="41950"/>
                  </a:lnTo>
                  <a:lnTo>
                    <a:pt x="3554" y="42520"/>
                  </a:lnTo>
                  <a:lnTo>
                    <a:pt x="2808" y="42784"/>
                  </a:lnTo>
                  <a:lnTo>
                    <a:pt x="658" y="43003"/>
                  </a:lnTo>
                  <a:lnTo>
                    <a:pt x="614" y="43003"/>
                  </a:lnTo>
                  <a:lnTo>
                    <a:pt x="527" y="43047"/>
                  </a:lnTo>
                  <a:lnTo>
                    <a:pt x="527" y="43135"/>
                  </a:lnTo>
                  <a:lnTo>
                    <a:pt x="527" y="43222"/>
                  </a:lnTo>
                  <a:lnTo>
                    <a:pt x="1053" y="46996"/>
                  </a:lnTo>
                  <a:lnTo>
                    <a:pt x="702" y="49453"/>
                  </a:lnTo>
                  <a:lnTo>
                    <a:pt x="0" y="52262"/>
                  </a:lnTo>
                  <a:lnTo>
                    <a:pt x="0" y="52393"/>
                  </a:lnTo>
                  <a:lnTo>
                    <a:pt x="219" y="52964"/>
                  </a:lnTo>
                  <a:lnTo>
                    <a:pt x="219" y="53008"/>
                  </a:lnTo>
                  <a:lnTo>
                    <a:pt x="1536" y="54938"/>
                  </a:lnTo>
                  <a:lnTo>
                    <a:pt x="1580" y="54982"/>
                  </a:lnTo>
                  <a:lnTo>
                    <a:pt x="5485" y="58098"/>
                  </a:lnTo>
                  <a:lnTo>
                    <a:pt x="8030" y="61082"/>
                  </a:lnTo>
                  <a:lnTo>
                    <a:pt x="8074" y="61125"/>
                  </a:lnTo>
                  <a:lnTo>
                    <a:pt x="8206" y="61125"/>
                  </a:lnTo>
                  <a:lnTo>
                    <a:pt x="9610" y="60643"/>
                  </a:lnTo>
                  <a:lnTo>
                    <a:pt x="9654" y="60599"/>
                  </a:lnTo>
                  <a:lnTo>
                    <a:pt x="10268" y="60116"/>
                  </a:lnTo>
                  <a:lnTo>
                    <a:pt x="10268" y="60072"/>
                  </a:lnTo>
                  <a:lnTo>
                    <a:pt x="11190" y="58449"/>
                  </a:lnTo>
                  <a:lnTo>
                    <a:pt x="11190" y="58405"/>
                  </a:lnTo>
                  <a:lnTo>
                    <a:pt x="11453" y="57045"/>
                  </a:lnTo>
                  <a:lnTo>
                    <a:pt x="11453" y="57001"/>
                  </a:lnTo>
                  <a:lnTo>
                    <a:pt x="11233" y="54061"/>
                  </a:lnTo>
                  <a:lnTo>
                    <a:pt x="11233" y="53973"/>
                  </a:lnTo>
                  <a:lnTo>
                    <a:pt x="9829" y="51033"/>
                  </a:lnTo>
                  <a:lnTo>
                    <a:pt x="9610" y="49673"/>
                  </a:lnTo>
                  <a:lnTo>
                    <a:pt x="9785" y="49058"/>
                  </a:lnTo>
                  <a:lnTo>
                    <a:pt x="10049" y="48488"/>
                  </a:lnTo>
                  <a:lnTo>
                    <a:pt x="10531" y="48137"/>
                  </a:lnTo>
                  <a:lnTo>
                    <a:pt x="11058" y="48005"/>
                  </a:lnTo>
                  <a:lnTo>
                    <a:pt x="13822" y="49146"/>
                  </a:lnTo>
                  <a:lnTo>
                    <a:pt x="15314" y="49629"/>
                  </a:lnTo>
                  <a:lnTo>
                    <a:pt x="17508" y="50989"/>
                  </a:lnTo>
                  <a:lnTo>
                    <a:pt x="21107" y="52876"/>
                  </a:lnTo>
                  <a:lnTo>
                    <a:pt x="21150" y="52876"/>
                  </a:lnTo>
                  <a:lnTo>
                    <a:pt x="22862" y="53490"/>
                  </a:lnTo>
                  <a:lnTo>
                    <a:pt x="22950" y="53490"/>
                  </a:lnTo>
                  <a:lnTo>
                    <a:pt x="24047" y="53446"/>
                  </a:lnTo>
                  <a:lnTo>
                    <a:pt x="24090" y="53446"/>
                  </a:lnTo>
                  <a:lnTo>
                    <a:pt x="27689" y="52700"/>
                  </a:lnTo>
                  <a:lnTo>
                    <a:pt x="29268" y="52525"/>
                  </a:lnTo>
                  <a:lnTo>
                    <a:pt x="29312" y="52525"/>
                  </a:lnTo>
                  <a:lnTo>
                    <a:pt x="29356" y="52481"/>
                  </a:lnTo>
                  <a:lnTo>
                    <a:pt x="29400" y="52393"/>
                  </a:lnTo>
                  <a:lnTo>
                    <a:pt x="29400" y="52349"/>
                  </a:lnTo>
                  <a:lnTo>
                    <a:pt x="29400" y="52262"/>
                  </a:lnTo>
                  <a:lnTo>
                    <a:pt x="29356" y="52218"/>
                  </a:lnTo>
                  <a:lnTo>
                    <a:pt x="29268" y="52174"/>
                  </a:lnTo>
                  <a:lnTo>
                    <a:pt x="29224" y="52174"/>
                  </a:lnTo>
                  <a:lnTo>
                    <a:pt x="27645" y="52349"/>
                  </a:lnTo>
                  <a:lnTo>
                    <a:pt x="27601" y="52349"/>
                  </a:lnTo>
                  <a:lnTo>
                    <a:pt x="24047" y="53095"/>
                  </a:lnTo>
                  <a:lnTo>
                    <a:pt x="22950" y="53139"/>
                  </a:lnTo>
                  <a:lnTo>
                    <a:pt x="21282" y="52525"/>
                  </a:lnTo>
                  <a:lnTo>
                    <a:pt x="17684" y="50682"/>
                  </a:lnTo>
                  <a:lnTo>
                    <a:pt x="15490" y="49322"/>
                  </a:lnTo>
                  <a:lnTo>
                    <a:pt x="15446" y="49278"/>
                  </a:lnTo>
                  <a:lnTo>
                    <a:pt x="13910" y="48795"/>
                  </a:lnTo>
                  <a:lnTo>
                    <a:pt x="11146" y="47654"/>
                  </a:lnTo>
                  <a:lnTo>
                    <a:pt x="11014" y="47654"/>
                  </a:lnTo>
                  <a:lnTo>
                    <a:pt x="10400" y="47786"/>
                  </a:lnTo>
                  <a:lnTo>
                    <a:pt x="10356" y="47830"/>
                  </a:lnTo>
                  <a:lnTo>
                    <a:pt x="9829" y="48269"/>
                  </a:lnTo>
                  <a:lnTo>
                    <a:pt x="9785" y="48312"/>
                  </a:lnTo>
                  <a:lnTo>
                    <a:pt x="9434" y="48883"/>
                  </a:lnTo>
                  <a:lnTo>
                    <a:pt x="9434" y="48927"/>
                  </a:lnTo>
                  <a:lnTo>
                    <a:pt x="9259" y="49629"/>
                  </a:lnTo>
                  <a:lnTo>
                    <a:pt x="9259" y="49673"/>
                  </a:lnTo>
                  <a:lnTo>
                    <a:pt x="9478" y="51121"/>
                  </a:lnTo>
                  <a:lnTo>
                    <a:pt x="9478" y="51165"/>
                  </a:lnTo>
                  <a:lnTo>
                    <a:pt x="10882" y="54105"/>
                  </a:lnTo>
                  <a:lnTo>
                    <a:pt x="11102" y="57001"/>
                  </a:lnTo>
                  <a:lnTo>
                    <a:pt x="10839" y="58317"/>
                  </a:lnTo>
                  <a:lnTo>
                    <a:pt x="10005" y="59853"/>
                  </a:lnTo>
                  <a:lnTo>
                    <a:pt x="9478" y="60336"/>
                  </a:lnTo>
                  <a:lnTo>
                    <a:pt x="8206" y="60774"/>
                  </a:lnTo>
                  <a:lnTo>
                    <a:pt x="5748" y="57878"/>
                  </a:lnTo>
                  <a:lnTo>
                    <a:pt x="5704" y="57834"/>
                  </a:lnTo>
                  <a:lnTo>
                    <a:pt x="1799" y="54719"/>
                  </a:lnTo>
                  <a:lnTo>
                    <a:pt x="527" y="52832"/>
                  </a:lnTo>
                  <a:lnTo>
                    <a:pt x="351" y="52306"/>
                  </a:lnTo>
                  <a:lnTo>
                    <a:pt x="1009" y="49541"/>
                  </a:lnTo>
                  <a:lnTo>
                    <a:pt x="1404" y="47040"/>
                  </a:lnTo>
                  <a:lnTo>
                    <a:pt x="1404" y="46996"/>
                  </a:lnTo>
                  <a:lnTo>
                    <a:pt x="878" y="43354"/>
                  </a:lnTo>
                  <a:lnTo>
                    <a:pt x="2852" y="43135"/>
                  </a:lnTo>
                  <a:lnTo>
                    <a:pt x="2896" y="43135"/>
                  </a:lnTo>
                  <a:lnTo>
                    <a:pt x="3730" y="42827"/>
                  </a:lnTo>
                  <a:lnTo>
                    <a:pt x="3774" y="42784"/>
                  </a:lnTo>
                  <a:lnTo>
                    <a:pt x="4388" y="42125"/>
                  </a:lnTo>
                  <a:lnTo>
                    <a:pt x="4388" y="42081"/>
                  </a:lnTo>
                  <a:lnTo>
                    <a:pt x="4739" y="41116"/>
                  </a:lnTo>
                  <a:lnTo>
                    <a:pt x="4739" y="41072"/>
                  </a:lnTo>
                  <a:lnTo>
                    <a:pt x="4871" y="39975"/>
                  </a:lnTo>
                  <a:lnTo>
                    <a:pt x="4695" y="36728"/>
                  </a:lnTo>
                  <a:lnTo>
                    <a:pt x="4959" y="34841"/>
                  </a:lnTo>
                  <a:lnTo>
                    <a:pt x="5792" y="31550"/>
                  </a:lnTo>
                  <a:lnTo>
                    <a:pt x="6319" y="30058"/>
                  </a:lnTo>
                  <a:lnTo>
                    <a:pt x="7109" y="29444"/>
                  </a:lnTo>
                  <a:lnTo>
                    <a:pt x="10005" y="28040"/>
                  </a:lnTo>
                  <a:lnTo>
                    <a:pt x="10049" y="27996"/>
                  </a:lnTo>
                  <a:lnTo>
                    <a:pt x="10093" y="27908"/>
                  </a:lnTo>
                  <a:lnTo>
                    <a:pt x="10224" y="27162"/>
                  </a:lnTo>
                  <a:lnTo>
                    <a:pt x="10224" y="27118"/>
                  </a:lnTo>
                  <a:lnTo>
                    <a:pt x="9785" y="24573"/>
                  </a:lnTo>
                  <a:lnTo>
                    <a:pt x="10049" y="23388"/>
                  </a:lnTo>
                  <a:lnTo>
                    <a:pt x="12330" y="20536"/>
                  </a:lnTo>
                  <a:lnTo>
                    <a:pt x="15973" y="16543"/>
                  </a:lnTo>
                  <a:lnTo>
                    <a:pt x="19000" y="12901"/>
                  </a:lnTo>
                  <a:lnTo>
                    <a:pt x="21809" y="8996"/>
                  </a:lnTo>
                  <a:lnTo>
                    <a:pt x="21809" y="8952"/>
                  </a:lnTo>
                  <a:lnTo>
                    <a:pt x="23783" y="5178"/>
                  </a:lnTo>
                  <a:lnTo>
                    <a:pt x="25187" y="3072"/>
                  </a:lnTo>
                  <a:lnTo>
                    <a:pt x="25231" y="3028"/>
                  </a:lnTo>
                  <a:lnTo>
                    <a:pt x="25582" y="1624"/>
                  </a:lnTo>
                  <a:lnTo>
                    <a:pt x="26241" y="220"/>
                  </a:lnTo>
                  <a:lnTo>
                    <a:pt x="26241" y="176"/>
                  </a:lnTo>
                  <a:lnTo>
                    <a:pt x="26241" y="88"/>
                  </a:lnTo>
                  <a:lnTo>
                    <a:pt x="26197" y="44"/>
                  </a:lnTo>
                  <a:lnTo>
                    <a:pt x="26153"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2" name="Google Shape;6082;p163"/>
            <p:cNvSpPr/>
            <p:nvPr/>
          </p:nvSpPr>
          <p:spPr>
            <a:xfrm>
              <a:off x="3625700" y="691450"/>
              <a:ext cx="766825" cy="1557775"/>
            </a:xfrm>
            <a:custGeom>
              <a:rect b="b" l="l" r="r" t="t"/>
              <a:pathLst>
                <a:path extrusionOk="0" h="62311" w="30673">
                  <a:moveTo>
                    <a:pt x="27030" y="0"/>
                  </a:moveTo>
                  <a:lnTo>
                    <a:pt x="26987" y="44"/>
                  </a:lnTo>
                  <a:lnTo>
                    <a:pt x="26943" y="88"/>
                  </a:lnTo>
                  <a:lnTo>
                    <a:pt x="26416" y="922"/>
                  </a:lnTo>
                  <a:lnTo>
                    <a:pt x="26416" y="966"/>
                  </a:lnTo>
                  <a:lnTo>
                    <a:pt x="25626" y="3028"/>
                  </a:lnTo>
                  <a:lnTo>
                    <a:pt x="23081" y="6846"/>
                  </a:lnTo>
                  <a:lnTo>
                    <a:pt x="21502" y="8952"/>
                  </a:lnTo>
                  <a:lnTo>
                    <a:pt x="19615" y="11629"/>
                  </a:lnTo>
                  <a:lnTo>
                    <a:pt x="17772" y="13998"/>
                  </a:lnTo>
                  <a:lnTo>
                    <a:pt x="14481" y="17684"/>
                  </a:lnTo>
                  <a:lnTo>
                    <a:pt x="10531" y="22511"/>
                  </a:lnTo>
                  <a:lnTo>
                    <a:pt x="10531" y="22555"/>
                  </a:lnTo>
                  <a:lnTo>
                    <a:pt x="10049" y="23915"/>
                  </a:lnTo>
                  <a:lnTo>
                    <a:pt x="10049" y="23959"/>
                  </a:lnTo>
                  <a:lnTo>
                    <a:pt x="10136" y="27162"/>
                  </a:lnTo>
                  <a:lnTo>
                    <a:pt x="7065" y="28961"/>
                  </a:lnTo>
                  <a:lnTo>
                    <a:pt x="6977" y="29005"/>
                  </a:lnTo>
                  <a:lnTo>
                    <a:pt x="6451" y="29971"/>
                  </a:lnTo>
                  <a:lnTo>
                    <a:pt x="6407" y="30014"/>
                  </a:lnTo>
                  <a:lnTo>
                    <a:pt x="5310" y="33393"/>
                  </a:lnTo>
                  <a:lnTo>
                    <a:pt x="4608" y="36377"/>
                  </a:lnTo>
                  <a:lnTo>
                    <a:pt x="3905" y="40239"/>
                  </a:lnTo>
                  <a:lnTo>
                    <a:pt x="3554" y="40414"/>
                  </a:lnTo>
                  <a:lnTo>
                    <a:pt x="1009" y="40941"/>
                  </a:lnTo>
                  <a:lnTo>
                    <a:pt x="878" y="41028"/>
                  </a:lnTo>
                  <a:lnTo>
                    <a:pt x="527" y="41467"/>
                  </a:lnTo>
                  <a:lnTo>
                    <a:pt x="483" y="41555"/>
                  </a:lnTo>
                  <a:lnTo>
                    <a:pt x="395" y="43003"/>
                  </a:lnTo>
                  <a:lnTo>
                    <a:pt x="395" y="43091"/>
                  </a:lnTo>
                  <a:lnTo>
                    <a:pt x="1316" y="45241"/>
                  </a:lnTo>
                  <a:lnTo>
                    <a:pt x="1360" y="46689"/>
                  </a:lnTo>
                  <a:lnTo>
                    <a:pt x="527" y="51998"/>
                  </a:lnTo>
                  <a:lnTo>
                    <a:pt x="0" y="53798"/>
                  </a:lnTo>
                  <a:lnTo>
                    <a:pt x="0" y="53841"/>
                  </a:lnTo>
                  <a:lnTo>
                    <a:pt x="219" y="56518"/>
                  </a:lnTo>
                  <a:lnTo>
                    <a:pt x="307" y="56650"/>
                  </a:lnTo>
                  <a:lnTo>
                    <a:pt x="1843" y="58054"/>
                  </a:lnTo>
                  <a:lnTo>
                    <a:pt x="4608" y="60424"/>
                  </a:lnTo>
                  <a:lnTo>
                    <a:pt x="5354" y="61521"/>
                  </a:lnTo>
                  <a:lnTo>
                    <a:pt x="5397" y="61564"/>
                  </a:lnTo>
                  <a:lnTo>
                    <a:pt x="6451" y="62179"/>
                  </a:lnTo>
                  <a:lnTo>
                    <a:pt x="6494" y="62179"/>
                  </a:lnTo>
                  <a:lnTo>
                    <a:pt x="8118" y="62310"/>
                  </a:lnTo>
                  <a:lnTo>
                    <a:pt x="9127" y="62310"/>
                  </a:lnTo>
                  <a:lnTo>
                    <a:pt x="9742" y="62223"/>
                  </a:lnTo>
                  <a:lnTo>
                    <a:pt x="10268" y="62135"/>
                  </a:lnTo>
                  <a:lnTo>
                    <a:pt x="10707" y="62003"/>
                  </a:lnTo>
                  <a:lnTo>
                    <a:pt x="11146" y="61828"/>
                  </a:lnTo>
                  <a:lnTo>
                    <a:pt x="11497" y="61608"/>
                  </a:lnTo>
                  <a:lnTo>
                    <a:pt x="11848" y="61389"/>
                  </a:lnTo>
                  <a:lnTo>
                    <a:pt x="12155" y="61082"/>
                  </a:lnTo>
                  <a:lnTo>
                    <a:pt x="12418" y="60731"/>
                  </a:lnTo>
                  <a:lnTo>
                    <a:pt x="12638" y="60336"/>
                  </a:lnTo>
                  <a:lnTo>
                    <a:pt x="12813" y="59897"/>
                  </a:lnTo>
                  <a:lnTo>
                    <a:pt x="13033" y="59458"/>
                  </a:lnTo>
                  <a:lnTo>
                    <a:pt x="13164" y="58932"/>
                  </a:lnTo>
                  <a:lnTo>
                    <a:pt x="13296" y="58361"/>
                  </a:lnTo>
                  <a:lnTo>
                    <a:pt x="13559" y="57089"/>
                  </a:lnTo>
                  <a:lnTo>
                    <a:pt x="13559" y="57045"/>
                  </a:lnTo>
                  <a:lnTo>
                    <a:pt x="13428" y="54456"/>
                  </a:lnTo>
                  <a:lnTo>
                    <a:pt x="13384" y="54368"/>
                  </a:lnTo>
                  <a:lnTo>
                    <a:pt x="11936" y="50901"/>
                  </a:lnTo>
                  <a:lnTo>
                    <a:pt x="12023" y="50068"/>
                  </a:lnTo>
                  <a:lnTo>
                    <a:pt x="12462" y="49497"/>
                  </a:lnTo>
                  <a:lnTo>
                    <a:pt x="12769" y="49453"/>
                  </a:lnTo>
                  <a:lnTo>
                    <a:pt x="15007" y="50199"/>
                  </a:lnTo>
                  <a:lnTo>
                    <a:pt x="16587" y="50682"/>
                  </a:lnTo>
                  <a:lnTo>
                    <a:pt x="18913" y="52042"/>
                  </a:lnTo>
                  <a:lnTo>
                    <a:pt x="22511" y="53973"/>
                  </a:lnTo>
                  <a:lnTo>
                    <a:pt x="22555" y="53973"/>
                  </a:lnTo>
                  <a:lnTo>
                    <a:pt x="23871" y="54456"/>
                  </a:lnTo>
                  <a:lnTo>
                    <a:pt x="23959" y="54500"/>
                  </a:lnTo>
                  <a:lnTo>
                    <a:pt x="25144" y="54412"/>
                  </a:lnTo>
                  <a:lnTo>
                    <a:pt x="29663" y="53578"/>
                  </a:lnTo>
                  <a:lnTo>
                    <a:pt x="30365" y="53534"/>
                  </a:lnTo>
                  <a:lnTo>
                    <a:pt x="30409" y="53534"/>
                  </a:lnTo>
                  <a:lnTo>
                    <a:pt x="30541" y="53490"/>
                  </a:lnTo>
                  <a:lnTo>
                    <a:pt x="30629" y="53447"/>
                  </a:lnTo>
                  <a:lnTo>
                    <a:pt x="30629" y="53403"/>
                  </a:lnTo>
                  <a:lnTo>
                    <a:pt x="30673" y="53315"/>
                  </a:lnTo>
                  <a:lnTo>
                    <a:pt x="30673" y="53271"/>
                  </a:lnTo>
                  <a:lnTo>
                    <a:pt x="30629" y="53183"/>
                  </a:lnTo>
                  <a:lnTo>
                    <a:pt x="30541" y="53139"/>
                  </a:lnTo>
                  <a:lnTo>
                    <a:pt x="30409" y="53139"/>
                  </a:lnTo>
                  <a:lnTo>
                    <a:pt x="30322" y="53183"/>
                  </a:lnTo>
                  <a:lnTo>
                    <a:pt x="29663" y="53227"/>
                  </a:lnTo>
                  <a:lnTo>
                    <a:pt x="29619" y="53227"/>
                  </a:lnTo>
                  <a:lnTo>
                    <a:pt x="25100" y="54061"/>
                  </a:lnTo>
                  <a:lnTo>
                    <a:pt x="23959" y="54149"/>
                  </a:lnTo>
                  <a:lnTo>
                    <a:pt x="22686" y="53666"/>
                  </a:lnTo>
                  <a:lnTo>
                    <a:pt x="19088" y="51735"/>
                  </a:lnTo>
                  <a:lnTo>
                    <a:pt x="16719" y="50375"/>
                  </a:lnTo>
                  <a:lnTo>
                    <a:pt x="16719" y="50331"/>
                  </a:lnTo>
                  <a:lnTo>
                    <a:pt x="15095" y="49892"/>
                  </a:lnTo>
                  <a:lnTo>
                    <a:pt x="12813" y="49102"/>
                  </a:lnTo>
                  <a:lnTo>
                    <a:pt x="12725" y="49102"/>
                  </a:lnTo>
                  <a:lnTo>
                    <a:pt x="12331" y="49190"/>
                  </a:lnTo>
                  <a:lnTo>
                    <a:pt x="12243" y="49234"/>
                  </a:lnTo>
                  <a:lnTo>
                    <a:pt x="11716" y="49892"/>
                  </a:lnTo>
                  <a:lnTo>
                    <a:pt x="11672" y="49980"/>
                  </a:lnTo>
                  <a:lnTo>
                    <a:pt x="11585" y="50901"/>
                  </a:lnTo>
                  <a:lnTo>
                    <a:pt x="11628" y="50989"/>
                  </a:lnTo>
                  <a:lnTo>
                    <a:pt x="13076" y="54500"/>
                  </a:lnTo>
                  <a:lnTo>
                    <a:pt x="13208" y="57045"/>
                  </a:lnTo>
                  <a:lnTo>
                    <a:pt x="12989" y="58273"/>
                  </a:lnTo>
                  <a:lnTo>
                    <a:pt x="12857" y="58800"/>
                  </a:lnTo>
                  <a:lnTo>
                    <a:pt x="12725" y="59327"/>
                  </a:lnTo>
                  <a:lnTo>
                    <a:pt x="12550" y="59765"/>
                  </a:lnTo>
                  <a:lnTo>
                    <a:pt x="12331" y="60160"/>
                  </a:lnTo>
                  <a:lnTo>
                    <a:pt x="12111" y="60555"/>
                  </a:lnTo>
                  <a:lnTo>
                    <a:pt x="11892" y="60862"/>
                  </a:lnTo>
                  <a:lnTo>
                    <a:pt x="11585" y="61126"/>
                  </a:lnTo>
                  <a:lnTo>
                    <a:pt x="11277" y="61389"/>
                  </a:lnTo>
                  <a:lnTo>
                    <a:pt x="10882" y="61564"/>
                  </a:lnTo>
                  <a:lnTo>
                    <a:pt x="10444" y="61740"/>
                  </a:lnTo>
                  <a:lnTo>
                    <a:pt x="9961" y="61828"/>
                  </a:lnTo>
                  <a:lnTo>
                    <a:pt x="9434" y="61915"/>
                  </a:lnTo>
                  <a:lnTo>
                    <a:pt x="8820" y="61959"/>
                  </a:lnTo>
                  <a:lnTo>
                    <a:pt x="8118" y="61959"/>
                  </a:lnTo>
                  <a:lnTo>
                    <a:pt x="6582" y="61828"/>
                  </a:lnTo>
                  <a:lnTo>
                    <a:pt x="5617" y="61301"/>
                  </a:lnTo>
                  <a:lnTo>
                    <a:pt x="4871" y="60204"/>
                  </a:lnTo>
                  <a:lnTo>
                    <a:pt x="4827" y="60160"/>
                  </a:lnTo>
                  <a:lnTo>
                    <a:pt x="2062" y="57791"/>
                  </a:lnTo>
                  <a:lnTo>
                    <a:pt x="571" y="56430"/>
                  </a:lnTo>
                  <a:lnTo>
                    <a:pt x="351" y="53841"/>
                  </a:lnTo>
                  <a:lnTo>
                    <a:pt x="878" y="52086"/>
                  </a:lnTo>
                  <a:lnTo>
                    <a:pt x="1711" y="46733"/>
                  </a:lnTo>
                  <a:lnTo>
                    <a:pt x="1668" y="45197"/>
                  </a:lnTo>
                  <a:lnTo>
                    <a:pt x="1624" y="45153"/>
                  </a:lnTo>
                  <a:lnTo>
                    <a:pt x="746" y="43003"/>
                  </a:lnTo>
                  <a:lnTo>
                    <a:pt x="834" y="41643"/>
                  </a:lnTo>
                  <a:lnTo>
                    <a:pt x="1141" y="41292"/>
                  </a:lnTo>
                  <a:lnTo>
                    <a:pt x="3642" y="40765"/>
                  </a:lnTo>
                  <a:lnTo>
                    <a:pt x="3686" y="40721"/>
                  </a:lnTo>
                  <a:lnTo>
                    <a:pt x="4125" y="40502"/>
                  </a:lnTo>
                  <a:lnTo>
                    <a:pt x="4169" y="40458"/>
                  </a:lnTo>
                  <a:lnTo>
                    <a:pt x="4213" y="40370"/>
                  </a:lnTo>
                  <a:lnTo>
                    <a:pt x="4959" y="36465"/>
                  </a:lnTo>
                  <a:lnTo>
                    <a:pt x="5661" y="33525"/>
                  </a:lnTo>
                  <a:lnTo>
                    <a:pt x="6758" y="30146"/>
                  </a:lnTo>
                  <a:lnTo>
                    <a:pt x="7284" y="29225"/>
                  </a:lnTo>
                  <a:lnTo>
                    <a:pt x="10444" y="27382"/>
                  </a:lnTo>
                  <a:lnTo>
                    <a:pt x="10488" y="27338"/>
                  </a:lnTo>
                  <a:lnTo>
                    <a:pt x="10531" y="27250"/>
                  </a:lnTo>
                  <a:lnTo>
                    <a:pt x="10400" y="24003"/>
                  </a:lnTo>
                  <a:lnTo>
                    <a:pt x="10839" y="22686"/>
                  </a:lnTo>
                  <a:lnTo>
                    <a:pt x="14744" y="17903"/>
                  </a:lnTo>
                  <a:lnTo>
                    <a:pt x="18035" y="14218"/>
                  </a:lnTo>
                  <a:lnTo>
                    <a:pt x="19922" y="11804"/>
                  </a:lnTo>
                  <a:lnTo>
                    <a:pt x="21765" y="9171"/>
                  </a:lnTo>
                  <a:lnTo>
                    <a:pt x="23388" y="7065"/>
                  </a:lnTo>
                  <a:lnTo>
                    <a:pt x="25933" y="3204"/>
                  </a:lnTo>
                  <a:lnTo>
                    <a:pt x="25933" y="3160"/>
                  </a:lnTo>
                  <a:lnTo>
                    <a:pt x="26723" y="1097"/>
                  </a:lnTo>
                  <a:lnTo>
                    <a:pt x="27250" y="264"/>
                  </a:lnTo>
                  <a:lnTo>
                    <a:pt x="27250" y="220"/>
                  </a:lnTo>
                  <a:lnTo>
                    <a:pt x="27250" y="132"/>
                  </a:lnTo>
                  <a:lnTo>
                    <a:pt x="27206" y="88"/>
                  </a:lnTo>
                  <a:lnTo>
                    <a:pt x="27162" y="44"/>
                  </a:lnTo>
                  <a:lnTo>
                    <a:pt x="2711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3" name="Google Shape;6083;p163"/>
            <p:cNvSpPr/>
            <p:nvPr/>
          </p:nvSpPr>
          <p:spPr>
            <a:xfrm>
              <a:off x="3681625" y="1993600"/>
              <a:ext cx="702125" cy="310475"/>
            </a:xfrm>
            <a:custGeom>
              <a:rect b="b" l="l" r="r" t="t"/>
              <a:pathLst>
                <a:path extrusionOk="0" h="12419" w="28085">
                  <a:moveTo>
                    <a:pt x="12288" y="0"/>
                  </a:moveTo>
                  <a:lnTo>
                    <a:pt x="12200" y="44"/>
                  </a:lnTo>
                  <a:lnTo>
                    <a:pt x="11717" y="307"/>
                  </a:lnTo>
                  <a:lnTo>
                    <a:pt x="11673" y="351"/>
                  </a:lnTo>
                  <a:lnTo>
                    <a:pt x="11629" y="395"/>
                  </a:lnTo>
                  <a:lnTo>
                    <a:pt x="11542" y="922"/>
                  </a:lnTo>
                  <a:lnTo>
                    <a:pt x="11542" y="1009"/>
                  </a:lnTo>
                  <a:lnTo>
                    <a:pt x="12200" y="4169"/>
                  </a:lnTo>
                  <a:lnTo>
                    <a:pt x="12068" y="6056"/>
                  </a:lnTo>
                  <a:lnTo>
                    <a:pt x="11191" y="9127"/>
                  </a:lnTo>
                  <a:lnTo>
                    <a:pt x="10313" y="11102"/>
                  </a:lnTo>
                  <a:lnTo>
                    <a:pt x="10050" y="11409"/>
                  </a:lnTo>
                  <a:lnTo>
                    <a:pt x="5267" y="11892"/>
                  </a:lnTo>
                  <a:lnTo>
                    <a:pt x="133" y="12067"/>
                  </a:lnTo>
                  <a:lnTo>
                    <a:pt x="89" y="12067"/>
                  </a:lnTo>
                  <a:lnTo>
                    <a:pt x="45" y="12111"/>
                  </a:lnTo>
                  <a:lnTo>
                    <a:pt x="1" y="12155"/>
                  </a:lnTo>
                  <a:lnTo>
                    <a:pt x="1" y="12243"/>
                  </a:lnTo>
                  <a:lnTo>
                    <a:pt x="1" y="12287"/>
                  </a:lnTo>
                  <a:lnTo>
                    <a:pt x="45" y="12375"/>
                  </a:lnTo>
                  <a:lnTo>
                    <a:pt x="89" y="12418"/>
                  </a:lnTo>
                  <a:lnTo>
                    <a:pt x="177" y="12418"/>
                  </a:lnTo>
                  <a:lnTo>
                    <a:pt x="5311" y="12243"/>
                  </a:lnTo>
                  <a:lnTo>
                    <a:pt x="10137" y="11716"/>
                  </a:lnTo>
                  <a:lnTo>
                    <a:pt x="10225" y="11672"/>
                  </a:lnTo>
                  <a:lnTo>
                    <a:pt x="10576" y="11365"/>
                  </a:lnTo>
                  <a:lnTo>
                    <a:pt x="10620" y="11277"/>
                  </a:lnTo>
                  <a:lnTo>
                    <a:pt x="11498" y="9259"/>
                  </a:lnTo>
                  <a:lnTo>
                    <a:pt x="12419" y="6143"/>
                  </a:lnTo>
                  <a:lnTo>
                    <a:pt x="12419" y="6100"/>
                  </a:lnTo>
                  <a:lnTo>
                    <a:pt x="12551" y="4169"/>
                  </a:lnTo>
                  <a:lnTo>
                    <a:pt x="12507" y="4125"/>
                  </a:lnTo>
                  <a:lnTo>
                    <a:pt x="11893" y="966"/>
                  </a:lnTo>
                  <a:lnTo>
                    <a:pt x="11980" y="571"/>
                  </a:lnTo>
                  <a:lnTo>
                    <a:pt x="12288" y="351"/>
                  </a:lnTo>
                  <a:lnTo>
                    <a:pt x="13516" y="483"/>
                  </a:lnTo>
                  <a:lnTo>
                    <a:pt x="14306" y="790"/>
                  </a:lnTo>
                  <a:lnTo>
                    <a:pt x="16281" y="1931"/>
                  </a:lnTo>
                  <a:lnTo>
                    <a:pt x="20054" y="3993"/>
                  </a:lnTo>
                  <a:lnTo>
                    <a:pt x="20098" y="4037"/>
                  </a:lnTo>
                  <a:lnTo>
                    <a:pt x="21371" y="4432"/>
                  </a:lnTo>
                  <a:lnTo>
                    <a:pt x="21415" y="4432"/>
                  </a:lnTo>
                  <a:lnTo>
                    <a:pt x="22205" y="4476"/>
                  </a:lnTo>
                  <a:lnTo>
                    <a:pt x="22292" y="4432"/>
                  </a:lnTo>
                  <a:lnTo>
                    <a:pt x="23082" y="4169"/>
                  </a:lnTo>
                  <a:lnTo>
                    <a:pt x="27821" y="3028"/>
                  </a:lnTo>
                  <a:lnTo>
                    <a:pt x="27865" y="2984"/>
                  </a:lnTo>
                  <a:lnTo>
                    <a:pt x="27997" y="2896"/>
                  </a:lnTo>
                  <a:lnTo>
                    <a:pt x="28041" y="2852"/>
                  </a:lnTo>
                  <a:lnTo>
                    <a:pt x="28085" y="2809"/>
                  </a:lnTo>
                  <a:lnTo>
                    <a:pt x="28085" y="2721"/>
                  </a:lnTo>
                  <a:lnTo>
                    <a:pt x="28041" y="2677"/>
                  </a:lnTo>
                  <a:lnTo>
                    <a:pt x="27997" y="2633"/>
                  </a:lnTo>
                  <a:lnTo>
                    <a:pt x="27909" y="2589"/>
                  </a:lnTo>
                  <a:lnTo>
                    <a:pt x="27865" y="2589"/>
                  </a:lnTo>
                  <a:lnTo>
                    <a:pt x="27777" y="2633"/>
                  </a:lnTo>
                  <a:lnTo>
                    <a:pt x="27690" y="2677"/>
                  </a:lnTo>
                  <a:lnTo>
                    <a:pt x="22994" y="3818"/>
                  </a:lnTo>
                  <a:lnTo>
                    <a:pt x="22951" y="3818"/>
                  </a:lnTo>
                  <a:lnTo>
                    <a:pt x="22205" y="4125"/>
                  </a:lnTo>
                  <a:lnTo>
                    <a:pt x="21459" y="4081"/>
                  </a:lnTo>
                  <a:lnTo>
                    <a:pt x="20230" y="3686"/>
                  </a:lnTo>
                  <a:lnTo>
                    <a:pt x="16456" y="1624"/>
                  </a:lnTo>
                  <a:lnTo>
                    <a:pt x="14482" y="483"/>
                  </a:lnTo>
                  <a:lnTo>
                    <a:pt x="14438" y="483"/>
                  </a:lnTo>
                  <a:lnTo>
                    <a:pt x="13604" y="132"/>
                  </a:lnTo>
                  <a:lnTo>
                    <a:pt x="13560" y="132"/>
                  </a:lnTo>
                  <a:lnTo>
                    <a:pt x="1228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4" name="Google Shape;6084;p163"/>
            <p:cNvSpPr/>
            <p:nvPr/>
          </p:nvSpPr>
          <p:spPr>
            <a:xfrm>
              <a:off x="3646525" y="689250"/>
              <a:ext cx="639600" cy="988425"/>
            </a:xfrm>
            <a:custGeom>
              <a:rect b="b" l="l" r="r" t="t"/>
              <a:pathLst>
                <a:path extrusionOk="0" h="39537" w="25584">
                  <a:moveTo>
                    <a:pt x="25320" y="1"/>
                  </a:moveTo>
                  <a:lnTo>
                    <a:pt x="25276" y="44"/>
                  </a:lnTo>
                  <a:lnTo>
                    <a:pt x="23828" y="2326"/>
                  </a:lnTo>
                  <a:lnTo>
                    <a:pt x="22687" y="3248"/>
                  </a:lnTo>
                  <a:lnTo>
                    <a:pt x="20317" y="5529"/>
                  </a:lnTo>
                  <a:lnTo>
                    <a:pt x="20274" y="5573"/>
                  </a:lnTo>
                  <a:lnTo>
                    <a:pt x="18782" y="7767"/>
                  </a:lnTo>
                  <a:lnTo>
                    <a:pt x="15359" y="12375"/>
                  </a:lnTo>
                  <a:lnTo>
                    <a:pt x="13428" y="14744"/>
                  </a:lnTo>
                  <a:lnTo>
                    <a:pt x="10927" y="17553"/>
                  </a:lnTo>
                  <a:lnTo>
                    <a:pt x="8733" y="20273"/>
                  </a:lnTo>
                  <a:lnTo>
                    <a:pt x="8689" y="20317"/>
                  </a:lnTo>
                  <a:lnTo>
                    <a:pt x="7768" y="21853"/>
                  </a:lnTo>
                  <a:lnTo>
                    <a:pt x="7768" y="21941"/>
                  </a:lnTo>
                  <a:lnTo>
                    <a:pt x="7460" y="23433"/>
                  </a:lnTo>
                  <a:lnTo>
                    <a:pt x="7460" y="23477"/>
                  </a:lnTo>
                  <a:lnTo>
                    <a:pt x="7417" y="25451"/>
                  </a:lnTo>
                  <a:lnTo>
                    <a:pt x="6758" y="26285"/>
                  </a:lnTo>
                  <a:lnTo>
                    <a:pt x="4564" y="27952"/>
                  </a:lnTo>
                  <a:lnTo>
                    <a:pt x="4477" y="28040"/>
                  </a:lnTo>
                  <a:lnTo>
                    <a:pt x="3731" y="29488"/>
                  </a:lnTo>
                  <a:lnTo>
                    <a:pt x="2809" y="32165"/>
                  </a:lnTo>
                  <a:lnTo>
                    <a:pt x="966" y="38703"/>
                  </a:lnTo>
                  <a:lnTo>
                    <a:pt x="440" y="39186"/>
                  </a:lnTo>
                  <a:lnTo>
                    <a:pt x="220" y="39142"/>
                  </a:lnTo>
                  <a:lnTo>
                    <a:pt x="89" y="39142"/>
                  </a:lnTo>
                  <a:lnTo>
                    <a:pt x="45" y="39230"/>
                  </a:lnTo>
                  <a:lnTo>
                    <a:pt x="1" y="39273"/>
                  </a:lnTo>
                  <a:lnTo>
                    <a:pt x="1" y="39361"/>
                  </a:lnTo>
                  <a:lnTo>
                    <a:pt x="45" y="39405"/>
                  </a:lnTo>
                  <a:lnTo>
                    <a:pt x="89" y="39449"/>
                  </a:lnTo>
                  <a:lnTo>
                    <a:pt x="132" y="39493"/>
                  </a:lnTo>
                  <a:lnTo>
                    <a:pt x="440" y="39537"/>
                  </a:lnTo>
                  <a:lnTo>
                    <a:pt x="483" y="39537"/>
                  </a:lnTo>
                  <a:lnTo>
                    <a:pt x="571" y="39493"/>
                  </a:lnTo>
                  <a:lnTo>
                    <a:pt x="1229" y="38966"/>
                  </a:lnTo>
                  <a:lnTo>
                    <a:pt x="1317" y="38835"/>
                  </a:lnTo>
                  <a:lnTo>
                    <a:pt x="3116" y="32253"/>
                  </a:lnTo>
                  <a:lnTo>
                    <a:pt x="4082" y="29620"/>
                  </a:lnTo>
                  <a:lnTo>
                    <a:pt x="4784" y="28216"/>
                  </a:lnTo>
                  <a:lnTo>
                    <a:pt x="7022" y="26548"/>
                  </a:lnTo>
                  <a:lnTo>
                    <a:pt x="7066" y="26548"/>
                  </a:lnTo>
                  <a:lnTo>
                    <a:pt x="7724" y="25627"/>
                  </a:lnTo>
                  <a:lnTo>
                    <a:pt x="7768" y="25495"/>
                  </a:lnTo>
                  <a:lnTo>
                    <a:pt x="7812" y="23520"/>
                  </a:lnTo>
                  <a:lnTo>
                    <a:pt x="8119" y="22028"/>
                  </a:lnTo>
                  <a:lnTo>
                    <a:pt x="8996" y="20493"/>
                  </a:lnTo>
                  <a:lnTo>
                    <a:pt x="11190" y="17772"/>
                  </a:lnTo>
                  <a:lnTo>
                    <a:pt x="13692" y="14964"/>
                  </a:lnTo>
                  <a:lnTo>
                    <a:pt x="15622" y="12594"/>
                  </a:lnTo>
                  <a:lnTo>
                    <a:pt x="19045" y="7987"/>
                  </a:lnTo>
                  <a:lnTo>
                    <a:pt x="20537" y="5749"/>
                  </a:lnTo>
                  <a:lnTo>
                    <a:pt x="22906" y="3511"/>
                  </a:lnTo>
                  <a:lnTo>
                    <a:pt x="24047" y="2589"/>
                  </a:lnTo>
                  <a:lnTo>
                    <a:pt x="24091" y="2546"/>
                  </a:lnTo>
                  <a:lnTo>
                    <a:pt x="25539" y="264"/>
                  </a:lnTo>
                  <a:lnTo>
                    <a:pt x="25583" y="176"/>
                  </a:lnTo>
                  <a:lnTo>
                    <a:pt x="25583" y="132"/>
                  </a:lnTo>
                  <a:lnTo>
                    <a:pt x="25539" y="44"/>
                  </a:lnTo>
                  <a:lnTo>
                    <a:pt x="25495"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5" name="Google Shape;6085;p163"/>
            <p:cNvSpPr/>
            <p:nvPr/>
          </p:nvSpPr>
          <p:spPr>
            <a:xfrm>
              <a:off x="3650925" y="2049550"/>
              <a:ext cx="763550" cy="304975"/>
            </a:xfrm>
            <a:custGeom>
              <a:rect b="b" l="l" r="r" t="t"/>
              <a:pathLst>
                <a:path extrusionOk="0" h="12199" w="30542">
                  <a:moveTo>
                    <a:pt x="14569" y="0"/>
                  </a:moveTo>
                  <a:lnTo>
                    <a:pt x="14481" y="44"/>
                  </a:lnTo>
                  <a:lnTo>
                    <a:pt x="14437" y="88"/>
                  </a:lnTo>
                  <a:lnTo>
                    <a:pt x="14437" y="176"/>
                  </a:lnTo>
                  <a:lnTo>
                    <a:pt x="14656" y="1668"/>
                  </a:lnTo>
                  <a:lnTo>
                    <a:pt x="14700" y="3598"/>
                  </a:lnTo>
                  <a:lnTo>
                    <a:pt x="13735" y="7240"/>
                  </a:lnTo>
                  <a:lnTo>
                    <a:pt x="13121" y="10444"/>
                  </a:lnTo>
                  <a:lnTo>
                    <a:pt x="12813" y="10926"/>
                  </a:lnTo>
                  <a:lnTo>
                    <a:pt x="12287" y="11190"/>
                  </a:lnTo>
                  <a:lnTo>
                    <a:pt x="7987" y="11541"/>
                  </a:lnTo>
                  <a:lnTo>
                    <a:pt x="4213" y="11760"/>
                  </a:lnTo>
                  <a:lnTo>
                    <a:pt x="176" y="11848"/>
                  </a:lnTo>
                  <a:lnTo>
                    <a:pt x="132" y="11848"/>
                  </a:lnTo>
                  <a:lnTo>
                    <a:pt x="44" y="11892"/>
                  </a:lnTo>
                  <a:lnTo>
                    <a:pt x="44" y="11936"/>
                  </a:lnTo>
                  <a:lnTo>
                    <a:pt x="0" y="12023"/>
                  </a:lnTo>
                  <a:lnTo>
                    <a:pt x="44" y="12067"/>
                  </a:lnTo>
                  <a:lnTo>
                    <a:pt x="88" y="12155"/>
                  </a:lnTo>
                  <a:lnTo>
                    <a:pt x="132" y="12155"/>
                  </a:lnTo>
                  <a:lnTo>
                    <a:pt x="176" y="12199"/>
                  </a:lnTo>
                  <a:lnTo>
                    <a:pt x="4213" y="12111"/>
                  </a:lnTo>
                  <a:lnTo>
                    <a:pt x="8030" y="11892"/>
                  </a:lnTo>
                  <a:lnTo>
                    <a:pt x="12375" y="11541"/>
                  </a:lnTo>
                  <a:lnTo>
                    <a:pt x="12419" y="11541"/>
                  </a:lnTo>
                  <a:lnTo>
                    <a:pt x="13033" y="11234"/>
                  </a:lnTo>
                  <a:lnTo>
                    <a:pt x="13077" y="11190"/>
                  </a:lnTo>
                  <a:lnTo>
                    <a:pt x="13428" y="10619"/>
                  </a:lnTo>
                  <a:lnTo>
                    <a:pt x="13472" y="10575"/>
                  </a:lnTo>
                  <a:lnTo>
                    <a:pt x="14086" y="7328"/>
                  </a:lnTo>
                  <a:lnTo>
                    <a:pt x="15051" y="3686"/>
                  </a:lnTo>
                  <a:lnTo>
                    <a:pt x="15051" y="3642"/>
                  </a:lnTo>
                  <a:lnTo>
                    <a:pt x="15007" y="1624"/>
                  </a:lnTo>
                  <a:lnTo>
                    <a:pt x="14832" y="395"/>
                  </a:lnTo>
                  <a:lnTo>
                    <a:pt x="14832" y="395"/>
                  </a:lnTo>
                  <a:lnTo>
                    <a:pt x="14920" y="439"/>
                  </a:lnTo>
                  <a:lnTo>
                    <a:pt x="17158" y="1492"/>
                  </a:lnTo>
                  <a:lnTo>
                    <a:pt x="20887" y="3028"/>
                  </a:lnTo>
                  <a:lnTo>
                    <a:pt x="20887" y="3072"/>
                  </a:lnTo>
                  <a:lnTo>
                    <a:pt x="25802" y="3905"/>
                  </a:lnTo>
                  <a:lnTo>
                    <a:pt x="25890" y="3905"/>
                  </a:lnTo>
                  <a:lnTo>
                    <a:pt x="26855" y="3686"/>
                  </a:lnTo>
                  <a:lnTo>
                    <a:pt x="26899" y="3686"/>
                  </a:lnTo>
                  <a:lnTo>
                    <a:pt x="28347" y="2808"/>
                  </a:lnTo>
                  <a:lnTo>
                    <a:pt x="28391" y="2808"/>
                  </a:lnTo>
                  <a:lnTo>
                    <a:pt x="30190" y="1229"/>
                  </a:lnTo>
                  <a:lnTo>
                    <a:pt x="30453" y="1053"/>
                  </a:lnTo>
                  <a:lnTo>
                    <a:pt x="30497" y="1009"/>
                  </a:lnTo>
                  <a:lnTo>
                    <a:pt x="30541" y="922"/>
                  </a:lnTo>
                  <a:lnTo>
                    <a:pt x="30541" y="878"/>
                  </a:lnTo>
                  <a:lnTo>
                    <a:pt x="30541" y="790"/>
                  </a:lnTo>
                  <a:lnTo>
                    <a:pt x="30497" y="746"/>
                  </a:lnTo>
                  <a:lnTo>
                    <a:pt x="30410" y="746"/>
                  </a:lnTo>
                  <a:lnTo>
                    <a:pt x="30366" y="702"/>
                  </a:lnTo>
                  <a:lnTo>
                    <a:pt x="30278" y="746"/>
                  </a:lnTo>
                  <a:lnTo>
                    <a:pt x="30015" y="922"/>
                  </a:lnTo>
                  <a:lnTo>
                    <a:pt x="29971" y="922"/>
                  </a:lnTo>
                  <a:lnTo>
                    <a:pt x="28172" y="2545"/>
                  </a:lnTo>
                  <a:lnTo>
                    <a:pt x="26767" y="3379"/>
                  </a:lnTo>
                  <a:lnTo>
                    <a:pt x="25846" y="3554"/>
                  </a:lnTo>
                  <a:lnTo>
                    <a:pt x="20975" y="2721"/>
                  </a:lnTo>
                  <a:lnTo>
                    <a:pt x="17289" y="1141"/>
                  </a:lnTo>
                  <a:lnTo>
                    <a:pt x="15051" y="132"/>
                  </a:lnTo>
                  <a:lnTo>
                    <a:pt x="14656"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6" name="Google Shape;6086;p163"/>
            <p:cNvSpPr/>
            <p:nvPr/>
          </p:nvSpPr>
          <p:spPr>
            <a:xfrm>
              <a:off x="3678350" y="670600"/>
              <a:ext cx="591300" cy="788775"/>
            </a:xfrm>
            <a:custGeom>
              <a:rect b="b" l="l" r="r" t="t"/>
              <a:pathLst>
                <a:path extrusionOk="0" h="31551" w="23652">
                  <a:moveTo>
                    <a:pt x="23433" y="1"/>
                  </a:moveTo>
                  <a:lnTo>
                    <a:pt x="23345" y="44"/>
                  </a:lnTo>
                  <a:lnTo>
                    <a:pt x="22204" y="1098"/>
                  </a:lnTo>
                  <a:lnTo>
                    <a:pt x="20449" y="2282"/>
                  </a:lnTo>
                  <a:lnTo>
                    <a:pt x="17421" y="4520"/>
                  </a:lnTo>
                  <a:lnTo>
                    <a:pt x="17377" y="4564"/>
                  </a:lnTo>
                  <a:lnTo>
                    <a:pt x="16763" y="5310"/>
                  </a:lnTo>
                  <a:lnTo>
                    <a:pt x="16719" y="5310"/>
                  </a:lnTo>
                  <a:lnTo>
                    <a:pt x="15315" y="7460"/>
                  </a:lnTo>
                  <a:lnTo>
                    <a:pt x="13691" y="9918"/>
                  </a:lnTo>
                  <a:lnTo>
                    <a:pt x="10181" y="14306"/>
                  </a:lnTo>
                  <a:lnTo>
                    <a:pt x="7592" y="17289"/>
                  </a:lnTo>
                  <a:lnTo>
                    <a:pt x="5485" y="20317"/>
                  </a:lnTo>
                  <a:lnTo>
                    <a:pt x="5442" y="20317"/>
                  </a:lnTo>
                  <a:lnTo>
                    <a:pt x="4520" y="22116"/>
                  </a:lnTo>
                  <a:lnTo>
                    <a:pt x="4520" y="22160"/>
                  </a:lnTo>
                  <a:lnTo>
                    <a:pt x="3730" y="25320"/>
                  </a:lnTo>
                  <a:lnTo>
                    <a:pt x="2896" y="26285"/>
                  </a:lnTo>
                  <a:lnTo>
                    <a:pt x="2019" y="27031"/>
                  </a:lnTo>
                  <a:lnTo>
                    <a:pt x="1975" y="27075"/>
                  </a:lnTo>
                  <a:lnTo>
                    <a:pt x="1141" y="28435"/>
                  </a:lnTo>
                  <a:lnTo>
                    <a:pt x="1097" y="28435"/>
                  </a:lnTo>
                  <a:lnTo>
                    <a:pt x="0" y="31331"/>
                  </a:lnTo>
                  <a:lnTo>
                    <a:pt x="0" y="31419"/>
                  </a:lnTo>
                  <a:lnTo>
                    <a:pt x="0" y="31463"/>
                  </a:lnTo>
                  <a:lnTo>
                    <a:pt x="44" y="31507"/>
                  </a:lnTo>
                  <a:lnTo>
                    <a:pt x="88" y="31551"/>
                  </a:lnTo>
                  <a:lnTo>
                    <a:pt x="264" y="31551"/>
                  </a:lnTo>
                  <a:lnTo>
                    <a:pt x="308" y="31463"/>
                  </a:lnTo>
                  <a:lnTo>
                    <a:pt x="1448" y="28611"/>
                  </a:lnTo>
                  <a:lnTo>
                    <a:pt x="2282" y="27294"/>
                  </a:lnTo>
                  <a:lnTo>
                    <a:pt x="3160" y="26548"/>
                  </a:lnTo>
                  <a:lnTo>
                    <a:pt x="3993" y="25495"/>
                  </a:lnTo>
                  <a:lnTo>
                    <a:pt x="4037" y="25451"/>
                  </a:lnTo>
                  <a:lnTo>
                    <a:pt x="4871" y="22248"/>
                  </a:lnTo>
                  <a:lnTo>
                    <a:pt x="5749" y="20493"/>
                  </a:lnTo>
                  <a:lnTo>
                    <a:pt x="7899" y="17509"/>
                  </a:lnTo>
                  <a:lnTo>
                    <a:pt x="10444" y="14525"/>
                  </a:lnTo>
                  <a:lnTo>
                    <a:pt x="13998" y="10137"/>
                  </a:lnTo>
                  <a:lnTo>
                    <a:pt x="15622" y="7680"/>
                  </a:lnTo>
                  <a:lnTo>
                    <a:pt x="17026" y="5530"/>
                  </a:lnTo>
                  <a:lnTo>
                    <a:pt x="17640" y="4784"/>
                  </a:lnTo>
                  <a:lnTo>
                    <a:pt x="20624" y="2546"/>
                  </a:lnTo>
                  <a:lnTo>
                    <a:pt x="22379" y="1405"/>
                  </a:lnTo>
                  <a:lnTo>
                    <a:pt x="22423" y="1361"/>
                  </a:lnTo>
                  <a:lnTo>
                    <a:pt x="23608" y="264"/>
                  </a:lnTo>
                  <a:lnTo>
                    <a:pt x="23652" y="220"/>
                  </a:lnTo>
                  <a:lnTo>
                    <a:pt x="23652" y="176"/>
                  </a:lnTo>
                  <a:lnTo>
                    <a:pt x="23652" y="88"/>
                  </a:lnTo>
                  <a:lnTo>
                    <a:pt x="23608" y="44"/>
                  </a:lnTo>
                  <a:lnTo>
                    <a:pt x="23564"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7" name="Google Shape;6087;p163"/>
            <p:cNvSpPr/>
            <p:nvPr/>
          </p:nvSpPr>
          <p:spPr>
            <a:xfrm>
              <a:off x="4188450" y="866975"/>
              <a:ext cx="520025" cy="931375"/>
            </a:xfrm>
            <a:custGeom>
              <a:rect b="b" l="l" r="r" t="t"/>
              <a:pathLst>
                <a:path extrusionOk="0" h="37255" w="20801">
                  <a:moveTo>
                    <a:pt x="8338" y="0"/>
                  </a:moveTo>
                  <a:lnTo>
                    <a:pt x="8250" y="44"/>
                  </a:lnTo>
                  <a:lnTo>
                    <a:pt x="8206" y="88"/>
                  </a:lnTo>
                  <a:lnTo>
                    <a:pt x="6978" y="2238"/>
                  </a:lnTo>
                  <a:lnTo>
                    <a:pt x="6978" y="2326"/>
                  </a:lnTo>
                  <a:lnTo>
                    <a:pt x="6934" y="3511"/>
                  </a:lnTo>
                  <a:lnTo>
                    <a:pt x="6934" y="3554"/>
                  </a:lnTo>
                  <a:lnTo>
                    <a:pt x="7636" y="6100"/>
                  </a:lnTo>
                  <a:lnTo>
                    <a:pt x="7329" y="11979"/>
                  </a:lnTo>
                  <a:lnTo>
                    <a:pt x="6012" y="16631"/>
                  </a:lnTo>
                  <a:lnTo>
                    <a:pt x="5091" y="19746"/>
                  </a:lnTo>
                  <a:lnTo>
                    <a:pt x="3599" y="22862"/>
                  </a:lnTo>
                  <a:lnTo>
                    <a:pt x="1054" y="28742"/>
                  </a:lnTo>
                  <a:lnTo>
                    <a:pt x="1054" y="28830"/>
                  </a:lnTo>
                  <a:lnTo>
                    <a:pt x="1098" y="29093"/>
                  </a:lnTo>
                  <a:lnTo>
                    <a:pt x="1" y="31199"/>
                  </a:lnTo>
                  <a:lnTo>
                    <a:pt x="1" y="31331"/>
                  </a:lnTo>
                  <a:lnTo>
                    <a:pt x="220" y="32077"/>
                  </a:lnTo>
                  <a:lnTo>
                    <a:pt x="220" y="32164"/>
                  </a:lnTo>
                  <a:lnTo>
                    <a:pt x="308" y="32208"/>
                  </a:lnTo>
                  <a:lnTo>
                    <a:pt x="1449" y="32647"/>
                  </a:lnTo>
                  <a:lnTo>
                    <a:pt x="1493" y="32647"/>
                  </a:lnTo>
                  <a:lnTo>
                    <a:pt x="5661" y="33130"/>
                  </a:lnTo>
                  <a:lnTo>
                    <a:pt x="6495" y="33656"/>
                  </a:lnTo>
                  <a:lnTo>
                    <a:pt x="7548" y="35236"/>
                  </a:lnTo>
                  <a:lnTo>
                    <a:pt x="7592" y="35280"/>
                  </a:lnTo>
                  <a:lnTo>
                    <a:pt x="8382" y="35763"/>
                  </a:lnTo>
                  <a:lnTo>
                    <a:pt x="8426" y="35807"/>
                  </a:lnTo>
                  <a:lnTo>
                    <a:pt x="9830" y="36201"/>
                  </a:lnTo>
                  <a:lnTo>
                    <a:pt x="11629" y="37211"/>
                  </a:lnTo>
                  <a:lnTo>
                    <a:pt x="11717" y="37255"/>
                  </a:lnTo>
                  <a:lnTo>
                    <a:pt x="13209" y="37255"/>
                  </a:lnTo>
                  <a:lnTo>
                    <a:pt x="14876" y="36947"/>
                  </a:lnTo>
                  <a:lnTo>
                    <a:pt x="14876" y="36904"/>
                  </a:lnTo>
                  <a:lnTo>
                    <a:pt x="16017" y="36421"/>
                  </a:lnTo>
                  <a:lnTo>
                    <a:pt x="16061" y="36421"/>
                  </a:lnTo>
                  <a:lnTo>
                    <a:pt x="17992" y="34929"/>
                  </a:lnTo>
                  <a:lnTo>
                    <a:pt x="18036" y="34929"/>
                  </a:lnTo>
                  <a:lnTo>
                    <a:pt x="19484" y="33130"/>
                  </a:lnTo>
                  <a:lnTo>
                    <a:pt x="19484" y="33086"/>
                  </a:lnTo>
                  <a:lnTo>
                    <a:pt x="19966" y="31857"/>
                  </a:lnTo>
                  <a:lnTo>
                    <a:pt x="19966" y="31813"/>
                  </a:lnTo>
                  <a:lnTo>
                    <a:pt x="20010" y="30409"/>
                  </a:lnTo>
                  <a:lnTo>
                    <a:pt x="19747" y="27206"/>
                  </a:lnTo>
                  <a:lnTo>
                    <a:pt x="19703" y="27162"/>
                  </a:lnTo>
                  <a:lnTo>
                    <a:pt x="19264" y="25977"/>
                  </a:lnTo>
                  <a:lnTo>
                    <a:pt x="19308" y="25056"/>
                  </a:lnTo>
                  <a:lnTo>
                    <a:pt x="19308" y="25012"/>
                  </a:lnTo>
                  <a:lnTo>
                    <a:pt x="19045" y="23652"/>
                  </a:lnTo>
                  <a:lnTo>
                    <a:pt x="19133" y="22511"/>
                  </a:lnTo>
                  <a:lnTo>
                    <a:pt x="19879" y="19220"/>
                  </a:lnTo>
                  <a:lnTo>
                    <a:pt x="20800" y="15534"/>
                  </a:lnTo>
                  <a:lnTo>
                    <a:pt x="20800" y="15490"/>
                  </a:lnTo>
                  <a:lnTo>
                    <a:pt x="20537" y="13647"/>
                  </a:lnTo>
                  <a:lnTo>
                    <a:pt x="20493" y="13603"/>
                  </a:lnTo>
                  <a:lnTo>
                    <a:pt x="20449" y="13559"/>
                  </a:lnTo>
                  <a:lnTo>
                    <a:pt x="20405" y="13515"/>
                  </a:lnTo>
                  <a:lnTo>
                    <a:pt x="20317" y="13515"/>
                  </a:lnTo>
                  <a:lnTo>
                    <a:pt x="20274" y="13559"/>
                  </a:lnTo>
                  <a:lnTo>
                    <a:pt x="20230" y="13603"/>
                  </a:lnTo>
                  <a:lnTo>
                    <a:pt x="20186" y="13647"/>
                  </a:lnTo>
                  <a:lnTo>
                    <a:pt x="20186" y="13735"/>
                  </a:lnTo>
                  <a:lnTo>
                    <a:pt x="20449" y="15490"/>
                  </a:lnTo>
                  <a:lnTo>
                    <a:pt x="19528" y="19132"/>
                  </a:lnTo>
                  <a:lnTo>
                    <a:pt x="18782" y="22423"/>
                  </a:lnTo>
                  <a:lnTo>
                    <a:pt x="18782" y="22467"/>
                  </a:lnTo>
                  <a:lnTo>
                    <a:pt x="18694" y="23652"/>
                  </a:lnTo>
                  <a:lnTo>
                    <a:pt x="18694" y="23696"/>
                  </a:lnTo>
                  <a:lnTo>
                    <a:pt x="18957" y="25056"/>
                  </a:lnTo>
                  <a:lnTo>
                    <a:pt x="18913" y="25977"/>
                  </a:lnTo>
                  <a:lnTo>
                    <a:pt x="18913" y="26065"/>
                  </a:lnTo>
                  <a:lnTo>
                    <a:pt x="19396" y="27250"/>
                  </a:lnTo>
                  <a:lnTo>
                    <a:pt x="19659" y="30409"/>
                  </a:lnTo>
                  <a:lnTo>
                    <a:pt x="19615" y="31770"/>
                  </a:lnTo>
                  <a:lnTo>
                    <a:pt x="19177" y="32954"/>
                  </a:lnTo>
                  <a:lnTo>
                    <a:pt x="17772" y="34666"/>
                  </a:lnTo>
                  <a:lnTo>
                    <a:pt x="15842" y="36114"/>
                  </a:lnTo>
                  <a:lnTo>
                    <a:pt x="14789" y="36596"/>
                  </a:lnTo>
                  <a:lnTo>
                    <a:pt x="13165" y="36904"/>
                  </a:lnTo>
                  <a:lnTo>
                    <a:pt x="11761" y="36904"/>
                  </a:lnTo>
                  <a:lnTo>
                    <a:pt x="9962" y="35894"/>
                  </a:lnTo>
                  <a:lnTo>
                    <a:pt x="8557" y="35455"/>
                  </a:lnTo>
                  <a:lnTo>
                    <a:pt x="7812" y="35017"/>
                  </a:lnTo>
                  <a:lnTo>
                    <a:pt x="6758" y="33437"/>
                  </a:lnTo>
                  <a:lnTo>
                    <a:pt x="6715" y="33393"/>
                  </a:lnTo>
                  <a:lnTo>
                    <a:pt x="5837" y="32823"/>
                  </a:lnTo>
                  <a:lnTo>
                    <a:pt x="5749" y="32779"/>
                  </a:lnTo>
                  <a:lnTo>
                    <a:pt x="1537" y="32340"/>
                  </a:lnTo>
                  <a:lnTo>
                    <a:pt x="527" y="31901"/>
                  </a:lnTo>
                  <a:lnTo>
                    <a:pt x="352" y="31331"/>
                  </a:lnTo>
                  <a:lnTo>
                    <a:pt x="1449" y="29224"/>
                  </a:lnTo>
                  <a:lnTo>
                    <a:pt x="1449" y="29093"/>
                  </a:lnTo>
                  <a:lnTo>
                    <a:pt x="1405" y="28830"/>
                  </a:lnTo>
                  <a:lnTo>
                    <a:pt x="3906" y="22993"/>
                  </a:lnTo>
                  <a:lnTo>
                    <a:pt x="5398" y="19922"/>
                  </a:lnTo>
                  <a:lnTo>
                    <a:pt x="5398" y="19878"/>
                  </a:lnTo>
                  <a:lnTo>
                    <a:pt x="6363" y="16762"/>
                  </a:lnTo>
                  <a:lnTo>
                    <a:pt x="7680" y="12067"/>
                  </a:lnTo>
                  <a:lnTo>
                    <a:pt x="7680" y="12023"/>
                  </a:lnTo>
                  <a:lnTo>
                    <a:pt x="7987" y="6100"/>
                  </a:lnTo>
                  <a:lnTo>
                    <a:pt x="7987" y="6056"/>
                  </a:lnTo>
                  <a:lnTo>
                    <a:pt x="7285" y="3467"/>
                  </a:lnTo>
                  <a:lnTo>
                    <a:pt x="7329" y="2370"/>
                  </a:lnTo>
                  <a:lnTo>
                    <a:pt x="8514" y="263"/>
                  </a:lnTo>
                  <a:lnTo>
                    <a:pt x="8557" y="220"/>
                  </a:lnTo>
                  <a:lnTo>
                    <a:pt x="8557" y="132"/>
                  </a:lnTo>
                  <a:lnTo>
                    <a:pt x="8514" y="88"/>
                  </a:lnTo>
                  <a:lnTo>
                    <a:pt x="8470" y="44"/>
                  </a:lnTo>
                  <a:lnTo>
                    <a:pt x="8382"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8" name="Google Shape;6088;p163"/>
            <p:cNvSpPr/>
            <p:nvPr/>
          </p:nvSpPr>
          <p:spPr>
            <a:xfrm>
              <a:off x="4063400" y="858200"/>
              <a:ext cx="670300" cy="974150"/>
            </a:xfrm>
            <a:custGeom>
              <a:rect b="b" l="l" r="r" t="t"/>
              <a:pathLst>
                <a:path extrusionOk="0" h="38966" w="26812">
                  <a:moveTo>
                    <a:pt x="12857" y="0"/>
                  </a:moveTo>
                  <a:lnTo>
                    <a:pt x="12814" y="44"/>
                  </a:lnTo>
                  <a:lnTo>
                    <a:pt x="12770" y="88"/>
                  </a:lnTo>
                  <a:lnTo>
                    <a:pt x="11365" y="2633"/>
                  </a:lnTo>
                  <a:lnTo>
                    <a:pt x="11322" y="2721"/>
                  </a:lnTo>
                  <a:lnTo>
                    <a:pt x="11234" y="4257"/>
                  </a:lnTo>
                  <a:lnTo>
                    <a:pt x="11234" y="4300"/>
                  </a:lnTo>
                  <a:lnTo>
                    <a:pt x="11717" y="6451"/>
                  </a:lnTo>
                  <a:lnTo>
                    <a:pt x="11322" y="11585"/>
                  </a:lnTo>
                  <a:lnTo>
                    <a:pt x="10751" y="13779"/>
                  </a:lnTo>
                  <a:lnTo>
                    <a:pt x="9522" y="17640"/>
                  </a:lnTo>
                  <a:lnTo>
                    <a:pt x="7899" y="20624"/>
                  </a:lnTo>
                  <a:lnTo>
                    <a:pt x="5749" y="24529"/>
                  </a:lnTo>
                  <a:lnTo>
                    <a:pt x="4564" y="26284"/>
                  </a:lnTo>
                  <a:lnTo>
                    <a:pt x="3511" y="27294"/>
                  </a:lnTo>
                  <a:lnTo>
                    <a:pt x="483" y="28347"/>
                  </a:lnTo>
                  <a:lnTo>
                    <a:pt x="395" y="28435"/>
                  </a:lnTo>
                  <a:lnTo>
                    <a:pt x="88" y="28786"/>
                  </a:lnTo>
                  <a:lnTo>
                    <a:pt x="44" y="28873"/>
                  </a:lnTo>
                  <a:lnTo>
                    <a:pt x="0" y="29883"/>
                  </a:lnTo>
                  <a:lnTo>
                    <a:pt x="44" y="29926"/>
                  </a:lnTo>
                  <a:lnTo>
                    <a:pt x="1843" y="33700"/>
                  </a:lnTo>
                  <a:lnTo>
                    <a:pt x="1887" y="34490"/>
                  </a:lnTo>
                  <a:lnTo>
                    <a:pt x="1887" y="34578"/>
                  </a:lnTo>
                  <a:lnTo>
                    <a:pt x="2282" y="35104"/>
                  </a:lnTo>
                  <a:lnTo>
                    <a:pt x="2370" y="35192"/>
                  </a:lnTo>
                  <a:lnTo>
                    <a:pt x="3950" y="35763"/>
                  </a:lnTo>
                  <a:lnTo>
                    <a:pt x="6714" y="36509"/>
                  </a:lnTo>
                  <a:lnTo>
                    <a:pt x="6758" y="36552"/>
                  </a:lnTo>
                  <a:lnTo>
                    <a:pt x="11190" y="36816"/>
                  </a:lnTo>
                  <a:lnTo>
                    <a:pt x="12375" y="37869"/>
                  </a:lnTo>
                  <a:lnTo>
                    <a:pt x="12462" y="37913"/>
                  </a:lnTo>
                  <a:lnTo>
                    <a:pt x="16807" y="38966"/>
                  </a:lnTo>
                  <a:lnTo>
                    <a:pt x="16851" y="38966"/>
                  </a:lnTo>
                  <a:lnTo>
                    <a:pt x="18957" y="38922"/>
                  </a:lnTo>
                  <a:lnTo>
                    <a:pt x="19001" y="38922"/>
                  </a:lnTo>
                  <a:lnTo>
                    <a:pt x="20712" y="38571"/>
                  </a:lnTo>
                  <a:lnTo>
                    <a:pt x="20756" y="38571"/>
                  </a:lnTo>
                  <a:lnTo>
                    <a:pt x="22423" y="37869"/>
                  </a:lnTo>
                  <a:lnTo>
                    <a:pt x="22467" y="37825"/>
                  </a:lnTo>
                  <a:lnTo>
                    <a:pt x="24047" y="36509"/>
                  </a:lnTo>
                  <a:lnTo>
                    <a:pt x="24091" y="36465"/>
                  </a:lnTo>
                  <a:lnTo>
                    <a:pt x="25802" y="34446"/>
                  </a:lnTo>
                  <a:lnTo>
                    <a:pt x="25802" y="34402"/>
                  </a:lnTo>
                  <a:lnTo>
                    <a:pt x="26416" y="32823"/>
                  </a:lnTo>
                  <a:lnTo>
                    <a:pt x="26416" y="32779"/>
                  </a:lnTo>
                  <a:lnTo>
                    <a:pt x="26548" y="31726"/>
                  </a:lnTo>
                  <a:lnTo>
                    <a:pt x="26153" y="26460"/>
                  </a:lnTo>
                  <a:lnTo>
                    <a:pt x="25451" y="24178"/>
                  </a:lnTo>
                  <a:lnTo>
                    <a:pt x="25363" y="22818"/>
                  </a:lnTo>
                  <a:lnTo>
                    <a:pt x="25934" y="19615"/>
                  </a:lnTo>
                  <a:lnTo>
                    <a:pt x="26811" y="15929"/>
                  </a:lnTo>
                  <a:lnTo>
                    <a:pt x="26811" y="15797"/>
                  </a:lnTo>
                  <a:lnTo>
                    <a:pt x="26109" y="14525"/>
                  </a:lnTo>
                  <a:lnTo>
                    <a:pt x="26065" y="14481"/>
                  </a:lnTo>
                  <a:lnTo>
                    <a:pt x="25978" y="14437"/>
                  </a:lnTo>
                  <a:lnTo>
                    <a:pt x="25934" y="14437"/>
                  </a:lnTo>
                  <a:lnTo>
                    <a:pt x="25846" y="14481"/>
                  </a:lnTo>
                  <a:lnTo>
                    <a:pt x="25802" y="14525"/>
                  </a:lnTo>
                  <a:lnTo>
                    <a:pt x="25758" y="14568"/>
                  </a:lnTo>
                  <a:lnTo>
                    <a:pt x="25758" y="14656"/>
                  </a:lnTo>
                  <a:lnTo>
                    <a:pt x="25802" y="14700"/>
                  </a:lnTo>
                  <a:lnTo>
                    <a:pt x="26460" y="15929"/>
                  </a:lnTo>
                  <a:lnTo>
                    <a:pt x="25583" y="19527"/>
                  </a:lnTo>
                  <a:lnTo>
                    <a:pt x="25012" y="22774"/>
                  </a:lnTo>
                  <a:lnTo>
                    <a:pt x="25012" y="22818"/>
                  </a:lnTo>
                  <a:lnTo>
                    <a:pt x="25100" y="24222"/>
                  </a:lnTo>
                  <a:lnTo>
                    <a:pt x="25100" y="24266"/>
                  </a:lnTo>
                  <a:lnTo>
                    <a:pt x="25802" y="26548"/>
                  </a:lnTo>
                  <a:lnTo>
                    <a:pt x="26197" y="31726"/>
                  </a:lnTo>
                  <a:lnTo>
                    <a:pt x="26065" y="32735"/>
                  </a:lnTo>
                  <a:lnTo>
                    <a:pt x="25495" y="34271"/>
                  </a:lnTo>
                  <a:lnTo>
                    <a:pt x="23828" y="36245"/>
                  </a:lnTo>
                  <a:lnTo>
                    <a:pt x="22248" y="37562"/>
                  </a:lnTo>
                  <a:lnTo>
                    <a:pt x="20624" y="38220"/>
                  </a:lnTo>
                  <a:lnTo>
                    <a:pt x="18913" y="38571"/>
                  </a:lnTo>
                  <a:lnTo>
                    <a:pt x="16851" y="38615"/>
                  </a:lnTo>
                  <a:lnTo>
                    <a:pt x="12594" y="37606"/>
                  </a:lnTo>
                  <a:lnTo>
                    <a:pt x="11365" y="36509"/>
                  </a:lnTo>
                  <a:lnTo>
                    <a:pt x="11278" y="36465"/>
                  </a:lnTo>
                  <a:lnTo>
                    <a:pt x="6802" y="36201"/>
                  </a:lnTo>
                  <a:lnTo>
                    <a:pt x="4081" y="35412"/>
                  </a:lnTo>
                  <a:lnTo>
                    <a:pt x="2545" y="34885"/>
                  </a:lnTo>
                  <a:lnTo>
                    <a:pt x="2238" y="34446"/>
                  </a:lnTo>
                  <a:lnTo>
                    <a:pt x="2194" y="33656"/>
                  </a:lnTo>
                  <a:lnTo>
                    <a:pt x="2151" y="33569"/>
                  </a:lnTo>
                  <a:lnTo>
                    <a:pt x="351" y="29839"/>
                  </a:lnTo>
                  <a:lnTo>
                    <a:pt x="395" y="28961"/>
                  </a:lnTo>
                  <a:lnTo>
                    <a:pt x="615" y="28698"/>
                  </a:lnTo>
                  <a:lnTo>
                    <a:pt x="3642" y="27601"/>
                  </a:lnTo>
                  <a:lnTo>
                    <a:pt x="3730" y="27557"/>
                  </a:lnTo>
                  <a:lnTo>
                    <a:pt x="4827" y="26548"/>
                  </a:lnTo>
                  <a:lnTo>
                    <a:pt x="4827" y="26504"/>
                  </a:lnTo>
                  <a:lnTo>
                    <a:pt x="6056" y="24749"/>
                  </a:lnTo>
                  <a:lnTo>
                    <a:pt x="6056" y="24705"/>
                  </a:lnTo>
                  <a:lnTo>
                    <a:pt x="8206" y="20799"/>
                  </a:lnTo>
                  <a:lnTo>
                    <a:pt x="9830" y="17772"/>
                  </a:lnTo>
                  <a:lnTo>
                    <a:pt x="9830" y="17728"/>
                  </a:lnTo>
                  <a:lnTo>
                    <a:pt x="11058" y="13910"/>
                  </a:lnTo>
                  <a:lnTo>
                    <a:pt x="11673" y="11672"/>
                  </a:lnTo>
                  <a:lnTo>
                    <a:pt x="11673" y="11628"/>
                  </a:lnTo>
                  <a:lnTo>
                    <a:pt x="11936" y="8206"/>
                  </a:lnTo>
                  <a:lnTo>
                    <a:pt x="12068" y="6451"/>
                  </a:lnTo>
                  <a:lnTo>
                    <a:pt x="12068" y="6407"/>
                  </a:lnTo>
                  <a:lnTo>
                    <a:pt x="11585" y="4257"/>
                  </a:lnTo>
                  <a:lnTo>
                    <a:pt x="11673" y="2765"/>
                  </a:lnTo>
                  <a:lnTo>
                    <a:pt x="13077" y="263"/>
                  </a:lnTo>
                  <a:lnTo>
                    <a:pt x="13077" y="220"/>
                  </a:lnTo>
                  <a:lnTo>
                    <a:pt x="13077" y="132"/>
                  </a:lnTo>
                  <a:lnTo>
                    <a:pt x="13077" y="88"/>
                  </a:lnTo>
                  <a:lnTo>
                    <a:pt x="12989" y="44"/>
                  </a:lnTo>
                  <a:lnTo>
                    <a:pt x="12945"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9" name="Google Shape;6089;p163"/>
            <p:cNvSpPr/>
            <p:nvPr/>
          </p:nvSpPr>
          <p:spPr>
            <a:xfrm>
              <a:off x="4019525" y="841725"/>
              <a:ext cx="410300" cy="1012575"/>
            </a:xfrm>
            <a:custGeom>
              <a:rect b="b" l="l" r="r" t="t"/>
              <a:pathLst>
                <a:path extrusionOk="0" h="40503" w="16412">
                  <a:moveTo>
                    <a:pt x="14349" y="1"/>
                  </a:moveTo>
                  <a:lnTo>
                    <a:pt x="14305" y="45"/>
                  </a:lnTo>
                  <a:lnTo>
                    <a:pt x="14261" y="89"/>
                  </a:lnTo>
                  <a:lnTo>
                    <a:pt x="12638" y="2809"/>
                  </a:lnTo>
                  <a:lnTo>
                    <a:pt x="12594" y="2897"/>
                  </a:lnTo>
                  <a:lnTo>
                    <a:pt x="12418" y="3906"/>
                  </a:lnTo>
                  <a:lnTo>
                    <a:pt x="12418" y="3950"/>
                  </a:lnTo>
                  <a:lnTo>
                    <a:pt x="12331" y="6013"/>
                  </a:lnTo>
                  <a:lnTo>
                    <a:pt x="12331" y="6056"/>
                  </a:lnTo>
                  <a:lnTo>
                    <a:pt x="12594" y="8119"/>
                  </a:lnTo>
                  <a:lnTo>
                    <a:pt x="12243" y="11234"/>
                  </a:lnTo>
                  <a:lnTo>
                    <a:pt x="11804" y="13165"/>
                  </a:lnTo>
                  <a:lnTo>
                    <a:pt x="10926" y="15578"/>
                  </a:lnTo>
                  <a:lnTo>
                    <a:pt x="9127" y="19440"/>
                  </a:lnTo>
                  <a:lnTo>
                    <a:pt x="7899" y="21415"/>
                  </a:lnTo>
                  <a:lnTo>
                    <a:pt x="4344" y="26549"/>
                  </a:lnTo>
                  <a:lnTo>
                    <a:pt x="3511" y="26724"/>
                  </a:lnTo>
                  <a:lnTo>
                    <a:pt x="3203" y="26505"/>
                  </a:lnTo>
                  <a:lnTo>
                    <a:pt x="2457" y="25539"/>
                  </a:lnTo>
                  <a:lnTo>
                    <a:pt x="2370" y="25451"/>
                  </a:lnTo>
                  <a:lnTo>
                    <a:pt x="1975" y="25276"/>
                  </a:lnTo>
                  <a:lnTo>
                    <a:pt x="1843" y="25276"/>
                  </a:lnTo>
                  <a:lnTo>
                    <a:pt x="1755" y="25364"/>
                  </a:lnTo>
                  <a:lnTo>
                    <a:pt x="44" y="28435"/>
                  </a:lnTo>
                  <a:lnTo>
                    <a:pt x="0" y="28567"/>
                  </a:lnTo>
                  <a:lnTo>
                    <a:pt x="220" y="29488"/>
                  </a:lnTo>
                  <a:lnTo>
                    <a:pt x="220" y="29532"/>
                  </a:lnTo>
                  <a:lnTo>
                    <a:pt x="1229" y="32165"/>
                  </a:lnTo>
                  <a:lnTo>
                    <a:pt x="2852" y="35588"/>
                  </a:lnTo>
                  <a:lnTo>
                    <a:pt x="3598" y="36509"/>
                  </a:lnTo>
                  <a:lnTo>
                    <a:pt x="3686" y="36553"/>
                  </a:lnTo>
                  <a:lnTo>
                    <a:pt x="4608" y="37080"/>
                  </a:lnTo>
                  <a:lnTo>
                    <a:pt x="7548" y="38133"/>
                  </a:lnTo>
                  <a:lnTo>
                    <a:pt x="11365" y="39405"/>
                  </a:lnTo>
                  <a:lnTo>
                    <a:pt x="14130" y="40151"/>
                  </a:lnTo>
                  <a:lnTo>
                    <a:pt x="14174" y="40195"/>
                  </a:lnTo>
                  <a:lnTo>
                    <a:pt x="16236" y="40459"/>
                  </a:lnTo>
                  <a:lnTo>
                    <a:pt x="16236" y="40502"/>
                  </a:lnTo>
                  <a:lnTo>
                    <a:pt x="16368" y="40459"/>
                  </a:lnTo>
                  <a:lnTo>
                    <a:pt x="16412" y="40327"/>
                  </a:lnTo>
                  <a:lnTo>
                    <a:pt x="16412" y="40283"/>
                  </a:lnTo>
                  <a:lnTo>
                    <a:pt x="16412" y="40195"/>
                  </a:lnTo>
                  <a:lnTo>
                    <a:pt x="16324" y="40151"/>
                  </a:lnTo>
                  <a:lnTo>
                    <a:pt x="16280" y="40151"/>
                  </a:lnTo>
                  <a:lnTo>
                    <a:pt x="14217" y="39844"/>
                  </a:lnTo>
                  <a:lnTo>
                    <a:pt x="11497" y="39054"/>
                  </a:lnTo>
                  <a:lnTo>
                    <a:pt x="7679" y="37826"/>
                  </a:lnTo>
                  <a:lnTo>
                    <a:pt x="4739" y="36773"/>
                  </a:lnTo>
                  <a:lnTo>
                    <a:pt x="3862" y="36290"/>
                  </a:lnTo>
                  <a:lnTo>
                    <a:pt x="3160" y="35412"/>
                  </a:lnTo>
                  <a:lnTo>
                    <a:pt x="1580" y="32034"/>
                  </a:lnTo>
                  <a:lnTo>
                    <a:pt x="571" y="29401"/>
                  </a:lnTo>
                  <a:lnTo>
                    <a:pt x="395" y="28567"/>
                  </a:lnTo>
                  <a:lnTo>
                    <a:pt x="1975" y="25671"/>
                  </a:lnTo>
                  <a:lnTo>
                    <a:pt x="2194" y="25759"/>
                  </a:lnTo>
                  <a:lnTo>
                    <a:pt x="2940" y="26724"/>
                  </a:lnTo>
                  <a:lnTo>
                    <a:pt x="2984" y="26768"/>
                  </a:lnTo>
                  <a:lnTo>
                    <a:pt x="3379" y="27075"/>
                  </a:lnTo>
                  <a:lnTo>
                    <a:pt x="3555" y="27075"/>
                  </a:lnTo>
                  <a:lnTo>
                    <a:pt x="4476" y="26856"/>
                  </a:lnTo>
                  <a:lnTo>
                    <a:pt x="4564" y="26768"/>
                  </a:lnTo>
                  <a:lnTo>
                    <a:pt x="8162" y="21634"/>
                  </a:lnTo>
                  <a:lnTo>
                    <a:pt x="9435" y="19615"/>
                  </a:lnTo>
                  <a:lnTo>
                    <a:pt x="9435" y="19572"/>
                  </a:lnTo>
                  <a:lnTo>
                    <a:pt x="11234" y="15710"/>
                  </a:lnTo>
                  <a:lnTo>
                    <a:pt x="12155" y="13253"/>
                  </a:lnTo>
                  <a:lnTo>
                    <a:pt x="12594" y="11278"/>
                  </a:lnTo>
                  <a:lnTo>
                    <a:pt x="12945" y="8163"/>
                  </a:lnTo>
                  <a:lnTo>
                    <a:pt x="12945" y="8119"/>
                  </a:lnTo>
                  <a:lnTo>
                    <a:pt x="12682" y="6013"/>
                  </a:lnTo>
                  <a:lnTo>
                    <a:pt x="12726" y="3994"/>
                  </a:lnTo>
                  <a:lnTo>
                    <a:pt x="12945" y="2985"/>
                  </a:lnTo>
                  <a:lnTo>
                    <a:pt x="14569" y="264"/>
                  </a:lnTo>
                  <a:lnTo>
                    <a:pt x="14569" y="220"/>
                  </a:lnTo>
                  <a:lnTo>
                    <a:pt x="14569" y="133"/>
                  </a:lnTo>
                  <a:lnTo>
                    <a:pt x="14525" y="89"/>
                  </a:lnTo>
                  <a:lnTo>
                    <a:pt x="14481" y="45"/>
                  </a:lnTo>
                  <a:lnTo>
                    <a:pt x="14437"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0" name="Google Shape;6090;p163"/>
            <p:cNvSpPr/>
            <p:nvPr/>
          </p:nvSpPr>
          <p:spPr>
            <a:xfrm>
              <a:off x="3981125" y="801150"/>
              <a:ext cx="444300" cy="1074000"/>
            </a:xfrm>
            <a:custGeom>
              <a:rect b="b" l="l" r="r" t="t"/>
              <a:pathLst>
                <a:path extrusionOk="0" h="42960" w="17772">
                  <a:moveTo>
                    <a:pt x="16192" y="0"/>
                  </a:moveTo>
                  <a:lnTo>
                    <a:pt x="16148" y="44"/>
                  </a:lnTo>
                  <a:lnTo>
                    <a:pt x="15183" y="1536"/>
                  </a:lnTo>
                  <a:lnTo>
                    <a:pt x="14437" y="2677"/>
                  </a:lnTo>
                  <a:lnTo>
                    <a:pt x="13910" y="3599"/>
                  </a:lnTo>
                  <a:lnTo>
                    <a:pt x="13691" y="3993"/>
                  </a:lnTo>
                  <a:lnTo>
                    <a:pt x="13516" y="4388"/>
                  </a:lnTo>
                  <a:lnTo>
                    <a:pt x="13340" y="4783"/>
                  </a:lnTo>
                  <a:lnTo>
                    <a:pt x="13252" y="5222"/>
                  </a:lnTo>
                  <a:lnTo>
                    <a:pt x="13165" y="5617"/>
                  </a:lnTo>
                  <a:lnTo>
                    <a:pt x="13121" y="6100"/>
                  </a:lnTo>
                  <a:lnTo>
                    <a:pt x="13077" y="7153"/>
                  </a:lnTo>
                  <a:lnTo>
                    <a:pt x="13165" y="8513"/>
                  </a:lnTo>
                  <a:lnTo>
                    <a:pt x="13252" y="10224"/>
                  </a:lnTo>
                  <a:lnTo>
                    <a:pt x="12726" y="13121"/>
                  </a:lnTo>
                  <a:lnTo>
                    <a:pt x="11892" y="15051"/>
                  </a:lnTo>
                  <a:lnTo>
                    <a:pt x="9873" y="19264"/>
                  </a:lnTo>
                  <a:lnTo>
                    <a:pt x="7636" y="23564"/>
                  </a:lnTo>
                  <a:lnTo>
                    <a:pt x="6012" y="25714"/>
                  </a:lnTo>
                  <a:lnTo>
                    <a:pt x="5134" y="26329"/>
                  </a:lnTo>
                  <a:lnTo>
                    <a:pt x="4520" y="26021"/>
                  </a:lnTo>
                  <a:lnTo>
                    <a:pt x="3774" y="25407"/>
                  </a:lnTo>
                  <a:lnTo>
                    <a:pt x="3642" y="25363"/>
                  </a:lnTo>
                  <a:lnTo>
                    <a:pt x="3291" y="25319"/>
                  </a:lnTo>
                  <a:lnTo>
                    <a:pt x="3204" y="25319"/>
                  </a:lnTo>
                  <a:lnTo>
                    <a:pt x="3160" y="25363"/>
                  </a:lnTo>
                  <a:lnTo>
                    <a:pt x="2545" y="26241"/>
                  </a:lnTo>
                  <a:lnTo>
                    <a:pt x="2502" y="26241"/>
                  </a:lnTo>
                  <a:lnTo>
                    <a:pt x="1799" y="27689"/>
                  </a:lnTo>
                  <a:lnTo>
                    <a:pt x="264" y="28961"/>
                  </a:lnTo>
                  <a:lnTo>
                    <a:pt x="220" y="29049"/>
                  </a:lnTo>
                  <a:lnTo>
                    <a:pt x="0" y="29707"/>
                  </a:lnTo>
                  <a:lnTo>
                    <a:pt x="0" y="29795"/>
                  </a:lnTo>
                  <a:lnTo>
                    <a:pt x="351" y="30760"/>
                  </a:lnTo>
                  <a:lnTo>
                    <a:pt x="2677" y="36202"/>
                  </a:lnTo>
                  <a:lnTo>
                    <a:pt x="2677" y="36245"/>
                  </a:lnTo>
                  <a:lnTo>
                    <a:pt x="3906" y="37913"/>
                  </a:lnTo>
                  <a:lnTo>
                    <a:pt x="4915" y="39054"/>
                  </a:lnTo>
                  <a:lnTo>
                    <a:pt x="4959" y="39098"/>
                  </a:lnTo>
                  <a:lnTo>
                    <a:pt x="6144" y="39800"/>
                  </a:lnTo>
                  <a:lnTo>
                    <a:pt x="6188" y="39800"/>
                  </a:lnTo>
                  <a:lnTo>
                    <a:pt x="8996" y="40853"/>
                  </a:lnTo>
                  <a:lnTo>
                    <a:pt x="14086" y="42389"/>
                  </a:lnTo>
                  <a:lnTo>
                    <a:pt x="14788" y="42389"/>
                  </a:lnTo>
                  <a:lnTo>
                    <a:pt x="17509" y="42959"/>
                  </a:lnTo>
                  <a:lnTo>
                    <a:pt x="17640" y="42959"/>
                  </a:lnTo>
                  <a:lnTo>
                    <a:pt x="17684" y="42915"/>
                  </a:lnTo>
                  <a:lnTo>
                    <a:pt x="17728" y="42871"/>
                  </a:lnTo>
                  <a:lnTo>
                    <a:pt x="17772" y="42828"/>
                  </a:lnTo>
                  <a:lnTo>
                    <a:pt x="17772" y="42740"/>
                  </a:lnTo>
                  <a:lnTo>
                    <a:pt x="17772" y="42696"/>
                  </a:lnTo>
                  <a:lnTo>
                    <a:pt x="17728" y="42652"/>
                  </a:lnTo>
                  <a:lnTo>
                    <a:pt x="17640" y="42608"/>
                  </a:lnTo>
                  <a:lnTo>
                    <a:pt x="17553" y="42608"/>
                  </a:lnTo>
                  <a:lnTo>
                    <a:pt x="14832" y="42038"/>
                  </a:lnTo>
                  <a:lnTo>
                    <a:pt x="14174" y="42038"/>
                  </a:lnTo>
                  <a:lnTo>
                    <a:pt x="9128" y="40502"/>
                  </a:lnTo>
                  <a:lnTo>
                    <a:pt x="6319" y="39493"/>
                  </a:lnTo>
                  <a:lnTo>
                    <a:pt x="5178" y="38834"/>
                  </a:lnTo>
                  <a:lnTo>
                    <a:pt x="4213" y="37694"/>
                  </a:lnTo>
                  <a:lnTo>
                    <a:pt x="2984" y="36026"/>
                  </a:lnTo>
                  <a:lnTo>
                    <a:pt x="702" y="30629"/>
                  </a:lnTo>
                  <a:lnTo>
                    <a:pt x="351" y="29751"/>
                  </a:lnTo>
                  <a:lnTo>
                    <a:pt x="527" y="29181"/>
                  </a:lnTo>
                  <a:lnTo>
                    <a:pt x="2019" y="27952"/>
                  </a:lnTo>
                  <a:lnTo>
                    <a:pt x="2063" y="27864"/>
                  </a:lnTo>
                  <a:lnTo>
                    <a:pt x="2809" y="26416"/>
                  </a:lnTo>
                  <a:lnTo>
                    <a:pt x="3379" y="25670"/>
                  </a:lnTo>
                  <a:lnTo>
                    <a:pt x="3555" y="25670"/>
                  </a:lnTo>
                  <a:lnTo>
                    <a:pt x="4301" y="26329"/>
                  </a:lnTo>
                  <a:lnTo>
                    <a:pt x="4345" y="26372"/>
                  </a:lnTo>
                  <a:lnTo>
                    <a:pt x="5091" y="26680"/>
                  </a:lnTo>
                  <a:lnTo>
                    <a:pt x="5178" y="26680"/>
                  </a:lnTo>
                  <a:lnTo>
                    <a:pt x="5266" y="26636"/>
                  </a:lnTo>
                  <a:lnTo>
                    <a:pt x="6231" y="25977"/>
                  </a:lnTo>
                  <a:lnTo>
                    <a:pt x="6275" y="25934"/>
                  </a:lnTo>
                  <a:lnTo>
                    <a:pt x="7943" y="23740"/>
                  </a:lnTo>
                  <a:lnTo>
                    <a:pt x="10181" y="19439"/>
                  </a:lnTo>
                  <a:lnTo>
                    <a:pt x="12199" y="15183"/>
                  </a:lnTo>
                  <a:lnTo>
                    <a:pt x="13077" y="13252"/>
                  </a:lnTo>
                  <a:lnTo>
                    <a:pt x="13077" y="13208"/>
                  </a:lnTo>
                  <a:lnTo>
                    <a:pt x="13603" y="10268"/>
                  </a:lnTo>
                  <a:lnTo>
                    <a:pt x="13603" y="10224"/>
                  </a:lnTo>
                  <a:lnTo>
                    <a:pt x="13516" y="8513"/>
                  </a:lnTo>
                  <a:lnTo>
                    <a:pt x="13428" y="7197"/>
                  </a:lnTo>
                  <a:lnTo>
                    <a:pt x="13472" y="6144"/>
                  </a:lnTo>
                  <a:lnTo>
                    <a:pt x="13516" y="5705"/>
                  </a:lnTo>
                  <a:lnTo>
                    <a:pt x="13603" y="5310"/>
                  </a:lnTo>
                  <a:lnTo>
                    <a:pt x="13691" y="4915"/>
                  </a:lnTo>
                  <a:lnTo>
                    <a:pt x="13823" y="4520"/>
                  </a:lnTo>
                  <a:lnTo>
                    <a:pt x="13998" y="4125"/>
                  </a:lnTo>
                  <a:lnTo>
                    <a:pt x="14218" y="3730"/>
                  </a:lnTo>
                  <a:lnTo>
                    <a:pt x="14744" y="2853"/>
                  </a:lnTo>
                  <a:lnTo>
                    <a:pt x="15490" y="1712"/>
                  </a:lnTo>
                  <a:lnTo>
                    <a:pt x="16456" y="264"/>
                  </a:lnTo>
                  <a:lnTo>
                    <a:pt x="16499" y="176"/>
                  </a:lnTo>
                  <a:lnTo>
                    <a:pt x="16499" y="132"/>
                  </a:lnTo>
                  <a:lnTo>
                    <a:pt x="16456" y="44"/>
                  </a:lnTo>
                  <a:lnTo>
                    <a:pt x="16412"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1" name="Google Shape;6091;p163"/>
            <p:cNvSpPr/>
            <p:nvPr/>
          </p:nvSpPr>
          <p:spPr>
            <a:xfrm>
              <a:off x="3930650" y="715575"/>
              <a:ext cx="492600" cy="1197950"/>
            </a:xfrm>
            <a:custGeom>
              <a:rect b="b" l="l" r="r" t="t"/>
              <a:pathLst>
                <a:path extrusionOk="0" h="47918" w="19704">
                  <a:moveTo>
                    <a:pt x="18080" y="1"/>
                  </a:moveTo>
                  <a:lnTo>
                    <a:pt x="17992" y="45"/>
                  </a:lnTo>
                  <a:lnTo>
                    <a:pt x="17948" y="88"/>
                  </a:lnTo>
                  <a:lnTo>
                    <a:pt x="17904" y="132"/>
                  </a:lnTo>
                  <a:lnTo>
                    <a:pt x="17904" y="176"/>
                  </a:lnTo>
                  <a:lnTo>
                    <a:pt x="17904" y="1668"/>
                  </a:lnTo>
                  <a:lnTo>
                    <a:pt x="17202" y="2853"/>
                  </a:lnTo>
                  <a:lnTo>
                    <a:pt x="15491" y="5530"/>
                  </a:lnTo>
                  <a:lnTo>
                    <a:pt x="14306" y="7811"/>
                  </a:lnTo>
                  <a:lnTo>
                    <a:pt x="14306" y="7855"/>
                  </a:lnTo>
                  <a:lnTo>
                    <a:pt x="13999" y="9391"/>
                  </a:lnTo>
                  <a:lnTo>
                    <a:pt x="13999" y="9435"/>
                  </a:lnTo>
                  <a:lnTo>
                    <a:pt x="13692" y="13691"/>
                  </a:lnTo>
                  <a:lnTo>
                    <a:pt x="12814" y="15008"/>
                  </a:lnTo>
                  <a:lnTo>
                    <a:pt x="10181" y="18211"/>
                  </a:lnTo>
                  <a:lnTo>
                    <a:pt x="6846" y="22072"/>
                  </a:lnTo>
                  <a:lnTo>
                    <a:pt x="4213" y="25100"/>
                  </a:lnTo>
                  <a:lnTo>
                    <a:pt x="4213" y="25144"/>
                  </a:lnTo>
                  <a:lnTo>
                    <a:pt x="3467" y="26548"/>
                  </a:lnTo>
                  <a:lnTo>
                    <a:pt x="3424" y="26636"/>
                  </a:lnTo>
                  <a:lnTo>
                    <a:pt x="3292" y="28391"/>
                  </a:lnTo>
                  <a:lnTo>
                    <a:pt x="2853" y="29357"/>
                  </a:lnTo>
                  <a:lnTo>
                    <a:pt x="1844" y="30278"/>
                  </a:lnTo>
                  <a:lnTo>
                    <a:pt x="133" y="30980"/>
                  </a:lnTo>
                  <a:lnTo>
                    <a:pt x="45" y="31068"/>
                  </a:lnTo>
                  <a:lnTo>
                    <a:pt x="1" y="31068"/>
                  </a:lnTo>
                  <a:lnTo>
                    <a:pt x="1" y="31200"/>
                  </a:lnTo>
                  <a:lnTo>
                    <a:pt x="176" y="34052"/>
                  </a:lnTo>
                  <a:lnTo>
                    <a:pt x="176" y="34096"/>
                  </a:lnTo>
                  <a:lnTo>
                    <a:pt x="922" y="36772"/>
                  </a:lnTo>
                  <a:lnTo>
                    <a:pt x="2941" y="41555"/>
                  </a:lnTo>
                  <a:lnTo>
                    <a:pt x="2985" y="41599"/>
                  </a:lnTo>
                  <a:lnTo>
                    <a:pt x="3950" y="42521"/>
                  </a:lnTo>
                  <a:lnTo>
                    <a:pt x="3994" y="42521"/>
                  </a:lnTo>
                  <a:lnTo>
                    <a:pt x="8163" y="45373"/>
                  </a:lnTo>
                  <a:lnTo>
                    <a:pt x="8163" y="45417"/>
                  </a:lnTo>
                  <a:lnTo>
                    <a:pt x="10883" y="46470"/>
                  </a:lnTo>
                  <a:lnTo>
                    <a:pt x="14920" y="47742"/>
                  </a:lnTo>
                  <a:lnTo>
                    <a:pt x="14964" y="47742"/>
                  </a:lnTo>
                  <a:lnTo>
                    <a:pt x="17641" y="47655"/>
                  </a:lnTo>
                  <a:lnTo>
                    <a:pt x="19177" y="47918"/>
                  </a:lnTo>
                  <a:lnTo>
                    <a:pt x="19221" y="47918"/>
                  </a:lnTo>
                  <a:lnTo>
                    <a:pt x="19528" y="47874"/>
                  </a:lnTo>
                  <a:lnTo>
                    <a:pt x="19615" y="47830"/>
                  </a:lnTo>
                  <a:lnTo>
                    <a:pt x="19659" y="47786"/>
                  </a:lnTo>
                  <a:lnTo>
                    <a:pt x="19703" y="47742"/>
                  </a:lnTo>
                  <a:lnTo>
                    <a:pt x="19703" y="47655"/>
                  </a:lnTo>
                  <a:lnTo>
                    <a:pt x="19659" y="47611"/>
                  </a:lnTo>
                  <a:lnTo>
                    <a:pt x="19615" y="47567"/>
                  </a:lnTo>
                  <a:lnTo>
                    <a:pt x="19572" y="47523"/>
                  </a:lnTo>
                  <a:lnTo>
                    <a:pt x="19484" y="47523"/>
                  </a:lnTo>
                  <a:lnTo>
                    <a:pt x="19221" y="47567"/>
                  </a:lnTo>
                  <a:lnTo>
                    <a:pt x="17685" y="47304"/>
                  </a:lnTo>
                  <a:lnTo>
                    <a:pt x="17641" y="47304"/>
                  </a:lnTo>
                  <a:lnTo>
                    <a:pt x="15008" y="47391"/>
                  </a:lnTo>
                  <a:lnTo>
                    <a:pt x="11015" y="46119"/>
                  </a:lnTo>
                  <a:lnTo>
                    <a:pt x="8338" y="45066"/>
                  </a:lnTo>
                  <a:lnTo>
                    <a:pt x="4213" y="42214"/>
                  </a:lnTo>
                  <a:lnTo>
                    <a:pt x="3248" y="41380"/>
                  </a:lnTo>
                  <a:lnTo>
                    <a:pt x="1273" y="36641"/>
                  </a:lnTo>
                  <a:lnTo>
                    <a:pt x="527" y="34008"/>
                  </a:lnTo>
                  <a:lnTo>
                    <a:pt x="352" y="31287"/>
                  </a:lnTo>
                  <a:lnTo>
                    <a:pt x="1975" y="30585"/>
                  </a:lnTo>
                  <a:lnTo>
                    <a:pt x="2063" y="30541"/>
                  </a:lnTo>
                  <a:lnTo>
                    <a:pt x="3116" y="29576"/>
                  </a:lnTo>
                  <a:lnTo>
                    <a:pt x="3160" y="29532"/>
                  </a:lnTo>
                  <a:lnTo>
                    <a:pt x="3643" y="28523"/>
                  </a:lnTo>
                  <a:lnTo>
                    <a:pt x="3643" y="28435"/>
                  </a:lnTo>
                  <a:lnTo>
                    <a:pt x="3775" y="26680"/>
                  </a:lnTo>
                  <a:lnTo>
                    <a:pt x="4521" y="25320"/>
                  </a:lnTo>
                  <a:lnTo>
                    <a:pt x="7110" y="22292"/>
                  </a:lnTo>
                  <a:lnTo>
                    <a:pt x="10444" y="18430"/>
                  </a:lnTo>
                  <a:lnTo>
                    <a:pt x="13121" y="15227"/>
                  </a:lnTo>
                  <a:lnTo>
                    <a:pt x="13999" y="13867"/>
                  </a:lnTo>
                  <a:lnTo>
                    <a:pt x="14043" y="13779"/>
                  </a:lnTo>
                  <a:lnTo>
                    <a:pt x="14350" y="9435"/>
                  </a:lnTo>
                  <a:lnTo>
                    <a:pt x="14657" y="7943"/>
                  </a:lnTo>
                  <a:lnTo>
                    <a:pt x="15798" y="5705"/>
                  </a:lnTo>
                  <a:lnTo>
                    <a:pt x="17509" y="3028"/>
                  </a:lnTo>
                  <a:lnTo>
                    <a:pt x="18211" y="1844"/>
                  </a:lnTo>
                  <a:lnTo>
                    <a:pt x="18255" y="1756"/>
                  </a:lnTo>
                  <a:lnTo>
                    <a:pt x="18255" y="176"/>
                  </a:lnTo>
                  <a:lnTo>
                    <a:pt x="18255" y="132"/>
                  </a:lnTo>
                  <a:lnTo>
                    <a:pt x="18211" y="88"/>
                  </a:lnTo>
                  <a:lnTo>
                    <a:pt x="18124" y="45"/>
                  </a:lnTo>
                  <a:lnTo>
                    <a:pt x="1808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2" name="Google Shape;6092;p163"/>
            <p:cNvSpPr/>
            <p:nvPr/>
          </p:nvSpPr>
          <p:spPr>
            <a:xfrm>
              <a:off x="3904325" y="661825"/>
              <a:ext cx="515625" cy="1271450"/>
            </a:xfrm>
            <a:custGeom>
              <a:rect b="b" l="l" r="r" t="t"/>
              <a:pathLst>
                <a:path extrusionOk="0" h="50858" w="20625">
                  <a:moveTo>
                    <a:pt x="18913" y="1"/>
                  </a:moveTo>
                  <a:lnTo>
                    <a:pt x="18825" y="44"/>
                  </a:lnTo>
                  <a:lnTo>
                    <a:pt x="18782" y="88"/>
                  </a:lnTo>
                  <a:lnTo>
                    <a:pt x="18782" y="132"/>
                  </a:lnTo>
                  <a:lnTo>
                    <a:pt x="18080" y="4125"/>
                  </a:lnTo>
                  <a:lnTo>
                    <a:pt x="16280" y="6978"/>
                  </a:lnTo>
                  <a:lnTo>
                    <a:pt x="14964" y="9347"/>
                  </a:lnTo>
                  <a:lnTo>
                    <a:pt x="14964" y="9391"/>
                  </a:lnTo>
                  <a:lnTo>
                    <a:pt x="14525" y="10707"/>
                  </a:lnTo>
                  <a:lnTo>
                    <a:pt x="14525" y="10751"/>
                  </a:lnTo>
                  <a:lnTo>
                    <a:pt x="13955" y="15271"/>
                  </a:lnTo>
                  <a:lnTo>
                    <a:pt x="13516" y="15885"/>
                  </a:lnTo>
                  <a:lnTo>
                    <a:pt x="12375" y="17202"/>
                  </a:lnTo>
                  <a:lnTo>
                    <a:pt x="10444" y="19352"/>
                  </a:lnTo>
                  <a:lnTo>
                    <a:pt x="8075" y="21941"/>
                  </a:lnTo>
                  <a:lnTo>
                    <a:pt x="4564" y="25802"/>
                  </a:lnTo>
                  <a:lnTo>
                    <a:pt x="4564" y="25846"/>
                  </a:lnTo>
                  <a:lnTo>
                    <a:pt x="3423" y="27514"/>
                  </a:lnTo>
                  <a:lnTo>
                    <a:pt x="3423" y="27645"/>
                  </a:lnTo>
                  <a:lnTo>
                    <a:pt x="3555" y="30366"/>
                  </a:lnTo>
                  <a:lnTo>
                    <a:pt x="3160" y="31419"/>
                  </a:lnTo>
                  <a:lnTo>
                    <a:pt x="2502" y="31989"/>
                  </a:lnTo>
                  <a:lnTo>
                    <a:pt x="132" y="32867"/>
                  </a:lnTo>
                  <a:lnTo>
                    <a:pt x="45" y="32955"/>
                  </a:lnTo>
                  <a:lnTo>
                    <a:pt x="1" y="33042"/>
                  </a:lnTo>
                  <a:lnTo>
                    <a:pt x="396" y="37562"/>
                  </a:lnTo>
                  <a:lnTo>
                    <a:pt x="1010" y="39844"/>
                  </a:lnTo>
                  <a:lnTo>
                    <a:pt x="2502" y="43793"/>
                  </a:lnTo>
                  <a:lnTo>
                    <a:pt x="2546" y="43881"/>
                  </a:lnTo>
                  <a:lnTo>
                    <a:pt x="3423" y="44846"/>
                  </a:lnTo>
                  <a:lnTo>
                    <a:pt x="3467" y="44890"/>
                  </a:lnTo>
                  <a:lnTo>
                    <a:pt x="7504" y="47655"/>
                  </a:lnTo>
                  <a:lnTo>
                    <a:pt x="9172" y="48620"/>
                  </a:lnTo>
                  <a:lnTo>
                    <a:pt x="9216" y="48620"/>
                  </a:lnTo>
                  <a:lnTo>
                    <a:pt x="11848" y="49717"/>
                  </a:lnTo>
                  <a:lnTo>
                    <a:pt x="15491" y="50858"/>
                  </a:lnTo>
                  <a:lnTo>
                    <a:pt x="15534" y="50858"/>
                  </a:lnTo>
                  <a:lnTo>
                    <a:pt x="18694" y="50682"/>
                  </a:lnTo>
                  <a:lnTo>
                    <a:pt x="20054" y="50858"/>
                  </a:lnTo>
                  <a:lnTo>
                    <a:pt x="20098" y="50858"/>
                  </a:lnTo>
                  <a:lnTo>
                    <a:pt x="20449" y="50814"/>
                  </a:lnTo>
                  <a:lnTo>
                    <a:pt x="20537" y="50770"/>
                  </a:lnTo>
                  <a:lnTo>
                    <a:pt x="20581" y="50726"/>
                  </a:lnTo>
                  <a:lnTo>
                    <a:pt x="20625" y="50682"/>
                  </a:lnTo>
                  <a:lnTo>
                    <a:pt x="20625" y="50595"/>
                  </a:lnTo>
                  <a:lnTo>
                    <a:pt x="20581" y="50507"/>
                  </a:lnTo>
                  <a:lnTo>
                    <a:pt x="20537" y="50463"/>
                  </a:lnTo>
                  <a:lnTo>
                    <a:pt x="20405" y="50463"/>
                  </a:lnTo>
                  <a:lnTo>
                    <a:pt x="20054" y="50507"/>
                  </a:lnTo>
                  <a:lnTo>
                    <a:pt x="18694" y="50331"/>
                  </a:lnTo>
                  <a:lnTo>
                    <a:pt x="15578" y="50507"/>
                  </a:lnTo>
                  <a:lnTo>
                    <a:pt x="11980" y="49410"/>
                  </a:lnTo>
                  <a:lnTo>
                    <a:pt x="9347" y="48313"/>
                  </a:lnTo>
                  <a:lnTo>
                    <a:pt x="7680" y="47347"/>
                  </a:lnTo>
                  <a:lnTo>
                    <a:pt x="3687" y="44583"/>
                  </a:lnTo>
                  <a:lnTo>
                    <a:pt x="2809" y="43661"/>
                  </a:lnTo>
                  <a:lnTo>
                    <a:pt x="1361" y="39756"/>
                  </a:lnTo>
                  <a:lnTo>
                    <a:pt x="703" y="37518"/>
                  </a:lnTo>
                  <a:lnTo>
                    <a:pt x="396" y="33130"/>
                  </a:lnTo>
                  <a:lnTo>
                    <a:pt x="2634" y="32296"/>
                  </a:lnTo>
                  <a:lnTo>
                    <a:pt x="2677" y="32296"/>
                  </a:lnTo>
                  <a:lnTo>
                    <a:pt x="3423" y="31638"/>
                  </a:lnTo>
                  <a:lnTo>
                    <a:pt x="3467" y="31550"/>
                  </a:lnTo>
                  <a:lnTo>
                    <a:pt x="3906" y="30453"/>
                  </a:lnTo>
                  <a:lnTo>
                    <a:pt x="3906" y="30410"/>
                  </a:lnTo>
                  <a:lnTo>
                    <a:pt x="3774" y="27689"/>
                  </a:lnTo>
                  <a:lnTo>
                    <a:pt x="4871" y="26065"/>
                  </a:lnTo>
                  <a:lnTo>
                    <a:pt x="8338" y="22160"/>
                  </a:lnTo>
                  <a:lnTo>
                    <a:pt x="10708" y="19615"/>
                  </a:lnTo>
                  <a:lnTo>
                    <a:pt x="12638" y="17421"/>
                  </a:lnTo>
                  <a:lnTo>
                    <a:pt x="13779" y="16105"/>
                  </a:lnTo>
                  <a:lnTo>
                    <a:pt x="14262" y="15446"/>
                  </a:lnTo>
                  <a:lnTo>
                    <a:pt x="14306" y="15359"/>
                  </a:lnTo>
                  <a:lnTo>
                    <a:pt x="14876" y="10795"/>
                  </a:lnTo>
                  <a:lnTo>
                    <a:pt x="15271" y="9479"/>
                  </a:lnTo>
                  <a:lnTo>
                    <a:pt x="16544" y="7153"/>
                  </a:lnTo>
                  <a:lnTo>
                    <a:pt x="18387" y="4301"/>
                  </a:lnTo>
                  <a:lnTo>
                    <a:pt x="18387" y="4213"/>
                  </a:lnTo>
                  <a:lnTo>
                    <a:pt x="19133" y="220"/>
                  </a:lnTo>
                  <a:lnTo>
                    <a:pt x="19089" y="132"/>
                  </a:lnTo>
                  <a:lnTo>
                    <a:pt x="19089" y="88"/>
                  </a:lnTo>
                  <a:lnTo>
                    <a:pt x="19045" y="44"/>
                  </a:lnTo>
                  <a:lnTo>
                    <a:pt x="18957"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3" name="Google Shape;6093;p163"/>
            <p:cNvSpPr/>
            <p:nvPr/>
          </p:nvSpPr>
          <p:spPr>
            <a:xfrm>
              <a:off x="3881300" y="681575"/>
              <a:ext cx="525475" cy="1276950"/>
            </a:xfrm>
            <a:custGeom>
              <a:rect b="b" l="l" r="r" t="t"/>
              <a:pathLst>
                <a:path extrusionOk="0" h="51078" w="21019">
                  <a:moveTo>
                    <a:pt x="19176" y="0"/>
                  </a:moveTo>
                  <a:lnTo>
                    <a:pt x="19132" y="44"/>
                  </a:lnTo>
                  <a:lnTo>
                    <a:pt x="19088" y="88"/>
                  </a:lnTo>
                  <a:lnTo>
                    <a:pt x="19044" y="132"/>
                  </a:lnTo>
                  <a:lnTo>
                    <a:pt x="18255" y="3291"/>
                  </a:lnTo>
                  <a:lnTo>
                    <a:pt x="16455" y="6231"/>
                  </a:lnTo>
                  <a:lnTo>
                    <a:pt x="16412" y="6231"/>
                  </a:lnTo>
                  <a:lnTo>
                    <a:pt x="15007" y="9127"/>
                  </a:lnTo>
                  <a:lnTo>
                    <a:pt x="15007" y="9171"/>
                  </a:lnTo>
                  <a:lnTo>
                    <a:pt x="13998" y="13559"/>
                  </a:lnTo>
                  <a:lnTo>
                    <a:pt x="11980" y="16104"/>
                  </a:lnTo>
                  <a:lnTo>
                    <a:pt x="9829" y="18606"/>
                  </a:lnTo>
                  <a:lnTo>
                    <a:pt x="7284" y="21370"/>
                  </a:lnTo>
                  <a:lnTo>
                    <a:pt x="3160" y="26197"/>
                  </a:lnTo>
                  <a:lnTo>
                    <a:pt x="3116" y="26285"/>
                  </a:lnTo>
                  <a:lnTo>
                    <a:pt x="3116" y="26329"/>
                  </a:lnTo>
                  <a:lnTo>
                    <a:pt x="3555" y="30146"/>
                  </a:lnTo>
                  <a:lnTo>
                    <a:pt x="3247" y="30629"/>
                  </a:lnTo>
                  <a:lnTo>
                    <a:pt x="1799" y="31155"/>
                  </a:lnTo>
                  <a:lnTo>
                    <a:pt x="176" y="31506"/>
                  </a:lnTo>
                  <a:lnTo>
                    <a:pt x="88" y="31594"/>
                  </a:lnTo>
                  <a:lnTo>
                    <a:pt x="44" y="31682"/>
                  </a:lnTo>
                  <a:lnTo>
                    <a:pt x="0" y="32516"/>
                  </a:lnTo>
                  <a:lnTo>
                    <a:pt x="0" y="32560"/>
                  </a:lnTo>
                  <a:lnTo>
                    <a:pt x="527" y="38747"/>
                  </a:lnTo>
                  <a:lnTo>
                    <a:pt x="571" y="38834"/>
                  </a:lnTo>
                  <a:lnTo>
                    <a:pt x="1799" y="41862"/>
                  </a:lnTo>
                  <a:lnTo>
                    <a:pt x="2107" y="43617"/>
                  </a:lnTo>
                  <a:lnTo>
                    <a:pt x="2194" y="43749"/>
                  </a:lnTo>
                  <a:lnTo>
                    <a:pt x="4388" y="45460"/>
                  </a:lnTo>
                  <a:lnTo>
                    <a:pt x="7284" y="47084"/>
                  </a:lnTo>
                  <a:lnTo>
                    <a:pt x="8250" y="47830"/>
                  </a:lnTo>
                  <a:lnTo>
                    <a:pt x="10137" y="48927"/>
                  </a:lnTo>
                  <a:lnTo>
                    <a:pt x="12682" y="50024"/>
                  </a:lnTo>
                  <a:lnTo>
                    <a:pt x="15973" y="51033"/>
                  </a:lnTo>
                  <a:lnTo>
                    <a:pt x="16017" y="51077"/>
                  </a:lnTo>
                  <a:lnTo>
                    <a:pt x="16061" y="51077"/>
                  </a:lnTo>
                  <a:lnTo>
                    <a:pt x="19176" y="50594"/>
                  </a:lnTo>
                  <a:lnTo>
                    <a:pt x="20756" y="50814"/>
                  </a:lnTo>
                  <a:lnTo>
                    <a:pt x="20800" y="50814"/>
                  </a:lnTo>
                  <a:lnTo>
                    <a:pt x="20887" y="50858"/>
                  </a:lnTo>
                  <a:lnTo>
                    <a:pt x="20931" y="50814"/>
                  </a:lnTo>
                  <a:lnTo>
                    <a:pt x="21019" y="50770"/>
                  </a:lnTo>
                  <a:lnTo>
                    <a:pt x="21019" y="50682"/>
                  </a:lnTo>
                  <a:lnTo>
                    <a:pt x="21019" y="50638"/>
                  </a:lnTo>
                  <a:lnTo>
                    <a:pt x="21019" y="50594"/>
                  </a:lnTo>
                  <a:lnTo>
                    <a:pt x="20975" y="50507"/>
                  </a:lnTo>
                  <a:lnTo>
                    <a:pt x="20931" y="50507"/>
                  </a:lnTo>
                  <a:lnTo>
                    <a:pt x="20843" y="50463"/>
                  </a:lnTo>
                  <a:lnTo>
                    <a:pt x="19220" y="50243"/>
                  </a:lnTo>
                  <a:lnTo>
                    <a:pt x="19176" y="50243"/>
                  </a:lnTo>
                  <a:lnTo>
                    <a:pt x="16017" y="50726"/>
                  </a:lnTo>
                  <a:lnTo>
                    <a:pt x="12813" y="49673"/>
                  </a:lnTo>
                  <a:lnTo>
                    <a:pt x="10312" y="48620"/>
                  </a:lnTo>
                  <a:lnTo>
                    <a:pt x="8425" y="47523"/>
                  </a:lnTo>
                  <a:lnTo>
                    <a:pt x="7504" y="46777"/>
                  </a:lnTo>
                  <a:lnTo>
                    <a:pt x="7460" y="46777"/>
                  </a:lnTo>
                  <a:lnTo>
                    <a:pt x="4564" y="45153"/>
                  </a:lnTo>
                  <a:lnTo>
                    <a:pt x="2458" y="43486"/>
                  </a:lnTo>
                  <a:lnTo>
                    <a:pt x="2107" y="41774"/>
                  </a:lnTo>
                  <a:lnTo>
                    <a:pt x="878" y="38703"/>
                  </a:lnTo>
                  <a:lnTo>
                    <a:pt x="351" y="32516"/>
                  </a:lnTo>
                  <a:lnTo>
                    <a:pt x="395" y="31814"/>
                  </a:lnTo>
                  <a:lnTo>
                    <a:pt x="1887" y="31463"/>
                  </a:lnTo>
                  <a:lnTo>
                    <a:pt x="3423" y="30936"/>
                  </a:lnTo>
                  <a:lnTo>
                    <a:pt x="3511" y="30848"/>
                  </a:lnTo>
                  <a:lnTo>
                    <a:pt x="3862" y="30234"/>
                  </a:lnTo>
                  <a:lnTo>
                    <a:pt x="3906" y="30146"/>
                  </a:lnTo>
                  <a:lnTo>
                    <a:pt x="3467" y="26372"/>
                  </a:lnTo>
                  <a:lnTo>
                    <a:pt x="7548" y="21633"/>
                  </a:lnTo>
                  <a:lnTo>
                    <a:pt x="10093" y="18825"/>
                  </a:lnTo>
                  <a:lnTo>
                    <a:pt x="12287" y="16324"/>
                  </a:lnTo>
                  <a:lnTo>
                    <a:pt x="14305" y="13779"/>
                  </a:lnTo>
                  <a:lnTo>
                    <a:pt x="14349" y="13691"/>
                  </a:lnTo>
                  <a:lnTo>
                    <a:pt x="15358" y="9259"/>
                  </a:lnTo>
                  <a:lnTo>
                    <a:pt x="16763" y="6407"/>
                  </a:lnTo>
                  <a:lnTo>
                    <a:pt x="18562" y="3467"/>
                  </a:lnTo>
                  <a:lnTo>
                    <a:pt x="18606" y="3423"/>
                  </a:lnTo>
                  <a:lnTo>
                    <a:pt x="19395" y="220"/>
                  </a:lnTo>
                  <a:lnTo>
                    <a:pt x="19395" y="176"/>
                  </a:lnTo>
                  <a:lnTo>
                    <a:pt x="19352" y="88"/>
                  </a:lnTo>
                  <a:lnTo>
                    <a:pt x="19308" y="44"/>
                  </a:lnTo>
                  <a:lnTo>
                    <a:pt x="19264"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4" name="Google Shape;6094;p163"/>
            <p:cNvSpPr/>
            <p:nvPr/>
          </p:nvSpPr>
          <p:spPr>
            <a:xfrm>
              <a:off x="3850575" y="669500"/>
              <a:ext cx="549625" cy="1310950"/>
            </a:xfrm>
            <a:custGeom>
              <a:rect b="b" l="l" r="r" t="t"/>
              <a:pathLst>
                <a:path extrusionOk="0" h="52438" w="21985">
                  <a:moveTo>
                    <a:pt x="19835" y="1"/>
                  </a:moveTo>
                  <a:lnTo>
                    <a:pt x="19791" y="45"/>
                  </a:lnTo>
                  <a:lnTo>
                    <a:pt x="19747" y="132"/>
                  </a:lnTo>
                  <a:lnTo>
                    <a:pt x="18957" y="3336"/>
                  </a:lnTo>
                  <a:lnTo>
                    <a:pt x="18430" y="4433"/>
                  </a:lnTo>
                  <a:lnTo>
                    <a:pt x="17158" y="6319"/>
                  </a:lnTo>
                  <a:lnTo>
                    <a:pt x="17114" y="6319"/>
                  </a:lnTo>
                  <a:lnTo>
                    <a:pt x="15798" y="9040"/>
                  </a:lnTo>
                  <a:lnTo>
                    <a:pt x="15095" y="11892"/>
                  </a:lnTo>
                  <a:lnTo>
                    <a:pt x="14437" y="13165"/>
                  </a:lnTo>
                  <a:lnTo>
                    <a:pt x="12243" y="16017"/>
                  </a:lnTo>
                  <a:lnTo>
                    <a:pt x="10093" y="18430"/>
                  </a:lnTo>
                  <a:lnTo>
                    <a:pt x="7767" y="21063"/>
                  </a:lnTo>
                  <a:lnTo>
                    <a:pt x="3599" y="25890"/>
                  </a:lnTo>
                  <a:lnTo>
                    <a:pt x="3555" y="26022"/>
                  </a:lnTo>
                  <a:lnTo>
                    <a:pt x="3599" y="26899"/>
                  </a:lnTo>
                  <a:lnTo>
                    <a:pt x="3862" y="29357"/>
                  </a:lnTo>
                  <a:lnTo>
                    <a:pt x="3730" y="30892"/>
                  </a:lnTo>
                  <a:lnTo>
                    <a:pt x="2063" y="31156"/>
                  </a:lnTo>
                  <a:lnTo>
                    <a:pt x="659" y="31463"/>
                  </a:lnTo>
                  <a:lnTo>
                    <a:pt x="571" y="31507"/>
                  </a:lnTo>
                  <a:lnTo>
                    <a:pt x="264" y="31814"/>
                  </a:lnTo>
                  <a:lnTo>
                    <a:pt x="176" y="31902"/>
                  </a:lnTo>
                  <a:lnTo>
                    <a:pt x="1" y="32692"/>
                  </a:lnTo>
                  <a:lnTo>
                    <a:pt x="1" y="32735"/>
                  </a:lnTo>
                  <a:lnTo>
                    <a:pt x="308" y="34973"/>
                  </a:lnTo>
                  <a:lnTo>
                    <a:pt x="834" y="40546"/>
                  </a:lnTo>
                  <a:lnTo>
                    <a:pt x="834" y="40590"/>
                  </a:lnTo>
                  <a:lnTo>
                    <a:pt x="1405" y="42082"/>
                  </a:lnTo>
                  <a:lnTo>
                    <a:pt x="1361" y="45461"/>
                  </a:lnTo>
                  <a:lnTo>
                    <a:pt x="1361" y="45548"/>
                  </a:lnTo>
                  <a:lnTo>
                    <a:pt x="1405" y="45592"/>
                  </a:lnTo>
                  <a:lnTo>
                    <a:pt x="1493" y="45636"/>
                  </a:lnTo>
                  <a:lnTo>
                    <a:pt x="1536" y="45636"/>
                  </a:lnTo>
                  <a:lnTo>
                    <a:pt x="2941" y="45548"/>
                  </a:lnTo>
                  <a:lnTo>
                    <a:pt x="4213" y="46294"/>
                  </a:lnTo>
                  <a:lnTo>
                    <a:pt x="6934" y="47918"/>
                  </a:lnTo>
                  <a:lnTo>
                    <a:pt x="6978" y="47918"/>
                  </a:lnTo>
                  <a:lnTo>
                    <a:pt x="8294" y="48532"/>
                  </a:lnTo>
                  <a:lnTo>
                    <a:pt x="10181" y="49849"/>
                  </a:lnTo>
                  <a:lnTo>
                    <a:pt x="10225" y="49893"/>
                  </a:lnTo>
                  <a:lnTo>
                    <a:pt x="12594" y="51077"/>
                  </a:lnTo>
                  <a:lnTo>
                    <a:pt x="12638" y="51077"/>
                  </a:lnTo>
                  <a:lnTo>
                    <a:pt x="16324" y="52438"/>
                  </a:lnTo>
                  <a:lnTo>
                    <a:pt x="17333" y="52438"/>
                  </a:lnTo>
                  <a:lnTo>
                    <a:pt x="20405" y="51911"/>
                  </a:lnTo>
                  <a:lnTo>
                    <a:pt x="21765" y="52087"/>
                  </a:lnTo>
                  <a:lnTo>
                    <a:pt x="21853" y="52087"/>
                  </a:lnTo>
                  <a:lnTo>
                    <a:pt x="21897" y="52043"/>
                  </a:lnTo>
                  <a:lnTo>
                    <a:pt x="21941" y="51999"/>
                  </a:lnTo>
                  <a:lnTo>
                    <a:pt x="21985" y="51955"/>
                  </a:lnTo>
                  <a:lnTo>
                    <a:pt x="21985" y="51867"/>
                  </a:lnTo>
                  <a:lnTo>
                    <a:pt x="21941" y="51823"/>
                  </a:lnTo>
                  <a:lnTo>
                    <a:pt x="21897" y="51779"/>
                  </a:lnTo>
                  <a:lnTo>
                    <a:pt x="21809" y="51736"/>
                  </a:lnTo>
                  <a:lnTo>
                    <a:pt x="20449" y="51560"/>
                  </a:lnTo>
                  <a:lnTo>
                    <a:pt x="20405" y="51560"/>
                  </a:lnTo>
                  <a:lnTo>
                    <a:pt x="17290" y="52087"/>
                  </a:lnTo>
                  <a:lnTo>
                    <a:pt x="16412" y="52087"/>
                  </a:lnTo>
                  <a:lnTo>
                    <a:pt x="12726" y="50770"/>
                  </a:lnTo>
                  <a:lnTo>
                    <a:pt x="10356" y="49585"/>
                  </a:lnTo>
                  <a:lnTo>
                    <a:pt x="8470" y="48225"/>
                  </a:lnTo>
                  <a:lnTo>
                    <a:pt x="7109" y="47611"/>
                  </a:lnTo>
                  <a:lnTo>
                    <a:pt x="4389" y="45987"/>
                  </a:lnTo>
                  <a:lnTo>
                    <a:pt x="3072" y="45197"/>
                  </a:lnTo>
                  <a:lnTo>
                    <a:pt x="2941" y="45197"/>
                  </a:lnTo>
                  <a:lnTo>
                    <a:pt x="1712" y="45285"/>
                  </a:lnTo>
                  <a:lnTo>
                    <a:pt x="1756" y="42082"/>
                  </a:lnTo>
                  <a:lnTo>
                    <a:pt x="1756" y="41994"/>
                  </a:lnTo>
                  <a:lnTo>
                    <a:pt x="1185" y="40458"/>
                  </a:lnTo>
                  <a:lnTo>
                    <a:pt x="659" y="34929"/>
                  </a:lnTo>
                  <a:lnTo>
                    <a:pt x="352" y="32735"/>
                  </a:lnTo>
                  <a:lnTo>
                    <a:pt x="527" y="32033"/>
                  </a:lnTo>
                  <a:lnTo>
                    <a:pt x="790" y="31770"/>
                  </a:lnTo>
                  <a:lnTo>
                    <a:pt x="2151" y="31463"/>
                  </a:lnTo>
                  <a:lnTo>
                    <a:pt x="3906" y="31243"/>
                  </a:lnTo>
                  <a:lnTo>
                    <a:pt x="3994" y="31200"/>
                  </a:lnTo>
                  <a:lnTo>
                    <a:pt x="4038" y="31068"/>
                  </a:lnTo>
                  <a:lnTo>
                    <a:pt x="4213" y="29401"/>
                  </a:lnTo>
                  <a:lnTo>
                    <a:pt x="4213" y="29357"/>
                  </a:lnTo>
                  <a:lnTo>
                    <a:pt x="3950" y="26855"/>
                  </a:lnTo>
                  <a:lnTo>
                    <a:pt x="3906" y="26066"/>
                  </a:lnTo>
                  <a:lnTo>
                    <a:pt x="8031" y="21283"/>
                  </a:lnTo>
                  <a:lnTo>
                    <a:pt x="10356" y="18694"/>
                  </a:lnTo>
                  <a:lnTo>
                    <a:pt x="12507" y="16236"/>
                  </a:lnTo>
                  <a:lnTo>
                    <a:pt x="14701" y="13340"/>
                  </a:lnTo>
                  <a:lnTo>
                    <a:pt x="14744" y="13340"/>
                  </a:lnTo>
                  <a:lnTo>
                    <a:pt x="15403" y="12024"/>
                  </a:lnTo>
                  <a:lnTo>
                    <a:pt x="15447" y="11980"/>
                  </a:lnTo>
                  <a:lnTo>
                    <a:pt x="16149" y="9172"/>
                  </a:lnTo>
                  <a:lnTo>
                    <a:pt x="17421" y="6495"/>
                  </a:lnTo>
                  <a:lnTo>
                    <a:pt x="18694" y="4608"/>
                  </a:lnTo>
                  <a:lnTo>
                    <a:pt x="19308" y="3511"/>
                  </a:lnTo>
                  <a:lnTo>
                    <a:pt x="19308" y="3467"/>
                  </a:lnTo>
                  <a:lnTo>
                    <a:pt x="20098" y="220"/>
                  </a:lnTo>
                  <a:lnTo>
                    <a:pt x="20098" y="132"/>
                  </a:lnTo>
                  <a:lnTo>
                    <a:pt x="20098" y="88"/>
                  </a:lnTo>
                  <a:lnTo>
                    <a:pt x="20054"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5" name="Google Shape;6095;p163"/>
            <p:cNvSpPr/>
            <p:nvPr/>
          </p:nvSpPr>
          <p:spPr>
            <a:xfrm>
              <a:off x="3590575" y="1937650"/>
              <a:ext cx="1971375" cy="750375"/>
            </a:xfrm>
            <a:custGeom>
              <a:rect b="b" l="l" r="r" t="t"/>
              <a:pathLst>
                <a:path extrusionOk="0" h="30015" w="78855">
                  <a:moveTo>
                    <a:pt x="75344" y="0"/>
                  </a:moveTo>
                  <a:lnTo>
                    <a:pt x="75256" y="44"/>
                  </a:lnTo>
                  <a:lnTo>
                    <a:pt x="72228" y="1536"/>
                  </a:lnTo>
                  <a:lnTo>
                    <a:pt x="66655" y="3511"/>
                  </a:lnTo>
                  <a:lnTo>
                    <a:pt x="62531" y="4959"/>
                  </a:lnTo>
                  <a:lnTo>
                    <a:pt x="59020" y="6231"/>
                  </a:lnTo>
                  <a:lnTo>
                    <a:pt x="55905" y="7284"/>
                  </a:lnTo>
                  <a:lnTo>
                    <a:pt x="51955" y="7416"/>
                  </a:lnTo>
                  <a:lnTo>
                    <a:pt x="51868" y="7460"/>
                  </a:lnTo>
                  <a:lnTo>
                    <a:pt x="48489" y="9171"/>
                  </a:lnTo>
                  <a:lnTo>
                    <a:pt x="43662" y="11716"/>
                  </a:lnTo>
                  <a:lnTo>
                    <a:pt x="40898" y="12726"/>
                  </a:lnTo>
                  <a:lnTo>
                    <a:pt x="35895" y="13735"/>
                  </a:lnTo>
                  <a:lnTo>
                    <a:pt x="32341" y="14349"/>
                  </a:lnTo>
                  <a:lnTo>
                    <a:pt x="29050" y="14832"/>
                  </a:lnTo>
                  <a:lnTo>
                    <a:pt x="27382" y="15227"/>
                  </a:lnTo>
                  <a:lnTo>
                    <a:pt x="26636" y="15534"/>
                  </a:lnTo>
                  <a:lnTo>
                    <a:pt x="25803" y="15490"/>
                  </a:lnTo>
                  <a:lnTo>
                    <a:pt x="25759" y="15490"/>
                  </a:lnTo>
                  <a:lnTo>
                    <a:pt x="25320" y="15622"/>
                  </a:lnTo>
                  <a:lnTo>
                    <a:pt x="25232" y="15666"/>
                  </a:lnTo>
                  <a:lnTo>
                    <a:pt x="25188" y="15753"/>
                  </a:lnTo>
                  <a:lnTo>
                    <a:pt x="24398" y="20098"/>
                  </a:lnTo>
                  <a:lnTo>
                    <a:pt x="24135" y="22555"/>
                  </a:lnTo>
                  <a:lnTo>
                    <a:pt x="23696" y="24529"/>
                  </a:lnTo>
                  <a:lnTo>
                    <a:pt x="22863" y="26680"/>
                  </a:lnTo>
                  <a:lnTo>
                    <a:pt x="21766" y="28698"/>
                  </a:lnTo>
                  <a:lnTo>
                    <a:pt x="20888" y="29532"/>
                  </a:lnTo>
                  <a:lnTo>
                    <a:pt x="20318" y="29663"/>
                  </a:lnTo>
                  <a:lnTo>
                    <a:pt x="17509" y="29181"/>
                  </a:lnTo>
                  <a:lnTo>
                    <a:pt x="11805" y="27820"/>
                  </a:lnTo>
                  <a:lnTo>
                    <a:pt x="7285" y="27075"/>
                  </a:lnTo>
                  <a:lnTo>
                    <a:pt x="5223" y="27075"/>
                  </a:lnTo>
                  <a:lnTo>
                    <a:pt x="220" y="25363"/>
                  </a:lnTo>
                  <a:lnTo>
                    <a:pt x="176" y="25363"/>
                  </a:lnTo>
                  <a:lnTo>
                    <a:pt x="89" y="25407"/>
                  </a:lnTo>
                  <a:lnTo>
                    <a:pt x="45" y="25407"/>
                  </a:lnTo>
                  <a:lnTo>
                    <a:pt x="1" y="25495"/>
                  </a:lnTo>
                  <a:lnTo>
                    <a:pt x="1" y="25539"/>
                  </a:lnTo>
                  <a:lnTo>
                    <a:pt x="45" y="25626"/>
                  </a:lnTo>
                  <a:lnTo>
                    <a:pt x="89" y="25670"/>
                  </a:lnTo>
                  <a:lnTo>
                    <a:pt x="133" y="25714"/>
                  </a:lnTo>
                  <a:lnTo>
                    <a:pt x="5135" y="27426"/>
                  </a:lnTo>
                  <a:lnTo>
                    <a:pt x="7241" y="27426"/>
                  </a:lnTo>
                  <a:lnTo>
                    <a:pt x="11717" y="28172"/>
                  </a:lnTo>
                  <a:lnTo>
                    <a:pt x="17465" y="29532"/>
                  </a:lnTo>
                  <a:lnTo>
                    <a:pt x="20318" y="30014"/>
                  </a:lnTo>
                  <a:lnTo>
                    <a:pt x="20361" y="30014"/>
                  </a:lnTo>
                  <a:lnTo>
                    <a:pt x="21020" y="29883"/>
                  </a:lnTo>
                  <a:lnTo>
                    <a:pt x="21107" y="29839"/>
                  </a:lnTo>
                  <a:lnTo>
                    <a:pt x="22029" y="28961"/>
                  </a:lnTo>
                  <a:lnTo>
                    <a:pt x="22073" y="28917"/>
                  </a:lnTo>
                  <a:lnTo>
                    <a:pt x="23170" y="26855"/>
                  </a:lnTo>
                  <a:lnTo>
                    <a:pt x="23170" y="26811"/>
                  </a:lnTo>
                  <a:lnTo>
                    <a:pt x="24047" y="24661"/>
                  </a:lnTo>
                  <a:lnTo>
                    <a:pt x="24486" y="22643"/>
                  </a:lnTo>
                  <a:lnTo>
                    <a:pt x="24486" y="22599"/>
                  </a:lnTo>
                  <a:lnTo>
                    <a:pt x="24750" y="20141"/>
                  </a:lnTo>
                  <a:lnTo>
                    <a:pt x="25495" y="15929"/>
                  </a:lnTo>
                  <a:lnTo>
                    <a:pt x="25847" y="15841"/>
                  </a:lnTo>
                  <a:lnTo>
                    <a:pt x="26680" y="15885"/>
                  </a:lnTo>
                  <a:lnTo>
                    <a:pt x="26724" y="15885"/>
                  </a:lnTo>
                  <a:lnTo>
                    <a:pt x="27514" y="15578"/>
                  </a:lnTo>
                  <a:lnTo>
                    <a:pt x="29094" y="15183"/>
                  </a:lnTo>
                  <a:lnTo>
                    <a:pt x="32385" y="14700"/>
                  </a:lnTo>
                  <a:lnTo>
                    <a:pt x="35939" y="14086"/>
                  </a:lnTo>
                  <a:lnTo>
                    <a:pt x="40985" y="13077"/>
                  </a:lnTo>
                  <a:lnTo>
                    <a:pt x="41029" y="13077"/>
                  </a:lnTo>
                  <a:lnTo>
                    <a:pt x="43794" y="12067"/>
                  </a:lnTo>
                  <a:lnTo>
                    <a:pt x="43838" y="12067"/>
                  </a:lnTo>
                  <a:lnTo>
                    <a:pt x="48664" y="9479"/>
                  </a:lnTo>
                  <a:lnTo>
                    <a:pt x="51999" y="7767"/>
                  </a:lnTo>
                  <a:lnTo>
                    <a:pt x="55905" y="7636"/>
                  </a:lnTo>
                  <a:lnTo>
                    <a:pt x="55992" y="7592"/>
                  </a:lnTo>
                  <a:lnTo>
                    <a:pt x="59152" y="6539"/>
                  </a:lnTo>
                  <a:lnTo>
                    <a:pt x="62662" y="5310"/>
                  </a:lnTo>
                  <a:lnTo>
                    <a:pt x="66787" y="3862"/>
                  </a:lnTo>
                  <a:lnTo>
                    <a:pt x="72360" y="1887"/>
                  </a:lnTo>
                  <a:lnTo>
                    <a:pt x="72360" y="1843"/>
                  </a:lnTo>
                  <a:lnTo>
                    <a:pt x="75256" y="439"/>
                  </a:lnTo>
                  <a:lnTo>
                    <a:pt x="76572" y="4783"/>
                  </a:lnTo>
                  <a:lnTo>
                    <a:pt x="78196" y="10356"/>
                  </a:lnTo>
                  <a:lnTo>
                    <a:pt x="78503" y="11409"/>
                  </a:lnTo>
                  <a:lnTo>
                    <a:pt x="78547" y="11453"/>
                  </a:lnTo>
                  <a:lnTo>
                    <a:pt x="78591" y="11497"/>
                  </a:lnTo>
                  <a:lnTo>
                    <a:pt x="78766" y="11497"/>
                  </a:lnTo>
                  <a:lnTo>
                    <a:pt x="78810" y="11409"/>
                  </a:lnTo>
                  <a:lnTo>
                    <a:pt x="78854" y="11365"/>
                  </a:lnTo>
                  <a:lnTo>
                    <a:pt x="78854" y="11278"/>
                  </a:lnTo>
                  <a:lnTo>
                    <a:pt x="78503" y="10268"/>
                  </a:lnTo>
                  <a:lnTo>
                    <a:pt x="76923" y="4696"/>
                  </a:lnTo>
                  <a:lnTo>
                    <a:pt x="75519" y="132"/>
                  </a:lnTo>
                  <a:lnTo>
                    <a:pt x="75475" y="88"/>
                  </a:lnTo>
                  <a:lnTo>
                    <a:pt x="75432" y="44"/>
                  </a:lnTo>
                  <a:lnTo>
                    <a:pt x="75344"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6" name="Google Shape;6096;p163"/>
            <p:cNvSpPr/>
            <p:nvPr/>
          </p:nvSpPr>
          <p:spPr>
            <a:xfrm>
              <a:off x="3469925" y="764950"/>
              <a:ext cx="299500" cy="582525"/>
            </a:xfrm>
            <a:custGeom>
              <a:rect b="b" l="l" r="r" t="t"/>
              <a:pathLst>
                <a:path extrusionOk="0" h="23301" w="11980">
                  <a:moveTo>
                    <a:pt x="11760" y="0"/>
                  </a:moveTo>
                  <a:lnTo>
                    <a:pt x="11716" y="44"/>
                  </a:lnTo>
                  <a:lnTo>
                    <a:pt x="11672" y="88"/>
                  </a:lnTo>
                  <a:lnTo>
                    <a:pt x="8381" y="6100"/>
                  </a:lnTo>
                  <a:lnTo>
                    <a:pt x="7065" y="8030"/>
                  </a:lnTo>
                  <a:lnTo>
                    <a:pt x="7065" y="8074"/>
                  </a:lnTo>
                  <a:lnTo>
                    <a:pt x="6275" y="9654"/>
                  </a:lnTo>
                  <a:lnTo>
                    <a:pt x="4651" y="13998"/>
                  </a:lnTo>
                  <a:lnTo>
                    <a:pt x="3247" y="17860"/>
                  </a:lnTo>
                  <a:lnTo>
                    <a:pt x="2019" y="20229"/>
                  </a:lnTo>
                  <a:lnTo>
                    <a:pt x="44" y="23037"/>
                  </a:lnTo>
                  <a:lnTo>
                    <a:pt x="0" y="23081"/>
                  </a:lnTo>
                  <a:lnTo>
                    <a:pt x="0" y="23169"/>
                  </a:lnTo>
                  <a:lnTo>
                    <a:pt x="44" y="23213"/>
                  </a:lnTo>
                  <a:lnTo>
                    <a:pt x="88" y="23257"/>
                  </a:lnTo>
                  <a:lnTo>
                    <a:pt x="176" y="23301"/>
                  </a:lnTo>
                  <a:lnTo>
                    <a:pt x="263" y="23301"/>
                  </a:lnTo>
                  <a:lnTo>
                    <a:pt x="307" y="23257"/>
                  </a:lnTo>
                  <a:lnTo>
                    <a:pt x="2326" y="20449"/>
                  </a:lnTo>
                  <a:lnTo>
                    <a:pt x="2326" y="20405"/>
                  </a:lnTo>
                  <a:lnTo>
                    <a:pt x="3598" y="18035"/>
                  </a:lnTo>
                  <a:lnTo>
                    <a:pt x="3598" y="17991"/>
                  </a:lnTo>
                  <a:lnTo>
                    <a:pt x="5002" y="14130"/>
                  </a:lnTo>
                  <a:lnTo>
                    <a:pt x="6582" y="9786"/>
                  </a:lnTo>
                  <a:lnTo>
                    <a:pt x="7372" y="8206"/>
                  </a:lnTo>
                  <a:lnTo>
                    <a:pt x="8645" y="6275"/>
                  </a:lnTo>
                  <a:lnTo>
                    <a:pt x="11979" y="264"/>
                  </a:lnTo>
                  <a:lnTo>
                    <a:pt x="11979" y="176"/>
                  </a:lnTo>
                  <a:lnTo>
                    <a:pt x="11979" y="132"/>
                  </a:lnTo>
                  <a:lnTo>
                    <a:pt x="11936" y="88"/>
                  </a:lnTo>
                  <a:lnTo>
                    <a:pt x="11892"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7" name="Google Shape;6097;p163"/>
            <p:cNvSpPr/>
            <p:nvPr/>
          </p:nvSpPr>
          <p:spPr>
            <a:xfrm>
              <a:off x="3619100" y="2026500"/>
              <a:ext cx="1900050" cy="686750"/>
            </a:xfrm>
            <a:custGeom>
              <a:rect b="b" l="l" r="r" t="t"/>
              <a:pathLst>
                <a:path extrusionOk="0" h="27470" w="76002">
                  <a:moveTo>
                    <a:pt x="71877" y="1"/>
                  </a:moveTo>
                  <a:lnTo>
                    <a:pt x="70473" y="45"/>
                  </a:lnTo>
                  <a:lnTo>
                    <a:pt x="70429" y="88"/>
                  </a:lnTo>
                  <a:lnTo>
                    <a:pt x="64900" y="1975"/>
                  </a:lnTo>
                  <a:lnTo>
                    <a:pt x="58230" y="4345"/>
                  </a:lnTo>
                  <a:lnTo>
                    <a:pt x="55510" y="5222"/>
                  </a:lnTo>
                  <a:lnTo>
                    <a:pt x="51385" y="5266"/>
                  </a:lnTo>
                  <a:lnTo>
                    <a:pt x="51341" y="5310"/>
                  </a:lnTo>
                  <a:lnTo>
                    <a:pt x="48225" y="6802"/>
                  </a:lnTo>
                  <a:lnTo>
                    <a:pt x="45461" y="8250"/>
                  </a:lnTo>
                  <a:lnTo>
                    <a:pt x="43311" y="9391"/>
                  </a:lnTo>
                  <a:lnTo>
                    <a:pt x="40590" y="10313"/>
                  </a:lnTo>
                  <a:lnTo>
                    <a:pt x="34842" y="11322"/>
                  </a:lnTo>
                  <a:lnTo>
                    <a:pt x="29137" y="12331"/>
                  </a:lnTo>
                  <a:lnTo>
                    <a:pt x="25934" y="12682"/>
                  </a:lnTo>
                  <a:lnTo>
                    <a:pt x="25057" y="12858"/>
                  </a:lnTo>
                  <a:lnTo>
                    <a:pt x="24969" y="12901"/>
                  </a:lnTo>
                  <a:lnTo>
                    <a:pt x="24925" y="12989"/>
                  </a:lnTo>
                  <a:lnTo>
                    <a:pt x="24398" y="15973"/>
                  </a:lnTo>
                  <a:lnTo>
                    <a:pt x="24135" y="18430"/>
                  </a:lnTo>
                  <a:lnTo>
                    <a:pt x="23082" y="22072"/>
                  </a:lnTo>
                  <a:lnTo>
                    <a:pt x="21722" y="24837"/>
                  </a:lnTo>
                  <a:lnTo>
                    <a:pt x="20581" y="26373"/>
                  </a:lnTo>
                  <a:lnTo>
                    <a:pt x="19923" y="26899"/>
                  </a:lnTo>
                  <a:lnTo>
                    <a:pt x="19045" y="27119"/>
                  </a:lnTo>
                  <a:lnTo>
                    <a:pt x="15886" y="26592"/>
                  </a:lnTo>
                  <a:lnTo>
                    <a:pt x="10444" y="25320"/>
                  </a:lnTo>
                  <a:lnTo>
                    <a:pt x="6320" y="24574"/>
                  </a:lnTo>
                  <a:lnTo>
                    <a:pt x="6276" y="24574"/>
                  </a:lnTo>
                  <a:lnTo>
                    <a:pt x="3643" y="24530"/>
                  </a:lnTo>
                  <a:lnTo>
                    <a:pt x="264" y="23301"/>
                  </a:lnTo>
                  <a:lnTo>
                    <a:pt x="132" y="23301"/>
                  </a:lnTo>
                  <a:lnTo>
                    <a:pt x="45" y="23345"/>
                  </a:lnTo>
                  <a:lnTo>
                    <a:pt x="45" y="23433"/>
                  </a:lnTo>
                  <a:lnTo>
                    <a:pt x="1" y="23477"/>
                  </a:lnTo>
                  <a:lnTo>
                    <a:pt x="45" y="23564"/>
                  </a:lnTo>
                  <a:lnTo>
                    <a:pt x="89" y="23608"/>
                  </a:lnTo>
                  <a:lnTo>
                    <a:pt x="132" y="23652"/>
                  </a:lnTo>
                  <a:lnTo>
                    <a:pt x="3511" y="24881"/>
                  </a:lnTo>
                  <a:lnTo>
                    <a:pt x="3599" y="24881"/>
                  </a:lnTo>
                  <a:lnTo>
                    <a:pt x="6276" y="24925"/>
                  </a:lnTo>
                  <a:lnTo>
                    <a:pt x="10357" y="25671"/>
                  </a:lnTo>
                  <a:lnTo>
                    <a:pt x="15842" y="26943"/>
                  </a:lnTo>
                  <a:lnTo>
                    <a:pt x="19045" y="27470"/>
                  </a:lnTo>
                  <a:lnTo>
                    <a:pt x="19089" y="27470"/>
                  </a:lnTo>
                  <a:lnTo>
                    <a:pt x="20054" y="27206"/>
                  </a:lnTo>
                  <a:lnTo>
                    <a:pt x="20098" y="27206"/>
                  </a:lnTo>
                  <a:lnTo>
                    <a:pt x="20844" y="26636"/>
                  </a:lnTo>
                  <a:lnTo>
                    <a:pt x="20888" y="26592"/>
                  </a:lnTo>
                  <a:lnTo>
                    <a:pt x="22029" y="25012"/>
                  </a:lnTo>
                  <a:lnTo>
                    <a:pt x="23433" y="22204"/>
                  </a:lnTo>
                  <a:lnTo>
                    <a:pt x="23433" y="22160"/>
                  </a:lnTo>
                  <a:lnTo>
                    <a:pt x="24442" y="18518"/>
                  </a:lnTo>
                  <a:lnTo>
                    <a:pt x="24749" y="16061"/>
                  </a:lnTo>
                  <a:lnTo>
                    <a:pt x="25232" y="13165"/>
                  </a:lnTo>
                  <a:lnTo>
                    <a:pt x="26022" y="13033"/>
                  </a:lnTo>
                  <a:lnTo>
                    <a:pt x="29181" y="12682"/>
                  </a:lnTo>
                  <a:lnTo>
                    <a:pt x="34886" y="11673"/>
                  </a:lnTo>
                  <a:lnTo>
                    <a:pt x="40634" y="10664"/>
                  </a:lnTo>
                  <a:lnTo>
                    <a:pt x="40678" y="10664"/>
                  </a:lnTo>
                  <a:lnTo>
                    <a:pt x="43443" y="9742"/>
                  </a:lnTo>
                  <a:lnTo>
                    <a:pt x="43486" y="9742"/>
                  </a:lnTo>
                  <a:lnTo>
                    <a:pt x="45637" y="8557"/>
                  </a:lnTo>
                  <a:lnTo>
                    <a:pt x="48401" y="7109"/>
                  </a:lnTo>
                  <a:lnTo>
                    <a:pt x="51429" y="5617"/>
                  </a:lnTo>
                  <a:lnTo>
                    <a:pt x="55554" y="5530"/>
                  </a:lnTo>
                  <a:lnTo>
                    <a:pt x="55597" y="5530"/>
                  </a:lnTo>
                  <a:lnTo>
                    <a:pt x="58362" y="4652"/>
                  </a:lnTo>
                  <a:lnTo>
                    <a:pt x="65032" y="2282"/>
                  </a:lnTo>
                  <a:lnTo>
                    <a:pt x="70517" y="396"/>
                  </a:lnTo>
                  <a:lnTo>
                    <a:pt x="71833" y="352"/>
                  </a:lnTo>
                  <a:lnTo>
                    <a:pt x="72755" y="1098"/>
                  </a:lnTo>
                  <a:lnTo>
                    <a:pt x="73676" y="2853"/>
                  </a:lnTo>
                  <a:lnTo>
                    <a:pt x="75212" y="7022"/>
                  </a:lnTo>
                  <a:lnTo>
                    <a:pt x="75695" y="8908"/>
                  </a:lnTo>
                  <a:lnTo>
                    <a:pt x="75695" y="8952"/>
                  </a:lnTo>
                  <a:lnTo>
                    <a:pt x="75739" y="8996"/>
                  </a:lnTo>
                  <a:lnTo>
                    <a:pt x="75826" y="9040"/>
                  </a:lnTo>
                  <a:lnTo>
                    <a:pt x="75870" y="9040"/>
                  </a:lnTo>
                  <a:lnTo>
                    <a:pt x="75958" y="8996"/>
                  </a:lnTo>
                  <a:lnTo>
                    <a:pt x="76002" y="8952"/>
                  </a:lnTo>
                  <a:lnTo>
                    <a:pt x="76002" y="8908"/>
                  </a:lnTo>
                  <a:lnTo>
                    <a:pt x="76002" y="8821"/>
                  </a:lnTo>
                  <a:lnTo>
                    <a:pt x="75563" y="6934"/>
                  </a:lnTo>
                  <a:lnTo>
                    <a:pt x="75563" y="6890"/>
                  </a:lnTo>
                  <a:lnTo>
                    <a:pt x="74027" y="2721"/>
                  </a:lnTo>
                  <a:lnTo>
                    <a:pt x="73018" y="922"/>
                  </a:lnTo>
                  <a:lnTo>
                    <a:pt x="72974" y="878"/>
                  </a:lnTo>
                  <a:lnTo>
                    <a:pt x="72009" y="45"/>
                  </a:lnTo>
                  <a:lnTo>
                    <a:pt x="71877"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8" name="Google Shape;6098;p163"/>
            <p:cNvSpPr/>
            <p:nvPr/>
          </p:nvSpPr>
          <p:spPr>
            <a:xfrm>
              <a:off x="3437000" y="785800"/>
              <a:ext cx="287450" cy="611050"/>
            </a:xfrm>
            <a:custGeom>
              <a:rect b="b" l="l" r="r" t="t"/>
              <a:pathLst>
                <a:path extrusionOk="0" h="24442" w="11498">
                  <a:moveTo>
                    <a:pt x="11278" y="0"/>
                  </a:moveTo>
                  <a:lnTo>
                    <a:pt x="11234" y="44"/>
                  </a:lnTo>
                  <a:lnTo>
                    <a:pt x="11190" y="88"/>
                  </a:lnTo>
                  <a:lnTo>
                    <a:pt x="9435" y="3510"/>
                  </a:lnTo>
                  <a:lnTo>
                    <a:pt x="7460" y="6758"/>
                  </a:lnTo>
                  <a:lnTo>
                    <a:pt x="6627" y="8513"/>
                  </a:lnTo>
                  <a:lnTo>
                    <a:pt x="4871" y="13340"/>
                  </a:lnTo>
                  <a:lnTo>
                    <a:pt x="3204" y="17991"/>
                  </a:lnTo>
                  <a:lnTo>
                    <a:pt x="1273" y="21019"/>
                  </a:lnTo>
                  <a:lnTo>
                    <a:pt x="1273" y="21063"/>
                  </a:lnTo>
                  <a:lnTo>
                    <a:pt x="45" y="24222"/>
                  </a:lnTo>
                  <a:lnTo>
                    <a:pt x="1" y="24310"/>
                  </a:lnTo>
                  <a:lnTo>
                    <a:pt x="45" y="24354"/>
                  </a:lnTo>
                  <a:lnTo>
                    <a:pt x="45" y="24397"/>
                  </a:lnTo>
                  <a:lnTo>
                    <a:pt x="132" y="24441"/>
                  </a:lnTo>
                  <a:lnTo>
                    <a:pt x="308" y="24441"/>
                  </a:lnTo>
                  <a:lnTo>
                    <a:pt x="352" y="24354"/>
                  </a:lnTo>
                  <a:lnTo>
                    <a:pt x="1580" y="21194"/>
                  </a:lnTo>
                  <a:lnTo>
                    <a:pt x="3511" y="18123"/>
                  </a:lnTo>
                  <a:lnTo>
                    <a:pt x="5222" y="13471"/>
                  </a:lnTo>
                  <a:lnTo>
                    <a:pt x="6934" y="8644"/>
                  </a:lnTo>
                  <a:lnTo>
                    <a:pt x="7767" y="6933"/>
                  </a:lnTo>
                  <a:lnTo>
                    <a:pt x="9742" y="3686"/>
                  </a:lnTo>
                  <a:lnTo>
                    <a:pt x="11497" y="219"/>
                  </a:lnTo>
                  <a:lnTo>
                    <a:pt x="11497" y="176"/>
                  </a:lnTo>
                  <a:lnTo>
                    <a:pt x="11497" y="88"/>
                  </a:lnTo>
                  <a:lnTo>
                    <a:pt x="11453" y="44"/>
                  </a:lnTo>
                  <a:lnTo>
                    <a:pt x="1141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9" name="Google Shape;6099;p163"/>
            <p:cNvSpPr/>
            <p:nvPr/>
          </p:nvSpPr>
          <p:spPr>
            <a:xfrm>
              <a:off x="3586200" y="2096725"/>
              <a:ext cx="1884700" cy="640675"/>
            </a:xfrm>
            <a:custGeom>
              <a:rect b="b" l="l" r="r" t="t"/>
              <a:pathLst>
                <a:path extrusionOk="0" h="25627" w="75388">
                  <a:moveTo>
                    <a:pt x="69727" y="0"/>
                  </a:moveTo>
                  <a:lnTo>
                    <a:pt x="67094" y="658"/>
                  </a:lnTo>
                  <a:lnTo>
                    <a:pt x="60248" y="3072"/>
                  </a:lnTo>
                  <a:lnTo>
                    <a:pt x="58142" y="3818"/>
                  </a:lnTo>
                  <a:lnTo>
                    <a:pt x="53271" y="3861"/>
                  </a:lnTo>
                  <a:lnTo>
                    <a:pt x="53227" y="3861"/>
                  </a:lnTo>
                  <a:lnTo>
                    <a:pt x="48752" y="6099"/>
                  </a:lnTo>
                  <a:lnTo>
                    <a:pt x="46031" y="7504"/>
                  </a:lnTo>
                  <a:lnTo>
                    <a:pt x="44495" y="8162"/>
                  </a:lnTo>
                  <a:lnTo>
                    <a:pt x="39712" y="9083"/>
                  </a:lnTo>
                  <a:lnTo>
                    <a:pt x="36290" y="9698"/>
                  </a:lnTo>
                  <a:lnTo>
                    <a:pt x="33306" y="10180"/>
                  </a:lnTo>
                  <a:lnTo>
                    <a:pt x="28347" y="11146"/>
                  </a:lnTo>
                  <a:lnTo>
                    <a:pt x="28303" y="11189"/>
                  </a:lnTo>
                  <a:lnTo>
                    <a:pt x="27557" y="11628"/>
                  </a:lnTo>
                  <a:lnTo>
                    <a:pt x="27470" y="11672"/>
                  </a:lnTo>
                  <a:lnTo>
                    <a:pt x="26987" y="12418"/>
                  </a:lnTo>
                  <a:lnTo>
                    <a:pt x="26987" y="12462"/>
                  </a:lnTo>
                  <a:lnTo>
                    <a:pt x="26592" y="14656"/>
                  </a:lnTo>
                  <a:lnTo>
                    <a:pt x="25319" y="19044"/>
                  </a:lnTo>
                  <a:lnTo>
                    <a:pt x="23740" y="22247"/>
                  </a:lnTo>
                  <a:lnTo>
                    <a:pt x="22336" y="24266"/>
                  </a:lnTo>
                  <a:lnTo>
                    <a:pt x="21326" y="24968"/>
                  </a:lnTo>
                  <a:lnTo>
                    <a:pt x="20185" y="25275"/>
                  </a:lnTo>
                  <a:lnTo>
                    <a:pt x="18737" y="25143"/>
                  </a:lnTo>
                  <a:lnTo>
                    <a:pt x="11541" y="23608"/>
                  </a:lnTo>
                  <a:lnTo>
                    <a:pt x="7723" y="22906"/>
                  </a:lnTo>
                  <a:lnTo>
                    <a:pt x="4608" y="22730"/>
                  </a:lnTo>
                  <a:lnTo>
                    <a:pt x="1405" y="21589"/>
                  </a:lnTo>
                  <a:lnTo>
                    <a:pt x="220" y="21150"/>
                  </a:lnTo>
                  <a:lnTo>
                    <a:pt x="88" y="21150"/>
                  </a:lnTo>
                  <a:lnTo>
                    <a:pt x="44" y="21194"/>
                  </a:lnTo>
                  <a:lnTo>
                    <a:pt x="0" y="21238"/>
                  </a:lnTo>
                  <a:lnTo>
                    <a:pt x="0" y="21326"/>
                  </a:lnTo>
                  <a:lnTo>
                    <a:pt x="0" y="21370"/>
                  </a:lnTo>
                  <a:lnTo>
                    <a:pt x="44" y="21457"/>
                  </a:lnTo>
                  <a:lnTo>
                    <a:pt x="88" y="21457"/>
                  </a:lnTo>
                  <a:lnTo>
                    <a:pt x="1317" y="21940"/>
                  </a:lnTo>
                  <a:lnTo>
                    <a:pt x="4520" y="23081"/>
                  </a:lnTo>
                  <a:lnTo>
                    <a:pt x="4608" y="23081"/>
                  </a:lnTo>
                  <a:lnTo>
                    <a:pt x="7679" y="23257"/>
                  </a:lnTo>
                  <a:lnTo>
                    <a:pt x="11453" y="23915"/>
                  </a:lnTo>
                  <a:lnTo>
                    <a:pt x="18693" y="25494"/>
                  </a:lnTo>
                  <a:lnTo>
                    <a:pt x="20185" y="25626"/>
                  </a:lnTo>
                  <a:lnTo>
                    <a:pt x="20273" y="25626"/>
                  </a:lnTo>
                  <a:lnTo>
                    <a:pt x="21458" y="25319"/>
                  </a:lnTo>
                  <a:lnTo>
                    <a:pt x="21546" y="25275"/>
                  </a:lnTo>
                  <a:lnTo>
                    <a:pt x="22555" y="24529"/>
                  </a:lnTo>
                  <a:lnTo>
                    <a:pt x="22599" y="24485"/>
                  </a:lnTo>
                  <a:lnTo>
                    <a:pt x="24047" y="22423"/>
                  </a:lnTo>
                  <a:lnTo>
                    <a:pt x="24047" y="22379"/>
                  </a:lnTo>
                  <a:lnTo>
                    <a:pt x="25627" y="19176"/>
                  </a:lnTo>
                  <a:lnTo>
                    <a:pt x="25670" y="19176"/>
                  </a:lnTo>
                  <a:lnTo>
                    <a:pt x="26899" y="14744"/>
                  </a:lnTo>
                  <a:lnTo>
                    <a:pt x="27338" y="12550"/>
                  </a:lnTo>
                  <a:lnTo>
                    <a:pt x="27777" y="11892"/>
                  </a:lnTo>
                  <a:lnTo>
                    <a:pt x="28435" y="11497"/>
                  </a:lnTo>
                  <a:lnTo>
                    <a:pt x="33393" y="10487"/>
                  </a:lnTo>
                  <a:lnTo>
                    <a:pt x="36333" y="10049"/>
                  </a:lnTo>
                  <a:lnTo>
                    <a:pt x="39756" y="9434"/>
                  </a:lnTo>
                  <a:lnTo>
                    <a:pt x="44583" y="8513"/>
                  </a:lnTo>
                  <a:lnTo>
                    <a:pt x="44627" y="8513"/>
                  </a:lnTo>
                  <a:lnTo>
                    <a:pt x="46207" y="7811"/>
                  </a:lnTo>
                  <a:lnTo>
                    <a:pt x="48927" y="6407"/>
                  </a:lnTo>
                  <a:lnTo>
                    <a:pt x="53315" y="4213"/>
                  </a:lnTo>
                  <a:lnTo>
                    <a:pt x="58142" y="4169"/>
                  </a:lnTo>
                  <a:lnTo>
                    <a:pt x="58230" y="4169"/>
                  </a:lnTo>
                  <a:lnTo>
                    <a:pt x="60336" y="3379"/>
                  </a:lnTo>
                  <a:lnTo>
                    <a:pt x="67181" y="1009"/>
                  </a:lnTo>
                  <a:lnTo>
                    <a:pt x="69770" y="351"/>
                  </a:lnTo>
                  <a:lnTo>
                    <a:pt x="71921" y="395"/>
                  </a:lnTo>
                  <a:lnTo>
                    <a:pt x="73369" y="1273"/>
                  </a:lnTo>
                  <a:lnTo>
                    <a:pt x="74246" y="2721"/>
                  </a:lnTo>
                  <a:lnTo>
                    <a:pt x="74992" y="5178"/>
                  </a:lnTo>
                  <a:lnTo>
                    <a:pt x="75036" y="7196"/>
                  </a:lnTo>
                  <a:lnTo>
                    <a:pt x="74992" y="10838"/>
                  </a:lnTo>
                  <a:lnTo>
                    <a:pt x="73544" y="13471"/>
                  </a:lnTo>
                  <a:lnTo>
                    <a:pt x="73544" y="13515"/>
                  </a:lnTo>
                  <a:lnTo>
                    <a:pt x="72667" y="15621"/>
                  </a:lnTo>
                  <a:lnTo>
                    <a:pt x="72667" y="15665"/>
                  </a:lnTo>
                  <a:lnTo>
                    <a:pt x="72667" y="15753"/>
                  </a:lnTo>
                  <a:lnTo>
                    <a:pt x="72710" y="15797"/>
                  </a:lnTo>
                  <a:lnTo>
                    <a:pt x="72754" y="15841"/>
                  </a:lnTo>
                  <a:lnTo>
                    <a:pt x="72886" y="15841"/>
                  </a:lnTo>
                  <a:lnTo>
                    <a:pt x="72930" y="15797"/>
                  </a:lnTo>
                  <a:lnTo>
                    <a:pt x="72974" y="15753"/>
                  </a:lnTo>
                  <a:lnTo>
                    <a:pt x="73851" y="13647"/>
                  </a:lnTo>
                  <a:lnTo>
                    <a:pt x="75343" y="10970"/>
                  </a:lnTo>
                  <a:lnTo>
                    <a:pt x="75343" y="10882"/>
                  </a:lnTo>
                  <a:lnTo>
                    <a:pt x="75387" y="7196"/>
                  </a:lnTo>
                  <a:lnTo>
                    <a:pt x="75343" y="5134"/>
                  </a:lnTo>
                  <a:lnTo>
                    <a:pt x="75343" y="5090"/>
                  </a:lnTo>
                  <a:lnTo>
                    <a:pt x="74597" y="2589"/>
                  </a:lnTo>
                  <a:lnTo>
                    <a:pt x="74553" y="2545"/>
                  </a:lnTo>
                  <a:lnTo>
                    <a:pt x="73632" y="1053"/>
                  </a:lnTo>
                  <a:lnTo>
                    <a:pt x="73588" y="1009"/>
                  </a:lnTo>
                  <a:lnTo>
                    <a:pt x="72052" y="44"/>
                  </a:lnTo>
                  <a:lnTo>
                    <a:pt x="71964" y="44"/>
                  </a:lnTo>
                  <a:lnTo>
                    <a:pt x="6977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0" name="Google Shape;6100;p163"/>
            <p:cNvSpPr/>
            <p:nvPr/>
          </p:nvSpPr>
          <p:spPr>
            <a:xfrm>
              <a:off x="3416150" y="761650"/>
              <a:ext cx="289650" cy="645075"/>
            </a:xfrm>
            <a:custGeom>
              <a:rect b="b" l="l" r="r" t="t"/>
              <a:pathLst>
                <a:path extrusionOk="0" h="25803" w="11586">
                  <a:moveTo>
                    <a:pt x="11322" y="1"/>
                  </a:moveTo>
                  <a:lnTo>
                    <a:pt x="11278" y="45"/>
                  </a:lnTo>
                  <a:lnTo>
                    <a:pt x="11234" y="88"/>
                  </a:lnTo>
                  <a:lnTo>
                    <a:pt x="9347" y="3950"/>
                  </a:lnTo>
                  <a:lnTo>
                    <a:pt x="7329" y="7241"/>
                  </a:lnTo>
                  <a:lnTo>
                    <a:pt x="6495" y="9128"/>
                  </a:lnTo>
                  <a:lnTo>
                    <a:pt x="5574" y="11717"/>
                  </a:lnTo>
                  <a:lnTo>
                    <a:pt x="3906" y="16807"/>
                  </a:lnTo>
                  <a:lnTo>
                    <a:pt x="2853" y="19484"/>
                  </a:lnTo>
                  <a:lnTo>
                    <a:pt x="2107" y="20668"/>
                  </a:lnTo>
                  <a:lnTo>
                    <a:pt x="2107" y="20712"/>
                  </a:lnTo>
                  <a:lnTo>
                    <a:pt x="45" y="25583"/>
                  </a:lnTo>
                  <a:lnTo>
                    <a:pt x="1" y="25627"/>
                  </a:lnTo>
                  <a:lnTo>
                    <a:pt x="1" y="25715"/>
                  </a:lnTo>
                  <a:lnTo>
                    <a:pt x="45" y="25758"/>
                  </a:lnTo>
                  <a:lnTo>
                    <a:pt x="133" y="25802"/>
                  </a:lnTo>
                  <a:lnTo>
                    <a:pt x="264" y="25802"/>
                  </a:lnTo>
                  <a:lnTo>
                    <a:pt x="352" y="25715"/>
                  </a:lnTo>
                  <a:lnTo>
                    <a:pt x="2414" y="20844"/>
                  </a:lnTo>
                  <a:lnTo>
                    <a:pt x="3160" y="19659"/>
                  </a:lnTo>
                  <a:lnTo>
                    <a:pt x="3160" y="19615"/>
                  </a:lnTo>
                  <a:lnTo>
                    <a:pt x="4213" y="16895"/>
                  </a:lnTo>
                  <a:lnTo>
                    <a:pt x="5881" y="11804"/>
                  </a:lnTo>
                  <a:lnTo>
                    <a:pt x="6846" y="9259"/>
                  </a:lnTo>
                  <a:lnTo>
                    <a:pt x="7636" y="7416"/>
                  </a:lnTo>
                  <a:lnTo>
                    <a:pt x="9655" y="4125"/>
                  </a:lnTo>
                  <a:lnTo>
                    <a:pt x="11541" y="264"/>
                  </a:lnTo>
                  <a:lnTo>
                    <a:pt x="11585" y="176"/>
                  </a:lnTo>
                  <a:lnTo>
                    <a:pt x="11541" y="132"/>
                  </a:lnTo>
                  <a:lnTo>
                    <a:pt x="11541" y="45"/>
                  </a:lnTo>
                  <a:lnTo>
                    <a:pt x="11454"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1" name="Google Shape;6101;p163"/>
            <p:cNvSpPr/>
            <p:nvPr/>
          </p:nvSpPr>
          <p:spPr>
            <a:xfrm>
              <a:off x="3602650" y="2266750"/>
              <a:ext cx="1732200" cy="549625"/>
            </a:xfrm>
            <a:custGeom>
              <a:rect b="b" l="l" r="r" t="t"/>
              <a:pathLst>
                <a:path extrusionOk="0" h="21985" w="69288">
                  <a:moveTo>
                    <a:pt x="67094" y="0"/>
                  </a:moveTo>
                  <a:lnTo>
                    <a:pt x="63935" y="1054"/>
                  </a:lnTo>
                  <a:lnTo>
                    <a:pt x="58055" y="2502"/>
                  </a:lnTo>
                  <a:lnTo>
                    <a:pt x="54544" y="2633"/>
                  </a:lnTo>
                  <a:lnTo>
                    <a:pt x="54500" y="2633"/>
                  </a:lnTo>
                  <a:lnTo>
                    <a:pt x="51165" y="3862"/>
                  </a:lnTo>
                  <a:lnTo>
                    <a:pt x="47874" y="5091"/>
                  </a:lnTo>
                  <a:lnTo>
                    <a:pt x="45198" y="5661"/>
                  </a:lnTo>
                  <a:lnTo>
                    <a:pt x="39932" y="6144"/>
                  </a:lnTo>
                  <a:lnTo>
                    <a:pt x="36378" y="6495"/>
                  </a:lnTo>
                  <a:lnTo>
                    <a:pt x="29927" y="7241"/>
                  </a:lnTo>
                  <a:lnTo>
                    <a:pt x="28918" y="7416"/>
                  </a:lnTo>
                  <a:lnTo>
                    <a:pt x="28830" y="7460"/>
                  </a:lnTo>
                  <a:lnTo>
                    <a:pt x="28742" y="7548"/>
                  </a:lnTo>
                  <a:lnTo>
                    <a:pt x="27338" y="12068"/>
                  </a:lnTo>
                  <a:lnTo>
                    <a:pt x="25846" y="15227"/>
                  </a:lnTo>
                  <a:lnTo>
                    <a:pt x="22775" y="20273"/>
                  </a:lnTo>
                  <a:lnTo>
                    <a:pt x="21897" y="21502"/>
                  </a:lnTo>
                  <a:lnTo>
                    <a:pt x="19132" y="21633"/>
                  </a:lnTo>
                  <a:lnTo>
                    <a:pt x="16456" y="21282"/>
                  </a:lnTo>
                  <a:lnTo>
                    <a:pt x="12068" y="20361"/>
                  </a:lnTo>
                  <a:lnTo>
                    <a:pt x="8557" y="19615"/>
                  </a:lnTo>
                  <a:lnTo>
                    <a:pt x="8513" y="19615"/>
                  </a:lnTo>
                  <a:lnTo>
                    <a:pt x="5968" y="19439"/>
                  </a:lnTo>
                  <a:lnTo>
                    <a:pt x="3204" y="18957"/>
                  </a:lnTo>
                  <a:lnTo>
                    <a:pt x="220" y="18035"/>
                  </a:lnTo>
                  <a:lnTo>
                    <a:pt x="132" y="18035"/>
                  </a:lnTo>
                  <a:lnTo>
                    <a:pt x="88" y="18079"/>
                  </a:lnTo>
                  <a:lnTo>
                    <a:pt x="44" y="18123"/>
                  </a:lnTo>
                  <a:lnTo>
                    <a:pt x="1" y="18167"/>
                  </a:lnTo>
                  <a:lnTo>
                    <a:pt x="1" y="18255"/>
                  </a:lnTo>
                  <a:lnTo>
                    <a:pt x="1" y="18299"/>
                  </a:lnTo>
                  <a:lnTo>
                    <a:pt x="44" y="18342"/>
                  </a:lnTo>
                  <a:lnTo>
                    <a:pt x="88" y="18386"/>
                  </a:lnTo>
                  <a:lnTo>
                    <a:pt x="3116" y="19308"/>
                  </a:lnTo>
                  <a:lnTo>
                    <a:pt x="5924" y="19790"/>
                  </a:lnTo>
                  <a:lnTo>
                    <a:pt x="5968" y="19790"/>
                  </a:lnTo>
                  <a:lnTo>
                    <a:pt x="8470" y="19966"/>
                  </a:lnTo>
                  <a:lnTo>
                    <a:pt x="11980" y="20712"/>
                  </a:lnTo>
                  <a:lnTo>
                    <a:pt x="16368" y="21633"/>
                  </a:lnTo>
                  <a:lnTo>
                    <a:pt x="19089" y="21984"/>
                  </a:lnTo>
                  <a:lnTo>
                    <a:pt x="19132" y="21984"/>
                  </a:lnTo>
                  <a:lnTo>
                    <a:pt x="21985" y="21853"/>
                  </a:lnTo>
                  <a:lnTo>
                    <a:pt x="22072" y="21809"/>
                  </a:lnTo>
                  <a:lnTo>
                    <a:pt x="22116" y="21765"/>
                  </a:lnTo>
                  <a:lnTo>
                    <a:pt x="23082" y="20493"/>
                  </a:lnTo>
                  <a:lnTo>
                    <a:pt x="26153" y="15402"/>
                  </a:lnTo>
                  <a:lnTo>
                    <a:pt x="27645" y="12243"/>
                  </a:lnTo>
                  <a:lnTo>
                    <a:pt x="27689" y="12199"/>
                  </a:lnTo>
                  <a:lnTo>
                    <a:pt x="29049" y="7723"/>
                  </a:lnTo>
                  <a:lnTo>
                    <a:pt x="29971" y="7592"/>
                  </a:lnTo>
                  <a:lnTo>
                    <a:pt x="36421" y="6846"/>
                  </a:lnTo>
                  <a:lnTo>
                    <a:pt x="39976" y="6495"/>
                  </a:lnTo>
                  <a:lnTo>
                    <a:pt x="45241" y="6012"/>
                  </a:lnTo>
                  <a:lnTo>
                    <a:pt x="45285" y="6012"/>
                  </a:lnTo>
                  <a:lnTo>
                    <a:pt x="47962" y="5398"/>
                  </a:lnTo>
                  <a:lnTo>
                    <a:pt x="48006" y="5398"/>
                  </a:lnTo>
                  <a:lnTo>
                    <a:pt x="51253" y="4213"/>
                  </a:lnTo>
                  <a:lnTo>
                    <a:pt x="54588" y="2984"/>
                  </a:lnTo>
                  <a:lnTo>
                    <a:pt x="58098" y="2853"/>
                  </a:lnTo>
                  <a:lnTo>
                    <a:pt x="64022" y="1405"/>
                  </a:lnTo>
                  <a:lnTo>
                    <a:pt x="67182" y="351"/>
                  </a:lnTo>
                  <a:lnTo>
                    <a:pt x="67752" y="439"/>
                  </a:lnTo>
                  <a:lnTo>
                    <a:pt x="68059" y="1097"/>
                  </a:lnTo>
                  <a:lnTo>
                    <a:pt x="68191" y="4081"/>
                  </a:lnTo>
                  <a:lnTo>
                    <a:pt x="68191" y="4125"/>
                  </a:lnTo>
                  <a:lnTo>
                    <a:pt x="68937" y="7636"/>
                  </a:lnTo>
                  <a:lnTo>
                    <a:pt x="68937" y="7723"/>
                  </a:lnTo>
                  <a:lnTo>
                    <a:pt x="68981" y="7767"/>
                  </a:lnTo>
                  <a:lnTo>
                    <a:pt x="69200" y="7767"/>
                  </a:lnTo>
                  <a:lnTo>
                    <a:pt x="69244" y="7723"/>
                  </a:lnTo>
                  <a:lnTo>
                    <a:pt x="69288" y="7636"/>
                  </a:lnTo>
                  <a:lnTo>
                    <a:pt x="69288" y="7592"/>
                  </a:lnTo>
                  <a:lnTo>
                    <a:pt x="68542" y="4081"/>
                  </a:lnTo>
                  <a:lnTo>
                    <a:pt x="68410" y="1054"/>
                  </a:lnTo>
                  <a:lnTo>
                    <a:pt x="68410" y="966"/>
                  </a:lnTo>
                  <a:lnTo>
                    <a:pt x="68059" y="176"/>
                  </a:lnTo>
                  <a:lnTo>
                    <a:pt x="67972" y="132"/>
                  </a:lnTo>
                  <a:lnTo>
                    <a:pt x="67928" y="88"/>
                  </a:lnTo>
                  <a:lnTo>
                    <a:pt x="67182"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2" name="Google Shape;6102;p163"/>
            <p:cNvSpPr/>
            <p:nvPr/>
          </p:nvSpPr>
          <p:spPr>
            <a:xfrm>
              <a:off x="3338275" y="741900"/>
              <a:ext cx="284150" cy="635200"/>
            </a:xfrm>
            <a:custGeom>
              <a:rect b="b" l="l" r="r" t="t"/>
              <a:pathLst>
                <a:path extrusionOk="0" h="25408" w="11366">
                  <a:moveTo>
                    <a:pt x="11234" y="1"/>
                  </a:moveTo>
                  <a:lnTo>
                    <a:pt x="11146" y="45"/>
                  </a:lnTo>
                  <a:lnTo>
                    <a:pt x="11102" y="45"/>
                  </a:lnTo>
                  <a:lnTo>
                    <a:pt x="11058" y="132"/>
                  </a:lnTo>
                  <a:lnTo>
                    <a:pt x="9259" y="3950"/>
                  </a:lnTo>
                  <a:lnTo>
                    <a:pt x="7723" y="6451"/>
                  </a:lnTo>
                  <a:lnTo>
                    <a:pt x="6056" y="10620"/>
                  </a:lnTo>
                  <a:lnTo>
                    <a:pt x="4476" y="15578"/>
                  </a:lnTo>
                  <a:lnTo>
                    <a:pt x="2896" y="19659"/>
                  </a:lnTo>
                  <a:lnTo>
                    <a:pt x="1799" y="22775"/>
                  </a:lnTo>
                  <a:lnTo>
                    <a:pt x="44" y="25144"/>
                  </a:lnTo>
                  <a:lnTo>
                    <a:pt x="0" y="25188"/>
                  </a:lnTo>
                  <a:lnTo>
                    <a:pt x="0" y="25232"/>
                  </a:lnTo>
                  <a:lnTo>
                    <a:pt x="44" y="25320"/>
                  </a:lnTo>
                  <a:lnTo>
                    <a:pt x="88" y="25364"/>
                  </a:lnTo>
                  <a:lnTo>
                    <a:pt x="176" y="25408"/>
                  </a:lnTo>
                  <a:lnTo>
                    <a:pt x="264" y="25408"/>
                  </a:lnTo>
                  <a:lnTo>
                    <a:pt x="308" y="25320"/>
                  </a:lnTo>
                  <a:lnTo>
                    <a:pt x="2107" y="22994"/>
                  </a:lnTo>
                  <a:lnTo>
                    <a:pt x="2107" y="22950"/>
                  </a:lnTo>
                  <a:lnTo>
                    <a:pt x="3248" y="19791"/>
                  </a:lnTo>
                  <a:lnTo>
                    <a:pt x="4783" y="15666"/>
                  </a:lnTo>
                  <a:lnTo>
                    <a:pt x="6363" y="10751"/>
                  </a:lnTo>
                  <a:lnTo>
                    <a:pt x="8031" y="6627"/>
                  </a:lnTo>
                  <a:lnTo>
                    <a:pt x="9566" y="4126"/>
                  </a:lnTo>
                  <a:lnTo>
                    <a:pt x="11365" y="264"/>
                  </a:lnTo>
                  <a:lnTo>
                    <a:pt x="11365" y="220"/>
                  </a:lnTo>
                  <a:lnTo>
                    <a:pt x="11365" y="132"/>
                  </a:lnTo>
                  <a:lnTo>
                    <a:pt x="11322" y="89"/>
                  </a:lnTo>
                  <a:lnTo>
                    <a:pt x="11278" y="45"/>
                  </a:lnTo>
                  <a:lnTo>
                    <a:pt x="11234"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3" name="Google Shape;6103;p163"/>
            <p:cNvSpPr/>
            <p:nvPr/>
          </p:nvSpPr>
          <p:spPr>
            <a:xfrm>
              <a:off x="3628975" y="2341350"/>
              <a:ext cx="1621425" cy="496975"/>
            </a:xfrm>
            <a:custGeom>
              <a:rect b="b" l="l" r="r" t="t"/>
              <a:pathLst>
                <a:path extrusionOk="0" h="19879" w="64857">
                  <a:moveTo>
                    <a:pt x="63935" y="0"/>
                  </a:moveTo>
                  <a:lnTo>
                    <a:pt x="58230" y="1141"/>
                  </a:lnTo>
                  <a:lnTo>
                    <a:pt x="51736" y="2809"/>
                  </a:lnTo>
                  <a:lnTo>
                    <a:pt x="48971" y="3686"/>
                  </a:lnTo>
                  <a:lnTo>
                    <a:pt x="46733" y="4344"/>
                  </a:lnTo>
                  <a:lnTo>
                    <a:pt x="43574" y="4696"/>
                  </a:lnTo>
                  <a:lnTo>
                    <a:pt x="38177" y="5222"/>
                  </a:lnTo>
                  <a:lnTo>
                    <a:pt x="34930" y="5485"/>
                  </a:lnTo>
                  <a:lnTo>
                    <a:pt x="28611" y="6012"/>
                  </a:lnTo>
                  <a:lnTo>
                    <a:pt x="28523" y="6056"/>
                  </a:lnTo>
                  <a:lnTo>
                    <a:pt x="28172" y="6275"/>
                  </a:lnTo>
                  <a:lnTo>
                    <a:pt x="28128" y="6363"/>
                  </a:lnTo>
                  <a:lnTo>
                    <a:pt x="26899" y="9698"/>
                  </a:lnTo>
                  <a:lnTo>
                    <a:pt x="25320" y="12989"/>
                  </a:lnTo>
                  <a:lnTo>
                    <a:pt x="23652" y="15753"/>
                  </a:lnTo>
                  <a:lnTo>
                    <a:pt x="21941" y="18255"/>
                  </a:lnTo>
                  <a:lnTo>
                    <a:pt x="21107" y="19176"/>
                  </a:lnTo>
                  <a:lnTo>
                    <a:pt x="20581" y="19483"/>
                  </a:lnTo>
                  <a:lnTo>
                    <a:pt x="17334" y="19527"/>
                  </a:lnTo>
                  <a:lnTo>
                    <a:pt x="14350" y="19176"/>
                  </a:lnTo>
                  <a:lnTo>
                    <a:pt x="10488" y="18386"/>
                  </a:lnTo>
                  <a:lnTo>
                    <a:pt x="7417" y="17728"/>
                  </a:lnTo>
                  <a:lnTo>
                    <a:pt x="1975" y="17026"/>
                  </a:lnTo>
                  <a:lnTo>
                    <a:pt x="264" y="16412"/>
                  </a:lnTo>
                  <a:lnTo>
                    <a:pt x="132" y="16412"/>
                  </a:lnTo>
                  <a:lnTo>
                    <a:pt x="88" y="16455"/>
                  </a:lnTo>
                  <a:lnTo>
                    <a:pt x="45" y="16499"/>
                  </a:lnTo>
                  <a:lnTo>
                    <a:pt x="1" y="16587"/>
                  </a:lnTo>
                  <a:lnTo>
                    <a:pt x="45" y="16675"/>
                  </a:lnTo>
                  <a:lnTo>
                    <a:pt x="88" y="16719"/>
                  </a:lnTo>
                  <a:lnTo>
                    <a:pt x="132" y="16763"/>
                  </a:lnTo>
                  <a:lnTo>
                    <a:pt x="1888" y="17333"/>
                  </a:lnTo>
                  <a:lnTo>
                    <a:pt x="1931" y="17377"/>
                  </a:lnTo>
                  <a:lnTo>
                    <a:pt x="7373" y="18079"/>
                  </a:lnTo>
                  <a:lnTo>
                    <a:pt x="10444" y="18737"/>
                  </a:lnTo>
                  <a:lnTo>
                    <a:pt x="14306" y="19527"/>
                  </a:lnTo>
                  <a:lnTo>
                    <a:pt x="17334" y="19878"/>
                  </a:lnTo>
                  <a:lnTo>
                    <a:pt x="20625" y="19834"/>
                  </a:lnTo>
                  <a:lnTo>
                    <a:pt x="20712" y="19834"/>
                  </a:lnTo>
                  <a:lnTo>
                    <a:pt x="21283" y="19483"/>
                  </a:lnTo>
                  <a:lnTo>
                    <a:pt x="21327" y="19439"/>
                  </a:lnTo>
                  <a:lnTo>
                    <a:pt x="22204" y="18474"/>
                  </a:lnTo>
                  <a:lnTo>
                    <a:pt x="23959" y="15973"/>
                  </a:lnTo>
                  <a:lnTo>
                    <a:pt x="25627" y="13121"/>
                  </a:lnTo>
                  <a:lnTo>
                    <a:pt x="27207" y="9830"/>
                  </a:lnTo>
                  <a:lnTo>
                    <a:pt x="28435" y="6538"/>
                  </a:lnTo>
                  <a:lnTo>
                    <a:pt x="28699" y="6363"/>
                  </a:lnTo>
                  <a:lnTo>
                    <a:pt x="34930" y="5836"/>
                  </a:lnTo>
                  <a:lnTo>
                    <a:pt x="38221" y="5573"/>
                  </a:lnTo>
                  <a:lnTo>
                    <a:pt x="43618" y="5047"/>
                  </a:lnTo>
                  <a:lnTo>
                    <a:pt x="46777" y="4696"/>
                  </a:lnTo>
                  <a:lnTo>
                    <a:pt x="46821" y="4696"/>
                  </a:lnTo>
                  <a:lnTo>
                    <a:pt x="49059" y="4037"/>
                  </a:lnTo>
                  <a:lnTo>
                    <a:pt x="51868" y="3116"/>
                  </a:lnTo>
                  <a:lnTo>
                    <a:pt x="58318" y="1492"/>
                  </a:lnTo>
                  <a:lnTo>
                    <a:pt x="63935" y="351"/>
                  </a:lnTo>
                  <a:lnTo>
                    <a:pt x="64286" y="571"/>
                  </a:lnTo>
                  <a:lnTo>
                    <a:pt x="64505" y="1141"/>
                  </a:lnTo>
                  <a:lnTo>
                    <a:pt x="64330" y="5222"/>
                  </a:lnTo>
                  <a:lnTo>
                    <a:pt x="64330" y="5310"/>
                  </a:lnTo>
                  <a:lnTo>
                    <a:pt x="64373" y="5354"/>
                  </a:lnTo>
                  <a:lnTo>
                    <a:pt x="64417" y="5398"/>
                  </a:lnTo>
                  <a:lnTo>
                    <a:pt x="64549" y="5398"/>
                  </a:lnTo>
                  <a:lnTo>
                    <a:pt x="64593" y="5354"/>
                  </a:lnTo>
                  <a:lnTo>
                    <a:pt x="64637" y="5310"/>
                  </a:lnTo>
                  <a:lnTo>
                    <a:pt x="64681" y="5222"/>
                  </a:lnTo>
                  <a:lnTo>
                    <a:pt x="64856" y="1097"/>
                  </a:lnTo>
                  <a:lnTo>
                    <a:pt x="64856" y="1010"/>
                  </a:lnTo>
                  <a:lnTo>
                    <a:pt x="64549" y="395"/>
                  </a:lnTo>
                  <a:lnTo>
                    <a:pt x="64505" y="307"/>
                  </a:lnTo>
                  <a:lnTo>
                    <a:pt x="64022" y="44"/>
                  </a:lnTo>
                  <a:lnTo>
                    <a:pt x="63935"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4" name="Google Shape;6104;p163"/>
            <p:cNvSpPr/>
            <p:nvPr/>
          </p:nvSpPr>
          <p:spPr>
            <a:xfrm>
              <a:off x="3316325" y="744100"/>
              <a:ext cx="277575" cy="640675"/>
            </a:xfrm>
            <a:custGeom>
              <a:rect b="b" l="l" r="r" t="t"/>
              <a:pathLst>
                <a:path extrusionOk="0" h="25627" w="11103">
                  <a:moveTo>
                    <a:pt x="10883" y="1"/>
                  </a:moveTo>
                  <a:lnTo>
                    <a:pt x="10795" y="44"/>
                  </a:lnTo>
                  <a:lnTo>
                    <a:pt x="10751" y="88"/>
                  </a:lnTo>
                  <a:lnTo>
                    <a:pt x="10225" y="1098"/>
                  </a:lnTo>
                  <a:lnTo>
                    <a:pt x="7680" y="5793"/>
                  </a:lnTo>
                  <a:lnTo>
                    <a:pt x="6144" y="9698"/>
                  </a:lnTo>
                  <a:lnTo>
                    <a:pt x="4652" y="14437"/>
                  </a:lnTo>
                  <a:lnTo>
                    <a:pt x="2590" y="19483"/>
                  </a:lnTo>
                  <a:lnTo>
                    <a:pt x="1449" y="22950"/>
                  </a:lnTo>
                  <a:lnTo>
                    <a:pt x="45" y="25363"/>
                  </a:lnTo>
                  <a:lnTo>
                    <a:pt x="1" y="25451"/>
                  </a:lnTo>
                  <a:lnTo>
                    <a:pt x="1" y="25495"/>
                  </a:lnTo>
                  <a:lnTo>
                    <a:pt x="45" y="25583"/>
                  </a:lnTo>
                  <a:lnTo>
                    <a:pt x="89" y="25627"/>
                  </a:lnTo>
                  <a:lnTo>
                    <a:pt x="264" y="25627"/>
                  </a:lnTo>
                  <a:lnTo>
                    <a:pt x="352" y="25539"/>
                  </a:lnTo>
                  <a:lnTo>
                    <a:pt x="1756" y="23125"/>
                  </a:lnTo>
                  <a:lnTo>
                    <a:pt x="1800" y="23082"/>
                  </a:lnTo>
                  <a:lnTo>
                    <a:pt x="2941" y="19571"/>
                  </a:lnTo>
                  <a:lnTo>
                    <a:pt x="4959" y="14525"/>
                  </a:lnTo>
                  <a:lnTo>
                    <a:pt x="6451" y="9830"/>
                  </a:lnTo>
                  <a:lnTo>
                    <a:pt x="7987" y="5924"/>
                  </a:lnTo>
                  <a:lnTo>
                    <a:pt x="10532" y="1273"/>
                  </a:lnTo>
                  <a:lnTo>
                    <a:pt x="11059" y="264"/>
                  </a:lnTo>
                  <a:lnTo>
                    <a:pt x="11103" y="220"/>
                  </a:lnTo>
                  <a:lnTo>
                    <a:pt x="11103" y="132"/>
                  </a:lnTo>
                  <a:lnTo>
                    <a:pt x="11059" y="88"/>
                  </a:lnTo>
                  <a:lnTo>
                    <a:pt x="11015" y="44"/>
                  </a:lnTo>
                  <a:lnTo>
                    <a:pt x="10927"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5" name="Google Shape;6105;p163"/>
            <p:cNvSpPr/>
            <p:nvPr/>
          </p:nvSpPr>
          <p:spPr>
            <a:xfrm>
              <a:off x="3616925" y="2404975"/>
              <a:ext cx="1567650" cy="455275"/>
            </a:xfrm>
            <a:custGeom>
              <a:rect b="b" l="l" r="r" t="t"/>
              <a:pathLst>
                <a:path extrusionOk="0" h="18211" w="62706">
                  <a:moveTo>
                    <a:pt x="61696" y="0"/>
                  </a:moveTo>
                  <a:lnTo>
                    <a:pt x="60336" y="132"/>
                  </a:lnTo>
                  <a:lnTo>
                    <a:pt x="60292" y="176"/>
                  </a:lnTo>
                  <a:lnTo>
                    <a:pt x="57615" y="1448"/>
                  </a:lnTo>
                  <a:lnTo>
                    <a:pt x="51516" y="3116"/>
                  </a:lnTo>
                  <a:lnTo>
                    <a:pt x="48927" y="3686"/>
                  </a:lnTo>
                  <a:lnTo>
                    <a:pt x="44934" y="4081"/>
                  </a:lnTo>
                  <a:lnTo>
                    <a:pt x="41160" y="4388"/>
                  </a:lnTo>
                  <a:lnTo>
                    <a:pt x="36772" y="4783"/>
                  </a:lnTo>
                  <a:lnTo>
                    <a:pt x="33393" y="4959"/>
                  </a:lnTo>
                  <a:lnTo>
                    <a:pt x="30585" y="4871"/>
                  </a:lnTo>
                  <a:lnTo>
                    <a:pt x="30541" y="4871"/>
                  </a:lnTo>
                  <a:lnTo>
                    <a:pt x="29444" y="5047"/>
                  </a:lnTo>
                  <a:lnTo>
                    <a:pt x="29356" y="5090"/>
                  </a:lnTo>
                  <a:lnTo>
                    <a:pt x="29312" y="5134"/>
                  </a:lnTo>
                  <a:lnTo>
                    <a:pt x="28040" y="7679"/>
                  </a:lnTo>
                  <a:lnTo>
                    <a:pt x="26767" y="10268"/>
                  </a:lnTo>
                  <a:lnTo>
                    <a:pt x="25100" y="13121"/>
                  </a:lnTo>
                  <a:lnTo>
                    <a:pt x="23257" y="15797"/>
                  </a:lnTo>
                  <a:lnTo>
                    <a:pt x="22247" y="16982"/>
                  </a:lnTo>
                  <a:lnTo>
                    <a:pt x="21414" y="17596"/>
                  </a:lnTo>
                  <a:lnTo>
                    <a:pt x="20317" y="17860"/>
                  </a:lnTo>
                  <a:lnTo>
                    <a:pt x="17157" y="17860"/>
                  </a:lnTo>
                  <a:lnTo>
                    <a:pt x="14481" y="17640"/>
                  </a:lnTo>
                  <a:lnTo>
                    <a:pt x="10531" y="16807"/>
                  </a:lnTo>
                  <a:lnTo>
                    <a:pt x="7899" y="16236"/>
                  </a:lnTo>
                  <a:lnTo>
                    <a:pt x="2282" y="15534"/>
                  </a:lnTo>
                  <a:lnTo>
                    <a:pt x="219" y="14788"/>
                  </a:lnTo>
                  <a:lnTo>
                    <a:pt x="132" y="14788"/>
                  </a:lnTo>
                  <a:lnTo>
                    <a:pt x="88" y="14832"/>
                  </a:lnTo>
                  <a:lnTo>
                    <a:pt x="44" y="14832"/>
                  </a:lnTo>
                  <a:lnTo>
                    <a:pt x="0" y="14920"/>
                  </a:lnTo>
                  <a:lnTo>
                    <a:pt x="0" y="14964"/>
                  </a:lnTo>
                  <a:lnTo>
                    <a:pt x="0" y="15051"/>
                  </a:lnTo>
                  <a:lnTo>
                    <a:pt x="44" y="15095"/>
                  </a:lnTo>
                  <a:lnTo>
                    <a:pt x="88" y="15139"/>
                  </a:lnTo>
                  <a:lnTo>
                    <a:pt x="2194" y="15885"/>
                  </a:lnTo>
                  <a:lnTo>
                    <a:pt x="2238" y="15885"/>
                  </a:lnTo>
                  <a:lnTo>
                    <a:pt x="7811" y="16587"/>
                  </a:lnTo>
                  <a:lnTo>
                    <a:pt x="10444" y="17158"/>
                  </a:lnTo>
                  <a:lnTo>
                    <a:pt x="14437" y="17991"/>
                  </a:lnTo>
                  <a:lnTo>
                    <a:pt x="17157" y="18211"/>
                  </a:lnTo>
                  <a:lnTo>
                    <a:pt x="20404" y="18211"/>
                  </a:lnTo>
                  <a:lnTo>
                    <a:pt x="21501" y="17947"/>
                  </a:lnTo>
                  <a:lnTo>
                    <a:pt x="21589" y="17904"/>
                  </a:lnTo>
                  <a:lnTo>
                    <a:pt x="22467" y="17245"/>
                  </a:lnTo>
                  <a:lnTo>
                    <a:pt x="22511" y="17245"/>
                  </a:lnTo>
                  <a:lnTo>
                    <a:pt x="23564" y="16017"/>
                  </a:lnTo>
                  <a:lnTo>
                    <a:pt x="25363" y="13296"/>
                  </a:lnTo>
                  <a:lnTo>
                    <a:pt x="27074" y="10444"/>
                  </a:lnTo>
                  <a:lnTo>
                    <a:pt x="28347" y="7811"/>
                  </a:lnTo>
                  <a:lnTo>
                    <a:pt x="29576" y="5354"/>
                  </a:lnTo>
                  <a:lnTo>
                    <a:pt x="30585" y="5222"/>
                  </a:lnTo>
                  <a:lnTo>
                    <a:pt x="33393" y="5310"/>
                  </a:lnTo>
                  <a:lnTo>
                    <a:pt x="36816" y="5134"/>
                  </a:lnTo>
                  <a:lnTo>
                    <a:pt x="41204" y="4739"/>
                  </a:lnTo>
                  <a:lnTo>
                    <a:pt x="44934" y="4432"/>
                  </a:lnTo>
                  <a:lnTo>
                    <a:pt x="48971" y="4037"/>
                  </a:lnTo>
                  <a:lnTo>
                    <a:pt x="49015" y="4037"/>
                  </a:lnTo>
                  <a:lnTo>
                    <a:pt x="51604" y="3423"/>
                  </a:lnTo>
                  <a:lnTo>
                    <a:pt x="57703" y="1799"/>
                  </a:lnTo>
                  <a:lnTo>
                    <a:pt x="57747" y="1756"/>
                  </a:lnTo>
                  <a:lnTo>
                    <a:pt x="60424" y="483"/>
                  </a:lnTo>
                  <a:lnTo>
                    <a:pt x="61652" y="351"/>
                  </a:lnTo>
                  <a:lnTo>
                    <a:pt x="61872" y="571"/>
                  </a:lnTo>
                  <a:lnTo>
                    <a:pt x="62223" y="1799"/>
                  </a:lnTo>
                  <a:lnTo>
                    <a:pt x="62354" y="4037"/>
                  </a:lnTo>
                  <a:lnTo>
                    <a:pt x="62354" y="4125"/>
                  </a:lnTo>
                  <a:lnTo>
                    <a:pt x="62398" y="4169"/>
                  </a:lnTo>
                  <a:lnTo>
                    <a:pt x="62486" y="4213"/>
                  </a:lnTo>
                  <a:lnTo>
                    <a:pt x="62618" y="4213"/>
                  </a:lnTo>
                  <a:lnTo>
                    <a:pt x="62661" y="4169"/>
                  </a:lnTo>
                  <a:lnTo>
                    <a:pt x="62705" y="4081"/>
                  </a:lnTo>
                  <a:lnTo>
                    <a:pt x="62705" y="4037"/>
                  </a:lnTo>
                  <a:lnTo>
                    <a:pt x="62574" y="1799"/>
                  </a:lnTo>
                  <a:lnTo>
                    <a:pt x="62530" y="1756"/>
                  </a:lnTo>
                  <a:lnTo>
                    <a:pt x="62223" y="439"/>
                  </a:lnTo>
                  <a:lnTo>
                    <a:pt x="62179" y="351"/>
                  </a:lnTo>
                  <a:lnTo>
                    <a:pt x="61828" y="44"/>
                  </a:lnTo>
                  <a:lnTo>
                    <a:pt x="61784"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6" name="Google Shape;6106;p163"/>
            <p:cNvSpPr/>
            <p:nvPr/>
          </p:nvSpPr>
          <p:spPr>
            <a:xfrm>
              <a:off x="3272450" y="748500"/>
              <a:ext cx="287450" cy="706500"/>
            </a:xfrm>
            <a:custGeom>
              <a:rect b="b" l="l" r="r" t="t"/>
              <a:pathLst>
                <a:path extrusionOk="0" h="28260" w="11498">
                  <a:moveTo>
                    <a:pt x="11278" y="0"/>
                  </a:moveTo>
                  <a:lnTo>
                    <a:pt x="11234" y="44"/>
                  </a:lnTo>
                  <a:lnTo>
                    <a:pt x="11190" y="88"/>
                  </a:lnTo>
                  <a:lnTo>
                    <a:pt x="9961" y="2677"/>
                  </a:lnTo>
                  <a:lnTo>
                    <a:pt x="8513" y="5046"/>
                  </a:lnTo>
                  <a:lnTo>
                    <a:pt x="8513" y="5090"/>
                  </a:lnTo>
                  <a:lnTo>
                    <a:pt x="7109" y="8732"/>
                  </a:lnTo>
                  <a:lnTo>
                    <a:pt x="5705" y="13120"/>
                  </a:lnTo>
                  <a:lnTo>
                    <a:pt x="4476" y="16324"/>
                  </a:lnTo>
                  <a:lnTo>
                    <a:pt x="3160" y="19176"/>
                  </a:lnTo>
                  <a:lnTo>
                    <a:pt x="1317" y="24617"/>
                  </a:lnTo>
                  <a:lnTo>
                    <a:pt x="1" y="27294"/>
                  </a:lnTo>
                  <a:lnTo>
                    <a:pt x="1" y="27338"/>
                  </a:lnTo>
                  <a:lnTo>
                    <a:pt x="1" y="28083"/>
                  </a:lnTo>
                  <a:lnTo>
                    <a:pt x="1" y="28171"/>
                  </a:lnTo>
                  <a:lnTo>
                    <a:pt x="44" y="28215"/>
                  </a:lnTo>
                  <a:lnTo>
                    <a:pt x="88" y="28259"/>
                  </a:lnTo>
                  <a:lnTo>
                    <a:pt x="220" y="28259"/>
                  </a:lnTo>
                  <a:lnTo>
                    <a:pt x="308" y="28215"/>
                  </a:lnTo>
                  <a:lnTo>
                    <a:pt x="308" y="28171"/>
                  </a:lnTo>
                  <a:lnTo>
                    <a:pt x="352" y="28083"/>
                  </a:lnTo>
                  <a:lnTo>
                    <a:pt x="352" y="27381"/>
                  </a:lnTo>
                  <a:lnTo>
                    <a:pt x="1668" y="24792"/>
                  </a:lnTo>
                  <a:lnTo>
                    <a:pt x="1668" y="24749"/>
                  </a:lnTo>
                  <a:lnTo>
                    <a:pt x="3511" y="19307"/>
                  </a:lnTo>
                  <a:lnTo>
                    <a:pt x="4784" y="16455"/>
                  </a:lnTo>
                  <a:lnTo>
                    <a:pt x="6012" y="13252"/>
                  </a:lnTo>
                  <a:lnTo>
                    <a:pt x="7416" y="8864"/>
                  </a:lnTo>
                  <a:lnTo>
                    <a:pt x="8821" y="5222"/>
                  </a:lnTo>
                  <a:lnTo>
                    <a:pt x="10269" y="2808"/>
                  </a:lnTo>
                  <a:lnTo>
                    <a:pt x="11497" y="263"/>
                  </a:lnTo>
                  <a:lnTo>
                    <a:pt x="11497" y="176"/>
                  </a:lnTo>
                  <a:lnTo>
                    <a:pt x="11497" y="132"/>
                  </a:lnTo>
                  <a:lnTo>
                    <a:pt x="11453" y="44"/>
                  </a:lnTo>
                  <a:lnTo>
                    <a:pt x="11409"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7" name="Google Shape;6107;p163"/>
            <p:cNvSpPr/>
            <p:nvPr/>
          </p:nvSpPr>
          <p:spPr>
            <a:xfrm>
              <a:off x="4211500" y="2486150"/>
              <a:ext cx="884200" cy="333525"/>
            </a:xfrm>
            <a:custGeom>
              <a:rect b="b" l="l" r="r" t="t"/>
              <a:pathLst>
                <a:path extrusionOk="0" h="13341" w="35368">
                  <a:moveTo>
                    <a:pt x="34929" y="1"/>
                  </a:moveTo>
                  <a:lnTo>
                    <a:pt x="31287" y="1098"/>
                  </a:lnTo>
                  <a:lnTo>
                    <a:pt x="27645" y="1931"/>
                  </a:lnTo>
                  <a:lnTo>
                    <a:pt x="24310" y="2326"/>
                  </a:lnTo>
                  <a:lnTo>
                    <a:pt x="20668" y="2765"/>
                  </a:lnTo>
                  <a:lnTo>
                    <a:pt x="17728" y="3072"/>
                  </a:lnTo>
                  <a:lnTo>
                    <a:pt x="12726" y="3379"/>
                  </a:lnTo>
                  <a:lnTo>
                    <a:pt x="8864" y="3292"/>
                  </a:lnTo>
                  <a:lnTo>
                    <a:pt x="6802" y="3423"/>
                  </a:lnTo>
                  <a:lnTo>
                    <a:pt x="6758" y="3467"/>
                  </a:lnTo>
                  <a:lnTo>
                    <a:pt x="5924" y="3818"/>
                  </a:lnTo>
                  <a:lnTo>
                    <a:pt x="5880" y="3862"/>
                  </a:lnTo>
                  <a:lnTo>
                    <a:pt x="5222" y="4564"/>
                  </a:lnTo>
                  <a:lnTo>
                    <a:pt x="5178" y="4608"/>
                  </a:lnTo>
                  <a:lnTo>
                    <a:pt x="4213" y="6319"/>
                  </a:lnTo>
                  <a:lnTo>
                    <a:pt x="1317" y="11322"/>
                  </a:lnTo>
                  <a:lnTo>
                    <a:pt x="44" y="13077"/>
                  </a:lnTo>
                  <a:lnTo>
                    <a:pt x="0" y="13121"/>
                  </a:lnTo>
                  <a:lnTo>
                    <a:pt x="0" y="13208"/>
                  </a:lnTo>
                  <a:lnTo>
                    <a:pt x="44" y="13252"/>
                  </a:lnTo>
                  <a:lnTo>
                    <a:pt x="88" y="13340"/>
                  </a:lnTo>
                  <a:lnTo>
                    <a:pt x="264" y="13340"/>
                  </a:lnTo>
                  <a:lnTo>
                    <a:pt x="307" y="13296"/>
                  </a:lnTo>
                  <a:lnTo>
                    <a:pt x="1624" y="11497"/>
                  </a:lnTo>
                  <a:lnTo>
                    <a:pt x="4520" y="6495"/>
                  </a:lnTo>
                  <a:lnTo>
                    <a:pt x="5485" y="4783"/>
                  </a:lnTo>
                  <a:lnTo>
                    <a:pt x="6100" y="4125"/>
                  </a:lnTo>
                  <a:lnTo>
                    <a:pt x="6890" y="3774"/>
                  </a:lnTo>
                  <a:lnTo>
                    <a:pt x="8864" y="3643"/>
                  </a:lnTo>
                  <a:lnTo>
                    <a:pt x="12770" y="3730"/>
                  </a:lnTo>
                  <a:lnTo>
                    <a:pt x="17728" y="3423"/>
                  </a:lnTo>
                  <a:lnTo>
                    <a:pt x="20712" y="3116"/>
                  </a:lnTo>
                  <a:lnTo>
                    <a:pt x="24354" y="2677"/>
                  </a:lnTo>
                  <a:lnTo>
                    <a:pt x="27689" y="2282"/>
                  </a:lnTo>
                  <a:lnTo>
                    <a:pt x="27733" y="2282"/>
                  </a:lnTo>
                  <a:lnTo>
                    <a:pt x="31419" y="1405"/>
                  </a:lnTo>
                  <a:lnTo>
                    <a:pt x="34885" y="352"/>
                  </a:lnTo>
                  <a:lnTo>
                    <a:pt x="35017" y="746"/>
                  </a:lnTo>
                  <a:lnTo>
                    <a:pt x="34534" y="2370"/>
                  </a:lnTo>
                  <a:lnTo>
                    <a:pt x="34534" y="2458"/>
                  </a:lnTo>
                  <a:lnTo>
                    <a:pt x="34534" y="2502"/>
                  </a:lnTo>
                  <a:lnTo>
                    <a:pt x="34578" y="2546"/>
                  </a:lnTo>
                  <a:lnTo>
                    <a:pt x="34666" y="2589"/>
                  </a:lnTo>
                  <a:lnTo>
                    <a:pt x="34798" y="2589"/>
                  </a:lnTo>
                  <a:lnTo>
                    <a:pt x="34841" y="2546"/>
                  </a:lnTo>
                  <a:lnTo>
                    <a:pt x="34885" y="2458"/>
                  </a:lnTo>
                  <a:lnTo>
                    <a:pt x="35368" y="790"/>
                  </a:lnTo>
                  <a:lnTo>
                    <a:pt x="35368" y="703"/>
                  </a:lnTo>
                  <a:lnTo>
                    <a:pt x="35149" y="88"/>
                  </a:lnTo>
                  <a:lnTo>
                    <a:pt x="35061"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8" name="Google Shape;6108;p163"/>
            <p:cNvSpPr/>
            <p:nvPr/>
          </p:nvSpPr>
          <p:spPr>
            <a:xfrm>
              <a:off x="3623500" y="2804275"/>
              <a:ext cx="496975" cy="77925"/>
            </a:xfrm>
            <a:custGeom>
              <a:rect b="b" l="l" r="r" t="t"/>
              <a:pathLst>
                <a:path extrusionOk="0" h="3117" w="19879">
                  <a:moveTo>
                    <a:pt x="88" y="1"/>
                  </a:moveTo>
                  <a:lnTo>
                    <a:pt x="44" y="45"/>
                  </a:lnTo>
                  <a:lnTo>
                    <a:pt x="0" y="89"/>
                  </a:lnTo>
                  <a:lnTo>
                    <a:pt x="0" y="176"/>
                  </a:lnTo>
                  <a:lnTo>
                    <a:pt x="0" y="220"/>
                  </a:lnTo>
                  <a:lnTo>
                    <a:pt x="44" y="308"/>
                  </a:lnTo>
                  <a:lnTo>
                    <a:pt x="88" y="352"/>
                  </a:lnTo>
                  <a:lnTo>
                    <a:pt x="1756" y="922"/>
                  </a:lnTo>
                  <a:lnTo>
                    <a:pt x="1799" y="922"/>
                  </a:lnTo>
                  <a:lnTo>
                    <a:pt x="7504" y="1756"/>
                  </a:lnTo>
                  <a:lnTo>
                    <a:pt x="10795" y="2458"/>
                  </a:lnTo>
                  <a:lnTo>
                    <a:pt x="13867" y="2985"/>
                  </a:lnTo>
                  <a:lnTo>
                    <a:pt x="16982" y="3116"/>
                  </a:lnTo>
                  <a:lnTo>
                    <a:pt x="19703" y="2941"/>
                  </a:lnTo>
                  <a:lnTo>
                    <a:pt x="19747" y="2941"/>
                  </a:lnTo>
                  <a:lnTo>
                    <a:pt x="19834" y="2897"/>
                  </a:lnTo>
                  <a:lnTo>
                    <a:pt x="19834" y="2809"/>
                  </a:lnTo>
                  <a:lnTo>
                    <a:pt x="19878" y="2765"/>
                  </a:lnTo>
                  <a:lnTo>
                    <a:pt x="19834" y="2678"/>
                  </a:lnTo>
                  <a:lnTo>
                    <a:pt x="19790" y="2634"/>
                  </a:lnTo>
                  <a:lnTo>
                    <a:pt x="19659" y="2590"/>
                  </a:lnTo>
                  <a:lnTo>
                    <a:pt x="16982" y="2765"/>
                  </a:lnTo>
                  <a:lnTo>
                    <a:pt x="13910" y="2634"/>
                  </a:lnTo>
                  <a:lnTo>
                    <a:pt x="10883" y="2107"/>
                  </a:lnTo>
                  <a:lnTo>
                    <a:pt x="7592" y="1405"/>
                  </a:lnTo>
                  <a:lnTo>
                    <a:pt x="1887" y="615"/>
                  </a:lnTo>
                  <a:lnTo>
                    <a:pt x="22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9" name="Google Shape;6109;p163"/>
            <p:cNvSpPr/>
            <p:nvPr/>
          </p:nvSpPr>
          <p:spPr>
            <a:xfrm>
              <a:off x="3251600" y="756175"/>
              <a:ext cx="275375" cy="692225"/>
            </a:xfrm>
            <a:custGeom>
              <a:rect b="b" l="l" r="r" t="t"/>
              <a:pathLst>
                <a:path extrusionOk="0" h="27689" w="11015">
                  <a:moveTo>
                    <a:pt x="10795" y="0"/>
                  </a:moveTo>
                  <a:lnTo>
                    <a:pt x="10752" y="44"/>
                  </a:lnTo>
                  <a:lnTo>
                    <a:pt x="10708" y="88"/>
                  </a:lnTo>
                  <a:lnTo>
                    <a:pt x="10313" y="834"/>
                  </a:lnTo>
                  <a:lnTo>
                    <a:pt x="8470" y="4213"/>
                  </a:lnTo>
                  <a:lnTo>
                    <a:pt x="7153" y="7592"/>
                  </a:lnTo>
                  <a:lnTo>
                    <a:pt x="5837" y="11716"/>
                  </a:lnTo>
                  <a:lnTo>
                    <a:pt x="4652" y="14744"/>
                  </a:lnTo>
                  <a:lnTo>
                    <a:pt x="3336" y="17333"/>
                  </a:lnTo>
                  <a:lnTo>
                    <a:pt x="3336" y="17377"/>
                  </a:lnTo>
                  <a:lnTo>
                    <a:pt x="2370" y="20185"/>
                  </a:lnTo>
                  <a:lnTo>
                    <a:pt x="1010" y="24485"/>
                  </a:lnTo>
                  <a:lnTo>
                    <a:pt x="176" y="26460"/>
                  </a:lnTo>
                  <a:lnTo>
                    <a:pt x="176" y="26504"/>
                  </a:lnTo>
                  <a:lnTo>
                    <a:pt x="1" y="27469"/>
                  </a:lnTo>
                  <a:lnTo>
                    <a:pt x="1" y="27557"/>
                  </a:lnTo>
                  <a:lnTo>
                    <a:pt x="45" y="27601"/>
                  </a:lnTo>
                  <a:lnTo>
                    <a:pt x="89" y="27645"/>
                  </a:lnTo>
                  <a:lnTo>
                    <a:pt x="176" y="27689"/>
                  </a:lnTo>
                  <a:lnTo>
                    <a:pt x="308" y="27645"/>
                  </a:lnTo>
                  <a:lnTo>
                    <a:pt x="352" y="27557"/>
                  </a:lnTo>
                  <a:lnTo>
                    <a:pt x="484" y="26592"/>
                  </a:lnTo>
                  <a:lnTo>
                    <a:pt x="1361" y="24617"/>
                  </a:lnTo>
                  <a:lnTo>
                    <a:pt x="1361" y="24573"/>
                  </a:lnTo>
                  <a:lnTo>
                    <a:pt x="2678" y="20317"/>
                  </a:lnTo>
                  <a:lnTo>
                    <a:pt x="3643" y="17465"/>
                  </a:lnTo>
                  <a:lnTo>
                    <a:pt x="4959" y="14876"/>
                  </a:lnTo>
                  <a:lnTo>
                    <a:pt x="6144" y="11804"/>
                  </a:lnTo>
                  <a:lnTo>
                    <a:pt x="7461" y="7679"/>
                  </a:lnTo>
                  <a:lnTo>
                    <a:pt x="8777" y="4344"/>
                  </a:lnTo>
                  <a:lnTo>
                    <a:pt x="10620" y="1009"/>
                  </a:lnTo>
                  <a:lnTo>
                    <a:pt x="11015" y="264"/>
                  </a:lnTo>
                  <a:lnTo>
                    <a:pt x="11015" y="176"/>
                  </a:lnTo>
                  <a:lnTo>
                    <a:pt x="11015" y="132"/>
                  </a:lnTo>
                  <a:lnTo>
                    <a:pt x="11015" y="44"/>
                  </a:lnTo>
                  <a:lnTo>
                    <a:pt x="10927"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0" name="Google Shape;6110;p163"/>
            <p:cNvSpPr/>
            <p:nvPr/>
          </p:nvSpPr>
          <p:spPr>
            <a:xfrm>
              <a:off x="3658600" y="1953000"/>
              <a:ext cx="737225" cy="323650"/>
            </a:xfrm>
            <a:custGeom>
              <a:rect b="b" l="l" r="r" t="t"/>
              <a:pathLst>
                <a:path extrusionOk="0" h="12946" w="29489">
                  <a:moveTo>
                    <a:pt x="11760" y="1"/>
                  </a:moveTo>
                  <a:lnTo>
                    <a:pt x="11629" y="45"/>
                  </a:lnTo>
                  <a:lnTo>
                    <a:pt x="11278" y="220"/>
                  </a:lnTo>
                  <a:lnTo>
                    <a:pt x="11234" y="264"/>
                  </a:lnTo>
                  <a:lnTo>
                    <a:pt x="11190" y="308"/>
                  </a:lnTo>
                  <a:lnTo>
                    <a:pt x="11058" y="703"/>
                  </a:lnTo>
                  <a:lnTo>
                    <a:pt x="11058" y="834"/>
                  </a:lnTo>
                  <a:lnTo>
                    <a:pt x="12287" y="3994"/>
                  </a:lnTo>
                  <a:lnTo>
                    <a:pt x="12550" y="6539"/>
                  </a:lnTo>
                  <a:lnTo>
                    <a:pt x="12112" y="8733"/>
                  </a:lnTo>
                  <a:lnTo>
                    <a:pt x="11102" y="11190"/>
                  </a:lnTo>
                  <a:lnTo>
                    <a:pt x="10620" y="11804"/>
                  </a:lnTo>
                  <a:lnTo>
                    <a:pt x="10225" y="12068"/>
                  </a:lnTo>
                  <a:lnTo>
                    <a:pt x="6670" y="12507"/>
                  </a:lnTo>
                  <a:lnTo>
                    <a:pt x="2721" y="12594"/>
                  </a:lnTo>
                  <a:lnTo>
                    <a:pt x="2195" y="12243"/>
                  </a:lnTo>
                  <a:lnTo>
                    <a:pt x="2151" y="12199"/>
                  </a:lnTo>
                  <a:lnTo>
                    <a:pt x="1756" y="12024"/>
                  </a:lnTo>
                  <a:lnTo>
                    <a:pt x="834" y="9610"/>
                  </a:lnTo>
                  <a:lnTo>
                    <a:pt x="790" y="9523"/>
                  </a:lnTo>
                  <a:lnTo>
                    <a:pt x="308" y="9128"/>
                  </a:lnTo>
                  <a:lnTo>
                    <a:pt x="220" y="9084"/>
                  </a:lnTo>
                  <a:lnTo>
                    <a:pt x="88" y="9084"/>
                  </a:lnTo>
                  <a:lnTo>
                    <a:pt x="44" y="9128"/>
                  </a:lnTo>
                  <a:lnTo>
                    <a:pt x="0" y="9172"/>
                  </a:lnTo>
                  <a:lnTo>
                    <a:pt x="0" y="9259"/>
                  </a:lnTo>
                  <a:lnTo>
                    <a:pt x="0" y="9303"/>
                  </a:lnTo>
                  <a:lnTo>
                    <a:pt x="44" y="9391"/>
                  </a:lnTo>
                  <a:lnTo>
                    <a:pt x="527" y="9786"/>
                  </a:lnTo>
                  <a:lnTo>
                    <a:pt x="1492" y="12199"/>
                  </a:lnTo>
                  <a:lnTo>
                    <a:pt x="1580" y="12331"/>
                  </a:lnTo>
                  <a:lnTo>
                    <a:pt x="1975" y="12507"/>
                  </a:lnTo>
                  <a:lnTo>
                    <a:pt x="2589" y="12945"/>
                  </a:lnTo>
                  <a:lnTo>
                    <a:pt x="2677" y="12945"/>
                  </a:lnTo>
                  <a:lnTo>
                    <a:pt x="6714" y="12858"/>
                  </a:lnTo>
                  <a:lnTo>
                    <a:pt x="10312" y="12419"/>
                  </a:lnTo>
                  <a:lnTo>
                    <a:pt x="10400" y="12419"/>
                  </a:lnTo>
                  <a:lnTo>
                    <a:pt x="10839" y="12068"/>
                  </a:lnTo>
                  <a:lnTo>
                    <a:pt x="10883" y="12024"/>
                  </a:lnTo>
                  <a:lnTo>
                    <a:pt x="11366" y="11366"/>
                  </a:lnTo>
                  <a:lnTo>
                    <a:pt x="11409" y="11322"/>
                  </a:lnTo>
                  <a:lnTo>
                    <a:pt x="12419" y="8865"/>
                  </a:lnTo>
                  <a:lnTo>
                    <a:pt x="12463" y="8821"/>
                  </a:lnTo>
                  <a:lnTo>
                    <a:pt x="12857" y="6583"/>
                  </a:lnTo>
                  <a:lnTo>
                    <a:pt x="12901" y="6539"/>
                  </a:lnTo>
                  <a:lnTo>
                    <a:pt x="12638" y="3906"/>
                  </a:lnTo>
                  <a:lnTo>
                    <a:pt x="12594" y="3862"/>
                  </a:lnTo>
                  <a:lnTo>
                    <a:pt x="11409" y="747"/>
                  </a:lnTo>
                  <a:lnTo>
                    <a:pt x="11497" y="483"/>
                  </a:lnTo>
                  <a:lnTo>
                    <a:pt x="11717" y="352"/>
                  </a:lnTo>
                  <a:lnTo>
                    <a:pt x="15052" y="1185"/>
                  </a:lnTo>
                  <a:lnTo>
                    <a:pt x="17553" y="2677"/>
                  </a:lnTo>
                  <a:lnTo>
                    <a:pt x="22116" y="5003"/>
                  </a:lnTo>
                  <a:lnTo>
                    <a:pt x="22204" y="5003"/>
                  </a:lnTo>
                  <a:lnTo>
                    <a:pt x="23477" y="4915"/>
                  </a:lnTo>
                  <a:lnTo>
                    <a:pt x="29357" y="3555"/>
                  </a:lnTo>
                  <a:lnTo>
                    <a:pt x="29444" y="3555"/>
                  </a:lnTo>
                  <a:lnTo>
                    <a:pt x="29488" y="3511"/>
                  </a:lnTo>
                  <a:lnTo>
                    <a:pt x="29488" y="3423"/>
                  </a:lnTo>
                  <a:lnTo>
                    <a:pt x="29488" y="3379"/>
                  </a:lnTo>
                  <a:lnTo>
                    <a:pt x="29444" y="3292"/>
                  </a:lnTo>
                  <a:lnTo>
                    <a:pt x="29400" y="3248"/>
                  </a:lnTo>
                  <a:lnTo>
                    <a:pt x="29357" y="3204"/>
                  </a:lnTo>
                  <a:lnTo>
                    <a:pt x="29269" y="3248"/>
                  </a:lnTo>
                  <a:lnTo>
                    <a:pt x="23433" y="4564"/>
                  </a:lnTo>
                  <a:lnTo>
                    <a:pt x="22204" y="4652"/>
                  </a:lnTo>
                  <a:lnTo>
                    <a:pt x="17684" y="2370"/>
                  </a:lnTo>
                  <a:lnTo>
                    <a:pt x="15183" y="878"/>
                  </a:lnTo>
                  <a:lnTo>
                    <a:pt x="15139" y="878"/>
                  </a:lnTo>
                  <a:lnTo>
                    <a:pt x="1176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1" name="Google Shape;6111;p163"/>
            <p:cNvSpPr/>
            <p:nvPr/>
          </p:nvSpPr>
          <p:spPr>
            <a:xfrm>
              <a:off x="3550000" y="2139500"/>
              <a:ext cx="25" cy="25"/>
            </a:xfrm>
            <a:custGeom>
              <a:rect b="b" l="l" r="r" t="t"/>
              <a:pathLst>
                <a:path extrusionOk="0" h="1" w="1">
                  <a:moveTo>
                    <a:pt x="0" y="0"/>
                  </a:moveTo>
                  <a:lnTo>
                    <a:pt x="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2" name="Google Shape;6112;p163"/>
            <p:cNvSpPr/>
            <p:nvPr/>
          </p:nvSpPr>
          <p:spPr>
            <a:xfrm>
              <a:off x="3550000" y="2139500"/>
              <a:ext cx="25" cy="25"/>
            </a:xfrm>
            <a:custGeom>
              <a:rect b="b" l="l" r="r" t="t"/>
              <a:pathLst>
                <a:path extrusionOk="0" fill="none" h="1" w="1">
                  <a:moveTo>
                    <a:pt x="0" y="0"/>
                  </a:moveTo>
                  <a:lnTo>
                    <a:pt x="0" y="0"/>
                  </a:lnTo>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3" name="Google Shape;6113;p163"/>
            <p:cNvSpPr/>
            <p:nvPr/>
          </p:nvSpPr>
          <p:spPr>
            <a:xfrm>
              <a:off x="3643250" y="872450"/>
              <a:ext cx="522200" cy="829375"/>
            </a:xfrm>
            <a:custGeom>
              <a:rect b="b" l="l" r="r" t="t"/>
              <a:pathLst>
                <a:path extrusionOk="0" h="33175" w="20888">
                  <a:moveTo>
                    <a:pt x="20668" y="1"/>
                  </a:moveTo>
                  <a:lnTo>
                    <a:pt x="20624" y="44"/>
                  </a:lnTo>
                  <a:lnTo>
                    <a:pt x="20580" y="88"/>
                  </a:lnTo>
                  <a:lnTo>
                    <a:pt x="16850" y="5178"/>
                  </a:lnTo>
                  <a:lnTo>
                    <a:pt x="14525" y="7943"/>
                  </a:lnTo>
                  <a:lnTo>
                    <a:pt x="11672" y="11146"/>
                  </a:lnTo>
                  <a:lnTo>
                    <a:pt x="9522" y="13823"/>
                  </a:lnTo>
                  <a:lnTo>
                    <a:pt x="9522" y="13867"/>
                  </a:lnTo>
                  <a:lnTo>
                    <a:pt x="8732" y="15227"/>
                  </a:lnTo>
                  <a:lnTo>
                    <a:pt x="8689" y="15315"/>
                  </a:lnTo>
                  <a:lnTo>
                    <a:pt x="8513" y="16851"/>
                  </a:lnTo>
                  <a:lnTo>
                    <a:pt x="8601" y="18869"/>
                  </a:lnTo>
                  <a:lnTo>
                    <a:pt x="8425" y="19220"/>
                  </a:lnTo>
                  <a:lnTo>
                    <a:pt x="5134" y="21677"/>
                  </a:lnTo>
                  <a:lnTo>
                    <a:pt x="5090" y="21765"/>
                  </a:lnTo>
                  <a:lnTo>
                    <a:pt x="4037" y="24617"/>
                  </a:lnTo>
                  <a:lnTo>
                    <a:pt x="3160" y="27865"/>
                  </a:lnTo>
                  <a:lnTo>
                    <a:pt x="2326" y="30892"/>
                  </a:lnTo>
                  <a:lnTo>
                    <a:pt x="1536" y="32253"/>
                  </a:lnTo>
                  <a:lnTo>
                    <a:pt x="483" y="32779"/>
                  </a:lnTo>
                  <a:lnTo>
                    <a:pt x="220" y="32691"/>
                  </a:lnTo>
                  <a:lnTo>
                    <a:pt x="88" y="32691"/>
                  </a:lnTo>
                  <a:lnTo>
                    <a:pt x="44" y="32735"/>
                  </a:lnTo>
                  <a:lnTo>
                    <a:pt x="0" y="32779"/>
                  </a:lnTo>
                  <a:lnTo>
                    <a:pt x="0" y="32867"/>
                  </a:lnTo>
                  <a:lnTo>
                    <a:pt x="0" y="32911"/>
                  </a:lnTo>
                  <a:lnTo>
                    <a:pt x="44" y="32955"/>
                  </a:lnTo>
                  <a:lnTo>
                    <a:pt x="88" y="32999"/>
                  </a:lnTo>
                  <a:lnTo>
                    <a:pt x="439" y="33130"/>
                  </a:lnTo>
                  <a:lnTo>
                    <a:pt x="483" y="33174"/>
                  </a:lnTo>
                  <a:lnTo>
                    <a:pt x="571" y="33130"/>
                  </a:lnTo>
                  <a:lnTo>
                    <a:pt x="1755" y="32516"/>
                  </a:lnTo>
                  <a:lnTo>
                    <a:pt x="1799" y="32472"/>
                  </a:lnTo>
                  <a:lnTo>
                    <a:pt x="2677" y="31068"/>
                  </a:lnTo>
                  <a:lnTo>
                    <a:pt x="2677" y="31024"/>
                  </a:lnTo>
                  <a:lnTo>
                    <a:pt x="3511" y="27952"/>
                  </a:lnTo>
                  <a:lnTo>
                    <a:pt x="4388" y="24705"/>
                  </a:lnTo>
                  <a:lnTo>
                    <a:pt x="5397" y="21941"/>
                  </a:lnTo>
                  <a:lnTo>
                    <a:pt x="8645" y="19483"/>
                  </a:lnTo>
                  <a:lnTo>
                    <a:pt x="8689" y="19396"/>
                  </a:lnTo>
                  <a:lnTo>
                    <a:pt x="8908" y="18957"/>
                  </a:lnTo>
                  <a:lnTo>
                    <a:pt x="8952" y="18869"/>
                  </a:lnTo>
                  <a:lnTo>
                    <a:pt x="8864" y="16851"/>
                  </a:lnTo>
                  <a:lnTo>
                    <a:pt x="9040" y="15359"/>
                  </a:lnTo>
                  <a:lnTo>
                    <a:pt x="9786" y="14042"/>
                  </a:lnTo>
                  <a:lnTo>
                    <a:pt x="11936" y="11366"/>
                  </a:lnTo>
                  <a:lnTo>
                    <a:pt x="14788" y="8162"/>
                  </a:lnTo>
                  <a:lnTo>
                    <a:pt x="17114" y="5398"/>
                  </a:lnTo>
                  <a:lnTo>
                    <a:pt x="20843" y="308"/>
                  </a:lnTo>
                  <a:lnTo>
                    <a:pt x="20887" y="220"/>
                  </a:lnTo>
                  <a:lnTo>
                    <a:pt x="20887" y="176"/>
                  </a:lnTo>
                  <a:lnTo>
                    <a:pt x="20887" y="88"/>
                  </a:lnTo>
                  <a:lnTo>
                    <a:pt x="20800" y="44"/>
                  </a:lnTo>
                  <a:lnTo>
                    <a:pt x="20756"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4" name="Google Shape;6114;p163"/>
            <p:cNvSpPr/>
            <p:nvPr/>
          </p:nvSpPr>
          <p:spPr>
            <a:xfrm>
              <a:off x="3612525" y="2141700"/>
              <a:ext cx="1811200" cy="630800"/>
            </a:xfrm>
            <a:custGeom>
              <a:rect b="b" l="l" r="r" t="t"/>
              <a:pathLst>
                <a:path extrusionOk="0" h="25232" w="72448">
                  <a:moveTo>
                    <a:pt x="69288" y="0"/>
                  </a:moveTo>
                  <a:lnTo>
                    <a:pt x="66655" y="483"/>
                  </a:lnTo>
                  <a:lnTo>
                    <a:pt x="66611" y="483"/>
                  </a:lnTo>
                  <a:lnTo>
                    <a:pt x="63627" y="1448"/>
                  </a:lnTo>
                  <a:lnTo>
                    <a:pt x="59546" y="2940"/>
                  </a:lnTo>
                  <a:lnTo>
                    <a:pt x="57967" y="3598"/>
                  </a:lnTo>
                  <a:lnTo>
                    <a:pt x="54149" y="3642"/>
                  </a:lnTo>
                  <a:lnTo>
                    <a:pt x="52394" y="3686"/>
                  </a:lnTo>
                  <a:lnTo>
                    <a:pt x="52306" y="3730"/>
                  </a:lnTo>
                  <a:lnTo>
                    <a:pt x="46865" y="6407"/>
                  </a:lnTo>
                  <a:lnTo>
                    <a:pt x="45154" y="7328"/>
                  </a:lnTo>
                  <a:lnTo>
                    <a:pt x="39142" y="8425"/>
                  </a:lnTo>
                  <a:lnTo>
                    <a:pt x="35324" y="8996"/>
                  </a:lnTo>
                  <a:lnTo>
                    <a:pt x="32033" y="9566"/>
                  </a:lnTo>
                  <a:lnTo>
                    <a:pt x="28128" y="10356"/>
                  </a:lnTo>
                  <a:lnTo>
                    <a:pt x="27206" y="10751"/>
                  </a:lnTo>
                  <a:lnTo>
                    <a:pt x="27119" y="10795"/>
                  </a:lnTo>
                  <a:lnTo>
                    <a:pt x="26855" y="11190"/>
                  </a:lnTo>
                  <a:lnTo>
                    <a:pt x="26812" y="11233"/>
                  </a:lnTo>
                  <a:lnTo>
                    <a:pt x="25363" y="16718"/>
                  </a:lnTo>
                  <a:lnTo>
                    <a:pt x="24091" y="19527"/>
                  </a:lnTo>
                  <a:lnTo>
                    <a:pt x="22423" y="22379"/>
                  </a:lnTo>
                  <a:lnTo>
                    <a:pt x="21063" y="24573"/>
                  </a:lnTo>
                  <a:lnTo>
                    <a:pt x="20668" y="24836"/>
                  </a:lnTo>
                  <a:lnTo>
                    <a:pt x="14964" y="23915"/>
                  </a:lnTo>
                  <a:lnTo>
                    <a:pt x="10269" y="22818"/>
                  </a:lnTo>
                  <a:lnTo>
                    <a:pt x="6802" y="22204"/>
                  </a:lnTo>
                  <a:lnTo>
                    <a:pt x="6758" y="22204"/>
                  </a:lnTo>
                  <a:lnTo>
                    <a:pt x="3467" y="21984"/>
                  </a:lnTo>
                  <a:lnTo>
                    <a:pt x="264" y="20843"/>
                  </a:lnTo>
                  <a:lnTo>
                    <a:pt x="132" y="20843"/>
                  </a:lnTo>
                  <a:lnTo>
                    <a:pt x="44" y="20887"/>
                  </a:lnTo>
                  <a:lnTo>
                    <a:pt x="44" y="20975"/>
                  </a:lnTo>
                  <a:lnTo>
                    <a:pt x="1" y="21019"/>
                  </a:lnTo>
                  <a:lnTo>
                    <a:pt x="44" y="21107"/>
                  </a:lnTo>
                  <a:lnTo>
                    <a:pt x="88" y="21150"/>
                  </a:lnTo>
                  <a:lnTo>
                    <a:pt x="132" y="21194"/>
                  </a:lnTo>
                  <a:lnTo>
                    <a:pt x="3379" y="22291"/>
                  </a:lnTo>
                  <a:lnTo>
                    <a:pt x="3423" y="22335"/>
                  </a:lnTo>
                  <a:lnTo>
                    <a:pt x="6758" y="22555"/>
                  </a:lnTo>
                  <a:lnTo>
                    <a:pt x="10181" y="23169"/>
                  </a:lnTo>
                  <a:lnTo>
                    <a:pt x="14876" y="24266"/>
                  </a:lnTo>
                  <a:lnTo>
                    <a:pt x="20668" y="25231"/>
                  </a:lnTo>
                  <a:lnTo>
                    <a:pt x="20712" y="25231"/>
                  </a:lnTo>
                  <a:lnTo>
                    <a:pt x="20800" y="25187"/>
                  </a:lnTo>
                  <a:lnTo>
                    <a:pt x="21283" y="24836"/>
                  </a:lnTo>
                  <a:lnTo>
                    <a:pt x="21326" y="24792"/>
                  </a:lnTo>
                  <a:lnTo>
                    <a:pt x="22731" y="22555"/>
                  </a:lnTo>
                  <a:lnTo>
                    <a:pt x="24398" y="19702"/>
                  </a:lnTo>
                  <a:lnTo>
                    <a:pt x="25715" y="16850"/>
                  </a:lnTo>
                  <a:lnTo>
                    <a:pt x="25715" y="16806"/>
                  </a:lnTo>
                  <a:lnTo>
                    <a:pt x="27119" y="11365"/>
                  </a:lnTo>
                  <a:lnTo>
                    <a:pt x="27382" y="11058"/>
                  </a:lnTo>
                  <a:lnTo>
                    <a:pt x="28216" y="10707"/>
                  </a:lnTo>
                  <a:lnTo>
                    <a:pt x="32121" y="9917"/>
                  </a:lnTo>
                  <a:lnTo>
                    <a:pt x="35368" y="9347"/>
                  </a:lnTo>
                  <a:lnTo>
                    <a:pt x="39186" y="8776"/>
                  </a:lnTo>
                  <a:lnTo>
                    <a:pt x="45241" y="7679"/>
                  </a:lnTo>
                  <a:lnTo>
                    <a:pt x="45285" y="7635"/>
                  </a:lnTo>
                  <a:lnTo>
                    <a:pt x="47040" y="6714"/>
                  </a:lnTo>
                  <a:lnTo>
                    <a:pt x="52438" y="4037"/>
                  </a:lnTo>
                  <a:lnTo>
                    <a:pt x="54149" y="3993"/>
                  </a:lnTo>
                  <a:lnTo>
                    <a:pt x="58011" y="3949"/>
                  </a:lnTo>
                  <a:lnTo>
                    <a:pt x="58098" y="3949"/>
                  </a:lnTo>
                  <a:lnTo>
                    <a:pt x="59678" y="3247"/>
                  </a:lnTo>
                  <a:lnTo>
                    <a:pt x="63715" y="1799"/>
                  </a:lnTo>
                  <a:lnTo>
                    <a:pt x="66699" y="790"/>
                  </a:lnTo>
                  <a:lnTo>
                    <a:pt x="69332" y="351"/>
                  </a:lnTo>
                  <a:lnTo>
                    <a:pt x="70868" y="658"/>
                  </a:lnTo>
                  <a:lnTo>
                    <a:pt x="71614" y="1404"/>
                  </a:lnTo>
                  <a:lnTo>
                    <a:pt x="72096" y="3159"/>
                  </a:lnTo>
                  <a:lnTo>
                    <a:pt x="72008" y="5792"/>
                  </a:lnTo>
                  <a:lnTo>
                    <a:pt x="71394" y="12550"/>
                  </a:lnTo>
                  <a:lnTo>
                    <a:pt x="71438" y="12638"/>
                  </a:lnTo>
                  <a:lnTo>
                    <a:pt x="71438" y="12682"/>
                  </a:lnTo>
                  <a:lnTo>
                    <a:pt x="71526" y="12725"/>
                  </a:lnTo>
                  <a:lnTo>
                    <a:pt x="71657" y="12725"/>
                  </a:lnTo>
                  <a:lnTo>
                    <a:pt x="71701" y="12682"/>
                  </a:lnTo>
                  <a:lnTo>
                    <a:pt x="71745" y="12638"/>
                  </a:lnTo>
                  <a:lnTo>
                    <a:pt x="71745" y="12594"/>
                  </a:lnTo>
                  <a:lnTo>
                    <a:pt x="72360" y="5836"/>
                  </a:lnTo>
                  <a:lnTo>
                    <a:pt x="72447" y="3116"/>
                  </a:lnTo>
                  <a:lnTo>
                    <a:pt x="72403" y="3072"/>
                  </a:lnTo>
                  <a:lnTo>
                    <a:pt x="71965" y="1273"/>
                  </a:lnTo>
                  <a:lnTo>
                    <a:pt x="71921" y="1185"/>
                  </a:lnTo>
                  <a:lnTo>
                    <a:pt x="71087" y="395"/>
                  </a:lnTo>
                  <a:lnTo>
                    <a:pt x="70999" y="351"/>
                  </a:lnTo>
                  <a:lnTo>
                    <a:pt x="69376"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5" name="Google Shape;6115;p163"/>
            <p:cNvSpPr/>
            <p:nvPr/>
          </p:nvSpPr>
          <p:spPr>
            <a:xfrm>
              <a:off x="3387650" y="738625"/>
              <a:ext cx="299500" cy="660425"/>
            </a:xfrm>
            <a:custGeom>
              <a:rect b="b" l="l" r="r" t="t"/>
              <a:pathLst>
                <a:path extrusionOk="0" h="26417" w="11980">
                  <a:moveTo>
                    <a:pt x="11716" y="0"/>
                  </a:moveTo>
                  <a:lnTo>
                    <a:pt x="11672" y="44"/>
                  </a:lnTo>
                  <a:lnTo>
                    <a:pt x="11628" y="88"/>
                  </a:lnTo>
                  <a:lnTo>
                    <a:pt x="9522" y="4300"/>
                  </a:lnTo>
                  <a:lnTo>
                    <a:pt x="7591" y="7679"/>
                  </a:lnTo>
                  <a:lnTo>
                    <a:pt x="7547" y="7679"/>
                  </a:lnTo>
                  <a:lnTo>
                    <a:pt x="6714" y="9610"/>
                  </a:lnTo>
                  <a:lnTo>
                    <a:pt x="6187" y="11014"/>
                  </a:lnTo>
                  <a:lnTo>
                    <a:pt x="5704" y="12374"/>
                  </a:lnTo>
                  <a:lnTo>
                    <a:pt x="4871" y="15051"/>
                  </a:lnTo>
                  <a:lnTo>
                    <a:pt x="4037" y="17552"/>
                  </a:lnTo>
                  <a:lnTo>
                    <a:pt x="3598" y="18825"/>
                  </a:lnTo>
                  <a:lnTo>
                    <a:pt x="3159" y="20053"/>
                  </a:lnTo>
                  <a:lnTo>
                    <a:pt x="2677" y="21282"/>
                  </a:lnTo>
                  <a:lnTo>
                    <a:pt x="2106" y="22555"/>
                  </a:lnTo>
                  <a:lnTo>
                    <a:pt x="1492" y="23783"/>
                  </a:lnTo>
                  <a:lnTo>
                    <a:pt x="834" y="25056"/>
                  </a:lnTo>
                  <a:lnTo>
                    <a:pt x="0" y="26153"/>
                  </a:lnTo>
                  <a:lnTo>
                    <a:pt x="0" y="26197"/>
                  </a:lnTo>
                  <a:lnTo>
                    <a:pt x="0" y="26284"/>
                  </a:lnTo>
                  <a:lnTo>
                    <a:pt x="0" y="26328"/>
                  </a:lnTo>
                  <a:lnTo>
                    <a:pt x="44" y="26372"/>
                  </a:lnTo>
                  <a:lnTo>
                    <a:pt x="176" y="26416"/>
                  </a:lnTo>
                  <a:lnTo>
                    <a:pt x="219" y="26416"/>
                  </a:lnTo>
                  <a:lnTo>
                    <a:pt x="307" y="26328"/>
                  </a:lnTo>
                  <a:lnTo>
                    <a:pt x="1141" y="25231"/>
                  </a:lnTo>
                  <a:lnTo>
                    <a:pt x="1799" y="23959"/>
                  </a:lnTo>
                  <a:lnTo>
                    <a:pt x="2413" y="22686"/>
                  </a:lnTo>
                  <a:lnTo>
                    <a:pt x="2984" y="21458"/>
                  </a:lnTo>
                  <a:lnTo>
                    <a:pt x="3467" y="20185"/>
                  </a:lnTo>
                  <a:lnTo>
                    <a:pt x="3949" y="18956"/>
                  </a:lnTo>
                  <a:lnTo>
                    <a:pt x="4388" y="17684"/>
                  </a:lnTo>
                  <a:lnTo>
                    <a:pt x="5178" y="15139"/>
                  </a:lnTo>
                  <a:lnTo>
                    <a:pt x="6056" y="12506"/>
                  </a:lnTo>
                  <a:lnTo>
                    <a:pt x="6538" y="11146"/>
                  </a:lnTo>
                  <a:lnTo>
                    <a:pt x="7021" y="9742"/>
                  </a:lnTo>
                  <a:lnTo>
                    <a:pt x="7898" y="7855"/>
                  </a:lnTo>
                  <a:lnTo>
                    <a:pt x="9829" y="4476"/>
                  </a:lnTo>
                  <a:lnTo>
                    <a:pt x="11936" y="263"/>
                  </a:lnTo>
                  <a:lnTo>
                    <a:pt x="11979" y="176"/>
                  </a:lnTo>
                  <a:lnTo>
                    <a:pt x="11979" y="132"/>
                  </a:lnTo>
                  <a:lnTo>
                    <a:pt x="11936" y="44"/>
                  </a:lnTo>
                  <a:lnTo>
                    <a:pt x="11892"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6" name="Google Shape;6116;p163"/>
            <p:cNvSpPr/>
            <p:nvPr/>
          </p:nvSpPr>
          <p:spPr>
            <a:xfrm>
              <a:off x="4327775" y="2656175"/>
              <a:ext cx="230400" cy="66950"/>
            </a:xfrm>
            <a:custGeom>
              <a:rect b="b" l="l" r="r" t="t"/>
              <a:pathLst>
                <a:path extrusionOk="0" h="2678" w="9216">
                  <a:moveTo>
                    <a:pt x="3292" y="1"/>
                  </a:moveTo>
                  <a:lnTo>
                    <a:pt x="1624" y="220"/>
                  </a:lnTo>
                  <a:lnTo>
                    <a:pt x="1536" y="220"/>
                  </a:lnTo>
                  <a:lnTo>
                    <a:pt x="1054" y="528"/>
                  </a:lnTo>
                  <a:lnTo>
                    <a:pt x="1010" y="615"/>
                  </a:lnTo>
                  <a:lnTo>
                    <a:pt x="1" y="2414"/>
                  </a:lnTo>
                  <a:lnTo>
                    <a:pt x="1" y="2458"/>
                  </a:lnTo>
                  <a:lnTo>
                    <a:pt x="1" y="2546"/>
                  </a:lnTo>
                  <a:lnTo>
                    <a:pt x="44" y="2590"/>
                  </a:lnTo>
                  <a:lnTo>
                    <a:pt x="88" y="2634"/>
                  </a:lnTo>
                  <a:lnTo>
                    <a:pt x="176" y="2678"/>
                  </a:lnTo>
                  <a:lnTo>
                    <a:pt x="264" y="2634"/>
                  </a:lnTo>
                  <a:lnTo>
                    <a:pt x="308" y="2590"/>
                  </a:lnTo>
                  <a:lnTo>
                    <a:pt x="1273" y="791"/>
                  </a:lnTo>
                  <a:lnTo>
                    <a:pt x="1712" y="571"/>
                  </a:lnTo>
                  <a:lnTo>
                    <a:pt x="3336" y="352"/>
                  </a:lnTo>
                  <a:lnTo>
                    <a:pt x="6583" y="396"/>
                  </a:lnTo>
                  <a:lnTo>
                    <a:pt x="8996" y="747"/>
                  </a:lnTo>
                  <a:lnTo>
                    <a:pt x="9084" y="703"/>
                  </a:lnTo>
                  <a:lnTo>
                    <a:pt x="9128" y="703"/>
                  </a:lnTo>
                  <a:lnTo>
                    <a:pt x="9172" y="659"/>
                  </a:lnTo>
                  <a:lnTo>
                    <a:pt x="9216" y="571"/>
                  </a:lnTo>
                  <a:lnTo>
                    <a:pt x="9216" y="528"/>
                  </a:lnTo>
                  <a:lnTo>
                    <a:pt x="9172" y="440"/>
                  </a:lnTo>
                  <a:lnTo>
                    <a:pt x="9128" y="396"/>
                  </a:lnTo>
                  <a:lnTo>
                    <a:pt x="9040" y="396"/>
                  </a:lnTo>
                  <a:lnTo>
                    <a:pt x="6627" y="45"/>
                  </a:lnTo>
                  <a:lnTo>
                    <a:pt x="329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7" name="Google Shape;6117;p163"/>
            <p:cNvSpPr/>
            <p:nvPr/>
          </p:nvSpPr>
          <p:spPr>
            <a:xfrm>
              <a:off x="3893350" y="2910700"/>
              <a:ext cx="171175" cy="15375"/>
            </a:xfrm>
            <a:custGeom>
              <a:rect b="b" l="l" r="r" t="t"/>
              <a:pathLst>
                <a:path extrusionOk="0" h="615" w="6847">
                  <a:moveTo>
                    <a:pt x="133" y="0"/>
                  </a:moveTo>
                  <a:lnTo>
                    <a:pt x="45" y="44"/>
                  </a:lnTo>
                  <a:lnTo>
                    <a:pt x="1" y="88"/>
                  </a:lnTo>
                  <a:lnTo>
                    <a:pt x="1" y="176"/>
                  </a:lnTo>
                  <a:lnTo>
                    <a:pt x="1" y="220"/>
                  </a:lnTo>
                  <a:lnTo>
                    <a:pt x="45" y="307"/>
                  </a:lnTo>
                  <a:lnTo>
                    <a:pt x="89" y="307"/>
                  </a:lnTo>
                  <a:lnTo>
                    <a:pt x="133" y="351"/>
                  </a:lnTo>
                  <a:lnTo>
                    <a:pt x="2985" y="615"/>
                  </a:lnTo>
                  <a:lnTo>
                    <a:pt x="6671" y="571"/>
                  </a:lnTo>
                  <a:lnTo>
                    <a:pt x="6759" y="571"/>
                  </a:lnTo>
                  <a:lnTo>
                    <a:pt x="6802" y="527"/>
                  </a:lnTo>
                  <a:lnTo>
                    <a:pt x="6846" y="483"/>
                  </a:lnTo>
                  <a:lnTo>
                    <a:pt x="6846" y="395"/>
                  </a:lnTo>
                  <a:lnTo>
                    <a:pt x="6846" y="351"/>
                  </a:lnTo>
                  <a:lnTo>
                    <a:pt x="6802" y="307"/>
                  </a:lnTo>
                  <a:lnTo>
                    <a:pt x="6759" y="263"/>
                  </a:lnTo>
                  <a:lnTo>
                    <a:pt x="6671" y="220"/>
                  </a:lnTo>
                  <a:lnTo>
                    <a:pt x="2985" y="263"/>
                  </a:lnTo>
                  <a:lnTo>
                    <a:pt x="176"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8" name="Google Shape;6118;p163"/>
            <p:cNvSpPr/>
            <p:nvPr/>
          </p:nvSpPr>
          <p:spPr>
            <a:xfrm>
              <a:off x="3224175" y="777000"/>
              <a:ext cx="230400" cy="580350"/>
            </a:xfrm>
            <a:custGeom>
              <a:rect b="b" l="l" r="r" t="t"/>
              <a:pathLst>
                <a:path extrusionOk="0" h="23214" w="9216">
                  <a:moveTo>
                    <a:pt x="9040" y="1"/>
                  </a:moveTo>
                  <a:lnTo>
                    <a:pt x="8952" y="45"/>
                  </a:lnTo>
                  <a:lnTo>
                    <a:pt x="8909" y="45"/>
                  </a:lnTo>
                  <a:lnTo>
                    <a:pt x="8865" y="133"/>
                  </a:lnTo>
                  <a:lnTo>
                    <a:pt x="7768" y="2239"/>
                  </a:lnTo>
                  <a:lnTo>
                    <a:pt x="6627" y="5091"/>
                  </a:lnTo>
                  <a:lnTo>
                    <a:pt x="5486" y="8689"/>
                  </a:lnTo>
                  <a:lnTo>
                    <a:pt x="4082" y="12112"/>
                  </a:lnTo>
                  <a:lnTo>
                    <a:pt x="2019" y="16412"/>
                  </a:lnTo>
                  <a:lnTo>
                    <a:pt x="1975" y="16456"/>
                  </a:lnTo>
                  <a:lnTo>
                    <a:pt x="966" y="19659"/>
                  </a:lnTo>
                  <a:lnTo>
                    <a:pt x="1" y="22994"/>
                  </a:lnTo>
                  <a:lnTo>
                    <a:pt x="1" y="23082"/>
                  </a:lnTo>
                  <a:lnTo>
                    <a:pt x="45" y="23126"/>
                  </a:lnTo>
                  <a:lnTo>
                    <a:pt x="89" y="23170"/>
                  </a:lnTo>
                  <a:lnTo>
                    <a:pt x="132" y="23214"/>
                  </a:lnTo>
                  <a:lnTo>
                    <a:pt x="308" y="23214"/>
                  </a:lnTo>
                  <a:lnTo>
                    <a:pt x="352" y="23082"/>
                  </a:lnTo>
                  <a:lnTo>
                    <a:pt x="1273" y="19747"/>
                  </a:lnTo>
                  <a:lnTo>
                    <a:pt x="2326" y="16544"/>
                  </a:lnTo>
                  <a:lnTo>
                    <a:pt x="4389" y="12244"/>
                  </a:lnTo>
                  <a:lnTo>
                    <a:pt x="5793" y="8777"/>
                  </a:lnTo>
                  <a:lnTo>
                    <a:pt x="6978" y="5179"/>
                  </a:lnTo>
                  <a:lnTo>
                    <a:pt x="8075" y="2414"/>
                  </a:lnTo>
                  <a:lnTo>
                    <a:pt x="9172" y="264"/>
                  </a:lnTo>
                  <a:lnTo>
                    <a:pt x="9216" y="220"/>
                  </a:lnTo>
                  <a:lnTo>
                    <a:pt x="9172" y="133"/>
                  </a:lnTo>
                  <a:lnTo>
                    <a:pt x="9172" y="89"/>
                  </a:lnTo>
                  <a:lnTo>
                    <a:pt x="9084" y="45"/>
                  </a:lnTo>
                  <a:lnTo>
                    <a:pt x="904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9" name="Google Shape;6119;p163"/>
            <p:cNvSpPr/>
            <p:nvPr/>
          </p:nvSpPr>
          <p:spPr>
            <a:xfrm>
              <a:off x="4358500" y="2701175"/>
              <a:ext cx="82300" cy="30725"/>
            </a:xfrm>
            <a:custGeom>
              <a:rect b="b" l="l" r="r" t="t"/>
              <a:pathLst>
                <a:path extrusionOk="0" h="1229" w="3292">
                  <a:moveTo>
                    <a:pt x="3116" y="0"/>
                  </a:moveTo>
                  <a:lnTo>
                    <a:pt x="1624" y="88"/>
                  </a:lnTo>
                  <a:lnTo>
                    <a:pt x="1580" y="88"/>
                  </a:lnTo>
                  <a:lnTo>
                    <a:pt x="88" y="922"/>
                  </a:lnTo>
                  <a:lnTo>
                    <a:pt x="44" y="965"/>
                  </a:lnTo>
                  <a:lnTo>
                    <a:pt x="0" y="1009"/>
                  </a:lnTo>
                  <a:lnTo>
                    <a:pt x="0" y="1053"/>
                  </a:lnTo>
                  <a:lnTo>
                    <a:pt x="0" y="1141"/>
                  </a:lnTo>
                  <a:lnTo>
                    <a:pt x="88" y="1185"/>
                  </a:lnTo>
                  <a:lnTo>
                    <a:pt x="176" y="1229"/>
                  </a:lnTo>
                  <a:lnTo>
                    <a:pt x="264" y="1229"/>
                  </a:lnTo>
                  <a:lnTo>
                    <a:pt x="1712" y="439"/>
                  </a:lnTo>
                  <a:lnTo>
                    <a:pt x="3116" y="351"/>
                  </a:lnTo>
                  <a:lnTo>
                    <a:pt x="3204" y="351"/>
                  </a:lnTo>
                  <a:lnTo>
                    <a:pt x="3247" y="307"/>
                  </a:lnTo>
                  <a:lnTo>
                    <a:pt x="3291" y="219"/>
                  </a:lnTo>
                  <a:lnTo>
                    <a:pt x="3291" y="176"/>
                  </a:lnTo>
                  <a:lnTo>
                    <a:pt x="3291" y="88"/>
                  </a:lnTo>
                  <a:lnTo>
                    <a:pt x="3247" y="44"/>
                  </a:lnTo>
                  <a:lnTo>
                    <a:pt x="316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0" name="Google Shape;6120;p163"/>
            <p:cNvSpPr/>
            <p:nvPr/>
          </p:nvSpPr>
          <p:spPr>
            <a:xfrm>
              <a:off x="3816575" y="2913975"/>
              <a:ext cx="229300" cy="34050"/>
            </a:xfrm>
            <a:custGeom>
              <a:rect b="b" l="l" r="r" t="t"/>
              <a:pathLst>
                <a:path extrusionOk="0" h="1362" w="9172">
                  <a:moveTo>
                    <a:pt x="88" y="1"/>
                  </a:moveTo>
                  <a:lnTo>
                    <a:pt x="44" y="45"/>
                  </a:lnTo>
                  <a:lnTo>
                    <a:pt x="0" y="89"/>
                  </a:lnTo>
                  <a:lnTo>
                    <a:pt x="0" y="176"/>
                  </a:lnTo>
                  <a:lnTo>
                    <a:pt x="0" y="220"/>
                  </a:lnTo>
                  <a:lnTo>
                    <a:pt x="44" y="308"/>
                  </a:lnTo>
                  <a:lnTo>
                    <a:pt x="88" y="308"/>
                  </a:lnTo>
                  <a:lnTo>
                    <a:pt x="2150" y="1010"/>
                  </a:lnTo>
                  <a:lnTo>
                    <a:pt x="2194" y="1010"/>
                  </a:lnTo>
                  <a:lnTo>
                    <a:pt x="3993" y="1273"/>
                  </a:lnTo>
                  <a:lnTo>
                    <a:pt x="4037" y="1273"/>
                  </a:lnTo>
                  <a:lnTo>
                    <a:pt x="7504" y="1361"/>
                  </a:lnTo>
                  <a:lnTo>
                    <a:pt x="9040" y="1317"/>
                  </a:lnTo>
                  <a:lnTo>
                    <a:pt x="9084" y="1317"/>
                  </a:lnTo>
                  <a:lnTo>
                    <a:pt x="9127" y="1273"/>
                  </a:lnTo>
                  <a:lnTo>
                    <a:pt x="9171" y="1229"/>
                  </a:lnTo>
                  <a:lnTo>
                    <a:pt x="9171" y="1142"/>
                  </a:lnTo>
                  <a:lnTo>
                    <a:pt x="9171" y="1054"/>
                  </a:lnTo>
                  <a:lnTo>
                    <a:pt x="9127" y="1010"/>
                  </a:lnTo>
                  <a:lnTo>
                    <a:pt x="9084" y="966"/>
                  </a:lnTo>
                  <a:lnTo>
                    <a:pt x="8996" y="966"/>
                  </a:lnTo>
                  <a:lnTo>
                    <a:pt x="7504" y="1010"/>
                  </a:lnTo>
                  <a:lnTo>
                    <a:pt x="4037" y="922"/>
                  </a:lnTo>
                  <a:lnTo>
                    <a:pt x="2238" y="659"/>
                  </a:lnTo>
                  <a:lnTo>
                    <a:pt x="22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1" name="Google Shape;6121;p163"/>
            <p:cNvSpPr/>
            <p:nvPr/>
          </p:nvSpPr>
          <p:spPr>
            <a:xfrm>
              <a:off x="3192375" y="766050"/>
              <a:ext cx="239175" cy="620925"/>
            </a:xfrm>
            <a:custGeom>
              <a:rect b="b" l="l" r="r" t="t"/>
              <a:pathLst>
                <a:path extrusionOk="0" h="24837" w="9567">
                  <a:moveTo>
                    <a:pt x="9303" y="0"/>
                  </a:moveTo>
                  <a:lnTo>
                    <a:pt x="9259" y="44"/>
                  </a:lnTo>
                  <a:lnTo>
                    <a:pt x="9215" y="88"/>
                  </a:lnTo>
                  <a:lnTo>
                    <a:pt x="8162" y="2106"/>
                  </a:lnTo>
                  <a:lnTo>
                    <a:pt x="8118" y="2150"/>
                  </a:lnTo>
                  <a:lnTo>
                    <a:pt x="7065" y="4695"/>
                  </a:lnTo>
                  <a:lnTo>
                    <a:pt x="6012" y="8030"/>
                  </a:lnTo>
                  <a:lnTo>
                    <a:pt x="4871" y="10882"/>
                  </a:lnTo>
                  <a:lnTo>
                    <a:pt x="3379" y="13866"/>
                  </a:lnTo>
                  <a:lnTo>
                    <a:pt x="2150" y="16587"/>
                  </a:lnTo>
                  <a:lnTo>
                    <a:pt x="966" y="20273"/>
                  </a:lnTo>
                  <a:lnTo>
                    <a:pt x="0" y="24617"/>
                  </a:lnTo>
                  <a:lnTo>
                    <a:pt x="0" y="24705"/>
                  </a:lnTo>
                  <a:lnTo>
                    <a:pt x="0" y="24749"/>
                  </a:lnTo>
                  <a:lnTo>
                    <a:pt x="88" y="24793"/>
                  </a:lnTo>
                  <a:lnTo>
                    <a:pt x="132" y="24836"/>
                  </a:lnTo>
                  <a:lnTo>
                    <a:pt x="176" y="24836"/>
                  </a:lnTo>
                  <a:lnTo>
                    <a:pt x="264" y="24793"/>
                  </a:lnTo>
                  <a:lnTo>
                    <a:pt x="351" y="24705"/>
                  </a:lnTo>
                  <a:lnTo>
                    <a:pt x="1317" y="20361"/>
                  </a:lnTo>
                  <a:lnTo>
                    <a:pt x="2501" y="16719"/>
                  </a:lnTo>
                  <a:lnTo>
                    <a:pt x="3686" y="14042"/>
                  </a:lnTo>
                  <a:lnTo>
                    <a:pt x="5222" y="11058"/>
                  </a:lnTo>
                  <a:lnTo>
                    <a:pt x="6319" y="8162"/>
                  </a:lnTo>
                  <a:lnTo>
                    <a:pt x="7416" y="4827"/>
                  </a:lnTo>
                  <a:lnTo>
                    <a:pt x="8469" y="2282"/>
                  </a:lnTo>
                  <a:lnTo>
                    <a:pt x="9522" y="263"/>
                  </a:lnTo>
                  <a:lnTo>
                    <a:pt x="9566" y="220"/>
                  </a:lnTo>
                  <a:lnTo>
                    <a:pt x="9522" y="132"/>
                  </a:lnTo>
                  <a:lnTo>
                    <a:pt x="9522" y="88"/>
                  </a:lnTo>
                  <a:lnTo>
                    <a:pt x="9435" y="44"/>
                  </a:lnTo>
                  <a:lnTo>
                    <a:pt x="9391"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2" name="Google Shape;6122;p163"/>
            <p:cNvSpPr/>
            <p:nvPr/>
          </p:nvSpPr>
          <p:spPr>
            <a:xfrm>
              <a:off x="3859350" y="2946900"/>
              <a:ext cx="105350" cy="24150"/>
            </a:xfrm>
            <a:custGeom>
              <a:rect b="b" l="l" r="r" t="t"/>
              <a:pathLst>
                <a:path extrusionOk="0" h="966" w="4214">
                  <a:moveTo>
                    <a:pt x="132" y="0"/>
                  </a:moveTo>
                  <a:lnTo>
                    <a:pt x="88" y="44"/>
                  </a:lnTo>
                  <a:lnTo>
                    <a:pt x="45" y="88"/>
                  </a:lnTo>
                  <a:lnTo>
                    <a:pt x="1" y="132"/>
                  </a:lnTo>
                  <a:lnTo>
                    <a:pt x="1" y="220"/>
                  </a:lnTo>
                  <a:lnTo>
                    <a:pt x="1" y="264"/>
                  </a:lnTo>
                  <a:lnTo>
                    <a:pt x="88" y="307"/>
                  </a:lnTo>
                  <a:lnTo>
                    <a:pt x="132" y="351"/>
                  </a:lnTo>
                  <a:lnTo>
                    <a:pt x="1931" y="790"/>
                  </a:lnTo>
                  <a:lnTo>
                    <a:pt x="1975" y="790"/>
                  </a:lnTo>
                  <a:lnTo>
                    <a:pt x="4038" y="966"/>
                  </a:lnTo>
                  <a:lnTo>
                    <a:pt x="4169" y="922"/>
                  </a:lnTo>
                  <a:lnTo>
                    <a:pt x="4213" y="790"/>
                  </a:lnTo>
                  <a:lnTo>
                    <a:pt x="4213" y="746"/>
                  </a:lnTo>
                  <a:lnTo>
                    <a:pt x="4169" y="658"/>
                  </a:lnTo>
                  <a:lnTo>
                    <a:pt x="4125" y="615"/>
                  </a:lnTo>
                  <a:lnTo>
                    <a:pt x="4082" y="615"/>
                  </a:lnTo>
                  <a:lnTo>
                    <a:pt x="2019" y="439"/>
                  </a:lnTo>
                  <a:lnTo>
                    <a:pt x="22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3" name="Google Shape;6123;p163"/>
            <p:cNvSpPr/>
            <p:nvPr/>
          </p:nvSpPr>
          <p:spPr>
            <a:xfrm>
              <a:off x="3161650" y="766050"/>
              <a:ext cx="238075" cy="613250"/>
            </a:xfrm>
            <a:custGeom>
              <a:rect b="b" l="l" r="r" t="t"/>
              <a:pathLst>
                <a:path extrusionOk="0" h="24530" w="9523">
                  <a:moveTo>
                    <a:pt x="9347" y="0"/>
                  </a:moveTo>
                  <a:lnTo>
                    <a:pt x="9303" y="44"/>
                  </a:lnTo>
                  <a:lnTo>
                    <a:pt x="9259" y="44"/>
                  </a:lnTo>
                  <a:lnTo>
                    <a:pt x="9216" y="88"/>
                  </a:lnTo>
                  <a:lnTo>
                    <a:pt x="8426" y="1536"/>
                  </a:lnTo>
                  <a:lnTo>
                    <a:pt x="8426" y="1580"/>
                  </a:lnTo>
                  <a:lnTo>
                    <a:pt x="7548" y="3906"/>
                  </a:lnTo>
                  <a:lnTo>
                    <a:pt x="6539" y="6933"/>
                  </a:lnTo>
                  <a:lnTo>
                    <a:pt x="5310" y="9917"/>
                  </a:lnTo>
                  <a:lnTo>
                    <a:pt x="3643" y="13252"/>
                  </a:lnTo>
                  <a:lnTo>
                    <a:pt x="2239" y="16280"/>
                  </a:lnTo>
                  <a:lnTo>
                    <a:pt x="2239" y="16324"/>
                  </a:lnTo>
                  <a:lnTo>
                    <a:pt x="922" y="20405"/>
                  </a:lnTo>
                  <a:lnTo>
                    <a:pt x="1" y="23388"/>
                  </a:lnTo>
                  <a:lnTo>
                    <a:pt x="1" y="23520"/>
                  </a:lnTo>
                  <a:lnTo>
                    <a:pt x="352" y="24442"/>
                  </a:lnTo>
                  <a:lnTo>
                    <a:pt x="439" y="24529"/>
                  </a:lnTo>
                  <a:lnTo>
                    <a:pt x="571" y="24529"/>
                  </a:lnTo>
                  <a:lnTo>
                    <a:pt x="659" y="24485"/>
                  </a:lnTo>
                  <a:lnTo>
                    <a:pt x="659" y="24442"/>
                  </a:lnTo>
                  <a:lnTo>
                    <a:pt x="703" y="24354"/>
                  </a:lnTo>
                  <a:lnTo>
                    <a:pt x="703" y="24310"/>
                  </a:lnTo>
                  <a:lnTo>
                    <a:pt x="352" y="23432"/>
                  </a:lnTo>
                  <a:lnTo>
                    <a:pt x="1273" y="20536"/>
                  </a:lnTo>
                  <a:lnTo>
                    <a:pt x="2546" y="16411"/>
                  </a:lnTo>
                  <a:lnTo>
                    <a:pt x="3950" y="13384"/>
                  </a:lnTo>
                  <a:lnTo>
                    <a:pt x="5617" y="10093"/>
                  </a:lnTo>
                  <a:lnTo>
                    <a:pt x="6846" y="7021"/>
                  </a:lnTo>
                  <a:lnTo>
                    <a:pt x="7855" y="4037"/>
                  </a:lnTo>
                  <a:lnTo>
                    <a:pt x="8733" y="1712"/>
                  </a:lnTo>
                  <a:lnTo>
                    <a:pt x="9523" y="263"/>
                  </a:lnTo>
                  <a:lnTo>
                    <a:pt x="9523" y="220"/>
                  </a:lnTo>
                  <a:lnTo>
                    <a:pt x="9523" y="132"/>
                  </a:lnTo>
                  <a:lnTo>
                    <a:pt x="9479" y="88"/>
                  </a:lnTo>
                  <a:lnTo>
                    <a:pt x="9435" y="44"/>
                  </a:lnTo>
                  <a:lnTo>
                    <a:pt x="9347"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4" name="Google Shape;6124;p163"/>
            <p:cNvSpPr/>
            <p:nvPr/>
          </p:nvSpPr>
          <p:spPr>
            <a:xfrm>
              <a:off x="4527425" y="1110500"/>
              <a:ext cx="63650" cy="151425"/>
            </a:xfrm>
            <a:custGeom>
              <a:rect b="b" l="l" r="r" t="t"/>
              <a:pathLst>
                <a:path extrusionOk="0" h="6057" w="2546">
                  <a:moveTo>
                    <a:pt x="396" y="396"/>
                  </a:moveTo>
                  <a:lnTo>
                    <a:pt x="571" y="483"/>
                  </a:lnTo>
                  <a:lnTo>
                    <a:pt x="1712" y="1756"/>
                  </a:lnTo>
                  <a:lnTo>
                    <a:pt x="2195" y="3292"/>
                  </a:lnTo>
                  <a:lnTo>
                    <a:pt x="1888" y="5266"/>
                  </a:lnTo>
                  <a:lnTo>
                    <a:pt x="1756" y="5705"/>
                  </a:lnTo>
                  <a:lnTo>
                    <a:pt x="835" y="4081"/>
                  </a:lnTo>
                  <a:lnTo>
                    <a:pt x="352" y="659"/>
                  </a:lnTo>
                  <a:lnTo>
                    <a:pt x="396" y="396"/>
                  </a:lnTo>
                  <a:close/>
                  <a:moveTo>
                    <a:pt x="264" y="1"/>
                  </a:moveTo>
                  <a:lnTo>
                    <a:pt x="176" y="44"/>
                  </a:lnTo>
                  <a:lnTo>
                    <a:pt x="133" y="88"/>
                  </a:lnTo>
                  <a:lnTo>
                    <a:pt x="89" y="132"/>
                  </a:lnTo>
                  <a:lnTo>
                    <a:pt x="1" y="615"/>
                  </a:lnTo>
                  <a:lnTo>
                    <a:pt x="1" y="659"/>
                  </a:lnTo>
                  <a:lnTo>
                    <a:pt x="484" y="4169"/>
                  </a:lnTo>
                  <a:lnTo>
                    <a:pt x="527" y="4213"/>
                  </a:lnTo>
                  <a:lnTo>
                    <a:pt x="1493" y="5924"/>
                  </a:lnTo>
                  <a:lnTo>
                    <a:pt x="1537" y="6012"/>
                  </a:lnTo>
                  <a:lnTo>
                    <a:pt x="1624" y="6012"/>
                  </a:lnTo>
                  <a:lnTo>
                    <a:pt x="1888" y="6056"/>
                  </a:lnTo>
                  <a:lnTo>
                    <a:pt x="1975" y="6012"/>
                  </a:lnTo>
                  <a:lnTo>
                    <a:pt x="2063" y="5924"/>
                  </a:lnTo>
                  <a:lnTo>
                    <a:pt x="2239" y="5354"/>
                  </a:lnTo>
                  <a:lnTo>
                    <a:pt x="2546" y="3292"/>
                  </a:lnTo>
                  <a:lnTo>
                    <a:pt x="2546" y="3204"/>
                  </a:lnTo>
                  <a:lnTo>
                    <a:pt x="2019" y="1624"/>
                  </a:lnTo>
                  <a:lnTo>
                    <a:pt x="1975" y="1536"/>
                  </a:lnTo>
                  <a:lnTo>
                    <a:pt x="791" y="220"/>
                  </a:lnTo>
                  <a:lnTo>
                    <a:pt x="703" y="132"/>
                  </a:lnTo>
                  <a:lnTo>
                    <a:pt x="308"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5" name="Google Shape;6125;p163"/>
            <p:cNvSpPr/>
            <p:nvPr/>
          </p:nvSpPr>
          <p:spPr>
            <a:xfrm>
              <a:off x="4484650" y="1084175"/>
              <a:ext cx="129475" cy="362025"/>
            </a:xfrm>
            <a:custGeom>
              <a:rect b="b" l="l" r="r" t="t"/>
              <a:pathLst>
                <a:path extrusionOk="0" h="14481" w="5179">
                  <a:moveTo>
                    <a:pt x="1536" y="0"/>
                  </a:moveTo>
                  <a:lnTo>
                    <a:pt x="1449" y="44"/>
                  </a:lnTo>
                  <a:lnTo>
                    <a:pt x="1405" y="88"/>
                  </a:lnTo>
                  <a:lnTo>
                    <a:pt x="132" y="2282"/>
                  </a:lnTo>
                  <a:lnTo>
                    <a:pt x="88" y="2414"/>
                  </a:lnTo>
                  <a:lnTo>
                    <a:pt x="834" y="7636"/>
                  </a:lnTo>
                  <a:lnTo>
                    <a:pt x="615" y="9566"/>
                  </a:lnTo>
                  <a:lnTo>
                    <a:pt x="1" y="13472"/>
                  </a:lnTo>
                  <a:lnTo>
                    <a:pt x="1" y="13559"/>
                  </a:lnTo>
                  <a:lnTo>
                    <a:pt x="264" y="14305"/>
                  </a:lnTo>
                  <a:lnTo>
                    <a:pt x="308" y="14393"/>
                  </a:lnTo>
                  <a:lnTo>
                    <a:pt x="395" y="14437"/>
                  </a:lnTo>
                  <a:lnTo>
                    <a:pt x="790" y="14481"/>
                  </a:lnTo>
                  <a:lnTo>
                    <a:pt x="878" y="14481"/>
                  </a:lnTo>
                  <a:lnTo>
                    <a:pt x="966" y="14437"/>
                  </a:lnTo>
                  <a:lnTo>
                    <a:pt x="1361" y="13911"/>
                  </a:lnTo>
                  <a:lnTo>
                    <a:pt x="1405" y="13867"/>
                  </a:lnTo>
                  <a:lnTo>
                    <a:pt x="3204" y="9786"/>
                  </a:lnTo>
                  <a:lnTo>
                    <a:pt x="4345" y="8513"/>
                  </a:lnTo>
                  <a:lnTo>
                    <a:pt x="4389" y="8469"/>
                  </a:lnTo>
                  <a:lnTo>
                    <a:pt x="4959" y="5924"/>
                  </a:lnTo>
                  <a:lnTo>
                    <a:pt x="5178" y="4169"/>
                  </a:lnTo>
                  <a:lnTo>
                    <a:pt x="5178" y="4081"/>
                  </a:lnTo>
                  <a:lnTo>
                    <a:pt x="4169" y="1931"/>
                  </a:lnTo>
                  <a:lnTo>
                    <a:pt x="4125" y="1887"/>
                  </a:lnTo>
                  <a:lnTo>
                    <a:pt x="4081" y="1843"/>
                  </a:lnTo>
                  <a:lnTo>
                    <a:pt x="3906" y="1843"/>
                  </a:lnTo>
                  <a:lnTo>
                    <a:pt x="3862" y="1887"/>
                  </a:lnTo>
                  <a:lnTo>
                    <a:pt x="3818" y="1975"/>
                  </a:lnTo>
                  <a:lnTo>
                    <a:pt x="3818" y="2019"/>
                  </a:lnTo>
                  <a:lnTo>
                    <a:pt x="3862" y="2107"/>
                  </a:lnTo>
                  <a:lnTo>
                    <a:pt x="4827" y="4213"/>
                  </a:lnTo>
                  <a:lnTo>
                    <a:pt x="4608" y="5880"/>
                  </a:lnTo>
                  <a:lnTo>
                    <a:pt x="4038" y="8338"/>
                  </a:lnTo>
                  <a:lnTo>
                    <a:pt x="2941" y="9566"/>
                  </a:lnTo>
                  <a:lnTo>
                    <a:pt x="2897" y="9610"/>
                  </a:lnTo>
                  <a:lnTo>
                    <a:pt x="1098" y="13735"/>
                  </a:lnTo>
                  <a:lnTo>
                    <a:pt x="747" y="14130"/>
                  </a:lnTo>
                  <a:lnTo>
                    <a:pt x="571" y="14086"/>
                  </a:lnTo>
                  <a:lnTo>
                    <a:pt x="352" y="13516"/>
                  </a:lnTo>
                  <a:lnTo>
                    <a:pt x="966" y="9610"/>
                  </a:lnTo>
                  <a:lnTo>
                    <a:pt x="1185" y="7636"/>
                  </a:lnTo>
                  <a:lnTo>
                    <a:pt x="1185" y="7592"/>
                  </a:lnTo>
                  <a:lnTo>
                    <a:pt x="439" y="2414"/>
                  </a:lnTo>
                  <a:lnTo>
                    <a:pt x="1712" y="264"/>
                  </a:lnTo>
                  <a:lnTo>
                    <a:pt x="1756" y="220"/>
                  </a:lnTo>
                  <a:lnTo>
                    <a:pt x="1712" y="132"/>
                  </a:lnTo>
                  <a:lnTo>
                    <a:pt x="1712" y="88"/>
                  </a:lnTo>
                  <a:lnTo>
                    <a:pt x="1668" y="44"/>
                  </a:lnTo>
                  <a:lnTo>
                    <a:pt x="158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6" name="Google Shape;6126;p163"/>
            <p:cNvSpPr/>
            <p:nvPr/>
          </p:nvSpPr>
          <p:spPr>
            <a:xfrm>
              <a:off x="4367275" y="1051275"/>
              <a:ext cx="268800" cy="559500"/>
            </a:xfrm>
            <a:custGeom>
              <a:rect b="b" l="l" r="r" t="t"/>
              <a:pathLst>
                <a:path extrusionOk="0" h="22380" w="10752">
                  <a:moveTo>
                    <a:pt x="4301" y="0"/>
                  </a:moveTo>
                  <a:lnTo>
                    <a:pt x="4257" y="44"/>
                  </a:lnTo>
                  <a:lnTo>
                    <a:pt x="4213" y="132"/>
                  </a:lnTo>
                  <a:lnTo>
                    <a:pt x="3599" y="2019"/>
                  </a:lnTo>
                  <a:lnTo>
                    <a:pt x="3599" y="2062"/>
                  </a:lnTo>
                  <a:lnTo>
                    <a:pt x="3335" y="7811"/>
                  </a:lnTo>
                  <a:lnTo>
                    <a:pt x="3028" y="11277"/>
                  </a:lnTo>
                  <a:lnTo>
                    <a:pt x="2589" y="14173"/>
                  </a:lnTo>
                  <a:lnTo>
                    <a:pt x="2019" y="15446"/>
                  </a:lnTo>
                  <a:lnTo>
                    <a:pt x="307" y="17947"/>
                  </a:lnTo>
                  <a:lnTo>
                    <a:pt x="264" y="17991"/>
                  </a:lnTo>
                  <a:lnTo>
                    <a:pt x="0" y="19132"/>
                  </a:lnTo>
                  <a:lnTo>
                    <a:pt x="0" y="19264"/>
                  </a:lnTo>
                  <a:lnTo>
                    <a:pt x="176" y="19658"/>
                  </a:lnTo>
                  <a:lnTo>
                    <a:pt x="220" y="19702"/>
                  </a:lnTo>
                  <a:lnTo>
                    <a:pt x="2721" y="22335"/>
                  </a:lnTo>
                  <a:lnTo>
                    <a:pt x="2765" y="22379"/>
                  </a:lnTo>
                  <a:lnTo>
                    <a:pt x="2853" y="22379"/>
                  </a:lnTo>
                  <a:lnTo>
                    <a:pt x="3642" y="22291"/>
                  </a:lnTo>
                  <a:lnTo>
                    <a:pt x="5968" y="21677"/>
                  </a:lnTo>
                  <a:lnTo>
                    <a:pt x="7065" y="21896"/>
                  </a:lnTo>
                  <a:lnTo>
                    <a:pt x="7197" y="21896"/>
                  </a:lnTo>
                  <a:lnTo>
                    <a:pt x="7241" y="21809"/>
                  </a:lnTo>
                  <a:lnTo>
                    <a:pt x="7284" y="21721"/>
                  </a:lnTo>
                  <a:lnTo>
                    <a:pt x="7241" y="21150"/>
                  </a:lnTo>
                  <a:lnTo>
                    <a:pt x="7241" y="21106"/>
                  </a:lnTo>
                  <a:lnTo>
                    <a:pt x="6933" y="20361"/>
                  </a:lnTo>
                  <a:lnTo>
                    <a:pt x="6714" y="17859"/>
                  </a:lnTo>
                  <a:lnTo>
                    <a:pt x="7592" y="16016"/>
                  </a:lnTo>
                  <a:lnTo>
                    <a:pt x="8645" y="13252"/>
                  </a:lnTo>
                  <a:lnTo>
                    <a:pt x="9303" y="12287"/>
                  </a:lnTo>
                  <a:lnTo>
                    <a:pt x="9347" y="12243"/>
                  </a:lnTo>
                  <a:lnTo>
                    <a:pt x="10663" y="7811"/>
                  </a:lnTo>
                  <a:lnTo>
                    <a:pt x="10663" y="7767"/>
                  </a:lnTo>
                  <a:lnTo>
                    <a:pt x="10751" y="5134"/>
                  </a:lnTo>
                  <a:lnTo>
                    <a:pt x="10707" y="5046"/>
                  </a:lnTo>
                  <a:lnTo>
                    <a:pt x="8645" y="1580"/>
                  </a:lnTo>
                  <a:lnTo>
                    <a:pt x="8601" y="1536"/>
                  </a:lnTo>
                  <a:lnTo>
                    <a:pt x="8557" y="1492"/>
                  </a:lnTo>
                  <a:lnTo>
                    <a:pt x="8425" y="1492"/>
                  </a:lnTo>
                  <a:lnTo>
                    <a:pt x="8338" y="1536"/>
                  </a:lnTo>
                  <a:lnTo>
                    <a:pt x="8338" y="1624"/>
                  </a:lnTo>
                  <a:lnTo>
                    <a:pt x="8338" y="1668"/>
                  </a:lnTo>
                  <a:lnTo>
                    <a:pt x="8338" y="1755"/>
                  </a:lnTo>
                  <a:lnTo>
                    <a:pt x="10400" y="5178"/>
                  </a:lnTo>
                  <a:lnTo>
                    <a:pt x="10312" y="7767"/>
                  </a:lnTo>
                  <a:lnTo>
                    <a:pt x="8996" y="12111"/>
                  </a:lnTo>
                  <a:lnTo>
                    <a:pt x="8338" y="13076"/>
                  </a:lnTo>
                  <a:lnTo>
                    <a:pt x="8338" y="13120"/>
                  </a:lnTo>
                  <a:lnTo>
                    <a:pt x="7241" y="15841"/>
                  </a:lnTo>
                  <a:lnTo>
                    <a:pt x="6363" y="17772"/>
                  </a:lnTo>
                  <a:lnTo>
                    <a:pt x="6363" y="17859"/>
                  </a:lnTo>
                  <a:lnTo>
                    <a:pt x="6582" y="20448"/>
                  </a:lnTo>
                  <a:lnTo>
                    <a:pt x="6582" y="20492"/>
                  </a:lnTo>
                  <a:lnTo>
                    <a:pt x="6890" y="21238"/>
                  </a:lnTo>
                  <a:lnTo>
                    <a:pt x="6933" y="21545"/>
                  </a:lnTo>
                  <a:lnTo>
                    <a:pt x="6012" y="21326"/>
                  </a:lnTo>
                  <a:lnTo>
                    <a:pt x="5924" y="21326"/>
                  </a:lnTo>
                  <a:lnTo>
                    <a:pt x="3555" y="21940"/>
                  </a:lnTo>
                  <a:lnTo>
                    <a:pt x="2896" y="22028"/>
                  </a:lnTo>
                  <a:lnTo>
                    <a:pt x="483" y="19483"/>
                  </a:lnTo>
                  <a:lnTo>
                    <a:pt x="351" y="19176"/>
                  </a:lnTo>
                  <a:lnTo>
                    <a:pt x="615" y="18123"/>
                  </a:lnTo>
                  <a:lnTo>
                    <a:pt x="2326" y="15621"/>
                  </a:lnTo>
                  <a:lnTo>
                    <a:pt x="2940" y="14305"/>
                  </a:lnTo>
                  <a:lnTo>
                    <a:pt x="2940" y="14261"/>
                  </a:lnTo>
                  <a:lnTo>
                    <a:pt x="3379" y="11277"/>
                  </a:lnTo>
                  <a:lnTo>
                    <a:pt x="3686" y="7811"/>
                  </a:lnTo>
                  <a:lnTo>
                    <a:pt x="3950" y="2106"/>
                  </a:lnTo>
                  <a:lnTo>
                    <a:pt x="4564" y="219"/>
                  </a:lnTo>
                  <a:lnTo>
                    <a:pt x="4564" y="176"/>
                  </a:lnTo>
                  <a:lnTo>
                    <a:pt x="4564" y="88"/>
                  </a:lnTo>
                  <a:lnTo>
                    <a:pt x="4520" y="44"/>
                  </a:lnTo>
                  <a:lnTo>
                    <a:pt x="4476"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7" name="Google Shape;6127;p163"/>
            <p:cNvSpPr/>
            <p:nvPr/>
          </p:nvSpPr>
          <p:spPr>
            <a:xfrm>
              <a:off x="4316800" y="908650"/>
              <a:ext cx="344500" cy="822775"/>
            </a:xfrm>
            <a:custGeom>
              <a:rect b="b" l="l" r="r" t="t"/>
              <a:pathLst>
                <a:path extrusionOk="0" h="32911" w="13780">
                  <a:moveTo>
                    <a:pt x="3423" y="1"/>
                  </a:moveTo>
                  <a:lnTo>
                    <a:pt x="3380" y="44"/>
                  </a:lnTo>
                  <a:lnTo>
                    <a:pt x="3336" y="132"/>
                  </a:lnTo>
                  <a:lnTo>
                    <a:pt x="3072" y="747"/>
                  </a:lnTo>
                  <a:lnTo>
                    <a:pt x="3072" y="878"/>
                  </a:lnTo>
                  <a:lnTo>
                    <a:pt x="3292" y="1405"/>
                  </a:lnTo>
                  <a:lnTo>
                    <a:pt x="4301" y="3687"/>
                  </a:lnTo>
                  <a:lnTo>
                    <a:pt x="4257" y="5573"/>
                  </a:lnTo>
                  <a:lnTo>
                    <a:pt x="4257" y="5617"/>
                  </a:lnTo>
                  <a:lnTo>
                    <a:pt x="4521" y="8382"/>
                  </a:lnTo>
                  <a:lnTo>
                    <a:pt x="4345" y="11278"/>
                  </a:lnTo>
                  <a:lnTo>
                    <a:pt x="3862" y="13955"/>
                  </a:lnTo>
                  <a:lnTo>
                    <a:pt x="3380" y="18123"/>
                  </a:lnTo>
                  <a:lnTo>
                    <a:pt x="3029" y="19571"/>
                  </a:lnTo>
                  <a:lnTo>
                    <a:pt x="1712" y="21458"/>
                  </a:lnTo>
                  <a:lnTo>
                    <a:pt x="1712" y="21502"/>
                  </a:lnTo>
                  <a:lnTo>
                    <a:pt x="264" y="24574"/>
                  </a:lnTo>
                  <a:lnTo>
                    <a:pt x="264" y="24617"/>
                  </a:lnTo>
                  <a:lnTo>
                    <a:pt x="1" y="25583"/>
                  </a:lnTo>
                  <a:lnTo>
                    <a:pt x="1" y="25627"/>
                  </a:lnTo>
                  <a:lnTo>
                    <a:pt x="45" y="25714"/>
                  </a:lnTo>
                  <a:lnTo>
                    <a:pt x="527" y="26285"/>
                  </a:lnTo>
                  <a:lnTo>
                    <a:pt x="571" y="26329"/>
                  </a:lnTo>
                  <a:lnTo>
                    <a:pt x="2634" y="27996"/>
                  </a:lnTo>
                  <a:lnTo>
                    <a:pt x="3994" y="29751"/>
                  </a:lnTo>
                  <a:lnTo>
                    <a:pt x="5135" y="31902"/>
                  </a:lnTo>
                  <a:lnTo>
                    <a:pt x="5179" y="31989"/>
                  </a:lnTo>
                  <a:lnTo>
                    <a:pt x="6495" y="32867"/>
                  </a:lnTo>
                  <a:lnTo>
                    <a:pt x="6583" y="32911"/>
                  </a:lnTo>
                  <a:lnTo>
                    <a:pt x="8031" y="32735"/>
                  </a:lnTo>
                  <a:lnTo>
                    <a:pt x="8119" y="32691"/>
                  </a:lnTo>
                  <a:lnTo>
                    <a:pt x="9040" y="32077"/>
                  </a:lnTo>
                  <a:lnTo>
                    <a:pt x="11190" y="30322"/>
                  </a:lnTo>
                  <a:lnTo>
                    <a:pt x="11234" y="30278"/>
                  </a:lnTo>
                  <a:lnTo>
                    <a:pt x="11849" y="29269"/>
                  </a:lnTo>
                  <a:lnTo>
                    <a:pt x="11892" y="29181"/>
                  </a:lnTo>
                  <a:lnTo>
                    <a:pt x="11892" y="28216"/>
                  </a:lnTo>
                  <a:lnTo>
                    <a:pt x="11892" y="28172"/>
                  </a:lnTo>
                  <a:lnTo>
                    <a:pt x="11673" y="26636"/>
                  </a:lnTo>
                  <a:lnTo>
                    <a:pt x="11629" y="26548"/>
                  </a:lnTo>
                  <a:lnTo>
                    <a:pt x="10488" y="25188"/>
                  </a:lnTo>
                  <a:lnTo>
                    <a:pt x="10357" y="24223"/>
                  </a:lnTo>
                  <a:lnTo>
                    <a:pt x="10620" y="23082"/>
                  </a:lnTo>
                  <a:lnTo>
                    <a:pt x="11015" y="21897"/>
                  </a:lnTo>
                  <a:lnTo>
                    <a:pt x="11454" y="20756"/>
                  </a:lnTo>
                  <a:lnTo>
                    <a:pt x="11892" y="19615"/>
                  </a:lnTo>
                  <a:lnTo>
                    <a:pt x="12287" y="18518"/>
                  </a:lnTo>
                  <a:lnTo>
                    <a:pt x="12726" y="17421"/>
                  </a:lnTo>
                  <a:lnTo>
                    <a:pt x="13077" y="16324"/>
                  </a:lnTo>
                  <a:lnTo>
                    <a:pt x="13384" y="15183"/>
                  </a:lnTo>
                  <a:lnTo>
                    <a:pt x="13648" y="14042"/>
                  </a:lnTo>
                  <a:lnTo>
                    <a:pt x="13692" y="13428"/>
                  </a:lnTo>
                  <a:lnTo>
                    <a:pt x="13779" y="12858"/>
                  </a:lnTo>
                  <a:lnTo>
                    <a:pt x="13779" y="12243"/>
                  </a:lnTo>
                  <a:lnTo>
                    <a:pt x="13779" y="11629"/>
                  </a:lnTo>
                  <a:lnTo>
                    <a:pt x="13735" y="11015"/>
                  </a:lnTo>
                  <a:lnTo>
                    <a:pt x="13648" y="10400"/>
                  </a:lnTo>
                  <a:lnTo>
                    <a:pt x="13604" y="10356"/>
                  </a:lnTo>
                  <a:lnTo>
                    <a:pt x="13560" y="10312"/>
                  </a:lnTo>
                  <a:lnTo>
                    <a:pt x="13516" y="10269"/>
                  </a:lnTo>
                  <a:lnTo>
                    <a:pt x="13428" y="10269"/>
                  </a:lnTo>
                  <a:lnTo>
                    <a:pt x="13384" y="10312"/>
                  </a:lnTo>
                  <a:lnTo>
                    <a:pt x="13340" y="10356"/>
                  </a:lnTo>
                  <a:lnTo>
                    <a:pt x="13297" y="10400"/>
                  </a:lnTo>
                  <a:lnTo>
                    <a:pt x="13297" y="10488"/>
                  </a:lnTo>
                  <a:lnTo>
                    <a:pt x="13384" y="11058"/>
                  </a:lnTo>
                  <a:lnTo>
                    <a:pt x="13428" y="11673"/>
                  </a:lnTo>
                  <a:lnTo>
                    <a:pt x="13428" y="12243"/>
                  </a:lnTo>
                  <a:lnTo>
                    <a:pt x="13428" y="12858"/>
                  </a:lnTo>
                  <a:lnTo>
                    <a:pt x="13340" y="13428"/>
                  </a:lnTo>
                  <a:lnTo>
                    <a:pt x="13297" y="13998"/>
                  </a:lnTo>
                  <a:lnTo>
                    <a:pt x="13033" y="15095"/>
                  </a:lnTo>
                  <a:lnTo>
                    <a:pt x="12726" y="16236"/>
                  </a:lnTo>
                  <a:lnTo>
                    <a:pt x="12375" y="17333"/>
                  </a:lnTo>
                  <a:lnTo>
                    <a:pt x="11541" y="19483"/>
                  </a:lnTo>
                  <a:lnTo>
                    <a:pt x="11103" y="20624"/>
                  </a:lnTo>
                  <a:lnTo>
                    <a:pt x="10664" y="21809"/>
                  </a:lnTo>
                  <a:lnTo>
                    <a:pt x="10269" y="22994"/>
                  </a:lnTo>
                  <a:lnTo>
                    <a:pt x="10006" y="24179"/>
                  </a:lnTo>
                  <a:lnTo>
                    <a:pt x="10006" y="24266"/>
                  </a:lnTo>
                  <a:lnTo>
                    <a:pt x="10137" y="25320"/>
                  </a:lnTo>
                  <a:lnTo>
                    <a:pt x="10181" y="25407"/>
                  </a:lnTo>
                  <a:lnTo>
                    <a:pt x="11322" y="26724"/>
                  </a:lnTo>
                  <a:lnTo>
                    <a:pt x="11541" y="28216"/>
                  </a:lnTo>
                  <a:lnTo>
                    <a:pt x="11541" y="29137"/>
                  </a:lnTo>
                  <a:lnTo>
                    <a:pt x="10971" y="30059"/>
                  </a:lnTo>
                  <a:lnTo>
                    <a:pt x="8821" y="31814"/>
                  </a:lnTo>
                  <a:lnTo>
                    <a:pt x="7943" y="32384"/>
                  </a:lnTo>
                  <a:lnTo>
                    <a:pt x="6627" y="32560"/>
                  </a:lnTo>
                  <a:lnTo>
                    <a:pt x="5398" y="31726"/>
                  </a:lnTo>
                  <a:lnTo>
                    <a:pt x="4301" y="29576"/>
                  </a:lnTo>
                  <a:lnTo>
                    <a:pt x="4301" y="29532"/>
                  </a:lnTo>
                  <a:lnTo>
                    <a:pt x="2897" y="27777"/>
                  </a:lnTo>
                  <a:lnTo>
                    <a:pt x="2897" y="27733"/>
                  </a:lnTo>
                  <a:lnTo>
                    <a:pt x="791" y="26066"/>
                  </a:lnTo>
                  <a:lnTo>
                    <a:pt x="396" y="25583"/>
                  </a:lnTo>
                  <a:lnTo>
                    <a:pt x="615" y="24705"/>
                  </a:lnTo>
                  <a:lnTo>
                    <a:pt x="2019" y="21634"/>
                  </a:lnTo>
                  <a:lnTo>
                    <a:pt x="3336" y="19747"/>
                  </a:lnTo>
                  <a:lnTo>
                    <a:pt x="3336" y="19659"/>
                  </a:lnTo>
                  <a:lnTo>
                    <a:pt x="3731" y="18211"/>
                  </a:lnTo>
                  <a:lnTo>
                    <a:pt x="3731" y="18167"/>
                  </a:lnTo>
                  <a:lnTo>
                    <a:pt x="4213" y="14042"/>
                  </a:lnTo>
                  <a:lnTo>
                    <a:pt x="4696" y="11322"/>
                  </a:lnTo>
                  <a:lnTo>
                    <a:pt x="4872" y="8382"/>
                  </a:lnTo>
                  <a:lnTo>
                    <a:pt x="4608" y="5573"/>
                  </a:lnTo>
                  <a:lnTo>
                    <a:pt x="4652" y="3687"/>
                  </a:lnTo>
                  <a:lnTo>
                    <a:pt x="4652" y="3599"/>
                  </a:lnTo>
                  <a:lnTo>
                    <a:pt x="3643" y="1273"/>
                  </a:lnTo>
                  <a:lnTo>
                    <a:pt x="3423" y="790"/>
                  </a:lnTo>
                  <a:lnTo>
                    <a:pt x="3643" y="220"/>
                  </a:lnTo>
                  <a:lnTo>
                    <a:pt x="3687" y="176"/>
                  </a:lnTo>
                  <a:lnTo>
                    <a:pt x="3643" y="88"/>
                  </a:lnTo>
                  <a:lnTo>
                    <a:pt x="3599" y="44"/>
                  </a:lnTo>
                  <a:lnTo>
                    <a:pt x="3555"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8" name="Google Shape;6128;p163"/>
            <p:cNvSpPr/>
            <p:nvPr/>
          </p:nvSpPr>
          <p:spPr>
            <a:xfrm>
              <a:off x="4111675" y="1612925"/>
              <a:ext cx="55975" cy="64750"/>
            </a:xfrm>
            <a:custGeom>
              <a:rect b="b" l="l" r="r" t="t"/>
              <a:pathLst>
                <a:path extrusionOk="0" h="2590" w="2239">
                  <a:moveTo>
                    <a:pt x="1273" y="352"/>
                  </a:moveTo>
                  <a:lnTo>
                    <a:pt x="1843" y="483"/>
                  </a:lnTo>
                  <a:lnTo>
                    <a:pt x="1317" y="1800"/>
                  </a:lnTo>
                  <a:lnTo>
                    <a:pt x="1009" y="2151"/>
                  </a:lnTo>
                  <a:lnTo>
                    <a:pt x="966" y="2063"/>
                  </a:lnTo>
                  <a:lnTo>
                    <a:pt x="351" y="659"/>
                  </a:lnTo>
                  <a:lnTo>
                    <a:pt x="395" y="571"/>
                  </a:lnTo>
                  <a:lnTo>
                    <a:pt x="1273" y="352"/>
                  </a:lnTo>
                  <a:close/>
                  <a:moveTo>
                    <a:pt x="1229" y="1"/>
                  </a:moveTo>
                  <a:lnTo>
                    <a:pt x="263" y="220"/>
                  </a:lnTo>
                  <a:lnTo>
                    <a:pt x="176" y="264"/>
                  </a:lnTo>
                  <a:lnTo>
                    <a:pt x="132" y="308"/>
                  </a:lnTo>
                  <a:lnTo>
                    <a:pt x="0" y="571"/>
                  </a:lnTo>
                  <a:lnTo>
                    <a:pt x="0" y="615"/>
                  </a:lnTo>
                  <a:lnTo>
                    <a:pt x="0" y="703"/>
                  </a:lnTo>
                  <a:lnTo>
                    <a:pt x="658" y="2195"/>
                  </a:lnTo>
                  <a:lnTo>
                    <a:pt x="658" y="2239"/>
                  </a:lnTo>
                  <a:lnTo>
                    <a:pt x="834" y="2502"/>
                  </a:lnTo>
                  <a:lnTo>
                    <a:pt x="878" y="2590"/>
                  </a:lnTo>
                  <a:lnTo>
                    <a:pt x="1053" y="2590"/>
                  </a:lnTo>
                  <a:lnTo>
                    <a:pt x="1097" y="2546"/>
                  </a:lnTo>
                  <a:lnTo>
                    <a:pt x="1624" y="2019"/>
                  </a:lnTo>
                  <a:lnTo>
                    <a:pt x="1624" y="1975"/>
                  </a:lnTo>
                  <a:lnTo>
                    <a:pt x="2238" y="396"/>
                  </a:lnTo>
                  <a:lnTo>
                    <a:pt x="2238" y="352"/>
                  </a:lnTo>
                  <a:lnTo>
                    <a:pt x="2238" y="264"/>
                  </a:lnTo>
                  <a:lnTo>
                    <a:pt x="2194" y="220"/>
                  </a:lnTo>
                  <a:lnTo>
                    <a:pt x="2106" y="176"/>
                  </a:lnTo>
                  <a:lnTo>
                    <a:pt x="1317"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9" name="Google Shape;6129;p163"/>
            <p:cNvSpPr/>
            <p:nvPr/>
          </p:nvSpPr>
          <p:spPr>
            <a:xfrm>
              <a:off x="2076700" y="1162050"/>
              <a:ext cx="490400" cy="941275"/>
            </a:xfrm>
            <a:custGeom>
              <a:rect b="b" l="l" r="r" t="t"/>
              <a:pathLst>
                <a:path extrusionOk="0" h="37651" w="19616">
                  <a:moveTo>
                    <a:pt x="19440" y="1"/>
                  </a:moveTo>
                  <a:lnTo>
                    <a:pt x="19352" y="45"/>
                  </a:lnTo>
                  <a:lnTo>
                    <a:pt x="19308" y="89"/>
                  </a:lnTo>
                  <a:lnTo>
                    <a:pt x="19264" y="133"/>
                  </a:lnTo>
                  <a:lnTo>
                    <a:pt x="18782" y="1844"/>
                  </a:lnTo>
                  <a:lnTo>
                    <a:pt x="16939" y="5267"/>
                  </a:lnTo>
                  <a:lnTo>
                    <a:pt x="14569" y="10181"/>
                  </a:lnTo>
                  <a:lnTo>
                    <a:pt x="14043" y="11980"/>
                  </a:lnTo>
                  <a:lnTo>
                    <a:pt x="14043" y="12024"/>
                  </a:lnTo>
                  <a:lnTo>
                    <a:pt x="13735" y="16983"/>
                  </a:lnTo>
                  <a:lnTo>
                    <a:pt x="12726" y="19089"/>
                  </a:lnTo>
                  <a:lnTo>
                    <a:pt x="10137" y="23389"/>
                  </a:lnTo>
                  <a:lnTo>
                    <a:pt x="6846" y="28743"/>
                  </a:lnTo>
                  <a:lnTo>
                    <a:pt x="6802" y="28786"/>
                  </a:lnTo>
                  <a:lnTo>
                    <a:pt x="5354" y="34228"/>
                  </a:lnTo>
                  <a:lnTo>
                    <a:pt x="4652" y="35544"/>
                  </a:lnTo>
                  <a:lnTo>
                    <a:pt x="3862" y="35807"/>
                  </a:lnTo>
                  <a:lnTo>
                    <a:pt x="1405" y="35939"/>
                  </a:lnTo>
                  <a:lnTo>
                    <a:pt x="1361" y="35939"/>
                  </a:lnTo>
                  <a:lnTo>
                    <a:pt x="659" y="36158"/>
                  </a:lnTo>
                  <a:lnTo>
                    <a:pt x="571" y="36202"/>
                  </a:lnTo>
                  <a:lnTo>
                    <a:pt x="527" y="36246"/>
                  </a:lnTo>
                  <a:lnTo>
                    <a:pt x="45" y="37431"/>
                  </a:lnTo>
                  <a:lnTo>
                    <a:pt x="1" y="37475"/>
                  </a:lnTo>
                  <a:lnTo>
                    <a:pt x="45" y="37563"/>
                  </a:lnTo>
                  <a:lnTo>
                    <a:pt x="45" y="37606"/>
                  </a:lnTo>
                  <a:lnTo>
                    <a:pt x="132" y="37650"/>
                  </a:lnTo>
                  <a:lnTo>
                    <a:pt x="264" y="37650"/>
                  </a:lnTo>
                  <a:lnTo>
                    <a:pt x="352" y="37563"/>
                  </a:lnTo>
                  <a:lnTo>
                    <a:pt x="834" y="36466"/>
                  </a:lnTo>
                  <a:lnTo>
                    <a:pt x="1449" y="36290"/>
                  </a:lnTo>
                  <a:lnTo>
                    <a:pt x="3906" y="36158"/>
                  </a:lnTo>
                  <a:lnTo>
                    <a:pt x="3950" y="36158"/>
                  </a:lnTo>
                  <a:lnTo>
                    <a:pt x="4828" y="35851"/>
                  </a:lnTo>
                  <a:lnTo>
                    <a:pt x="4915" y="35763"/>
                  </a:lnTo>
                  <a:lnTo>
                    <a:pt x="5661" y="34359"/>
                  </a:lnTo>
                  <a:lnTo>
                    <a:pt x="7153" y="28918"/>
                  </a:lnTo>
                  <a:lnTo>
                    <a:pt x="10444" y="23565"/>
                  </a:lnTo>
                  <a:lnTo>
                    <a:pt x="13033" y="19264"/>
                  </a:lnTo>
                  <a:lnTo>
                    <a:pt x="14086" y="17114"/>
                  </a:lnTo>
                  <a:lnTo>
                    <a:pt x="14086" y="17027"/>
                  </a:lnTo>
                  <a:lnTo>
                    <a:pt x="14394" y="12068"/>
                  </a:lnTo>
                  <a:lnTo>
                    <a:pt x="14876" y="10313"/>
                  </a:lnTo>
                  <a:lnTo>
                    <a:pt x="17246" y="5398"/>
                  </a:lnTo>
                  <a:lnTo>
                    <a:pt x="19133" y="1976"/>
                  </a:lnTo>
                  <a:lnTo>
                    <a:pt x="19133" y="1932"/>
                  </a:lnTo>
                  <a:lnTo>
                    <a:pt x="19615" y="220"/>
                  </a:lnTo>
                  <a:lnTo>
                    <a:pt x="19615" y="176"/>
                  </a:lnTo>
                  <a:lnTo>
                    <a:pt x="19615" y="89"/>
                  </a:lnTo>
                  <a:lnTo>
                    <a:pt x="19571" y="45"/>
                  </a:lnTo>
                  <a:lnTo>
                    <a:pt x="19484"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0" name="Google Shape;6130;p163"/>
            <p:cNvSpPr/>
            <p:nvPr/>
          </p:nvSpPr>
          <p:spPr>
            <a:xfrm>
              <a:off x="1913250" y="1401200"/>
              <a:ext cx="382875" cy="744900"/>
            </a:xfrm>
            <a:custGeom>
              <a:rect b="b" l="l" r="r" t="t"/>
              <a:pathLst>
                <a:path extrusionOk="0" h="29796" w="15315">
                  <a:moveTo>
                    <a:pt x="15008" y="1"/>
                  </a:moveTo>
                  <a:lnTo>
                    <a:pt x="14964" y="89"/>
                  </a:lnTo>
                  <a:lnTo>
                    <a:pt x="14964" y="133"/>
                  </a:lnTo>
                  <a:lnTo>
                    <a:pt x="14613" y="3029"/>
                  </a:lnTo>
                  <a:lnTo>
                    <a:pt x="13867" y="6320"/>
                  </a:lnTo>
                  <a:lnTo>
                    <a:pt x="12945" y="8075"/>
                  </a:lnTo>
                  <a:lnTo>
                    <a:pt x="11058" y="11146"/>
                  </a:lnTo>
                  <a:lnTo>
                    <a:pt x="9215" y="14350"/>
                  </a:lnTo>
                  <a:lnTo>
                    <a:pt x="9215" y="14394"/>
                  </a:lnTo>
                  <a:lnTo>
                    <a:pt x="8250" y="17377"/>
                  </a:lnTo>
                  <a:lnTo>
                    <a:pt x="7416" y="18869"/>
                  </a:lnTo>
                  <a:lnTo>
                    <a:pt x="5573" y="21678"/>
                  </a:lnTo>
                  <a:lnTo>
                    <a:pt x="4696" y="22599"/>
                  </a:lnTo>
                  <a:lnTo>
                    <a:pt x="2853" y="23477"/>
                  </a:lnTo>
                  <a:lnTo>
                    <a:pt x="2809" y="23521"/>
                  </a:lnTo>
                  <a:lnTo>
                    <a:pt x="1800" y="24837"/>
                  </a:lnTo>
                  <a:lnTo>
                    <a:pt x="1756" y="24881"/>
                  </a:lnTo>
                  <a:lnTo>
                    <a:pt x="703" y="27382"/>
                  </a:lnTo>
                  <a:lnTo>
                    <a:pt x="1" y="29576"/>
                  </a:lnTo>
                  <a:lnTo>
                    <a:pt x="1" y="29664"/>
                  </a:lnTo>
                  <a:lnTo>
                    <a:pt x="1" y="29708"/>
                  </a:lnTo>
                  <a:lnTo>
                    <a:pt x="44" y="29752"/>
                  </a:lnTo>
                  <a:lnTo>
                    <a:pt x="132" y="29796"/>
                  </a:lnTo>
                  <a:lnTo>
                    <a:pt x="264" y="29796"/>
                  </a:lnTo>
                  <a:lnTo>
                    <a:pt x="352" y="29708"/>
                  </a:lnTo>
                  <a:lnTo>
                    <a:pt x="1010" y="27514"/>
                  </a:lnTo>
                  <a:lnTo>
                    <a:pt x="2063" y="25057"/>
                  </a:lnTo>
                  <a:lnTo>
                    <a:pt x="3072" y="23784"/>
                  </a:lnTo>
                  <a:lnTo>
                    <a:pt x="4871" y="22906"/>
                  </a:lnTo>
                  <a:lnTo>
                    <a:pt x="4915" y="22863"/>
                  </a:lnTo>
                  <a:lnTo>
                    <a:pt x="5837" y="21897"/>
                  </a:lnTo>
                  <a:lnTo>
                    <a:pt x="7724" y="19045"/>
                  </a:lnTo>
                  <a:lnTo>
                    <a:pt x="8557" y="17509"/>
                  </a:lnTo>
                  <a:lnTo>
                    <a:pt x="9523" y="14525"/>
                  </a:lnTo>
                  <a:lnTo>
                    <a:pt x="11322" y="11322"/>
                  </a:lnTo>
                  <a:lnTo>
                    <a:pt x="13209" y="8250"/>
                  </a:lnTo>
                  <a:lnTo>
                    <a:pt x="14218" y="6495"/>
                  </a:lnTo>
                  <a:lnTo>
                    <a:pt x="14218" y="6451"/>
                  </a:lnTo>
                  <a:lnTo>
                    <a:pt x="14964" y="3116"/>
                  </a:lnTo>
                  <a:lnTo>
                    <a:pt x="14964" y="3072"/>
                  </a:lnTo>
                  <a:lnTo>
                    <a:pt x="15315" y="176"/>
                  </a:lnTo>
                  <a:lnTo>
                    <a:pt x="15271" y="89"/>
                  </a:lnTo>
                  <a:lnTo>
                    <a:pt x="15271" y="45"/>
                  </a:lnTo>
                  <a:lnTo>
                    <a:pt x="15227"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1" name="Google Shape;6131;p163"/>
            <p:cNvSpPr/>
            <p:nvPr/>
          </p:nvSpPr>
          <p:spPr>
            <a:xfrm>
              <a:off x="1927525" y="1297000"/>
              <a:ext cx="446500" cy="875425"/>
            </a:xfrm>
            <a:custGeom>
              <a:rect b="b" l="l" r="r" t="t"/>
              <a:pathLst>
                <a:path extrusionOk="0" h="35017" w="17860">
                  <a:moveTo>
                    <a:pt x="17596" y="0"/>
                  </a:moveTo>
                  <a:lnTo>
                    <a:pt x="17552" y="44"/>
                  </a:lnTo>
                  <a:lnTo>
                    <a:pt x="17508" y="132"/>
                  </a:lnTo>
                  <a:lnTo>
                    <a:pt x="15753" y="3862"/>
                  </a:lnTo>
                  <a:lnTo>
                    <a:pt x="15753" y="3906"/>
                  </a:lnTo>
                  <a:lnTo>
                    <a:pt x="15490" y="5485"/>
                  </a:lnTo>
                  <a:lnTo>
                    <a:pt x="15183" y="7855"/>
                  </a:lnTo>
                  <a:lnTo>
                    <a:pt x="14744" y="10268"/>
                  </a:lnTo>
                  <a:lnTo>
                    <a:pt x="13822" y="12199"/>
                  </a:lnTo>
                  <a:lnTo>
                    <a:pt x="11716" y="15709"/>
                  </a:lnTo>
                  <a:lnTo>
                    <a:pt x="9741" y="18913"/>
                  </a:lnTo>
                  <a:lnTo>
                    <a:pt x="8996" y="21107"/>
                  </a:lnTo>
                  <a:lnTo>
                    <a:pt x="7986" y="24485"/>
                  </a:lnTo>
                  <a:lnTo>
                    <a:pt x="6538" y="26899"/>
                  </a:lnTo>
                  <a:lnTo>
                    <a:pt x="5748" y="27469"/>
                  </a:lnTo>
                  <a:lnTo>
                    <a:pt x="3423" y="28215"/>
                  </a:lnTo>
                  <a:lnTo>
                    <a:pt x="3379" y="28259"/>
                  </a:lnTo>
                  <a:lnTo>
                    <a:pt x="2764" y="28742"/>
                  </a:lnTo>
                  <a:lnTo>
                    <a:pt x="2721" y="28786"/>
                  </a:lnTo>
                  <a:lnTo>
                    <a:pt x="1887" y="30146"/>
                  </a:lnTo>
                  <a:lnTo>
                    <a:pt x="1843" y="30146"/>
                  </a:lnTo>
                  <a:lnTo>
                    <a:pt x="834" y="32998"/>
                  </a:lnTo>
                  <a:lnTo>
                    <a:pt x="0" y="34797"/>
                  </a:lnTo>
                  <a:lnTo>
                    <a:pt x="0" y="34841"/>
                  </a:lnTo>
                  <a:lnTo>
                    <a:pt x="0" y="34929"/>
                  </a:lnTo>
                  <a:lnTo>
                    <a:pt x="44" y="34973"/>
                  </a:lnTo>
                  <a:lnTo>
                    <a:pt x="88" y="35017"/>
                  </a:lnTo>
                  <a:lnTo>
                    <a:pt x="263" y="35017"/>
                  </a:lnTo>
                  <a:lnTo>
                    <a:pt x="307" y="34929"/>
                  </a:lnTo>
                  <a:lnTo>
                    <a:pt x="1141" y="33130"/>
                  </a:lnTo>
                  <a:lnTo>
                    <a:pt x="2194" y="30278"/>
                  </a:lnTo>
                  <a:lnTo>
                    <a:pt x="2984" y="29005"/>
                  </a:lnTo>
                  <a:lnTo>
                    <a:pt x="3554" y="28566"/>
                  </a:lnTo>
                  <a:lnTo>
                    <a:pt x="5880" y="27776"/>
                  </a:lnTo>
                  <a:lnTo>
                    <a:pt x="5924" y="27733"/>
                  </a:lnTo>
                  <a:lnTo>
                    <a:pt x="6758" y="27162"/>
                  </a:lnTo>
                  <a:lnTo>
                    <a:pt x="6801" y="27118"/>
                  </a:lnTo>
                  <a:lnTo>
                    <a:pt x="8293" y="24661"/>
                  </a:lnTo>
                  <a:lnTo>
                    <a:pt x="8337" y="24617"/>
                  </a:lnTo>
                  <a:lnTo>
                    <a:pt x="9347" y="21238"/>
                  </a:lnTo>
                  <a:lnTo>
                    <a:pt x="10049" y="19044"/>
                  </a:lnTo>
                  <a:lnTo>
                    <a:pt x="11979" y="15885"/>
                  </a:lnTo>
                  <a:lnTo>
                    <a:pt x="14130" y="12374"/>
                  </a:lnTo>
                  <a:lnTo>
                    <a:pt x="15095" y="10400"/>
                  </a:lnTo>
                  <a:lnTo>
                    <a:pt x="15095" y="10356"/>
                  </a:lnTo>
                  <a:lnTo>
                    <a:pt x="15534" y="7943"/>
                  </a:lnTo>
                  <a:lnTo>
                    <a:pt x="15797" y="5529"/>
                  </a:lnTo>
                  <a:lnTo>
                    <a:pt x="16104" y="3993"/>
                  </a:lnTo>
                  <a:lnTo>
                    <a:pt x="17816" y="264"/>
                  </a:lnTo>
                  <a:lnTo>
                    <a:pt x="17859" y="176"/>
                  </a:lnTo>
                  <a:lnTo>
                    <a:pt x="17859" y="132"/>
                  </a:lnTo>
                  <a:lnTo>
                    <a:pt x="17816" y="88"/>
                  </a:lnTo>
                  <a:lnTo>
                    <a:pt x="17772" y="44"/>
                  </a:lnTo>
                  <a:lnTo>
                    <a:pt x="17684"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2" name="Google Shape;6132;p163"/>
            <p:cNvSpPr/>
            <p:nvPr/>
          </p:nvSpPr>
          <p:spPr>
            <a:xfrm>
              <a:off x="1977975" y="1250925"/>
              <a:ext cx="449800" cy="917125"/>
            </a:xfrm>
            <a:custGeom>
              <a:rect b="b" l="l" r="r" t="t"/>
              <a:pathLst>
                <a:path extrusionOk="0" h="36685" w="17992">
                  <a:moveTo>
                    <a:pt x="17772" y="0"/>
                  </a:moveTo>
                  <a:lnTo>
                    <a:pt x="17684" y="44"/>
                  </a:lnTo>
                  <a:lnTo>
                    <a:pt x="17640" y="88"/>
                  </a:lnTo>
                  <a:lnTo>
                    <a:pt x="16412" y="2896"/>
                  </a:lnTo>
                  <a:lnTo>
                    <a:pt x="14964" y="5924"/>
                  </a:lnTo>
                  <a:lnTo>
                    <a:pt x="14920" y="5968"/>
                  </a:lnTo>
                  <a:lnTo>
                    <a:pt x="14569" y="7943"/>
                  </a:lnTo>
                  <a:lnTo>
                    <a:pt x="14393" y="10400"/>
                  </a:lnTo>
                  <a:lnTo>
                    <a:pt x="13911" y="12638"/>
                  </a:lnTo>
                  <a:lnTo>
                    <a:pt x="12726" y="14920"/>
                  </a:lnTo>
                  <a:lnTo>
                    <a:pt x="8821" y="21238"/>
                  </a:lnTo>
                  <a:lnTo>
                    <a:pt x="8075" y="22994"/>
                  </a:lnTo>
                  <a:lnTo>
                    <a:pt x="8075" y="23037"/>
                  </a:lnTo>
                  <a:lnTo>
                    <a:pt x="7285" y="26241"/>
                  </a:lnTo>
                  <a:lnTo>
                    <a:pt x="6407" y="29137"/>
                  </a:lnTo>
                  <a:lnTo>
                    <a:pt x="5837" y="29839"/>
                  </a:lnTo>
                  <a:lnTo>
                    <a:pt x="2458" y="30629"/>
                  </a:lnTo>
                  <a:lnTo>
                    <a:pt x="2414" y="30629"/>
                  </a:lnTo>
                  <a:lnTo>
                    <a:pt x="1756" y="31111"/>
                  </a:lnTo>
                  <a:lnTo>
                    <a:pt x="1712" y="31155"/>
                  </a:lnTo>
                  <a:lnTo>
                    <a:pt x="966" y="32252"/>
                  </a:lnTo>
                  <a:lnTo>
                    <a:pt x="966" y="32296"/>
                  </a:lnTo>
                  <a:lnTo>
                    <a:pt x="1" y="35368"/>
                  </a:lnTo>
                  <a:lnTo>
                    <a:pt x="1" y="35456"/>
                  </a:lnTo>
                  <a:lnTo>
                    <a:pt x="44" y="36553"/>
                  </a:lnTo>
                  <a:lnTo>
                    <a:pt x="132" y="36640"/>
                  </a:lnTo>
                  <a:lnTo>
                    <a:pt x="220" y="36684"/>
                  </a:lnTo>
                  <a:lnTo>
                    <a:pt x="308" y="36684"/>
                  </a:lnTo>
                  <a:lnTo>
                    <a:pt x="352" y="36640"/>
                  </a:lnTo>
                  <a:lnTo>
                    <a:pt x="395" y="36596"/>
                  </a:lnTo>
                  <a:lnTo>
                    <a:pt x="395" y="36509"/>
                  </a:lnTo>
                  <a:lnTo>
                    <a:pt x="352" y="35456"/>
                  </a:lnTo>
                  <a:lnTo>
                    <a:pt x="1273" y="32428"/>
                  </a:lnTo>
                  <a:lnTo>
                    <a:pt x="1975" y="31375"/>
                  </a:lnTo>
                  <a:lnTo>
                    <a:pt x="2589" y="30936"/>
                  </a:lnTo>
                  <a:lnTo>
                    <a:pt x="5968" y="30190"/>
                  </a:lnTo>
                  <a:lnTo>
                    <a:pt x="6056" y="30102"/>
                  </a:lnTo>
                  <a:lnTo>
                    <a:pt x="6714" y="29356"/>
                  </a:lnTo>
                  <a:lnTo>
                    <a:pt x="6758" y="29312"/>
                  </a:lnTo>
                  <a:lnTo>
                    <a:pt x="7636" y="26328"/>
                  </a:lnTo>
                  <a:lnTo>
                    <a:pt x="8426" y="23125"/>
                  </a:lnTo>
                  <a:lnTo>
                    <a:pt x="9128" y="21414"/>
                  </a:lnTo>
                  <a:lnTo>
                    <a:pt x="13033" y="15095"/>
                  </a:lnTo>
                  <a:lnTo>
                    <a:pt x="14262" y="12769"/>
                  </a:lnTo>
                  <a:lnTo>
                    <a:pt x="14262" y="12726"/>
                  </a:lnTo>
                  <a:lnTo>
                    <a:pt x="14700" y="10444"/>
                  </a:lnTo>
                  <a:lnTo>
                    <a:pt x="14744" y="10444"/>
                  </a:lnTo>
                  <a:lnTo>
                    <a:pt x="14920" y="7986"/>
                  </a:lnTo>
                  <a:lnTo>
                    <a:pt x="15271" y="6056"/>
                  </a:lnTo>
                  <a:lnTo>
                    <a:pt x="16719" y="3028"/>
                  </a:lnTo>
                  <a:lnTo>
                    <a:pt x="17992" y="264"/>
                  </a:lnTo>
                  <a:lnTo>
                    <a:pt x="17992" y="176"/>
                  </a:lnTo>
                  <a:lnTo>
                    <a:pt x="17992" y="132"/>
                  </a:lnTo>
                  <a:lnTo>
                    <a:pt x="17948" y="44"/>
                  </a:lnTo>
                  <a:lnTo>
                    <a:pt x="17904"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3" name="Google Shape;6133;p163"/>
            <p:cNvSpPr/>
            <p:nvPr/>
          </p:nvSpPr>
          <p:spPr>
            <a:xfrm>
              <a:off x="2010875" y="1153275"/>
              <a:ext cx="468450" cy="980750"/>
            </a:xfrm>
            <a:custGeom>
              <a:rect b="b" l="l" r="r" t="t"/>
              <a:pathLst>
                <a:path extrusionOk="0" h="39230" w="18738">
                  <a:moveTo>
                    <a:pt x="18475" y="1"/>
                  </a:moveTo>
                  <a:lnTo>
                    <a:pt x="18431" y="45"/>
                  </a:lnTo>
                  <a:lnTo>
                    <a:pt x="18387" y="89"/>
                  </a:lnTo>
                  <a:lnTo>
                    <a:pt x="18387" y="176"/>
                  </a:lnTo>
                  <a:lnTo>
                    <a:pt x="18036" y="3424"/>
                  </a:lnTo>
                  <a:lnTo>
                    <a:pt x="16588" y="6407"/>
                  </a:lnTo>
                  <a:lnTo>
                    <a:pt x="14833" y="10050"/>
                  </a:lnTo>
                  <a:lnTo>
                    <a:pt x="14438" y="11410"/>
                  </a:lnTo>
                  <a:lnTo>
                    <a:pt x="14438" y="11454"/>
                  </a:lnTo>
                  <a:lnTo>
                    <a:pt x="14218" y="14920"/>
                  </a:lnTo>
                  <a:lnTo>
                    <a:pt x="13736" y="17070"/>
                  </a:lnTo>
                  <a:lnTo>
                    <a:pt x="12331" y="19703"/>
                  </a:lnTo>
                  <a:lnTo>
                    <a:pt x="10269" y="23038"/>
                  </a:lnTo>
                  <a:lnTo>
                    <a:pt x="8250" y="26329"/>
                  </a:lnTo>
                  <a:lnTo>
                    <a:pt x="7548" y="28128"/>
                  </a:lnTo>
                  <a:lnTo>
                    <a:pt x="7505" y="28128"/>
                  </a:lnTo>
                  <a:lnTo>
                    <a:pt x="6715" y="31683"/>
                  </a:lnTo>
                  <a:lnTo>
                    <a:pt x="5925" y="34579"/>
                  </a:lnTo>
                  <a:lnTo>
                    <a:pt x="3204" y="34886"/>
                  </a:lnTo>
                  <a:lnTo>
                    <a:pt x="3160" y="34930"/>
                  </a:lnTo>
                  <a:lnTo>
                    <a:pt x="1493" y="35500"/>
                  </a:lnTo>
                  <a:lnTo>
                    <a:pt x="1405" y="35544"/>
                  </a:lnTo>
                  <a:lnTo>
                    <a:pt x="791" y="36422"/>
                  </a:lnTo>
                  <a:lnTo>
                    <a:pt x="747" y="36422"/>
                  </a:lnTo>
                  <a:lnTo>
                    <a:pt x="45" y="38265"/>
                  </a:lnTo>
                  <a:lnTo>
                    <a:pt x="45" y="38352"/>
                  </a:lnTo>
                  <a:lnTo>
                    <a:pt x="1" y="39054"/>
                  </a:lnTo>
                  <a:lnTo>
                    <a:pt x="1" y="39142"/>
                  </a:lnTo>
                  <a:lnTo>
                    <a:pt x="45" y="39186"/>
                  </a:lnTo>
                  <a:lnTo>
                    <a:pt x="89" y="39230"/>
                  </a:lnTo>
                  <a:lnTo>
                    <a:pt x="176" y="39230"/>
                  </a:lnTo>
                  <a:lnTo>
                    <a:pt x="308" y="39186"/>
                  </a:lnTo>
                  <a:lnTo>
                    <a:pt x="352" y="39098"/>
                  </a:lnTo>
                  <a:lnTo>
                    <a:pt x="396" y="38396"/>
                  </a:lnTo>
                  <a:lnTo>
                    <a:pt x="1054" y="36597"/>
                  </a:lnTo>
                  <a:lnTo>
                    <a:pt x="1668" y="35807"/>
                  </a:lnTo>
                  <a:lnTo>
                    <a:pt x="3248" y="35237"/>
                  </a:lnTo>
                  <a:lnTo>
                    <a:pt x="6100" y="34886"/>
                  </a:lnTo>
                  <a:lnTo>
                    <a:pt x="6188" y="34842"/>
                  </a:lnTo>
                  <a:lnTo>
                    <a:pt x="6232" y="34754"/>
                  </a:lnTo>
                  <a:lnTo>
                    <a:pt x="7066" y="31770"/>
                  </a:lnTo>
                  <a:lnTo>
                    <a:pt x="7856" y="28216"/>
                  </a:lnTo>
                  <a:lnTo>
                    <a:pt x="8558" y="26461"/>
                  </a:lnTo>
                  <a:lnTo>
                    <a:pt x="10532" y="23214"/>
                  </a:lnTo>
                  <a:lnTo>
                    <a:pt x="12639" y="19879"/>
                  </a:lnTo>
                  <a:lnTo>
                    <a:pt x="14043" y="17202"/>
                  </a:lnTo>
                  <a:lnTo>
                    <a:pt x="14087" y="17158"/>
                  </a:lnTo>
                  <a:lnTo>
                    <a:pt x="14569" y="15008"/>
                  </a:lnTo>
                  <a:lnTo>
                    <a:pt x="14569" y="14964"/>
                  </a:lnTo>
                  <a:lnTo>
                    <a:pt x="14789" y="11498"/>
                  </a:lnTo>
                  <a:lnTo>
                    <a:pt x="15140" y="10181"/>
                  </a:lnTo>
                  <a:lnTo>
                    <a:pt x="16895" y="6583"/>
                  </a:lnTo>
                  <a:lnTo>
                    <a:pt x="18343" y="3555"/>
                  </a:lnTo>
                  <a:lnTo>
                    <a:pt x="18387" y="3511"/>
                  </a:lnTo>
                  <a:lnTo>
                    <a:pt x="18738" y="220"/>
                  </a:lnTo>
                  <a:lnTo>
                    <a:pt x="18738" y="133"/>
                  </a:lnTo>
                  <a:lnTo>
                    <a:pt x="18694" y="89"/>
                  </a:lnTo>
                  <a:lnTo>
                    <a:pt x="18650" y="45"/>
                  </a:lnTo>
                  <a:lnTo>
                    <a:pt x="1856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4" name="Google Shape;6134;p163"/>
            <p:cNvSpPr/>
            <p:nvPr/>
          </p:nvSpPr>
          <p:spPr>
            <a:xfrm>
              <a:off x="1860600" y="1609650"/>
              <a:ext cx="307175" cy="510125"/>
            </a:xfrm>
            <a:custGeom>
              <a:rect b="b" l="l" r="r" t="t"/>
              <a:pathLst>
                <a:path extrusionOk="0" h="20405" w="12287">
                  <a:moveTo>
                    <a:pt x="12067" y="0"/>
                  </a:moveTo>
                  <a:lnTo>
                    <a:pt x="12024" y="44"/>
                  </a:lnTo>
                  <a:lnTo>
                    <a:pt x="11980" y="88"/>
                  </a:lnTo>
                  <a:lnTo>
                    <a:pt x="8469" y="5529"/>
                  </a:lnTo>
                  <a:lnTo>
                    <a:pt x="6363" y="8425"/>
                  </a:lnTo>
                  <a:lnTo>
                    <a:pt x="4608" y="11365"/>
                  </a:lnTo>
                  <a:lnTo>
                    <a:pt x="2721" y="13998"/>
                  </a:lnTo>
                  <a:lnTo>
                    <a:pt x="2721" y="14042"/>
                  </a:lnTo>
                  <a:lnTo>
                    <a:pt x="1273" y="16806"/>
                  </a:lnTo>
                  <a:lnTo>
                    <a:pt x="1273" y="16850"/>
                  </a:lnTo>
                  <a:lnTo>
                    <a:pt x="0" y="20141"/>
                  </a:lnTo>
                  <a:lnTo>
                    <a:pt x="0" y="20229"/>
                  </a:lnTo>
                  <a:lnTo>
                    <a:pt x="0" y="20273"/>
                  </a:lnTo>
                  <a:lnTo>
                    <a:pt x="44" y="20361"/>
                  </a:lnTo>
                  <a:lnTo>
                    <a:pt x="88" y="20404"/>
                  </a:lnTo>
                  <a:lnTo>
                    <a:pt x="176" y="20404"/>
                  </a:lnTo>
                  <a:lnTo>
                    <a:pt x="264" y="20361"/>
                  </a:lnTo>
                  <a:lnTo>
                    <a:pt x="307" y="20273"/>
                  </a:lnTo>
                  <a:lnTo>
                    <a:pt x="1580" y="16982"/>
                  </a:lnTo>
                  <a:lnTo>
                    <a:pt x="3028" y="14173"/>
                  </a:lnTo>
                  <a:lnTo>
                    <a:pt x="4915" y="11541"/>
                  </a:lnTo>
                  <a:lnTo>
                    <a:pt x="6670" y="8645"/>
                  </a:lnTo>
                  <a:lnTo>
                    <a:pt x="8776" y="5705"/>
                  </a:lnTo>
                  <a:lnTo>
                    <a:pt x="12243" y="263"/>
                  </a:lnTo>
                  <a:lnTo>
                    <a:pt x="12287" y="176"/>
                  </a:lnTo>
                  <a:lnTo>
                    <a:pt x="12287" y="132"/>
                  </a:lnTo>
                  <a:lnTo>
                    <a:pt x="12243" y="88"/>
                  </a:lnTo>
                  <a:lnTo>
                    <a:pt x="12199"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5" name="Google Shape;6135;p163"/>
            <p:cNvSpPr/>
            <p:nvPr/>
          </p:nvSpPr>
          <p:spPr>
            <a:xfrm>
              <a:off x="3805600" y="1948625"/>
              <a:ext cx="105350" cy="186500"/>
            </a:xfrm>
            <a:custGeom>
              <a:rect b="b" l="l" r="r" t="t"/>
              <a:pathLst>
                <a:path extrusionOk="0" h="7460" w="4214">
                  <a:moveTo>
                    <a:pt x="1317" y="483"/>
                  </a:moveTo>
                  <a:lnTo>
                    <a:pt x="3599" y="4037"/>
                  </a:lnTo>
                  <a:lnTo>
                    <a:pt x="3818" y="4695"/>
                  </a:lnTo>
                  <a:lnTo>
                    <a:pt x="3511" y="6758"/>
                  </a:lnTo>
                  <a:lnTo>
                    <a:pt x="2809" y="7109"/>
                  </a:lnTo>
                  <a:lnTo>
                    <a:pt x="2238" y="6802"/>
                  </a:lnTo>
                  <a:lnTo>
                    <a:pt x="1273" y="5705"/>
                  </a:lnTo>
                  <a:lnTo>
                    <a:pt x="395" y="3993"/>
                  </a:lnTo>
                  <a:lnTo>
                    <a:pt x="352" y="2238"/>
                  </a:lnTo>
                  <a:lnTo>
                    <a:pt x="1185" y="702"/>
                  </a:lnTo>
                  <a:lnTo>
                    <a:pt x="1317" y="483"/>
                  </a:lnTo>
                  <a:close/>
                  <a:moveTo>
                    <a:pt x="1273" y="0"/>
                  </a:moveTo>
                  <a:lnTo>
                    <a:pt x="1185" y="88"/>
                  </a:lnTo>
                  <a:lnTo>
                    <a:pt x="878" y="483"/>
                  </a:lnTo>
                  <a:lnTo>
                    <a:pt x="878" y="527"/>
                  </a:lnTo>
                  <a:lnTo>
                    <a:pt x="0" y="2150"/>
                  </a:lnTo>
                  <a:lnTo>
                    <a:pt x="0" y="2238"/>
                  </a:lnTo>
                  <a:lnTo>
                    <a:pt x="88" y="4081"/>
                  </a:lnTo>
                  <a:lnTo>
                    <a:pt x="88" y="4125"/>
                  </a:lnTo>
                  <a:lnTo>
                    <a:pt x="1010" y="5880"/>
                  </a:lnTo>
                  <a:lnTo>
                    <a:pt x="1010" y="5924"/>
                  </a:lnTo>
                  <a:lnTo>
                    <a:pt x="1975" y="7065"/>
                  </a:lnTo>
                  <a:lnTo>
                    <a:pt x="2019" y="7109"/>
                  </a:lnTo>
                  <a:lnTo>
                    <a:pt x="2765" y="7460"/>
                  </a:lnTo>
                  <a:lnTo>
                    <a:pt x="2897" y="7460"/>
                  </a:lnTo>
                  <a:lnTo>
                    <a:pt x="3730" y="7065"/>
                  </a:lnTo>
                  <a:lnTo>
                    <a:pt x="3818" y="6977"/>
                  </a:lnTo>
                  <a:lnTo>
                    <a:pt x="3862" y="6933"/>
                  </a:lnTo>
                  <a:lnTo>
                    <a:pt x="4213" y="4739"/>
                  </a:lnTo>
                  <a:lnTo>
                    <a:pt x="4169" y="4651"/>
                  </a:lnTo>
                  <a:lnTo>
                    <a:pt x="3906" y="3906"/>
                  </a:lnTo>
                  <a:lnTo>
                    <a:pt x="3906" y="3862"/>
                  </a:lnTo>
                  <a:lnTo>
                    <a:pt x="1492" y="88"/>
                  </a:lnTo>
                  <a:lnTo>
                    <a:pt x="1405" y="44"/>
                  </a:lnTo>
                  <a:lnTo>
                    <a:pt x="1317"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6" name="Google Shape;6136;p163"/>
            <p:cNvSpPr/>
            <p:nvPr/>
          </p:nvSpPr>
          <p:spPr>
            <a:xfrm>
              <a:off x="3788050" y="1933250"/>
              <a:ext cx="133850" cy="229300"/>
            </a:xfrm>
            <a:custGeom>
              <a:rect b="b" l="l" r="r" t="t"/>
              <a:pathLst>
                <a:path extrusionOk="0" h="9172" w="5354">
                  <a:moveTo>
                    <a:pt x="2194" y="352"/>
                  </a:moveTo>
                  <a:lnTo>
                    <a:pt x="2633" y="484"/>
                  </a:lnTo>
                  <a:lnTo>
                    <a:pt x="4520" y="3994"/>
                  </a:lnTo>
                  <a:lnTo>
                    <a:pt x="5003" y="5003"/>
                  </a:lnTo>
                  <a:lnTo>
                    <a:pt x="4871" y="7153"/>
                  </a:lnTo>
                  <a:lnTo>
                    <a:pt x="4608" y="8163"/>
                  </a:lnTo>
                  <a:lnTo>
                    <a:pt x="4257" y="8557"/>
                  </a:lnTo>
                  <a:lnTo>
                    <a:pt x="3467" y="8821"/>
                  </a:lnTo>
                  <a:lnTo>
                    <a:pt x="2897" y="8426"/>
                  </a:lnTo>
                  <a:lnTo>
                    <a:pt x="1317" y="6451"/>
                  </a:lnTo>
                  <a:lnTo>
                    <a:pt x="483" y="4696"/>
                  </a:lnTo>
                  <a:lnTo>
                    <a:pt x="351" y="3862"/>
                  </a:lnTo>
                  <a:lnTo>
                    <a:pt x="395" y="2765"/>
                  </a:lnTo>
                  <a:lnTo>
                    <a:pt x="790" y="1800"/>
                  </a:lnTo>
                  <a:lnTo>
                    <a:pt x="1624" y="659"/>
                  </a:lnTo>
                  <a:lnTo>
                    <a:pt x="2194" y="352"/>
                  </a:lnTo>
                  <a:close/>
                  <a:moveTo>
                    <a:pt x="2063" y="1"/>
                  </a:moveTo>
                  <a:lnTo>
                    <a:pt x="1448" y="352"/>
                  </a:lnTo>
                  <a:lnTo>
                    <a:pt x="1361" y="440"/>
                  </a:lnTo>
                  <a:lnTo>
                    <a:pt x="483" y="1624"/>
                  </a:lnTo>
                  <a:lnTo>
                    <a:pt x="483" y="1668"/>
                  </a:lnTo>
                  <a:lnTo>
                    <a:pt x="88" y="2678"/>
                  </a:lnTo>
                  <a:lnTo>
                    <a:pt x="44" y="2721"/>
                  </a:lnTo>
                  <a:lnTo>
                    <a:pt x="0" y="3862"/>
                  </a:lnTo>
                  <a:lnTo>
                    <a:pt x="0" y="3906"/>
                  </a:lnTo>
                  <a:lnTo>
                    <a:pt x="176" y="4784"/>
                  </a:lnTo>
                  <a:lnTo>
                    <a:pt x="176" y="4828"/>
                  </a:lnTo>
                  <a:lnTo>
                    <a:pt x="1010" y="6583"/>
                  </a:lnTo>
                  <a:lnTo>
                    <a:pt x="1054" y="6627"/>
                  </a:lnTo>
                  <a:lnTo>
                    <a:pt x="2633" y="8689"/>
                  </a:lnTo>
                  <a:lnTo>
                    <a:pt x="2677" y="8733"/>
                  </a:lnTo>
                  <a:lnTo>
                    <a:pt x="3335" y="9128"/>
                  </a:lnTo>
                  <a:lnTo>
                    <a:pt x="3467" y="9172"/>
                  </a:lnTo>
                  <a:lnTo>
                    <a:pt x="3511" y="9172"/>
                  </a:lnTo>
                  <a:lnTo>
                    <a:pt x="4432" y="8865"/>
                  </a:lnTo>
                  <a:lnTo>
                    <a:pt x="4520" y="8821"/>
                  </a:lnTo>
                  <a:lnTo>
                    <a:pt x="4915" y="8338"/>
                  </a:lnTo>
                  <a:lnTo>
                    <a:pt x="4959" y="8250"/>
                  </a:lnTo>
                  <a:lnTo>
                    <a:pt x="5222" y="7241"/>
                  </a:lnTo>
                  <a:lnTo>
                    <a:pt x="5222" y="7197"/>
                  </a:lnTo>
                  <a:lnTo>
                    <a:pt x="5354" y="5003"/>
                  </a:lnTo>
                  <a:lnTo>
                    <a:pt x="5354" y="4915"/>
                  </a:lnTo>
                  <a:lnTo>
                    <a:pt x="4871" y="3862"/>
                  </a:lnTo>
                  <a:lnTo>
                    <a:pt x="2897" y="264"/>
                  </a:lnTo>
                  <a:lnTo>
                    <a:pt x="2853" y="176"/>
                  </a:lnTo>
                  <a:lnTo>
                    <a:pt x="2809" y="176"/>
                  </a:lnTo>
                  <a:lnTo>
                    <a:pt x="2194"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7" name="Google Shape;6137;p163"/>
            <p:cNvSpPr/>
            <p:nvPr/>
          </p:nvSpPr>
          <p:spPr>
            <a:xfrm>
              <a:off x="3671775" y="2997350"/>
              <a:ext cx="187600" cy="399350"/>
            </a:xfrm>
            <a:custGeom>
              <a:rect b="b" l="l" r="r" t="t"/>
              <a:pathLst>
                <a:path extrusionOk="0" h="15974" w="7504">
                  <a:moveTo>
                    <a:pt x="1843" y="1"/>
                  </a:moveTo>
                  <a:lnTo>
                    <a:pt x="1755" y="45"/>
                  </a:lnTo>
                  <a:lnTo>
                    <a:pt x="790" y="615"/>
                  </a:lnTo>
                  <a:lnTo>
                    <a:pt x="746" y="703"/>
                  </a:lnTo>
                  <a:lnTo>
                    <a:pt x="176" y="1712"/>
                  </a:lnTo>
                  <a:lnTo>
                    <a:pt x="176" y="1756"/>
                  </a:lnTo>
                  <a:lnTo>
                    <a:pt x="0" y="2941"/>
                  </a:lnTo>
                  <a:lnTo>
                    <a:pt x="0" y="2985"/>
                  </a:lnTo>
                  <a:lnTo>
                    <a:pt x="351" y="5530"/>
                  </a:lnTo>
                  <a:lnTo>
                    <a:pt x="395" y="5617"/>
                  </a:lnTo>
                  <a:lnTo>
                    <a:pt x="1185" y="6890"/>
                  </a:lnTo>
                  <a:lnTo>
                    <a:pt x="1229" y="6890"/>
                  </a:lnTo>
                  <a:lnTo>
                    <a:pt x="4783" y="10751"/>
                  </a:lnTo>
                  <a:lnTo>
                    <a:pt x="4432" y="11848"/>
                  </a:lnTo>
                  <a:lnTo>
                    <a:pt x="4169" y="12726"/>
                  </a:lnTo>
                  <a:lnTo>
                    <a:pt x="3467" y="13516"/>
                  </a:lnTo>
                  <a:lnTo>
                    <a:pt x="2150" y="14920"/>
                  </a:lnTo>
                  <a:lnTo>
                    <a:pt x="1009" y="15622"/>
                  </a:lnTo>
                  <a:lnTo>
                    <a:pt x="922" y="15666"/>
                  </a:lnTo>
                  <a:lnTo>
                    <a:pt x="922" y="15754"/>
                  </a:lnTo>
                  <a:lnTo>
                    <a:pt x="922" y="15798"/>
                  </a:lnTo>
                  <a:lnTo>
                    <a:pt x="922" y="15885"/>
                  </a:lnTo>
                  <a:lnTo>
                    <a:pt x="1009" y="15929"/>
                  </a:lnTo>
                  <a:lnTo>
                    <a:pt x="1097" y="15973"/>
                  </a:lnTo>
                  <a:lnTo>
                    <a:pt x="1185" y="15929"/>
                  </a:lnTo>
                  <a:lnTo>
                    <a:pt x="2370" y="15227"/>
                  </a:lnTo>
                  <a:lnTo>
                    <a:pt x="2413" y="15183"/>
                  </a:lnTo>
                  <a:lnTo>
                    <a:pt x="3598" y="13911"/>
                  </a:lnTo>
                  <a:lnTo>
                    <a:pt x="4213" y="13209"/>
                  </a:lnTo>
                  <a:lnTo>
                    <a:pt x="4432" y="12902"/>
                  </a:lnTo>
                  <a:lnTo>
                    <a:pt x="4476" y="12770"/>
                  </a:lnTo>
                  <a:lnTo>
                    <a:pt x="4739" y="11980"/>
                  </a:lnTo>
                  <a:lnTo>
                    <a:pt x="5178" y="10795"/>
                  </a:lnTo>
                  <a:lnTo>
                    <a:pt x="5178" y="10664"/>
                  </a:lnTo>
                  <a:lnTo>
                    <a:pt x="5134" y="10576"/>
                  </a:lnTo>
                  <a:lnTo>
                    <a:pt x="1492" y="6671"/>
                  </a:lnTo>
                  <a:lnTo>
                    <a:pt x="702" y="5442"/>
                  </a:lnTo>
                  <a:lnTo>
                    <a:pt x="351" y="2941"/>
                  </a:lnTo>
                  <a:lnTo>
                    <a:pt x="527" y="1844"/>
                  </a:lnTo>
                  <a:lnTo>
                    <a:pt x="1009" y="878"/>
                  </a:lnTo>
                  <a:lnTo>
                    <a:pt x="1887" y="352"/>
                  </a:lnTo>
                  <a:lnTo>
                    <a:pt x="2150" y="352"/>
                  </a:lnTo>
                  <a:lnTo>
                    <a:pt x="3642" y="1449"/>
                  </a:lnTo>
                  <a:lnTo>
                    <a:pt x="5485" y="3380"/>
                  </a:lnTo>
                  <a:lnTo>
                    <a:pt x="7021" y="5837"/>
                  </a:lnTo>
                  <a:lnTo>
                    <a:pt x="7153" y="9040"/>
                  </a:lnTo>
                  <a:lnTo>
                    <a:pt x="7196" y="9128"/>
                  </a:lnTo>
                  <a:lnTo>
                    <a:pt x="7240" y="9172"/>
                  </a:lnTo>
                  <a:lnTo>
                    <a:pt x="7284" y="9216"/>
                  </a:lnTo>
                  <a:lnTo>
                    <a:pt x="7416" y="9216"/>
                  </a:lnTo>
                  <a:lnTo>
                    <a:pt x="7460" y="9172"/>
                  </a:lnTo>
                  <a:lnTo>
                    <a:pt x="7504" y="9084"/>
                  </a:lnTo>
                  <a:lnTo>
                    <a:pt x="7504" y="9040"/>
                  </a:lnTo>
                  <a:lnTo>
                    <a:pt x="7372" y="5749"/>
                  </a:lnTo>
                  <a:lnTo>
                    <a:pt x="7328" y="5661"/>
                  </a:lnTo>
                  <a:lnTo>
                    <a:pt x="5748" y="3160"/>
                  </a:lnTo>
                  <a:lnTo>
                    <a:pt x="5748" y="3116"/>
                  </a:lnTo>
                  <a:lnTo>
                    <a:pt x="3905" y="1186"/>
                  </a:lnTo>
                  <a:lnTo>
                    <a:pt x="3862" y="1186"/>
                  </a:lnTo>
                  <a:lnTo>
                    <a:pt x="2326" y="45"/>
                  </a:lnTo>
                  <a:lnTo>
                    <a:pt x="2238" y="45"/>
                  </a:lnTo>
                  <a:lnTo>
                    <a:pt x="1843"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8" name="Google Shape;6138;p163"/>
            <p:cNvSpPr/>
            <p:nvPr/>
          </p:nvSpPr>
          <p:spPr>
            <a:xfrm>
              <a:off x="3577425" y="2967725"/>
              <a:ext cx="311575" cy="471750"/>
            </a:xfrm>
            <a:custGeom>
              <a:rect b="b" l="l" r="r" t="t"/>
              <a:pathLst>
                <a:path extrusionOk="0" h="18870" w="12463">
                  <a:moveTo>
                    <a:pt x="5529" y="1"/>
                  </a:moveTo>
                  <a:lnTo>
                    <a:pt x="4257" y="791"/>
                  </a:lnTo>
                  <a:lnTo>
                    <a:pt x="4213" y="835"/>
                  </a:lnTo>
                  <a:lnTo>
                    <a:pt x="3730" y="1449"/>
                  </a:lnTo>
                  <a:lnTo>
                    <a:pt x="3730" y="1493"/>
                  </a:lnTo>
                  <a:lnTo>
                    <a:pt x="3204" y="3248"/>
                  </a:lnTo>
                  <a:lnTo>
                    <a:pt x="3160" y="3292"/>
                  </a:lnTo>
                  <a:lnTo>
                    <a:pt x="3204" y="4696"/>
                  </a:lnTo>
                  <a:lnTo>
                    <a:pt x="3247" y="4740"/>
                  </a:lnTo>
                  <a:lnTo>
                    <a:pt x="4037" y="7592"/>
                  </a:lnTo>
                  <a:lnTo>
                    <a:pt x="4081" y="7636"/>
                  </a:lnTo>
                  <a:lnTo>
                    <a:pt x="6056" y="10225"/>
                  </a:lnTo>
                  <a:lnTo>
                    <a:pt x="6582" y="11498"/>
                  </a:lnTo>
                  <a:lnTo>
                    <a:pt x="6539" y="12156"/>
                  </a:lnTo>
                  <a:lnTo>
                    <a:pt x="5661" y="14306"/>
                  </a:lnTo>
                  <a:lnTo>
                    <a:pt x="44" y="18518"/>
                  </a:lnTo>
                  <a:lnTo>
                    <a:pt x="0" y="18606"/>
                  </a:lnTo>
                  <a:lnTo>
                    <a:pt x="0" y="18650"/>
                  </a:lnTo>
                  <a:lnTo>
                    <a:pt x="0" y="18738"/>
                  </a:lnTo>
                  <a:lnTo>
                    <a:pt x="0" y="18782"/>
                  </a:lnTo>
                  <a:lnTo>
                    <a:pt x="88" y="18826"/>
                  </a:lnTo>
                  <a:lnTo>
                    <a:pt x="176" y="18870"/>
                  </a:lnTo>
                  <a:lnTo>
                    <a:pt x="264" y="18826"/>
                  </a:lnTo>
                  <a:lnTo>
                    <a:pt x="5924" y="14569"/>
                  </a:lnTo>
                  <a:lnTo>
                    <a:pt x="5968" y="14481"/>
                  </a:lnTo>
                  <a:lnTo>
                    <a:pt x="6890" y="12244"/>
                  </a:lnTo>
                  <a:lnTo>
                    <a:pt x="6890" y="12200"/>
                  </a:lnTo>
                  <a:lnTo>
                    <a:pt x="6933" y="11498"/>
                  </a:lnTo>
                  <a:lnTo>
                    <a:pt x="6890" y="11410"/>
                  </a:lnTo>
                  <a:lnTo>
                    <a:pt x="6407" y="10093"/>
                  </a:lnTo>
                  <a:lnTo>
                    <a:pt x="6363" y="10050"/>
                  </a:lnTo>
                  <a:lnTo>
                    <a:pt x="4388" y="7461"/>
                  </a:lnTo>
                  <a:lnTo>
                    <a:pt x="3555" y="4696"/>
                  </a:lnTo>
                  <a:lnTo>
                    <a:pt x="3511" y="3336"/>
                  </a:lnTo>
                  <a:lnTo>
                    <a:pt x="4037" y="1625"/>
                  </a:lnTo>
                  <a:lnTo>
                    <a:pt x="4476" y="1098"/>
                  </a:lnTo>
                  <a:lnTo>
                    <a:pt x="5617" y="352"/>
                  </a:lnTo>
                  <a:lnTo>
                    <a:pt x="9391" y="2678"/>
                  </a:lnTo>
                  <a:lnTo>
                    <a:pt x="11848" y="5925"/>
                  </a:lnTo>
                  <a:lnTo>
                    <a:pt x="12111" y="7724"/>
                  </a:lnTo>
                  <a:lnTo>
                    <a:pt x="12024" y="10620"/>
                  </a:lnTo>
                  <a:lnTo>
                    <a:pt x="12024" y="10708"/>
                  </a:lnTo>
                  <a:lnTo>
                    <a:pt x="12067" y="10752"/>
                  </a:lnTo>
                  <a:lnTo>
                    <a:pt x="12111" y="10796"/>
                  </a:lnTo>
                  <a:lnTo>
                    <a:pt x="12199" y="10796"/>
                  </a:lnTo>
                  <a:lnTo>
                    <a:pt x="12331" y="10752"/>
                  </a:lnTo>
                  <a:lnTo>
                    <a:pt x="12331" y="10708"/>
                  </a:lnTo>
                  <a:lnTo>
                    <a:pt x="12375" y="10620"/>
                  </a:lnTo>
                  <a:lnTo>
                    <a:pt x="12462" y="7724"/>
                  </a:lnTo>
                  <a:lnTo>
                    <a:pt x="12199" y="5837"/>
                  </a:lnTo>
                  <a:lnTo>
                    <a:pt x="12155" y="5749"/>
                  </a:lnTo>
                  <a:lnTo>
                    <a:pt x="9654" y="2458"/>
                  </a:lnTo>
                  <a:lnTo>
                    <a:pt x="9610" y="2414"/>
                  </a:lnTo>
                  <a:lnTo>
                    <a:pt x="5705"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9" name="Google Shape;6139;p163"/>
            <p:cNvSpPr/>
            <p:nvPr/>
          </p:nvSpPr>
          <p:spPr>
            <a:xfrm>
              <a:off x="3642150" y="2927150"/>
              <a:ext cx="329125" cy="352150"/>
            </a:xfrm>
            <a:custGeom>
              <a:rect b="b" l="l" r="r" t="t"/>
              <a:pathLst>
                <a:path extrusionOk="0" h="14086" w="13165">
                  <a:moveTo>
                    <a:pt x="5836" y="0"/>
                  </a:moveTo>
                  <a:lnTo>
                    <a:pt x="4257" y="176"/>
                  </a:lnTo>
                  <a:lnTo>
                    <a:pt x="3555" y="351"/>
                  </a:lnTo>
                  <a:lnTo>
                    <a:pt x="2940" y="527"/>
                  </a:lnTo>
                  <a:lnTo>
                    <a:pt x="2414" y="702"/>
                  </a:lnTo>
                  <a:lnTo>
                    <a:pt x="1931" y="922"/>
                  </a:lnTo>
                  <a:lnTo>
                    <a:pt x="1536" y="1185"/>
                  </a:lnTo>
                  <a:lnTo>
                    <a:pt x="1185" y="1492"/>
                  </a:lnTo>
                  <a:lnTo>
                    <a:pt x="878" y="1799"/>
                  </a:lnTo>
                  <a:lnTo>
                    <a:pt x="615" y="2151"/>
                  </a:lnTo>
                  <a:lnTo>
                    <a:pt x="439" y="2545"/>
                  </a:lnTo>
                  <a:lnTo>
                    <a:pt x="264" y="2984"/>
                  </a:lnTo>
                  <a:lnTo>
                    <a:pt x="132" y="3423"/>
                  </a:lnTo>
                  <a:lnTo>
                    <a:pt x="88" y="3950"/>
                  </a:lnTo>
                  <a:lnTo>
                    <a:pt x="0" y="4520"/>
                  </a:lnTo>
                  <a:lnTo>
                    <a:pt x="0" y="5091"/>
                  </a:lnTo>
                  <a:lnTo>
                    <a:pt x="0" y="6451"/>
                  </a:lnTo>
                  <a:lnTo>
                    <a:pt x="0" y="6495"/>
                  </a:lnTo>
                  <a:lnTo>
                    <a:pt x="702" y="8996"/>
                  </a:lnTo>
                  <a:lnTo>
                    <a:pt x="746" y="9084"/>
                  </a:lnTo>
                  <a:lnTo>
                    <a:pt x="2896" y="12155"/>
                  </a:lnTo>
                  <a:lnTo>
                    <a:pt x="2984" y="12989"/>
                  </a:lnTo>
                  <a:lnTo>
                    <a:pt x="2677" y="13603"/>
                  </a:lnTo>
                  <a:lnTo>
                    <a:pt x="2370" y="13779"/>
                  </a:lnTo>
                  <a:lnTo>
                    <a:pt x="2326" y="13823"/>
                  </a:lnTo>
                  <a:lnTo>
                    <a:pt x="2282" y="13867"/>
                  </a:lnTo>
                  <a:lnTo>
                    <a:pt x="2282" y="13954"/>
                  </a:lnTo>
                  <a:lnTo>
                    <a:pt x="2282" y="13998"/>
                  </a:lnTo>
                  <a:lnTo>
                    <a:pt x="2326" y="14086"/>
                  </a:lnTo>
                  <a:lnTo>
                    <a:pt x="2501" y="14086"/>
                  </a:lnTo>
                  <a:lnTo>
                    <a:pt x="2896" y="13910"/>
                  </a:lnTo>
                  <a:lnTo>
                    <a:pt x="2940" y="13823"/>
                  </a:lnTo>
                  <a:lnTo>
                    <a:pt x="3335" y="13077"/>
                  </a:lnTo>
                  <a:lnTo>
                    <a:pt x="3335" y="12989"/>
                  </a:lnTo>
                  <a:lnTo>
                    <a:pt x="3247" y="12067"/>
                  </a:lnTo>
                  <a:lnTo>
                    <a:pt x="3204" y="11980"/>
                  </a:lnTo>
                  <a:lnTo>
                    <a:pt x="1053" y="8908"/>
                  </a:lnTo>
                  <a:lnTo>
                    <a:pt x="351" y="6407"/>
                  </a:lnTo>
                  <a:lnTo>
                    <a:pt x="351" y="5178"/>
                  </a:lnTo>
                  <a:lnTo>
                    <a:pt x="351" y="4608"/>
                  </a:lnTo>
                  <a:lnTo>
                    <a:pt x="395" y="4081"/>
                  </a:lnTo>
                  <a:lnTo>
                    <a:pt x="439" y="3599"/>
                  </a:lnTo>
                  <a:lnTo>
                    <a:pt x="571" y="3160"/>
                  </a:lnTo>
                  <a:lnTo>
                    <a:pt x="702" y="2765"/>
                  </a:lnTo>
                  <a:lnTo>
                    <a:pt x="878" y="2414"/>
                  </a:lnTo>
                  <a:lnTo>
                    <a:pt x="1097" y="2063"/>
                  </a:lnTo>
                  <a:lnTo>
                    <a:pt x="1361" y="1756"/>
                  </a:lnTo>
                  <a:lnTo>
                    <a:pt x="1712" y="1492"/>
                  </a:lnTo>
                  <a:lnTo>
                    <a:pt x="2063" y="1273"/>
                  </a:lnTo>
                  <a:lnTo>
                    <a:pt x="2545" y="1054"/>
                  </a:lnTo>
                  <a:lnTo>
                    <a:pt x="3028" y="834"/>
                  </a:lnTo>
                  <a:lnTo>
                    <a:pt x="3642" y="702"/>
                  </a:lnTo>
                  <a:lnTo>
                    <a:pt x="4301" y="527"/>
                  </a:lnTo>
                  <a:lnTo>
                    <a:pt x="5836" y="351"/>
                  </a:lnTo>
                  <a:lnTo>
                    <a:pt x="6890" y="659"/>
                  </a:lnTo>
                  <a:lnTo>
                    <a:pt x="7855" y="1580"/>
                  </a:lnTo>
                  <a:lnTo>
                    <a:pt x="7899" y="1580"/>
                  </a:lnTo>
                  <a:lnTo>
                    <a:pt x="11102" y="3335"/>
                  </a:lnTo>
                  <a:lnTo>
                    <a:pt x="12901" y="4388"/>
                  </a:lnTo>
                  <a:lnTo>
                    <a:pt x="12989" y="4432"/>
                  </a:lnTo>
                  <a:lnTo>
                    <a:pt x="13033" y="4388"/>
                  </a:lnTo>
                  <a:lnTo>
                    <a:pt x="13077" y="4388"/>
                  </a:lnTo>
                  <a:lnTo>
                    <a:pt x="13164" y="4345"/>
                  </a:lnTo>
                  <a:lnTo>
                    <a:pt x="13164" y="4257"/>
                  </a:lnTo>
                  <a:lnTo>
                    <a:pt x="13164" y="4213"/>
                  </a:lnTo>
                  <a:lnTo>
                    <a:pt x="13121" y="4125"/>
                  </a:lnTo>
                  <a:lnTo>
                    <a:pt x="13077" y="4081"/>
                  </a:lnTo>
                  <a:lnTo>
                    <a:pt x="11278" y="3028"/>
                  </a:lnTo>
                  <a:lnTo>
                    <a:pt x="8074" y="1317"/>
                  </a:lnTo>
                  <a:lnTo>
                    <a:pt x="7109" y="395"/>
                  </a:lnTo>
                  <a:lnTo>
                    <a:pt x="7065" y="351"/>
                  </a:lnTo>
                  <a:lnTo>
                    <a:pt x="5924"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0" name="Google Shape;6140;p163"/>
            <p:cNvSpPr/>
            <p:nvPr/>
          </p:nvSpPr>
          <p:spPr>
            <a:xfrm>
              <a:off x="3625700" y="2886550"/>
              <a:ext cx="275375" cy="360950"/>
            </a:xfrm>
            <a:custGeom>
              <a:rect b="b" l="l" r="r" t="t"/>
              <a:pathLst>
                <a:path extrusionOk="0" h="14438" w="11015">
                  <a:moveTo>
                    <a:pt x="7767" y="1"/>
                  </a:moveTo>
                  <a:lnTo>
                    <a:pt x="4783" y="835"/>
                  </a:lnTo>
                  <a:lnTo>
                    <a:pt x="1360" y="1975"/>
                  </a:lnTo>
                  <a:lnTo>
                    <a:pt x="1273" y="2019"/>
                  </a:lnTo>
                  <a:lnTo>
                    <a:pt x="878" y="2458"/>
                  </a:lnTo>
                  <a:lnTo>
                    <a:pt x="878" y="2502"/>
                  </a:lnTo>
                  <a:lnTo>
                    <a:pt x="527" y="3248"/>
                  </a:lnTo>
                  <a:lnTo>
                    <a:pt x="527" y="3292"/>
                  </a:lnTo>
                  <a:lnTo>
                    <a:pt x="44" y="5925"/>
                  </a:lnTo>
                  <a:lnTo>
                    <a:pt x="0" y="5969"/>
                  </a:lnTo>
                  <a:lnTo>
                    <a:pt x="44" y="8250"/>
                  </a:lnTo>
                  <a:lnTo>
                    <a:pt x="88" y="8294"/>
                  </a:lnTo>
                  <a:lnTo>
                    <a:pt x="878" y="10795"/>
                  </a:lnTo>
                  <a:lnTo>
                    <a:pt x="878" y="10839"/>
                  </a:lnTo>
                  <a:lnTo>
                    <a:pt x="2721" y="13648"/>
                  </a:lnTo>
                  <a:lnTo>
                    <a:pt x="2721" y="13911"/>
                  </a:lnTo>
                  <a:lnTo>
                    <a:pt x="2457" y="14130"/>
                  </a:lnTo>
                  <a:lnTo>
                    <a:pt x="2414" y="14174"/>
                  </a:lnTo>
                  <a:lnTo>
                    <a:pt x="2370" y="14262"/>
                  </a:lnTo>
                  <a:lnTo>
                    <a:pt x="2414" y="14306"/>
                  </a:lnTo>
                  <a:lnTo>
                    <a:pt x="2414" y="14394"/>
                  </a:lnTo>
                  <a:lnTo>
                    <a:pt x="2501" y="14437"/>
                  </a:lnTo>
                  <a:lnTo>
                    <a:pt x="2545" y="14437"/>
                  </a:lnTo>
                  <a:lnTo>
                    <a:pt x="2677" y="14394"/>
                  </a:lnTo>
                  <a:lnTo>
                    <a:pt x="2984" y="14130"/>
                  </a:lnTo>
                  <a:lnTo>
                    <a:pt x="3028" y="14086"/>
                  </a:lnTo>
                  <a:lnTo>
                    <a:pt x="3028" y="14043"/>
                  </a:lnTo>
                  <a:lnTo>
                    <a:pt x="3072" y="13604"/>
                  </a:lnTo>
                  <a:lnTo>
                    <a:pt x="3072" y="13516"/>
                  </a:lnTo>
                  <a:lnTo>
                    <a:pt x="1185" y="10664"/>
                  </a:lnTo>
                  <a:lnTo>
                    <a:pt x="395" y="8206"/>
                  </a:lnTo>
                  <a:lnTo>
                    <a:pt x="351" y="5969"/>
                  </a:lnTo>
                  <a:lnTo>
                    <a:pt x="834" y="3380"/>
                  </a:lnTo>
                  <a:lnTo>
                    <a:pt x="1185" y="2678"/>
                  </a:lnTo>
                  <a:lnTo>
                    <a:pt x="1492" y="2326"/>
                  </a:lnTo>
                  <a:lnTo>
                    <a:pt x="4915" y="1142"/>
                  </a:lnTo>
                  <a:lnTo>
                    <a:pt x="7811" y="352"/>
                  </a:lnTo>
                  <a:lnTo>
                    <a:pt x="10751" y="1317"/>
                  </a:lnTo>
                  <a:lnTo>
                    <a:pt x="10839" y="1361"/>
                  </a:lnTo>
                  <a:lnTo>
                    <a:pt x="10882" y="1317"/>
                  </a:lnTo>
                  <a:lnTo>
                    <a:pt x="10970" y="1273"/>
                  </a:lnTo>
                  <a:lnTo>
                    <a:pt x="10970" y="1229"/>
                  </a:lnTo>
                  <a:lnTo>
                    <a:pt x="11014" y="1142"/>
                  </a:lnTo>
                  <a:lnTo>
                    <a:pt x="10970" y="1098"/>
                  </a:lnTo>
                  <a:lnTo>
                    <a:pt x="10926" y="1054"/>
                  </a:lnTo>
                  <a:lnTo>
                    <a:pt x="10882" y="1010"/>
                  </a:lnTo>
                  <a:lnTo>
                    <a:pt x="7855"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1" name="Google Shape;6141;p163"/>
            <p:cNvSpPr/>
            <p:nvPr/>
          </p:nvSpPr>
          <p:spPr>
            <a:xfrm>
              <a:off x="3703575" y="3053300"/>
              <a:ext cx="118500" cy="174450"/>
            </a:xfrm>
            <a:custGeom>
              <a:rect b="b" l="l" r="r" t="t"/>
              <a:pathLst>
                <a:path extrusionOk="0" h="6978" w="4740">
                  <a:moveTo>
                    <a:pt x="966" y="352"/>
                  </a:moveTo>
                  <a:lnTo>
                    <a:pt x="1624" y="527"/>
                  </a:lnTo>
                  <a:lnTo>
                    <a:pt x="2765" y="1405"/>
                  </a:lnTo>
                  <a:lnTo>
                    <a:pt x="3950" y="2897"/>
                  </a:lnTo>
                  <a:lnTo>
                    <a:pt x="4389" y="4564"/>
                  </a:lnTo>
                  <a:lnTo>
                    <a:pt x="3906" y="6276"/>
                  </a:lnTo>
                  <a:lnTo>
                    <a:pt x="3818" y="6495"/>
                  </a:lnTo>
                  <a:lnTo>
                    <a:pt x="878" y="3511"/>
                  </a:lnTo>
                  <a:lnTo>
                    <a:pt x="483" y="2897"/>
                  </a:lnTo>
                  <a:lnTo>
                    <a:pt x="352" y="834"/>
                  </a:lnTo>
                  <a:lnTo>
                    <a:pt x="966" y="352"/>
                  </a:lnTo>
                  <a:close/>
                  <a:moveTo>
                    <a:pt x="878" y="1"/>
                  </a:moveTo>
                  <a:lnTo>
                    <a:pt x="790" y="45"/>
                  </a:lnTo>
                  <a:lnTo>
                    <a:pt x="88" y="615"/>
                  </a:lnTo>
                  <a:lnTo>
                    <a:pt x="1" y="659"/>
                  </a:lnTo>
                  <a:lnTo>
                    <a:pt x="1" y="747"/>
                  </a:lnTo>
                  <a:lnTo>
                    <a:pt x="132" y="2985"/>
                  </a:lnTo>
                  <a:lnTo>
                    <a:pt x="132" y="3072"/>
                  </a:lnTo>
                  <a:lnTo>
                    <a:pt x="571" y="3730"/>
                  </a:lnTo>
                  <a:lnTo>
                    <a:pt x="615" y="3774"/>
                  </a:lnTo>
                  <a:lnTo>
                    <a:pt x="3774" y="6934"/>
                  </a:lnTo>
                  <a:lnTo>
                    <a:pt x="3818" y="6978"/>
                  </a:lnTo>
                  <a:lnTo>
                    <a:pt x="3994" y="6978"/>
                  </a:lnTo>
                  <a:lnTo>
                    <a:pt x="4038" y="6890"/>
                  </a:lnTo>
                  <a:lnTo>
                    <a:pt x="4257" y="6407"/>
                  </a:lnTo>
                  <a:lnTo>
                    <a:pt x="4257" y="6363"/>
                  </a:lnTo>
                  <a:lnTo>
                    <a:pt x="4740" y="4608"/>
                  </a:lnTo>
                  <a:lnTo>
                    <a:pt x="4740" y="4520"/>
                  </a:lnTo>
                  <a:lnTo>
                    <a:pt x="4301" y="2765"/>
                  </a:lnTo>
                  <a:lnTo>
                    <a:pt x="4257" y="2677"/>
                  </a:lnTo>
                  <a:lnTo>
                    <a:pt x="3028" y="1185"/>
                  </a:lnTo>
                  <a:lnTo>
                    <a:pt x="2984" y="1142"/>
                  </a:lnTo>
                  <a:lnTo>
                    <a:pt x="1800" y="220"/>
                  </a:lnTo>
                  <a:lnTo>
                    <a:pt x="1756" y="176"/>
                  </a:lnTo>
                  <a:lnTo>
                    <a:pt x="966"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2" name="Google Shape;6142;p163"/>
            <p:cNvSpPr/>
            <p:nvPr/>
          </p:nvSpPr>
          <p:spPr>
            <a:xfrm>
              <a:off x="3689325" y="3025875"/>
              <a:ext cx="149200" cy="218325"/>
            </a:xfrm>
            <a:custGeom>
              <a:rect b="b" l="l" r="r" t="t"/>
              <a:pathLst>
                <a:path extrusionOk="0" h="8733" w="5968">
                  <a:moveTo>
                    <a:pt x="1360" y="396"/>
                  </a:moveTo>
                  <a:lnTo>
                    <a:pt x="1975" y="615"/>
                  </a:lnTo>
                  <a:lnTo>
                    <a:pt x="3949" y="2239"/>
                  </a:lnTo>
                  <a:lnTo>
                    <a:pt x="5134" y="3774"/>
                  </a:lnTo>
                  <a:lnTo>
                    <a:pt x="5441" y="4564"/>
                  </a:lnTo>
                  <a:lnTo>
                    <a:pt x="5617" y="5617"/>
                  </a:lnTo>
                  <a:lnTo>
                    <a:pt x="5441" y="6670"/>
                  </a:lnTo>
                  <a:lnTo>
                    <a:pt x="4871" y="7943"/>
                  </a:lnTo>
                  <a:lnTo>
                    <a:pt x="4388" y="8382"/>
                  </a:lnTo>
                  <a:lnTo>
                    <a:pt x="3949" y="8338"/>
                  </a:lnTo>
                  <a:lnTo>
                    <a:pt x="1317" y="5310"/>
                  </a:lnTo>
                  <a:lnTo>
                    <a:pt x="658" y="4389"/>
                  </a:lnTo>
                  <a:lnTo>
                    <a:pt x="351" y="2282"/>
                  </a:lnTo>
                  <a:lnTo>
                    <a:pt x="395" y="1273"/>
                  </a:lnTo>
                  <a:lnTo>
                    <a:pt x="614" y="790"/>
                  </a:lnTo>
                  <a:lnTo>
                    <a:pt x="1360" y="396"/>
                  </a:lnTo>
                  <a:close/>
                  <a:moveTo>
                    <a:pt x="1317" y="1"/>
                  </a:moveTo>
                  <a:lnTo>
                    <a:pt x="1273" y="45"/>
                  </a:lnTo>
                  <a:lnTo>
                    <a:pt x="395" y="527"/>
                  </a:lnTo>
                  <a:lnTo>
                    <a:pt x="351" y="615"/>
                  </a:lnTo>
                  <a:lnTo>
                    <a:pt x="44" y="1142"/>
                  </a:lnTo>
                  <a:lnTo>
                    <a:pt x="44" y="1229"/>
                  </a:lnTo>
                  <a:lnTo>
                    <a:pt x="0" y="2282"/>
                  </a:lnTo>
                  <a:lnTo>
                    <a:pt x="0" y="2326"/>
                  </a:lnTo>
                  <a:lnTo>
                    <a:pt x="307" y="4520"/>
                  </a:lnTo>
                  <a:lnTo>
                    <a:pt x="351" y="4564"/>
                  </a:lnTo>
                  <a:lnTo>
                    <a:pt x="1053" y="5530"/>
                  </a:lnTo>
                  <a:lnTo>
                    <a:pt x="3730" y="8645"/>
                  </a:lnTo>
                  <a:lnTo>
                    <a:pt x="3774" y="8689"/>
                  </a:lnTo>
                  <a:lnTo>
                    <a:pt x="3818" y="8689"/>
                  </a:lnTo>
                  <a:lnTo>
                    <a:pt x="4432" y="8733"/>
                  </a:lnTo>
                  <a:lnTo>
                    <a:pt x="4476" y="8733"/>
                  </a:lnTo>
                  <a:lnTo>
                    <a:pt x="4564" y="8689"/>
                  </a:lnTo>
                  <a:lnTo>
                    <a:pt x="5134" y="8206"/>
                  </a:lnTo>
                  <a:lnTo>
                    <a:pt x="5178" y="8118"/>
                  </a:lnTo>
                  <a:lnTo>
                    <a:pt x="5792" y="6758"/>
                  </a:lnTo>
                  <a:lnTo>
                    <a:pt x="5792" y="6714"/>
                  </a:lnTo>
                  <a:lnTo>
                    <a:pt x="5968" y="5661"/>
                  </a:lnTo>
                  <a:lnTo>
                    <a:pt x="5968" y="5617"/>
                  </a:lnTo>
                  <a:lnTo>
                    <a:pt x="5792" y="4476"/>
                  </a:lnTo>
                  <a:lnTo>
                    <a:pt x="5792" y="4433"/>
                  </a:lnTo>
                  <a:lnTo>
                    <a:pt x="5441" y="3599"/>
                  </a:lnTo>
                  <a:lnTo>
                    <a:pt x="5397" y="3555"/>
                  </a:lnTo>
                  <a:lnTo>
                    <a:pt x="4213" y="2019"/>
                  </a:lnTo>
                  <a:lnTo>
                    <a:pt x="4213" y="1975"/>
                  </a:lnTo>
                  <a:lnTo>
                    <a:pt x="2194" y="352"/>
                  </a:lnTo>
                  <a:lnTo>
                    <a:pt x="2150" y="308"/>
                  </a:lnTo>
                  <a:lnTo>
                    <a:pt x="1404" y="45"/>
                  </a:lnTo>
                  <a:lnTo>
                    <a:pt x="1317"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3" name="Google Shape;6143;p163"/>
            <p:cNvSpPr/>
            <p:nvPr/>
          </p:nvSpPr>
          <p:spPr>
            <a:xfrm>
              <a:off x="3745275" y="2955675"/>
              <a:ext cx="168950" cy="217225"/>
            </a:xfrm>
            <a:custGeom>
              <a:rect b="b" l="l" r="r" t="t"/>
              <a:pathLst>
                <a:path extrusionOk="0" h="8689" w="6758">
                  <a:moveTo>
                    <a:pt x="88" y="0"/>
                  </a:moveTo>
                  <a:lnTo>
                    <a:pt x="44" y="44"/>
                  </a:lnTo>
                  <a:lnTo>
                    <a:pt x="0" y="88"/>
                  </a:lnTo>
                  <a:lnTo>
                    <a:pt x="0" y="176"/>
                  </a:lnTo>
                  <a:lnTo>
                    <a:pt x="0" y="264"/>
                  </a:lnTo>
                  <a:lnTo>
                    <a:pt x="44" y="307"/>
                  </a:lnTo>
                  <a:lnTo>
                    <a:pt x="132" y="307"/>
                  </a:lnTo>
                  <a:lnTo>
                    <a:pt x="1360" y="878"/>
                  </a:lnTo>
                  <a:lnTo>
                    <a:pt x="3379" y="1799"/>
                  </a:lnTo>
                  <a:lnTo>
                    <a:pt x="6407" y="5266"/>
                  </a:lnTo>
                  <a:lnTo>
                    <a:pt x="6187" y="8469"/>
                  </a:lnTo>
                  <a:lnTo>
                    <a:pt x="6187" y="8557"/>
                  </a:lnTo>
                  <a:lnTo>
                    <a:pt x="6231" y="8601"/>
                  </a:lnTo>
                  <a:lnTo>
                    <a:pt x="6275" y="8645"/>
                  </a:lnTo>
                  <a:lnTo>
                    <a:pt x="6319" y="8689"/>
                  </a:lnTo>
                  <a:lnTo>
                    <a:pt x="6363" y="8689"/>
                  </a:lnTo>
                  <a:lnTo>
                    <a:pt x="6450" y="8645"/>
                  </a:lnTo>
                  <a:lnTo>
                    <a:pt x="6538" y="8513"/>
                  </a:lnTo>
                  <a:lnTo>
                    <a:pt x="6758" y="5222"/>
                  </a:lnTo>
                  <a:lnTo>
                    <a:pt x="6758" y="5134"/>
                  </a:lnTo>
                  <a:lnTo>
                    <a:pt x="6714" y="5090"/>
                  </a:lnTo>
                  <a:lnTo>
                    <a:pt x="3598" y="1536"/>
                  </a:lnTo>
                  <a:lnTo>
                    <a:pt x="3554" y="1492"/>
                  </a:lnTo>
                  <a:lnTo>
                    <a:pt x="1887" y="702"/>
                  </a:lnTo>
                  <a:lnTo>
                    <a:pt x="834" y="220"/>
                  </a:lnTo>
                  <a:lnTo>
                    <a:pt x="219"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4" name="Google Shape;6144;p163"/>
            <p:cNvSpPr/>
            <p:nvPr/>
          </p:nvSpPr>
          <p:spPr>
            <a:xfrm>
              <a:off x="3838500" y="2980900"/>
              <a:ext cx="96575" cy="170050"/>
            </a:xfrm>
            <a:custGeom>
              <a:rect b="b" l="l" r="r" t="t"/>
              <a:pathLst>
                <a:path extrusionOk="0" h="6802" w="3863">
                  <a:moveTo>
                    <a:pt x="133" y="1"/>
                  </a:moveTo>
                  <a:lnTo>
                    <a:pt x="89" y="44"/>
                  </a:lnTo>
                  <a:lnTo>
                    <a:pt x="1" y="88"/>
                  </a:lnTo>
                  <a:lnTo>
                    <a:pt x="1" y="132"/>
                  </a:lnTo>
                  <a:lnTo>
                    <a:pt x="1" y="220"/>
                  </a:lnTo>
                  <a:lnTo>
                    <a:pt x="1" y="264"/>
                  </a:lnTo>
                  <a:lnTo>
                    <a:pt x="45" y="308"/>
                  </a:lnTo>
                  <a:lnTo>
                    <a:pt x="2239" y="2063"/>
                  </a:lnTo>
                  <a:lnTo>
                    <a:pt x="3511" y="4301"/>
                  </a:lnTo>
                  <a:lnTo>
                    <a:pt x="3248" y="6583"/>
                  </a:lnTo>
                  <a:lnTo>
                    <a:pt x="3248" y="6670"/>
                  </a:lnTo>
                  <a:lnTo>
                    <a:pt x="3292" y="6714"/>
                  </a:lnTo>
                  <a:lnTo>
                    <a:pt x="3336" y="6758"/>
                  </a:lnTo>
                  <a:lnTo>
                    <a:pt x="3380" y="6802"/>
                  </a:lnTo>
                  <a:lnTo>
                    <a:pt x="3424" y="6802"/>
                  </a:lnTo>
                  <a:lnTo>
                    <a:pt x="3511" y="6758"/>
                  </a:lnTo>
                  <a:lnTo>
                    <a:pt x="3599" y="6626"/>
                  </a:lnTo>
                  <a:lnTo>
                    <a:pt x="3862" y="4301"/>
                  </a:lnTo>
                  <a:lnTo>
                    <a:pt x="3862" y="4213"/>
                  </a:lnTo>
                  <a:lnTo>
                    <a:pt x="2546" y="1844"/>
                  </a:lnTo>
                  <a:lnTo>
                    <a:pt x="2502" y="1800"/>
                  </a:lnTo>
                  <a:lnTo>
                    <a:pt x="264" y="44"/>
                  </a:lnTo>
                  <a:lnTo>
                    <a:pt x="22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5" name="Google Shape;6145;p163"/>
            <p:cNvSpPr/>
            <p:nvPr/>
          </p:nvSpPr>
          <p:spPr>
            <a:xfrm>
              <a:off x="6159800" y="3992350"/>
              <a:ext cx="10975" cy="43900"/>
            </a:xfrm>
            <a:custGeom>
              <a:rect b="b" l="l" r="r" t="t"/>
              <a:pathLst>
                <a:path extrusionOk="0" h="1756" w="439">
                  <a:moveTo>
                    <a:pt x="307" y="0"/>
                  </a:moveTo>
                  <a:lnTo>
                    <a:pt x="220" y="44"/>
                  </a:lnTo>
                  <a:lnTo>
                    <a:pt x="176" y="44"/>
                  </a:lnTo>
                  <a:lnTo>
                    <a:pt x="132" y="132"/>
                  </a:lnTo>
                  <a:lnTo>
                    <a:pt x="88" y="176"/>
                  </a:lnTo>
                  <a:lnTo>
                    <a:pt x="0" y="1580"/>
                  </a:lnTo>
                  <a:lnTo>
                    <a:pt x="0" y="1668"/>
                  </a:lnTo>
                  <a:lnTo>
                    <a:pt x="44" y="1712"/>
                  </a:lnTo>
                  <a:lnTo>
                    <a:pt x="88" y="1755"/>
                  </a:lnTo>
                  <a:lnTo>
                    <a:pt x="176" y="1755"/>
                  </a:lnTo>
                  <a:lnTo>
                    <a:pt x="307" y="1712"/>
                  </a:lnTo>
                  <a:lnTo>
                    <a:pt x="351" y="1624"/>
                  </a:lnTo>
                  <a:lnTo>
                    <a:pt x="439" y="220"/>
                  </a:lnTo>
                  <a:lnTo>
                    <a:pt x="439" y="132"/>
                  </a:lnTo>
                  <a:lnTo>
                    <a:pt x="395" y="88"/>
                  </a:lnTo>
                  <a:lnTo>
                    <a:pt x="351" y="44"/>
                  </a:lnTo>
                  <a:lnTo>
                    <a:pt x="307"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6" name="Google Shape;6146;p163"/>
            <p:cNvSpPr/>
            <p:nvPr/>
          </p:nvSpPr>
          <p:spPr>
            <a:xfrm>
              <a:off x="6108225" y="4190900"/>
              <a:ext cx="28550" cy="37325"/>
            </a:xfrm>
            <a:custGeom>
              <a:rect b="b" l="l" r="r" t="t"/>
              <a:pathLst>
                <a:path extrusionOk="0" h="1493" w="1142">
                  <a:moveTo>
                    <a:pt x="878" y="1"/>
                  </a:moveTo>
                  <a:lnTo>
                    <a:pt x="834" y="88"/>
                  </a:lnTo>
                  <a:lnTo>
                    <a:pt x="1" y="1229"/>
                  </a:lnTo>
                  <a:lnTo>
                    <a:pt x="1" y="1273"/>
                  </a:lnTo>
                  <a:lnTo>
                    <a:pt x="1" y="1361"/>
                  </a:lnTo>
                  <a:lnTo>
                    <a:pt x="1" y="1405"/>
                  </a:lnTo>
                  <a:lnTo>
                    <a:pt x="45" y="1449"/>
                  </a:lnTo>
                  <a:lnTo>
                    <a:pt x="176" y="1492"/>
                  </a:lnTo>
                  <a:lnTo>
                    <a:pt x="264" y="1492"/>
                  </a:lnTo>
                  <a:lnTo>
                    <a:pt x="308" y="1405"/>
                  </a:lnTo>
                  <a:lnTo>
                    <a:pt x="1098" y="264"/>
                  </a:lnTo>
                  <a:lnTo>
                    <a:pt x="1142" y="220"/>
                  </a:lnTo>
                  <a:lnTo>
                    <a:pt x="1142" y="132"/>
                  </a:lnTo>
                  <a:lnTo>
                    <a:pt x="1098" y="88"/>
                  </a:lnTo>
                  <a:lnTo>
                    <a:pt x="1054" y="44"/>
                  </a:lnTo>
                  <a:lnTo>
                    <a:pt x="101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7" name="Google Shape;6147;p163"/>
            <p:cNvSpPr/>
            <p:nvPr/>
          </p:nvSpPr>
          <p:spPr>
            <a:xfrm>
              <a:off x="6367125" y="4108625"/>
              <a:ext cx="36225" cy="30750"/>
            </a:xfrm>
            <a:custGeom>
              <a:rect b="b" l="l" r="r" t="t"/>
              <a:pathLst>
                <a:path extrusionOk="0" h="1230" w="1449">
                  <a:moveTo>
                    <a:pt x="88" y="1"/>
                  </a:moveTo>
                  <a:lnTo>
                    <a:pt x="44" y="44"/>
                  </a:lnTo>
                  <a:lnTo>
                    <a:pt x="1" y="132"/>
                  </a:lnTo>
                  <a:lnTo>
                    <a:pt x="1" y="176"/>
                  </a:lnTo>
                  <a:lnTo>
                    <a:pt x="44" y="264"/>
                  </a:lnTo>
                  <a:lnTo>
                    <a:pt x="88" y="308"/>
                  </a:lnTo>
                  <a:lnTo>
                    <a:pt x="1185" y="1185"/>
                  </a:lnTo>
                  <a:lnTo>
                    <a:pt x="1273" y="1229"/>
                  </a:lnTo>
                  <a:lnTo>
                    <a:pt x="1361" y="1185"/>
                  </a:lnTo>
                  <a:lnTo>
                    <a:pt x="1405" y="1141"/>
                  </a:lnTo>
                  <a:lnTo>
                    <a:pt x="1449" y="1098"/>
                  </a:lnTo>
                  <a:lnTo>
                    <a:pt x="1449" y="1010"/>
                  </a:lnTo>
                  <a:lnTo>
                    <a:pt x="1449" y="966"/>
                  </a:lnTo>
                  <a:lnTo>
                    <a:pt x="1405" y="922"/>
                  </a:lnTo>
                  <a:lnTo>
                    <a:pt x="308" y="44"/>
                  </a:lnTo>
                  <a:lnTo>
                    <a:pt x="22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8" name="Google Shape;6148;p163"/>
            <p:cNvSpPr/>
            <p:nvPr/>
          </p:nvSpPr>
          <p:spPr>
            <a:xfrm>
              <a:off x="5861400" y="5099225"/>
              <a:ext cx="47200" cy="13175"/>
            </a:xfrm>
            <a:custGeom>
              <a:rect b="b" l="l" r="r" t="t"/>
              <a:pathLst>
                <a:path extrusionOk="0" h="527" w="1888">
                  <a:moveTo>
                    <a:pt x="1668" y="0"/>
                  </a:moveTo>
                  <a:lnTo>
                    <a:pt x="132" y="176"/>
                  </a:lnTo>
                  <a:lnTo>
                    <a:pt x="88" y="220"/>
                  </a:lnTo>
                  <a:lnTo>
                    <a:pt x="1" y="264"/>
                  </a:lnTo>
                  <a:lnTo>
                    <a:pt x="1" y="308"/>
                  </a:lnTo>
                  <a:lnTo>
                    <a:pt x="1" y="395"/>
                  </a:lnTo>
                  <a:lnTo>
                    <a:pt x="44" y="483"/>
                  </a:lnTo>
                  <a:lnTo>
                    <a:pt x="176" y="527"/>
                  </a:lnTo>
                  <a:lnTo>
                    <a:pt x="1712" y="351"/>
                  </a:lnTo>
                  <a:lnTo>
                    <a:pt x="1800" y="308"/>
                  </a:lnTo>
                  <a:lnTo>
                    <a:pt x="1844" y="264"/>
                  </a:lnTo>
                  <a:lnTo>
                    <a:pt x="1887" y="220"/>
                  </a:lnTo>
                  <a:lnTo>
                    <a:pt x="1887" y="132"/>
                  </a:lnTo>
                  <a:lnTo>
                    <a:pt x="1844" y="88"/>
                  </a:lnTo>
                  <a:lnTo>
                    <a:pt x="180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9" name="Google Shape;6149;p163"/>
            <p:cNvSpPr/>
            <p:nvPr/>
          </p:nvSpPr>
          <p:spPr>
            <a:xfrm>
              <a:off x="5808750" y="4503550"/>
              <a:ext cx="879825" cy="324725"/>
            </a:xfrm>
            <a:custGeom>
              <a:rect b="b" l="l" r="r" t="t"/>
              <a:pathLst>
                <a:path extrusionOk="0" h="12989" w="35193">
                  <a:moveTo>
                    <a:pt x="22336" y="0"/>
                  </a:moveTo>
                  <a:lnTo>
                    <a:pt x="21809" y="176"/>
                  </a:lnTo>
                  <a:lnTo>
                    <a:pt x="21765" y="220"/>
                  </a:lnTo>
                  <a:lnTo>
                    <a:pt x="20536" y="1273"/>
                  </a:lnTo>
                  <a:lnTo>
                    <a:pt x="19703" y="1931"/>
                  </a:lnTo>
                  <a:lnTo>
                    <a:pt x="19044" y="2458"/>
                  </a:lnTo>
                  <a:lnTo>
                    <a:pt x="17947" y="3423"/>
                  </a:lnTo>
                  <a:lnTo>
                    <a:pt x="17377" y="3906"/>
                  </a:lnTo>
                  <a:lnTo>
                    <a:pt x="16850" y="4301"/>
                  </a:lnTo>
                  <a:lnTo>
                    <a:pt x="16324" y="4652"/>
                  </a:lnTo>
                  <a:lnTo>
                    <a:pt x="15753" y="4959"/>
                  </a:lnTo>
                  <a:lnTo>
                    <a:pt x="15051" y="5222"/>
                  </a:lnTo>
                  <a:lnTo>
                    <a:pt x="14174" y="5485"/>
                  </a:lnTo>
                  <a:lnTo>
                    <a:pt x="13077" y="5705"/>
                  </a:lnTo>
                  <a:lnTo>
                    <a:pt x="11673" y="5968"/>
                  </a:lnTo>
                  <a:lnTo>
                    <a:pt x="11629" y="5968"/>
                  </a:lnTo>
                  <a:lnTo>
                    <a:pt x="10268" y="6626"/>
                  </a:lnTo>
                  <a:lnTo>
                    <a:pt x="10224" y="6626"/>
                  </a:lnTo>
                  <a:lnTo>
                    <a:pt x="9610" y="7241"/>
                  </a:lnTo>
                  <a:lnTo>
                    <a:pt x="9566" y="7285"/>
                  </a:lnTo>
                  <a:lnTo>
                    <a:pt x="8162" y="10093"/>
                  </a:lnTo>
                  <a:lnTo>
                    <a:pt x="7021" y="11541"/>
                  </a:lnTo>
                  <a:lnTo>
                    <a:pt x="5705" y="12506"/>
                  </a:lnTo>
                  <a:lnTo>
                    <a:pt x="5090" y="12638"/>
                  </a:lnTo>
                  <a:lnTo>
                    <a:pt x="3906" y="12506"/>
                  </a:lnTo>
                  <a:lnTo>
                    <a:pt x="1536" y="11804"/>
                  </a:lnTo>
                  <a:lnTo>
                    <a:pt x="264" y="11365"/>
                  </a:lnTo>
                  <a:lnTo>
                    <a:pt x="88" y="11365"/>
                  </a:lnTo>
                  <a:lnTo>
                    <a:pt x="44" y="11409"/>
                  </a:lnTo>
                  <a:lnTo>
                    <a:pt x="0" y="11453"/>
                  </a:lnTo>
                  <a:lnTo>
                    <a:pt x="0" y="11541"/>
                  </a:lnTo>
                  <a:lnTo>
                    <a:pt x="44" y="11585"/>
                  </a:lnTo>
                  <a:lnTo>
                    <a:pt x="44" y="11629"/>
                  </a:lnTo>
                  <a:lnTo>
                    <a:pt x="132" y="11673"/>
                  </a:lnTo>
                  <a:lnTo>
                    <a:pt x="1448" y="12155"/>
                  </a:lnTo>
                  <a:lnTo>
                    <a:pt x="3818" y="12857"/>
                  </a:lnTo>
                  <a:lnTo>
                    <a:pt x="3862" y="12857"/>
                  </a:lnTo>
                  <a:lnTo>
                    <a:pt x="5090" y="12989"/>
                  </a:lnTo>
                  <a:lnTo>
                    <a:pt x="5134" y="12989"/>
                  </a:lnTo>
                  <a:lnTo>
                    <a:pt x="5836" y="12813"/>
                  </a:lnTo>
                  <a:lnTo>
                    <a:pt x="5880" y="12770"/>
                  </a:lnTo>
                  <a:lnTo>
                    <a:pt x="7241" y="11804"/>
                  </a:lnTo>
                  <a:lnTo>
                    <a:pt x="7284" y="11760"/>
                  </a:lnTo>
                  <a:lnTo>
                    <a:pt x="8425" y="10268"/>
                  </a:lnTo>
                  <a:lnTo>
                    <a:pt x="8469" y="10268"/>
                  </a:lnTo>
                  <a:lnTo>
                    <a:pt x="9873" y="7460"/>
                  </a:lnTo>
                  <a:lnTo>
                    <a:pt x="10444" y="6934"/>
                  </a:lnTo>
                  <a:lnTo>
                    <a:pt x="11760" y="6319"/>
                  </a:lnTo>
                  <a:lnTo>
                    <a:pt x="13164" y="6056"/>
                  </a:lnTo>
                  <a:lnTo>
                    <a:pt x="14305" y="5793"/>
                  </a:lnTo>
                  <a:lnTo>
                    <a:pt x="15227" y="5529"/>
                  </a:lnTo>
                  <a:lnTo>
                    <a:pt x="15929" y="5266"/>
                  </a:lnTo>
                  <a:lnTo>
                    <a:pt x="16543" y="4959"/>
                  </a:lnTo>
                  <a:lnTo>
                    <a:pt x="17070" y="4608"/>
                  </a:lnTo>
                  <a:lnTo>
                    <a:pt x="17596" y="4169"/>
                  </a:lnTo>
                  <a:lnTo>
                    <a:pt x="18167" y="3686"/>
                  </a:lnTo>
                  <a:lnTo>
                    <a:pt x="19264" y="2765"/>
                  </a:lnTo>
                  <a:lnTo>
                    <a:pt x="19922" y="2194"/>
                  </a:lnTo>
                  <a:lnTo>
                    <a:pt x="20756" y="1580"/>
                  </a:lnTo>
                  <a:lnTo>
                    <a:pt x="21941" y="483"/>
                  </a:lnTo>
                  <a:lnTo>
                    <a:pt x="22423" y="351"/>
                  </a:lnTo>
                  <a:lnTo>
                    <a:pt x="25144" y="351"/>
                  </a:lnTo>
                  <a:lnTo>
                    <a:pt x="26460" y="395"/>
                  </a:lnTo>
                  <a:lnTo>
                    <a:pt x="27733" y="483"/>
                  </a:lnTo>
                  <a:lnTo>
                    <a:pt x="28347" y="615"/>
                  </a:lnTo>
                  <a:lnTo>
                    <a:pt x="28961" y="703"/>
                  </a:lnTo>
                  <a:lnTo>
                    <a:pt x="29576" y="878"/>
                  </a:lnTo>
                  <a:lnTo>
                    <a:pt x="30190" y="1054"/>
                  </a:lnTo>
                  <a:lnTo>
                    <a:pt x="30804" y="1273"/>
                  </a:lnTo>
                  <a:lnTo>
                    <a:pt x="31419" y="1536"/>
                  </a:lnTo>
                  <a:lnTo>
                    <a:pt x="32033" y="1843"/>
                  </a:lnTo>
                  <a:lnTo>
                    <a:pt x="32647" y="2194"/>
                  </a:lnTo>
                  <a:lnTo>
                    <a:pt x="34271" y="3291"/>
                  </a:lnTo>
                  <a:lnTo>
                    <a:pt x="34885" y="3950"/>
                  </a:lnTo>
                  <a:lnTo>
                    <a:pt x="34929" y="3994"/>
                  </a:lnTo>
                  <a:lnTo>
                    <a:pt x="35061" y="3994"/>
                  </a:lnTo>
                  <a:lnTo>
                    <a:pt x="35149" y="3950"/>
                  </a:lnTo>
                  <a:lnTo>
                    <a:pt x="35149" y="3906"/>
                  </a:lnTo>
                  <a:lnTo>
                    <a:pt x="35193" y="3818"/>
                  </a:lnTo>
                  <a:lnTo>
                    <a:pt x="35193" y="3774"/>
                  </a:lnTo>
                  <a:lnTo>
                    <a:pt x="35149" y="3686"/>
                  </a:lnTo>
                  <a:lnTo>
                    <a:pt x="34490" y="3028"/>
                  </a:lnTo>
                  <a:lnTo>
                    <a:pt x="34490" y="2984"/>
                  </a:lnTo>
                  <a:lnTo>
                    <a:pt x="32823" y="1931"/>
                  </a:lnTo>
                  <a:lnTo>
                    <a:pt x="32209" y="1536"/>
                  </a:lnTo>
                  <a:lnTo>
                    <a:pt x="31594" y="1229"/>
                  </a:lnTo>
                  <a:lnTo>
                    <a:pt x="30980" y="966"/>
                  </a:lnTo>
                  <a:lnTo>
                    <a:pt x="30322" y="746"/>
                  </a:lnTo>
                  <a:lnTo>
                    <a:pt x="29707" y="527"/>
                  </a:lnTo>
                  <a:lnTo>
                    <a:pt x="29093" y="395"/>
                  </a:lnTo>
                  <a:lnTo>
                    <a:pt x="28435" y="264"/>
                  </a:lnTo>
                  <a:lnTo>
                    <a:pt x="27821" y="132"/>
                  </a:lnTo>
                  <a:lnTo>
                    <a:pt x="26504" y="44"/>
                  </a:lnTo>
                  <a:lnTo>
                    <a:pt x="2518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0" name="Google Shape;6150;p163"/>
            <p:cNvSpPr/>
            <p:nvPr/>
          </p:nvSpPr>
          <p:spPr>
            <a:xfrm>
              <a:off x="5804350" y="4473925"/>
              <a:ext cx="934675" cy="337900"/>
            </a:xfrm>
            <a:custGeom>
              <a:rect b="b" l="l" r="r" t="t"/>
              <a:pathLst>
                <a:path extrusionOk="0" h="13516" w="37387">
                  <a:moveTo>
                    <a:pt x="29708" y="1"/>
                  </a:moveTo>
                  <a:lnTo>
                    <a:pt x="25539" y="45"/>
                  </a:lnTo>
                  <a:lnTo>
                    <a:pt x="22204" y="176"/>
                  </a:lnTo>
                  <a:lnTo>
                    <a:pt x="22160" y="220"/>
                  </a:lnTo>
                  <a:lnTo>
                    <a:pt x="21371" y="571"/>
                  </a:lnTo>
                  <a:lnTo>
                    <a:pt x="21283" y="615"/>
                  </a:lnTo>
                  <a:lnTo>
                    <a:pt x="20010" y="2063"/>
                  </a:lnTo>
                  <a:lnTo>
                    <a:pt x="18211" y="3599"/>
                  </a:lnTo>
                  <a:lnTo>
                    <a:pt x="16368" y="5091"/>
                  </a:lnTo>
                  <a:lnTo>
                    <a:pt x="15183" y="5617"/>
                  </a:lnTo>
                  <a:lnTo>
                    <a:pt x="14569" y="5793"/>
                  </a:lnTo>
                  <a:lnTo>
                    <a:pt x="13999" y="5968"/>
                  </a:lnTo>
                  <a:lnTo>
                    <a:pt x="12858" y="6144"/>
                  </a:lnTo>
                  <a:lnTo>
                    <a:pt x="12243" y="6232"/>
                  </a:lnTo>
                  <a:lnTo>
                    <a:pt x="11629" y="6363"/>
                  </a:lnTo>
                  <a:lnTo>
                    <a:pt x="11059" y="6539"/>
                  </a:lnTo>
                  <a:lnTo>
                    <a:pt x="10488" y="6758"/>
                  </a:lnTo>
                  <a:lnTo>
                    <a:pt x="10225" y="6934"/>
                  </a:lnTo>
                  <a:lnTo>
                    <a:pt x="9962" y="7109"/>
                  </a:lnTo>
                  <a:lnTo>
                    <a:pt x="9698" y="7285"/>
                  </a:lnTo>
                  <a:lnTo>
                    <a:pt x="9479" y="7548"/>
                  </a:lnTo>
                  <a:lnTo>
                    <a:pt x="9260" y="7811"/>
                  </a:lnTo>
                  <a:lnTo>
                    <a:pt x="9040" y="8119"/>
                  </a:lnTo>
                  <a:lnTo>
                    <a:pt x="8821" y="8470"/>
                  </a:lnTo>
                  <a:lnTo>
                    <a:pt x="8601" y="8864"/>
                  </a:lnTo>
                  <a:lnTo>
                    <a:pt x="6802" y="12550"/>
                  </a:lnTo>
                  <a:lnTo>
                    <a:pt x="6012" y="12814"/>
                  </a:lnTo>
                  <a:lnTo>
                    <a:pt x="4608" y="13165"/>
                  </a:lnTo>
                  <a:lnTo>
                    <a:pt x="3906" y="12989"/>
                  </a:lnTo>
                  <a:lnTo>
                    <a:pt x="1712" y="12199"/>
                  </a:lnTo>
                  <a:lnTo>
                    <a:pt x="220" y="11629"/>
                  </a:lnTo>
                  <a:lnTo>
                    <a:pt x="89" y="11629"/>
                  </a:lnTo>
                  <a:lnTo>
                    <a:pt x="45" y="11673"/>
                  </a:lnTo>
                  <a:lnTo>
                    <a:pt x="1" y="11717"/>
                  </a:lnTo>
                  <a:lnTo>
                    <a:pt x="1" y="11804"/>
                  </a:lnTo>
                  <a:lnTo>
                    <a:pt x="1" y="11848"/>
                  </a:lnTo>
                  <a:lnTo>
                    <a:pt x="45" y="11892"/>
                  </a:lnTo>
                  <a:lnTo>
                    <a:pt x="89" y="11936"/>
                  </a:lnTo>
                  <a:lnTo>
                    <a:pt x="1581" y="12507"/>
                  </a:lnTo>
                  <a:lnTo>
                    <a:pt x="3818" y="13340"/>
                  </a:lnTo>
                  <a:lnTo>
                    <a:pt x="4564" y="13516"/>
                  </a:lnTo>
                  <a:lnTo>
                    <a:pt x="4652" y="13516"/>
                  </a:lnTo>
                  <a:lnTo>
                    <a:pt x="6100" y="13165"/>
                  </a:lnTo>
                  <a:lnTo>
                    <a:pt x="6978" y="12814"/>
                  </a:lnTo>
                  <a:lnTo>
                    <a:pt x="7066" y="12726"/>
                  </a:lnTo>
                  <a:lnTo>
                    <a:pt x="8909" y="8996"/>
                  </a:lnTo>
                  <a:lnTo>
                    <a:pt x="9084" y="8645"/>
                  </a:lnTo>
                  <a:lnTo>
                    <a:pt x="9303" y="8338"/>
                  </a:lnTo>
                  <a:lnTo>
                    <a:pt x="9523" y="8031"/>
                  </a:lnTo>
                  <a:lnTo>
                    <a:pt x="9742" y="7811"/>
                  </a:lnTo>
                  <a:lnTo>
                    <a:pt x="9962" y="7592"/>
                  </a:lnTo>
                  <a:lnTo>
                    <a:pt x="10181" y="7373"/>
                  </a:lnTo>
                  <a:lnTo>
                    <a:pt x="10664" y="7065"/>
                  </a:lnTo>
                  <a:lnTo>
                    <a:pt x="11190" y="6846"/>
                  </a:lnTo>
                  <a:lnTo>
                    <a:pt x="11717" y="6714"/>
                  </a:lnTo>
                  <a:lnTo>
                    <a:pt x="12287" y="6583"/>
                  </a:lnTo>
                  <a:lnTo>
                    <a:pt x="12902" y="6495"/>
                  </a:lnTo>
                  <a:lnTo>
                    <a:pt x="14086" y="6276"/>
                  </a:lnTo>
                  <a:lnTo>
                    <a:pt x="14701" y="6144"/>
                  </a:lnTo>
                  <a:lnTo>
                    <a:pt x="15315" y="5925"/>
                  </a:lnTo>
                  <a:lnTo>
                    <a:pt x="16500" y="5398"/>
                  </a:lnTo>
                  <a:lnTo>
                    <a:pt x="16544" y="5398"/>
                  </a:lnTo>
                  <a:lnTo>
                    <a:pt x="18431" y="3862"/>
                  </a:lnTo>
                  <a:lnTo>
                    <a:pt x="20230" y="2326"/>
                  </a:lnTo>
                  <a:lnTo>
                    <a:pt x="20274" y="2326"/>
                  </a:lnTo>
                  <a:lnTo>
                    <a:pt x="21546" y="878"/>
                  </a:lnTo>
                  <a:lnTo>
                    <a:pt x="22248" y="527"/>
                  </a:lnTo>
                  <a:lnTo>
                    <a:pt x="25539" y="396"/>
                  </a:lnTo>
                  <a:lnTo>
                    <a:pt x="29664" y="352"/>
                  </a:lnTo>
                  <a:lnTo>
                    <a:pt x="33043" y="2326"/>
                  </a:lnTo>
                  <a:lnTo>
                    <a:pt x="34974" y="3643"/>
                  </a:lnTo>
                  <a:lnTo>
                    <a:pt x="36773" y="5222"/>
                  </a:lnTo>
                  <a:lnTo>
                    <a:pt x="36817" y="5266"/>
                  </a:lnTo>
                  <a:lnTo>
                    <a:pt x="37124" y="5442"/>
                  </a:lnTo>
                  <a:lnTo>
                    <a:pt x="37299" y="5442"/>
                  </a:lnTo>
                  <a:lnTo>
                    <a:pt x="37343" y="5398"/>
                  </a:lnTo>
                  <a:lnTo>
                    <a:pt x="37387" y="5310"/>
                  </a:lnTo>
                  <a:lnTo>
                    <a:pt x="37387" y="5266"/>
                  </a:lnTo>
                  <a:lnTo>
                    <a:pt x="37343" y="5179"/>
                  </a:lnTo>
                  <a:lnTo>
                    <a:pt x="37299" y="5135"/>
                  </a:lnTo>
                  <a:lnTo>
                    <a:pt x="36992" y="4959"/>
                  </a:lnTo>
                  <a:lnTo>
                    <a:pt x="35193" y="3379"/>
                  </a:lnTo>
                  <a:lnTo>
                    <a:pt x="35149" y="3379"/>
                  </a:lnTo>
                  <a:lnTo>
                    <a:pt x="33218" y="2019"/>
                  </a:lnTo>
                  <a:lnTo>
                    <a:pt x="29796" y="45"/>
                  </a:lnTo>
                  <a:lnTo>
                    <a:pt x="29708"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1" name="Google Shape;6151;p163"/>
            <p:cNvSpPr/>
            <p:nvPr/>
          </p:nvSpPr>
          <p:spPr>
            <a:xfrm>
              <a:off x="5821900" y="4427850"/>
              <a:ext cx="1314250" cy="359850"/>
            </a:xfrm>
            <a:custGeom>
              <a:rect b="b" l="l" r="r" t="t"/>
              <a:pathLst>
                <a:path extrusionOk="0" h="14394" w="52570">
                  <a:moveTo>
                    <a:pt x="26680" y="1"/>
                  </a:moveTo>
                  <a:lnTo>
                    <a:pt x="24091" y="220"/>
                  </a:lnTo>
                  <a:lnTo>
                    <a:pt x="22863" y="439"/>
                  </a:lnTo>
                  <a:lnTo>
                    <a:pt x="22819" y="483"/>
                  </a:lnTo>
                  <a:lnTo>
                    <a:pt x="22292" y="747"/>
                  </a:lnTo>
                  <a:lnTo>
                    <a:pt x="21020" y="878"/>
                  </a:lnTo>
                  <a:lnTo>
                    <a:pt x="20888" y="922"/>
                  </a:lnTo>
                  <a:lnTo>
                    <a:pt x="19659" y="2107"/>
                  </a:lnTo>
                  <a:lnTo>
                    <a:pt x="19615" y="2107"/>
                  </a:lnTo>
                  <a:lnTo>
                    <a:pt x="19045" y="3072"/>
                  </a:lnTo>
                  <a:lnTo>
                    <a:pt x="18167" y="3906"/>
                  </a:lnTo>
                  <a:lnTo>
                    <a:pt x="16281" y="5617"/>
                  </a:lnTo>
                  <a:lnTo>
                    <a:pt x="15096" y="6451"/>
                  </a:lnTo>
                  <a:lnTo>
                    <a:pt x="14350" y="6758"/>
                  </a:lnTo>
                  <a:lnTo>
                    <a:pt x="11322" y="7285"/>
                  </a:lnTo>
                  <a:lnTo>
                    <a:pt x="9567" y="7855"/>
                  </a:lnTo>
                  <a:lnTo>
                    <a:pt x="9523" y="7855"/>
                  </a:lnTo>
                  <a:lnTo>
                    <a:pt x="8645" y="8382"/>
                  </a:lnTo>
                  <a:lnTo>
                    <a:pt x="8601" y="8426"/>
                  </a:lnTo>
                  <a:lnTo>
                    <a:pt x="7856" y="9172"/>
                  </a:lnTo>
                  <a:lnTo>
                    <a:pt x="7812" y="9216"/>
                  </a:lnTo>
                  <a:lnTo>
                    <a:pt x="7197" y="10269"/>
                  </a:lnTo>
                  <a:lnTo>
                    <a:pt x="5705" y="13604"/>
                  </a:lnTo>
                  <a:lnTo>
                    <a:pt x="5091" y="13867"/>
                  </a:lnTo>
                  <a:lnTo>
                    <a:pt x="3862" y="14042"/>
                  </a:lnTo>
                  <a:lnTo>
                    <a:pt x="2941" y="13867"/>
                  </a:lnTo>
                  <a:lnTo>
                    <a:pt x="264" y="12902"/>
                  </a:lnTo>
                  <a:lnTo>
                    <a:pt x="133" y="12902"/>
                  </a:lnTo>
                  <a:lnTo>
                    <a:pt x="89" y="12945"/>
                  </a:lnTo>
                  <a:lnTo>
                    <a:pt x="45" y="12989"/>
                  </a:lnTo>
                  <a:lnTo>
                    <a:pt x="1" y="13077"/>
                  </a:lnTo>
                  <a:lnTo>
                    <a:pt x="45" y="13121"/>
                  </a:lnTo>
                  <a:lnTo>
                    <a:pt x="89" y="13165"/>
                  </a:lnTo>
                  <a:lnTo>
                    <a:pt x="133" y="13209"/>
                  </a:lnTo>
                  <a:lnTo>
                    <a:pt x="2853" y="14218"/>
                  </a:lnTo>
                  <a:lnTo>
                    <a:pt x="2897" y="14218"/>
                  </a:lnTo>
                  <a:lnTo>
                    <a:pt x="3819" y="14393"/>
                  </a:lnTo>
                  <a:lnTo>
                    <a:pt x="3862" y="14393"/>
                  </a:lnTo>
                  <a:lnTo>
                    <a:pt x="5179" y="14174"/>
                  </a:lnTo>
                  <a:lnTo>
                    <a:pt x="5881" y="13911"/>
                  </a:lnTo>
                  <a:lnTo>
                    <a:pt x="6013" y="13823"/>
                  </a:lnTo>
                  <a:lnTo>
                    <a:pt x="7504" y="10444"/>
                  </a:lnTo>
                  <a:lnTo>
                    <a:pt x="8119" y="9435"/>
                  </a:lnTo>
                  <a:lnTo>
                    <a:pt x="8821" y="8689"/>
                  </a:lnTo>
                  <a:lnTo>
                    <a:pt x="9698" y="8162"/>
                  </a:lnTo>
                  <a:lnTo>
                    <a:pt x="11410" y="7636"/>
                  </a:lnTo>
                  <a:lnTo>
                    <a:pt x="14438" y="7109"/>
                  </a:lnTo>
                  <a:lnTo>
                    <a:pt x="14481" y="7109"/>
                  </a:lnTo>
                  <a:lnTo>
                    <a:pt x="15227" y="6758"/>
                  </a:lnTo>
                  <a:lnTo>
                    <a:pt x="15271" y="6758"/>
                  </a:lnTo>
                  <a:lnTo>
                    <a:pt x="16500" y="5881"/>
                  </a:lnTo>
                  <a:lnTo>
                    <a:pt x="18431" y="4169"/>
                  </a:lnTo>
                  <a:lnTo>
                    <a:pt x="19264" y="3336"/>
                  </a:lnTo>
                  <a:lnTo>
                    <a:pt x="19308" y="3292"/>
                  </a:lnTo>
                  <a:lnTo>
                    <a:pt x="19923" y="2326"/>
                  </a:lnTo>
                  <a:lnTo>
                    <a:pt x="21107" y="1185"/>
                  </a:lnTo>
                  <a:lnTo>
                    <a:pt x="22336" y="1098"/>
                  </a:lnTo>
                  <a:lnTo>
                    <a:pt x="22424" y="1054"/>
                  </a:lnTo>
                  <a:lnTo>
                    <a:pt x="22950" y="791"/>
                  </a:lnTo>
                  <a:lnTo>
                    <a:pt x="24135" y="571"/>
                  </a:lnTo>
                  <a:lnTo>
                    <a:pt x="26680" y="352"/>
                  </a:lnTo>
                  <a:lnTo>
                    <a:pt x="28128" y="527"/>
                  </a:lnTo>
                  <a:lnTo>
                    <a:pt x="28874" y="747"/>
                  </a:lnTo>
                  <a:lnTo>
                    <a:pt x="31024" y="2019"/>
                  </a:lnTo>
                  <a:lnTo>
                    <a:pt x="33043" y="3336"/>
                  </a:lnTo>
                  <a:lnTo>
                    <a:pt x="34710" y="4476"/>
                  </a:lnTo>
                  <a:lnTo>
                    <a:pt x="35720" y="5661"/>
                  </a:lnTo>
                  <a:lnTo>
                    <a:pt x="35764" y="5705"/>
                  </a:lnTo>
                  <a:lnTo>
                    <a:pt x="37080" y="6846"/>
                  </a:lnTo>
                  <a:lnTo>
                    <a:pt x="37124" y="6890"/>
                  </a:lnTo>
                  <a:lnTo>
                    <a:pt x="39493" y="8119"/>
                  </a:lnTo>
                  <a:lnTo>
                    <a:pt x="42741" y="9216"/>
                  </a:lnTo>
                  <a:lnTo>
                    <a:pt x="44408" y="9698"/>
                  </a:lnTo>
                  <a:lnTo>
                    <a:pt x="44452" y="9698"/>
                  </a:lnTo>
                  <a:lnTo>
                    <a:pt x="48621" y="10137"/>
                  </a:lnTo>
                  <a:lnTo>
                    <a:pt x="49674" y="10181"/>
                  </a:lnTo>
                  <a:lnTo>
                    <a:pt x="51868" y="9962"/>
                  </a:lnTo>
                  <a:lnTo>
                    <a:pt x="51912" y="9962"/>
                  </a:lnTo>
                  <a:lnTo>
                    <a:pt x="52438" y="9786"/>
                  </a:lnTo>
                  <a:lnTo>
                    <a:pt x="52526" y="9742"/>
                  </a:lnTo>
                  <a:lnTo>
                    <a:pt x="52570" y="9698"/>
                  </a:lnTo>
                  <a:lnTo>
                    <a:pt x="52570" y="9610"/>
                  </a:lnTo>
                  <a:lnTo>
                    <a:pt x="52570" y="9567"/>
                  </a:lnTo>
                  <a:lnTo>
                    <a:pt x="52526" y="9523"/>
                  </a:lnTo>
                  <a:lnTo>
                    <a:pt x="52482" y="9479"/>
                  </a:lnTo>
                  <a:lnTo>
                    <a:pt x="52394" y="9435"/>
                  </a:lnTo>
                  <a:lnTo>
                    <a:pt x="52350" y="9435"/>
                  </a:lnTo>
                  <a:lnTo>
                    <a:pt x="51824" y="9610"/>
                  </a:lnTo>
                  <a:lnTo>
                    <a:pt x="49674" y="9830"/>
                  </a:lnTo>
                  <a:lnTo>
                    <a:pt x="48621" y="9786"/>
                  </a:lnTo>
                  <a:lnTo>
                    <a:pt x="44496" y="9391"/>
                  </a:lnTo>
                  <a:lnTo>
                    <a:pt x="42872" y="8865"/>
                  </a:lnTo>
                  <a:lnTo>
                    <a:pt x="39625" y="7811"/>
                  </a:lnTo>
                  <a:lnTo>
                    <a:pt x="37299" y="6583"/>
                  </a:lnTo>
                  <a:lnTo>
                    <a:pt x="35983" y="5442"/>
                  </a:lnTo>
                  <a:lnTo>
                    <a:pt x="34930" y="4257"/>
                  </a:lnTo>
                  <a:lnTo>
                    <a:pt x="34930" y="4213"/>
                  </a:lnTo>
                  <a:lnTo>
                    <a:pt x="33218" y="3072"/>
                  </a:lnTo>
                  <a:lnTo>
                    <a:pt x="31200" y="1756"/>
                  </a:lnTo>
                  <a:lnTo>
                    <a:pt x="29050" y="439"/>
                  </a:lnTo>
                  <a:lnTo>
                    <a:pt x="29006" y="439"/>
                  </a:lnTo>
                  <a:lnTo>
                    <a:pt x="28216" y="220"/>
                  </a:lnTo>
                  <a:lnTo>
                    <a:pt x="28172" y="176"/>
                  </a:lnTo>
                  <a:lnTo>
                    <a:pt x="26724"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2" name="Google Shape;6152;p163"/>
            <p:cNvSpPr/>
            <p:nvPr/>
          </p:nvSpPr>
          <p:spPr>
            <a:xfrm>
              <a:off x="5828500" y="4381775"/>
              <a:ext cx="1328500" cy="379600"/>
            </a:xfrm>
            <a:custGeom>
              <a:rect b="b" l="l" r="r" t="t"/>
              <a:pathLst>
                <a:path extrusionOk="0" h="15184" w="53140">
                  <a:moveTo>
                    <a:pt x="25319" y="1"/>
                  </a:moveTo>
                  <a:lnTo>
                    <a:pt x="24749" y="45"/>
                  </a:lnTo>
                  <a:lnTo>
                    <a:pt x="22643" y="527"/>
                  </a:lnTo>
                  <a:lnTo>
                    <a:pt x="22599" y="527"/>
                  </a:lnTo>
                  <a:lnTo>
                    <a:pt x="20054" y="1449"/>
                  </a:lnTo>
                  <a:lnTo>
                    <a:pt x="19966" y="1493"/>
                  </a:lnTo>
                  <a:lnTo>
                    <a:pt x="18649" y="3292"/>
                  </a:lnTo>
                  <a:lnTo>
                    <a:pt x="18649" y="3336"/>
                  </a:lnTo>
                  <a:lnTo>
                    <a:pt x="17991" y="4520"/>
                  </a:lnTo>
                  <a:lnTo>
                    <a:pt x="17289" y="5310"/>
                  </a:lnTo>
                  <a:lnTo>
                    <a:pt x="15490" y="6978"/>
                  </a:lnTo>
                  <a:lnTo>
                    <a:pt x="14437" y="7724"/>
                  </a:lnTo>
                  <a:lnTo>
                    <a:pt x="13779" y="7899"/>
                  </a:lnTo>
                  <a:lnTo>
                    <a:pt x="9917" y="8601"/>
                  </a:lnTo>
                  <a:lnTo>
                    <a:pt x="9873" y="8601"/>
                  </a:lnTo>
                  <a:lnTo>
                    <a:pt x="8908" y="8996"/>
                  </a:lnTo>
                  <a:lnTo>
                    <a:pt x="8864" y="8996"/>
                  </a:lnTo>
                  <a:lnTo>
                    <a:pt x="7855" y="9611"/>
                  </a:lnTo>
                  <a:lnTo>
                    <a:pt x="7811" y="9611"/>
                  </a:lnTo>
                  <a:lnTo>
                    <a:pt x="6933" y="10488"/>
                  </a:lnTo>
                  <a:lnTo>
                    <a:pt x="6889" y="10532"/>
                  </a:lnTo>
                  <a:lnTo>
                    <a:pt x="6187" y="11717"/>
                  </a:lnTo>
                  <a:lnTo>
                    <a:pt x="6187" y="11761"/>
                  </a:lnTo>
                  <a:lnTo>
                    <a:pt x="5090" y="14701"/>
                  </a:lnTo>
                  <a:lnTo>
                    <a:pt x="2457" y="14832"/>
                  </a:lnTo>
                  <a:lnTo>
                    <a:pt x="220" y="13999"/>
                  </a:lnTo>
                  <a:lnTo>
                    <a:pt x="88" y="13999"/>
                  </a:lnTo>
                  <a:lnTo>
                    <a:pt x="44" y="14042"/>
                  </a:lnTo>
                  <a:lnTo>
                    <a:pt x="0" y="14086"/>
                  </a:lnTo>
                  <a:lnTo>
                    <a:pt x="0" y="14174"/>
                  </a:lnTo>
                  <a:lnTo>
                    <a:pt x="0" y="14218"/>
                  </a:lnTo>
                  <a:lnTo>
                    <a:pt x="44" y="14306"/>
                  </a:lnTo>
                  <a:lnTo>
                    <a:pt x="132" y="14306"/>
                  </a:lnTo>
                  <a:lnTo>
                    <a:pt x="2370" y="15183"/>
                  </a:lnTo>
                  <a:lnTo>
                    <a:pt x="2457" y="15183"/>
                  </a:lnTo>
                  <a:lnTo>
                    <a:pt x="5222" y="15052"/>
                  </a:lnTo>
                  <a:lnTo>
                    <a:pt x="5310" y="15008"/>
                  </a:lnTo>
                  <a:lnTo>
                    <a:pt x="5397" y="14920"/>
                  </a:lnTo>
                  <a:lnTo>
                    <a:pt x="6494" y="11892"/>
                  </a:lnTo>
                  <a:lnTo>
                    <a:pt x="7197" y="10708"/>
                  </a:lnTo>
                  <a:lnTo>
                    <a:pt x="8074" y="9918"/>
                  </a:lnTo>
                  <a:lnTo>
                    <a:pt x="9040" y="9303"/>
                  </a:lnTo>
                  <a:lnTo>
                    <a:pt x="10005" y="8952"/>
                  </a:lnTo>
                  <a:lnTo>
                    <a:pt x="13866" y="8250"/>
                  </a:lnTo>
                  <a:lnTo>
                    <a:pt x="14569" y="8031"/>
                  </a:lnTo>
                  <a:lnTo>
                    <a:pt x="14612" y="8031"/>
                  </a:lnTo>
                  <a:lnTo>
                    <a:pt x="15709" y="7285"/>
                  </a:lnTo>
                  <a:lnTo>
                    <a:pt x="15709" y="7241"/>
                  </a:lnTo>
                  <a:lnTo>
                    <a:pt x="17552" y="5574"/>
                  </a:lnTo>
                  <a:lnTo>
                    <a:pt x="18254" y="4740"/>
                  </a:lnTo>
                  <a:lnTo>
                    <a:pt x="18298" y="4696"/>
                  </a:lnTo>
                  <a:lnTo>
                    <a:pt x="18957" y="3511"/>
                  </a:lnTo>
                  <a:lnTo>
                    <a:pt x="20229" y="1756"/>
                  </a:lnTo>
                  <a:lnTo>
                    <a:pt x="22730" y="878"/>
                  </a:lnTo>
                  <a:lnTo>
                    <a:pt x="24793" y="396"/>
                  </a:lnTo>
                  <a:lnTo>
                    <a:pt x="25319" y="352"/>
                  </a:lnTo>
                  <a:lnTo>
                    <a:pt x="27996" y="1054"/>
                  </a:lnTo>
                  <a:lnTo>
                    <a:pt x="31506" y="2985"/>
                  </a:lnTo>
                  <a:lnTo>
                    <a:pt x="33788" y="4345"/>
                  </a:lnTo>
                  <a:lnTo>
                    <a:pt x="33788" y="4389"/>
                  </a:lnTo>
                  <a:lnTo>
                    <a:pt x="35543" y="5135"/>
                  </a:lnTo>
                  <a:lnTo>
                    <a:pt x="36991" y="6627"/>
                  </a:lnTo>
                  <a:lnTo>
                    <a:pt x="39142" y="8162"/>
                  </a:lnTo>
                  <a:lnTo>
                    <a:pt x="40107" y="9216"/>
                  </a:lnTo>
                  <a:lnTo>
                    <a:pt x="40151" y="9259"/>
                  </a:lnTo>
                  <a:lnTo>
                    <a:pt x="42696" y="10181"/>
                  </a:lnTo>
                  <a:lnTo>
                    <a:pt x="44671" y="10751"/>
                  </a:lnTo>
                  <a:lnTo>
                    <a:pt x="44714" y="10795"/>
                  </a:lnTo>
                  <a:lnTo>
                    <a:pt x="48751" y="11190"/>
                  </a:lnTo>
                  <a:lnTo>
                    <a:pt x="48795" y="11190"/>
                  </a:lnTo>
                  <a:lnTo>
                    <a:pt x="51340" y="11102"/>
                  </a:lnTo>
                  <a:lnTo>
                    <a:pt x="52086" y="11190"/>
                  </a:lnTo>
                  <a:lnTo>
                    <a:pt x="52174" y="11190"/>
                  </a:lnTo>
                  <a:lnTo>
                    <a:pt x="53008" y="10927"/>
                  </a:lnTo>
                  <a:lnTo>
                    <a:pt x="53096" y="10883"/>
                  </a:lnTo>
                  <a:lnTo>
                    <a:pt x="53140" y="10839"/>
                  </a:lnTo>
                  <a:lnTo>
                    <a:pt x="53140" y="10795"/>
                  </a:lnTo>
                  <a:lnTo>
                    <a:pt x="53140" y="10708"/>
                  </a:lnTo>
                  <a:lnTo>
                    <a:pt x="53096" y="10664"/>
                  </a:lnTo>
                  <a:lnTo>
                    <a:pt x="53052" y="10620"/>
                  </a:lnTo>
                  <a:lnTo>
                    <a:pt x="53008" y="10576"/>
                  </a:lnTo>
                  <a:lnTo>
                    <a:pt x="52920" y="10576"/>
                  </a:lnTo>
                  <a:lnTo>
                    <a:pt x="52130" y="10839"/>
                  </a:lnTo>
                  <a:lnTo>
                    <a:pt x="51384" y="10751"/>
                  </a:lnTo>
                  <a:lnTo>
                    <a:pt x="51340" y="10751"/>
                  </a:lnTo>
                  <a:lnTo>
                    <a:pt x="48795" y="10839"/>
                  </a:lnTo>
                  <a:lnTo>
                    <a:pt x="44758" y="10444"/>
                  </a:lnTo>
                  <a:lnTo>
                    <a:pt x="42828" y="9874"/>
                  </a:lnTo>
                  <a:lnTo>
                    <a:pt x="40326" y="8952"/>
                  </a:lnTo>
                  <a:lnTo>
                    <a:pt x="39361" y="7899"/>
                  </a:lnTo>
                  <a:lnTo>
                    <a:pt x="39361" y="7855"/>
                  </a:lnTo>
                  <a:lnTo>
                    <a:pt x="37211" y="6363"/>
                  </a:lnTo>
                  <a:lnTo>
                    <a:pt x="35763" y="4871"/>
                  </a:lnTo>
                  <a:lnTo>
                    <a:pt x="35719" y="4828"/>
                  </a:lnTo>
                  <a:lnTo>
                    <a:pt x="33964" y="4038"/>
                  </a:lnTo>
                  <a:lnTo>
                    <a:pt x="31682" y="2677"/>
                  </a:lnTo>
                  <a:lnTo>
                    <a:pt x="28128" y="747"/>
                  </a:lnTo>
                  <a:lnTo>
                    <a:pt x="28128" y="703"/>
                  </a:lnTo>
                  <a:lnTo>
                    <a:pt x="25363"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3" name="Google Shape;6153;p163"/>
            <p:cNvSpPr/>
            <p:nvPr/>
          </p:nvSpPr>
          <p:spPr>
            <a:xfrm>
              <a:off x="5680400" y="4855700"/>
              <a:ext cx="42800" cy="15375"/>
            </a:xfrm>
            <a:custGeom>
              <a:rect b="b" l="l" r="r" t="t"/>
              <a:pathLst>
                <a:path extrusionOk="0" h="615" w="1712">
                  <a:moveTo>
                    <a:pt x="88" y="0"/>
                  </a:moveTo>
                  <a:lnTo>
                    <a:pt x="0" y="44"/>
                  </a:lnTo>
                  <a:lnTo>
                    <a:pt x="0" y="132"/>
                  </a:lnTo>
                  <a:lnTo>
                    <a:pt x="0" y="176"/>
                  </a:lnTo>
                  <a:lnTo>
                    <a:pt x="0" y="263"/>
                  </a:lnTo>
                  <a:lnTo>
                    <a:pt x="44" y="307"/>
                  </a:lnTo>
                  <a:lnTo>
                    <a:pt x="132" y="307"/>
                  </a:lnTo>
                  <a:lnTo>
                    <a:pt x="1492" y="614"/>
                  </a:lnTo>
                  <a:lnTo>
                    <a:pt x="1536" y="614"/>
                  </a:lnTo>
                  <a:lnTo>
                    <a:pt x="1668" y="570"/>
                  </a:lnTo>
                  <a:lnTo>
                    <a:pt x="1712" y="483"/>
                  </a:lnTo>
                  <a:lnTo>
                    <a:pt x="1712" y="395"/>
                  </a:lnTo>
                  <a:lnTo>
                    <a:pt x="1668" y="351"/>
                  </a:lnTo>
                  <a:lnTo>
                    <a:pt x="1624" y="307"/>
                  </a:lnTo>
                  <a:lnTo>
                    <a:pt x="1580" y="263"/>
                  </a:lnTo>
                  <a:lnTo>
                    <a:pt x="22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4" name="Google Shape;6154;p163"/>
            <p:cNvSpPr/>
            <p:nvPr/>
          </p:nvSpPr>
          <p:spPr>
            <a:xfrm>
              <a:off x="5660650" y="4828275"/>
              <a:ext cx="138250" cy="42800"/>
            </a:xfrm>
            <a:custGeom>
              <a:rect b="b" l="l" r="r" t="t"/>
              <a:pathLst>
                <a:path extrusionOk="0" h="1712" w="5530">
                  <a:moveTo>
                    <a:pt x="659" y="0"/>
                  </a:moveTo>
                  <a:lnTo>
                    <a:pt x="132" y="132"/>
                  </a:lnTo>
                  <a:lnTo>
                    <a:pt x="44" y="176"/>
                  </a:lnTo>
                  <a:lnTo>
                    <a:pt x="0" y="219"/>
                  </a:lnTo>
                  <a:lnTo>
                    <a:pt x="0" y="307"/>
                  </a:lnTo>
                  <a:lnTo>
                    <a:pt x="0" y="351"/>
                  </a:lnTo>
                  <a:lnTo>
                    <a:pt x="0" y="439"/>
                  </a:lnTo>
                  <a:lnTo>
                    <a:pt x="88" y="483"/>
                  </a:lnTo>
                  <a:lnTo>
                    <a:pt x="220" y="483"/>
                  </a:lnTo>
                  <a:lnTo>
                    <a:pt x="703" y="351"/>
                  </a:lnTo>
                  <a:lnTo>
                    <a:pt x="3028" y="1141"/>
                  </a:lnTo>
                  <a:lnTo>
                    <a:pt x="5310" y="1711"/>
                  </a:lnTo>
                  <a:lnTo>
                    <a:pt x="5486" y="1711"/>
                  </a:lnTo>
                  <a:lnTo>
                    <a:pt x="5529" y="1580"/>
                  </a:lnTo>
                  <a:lnTo>
                    <a:pt x="5529" y="1536"/>
                  </a:lnTo>
                  <a:lnTo>
                    <a:pt x="5529" y="1448"/>
                  </a:lnTo>
                  <a:lnTo>
                    <a:pt x="5442" y="1404"/>
                  </a:lnTo>
                  <a:lnTo>
                    <a:pt x="5398" y="1360"/>
                  </a:lnTo>
                  <a:lnTo>
                    <a:pt x="3116" y="790"/>
                  </a:lnTo>
                  <a:lnTo>
                    <a:pt x="746"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5" name="Google Shape;6155;p163"/>
            <p:cNvSpPr/>
            <p:nvPr/>
          </p:nvSpPr>
          <p:spPr>
            <a:xfrm>
              <a:off x="5656250" y="4808525"/>
              <a:ext cx="208475" cy="60350"/>
            </a:xfrm>
            <a:custGeom>
              <a:rect b="b" l="l" r="r" t="t"/>
              <a:pathLst>
                <a:path extrusionOk="0" h="2414" w="8339">
                  <a:moveTo>
                    <a:pt x="1317" y="0"/>
                  </a:moveTo>
                  <a:lnTo>
                    <a:pt x="528" y="132"/>
                  </a:lnTo>
                  <a:lnTo>
                    <a:pt x="484" y="132"/>
                  </a:lnTo>
                  <a:lnTo>
                    <a:pt x="133" y="263"/>
                  </a:lnTo>
                  <a:lnTo>
                    <a:pt x="89" y="307"/>
                  </a:lnTo>
                  <a:lnTo>
                    <a:pt x="45" y="395"/>
                  </a:lnTo>
                  <a:lnTo>
                    <a:pt x="1" y="439"/>
                  </a:lnTo>
                  <a:lnTo>
                    <a:pt x="45" y="527"/>
                  </a:lnTo>
                  <a:lnTo>
                    <a:pt x="45" y="571"/>
                  </a:lnTo>
                  <a:lnTo>
                    <a:pt x="133" y="614"/>
                  </a:lnTo>
                  <a:lnTo>
                    <a:pt x="264" y="614"/>
                  </a:lnTo>
                  <a:lnTo>
                    <a:pt x="571" y="483"/>
                  </a:lnTo>
                  <a:lnTo>
                    <a:pt x="1361" y="351"/>
                  </a:lnTo>
                  <a:lnTo>
                    <a:pt x="3511" y="878"/>
                  </a:lnTo>
                  <a:lnTo>
                    <a:pt x="5837" y="1843"/>
                  </a:lnTo>
                  <a:lnTo>
                    <a:pt x="7724" y="2326"/>
                  </a:lnTo>
                  <a:lnTo>
                    <a:pt x="8163" y="2414"/>
                  </a:lnTo>
                  <a:lnTo>
                    <a:pt x="8207" y="2414"/>
                  </a:lnTo>
                  <a:lnTo>
                    <a:pt x="8294" y="2370"/>
                  </a:lnTo>
                  <a:lnTo>
                    <a:pt x="8338" y="2238"/>
                  </a:lnTo>
                  <a:lnTo>
                    <a:pt x="8338" y="2194"/>
                  </a:lnTo>
                  <a:lnTo>
                    <a:pt x="8338" y="2106"/>
                  </a:lnTo>
                  <a:lnTo>
                    <a:pt x="8294" y="2063"/>
                  </a:lnTo>
                  <a:lnTo>
                    <a:pt x="8207" y="2063"/>
                  </a:lnTo>
                  <a:lnTo>
                    <a:pt x="7812" y="1975"/>
                  </a:lnTo>
                  <a:lnTo>
                    <a:pt x="5969" y="1492"/>
                  </a:lnTo>
                  <a:lnTo>
                    <a:pt x="3643" y="571"/>
                  </a:lnTo>
                  <a:lnTo>
                    <a:pt x="3599" y="527"/>
                  </a:lnTo>
                  <a:lnTo>
                    <a:pt x="1405"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6" name="Google Shape;6156;p163"/>
            <p:cNvSpPr/>
            <p:nvPr/>
          </p:nvSpPr>
          <p:spPr>
            <a:xfrm>
              <a:off x="5636525" y="4793150"/>
              <a:ext cx="269875" cy="65850"/>
            </a:xfrm>
            <a:custGeom>
              <a:rect b="b" l="l" r="r" t="t"/>
              <a:pathLst>
                <a:path extrusionOk="0" h="2634" w="10795">
                  <a:moveTo>
                    <a:pt x="3072" y="1"/>
                  </a:moveTo>
                  <a:lnTo>
                    <a:pt x="1536" y="264"/>
                  </a:lnTo>
                  <a:lnTo>
                    <a:pt x="176" y="440"/>
                  </a:lnTo>
                  <a:lnTo>
                    <a:pt x="88" y="484"/>
                  </a:lnTo>
                  <a:lnTo>
                    <a:pt x="44" y="527"/>
                  </a:lnTo>
                  <a:lnTo>
                    <a:pt x="44" y="571"/>
                  </a:lnTo>
                  <a:lnTo>
                    <a:pt x="0" y="659"/>
                  </a:lnTo>
                  <a:lnTo>
                    <a:pt x="44" y="703"/>
                  </a:lnTo>
                  <a:lnTo>
                    <a:pt x="88" y="791"/>
                  </a:lnTo>
                  <a:lnTo>
                    <a:pt x="219" y="791"/>
                  </a:lnTo>
                  <a:lnTo>
                    <a:pt x="1580" y="615"/>
                  </a:lnTo>
                  <a:lnTo>
                    <a:pt x="3116" y="352"/>
                  </a:lnTo>
                  <a:lnTo>
                    <a:pt x="5617" y="1229"/>
                  </a:lnTo>
                  <a:lnTo>
                    <a:pt x="7899" y="1844"/>
                  </a:lnTo>
                  <a:lnTo>
                    <a:pt x="9698" y="2502"/>
                  </a:lnTo>
                  <a:lnTo>
                    <a:pt x="9742" y="2502"/>
                  </a:lnTo>
                  <a:lnTo>
                    <a:pt x="10575" y="2634"/>
                  </a:lnTo>
                  <a:lnTo>
                    <a:pt x="10619" y="2634"/>
                  </a:lnTo>
                  <a:lnTo>
                    <a:pt x="10751" y="2590"/>
                  </a:lnTo>
                  <a:lnTo>
                    <a:pt x="10795" y="2502"/>
                  </a:lnTo>
                  <a:lnTo>
                    <a:pt x="10795" y="2414"/>
                  </a:lnTo>
                  <a:lnTo>
                    <a:pt x="10751" y="2370"/>
                  </a:lnTo>
                  <a:lnTo>
                    <a:pt x="10707" y="2326"/>
                  </a:lnTo>
                  <a:lnTo>
                    <a:pt x="10663" y="2283"/>
                  </a:lnTo>
                  <a:lnTo>
                    <a:pt x="9829" y="2151"/>
                  </a:lnTo>
                  <a:lnTo>
                    <a:pt x="7986" y="1537"/>
                  </a:lnTo>
                  <a:lnTo>
                    <a:pt x="5748" y="878"/>
                  </a:lnTo>
                  <a:lnTo>
                    <a:pt x="3159"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7" name="Google Shape;6157;p163"/>
            <p:cNvSpPr/>
            <p:nvPr/>
          </p:nvSpPr>
          <p:spPr>
            <a:xfrm>
              <a:off x="5527900" y="5054250"/>
              <a:ext cx="528800" cy="40600"/>
            </a:xfrm>
            <a:custGeom>
              <a:rect b="b" l="l" r="r" t="t"/>
              <a:pathLst>
                <a:path extrusionOk="0" h="1624" w="21152">
                  <a:moveTo>
                    <a:pt x="20976" y="0"/>
                  </a:moveTo>
                  <a:lnTo>
                    <a:pt x="16807" y="132"/>
                  </a:lnTo>
                  <a:lnTo>
                    <a:pt x="16719" y="132"/>
                  </a:lnTo>
                  <a:lnTo>
                    <a:pt x="15579" y="702"/>
                  </a:lnTo>
                  <a:lnTo>
                    <a:pt x="11147" y="527"/>
                  </a:lnTo>
                  <a:lnTo>
                    <a:pt x="8733" y="527"/>
                  </a:lnTo>
                  <a:lnTo>
                    <a:pt x="6188" y="790"/>
                  </a:lnTo>
                  <a:lnTo>
                    <a:pt x="3116" y="1097"/>
                  </a:lnTo>
                  <a:lnTo>
                    <a:pt x="879" y="966"/>
                  </a:lnTo>
                  <a:lnTo>
                    <a:pt x="791" y="966"/>
                  </a:lnTo>
                  <a:lnTo>
                    <a:pt x="133" y="1273"/>
                  </a:lnTo>
                  <a:lnTo>
                    <a:pt x="45" y="1317"/>
                  </a:lnTo>
                  <a:lnTo>
                    <a:pt x="1" y="1361"/>
                  </a:lnTo>
                  <a:lnTo>
                    <a:pt x="1" y="1448"/>
                  </a:lnTo>
                  <a:lnTo>
                    <a:pt x="45" y="1492"/>
                  </a:lnTo>
                  <a:lnTo>
                    <a:pt x="89" y="1580"/>
                  </a:lnTo>
                  <a:lnTo>
                    <a:pt x="176" y="1624"/>
                  </a:lnTo>
                  <a:lnTo>
                    <a:pt x="264" y="1580"/>
                  </a:lnTo>
                  <a:lnTo>
                    <a:pt x="879" y="1317"/>
                  </a:lnTo>
                  <a:lnTo>
                    <a:pt x="3116" y="1448"/>
                  </a:lnTo>
                  <a:lnTo>
                    <a:pt x="3160" y="1448"/>
                  </a:lnTo>
                  <a:lnTo>
                    <a:pt x="6232" y="1141"/>
                  </a:lnTo>
                  <a:lnTo>
                    <a:pt x="8777" y="878"/>
                  </a:lnTo>
                  <a:lnTo>
                    <a:pt x="11147" y="878"/>
                  </a:lnTo>
                  <a:lnTo>
                    <a:pt x="15622" y="1053"/>
                  </a:lnTo>
                  <a:lnTo>
                    <a:pt x="15666" y="1010"/>
                  </a:lnTo>
                  <a:lnTo>
                    <a:pt x="16851" y="483"/>
                  </a:lnTo>
                  <a:lnTo>
                    <a:pt x="20976" y="351"/>
                  </a:lnTo>
                  <a:lnTo>
                    <a:pt x="21064" y="351"/>
                  </a:lnTo>
                  <a:lnTo>
                    <a:pt x="21107" y="308"/>
                  </a:lnTo>
                  <a:lnTo>
                    <a:pt x="21151" y="220"/>
                  </a:lnTo>
                  <a:lnTo>
                    <a:pt x="21151" y="176"/>
                  </a:lnTo>
                  <a:lnTo>
                    <a:pt x="21151" y="88"/>
                  </a:lnTo>
                  <a:lnTo>
                    <a:pt x="21107" y="44"/>
                  </a:lnTo>
                  <a:lnTo>
                    <a:pt x="20976"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8" name="Google Shape;6158;p163"/>
            <p:cNvSpPr/>
            <p:nvPr/>
          </p:nvSpPr>
          <p:spPr>
            <a:xfrm>
              <a:off x="5946975" y="5033400"/>
              <a:ext cx="121775" cy="18675"/>
            </a:xfrm>
            <a:custGeom>
              <a:rect b="b" l="l" r="r" t="t"/>
              <a:pathLst>
                <a:path extrusionOk="0" h="747" w="4871">
                  <a:moveTo>
                    <a:pt x="4695" y="1"/>
                  </a:moveTo>
                  <a:lnTo>
                    <a:pt x="1010" y="88"/>
                  </a:lnTo>
                  <a:lnTo>
                    <a:pt x="966" y="88"/>
                  </a:lnTo>
                  <a:lnTo>
                    <a:pt x="132" y="396"/>
                  </a:lnTo>
                  <a:lnTo>
                    <a:pt x="44" y="439"/>
                  </a:lnTo>
                  <a:lnTo>
                    <a:pt x="0" y="483"/>
                  </a:lnTo>
                  <a:lnTo>
                    <a:pt x="0" y="571"/>
                  </a:lnTo>
                  <a:lnTo>
                    <a:pt x="0" y="615"/>
                  </a:lnTo>
                  <a:lnTo>
                    <a:pt x="88" y="703"/>
                  </a:lnTo>
                  <a:lnTo>
                    <a:pt x="176" y="747"/>
                  </a:lnTo>
                  <a:lnTo>
                    <a:pt x="220" y="747"/>
                  </a:lnTo>
                  <a:lnTo>
                    <a:pt x="1053" y="439"/>
                  </a:lnTo>
                  <a:lnTo>
                    <a:pt x="4739" y="352"/>
                  </a:lnTo>
                  <a:lnTo>
                    <a:pt x="4783" y="352"/>
                  </a:lnTo>
                  <a:lnTo>
                    <a:pt x="4827" y="308"/>
                  </a:lnTo>
                  <a:lnTo>
                    <a:pt x="4871" y="264"/>
                  </a:lnTo>
                  <a:lnTo>
                    <a:pt x="4871" y="176"/>
                  </a:lnTo>
                  <a:lnTo>
                    <a:pt x="4871" y="88"/>
                  </a:lnTo>
                  <a:lnTo>
                    <a:pt x="4827" y="45"/>
                  </a:lnTo>
                  <a:lnTo>
                    <a:pt x="4783"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9" name="Google Shape;6159;p163"/>
            <p:cNvSpPr/>
            <p:nvPr/>
          </p:nvSpPr>
          <p:spPr>
            <a:xfrm>
              <a:off x="5962325" y="5012550"/>
              <a:ext cx="120700" cy="18675"/>
            </a:xfrm>
            <a:custGeom>
              <a:rect b="b" l="l" r="r" t="t"/>
              <a:pathLst>
                <a:path extrusionOk="0" h="747" w="4828">
                  <a:moveTo>
                    <a:pt x="4652" y="1"/>
                  </a:moveTo>
                  <a:lnTo>
                    <a:pt x="966" y="89"/>
                  </a:lnTo>
                  <a:lnTo>
                    <a:pt x="922" y="133"/>
                  </a:lnTo>
                  <a:lnTo>
                    <a:pt x="132" y="440"/>
                  </a:lnTo>
                  <a:lnTo>
                    <a:pt x="88" y="440"/>
                  </a:lnTo>
                  <a:lnTo>
                    <a:pt x="44" y="527"/>
                  </a:lnTo>
                  <a:lnTo>
                    <a:pt x="1" y="571"/>
                  </a:lnTo>
                  <a:lnTo>
                    <a:pt x="44" y="659"/>
                  </a:lnTo>
                  <a:lnTo>
                    <a:pt x="88" y="747"/>
                  </a:lnTo>
                  <a:lnTo>
                    <a:pt x="264" y="747"/>
                  </a:lnTo>
                  <a:lnTo>
                    <a:pt x="1010" y="440"/>
                  </a:lnTo>
                  <a:lnTo>
                    <a:pt x="4652" y="352"/>
                  </a:lnTo>
                  <a:lnTo>
                    <a:pt x="4696" y="352"/>
                  </a:lnTo>
                  <a:lnTo>
                    <a:pt x="4784" y="308"/>
                  </a:lnTo>
                  <a:lnTo>
                    <a:pt x="4784" y="220"/>
                  </a:lnTo>
                  <a:lnTo>
                    <a:pt x="4827" y="176"/>
                  </a:lnTo>
                  <a:lnTo>
                    <a:pt x="4784" y="89"/>
                  </a:lnTo>
                  <a:lnTo>
                    <a:pt x="4740" y="45"/>
                  </a:lnTo>
                  <a:lnTo>
                    <a:pt x="465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0" name="Google Shape;6160;p163"/>
            <p:cNvSpPr/>
            <p:nvPr/>
          </p:nvSpPr>
          <p:spPr>
            <a:xfrm>
              <a:off x="5977675" y="4991725"/>
              <a:ext cx="117425" cy="17575"/>
            </a:xfrm>
            <a:custGeom>
              <a:rect b="b" l="l" r="r" t="t"/>
              <a:pathLst>
                <a:path extrusionOk="0" h="703" w="4697">
                  <a:moveTo>
                    <a:pt x="4521" y="0"/>
                  </a:moveTo>
                  <a:lnTo>
                    <a:pt x="966" y="132"/>
                  </a:lnTo>
                  <a:lnTo>
                    <a:pt x="922" y="132"/>
                  </a:lnTo>
                  <a:lnTo>
                    <a:pt x="176" y="351"/>
                  </a:lnTo>
                  <a:lnTo>
                    <a:pt x="133" y="351"/>
                  </a:lnTo>
                  <a:lnTo>
                    <a:pt x="89" y="395"/>
                  </a:lnTo>
                  <a:lnTo>
                    <a:pt x="45" y="439"/>
                  </a:lnTo>
                  <a:lnTo>
                    <a:pt x="1" y="527"/>
                  </a:lnTo>
                  <a:lnTo>
                    <a:pt x="1" y="571"/>
                  </a:lnTo>
                  <a:lnTo>
                    <a:pt x="89" y="658"/>
                  </a:lnTo>
                  <a:lnTo>
                    <a:pt x="176" y="702"/>
                  </a:lnTo>
                  <a:lnTo>
                    <a:pt x="220" y="702"/>
                  </a:lnTo>
                  <a:lnTo>
                    <a:pt x="1010" y="483"/>
                  </a:lnTo>
                  <a:lnTo>
                    <a:pt x="4521" y="351"/>
                  </a:lnTo>
                  <a:lnTo>
                    <a:pt x="4608" y="351"/>
                  </a:lnTo>
                  <a:lnTo>
                    <a:pt x="4652" y="307"/>
                  </a:lnTo>
                  <a:lnTo>
                    <a:pt x="4696" y="263"/>
                  </a:lnTo>
                  <a:lnTo>
                    <a:pt x="4696" y="176"/>
                  </a:lnTo>
                  <a:lnTo>
                    <a:pt x="4652" y="88"/>
                  </a:lnTo>
                  <a:lnTo>
                    <a:pt x="4652" y="44"/>
                  </a:lnTo>
                  <a:lnTo>
                    <a:pt x="4565"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1" name="Google Shape;6161;p163"/>
            <p:cNvSpPr/>
            <p:nvPr/>
          </p:nvSpPr>
          <p:spPr>
            <a:xfrm>
              <a:off x="6019375" y="4955525"/>
              <a:ext cx="16475" cy="9900"/>
            </a:xfrm>
            <a:custGeom>
              <a:rect b="b" l="l" r="r" t="t"/>
              <a:pathLst>
                <a:path extrusionOk="0" h="396" w="659">
                  <a:moveTo>
                    <a:pt x="439" y="0"/>
                  </a:moveTo>
                  <a:lnTo>
                    <a:pt x="132" y="44"/>
                  </a:lnTo>
                  <a:lnTo>
                    <a:pt x="44" y="88"/>
                  </a:lnTo>
                  <a:lnTo>
                    <a:pt x="0" y="132"/>
                  </a:lnTo>
                  <a:lnTo>
                    <a:pt x="0" y="220"/>
                  </a:lnTo>
                  <a:lnTo>
                    <a:pt x="0" y="263"/>
                  </a:lnTo>
                  <a:lnTo>
                    <a:pt x="44" y="395"/>
                  </a:lnTo>
                  <a:lnTo>
                    <a:pt x="220" y="395"/>
                  </a:lnTo>
                  <a:lnTo>
                    <a:pt x="527" y="307"/>
                  </a:lnTo>
                  <a:lnTo>
                    <a:pt x="571" y="307"/>
                  </a:lnTo>
                  <a:lnTo>
                    <a:pt x="615" y="263"/>
                  </a:lnTo>
                  <a:lnTo>
                    <a:pt x="659" y="176"/>
                  </a:lnTo>
                  <a:lnTo>
                    <a:pt x="659" y="132"/>
                  </a:lnTo>
                  <a:lnTo>
                    <a:pt x="615" y="44"/>
                  </a:lnTo>
                  <a:lnTo>
                    <a:pt x="571"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2" name="Google Shape;6162;p163"/>
            <p:cNvSpPr/>
            <p:nvPr/>
          </p:nvSpPr>
          <p:spPr>
            <a:xfrm>
              <a:off x="6024850" y="4934675"/>
              <a:ext cx="25275" cy="13175"/>
            </a:xfrm>
            <a:custGeom>
              <a:rect b="b" l="l" r="r" t="t"/>
              <a:pathLst>
                <a:path extrusionOk="0" h="527" w="1011">
                  <a:moveTo>
                    <a:pt x="835" y="0"/>
                  </a:moveTo>
                  <a:lnTo>
                    <a:pt x="132" y="176"/>
                  </a:lnTo>
                  <a:lnTo>
                    <a:pt x="89" y="220"/>
                  </a:lnTo>
                  <a:lnTo>
                    <a:pt x="45" y="264"/>
                  </a:lnTo>
                  <a:lnTo>
                    <a:pt x="1" y="351"/>
                  </a:lnTo>
                  <a:lnTo>
                    <a:pt x="1" y="395"/>
                  </a:lnTo>
                  <a:lnTo>
                    <a:pt x="89" y="483"/>
                  </a:lnTo>
                  <a:lnTo>
                    <a:pt x="176" y="527"/>
                  </a:lnTo>
                  <a:lnTo>
                    <a:pt x="220" y="527"/>
                  </a:lnTo>
                  <a:lnTo>
                    <a:pt x="922" y="351"/>
                  </a:lnTo>
                  <a:lnTo>
                    <a:pt x="966" y="308"/>
                  </a:lnTo>
                  <a:lnTo>
                    <a:pt x="1010" y="264"/>
                  </a:lnTo>
                  <a:lnTo>
                    <a:pt x="1010" y="220"/>
                  </a:lnTo>
                  <a:lnTo>
                    <a:pt x="1010" y="132"/>
                  </a:lnTo>
                  <a:lnTo>
                    <a:pt x="1010" y="88"/>
                  </a:lnTo>
                  <a:lnTo>
                    <a:pt x="966" y="44"/>
                  </a:lnTo>
                  <a:lnTo>
                    <a:pt x="87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3" name="Google Shape;6163;p163"/>
            <p:cNvSpPr/>
            <p:nvPr/>
          </p:nvSpPr>
          <p:spPr>
            <a:xfrm>
              <a:off x="6041325" y="4908350"/>
              <a:ext cx="165650" cy="19775"/>
            </a:xfrm>
            <a:custGeom>
              <a:rect b="b" l="l" r="r" t="t"/>
              <a:pathLst>
                <a:path extrusionOk="0" h="791" w="6626">
                  <a:moveTo>
                    <a:pt x="6450" y="0"/>
                  </a:moveTo>
                  <a:lnTo>
                    <a:pt x="790" y="264"/>
                  </a:lnTo>
                  <a:lnTo>
                    <a:pt x="746" y="264"/>
                  </a:lnTo>
                  <a:lnTo>
                    <a:pt x="132" y="439"/>
                  </a:lnTo>
                  <a:lnTo>
                    <a:pt x="88" y="483"/>
                  </a:lnTo>
                  <a:lnTo>
                    <a:pt x="44" y="527"/>
                  </a:lnTo>
                  <a:lnTo>
                    <a:pt x="0" y="571"/>
                  </a:lnTo>
                  <a:lnTo>
                    <a:pt x="0" y="658"/>
                  </a:lnTo>
                  <a:lnTo>
                    <a:pt x="88" y="746"/>
                  </a:lnTo>
                  <a:lnTo>
                    <a:pt x="176" y="790"/>
                  </a:lnTo>
                  <a:lnTo>
                    <a:pt x="219" y="790"/>
                  </a:lnTo>
                  <a:lnTo>
                    <a:pt x="834" y="615"/>
                  </a:lnTo>
                  <a:lnTo>
                    <a:pt x="6450" y="351"/>
                  </a:lnTo>
                  <a:lnTo>
                    <a:pt x="6538" y="307"/>
                  </a:lnTo>
                  <a:lnTo>
                    <a:pt x="6582" y="307"/>
                  </a:lnTo>
                  <a:lnTo>
                    <a:pt x="6626" y="220"/>
                  </a:lnTo>
                  <a:lnTo>
                    <a:pt x="6626" y="176"/>
                  </a:lnTo>
                  <a:lnTo>
                    <a:pt x="6626" y="88"/>
                  </a:lnTo>
                  <a:lnTo>
                    <a:pt x="6582" y="44"/>
                  </a:lnTo>
                  <a:lnTo>
                    <a:pt x="6494"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4" name="Google Shape;6164;p163"/>
            <p:cNvSpPr/>
            <p:nvPr/>
          </p:nvSpPr>
          <p:spPr>
            <a:xfrm>
              <a:off x="6046800" y="4887500"/>
              <a:ext cx="165675" cy="23075"/>
            </a:xfrm>
            <a:custGeom>
              <a:rect b="b" l="l" r="r" t="t"/>
              <a:pathLst>
                <a:path extrusionOk="0" h="923" w="6627">
                  <a:moveTo>
                    <a:pt x="6407" y="1"/>
                  </a:moveTo>
                  <a:lnTo>
                    <a:pt x="2545" y="88"/>
                  </a:lnTo>
                  <a:lnTo>
                    <a:pt x="1141" y="308"/>
                  </a:lnTo>
                  <a:lnTo>
                    <a:pt x="1097" y="308"/>
                  </a:lnTo>
                  <a:lnTo>
                    <a:pt x="132" y="571"/>
                  </a:lnTo>
                  <a:lnTo>
                    <a:pt x="88" y="615"/>
                  </a:lnTo>
                  <a:lnTo>
                    <a:pt x="44" y="659"/>
                  </a:lnTo>
                  <a:lnTo>
                    <a:pt x="0" y="703"/>
                  </a:lnTo>
                  <a:lnTo>
                    <a:pt x="44" y="790"/>
                  </a:lnTo>
                  <a:lnTo>
                    <a:pt x="88" y="878"/>
                  </a:lnTo>
                  <a:lnTo>
                    <a:pt x="176" y="922"/>
                  </a:lnTo>
                  <a:lnTo>
                    <a:pt x="264" y="922"/>
                  </a:lnTo>
                  <a:lnTo>
                    <a:pt x="1185" y="615"/>
                  </a:lnTo>
                  <a:lnTo>
                    <a:pt x="2589" y="439"/>
                  </a:lnTo>
                  <a:lnTo>
                    <a:pt x="6451" y="352"/>
                  </a:lnTo>
                  <a:lnTo>
                    <a:pt x="6495" y="308"/>
                  </a:lnTo>
                  <a:lnTo>
                    <a:pt x="6539" y="264"/>
                  </a:lnTo>
                  <a:lnTo>
                    <a:pt x="6582" y="220"/>
                  </a:lnTo>
                  <a:lnTo>
                    <a:pt x="6626" y="132"/>
                  </a:lnTo>
                  <a:lnTo>
                    <a:pt x="6582" y="88"/>
                  </a:lnTo>
                  <a:lnTo>
                    <a:pt x="6539" y="44"/>
                  </a:lnTo>
                  <a:lnTo>
                    <a:pt x="6407"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5" name="Google Shape;6165;p163"/>
            <p:cNvSpPr/>
            <p:nvPr/>
          </p:nvSpPr>
          <p:spPr>
            <a:xfrm>
              <a:off x="6097250" y="4844725"/>
              <a:ext cx="125100" cy="18675"/>
            </a:xfrm>
            <a:custGeom>
              <a:rect b="b" l="l" r="r" t="t"/>
              <a:pathLst>
                <a:path extrusionOk="0" h="747" w="5004">
                  <a:moveTo>
                    <a:pt x="4828" y="0"/>
                  </a:moveTo>
                  <a:lnTo>
                    <a:pt x="1756" y="132"/>
                  </a:lnTo>
                  <a:lnTo>
                    <a:pt x="308" y="351"/>
                  </a:lnTo>
                  <a:lnTo>
                    <a:pt x="264" y="351"/>
                  </a:lnTo>
                  <a:lnTo>
                    <a:pt x="89" y="439"/>
                  </a:lnTo>
                  <a:lnTo>
                    <a:pt x="45" y="439"/>
                  </a:lnTo>
                  <a:lnTo>
                    <a:pt x="1" y="527"/>
                  </a:lnTo>
                  <a:lnTo>
                    <a:pt x="1" y="571"/>
                  </a:lnTo>
                  <a:lnTo>
                    <a:pt x="1" y="658"/>
                  </a:lnTo>
                  <a:lnTo>
                    <a:pt x="89" y="746"/>
                  </a:lnTo>
                  <a:lnTo>
                    <a:pt x="220" y="746"/>
                  </a:lnTo>
                  <a:lnTo>
                    <a:pt x="352" y="702"/>
                  </a:lnTo>
                  <a:lnTo>
                    <a:pt x="1800" y="483"/>
                  </a:lnTo>
                  <a:lnTo>
                    <a:pt x="4828" y="351"/>
                  </a:lnTo>
                  <a:lnTo>
                    <a:pt x="4916" y="351"/>
                  </a:lnTo>
                  <a:lnTo>
                    <a:pt x="4959" y="307"/>
                  </a:lnTo>
                  <a:lnTo>
                    <a:pt x="5003" y="263"/>
                  </a:lnTo>
                  <a:lnTo>
                    <a:pt x="5003" y="176"/>
                  </a:lnTo>
                  <a:lnTo>
                    <a:pt x="5003" y="132"/>
                  </a:lnTo>
                  <a:lnTo>
                    <a:pt x="4959" y="44"/>
                  </a:lnTo>
                  <a:lnTo>
                    <a:pt x="4872" y="44"/>
                  </a:lnTo>
                  <a:lnTo>
                    <a:pt x="482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6" name="Google Shape;6166;p163"/>
            <p:cNvSpPr/>
            <p:nvPr/>
          </p:nvSpPr>
          <p:spPr>
            <a:xfrm>
              <a:off x="6107125" y="4824975"/>
              <a:ext cx="120700" cy="20875"/>
            </a:xfrm>
            <a:custGeom>
              <a:rect b="b" l="l" r="r" t="t"/>
              <a:pathLst>
                <a:path extrusionOk="0" h="835" w="4828">
                  <a:moveTo>
                    <a:pt x="4652" y="0"/>
                  </a:moveTo>
                  <a:lnTo>
                    <a:pt x="2019" y="132"/>
                  </a:lnTo>
                  <a:lnTo>
                    <a:pt x="484" y="351"/>
                  </a:lnTo>
                  <a:lnTo>
                    <a:pt x="440" y="351"/>
                  </a:lnTo>
                  <a:lnTo>
                    <a:pt x="89" y="483"/>
                  </a:lnTo>
                  <a:lnTo>
                    <a:pt x="45" y="527"/>
                  </a:lnTo>
                  <a:lnTo>
                    <a:pt x="1" y="571"/>
                  </a:lnTo>
                  <a:lnTo>
                    <a:pt x="1" y="659"/>
                  </a:lnTo>
                  <a:lnTo>
                    <a:pt x="1" y="702"/>
                  </a:lnTo>
                  <a:lnTo>
                    <a:pt x="89" y="790"/>
                  </a:lnTo>
                  <a:lnTo>
                    <a:pt x="176" y="834"/>
                  </a:lnTo>
                  <a:lnTo>
                    <a:pt x="220" y="790"/>
                  </a:lnTo>
                  <a:lnTo>
                    <a:pt x="571" y="659"/>
                  </a:lnTo>
                  <a:lnTo>
                    <a:pt x="2063" y="483"/>
                  </a:lnTo>
                  <a:lnTo>
                    <a:pt x="4652" y="351"/>
                  </a:lnTo>
                  <a:lnTo>
                    <a:pt x="4696" y="351"/>
                  </a:lnTo>
                  <a:lnTo>
                    <a:pt x="4784" y="308"/>
                  </a:lnTo>
                  <a:lnTo>
                    <a:pt x="4784" y="220"/>
                  </a:lnTo>
                  <a:lnTo>
                    <a:pt x="4828" y="176"/>
                  </a:lnTo>
                  <a:lnTo>
                    <a:pt x="4784" y="88"/>
                  </a:lnTo>
                  <a:lnTo>
                    <a:pt x="4740" y="44"/>
                  </a:lnTo>
                  <a:lnTo>
                    <a:pt x="4696"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7" name="Google Shape;6167;p163"/>
            <p:cNvSpPr/>
            <p:nvPr/>
          </p:nvSpPr>
          <p:spPr>
            <a:xfrm>
              <a:off x="6100550" y="4800825"/>
              <a:ext cx="161275" cy="30750"/>
            </a:xfrm>
            <a:custGeom>
              <a:rect b="b" l="l" r="r" t="t"/>
              <a:pathLst>
                <a:path extrusionOk="0" h="1230" w="6451">
                  <a:moveTo>
                    <a:pt x="6275" y="1"/>
                  </a:moveTo>
                  <a:lnTo>
                    <a:pt x="2897" y="264"/>
                  </a:lnTo>
                  <a:lnTo>
                    <a:pt x="1361" y="484"/>
                  </a:lnTo>
                  <a:lnTo>
                    <a:pt x="1317" y="484"/>
                  </a:lnTo>
                  <a:lnTo>
                    <a:pt x="132" y="922"/>
                  </a:lnTo>
                  <a:lnTo>
                    <a:pt x="44" y="922"/>
                  </a:lnTo>
                  <a:lnTo>
                    <a:pt x="1" y="1010"/>
                  </a:lnTo>
                  <a:lnTo>
                    <a:pt x="1" y="1054"/>
                  </a:lnTo>
                  <a:lnTo>
                    <a:pt x="1" y="1142"/>
                  </a:lnTo>
                  <a:lnTo>
                    <a:pt x="88" y="1230"/>
                  </a:lnTo>
                  <a:lnTo>
                    <a:pt x="220" y="1230"/>
                  </a:lnTo>
                  <a:lnTo>
                    <a:pt x="1405" y="835"/>
                  </a:lnTo>
                  <a:lnTo>
                    <a:pt x="2897" y="615"/>
                  </a:lnTo>
                  <a:lnTo>
                    <a:pt x="6275" y="352"/>
                  </a:lnTo>
                  <a:lnTo>
                    <a:pt x="6363" y="352"/>
                  </a:lnTo>
                  <a:lnTo>
                    <a:pt x="6407" y="308"/>
                  </a:lnTo>
                  <a:lnTo>
                    <a:pt x="6451" y="264"/>
                  </a:lnTo>
                  <a:lnTo>
                    <a:pt x="6451" y="177"/>
                  </a:lnTo>
                  <a:lnTo>
                    <a:pt x="6451" y="89"/>
                  </a:lnTo>
                  <a:lnTo>
                    <a:pt x="6407" y="45"/>
                  </a:lnTo>
                  <a:lnTo>
                    <a:pt x="6275"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8" name="Google Shape;6168;p163"/>
            <p:cNvSpPr/>
            <p:nvPr/>
          </p:nvSpPr>
          <p:spPr>
            <a:xfrm>
              <a:off x="6098350" y="4774500"/>
              <a:ext cx="190900" cy="29650"/>
            </a:xfrm>
            <a:custGeom>
              <a:rect b="b" l="l" r="r" t="t"/>
              <a:pathLst>
                <a:path extrusionOk="0" h="1186" w="7636">
                  <a:moveTo>
                    <a:pt x="7417" y="1"/>
                  </a:moveTo>
                  <a:lnTo>
                    <a:pt x="5003" y="352"/>
                  </a:lnTo>
                  <a:lnTo>
                    <a:pt x="2370" y="484"/>
                  </a:lnTo>
                  <a:lnTo>
                    <a:pt x="352" y="747"/>
                  </a:lnTo>
                  <a:lnTo>
                    <a:pt x="264" y="747"/>
                  </a:lnTo>
                  <a:lnTo>
                    <a:pt x="89" y="835"/>
                  </a:lnTo>
                  <a:lnTo>
                    <a:pt x="45" y="878"/>
                  </a:lnTo>
                  <a:lnTo>
                    <a:pt x="1" y="966"/>
                  </a:lnTo>
                  <a:lnTo>
                    <a:pt x="1" y="1010"/>
                  </a:lnTo>
                  <a:lnTo>
                    <a:pt x="45" y="1098"/>
                  </a:lnTo>
                  <a:lnTo>
                    <a:pt x="89" y="1142"/>
                  </a:lnTo>
                  <a:lnTo>
                    <a:pt x="176" y="1186"/>
                  </a:lnTo>
                  <a:lnTo>
                    <a:pt x="264" y="1142"/>
                  </a:lnTo>
                  <a:lnTo>
                    <a:pt x="396" y="1098"/>
                  </a:lnTo>
                  <a:lnTo>
                    <a:pt x="2414" y="835"/>
                  </a:lnTo>
                  <a:lnTo>
                    <a:pt x="5047" y="703"/>
                  </a:lnTo>
                  <a:lnTo>
                    <a:pt x="7460" y="352"/>
                  </a:lnTo>
                  <a:lnTo>
                    <a:pt x="7548" y="352"/>
                  </a:lnTo>
                  <a:lnTo>
                    <a:pt x="7592" y="308"/>
                  </a:lnTo>
                  <a:lnTo>
                    <a:pt x="7636" y="220"/>
                  </a:lnTo>
                  <a:lnTo>
                    <a:pt x="7636" y="176"/>
                  </a:lnTo>
                  <a:lnTo>
                    <a:pt x="7592" y="89"/>
                  </a:lnTo>
                  <a:lnTo>
                    <a:pt x="7548" y="45"/>
                  </a:lnTo>
                  <a:lnTo>
                    <a:pt x="7504"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9" name="Google Shape;6169;p163"/>
            <p:cNvSpPr/>
            <p:nvPr/>
          </p:nvSpPr>
          <p:spPr>
            <a:xfrm>
              <a:off x="6109325" y="4682350"/>
              <a:ext cx="523300" cy="91075"/>
            </a:xfrm>
            <a:custGeom>
              <a:rect b="b" l="l" r="r" t="t"/>
              <a:pathLst>
                <a:path extrusionOk="0" h="3643" w="20932">
                  <a:moveTo>
                    <a:pt x="20361" y="1"/>
                  </a:moveTo>
                  <a:lnTo>
                    <a:pt x="16412" y="352"/>
                  </a:lnTo>
                  <a:lnTo>
                    <a:pt x="10488" y="835"/>
                  </a:lnTo>
                  <a:lnTo>
                    <a:pt x="6100" y="1230"/>
                  </a:lnTo>
                  <a:lnTo>
                    <a:pt x="6056" y="1273"/>
                  </a:lnTo>
                  <a:lnTo>
                    <a:pt x="2765" y="2239"/>
                  </a:lnTo>
                  <a:lnTo>
                    <a:pt x="966" y="2590"/>
                  </a:lnTo>
                  <a:lnTo>
                    <a:pt x="878" y="2634"/>
                  </a:lnTo>
                  <a:lnTo>
                    <a:pt x="88" y="3292"/>
                  </a:lnTo>
                  <a:lnTo>
                    <a:pt x="44" y="3380"/>
                  </a:lnTo>
                  <a:lnTo>
                    <a:pt x="1" y="3424"/>
                  </a:lnTo>
                  <a:lnTo>
                    <a:pt x="1" y="3511"/>
                  </a:lnTo>
                  <a:lnTo>
                    <a:pt x="44" y="3555"/>
                  </a:lnTo>
                  <a:lnTo>
                    <a:pt x="88" y="3599"/>
                  </a:lnTo>
                  <a:lnTo>
                    <a:pt x="176" y="3643"/>
                  </a:lnTo>
                  <a:lnTo>
                    <a:pt x="308" y="3599"/>
                  </a:lnTo>
                  <a:lnTo>
                    <a:pt x="1098" y="2941"/>
                  </a:lnTo>
                  <a:lnTo>
                    <a:pt x="2853" y="2590"/>
                  </a:lnTo>
                  <a:lnTo>
                    <a:pt x="6144" y="1581"/>
                  </a:lnTo>
                  <a:lnTo>
                    <a:pt x="10488" y="1186"/>
                  </a:lnTo>
                  <a:lnTo>
                    <a:pt x="13647" y="922"/>
                  </a:lnTo>
                  <a:lnTo>
                    <a:pt x="16456" y="703"/>
                  </a:lnTo>
                  <a:lnTo>
                    <a:pt x="20361" y="352"/>
                  </a:lnTo>
                  <a:lnTo>
                    <a:pt x="20712" y="396"/>
                  </a:lnTo>
                  <a:lnTo>
                    <a:pt x="20844" y="396"/>
                  </a:lnTo>
                  <a:lnTo>
                    <a:pt x="20888" y="352"/>
                  </a:lnTo>
                  <a:lnTo>
                    <a:pt x="20932" y="264"/>
                  </a:lnTo>
                  <a:lnTo>
                    <a:pt x="20932" y="220"/>
                  </a:lnTo>
                  <a:lnTo>
                    <a:pt x="20888" y="133"/>
                  </a:lnTo>
                  <a:lnTo>
                    <a:pt x="20844" y="89"/>
                  </a:lnTo>
                  <a:lnTo>
                    <a:pt x="20800" y="89"/>
                  </a:lnTo>
                  <a:lnTo>
                    <a:pt x="20405"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0" name="Google Shape;6170;p163"/>
            <p:cNvSpPr/>
            <p:nvPr/>
          </p:nvSpPr>
          <p:spPr>
            <a:xfrm>
              <a:off x="6085200" y="4649450"/>
              <a:ext cx="537550" cy="125075"/>
            </a:xfrm>
            <a:custGeom>
              <a:rect b="b" l="l" r="r" t="t"/>
              <a:pathLst>
                <a:path extrusionOk="0" h="5003" w="21502">
                  <a:moveTo>
                    <a:pt x="18255" y="1"/>
                  </a:moveTo>
                  <a:lnTo>
                    <a:pt x="13779" y="395"/>
                  </a:lnTo>
                  <a:lnTo>
                    <a:pt x="9478" y="834"/>
                  </a:lnTo>
                  <a:lnTo>
                    <a:pt x="6846" y="1229"/>
                  </a:lnTo>
                  <a:lnTo>
                    <a:pt x="6802" y="1229"/>
                  </a:lnTo>
                  <a:lnTo>
                    <a:pt x="5003" y="2238"/>
                  </a:lnTo>
                  <a:lnTo>
                    <a:pt x="3598" y="2765"/>
                  </a:lnTo>
                  <a:lnTo>
                    <a:pt x="1361" y="3292"/>
                  </a:lnTo>
                  <a:lnTo>
                    <a:pt x="1273" y="3335"/>
                  </a:lnTo>
                  <a:lnTo>
                    <a:pt x="439" y="4476"/>
                  </a:lnTo>
                  <a:lnTo>
                    <a:pt x="88" y="4696"/>
                  </a:lnTo>
                  <a:lnTo>
                    <a:pt x="44" y="4740"/>
                  </a:lnTo>
                  <a:lnTo>
                    <a:pt x="0" y="4783"/>
                  </a:lnTo>
                  <a:lnTo>
                    <a:pt x="0" y="4871"/>
                  </a:lnTo>
                  <a:lnTo>
                    <a:pt x="44" y="4915"/>
                  </a:lnTo>
                  <a:lnTo>
                    <a:pt x="88" y="5003"/>
                  </a:lnTo>
                  <a:lnTo>
                    <a:pt x="264" y="5003"/>
                  </a:lnTo>
                  <a:lnTo>
                    <a:pt x="658" y="4740"/>
                  </a:lnTo>
                  <a:lnTo>
                    <a:pt x="702" y="4696"/>
                  </a:lnTo>
                  <a:lnTo>
                    <a:pt x="1536" y="3599"/>
                  </a:lnTo>
                  <a:lnTo>
                    <a:pt x="3686" y="3116"/>
                  </a:lnTo>
                  <a:lnTo>
                    <a:pt x="3730" y="3116"/>
                  </a:lnTo>
                  <a:lnTo>
                    <a:pt x="5134" y="2546"/>
                  </a:lnTo>
                  <a:lnTo>
                    <a:pt x="5178" y="2546"/>
                  </a:lnTo>
                  <a:lnTo>
                    <a:pt x="6933" y="1536"/>
                  </a:lnTo>
                  <a:lnTo>
                    <a:pt x="9522" y="1185"/>
                  </a:lnTo>
                  <a:lnTo>
                    <a:pt x="13779" y="746"/>
                  </a:lnTo>
                  <a:lnTo>
                    <a:pt x="18255" y="352"/>
                  </a:lnTo>
                  <a:lnTo>
                    <a:pt x="19922" y="352"/>
                  </a:lnTo>
                  <a:lnTo>
                    <a:pt x="20624" y="527"/>
                  </a:lnTo>
                  <a:lnTo>
                    <a:pt x="21107" y="790"/>
                  </a:lnTo>
                  <a:lnTo>
                    <a:pt x="21151" y="834"/>
                  </a:lnTo>
                  <a:lnTo>
                    <a:pt x="21370" y="834"/>
                  </a:lnTo>
                  <a:lnTo>
                    <a:pt x="21458" y="790"/>
                  </a:lnTo>
                  <a:lnTo>
                    <a:pt x="21458" y="746"/>
                  </a:lnTo>
                  <a:lnTo>
                    <a:pt x="21502" y="659"/>
                  </a:lnTo>
                  <a:lnTo>
                    <a:pt x="21502" y="615"/>
                  </a:lnTo>
                  <a:lnTo>
                    <a:pt x="21458" y="571"/>
                  </a:lnTo>
                  <a:lnTo>
                    <a:pt x="21414" y="527"/>
                  </a:lnTo>
                  <a:lnTo>
                    <a:pt x="21326" y="483"/>
                  </a:lnTo>
                  <a:lnTo>
                    <a:pt x="21238" y="483"/>
                  </a:lnTo>
                  <a:lnTo>
                    <a:pt x="20800" y="220"/>
                  </a:lnTo>
                  <a:lnTo>
                    <a:pt x="20712" y="176"/>
                  </a:lnTo>
                  <a:lnTo>
                    <a:pt x="19966" y="44"/>
                  </a:lnTo>
                  <a:lnTo>
                    <a:pt x="19966"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1" name="Google Shape;6171;p163"/>
            <p:cNvSpPr/>
            <p:nvPr/>
          </p:nvSpPr>
          <p:spPr>
            <a:xfrm>
              <a:off x="6057775" y="4612150"/>
              <a:ext cx="585825" cy="165675"/>
            </a:xfrm>
            <a:custGeom>
              <a:rect b="b" l="l" r="r" t="t"/>
              <a:pathLst>
                <a:path extrusionOk="0" h="6627" w="23433">
                  <a:moveTo>
                    <a:pt x="17509" y="1"/>
                  </a:moveTo>
                  <a:lnTo>
                    <a:pt x="16148" y="44"/>
                  </a:lnTo>
                  <a:lnTo>
                    <a:pt x="14832" y="132"/>
                  </a:lnTo>
                  <a:lnTo>
                    <a:pt x="13603" y="264"/>
                  </a:lnTo>
                  <a:lnTo>
                    <a:pt x="11848" y="396"/>
                  </a:lnTo>
                  <a:lnTo>
                    <a:pt x="11804" y="396"/>
                  </a:lnTo>
                  <a:lnTo>
                    <a:pt x="9786" y="747"/>
                  </a:lnTo>
                  <a:lnTo>
                    <a:pt x="9742" y="790"/>
                  </a:lnTo>
                  <a:lnTo>
                    <a:pt x="8469" y="1405"/>
                  </a:lnTo>
                  <a:lnTo>
                    <a:pt x="7284" y="2238"/>
                  </a:lnTo>
                  <a:lnTo>
                    <a:pt x="5441" y="3204"/>
                  </a:lnTo>
                  <a:lnTo>
                    <a:pt x="2282" y="3950"/>
                  </a:lnTo>
                  <a:lnTo>
                    <a:pt x="2194" y="3950"/>
                  </a:lnTo>
                  <a:lnTo>
                    <a:pt x="1580" y="4476"/>
                  </a:lnTo>
                  <a:lnTo>
                    <a:pt x="1536" y="4520"/>
                  </a:lnTo>
                  <a:lnTo>
                    <a:pt x="746" y="5793"/>
                  </a:lnTo>
                  <a:lnTo>
                    <a:pt x="88" y="6319"/>
                  </a:lnTo>
                  <a:lnTo>
                    <a:pt x="44" y="6363"/>
                  </a:lnTo>
                  <a:lnTo>
                    <a:pt x="0" y="6451"/>
                  </a:lnTo>
                  <a:lnTo>
                    <a:pt x="44" y="6495"/>
                  </a:lnTo>
                  <a:lnTo>
                    <a:pt x="44" y="6583"/>
                  </a:lnTo>
                  <a:lnTo>
                    <a:pt x="132" y="6627"/>
                  </a:lnTo>
                  <a:lnTo>
                    <a:pt x="176" y="6627"/>
                  </a:lnTo>
                  <a:lnTo>
                    <a:pt x="307" y="6583"/>
                  </a:lnTo>
                  <a:lnTo>
                    <a:pt x="1009" y="6056"/>
                  </a:lnTo>
                  <a:lnTo>
                    <a:pt x="1053" y="6012"/>
                  </a:lnTo>
                  <a:lnTo>
                    <a:pt x="1799" y="4740"/>
                  </a:lnTo>
                  <a:lnTo>
                    <a:pt x="2414" y="4257"/>
                  </a:lnTo>
                  <a:lnTo>
                    <a:pt x="5573" y="3555"/>
                  </a:lnTo>
                  <a:lnTo>
                    <a:pt x="5617" y="3555"/>
                  </a:lnTo>
                  <a:lnTo>
                    <a:pt x="7460" y="2546"/>
                  </a:lnTo>
                  <a:lnTo>
                    <a:pt x="8645" y="1712"/>
                  </a:lnTo>
                  <a:lnTo>
                    <a:pt x="9873" y="1098"/>
                  </a:lnTo>
                  <a:lnTo>
                    <a:pt x="11892" y="747"/>
                  </a:lnTo>
                  <a:lnTo>
                    <a:pt x="13603" y="615"/>
                  </a:lnTo>
                  <a:lnTo>
                    <a:pt x="14788" y="483"/>
                  </a:lnTo>
                  <a:lnTo>
                    <a:pt x="16060" y="396"/>
                  </a:lnTo>
                  <a:lnTo>
                    <a:pt x="17421" y="352"/>
                  </a:lnTo>
                  <a:lnTo>
                    <a:pt x="18737" y="352"/>
                  </a:lnTo>
                  <a:lnTo>
                    <a:pt x="19395" y="396"/>
                  </a:lnTo>
                  <a:lnTo>
                    <a:pt x="20054" y="483"/>
                  </a:lnTo>
                  <a:lnTo>
                    <a:pt x="20624" y="571"/>
                  </a:lnTo>
                  <a:lnTo>
                    <a:pt x="21195" y="703"/>
                  </a:lnTo>
                  <a:lnTo>
                    <a:pt x="21677" y="878"/>
                  </a:lnTo>
                  <a:lnTo>
                    <a:pt x="22160" y="1054"/>
                  </a:lnTo>
                  <a:lnTo>
                    <a:pt x="22555" y="1317"/>
                  </a:lnTo>
                  <a:lnTo>
                    <a:pt x="22862" y="1624"/>
                  </a:lnTo>
                  <a:lnTo>
                    <a:pt x="22950" y="1668"/>
                  </a:lnTo>
                  <a:lnTo>
                    <a:pt x="23213" y="1756"/>
                  </a:lnTo>
                  <a:lnTo>
                    <a:pt x="23345" y="1756"/>
                  </a:lnTo>
                  <a:lnTo>
                    <a:pt x="23389" y="1712"/>
                  </a:lnTo>
                  <a:lnTo>
                    <a:pt x="23432" y="1624"/>
                  </a:lnTo>
                  <a:lnTo>
                    <a:pt x="23432" y="1580"/>
                  </a:lnTo>
                  <a:lnTo>
                    <a:pt x="23432" y="1493"/>
                  </a:lnTo>
                  <a:lnTo>
                    <a:pt x="23389" y="1449"/>
                  </a:lnTo>
                  <a:lnTo>
                    <a:pt x="23301" y="1405"/>
                  </a:lnTo>
                  <a:lnTo>
                    <a:pt x="23081" y="1361"/>
                  </a:lnTo>
                  <a:lnTo>
                    <a:pt x="22730" y="1054"/>
                  </a:lnTo>
                  <a:lnTo>
                    <a:pt x="22335" y="790"/>
                  </a:lnTo>
                  <a:lnTo>
                    <a:pt x="21853" y="571"/>
                  </a:lnTo>
                  <a:lnTo>
                    <a:pt x="21326" y="396"/>
                  </a:lnTo>
                  <a:lnTo>
                    <a:pt x="20800" y="220"/>
                  </a:lnTo>
                  <a:lnTo>
                    <a:pt x="20185" y="132"/>
                  </a:lnTo>
                  <a:lnTo>
                    <a:pt x="19527" y="44"/>
                  </a:lnTo>
                  <a:lnTo>
                    <a:pt x="18869"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2" name="Google Shape;6172;p163"/>
            <p:cNvSpPr/>
            <p:nvPr/>
          </p:nvSpPr>
          <p:spPr>
            <a:xfrm>
              <a:off x="6038025" y="4574850"/>
              <a:ext cx="634100" cy="202975"/>
            </a:xfrm>
            <a:custGeom>
              <a:rect b="b" l="l" r="r" t="t"/>
              <a:pathLst>
                <a:path extrusionOk="0" h="8119" w="25364">
                  <a:moveTo>
                    <a:pt x="14613" y="1"/>
                  </a:moveTo>
                  <a:lnTo>
                    <a:pt x="12155" y="220"/>
                  </a:lnTo>
                  <a:lnTo>
                    <a:pt x="12111" y="220"/>
                  </a:lnTo>
                  <a:lnTo>
                    <a:pt x="11014" y="571"/>
                  </a:lnTo>
                  <a:lnTo>
                    <a:pt x="10970" y="615"/>
                  </a:lnTo>
                  <a:lnTo>
                    <a:pt x="10181" y="1229"/>
                  </a:lnTo>
                  <a:lnTo>
                    <a:pt x="8162" y="2853"/>
                  </a:lnTo>
                  <a:lnTo>
                    <a:pt x="6319" y="3818"/>
                  </a:lnTo>
                  <a:lnTo>
                    <a:pt x="5573" y="4082"/>
                  </a:lnTo>
                  <a:lnTo>
                    <a:pt x="4915" y="4301"/>
                  </a:lnTo>
                  <a:lnTo>
                    <a:pt x="4345" y="4389"/>
                  </a:lnTo>
                  <a:lnTo>
                    <a:pt x="3862" y="4476"/>
                  </a:lnTo>
                  <a:lnTo>
                    <a:pt x="3379" y="4520"/>
                  </a:lnTo>
                  <a:lnTo>
                    <a:pt x="2940" y="4652"/>
                  </a:lnTo>
                  <a:lnTo>
                    <a:pt x="2545" y="4784"/>
                  </a:lnTo>
                  <a:lnTo>
                    <a:pt x="2151" y="5003"/>
                  </a:lnTo>
                  <a:lnTo>
                    <a:pt x="1756" y="5398"/>
                  </a:lnTo>
                  <a:lnTo>
                    <a:pt x="1317" y="5881"/>
                  </a:lnTo>
                  <a:lnTo>
                    <a:pt x="922" y="6583"/>
                  </a:lnTo>
                  <a:lnTo>
                    <a:pt x="439" y="7504"/>
                  </a:lnTo>
                  <a:lnTo>
                    <a:pt x="88" y="7811"/>
                  </a:lnTo>
                  <a:lnTo>
                    <a:pt x="44" y="7855"/>
                  </a:lnTo>
                  <a:lnTo>
                    <a:pt x="0" y="7943"/>
                  </a:lnTo>
                  <a:lnTo>
                    <a:pt x="0" y="7987"/>
                  </a:lnTo>
                  <a:lnTo>
                    <a:pt x="44" y="8075"/>
                  </a:lnTo>
                  <a:lnTo>
                    <a:pt x="132" y="8119"/>
                  </a:lnTo>
                  <a:lnTo>
                    <a:pt x="176" y="8119"/>
                  </a:lnTo>
                  <a:lnTo>
                    <a:pt x="308" y="8075"/>
                  </a:lnTo>
                  <a:lnTo>
                    <a:pt x="702" y="7724"/>
                  </a:lnTo>
                  <a:lnTo>
                    <a:pt x="746" y="7680"/>
                  </a:lnTo>
                  <a:lnTo>
                    <a:pt x="1185" y="6802"/>
                  </a:lnTo>
                  <a:lnTo>
                    <a:pt x="1580" y="6144"/>
                  </a:lnTo>
                  <a:lnTo>
                    <a:pt x="1931" y="5661"/>
                  </a:lnTo>
                  <a:lnTo>
                    <a:pt x="2282" y="5354"/>
                  </a:lnTo>
                  <a:lnTo>
                    <a:pt x="2677" y="5135"/>
                  </a:lnTo>
                  <a:lnTo>
                    <a:pt x="3028" y="4959"/>
                  </a:lnTo>
                  <a:lnTo>
                    <a:pt x="3467" y="4871"/>
                  </a:lnTo>
                  <a:lnTo>
                    <a:pt x="3906" y="4827"/>
                  </a:lnTo>
                  <a:lnTo>
                    <a:pt x="4432" y="4740"/>
                  </a:lnTo>
                  <a:lnTo>
                    <a:pt x="5003" y="4608"/>
                  </a:lnTo>
                  <a:lnTo>
                    <a:pt x="5705" y="4433"/>
                  </a:lnTo>
                  <a:lnTo>
                    <a:pt x="6451" y="4125"/>
                  </a:lnTo>
                  <a:lnTo>
                    <a:pt x="8338" y="3160"/>
                  </a:lnTo>
                  <a:lnTo>
                    <a:pt x="8382" y="3116"/>
                  </a:lnTo>
                  <a:lnTo>
                    <a:pt x="10400" y="1493"/>
                  </a:lnTo>
                  <a:lnTo>
                    <a:pt x="11146" y="878"/>
                  </a:lnTo>
                  <a:lnTo>
                    <a:pt x="12199" y="571"/>
                  </a:lnTo>
                  <a:lnTo>
                    <a:pt x="14656" y="352"/>
                  </a:lnTo>
                  <a:lnTo>
                    <a:pt x="17947" y="396"/>
                  </a:lnTo>
                  <a:lnTo>
                    <a:pt x="21063" y="747"/>
                  </a:lnTo>
                  <a:lnTo>
                    <a:pt x="22204" y="1054"/>
                  </a:lnTo>
                  <a:lnTo>
                    <a:pt x="23652" y="1844"/>
                  </a:lnTo>
                  <a:lnTo>
                    <a:pt x="24705" y="2721"/>
                  </a:lnTo>
                  <a:lnTo>
                    <a:pt x="24749" y="2721"/>
                  </a:lnTo>
                  <a:lnTo>
                    <a:pt x="25144" y="2853"/>
                  </a:lnTo>
                  <a:lnTo>
                    <a:pt x="25188" y="2853"/>
                  </a:lnTo>
                  <a:lnTo>
                    <a:pt x="25276" y="2809"/>
                  </a:lnTo>
                  <a:lnTo>
                    <a:pt x="25319" y="2765"/>
                  </a:lnTo>
                  <a:lnTo>
                    <a:pt x="25363" y="2721"/>
                  </a:lnTo>
                  <a:lnTo>
                    <a:pt x="25363" y="2633"/>
                  </a:lnTo>
                  <a:lnTo>
                    <a:pt x="25319" y="2590"/>
                  </a:lnTo>
                  <a:lnTo>
                    <a:pt x="25276" y="2546"/>
                  </a:lnTo>
                  <a:lnTo>
                    <a:pt x="25232" y="2502"/>
                  </a:lnTo>
                  <a:lnTo>
                    <a:pt x="24881" y="2414"/>
                  </a:lnTo>
                  <a:lnTo>
                    <a:pt x="23871" y="1580"/>
                  </a:lnTo>
                  <a:lnTo>
                    <a:pt x="23827" y="1536"/>
                  </a:lnTo>
                  <a:lnTo>
                    <a:pt x="22379" y="747"/>
                  </a:lnTo>
                  <a:lnTo>
                    <a:pt x="22336" y="747"/>
                  </a:lnTo>
                  <a:lnTo>
                    <a:pt x="21151" y="396"/>
                  </a:lnTo>
                  <a:lnTo>
                    <a:pt x="17991" y="45"/>
                  </a:lnTo>
                  <a:lnTo>
                    <a:pt x="14613"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3" name="Google Shape;6173;p163"/>
            <p:cNvSpPr/>
            <p:nvPr/>
          </p:nvSpPr>
          <p:spPr>
            <a:xfrm>
              <a:off x="5408325" y="4697725"/>
              <a:ext cx="1298900" cy="349975"/>
            </a:xfrm>
            <a:custGeom>
              <a:rect b="b" l="l" r="r" t="t"/>
              <a:pathLst>
                <a:path extrusionOk="0" h="13999" w="51956">
                  <a:moveTo>
                    <a:pt x="48621" y="0"/>
                  </a:moveTo>
                  <a:lnTo>
                    <a:pt x="45330" y="527"/>
                  </a:lnTo>
                  <a:lnTo>
                    <a:pt x="42916" y="922"/>
                  </a:lnTo>
                  <a:lnTo>
                    <a:pt x="40371" y="1273"/>
                  </a:lnTo>
                  <a:lnTo>
                    <a:pt x="35983" y="1755"/>
                  </a:lnTo>
                  <a:lnTo>
                    <a:pt x="31946" y="2414"/>
                  </a:lnTo>
                  <a:lnTo>
                    <a:pt x="29401" y="2721"/>
                  </a:lnTo>
                  <a:lnTo>
                    <a:pt x="29357" y="2721"/>
                  </a:lnTo>
                  <a:lnTo>
                    <a:pt x="27163" y="3774"/>
                  </a:lnTo>
                  <a:lnTo>
                    <a:pt x="27119" y="3774"/>
                  </a:lnTo>
                  <a:lnTo>
                    <a:pt x="25408" y="5003"/>
                  </a:lnTo>
                  <a:lnTo>
                    <a:pt x="21283" y="7943"/>
                  </a:lnTo>
                  <a:lnTo>
                    <a:pt x="20713" y="8074"/>
                  </a:lnTo>
                  <a:lnTo>
                    <a:pt x="17685" y="7986"/>
                  </a:lnTo>
                  <a:lnTo>
                    <a:pt x="15359" y="7811"/>
                  </a:lnTo>
                  <a:lnTo>
                    <a:pt x="11717" y="7372"/>
                  </a:lnTo>
                  <a:lnTo>
                    <a:pt x="9567" y="6977"/>
                  </a:lnTo>
                  <a:lnTo>
                    <a:pt x="9523" y="6977"/>
                  </a:lnTo>
                  <a:lnTo>
                    <a:pt x="8777" y="7197"/>
                  </a:lnTo>
                  <a:lnTo>
                    <a:pt x="6013" y="8162"/>
                  </a:lnTo>
                  <a:lnTo>
                    <a:pt x="6013" y="8206"/>
                  </a:lnTo>
                  <a:lnTo>
                    <a:pt x="5091" y="8732"/>
                  </a:lnTo>
                  <a:lnTo>
                    <a:pt x="5047" y="8776"/>
                  </a:lnTo>
                  <a:lnTo>
                    <a:pt x="3511" y="10488"/>
                  </a:lnTo>
                  <a:lnTo>
                    <a:pt x="1537" y="11760"/>
                  </a:lnTo>
                  <a:lnTo>
                    <a:pt x="1493" y="11804"/>
                  </a:lnTo>
                  <a:lnTo>
                    <a:pt x="45" y="13735"/>
                  </a:lnTo>
                  <a:lnTo>
                    <a:pt x="1" y="13779"/>
                  </a:lnTo>
                  <a:lnTo>
                    <a:pt x="1" y="13823"/>
                  </a:lnTo>
                  <a:lnTo>
                    <a:pt x="45" y="13910"/>
                  </a:lnTo>
                  <a:lnTo>
                    <a:pt x="89" y="13954"/>
                  </a:lnTo>
                  <a:lnTo>
                    <a:pt x="176" y="13998"/>
                  </a:lnTo>
                  <a:lnTo>
                    <a:pt x="264" y="13998"/>
                  </a:lnTo>
                  <a:lnTo>
                    <a:pt x="308" y="13910"/>
                  </a:lnTo>
                  <a:lnTo>
                    <a:pt x="1756" y="12023"/>
                  </a:lnTo>
                  <a:lnTo>
                    <a:pt x="3731" y="10751"/>
                  </a:lnTo>
                  <a:lnTo>
                    <a:pt x="5310" y="9040"/>
                  </a:lnTo>
                  <a:lnTo>
                    <a:pt x="6144" y="8513"/>
                  </a:lnTo>
                  <a:lnTo>
                    <a:pt x="8865" y="7504"/>
                  </a:lnTo>
                  <a:lnTo>
                    <a:pt x="9567" y="7328"/>
                  </a:lnTo>
                  <a:lnTo>
                    <a:pt x="11673" y="7723"/>
                  </a:lnTo>
                  <a:lnTo>
                    <a:pt x="15315" y="8162"/>
                  </a:lnTo>
                  <a:lnTo>
                    <a:pt x="17641" y="8338"/>
                  </a:lnTo>
                  <a:lnTo>
                    <a:pt x="20713" y="8425"/>
                  </a:lnTo>
                  <a:lnTo>
                    <a:pt x="20800" y="8425"/>
                  </a:lnTo>
                  <a:lnTo>
                    <a:pt x="21415" y="8250"/>
                  </a:lnTo>
                  <a:lnTo>
                    <a:pt x="21459" y="8250"/>
                  </a:lnTo>
                  <a:lnTo>
                    <a:pt x="25627" y="5310"/>
                  </a:lnTo>
                  <a:lnTo>
                    <a:pt x="27295" y="4081"/>
                  </a:lnTo>
                  <a:lnTo>
                    <a:pt x="29489" y="3072"/>
                  </a:lnTo>
                  <a:lnTo>
                    <a:pt x="31990" y="2765"/>
                  </a:lnTo>
                  <a:lnTo>
                    <a:pt x="36027" y="2107"/>
                  </a:lnTo>
                  <a:lnTo>
                    <a:pt x="40415" y="1624"/>
                  </a:lnTo>
                  <a:lnTo>
                    <a:pt x="43004" y="1273"/>
                  </a:lnTo>
                  <a:lnTo>
                    <a:pt x="45417" y="878"/>
                  </a:lnTo>
                  <a:lnTo>
                    <a:pt x="48664" y="351"/>
                  </a:lnTo>
                  <a:lnTo>
                    <a:pt x="51736" y="1053"/>
                  </a:lnTo>
                  <a:lnTo>
                    <a:pt x="51868" y="1053"/>
                  </a:lnTo>
                  <a:lnTo>
                    <a:pt x="51912" y="1009"/>
                  </a:lnTo>
                  <a:lnTo>
                    <a:pt x="51955" y="922"/>
                  </a:lnTo>
                  <a:lnTo>
                    <a:pt x="51955" y="878"/>
                  </a:lnTo>
                  <a:lnTo>
                    <a:pt x="51912" y="790"/>
                  </a:lnTo>
                  <a:lnTo>
                    <a:pt x="51868" y="746"/>
                  </a:lnTo>
                  <a:lnTo>
                    <a:pt x="51824" y="702"/>
                  </a:lnTo>
                  <a:lnTo>
                    <a:pt x="48708" y="44"/>
                  </a:lnTo>
                  <a:lnTo>
                    <a:pt x="48621"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4" name="Google Shape;6174;p163"/>
            <p:cNvSpPr/>
            <p:nvPr/>
          </p:nvSpPr>
          <p:spPr>
            <a:xfrm>
              <a:off x="5018900" y="3079625"/>
              <a:ext cx="854600" cy="1977925"/>
            </a:xfrm>
            <a:custGeom>
              <a:rect b="b" l="l" r="r" t="t"/>
              <a:pathLst>
                <a:path extrusionOk="0" h="79117" w="34184">
                  <a:moveTo>
                    <a:pt x="34052" y="1"/>
                  </a:moveTo>
                  <a:lnTo>
                    <a:pt x="33964" y="45"/>
                  </a:lnTo>
                  <a:lnTo>
                    <a:pt x="33920" y="45"/>
                  </a:lnTo>
                  <a:lnTo>
                    <a:pt x="31507" y="2063"/>
                  </a:lnTo>
                  <a:lnTo>
                    <a:pt x="28567" y="4433"/>
                  </a:lnTo>
                  <a:lnTo>
                    <a:pt x="23784" y="8250"/>
                  </a:lnTo>
                  <a:lnTo>
                    <a:pt x="20712" y="10357"/>
                  </a:lnTo>
                  <a:lnTo>
                    <a:pt x="17816" y="11497"/>
                  </a:lnTo>
                  <a:lnTo>
                    <a:pt x="14174" y="12770"/>
                  </a:lnTo>
                  <a:lnTo>
                    <a:pt x="14130" y="12770"/>
                  </a:lnTo>
                  <a:lnTo>
                    <a:pt x="12155" y="13735"/>
                  </a:lnTo>
                  <a:lnTo>
                    <a:pt x="10093" y="14306"/>
                  </a:lnTo>
                  <a:lnTo>
                    <a:pt x="6275" y="16456"/>
                  </a:lnTo>
                  <a:lnTo>
                    <a:pt x="6231" y="16500"/>
                  </a:lnTo>
                  <a:lnTo>
                    <a:pt x="5661" y="17070"/>
                  </a:lnTo>
                  <a:lnTo>
                    <a:pt x="5661" y="17158"/>
                  </a:lnTo>
                  <a:lnTo>
                    <a:pt x="5090" y="18650"/>
                  </a:lnTo>
                  <a:lnTo>
                    <a:pt x="4432" y="21678"/>
                  </a:lnTo>
                  <a:lnTo>
                    <a:pt x="4432" y="21722"/>
                  </a:lnTo>
                  <a:lnTo>
                    <a:pt x="4432" y="23696"/>
                  </a:lnTo>
                  <a:lnTo>
                    <a:pt x="4432" y="23740"/>
                  </a:lnTo>
                  <a:lnTo>
                    <a:pt x="4783" y="25846"/>
                  </a:lnTo>
                  <a:lnTo>
                    <a:pt x="5134" y="27382"/>
                  </a:lnTo>
                  <a:lnTo>
                    <a:pt x="5442" y="28742"/>
                  </a:lnTo>
                  <a:lnTo>
                    <a:pt x="5661" y="30015"/>
                  </a:lnTo>
                  <a:lnTo>
                    <a:pt x="5793" y="31244"/>
                  </a:lnTo>
                  <a:lnTo>
                    <a:pt x="5880" y="32516"/>
                  </a:lnTo>
                  <a:lnTo>
                    <a:pt x="5836" y="33789"/>
                  </a:lnTo>
                  <a:lnTo>
                    <a:pt x="5749" y="35149"/>
                  </a:lnTo>
                  <a:lnTo>
                    <a:pt x="5573" y="36685"/>
                  </a:lnTo>
                  <a:lnTo>
                    <a:pt x="5310" y="39230"/>
                  </a:lnTo>
                  <a:lnTo>
                    <a:pt x="5003" y="41731"/>
                  </a:lnTo>
                  <a:lnTo>
                    <a:pt x="4520" y="45066"/>
                  </a:lnTo>
                  <a:lnTo>
                    <a:pt x="3686" y="48489"/>
                  </a:lnTo>
                  <a:lnTo>
                    <a:pt x="3291" y="51429"/>
                  </a:lnTo>
                  <a:lnTo>
                    <a:pt x="3116" y="53886"/>
                  </a:lnTo>
                  <a:lnTo>
                    <a:pt x="2853" y="55553"/>
                  </a:lnTo>
                  <a:lnTo>
                    <a:pt x="2107" y="57967"/>
                  </a:lnTo>
                  <a:lnTo>
                    <a:pt x="1185" y="60468"/>
                  </a:lnTo>
                  <a:lnTo>
                    <a:pt x="44" y="64593"/>
                  </a:lnTo>
                  <a:lnTo>
                    <a:pt x="44" y="64636"/>
                  </a:lnTo>
                  <a:lnTo>
                    <a:pt x="0" y="66611"/>
                  </a:lnTo>
                  <a:lnTo>
                    <a:pt x="88" y="69332"/>
                  </a:lnTo>
                  <a:lnTo>
                    <a:pt x="132" y="69419"/>
                  </a:lnTo>
                  <a:lnTo>
                    <a:pt x="1975" y="71701"/>
                  </a:lnTo>
                  <a:lnTo>
                    <a:pt x="5134" y="75168"/>
                  </a:lnTo>
                  <a:lnTo>
                    <a:pt x="7153" y="77274"/>
                  </a:lnTo>
                  <a:lnTo>
                    <a:pt x="8864" y="79029"/>
                  </a:lnTo>
                  <a:lnTo>
                    <a:pt x="8908" y="79073"/>
                  </a:lnTo>
                  <a:lnTo>
                    <a:pt x="8996" y="79117"/>
                  </a:lnTo>
                  <a:lnTo>
                    <a:pt x="9040" y="79073"/>
                  </a:lnTo>
                  <a:lnTo>
                    <a:pt x="9127" y="79029"/>
                  </a:lnTo>
                  <a:lnTo>
                    <a:pt x="9171" y="78985"/>
                  </a:lnTo>
                  <a:lnTo>
                    <a:pt x="9171" y="78941"/>
                  </a:lnTo>
                  <a:lnTo>
                    <a:pt x="9171" y="78854"/>
                  </a:lnTo>
                  <a:lnTo>
                    <a:pt x="9127" y="78810"/>
                  </a:lnTo>
                  <a:lnTo>
                    <a:pt x="5398" y="74948"/>
                  </a:lnTo>
                  <a:lnTo>
                    <a:pt x="2238" y="71482"/>
                  </a:lnTo>
                  <a:lnTo>
                    <a:pt x="439" y="69244"/>
                  </a:lnTo>
                  <a:lnTo>
                    <a:pt x="351" y="66611"/>
                  </a:lnTo>
                  <a:lnTo>
                    <a:pt x="395" y="64680"/>
                  </a:lnTo>
                  <a:lnTo>
                    <a:pt x="1492" y="60599"/>
                  </a:lnTo>
                  <a:lnTo>
                    <a:pt x="2458" y="58098"/>
                  </a:lnTo>
                  <a:lnTo>
                    <a:pt x="3204" y="55641"/>
                  </a:lnTo>
                  <a:lnTo>
                    <a:pt x="3467" y="53886"/>
                  </a:lnTo>
                  <a:lnTo>
                    <a:pt x="3642" y="51429"/>
                  </a:lnTo>
                  <a:lnTo>
                    <a:pt x="4037" y="48532"/>
                  </a:lnTo>
                  <a:lnTo>
                    <a:pt x="4827" y="45110"/>
                  </a:lnTo>
                  <a:lnTo>
                    <a:pt x="5354" y="41775"/>
                  </a:lnTo>
                  <a:lnTo>
                    <a:pt x="5661" y="39274"/>
                  </a:lnTo>
                  <a:lnTo>
                    <a:pt x="5924" y="36729"/>
                  </a:lnTo>
                  <a:lnTo>
                    <a:pt x="6100" y="35193"/>
                  </a:lnTo>
                  <a:lnTo>
                    <a:pt x="6188" y="33789"/>
                  </a:lnTo>
                  <a:lnTo>
                    <a:pt x="6231" y="32472"/>
                  </a:lnTo>
                  <a:lnTo>
                    <a:pt x="6144" y="31244"/>
                  </a:lnTo>
                  <a:lnTo>
                    <a:pt x="6012" y="30015"/>
                  </a:lnTo>
                  <a:lnTo>
                    <a:pt x="5793" y="28699"/>
                  </a:lnTo>
                  <a:lnTo>
                    <a:pt x="5485" y="27294"/>
                  </a:lnTo>
                  <a:lnTo>
                    <a:pt x="5090" y="25759"/>
                  </a:lnTo>
                  <a:lnTo>
                    <a:pt x="4783" y="23696"/>
                  </a:lnTo>
                  <a:lnTo>
                    <a:pt x="4783" y="21765"/>
                  </a:lnTo>
                  <a:lnTo>
                    <a:pt x="5442" y="18738"/>
                  </a:lnTo>
                  <a:lnTo>
                    <a:pt x="5968" y="17290"/>
                  </a:lnTo>
                  <a:lnTo>
                    <a:pt x="6451" y="16719"/>
                  </a:lnTo>
                  <a:lnTo>
                    <a:pt x="10225" y="14613"/>
                  </a:lnTo>
                  <a:lnTo>
                    <a:pt x="12287" y="14042"/>
                  </a:lnTo>
                  <a:lnTo>
                    <a:pt x="12331" y="14042"/>
                  </a:lnTo>
                  <a:lnTo>
                    <a:pt x="14305" y="13121"/>
                  </a:lnTo>
                  <a:lnTo>
                    <a:pt x="17947" y="11805"/>
                  </a:lnTo>
                  <a:lnTo>
                    <a:pt x="20844" y="10664"/>
                  </a:lnTo>
                  <a:lnTo>
                    <a:pt x="20887" y="10664"/>
                  </a:lnTo>
                  <a:lnTo>
                    <a:pt x="24003" y="8514"/>
                  </a:lnTo>
                  <a:lnTo>
                    <a:pt x="28786" y="4696"/>
                  </a:lnTo>
                  <a:lnTo>
                    <a:pt x="31726" y="2326"/>
                  </a:lnTo>
                  <a:lnTo>
                    <a:pt x="34139" y="352"/>
                  </a:lnTo>
                  <a:lnTo>
                    <a:pt x="34183" y="264"/>
                  </a:lnTo>
                  <a:lnTo>
                    <a:pt x="34183" y="220"/>
                  </a:lnTo>
                  <a:lnTo>
                    <a:pt x="34183" y="132"/>
                  </a:lnTo>
                  <a:lnTo>
                    <a:pt x="34139" y="89"/>
                  </a:lnTo>
                  <a:lnTo>
                    <a:pt x="34096" y="45"/>
                  </a:lnTo>
                  <a:lnTo>
                    <a:pt x="3405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5" name="Google Shape;6175;p163"/>
            <p:cNvSpPr/>
            <p:nvPr/>
          </p:nvSpPr>
          <p:spPr>
            <a:xfrm>
              <a:off x="5485125" y="4868850"/>
              <a:ext cx="646175" cy="158000"/>
            </a:xfrm>
            <a:custGeom>
              <a:rect b="b" l="l" r="r" t="t"/>
              <a:pathLst>
                <a:path extrusionOk="0" h="6320" w="25847">
                  <a:moveTo>
                    <a:pt x="25627" y="1"/>
                  </a:moveTo>
                  <a:lnTo>
                    <a:pt x="24179" y="176"/>
                  </a:lnTo>
                  <a:lnTo>
                    <a:pt x="24135" y="176"/>
                  </a:lnTo>
                  <a:lnTo>
                    <a:pt x="22775" y="659"/>
                  </a:lnTo>
                  <a:lnTo>
                    <a:pt x="22731" y="703"/>
                  </a:lnTo>
                  <a:lnTo>
                    <a:pt x="21239" y="1449"/>
                  </a:lnTo>
                  <a:lnTo>
                    <a:pt x="18035" y="3511"/>
                  </a:lnTo>
                  <a:lnTo>
                    <a:pt x="17465" y="3687"/>
                  </a:lnTo>
                  <a:lnTo>
                    <a:pt x="14393" y="3555"/>
                  </a:lnTo>
                  <a:lnTo>
                    <a:pt x="11936" y="3423"/>
                  </a:lnTo>
                  <a:lnTo>
                    <a:pt x="7811" y="3204"/>
                  </a:lnTo>
                  <a:lnTo>
                    <a:pt x="4827" y="3204"/>
                  </a:lnTo>
                  <a:lnTo>
                    <a:pt x="4740" y="3248"/>
                  </a:lnTo>
                  <a:lnTo>
                    <a:pt x="3292" y="4169"/>
                  </a:lnTo>
                  <a:lnTo>
                    <a:pt x="88" y="5968"/>
                  </a:lnTo>
                  <a:lnTo>
                    <a:pt x="1" y="6012"/>
                  </a:lnTo>
                  <a:lnTo>
                    <a:pt x="1" y="6056"/>
                  </a:lnTo>
                  <a:lnTo>
                    <a:pt x="1" y="6144"/>
                  </a:lnTo>
                  <a:lnTo>
                    <a:pt x="1" y="6188"/>
                  </a:lnTo>
                  <a:lnTo>
                    <a:pt x="88" y="6275"/>
                  </a:lnTo>
                  <a:lnTo>
                    <a:pt x="176" y="6319"/>
                  </a:lnTo>
                  <a:lnTo>
                    <a:pt x="264" y="6275"/>
                  </a:lnTo>
                  <a:lnTo>
                    <a:pt x="3467" y="4432"/>
                  </a:lnTo>
                  <a:lnTo>
                    <a:pt x="4871" y="3555"/>
                  </a:lnTo>
                  <a:lnTo>
                    <a:pt x="7767" y="3555"/>
                  </a:lnTo>
                  <a:lnTo>
                    <a:pt x="11892" y="3774"/>
                  </a:lnTo>
                  <a:lnTo>
                    <a:pt x="14350" y="3906"/>
                  </a:lnTo>
                  <a:lnTo>
                    <a:pt x="17465" y="4038"/>
                  </a:lnTo>
                  <a:lnTo>
                    <a:pt x="17509" y="4038"/>
                  </a:lnTo>
                  <a:lnTo>
                    <a:pt x="18167" y="3862"/>
                  </a:lnTo>
                  <a:lnTo>
                    <a:pt x="18211" y="3818"/>
                  </a:lnTo>
                  <a:lnTo>
                    <a:pt x="21414" y="1756"/>
                  </a:lnTo>
                  <a:lnTo>
                    <a:pt x="22862" y="1010"/>
                  </a:lnTo>
                  <a:lnTo>
                    <a:pt x="24267" y="527"/>
                  </a:lnTo>
                  <a:lnTo>
                    <a:pt x="25671" y="352"/>
                  </a:lnTo>
                  <a:lnTo>
                    <a:pt x="25758" y="352"/>
                  </a:lnTo>
                  <a:lnTo>
                    <a:pt x="25802" y="308"/>
                  </a:lnTo>
                  <a:lnTo>
                    <a:pt x="25846" y="220"/>
                  </a:lnTo>
                  <a:lnTo>
                    <a:pt x="25846" y="176"/>
                  </a:lnTo>
                  <a:lnTo>
                    <a:pt x="25802" y="88"/>
                  </a:lnTo>
                  <a:lnTo>
                    <a:pt x="25758" y="44"/>
                  </a:lnTo>
                  <a:lnTo>
                    <a:pt x="25715"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6" name="Google Shape;6176;p163"/>
            <p:cNvSpPr/>
            <p:nvPr/>
          </p:nvSpPr>
          <p:spPr>
            <a:xfrm>
              <a:off x="4868600" y="2894225"/>
              <a:ext cx="799750" cy="2106300"/>
            </a:xfrm>
            <a:custGeom>
              <a:rect b="b" l="l" r="r" t="t"/>
              <a:pathLst>
                <a:path extrusionOk="0" h="84252" w="31990">
                  <a:moveTo>
                    <a:pt x="31770" y="1"/>
                  </a:moveTo>
                  <a:lnTo>
                    <a:pt x="31682" y="45"/>
                  </a:lnTo>
                  <a:lnTo>
                    <a:pt x="30147" y="1186"/>
                  </a:lnTo>
                  <a:lnTo>
                    <a:pt x="27689" y="2897"/>
                  </a:lnTo>
                  <a:lnTo>
                    <a:pt x="27645" y="2941"/>
                  </a:lnTo>
                  <a:lnTo>
                    <a:pt x="25978" y="7197"/>
                  </a:lnTo>
                  <a:lnTo>
                    <a:pt x="25495" y="8514"/>
                  </a:lnTo>
                  <a:lnTo>
                    <a:pt x="25144" y="9172"/>
                  </a:lnTo>
                  <a:lnTo>
                    <a:pt x="21897" y="11498"/>
                  </a:lnTo>
                  <a:lnTo>
                    <a:pt x="17641" y="15096"/>
                  </a:lnTo>
                  <a:lnTo>
                    <a:pt x="15447" y="15973"/>
                  </a:lnTo>
                  <a:lnTo>
                    <a:pt x="15447" y="16017"/>
                  </a:lnTo>
                  <a:lnTo>
                    <a:pt x="11805" y="18475"/>
                  </a:lnTo>
                  <a:lnTo>
                    <a:pt x="9918" y="19528"/>
                  </a:lnTo>
                  <a:lnTo>
                    <a:pt x="7417" y="20361"/>
                  </a:lnTo>
                  <a:lnTo>
                    <a:pt x="7417" y="20405"/>
                  </a:lnTo>
                  <a:lnTo>
                    <a:pt x="5223" y="21810"/>
                  </a:lnTo>
                  <a:lnTo>
                    <a:pt x="3906" y="22775"/>
                  </a:lnTo>
                  <a:lnTo>
                    <a:pt x="1888" y="23828"/>
                  </a:lnTo>
                  <a:lnTo>
                    <a:pt x="1844" y="23916"/>
                  </a:lnTo>
                  <a:lnTo>
                    <a:pt x="1493" y="24618"/>
                  </a:lnTo>
                  <a:lnTo>
                    <a:pt x="1449" y="24706"/>
                  </a:lnTo>
                  <a:lnTo>
                    <a:pt x="1405" y="25276"/>
                  </a:lnTo>
                  <a:lnTo>
                    <a:pt x="1449" y="25364"/>
                  </a:lnTo>
                  <a:lnTo>
                    <a:pt x="1844" y="26066"/>
                  </a:lnTo>
                  <a:lnTo>
                    <a:pt x="4125" y="34798"/>
                  </a:lnTo>
                  <a:lnTo>
                    <a:pt x="4564" y="37782"/>
                  </a:lnTo>
                  <a:lnTo>
                    <a:pt x="4652" y="41249"/>
                  </a:lnTo>
                  <a:lnTo>
                    <a:pt x="4520" y="44715"/>
                  </a:lnTo>
                  <a:lnTo>
                    <a:pt x="4345" y="47436"/>
                  </a:lnTo>
                  <a:lnTo>
                    <a:pt x="4125" y="51209"/>
                  </a:lnTo>
                  <a:lnTo>
                    <a:pt x="3555" y="55861"/>
                  </a:lnTo>
                  <a:lnTo>
                    <a:pt x="2765" y="61916"/>
                  </a:lnTo>
                  <a:lnTo>
                    <a:pt x="2195" y="64812"/>
                  </a:lnTo>
                  <a:lnTo>
                    <a:pt x="1449" y="67270"/>
                  </a:lnTo>
                  <a:lnTo>
                    <a:pt x="966" y="69376"/>
                  </a:lnTo>
                  <a:lnTo>
                    <a:pt x="220" y="71833"/>
                  </a:lnTo>
                  <a:lnTo>
                    <a:pt x="45" y="74247"/>
                  </a:lnTo>
                  <a:lnTo>
                    <a:pt x="1" y="76748"/>
                  </a:lnTo>
                  <a:lnTo>
                    <a:pt x="1" y="76792"/>
                  </a:lnTo>
                  <a:lnTo>
                    <a:pt x="176" y="78020"/>
                  </a:lnTo>
                  <a:lnTo>
                    <a:pt x="176" y="78064"/>
                  </a:lnTo>
                  <a:lnTo>
                    <a:pt x="966" y="80653"/>
                  </a:lnTo>
                  <a:lnTo>
                    <a:pt x="1537" y="82189"/>
                  </a:lnTo>
                  <a:lnTo>
                    <a:pt x="1580" y="82233"/>
                  </a:lnTo>
                  <a:lnTo>
                    <a:pt x="2063" y="82935"/>
                  </a:lnTo>
                  <a:lnTo>
                    <a:pt x="2107" y="82979"/>
                  </a:lnTo>
                  <a:lnTo>
                    <a:pt x="3950" y="84207"/>
                  </a:lnTo>
                  <a:lnTo>
                    <a:pt x="4082" y="84251"/>
                  </a:lnTo>
                  <a:lnTo>
                    <a:pt x="4125" y="84251"/>
                  </a:lnTo>
                  <a:lnTo>
                    <a:pt x="4213" y="84163"/>
                  </a:lnTo>
                  <a:lnTo>
                    <a:pt x="4213" y="84120"/>
                  </a:lnTo>
                  <a:lnTo>
                    <a:pt x="4213" y="84032"/>
                  </a:lnTo>
                  <a:lnTo>
                    <a:pt x="4213" y="83988"/>
                  </a:lnTo>
                  <a:lnTo>
                    <a:pt x="4169" y="83944"/>
                  </a:lnTo>
                  <a:lnTo>
                    <a:pt x="2326" y="82715"/>
                  </a:lnTo>
                  <a:lnTo>
                    <a:pt x="1844" y="82057"/>
                  </a:lnTo>
                  <a:lnTo>
                    <a:pt x="1273" y="80565"/>
                  </a:lnTo>
                  <a:lnTo>
                    <a:pt x="527" y="77976"/>
                  </a:lnTo>
                  <a:lnTo>
                    <a:pt x="352" y="76748"/>
                  </a:lnTo>
                  <a:lnTo>
                    <a:pt x="396" y="74290"/>
                  </a:lnTo>
                  <a:lnTo>
                    <a:pt x="571" y="71921"/>
                  </a:lnTo>
                  <a:lnTo>
                    <a:pt x="1273" y="69464"/>
                  </a:lnTo>
                  <a:lnTo>
                    <a:pt x="1756" y="67357"/>
                  </a:lnTo>
                  <a:lnTo>
                    <a:pt x="2546" y="64900"/>
                  </a:lnTo>
                  <a:lnTo>
                    <a:pt x="2546" y="64856"/>
                  </a:lnTo>
                  <a:lnTo>
                    <a:pt x="3116" y="61960"/>
                  </a:lnTo>
                  <a:lnTo>
                    <a:pt x="3906" y="55905"/>
                  </a:lnTo>
                  <a:lnTo>
                    <a:pt x="4477" y="51253"/>
                  </a:lnTo>
                  <a:lnTo>
                    <a:pt x="4696" y="47480"/>
                  </a:lnTo>
                  <a:lnTo>
                    <a:pt x="4871" y="44759"/>
                  </a:lnTo>
                  <a:lnTo>
                    <a:pt x="5003" y="41249"/>
                  </a:lnTo>
                  <a:lnTo>
                    <a:pt x="4915" y="37782"/>
                  </a:lnTo>
                  <a:lnTo>
                    <a:pt x="4477" y="34710"/>
                  </a:lnTo>
                  <a:lnTo>
                    <a:pt x="2195" y="25978"/>
                  </a:lnTo>
                  <a:lnTo>
                    <a:pt x="2151" y="25934"/>
                  </a:lnTo>
                  <a:lnTo>
                    <a:pt x="1756" y="25232"/>
                  </a:lnTo>
                  <a:lnTo>
                    <a:pt x="1800" y="24749"/>
                  </a:lnTo>
                  <a:lnTo>
                    <a:pt x="2107" y="24135"/>
                  </a:lnTo>
                  <a:lnTo>
                    <a:pt x="4082" y="23082"/>
                  </a:lnTo>
                  <a:lnTo>
                    <a:pt x="5398" y="22117"/>
                  </a:lnTo>
                  <a:lnTo>
                    <a:pt x="7548" y="20713"/>
                  </a:lnTo>
                  <a:lnTo>
                    <a:pt x="10049" y="19835"/>
                  </a:lnTo>
                  <a:lnTo>
                    <a:pt x="10093" y="19835"/>
                  </a:lnTo>
                  <a:lnTo>
                    <a:pt x="12024" y="18782"/>
                  </a:lnTo>
                  <a:lnTo>
                    <a:pt x="15622" y="16324"/>
                  </a:lnTo>
                  <a:lnTo>
                    <a:pt x="17816" y="15447"/>
                  </a:lnTo>
                  <a:lnTo>
                    <a:pt x="17860" y="15403"/>
                  </a:lnTo>
                  <a:lnTo>
                    <a:pt x="22117" y="11761"/>
                  </a:lnTo>
                  <a:lnTo>
                    <a:pt x="25364" y="9435"/>
                  </a:lnTo>
                  <a:lnTo>
                    <a:pt x="25408" y="9391"/>
                  </a:lnTo>
                  <a:lnTo>
                    <a:pt x="25802" y="8689"/>
                  </a:lnTo>
                  <a:lnTo>
                    <a:pt x="25846" y="8645"/>
                  </a:lnTo>
                  <a:lnTo>
                    <a:pt x="26285" y="7329"/>
                  </a:lnTo>
                  <a:lnTo>
                    <a:pt x="27953" y="3160"/>
                  </a:lnTo>
                  <a:lnTo>
                    <a:pt x="30322" y="1493"/>
                  </a:lnTo>
                  <a:lnTo>
                    <a:pt x="31902" y="352"/>
                  </a:lnTo>
                  <a:lnTo>
                    <a:pt x="31946" y="264"/>
                  </a:lnTo>
                  <a:lnTo>
                    <a:pt x="31990" y="220"/>
                  </a:lnTo>
                  <a:lnTo>
                    <a:pt x="31990" y="133"/>
                  </a:lnTo>
                  <a:lnTo>
                    <a:pt x="31946" y="89"/>
                  </a:lnTo>
                  <a:lnTo>
                    <a:pt x="31902" y="45"/>
                  </a:lnTo>
                  <a:lnTo>
                    <a:pt x="31814"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7" name="Google Shape;6177;p163"/>
            <p:cNvSpPr/>
            <p:nvPr/>
          </p:nvSpPr>
          <p:spPr>
            <a:xfrm>
              <a:off x="5491700" y="4970875"/>
              <a:ext cx="615450" cy="109725"/>
            </a:xfrm>
            <a:custGeom>
              <a:rect b="b" l="l" r="r" t="t"/>
              <a:pathLst>
                <a:path extrusionOk="0" h="4389" w="24618">
                  <a:moveTo>
                    <a:pt x="24442" y="0"/>
                  </a:moveTo>
                  <a:lnTo>
                    <a:pt x="20976" y="176"/>
                  </a:lnTo>
                  <a:lnTo>
                    <a:pt x="20932" y="176"/>
                  </a:lnTo>
                  <a:lnTo>
                    <a:pt x="20098" y="395"/>
                  </a:lnTo>
                  <a:lnTo>
                    <a:pt x="20098" y="439"/>
                  </a:lnTo>
                  <a:lnTo>
                    <a:pt x="17202" y="2063"/>
                  </a:lnTo>
                  <a:lnTo>
                    <a:pt x="15535" y="2019"/>
                  </a:lnTo>
                  <a:lnTo>
                    <a:pt x="12858" y="1843"/>
                  </a:lnTo>
                  <a:lnTo>
                    <a:pt x="9698" y="1712"/>
                  </a:lnTo>
                  <a:lnTo>
                    <a:pt x="7197" y="1624"/>
                  </a:lnTo>
                  <a:lnTo>
                    <a:pt x="4170" y="1580"/>
                  </a:lnTo>
                  <a:lnTo>
                    <a:pt x="4082" y="1580"/>
                  </a:lnTo>
                  <a:lnTo>
                    <a:pt x="1186" y="3160"/>
                  </a:lnTo>
                  <a:lnTo>
                    <a:pt x="1142" y="3160"/>
                  </a:lnTo>
                  <a:lnTo>
                    <a:pt x="89" y="4081"/>
                  </a:lnTo>
                  <a:lnTo>
                    <a:pt x="45" y="4125"/>
                  </a:lnTo>
                  <a:lnTo>
                    <a:pt x="1" y="4213"/>
                  </a:lnTo>
                  <a:lnTo>
                    <a:pt x="1" y="4257"/>
                  </a:lnTo>
                  <a:lnTo>
                    <a:pt x="45" y="4345"/>
                  </a:lnTo>
                  <a:lnTo>
                    <a:pt x="132" y="4388"/>
                  </a:lnTo>
                  <a:lnTo>
                    <a:pt x="176" y="4388"/>
                  </a:lnTo>
                  <a:lnTo>
                    <a:pt x="308" y="4345"/>
                  </a:lnTo>
                  <a:lnTo>
                    <a:pt x="1361" y="3467"/>
                  </a:lnTo>
                  <a:lnTo>
                    <a:pt x="4213" y="1931"/>
                  </a:lnTo>
                  <a:lnTo>
                    <a:pt x="7197" y="1975"/>
                  </a:lnTo>
                  <a:lnTo>
                    <a:pt x="9698" y="2063"/>
                  </a:lnTo>
                  <a:lnTo>
                    <a:pt x="12858" y="2194"/>
                  </a:lnTo>
                  <a:lnTo>
                    <a:pt x="15535" y="2370"/>
                  </a:lnTo>
                  <a:lnTo>
                    <a:pt x="17202" y="2414"/>
                  </a:lnTo>
                  <a:lnTo>
                    <a:pt x="17334" y="2370"/>
                  </a:lnTo>
                  <a:lnTo>
                    <a:pt x="20230" y="746"/>
                  </a:lnTo>
                  <a:lnTo>
                    <a:pt x="21020" y="527"/>
                  </a:lnTo>
                  <a:lnTo>
                    <a:pt x="24442" y="351"/>
                  </a:lnTo>
                  <a:lnTo>
                    <a:pt x="24530" y="351"/>
                  </a:lnTo>
                  <a:lnTo>
                    <a:pt x="24574" y="308"/>
                  </a:lnTo>
                  <a:lnTo>
                    <a:pt x="24618" y="264"/>
                  </a:lnTo>
                  <a:lnTo>
                    <a:pt x="24618" y="176"/>
                  </a:lnTo>
                  <a:lnTo>
                    <a:pt x="24618" y="132"/>
                  </a:lnTo>
                  <a:lnTo>
                    <a:pt x="24574" y="44"/>
                  </a:lnTo>
                  <a:lnTo>
                    <a:pt x="24486" y="44"/>
                  </a:lnTo>
                  <a:lnTo>
                    <a:pt x="24442"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8" name="Google Shape;6178;p163"/>
            <p:cNvSpPr/>
            <p:nvPr/>
          </p:nvSpPr>
          <p:spPr>
            <a:xfrm>
              <a:off x="4734775" y="3421900"/>
              <a:ext cx="152500" cy="1580800"/>
            </a:xfrm>
            <a:custGeom>
              <a:rect b="b" l="l" r="r" t="t"/>
              <a:pathLst>
                <a:path extrusionOk="0" h="63232" w="6100">
                  <a:moveTo>
                    <a:pt x="5924" y="0"/>
                  </a:moveTo>
                  <a:lnTo>
                    <a:pt x="5880" y="44"/>
                  </a:lnTo>
                  <a:lnTo>
                    <a:pt x="5793" y="88"/>
                  </a:lnTo>
                  <a:lnTo>
                    <a:pt x="5749" y="132"/>
                  </a:lnTo>
                  <a:lnTo>
                    <a:pt x="4564" y="3028"/>
                  </a:lnTo>
                  <a:lnTo>
                    <a:pt x="3686" y="5485"/>
                  </a:lnTo>
                  <a:lnTo>
                    <a:pt x="2765" y="8031"/>
                  </a:lnTo>
                  <a:lnTo>
                    <a:pt x="2765" y="8118"/>
                  </a:lnTo>
                  <a:lnTo>
                    <a:pt x="2853" y="9917"/>
                  </a:lnTo>
                  <a:lnTo>
                    <a:pt x="3204" y="12331"/>
                  </a:lnTo>
                  <a:lnTo>
                    <a:pt x="3247" y="12375"/>
                  </a:lnTo>
                  <a:lnTo>
                    <a:pt x="3818" y="14613"/>
                  </a:lnTo>
                  <a:lnTo>
                    <a:pt x="3598" y="16280"/>
                  </a:lnTo>
                  <a:lnTo>
                    <a:pt x="3423" y="19001"/>
                  </a:lnTo>
                  <a:lnTo>
                    <a:pt x="3335" y="21414"/>
                  </a:lnTo>
                  <a:lnTo>
                    <a:pt x="2853" y="24178"/>
                  </a:lnTo>
                  <a:lnTo>
                    <a:pt x="2501" y="26329"/>
                  </a:lnTo>
                  <a:lnTo>
                    <a:pt x="2458" y="31331"/>
                  </a:lnTo>
                  <a:lnTo>
                    <a:pt x="2633" y="34490"/>
                  </a:lnTo>
                  <a:lnTo>
                    <a:pt x="2765" y="36202"/>
                  </a:lnTo>
                  <a:lnTo>
                    <a:pt x="2458" y="39932"/>
                  </a:lnTo>
                  <a:lnTo>
                    <a:pt x="2107" y="41336"/>
                  </a:lnTo>
                  <a:lnTo>
                    <a:pt x="834" y="44714"/>
                  </a:lnTo>
                  <a:lnTo>
                    <a:pt x="834" y="44758"/>
                  </a:lnTo>
                  <a:lnTo>
                    <a:pt x="571" y="45943"/>
                  </a:lnTo>
                  <a:lnTo>
                    <a:pt x="571" y="45987"/>
                  </a:lnTo>
                  <a:lnTo>
                    <a:pt x="615" y="48181"/>
                  </a:lnTo>
                  <a:lnTo>
                    <a:pt x="615" y="51560"/>
                  </a:lnTo>
                  <a:lnTo>
                    <a:pt x="176" y="53183"/>
                  </a:lnTo>
                  <a:lnTo>
                    <a:pt x="0" y="54544"/>
                  </a:lnTo>
                  <a:lnTo>
                    <a:pt x="0" y="54588"/>
                  </a:lnTo>
                  <a:lnTo>
                    <a:pt x="483" y="58668"/>
                  </a:lnTo>
                  <a:lnTo>
                    <a:pt x="834" y="61170"/>
                  </a:lnTo>
                  <a:lnTo>
                    <a:pt x="922" y="63056"/>
                  </a:lnTo>
                  <a:lnTo>
                    <a:pt x="922" y="63100"/>
                  </a:lnTo>
                  <a:lnTo>
                    <a:pt x="966" y="63188"/>
                  </a:lnTo>
                  <a:lnTo>
                    <a:pt x="1097" y="63232"/>
                  </a:lnTo>
                  <a:lnTo>
                    <a:pt x="1185" y="63188"/>
                  </a:lnTo>
                  <a:lnTo>
                    <a:pt x="1229" y="63188"/>
                  </a:lnTo>
                  <a:lnTo>
                    <a:pt x="1273" y="63100"/>
                  </a:lnTo>
                  <a:lnTo>
                    <a:pt x="1273" y="63056"/>
                  </a:lnTo>
                  <a:lnTo>
                    <a:pt x="1185" y="61170"/>
                  </a:lnTo>
                  <a:lnTo>
                    <a:pt x="1185" y="61126"/>
                  </a:lnTo>
                  <a:lnTo>
                    <a:pt x="834" y="58625"/>
                  </a:lnTo>
                  <a:lnTo>
                    <a:pt x="351" y="54544"/>
                  </a:lnTo>
                  <a:lnTo>
                    <a:pt x="527" y="53271"/>
                  </a:lnTo>
                  <a:lnTo>
                    <a:pt x="966" y="51648"/>
                  </a:lnTo>
                  <a:lnTo>
                    <a:pt x="966" y="51604"/>
                  </a:lnTo>
                  <a:lnTo>
                    <a:pt x="966" y="48137"/>
                  </a:lnTo>
                  <a:lnTo>
                    <a:pt x="922" y="45987"/>
                  </a:lnTo>
                  <a:lnTo>
                    <a:pt x="1185" y="44846"/>
                  </a:lnTo>
                  <a:lnTo>
                    <a:pt x="2414" y="41423"/>
                  </a:lnTo>
                  <a:lnTo>
                    <a:pt x="2458" y="41423"/>
                  </a:lnTo>
                  <a:lnTo>
                    <a:pt x="2765" y="40019"/>
                  </a:lnTo>
                  <a:lnTo>
                    <a:pt x="2765" y="39975"/>
                  </a:lnTo>
                  <a:lnTo>
                    <a:pt x="3116" y="36202"/>
                  </a:lnTo>
                  <a:lnTo>
                    <a:pt x="2984" y="34446"/>
                  </a:lnTo>
                  <a:lnTo>
                    <a:pt x="2809" y="31331"/>
                  </a:lnTo>
                  <a:lnTo>
                    <a:pt x="2853" y="26329"/>
                  </a:lnTo>
                  <a:lnTo>
                    <a:pt x="3204" y="24222"/>
                  </a:lnTo>
                  <a:lnTo>
                    <a:pt x="3686" y="21458"/>
                  </a:lnTo>
                  <a:lnTo>
                    <a:pt x="3774" y="19001"/>
                  </a:lnTo>
                  <a:lnTo>
                    <a:pt x="3950" y="16280"/>
                  </a:lnTo>
                  <a:lnTo>
                    <a:pt x="4169" y="14613"/>
                  </a:lnTo>
                  <a:lnTo>
                    <a:pt x="4169" y="14569"/>
                  </a:lnTo>
                  <a:lnTo>
                    <a:pt x="3555" y="12287"/>
                  </a:lnTo>
                  <a:lnTo>
                    <a:pt x="3204" y="9874"/>
                  </a:lnTo>
                  <a:lnTo>
                    <a:pt x="3116" y="8118"/>
                  </a:lnTo>
                  <a:lnTo>
                    <a:pt x="3993" y="5617"/>
                  </a:lnTo>
                  <a:lnTo>
                    <a:pt x="4915" y="3160"/>
                  </a:lnTo>
                  <a:lnTo>
                    <a:pt x="6100" y="264"/>
                  </a:lnTo>
                  <a:lnTo>
                    <a:pt x="6100" y="176"/>
                  </a:lnTo>
                  <a:lnTo>
                    <a:pt x="6100" y="132"/>
                  </a:lnTo>
                  <a:lnTo>
                    <a:pt x="6056" y="88"/>
                  </a:lnTo>
                  <a:lnTo>
                    <a:pt x="6012" y="44"/>
                  </a:lnTo>
                  <a:lnTo>
                    <a:pt x="5924"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9" name="Google Shape;6179;p163"/>
            <p:cNvSpPr/>
            <p:nvPr/>
          </p:nvSpPr>
          <p:spPr>
            <a:xfrm>
              <a:off x="5672725" y="5078375"/>
              <a:ext cx="263300" cy="31850"/>
            </a:xfrm>
            <a:custGeom>
              <a:rect b="b" l="l" r="r" t="t"/>
              <a:pathLst>
                <a:path extrusionOk="0" h="1274" w="10532">
                  <a:moveTo>
                    <a:pt x="10356" y="1"/>
                  </a:moveTo>
                  <a:lnTo>
                    <a:pt x="10312" y="45"/>
                  </a:lnTo>
                  <a:lnTo>
                    <a:pt x="9873" y="220"/>
                  </a:lnTo>
                  <a:lnTo>
                    <a:pt x="6100" y="176"/>
                  </a:lnTo>
                  <a:lnTo>
                    <a:pt x="6056" y="176"/>
                  </a:lnTo>
                  <a:lnTo>
                    <a:pt x="4739" y="308"/>
                  </a:lnTo>
                  <a:lnTo>
                    <a:pt x="176" y="922"/>
                  </a:lnTo>
                  <a:lnTo>
                    <a:pt x="88" y="922"/>
                  </a:lnTo>
                  <a:lnTo>
                    <a:pt x="44" y="966"/>
                  </a:lnTo>
                  <a:lnTo>
                    <a:pt x="0" y="1054"/>
                  </a:lnTo>
                  <a:lnTo>
                    <a:pt x="0" y="1098"/>
                  </a:lnTo>
                  <a:lnTo>
                    <a:pt x="88" y="1229"/>
                  </a:lnTo>
                  <a:lnTo>
                    <a:pt x="176" y="1273"/>
                  </a:lnTo>
                  <a:lnTo>
                    <a:pt x="220" y="1273"/>
                  </a:lnTo>
                  <a:lnTo>
                    <a:pt x="4783" y="659"/>
                  </a:lnTo>
                  <a:lnTo>
                    <a:pt x="6100" y="527"/>
                  </a:lnTo>
                  <a:lnTo>
                    <a:pt x="9917" y="571"/>
                  </a:lnTo>
                  <a:lnTo>
                    <a:pt x="9961" y="527"/>
                  </a:lnTo>
                  <a:lnTo>
                    <a:pt x="10444" y="352"/>
                  </a:lnTo>
                  <a:lnTo>
                    <a:pt x="10488" y="308"/>
                  </a:lnTo>
                  <a:lnTo>
                    <a:pt x="10531" y="264"/>
                  </a:lnTo>
                  <a:lnTo>
                    <a:pt x="10531" y="220"/>
                  </a:lnTo>
                  <a:lnTo>
                    <a:pt x="10531" y="132"/>
                  </a:lnTo>
                  <a:lnTo>
                    <a:pt x="10488" y="88"/>
                  </a:lnTo>
                  <a:lnTo>
                    <a:pt x="10444" y="45"/>
                  </a:lnTo>
                  <a:lnTo>
                    <a:pt x="10356"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0" name="Google Shape;6180;p163"/>
            <p:cNvSpPr/>
            <p:nvPr/>
          </p:nvSpPr>
          <p:spPr>
            <a:xfrm>
              <a:off x="4600925" y="3731250"/>
              <a:ext cx="119600" cy="1265975"/>
            </a:xfrm>
            <a:custGeom>
              <a:rect b="b" l="l" r="r" t="t"/>
              <a:pathLst>
                <a:path extrusionOk="0" h="50639" w="4784">
                  <a:moveTo>
                    <a:pt x="4521" y="1"/>
                  </a:moveTo>
                  <a:lnTo>
                    <a:pt x="4477" y="88"/>
                  </a:lnTo>
                  <a:lnTo>
                    <a:pt x="4433" y="132"/>
                  </a:lnTo>
                  <a:lnTo>
                    <a:pt x="3950" y="3379"/>
                  </a:lnTo>
                  <a:lnTo>
                    <a:pt x="3555" y="5222"/>
                  </a:lnTo>
                  <a:lnTo>
                    <a:pt x="3555" y="5266"/>
                  </a:lnTo>
                  <a:lnTo>
                    <a:pt x="3424" y="7460"/>
                  </a:lnTo>
                  <a:lnTo>
                    <a:pt x="3380" y="11234"/>
                  </a:lnTo>
                  <a:lnTo>
                    <a:pt x="3467" y="13779"/>
                  </a:lnTo>
                  <a:lnTo>
                    <a:pt x="3555" y="16105"/>
                  </a:lnTo>
                  <a:lnTo>
                    <a:pt x="3818" y="18299"/>
                  </a:lnTo>
                  <a:lnTo>
                    <a:pt x="3775" y="19484"/>
                  </a:lnTo>
                  <a:lnTo>
                    <a:pt x="3511" y="20581"/>
                  </a:lnTo>
                  <a:lnTo>
                    <a:pt x="2590" y="24310"/>
                  </a:lnTo>
                  <a:lnTo>
                    <a:pt x="2590" y="24354"/>
                  </a:lnTo>
                  <a:lnTo>
                    <a:pt x="2414" y="27206"/>
                  </a:lnTo>
                  <a:lnTo>
                    <a:pt x="2151" y="28523"/>
                  </a:lnTo>
                  <a:lnTo>
                    <a:pt x="659" y="31638"/>
                  </a:lnTo>
                  <a:lnTo>
                    <a:pt x="659" y="31682"/>
                  </a:lnTo>
                  <a:lnTo>
                    <a:pt x="308" y="32999"/>
                  </a:lnTo>
                  <a:lnTo>
                    <a:pt x="1" y="35280"/>
                  </a:lnTo>
                  <a:lnTo>
                    <a:pt x="1" y="35324"/>
                  </a:lnTo>
                  <a:lnTo>
                    <a:pt x="264" y="39054"/>
                  </a:lnTo>
                  <a:lnTo>
                    <a:pt x="176" y="41599"/>
                  </a:lnTo>
                  <a:lnTo>
                    <a:pt x="176" y="41643"/>
                  </a:lnTo>
                  <a:lnTo>
                    <a:pt x="527" y="43837"/>
                  </a:lnTo>
                  <a:lnTo>
                    <a:pt x="922" y="45899"/>
                  </a:lnTo>
                  <a:lnTo>
                    <a:pt x="922" y="45943"/>
                  </a:lnTo>
                  <a:lnTo>
                    <a:pt x="2458" y="48796"/>
                  </a:lnTo>
                  <a:lnTo>
                    <a:pt x="3380" y="50551"/>
                  </a:lnTo>
                  <a:lnTo>
                    <a:pt x="3467" y="50595"/>
                  </a:lnTo>
                  <a:lnTo>
                    <a:pt x="3555" y="50639"/>
                  </a:lnTo>
                  <a:lnTo>
                    <a:pt x="3599" y="50595"/>
                  </a:lnTo>
                  <a:lnTo>
                    <a:pt x="3687" y="50551"/>
                  </a:lnTo>
                  <a:lnTo>
                    <a:pt x="3687" y="50507"/>
                  </a:lnTo>
                  <a:lnTo>
                    <a:pt x="3731" y="50419"/>
                  </a:lnTo>
                  <a:lnTo>
                    <a:pt x="3687" y="50375"/>
                  </a:lnTo>
                  <a:lnTo>
                    <a:pt x="2809" y="48620"/>
                  </a:lnTo>
                  <a:lnTo>
                    <a:pt x="1273" y="45812"/>
                  </a:lnTo>
                  <a:lnTo>
                    <a:pt x="878" y="43793"/>
                  </a:lnTo>
                  <a:lnTo>
                    <a:pt x="527" y="41599"/>
                  </a:lnTo>
                  <a:lnTo>
                    <a:pt x="615" y="39054"/>
                  </a:lnTo>
                  <a:lnTo>
                    <a:pt x="615" y="39010"/>
                  </a:lnTo>
                  <a:lnTo>
                    <a:pt x="352" y="35324"/>
                  </a:lnTo>
                  <a:lnTo>
                    <a:pt x="615" y="33086"/>
                  </a:lnTo>
                  <a:lnTo>
                    <a:pt x="1010" y="31770"/>
                  </a:lnTo>
                  <a:lnTo>
                    <a:pt x="2502" y="28655"/>
                  </a:lnTo>
                  <a:lnTo>
                    <a:pt x="2502" y="28611"/>
                  </a:lnTo>
                  <a:lnTo>
                    <a:pt x="2765" y="27250"/>
                  </a:lnTo>
                  <a:lnTo>
                    <a:pt x="2941" y="24398"/>
                  </a:lnTo>
                  <a:lnTo>
                    <a:pt x="3862" y="20668"/>
                  </a:lnTo>
                  <a:lnTo>
                    <a:pt x="4126" y="19527"/>
                  </a:lnTo>
                  <a:lnTo>
                    <a:pt x="4170" y="18299"/>
                  </a:lnTo>
                  <a:lnTo>
                    <a:pt x="3906" y="16105"/>
                  </a:lnTo>
                  <a:lnTo>
                    <a:pt x="3818" y="13779"/>
                  </a:lnTo>
                  <a:lnTo>
                    <a:pt x="3731" y="11234"/>
                  </a:lnTo>
                  <a:lnTo>
                    <a:pt x="3775" y="7504"/>
                  </a:lnTo>
                  <a:lnTo>
                    <a:pt x="3862" y="5310"/>
                  </a:lnTo>
                  <a:lnTo>
                    <a:pt x="4301" y="3467"/>
                  </a:lnTo>
                  <a:lnTo>
                    <a:pt x="4784" y="176"/>
                  </a:lnTo>
                  <a:lnTo>
                    <a:pt x="4784" y="132"/>
                  </a:lnTo>
                  <a:lnTo>
                    <a:pt x="4784" y="45"/>
                  </a:lnTo>
                  <a:lnTo>
                    <a:pt x="4696"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1" name="Google Shape;6181;p163"/>
            <p:cNvSpPr/>
            <p:nvPr/>
          </p:nvSpPr>
          <p:spPr>
            <a:xfrm>
              <a:off x="4181875" y="2871200"/>
              <a:ext cx="454200" cy="2112850"/>
            </a:xfrm>
            <a:custGeom>
              <a:rect b="b" l="l" r="r" t="t"/>
              <a:pathLst>
                <a:path extrusionOk="0" h="84514" w="18168">
                  <a:moveTo>
                    <a:pt x="17992" y="1"/>
                  </a:moveTo>
                  <a:lnTo>
                    <a:pt x="17904" y="44"/>
                  </a:lnTo>
                  <a:lnTo>
                    <a:pt x="14569" y="2370"/>
                  </a:lnTo>
                  <a:lnTo>
                    <a:pt x="13077" y="3204"/>
                  </a:lnTo>
                  <a:lnTo>
                    <a:pt x="10181" y="4389"/>
                  </a:lnTo>
                  <a:lnTo>
                    <a:pt x="8118" y="5135"/>
                  </a:lnTo>
                  <a:lnTo>
                    <a:pt x="6363" y="5486"/>
                  </a:lnTo>
                  <a:lnTo>
                    <a:pt x="6319" y="5529"/>
                  </a:lnTo>
                  <a:lnTo>
                    <a:pt x="5222" y="6275"/>
                  </a:lnTo>
                  <a:lnTo>
                    <a:pt x="4520" y="6758"/>
                  </a:lnTo>
                  <a:lnTo>
                    <a:pt x="4476" y="6758"/>
                  </a:lnTo>
                  <a:lnTo>
                    <a:pt x="1887" y="8952"/>
                  </a:lnTo>
                  <a:lnTo>
                    <a:pt x="1887" y="8996"/>
                  </a:lnTo>
                  <a:lnTo>
                    <a:pt x="308" y="10883"/>
                  </a:lnTo>
                  <a:lnTo>
                    <a:pt x="264" y="10927"/>
                  </a:lnTo>
                  <a:lnTo>
                    <a:pt x="1" y="11409"/>
                  </a:lnTo>
                  <a:lnTo>
                    <a:pt x="1" y="11497"/>
                  </a:lnTo>
                  <a:lnTo>
                    <a:pt x="1" y="11585"/>
                  </a:lnTo>
                  <a:lnTo>
                    <a:pt x="1975" y="15578"/>
                  </a:lnTo>
                  <a:lnTo>
                    <a:pt x="2809" y="18650"/>
                  </a:lnTo>
                  <a:lnTo>
                    <a:pt x="3467" y="22204"/>
                  </a:lnTo>
                  <a:lnTo>
                    <a:pt x="4081" y="25495"/>
                  </a:lnTo>
                  <a:lnTo>
                    <a:pt x="4081" y="25539"/>
                  </a:lnTo>
                  <a:lnTo>
                    <a:pt x="4783" y="27865"/>
                  </a:lnTo>
                  <a:lnTo>
                    <a:pt x="5573" y="30541"/>
                  </a:lnTo>
                  <a:lnTo>
                    <a:pt x="6144" y="33569"/>
                  </a:lnTo>
                  <a:lnTo>
                    <a:pt x="6407" y="35368"/>
                  </a:lnTo>
                  <a:lnTo>
                    <a:pt x="6275" y="39800"/>
                  </a:lnTo>
                  <a:lnTo>
                    <a:pt x="6319" y="41775"/>
                  </a:lnTo>
                  <a:lnTo>
                    <a:pt x="6363" y="41862"/>
                  </a:lnTo>
                  <a:lnTo>
                    <a:pt x="8031" y="44407"/>
                  </a:lnTo>
                  <a:lnTo>
                    <a:pt x="9786" y="46996"/>
                  </a:lnTo>
                  <a:lnTo>
                    <a:pt x="11497" y="49366"/>
                  </a:lnTo>
                  <a:lnTo>
                    <a:pt x="12594" y="51384"/>
                  </a:lnTo>
                  <a:lnTo>
                    <a:pt x="13779" y="53183"/>
                  </a:lnTo>
                  <a:lnTo>
                    <a:pt x="15227" y="55202"/>
                  </a:lnTo>
                  <a:lnTo>
                    <a:pt x="16587" y="57045"/>
                  </a:lnTo>
                  <a:lnTo>
                    <a:pt x="17597" y="58581"/>
                  </a:lnTo>
                  <a:lnTo>
                    <a:pt x="17684" y="59020"/>
                  </a:lnTo>
                  <a:lnTo>
                    <a:pt x="16763" y="60994"/>
                  </a:lnTo>
                  <a:lnTo>
                    <a:pt x="15797" y="62969"/>
                  </a:lnTo>
                  <a:lnTo>
                    <a:pt x="15139" y="65031"/>
                  </a:lnTo>
                  <a:lnTo>
                    <a:pt x="15139" y="65075"/>
                  </a:lnTo>
                  <a:lnTo>
                    <a:pt x="14920" y="67313"/>
                  </a:lnTo>
                  <a:lnTo>
                    <a:pt x="14920" y="67357"/>
                  </a:lnTo>
                  <a:lnTo>
                    <a:pt x="15052" y="68103"/>
                  </a:lnTo>
                  <a:lnTo>
                    <a:pt x="15052" y="68191"/>
                  </a:lnTo>
                  <a:lnTo>
                    <a:pt x="15534" y="69200"/>
                  </a:lnTo>
                  <a:lnTo>
                    <a:pt x="15885" y="71438"/>
                  </a:lnTo>
                  <a:lnTo>
                    <a:pt x="16149" y="73895"/>
                  </a:lnTo>
                  <a:lnTo>
                    <a:pt x="16192" y="75606"/>
                  </a:lnTo>
                  <a:lnTo>
                    <a:pt x="15973" y="77581"/>
                  </a:lnTo>
                  <a:lnTo>
                    <a:pt x="16017" y="79775"/>
                  </a:lnTo>
                  <a:lnTo>
                    <a:pt x="16017" y="79819"/>
                  </a:lnTo>
                  <a:lnTo>
                    <a:pt x="16280" y="81004"/>
                  </a:lnTo>
                  <a:lnTo>
                    <a:pt x="16280" y="81047"/>
                  </a:lnTo>
                  <a:lnTo>
                    <a:pt x="17816" y="84426"/>
                  </a:lnTo>
                  <a:lnTo>
                    <a:pt x="17904" y="84470"/>
                  </a:lnTo>
                  <a:lnTo>
                    <a:pt x="17992" y="84514"/>
                  </a:lnTo>
                  <a:lnTo>
                    <a:pt x="18079" y="84470"/>
                  </a:lnTo>
                  <a:lnTo>
                    <a:pt x="18123" y="84470"/>
                  </a:lnTo>
                  <a:lnTo>
                    <a:pt x="18167" y="84382"/>
                  </a:lnTo>
                  <a:lnTo>
                    <a:pt x="18167" y="84338"/>
                  </a:lnTo>
                  <a:lnTo>
                    <a:pt x="18167" y="84251"/>
                  </a:lnTo>
                  <a:lnTo>
                    <a:pt x="16587" y="80916"/>
                  </a:lnTo>
                  <a:lnTo>
                    <a:pt x="16368" y="79731"/>
                  </a:lnTo>
                  <a:lnTo>
                    <a:pt x="16324" y="77581"/>
                  </a:lnTo>
                  <a:lnTo>
                    <a:pt x="16543" y="75650"/>
                  </a:lnTo>
                  <a:lnTo>
                    <a:pt x="16543" y="75606"/>
                  </a:lnTo>
                  <a:lnTo>
                    <a:pt x="16500" y="73895"/>
                  </a:lnTo>
                  <a:lnTo>
                    <a:pt x="16236" y="71394"/>
                  </a:lnTo>
                  <a:lnTo>
                    <a:pt x="15885" y="69112"/>
                  </a:lnTo>
                  <a:lnTo>
                    <a:pt x="15885" y="69068"/>
                  </a:lnTo>
                  <a:lnTo>
                    <a:pt x="15403" y="68059"/>
                  </a:lnTo>
                  <a:lnTo>
                    <a:pt x="15271" y="67313"/>
                  </a:lnTo>
                  <a:lnTo>
                    <a:pt x="15490" y="65119"/>
                  </a:lnTo>
                  <a:lnTo>
                    <a:pt x="16105" y="63100"/>
                  </a:lnTo>
                  <a:lnTo>
                    <a:pt x="17070" y="61126"/>
                  </a:lnTo>
                  <a:lnTo>
                    <a:pt x="17992" y="59107"/>
                  </a:lnTo>
                  <a:lnTo>
                    <a:pt x="18035" y="59020"/>
                  </a:lnTo>
                  <a:lnTo>
                    <a:pt x="17948" y="58493"/>
                  </a:lnTo>
                  <a:lnTo>
                    <a:pt x="17904" y="58405"/>
                  </a:lnTo>
                  <a:lnTo>
                    <a:pt x="16895" y="56826"/>
                  </a:lnTo>
                  <a:lnTo>
                    <a:pt x="15534" y="54983"/>
                  </a:lnTo>
                  <a:lnTo>
                    <a:pt x="14086" y="53008"/>
                  </a:lnTo>
                  <a:lnTo>
                    <a:pt x="12901" y="51209"/>
                  </a:lnTo>
                  <a:lnTo>
                    <a:pt x="11804" y="49190"/>
                  </a:lnTo>
                  <a:lnTo>
                    <a:pt x="11760" y="49146"/>
                  </a:lnTo>
                  <a:lnTo>
                    <a:pt x="10093" y="46821"/>
                  </a:lnTo>
                  <a:lnTo>
                    <a:pt x="8338" y="44232"/>
                  </a:lnTo>
                  <a:lnTo>
                    <a:pt x="6670" y="41687"/>
                  </a:lnTo>
                  <a:lnTo>
                    <a:pt x="6626" y="39800"/>
                  </a:lnTo>
                  <a:lnTo>
                    <a:pt x="6758" y="35368"/>
                  </a:lnTo>
                  <a:lnTo>
                    <a:pt x="6758" y="35324"/>
                  </a:lnTo>
                  <a:lnTo>
                    <a:pt x="6495" y="33481"/>
                  </a:lnTo>
                  <a:lnTo>
                    <a:pt x="5880" y="30453"/>
                  </a:lnTo>
                  <a:lnTo>
                    <a:pt x="5135" y="27777"/>
                  </a:lnTo>
                  <a:lnTo>
                    <a:pt x="4432" y="25451"/>
                  </a:lnTo>
                  <a:lnTo>
                    <a:pt x="3774" y="22160"/>
                  </a:lnTo>
                  <a:lnTo>
                    <a:pt x="3160" y="18562"/>
                  </a:lnTo>
                  <a:lnTo>
                    <a:pt x="2326" y="15446"/>
                  </a:lnTo>
                  <a:lnTo>
                    <a:pt x="2326" y="15403"/>
                  </a:lnTo>
                  <a:lnTo>
                    <a:pt x="352" y="11497"/>
                  </a:lnTo>
                  <a:lnTo>
                    <a:pt x="571" y="11102"/>
                  </a:lnTo>
                  <a:lnTo>
                    <a:pt x="2151" y="9215"/>
                  </a:lnTo>
                  <a:lnTo>
                    <a:pt x="4696" y="7021"/>
                  </a:lnTo>
                  <a:lnTo>
                    <a:pt x="5442" y="6583"/>
                  </a:lnTo>
                  <a:lnTo>
                    <a:pt x="6495" y="5837"/>
                  </a:lnTo>
                  <a:lnTo>
                    <a:pt x="8206" y="5486"/>
                  </a:lnTo>
                  <a:lnTo>
                    <a:pt x="10312" y="4696"/>
                  </a:lnTo>
                  <a:lnTo>
                    <a:pt x="13209" y="3555"/>
                  </a:lnTo>
                  <a:lnTo>
                    <a:pt x="13252" y="3555"/>
                  </a:lnTo>
                  <a:lnTo>
                    <a:pt x="14744" y="2677"/>
                  </a:lnTo>
                  <a:lnTo>
                    <a:pt x="18123" y="308"/>
                  </a:lnTo>
                  <a:lnTo>
                    <a:pt x="18167" y="264"/>
                  </a:lnTo>
                  <a:lnTo>
                    <a:pt x="18167" y="220"/>
                  </a:lnTo>
                  <a:lnTo>
                    <a:pt x="18167" y="132"/>
                  </a:lnTo>
                  <a:lnTo>
                    <a:pt x="18167" y="88"/>
                  </a:lnTo>
                  <a:lnTo>
                    <a:pt x="18123" y="44"/>
                  </a:lnTo>
                  <a:lnTo>
                    <a:pt x="18035"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2" name="Google Shape;6182;p163"/>
            <p:cNvSpPr/>
            <p:nvPr/>
          </p:nvSpPr>
          <p:spPr>
            <a:xfrm>
              <a:off x="4065600" y="2698975"/>
              <a:ext cx="527675" cy="2220375"/>
            </a:xfrm>
            <a:custGeom>
              <a:rect b="b" l="l" r="r" t="t"/>
              <a:pathLst>
                <a:path extrusionOk="0" h="88815" w="21107">
                  <a:moveTo>
                    <a:pt x="20887" y="0"/>
                  </a:moveTo>
                  <a:lnTo>
                    <a:pt x="20843" y="44"/>
                  </a:lnTo>
                  <a:lnTo>
                    <a:pt x="17509" y="1887"/>
                  </a:lnTo>
                  <a:lnTo>
                    <a:pt x="15314" y="3204"/>
                  </a:lnTo>
                  <a:lnTo>
                    <a:pt x="13779" y="4125"/>
                  </a:lnTo>
                  <a:lnTo>
                    <a:pt x="12243" y="5090"/>
                  </a:lnTo>
                  <a:lnTo>
                    <a:pt x="10707" y="6056"/>
                  </a:lnTo>
                  <a:lnTo>
                    <a:pt x="9215" y="7109"/>
                  </a:lnTo>
                  <a:lnTo>
                    <a:pt x="8469" y="7635"/>
                  </a:lnTo>
                  <a:lnTo>
                    <a:pt x="7811" y="8206"/>
                  </a:lnTo>
                  <a:lnTo>
                    <a:pt x="7109" y="8776"/>
                  </a:lnTo>
                  <a:lnTo>
                    <a:pt x="6494" y="9347"/>
                  </a:lnTo>
                  <a:lnTo>
                    <a:pt x="5880" y="9961"/>
                  </a:lnTo>
                  <a:lnTo>
                    <a:pt x="5310" y="10575"/>
                  </a:lnTo>
                  <a:lnTo>
                    <a:pt x="4783" y="11234"/>
                  </a:lnTo>
                  <a:lnTo>
                    <a:pt x="4344" y="11892"/>
                  </a:lnTo>
                  <a:lnTo>
                    <a:pt x="3291" y="13164"/>
                  </a:lnTo>
                  <a:lnTo>
                    <a:pt x="3291" y="13208"/>
                  </a:lnTo>
                  <a:lnTo>
                    <a:pt x="1185" y="17903"/>
                  </a:lnTo>
                  <a:lnTo>
                    <a:pt x="220" y="20712"/>
                  </a:lnTo>
                  <a:lnTo>
                    <a:pt x="176" y="20756"/>
                  </a:lnTo>
                  <a:lnTo>
                    <a:pt x="0" y="22204"/>
                  </a:lnTo>
                  <a:lnTo>
                    <a:pt x="0" y="22248"/>
                  </a:lnTo>
                  <a:lnTo>
                    <a:pt x="176" y="25539"/>
                  </a:lnTo>
                  <a:lnTo>
                    <a:pt x="834" y="29576"/>
                  </a:lnTo>
                  <a:lnTo>
                    <a:pt x="1492" y="31989"/>
                  </a:lnTo>
                  <a:lnTo>
                    <a:pt x="2414" y="34578"/>
                  </a:lnTo>
                  <a:lnTo>
                    <a:pt x="3467" y="37123"/>
                  </a:lnTo>
                  <a:lnTo>
                    <a:pt x="4388" y="39361"/>
                  </a:lnTo>
                  <a:lnTo>
                    <a:pt x="4959" y="41028"/>
                  </a:lnTo>
                  <a:lnTo>
                    <a:pt x="5485" y="43003"/>
                  </a:lnTo>
                  <a:lnTo>
                    <a:pt x="5661" y="44276"/>
                  </a:lnTo>
                  <a:lnTo>
                    <a:pt x="5573" y="46733"/>
                  </a:lnTo>
                  <a:lnTo>
                    <a:pt x="5573" y="46777"/>
                  </a:lnTo>
                  <a:lnTo>
                    <a:pt x="5880" y="48971"/>
                  </a:lnTo>
                  <a:lnTo>
                    <a:pt x="6363" y="51647"/>
                  </a:lnTo>
                  <a:lnTo>
                    <a:pt x="6275" y="56343"/>
                  </a:lnTo>
                  <a:lnTo>
                    <a:pt x="6187" y="58624"/>
                  </a:lnTo>
                  <a:lnTo>
                    <a:pt x="6187" y="61345"/>
                  </a:lnTo>
                  <a:lnTo>
                    <a:pt x="6275" y="65733"/>
                  </a:lnTo>
                  <a:lnTo>
                    <a:pt x="6275" y="65821"/>
                  </a:lnTo>
                  <a:lnTo>
                    <a:pt x="6538" y="66347"/>
                  </a:lnTo>
                  <a:lnTo>
                    <a:pt x="6582" y="66391"/>
                  </a:lnTo>
                  <a:lnTo>
                    <a:pt x="8996" y="68717"/>
                  </a:lnTo>
                  <a:lnTo>
                    <a:pt x="10839" y="70384"/>
                  </a:lnTo>
                  <a:lnTo>
                    <a:pt x="12901" y="71964"/>
                  </a:lnTo>
                  <a:lnTo>
                    <a:pt x="14744" y="73368"/>
                  </a:lnTo>
                  <a:lnTo>
                    <a:pt x="14744" y="73412"/>
                  </a:lnTo>
                  <a:lnTo>
                    <a:pt x="16411" y="74377"/>
                  </a:lnTo>
                  <a:lnTo>
                    <a:pt x="17947" y="75167"/>
                  </a:lnTo>
                  <a:lnTo>
                    <a:pt x="18825" y="76528"/>
                  </a:lnTo>
                  <a:lnTo>
                    <a:pt x="19439" y="78020"/>
                  </a:lnTo>
                  <a:lnTo>
                    <a:pt x="19746" y="80170"/>
                  </a:lnTo>
                  <a:lnTo>
                    <a:pt x="20054" y="82802"/>
                  </a:lnTo>
                  <a:lnTo>
                    <a:pt x="19922" y="84996"/>
                  </a:lnTo>
                  <a:lnTo>
                    <a:pt x="19703" y="87190"/>
                  </a:lnTo>
                  <a:lnTo>
                    <a:pt x="19615" y="88639"/>
                  </a:lnTo>
                  <a:lnTo>
                    <a:pt x="19659" y="88726"/>
                  </a:lnTo>
                  <a:lnTo>
                    <a:pt x="19659" y="88770"/>
                  </a:lnTo>
                  <a:lnTo>
                    <a:pt x="19746" y="88814"/>
                  </a:lnTo>
                  <a:lnTo>
                    <a:pt x="19790" y="88814"/>
                  </a:lnTo>
                  <a:lnTo>
                    <a:pt x="19922" y="88770"/>
                  </a:lnTo>
                  <a:lnTo>
                    <a:pt x="19966" y="88726"/>
                  </a:lnTo>
                  <a:lnTo>
                    <a:pt x="19966" y="88682"/>
                  </a:lnTo>
                  <a:lnTo>
                    <a:pt x="20054" y="87190"/>
                  </a:lnTo>
                  <a:lnTo>
                    <a:pt x="20273" y="85040"/>
                  </a:lnTo>
                  <a:lnTo>
                    <a:pt x="20405" y="82802"/>
                  </a:lnTo>
                  <a:lnTo>
                    <a:pt x="20405" y="82759"/>
                  </a:lnTo>
                  <a:lnTo>
                    <a:pt x="20097" y="80126"/>
                  </a:lnTo>
                  <a:lnTo>
                    <a:pt x="19790" y="77932"/>
                  </a:lnTo>
                  <a:lnTo>
                    <a:pt x="19790" y="77888"/>
                  </a:lnTo>
                  <a:lnTo>
                    <a:pt x="19132" y="76396"/>
                  </a:lnTo>
                  <a:lnTo>
                    <a:pt x="19132" y="76352"/>
                  </a:lnTo>
                  <a:lnTo>
                    <a:pt x="18211" y="74948"/>
                  </a:lnTo>
                  <a:lnTo>
                    <a:pt x="18167" y="74860"/>
                  </a:lnTo>
                  <a:lnTo>
                    <a:pt x="16587" y="74070"/>
                  </a:lnTo>
                  <a:lnTo>
                    <a:pt x="14963" y="73105"/>
                  </a:lnTo>
                  <a:lnTo>
                    <a:pt x="13120" y="71701"/>
                  </a:lnTo>
                  <a:lnTo>
                    <a:pt x="11102" y="70121"/>
                  </a:lnTo>
                  <a:lnTo>
                    <a:pt x="9215" y="68454"/>
                  </a:lnTo>
                  <a:lnTo>
                    <a:pt x="6846" y="66172"/>
                  </a:lnTo>
                  <a:lnTo>
                    <a:pt x="6626" y="65689"/>
                  </a:lnTo>
                  <a:lnTo>
                    <a:pt x="6538" y="61345"/>
                  </a:lnTo>
                  <a:lnTo>
                    <a:pt x="6538" y="58624"/>
                  </a:lnTo>
                  <a:lnTo>
                    <a:pt x="6626" y="56387"/>
                  </a:lnTo>
                  <a:lnTo>
                    <a:pt x="6714" y="51647"/>
                  </a:lnTo>
                  <a:lnTo>
                    <a:pt x="6714" y="51604"/>
                  </a:lnTo>
                  <a:lnTo>
                    <a:pt x="6231" y="48883"/>
                  </a:lnTo>
                  <a:lnTo>
                    <a:pt x="5924" y="46733"/>
                  </a:lnTo>
                  <a:lnTo>
                    <a:pt x="6012" y="44276"/>
                  </a:lnTo>
                  <a:lnTo>
                    <a:pt x="6012" y="44232"/>
                  </a:lnTo>
                  <a:lnTo>
                    <a:pt x="5836" y="42959"/>
                  </a:lnTo>
                  <a:lnTo>
                    <a:pt x="5836" y="42915"/>
                  </a:lnTo>
                  <a:lnTo>
                    <a:pt x="5310" y="40941"/>
                  </a:lnTo>
                  <a:lnTo>
                    <a:pt x="4695" y="39229"/>
                  </a:lnTo>
                  <a:lnTo>
                    <a:pt x="3818" y="36991"/>
                  </a:lnTo>
                  <a:lnTo>
                    <a:pt x="2765" y="34446"/>
                  </a:lnTo>
                  <a:lnTo>
                    <a:pt x="1843" y="31857"/>
                  </a:lnTo>
                  <a:lnTo>
                    <a:pt x="1185" y="29488"/>
                  </a:lnTo>
                  <a:lnTo>
                    <a:pt x="483" y="25495"/>
                  </a:lnTo>
                  <a:lnTo>
                    <a:pt x="351" y="22248"/>
                  </a:lnTo>
                  <a:lnTo>
                    <a:pt x="527" y="20800"/>
                  </a:lnTo>
                  <a:lnTo>
                    <a:pt x="1492" y="18035"/>
                  </a:lnTo>
                  <a:lnTo>
                    <a:pt x="3598" y="13340"/>
                  </a:lnTo>
                  <a:lnTo>
                    <a:pt x="4608" y="12067"/>
                  </a:lnTo>
                  <a:lnTo>
                    <a:pt x="5090" y="11453"/>
                  </a:lnTo>
                  <a:lnTo>
                    <a:pt x="5573" y="10795"/>
                  </a:lnTo>
                  <a:lnTo>
                    <a:pt x="6143" y="10181"/>
                  </a:lnTo>
                  <a:lnTo>
                    <a:pt x="6758" y="9610"/>
                  </a:lnTo>
                  <a:lnTo>
                    <a:pt x="7372" y="8996"/>
                  </a:lnTo>
                  <a:lnTo>
                    <a:pt x="8030" y="8469"/>
                  </a:lnTo>
                  <a:lnTo>
                    <a:pt x="9434" y="7372"/>
                  </a:lnTo>
                  <a:lnTo>
                    <a:pt x="10926" y="6319"/>
                  </a:lnTo>
                  <a:lnTo>
                    <a:pt x="12418" y="5354"/>
                  </a:lnTo>
                  <a:lnTo>
                    <a:pt x="13954" y="4432"/>
                  </a:lnTo>
                  <a:lnTo>
                    <a:pt x="15490" y="3511"/>
                  </a:lnTo>
                  <a:lnTo>
                    <a:pt x="17684" y="2194"/>
                  </a:lnTo>
                  <a:lnTo>
                    <a:pt x="21019" y="351"/>
                  </a:lnTo>
                  <a:lnTo>
                    <a:pt x="21063" y="307"/>
                  </a:lnTo>
                  <a:lnTo>
                    <a:pt x="21107" y="220"/>
                  </a:lnTo>
                  <a:lnTo>
                    <a:pt x="21107" y="176"/>
                  </a:lnTo>
                  <a:lnTo>
                    <a:pt x="21063" y="88"/>
                  </a:lnTo>
                  <a:lnTo>
                    <a:pt x="21019" y="44"/>
                  </a:lnTo>
                  <a:lnTo>
                    <a:pt x="20975"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3" name="Google Shape;6183;p163"/>
            <p:cNvSpPr/>
            <p:nvPr/>
          </p:nvSpPr>
          <p:spPr>
            <a:xfrm>
              <a:off x="3837425" y="3370350"/>
              <a:ext cx="377375" cy="1344950"/>
            </a:xfrm>
            <a:custGeom>
              <a:rect b="b" l="l" r="r" t="t"/>
              <a:pathLst>
                <a:path extrusionOk="0" h="53798" w="15095">
                  <a:moveTo>
                    <a:pt x="88" y="0"/>
                  </a:moveTo>
                  <a:lnTo>
                    <a:pt x="44" y="44"/>
                  </a:lnTo>
                  <a:lnTo>
                    <a:pt x="0" y="132"/>
                  </a:lnTo>
                  <a:lnTo>
                    <a:pt x="0" y="176"/>
                  </a:lnTo>
                  <a:lnTo>
                    <a:pt x="0" y="263"/>
                  </a:lnTo>
                  <a:lnTo>
                    <a:pt x="2326" y="5222"/>
                  </a:lnTo>
                  <a:lnTo>
                    <a:pt x="2326" y="5266"/>
                  </a:lnTo>
                  <a:lnTo>
                    <a:pt x="4871" y="9522"/>
                  </a:lnTo>
                  <a:lnTo>
                    <a:pt x="6670" y="12989"/>
                  </a:lnTo>
                  <a:lnTo>
                    <a:pt x="8206" y="16192"/>
                  </a:lnTo>
                  <a:lnTo>
                    <a:pt x="8996" y="17947"/>
                  </a:lnTo>
                  <a:lnTo>
                    <a:pt x="9259" y="18693"/>
                  </a:lnTo>
                  <a:lnTo>
                    <a:pt x="9347" y="21326"/>
                  </a:lnTo>
                  <a:lnTo>
                    <a:pt x="9390" y="25670"/>
                  </a:lnTo>
                  <a:lnTo>
                    <a:pt x="9390" y="28917"/>
                  </a:lnTo>
                  <a:lnTo>
                    <a:pt x="9478" y="36157"/>
                  </a:lnTo>
                  <a:lnTo>
                    <a:pt x="9829" y="42476"/>
                  </a:lnTo>
                  <a:lnTo>
                    <a:pt x="9961" y="43485"/>
                  </a:lnTo>
                  <a:lnTo>
                    <a:pt x="9961" y="43529"/>
                  </a:lnTo>
                  <a:lnTo>
                    <a:pt x="10751" y="45548"/>
                  </a:lnTo>
                  <a:lnTo>
                    <a:pt x="11936" y="48005"/>
                  </a:lnTo>
                  <a:lnTo>
                    <a:pt x="12901" y="49980"/>
                  </a:lnTo>
                  <a:lnTo>
                    <a:pt x="13603" y="51603"/>
                  </a:lnTo>
                  <a:lnTo>
                    <a:pt x="14744" y="53710"/>
                  </a:lnTo>
                  <a:lnTo>
                    <a:pt x="14832" y="53797"/>
                  </a:lnTo>
                  <a:lnTo>
                    <a:pt x="15007" y="53797"/>
                  </a:lnTo>
                  <a:lnTo>
                    <a:pt x="15051" y="53753"/>
                  </a:lnTo>
                  <a:lnTo>
                    <a:pt x="15095" y="53710"/>
                  </a:lnTo>
                  <a:lnTo>
                    <a:pt x="15095" y="53622"/>
                  </a:lnTo>
                  <a:lnTo>
                    <a:pt x="15051" y="53578"/>
                  </a:lnTo>
                  <a:lnTo>
                    <a:pt x="13910" y="51472"/>
                  </a:lnTo>
                  <a:lnTo>
                    <a:pt x="13208" y="49848"/>
                  </a:lnTo>
                  <a:lnTo>
                    <a:pt x="12243" y="47873"/>
                  </a:lnTo>
                  <a:lnTo>
                    <a:pt x="11058" y="45372"/>
                  </a:lnTo>
                  <a:lnTo>
                    <a:pt x="10312" y="43398"/>
                  </a:lnTo>
                  <a:lnTo>
                    <a:pt x="10180" y="42432"/>
                  </a:lnTo>
                  <a:lnTo>
                    <a:pt x="9829" y="36114"/>
                  </a:lnTo>
                  <a:lnTo>
                    <a:pt x="9741" y="28917"/>
                  </a:lnTo>
                  <a:lnTo>
                    <a:pt x="9741" y="25670"/>
                  </a:lnTo>
                  <a:lnTo>
                    <a:pt x="9698" y="21326"/>
                  </a:lnTo>
                  <a:lnTo>
                    <a:pt x="9610" y="18649"/>
                  </a:lnTo>
                  <a:lnTo>
                    <a:pt x="9566" y="18605"/>
                  </a:lnTo>
                  <a:lnTo>
                    <a:pt x="9303" y="17815"/>
                  </a:lnTo>
                  <a:lnTo>
                    <a:pt x="8513" y="16016"/>
                  </a:lnTo>
                  <a:lnTo>
                    <a:pt x="6977" y="12857"/>
                  </a:lnTo>
                  <a:lnTo>
                    <a:pt x="5178" y="9347"/>
                  </a:lnTo>
                  <a:lnTo>
                    <a:pt x="2633" y="5090"/>
                  </a:lnTo>
                  <a:lnTo>
                    <a:pt x="307" y="88"/>
                  </a:lnTo>
                  <a:lnTo>
                    <a:pt x="263" y="44"/>
                  </a:lnTo>
                  <a:lnTo>
                    <a:pt x="219"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4" name="Google Shape;6184;p163"/>
            <p:cNvSpPr/>
            <p:nvPr/>
          </p:nvSpPr>
          <p:spPr>
            <a:xfrm>
              <a:off x="3607050" y="3450425"/>
              <a:ext cx="547425" cy="1221000"/>
            </a:xfrm>
            <a:custGeom>
              <a:rect b="b" l="l" r="r" t="t"/>
              <a:pathLst>
                <a:path extrusionOk="0" h="48840" w="21897">
                  <a:moveTo>
                    <a:pt x="8425" y="0"/>
                  </a:moveTo>
                  <a:lnTo>
                    <a:pt x="132" y="2150"/>
                  </a:lnTo>
                  <a:lnTo>
                    <a:pt x="88" y="2194"/>
                  </a:lnTo>
                  <a:lnTo>
                    <a:pt x="44" y="2238"/>
                  </a:lnTo>
                  <a:lnTo>
                    <a:pt x="0" y="2326"/>
                  </a:lnTo>
                  <a:lnTo>
                    <a:pt x="0" y="2370"/>
                  </a:lnTo>
                  <a:lnTo>
                    <a:pt x="44" y="2458"/>
                  </a:lnTo>
                  <a:lnTo>
                    <a:pt x="88" y="2501"/>
                  </a:lnTo>
                  <a:lnTo>
                    <a:pt x="220" y="2501"/>
                  </a:lnTo>
                  <a:lnTo>
                    <a:pt x="8381" y="351"/>
                  </a:lnTo>
                  <a:lnTo>
                    <a:pt x="9742" y="3862"/>
                  </a:lnTo>
                  <a:lnTo>
                    <a:pt x="9785" y="3950"/>
                  </a:lnTo>
                  <a:lnTo>
                    <a:pt x="12638" y="6846"/>
                  </a:lnTo>
                  <a:lnTo>
                    <a:pt x="14437" y="10093"/>
                  </a:lnTo>
                  <a:lnTo>
                    <a:pt x="16148" y="13559"/>
                  </a:lnTo>
                  <a:lnTo>
                    <a:pt x="17114" y="15446"/>
                  </a:lnTo>
                  <a:lnTo>
                    <a:pt x="17333" y="16631"/>
                  </a:lnTo>
                  <a:lnTo>
                    <a:pt x="17377" y="18825"/>
                  </a:lnTo>
                  <a:lnTo>
                    <a:pt x="17421" y="21019"/>
                  </a:lnTo>
                  <a:lnTo>
                    <a:pt x="17465" y="25363"/>
                  </a:lnTo>
                  <a:lnTo>
                    <a:pt x="17465" y="28303"/>
                  </a:lnTo>
                  <a:lnTo>
                    <a:pt x="17508" y="31243"/>
                  </a:lnTo>
                  <a:lnTo>
                    <a:pt x="17596" y="34183"/>
                  </a:lnTo>
                  <a:lnTo>
                    <a:pt x="17728" y="37123"/>
                  </a:lnTo>
                  <a:lnTo>
                    <a:pt x="17947" y="40546"/>
                  </a:lnTo>
                  <a:lnTo>
                    <a:pt x="17947" y="40590"/>
                  </a:lnTo>
                  <a:lnTo>
                    <a:pt x="20975" y="47303"/>
                  </a:lnTo>
                  <a:lnTo>
                    <a:pt x="21545" y="48707"/>
                  </a:lnTo>
                  <a:lnTo>
                    <a:pt x="21633" y="48795"/>
                  </a:lnTo>
                  <a:lnTo>
                    <a:pt x="21721" y="48839"/>
                  </a:lnTo>
                  <a:lnTo>
                    <a:pt x="21765" y="48839"/>
                  </a:lnTo>
                  <a:lnTo>
                    <a:pt x="21853" y="48795"/>
                  </a:lnTo>
                  <a:lnTo>
                    <a:pt x="21853" y="48751"/>
                  </a:lnTo>
                  <a:lnTo>
                    <a:pt x="21896" y="48664"/>
                  </a:lnTo>
                  <a:lnTo>
                    <a:pt x="21853" y="48576"/>
                  </a:lnTo>
                  <a:lnTo>
                    <a:pt x="21326" y="47172"/>
                  </a:lnTo>
                  <a:lnTo>
                    <a:pt x="18298" y="40458"/>
                  </a:lnTo>
                  <a:lnTo>
                    <a:pt x="18079" y="37123"/>
                  </a:lnTo>
                  <a:lnTo>
                    <a:pt x="17947" y="34183"/>
                  </a:lnTo>
                  <a:lnTo>
                    <a:pt x="17859" y="31243"/>
                  </a:lnTo>
                  <a:lnTo>
                    <a:pt x="17816" y="28303"/>
                  </a:lnTo>
                  <a:lnTo>
                    <a:pt x="17816" y="25363"/>
                  </a:lnTo>
                  <a:lnTo>
                    <a:pt x="17772" y="21019"/>
                  </a:lnTo>
                  <a:lnTo>
                    <a:pt x="17728" y="18781"/>
                  </a:lnTo>
                  <a:lnTo>
                    <a:pt x="17684" y="16587"/>
                  </a:lnTo>
                  <a:lnTo>
                    <a:pt x="17465" y="15358"/>
                  </a:lnTo>
                  <a:lnTo>
                    <a:pt x="17465" y="15315"/>
                  </a:lnTo>
                  <a:lnTo>
                    <a:pt x="16455" y="13428"/>
                  </a:lnTo>
                  <a:lnTo>
                    <a:pt x="14744" y="9917"/>
                  </a:lnTo>
                  <a:lnTo>
                    <a:pt x="12945" y="6670"/>
                  </a:lnTo>
                  <a:lnTo>
                    <a:pt x="12901" y="6626"/>
                  </a:lnTo>
                  <a:lnTo>
                    <a:pt x="10049" y="3730"/>
                  </a:lnTo>
                  <a:lnTo>
                    <a:pt x="8645" y="88"/>
                  </a:lnTo>
                  <a:lnTo>
                    <a:pt x="8557"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5" name="Google Shape;6185;p163"/>
            <p:cNvSpPr/>
            <p:nvPr/>
          </p:nvSpPr>
          <p:spPr>
            <a:xfrm>
              <a:off x="3672850" y="3530500"/>
              <a:ext cx="435550" cy="1108000"/>
            </a:xfrm>
            <a:custGeom>
              <a:rect b="b" l="l" r="r" t="t"/>
              <a:pathLst>
                <a:path extrusionOk="0" h="44320" w="17422">
                  <a:moveTo>
                    <a:pt x="2019" y="1"/>
                  </a:moveTo>
                  <a:lnTo>
                    <a:pt x="133" y="483"/>
                  </a:lnTo>
                  <a:lnTo>
                    <a:pt x="45" y="483"/>
                  </a:lnTo>
                  <a:lnTo>
                    <a:pt x="1" y="571"/>
                  </a:lnTo>
                  <a:lnTo>
                    <a:pt x="1" y="615"/>
                  </a:lnTo>
                  <a:lnTo>
                    <a:pt x="1" y="703"/>
                  </a:lnTo>
                  <a:lnTo>
                    <a:pt x="45" y="747"/>
                  </a:lnTo>
                  <a:lnTo>
                    <a:pt x="89" y="790"/>
                  </a:lnTo>
                  <a:lnTo>
                    <a:pt x="133" y="834"/>
                  </a:lnTo>
                  <a:lnTo>
                    <a:pt x="220" y="834"/>
                  </a:lnTo>
                  <a:lnTo>
                    <a:pt x="2019" y="352"/>
                  </a:lnTo>
                  <a:lnTo>
                    <a:pt x="3248" y="1624"/>
                  </a:lnTo>
                  <a:lnTo>
                    <a:pt x="4433" y="2721"/>
                  </a:lnTo>
                  <a:lnTo>
                    <a:pt x="5881" y="4081"/>
                  </a:lnTo>
                  <a:lnTo>
                    <a:pt x="9918" y="8557"/>
                  </a:lnTo>
                  <a:lnTo>
                    <a:pt x="13341" y="14393"/>
                  </a:lnTo>
                  <a:lnTo>
                    <a:pt x="13560" y="18737"/>
                  </a:lnTo>
                  <a:lnTo>
                    <a:pt x="13648" y="22116"/>
                  </a:lnTo>
                  <a:lnTo>
                    <a:pt x="13648" y="24968"/>
                  </a:lnTo>
                  <a:lnTo>
                    <a:pt x="13736" y="29357"/>
                  </a:lnTo>
                  <a:lnTo>
                    <a:pt x="14130" y="36772"/>
                  </a:lnTo>
                  <a:lnTo>
                    <a:pt x="14306" y="37825"/>
                  </a:lnTo>
                  <a:lnTo>
                    <a:pt x="14306" y="37869"/>
                  </a:lnTo>
                  <a:lnTo>
                    <a:pt x="15579" y="40941"/>
                  </a:lnTo>
                  <a:lnTo>
                    <a:pt x="17070" y="44232"/>
                  </a:lnTo>
                  <a:lnTo>
                    <a:pt x="17158" y="44276"/>
                  </a:lnTo>
                  <a:lnTo>
                    <a:pt x="17246" y="44320"/>
                  </a:lnTo>
                  <a:lnTo>
                    <a:pt x="17334" y="44320"/>
                  </a:lnTo>
                  <a:lnTo>
                    <a:pt x="17378" y="44276"/>
                  </a:lnTo>
                  <a:lnTo>
                    <a:pt x="17422" y="44188"/>
                  </a:lnTo>
                  <a:lnTo>
                    <a:pt x="17422" y="44144"/>
                  </a:lnTo>
                  <a:lnTo>
                    <a:pt x="17422" y="44056"/>
                  </a:lnTo>
                  <a:lnTo>
                    <a:pt x="15886" y="40809"/>
                  </a:lnTo>
                  <a:lnTo>
                    <a:pt x="14657" y="37782"/>
                  </a:lnTo>
                  <a:lnTo>
                    <a:pt x="14482" y="36728"/>
                  </a:lnTo>
                  <a:lnTo>
                    <a:pt x="14087" y="29313"/>
                  </a:lnTo>
                  <a:lnTo>
                    <a:pt x="13999" y="24968"/>
                  </a:lnTo>
                  <a:lnTo>
                    <a:pt x="13999" y="22072"/>
                  </a:lnTo>
                  <a:lnTo>
                    <a:pt x="13911" y="18737"/>
                  </a:lnTo>
                  <a:lnTo>
                    <a:pt x="13692" y="14349"/>
                  </a:lnTo>
                  <a:lnTo>
                    <a:pt x="13692" y="14262"/>
                  </a:lnTo>
                  <a:lnTo>
                    <a:pt x="10225" y="8382"/>
                  </a:lnTo>
                  <a:lnTo>
                    <a:pt x="10181" y="8338"/>
                  </a:lnTo>
                  <a:lnTo>
                    <a:pt x="6144" y="3862"/>
                  </a:lnTo>
                  <a:lnTo>
                    <a:pt x="4477" y="2282"/>
                  </a:lnTo>
                  <a:lnTo>
                    <a:pt x="3248" y="1098"/>
                  </a:lnTo>
                  <a:lnTo>
                    <a:pt x="2195" y="44"/>
                  </a:lnTo>
                  <a:lnTo>
                    <a:pt x="2151"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6" name="Google Shape;6186;p163"/>
            <p:cNvSpPr/>
            <p:nvPr/>
          </p:nvSpPr>
          <p:spPr>
            <a:xfrm>
              <a:off x="6276075" y="3554625"/>
              <a:ext cx="204075" cy="110825"/>
            </a:xfrm>
            <a:custGeom>
              <a:rect b="b" l="l" r="r" t="t"/>
              <a:pathLst>
                <a:path extrusionOk="0" h="4433" w="8163">
                  <a:moveTo>
                    <a:pt x="4740" y="1"/>
                  </a:moveTo>
                  <a:lnTo>
                    <a:pt x="2589" y="1010"/>
                  </a:lnTo>
                  <a:lnTo>
                    <a:pt x="922" y="1712"/>
                  </a:lnTo>
                  <a:lnTo>
                    <a:pt x="878" y="1756"/>
                  </a:lnTo>
                  <a:lnTo>
                    <a:pt x="220" y="2327"/>
                  </a:lnTo>
                  <a:lnTo>
                    <a:pt x="132" y="2414"/>
                  </a:lnTo>
                  <a:lnTo>
                    <a:pt x="0" y="2809"/>
                  </a:lnTo>
                  <a:lnTo>
                    <a:pt x="0" y="2941"/>
                  </a:lnTo>
                  <a:lnTo>
                    <a:pt x="176" y="3467"/>
                  </a:lnTo>
                  <a:lnTo>
                    <a:pt x="220" y="3555"/>
                  </a:lnTo>
                  <a:lnTo>
                    <a:pt x="703" y="3994"/>
                  </a:lnTo>
                  <a:lnTo>
                    <a:pt x="746" y="4038"/>
                  </a:lnTo>
                  <a:lnTo>
                    <a:pt x="1361" y="4345"/>
                  </a:lnTo>
                  <a:lnTo>
                    <a:pt x="1448" y="4345"/>
                  </a:lnTo>
                  <a:lnTo>
                    <a:pt x="3028" y="4433"/>
                  </a:lnTo>
                  <a:lnTo>
                    <a:pt x="3072" y="4433"/>
                  </a:lnTo>
                  <a:lnTo>
                    <a:pt x="5178" y="4038"/>
                  </a:lnTo>
                  <a:lnTo>
                    <a:pt x="8031" y="3160"/>
                  </a:lnTo>
                  <a:lnTo>
                    <a:pt x="8118" y="3160"/>
                  </a:lnTo>
                  <a:lnTo>
                    <a:pt x="8162" y="3073"/>
                  </a:lnTo>
                  <a:lnTo>
                    <a:pt x="8162" y="3029"/>
                  </a:lnTo>
                  <a:lnTo>
                    <a:pt x="8162" y="2941"/>
                  </a:lnTo>
                  <a:lnTo>
                    <a:pt x="8118" y="2897"/>
                  </a:lnTo>
                  <a:lnTo>
                    <a:pt x="8074" y="2853"/>
                  </a:lnTo>
                  <a:lnTo>
                    <a:pt x="7943" y="2853"/>
                  </a:lnTo>
                  <a:lnTo>
                    <a:pt x="5091" y="3687"/>
                  </a:lnTo>
                  <a:lnTo>
                    <a:pt x="3028" y="4082"/>
                  </a:lnTo>
                  <a:lnTo>
                    <a:pt x="1492" y="3994"/>
                  </a:lnTo>
                  <a:lnTo>
                    <a:pt x="922" y="3731"/>
                  </a:lnTo>
                  <a:lnTo>
                    <a:pt x="527" y="3336"/>
                  </a:lnTo>
                  <a:lnTo>
                    <a:pt x="351" y="2897"/>
                  </a:lnTo>
                  <a:lnTo>
                    <a:pt x="483" y="2546"/>
                  </a:lnTo>
                  <a:lnTo>
                    <a:pt x="1097" y="2019"/>
                  </a:lnTo>
                  <a:lnTo>
                    <a:pt x="2721" y="1361"/>
                  </a:lnTo>
                  <a:lnTo>
                    <a:pt x="4915" y="308"/>
                  </a:lnTo>
                  <a:lnTo>
                    <a:pt x="4959" y="264"/>
                  </a:lnTo>
                  <a:lnTo>
                    <a:pt x="5003" y="220"/>
                  </a:lnTo>
                  <a:lnTo>
                    <a:pt x="5003" y="176"/>
                  </a:lnTo>
                  <a:lnTo>
                    <a:pt x="5003" y="89"/>
                  </a:lnTo>
                  <a:lnTo>
                    <a:pt x="4959" y="45"/>
                  </a:lnTo>
                  <a:lnTo>
                    <a:pt x="4871"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7" name="Google Shape;6187;p163"/>
            <p:cNvSpPr/>
            <p:nvPr/>
          </p:nvSpPr>
          <p:spPr>
            <a:xfrm>
              <a:off x="6730225" y="3940775"/>
              <a:ext cx="561700" cy="625325"/>
            </a:xfrm>
            <a:custGeom>
              <a:rect b="b" l="l" r="r" t="t"/>
              <a:pathLst>
                <a:path extrusionOk="0" h="25013" w="22468">
                  <a:moveTo>
                    <a:pt x="3775" y="1"/>
                  </a:moveTo>
                  <a:lnTo>
                    <a:pt x="3731" y="45"/>
                  </a:lnTo>
                  <a:lnTo>
                    <a:pt x="3687" y="89"/>
                  </a:lnTo>
                  <a:lnTo>
                    <a:pt x="2151" y="3643"/>
                  </a:lnTo>
                  <a:lnTo>
                    <a:pt x="1361" y="5486"/>
                  </a:lnTo>
                  <a:lnTo>
                    <a:pt x="1361" y="5530"/>
                  </a:lnTo>
                  <a:lnTo>
                    <a:pt x="703" y="8733"/>
                  </a:lnTo>
                  <a:lnTo>
                    <a:pt x="133" y="11629"/>
                  </a:lnTo>
                  <a:lnTo>
                    <a:pt x="1" y="12375"/>
                  </a:lnTo>
                  <a:lnTo>
                    <a:pt x="1" y="12463"/>
                  </a:lnTo>
                  <a:lnTo>
                    <a:pt x="89" y="12551"/>
                  </a:lnTo>
                  <a:lnTo>
                    <a:pt x="3336" y="14788"/>
                  </a:lnTo>
                  <a:lnTo>
                    <a:pt x="3862" y="15534"/>
                  </a:lnTo>
                  <a:lnTo>
                    <a:pt x="4916" y="17860"/>
                  </a:lnTo>
                  <a:lnTo>
                    <a:pt x="4916" y="17904"/>
                  </a:lnTo>
                  <a:lnTo>
                    <a:pt x="6013" y="19791"/>
                  </a:lnTo>
                  <a:lnTo>
                    <a:pt x="7241" y="21371"/>
                  </a:lnTo>
                  <a:lnTo>
                    <a:pt x="7285" y="21414"/>
                  </a:lnTo>
                  <a:lnTo>
                    <a:pt x="8645" y="22117"/>
                  </a:lnTo>
                  <a:lnTo>
                    <a:pt x="9523" y="22424"/>
                  </a:lnTo>
                  <a:lnTo>
                    <a:pt x="9567" y="22424"/>
                  </a:lnTo>
                  <a:lnTo>
                    <a:pt x="12244" y="22862"/>
                  </a:lnTo>
                  <a:lnTo>
                    <a:pt x="14525" y="23082"/>
                  </a:lnTo>
                  <a:lnTo>
                    <a:pt x="18080" y="24267"/>
                  </a:lnTo>
                  <a:lnTo>
                    <a:pt x="20274" y="24925"/>
                  </a:lnTo>
                  <a:lnTo>
                    <a:pt x="20318" y="24925"/>
                  </a:lnTo>
                  <a:lnTo>
                    <a:pt x="21327" y="25013"/>
                  </a:lnTo>
                  <a:lnTo>
                    <a:pt x="21415" y="25013"/>
                  </a:lnTo>
                  <a:lnTo>
                    <a:pt x="22336" y="24793"/>
                  </a:lnTo>
                  <a:lnTo>
                    <a:pt x="22424" y="24749"/>
                  </a:lnTo>
                  <a:lnTo>
                    <a:pt x="22468" y="24705"/>
                  </a:lnTo>
                  <a:lnTo>
                    <a:pt x="22468" y="24618"/>
                  </a:lnTo>
                  <a:lnTo>
                    <a:pt x="22468" y="24574"/>
                  </a:lnTo>
                  <a:lnTo>
                    <a:pt x="22468" y="24486"/>
                  </a:lnTo>
                  <a:lnTo>
                    <a:pt x="22424" y="24442"/>
                  </a:lnTo>
                  <a:lnTo>
                    <a:pt x="22292" y="24442"/>
                  </a:lnTo>
                  <a:lnTo>
                    <a:pt x="21327" y="24662"/>
                  </a:lnTo>
                  <a:lnTo>
                    <a:pt x="20362" y="24574"/>
                  </a:lnTo>
                  <a:lnTo>
                    <a:pt x="18211" y="23916"/>
                  </a:lnTo>
                  <a:lnTo>
                    <a:pt x="14657" y="22731"/>
                  </a:lnTo>
                  <a:lnTo>
                    <a:pt x="14613" y="22731"/>
                  </a:lnTo>
                  <a:lnTo>
                    <a:pt x="12288" y="22511"/>
                  </a:lnTo>
                  <a:lnTo>
                    <a:pt x="9611" y="22073"/>
                  </a:lnTo>
                  <a:lnTo>
                    <a:pt x="8777" y="21765"/>
                  </a:lnTo>
                  <a:lnTo>
                    <a:pt x="7461" y="21107"/>
                  </a:lnTo>
                  <a:lnTo>
                    <a:pt x="6320" y="19615"/>
                  </a:lnTo>
                  <a:lnTo>
                    <a:pt x="5223" y="17728"/>
                  </a:lnTo>
                  <a:lnTo>
                    <a:pt x="4170" y="15403"/>
                  </a:lnTo>
                  <a:lnTo>
                    <a:pt x="4170" y="15359"/>
                  </a:lnTo>
                  <a:lnTo>
                    <a:pt x="3643" y="14569"/>
                  </a:lnTo>
                  <a:lnTo>
                    <a:pt x="3599" y="14525"/>
                  </a:lnTo>
                  <a:lnTo>
                    <a:pt x="352" y="12331"/>
                  </a:lnTo>
                  <a:lnTo>
                    <a:pt x="484" y="11717"/>
                  </a:lnTo>
                  <a:lnTo>
                    <a:pt x="1054" y="8821"/>
                  </a:lnTo>
                  <a:lnTo>
                    <a:pt x="1712" y="5618"/>
                  </a:lnTo>
                  <a:lnTo>
                    <a:pt x="2458" y="3775"/>
                  </a:lnTo>
                  <a:lnTo>
                    <a:pt x="3994" y="264"/>
                  </a:lnTo>
                  <a:lnTo>
                    <a:pt x="3994" y="176"/>
                  </a:lnTo>
                  <a:lnTo>
                    <a:pt x="3994" y="132"/>
                  </a:lnTo>
                  <a:lnTo>
                    <a:pt x="3950" y="45"/>
                  </a:lnTo>
                  <a:lnTo>
                    <a:pt x="3906"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8" name="Google Shape;6188;p163"/>
            <p:cNvSpPr/>
            <p:nvPr/>
          </p:nvSpPr>
          <p:spPr>
            <a:xfrm>
              <a:off x="6209150" y="3492100"/>
              <a:ext cx="307200" cy="221625"/>
            </a:xfrm>
            <a:custGeom>
              <a:rect b="b" l="l" r="r" t="t"/>
              <a:pathLst>
                <a:path extrusionOk="0" h="8865" w="12288">
                  <a:moveTo>
                    <a:pt x="4608" y="1"/>
                  </a:moveTo>
                  <a:lnTo>
                    <a:pt x="4564" y="89"/>
                  </a:lnTo>
                  <a:lnTo>
                    <a:pt x="3116" y="2239"/>
                  </a:lnTo>
                  <a:lnTo>
                    <a:pt x="2107" y="3116"/>
                  </a:lnTo>
                  <a:lnTo>
                    <a:pt x="747" y="4740"/>
                  </a:lnTo>
                  <a:lnTo>
                    <a:pt x="747" y="4784"/>
                  </a:lnTo>
                  <a:lnTo>
                    <a:pt x="1" y="6188"/>
                  </a:lnTo>
                  <a:lnTo>
                    <a:pt x="1" y="6276"/>
                  </a:lnTo>
                  <a:lnTo>
                    <a:pt x="1" y="6363"/>
                  </a:lnTo>
                  <a:lnTo>
                    <a:pt x="308" y="6890"/>
                  </a:lnTo>
                  <a:lnTo>
                    <a:pt x="352" y="6978"/>
                  </a:lnTo>
                  <a:lnTo>
                    <a:pt x="2634" y="8426"/>
                  </a:lnTo>
                  <a:lnTo>
                    <a:pt x="2721" y="8426"/>
                  </a:lnTo>
                  <a:lnTo>
                    <a:pt x="5837" y="8865"/>
                  </a:lnTo>
                  <a:lnTo>
                    <a:pt x="5881" y="8865"/>
                  </a:lnTo>
                  <a:lnTo>
                    <a:pt x="8294" y="8294"/>
                  </a:lnTo>
                  <a:lnTo>
                    <a:pt x="10883" y="7241"/>
                  </a:lnTo>
                  <a:lnTo>
                    <a:pt x="12156" y="7022"/>
                  </a:lnTo>
                  <a:lnTo>
                    <a:pt x="12200" y="6978"/>
                  </a:lnTo>
                  <a:lnTo>
                    <a:pt x="12287" y="6934"/>
                  </a:lnTo>
                  <a:lnTo>
                    <a:pt x="12287" y="6846"/>
                  </a:lnTo>
                  <a:lnTo>
                    <a:pt x="12287" y="6802"/>
                  </a:lnTo>
                  <a:lnTo>
                    <a:pt x="12287" y="6714"/>
                  </a:lnTo>
                  <a:lnTo>
                    <a:pt x="12200" y="6671"/>
                  </a:lnTo>
                  <a:lnTo>
                    <a:pt x="12068" y="6671"/>
                  </a:lnTo>
                  <a:lnTo>
                    <a:pt x="10795" y="6934"/>
                  </a:lnTo>
                  <a:lnTo>
                    <a:pt x="10751" y="6934"/>
                  </a:lnTo>
                  <a:lnTo>
                    <a:pt x="8206" y="7943"/>
                  </a:lnTo>
                  <a:lnTo>
                    <a:pt x="5837" y="8514"/>
                  </a:lnTo>
                  <a:lnTo>
                    <a:pt x="2765" y="8119"/>
                  </a:lnTo>
                  <a:lnTo>
                    <a:pt x="615" y="6671"/>
                  </a:lnTo>
                  <a:lnTo>
                    <a:pt x="352" y="6276"/>
                  </a:lnTo>
                  <a:lnTo>
                    <a:pt x="1054" y="4959"/>
                  </a:lnTo>
                  <a:lnTo>
                    <a:pt x="2370" y="3380"/>
                  </a:lnTo>
                  <a:lnTo>
                    <a:pt x="3380" y="2502"/>
                  </a:lnTo>
                  <a:lnTo>
                    <a:pt x="3423" y="2458"/>
                  </a:lnTo>
                  <a:lnTo>
                    <a:pt x="4871" y="264"/>
                  </a:lnTo>
                  <a:lnTo>
                    <a:pt x="4871" y="220"/>
                  </a:lnTo>
                  <a:lnTo>
                    <a:pt x="4871" y="132"/>
                  </a:lnTo>
                  <a:lnTo>
                    <a:pt x="4871" y="89"/>
                  </a:lnTo>
                  <a:lnTo>
                    <a:pt x="4828"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9" name="Google Shape;6189;p163"/>
            <p:cNvSpPr/>
            <p:nvPr/>
          </p:nvSpPr>
          <p:spPr>
            <a:xfrm>
              <a:off x="6661125" y="3867275"/>
              <a:ext cx="603375" cy="716375"/>
            </a:xfrm>
            <a:custGeom>
              <a:rect b="b" l="l" r="r" t="t"/>
              <a:pathLst>
                <a:path extrusionOk="0" h="28655" w="24135">
                  <a:moveTo>
                    <a:pt x="3204" y="1"/>
                  </a:moveTo>
                  <a:lnTo>
                    <a:pt x="3160" y="89"/>
                  </a:lnTo>
                  <a:lnTo>
                    <a:pt x="3116" y="132"/>
                  </a:lnTo>
                  <a:lnTo>
                    <a:pt x="2941" y="1361"/>
                  </a:lnTo>
                  <a:lnTo>
                    <a:pt x="1756" y="4477"/>
                  </a:lnTo>
                  <a:lnTo>
                    <a:pt x="1141" y="6495"/>
                  </a:lnTo>
                  <a:lnTo>
                    <a:pt x="1098" y="6539"/>
                  </a:lnTo>
                  <a:lnTo>
                    <a:pt x="878" y="8821"/>
                  </a:lnTo>
                  <a:lnTo>
                    <a:pt x="44" y="13165"/>
                  </a:lnTo>
                  <a:lnTo>
                    <a:pt x="1" y="15491"/>
                  </a:lnTo>
                  <a:lnTo>
                    <a:pt x="44" y="16895"/>
                  </a:lnTo>
                  <a:lnTo>
                    <a:pt x="44" y="16983"/>
                  </a:lnTo>
                  <a:lnTo>
                    <a:pt x="439" y="17641"/>
                  </a:lnTo>
                  <a:lnTo>
                    <a:pt x="483" y="17685"/>
                  </a:lnTo>
                  <a:lnTo>
                    <a:pt x="1317" y="18211"/>
                  </a:lnTo>
                  <a:lnTo>
                    <a:pt x="1361" y="18255"/>
                  </a:lnTo>
                  <a:lnTo>
                    <a:pt x="4081" y="19220"/>
                  </a:lnTo>
                  <a:lnTo>
                    <a:pt x="5529" y="20010"/>
                  </a:lnTo>
                  <a:lnTo>
                    <a:pt x="7065" y="22204"/>
                  </a:lnTo>
                  <a:lnTo>
                    <a:pt x="8601" y="24442"/>
                  </a:lnTo>
                  <a:lnTo>
                    <a:pt x="9479" y="25451"/>
                  </a:lnTo>
                  <a:lnTo>
                    <a:pt x="9523" y="25495"/>
                  </a:lnTo>
                  <a:lnTo>
                    <a:pt x="11585" y="26417"/>
                  </a:lnTo>
                  <a:lnTo>
                    <a:pt x="11629" y="26417"/>
                  </a:lnTo>
                  <a:lnTo>
                    <a:pt x="13779" y="26812"/>
                  </a:lnTo>
                  <a:lnTo>
                    <a:pt x="16412" y="27119"/>
                  </a:lnTo>
                  <a:lnTo>
                    <a:pt x="17816" y="27251"/>
                  </a:lnTo>
                  <a:lnTo>
                    <a:pt x="20449" y="28128"/>
                  </a:lnTo>
                  <a:lnTo>
                    <a:pt x="22248" y="28655"/>
                  </a:lnTo>
                  <a:lnTo>
                    <a:pt x="23389" y="28655"/>
                  </a:lnTo>
                  <a:lnTo>
                    <a:pt x="24003" y="28479"/>
                  </a:lnTo>
                  <a:lnTo>
                    <a:pt x="24047" y="28435"/>
                  </a:lnTo>
                  <a:lnTo>
                    <a:pt x="24091" y="28391"/>
                  </a:lnTo>
                  <a:lnTo>
                    <a:pt x="24135" y="28304"/>
                  </a:lnTo>
                  <a:lnTo>
                    <a:pt x="24091" y="28260"/>
                  </a:lnTo>
                  <a:lnTo>
                    <a:pt x="24091" y="28172"/>
                  </a:lnTo>
                  <a:lnTo>
                    <a:pt x="24047" y="28128"/>
                  </a:lnTo>
                  <a:lnTo>
                    <a:pt x="23872" y="28128"/>
                  </a:lnTo>
                  <a:lnTo>
                    <a:pt x="23301" y="28304"/>
                  </a:lnTo>
                  <a:lnTo>
                    <a:pt x="22336" y="28304"/>
                  </a:lnTo>
                  <a:lnTo>
                    <a:pt x="20537" y="27777"/>
                  </a:lnTo>
                  <a:lnTo>
                    <a:pt x="17904" y="26899"/>
                  </a:lnTo>
                  <a:lnTo>
                    <a:pt x="17860" y="26899"/>
                  </a:lnTo>
                  <a:lnTo>
                    <a:pt x="16456" y="26768"/>
                  </a:lnTo>
                  <a:lnTo>
                    <a:pt x="13823" y="26461"/>
                  </a:lnTo>
                  <a:lnTo>
                    <a:pt x="11717" y="26066"/>
                  </a:lnTo>
                  <a:lnTo>
                    <a:pt x="9698" y="25188"/>
                  </a:lnTo>
                  <a:lnTo>
                    <a:pt x="8864" y="24223"/>
                  </a:lnTo>
                  <a:lnTo>
                    <a:pt x="7372" y="22029"/>
                  </a:lnTo>
                  <a:lnTo>
                    <a:pt x="5793" y="19791"/>
                  </a:lnTo>
                  <a:lnTo>
                    <a:pt x="5705" y="19703"/>
                  </a:lnTo>
                  <a:lnTo>
                    <a:pt x="4257" y="18913"/>
                  </a:lnTo>
                  <a:lnTo>
                    <a:pt x="4213" y="18913"/>
                  </a:lnTo>
                  <a:lnTo>
                    <a:pt x="1492" y="17904"/>
                  </a:lnTo>
                  <a:lnTo>
                    <a:pt x="703" y="17421"/>
                  </a:lnTo>
                  <a:lnTo>
                    <a:pt x="395" y="16851"/>
                  </a:lnTo>
                  <a:lnTo>
                    <a:pt x="352" y="15491"/>
                  </a:lnTo>
                  <a:lnTo>
                    <a:pt x="395" y="13209"/>
                  </a:lnTo>
                  <a:lnTo>
                    <a:pt x="1229" y="8865"/>
                  </a:lnTo>
                  <a:lnTo>
                    <a:pt x="1449" y="6583"/>
                  </a:lnTo>
                  <a:lnTo>
                    <a:pt x="2107" y="4608"/>
                  </a:lnTo>
                  <a:lnTo>
                    <a:pt x="3292" y="1449"/>
                  </a:lnTo>
                  <a:lnTo>
                    <a:pt x="3292" y="1405"/>
                  </a:lnTo>
                  <a:lnTo>
                    <a:pt x="3467" y="176"/>
                  </a:lnTo>
                  <a:lnTo>
                    <a:pt x="3467" y="132"/>
                  </a:lnTo>
                  <a:lnTo>
                    <a:pt x="3467" y="45"/>
                  </a:lnTo>
                  <a:lnTo>
                    <a:pt x="3379"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0" name="Google Shape;6190;p163"/>
            <p:cNvSpPr/>
            <p:nvPr/>
          </p:nvSpPr>
          <p:spPr>
            <a:xfrm>
              <a:off x="6088475" y="3432875"/>
              <a:ext cx="1147500" cy="1171625"/>
            </a:xfrm>
            <a:custGeom>
              <a:rect b="b" l="l" r="r" t="t"/>
              <a:pathLst>
                <a:path extrusionOk="0" h="46865" w="45900">
                  <a:moveTo>
                    <a:pt x="6846" y="0"/>
                  </a:moveTo>
                  <a:lnTo>
                    <a:pt x="6802" y="44"/>
                  </a:lnTo>
                  <a:lnTo>
                    <a:pt x="6758" y="88"/>
                  </a:lnTo>
                  <a:lnTo>
                    <a:pt x="5223" y="2677"/>
                  </a:lnTo>
                  <a:lnTo>
                    <a:pt x="4038" y="4827"/>
                  </a:lnTo>
                  <a:lnTo>
                    <a:pt x="1405" y="8513"/>
                  </a:lnTo>
                  <a:lnTo>
                    <a:pt x="176" y="10356"/>
                  </a:lnTo>
                  <a:lnTo>
                    <a:pt x="45" y="10532"/>
                  </a:lnTo>
                  <a:lnTo>
                    <a:pt x="1" y="10575"/>
                  </a:lnTo>
                  <a:lnTo>
                    <a:pt x="1" y="10663"/>
                  </a:lnTo>
                  <a:lnTo>
                    <a:pt x="1" y="10751"/>
                  </a:lnTo>
                  <a:lnTo>
                    <a:pt x="89" y="10795"/>
                  </a:lnTo>
                  <a:lnTo>
                    <a:pt x="2765" y="11804"/>
                  </a:lnTo>
                  <a:lnTo>
                    <a:pt x="5223" y="12857"/>
                  </a:lnTo>
                  <a:lnTo>
                    <a:pt x="5223" y="12901"/>
                  </a:lnTo>
                  <a:lnTo>
                    <a:pt x="7855" y="13603"/>
                  </a:lnTo>
                  <a:lnTo>
                    <a:pt x="7899" y="13603"/>
                  </a:lnTo>
                  <a:lnTo>
                    <a:pt x="10620" y="13910"/>
                  </a:lnTo>
                  <a:lnTo>
                    <a:pt x="10664" y="13910"/>
                  </a:lnTo>
                  <a:lnTo>
                    <a:pt x="11936" y="13823"/>
                  </a:lnTo>
                  <a:lnTo>
                    <a:pt x="11980" y="13823"/>
                  </a:lnTo>
                  <a:lnTo>
                    <a:pt x="15096" y="12945"/>
                  </a:lnTo>
                  <a:lnTo>
                    <a:pt x="15140" y="12945"/>
                  </a:lnTo>
                  <a:lnTo>
                    <a:pt x="17290" y="11892"/>
                  </a:lnTo>
                  <a:lnTo>
                    <a:pt x="18431" y="11585"/>
                  </a:lnTo>
                  <a:lnTo>
                    <a:pt x="19264" y="11672"/>
                  </a:lnTo>
                  <a:lnTo>
                    <a:pt x="21502" y="15095"/>
                  </a:lnTo>
                  <a:lnTo>
                    <a:pt x="22029" y="16499"/>
                  </a:lnTo>
                  <a:lnTo>
                    <a:pt x="22117" y="17684"/>
                  </a:lnTo>
                  <a:lnTo>
                    <a:pt x="21546" y="19746"/>
                  </a:lnTo>
                  <a:lnTo>
                    <a:pt x="21020" y="21897"/>
                  </a:lnTo>
                  <a:lnTo>
                    <a:pt x="21020" y="21940"/>
                  </a:lnTo>
                  <a:lnTo>
                    <a:pt x="20712" y="24310"/>
                  </a:lnTo>
                  <a:lnTo>
                    <a:pt x="20537" y="26943"/>
                  </a:lnTo>
                  <a:lnTo>
                    <a:pt x="20054" y="29093"/>
                  </a:lnTo>
                  <a:lnTo>
                    <a:pt x="20054" y="29137"/>
                  </a:lnTo>
                  <a:lnTo>
                    <a:pt x="19967" y="31024"/>
                  </a:lnTo>
                  <a:lnTo>
                    <a:pt x="19001" y="35148"/>
                  </a:lnTo>
                  <a:lnTo>
                    <a:pt x="18957" y="35631"/>
                  </a:lnTo>
                  <a:lnTo>
                    <a:pt x="18957" y="35763"/>
                  </a:lnTo>
                  <a:lnTo>
                    <a:pt x="19045" y="35807"/>
                  </a:lnTo>
                  <a:lnTo>
                    <a:pt x="19835" y="36289"/>
                  </a:lnTo>
                  <a:lnTo>
                    <a:pt x="19879" y="36289"/>
                  </a:lnTo>
                  <a:lnTo>
                    <a:pt x="23872" y="37650"/>
                  </a:lnTo>
                  <a:lnTo>
                    <a:pt x="26636" y="38659"/>
                  </a:lnTo>
                  <a:lnTo>
                    <a:pt x="28216" y="39317"/>
                  </a:lnTo>
                  <a:lnTo>
                    <a:pt x="28830" y="39975"/>
                  </a:lnTo>
                  <a:lnTo>
                    <a:pt x="30410" y="42301"/>
                  </a:lnTo>
                  <a:lnTo>
                    <a:pt x="31507" y="43749"/>
                  </a:lnTo>
                  <a:lnTo>
                    <a:pt x="31551" y="43793"/>
                  </a:lnTo>
                  <a:lnTo>
                    <a:pt x="32209" y="44188"/>
                  </a:lnTo>
                  <a:lnTo>
                    <a:pt x="32209" y="44232"/>
                  </a:lnTo>
                  <a:lnTo>
                    <a:pt x="34359" y="45021"/>
                  </a:lnTo>
                  <a:lnTo>
                    <a:pt x="34403" y="45021"/>
                  </a:lnTo>
                  <a:lnTo>
                    <a:pt x="38221" y="45548"/>
                  </a:lnTo>
                  <a:lnTo>
                    <a:pt x="40766" y="45724"/>
                  </a:lnTo>
                  <a:lnTo>
                    <a:pt x="43969" y="46689"/>
                  </a:lnTo>
                  <a:lnTo>
                    <a:pt x="44759" y="46864"/>
                  </a:lnTo>
                  <a:lnTo>
                    <a:pt x="44847" y="46864"/>
                  </a:lnTo>
                  <a:lnTo>
                    <a:pt x="45768" y="46601"/>
                  </a:lnTo>
                  <a:lnTo>
                    <a:pt x="45812" y="46557"/>
                  </a:lnTo>
                  <a:lnTo>
                    <a:pt x="45856" y="46513"/>
                  </a:lnTo>
                  <a:lnTo>
                    <a:pt x="45900" y="46426"/>
                  </a:lnTo>
                  <a:lnTo>
                    <a:pt x="45856" y="46382"/>
                  </a:lnTo>
                  <a:lnTo>
                    <a:pt x="45856" y="46294"/>
                  </a:lnTo>
                  <a:lnTo>
                    <a:pt x="45812" y="46250"/>
                  </a:lnTo>
                  <a:lnTo>
                    <a:pt x="45681" y="46250"/>
                  </a:lnTo>
                  <a:lnTo>
                    <a:pt x="44759" y="46513"/>
                  </a:lnTo>
                  <a:lnTo>
                    <a:pt x="44057" y="46338"/>
                  </a:lnTo>
                  <a:lnTo>
                    <a:pt x="40854" y="45372"/>
                  </a:lnTo>
                  <a:lnTo>
                    <a:pt x="40810" y="45372"/>
                  </a:lnTo>
                  <a:lnTo>
                    <a:pt x="38265" y="45197"/>
                  </a:lnTo>
                  <a:lnTo>
                    <a:pt x="34491" y="44670"/>
                  </a:lnTo>
                  <a:lnTo>
                    <a:pt x="32385" y="43881"/>
                  </a:lnTo>
                  <a:lnTo>
                    <a:pt x="31770" y="43486"/>
                  </a:lnTo>
                  <a:lnTo>
                    <a:pt x="30717" y="42081"/>
                  </a:lnTo>
                  <a:lnTo>
                    <a:pt x="29094" y="39756"/>
                  </a:lnTo>
                  <a:lnTo>
                    <a:pt x="29094" y="39712"/>
                  </a:lnTo>
                  <a:lnTo>
                    <a:pt x="28435" y="39010"/>
                  </a:lnTo>
                  <a:lnTo>
                    <a:pt x="28392" y="38966"/>
                  </a:lnTo>
                  <a:lnTo>
                    <a:pt x="26768" y="38352"/>
                  </a:lnTo>
                  <a:lnTo>
                    <a:pt x="24004" y="37299"/>
                  </a:lnTo>
                  <a:lnTo>
                    <a:pt x="20010" y="35982"/>
                  </a:lnTo>
                  <a:lnTo>
                    <a:pt x="19308" y="35587"/>
                  </a:lnTo>
                  <a:lnTo>
                    <a:pt x="19352" y="35192"/>
                  </a:lnTo>
                  <a:lnTo>
                    <a:pt x="20274" y="31111"/>
                  </a:lnTo>
                  <a:lnTo>
                    <a:pt x="20318" y="31068"/>
                  </a:lnTo>
                  <a:lnTo>
                    <a:pt x="20405" y="29137"/>
                  </a:lnTo>
                  <a:lnTo>
                    <a:pt x="20888" y="26987"/>
                  </a:lnTo>
                  <a:lnTo>
                    <a:pt x="20888" y="26943"/>
                  </a:lnTo>
                  <a:lnTo>
                    <a:pt x="21064" y="24354"/>
                  </a:lnTo>
                  <a:lnTo>
                    <a:pt x="21327" y="21984"/>
                  </a:lnTo>
                  <a:lnTo>
                    <a:pt x="21897" y="19834"/>
                  </a:lnTo>
                  <a:lnTo>
                    <a:pt x="22468" y="17728"/>
                  </a:lnTo>
                  <a:lnTo>
                    <a:pt x="22468" y="17684"/>
                  </a:lnTo>
                  <a:lnTo>
                    <a:pt x="22380" y="16455"/>
                  </a:lnTo>
                  <a:lnTo>
                    <a:pt x="22336" y="16411"/>
                  </a:lnTo>
                  <a:lnTo>
                    <a:pt x="21809" y="14963"/>
                  </a:lnTo>
                  <a:lnTo>
                    <a:pt x="21809" y="14920"/>
                  </a:lnTo>
                  <a:lnTo>
                    <a:pt x="19528" y="11453"/>
                  </a:lnTo>
                  <a:lnTo>
                    <a:pt x="19484" y="11365"/>
                  </a:lnTo>
                  <a:lnTo>
                    <a:pt x="19396" y="11365"/>
                  </a:lnTo>
                  <a:lnTo>
                    <a:pt x="18431" y="11234"/>
                  </a:lnTo>
                  <a:lnTo>
                    <a:pt x="18387" y="11234"/>
                  </a:lnTo>
                  <a:lnTo>
                    <a:pt x="17202" y="11541"/>
                  </a:lnTo>
                  <a:lnTo>
                    <a:pt x="17158" y="11541"/>
                  </a:lnTo>
                  <a:lnTo>
                    <a:pt x="15008" y="12594"/>
                  </a:lnTo>
                  <a:lnTo>
                    <a:pt x="11892" y="13471"/>
                  </a:lnTo>
                  <a:lnTo>
                    <a:pt x="10664" y="13559"/>
                  </a:lnTo>
                  <a:lnTo>
                    <a:pt x="7943" y="13252"/>
                  </a:lnTo>
                  <a:lnTo>
                    <a:pt x="5354" y="12550"/>
                  </a:lnTo>
                  <a:lnTo>
                    <a:pt x="2897" y="11497"/>
                  </a:lnTo>
                  <a:lnTo>
                    <a:pt x="484" y="10575"/>
                  </a:lnTo>
                  <a:lnTo>
                    <a:pt x="1712" y="8732"/>
                  </a:lnTo>
                  <a:lnTo>
                    <a:pt x="4345" y="5003"/>
                  </a:lnTo>
                  <a:lnTo>
                    <a:pt x="5530" y="2852"/>
                  </a:lnTo>
                  <a:lnTo>
                    <a:pt x="7066" y="264"/>
                  </a:lnTo>
                  <a:lnTo>
                    <a:pt x="7066" y="176"/>
                  </a:lnTo>
                  <a:lnTo>
                    <a:pt x="7066" y="132"/>
                  </a:lnTo>
                  <a:lnTo>
                    <a:pt x="7066" y="44"/>
                  </a:lnTo>
                  <a:lnTo>
                    <a:pt x="697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1" name="Google Shape;6191;p163"/>
            <p:cNvSpPr/>
            <p:nvPr/>
          </p:nvSpPr>
          <p:spPr>
            <a:xfrm>
              <a:off x="5247075" y="3384600"/>
              <a:ext cx="1963675" cy="1351550"/>
            </a:xfrm>
            <a:custGeom>
              <a:rect b="b" l="l" r="r" t="t"/>
              <a:pathLst>
                <a:path extrusionOk="0" h="54062" w="78547">
                  <a:moveTo>
                    <a:pt x="38396" y="1"/>
                  </a:moveTo>
                  <a:lnTo>
                    <a:pt x="38308" y="44"/>
                  </a:lnTo>
                  <a:lnTo>
                    <a:pt x="36246" y="1361"/>
                  </a:lnTo>
                  <a:lnTo>
                    <a:pt x="36246" y="1405"/>
                  </a:lnTo>
                  <a:lnTo>
                    <a:pt x="35675" y="1887"/>
                  </a:lnTo>
                  <a:lnTo>
                    <a:pt x="35631" y="1931"/>
                  </a:lnTo>
                  <a:lnTo>
                    <a:pt x="34447" y="4564"/>
                  </a:lnTo>
                  <a:lnTo>
                    <a:pt x="33262" y="7460"/>
                  </a:lnTo>
                  <a:lnTo>
                    <a:pt x="32823" y="8557"/>
                  </a:lnTo>
                  <a:lnTo>
                    <a:pt x="31638" y="8996"/>
                  </a:lnTo>
                  <a:lnTo>
                    <a:pt x="31594" y="8996"/>
                  </a:lnTo>
                  <a:lnTo>
                    <a:pt x="30059" y="9917"/>
                  </a:lnTo>
                  <a:lnTo>
                    <a:pt x="30015" y="9961"/>
                  </a:lnTo>
                  <a:lnTo>
                    <a:pt x="28962" y="10795"/>
                  </a:lnTo>
                  <a:lnTo>
                    <a:pt x="28962" y="10839"/>
                  </a:lnTo>
                  <a:lnTo>
                    <a:pt x="28260" y="11804"/>
                  </a:lnTo>
                  <a:lnTo>
                    <a:pt x="28260" y="11848"/>
                  </a:lnTo>
                  <a:lnTo>
                    <a:pt x="27250" y="13867"/>
                  </a:lnTo>
                  <a:lnTo>
                    <a:pt x="27250" y="13954"/>
                  </a:lnTo>
                  <a:lnTo>
                    <a:pt x="27338" y="16280"/>
                  </a:lnTo>
                  <a:lnTo>
                    <a:pt x="27338" y="18123"/>
                  </a:lnTo>
                  <a:lnTo>
                    <a:pt x="27031" y="18913"/>
                  </a:lnTo>
                  <a:lnTo>
                    <a:pt x="26768" y="19132"/>
                  </a:lnTo>
                  <a:lnTo>
                    <a:pt x="26460" y="19220"/>
                  </a:lnTo>
                  <a:lnTo>
                    <a:pt x="24749" y="18562"/>
                  </a:lnTo>
                  <a:lnTo>
                    <a:pt x="22467" y="18123"/>
                  </a:lnTo>
                  <a:lnTo>
                    <a:pt x="20273" y="17991"/>
                  </a:lnTo>
                  <a:lnTo>
                    <a:pt x="20229" y="17991"/>
                  </a:lnTo>
                  <a:lnTo>
                    <a:pt x="19483" y="18123"/>
                  </a:lnTo>
                  <a:lnTo>
                    <a:pt x="19396" y="18167"/>
                  </a:lnTo>
                  <a:lnTo>
                    <a:pt x="18650" y="18694"/>
                  </a:lnTo>
                  <a:lnTo>
                    <a:pt x="18035" y="18474"/>
                  </a:lnTo>
                  <a:lnTo>
                    <a:pt x="17948" y="18474"/>
                  </a:lnTo>
                  <a:lnTo>
                    <a:pt x="17246" y="18562"/>
                  </a:lnTo>
                  <a:lnTo>
                    <a:pt x="17202" y="18606"/>
                  </a:lnTo>
                  <a:lnTo>
                    <a:pt x="16368" y="19088"/>
                  </a:lnTo>
                  <a:lnTo>
                    <a:pt x="16324" y="19132"/>
                  </a:lnTo>
                  <a:lnTo>
                    <a:pt x="15622" y="19834"/>
                  </a:lnTo>
                  <a:lnTo>
                    <a:pt x="15578" y="19878"/>
                  </a:lnTo>
                  <a:lnTo>
                    <a:pt x="13647" y="23828"/>
                  </a:lnTo>
                  <a:lnTo>
                    <a:pt x="12287" y="26241"/>
                  </a:lnTo>
                  <a:lnTo>
                    <a:pt x="11541" y="27426"/>
                  </a:lnTo>
                  <a:lnTo>
                    <a:pt x="11541" y="27470"/>
                  </a:lnTo>
                  <a:lnTo>
                    <a:pt x="11190" y="28523"/>
                  </a:lnTo>
                  <a:lnTo>
                    <a:pt x="11190" y="28567"/>
                  </a:lnTo>
                  <a:lnTo>
                    <a:pt x="10620" y="31550"/>
                  </a:lnTo>
                  <a:lnTo>
                    <a:pt x="10620" y="31594"/>
                  </a:lnTo>
                  <a:lnTo>
                    <a:pt x="10620" y="32735"/>
                  </a:lnTo>
                  <a:lnTo>
                    <a:pt x="10532" y="33393"/>
                  </a:lnTo>
                  <a:lnTo>
                    <a:pt x="9566" y="35105"/>
                  </a:lnTo>
                  <a:lnTo>
                    <a:pt x="7943" y="37299"/>
                  </a:lnTo>
                  <a:lnTo>
                    <a:pt x="6978" y="39142"/>
                  </a:lnTo>
                  <a:lnTo>
                    <a:pt x="6144" y="41072"/>
                  </a:lnTo>
                  <a:lnTo>
                    <a:pt x="5924" y="42213"/>
                  </a:lnTo>
                  <a:lnTo>
                    <a:pt x="5793" y="42301"/>
                  </a:lnTo>
                  <a:lnTo>
                    <a:pt x="5617" y="42257"/>
                  </a:lnTo>
                  <a:lnTo>
                    <a:pt x="5486" y="42213"/>
                  </a:lnTo>
                  <a:lnTo>
                    <a:pt x="4125" y="42652"/>
                  </a:lnTo>
                  <a:lnTo>
                    <a:pt x="2282" y="43486"/>
                  </a:lnTo>
                  <a:lnTo>
                    <a:pt x="2238" y="43530"/>
                  </a:lnTo>
                  <a:lnTo>
                    <a:pt x="1317" y="44451"/>
                  </a:lnTo>
                  <a:lnTo>
                    <a:pt x="1273" y="44495"/>
                  </a:lnTo>
                  <a:lnTo>
                    <a:pt x="439" y="45899"/>
                  </a:lnTo>
                  <a:lnTo>
                    <a:pt x="439" y="45943"/>
                  </a:lnTo>
                  <a:lnTo>
                    <a:pt x="176" y="46909"/>
                  </a:lnTo>
                  <a:lnTo>
                    <a:pt x="176" y="46952"/>
                  </a:lnTo>
                  <a:lnTo>
                    <a:pt x="0" y="48488"/>
                  </a:lnTo>
                  <a:lnTo>
                    <a:pt x="44" y="48576"/>
                  </a:lnTo>
                  <a:lnTo>
                    <a:pt x="790" y="49892"/>
                  </a:lnTo>
                  <a:lnTo>
                    <a:pt x="1887" y="51253"/>
                  </a:lnTo>
                  <a:lnTo>
                    <a:pt x="1887" y="51297"/>
                  </a:lnTo>
                  <a:lnTo>
                    <a:pt x="2238" y="51604"/>
                  </a:lnTo>
                  <a:lnTo>
                    <a:pt x="2370" y="51648"/>
                  </a:lnTo>
                  <a:lnTo>
                    <a:pt x="5442" y="51735"/>
                  </a:lnTo>
                  <a:lnTo>
                    <a:pt x="8733" y="51867"/>
                  </a:lnTo>
                  <a:lnTo>
                    <a:pt x="11804" y="52613"/>
                  </a:lnTo>
                  <a:lnTo>
                    <a:pt x="14920" y="54017"/>
                  </a:lnTo>
                  <a:lnTo>
                    <a:pt x="15008" y="54017"/>
                  </a:lnTo>
                  <a:lnTo>
                    <a:pt x="15490" y="54061"/>
                  </a:lnTo>
                  <a:lnTo>
                    <a:pt x="15578" y="54061"/>
                  </a:lnTo>
                  <a:lnTo>
                    <a:pt x="18035" y="53271"/>
                  </a:lnTo>
                  <a:lnTo>
                    <a:pt x="19659" y="52789"/>
                  </a:lnTo>
                  <a:lnTo>
                    <a:pt x="21239" y="52262"/>
                  </a:lnTo>
                  <a:lnTo>
                    <a:pt x="22818" y="51692"/>
                  </a:lnTo>
                  <a:lnTo>
                    <a:pt x="24354" y="51077"/>
                  </a:lnTo>
                  <a:lnTo>
                    <a:pt x="25100" y="50726"/>
                  </a:lnTo>
                  <a:lnTo>
                    <a:pt x="25846" y="50331"/>
                  </a:lnTo>
                  <a:lnTo>
                    <a:pt x="26548" y="49980"/>
                  </a:lnTo>
                  <a:lnTo>
                    <a:pt x="27294" y="49541"/>
                  </a:lnTo>
                  <a:lnTo>
                    <a:pt x="27952" y="49103"/>
                  </a:lnTo>
                  <a:lnTo>
                    <a:pt x="28654" y="48620"/>
                  </a:lnTo>
                  <a:lnTo>
                    <a:pt x="29313" y="48137"/>
                  </a:lnTo>
                  <a:lnTo>
                    <a:pt x="29927" y="47567"/>
                  </a:lnTo>
                  <a:lnTo>
                    <a:pt x="30805" y="47172"/>
                  </a:lnTo>
                  <a:lnTo>
                    <a:pt x="31814" y="46996"/>
                  </a:lnTo>
                  <a:lnTo>
                    <a:pt x="34271" y="46909"/>
                  </a:lnTo>
                  <a:lnTo>
                    <a:pt x="36509" y="46821"/>
                  </a:lnTo>
                  <a:lnTo>
                    <a:pt x="36553" y="46821"/>
                  </a:lnTo>
                  <a:lnTo>
                    <a:pt x="37167" y="46645"/>
                  </a:lnTo>
                  <a:lnTo>
                    <a:pt x="37211" y="46601"/>
                  </a:lnTo>
                  <a:lnTo>
                    <a:pt x="37869" y="46206"/>
                  </a:lnTo>
                  <a:lnTo>
                    <a:pt x="37913" y="46206"/>
                  </a:lnTo>
                  <a:lnTo>
                    <a:pt x="39625" y="44539"/>
                  </a:lnTo>
                  <a:lnTo>
                    <a:pt x="39976" y="43925"/>
                  </a:lnTo>
                  <a:lnTo>
                    <a:pt x="40020" y="43881"/>
                  </a:lnTo>
                  <a:lnTo>
                    <a:pt x="40634" y="41292"/>
                  </a:lnTo>
                  <a:lnTo>
                    <a:pt x="40941" y="40897"/>
                  </a:lnTo>
                  <a:lnTo>
                    <a:pt x="42740" y="39668"/>
                  </a:lnTo>
                  <a:lnTo>
                    <a:pt x="42828" y="39624"/>
                  </a:lnTo>
                  <a:lnTo>
                    <a:pt x="42828" y="39493"/>
                  </a:lnTo>
                  <a:lnTo>
                    <a:pt x="42784" y="39405"/>
                  </a:lnTo>
                  <a:lnTo>
                    <a:pt x="42740" y="39361"/>
                  </a:lnTo>
                  <a:lnTo>
                    <a:pt x="42082" y="39142"/>
                  </a:lnTo>
                  <a:lnTo>
                    <a:pt x="41994" y="39142"/>
                  </a:lnTo>
                  <a:lnTo>
                    <a:pt x="40063" y="39230"/>
                  </a:lnTo>
                  <a:lnTo>
                    <a:pt x="38089" y="39581"/>
                  </a:lnTo>
                  <a:lnTo>
                    <a:pt x="36114" y="39493"/>
                  </a:lnTo>
                  <a:lnTo>
                    <a:pt x="35149" y="39361"/>
                  </a:lnTo>
                  <a:lnTo>
                    <a:pt x="32955" y="38220"/>
                  </a:lnTo>
                  <a:lnTo>
                    <a:pt x="32297" y="37781"/>
                  </a:lnTo>
                  <a:lnTo>
                    <a:pt x="31858" y="35544"/>
                  </a:lnTo>
                  <a:lnTo>
                    <a:pt x="31463" y="32823"/>
                  </a:lnTo>
                  <a:lnTo>
                    <a:pt x="31463" y="32779"/>
                  </a:lnTo>
                  <a:lnTo>
                    <a:pt x="31156" y="31638"/>
                  </a:lnTo>
                  <a:lnTo>
                    <a:pt x="31156" y="31550"/>
                  </a:lnTo>
                  <a:lnTo>
                    <a:pt x="28962" y="28479"/>
                  </a:lnTo>
                  <a:lnTo>
                    <a:pt x="26724" y="25451"/>
                  </a:lnTo>
                  <a:lnTo>
                    <a:pt x="25978" y="24486"/>
                  </a:lnTo>
                  <a:lnTo>
                    <a:pt x="27601" y="21326"/>
                  </a:lnTo>
                  <a:lnTo>
                    <a:pt x="28523" y="19659"/>
                  </a:lnTo>
                  <a:lnTo>
                    <a:pt x="28874" y="19308"/>
                  </a:lnTo>
                  <a:lnTo>
                    <a:pt x="30103" y="18737"/>
                  </a:lnTo>
                  <a:lnTo>
                    <a:pt x="31287" y="18606"/>
                  </a:lnTo>
                  <a:lnTo>
                    <a:pt x="32867" y="18781"/>
                  </a:lnTo>
                  <a:lnTo>
                    <a:pt x="37299" y="19747"/>
                  </a:lnTo>
                  <a:lnTo>
                    <a:pt x="38747" y="20054"/>
                  </a:lnTo>
                  <a:lnTo>
                    <a:pt x="38835" y="20054"/>
                  </a:lnTo>
                  <a:lnTo>
                    <a:pt x="39712" y="19966"/>
                  </a:lnTo>
                  <a:lnTo>
                    <a:pt x="39756" y="19966"/>
                  </a:lnTo>
                  <a:lnTo>
                    <a:pt x="42082" y="18869"/>
                  </a:lnTo>
                  <a:lnTo>
                    <a:pt x="45197" y="18781"/>
                  </a:lnTo>
                  <a:lnTo>
                    <a:pt x="48357" y="17948"/>
                  </a:lnTo>
                  <a:lnTo>
                    <a:pt x="50419" y="17245"/>
                  </a:lnTo>
                  <a:lnTo>
                    <a:pt x="50463" y="17245"/>
                  </a:lnTo>
                  <a:lnTo>
                    <a:pt x="51428" y="16543"/>
                  </a:lnTo>
                  <a:lnTo>
                    <a:pt x="52174" y="18606"/>
                  </a:lnTo>
                  <a:lnTo>
                    <a:pt x="51648" y="21853"/>
                  </a:lnTo>
                  <a:lnTo>
                    <a:pt x="51297" y="25056"/>
                  </a:lnTo>
                  <a:lnTo>
                    <a:pt x="51165" y="27689"/>
                  </a:lnTo>
                  <a:lnTo>
                    <a:pt x="50551" y="31463"/>
                  </a:lnTo>
                  <a:lnTo>
                    <a:pt x="49893" y="33569"/>
                  </a:lnTo>
                  <a:lnTo>
                    <a:pt x="49893" y="33613"/>
                  </a:lnTo>
                  <a:lnTo>
                    <a:pt x="49717" y="36114"/>
                  </a:lnTo>
                  <a:lnTo>
                    <a:pt x="49717" y="37430"/>
                  </a:lnTo>
                  <a:lnTo>
                    <a:pt x="49761" y="37518"/>
                  </a:lnTo>
                  <a:lnTo>
                    <a:pt x="49980" y="37825"/>
                  </a:lnTo>
                  <a:lnTo>
                    <a:pt x="50112" y="37913"/>
                  </a:lnTo>
                  <a:lnTo>
                    <a:pt x="51034" y="38045"/>
                  </a:lnTo>
                  <a:lnTo>
                    <a:pt x="52833" y="39142"/>
                  </a:lnTo>
                  <a:lnTo>
                    <a:pt x="55992" y="40765"/>
                  </a:lnTo>
                  <a:lnTo>
                    <a:pt x="56036" y="40765"/>
                  </a:lnTo>
                  <a:lnTo>
                    <a:pt x="59415" y="41775"/>
                  </a:lnTo>
                  <a:lnTo>
                    <a:pt x="61214" y="42433"/>
                  </a:lnTo>
                  <a:lnTo>
                    <a:pt x="62662" y="44188"/>
                  </a:lnTo>
                  <a:lnTo>
                    <a:pt x="63934" y="45987"/>
                  </a:lnTo>
                  <a:lnTo>
                    <a:pt x="64593" y="46821"/>
                  </a:lnTo>
                  <a:lnTo>
                    <a:pt x="64680" y="46865"/>
                  </a:lnTo>
                  <a:lnTo>
                    <a:pt x="65865" y="47435"/>
                  </a:lnTo>
                  <a:lnTo>
                    <a:pt x="67971" y="48181"/>
                  </a:lnTo>
                  <a:lnTo>
                    <a:pt x="68015" y="48225"/>
                  </a:lnTo>
                  <a:lnTo>
                    <a:pt x="72052" y="48708"/>
                  </a:lnTo>
                  <a:lnTo>
                    <a:pt x="73983" y="48752"/>
                  </a:lnTo>
                  <a:lnTo>
                    <a:pt x="74905" y="48839"/>
                  </a:lnTo>
                  <a:lnTo>
                    <a:pt x="76879" y="49454"/>
                  </a:lnTo>
                  <a:lnTo>
                    <a:pt x="76923" y="49454"/>
                  </a:lnTo>
                  <a:lnTo>
                    <a:pt x="77537" y="49541"/>
                  </a:lnTo>
                  <a:lnTo>
                    <a:pt x="77625" y="49541"/>
                  </a:lnTo>
                  <a:lnTo>
                    <a:pt x="78415" y="49278"/>
                  </a:lnTo>
                  <a:lnTo>
                    <a:pt x="78503" y="49234"/>
                  </a:lnTo>
                  <a:lnTo>
                    <a:pt x="78547" y="49190"/>
                  </a:lnTo>
                  <a:lnTo>
                    <a:pt x="78547" y="49146"/>
                  </a:lnTo>
                  <a:lnTo>
                    <a:pt x="78547" y="49059"/>
                  </a:lnTo>
                  <a:lnTo>
                    <a:pt x="78503" y="49015"/>
                  </a:lnTo>
                  <a:lnTo>
                    <a:pt x="78459" y="48971"/>
                  </a:lnTo>
                  <a:lnTo>
                    <a:pt x="78371" y="48927"/>
                  </a:lnTo>
                  <a:lnTo>
                    <a:pt x="78327" y="48927"/>
                  </a:lnTo>
                  <a:lnTo>
                    <a:pt x="77537" y="49190"/>
                  </a:lnTo>
                  <a:lnTo>
                    <a:pt x="76967" y="49103"/>
                  </a:lnTo>
                  <a:lnTo>
                    <a:pt x="74992" y="48532"/>
                  </a:lnTo>
                  <a:lnTo>
                    <a:pt x="74948" y="48532"/>
                  </a:lnTo>
                  <a:lnTo>
                    <a:pt x="74027" y="48400"/>
                  </a:lnTo>
                  <a:lnTo>
                    <a:pt x="72052" y="48357"/>
                  </a:lnTo>
                  <a:lnTo>
                    <a:pt x="68103" y="47874"/>
                  </a:lnTo>
                  <a:lnTo>
                    <a:pt x="65997" y="47128"/>
                  </a:lnTo>
                  <a:lnTo>
                    <a:pt x="64856" y="46601"/>
                  </a:lnTo>
                  <a:lnTo>
                    <a:pt x="64198" y="45768"/>
                  </a:lnTo>
                  <a:lnTo>
                    <a:pt x="62925" y="43969"/>
                  </a:lnTo>
                  <a:lnTo>
                    <a:pt x="61477" y="42169"/>
                  </a:lnTo>
                  <a:lnTo>
                    <a:pt x="61389" y="42126"/>
                  </a:lnTo>
                  <a:lnTo>
                    <a:pt x="59546" y="41424"/>
                  </a:lnTo>
                  <a:lnTo>
                    <a:pt x="56168" y="40414"/>
                  </a:lnTo>
                  <a:lnTo>
                    <a:pt x="52964" y="38835"/>
                  </a:lnTo>
                  <a:lnTo>
                    <a:pt x="51165" y="37694"/>
                  </a:lnTo>
                  <a:lnTo>
                    <a:pt x="51121" y="37694"/>
                  </a:lnTo>
                  <a:lnTo>
                    <a:pt x="50244" y="37562"/>
                  </a:lnTo>
                  <a:lnTo>
                    <a:pt x="50068" y="37343"/>
                  </a:lnTo>
                  <a:lnTo>
                    <a:pt x="50068" y="36114"/>
                  </a:lnTo>
                  <a:lnTo>
                    <a:pt x="50244" y="33657"/>
                  </a:lnTo>
                  <a:lnTo>
                    <a:pt x="50902" y="31550"/>
                  </a:lnTo>
                  <a:lnTo>
                    <a:pt x="50902" y="31507"/>
                  </a:lnTo>
                  <a:lnTo>
                    <a:pt x="51516" y="27733"/>
                  </a:lnTo>
                  <a:lnTo>
                    <a:pt x="51648" y="25100"/>
                  </a:lnTo>
                  <a:lnTo>
                    <a:pt x="51999" y="21941"/>
                  </a:lnTo>
                  <a:lnTo>
                    <a:pt x="52525" y="18650"/>
                  </a:lnTo>
                  <a:lnTo>
                    <a:pt x="52525" y="18562"/>
                  </a:lnTo>
                  <a:lnTo>
                    <a:pt x="51648" y="16192"/>
                  </a:lnTo>
                  <a:lnTo>
                    <a:pt x="51604" y="16105"/>
                  </a:lnTo>
                  <a:lnTo>
                    <a:pt x="51560" y="16061"/>
                  </a:lnTo>
                  <a:lnTo>
                    <a:pt x="51472" y="16061"/>
                  </a:lnTo>
                  <a:lnTo>
                    <a:pt x="51385" y="16105"/>
                  </a:lnTo>
                  <a:lnTo>
                    <a:pt x="50244" y="16938"/>
                  </a:lnTo>
                  <a:lnTo>
                    <a:pt x="48269" y="17597"/>
                  </a:lnTo>
                  <a:lnTo>
                    <a:pt x="45154" y="18430"/>
                  </a:lnTo>
                  <a:lnTo>
                    <a:pt x="42038" y="18518"/>
                  </a:lnTo>
                  <a:lnTo>
                    <a:pt x="41950" y="18562"/>
                  </a:lnTo>
                  <a:lnTo>
                    <a:pt x="39668" y="19615"/>
                  </a:lnTo>
                  <a:lnTo>
                    <a:pt x="38791" y="19703"/>
                  </a:lnTo>
                  <a:lnTo>
                    <a:pt x="37343" y="19396"/>
                  </a:lnTo>
                  <a:lnTo>
                    <a:pt x="32955" y="18430"/>
                  </a:lnTo>
                  <a:lnTo>
                    <a:pt x="31287" y="18255"/>
                  </a:lnTo>
                  <a:lnTo>
                    <a:pt x="31243" y="18255"/>
                  </a:lnTo>
                  <a:lnTo>
                    <a:pt x="30015" y="18430"/>
                  </a:lnTo>
                  <a:lnTo>
                    <a:pt x="29971" y="18430"/>
                  </a:lnTo>
                  <a:lnTo>
                    <a:pt x="28698" y="19001"/>
                  </a:lnTo>
                  <a:lnTo>
                    <a:pt x="28654" y="19045"/>
                  </a:lnTo>
                  <a:lnTo>
                    <a:pt x="28260" y="19439"/>
                  </a:lnTo>
                  <a:lnTo>
                    <a:pt x="28260" y="19483"/>
                  </a:lnTo>
                  <a:lnTo>
                    <a:pt x="27294" y="21151"/>
                  </a:lnTo>
                  <a:lnTo>
                    <a:pt x="25627" y="24442"/>
                  </a:lnTo>
                  <a:lnTo>
                    <a:pt x="25583" y="24530"/>
                  </a:lnTo>
                  <a:lnTo>
                    <a:pt x="25627" y="24617"/>
                  </a:lnTo>
                  <a:lnTo>
                    <a:pt x="28698" y="28654"/>
                  </a:lnTo>
                  <a:lnTo>
                    <a:pt x="30849" y="31726"/>
                  </a:lnTo>
                  <a:lnTo>
                    <a:pt x="31156" y="32867"/>
                  </a:lnTo>
                  <a:lnTo>
                    <a:pt x="31507" y="35587"/>
                  </a:lnTo>
                  <a:lnTo>
                    <a:pt x="31946" y="37913"/>
                  </a:lnTo>
                  <a:lnTo>
                    <a:pt x="32033" y="38001"/>
                  </a:lnTo>
                  <a:lnTo>
                    <a:pt x="32779" y="38527"/>
                  </a:lnTo>
                  <a:lnTo>
                    <a:pt x="34973" y="39712"/>
                  </a:lnTo>
                  <a:lnTo>
                    <a:pt x="35061" y="39712"/>
                  </a:lnTo>
                  <a:lnTo>
                    <a:pt x="36070" y="39844"/>
                  </a:lnTo>
                  <a:lnTo>
                    <a:pt x="36114" y="39844"/>
                  </a:lnTo>
                  <a:lnTo>
                    <a:pt x="38089" y="39932"/>
                  </a:lnTo>
                  <a:lnTo>
                    <a:pt x="38133" y="39932"/>
                  </a:lnTo>
                  <a:lnTo>
                    <a:pt x="40107" y="39581"/>
                  </a:lnTo>
                  <a:lnTo>
                    <a:pt x="41994" y="39493"/>
                  </a:lnTo>
                  <a:lnTo>
                    <a:pt x="42257" y="39581"/>
                  </a:lnTo>
                  <a:lnTo>
                    <a:pt x="40722" y="40590"/>
                  </a:lnTo>
                  <a:lnTo>
                    <a:pt x="40678" y="40634"/>
                  </a:lnTo>
                  <a:lnTo>
                    <a:pt x="40327" y="41116"/>
                  </a:lnTo>
                  <a:lnTo>
                    <a:pt x="40327" y="41160"/>
                  </a:lnTo>
                  <a:lnTo>
                    <a:pt x="39668" y="43749"/>
                  </a:lnTo>
                  <a:lnTo>
                    <a:pt x="39361" y="44320"/>
                  </a:lnTo>
                  <a:lnTo>
                    <a:pt x="37694" y="45943"/>
                  </a:lnTo>
                  <a:lnTo>
                    <a:pt x="37080" y="46294"/>
                  </a:lnTo>
                  <a:lnTo>
                    <a:pt x="36465" y="46470"/>
                  </a:lnTo>
                  <a:lnTo>
                    <a:pt x="34271" y="46558"/>
                  </a:lnTo>
                  <a:lnTo>
                    <a:pt x="31814" y="46645"/>
                  </a:lnTo>
                  <a:lnTo>
                    <a:pt x="31770" y="46645"/>
                  </a:lnTo>
                  <a:lnTo>
                    <a:pt x="30717" y="46821"/>
                  </a:lnTo>
                  <a:lnTo>
                    <a:pt x="30673" y="46821"/>
                  </a:lnTo>
                  <a:lnTo>
                    <a:pt x="29751" y="47260"/>
                  </a:lnTo>
                  <a:lnTo>
                    <a:pt x="29708" y="47303"/>
                  </a:lnTo>
                  <a:lnTo>
                    <a:pt x="29093" y="47830"/>
                  </a:lnTo>
                  <a:lnTo>
                    <a:pt x="28435" y="48357"/>
                  </a:lnTo>
                  <a:lnTo>
                    <a:pt x="27777" y="48795"/>
                  </a:lnTo>
                  <a:lnTo>
                    <a:pt x="27119" y="49234"/>
                  </a:lnTo>
                  <a:lnTo>
                    <a:pt x="26417" y="49673"/>
                  </a:lnTo>
                  <a:lnTo>
                    <a:pt x="25671" y="50024"/>
                  </a:lnTo>
                  <a:lnTo>
                    <a:pt x="24179" y="50726"/>
                  </a:lnTo>
                  <a:lnTo>
                    <a:pt x="22643" y="51340"/>
                  </a:lnTo>
                  <a:lnTo>
                    <a:pt x="21107" y="51911"/>
                  </a:lnTo>
                  <a:lnTo>
                    <a:pt x="19527" y="52437"/>
                  </a:lnTo>
                  <a:lnTo>
                    <a:pt x="17948" y="52920"/>
                  </a:lnTo>
                  <a:lnTo>
                    <a:pt x="15490" y="53710"/>
                  </a:lnTo>
                  <a:lnTo>
                    <a:pt x="15052" y="53666"/>
                  </a:lnTo>
                  <a:lnTo>
                    <a:pt x="11936" y="52306"/>
                  </a:lnTo>
                  <a:lnTo>
                    <a:pt x="11892" y="52306"/>
                  </a:lnTo>
                  <a:lnTo>
                    <a:pt x="8820" y="51516"/>
                  </a:lnTo>
                  <a:lnTo>
                    <a:pt x="8777" y="51516"/>
                  </a:lnTo>
                  <a:lnTo>
                    <a:pt x="5486" y="51384"/>
                  </a:lnTo>
                  <a:lnTo>
                    <a:pt x="2414" y="51297"/>
                  </a:lnTo>
                  <a:lnTo>
                    <a:pt x="2151" y="51033"/>
                  </a:lnTo>
                  <a:lnTo>
                    <a:pt x="1054" y="49717"/>
                  </a:lnTo>
                  <a:lnTo>
                    <a:pt x="352" y="48488"/>
                  </a:lnTo>
                  <a:lnTo>
                    <a:pt x="483" y="46996"/>
                  </a:lnTo>
                  <a:lnTo>
                    <a:pt x="790" y="46075"/>
                  </a:lnTo>
                  <a:lnTo>
                    <a:pt x="1580" y="44715"/>
                  </a:lnTo>
                  <a:lnTo>
                    <a:pt x="2458" y="43793"/>
                  </a:lnTo>
                  <a:lnTo>
                    <a:pt x="4257" y="43003"/>
                  </a:lnTo>
                  <a:lnTo>
                    <a:pt x="5529" y="42608"/>
                  </a:lnTo>
                  <a:lnTo>
                    <a:pt x="5749" y="42696"/>
                  </a:lnTo>
                  <a:lnTo>
                    <a:pt x="5837" y="42696"/>
                  </a:lnTo>
                  <a:lnTo>
                    <a:pt x="5924" y="42652"/>
                  </a:lnTo>
                  <a:lnTo>
                    <a:pt x="6188" y="42433"/>
                  </a:lnTo>
                  <a:lnTo>
                    <a:pt x="6275" y="42345"/>
                  </a:lnTo>
                  <a:lnTo>
                    <a:pt x="6451" y="41160"/>
                  </a:lnTo>
                  <a:lnTo>
                    <a:pt x="7285" y="39317"/>
                  </a:lnTo>
                  <a:lnTo>
                    <a:pt x="8250" y="37474"/>
                  </a:lnTo>
                  <a:lnTo>
                    <a:pt x="9830" y="35324"/>
                  </a:lnTo>
                  <a:lnTo>
                    <a:pt x="9830" y="35280"/>
                  </a:lnTo>
                  <a:lnTo>
                    <a:pt x="10839" y="33525"/>
                  </a:lnTo>
                  <a:lnTo>
                    <a:pt x="10883" y="33481"/>
                  </a:lnTo>
                  <a:lnTo>
                    <a:pt x="10971" y="32779"/>
                  </a:lnTo>
                  <a:lnTo>
                    <a:pt x="10971" y="32735"/>
                  </a:lnTo>
                  <a:lnTo>
                    <a:pt x="10971" y="31594"/>
                  </a:lnTo>
                  <a:lnTo>
                    <a:pt x="11497" y="28654"/>
                  </a:lnTo>
                  <a:lnTo>
                    <a:pt x="11848" y="27601"/>
                  </a:lnTo>
                  <a:lnTo>
                    <a:pt x="12594" y="26460"/>
                  </a:lnTo>
                  <a:lnTo>
                    <a:pt x="13955" y="24003"/>
                  </a:lnTo>
                  <a:lnTo>
                    <a:pt x="15885" y="20054"/>
                  </a:lnTo>
                  <a:lnTo>
                    <a:pt x="16543" y="19396"/>
                  </a:lnTo>
                  <a:lnTo>
                    <a:pt x="17333" y="18913"/>
                  </a:lnTo>
                  <a:lnTo>
                    <a:pt x="17948" y="18825"/>
                  </a:lnTo>
                  <a:lnTo>
                    <a:pt x="18606" y="19045"/>
                  </a:lnTo>
                  <a:lnTo>
                    <a:pt x="18781" y="19045"/>
                  </a:lnTo>
                  <a:lnTo>
                    <a:pt x="19571" y="18474"/>
                  </a:lnTo>
                  <a:lnTo>
                    <a:pt x="20273" y="18342"/>
                  </a:lnTo>
                  <a:lnTo>
                    <a:pt x="22423" y="18474"/>
                  </a:lnTo>
                  <a:lnTo>
                    <a:pt x="24661" y="18869"/>
                  </a:lnTo>
                  <a:lnTo>
                    <a:pt x="26373" y="19571"/>
                  </a:lnTo>
                  <a:lnTo>
                    <a:pt x="26504" y="19571"/>
                  </a:lnTo>
                  <a:lnTo>
                    <a:pt x="26899" y="19483"/>
                  </a:lnTo>
                  <a:lnTo>
                    <a:pt x="26987" y="19439"/>
                  </a:lnTo>
                  <a:lnTo>
                    <a:pt x="27294" y="19132"/>
                  </a:lnTo>
                  <a:lnTo>
                    <a:pt x="27338" y="19045"/>
                  </a:lnTo>
                  <a:lnTo>
                    <a:pt x="27645" y="18211"/>
                  </a:lnTo>
                  <a:lnTo>
                    <a:pt x="27689" y="18167"/>
                  </a:lnTo>
                  <a:lnTo>
                    <a:pt x="27689" y="16236"/>
                  </a:lnTo>
                  <a:lnTo>
                    <a:pt x="27601" y="13998"/>
                  </a:lnTo>
                  <a:lnTo>
                    <a:pt x="28567" y="12024"/>
                  </a:lnTo>
                  <a:lnTo>
                    <a:pt x="29225" y="11058"/>
                  </a:lnTo>
                  <a:lnTo>
                    <a:pt x="30234" y="10225"/>
                  </a:lnTo>
                  <a:lnTo>
                    <a:pt x="31770" y="9303"/>
                  </a:lnTo>
                  <a:lnTo>
                    <a:pt x="33043" y="8864"/>
                  </a:lnTo>
                  <a:lnTo>
                    <a:pt x="33086" y="8820"/>
                  </a:lnTo>
                  <a:lnTo>
                    <a:pt x="33130" y="8733"/>
                  </a:lnTo>
                  <a:lnTo>
                    <a:pt x="33569" y="7592"/>
                  </a:lnTo>
                  <a:lnTo>
                    <a:pt x="34754" y="4696"/>
                  </a:lnTo>
                  <a:lnTo>
                    <a:pt x="35939" y="2107"/>
                  </a:lnTo>
                  <a:lnTo>
                    <a:pt x="36465" y="1668"/>
                  </a:lnTo>
                  <a:lnTo>
                    <a:pt x="38528" y="308"/>
                  </a:lnTo>
                  <a:lnTo>
                    <a:pt x="38571" y="264"/>
                  </a:lnTo>
                  <a:lnTo>
                    <a:pt x="38615" y="220"/>
                  </a:lnTo>
                  <a:lnTo>
                    <a:pt x="38615" y="132"/>
                  </a:lnTo>
                  <a:lnTo>
                    <a:pt x="38571" y="88"/>
                  </a:lnTo>
                  <a:lnTo>
                    <a:pt x="38528" y="44"/>
                  </a:lnTo>
                  <a:lnTo>
                    <a:pt x="3844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2" name="Google Shape;6192;p163"/>
            <p:cNvSpPr/>
            <p:nvPr/>
          </p:nvSpPr>
          <p:spPr>
            <a:xfrm>
              <a:off x="5232825" y="3337425"/>
              <a:ext cx="2084350" cy="1428325"/>
            </a:xfrm>
            <a:custGeom>
              <a:rect b="b" l="l" r="r" t="t"/>
              <a:pathLst>
                <a:path extrusionOk="0" h="57133" w="83374">
                  <a:moveTo>
                    <a:pt x="36816" y="1"/>
                  </a:moveTo>
                  <a:lnTo>
                    <a:pt x="34402" y="1361"/>
                  </a:lnTo>
                  <a:lnTo>
                    <a:pt x="33261" y="2151"/>
                  </a:lnTo>
                  <a:lnTo>
                    <a:pt x="33218" y="2151"/>
                  </a:lnTo>
                  <a:lnTo>
                    <a:pt x="32121" y="3204"/>
                  </a:lnTo>
                  <a:lnTo>
                    <a:pt x="30673" y="4959"/>
                  </a:lnTo>
                  <a:lnTo>
                    <a:pt x="28961" y="6802"/>
                  </a:lnTo>
                  <a:lnTo>
                    <a:pt x="28917" y="6890"/>
                  </a:lnTo>
                  <a:lnTo>
                    <a:pt x="27689" y="10356"/>
                  </a:lnTo>
                  <a:lnTo>
                    <a:pt x="25187" y="12989"/>
                  </a:lnTo>
                  <a:lnTo>
                    <a:pt x="24178" y="14086"/>
                  </a:lnTo>
                  <a:lnTo>
                    <a:pt x="23696" y="14437"/>
                  </a:lnTo>
                  <a:lnTo>
                    <a:pt x="21458" y="15359"/>
                  </a:lnTo>
                  <a:lnTo>
                    <a:pt x="20317" y="15798"/>
                  </a:lnTo>
                  <a:lnTo>
                    <a:pt x="20273" y="15798"/>
                  </a:lnTo>
                  <a:lnTo>
                    <a:pt x="19176" y="16368"/>
                  </a:lnTo>
                  <a:lnTo>
                    <a:pt x="17377" y="17553"/>
                  </a:lnTo>
                  <a:lnTo>
                    <a:pt x="17333" y="17597"/>
                  </a:lnTo>
                  <a:lnTo>
                    <a:pt x="16236" y="18957"/>
                  </a:lnTo>
                  <a:lnTo>
                    <a:pt x="14612" y="21458"/>
                  </a:lnTo>
                  <a:lnTo>
                    <a:pt x="13515" y="23433"/>
                  </a:lnTo>
                  <a:lnTo>
                    <a:pt x="12023" y="26153"/>
                  </a:lnTo>
                  <a:lnTo>
                    <a:pt x="10926" y="28347"/>
                  </a:lnTo>
                  <a:lnTo>
                    <a:pt x="10926" y="28391"/>
                  </a:lnTo>
                  <a:lnTo>
                    <a:pt x="10444" y="30366"/>
                  </a:lnTo>
                  <a:lnTo>
                    <a:pt x="10400" y="30410"/>
                  </a:lnTo>
                  <a:lnTo>
                    <a:pt x="10224" y="32779"/>
                  </a:lnTo>
                  <a:lnTo>
                    <a:pt x="10224" y="32823"/>
                  </a:lnTo>
                  <a:lnTo>
                    <a:pt x="10268" y="34271"/>
                  </a:lnTo>
                  <a:lnTo>
                    <a:pt x="10180" y="35105"/>
                  </a:lnTo>
                  <a:lnTo>
                    <a:pt x="9478" y="36465"/>
                  </a:lnTo>
                  <a:lnTo>
                    <a:pt x="7942" y="38484"/>
                  </a:lnTo>
                  <a:lnTo>
                    <a:pt x="7899" y="38528"/>
                  </a:lnTo>
                  <a:lnTo>
                    <a:pt x="6889" y="40283"/>
                  </a:lnTo>
                  <a:lnTo>
                    <a:pt x="6143" y="42038"/>
                  </a:lnTo>
                  <a:lnTo>
                    <a:pt x="5617" y="42872"/>
                  </a:lnTo>
                  <a:lnTo>
                    <a:pt x="2633" y="44451"/>
                  </a:lnTo>
                  <a:lnTo>
                    <a:pt x="2589" y="44495"/>
                  </a:lnTo>
                  <a:lnTo>
                    <a:pt x="965" y="46558"/>
                  </a:lnTo>
                  <a:lnTo>
                    <a:pt x="965" y="46602"/>
                  </a:lnTo>
                  <a:lnTo>
                    <a:pt x="307" y="47874"/>
                  </a:lnTo>
                  <a:lnTo>
                    <a:pt x="307" y="47918"/>
                  </a:lnTo>
                  <a:lnTo>
                    <a:pt x="0" y="50112"/>
                  </a:lnTo>
                  <a:lnTo>
                    <a:pt x="0" y="50990"/>
                  </a:lnTo>
                  <a:lnTo>
                    <a:pt x="44" y="51077"/>
                  </a:lnTo>
                  <a:lnTo>
                    <a:pt x="2326" y="53930"/>
                  </a:lnTo>
                  <a:lnTo>
                    <a:pt x="3379" y="55597"/>
                  </a:lnTo>
                  <a:lnTo>
                    <a:pt x="3423" y="55641"/>
                  </a:lnTo>
                  <a:lnTo>
                    <a:pt x="3686" y="55904"/>
                  </a:lnTo>
                  <a:lnTo>
                    <a:pt x="3774" y="55948"/>
                  </a:lnTo>
                  <a:lnTo>
                    <a:pt x="7153" y="56519"/>
                  </a:lnTo>
                  <a:lnTo>
                    <a:pt x="10400" y="56957"/>
                  </a:lnTo>
                  <a:lnTo>
                    <a:pt x="11628" y="57133"/>
                  </a:lnTo>
                  <a:lnTo>
                    <a:pt x="11672" y="57133"/>
                  </a:lnTo>
                  <a:lnTo>
                    <a:pt x="15709" y="56387"/>
                  </a:lnTo>
                  <a:lnTo>
                    <a:pt x="17421" y="56080"/>
                  </a:lnTo>
                  <a:lnTo>
                    <a:pt x="17421" y="56036"/>
                  </a:lnTo>
                  <a:lnTo>
                    <a:pt x="19483" y="55421"/>
                  </a:lnTo>
                  <a:lnTo>
                    <a:pt x="21282" y="55070"/>
                  </a:lnTo>
                  <a:lnTo>
                    <a:pt x="22818" y="55070"/>
                  </a:lnTo>
                  <a:lnTo>
                    <a:pt x="24398" y="55334"/>
                  </a:lnTo>
                  <a:lnTo>
                    <a:pt x="24442" y="55334"/>
                  </a:lnTo>
                  <a:lnTo>
                    <a:pt x="27952" y="54807"/>
                  </a:lnTo>
                  <a:lnTo>
                    <a:pt x="28084" y="54719"/>
                  </a:lnTo>
                  <a:lnTo>
                    <a:pt x="28610" y="54193"/>
                  </a:lnTo>
                  <a:lnTo>
                    <a:pt x="28654" y="54193"/>
                  </a:lnTo>
                  <a:lnTo>
                    <a:pt x="30014" y="51999"/>
                  </a:lnTo>
                  <a:lnTo>
                    <a:pt x="30541" y="51385"/>
                  </a:lnTo>
                  <a:lnTo>
                    <a:pt x="31375" y="50858"/>
                  </a:lnTo>
                  <a:lnTo>
                    <a:pt x="33525" y="49980"/>
                  </a:lnTo>
                  <a:lnTo>
                    <a:pt x="35412" y="49629"/>
                  </a:lnTo>
                  <a:lnTo>
                    <a:pt x="37386" y="49366"/>
                  </a:lnTo>
                  <a:lnTo>
                    <a:pt x="38176" y="49103"/>
                  </a:lnTo>
                  <a:lnTo>
                    <a:pt x="38220" y="49103"/>
                  </a:lnTo>
                  <a:lnTo>
                    <a:pt x="38966" y="48576"/>
                  </a:lnTo>
                  <a:lnTo>
                    <a:pt x="39010" y="48576"/>
                  </a:lnTo>
                  <a:lnTo>
                    <a:pt x="40809" y="46909"/>
                  </a:lnTo>
                  <a:lnTo>
                    <a:pt x="40809" y="46865"/>
                  </a:lnTo>
                  <a:lnTo>
                    <a:pt x="41379" y="46075"/>
                  </a:lnTo>
                  <a:lnTo>
                    <a:pt x="41379" y="46031"/>
                  </a:lnTo>
                  <a:lnTo>
                    <a:pt x="42345" y="43969"/>
                  </a:lnTo>
                  <a:lnTo>
                    <a:pt x="42959" y="43003"/>
                  </a:lnTo>
                  <a:lnTo>
                    <a:pt x="43486" y="42565"/>
                  </a:lnTo>
                  <a:lnTo>
                    <a:pt x="44890" y="42038"/>
                  </a:lnTo>
                  <a:lnTo>
                    <a:pt x="47084" y="41555"/>
                  </a:lnTo>
                  <a:lnTo>
                    <a:pt x="49234" y="41073"/>
                  </a:lnTo>
                  <a:lnTo>
                    <a:pt x="50419" y="41073"/>
                  </a:lnTo>
                  <a:lnTo>
                    <a:pt x="51955" y="41468"/>
                  </a:lnTo>
                  <a:lnTo>
                    <a:pt x="56299" y="43881"/>
                  </a:lnTo>
                  <a:lnTo>
                    <a:pt x="57484" y="44495"/>
                  </a:lnTo>
                  <a:lnTo>
                    <a:pt x="58449" y="44890"/>
                  </a:lnTo>
                  <a:lnTo>
                    <a:pt x="59239" y="45153"/>
                  </a:lnTo>
                  <a:lnTo>
                    <a:pt x="59853" y="45373"/>
                  </a:lnTo>
                  <a:lnTo>
                    <a:pt x="60292" y="45505"/>
                  </a:lnTo>
                  <a:lnTo>
                    <a:pt x="60687" y="45636"/>
                  </a:lnTo>
                  <a:lnTo>
                    <a:pt x="61082" y="45856"/>
                  </a:lnTo>
                  <a:lnTo>
                    <a:pt x="61521" y="46163"/>
                  </a:lnTo>
                  <a:lnTo>
                    <a:pt x="62003" y="46602"/>
                  </a:lnTo>
                  <a:lnTo>
                    <a:pt x="62574" y="47260"/>
                  </a:lnTo>
                  <a:lnTo>
                    <a:pt x="63232" y="48093"/>
                  </a:lnTo>
                  <a:lnTo>
                    <a:pt x="64066" y="49234"/>
                  </a:lnTo>
                  <a:lnTo>
                    <a:pt x="64636" y="49893"/>
                  </a:lnTo>
                  <a:lnTo>
                    <a:pt x="64680" y="49936"/>
                  </a:lnTo>
                  <a:lnTo>
                    <a:pt x="66874" y="50770"/>
                  </a:lnTo>
                  <a:lnTo>
                    <a:pt x="68673" y="51341"/>
                  </a:lnTo>
                  <a:lnTo>
                    <a:pt x="68717" y="51385"/>
                  </a:lnTo>
                  <a:lnTo>
                    <a:pt x="72798" y="51823"/>
                  </a:lnTo>
                  <a:lnTo>
                    <a:pt x="75080" y="51736"/>
                  </a:lnTo>
                  <a:lnTo>
                    <a:pt x="76879" y="52218"/>
                  </a:lnTo>
                  <a:lnTo>
                    <a:pt x="77010" y="52218"/>
                  </a:lnTo>
                  <a:lnTo>
                    <a:pt x="79380" y="51472"/>
                  </a:lnTo>
                  <a:lnTo>
                    <a:pt x="82276" y="50551"/>
                  </a:lnTo>
                  <a:lnTo>
                    <a:pt x="83241" y="50375"/>
                  </a:lnTo>
                  <a:lnTo>
                    <a:pt x="83285" y="50331"/>
                  </a:lnTo>
                  <a:lnTo>
                    <a:pt x="83329" y="50287"/>
                  </a:lnTo>
                  <a:lnTo>
                    <a:pt x="83373" y="50244"/>
                  </a:lnTo>
                  <a:lnTo>
                    <a:pt x="83373" y="50156"/>
                  </a:lnTo>
                  <a:lnTo>
                    <a:pt x="83329" y="50112"/>
                  </a:lnTo>
                  <a:lnTo>
                    <a:pt x="83285" y="50068"/>
                  </a:lnTo>
                  <a:lnTo>
                    <a:pt x="83241" y="50024"/>
                  </a:lnTo>
                  <a:lnTo>
                    <a:pt x="83154" y="50024"/>
                  </a:lnTo>
                  <a:lnTo>
                    <a:pt x="82232" y="50200"/>
                  </a:lnTo>
                  <a:lnTo>
                    <a:pt x="82188" y="50200"/>
                  </a:lnTo>
                  <a:lnTo>
                    <a:pt x="79292" y="51121"/>
                  </a:lnTo>
                  <a:lnTo>
                    <a:pt x="76923" y="51867"/>
                  </a:lnTo>
                  <a:lnTo>
                    <a:pt x="75167" y="51385"/>
                  </a:lnTo>
                  <a:lnTo>
                    <a:pt x="75080" y="51385"/>
                  </a:lnTo>
                  <a:lnTo>
                    <a:pt x="72798" y="51472"/>
                  </a:lnTo>
                  <a:lnTo>
                    <a:pt x="68761" y="51033"/>
                  </a:lnTo>
                  <a:lnTo>
                    <a:pt x="67006" y="50463"/>
                  </a:lnTo>
                  <a:lnTo>
                    <a:pt x="64855" y="49629"/>
                  </a:lnTo>
                  <a:lnTo>
                    <a:pt x="64329" y="49015"/>
                  </a:lnTo>
                  <a:lnTo>
                    <a:pt x="63495" y="47874"/>
                  </a:lnTo>
                  <a:lnTo>
                    <a:pt x="62793" y="46953"/>
                  </a:lnTo>
                  <a:lnTo>
                    <a:pt x="62223" y="46338"/>
                  </a:lnTo>
                  <a:lnTo>
                    <a:pt x="61696" y="45856"/>
                  </a:lnTo>
                  <a:lnTo>
                    <a:pt x="61257" y="45548"/>
                  </a:lnTo>
                  <a:lnTo>
                    <a:pt x="60862" y="45329"/>
                  </a:lnTo>
                  <a:lnTo>
                    <a:pt x="60424" y="45153"/>
                  </a:lnTo>
                  <a:lnTo>
                    <a:pt x="59941" y="45022"/>
                  </a:lnTo>
                  <a:lnTo>
                    <a:pt x="59327" y="44846"/>
                  </a:lnTo>
                  <a:lnTo>
                    <a:pt x="58581" y="44583"/>
                  </a:lnTo>
                  <a:lnTo>
                    <a:pt x="57615" y="44188"/>
                  </a:lnTo>
                  <a:lnTo>
                    <a:pt x="56474" y="43574"/>
                  </a:lnTo>
                  <a:lnTo>
                    <a:pt x="52086" y="41160"/>
                  </a:lnTo>
                  <a:lnTo>
                    <a:pt x="52042" y="41117"/>
                  </a:lnTo>
                  <a:lnTo>
                    <a:pt x="50463" y="40722"/>
                  </a:lnTo>
                  <a:lnTo>
                    <a:pt x="49190" y="40722"/>
                  </a:lnTo>
                  <a:lnTo>
                    <a:pt x="46996" y="41204"/>
                  </a:lnTo>
                  <a:lnTo>
                    <a:pt x="44802" y="41687"/>
                  </a:lnTo>
                  <a:lnTo>
                    <a:pt x="44802" y="41731"/>
                  </a:lnTo>
                  <a:lnTo>
                    <a:pt x="43354" y="42257"/>
                  </a:lnTo>
                  <a:lnTo>
                    <a:pt x="43310" y="42257"/>
                  </a:lnTo>
                  <a:lnTo>
                    <a:pt x="42696" y="42784"/>
                  </a:lnTo>
                  <a:lnTo>
                    <a:pt x="42652" y="42828"/>
                  </a:lnTo>
                  <a:lnTo>
                    <a:pt x="42038" y="43793"/>
                  </a:lnTo>
                  <a:lnTo>
                    <a:pt x="41072" y="45899"/>
                  </a:lnTo>
                  <a:lnTo>
                    <a:pt x="40546" y="46645"/>
                  </a:lnTo>
                  <a:lnTo>
                    <a:pt x="38790" y="48313"/>
                  </a:lnTo>
                  <a:lnTo>
                    <a:pt x="38044" y="48796"/>
                  </a:lnTo>
                  <a:lnTo>
                    <a:pt x="37299" y="49059"/>
                  </a:lnTo>
                  <a:lnTo>
                    <a:pt x="35368" y="49278"/>
                  </a:lnTo>
                  <a:lnTo>
                    <a:pt x="33437" y="49629"/>
                  </a:lnTo>
                  <a:lnTo>
                    <a:pt x="31243" y="50551"/>
                  </a:lnTo>
                  <a:lnTo>
                    <a:pt x="31199" y="50551"/>
                  </a:lnTo>
                  <a:lnTo>
                    <a:pt x="30321" y="51121"/>
                  </a:lnTo>
                  <a:lnTo>
                    <a:pt x="30278" y="51165"/>
                  </a:lnTo>
                  <a:lnTo>
                    <a:pt x="29751" y="51736"/>
                  </a:lnTo>
                  <a:lnTo>
                    <a:pt x="29751" y="51779"/>
                  </a:lnTo>
                  <a:lnTo>
                    <a:pt x="28347" y="53973"/>
                  </a:lnTo>
                  <a:lnTo>
                    <a:pt x="27864" y="54456"/>
                  </a:lnTo>
                  <a:lnTo>
                    <a:pt x="24398" y="54983"/>
                  </a:lnTo>
                  <a:lnTo>
                    <a:pt x="22862" y="54719"/>
                  </a:lnTo>
                  <a:lnTo>
                    <a:pt x="21238" y="54719"/>
                  </a:lnTo>
                  <a:lnTo>
                    <a:pt x="19439" y="55070"/>
                  </a:lnTo>
                  <a:lnTo>
                    <a:pt x="19395" y="55070"/>
                  </a:lnTo>
                  <a:lnTo>
                    <a:pt x="17333" y="55729"/>
                  </a:lnTo>
                  <a:lnTo>
                    <a:pt x="15622" y="56036"/>
                  </a:lnTo>
                  <a:lnTo>
                    <a:pt x="11628" y="56782"/>
                  </a:lnTo>
                  <a:lnTo>
                    <a:pt x="10487" y="56606"/>
                  </a:lnTo>
                  <a:lnTo>
                    <a:pt x="7196" y="56167"/>
                  </a:lnTo>
                  <a:lnTo>
                    <a:pt x="3905" y="55597"/>
                  </a:lnTo>
                  <a:lnTo>
                    <a:pt x="3686" y="55421"/>
                  </a:lnTo>
                  <a:lnTo>
                    <a:pt x="2589" y="53754"/>
                  </a:lnTo>
                  <a:lnTo>
                    <a:pt x="2589" y="53710"/>
                  </a:lnTo>
                  <a:lnTo>
                    <a:pt x="351" y="50902"/>
                  </a:lnTo>
                  <a:lnTo>
                    <a:pt x="351" y="50156"/>
                  </a:lnTo>
                  <a:lnTo>
                    <a:pt x="658" y="48006"/>
                  </a:lnTo>
                  <a:lnTo>
                    <a:pt x="1273" y="46777"/>
                  </a:lnTo>
                  <a:lnTo>
                    <a:pt x="2852" y="44759"/>
                  </a:lnTo>
                  <a:lnTo>
                    <a:pt x="5836" y="43135"/>
                  </a:lnTo>
                  <a:lnTo>
                    <a:pt x="5924" y="43091"/>
                  </a:lnTo>
                  <a:lnTo>
                    <a:pt x="6450" y="42214"/>
                  </a:lnTo>
                  <a:lnTo>
                    <a:pt x="6450" y="42170"/>
                  </a:lnTo>
                  <a:lnTo>
                    <a:pt x="7240" y="40414"/>
                  </a:lnTo>
                  <a:lnTo>
                    <a:pt x="8206" y="38703"/>
                  </a:lnTo>
                  <a:lnTo>
                    <a:pt x="9742" y="36641"/>
                  </a:lnTo>
                  <a:lnTo>
                    <a:pt x="9785" y="36641"/>
                  </a:lnTo>
                  <a:lnTo>
                    <a:pt x="10531" y="35280"/>
                  </a:lnTo>
                  <a:lnTo>
                    <a:pt x="10531" y="35193"/>
                  </a:lnTo>
                  <a:lnTo>
                    <a:pt x="10619" y="34315"/>
                  </a:lnTo>
                  <a:lnTo>
                    <a:pt x="10663" y="34271"/>
                  </a:lnTo>
                  <a:lnTo>
                    <a:pt x="10575" y="32823"/>
                  </a:lnTo>
                  <a:lnTo>
                    <a:pt x="10751" y="30454"/>
                  </a:lnTo>
                  <a:lnTo>
                    <a:pt x="11277" y="28479"/>
                  </a:lnTo>
                  <a:lnTo>
                    <a:pt x="12330" y="26329"/>
                  </a:lnTo>
                  <a:lnTo>
                    <a:pt x="13822" y="23608"/>
                  </a:lnTo>
                  <a:lnTo>
                    <a:pt x="14876" y="21634"/>
                  </a:lnTo>
                  <a:lnTo>
                    <a:pt x="16499" y="19176"/>
                  </a:lnTo>
                  <a:lnTo>
                    <a:pt x="17596" y="17816"/>
                  </a:lnTo>
                  <a:lnTo>
                    <a:pt x="19351" y="16675"/>
                  </a:lnTo>
                  <a:lnTo>
                    <a:pt x="20448" y="16149"/>
                  </a:lnTo>
                  <a:lnTo>
                    <a:pt x="21589" y="15710"/>
                  </a:lnTo>
                  <a:lnTo>
                    <a:pt x="23871" y="14788"/>
                  </a:lnTo>
                  <a:lnTo>
                    <a:pt x="23871" y="14744"/>
                  </a:lnTo>
                  <a:lnTo>
                    <a:pt x="24398" y="14350"/>
                  </a:lnTo>
                  <a:lnTo>
                    <a:pt x="25451" y="13209"/>
                  </a:lnTo>
                  <a:lnTo>
                    <a:pt x="27996" y="10576"/>
                  </a:lnTo>
                  <a:lnTo>
                    <a:pt x="27996" y="10532"/>
                  </a:lnTo>
                  <a:lnTo>
                    <a:pt x="29268" y="7021"/>
                  </a:lnTo>
                  <a:lnTo>
                    <a:pt x="30936" y="5179"/>
                  </a:lnTo>
                  <a:lnTo>
                    <a:pt x="32384" y="3467"/>
                  </a:lnTo>
                  <a:lnTo>
                    <a:pt x="33481" y="2414"/>
                  </a:lnTo>
                  <a:lnTo>
                    <a:pt x="34578" y="1668"/>
                  </a:lnTo>
                  <a:lnTo>
                    <a:pt x="36991" y="308"/>
                  </a:lnTo>
                  <a:lnTo>
                    <a:pt x="37035" y="264"/>
                  </a:lnTo>
                  <a:lnTo>
                    <a:pt x="37079" y="220"/>
                  </a:lnTo>
                  <a:lnTo>
                    <a:pt x="37079" y="132"/>
                  </a:lnTo>
                  <a:lnTo>
                    <a:pt x="37035" y="88"/>
                  </a:lnTo>
                  <a:lnTo>
                    <a:pt x="36991"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3" name="Google Shape;6193;p163"/>
            <p:cNvSpPr/>
            <p:nvPr/>
          </p:nvSpPr>
          <p:spPr>
            <a:xfrm>
              <a:off x="5156025" y="3211275"/>
              <a:ext cx="2045950" cy="1731100"/>
            </a:xfrm>
            <a:custGeom>
              <a:rect b="b" l="l" r="r" t="t"/>
              <a:pathLst>
                <a:path extrusionOk="0" h="69244" w="81838">
                  <a:moveTo>
                    <a:pt x="34271" y="0"/>
                  </a:moveTo>
                  <a:lnTo>
                    <a:pt x="32209" y="1492"/>
                  </a:lnTo>
                  <a:lnTo>
                    <a:pt x="29488" y="3818"/>
                  </a:lnTo>
                  <a:lnTo>
                    <a:pt x="25714" y="6846"/>
                  </a:lnTo>
                  <a:lnTo>
                    <a:pt x="20493" y="11058"/>
                  </a:lnTo>
                  <a:lnTo>
                    <a:pt x="18474" y="12682"/>
                  </a:lnTo>
                  <a:lnTo>
                    <a:pt x="18430" y="12726"/>
                  </a:lnTo>
                  <a:lnTo>
                    <a:pt x="14525" y="17640"/>
                  </a:lnTo>
                  <a:lnTo>
                    <a:pt x="12331" y="20536"/>
                  </a:lnTo>
                  <a:lnTo>
                    <a:pt x="10356" y="23038"/>
                  </a:lnTo>
                  <a:lnTo>
                    <a:pt x="8645" y="25319"/>
                  </a:lnTo>
                  <a:lnTo>
                    <a:pt x="8645" y="25363"/>
                  </a:lnTo>
                  <a:lnTo>
                    <a:pt x="7680" y="27075"/>
                  </a:lnTo>
                  <a:lnTo>
                    <a:pt x="7636" y="27118"/>
                  </a:lnTo>
                  <a:lnTo>
                    <a:pt x="6934" y="31463"/>
                  </a:lnTo>
                  <a:lnTo>
                    <a:pt x="6363" y="35763"/>
                  </a:lnTo>
                  <a:lnTo>
                    <a:pt x="6012" y="38308"/>
                  </a:lnTo>
                  <a:lnTo>
                    <a:pt x="5661" y="40546"/>
                  </a:lnTo>
                  <a:lnTo>
                    <a:pt x="5047" y="43179"/>
                  </a:lnTo>
                  <a:lnTo>
                    <a:pt x="4301" y="45592"/>
                  </a:lnTo>
                  <a:lnTo>
                    <a:pt x="3379" y="47128"/>
                  </a:lnTo>
                  <a:lnTo>
                    <a:pt x="2063" y="48927"/>
                  </a:lnTo>
                  <a:lnTo>
                    <a:pt x="746" y="51209"/>
                  </a:lnTo>
                  <a:lnTo>
                    <a:pt x="746" y="51253"/>
                  </a:lnTo>
                  <a:lnTo>
                    <a:pt x="527" y="52042"/>
                  </a:lnTo>
                  <a:lnTo>
                    <a:pt x="527" y="52086"/>
                  </a:lnTo>
                  <a:lnTo>
                    <a:pt x="176" y="55685"/>
                  </a:lnTo>
                  <a:lnTo>
                    <a:pt x="0" y="57659"/>
                  </a:lnTo>
                  <a:lnTo>
                    <a:pt x="0" y="57703"/>
                  </a:lnTo>
                  <a:lnTo>
                    <a:pt x="44" y="58010"/>
                  </a:lnTo>
                  <a:lnTo>
                    <a:pt x="88" y="58054"/>
                  </a:lnTo>
                  <a:lnTo>
                    <a:pt x="132" y="58142"/>
                  </a:lnTo>
                  <a:lnTo>
                    <a:pt x="1317" y="58625"/>
                  </a:lnTo>
                  <a:lnTo>
                    <a:pt x="2063" y="59414"/>
                  </a:lnTo>
                  <a:lnTo>
                    <a:pt x="3248" y="61652"/>
                  </a:lnTo>
                  <a:lnTo>
                    <a:pt x="4432" y="63890"/>
                  </a:lnTo>
                  <a:lnTo>
                    <a:pt x="5749" y="65865"/>
                  </a:lnTo>
                  <a:lnTo>
                    <a:pt x="6670" y="67006"/>
                  </a:lnTo>
                  <a:lnTo>
                    <a:pt x="6714" y="67050"/>
                  </a:lnTo>
                  <a:lnTo>
                    <a:pt x="9347" y="68936"/>
                  </a:lnTo>
                  <a:lnTo>
                    <a:pt x="9391" y="68936"/>
                  </a:lnTo>
                  <a:lnTo>
                    <a:pt x="10137" y="69244"/>
                  </a:lnTo>
                  <a:lnTo>
                    <a:pt x="10268" y="69244"/>
                  </a:lnTo>
                  <a:lnTo>
                    <a:pt x="10883" y="69024"/>
                  </a:lnTo>
                  <a:lnTo>
                    <a:pt x="10927" y="68980"/>
                  </a:lnTo>
                  <a:lnTo>
                    <a:pt x="13340" y="66611"/>
                  </a:lnTo>
                  <a:lnTo>
                    <a:pt x="17114" y="64417"/>
                  </a:lnTo>
                  <a:lnTo>
                    <a:pt x="18562" y="63627"/>
                  </a:lnTo>
                  <a:lnTo>
                    <a:pt x="20010" y="63495"/>
                  </a:lnTo>
                  <a:lnTo>
                    <a:pt x="22028" y="63100"/>
                  </a:lnTo>
                  <a:lnTo>
                    <a:pt x="22906" y="63056"/>
                  </a:lnTo>
                  <a:lnTo>
                    <a:pt x="26899" y="64373"/>
                  </a:lnTo>
                  <a:lnTo>
                    <a:pt x="29356" y="65075"/>
                  </a:lnTo>
                  <a:lnTo>
                    <a:pt x="31156" y="65601"/>
                  </a:lnTo>
                  <a:lnTo>
                    <a:pt x="31199" y="65601"/>
                  </a:lnTo>
                  <a:lnTo>
                    <a:pt x="31287" y="65558"/>
                  </a:lnTo>
                  <a:lnTo>
                    <a:pt x="33569" y="63846"/>
                  </a:lnTo>
                  <a:lnTo>
                    <a:pt x="33613" y="63802"/>
                  </a:lnTo>
                  <a:lnTo>
                    <a:pt x="35280" y="62091"/>
                  </a:lnTo>
                  <a:lnTo>
                    <a:pt x="36641" y="59678"/>
                  </a:lnTo>
                  <a:lnTo>
                    <a:pt x="37079" y="59239"/>
                  </a:lnTo>
                  <a:lnTo>
                    <a:pt x="38176" y="58712"/>
                  </a:lnTo>
                  <a:lnTo>
                    <a:pt x="40414" y="58361"/>
                  </a:lnTo>
                  <a:lnTo>
                    <a:pt x="40458" y="58317"/>
                  </a:lnTo>
                  <a:lnTo>
                    <a:pt x="43047" y="57264"/>
                  </a:lnTo>
                  <a:lnTo>
                    <a:pt x="43091" y="57220"/>
                  </a:lnTo>
                  <a:lnTo>
                    <a:pt x="45153" y="55597"/>
                  </a:lnTo>
                  <a:lnTo>
                    <a:pt x="47216" y="53929"/>
                  </a:lnTo>
                  <a:lnTo>
                    <a:pt x="48313" y="53403"/>
                  </a:lnTo>
                  <a:lnTo>
                    <a:pt x="50068" y="53359"/>
                  </a:lnTo>
                  <a:lnTo>
                    <a:pt x="50902" y="53403"/>
                  </a:lnTo>
                  <a:lnTo>
                    <a:pt x="53096" y="53534"/>
                  </a:lnTo>
                  <a:lnTo>
                    <a:pt x="54193" y="53666"/>
                  </a:lnTo>
                  <a:lnTo>
                    <a:pt x="55246" y="53842"/>
                  </a:lnTo>
                  <a:lnTo>
                    <a:pt x="56299" y="54061"/>
                  </a:lnTo>
                  <a:lnTo>
                    <a:pt x="57352" y="54412"/>
                  </a:lnTo>
                  <a:lnTo>
                    <a:pt x="57835" y="54631"/>
                  </a:lnTo>
                  <a:lnTo>
                    <a:pt x="58362" y="54851"/>
                  </a:lnTo>
                  <a:lnTo>
                    <a:pt x="58844" y="55114"/>
                  </a:lnTo>
                  <a:lnTo>
                    <a:pt x="59327" y="55421"/>
                  </a:lnTo>
                  <a:lnTo>
                    <a:pt x="60512" y="56518"/>
                  </a:lnTo>
                  <a:lnTo>
                    <a:pt x="60556" y="56518"/>
                  </a:lnTo>
                  <a:lnTo>
                    <a:pt x="65382" y="58493"/>
                  </a:lnTo>
                  <a:lnTo>
                    <a:pt x="65426" y="58537"/>
                  </a:lnTo>
                  <a:lnTo>
                    <a:pt x="66436" y="58581"/>
                  </a:lnTo>
                  <a:lnTo>
                    <a:pt x="68454" y="59019"/>
                  </a:lnTo>
                  <a:lnTo>
                    <a:pt x="70692" y="59327"/>
                  </a:lnTo>
                  <a:lnTo>
                    <a:pt x="70736" y="59370"/>
                  </a:lnTo>
                  <a:lnTo>
                    <a:pt x="73062" y="59414"/>
                  </a:lnTo>
                  <a:lnTo>
                    <a:pt x="75431" y="59546"/>
                  </a:lnTo>
                  <a:lnTo>
                    <a:pt x="75475" y="59546"/>
                  </a:lnTo>
                  <a:lnTo>
                    <a:pt x="79161" y="59370"/>
                  </a:lnTo>
                  <a:lnTo>
                    <a:pt x="79205" y="59370"/>
                  </a:lnTo>
                  <a:lnTo>
                    <a:pt x="81706" y="58712"/>
                  </a:lnTo>
                  <a:lnTo>
                    <a:pt x="81750" y="58668"/>
                  </a:lnTo>
                  <a:lnTo>
                    <a:pt x="81794" y="58625"/>
                  </a:lnTo>
                  <a:lnTo>
                    <a:pt x="81838" y="58537"/>
                  </a:lnTo>
                  <a:lnTo>
                    <a:pt x="81838" y="58493"/>
                  </a:lnTo>
                  <a:lnTo>
                    <a:pt x="81794" y="58405"/>
                  </a:lnTo>
                  <a:lnTo>
                    <a:pt x="81750" y="58361"/>
                  </a:lnTo>
                  <a:lnTo>
                    <a:pt x="81618" y="58361"/>
                  </a:lnTo>
                  <a:lnTo>
                    <a:pt x="79117" y="59019"/>
                  </a:lnTo>
                  <a:lnTo>
                    <a:pt x="75475" y="59195"/>
                  </a:lnTo>
                  <a:lnTo>
                    <a:pt x="73105" y="59063"/>
                  </a:lnTo>
                  <a:lnTo>
                    <a:pt x="70736" y="59019"/>
                  </a:lnTo>
                  <a:lnTo>
                    <a:pt x="68498" y="58668"/>
                  </a:lnTo>
                  <a:lnTo>
                    <a:pt x="66523" y="58273"/>
                  </a:lnTo>
                  <a:lnTo>
                    <a:pt x="66479" y="58230"/>
                  </a:lnTo>
                  <a:lnTo>
                    <a:pt x="65470" y="58186"/>
                  </a:lnTo>
                  <a:lnTo>
                    <a:pt x="62530" y="56957"/>
                  </a:lnTo>
                  <a:lnTo>
                    <a:pt x="60687" y="56211"/>
                  </a:lnTo>
                  <a:lnTo>
                    <a:pt x="59546" y="55158"/>
                  </a:lnTo>
                  <a:lnTo>
                    <a:pt x="59020" y="54851"/>
                  </a:lnTo>
                  <a:lnTo>
                    <a:pt x="58537" y="54544"/>
                  </a:lnTo>
                  <a:lnTo>
                    <a:pt x="58010" y="54324"/>
                  </a:lnTo>
                  <a:lnTo>
                    <a:pt x="57484" y="54105"/>
                  </a:lnTo>
                  <a:lnTo>
                    <a:pt x="56957" y="53885"/>
                  </a:lnTo>
                  <a:lnTo>
                    <a:pt x="56431" y="53754"/>
                  </a:lnTo>
                  <a:lnTo>
                    <a:pt x="55378" y="53491"/>
                  </a:lnTo>
                  <a:lnTo>
                    <a:pt x="54281" y="53315"/>
                  </a:lnTo>
                  <a:lnTo>
                    <a:pt x="53184" y="53183"/>
                  </a:lnTo>
                  <a:lnTo>
                    <a:pt x="50902" y="53052"/>
                  </a:lnTo>
                  <a:lnTo>
                    <a:pt x="50068" y="53008"/>
                  </a:lnTo>
                  <a:lnTo>
                    <a:pt x="48269" y="53052"/>
                  </a:lnTo>
                  <a:lnTo>
                    <a:pt x="48181" y="53052"/>
                  </a:lnTo>
                  <a:lnTo>
                    <a:pt x="47040" y="53666"/>
                  </a:lnTo>
                  <a:lnTo>
                    <a:pt x="46996" y="53666"/>
                  </a:lnTo>
                  <a:lnTo>
                    <a:pt x="44934" y="55290"/>
                  </a:lnTo>
                  <a:lnTo>
                    <a:pt x="42872" y="56913"/>
                  </a:lnTo>
                  <a:lnTo>
                    <a:pt x="40371" y="58010"/>
                  </a:lnTo>
                  <a:lnTo>
                    <a:pt x="38089" y="58361"/>
                  </a:lnTo>
                  <a:lnTo>
                    <a:pt x="38045" y="58405"/>
                  </a:lnTo>
                  <a:lnTo>
                    <a:pt x="36904" y="58932"/>
                  </a:lnTo>
                  <a:lnTo>
                    <a:pt x="36860" y="58932"/>
                  </a:lnTo>
                  <a:lnTo>
                    <a:pt x="36377" y="59458"/>
                  </a:lnTo>
                  <a:lnTo>
                    <a:pt x="36333" y="59502"/>
                  </a:lnTo>
                  <a:lnTo>
                    <a:pt x="35017" y="61872"/>
                  </a:lnTo>
                  <a:lnTo>
                    <a:pt x="33350" y="63583"/>
                  </a:lnTo>
                  <a:lnTo>
                    <a:pt x="31156" y="65207"/>
                  </a:lnTo>
                  <a:lnTo>
                    <a:pt x="29444" y="64724"/>
                  </a:lnTo>
                  <a:lnTo>
                    <a:pt x="27031" y="64066"/>
                  </a:lnTo>
                  <a:lnTo>
                    <a:pt x="22994" y="62705"/>
                  </a:lnTo>
                  <a:lnTo>
                    <a:pt x="22906" y="62705"/>
                  </a:lnTo>
                  <a:lnTo>
                    <a:pt x="21985" y="62749"/>
                  </a:lnTo>
                  <a:lnTo>
                    <a:pt x="19966" y="63144"/>
                  </a:lnTo>
                  <a:lnTo>
                    <a:pt x="18474" y="63276"/>
                  </a:lnTo>
                  <a:lnTo>
                    <a:pt x="18430" y="63276"/>
                  </a:lnTo>
                  <a:lnTo>
                    <a:pt x="13165" y="66304"/>
                  </a:lnTo>
                  <a:lnTo>
                    <a:pt x="13121" y="66347"/>
                  </a:lnTo>
                  <a:lnTo>
                    <a:pt x="10707" y="68717"/>
                  </a:lnTo>
                  <a:lnTo>
                    <a:pt x="10181" y="68893"/>
                  </a:lnTo>
                  <a:lnTo>
                    <a:pt x="9566" y="68629"/>
                  </a:lnTo>
                  <a:lnTo>
                    <a:pt x="6934" y="66786"/>
                  </a:lnTo>
                  <a:lnTo>
                    <a:pt x="6012" y="65645"/>
                  </a:lnTo>
                  <a:lnTo>
                    <a:pt x="4740" y="63715"/>
                  </a:lnTo>
                  <a:lnTo>
                    <a:pt x="3555" y="61477"/>
                  </a:lnTo>
                  <a:lnTo>
                    <a:pt x="2326" y="59239"/>
                  </a:lnTo>
                  <a:lnTo>
                    <a:pt x="2326" y="59195"/>
                  </a:lnTo>
                  <a:lnTo>
                    <a:pt x="1536" y="58361"/>
                  </a:lnTo>
                  <a:lnTo>
                    <a:pt x="1492" y="58317"/>
                  </a:lnTo>
                  <a:lnTo>
                    <a:pt x="395" y="57835"/>
                  </a:lnTo>
                  <a:lnTo>
                    <a:pt x="351" y="57659"/>
                  </a:lnTo>
                  <a:lnTo>
                    <a:pt x="527" y="55685"/>
                  </a:lnTo>
                  <a:lnTo>
                    <a:pt x="878" y="52130"/>
                  </a:lnTo>
                  <a:lnTo>
                    <a:pt x="1054" y="51340"/>
                  </a:lnTo>
                  <a:lnTo>
                    <a:pt x="2370" y="49102"/>
                  </a:lnTo>
                  <a:lnTo>
                    <a:pt x="3686" y="47347"/>
                  </a:lnTo>
                  <a:lnTo>
                    <a:pt x="3686" y="47303"/>
                  </a:lnTo>
                  <a:lnTo>
                    <a:pt x="4608" y="45768"/>
                  </a:lnTo>
                  <a:lnTo>
                    <a:pt x="4608" y="45724"/>
                  </a:lnTo>
                  <a:lnTo>
                    <a:pt x="5398" y="43266"/>
                  </a:lnTo>
                  <a:lnTo>
                    <a:pt x="5968" y="40634"/>
                  </a:lnTo>
                  <a:lnTo>
                    <a:pt x="6363" y="38396"/>
                  </a:lnTo>
                  <a:lnTo>
                    <a:pt x="6670" y="35807"/>
                  </a:lnTo>
                  <a:lnTo>
                    <a:pt x="7285" y="31506"/>
                  </a:lnTo>
                  <a:lnTo>
                    <a:pt x="7987" y="27206"/>
                  </a:lnTo>
                  <a:lnTo>
                    <a:pt x="8952" y="25539"/>
                  </a:lnTo>
                  <a:lnTo>
                    <a:pt x="10663" y="23257"/>
                  </a:lnTo>
                  <a:lnTo>
                    <a:pt x="12594" y="20756"/>
                  </a:lnTo>
                  <a:lnTo>
                    <a:pt x="14788" y="17860"/>
                  </a:lnTo>
                  <a:lnTo>
                    <a:pt x="18694" y="12945"/>
                  </a:lnTo>
                  <a:lnTo>
                    <a:pt x="25934" y="7109"/>
                  </a:lnTo>
                  <a:lnTo>
                    <a:pt x="29708" y="4081"/>
                  </a:lnTo>
                  <a:lnTo>
                    <a:pt x="32384" y="1756"/>
                  </a:lnTo>
                  <a:lnTo>
                    <a:pt x="34491" y="308"/>
                  </a:lnTo>
                  <a:lnTo>
                    <a:pt x="34534" y="264"/>
                  </a:lnTo>
                  <a:lnTo>
                    <a:pt x="34534" y="176"/>
                  </a:lnTo>
                  <a:lnTo>
                    <a:pt x="34534" y="132"/>
                  </a:lnTo>
                  <a:lnTo>
                    <a:pt x="34491" y="44"/>
                  </a:lnTo>
                  <a:lnTo>
                    <a:pt x="34447"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4" name="Google Shape;6194;p163"/>
            <p:cNvSpPr/>
            <p:nvPr/>
          </p:nvSpPr>
          <p:spPr>
            <a:xfrm>
              <a:off x="5473050" y="4092175"/>
              <a:ext cx="560600" cy="444300"/>
            </a:xfrm>
            <a:custGeom>
              <a:rect b="b" l="l" r="r" t="t"/>
              <a:pathLst>
                <a:path extrusionOk="0" h="17772" w="22424">
                  <a:moveTo>
                    <a:pt x="6188" y="483"/>
                  </a:moveTo>
                  <a:lnTo>
                    <a:pt x="6671" y="1361"/>
                  </a:lnTo>
                  <a:lnTo>
                    <a:pt x="6758" y="1448"/>
                  </a:lnTo>
                  <a:lnTo>
                    <a:pt x="8514" y="2107"/>
                  </a:lnTo>
                  <a:lnTo>
                    <a:pt x="12551" y="3862"/>
                  </a:lnTo>
                  <a:lnTo>
                    <a:pt x="12814" y="4213"/>
                  </a:lnTo>
                  <a:lnTo>
                    <a:pt x="13384" y="5441"/>
                  </a:lnTo>
                  <a:lnTo>
                    <a:pt x="14394" y="7197"/>
                  </a:lnTo>
                  <a:lnTo>
                    <a:pt x="14920" y="9391"/>
                  </a:lnTo>
                  <a:lnTo>
                    <a:pt x="15359" y="10707"/>
                  </a:lnTo>
                  <a:lnTo>
                    <a:pt x="15359" y="10751"/>
                  </a:lnTo>
                  <a:lnTo>
                    <a:pt x="16105" y="11936"/>
                  </a:lnTo>
                  <a:lnTo>
                    <a:pt x="16149" y="11980"/>
                  </a:lnTo>
                  <a:lnTo>
                    <a:pt x="17070" y="12682"/>
                  </a:lnTo>
                  <a:lnTo>
                    <a:pt x="17114" y="12682"/>
                  </a:lnTo>
                  <a:lnTo>
                    <a:pt x="19440" y="13384"/>
                  </a:lnTo>
                  <a:lnTo>
                    <a:pt x="19528" y="13384"/>
                  </a:lnTo>
                  <a:lnTo>
                    <a:pt x="20712" y="13252"/>
                  </a:lnTo>
                  <a:lnTo>
                    <a:pt x="21985" y="13472"/>
                  </a:lnTo>
                  <a:lnTo>
                    <a:pt x="22029" y="13515"/>
                  </a:lnTo>
                  <a:lnTo>
                    <a:pt x="21897" y="13603"/>
                  </a:lnTo>
                  <a:lnTo>
                    <a:pt x="20669" y="14130"/>
                  </a:lnTo>
                  <a:lnTo>
                    <a:pt x="16105" y="15534"/>
                  </a:lnTo>
                  <a:lnTo>
                    <a:pt x="13735" y="16368"/>
                  </a:lnTo>
                  <a:lnTo>
                    <a:pt x="11234" y="17421"/>
                  </a:lnTo>
                  <a:lnTo>
                    <a:pt x="10883" y="17377"/>
                  </a:lnTo>
                  <a:lnTo>
                    <a:pt x="8733" y="16499"/>
                  </a:lnTo>
                  <a:lnTo>
                    <a:pt x="5223" y="15051"/>
                  </a:lnTo>
                  <a:lnTo>
                    <a:pt x="5179" y="15051"/>
                  </a:lnTo>
                  <a:lnTo>
                    <a:pt x="747" y="13910"/>
                  </a:lnTo>
                  <a:lnTo>
                    <a:pt x="396" y="13515"/>
                  </a:lnTo>
                  <a:lnTo>
                    <a:pt x="352" y="12945"/>
                  </a:lnTo>
                  <a:lnTo>
                    <a:pt x="703" y="11716"/>
                  </a:lnTo>
                  <a:lnTo>
                    <a:pt x="1230" y="10839"/>
                  </a:lnTo>
                  <a:lnTo>
                    <a:pt x="2634" y="8732"/>
                  </a:lnTo>
                  <a:lnTo>
                    <a:pt x="5091" y="5003"/>
                  </a:lnTo>
                  <a:lnTo>
                    <a:pt x="5135" y="4959"/>
                  </a:lnTo>
                  <a:lnTo>
                    <a:pt x="5749" y="2896"/>
                  </a:lnTo>
                  <a:lnTo>
                    <a:pt x="5749" y="2853"/>
                  </a:lnTo>
                  <a:lnTo>
                    <a:pt x="6056" y="790"/>
                  </a:lnTo>
                  <a:lnTo>
                    <a:pt x="6188" y="483"/>
                  </a:lnTo>
                  <a:close/>
                  <a:moveTo>
                    <a:pt x="6144" y="0"/>
                  </a:moveTo>
                  <a:lnTo>
                    <a:pt x="6056" y="44"/>
                  </a:lnTo>
                  <a:lnTo>
                    <a:pt x="6013" y="132"/>
                  </a:lnTo>
                  <a:lnTo>
                    <a:pt x="5749" y="659"/>
                  </a:lnTo>
                  <a:lnTo>
                    <a:pt x="5705" y="702"/>
                  </a:lnTo>
                  <a:lnTo>
                    <a:pt x="5398" y="2809"/>
                  </a:lnTo>
                  <a:lnTo>
                    <a:pt x="4784" y="4827"/>
                  </a:lnTo>
                  <a:lnTo>
                    <a:pt x="2370" y="8557"/>
                  </a:lnTo>
                  <a:lnTo>
                    <a:pt x="922" y="10619"/>
                  </a:lnTo>
                  <a:lnTo>
                    <a:pt x="396" y="11541"/>
                  </a:lnTo>
                  <a:lnTo>
                    <a:pt x="352" y="11585"/>
                  </a:lnTo>
                  <a:lnTo>
                    <a:pt x="1" y="12857"/>
                  </a:lnTo>
                  <a:lnTo>
                    <a:pt x="1" y="12945"/>
                  </a:lnTo>
                  <a:lnTo>
                    <a:pt x="45" y="13603"/>
                  </a:lnTo>
                  <a:lnTo>
                    <a:pt x="89" y="13735"/>
                  </a:lnTo>
                  <a:lnTo>
                    <a:pt x="527" y="14174"/>
                  </a:lnTo>
                  <a:lnTo>
                    <a:pt x="615" y="14218"/>
                  </a:lnTo>
                  <a:lnTo>
                    <a:pt x="5091" y="15402"/>
                  </a:lnTo>
                  <a:lnTo>
                    <a:pt x="8601" y="16806"/>
                  </a:lnTo>
                  <a:lnTo>
                    <a:pt x="10752" y="17728"/>
                  </a:lnTo>
                  <a:lnTo>
                    <a:pt x="10795" y="17728"/>
                  </a:lnTo>
                  <a:lnTo>
                    <a:pt x="11234" y="17772"/>
                  </a:lnTo>
                  <a:lnTo>
                    <a:pt x="11322" y="17772"/>
                  </a:lnTo>
                  <a:lnTo>
                    <a:pt x="13867" y="16719"/>
                  </a:lnTo>
                  <a:lnTo>
                    <a:pt x="16193" y="15885"/>
                  </a:lnTo>
                  <a:lnTo>
                    <a:pt x="20756" y="14437"/>
                  </a:lnTo>
                  <a:lnTo>
                    <a:pt x="20800" y="14437"/>
                  </a:lnTo>
                  <a:lnTo>
                    <a:pt x="22073" y="13910"/>
                  </a:lnTo>
                  <a:lnTo>
                    <a:pt x="22117" y="13866"/>
                  </a:lnTo>
                  <a:lnTo>
                    <a:pt x="22380" y="13647"/>
                  </a:lnTo>
                  <a:lnTo>
                    <a:pt x="22424" y="13559"/>
                  </a:lnTo>
                  <a:lnTo>
                    <a:pt x="22424" y="13515"/>
                  </a:lnTo>
                  <a:lnTo>
                    <a:pt x="22424" y="13428"/>
                  </a:lnTo>
                  <a:lnTo>
                    <a:pt x="22380" y="13384"/>
                  </a:lnTo>
                  <a:lnTo>
                    <a:pt x="22204" y="13208"/>
                  </a:lnTo>
                  <a:lnTo>
                    <a:pt x="22117" y="13121"/>
                  </a:lnTo>
                  <a:lnTo>
                    <a:pt x="20756" y="12901"/>
                  </a:lnTo>
                  <a:lnTo>
                    <a:pt x="20712" y="12901"/>
                  </a:lnTo>
                  <a:lnTo>
                    <a:pt x="19528" y="13033"/>
                  </a:lnTo>
                  <a:lnTo>
                    <a:pt x="17246" y="12375"/>
                  </a:lnTo>
                  <a:lnTo>
                    <a:pt x="16368" y="11716"/>
                  </a:lnTo>
                  <a:lnTo>
                    <a:pt x="15666" y="10575"/>
                  </a:lnTo>
                  <a:lnTo>
                    <a:pt x="15271" y="9303"/>
                  </a:lnTo>
                  <a:lnTo>
                    <a:pt x="14745" y="7109"/>
                  </a:lnTo>
                  <a:lnTo>
                    <a:pt x="14701" y="7065"/>
                  </a:lnTo>
                  <a:lnTo>
                    <a:pt x="13692" y="5310"/>
                  </a:lnTo>
                  <a:lnTo>
                    <a:pt x="13121" y="4081"/>
                  </a:lnTo>
                  <a:lnTo>
                    <a:pt x="13077" y="4037"/>
                  </a:lnTo>
                  <a:lnTo>
                    <a:pt x="12814" y="3642"/>
                  </a:lnTo>
                  <a:lnTo>
                    <a:pt x="12726" y="3555"/>
                  </a:lnTo>
                  <a:lnTo>
                    <a:pt x="8645" y="1756"/>
                  </a:lnTo>
                  <a:lnTo>
                    <a:pt x="6934" y="1141"/>
                  </a:lnTo>
                  <a:lnTo>
                    <a:pt x="6495" y="307"/>
                  </a:lnTo>
                  <a:lnTo>
                    <a:pt x="6451" y="264"/>
                  </a:lnTo>
                  <a:lnTo>
                    <a:pt x="6276" y="88"/>
                  </a:lnTo>
                  <a:lnTo>
                    <a:pt x="6232" y="44"/>
                  </a:lnTo>
                  <a:lnTo>
                    <a:pt x="6144"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5" name="Google Shape;6195;p163"/>
            <p:cNvSpPr/>
            <p:nvPr/>
          </p:nvSpPr>
          <p:spPr>
            <a:xfrm>
              <a:off x="5446725" y="4038425"/>
              <a:ext cx="650550" cy="557300"/>
            </a:xfrm>
            <a:custGeom>
              <a:rect b="b" l="l" r="r" t="t"/>
              <a:pathLst>
                <a:path extrusionOk="0" h="22292" w="26022">
                  <a:moveTo>
                    <a:pt x="10225" y="351"/>
                  </a:moveTo>
                  <a:lnTo>
                    <a:pt x="10795" y="571"/>
                  </a:lnTo>
                  <a:lnTo>
                    <a:pt x="12946" y="2238"/>
                  </a:lnTo>
                  <a:lnTo>
                    <a:pt x="14832" y="3554"/>
                  </a:lnTo>
                  <a:lnTo>
                    <a:pt x="16017" y="4871"/>
                  </a:lnTo>
                  <a:lnTo>
                    <a:pt x="17026" y="6494"/>
                  </a:lnTo>
                  <a:lnTo>
                    <a:pt x="17948" y="8337"/>
                  </a:lnTo>
                  <a:lnTo>
                    <a:pt x="18431" y="10926"/>
                  </a:lnTo>
                  <a:lnTo>
                    <a:pt x="18957" y="13691"/>
                  </a:lnTo>
                  <a:lnTo>
                    <a:pt x="18957" y="13779"/>
                  </a:lnTo>
                  <a:lnTo>
                    <a:pt x="19308" y="14174"/>
                  </a:lnTo>
                  <a:lnTo>
                    <a:pt x="19396" y="14217"/>
                  </a:lnTo>
                  <a:lnTo>
                    <a:pt x="20800" y="14568"/>
                  </a:lnTo>
                  <a:lnTo>
                    <a:pt x="20844" y="14568"/>
                  </a:lnTo>
                  <a:lnTo>
                    <a:pt x="21941" y="14612"/>
                  </a:lnTo>
                  <a:lnTo>
                    <a:pt x="25364" y="15227"/>
                  </a:lnTo>
                  <a:lnTo>
                    <a:pt x="25583" y="15358"/>
                  </a:lnTo>
                  <a:lnTo>
                    <a:pt x="25671" y="15622"/>
                  </a:lnTo>
                  <a:lnTo>
                    <a:pt x="25583" y="16368"/>
                  </a:lnTo>
                  <a:lnTo>
                    <a:pt x="25408" y="16631"/>
                  </a:lnTo>
                  <a:lnTo>
                    <a:pt x="24969" y="16894"/>
                  </a:lnTo>
                  <a:lnTo>
                    <a:pt x="23916" y="17026"/>
                  </a:lnTo>
                  <a:lnTo>
                    <a:pt x="23872" y="17070"/>
                  </a:lnTo>
                  <a:lnTo>
                    <a:pt x="19659" y="18693"/>
                  </a:lnTo>
                  <a:lnTo>
                    <a:pt x="19615" y="18693"/>
                  </a:lnTo>
                  <a:lnTo>
                    <a:pt x="19133" y="19044"/>
                  </a:lnTo>
                  <a:lnTo>
                    <a:pt x="17772" y="19659"/>
                  </a:lnTo>
                  <a:lnTo>
                    <a:pt x="13165" y="21370"/>
                  </a:lnTo>
                  <a:lnTo>
                    <a:pt x="11805" y="21940"/>
                  </a:lnTo>
                  <a:lnTo>
                    <a:pt x="11278" y="21853"/>
                  </a:lnTo>
                  <a:lnTo>
                    <a:pt x="10093" y="21370"/>
                  </a:lnTo>
                  <a:lnTo>
                    <a:pt x="8075" y="20492"/>
                  </a:lnTo>
                  <a:lnTo>
                    <a:pt x="5661" y="19439"/>
                  </a:lnTo>
                  <a:lnTo>
                    <a:pt x="878" y="17377"/>
                  </a:lnTo>
                  <a:lnTo>
                    <a:pt x="483" y="16543"/>
                  </a:lnTo>
                  <a:lnTo>
                    <a:pt x="396" y="16236"/>
                  </a:lnTo>
                  <a:lnTo>
                    <a:pt x="352" y="15885"/>
                  </a:lnTo>
                  <a:lnTo>
                    <a:pt x="352" y="15534"/>
                  </a:lnTo>
                  <a:lnTo>
                    <a:pt x="396" y="15183"/>
                  </a:lnTo>
                  <a:lnTo>
                    <a:pt x="440" y="14832"/>
                  </a:lnTo>
                  <a:lnTo>
                    <a:pt x="571" y="14481"/>
                  </a:lnTo>
                  <a:lnTo>
                    <a:pt x="834" y="13822"/>
                  </a:lnTo>
                  <a:lnTo>
                    <a:pt x="1186" y="13120"/>
                  </a:lnTo>
                  <a:lnTo>
                    <a:pt x="1580" y="12462"/>
                  </a:lnTo>
                  <a:lnTo>
                    <a:pt x="2458" y="11190"/>
                  </a:lnTo>
                  <a:lnTo>
                    <a:pt x="3116" y="10312"/>
                  </a:lnTo>
                  <a:lnTo>
                    <a:pt x="3380" y="9873"/>
                  </a:lnTo>
                  <a:lnTo>
                    <a:pt x="3643" y="9434"/>
                  </a:lnTo>
                  <a:lnTo>
                    <a:pt x="4915" y="6889"/>
                  </a:lnTo>
                  <a:lnTo>
                    <a:pt x="4915" y="6846"/>
                  </a:lnTo>
                  <a:lnTo>
                    <a:pt x="5617" y="4388"/>
                  </a:lnTo>
                  <a:lnTo>
                    <a:pt x="6144" y="2326"/>
                  </a:lnTo>
                  <a:lnTo>
                    <a:pt x="6890" y="1492"/>
                  </a:lnTo>
                  <a:lnTo>
                    <a:pt x="8382" y="966"/>
                  </a:lnTo>
                  <a:lnTo>
                    <a:pt x="8470" y="922"/>
                  </a:lnTo>
                  <a:lnTo>
                    <a:pt x="8909" y="351"/>
                  </a:lnTo>
                  <a:close/>
                  <a:moveTo>
                    <a:pt x="8865" y="0"/>
                  </a:moveTo>
                  <a:lnTo>
                    <a:pt x="8777" y="44"/>
                  </a:lnTo>
                  <a:lnTo>
                    <a:pt x="8733" y="88"/>
                  </a:lnTo>
                  <a:lnTo>
                    <a:pt x="8206" y="658"/>
                  </a:lnTo>
                  <a:lnTo>
                    <a:pt x="6758" y="1185"/>
                  </a:lnTo>
                  <a:lnTo>
                    <a:pt x="6671" y="1229"/>
                  </a:lnTo>
                  <a:lnTo>
                    <a:pt x="5837" y="2150"/>
                  </a:lnTo>
                  <a:lnTo>
                    <a:pt x="5793" y="2194"/>
                  </a:lnTo>
                  <a:lnTo>
                    <a:pt x="5310" y="4300"/>
                  </a:lnTo>
                  <a:lnTo>
                    <a:pt x="4608" y="6758"/>
                  </a:lnTo>
                  <a:lnTo>
                    <a:pt x="3336" y="9303"/>
                  </a:lnTo>
                  <a:lnTo>
                    <a:pt x="3072" y="9698"/>
                  </a:lnTo>
                  <a:lnTo>
                    <a:pt x="2809" y="10093"/>
                  </a:lnTo>
                  <a:lnTo>
                    <a:pt x="2195" y="11014"/>
                  </a:lnTo>
                  <a:lnTo>
                    <a:pt x="1712" y="11672"/>
                  </a:lnTo>
                  <a:lnTo>
                    <a:pt x="1229" y="12331"/>
                  </a:lnTo>
                  <a:lnTo>
                    <a:pt x="834" y="13033"/>
                  </a:lnTo>
                  <a:lnTo>
                    <a:pt x="483" y="13735"/>
                  </a:lnTo>
                  <a:lnTo>
                    <a:pt x="176" y="14437"/>
                  </a:lnTo>
                  <a:lnTo>
                    <a:pt x="89" y="14832"/>
                  </a:lnTo>
                  <a:lnTo>
                    <a:pt x="45" y="15183"/>
                  </a:lnTo>
                  <a:lnTo>
                    <a:pt x="1" y="15534"/>
                  </a:lnTo>
                  <a:lnTo>
                    <a:pt x="1" y="15929"/>
                  </a:lnTo>
                  <a:lnTo>
                    <a:pt x="89" y="16280"/>
                  </a:lnTo>
                  <a:lnTo>
                    <a:pt x="176" y="16675"/>
                  </a:lnTo>
                  <a:lnTo>
                    <a:pt x="176" y="16719"/>
                  </a:lnTo>
                  <a:lnTo>
                    <a:pt x="615" y="17596"/>
                  </a:lnTo>
                  <a:lnTo>
                    <a:pt x="703" y="17684"/>
                  </a:lnTo>
                  <a:lnTo>
                    <a:pt x="5530" y="19746"/>
                  </a:lnTo>
                  <a:lnTo>
                    <a:pt x="7899" y="20843"/>
                  </a:lnTo>
                  <a:lnTo>
                    <a:pt x="9962" y="21721"/>
                  </a:lnTo>
                  <a:lnTo>
                    <a:pt x="11190" y="22160"/>
                  </a:lnTo>
                  <a:lnTo>
                    <a:pt x="11190" y="22204"/>
                  </a:lnTo>
                  <a:lnTo>
                    <a:pt x="11805" y="22291"/>
                  </a:lnTo>
                  <a:lnTo>
                    <a:pt x="11892" y="22291"/>
                  </a:lnTo>
                  <a:lnTo>
                    <a:pt x="13297" y="21721"/>
                  </a:lnTo>
                  <a:lnTo>
                    <a:pt x="17904" y="20010"/>
                  </a:lnTo>
                  <a:lnTo>
                    <a:pt x="19308" y="19351"/>
                  </a:lnTo>
                  <a:lnTo>
                    <a:pt x="19835" y="19000"/>
                  </a:lnTo>
                  <a:lnTo>
                    <a:pt x="23960" y="17377"/>
                  </a:lnTo>
                  <a:lnTo>
                    <a:pt x="25057" y="17245"/>
                  </a:lnTo>
                  <a:lnTo>
                    <a:pt x="25100" y="17201"/>
                  </a:lnTo>
                  <a:lnTo>
                    <a:pt x="25627" y="16938"/>
                  </a:lnTo>
                  <a:lnTo>
                    <a:pt x="25671" y="16850"/>
                  </a:lnTo>
                  <a:lnTo>
                    <a:pt x="25890" y="16499"/>
                  </a:lnTo>
                  <a:lnTo>
                    <a:pt x="25934" y="16411"/>
                  </a:lnTo>
                  <a:lnTo>
                    <a:pt x="26022" y="15622"/>
                  </a:lnTo>
                  <a:lnTo>
                    <a:pt x="26022" y="15490"/>
                  </a:lnTo>
                  <a:lnTo>
                    <a:pt x="25846" y="15183"/>
                  </a:lnTo>
                  <a:lnTo>
                    <a:pt x="25803" y="15139"/>
                  </a:lnTo>
                  <a:lnTo>
                    <a:pt x="25539" y="14919"/>
                  </a:lnTo>
                  <a:lnTo>
                    <a:pt x="25451" y="14876"/>
                  </a:lnTo>
                  <a:lnTo>
                    <a:pt x="21985" y="14261"/>
                  </a:lnTo>
                  <a:lnTo>
                    <a:pt x="20844" y="14217"/>
                  </a:lnTo>
                  <a:lnTo>
                    <a:pt x="19528" y="13866"/>
                  </a:lnTo>
                  <a:lnTo>
                    <a:pt x="19264" y="13603"/>
                  </a:lnTo>
                  <a:lnTo>
                    <a:pt x="18782" y="10882"/>
                  </a:lnTo>
                  <a:lnTo>
                    <a:pt x="18299" y="8250"/>
                  </a:lnTo>
                  <a:lnTo>
                    <a:pt x="18255" y="8162"/>
                  </a:lnTo>
                  <a:lnTo>
                    <a:pt x="17334" y="6319"/>
                  </a:lnTo>
                  <a:lnTo>
                    <a:pt x="16324" y="4651"/>
                  </a:lnTo>
                  <a:lnTo>
                    <a:pt x="16280" y="4651"/>
                  </a:lnTo>
                  <a:lnTo>
                    <a:pt x="15052" y="3291"/>
                  </a:lnTo>
                  <a:lnTo>
                    <a:pt x="13165" y="1975"/>
                  </a:lnTo>
                  <a:lnTo>
                    <a:pt x="11015" y="307"/>
                  </a:lnTo>
                  <a:lnTo>
                    <a:pt x="10971" y="263"/>
                  </a:lnTo>
                  <a:lnTo>
                    <a:pt x="10357" y="44"/>
                  </a:lnTo>
                  <a:lnTo>
                    <a:pt x="10269"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6" name="Google Shape;6196;p163"/>
            <p:cNvSpPr/>
            <p:nvPr/>
          </p:nvSpPr>
          <p:spPr>
            <a:xfrm>
              <a:off x="5262425" y="3874975"/>
              <a:ext cx="889700" cy="781075"/>
            </a:xfrm>
            <a:custGeom>
              <a:rect b="b" l="l" r="r" t="t"/>
              <a:pathLst>
                <a:path extrusionOk="0" h="31243" w="35588">
                  <a:moveTo>
                    <a:pt x="16807" y="351"/>
                  </a:moveTo>
                  <a:lnTo>
                    <a:pt x="17070" y="658"/>
                  </a:lnTo>
                  <a:lnTo>
                    <a:pt x="17509" y="1404"/>
                  </a:lnTo>
                  <a:lnTo>
                    <a:pt x="18431" y="3467"/>
                  </a:lnTo>
                  <a:lnTo>
                    <a:pt x="18475" y="3554"/>
                  </a:lnTo>
                  <a:lnTo>
                    <a:pt x="19879" y="4344"/>
                  </a:lnTo>
                  <a:lnTo>
                    <a:pt x="21766" y="5968"/>
                  </a:lnTo>
                  <a:lnTo>
                    <a:pt x="23784" y="7811"/>
                  </a:lnTo>
                  <a:lnTo>
                    <a:pt x="25627" y="10092"/>
                  </a:lnTo>
                  <a:lnTo>
                    <a:pt x="27689" y="13427"/>
                  </a:lnTo>
                  <a:lnTo>
                    <a:pt x="28128" y="15490"/>
                  </a:lnTo>
                  <a:lnTo>
                    <a:pt x="28567" y="18298"/>
                  </a:lnTo>
                  <a:lnTo>
                    <a:pt x="28918" y="19746"/>
                  </a:lnTo>
                  <a:lnTo>
                    <a:pt x="28962" y="19834"/>
                  </a:lnTo>
                  <a:lnTo>
                    <a:pt x="29489" y="20273"/>
                  </a:lnTo>
                  <a:lnTo>
                    <a:pt x="29576" y="20317"/>
                  </a:lnTo>
                  <a:lnTo>
                    <a:pt x="30761" y="20536"/>
                  </a:lnTo>
                  <a:lnTo>
                    <a:pt x="32955" y="20931"/>
                  </a:lnTo>
                  <a:lnTo>
                    <a:pt x="35237" y="21852"/>
                  </a:lnTo>
                  <a:lnTo>
                    <a:pt x="35193" y="21940"/>
                  </a:lnTo>
                  <a:lnTo>
                    <a:pt x="34842" y="22511"/>
                  </a:lnTo>
                  <a:lnTo>
                    <a:pt x="34272" y="24046"/>
                  </a:lnTo>
                  <a:lnTo>
                    <a:pt x="33877" y="24661"/>
                  </a:lnTo>
                  <a:lnTo>
                    <a:pt x="33350" y="25012"/>
                  </a:lnTo>
                  <a:lnTo>
                    <a:pt x="31024" y="25319"/>
                  </a:lnTo>
                  <a:lnTo>
                    <a:pt x="30980" y="25319"/>
                  </a:lnTo>
                  <a:lnTo>
                    <a:pt x="28172" y="26372"/>
                  </a:lnTo>
                  <a:lnTo>
                    <a:pt x="28128" y="26372"/>
                  </a:lnTo>
                  <a:lnTo>
                    <a:pt x="26636" y="27557"/>
                  </a:lnTo>
                  <a:lnTo>
                    <a:pt x="24223" y="28654"/>
                  </a:lnTo>
                  <a:lnTo>
                    <a:pt x="21941" y="29575"/>
                  </a:lnTo>
                  <a:lnTo>
                    <a:pt x="20361" y="30234"/>
                  </a:lnTo>
                  <a:lnTo>
                    <a:pt x="19220" y="30716"/>
                  </a:lnTo>
                  <a:lnTo>
                    <a:pt x="18826" y="30848"/>
                  </a:lnTo>
                  <a:lnTo>
                    <a:pt x="18475" y="30892"/>
                  </a:lnTo>
                  <a:lnTo>
                    <a:pt x="18167" y="30848"/>
                  </a:lnTo>
                  <a:lnTo>
                    <a:pt x="17816" y="30760"/>
                  </a:lnTo>
                  <a:lnTo>
                    <a:pt x="17421" y="30628"/>
                  </a:lnTo>
                  <a:lnTo>
                    <a:pt x="16895" y="30409"/>
                  </a:lnTo>
                  <a:lnTo>
                    <a:pt x="16105" y="30058"/>
                  </a:lnTo>
                  <a:lnTo>
                    <a:pt x="15096" y="29619"/>
                  </a:lnTo>
                  <a:lnTo>
                    <a:pt x="13779" y="29137"/>
                  </a:lnTo>
                  <a:lnTo>
                    <a:pt x="12068" y="28566"/>
                  </a:lnTo>
                  <a:lnTo>
                    <a:pt x="9303" y="27952"/>
                  </a:lnTo>
                  <a:lnTo>
                    <a:pt x="9303" y="27908"/>
                  </a:lnTo>
                  <a:lnTo>
                    <a:pt x="9260" y="27952"/>
                  </a:lnTo>
                  <a:lnTo>
                    <a:pt x="7592" y="28303"/>
                  </a:lnTo>
                  <a:lnTo>
                    <a:pt x="5749" y="28171"/>
                  </a:lnTo>
                  <a:lnTo>
                    <a:pt x="5705" y="28171"/>
                  </a:lnTo>
                  <a:lnTo>
                    <a:pt x="4477" y="28347"/>
                  </a:lnTo>
                  <a:lnTo>
                    <a:pt x="4433" y="28347"/>
                  </a:lnTo>
                  <a:lnTo>
                    <a:pt x="966" y="29531"/>
                  </a:lnTo>
                  <a:lnTo>
                    <a:pt x="747" y="29400"/>
                  </a:lnTo>
                  <a:lnTo>
                    <a:pt x="352" y="28610"/>
                  </a:lnTo>
                  <a:lnTo>
                    <a:pt x="396" y="27952"/>
                  </a:lnTo>
                  <a:lnTo>
                    <a:pt x="615" y="26855"/>
                  </a:lnTo>
                  <a:lnTo>
                    <a:pt x="1405" y="25538"/>
                  </a:lnTo>
                  <a:lnTo>
                    <a:pt x="2151" y="24836"/>
                  </a:lnTo>
                  <a:lnTo>
                    <a:pt x="4038" y="24222"/>
                  </a:lnTo>
                  <a:lnTo>
                    <a:pt x="5530" y="24924"/>
                  </a:lnTo>
                  <a:lnTo>
                    <a:pt x="5661" y="24924"/>
                  </a:lnTo>
                  <a:lnTo>
                    <a:pt x="6144" y="24792"/>
                  </a:lnTo>
                  <a:lnTo>
                    <a:pt x="6188" y="24749"/>
                  </a:lnTo>
                  <a:lnTo>
                    <a:pt x="6583" y="24485"/>
                  </a:lnTo>
                  <a:lnTo>
                    <a:pt x="6627" y="24441"/>
                  </a:lnTo>
                  <a:lnTo>
                    <a:pt x="6890" y="24003"/>
                  </a:lnTo>
                  <a:lnTo>
                    <a:pt x="6890" y="23915"/>
                  </a:lnTo>
                  <a:lnTo>
                    <a:pt x="6846" y="23037"/>
                  </a:lnTo>
                  <a:lnTo>
                    <a:pt x="6715" y="22291"/>
                  </a:lnTo>
                  <a:lnTo>
                    <a:pt x="6846" y="21501"/>
                  </a:lnTo>
                  <a:lnTo>
                    <a:pt x="7855" y="19132"/>
                  </a:lnTo>
                  <a:lnTo>
                    <a:pt x="10269" y="15621"/>
                  </a:lnTo>
                  <a:lnTo>
                    <a:pt x="10269" y="15578"/>
                  </a:lnTo>
                  <a:lnTo>
                    <a:pt x="11278" y="13735"/>
                  </a:lnTo>
                  <a:lnTo>
                    <a:pt x="11278" y="13647"/>
                  </a:lnTo>
                  <a:lnTo>
                    <a:pt x="11278" y="12813"/>
                  </a:lnTo>
                  <a:lnTo>
                    <a:pt x="12156" y="8995"/>
                  </a:lnTo>
                  <a:lnTo>
                    <a:pt x="12375" y="8469"/>
                  </a:lnTo>
                  <a:lnTo>
                    <a:pt x="13253" y="7547"/>
                  </a:lnTo>
                  <a:lnTo>
                    <a:pt x="14569" y="6670"/>
                  </a:lnTo>
                  <a:lnTo>
                    <a:pt x="15447" y="6319"/>
                  </a:lnTo>
                  <a:lnTo>
                    <a:pt x="15491" y="6275"/>
                  </a:lnTo>
                  <a:lnTo>
                    <a:pt x="15535" y="6187"/>
                  </a:lnTo>
                  <a:lnTo>
                    <a:pt x="15622" y="5880"/>
                  </a:lnTo>
                  <a:lnTo>
                    <a:pt x="15622" y="5836"/>
                  </a:lnTo>
                  <a:lnTo>
                    <a:pt x="15447" y="3598"/>
                  </a:lnTo>
                  <a:lnTo>
                    <a:pt x="15535" y="1843"/>
                  </a:lnTo>
                  <a:lnTo>
                    <a:pt x="15842" y="965"/>
                  </a:lnTo>
                  <a:lnTo>
                    <a:pt x="16456" y="395"/>
                  </a:lnTo>
                  <a:lnTo>
                    <a:pt x="16807" y="351"/>
                  </a:lnTo>
                  <a:close/>
                  <a:moveTo>
                    <a:pt x="16851" y="0"/>
                  </a:moveTo>
                  <a:lnTo>
                    <a:pt x="16368" y="88"/>
                  </a:lnTo>
                  <a:lnTo>
                    <a:pt x="16281" y="132"/>
                  </a:lnTo>
                  <a:lnTo>
                    <a:pt x="15578" y="746"/>
                  </a:lnTo>
                  <a:lnTo>
                    <a:pt x="15535" y="790"/>
                  </a:lnTo>
                  <a:lnTo>
                    <a:pt x="15183" y="1755"/>
                  </a:lnTo>
                  <a:lnTo>
                    <a:pt x="15183" y="1799"/>
                  </a:lnTo>
                  <a:lnTo>
                    <a:pt x="15096" y="3554"/>
                  </a:lnTo>
                  <a:lnTo>
                    <a:pt x="15096" y="3598"/>
                  </a:lnTo>
                  <a:lnTo>
                    <a:pt x="15271" y="5836"/>
                  </a:lnTo>
                  <a:lnTo>
                    <a:pt x="15227" y="6012"/>
                  </a:lnTo>
                  <a:lnTo>
                    <a:pt x="14438" y="6363"/>
                  </a:lnTo>
                  <a:lnTo>
                    <a:pt x="14394" y="6363"/>
                  </a:lnTo>
                  <a:lnTo>
                    <a:pt x="13033" y="7240"/>
                  </a:lnTo>
                  <a:lnTo>
                    <a:pt x="12989" y="7284"/>
                  </a:lnTo>
                  <a:lnTo>
                    <a:pt x="12112" y="8250"/>
                  </a:lnTo>
                  <a:lnTo>
                    <a:pt x="12068" y="8293"/>
                  </a:lnTo>
                  <a:lnTo>
                    <a:pt x="11849" y="8864"/>
                  </a:lnTo>
                  <a:lnTo>
                    <a:pt x="11805" y="8864"/>
                  </a:lnTo>
                  <a:lnTo>
                    <a:pt x="10971" y="12769"/>
                  </a:lnTo>
                  <a:lnTo>
                    <a:pt x="10927" y="12769"/>
                  </a:lnTo>
                  <a:lnTo>
                    <a:pt x="10927" y="13603"/>
                  </a:lnTo>
                  <a:lnTo>
                    <a:pt x="9962" y="15402"/>
                  </a:lnTo>
                  <a:lnTo>
                    <a:pt x="7548" y="18956"/>
                  </a:lnTo>
                  <a:lnTo>
                    <a:pt x="6539" y="21370"/>
                  </a:lnTo>
                  <a:lnTo>
                    <a:pt x="6495" y="21414"/>
                  </a:lnTo>
                  <a:lnTo>
                    <a:pt x="6364" y="22291"/>
                  </a:lnTo>
                  <a:lnTo>
                    <a:pt x="6364" y="22335"/>
                  </a:lnTo>
                  <a:lnTo>
                    <a:pt x="6495" y="23081"/>
                  </a:lnTo>
                  <a:lnTo>
                    <a:pt x="6539" y="23871"/>
                  </a:lnTo>
                  <a:lnTo>
                    <a:pt x="6320" y="24222"/>
                  </a:lnTo>
                  <a:lnTo>
                    <a:pt x="6012" y="24441"/>
                  </a:lnTo>
                  <a:lnTo>
                    <a:pt x="5618" y="24573"/>
                  </a:lnTo>
                  <a:lnTo>
                    <a:pt x="4126" y="23871"/>
                  </a:lnTo>
                  <a:lnTo>
                    <a:pt x="3994" y="23871"/>
                  </a:lnTo>
                  <a:lnTo>
                    <a:pt x="1975" y="24485"/>
                  </a:lnTo>
                  <a:lnTo>
                    <a:pt x="1932" y="24529"/>
                  </a:lnTo>
                  <a:lnTo>
                    <a:pt x="1142" y="25319"/>
                  </a:lnTo>
                  <a:lnTo>
                    <a:pt x="1142" y="25363"/>
                  </a:lnTo>
                  <a:lnTo>
                    <a:pt x="308" y="26723"/>
                  </a:lnTo>
                  <a:lnTo>
                    <a:pt x="308" y="26767"/>
                  </a:lnTo>
                  <a:lnTo>
                    <a:pt x="45" y="27908"/>
                  </a:lnTo>
                  <a:lnTo>
                    <a:pt x="1" y="28610"/>
                  </a:lnTo>
                  <a:lnTo>
                    <a:pt x="45" y="28698"/>
                  </a:lnTo>
                  <a:lnTo>
                    <a:pt x="484" y="29619"/>
                  </a:lnTo>
                  <a:lnTo>
                    <a:pt x="527" y="29663"/>
                  </a:lnTo>
                  <a:lnTo>
                    <a:pt x="835" y="29839"/>
                  </a:lnTo>
                  <a:lnTo>
                    <a:pt x="922" y="29883"/>
                  </a:lnTo>
                  <a:lnTo>
                    <a:pt x="1010" y="29883"/>
                  </a:lnTo>
                  <a:lnTo>
                    <a:pt x="4564" y="28654"/>
                  </a:lnTo>
                  <a:lnTo>
                    <a:pt x="5705" y="28522"/>
                  </a:lnTo>
                  <a:lnTo>
                    <a:pt x="7592" y="28654"/>
                  </a:lnTo>
                  <a:lnTo>
                    <a:pt x="7636" y="28654"/>
                  </a:lnTo>
                  <a:lnTo>
                    <a:pt x="9303" y="28303"/>
                  </a:lnTo>
                  <a:lnTo>
                    <a:pt x="11980" y="28917"/>
                  </a:lnTo>
                  <a:lnTo>
                    <a:pt x="13648" y="29488"/>
                  </a:lnTo>
                  <a:lnTo>
                    <a:pt x="14964" y="29970"/>
                  </a:lnTo>
                  <a:lnTo>
                    <a:pt x="15973" y="30365"/>
                  </a:lnTo>
                  <a:lnTo>
                    <a:pt x="16763" y="30716"/>
                  </a:lnTo>
                  <a:lnTo>
                    <a:pt x="17685" y="31111"/>
                  </a:lnTo>
                  <a:lnTo>
                    <a:pt x="18080" y="31199"/>
                  </a:lnTo>
                  <a:lnTo>
                    <a:pt x="18387" y="31243"/>
                  </a:lnTo>
                  <a:lnTo>
                    <a:pt x="18782" y="31199"/>
                  </a:lnTo>
                  <a:lnTo>
                    <a:pt x="19220" y="31067"/>
                  </a:lnTo>
                  <a:lnTo>
                    <a:pt x="19791" y="30848"/>
                  </a:lnTo>
                  <a:lnTo>
                    <a:pt x="20493" y="30541"/>
                  </a:lnTo>
                  <a:lnTo>
                    <a:pt x="22073" y="29883"/>
                  </a:lnTo>
                  <a:lnTo>
                    <a:pt x="24355" y="29005"/>
                  </a:lnTo>
                  <a:lnTo>
                    <a:pt x="26812" y="27864"/>
                  </a:lnTo>
                  <a:lnTo>
                    <a:pt x="26856" y="27820"/>
                  </a:lnTo>
                  <a:lnTo>
                    <a:pt x="28348" y="26679"/>
                  </a:lnTo>
                  <a:lnTo>
                    <a:pt x="31112" y="25670"/>
                  </a:lnTo>
                  <a:lnTo>
                    <a:pt x="33438" y="25363"/>
                  </a:lnTo>
                  <a:lnTo>
                    <a:pt x="33526" y="25363"/>
                  </a:lnTo>
                  <a:lnTo>
                    <a:pt x="34096" y="24968"/>
                  </a:lnTo>
                  <a:lnTo>
                    <a:pt x="34140" y="24924"/>
                  </a:lnTo>
                  <a:lnTo>
                    <a:pt x="34579" y="24222"/>
                  </a:lnTo>
                  <a:lnTo>
                    <a:pt x="34623" y="24178"/>
                  </a:lnTo>
                  <a:lnTo>
                    <a:pt x="35149" y="22686"/>
                  </a:lnTo>
                  <a:lnTo>
                    <a:pt x="35500" y="22072"/>
                  </a:lnTo>
                  <a:lnTo>
                    <a:pt x="35500" y="22028"/>
                  </a:lnTo>
                  <a:lnTo>
                    <a:pt x="35588" y="21765"/>
                  </a:lnTo>
                  <a:lnTo>
                    <a:pt x="35588" y="21677"/>
                  </a:lnTo>
                  <a:lnTo>
                    <a:pt x="35500" y="21589"/>
                  </a:lnTo>
                  <a:lnTo>
                    <a:pt x="33087" y="20580"/>
                  </a:lnTo>
                  <a:lnTo>
                    <a:pt x="33043" y="20580"/>
                  </a:lnTo>
                  <a:lnTo>
                    <a:pt x="30849" y="20185"/>
                  </a:lnTo>
                  <a:lnTo>
                    <a:pt x="29664" y="20009"/>
                  </a:lnTo>
                  <a:lnTo>
                    <a:pt x="29225" y="19615"/>
                  </a:lnTo>
                  <a:lnTo>
                    <a:pt x="28918" y="18254"/>
                  </a:lnTo>
                  <a:lnTo>
                    <a:pt x="28479" y="15446"/>
                  </a:lnTo>
                  <a:lnTo>
                    <a:pt x="28040" y="13340"/>
                  </a:lnTo>
                  <a:lnTo>
                    <a:pt x="28040" y="13252"/>
                  </a:lnTo>
                  <a:lnTo>
                    <a:pt x="25934" y="9917"/>
                  </a:lnTo>
                  <a:lnTo>
                    <a:pt x="24091" y="7547"/>
                  </a:lnTo>
                  <a:lnTo>
                    <a:pt x="24047" y="7547"/>
                  </a:lnTo>
                  <a:lnTo>
                    <a:pt x="21985" y="5704"/>
                  </a:lnTo>
                  <a:lnTo>
                    <a:pt x="20098" y="4081"/>
                  </a:lnTo>
                  <a:lnTo>
                    <a:pt x="20054" y="4081"/>
                  </a:lnTo>
                  <a:lnTo>
                    <a:pt x="18738" y="3247"/>
                  </a:lnTo>
                  <a:lnTo>
                    <a:pt x="17816" y="1273"/>
                  </a:lnTo>
                  <a:lnTo>
                    <a:pt x="17378" y="439"/>
                  </a:lnTo>
                  <a:lnTo>
                    <a:pt x="17334" y="439"/>
                  </a:lnTo>
                  <a:lnTo>
                    <a:pt x="16983" y="44"/>
                  </a:lnTo>
                  <a:lnTo>
                    <a:pt x="16939"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7" name="Google Shape;6197;p163"/>
            <p:cNvSpPr/>
            <p:nvPr/>
          </p:nvSpPr>
          <p:spPr>
            <a:xfrm>
              <a:off x="6038025" y="3987950"/>
              <a:ext cx="388375" cy="286350"/>
            </a:xfrm>
            <a:custGeom>
              <a:rect b="b" l="l" r="r" t="t"/>
              <a:pathLst>
                <a:path extrusionOk="0" h="11454" w="15535">
                  <a:moveTo>
                    <a:pt x="2545" y="352"/>
                  </a:moveTo>
                  <a:lnTo>
                    <a:pt x="5134" y="527"/>
                  </a:lnTo>
                  <a:lnTo>
                    <a:pt x="7504" y="1010"/>
                  </a:lnTo>
                  <a:lnTo>
                    <a:pt x="9786" y="1317"/>
                  </a:lnTo>
                  <a:lnTo>
                    <a:pt x="9830" y="1317"/>
                  </a:lnTo>
                  <a:lnTo>
                    <a:pt x="11760" y="1010"/>
                  </a:lnTo>
                  <a:lnTo>
                    <a:pt x="12813" y="1142"/>
                  </a:lnTo>
                  <a:lnTo>
                    <a:pt x="14130" y="1800"/>
                  </a:lnTo>
                  <a:lnTo>
                    <a:pt x="14569" y="2195"/>
                  </a:lnTo>
                  <a:lnTo>
                    <a:pt x="15139" y="3906"/>
                  </a:lnTo>
                  <a:lnTo>
                    <a:pt x="15183" y="4345"/>
                  </a:lnTo>
                  <a:lnTo>
                    <a:pt x="14481" y="5486"/>
                  </a:lnTo>
                  <a:lnTo>
                    <a:pt x="12857" y="7504"/>
                  </a:lnTo>
                  <a:lnTo>
                    <a:pt x="11936" y="8952"/>
                  </a:lnTo>
                  <a:lnTo>
                    <a:pt x="10356" y="10005"/>
                  </a:lnTo>
                  <a:lnTo>
                    <a:pt x="7855" y="11015"/>
                  </a:lnTo>
                  <a:lnTo>
                    <a:pt x="6758" y="11102"/>
                  </a:lnTo>
                  <a:lnTo>
                    <a:pt x="5924" y="11059"/>
                  </a:lnTo>
                  <a:lnTo>
                    <a:pt x="4520" y="10313"/>
                  </a:lnTo>
                  <a:lnTo>
                    <a:pt x="3072" y="9303"/>
                  </a:lnTo>
                  <a:lnTo>
                    <a:pt x="2721" y="8865"/>
                  </a:lnTo>
                  <a:lnTo>
                    <a:pt x="2326" y="6802"/>
                  </a:lnTo>
                  <a:lnTo>
                    <a:pt x="2282" y="6714"/>
                  </a:lnTo>
                  <a:lnTo>
                    <a:pt x="527" y="4082"/>
                  </a:lnTo>
                  <a:lnTo>
                    <a:pt x="351" y="3160"/>
                  </a:lnTo>
                  <a:lnTo>
                    <a:pt x="834" y="2063"/>
                  </a:lnTo>
                  <a:lnTo>
                    <a:pt x="1580" y="922"/>
                  </a:lnTo>
                  <a:lnTo>
                    <a:pt x="2019" y="527"/>
                  </a:lnTo>
                  <a:lnTo>
                    <a:pt x="2545" y="352"/>
                  </a:lnTo>
                  <a:close/>
                  <a:moveTo>
                    <a:pt x="2545" y="1"/>
                  </a:moveTo>
                  <a:lnTo>
                    <a:pt x="2458" y="45"/>
                  </a:lnTo>
                  <a:lnTo>
                    <a:pt x="1887" y="220"/>
                  </a:lnTo>
                  <a:lnTo>
                    <a:pt x="1843" y="264"/>
                  </a:lnTo>
                  <a:lnTo>
                    <a:pt x="1317" y="659"/>
                  </a:lnTo>
                  <a:lnTo>
                    <a:pt x="1273" y="703"/>
                  </a:lnTo>
                  <a:lnTo>
                    <a:pt x="527" y="1888"/>
                  </a:lnTo>
                  <a:lnTo>
                    <a:pt x="527" y="1931"/>
                  </a:lnTo>
                  <a:lnTo>
                    <a:pt x="44" y="3072"/>
                  </a:lnTo>
                  <a:lnTo>
                    <a:pt x="0" y="3204"/>
                  </a:lnTo>
                  <a:lnTo>
                    <a:pt x="176" y="4169"/>
                  </a:lnTo>
                  <a:lnTo>
                    <a:pt x="220" y="4257"/>
                  </a:lnTo>
                  <a:lnTo>
                    <a:pt x="1975" y="6890"/>
                  </a:lnTo>
                  <a:lnTo>
                    <a:pt x="2414" y="8952"/>
                  </a:lnTo>
                  <a:lnTo>
                    <a:pt x="2458" y="9040"/>
                  </a:lnTo>
                  <a:lnTo>
                    <a:pt x="2809" y="9523"/>
                  </a:lnTo>
                  <a:lnTo>
                    <a:pt x="2853" y="9567"/>
                  </a:lnTo>
                  <a:lnTo>
                    <a:pt x="4345" y="10620"/>
                  </a:lnTo>
                  <a:lnTo>
                    <a:pt x="5793" y="11366"/>
                  </a:lnTo>
                  <a:lnTo>
                    <a:pt x="5880" y="11410"/>
                  </a:lnTo>
                  <a:lnTo>
                    <a:pt x="6758" y="11453"/>
                  </a:lnTo>
                  <a:lnTo>
                    <a:pt x="7943" y="11322"/>
                  </a:lnTo>
                  <a:lnTo>
                    <a:pt x="7987" y="11322"/>
                  </a:lnTo>
                  <a:lnTo>
                    <a:pt x="10488" y="10313"/>
                  </a:lnTo>
                  <a:lnTo>
                    <a:pt x="10532" y="10313"/>
                  </a:lnTo>
                  <a:lnTo>
                    <a:pt x="12155" y="9216"/>
                  </a:lnTo>
                  <a:lnTo>
                    <a:pt x="12199" y="9172"/>
                  </a:lnTo>
                  <a:lnTo>
                    <a:pt x="13165" y="7724"/>
                  </a:lnTo>
                  <a:lnTo>
                    <a:pt x="14788" y="5705"/>
                  </a:lnTo>
                  <a:lnTo>
                    <a:pt x="15490" y="4476"/>
                  </a:lnTo>
                  <a:lnTo>
                    <a:pt x="15534" y="4389"/>
                  </a:lnTo>
                  <a:lnTo>
                    <a:pt x="15490" y="3862"/>
                  </a:lnTo>
                  <a:lnTo>
                    <a:pt x="15490" y="3818"/>
                  </a:lnTo>
                  <a:lnTo>
                    <a:pt x="14876" y="2063"/>
                  </a:lnTo>
                  <a:lnTo>
                    <a:pt x="14832" y="1975"/>
                  </a:lnTo>
                  <a:lnTo>
                    <a:pt x="14393" y="1536"/>
                  </a:lnTo>
                  <a:lnTo>
                    <a:pt x="14349" y="1493"/>
                  </a:lnTo>
                  <a:lnTo>
                    <a:pt x="12945" y="834"/>
                  </a:lnTo>
                  <a:lnTo>
                    <a:pt x="12901" y="791"/>
                  </a:lnTo>
                  <a:lnTo>
                    <a:pt x="11804" y="659"/>
                  </a:lnTo>
                  <a:lnTo>
                    <a:pt x="11760" y="659"/>
                  </a:lnTo>
                  <a:lnTo>
                    <a:pt x="9830" y="966"/>
                  </a:lnTo>
                  <a:lnTo>
                    <a:pt x="7548" y="659"/>
                  </a:lnTo>
                  <a:lnTo>
                    <a:pt x="5178" y="176"/>
                  </a:lnTo>
                  <a:lnTo>
                    <a:pt x="2545"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8" name="Google Shape;6198;p163"/>
            <p:cNvSpPr/>
            <p:nvPr/>
          </p:nvSpPr>
          <p:spPr>
            <a:xfrm>
              <a:off x="6096175" y="1773100"/>
              <a:ext cx="942350" cy="1522675"/>
            </a:xfrm>
            <a:custGeom>
              <a:rect b="b" l="l" r="r" t="t"/>
              <a:pathLst>
                <a:path extrusionOk="0" h="60907" w="37694">
                  <a:moveTo>
                    <a:pt x="35982" y="0"/>
                  </a:moveTo>
                  <a:lnTo>
                    <a:pt x="35938" y="44"/>
                  </a:lnTo>
                  <a:lnTo>
                    <a:pt x="35894" y="88"/>
                  </a:lnTo>
                  <a:lnTo>
                    <a:pt x="35894" y="176"/>
                  </a:lnTo>
                  <a:lnTo>
                    <a:pt x="35894" y="220"/>
                  </a:lnTo>
                  <a:lnTo>
                    <a:pt x="35938" y="307"/>
                  </a:lnTo>
                  <a:lnTo>
                    <a:pt x="36070" y="395"/>
                  </a:lnTo>
                  <a:lnTo>
                    <a:pt x="37079" y="1975"/>
                  </a:lnTo>
                  <a:lnTo>
                    <a:pt x="37298" y="2765"/>
                  </a:lnTo>
                  <a:lnTo>
                    <a:pt x="37342" y="3598"/>
                  </a:lnTo>
                  <a:lnTo>
                    <a:pt x="37035" y="5529"/>
                  </a:lnTo>
                  <a:lnTo>
                    <a:pt x="37035" y="5573"/>
                  </a:lnTo>
                  <a:lnTo>
                    <a:pt x="36904" y="8820"/>
                  </a:lnTo>
                  <a:lnTo>
                    <a:pt x="36640" y="9829"/>
                  </a:lnTo>
                  <a:lnTo>
                    <a:pt x="35850" y="11760"/>
                  </a:lnTo>
                  <a:lnTo>
                    <a:pt x="34578" y="14569"/>
                  </a:lnTo>
                  <a:lnTo>
                    <a:pt x="33393" y="17026"/>
                  </a:lnTo>
                  <a:lnTo>
                    <a:pt x="31111" y="20405"/>
                  </a:lnTo>
                  <a:lnTo>
                    <a:pt x="31111" y="20536"/>
                  </a:lnTo>
                  <a:lnTo>
                    <a:pt x="31155" y="20624"/>
                  </a:lnTo>
                  <a:lnTo>
                    <a:pt x="31506" y="21063"/>
                  </a:lnTo>
                  <a:lnTo>
                    <a:pt x="32472" y="22511"/>
                  </a:lnTo>
                  <a:lnTo>
                    <a:pt x="32867" y="24573"/>
                  </a:lnTo>
                  <a:lnTo>
                    <a:pt x="33525" y="26767"/>
                  </a:lnTo>
                  <a:lnTo>
                    <a:pt x="33613" y="28523"/>
                  </a:lnTo>
                  <a:lnTo>
                    <a:pt x="33656" y="31638"/>
                  </a:lnTo>
                  <a:lnTo>
                    <a:pt x="33656" y="35368"/>
                  </a:lnTo>
                  <a:lnTo>
                    <a:pt x="33437" y="38088"/>
                  </a:lnTo>
                  <a:lnTo>
                    <a:pt x="33130" y="38922"/>
                  </a:lnTo>
                  <a:lnTo>
                    <a:pt x="30804" y="41774"/>
                  </a:lnTo>
                  <a:lnTo>
                    <a:pt x="28391" y="43442"/>
                  </a:lnTo>
                  <a:lnTo>
                    <a:pt x="25495" y="44978"/>
                  </a:lnTo>
                  <a:lnTo>
                    <a:pt x="23301" y="46119"/>
                  </a:lnTo>
                  <a:lnTo>
                    <a:pt x="20097" y="47874"/>
                  </a:lnTo>
                  <a:lnTo>
                    <a:pt x="16894" y="49936"/>
                  </a:lnTo>
                  <a:lnTo>
                    <a:pt x="16016" y="50726"/>
                  </a:lnTo>
                  <a:lnTo>
                    <a:pt x="14042" y="51516"/>
                  </a:lnTo>
                  <a:lnTo>
                    <a:pt x="13998" y="51516"/>
                  </a:lnTo>
                  <a:lnTo>
                    <a:pt x="12682" y="52306"/>
                  </a:lnTo>
                  <a:lnTo>
                    <a:pt x="12638" y="52306"/>
                  </a:lnTo>
                  <a:lnTo>
                    <a:pt x="11146" y="53490"/>
                  </a:lnTo>
                  <a:lnTo>
                    <a:pt x="9127" y="54500"/>
                  </a:lnTo>
                  <a:lnTo>
                    <a:pt x="5222" y="56694"/>
                  </a:lnTo>
                  <a:lnTo>
                    <a:pt x="3335" y="58098"/>
                  </a:lnTo>
                  <a:lnTo>
                    <a:pt x="88" y="60599"/>
                  </a:lnTo>
                  <a:lnTo>
                    <a:pt x="44" y="60643"/>
                  </a:lnTo>
                  <a:lnTo>
                    <a:pt x="0" y="60731"/>
                  </a:lnTo>
                  <a:lnTo>
                    <a:pt x="0" y="60775"/>
                  </a:lnTo>
                  <a:lnTo>
                    <a:pt x="44" y="60862"/>
                  </a:lnTo>
                  <a:lnTo>
                    <a:pt x="88" y="60906"/>
                  </a:lnTo>
                  <a:lnTo>
                    <a:pt x="307" y="60906"/>
                  </a:lnTo>
                  <a:lnTo>
                    <a:pt x="3554" y="58405"/>
                  </a:lnTo>
                  <a:lnTo>
                    <a:pt x="5397" y="56957"/>
                  </a:lnTo>
                  <a:lnTo>
                    <a:pt x="9303" y="54807"/>
                  </a:lnTo>
                  <a:lnTo>
                    <a:pt x="11277" y="53798"/>
                  </a:lnTo>
                  <a:lnTo>
                    <a:pt x="11321" y="53754"/>
                  </a:lnTo>
                  <a:lnTo>
                    <a:pt x="12857" y="52613"/>
                  </a:lnTo>
                  <a:lnTo>
                    <a:pt x="14173" y="51823"/>
                  </a:lnTo>
                  <a:lnTo>
                    <a:pt x="16148" y="51033"/>
                  </a:lnTo>
                  <a:lnTo>
                    <a:pt x="16192" y="50989"/>
                  </a:lnTo>
                  <a:lnTo>
                    <a:pt x="17113" y="50243"/>
                  </a:lnTo>
                  <a:lnTo>
                    <a:pt x="20273" y="48181"/>
                  </a:lnTo>
                  <a:lnTo>
                    <a:pt x="23476" y="46426"/>
                  </a:lnTo>
                  <a:lnTo>
                    <a:pt x="25626" y="45285"/>
                  </a:lnTo>
                  <a:lnTo>
                    <a:pt x="28566" y="43749"/>
                  </a:lnTo>
                  <a:lnTo>
                    <a:pt x="31024" y="42038"/>
                  </a:lnTo>
                  <a:lnTo>
                    <a:pt x="31067" y="41994"/>
                  </a:lnTo>
                  <a:lnTo>
                    <a:pt x="33437" y="39098"/>
                  </a:lnTo>
                  <a:lnTo>
                    <a:pt x="33437" y="39054"/>
                  </a:lnTo>
                  <a:lnTo>
                    <a:pt x="33788" y="38176"/>
                  </a:lnTo>
                  <a:lnTo>
                    <a:pt x="33788" y="38132"/>
                  </a:lnTo>
                  <a:lnTo>
                    <a:pt x="34007" y="35368"/>
                  </a:lnTo>
                  <a:lnTo>
                    <a:pt x="34007" y="31638"/>
                  </a:lnTo>
                  <a:lnTo>
                    <a:pt x="33964" y="28523"/>
                  </a:lnTo>
                  <a:lnTo>
                    <a:pt x="33876" y="26723"/>
                  </a:lnTo>
                  <a:lnTo>
                    <a:pt x="33218" y="24486"/>
                  </a:lnTo>
                  <a:lnTo>
                    <a:pt x="32823" y="22379"/>
                  </a:lnTo>
                  <a:lnTo>
                    <a:pt x="32779" y="22335"/>
                  </a:lnTo>
                  <a:lnTo>
                    <a:pt x="31813" y="20887"/>
                  </a:lnTo>
                  <a:lnTo>
                    <a:pt x="31813" y="20843"/>
                  </a:lnTo>
                  <a:lnTo>
                    <a:pt x="31506" y="20492"/>
                  </a:lnTo>
                  <a:lnTo>
                    <a:pt x="33700" y="17201"/>
                  </a:lnTo>
                  <a:lnTo>
                    <a:pt x="34885" y="14744"/>
                  </a:lnTo>
                  <a:lnTo>
                    <a:pt x="36201" y="11892"/>
                  </a:lnTo>
                  <a:lnTo>
                    <a:pt x="36991" y="9961"/>
                  </a:lnTo>
                  <a:lnTo>
                    <a:pt x="36991" y="9917"/>
                  </a:lnTo>
                  <a:lnTo>
                    <a:pt x="37255" y="8908"/>
                  </a:lnTo>
                  <a:lnTo>
                    <a:pt x="37255" y="8864"/>
                  </a:lnTo>
                  <a:lnTo>
                    <a:pt x="37386" y="5573"/>
                  </a:lnTo>
                  <a:lnTo>
                    <a:pt x="37693" y="3642"/>
                  </a:lnTo>
                  <a:lnTo>
                    <a:pt x="37693" y="3598"/>
                  </a:lnTo>
                  <a:lnTo>
                    <a:pt x="37650" y="2721"/>
                  </a:lnTo>
                  <a:lnTo>
                    <a:pt x="37650" y="2677"/>
                  </a:lnTo>
                  <a:lnTo>
                    <a:pt x="37386" y="1843"/>
                  </a:lnTo>
                  <a:lnTo>
                    <a:pt x="37386" y="1799"/>
                  </a:lnTo>
                  <a:lnTo>
                    <a:pt x="36377" y="220"/>
                  </a:lnTo>
                  <a:lnTo>
                    <a:pt x="36333" y="176"/>
                  </a:lnTo>
                  <a:lnTo>
                    <a:pt x="36158" y="44"/>
                  </a:lnTo>
                  <a:lnTo>
                    <a:pt x="36114"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9" name="Google Shape;6199;p163"/>
            <p:cNvSpPr/>
            <p:nvPr/>
          </p:nvSpPr>
          <p:spPr>
            <a:xfrm>
              <a:off x="6123600" y="1816975"/>
              <a:ext cx="957700" cy="1504025"/>
            </a:xfrm>
            <a:custGeom>
              <a:rect b="b" l="l" r="r" t="t"/>
              <a:pathLst>
                <a:path extrusionOk="0" h="60161" w="38308">
                  <a:moveTo>
                    <a:pt x="36772" y="1"/>
                  </a:moveTo>
                  <a:lnTo>
                    <a:pt x="36684" y="44"/>
                  </a:lnTo>
                  <a:lnTo>
                    <a:pt x="36684" y="132"/>
                  </a:lnTo>
                  <a:lnTo>
                    <a:pt x="36684" y="176"/>
                  </a:lnTo>
                  <a:lnTo>
                    <a:pt x="36684" y="264"/>
                  </a:lnTo>
                  <a:lnTo>
                    <a:pt x="37430" y="1624"/>
                  </a:lnTo>
                  <a:lnTo>
                    <a:pt x="37913" y="3160"/>
                  </a:lnTo>
                  <a:lnTo>
                    <a:pt x="37957" y="4740"/>
                  </a:lnTo>
                  <a:lnTo>
                    <a:pt x="37298" y="7372"/>
                  </a:lnTo>
                  <a:lnTo>
                    <a:pt x="36245" y="10620"/>
                  </a:lnTo>
                  <a:lnTo>
                    <a:pt x="36245" y="10663"/>
                  </a:lnTo>
                  <a:lnTo>
                    <a:pt x="36421" y="13077"/>
                  </a:lnTo>
                  <a:lnTo>
                    <a:pt x="36158" y="15183"/>
                  </a:lnTo>
                  <a:lnTo>
                    <a:pt x="36070" y="17509"/>
                  </a:lnTo>
                  <a:lnTo>
                    <a:pt x="35807" y="20142"/>
                  </a:lnTo>
                  <a:lnTo>
                    <a:pt x="35850" y="20229"/>
                  </a:lnTo>
                  <a:lnTo>
                    <a:pt x="36465" y="22160"/>
                  </a:lnTo>
                  <a:lnTo>
                    <a:pt x="36596" y="25802"/>
                  </a:lnTo>
                  <a:lnTo>
                    <a:pt x="36904" y="27601"/>
                  </a:lnTo>
                  <a:lnTo>
                    <a:pt x="36947" y="29488"/>
                  </a:lnTo>
                  <a:lnTo>
                    <a:pt x="36860" y="32077"/>
                  </a:lnTo>
                  <a:lnTo>
                    <a:pt x="36596" y="34578"/>
                  </a:lnTo>
                  <a:lnTo>
                    <a:pt x="36070" y="36333"/>
                  </a:lnTo>
                  <a:lnTo>
                    <a:pt x="34797" y="38308"/>
                  </a:lnTo>
                  <a:lnTo>
                    <a:pt x="33042" y="41555"/>
                  </a:lnTo>
                  <a:lnTo>
                    <a:pt x="31770" y="42828"/>
                  </a:lnTo>
                  <a:lnTo>
                    <a:pt x="30848" y="43047"/>
                  </a:lnTo>
                  <a:lnTo>
                    <a:pt x="29619" y="43091"/>
                  </a:lnTo>
                  <a:lnTo>
                    <a:pt x="29532" y="43135"/>
                  </a:lnTo>
                  <a:lnTo>
                    <a:pt x="27294" y="44364"/>
                  </a:lnTo>
                  <a:lnTo>
                    <a:pt x="22028" y="47040"/>
                  </a:lnTo>
                  <a:lnTo>
                    <a:pt x="18035" y="49103"/>
                  </a:lnTo>
                  <a:lnTo>
                    <a:pt x="15534" y="50726"/>
                  </a:lnTo>
                  <a:lnTo>
                    <a:pt x="12155" y="52086"/>
                  </a:lnTo>
                  <a:lnTo>
                    <a:pt x="12111" y="52086"/>
                  </a:lnTo>
                  <a:lnTo>
                    <a:pt x="10531" y="53008"/>
                  </a:lnTo>
                  <a:lnTo>
                    <a:pt x="8996" y="53886"/>
                  </a:lnTo>
                  <a:lnTo>
                    <a:pt x="7416" y="54719"/>
                  </a:lnTo>
                  <a:lnTo>
                    <a:pt x="5880" y="55597"/>
                  </a:lnTo>
                  <a:lnTo>
                    <a:pt x="5134" y="56080"/>
                  </a:lnTo>
                  <a:lnTo>
                    <a:pt x="4432" y="56562"/>
                  </a:lnTo>
                  <a:lnTo>
                    <a:pt x="3686" y="57089"/>
                  </a:lnTo>
                  <a:lnTo>
                    <a:pt x="2984" y="57659"/>
                  </a:lnTo>
                  <a:lnTo>
                    <a:pt x="88" y="59853"/>
                  </a:lnTo>
                  <a:lnTo>
                    <a:pt x="44" y="59897"/>
                  </a:lnTo>
                  <a:lnTo>
                    <a:pt x="0" y="59985"/>
                  </a:lnTo>
                  <a:lnTo>
                    <a:pt x="0" y="60029"/>
                  </a:lnTo>
                  <a:lnTo>
                    <a:pt x="44" y="60117"/>
                  </a:lnTo>
                  <a:lnTo>
                    <a:pt x="88" y="60160"/>
                  </a:lnTo>
                  <a:lnTo>
                    <a:pt x="176" y="60160"/>
                  </a:lnTo>
                  <a:lnTo>
                    <a:pt x="307" y="60117"/>
                  </a:lnTo>
                  <a:lnTo>
                    <a:pt x="3203" y="57923"/>
                  </a:lnTo>
                  <a:lnTo>
                    <a:pt x="3905" y="57396"/>
                  </a:lnTo>
                  <a:lnTo>
                    <a:pt x="4607" y="56869"/>
                  </a:lnTo>
                  <a:lnTo>
                    <a:pt x="5353" y="56387"/>
                  </a:lnTo>
                  <a:lnTo>
                    <a:pt x="6099" y="55904"/>
                  </a:lnTo>
                  <a:lnTo>
                    <a:pt x="7635" y="55026"/>
                  </a:lnTo>
                  <a:lnTo>
                    <a:pt x="9127" y="54193"/>
                  </a:lnTo>
                  <a:lnTo>
                    <a:pt x="10707" y="53315"/>
                  </a:lnTo>
                  <a:lnTo>
                    <a:pt x="12287" y="52394"/>
                  </a:lnTo>
                  <a:lnTo>
                    <a:pt x="15665" y="51033"/>
                  </a:lnTo>
                  <a:lnTo>
                    <a:pt x="15709" y="51033"/>
                  </a:lnTo>
                  <a:lnTo>
                    <a:pt x="18210" y="49410"/>
                  </a:lnTo>
                  <a:lnTo>
                    <a:pt x="22160" y="47347"/>
                  </a:lnTo>
                  <a:lnTo>
                    <a:pt x="27469" y="44671"/>
                  </a:lnTo>
                  <a:lnTo>
                    <a:pt x="29663" y="43442"/>
                  </a:lnTo>
                  <a:lnTo>
                    <a:pt x="30892" y="43398"/>
                  </a:lnTo>
                  <a:lnTo>
                    <a:pt x="30936" y="43398"/>
                  </a:lnTo>
                  <a:lnTo>
                    <a:pt x="31901" y="43179"/>
                  </a:lnTo>
                  <a:lnTo>
                    <a:pt x="31989" y="43135"/>
                  </a:lnTo>
                  <a:lnTo>
                    <a:pt x="33349" y="41775"/>
                  </a:lnTo>
                  <a:lnTo>
                    <a:pt x="33349" y="41731"/>
                  </a:lnTo>
                  <a:lnTo>
                    <a:pt x="35104" y="38527"/>
                  </a:lnTo>
                  <a:lnTo>
                    <a:pt x="36377" y="36509"/>
                  </a:lnTo>
                  <a:lnTo>
                    <a:pt x="36377" y="36465"/>
                  </a:lnTo>
                  <a:lnTo>
                    <a:pt x="36904" y="34666"/>
                  </a:lnTo>
                  <a:lnTo>
                    <a:pt x="36904" y="34622"/>
                  </a:lnTo>
                  <a:lnTo>
                    <a:pt x="37211" y="32121"/>
                  </a:lnTo>
                  <a:lnTo>
                    <a:pt x="37298" y="29488"/>
                  </a:lnTo>
                  <a:lnTo>
                    <a:pt x="37255" y="27601"/>
                  </a:lnTo>
                  <a:lnTo>
                    <a:pt x="37211" y="27557"/>
                  </a:lnTo>
                  <a:lnTo>
                    <a:pt x="36947" y="25758"/>
                  </a:lnTo>
                  <a:lnTo>
                    <a:pt x="36816" y="22116"/>
                  </a:lnTo>
                  <a:lnTo>
                    <a:pt x="36816" y="22072"/>
                  </a:lnTo>
                  <a:lnTo>
                    <a:pt x="36201" y="20142"/>
                  </a:lnTo>
                  <a:lnTo>
                    <a:pt x="36421" y="17509"/>
                  </a:lnTo>
                  <a:lnTo>
                    <a:pt x="36509" y="15227"/>
                  </a:lnTo>
                  <a:lnTo>
                    <a:pt x="36772" y="13077"/>
                  </a:lnTo>
                  <a:lnTo>
                    <a:pt x="36596" y="10663"/>
                  </a:lnTo>
                  <a:lnTo>
                    <a:pt x="37650" y="7460"/>
                  </a:lnTo>
                  <a:lnTo>
                    <a:pt x="38264" y="4827"/>
                  </a:lnTo>
                  <a:lnTo>
                    <a:pt x="38308" y="4783"/>
                  </a:lnTo>
                  <a:lnTo>
                    <a:pt x="38264" y="3160"/>
                  </a:lnTo>
                  <a:lnTo>
                    <a:pt x="38264" y="3072"/>
                  </a:lnTo>
                  <a:lnTo>
                    <a:pt x="37737" y="1492"/>
                  </a:lnTo>
                  <a:lnTo>
                    <a:pt x="37737" y="1449"/>
                  </a:lnTo>
                  <a:lnTo>
                    <a:pt x="36991" y="88"/>
                  </a:lnTo>
                  <a:lnTo>
                    <a:pt x="36947" y="44"/>
                  </a:lnTo>
                  <a:lnTo>
                    <a:pt x="36904"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0" name="Google Shape;6200;p163"/>
            <p:cNvSpPr/>
            <p:nvPr/>
          </p:nvSpPr>
          <p:spPr>
            <a:xfrm>
              <a:off x="6392350" y="3454800"/>
              <a:ext cx="767950" cy="217250"/>
            </a:xfrm>
            <a:custGeom>
              <a:rect b="b" l="l" r="r" t="t"/>
              <a:pathLst>
                <a:path extrusionOk="0" h="8690" w="30718">
                  <a:moveTo>
                    <a:pt x="11234" y="1"/>
                  </a:moveTo>
                  <a:lnTo>
                    <a:pt x="7899" y="1010"/>
                  </a:lnTo>
                  <a:lnTo>
                    <a:pt x="3555" y="1975"/>
                  </a:lnTo>
                  <a:lnTo>
                    <a:pt x="3511" y="1975"/>
                  </a:lnTo>
                  <a:lnTo>
                    <a:pt x="89" y="3994"/>
                  </a:lnTo>
                  <a:lnTo>
                    <a:pt x="45" y="4038"/>
                  </a:lnTo>
                  <a:lnTo>
                    <a:pt x="1" y="4126"/>
                  </a:lnTo>
                  <a:lnTo>
                    <a:pt x="1" y="4169"/>
                  </a:lnTo>
                  <a:lnTo>
                    <a:pt x="45" y="4257"/>
                  </a:lnTo>
                  <a:lnTo>
                    <a:pt x="89" y="4301"/>
                  </a:lnTo>
                  <a:lnTo>
                    <a:pt x="132" y="4345"/>
                  </a:lnTo>
                  <a:lnTo>
                    <a:pt x="220" y="4345"/>
                  </a:lnTo>
                  <a:lnTo>
                    <a:pt x="264" y="4301"/>
                  </a:lnTo>
                  <a:lnTo>
                    <a:pt x="3687" y="2326"/>
                  </a:lnTo>
                  <a:lnTo>
                    <a:pt x="7987" y="1361"/>
                  </a:lnTo>
                  <a:lnTo>
                    <a:pt x="10313" y="659"/>
                  </a:lnTo>
                  <a:lnTo>
                    <a:pt x="11278" y="352"/>
                  </a:lnTo>
                  <a:lnTo>
                    <a:pt x="11497" y="352"/>
                  </a:lnTo>
                  <a:lnTo>
                    <a:pt x="13384" y="2283"/>
                  </a:lnTo>
                  <a:lnTo>
                    <a:pt x="13428" y="2326"/>
                  </a:lnTo>
                  <a:lnTo>
                    <a:pt x="15754" y="4257"/>
                  </a:lnTo>
                  <a:lnTo>
                    <a:pt x="15798" y="4257"/>
                  </a:lnTo>
                  <a:lnTo>
                    <a:pt x="18913" y="5969"/>
                  </a:lnTo>
                  <a:lnTo>
                    <a:pt x="20888" y="6802"/>
                  </a:lnTo>
                  <a:lnTo>
                    <a:pt x="23214" y="7592"/>
                  </a:lnTo>
                  <a:lnTo>
                    <a:pt x="26022" y="8601"/>
                  </a:lnTo>
                  <a:lnTo>
                    <a:pt x="26066" y="8601"/>
                  </a:lnTo>
                  <a:lnTo>
                    <a:pt x="26943" y="8689"/>
                  </a:lnTo>
                  <a:lnTo>
                    <a:pt x="26987" y="8689"/>
                  </a:lnTo>
                  <a:lnTo>
                    <a:pt x="27777" y="8558"/>
                  </a:lnTo>
                  <a:lnTo>
                    <a:pt x="27821" y="8514"/>
                  </a:lnTo>
                  <a:lnTo>
                    <a:pt x="28874" y="7899"/>
                  </a:lnTo>
                  <a:lnTo>
                    <a:pt x="28962" y="7855"/>
                  </a:lnTo>
                  <a:lnTo>
                    <a:pt x="30366" y="5881"/>
                  </a:lnTo>
                  <a:lnTo>
                    <a:pt x="30366" y="5837"/>
                  </a:lnTo>
                  <a:lnTo>
                    <a:pt x="30717" y="5003"/>
                  </a:lnTo>
                  <a:lnTo>
                    <a:pt x="30717" y="4872"/>
                  </a:lnTo>
                  <a:lnTo>
                    <a:pt x="30322" y="3380"/>
                  </a:lnTo>
                  <a:lnTo>
                    <a:pt x="30278" y="3380"/>
                  </a:lnTo>
                  <a:lnTo>
                    <a:pt x="29225" y="1010"/>
                  </a:lnTo>
                  <a:lnTo>
                    <a:pt x="29181" y="966"/>
                  </a:lnTo>
                  <a:lnTo>
                    <a:pt x="29137" y="922"/>
                  </a:lnTo>
                  <a:lnTo>
                    <a:pt x="29050" y="922"/>
                  </a:lnTo>
                  <a:lnTo>
                    <a:pt x="28962" y="966"/>
                  </a:lnTo>
                  <a:lnTo>
                    <a:pt x="28918" y="966"/>
                  </a:lnTo>
                  <a:lnTo>
                    <a:pt x="28874" y="1054"/>
                  </a:lnTo>
                  <a:lnTo>
                    <a:pt x="28874" y="1098"/>
                  </a:lnTo>
                  <a:lnTo>
                    <a:pt x="28918" y="1186"/>
                  </a:lnTo>
                  <a:lnTo>
                    <a:pt x="29971" y="3511"/>
                  </a:lnTo>
                  <a:lnTo>
                    <a:pt x="30366" y="4915"/>
                  </a:lnTo>
                  <a:lnTo>
                    <a:pt x="30059" y="5661"/>
                  </a:lnTo>
                  <a:lnTo>
                    <a:pt x="28699" y="7636"/>
                  </a:lnTo>
                  <a:lnTo>
                    <a:pt x="27689" y="8206"/>
                  </a:lnTo>
                  <a:lnTo>
                    <a:pt x="26943" y="8338"/>
                  </a:lnTo>
                  <a:lnTo>
                    <a:pt x="26154" y="8250"/>
                  </a:lnTo>
                  <a:lnTo>
                    <a:pt x="23301" y="7285"/>
                  </a:lnTo>
                  <a:lnTo>
                    <a:pt x="21020" y="6495"/>
                  </a:lnTo>
                  <a:lnTo>
                    <a:pt x="19045" y="5618"/>
                  </a:lnTo>
                  <a:lnTo>
                    <a:pt x="15973" y="3950"/>
                  </a:lnTo>
                  <a:lnTo>
                    <a:pt x="13648" y="2063"/>
                  </a:lnTo>
                  <a:lnTo>
                    <a:pt x="11673" y="89"/>
                  </a:lnTo>
                  <a:lnTo>
                    <a:pt x="11585" y="45"/>
                  </a:lnTo>
                  <a:lnTo>
                    <a:pt x="1132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1" name="Google Shape;6201;p163"/>
            <p:cNvSpPr/>
            <p:nvPr/>
          </p:nvSpPr>
          <p:spPr>
            <a:xfrm>
              <a:off x="6322150" y="3238700"/>
              <a:ext cx="868850" cy="265500"/>
            </a:xfrm>
            <a:custGeom>
              <a:rect b="b" l="l" r="r" t="t"/>
              <a:pathLst>
                <a:path extrusionOk="0" h="10620" w="34754">
                  <a:moveTo>
                    <a:pt x="34491" y="0"/>
                  </a:moveTo>
                  <a:lnTo>
                    <a:pt x="34447" y="44"/>
                  </a:lnTo>
                  <a:lnTo>
                    <a:pt x="33437" y="1492"/>
                  </a:lnTo>
                  <a:lnTo>
                    <a:pt x="32033" y="3730"/>
                  </a:lnTo>
                  <a:lnTo>
                    <a:pt x="32033" y="3774"/>
                  </a:lnTo>
                  <a:lnTo>
                    <a:pt x="31419" y="5442"/>
                  </a:lnTo>
                  <a:lnTo>
                    <a:pt x="31419" y="5485"/>
                  </a:lnTo>
                  <a:lnTo>
                    <a:pt x="31156" y="7592"/>
                  </a:lnTo>
                  <a:lnTo>
                    <a:pt x="31112" y="10005"/>
                  </a:lnTo>
                  <a:lnTo>
                    <a:pt x="30936" y="10225"/>
                  </a:lnTo>
                  <a:lnTo>
                    <a:pt x="30454" y="10268"/>
                  </a:lnTo>
                  <a:lnTo>
                    <a:pt x="29971" y="10225"/>
                  </a:lnTo>
                  <a:lnTo>
                    <a:pt x="29488" y="10137"/>
                  </a:lnTo>
                  <a:lnTo>
                    <a:pt x="29005" y="10005"/>
                  </a:lnTo>
                  <a:lnTo>
                    <a:pt x="28523" y="9830"/>
                  </a:lnTo>
                  <a:lnTo>
                    <a:pt x="28040" y="9610"/>
                  </a:lnTo>
                  <a:lnTo>
                    <a:pt x="27557" y="9347"/>
                  </a:lnTo>
                  <a:lnTo>
                    <a:pt x="27119" y="9084"/>
                  </a:lnTo>
                  <a:lnTo>
                    <a:pt x="26241" y="8513"/>
                  </a:lnTo>
                  <a:lnTo>
                    <a:pt x="25451" y="7899"/>
                  </a:lnTo>
                  <a:lnTo>
                    <a:pt x="24749" y="7328"/>
                  </a:lnTo>
                  <a:lnTo>
                    <a:pt x="24179" y="6846"/>
                  </a:lnTo>
                  <a:lnTo>
                    <a:pt x="19308" y="2633"/>
                  </a:lnTo>
                  <a:lnTo>
                    <a:pt x="19264" y="2633"/>
                  </a:lnTo>
                  <a:lnTo>
                    <a:pt x="17991" y="2019"/>
                  </a:lnTo>
                  <a:lnTo>
                    <a:pt x="17948" y="2019"/>
                  </a:lnTo>
                  <a:lnTo>
                    <a:pt x="17245" y="1887"/>
                  </a:lnTo>
                  <a:lnTo>
                    <a:pt x="17158" y="1931"/>
                  </a:lnTo>
                  <a:lnTo>
                    <a:pt x="16500" y="2370"/>
                  </a:lnTo>
                  <a:lnTo>
                    <a:pt x="16456" y="2370"/>
                  </a:lnTo>
                  <a:lnTo>
                    <a:pt x="14788" y="3994"/>
                  </a:lnTo>
                  <a:lnTo>
                    <a:pt x="13603" y="4827"/>
                  </a:lnTo>
                  <a:lnTo>
                    <a:pt x="12331" y="5178"/>
                  </a:lnTo>
                  <a:lnTo>
                    <a:pt x="10312" y="5529"/>
                  </a:lnTo>
                  <a:lnTo>
                    <a:pt x="10268" y="5529"/>
                  </a:lnTo>
                  <a:lnTo>
                    <a:pt x="8338" y="6144"/>
                  </a:lnTo>
                  <a:lnTo>
                    <a:pt x="5924" y="6714"/>
                  </a:lnTo>
                  <a:lnTo>
                    <a:pt x="5880" y="6714"/>
                  </a:lnTo>
                  <a:lnTo>
                    <a:pt x="4125" y="7416"/>
                  </a:lnTo>
                  <a:lnTo>
                    <a:pt x="4081" y="7460"/>
                  </a:lnTo>
                  <a:lnTo>
                    <a:pt x="2063" y="8645"/>
                  </a:lnTo>
                  <a:lnTo>
                    <a:pt x="2063" y="8689"/>
                  </a:lnTo>
                  <a:lnTo>
                    <a:pt x="88" y="10181"/>
                  </a:lnTo>
                  <a:lnTo>
                    <a:pt x="44" y="10225"/>
                  </a:lnTo>
                  <a:lnTo>
                    <a:pt x="0" y="10268"/>
                  </a:lnTo>
                  <a:lnTo>
                    <a:pt x="44" y="10356"/>
                  </a:lnTo>
                  <a:lnTo>
                    <a:pt x="44" y="10400"/>
                  </a:lnTo>
                  <a:lnTo>
                    <a:pt x="88" y="10444"/>
                  </a:lnTo>
                  <a:lnTo>
                    <a:pt x="176" y="10488"/>
                  </a:lnTo>
                  <a:lnTo>
                    <a:pt x="220" y="10488"/>
                  </a:lnTo>
                  <a:lnTo>
                    <a:pt x="308" y="10444"/>
                  </a:lnTo>
                  <a:lnTo>
                    <a:pt x="2238" y="8952"/>
                  </a:lnTo>
                  <a:lnTo>
                    <a:pt x="4257" y="7767"/>
                  </a:lnTo>
                  <a:lnTo>
                    <a:pt x="6012" y="7021"/>
                  </a:lnTo>
                  <a:lnTo>
                    <a:pt x="8425" y="6451"/>
                  </a:lnTo>
                  <a:lnTo>
                    <a:pt x="10356" y="5837"/>
                  </a:lnTo>
                  <a:lnTo>
                    <a:pt x="12375" y="5529"/>
                  </a:lnTo>
                  <a:lnTo>
                    <a:pt x="12419" y="5529"/>
                  </a:lnTo>
                  <a:lnTo>
                    <a:pt x="13735" y="5134"/>
                  </a:lnTo>
                  <a:lnTo>
                    <a:pt x="13779" y="5134"/>
                  </a:lnTo>
                  <a:lnTo>
                    <a:pt x="15008" y="4257"/>
                  </a:lnTo>
                  <a:lnTo>
                    <a:pt x="16719" y="2633"/>
                  </a:lnTo>
                  <a:lnTo>
                    <a:pt x="17289" y="2282"/>
                  </a:lnTo>
                  <a:lnTo>
                    <a:pt x="17860" y="2326"/>
                  </a:lnTo>
                  <a:lnTo>
                    <a:pt x="19088" y="2940"/>
                  </a:lnTo>
                  <a:lnTo>
                    <a:pt x="23959" y="7109"/>
                  </a:lnTo>
                  <a:lnTo>
                    <a:pt x="24705" y="7767"/>
                  </a:lnTo>
                  <a:lnTo>
                    <a:pt x="25495" y="8382"/>
                  </a:lnTo>
                  <a:lnTo>
                    <a:pt x="26329" y="8996"/>
                  </a:lnTo>
                  <a:lnTo>
                    <a:pt x="27162" y="9522"/>
                  </a:lnTo>
                  <a:lnTo>
                    <a:pt x="27952" y="9961"/>
                  </a:lnTo>
                  <a:lnTo>
                    <a:pt x="28391" y="10181"/>
                  </a:lnTo>
                  <a:lnTo>
                    <a:pt x="28786" y="10312"/>
                  </a:lnTo>
                  <a:lnTo>
                    <a:pt x="29225" y="10444"/>
                  </a:lnTo>
                  <a:lnTo>
                    <a:pt x="29620" y="10532"/>
                  </a:lnTo>
                  <a:lnTo>
                    <a:pt x="30015" y="10619"/>
                  </a:lnTo>
                  <a:lnTo>
                    <a:pt x="30454" y="10619"/>
                  </a:lnTo>
                  <a:lnTo>
                    <a:pt x="31024" y="10576"/>
                  </a:lnTo>
                  <a:lnTo>
                    <a:pt x="31156" y="10532"/>
                  </a:lnTo>
                  <a:lnTo>
                    <a:pt x="31419" y="10225"/>
                  </a:lnTo>
                  <a:lnTo>
                    <a:pt x="31463" y="10093"/>
                  </a:lnTo>
                  <a:lnTo>
                    <a:pt x="31507" y="7636"/>
                  </a:lnTo>
                  <a:lnTo>
                    <a:pt x="31726" y="5529"/>
                  </a:lnTo>
                  <a:lnTo>
                    <a:pt x="32340" y="3906"/>
                  </a:lnTo>
                  <a:lnTo>
                    <a:pt x="33745" y="1668"/>
                  </a:lnTo>
                  <a:lnTo>
                    <a:pt x="34710" y="264"/>
                  </a:lnTo>
                  <a:lnTo>
                    <a:pt x="34754" y="176"/>
                  </a:lnTo>
                  <a:lnTo>
                    <a:pt x="34754" y="132"/>
                  </a:lnTo>
                  <a:lnTo>
                    <a:pt x="34754" y="44"/>
                  </a:lnTo>
                  <a:lnTo>
                    <a:pt x="34666"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2" name="Google Shape;6202;p163"/>
            <p:cNvSpPr/>
            <p:nvPr/>
          </p:nvSpPr>
          <p:spPr>
            <a:xfrm>
              <a:off x="6256325" y="3037950"/>
              <a:ext cx="923700" cy="403725"/>
            </a:xfrm>
            <a:custGeom>
              <a:rect b="b" l="l" r="r" t="t"/>
              <a:pathLst>
                <a:path extrusionOk="0" h="16149" w="36948">
                  <a:moveTo>
                    <a:pt x="34666" y="0"/>
                  </a:moveTo>
                  <a:lnTo>
                    <a:pt x="34622" y="88"/>
                  </a:lnTo>
                  <a:lnTo>
                    <a:pt x="34622" y="132"/>
                  </a:lnTo>
                  <a:lnTo>
                    <a:pt x="34622" y="220"/>
                  </a:lnTo>
                  <a:lnTo>
                    <a:pt x="35061" y="1931"/>
                  </a:lnTo>
                  <a:lnTo>
                    <a:pt x="35983" y="5178"/>
                  </a:lnTo>
                  <a:lnTo>
                    <a:pt x="36597" y="7811"/>
                  </a:lnTo>
                  <a:lnTo>
                    <a:pt x="35851" y="8908"/>
                  </a:lnTo>
                  <a:lnTo>
                    <a:pt x="34227" y="10927"/>
                  </a:lnTo>
                  <a:lnTo>
                    <a:pt x="33745" y="11058"/>
                  </a:lnTo>
                  <a:lnTo>
                    <a:pt x="32955" y="10795"/>
                  </a:lnTo>
                  <a:lnTo>
                    <a:pt x="29795" y="9347"/>
                  </a:lnTo>
                  <a:lnTo>
                    <a:pt x="27777" y="8381"/>
                  </a:lnTo>
                  <a:lnTo>
                    <a:pt x="23872" y="6890"/>
                  </a:lnTo>
                  <a:lnTo>
                    <a:pt x="23828" y="6890"/>
                  </a:lnTo>
                  <a:lnTo>
                    <a:pt x="22160" y="6495"/>
                  </a:lnTo>
                  <a:lnTo>
                    <a:pt x="20844" y="6451"/>
                  </a:lnTo>
                  <a:lnTo>
                    <a:pt x="20800" y="6451"/>
                  </a:lnTo>
                  <a:lnTo>
                    <a:pt x="19835" y="6670"/>
                  </a:lnTo>
                  <a:lnTo>
                    <a:pt x="19791" y="6670"/>
                  </a:lnTo>
                  <a:lnTo>
                    <a:pt x="18035" y="7548"/>
                  </a:lnTo>
                  <a:lnTo>
                    <a:pt x="15798" y="8776"/>
                  </a:lnTo>
                  <a:lnTo>
                    <a:pt x="15754" y="8776"/>
                  </a:lnTo>
                  <a:lnTo>
                    <a:pt x="13867" y="10137"/>
                  </a:lnTo>
                  <a:lnTo>
                    <a:pt x="12199" y="10356"/>
                  </a:lnTo>
                  <a:lnTo>
                    <a:pt x="9040" y="10532"/>
                  </a:lnTo>
                  <a:lnTo>
                    <a:pt x="8996" y="10532"/>
                  </a:lnTo>
                  <a:lnTo>
                    <a:pt x="7373" y="11058"/>
                  </a:lnTo>
                  <a:lnTo>
                    <a:pt x="3818" y="12638"/>
                  </a:lnTo>
                  <a:lnTo>
                    <a:pt x="3818" y="12682"/>
                  </a:lnTo>
                  <a:lnTo>
                    <a:pt x="1756" y="14042"/>
                  </a:lnTo>
                  <a:lnTo>
                    <a:pt x="44" y="15841"/>
                  </a:lnTo>
                  <a:lnTo>
                    <a:pt x="44" y="15885"/>
                  </a:lnTo>
                  <a:lnTo>
                    <a:pt x="1" y="15973"/>
                  </a:lnTo>
                  <a:lnTo>
                    <a:pt x="44" y="16017"/>
                  </a:lnTo>
                  <a:lnTo>
                    <a:pt x="88" y="16104"/>
                  </a:lnTo>
                  <a:lnTo>
                    <a:pt x="176" y="16148"/>
                  </a:lnTo>
                  <a:lnTo>
                    <a:pt x="264" y="16104"/>
                  </a:lnTo>
                  <a:lnTo>
                    <a:pt x="308" y="16061"/>
                  </a:lnTo>
                  <a:lnTo>
                    <a:pt x="1975" y="14305"/>
                  </a:lnTo>
                  <a:lnTo>
                    <a:pt x="3994" y="12945"/>
                  </a:lnTo>
                  <a:lnTo>
                    <a:pt x="7504" y="11365"/>
                  </a:lnTo>
                  <a:lnTo>
                    <a:pt x="9084" y="10883"/>
                  </a:lnTo>
                  <a:lnTo>
                    <a:pt x="12199" y="10707"/>
                  </a:lnTo>
                  <a:lnTo>
                    <a:pt x="13955" y="10488"/>
                  </a:lnTo>
                  <a:lnTo>
                    <a:pt x="14042" y="10444"/>
                  </a:lnTo>
                  <a:lnTo>
                    <a:pt x="15973" y="9084"/>
                  </a:lnTo>
                  <a:lnTo>
                    <a:pt x="18211" y="7855"/>
                  </a:lnTo>
                  <a:lnTo>
                    <a:pt x="19922" y="6977"/>
                  </a:lnTo>
                  <a:lnTo>
                    <a:pt x="20844" y="6802"/>
                  </a:lnTo>
                  <a:lnTo>
                    <a:pt x="22116" y="6846"/>
                  </a:lnTo>
                  <a:lnTo>
                    <a:pt x="23740" y="7197"/>
                  </a:lnTo>
                  <a:lnTo>
                    <a:pt x="27645" y="8733"/>
                  </a:lnTo>
                  <a:lnTo>
                    <a:pt x="29664" y="9698"/>
                  </a:lnTo>
                  <a:lnTo>
                    <a:pt x="32823" y="11146"/>
                  </a:lnTo>
                  <a:lnTo>
                    <a:pt x="32867" y="11146"/>
                  </a:lnTo>
                  <a:lnTo>
                    <a:pt x="33701" y="11409"/>
                  </a:lnTo>
                  <a:lnTo>
                    <a:pt x="33789" y="11409"/>
                  </a:lnTo>
                  <a:lnTo>
                    <a:pt x="34359" y="11234"/>
                  </a:lnTo>
                  <a:lnTo>
                    <a:pt x="34447" y="11190"/>
                  </a:lnTo>
                  <a:lnTo>
                    <a:pt x="36158" y="9084"/>
                  </a:lnTo>
                  <a:lnTo>
                    <a:pt x="36948" y="7943"/>
                  </a:lnTo>
                  <a:lnTo>
                    <a:pt x="36948" y="7899"/>
                  </a:lnTo>
                  <a:lnTo>
                    <a:pt x="36948" y="7811"/>
                  </a:lnTo>
                  <a:lnTo>
                    <a:pt x="36334" y="5090"/>
                  </a:lnTo>
                  <a:lnTo>
                    <a:pt x="35368" y="1843"/>
                  </a:lnTo>
                  <a:lnTo>
                    <a:pt x="34929" y="132"/>
                  </a:lnTo>
                  <a:lnTo>
                    <a:pt x="34929" y="44"/>
                  </a:lnTo>
                  <a:lnTo>
                    <a:pt x="34886"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3" name="Google Shape;6203;p163"/>
            <p:cNvSpPr/>
            <p:nvPr/>
          </p:nvSpPr>
          <p:spPr>
            <a:xfrm>
              <a:off x="6203675" y="2736275"/>
              <a:ext cx="931375" cy="657125"/>
            </a:xfrm>
            <a:custGeom>
              <a:rect b="b" l="l" r="r" t="t"/>
              <a:pathLst>
                <a:path extrusionOk="0" h="26285" w="37255">
                  <a:moveTo>
                    <a:pt x="37035" y="0"/>
                  </a:moveTo>
                  <a:lnTo>
                    <a:pt x="36992" y="44"/>
                  </a:lnTo>
                  <a:lnTo>
                    <a:pt x="36948" y="88"/>
                  </a:lnTo>
                  <a:lnTo>
                    <a:pt x="36904" y="132"/>
                  </a:lnTo>
                  <a:lnTo>
                    <a:pt x="36465" y="2326"/>
                  </a:lnTo>
                  <a:lnTo>
                    <a:pt x="36421" y="4564"/>
                  </a:lnTo>
                  <a:lnTo>
                    <a:pt x="36290" y="9040"/>
                  </a:lnTo>
                  <a:lnTo>
                    <a:pt x="36333" y="12550"/>
                  </a:lnTo>
                  <a:lnTo>
                    <a:pt x="36333" y="12594"/>
                  </a:lnTo>
                  <a:lnTo>
                    <a:pt x="36597" y="13691"/>
                  </a:lnTo>
                  <a:lnTo>
                    <a:pt x="36158" y="14700"/>
                  </a:lnTo>
                  <a:lnTo>
                    <a:pt x="34929" y="15314"/>
                  </a:lnTo>
                  <a:lnTo>
                    <a:pt x="33393" y="15666"/>
                  </a:lnTo>
                  <a:lnTo>
                    <a:pt x="31682" y="15885"/>
                  </a:lnTo>
                  <a:lnTo>
                    <a:pt x="29971" y="15358"/>
                  </a:lnTo>
                  <a:lnTo>
                    <a:pt x="27294" y="14261"/>
                  </a:lnTo>
                  <a:lnTo>
                    <a:pt x="26153" y="13252"/>
                  </a:lnTo>
                  <a:lnTo>
                    <a:pt x="25890" y="13252"/>
                  </a:lnTo>
                  <a:lnTo>
                    <a:pt x="25276" y="13823"/>
                  </a:lnTo>
                  <a:lnTo>
                    <a:pt x="24178" y="14305"/>
                  </a:lnTo>
                  <a:lnTo>
                    <a:pt x="21502" y="15490"/>
                  </a:lnTo>
                  <a:lnTo>
                    <a:pt x="18825" y="16631"/>
                  </a:lnTo>
                  <a:lnTo>
                    <a:pt x="16850" y="17596"/>
                  </a:lnTo>
                  <a:lnTo>
                    <a:pt x="13823" y="19571"/>
                  </a:lnTo>
                  <a:lnTo>
                    <a:pt x="12199" y="19615"/>
                  </a:lnTo>
                  <a:lnTo>
                    <a:pt x="9435" y="19790"/>
                  </a:lnTo>
                  <a:lnTo>
                    <a:pt x="9391" y="19834"/>
                  </a:lnTo>
                  <a:lnTo>
                    <a:pt x="8425" y="20185"/>
                  </a:lnTo>
                  <a:lnTo>
                    <a:pt x="6495" y="21107"/>
                  </a:lnTo>
                  <a:lnTo>
                    <a:pt x="4520" y="22204"/>
                  </a:lnTo>
                  <a:lnTo>
                    <a:pt x="4476" y="22204"/>
                  </a:lnTo>
                  <a:lnTo>
                    <a:pt x="2633" y="23476"/>
                  </a:lnTo>
                  <a:lnTo>
                    <a:pt x="2633" y="23520"/>
                  </a:lnTo>
                  <a:lnTo>
                    <a:pt x="44" y="25977"/>
                  </a:lnTo>
                  <a:lnTo>
                    <a:pt x="0" y="26021"/>
                  </a:lnTo>
                  <a:lnTo>
                    <a:pt x="0" y="26109"/>
                  </a:lnTo>
                  <a:lnTo>
                    <a:pt x="0" y="26153"/>
                  </a:lnTo>
                  <a:lnTo>
                    <a:pt x="44" y="26241"/>
                  </a:lnTo>
                  <a:lnTo>
                    <a:pt x="88" y="26285"/>
                  </a:lnTo>
                  <a:lnTo>
                    <a:pt x="220" y="26285"/>
                  </a:lnTo>
                  <a:lnTo>
                    <a:pt x="264" y="26241"/>
                  </a:lnTo>
                  <a:lnTo>
                    <a:pt x="2853" y="23783"/>
                  </a:lnTo>
                  <a:lnTo>
                    <a:pt x="4696" y="22511"/>
                  </a:lnTo>
                  <a:lnTo>
                    <a:pt x="6670" y="21414"/>
                  </a:lnTo>
                  <a:lnTo>
                    <a:pt x="8557" y="20492"/>
                  </a:lnTo>
                  <a:lnTo>
                    <a:pt x="9479" y="20141"/>
                  </a:lnTo>
                  <a:lnTo>
                    <a:pt x="12243" y="19966"/>
                  </a:lnTo>
                  <a:lnTo>
                    <a:pt x="13867" y="19922"/>
                  </a:lnTo>
                  <a:lnTo>
                    <a:pt x="13954" y="19878"/>
                  </a:lnTo>
                  <a:lnTo>
                    <a:pt x="17026" y="17903"/>
                  </a:lnTo>
                  <a:lnTo>
                    <a:pt x="18957" y="16982"/>
                  </a:lnTo>
                  <a:lnTo>
                    <a:pt x="21633" y="15797"/>
                  </a:lnTo>
                  <a:lnTo>
                    <a:pt x="24354" y="14656"/>
                  </a:lnTo>
                  <a:lnTo>
                    <a:pt x="25451" y="14130"/>
                  </a:lnTo>
                  <a:lnTo>
                    <a:pt x="25495" y="14086"/>
                  </a:lnTo>
                  <a:lnTo>
                    <a:pt x="26021" y="13647"/>
                  </a:lnTo>
                  <a:lnTo>
                    <a:pt x="27118" y="14568"/>
                  </a:lnTo>
                  <a:lnTo>
                    <a:pt x="27162" y="14568"/>
                  </a:lnTo>
                  <a:lnTo>
                    <a:pt x="29839" y="15666"/>
                  </a:lnTo>
                  <a:lnTo>
                    <a:pt x="31594" y="16236"/>
                  </a:lnTo>
                  <a:lnTo>
                    <a:pt x="31682" y="16236"/>
                  </a:lnTo>
                  <a:lnTo>
                    <a:pt x="33437" y="16017"/>
                  </a:lnTo>
                  <a:lnTo>
                    <a:pt x="33481" y="16017"/>
                  </a:lnTo>
                  <a:lnTo>
                    <a:pt x="35061" y="15622"/>
                  </a:lnTo>
                  <a:lnTo>
                    <a:pt x="36377" y="14963"/>
                  </a:lnTo>
                  <a:lnTo>
                    <a:pt x="36465" y="14876"/>
                  </a:lnTo>
                  <a:lnTo>
                    <a:pt x="36904" y="13779"/>
                  </a:lnTo>
                  <a:lnTo>
                    <a:pt x="36948" y="13691"/>
                  </a:lnTo>
                  <a:lnTo>
                    <a:pt x="36684" y="12506"/>
                  </a:lnTo>
                  <a:lnTo>
                    <a:pt x="36641" y="9040"/>
                  </a:lnTo>
                  <a:lnTo>
                    <a:pt x="36772" y="4608"/>
                  </a:lnTo>
                  <a:lnTo>
                    <a:pt x="36816" y="2370"/>
                  </a:lnTo>
                  <a:lnTo>
                    <a:pt x="37255" y="220"/>
                  </a:lnTo>
                  <a:lnTo>
                    <a:pt x="37255" y="132"/>
                  </a:lnTo>
                  <a:lnTo>
                    <a:pt x="37255" y="88"/>
                  </a:lnTo>
                  <a:lnTo>
                    <a:pt x="37211" y="44"/>
                  </a:lnTo>
                  <a:lnTo>
                    <a:pt x="37123"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4" name="Google Shape;6204;p163"/>
            <p:cNvSpPr/>
            <p:nvPr/>
          </p:nvSpPr>
          <p:spPr>
            <a:xfrm>
              <a:off x="6895875" y="1781875"/>
              <a:ext cx="345600" cy="2234625"/>
            </a:xfrm>
            <a:custGeom>
              <a:rect b="b" l="l" r="r" t="t"/>
              <a:pathLst>
                <a:path extrusionOk="0" h="89385" w="13824">
                  <a:moveTo>
                    <a:pt x="8426" y="0"/>
                  </a:moveTo>
                  <a:lnTo>
                    <a:pt x="8382" y="44"/>
                  </a:lnTo>
                  <a:lnTo>
                    <a:pt x="8294" y="44"/>
                  </a:lnTo>
                  <a:lnTo>
                    <a:pt x="8250" y="132"/>
                  </a:lnTo>
                  <a:lnTo>
                    <a:pt x="8250" y="176"/>
                  </a:lnTo>
                  <a:lnTo>
                    <a:pt x="8250" y="264"/>
                  </a:lnTo>
                  <a:lnTo>
                    <a:pt x="8294" y="308"/>
                  </a:lnTo>
                  <a:lnTo>
                    <a:pt x="9962" y="2414"/>
                  </a:lnTo>
                  <a:lnTo>
                    <a:pt x="9962" y="2458"/>
                  </a:lnTo>
                  <a:lnTo>
                    <a:pt x="11190" y="3511"/>
                  </a:lnTo>
                  <a:lnTo>
                    <a:pt x="11278" y="3555"/>
                  </a:lnTo>
                  <a:lnTo>
                    <a:pt x="12814" y="4037"/>
                  </a:lnTo>
                  <a:lnTo>
                    <a:pt x="13165" y="4388"/>
                  </a:lnTo>
                  <a:lnTo>
                    <a:pt x="13341" y="5003"/>
                  </a:lnTo>
                  <a:lnTo>
                    <a:pt x="13472" y="6495"/>
                  </a:lnTo>
                  <a:lnTo>
                    <a:pt x="13341" y="7504"/>
                  </a:lnTo>
                  <a:lnTo>
                    <a:pt x="12726" y="9347"/>
                  </a:lnTo>
                  <a:lnTo>
                    <a:pt x="12068" y="12067"/>
                  </a:lnTo>
                  <a:lnTo>
                    <a:pt x="11629" y="14656"/>
                  </a:lnTo>
                  <a:lnTo>
                    <a:pt x="11629" y="14700"/>
                  </a:lnTo>
                  <a:lnTo>
                    <a:pt x="11498" y="17114"/>
                  </a:lnTo>
                  <a:lnTo>
                    <a:pt x="11454" y="19703"/>
                  </a:lnTo>
                  <a:lnTo>
                    <a:pt x="11103" y="24573"/>
                  </a:lnTo>
                  <a:lnTo>
                    <a:pt x="11103" y="24617"/>
                  </a:lnTo>
                  <a:lnTo>
                    <a:pt x="11322" y="26460"/>
                  </a:lnTo>
                  <a:lnTo>
                    <a:pt x="12112" y="29620"/>
                  </a:lnTo>
                  <a:lnTo>
                    <a:pt x="12858" y="32691"/>
                  </a:lnTo>
                  <a:lnTo>
                    <a:pt x="12770" y="33525"/>
                  </a:lnTo>
                  <a:lnTo>
                    <a:pt x="11805" y="35675"/>
                  </a:lnTo>
                  <a:lnTo>
                    <a:pt x="10664" y="38527"/>
                  </a:lnTo>
                  <a:lnTo>
                    <a:pt x="10664" y="38571"/>
                  </a:lnTo>
                  <a:lnTo>
                    <a:pt x="10269" y="40546"/>
                  </a:lnTo>
                  <a:lnTo>
                    <a:pt x="10269" y="40590"/>
                  </a:lnTo>
                  <a:lnTo>
                    <a:pt x="10181" y="42740"/>
                  </a:lnTo>
                  <a:lnTo>
                    <a:pt x="10050" y="47654"/>
                  </a:lnTo>
                  <a:lnTo>
                    <a:pt x="10181" y="49761"/>
                  </a:lnTo>
                  <a:lnTo>
                    <a:pt x="10181" y="49805"/>
                  </a:lnTo>
                  <a:lnTo>
                    <a:pt x="10664" y="52174"/>
                  </a:lnTo>
                  <a:lnTo>
                    <a:pt x="12375" y="58537"/>
                  </a:lnTo>
                  <a:lnTo>
                    <a:pt x="12331" y="58932"/>
                  </a:lnTo>
                  <a:lnTo>
                    <a:pt x="11498" y="60204"/>
                  </a:lnTo>
                  <a:lnTo>
                    <a:pt x="10269" y="62135"/>
                  </a:lnTo>
                  <a:lnTo>
                    <a:pt x="10225" y="62179"/>
                  </a:lnTo>
                  <a:lnTo>
                    <a:pt x="9742" y="63671"/>
                  </a:lnTo>
                  <a:lnTo>
                    <a:pt x="9699" y="63715"/>
                  </a:lnTo>
                  <a:lnTo>
                    <a:pt x="9347" y="67664"/>
                  </a:lnTo>
                  <a:lnTo>
                    <a:pt x="9347" y="67708"/>
                  </a:lnTo>
                  <a:lnTo>
                    <a:pt x="9479" y="68278"/>
                  </a:lnTo>
                  <a:lnTo>
                    <a:pt x="10576" y="70648"/>
                  </a:lnTo>
                  <a:lnTo>
                    <a:pt x="12639" y="74948"/>
                  </a:lnTo>
                  <a:lnTo>
                    <a:pt x="12287" y="75957"/>
                  </a:lnTo>
                  <a:lnTo>
                    <a:pt x="10401" y="77186"/>
                  </a:lnTo>
                  <a:lnTo>
                    <a:pt x="8558" y="78546"/>
                  </a:lnTo>
                  <a:lnTo>
                    <a:pt x="6276" y="80477"/>
                  </a:lnTo>
                  <a:lnTo>
                    <a:pt x="5969" y="80521"/>
                  </a:lnTo>
                  <a:lnTo>
                    <a:pt x="5881" y="80565"/>
                  </a:lnTo>
                  <a:lnTo>
                    <a:pt x="3643" y="82715"/>
                  </a:lnTo>
                  <a:lnTo>
                    <a:pt x="2327" y="84163"/>
                  </a:lnTo>
                  <a:lnTo>
                    <a:pt x="2283" y="84207"/>
                  </a:lnTo>
                  <a:lnTo>
                    <a:pt x="1405" y="86313"/>
                  </a:lnTo>
                  <a:lnTo>
                    <a:pt x="45" y="89165"/>
                  </a:lnTo>
                  <a:lnTo>
                    <a:pt x="1" y="89209"/>
                  </a:lnTo>
                  <a:lnTo>
                    <a:pt x="45" y="89297"/>
                  </a:lnTo>
                  <a:lnTo>
                    <a:pt x="45" y="89341"/>
                  </a:lnTo>
                  <a:lnTo>
                    <a:pt x="133" y="89385"/>
                  </a:lnTo>
                  <a:lnTo>
                    <a:pt x="308" y="89385"/>
                  </a:lnTo>
                  <a:lnTo>
                    <a:pt x="352" y="89297"/>
                  </a:lnTo>
                  <a:lnTo>
                    <a:pt x="1712" y="86445"/>
                  </a:lnTo>
                  <a:lnTo>
                    <a:pt x="2590" y="84382"/>
                  </a:lnTo>
                  <a:lnTo>
                    <a:pt x="3906" y="82978"/>
                  </a:lnTo>
                  <a:lnTo>
                    <a:pt x="6056" y="80828"/>
                  </a:lnTo>
                  <a:lnTo>
                    <a:pt x="6364" y="80784"/>
                  </a:lnTo>
                  <a:lnTo>
                    <a:pt x="6451" y="80740"/>
                  </a:lnTo>
                  <a:lnTo>
                    <a:pt x="8777" y="78853"/>
                  </a:lnTo>
                  <a:lnTo>
                    <a:pt x="10620" y="77493"/>
                  </a:lnTo>
                  <a:lnTo>
                    <a:pt x="12551" y="76220"/>
                  </a:lnTo>
                  <a:lnTo>
                    <a:pt x="12639" y="76133"/>
                  </a:lnTo>
                  <a:lnTo>
                    <a:pt x="12990" y="74992"/>
                  </a:lnTo>
                  <a:lnTo>
                    <a:pt x="12990" y="74860"/>
                  </a:lnTo>
                  <a:lnTo>
                    <a:pt x="10883" y="70472"/>
                  </a:lnTo>
                  <a:lnTo>
                    <a:pt x="9830" y="68146"/>
                  </a:lnTo>
                  <a:lnTo>
                    <a:pt x="9699" y="67664"/>
                  </a:lnTo>
                  <a:lnTo>
                    <a:pt x="10050" y="63758"/>
                  </a:lnTo>
                  <a:lnTo>
                    <a:pt x="10576" y="62310"/>
                  </a:lnTo>
                  <a:lnTo>
                    <a:pt x="11761" y="60424"/>
                  </a:lnTo>
                  <a:lnTo>
                    <a:pt x="12639" y="59063"/>
                  </a:lnTo>
                  <a:lnTo>
                    <a:pt x="12682" y="59019"/>
                  </a:lnTo>
                  <a:lnTo>
                    <a:pt x="12726" y="58537"/>
                  </a:lnTo>
                  <a:lnTo>
                    <a:pt x="12726" y="58449"/>
                  </a:lnTo>
                  <a:lnTo>
                    <a:pt x="11761" y="54982"/>
                  </a:lnTo>
                  <a:lnTo>
                    <a:pt x="11015" y="52086"/>
                  </a:lnTo>
                  <a:lnTo>
                    <a:pt x="10532" y="49761"/>
                  </a:lnTo>
                  <a:lnTo>
                    <a:pt x="10401" y="47654"/>
                  </a:lnTo>
                  <a:lnTo>
                    <a:pt x="10532" y="42740"/>
                  </a:lnTo>
                  <a:lnTo>
                    <a:pt x="10620" y="40634"/>
                  </a:lnTo>
                  <a:lnTo>
                    <a:pt x="11015" y="38659"/>
                  </a:lnTo>
                  <a:lnTo>
                    <a:pt x="12112" y="35807"/>
                  </a:lnTo>
                  <a:lnTo>
                    <a:pt x="13077" y="33657"/>
                  </a:lnTo>
                  <a:lnTo>
                    <a:pt x="13077" y="33613"/>
                  </a:lnTo>
                  <a:lnTo>
                    <a:pt x="13209" y="32691"/>
                  </a:lnTo>
                  <a:lnTo>
                    <a:pt x="13209" y="32603"/>
                  </a:lnTo>
                  <a:lnTo>
                    <a:pt x="12463" y="29532"/>
                  </a:lnTo>
                  <a:lnTo>
                    <a:pt x="11673" y="26416"/>
                  </a:lnTo>
                  <a:lnTo>
                    <a:pt x="11454" y="24617"/>
                  </a:lnTo>
                  <a:lnTo>
                    <a:pt x="11805" y="19746"/>
                  </a:lnTo>
                  <a:lnTo>
                    <a:pt x="11849" y="17114"/>
                  </a:lnTo>
                  <a:lnTo>
                    <a:pt x="11980" y="14744"/>
                  </a:lnTo>
                  <a:lnTo>
                    <a:pt x="12419" y="12155"/>
                  </a:lnTo>
                  <a:lnTo>
                    <a:pt x="13077" y="9435"/>
                  </a:lnTo>
                  <a:lnTo>
                    <a:pt x="13648" y="7592"/>
                  </a:lnTo>
                  <a:lnTo>
                    <a:pt x="13823" y="6539"/>
                  </a:lnTo>
                  <a:lnTo>
                    <a:pt x="13823" y="6495"/>
                  </a:lnTo>
                  <a:lnTo>
                    <a:pt x="13692" y="4959"/>
                  </a:lnTo>
                  <a:lnTo>
                    <a:pt x="13692" y="4915"/>
                  </a:lnTo>
                  <a:lnTo>
                    <a:pt x="13472" y="4213"/>
                  </a:lnTo>
                  <a:lnTo>
                    <a:pt x="13428" y="4169"/>
                  </a:lnTo>
                  <a:lnTo>
                    <a:pt x="13033" y="3774"/>
                  </a:lnTo>
                  <a:lnTo>
                    <a:pt x="12946" y="3730"/>
                  </a:lnTo>
                  <a:lnTo>
                    <a:pt x="11410" y="3204"/>
                  </a:lnTo>
                  <a:lnTo>
                    <a:pt x="10225" y="2194"/>
                  </a:lnTo>
                  <a:lnTo>
                    <a:pt x="8558" y="88"/>
                  </a:lnTo>
                  <a:lnTo>
                    <a:pt x="8514" y="44"/>
                  </a:lnTo>
                  <a:lnTo>
                    <a:pt x="8426"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5" name="Google Shape;6205;p163"/>
            <p:cNvSpPr/>
            <p:nvPr/>
          </p:nvSpPr>
          <p:spPr>
            <a:xfrm>
              <a:off x="6471350" y="3612775"/>
              <a:ext cx="385075" cy="336800"/>
            </a:xfrm>
            <a:custGeom>
              <a:rect b="b" l="l" r="r" t="t"/>
              <a:pathLst>
                <a:path extrusionOk="0" h="13472" w="15403">
                  <a:moveTo>
                    <a:pt x="7197" y="1"/>
                  </a:moveTo>
                  <a:lnTo>
                    <a:pt x="2677" y="439"/>
                  </a:lnTo>
                  <a:lnTo>
                    <a:pt x="176" y="527"/>
                  </a:lnTo>
                  <a:lnTo>
                    <a:pt x="132" y="527"/>
                  </a:lnTo>
                  <a:lnTo>
                    <a:pt x="44" y="571"/>
                  </a:lnTo>
                  <a:lnTo>
                    <a:pt x="0" y="615"/>
                  </a:lnTo>
                  <a:lnTo>
                    <a:pt x="0" y="703"/>
                  </a:lnTo>
                  <a:lnTo>
                    <a:pt x="44" y="747"/>
                  </a:lnTo>
                  <a:lnTo>
                    <a:pt x="44" y="790"/>
                  </a:lnTo>
                  <a:lnTo>
                    <a:pt x="132" y="834"/>
                  </a:lnTo>
                  <a:lnTo>
                    <a:pt x="176" y="878"/>
                  </a:lnTo>
                  <a:lnTo>
                    <a:pt x="2721" y="790"/>
                  </a:lnTo>
                  <a:lnTo>
                    <a:pt x="7197" y="352"/>
                  </a:lnTo>
                  <a:lnTo>
                    <a:pt x="7548" y="615"/>
                  </a:lnTo>
                  <a:lnTo>
                    <a:pt x="8469" y="1449"/>
                  </a:lnTo>
                  <a:lnTo>
                    <a:pt x="10005" y="2941"/>
                  </a:lnTo>
                  <a:lnTo>
                    <a:pt x="11804" y="4740"/>
                  </a:lnTo>
                  <a:lnTo>
                    <a:pt x="14525" y="7899"/>
                  </a:lnTo>
                  <a:lnTo>
                    <a:pt x="15051" y="9128"/>
                  </a:lnTo>
                  <a:lnTo>
                    <a:pt x="14963" y="10576"/>
                  </a:lnTo>
                  <a:lnTo>
                    <a:pt x="14042" y="13252"/>
                  </a:lnTo>
                  <a:lnTo>
                    <a:pt x="13998" y="13296"/>
                  </a:lnTo>
                  <a:lnTo>
                    <a:pt x="14042" y="13384"/>
                  </a:lnTo>
                  <a:lnTo>
                    <a:pt x="14086" y="13428"/>
                  </a:lnTo>
                  <a:lnTo>
                    <a:pt x="14130" y="13472"/>
                  </a:lnTo>
                  <a:lnTo>
                    <a:pt x="14174" y="13472"/>
                  </a:lnTo>
                  <a:lnTo>
                    <a:pt x="14305" y="13428"/>
                  </a:lnTo>
                  <a:lnTo>
                    <a:pt x="14349" y="13340"/>
                  </a:lnTo>
                  <a:lnTo>
                    <a:pt x="15271" y="10664"/>
                  </a:lnTo>
                  <a:lnTo>
                    <a:pt x="15314" y="10620"/>
                  </a:lnTo>
                  <a:lnTo>
                    <a:pt x="15402" y="9084"/>
                  </a:lnTo>
                  <a:lnTo>
                    <a:pt x="15402" y="9040"/>
                  </a:lnTo>
                  <a:lnTo>
                    <a:pt x="14832" y="7724"/>
                  </a:lnTo>
                  <a:lnTo>
                    <a:pt x="14788" y="7680"/>
                  </a:lnTo>
                  <a:lnTo>
                    <a:pt x="12067" y="4520"/>
                  </a:lnTo>
                  <a:lnTo>
                    <a:pt x="10268" y="2677"/>
                  </a:lnTo>
                  <a:lnTo>
                    <a:pt x="8689" y="1185"/>
                  </a:lnTo>
                  <a:lnTo>
                    <a:pt x="7811" y="352"/>
                  </a:lnTo>
                  <a:lnTo>
                    <a:pt x="7767" y="308"/>
                  </a:lnTo>
                  <a:lnTo>
                    <a:pt x="7328"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6" name="Google Shape;6206;p163"/>
            <p:cNvSpPr/>
            <p:nvPr/>
          </p:nvSpPr>
          <p:spPr>
            <a:xfrm>
              <a:off x="6507550" y="3657750"/>
              <a:ext cx="242450" cy="218325"/>
            </a:xfrm>
            <a:custGeom>
              <a:rect b="b" l="l" r="r" t="t"/>
              <a:pathLst>
                <a:path extrusionOk="0" h="8733" w="9698">
                  <a:moveTo>
                    <a:pt x="1624" y="1"/>
                  </a:moveTo>
                  <a:lnTo>
                    <a:pt x="176" y="45"/>
                  </a:lnTo>
                  <a:lnTo>
                    <a:pt x="132" y="45"/>
                  </a:lnTo>
                  <a:lnTo>
                    <a:pt x="44" y="88"/>
                  </a:lnTo>
                  <a:lnTo>
                    <a:pt x="44" y="132"/>
                  </a:lnTo>
                  <a:lnTo>
                    <a:pt x="0" y="220"/>
                  </a:lnTo>
                  <a:lnTo>
                    <a:pt x="44" y="264"/>
                  </a:lnTo>
                  <a:lnTo>
                    <a:pt x="44" y="308"/>
                  </a:lnTo>
                  <a:lnTo>
                    <a:pt x="176" y="396"/>
                  </a:lnTo>
                  <a:lnTo>
                    <a:pt x="1624" y="352"/>
                  </a:lnTo>
                  <a:lnTo>
                    <a:pt x="3555" y="483"/>
                  </a:lnTo>
                  <a:lnTo>
                    <a:pt x="4301" y="747"/>
                  </a:lnTo>
                  <a:lnTo>
                    <a:pt x="5529" y="1844"/>
                  </a:lnTo>
                  <a:lnTo>
                    <a:pt x="7504" y="3994"/>
                  </a:lnTo>
                  <a:lnTo>
                    <a:pt x="8425" y="5266"/>
                  </a:lnTo>
                  <a:lnTo>
                    <a:pt x="9127" y="6627"/>
                  </a:lnTo>
                  <a:lnTo>
                    <a:pt x="9347" y="8075"/>
                  </a:lnTo>
                  <a:lnTo>
                    <a:pt x="9259" y="8513"/>
                  </a:lnTo>
                  <a:lnTo>
                    <a:pt x="9259" y="8601"/>
                  </a:lnTo>
                  <a:lnTo>
                    <a:pt x="9303" y="8645"/>
                  </a:lnTo>
                  <a:lnTo>
                    <a:pt x="9347" y="8689"/>
                  </a:lnTo>
                  <a:lnTo>
                    <a:pt x="9435" y="8733"/>
                  </a:lnTo>
                  <a:lnTo>
                    <a:pt x="9566" y="8689"/>
                  </a:lnTo>
                  <a:lnTo>
                    <a:pt x="9610" y="8557"/>
                  </a:lnTo>
                  <a:lnTo>
                    <a:pt x="9698" y="8119"/>
                  </a:lnTo>
                  <a:lnTo>
                    <a:pt x="9698" y="8075"/>
                  </a:lnTo>
                  <a:lnTo>
                    <a:pt x="9435" y="6539"/>
                  </a:lnTo>
                  <a:lnTo>
                    <a:pt x="9435" y="6495"/>
                  </a:lnTo>
                  <a:lnTo>
                    <a:pt x="8732" y="5091"/>
                  </a:lnTo>
                  <a:lnTo>
                    <a:pt x="8689" y="5047"/>
                  </a:lnTo>
                  <a:lnTo>
                    <a:pt x="7767" y="3774"/>
                  </a:lnTo>
                  <a:lnTo>
                    <a:pt x="5749" y="1580"/>
                  </a:lnTo>
                  <a:lnTo>
                    <a:pt x="4520" y="440"/>
                  </a:lnTo>
                  <a:lnTo>
                    <a:pt x="4432" y="396"/>
                  </a:lnTo>
                  <a:lnTo>
                    <a:pt x="3642" y="132"/>
                  </a:lnTo>
                  <a:lnTo>
                    <a:pt x="3598" y="132"/>
                  </a:lnTo>
                  <a:lnTo>
                    <a:pt x="1624"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7" name="Google Shape;6207;p163"/>
            <p:cNvSpPr/>
            <p:nvPr/>
          </p:nvSpPr>
          <p:spPr>
            <a:xfrm>
              <a:off x="6151025" y="1762125"/>
              <a:ext cx="1018050" cy="1584100"/>
            </a:xfrm>
            <a:custGeom>
              <a:rect b="b" l="l" r="r" t="t"/>
              <a:pathLst>
                <a:path extrusionOk="0" h="63364" w="40722">
                  <a:moveTo>
                    <a:pt x="34666" y="1"/>
                  </a:moveTo>
                  <a:lnTo>
                    <a:pt x="34622" y="44"/>
                  </a:lnTo>
                  <a:lnTo>
                    <a:pt x="34578" y="88"/>
                  </a:lnTo>
                  <a:lnTo>
                    <a:pt x="34534" y="176"/>
                  </a:lnTo>
                  <a:lnTo>
                    <a:pt x="34534" y="220"/>
                  </a:lnTo>
                  <a:lnTo>
                    <a:pt x="34578" y="308"/>
                  </a:lnTo>
                  <a:lnTo>
                    <a:pt x="36596" y="3116"/>
                  </a:lnTo>
                  <a:lnTo>
                    <a:pt x="37825" y="4959"/>
                  </a:lnTo>
                  <a:lnTo>
                    <a:pt x="38790" y="6758"/>
                  </a:lnTo>
                  <a:lnTo>
                    <a:pt x="39229" y="8074"/>
                  </a:lnTo>
                  <a:lnTo>
                    <a:pt x="39098" y="10268"/>
                  </a:lnTo>
                  <a:lnTo>
                    <a:pt x="39098" y="10312"/>
                  </a:lnTo>
                  <a:lnTo>
                    <a:pt x="39536" y="12594"/>
                  </a:lnTo>
                  <a:lnTo>
                    <a:pt x="39493" y="13779"/>
                  </a:lnTo>
                  <a:lnTo>
                    <a:pt x="39229" y="15929"/>
                  </a:lnTo>
                  <a:lnTo>
                    <a:pt x="39317" y="20273"/>
                  </a:lnTo>
                  <a:lnTo>
                    <a:pt x="39141" y="22555"/>
                  </a:lnTo>
                  <a:lnTo>
                    <a:pt x="38966" y="25319"/>
                  </a:lnTo>
                  <a:lnTo>
                    <a:pt x="38966" y="25363"/>
                  </a:lnTo>
                  <a:lnTo>
                    <a:pt x="39141" y="27162"/>
                  </a:lnTo>
                  <a:lnTo>
                    <a:pt x="39800" y="29971"/>
                  </a:lnTo>
                  <a:lnTo>
                    <a:pt x="40370" y="32472"/>
                  </a:lnTo>
                  <a:lnTo>
                    <a:pt x="40239" y="33964"/>
                  </a:lnTo>
                  <a:lnTo>
                    <a:pt x="39756" y="35895"/>
                  </a:lnTo>
                  <a:lnTo>
                    <a:pt x="38264" y="39844"/>
                  </a:lnTo>
                  <a:lnTo>
                    <a:pt x="37957" y="41248"/>
                  </a:lnTo>
                  <a:lnTo>
                    <a:pt x="37299" y="42740"/>
                  </a:lnTo>
                  <a:lnTo>
                    <a:pt x="35368" y="45812"/>
                  </a:lnTo>
                  <a:lnTo>
                    <a:pt x="33788" y="47172"/>
                  </a:lnTo>
                  <a:lnTo>
                    <a:pt x="31770" y="48883"/>
                  </a:lnTo>
                  <a:lnTo>
                    <a:pt x="30848" y="48883"/>
                  </a:lnTo>
                  <a:lnTo>
                    <a:pt x="28786" y="48400"/>
                  </a:lnTo>
                  <a:lnTo>
                    <a:pt x="28654" y="48444"/>
                  </a:lnTo>
                  <a:lnTo>
                    <a:pt x="26153" y="49717"/>
                  </a:lnTo>
                  <a:lnTo>
                    <a:pt x="23520" y="50946"/>
                  </a:lnTo>
                  <a:lnTo>
                    <a:pt x="20492" y="52306"/>
                  </a:lnTo>
                  <a:lnTo>
                    <a:pt x="14612" y="54895"/>
                  </a:lnTo>
                  <a:lnTo>
                    <a:pt x="10488" y="56343"/>
                  </a:lnTo>
                  <a:lnTo>
                    <a:pt x="10444" y="56343"/>
                  </a:lnTo>
                  <a:lnTo>
                    <a:pt x="7942" y="57615"/>
                  </a:lnTo>
                  <a:lnTo>
                    <a:pt x="5836" y="58888"/>
                  </a:lnTo>
                  <a:lnTo>
                    <a:pt x="2545" y="61257"/>
                  </a:lnTo>
                  <a:lnTo>
                    <a:pt x="44" y="63013"/>
                  </a:lnTo>
                  <a:lnTo>
                    <a:pt x="0" y="63100"/>
                  </a:lnTo>
                  <a:lnTo>
                    <a:pt x="0" y="63144"/>
                  </a:lnTo>
                  <a:lnTo>
                    <a:pt x="0" y="63188"/>
                  </a:lnTo>
                  <a:lnTo>
                    <a:pt x="0" y="63276"/>
                  </a:lnTo>
                  <a:lnTo>
                    <a:pt x="88" y="63320"/>
                  </a:lnTo>
                  <a:lnTo>
                    <a:pt x="176" y="63364"/>
                  </a:lnTo>
                  <a:lnTo>
                    <a:pt x="263" y="63320"/>
                  </a:lnTo>
                  <a:lnTo>
                    <a:pt x="2765" y="61565"/>
                  </a:lnTo>
                  <a:lnTo>
                    <a:pt x="6012" y="59151"/>
                  </a:lnTo>
                  <a:lnTo>
                    <a:pt x="8118" y="57923"/>
                  </a:lnTo>
                  <a:lnTo>
                    <a:pt x="10619" y="56650"/>
                  </a:lnTo>
                  <a:lnTo>
                    <a:pt x="14744" y="55202"/>
                  </a:lnTo>
                  <a:lnTo>
                    <a:pt x="20624" y="52613"/>
                  </a:lnTo>
                  <a:lnTo>
                    <a:pt x="23696" y="51253"/>
                  </a:lnTo>
                  <a:lnTo>
                    <a:pt x="26284" y="50024"/>
                  </a:lnTo>
                  <a:lnTo>
                    <a:pt x="28786" y="48752"/>
                  </a:lnTo>
                  <a:lnTo>
                    <a:pt x="30804" y="49234"/>
                  </a:lnTo>
                  <a:lnTo>
                    <a:pt x="31857" y="49234"/>
                  </a:lnTo>
                  <a:lnTo>
                    <a:pt x="31945" y="49190"/>
                  </a:lnTo>
                  <a:lnTo>
                    <a:pt x="34007" y="47435"/>
                  </a:lnTo>
                  <a:lnTo>
                    <a:pt x="35587" y="46031"/>
                  </a:lnTo>
                  <a:lnTo>
                    <a:pt x="35631" y="46031"/>
                  </a:lnTo>
                  <a:lnTo>
                    <a:pt x="37562" y="42915"/>
                  </a:lnTo>
                  <a:lnTo>
                    <a:pt x="37606" y="42915"/>
                  </a:lnTo>
                  <a:lnTo>
                    <a:pt x="38264" y="41380"/>
                  </a:lnTo>
                  <a:lnTo>
                    <a:pt x="38264" y="41336"/>
                  </a:lnTo>
                  <a:lnTo>
                    <a:pt x="38615" y="39932"/>
                  </a:lnTo>
                  <a:lnTo>
                    <a:pt x="40063" y="36026"/>
                  </a:lnTo>
                  <a:lnTo>
                    <a:pt x="40063" y="35982"/>
                  </a:lnTo>
                  <a:lnTo>
                    <a:pt x="40546" y="34052"/>
                  </a:lnTo>
                  <a:lnTo>
                    <a:pt x="40590" y="34008"/>
                  </a:lnTo>
                  <a:lnTo>
                    <a:pt x="40721" y="32472"/>
                  </a:lnTo>
                  <a:lnTo>
                    <a:pt x="40721" y="32428"/>
                  </a:lnTo>
                  <a:lnTo>
                    <a:pt x="40151" y="29927"/>
                  </a:lnTo>
                  <a:lnTo>
                    <a:pt x="39493" y="27119"/>
                  </a:lnTo>
                  <a:lnTo>
                    <a:pt x="39317" y="25319"/>
                  </a:lnTo>
                  <a:lnTo>
                    <a:pt x="39493" y="22555"/>
                  </a:lnTo>
                  <a:lnTo>
                    <a:pt x="39668" y="20273"/>
                  </a:lnTo>
                  <a:lnTo>
                    <a:pt x="39580" y="15929"/>
                  </a:lnTo>
                  <a:lnTo>
                    <a:pt x="39844" y="13823"/>
                  </a:lnTo>
                  <a:lnTo>
                    <a:pt x="39887" y="12594"/>
                  </a:lnTo>
                  <a:lnTo>
                    <a:pt x="39887" y="12550"/>
                  </a:lnTo>
                  <a:lnTo>
                    <a:pt x="39449" y="10268"/>
                  </a:lnTo>
                  <a:lnTo>
                    <a:pt x="39580" y="8031"/>
                  </a:lnTo>
                  <a:lnTo>
                    <a:pt x="39536" y="7987"/>
                  </a:lnTo>
                  <a:lnTo>
                    <a:pt x="39141" y="6626"/>
                  </a:lnTo>
                  <a:lnTo>
                    <a:pt x="39141" y="6583"/>
                  </a:lnTo>
                  <a:lnTo>
                    <a:pt x="38132" y="4783"/>
                  </a:lnTo>
                  <a:lnTo>
                    <a:pt x="36904" y="2897"/>
                  </a:lnTo>
                  <a:lnTo>
                    <a:pt x="34885" y="88"/>
                  </a:lnTo>
                  <a:lnTo>
                    <a:pt x="34797" y="44"/>
                  </a:lnTo>
                  <a:lnTo>
                    <a:pt x="34753"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8" name="Google Shape;6208;p163"/>
            <p:cNvSpPr/>
            <p:nvPr/>
          </p:nvSpPr>
          <p:spPr>
            <a:xfrm>
              <a:off x="6010600" y="1752250"/>
              <a:ext cx="930300" cy="1467825"/>
            </a:xfrm>
            <a:custGeom>
              <a:rect b="b" l="l" r="r" t="t"/>
              <a:pathLst>
                <a:path extrusionOk="0" h="58713" w="37212">
                  <a:moveTo>
                    <a:pt x="35368" y="1"/>
                  </a:moveTo>
                  <a:lnTo>
                    <a:pt x="35324" y="44"/>
                  </a:lnTo>
                  <a:lnTo>
                    <a:pt x="35280" y="88"/>
                  </a:lnTo>
                  <a:lnTo>
                    <a:pt x="35236" y="132"/>
                  </a:lnTo>
                  <a:lnTo>
                    <a:pt x="35236" y="220"/>
                  </a:lnTo>
                  <a:lnTo>
                    <a:pt x="35280" y="264"/>
                  </a:lnTo>
                  <a:lnTo>
                    <a:pt x="36465" y="1931"/>
                  </a:lnTo>
                  <a:lnTo>
                    <a:pt x="36728" y="2853"/>
                  </a:lnTo>
                  <a:lnTo>
                    <a:pt x="36860" y="5968"/>
                  </a:lnTo>
                  <a:lnTo>
                    <a:pt x="36641" y="7021"/>
                  </a:lnTo>
                  <a:lnTo>
                    <a:pt x="35368" y="10400"/>
                  </a:lnTo>
                  <a:lnTo>
                    <a:pt x="33832" y="15227"/>
                  </a:lnTo>
                  <a:lnTo>
                    <a:pt x="31243" y="20186"/>
                  </a:lnTo>
                  <a:lnTo>
                    <a:pt x="30234" y="22467"/>
                  </a:lnTo>
                  <a:lnTo>
                    <a:pt x="28654" y="25276"/>
                  </a:lnTo>
                  <a:lnTo>
                    <a:pt x="26460" y="28611"/>
                  </a:lnTo>
                  <a:lnTo>
                    <a:pt x="26460" y="28654"/>
                  </a:lnTo>
                  <a:lnTo>
                    <a:pt x="26197" y="29620"/>
                  </a:lnTo>
                  <a:lnTo>
                    <a:pt x="26197" y="29664"/>
                  </a:lnTo>
                  <a:lnTo>
                    <a:pt x="26065" y="31068"/>
                  </a:lnTo>
                  <a:lnTo>
                    <a:pt x="26504" y="35105"/>
                  </a:lnTo>
                  <a:lnTo>
                    <a:pt x="26943" y="38747"/>
                  </a:lnTo>
                  <a:lnTo>
                    <a:pt x="26724" y="39230"/>
                  </a:lnTo>
                  <a:lnTo>
                    <a:pt x="26241" y="39756"/>
                  </a:lnTo>
                  <a:lnTo>
                    <a:pt x="24530" y="41029"/>
                  </a:lnTo>
                  <a:lnTo>
                    <a:pt x="22336" y="42389"/>
                  </a:lnTo>
                  <a:lnTo>
                    <a:pt x="20361" y="43705"/>
                  </a:lnTo>
                  <a:lnTo>
                    <a:pt x="17026" y="46514"/>
                  </a:lnTo>
                  <a:lnTo>
                    <a:pt x="15227" y="47655"/>
                  </a:lnTo>
                  <a:lnTo>
                    <a:pt x="15183" y="47698"/>
                  </a:lnTo>
                  <a:lnTo>
                    <a:pt x="12199" y="50638"/>
                  </a:lnTo>
                  <a:lnTo>
                    <a:pt x="10400" y="51692"/>
                  </a:lnTo>
                  <a:lnTo>
                    <a:pt x="7109" y="53140"/>
                  </a:lnTo>
                  <a:lnTo>
                    <a:pt x="7109" y="53184"/>
                  </a:lnTo>
                  <a:lnTo>
                    <a:pt x="5442" y="54368"/>
                  </a:lnTo>
                  <a:lnTo>
                    <a:pt x="3072" y="56124"/>
                  </a:lnTo>
                  <a:lnTo>
                    <a:pt x="88" y="58361"/>
                  </a:lnTo>
                  <a:lnTo>
                    <a:pt x="44" y="58449"/>
                  </a:lnTo>
                  <a:lnTo>
                    <a:pt x="0" y="58493"/>
                  </a:lnTo>
                  <a:lnTo>
                    <a:pt x="0" y="58581"/>
                  </a:lnTo>
                  <a:lnTo>
                    <a:pt x="44" y="58625"/>
                  </a:lnTo>
                  <a:lnTo>
                    <a:pt x="88" y="58669"/>
                  </a:lnTo>
                  <a:lnTo>
                    <a:pt x="176" y="58712"/>
                  </a:lnTo>
                  <a:lnTo>
                    <a:pt x="308" y="58669"/>
                  </a:lnTo>
                  <a:lnTo>
                    <a:pt x="3291" y="56431"/>
                  </a:lnTo>
                  <a:lnTo>
                    <a:pt x="5661" y="54632"/>
                  </a:lnTo>
                  <a:lnTo>
                    <a:pt x="7285" y="53491"/>
                  </a:lnTo>
                  <a:lnTo>
                    <a:pt x="10576" y="51999"/>
                  </a:lnTo>
                  <a:lnTo>
                    <a:pt x="12419" y="50946"/>
                  </a:lnTo>
                  <a:lnTo>
                    <a:pt x="12462" y="50902"/>
                  </a:lnTo>
                  <a:lnTo>
                    <a:pt x="15402" y="47962"/>
                  </a:lnTo>
                  <a:lnTo>
                    <a:pt x="17202" y="46777"/>
                  </a:lnTo>
                  <a:lnTo>
                    <a:pt x="17245" y="46777"/>
                  </a:lnTo>
                  <a:lnTo>
                    <a:pt x="20580" y="43969"/>
                  </a:lnTo>
                  <a:lnTo>
                    <a:pt x="22511" y="42652"/>
                  </a:lnTo>
                  <a:lnTo>
                    <a:pt x="24749" y="41292"/>
                  </a:lnTo>
                  <a:lnTo>
                    <a:pt x="26460" y="40019"/>
                  </a:lnTo>
                  <a:lnTo>
                    <a:pt x="26504" y="40019"/>
                  </a:lnTo>
                  <a:lnTo>
                    <a:pt x="27031" y="39449"/>
                  </a:lnTo>
                  <a:lnTo>
                    <a:pt x="27031" y="39405"/>
                  </a:lnTo>
                  <a:lnTo>
                    <a:pt x="27294" y="38835"/>
                  </a:lnTo>
                  <a:lnTo>
                    <a:pt x="27294" y="38747"/>
                  </a:lnTo>
                  <a:lnTo>
                    <a:pt x="26855" y="35061"/>
                  </a:lnTo>
                  <a:lnTo>
                    <a:pt x="26416" y="31068"/>
                  </a:lnTo>
                  <a:lnTo>
                    <a:pt x="26548" y="29708"/>
                  </a:lnTo>
                  <a:lnTo>
                    <a:pt x="26767" y="28786"/>
                  </a:lnTo>
                  <a:lnTo>
                    <a:pt x="28962" y="25451"/>
                  </a:lnTo>
                  <a:lnTo>
                    <a:pt x="30541" y="22599"/>
                  </a:lnTo>
                  <a:lnTo>
                    <a:pt x="30585" y="22599"/>
                  </a:lnTo>
                  <a:lnTo>
                    <a:pt x="31550" y="20361"/>
                  </a:lnTo>
                  <a:lnTo>
                    <a:pt x="34139" y="15403"/>
                  </a:lnTo>
                  <a:lnTo>
                    <a:pt x="34183" y="15359"/>
                  </a:lnTo>
                  <a:lnTo>
                    <a:pt x="35719" y="10488"/>
                  </a:lnTo>
                  <a:lnTo>
                    <a:pt x="36992" y="7153"/>
                  </a:lnTo>
                  <a:lnTo>
                    <a:pt x="36992" y="7109"/>
                  </a:lnTo>
                  <a:lnTo>
                    <a:pt x="37211" y="6012"/>
                  </a:lnTo>
                  <a:lnTo>
                    <a:pt x="37211" y="5968"/>
                  </a:lnTo>
                  <a:lnTo>
                    <a:pt x="37036" y="2853"/>
                  </a:lnTo>
                  <a:lnTo>
                    <a:pt x="37036" y="2809"/>
                  </a:lnTo>
                  <a:lnTo>
                    <a:pt x="36816" y="1800"/>
                  </a:lnTo>
                  <a:lnTo>
                    <a:pt x="36772" y="1756"/>
                  </a:lnTo>
                  <a:lnTo>
                    <a:pt x="35587" y="88"/>
                  </a:lnTo>
                  <a:lnTo>
                    <a:pt x="3550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9" name="Google Shape;6209;p163"/>
            <p:cNvSpPr/>
            <p:nvPr/>
          </p:nvSpPr>
          <p:spPr>
            <a:xfrm>
              <a:off x="5864700" y="1744575"/>
              <a:ext cx="948925" cy="1343850"/>
            </a:xfrm>
            <a:custGeom>
              <a:rect b="b" l="l" r="r" t="t"/>
              <a:pathLst>
                <a:path extrusionOk="0" h="53754" w="37957">
                  <a:moveTo>
                    <a:pt x="37430" y="0"/>
                  </a:moveTo>
                  <a:lnTo>
                    <a:pt x="37386" y="44"/>
                  </a:lnTo>
                  <a:lnTo>
                    <a:pt x="37343" y="132"/>
                  </a:lnTo>
                  <a:lnTo>
                    <a:pt x="37343" y="176"/>
                  </a:lnTo>
                  <a:lnTo>
                    <a:pt x="37606" y="1448"/>
                  </a:lnTo>
                  <a:lnTo>
                    <a:pt x="37518" y="2765"/>
                  </a:lnTo>
                  <a:lnTo>
                    <a:pt x="36202" y="6363"/>
                  </a:lnTo>
                  <a:lnTo>
                    <a:pt x="35719" y="8162"/>
                  </a:lnTo>
                  <a:lnTo>
                    <a:pt x="34578" y="12111"/>
                  </a:lnTo>
                  <a:lnTo>
                    <a:pt x="33613" y="14349"/>
                  </a:lnTo>
                  <a:lnTo>
                    <a:pt x="32647" y="16280"/>
                  </a:lnTo>
                  <a:lnTo>
                    <a:pt x="31594" y="18299"/>
                  </a:lnTo>
                  <a:lnTo>
                    <a:pt x="30409" y="20361"/>
                  </a:lnTo>
                  <a:lnTo>
                    <a:pt x="28654" y="23389"/>
                  </a:lnTo>
                  <a:lnTo>
                    <a:pt x="27294" y="25627"/>
                  </a:lnTo>
                  <a:lnTo>
                    <a:pt x="25846" y="27908"/>
                  </a:lnTo>
                  <a:lnTo>
                    <a:pt x="24705" y="29751"/>
                  </a:lnTo>
                  <a:lnTo>
                    <a:pt x="23038" y="31901"/>
                  </a:lnTo>
                  <a:lnTo>
                    <a:pt x="21107" y="34227"/>
                  </a:lnTo>
                  <a:lnTo>
                    <a:pt x="18211" y="36860"/>
                  </a:lnTo>
                  <a:lnTo>
                    <a:pt x="13164" y="40107"/>
                  </a:lnTo>
                  <a:lnTo>
                    <a:pt x="13121" y="40151"/>
                  </a:lnTo>
                  <a:lnTo>
                    <a:pt x="12418" y="41248"/>
                  </a:lnTo>
                  <a:lnTo>
                    <a:pt x="12375" y="41248"/>
                  </a:lnTo>
                  <a:lnTo>
                    <a:pt x="11190" y="43881"/>
                  </a:lnTo>
                  <a:lnTo>
                    <a:pt x="10093" y="46250"/>
                  </a:lnTo>
                  <a:lnTo>
                    <a:pt x="8162" y="47786"/>
                  </a:lnTo>
                  <a:lnTo>
                    <a:pt x="6275" y="49146"/>
                  </a:lnTo>
                  <a:lnTo>
                    <a:pt x="3906" y="50814"/>
                  </a:lnTo>
                  <a:lnTo>
                    <a:pt x="88" y="53447"/>
                  </a:lnTo>
                  <a:lnTo>
                    <a:pt x="44" y="53491"/>
                  </a:lnTo>
                  <a:lnTo>
                    <a:pt x="0" y="53578"/>
                  </a:lnTo>
                  <a:lnTo>
                    <a:pt x="0" y="53622"/>
                  </a:lnTo>
                  <a:lnTo>
                    <a:pt x="44" y="53710"/>
                  </a:lnTo>
                  <a:lnTo>
                    <a:pt x="88" y="53754"/>
                  </a:lnTo>
                  <a:lnTo>
                    <a:pt x="307" y="53754"/>
                  </a:lnTo>
                  <a:lnTo>
                    <a:pt x="4081" y="51121"/>
                  </a:lnTo>
                  <a:lnTo>
                    <a:pt x="6451" y="49410"/>
                  </a:lnTo>
                  <a:lnTo>
                    <a:pt x="8381" y="48049"/>
                  </a:lnTo>
                  <a:lnTo>
                    <a:pt x="10356" y="46514"/>
                  </a:lnTo>
                  <a:lnTo>
                    <a:pt x="10400" y="46426"/>
                  </a:lnTo>
                  <a:lnTo>
                    <a:pt x="11541" y="44056"/>
                  </a:lnTo>
                  <a:lnTo>
                    <a:pt x="12682" y="41423"/>
                  </a:lnTo>
                  <a:lnTo>
                    <a:pt x="13384" y="40370"/>
                  </a:lnTo>
                  <a:lnTo>
                    <a:pt x="18386" y="37167"/>
                  </a:lnTo>
                  <a:lnTo>
                    <a:pt x="18430" y="37123"/>
                  </a:lnTo>
                  <a:lnTo>
                    <a:pt x="21370" y="34490"/>
                  </a:lnTo>
                  <a:lnTo>
                    <a:pt x="23345" y="32121"/>
                  </a:lnTo>
                  <a:lnTo>
                    <a:pt x="24968" y="29971"/>
                  </a:lnTo>
                  <a:lnTo>
                    <a:pt x="25012" y="29971"/>
                  </a:lnTo>
                  <a:lnTo>
                    <a:pt x="26153" y="28084"/>
                  </a:lnTo>
                  <a:lnTo>
                    <a:pt x="27557" y="25802"/>
                  </a:lnTo>
                  <a:lnTo>
                    <a:pt x="28961" y="23564"/>
                  </a:lnTo>
                  <a:lnTo>
                    <a:pt x="30717" y="20536"/>
                  </a:lnTo>
                  <a:lnTo>
                    <a:pt x="31945" y="18474"/>
                  </a:lnTo>
                  <a:lnTo>
                    <a:pt x="32955" y="16456"/>
                  </a:lnTo>
                  <a:lnTo>
                    <a:pt x="33920" y="14481"/>
                  </a:lnTo>
                  <a:lnTo>
                    <a:pt x="34929" y="12243"/>
                  </a:lnTo>
                  <a:lnTo>
                    <a:pt x="36026" y="8250"/>
                  </a:lnTo>
                  <a:lnTo>
                    <a:pt x="36553" y="6451"/>
                  </a:lnTo>
                  <a:lnTo>
                    <a:pt x="37869" y="2853"/>
                  </a:lnTo>
                  <a:lnTo>
                    <a:pt x="37869" y="2809"/>
                  </a:lnTo>
                  <a:lnTo>
                    <a:pt x="37957" y="1448"/>
                  </a:lnTo>
                  <a:lnTo>
                    <a:pt x="37957" y="1405"/>
                  </a:lnTo>
                  <a:lnTo>
                    <a:pt x="37694" y="132"/>
                  </a:lnTo>
                  <a:lnTo>
                    <a:pt x="37694" y="44"/>
                  </a:lnTo>
                  <a:lnTo>
                    <a:pt x="37606"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0" name="Google Shape;6210;p163"/>
            <p:cNvSpPr/>
            <p:nvPr/>
          </p:nvSpPr>
          <p:spPr>
            <a:xfrm>
              <a:off x="5659550" y="1808200"/>
              <a:ext cx="1010375" cy="1094850"/>
            </a:xfrm>
            <a:custGeom>
              <a:rect b="b" l="l" r="r" t="t"/>
              <a:pathLst>
                <a:path extrusionOk="0" h="43794" w="40415">
                  <a:moveTo>
                    <a:pt x="40195" y="0"/>
                  </a:moveTo>
                  <a:lnTo>
                    <a:pt x="40107" y="44"/>
                  </a:lnTo>
                  <a:lnTo>
                    <a:pt x="40064" y="88"/>
                  </a:lnTo>
                  <a:lnTo>
                    <a:pt x="39098" y="2721"/>
                  </a:lnTo>
                  <a:lnTo>
                    <a:pt x="37957" y="5486"/>
                  </a:lnTo>
                  <a:lnTo>
                    <a:pt x="36992" y="8250"/>
                  </a:lnTo>
                  <a:lnTo>
                    <a:pt x="36465" y="9215"/>
                  </a:lnTo>
                  <a:lnTo>
                    <a:pt x="34886" y="12068"/>
                  </a:lnTo>
                  <a:lnTo>
                    <a:pt x="32735" y="15841"/>
                  </a:lnTo>
                  <a:lnTo>
                    <a:pt x="30103" y="20142"/>
                  </a:lnTo>
                  <a:lnTo>
                    <a:pt x="27207" y="24222"/>
                  </a:lnTo>
                  <a:lnTo>
                    <a:pt x="25890" y="25758"/>
                  </a:lnTo>
                  <a:lnTo>
                    <a:pt x="24091" y="27470"/>
                  </a:lnTo>
                  <a:lnTo>
                    <a:pt x="22248" y="29137"/>
                  </a:lnTo>
                  <a:lnTo>
                    <a:pt x="18606" y="31594"/>
                  </a:lnTo>
                  <a:lnTo>
                    <a:pt x="15008" y="33920"/>
                  </a:lnTo>
                  <a:lnTo>
                    <a:pt x="12945" y="35412"/>
                  </a:lnTo>
                  <a:lnTo>
                    <a:pt x="9172" y="37474"/>
                  </a:lnTo>
                  <a:lnTo>
                    <a:pt x="7021" y="38922"/>
                  </a:lnTo>
                  <a:lnTo>
                    <a:pt x="5178" y="40370"/>
                  </a:lnTo>
                  <a:lnTo>
                    <a:pt x="1449" y="42652"/>
                  </a:lnTo>
                  <a:lnTo>
                    <a:pt x="88" y="43486"/>
                  </a:lnTo>
                  <a:lnTo>
                    <a:pt x="44" y="43530"/>
                  </a:lnTo>
                  <a:lnTo>
                    <a:pt x="1" y="43574"/>
                  </a:lnTo>
                  <a:lnTo>
                    <a:pt x="1" y="43661"/>
                  </a:lnTo>
                  <a:lnTo>
                    <a:pt x="1" y="43705"/>
                  </a:lnTo>
                  <a:lnTo>
                    <a:pt x="88" y="43793"/>
                  </a:lnTo>
                  <a:lnTo>
                    <a:pt x="264" y="43793"/>
                  </a:lnTo>
                  <a:lnTo>
                    <a:pt x="1624" y="42959"/>
                  </a:lnTo>
                  <a:lnTo>
                    <a:pt x="5398" y="40678"/>
                  </a:lnTo>
                  <a:lnTo>
                    <a:pt x="5398" y="40634"/>
                  </a:lnTo>
                  <a:lnTo>
                    <a:pt x="7241" y="39229"/>
                  </a:lnTo>
                  <a:lnTo>
                    <a:pt x="9347" y="37781"/>
                  </a:lnTo>
                  <a:lnTo>
                    <a:pt x="13121" y="35719"/>
                  </a:lnTo>
                  <a:lnTo>
                    <a:pt x="15183" y="34227"/>
                  </a:lnTo>
                  <a:lnTo>
                    <a:pt x="18781" y="31901"/>
                  </a:lnTo>
                  <a:lnTo>
                    <a:pt x="22467" y="29400"/>
                  </a:lnTo>
                  <a:lnTo>
                    <a:pt x="24354" y="27733"/>
                  </a:lnTo>
                  <a:lnTo>
                    <a:pt x="26153" y="26022"/>
                  </a:lnTo>
                  <a:lnTo>
                    <a:pt x="27470" y="24442"/>
                  </a:lnTo>
                  <a:lnTo>
                    <a:pt x="30410" y="20317"/>
                  </a:lnTo>
                  <a:lnTo>
                    <a:pt x="33043" y="16017"/>
                  </a:lnTo>
                  <a:lnTo>
                    <a:pt x="35193" y="12243"/>
                  </a:lnTo>
                  <a:lnTo>
                    <a:pt x="36816" y="9391"/>
                  </a:lnTo>
                  <a:lnTo>
                    <a:pt x="37299" y="8425"/>
                  </a:lnTo>
                  <a:lnTo>
                    <a:pt x="37299" y="8382"/>
                  </a:lnTo>
                  <a:lnTo>
                    <a:pt x="38264" y="5573"/>
                  </a:lnTo>
                  <a:lnTo>
                    <a:pt x="39449" y="2853"/>
                  </a:lnTo>
                  <a:lnTo>
                    <a:pt x="40415" y="220"/>
                  </a:lnTo>
                  <a:lnTo>
                    <a:pt x="40415" y="176"/>
                  </a:lnTo>
                  <a:lnTo>
                    <a:pt x="40415" y="88"/>
                  </a:lnTo>
                  <a:lnTo>
                    <a:pt x="40371" y="44"/>
                  </a:lnTo>
                  <a:lnTo>
                    <a:pt x="40327"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1" name="Google Shape;6211;p163"/>
            <p:cNvSpPr/>
            <p:nvPr/>
          </p:nvSpPr>
          <p:spPr>
            <a:xfrm>
              <a:off x="5521325" y="1824650"/>
              <a:ext cx="982950" cy="954425"/>
            </a:xfrm>
            <a:custGeom>
              <a:rect b="b" l="l" r="r" t="t"/>
              <a:pathLst>
                <a:path extrusionOk="0" h="38177" w="39318">
                  <a:moveTo>
                    <a:pt x="39098" y="1"/>
                  </a:moveTo>
                  <a:lnTo>
                    <a:pt x="39054" y="45"/>
                  </a:lnTo>
                  <a:lnTo>
                    <a:pt x="39010" y="88"/>
                  </a:lnTo>
                  <a:lnTo>
                    <a:pt x="38967" y="132"/>
                  </a:lnTo>
                  <a:lnTo>
                    <a:pt x="38352" y="2107"/>
                  </a:lnTo>
                  <a:lnTo>
                    <a:pt x="37606" y="3950"/>
                  </a:lnTo>
                  <a:lnTo>
                    <a:pt x="36509" y="6100"/>
                  </a:lnTo>
                  <a:lnTo>
                    <a:pt x="35105" y="8557"/>
                  </a:lnTo>
                  <a:lnTo>
                    <a:pt x="33701" y="11015"/>
                  </a:lnTo>
                  <a:lnTo>
                    <a:pt x="32384" y="13253"/>
                  </a:lnTo>
                  <a:lnTo>
                    <a:pt x="31068" y="15139"/>
                  </a:lnTo>
                  <a:lnTo>
                    <a:pt x="29357" y="17597"/>
                  </a:lnTo>
                  <a:lnTo>
                    <a:pt x="28128" y="19045"/>
                  </a:lnTo>
                  <a:lnTo>
                    <a:pt x="26592" y="20493"/>
                  </a:lnTo>
                  <a:lnTo>
                    <a:pt x="24135" y="22818"/>
                  </a:lnTo>
                  <a:lnTo>
                    <a:pt x="22116" y="24530"/>
                  </a:lnTo>
                  <a:lnTo>
                    <a:pt x="18255" y="27119"/>
                  </a:lnTo>
                  <a:lnTo>
                    <a:pt x="16456" y="28216"/>
                  </a:lnTo>
                  <a:lnTo>
                    <a:pt x="14393" y="29532"/>
                  </a:lnTo>
                  <a:lnTo>
                    <a:pt x="12287" y="30717"/>
                  </a:lnTo>
                  <a:lnTo>
                    <a:pt x="8250" y="33043"/>
                  </a:lnTo>
                  <a:lnTo>
                    <a:pt x="88" y="37869"/>
                  </a:lnTo>
                  <a:lnTo>
                    <a:pt x="45" y="37913"/>
                  </a:lnTo>
                  <a:lnTo>
                    <a:pt x="1" y="37957"/>
                  </a:lnTo>
                  <a:lnTo>
                    <a:pt x="1" y="38045"/>
                  </a:lnTo>
                  <a:lnTo>
                    <a:pt x="1" y="38089"/>
                  </a:lnTo>
                  <a:lnTo>
                    <a:pt x="88" y="38177"/>
                  </a:lnTo>
                  <a:lnTo>
                    <a:pt x="264" y="38177"/>
                  </a:lnTo>
                  <a:lnTo>
                    <a:pt x="8426" y="33350"/>
                  </a:lnTo>
                  <a:lnTo>
                    <a:pt x="12463" y="31024"/>
                  </a:lnTo>
                  <a:lnTo>
                    <a:pt x="14613" y="29839"/>
                  </a:lnTo>
                  <a:lnTo>
                    <a:pt x="16631" y="28523"/>
                  </a:lnTo>
                  <a:lnTo>
                    <a:pt x="18430" y="27426"/>
                  </a:lnTo>
                  <a:lnTo>
                    <a:pt x="20844" y="25802"/>
                  </a:lnTo>
                  <a:lnTo>
                    <a:pt x="22292" y="24793"/>
                  </a:lnTo>
                  <a:lnTo>
                    <a:pt x="22336" y="24793"/>
                  </a:lnTo>
                  <a:lnTo>
                    <a:pt x="24354" y="23082"/>
                  </a:lnTo>
                  <a:lnTo>
                    <a:pt x="26856" y="20756"/>
                  </a:lnTo>
                  <a:lnTo>
                    <a:pt x="28391" y="19264"/>
                  </a:lnTo>
                  <a:lnTo>
                    <a:pt x="29620" y="17816"/>
                  </a:lnTo>
                  <a:lnTo>
                    <a:pt x="31375" y="15315"/>
                  </a:lnTo>
                  <a:lnTo>
                    <a:pt x="32692" y="13428"/>
                  </a:lnTo>
                  <a:lnTo>
                    <a:pt x="34008" y="11190"/>
                  </a:lnTo>
                  <a:lnTo>
                    <a:pt x="35412" y="8733"/>
                  </a:lnTo>
                  <a:lnTo>
                    <a:pt x="36816" y="6232"/>
                  </a:lnTo>
                  <a:lnTo>
                    <a:pt x="37957" y="4125"/>
                  </a:lnTo>
                  <a:lnTo>
                    <a:pt x="38703" y="2239"/>
                  </a:lnTo>
                  <a:lnTo>
                    <a:pt x="39318" y="264"/>
                  </a:lnTo>
                  <a:lnTo>
                    <a:pt x="39318" y="176"/>
                  </a:lnTo>
                  <a:lnTo>
                    <a:pt x="39274" y="132"/>
                  </a:lnTo>
                  <a:lnTo>
                    <a:pt x="39230" y="45"/>
                  </a:lnTo>
                  <a:lnTo>
                    <a:pt x="39186" y="45"/>
                  </a:lnTo>
                  <a:lnTo>
                    <a:pt x="39098"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2" name="Google Shape;6212;p163"/>
            <p:cNvSpPr/>
            <p:nvPr/>
          </p:nvSpPr>
          <p:spPr>
            <a:xfrm>
              <a:off x="5398475" y="1973850"/>
              <a:ext cx="866650" cy="695525"/>
            </a:xfrm>
            <a:custGeom>
              <a:rect b="b" l="l" r="r" t="t"/>
              <a:pathLst>
                <a:path extrusionOk="0" h="27821" w="34666">
                  <a:moveTo>
                    <a:pt x="34446" y="0"/>
                  </a:moveTo>
                  <a:lnTo>
                    <a:pt x="34358" y="44"/>
                  </a:lnTo>
                  <a:lnTo>
                    <a:pt x="34315" y="88"/>
                  </a:lnTo>
                  <a:lnTo>
                    <a:pt x="32867" y="2809"/>
                  </a:lnTo>
                  <a:lnTo>
                    <a:pt x="31375" y="5134"/>
                  </a:lnTo>
                  <a:lnTo>
                    <a:pt x="29839" y="7197"/>
                  </a:lnTo>
                  <a:lnTo>
                    <a:pt x="28215" y="8996"/>
                  </a:lnTo>
                  <a:lnTo>
                    <a:pt x="26592" y="10576"/>
                  </a:lnTo>
                  <a:lnTo>
                    <a:pt x="24880" y="12111"/>
                  </a:lnTo>
                  <a:lnTo>
                    <a:pt x="23301" y="13296"/>
                  </a:lnTo>
                  <a:lnTo>
                    <a:pt x="21370" y="14920"/>
                  </a:lnTo>
                  <a:lnTo>
                    <a:pt x="20580" y="15710"/>
                  </a:lnTo>
                  <a:lnTo>
                    <a:pt x="19658" y="16456"/>
                  </a:lnTo>
                  <a:lnTo>
                    <a:pt x="18737" y="17201"/>
                  </a:lnTo>
                  <a:lnTo>
                    <a:pt x="17772" y="17904"/>
                  </a:lnTo>
                  <a:lnTo>
                    <a:pt x="16718" y="18606"/>
                  </a:lnTo>
                  <a:lnTo>
                    <a:pt x="15665" y="19308"/>
                  </a:lnTo>
                  <a:lnTo>
                    <a:pt x="14568" y="19966"/>
                  </a:lnTo>
                  <a:lnTo>
                    <a:pt x="13471" y="20580"/>
                  </a:lnTo>
                  <a:lnTo>
                    <a:pt x="11190" y="21809"/>
                  </a:lnTo>
                  <a:lnTo>
                    <a:pt x="8864" y="22994"/>
                  </a:lnTo>
                  <a:lnTo>
                    <a:pt x="6582" y="24047"/>
                  </a:lnTo>
                  <a:lnTo>
                    <a:pt x="4388" y="25012"/>
                  </a:lnTo>
                  <a:lnTo>
                    <a:pt x="2413" y="26109"/>
                  </a:lnTo>
                  <a:lnTo>
                    <a:pt x="88" y="27469"/>
                  </a:lnTo>
                  <a:lnTo>
                    <a:pt x="44" y="27513"/>
                  </a:lnTo>
                  <a:lnTo>
                    <a:pt x="0" y="27601"/>
                  </a:lnTo>
                  <a:lnTo>
                    <a:pt x="0" y="27645"/>
                  </a:lnTo>
                  <a:lnTo>
                    <a:pt x="44" y="27733"/>
                  </a:lnTo>
                  <a:lnTo>
                    <a:pt x="88" y="27777"/>
                  </a:lnTo>
                  <a:lnTo>
                    <a:pt x="176" y="27821"/>
                  </a:lnTo>
                  <a:lnTo>
                    <a:pt x="263" y="27777"/>
                  </a:lnTo>
                  <a:lnTo>
                    <a:pt x="2589" y="26416"/>
                  </a:lnTo>
                  <a:lnTo>
                    <a:pt x="4564" y="25319"/>
                  </a:lnTo>
                  <a:lnTo>
                    <a:pt x="6758" y="24354"/>
                  </a:lnTo>
                  <a:lnTo>
                    <a:pt x="9039" y="23301"/>
                  </a:lnTo>
                  <a:lnTo>
                    <a:pt x="11365" y="22116"/>
                  </a:lnTo>
                  <a:lnTo>
                    <a:pt x="13647" y="20887"/>
                  </a:lnTo>
                  <a:lnTo>
                    <a:pt x="14788" y="20273"/>
                  </a:lnTo>
                  <a:lnTo>
                    <a:pt x="15885" y="19571"/>
                  </a:lnTo>
                  <a:lnTo>
                    <a:pt x="16938" y="18913"/>
                  </a:lnTo>
                  <a:lnTo>
                    <a:pt x="17991" y="18211"/>
                  </a:lnTo>
                  <a:lnTo>
                    <a:pt x="18956" y="17465"/>
                  </a:lnTo>
                  <a:lnTo>
                    <a:pt x="19922" y="16719"/>
                  </a:lnTo>
                  <a:lnTo>
                    <a:pt x="20799" y="15973"/>
                  </a:lnTo>
                  <a:lnTo>
                    <a:pt x="21633" y="15183"/>
                  </a:lnTo>
                  <a:lnTo>
                    <a:pt x="23520" y="13559"/>
                  </a:lnTo>
                  <a:lnTo>
                    <a:pt x="25100" y="12419"/>
                  </a:lnTo>
                  <a:lnTo>
                    <a:pt x="26855" y="10839"/>
                  </a:lnTo>
                  <a:lnTo>
                    <a:pt x="28435" y="9259"/>
                  </a:lnTo>
                  <a:lnTo>
                    <a:pt x="30102" y="7460"/>
                  </a:lnTo>
                  <a:lnTo>
                    <a:pt x="30102" y="7416"/>
                  </a:lnTo>
                  <a:lnTo>
                    <a:pt x="31682" y="5354"/>
                  </a:lnTo>
                  <a:lnTo>
                    <a:pt x="33174" y="2984"/>
                  </a:lnTo>
                  <a:lnTo>
                    <a:pt x="34622" y="264"/>
                  </a:lnTo>
                  <a:lnTo>
                    <a:pt x="34666" y="176"/>
                  </a:lnTo>
                  <a:lnTo>
                    <a:pt x="34666" y="132"/>
                  </a:lnTo>
                  <a:lnTo>
                    <a:pt x="34622" y="88"/>
                  </a:lnTo>
                  <a:lnTo>
                    <a:pt x="34578" y="44"/>
                  </a:lnTo>
                  <a:lnTo>
                    <a:pt x="3449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3" name="Google Shape;6213;p163"/>
            <p:cNvSpPr/>
            <p:nvPr/>
          </p:nvSpPr>
          <p:spPr>
            <a:xfrm>
              <a:off x="5275600" y="2483950"/>
              <a:ext cx="133850" cy="74625"/>
            </a:xfrm>
            <a:custGeom>
              <a:rect b="b" l="l" r="r" t="t"/>
              <a:pathLst>
                <a:path extrusionOk="0" h="2985" w="5354">
                  <a:moveTo>
                    <a:pt x="5178" y="1"/>
                  </a:moveTo>
                  <a:lnTo>
                    <a:pt x="5091" y="45"/>
                  </a:lnTo>
                  <a:lnTo>
                    <a:pt x="88" y="2634"/>
                  </a:lnTo>
                  <a:lnTo>
                    <a:pt x="44" y="2677"/>
                  </a:lnTo>
                  <a:lnTo>
                    <a:pt x="0" y="2765"/>
                  </a:lnTo>
                  <a:lnTo>
                    <a:pt x="0" y="2809"/>
                  </a:lnTo>
                  <a:lnTo>
                    <a:pt x="0" y="2897"/>
                  </a:lnTo>
                  <a:lnTo>
                    <a:pt x="88" y="2941"/>
                  </a:lnTo>
                  <a:lnTo>
                    <a:pt x="176" y="2985"/>
                  </a:lnTo>
                  <a:lnTo>
                    <a:pt x="264" y="2985"/>
                  </a:lnTo>
                  <a:lnTo>
                    <a:pt x="5266" y="352"/>
                  </a:lnTo>
                  <a:lnTo>
                    <a:pt x="5310" y="308"/>
                  </a:lnTo>
                  <a:lnTo>
                    <a:pt x="5354" y="264"/>
                  </a:lnTo>
                  <a:lnTo>
                    <a:pt x="5354" y="176"/>
                  </a:lnTo>
                  <a:lnTo>
                    <a:pt x="5354" y="132"/>
                  </a:lnTo>
                  <a:lnTo>
                    <a:pt x="5310" y="45"/>
                  </a:lnTo>
                  <a:lnTo>
                    <a:pt x="5222" y="45"/>
                  </a:lnTo>
                  <a:lnTo>
                    <a:pt x="5178"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4" name="Google Shape;6214;p163"/>
            <p:cNvSpPr/>
            <p:nvPr/>
          </p:nvSpPr>
          <p:spPr>
            <a:xfrm>
              <a:off x="6505350" y="3574375"/>
              <a:ext cx="121800" cy="43900"/>
            </a:xfrm>
            <a:custGeom>
              <a:rect b="b" l="l" r="r" t="t"/>
              <a:pathLst>
                <a:path extrusionOk="0" h="1756" w="4872">
                  <a:moveTo>
                    <a:pt x="2721" y="352"/>
                  </a:moveTo>
                  <a:lnTo>
                    <a:pt x="3950" y="440"/>
                  </a:lnTo>
                  <a:lnTo>
                    <a:pt x="4432" y="1054"/>
                  </a:lnTo>
                  <a:lnTo>
                    <a:pt x="4081" y="1229"/>
                  </a:lnTo>
                  <a:lnTo>
                    <a:pt x="1931" y="1405"/>
                  </a:lnTo>
                  <a:lnTo>
                    <a:pt x="439" y="1405"/>
                  </a:lnTo>
                  <a:lnTo>
                    <a:pt x="703" y="659"/>
                  </a:lnTo>
                  <a:lnTo>
                    <a:pt x="2721" y="352"/>
                  </a:lnTo>
                  <a:close/>
                  <a:moveTo>
                    <a:pt x="2721" y="1"/>
                  </a:moveTo>
                  <a:lnTo>
                    <a:pt x="527" y="352"/>
                  </a:lnTo>
                  <a:lnTo>
                    <a:pt x="439" y="396"/>
                  </a:lnTo>
                  <a:lnTo>
                    <a:pt x="395" y="440"/>
                  </a:lnTo>
                  <a:lnTo>
                    <a:pt x="0" y="1493"/>
                  </a:lnTo>
                  <a:lnTo>
                    <a:pt x="0" y="1580"/>
                  </a:lnTo>
                  <a:lnTo>
                    <a:pt x="44" y="1668"/>
                  </a:lnTo>
                  <a:lnTo>
                    <a:pt x="88" y="1712"/>
                  </a:lnTo>
                  <a:lnTo>
                    <a:pt x="176" y="1712"/>
                  </a:lnTo>
                  <a:lnTo>
                    <a:pt x="1975" y="1756"/>
                  </a:lnTo>
                  <a:lnTo>
                    <a:pt x="4169" y="1580"/>
                  </a:lnTo>
                  <a:lnTo>
                    <a:pt x="4257" y="1580"/>
                  </a:lnTo>
                  <a:lnTo>
                    <a:pt x="4783" y="1273"/>
                  </a:lnTo>
                  <a:lnTo>
                    <a:pt x="4827" y="1229"/>
                  </a:lnTo>
                  <a:lnTo>
                    <a:pt x="4871" y="1142"/>
                  </a:lnTo>
                  <a:lnTo>
                    <a:pt x="4871" y="1054"/>
                  </a:lnTo>
                  <a:lnTo>
                    <a:pt x="4827" y="1010"/>
                  </a:lnTo>
                  <a:lnTo>
                    <a:pt x="4213" y="176"/>
                  </a:lnTo>
                  <a:lnTo>
                    <a:pt x="4125" y="132"/>
                  </a:lnTo>
                  <a:lnTo>
                    <a:pt x="4081" y="89"/>
                  </a:lnTo>
                  <a:lnTo>
                    <a:pt x="2721"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5" name="Google Shape;6215;p163"/>
            <p:cNvSpPr/>
            <p:nvPr/>
          </p:nvSpPr>
          <p:spPr>
            <a:xfrm>
              <a:off x="4039275" y="2169125"/>
              <a:ext cx="3006925" cy="2565925"/>
            </a:xfrm>
            <a:custGeom>
              <a:rect b="b" l="l" r="r" t="t"/>
              <a:pathLst>
                <a:path extrusionOk="0" h="102637" w="120277">
                  <a:moveTo>
                    <a:pt x="106586" y="0"/>
                  </a:moveTo>
                  <a:lnTo>
                    <a:pt x="106498" y="44"/>
                  </a:lnTo>
                  <a:lnTo>
                    <a:pt x="104172" y="2808"/>
                  </a:lnTo>
                  <a:lnTo>
                    <a:pt x="100355" y="7065"/>
                  </a:lnTo>
                  <a:lnTo>
                    <a:pt x="98512" y="7372"/>
                  </a:lnTo>
                  <a:lnTo>
                    <a:pt x="98468" y="7416"/>
                  </a:lnTo>
                  <a:lnTo>
                    <a:pt x="95967" y="9303"/>
                  </a:lnTo>
                  <a:lnTo>
                    <a:pt x="89560" y="14173"/>
                  </a:lnTo>
                  <a:lnTo>
                    <a:pt x="84997" y="16543"/>
                  </a:lnTo>
                  <a:lnTo>
                    <a:pt x="79292" y="18605"/>
                  </a:lnTo>
                  <a:lnTo>
                    <a:pt x="74334" y="20712"/>
                  </a:lnTo>
                  <a:lnTo>
                    <a:pt x="67620" y="23081"/>
                  </a:lnTo>
                  <a:lnTo>
                    <a:pt x="63364" y="24617"/>
                  </a:lnTo>
                  <a:lnTo>
                    <a:pt x="59151" y="25538"/>
                  </a:lnTo>
                  <a:lnTo>
                    <a:pt x="59107" y="25538"/>
                  </a:lnTo>
                  <a:lnTo>
                    <a:pt x="54017" y="27338"/>
                  </a:lnTo>
                  <a:lnTo>
                    <a:pt x="48664" y="28786"/>
                  </a:lnTo>
                  <a:lnTo>
                    <a:pt x="43661" y="30629"/>
                  </a:lnTo>
                  <a:lnTo>
                    <a:pt x="39010" y="31418"/>
                  </a:lnTo>
                  <a:lnTo>
                    <a:pt x="33920" y="32603"/>
                  </a:lnTo>
                  <a:lnTo>
                    <a:pt x="29795" y="32779"/>
                  </a:lnTo>
                  <a:lnTo>
                    <a:pt x="29707" y="32779"/>
                  </a:lnTo>
                  <a:lnTo>
                    <a:pt x="23169" y="35587"/>
                  </a:lnTo>
                  <a:lnTo>
                    <a:pt x="17508" y="37825"/>
                  </a:lnTo>
                  <a:lnTo>
                    <a:pt x="13603" y="37869"/>
                  </a:lnTo>
                  <a:lnTo>
                    <a:pt x="11892" y="36552"/>
                  </a:lnTo>
                  <a:lnTo>
                    <a:pt x="11848" y="36509"/>
                  </a:lnTo>
                  <a:lnTo>
                    <a:pt x="9785" y="35631"/>
                  </a:lnTo>
                  <a:lnTo>
                    <a:pt x="9654" y="35631"/>
                  </a:lnTo>
                  <a:lnTo>
                    <a:pt x="9610" y="35675"/>
                  </a:lnTo>
                  <a:lnTo>
                    <a:pt x="9566" y="35719"/>
                  </a:lnTo>
                  <a:lnTo>
                    <a:pt x="6802" y="42081"/>
                  </a:lnTo>
                  <a:lnTo>
                    <a:pt x="6802" y="42213"/>
                  </a:lnTo>
                  <a:lnTo>
                    <a:pt x="8337" y="50199"/>
                  </a:lnTo>
                  <a:lnTo>
                    <a:pt x="8864" y="55333"/>
                  </a:lnTo>
                  <a:lnTo>
                    <a:pt x="9478" y="61608"/>
                  </a:lnTo>
                  <a:lnTo>
                    <a:pt x="7284" y="64021"/>
                  </a:lnTo>
                  <a:lnTo>
                    <a:pt x="7240" y="64109"/>
                  </a:lnTo>
                  <a:lnTo>
                    <a:pt x="6758" y="67839"/>
                  </a:lnTo>
                  <a:lnTo>
                    <a:pt x="5266" y="69463"/>
                  </a:lnTo>
                  <a:lnTo>
                    <a:pt x="5222" y="69507"/>
                  </a:lnTo>
                  <a:lnTo>
                    <a:pt x="4432" y="72359"/>
                  </a:lnTo>
                  <a:lnTo>
                    <a:pt x="2984" y="76001"/>
                  </a:lnTo>
                  <a:lnTo>
                    <a:pt x="1755" y="79423"/>
                  </a:lnTo>
                  <a:lnTo>
                    <a:pt x="570" y="82539"/>
                  </a:lnTo>
                  <a:lnTo>
                    <a:pt x="570" y="82583"/>
                  </a:lnTo>
                  <a:lnTo>
                    <a:pt x="44" y="86181"/>
                  </a:lnTo>
                  <a:lnTo>
                    <a:pt x="44" y="86225"/>
                  </a:lnTo>
                  <a:lnTo>
                    <a:pt x="0" y="89340"/>
                  </a:lnTo>
                  <a:lnTo>
                    <a:pt x="132" y="92324"/>
                  </a:lnTo>
                  <a:lnTo>
                    <a:pt x="132" y="92368"/>
                  </a:lnTo>
                  <a:lnTo>
                    <a:pt x="176" y="92456"/>
                  </a:lnTo>
                  <a:lnTo>
                    <a:pt x="263" y="92500"/>
                  </a:lnTo>
                  <a:lnTo>
                    <a:pt x="307" y="92500"/>
                  </a:lnTo>
                  <a:lnTo>
                    <a:pt x="395" y="92456"/>
                  </a:lnTo>
                  <a:lnTo>
                    <a:pt x="439" y="92412"/>
                  </a:lnTo>
                  <a:lnTo>
                    <a:pt x="483" y="92368"/>
                  </a:lnTo>
                  <a:lnTo>
                    <a:pt x="483" y="92324"/>
                  </a:lnTo>
                  <a:lnTo>
                    <a:pt x="351" y="89340"/>
                  </a:lnTo>
                  <a:lnTo>
                    <a:pt x="395" y="86225"/>
                  </a:lnTo>
                  <a:lnTo>
                    <a:pt x="922" y="82627"/>
                  </a:lnTo>
                  <a:lnTo>
                    <a:pt x="2062" y="79555"/>
                  </a:lnTo>
                  <a:lnTo>
                    <a:pt x="3335" y="76132"/>
                  </a:lnTo>
                  <a:lnTo>
                    <a:pt x="4739" y="72490"/>
                  </a:lnTo>
                  <a:lnTo>
                    <a:pt x="4739" y="72447"/>
                  </a:lnTo>
                  <a:lnTo>
                    <a:pt x="5529" y="69638"/>
                  </a:lnTo>
                  <a:lnTo>
                    <a:pt x="7065" y="68015"/>
                  </a:lnTo>
                  <a:lnTo>
                    <a:pt x="7109" y="67927"/>
                  </a:lnTo>
                  <a:lnTo>
                    <a:pt x="7591" y="64241"/>
                  </a:lnTo>
                  <a:lnTo>
                    <a:pt x="9785" y="61784"/>
                  </a:lnTo>
                  <a:lnTo>
                    <a:pt x="9829" y="61740"/>
                  </a:lnTo>
                  <a:lnTo>
                    <a:pt x="9829" y="61652"/>
                  </a:lnTo>
                  <a:lnTo>
                    <a:pt x="9215" y="55289"/>
                  </a:lnTo>
                  <a:lnTo>
                    <a:pt x="8688" y="50155"/>
                  </a:lnTo>
                  <a:lnTo>
                    <a:pt x="7153" y="42169"/>
                  </a:lnTo>
                  <a:lnTo>
                    <a:pt x="9829" y="36026"/>
                  </a:lnTo>
                  <a:lnTo>
                    <a:pt x="11716" y="36816"/>
                  </a:lnTo>
                  <a:lnTo>
                    <a:pt x="13427" y="38220"/>
                  </a:lnTo>
                  <a:lnTo>
                    <a:pt x="13559" y="38220"/>
                  </a:lnTo>
                  <a:lnTo>
                    <a:pt x="17552" y="38176"/>
                  </a:lnTo>
                  <a:lnTo>
                    <a:pt x="17596" y="38176"/>
                  </a:lnTo>
                  <a:lnTo>
                    <a:pt x="23301" y="35938"/>
                  </a:lnTo>
                  <a:lnTo>
                    <a:pt x="29839" y="33130"/>
                  </a:lnTo>
                  <a:lnTo>
                    <a:pt x="33964" y="32954"/>
                  </a:lnTo>
                  <a:lnTo>
                    <a:pt x="34007" y="32954"/>
                  </a:lnTo>
                  <a:lnTo>
                    <a:pt x="39098" y="31769"/>
                  </a:lnTo>
                  <a:lnTo>
                    <a:pt x="43749" y="30980"/>
                  </a:lnTo>
                  <a:lnTo>
                    <a:pt x="43793" y="30980"/>
                  </a:lnTo>
                  <a:lnTo>
                    <a:pt x="48751" y="29137"/>
                  </a:lnTo>
                  <a:lnTo>
                    <a:pt x="54105" y="27645"/>
                  </a:lnTo>
                  <a:lnTo>
                    <a:pt x="59239" y="25889"/>
                  </a:lnTo>
                  <a:lnTo>
                    <a:pt x="63451" y="24968"/>
                  </a:lnTo>
                  <a:lnTo>
                    <a:pt x="63495" y="24968"/>
                  </a:lnTo>
                  <a:lnTo>
                    <a:pt x="67752" y="23432"/>
                  </a:lnTo>
                  <a:lnTo>
                    <a:pt x="74465" y="21063"/>
                  </a:lnTo>
                  <a:lnTo>
                    <a:pt x="79424" y="18956"/>
                  </a:lnTo>
                  <a:lnTo>
                    <a:pt x="85128" y="16850"/>
                  </a:lnTo>
                  <a:lnTo>
                    <a:pt x="89736" y="14437"/>
                  </a:lnTo>
                  <a:lnTo>
                    <a:pt x="89780" y="14437"/>
                  </a:lnTo>
                  <a:lnTo>
                    <a:pt x="96186" y="9566"/>
                  </a:lnTo>
                  <a:lnTo>
                    <a:pt x="98643" y="7723"/>
                  </a:lnTo>
                  <a:lnTo>
                    <a:pt x="100486" y="7372"/>
                  </a:lnTo>
                  <a:lnTo>
                    <a:pt x="100574" y="7328"/>
                  </a:lnTo>
                  <a:lnTo>
                    <a:pt x="104436" y="3072"/>
                  </a:lnTo>
                  <a:lnTo>
                    <a:pt x="106674" y="351"/>
                  </a:lnTo>
                  <a:lnTo>
                    <a:pt x="112334" y="1711"/>
                  </a:lnTo>
                  <a:lnTo>
                    <a:pt x="112949" y="3554"/>
                  </a:lnTo>
                  <a:lnTo>
                    <a:pt x="116547" y="18386"/>
                  </a:lnTo>
                  <a:lnTo>
                    <a:pt x="116371" y="30409"/>
                  </a:lnTo>
                  <a:lnTo>
                    <a:pt x="116371" y="30453"/>
                  </a:lnTo>
                  <a:lnTo>
                    <a:pt x="118741" y="38439"/>
                  </a:lnTo>
                  <a:lnTo>
                    <a:pt x="117600" y="42213"/>
                  </a:lnTo>
                  <a:lnTo>
                    <a:pt x="116942" y="44934"/>
                  </a:lnTo>
                  <a:lnTo>
                    <a:pt x="116942" y="44977"/>
                  </a:lnTo>
                  <a:lnTo>
                    <a:pt x="116810" y="48268"/>
                  </a:lnTo>
                  <a:lnTo>
                    <a:pt x="116810" y="48356"/>
                  </a:lnTo>
                  <a:lnTo>
                    <a:pt x="119926" y="54982"/>
                  </a:lnTo>
                  <a:lnTo>
                    <a:pt x="119662" y="55991"/>
                  </a:lnTo>
                  <a:lnTo>
                    <a:pt x="118697" y="56518"/>
                  </a:lnTo>
                  <a:lnTo>
                    <a:pt x="118653" y="56518"/>
                  </a:lnTo>
                  <a:lnTo>
                    <a:pt x="115889" y="58580"/>
                  </a:lnTo>
                  <a:lnTo>
                    <a:pt x="113519" y="60511"/>
                  </a:lnTo>
                  <a:lnTo>
                    <a:pt x="109614" y="64197"/>
                  </a:lnTo>
                  <a:lnTo>
                    <a:pt x="109570" y="64241"/>
                  </a:lnTo>
                  <a:lnTo>
                    <a:pt x="104304" y="75562"/>
                  </a:lnTo>
                  <a:lnTo>
                    <a:pt x="100750" y="78634"/>
                  </a:lnTo>
                  <a:lnTo>
                    <a:pt x="98468" y="80828"/>
                  </a:lnTo>
                  <a:lnTo>
                    <a:pt x="91184" y="82978"/>
                  </a:lnTo>
                  <a:lnTo>
                    <a:pt x="87805" y="83417"/>
                  </a:lnTo>
                  <a:lnTo>
                    <a:pt x="87761" y="83417"/>
                  </a:lnTo>
                  <a:lnTo>
                    <a:pt x="84163" y="84470"/>
                  </a:lnTo>
                  <a:lnTo>
                    <a:pt x="84075" y="84514"/>
                  </a:lnTo>
                  <a:lnTo>
                    <a:pt x="82846" y="86006"/>
                  </a:lnTo>
                  <a:lnTo>
                    <a:pt x="82846" y="86049"/>
                  </a:lnTo>
                  <a:lnTo>
                    <a:pt x="81311" y="88858"/>
                  </a:lnTo>
                  <a:lnTo>
                    <a:pt x="78853" y="91008"/>
                  </a:lnTo>
                  <a:lnTo>
                    <a:pt x="74202" y="91885"/>
                  </a:lnTo>
                  <a:lnTo>
                    <a:pt x="74158" y="91929"/>
                  </a:lnTo>
                  <a:lnTo>
                    <a:pt x="70560" y="93948"/>
                  </a:lnTo>
                  <a:lnTo>
                    <a:pt x="70516" y="93992"/>
                  </a:lnTo>
                  <a:lnTo>
                    <a:pt x="68629" y="96668"/>
                  </a:lnTo>
                  <a:lnTo>
                    <a:pt x="65207" y="97239"/>
                  </a:lnTo>
                  <a:lnTo>
                    <a:pt x="63671" y="96932"/>
                  </a:lnTo>
                  <a:lnTo>
                    <a:pt x="62003" y="96932"/>
                  </a:lnTo>
                  <a:lnTo>
                    <a:pt x="58098" y="97985"/>
                  </a:lnTo>
                  <a:lnTo>
                    <a:pt x="52481" y="99038"/>
                  </a:lnTo>
                  <a:lnTo>
                    <a:pt x="51252" y="98862"/>
                  </a:lnTo>
                  <a:lnTo>
                    <a:pt x="48005" y="98424"/>
                  </a:lnTo>
                  <a:lnTo>
                    <a:pt x="44451" y="97590"/>
                  </a:lnTo>
                  <a:lnTo>
                    <a:pt x="43398" y="95966"/>
                  </a:lnTo>
                  <a:lnTo>
                    <a:pt x="43398" y="95922"/>
                  </a:lnTo>
                  <a:lnTo>
                    <a:pt x="41160" y="93158"/>
                  </a:lnTo>
                  <a:lnTo>
                    <a:pt x="41160" y="92368"/>
                  </a:lnTo>
                  <a:lnTo>
                    <a:pt x="41160" y="90832"/>
                  </a:lnTo>
                  <a:lnTo>
                    <a:pt x="42038" y="88989"/>
                  </a:lnTo>
                  <a:lnTo>
                    <a:pt x="43617" y="86971"/>
                  </a:lnTo>
                  <a:lnTo>
                    <a:pt x="46645" y="85391"/>
                  </a:lnTo>
                  <a:lnTo>
                    <a:pt x="46689" y="85303"/>
                  </a:lnTo>
                  <a:lnTo>
                    <a:pt x="47215" y="84426"/>
                  </a:lnTo>
                  <a:lnTo>
                    <a:pt x="48005" y="82671"/>
                  </a:lnTo>
                  <a:lnTo>
                    <a:pt x="49015" y="80915"/>
                  </a:lnTo>
                  <a:lnTo>
                    <a:pt x="50550" y="78897"/>
                  </a:lnTo>
                  <a:lnTo>
                    <a:pt x="50550" y="78853"/>
                  </a:lnTo>
                  <a:lnTo>
                    <a:pt x="51296" y="77537"/>
                  </a:lnTo>
                  <a:lnTo>
                    <a:pt x="51296" y="77449"/>
                  </a:lnTo>
                  <a:lnTo>
                    <a:pt x="51428" y="76527"/>
                  </a:lnTo>
                  <a:lnTo>
                    <a:pt x="51428" y="76484"/>
                  </a:lnTo>
                  <a:lnTo>
                    <a:pt x="51340" y="75035"/>
                  </a:lnTo>
                  <a:lnTo>
                    <a:pt x="52042" y="70691"/>
                  </a:lnTo>
                  <a:lnTo>
                    <a:pt x="55684" y="63846"/>
                  </a:lnTo>
                  <a:lnTo>
                    <a:pt x="58405" y="60028"/>
                  </a:lnTo>
                  <a:lnTo>
                    <a:pt x="61213" y="58361"/>
                  </a:lnTo>
                  <a:lnTo>
                    <a:pt x="65163" y="56606"/>
                  </a:lnTo>
                  <a:lnTo>
                    <a:pt x="65207" y="56562"/>
                  </a:lnTo>
                  <a:lnTo>
                    <a:pt x="68761" y="52832"/>
                  </a:lnTo>
                  <a:lnTo>
                    <a:pt x="77844" y="45811"/>
                  </a:lnTo>
                  <a:lnTo>
                    <a:pt x="82452" y="41950"/>
                  </a:lnTo>
                  <a:lnTo>
                    <a:pt x="89121" y="38308"/>
                  </a:lnTo>
                  <a:lnTo>
                    <a:pt x="93553" y="38088"/>
                  </a:lnTo>
                  <a:lnTo>
                    <a:pt x="93597" y="38088"/>
                  </a:lnTo>
                  <a:lnTo>
                    <a:pt x="105708" y="31726"/>
                  </a:lnTo>
                  <a:lnTo>
                    <a:pt x="105796" y="31682"/>
                  </a:lnTo>
                  <a:lnTo>
                    <a:pt x="105796" y="31594"/>
                  </a:lnTo>
                  <a:lnTo>
                    <a:pt x="106454" y="27820"/>
                  </a:lnTo>
                  <a:lnTo>
                    <a:pt x="106454" y="27776"/>
                  </a:lnTo>
                  <a:lnTo>
                    <a:pt x="106235" y="24705"/>
                  </a:lnTo>
                  <a:lnTo>
                    <a:pt x="106410" y="21545"/>
                  </a:lnTo>
                  <a:lnTo>
                    <a:pt x="106366" y="21458"/>
                  </a:lnTo>
                  <a:lnTo>
                    <a:pt x="104875" y="19395"/>
                  </a:lnTo>
                  <a:lnTo>
                    <a:pt x="104787" y="19351"/>
                  </a:lnTo>
                  <a:lnTo>
                    <a:pt x="100574" y="18035"/>
                  </a:lnTo>
                  <a:lnTo>
                    <a:pt x="99126" y="17421"/>
                  </a:lnTo>
                  <a:lnTo>
                    <a:pt x="95089" y="15841"/>
                  </a:lnTo>
                  <a:lnTo>
                    <a:pt x="95001" y="15841"/>
                  </a:lnTo>
                  <a:lnTo>
                    <a:pt x="94958" y="15885"/>
                  </a:lnTo>
                  <a:lnTo>
                    <a:pt x="91447" y="18342"/>
                  </a:lnTo>
                  <a:lnTo>
                    <a:pt x="83461" y="23915"/>
                  </a:lnTo>
                  <a:lnTo>
                    <a:pt x="79687" y="25100"/>
                  </a:lnTo>
                  <a:lnTo>
                    <a:pt x="76352" y="24705"/>
                  </a:lnTo>
                  <a:lnTo>
                    <a:pt x="76264" y="24705"/>
                  </a:lnTo>
                  <a:lnTo>
                    <a:pt x="70823" y="26767"/>
                  </a:lnTo>
                  <a:lnTo>
                    <a:pt x="65119" y="28654"/>
                  </a:lnTo>
                  <a:lnTo>
                    <a:pt x="61126" y="30146"/>
                  </a:lnTo>
                  <a:lnTo>
                    <a:pt x="56518" y="31769"/>
                  </a:lnTo>
                  <a:lnTo>
                    <a:pt x="51428" y="33569"/>
                  </a:lnTo>
                  <a:lnTo>
                    <a:pt x="47435" y="35017"/>
                  </a:lnTo>
                  <a:lnTo>
                    <a:pt x="47391" y="35017"/>
                  </a:lnTo>
                  <a:lnTo>
                    <a:pt x="42784" y="37474"/>
                  </a:lnTo>
                  <a:lnTo>
                    <a:pt x="38922" y="38571"/>
                  </a:lnTo>
                  <a:lnTo>
                    <a:pt x="35236" y="39800"/>
                  </a:lnTo>
                  <a:lnTo>
                    <a:pt x="31594" y="40721"/>
                  </a:lnTo>
                  <a:lnTo>
                    <a:pt x="31550" y="40721"/>
                  </a:lnTo>
                  <a:lnTo>
                    <a:pt x="27381" y="43529"/>
                  </a:lnTo>
                  <a:lnTo>
                    <a:pt x="27338" y="43573"/>
                  </a:lnTo>
                  <a:lnTo>
                    <a:pt x="24398" y="47479"/>
                  </a:lnTo>
                  <a:lnTo>
                    <a:pt x="24354" y="47479"/>
                  </a:lnTo>
                  <a:lnTo>
                    <a:pt x="22730" y="50550"/>
                  </a:lnTo>
                  <a:lnTo>
                    <a:pt x="21589" y="53490"/>
                  </a:lnTo>
                  <a:lnTo>
                    <a:pt x="19659" y="56255"/>
                  </a:lnTo>
                  <a:lnTo>
                    <a:pt x="19615" y="56342"/>
                  </a:lnTo>
                  <a:lnTo>
                    <a:pt x="18167" y="68936"/>
                  </a:lnTo>
                  <a:lnTo>
                    <a:pt x="18167" y="68980"/>
                  </a:lnTo>
                  <a:lnTo>
                    <a:pt x="18562" y="76176"/>
                  </a:lnTo>
                  <a:lnTo>
                    <a:pt x="18210" y="77975"/>
                  </a:lnTo>
                  <a:lnTo>
                    <a:pt x="17552" y="80301"/>
                  </a:lnTo>
                  <a:lnTo>
                    <a:pt x="16367" y="82012"/>
                  </a:lnTo>
                  <a:lnTo>
                    <a:pt x="14919" y="83987"/>
                  </a:lnTo>
                  <a:lnTo>
                    <a:pt x="13427" y="84557"/>
                  </a:lnTo>
                  <a:lnTo>
                    <a:pt x="13340" y="84601"/>
                  </a:lnTo>
                  <a:lnTo>
                    <a:pt x="13296" y="84645"/>
                  </a:lnTo>
                  <a:lnTo>
                    <a:pt x="12330" y="86795"/>
                  </a:lnTo>
                  <a:lnTo>
                    <a:pt x="12330" y="86839"/>
                  </a:lnTo>
                  <a:lnTo>
                    <a:pt x="11716" y="89209"/>
                  </a:lnTo>
                  <a:lnTo>
                    <a:pt x="11716" y="89253"/>
                  </a:lnTo>
                  <a:lnTo>
                    <a:pt x="12418" y="95571"/>
                  </a:lnTo>
                  <a:lnTo>
                    <a:pt x="13559" y="102505"/>
                  </a:lnTo>
                  <a:lnTo>
                    <a:pt x="13603" y="102592"/>
                  </a:lnTo>
                  <a:lnTo>
                    <a:pt x="13735" y="102636"/>
                  </a:lnTo>
                  <a:lnTo>
                    <a:pt x="13822" y="102636"/>
                  </a:lnTo>
                  <a:lnTo>
                    <a:pt x="13866" y="102548"/>
                  </a:lnTo>
                  <a:lnTo>
                    <a:pt x="13910" y="102505"/>
                  </a:lnTo>
                  <a:lnTo>
                    <a:pt x="13910" y="102417"/>
                  </a:lnTo>
                  <a:lnTo>
                    <a:pt x="12769" y="95484"/>
                  </a:lnTo>
                  <a:lnTo>
                    <a:pt x="12067" y="89253"/>
                  </a:lnTo>
                  <a:lnTo>
                    <a:pt x="12682" y="86927"/>
                  </a:lnTo>
                  <a:lnTo>
                    <a:pt x="13603" y="84865"/>
                  </a:lnTo>
                  <a:lnTo>
                    <a:pt x="15095" y="84294"/>
                  </a:lnTo>
                  <a:lnTo>
                    <a:pt x="15183" y="84250"/>
                  </a:lnTo>
                  <a:lnTo>
                    <a:pt x="16675" y="82188"/>
                  </a:lnTo>
                  <a:lnTo>
                    <a:pt x="17859" y="80477"/>
                  </a:lnTo>
                  <a:lnTo>
                    <a:pt x="17859" y="80433"/>
                  </a:lnTo>
                  <a:lnTo>
                    <a:pt x="18562" y="78063"/>
                  </a:lnTo>
                  <a:lnTo>
                    <a:pt x="18913" y="76220"/>
                  </a:lnTo>
                  <a:lnTo>
                    <a:pt x="18913" y="76176"/>
                  </a:lnTo>
                  <a:lnTo>
                    <a:pt x="18518" y="68980"/>
                  </a:lnTo>
                  <a:lnTo>
                    <a:pt x="19966" y="56430"/>
                  </a:lnTo>
                  <a:lnTo>
                    <a:pt x="21853" y="53666"/>
                  </a:lnTo>
                  <a:lnTo>
                    <a:pt x="21896" y="53622"/>
                  </a:lnTo>
                  <a:lnTo>
                    <a:pt x="23081" y="50682"/>
                  </a:lnTo>
                  <a:lnTo>
                    <a:pt x="24661" y="47654"/>
                  </a:lnTo>
                  <a:lnTo>
                    <a:pt x="27601" y="43837"/>
                  </a:lnTo>
                  <a:lnTo>
                    <a:pt x="31726" y="41072"/>
                  </a:lnTo>
                  <a:lnTo>
                    <a:pt x="35324" y="40107"/>
                  </a:lnTo>
                  <a:lnTo>
                    <a:pt x="39054" y="38922"/>
                  </a:lnTo>
                  <a:lnTo>
                    <a:pt x="42871" y="37825"/>
                  </a:lnTo>
                  <a:lnTo>
                    <a:pt x="42915" y="37781"/>
                  </a:lnTo>
                  <a:lnTo>
                    <a:pt x="47567" y="35368"/>
                  </a:lnTo>
                  <a:lnTo>
                    <a:pt x="51560" y="33920"/>
                  </a:lnTo>
                  <a:lnTo>
                    <a:pt x="56650" y="32077"/>
                  </a:lnTo>
                  <a:lnTo>
                    <a:pt x="61213" y="30453"/>
                  </a:lnTo>
                  <a:lnTo>
                    <a:pt x="65250" y="29005"/>
                  </a:lnTo>
                  <a:lnTo>
                    <a:pt x="70911" y="27074"/>
                  </a:lnTo>
                  <a:lnTo>
                    <a:pt x="76352" y="25056"/>
                  </a:lnTo>
                  <a:lnTo>
                    <a:pt x="79687" y="25451"/>
                  </a:lnTo>
                  <a:lnTo>
                    <a:pt x="79731" y="25451"/>
                  </a:lnTo>
                  <a:lnTo>
                    <a:pt x="83592" y="24266"/>
                  </a:lnTo>
                  <a:lnTo>
                    <a:pt x="83680" y="24222"/>
                  </a:lnTo>
                  <a:lnTo>
                    <a:pt x="91623" y="18649"/>
                  </a:lnTo>
                  <a:lnTo>
                    <a:pt x="95045" y="16236"/>
                  </a:lnTo>
                  <a:lnTo>
                    <a:pt x="98995" y="17772"/>
                  </a:lnTo>
                  <a:lnTo>
                    <a:pt x="100443" y="18342"/>
                  </a:lnTo>
                  <a:lnTo>
                    <a:pt x="104655" y="19658"/>
                  </a:lnTo>
                  <a:lnTo>
                    <a:pt x="106059" y="21589"/>
                  </a:lnTo>
                  <a:lnTo>
                    <a:pt x="105884" y="24705"/>
                  </a:lnTo>
                  <a:lnTo>
                    <a:pt x="106103" y="27776"/>
                  </a:lnTo>
                  <a:lnTo>
                    <a:pt x="105489" y="31462"/>
                  </a:lnTo>
                  <a:lnTo>
                    <a:pt x="93466" y="37737"/>
                  </a:lnTo>
                  <a:lnTo>
                    <a:pt x="89078" y="37957"/>
                  </a:lnTo>
                  <a:lnTo>
                    <a:pt x="88990" y="38000"/>
                  </a:lnTo>
                  <a:lnTo>
                    <a:pt x="82276" y="41643"/>
                  </a:lnTo>
                  <a:lnTo>
                    <a:pt x="82276" y="41686"/>
                  </a:lnTo>
                  <a:lnTo>
                    <a:pt x="77625" y="45504"/>
                  </a:lnTo>
                  <a:lnTo>
                    <a:pt x="68541" y="52569"/>
                  </a:lnTo>
                  <a:lnTo>
                    <a:pt x="68498" y="52569"/>
                  </a:lnTo>
                  <a:lnTo>
                    <a:pt x="64987" y="56299"/>
                  </a:lnTo>
                  <a:lnTo>
                    <a:pt x="61082" y="58010"/>
                  </a:lnTo>
                  <a:lnTo>
                    <a:pt x="61038" y="58054"/>
                  </a:lnTo>
                  <a:lnTo>
                    <a:pt x="58186" y="59765"/>
                  </a:lnTo>
                  <a:lnTo>
                    <a:pt x="58142" y="59809"/>
                  </a:lnTo>
                  <a:lnTo>
                    <a:pt x="55377" y="63670"/>
                  </a:lnTo>
                  <a:lnTo>
                    <a:pt x="51735" y="70560"/>
                  </a:lnTo>
                  <a:lnTo>
                    <a:pt x="51691" y="70604"/>
                  </a:lnTo>
                  <a:lnTo>
                    <a:pt x="50989" y="74992"/>
                  </a:lnTo>
                  <a:lnTo>
                    <a:pt x="50989" y="75035"/>
                  </a:lnTo>
                  <a:lnTo>
                    <a:pt x="51077" y="76484"/>
                  </a:lnTo>
                  <a:lnTo>
                    <a:pt x="50945" y="77361"/>
                  </a:lnTo>
                  <a:lnTo>
                    <a:pt x="50243" y="78678"/>
                  </a:lnTo>
                  <a:lnTo>
                    <a:pt x="48707" y="80696"/>
                  </a:lnTo>
                  <a:lnTo>
                    <a:pt x="48707" y="80740"/>
                  </a:lnTo>
                  <a:lnTo>
                    <a:pt x="47698" y="82495"/>
                  </a:lnTo>
                  <a:lnTo>
                    <a:pt x="46908" y="84250"/>
                  </a:lnTo>
                  <a:lnTo>
                    <a:pt x="46426" y="85084"/>
                  </a:lnTo>
                  <a:lnTo>
                    <a:pt x="43442" y="86708"/>
                  </a:lnTo>
                  <a:lnTo>
                    <a:pt x="43354" y="86752"/>
                  </a:lnTo>
                  <a:lnTo>
                    <a:pt x="41774" y="88814"/>
                  </a:lnTo>
                  <a:lnTo>
                    <a:pt x="41730" y="88814"/>
                  </a:lnTo>
                  <a:lnTo>
                    <a:pt x="40809" y="90745"/>
                  </a:lnTo>
                  <a:lnTo>
                    <a:pt x="40809" y="90832"/>
                  </a:lnTo>
                  <a:lnTo>
                    <a:pt x="40809" y="92368"/>
                  </a:lnTo>
                  <a:lnTo>
                    <a:pt x="40809" y="93202"/>
                  </a:lnTo>
                  <a:lnTo>
                    <a:pt x="40853" y="93334"/>
                  </a:lnTo>
                  <a:lnTo>
                    <a:pt x="43091" y="96142"/>
                  </a:lnTo>
                  <a:lnTo>
                    <a:pt x="44188" y="97809"/>
                  </a:lnTo>
                  <a:lnTo>
                    <a:pt x="44275" y="97897"/>
                  </a:lnTo>
                  <a:lnTo>
                    <a:pt x="47918" y="98731"/>
                  </a:lnTo>
                  <a:lnTo>
                    <a:pt x="51209" y="99170"/>
                  </a:lnTo>
                  <a:lnTo>
                    <a:pt x="52437" y="99389"/>
                  </a:lnTo>
                  <a:lnTo>
                    <a:pt x="52481" y="99389"/>
                  </a:lnTo>
                  <a:lnTo>
                    <a:pt x="58186" y="98292"/>
                  </a:lnTo>
                  <a:lnTo>
                    <a:pt x="62091" y="97283"/>
                  </a:lnTo>
                  <a:lnTo>
                    <a:pt x="63627" y="97283"/>
                  </a:lnTo>
                  <a:lnTo>
                    <a:pt x="65163" y="97590"/>
                  </a:lnTo>
                  <a:lnTo>
                    <a:pt x="65250" y="97590"/>
                  </a:lnTo>
                  <a:lnTo>
                    <a:pt x="68761" y="97019"/>
                  </a:lnTo>
                  <a:lnTo>
                    <a:pt x="68805" y="96976"/>
                  </a:lnTo>
                  <a:lnTo>
                    <a:pt x="68892" y="96932"/>
                  </a:lnTo>
                  <a:lnTo>
                    <a:pt x="70779" y="94211"/>
                  </a:lnTo>
                  <a:lnTo>
                    <a:pt x="74334" y="92237"/>
                  </a:lnTo>
                  <a:lnTo>
                    <a:pt x="78941" y="91359"/>
                  </a:lnTo>
                  <a:lnTo>
                    <a:pt x="79029" y="91315"/>
                  </a:lnTo>
                  <a:lnTo>
                    <a:pt x="81574" y="89121"/>
                  </a:lnTo>
                  <a:lnTo>
                    <a:pt x="81618" y="89077"/>
                  </a:lnTo>
                  <a:lnTo>
                    <a:pt x="83110" y="86225"/>
                  </a:lnTo>
                  <a:lnTo>
                    <a:pt x="84295" y="84777"/>
                  </a:lnTo>
                  <a:lnTo>
                    <a:pt x="87849" y="83768"/>
                  </a:lnTo>
                  <a:lnTo>
                    <a:pt x="91228" y="83329"/>
                  </a:lnTo>
                  <a:lnTo>
                    <a:pt x="91272" y="83285"/>
                  </a:lnTo>
                  <a:lnTo>
                    <a:pt x="98600" y="81135"/>
                  </a:lnTo>
                  <a:lnTo>
                    <a:pt x="98643" y="81091"/>
                  </a:lnTo>
                  <a:lnTo>
                    <a:pt x="100969" y="78897"/>
                  </a:lnTo>
                  <a:lnTo>
                    <a:pt x="104567" y="75781"/>
                  </a:lnTo>
                  <a:lnTo>
                    <a:pt x="104611" y="75738"/>
                  </a:lnTo>
                  <a:lnTo>
                    <a:pt x="109877" y="64416"/>
                  </a:lnTo>
                  <a:lnTo>
                    <a:pt x="113738" y="60774"/>
                  </a:lnTo>
                  <a:lnTo>
                    <a:pt x="116064" y="58844"/>
                  </a:lnTo>
                  <a:lnTo>
                    <a:pt x="118872" y="56825"/>
                  </a:lnTo>
                  <a:lnTo>
                    <a:pt x="119882" y="56255"/>
                  </a:lnTo>
                  <a:lnTo>
                    <a:pt x="119926" y="56211"/>
                  </a:lnTo>
                  <a:lnTo>
                    <a:pt x="119969" y="56167"/>
                  </a:lnTo>
                  <a:lnTo>
                    <a:pt x="120277" y="54982"/>
                  </a:lnTo>
                  <a:lnTo>
                    <a:pt x="120277" y="54894"/>
                  </a:lnTo>
                  <a:lnTo>
                    <a:pt x="117161" y="48225"/>
                  </a:lnTo>
                  <a:lnTo>
                    <a:pt x="117293" y="44977"/>
                  </a:lnTo>
                  <a:lnTo>
                    <a:pt x="117907" y="42301"/>
                  </a:lnTo>
                  <a:lnTo>
                    <a:pt x="119092" y="38483"/>
                  </a:lnTo>
                  <a:lnTo>
                    <a:pt x="119136" y="38395"/>
                  </a:lnTo>
                  <a:lnTo>
                    <a:pt x="116722" y="30409"/>
                  </a:lnTo>
                  <a:lnTo>
                    <a:pt x="116898" y="18342"/>
                  </a:lnTo>
                  <a:lnTo>
                    <a:pt x="116898" y="18298"/>
                  </a:lnTo>
                  <a:lnTo>
                    <a:pt x="113300" y="3467"/>
                  </a:lnTo>
                  <a:lnTo>
                    <a:pt x="112597" y="1536"/>
                  </a:lnTo>
                  <a:lnTo>
                    <a:pt x="112554" y="1448"/>
                  </a:lnTo>
                  <a:lnTo>
                    <a:pt x="112510" y="1404"/>
                  </a:lnTo>
                  <a:lnTo>
                    <a:pt x="106674"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6" name="Google Shape;6216;p163"/>
            <p:cNvSpPr/>
            <p:nvPr/>
          </p:nvSpPr>
          <p:spPr>
            <a:xfrm>
              <a:off x="4836800" y="3535975"/>
              <a:ext cx="125075" cy="1464550"/>
            </a:xfrm>
            <a:custGeom>
              <a:rect b="b" l="l" r="r" t="t"/>
              <a:pathLst>
                <a:path extrusionOk="0" h="58582" w="5003">
                  <a:moveTo>
                    <a:pt x="2106" y="1"/>
                  </a:moveTo>
                  <a:lnTo>
                    <a:pt x="2063" y="45"/>
                  </a:lnTo>
                  <a:lnTo>
                    <a:pt x="2019" y="133"/>
                  </a:lnTo>
                  <a:lnTo>
                    <a:pt x="2019" y="220"/>
                  </a:lnTo>
                  <a:lnTo>
                    <a:pt x="2019" y="308"/>
                  </a:lnTo>
                  <a:lnTo>
                    <a:pt x="2721" y="2985"/>
                  </a:lnTo>
                  <a:lnTo>
                    <a:pt x="3335" y="5837"/>
                  </a:lnTo>
                  <a:lnTo>
                    <a:pt x="4257" y="9435"/>
                  </a:lnTo>
                  <a:lnTo>
                    <a:pt x="4564" y="11717"/>
                  </a:lnTo>
                  <a:lnTo>
                    <a:pt x="4652" y="14394"/>
                  </a:lnTo>
                  <a:lnTo>
                    <a:pt x="4520" y="17070"/>
                  </a:lnTo>
                  <a:lnTo>
                    <a:pt x="4388" y="19221"/>
                  </a:lnTo>
                  <a:lnTo>
                    <a:pt x="4300" y="20537"/>
                  </a:lnTo>
                  <a:lnTo>
                    <a:pt x="3993" y="24223"/>
                  </a:lnTo>
                  <a:lnTo>
                    <a:pt x="4037" y="26505"/>
                  </a:lnTo>
                  <a:lnTo>
                    <a:pt x="3598" y="30893"/>
                  </a:lnTo>
                  <a:lnTo>
                    <a:pt x="3247" y="33613"/>
                  </a:lnTo>
                  <a:lnTo>
                    <a:pt x="2896" y="36071"/>
                  </a:lnTo>
                  <a:lnTo>
                    <a:pt x="2414" y="38572"/>
                  </a:lnTo>
                  <a:lnTo>
                    <a:pt x="1799" y="40634"/>
                  </a:lnTo>
                  <a:lnTo>
                    <a:pt x="132" y="46646"/>
                  </a:lnTo>
                  <a:lnTo>
                    <a:pt x="132" y="46690"/>
                  </a:lnTo>
                  <a:lnTo>
                    <a:pt x="0" y="49015"/>
                  </a:lnTo>
                  <a:lnTo>
                    <a:pt x="0" y="50419"/>
                  </a:lnTo>
                  <a:lnTo>
                    <a:pt x="0" y="50463"/>
                  </a:lnTo>
                  <a:lnTo>
                    <a:pt x="527" y="52789"/>
                  </a:lnTo>
                  <a:lnTo>
                    <a:pt x="1317" y="55466"/>
                  </a:lnTo>
                  <a:lnTo>
                    <a:pt x="2106" y="57528"/>
                  </a:lnTo>
                  <a:lnTo>
                    <a:pt x="2150" y="57572"/>
                  </a:lnTo>
                  <a:lnTo>
                    <a:pt x="2809" y="58493"/>
                  </a:lnTo>
                  <a:lnTo>
                    <a:pt x="2896" y="58537"/>
                  </a:lnTo>
                  <a:lnTo>
                    <a:pt x="2940" y="58581"/>
                  </a:lnTo>
                  <a:lnTo>
                    <a:pt x="3072" y="58537"/>
                  </a:lnTo>
                  <a:lnTo>
                    <a:pt x="3116" y="58493"/>
                  </a:lnTo>
                  <a:lnTo>
                    <a:pt x="3116" y="58406"/>
                  </a:lnTo>
                  <a:lnTo>
                    <a:pt x="3116" y="58362"/>
                  </a:lnTo>
                  <a:lnTo>
                    <a:pt x="3116" y="58274"/>
                  </a:lnTo>
                  <a:lnTo>
                    <a:pt x="2457" y="57353"/>
                  </a:lnTo>
                  <a:lnTo>
                    <a:pt x="1668" y="55334"/>
                  </a:lnTo>
                  <a:lnTo>
                    <a:pt x="878" y="52701"/>
                  </a:lnTo>
                  <a:lnTo>
                    <a:pt x="351" y="50419"/>
                  </a:lnTo>
                  <a:lnTo>
                    <a:pt x="351" y="49015"/>
                  </a:lnTo>
                  <a:lnTo>
                    <a:pt x="483" y="46734"/>
                  </a:lnTo>
                  <a:lnTo>
                    <a:pt x="2106" y="40722"/>
                  </a:lnTo>
                  <a:lnTo>
                    <a:pt x="2765" y="38660"/>
                  </a:lnTo>
                  <a:lnTo>
                    <a:pt x="3247" y="36114"/>
                  </a:lnTo>
                  <a:lnTo>
                    <a:pt x="3598" y="33657"/>
                  </a:lnTo>
                  <a:lnTo>
                    <a:pt x="3949" y="30937"/>
                  </a:lnTo>
                  <a:lnTo>
                    <a:pt x="4388" y="26549"/>
                  </a:lnTo>
                  <a:lnTo>
                    <a:pt x="4388" y="26505"/>
                  </a:lnTo>
                  <a:lnTo>
                    <a:pt x="4344" y="24223"/>
                  </a:lnTo>
                  <a:lnTo>
                    <a:pt x="4652" y="20581"/>
                  </a:lnTo>
                  <a:lnTo>
                    <a:pt x="4739" y="19221"/>
                  </a:lnTo>
                  <a:lnTo>
                    <a:pt x="4871" y="17070"/>
                  </a:lnTo>
                  <a:lnTo>
                    <a:pt x="5003" y="14394"/>
                  </a:lnTo>
                  <a:lnTo>
                    <a:pt x="4915" y="11717"/>
                  </a:lnTo>
                  <a:lnTo>
                    <a:pt x="4915" y="11673"/>
                  </a:lnTo>
                  <a:lnTo>
                    <a:pt x="4608" y="9391"/>
                  </a:lnTo>
                  <a:lnTo>
                    <a:pt x="4608" y="9347"/>
                  </a:lnTo>
                  <a:lnTo>
                    <a:pt x="3686" y="5749"/>
                  </a:lnTo>
                  <a:lnTo>
                    <a:pt x="3072" y="2897"/>
                  </a:lnTo>
                  <a:lnTo>
                    <a:pt x="2370" y="264"/>
                  </a:lnTo>
                  <a:lnTo>
                    <a:pt x="2370" y="177"/>
                  </a:lnTo>
                  <a:lnTo>
                    <a:pt x="2370" y="133"/>
                  </a:lnTo>
                  <a:lnTo>
                    <a:pt x="2370" y="45"/>
                  </a:lnTo>
                  <a:lnTo>
                    <a:pt x="2326"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7" name="Google Shape;6217;p163"/>
            <p:cNvSpPr/>
            <p:nvPr/>
          </p:nvSpPr>
          <p:spPr>
            <a:xfrm>
              <a:off x="4802775" y="3543675"/>
              <a:ext cx="129475" cy="1510600"/>
            </a:xfrm>
            <a:custGeom>
              <a:rect b="b" l="l" r="r" t="t"/>
              <a:pathLst>
                <a:path extrusionOk="0" h="60424" w="5179">
                  <a:moveTo>
                    <a:pt x="2853" y="0"/>
                  </a:moveTo>
                  <a:lnTo>
                    <a:pt x="2809" y="44"/>
                  </a:lnTo>
                  <a:lnTo>
                    <a:pt x="2765" y="88"/>
                  </a:lnTo>
                  <a:lnTo>
                    <a:pt x="2634" y="439"/>
                  </a:lnTo>
                  <a:lnTo>
                    <a:pt x="2634" y="527"/>
                  </a:lnTo>
                  <a:lnTo>
                    <a:pt x="3424" y="5046"/>
                  </a:lnTo>
                  <a:lnTo>
                    <a:pt x="4126" y="8030"/>
                  </a:lnTo>
                  <a:lnTo>
                    <a:pt x="4652" y="11058"/>
                  </a:lnTo>
                  <a:lnTo>
                    <a:pt x="4740" y="12857"/>
                  </a:lnTo>
                  <a:lnTo>
                    <a:pt x="4521" y="16324"/>
                  </a:lnTo>
                  <a:lnTo>
                    <a:pt x="4389" y="20273"/>
                  </a:lnTo>
                  <a:lnTo>
                    <a:pt x="4038" y="22730"/>
                  </a:lnTo>
                  <a:lnTo>
                    <a:pt x="3950" y="25012"/>
                  </a:lnTo>
                  <a:lnTo>
                    <a:pt x="4038" y="27338"/>
                  </a:lnTo>
                  <a:lnTo>
                    <a:pt x="3424" y="33525"/>
                  </a:lnTo>
                  <a:lnTo>
                    <a:pt x="2897" y="36903"/>
                  </a:lnTo>
                  <a:lnTo>
                    <a:pt x="2546" y="38264"/>
                  </a:lnTo>
                  <a:lnTo>
                    <a:pt x="1405" y="42520"/>
                  </a:lnTo>
                  <a:lnTo>
                    <a:pt x="1361" y="42520"/>
                  </a:lnTo>
                  <a:lnTo>
                    <a:pt x="966" y="45109"/>
                  </a:lnTo>
                  <a:lnTo>
                    <a:pt x="308" y="47259"/>
                  </a:lnTo>
                  <a:lnTo>
                    <a:pt x="45" y="48444"/>
                  </a:lnTo>
                  <a:lnTo>
                    <a:pt x="1" y="48488"/>
                  </a:lnTo>
                  <a:lnTo>
                    <a:pt x="264" y="50243"/>
                  </a:lnTo>
                  <a:lnTo>
                    <a:pt x="1054" y="53315"/>
                  </a:lnTo>
                  <a:lnTo>
                    <a:pt x="1800" y="55597"/>
                  </a:lnTo>
                  <a:lnTo>
                    <a:pt x="2765" y="58229"/>
                  </a:lnTo>
                  <a:lnTo>
                    <a:pt x="2809" y="58273"/>
                  </a:lnTo>
                  <a:lnTo>
                    <a:pt x="3687" y="59414"/>
                  </a:lnTo>
                  <a:lnTo>
                    <a:pt x="3687" y="59458"/>
                  </a:lnTo>
                  <a:lnTo>
                    <a:pt x="4916" y="60379"/>
                  </a:lnTo>
                  <a:lnTo>
                    <a:pt x="5003" y="60423"/>
                  </a:lnTo>
                  <a:lnTo>
                    <a:pt x="5091" y="60379"/>
                  </a:lnTo>
                  <a:lnTo>
                    <a:pt x="5135" y="60336"/>
                  </a:lnTo>
                  <a:lnTo>
                    <a:pt x="5179" y="60248"/>
                  </a:lnTo>
                  <a:lnTo>
                    <a:pt x="5179" y="60204"/>
                  </a:lnTo>
                  <a:lnTo>
                    <a:pt x="5179" y="60160"/>
                  </a:lnTo>
                  <a:lnTo>
                    <a:pt x="5135" y="60072"/>
                  </a:lnTo>
                  <a:lnTo>
                    <a:pt x="3950" y="59195"/>
                  </a:lnTo>
                  <a:lnTo>
                    <a:pt x="3073" y="58054"/>
                  </a:lnTo>
                  <a:lnTo>
                    <a:pt x="2107" y="55465"/>
                  </a:lnTo>
                  <a:lnTo>
                    <a:pt x="1405" y="53183"/>
                  </a:lnTo>
                  <a:lnTo>
                    <a:pt x="615" y="50155"/>
                  </a:lnTo>
                  <a:lnTo>
                    <a:pt x="352" y="48488"/>
                  </a:lnTo>
                  <a:lnTo>
                    <a:pt x="659" y="47347"/>
                  </a:lnTo>
                  <a:lnTo>
                    <a:pt x="1317" y="45197"/>
                  </a:lnTo>
                  <a:lnTo>
                    <a:pt x="1317" y="45153"/>
                  </a:lnTo>
                  <a:lnTo>
                    <a:pt x="1712" y="42564"/>
                  </a:lnTo>
                  <a:lnTo>
                    <a:pt x="2897" y="38352"/>
                  </a:lnTo>
                  <a:lnTo>
                    <a:pt x="3248" y="36991"/>
                  </a:lnTo>
                  <a:lnTo>
                    <a:pt x="3248" y="36947"/>
                  </a:lnTo>
                  <a:lnTo>
                    <a:pt x="3775" y="33569"/>
                  </a:lnTo>
                  <a:lnTo>
                    <a:pt x="4389" y="27338"/>
                  </a:lnTo>
                  <a:lnTo>
                    <a:pt x="4301" y="25012"/>
                  </a:lnTo>
                  <a:lnTo>
                    <a:pt x="4389" y="22730"/>
                  </a:lnTo>
                  <a:lnTo>
                    <a:pt x="4696" y="20317"/>
                  </a:lnTo>
                  <a:lnTo>
                    <a:pt x="4872" y="16368"/>
                  </a:lnTo>
                  <a:lnTo>
                    <a:pt x="5091" y="12857"/>
                  </a:lnTo>
                  <a:lnTo>
                    <a:pt x="5003" y="11014"/>
                  </a:lnTo>
                  <a:lnTo>
                    <a:pt x="4477" y="7942"/>
                  </a:lnTo>
                  <a:lnTo>
                    <a:pt x="3775" y="4959"/>
                  </a:lnTo>
                  <a:lnTo>
                    <a:pt x="2985" y="483"/>
                  </a:lnTo>
                  <a:lnTo>
                    <a:pt x="3073" y="220"/>
                  </a:lnTo>
                  <a:lnTo>
                    <a:pt x="3116" y="132"/>
                  </a:lnTo>
                  <a:lnTo>
                    <a:pt x="3073" y="88"/>
                  </a:lnTo>
                  <a:lnTo>
                    <a:pt x="3029" y="44"/>
                  </a:lnTo>
                  <a:lnTo>
                    <a:pt x="2985"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8" name="Google Shape;6218;p163"/>
            <p:cNvSpPr/>
            <p:nvPr/>
          </p:nvSpPr>
          <p:spPr>
            <a:xfrm>
              <a:off x="4766575" y="3551350"/>
              <a:ext cx="129475" cy="1474400"/>
            </a:xfrm>
            <a:custGeom>
              <a:rect b="b" l="l" r="r" t="t"/>
              <a:pathLst>
                <a:path extrusionOk="0" h="58976" w="5179">
                  <a:moveTo>
                    <a:pt x="3687" y="0"/>
                  </a:moveTo>
                  <a:lnTo>
                    <a:pt x="3643" y="44"/>
                  </a:lnTo>
                  <a:lnTo>
                    <a:pt x="3555" y="88"/>
                  </a:lnTo>
                  <a:lnTo>
                    <a:pt x="3555" y="132"/>
                  </a:lnTo>
                  <a:lnTo>
                    <a:pt x="3336" y="878"/>
                  </a:lnTo>
                  <a:lnTo>
                    <a:pt x="3336" y="966"/>
                  </a:lnTo>
                  <a:lnTo>
                    <a:pt x="3994" y="5749"/>
                  </a:lnTo>
                  <a:lnTo>
                    <a:pt x="4521" y="8513"/>
                  </a:lnTo>
                  <a:lnTo>
                    <a:pt x="4828" y="10356"/>
                  </a:lnTo>
                  <a:lnTo>
                    <a:pt x="4740" y="13472"/>
                  </a:lnTo>
                  <a:lnTo>
                    <a:pt x="4608" y="15973"/>
                  </a:lnTo>
                  <a:lnTo>
                    <a:pt x="4608" y="18123"/>
                  </a:lnTo>
                  <a:lnTo>
                    <a:pt x="4477" y="19834"/>
                  </a:lnTo>
                  <a:lnTo>
                    <a:pt x="4082" y="21984"/>
                  </a:lnTo>
                  <a:lnTo>
                    <a:pt x="4082" y="22028"/>
                  </a:lnTo>
                  <a:lnTo>
                    <a:pt x="3994" y="25495"/>
                  </a:lnTo>
                  <a:lnTo>
                    <a:pt x="4169" y="28128"/>
                  </a:lnTo>
                  <a:lnTo>
                    <a:pt x="4082" y="29971"/>
                  </a:lnTo>
                  <a:lnTo>
                    <a:pt x="3687" y="33437"/>
                  </a:lnTo>
                  <a:lnTo>
                    <a:pt x="3248" y="36158"/>
                  </a:lnTo>
                  <a:lnTo>
                    <a:pt x="2678" y="38220"/>
                  </a:lnTo>
                  <a:lnTo>
                    <a:pt x="2063" y="40370"/>
                  </a:lnTo>
                  <a:lnTo>
                    <a:pt x="1712" y="41467"/>
                  </a:lnTo>
                  <a:lnTo>
                    <a:pt x="1712" y="41511"/>
                  </a:lnTo>
                  <a:lnTo>
                    <a:pt x="1624" y="44012"/>
                  </a:lnTo>
                  <a:lnTo>
                    <a:pt x="1537" y="44934"/>
                  </a:lnTo>
                  <a:lnTo>
                    <a:pt x="791" y="47259"/>
                  </a:lnTo>
                  <a:lnTo>
                    <a:pt x="1" y="49278"/>
                  </a:lnTo>
                  <a:lnTo>
                    <a:pt x="1" y="49366"/>
                  </a:lnTo>
                  <a:lnTo>
                    <a:pt x="45" y="49453"/>
                  </a:lnTo>
                  <a:lnTo>
                    <a:pt x="352" y="49673"/>
                  </a:lnTo>
                  <a:lnTo>
                    <a:pt x="1888" y="54324"/>
                  </a:lnTo>
                  <a:lnTo>
                    <a:pt x="2809" y="57308"/>
                  </a:lnTo>
                  <a:lnTo>
                    <a:pt x="2853" y="57308"/>
                  </a:lnTo>
                  <a:lnTo>
                    <a:pt x="3511" y="58888"/>
                  </a:lnTo>
                  <a:lnTo>
                    <a:pt x="3599" y="58975"/>
                  </a:lnTo>
                  <a:lnTo>
                    <a:pt x="3775" y="58975"/>
                  </a:lnTo>
                  <a:lnTo>
                    <a:pt x="3818" y="58932"/>
                  </a:lnTo>
                  <a:lnTo>
                    <a:pt x="3862" y="58888"/>
                  </a:lnTo>
                  <a:lnTo>
                    <a:pt x="3862" y="58800"/>
                  </a:lnTo>
                  <a:lnTo>
                    <a:pt x="3862" y="58756"/>
                  </a:lnTo>
                  <a:lnTo>
                    <a:pt x="3160" y="57176"/>
                  </a:lnTo>
                  <a:lnTo>
                    <a:pt x="2195" y="54193"/>
                  </a:lnTo>
                  <a:lnTo>
                    <a:pt x="659" y="49541"/>
                  </a:lnTo>
                  <a:lnTo>
                    <a:pt x="615" y="49410"/>
                  </a:lnTo>
                  <a:lnTo>
                    <a:pt x="352" y="49278"/>
                  </a:lnTo>
                  <a:lnTo>
                    <a:pt x="1098" y="47391"/>
                  </a:lnTo>
                  <a:lnTo>
                    <a:pt x="1888" y="45022"/>
                  </a:lnTo>
                  <a:lnTo>
                    <a:pt x="1975" y="44056"/>
                  </a:lnTo>
                  <a:lnTo>
                    <a:pt x="2063" y="41555"/>
                  </a:lnTo>
                  <a:lnTo>
                    <a:pt x="2414" y="40502"/>
                  </a:lnTo>
                  <a:lnTo>
                    <a:pt x="3029" y="38308"/>
                  </a:lnTo>
                  <a:lnTo>
                    <a:pt x="3599" y="36245"/>
                  </a:lnTo>
                  <a:lnTo>
                    <a:pt x="4038" y="33481"/>
                  </a:lnTo>
                  <a:lnTo>
                    <a:pt x="4433" y="30014"/>
                  </a:lnTo>
                  <a:lnTo>
                    <a:pt x="4521" y="28128"/>
                  </a:lnTo>
                  <a:lnTo>
                    <a:pt x="4345" y="25495"/>
                  </a:lnTo>
                  <a:lnTo>
                    <a:pt x="4433" y="22028"/>
                  </a:lnTo>
                  <a:lnTo>
                    <a:pt x="4828" y="19878"/>
                  </a:lnTo>
                  <a:lnTo>
                    <a:pt x="4959" y="18167"/>
                  </a:lnTo>
                  <a:lnTo>
                    <a:pt x="4959" y="16017"/>
                  </a:lnTo>
                  <a:lnTo>
                    <a:pt x="5091" y="13472"/>
                  </a:lnTo>
                  <a:lnTo>
                    <a:pt x="5179" y="10312"/>
                  </a:lnTo>
                  <a:lnTo>
                    <a:pt x="5179" y="10268"/>
                  </a:lnTo>
                  <a:lnTo>
                    <a:pt x="4828" y="8469"/>
                  </a:lnTo>
                  <a:lnTo>
                    <a:pt x="4345" y="5661"/>
                  </a:lnTo>
                  <a:lnTo>
                    <a:pt x="3687" y="966"/>
                  </a:lnTo>
                  <a:lnTo>
                    <a:pt x="3862" y="220"/>
                  </a:lnTo>
                  <a:lnTo>
                    <a:pt x="3862" y="176"/>
                  </a:lnTo>
                  <a:lnTo>
                    <a:pt x="3862" y="88"/>
                  </a:lnTo>
                  <a:lnTo>
                    <a:pt x="3818" y="44"/>
                  </a:lnTo>
                  <a:lnTo>
                    <a:pt x="3775"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9" name="Google Shape;6219;p163"/>
            <p:cNvSpPr/>
            <p:nvPr/>
          </p:nvSpPr>
          <p:spPr>
            <a:xfrm>
              <a:off x="4751225" y="3587550"/>
              <a:ext cx="113025" cy="1464525"/>
            </a:xfrm>
            <a:custGeom>
              <a:rect b="b" l="l" r="r" t="t"/>
              <a:pathLst>
                <a:path extrusionOk="0" h="58581" w="4521">
                  <a:moveTo>
                    <a:pt x="3248" y="0"/>
                  </a:moveTo>
                  <a:lnTo>
                    <a:pt x="3204" y="44"/>
                  </a:lnTo>
                  <a:lnTo>
                    <a:pt x="3160" y="88"/>
                  </a:lnTo>
                  <a:lnTo>
                    <a:pt x="3072" y="351"/>
                  </a:lnTo>
                  <a:lnTo>
                    <a:pt x="3072" y="439"/>
                  </a:lnTo>
                  <a:lnTo>
                    <a:pt x="3423" y="3423"/>
                  </a:lnTo>
                  <a:lnTo>
                    <a:pt x="3950" y="6977"/>
                  </a:lnTo>
                  <a:lnTo>
                    <a:pt x="4169" y="8338"/>
                  </a:lnTo>
                  <a:lnTo>
                    <a:pt x="3994" y="12989"/>
                  </a:lnTo>
                  <a:lnTo>
                    <a:pt x="3950" y="15622"/>
                  </a:lnTo>
                  <a:lnTo>
                    <a:pt x="3643" y="17772"/>
                  </a:lnTo>
                  <a:lnTo>
                    <a:pt x="3292" y="19834"/>
                  </a:lnTo>
                  <a:lnTo>
                    <a:pt x="3248" y="23915"/>
                  </a:lnTo>
                  <a:lnTo>
                    <a:pt x="3335" y="26943"/>
                  </a:lnTo>
                  <a:lnTo>
                    <a:pt x="3467" y="28830"/>
                  </a:lnTo>
                  <a:lnTo>
                    <a:pt x="3072" y="32209"/>
                  </a:lnTo>
                  <a:lnTo>
                    <a:pt x="2765" y="34315"/>
                  </a:lnTo>
                  <a:lnTo>
                    <a:pt x="2458" y="35500"/>
                  </a:lnTo>
                  <a:lnTo>
                    <a:pt x="1273" y="39054"/>
                  </a:lnTo>
                  <a:lnTo>
                    <a:pt x="1273" y="39098"/>
                  </a:lnTo>
                  <a:lnTo>
                    <a:pt x="1098" y="40195"/>
                  </a:lnTo>
                  <a:lnTo>
                    <a:pt x="1054" y="40239"/>
                  </a:lnTo>
                  <a:lnTo>
                    <a:pt x="1273" y="43486"/>
                  </a:lnTo>
                  <a:lnTo>
                    <a:pt x="483" y="46075"/>
                  </a:lnTo>
                  <a:lnTo>
                    <a:pt x="1" y="47391"/>
                  </a:lnTo>
                  <a:lnTo>
                    <a:pt x="1" y="47435"/>
                  </a:lnTo>
                  <a:lnTo>
                    <a:pt x="1" y="48313"/>
                  </a:lnTo>
                  <a:lnTo>
                    <a:pt x="1" y="48356"/>
                  </a:lnTo>
                  <a:lnTo>
                    <a:pt x="1492" y="53096"/>
                  </a:lnTo>
                  <a:lnTo>
                    <a:pt x="2633" y="56606"/>
                  </a:lnTo>
                  <a:lnTo>
                    <a:pt x="3467" y="58449"/>
                  </a:lnTo>
                  <a:lnTo>
                    <a:pt x="3511" y="58537"/>
                  </a:lnTo>
                  <a:lnTo>
                    <a:pt x="3599" y="58581"/>
                  </a:lnTo>
                  <a:lnTo>
                    <a:pt x="3686" y="58537"/>
                  </a:lnTo>
                  <a:lnTo>
                    <a:pt x="3730" y="58493"/>
                  </a:lnTo>
                  <a:lnTo>
                    <a:pt x="3774" y="58449"/>
                  </a:lnTo>
                  <a:lnTo>
                    <a:pt x="3774" y="58405"/>
                  </a:lnTo>
                  <a:lnTo>
                    <a:pt x="3774" y="58317"/>
                  </a:lnTo>
                  <a:lnTo>
                    <a:pt x="2984" y="56474"/>
                  </a:lnTo>
                  <a:lnTo>
                    <a:pt x="1843" y="52964"/>
                  </a:lnTo>
                  <a:lnTo>
                    <a:pt x="352" y="48269"/>
                  </a:lnTo>
                  <a:lnTo>
                    <a:pt x="352" y="47479"/>
                  </a:lnTo>
                  <a:lnTo>
                    <a:pt x="790" y="46206"/>
                  </a:lnTo>
                  <a:lnTo>
                    <a:pt x="1580" y="43530"/>
                  </a:lnTo>
                  <a:lnTo>
                    <a:pt x="1624" y="43486"/>
                  </a:lnTo>
                  <a:lnTo>
                    <a:pt x="1405" y="40239"/>
                  </a:lnTo>
                  <a:lnTo>
                    <a:pt x="1624" y="39185"/>
                  </a:lnTo>
                  <a:lnTo>
                    <a:pt x="2765" y="35587"/>
                  </a:lnTo>
                  <a:lnTo>
                    <a:pt x="3116" y="34403"/>
                  </a:lnTo>
                  <a:lnTo>
                    <a:pt x="3116" y="34359"/>
                  </a:lnTo>
                  <a:lnTo>
                    <a:pt x="3423" y="32252"/>
                  </a:lnTo>
                  <a:lnTo>
                    <a:pt x="3818" y="28874"/>
                  </a:lnTo>
                  <a:lnTo>
                    <a:pt x="3818" y="28830"/>
                  </a:lnTo>
                  <a:lnTo>
                    <a:pt x="3686" y="26899"/>
                  </a:lnTo>
                  <a:lnTo>
                    <a:pt x="3599" y="23915"/>
                  </a:lnTo>
                  <a:lnTo>
                    <a:pt x="3643" y="19878"/>
                  </a:lnTo>
                  <a:lnTo>
                    <a:pt x="3994" y="17860"/>
                  </a:lnTo>
                  <a:lnTo>
                    <a:pt x="4301" y="15622"/>
                  </a:lnTo>
                  <a:lnTo>
                    <a:pt x="4345" y="12989"/>
                  </a:lnTo>
                  <a:lnTo>
                    <a:pt x="4520" y="8338"/>
                  </a:lnTo>
                  <a:lnTo>
                    <a:pt x="4520" y="8294"/>
                  </a:lnTo>
                  <a:lnTo>
                    <a:pt x="3774" y="3379"/>
                  </a:lnTo>
                  <a:lnTo>
                    <a:pt x="3423" y="439"/>
                  </a:lnTo>
                  <a:lnTo>
                    <a:pt x="3511" y="220"/>
                  </a:lnTo>
                  <a:lnTo>
                    <a:pt x="3511" y="132"/>
                  </a:lnTo>
                  <a:lnTo>
                    <a:pt x="3467" y="88"/>
                  </a:lnTo>
                  <a:lnTo>
                    <a:pt x="3423"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0" name="Google Shape;6220;p163"/>
            <p:cNvSpPr/>
            <p:nvPr/>
          </p:nvSpPr>
          <p:spPr>
            <a:xfrm>
              <a:off x="4716125" y="4375200"/>
              <a:ext cx="64750" cy="674675"/>
            </a:xfrm>
            <a:custGeom>
              <a:rect b="b" l="l" r="r" t="t"/>
              <a:pathLst>
                <a:path extrusionOk="0" h="26987" w="2590">
                  <a:moveTo>
                    <a:pt x="2370" y="0"/>
                  </a:moveTo>
                  <a:lnTo>
                    <a:pt x="2282" y="44"/>
                  </a:lnTo>
                  <a:lnTo>
                    <a:pt x="2238" y="88"/>
                  </a:lnTo>
                  <a:lnTo>
                    <a:pt x="2238" y="176"/>
                  </a:lnTo>
                  <a:lnTo>
                    <a:pt x="2019" y="1931"/>
                  </a:lnTo>
                  <a:lnTo>
                    <a:pt x="1624" y="3248"/>
                  </a:lnTo>
                  <a:lnTo>
                    <a:pt x="571" y="5617"/>
                  </a:lnTo>
                  <a:lnTo>
                    <a:pt x="571" y="5661"/>
                  </a:lnTo>
                  <a:lnTo>
                    <a:pt x="132" y="6890"/>
                  </a:lnTo>
                  <a:lnTo>
                    <a:pt x="132" y="6934"/>
                  </a:lnTo>
                  <a:lnTo>
                    <a:pt x="0" y="10093"/>
                  </a:lnTo>
                  <a:lnTo>
                    <a:pt x="220" y="14393"/>
                  </a:lnTo>
                  <a:lnTo>
                    <a:pt x="88" y="17640"/>
                  </a:lnTo>
                  <a:lnTo>
                    <a:pt x="220" y="20229"/>
                  </a:lnTo>
                  <a:lnTo>
                    <a:pt x="483" y="22511"/>
                  </a:lnTo>
                  <a:lnTo>
                    <a:pt x="527" y="24837"/>
                  </a:lnTo>
                  <a:lnTo>
                    <a:pt x="527" y="24881"/>
                  </a:lnTo>
                  <a:lnTo>
                    <a:pt x="702" y="25319"/>
                  </a:lnTo>
                  <a:lnTo>
                    <a:pt x="790" y="26811"/>
                  </a:lnTo>
                  <a:lnTo>
                    <a:pt x="790" y="26899"/>
                  </a:lnTo>
                  <a:lnTo>
                    <a:pt x="834" y="26943"/>
                  </a:lnTo>
                  <a:lnTo>
                    <a:pt x="878" y="26987"/>
                  </a:lnTo>
                  <a:lnTo>
                    <a:pt x="1010" y="26987"/>
                  </a:lnTo>
                  <a:lnTo>
                    <a:pt x="1053" y="26943"/>
                  </a:lnTo>
                  <a:lnTo>
                    <a:pt x="1097" y="26855"/>
                  </a:lnTo>
                  <a:lnTo>
                    <a:pt x="1141" y="26811"/>
                  </a:lnTo>
                  <a:lnTo>
                    <a:pt x="1053" y="25275"/>
                  </a:lnTo>
                  <a:lnTo>
                    <a:pt x="1053" y="25232"/>
                  </a:lnTo>
                  <a:lnTo>
                    <a:pt x="878" y="24793"/>
                  </a:lnTo>
                  <a:lnTo>
                    <a:pt x="834" y="22467"/>
                  </a:lnTo>
                  <a:lnTo>
                    <a:pt x="571" y="20185"/>
                  </a:lnTo>
                  <a:lnTo>
                    <a:pt x="439" y="17640"/>
                  </a:lnTo>
                  <a:lnTo>
                    <a:pt x="571" y="14393"/>
                  </a:lnTo>
                  <a:lnTo>
                    <a:pt x="351" y="10093"/>
                  </a:lnTo>
                  <a:lnTo>
                    <a:pt x="483" y="6977"/>
                  </a:lnTo>
                  <a:lnTo>
                    <a:pt x="878" y="5749"/>
                  </a:lnTo>
                  <a:lnTo>
                    <a:pt x="1975" y="3379"/>
                  </a:lnTo>
                  <a:lnTo>
                    <a:pt x="1975" y="3335"/>
                  </a:lnTo>
                  <a:lnTo>
                    <a:pt x="2370" y="2019"/>
                  </a:lnTo>
                  <a:lnTo>
                    <a:pt x="2589" y="220"/>
                  </a:lnTo>
                  <a:lnTo>
                    <a:pt x="2589" y="132"/>
                  </a:lnTo>
                  <a:lnTo>
                    <a:pt x="2545" y="88"/>
                  </a:lnTo>
                  <a:lnTo>
                    <a:pt x="2502" y="44"/>
                  </a:lnTo>
                  <a:lnTo>
                    <a:pt x="2414"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1" name="Google Shape;6221;p163"/>
            <p:cNvSpPr/>
            <p:nvPr/>
          </p:nvSpPr>
          <p:spPr>
            <a:xfrm>
              <a:off x="4683200" y="4215025"/>
              <a:ext cx="64750" cy="781100"/>
            </a:xfrm>
            <a:custGeom>
              <a:rect b="b" l="l" r="r" t="t"/>
              <a:pathLst>
                <a:path extrusionOk="0" h="31244" w="2590">
                  <a:moveTo>
                    <a:pt x="1976" y="1"/>
                  </a:moveTo>
                  <a:lnTo>
                    <a:pt x="1888" y="45"/>
                  </a:lnTo>
                  <a:lnTo>
                    <a:pt x="1888" y="89"/>
                  </a:lnTo>
                  <a:lnTo>
                    <a:pt x="1844" y="176"/>
                  </a:lnTo>
                  <a:lnTo>
                    <a:pt x="1844" y="2853"/>
                  </a:lnTo>
                  <a:lnTo>
                    <a:pt x="2063" y="6056"/>
                  </a:lnTo>
                  <a:lnTo>
                    <a:pt x="2239" y="7504"/>
                  </a:lnTo>
                  <a:lnTo>
                    <a:pt x="2151" y="8163"/>
                  </a:lnTo>
                  <a:lnTo>
                    <a:pt x="1098" y="10444"/>
                  </a:lnTo>
                  <a:lnTo>
                    <a:pt x="308" y="12419"/>
                  </a:lnTo>
                  <a:lnTo>
                    <a:pt x="308" y="12463"/>
                  </a:lnTo>
                  <a:lnTo>
                    <a:pt x="1" y="16324"/>
                  </a:lnTo>
                  <a:lnTo>
                    <a:pt x="89" y="18255"/>
                  </a:lnTo>
                  <a:lnTo>
                    <a:pt x="440" y="21985"/>
                  </a:lnTo>
                  <a:lnTo>
                    <a:pt x="440" y="24662"/>
                  </a:lnTo>
                  <a:lnTo>
                    <a:pt x="747" y="28874"/>
                  </a:lnTo>
                  <a:lnTo>
                    <a:pt x="835" y="29971"/>
                  </a:lnTo>
                  <a:lnTo>
                    <a:pt x="835" y="30015"/>
                  </a:lnTo>
                  <a:lnTo>
                    <a:pt x="1317" y="31156"/>
                  </a:lnTo>
                  <a:lnTo>
                    <a:pt x="1405" y="31200"/>
                  </a:lnTo>
                  <a:lnTo>
                    <a:pt x="1493" y="31244"/>
                  </a:lnTo>
                  <a:lnTo>
                    <a:pt x="1581" y="31244"/>
                  </a:lnTo>
                  <a:lnTo>
                    <a:pt x="1624" y="31200"/>
                  </a:lnTo>
                  <a:lnTo>
                    <a:pt x="1668" y="31156"/>
                  </a:lnTo>
                  <a:lnTo>
                    <a:pt x="1668" y="31068"/>
                  </a:lnTo>
                  <a:lnTo>
                    <a:pt x="1668" y="31024"/>
                  </a:lnTo>
                  <a:lnTo>
                    <a:pt x="1186" y="29883"/>
                  </a:lnTo>
                  <a:lnTo>
                    <a:pt x="1098" y="28874"/>
                  </a:lnTo>
                  <a:lnTo>
                    <a:pt x="791" y="24662"/>
                  </a:lnTo>
                  <a:lnTo>
                    <a:pt x="791" y="21941"/>
                  </a:lnTo>
                  <a:lnTo>
                    <a:pt x="440" y="18255"/>
                  </a:lnTo>
                  <a:lnTo>
                    <a:pt x="352" y="16324"/>
                  </a:lnTo>
                  <a:lnTo>
                    <a:pt x="615" y="12507"/>
                  </a:lnTo>
                  <a:lnTo>
                    <a:pt x="1449" y="10620"/>
                  </a:lnTo>
                  <a:lnTo>
                    <a:pt x="2502" y="8294"/>
                  </a:lnTo>
                  <a:lnTo>
                    <a:pt x="2502" y="8250"/>
                  </a:lnTo>
                  <a:lnTo>
                    <a:pt x="2590" y="7548"/>
                  </a:lnTo>
                  <a:lnTo>
                    <a:pt x="2590" y="7504"/>
                  </a:lnTo>
                  <a:lnTo>
                    <a:pt x="2414" y="6013"/>
                  </a:lnTo>
                  <a:lnTo>
                    <a:pt x="2195" y="2809"/>
                  </a:lnTo>
                  <a:lnTo>
                    <a:pt x="2195" y="176"/>
                  </a:lnTo>
                  <a:lnTo>
                    <a:pt x="2195" y="89"/>
                  </a:lnTo>
                  <a:lnTo>
                    <a:pt x="2151" y="45"/>
                  </a:lnTo>
                  <a:lnTo>
                    <a:pt x="2107"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2" name="Google Shape;6222;p163"/>
            <p:cNvSpPr/>
            <p:nvPr/>
          </p:nvSpPr>
          <p:spPr>
            <a:xfrm>
              <a:off x="4650300" y="4168950"/>
              <a:ext cx="75725" cy="786600"/>
            </a:xfrm>
            <a:custGeom>
              <a:rect b="b" l="l" r="r" t="t"/>
              <a:pathLst>
                <a:path extrusionOk="0" h="31464" w="3029">
                  <a:moveTo>
                    <a:pt x="2765" y="1"/>
                  </a:moveTo>
                  <a:lnTo>
                    <a:pt x="2677" y="45"/>
                  </a:lnTo>
                  <a:lnTo>
                    <a:pt x="2677" y="89"/>
                  </a:lnTo>
                  <a:lnTo>
                    <a:pt x="2633" y="176"/>
                  </a:lnTo>
                  <a:lnTo>
                    <a:pt x="2677" y="791"/>
                  </a:lnTo>
                  <a:lnTo>
                    <a:pt x="2546" y="1668"/>
                  </a:lnTo>
                  <a:lnTo>
                    <a:pt x="1317" y="5442"/>
                  </a:lnTo>
                  <a:lnTo>
                    <a:pt x="1141" y="6320"/>
                  </a:lnTo>
                  <a:lnTo>
                    <a:pt x="1141" y="6364"/>
                  </a:lnTo>
                  <a:lnTo>
                    <a:pt x="1317" y="7548"/>
                  </a:lnTo>
                  <a:lnTo>
                    <a:pt x="1054" y="11892"/>
                  </a:lnTo>
                  <a:lnTo>
                    <a:pt x="352" y="13516"/>
                  </a:lnTo>
                  <a:lnTo>
                    <a:pt x="352" y="13560"/>
                  </a:lnTo>
                  <a:lnTo>
                    <a:pt x="132" y="14745"/>
                  </a:lnTo>
                  <a:lnTo>
                    <a:pt x="0" y="16939"/>
                  </a:lnTo>
                  <a:lnTo>
                    <a:pt x="44" y="19177"/>
                  </a:lnTo>
                  <a:lnTo>
                    <a:pt x="352" y="21634"/>
                  </a:lnTo>
                  <a:lnTo>
                    <a:pt x="746" y="25495"/>
                  </a:lnTo>
                  <a:lnTo>
                    <a:pt x="790" y="28040"/>
                  </a:lnTo>
                  <a:lnTo>
                    <a:pt x="1010" y="30322"/>
                  </a:lnTo>
                  <a:lnTo>
                    <a:pt x="1054" y="30366"/>
                  </a:lnTo>
                  <a:lnTo>
                    <a:pt x="1405" y="31375"/>
                  </a:lnTo>
                  <a:lnTo>
                    <a:pt x="1492" y="31463"/>
                  </a:lnTo>
                  <a:lnTo>
                    <a:pt x="1624" y="31463"/>
                  </a:lnTo>
                  <a:lnTo>
                    <a:pt x="1712" y="31419"/>
                  </a:lnTo>
                  <a:lnTo>
                    <a:pt x="1756" y="31375"/>
                  </a:lnTo>
                  <a:lnTo>
                    <a:pt x="1756" y="31288"/>
                  </a:lnTo>
                  <a:lnTo>
                    <a:pt x="1756" y="31244"/>
                  </a:lnTo>
                  <a:lnTo>
                    <a:pt x="1361" y="30278"/>
                  </a:lnTo>
                  <a:lnTo>
                    <a:pt x="1141" y="27997"/>
                  </a:lnTo>
                  <a:lnTo>
                    <a:pt x="1098" y="25452"/>
                  </a:lnTo>
                  <a:lnTo>
                    <a:pt x="703" y="21590"/>
                  </a:lnTo>
                  <a:lnTo>
                    <a:pt x="395" y="19177"/>
                  </a:lnTo>
                  <a:lnTo>
                    <a:pt x="352" y="16983"/>
                  </a:lnTo>
                  <a:lnTo>
                    <a:pt x="483" y="14789"/>
                  </a:lnTo>
                  <a:lnTo>
                    <a:pt x="703" y="13648"/>
                  </a:lnTo>
                  <a:lnTo>
                    <a:pt x="1405" y="11980"/>
                  </a:lnTo>
                  <a:lnTo>
                    <a:pt x="1405" y="11936"/>
                  </a:lnTo>
                  <a:lnTo>
                    <a:pt x="1668" y="7548"/>
                  </a:lnTo>
                  <a:lnTo>
                    <a:pt x="1492" y="6364"/>
                  </a:lnTo>
                  <a:lnTo>
                    <a:pt x="1668" y="5530"/>
                  </a:lnTo>
                  <a:lnTo>
                    <a:pt x="2897" y="1756"/>
                  </a:lnTo>
                  <a:lnTo>
                    <a:pt x="2897" y="1712"/>
                  </a:lnTo>
                  <a:lnTo>
                    <a:pt x="3028" y="791"/>
                  </a:lnTo>
                  <a:lnTo>
                    <a:pt x="2984" y="133"/>
                  </a:lnTo>
                  <a:lnTo>
                    <a:pt x="2984" y="89"/>
                  </a:lnTo>
                  <a:lnTo>
                    <a:pt x="2940" y="45"/>
                  </a:lnTo>
                  <a:lnTo>
                    <a:pt x="2897"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3" name="Google Shape;6223;p163"/>
            <p:cNvSpPr/>
            <p:nvPr/>
          </p:nvSpPr>
          <p:spPr>
            <a:xfrm>
              <a:off x="4619575" y="4645050"/>
              <a:ext cx="51600" cy="285250"/>
            </a:xfrm>
            <a:custGeom>
              <a:rect b="b" l="l" r="r" t="t"/>
              <a:pathLst>
                <a:path extrusionOk="0" h="11410" w="2064">
                  <a:moveTo>
                    <a:pt x="132" y="1"/>
                  </a:moveTo>
                  <a:lnTo>
                    <a:pt x="89" y="45"/>
                  </a:lnTo>
                  <a:lnTo>
                    <a:pt x="45" y="89"/>
                  </a:lnTo>
                  <a:lnTo>
                    <a:pt x="1" y="133"/>
                  </a:lnTo>
                  <a:lnTo>
                    <a:pt x="1" y="220"/>
                  </a:lnTo>
                  <a:lnTo>
                    <a:pt x="308" y="2063"/>
                  </a:lnTo>
                  <a:lnTo>
                    <a:pt x="527" y="4257"/>
                  </a:lnTo>
                  <a:lnTo>
                    <a:pt x="1229" y="10313"/>
                  </a:lnTo>
                  <a:lnTo>
                    <a:pt x="1229" y="10357"/>
                  </a:lnTo>
                  <a:lnTo>
                    <a:pt x="1712" y="11322"/>
                  </a:lnTo>
                  <a:lnTo>
                    <a:pt x="1756" y="11366"/>
                  </a:lnTo>
                  <a:lnTo>
                    <a:pt x="1888" y="11410"/>
                  </a:lnTo>
                  <a:lnTo>
                    <a:pt x="1932" y="11410"/>
                  </a:lnTo>
                  <a:lnTo>
                    <a:pt x="2019" y="11366"/>
                  </a:lnTo>
                  <a:lnTo>
                    <a:pt x="2019" y="11278"/>
                  </a:lnTo>
                  <a:lnTo>
                    <a:pt x="2063" y="11234"/>
                  </a:lnTo>
                  <a:lnTo>
                    <a:pt x="2019" y="11147"/>
                  </a:lnTo>
                  <a:lnTo>
                    <a:pt x="1537" y="10225"/>
                  </a:lnTo>
                  <a:lnTo>
                    <a:pt x="878" y="4214"/>
                  </a:lnTo>
                  <a:lnTo>
                    <a:pt x="659" y="2019"/>
                  </a:lnTo>
                  <a:lnTo>
                    <a:pt x="352" y="177"/>
                  </a:lnTo>
                  <a:lnTo>
                    <a:pt x="308" y="89"/>
                  </a:lnTo>
                  <a:lnTo>
                    <a:pt x="264" y="45"/>
                  </a:lnTo>
                  <a:lnTo>
                    <a:pt x="22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4" name="Google Shape;6224;p163"/>
            <p:cNvSpPr/>
            <p:nvPr/>
          </p:nvSpPr>
          <p:spPr>
            <a:xfrm>
              <a:off x="4598750" y="4775600"/>
              <a:ext cx="26350" cy="111925"/>
            </a:xfrm>
            <a:custGeom>
              <a:rect b="b" l="l" r="r" t="t"/>
              <a:pathLst>
                <a:path extrusionOk="0" h="4477" w="1054">
                  <a:moveTo>
                    <a:pt x="176" y="1"/>
                  </a:moveTo>
                  <a:lnTo>
                    <a:pt x="88" y="45"/>
                  </a:lnTo>
                  <a:lnTo>
                    <a:pt x="44" y="89"/>
                  </a:lnTo>
                  <a:lnTo>
                    <a:pt x="0" y="132"/>
                  </a:lnTo>
                  <a:lnTo>
                    <a:pt x="0" y="220"/>
                  </a:lnTo>
                  <a:lnTo>
                    <a:pt x="0" y="264"/>
                  </a:lnTo>
                  <a:lnTo>
                    <a:pt x="88" y="2853"/>
                  </a:lnTo>
                  <a:lnTo>
                    <a:pt x="88" y="2897"/>
                  </a:lnTo>
                  <a:lnTo>
                    <a:pt x="263" y="3555"/>
                  </a:lnTo>
                  <a:lnTo>
                    <a:pt x="307" y="3599"/>
                  </a:lnTo>
                  <a:lnTo>
                    <a:pt x="702" y="4389"/>
                  </a:lnTo>
                  <a:lnTo>
                    <a:pt x="790" y="4477"/>
                  </a:lnTo>
                  <a:lnTo>
                    <a:pt x="965" y="4477"/>
                  </a:lnTo>
                  <a:lnTo>
                    <a:pt x="1009" y="4433"/>
                  </a:lnTo>
                  <a:lnTo>
                    <a:pt x="1009" y="4345"/>
                  </a:lnTo>
                  <a:lnTo>
                    <a:pt x="1053" y="4301"/>
                  </a:lnTo>
                  <a:lnTo>
                    <a:pt x="1009" y="4213"/>
                  </a:lnTo>
                  <a:lnTo>
                    <a:pt x="614" y="3467"/>
                  </a:lnTo>
                  <a:lnTo>
                    <a:pt x="439" y="2853"/>
                  </a:lnTo>
                  <a:lnTo>
                    <a:pt x="351" y="308"/>
                  </a:lnTo>
                  <a:lnTo>
                    <a:pt x="351" y="220"/>
                  </a:lnTo>
                  <a:lnTo>
                    <a:pt x="351" y="132"/>
                  </a:lnTo>
                  <a:lnTo>
                    <a:pt x="351" y="89"/>
                  </a:lnTo>
                  <a:lnTo>
                    <a:pt x="307" y="45"/>
                  </a:lnTo>
                  <a:lnTo>
                    <a:pt x="22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5" name="Google Shape;6225;p163"/>
            <p:cNvSpPr/>
            <p:nvPr/>
          </p:nvSpPr>
          <p:spPr>
            <a:xfrm>
              <a:off x="5341425" y="4865550"/>
              <a:ext cx="95450" cy="49400"/>
            </a:xfrm>
            <a:custGeom>
              <a:rect b="b" l="l" r="r" t="t"/>
              <a:pathLst>
                <a:path extrusionOk="0" h="1976" w="3818">
                  <a:moveTo>
                    <a:pt x="132" y="1"/>
                  </a:moveTo>
                  <a:lnTo>
                    <a:pt x="88" y="45"/>
                  </a:lnTo>
                  <a:lnTo>
                    <a:pt x="44" y="89"/>
                  </a:lnTo>
                  <a:lnTo>
                    <a:pt x="0" y="176"/>
                  </a:lnTo>
                  <a:lnTo>
                    <a:pt x="44" y="220"/>
                  </a:lnTo>
                  <a:lnTo>
                    <a:pt x="44" y="308"/>
                  </a:lnTo>
                  <a:lnTo>
                    <a:pt x="132" y="308"/>
                  </a:lnTo>
                  <a:lnTo>
                    <a:pt x="1448" y="1010"/>
                  </a:lnTo>
                  <a:lnTo>
                    <a:pt x="3028" y="1932"/>
                  </a:lnTo>
                  <a:lnTo>
                    <a:pt x="3116" y="1976"/>
                  </a:lnTo>
                  <a:lnTo>
                    <a:pt x="3247" y="1932"/>
                  </a:lnTo>
                  <a:lnTo>
                    <a:pt x="3774" y="1493"/>
                  </a:lnTo>
                  <a:lnTo>
                    <a:pt x="3818" y="1405"/>
                  </a:lnTo>
                  <a:lnTo>
                    <a:pt x="3818" y="1361"/>
                  </a:lnTo>
                  <a:lnTo>
                    <a:pt x="3818" y="1273"/>
                  </a:lnTo>
                  <a:lnTo>
                    <a:pt x="3774" y="1230"/>
                  </a:lnTo>
                  <a:lnTo>
                    <a:pt x="3730" y="1186"/>
                  </a:lnTo>
                  <a:lnTo>
                    <a:pt x="3598" y="1186"/>
                  </a:lnTo>
                  <a:lnTo>
                    <a:pt x="3555" y="1230"/>
                  </a:lnTo>
                  <a:lnTo>
                    <a:pt x="3116" y="1581"/>
                  </a:lnTo>
                  <a:lnTo>
                    <a:pt x="1624" y="703"/>
                  </a:lnTo>
                  <a:lnTo>
                    <a:pt x="264"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6" name="Google Shape;6226;p163"/>
            <p:cNvSpPr/>
            <p:nvPr/>
          </p:nvSpPr>
          <p:spPr>
            <a:xfrm>
              <a:off x="5341425" y="4841425"/>
              <a:ext cx="97650" cy="45000"/>
            </a:xfrm>
            <a:custGeom>
              <a:rect b="b" l="l" r="r" t="t"/>
              <a:pathLst>
                <a:path extrusionOk="0" h="1800" w="3906">
                  <a:moveTo>
                    <a:pt x="88" y="1"/>
                  </a:moveTo>
                  <a:lnTo>
                    <a:pt x="44" y="44"/>
                  </a:lnTo>
                  <a:lnTo>
                    <a:pt x="0" y="132"/>
                  </a:lnTo>
                  <a:lnTo>
                    <a:pt x="0" y="176"/>
                  </a:lnTo>
                  <a:lnTo>
                    <a:pt x="44" y="264"/>
                  </a:lnTo>
                  <a:lnTo>
                    <a:pt x="88" y="308"/>
                  </a:lnTo>
                  <a:lnTo>
                    <a:pt x="527" y="703"/>
                  </a:lnTo>
                  <a:lnTo>
                    <a:pt x="571" y="703"/>
                  </a:lnTo>
                  <a:lnTo>
                    <a:pt x="2458" y="1536"/>
                  </a:lnTo>
                  <a:lnTo>
                    <a:pt x="3335" y="1756"/>
                  </a:lnTo>
                  <a:lnTo>
                    <a:pt x="3379" y="1800"/>
                  </a:lnTo>
                  <a:lnTo>
                    <a:pt x="3467" y="1756"/>
                  </a:lnTo>
                  <a:lnTo>
                    <a:pt x="3818" y="1536"/>
                  </a:lnTo>
                  <a:lnTo>
                    <a:pt x="3862" y="1492"/>
                  </a:lnTo>
                  <a:lnTo>
                    <a:pt x="3906" y="1449"/>
                  </a:lnTo>
                  <a:lnTo>
                    <a:pt x="3906" y="1361"/>
                  </a:lnTo>
                  <a:lnTo>
                    <a:pt x="3906" y="1317"/>
                  </a:lnTo>
                  <a:lnTo>
                    <a:pt x="3862" y="1229"/>
                  </a:lnTo>
                  <a:lnTo>
                    <a:pt x="3642" y="1229"/>
                  </a:lnTo>
                  <a:lnTo>
                    <a:pt x="3379" y="1405"/>
                  </a:lnTo>
                  <a:lnTo>
                    <a:pt x="2589" y="1185"/>
                  </a:lnTo>
                  <a:lnTo>
                    <a:pt x="746" y="395"/>
                  </a:lnTo>
                  <a:lnTo>
                    <a:pt x="307" y="44"/>
                  </a:lnTo>
                  <a:lnTo>
                    <a:pt x="22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7" name="Google Shape;6227;p163"/>
            <p:cNvSpPr/>
            <p:nvPr/>
          </p:nvSpPr>
          <p:spPr>
            <a:xfrm>
              <a:off x="5341425" y="4815100"/>
              <a:ext cx="127275" cy="43900"/>
            </a:xfrm>
            <a:custGeom>
              <a:rect b="b" l="l" r="r" t="t"/>
              <a:pathLst>
                <a:path extrusionOk="0" h="1756" w="5091">
                  <a:moveTo>
                    <a:pt x="88" y="0"/>
                  </a:moveTo>
                  <a:lnTo>
                    <a:pt x="44" y="44"/>
                  </a:lnTo>
                  <a:lnTo>
                    <a:pt x="0" y="88"/>
                  </a:lnTo>
                  <a:lnTo>
                    <a:pt x="0" y="176"/>
                  </a:lnTo>
                  <a:lnTo>
                    <a:pt x="0" y="220"/>
                  </a:lnTo>
                  <a:lnTo>
                    <a:pt x="44" y="308"/>
                  </a:lnTo>
                  <a:lnTo>
                    <a:pt x="571" y="790"/>
                  </a:lnTo>
                  <a:lnTo>
                    <a:pt x="571" y="834"/>
                  </a:lnTo>
                  <a:lnTo>
                    <a:pt x="1624" y="1361"/>
                  </a:lnTo>
                  <a:lnTo>
                    <a:pt x="1624" y="1405"/>
                  </a:lnTo>
                  <a:lnTo>
                    <a:pt x="2458" y="1712"/>
                  </a:lnTo>
                  <a:lnTo>
                    <a:pt x="2545" y="1756"/>
                  </a:lnTo>
                  <a:lnTo>
                    <a:pt x="3818" y="1668"/>
                  </a:lnTo>
                  <a:lnTo>
                    <a:pt x="3906" y="1624"/>
                  </a:lnTo>
                  <a:lnTo>
                    <a:pt x="5003" y="966"/>
                  </a:lnTo>
                  <a:lnTo>
                    <a:pt x="5046" y="922"/>
                  </a:lnTo>
                  <a:lnTo>
                    <a:pt x="5046" y="878"/>
                  </a:lnTo>
                  <a:lnTo>
                    <a:pt x="5090" y="790"/>
                  </a:lnTo>
                  <a:lnTo>
                    <a:pt x="5046" y="746"/>
                  </a:lnTo>
                  <a:lnTo>
                    <a:pt x="5003" y="659"/>
                  </a:lnTo>
                  <a:lnTo>
                    <a:pt x="4783" y="659"/>
                  </a:lnTo>
                  <a:lnTo>
                    <a:pt x="3774" y="1317"/>
                  </a:lnTo>
                  <a:lnTo>
                    <a:pt x="2545" y="1405"/>
                  </a:lnTo>
                  <a:lnTo>
                    <a:pt x="1755" y="1054"/>
                  </a:lnTo>
                  <a:lnTo>
                    <a:pt x="790" y="527"/>
                  </a:lnTo>
                  <a:lnTo>
                    <a:pt x="264" y="44"/>
                  </a:lnTo>
                  <a:lnTo>
                    <a:pt x="22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8" name="Google Shape;6228;p163"/>
            <p:cNvSpPr/>
            <p:nvPr/>
          </p:nvSpPr>
          <p:spPr>
            <a:xfrm>
              <a:off x="5305225" y="4740500"/>
              <a:ext cx="241350" cy="79000"/>
            </a:xfrm>
            <a:custGeom>
              <a:rect b="b" l="l" r="r" t="t"/>
              <a:pathLst>
                <a:path extrusionOk="0" h="3160" w="9654">
                  <a:moveTo>
                    <a:pt x="88" y="1"/>
                  </a:moveTo>
                  <a:lnTo>
                    <a:pt x="44" y="44"/>
                  </a:lnTo>
                  <a:lnTo>
                    <a:pt x="0" y="132"/>
                  </a:lnTo>
                  <a:lnTo>
                    <a:pt x="0" y="176"/>
                  </a:lnTo>
                  <a:lnTo>
                    <a:pt x="44" y="264"/>
                  </a:lnTo>
                  <a:lnTo>
                    <a:pt x="307" y="659"/>
                  </a:lnTo>
                  <a:lnTo>
                    <a:pt x="878" y="1668"/>
                  </a:lnTo>
                  <a:lnTo>
                    <a:pt x="878" y="1712"/>
                  </a:lnTo>
                  <a:lnTo>
                    <a:pt x="1755" y="2458"/>
                  </a:lnTo>
                  <a:lnTo>
                    <a:pt x="1799" y="2502"/>
                  </a:lnTo>
                  <a:lnTo>
                    <a:pt x="2852" y="2853"/>
                  </a:lnTo>
                  <a:lnTo>
                    <a:pt x="2896" y="2853"/>
                  </a:lnTo>
                  <a:lnTo>
                    <a:pt x="6231" y="3160"/>
                  </a:lnTo>
                  <a:lnTo>
                    <a:pt x="6275" y="3160"/>
                  </a:lnTo>
                  <a:lnTo>
                    <a:pt x="6319" y="3116"/>
                  </a:lnTo>
                  <a:lnTo>
                    <a:pt x="9566" y="1493"/>
                  </a:lnTo>
                  <a:lnTo>
                    <a:pt x="9610" y="1449"/>
                  </a:lnTo>
                  <a:lnTo>
                    <a:pt x="9654" y="1405"/>
                  </a:lnTo>
                  <a:lnTo>
                    <a:pt x="9654" y="1361"/>
                  </a:lnTo>
                  <a:lnTo>
                    <a:pt x="9654" y="1273"/>
                  </a:lnTo>
                  <a:lnTo>
                    <a:pt x="9610" y="1229"/>
                  </a:lnTo>
                  <a:lnTo>
                    <a:pt x="9566" y="1185"/>
                  </a:lnTo>
                  <a:lnTo>
                    <a:pt x="9391" y="1185"/>
                  </a:lnTo>
                  <a:lnTo>
                    <a:pt x="6231" y="2809"/>
                  </a:lnTo>
                  <a:lnTo>
                    <a:pt x="2940" y="2546"/>
                  </a:lnTo>
                  <a:lnTo>
                    <a:pt x="1931" y="2195"/>
                  </a:lnTo>
                  <a:lnTo>
                    <a:pt x="1141" y="1449"/>
                  </a:lnTo>
                  <a:lnTo>
                    <a:pt x="614" y="483"/>
                  </a:lnTo>
                  <a:lnTo>
                    <a:pt x="351" y="44"/>
                  </a:lnTo>
                  <a:lnTo>
                    <a:pt x="307"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9" name="Google Shape;6229;p163"/>
            <p:cNvSpPr/>
            <p:nvPr/>
          </p:nvSpPr>
          <p:spPr>
            <a:xfrm>
              <a:off x="5384200" y="5052050"/>
              <a:ext cx="25" cy="25"/>
            </a:xfrm>
            <a:custGeom>
              <a:rect b="b" l="l" r="r" t="t"/>
              <a:pathLst>
                <a:path extrusionOk="0" h="1" w="1">
                  <a:moveTo>
                    <a:pt x="1" y="1"/>
                  </a:moveTo>
                  <a:lnTo>
                    <a:pt x="1"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0" name="Google Shape;6230;p163"/>
            <p:cNvSpPr/>
            <p:nvPr/>
          </p:nvSpPr>
          <p:spPr>
            <a:xfrm>
              <a:off x="5384200" y="5052050"/>
              <a:ext cx="25" cy="25"/>
            </a:xfrm>
            <a:custGeom>
              <a:rect b="b" l="l" r="r" t="t"/>
              <a:pathLst>
                <a:path extrusionOk="0" fill="none" h="1" w="1">
                  <a:moveTo>
                    <a:pt x="1" y="1"/>
                  </a:moveTo>
                  <a:lnTo>
                    <a:pt x="1" y="1"/>
                  </a:lnTo>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1" name="Google Shape;6231;p163"/>
            <p:cNvSpPr/>
            <p:nvPr/>
          </p:nvSpPr>
          <p:spPr>
            <a:xfrm>
              <a:off x="5067175" y="3133375"/>
              <a:ext cx="866650" cy="1926375"/>
            </a:xfrm>
            <a:custGeom>
              <a:rect b="b" l="l" r="r" t="t"/>
              <a:pathLst>
                <a:path extrusionOk="0" h="77055" w="34666">
                  <a:moveTo>
                    <a:pt x="34446" y="1"/>
                  </a:moveTo>
                  <a:lnTo>
                    <a:pt x="34359" y="45"/>
                  </a:lnTo>
                  <a:lnTo>
                    <a:pt x="31857" y="1976"/>
                  </a:lnTo>
                  <a:lnTo>
                    <a:pt x="28215" y="4916"/>
                  </a:lnTo>
                  <a:lnTo>
                    <a:pt x="25846" y="6802"/>
                  </a:lnTo>
                  <a:lnTo>
                    <a:pt x="23783" y="8470"/>
                  </a:lnTo>
                  <a:lnTo>
                    <a:pt x="20668" y="10927"/>
                  </a:lnTo>
                  <a:lnTo>
                    <a:pt x="15665" y="13077"/>
                  </a:lnTo>
                  <a:lnTo>
                    <a:pt x="15622" y="13121"/>
                  </a:lnTo>
                  <a:lnTo>
                    <a:pt x="13866" y="14218"/>
                  </a:lnTo>
                  <a:lnTo>
                    <a:pt x="13822" y="14218"/>
                  </a:lnTo>
                  <a:lnTo>
                    <a:pt x="12331" y="15666"/>
                  </a:lnTo>
                  <a:lnTo>
                    <a:pt x="10224" y="18387"/>
                  </a:lnTo>
                  <a:lnTo>
                    <a:pt x="9610" y="19089"/>
                  </a:lnTo>
                  <a:lnTo>
                    <a:pt x="8776" y="19615"/>
                  </a:lnTo>
                  <a:lnTo>
                    <a:pt x="8732" y="19615"/>
                  </a:lnTo>
                  <a:lnTo>
                    <a:pt x="8118" y="20274"/>
                  </a:lnTo>
                  <a:lnTo>
                    <a:pt x="8118" y="20317"/>
                  </a:lnTo>
                  <a:lnTo>
                    <a:pt x="7065" y="22204"/>
                  </a:lnTo>
                  <a:lnTo>
                    <a:pt x="7021" y="22248"/>
                  </a:lnTo>
                  <a:lnTo>
                    <a:pt x="6451" y="23916"/>
                  </a:lnTo>
                  <a:lnTo>
                    <a:pt x="6451" y="23960"/>
                  </a:lnTo>
                  <a:lnTo>
                    <a:pt x="6319" y="25583"/>
                  </a:lnTo>
                  <a:lnTo>
                    <a:pt x="6319" y="25627"/>
                  </a:lnTo>
                  <a:lnTo>
                    <a:pt x="6845" y="28391"/>
                  </a:lnTo>
                  <a:lnTo>
                    <a:pt x="6845" y="30629"/>
                  </a:lnTo>
                  <a:lnTo>
                    <a:pt x="6275" y="35632"/>
                  </a:lnTo>
                  <a:lnTo>
                    <a:pt x="5836" y="38967"/>
                  </a:lnTo>
                  <a:lnTo>
                    <a:pt x="5441" y="41863"/>
                  </a:lnTo>
                  <a:lnTo>
                    <a:pt x="5134" y="43662"/>
                  </a:lnTo>
                  <a:lnTo>
                    <a:pt x="4169" y="47699"/>
                  </a:lnTo>
                  <a:lnTo>
                    <a:pt x="3598" y="50244"/>
                  </a:lnTo>
                  <a:lnTo>
                    <a:pt x="3291" y="52087"/>
                  </a:lnTo>
                  <a:lnTo>
                    <a:pt x="2633" y="53491"/>
                  </a:lnTo>
                  <a:lnTo>
                    <a:pt x="2633" y="53535"/>
                  </a:lnTo>
                  <a:lnTo>
                    <a:pt x="2106" y="56431"/>
                  </a:lnTo>
                  <a:lnTo>
                    <a:pt x="834" y="60556"/>
                  </a:lnTo>
                  <a:lnTo>
                    <a:pt x="219" y="62838"/>
                  </a:lnTo>
                  <a:lnTo>
                    <a:pt x="0" y="63891"/>
                  </a:lnTo>
                  <a:lnTo>
                    <a:pt x="0" y="63935"/>
                  </a:lnTo>
                  <a:lnTo>
                    <a:pt x="44" y="64900"/>
                  </a:lnTo>
                  <a:lnTo>
                    <a:pt x="88" y="64988"/>
                  </a:lnTo>
                  <a:lnTo>
                    <a:pt x="2019" y="67094"/>
                  </a:lnTo>
                  <a:lnTo>
                    <a:pt x="3511" y="68674"/>
                  </a:lnTo>
                  <a:lnTo>
                    <a:pt x="5485" y="70999"/>
                  </a:lnTo>
                  <a:lnTo>
                    <a:pt x="7811" y="73413"/>
                  </a:lnTo>
                  <a:lnTo>
                    <a:pt x="9829" y="75651"/>
                  </a:lnTo>
                  <a:lnTo>
                    <a:pt x="10882" y="76967"/>
                  </a:lnTo>
                  <a:lnTo>
                    <a:pt x="10926" y="77011"/>
                  </a:lnTo>
                  <a:lnTo>
                    <a:pt x="11014" y="77055"/>
                  </a:lnTo>
                  <a:lnTo>
                    <a:pt x="11102" y="77011"/>
                  </a:lnTo>
                  <a:lnTo>
                    <a:pt x="11146" y="76967"/>
                  </a:lnTo>
                  <a:lnTo>
                    <a:pt x="11190" y="76879"/>
                  </a:lnTo>
                  <a:lnTo>
                    <a:pt x="11190" y="76835"/>
                  </a:lnTo>
                  <a:lnTo>
                    <a:pt x="11146" y="76748"/>
                  </a:lnTo>
                  <a:lnTo>
                    <a:pt x="10093" y="75387"/>
                  </a:lnTo>
                  <a:lnTo>
                    <a:pt x="8030" y="73193"/>
                  </a:lnTo>
                  <a:lnTo>
                    <a:pt x="5748" y="70780"/>
                  </a:lnTo>
                  <a:lnTo>
                    <a:pt x="3774" y="68410"/>
                  </a:lnTo>
                  <a:lnTo>
                    <a:pt x="2282" y="66831"/>
                  </a:lnTo>
                  <a:lnTo>
                    <a:pt x="395" y="64812"/>
                  </a:lnTo>
                  <a:lnTo>
                    <a:pt x="351" y="63935"/>
                  </a:lnTo>
                  <a:lnTo>
                    <a:pt x="571" y="62925"/>
                  </a:lnTo>
                  <a:lnTo>
                    <a:pt x="1141" y="60644"/>
                  </a:lnTo>
                  <a:lnTo>
                    <a:pt x="2457" y="56519"/>
                  </a:lnTo>
                  <a:lnTo>
                    <a:pt x="2457" y="56475"/>
                  </a:lnTo>
                  <a:lnTo>
                    <a:pt x="2984" y="53623"/>
                  </a:lnTo>
                  <a:lnTo>
                    <a:pt x="3598" y="52218"/>
                  </a:lnTo>
                  <a:lnTo>
                    <a:pt x="3642" y="52175"/>
                  </a:lnTo>
                  <a:lnTo>
                    <a:pt x="3949" y="50288"/>
                  </a:lnTo>
                  <a:lnTo>
                    <a:pt x="4520" y="47787"/>
                  </a:lnTo>
                  <a:lnTo>
                    <a:pt x="5441" y="43750"/>
                  </a:lnTo>
                  <a:lnTo>
                    <a:pt x="5792" y="41907"/>
                  </a:lnTo>
                  <a:lnTo>
                    <a:pt x="6187" y="39011"/>
                  </a:lnTo>
                  <a:lnTo>
                    <a:pt x="6626" y="35676"/>
                  </a:lnTo>
                  <a:lnTo>
                    <a:pt x="7196" y="30673"/>
                  </a:lnTo>
                  <a:lnTo>
                    <a:pt x="7196" y="28348"/>
                  </a:lnTo>
                  <a:lnTo>
                    <a:pt x="7196" y="28304"/>
                  </a:lnTo>
                  <a:lnTo>
                    <a:pt x="6670" y="25583"/>
                  </a:lnTo>
                  <a:lnTo>
                    <a:pt x="6802" y="24047"/>
                  </a:lnTo>
                  <a:lnTo>
                    <a:pt x="7372" y="22380"/>
                  </a:lnTo>
                  <a:lnTo>
                    <a:pt x="8425" y="20493"/>
                  </a:lnTo>
                  <a:lnTo>
                    <a:pt x="8996" y="19879"/>
                  </a:lnTo>
                  <a:lnTo>
                    <a:pt x="9829" y="19352"/>
                  </a:lnTo>
                  <a:lnTo>
                    <a:pt x="9873" y="19308"/>
                  </a:lnTo>
                  <a:lnTo>
                    <a:pt x="10488" y="18606"/>
                  </a:lnTo>
                  <a:lnTo>
                    <a:pt x="12594" y="15886"/>
                  </a:lnTo>
                  <a:lnTo>
                    <a:pt x="14042" y="14481"/>
                  </a:lnTo>
                  <a:lnTo>
                    <a:pt x="15797" y="13428"/>
                  </a:lnTo>
                  <a:lnTo>
                    <a:pt x="20799" y="11234"/>
                  </a:lnTo>
                  <a:lnTo>
                    <a:pt x="20843" y="11190"/>
                  </a:lnTo>
                  <a:lnTo>
                    <a:pt x="24003" y="8733"/>
                  </a:lnTo>
                  <a:lnTo>
                    <a:pt x="28435" y="5179"/>
                  </a:lnTo>
                  <a:lnTo>
                    <a:pt x="32077" y="2239"/>
                  </a:lnTo>
                  <a:lnTo>
                    <a:pt x="34578" y="352"/>
                  </a:lnTo>
                  <a:lnTo>
                    <a:pt x="34622" y="264"/>
                  </a:lnTo>
                  <a:lnTo>
                    <a:pt x="34666" y="220"/>
                  </a:lnTo>
                  <a:lnTo>
                    <a:pt x="34666" y="133"/>
                  </a:lnTo>
                  <a:lnTo>
                    <a:pt x="34622" y="89"/>
                  </a:lnTo>
                  <a:lnTo>
                    <a:pt x="34578" y="45"/>
                  </a:lnTo>
                  <a:lnTo>
                    <a:pt x="3449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2" name="Google Shape;6232;p163"/>
            <p:cNvSpPr/>
            <p:nvPr/>
          </p:nvSpPr>
          <p:spPr>
            <a:xfrm>
              <a:off x="5041925" y="3105950"/>
              <a:ext cx="861200" cy="1932975"/>
            </a:xfrm>
            <a:custGeom>
              <a:rect b="b" l="l" r="r" t="t"/>
              <a:pathLst>
                <a:path extrusionOk="0" h="77319" w="34448">
                  <a:moveTo>
                    <a:pt x="34228" y="1"/>
                  </a:moveTo>
                  <a:lnTo>
                    <a:pt x="34184" y="45"/>
                  </a:lnTo>
                  <a:lnTo>
                    <a:pt x="33175" y="791"/>
                  </a:lnTo>
                  <a:lnTo>
                    <a:pt x="28435" y="4696"/>
                  </a:lnTo>
                  <a:lnTo>
                    <a:pt x="26505" y="6276"/>
                  </a:lnTo>
                  <a:lnTo>
                    <a:pt x="24706" y="7680"/>
                  </a:lnTo>
                  <a:lnTo>
                    <a:pt x="22863" y="9172"/>
                  </a:lnTo>
                  <a:lnTo>
                    <a:pt x="20932" y="10576"/>
                  </a:lnTo>
                  <a:lnTo>
                    <a:pt x="19045" y="11366"/>
                  </a:lnTo>
                  <a:lnTo>
                    <a:pt x="14876" y="12858"/>
                  </a:lnTo>
                  <a:lnTo>
                    <a:pt x="9479" y="14832"/>
                  </a:lnTo>
                  <a:lnTo>
                    <a:pt x="9435" y="14832"/>
                  </a:lnTo>
                  <a:lnTo>
                    <a:pt x="8909" y="15315"/>
                  </a:lnTo>
                  <a:lnTo>
                    <a:pt x="8865" y="15315"/>
                  </a:lnTo>
                  <a:lnTo>
                    <a:pt x="7987" y="16588"/>
                  </a:lnTo>
                  <a:lnTo>
                    <a:pt x="7943" y="16588"/>
                  </a:lnTo>
                  <a:lnTo>
                    <a:pt x="6978" y="18475"/>
                  </a:lnTo>
                  <a:lnTo>
                    <a:pt x="5969" y="20844"/>
                  </a:lnTo>
                  <a:lnTo>
                    <a:pt x="5442" y="23214"/>
                  </a:lnTo>
                  <a:lnTo>
                    <a:pt x="5398" y="24662"/>
                  </a:lnTo>
                  <a:lnTo>
                    <a:pt x="6320" y="29313"/>
                  </a:lnTo>
                  <a:lnTo>
                    <a:pt x="6407" y="30805"/>
                  </a:lnTo>
                  <a:lnTo>
                    <a:pt x="6144" y="34710"/>
                  </a:lnTo>
                  <a:lnTo>
                    <a:pt x="5837" y="37475"/>
                  </a:lnTo>
                  <a:lnTo>
                    <a:pt x="5486" y="40371"/>
                  </a:lnTo>
                  <a:lnTo>
                    <a:pt x="5135" y="42828"/>
                  </a:lnTo>
                  <a:lnTo>
                    <a:pt x="4872" y="44364"/>
                  </a:lnTo>
                  <a:lnTo>
                    <a:pt x="3906" y="48533"/>
                  </a:lnTo>
                  <a:lnTo>
                    <a:pt x="3424" y="51473"/>
                  </a:lnTo>
                  <a:lnTo>
                    <a:pt x="3248" y="53491"/>
                  </a:lnTo>
                  <a:lnTo>
                    <a:pt x="2634" y="55904"/>
                  </a:lnTo>
                  <a:lnTo>
                    <a:pt x="1756" y="58449"/>
                  </a:lnTo>
                  <a:lnTo>
                    <a:pt x="922" y="60819"/>
                  </a:lnTo>
                  <a:lnTo>
                    <a:pt x="308" y="63189"/>
                  </a:lnTo>
                  <a:lnTo>
                    <a:pt x="1" y="64549"/>
                  </a:lnTo>
                  <a:lnTo>
                    <a:pt x="1" y="64593"/>
                  </a:lnTo>
                  <a:lnTo>
                    <a:pt x="45" y="66743"/>
                  </a:lnTo>
                  <a:lnTo>
                    <a:pt x="45" y="66787"/>
                  </a:lnTo>
                  <a:lnTo>
                    <a:pt x="264" y="67401"/>
                  </a:lnTo>
                  <a:lnTo>
                    <a:pt x="308" y="67445"/>
                  </a:lnTo>
                  <a:lnTo>
                    <a:pt x="3424" y="70999"/>
                  </a:lnTo>
                  <a:lnTo>
                    <a:pt x="7812" y="75694"/>
                  </a:lnTo>
                  <a:lnTo>
                    <a:pt x="9304" y="77274"/>
                  </a:lnTo>
                  <a:lnTo>
                    <a:pt x="9347" y="77274"/>
                  </a:lnTo>
                  <a:lnTo>
                    <a:pt x="9435" y="77318"/>
                  </a:lnTo>
                  <a:lnTo>
                    <a:pt x="9567" y="77274"/>
                  </a:lnTo>
                  <a:lnTo>
                    <a:pt x="9611" y="77186"/>
                  </a:lnTo>
                  <a:lnTo>
                    <a:pt x="9611" y="77143"/>
                  </a:lnTo>
                  <a:lnTo>
                    <a:pt x="9611" y="77055"/>
                  </a:lnTo>
                  <a:lnTo>
                    <a:pt x="9567" y="77011"/>
                  </a:lnTo>
                  <a:lnTo>
                    <a:pt x="3687" y="70780"/>
                  </a:lnTo>
                  <a:lnTo>
                    <a:pt x="571" y="67226"/>
                  </a:lnTo>
                  <a:lnTo>
                    <a:pt x="396" y="66699"/>
                  </a:lnTo>
                  <a:lnTo>
                    <a:pt x="352" y="64637"/>
                  </a:lnTo>
                  <a:lnTo>
                    <a:pt x="659" y="63276"/>
                  </a:lnTo>
                  <a:lnTo>
                    <a:pt x="1273" y="60907"/>
                  </a:lnTo>
                  <a:lnTo>
                    <a:pt x="2107" y="58581"/>
                  </a:lnTo>
                  <a:lnTo>
                    <a:pt x="2985" y="55992"/>
                  </a:lnTo>
                  <a:lnTo>
                    <a:pt x="3599" y="53535"/>
                  </a:lnTo>
                  <a:lnTo>
                    <a:pt x="3775" y="51516"/>
                  </a:lnTo>
                  <a:lnTo>
                    <a:pt x="4257" y="48620"/>
                  </a:lnTo>
                  <a:lnTo>
                    <a:pt x="5223" y="44452"/>
                  </a:lnTo>
                  <a:lnTo>
                    <a:pt x="5486" y="42872"/>
                  </a:lnTo>
                  <a:lnTo>
                    <a:pt x="5837" y="40415"/>
                  </a:lnTo>
                  <a:lnTo>
                    <a:pt x="6188" y="37519"/>
                  </a:lnTo>
                  <a:lnTo>
                    <a:pt x="6495" y="34710"/>
                  </a:lnTo>
                  <a:lnTo>
                    <a:pt x="6758" y="30805"/>
                  </a:lnTo>
                  <a:lnTo>
                    <a:pt x="6758" y="30761"/>
                  </a:lnTo>
                  <a:lnTo>
                    <a:pt x="6671" y="29269"/>
                  </a:lnTo>
                  <a:lnTo>
                    <a:pt x="6671" y="29225"/>
                  </a:lnTo>
                  <a:lnTo>
                    <a:pt x="5749" y="24618"/>
                  </a:lnTo>
                  <a:lnTo>
                    <a:pt x="5793" y="23257"/>
                  </a:lnTo>
                  <a:lnTo>
                    <a:pt x="6320" y="20932"/>
                  </a:lnTo>
                  <a:lnTo>
                    <a:pt x="7285" y="18650"/>
                  </a:lnTo>
                  <a:lnTo>
                    <a:pt x="8250" y="16763"/>
                  </a:lnTo>
                  <a:lnTo>
                    <a:pt x="9128" y="15535"/>
                  </a:lnTo>
                  <a:lnTo>
                    <a:pt x="9611" y="15140"/>
                  </a:lnTo>
                  <a:lnTo>
                    <a:pt x="15008" y="13165"/>
                  </a:lnTo>
                  <a:lnTo>
                    <a:pt x="19133" y="11717"/>
                  </a:lnTo>
                  <a:lnTo>
                    <a:pt x="21063" y="10883"/>
                  </a:lnTo>
                  <a:lnTo>
                    <a:pt x="21107" y="10883"/>
                  </a:lnTo>
                  <a:lnTo>
                    <a:pt x="23082" y="9435"/>
                  </a:lnTo>
                  <a:lnTo>
                    <a:pt x="24925" y="7987"/>
                  </a:lnTo>
                  <a:lnTo>
                    <a:pt x="26724" y="6539"/>
                  </a:lnTo>
                  <a:lnTo>
                    <a:pt x="28655" y="4959"/>
                  </a:lnTo>
                  <a:lnTo>
                    <a:pt x="33350" y="1098"/>
                  </a:lnTo>
                  <a:lnTo>
                    <a:pt x="34403" y="352"/>
                  </a:lnTo>
                  <a:lnTo>
                    <a:pt x="34447" y="264"/>
                  </a:lnTo>
                  <a:lnTo>
                    <a:pt x="34447" y="220"/>
                  </a:lnTo>
                  <a:lnTo>
                    <a:pt x="34447" y="133"/>
                  </a:lnTo>
                  <a:lnTo>
                    <a:pt x="34447" y="89"/>
                  </a:lnTo>
                  <a:lnTo>
                    <a:pt x="34359" y="45"/>
                  </a:lnTo>
                  <a:lnTo>
                    <a:pt x="34315"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3" name="Google Shape;6233;p163"/>
            <p:cNvSpPr/>
            <p:nvPr/>
          </p:nvSpPr>
          <p:spPr>
            <a:xfrm>
              <a:off x="4993675" y="3053300"/>
              <a:ext cx="851300" cy="1980125"/>
            </a:xfrm>
            <a:custGeom>
              <a:rect b="b" l="l" r="r" t="t"/>
              <a:pathLst>
                <a:path extrusionOk="0" h="79205" w="34052">
                  <a:moveTo>
                    <a:pt x="33788" y="1"/>
                  </a:moveTo>
                  <a:lnTo>
                    <a:pt x="33744" y="45"/>
                  </a:lnTo>
                  <a:lnTo>
                    <a:pt x="31243" y="2151"/>
                  </a:lnTo>
                  <a:lnTo>
                    <a:pt x="28786" y="4169"/>
                  </a:lnTo>
                  <a:lnTo>
                    <a:pt x="26460" y="6056"/>
                  </a:lnTo>
                  <a:lnTo>
                    <a:pt x="22993" y="8645"/>
                  </a:lnTo>
                  <a:lnTo>
                    <a:pt x="21238" y="9830"/>
                  </a:lnTo>
                  <a:lnTo>
                    <a:pt x="18737" y="10883"/>
                  </a:lnTo>
                  <a:lnTo>
                    <a:pt x="15534" y="12112"/>
                  </a:lnTo>
                  <a:lnTo>
                    <a:pt x="13208" y="13472"/>
                  </a:lnTo>
                  <a:lnTo>
                    <a:pt x="10356" y="14525"/>
                  </a:lnTo>
                  <a:lnTo>
                    <a:pt x="8294" y="15798"/>
                  </a:lnTo>
                  <a:lnTo>
                    <a:pt x="6056" y="16938"/>
                  </a:lnTo>
                  <a:lnTo>
                    <a:pt x="3862" y="17465"/>
                  </a:lnTo>
                  <a:lnTo>
                    <a:pt x="2721" y="17641"/>
                  </a:lnTo>
                  <a:lnTo>
                    <a:pt x="2633" y="17684"/>
                  </a:lnTo>
                  <a:lnTo>
                    <a:pt x="2589" y="17772"/>
                  </a:lnTo>
                  <a:lnTo>
                    <a:pt x="2589" y="17860"/>
                  </a:lnTo>
                  <a:lnTo>
                    <a:pt x="2633" y="17948"/>
                  </a:lnTo>
                  <a:lnTo>
                    <a:pt x="3247" y="18518"/>
                  </a:lnTo>
                  <a:lnTo>
                    <a:pt x="3379" y="19045"/>
                  </a:lnTo>
                  <a:lnTo>
                    <a:pt x="3291" y="20098"/>
                  </a:lnTo>
                  <a:lnTo>
                    <a:pt x="3247" y="21151"/>
                  </a:lnTo>
                  <a:lnTo>
                    <a:pt x="3335" y="22204"/>
                  </a:lnTo>
                  <a:lnTo>
                    <a:pt x="3423" y="23213"/>
                  </a:lnTo>
                  <a:lnTo>
                    <a:pt x="3598" y="24223"/>
                  </a:lnTo>
                  <a:lnTo>
                    <a:pt x="3818" y="25188"/>
                  </a:lnTo>
                  <a:lnTo>
                    <a:pt x="4300" y="27119"/>
                  </a:lnTo>
                  <a:lnTo>
                    <a:pt x="4695" y="28698"/>
                  </a:lnTo>
                  <a:lnTo>
                    <a:pt x="5046" y="30278"/>
                  </a:lnTo>
                  <a:lnTo>
                    <a:pt x="5178" y="31112"/>
                  </a:lnTo>
                  <a:lnTo>
                    <a:pt x="5266" y="31946"/>
                  </a:lnTo>
                  <a:lnTo>
                    <a:pt x="5354" y="32779"/>
                  </a:lnTo>
                  <a:lnTo>
                    <a:pt x="5397" y="33613"/>
                  </a:lnTo>
                  <a:lnTo>
                    <a:pt x="5354" y="36202"/>
                  </a:lnTo>
                  <a:lnTo>
                    <a:pt x="5134" y="38615"/>
                  </a:lnTo>
                  <a:lnTo>
                    <a:pt x="4871" y="41029"/>
                  </a:lnTo>
                  <a:lnTo>
                    <a:pt x="4257" y="45724"/>
                  </a:lnTo>
                  <a:lnTo>
                    <a:pt x="3686" y="47918"/>
                  </a:lnTo>
                  <a:lnTo>
                    <a:pt x="3291" y="50726"/>
                  </a:lnTo>
                  <a:lnTo>
                    <a:pt x="3028" y="53315"/>
                  </a:lnTo>
                  <a:lnTo>
                    <a:pt x="2545" y="56343"/>
                  </a:lnTo>
                  <a:lnTo>
                    <a:pt x="2194" y="58405"/>
                  </a:lnTo>
                  <a:lnTo>
                    <a:pt x="1317" y="60731"/>
                  </a:lnTo>
                  <a:lnTo>
                    <a:pt x="88" y="65031"/>
                  </a:lnTo>
                  <a:lnTo>
                    <a:pt x="88" y="65075"/>
                  </a:lnTo>
                  <a:lnTo>
                    <a:pt x="0" y="66874"/>
                  </a:lnTo>
                  <a:lnTo>
                    <a:pt x="132" y="68937"/>
                  </a:lnTo>
                  <a:lnTo>
                    <a:pt x="44" y="70472"/>
                  </a:lnTo>
                  <a:lnTo>
                    <a:pt x="88" y="71569"/>
                  </a:lnTo>
                  <a:lnTo>
                    <a:pt x="132" y="71613"/>
                  </a:lnTo>
                  <a:lnTo>
                    <a:pt x="395" y="72184"/>
                  </a:lnTo>
                  <a:lnTo>
                    <a:pt x="395" y="72228"/>
                  </a:lnTo>
                  <a:lnTo>
                    <a:pt x="2633" y="74773"/>
                  </a:lnTo>
                  <a:lnTo>
                    <a:pt x="5485" y="77581"/>
                  </a:lnTo>
                  <a:lnTo>
                    <a:pt x="7153" y="79161"/>
                  </a:lnTo>
                  <a:lnTo>
                    <a:pt x="7284" y="79205"/>
                  </a:lnTo>
                  <a:lnTo>
                    <a:pt x="7328" y="79205"/>
                  </a:lnTo>
                  <a:lnTo>
                    <a:pt x="7416" y="79161"/>
                  </a:lnTo>
                  <a:lnTo>
                    <a:pt x="7460" y="79117"/>
                  </a:lnTo>
                  <a:lnTo>
                    <a:pt x="7460" y="79029"/>
                  </a:lnTo>
                  <a:lnTo>
                    <a:pt x="7416" y="78985"/>
                  </a:lnTo>
                  <a:lnTo>
                    <a:pt x="7416" y="78941"/>
                  </a:lnTo>
                  <a:lnTo>
                    <a:pt x="5705" y="77362"/>
                  </a:lnTo>
                  <a:lnTo>
                    <a:pt x="2852" y="74509"/>
                  </a:lnTo>
                  <a:lnTo>
                    <a:pt x="702" y="72008"/>
                  </a:lnTo>
                  <a:lnTo>
                    <a:pt x="439" y="71526"/>
                  </a:lnTo>
                  <a:lnTo>
                    <a:pt x="395" y="70472"/>
                  </a:lnTo>
                  <a:lnTo>
                    <a:pt x="483" y="68937"/>
                  </a:lnTo>
                  <a:lnTo>
                    <a:pt x="483" y="68893"/>
                  </a:lnTo>
                  <a:lnTo>
                    <a:pt x="351" y="66874"/>
                  </a:lnTo>
                  <a:lnTo>
                    <a:pt x="439" y="65119"/>
                  </a:lnTo>
                  <a:lnTo>
                    <a:pt x="1624" y="60863"/>
                  </a:lnTo>
                  <a:lnTo>
                    <a:pt x="2501" y="58537"/>
                  </a:lnTo>
                  <a:lnTo>
                    <a:pt x="2501" y="58493"/>
                  </a:lnTo>
                  <a:lnTo>
                    <a:pt x="2896" y="56387"/>
                  </a:lnTo>
                  <a:lnTo>
                    <a:pt x="3379" y="53359"/>
                  </a:lnTo>
                  <a:lnTo>
                    <a:pt x="3642" y="50770"/>
                  </a:lnTo>
                  <a:lnTo>
                    <a:pt x="4037" y="48006"/>
                  </a:lnTo>
                  <a:lnTo>
                    <a:pt x="4608" y="45768"/>
                  </a:lnTo>
                  <a:lnTo>
                    <a:pt x="5222" y="41073"/>
                  </a:lnTo>
                  <a:lnTo>
                    <a:pt x="5485" y="38659"/>
                  </a:lnTo>
                  <a:lnTo>
                    <a:pt x="5705" y="36202"/>
                  </a:lnTo>
                  <a:lnTo>
                    <a:pt x="5748" y="33657"/>
                  </a:lnTo>
                  <a:lnTo>
                    <a:pt x="5705" y="32735"/>
                  </a:lnTo>
                  <a:lnTo>
                    <a:pt x="5617" y="31902"/>
                  </a:lnTo>
                  <a:lnTo>
                    <a:pt x="5529" y="31068"/>
                  </a:lnTo>
                  <a:lnTo>
                    <a:pt x="5397" y="30234"/>
                  </a:lnTo>
                  <a:lnTo>
                    <a:pt x="5046" y="28611"/>
                  </a:lnTo>
                  <a:lnTo>
                    <a:pt x="4651" y="27031"/>
                  </a:lnTo>
                  <a:lnTo>
                    <a:pt x="4169" y="25056"/>
                  </a:lnTo>
                  <a:lnTo>
                    <a:pt x="3949" y="24091"/>
                  </a:lnTo>
                  <a:lnTo>
                    <a:pt x="3774" y="23126"/>
                  </a:lnTo>
                  <a:lnTo>
                    <a:pt x="3642" y="22160"/>
                  </a:lnTo>
                  <a:lnTo>
                    <a:pt x="3598" y="21151"/>
                  </a:lnTo>
                  <a:lnTo>
                    <a:pt x="3598" y="20098"/>
                  </a:lnTo>
                  <a:lnTo>
                    <a:pt x="3730" y="19045"/>
                  </a:lnTo>
                  <a:lnTo>
                    <a:pt x="3730" y="18957"/>
                  </a:lnTo>
                  <a:lnTo>
                    <a:pt x="3554" y="18386"/>
                  </a:lnTo>
                  <a:lnTo>
                    <a:pt x="3511" y="18299"/>
                  </a:lnTo>
                  <a:lnTo>
                    <a:pt x="3159" y="17948"/>
                  </a:lnTo>
                  <a:lnTo>
                    <a:pt x="3905" y="17816"/>
                  </a:lnTo>
                  <a:lnTo>
                    <a:pt x="6143" y="17289"/>
                  </a:lnTo>
                  <a:lnTo>
                    <a:pt x="6187" y="17246"/>
                  </a:lnTo>
                  <a:lnTo>
                    <a:pt x="8469" y="16105"/>
                  </a:lnTo>
                  <a:lnTo>
                    <a:pt x="10488" y="14832"/>
                  </a:lnTo>
                  <a:lnTo>
                    <a:pt x="13340" y="13779"/>
                  </a:lnTo>
                  <a:lnTo>
                    <a:pt x="13384" y="13779"/>
                  </a:lnTo>
                  <a:lnTo>
                    <a:pt x="15665" y="12419"/>
                  </a:lnTo>
                  <a:lnTo>
                    <a:pt x="18869" y="11190"/>
                  </a:lnTo>
                  <a:lnTo>
                    <a:pt x="21370" y="10137"/>
                  </a:lnTo>
                  <a:lnTo>
                    <a:pt x="21414" y="10137"/>
                  </a:lnTo>
                  <a:lnTo>
                    <a:pt x="23213" y="8908"/>
                  </a:lnTo>
                  <a:lnTo>
                    <a:pt x="26679" y="6319"/>
                  </a:lnTo>
                  <a:lnTo>
                    <a:pt x="29005" y="4433"/>
                  </a:lnTo>
                  <a:lnTo>
                    <a:pt x="31462" y="2458"/>
                  </a:lnTo>
                  <a:lnTo>
                    <a:pt x="33964" y="308"/>
                  </a:lnTo>
                  <a:lnTo>
                    <a:pt x="34008" y="264"/>
                  </a:lnTo>
                  <a:lnTo>
                    <a:pt x="34051" y="176"/>
                  </a:lnTo>
                  <a:lnTo>
                    <a:pt x="34008" y="132"/>
                  </a:lnTo>
                  <a:lnTo>
                    <a:pt x="34008" y="45"/>
                  </a:lnTo>
                  <a:lnTo>
                    <a:pt x="3392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4" name="Google Shape;6234;p163"/>
            <p:cNvSpPr/>
            <p:nvPr/>
          </p:nvSpPr>
          <p:spPr>
            <a:xfrm>
              <a:off x="4962950" y="3026975"/>
              <a:ext cx="852400" cy="2017425"/>
            </a:xfrm>
            <a:custGeom>
              <a:rect b="b" l="l" r="r" t="t"/>
              <a:pathLst>
                <a:path extrusionOk="0" h="80697" w="34096">
                  <a:moveTo>
                    <a:pt x="33876" y="1"/>
                  </a:moveTo>
                  <a:lnTo>
                    <a:pt x="33832" y="44"/>
                  </a:lnTo>
                  <a:lnTo>
                    <a:pt x="30848" y="2589"/>
                  </a:lnTo>
                  <a:lnTo>
                    <a:pt x="28391" y="4564"/>
                  </a:lnTo>
                  <a:lnTo>
                    <a:pt x="26022" y="6407"/>
                  </a:lnTo>
                  <a:lnTo>
                    <a:pt x="23959" y="7943"/>
                  </a:lnTo>
                  <a:lnTo>
                    <a:pt x="22028" y="9259"/>
                  </a:lnTo>
                  <a:lnTo>
                    <a:pt x="19834" y="10225"/>
                  </a:lnTo>
                  <a:lnTo>
                    <a:pt x="17114" y="11409"/>
                  </a:lnTo>
                  <a:lnTo>
                    <a:pt x="17070" y="11409"/>
                  </a:lnTo>
                  <a:lnTo>
                    <a:pt x="15095" y="12726"/>
                  </a:lnTo>
                  <a:lnTo>
                    <a:pt x="13998" y="13472"/>
                  </a:lnTo>
                  <a:lnTo>
                    <a:pt x="13121" y="13691"/>
                  </a:lnTo>
                  <a:lnTo>
                    <a:pt x="13077" y="13691"/>
                  </a:lnTo>
                  <a:lnTo>
                    <a:pt x="12287" y="14086"/>
                  </a:lnTo>
                  <a:lnTo>
                    <a:pt x="9084" y="15973"/>
                  </a:lnTo>
                  <a:lnTo>
                    <a:pt x="7065" y="17026"/>
                  </a:lnTo>
                  <a:lnTo>
                    <a:pt x="4081" y="17728"/>
                  </a:lnTo>
                  <a:lnTo>
                    <a:pt x="3994" y="17728"/>
                  </a:lnTo>
                  <a:lnTo>
                    <a:pt x="2458" y="18781"/>
                  </a:lnTo>
                  <a:lnTo>
                    <a:pt x="2370" y="18825"/>
                  </a:lnTo>
                  <a:lnTo>
                    <a:pt x="2019" y="19483"/>
                  </a:lnTo>
                  <a:lnTo>
                    <a:pt x="1975" y="19571"/>
                  </a:lnTo>
                  <a:lnTo>
                    <a:pt x="2194" y="21458"/>
                  </a:lnTo>
                  <a:lnTo>
                    <a:pt x="2194" y="21502"/>
                  </a:lnTo>
                  <a:lnTo>
                    <a:pt x="3291" y="25451"/>
                  </a:lnTo>
                  <a:lnTo>
                    <a:pt x="4169" y="28523"/>
                  </a:lnTo>
                  <a:lnTo>
                    <a:pt x="4871" y="31814"/>
                  </a:lnTo>
                  <a:lnTo>
                    <a:pt x="5134" y="35061"/>
                  </a:lnTo>
                  <a:lnTo>
                    <a:pt x="5091" y="38001"/>
                  </a:lnTo>
                  <a:lnTo>
                    <a:pt x="4871" y="40634"/>
                  </a:lnTo>
                  <a:lnTo>
                    <a:pt x="4652" y="42784"/>
                  </a:lnTo>
                  <a:lnTo>
                    <a:pt x="4301" y="45636"/>
                  </a:lnTo>
                  <a:lnTo>
                    <a:pt x="3599" y="49322"/>
                  </a:lnTo>
                  <a:lnTo>
                    <a:pt x="3291" y="52174"/>
                  </a:lnTo>
                  <a:lnTo>
                    <a:pt x="2809" y="55202"/>
                  </a:lnTo>
                  <a:lnTo>
                    <a:pt x="2414" y="57835"/>
                  </a:lnTo>
                  <a:lnTo>
                    <a:pt x="2063" y="59897"/>
                  </a:lnTo>
                  <a:lnTo>
                    <a:pt x="1317" y="61828"/>
                  </a:lnTo>
                  <a:lnTo>
                    <a:pt x="1273" y="61872"/>
                  </a:lnTo>
                  <a:lnTo>
                    <a:pt x="571" y="64548"/>
                  </a:lnTo>
                  <a:lnTo>
                    <a:pt x="527" y="64548"/>
                  </a:lnTo>
                  <a:lnTo>
                    <a:pt x="264" y="66435"/>
                  </a:lnTo>
                  <a:lnTo>
                    <a:pt x="264" y="66479"/>
                  </a:lnTo>
                  <a:lnTo>
                    <a:pt x="351" y="69288"/>
                  </a:lnTo>
                  <a:lnTo>
                    <a:pt x="44" y="73193"/>
                  </a:lnTo>
                  <a:lnTo>
                    <a:pt x="0" y="73851"/>
                  </a:lnTo>
                  <a:lnTo>
                    <a:pt x="0" y="73895"/>
                  </a:lnTo>
                  <a:lnTo>
                    <a:pt x="44" y="73983"/>
                  </a:lnTo>
                  <a:lnTo>
                    <a:pt x="4564" y="78195"/>
                  </a:lnTo>
                  <a:lnTo>
                    <a:pt x="7328" y="80653"/>
                  </a:lnTo>
                  <a:lnTo>
                    <a:pt x="7416" y="80696"/>
                  </a:lnTo>
                  <a:lnTo>
                    <a:pt x="7504" y="80653"/>
                  </a:lnTo>
                  <a:lnTo>
                    <a:pt x="7548" y="80609"/>
                  </a:lnTo>
                  <a:lnTo>
                    <a:pt x="7592" y="80565"/>
                  </a:lnTo>
                  <a:lnTo>
                    <a:pt x="7592" y="80477"/>
                  </a:lnTo>
                  <a:lnTo>
                    <a:pt x="7592" y="80433"/>
                  </a:lnTo>
                  <a:lnTo>
                    <a:pt x="7548" y="80389"/>
                  </a:lnTo>
                  <a:lnTo>
                    <a:pt x="4827" y="77932"/>
                  </a:lnTo>
                  <a:lnTo>
                    <a:pt x="351" y="73763"/>
                  </a:lnTo>
                  <a:lnTo>
                    <a:pt x="703" y="69288"/>
                  </a:lnTo>
                  <a:lnTo>
                    <a:pt x="615" y="66479"/>
                  </a:lnTo>
                  <a:lnTo>
                    <a:pt x="878" y="64636"/>
                  </a:lnTo>
                  <a:lnTo>
                    <a:pt x="1624" y="61960"/>
                  </a:lnTo>
                  <a:lnTo>
                    <a:pt x="2414" y="60029"/>
                  </a:lnTo>
                  <a:lnTo>
                    <a:pt x="2414" y="59985"/>
                  </a:lnTo>
                  <a:lnTo>
                    <a:pt x="2765" y="57923"/>
                  </a:lnTo>
                  <a:lnTo>
                    <a:pt x="3160" y="55246"/>
                  </a:lnTo>
                  <a:lnTo>
                    <a:pt x="3643" y="52218"/>
                  </a:lnTo>
                  <a:lnTo>
                    <a:pt x="3950" y="49366"/>
                  </a:lnTo>
                  <a:lnTo>
                    <a:pt x="4652" y="45724"/>
                  </a:lnTo>
                  <a:lnTo>
                    <a:pt x="5003" y="42828"/>
                  </a:lnTo>
                  <a:lnTo>
                    <a:pt x="5222" y="40634"/>
                  </a:lnTo>
                  <a:lnTo>
                    <a:pt x="5442" y="38045"/>
                  </a:lnTo>
                  <a:lnTo>
                    <a:pt x="5486" y="35017"/>
                  </a:lnTo>
                  <a:lnTo>
                    <a:pt x="5222" y="31770"/>
                  </a:lnTo>
                  <a:lnTo>
                    <a:pt x="5178" y="31770"/>
                  </a:lnTo>
                  <a:lnTo>
                    <a:pt x="4520" y="28435"/>
                  </a:lnTo>
                  <a:lnTo>
                    <a:pt x="3643" y="25363"/>
                  </a:lnTo>
                  <a:lnTo>
                    <a:pt x="2546" y="21414"/>
                  </a:lnTo>
                  <a:lnTo>
                    <a:pt x="2326" y="19571"/>
                  </a:lnTo>
                  <a:lnTo>
                    <a:pt x="2677" y="19045"/>
                  </a:lnTo>
                  <a:lnTo>
                    <a:pt x="4169" y="18079"/>
                  </a:lnTo>
                  <a:lnTo>
                    <a:pt x="7197" y="17377"/>
                  </a:lnTo>
                  <a:lnTo>
                    <a:pt x="7241" y="17333"/>
                  </a:lnTo>
                  <a:lnTo>
                    <a:pt x="9259" y="16280"/>
                  </a:lnTo>
                  <a:lnTo>
                    <a:pt x="12419" y="14393"/>
                  </a:lnTo>
                  <a:lnTo>
                    <a:pt x="13208" y="14042"/>
                  </a:lnTo>
                  <a:lnTo>
                    <a:pt x="14086" y="13823"/>
                  </a:lnTo>
                  <a:lnTo>
                    <a:pt x="14174" y="13779"/>
                  </a:lnTo>
                  <a:lnTo>
                    <a:pt x="15315" y="13033"/>
                  </a:lnTo>
                  <a:lnTo>
                    <a:pt x="17245" y="11717"/>
                  </a:lnTo>
                  <a:lnTo>
                    <a:pt x="19966" y="10576"/>
                  </a:lnTo>
                  <a:lnTo>
                    <a:pt x="22160" y="9566"/>
                  </a:lnTo>
                  <a:lnTo>
                    <a:pt x="22204" y="9566"/>
                  </a:lnTo>
                  <a:lnTo>
                    <a:pt x="24179" y="8206"/>
                  </a:lnTo>
                  <a:lnTo>
                    <a:pt x="26197" y="6714"/>
                  </a:lnTo>
                  <a:lnTo>
                    <a:pt x="28611" y="4871"/>
                  </a:lnTo>
                  <a:lnTo>
                    <a:pt x="31068" y="2853"/>
                  </a:lnTo>
                  <a:lnTo>
                    <a:pt x="34052" y="308"/>
                  </a:lnTo>
                  <a:lnTo>
                    <a:pt x="34096" y="264"/>
                  </a:lnTo>
                  <a:lnTo>
                    <a:pt x="34096" y="220"/>
                  </a:lnTo>
                  <a:lnTo>
                    <a:pt x="34096" y="132"/>
                  </a:lnTo>
                  <a:lnTo>
                    <a:pt x="34052" y="88"/>
                  </a:lnTo>
                  <a:lnTo>
                    <a:pt x="34008" y="44"/>
                  </a:lnTo>
                  <a:lnTo>
                    <a:pt x="33964"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5" name="Google Shape;6235;p163"/>
            <p:cNvSpPr/>
            <p:nvPr/>
          </p:nvSpPr>
          <p:spPr>
            <a:xfrm>
              <a:off x="4932225" y="2976525"/>
              <a:ext cx="827175" cy="2027275"/>
            </a:xfrm>
            <a:custGeom>
              <a:rect b="b" l="l" r="r" t="t"/>
              <a:pathLst>
                <a:path extrusionOk="0" h="81091" w="33087">
                  <a:moveTo>
                    <a:pt x="32823" y="0"/>
                  </a:moveTo>
                  <a:lnTo>
                    <a:pt x="32780" y="44"/>
                  </a:lnTo>
                  <a:lnTo>
                    <a:pt x="32736" y="132"/>
                  </a:lnTo>
                  <a:lnTo>
                    <a:pt x="31990" y="2413"/>
                  </a:lnTo>
                  <a:lnTo>
                    <a:pt x="31463" y="3072"/>
                  </a:lnTo>
                  <a:lnTo>
                    <a:pt x="29664" y="4607"/>
                  </a:lnTo>
                  <a:lnTo>
                    <a:pt x="27251" y="6494"/>
                  </a:lnTo>
                  <a:lnTo>
                    <a:pt x="24881" y="8206"/>
                  </a:lnTo>
                  <a:lnTo>
                    <a:pt x="22775" y="9698"/>
                  </a:lnTo>
                  <a:lnTo>
                    <a:pt x="18694" y="11672"/>
                  </a:lnTo>
                  <a:lnTo>
                    <a:pt x="16500" y="13252"/>
                  </a:lnTo>
                  <a:lnTo>
                    <a:pt x="15183" y="14305"/>
                  </a:lnTo>
                  <a:lnTo>
                    <a:pt x="13867" y="14700"/>
                  </a:lnTo>
                  <a:lnTo>
                    <a:pt x="13823" y="14700"/>
                  </a:lnTo>
                  <a:lnTo>
                    <a:pt x="11717" y="15841"/>
                  </a:lnTo>
                  <a:lnTo>
                    <a:pt x="11717" y="15885"/>
                  </a:lnTo>
                  <a:lnTo>
                    <a:pt x="9874" y="17157"/>
                  </a:lnTo>
                  <a:lnTo>
                    <a:pt x="8075" y="18079"/>
                  </a:lnTo>
                  <a:lnTo>
                    <a:pt x="5617" y="18693"/>
                  </a:lnTo>
                  <a:lnTo>
                    <a:pt x="5574" y="18693"/>
                  </a:lnTo>
                  <a:lnTo>
                    <a:pt x="3643" y="19746"/>
                  </a:lnTo>
                  <a:lnTo>
                    <a:pt x="2107" y="20668"/>
                  </a:lnTo>
                  <a:lnTo>
                    <a:pt x="2107" y="20712"/>
                  </a:lnTo>
                  <a:lnTo>
                    <a:pt x="1493" y="21238"/>
                  </a:lnTo>
                  <a:lnTo>
                    <a:pt x="1449" y="21326"/>
                  </a:lnTo>
                  <a:lnTo>
                    <a:pt x="1273" y="21896"/>
                  </a:lnTo>
                  <a:lnTo>
                    <a:pt x="1273" y="22028"/>
                  </a:lnTo>
                  <a:lnTo>
                    <a:pt x="3116" y="27337"/>
                  </a:lnTo>
                  <a:lnTo>
                    <a:pt x="3994" y="30453"/>
                  </a:lnTo>
                  <a:lnTo>
                    <a:pt x="4257" y="31506"/>
                  </a:lnTo>
                  <a:lnTo>
                    <a:pt x="4433" y="32515"/>
                  </a:lnTo>
                  <a:lnTo>
                    <a:pt x="4608" y="33525"/>
                  </a:lnTo>
                  <a:lnTo>
                    <a:pt x="4740" y="34534"/>
                  </a:lnTo>
                  <a:lnTo>
                    <a:pt x="4828" y="35543"/>
                  </a:lnTo>
                  <a:lnTo>
                    <a:pt x="4872" y="36552"/>
                  </a:lnTo>
                  <a:lnTo>
                    <a:pt x="4915" y="37562"/>
                  </a:lnTo>
                  <a:lnTo>
                    <a:pt x="4915" y="38571"/>
                  </a:lnTo>
                  <a:lnTo>
                    <a:pt x="4872" y="40633"/>
                  </a:lnTo>
                  <a:lnTo>
                    <a:pt x="4696" y="42652"/>
                  </a:lnTo>
                  <a:lnTo>
                    <a:pt x="4520" y="44714"/>
                  </a:lnTo>
                  <a:lnTo>
                    <a:pt x="4301" y="46776"/>
                  </a:lnTo>
                  <a:lnTo>
                    <a:pt x="4257" y="47566"/>
                  </a:lnTo>
                  <a:lnTo>
                    <a:pt x="3687" y="50857"/>
                  </a:lnTo>
                  <a:lnTo>
                    <a:pt x="3248" y="53753"/>
                  </a:lnTo>
                  <a:lnTo>
                    <a:pt x="2809" y="57044"/>
                  </a:lnTo>
                  <a:lnTo>
                    <a:pt x="2283" y="60467"/>
                  </a:lnTo>
                  <a:lnTo>
                    <a:pt x="1800" y="62573"/>
                  </a:lnTo>
                  <a:lnTo>
                    <a:pt x="1098" y="64943"/>
                  </a:lnTo>
                  <a:lnTo>
                    <a:pt x="440" y="67620"/>
                  </a:lnTo>
                  <a:lnTo>
                    <a:pt x="440" y="67663"/>
                  </a:lnTo>
                  <a:lnTo>
                    <a:pt x="396" y="69199"/>
                  </a:lnTo>
                  <a:lnTo>
                    <a:pt x="89" y="73280"/>
                  </a:lnTo>
                  <a:lnTo>
                    <a:pt x="1" y="75299"/>
                  </a:lnTo>
                  <a:lnTo>
                    <a:pt x="1" y="75343"/>
                  </a:lnTo>
                  <a:lnTo>
                    <a:pt x="396" y="76922"/>
                  </a:lnTo>
                  <a:lnTo>
                    <a:pt x="440" y="77010"/>
                  </a:lnTo>
                  <a:lnTo>
                    <a:pt x="5223" y="81047"/>
                  </a:lnTo>
                  <a:lnTo>
                    <a:pt x="5310" y="81091"/>
                  </a:lnTo>
                  <a:lnTo>
                    <a:pt x="5398" y="81091"/>
                  </a:lnTo>
                  <a:lnTo>
                    <a:pt x="5442" y="81047"/>
                  </a:lnTo>
                  <a:lnTo>
                    <a:pt x="5486" y="81003"/>
                  </a:lnTo>
                  <a:lnTo>
                    <a:pt x="5486" y="80915"/>
                  </a:lnTo>
                  <a:lnTo>
                    <a:pt x="5486" y="80871"/>
                  </a:lnTo>
                  <a:lnTo>
                    <a:pt x="5442" y="80784"/>
                  </a:lnTo>
                  <a:lnTo>
                    <a:pt x="703" y="76791"/>
                  </a:lnTo>
                  <a:lnTo>
                    <a:pt x="352" y="75255"/>
                  </a:lnTo>
                  <a:lnTo>
                    <a:pt x="440" y="73280"/>
                  </a:lnTo>
                  <a:lnTo>
                    <a:pt x="747" y="69243"/>
                  </a:lnTo>
                  <a:lnTo>
                    <a:pt x="791" y="67707"/>
                  </a:lnTo>
                  <a:lnTo>
                    <a:pt x="1405" y="65031"/>
                  </a:lnTo>
                  <a:lnTo>
                    <a:pt x="2151" y="62661"/>
                  </a:lnTo>
                  <a:lnTo>
                    <a:pt x="2634" y="60555"/>
                  </a:lnTo>
                  <a:lnTo>
                    <a:pt x="3160" y="57088"/>
                  </a:lnTo>
                  <a:lnTo>
                    <a:pt x="3599" y="53797"/>
                  </a:lnTo>
                  <a:lnTo>
                    <a:pt x="4038" y="50901"/>
                  </a:lnTo>
                  <a:lnTo>
                    <a:pt x="4564" y="47610"/>
                  </a:lnTo>
                  <a:lnTo>
                    <a:pt x="4652" y="46820"/>
                  </a:lnTo>
                  <a:lnTo>
                    <a:pt x="4872" y="44758"/>
                  </a:lnTo>
                  <a:lnTo>
                    <a:pt x="5047" y="42652"/>
                  </a:lnTo>
                  <a:lnTo>
                    <a:pt x="5223" y="40633"/>
                  </a:lnTo>
                  <a:lnTo>
                    <a:pt x="5266" y="38571"/>
                  </a:lnTo>
                  <a:lnTo>
                    <a:pt x="5266" y="37562"/>
                  </a:lnTo>
                  <a:lnTo>
                    <a:pt x="5223" y="36508"/>
                  </a:lnTo>
                  <a:lnTo>
                    <a:pt x="5179" y="35499"/>
                  </a:lnTo>
                  <a:lnTo>
                    <a:pt x="5091" y="34490"/>
                  </a:lnTo>
                  <a:lnTo>
                    <a:pt x="4959" y="33481"/>
                  </a:lnTo>
                  <a:lnTo>
                    <a:pt x="4784" y="32428"/>
                  </a:lnTo>
                  <a:lnTo>
                    <a:pt x="4564" y="31418"/>
                  </a:lnTo>
                  <a:lnTo>
                    <a:pt x="4301" y="30365"/>
                  </a:lnTo>
                  <a:lnTo>
                    <a:pt x="3423" y="27206"/>
                  </a:lnTo>
                  <a:lnTo>
                    <a:pt x="1624" y="21940"/>
                  </a:lnTo>
                  <a:lnTo>
                    <a:pt x="1756" y="21457"/>
                  </a:lnTo>
                  <a:lnTo>
                    <a:pt x="2326" y="20975"/>
                  </a:lnTo>
                  <a:lnTo>
                    <a:pt x="3818" y="20053"/>
                  </a:lnTo>
                  <a:lnTo>
                    <a:pt x="5705" y="19044"/>
                  </a:lnTo>
                  <a:lnTo>
                    <a:pt x="8206" y="18386"/>
                  </a:lnTo>
                  <a:lnTo>
                    <a:pt x="10049" y="17464"/>
                  </a:lnTo>
                  <a:lnTo>
                    <a:pt x="11892" y="16148"/>
                  </a:lnTo>
                  <a:lnTo>
                    <a:pt x="13955" y="15051"/>
                  </a:lnTo>
                  <a:lnTo>
                    <a:pt x="15315" y="14612"/>
                  </a:lnTo>
                  <a:lnTo>
                    <a:pt x="15403" y="14568"/>
                  </a:lnTo>
                  <a:lnTo>
                    <a:pt x="16719" y="13559"/>
                  </a:lnTo>
                  <a:lnTo>
                    <a:pt x="18869" y="11979"/>
                  </a:lnTo>
                  <a:lnTo>
                    <a:pt x="22906" y="10005"/>
                  </a:lnTo>
                  <a:lnTo>
                    <a:pt x="22950" y="10005"/>
                  </a:lnTo>
                  <a:lnTo>
                    <a:pt x="25100" y="8469"/>
                  </a:lnTo>
                  <a:lnTo>
                    <a:pt x="27470" y="6758"/>
                  </a:lnTo>
                  <a:lnTo>
                    <a:pt x="29883" y="4871"/>
                  </a:lnTo>
                  <a:lnTo>
                    <a:pt x="31726" y="3335"/>
                  </a:lnTo>
                  <a:lnTo>
                    <a:pt x="32297" y="2589"/>
                  </a:lnTo>
                  <a:lnTo>
                    <a:pt x="32297" y="2545"/>
                  </a:lnTo>
                  <a:lnTo>
                    <a:pt x="33043" y="219"/>
                  </a:lnTo>
                  <a:lnTo>
                    <a:pt x="33087" y="176"/>
                  </a:lnTo>
                  <a:lnTo>
                    <a:pt x="33043" y="88"/>
                  </a:lnTo>
                  <a:lnTo>
                    <a:pt x="32999" y="44"/>
                  </a:lnTo>
                  <a:lnTo>
                    <a:pt x="32955"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6" name="Google Shape;6236;p163"/>
            <p:cNvSpPr/>
            <p:nvPr/>
          </p:nvSpPr>
          <p:spPr>
            <a:xfrm>
              <a:off x="4899325" y="2920575"/>
              <a:ext cx="796450" cy="2115050"/>
            </a:xfrm>
            <a:custGeom>
              <a:rect b="b" l="l" r="r" t="t"/>
              <a:pathLst>
                <a:path extrusionOk="0" h="84602" w="31858">
                  <a:moveTo>
                    <a:pt x="31638" y="0"/>
                  </a:moveTo>
                  <a:lnTo>
                    <a:pt x="31594" y="44"/>
                  </a:lnTo>
                  <a:lnTo>
                    <a:pt x="31287" y="307"/>
                  </a:lnTo>
                  <a:lnTo>
                    <a:pt x="31243" y="395"/>
                  </a:lnTo>
                  <a:lnTo>
                    <a:pt x="30322" y="3730"/>
                  </a:lnTo>
                  <a:lnTo>
                    <a:pt x="29005" y="6275"/>
                  </a:lnTo>
                  <a:lnTo>
                    <a:pt x="25890" y="8688"/>
                  </a:lnTo>
                  <a:lnTo>
                    <a:pt x="23608" y="10356"/>
                  </a:lnTo>
                  <a:lnTo>
                    <a:pt x="20361" y="12155"/>
                  </a:lnTo>
                  <a:lnTo>
                    <a:pt x="17991" y="14042"/>
                  </a:lnTo>
                  <a:lnTo>
                    <a:pt x="16456" y="15270"/>
                  </a:lnTo>
                  <a:lnTo>
                    <a:pt x="14525" y="16016"/>
                  </a:lnTo>
                  <a:lnTo>
                    <a:pt x="14481" y="16016"/>
                  </a:lnTo>
                  <a:lnTo>
                    <a:pt x="10751" y="18518"/>
                  </a:lnTo>
                  <a:lnTo>
                    <a:pt x="8952" y="19439"/>
                  </a:lnTo>
                  <a:lnTo>
                    <a:pt x="6890" y="19966"/>
                  </a:lnTo>
                  <a:lnTo>
                    <a:pt x="6846" y="20010"/>
                  </a:lnTo>
                  <a:lnTo>
                    <a:pt x="3862" y="21721"/>
                  </a:lnTo>
                  <a:lnTo>
                    <a:pt x="1229" y="23213"/>
                  </a:lnTo>
                  <a:lnTo>
                    <a:pt x="834" y="23388"/>
                  </a:lnTo>
                  <a:lnTo>
                    <a:pt x="746" y="23432"/>
                  </a:lnTo>
                  <a:lnTo>
                    <a:pt x="702" y="23520"/>
                  </a:lnTo>
                  <a:lnTo>
                    <a:pt x="702" y="23564"/>
                  </a:lnTo>
                  <a:lnTo>
                    <a:pt x="746" y="23652"/>
                  </a:lnTo>
                  <a:lnTo>
                    <a:pt x="1624" y="24793"/>
                  </a:lnTo>
                  <a:lnTo>
                    <a:pt x="3379" y="30453"/>
                  </a:lnTo>
                  <a:lnTo>
                    <a:pt x="4125" y="33261"/>
                  </a:lnTo>
                  <a:lnTo>
                    <a:pt x="4652" y="36596"/>
                  </a:lnTo>
                  <a:lnTo>
                    <a:pt x="4783" y="40326"/>
                  </a:lnTo>
                  <a:lnTo>
                    <a:pt x="4696" y="43880"/>
                  </a:lnTo>
                  <a:lnTo>
                    <a:pt x="4608" y="45109"/>
                  </a:lnTo>
                  <a:lnTo>
                    <a:pt x="4520" y="46338"/>
                  </a:lnTo>
                  <a:lnTo>
                    <a:pt x="4301" y="48839"/>
                  </a:lnTo>
                  <a:lnTo>
                    <a:pt x="3994" y="51252"/>
                  </a:lnTo>
                  <a:lnTo>
                    <a:pt x="3686" y="53666"/>
                  </a:lnTo>
                  <a:lnTo>
                    <a:pt x="3291" y="56386"/>
                  </a:lnTo>
                  <a:lnTo>
                    <a:pt x="2984" y="59151"/>
                  </a:lnTo>
                  <a:lnTo>
                    <a:pt x="2589" y="61608"/>
                  </a:lnTo>
                  <a:lnTo>
                    <a:pt x="2282" y="63276"/>
                  </a:lnTo>
                  <a:lnTo>
                    <a:pt x="1668" y="65470"/>
                  </a:lnTo>
                  <a:lnTo>
                    <a:pt x="1097" y="67576"/>
                  </a:lnTo>
                  <a:lnTo>
                    <a:pt x="702" y="69550"/>
                  </a:lnTo>
                  <a:lnTo>
                    <a:pt x="351" y="71393"/>
                  </a:lnTo>
                  <a:lnTo>
                    <a:pt x="132" y="73105"/>
                  </a:lnTo>
                  <a:lnTo>
                    <a:pt x="44" y="74684"/>
                  </a:lnTo>
                  <a:lnTo>
                    <a:pt x="0" y="75430"/>
                  </a:lnTo>
                  <a:lnTo>
                    <a:pt x="44" y="76132"/>
                  </a:lnTo>
                  <a:lnTo>
                    <a:pt x="88" y="76791"/>
                  </a:lnTo>
                  <a:lnTo>
                    <a:pt x="132" y="77449"/>
                  </a:lnTo>
                  <a:lnTo>
                    <a:pt x="790" y="79643"/>
                  </a:lnTo>
                  <a:lnTo>
                    <a:pt x="834" y="79687"/>
                  </a:lnTo>
                  <a:lnTo>
                    <a:pt x="1361" y="80652"/>
                  </a:lnTo>
                  <a:lnTo>
                    <a:pt x="1405" y="80696"/>
                  </a:lnTo>
                  <a:lnTo>
                    <a:pt x="6363" y="84558"/>
                  </a:lnTo>
                  <a:lnTo>
                    <a:pt x="6495" y="84601"/>
                  </a:lnTo>
                  <a:lnTo>
                    <a:pt x="6539" y="84558"/>
                  </a:lnTo>
                  <a:lnTo>
                    <a:pt x="6626" y="84514"/>
                  </a:lnTo>
                  <a:lnTo>
                    <a:pt x="6626" y="84470"/>
                  </a:lnTo>
                  <a:lnTo>
                    <a:pt x="6626" y="84382"/>
                  </a:lnTo>
                  <a:lnTo>
                    <a:pt x="6626" y="84338"/>
                  </a:lnTo>
                  <a:lnTo>
                    <a:pt x="6582" y="84294"/>
                  </a:lnTo>
                  <a:lnTo>
                    <a:pt x="1668" y="80433"/>
                  </a:lnTo>
                  <a:lnTo>
                    <a:pt x="1141" y="79555"/>
                  </a:lnTo>
                  <a:lnTo>
                    <a:pt x="483" y="77361"/>
                  </a:lnTo>
                  <a:lnTo>
                    <a:pt x="395" y="76747"/>
                  </a:lnTo>
                  <a:lnTo>
                    <a:pt x="395" y="76089"/>
                  </a:lnTo>
                  <a:lnTo>
                    <a:pt x="351" y="75387"/>
                  </a:lnTo>
                  <a:lnTo>
                    <a:pt x="395" y="74641"/>
                  </a:lnTo>
                  <a:lnTo>
                    <a:pt x="483" y="73105"/>
                  </a:lnTo>
                  <a:lnTo>
                    <a:pt x="702" y="71393"/>
                  </a:lnTo>
                  <a:lnTo>
                    <a:pt x="1054" y="69594"/>
                  </a:lnTo>
                  <a:lnTo>
                    <a:pt x="1448" y="67620"/>
                  </a:lnTo>
                  <a:lnTo>
                    <a:pt x="2019" y="65557"/>
                  </a:lnTo>
                  <a:lnTo>
                    <a:pt x="2633" y="63363"/>
                  </a:lnTo>
                  <a:lnTo>
                    <a:pt x="2633" y="63319"/>
                  </a:lnTo>
                  <a:lnTo>
                    <a:pt x="2940" y="61696"/>
                  </a:lnTo>
                  <a:lnTo>
                    <a:pt x="3335" y="59195"/>
                  </a:lnTo>
                  <a:lnTo>
                    <a:pt x="3642" y="56430"/>
                  </a:lnTo>
                  <a:lnTo>
                    <a:pt x="3994" y="53710"/>
                  </a:lnTo>
                  <a:lnTo>
                    <a:pt x="4345" y="51296"/>
                  </a:lnTo>
                  <a:lnTo>
                    <a:pt x="4652" y="48839"/>
                  </a:lnTo>
                  <a:lnTo>
                    <a:pt x="4871" y="46382"/>
                  </a:lnTo>
                  <a:lnTo>
                    <a:pt x="4959" y="45153"/>
                  </a:lnTo>
                  <a:lnTo>
                    <a:pt x="5047" y="43880"/>
                  </a:lnTo>
                  <a:lnTo>
                    <a:pt x="5134" y="40326"/>
                  </a:lnTo>
                  <a:lnTo>
                    <a:pt x="5003" y="36596"/>
                  </a:lnTo>
                  <a:lnTo>
                    <a:pt x="5003" y="36552"/>
                  </a:lnTo>
                  <a:lnTo>
                    <a:pt x="4476" y="33174"/>
                  </a:lnTo>
                  <a:lnTo>
                    <a:pt x="3686" y="30321"/>
                  </a:lnTo>
                  <a:lnTo>
                    <a:pt x="2589" y="26767"/>
                  </a:lnTo>
                  <a:lnTo>
                    <a:pt x="1931" y="24661"/>
                  </a:lnTo>
                  <a:lnTo>
                    <a:pt x="1931" y="24617"/>
                  </a:lnTo>
                  <a:lnTo>
                    <a:pt x="1185" y="23608"/>
                  </a:lnTo>
                  <a:lnTo>
                    <a:pt x="1361" y="23520"/>
                  </a:lnTo>
                  <a:lnTo>
                    <a:pt x="1405" y="23520"/>
                  </a:lnTo>
                  <a:lnTo>
                    <a:pt x="4037" y="22028"/>
                  </a:lnTo>
                  <a:lnTo>
                    <a:pt x="6977" y="20317"/>
                  </a:lnTo>
                  <a:lnTo>
                    <a:pt x="9040" y="19790"/>
                  </a:lnTo>
                  <a:lnTo>
                    <a:pt x="9084" y="19790"/>
                  </a:lnTo>
                  <a:lnTo>
                    <a:pt x="10927" y="18825"/>
                  </a:lnTo>
                  <a:lnTo>
                    <a:pt x="14656" y="16324"/>
                  </a:lnTo>
                  <a:lnTo>
                    <a:pt x="16631" y="15622"/>
                  </a:lnTo>
                  <a:lnTo>
                    <a:pt x="16675" y="15578"/>
                  </a:lnTo>
                  <a:lnTo>
                    <a:pt x="18211" y="14305"/>
                  </a:lnTo>
                  <a:lnTo>
                    <a:pt x="20536" y="12462"/>
                  </a:lnTo>
                  <a:lnTo>
                    <a:pt x="23784" y="10663"/>
                  </a:lnTo>
                  <a:lnTo>
                    <a:pt x="23784" y="10619"/>
                  </a:lnTo>
                  <a:lnTo>
                    <a:pt x="26109" y="8952"/>
                  </a:lnTo>
                  <a:lnTo>
                    <a:pt x="29225" y="6494"/>
                  </a:lnTo>
                  <a:lnTo>
                    <a:pt x="29269" y="6451"/>
                  </a:lnTo>
                  <a:lnTo>
                    <a:pt x="30673" y="3862"/>
                  </a:lnTo>
                  <a:lnTo>
                    <a:pt x="31550" y="527"/>
                  </a:lnTo>
                  <a:lnTo>
                    <a:pt x="31814" y="263"/>
                  </a:lnTo>
                  <a:lnTo>
                    <a:pt x="31858" y="220"/>
                  </a:lnTo>
                  <a:lnTo>
                    <a:pt x="31858" y="132"/>
                  </a:lnTo>
                  <a:lnTo>
                    <a:pt x="31858" y="88"/>
                  </a:lnTo>
                  <a:lnTo>
                    <a:pt x="31814" y="44"/>
                  </a:lnTo>
                  <a:lnTo>
                    <a:pt x="3177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7" name="Google Shape;6237;p163"/>
            <p:cNvSpPr/>
            <p:nvPr/>
          </p:nvSpPr>
          <p:spPr>
            <a:xfrm>
              <a:off x="5289850" y="2869000"/>
              <a:ext cx="349975" cy="388375"/>
            </a:xfrm>
            <a:custGeom>
              <a:rect b="b" l="l" r="r" t="t"/>
              <a:pathLst>
                <a:path extrusionOk="0" h="15535" w="13999">
                  <a:moveTo>
                    <a:pt x="13779" y="1"/>
                  </a:moveTo>
                  <a:lnTo>
                    <a:pt x="13735" y="45"/>
                  </a:lnTo>
                  <a:lnTo>
                    <a:pt x="12902" y="527"/>
                  </a:lnTo>
                  <a:lnTo>
                    <a:pt x="9128" y="3116"/>
                  </a:lnTo>
                  <a:lnTo>
                    <a:pt x="7285" y="4169"/>
                  </a:lnTo>
                  <a:lnTo>
                    <a:pt x="5486" y="5310"/>
                  </a:lnTo>
                  <a:lnTo>
                    <a:pt x="5442" y="5398"/>
                  </a:lnTo>
                  <a:lnTo>
                    <a:pt x="5442" y="5442"/>
                  </a:lnTo>
                  <a:lnTo>
                    <a:pt x="4740" y="8908"/>
                  </a:lnTo>
                  <a:lnTo>
                    <a:pt x="4433" y="10927"/>
                  </a:lnTo>
                  <a:lnTo>
                    <a:pt x="4257" y="11629"/>
                  </a:lnTo>
                  <a:lnTo>
                    <a:pt x="2019" y="13823"/>
                  </a:lnTo>
                  <a:lnTo>
                    <a:pt x="659" y="15008"/>
                  </a:lnTo>
                  <a:lnTo>
                    <a:pt x="89" y="15227"/>
                  </a:lnTo>
                  <a:lnTo>
                    <a:pt x="45" y="15271"/>
                  </a:lnTo>
                  <a:lnTo>
                    <a:pt x="1" y="15315"/>
                  </a:lnTo>
                  <a:lnTo>
                    <a:pt x="1" y="15359"/>
                  </a:lnTo>
                  <a:lnTo>
                    <a:pt x="1" y="15447"/>
                  </a:lnTo>
                  <a:lnTo>
                    <a:pt x="45" y="15534"/>
                  </a:lnTo>
                  <a:lnTo>
                    <a:pt x="220" y="15534"/>
                  </a:lnTo>
                  <a:lnTo>
                    <a:pt x="835" y="15315"/>
                  </a:lnTo>
                  <a:lnTo>
                    <a:pt x="878" y="15271"/>
                  </a:lnTo>
                  <a:lnTo>
                    <a:pt x="2283" y="14086"/>
                  </a:lnTo>
                  <a:lnTo>
                    <a:pt x="4521" y="11848"/>
                  </a:lnTo>
                  <a:lnTo>
                    <a:pt x="4564" y="11761"/>
                  </a:lnTo>
                  <a:lnTo>
                    <a:pt x="4784" y="11015"/>
                  </a:lnTo>
                  <a:lnTo>
                    <a:pt x="5091" y="8952"/>
                  </a:lnTo>
                  <a:lnTo>
                    <a:pt x="5749" y="5574"/>
                  </a:lnTo>
                  <a:lnTo>
                    <a:pt x="7461" y="4477"/>
                  </a:lnTo>
                  <a:lnTo>
                    <a:pt x="9304" y="3423"/>
                  </a:lnTo>
                  <a:lnTo>
                    <a:pt x="13077" y="791"/>
                  </a:lnTo>
                  <a:lnTo>
                    <a:pt x="13911" y="352"/>
                  </a:lnTo>
                  <a:lnTo>
                    <a:pt x="13955" y="308"/>
                  </a:lnTo>
                  <a:lnTo>
                    <a:pt x="13999" y="220"/>
                  </a:lnTo>
                  <a:lnTo>
                    <a:pt x="13999" y="176"/>
                  </a:lnTo>
                  <a:lnTo>
                    <a:pt x="13955" y="89"/>
                  </a:lnTo>
                  <a:lnTo>
                    <a:pt x="13911" y="45"/>
                  </a:lnTo>
                  <a:lnTo>
                    <a:pt x="13867"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8" name="Google Shape;6238;p163"/>
            <p:cNvSpPr/>
            <p:nvPr/>
          </p:nvSpPr>
          <p:spPr>
            <a:xfrm>
              <a:off x="5206475" y="2843775"/>
              <a:ext cx="405925" cy="426750"/>
            </a:xfrm>
            <a:custGeom>
              <a:rect b="b" l="l" r="r" t="t"/>
              <a:pathLst>
                <a:path extrusionOk="0" h="17070" w="16237">
                  <a:moveTo>
                    <a:pt x="16017" y="0"/>
                  </a:moveTo>
                  <a:lnTo>
                    <a:pt x="15973" y="44"/>
                  </a:lnTo>
                  <a:lnTo>
                    <a:pt x="12858" y="2107"/>
                  </a:lnTo>
                  <a:lnTo>
                    <a:pt x="10532" y="3511"/>
                  </a:lnTo>
                  <a:lnTo>
                    <a:pt x="8514" y="4740"/>
                  </a:lnTo>
                  <a:lnTo>
                    <a:pt x="6495" y="6188"/>
                  </a:lnTo>
                  <a:lnTo>
                    <a:pt x="4389" y="7636"/>
                  </a:lnTo>
                  <a:lnTo>
                    <a:pt x="4345" y="7636"/>
                  </a:lnTo>
                  <a:lnTo>
                    <a:pt x="3862" y="8250"/>
                  </a:lnTo>
                  <a:lnTo>
                    <a:pt x="3819" y="8338"/>
                  </a:lnTo>
                  <a:lnTo>
                    <a:pt x="3467" y="11541"/>
                  </a:lnTo>
                  <a:lnTo>
                    <a:pt x="3292" y="13998"/>
                  </a:lnTo>
                  <a:lnTo>
                    <a:pt x="3204" y="14744"/>
                  </a:lnTo>
                  <a:lnTo>
                    <a:pt x="2985" y="15008"/>
                  </a:lnTo>
                  <a:lnTo>
                    <a:pt x="1273" y="15841"/>
                  </a:lnTo>
                  <a:lnTo>
                    <a:pt x="1273" y="15885"/>
                  </a:lnTo>
                  <a:lnTo>
                    <a:pt x="89" y="16763"/>
                  </a:lnTo>
                  <a:lnTo>
                    <a:pt x="45" y="16807"/>
                  </a:lnTo>
                  <a:lnTo>
                    <a:pt x="1" y="16851"/>
                  </a:lnTo>
                  <a:lnTo>
                    <a:pt x="1" y="16938"/>
                  </a:lnTo>
                  <a:lnTo>
                    <a:pt x="45" y="16982"/>
                  </a:lnTo>
                  <a:lnTo>
                    <a:pt x="89" y="17070"/>
                  </a:lnTo>
                  <a:lnTo>
                    <a:pt x="176" y="17070"/>
                  </a:lnTo>
                  <a:lnTo>
                    <a:pt x="308" y="17026"/>
                  </a:lnTo>
                  <a:lnTo>
                    <a:pt x="1449" y="16148"/>
                  </a:lnTo>
                  <a:lnTo>
                    <a:pt x="3160" y="15315"/>
                  </a:lnTo>
                  <a:lnTo>
                    <a:pt x="3248" y="15271"/>
                  </a:lnTo>
                  <a:lnTo>
                    <a:pt x="3511" y="14920"/>
                  </a:lnTo>
                  <a:lnTo>
                    <a:pt x="3511" y="14832"/>
                  </a:lnTo>
                  <a:lnTo>
                    <a:pt x="3643" y="14042"/>
                  </a:lnTo>
                  <a:lnTo>
                    <a:pt x="3643" y="13998"/>
                  </a:lnTo>
                  <a:lnTo>
                    <a:pt x="3819" y="11541"/>
                  </a:lnTo>
                  <a:lnTo>
                    <a:pt x="4126" y="8426"/>
                  </a:lnTo>
                  <a:lnTo>
                    <a:pt x="4608" y="7899"/>
                  </a:lnTo>
                  <a:lnTo>
                    <a:pt x="6715" y="6495"/>
                  </a:lnTo>
                  <a:lnTo>
                    <a:pt x="8689" y="5047"/>
                  </a:lnTo>
                  <a:lnTo>
                    <a:pt x="10708" y="3818"/>
                  </a:lnTo>
                  <a:lnTo>
                    <a:pt x="13033" y="2414"/>
                  </a:lnTo>
                  <a:lnTo>
                    <a:pt x="16149" y="352"/>
                  </a:lnTo>
                  <a:lnTo>
                    <a:pt x="16193" y="308"/>
                  </a:lnTo>
                  <a:lnTo>
                    <a:pt x="16237" y="220"/>
                  </a:lnTo>
                  <a:lnTo>
                    <a:pt x="16237" y="176"/>
                  </a:lnTo>
                  <a:lnTo>
                    <a:pt x="16193" y="88"/>
                  </a:lnTo>
                  <a:lnTo>
                    <a:pt x="16149" y="44"/>
                  </a:lnTo>
                  <a:lnTo>
                    <a:pt x="16105"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9" name="Google Shape;6239;p163"/>
            <p:cNvSpPr/>
            <p:nvPr/>
          </p:nvSpPr>
          <p:spPr>
            <a:xfrm>
              <a:off x="5101175" y="2819650"/>
              <a:ext cx="483800" cy="494775"/>
            </a:xfrm>
            <a:custGeom>
              <a:rect b="b" l="l" r="r" t="t"/>
              <a:pathLst>
                <a:path extrusionOk="0" h="19791" w="19352">
                  <a:moveTo>
                    <a:pt x="19088" y="0"/>
                  </a:moveTo>
                  <a:lnTo>
                    <a:pt x="15929" y="2063"/>
                  </a:lnTo>
                  <a:lnTo>
                    <a:pt x="14130" y="3203"/>
                  </a:lnTo>
                  <a:lnTo>
                    <a:pt x="11892" y="4520"/>
                  </a:lnTo>
                  <a:lnTo>
                    <a:pt x="9874" y="5880"/>
                  </a:lnTo>
                  <a:lnTo>
                    <a:pt x="7811" y="7065"/>
                  </a:lnTo>
                  <a:lnTo>
                    <a:pt x="5880" y="8206"/>
                  </a:lnTo>
                  <a:lnTo>
                    <a:pt x="3818" y="9566"/>
                  </a:lnTo>
                  <a:lnTo>
                    <a:pt x="3774" y="9610"/>
                  </a:lnTo>
                  <a:lnTo>
                    <a:pt x="3423" y="9961"/>
                  </a:lnTo>
                  <a:lnTo>
                    <a:pt x="3379" y="10005"/>
                  </a:lnTo>
                  <a:lnTo>
                    <a:pt x="3379" y="10093"/>
                  </a:lnTo>
                  <a:lnTo>
                    <a:pt x="3379" y="14525"/>
                  </a:lnTo>
                  <a:lnTo>
                    <a:pt x="3511" y="16411"/>
                  </a:lnTo>
                  <a:lnTo>
                    <a:pt x="3291" y="17113"/>
                  </a:lnTo>
                  <a:lnTo>
                    <a:pt x="746" y="19220"/>
                  </a:lnTo>
                  <a:lnTo>
                    <a:pt x="132" y="19483"/>
                  </a:lnTo>
                  <a:lnTo>
                    <a:pt x="44" y="19527"/>
                  </a:lnTo>
                  <a:lnTo>
                    <a:pt x="44" y="19571"/>
                  </a:lnTo>
                  <a:lnTo>
                    <a:pt x="0" y="19659"/>
                  </a:lnTo>
                  <a:lnTo>
                    <a:pt x="44" y="19702"/>
                  </a:lnTo>
                  <a:lnTo>
                    <a:pt x="88" y="19790"/>
                  </a:lnTo>
                  <a:lnTo>
                    <a:pt x="264" y="19790"/>
                  </a:lnTo>
                  <a:lnTo>
                    <a:pt x="878" y="19527"/>
                  </a:lnTo>
                  <a:lnTo>
                    <a:pt x="922" y="19483"/>
                  </a:lnTo>
                  <a:lnTo>
                    <a:pt x="3555" y="17377"/>
                  </a:lnTo>
                  <a:lnTo>
                    <a:pt x="3642" y="17289"/>
                  </a:lnTo>
                  <a:lnTo>
                    <a:pt x="3862" y="16455"/>
                  </a:lnTo>
                  <a:lnTo>
                    <a:pt x="3862" y="16411"/>
                  </a:lnTo>
                  <a:lnTo>
                    <a:pt x="3730" y="14525"/>
                  </a:lnTo>
                  <a:lnTo>
                    <a:pt x="3730" y="10136"/>
                  </a:lnTo>
                  <a:lnTo>
                    <a:pt x="4037" y="9873"/>
                  </a:lnTo>
                  <a:lnTo>
                    <a:pt x="6056" y="8513"/>
                  </a:lnTo>
                  <a:lnTo>
                    <a:pt x="7987" y="7328"/>
                  </a:lnTo>
                  <a:lnTo>
                    <a:pt x="10049" y="6187"/>
                  </a:lnTo>
                  <a:lnTo>
                    <a:pt x="12068" y="4783"/>
                  </a:lnTo>
                  <a:lnTo>
                    <a:pt x="14305" y="3467"/>
                  </a:lnTo>
                  <a:lnTo>
                    <a:pt x="16105" y="2370"/>
                  </a:lnTo>
                  <a:lnTo>
                    <a:pt x="19264" y="307"/>
                  </a:lnTo>
                  <a:lnTo>
                    <a:pt x="19308" y="263"/>
                  </a:lnTo>
                  <a:lnTo>
                    <a:pt x="19352" y="176"/>
                  </a:lnTo>
                  <a:lnTo>
                    <a:pt x="19352" y="132"/>
                  </a:lnTo>
                  <a:lnTo>
                    <a:pt x="19308" y="44"/>
                  </a:lnTo>
                  <a:lnTo>
                    <a:pt x="19264"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0" name="Google Shape;6240;p163"/>
            <p:cNvSpPr/>
            <p:nvPr/>
          </p:nvSpPr>
          <p:spPr>
            <a:xfrm>
              <a:off x="3975625" y="3259550"/>
              <a:ext cx="584750" cy="1657600"/>
            </a:xfrm>
            <a:custGeom>
              <a:rect b="b" l="l" r="r" t="t"/>
              <a:pathLst>
                <a:path extrusionOk="0" h="66304" w="23390">
                  <a:moveTo>
                    <a:pt x="922" y="0"/>
                  </a:moveTo>
                  <a:lnTo>
                    <a:pt x="835" y="44"/>
                  </a:lnTo>
                  <a:lnTo>
                    <a:pt x="835" y="88"/>
                  </a:lnTo>
                  <a:lnTo>
                    <a:pt x="308" y="1448"/>
                  </a:lnTo>
                  <a:lnTo>
                    <a:pt x="89" y="2194"/>
                  </a:lnTo>
                  <a:lnTo>
                    <a:pt x="1" y="2501"/>
                  </a:lnTo>
                  <a:lnTo>
                    <a:pt x="1" y="2589"/>
                  </a:lnTo>
                  <a:lnTo>
                    <a:pt x="352" y="5046"/>
                  </a:lnTo>
                  <a:lnTo>
                    <a:pt x="352" y="5090"/>
                  </a:lnTo>
                  <a:lnTo>
                    <a:pt x="1317" y="7197"/>
                  </a:lnTo>
                  <a:lnTo>
                    <a:pt x="1625" y="8601"/>
                  </a:lnTo>
                  <a:lnTo>
                    <a:pt x="1668" y="8601"/>
                  </a:lnTo>
                  <a:lnTo>
                    <a:pt x="3380" y="12769"/>
                  </a:lnTo>
                  <a:lnTo>
                    <a:pt x="4696" y="15709"/>
                  </a:lnTo>
                  <a:lnTo>
                    <a:pt x="5837" y="18298"/>
                  </a:lnTo>
                  <a:lnTo>
                    <a:pt x="6802" y="21063"/>
                  </a:lnTo>
                  <a:lnTo>
                    <a:pt x="6978" y="21984"/>
                  </a:lnTo>
                  <a:lnTo>
                    <a:pt x="7022" y="24529"/>
                  </a:lnTo>
                  <a:lnTo>
                    <a:pt x="7022" y="24573"/>
                  </a:lnTo>
                  <a:lnTo>
                    <a:pt x="7461" y="26855"/>
                  </a:lnTo>
                  <a:lnTo>
                    <a:pt x="7548" y="28522"/>
                  </a:lnTo>
                  <a:lnTo>
                    <a:pt x="7461" y="31331"/>
                  </a:lnTo>
                  <a:lnTo>
                    <a:pt x="7417" y="34358"/>
                  </a:lnTo>
                  <a:lnTo>
                    <a:pt x="7417" y="37825"/>
                  </a:lnTo>
                  <a:lnTo>
                    <a:pt x="7505" y="42740"/>
                  </a:lnTo>
                  <a:lnTo>
                    <a:pt x="7680" y="44758"/>
                  </a:lnTo>
                  <a:lnTo>
                    <a:pt x="7680" y="44802"/>
                  </a:lnTo>
                  <a:lnTo>
                    <a:pt x="8163" y="47128"/>
                  </a:lnTo>
                  <a:lnTo>
                    <a:pt x="8163" y="47171"/>
                  </a:lnTo>
                  <a:lnTo>
                    <a:pt x="8953" y="49366"/>
                  </a:lnTo>
                  <a:lnTo>
                    <a:pt x="9523" y="50331"/>
                  </a:lnTo>
                  <a:lnTo>
                    <a:pt x="9567" y="50375"/>
                  </a:lnTo>
                  <a:lnTo>
                    <a:pt x="10488" y="51252"/>
                  </a:lnTo>
                  <a:lnTo>
                    <a:pt x="10488" y="51296"/>
                  </a:lnTo>
                  <a:lnTo>
                    <a:pt x="13033" y="52876"/>
                  </a:lnTo>
                  <a:lnTo>
                    <a:pt x="15228" y="54368"/>
                  </a:lnTo>
                  <a:lnTo>
                    <a:pt x="17246" y="56079"/>
                  </a:lnTo>
                  <a:lnTo>
                    <a:pt x="18431" y="57132"/>
                  </a:lnTo>
                  <a:lnTo>
                    <a:pt x="19835" y="58098"/>
                  </a:lnTo>
                  <a:lnTo>
                    <a:pt x="22731" y="62573"/>
                  </a:lnTo>
                  <a:lnTo>
                    <a:pt x="23038" y="63363"/>
                  </a:lnTo>
                  <a:lnTo>
                    <a:pt x="22775" y="66084"/>
                  </a:lnTo>
                  <a:lnTo>
                    <a:pt x="22775" y="66172"/>
                  </a:lnTo>
                  <a:lnTo>
                    <a:pt x="22819" y="66216"/>
                  </a:lnTo>
                  <a:lnTo>
                    <a:pt x="22863" y="66259"/>
                  </a:lnTo>
                  <a:lnTo>
                    <a:pt x="22907" y="66303"/>
                  </a:lnTo>
                  <a:lnTo>
                    <a:pt x="22950" y="66303"/>
                  </a:lnTo>
                  <a:lnTo>
                    <a:pt x="23038" y="66259"/>
                  </a:lnTo>
                  <a:lnTo>
                    <a:pt x="23126" y="66128"/>
                  </a:lnTo>
                  <a:lnTo>
                    <a:pt x="23389" y="63363"/>
                  </a:lnTo>
                  <a:lnTo>
                    <a:pt x="23389" y="63276"/>
                  </a:lnTo>
                  <a:lnTo>
                    <a:pt x="23038" y="62442"/>
                  </a:lnTo>
                  <a:lnTo>
                    <a:pt x="23038" y="62398"/>
                  </a:lnTo>
                  <a:lnTo>
                    <a:pt x="20098" y="57878"/>
                  </a:lnTo>
                  <a:lnTo>
                    <a:pt x="20054" y="57791"/>
                  </a:lnTo>
                  <a:lnTo>
                    <a:pt x="18650" y="56869"/>
                  </a:lnTo>
                  <a:lnTo>
                    <a:pt x="17465" y="55816"/>
                  </a:lnTo>
                  <a:lnTo>
                    <a:pt x="15403" y="54105"/>
                  </a:lnTo>
                  <a:lnTo>
                    <a:pt x="13209" y="52613"/>
                  </a:lnTo>
                  <a:lnTo>
                    <a:pt x="10708" y="50989"/>
                  </a:lnTo>
                  <a:lnTo>
                    <a:pt x="9830" y="50111"/>
                  </a:lnTo>
                  <a:lnTo>
                    <a:pt x="9260" y="49234"/>
                  </a:lnTo>
                  <a:lnTo>
                    <a:pt x="8514" y="47040"/>
                  </a:lnTo>
                  <a:lnTo>
                    <a:pt x="8031" y="44758"/>
                  </a:lnTo>
                  <a:lnTo>
                    <a:pt x="7856" y="42696"/>
                  </a:lnTo>
                  <a:lnTo>
                    <a:pt x="7768" y="37825"/>
                  </a:lnTo>
                  <a:lnTo>
                    <a:pt x="7768" y="34402"/>
                  </a:lnTo>
                  <a:lnTo>
                    <a:pt x="7812" y="31375"/>
                  </a:lnTo>
                  <a:lnTo>
                    <a:pt x="7899" y="28522"/>
                  </a:lnTo>
                  <a:lnTo>
                    <a:pt x="7812" y="26811"/>
                  </a:lnTo>
                  <a:lnTo>
                    <a:pt x="7373" y="24485"/>
                  </a:lnTo>
                  <a:lnTo>
                    <a:pt x="7329" y="21940"/>
                  </a:lnTo>
                  <a:lnTo>
                    <a:pt x="7329" y="21896"/>
                  </a:lnTo>
                  <a:lnTo>
                    <a:pt x="7153" y="20975"/>
                  </a:lnTo>
                  <a:lnTo>
                    <a:pt x="7153" y="20931"/>
                  </a:lnTo>
                  <a:lnTo>
                    <a:pt x="6144" y="18167"/>
                  </a:lnTo>
                  <a:lnTo>
                    <a:pt x="5003" y="15534"/>
                  </a:lnTo>
                  <a:lnTo>
                    <a:pt x="3731" y="12638"/>
                  </a:lnTo>
                  <a:lnTo>
                    <a:pt x="1976" y="8469"/>
                  </a:lnTo>
                  <a:lnTo>
                    <a:pt x="1668" y="7109"/>
                  </a:lnTo>
                  <a:lnTo>
                    <a:pt x="1625" y="7065"/>
                  </a:lnTo>
                  <a:lnTo>
                    <a:pt x="703" y="4959"/>
                  </a:lnTo>
                  <a:lnTo>
                    <a:pt x="352" y="2545"/>
                  </a:lnTo>
                  <a:lnTo>
                    <a:pt x="440" y="2238"/>
                  </a:lnTo>
                  <a:lnTo>
                    <a:pt x="615" y="1668"/>
                  </a:lnTo>
                  <a:lnTo>
                    <a:pt x="1142" y="220"/>
                  </a:lnTo>
                  <a:lnTo>
                    <a:pt x="1142" y="176"/>
                  </a:lnTo>
                  <a:lnTo>
                    <a:pt x="1142" y="88"/>
                  </a:lnTo>
                  <a:lnTo>
                    <a:pt x="1098" y="44"/>
                  </a:lnTo>
                  <a:lnTo>
                    <a:pt x="1054"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1" name="Google Shape;6241;p163"/>
            <p:cNvSpPr/>
            <p:nvPr/>
          </p:nvSpPr>
          <p:spPr>
            <a:xfrm>
              <a:off x="3940525" y="2730775"/>
              <a:ext cx="589125" cy="2188575"/>
            </a:xfrm>
            <a:custGeom>
              <a:rect b="b" l="l" r="r" t="t"/>
              <a:pathLst>
                <a:path extrusionOk="0" h="87543" w="23565">
                  <a:moveTo>
                    <a:pt x="18869" y="1"/>
                  </a:moveTo>
                  <a:lnTo>
                    <a:pt x="18826" y="45"/>
                  </a:lnTo>
                  <a:lnTo>
                    <a:pt x="14964" y="2151"/>
                  </a:lnTo>
                  <a:lnTo>
                    <a:pt x="12507" y="3818"/>
                  </a:lnTo>
                  <a:lnTo>
                    <a:pt x="10049" y="5530"/>
                  </a:lnTo>
                  <a:lnTo>
                    <a:pt x="8909" y="6451"/>
                  </a:lnTo>
                  <a:lnTo>
                    <a:pt x="8865" y="6495"/>
                  </a:lnTo>
                  <a:lnTo>
                    <a:pt x="6276" y="9347"/>
                  </a:lnTo>
                  <a:lnTo>
                    <a:pt x="6232" y="9391"/>
                  </a:lnTo>
                  <a:lnTo>
                    <a:pt x="5442" y="10576"/>
                  </a:lnTo>
                  <a:lnTo>
                    <a:pt x="1580" y="17860"/>
                  </a:lnTo>
                  <a:lnTo>
                    <a:pt x="791" y="20098"/>
                  </a:lnTo>
                  <a:lnTo>
                    <a:pt x="264" y="21678"/>
                  </a:lnTo>
                  <a:lnTo>
                    <a:pt x="1" y="22511"/>
                  </a:lnTo>
                  <a:lnTo>
                    <a:pt x="1" y="25276"/>
                  </a:lnTo>
                  <a:lnTo>
                    <a:pt x="1" y="25320"/>
                  </a:lnTo>
                  <a:lnTo>
                    <a:pt x="1229" y="29620"/>
                  </a:lnTo>
                  <a:lnTo>
                    <a:pt x="1273" y="29620"/>
                  </a:lnTo>
                  <a:lnTo>
                    <a:pt x="2370" y="31726"/>
                  </a:lnTo>
                  <a:lnTo>
                    <a:pt x="4082" y="35544"/>
                  </a:lnTo>
                  <a:lnTo>
                    <a:pt x="5266" y="38177"/>
                  </a:lnTo>
                  <a:lnTo>
                    <a:pt x="6276" y="40546"/>
                  </a:lnTo>
                  <a:lnTo>
                    <a:pt x="6890" y="42038"/>
                  </a:lnTo>
                  <a:lnTo>
                    <a:pt x="7285" y="43223"/>
                  </a:lnTo>
                  <a:lnTo>
                    <a:pt x="7285" y="44847"/>
                  </a:lnTo>
                  <a:lnTo>
                    <a:pt x="7329" y="44890"/>
                  </a:lnTo>
                  <a:lnTo>
                    <a:pt x="7680" y="47128"/>
                  </a:lnTo>
                  <a:lnTo>
                    <a:pt x="7636" y="52043"/>
                  </a:lnTo>
                  <a:lnTo>
                    <a:pt x="7636" y="56431"/>
                  </a:lnTo>
                  <a:lnTo>
                    <a:pt x="7680" y="59854"/>
                  </a:lnTo>
                  <a:lnTo>
                    <a:pt x="7768" y="64373"/>
                  </a:lnTo>
                  <a:lnTo>
                    <a:pt x="7943" y="66787"/>
                  </a:lnTo>
                  <a:lnTo>
                    <a:pt x="8338" y="68586"/>
                  </a:lnTo>
                  <a:lnTo>
                    <a:pt x="8338" y="68630"/>
                  </a:lnTo>
                  <a:lnTo>
                    <a:pt x="9128" y="70868"/>
                  </a:lnTo>
                  <a:lnTo>
                    <a:pt x="10093" y="73149"/>
                  </a:lnTo>
                  <a:lnTo>
                    <a:pt x="10137" y="73193"/>
                  </a:lnTo>
                  <a:lnTo>
                    <a:pt x="11059" y="74466"/>
                  </a:lnTo>
                  <a:lnTo>
                    <a:pt x="11103" y="74510"/>
                  </a:lnTo>
                  <a:lnTo>
                    <a:pt x="13823" y="76660"/>
                  </a:lnTo>
                  <a:lnTo>
                    <a:pt x="16368" y="78898"/>
                  </a:lnTo>
                  <a:lnTo>
                    <a:pt x="17992" y="80346"/>
                  </a:lnTo>
                  <a:lnTo>
                    <a:pt x="18474" y="80697"/>
                  </a:lnTo>
                  <a:lnTo>
                    <a:pt x="21678" y="85260"/>
                  </a:lnTo>
                  <a:lnTo>
                    <a:pt x="23257" y="87454"/>
                  </a:lnTo>
                  <a:lnTo>
                    <a:pt x="23345" y="87498"/>
                  </a:lnTo>
                  <a:lnTo>
                    <a:pt x="23389" y="87542"/>
                  </a:lnTo>
                  <a:lnTo>
                    <a:pt x="23521" y="87498"/>
                  </a:lnTo>
                  <a:lnTo>
                    <a:pt x="23565" y="87454"/>
                  </a:lnTo>
                  <a:lnTo>
                    <a:pt x="23565" y="87367"/>
                  </a:lnTo>
                  <a:lnTo>
                    <a:pt x="23565" y="87323"/>
                  </a:lnTo>
                  <a:lnTo>
                    <a:pt x="23565" y="87235"/>
                  </a:lnTo>
                  <a:lnTo>
                    <a:pt x="21985" y="85041"/>
                  </a:lnTo>
                  <a:lnTo>
                    <a:pt x="18738" y="80477"/>
                  </a:lnTo>
                  <a:lnTo>
                    <a:pt x="18694" y="80433"/>
                  </a:lnTo>
                  <a:lnTo>
                    <a:pt x="18211" y="80082"/>
                  </a:lnTo>
                  <a:lnTo>
                    <a:pt x="16588" y="78634"/>
                  </a:lnTo>
                  <a:lnTo>
                    <a:pt x="14043" y="76353"/>
                  </a:lnTo>
                  <a:lnTo>
                    <a:pt x="11322" y="74246"/>
                  </a:lnTo>
                  <a:lnTo>
                    <a:pt x="10444" y="72974"/>
                  </a:lnTo>
                  <a:lnTo>
                    <a:pt x="9479" y="70736"/>
                  </a:lnTo>
                  <a:lnTo>
                    <a:pt x="8689" y="68498"/>
                  </a:lnTo>
                  <a:lnTo>
                    <a:pt x="8294" y="66743"/>
                  </a:lnTo>
                  <a:lnTo>
                    <a:pt x="8119" y="64373"/>
                  </a:lnTo>
                  <a:lnTo>
                    <a:pt x="8031" y="59854"/>
                  </a:lnTo>
                  <a:lnTo>
                    <a:pt x="7987" y="56431"/>
                  </a:lnTo>
                  <a:lnTo>
                    <a:pt x="7987" y="52043"/>
                  </a:lnTo>
                  <a:lnTo>
                    <a:pt x="8031" y="47084"/>
                  </a:lnTo>
                  <a:lnTo>
                    <a:pt x="7636" y="44847"/>
                  </a:lnTo>
                  <a:lnTo>
                    <a:pt x="7636" y="43223"/>
                  </a:lnTo>
                  <a:lnTo>
                    <a:pt x="7636" y="43179"/>
                  </a:lnTo>
                  <a:lnTo>
                    <a:pt x="7241" y="41907"/>
                  </a:lnTo>
                  <a:lnTo>
                    <a:pt x="6627" y="40415"/>
                  </a:lnTo>
                  <a:lnTo>
                    <a:pt x="5617" y="38001"/>
                  </a:lnTo>
                  <a:lnTo>
                    <a:pt x="4433" y="35412"/>
                  </a:lnTo>
                  <a:lnTo>
                    <a:pt x="2678" y="31595"/>
                  </a:lnTo>
                  <a:lnTo>
                    <a:pt x="1580" y="29488"/>
                  </a:lnTo>
                  <a:lnTo>
                    <a:pt x="352" y="25276"/>
                  </a:lnTo>
                  <a:lnTo>
                    <a:pt x="352" y="22555"/>
                  </a:lnTo>
                  <a:lnTo>
                    <a:pt x="1142" y="20230"/>
                  </a:lnTo>
                  <a:lnTo>
                    <a:pt x="1932" y="17992"/>
                  </a:lnTo>
                  <a:lnTo>
                    <a:pt x="5749" y="10752"/>
                  </a:lnTo>
                  <a:lnTo>
                    <a:pt x="6539" y="9567"/>
                  </a:lnTo>
                  <a:lnTo>
                    <a:pt x="9128" y="6715"/>
                  </a:lnTo>
                  <a:lnTo>
                    <a:pt x="10269" y="5837"/>
                  </a:lnTo>
                  <a:lnTo>
                    <a:pt x="12682" y="4082"/>
                  </a:lnTo>
                  <a:lnTo>
                    <a:pt x="15140" y="2458"/>
                  </a:lnTo>
                  <a:lnTo>
                    <a:pt x="19001" y="352"/>
                  </a:lnTo>
                  <a:lnTo>
                    <a:pt x="19045" y="308"/>
                  </a:lnTo>
                  <a:lnTo>
                    <a:pt x="19089" y="220"/>
                  </a:lnTo>
                  <a:lnTo>
                    <a:pt x="19089" y="176"/>
                  </a:lnTo>
                  <a:lnTo>
                    <a:pt x="19045" y="89"/>
                  </a:lnTo>
                  <a:lnTo>
                    <a:pt x="19001" y="45"/>
                  </a:lnTo>
                  <a:lnTo>
                    <a:pt x="18957"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2" name="Google Shape;6242;p163"/>
            <p:cNvSpPr/>
            <p:nvPr/>
          </p:nvSpPr>
          <p:spPr>
            <a:xfrm>
              <a:off x="4021700" y="2610100"/>
              <a:ext cx="687875" cy="2200625"/>
            </a:xfrm>
            <a:custGeom>
              <a:rect b="b" l="l" r="r" t="t"/>
              <a:pathLst>
                <a:path extrusionOk="0" h="88025" w="27515">
                  <a:moveTo>
                    <a:pt x="27251" y="1"/>
                  </a:moveTo>
                  <a:lnTo>
                    <a:pt x="25144" y="1186"/>
                  </a:lnTo>
                  <a:lnTo>
                    <a:pt x="22380" y="2590"/>
                  </a:lnTo>
                  <a:lnTo>
                    <a:pt x="20142" y="3643"/>
                  </a:lnTo>
                  <a:lnTo>
                    <a:pt x="17992" y="4872"/>
                  </a:lnTo>
                  <a:lnTo>
                    <a:pt x="14262" y="6978"/>
                  </a:lnTo>
                  <a:lnTo>
                    <a:pt x="12375" y="8119"/>
                  </a:lnTo>
                  <a:lnTo>
                    <a:pt x="10181" y="9611"/>
                  </a:lnTo>
                  <a:lnTo>
                    <a:pt x="8031" y="11103"/>
                  </a:lnTo>
                  <a:lnTo>
                    <a:pt x="6759" y="12068"/>
                  </a:lnTo>
                  <a:lnTo>
                    <a:pt x="6759" y="12112"/>
                  </a:lnTo>
                  <a:lnTo>
                    <a:pt x="5354" y="13867"/>
                  </a:lnTo>
                  <a:lnTo>
                    <a:pt x="3511" y="16193"/>
                  </a:lnTo>
                  <a:lnTo>
                    <a:pt x="3511" y="16237"/>
                  </a:lnTo>
                  <a:lnTo>
                    <a:pt x="2458" y="18518"/>
                  </a:lnTo>
                  <a:lnTo>
                    <a:pt x="1273" y="21502"/>
                  </a:lnTo>
                  <a:lnTo>
                    <a:pt x="264" y="24004"/>
                  </a:lnTo>
                  <a:lnTo>
                    <a:pt x="1" y="25013"/>
                  </a:lnTo>
                  <a:lnTo>
                    <a:pt x="1" y="25101"/>
                  </a:lnTo>
                  <a:lnTo>
                    <a:pt x="484" y="28523"/>
                  </a:lnTo>
                  <a:lnTo>
                    <a:pt x="659" y="30981"/>
                  </a:lnTo>
                  <a:lnTo>
                    <a:pt x="1186" y="33833"/>
                  </a:lnTo>
                  <a:lnTo>
                    <a:pt x="1186" y="33877"/>
                  </a:lnTo>
                  <a:lnTo>
                    <a:pt x="2897" y="38440"/>
                  </a:lnTo>
                  <a:lnTo>
                    <a:pt x="4038" y="41205"/>
                  </a:lnTo>
                  <a:lnTo>
                    <a:pt x="5047" y="43618"/>
                  </a:lnTo>
                  <a:lnTo>
                    <a:pt x="6056" y="46382"/>
                  </a:lnTo>
                  <a:lnTo>
                    <a:pt x="6232" y="47523"/>
                  </a:lnTo>
                  <a:lnTo>
                    <a:pt x="6232" y="50463"/>
                  </a:lnTo>
                  <a:lnTo>
                    <a:pt x="6232" y="50507"/>
                  </a:lnTo>
                  <a:lnTo>
                    <a:pt x="6715" y="53140"/>
                  </a:lnTo>
                  <a:lnTo>
                    <a:pt x="6934" y="54764"/>
                  </a:lnTo>
                  <a:lnTo>
                    <a:pt x="6846" y="57221"/>
                  </a:lnTo>
                  <a:lnTo>
                    <a:pt x="6759" y="60424"/>
                  </a:lnTo>
                  <a:lnTo>
                    <a:pt x="6759" y="63145"/>
                  </a:lnTo>
                  <a:lnTo>
                    <a:pt x="6759" y="65339"/>
                  </a:lnTo>
                  <a:lnTo>
                    <a:pt x="6759" y="67489"/>
                  </a:lnTo>
                  <a:lnTo>
                    <a:pt x="6934" y="69902"/>
                  </a:lnTo>
                  <a:lnTo>
                    <a:pt x="6934" y="69946"/>
                  </a:lnTo>
                  <a:lnTo>
                    <a:pt x="7461" y="72491"/>
                  </a:lnTo>
                  <a:lnTo>
                    <a:pt x="7724" y="73149"/>
                  </a:lnTo>
                  <a:lnTo>
                    <a:pt x="7812" y="73237"/>
                  </a:lnTo>
                  <a:lnTo>
                    <a:pt x="9567" y="74773"/>
                  </a:lnTo>
                  <a:lnTo>
                    <a:pt x="11629" y="76353"/>
                  </a:lnTo>
                  <a:lnTo>
                    <a:pt x="13736" y="77845"/>
                  </a:lnTo>
                  <a:lnTo>
                    <a:pt x="16061" y="79205"/>
                  </a:lnTo>
                  <a:lnTo>
                    <a:pt x="18080" y="80785"/>
                  </a:lnTo>
                  <a:lnTo>
                    <a:pt x="20098" y="82496"/>
                  </a:lnTo>
                  <a:lnTo>
                    <a:pt x="21195" y="84866"/>
                  </a:lnTo>
                  <a:lnTo>
                    <a:pt x="21327" y="87849"/>
                  </a:lnTo>
                  <a:lnTo>
                    <a:pt x="21327" y="87937"/>
                  </a:lnTo>
                  <a:lnTo>
                    <a:pt x="21371" y="87981"/>
                  </a:lnTo>
                  <a:lnTo>
                    <a:pt x="21502" y="88025"/>
                  </a:lnTo>
                  <a:lnTo>
                    <a:pt x="21546" y="88025"/>
                  </a:lnTo>
                  <a:lnTo>
                    <a:pt x="21634" y="87981"/>
                  </a:lnTo>
                  <a:lnTo>
                    <a:pt x="21634" y="87937"/>
                  </a:lnTo>
                  <a:lnTo>
                    <a:pt x="21678" y="87849"/>
                  </a:lnTo>
                  <a:lnTo>
                    <a:pt x="21546" y="84822"/>
                  </a:lnTo>
                  <a:lnTo>
                    <a:pt x="21546" y="84734"/>
                  </a:lnTo>
                  <a:lnTo>
                    <a:pt x="20405" y="82320"/>
                  </a:lnTo>
                  <a:lnTo>
                    <a:pt x="20362" y="82277"/>
                  </a:lnTo>
                  <a:lnTo>
                    <a:pt x="18299" y="80521"/>
                  </a:lnTo>
                  <a:lnTo>
                    <a:pt x="16281" y="78898"/>
                  </a:lnTo>
                  <a:lnTo>
                    <a:pt x="16237" y="78898"/>
                  </a:lnTo>
                  <a:lnTo>
                    <a:pt x="13955" y="77538"/>
                  </a:lnTo>
                  <a:lnTo>
                    <a:pt x="11849" y="76089"/>
                  </a:lnTo>
                  <a:lnTo>
                    <a:pt x="9830" y="74510"/>
                  </a:lnTo>
                  <a:lnTo>
                    <a:pt x="8031" y="73018"/>
                  </a:lnTo>
                  <a:lnTo>
                    <a:pt x="7812" y="72404"/>
                  </a:lnTo>
                  <a:lnTo>
                    <a:pt x="7285" y="69858"/>
                  </a:lnTo>
                  <a:lnTo>
                    <a:pt x="7110" y="67489"/>
                  </a:lnTo>
                  <a:lnTo>
                    <a:pt x="7110" y="65339"/>
                  </a:lnTo>
                  <a:lnTo>
                    <a:pt x="7110" y="63145"/>
                  </a:lnTo>
                  <a:lnTo>
                    <a:pt x="7110" y="60424"/>
                  </a:lnTo>
                  <a:lnTo>
                    <a:pt x="7197" y="57221"/>
                  </a:lnTo>
                  <a:lnTo>
                    <a:pt x="7285" y="54764"/>
                  </a:lnTo>
                  <a:lnTo>
                    <a:pt x="7285" y="54720"/>
                  </a:lnTo>
                  <a:lnTo>
                    <a:pt x="7066" y="53052"/>
                  </a:lnTo>
                  <a:lnTo>
                    <a:pt x="6583" y="50419"/>
                  </a:lnTo>
                  <a:lnTo>
                    <a:pt x="6583" y="47480"/>
                  </a:lnTo>
                  <a:lnTo>
                    <a:pt x="6364" y="46295"/>
                  </a:lnTo>
                  <a:lnTo>
                    <a:pt x="5354" y="43486"/>
                  </a:lnTo>
                  <a:lnTo>
                    <a:pt x="4389" y="41073"/>
                  </a:lnTo>
                  <a:lnTo>
                    <a:pt x="3204" y="38309"/>
                  </a:lnTo>
                  <a:lnTo>
                    <a:pt x="1537" y="33745"/>
                  </a:lnTo>
                  <a:lnTo>
                    <a:pt x="1010" y="30937"/>
                  </a:lnTo>
                  <a:lnTo>
                    <a:pt x="835" y="28479"/>
                  </a:lnTo>
                  <a:lnTo>
                    <a:pt x="352" y="25057"/>
                  </a:lnTo>
                  <a:lnTo>
                    <a:pt x="615" y="24091"/>
                  </a:lnTo>
                  <a:lnTo>
                    <a:pt x="1581" y="21634"/>
                  </a:lnTo>
                  <a:lnTo>
                    <a:pt x="2809" y="18650"/>
                  </a:lnTo>
                  <a:lnTo>
                    <a:pt x="3819" y="16368"/>
                  </a:lnTo>
                  <a:lnTo>
                    <a:pt x="5618" y="14087"/>
                  </a:lnTo>
                  <a:lnTo>
                    <a:pt x="7022" y="12331"/>
                  </a:lnTo>
                  <a:lnTo>
                    <a:pt x="8250" y="11366"/>
                  </a:lnTo>
                  <a:lnTo>
                    <a:pt x="10357" y="9874"/>
                  </a:lnTo>
                  <a:lnTo>
                    <a:pt x="12551" y="8426"/>
                  </a:lnTo>
                  <a:lnTo>
                    <a:pt x="14438" y="7285"/>
                  </a:lnTo>
                  <a:lnTo>
                    <a:pt x="18167" y="5179"/>
                  </a:lnTo>
                  <a:lnTo>
                    <a:pt x="20318" y="3950"/>
                  </a:lnTo>
                  <a:lnTo>
                    <a:pt x="22556" y="2897"/>
                  </a:lnTo>
                  <a:lnTo>
                    <a:pt x="25320" y="1493"/>
                  </a:lnTo>
                  <a:lnTo>
                    <a:pt x="27426" y="308"/>
                  </a:lnTo>
                  <a:lnTo>
                    <a:pt x="27470" y="264"/>
                  </a:lnTo>
                  <a:lnTo>
                    <a:pt x="27514" y="220"/>
                  </a:lnTo>
                  <a:lnTo>
                    <a:pt x="27514" y="133"/>
                  </a:lnTo>
                  <a:lnTo>
                    <a:pt x="27514" y="89"/>
                  </a:lnTo>
                  <a:lnTo>
                    <a:pt x="2747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3" name="Google Shape;6243;p163"/>
            <p:cNvSpPr/>
            <p:nvPr/>
          </p:nvSpPr>
          <p:spPr>
            <a:xfrm>
              <a:off x="3872525" y="2722000"/>
              <a:ext cx="510125" cy="2108475"/>
            </a:xfrm>
            <a:custGeom>
              <a:rect b="b" l="l" r="r" t="t"/>
              <a:pathLst>
                <a:path extrusionOk="0" h="84339" w="20405">
                  <a:moveTo>
                    <a:pt x="19659" y="1"/>
                  </a:moveTo>
                  <a:lnTo>
                    <a:pt x="19615" y="45"/>
                  </a:lnTo>
                  <a:lnTo>
                    <a:pt x="17596" y="1054"/>
                  </a:lnTo>
                  <a:lnTo>
                    <a:pt x="15446" y="2370"/>
                  </a:lnTo>
                  <a:lnTo>
                    <a:pt x="12638" y="4389"/>
                  </a:lnTo>
                  <a:lnTo>
                    <a:pt x="11058" y="5486"/>
                  </a:lnTo>
                  <a:lnTo>
                    <a:pt x="7986" y="8382"/>
                  </a:lnTo>
                  <a:lnTo>
                    <a:pt x="5836" y="10357"/>
                  </a:lnTo>
                  <a:lnTo>
                    <a:pt x="5792" y="10400"/>
                  </a:lnTo>
                  <a:lnTo>
                    <a:pt x="2370" y="17728"/>
                  </a:lnTo>
                  <a:lnTo>
                    <a:pt x="702" y="21458"/>
                  </a:lnTo>
                  <a:lnTo>
                    <a:pt x="220" y="22643"/>
                  </a:lnTo>
                  <a:lnTo>
                    <a:pt x="44" y="23038"/>
                  </a:lnTo>
                  <a:lnTo>
                    <a:pt x="0" y="23213"/>
                  </a:lnTo>
                  <a:lnTo>
                    <a:pt x="44" y="23257"/>
                  </a:lnTo>
                  <a:lnTo>
                    <a:pt x="3160" y="31946"/>
                  </a:lnTo>
                  <a:lnTo>
                    <a:pt x="3160" y="31990"/>
                  </a:lnTo>
                  <a:lnTo>
                    <a:pt x="4476" y="34096"/>
                  </a:lnTo>
                  <a:lnTo>
                    <a:pt x="5924" y="37124"/>
                  </a:lnTo>
                  <a:lnTo>
                    <a:pt x="7635" y="40853"/>
                  </a:lnTo>
                  <a:lnTo>
                    <a:pt x="8689" y="43311"/>
                  </a:lnTo>
                  <a:lnTo>
                    <a:pt x="9127" y="46382"/>
                  </a:lnTo>
                  <a:lnTo>
                    <a:pt x="9171" y="49103"/>
                  </a:lnTo>
                  <a:lnTo>
                    <a:pt x="9171" y="53052"/>
                  </a:lnTo>
                  <a:lnTo>
                    <a:pt x="9215" y="55817"/>
                  </a:lnTo>
                  <a:lnTo>
                    <a:pt x="9171" y="58274"/>
                  </a:lnTo>
                  <a:lnTo>
                    <a:pt x="9259" y="62091"/>
                  </a:lnTo>
                  <a:lnTo>
                    <a:pt x="9391" y="65251"/>
                  </a:lnTo>
                  <a:lnTo>
                    <a:pt x="9522" y="67533"/>
                  </a:lnTo>
                  <a:lnTo>
                    <a:pt x="9654" y="68586"/>
                  </a:lnTo>
                  <a:lnTo>
                    <a:pt x="10400" y="70868"/>
                  </a:lnTo>
                  <a:lnTo>
                    <a:pt x="10400" y="70911"/>
                  </a:lnTo>
                  <a:lnTo>
                    <a:pt x="11672" y="73632"/>
                  </a:lnTo>
                  <a:lnTo>
                    <a:pt x="12769" y="75870"/>
                  </a:lnTo>
                  <a:lnTo>
                    <a:pt x="13340" y="77011"/>
                  </a:lnTo>
                  <a:lnTo>
                    <a:pt x="13340" y="77055"/>
                  </a:lnTo>
                  <a:lnTo>
                    <a:pt x="14393" y="78283"/>
                  </a:lnTo>
                  <a:lnTo>
                    <a:pt x="18342" y="82057"/>
                  </a:lnTo>
                  <a:lnTo>
                    <a:pt x="20097" y="84295"/>
                  </a:lnTo>
                  <a:lnTo>
                    <a:pt x="20141" y="84339"/>
                  </a:lnTo>
                  <a:lnTo>
                    <a:pt x="20229" y="84339"/>
                  </a:lnTo>
                  <a:lnTo>
                    <a:pt x="20317" y="84295"/>
                  </a:lnTo>
                  <a:lnTo>
                    <a:pt x="20361" y="84251"/>
                  </a:lnTo>
                  <a:lnTo>
                    <a:pt x="20405" y="84207"/>
                  </a:lnTo>
                  <a:lnTo>
                    <a:pt x="20405" y="84119"/>
                  </a:lnTo>
                  <a:lnTo>
                    <a:pt x="20361" y="84075"/>
                  </a:lnTo>
                  <a:lnTo>
                    <a:pt x="18606" y="81838"/>
                  </a:lnTo>
                  <a:lnTo>
                    <a:pt x="18562" y="81794"/>
                  </a:lnTo>
                  <a:lnTo>
                    <a:pt x="14656" y="78064"/>
                  </a:lnTo>
                  <a:lnTo>
                    <a:pt x="13647" y="76835"/>
                  </a:lnTo>
                  <a:lnTo>
                    <a:pt x="11980" y="73500"/>
                  </a:lnTo>
                  <a:lnTo>
                    <a:pt x="10751" y="70780"/>
                  </a:lnTo>
                  <a:lnTo>
                    <a:pt x="10005" y="68498"/>
                  </a:lnTo>
                  <a:lnTo>
                    <a:pt x="9873" y="67489"/>
                  </a:lnTo>
                  <a:lnTo>
                    <a:pt x="9742" y="65251"/>
                  </a:lnTo>
                  <a:lnTo>
                    <a:pt x="9610" y="62091"/>
                  </a:lnTo>
                  <a:lnTo>
                    <a:pt x="9522" y="58274"/>
                  </a:lnTo>
                  <a:lnTo>
                    <a:pt x="9566" y="55817"/>
                  </a:lnTo>
                  <a:lnTo>
                    <a:pt x="9522" y="53052"/>
                  </a:lnTo>
                  <a:lnTo>
                    <a:pt x="9522" y="49103"/>
                  </a:lnTo>
                  <a:lnTo>
                    <a:pt x="9478" y="46382"/>
                  </a:lnTo>
                  <a:lnTo>
                    <a:pt x="9478" y="46338"/>
                  </a:lnTo>
                  <a:lnTo>
                    <a:pt x="8996" y="43267"/>
                  </a:lnTo>
                  <a:lnTo>
                    <a:pt x="8996" y="43223"/>
                  </a:lnTo>
                  <a:lnTo>
                    <a:pt x="7943" y="40678"/>
                  </a:lnTo>
                  <a:lnTo>
                    <a:pt x="6231" y="36992"/>
                  </a:lnTo>
                  <a:lnTo>
                    <a:pt x="4783" y="33964"/>
                  </a:lnTo>
                  <a:lnTo>
                    <a:pt x="3467" y="31814"/>
                  </a:lnTo>
                  <a:lnTo>
                    <a:pt x="351" y="23170"/>
                  </a:lnTo>
                  <a:lnTo>
                    <a:pt x="571" y="22643"/>
                  </a:lnTo>
                  <a:lnTo>
                    <a:pt x="1009" y="21634"/>
                  </a:lnTo>
                  <a:lnTo>
                    <a:pt x="2458" y="18431"/>
                  </a:lnTo>
                  <a:lnTo>
                    <a:pt x="6100" y="10576"/>
                  </a:lnTo>
                  <a:lnTo>
                    <a:pt x="8250" y="8645"/>
                  </a:lnTo>
                  <a:lnTo>
                    <a:pt x="11277" y="5749"/>
                  </a:lnTo>
                  <a:lnTo>
                    <a:pt x="12857" y="4652"/>
                  </a:lnTo>
                  <a:lnTo>
                    <a:pt x="15666" y="2677"/>
                  </a:lnTo>
                  <a:lnTo>
                    <a:pt x="17772" y="1361"/>
                  </a:lnTo>
                  <a:lnTo>
                    <a:pt x="19746" y="352"/>
                  </a:lnTo>
                  <a:lnTo>
                    <a:pt x="19790" y="308"/>
                  </a:lnTo>
                  <a:lnTo>
                    <a:pt x="19834" y="220"/>
                  </a:lnTo>
                  <a:lnTo>
                    <a:pt x="19834" y="176"/>
                  </a:lnTo>
                  <a:lnTo>
                    <a:pt x="19834" y="89"/>
                  </a:lnTo>
                  <a:lnTo>
                    <a:pt x="19790" y="45"/>
                  </a:lnTo>
                  <a:lnTo>
                    <a:pt x="19746"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4" name="Google Shape;6244;p163"/>
            <p:cNvSpPr/>
            <p:nvPr/>
          </p:nvSpPr>
          <p:spPr>
            <a:xfrm>
              <a:off x="5263525" y="3312200"/>
              <a:ext cx="868875" cy="1159550"/>
            </a:xfrm>
            <a:custGeom>
              <a:rect b="b" l="l" r="r" t="t"/>
              <a:pathLst>
                <a:path extrusionOk="0" h="46382" w="34755">
                  <a:moveTo>
                    <a:pt x="34579" y="0"/>
                  </a:moveTo>
                  <a:lnTo>
                    <a:pt x="34491" y="44"/>
                  </a:lnTo>
                  <a:lnTo>
                    <a:pt x="31551" y="1799"/>
                  </a:lnTo>
                  <a:lnTo>
                    <a:pt x="31507" y="1799"/>
                  </a:lnTo>
                  <a:lnTo>
                    <a:pt x="30454" y="2633"/>
                  </a:lnTo>
                  <a:lnTo>
                    <a:pt x="30454" y="2677"/>
                  </a:lnTo>
                  <a:lnTo>
                    <a:pt x="28348" y="5003"/>
                  </a:lnTo>
                  <a:lnTo>
                    <a:pt x="25846" y="7416"/>
                  </a:lnTo>
                  <a:lnTo>
                    <a:pt x="23872" y="9171"/>
                  </a:lnTo>
                  <a:lnTo>
                    <a:pt x="20976" y="10927"/>
                  </a:lnTo>
                  <a:lnTo>
                    <a:pt x="20932" y="10927"/>
                  </a:lnTo>
                  <a:lnTo>
                    <a:pt x="20142" y="11716"/>
                  </a:lnTo>
                  <a:lnTo>
                    <a:pt x="20142" y="11760"/>
                  </a:lnTo>
                  <a:lnTo>
                    <a:pt x="18255" y="14262"/>
                  </a:lnTo>
                  <a:lnTo>
                    <a:pt x="17202" y="15578"/>
                  </a:lnTo>
                  <a:lnTo>
                    <a:pt x="15754" y="16631"/>
                  </a:lnTo>
                  <a:lnTo>
                    <a:pt x="15710" y="16631"/>
                  </a:lnTo>
                  <a:lnTo>
                    <a:pt x="13516" y="19308"/>
                  </a:lnTo>
                  <a:lnTo>
                    <a:pt x="12199" y="21238"/>
                  </a:lnTo>
                  <a:lnTo>
                    <a:pt x="10971" y="23257"/>
                  </a:lnTo>
                  <a:lnTo>
                    <a:pt x="9347" y="26329"/>
                  </a:lnTo>
                  <a:lnTo>
                    <a:pt x="8426" y="28128"/>
                  </a:lnTo>
                  <a:lnTo>
                    <a:pt x="8426" y="28172"/>
                  </a:lnTo>
                  <a:lnTo>
                    <a:pt x="8075" y="29444"/>
                  </a:lnTo>
                  <a:lnTo>
                    <a:pt x="8075" y="29488"/>
                  </a:lnTo>
                  <a:lnTo>
                    <a:pt x="7855" y="32209"/>
                  </a:lnTo>
                  <a:lnTo>
                    <a:pt x="7724" y="34052"/>
                  </a:lnTo>
                  <a:lnTo>
                    <a:pt x="7724" y="34139"/>
                  </a:lnTo>
                  <a:lnTo>
                    <a:pt x="8119" y="34797"/>
                  </a:lnTo>
                  <a:lnTo>
                    <a:pt x="8119" y="35631"/>
                  </a:lnTo>
                  <a:lnTo>
                    <a:pt x="7811" y="36553"/>
                  </a:lnTo>
                  <a:lnTo>
                    <a:pt x="6100" y="38791"/>
                  </a:lnTo>
                  <a:lnTo>
                    <a:pt x="5179" y="40239"/>
                  </a:lnTo>
                  <a:lnTo>
                    <a:pt x="4257" y="42169"/>
                  </a:lnTo>
                  <a:lnTo>
                    <a:pt x="3511" y="43091"/>
                  </a:lnTo>
                  <a:lnTo>
                    <a:pt x="1712" y="44188"/>
                  </a:lnTo>
                  <a:lnTo>
                    <a:pt x="1668" y="44232"/>
                  </a:lnTo>
                  <a:lnTo>
                    <a:pt x="922" y="44890"/>
                  </a:lnTo>
                  <a:lnTo>
                    <a:pt x="878" y="44934"/>
                  </a:lnTo>
                  <a:lnTo>
                    <a:pt x="45" y="46119"/>
                  </a:lnTo>
                  <a:lnTo>
                    <a:pt x="1" y="46162"/>
                  </a:lnTo>
                  <a:lnTo>
                    <a:pt x="1" y="46250"/>
                  </a:lnTo>
                  <a:lnTo>
                    <a:pt x="45" y="46294"/>
                  </a:lnTo>
                  <a:lnTo>
                    <a:pt x="88" y="46338"/>
                  </a:lnTo>
                  <a:lnTo>
                    <a:pt x="176" y="46382"/>
                  </a:lnTo>
                  <a:lnTo>
                    <a:pt x="264" y="46382"/>
                  </a:lnTo>
                  <a:lnTo>
                    <a:pt x="308" y="46294"/>
                  </a:lnTo>
                  <a:lnTo>
                    <a:pt x="1185" y="45153"/>
                  </a:lnTo>
                  <a:lnTo>
                    <a:pt x="1888" y="44495"/>
                  </a:lnTo>
                  <a:lnTo>
                    <a:pt x="3687" y="43398"/>
                  </a:lnTo>
                  <a:lnTo>
                    <a:pt x="3731" y="43354"/>
                  </a:lnTo>
                  <a:lnTo>
                    <a:pt x="4520" y="42389"/>
                  </a:lnTo>
                  <a:lnTo>
                    <a:pt x="4564" y="42345"/>
                  </a:lnTo>
                  <a:lnTo>
                    <a:pt x="5486" y="40414"/>
                  </a:lnTo>
                  <a:lnTo>
                    <a:pt x="6407" y="38966"/>
                  </a:lnTo>
                  <a:lnTo>
                    <a:pt x="8119" y="36728"/>
                  </a:lnTo>
                  <a:lnTo>
                    <a:pt x="8162" y="36684"/>
                  </a:lnTo>
                  <a:lnTo>
                    <a:pt x="8426" y="35719"/>
                  </a:lnTo>
                  <a:lnTo>
                    <a:pt x="8470" y="35675"/>
                  </a:lnTo>
                  <a:lnTo>
                    <a:pt x="8470" y="34754"/>
                  </a:lnTo>
                  <a:lnTo>
                    <a:pt x="8426" y="34622"/>
                  </a:lnTo>
                  <a:lnTo>
                    <a:pt x="8075" y="34008"/>
                  </a:lnTo>
                  <a:lnTo>
                    <a:pt x="8206" y="32252"/>
                  </a:lnTo>
                  <a:lnTo>
                    <a:pt x="8426" y="29532"/>
                  </a:lnTo>
                  <a:lnTo>
                    <a:pt x="8733" y="28259"/>
                  </a:lnTo>
                  <a:lnTo>
                    <a:pt x="9654" y="26460"/>
                  </a:lnTo>
                  <a:lnTo>
                    <a:pt x="11278" y="23432"/>
                  </a:lnTo>
                  <a:lnTo>
                    <a:pt x="12507" y="21458"/>
                  </a:lnTo>
                  <a:lnTo>
                    <a:pt x="13779" y="19483"/>
                  </a:lnTo>
                  <a:lnTo>
                    <a:pt x="15973" y="16894"/>
                  </a:lnTo>
                  <a:lnTo>
                    <a:pt x="17421" y="15841"/>
                  </a:lnTo>
                  <a:lnTo>
                    <a:pt x="17421" y="15797"/>
                  </a:lnTo>
                  <a:lnTo>
                    <a:pt x="18518" y="14481"/>
                  </a:lnTo>
                  <a:lnTo>
                    <a:pt x="20405" y="11980"/>
                  </a:lnTo>
                  <a:lnTo>
                    <a:pt x="21151" y="11190"/>
                  </a:lnTo>
                  <a:lnTo>
                    <a:pt x="24091" y="9435"/>
                  </a:lnTo>
                  <a:lnTo>
                    <a:pt x="26110" y="7679"/>
                  </a:lnTo>
                  <a:lnTo>
                    <a:pt x="28611" y="5222"/>
                  </a:lnTo>
                  <a:lnTo>
                    <a:pt x="30717" y="2897"/>
                  </a:lnTo>
                  <a:lnTo>
                    <a:pt x="31726" y="2063"/>
                  </a:lnTo>
                  <a:lnTo>
                    <a:pt x="34666" y="351"/>
                  </a:lnTo>
                  <a:lnTo>
                    <a:pt x="34710" y="308"/>
                  </a:lnTo>
                  <a:lnTo>
                    <a:pt x="34754" y="220"/>
                  </a:lnTo>
                  <a:lnTo>
                    <a:pt x="34754" y="176"/>
                  </a:lnTo>
                  <a:lnTo>
                    <a:pt x="34754" y="88"/>
                  </a:lnTo>
                  <a:lnTo>
                    <a:pt x="34710" y="44"/>
                  </a:lnTo>
                  <a:lnTo>
                    <a:pt x="34622"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5" name="Google Shape;6245;p163"/>
            <p:cNvSpPr/>
            <p:nvPr/>
          </p:nvSpPr>
          <p:spPr>
            <a:xfrm>
              <a:off x="5251475" y="3288075"/>
              <a:ext cx="853500" cy="1173800"/>
            </a:xfrm>
            <a:custGeom>
              <a:rect b="b" l="l" r="r" t="t"/>
              <a:pathLst>
                <a:path extrusionOk="0" h="46952" w="34140">
                  <a:moveTo>
                    <a:pt x="33876" y="0"/>
                  </a:moveTo>
                  <a:lnTo>
                    <a:pt x="31462" y="1448"/>
                  </a:lnTo>
                  <a:lnTo>
                    <a:pt x="30453" y="2150"/>
                  </a:lnTo>
                  <a:lnTo>
                    <a:pt x="30409" y="2194"/>
                  </a:lnTo>
                  <a:lnTo>
                    <a:pt x="28478" y="4300"/>
                  </a:lnTo>
                  <a:lnTo>
                    <a:pt x="26460" y="6275"/>
                  </a:lnTo>
                  <a:lnTo>
                    <a:pt x="24836" y="7679"/>
                  </a:lnTo>
                  <a:lnTo>
                    <a:pt x="22774" y="9127"/>
                  </a:lnTo>
                  <a:lnTo>
                    <a:pt x="20931" y="10531"/>
                  </a:lnTo>
                  <a:lnTo>
                    <a:pt x="19658" y="11365"/>
                  </a:lnTo>
                  <a:lnTo>
                    <a:pt x="19615" y="11409"/>
                  </a:lnTo>
                  <a:lnTo>
                    <a:pt x="18649" y="12462"/>
                  </a:lnTo>
                  <a:lnTo>
                    <a:pt x="18649" y="12506"/>
                  </a:lnTo>
                  <a:lnTo>
                    <a:pt x="17157" y="14481"/>
                  </a:lnTo>
                  <a:lnTo>
                    <a:pt x="16543" y="15095"/>
                  </a:lnTo>
                  <a:lnTo>
                    <a:pt x="15534" y="15797"/>
                  </a:lnTo>
                  <a:lnTo>
                    <a:pt x="15490" y="15841"/>
                  </a:lnTo>
                  <a:lnTo>
                    <a:pt x="13954" y="17728"/>
                  </a:lnTo>
                  <a:lnTo>
                    <a:pt x="12111" y="20141"/>
                  </a:lnTo>
                  <a:lnTo>
                    <a:pt x="10707" y="22203"/>
                  </a:lnTo>
                  <a:lnTo>
                    <a:pt x="8381" y="26372"/>
                  </a:lnTo>
                  <a:lnTo>
                    <a:pt x="7591" y="27864"/>
                  </a:lnTo>
                  <a:lnTo>
                    <a:pt x="7372" y="28610"/>
                  </a:lnTo>
                  <a:lnTo>
                    <a:pt x="7372" y="28654"/>
                  </a:lnTo>
                  <a:lnTo>
                    <a:pt x="6802" y="34007"/>
                  </a:lnTo>
                  <a:lnTo>
                    <a:pt x="6582" y="36596"/>
                  </a:lnTo>
                  <a:lnTo>
                    <a:pt x="6363" y="38044"/>
                  </a:lnTo>
                  <a:lnTo>
                    <a:pt x="5485" y="39668"/>
                  </a:lnTo>
                  <a:lnTo>
                    <a:pt x="4300" y="41774"/>
                  </a:lnTo>
                  <a:lnTo>
                    <a:pt x="3467" y="43003"/>
                  </a:lnTo>
                  <a:lnTo>
                    <a:pt x="2019" y="44144"/>
                  </a:lnTo>
                  <a:lnTo>
                    <a:pt x="1975" y="44144"/>
                  </a:lnTo>
                  <a:lnTo>
                    <a:pt x="44" y="46645"/>
                  </a:lnTo>
                  <a:lnTo>
                    <a:pt x="0" y="46733"/>
                  </a:lnTo>
                  <a:lnTo>
                    <a:pt x="0" y="46776"/>
                  </a:lnTo>
                  <a:lnTo>
                    <a:pt x="44" y="46864"/>
                  </a:lnTo>
                  <a:lnTo>
                    <a:pt x="88" y="46908"/>
                  </a:lnTo>
                  <a:lnTo>
                    <a:pt x="176" y="46952"/>
                  </a:lnTo>
                  <a:lnTo>
                    <a:pt x="263" y="46908"/>
                  </a:lnTo>
                  <a:lnTo>
                    <a:pt x="307" y="46864"/>
                  </a:lnTo>
                  <a:lnTo>
                    <a:pt x="2238" y="44407"/>
                  </a:lnTo>
                  <a:lnTo>
                    <a:pt x="3686" y="43266"/>
                  </a:lnTo>
                  <a:lnTo>
                    <a:pt x="3730" y="43222"/>
                  </a:lnTo>
                  <a:lnTo>
                    <a:pt x="4607" y="41950"/>
                  </a:lnTo>
                  <a:lnTo>
                    <a:pt x="5792" y="39799"/>
                  </a:lnTo>
                  <a:lnTo>
                    <a:pt x="6714" y="38176"/>
                  </a:lnTo>
                  <a:lnTo>
                    <a:pt x="6714" y="38132"/>
                  </a:lnTo>
                  <a:lnTo>
                    <a:pt x="6933" y="36640"/>
                  </a:lnTo>
                  <a:lnTo>
                    <a:pt x="7153" y="34007"/>
                  </a:lnTo>
                  <a:lnTo>
                    <a:pt x="7723" y="28698"/>
                  </a:lnTo>
                  <a:lnTo>
                    <a:pt x="7942" y="27996"/>
                  </a:lnTo>
                  <a:lnTo>
                    <a:pt x="8688" y="26548"/>
                  </a:lnTo>
                  <a:lnTo>
                    <a:pt x="11014" y="22423"/>
                  </a:lnTo>
                  <a:lnTo>
                    <a:pt x="12418" y="20361"/>
                  </a:lnTo>
                  <a:lnTo>
                    <a:pt x="14217" y="17947"/>
                  </a:lnTo>
                  <a:lnTo>
                    <a:pt x="15753" y="16060"/>
                  </a:lnTo>
                  <a:lnTo>
                    <a:pt x="16762" y="15358"/>
                  </a:lnTo>
                  <a:lnTo>
                    <a:pt x="16806" y="15358"/>
                  </a:lnTo>
                  <a:lnTo>
                    <a:pt x="17421" y="14744"/>
                  </a:lnTo>
                  <a:lnTo>
                    <a:pt x="17464" y="14700"/>
                  </a:lnTo>
                  <a:lnTo>
                    <a:pt x="18913" y="12725"/>
                  </a:lnTo>
                  <a:lnTo>
                    <a:pt x="19878" y="11672"/>
                  </a:lnTo>
                  <a:lnTo>
                    <a:pt x="21150" y="10838"/>
                  </a:lnTo>
                  <a:lnTo>
                    <a:pt x="22993" y="9390"/>
                  </a:lnTo>
                  <a:lnTo>
                    <a:pt x="25056" y="7986"/>
                  </a:lnTo>
                  <a:lnTo>
                    <a:pt x="25056" y="7942"/>
                  </a:lnTo>
                  <a:lnTo>
                    <a:pt x="26679" y="6538"/>
                  </a:lnTo>
                  <a:lnTo>
                    <a:pt x="28698" y="4564"/>
                  </a:lnTo>
                  <a:lnTo>
                    <a:pt x="30629" y="2457"/>
                  </a:lnTo>
                  <a:lnTo>
                    <a:pt x="31682" y="1755"/>
                  </a:lnTo>
                  <a:lnTo>
                    <a:pt x="34051" y="307"/>
                  </a:lnTo>
                  <a:lnTo>
                    <a:pt x="34095" y="263"/>
                  </a:lnTo>
                  <a:lnTo>
                    <a:pt x="34139" y="176"/>
                  </a:lnTo>
                  <a:lnTo>
                    <a:pt x="34139" y="132"/>
                  </a:lnTo>
                  <a:lnTo>
                    <a:pt x="34139" y="44"/>
                  </a:lnTo>
                  <a:lnTo>
                    <a:pt x="34051"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6" name="Google Shape;6246;p163"/>
            <p:cNvSpPr/>
            <p:nvPr/>
          </p:nvSpPr>
          <p:spPr>
            <a:xfrm>
              <a:off x="5242675" y="3261725"/>
              <a:ext cx="833775" cy="1184800"/>
            </a:xfrm>
            <a:custGeom>
              <a:rect b="b" l="l" r="r" t="t"/>
              <a:pathLst>
                <a:path extrusionOk="0" h="47392" w="33351">
                  <a:moveTo>
                    <a:pt x="33175" y="1"/>
                  </a:moveTo>
                  <a:lnTo>
                    <a:pt x="33087" y="45"/>
                  </a:lnTo>
                  <a:lnTo>
                    <a:pt x="31244" y="1230"/>
                  </a:lnTo>
                  <a:lnTo>
                    <a:pt x="30147" y="1888"/>
                  </a:lnTo>
                  <a:lnTo>
                    <a:pt x="30103" y="1932"/>
                  </a:lnTo>
                  <a:lnTo>
                    <a:pt x="26900" y="5179"/>
                  </a:lnTo>
                  <a:lnTo>
                    <a:pt x="22775" y="8426"/>
                  </a:lnTo>
                  <a:lnTo>
                    <a:pt x="19703" y="10839"/>
                  </a:lnTo>
                  <a:lnTo>
                    <a:pt x="18255" y="11936"/>
                  </a:lnTo>
                  <a:lnTo>
                    <a:pt x="18211" y="11936"/>
                  </a:lnTo>
                  <a:lnTo>
                    <a:pt x="16632" y="13999"/>
                  </a:lnTo>
                  <a:lnTo>
                    <a:pt x="15666" y="14745"/>
                  </a:lnTo>
                  <a:lnTo>
                    <a:pt x="15622" y="14789"/>
                  </a:lnTo>
                  <a:lnTo>
                    <a:pt x="11936" y="19396"/>
                  </a:lnTo>
                  <a:lnTo>
                    <a:pt x="10664" y="21107"/>
                  </a:lnTo>
                  <a:lnTo>
                    <a:pt x="9084" y="23257"/>
                  </a:lnTo>
                  <a:lnTo>
                    <a:pt x="9084" y="23301"/>
                  </a:lnTo>
                  <a:lnTo>
                    <a:pt x="7680" y="25803"/>
                  </a:lnTo>
                  <a:lnTo>
                    <a:pt x="6671" y="27733"/>
                  </a:lnTo>
                  <a:lnTo>
                    <a:pt x="6627" y="27777"/>
                  </a:lnTo>
                  <a:lnTo>
                    <a:pt x="6056" y="32077"/>
                  </a:lnTo>
                  <a:lnTo>
                    <a:pt x="4784" y="40108"/>
                  </a:lnTo>
                  <a:lnTo>
                    <a:pt x="4345" y="41205"/>
                  </a:lnTo>
                  <a:lnTo>
                    <a:pt x="3248" y="43135"/>
                  </a:lnTo>
                  <a:lnTo>
                    <a:pt x="2195" y="44188"/>
                  </a:lnTo>
                  <a:lnTo>
                    <a:pt x="2151" y="44188"/>
                  </a:lnTo>
                  <a:lnTo>
                    <a:pt x="835" y="45987"/>
                  </a:lnTo>
                  <a:lnTo>
                    <a:pt x="1" y="47128"/>
                  </a:lnTo>
                  <a:lnTo>
                    <a:pt x="1" y="47172"/>
                  </a:lnTo>
                  <a:lnTo>
                    <a:pt x="1" y="47260"/>
                  </a:lnTo>
                  <a:lnTo>
                    <a:pt x="1" y="47304"/>
                  </a:lnTo>
                  <a:lnTo>
                    <a:pt x="45" y="47348"/>
                  </a:lnTo>
                  <a:lnTo>
                    <a:pt x="176" y="47392"/>
                  </a:lnTo>
                  <a:lnTo>
                    <a:pt x="220" y="47392"/>
                  </a:lnTo>
                  <a:lnTo>
                    <a:pt x="308" y="47304"/>
                  </a:lnTo>
                  <a:lnTo>
                    <a:pt x="1142" y="46207"/>
                  </a:lnTo>
                  <a:lnTo>
                    <a:pt x="2458" y="44408"/>
                  </a:lnTo>
                  <a:lnTo>
                    <a:pt x="3511" y="43355"/>
                  </a:lnTo>
                  <a:lnTo>
                    <a:pt x="3511" y="43311"/>
                  </a:lnTo>
                  <a:lnTo>
                    <a:pt x="4652" y="41380"/>
                  </a:lnTo>
                  <a:lnTo>
                    <a:pt x="4696" y="41336"/>
                  </a:lnTo>
                  <a:lnTo>
                    <a:pt x="5135" y="40239"/>
                  </a:lnTo>
                  <a:lnTo>
                    <a:pt x="5135" y="40195"/>
                  </a:lnTo>
                  <a:lnTo>
                    <a:pt x="6408" y="32121"/>
                  </a:lnTo>
                  <a:lnTo>
                    <a:pt x="6978" y="27865"/>
                  </a:lnTo>
                  <a:lnTo>
                    <a:pt x="7987" y="25934"/>
                  </a:lnTo>
                  <a:lnTo>
                    <a:pt x="9391" y="23477"/>
                  </a:lnTo>
                  <a:lnTo>
                    <a:pt x="10927" y="21327"/>
                  </a:lnTo>
                  <a:lnTo>
                    <a:pt x="12200" y="19615"/>
                  </a:lnTo>
                  <a:lnTo>
                    <a:pt x="15886" y="15008"/>
                  </a:lnTo>
                  <a:lnTo>
                    <a:pt x="16851" y="14262"/>
                  </a:lnTo>
                  <a:lnTo>
                    <a:pt x="16895" y="14218"/>
                  </a:lnTo>
                  <a:lnTo>
                    <a:pt x="18475" y="12200"/>
                  </a:lnTo>
                  <a:lnTo>
                    <a:pt x="19923" y="11103"/>
                  </a:lnTo>
                  <a:lnTo>
                    <a:pt x="22994" y="8689"/>
                  </a:lnTo>
                  <a:lnTo>
                    <a:pt x="27119" y="5442"/>
                  </a:lnTo>
                  <a:lnTo>
                    <a:pt x="27163" y="5442"/>
                  </a:lnTo>
                  <a:lnTo>
                    <a:pt x="30366" y="2195"/>
                  </a:lnTo>
                  <a:lnTo>
                    <a:pt x="31419" y="1537"/>
                  </a:lnTo>
                  <a:lnTo>
                    <a:pt x="33306" y="352"/>
                  </a:lnTo>
                  <a:lnTo>
                    <a:pt x="33350" y="308"/>
                  </a:lnTo>
                  <a:lnTo>
                    <a:pt x="33350" y="220"/>
                  </a:lnTo>
                  <a:lnTo>
                    <a:pt x="33350" y="176"/>
                  </a:lnTo>
                  <a:lnTo>
                    <a:pt x="33350" y="89"/>
                  </a:lnTo>
                  <a:lnTo>
                    <a:pt x="33306" y="45"/>
                  </a:lnTo>
                  <a:lnTo>
                    <a:pt x="33219"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7" name="Google Shape;6247;p163"/>
            <p:cNvSpPr/>
            <p:nvPr/>
          </p:nvSpPr>
          <p:spPr>
            <a:xfrm>
              <a:off x="5230625" y="3236500"/>
              <a:ext cx="817300" cy="1199050"/>
            </a:xfrm>
            <a:custGeom>
              <a:rect b="b" l="l" r="r" t="t"/>
              <a:pathLst>
                <a:path extrusionOk="0" h="47962" w="32692">
                  <a:moveTo>
                    <a:pt x="32428" y="1"/>
                  </a:moveTo>
                  <a:lnTo>
                    <a:pt x="30146" y="1536"/>
                  </a:lnTo>
                  <a:lnTo>
                    <a:pt x="30102" y="1580"/>
                  </a:lnTo>
                  <a:lnTo>
                    <a:pt x="27513" y="4038"/>
                  </a:lnTo>
                  <a:lnTo>
                    <a:pt x="22906" y="7724"/>
                  </a:lnTo>
                  <a:lnTo>
                    <a:pt x="20624" y="9523"/>
                  </a:lnTo>
                  <a:lnTo>
                    <a:pt x="18693" y="11102"/>
                  </a:lnTo>
                  <a:lnTo>
                    <a:pt x="17070" y="12287"/>
                  </a:lnTo>
                  <a:lnTo>
                    <a:pt x="17070" y="12331"/>
                  </a:lnTo>
                  <a:lnTo>
                    <a:pt x="16280" y="13253"/>
                  </a:lnTo>
                  <a:lnTo>
                    <a:pt x="15622" y="13867"/>
                  </a:lnTo>
                  <a:lnTo>
                    <a:pt x="15578" y="13911"/>
                  </a:lnTo>
                  <a:lnTo>
                    <a:pt x="12770" y="17509"/>
                  </a:lnTo>
                  <a:lnTo>
                    <a:pt x="10927" y="19878"/>
                  </a:lnTo>
                  <a:lnTo>
                    <a:pt x="7592" y="24310"/>
                  </a:lnTo>
                  <a:lnTo>
                    <a:pt x="5880" y="27514"/>
                  </a:lnTo>
                  <a:lnTo>
                    <a:pt x="5836" y="27558"/>
                  </a:lnTo>
                  <a:lnTo>
                    <a:pt x="5178" y="32121"/>
                  </a:lnTo>
                  <a:lnTo>
                    <a:pt x="4652" y="35851"/>
                  </a:lnTo>
                  <a:lnTo>
                    <a:pt x="4125" y="39274"/>
                  </a:lnTo>
                  <a:lnTo>
                    <a:pt x="3598" y="41731"/>
                  </a:lnTo>
                  <a:lnTo>
                    <a:pt x="3116" y="43091"/>
                  </a:lnTo>
                  <a:lnTo>
                    <a:pt x="527" y="47040"/>
                  </a:lnTo>
                  <a:lnTo>
                    <a:pt x="44" y="47699"/>
                  </a:lnTo>
                  <a:lnTo>
                    <a:pt x="0" y="47786"/>
                  </a:lnTo>
                  <a:lnTo>
                    <a:pt x="0" y="47830"/>
                  </a:lnTo>
                  <a:lnTo>
                    <a:pt x="44" y="47918"/>
                  </a:lnTo>
                  <a:lnTo>
                    <a:pt x="88" y="47962"/>
                  </a:lnTo>
                  <a:lnTo>
                    <a:pt x="264" y="47962"/>
                  </a:lnTo>
                  <a:lnTo>
                    <a:pt x="351" y="47918"/>
                  </a:lnTo>
                  <a:lnTo>
                    <a:pt x="790" y="47260"/>
                  </a:lnTo>
                  <a:lnTo>
                    <a:pt x="3423" y="43267"/>
                  </a:lnTo>
                  <a:lnTo>
                    <a:pt x="3467" y="43223"/>
                  </a:lnTo>
                  <a:lnTo>
                    <a:pt x="3906" y="41862"/>
                  </a:lnTo>
                  <a:lnTo>
                    <a:pt x="3950" y="41819"/>
                  </a:lnTo>
                  <a:lnTo>
                    <a:pt x="4476" y="39317"/>
                  </a:lnTo>
                  <a:lnTo>
                    <a:pt x="4959" y="35895"/>
                  </a:lnTo>
                  <a:lnTo>
                    <a:pt x="5529" y="32165"/>
                  </a:lnTo>
                  <a:lnTo>
                    <a:pt x="6187" y="27645"/>
                  </a:lnTo>
                  <a:lnTo>
                    <a:pt x="7899" y="24486"/>
                  </a:lnTo>
                  <a:lnTo>
                    <a:pt x="11190" y="20098"/>
                  </a:lnTo>
                  <a:lnTo>
                    <a:pt x="13033" y="17728"/>
                  </a:lnTo>
                  <a:lnTo>
                    <a:pt x="15841" y="14130"/>
                  </a:lnTo>
                  <a:lnTo>
                    <a:pt x="16543" y="13516"/>
                  </a:lnTo>
                  <a:lnTo>
                    <a:pt x="16543" y="13472"/>
                  </a:lnTo>
                  <a:lnTo>
                    <a:pt x="17289" y="12594"/>
                  </a:lnTo>
                  <a:lnTo>
                    <a:pt x="18913" y="11366"/>
                  </a:lnTo>
                  <a:lnTo>
                    <a:pt x="20844" y="9786"/>
                  </a:lnTo>
                  <a:lnTo>
                    <a:pt x="23125" y="7987"/>
                  </a:lnTo>
                  <a:lnTo>
                    <a:pt x="27733" y="4301"/>
                  </a:lnTo>
                  <a:lnTo>
                    <a:pt x="30322" y="1844"/>
                  </a:lnTo>
                  <a:lnTo>
                    <a:pt x="32604" y="308"/>
                  </a:lnTo>
                  <a:lnTo>
                    <a:pt x="32647" y="264"/>
                  </a:lnTo>
                  <a:lnTo>
                    <a:pt x="32691" y="220"/>
                  </a:lnTo>
                  <a:lnTo>
                    <a:pt x="32691" y="132"/>
                  </a:lnTo>
                  <a:lnTo>
                    <a:pt x="32647" y="88"/>
                  </a:lnTo>
                  <a:lnTo>
                    <a:pt x="32604"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8" name="Google Shape;6248;p163"/>
            <p:cNvSpPr/>
            <p:nvPr/>
          </p:nvSpPr>
          <p:spPr>
            <a:xfrm>
              <a:off x="5136275" y="3184950"/>
              <a:ext cx="854600" cy="1805700"/>
            </a:xfrm>
            <a:custGeom>
              <a:rect b="b" l="l" r="r" t="t"/>
              <a:pathLst>
                <a:path extrusionOk="0" h="72228" w="34184">
                  <a:moveTo>
                    <a:pt x="34052" y="0"/>
                  </a:moveTo>
                  <a:lnTo>
                    <a:pt x="33964" y="44"/>
                  </a:lnTo>
                  <a:lnTo>
                    <a:pt x="33920" y="44"/>
                  </a:lnTo>
                  <a:lnTo>
                    <a:pt x="30015" y="3072"/>
                  </a:lnTo>
                  <a:lnTo>
                    <a:pt x="25978" y="6319"/>
                  </a:lnTo>
                  <a:lnTo>
                    <a:pt x="23257" y="8513"/>
                  </a:lnTo>
                  <a:lnTo>
                    <a:pt x="20975" y="10400"/>
                  </a:lnTo>
                  <a:lnTo>
                    <a:pt x="19659" y="11453"/>
                  </a:lnTo>
                  <a:lnTo>
                    <a:pt x="16675" y="13340"/>
                  </a:lnTo>
                  <a:lnTo>
                    <a:pt x="16675" y="13384"/>
                  </a:lnTo>
                  <a:lnTo>
                    <a:pt x="15534" y="14656"/>
                  </a:lnTo>
                  <a:lnTo>
                    <a:pt x="14657" y="15885"/>
                  </a:lnTo>
                  <a:lnTo>
                    <a:pt x="13779" y="17114"/>
                  </a:lnTo>
                  <a:lnTo>
                    <a:pt x="12199" y="19615"/>
                  </a:lnTo>
                  <a:lnTo>
                    <a:pt x="10488" y="22248"/>
                  </a:lnTo>
                  <a:lnTo>
                    <a:pt x="9567" y="23564"/>
                  </a:lnTo>
                  <a:lnTo>
                    <a:pt x="8601" y="24837"/>
                  </a:lnTo>
                  <a:lnTo>
                    <a:pt x="7197" y="26811"/>
                  </a:lnTo>
                  <a:lnTo>
                    <a:pt x="7197" y="26899"/>
                  </a:lnTo>
                  <a:lnTo>
                    <a:pt x="6802" y="29005"/>
                  </a:lnTo>
                  <a:lnTo>
                    <a:pt x="6188" y="33876"/>
                  </a:lnTo>
                  <a:lnTo>
                    <a:pt x="5705" y="37386"/>
                  </a:lnTo>
                  <a:lnTo>
                    <a:pt x="5266" y="40502"/>
                  </a:lnTo>
                  <a:lnTo>
                    <a:pt x="4564" y="43793"/>
                  </a:lnTo>
                  <a:lnTo>
                    <a:pt x="3730" y="47479"/>
                  </a:lnTo>
                  <a:lnTo>
                    <a:pt x="1624" y="50814"/>
                  </a:lnTo>
                  <a:lnTo>
                    <a:pt x="878" y="52262"/>
                  </a:lnTo>
                  <a:lnTo>
                    <a:pt x="834" y="52350"/>
                  </a:lnTo>
                  <a:lnTo>
                    <a:pt x="527" y="54807"/>
                  </a:lnTo>
                  <a:lnTo>
                    <a:pt x="264" y="57527"/>
                  </a:lnTo>
                  <a:lnTo>
                    <a:pt x="1" y="59458"/>
                  </a:lnTo>
                  <a:lnTo>
                    <a:pt x="1" y="59502"/>
                  </a:lnTo>
                  <a:lnTo>
                    <a:pt x="1" y="59590"/>
                  </a:lnTo>
                  <a:lnTo>
                    <a:pt x="2414" y="62837"/>
                  </a:lnTo>
                  <a:lnTo>
                    <a:pt x="3774" y="64943"/>
                  </a:lnTo>
                  <a:lnTo>
                    <a:pt x="4608" y="66216"/>
                  </a:lnTo>
                  <a:lnTo>
                    <a:pt x="6275" y="68190"/>
                  </a:lnTo>
                  <a:lnTo>
                    <a:pt x="9391" y="71701"/>
                  </a:lnTo>
                  <a:lnTo>
                    <a:pt x="9435" y="71701"/>
                  </a:lnTo>
                  <a:lnTo>
                    <a:pt x="10093" y="72183"/>
                  </a:lnTo>
                  <a:lnTo>
                    <a:pt x="10181" y="72227"/>
                  </a:lnTo>
                  <a:lnTo>
                    <a:pt x="10707" y="72227"/>
                  </a:lnTo>
                  <a:lnTo>
                    <a:pt x="10751" y="72183"/>
                  </a:lnTo>
                  <a:lnTo>
                    <a:pt x="10839" y="72140"/>
                  </a:lnTo>
                  <a:lnTo>
                    <a:pt x="11804" y="71043"/>
                  </a:lnTo>
                  <a:lnTo>
                    <a:pt x="11848" y="70955"/>
                  </a:lnTo>
                  <a:lnTo>
                    <a:pt x="11848" y="70911"/>
                  </a:lnTo>
                  <a:lnTo>
                    <a:pt x="11804" y="70823"/>
                  </a:lnTo>
                  <a:lnTo>
                    <a:pt x="11804" y="70779"/>
                  </a:lnTo>
                  <a:lnTo>
                    <a:pt x="11717" y="70735"/>
                  </a:lnTo>
                  <a:lnTo>
                    <a:pt x="11585" y="70735"/>
                  </a:lnTo>
                  <a:lnTo>
                    <a:pt x="11541" y="70779"/>
                  </a:lnTo>
                  <a:lnTo>
                    <a:pt x="10620" y="71876"/>
                  </a:lnTo>
                  <a:lnTo>
                    <a:pt x="10269" y="71876"/>
                  </a:lnTo>
                  <a:lnTo>
                    <a:pt x="9654" y="71437"/>
                  </a:lnTo>
                  <a:lnTo>
                    <a:pt x="6539" y="67971"/>
                  </a:lnTo>
                  <a:lnTo>
                    <a:pt x="4915" y="65996"/>
                  </a:lnTo>
                  <a:lnTo>
                    <a:pt x="4038" y="64768"/>
                  </a:lnTo>
                  <a:lnTo>
                    <a:pt x="2677" y="62618"/>
                  </a:lnTo>
                  <a:lnTo>
                    <a:pt x="352" y="59414"/>
                  </a:lnTo>
                  <a:lnTo>
                    <a:pt x="615" y="57571"/>
                  </a:lnTo>
                  <a:lnTo>
                    <a:pt x="878" y="54851"/>
                  </a:lnTo>
                  <a:lnTo>
                    <a:pt x="1185" y="52393"/>
                  </a:lnTo>
                  <a:lnTo>
                    <a:pt x="1931" y="50989"/>
                  </a:lnTo>
                  <a:lnTo>
                    <a:pt x="4038" y="47654"/>
                  </a:lnTo>
                  <a:lnTo>
                    <a:pt x="4038" y="47567"/>
                  </a:lnTo>
                  <a:lnTo>
                    <a:pt x="4915" y="43837"/>
                  </a:lnTo>
                  <a:lnTo>
                    <a:pt x="5617" y="40546"/>
                  </a:lnTo>
                  <a:lnTo>
                    <a:pt x="6056" y="37430"/>
                  </a:lnTo>
                  <a:lnTo>
                    <a:pt x="6495" y="33920"/>
                  </a:lnTo>
                  <a:lnTo>
                    <a:pt x="7109" y="29093"/>
                  </a:lnTo>
                  <a:lnTo>
                    <a:pt x="7504" y="26987"/>
                  </a:lnTo>
                  <a:lnTo>
                    <a:pt x="8908" y="25056"/>
                  </a:lnTo>
                  <a:lnTo>
                    <a:pt x="9830" y="23783"/>
                  </a:lnTo>
                  <a:lnTo>
                    <a:pt x="10751" y="22467"/>
                  </a:lnTo>
                  <a:lnTo>
                    <a:pt x="12463" y="19790"/>
                  </a:lnTo>
                  <a:lnTo>
                    <a:pt x="14086" y="17289"/>
                  </a:lnTo>
                  <a:lnTo>
                    <a:pt x="14920" y="16060"/>
                  </a:lnTo>
                  <a:lnTo>
                    <a:pt x="15798" y="14876"/>
                  </a:lnTo>
                  <a:lnTo>
                    <a:pt x="16895" y="13647"/>
                  </a:lnTo>
                  <a:lnTo>
                    <a:pt x="19835" y="11760"/>
                  </a:lnTo>
                  <a:lnTo>
                    <a:pt x="19878" y="11760"/>
                  </a:lnTo>
                  <a:lnTo>
                    <a:pt x="21195" y="10663"/>
                  </a:lnTo>
                  <a:lnTo>
                    <a:pt x="23477" y="8820"/>
                  </a:lnTo>
                  <a:lnTo>
                    <a:pt x="26241" y="6626"/>
                  </a:lnTo>
                  <a:lnTo>
                    <a:pt x="30234" y="3379"/>
                  </a:lnTo>
                  <a:lnTo>
                    <a:pt x="34140" y="351"/>
                  </a:lnTo>
                  <a:lnTo>
                    <a:pt x="34183" y="264"/>
                  </a:lnTo>
                  <a:lnTo>
                    <a:pt x="34183" y="220"/>
                  </a:lnTo>
                  <a:lnTo>
                    <a:pt x="34183" y="132"/>
                  </a:lnTo>
                  <a:lnTo>
                    <a:pt x="34183" y="88"/>
                  </a:lnTo>
                  <a:lnTo>
                    <a:pt x="34096" y="44"/>
                  </a:lnTo>
                  <a:lnTo>
                    <a:pt x="34052"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9" name="Google Shape;6249;p163"/>
            <p:cNvSpPr/>
            <p:nvPr/>
          </p:nvSpPr>
          <p:spPr>
            <a:xfrm>
              <a:off x="5101175" y="3159725"/>
              <a:ext cx="862275" cy="1886875"/>
            </a:xfrm>
            <a:custGeom>
              <a:rect b="b" l="l" r="r" t="t"/>
              <a:pathLst>
                <a:path extrusionOk="0" h="75475" w="34491">
                  <a:moveTo>
                    <a:pt x="34271" y="0"/>
                  </a:moveTo>
                  <a:lnTo>
                    <a:pt x="34183" y="44"/>
                  </a:lnTo>
                  <a:lnTo>
                    <a:pt x="31287" y="2238"/>
                  </a:lnTo>
                  <a:lnTo>
                    <a:pt x="22555" y="9303"/>
                  </a:lnTo>
                  <a:lnTo>
                    <a:pt x="19834" y="11409"/>
                  </a:lnTo>
                  <a:lnTo>
                    <a:pt x="17509" y="12506"/>
                  </a:lnTo>
                  <a:lnTo>
                    <a:pt x="16938" y="12813"/>
                  </a:lnTo>
                  <a:lnTo>
                    <a:pt x="16456" y="13164"/>
                  </a:lnTo>
                  <a:lnTo>
                    <a:pt x="15929" y="13515"/>
                  </a:lnTo>
                  <a:lnTo>
                    <a:pt x="15446" y="13910"/>
                  </a:lnTo>
                  <a:lnTo>
                    <a:pt x="14964" y="14393"/>
                  </a:lnTo>
                  <a:lnTo>
                    <a:pt x="14481" y="14875"/>
                  </a:lnTo>
                  <a:lnTo>
                    <a:pt x="13559" y="15885"/>
                  </a:lnTo>
                  <a:lnTo>
                    <a:pt x="12726" y="17026"/>
                  </a:lnTo>
                  <a:lnTo>
                    <a:pt x="11892" y="18210"/>
                  </a:lnTo>
                  <a:lnTo>
                    <a:pt x="11058" y="19483"/>
                  </a:lnTo>
                  <a:lnTo>
                    <a:pt x="10268" y="20712"/>
                  </a:lnTo>
                  <a:lnTo>
                    <a:pt x="9479" y="21940"/>
                  </a:lnTo>
                  <a:lnTo>
                    <a:pt x="8733" y="23125"/>
                  </a:lnTo>
                  <a:lnTo>
                    <a:pt x="7943" y="24222"/>
                  </a:lnTo>
                  <a:lnTo>
                    <a:pt x="7197" y="25187"/>
                  </a:lnTo>
                  <a:lnTo>
                    <a:pt x="7153" y="25275"/>
                  </a:lnTo>
                  <a:lnTo>
                    <a:pt x="6846" y="26240"/>
                  </a:lnTo>
                  <a:lnTo>
                    <a:pt x="6846" y="26328"/>
                  </a:lnTo>
                  <a:lnTo>
                    <a:pt x="7021" y="27513"/>
                  </a:lnTo>
                  <a:lnTo>
                    <a:pt x="6319" y="33876"/>
                  </a:lnTo>
                  <a:lnTo>
                    <a:pt x="5836" y="37605"/>
                  </a:lnTo>
                  <a:lnTo>
                    <a:pt x="5398" y="40896"/>
                  </a:lnTo>
                  <a:lnTo>
                    <a:pt x="5047" y="43003"/>
                  </a:lnTo>
                  <a:lnTo>
                    <a:pt x="3950" y="47522"/>
                  </a:lnTo>
                  <a:lnTo>
                    <a:pt x="3423" y="49716"/>
                  </a:lnTo>
                  <a:lnTo>
                    <a:pt x="1756" y="52964"/>
                  </a:lnTo>
                  <a:lnTo>
                    <a:pt x="1712" y="53007"/>
                  </a:lnTo>
                  <a:lnTo>
                    <a:pt x="1229" y="56957"/>
                  </a:lnTo>
                  <a:lnTo>
                    <a:pt x="88" y="61345"/>
                  </a:lnTo>
                  <a:lnTo>
                    <a:pt x="0" y="62398"/>
                  </a:lnTo>
                  <a:lnTo>
                    <a:pt x="44" y="62529"/>
                  </a:lnTo>
                  <a:lnTo>
                    <a:pt x="1843" y="64811"/>
                  </a:lnTo>
                  <a:lnTo>
                    <a:pt x="4739" y="68146"/>
                  </a:lnTo>
                  <a:lnTo>
                    <a:pt x="6144" y="69814"/>
                  </a:lnTo>
                  <a:lnTo>
                    <a:pt x="8250" y="72095"/>
                  </a:lnTo>
                  <a:lnTo>
                    <a:pt x="9830" y="74026"/>
                  </a:lnTo>
                  <a:lnTo>
                    <a:pt x="10927" y="75386"/>
                  </a:lnTo>
                  <a:lnTo>
                    <a:pt x="11014" y="75430"/>
                  </a:lnTo>
                  <a:lnTo>
                    <a:pt x="11058" y="75474"/>
                  </a:lnTo>
                  <a:lnTo>
                    <a:pt x="11146" y="75430"/>
                  </a:lnTo>
                  <a:lnTo>
                    <a:pt x="11365" y="75343"/>
                  </a:lnTo>
                  <a:lnTo>
                    <a:pt x="11453" y="75299"/>
                  </a:lnTo>
                  <a:lnTo>
                    <a:pt x="12462" y="73763"/>
                  </a:lnTo>
                  <a:lnTo>
                    <a:pt x="12506" y="73719"/>
                  </a:lnTo>
                  <a:lnTo>
                    <a:pt x="12506" y="73631"/>
                  </a:lnTo>
                  <a:lnTo>
                    <a:pt x="12462" y="73587"/>
                  </a:lnTo>
                  <a:lnTo>
                    <a:pt x="12419" y="73543"/>
                  </a:lnTo>
                  <a:lnTo>
                    <a:pt x="12375" y="73500"/>
                  </a:lnTo>
                  <a:lnTo>
                    <a:pt x="12287" y="73500"/>
                  </a:lnTo>
                  <a:lnTo>
                    <a:pt x="12243" y="73543"/>
                  </a:lnTo>
                  <a:lnTo>
                    <a:pt x="12199" y="73587"/>
                  </a:lnTo>
                  <a:lnTo>
                    <a:pt x="11190" y="75035"/>
                  </a:lnTo>
                  <a:lnTo>
                    <a:pt x="11146" y="75079"/>
                  </a:lnTo>
                  <a:lnTo>
                    <a:pt x="10093" y="73807"/>
                  </a:lnTo>
                  <a:lnTo>
                    <a:pt x="8513" y="71876"/>
                  </a:lnTo>
                  <a:lnTo>
                    <a:pt x="6407" y="69594"/>
                  </a:lnTo>
                  <a:lnTo>
                    <a:pt x="2151" y="64592"/>
                  </a:lnTo>
                  <a:lnTo>
                    <a:pt x="395" y="62354"/>
                  </a:lnTo>
                  <a:lnTo>
                    <a:pt x="439" y="61389"/>
                  </a:lnTo>
                  <a:lnTo>
                    <a:pt x="1580" y="57044"/>
                  </a:lnTo>
                  <a:lnTo>
                    <a:pt x="1580" y="57001"/>
                  </a:lnTo>
                  <a:lnTo>
                    <a:pt x="2063" y="53095"/>
                  </a:lnTo>
                  <a:lnTo>
                    <a:pt x="3774" y="49848"/>
                  </a:lnTo>
                  <a:lnTo>
                    <a:pt x="3774" y="49804"/>
                  </a:lnTo>
                  <a:lnTo>
                    <a:pt x="4301" y="47610"/>
                  </a:lnTo>
                  <a:lnTo>
                    <a:pt x="5398" y="43091"/>
                  </a:lnTo>
                  <a:lnTo>
                    <a:pt x="5749" y="40940"/>
                  </a:lnTo>
                  <a:lnTo>
                    <a:pt x="6188" y="37649"/>
                  </a:lnTo>
                  <a:lnTo>
                    <a:pt x="6670" y="33920"/>
                  </a:lnTo>
                  <a:lnTo>
                    <a:pt x="7372" y="27557"/>
                  </a:lnTo>
                  <a:lnTo>
                    <a:pt x="7372" y="27469"/>
                  </a:lnTo>
                  <a:lnTo>
                    <a:pt x="7197" y="26284"/>
                  </a:lnTo>
                  <a:lnTo>
                    <a:pt x="7460" y="25407"/>
                  </a:lnTo>
                  <a:lnTo>
                    <a:pt x="8250" y="24397"/>
                  </a:lnTo>
                  <a:lnTo>
                    <a:pt x="9040" y="23300"/>
                  </a:lnTo>
                  <a:lnTo>
                    <a:pt x="9786" y="22116"/>
                  </a:lnTo>
                  <a:lnTo>
                    <a:pt x="10576" y="20887"/>
                  </a:lnTo>
                  <a:lnTo>
                    <a:pt x="12155" y="18430"/>
                  </a:lnTo>
                  <a:lnTo>
                    <a:pt x="12989" y="17245"/>
                  </a:lnTo>
                  <a:lnTo>
                    <a:pt x="13823" y="16148"/>
                  </a:lnTo>
                  <a:lnTo>
                    <a:pt x="14700" y="15139"/>
                  </a:lnTo>
                  <a:lnTo>
                    <a:pt x="15183" y="14656"/>
                  </a:lnTo>
                  <a:lnTo>
                    <a:pt x="15622" y="14217"/>
                  </a:lnTo>
                  <a:lnTo>
                    <a:pt x="16105" y="13822"/>
                  </a:lnTo>
                  <a:lnTo>
                    <a:pt x="16631" y="13427"/>
                  </a:lnTo>
                  <a:lnTo>
                    <a:pt x="17114" y="13120"/>
                  </a:lnTo>
                  <a:lnTo>
                    <a:pt x="17640" y="12857"/>
                  </a:lnTo>
                  <a:lnTo>
                    <a:pt x="20010" y="11716"/>
                  </a:lnTo>
                  <a:lnTo>
                    <a:pt x="20054" y="11716"/>
                  </a:lnTo>
                  <a:lnTo>
                    <a:pt x="22774" y="9566"/>
                  </a:lnTo>
                  <a:lnTo>
                    <a:pt x="27865" y="5441"/>
                  </a:lnTo>
                  <a:lnTo>
                    <a:pt x="31507" y="2545"/>
                  </a:lnTo>
                  <a:lnTo>
                    <a:pt x="34403" y="307"/>
                  </a:lnTo>
                  <a:lnTo>
                    <a:pt x="34447" y="263"/>
                  </a:lnTo>
                  <a:lnTo>
                    <a:pt x="34490" y="219"/>
                  </a:lnTo>
                  <a:lnTo>
                    <a:pt x="34490" y="132"/>
                  </a:lnTo>
                  <a:lnTo>
                    <a:pt x="34447" y="88"/>
                  </a:lnTo>
                  <a:lnTo>
                    <a:pt x="34403" y="44"/>
                  </a:lnTo>
                  <a:lnTo>
                    <a:pt x="34315"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0" name="Google Shape;6250;p163"/>
            <p:cNvSpPr/>
            <p:nvPr/>
          </p:nvSpPr>
          <p:spPr>
            <a:xfrm>
              <a:off x="5644200" y="4235875"/>
              <a:ext cx="110825" cy="70225"/>
            </a:xfrm>
            <a:custGeom>
              <a:rect b="b" l="l" r="r" t="t"/>
              <a:pathLst>
                <a:path extrusionOk="0" h="2809" w="4433">
                  <a:moveTo>
                    <a:pt x="3116" y="352"/>
                  </a:moveTo>
                  <a:lnTo>
                    <a:pt x="3555" y="571"/>
                  </a:lnTo>
                  <a:lnTo>
                    <a:pt x="4081" y="1361"/>
                  </a:lnTo>
                  <a:lnTo>
                    <a:pt x="4037" y="2107"/>
                  </a:lnTo>
                  <a:lnTo>
                    <a:pt x="3862" y="2326"/>
                  </a:lnTo>
                  <a:lnTo>
                    <a:pt x="3511" y="2458"/>
                  </a:lnTo>
                  <a:lnTo>
                    <a:pt x="2370" y="2414"/>
                  </a:lnTo>
                  <a:lnTo>
                    <a:pt x="746" y="1844"/>
                  </a:lnTo>
                  <a:lnTo>
                    <a:pt x="351" y="1493"/>
                  </a:lnTo>
                  <a:lnTo>
                    <a:pt x="351" y="1449"/>
                  </a:lnTo>
                  <a:lnTo>
                    <a:pt x="658" y="1229"/>
                  </a:lnTo>
                  <a:lnTo>
                    <a:pt x="2107" y="396"/>
                  </a:lnTo>
                  <a:lnTo>
                    <a:pt x="3116" y="352"/>
                  </a:lnTo>
                  <a:close/>
                  <a:moveTo>
                    <a:pt x="3160" y="1"/>
                  </a:moveTo>
                  <a:lnTo>
                    <a:pt x="2063" y="45"/>
                  </a:lnTo>
                  <a:lnTo>
                    <a:pt x="1975" y="88"/>
                  </a:lnTo>
                  <a:lnTo>
                    <a:pt x="483" y="922"/>
                  </a:lnTo>
                  <a:lnTo>
                    <a:pt x="439" y="922"/>
                  </a:lnTo>
                  <a:lnTo>
                    <a:pt x="88" y="1229"/>
                  </a:lnTo>
                  <a:lnTo>
                    <a:pt x="44" y="1273"/>
                  </a:lnTo>
                  <a:lnTo>
                    <a:pt x="0" y="1361"/>
                  </a:lnTo>
                  <a:lnTo>
                    <a:pt x="0" y="1536"/>
                  </a:lnTo>
                  <a:lnTo>
                    <a:pt x="88" y="1668"/>
                  </a:lnTo>
                  <a:lnTo>
                    <a:pt x="527" y="2151"/>
                  </a:lnTo>
                  <a:lnTo>
                    <a:pt x="615" y="2195"/>
                  </a:lnTo>
                  <a:lnTo>
                    <a:pt x="2282" y="2721"/>
                  </a:lnTo>
                  <a:lnTo>
                    <a:pt x="2326" y="2765"/>
                  </a:lnTo>
                  <a:lnTo>
                    <a:pt x="3555" y="2809"/>
                  </a:lnTo>
                  <a:lnTo>
                    <a:pt x="3598" y="2809"/>
                  </a:lnTo>
                  <a:lnTo>
                    <a:pt x="4037" y="2633"/>
                  </a:lnTo>
                  <a:lnTo>
                    <a:pt x="4081" y="2590"/>
                  </a:lnTo>
                  <a:lnTo>
                    <a:pt x="4344" y="2326"/>
                  </a:lnTo>
                  <a:lnTo>
                    <a:pt x="4388" y="2195"/>
                  </a:lnTo>
                  <a:lnTo>
                    <a:pt x="4432" y="1361"/>
                  </a:lnTo>
                  <a:lnTo>
                    <a:pt x="4388" y="1229"/>
                  </a:lnTo>
                  <a:lnTo>
                    <a:pt x="3818" y="352"/>
                  </a:lnTo>
                  <a:lnTo>
                    <a:pt x="3730" y="308"/>
                  </a:lnTo>
                  <a:lnTo>
                    <a:pt x="3247"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1" name="Google Shape;6251;p163"/>
            <p:cNvSpPr/>
            <p:nvPr/>
          </p:nvSpPr>
          <p:spPr>
            <a:xfrm>
              <a:off x="5600325" y="4217225"/>
              <a:ext cx="172250" cy="154700"/>
            </a:xfrm>
            <a:custGeom>
              <a:rect b="b" l="l" r="r" t="t"/>
              <a:pathLst>
                <a:path extrusionOk="0" h="6188" w="6890">
                  <a:moveTo>
                    <a:pt x="4915" y="352"/>
                  </a:moveTo>
                  <a:lnTo>
                    <a:pt x="5704" y="703"/>
                  </a:lnTo>
                  <a:lnTo>
                    <a:pt x="5924" y="922"/>
                  </a:lnTo>
                  <a:lnTo>
                    <a:pt x="6494" y="2590"/>
                  </a:lnTo>
                  <a:lnTo>
                    <a:pt x="6538" y="5793"/>
                  </a:lnTo>
                  <a:lnTo>
                    <a:pt x="6494" y="5837"/>
                  </a:lnTo>
                  <a:lnTo>
                    <a:pt x="6143" y="5837"/>
                  </a:lnTo>
                  <a:lnTo>
                    <a:pt x="4651" y="5486"/>
                  </a:lnTo>
                  <a:lnTo>
                    <a:pt x="2589" y="4740"/>
                  </a:lnTo>
                  <a:lnTo>
                    <a:pt x="878" y="3906"/>
                  </a:lnTo>
                  <a:lnTo>
                    <a:pt x="570" y="3599"/>
                  </a:lnTo>
                  <a:lnTo>
                    <a:pt x="351" y="2853"/>
                  </a:lnTo>
                  <a:lnTo>
                    <a:pt x="570" y="2414"/>
                  </a:lnTo>
                  <a:lnTo>
                    <a:pt x="965" y="1975"/>
                  </a:lnTo>
                  <a:lnTo>
                    <a:pt x="2677" y="1010"/>
                  </a:lnTo>
                  <a:lnTo>
                    <a:pt x="4125" y="396"/>
                  </a:lnTo>
                  <a:lnTo>
                    <a:pt x="4915" y="352"/>
                  </a:lnTo>
                  <a:close/>
                  <a:moveTo>
                    <a:pt x="4915" y="1"/>
                  </a:moveTo>
                  <a:lnTo>
                    <a:pt x="4081" y="45"/>
                  </a:lnTo>
                  <a:lnTo>
                    <a:pt x="3993" y="45"/>
                  </a:lnTo>
                  <a:lnTo>
                    <a:pt x="2501" y="703"/>
                  </a:lnTo>
                  <a:lnTo>
                    <a:pt x="746" y="1668"/>
                  </a:lnTo>
                  <a:lnTo>
                    <a:pt x="702" y="1712"/>
                  </a:lnTo>
                  <a:lnTo>
                    <a:pt x="263" y="2195"/>
                  </a:lnTo>
                  <a:lnTo>
                    <a:pt x="263" y="2239"/>
                  </a:lnTo>
                  <a:lnTo>
                    <a:pt x="0" y="2765"/>
                  </a:lnTo>
                  <a:lnTo>
                    <a:pt x="0" y="2853"/>
                  </a:lnTo>
                  <a:lnTo>
                    <a:pt x="219" y="3730"/>
                  </a:lnTo>
                  <a:lnTo>
                    <a:pt x="263" y="3818"/>
                  </a:lnTo>
                  <a:lnTo>
                    <a:pt x="658" y="4169"/>
                  </a:lnTo>
                  <a:lnTo>
                    <a:pt x="702" y="4213"/>
                  </a:lnTo>
                  <a:lnTo>
                    <a:pt x="2457" y="5047"/>
                  </a:lnTo>
                  <a:lnTo>
                    <a:pt x="4564" y="5793"/>
                  </a:lnTo>
                  <a:lnTo>
                    <a:pt x="6099" y="6188"/>
                  </a:lnTo>
                  <a:lnTo>
                    <a:pt x="6538" y="6188"/>
                  </a:lnTo>
                  <a:lnTo>
                    <a:pt x="6626" y="6144"/>
                  </a:lnTo>
                  <a:lnTo>
                    <a:pt x="6802" y="6012"/>
                  </a:lnTo>
                  <a:lnTo>
                    <a:pt x="6889" y="5968"/>
                  </a:lnTo>
                  <a:lnTo>
                    <a:pt x="6889" y="5881"/>
                  </a:lnTo>
                  <a:lnTo>
                    <a:pt x="6845" y="2546"/>
                  </a:lnTo>
                  <a:lnTo>
                    <a:pt x="6802" y="2502"/>
                  </a:lnTo>
                  <a:lnTo>
                    <a:pt x="6231" y="791"/>
                  </a:lnTo>
                  <a:lnTo>
                    <a:pt x="6231" y="747"/>
                  </a:lnTo>
                  <a:lnTo>
                    <a:pt x="5968" y="439"/>
                  </a:lnTo>
                  <a:lnTo>
                    <a:pt x="5880" y="396"/>
                  </a:lnTo>
                  <a:lnTo>
                    <a:pt x="500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2" name="Google Shape;6252;p163"/>
            <p:cNvSpPr/>
            <p:nvPr/>
          </p:nvSpPr>
          <p:spPr>
            <a:xfrm>
              <a:off x="5555325" y="4199675"/>
              <a:ext cx="240275" cy="216125"/>
            </a:xfrm>
            <a:custGeom>
              <a:rect b="b" l="l" r="r" t="t"/>
              <a:pathLst>
                <a:path extrusionOk="0" h="8645" w="9611">
                  <a:moveTo>
                    <a:pt x="6715" y="352"/>
                  </a:moveTo>
                  <a:lnTo>
                    <a:pt x="7856" y="747"/>
                  </a:lnTo>
                  <a:lnTo>
                    <a:pt x="8207" y="1010"/>
                  </a:lnTo>
                  <a:lnTo>
                    <a:pt x="8865" y="3072"/>
                  </a:lnTo>
                  <a:lnTo>
                    <a:pt x="9260" y="6495"/>
                  </a:lnTo>
                  <a:lnTo>
                    <a:pt x="8953" y="7636"/>
                  </a:lnTo>
                  <a:lnTo>
                    <a:pt x="8645" y="8294"/>
                  </a:lnTo>
                  <a:lnTo>
                    <a:pt x="7987" y="8206"/>
                  </a:lnTo>
                  <a:lnTo>
                    <a:pt x="1054" y="6495"/>
                  </a:lnTo>
                  <a:lnTo>
                    <a:pt x="484" y="6144"/>
                  </a:lnTo>
                  <a:lnTo>
                    <a:pt x="396" y="5968"/>
                  </a:lnTo>
                  <a:lnTo>
                    <a:pt x="1932" y="2677"/>
                  </a:lnTo>
                  <a:lnTo>
                    <a:pt x="2546" y="2063"/>
                  </a:lnTo>
                  <a:lnTo>
                    <a:pt x="4433" y="1010"/>
                  </a:lnTo>
                  <a:lnTo>
                    <a:pt x="5837" y="439"/>
                  </a:lnTo>
                  <a:lnTo>
                    <a:pt x="6715" y="352"/>
                  </a:lnTo>
                  <a:close/>
                  <a:moveTo>
                    <a:pt x="6715" y="1"/>
                  </a:moveTo>
                  <a:lnTo>
                    <a:pt x="5793" y="88"/>
                  </a:lnTo>
                  <a:lnTo>
                    <a:pt x="5749" y="88"/>
                  </a:lnTo>
                  <a:lnTo>
                    <a:pt x="4301" y="703"/>
                  </a:lnTo>
                  <a:lnTo>
                    <a:pt x="2370" y="1756"/>
                  </a:lnTo>
                  <a:lnTo>
                    <a:pt x="2327" y="1800"/>
                  </a:lnTo>
                  <a:lnTo>
                    <a:pt x="1668" y="2414"/>
                  </a:lnTo>
                  <a:lnTo>
                    <a:pt x="1625" y="2502"/>
                  </a:lnTo>
                  <a:lnTo>
                    <a:pt x="45" y="5881"/>
                  </a:lnTo>
                  <a:lnTo>
                    <a:pt x="1" y="5968"/>
                  </a:lnTo>
                  <a:lnTo>
                    <a:pt x="45" y="6056"/>
                  </a:lnTo>
                  <a:lnTo>
                    <a:pt x="176" y="6363"/>
                  </a:lnTo>
                  <a:lnTo>
                    <a:pt x="264" y="6451"/>
                  </a:lnTo>
                  <a:lnTo>
                    <a:pt x="922" y="6802"/>
                  </a:lnTo>
                  <a:lnTo>
                    <a:pt x="966" y="6802"/>
                  </a:lnTo>
                  <a:lnTo>
                    <a:pt x="5793" y="8031"/>
                  </a:lnTo>
                  <a:lnTo>
                    <a:pt x="7899" y="8557"/>
                  </a:lnTo>
                  <a:lnTo>
                    <a:pt x="7943" y="8557"/>
                  </a:lnTo>
                  <a:lnTo>
                    <a:pt x="8733" y="8645"/>
                  </a:lnTo>
                  <a:lnTo>
                    <a:pt x="8865" y="8601"/>
                  </a:lnTo>
                  <a:lnTo>
                    <a:pt x="8909" y="8557"/>
                  </a:lnTo>
                  <a:lnTo>
                    <a:pt x="9304" y="7767"/>
                  </a:lnTo>
                  <a:lnTo>
                    <a:pt x="9304" y="7724"/>
                  </a:lnTo>
                  <a:lnTo>
                    <a:pt x="9611" y="6583"/>
                  </a:lnTo>
                  <a:lnTo>
                    <a:pt x="9611" y="6495"/>
                  </a:lnTo>
                  <a:lnTo>
                    <a:pt x="9216" y="2984"/>
                  </a:lnTo>
                  <a:lnTo>
                    <a:pt x="9216" y="2941"/>
                  </a:lnTo>
                  <a:lnTo>
                    <a:pt x="8514" y="834"/>
                  </a:lnTo>
                  <a:lnTo>
                    <a:pt x="8470" y="747"/>
                  </a:lnTo>
                  <a:lnTo>
                    <a:pt x="8031" y="439"/>
                  </a:lnTo>
                  <a:lnTo>
                    <a:pt x="7987" y="396"/>
                  </a:lnTo>
                  <a:lnTo>
                    <a:pt x="680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3" name="Google Shape;6253;p163"/>
            <p:cNvSpPr/>
            <p:nvPr/>
          </p:nvSpPr>
          <p:spPr>
            <a:xfrm>
              <a:off x="5499400" y="4181025"/>
              <a:ext cx="342275" cy="296225"/>
            </a:xfrm>
            <a:custGeom>
              <a:rect b="b" l="l" r="r" t="t"/>
              <a:pathLst>
                <a:path extrusionOk="0" h="11849" w="13691">
                  <a:moveTo>
                    <a:pt x="8952" y="352"/>
                  </a:moveTo>
                  <a:lnTo>
                    <a:pt x="10882" y="1142"/>
                  </a:lnTo>
                  <a:lnTo>
                    <a:pt x="11848" y="4213"/>
                  </a:lnTo>
                  <a:lnTo>
                    <a:pt x="12462" y="8162"/>
                  </a:lnTo>
                  <a:lnTo>
                    <a:pt x="12462" y="8250"/>
                  </a:lnTo>
                  <a:lnTo>
                    <a:pt x="13340" y="9479"/>
                  </a:lnTo>
                  <a:lnTo>
                    <a:pt x="13340" y="9961"/>
                  </a:lnTo>
                  <a:lnTo>
                    <a:pt x="12901" y="10444"/>
                  </a:lnTo>
                  <a:lnTo>
                    <a:pt x="11497" y="11146"/>
                  </a:lnTo>
                  <a:lnTo>
                    <a:pt x="10444" y="11497"/>
                  </a:lnTo>
                  <a:lnTo>
                    <a:pt x="8381" y="10664"/>
                  </a:lnTo>
                  <a:lnTo>
                    <a:pt x="5002" y="9874"/>
                  </a:lnTo>
                  <a:lnTo>
                    <a:pt x="1536" y="9303"/>
                  </a:lnTo>
                  <a:lnTo>
                    <a:pt x="351" y="8952"/>
                  </a:lnTo>
                  <a:lnTo>
                    <a:pt x="351" y="8689"/>
                  </a:lnTo>
                  <a:lnTo>
                    <a:pt x="570" y="8162"/>
                  </a:lnTo>
                  <a:lnTo>
                    <a:pt x="1667" y="6583"/>
                  </a:lnTo>
                  <a:lnTo>
                    <a:pt x="3028" y="4433"/>
                  </a:lnTo>
                  <a:lnTo>
                    <a:pt x="3993" y="2590"/>
                  </a:lnTo>
                  <a:lnTo>
                    <a:pt x="5310" y="1712"/>
                  </a:lnTo>
                  <a:lnTo>
                    <a:pt x="8162" y="352"/>
                  </a:lnTo>
                  <a:close/>
                  <a:moveTo>
                    <a:pt x="8118" y="1"/>
                  </a:moveTo>
                  <a:lnTo>
                    <a:pt x="8074" y="44"/>
                  </a:lnTo>
                  <a:lnTo>
                    <a:pt x="5178" y="1405"/>
                  </a:lnTo>
                  <a:lnTo>
                    <a:pt x="5134" y="1405"/>
                  </a:lnTo>
                  <a:lnTo>
                    <a:pt x="3774" y="2326"/>
                  </a:lnTo>
                  <a:lnTo>
                    <a:pt x="3686" y="2370"/>
                  </a:lnTo>
                  <a:lnTo>
                    <a:pt x="2721" y="4257"/>
                  </a:lnTo>
                  <a:lnTo>
                    <a:pt x="1360" y="6407"/>
                  </a:lnTo>
                  <a:lnTo>
                    <a:pt x="263" y="7943"/>
                  </a:lnTo>
                  <a:lnTo>
                    <a:pt x="263" y="7987"/>
                  </a:lnTo>
                  <a:lnTo>
                    <a:pt x="44" y="8601"/>
                  </a:lnTo>
                  <a:lnTo>
                    <a:pt x="0" y="8645"/>
                  </a:lnTo>
                  <a:lnTo>
                    <a:pt x="0" y="9084"/>
                  </a:lnTo>
                  <a:lnTo>
                    <a:pt x="0" y="9215"/>
                  </a:lnTo>
                  <a:lnTo>
                    <a:pt x="88" y="9259"/>
                  </a:lnTo>
                  <a:lnTo>
                    <a:pt x="1448" y="9654"/>
                  </a:lnTo>
                  <a:lnTo>
                    <a:pt x="1492" y="9654"/>
                  </a:lnTo>
                  <a:lnTo>
                    <a:pt x="4959" y="10225"/>
                  </a:lnTo>
                  <a:lnTo>
                    <a:pt x="8293" y="11015"/>
                  </a:lnTo>
                  <a:lnTo>
                    <a:pt x="10400" y="11848"/>
                  </a:lnTo>
                  <a:lnTo>
                    <a:pt x="10531" y="11848"/>
                  </a:lnTo>
                  <a:lnTo>
                    <a:pt x="11584" y="11497"/>
                  </a:lnTo>
                  <a:lnTo>
                    <a:pt x="11628" y="11453"/>
                  </a:lnTo>
                  <a:lnTo>
                    <a:pt x="13120" y="10707"/>
                  </a:lnTo>
                  <a:lnTo>
                    <a:pt x="13164" y="10664"/>
                  </a:lnTo>
                  <a:lnTo>
                    <a:pt x="13647" y="10137"/>
                  </a:lnTo>
                  <a:lnTo>
                    <a:pt x="13691" y="10005"/>
                  </a:lnTo>
                  <a:lnTo>
                    <a:pt x="13691" y="9435"/>
                  </a:lnTo>
                  <a:lnTo>
                    <a:pt x="13647" y="9347"/>
                  </a:lnTo>
                  <a:lnTo>
                    <a:pt x="12813" y="8075"/>
                  </a:lnTo>
                  <a:lnTo>
                    <a:pt x="12155" y="4169"/>
                  </a:lnTo>
                  <a:lnTo>
                    <a:pt x="12155" y="4125"/>
                  </a:lnTo>
                  <a:lnTo>
                    <a:pt x="11190" y="966"/>
                  </a:lnTo>
                  <a:lnTo>
                    <a:pt x="11190" y="878"/>
                  </a:lnTo>
                  <a:lnTo>
                    <a:pt x="11102" y="834"/>
                  </a:lnTo>
                  <a:lnTo>
                    <a:pt x="9039" y="44"/>
                  </a:lnTo>
                  <a:lnTo>
                    <a:pt x="8996"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4" name="Google Shape;6254;p163"/>
            <p:cNvSpPr/>
            <p:nvPr/>
          </p:nvSpPr>
          <p:spPr>
            <a:xfrm>
              <a:off x="5288750" y="4500250"/>
              <a:ext cx="79025" cy="51600"/>
            </a:xfrm>
            <a:custGeom>
              <a:rect b="b" l="l" r="r" t="t"/>
              <a:pathLst>
                <a:path extrusionOk="0" h="2064" w="3161">
                  <a:moveTo>
                    <a:pt x="1932" y="352"/>
                  </a:moveTo>
                  <a:lnTo>
                    <a:pt x="2502" y="571"/>
                  </a:lnTo>
                  <a:lnTo>
                    <a:pt x="2678" y="703"/>
                  </a:lnTo>
                  <a:lnTo>
                    <a:pt x="2546" y="791"/>
                  </a:lnTo>
                  <a:lnTo>
                    <a:pt x="1493" y="1361"/>
                  </a:lnTo>
                  <a:lnTo>
                    <a:pt x="352" y="1668"/>
                  </a:lnTo>
                  <a:lnTo>
                    <a:pt x="352" y="1624"/>
                  </a:lnTo>
                  <a:lnTo>
                    <a:pt x="747" y="1054"/>
                  </a:lnTo>
                  <a:lnTo>
                    <a:pt x="1317" y="483"/>
                  </a:lnTo>
                  <a:lnTo>
                    <a:pt x="1932" y="352"/>
                  </a:lnTo>
                  <a:close/>
                  <a:moveTo>
                    <a:pt x="1932" y="1"/>
                  </a:moveTo>
                  <a:lnTo>
                    <a:pt x="1186" y="132"/>
                  </a:lnTo>
                  <a:lnTo>
                    <a:pt x="1098" y="176"/>
                  </a:lnTo>
                  <a:lnTo>
                    <a:pt x="484" y="791"/>
                  </a:lnTo>
                  <a:lnTo>
                    <a:pt x="484" y="835"/>
                  </a:lnTo>
                  <a:lnTo>
                    <a:pt x="45" y="1493"/>
                  </a:lnTo>
                  <a:lnTo>
                    <a:pt x="45" y="1537"/>
                  </a:lnTo>
                  <a:lnTo>
                    <a:pt x="1" y="1888"/>
                  </a:lnTo>
                  <a:lnTo>
                    <a:pt x="1" y="1975"/>
                  </a:lnTo>
                  <a:lnTo>
                    <a:pt x="45" y="2019"/>
                  </a:lnTo>
                  <a:lnTo>
                    <a:pt x="176" y="2063"/>
                  </a:lnTo>
                  <a:lnTo>
                    <a:pt x="220" y="2063"/>
                  </a:lnTo>
                  <a:lnTo>
                    <a:pt x="1581" y="1668"/>
                  </a:lnTo>
                  <a:lnTo>
                    <a:pt x="1625" y="1668"/>
                  </a:lnTo>
                  <a:lnTo>
                    <a:pt x="2678" y="1098"/>
                  </a:lnTo>
                  <a:lnTo>
                    <a:pt x="3073" y="922"/>
                  </a:lnTo>
                  <a:lnTo>
                    <a:pt x="3116" y="878"/>
                  </a:lnTo>
                  <a:lnTo>
                    <a:pt x="3160" y="791"/>
                  </a:lnTo>
                  <a:lnTo>
                    <a:pt x="3160" y="703"/>
                  </a:lnTo>
                  <a:lnTo>
                    <a:pt x="3116" y="615"/>
                  </a:lnTo>
                  <a:lnTo>
                    <a:pt x="2722" y="264"/>
                  </a:lnTo>
                  <a:lnTo>
                    <a:pt x="2634" y="220"/>
                  </a:lnTo>
                  <a:lnTo>
                    <a:pt x="2019"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5" name="Google Shape;6255;p163"/>
            <p:cNvSpPr/>
            <p:nvPr/>
          </p:nvSpPr>
          <p:spPr>
            <a:xfrm>
              <a:off x="5982075" y="1811500"/>
              <a:ext cx="928100" cy="1382250"/>
            </a:xfrm>
            <a:custGeom>
              <a:rect b="b" l="l" r="r" t="t"/>
              <a:pathLst>
                <a:path extrusionOk="0" h="55290" w="37124">
                  <a:moveTo>
                    <a:pt x="36685" y="0"/>
                  </a:moveTo>
                  <a:lnTo>
                    <a:pt x="36641" y="44"/>
                  </a:lnTo>
                  <a:lnTo>
                    <a:pt x="36597" y="132"/>
                  </a:lnTo>
                  <a:lnTo>
                    <a:pt x="36597" y="176"/>
                  </a:lnTo>
                  <a:lnTo>
                    <a:pt x="36641" y="263"/>
                  </a:lnTo>
                  <a:lnTo>
                    <a:pt x="36685" y="395"/>
                  </a:lnTo>
                  <a:lnTo>
                    <a:pt x="36772" y="1360"/>
                  </a:lnTo>
                  <a:lnTo>
                    <a:pt x="36772" y="3203"/>
                  </a:lnTo>
                  <a:lnTo>
                    <a:pt x="36070" y="4915"/>
                  </a:lnTo>
                  <a:lnTo>
                    <a:pt x="35280" y="7811"/>
                  </a:lnTo>
                  <a:lnTo>
                    <a:pt x="34666" y="9917"/>
                  </a:lnTo>
                  <a:lnTo>
                    <a:pt x="34008" y="11936"/>
                  </a:lnTo>
                  <a:lnTo>
                    <a:pt x="32648" y="14744"/>
                  </a:lnTo>
                  <a:lnTo>
                    <a:pt x="31551" y="16850"/>
                  </a:lnTo>
                  <a:lnTo>
                    <a:pt x="30629" y="18956"/>
                  </a:lnTo>
                  <a:lnTo>
                    <a:pt x="29137" y="21633"/>
                  </a:lnTo>
                  <a:lnTo>
                    <a:pt x="27733" y="23827"/>
                  </a:lnTo>
                  <a:lnTo>
                    <a:pt x="26504" y="25758"/>
                  </a:lnTo>
                  <a:lnTo>
                    <a:pt x="25144" y="28215"/>
                  </a:lnTo>
                  <a:lnTo>
                    <a:pt x="24881" y="29093"/>
                  </a:lnTo>
                  <a:lnTo>
                    <a:pt x="24881" y="29137"/>
                  </a:lnTo>
                  <a:lnTo>
                    <a:pt x="24881" y="30014"/>
                  </a:lnTo>
                  <a:lnTo>
                    <a:pt x="24881" y="30058"/>
                  </a:lnTo>
                  <a:lnTo>
                    <a:pt x="25232" y="32735"/>
                  </a:lnTo>
                  <a:lnTo>
                    <a:pt x="25583" y="36289"/>
                  </a:lnTo>
                  <a:lnTo>
                    <a:pt x="25495" y="36421"/>
                  </a:lnTo>
                  <a:lnTo>
                    <a:pt x="23345" y="37649"/>
                  </a:lnTo>
                  <a:lnTo>
                    <a:pt x="21370" y="39054"/>
                  </a:lnTo>
                  <a:lnTo>
                    <a:pt x="21326" y="39054"/>
                  </a:lnTo>
                  <a:lnTo>
                    <a:pt x="19659" y="40546"/>
                  </a:lnTo>
                  <a:lnTo>
                    <a:pt x="16500" y="43047"/>
                  </a:lnTo>
                  <a:lnTo>
                    <a:pt x="16456" y="43047"/>
                  </a:lnTo>
                  <a:lnTo>
                    <a:pt x="14964" y="44539"/>
                  </a:lnTo>
                  <a:lnTo>
                    <a:pt x="12594" y="47040"/>
                  </a:lnTo>
                  <a:lnTo>
                    <a:pt x="10400" y="48268"/>
                  </a:lnTo>
                  <a:lnTo>
                    <a:pt x="8250" y="49102"/>
                  </a:lnTo>
                  <a:lnTo>
                    <a:pt x="8206" y="49146"/>
                  </a:lnTo>
                  <a:lnTo>
                    <a:pt x="6626" y="50111"/>
                  </a:lnTo>
                  <a:lnTo>
                    <a:pt x="88" y="54982"/>
                  </a:lnTo>
                  <a:lnTo>
                    <a:pt x="44" y="55026"/>
                  </a:lnTo>
                  <a:lnTo>
                    <a:pt x="0" y="55114"/>
                  </a:lnTo>
                  <a:lnTo>
                    <a:pt x="44" y="55158"/>
                  </a:lnTo>
                  <a:lnTo>
                    <a:pt x="44" y="55245"/>
                  </a:lnTo>
                  <a:lnTo>
                    <a:pt x="132" y="55289"/>
                  </a:lnTo>
                  <a:lnTo>
                    <a:pt x="308" y="55289"/>
                  </a:lnTo>
                  <a:lnTo>
                    <a:pt x="6846" y="50419"/>
                  </a:lnTo>
                  <a:lnTo>
                    <a:pt x="8382" y="49453"/>
                  </a:lnTo>
                  <a:lnTo>
                    <a:pt x="10532" y="48620"/>
                  </a:lnTo>
                  <a:lnTo>
                    <a:pt x="10576" y="48576"/>
                  </a:lnTo>
                  <a:lnTo>
                    <a:pt x="12814" y="47347"/>
                  </a:lnTo>
                  <a:lnTo>
                    <a:pt x="12857" y="47303"/>
                  </a:lnTo>
                  <a:lnTo>
                    <a:pt x="15227" y="44802"/>
                  </a:lnTo>
                  <a:lnTo>
                    <a:pt x="16719" y="43310"/>
                  </a:lnTo>
                  <a:lnTo>
                    <a:pt x="19878" y="40853"/>
                  </a:lnTo>
                  <a:lnTo>
                    <a:pt x="21546" y="39361"/>
                  </a:lnTo>
                  <a:lnTo>
                    <a:pt x="23520" y="37957"/>
                  </a:lnTo>
                  <a:lnTo>
                    <a:pt x="25714" y="36684"/>
                  </a:lnTo>
                  <a:lnTo>
                    <a:pt x="25758" y="36640"/>
                  </a:lnTo>
                  <a:lnTo>
                    <a:pt x="25890" y="36421"/>
                  </a:lnTo>
                  <a:lnTo>
                    <a:pt x="25934" y="36289"/>
                  </a:lnTo>
                  <a:lnTo>
                    <a:pt x="25583" y="32691"/>
                  </a:lnTo>
                  <a:lnTo>
                    <a:pt x="25232" y="30014"/>
                  </a:lnTo>
                  <a:lnTo>
                    <a:pt x="25232" y="29137"/>
                  </a:lnTo>
                  <a:lnTo>
                    <a:pt x="25451" y="28347"/>
                  </a:lnTo>
                  <a:lnTo>
                    <a:pt x="26811" y="25933"/>
                  </a:lnTo>
                  <a:lnTo>
                    <a:pt x="29444" y="21809"/>
                  </a:lnTo>
                  <a:lnTo>
                    <a:pt x="30936" y="19132"/>
                  </a:lnTo>
                  <a:lnTo>
                    <a:pt x="30980" y="19088"/>
                  </a:lnTo>
                  <a:lnTo>
                    <a:pt x="31858" y="16982"/>
                  </a:lnTo>
                  <a:lnTo>
                    <a:pt x="32955" y="14876"/>
                  </a:lnTo>
                  <a:lnTo>
                    <a:pt x="34359" y="12111"/>
                  </a:lnTo>
                  <a:lnTo>
                    <a:pt x="34359" y="12067"/>
                  </a:lnTo>
                  <a:lnTo>
                    <a:pt x="35017" y="10049"/>
                  </a:lnTo>
                  <a:lnTo>
                    <a:pt x="35631" y="7942"/>
                  </a:lnTo>
                  <a:lnTo>
                    <a:pt x="36421" y="5002"/>
                  </a:lnTo>
                  <a:lnTo>
                    <a:pt x="37080" y="3291"/>
                  </a:lnTo>
                  <a:lnTo>
                    <a:pt x="37123" y="3203"/>
                  </a:lnTo>
                  <a:lnTo>
                    <a:pt x="37123" y="1360"/>
                  </a:lnTo>
                  <a:lnTo>
                    <a:pt x="37123" y="1317"/>
                  </a:lnTo>
                  <a:lnTo>
                    <a:pt x="37036" y="307"/>
                  </a:lnTo>
                  <a:lnTo>
                    <a:pt x="37036" y="263"/>
                  </a:lnTo>
                  <a:lnTo>
                    <a:pt x="36948" y="88"/>
                  </a:lnTo>
                  <a:lnTo>
                    <a:pt x="36904" y="44"/>
                  </a:lnTo>
                  <a:lnTo>
                    <a:pt x="36816"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6" name="Google Shape;6256;p163"/>
            <p:cNvSpPr/>
            <p:nvPr/>
          </p:nvSpPr>
          <p:spPr>
            <a:xfrm>
              <a:off x="5954650" y="1809300"/>
              <a:ext cx="928100" cy="1359225"/>
            </a:xfrm>
            <a:custGeom>
              <a:rect b="b" l="l" r="r" t="t"/>
              <a:pathLst>
                <a:path extrusionOk="0" h="54369" w="37124">
                  <a:moveTo>
                    <a:pt x="36685" y="0"/>
                  </a:moveTo>
                  <a:lnTo>
                    <a:pt x="36641" y="44"/>
                  </a:lnTo>
                  <a:lnTo>
                    <a:pt x="36553" y="44"/>
                  </a:lnTo>
                  <a:lnTo>
                    <a:pt x="36509" y="132"/>
                  </a:lnTo>
                  <a:lnTo>
                    <a:pt x="36509" y="176"/>
                  </a:lnTo>
                  <a:lnTo>
                    <a:pt x="36509" y="264"/>
                  </a:lnTo>
                  <a:lnTo>
                    <a:pt x="36685" y="878"/>
                  </a:lnTo>
                  <a:lnTo>
                    <a:pt x="36772" y="1317"/>
                  </a:lnTo>
                  <a:lnTo>
                    <a:pt x="36685" y="2238"/>
                  </a:lnTo>
                  <a:lnTo>
                    <a:pt x="36114" y="4169"/>
                  </a:lnTo>
                  <a:lnTo>
                    <a:pt x="35588" y="6275"/>
                  </a:lnTo>
                  <a:lnTo>
                    <a:pt x="34885" y="8820"/>
                  </a:lnTo>
                  <a:lnTo>
                    <a:pt x="34139" y="11146"/>
                  </a:lnTo>
                  <a:lnTo>
                    <a:pt x="32823" y="14042"/>
                  </a:lnTo>
                  <a:lnTo>
                    <a:pt x="31814" y="15973"/>
                  </a:lnTo>
                  <a:lnTo>
                    <a:pt x="30541" y="18737"/>
                  </a:lnTo>
                  <a:lnTo>
                    <a:pt x="29093" y="21238"/>
                  </a:lnTo>
                  <a:lnTo>
                    <a:pt x="27557" y="23652"/>
                  </a:lnTo>
                  <a:lnTo>
                    <a:pt x="26285" y="25802"/>
                  </a:lnTo>
                  <a:lnTo>
                    <a:pt x="24881" y="28172"/>
                  </a:lnTo>
                  <a:lnTo>
                    <a:pt x="22599" y="31682"/>
                  </a:lnTo>
                  <a:lnTo>
                    <a:pt x="22599" y="31770"/>
                  </a:lnTo>
                  <a:lnTo>
                    <a:pt x="22467" y="32911"/>
                  </a:lnTo>
                  <a:lnTo>
                    <a:pt x="22380" y="35631"/>
                  </a:lnTo>
                  <a:lnTo>
                    <a:pt x="22160" y="36509"/>
                  </a:lnTo>
                  <a:lnTo>
                    <a:pt x="21721" y="37299"/>
                  </a:lnTo>
                  <a:lnTo>
                    <a:pt x="20142" y="38834"/>
                  </a:lnTo>
                  <a:lnTo>
                    <a:pt x="17070" y="41379"/>
                  </a:lnTo>
                  <a:lnTo>
                    <a:pt x="15490" y="43091"/>
                  </a:lnTo>
                  <a:lnTo>
                    <a:pt x="13516" y="45329"/>
                  </a:lnTo>
                  <a:lnTo>
                    <a:pt x="12331" y="46338"/>
                  </a:lnTo>
                  <a:lnTo>
                    <a:pt x="11234" y="46865"/>
                  </a:lnTo>
                  <a:lnTo>
                    <a:pt x="8777" y="47786"/>
                  </a:lnTo>
                  <a:lnTo>
                    <a:pt x="8733" y="47786"/>
                  </a:lnTo>
                  <a:lnTo>
                    <a:pt x="6934" y="48927"/>
                  </a:lnTo>
                  <a:lnTo>
                    <a:pt x="2194" y="52525"/>
                  </a:lnTo>
                  <a:lnTo>
                    <a:pt x="44" y="54061"/>
                  </a:lnTo>
                  <a:lnTo>
                    <a:pt x="0" y="54105"/>
                  </a:lnTo>
                  <a:lnTo>
                    <a:pt x="0" y="54193"/>
                  </a:lnTo>
                  <a:lnTo>
                    <a:pt x="0" y="54236"/>
                  </a:lnTo>
                  <a:lnTo>
                    <a:pt x="0" y="54324"/>
                  </a:lnTo>
                  <a:lnTo>
                    <a:pt x="88" y="54368"/>
                  </a:lnTo>
                  <a:lnTo>
                    <a:pt x="176" y="54368"/>
                  </a:lnTo>
                  <a:lnTo>
                    <a:pt x="264" y="54324"/>
                  </a:lnTo>
                  <a:lnTo>
                    <a:pt x="2370" y="52788"/>
                  </a:lnTo>
                  <a:lnTo>
                    <a:pt x="5486" y="50463"/>
                  </a:lnTo>
                  <a:lnTo>
                    <a:pt x="7153" y="49234"/>
                  </a:lnTo>
                  <a:lnTo>
                    <a:pt x="8908" y="48093"/>
                  </a:lnTo>
                  <a:lnTo>
                    <a:pt x="11365" y="47172"/>
                  </a:lnTo>
                  <a:lnTo>
                    <a:pt x="12506" y="46645"/>
                  </a:lnTo>
                  <a:lnTo>
                    <a:pt x="12550" y="46601"/>
                  </a:lnTo>
                  <a:lnTo>
                    <a:pt x="13735" y="45592"/>
                  </a:lnTo>
                  <a:lnTo>
                    <a:pt x="13779" y="45548"/>
                  </a:lnTo>
                  <a:lnTo>
                    <a:pt x="15754" y="43310"/>
                  </a:lnTo>
                  <a:lnTo>
                    <a:pt x="17333" y="41643"/>
                  </a:lnTo>
                  <a:lnTo>
                    <a:pt x="20361" y="39098"/>
                  </a:lnTo>
                  <a:lnTo>
                    <a:pt x="21985" y="37518"/>
                  </a:lnTo>
                  <a:lnTo>
                    <a:pt x="22028" y="37474"/>
                  </a:lnTo>
                  <a:lnTo>
                    <a:pt x="22511" y="36684"/>
                  </a:lnTo>
                  <a:lnTo>
                    <a:pt x="22511" y="36640"/>
                  </a:lnTo>
                  <a:lnTo>
                    <a:pt x="22731" y="35719"/>
                  </a:lnTo>
                  <a:lnTo>
                    <a:pt x="22731" y="35675"/>
                  </a:lnTo>
                  <a:lnTo>
                    <a:pt x="22818" y="32954"/>
                  </a:lnTo>
                  <a:lnTo>
                    <a:pt x="22950" y="31857"/>
                  </a:lnTo>
                  <a:lnTo>
                    <a:pt x="25188" y="28391"/>
                  </a:lnTo>
                  <a:lnTo>
                    <a:pt x="26592" y="25978"/>
                  </a:lnTo>
                  <a:lnTo>
                    <a:pt x="27821" y="23827"/>
                  </a:lnTo>
                  <a:lnTo>
                    <a:pt x="29400" y="21414"/>
                  </a:lnTo>
                  <a:lnTo>
                    <a:pt x="30848" y="18913"/>
                  </a:lnTo>
                  <a:lnTo>
                    <a:pt x="32121" y="16104"/>
                  </a:lnTo>
                  <a:lnTo>
                    <a:pt x="33130" y="14218"/>
                  </a:lnTo>
                  <a:lnTo>
                    <a:pt x="34491" y="11278"/>
                  </a:lnTo>
                  <a:lnTo>
                    <a:pt x="34491" y="11234"/>
                  </a:lnTo>
                  <a:lnTo>
                    <a:pt x="35237" y="8908"/>
                  </a:lnTo>
                  <a:lnTo>
                    <a:pt x="35895" y="6363"/>
                  </a:lnTo>
                  <a:lnTo>
                    <a:pt x="36465" y="4301"/>
                  </a:lnTo>
                  <a:lnTo>
                    <a:pt x="37036" y="2282"/>
                  </a:lnTo>
                  <a:lnTo>
                    <a:pt x="37123" y="1317"/>
                  </a:lnTo>
                  <a:lnTo>
                    <a:pt x="37123" y="1273"/>
                  </a:lnTo>
                  <a:lnTo>
                    <a:pt x="37036" y="834"/>
                  </a:lnTo>
                  <a:lnTo>
                    <a:pt x="37036" y="790"/>
                  </a:lnTo>
                  <a:lnTo>
                    <a:pt x="36860" y="132"/>
                  </a:lnTo>
                  <a:lnTo>
                    <a:pt x="36816" y="88"/>
                  </a:lnTo>
                  <a:lnTo>
                    <a:pt x="36772" y="44"/>
                  </a:lnTo>
                  <a:lnTo>
                    <a:pt x="36685"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7" name="Google Shape;6257;p163"/>
            <p:cNvSpPr/>
            <p:nvPr/>
          </p:nvSpPr>
          <p:spPr>
            <a:xfrm>
              <a:off x="5925025" y="1820275"/>
              <a:ext cx="932500" cy="1321900"/>
            </a:xfrm>
            <a:custGeom>
              <a:rect b="b" l="l" r="r" t="t"/>
              <a:pathLst>
                <a:path extrusionOk="0" h="52876" w="37300">
                  <a:moveTo>
                    <a:pt x="37124" y="0"/>
                  </a:moveTo>
                  <a:lnTo>
                    <a:pt x="37080" y="44"/>
                  </a:lnTo>
                  <a:lnTo>
                    <a:pt x="36992" y="44"/>
                  </a:lnTo>
                  <a:lnTo>
                    <a:pt x="36948" y="88"/>
                  </a:lnTo>
                  <a:lnTo>
                    <a:pt x="36948" y="176"/>
                  </a:lnTo>
                  <a:lnTo>
                    <a:pt x="36860" y="746"/>
                  </a:lnTo>
                  <a:lnTo>
                    <a:pt x="35763" y="4827"/>
                  </a:lnTo>
                  <a:lnTo>
                    <a:pt x="35061" y="7504"/>
                  </a:lnTo>
                  <a:lnTo>
                    <a:pt x="34315" y="9917"/>
                  </a:lnTo>
                  <a:lnTo>
                    <a:pt x="32165" y="14568"/>
                  </a:lnTo>
                  <a:lnTo>
                    <a:pt x="31024" y="17026"/>
                  </a:lnTo>
                  <a:lnTo>
                    <a:pt x="29532" y="19659"/>
                  </a:lnTo>
                  <a:lnTo>
                    <a:pt x="27031" y="23696"/>
                  </a:lnTo>
                  <a:lnTo>
                    <a:pt x="24705" y="27645"/>
                  </a:lnTo>
                  <a:lnTo>
                    <a:pt x="23696" y="29137"/>
                  </a:lnTo>
                  <a:lnTo>
                    <a:pt x="21063" y="32647"/>
                  </a:lnTo>
                  <a:lnTo>
                    <a:pt x="21019" y="32691"/>
                  </a:lnTo>
                  <a:lnTo>
                    <a:pt x="20230" y="35061"/>
                  </a:lnTo>
                  <a:lnTo>
                    <a:pt x="18387" y="38571"/>
                  </a:lnTo>
                  <a:lnTo>
                    <a:pt x="17158" y="39931"/>
                  </a:lnTo>
                  <a:lnTo>
                    <a:pt x="14964" y="42432"/>
                  </a:lnTo>
                  <a:lnTo>
                    <a:pt x="12814" y="44670"/>
                  </a:lnTo>
                  <a:lnTo>
                    <a:pt x="9391" y="45943"/>
                  </a:lnTo>
                  <a:lnTo>
                    <a:pt x="7855" y="46864"/>
                  </a:lnTo>
                  <a:lnTo>
                    <a:pt x="7811" y="46864"/>
                  </a:lnTo>
                  <a:lnTo>
                    <a:pt x="6012" y="48225"/>
                  </a:lnTo>
                  <a:lnTo>
                    <a:pt x="45" y="52569"/>
                  </a:lnTo>
                  <a:lnTo>
                    <a:pt x="1" y="52613"/>
                  </a:lnTo>
                  <a:lnTo>
                    <a:pt x="1" y="52700"/>
                  </a:lnTo>
                  <a:lnTo>
                    <a:pt x="1" y="52744"/>
                  </a:lnTo>
                  <a:lnTo>
                    <a:pt x="1" y="52832"/>
                  </a:lnTo>
                  <a:lnTo>
                    <a:pt x="88" y="52876"/>
                  </a:lnTo>
                  <a:lnTo>
                    <a:pt x="264" y="52876"/>
                  </a:lnTo>
                  <a:lnTo>
                    <a:pt x="6232" y="48532"/>
                  </a:lnTo>
                  <a:lnTo>
                    <a:pt x="8031" y="47172"/>
                  </a:lnTo>
                  <a:lnTo>
                    <a:pt x="9523" y="46250"/>
                  </a:lnTo>
                  <a:lnTo>
                    <a:pt x="12243" y="45241"/>
                  </a:lnTo>
                  <a:lnTo>
                    <a:pt x="12989" y="44977"/>
                  </a:lnTo>
                  <a:lnTo>
                    <a:pt x="13077" y="44934"/>
                  </a:lnTo>
                  <a:lnTo>
                    <a:pt x="15227" y="42652"/>
                  </a:lnTo>
                  <a:lnTo>
                    <a:pt x="17377" y="40151"/>
                  </a:lnTo>
                  <a:lnTo>
                    <a:pt x="18650" y="38790"/>
                  </a:lnTo>
                  <a:lnTo>
                    <a:pt x="18694" y="38746"/>
                  </a:lnTo>
                  <a:lnTo>
                    <a:pt x="20581" y="35192"/>
                  </a:lnTo>
                  <a:lnTo>
                    <a:pt x="20581" y="35148"/>
                  </a:lnTo>
                  <a:lnTo>
                    <a:pt x="21327" y="32823"/>
                  </a:lnTo>
                  <a:lnTo>
                    <a:pt x="23959" y="29356"/>
                  </a:lnTo>
                  <a:lnTo>
                    <a:pt x="25013" y="27864"/>
                  </a:lnTo>
                  <a:lnTo>
                    <a:pt x="27294" y="23871"/>
                  </a:lnTo>
                  <a:lnTo>
                    <a:pt x="29839" y="19834"/>
                  </a:lnTo>
                  <a:lnTo>
                    <a:pt x="31331" y="17201"/>
                  </a:lnTo>
                  <a:lnTo>
                    <a:pt x="32472" y="14700"/>
                  </a:lnTo>
                  <a:lnTo>
                    <a:pt x="34666" y="10093"/>
                  </a:lnTo>
                  <a:lnTo>
                    <a:pt x="34666" y="10049"/>
                  </a:lnTo>
                  <a:lnTo>
                    <a:pt x="35412" y="7591"/>
                  </a:lnTo>
                  <a:lnTo>
                    <a:pt x="36114" y="4915"/>
                  </a:lnTo>
                  <a:lnTo>
                    <a:pt x="37211" y="790"/>
                  </a:lnTo>
                  <a:lnTo>
                    <a:pt x="37299" y="220"/>
                  </a:lnTo>
                  <a:lnTo>
                    <a:pt x="37255" y="132"/>
                  </a:lnTo>
                  <a:lnTo>
                    <a:pt x="37255" y="88"/>
                  </a:lnTo>
                  <a:lnTo>
                    <a:pt x="37211" y="44"/>
                  </a:lnTo>
                  <a:lnTo>
                    <a:pt x="37124"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8" name="Google Shape;6258;p163"/>
            <p:cNvSpPr/>
            <p:nvPr/>
          </p:nvSpPr>
          <p:spPr>
            <a:xfrm>
              <a:off x="5894325" y="1812575"/>
              <a:ext cx="942350" cy="1302175"/>
            </a:xfrm>
            <a:custGeom>
              <a:rect b="b" l="l" r="r" t="t"/>
              <a:pathLst>
                <a:path extrusionOk="0" h="52087" w="37694">
                  <a:moveTo>
                    <a:pt x="37518" y="1"/>
                  </a:moveTo>
                  <a:lnTo>
                    <a:pt x="37430" y="45"/>
                  </a:lnTo>
                  <a:lnTo>
                    <a:pt x="37386" y="89"/>
                  </a:lnTo>
                  <a:lnTo>
                    <a:pt x="37342" y="133"/>
                  </a:lnTo>
                  <a:lnTo>
                    <a:pt x="37255" y="571"/>
                  </a:lnTo>
                  <a:lnTo>
                    <a:pt x="36377" y="3160"/>
                  </a:lnTo>
                  <a:lnTo>
                    <a:pt x="35763" y="5267"/>
                  </a:lnTo>
                  <a:lnTo>
                    <a:pt x="35148" y="7636"/>
                  </a:lnTo>
                  <a:lnTo>
                    <a:pt x="33876" y="11366"/>
                  </a:lnTo>
                  <a:lnTo>
                    <a:pt x="32559" y="13911"/>
                  </a:lnTo>
                  <a:lnTo>
                    <a:pt x="31550" y="16105"/>
                  </a:lnTo>
                  <a:lnTo>
                    <a:pt x="30629" y="17729"/>
                  </a:lnTo>
                  <a:lnTo>
                    <a:pt x="29707" y="19308"/>
                  </a:lnTo>
                  <a:lnTo>
                    <a:pt x="27820" y="22380"/>
                  </a:lnTo>
                  <a:lnTo>
                    <a:pt x="26504" y="24530"/>
                  </a:lnTo>
                  <a:lnTo>
                    <a:pt x="25231" y="26680"/>
                  </a:lnTo>
                  <a:lnTo>
                    <a:pt x="23959" y="28567"/>
                  </a:lnTo>
                  <a:lnTo>
                    <a:pt x="22686" y="30191"/>
                  </a:lnTo>
                  <a:lnTo>
                    <a:pt x="21282" y="31946"/>
                  </a:lnTo>
                  <a:lnTo>
                    <a:pt x="19790" y="33526"/>
                  </a:lnTo>
                  <a:lnTo>
                    <a:pt x="17684" y="35325"/>
                  </a:lnTo>
                  <a:lnTo>
                    <a:pt x="16762" y="36378"/>
                  </a:lnTo>
                  <a:lnTo>
                    <a:pt x="16718" y="36422"/>
                  </a:lnTo>
                  <a:lnTo>
                    <a:pt x="16148" y="37387"/>
                  </a:lnTo>
                  <a:lnTo>
                    <a:pt x="16148" y="37431"/>
                  </a:lnTo>
                  <a:lnTo>
                    <a:pt x="15358" y="39449"/>
                  </a:lnTo>
                  <a:lnTo>
                    <a:pt x="14437" y="41424"/>
                  </a:lnTo>
                  <a:lnTo>
                    <a:pt x="12901" y="43530"/>
                  </a:lnTo>
                  <a:lnTo>
                    <a:pt x="12330" y="43925"/>
                  </a:lnTo>
                  <a:lnTo>
                    <a:pt x="9917" y="44891"/>
                  </a:lnTo>
                  <a:lnTo>
                    <a:pt x="9917" y="44934"/>
                  </a:lnTo>
                  <a:lnTo>
                    <a:pt x="8337" y="45900"/>
                  </a:lnTo>
                  <a:lnTo>
                    <a:pt x="6143" y="47523"/>
                  </a:lnTo>
                  <a:lnTo>
                    <a:pt x="3642" y="49322"/>
                  </a:lnTo>
                  <a:lnTo>
                    <a:pt x="88" y="51780"/>
                  </a:lnTo>
                  <a:lnTo>
                    <a:pt x="44" y="51824"/>
                  </a:lnTo>
                  <a:lnTo>
                    <a:pt x="0" y="51911"/>
                  </a:lnTo>
                  <a:lnTo>
                    <a:pt x="0" y="51955"/>
                  </a:lnTo>
                  <a:lnTo>
                    <a:pt x="44" y="52043"/>
                  </a:lnTo>
                  <a:lnTo>
                    <a:pt x="88" y="52087"/>
                  </a:lnTo>
                  <a:lnTo>
                    <a:pt x="307" y="52087"/>
                  </a:lnTo>
                  <a:lnTo>
                    <a:pt x="3818" y="49630"/>
                  </a:lnTo>
                  <a:lnTo>
                    <a:pt x="6319" y="47787"/>
                  </a:lnTo>
                  <a:lnTo>
                    <a:pt x="8513" y="46163"/>
                  </a:lnTo>
                  <a:lnTo>
                    <a:pt x="10049" y="45242"/>
                  </a:lnTo>
                  <a:lnTo>
                    <a:pt x="12506" y="44232"/>
                  </a:lnTo>
                  <a:lnTo>
                    <a:pt x="13120" y="43794"/>
                  </a:lnTo>
                  <a:lnTo>
                    <a:pt x="13164" y="43750"/>
                  </a:lnTo>
                  <a:lnTo>
                    <a:pt x="14744" y="41643"/>
                  </a:lnTo>
                  <a:lnTo>
                    <a:pt x="14744" y="41600"/>
                  </a:lnTo>
                  <a:lnTo>
                    <a:pt x="15665" y="39581"/>
                  </a:lnTo>
                  <a:lnTo>
                    <a:pt x="16455" y="37563"/>
                  </a:lnTo>
                  <a:lnTo>
                    <a:pt x="17026" y="36597"/>
                  </a:lnTo>
                  <a:lnTo>
                    <a:pt x="17947" y="35588"/>
                  </a:lnTo>
                  <a:lnTo>
                    <a:pt x="20053" y="33789"/>
                  </a:lnTo>
                  <a:lnTo>
                    <a:pt x="20053" y="33745"/>
                  </a:lnTo>
                  <a:lnTo>
                    <a:pt x="21545" y="32165"/>
                  </a:lnTo>
                  <a:lnTo>
                    <a:pt x="22950" y="30410"/>
                  </a:lnTo>
                  <a:lnTo>
                    <a:pt x="24222" y="28786"/>
                  </a:lnTo>
                  <a:lnTo>
                    <a:pt x="25538" y="26856"/>
                  </a:lnTo>
                  <a:lnTo>
                    <a:pt x="26811" y="24706"/>
                  </a:lnTo>
                  <a:lnTo>
                    <a:pt x="28127" y="22599"/>
                  </a:lnTo>
                  <a:lnTo>
                    <a:pt x="30014" y="19484"/>
                  </a:lnTo>
                  <a:lnTo>
                    <a:pt x="30936" y="17904"/>
                  </a:lnTo>
                  <a:lnTo>
                    <a:pt x="31857" y="16281"/>
                  </a:lnTo>
                  <a:lnTo>
                    <a:pt x="32910" y="14043"/>
                  </a:lnTo>
                  <a:lnTo>
                    <a:pt x="34183" y="11498"/>
                  </a:lnTo>
                  <a:lnTo>
                    <a:pt x="34183" y="11454"/>
                  </a:lnTo>
                  <a:lnTo>
                    <a:pt x="35455" y="7768"/>
                  </a:lnTo>
                  <a:lnTo>
                    <a:pt x="36114" y="5354"/>
                  </a:lnTo>
                  <a:lnTo>
                    <a:pt x="36684" y="3248"/>
                  </a:lnTo>
                  <a:lnTo>
                    <a:pt x="37606" y="659"/>
                  </a:lnTo>
                  <a:lnTo>
                    <a:pt x="37693" y="220"/>
                  </a:lnTo>
                  <a:lnTo>
                    <a:pt x="37693" y="133"/>
                  </a:lnTo>
                  <a:lnTo>
                    <a:pt x="37693" y="89"/>
                  </a:lnTo>
                  <a:lnTo>
                    <a:pt x="37650" y="45"/>
                  </a:lnTo>
                  <a:lnTo>
                    <a:pt x="3756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9" name="Google Shape;6259;p163"/>
            <p:cNvSpPr/>
            <p:nvPr/>
          </p:nvSpPr>
          <p:spPr>
            <a:xfrm>
              <a:off x="5836175" y="1785150"/>
              <a:ext cx="956625" cy="1276950"/>
            </a:xfrm>
            <a:custGeom>
              <a:rect b="b" l="l" r="r" t="t"/>
              <a:pathLst>
                <a:path extrusionOk="0" h="51078" w="38265">
                  <a:moveTo>
                    <a:pt x="38001" y="1"/>
                  </a:moveTo>
                  <a:lnTo>
                    <a:pt x="37957" y="45"/>
                  </a:lnTo>
                  <a:lnTo>
                    <a:pt x="37913" y="133"/>
                  </a:lnTo>
                  <a:lnTo>
                    <a:pt x="37299" y="1888"/>
                  </a:lnTo>
                  <a:lnTo>
                    <a:pt x="36333" y="4126"/>
                  </a:lnTo>
                  <a:lnTo>
                    <a:pt x="35587" y="6715"/>
                  </a:lnTo>
                  <a:lnTo>
                    <a:pt x="34622" y="10050"/>
                  </a:lnTo>
                  <a:lnTo>
                    <a:pt x="32999" y="13604"/>
                  </a:lnTo>
                  <a:lnTo>
                    <a:pt x="32121" y="15359"/>
                  </a:lnTo>
                  <a:lnTo>
                    <a:pt x="29313" y="20186"/>
                  </a:lnTo>
                  <a:lnTo>
                    <a:pt x="27908" y="22468"/>
                  </a:lnTo>
                  <a:lnTo>
                    <a:pt x="26680" y="24530"/>
                  </a:lnTo>
                  <a:lnTo>
                    <a:pt x="24442" y="27909"/>
                  </a:lnTo>
                  <a:lnTo>
                    <a:pt x="22818" y="29971"/>
                  </a:lnTo>
                  <a:lnTo>
                    <a:pt x="21853" y="31112"/>
                  </a:lnTo>
                  <a:lnTo>
                    <a:pt x="20931" y="32121"/>
                  </a:lnTo>
                  <a:lnTo>
                    <a:pt x="20010" y="32955"/>
                  </a:lnTo>
                  <a:lnTo>
                    <a:pt x="19132" y="33701"/>
                  </a:lnTo>
                  <a:lnTo>
                    <a:pt x="18211" y="34403"/>
                  </a:lnTo>
                  <a:lnTo>
                    <a:pt x="17245" y="35061"/>
                  </a:lnTo>
                  <a:lnTo>
                    <a:pt x="15095" y="36378"/>
                  </a:lnTo>
                  <a:lnTo>
                    <a:pt x="13472" y="37387"/>
                  </a:lnTo>
                  <a:lnTo>
                    <a:pt x="11102" y="39054"/>
                  </a:lnTo>
                  <a:lnTo>
                    <a:pt x="11058" y="39054"/>
                  </a:lnTo>
                  <a:lnTo>
                    <a:pt x="9347" y="40590"/>
                  </a:lnTo>
                  <a:lnTo>
                    <a:pt x="9303" y="40634"/>
                  </a:lnTo>
                  <a:lnTo>
                    <a:pt x="8162" y="42653"/>
                  </a:lnTo>
                  <a:lnTo>
                    <a:pt x="5793" y="46646"/>
                  </a:lnTo>
                  <a:lnTo>
                    <a:pt x="4959" y="47348"/>
                  </a:lnTo>
                  <a:lnTo>
                    <a:pt x="2940" y="48708"/>
                  </a:lnTo>
                  <a:lnTo>
                    <a:pt x="44" y="50771"/>
                  </a:lnTo>
                  <a:lnTo>
                    <a:pt x="0" y="50814"/>
                  </a:lnTo>
                  <a:lnTo>
                    <a:pt x="0" y="50858"/>
                  </a:lnTo>
                  <a:lnTo>
                    <a:pt x="0" y="50946"/>
                  </a:lnTo>
                  <a:lnTo>
                    <a:pt x="0" y="50990"/>
                  </a:lnTo>
                  <a:lnTo>
                    <a:pt x="88" y="51034"/>
                  </a:lnTo>
                  <a:lnTo>
                    <a:pt x="176" y="51078"/>
                  </a:lnTo>
                  <a:lnTo>
                    <a:pt x="264" y="51034"/>
                  </a:lnTo>
                  <a:lnTo>
                    <a:pt x="3116" y="49015"/>
                  </a:lnTo>
                  <a:lnTo>
                    <a:pt x="5178" y="47611"/>
                  </a:lnTo>
                  <a:lnTo>
                    <a:pt x="6056" y="46909"/>
                  </a:lnTo>
                  <a:lnTo>
                    <a:pt x="6100" y="46865"/>
                  </a:lnTo>
                  <a:lnTo>
                    <a:pt x="8469" y="42828"/>
                  </a:lnTo>
                  <a:lnTo>
                    <a:pt x="9610" y="40854"/>
                  </a:lnTo>
                  <a:lnTo>
                    <a:pt x="11278" y="39318"/>
                  </a:lnTo>
                  <a:lnTo>
                    <a:pt x="13691" y="37694"/>
                  </a:lnTo>
                  <a:lnTo>
                    <a:pt x="15271" y="36685"/>
                  </a:lnTo>
                  <a:lnTo>
                    <a:pt x="17465" y="35325"/>
                  </a:lnTo>
                  <a:lnTo>
                    <a:pt x="18430" y="34666"/>
                  </a:lnTo>
                  <a:lnTo>
                    <a:pt x="19352" y="34008"/>
                  </a:lnTo>
                  <a:lnTo>
                    <a:pt x="20229" y="33218"/>
                  </a:lnTo>
                  <a:lnTo>
                    <a:pt x="21151" y="32385"/>
                  </a:lnTo>
                  <a:lnTo>
                    <a:pt x="22116" y="31375"/>
                  </a:lnTo>
                  <a:lnTo>
                    <a:pt x="23125" y="30191"/>
                  </a:lnTo>
                  <a:lnTo>
                    <a:pt x="24705" y="28128"/>
                  </a:lnTo>
                  <a:lnTo>
                    <a:pt x="26943" y="24749"/>
                  </a:lnTo>
                  <a:lnTo>
                    <a:pt x="28172" y="22643"/>
                  </a:lnTo>
                  <a:lnTo>
                    <a:pt x="29620" y="20361"/>
                  </a:lnTo>
                  <a:lnTo>
                    <a:pt x="32428" y="15535"/>
                  </a:lnTo>
                  <a:lnTo>
                    <a:pt x="33306" y="13779"/>
                  </a:lnTo>
                  <a:lnTo>
                    <a:pt x="34973" y="10225"/>
                  </a:lnTo>
                  <a:lnTo>
                    <a:pt x="34973" y="10181"/>
                  </a:lnTo>
                  <a:lnTo>
                    <a:pt x="35895" y="6802"/>
                  </a:lnTo>
                  <a:lnTo>
                    <a:pt x="36684" y="4257"/>
                  </a:lnTo>
                  <a:lnTo>
                    <a:pt x="37606" y="2019"/>
                  </a:lnTo>
                  <a:lnTo>
                    <a:pt x="38220" y="220"/>
                  </a:lnTo>
                  <a:lnTo>
                    <a:pt x="38264" y="177"/>
                  </a:lnTo>
                  <a:lnTo>
                    <a:pt x="38220" y="89"/>
                  </a:lnTo>
                  <a:lnTo>
                    <a:pt x="38176" y="45"/>
                  </a:lnTo>
                  <a:lnTo>
                    <a:pt x="38133"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0" name="Google Shape;6260;p163"/>
            <p:cNvSpPr/>
            <p:nvPr/>
          </p:nvSpPr>
          <p:spPr>
            <a:xfrm>
              <a:off x="5806550" y="1750050"/>
              <a:ext cx="970875" cy="1285725"/>
            </a:xfrm>
            <a:custGeom>
              <a:rect b="b" l="l" r="r" t="t"/>
              <a:pathLst>
                <a:path extrusionOk="0" h="51429" w="38835">
                  <a:moveTo>
                    <a:pt x="38572" y="1"/>
                  </a:moveTo>
                  <a:lnTo>
                    <a:pt x="38528" y="45"/>
                  </a:lnTo>
                  <a:lnTo>
                    <a:pt x="38528" y="132"/>
                  </a:lnTo>
                  <a:lnTo>
                    <a:pt x="38221" y="1186"/>
                  </a:lnTo>
                  <a:lnTo>
                    <a:pt x="37255" y="3511"/>
                  </a:lnTo>
                  <a:lnTo>
                    <a:pt x="36158" y="6100"/>
                  </a:lnTo>
                  <a:lnTo>
                    <a:pt x="36114" y="6144"/>
                  </a:lnTo>
                  <a:lnTo>
                    <a:pt x="34710" y="11015"/>
                  </a:lnTo>
                  <a:lnTo>
                    <a:pt x="32955" y="14832"/>
                  </a:lnTo>
                  <a:lnTo>
                    <a:pt x="31112" y="18080"/>
                  </a:lnTo>
                  <a:lnTo>
                    <a:pt x="29049" y="21634"/>
                  </a:lnTo>
                  <a:lnTo>
                    <a:pt x="27996" y="23389"/>
                  </a:lnTo>
                  <a:lnTo>
                    <a:pt x="26943" y="25144"/>
                  </a:lnTo>
                  <a:lnTo>
                    <a:pt x="25802" y="26856"/>
                  </a:lnTo>
                  <a:lnTo>
                    <a:pt x="24661" y="28479"/>
                  </a:lnTo>
                  <a:lnTo>
                    <a:pt x="23477" y="30059"/>
                  </a:lnTo>
                  <a:lnTo>
                    <a:pt x="22862" y="30761"/>
                  </a:lnTo>
                  <a:lnTo>
                    <a:pt x="22204" y="31507"/>
                  </a:lnTo>
                  <a:lnTo>
                    <a:pt x="18869" y="34535"/>
                  </a:lnTo>
                  <a:lnTo>
                    <a:pt x="14920" y="37124"/>
                  </a:lnTo>
                  <a:lnTo>
                    <a:pt x="10883" y="39844"/>
                  </a:lnTo>
                  <a:lnTo>
                    <a:pt x="9084" y="41117"/>
                  </a:lnTo>
                  <a:lnTo>
                    <a:pt x="6714" y="42521"/>
                  </a:lnTo>
                  <a:lnTo>
                    <a:pt x="4169" y="43925"/>
                  </a:lnTo>
                  <a:lnTo>
                    <a:pt x="4125" y="43969"/>
                  </a:lnTo>
                  <a:lnTo>
                    <a:pt x="3774" y="44408"/>
                  </a:lnTo>
                  <a:lnTo>
                    <a:pt x="3774" y="44452"/>
                  </a:lnTo>
                  <a:lnTo>
                    <a:pt x="3248" y="45856"/>
                  </a:lnTo>
                  <a:lnTo>
                    <a:pt x="2370" y="48181"/>
                  </a:lnTo>
                  <a:lnTo>
                    <a:pt x="1317" y="49981"/>
                  </a:lnTo>
                  <a:lnTo>
                    <a:pt x="44" y="51121"/>
                  </a:lnTo>
                  <a:lnTo>
                    <a:pt x="44" y="51209"/>
                  </a:lnTo>
                  <a:lnTo>
                    <a:pt x="1" y="51253"/>
                  </a:lnTo>
                  <a:lnTo>
                    <a:pt x="1" y="51341"/>
                  </a:lnTo>
                  <a:lnTo>
                    <a:pt x="44" y="51385"/>
                  </a:lnTo>
                  <a:lnTo>
                    <a:pt x="132" y="51429"/>
                  </a:lnTo>
                  <a:lnTo>
                    <a:pt x="176" y="51429"/>
                  </a:lnTo>
                  <a:lnTo>
                    <a:pt x="308" y="51385"/>
                  </a:lnTo>
                  <a:lnTo>
                    <a:pt x="1580" y="50244"/>
                  </a:lnTo>
                  <a:lnTo>
                    <a:pt x="1624" y="50200"/>
                  </a:lnTo>
                  <a:lnTo>
                    <a:pt x="2677" y="48357"/>
                  </a:lnTo>
                  <a:lnTo>
                    <a:pt x="2721" y="48313"/>
                  </a:lnTo>
                  <a:lnTo>
                    <a:pt x="3599" y="45987"/>
                  </a:lnTo>
                  <a:lnTo>
                    <a:pt x="4081" y="44583"/>
                  </a:lnTo>
                  <a:lnTo>
                    <a:pt x="4389" y="44188"/>
                  </a:lnTo>
                  <a:lnTo>
                    <a:pt x="6890" y="42828"/>
                  </a:lnTo>
                  <a:lnTo>
                    <a:pt x="9303" y="41424"/>
                  </a:lnTo>
                  <a:lnTo>
                    <a:pt x="11102" y="40151"/>
                  </a:lnTo>
                  <a:lnTo>
                    <a:pt x="15139" y="37431"/>
                  </a:lnTo>
                  <a:lnTo>
                    <a:pt x="19089" y="34842"/>
                  </a:lnTo>
                  <a:lnTo>
                    <a:pt x="19089" y="34798"/>
                  </a:lnTo>
                  <a:lnTo>
                    <a:pt x="22467" y="31770"/>
                  </a:lnTo>
                  <a:lnTo>
                    <a:pt x="23082" y="31024"/>
                  </a:lnTo>
                  <a:lnTo>
                    <a:pt x="23740" y="30278"/>
                  </a:lnTo>
                  <a:lnTo>
                    <a:pt x="24925" y="28699"/>
                  </a:lnTo>
                  <a:lnTo>
                    <a:pt x="26109" y="27075"/>
                  </a:lnTo>
                  <a:lnTo>
                    <a:pt x="27206" y="25364"/>
                  </a:lnTo>
                  <a:lnTo>
                    <a:pt x="28304" y="23608"/>
                  </a:lnTo>
                  <a:lnTo>
                    <a:pt x="29357" y="21809"/>
                  </a:lnTo>
                  <a:lnTo>
                    <a:pt x="31419" y="18211"/>
                  </a:lnTo>
                  <a:lnTo>
                    <a:pt x="33262" y="15008"/>
                  </a:lnTo>
                  <a:lnTo>
                    <a:pt x="35061" y="11146"/>
                  </a:lnTo>
                  <a:lnTo>
                    <a:pt x="36465" y="6232"/>
                  </a:lnTo>
                  <a:lnTo>
                    <a:pt x="37606" y="3643"/>
                  </a:lnTo>
                  <a:lnTo>
                    <a:pt x="38572" y="1273"/>
                  </a:lnTo>
                  <a:lnTo>
                    <a:pt x="38835" y="220"/>
                  </a:lnTo>
                  <a:lnTo>
                    <a:pt x="38835" y="132"/>
                  </a:lnTo>
                  <a:lnTo>
                    <a:pt x="38835" y="89"/>
                  </a:lnTo>
                  <a:lnTo>
                    <a:pt x="38791"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1" name="Google Shape;6261;p163"/>
            <p:cNvSpPr/>
            <p:nvPr/>
          </p:nvSpPr>
          <p:spPr>
            <a:xfrm>
              <a:off x="5750600" y="1745675"/>
              <a:ext cx="1006000" cy="1239650"/>
            </a:xfrm>
            <a:custGeom>
              <a:rect b="b" l="l" r="r" t="t"/>
              <a:pathLst>
                <a:path extrusionOk="0" h="49586" w="40240">
                  <a:moveTo>
                    <a:pt x="39976" y="0"/>
                  </a:moveTo>
                  <a:lnTo>
                    <a:pt x="39932" y="44"/>
                  </a:lnTo>
                  <a:lnTo>
                    <a:pt x="39888" y="88"/>
                  </a:lnTo>
                  <a:lnTo>
                    <a:pt x="39186" y="1756"/>
                  </a:lnTo>
                  <a:lnTo>
                    <a:pt x="36992" y="6933"/>
                  </a:lnTo>
                  <a:lnTo>
                    <a:pt x="36509" y="8601"/>
                  </a:lnTo>
                  <a:lnTo>
                    <a:pt x="35588" y="11497"/>
                  </a:lnTo>
                  <a:lnTo>
                    <a:pt x="33613" y="15315"/>
                  </a:lnTo>
                  <a:lnTo>
                    <a:pt x="32736" y="16894"/>
                  </a:lnTo>
                  <a:lnTo>
                    <a:pt x="31902" y="18386"/>
                  </a:lnTo>
                  <a:lnTo>
                    <a:pt x="30147" y="21370"/>
                  </a:lnTo>
                  <a:lnTo>
                    <a:pt x="28304" y="24310"/>
                  </a:lnTo>
                  <a:lnTo>
                    <a:pt x="26329" y="27338"/>
                  </a:lnTo>
                  <a:lnTo>
                    <a:pt x="23389" y="30892"/>
                  </a:lnTo>
                  <a:lnTo>
                    <a:pt x="20273" y="33700"/>
                  </a:lnTo>
                  <a:lnTo>
                    <a:pt x="16588" y="36114"/>
                  </a:lnTo>
                  <a:lnTo>
                    <a:pt x="14393" y="37562"/>
                  </a:lnTo>
                  <a:lnTo>
                    <a:pt x="12638" y="38747"/>
                  </a:lnTo>
                  <a:lnTo>
                    <a:pt x="10664" y="40151"/>
                  </a:lnTo>
                  <a:lnTo>
                    <a:pt x="8645" y="41336"/>
                  </a:lnTo>
                  <a:lnTo>
                    <a:pt x="6144" y="42652"/>
                  </a:lnTo>
                  <a:lnTo>
                    <a:pt x="5047" y="43398"/>
                  </a:lnTo>
                  <a:lnTo>
                    <a:pt x="1800" y="46119"/>
                  </a:lnTo>
                  <a:lnTo>
                    <a:pt x="1185" y="46864"/>
                  </a:lnTo>
                  <a:lnTo>
                    <a:pt x="1142" y="46908"/>
                  </a:lnTo>
                  <a:lnTo>
                    <a:pt x="1" y="49322"/>
                  </a:lnTo>
                  <a:lnTo>
                    <a:pt x="1" y="49410"/>
                  </a:lnTo>
                  <a:lnTo>
                    <a:pt x="1" y="49453"/>
                  </a:lnTo>
                  <a:lnTo>
                    <a:pt x="45" y="49541"/>
                  </a:lnTo>
                  <a:lnTo>
                    <a:pt x="88" y="49585"/>
                  </a:lnTo>
                  <a:lnTo>
                    <a:pt x="176" y="49585"/>
                  </a:lnTo>
                  <a:lnTo>
                    <a:pt x="264" y="49541"/>
                  </a:lnTo>
                  <a:lnTo>
                    <a:pt x="308" y="49497"/>
                  </a:lnTo>
                  <a:lnTo>
                    <a:pt x="1449" y="47040"/>
                  </a:lnTo>
                  <a:lnTo>
                    <a:pt x="2063" y="46382"/>
                  </a:lnTo>
                  <a:lnTo>
                    <a:pt x="5266" y="43661"/>
                  </a:lnTo>
                  <a:lnTo>
                    <a:pt x="6319" y="42959"/>
                  </a:lnTo>
                  <a:lnTo>
                    <a:pt x="8821" y="41643"/>
                  </a:lnTo>
                  <a:lnTo>
                    <a:pt x="10839" y="40458"/>
                  </a:lnTo>
                  <a:lnTo>
                    <a:pt x="12814" y="39010"/>
                  </a:lnTo>
                  <a:lnTo>
                    <a:pt x="14613" y="37825"/>
                  </a:lnTo>
                  <a:lnTo>
                    <a:pt x="16807" y="36421"/>
                  </a:lnTo>
                  <a:lnTo>
                    <a:pt x="20493" y="33964"/>
                  </a:lnTo>
                  <a:lnTo>
                    <a:pt x="23608" y="31155"/>
                  </a:lnTo>
                  <a:lnTo>
                    <a:pt x="23652" y="31111"/>
                  </a:lnTo>
                  <a:lnTo>
                    <a:pt x="26592" y="27557"/>
                  </a:lnTo>
                  <a:lnTo>
                    <a:pt x="26636" y="27513"/>
                  </a:lnTo>
                  <a:lnTo>
                    <a:pt x="28611" y="24486"/>
                  </a:lnTo>
                  <a:lnTo>
                    <a:pt x="30454" y="21546"/>
                  </a:lnTo>
                  <a:lnTo>
                    <a:pt x="32209" y="18562"/>
                  </a:lnTo>
                  <a:lnTo>
                    <a:pt x="33043" y="17070"/>
                  </a:lnTo>
                  <a:lnTo>
                    <a:pt x="33920" y="15490"/>
                  </a:lnTo>
                  <a:lnTo>
                    <a:pt x="35939" y="11629"/>
                  </a:lnTo>
                  <a:lnTo>
                    <a:pt x="36816" y="8732"/>
                  </a:lnTo>
                  <a:lnTo>
                    <a:pt x="37343" y="7065"/>
                  </a:lnTo>
                  <a:lnTo>
                    <a:pt x="39537" y="1931"/>
                  </a:lnTo>
                  <a:lnTo>
                    <a:pt x="40195" y="220"/>
                  </a:lnTo>
                  <a:lnTo>
                    <a:pt x="40239" y="176"/>
                  </a:lnTo>
                  <a:lnTo>
                    <a:pt x="40195" y="88"/>
                  </a:lnTo>
                  <a:lnTo>
                    <a:pt x="40195" y="44"/>
                  </a:lnTo>
                  <a:lnTo>
                    <a:pt x="40107"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2" name="Google Shape;6262;p163"/>
            <p:cNvSpPr/>
            <p:nvPr/>
          </p:nvSpPr>
          <p:spPr>
            <a:xfrm>
              <a:off x="5686975" y="1781875"/>
              <a:ext cx="1024625" cy="1146400"/>
            </a:xfrm>
            <a:custGeom>
              <a:rect b="b" l="l" r="r" t="t"/>
              <a:pathLst>
                <a:path extrusionOk="0" h="45856" w="40985">
                  <a:moveTo>
                    <a:pt x="40766" y="0"/>
                  </a:moveTo>
                  <a:lnTo>
                    <a:pt x="40678" y="44"/>
                  </a:lnTo>
                  <a:lnTo>
                    <a:pt x="40634" y="88"/>
                  </a:lnTo>
                  <a:lnTo>
                    <a:pt x="39888" y="2019"/>
                  </a:lnTo>
                  <a:lnTo>
                    <a:pt x="38967" y="4257"/>
                  </a:lnTo>
                  <a:lnTo>
                    <a:pt x="37957" y="6626"/>
                  </a:lnTo>
                  <a:lnTo>
                    <a:pt x="37957" y="6670"/>
                  </a:lnTo>
                  <a:lnTo>
                    <a:pt x="37343" y="8908"/>
                  </a:lnTo>
                  <a:lnTo>
                    <a:pt x="36465" y="10751"/>
                  </a:lnTo>
                  <a:lnTo>
                    <a:pt x="32560" y="17772"/>
                  </a:lnTo>
                  <a:lnTo>
                    <a:pt x="30936" y="20449"/>
                  </a:lnTo>
                  <a:lnTo>
                    <a:pt x="29532" y="22599"/>
                  </a:lnTo>
                  <a:lnTo>
                    <a:pt x="26899" y="26329"/>
                  </a:lnTo>
                  <a:lnTo>
                    <a:pt x="25364" y="28128"/>
                  </a:lnTo>
                  <a:lnTo>
                    <a:pt x="23608" y="29795"/>
                  </a:lnTo>
                  <a:lnTo>
                    <a:pt x="21546" y="31506"/>
                  </a:lnTo>
                  <a:lnTo>
                    <a:pt x="19571" y="32867"/>
                  </a:lnTo>
                  <a:lnTo>
                    <a:pt x="17421" y="34227"/>
                  </a:lnTo>
                  <a:lnTo>
                    <a:pt x="15271" y="35675"/>
                  </a:lnTo>
                  <a:lnTo>
                    <a:pt x="13384" y="36948"/>
                  </a:lnTo>
                  <a:lnTo>
                    <a:pt x="11453" y="38220"/>
                  </a:lnTo>
                  <a:lnTo>
                    <a:pt x="9084" y="39493"/>
                  </a:lnTo>
                  <a:lnTo>
                    <a:pt x="7109" y="40677"/>
                  </a:lnTo>
                  <a:lnTo>
                    <a:pt x="7065" y="40721"/>
                  </a:lnTo>
                  <a:lnTo>
                    <a:pt x="5047" y="42476"/>
                  </a:lnTo>
                  <a:lnTo>
                    <a:pt x="3160" y="43661"/>
                  </a:lnTo>
                  <a:lnTo>
                    <a:pt x="88" y="45548"/>
                  </a:lnTo>
                  <a:lnTo>
                    <a:pt x="44" y="45592"/>
                  </a:lnTo>
                  <a:lnTo>
                    <a:pt x="44" y="45680"/>
                  </a:lnTo>
                  <a:lnTo>
                    <a:pt x="1" y="45724"/>
                  </a:lnTo>
                  <a:lnTo>
                    <a:pt x="44" y="45811"/>
                  </a:lnTo>
                  <a:lnTo>
                    <a:pt x="132" y="45855"/>
                  </a:lnTo>
                  <a:lnTo>
                    <a:pt x="308" y="45855"/>
                  </a:lnTo>
                  <a:lnTo>
                    <a:pt x="3336" y="43968"/>
                  </a:lnTo>
                  <a:lnTo>
                    <a:pt x="5266" y="42740"/>
                  </a:lnTo>
                  <a:lnTo>
                    <a:pt x="7285" y="40985"/>
                  </a:lnTo>
                  <a:lnTo>
                    <a:pt x="9259" y="39800"/>
                  </a:lnTo>
                  <a:lnTo>
                    <a:pt x="11629" y="38527"/>
                  </a:lnTo>
                  <a:lnTo>
                    <a:pt x="13604" y="37255"/>
                  </a:lnTo>
                  <a:lnTo>
                    <a:pt x="15490" y="35938"/>
                  </a:lnTo>
                  <a:lnTo>
                    <a:pt x="17641" y="34534"/>
                  </a:lnTo>
                  <a:lnTo>
                    <a:pt x="19791" y="33174"/>
                  </a:lnTo>
                  <a:lnTo>
                    <a:pt x="21765" y="31770"/>
                  </a:lnTo>
                  <a:lnTo>
                    <a:pt x="23828" y="30058"/>
                  </a:lnTo>
                  <a:lnTo>
                    <a:pt x="25583" y="28391"/>
                  </a:lnTo>
                  <a:lnTo>
                    <a:pt x="27207" y="26548"/>
                  </a:lnTo>
                  <a:lnTo>
                    <a:pt x="29795" y="22774"/>
                  </a:lnTo>
                  <a:lnTo>
                    <a:pt x="31244" y="20624"/>
                  </a:lnTo>
                  <a:lnTo>
                    <a:pt x="32867" y="17947"/>
                  </a:lnTo>
                  <a:lnTo>
                    <a:pt x="36772" y="10927"/>
                  </a:lnTo>
                  <a:lnTo>
                    <a:pt x="37650" y="9084"/>
                  </a:lnTo>
                  <a:lnTo>
                    <a:pt x="37694" y="9040"/>
                  </a:lnTo>
                  <a:lnTo>
                    <a:pt x="38308" y="6758"/>
                  </a:lnTo>
                  <a:lnTo>
                    <a:pt x="39274" y="4388"/>
                  </a:lnTo>
                  <a:lnTo>
                    <a:pt x="40195" y="2150"/>
                  </a:lnTo>
                  <a:lnTo>
                    <a:pt x="40985" y="220"/>
                  </a:lnTo>
                  <a:lnTo>
                    <a:pt x="40985" y="176"/>
                  </a:lnTo>
                  <a:lnTo>
                    <a:pt x="40985" y="88"/>
                  </a:lnTo>
                  <a:lnTo>
                    <a:pt x="40941" y="44"/>
                  </a:lnTo>
                  <a:lnTo>
                    <a:pt x="40897"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3" name="Google Shape;6263;p163"/>
            <p:cNvSpPr/>
            <p:nvPr/>
          </p:nvSpPr>
          <p:spPr>
            <a:xfrm>
              <a:off x="5631025" y="1795025"/>
              <a:ext cx="1012575" cy="1082775"/>
            </a:xfrm>
            <a:custGeom>
              <a:rect b="b" l="l" r="r" t="t"/>
              <a:pathLst>
                <a:path extrusionOk="0" h="43311" w="40503">
                  <a:moveTo>
                    <a:pt x="40239" y="1"/>
                  </a:moveTo>
                  <a:lnTo>
                    <a:pt x="40195" y="45"/>
                  </a:lnTo>
                  <a:lnTo>
                    <a:pt x="40151" y="133"/>
                  </a:lnTo>
                  <a:lnTo>
                    <a:pt x="38923" y="3424"/>
                  </a:lnTo>
                  <a:lnTo>
                    <a:pt x="37167" y="8031"/>
                  </a:lnTo>
                  <a:lnTo>
                    <a:pt x="36334" y="9523"/>
                  </a:lnTo>
                  <a:lnTo>
                    <a:pt x="35281" y="11410"/>
                  </a:lnTo>
                  <a:lnTo>
                    <a:pt x="34052" y="13648"/>
                  </a:lnTo>
                  <a:lnTo>
                    <a:pt x="31990" y="17246"/>
                  </a:lnTo>
                  <a:lnTo>
                    <a:pt x="30805" y="19133"/>
                  </a:lnTo>
                  <a:lnTo>
                    <a:pt x="29401" y="21063"/>
                  </a:lnTo>
                  <a:lnTo>
                    <a:pt x="27996" y="23214"/>
                  </a:lnTo>
                  <a:lnTo>
                    <a:pt x="26505" y="24969"/>
                  </a:lnTo>
                  <a:lnTo>
                    <a:pt x="25232" y="26154"/>
                  </a:lnTo>
                  <a:lnTo>
                    <a:pt x="23477" y="27821"/>
                  </a:lnTo>
                  <a:lnTo>
                    <a:pt x="21853" y="29137"/>
                  </a:lnTo>
                  <a:lnTo>
                    <a:pt x="20054" y="30410"/>
                  </a:lnTo>
                  <a:lnTo>
                    <a:pt x="12199" y="35456"/>
                  </a:lnTo>
                  <a:lnTo>
                    <a:pt x="10137" y="36597"/>
                  </a:lnTo>
                  <a:lnTo>
                    <a:pt x="7636" y="38221"/>
                  </a:lnTo>
                  <a:lnTo>
                    <a:pt x="5661" y="39669"/>
                  </a:lnTo>
                  <a:lnTo>
                    <a:pt x="3687" y="40897"/>
                  </a:lnTo>
                  <a:lnTo>
                    <a:pt x="88" y="43004"/>
                  </a:lnTo>
                  <a:lnTo>
                    <a:pt x="45" y="43048"/>
                  </a:lnTo>
                  <a:lnTo>
                    <a:pt x="1" y="43091"/>
                  </a:lnTo>
                  <a:lnTo>
                    <a:pt x="1" y="43179"/>
                  </a:lnTo>
                  <a:lnTo>
                    <a:pt x="1" y="43223"/>
                  </a:lnTo>
                  <a:lnTo>
                    <a:pt x="88" y="43311"/>
                  </a:lnTo>
                  <a:lnTo>
                    <a:pt x="264" y="43311"/>
                  </a:lnTo>
                  <a:lnTo>
                    <a:pt x="3862" y="41205"/>
                  </a:lnTo>
                  <a:lnTo>
                    <a:pt x="5881" y="39932"/>
                  </a:lnTo>
                  <a:lnTo>
                    <a:pt x="7855" y="38484"/>
                  </a:lnTo>
                  <a:lnTo>
                    <a:pt x="10313" y="36904"/>
                  </a:lnTo>
                  <a:lnTo>
                    <a:pt x="12375" y="35763"/>
                  </a:lnTo>
                  <a:lnTo>
                    <a:pt x="20230" y="30717"/>
                  </a:lnTo>
                  <a:lnTo>
                    <a:pt x="22073" y="29401"/>
                  </a:lnTo>
                  <a:lnTo>
                    <a:pt x="23696" y="28084"/>
                  </a:lnTo>
                  <a:lnTo>
                    <a:pt x="25451" y="26417"/>
                  </a:lnTo>
                  <a:lnTo>
                    <a:pt x="26724" y="25232"/>
                  </a:lnTo>
                  <a:lnTo>
                    <a:pt x="26768" y="25188"/>
                  </a:lnTo>
                  <a:lnTo>
                    <a:pt x="28260" y="23433"/>
                  </a:lnTo>
                  <a:lnTo>
                    <a:pt x="28304" y="23389"/>
                  </a:lnTo>
                  <a:lnTo>
                    <a:pt x="29708" y="21283"/>
                  </a:lnTo>
                  <a:lnTo>
                    <a:pt x="31068" y="19352"/>
                  </a:lnTo>
                  <a:lnTo>
                    <a:pt x="32297" y="17421"/>
                  </a:lnTo>
                  <a:lnTo>
                    <a:pt x="34359" y="13823"/>
                  </a:lnTo>
                  <a:lnTo>
                    <a:pt x="35588" y="11585"/>
                  </a:lnTo>
                  <a:lnTo>
                    <a:pt x="36641" y="9698"/>
                  </a:lnTo>
                  <a:lnTo>
                    <a:pt x="37475" y="8207"/>
                  </a:lnTo>
                  <a:lnTo>
                    <a:pt x="37519" y="8163"/>
                  </a:lnTo>
                  <a:lnTo>
                    <a:pt x="39230" y="3555"/>
                  </a:lnTo>
                  <a:lnTo>
                    <a:pt x="40459" y="220"/>
                  </a:lnTo>
                  <a:lnTo>
                    <a:pt x="40502" y="176"/>
                  </a:lnTo>
                  <a:lnTo>
                    <a:pt x="40459" y="89"/>
                  </a:lnTo>
                  <a:lnTo>
                    <a:pt x="40415" y="45"/>
                  </a:lnTo>
                  <a:lnTo>
                    <a:pt x="40371"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4" name="Google Shape;6264;p163"/>
            <p:cNvSpPr/>
            <p:nvPr/>
          </p:nvSpPr>
          <p:spPr>
            <a:xfrm>
              <a:off x="5603600" y="1804900"/>
              <a:ext cx="1003800" cy="1047675"/>
            </a:xfrm>
            <a:custGeom>
              <a:rect b="b" l="l" r="r" t="t"/>
              <a:pathLst>
                <a:path extrusionOk="0" h="41907" w="40152">
                  <a:moveTo>
                    <a:pt x="39932" y="1"/>
                  </a:moveTo>
                  <a:lnTo>
                    <a:pt x="39844" y="45"/>
                  </a:lnTo>
                  <a:lnTo>
                    <a:pt x="39800" y="89"/>
                  </a:lnTo>
                  <a:lnTo>
                    <a:pt x="38572" y="3511"/>
                  </a:lnTo>
                  <a:lnTo>
                    <a:pt x="37255" y="6978"/>
                  </a:lnTo>
                  <a:lnTo>
                    <a:pt x="35193" y="10620"/>
                  </a:lnTo>
                  <a:lnTo>
                    <a:pt x="33043" y="14525"/>
                  </a:lnTo>
                  <a:lnTo>
                    <a:pt x="32823" y="14876"/>
                  </a:lnTo>
                  <a:lnTo>
                    <a:pt x="30980" y="17860"/>
                  </a:lnTo>
                  <a:lnTo>
                    <a:pt x="30059" y="19264"/>
                  </a:lnTo>
                  <a:lnTo>
                    <a:pt x="29050" y="20668"/>
                  </a:lnTo>
                  <a:lnTo>
                    <a:pt x="28040" y="22029"/>
                  </a:lnTo>
                  <a:lnTo>
                    <a:pt x="26943" y="23301"/>
                  </a:lnTo>
                  <a:lnTo>
                    <a:pt x="26329" y="23959"/>
                  </a:lnTo>
                  <a:lnTo>
                    <a:pt x="25715" y="24574"/>
                  </a:lnTo>
                  <a:lnTo>
                    <a:pt x="25100" y="25144"/>
                  </a:lnTo>
                  <a:lnTo>
                    <a:pt x="24442" y="25715"/>
                  </a:lnTo>
                  <a:lnTo>
                    <a:pt x="22468" y="27426"/>
                  </a:lnTo>
                  <a:lnTo>
                    <a:pt x="20493" y="28874"/>
                  </a:lnTo>
                  <a:lnTo>
                    <a:pt x="13823" y="33262"/>
                  </a:lnTo>
                  <a:lnTo>
                    <a:pt x="12024" y="34271"/>
                  </a:lnTo>
                  <a:lnTo>
                    <a:pt x="10005" y="35456"/>
                  </a:lnTo>
                  <a:lnTo>
                    <a:pt x="6144" y="38001"/>
                  </a:lnTo>
                  <a:lnTo>
                    <a:pt x="3950" y="39361"/>
                  </a:lnTo>
                  <a:lnTo>
                    <a:pt x="88" y="41599"/>
                  </a:lnTo>
                  <a:lnTo>
                    <a:pt x="45" y="41643"/>
                  </a:lnTo>
                  <a:lnTo>
                    <a:pt x="1" y="41687"/>
                  </a:lnTo>
                  <a:lnTo>
                    <a:pt x="1" y="41775"/>
                  </a:lnTo>
                  <a:lnTo>
                    <a:pt x="1" y="41819"/>
                  </a:lnTo>
                  <a:lnTo>
                    <a:pt x="88" y="41907"/>
                  </a:lnTo>
                  <a:lnTo>
                    <a:pt x="264" y="41907"/>
                  </a:lnTo>
                  <a:lnTo>
                    <a:pt x="4125" y="39669"/>
                  </a:lnTo>
                  <a:lnTo>
                    <a:pt x="6319" y="38308"/>
                  </a:lnTo>
                  <a:lnTo>
                    <a:pt x="10181" y="35719"/>
                  </a:lnTo>
                  <a:lnTo>
                    <a:pt x="12199" y="34579"/>
                  </a:lnTo>
                  <a:lnTo>
                    <a:pt x="13999" y="33569"/>
                  </a:lnTo>
                  <a:lnTo>
                    <a:pt x="20668" y="29137"/>
                  </a:lnTo>
                  <a:lnTo>
                    <a:pt x="22687" y="27733"/>
                  </a:lnTo>
                  <a:lnTo>
                    <a:pt x="24662" y="26022"/>
                  </a:lnTo>
                  <a:lnTo>
                    <a:pt x="25320" y="25408"/>
                  </a:lnTo>
                  <a:lnTo>
                    <a:pt x="25978" y="24793"/>
                  </a:lnTo>
                  <a:lnTo>
                    <a:pt x="26592" y="24179"/>
                  </a:lnTo>
                  <a:lnTo>
                    <a:pt x="27163" y="23565"/>
                  </a:lnTo>
                  <a:lnTo>
                    <a:pt x="28304" y="22248"/>
                  </a:lnTo>
                  <a:lnTo>
                    <a:pt x="29313" y="20888"/>
                  </a:lnTo>
                  <a:lnTo>
                    <a:pt x="30322" y="19484"/>
                  </a:lnTo>
                  <a:lnTo>
                    <a:pt x="31287" y="18036"/>
                  </a:lnTo>
                  <a:lnTo>
                    <a:pt x="33130" y="15052"/>
                  </a:lnTo>
                  <a:lnTo>
                    <a:pt x="33350" y="14701"/>
                  </a:lnTo>
                  <a:lnTo>
                    <a:pt x="35500" y="10795"/>
                  </a:lnTo>
                  <a:lnTo>
                    <a:pt x="37562" y="7109"/>
                  </a:lnTo>
                  <a:lnTo>
                    <a:pt x="38923" y="3599"/>
                  </a:lnTo>
                  <a:lnTo>
                    <a:pt x="40151" y="220"/>
                  </a:lnTo>
                  <a:lnTo>
                    <a:pt x="40151" y="176"/>
                  </a:lnTo>
                  <a:lnTo>
                    <a:pt x="40151" y="89"/>
                  </a:lnTo>
                  <a:lnTo>
                    <a:pt x="40107" y="45"/>
                  </a:lnTo>
                  <a:lnTo>
                    <a:pt x="40064"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5" name="Google Shape;6265;p163"/>
            <p:cNvSpPr/>
            <p:nvPr/>
          </p:nvSpPr>
          <p:spPr>
            <a:xfrm>
              <a:off x="5576175" y="1804900"/>
              <a:ext cx="998300" cy="1023550"/>
            </a:xfrm>
            <a:custGeom>
              <a:rect b="b" l="l" r="r" t="t"/>
              <a:pathLst>
                <a:path extrusionOk="0" h="40942" w="39932">
                  <a:moveTo>
                    <a:pt x="39713" y="1"/>
                  </a:moveTo>
                  <a:lnTo>
                    <a:pt x="39625" y="45"/>
                  </a:lnTo>
                  <a:lnTo>
                    <a:pt x="39625" y="89"/>
                  </a:lnTo>
                  <a:lnTo>
                    <a:pt x="38703" y="2634"/>
                  </a:lnTo>
                  <a:lnTo>
                    <a:pt x="37606" y="5705"/>
                  </a:lnTo>
                  <a:lnTo>
                    <a:pt x="35939" y="8865"/>
                  </a:lnTo>
                  <a:lnTo>
                    <a:pt x="34579" y="11234"/>
                  </a:lnTo>
                  <a:lnTo>
                    <a:pt x="32955" y="14130"/>
                  </a:lnTo>
                  <a:lnTo>
                    <a:pt x="31639" y="16324"/>
                  </a:lnTo>
                  <a:lnTo>
                    <a:pt x="28435" y="20888"/>
                  </a:lnTo>
                  <a:lnTo>
                    <a:pt x="27338" y="22160"/>
                  </a:lnTo>
                  <a:lnTo>
                    <a:pt x="25583" y="23828"/>
                  </a:lnTo>
                  <a:lnTo>
                    <a:pt x="23565" y="25715"/>
                  </a:lnTo>
                  <a:lnTo>
                    <a:pt x="21678" y="27207"/>
                  </a:lnTo>
                  <a:lnTo>
                    <a:pt x="20317" y="28172"/>
                  </a:lnTo>
                  <a:lnTo>
                    <a:pt x="18957" y="29050"/>
                  </a:lnTo>
                  <a:lnTo>
                    <a:pt x="16236" y="30805"/>
                  </a:lnTo>
                  <a:lnTo>
                    <a:pt x="13472" y="32516"/>
                  </a:lnTo>
                  <a:lnTo>
                    <a:pt x="10708" y="34184"/>
                  </a:lnTo>
                  <a:lnTo>
                    <a:pt x="7504" y="36158"/>
                  </a:lnTo>
                  <a:lnTo>
                    <a:pt x="4301" y="38133"/>
                  </a:lnTo>
                  <a:lnTo>
                    <a:pt x="2414" y="39230"/>
                  </a:lnTo>
                  <a:lnTo>
                    <a:pt x="88" y="40590"/>
                  </a:lnTo>
                  <a:lnTo>
                    <a:pt x="45" y="40634"/>
                  </a:lnTo>
                  <a:lnTo>
                    <a:pt x="1" y="40722"/>
                  </a:lnTo>
                  <a:lnTo>
                    <a:pt x="1" y="40766"/>
                  </a:lnTo>
                  <a:lnTo>
                    <a:pt x="1" y="40853"/>
                  </a:lnTo>
                  <a:lnTo>
                    <a:pt x="88" y="40897"/>
                  </a:lnTo>
                  <a:lnTo>
                    <a:pt x="176" y="40941"/>
                  </a:lnTo>
                  <a:lnTo>
                    <a:pt x="264" y="40897"/>
                  </a:lnTo>
                  <a:lnTo>
                    <a:pt x="2590" y="39537"/>
                  </a:lnTo>
                  <a:lnTo>
                    <a:pt x="4476" y="38440"/>
                  </a:lnTo>
                  <a:lnTo>
                    <a:pt x="7680" y="36422"/>
                  </a:lnTo>
                  <a:lnTo>
                    <a:pt x="10883" y="34491"/>
                  </a:lnTo>
                  <a:lnTo>
                    <a:pt x="13648" y="32823"/>
                  </a:lnTo>
                  <a:lnTo>
                    <a:pt x="16412" y="31112"/>
                  </a:lnTo>
                  <a:lnTo>
                    <a:pt x="19176" y="29357"/>
                  </a:lnTo>
                  <a:lnTo>
                    <a:pt x="20537" y="28435"/>
                  </a:lnTo>
                  <a:lnTo>
                    <a:pt x="21853" y="27514"/>
                  </a:lnTo>
                  <a:lnTo>
                    <a:pt x="23784" y="25978"/>
                  </a:lnTo>
                  <a:lnTo>
                    <a:pt x="25846" y="24047"/>
                  </a:lnTo>
                  <a:lnTo>
                    <a:pt x="27602" y="22424"/>
                  </a:lnTo>
                  <a:lnTo>
                    <a:pt x="27602" y="22380"/>
                  </a:lnTo>
                  <a:lnTo>
                    <a:pt x="28699" y="21107"/>
                  </a:lnTo>
                  <a:lnTo>
                    <a:pt x="31946" y="16500"/>
                  </a:lnTo>
                  <a:lnTo>
                    <a:pt x="33262" y="14306"/>
                  </a:lnTo>
                  <a:lnTo>
                    <a:pt x="34886" y="11410"/>
                  </a:lnTo>
                  <a:lnTo>
                    <a:pt x="36246" y="9040"/>
                  </a:lnTo>
                  <a:lnTo>
                    <a:pt x="37957" y="5881"/>
                  </a:lnTo>
                  <a:lnTo>
                    <a:pt x="37957" y="5837"/>
                  </a:lnTo>
                  <a:lnTo>
                    <a:pt x="39054" y="2765"/>
                  </a:lnTo>
                  <a:lnTo>
                    <a:pt x="39932" y="220"/>
                  </a:lnTo>
                  <a:lnTo>
                    <a:pt x="39932" y="132"/>
                  </a:lnTo>
                  <a:lnTo>
                    <a:pt x="39932" y="89"/>
                  </a:lnTo>
                  <a:lnTo>
                    <a:pt x="39888" y="45"/>
                  </a:lnTo>
                  <a:lnTo>
                    <a:pt x="39844"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6" name="Google Shape;6266;p163"/>
            <p:cNvSpPr/>
            <p:nvPr/>
          </p:nvSpPr>
          <p:spPr>
            <a:xfrm>
              <a:off x="5548750" y="1803800"/>
              <a:ext cx="995025" cy="1000500"/>
            </a:xfrm>
            <a:custGeom>
              <a:rect b="b" l="l" r="r" t="t"/>
              <a:pathLst>
                <a:path extrusionOk="0" h="40020" w="39801">
                  <a:moveTo>
                    <a:pt x="39581" y="1"/>
                  </a:moveTo>
                  <a:lnTo>
                    <a:pt x="39537" y="45"/>
                  </a:lnTo>
                  <a:lnTo>
                    <a:pt x="39493" y="89"/>
                  </a:lnTo>
                  <a:lnTo>
                    <a:pt x="39449" y="133"/>
                  </a:lnTo>
                  <a:lnTo>
                    <a:pt x="38572" y="2678"/>
                  </a:lnTo>
                  <a:lnTo>
                    <a:pt x="37782" y="4959"/>
                  </a:lnTo>
                  <a:lnTo>
                    <a:pt x="36773" y="6890"/>
                  </a:lnTo>
                  <a:lnTo>
                    <a:pt x="34579" y="10839"/>
                  </a:lnTo>
                  <a:lnTo>
                    <a:pt x="33350" y="12946"/>
                  </a:lnTo>
                  <a:lnTo>
                    <a:pt x="31902" y="15403"/>
                  </a:lnTo>
                  <a:lnTo>
                    <a:pt x="30322" y="17685"/>
                  </a:lnTo>
                  <a:lnTo>
                    <a:pt x="27953" y="20844"/>
                  </a:lnTo>
                  <a:lnTo>
                    <a:pt x="26110" y="22599"/>
                  </a:lnTo>
                  <a:lnTo>
                    <a:pt x="23872" y="24706"/>
                  </a:lnTo>
                  <a:lnTo>
                    <a:pt x="21765" y="26417"/>
                  </a:lnTo>
                  <a:lnTo>
                    <a:pt x="19966" y="27646"/>
                  </a:lnTo>
                  <a:lnTo>
                    <a:pt x="17641" y="29137"/>
                  </a:lnTo>
                  <a:lnTo>
                    <a:pt x="13384" y="31770"/>
                  </a:lnTo>
                  <a:lnTo>
                    <a:pt x="11805" y="32648"/>
                  </a:lnTo>
                  <a:lnTo>
                    <a:pt x="7724" y="35149"/>
                  </a:lnTo>
                  <a:lnTo>
                    <a:pt x="3643" y="37563"/>
                  </a:lnTo>
                  <a:lnTo>
                    <a:pt x="88" y="39669"/>
                  </a:lnTo>
                  <a:lnTo>
                    <a:pt x="45" y="39757"/>
                  </a:lnTo>
                  <a:lnTo>
                    <a:pt x="1" y="39800"/>
                  </a:lnTo>
                  <a:lnTo>
                    <a:pt x="1" y="39844"/>
                  </a:lnTo>
                  <a:lnTo>
                    <a:pt x="1" y="39932"/>
                  </a:lnTo>
                  <a:lnTo>
                    <a:pt x="88" y="39976"/>
                  </a:lnTo>
                  <a:lnTo>
                    <a:pt x="176" y="40020"/>
                  </a:lnTo>
                  <a:lnTo>
                    <a:pt x="264" y="39976"/>
                  </a:lnTo>
                  <a:lnTo>
                    <a:pt x="3818" y="37870"/>
                  </a:lnTo>
                  <a:lnTo>
                    <a:pt x="7899" y="35456"/>
                  </a:lnTo>
                  <a:lnTo>
                    <a:pt x="11980" y="32955"/>
                  </a:lnTo>
                  <a:lnTo>
                    <a:pt x="13560" y="32077"/>
                  </a:lnTo>
                  <a:lnTo>
                    <a:pt x="17816" y="29445"/>
                  </a:lnTo>
                  <a:lnTo>
                    <a:pt x="20142" y="27953"/>
                  </a:lnTo>
                  <a:lnTo>
                    <a:pt x="21985" y="26680"/>
                  </a:lnTo>
                  <a:lnTo>
                    <a:pt x="24091" y="24969"/>
                  </a:lnTo>
                  <a:lnTo>
                    <a:pt x="26329" y="22819"/>
                  </a:lnTo>
                  <a:lnTo>
                    <a:pt x="28216" y="21064"/>
                  </a:lnTo>
                  <a:lnTo>
                    <a:pt x="30585" y="17904"/>
                  </a:lnTo>
                  <a:lnTo>
                    <a:pt x="32209" y="15578"/>
                  </a:lnTo>
                  <a:lnTo>
                    <a:pt x="33657" y="13121"/>
                  </a:lnTo>
                  <a:lnTo>
                    <a:pt x="34886" y="11015"/>
                  </a:lnTo>
                  <a:lnTo>
                    <a:pt x="37080" y="7066"/>
                  </a:lnTo>
                  <a:lnTo>
                    <a:pt x="38089" y="5135"/>
                  </a:lnTo>
                  <a:lnTo>
                    <a:pt x="38089" y="5091"/>
                  </a:lnTo>
                  <a:lnTo>
                    <a:pt x="38879" y="2809"/>
                  </a:lnTo>
                  <a:lnTo>
                    <a:pt x="39800" y="264"/>
                  </a:lnTo>
                  <a:lnTo>
                    <a:pt x="39800" y="176"/>
                  </a:lnTo>
                  <a:lnTo>
                    <a:pt x="39756" y="133"/>
                  </a:lnTo>
                  <a:lnTo>
                    <a:pt x="39713" y="45"/>
                  </a:lnTo>
                  <a:lnTo>
                    <a:pt x="39669" y="45"/>
                  </a:lnTo>
                  <a:lnTo>
                    <a:pt x="39581"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7" name="Google Shape;6267;p163"/>
            <p:cNvSpPr/>
            <p:nvPr/>
          </p:nvSpPr>
          <p:spPr>
            <a:xfrm>
              <a:off x="5493900" y="1863050"/>
              <a:ext cx="967600" cy="891900"/>
            </a:xfrm>
            <a:custGeom>
              <a:rect b="b" l="l" r="r" t="t"/>
              <a:pathLst>
                <a:path extrusionOk="0" h="35676" w="38704">
                  <a:moveTo>
                    <a:pt x="38484" y="0"/>
                  </a:moveTo>
                  <a:lnTo>
                    <a:pt x="38396" y="44"/>
                  </a:lnTo>
                  <a:lnTo>
                    <a:pt x="38352" y="88"/>
                  </a:lnTo>
                  <a:lnTo>
                    <a:pt x="37562" y="2107"/>
                  </a:lnTo>
                  <a:lnTo>
                    <a:pt x="36334" y="4345"/>
                  </a:lnTo>
                  <a:lnTo>
                    <a:pt x="34930" y="6934"/>
                  </a:lnTo>
                  <a:lnTo>
                    <a:pt x="33789" y="8820"/>
                  </a:lnTo>
                  <a:lnTo>
                    <a:pt x="32648" y="10707"/>
                  </a:lnTo>
                  <a:lnTo>
                    <a:pt x="31244" y="12770"/>
                  </a:lnTo>
                  <a:lnTo>
                    <a:pt x="29708" y="14700"/>
                  </a:lnTo>
                  <a:lnTo>
                    <a:pt x="28172" y="16499"/>
                  </a:lnTo>
                  <a:lnTo>
                    <a:pt x="27207" y="17553"/>
                  </a:lnTo>
                  <a:lnTo>
                    <a:pt x="26241" y="18562"/>
                  </a:lnTo>
                  <a:lnTo>
                    <a:pt x="25188" y="19527"/>
                  </a:lnTo>
                  <a:lnTo>
                    <a:pt x="24135" y="20449"/>
                  </a:lnTo>
                  <a:lnTo>
                    <a:pt x="23082" y="21370"/>
                  </a:lnTo>
                  <a:lnTo>
                    <a:pt x="21941" y="22248"/>
                  </a:lnTo>
                  <a:lnTo>
                    <a:pt x="20800" y="23038"/>
                  </a:lnTo>
                  <a:lnTo>
                    <a:pt x="19659" y="23871"/>
                  </a:lnTo>
                  <a:lnTo>
                    <a:pt x="18474" y="24661"/>
                  </a:lnTo>
                  <a:lnTo>
                    <a:pt x="17290" y="25407"/>
                  </a:lnTo>
                  <a:lnTo>
                    <a:pt x="14876" y="26855"/>
                  </a:lnTo>
                  <a:lnTo>
                    <a:pt x="12463" y="28259"/>
                  </a:lnTo>
                  <a:lnTo>
                    <a:pt x="10005" y="29620"/>
                  </a:lnTo>
                  <a:lnTo>
                    <a:pt x="7680" y="30936"/>
                  </a:lnTo>
                  <a:lnTo>
                    <a:pt x="5354" y="32296"/>
                  </a:lnTo>
                  <a:lnTo>
                    <a:pt x="3028" y="33613"/>
                  </a:lnTo>
                  <a:lnTo>
                    <a:pt x="88" y="35324"/>
                  </a:lnTo>
                  <a:lnTo>
                    <a:pt x="44" y="35368"/>
                  </a:lnTo>
                  <a:lnTo>
                    <a:pt x="1" y="35456"/>
                  </a:lnTo>
                  <a:lnTo>
                    <a:pt x="1" y="35500"/>
                  </a:lnTo>
                  <a:lnTo>
                    <a:pt x="44" y="35587"/>
                  </a:lnTo>
                  <a:lnTo>
                    <a:pt x="88" y="35631"/>
                  </a:lnTo>
                  <a:lnTo>
                    <a:pt x="176" y="35675"/>
                  </a:lnTo>
                  <a:lnTo>
                    <a:pt x="264" y="35631"/>
                  </a:lnTo>
                  <a:lnTo>
                    <a:pt x="3204" y="33920"/>
                  </a:lnTo>
                  <a:lnTo>
                    <a:pt x="5530" y="32604"/>
                  </a:lnTo>
                  <a:lnTo>
                    <a:pt x="7855" y="31243"/>
                  </a:lnTo>
                  <a:lnTo>
                    <a:pt x="10181" y="29927"/>
                  </a:lnTo>
                  <a:lnTo>
                    <a:pt x="12638" y="28567"/>
                  </a:lnTo>
                  <a:lnTo>
                    <a:pt x="15096" y="27162"/>
                  </a:lnTo>
                  <a:lnTo>
                    <a:pt x="17509" y="25670"/>
                  </a:lnTo>
                  <a:lnTo>
                    <a:pt x="18694" y="24925"/>
                  </a:lnTo>
                  <a:lnTo>
                    <a:pt x="19878" y="24135"/>
                  </a:lnTo>
                  <a:lnTo>
                    <a:pt x="21019" y="23345"/>
                  </a:lnTo>
                  <a:lnTo>
                    <a:pt x="22160" y="22511"/>
                  </a:lnTo>
                  <a:lnTo>
                    <a:pt x="23301" y="21633"/>
                  </a:lnTo>
                  <a:lnTo>
                    <a:pt x="24398" y="20712"/>
                  </a:lnTo>
                  <a:lnTo>
                    <a:pt x="25451" y="19791"/>
                  </a:lnTo>
                  <a:lnTo>
                    <a:pt x="26461" y="18825"/>
                  </a:lnTo>
                  <a:lnTo>
                    <a:pt x="27470" y="17772"/>
                  </a:lnTo>
                  <a:lnTo>
                    <a:pt x="28435" y="16719"/>
                  </a:lnTo>
                  <a:lnTo>
                    <a:pt x="30015" y="14920"/>
                  </a:lnTo>
                  <a:lnTo>
                    <a:pt x="31551" y="12945"/>
                  </a:lnTo>
                  <a:lnTo>
                    <a:pt x="32955" y="10883"/>
                  </a:lnTo>
                  <a:lnTo>
                    <a:pt x="34096" y="8996"/>
                  </a:lnTo>
                  <a:lnTo>
                    <a:pt x="35237" y="7109"/>
                  </a:lnTo>
                  <a:lnTo>
                    <a:pt x="36641" y="4520"/>
                  </a:lnTo>
                  <a:lnTo>
                    <a:pt x="37870" y="2238"/>
                  </a:lnTo>
                  <a:lnTo>
                    <a:pt x="38703" y="220"/>
                  </a:lnTo>
                  <a:lnTo>
                    <a:pt x="38703" y="132"/>
                  </a:lnTo>
                  <a:lnTo>
                    <a:pt x="38703" y="88"/>
                  </a:lnTo>
                  <a:lnTo>
                    <a:pt x="38659" y="44"/>
                  </a:lnTo>
                  <a:lnTo>
                    <a:pt x="38615"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8" name="Google Shape;6268;p163"/>
            <p:cNvSpPr/>
            <p:nvPr/>
          </p:nvSpPr>
          <p:spPr>
            <a:xfrm>
              <a:off x="5469775" y="1897050"/>
              <a:ext cx="943450" cy="837050"/>
            </a:xfrm>
            <a:custGeom>
              <a:rect b="b" l="l" r="r" t="t"/>
              <a:pathLst>
                <a:path extrusionOk="0" h="33482" w="37738">
                  <a:moveTo>
                    <a:pt x="37518" y="1"/>
                  </a:moveTo>
                  <a:lnTo>
                    <a:pt x="37430" y="45"/>
                  </a:lnTo>
                  <a:lnTo>
                    <a:pt x="37386" y="89"/>
                  </a:lnTo>
                  <a:lnTo>
                    <a:pt x="36114" y="2502"/>
                  </a:lnTo>
                  <a:lnTo>
                    <a:pt x="34841" y="4915"/>
                  </a:lnTo>
                  <a:lnTo>
                    <a:pt x="33569" y="7066"/>
                  </a:lnTo>
                  <a:lnTo>
                    <a:pt x="32472" y="8908"/>
                  </a:lnTo>
                  <a:lnTo>
                    <a:pt x="31155" y="10751"/>
                  </a:lnTo>
                  <a:lnTo>
                    <a:pt x="29751" y="12551"/>
                  </a:lnTo>
                  <a:lnTo>
                    <a:pt x="27601" y="14964"/>
                  </a:lnTo>
                  <a:lnTo>
                    <a:pt x="26504" y="16105"/>
                  </a:lnTo>
                  <a:lnTo>
                    <a:pt x="25363" y="17202"/>
                  </a:lnTo>
                  <a:lnTo>
                    <a:pt x="24178" y="18255"/>
                  </a:lnTo>
                  <a:lnTo>
                    <a:pt x="22950" y="19264"/>
                  </a:lnTo>
                  <a:lnTo>
                    <a:pt x="21721" y="20230"/>
                  </a:lnTo>
                  <a:lnTo>
                    <a:pt x="20449" y="21195"/>
                  </a:lnTo>
                  <a:lnTo>
                    <a:pt x="19176" y="22073"/>
                  </a:lnTo>
                  <a:lnTo>
                    <a:pt x="17860" y="22994"/>
                  </a:lnTo>
                  <a:lnTo>
                    <a:pt x="16499" y="23828"/>
                  </a:lnTo>
                  <a:lnTo>
                    <a:pt x="15139" y="24662"/>
                  </a:lnTo>
                  <a:lnTo>
                    <a:pt x="12418" y="26285"/>
                  </a:lnTo>
                  <a:lnTo>
                    <a:pt x="9654" y="27821"/>
                  </a:lnTo>
                  <a:lnTo>
                    <a:pt x="6889" y="29313"/>
                  </a:lnTo>
                  <a:lnTo>
                    <a:pt x="5222" y="30278"/>
                  </a:lnTo>
                  <a:lnTo>
                    <a:pt x="2852" y="31463"/>
                  </a:lnTo>
                  <a:lnTo>
                    <a:pt x="88" y="33130"/>
                  </a:lnTo>
                  <a:lnTo>
                    <a:pt x="44" y="33174"/>
                  </a:lnTo>
                  <a:lnTo>
                    <a:pt x="0" y="33262"/>
                  </a:lnTo>
                  <a:lnTo>
                    <a:pt x="0" y="33306"/>
                  </a:lnTo>
                  <a:lnTo>
                    <a:pt x="44" y="33394"/>
                  </a:lnTo>
                  <a:lnTo>
                    <a:pt x="88" y="33438"/>
                  </a:lnTo>
                  <a:lnTo>
                    <a:pt x="176" y="33481"/>
                  </a:lnTo>
                  <a:lnTo>
                    <a:pt x="264" y="33438"/>
                  </a:lnTo>
                  <a:lnTo>
                    <a:pt x="3028" y="31770"/>
                  </a:lnTo>
                  <a:lnTo>
                    <a:pt x="5354" y="30585"/>
                  </a:lnTo>
                  <a:lnTo>
                    <a:pt x="7065" y="29620"/>
                  </a:lnTo>
                  <a:lnTo>
                    <a:pt x="9829" y="28128"/>
                  </a:lnTo>
                  <a:lnTo>
                    <a:pt x="12594" y="26548"/>
                  </a:lnTo>
                  <a:lnTo>
                    <a:pt x="15358" y="24969"/>
                  </a:lnTo>
                  <a:lnTo>
                    <a:pt x="16719" y="24135"/>
                  </a:lnTo>
                  <a:lnTo>
                    <a:pt x="18035" y="23257"/>
                  </a:lnTo>
                  <a:lnTo>
                    <a:pt x="19352" y="22380"/>
                  </a:lnTo>
                  <a:lnTo>
                    <a:pt x="20668" y="21458"/>
                  </a:lnTo>
                  <a:lnTo>
                    <a:pt x="21941" y="20493"/>
                  </a:lnTo>
                  <a:lnTo>
                    <a:pt x="23213" y="19528"/>
                  </a:lnTo>
                  <a:lnTo>
                    <a:pt x="24398" y="18518"/>
                  </a:lnTo>
                  <a:lnTo>
                    <a:pt x="25583" y="17465"/>
                  </a:lnTo>
                  <a:lnTo>
                    <a:pt x="26767" y="16324"/>
                  </a:lnTo>
                  <a:lnTo>
                    <a:pt x="27864" y="15183"/>
                  </a:lnTo>
                  <a:lnTo>
                    <a:pt x="30015" y="12814"/>
                  </a:lnTo>
                  <a:lnTo>
                    <a:pt x="31463" y="10971"/>
                  </a:lnTo>
                  <a:lnTo>
                    <a:pt x="32779" y="9084"/>
                  </a:lnTo>
                  <a:lnTo>
                    <a:pt x="33876" y="7241"/>
                  </a:lnTo>
                  <a:lnTo>
                    <a:pt x="35149" y="5091"/>
                  </a:lnTo>
                  <a:lnTo>
                    <a:pt x="36465" y="2677"/>
                  </a:lnTo>
                  <a:lnTo>
                    <a:pt x="37694" y="264"/>
                  </a:lnTo>
                  <a:lnTo>
                    <a:pt x="37738" y="220"/>
                  </a:lnTo>
                  <a:lnTo>
                    <a:pt x="37738" y="132"/>
                  </a:lnTo>
                  <a:lnTo>
                    <a:pt x="37694" y="89"/>
                  </a:lnTo>
                  <a:lnTo>
                    <a:pt x="37650" y="45"/>
                  </a:lnTo>
                  <a:lnTo>
                    <a:pt x="3756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9" name="Google Shape;6269;p163"/>
            <p:cNvSpPr/>
            <p:nvPr/>
          </p:nvSpPr>
          <p:spPr>
            <a:xfrm>
              <a:off x="5446725" y="1902550"/>
              <a:ext cx="929200" cy="809600"/>
            </a:xfrm>
            <a:custGeom>
              <a:rect b="b" l="l" r="r" t="t"/>
              <a:pathLst>
                <a:path extrusionOk="0" h="32384" w="37168">
                  <a:moveTo>
                    <a:pt x="36860" y="0"/>
                  </a:moveTo>
                  <a:lnTo>
                    <a:pt x="36817" y="88"/>
                  </a:lnTo>
                  <a:lnTo>
                    <a:pt x="36202" y="1229"/>
                  </a:lnTo>
                  <a:lnTo>
                    <a:pt x="35237" y="3028"/>
                  </a:lnTo>
                  <a:lnTo>
                    <a:pt x="34271" y="4783"/>
                  </a:lnTo>
                  <a:lnTo>
                    <a:pt x="33306" y="6451"/>
                  </a:lnTo>
                  <a:lnTo>
                    <a:pt x="32297" y="8118"/>
                  </a:lnTo>
                  <a:lnTo>
                    <a:pt x="31156" y="9742"/>
                  </a:lnTo>
                  <a:lnTo>
                    <a:pt x="30585" y="10531"/>
                  </a:lnTo>
                  <a:lnTo>
                    <a:pt x="29971" y="11321"/>
                  </a:lnTo>
                  <a:lnTo>
                    <a:pt x="29313" y="12111"/>
                  </a:lnTo>
                  <a:lnTo>
                    <a:pt x="28655" y="12901"/>
                  </a:lnTo>
                  <a:lnTo>
                    <a:pt x="27909" y="13691"/>
                  </a:lnTo>
                  <a:lnTo>
                    <a:pt x="27163" y="14437"/>
                  </a:lnTo>
                  <a:lnTo>
                    <a:pt x="25232" y="16280"/>
                  </a:lnTo>
                  <a:lnTo>
                    <a:pt x="23257" y="17947"/>
                  </a:lnTo>
                  <a:lnTo>
                    <a:pt x="21283" y="19395"/>
                  </a:lnTo>
                  <a:lnTo>
                    <a:pt x="19089" y="21194"/>
                  </a:lnTo>
                  <a:lnTo>
                    <a:pt x="16588" y="22906"/>
                  </a:lnTo>
                  <a:lnTo>
                    <a:pt x="12112" y="25495"/>
                  </a:lnTo>
                  <a:lnTo>
                    <a:pt x="9303" y="27030"/>
                  </a:lnTo>
                  <a:lnTo>
                    <a:pt x="7241" y="28171"/>
                  </a:lnTo>
                  <a:lnTo>
                    <a:pt x="3292" y="30146"/>
                  </a:lnTo>
                  <a:lnTo>
                    <a:pt x="89" y="32033"/>
                  </a:lnTo>
                  <a:lnTo>
                    <a:pt x="45" y="32077"/>
                  </a:lnTo>
                  <a:lnTo>
                    <a:pt x="1" y="32164"/>
                  </a:lnTo>
                  <a:lnTo>
                    <a:pt x="1" y="32208"/>
                  </a:lnTo>
                  <a:lnTo>
                    <a:pt x="1" y="32296"/>
                  </a:lnTo>
                  <a:lnTo>
                    <a:pt x="89" y="32340"/>
                  </a:lnTo>
                  <a:lnTo>
                    <a:pt x="176" y="32384"/>
                  </a:lnTo>
                  <a:lnTo>
                    <a:pt x="264" y="32340"/>
                  </a:lnTo>
                  <a:lnTo>
                    <a:pt x="3467" y="30453"/>
                  </a:lnTo>
                  <a:lnTo>
                    <a:pt x="7417" y="28479"/>
                  </a:lnTo>
                  <a:lnTo>
                    <a:pt x="9479" y="27338"/>
                  </a:lnTo>
                  <a:lnTo>
                    <a:pt x="12287" y="25802"/>
                  </a:lnTo>
                  <a:lnTo>
                    <a:pt x="16763" y="23169"/>
                  </a:lnTo>
                  <a:lnTo>
                    <a:pt x="19308" y="21458"/>
                  </a:lnTo>
                  <a:lnTo>
                    <a:pt x="21502" y="19659"/>
                  </a:lnTo>
                  <a:lnTo>
                    <a:pt x="23477" y="18211"/>
                  </a:lnTo>
                  <a:lnTo>
                    <a:pt x="25451" y="16543"/>
                  </a:lnTo>
                  <a:lnTo>
                    <a:pt x="27382" y="14700"/>
                  </a:lnTo>
                  <a:lnTo>
                    <a:pt x="28172" y="13910"/>
                  </a:lnTo>
                  <a:lnTo>
                    <a:pt x="28918" y="13120"/>
                  </a:lnTo>
                  <a:lnTo>
                    <a:pt x="29576" y="12331"/>
                  </a:lnTo>
                  <a:lnTo>
                    <a:pt x="30234" y="11541"/>
                  </a:lnTo>
                  <a:lnTo>
                    <a:pt x="30849" y="10751"/>
                  </a:lnTo>
                  <a:lnTo>
                    <a:pt x="31463" y="9917"/>
                  </a:lnTo>
                  <a:lnTo>
                    <a:pt x="32560" y="8294"/>
                  </a:lnTo>
                  <a:lnTo>
                    <a:pt x="33613" y="6626"/>
                  </a:lnTo>
                  <a:lnTo>
                    <a:pt x="34579" y="4959"/>
                  </a:lnTo>
                  <a:lnTo>
                    <a:pt x="35544" y="3203"/>
                  </a:lnTo>
                  <a:lnTo>
                    <a:pt x="36509" y="1404"/>
                  </a:lnTo>
                  <a:lnTo>
                    <a:pt x="37124" y="220"/>
                  </a:lnTo>
                  <a:lnTo>
                    <a:pt x="37168" y="176"/>
                  </a:lnTo>
                  <a:lnTo>
                    <a:pt x="37168" y="88"/>
                  </a:lnTo>
                  <a:lnTo>
                    <a:pt x="37124" y="44"/>
                  </a:lnTo>
                  <a:lnTo>
                    <a:pt x="3708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0" name="Google Shape;6270;p163"/>
            <p:cNvSpPr/>
            <p:nvPr/>
          </p:nvSpPr>
          <p:spPr>
            <a:xfrm>
              <a:off x="5422600" y="1929975"/>
              <a:ext cx="900675" cy="760250"/>
            </a:xfrm>
            <a:custGeom>
              <a:rect b="b" l="l" r="r" t="t"/>
              <a:pathLst>
                <a:path extrusionOk="0" h="30410" w="36027">
                  <a:moveTo>
                    <a:pt x="35807" y="0"/>
                  </a:moveTo>
                  <a:lnTo>
                    <a:pt x="35763" y="44"/>
                  </a:lnTo>
                  <a:lnTo>
                    <a:pt x="35719" y="88"/>
                  </a:lnTo>
                  <a:lnTo>
                    <a:pt x="34315" y="2677"/>
                  </a:lnTo>
                  <a:lnTo>
                    <a:pt x="33350" y="4476"/>
                  </a:lnTo>
                  <a:lnTo>
                    <a:pt x="32340" y="6187"/>
                  </a:lnTo>
                  <a:lnTo>
                    <a:pt x="31814" y="7021"/>
                  </a:lnTo>
                  <a:lnTo>
                    <a:pt x="31243" y="7855"/>
                  </a:lnTo>
                  <a:lnTo>
                    <a:pt x="30673" y="8645"/>
                  </a:lnTo>
                  <a:lnTo>
                    <a:pt x="30059" y="9391"/>
                  </a:lnTo>
                  <a:lnTo>
                    <a:pt x="29400" y="10180"/>
                  </a:lnTo>
                  <a:lnTo>
                    <a:pt x="28786" y="10926"/>
                  </a:lnTo>
                  <a:lnTo>
                    <a:pt x="28084" y="11672"/>
                  </a:lnTo>
                  <a:lnTo>
                    <a:pt x="27382" y="12374"/>
                  </a:lnTo>
                  <a:lnTo>
                    <a:pt x="25890" y="13779"/>
                  </a:lnTo>
                  <a:lnTo>
                    <a:pt x="24310" y="15183"/>
                  </a:lnTo>
                  <a:lnTo>
                    <a:pt x="22643" y="16411"/>
                  </a:lnTo>
                  <a:lnTo>
                    <a:pt x="20975" y="17772"/>
                  </a:lnTo>
                  <a:lnTo>
                    <a:pt x="20361" y="18342"/>
                  </a:lnTo>
                  <a:lnTo>
                    <a:pt x="19703" y="18913"/>
                  </a:lnTo>
                  <a:lnTo>
                    <a:pt x="19045" y="19439"/>
                  </a:lnTo>
                  <a:lnTo>
                    <a:pt x="18342" y="19966"/>
                  </a:lnTo>
                  <a:lnTo>
                    <a:pt x="16851" y="20975"/>
                  </a:lnTo>
                  <a:lnTo>
                    <a:pt x="15271" y="21940"/>
                  </a:lnTo>
                  <a:lnTo>
                    <a:pt x="13647" y="22906"/>
                  </a:lnTo>
                  <a:lnTo>
                    <a:pt x="12024" y="23783"/>
                  </a:lnTo>
                  <a:lnTo>
                    <a:pt x="8820" y="25495"/>
                  </a:lnTo>
                  <a:lnTo>
                    <a:pt x="7241" y="26328"/>
                  </a:lnTo>
                  <a:lnTo>
                    <a:pt x="3379" y="28171"/>
                  </a:lnTo>
                  <a:lnTo>
                    <a:pt x="88" y="30058"/>
                  </a:lnTo>
                  <a:lnTo>
                    <a:pt x="44" y="30102"/>
                  </a:lnTo>
                  <a:lnTo>
                    <a:pt x="0" y="30190"/>
                  </a:lnTo>
                  <a:lnTo>
                    <a:pt x="0" y="30234"/>
                  </a:lnTo>
                  <a:lnTo>
                    <a:pt x="44" y="30321"/>
                  </a:lnTo>
                  <a:lnTo>
                    <a:pt x="88" y="30365"/>
                  </a:lnTo>
                  <a:lnTo>
                    <a:pt x="176" y="30409"/>
                  </a:lnTo>
                  <a:lnTo>
                    <a:pt x="264" y="30365"/>
                  </a:lnTo>
                  <a:lnTo>
                    <a:pt x="3555" y="28479"/>
                  </a:lnTo>
                  <a:lnTo>
                    <a:pt x="7372" y="26636"/>
                  </a:lnTo>
                  <a:lnTo>
                    <a:pt x="8952" y="25802"/>
                  </a:lnTo>
                  <a:lnTo>
                    <a:pt x="12199" y="24090"/>
                  </a:lnTo>
                  <a:lnTo>
                    <a:pt x="13867" y="23213"/>
                  </a:lnTo>
                  <a:lnTo>
                    <a:pt x="15490" y="22248"/>
                  </a:lnTo>
                  <a:lnTo>
                    <a:pt x="17026" y="21282"/>
                  </a:lnTo>
                  <a:lnTo>
                    <a:pt x="18562" y="20229"/>
                  </a:lnTo>
                  <a:lnTo>
                    <a:pt x="19264" y="19702"/>
                  </a:lnTo>
                  <a:lnTo>
                    <a:pt x="19922" y="19176"/>
                  </a:lnTo>
                  <a:lnTo>
                    <a:pt x="20580" y="18605"/>
                  </a:lnTo>
                  <a:lnTo>
                    <a:pt x="21239" y="18035"/>
                  </a:lnTo>
                  <a:lnTo>
                    <a:pt x="22862" y="16675"/>
                  </a:lnTo>
                  <a:lnTo>
                    <a:pt x="24530" y="15446"/>
                  </a:lnTo>
                  <a:lnTo>
                    <a:pt x="26153" y="14042"/>
                  </a:lnTo>
                  <a:lnTo>
                    <a:pt x="27645" y="12638"/>
                  </a:lnTo>
                  <a:lnTo>
                    <a:pt x="28347" y="11892"/>
                  </a:lnTo>
                  <a:lnTo>
                    <a:pt x="29049" y="11146"/>
                  </a:lnTo>
                  <a:lnTo>
                    <a:pt x="29708" y="10400"/>
                  </a:lnTo>
                  <a:lnTo>
                    <a:pt x="30322" y="9610"/>
                  </a:lnTo>
                  <a:lnTo>
                    <a:pt x="30936" y="8864"/>
                  </a:lnTo>
                  <a:lnTo>
                    <a:pt x="31507" y="8030"/>
                  </a:lnTo>
                  <a:lnTo>
                    <a:pt x="32077" y="7240"/>
                  </a:lnTo>
                  <a:lnTo>
                    <a:pt x="32647" y="6407"/>
                  </a:lnTo>
                  <a:lnTo>
                    <a:pt x="33174" y="5529"/>
                  </a:lnTo>
                  <a:lnTo>
                    <a:pt x="33657" y="4652"/>
                  </a:lnTo>
                  <a:lnTo>
                    <a:pt x="34666" y="2809"/>
                  </a:lnTo>
                  <a:lnTo>
                    <a:pt x="36026" y="263"/>
                  </a:lnTo>
                  <a:lnTo>
                    <a:pt x="36026" y="176"/>
                  </a:lnTo>
                  <a:lnTo>
                    <a:pt x="36026" y="132"/>
                  </a:lnTo>
                  <a:lnTo>
                    <a:pt x="35982" y="44"/>
                  </a:lnTo>
                  <a:lnTo>
                    <a:pt x="35939"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1" name="Google Shape;6271;p163"/>
            <p:cNvSpPr/>
            <p:nvPr/>
          </p:nvSpPr>
          <p:spPr>
            <a:xfrm>
              <a:off x="5375425" y="2000175"/>
              <a:ext cx="840325" cy="647250"/>
            </a:xfrm>
            <a:custGeom>
              <a:rect b="b" l="l" r="r" t="t"/>
              <a:pathLst>
                <a:path extrusionOk="0" h="25890" w="33613">
                  <a:moveTo>
                    <a:pt x="33350" y="1"/>
                  </a:moveTo>
                  <a:lnTo>
                    <a:pt x="33306" y="88"/>
                  </a:lnTo>
                  <a:lnTo>
                    <a:pt x="31638" y="2897"/>
                  </a:lnTo>
                  <a:lnTo>
                    <a:pt x="30322" y="4783"/>
                  </a:lnTo>
                  <a:lnTo>
                    <a:pt x="28874" y="6495"/>
                  </a:lnTo>
                  <a:lnTo>
                    <a:pt x="26943" y="8426"/>
                  </a:lnTo>
                  <a:lnTo>
                    <a:pt x="25056" y="10049"/>
                  </a:lnTo>
                  <a:lnTo>
                    <a:pt x="22994" y="11673"/>
                  </a:lnTo>
                  <a:lnTo>
                    <a:pt x="20361" y="14042"/>
                  </a:lnTo>
                  <a:lnTo>
                    <a:pt x="18123" y="15929"/>
                  </a:lnTo>
                  <a:lnTo>
                    <a:pt x="16105" y="17289"/>
                  </a:lnTo>
                  <a:lnTo>
                    <a:pt x="14174" y="18430"/>
                  </a:lnTo>
                  <a:lnTo>
                    <a:pt x="12112" y="19571"/>
                  </a:lnTo>
                  <a:lnTo>
                    <a:pt x="7811" y="21677"/>
                  </a:lnTo>
                  <a:lnTo>
                    <a:pt x="5661" y="22555"/>
                  </a:lnTo>
                  <a:lnTo>
                    <a:pt x="3511" y="23608"/>
                  </a:lnTo>
                  <a:lnTo>
                    <a:pt x="88" y="25539"/>
                  </a:lnTo>
                  <a:lnTo>
                    <a:pt x="1" y="25583"/>
                  </a:lnTo>
                  <a:lnTo>
                    <a:pt x="1" y="25671"/>
                  </a:lnTo>
                  <a:lnTo>
                    <a:pt x="1" y="25714"/>
                  </a:lnTo>
                  <a:lnTo>
                    <a:pt x="1" y="25802"/>
                  </a:lnTo>
                  <a:lnTo>
                    <a:pt x="88" y="25846"/>
                  </a:lnTo>
                  <a:lnTo>
                    <a:pt x="176" y="25890"/>
                  </a:lnTo>
                  <a:lnTo>
                    <a:pt x="264" y="25846"/>
                  </a:lnTo>
                  <a:lnTo>
                    <a:pt x="3686" y="23915"/>
                  </a:lnTo>
                  <a:lnTo>
                    <a:pt x="5793" y="22862"/>
                  </a:lnTo>
                  <a:lnTo>
                    <a:pt x="7943" y="22028"/>
                  </a:lnTo>
                  <a:lnTo>
                    <a:pt x="12287" y="19878"/>
                  </a:lnTo>
                  <a:lnTo>
                    <a:pt x="14349" y="18737"/>
                  </a:lnTo>
                  <a:lnTo>
                    <a:pt x="16280" y="17553"/>
                  </a:lnTo>
                  <a:lnTo>
                    <a:pt x="18299" y="16236"/>
                  </a:lnTo>
                  <a:lnTo>
                    <a:pt x="18343" y="16236"/>
                  </a:lnTo>
                  <a:lnTo>
                    <a:pt x="20580" y="14306"/>
                  </a:lnTo>
                  <a:lnTo>
                    <a:pt x="23213" y="11936"/>
                  </a:lnTo>
                  <a:lnTo>
                    <a:pt x="25276" y="10312"/>
                  </a:lnTo>
                  <a:lnTo>
                    <a:pt x="27206" y="8689"/>
                  </a:lnTo>
                  <a:lnTo>
                    <a:pt x="29137" y="6714"/>
                  </a:lnTo>
                  <a:lnTo>
                    <a:pt x="30585" y="5003"/>
                  </a:lnTo>
                  <a:lnTo>
                    <a:pt x="31946" y="3072"/>
                  </a:lnTo>
                  <a:lnTo>
                    <a:pt x="33569" y="264"/>
                  </a:lnTo>
                  <a:lnTo>
                    <a:pt x="33613" y="176"/>
                  </a:lnTo>
                  <a:lnTo>
                    <a:pt x="33613" y="132"/>
                  </a:lnTo>
                  <a:lnTo>
                    <a:pt x="33569" y="44"/>
                  </a:lnTo>
                  <a:lnTo>
                    <a:pt x="33525"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2" name="Google Shape;6272;p163"/>
            <p:cNvSpPr/>
            <p:nvPr/>
          </p:nvSpPr>
          <p:spPr>
            <a:xfrm>
              <a:off x="5351300" y="2536625"/>
              <a:ext cx="160175" cy="88875"/>
            </a:xfrm>
            <a:custGeom>
              <a:rect b="b" l="l" r="r" t="t"/>
              <a:pathLst>
                <a:path extrusionOk="0" h="3555" w="6407">
                  <a:moveTo>
                    <a:pt x="6231" y="0"/>
                  </a:moveTo>
                  <a:lnTo>
                    <a:pt x="6143" y="44"/>
                  </a:lnTo>
                  <a:lnTo>
                    <a:pt x="3554" y="1273"/>
                  </a:lnTo>
                  <a:lnTo>
                    <a:pt x="88" y="3247"/>
                  </a:lnTo>
                  <a:lnTo>
                    <a:pt x="44" y="3291"/>
                  </a:lnTo>
                  <a:lnTo>
                    <a:pt x="0" y="3335"/>
                  </a:lnTo>
                  <a:lnTo>
                    <a:pt x="0" y="3423"/>
                  </a:lnTo>
                  <a:lnTo>
                    <a:pt x="44" y="3467"/>
                  </a:lnTo>
                  <a:lnTo>
                    <a:pt x="88" y="3554"/>
                  </a:lnTo>
                  <a:lnTo>
                    <a:pt x="263" y="3554"/>
                  </a:lnTo>
                  <a:lnTo>
                    <a:pt x="3730" y="1580"/>
                  </a:lnTo>
                  <a:lnTo>
                    <a:pt x="6319" y="351"/>
                  </a:lnTo>
                  <a:lnTo>
                    <a:pt x="6363" y="307"/>
                  </a:lnTo>
                  <a:lnTo>
                    <a:pt x="6407" y="263"/>
                  </a:lnTo>
                  <a:lnTo>
                    <a:pt x="6407" y="176"/>
                  </a:lnTo>
                  <a:lnTo>
                    <a:pt x="6363" y="132"/>
                  </a:lnTo>
                  <a:lnTo>
                    <a:pt x="6363" y="44"/>
                  </a:lnTo>
                  <a:lnTo>
                    <a:pt x="6275" y="44"/>
                  </a:lnTo>
                  <a:lnTo>
                    <a:pt x="6231"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3" name="Google Shape;6273;p163"/>
            <p:cNvSpPr/>
            <p:nvPr/>
          </p:nvSpPr>
          <p:spPr>
            <a:xfrm>
              <a:off x="5904175" y="2181175"/>
              <a:ext cx="137150" cy="118500"/>
            </a:xfrm>
            <a:custGeom>
              <a:rect b="b" l="l" r="r" t="t"/>
              <a:pathLst>
                <a:path extrusionOk="0" h="4740" w="5486">
                  <a:moveTo>
                    <a:pt x="5267" y="1"/>
                  </a:moveTo>
                  <a:lnTo>
                    <a:pt x="5223" y="45"/>
                  </a:lnTo>
                  <a:lnTo>
                    <a:pt x="3555" y="1493"/>
                  </a:lnTo>
                  <a:lnTo>
                    <a:pt x="89" y="4433"/>
                  </a:lnTo>
                  <a:lnTo>
                    <a:pt x="45" y="4477"/>
                  </a:lnTo>
                  <a:lnTo>
                    <a:pt x="1" y="4564"/>
                  </a:lnTo>
                  <a:lnTo>
                    <a:pt x="1" y="4608"/>
                  </a:lnTo>
                  <a:lnTo>
                    <a:pt x="45" y="4696"/>
                  </a:lnTo>
                  <a:lnTo>
                    <a:pt x="89" y="4740"/>
                  </a:lnTo>
                  <a:lnTo>
                    <a:pt x="176" y="4740"/>
                  </a:lnTo>
                  <a:lnTo>
                    <a:pt x="308" y="4696"/>
                  </a:lnTo>
                  <a:lnTo>
                    <a:pt x="3775" y="1756"/>
                  </a:lnTo>
                  <a:lnTo>
                    <a:pt x="5442" y="308"/>
                  </a:lnTo>
                  <a:lnTo>
                    <a:pt x="5486" y="264"/>
                  </a:lnTo>
                  <a:lnTo>
                    <a:pt x="5486" y="220"/>
                  </a:lnTo>
                  <a:lnTo>
                    <a:pt x="5486" y="132"/>
                  </a:lnTo>
                  <a:lnTo>
                    <a:pt x="5442" y="89"/>
                  </a:lnTo>
                  <a:lnTo>
                    <a:pt x="5398" y="45"/>
                  </a:lnTo>
                  <a:lnTo>
                    <a:pt x="5354"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4" name="Google Shape;6274;p163"/>
            <p:cNvSpPr/>
            <p:nvPr/>
          </p:nvSpPr>
          <p:spPr>
            <a:xfrm>
              <a:off x="5889925" y="2072575"/>
              <a:ext cx="210650" cy="199675"/>
            </a:xfrm>
            <a:custGeom>
              <a:rect b="b" l="l" r="r" t="t"/>
              <a:pathLst>
                <a:path extrusionOk="0" h="7987" w="8426">
                  <a:moveTo>
                    <a:pt x="8162" y="1"/>
                  </a:moveTo>
                  <a:lnTo>
                    <a:pt x="8118" y="45"/>
                  </a:lnTo>
                  <a:lnTo>
                    <a:pt x="6670" y="1800"/>
                  </a:lnTo>
                  <a:lnTo>
                    <a:pt x="4871" y="3599"/>
                  </a:lnTo>
                  <a:lnTo>
                    <a:pt x="3379" y="4784"/>
                  </a:lnTo>
                  <a:lnTo>
                    <a:pt x="1712" y="6232"/>
                  </a:lnTo>
                  <a:lnTo>
                    <a:pt x="44" y="7680"/>
                  </a:lnTo>
                  <a:lnTo>
                    <a:pt x="0" y="7724"/>
                  </a:lnTo>
                  <a:lnTo>
                    <a:pt x="0" y="7811"/>
                  </a:lnTo>
                  <a:lnTo>
                    <a:pt x="0" y="7855"/>
                  </a:lnTo>
                  <a:lnTo>
                    <a:pt x="44" y="7943"/>
                  </a:lnTo>
                  <a:lnTo>
                    <a:pt x="88" y="7987"/>
                  </a:lnTo>
                  <a:lnTo>
                    <a:pt x="176" y="7987"/>
                  </a:lnTo>
                  <a:lnTo>
                    <a:pt x="308" y="7943"/>
                  </a:lnTo>
                  <a:lnTo>
                    <a:pt x="1931" y="6495"/>
                  </a:lnTo>
                  <a:lnTo>
                    <a:pt x="3599" y="5047"/>
                  </a:lnTo>
                  <a:lnTo>
                    <a:pt x="5091" y="3862"/>
                  </a:lnTo>
                  <a:lnTo>
                    <a:pt x="6934" y="2019"/>
                  </a:lnTo>
                  <a:lnTo>
                    <a:pt x="8382" y="264"/>
                  </a:lnTo>
                  <a:lnTo>
                    <a:pt x="8426" y="220"/>
                  </a:lnTo>
                  <a:lnTo>
                    <a:pt x="8426" y="132"/>
                  </a:lnTo>
                  <a:lnTo>
                    <a:pt x="8426" y="88"/>
                  </a:lnTo>
                  <a:lnTo>
                    <a:pt x="838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5" name="Google Shape;6275;p163"/>
            <p:cNvSpPr/>
            <p:nvPr/>
          </p:nvSpPr>
          <p:spPr>
            <a:xfrm>
              <a:off x="5303025" y="2516875"/>
              <a:ext cx="109725" cy="65825"/>
            </a:xfrm>
            <a:custGeom>
              <a:rect b="b" l="l" r="r" t="t"/>
              <a:pathLst>
                <a:path extrusionOk="0" h="2633" w="4389">
                  <a:moveTo>
                    <a:pt x="4213" y="0"/>
                  </a:moveTo>
                  <a:lnTo>
                    <a:pt x="4169" y="44"/>
                  </a:lnTo>
                  <a:lnTo>
                    <a:pt x="88" y="2282"/>
                  </a:lnTo>
                  <a:lnTo>
                    <a:pt x="44" y="2326"/>
                  </a:lnTo>
                  <a:lnTo>
                    <a:pt x="0" y="2414"/>
                  </a:lnTo>
                  <a:lnTo>
                    <a:pt x="0" y="2457"/>
                  </a:lnTo>
                  <a:lnTo>
                    <a:pt x="0" y="2545"/>
                  </a:lnTo>
                  <a:lnTo>
                    <a:pt x="88" y="2589"/>
                  </a:lnTo>
                  <a:lnTo>
                    <a:pt x="176" y="2633"/>
                  </a:lnTo>
                  <a:lnTo>
                    <a:pt x="264" y="2589"/>
                  </a:lnTo>
                  <a:lnTo>
                    <a:pt x="4301" y="351"/>
                  </a:lnTo>
                  <a:lnTo>
                    <a:pt x="4388" y="307"/>
                  </a:lnTo>
                  <a:lnTo>
                    <a:pt x="4388" y="263"/>
                  </a:lnTo>
                  <a:lnTo>
                    <a:pt x="4388" y="176"/>
                  </a:lnTo>
                  <a:lnTo>
                    <a:pt x="4388" y="132"/>
                  </a:lnTo>
                  <a:lnTo>
                    <a:pt x="4345" y="44"/>
                  </a:lnTo>
                  <a:lnTo>
                    <a:pt x="4301" y="44"/>
                  </a:lnTo>
                  <a:lnTo>
                    <a:pt x="4213"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6" name="Google Shape;6276;p163"/>
            <p:cNvSpPr/>
            <p:nvPr/>
          </p:nvSpPr>
          <p:spPr>
            <a:xfrm>
              <a:off x="6039125" y="1741275"/>
              <a:ext cx="930275" cy="1504025"/>
            </a:xfrm>
            <a:custGeom>
              <a:rect b="b" l="l" r="r" t="t"/>
              <a:pathLst>
                <a:path extrusionOk="0" h="60161" w="37211">
                  <a:moveTo>
                    <a:pt x="35149" y="1"/>
                  </a:moveTo>
                  <a:lnTo>
                    <a:pt x="35105" y="45"/>
                  </a:lnTo>
                  <a:lnTo>
                    <a:pt x="35017" y="89"/>
                  </a:lnTo>
                  <a:lnTo>
                    <a:pt x="34973" y="132"/>
                  </a:lnTo>
                  <a:lnTo>
                    <a:pt x="34973" y="176"/>
                  </a:lnTo>
                  <a:lnTo>
                    <a:pt x="34973" y="264"/>
                  </a:lnTo>
                  <a:lnTo>
                    <a:pt x="35017" y="308"/>
                  </a:lnTo>
                  <a:lnTo>
                    <a:pt x="36333" y="1756"/>
                  </a:lnTo>
                  <a:lnTo>
                    <a:pt x="36509" y="2195"/>
                  </a:lnTo>
                  <a:lnTo>
                    <a:pt x="36772" y="4433"/>
                  </a:lnTo>
                  <a:lnTo>
                    <a:pt x="36860" y="7329"/>
                  </a:lnTo>
                  <a:lnTo>
                    <a:pt x="36728" y="8557"/>
                  </a:lnTo>
                  <a:lnTo>
                    <a:pt x="35938" y="10400"/>
                  </a:lnTo>
                  <a:lnTo>
                    <a:pt x="34973" y="12770"/>
                  </a:lnTo>
                  <a:lnTo>
                    <a:pt x="33657" y="16588"/>
                  </a:lnTo>
                  <a:lnTo>
                    <a:pt x="32252" y="19133"/>
                  </a:lnTo>
                  <a:lnTo>
                    <a:pt x="30936" y="21590"/>
                  </a:lnTo>
                  <a:lnTo>
                    <a:pt x="29883" y="24091"/>
                  </a:lnTo>
                  <a:lnTo>
                    <a:pt x="27250" y="28742"/>
                  </a:lnTo>
                  <a:lnTo>
                    <a:pt x="27250" y="28830"/>
                  </a:lnTo>
                  <a:lnTo>
                    <a:pt x="27206" y="30585"/>
                  </a:lnTo>
                  <a:lnTo>
                    <a:pt x="27338" y="32253"/>
                  </a:lnTo>
                  <a:lnTo>
                    <a:pt x="28435" y="40239"/>
                  </a:lnTo>
                  <a:lnTo>
                    <a:pt x="28215" y="40590"/>
                  </a:lnTo>
                  <a:lnTo>
                    <a:pt x="27426" y="41204"/>
                  </a:lnTo>
                  <a:lnTo>
                    <a:pt x="25144" y="42565"/>
                  </a:lnTo>
                  <a:lnTo>
                    <a:pt x="22730" y="44232"/>
                  </a:lnTo>
                  <a:lnTo>
                    <a:pt x="20054" y="45856"/>
                  </a:lnTo>
                  <a:lnTo>
                    <a:pt x="20054" y="45900"/>
                  </a:lnTo>
                  <a:lnTo>
                    <a:pt x="16499" y="48708"/>
                  </a:lnTo>
                  <a:lnTo>
                    <a:pt x="14569" y="49761"/>
                  </a:lnTo>
                  <a:lnTo>
                    <a:pt x="14569" y="49805"/>
                  </a:lnTo>
                  <a:lnTo>
                    <a:pt x="12418" y="51867"/>
                  </a:lnTo>
                  <a:lnTo>
                    <a:pt x="11409" y="52569"/>
                  </a:lnTo>
                  <a:lnTo>
                    <a:pt x="8118" y="54281"/>
                  </a:lnTo>
                  <a:lnTo>
                    <a:pt x="6626" y="54939"/>
                  </a:lnTo>
                  <a:lnTo>
                    <a:pt x="6626" y="54983"/>
                  </a:lnTo>
                  <a:lnTo>
                    <a:pt x="5134" y="56036"/>
                  </a:lnTo>
                  <a:lnTo>
                    <a:pt x="3160" y="57484"/>
                  </a:lnTo>
                  <a:lnTo>
                    <a:pt x="88" y="59854"/>
                  </a:lnTo>
                  <a:lnTo>
                    <a:pt x="0" y="59897"/>
                  </a:lnTo>
                  <a:lnTo>
                    <a:pt x="0" y="59941"/>
                  </a:lnTo>
                  <a:lnTo>
                    <a:pt x="0" y="60029"/>
                  </a:lnTo>
                  <a:lnTo>
                    <a:pt x="44" y="60073"/>
                  </a:lnTo>
                  <a:lnTo>
                    <a:pt x="88" y="60117"/>
                  </a:lnTo>
                  <a:lnTo>
                    <a:pt x="176" y="60161"/>
                  </a:lnTo>
                  <a:lnTo>
                    <a:pt x="264" y="60117"/>
                  </a:lnTo>
                  <a:lnTo>
                    <a:pt x="3335" y="57791"/>
                  </a:lnTo>
                  <a:lnTo>
                    <a:pt x="5354" y="56299"/>
                  </a:lnTo>
                  <a:lnTo>
                    <a:pt x="6802" y="55246"/>
                  </a:lnTo>
                  <a:lnTo>
                    <a:pt x="8250" y="54588"/>
                  </a:lnTo>
                  <a:lnTo>
                    <a:pt x="11585" y="52877"/>
                  </a:lnTo>
                  <a:lnTo>
                    <a:pt x="11585" y="52833"/>
                  </a:lnTo>
                  <a:lnTo>
                    <a:pt x="12638" y="52174"/>
                  </a:lnTo>
                  <a:lnTo>
                    <a:pt x="12638" y="52131"/>
                  </a:lnTo>
                  <a:lnTo>
                    <a:pt x="14788" y="50068"/>
                  </a:lnTo>
                  <a:lnTo>
                    <a:pt x="16675" y="48971"/>
                  </a:lnTo>
                  <a:lnTo>
                    <a:pt x="16719" y="48971"/>
                  </a:lnTo>
                  <a:lnTo>
                    <a:pt x="20229" y="46163"/>
                  </a:lnTo>
                  <a:lnTo>
                    <a:pt x="22906" y="44539"/>
                  </a:lnTo>
                  <a:lnTo>
                    <a:pt x="25319" y="42872"/>
                  </a:lnTo>
                  <a:lnTo>
                    <a:pt x="27645" y="41512"/>
                  </a:lnTo>
                  <a:lnTo>
                    <a:pt x="27645" y="41468"/>
                  </a:lnTo>
                  <a:lnTo>
                    <a:pt x="28435" y="40853"/>
                  </a:lnTo>
                  <a:lnTo>
                    <a:pt x="28479" y="40809"/>
                  </a:lnTo>
                  <a:lnTo>
                    <a:pt x="28786" y="40415"/>
                  </a:lnTo>
                  <a:lnTo>
                    <a:pt x="28786" y="40283"/>
                  </a:lnTo>
                  <a:lnTo>
                    <a:pt x="27689" y="32209"/>
                  </a:lnTo>
                  <a:lnTo>
                    <a:pt x="27557" y="30585"/>
                  </a:lnTo>
                  <a:lnTo>
                    <a:pt x="27601" y="28874"/>
                  </a:lnTo>
                  <a:lnTo>
                    <a:pt x="30190" y="24223"/>
                  </a:lnTo>
                  <a:lnTo>
                    <a:pt x="31243" y="21722"/>
                  </a:lnTo>
                  <a:lnTo>
                    <a:pt x="32560" y="19308"/>
                  </a:lnTo>
                  <a:lnTo>
                    <a:pt x="33964" y="16763"/>
                  </a:lnTo>
                  <a:lnTo>
                    <a:pt x="33964" y="16719"/>
                  </a:lnTo>
                  <a:lnTo>
                    <a:pt x="35280" y="12902"/>
                  </a:lnTo>
                  <a:lnTo>
                    <a:pt x="36246" y="10532"/>
                  </a:lnTo>
                  <a:lnTo>
                    <a:pt x="37079" y="8645"/>
                  </a:lnTo>
                  <a:lnTo>
                    <a:pt x="37079" y="8601"/>
                  </a:lnTo>
                  <a:lnTo>
                    <a:pt x="37211" y="7373"/>
                  </a:lnTo>
                  <a:lnTo>
                    <a:pt x="37123" y="4389"/>
                  </a:lnTo>
                  <a:lnTo>
                    <a:pt x="36860" y="2107"/>
                  </a:lnTo>
                  <a:lnTo>
                    <a:pt x="36860" y="2063"/>
                  </a:lnTo>
                  <a:lnTo>
                    <a:pt x="36640" y="1580"/>
                  </a:lnTo>
                  <a:lnTo>
                    <a:pt x="36597" y="1537"/>
                  </a:lnTo>
                  <a:lnTo>
                    <a:pt x="35280" y="89"/>
                  </a:lnTo>
                  <a:lnTo>
                    <a:pt x="35236" y="45"/>
                  </a:lnTo>
                  <a:lnTo>
                    <a:pt x="35149"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7" name="Google Shape;6277;p163"/>
            <p:cNvSpPr/>
            <p:nvPr/>
          </p:nvSpPr>
          <p:spPr>
            <a:xfrm>
              <a:off x="6067650" y="1763225"/>
              <a:ext cx="930275" cy="1507300"/>
            </a:xfrm>
            <a:custGeom>
              <a:rect b="b" l="l" r="r" t="t"/>
              <a:pathLst>
                <a:path extrusionOk="0" h="60292" w="37211">
                  <a:moveTo>
                    <a:pt x="35982" y="0"/>
                  </a:moveTo>
                  <a:lnTo>
                    <a:pt x="35938" y="44"/>
                  </a:lnTo>
                  <a:lnTo>
                    <a:pt x="35851" y="88"/>
                  </a:lnTo>
                  <a:lnTo>
                    <a:pt x="35807" y="132"/>
                  </a:lnTo>
                  <a:lnTo>
                    <a:pt x="35807" y="176"/>
                  </a:lnTo>
                  <a:lnTo>
                    <a:pt x="35851" y="264"/>
                  </a:lnTo>
                  <a:lnTo>
                    <a:pt x="35894" y="308"/>
                  </a:lnTo>
                  <a:lnTo>
                    <a:pt x="36772" y="1141"/>
                  </a:lnTo>
                  <a:lnTo>
                    <a:pt x="36772" y="2370"/>
                  </a:lnTo>
                  <a:lnTo>
                    <a:pt x="36860" y="5310"/>
                  </a:lnTo>
                  <a:lnTo>
                    <a:pt x="36860" y="7241"/>
                  </a:lnTo>
                  <a:lnTo>
                    <a:pt x="36860" y="7943"/>
                  </a:lnTo>
                  <a:lnTo>
                    <a:pt x="36772" y="8557"/>
                  </a:lnTo>
                  <a:lnTo>
                    <a:pt x="36597" y="9127"/>
                  </a:lnTo>
                  <a:lnTo>
                    <a:pt x="36377" y="9786"/>
                  </a:lnTo>
                  <a:lnTo>
                    <a:pt x="35587" y="11629"/>
                  </a:lnTo>
                  <a:lnTo>
                    <a:pt x="34578" y="13823"/>
                  </a:lnTo>
                  <a:lnTo>
                    <a:pt x="33481" y="16631"/>
                  </a:lnTo>
                  <a:lnTo>
                    <a:pt x="32033" y="19001"/>
                  </a:lnTo>
                  <a:lnTo>
                    <a:pt x="30717" y="21414"/>
                  </a:lnTo>
                  <a:lnTo>
                    <a:pt x="29927" y="23652"/>
                  </a:lnTo>
                  <a:lnTo>
                    <a:pt x="29927" y="23740"/>
                  </a:lnTo>
                  <a:lnTo>
                    <a:pt x="30190" y="24924"/>
                  </a:lnTo>
                  <a:lnTo>
                    <a:pt x="30409" y="29532"/>
                  </a:lnTo>
                  <a:lnTo>
                    <a:pt x="30453" y="32472"/>
                  </a:lnTo>
                  <a:lnTo>
                    <a:pt x="30453" y="35587"/>
                  </a:lnTo>
                  <a:lnTo>
                    <a:pt x="30409" y="40195"/>
                  </a:lnTo>
                  <a:lnTo>
                    <a:pt x="30234" y="40370"/>
                  </a:lnTo>
                  <a:lnTo>
                    <a:pt x="29225" y="40941"/>
                  </a:lnTo>
                  <a:lnTo>
                    <a:pt x="29181" y="40985"/>
                  </a:lnTo>
                  <a:lnTo>
                    <a:pt x="28171" y="41950"/>
                  </a:lnTo>
                  <a:lnTo>
                    <a:pt x="26153" y="43047"/>
                  </a:lnTo>
                  <a:lnTo>
                    <a:pt x="23257" y="44627"/>
                  </a:lnTo>
                  <a:lnTo>
                    <a:pt x="20843" y="46206"/>
                  </a:lnTo>
                  <a:lnTo>
                    <a:pt x="18825" y="47391"/>
                  </a:lnTo>
                  <a:lnTo>
                    <a:pt x="18825" y="47435"/>
                  </a:lnTo>
                  <a:lnTo>
                    <a:pt x="16017" y="49585"/>
                  </a:lnTo>
                  <a:lnTo>
                    <a:pt x="13910" y="50594"/>
                  </a:lnTo>
                  <a:lnTo>
                    <a:pt x="13866" y="50638"/>
                  </a:lnTo>
                  <a:lnTo>
                    <a:pt x="12023" y="52262"/>
                  </a:lnTo>
                  <a:lnTo>
                    <a:pt x="11014" y="52920"/>
                  </a:lnTo>
                  <a:lnTo>
                    <a:pt x="7328" y="54895"/>
                  </a:lnTo>
                  <a:lnTo>
                    <a:pt x="5880" y="55641"/>
                  </a:lnTo>
                  <a:lnTo>
                    <a:pt x="4213" y="56869"/>
                  </a:lnTo>
                  <a:lnTo>
                    <a:pt x="2150" y="58361"/>
                  </a:lnTo>
                  <a:lnTo>
                    <a:pt x="88" y="59985"/>
                  </a:lnTo>
                  <a:lnTo>
                    <a:pt x="44" y="60029"/>
                  </a:lnTo>
                  <a:lnTo>
                    <a:pt x="0" y="60116"/>
                  </a:lnTo>
                  <a:lnTo>
                    <a:pt x="0" y="60160"/>
                  </a:lnTo>
                  <a:lnTo>
                    <a:pt x="44" y="60248"/>
                  </a:lnTo>
                  <a:lnTo>
                    <a:pt x="132" y="60292"/>
                  </a:lnTo>
                  <a:lnTo>
                    <a:pt x="176" y="60292"/>
                  </a:lnTo>
                  <a:lnTo>
                    <a:pt x="307" y="60248"/>
                  </a:lnTo>
                  <a:lnTo>
                    <a:pt x="2370" y="58668"/>
                  </a:lnTo>
                  <a:lnTo>
                    <a:pt x="4388" y="57176"/>
                  </a:lnTo>
                  <a:lnTo>
                    <a:pt x="6056" y="55904"/>
                  </a:lnTo>
                  <a:lnTo>
                    <a:pt x="7504" y="55202"/>
                  </a:lnTo>
                  <a:lnTo>
                    <a:pt x="11190" y="53227"/>
                  </a:lnTo>
                  <a:lnTo>
                    <a:pt x="12243" y="52525"/>
                  </a:lnTo>
                  <a:lnTo>
                    <a:pt x="14086" y="50902"/>
                  </a:lnTo>
                  <a:lnTo>
                    <a:pt x="16192" y="49892"/>
                  </a:lnTo>
                  <a:lnTo>
                    <a:pt x="16192" y="49848"/>
                  </a:lnTo>
                  <a:lnTo>
                    <a:pt x="19044" y="47698"/>
                  </a:lnTo>
                  <a:lnTo>
                    <a:pt x="21019" y="46514"/>
                  </a:lnTo>
                  <a:lnTo>
                    <a:pt x="23432" y="44934"/>
                  </a:lnTo>
                  <a:lnTo>
                    <a:pt x="26328" y="43354"/>
                  </a:lnTo>
                  <a:lnTo>
                    <a:pt x="28347" y="42213"/>
                  </a:lnTo>
                  <a:lnTo>
                    <a:pt x="28391" y="42213"/>
                  </a:lnTo>
                  <a:lnTo>
                    <a:pt x="29400" y="41248"/>
                  </a:lnTo>
                  <a:lnTo>
                    <a:pt x="30453" y="40677"/>
                  </a:lnTo>
                  <a:lnTo>
                    <a:pt x="30497" y="40634"/>
                  </a:lnTo>
                  <a:lnTo>
                    <a:pt x="30717" y="40370"/>
                  </a:lnTo>
                  <a:lnTo>
                    <a:pt x="30760" y="40239"/>
                  </a:lnTo>
                  <a:lnTo>
                    <a:pt x="30804" y="35587"/>
                  </a:lnTo>
                  <a:lnTo>
                    <a:pt x="30804" y="32472"/>
                  </a:lnTo>
                  <a:lnTo>
                    <a:pt x="30760" y="29488"/>
                  </a:lnTo>
                  <a:lnTo>
                    <a:pt x="30541" y="24881"/>
                  </a:lnTo>
                  <a:lnTo>
                    <a:pt x="30541" y="24837"/>
                  </a:lnTo>
                  <a:lnTo>
                    <a:pt x="30278" y="23740"/>
                  </a:lnTo>
                  <a:lnTo>
                    <a:pt x="31024" y="21546"/>
                  </a:lnTo>
                  <a:lnTo>
                    <a:pt x="32340" y="19176"/>
                  </a:lnTo>
                  <a:lnTo>
                    <a:pt x="33788" y="16807"/>
                  </a:lnTo>
                  <a:lnTo>
                    <a:pt x="33788" y="16763"/>
                  </a:lnTo>
                  <a:lnTo>
                    <a:pt x="34929" y="13954"/>
                  </a:lnTo>
                  <a:lnTo>
                    <a:pt x="35894" y="11760"/>
                  </a:lnTo>
                  <a:lnTo>
                    <a:pt x="36684" y="9917"/>
                  </a:lnTo>
                  <a:lnTo>
                    <a:pt x="36948" y="9215"/>
                  </a:lnTo>
                  <a:lnTo>
                    <a:pt x="37123" y="8601"/>
                  </a:lnTo>
                  <a:lnTo>
                    <a:pt x="37211" y="7987"/>
                  </a:lnTo>
                  <a:lnTo>
                    <a:pt x="37211" y="7285"/>
                  </a:lnTo>
                  <a:lnTo>
                    <a:pt x="37211" y="5310"/>
                  </a:lnTo>
                  <a:lnTo>
                    <a:pt x="37123" y="2370"/>
                  </a:lnTo>
                  <a:lnTo>
                    <a:pt x="37123" y="1097"/>
                  </a:lnTo>
                  <a:lnTo>
                    <a:pt x="37123" y="1010"/>
                  </a:lnTo>
                  <a:lnTo>
                    <a:pt x="37079" y="966"/>
                  </a:lnTo>
                  <a:lnTo>
                    <a:pt x="36114" y="44"/>
                  </a:lnTo>
                  <a:lnTo>
                    <a:pt x="36070" y="44"/>
                  </a:lnTo>
                  <a:lnTo>
                    <a:pt x="35982"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8" name="Google Shape;6278;p163"/>
            <p:cNvSpPr/>
            <p:nvPr/>
          </p:nvSpPr>
          <p:spPr>
            <a:xfrm>
              <a:off x="7317150" y="4387275"/>
              <a:ext cx="64725" cy="41700"/>
            </a:xfrm>
            <a:custGeom>
              <a:rect b="b" l="l" r="r" t="t"/>
              <a:pathLst>
                <a:path extrusionOk="0" h="1668" w="2589">
                  <a:moveTo>
                    <a:pt x="132" y="0"/>
                  </a:moveTo>
                  <a:lnTo>
                    <a:pt x="88" y="44"/>
                  </a:lnTo>
                  <a:lnTo>
                    <a:pt x="44" y="88"/>
                  </a:lnTo>
                  <a:lnTo>
                    <a:pt x="0" y="176"/>
                  </a:lnTo>
                  <a:lnTo>
                    <a:pt x="0" y="220"/>
                  </a:lnTo>
                  <a:lnTo>
                    <a:pt x="44" y="307"/>
                  </a:lnTo>
                  <a:lnTo>
                    <a:pt x="88" y="351"/>
                  </a:lnTo>
                  <a:lnTo>
                    <a:pt x="2326" y="1624"/>
                  </a:lnTo>
                  <a:lnTo>
                    <a:pt x="2413" y="1668"/>
                  </a:lnTo>
                  <a:lnTo>
                    <a:pt x="2501" y="1624"/>
                  </a:lnTo>
                  <a:lnTo>
                    <a:pt x="2589" y="1580"/>
                  </a:lnTo>
                  <a:lnTo>
                    <a:pt x="2589" y="1492"/>
                  </a:lnTo>
                  <a:lnTo>
                    <a:pt x="2589" y="1448"/>
                  </a:lnTo>
                  <a:lnTo>
                    <a:pt x="2545" y="1360"/>
                  </a:lnTo>
                  <a:lnTo>
                    <a:pt x="2501" y="1317"/>
                  </a:lnTo>
                  <a:lnTo>
                    <a:pt x="263" y="44"/>
                  </a:lnTo>
                  <a:lnTo>
                    <a:pt x="219"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9" name="Google Shape;6279;p163"/>
            <p:cNvSpPr/>
            <p:nvPr/>
          </p:nvSpPr>
          <p:spPr>
            <a:xfrm>
              <a:off x="7284225" y="4357650"/>
              <a:ext cx="41725" cy="38425"/>
            </a:xfrm>
            <a:custGeom>
              <a:rect b="b" l="l" r="r" t="t"/>
              <a:pathLst>
                <a:path extrusionOk="0" h="1537" w="1669">
                  <a:moveTo>
                    <a:pt x="88" y="0"/>
                  </a:moveTo>
                  <a:lnTo>
                    <a:pt x="45" y="88"/>
                  </a:lnTo>
                  <a:lnTo>
                    <a:pt x="1" y="132"/>
                  </a:lnTo>
                  <a:lnTo>
                    <a:pt x="1" y="176"/>
                  </a:lnTo>
                  <a:lnTo>
                    <a:pt x="45" y="264"/>
                  </a:lnTo>
                  <a:lnTo>
                    <a:pt x="483" y="966"/>
                  </a:lnTo>
                  <a:lnTo>
                    <a:pt x="571" y="1010"/>
                  </a:lnTo>
                  <a:lnTo>
                    <a:pt x="1405" y="1536"/>
                  </a:lnTo>
                  <a:lnTo>
                    <a:pt x="1580" y="1536"/>
                  </a:lnTo>
                  <a:lnTo>
                    <a:pt x="1668" y="1448"/>
                  </a:lnTo>
                  <a:lnTo>
                    <a:pt x="1668" y="1405"/>
                  </a:lnTo>
                  <a:lnTo>
                    <a:pt x="1668" y="1317"/>
                  </a:lnTo>
                  <a:lnTo>
                    <a:pt x="1624" y="1273"/>
                  </a:lnTo>
                  <a:lnTo>
                    <a:pt x="1580" y="1229"/>
                  </a:lnTo>
                  <a:lnTo>
                    <a:pt x="790" y="746"/>
                  </a:lnTo>
                  <a:lnTo>
                    <a:pt x="308" y="88"/>
                  </a:lnTo>
                  <a:lnTo>
                    <a:pt x="264"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0" name="Google Shape;6280;p163"/>
            <p:cNvSpPr/>
            <p:nvPr/>
          </p:nvSpPr>
          <p:spPr>
            <a:xfrm>
              <a:off x="7108700" y="4199675"/>
              <a:ext cx="231500" cy="292925"/>
            </a:xfrm>
            <a:custGeom>
              <a:rect b="b" l="l" r="r" t="t"/>
              <a:pathLst>
                <a:path extrusionOk="0" h="11717" w="9260">
                  <a:moveTo>
                    <a:pt x="89" y="1"/>
                  </a:moveTo>
                  <a:lnTo>
                    <a:pt x="45" y="44"/>
                  </a:lnTo>
                  <a:lnTo>
                    <a:pt x="1" y="88"/>
                  </a:lnTo>
                  <a:lnTo>
                    <a:pt x="1" y="176"/>
                  </a:lnTo>
                  <a:lnTo>
                    <a:pt x="1" y="220"/>
                  </a:lnTo>
                  <a:lnTo>
                    <a:pt x="1624" y="3643"/>
                  </a:lnTo>
                  <a:lnTo>
                    <a:pt x="2985" y="6407"/>
                  </a:lnTo>
                  <a:lnTo>
                    <a:pt x="3774" y="8513"/>
                  </a:lnTo>
                  <a:lnTo>
                    <a:pt x="4213" y="9347"/>
                  </a:lnTo>
                  <a:lnTo>
                    <a:pt x="4301" y="9435"/>
                  </a:lnTo>
                  <a:lnTo>
                    <a:pt x="7373" y="10883"/>
                  </a:lnTo>
                  <a:lnTo>
                    <a:pt x="8996" y="11673"/>
                  </a:lnTo>
                  <a:lnTo>
                    <a:pt x="9084" y="11717"/>
                  </a:lnTo>
                  <a:lnTo>
                    <a:pt x="9172" y="11673"/>
                  </a:lnTo>
                  <a:lnTo>
                    <a:pt x="9260" y="11629"/>
                  </a:lnTo>
                  <a:lnTo>
                    <a:pt x="9260" y="11541"/>
                  </a:lnTo>
                  <a:lnTo>
                    <a:pt x="9260" y="11497"/>
                  </a:lnTo>
                  <a:lnTo>
                    <a:pt x="9216" y="11409"/>
                  </a:lnTo>
                  <a:lnTo>
                    <a:pt x="9172" y="11366"/>
                  </a:lnTo>
                  <a:lnTo>
                    <a:pt x="7548" y="10576"/>
                  </a:lnTo>
                  <a:lnTo>
                    <a:pt x="4520" y="9128"/>
                  </a:lnTo>
                  <a:lnTo>
                    <a:pt x="4082" y="8338"/>
                  </a:lnTo>
                  <a:lnTo>
                    <a:pt x="3336" y="6275"/>
                  </a:lnTo>
                  <a:lnTo>
                    <a:pt x="3292" y="6275"/>
                  </a:lnTo>
                  <a:lnTo>
                    <a:pt x="1932" y="3511"/>
                  </a:lnTo>
                  <a:lnTo>
                    <a:pt x="308" y="88"/>
                  </a:lnTo>
                  <a:lnTo>
                    <a:pt x="264" y="44"/>
                  </a:lnTo>
                  <a:lnTo>
                    <a:pt x="22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1" name="Google Shape;6281;p163"/>
            <p:cNvSpPr/>
            <p:nvPr/>
          </p:nvSpPr>
          <p:spPr>
            <a:xfrm>
              <a:off x="6978150" y="4100950"/>
              <a:ext cx="378500" cy="413600"/>
            </a:xfrm>
            <a:custGeom>
              <a:rect b="b" l="l" r="r" t="t"/>
              <a:pathLst>
                <a:path extrusionOk="0" h="16544" w="15140">
                  <a:moveTo>
                    <a:pt x="922" y="0"/>
                  </a:moveTo>
                  <a:lnTo>
                    <a:pt x="835" y="44"/>
                  </a:lnTo>
                  <a:lnTo>
                    <a:pt x="835" y="132"/>
                  </a:lnTo>
                  <a:lnTo>
                    <a:pt x="220" y="2326"/>
                  </a:lnTo>
                  <a:lnTo>
                    <a:pt x="1" y="3204"/>
                  </a:lnTo>
                  <a:lnTo>
                    <a:pt x="1" y="3335"/>
                  </a:lnTo>
                  <a:lnTo>
                    <a:pt x="791" y="5178"/>
                  </a:lnTo>
                  <a:lnTo>
                    <a:pt x="2283" y="7987"/>
                  </a:lnTo>
                  <a:lnTo>
                    <a:pt x="4257" y="11278"/>
                  </a:lnTo>
                  <a:lnTo>
                    <a:pt x="5223" y="12550"/>
                  </a:lnTo>
                  <a:lnTo>
                    <a:pt x="5223" y="12594"/>
                  </a:lnTo>
                  <a:lnTo>
                    <a:pt x="6056" y="13428"/>
                  </a:lnTo>
                  <a:lnTo>
                    <a:pt x="6100" y="13428"/>
                  </a:lnTo>
                  <a:lnTo>
                    <a:pt x="8733" y="14788"/>
                  </a:lnTo>
                  <a:lnTo>
                    <a:pt x="8777" y="14788"/>
                  </a:lnTo>
                  <a:lnTo>
                    <a:pt x="11542" y="15666"/>
                  </a:lnTo>
                  <a:lnTo>
                    <a:pt x="13779" y="16499"/>
                  </a:lnTo>
                  <a:lnTo>
                    <a:pt x="13823" y="16543"/>
                  </a:lnTo>
                  <a:lnTo>
                    <a:pt x="13867" y="16543"/>
                  </a:lnTo>
                  <a:lnTo>
                    <a:pt x="14964" y="16455"/>
                  </a:lnTo>
                  <a:lnTo>
                    <a:pt x="15052" y="16455"/>
                  </a:lnTo>
                  <a:lnTo>
                    <a:pt x="15096" y="16412"/>
                  </a:lnTo>
                  <a:lnTo>
                    <a:pt x="15140" y="16324"/>
                  </a:lnTo>
                  <a:lnTo>
                    <a:pt x="15140" y="16280"/>
                  </a:lnTo>
                  <a:lnTo>
                    <a:pt x="15096" y="16192"/>
                  </a:lnTo>
                  <a:lnTo>
                    <a:pt x="15052" y="16148"/>
                  </a:lnTo>
                  <a:lnTo>
                    <a:pt x="15008" y="16104"/>
                  </a:lnTo>
                  <a:lnTo>
                    <a:pt x="14964" y="16104"/>
                  </a:lnTo>
                  <a:lnTo>
                    <a:pt x="13867" y="16192"/>
                  </a:lnTo>
                  <a:lnTo>
                    <a:pt x="11673" y="15315"/>
                  </a:lnTo>
                  <a:lnTo>
                    <a:pt x="8909" y="14437"/>
                  </a:lnTo>
                  <a:lnTo>
                    <a:pt x="6276" y="13121"/>
                  </a:lnTo>
                  <a:lnTo>
                    <a:pt x="5486" y="12331"/>
                  </a:lnTo>
                  <a:lnTo>
                    <a:pt x="4521" y="11102"/>
                  </a:lnTo>
                  <a:lnTo>
                    <a:pt x="2590" y="7811"/>
                  </a:lnTo>
                  <a:lnTo>
                    <a:pt x="1098" y="5047"/>
                  </a:lnTo>
                  <a:lnTo>
                    <a:pt x="352" y="3247"/>
                  </a:lnTo>
                  <a:lnTo>
                    <a:pt x="571" y="2414"/>
                  </a:lnTo>
                  <a:lnTo>
                    <a:pt x="1142" y="220"/>
                  </a:lnTo>
                  <a:lnTo>
                    <a:pt x="1186" y="132"/>
                  </a:lnTo>
                  <a:lnTo>
                    <a:pt x="1142" y="88"/>
                  </a:lnTo>
                  <a:lnTo>
                    <a:pt x="109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2" name="Google Shape;6282;p163"/>
            <p:cNvSpPr/>
            <p:nvPr/>
          </p:nvSpPr>
          <p:spPr>
            <a:xfrm>
              <a:off x="6866275" y="4041700"/>
              <a:ext cx="453075" cy="489300"/>
            </a:xfrm>
            <a:custGeom>
              <a:rect b="b" l="l" r="r" t="t"/>
              <a:pathLst>
                <a:path extrusionOk="0" h="19572" w="18123">
                  <a:moveTo>
                    <a:pt x="2765" y="1"/>
                  </a:moveTo>
                  <a:lnTo>
                    <a:pt x="2721" y="89"/>
                  </a:lnTo>
                  <a:lnTo>
                    <a:pt x="966" y="2546"/>
                  </a:lnTo>
                  <a:lnTo>
                    <a:pt x="966" y="2590"/>
                  </a:lnTo>
                  <a:lnTo>
                    <a:pt x="176" y="4740"/>
                  </a:lnTo>
                  <a:lnTo>
                    <a:pt x="0" y="5442"/>
                  </a:lnTo>
                  <a:lnTo>
                    <a:pt x="0" y="5486"/>
                  </a:lnTo>
                  <a:lnTo>
                    <a:pt x="0" y="7153"/>
                  </a:lnTo>
                  <a:lnTo>
                    <a:pt x="44" y="7285"/>
                  </a:lnTo>
                  <a:lnTo>
                    <a:pt x="263" y="7504"/>
                  </a:lnTo>
                  <a:lnTo>
                    <a:pt x="307" y="7548"/>
                  </a:lnTo>
                  <a:lnTo>
                    <a:pt x="351" y="7592"/>
                  </a:lnTo>
                  <a:lnTo>
                    <a:pt x="1931" y="7680"/>
                  </a:lnTo>
                  <a:lnTo>
                    <a:pt x="3028" y="9260"/>
                  </a:lnTo>
                  <a:lnTo>
                    <a:pt x="4476" y="11849"/>
                  </a:lnTo>
                  <a:lnTo>
                    <a:pt x="5749" y="14569"/>
                  </a:lnTo>
                  <a:lnTo>
                    <a:pt x="6407" y="15622"/>
                  </a:lnTo>
                  <a:lnTo>
                    <a:pt x="6451" y="15666"/>
                  </a:lnTo>
                  <a:lnTo>
                    <a:pt x="7153" y="16280"/>
                  </a:lnTo>
                  <a:lnTo>
                    <a:pt x="7197" y="16280"/>
                  </a:lnTo>
                  <a:lnTo>
                    <a:pt x="7855" y="16588"/>
                  </a:lnTo>
                  <a:lnTo>
                    <a:pt x="8381" y="16675"/>
                  </a:lnTo>
                  <a:lnTo>
                    <a:pt x="12331" y="18036"/>
                  </a:lnTo>
                  <a:lnTo>
                    <a:pt x="14744" y="18738"/>
                  </a:lnTo>
                  <a:lnTo>
                    <a:pt x="17465" y="19571"/>
                  </a:lnTo>
                  <a:lnTo>
                    <a:pt x="17552" y="19571"/>
                  </a:lnTo>
                  <a:lnTo>
                    <a:pt x="17991" y="19484"/>
                  </a:lnTo>
                  <a:lnTo>
                    <a:pt x="18035" y="19484"/>
                  </a:lnTo>
                  <a:lnTo>
                    <a:pt x="18123" y="19440"/>
                  </a:lnTo>
                  <a:lnTo>
                    <a:pt x="18123" y="19352"/>
                  </a:lnTo>
                  <a:lnTo>
                    <a:pt x="18123" y="19308"/>
                  </a:lnTo>
                  <a:lnTo>
                    <a:pt x="18123" y="19220"/>
                  </a:lnTo>
                  <a:lnTo>
                    <a:pt x="18035" y="19177"/>
                  </a:lnTo>
                  <a:lnTo>
                    <a:pt x="17991" y="19133"/>
                  </a:lnTo>
                  <a:lnTo>
                    <a:pt x="17903" y="19133"/>
                  </a:lnTo>
                  <a:lnTo>
                    <a:pt x="17508" y="19220"/>
                  </a:lnTo>
                  <a:lnTo>
                    <a:pt x="14876" y="18431"/>
                  </a:lnTo>
                  <a:lnTo>
                    <a:pt x="12418" y="17685"/>
                  </a:lnTo>
                  <a:lnTo>
                    <a:pt x="8469" y="16324"/>
                  </a:lnTo>
                  <a:lnTo>
                    <a:pt x="7943" y="16237"/>
                  </a:lnTo>
                  <a:lnTo>
                    <a:pt x="7328" y="15973"/>
                  </a:lnTo>
                  <a:lnTo>
                    <a:pt x="6714" y="15403"/>
                  </a:lnTo>
                  <a:lnTo>
                    <a:pt x="6056" y="14394"/>
                  </a:lnTo>
                  <a:lnTo>
                    <a:pt x="4783" y="11673"/>
                  </a:lnTo>
                  <a:lnTo>
                    <a:pt x="3335" y="9084"/>
                  </a:lnTo>
                  <a:lnTo>
                    <a:pt x="3335" y="9040"/>
                  </a:lnTo>
                  <a:lnTo>
                    <a:pt x="2150" y="7373"/>
                  </a:lnTo>
                  <a:lnTo>
                    <a:pt x="2106" y="7329"/>
                  </a:lnTo>
                  <a:lnTo>
                    <a:pt x="2019" y="7329"/>
                  </a:lnTo>
                  <a:lnTo>
                    <a:pt x="483" y="7241"/>
                  </a:lnTo>
                  <a:lnTo>
                    <a:pt x="351" y="7109"/>
                  </a:lnTo>
                  <a:lnTo>
                    <a:pt x="351" y="5486"/>
                  </a:lnTo>
                  <a:lnTo>
                    <a:pt x="527" y="4872"/>
                  </a:lnTo>
                  <a:lnTo>
                    <a:pt x="1273" y="2721"/>
                  </a:lnTo>
                  <a:lnTo>
                    <a:pt x="2984" y="264"/>
                  </a:lnTo>
                  <a:lnTo>
                    <a:pt x="3028" y="220"/>
                  </a:lnTo>
                  <a:lnTo>
                    <a:pt x="3028" y="132"/>
                  </a:lnTo>
                  <a:lnTo>
                    <a:pt x="3028" y="89"/>
                  </a:lnTo>
                  <a:lnTo>
                    <a:pt x="2940" y="45"/>
                  </a:lnTo>
                  <a:lnTo>
                    <a:pt x="2896"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3" name="Google Shape;6283;p163"/>
            <p:cNvSpPr/>
            <p:nvPr/>
          </p:nvSpPr>
          <p:spPr>
            <a:xfrm>
              <a:off x="6816900" y="4007700"/>
              <a:ext cx="515625" cy="541950"/>
            </a:xfrm>
            <a:custGeom>
              <a:rect b="b" l="l" r="r" t="t"/>
              <a:pathLst>
                <a:path extrusionOk="0" h="21678" w="20625">
                  <a:moveTo>
                    <a:pt x="3379" y="1"/>
                  </a:moveTo>
                  <a:lnTo>
                    <a:pt x="3292" y="44"/>
                  </a:lnTo>
                  <a:lnTo>
                    <a:pt x="3248" y="44"/>
                  </a:lnTo>
                  <a:lnTo>
                    <a:pt x="3204" y="132"/>
                  </a:lnTo>
                  <a:lnTo>
                    <a:pt x="1624" y="3248"/>
                  </a:lnTo>
                  <a:lnTo>
                    <a:pt x="922" y="4389"/>
                  </a:lnTo>
                  <a:lnTo>
                    <a:pt x="439" y="5573"/>
                  </a:lnTo>
                  <a:lnTo>
                    <a:pt x="132" y="6583"/>
                  </a:lnTo>
                  <a:lnTo>
                    <a:pt x="132" y="6626"/>
                  </a:lnTo>
                  <a:lnTo>
                    <a:pt x="1" y="7987"/>
                  </a:lnTo>
                  <a:lnTo>
                    <a:pt x="1" y="8031"/>
                  </a:lnTo>
                  <a:lnTo>
                    <a:pt x="88" y="9172"/>
                  </a:lnTo>
                  <a:lnTo>
                    <a:pt x="88" y="9259"/>
                  </a:lnTo>
                  <a:lnTo>
                    <a:pt x="352" y="9654"/>
                  </a:lnTo>
                  <a:lnTo>
                    <a:pt x="352" y="9698"/>
                  </a:lnTo>
                  <a:lnTo>
                    <a:pt x="2282" y="11585"/>
                  </a:lnTo>
                  <a:lnTo>
                    <a:pt x="2984" y="12594"/>
                  </a:lnTo>
                  <a:lnTo>
                    <a:pt x="4125" y="16807"/>
                  </a:lnTo>
                  <a:lnTo>
                    <a:pt x="4389" y="17597"/>
                  </a:lnTo>
                  <a:lnTo>
                    <a:pt x="4432" y="17640"/>
                  </a:lnTo>
                  <a:lnTo>
                    <a:pt x="4476" y="17684"/>
                  </a:lnTo>
                  <a:lnTo>
                    <a:pt x="6100" y="18474"/>
                  </a:lnTo>
                  <a:lnTo>
                    <a:pt x="6144" y="18474"/>
                  </a:lnTo>
                  <a:lnTo>
                    <a:pt x="8601" y="18957"/>
                  </a:lnTo>
                  <a:lnTo>
                    <a:pt x="10664" y="19220"/>
                  </a:lnTo>
                  <a:lnTo>
                    <a:pt x="15095" y="20668"/>
                  </a:lnTo>
                  <a:lnTo>
                    <a:pt x="17641" y="21458"/>
                  </a:lnTo>
                  <a:lnTo>
                    <a:pt x="18650" y="21677"/>
                  </a:lnTo>
                  <a:lnTo>
                    <a:pt x="18738" y="21677"/>
                  </a:lnTo>
                  <a:lnTo>
                    <a:pt x="20493" y="21195"/>
                  </a:lnTo>
                  <a:lnTo>
                    <a:pt x="20581" y="21151"/>
                  </a:lnTo>
                  <a:lnTo>
                    <a:pt x="20624" y="21107"/>
                  </a:lnTo>
                  <a:lnTo>
                    <a:pt x="20624" y="21063"/>
                  </a:lnTo>
                  <a:lnTo>
                    <a:pt x="20624" y="20975"/>
                  </a:lnTo>
                  <a:lnTo>
                    <a:pt x="20581" y="20931"/>
                  </a:lnTo>
                  <a:lnTo>
                    <a:pt x="20537" y="20888"/>
                  </a:lnTo>
                  <a:lnTo>
                    <a:pt x="20493" y="20844"/>
                  </a:lnTo>
                  <a:lnTo>
                    <a:pt x="20405" y="20844"/>
                  </a:lnTo>
                  <a:lnTo>
                    <a:pt x="18694" y="21326"/>
                  </a:lnTo>
                  <a:lnTo>
                    <a:pt x="17728" y="21107"/>
                  </a:lnTo>
                  <a:lnTo>
                    <a:pt x="15183" y="20317"/>
                  </a:lnTo>
                  <a:lnTo>
                    <a:pt x="10751" y="18869"/>
                  </a:lnTo>
                  <a:lnTo>
                    <a:pt x="10707" y="18869"/>
                  </a:lnTo>
                  <a:lnTo>
                    <a:pt x="8645" y="18606"/>
                  </a:lnTo>
                  <a:lnTo>
                    <a:pt x="6232" y="18123"/>
                  </a:lnTo>
                  <a:lnTo>
                    <a:pt x="4696" y="17421"/>
                  </a:lnTo>
                  <a:lnTo>
                    <a:pt x="4476" y="16719"/>
                  </a:lnTo>
                  <a:lnTo>
                    <a:pt x="3292" y="12463"/>
                  </a:lnTo>
                  <a:lnTo>
                    <a:pt x="3292" y="12419"/>
                  </a:lnTo>
                  <a:lnTo>
                    <a:pt x="2546" y="11366"/>
                  </a:lnTo>
                  <a:lnTo>
                    <a:pt x="2546" y="11322"/>
                  </a:lnTo>
                  <a:lnTo>
                    <a:pt x="615" y="9479"/>
                  </a:lnTo>
                  <a:lnTo>
                    <a:pt x="439" y="9128"/>
                  </a:lnTo>
                  <a:lnTo>
                    <a:pt x="352" y="8031"/>
                  </a:lnTo>
                  <a:lnTo>
                    <a:pt x="483" y="6670"/>
                  </a:lnTo>
                  <a:lnTo>
                    <a:pt x="747" y="5705"/>
                  </a:lnTo>
                  <a:lnTo>
                    <a:pt x="1229" y="4564"/>
                  </a:lnTo>
                  <a:lnTo>
                    <a:pt x="1931" y="3423"/>
                  </a:lnTo>
                  <a:lnTo>
                    <a:pt x="3511" y="264"/>
                  </a:lnTo>
                  <a:lnTo>
                    <a:pt x="3511" y="220"/>
                  </a:lnTo>
                  <a:lnTo>
                    <a:pt x="3511" y="132"/>
                  </a:lnTo>
                  <a:lnTo>
                    <a:pt x="3467" y="88"/>
                  </a:lnTo>
                  <a:lnTo>
                    <a:pt x="3423" y="44"/>
                  </a:lnTo>
                  <a:lnTo>
                    <a:pt x="3379"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4" name="Google Shape;6284;p163"/>
            <p:cNvSpPr/>
            <p:nvPr/>
          </p:nvSpPr>
          <p:spPr>
            <a:xfrm>
              <a:off x="7193175" y="3904575"/>
              <a:ext cx="99850" cy="461875"/>
            </a:xfrm>
            <a:custGeom>
              <a:rect b="b" l="l" r="r" t="t"/>
              <a:pathLst>
                <a:path extrusionOk="0" h="18475" w="3994">
                  <a:moveTo>
                    <a:pt x="132" y="1"/>
                  </a:moveTo>
                  <a:lnTo>
                    <a:pt x="88" y="45"/>
                  </a:lnTo>
                  <a:lnTo>
                    <a:pt x="44" y="89"/>
                  </a:lnTo>
                  <a:lnTo>
                    <a:pt x="44" y="176"/>
                  </a:lnTo>
                  <a:lnTo>
                    <a:pt x="1" y="659"/>
                  </a:lnTo>
                  <a:lnTo>
                    <a:pt x="132" y="1932"/>
                  </a:lnTo>
                  <a:lnTo>
                    <a:pt x="176" y="1932"/>
                  </a:lnTo>
                  <a:lnTo>
                    <a:pt x="703" y="3818"/>
                  </a:lnTo>
                  <a:lnTo>
                    <a:pt x="834" y="4871"/>
                  </a:lnTo>
                  <a:lnTo>
                    <a:pt x="220" y="7768"/>
                  </a:lnTo>
                  <a:lnTo>
                    <a:pt x="220" y="7811"/>
                  </a:lnTo>
                  <a:lnTo>
                    <a:pt x="220" y="8689"/>
                  </a:lnTo>
                  <a:lnTo>
                    <a:pt x="395" y="9698"/>
                  </a:lnTo>
                  <a:lnTo>
                    <a:pt x="395" y="9742"/>
                  </a:lnTo>
                  <a:lnTo>
                    <a:pt x="1887" y="13560"/>
                  </a:lnTo>
                  <a:lnTo>
                    <a:pt x="2590" y="16017"/>
                  </a:lnTo>
                  <a:lnTo>
                    <a:pt x="3248" y="17816"/>
                  </a:lnTo>
                  <a:lnTo>
                    <a:pt x="3248" y="17860"/>
                  </a:lnTo>
                  <a:lnTo>
                    <a:pt x="3687" y="18387"/>
                  </a:lnTo>
                  <a:lnTo>
                    <a:pt x="3730" y="18431"/>
                  </a:lnTo>
                  <a:lnTo>
                    <a:pt x="3818" y="18474"/>
                  </a:lnTo>
                  <a:lnTo>
                    <a:pt x="3950" y="18431"/>
                  </a:lnTo>
                  <a:lnTo>
                    <a:pt x="3994" y="18387"/>
                  </a:lnTo>
                  <a:lnTo>
                    <a:pt x="3994" y="18299"/>
                  </a:lnTo>
                  <a:lnTo>
                    <a:pt x="3994" y="18255"/>
                  </a:lnTo>
                  <a:lnTo>
                    <a:pt x="3950" y="18167"/>
                  </a:lnTo>
                  <a:lnTo>
                    <a:pt x="3555" y="17685"/>
                  </a:lnTo>
                  <a:lnTo>
                    <a:pt x="2897" y="15885"/>
                  </a:lnTo>
                  <a:lnTo>
                    <a:pt x="2238" y="13472"/>
                  </a:lnTo>
                  <a:lnTo>
                    <a:pt x="747" y="9611"/>
                  </a:lnTo>
                  <a:lnTo>
                    <a:pt x="571" y="8645"/>
                  </a:lnTo>
                  <a:lnTo>
                    <a:pt x="571" y="7811"/>
                  </a:lnTo>
                  <a:lnTo>
                    <a:pt x="1185" y="4915"/>
                  </a:lnTo>
                  <a:lnTo>
                    <a:pt x="1185" y="4871"/>
                  </a:lnTo>
                  <a:lnTo>
                    <a:pt x="1054" y="3731"/>
                  </a:lnTo>
                  <a:lnTo>
                    <a:pt x="483" y="1844"/>
                  </a:lnTo>
                  <a:lnTo>
                    <a:pt x="352" y="659"/>
                  </a:lnTo>
                  <a:lnTo>
                    <a:pt x="395" y="176"/>
                  </a:lnTo>
                  <a:lnTo>
                    <a:pt x="352" y="89"/>
                  </a:lnTo>
                  <a:lnTo>
                    <a:pt x="308" y="45"/>
                  </a:lnTo>
                  <a:lnTo>
                    <a:pt x="264"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5" name="Google Shape;6285;p163"/>
            <p:cNvSpPr/>
            <p:nvPr/>
          </p:nvSpPr>
          <p:spPr>
            <a:xfrm>
              <a:off x="7090050" y="3878250"/>
              <a:ext cx="102050" cy="330225"/>
            </a:xfrm>
            <a:custGeom>
              <a:rect b="b" l="l" r="r" t="t"/>
              <a:pathLst>
                <a:path extrusionOk="0" h="13209" w="4082">
                  <a:moveTo>
                    <a:pt x="3818" y="1"/>
                  </a:moveTo>
                  <a:lnTo>
                    <a:pt x="3775" y="45"/>
                  </a:lnTo>
                  <a:lnTo>
                    <a:pt x="3731" y="88"/>
                  </a:lnTo>
                  <a:lnTo>
                    <a:pt x="3511" y="659"/>
                  </a:lnTo>
                  <a:lnTo>
                    <a:pt x="3511" y="703"/>
                  </a:lnTo>
                  <a:lnTo>
                    <a:pt x="3204" y="2633"/>
                  </a:lnTo>
                  <a:lnTo>
                    <a:pt x="1537" y="5661"/>
                  </a:lnTo>
                  <a:lnTo>
                    <a:pt x="1537" y="5705"/>
                  </a:lnTo>
                  <a:lnTo>
                    <a:pt x="791" y="7811"/>
                  </a:lnTo>
                  <a:lnTo>
                    <a:pt x="1" y="10400"/>
                  </a:lnTo>
                  <a:lnTo>
                    <a:pt x="1" y="10488"/>
                  </a:lnTo>
                  <a:lnTo>
                    <a:pt x="89" y="11278"/>
                  </a:lnTo>
                  <a:lnTo>
                    <a:pt x="89" y="11322"/>
                  </a:lnTo>
                  <a:lnTo>
                    <a:pt x="747" y="13077"/>
                  </a:lnTo>
                  <a:lnTo>
                    <a:pt x="791" y="13165"/>
                  </a:lnTo>
                  <a:lnTo>
                    <a:pt x="922" y="13209"/>
                  </a:lnTo>
                  <a:lnTo>
                    <a:pt x="966" y="13165"/>
                  </a:lnTo>
                  <a:lnTo>
                    <a:pt x="1010" y="13165"/>
                  </a:lnTo>
                  <a:lnTo>
                    <a:pt x="1054" y="13077"/>
                  </a:lnTo>
                  <a:lnTo>
                    <a:pt x="1098" y="13033"/>
                  </a:lnTo>
                  <a:lnTo>
                    <a:pt x="1054" y="12945"/>
                  </a:lnTo>
                  <a:lnTo>
                    <a:pt x="440" y="11234"/>
                  </a:lnTo>
                  <a:lnTo>
                    <a:pt x="352" y="10488"/>
                  </a:lnTo>
                  <a:lnTo>
                    <a:pt x="1098" y="7943"/>
                  </a:lnTo>
                  <a:lnTo>
                    <a:pt x="1888" y="5837"/>
                  </a:lnTo>
                  <a:lnTo>
                    <a:pt x="3511" y="2765"/>
                  </a:lnTo>
                  <a:lnTo>
                    <a:pt x="3555" y="2721"/>
                  </a:lnTo>
                  <a:lnTo>
                    <a:pt x="3862" y="790"/>
                  </a:lnTo>
                  <a:lnTo>
                    <a:pt x="4082" y="220"/>
                  </a:lnTo>
                  <a:lnTo>
                    <a:pt x="4082" y="176"/>
                  </a:lnTo>
                  <a:lnTo>
                    <a:pt x="4082" y="88"/>
                  </a:lnTo>
                  <a:lnTo>
                    <a:pt x="4038" y="45"/>
                  </a:lnTo>
                  <a:lnTo>
                    <a:pt x="3994"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6" name="Google Shape;6286;p163"/>
            <p:cNvSpPr/>
            <p:nvPr/>
          </p:nvSpPr>
          <p:spPr>
            <a:xfrm>
              <a:off x="6999000" y="3853025"/>
              <a:ext cx="183225" cy="256725"/>
            </a:xfrm>
            <a:custGeom>
              <a:rect b="b" l="l" r="r" t="t"/>
              <a:pathLst>
                <a:path extrusionOk="0" h="10269" w="7329">
                  <a:moveTo>
                    <a:pt x="7065" y="0"/>
                  </a:moveTo>
                  <a:lnTo>
                    <a:pt x="7022" y="44"/>
                  </a:lnTo>
                  <a:lnTo>
                    <a:pt x="6978" y="132"/>
                  </a:lnTo>
                  <a:lnTo>
                    <a:pt x="6934" y="308"/>
                  </a:lnTo>
                  <a:lnTo>
                    <a:pt x="5047" y="1624"/>
                  </a:lnTo>
                  <a:lnTo>
                    <a:pt x="5003" y="1668"/>
                  </a:lnTo>
                  <a:lnTo>
                    <a:pt x="4213" y="2677"/>
                  </a:lnTo>
                  <a:lnTo>
                    <a:pt x="2546" y="5003"/>
                  </a:lnTo>
                  <a:lnTo>
                    <a:pt x="747" y="7855"/>
                  </a:lnTo>
                  <a:lnTo>
                    <a:pt x="703" y="7855"/>
                  </a:lnTo>
                  <a:lnTo>
                    <a:pt x="1" y="10005"/>
                  </a:lnTo>
                  <a:lnTo>
                    <a:pt x="1" y="10093"/>
                  </a:lnTo>
                  <a:lnTo>
                    <a:pt x="1" y="10137"/>
                  </a:lnTo>
                  <a:lnTo>
                    <a:pt x="45" y="10225"/>
                  </a:lnTo>
                  <a:lnTo>
                    <a:pt x="88" y="10225"/>
                  </a:lnTo>
                  <a:lnTo>
                    <a:pt x="176" y="10268"/>
                  </a:lnTo>
                  <a:lnTo>
                    <a:pt x="264" y="10225"/>
                  </a:lnTo>
                  <a:lnTo>
                    <a:pt x="308" y="10137"/>
                  </a:lnTo>
                  <a:lnTo>
                    <a:pt x="1054" y="7987"/>
                  </a:lnTo>
                  <a:lnTo>
                    <a:pt x="2809" y="5222"/>
                  </a:lnTo>
                  <a:lnTo>
                    <a:pt x="4520" y="2897"/>
                  </a:lnTo>
                  <a:lnTo>
                    <a:pt x="5266" y="1887"/>
                  </a:lnTo>
                  <a:lnTo>
                    <a:pt x="7153" y="571"/>
                  </a:lnTo>
                  <a:lnTo>
                    <a:pt x="7241" y="483"/>
                  </a:lnTo>
                  <a:lnTo>
                    <a:pt x="7329" y="220"/>
                  </a:lnTo>
                  <a:lnTo>
                    <a:pt x="7329" y="132"/>
                  </a:lnTo>
                  <a:lnTo>
                    <a:pt x="7285" y="88"/>
                  </a:lnTo>
                  <a:lnTo>
                    <a:pt x="7241" y="44"/>
                  </a:lnTo>
                  <a:lnTo>
                    <a:pt x="7197"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7" name="Google Shape;6287;p163"/>
            <p:cNvSpPr/>
            <p:nvPr/>
          </p:nvSpPr>
          <p:spPr>
            <a:xfrm>
              <a:off x="6933175" y="3802550"/>
              <a:ext cx="228200" cy="247950"/>
            </a:xfrm>
            <a:custGeom>
              <a:rect b="b" l="l" r="r" t="t"/>
              <a:pathLst>
                <a:path extrusionOk="0" h="9918" w="9128">
                  <a:moveTo>
                    <a:pt x="8909" y="1"/>
                  </a:moveTo>
                  <a:lnTo>
                    <a:pt x="7548" y="791"/>
                  </a:lnTo>
                  <a:lnTo>
                    <a:pt x="5091" y="2502"/>
                  </a:lnTo>
                  <a:lnTo>
                    <a:pt x="5047" y="2546"/>
                  </a:lnTo>
                  <a:lnTo>
                    <a:pt x="2502" y="6144"/>
                  </a:lnTo>
                  <a:lnTo>
                    <a:pt x="45" y="9655"/>
                  </a:lnTo>
                  <a:lnTo>
                    <a:pt x="1" y="9698"/>
                  </a:lnTo>
                  <a:lnTo>
                    <a:pt x="1" y="9786"/>
                  </a:lnTo>
                  <a:lnTo>
                    <a:pt x="45" y="9830"/>
                  </a:lnTo>
                  <a:lnTo>
                    <a:pt x="89" y="9874"/>
                  </a:lnTo>
                  <a:lnTo>
                    <a:pt x="176" y="9918"/>
                  </a:lnTo>
                  <a:lnTo>
                    <a:pt x="264" y="9874"/>
                  </a:lnTo>
                  <a:lnTo>
                    <a:pt x="308" y="9830"/>
                  </a:lnTo>
                  <a:lnTo>
                    <a:pt x="2809" y="6320"/>
                  </a:lnTo>
                  <a:lnTo>
                    <a:pt x="5310" y="2765"/>
                  </a:lnTo>
                  <a:lnTo>
                    <a:pt x="7724" y="1054"/>
                  </a:lnTo>
                  <a:lnTo>
                    <a:pt x="9040" y="308"/>
                  </a:lnTo>
                  <a:lnTo>
                    <a:pt x="9128" y="264"/>
                  </a:lnTo>
                  <a:lnTo>
                    <a:pt x="9128" y="220"/>
                  </a:lnTo>
                  <a:lnTo>
                    <a:pt x="9128" y="133"/>
                  </a:lnTo>
                  <a:lnTo>
                    <a:pt x="9128" y="89"/>
                  </a:lnTo>
                  <a:lnTo>
                    <a:pt x="9084" y="45"/>
                  </a:lnTo>
                  <a:lnTo>
                    <a:pt x="904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8" name="Google Shape;6288;p163"/>
            <p:cNvSpPr/>
            <p:nvPr/>
          </p:nvSpPr>
          <p:spPr>
            <a:xfrm>
              <a:off x="4482450" y="2681425"/>
              <a:ext cx="948950" cy="1026825"/>
            </a:xfrm>
            <a:custGeom>
              <a:rect b="b" l="l" r="r" t="t"/>
              <a:pathLst>
                <a:path extrusionOk="0" h="41073" w="37958">
                  <a:moveTo>
                    <a:pt x="37694" y="0"/>
                  </a:moveTo>
                  <a:lnTo>
                    <a:pt x="34930" y="1668"/>
                  </a:lnTo>
                  <a:lnTo>
                    <a:pt x="30454" y="3686"/>
                  </a:lnTo>
                  <a:lnTo>
                    <a:pt x="27338" y="5046"/>
                  </a:lnTo>
                  <a:lnTo>
                    <a:pt x="24223" y="6407"/>
                  </a:lnTo>
                  <a:lnTo>
                    <a:pt x="21283" y="7811"/>
                  </a:lnTo>
                  <a:lnTo>
                    <a:pt x="19615" y="8601"/>
                  </a:lnTo>
                  <a:lnTo>
                    <a:pt x="16588" y="10356"/>
                  </a:lnTo>
                  <a:lnTo>
                    <a:pt x="15008" y="11277"/>
                  </a:lnTo>
                  <a:lnTo>
                    <a:pt x="13253" y="12638"/>
                  </a:lnTo>
                  <a:lnTo>
                    <a:pt x="8996" y="16060"/>
                  </a:lnTo>
                  <a:lnTo>
                    <a:pt x="6890" y="17860"/>
                  </a:lnTo>
                  <a:lnTo>
                    <a:pt x="5661" y="18693"/>
                  </a:lnTo>
                  <a:lnTo>
                    <a:pt x="1712" y="20141"/>
                  </a:lnTo>
                  <a:lnTo>
                    <a:pt x="922" y="20536"/>
                  </a:lnTo>
                  <a:lnTo>
                    <a:pt x="878" y="20580"/>
                  </a:lnTo>
                  <a:lnTo>
                    <a:pt x="835" y="20668"/>
                  </a:lnTo>
                  <a:lnTo>
                    <a:pt x="45" y="24442"/>
                  </a:lnTo>
                  <a:lnTo>
                    <a:pt x="45" y="24485"/>
                  </a:lnTo>
                  <a:lnTo>
                    <a:pt x="1" y="25626"/>
                  </a:lnTo>
                  <a:lnTo>
                    <a:pt x="1" y="25670"/>
                  </a:lnTo>
                  <a:lnTo>
                    <a:pt x="220" y="26153"/>
                  </a:lnTo>
                  <a:lnTo>
                    <a:pt x="220" y="26197"/>
                  </a:lnTo>
                  <a:lnTo>
                    <a:pt x="2458" y="28654"/>
                  </a:lnTo>
                  <a:lnTo>
                    <a:pt x="4740" y="31111"/>
                  </a:lnTo>
                  <a:lnTo>
                    <a:pt x="6627" y="33700"/>
                  </a:lnTo>
                  <a:lnTo>
                    <a:pt x="6627" y="33744"/>
                  </a:lnTo>
                  <a:lnTo>
                    <a:pt x="8909" y="35807"/>
                  </a:lnTo>
                  <a:lnTo>
                    <a:pt x="10357" y="37167"/>
                  </a:lnTo>
                  <a:lnTo>
                    <a:pt x="10752" y="37650"/>
                  </a:lnTo>
                  <a:lnTo>
                    <a:pt x="10181" y="39624"/>
                  </a:lnTo>
                  <a:lnTo>
                    <a:pt x="10049" y="40897"/>
                  </a:lnTo>
                  <a:lnTo>
                    <a:pt x="10049" y="40941"/>
                  </a:lnTo>
                  <a:lnTo>
                    <a:pt x="10093" y="40984"/>
                  </a:lnTo>
                  <a:lnTo>
                    <a:pt x="10137" y="41028"/>
                  </a:lnTo>
                  <a:lnTo>
                    <a:pt x="10225" y="41072"/>
                  </a:lnTo>
                  <a:lnTo>
                    <a:pt x="10357" y="41028"/>
                  </a:lnTo>
                  <a:lnTo>
                    <a:pt x="10400" y="40897"/>
                  </a:lnTo>
                  <a:lnTo>
                    <a:pt x="10532" y="39668"/>
                  </a:lnTo>
                  <a:lnTo>
                    <a:pt x="11103" y="37650"/>
                  </a:lnTo>
                  <a:lnTo>
                    <a:pt x="11103" y="37562"/>
                  </a:lnTo>
                  <a:lnTo>
                    <a:pt x="11103" y="37474"/>
                  </a:lnTo>
                  <a:lnTo>
                    <a:pt x="10620" y="36947"/>
                  </a:lnTo>
                  <a:lnTo>
                    <a:pt x="10620" y="36904"/>
                  </a:lnTo>
                  <a:lnTo>
                    <a:pt x="9128" y="35543"/>
                  </a:lnTo>
                  <a:lnTo>
                    <a:pt x="6890" y="33481"/>
                  </a:lnTo>
                  <a:lnTo>
                    <a:pt x="5003" y="30936"/>
                  </a:lnTo>
                  <a:lnTo>
                    <a:pt x="5003" y="30892"/>
                  </a:lnTo>
                  <a:lnTo>
                    <a:pt x="2721" y="28435"/>
                  </a:lnTo>
                  <a:lnTo>
                    <a:pt x="527" y="25977"/>
                  </a:lnTo>
                  <a:lnTo>
                    <a:pt x="352" y="25582"/>
                  </a:lnTo>
                  <a:lnTo>
                    <a:pt x="396" y="24485"/>
                  </a:lnTo>
                  <a:lnTo>
                    <a:pt x="1186" y="20799"/>
                  </a:lnTo>
                  <a:lnTo>
                    <a:pt x="1844" y="20448"/>
                  </a:lnTo>
                  <a:lnTo>
                    <a:pt x="5793" y="19044"/>
                  </a:lnTo>
                  <a:lnTo>
                    <a:pt x="5837" y="19000"/>
                  </a:lnTo>
                  <a:lnTo>
                    <a:pt x="7109" y="18123"/>
                  </a:lnTo>
                  <a:lnTo>
                    <a:pt x="9216" y="16324"/>
                  </a:lnTo>
                  <a:lnTo>
                    <a:pt x="13472" y="12901"/>
                  </a:lnTo>
                  <a:lnTo>
                    <a:pt x="15183" y="11585"/>
                  </a:lnTo>
                  <a:lnTo>
                    <a:pt x="16763" y="10663"/>
                  </a:lnTo>
                  <a:lnTo>
                    <a:pt x="19747" y="8908"/>
                  </a:lnTo>
                  <a:lnTo>
                    <a:pt x="21414" y="8118"/>
                  </a:lnTo>
                  <a:lnTo>
                    <a:pt x="24354" y="6714"/>
                  </a:lnTo>
                  <a:lnTo>
                    <a:pt x="27470" y="5354"/>
                  </a:lnTo>
                  <a:lnTo>
                    <a:pt x="30585" y="4037"/>
                  </a:lnTo>
                  <a:lnTo>
                    <a:pt x="35061" y="1975"/>
                  </a:lnTo>
                  <a:lnTo>
                    <a:pt x="35105" y="1975"/>
                  </a:lnTo>
                  <a:lnTo>
                    <a:pt x="37870" y="307"/>
                  </a:lnTo>
                  <a:lnTo>
                    <a:pt x="37914" y="263"/>
                  </a:lnTo>
                  <a:lnTo>
                    <a:pt x="37957" y="220"/>
                  </a:lnTo>
                  <a:lnTo>
                    <a:pt x="37957" y="132"/>
                  </a:lnTo>
                  <a:lnTo>
                    <a:pt x="37957" y="88"/>
                  </a:lnTo>
                  <a:lnTo>
                    <a:pt x="37914" y="44"/>
                  </a:lnTo>
                  <a:lnTo>
                    <a:pt x="37826"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9" name="Google Shape;6289;p163"/>
            <p:cNvSpPr/>
            <p:nvPr/>
          </p:nvSpPr>
          <p:spPr>
            <a:xfrm>
              <a:off x="4547175" y="2703350"/>
              <a:ext cx="908350" cy="911650"/>
            </a:xfrm>
            <a:custGeom>
              <a:rect b="b" l="l" r="r" t="t"/>
              <a:pathLst>
                <a:path extrusionOk="0" h="36466" w="36334">
                  <a:moveTo>
                    <a:pt x="36071" y="1"/>
                  </a:moveTo>
                  <a:lnTo>
                    <a:pt x="33569" y="1493"/>
                  </a:lnTo>
                  <a:lnTo>
                    <a:pt x="31331" y="2721"/>
                  </a:lnTo>
                  <a:lnTo>
                    <a:pt x="29094" y="3687"/>
                  </a:lnTo>
                  <a:lnTo>
                    <a:pt x="26592" y="4784"/>
                  </a:lnTo>
                  <a:lnTo>
                    <a:pt x="23696" y="6012"/>
                  </a:lnTo>
                  <a:lnTo>
                    <a:pt x="20888" y="7285"/>
                  </a:lnTo>
                  <a:lnTo>
                    <a:pt x="18957" y="8250"/>
                  </a:lnTo>
                  <a:lnTo>
                    <a:pt x="14701" y="10664"/>
                  </a:lnTo>
                  <a:lnTo>
                    <a:pt x="13253" y="11497"/>
                  </a:lnTo>
                  <a:lnTo>
                    <a:pt x="10488" y="13735"/>
                  </a:lnTo>
                  <a:lnTo>
                    <a:pt x="7943" y="15842"/>
                  </a:lnTo>
                  <a:lnTo>
                    <a:pt x="4520" y="18738"/>
                  </a:lnTo>
                  <a:lnTo>
                    <a:pt x="3599" y="19264"/>
                  </a:lnTo>
                  <a:lnTo>
                    <a:pt x="1054" y="20230"/>
                  </a:lnTo>
                  <a:lnTo>
                    <a:pt x="264" y="20537"/>
                  </a:lnTo>
                  <a:lnTo>
                    <a:pt x="220" y="20581"/>
                  </a:lnTo>
                  <a:lnTo>
                    <a:pt x="176" y="20625"/>
                  </a:lnTo>
                  <a:lnTo>
                    <a:pt x="45" y="21151"/>
                  </a:lnTo>
                  <a:lnTo>
                    <a:pt x="1" y="21195"/>
                  </a:lnTo>
                  <a:lnTo>
                    <a:pt x="88" y="22073"/>
                  </a:lnTo>
                  <a:lnTo>
                    <a:pt x="88" y="22160"/>
                  </a:lnTo>
                  <a:lnTo>
                    <a:pt x="1537" y="24398"/>
                  </a:lnTo>
                  <a:lnTo>
                    <a:pt x="4213" y="27865"/>
                  </a:lnTo>
                  <a:lnTo>
                    <a:pt x="5881" y="29796"/>
                  </a:lnTo>
                  <a:lnTo>
                    <a:pt x="7504" y="31595"/>
                  </a:lnTo>
                  <a:lnTo>
                    <a:pt x="8733" y="32999"/>
                  </a:lnTo>
                  <a:lnTo>
                    <a:pt x="9391" y="33833"/>
                  </a:lnTo>
                  <a:lnTo>
                    <a:pt x="9523" y="34271"/>
                  </a:lnTo>
                  <a:lnTo>
                    <a:pt x="8996" y="35807"/>
                  </a:lnTo>
                  <a:lnTo>
                    <a:pt x="8865" y="36202"/>
                  </a:lnTo>
                  <a:lnTo>
                    <a:pt x="8865" y="36290"/>
                  </a:lnTo>
                  <a:lnTo>
                    <a:pt x="8908" y="36334"/>
                  </a:lnTo>
                  <a:lnTo>
                    <a:pt x="8952" y="36421"/>
                  </a:lnTo>
                  <a:lnTo>
                    <a:pt x="8996" y="36421"/>
                  </a:lnTo>
                  <a:lnTo>
                    <a:pt x="9040" y="36465"/>
                  </a:lnTo>
                  <a:lnTo>
                    <a:pt x="9172" y="36421"/>
                  </a:lnTo>
                  <a:lnTo>
                    <a:pt x="9216" y="36334"/>
                  </a:lnTo>
                  <a:lnTo>
                    <a:pt x="9874" y="34315"/>
                  </a:lnTo>
                  <a:lnTo>
                    <a:pt x="9874" y="34227"/>
                  </a:lnTo>
                  <a:lnTo>
                    <a:pt x="9698" y="33701"/>
                  </a:lnTo>
                  <a:lnTo>
                    <a:pt x="9698" y="33657"/>
                  </a:lnTo>
                  <a:lnTo>
                    <a:pt x="8996" y="32779"/>
                  </a:lnTo>
                  <a:lnTo>
                    <a:pt x="7768" y="31375"/>
                  </a:lnTo>
                  <a:lnTo>
                    <a:pt x="6144" y="29576"/>
                  </a:lnTo>
                  <a:lnTo>
                    <a:pt x="4477" y="27645"/>
                  </a:lnTo>
                  <a:lnTo>
                    <a:pt x="1844" y="24179"/>
                  </a:lnTo>
                  <a:lnTo>
                    <a:pt x="440" y="22029"/>
                  </a:lnTo>
                  <a:lnTo>
                    <a:pt x="352" y="21239"/>
                  </a:lnTo>
                  <a:lnTo>
                    <a:pt x="483" y="20800"/>
                  </a:lnTo>
                  <a:lnTo>
                    <a:pt x="3731" y="19571"/>
                  </a:lnTo>
                  <a:lnTo>
                    <a:pt x="3774" y="19571"/>
                  </a:lnTo>
                  <a:lnTo>
                    <a:pt x="4696" y="19045"/>
                  </a:lnTo>
                  <a:lnTo>
                    <a:pt x="4740" y="19045"/>
                  </a:lnTo>
                  <a:lnTo>
                    <a:pt x="8163" y="16105"/>
                  </a:lnTo>
                  <a:lnTo>
                    <a:pt x="10708" y="13999"/>
                  </a:lnTo>
                  <a:lnTo>
                    <a:pt x="13472" y="11805"/>
                  </a:lnTo>
                  <a:lnTo>
                    <a:pt x="14876" y="10971"/>
                  </a:lnTo>
                  <a:lnTo>
                    <a:pt x="19089" y="8557"/>
                  </a:lnTo>
                  <a:lnTo>
                    <a:pt x="21063" y="7592"/>
                  </a:lnTo>
                  <a:lnTo>
                    <a:pt x="23828" y="6363"/>
                  </a:lnTo>
                  <a:lnTo>
                    <a:pt x="26724" y="5091"/>
                  </a:lnTo>
                  <a:lnTo>
                    <a:pt x="29225" y="3994"/>
                  </a:lnTo>
                  <a:lnTo>
                    <a:pt x="31463" y="3029"/>
                  </a:lnTo>
                  <a:lnTo>
                    <a:pt x="33745" y="1800"/>
                  </a:lnTo>
                  <a:lnTo>
                    <a:pt x="36246" y="308"/>
                  </a:lnTo>
                  <a:lnTo>
                    <a:pt x="36290" y="264"/>
                  </a:lnTo>
                  <a:lnTo>
                    <a:pt x="36334" y="220"/>
                  </a:lnTo>
                  <a:lnTo>
                    <a:pt x="36334" y="132"/>
                  </a:lnTo>
                  <a:lnTo>
                    <a:pt x="36290" y="89"/>
                  </a:lnTo>
                  <a:lnTo>
                    <a:pt x="36246" y="45"/>
                  </a:lnTo>
                  <a:lnTo>
                    <a:pt x="3620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0" name="Google Shape;6290;p163"/>
            <p:cNvSpPr/>
            <p:nvPr/>
          </p:nvSpPr>
          <p:spPr>
            <a:xfrm>
              <a:off x="4648100" y="2725300"/>
              <a:ext cx="830475" cy="834850"/>
            </a:xfrm>
            <a:custGeom>
              <a:rect b="b" l="l" r="r" t="t"/>
              <a:pathLst>
                <a:path extrusionOk="0" h="33394" w="33219">
                  <a:moveTo>
                    <a:pt x="32955" y="0"/>
                  </a:moveTo>
                  <a:lnTo>
                    <a:pt x="29269" y="2194"/>
                  </a:lnTo>
                  <a:lnTo>
                    <a:pt x="26636" y="3511"/>
                  </a:lnTo>
                  <a:lnTo>
                    <a:pt x="23916" y="4652"/>
                  </a:lnTo>
                  <a:lnTo>
                    <a:pt x="21502" y="5749"/>
                  </a:lnTo>
                  <a:lnTo>
                    <a:pt x="18738" y="6977"/>
                  </a:lnTo>
                  <a:lnTo>
                    <a:pt x="16368" y="8118"/>
                  </a:lnTo>
                  <a:lnTo>
                    <a:pt x="14350" y="9171"/>
                  </a:lnTo>
                  <a:lnTo>
                    <a:pt x="12068" y="10488"/>
                  </a:lnTo>
                  <a:lnTo>
                    <a:pt x="10049" y="11716"/>
                  </a:lnTo>
                  <a:lnTo>
                    <a:pt x="7329" y="13910"/>
                  </a:lnTo>
                  <a:lnTo>
                    <a:pt x="4652" y="16192"/>
                  </a:lnTo>
                  <a:lnTo>
                    <a:pt x="1317" y="19132"/>
                  </a:lnTo>
                  <a:lnTo>
                    <a:pt x="264" y="19790"/>
                  </a:lnTo>
                  <a:lnTo>
                    <a:pt x="220" y="19834"/>
                  </a:lnTo>
                  <a:lnTo>
                    <a:pt x="1" y="20185"/>
                  </a:lnTo>
                  <a:lnTo>
                    <a:pt x="1" y="20229"/>
                  </a:lnTo>
                  <a:lnTo>
                    <a:pt x="1" y="20317"/>
                  </a:lnTo>
                  <a:lnTo>
                    <a:pt x="176" y="20975"/>
                  </a:lnTo>
                  <a:lnTo>
                    <a:pt x="220" y="21019"/>
                  </a:lnTo>
                  <a:lnTo>
                    <a:pt x="3423" y="25056"/>
                  </a:lnTo>
                  <a:lnTo>
                    <a:pt x="5881" y="28128"/>
                  </a:lnTo>
                  <a:lnTo>
                    <a:pt x="6671" y="29356"/>
                  </a:lnTo>
                  <a:lnTo>
                    <a:pt x="6934" y="30278"/>
                  </a:lnTo>
                  <a:lnTo>
                    <a:pt x="6934" y="30848"/>
                  </a:lnTo>
                  <a:lnTo>
                    <a:pt x="6144" y="33174"/>
                  </a:lnTo>
                  <a:lnTo>
                    <a:pt x="6100" y="33218"/>
                  </a:lnTo>
                  <a:lnTo>
                    <a:pt x="6144" y="33306"/>
                  </a:lnTo>
                  <a:lnTo>
                    <a:pt x="6188" y="33349"/>
                  </a:lnTo>
                  <a:lnTo>
                    <a:pt x="6232" y="33393"/>
                  </a:lnTo>
                  <a:lnTo>
                    <a:pt x="6276" y="33393"/>
                  </a:lnTo>
                  <a:lnTo>
                    <a:pt x="6407" y="33349"/>
                  </a:lnTo>
                  <a:lnTo>
                    <a:pt x="6451" y="33306"/>
                  </a:lnTo>
                  <a:lnTo>
                    <a:pt x="7285" y="30936"/>
                  </a:lnTo>
                  <a:lnTo>
                    <a:pt x="7285" y="30848"/>
                  </a:lnTo>
                  <a:lnTo>
                    <a:pt x="7285" y="30234"/>
                  </a:lnTo>
                  <a:lnTo>
                    <a:pt x="7285" y="30190"/>
                  </a:lnTo>
                  <a:lnTo>
                    <a:pt x="6978" y="29269"/>
                  </a:lnTo>
                  <a:lnTo>
                    <a:pt x="6978" y="29225"/>
                  </a:lnTo>
                  <a:lnTo>
                    <a:pt x="6144" y="27952"/>
                  </a:lnTo>
                  <a:lnTo>
                    <a:pt x="3687" y="24837"/>
                  </a:lnTo>
                  <a:lnTo>
                    <a:pt x="483" y="20844"/>
                  </a:lnTo>
                  <a:lnTo>
                    <a:pt x="352" y="20273"/>
                  </a:lnTo>
                  <a:lnTo>
                    <a:pt x="483" y="20054"/>
                  </a:lnTo>
                  <a:lnTo>
                    <a:pt x="1537" y="19396"/>
                  </a:lnTo>
                  <a:lnTo>
                    <a:pt x="1580" y="19396"/>
                  </a:lnTo>
                  <a:lnTo>
                    <a:pt x="4871" y="16456"/>
                  </a:lnTo>
                  <a:lnTo>
                    <a:pt x="7548" y="14174"/>
                  </a:lnTo>
                  <a:lnTo>
                    <a:pt x="10225" y="12024"/>
                  </a:lnTo>
                  <a:lnTo>
                    <a:pt x="12243" y="10795"/>
                  </a:lnTo>
                  <a:lnTo>
                    <a:pt x="14525" y="9479"/>
                  </a:lnTo>
                  <a:lnTo>
                    <a:pt x="16544" y="8469"/>
                  </a:lnTo>
                  <a:lnTo>
                    <a:pt x="18913" y="7328"/>
                  </a:lnTo>
                  <a:lnTo>
                    <a:pt x="21634" y="6056"/>
                  </a:lnTo>
                  <a:lnTo>
                    <a:pt x="24047" y="5003"/>
                  </a:lnTo>
                  <a:lnTo>
                    <a:pt x="26768" y="3818"/>
                  </a:lnTo>
                  <a:lnTo>
                    <a:pt x="29445" y="2502"/>
                  </a:lnTo>
                  <a:lnTo>
                    <a:pt x="33131" y="308"/>
                  </a:lnTo>
                  <a:lnTo>
                    <a:pt x="33218" y="264"/>
                  </a:lnTo>
                  <a:lnTo>
                    <a:pt x="33218" y="220"/>
                  </a:lnTo>
                  <a:lnTo>
                    <a:pt x="33218" y="132"/>
                  </a:lnTo>
                  <a:lnTo>
                    <a:pt x="33218" y="88"/>
                  </a:lnTo>
                  <a:lnTo>
                    <a:pt x="33174"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1" name="Google Shape;6291;p163"/>
            <p:cNvSpPr/>
            <p:nvPr/>
          </p:nvSpPr>
          <p:spPr>
            <a:xfrm>
              <a:off x="4789625" y="2746150"/>
              <a:ext cx="713075" cy="742700"/>
            </a:xfrm>
            <a:custGeom>
              <a:rect b="b" l="l" r="r" t="t"/>
              <a:pathLst>
                <a:path extrusionOk="0" h="29708" w="28523">
                  <a:moveTo>
                    <a:pt x="28259" y="0"/>
                  </a:moveTo>
                  <a:lnTo>
                    <a:pt x="25100" y="1887"/>
                  </a:lnTo>
                  <a:lnTo>
                    <a:pt x="23213" y="2896"/>
                  </a:lnTo>
                  <a:lnTo>
                    <a:pt x="21238" y="3862"/>
                  </a:lnTo>
                  <a:lnTo>
                    <a:pt x="19308" y="4783"/>
                  </a:lnTo>
                  <a:lnTo>
                    <a:pt x="17333" y="5661"/>
                  </a:lnTo>
                  <a:lnTo>
                    <a:pt x="15051" y="6714"/>
                  </a:lnTo>
                  <a:lnTo>
                    <a:pt x="12726" y="7767"/>
                  </a:lnTo>
                  <a:lnTo>
                    <a:pt x="10400" y="8952"/>
                  </a:lnTo>
                  <a:lnTo>
                    <a:pt x="9303" y="9566"/>
                  </a:lnTo>
                  <a:lnTo>
                    <a:pt x="8162" y="10180"/>
                  </a:lnTo>
                  <a:lnTo>
                    <a:pt x="5924" y="11541"/>
                  </a:lnTo>
                  <a:lnTo>
                    <a:pt x="2194" y="14568"/>
                  </a:lnTo>
                  <a:lnTo>
                    <a:pt x="746" y="15973"/>
                  </a:lnTo>
                  <a:lnTo>
                    <a:pt x="702" y="16016"/>
                  </a:lnTo>
                  <a:lnTo>
                    <a:pt x="132" y="16719"/>
                  </a:lnTo>
                  <a:lnTo>
                    <a:pt x="88" y="16762"/>
                  </a:lnTo>
                  <a:lnTo>
                    <a:pt x="0" y="17157"/>
                  </a:lnTo>
                  <a:lnTo>
                    <a:pt x="0" y="17245"/>
                  </a:lnTo>
                  <a:lnTo>
                    <a:pt x="132" y="17684"/>
                  </a:lnTo>
                  <a:lnTo>
                    <a:pt x="132" y="17728"/>
                  </a:lnTo>
                  <a:lnTo>
                    <a:pt x="3291" y="22599"/>
                  </a:lnTo>
                  <a:lnTo>
                    <a:pt x="4037" y="24090"/>
                  </a:lnTo>
                  <a:lnTo>
                    <a:pt x="4213" y="25100"/>
                  </a:lnTo>
                  <a:lnTo>
                    <a:pt x="4081" y="25714"/>
                  </a:lnTo>
                  <a:lnTo>
                    <a:pt x="3555" y="26372"/>
                  </a:lnTo>
                  <a:lnTo>
                    <a:pt x="3511" y="26416"/>
                  </a:lnTo>
                  <a:lnTo>
                    <a:pt x="2150" y="29444"/>
                  </a:lnTo>
                  <a:lnTo>
                    <a:pt x="2107" y="29532"/>
                  </a:lnTo>
                  <a:lnTo>
                    <a:pt x="2150" y="29575"/>
                  </a:lnTo>
                  <a:lnTo>
                    <a:pt x="2150" y="29663"/>
                  </a:lnTo>
                  <a:lnTo>
                    <a:pt x="2238" y="29707"/>
                  </a:lnTo>
                  <a:lnTo>
                    <a:pt x="2282" y="29707"/>
                  </a:lnTo>
                  <a:lnTo>
                    <a:pt x="2370" y="29663"/>
                  </a:lnTo>
                  <a:lnTo>
                    <a:pt x="2458" y="29619"/>
                  </a:lnTo>
                  <a:lnTo>
                    <a:pt x="3818" y="26592"/>
                  </a:lnTo>
                  <a:lnTo>
                    <a:pt x="4388" y="25890"/>
                  </a:lnTo>
                  <a:lnTo>
                    <a:pt x="4388" y="25846"/>
                  </a:lnTo>
                  <a:lnTo>
                    <a:pt x="4564" y="25144"/>
                  </a:lnTo>
                  <a:lnTo>
                    <a:pt x="4564" y="25100"/>
                  </a:lnTo>
                  <a:lnTo>
                    <a:pt x="4388" y="24003"/>
                  </a:lnTo>
                  <a:lnTo>
                    <a:pt x="4344" y="23959"/>
                  </a:lnTo>
                  <a:lnTo>
                    <a:pt x="3599" y="22423"/>
                  </a:lnTo>
                  <a:lnTo>
                    <a:pt x="439" y="17552"/>
                  </a:lnTo>
                  <a:lnTo>
                    <a:pt x="351" y="17201"/>
                  </a:lnTo>
                  <a:lnTo>
                    <a:pt x="439" y="16894"/>
                  </a:lnTo>
                  <a:lnTo>
                    <a:pt x="966" y="16236"/>
                  </a:lnTo>
                  <a:lnTo>
                    <a:pt x="2414" y="14832"/>
                  </a:lnTo>
                  <a:lnTo>
                    <a:pt x="6100" y="11804"/>
                  </a:lnTo>
                  <a:lnTo>
                    <a:pt x="8338" y="10488"/>
                  </a:lnTo>
                  <a:lnTo>
                    <a:pt x="9479" y="9873"/>
                  </a:lnTo>
                  <a:lnTo>
                    <a:pt x="10576" y="9259"/>
                  </a:lnTo>
                  <a:lnTo>
                    <a:pt x="12857" y="8118"/>
                  </a:lnTo>
                  <a:lnTo>
                    <a:pt x="15183" y="7021"/>
                  </a:lnTo>
                  <a:lnTo>
                    <a:pt x="17465" y="5968"/>
                  </a:lnTo>
                  <a:lnTo>
                    <a:pt x="19439" y="5090"/>
                  </a:lnTo>
                  <a:lnTo>
                    <a:pt x="21414" y="4169"/>
                  </a:lnTo>
                  <a:lnTo>
                    <a:pt x="23345" y="3247"/>
                  </a:lnTo>
                  <a:lnTo>
                    <a:pt x="25276" y="2194"/>
                  </a:lnTo>
                  <a:lnTo>
                    <a:pt x="28435" y="307"/>
                  </a:lnTo>
                  <a:lnTo>
                    <a:pt x="28523" y="263"/>
                  </a:lnTo>
                  <a:lnTo>
                    <a:pt x="28523" y="220"/>
                  </a:lnTo>
                  <a:lnTo>
                    <a:pt x="28523" y="132"/>
                  </a:lnTo>
                  <a:lnTo>
                    <a:pt x="28523" y="88"/>
                  </a:lnTo>
                  <a:lnTo>
                    <a:pt x="28479"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2" name="Google Shape;6292;p163"/>
            <p:cNvSpPr/>
            <p:nvPr/>
          </p:nvSpPr>
          <p:spPr>
            <a:xfrm>
              <a:off x="5014500" y="3023675"/>
              <a:ext cx="151425" cy="318175"/>
            </a:xfrm>
            <a:custGeom>
              <a:rect b="b" l="l" r="r" t="t"/>
              <a:pathLst>
                <a:path extrusionOk="0" h="12727" w="6057">
                  <a:moveTo>
                    <a:pt x="5749" y="1"/>
                  </a:moveTo>
                  <a:lnTo>
                    <a:pt x="2678" y="2195"/>
                  </a:lnTo>
                  <a:lnTo>
                    <a:pt x="1800" y="2985"/>
                  </a:lnTo>
                  <a:lnTo>
                    <a:pt x="1756" y="3072"/>
                  </a:lnTo>
                  <a:lnTo>
                    <a:pt x="1756" y="3160"/>
                  </a:lnTo>
                  <a:lnTo>
                    <a:pt x="1932" y="4433"/>
                  </a:lnTo>
                  <a:lnTo>
                    <a:pt x="1932" y="4477"/>
                  </a:lnTo>
                  <a:lnTo>
                    <a:pt x="2809" y="7768"/>
                  </a:lnTo>
                  <a:lnTo>
                    <a:pt x="3072" y="9304"/>
                  </a:lnTo>
                  <a:lnTo>
                    <a:pt x="3029" y="10225"/>
                  </a:lnTo>
                  <a:lnTo>
                    <a:pt x="2809" y="10664"/>
                  </a:lnTo>
                  <a:lnTo>
                    <a:pt x="703" y="11892"/>
                  </a:lnTo>
                  <a:lnTo>
                    <a:pt x="703" y="11936"/>
                  </a:lnTo>
                  <a:lnTo>
                    <a:pt x="89" y="12375"/>
                  </a:lnTo>
                  <a:lnTo>
                    <a:pt x="45" y="12463"/>
                  </a:lnTo>
                  <a:lnTo>
                    <a:pt x="1" y="12507"/>
                  </a:lnTo>
                  <a:lnTo>
                    <a:pt x="1" y="12595"/>
                  </a:lnTo>
                  <a:lnTo>
                    <a:pt x="45" y="12638"/>
                  </a:lnTo>
                  <a:lnTo>
                    <a:pt x="89" y="12682"/>
                  </a:lnTo>
                  <a:lnTo>
                    <a:pt x="176" y="12726"/>
                  </a:lnTo>
                  <a:lnTo>
                    <a:pt x="264" y="12682"/>
                  </a:lnTo>
                  <a:lnTo>
                    <a:pt x="922" y="12200"/>
                  </a:lnTo>
                  <a:lnTo>
                    <a:pt x="3029" y="10927"/>
                  </a:lnTo>
                  <a:lnTo>
                    <a:pt x="3116" y="10883"/>
                  </a:lnTo>
                  <a:lnTo>
                    <a:pt x="3380" y="10357"/>
                  </a:lnTo>
                  <a:lnTo>
                    <a:pt x="3380" y="10313"/>
                  </a:lnTo>
                  <a:lnTo>
                    <a:pt x="3424" y="9304"/>
                  </a:lnTo>
                  <a:lnTo>
                    <a:pt x="3424" y="9260"/>
                  </a:lnTo>
                  <a:lnTo>
                    <a:pt x="3160" y="7680"/>
                  </a:lnTo>
                  <a:lnTo>
                    <a:pt x="2283" y="4389"/>
                  </a:lnTo>
                  <a:lnTo>
                    <a:pt x="2107" y="3204"/>
                  </a:lnTo>
                  <a:lnTo>
                    <a:pt x="2897" y="2458"/>
                  </a:lnTo>
                  <a:lnTo>
                    <a:pt x="5969" y="308"/>
                  </a:lnTo>
                  <a:lnTo>
                    <a:pt x="6012" y="264"/>
                  </a:lnTo>
                  <a:lnTo>
                    <a:pt x="6056" y="176"/>
                  </a:lnTo>
                  <a:lnTo>
                    <a:pt x="6012" y="133"/>
                  </a:lnTo>
                  <a:lnTo>
                    <a:pt x="6012" y="45"/>
                  </a:lnTo>
                  <a:lnTo>
                    <a:pt x="5969"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3" name="Google Shape;6293;p163"/>
            <p:cNvSpPr/>
            <p:nvPr/>
          </p:nvSpPr>
          <p:spPr>
            <a:xfrm>
              <a:off x="4389200" y="3352775"/>
              <a:ext cx="295125" cy="759175"/>
            </a:xfrm>
            <a:custGeom>
              <a:rect b="b" l="l" r="r" t="t"/>
              <a:pathLst>
                <a:path extrusionOk="0" h="30367" w="11805">
                  <a:moveTo>
                    <a:pt x="133" y="1"/>
                  </a:moveTo>
                  <a:lnTo>
                    <a:pt x="89" y="45"/>
                  </a:lnTo>
                  <a:lnTo>
                    <a:pt x="45" y="89"/>
                  </a:lnTo>
                  <a:lnTo>
                    <a:pt x="1" y="176"/>
                  </a:lnTo>
                  <a:lnTo>
                    <a:pt x="1" y="220"/>
                  </a:lnTo>
                  <a:lnTo>
                    <a:pt x="396" y="1581"/>
                  </a:lnTo>
                  <a:lnTo>
                    <a:pt x="791" y="3906"/>
                  </a:lnTo>
                  <a:lnTo>
                    <a:pt x="1010" y="6539"/>
                  </a:lnTo>
                  <a:lnTo>
                    <a:pt x="1054" y="6583"/>
                  </a:lnTo>
                  <a:lnTo>
                    <a:pt x="1317" y="7417"/>
                  </a:lnTo>
                  <a:lnTo>
                    <a:pt x="1361" y="7461"/>
                  </a:lnTo>
                  <a:lnTo>
                    <a:pt x="4740" y="10752"/>
                  </a:lnTo>
                  <a:lnTo>
                    <a:pt x="7856" y="13736"/>
                  </a:lnTo>
                  <a:lnTo>
                    <a:pt x="8470" y="14481"/>
                  </a:lnTo>
                  <a:lnTo>
                    <a:pt x="9435" y="18255"/>
                  </a:lnTo>
                  <a:lnTo>
                    <a:pt x="9435" y="18299"/>
                  </a:lnTo>
                  <a:lnTo>
                    <a:pt x="10093" y="19747"/>
                  </a:lnTo>
                  <a:lnTo>
                    <a:pt x="9918" y="23301"/>
                  </a:lnTo>
                  <a:lnTo>
                    <a:pt x="9918" y="23345"/>
                  </a:lnTo>
                  <a:lnTo>
                    <a:pt x="11103" y="26154"/>
                  </a:lnTo>
                  <a:lnTo>
                    <a:pt x="11454" y="30191"/>
                  </a:lnTo>
                  <a:lnTo>
                    <a:pt x="11498" y="30322"/>
                  </a:lnTo>
                  <a:lnTo>
                    <a:pt x="11629" y="30366"/>
                  </a:lnTo>
                  <a:lnTo>
                    <a:pt x="11717" y="30322"/>
                  </a:lnTo>
                  <a:lnTo>
                    <a:pt x="11761" y="30278"/>
                  </a:lnTo>
                  <a:lnTo>
                    <a:pt x="11805" y="30235"/>
                  </a:lnTo>
                  <a:lnTo>
                    <a:pt x="11805" y="30147"/>
                  </a:lnTo>
                  <a:lnTo>
                    <a:pt x="11454" y="26110"/>
                  </a:lnTo>
                  <a:lnTo>
                    <a:pt x="11454" y="26066"/>
                  </a:lnTo>
                  <a:lnTo>
                    <a:pt x="10269" y="23258"/>
                  </a:lnTo>
                  <a:lnTo>
                    <a:pt x="10444" y="19747"/>
                  </a:lnTo>
                  <a:lnTo>
                    <a:pt x="10444" y="19659"/>
                  </a:lnTo>
                  <a:lnTo>
                    <a:pt x="9742" y="18167"/>
                  </a:lnTo>
                  <a:lnTo>
                    <a:pt x="8777" y="14350"/>
                  </a:lnTo>
                  <a:lnTo>
                    <a:pt x="8733" y="14306"/>
                  </a:lnTo>
                  <a:lnTo>
                    <a:pt x="8119" y="13516"/>
                  </a:lnTo>
                  <a:lnTo>
                    <a:pt x="5003" y="10488"/>
                  </a:lnTo>
                  <a:lnTo>
                    <a:pt x="1625" y="7241"/>
                  </a:lnTo>
                  <a:lnTo>
                    <a:pt x="1361" y="6495"/>
                  </a:lnTo>
                  <a:lnTo>
                    <a:pt x="1098" y="3862"/>
                  </a:lnTo>
                  <a:lnTo>
                    <a:pt x="747" y="1537"/>
                  </a:lnTo>
                  <a:lnTo>
                    <a:pt x="747" y="1493"/>
                  </a:lnTo>
                  <a:lnTo>
                    <a:pt x="352" y="133"/>
                  </a:lnTo>
                  <a:lnTo>
                    <a:pt x="308" y="89"/>
                  </a:lnTo>
                  <a:lnTo>
                    <a:pt x="264" y="45"/>
                  </a:lnTo>
                  <a:lnTo>
                    <a:pt x="22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4" name="Google Shape;6294;p163"/>
            <p:cNvSpPr/>
            <p:nvPr/>
          </p:nvSpPr>
          <p:spPr>
            <a:xfrm>
              <a:off x="4328875" y="3108150"/>
              <a:ext cx="357650" cy="1116775"/>
            </a:xfrm>
            <a:custGeom>
              <a:rect b="b" l="l" r="r" t="t"/>
              <a:pathLst>
                <a:path extrusionOk="0" h="44671" w="14306">
                  <a:moveTo>
                    <a:pt x="2589" y="1"/>
                  </a:moveTo>
                  <a:lnTo>
                    <a:pt x="1273" y="352"/>
                  </a:lnTo>
                  <a:lnTo>
                    <a:pt x="1141" y="439"/>
                  </a:lnTo>
                  <a:lnTo>
                    <a:pt x="132" y="2107"/>
                  </a:lnTo>
                  <a:lnTo>
                    <a:pt x="132" y="2195"/>
                  </a:lnTo>
                  <a:lnTo>
                    <a:pt x="0" y="4257"/>
                  </a:lnTo>
                  <a:lnTo>
                    <a:pt x="132" y="6802"/>
                  </a:lnTo>
                  <a:lnTo>
                    <a:pt x="132" y="6846"/>
                  </a:lnTo>
                  <a:lnTo>
                    <a:pt x="1054" y="9830"/>
                  </a:lnTo>
                  <a:lnTo>
                    <a:pt x="1800" y="12945"/>
                  </a:lnTo>
                  <a:lnTo>
                    <a:pt x="2195" y="15183"/>
                  </a:lnTo>
                  <a:lnTo>
                    <a:pt x="2458" y="17202"/>
                  </a:lnTo>
                  <a:lnTo>
                    <a:pt x="3028" y="19835"/>
                  </a:lnTo>
                  <a:lnTo>
                    <a:pt x="3423" y="21151"/>
                  </a:lnTo>
                  <a:lnTo>
                    <a:pt x="3423" y="21195"/>
                  </a:lnTo>
                  <a:lnTo>
                    <a:pt x="4257" y="22380"/>
                  </a:lnTo>
                  <a:lnTo>
                    <a:pt x="5486" y="23696"/>
                  </a:lnTo>
                  <a:lnTo>
                    <a:pt x="6188" y="25363"/>
                  </a:lnTo>
                  <a:lnTo>
                    <a:pt x="6188" y="25407"/>
                  </a:lnTo>
                  <a:lnTo>
                    <a:pt x="7680" y="27514"/>
                  </a:lnTo>
                  <a:lnTo>
                    <a:pt x="8689" y="29137"/>
                  </a:lnTo>
                  <a:lnTo>
                    <a:pt x="9084" y="30146"/>
                  </a:lnTo>
                  <a:lnTo>
                    <a:pt x="9084" y="32077"/>
                  </a:lnTo>
                  <a:lnTo>
                    <a:pt x="9084" y="32121"/>
                  </a:lnTo>
                  <a:lnTo>
                    <a:pt x="9303" y="32955"/>
                  </a:lnTo>
                  <a:lnTo>
                    <a:pt x="9303" y="32999"/>
                  </a:lnTo>
                  <a:lnTo>
                    <a:pt x="10488" y="35324"/>
                  </a:lnTo>
                  <a:lnTo>
                    <a:pt x="10532" y="35368"/>
                  </a:lnTo>
                  <a:lnTo>
                    <a:pt x="11585" y="36992"/>
                  </a:lnTo>
                  <a:lnTo>
                    <a:pt x="12550" y="39274"/>
                  </a:lnTo>
                  <a:lnTo>
                    <a:pt x="13560" y="41511"/>
                  </a:lnTo>
                  <a:lnTo>
                    <a:pt x="13955" y="43135"/>
                  </a:lnTo>
                  <a:lnTo>
                    <a:pt x="13955" y="44232"/>
                  </a:lnTo>
                  <a:lnTo>
                    <a:pt x="13955" y="44495"/>
                  </a:lnTo>
                  <a:lnTo>
                    <a:pt x="13955" y="44539"/>
                  </a:lnTo>
                  <a:lnTo>
                    <a:pt x="13998" y="44627"/>
                  </a:lnTo>
                  <a:lnTo>
                    <a:pt x="14042" y="44671"/>
                  </a:lnTo>
                  <a:lnTo>
                    <a:pt x="14130" y="44671"/>
                  </a:lnTo>
                  <a:lnTo>
                    <a:pt x="14218" y="44627"/>
                  </a:lnTo>
                  <a:lnTo>
                    <a:pt x="14306" y="44539"/>
                  </a:lnTo>
                  <a:lnTo>
                    <a:pt x="14306" y="44276"/>
                  </a:lnTo>
                  <a:lnTo>
                    <a:pt x="14306" y="43135"/>
                  </a:lnTo>
                  <a:lnTo>
                    <a:pt x="14306" y="43091"/>
                  </a:lnTo>
                  <a:lnTo>
                    <a:pt x="13911" y="41424"/>
                  </a:lnTo>
                  <a:lnTo>
                    <a:pt x="13867" y="41380"/>
                  </a:lnTo>
                  <a:lnTo>
                    <a:pt x="12857" y="39142"/>
                  </a:lnTo>
                  <a:lnTo>
                    <a:pt x="11892" y="36816"/>
                  </a:lnTo>
                  <a:lnTo>
                    <a:pt x="10795" y="35193"/>
                  </a:lnTo>
                  <a:lnTo>
                    <a:pt x="9610" y="32867"/>
                  </a:lnTo>
                  <a:lnTo>
                    <a:pt x="9435" y="32077"/>
                  </a:lnTo>
                  <a:lnTo>
                    <a:pt x="9435" y="30103"/>
                  </a:lnTo>
                  <a:lnTo>
                    <a:pt x="9435" y="30059"/>
                  </a:lnTo>
                  <a:lnTo>
                    <a:pt x="9040" y="29006"/>
                  </a:lnTo>
                  <a:lnTo>
                    <a:pt x="8996" y="29006"/>
                  </a:lnTo>
                  <a:lnTo>
                    <a:pt x="7987" y="27338"/>
                  </a:lnTo>
                  <a:lnTo>
                    <a:pt x="6495" y="25232"/>
                  </a:lnTo>
                  <a:lnTo>
                    <a:pt x="5793" y="23564"/>
                  </a:lnTo>
                  <a:lnTo>
                    <a:pt x="5749" y="23521"/>
                  </a:lnTo>
                  <a:lnTo>
                    <a:pt x="4520" y="22160"/>
                  </a:lnTo>
                  <a:lnTo>
                    <a:pt x="3730" y="21019"/>
                  </a:lnTo>
                  <a:lnTo>
                    <a:pt x="3379" y="19747"/>
                  </a:lnTo>
                  <a:lnTo>
                    <a:pt x="2809" y="17158"/>
                  </a:lnTo>
                  <a:lnTo>
                    <a:pt x="2546" y="15139"/>
                  </a:lnTo>
                  <a:lnTo>
                    <a:pt x="2107" y="12901"/>
                  </a:lnTo>
                  <a:lnTo>
                    <a:pt x="1405" y="9742"/>
                  </a:lnTo>
                  <a:lnTo>
                    <a:pt x="483" y="6758"/>
                  </a:lnTo>
                  <a:lnTo>
                    <a:pt x="352" y="4257"/>
                  </a:lnTo>
                  <a:lnTo>
                    <a:pt x="483" y="2282"/>
                  </a:lnTo>
                  <a:lnTo>
                    <a:pt x="1405" y="703"/>
                  </a:lnTo>
                  <a:lnTo>
                    <a:pt x="2677" y="352"/>
                  </a:lnTo>
                  <a:lnTo>
                    <a:pt x="2721" y="308"/>
                  </a:lnTo>
                  <a:lnTo>
                    <a:pt x="2765" y="264"/>
                  </a:lnTo>
                  <a:lnTo>
                    <a:pt x="2809" y="176"/>
                  </a:lnTo>
                  <a:lnTo>
                    <a:pt x="2809" y="132"/>
                  </a:lnTo>
                  <a:lnTo>
                    <a:pt x="2765" y="45"/>
                  </a:lnTo>
                  <a:lnTo>
                    <a:pt x="2721"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5" name="Google Shape;6295;p163"/>
            <p:cNvSpPr/>
            <p:nvPr/>
          </p:nvSpPr>
          <p:spPr>
            <a:xfrm>
              <a:off x="4276225" y="3001750"/>
              <a:ext cx="400425" cy="1289000"/>
            </a:xfrm>
            <a:custGeom>
              <a:rect b="b" l="l" r="r" t="t"/>
              <a:pathLst>
                <a:path extrusionOk="0" h="51560" w="16017">
                  <a:moveTo>
                    <a:pt x="11936" y="0"/>
                  </a:moveTo>
                  <a:lnTo>
                    <a:pt x="11848" y="44"/>
                  </a:lnTo>
                  <a:lnTo>
                    <a:pt x="9917" y="1010"/>
                  </a:lnTo>
                  <a:lnTo>
                    <a:pt x="7635" y="1887"/>
                  </a:lnTo>
                  <a:lnTo>
                    <a:pt x="5573" y="2545"/>
                  </a:lnTo>
                  <a:lnTo>
                    <a:pt x="2765" y="3247"/>
                  </a:lnTo>
                  <a:lnTo>
                    <a:pt x="351" y="4037"/>
                  </a:lnTo>
                  <a:lnTo>
                    <a:pt x="264" y="4081"/>
                  </a:lnTo>
                  <a:lnTo>
                    <a:pt x="220" y="4169"/>
                  </a:lnTo>
                  <a:lnTo>
                    <a:pt x="0" y="5047"/>
                  </a:lnTo>
                  <a:lnTo>
                    <a:pt x="0" y="5090"/>
                  </a:lnTo>
                  <a:lnTo>
                    <a:pt x="88" y="7460"/>
                  </a:lnTo>
                  <a:lnTo>
                    <a:pt x="220" y="9698"/>
                  </a:lnTo>
                  <a:lnTo>
                    <a:pt x="220" y="9742"/>
                  </a:lnTo>
                  <a:lnTo>
                    <a:pt x="1097" y="11848"/>
                  </a:lnTo>
                  <a:lnTo>
                    <a:pt x="1492" y="13033"/>
                  </a:lnTo>
                  <a:lnTo>
                    <a:pt x="1799" y="14174"/>
                  </a:lnTo>
                  <a:lnTo>
                    <a:pt x="2370" y="16587"/>
                  </a:lnTo>
                  <a:lnTo>
                    <a:pt x="2896" y="19000"/>
                  </a:lnTo>
                  <a:lnTo>
                    <a:pt x="3379" y="21414"/>
                  </a:lnTo>
                  <a:lnTo>
                    <a:pt x="3774" y="23476"/>
                  </a:lnTo>
                  <a:lnTo>
                    <a:pt x="4213" y="25582"/>
                  </a:lnTo>
                  <a:lnTo>
                    <a:pt x="4959" y="29619"/>
                  </a:lnTo>
                  <a:lnTo>
                    <a:pt x="5003" y="29663"/>
                  </a:lnTo>
                  <a:lnTo>
                    <a:pt x="6977" y="32954"/>
                  </a:lnTo>
                  <a:lnTo>
                    <a:pt x="7679" y="34359"/>
                  </a:lnTo>
                  <a:lnTo>
                    <a:pt x="7943" y="35894"/>
                  </a:lnTo>
                  <a:lnTo>
                    <a:pt x="7986" y="35938"/>
                  </a:lnTo>
                  <a:lnTo>
                    <a:pt x="8513" y="37255"/>
                  </a:lnTo>
                  <a:lnTo>
                    <a:pt x="8557" y="37255"/>
                  </a:lnTo>
                  <a:lnTo>
                    <a:pt x="9654" y="39229"/>
                  </a:lnTo>
                  <a:lnTo>
                    <a:pt x="11058" y="41292"/>
                  </a:lnTo>
                  <a:lnTo>
                    <a:pt x="11936" y="42696"/>
                  </a:lnTo>
                  <a:lnTo>
                    <a:pt x="12989" y="45021"/>
                  </a:lnTo>
                  <a:lnTo>
                    <a:pt x="13033" y="45065"/>
                  </a:lnTo>
                  <a:lnTo>
                    <a:pt x="15402" y="48620"/>
                  </a:lnTo>
                  <a:lnTo>
                    <a:pt x="15666" y="49278"/>
                  </a:lnTo>
                  <a:lnTo>
                    <a:pt x="15534" y="50814"/>
                  </a:lnTo>
                  <a:lnTo>
                    <a:pt x="15402" y="51340"/>
                  </a:lnTo>
                  <a:lnTo>
                    <a:pt x="15402" y="51384"/>
                  </a:lnTo>
                  <a:lnTo>
                    <a:pt x="15402" y="51472"/>
                  </a:lnTo>
                  <a:lnTo>
                    <a:pt x="15446" y="51516"/>
                  </a:lnTo>
                  <a:lnTo>
                    <a:pt x="15490" y="51560"/>
                  </a:lnTo>
                  <a:lnTo>
                    <a:pt x="15578" y="51560"/>
                  </a:lnTo>
                  <a:lnTo>
                    <a:pt x="15666" y="51516"/>
                  </a:lnTo>
                  <a:lnTo>
                    <a:pt x="15709" y="51428"/>
                  </a:lnTo>
                  <a:lnTo>
                    <a:pt x="15885" y="50901"/>
                  </a:lnTo>
                  <a:lnTo>
                    <a:pt x="15885" y="50858"/>
                  </a:lnTo>
                  <a:lnTo>
                    <a:pt x="16017" y="49278"/>
                  </a:lnTo>
                  <a:lnTo>
                    <a:pt x="16017" y="49190"/>
                  </a:lnTo>
                  <a:lnTo>
                    <a:pt x="15709" y="48488"/>
                  </a:lnTo>
                  <a:lnTo>
                    <a:pt x="15666" y="48444"/>
                  </a:lnTo>
                  <a:lnTo>
                    <a:pt x="13340" y="44890"/>
                  </a:lnTo>
                  <a:lnTo>
                    <a:pt x="12243" y="42564"/>
                  </a:lnTo>
                  <a:lnTo>
                    <a:pt x="12243" y="42520"/>
                  </a:lnTo>
                  <a:lnTo>
                    <a:pt x="11321" y="41116"/>
                  </a:lnTo>
                  <a:lnTo>
                    <a:pt x="9961" y="39054"/>
                  </a:lnTo>
                  <a:lnTo>
                    <a:pt x="8864" y="37123"/>
                  </a:lnTo>
                  <a:lnTo>
                    <a:pt x="8294" y="35807"/>
                  </a:lnTo>
                  <a:lnTo>
                    <a:pt x="8030" y="34271"/>
                  </a:lnTo>
                  <a:lnTo>
                    <a:pt x="8030" y="34227"/>
                  </a:lnTo>
                  <a:lnTo>
                    <a:pt x="7284" y="32779"/>
                  </a:lnTo>
                  <a:lnTo>
                    <a:pt x="5310" y="29532"/>
                  </a:lnTo>
                  <a:lnTo>
                    <a:pt x="4564" y="25495"/>
                  </a:lnTo>
                  <a:lnTo>
                    <a:pt x="4125" y="23432"/>
                  </a:lnTo>
                  <a:lnTo>
                    <a:pt x="3730" y="21326"/>
                  </a:lnTo>
                  <a:lnTo>
                    <a:pt x="3247" y="18913"/>
                  </a:lnTo>
                  <a:lnTo>
                    <a:pt x="2721" y="16499"/>
                  </a:lnTo>
                  <a:lnTo>
                    <a:pt x="2150" y="14086"/>
                  </a:lnTo>
                  <a:lnTo>
                    <a:pt x="1799" y="12901"/>
                  </a:lnTo>
                  <a:lnTo>
                    <a:pt x="1448" y="11760"/>
                  </a:lnTo>
                  <a:lnTo>
                    <a:pt x="571" y="9610"/>
                  </a:lnTo>
                  <a:lnTo>
                    <a:pt x="439" y="7460"/>
                  </a:lnTo>
                  <a:lnTo>
                    <a:pt x="351" y="5090"/>
                  </a:lnTo>
                  <a:lnTo>
                    <a:pt x="571" y="4344"/>
                  </a:lnTo>
                  <a:lnTo>
                    <a:pt x="2852" y="3555"/>
                  </a:lnTo>
                  <a:lnTo>
                    <a:pt x="5705" y="2896"/>
                  </a:lnTo>
                  <a:lnTo>
                    <a:pt x="7767" y="2194"/>
                  </a:lnTo>
                  <a:lnTo>
                    <a:pt x="10049" y="1317"/>
                  </a:lnTo>
                  <a:lnTo>
                    <a:pt x="12023" y="351"/>
                  </a:lnTo>
                  <a:lnTo>
                    <a:pt x="12067" y="307"/>
                  </a:lnTo>
                  <a:lnTo>
                    <a:pt x="12111" y="220"/>
                  </a:lnTo>
                  <a:lnTo>
                    <a:pt x="12111" y="176"/>
                  </a:lnTo>
                  <a:lnTo>
                    <a:pt x="12111" y="88"/>
                  </a:lnTo>
                  <a:lnTo>
                    <a:pt x="12067" y="44"/>
                  </a:lnTo>
                  <a:lnTo>
                    <a:pt x="12023"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6" name="Google Shape;6296;p163"/>
            <p:cNvSpPr/>
            <p:nvPr/>
          </p:nvSpPr>
          <p:spPr>
            <a:xfrm>
              <a:off x="4227950" y="2940300"/>
              <a:ext cx="432250" cy="1407500"/>
            </a:xfrm>
            <a:custGeom>
              <a:rect b="b" l="l" r="r" t="t"/>
              <a:pathLst>
                <a:path extrusionOk="0" h="56300" w="17290">
                  <a:moveTo>
                    <a:pt x="14657" y="1"/>
                  </a:moveTo>
                  <a:lnTo>
                    <a:pt x="12112" y="1712"/>
                  </a:lnTo>
                  <a:lnTo>
                    <a:pt x="9479" y="2809"/>
                  </a:lnTo>
                  <a:lnTo>
                    <a:pt x="7548" y="3468"/>
                  </a:lnTo>
                  <a:lnTo>
                    <a:pt x="4345" y="4257"/>
                  </a:lnTo>
                  <a:lnTo>
                    <a:pt x="4301" y="4301"/>
                  </a:lnTo>
                  <a:lnTo>
                    <a:pt x="2765" y="5135"/>
                  </a:lnTo>
                  <a:lnTo>
                    <a:pt x="2721" y="5179"/>
                  </a:lnTo>
                  <a:lnTo>
                    <a:pt x="878" y="6539"/>
                  </a:lnTo>
                  <a:lnTo>
                    <a:pt x="264" y="7110"/>
                  </a:lnTo>
                  <a:lnTo>
                    <a:pt x="220" y="7197"/>
                  </a:lnTo>
                  <a:lnTo>
                    <a:pt x="0" y="7943"/>
                  </a:lnTo>
                  <a:lnTo>
                    <a:pt x="0" y="8031"/>
                  </a:lnTo>
                  <a:lnTo>
                    <a:pt x="132" y="10093"/>
                  </a:lnTo>
                  <a:lnTo>
                    <a:pt x="132" y="10137"/>
                  </a:lnTo>
                  <a:lnTo>
                    <a:pt x="1317" y="12902"/>
                  </a:lnTo>
                  <a:lnTo>
                    <a:pt x="2326" y="16149"/>
                  </a:lnTo>
                  <a:lnTo>
                    <a:pt x="3160" y="19967"/>
                  </a:lnTo>
                  <a:lnTo>
                    <a:pt x="3599" y="22512"/>
                  </a:lnTo>
                  <a:lnTo>
                    <a:pt x="4740" y="27075"/>
                  </a:lnTo>
                  <a:lnTo>
                    <a:pt x="5398" y="30278"/>
                  </a:lnTo>
                  <a:lnTo>
                    <a:pt x="5705" y="32253"/>
                  </a:lnTo>
                  <a:lnTo>
                    <a:pt x="5661" y="34666"/>
                  </a:lnTo>
                  <a:lnTo>
                    <a:pt x="5661" y="34710"/>
                  </a:lnTo>
                  <a:lnTo>
                    <a:pt x="5749" y="35676"/>
                  </a:lnTo>
                  <a:lnTo>
                    <a:pt x="5749" y="35720"/>
                  </a:lnTo>
                  <a:lnTo>
                    <a:pt x="6670" y="37870"/>
                  </a:lnTo>
                  <a:lnTo>
                    <a:pt x="7767" y="39976"/>
                  </a:lnTo>
                  <a:lnTo>
                    <a:pt x="9172" y="42082"/>
                  </a:lnTo>
                  <a:lnTo>
                    <a:pt x="10444" y="44013"/>
                  </a:lnTo>
                  <a:lnTo>
                    <a:pt x="11760" y="45900"/>
                  </a:lnTo>
                  <a:lnTo>
                    <a:pt x="12726" y="47831"/>
                  </a:lnTo>
                  <a:lnTo>
                    <a:pt x="13998" y="49849"/>
                  </a:lnTo>
                  <a:lnTo>
                    <a:pt x="15315" y="51736"/>
                  </a:lnTo>
                  <a:lnTo>
                    <a:pt x="16631" y="53535"/>
                  </a:lnTo>
                  <a:lnTo>
                    <a:pt x="16938" y="54105"/>
                  </a:lnTo>
                  <a:lnTo>
                    <a:pt x="16938" y="54544"/>
                  </a:lnTo>
                  <a:lnTo>
                    <a:pt x="16324" y="55948"/>
                  </a:lnTo>
                  <a:lnTo>
                    <a:pt x="16280" y="56080"/>
                  </a:lnTo>
                  <a:lnTo>
                    <a:pt x="16280" y="56124"/>
                  </a:lnTo>
                  <a:lnTo>
                    <a:pt x="16324" y="56212"/>
                  </a:lnTo>
                  <a:lnTo>
                    <a:pt x="16368" y="56256"/>
                  </a:lnTo>
                  <a:lnTo>
                    <a:pt x="16412" y="56299"/>
                  </a:lnTo>
                  <a:lnTo>
                    <a:pt x="16456" y="56299"/>
                  </a:lnTo>
                  <a:lnTo>
                    <a:pt x="16543" y="56256"/>
                  </a:lnTo>
                  <a:lnTo>
                    <a:pt x="16631" y="56124"/>
                  </a:lnTo>
                  <a:lnTo>
                    <a:pt x="16631" y="56080"/>
                  </a:lnTo>
                  <a:lnTo>
                    <a:pt x="17246" y="54632"/>
                  </a:lnTo>
                  <a:lnTo>
                    <a:pt x="17289" y="54588"/>
                  </a:lnTo>
                  <a:lnTo>
                    <a:pt x="17289" y="54062"/>
                  </a:lnTo>
                  <a:lnTo>
                    <a:pt x="17289" y="53974"/>
                  </a:lnTo>
                  <a:lnTo>
                    <a:pt x="16894" y="53359"/>
                  </a:lnTo>
                  <a:lnTo>
                    <a:pt x="15578" y="51516"/>
                  </a:lnTo>
                  <a:lnTo>
                    <a:pt x="14306" y="49630"/>
                  </a:lnTo>
                  <a:lnTo>
                    <a:pt x="13033" y="47655"/>
                  </a:lnTo>
                  <a:lnTo>
                    <a:pt x="12068" y="45724"/>
                  </a:lnTo>
                  <a:lnTo>
                    <a:pt x="12068" y="45680"/>
                  </a:lnTo>
                  <a:lnTo>
                    <a:pt x="10751" y="43794"/>
                  </a:lnTo>
                  <a:lnTo>
                    <a:pt x="9479" y="41863"/>
                  </a:lnTo>
                  <a:lnTo>
                    <a:pt x="8075" y="39800"/>
                  </a:lnTo>
                  <a:lnTo>
                    <a:pt x="6977" y="37738"/>
                  </a:lnTo>
                  <a:lnTo>
                    <a:pt x="6100" y="35632"/>
                  </a:lnTo>
                  <a:lnTo>
                    <a:pt x="6012" y="34666"/>
                  </a:lnTo>
                  <a:lnTo>
                    <a:pt x="6056" y="32253"/>
                  </a:lnTo>
                  <a:lnTo>
                    <a:pt x="6056" y="32209"/>
                  </a:lnTo>
                  <a:lnTo>
                    <a:pt x="5749" y="30235"/>
                  </a:lnTo>
                  <a:lnTo>
                    <a:pt x="5091" y="27031"/>
                  </a:lnTo>
                  <a:lnTo>
                    <a:pt x="3950" y="22424"/>
                  </a:lnTo>
                  <a:lnTo>
                    <a:pt x="3467" y="19923"/>
                  </a:lnTo>
                  <a:lnTo>
                    <a:pt x="2677" y="16061"/>
                  </a:lnTo>
                  <a:lnTo>
                    <a:pt x="1668" y="12770"/>
                  </a:lnTo>
                  <a:lnTo>
                    <a:pt x="483" y="10050"/>
                  </a:lnTo>
                  <a:lnTo>
                    <a:pt x="352" y="8031"/>
                  </a:lnTo>
                  <a:lnTo>
                    <a:pt x="571" y="7329"/>
                  </a:lnTo>
                  <a:lnTo>
                    <a:pt x="1098" y="6802"/>
                  </a:lnTo>
                  <a:lnTo>
                    <a:pt x="2940" y="5442"/>
                  </a:lnTo>
                  <a:lnTo>
                    <a:pt x="4432" y="4608"/>
                  </a:lnTo>
                  <a:lnTo>
                    <a:pt x="7636" y="3819"/>
                  </a:lnTo>
                  <a:lnTo>
                    <a:pt x="9610" y="3116"/>
                  </a:lnTo>
                  <a:lnTo>
                    <a:pt x="12243" y="2019"/>
                  </a:lnTo>
                  <a:lnTo>
                    <a:pt x="12287" y="2019"/>
                  </a:lnTo>
                  <a:lnTo>
                    <a:pt x="14876" y="308"/>
                  </a:lnTo>
                  <a:lnTo>
                    <a:pt x="14920" y="264"/>
                  </a:lnTo>
                  <a:lnTo>
                    <a:pt x="14920" y="220"/>
                  </a:lnTo>
                  <a:lnTo>
                    <a:pt x="14920" y="133"/>
                  </a:lnTo>
                  <a:lnTo>
                    <a:pt x="14920" y="89"/>
                  </a:lnTo>
                  <a:lnTo>
                    <a:pt x="14876"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7" name="Google Shape;6297;p163"/>
            <p:cNvSpPr/>
            <p:nvPr/>
          </p:nvSpPr>
          <p:spPr>
            <a:xfrm>
              <a:off x="4167625" y="2749425"/>
              <a:ext cx="593500" cy="1676250"/>
            </a:xfrm>
            <a:custGeom>
              <a:rect b="b" l="l" r="r" t="t"/>
              <a:pathLst>
                <a:path extrusionOk="0" h="67050" w="23740">
                  <a:moveTo>
                    <a:pt x="23520" y="1"/>
                  </a:moveTo>
                  <a:lnTo>
                    <a:pt x="23476" y="45"/>
                  </a:lnTo>
                  <a:lnTo>
                    <a:pt x="19571" y="2370"/>
                  </a:lnTo>
                  <a:lnTo>
                    <a:pt x="17640" y="3731"/>
                  </a:lnTo>
                  <a:lnTo>
                    <a:pt x="15490" y="5223"/>
                  </a:lnTo>
                  <a:lnTo>
                    <a:pt x="13779" y="6363"/>
                  </a:lnTo>
                  <a:lnTo>
                    <a:pt x="11628" y="7285"/>
                  </a:lnTo>
                  <a:lnTo>
                    <a:pt x="8820" y="8338"/>
                  </a:lnTo>
                  <a:lnTo>
                    <a:pt x="7723" y="8821"/>
                  </a:lnTo>
                  <a:lnTo>
                    <a:pt x="6977" y="8908"/>
                  </a:lnTo>
                  <a:lnTo>
                    <a:pt x="6889" y="8952"/>
                  </a:lnTo>
                  <a:lnTo>
                    <a:pt x="3818" y="11585"/>
                  </a:lnTo>
                  <a:lnTo>
                    <a:pt x="2019" y="13165"/>
                  </a:lnTo>
                  <a:lnTo>
                    <a:pt x="702" y="14701"/>
                  </a:lnTo>
                  <a:lnTo>
                    <a:pt x="658" y="14745"/>
                  </a:lnTo>
                  <a:lnTo>
                    <a:pt x="88" y="15754"/>
                  </a:lnTo>
                  <a:lnTo>
                    <a:pt x="44" y="15842"/>
                  </a:lnTo>
                  <a:lnTo>
                    <a:pt x="0" y="16324"/>
                  </a:lnTo>
                  <a:lnTo>
                    <a:pt x="0" y="16412"/>
                  </a:lnTo>
                  <a:lnTo>
                    <a:pt x="1053" y="19176"/>
                  </a:lnTo>
                  <a:lnTo>
                    <a:pt x="1580" y="21283"/>
                  </a:lnTo>
                  <a:lnTo>
                    <a:pt x="2238" y="25100"/>
                  </a:lnTo>
                  <a:lnTo>
                    <a:pt x="2677" y="27558"/>
                  </a:lnTo>
                  <a:lnTo>
                    <a:pt x="3116" y="29839"/>
                  </a:lnTo>
                  <a:lnTo>
                    <a:pt x="4169" y="33218"/>
                  </a:lnTo>
                  <a:lnTo>
                    <a:pt x="5090" y="36158"/>
                  </a:lnTo>
                  <a:lnTo>
                    <a:pt x="5661" y="38923"/>
                  </a:lnTo>
                  <a:lnTo>
                    <a:pt x="5968" y="41073"/>
                  </a:lnTo>
                  <a:lnTo>
                    <a:pt x="5792" y="43837"/>
                  </a:lnTo>
                  <a:lnTo>
                    <a:pt x="5792" y="45900"/>
                  </a:lnTo>
                  <a:lnTo>
                    <a:pt x="5836" y="45943"/>
                  </a:lnTo>
                  <a:lnTo>
                    <a:pt x="6099" y="47918"/>
                  </a:lnTo>
                  <a:lnTo>
                    <a:pt x="6494" y="49761"/>
                  </a:lnTo>
                  <a:lnTo>
                    <a:pt x="6538" y="49805"/>
                  </a:lnTo>
                  <a:lnTo>
                    <a:pt x="7065" y="50946"/>
                  </a:lnTo>
                  <a:lnTo>
                    <a:pt x="8688" y="53272"/>
                  </a:lnTo>
                  <a:lnTo>
                    <a:pt x="9961" y="54939"/>
                  </a:lnTo>
                  <a:lnTo>
                    <a:pt x="12023" y="58230"/>
                  </a:lnTo>
                  <a:lnTo>
                    <a:pt x="13603" y="60292"/>
                  </a:lnTo>
                  <a:lnTo>
                    <a:pt x="15402" y="62837"/>
                  </a:lnTo>
                  <a:lnTo>
                    <a:pt x="16543" y="64812"/>
                  </a:lnTo>
                  <a:lnTo>
                    <a:pt x="16675" y="65426"/>
                  </a:lnTo>
                  <a:lnTo>
                    <a:pt x="16148" y="66831"/>
                  </a:lnTo>
                  <a:lnTo>
                    <a:pt x="16148" y="66874"/>
                  </a:lnTo>
                  <a:lnTo>
                    <a:pt x="16148" y="66962"/>
                  </a:lnTo>
                  <a:lnTo>
                    <a:pt x="16192" y="67006"/>
                  </a:lnTo>
                  <a:lnTo>
                    <a:pt x="16236" y="67050"/>
                  </a:lnTo>
                  <a:lnTo>
                    <a:pt x="16411" y="67050"/>
                  </a:lnTo>
                  <a:lnTo>
                    <a:pt x="16455" y="66962"/>
                  </a:lnTo>
                  <a:lnTo>
                    <a:pt x="17026" y="65514"/>
                  </a:lnTo>
                  <a:lnTo>
                    <a:pt x="17026" y="65382"/>
                  </a:lnTo>
                  <a:lnTo>
                    <a:pt x="16894" y="64680"/>
                  </a:lnTo>
                  <a:lnTo>
                    <a:pt x="16850" y="64637"/>
                  </a:lnTo>
                  <a:lnTo>
                    <a:pt x="15709" y="62662"/>
                  </a:lnTo>
                  <a:lnTo>
                    <a:pt x="13866" y="60073"/>
                  </a:lnTo>
                  <a:lnTo>
                    <a:pt x="12330" y="58011"/>
                  </a:lnTo>
                  <a:lnTo>
                    <a:pt x="10224" y="54720"/>
                  </a:lnTo>
                  <a:lnTo>
                    <a:pt x="8996" y="53096"/>
                  </a:lnTo>
                  <a:lnTo>
                    <a:pt x="7372" y="50770"/>
                  </a:lnTo>
                  <a:lnTo>
                    <a:pt x="6845" y="49673"/>
                  </a:lnTo>
                  <a:lnTo>
                    <a:pt x="6450" y="47874"/>
                  </a:lnTo>
                  <a:lnTo>
                    <a:pt x="6143" y="45900"/>
                  </a:lnTo>
                  <a:lnTo>
                    <a:pt x="6143" y="43881"/>
                  </a:lnTo>
                  <a:lnTo>
                    <a:pt x="6319" y="41073"/>
                  </a:lnTo>
                  <a:lnTo>
                    <a:pt x="6319" y="41029"/>
                  </a:lnTo>
                  <a:lnTo>
                    <a:pt x="6012" y="38835"/>
                  </a:lnTo>
                  <a:lnTo>
                    <a:pt x="5397" y="36070"/>
                  </a:lnTo>
                  <a:lnTo>
                    <a:pt x="4520" y="33087"/>
                  </a:lnTo>
                  <a:lnTo>
                    <a:pt x="3467" y="29752"/>
                  </a:lnTo>
                  <a:lnTo>
                    <a:pt x="3028" y="27514"/>
                  </a:lnTo>
                  <a:lnTo>
                    <a:pt x="2589" y="25056"/>
                  </a:lnTo>
                  <a:lnTo>
                    <a:pt x="1931" y="21239"/>
                  </a:lnTo>
                  <a:lnTo>
                    <a:pt x="1404" y="19089"/>
                  </a:lnTo>
                  <a:lnTo>
                    <a:pt x="351" y="16324"/>
                  </a:lnTo>
                  <a:lnTo>
                    <a:pt x="395" y="15929"/>
                  </a:lnTo>
                  <a:lnTo>
                    <a:pt x="965" y="14920"/>
                  </a:lnTo>
                  <a:lnTo>
                    <a:pt x="2282" y="13428"/>
                  </a:lnTo>
                  <a:lnTo>
                    <a:pt x="4037" y="11848"/>
                  </a:lnTo>
                  <a:lnTo>
                    <a:pt x="7109" y="9260"/>
                  </a:lnTo>
                  <a:lnTo>
                    <a:pt x="7811" y="9128"/>
                  </a:lnTo>
                  <a:lnTo>
                    <a:pt x="7855" y="9128"/>
                  </a:lnTo>
                  <a:lnTo>
                    <a:pt x="8952" y="8689"/>
                  </a:lnTo>
                  <a:lnTo>
                    <a:pt x="11760" y="7636"/>
                  </a:lnTo>
                  <a:lnTo>
                    <a:pt x="13910" y="6671"/>
                  </a:lnTo>
                  <a:lnTo>
                    <a:pt x="13954" y="6671"/>
                  </a:lnTo>
                  <a:lnTo>
                    <a:pt x="15665" y="5530"/>
                  </a:lnTo>
                  <a:lnTo>
                    <a:pt x="17816" y="4038"/>
                  </a:lnTo>
                  <a:lnTo>
                    <a:pt x="19746" y="2677"/>
                  </a:lnTo>
                  <a:lnTo>
                    <a:pt x="23652" y="352"/>
                  </a:lnTo>
                  <a:lnTo>
                    <a:pt x="23696" y="264"/>
                  </a:lnTo>
                  <a:lnTo>
                    <a:pt x="23696" y="220"/>
                  </a:lnTo>
                  <a:lnTo>
                    <a:pt x="23739" y="176"/>
                  </a:lnTo>
                  <a:lnTo>
                    <a:pt x="23696" y="89"/>
                  </a:lnTo>
                  <a:lnTo>
                    <a:pt x="23652" y="45"/>
                  </a:lnTo>
                  <a:lnTo>
                    <a:pt x="23608"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8" name="Google Shape;6298;p163"/>
            <p:cNvSpPr/>
            <p:nvPr/>
          </p:nvSpPr>
          <p:spPr>
            <a:xfrm>
              <a:off x="4152250" y="2727500"/>
              <a:ext cx="578150" cy="1726700"/>
            </a:xfrm>
            <a:custGeom>
              <a:rect b="b" l="l" r="r" t="t"/>
              <a:pathLst>
                <a:path extrusionOk="0" h="69068" w="23126">
                  <a:moveTo>
                    <a:pt x="22906" y="0"/>
                  </a:moveTo>
                  <a:lnTo>
                    <a:pt x="22862" y="44"/>
                  </a:lnTo>
                  <a:lnTo>
                    <a:pt x="19177" y="2238"/>
                  </a:lnTo>
                  <a:lnTo>
                    <a:pt x="17421" y="3467"/>
                  </a:lnTo>
                  <a:lnTo>
                    <a:pt x="15271" y="4915"/>
                  </a:lnTo>
                  <a:lnTo>
                    <a:pt x="13691" y="5968"/>
                  </a:lnTo>
                  <a:lnTo>
                    <a:pt x="11015" y="7065"/>
                  </a:lnTo>
                  <a:lnTo>
                    <a:pt x="7329" y="8820"/>
                  </a:lnTo>
                  <a:lnTo>
                    <a:pt x="6056" y="9654"/>
                  </a:lnTo>
                  <a:lnTo>
                    <a:pt x="6012" y="9698"/>
                  </a:lnTo>
                  <a:lnTo>
                    <a:pt x="3643" y="12023"/>
                  </a:lnTo>
                  <a:lnTo>
                    <a:pt x="1756" y="13822"/>
                  </a:lnTo>
                  <a:lnTo>
                    <a:pt x="922" y="14832"/>
                  </a:lnTo>
                  <a:lnTo>
                    <a:pt x="922" y="14876"/>
                  </a:lnTo>
                  <a:lnTo>
                    <a:pt x="308" y="16280"/>
                  </a:lnTo>
                  <a:lnTo>
                    <a:pt x="308" y="16324"/>
                  </a:lnTo>
                  <a:lnTo>
                    <a:pt x="1" y="17772"/>
                  </a:lnTo>
                  <a:lnTo>
                    <a:pt x="1" y="17859"/>
                  </a:lnTo>
                  <a:lnTo>
                    <a:pt x="396" y="19966"/>
                  </a:lnTo>
                  <a:lnTo>
                    <a:pt x="1054" y="24047"/>
                  </a:lnTo>
                  <a:lnTo>
                    <a:pt x="1580" y="27118"/>
                  </a:lnTo>
                  <a:lnTo>
                    <a:pt x="2239" y="30146"/>
                  </a:lnTo>
                  <a:lnTo>
                    <a:pt x="2897" y="32603"/>
                  </a:lnTo>
                  <a:lnTo>
                    <a:pt x="4213" y="36201"/>
                  </a:lnTo>
                  <a:lnTo>
                    <a:pt x="4959" y="39141"/>
                  </a:lnTo>
                  <a:lnTo>
                    <a:pt x="5442" y="41774"/>
                  </a:lnTo>
                  <a:lnTo>
                    <a:pt x="5310" y="45987"/>
                  </a:lnTo>
                  <a:lnTo>
                    <a:pt x="5310" y="46031"/>
                  </a:lnTo>
                  <a:lnTo>
                    <a:pt x="5486" y="47786"/>
                  </a:lnTo>
                  <a:lnTo>
                    <a:pt x="5486" y="47830"/>
                  </a:lnTo>
                  <a:lnTo>
                    <a:pt x="6012" y="50331"/>
                  </a:lnTo>
                  <a:lnTo>
                    <a:pt x="6539" y="53315"/>
                  </a:lnTo>
                  <a:lnTo>
                    <a:pt x="6890" y="54631"/>
                  </a:lnTo>
                  <a:lnTo>
                    <a:pt x="6934" y="54719"/>
                  </a:lnTo>
                  <a:lnTo>
                    <a:pt x="8514" y="56650"/>
                  </a:lnTo>
                  <a:lnTo>
                    <a:pt x="12156" y="61740"/>
                  </a:lnTo>
                  <a:lnTo>
                    <a:pt x="14262" y="64680"/>
                  </a:lnTo>
                  <a:lnTo>
                    <a:pt x="15754" y="66962"/>
                  </a:lnTo>
                  <a:lnTo>
                    <a:pt x="16017" y="67576"/>
                  </a:lnTo>
                  <a:lnTo>
                    <a:pt x="15754" y="68892"/>
                  </a:lnTo>
                  <a:lnTo>
                    <a:pt x="15754" y="68936"/>
                  </a:lnTo>
                  <a:lnTo>
                    <a:pt x="15798" y="69024"/>
                  </a:lnTo>
                  <a:lnTo>
                    <a:pt x="15842" y="69068"/>
                  </a:lnTo>
                  <a:lnTo>
                    <a:pt x="16061" y="69068"/>
                  </a:lnTo>
                  <a:lnTo>
                    <a:pt x="16105" y="68936"/>
                  </a:lnTo>
                  <a:lnTo>
                    <a:pt x="16368" y="67576"/>
                  </a:lnTo>
                  <a:lnTo>
                    <a:pt x="16368" y="67488"/>
                  </a:lnTo>
                  <a:lnTo>
                    <a:pt x="16061" y="66830"/>
                  </a:lnTo>
                  <a:lnTo>
                    <a:pt x="16061" y="66786"/>
                  </a:lnTo>
                  <a:lnTo>
                    <a:pt x="14525" y="64460"/>
                  </a:lnTo>
                  <a:lnTo>
                    <a:pt x="8821" y="56430"/>
                  </a:lnTo>
                  <a:lnTo>
                    <a:pt x="7197" y="54500"/>
                  </a:lnTo>
                  <a:lnTo>
                    <a:pt x="6890" y="53271"/>
                  </a:lnTo>
                  <a:lnTo>
                    <a:pt x="6363" y="50287"/>
                  </a:lnTo>
                  <a:lnTo>
                    <a:pt x="5837" y="47742"/>
                  </a:lnTo>
                  <a:lnTo>
                    <a:pt x="5661" y="45987"/>
                  </a:lnTo>
                  <a:lnTo>
                    <a:pt x="5793" y="41774"/>
                  </a:lnTo>
                  <a:lnTo>
                    <a:pt x="5793" y="41730"/>
                  </a:lnTo>
                  <a:lnTo>
                    <a:pt x="5310" y="39054"/>
                  </a:lnTo>
                  <a:lnTo>
                    <a:pt x="4520" y="36070"/>
                  </a:lnTo>
                  <a:lnTo>
                    <a:pt x="3248" y="32472"/>
                  </a:lnTo>
                  <a:lnTo>
                    <a:pt x="2546" y="30102"/>
                  </a:lnTo>
                  <a:lnTo>
                    <a:pt x="1931" y="27074"/>
                  </a:lnTo>
                  <a:lnTo>
                    <a:pt x="1405" y="23959"/>
                  </a:lnTo>
                  <a:lnTo>
                    <a:pt x="747" y="19878"/>
                  </a:lnTo>
                  <a:lnTo>
                    <a:pt x="352" y="17816"/>
                  </a:lnTo>
                  <a:lnTo>
                    <a:pt x="615" y="16411"/>
                  </a:lnTo>
                  <a:lnTo>
                    <a:pt x="1229" y="15051"/>
                  </a:lnTo>
                  <a:lnTo>
                    <a:pt x="2019" y="14086"/>
                  </a:lnTo>
                  <a:lnTo>
                    <a:pt x="3906" y="12287"/>
                  </a:lnTo>
                  <a:lnTo>
                    <a:pt x="6276" y="9961"/>
                  </a:lnTo>
                  <a:lnTo>
                    <a:pt x="7504" y="9127"/>
                  </a:lnTo>
                  <a:lnTo>
                    <a:pt x="11146" y="7416"/>
                  </a:lnTo>
                  <a:lnTo>
                    <a:pt x="13823" y="6275"/>
                  </a:lnTo>
                  <a:lnTo>
                    <a:pt x="13867" y="6231"/>
                  </a:lnTo>
                  <a:lnTo>
                    <a:pt x="17597" y="3774"/>
                  </a:lnTo>
                  <a:lnTo>
                    <a:pt x="19396" y="2545"/>
                  </a:lnTo>
                  <a:lnTo>
                    <a:pt x="23038" y="351"/>
                  </a:lnTo>
                  <a:lnTo>
                    <a:pt x="23082" y="307"/>
                  </a:lnTo>
                  <a:lnTo>
                    <a:pt x="23126" y="220"/>
                  </a:lnTo>
                  <a:lnTo>
                    <a:pt x="23126" y="176"/>
                  </a:lnTo>
                  <a:lnTo>
                    <a:pt x="23082" y="88"/>
                  </a:lnTo>
                  <a:lnTo>
                    <a:pt x="23038" y="44"/>
                  </a:lnTo>
                  <a:lnTo>
                    <a:pt x="22994"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9" name="Google Shape;6299;p163"/>
            <p:cNvSpPr/>
            <p:nvPr/>
          </p:nvSpPr>
          <p:spPr>
            <a:xfrm>
              <a:off x="4125925" y="2666050"/>
              <a:ext cx="649450" cy="1851775"/>
            </a:xfrm>
            <a:custGeom>
              <a:rect b="b" l="l" r="r" t="t"/>
              <a:pathLst>
                <a:path extrusionOk="0" h="74071" w="25978">
                  <a:moveTo>
                    <a:pt x="25715" y="1"/>
                  </a:moveTo>
                  <a:lnTo>
                    <a:pt x="23608" y="1142"/>
                  </a:lnTo>
                  <a:lnTo>
                    <a:pt x="19922" y="3292"/>
                  </a:lnTo>
                  <a:lnTo>
                    <a:pt x="18079" y="4477"/>
                  </a:lnTo>
                  <a:lnTo>
                    <a:pt x="15534" y="6144"/>
                  </a:lnTo>
                  <a:lnTo>
                    <a:pt x="14042" y="7109"/>
                  </a:lnTo>
                  <a:lnTo>
                    <a:pt x="11585" y="8207"/>
                  </a:lnTo>
                  <a:lnTo>
                    <a:pt x="11585" y="8250"/>
                  </a:lnTo>
                  <a:lnTo>
                    <a:pt x="10269" y="9040"/>
                  </a:lnTo>
                  <a:lnTo>
                    <a:pt x="6846" y="11146"/>
                  </a:lnTo>
                  <a:lnTo>
                    <a:pt x="6802" y="11190"/>
                  </a:lnTo>
                  <a:lnTo>
                    <a:pt x="4213" y="13823"/>
                  </a:lnTo>
                  <a:lnTo>
                    <a:pt x="2326" y="15622"/>
                  </a:lnTo>
                  <a:lnTo>
                    <a:pt x="1624" y="16500"/>
                  </a:lnTo>
                  <a:lnTo>
                    <a:pt x="1580" y="16544"/>
                  </a:lnTo>
                  <a:lnTo>
                    <a:pt x="703" y="19177"/>
                  </a:lnTo>
                  <a:lnTo>
                    <a:pt x="88" y="20976"/>
                  </a:lnTo>
                  <a:lnTo>
                    <a:pt x="88" y="21020"/>
                  </a:lnTo>
                  <a:lnTo>
                    <a:pt x="1" y="22336"/>
                  </a:lnTo>
                  <a:lnTo>
                    <a:pt x="44" y="22380"/>
                  </a:lnTo>
                  <a:lnTo>
                    <a:pt x="615" y="26417"/>
                  </a:lnTo>
                  <a:lnTo>
                    <a:pt x="878" y="28084"/>
                  </a:lnTo>
                  <a:lnTo>
                    <a:pt x="1185" y="29708"/>
                  </a:lnTo>
                  <a:lnTo>
                    <a:pt x="1536" y="31244"/>
                  </a:lnTo>
                  <a:lnTo>
                    <a:pt x="1931" y="32823"/>
                  </a:lnTo>
                  <a:lnTo>
                    <a:pt x="2370" y="34359"/>
                  </a:lnTo>
                  <a:lnTo>
                    <a:pt x="2897" y="35939"/>
                  </a:lnTo>
                  <a:lnTo>
                    <a:pt x="3467" y="37606"/>
                  </a:lnTo>
                  <a:lnTo>
                    <a:pt x="4125" y="39362"/>
                  </a:lnTo>
                  <a:lnTo>
                    <a:pt x="5003" y="42258"/>
                  </a:lnTo>
                  <a:lnTo>
                    <a:pt x="5310" y="44057"/>
                  </a:lnTo>
                  <a:lnTo>
                    <a:pt x="5398" y="45329"/>
                  </a:lnTo>
                  <a:lnTo>
                    <a:pt x="5310" y="47787"/>
                  </a:lnTo>
                  <a:lnTo>
                    <a:pt x="5354" y="49322"/>
                  </a:lnTo>
                  <a:lnTo>
                    <a:pt x="5354" y="49366"/>
                  </a:lnTo>
                  <a:lnTo>
                    <a:pt x="5924" y="52175"/>
                  </a:lnTo>
                  <a:lnTo>
                    <a:pt x="6407" y="54939"/>
                  </a:lnTo>
                  <a:lnTo>
                    <a:pt x="6451" y="57528"/>
                  </a:lnTo>
                  <a:lnTo>
                    <a:pt x="6319" y="59810"/>
                  </a:lnTo>
                  <a:lnTo>
                    <a:pt x="6319" y="59854"/>
                  </a:lnTo>
                  <a:lnTo>
                    <a:pt x="6495" y="60731"/>
                  </a:lnTo>
                  <a:lnTo>
                    <a:pt x="6495" y="60819"/>
                  </a:lnTo>
                  <a:lnTo>
                    <a:pt x="7943" y="62399"/>
                  </a:lnTo>
                  <a:lnTo>
                    <a:pt x="10225" y="65251"/>
                  </a:lnTo>
                  <a:lnTo>
                    <a:pt x="12112" y="67796"/>
                  </a:lnTo>
                  <a:lnTo>
                    <a:pt x="13077" y="68981"/>
                  </a:lnTo>
                  <a:lnTo>
                    <a:pt x="13121" y="68981"/>
                  </a:lnTo>
                  <a:lnTo>
                    <a:pt x="15841" y="71614"/>
                  </a:lnTo>
                  <a:lnTo>
                    <a:pt x="16061" y="71921"/>
                  </a:lnTo>
                  <a:lnTo>
                    <a:pt x="15973" y="73851"/>
                  </a:lnTo>
                  <a:lnTo>
                    <a:pt x="15973" y="73939"/>
                  </a:lnTo>
                  <a:lnTo>
                    <a:pt x="16017" y="73983"/>
                  </a:lnTo>
                  <a:lnTo>
                    <a:pt x="16105" y="74027"/>
                  </a:lnTo>
                  <a:lnTo>
                    <a:pt x="16149" y="74071"/>
                  </a:lnTo>
                  <a:lnTo>
                    <a:pt x="16236" y="74027"/>
                  </a:lnTo>
                  <a:lnTo>
                    <a:pt x="16280" y="73983"/>
                  </a:lnTo>
                  <a:lnTo>
                    <a:pt x="16324" y="73939"/>
                  </a:lnTo>
                  <a:lnTo>
                    <a:pt x="16324" y="73895"/>
                  </a:lnTo>
                  <a:lnTo>
                    <a:pt x="16412" y="71877"/>
                  </a:lnTo>
                  <a:lnTo>
                    <a:pt x="16368" y="71789"/>
                  </a:lnTo>
                  <a:lnTo>
                    <a:pt x="16149" y="71394"/>
                  </a:lnTo>
                  <a:lnTo>
                    <a:pt x="16105" y="71394"/>
                  </a:lnTo>
                  <a:lnTo>
                    <a:pt x="13340" y="68761"/>
                  </a:lnTo>
                  <a:lnTo>
                    <a:pt x="12375" y="67577"/>
                  </a:lnTo>
                  <a:lnTo>
                    <a:pt x="10488" y="65032"/>
                  </a:lnTo>
                  <a:lnTo>
                    <a:pt x="8206" y="62179"/>
                  </a:lnTo>
                  <a:lnTo>
                    <a:pt x="6802" y="60600"/>
                  </a:lnTo>
                  <a:lnTo>
                    <a:pt x="6670" y="59810"/>
                  </a:lnTo>
                  <a:lnTo>
                    <a:pt x="6802" y="57528"/>
                  </a:lnTo>
                  <a:lnTo>
                    <a:pt x="6758" y="54895"/>
                  </a:lnTo>
                  <a:lnTo>
                    <a:pt x="6276" y="52131"/>
                  </a:lnTo>
                  <a:lnTo>
                    <a:pt x="5705" y="49322"/>
                  </a:lnTo>
                  <a:lnTo>
                    <a:pt x="5661" y="47787"/>
                  </a:lnTo>
                  <a:lnTo>
                    <a:pt x="5749" y="45329"/>
                  </a:lnTo>
                  <a:lnTo>
                    <a:pt x="5661" y="44013"/>
                  </a:lnTo>
                  <a:lnTo>
                    <a:pt x="5310" y="42170"/>
                  </a:lnTo>
                  <a:lnTo>
                    <a:pt x="4476" y="39230"/>
                  </a:lnTo>
                  <a:lnTo>
                    <a:pt x="3818" y="37475"/>
                  </a:lnTo>
                  <a:lnTo>
                    <a:pt x="3204" y="35851"/>
                  </a:lnTo>
                  <a:lnTo>
                    <a:pt x="2721" y="34271"/>
                  </a:lnTo>
                  <a:lnTo>
                    <a:pt x="2239" y="32736"/>
                  </a:lnTo>
                  <a:lnTo>
                    <a:pt x="1844" y="31200"/>
                  </a:lnTo>
                  <a:lnTo>
                    <a:pt x="1493" y="29620"/>
                  </a:lnTo>
                  <a:lnTo>
                    <a:pt x="1229" y="28040"/>
                  </a:lnTo>
                  <a:lnTo>
                    <a:pt x="966" y="26329"/>
                  </a:lnTo>
                  <a:lnTo>
                    <a:pt x="396" y="22336"/>
                  </a:lnTo>
                  <a:lnTo>
                    <a:pt x="439" y="21063"/>
                  </a:lnTo>
                  <a:lnTo>
                    <a:pt x="1054" y="19308"/>
                  </a:lnTo>
                  <a:lnTo>
                    <a:pt x="1887" y="16675"/>
                  </a:lnTo>
                  <a:lnTo>
                    <a:pt x="2590" y="15842"/>
                  </a:lnTo>
                  <a:lnTo>
                    <a:pt x="4476" y="14043"/>
                  </a:lnTo>
                  <a:lnTo>
                    <a:pt x="7021" y="11454"/>
                  </a:lnTo>
                  <a:lnTo>
                    <a:pt x="10488" y="9347"/>
                  </a:lnTo>
                  <a:lnTo>
                    <a:pt x="11761" y="8558"/>
                  </a:lnTo>
                  <a:lnTo>
                    <a:pt x="14218" y="7417"/>
                  </a:lnTo>
                  <a:lnTo>
                    <a:pt x="15710" y="6451"/>
                  </a:lnTo>
                  <a:lnTo>
                    <a:pt x="18255" y="4784"/>
                  </a:lnTo>
                  <a:lnTo>
                    <a:pt x="20098" y="3599"/>
                  </a:lnTo>
                  <a:lnTo>
                    <a:pt x="23784" y="1449"/>
                  </a:lnTo>
                  <a:lnTo>
                    <a:pt x="25846" y="308"/>
                  </a:lnTo>
                  <a:lnTo>
                    <a:pt x="25934" y="264"/>
                  </a:lnTo>
                  <a:lnTo>
                    <a:pt x="25934" y="220"/>
                  </a:lnTo>
                  <a:lnTo>
                    <a:pt x="25978" y="133"/>
                  </a:lnTo>
                  <a:lnTo>
                    <a:pt x="25934" y="89"/>
                  </a:lnTo>
                  <a:lnTo>
                    <a:pt x="2589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0" name="Google Shape;6300;p163"/>
            <p:cNvSpPr/>
            <p:nvPr/>
          </p:nvSpPr>
          <p:spPr>
            <a:xfrm>
              <a:off x="4096300" y="2788925"/>
              <a:ext cx="434450" cy="1781575"/>
            </a:xfrm>
            <a:custGeom>
              <a:rect b="b" l="l" r="r" t="t"/>
              <a:pathLst>
                <a:path extrusionOk="0" h="71263" w="17378">
                  <a:moveTo>
                    <a:pt x="15886" y="0"/>
                  </a:moveTo>
                  <a:lnTo>
                    <a:pt x="14174" y="1054"/>
                  </a:lnTo>
                  <a:lnTo>
                    <a:pt x="10971" y="3028"/>
                  </a:lnTo>
                  <a:lnTo>
                    <a:pt x="8952" y="4301"/>
                  </a:lnTo>
                  <a:lnTo>
                    <a:pt x="6890" y="5880"/>
                  </a:lnTo>
                  <a:lnTo>
                    <a:pt x="6846" y="5880"/>
                  </a:lnTo>
                  <a:lnTo>
                    <a:pt x="5705" y="7328"/>
                  </a:lnTo>
                  <a:lnTo>
                    <a:pt x="3029" y="10049"/>
                  </a:lnTo>
                  <a:lnTo>
                    <a:pt x="2502" y="10663"/>
                  </a:lnTo>
                  <a:lnTo>
                    <a:pt x="2458" y="10751"/>
                  </a:lnTo>
                  <a:lnTo>
                    <a:pt x="1229" y="13691"/>
                  </a:lnTo>
                  <a:lnTo>
                    <a:pt x="264" y="16280"/>
                  </a:lnTo>
                  <a:lnTo>
                    <a:pt x="264" y="16324"/>
                  </a:lnTo>
                  <a:lnTo>
                    <a:pt x="1" y="17509"/>
                  </a:lnTo>
                  <a:lnTo>
                    <a:pt x="1" y="17553"/>
                  </a:lnTo>
                  <a:lnTo>
                    <a:pt x="1" y="18825"/>
                  </a:lnTo>
                  <a:lnTo>
                    <a:pt x="484" y="22687"/>
                  </a:lnTo>
                  <a:lnTo>
                    <a:pt x="966" y="25276"/>
                  </a:lnTo>
                  <a:lnTo>
                    <a:pt x="1624" y="28040"/>
                  </a:lnTo>
                  <a:lnTo>
                    <a:pt x="2546" y="30673"/>
                  </a:lnTo>
                  <a:lnTo>
                    <a:pt x="4257" y="35105"/>
                  </a:lnTo>
                  <a:lnTo>
                    <a:pt x="4828" y="36728"/>
                  </a:lnTo>
                  <a:lnTo>
                    <a:pt x="5310" y="38922"/>
                  </a:lnTo>
                  <a:lnTo>
                    <a:pt x="5530" y="40370"/>
                  </a:lnTo>
                  <a:lnTo>
                    <a:pt x="5398" y="42828"/>
                  </a:lnTo>
                  <a:lnTo>
                    <a:pt x="5442" y="44144"/>
                  </a:lnTo>
                  <a:lnTo>
                    <a:pt x="5442" y="44188"/>
                  </a:lnTo>
                  <a:lnTo>
                    <a:pt x="5925" y="46645"/>
                  </a:lnTo>
                  <a:lnTo>
                    <a:pt x="6320" y="49059"/>
                  </a:lnTo>
                  <a:lnTo>
                    <a:pt x="6407" y="51297"/>
                  </a:lnTo>
                  <a:lnTo>
                    <a:pt x="6232" y="54544"/>
                  </a:lnTo>
                  <a:lnTo>
                    <a:pt x="6144" y="56826"/>
                  </a:lnTo>
                  <a:lnTo>
                    <a:pt x="6144" y="58405"/>
                  </a:lnTo>
                  <a:lnTo>
                    <a:pt x="6144" y="58449"/>
                  </a:lnTo>
                  <a:lnTo>
                    <a:pt x="6407" y="59239"/>
                  </a:lnTo>
                  <a:lnTo>
                    <a:pt x="6451" y="59283"/>
                  </a:lnTo>
                  <a:lnTo>
                    <a:pt x="7899" y="61257"/>
                  </a:lnTo>
                  <a:lnTo>
                    <a:pt x="10006" y="63583"/>
                  </a:lnTo>
                  <a:lnTo>
                    <a:pt x="13604" y="66655"/>
                  </a:lnTo>
                  <a:lnTo>
                    <a:pt x="15491" y="68234"/>
                  </a:lnTo>
                  <a:lnTo>
                    <a:pt x="16412" y="69068"/>
                  </a:lnTo>
                  <a:lnTo>
                    <a:pt x="16632" y="69419"/>
                  </a:lnTo>
                  <a:lnTo>
                    <a:pt x="16675" y="70121"/>
                  </a:lnTo>
                  <a:lnTo>
                    <a:pt x="16675" y="70165"/>
                  </a:lnTo>
                  <a:lnTo>
                    <a:pt x="17026" y="71130"/>
                  </a:lnTo>
                  <a:lnTo>
                    <a:pt x="17114" y="71218"/>
                  </a:lnTo>
                  <a:lnTo>
                    <a:pt x="17202" y="71262"/>
                  </a:lnTo>
                  <a:lnTo>
                    <a:pt x="17246" y="71262"/>
                  </a:lnTo>
                  <a:lnTo>
                    <a:pt x="17334" y="71218"/>
                  </a:lnTo>
                  <a:lnTo>
                    <a:pt x="17378" y="71130"/>
                  </a:lnTo>
                  <a:lnTo>
                    <a:pt x="17378" y="71087"/>
                  </a:lnTo>
                  <a:lnTo>
                    <a:pt x="17378" y="70999"/>
                  </a:lnTo>
                  <a:lnTo>
                    <a:pt x="17026" y="70077"/>
                  </a:lnTo>
                  <a:lnTo>
                    <a:pt x="16983" y="69331"/>
                  </a:lnTo>
                  <a:lnTo>
                    <a:pt x="16939" y="69288"/>
                  </a:lnTo>
                  <a:lnTo>
                    <a:pt x="16719" y="68893"/>
                  </a:lnTo>
                  <a:lnTo>
                    <a:pt x="16675" y="68849"/>
                  </a:lnTo>
                  <a:lnTo>
                    <a:pt x="15754" y="67971"/>
                  </a:lnTo>
                  <a:lnTo>
                    <a:pt x="13823" y="66391"/>
                  </a:lnTo>
                  <a:lnTo>
                    <a:pt x="10269" y="63320"/>
                  </a:lnTo>
                  <a:lnTo>
                    <a:pt x="8163" y="61038"/>
                  </a:lnTo>
                  <a:lnTo>
                    <a:pt x="6715" y="59107"/>
                  </a:lnTo>
                  <a:lnTo>
                    <a:pt x="6495" y="58361"/>
                  </a:lnTo>
                  <a:lnTo>
                    <a:pt x="6495" y="56826"/>
                  </a:lnTo>
                  <a:lnTo>
                    <a:pt x="6583" y="54544"/>
                  </a:lnTo>
                  <a:lnTo>
                    <a:pt x="6758" y="51297"/>
                  </a:lnTo>
                  <a:lnTo>
                    <a:pt x="6671" y="49015"/>
                  </a:lnTo>
                  <a:lnTo>
                    <a:pt x="6276" y="46601"/>
                  </a:lnTo>
                  <a:lnTo>
                    <a:pt x="5793" y="44144"/>
                  </a:lnTo>
                  <a:lnTo>
                    <a:pt x="5749" y="42828"/>
                  </a:lnTo>
                  <a:lnTo>
                    <a:pt x="5881" y="40370"/>
                  </a:lnTo>
                  <a:lnTo>
                    <a:pt x="5881" y="40327"/>
                  </a:lnTo>
                  <a:lnTo>
                    <a:pt x="5661" y="38835"/>
                  </a:lnTo>
                  <a:lnTo>
                    <a:pt x="5135" y="36641"/>
                  </a:lnTo>
                  <a:lnTo>
                    <a:pt x="4564" y="34973"/>
                  </a:lnTo>
                  <a:lnTo>
                    <a:pt x="2853" y="30541"/>
                  </a:lnTo>
                  <a:lnTo>
                    <a:pt x="1975" y="27908"/>
                  </a:lnTo>
                  <a:lnTo>
                    <a:pt x="1317" y="25232"/>
                  </a:lnTo>
                  <a:lnTo>
                    <a:pt x="791" y="22599"/>
                  </a:lnTo>
                  <a:lnTo>
                    <a:pt x="352" y="18825"/>
                  </a:lnTo>
                  <a:lnTo>
                    <a:pt x="352" y="17596"/>
                  </a:lnTo>
                  <a:lnTo>
                    <a:pt x="615" y="16412"/>
                  </a:lnTo>
                  <a:lnTo>
                    <a:pt x="1581" y="13823"/>
                  </a:lnTo>
                  <a:lnTo>
                    <a:pt x="2765" y="10883"/>
                  </a:lnTo>
                  <a:lnTo>
                    <a:pt x="3292" y="10312"/>
                  </a:lnTo>
                  <a:lnTo>
                    <a:pt x="5969" y="7548"/>
                  </a:lnTo>
                  <a:lnTo>
                    <a:pt x="7109" y="6144"/>
                  </a:lnTo>
                  <a:lnTo>
                    <a:pt x="9172" y="4608"/>
                  </a:lnTo>
                  <a:lnTo>
                    <a:pt x="11146" y="3335"/>
                  </a:lnTo>
                  <a:lnTo>
                    <a:pt x="14350" y="1361"/>
                  </a:lnTo>
                  <a:lnTo>
                    <a:pt x="16105" y="308"/>
                  </a:lnTo>
                  <a:lnTo>
                    <a:pt x="16149" y="264"/>
                  </a:lnTo>
                  <a:lnTo>
                    <a:pt x="16149" y="220"/>
                  </a:lnTo>
                  <a:lnTo>
                    <a:pt x="16149" y="132"/>
                  </a:lnTo>
                  <a:lnTo>
                    <a:pt x="16149" y="88"/>
                  </a:lnTo>
                  <a:lnTo>
                    <a:pt x="16105" y="44"/>
                  </a:lnTo>
                  <a:lnTo>
                    <a:pt x="16017"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1" name="Google Shape;6301;p163"/>
            <p:cNvSpPr/>
            <p:nvPr/>
          </p:nvSpPr>
          <p:spPr>
            <a:xfrm>
              <a:off x="5157125" y="2795500"/>
              <a:ext cx="400425" cy="235900"/>
            </a:xfrm>
            <a:custGeom>
              <a:rect b="b" l="l" r="r" t="t"/>
              <a:pathLst>
                <a:path extrusionOk="0" h="9436" w="16017">
                  <a:moveTo>
                    <a:pt x="15753" y="1"/>
                  </a:moveTo>
                  <a:lnTo>
                    <a:pt x="9566" y="3774"/>
                  </a:lnTo>
                  <a:lnTo>
                    <a:pt x="7328" y="5179"/>
                  </a:lnTo>
                  <a:lnTo>
                    <a:pt x="5485" y="6056"/>
                  </a:lnTo>
                  <a:lnTo>
                    <a:pt x="3818" y="7022"/>
                  </a:lnTo>
                  <a:lnTo>
                    <a:pt x="88" y="9128"/>
                  </a:lnTo>
                  <a:lnTo>
                    <a:pt x="0" y="9172"/>
                  </a:lnTo>
                  <a:lnTo>
                    <a:pt x="0" y="9216"/>
                  </a:lnTo>
                  <a:lnTo>
                    <a:pt x="0" y="9303"/>
                  </a:lnTo>
                  <a:lnTo>
                    <a:pt x="0" y="9347"/>
                  </a:lnTo>
                  <a:lnTo>
                    <a:pt x="88" y="9435"/>
                  </a:lnTo>
                  <a:lnTo>
                    <a:pt x="264" y="9435"/>
                  </a:lnTo>
                  <a:lnTo>
                    <a:pt x="3993" y="7329"/>
                  </a:lnTo>
                  <a:lnTo>
                    <a:pt x="5617" y="6363"/>
                  </a:lnTo>
                  <a:lnTo>
                    <a:pt x="7504" y="5486"/>
                  </a:lnTo>
                  <a:lnTo>
                    <a:pt x="9742" y="4082"/>
                  </a:lnTo>
                  <a:lnTo>
                    <a:pt x="15929" y="308"/>
                  </a:lnTo>
                  <a:lnTo>
                    <a:pt x="15973" y="264"/>
                  </a:lnTo>
                  <a:lnTo>
                    <a:pt x="16017" y="220"/>
                  </a:lnTo>
                  <a:lnTo>
                    <a:pt x="16017" y="132"/>
                  </a:lnTo>
                  <a:lnTo>
                    <a:pt x="15973" y="89"/>
                  </a:lnTo>
                  <a:lnTo>
                    <a:pt x="15929" y="45"/>
                  </a:lnTo>
                  <a:lnTo>
                    <a:pt x="15885"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2" name="Google Shape;6302;p163"/>
            <p:cNvSpPr/>
            <p:nvPr/>
          </p:nvSpPr>
          <p:spPr>
            <a:xfrm>
              <a:off x="4878475" y="2770275"/>
              <a:ext cx="651650" cy="660425"/>
            </a:xfrm>
            <a:custGeom>
              <a:rect b="b" l="l" r="r" t="t"/>
              <a:pathLst>
                <a:path extrusionOk="0" h="26417" w="26066">
                  <a:moveTo>
                    <a:pt x="25846" y="1"/>
                  </a:moveTo>
                  <a:lnTo>
                    <a:pt x="25802" y="44"/>
                  </a:lnTo>
                  <a:lnTo>
                    <a:pt x="21063" y="2897"/>
                  </a:lnTo>
                  <a:lnTo>
                    <a:pt x="18211" y="4520"/>
                  </a:lnTo>
                  <a:lnTo>
                    <a:pt x="16061" y="5398"/>
                  </a:lnTo>
                  <a:lnTo>
                    <a:pt x="13823" y="6539"/>
                  </a:lnTo>
                  <a:lnTo>
                    <a:pt x="9610" y="8689"/>
                  </a:lnTo>
                  <a:lnTo>
                    <a:pt x="6319" y="10883"/>
                  </a:lnTo>
                  <a:lnTo>
                    <a:pt x="3511" y="12901"/>
                  </a:lnTo>
                  <a:lnTo>
                    <a:pt x="3467" y="12901"/>
                  </a:lnTo>
                  <a:lnTo>
                    <a:pt x="3028" y="13296"/>
                  </a:lnTo>
                  <a:lnTo>
                    <a:pt x="2985" y="13340"/>
                  </a:lnTo>
                  <a:lnTo>
                    <a:pt x="2590" y="14218"/>
                  </a:lnTo>
                  <a:lnTo>
                    <a:pt x="2590" y="14306"/>
                  </a:lnTo>
                  <a:lnTo>
                    <a:pt x="2546" y="15051"/>
                  </a:lnTo>
                  <a:lnTo>
                    <a:pt x="2546" y="15095"/>
                  </a:lnTo>
                  <a:lnTo>
                    <a:pt x="2809" y="16105"/>
                  </a:lnTo>
                  <a:lnTo>
                    <a:pt x="3818" y="18430"/>
                  </a:lnTo>
                  <a:lnTo>
                    <a:pt x="4740" y="20537"/>
                  </a:lnTo>
                  <a:lnTo>
                    <a:pt x="4828" y="21326"/>
                  </a:lnTo>
                  <a:lnTo>
                    <a:pt x="4696" y="21897"/>
                  </a:lnTo>
                  <a:lnTo>
                    <a:pt x="2721" y="23608"/>
                  </a:lnTo>
                  <a:lnTo>
                    <a:pt x="834" y="25451"/>
                  </a:lnTo>
                  <a:lnTo>
                    <a:pt x="88" y="26109"/>
                  </a:lnTo>
                  <a:lnTo>
                    <a:pt x="45" y="26197"/>
                  </a:lnTo>
                  <a:lnTo>
                    <a:pt x="1" y="26241"/>
                  </a:lnTo>
                  <a:lnTo>
                    <a:pt x="1" y="26329"/>
                  </a:lnTo>
                  <a:lnTo>
                    <a:pt x="45" y="26373"/>
                  </a:lnTo>
                  <a:lnTo>
                    <a:pt x="88" y="26416"/>
                  </a:lnTo>
                  <a:lnTo>
                    <a:pt x="176" y="26416"/>
                  </a:lnTo>
                  <a:lnTo>
                    <a:pt x="308" y="26373"/>
                  </a:lnTo>
                  <a:lnTo>
                    <a:pt x="1098" y="25714"/>
                  </a:lnTo>
                  <a:lnTo>
                    <a:pt x="2941" y="23871"/>
                  </a:lnTo>
                  <a:lnTo>
                    <a:pt x="5003" y="22116"/>
                  </a:lnTo>
                  <a:lnTo>
                    <a:pt x="5047" y="22028"/>
                  </a:lnTo>
                  <a:lnTo>
                    <a:pt x="5179" y="21370"/>
                  </a:lnTo>
                  <a:lnTo>
                    <a:pt x="5179" y="21326"/>
                  </a:lnTo>
                  <a:lnTo>
                    <a:pt x="5091" y="20493"/>
                  </a:lnTo>
                  <a:lnTo>
                    <a:pt x="5047" y="20449"/>
                  </a:lnTo>
                  <a:lnTo>
                    <a:pt x="4125" y="18299"/>
                  </a:lnTo>
                  <a:lnTo>
                    <a:pt x="3116" y="15973"/>
                  </a:lnTo>
                  <a:lnTo>
                    <a:pt x="2897" y="15051"/>
                  </a:lnTo>
                  <a:lnTo>
                    <a:pt x="2941" y="14349"/>
                  </a:lnTo>
                  <a:lnTo>
                    <a:pt x="3292" y="13560"/>
                  </a:lnTo>
                  <a:lnTo>
                    <a:pt x="3687" y="13165"/>
                  </a:lnTo>
                  <a:lnTo>
                    <a:pt x="6495" y="11146"/>
                  </a:lnTo>
                  <a:lnTo>
                    <a:pt x="9830" y="8996"/>
                  </a:lnTo>
                  <a:lnTo>
                    <a:pt x="13955" y="6846"/>
                  </a:lnTo>
                  <a:lnTo>
                    <a:pt x="16236" y="5705"/>
                  </a:lnTo>
                  <a:lnTo>
                    <a:pt x="18343" y="4827"/>
                  </a:lnTo>
                  <a:lnTo>
                    <a:pt x="18387" y="4827"/>
                  </a:lnTo>
                  <a:lnTo>
                    <a:pt x="21239" y="3204"/>
                  </a:lnTo>
                  <a:lnTo>
                    <a:pt x="25978" y="352"/>
                  </a:lnTo>
                  <a:lnTo>
                    <a:pt x="26022" y="264"/>
                  </a:lnTo>
                  <a:lnTo>
                    <a:pt x="26066" y="220"/>
                  </a:lnTo>
                  <a:lnTo>
                    <a:pt x="26066" y="176"/>
                  </a:lnTo>
                  <a:lnTo>
                    <a:pt x="26022" y="88"/>
                  </a:lnTo>
                  <a:lnTo>
                    <a:pt x="25978" y="44"/>
                  </a:lnTo>
                  <a:lnTo>
                    <a:pt x="25934"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3" name="Google Shape;6303;p163"/>
            <p:cNvSpPr/>
            <p:nvPr/>
          </p:nvSpPr>
          <p:spPr>
            <a:xfrm>
              <a:off x="4429800" y="2660575"/>
              <a:ext cx="977475" cy="1079475"/>
            </a:xfrm>
            <a:custGeom>
              <a:rect b="b" l="l" r="r" t="t"/>
              <a:pathLst>
                <a:path extrusionOk="0" h="43179" w="39099">
                  <a:moveTo>
                    <a:pt x="38835" y="0"/>
                  </a:moveTo>
                  <a:lnTo>
                    <a:pt x="36553" y="1361"/>
                  </a:lnTo>
                  <a:lnTo>
                    <a:pt x="32121" y="3335"/>
                  </a:lnTo>
                  <a:lnTo>
                    <a:pt x="31156" y="3730"/>
                  </a:lnTo>
                  <a:lnTo>
                    <a:pt x="26812" y="5617"/>
                  </a:lnTo>
                  <a:lnTo>
                    <a:pt x="24617" y="6583"/>
                  </a:lnTo>
                  <a:lnTo>
                    <a:pt x="22467" y="7592"/>
                  </a:lnTo>
                  <a:lnTo>
                    <a:pt x="20361" y="8689"/>
                  </a:lnTo>
                  <a:lnTo>
                    <a:pt x="18299" y="9830"/>
                  </a:lnTo>
                  <a:lnTo>
                    <a:pt x="17289" y="10444"/>
                  </a:lnTo>
                  <a:lnTo>
                    <a:pt x="16280" y="11102"/>
                  </a:lnTo>
                  <a:lnTo>
                    <a:pt x="15315" y="11760"/>
                  </a:lnTo>
                  <a:lnTo>
                    <a:pt x="14349" y="12462"/>
                  </a:lnTo>
                  <a:lnTo>
                    <a:pt x="12155" y="14262"/>
                  </a:lnTo>
                  <a:lnTo>
                    <a:pt x="10312" y="15666"/>
                  </a:lnTo>
                  <a:lnTo>
                    <a:pt x="8162" y="17421"/>
                  </a:lnTo>
                  <a:lnTo>
                    <a:pt x="6758" y="18342"/>
                  </a:lnTo>
                  <a:lnTo>
                    <a:pt x="4564" y="19176"/>
                  </a:lnTo>
                  <a:lnTo>
                    <a:pt x="2414" y="19878"/>
                  </a:lnTo>
                  <a:lnTo>
                    <a:pt x="1273" y="20229"/>
                  </a:lnTo>
                  <a:lnTo>
                    <a:pt x="1185" y="20273"/>
                  </a:lnTo>
                  <a:lnTo>
                    <a:pt x="922" y="20536"/>
                  </a:lnTo>
                  <a:lnTo>
                    <a:pt x="878" y="20624"/>
                  </a:lnTo>
                  <a:lnTo>
                    <a:pt x="439" y="22774"/>
                  </a:lnTo>
                  <a:lnTo>
                    <a:pt x="1" y="24705"/>
                  </a:lnTo>
                  <a:lnTo>
                    <a:pt x="1" y="24749"/>
                  </a:lnTo>
                  <a:lnTo>
                    <a:pt x="176" y="27426"/>
                  </a:lnTo>
                  <a:lnTo>
                    <a:pt x="132" y="29707"/>
                  </a:lnTo>
                  <a:lnTo>
                    <a:pt x="88" y="30980"/>
                  </a:lnTo>
                  <a:lnTo>
                    <a:pt x="132" y="31068"/>
                  </a:lnTo>
                  <a:lnTo>
                    <a:pt x="176" y="31112"/>
                  </a:lnTo>
                  <a:lnTo>
                    <a:pt x="1756" y="32691"/>
                  </a:lnTo>
                  <a:lnTo>
                    <a:pt x="3906" y="34666"/>
                  </a:lnTo>
                  <a:lnTo>
                    <a:pt x="7636" y="38001"/>
                  </a:lnTo>
                  <a:lnTo>
                    <a:pt x="9435" y="39756"/>
                  </a:lnTo>
                  <a:lnTo>
                    <a:pt x="11015" y="41336"/>
                  </a:lnTo>
                  <a:lnTo>
                    <a:pt x="11409" y="41950"/>
                  </a:lnTo>
                  <a:lnTo>
                    <a:pt x="11278" y="42959"/>
                  </a:lnTo>
                  <a:lnTo>
                    <a:pt x="11322" y="43047"/>
                  </a:lnTo>
                  <a:lnTo>
                    <a:pt x="11322" y="43091"/>
                  </a:lnTo>
                  <a:lnTo>
                    <a:pt x="11366" y="43135"/>
                  </a:lnTo>
                  <a:lnTo>
                    <a:pt x="11453" y="43179"/>
                  </a:lnTo>
                  <a:lnTo>
                    <a:pt x="11585" y="43135"/>
                  </a:lnTo>
                  <a:lnTo>
                    <a:pt x="11629" y="43003"/>
                  </a:lnTo>
                  <a:lnTo>
                    <a:pt x="11760" y="41906"/>
                  </a:lnTo>
                  <a:lnTo>
                    <a:pt x="11717" y="41818"/>
                  </a:lnTo>
                  <a:lnTo>
                    <a:pt x="11278" y="41116"/>
                  </a:lnTo>
                  <a:lnTo>
                    <a:pt x="11278" y="41072"/>
                  </a:lnTo>
                  <a:lnTo>
                    <a:pt x="9698" y="39493"/>
                  </a:lnTo>
                  <a:lnTo>
                    <a:pt x="7855" y="37781"/>
                  </a:lnTo>
                  <a:lnTo>
                    <a:pt x="4169" y="34403"/>
                  </a:lnTo>
                  <a:lnTo>
                    <a:pt x="1975" y="32428"/>
                  </a:lnTo>
                  <a:lnTo>
                    <a:pt x="439" y="30936"/>
                  </a:lnTo>
                  <a:lnTo>
                    <a:pt x="483" y="29707"/>
                  </a:lnTo>
                  <a:lnTo>
                    <a:pt x="527" y="27426"/>
                  </a:lnTo>
                  <a:lnTo>
                    <a:pt x="352" y="24749"/>
                  </a:lnTo>
                  <a:lnTo>
                    <a:pt x="790" y="22862"/>
                  </a:lnTo>
                  <a:lnTo>
                    <a:pt x="1229" y="20756"/>
                  </a:lnTo>
                  <a:lnTo>
                    <a:pt x="1405" y="20580"/>
                  </a:lnTo>
                  <a:lnTo>
                    <a:pt x="2546" y="20185"/>
                  </a:lnTo>
                  <a:lnTo>
                    <a:pt x="4652" y="19527"/>
                  </a:lnTo>
                  <a:lnTo>
                    <a:pt x="6890" y="18650"/>
                  </a:lnTo>
                  <a:lnTo>
                    <a:pt x="6934" y="18650"/>
                  </a:lnTo>
                  <a:lnTo>
                    <a:pt x="8382" y="17728"/>
                  </a:lnTo>
                  <a:lnTo>
                    <a:pt x="10532" y="15929"/>
                  </a:lnTo>
                  <a:lnTo>
                    <a:pt x="12375" y="14525"/>
                  </a:lnTo>
                  <a:lnTo>
                    <a:pt x="14569" y="12726"/>
                  </a:lnTo>
                  <a:lnTo>
                    <a:pt x="15534" y="12024"/>
                  </a:lnTo>
                  <a:lnTo>
                    <a:pt x="16500" y="11365"/>
                  </a:lnTo>
                  <a:lnTo>
                    <a:pt x="17465" y="10751"/>
                  </a:lnTo>
                  <a:lnTo>
                    <a:pt x="18474" y="10137"/>
                  </a:lnTo>
                  <a:lnTo>
                    <a:pt x="20537" y="8996"/>
                  </a:lnTo>
                  <a:lnTo>
                    <a:pt x="22643" y="7899"/>
                  </a:lnTo>
                  <a:lnTo>
                    <a:pt x="24793" y="6890"/>
                  </a:lnTo>
                  <a:lnTo>
                    <a:pt x="26943" y="5924"/>
                  </a:lnTo>
                  <a:lnTo>
                    <a:pt x="31287" y="4081"/>
                  </a:lnTo>
                  <a:lnTo>
                    <a:pt x="32253" y="3686"/>
                  </a:lnTo>
                  <a:lnTo>
                    <a:pt x="36685" y="1668"/>
                  </a:lnTo>
                  <a:lnTo>
                    <a:pt x="36729" y="1668"/>
                  </a:lnTo>
                  <a:lnTo>
                    <a:pt x="39010" y="308"/>
                  </a:lnTo>
                  <a:lnTo>
                    <a:pt x="39054" y="264"/>
                  </a:lnTo>
                  <a:lnTo>
                    <a:pt x="39098" y="220"/>
                  </a:lnTo>
                  <a:lnTo>
                    <a:pt x="39098" y="132"/>
                  </a:lnTo>
                  <a:lnTo>
                    <a:pt x="39098" y="88"/>
                  </a:lnTo>
                  <a:lnTo>
                    <a:pt x="39054" y="44"/>
                  </a:lnTo>
                  <a:lnTo>
                    <a:pt x="38966"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4" name="Google Shape;6304;p163"/>
            <p:cNvSpPr/>
            <p:nvPr/>
          </p:nvSpPr>
          <p:spPr>
            <a:xfrm>
              <a:off x="4382625" y="2638625"/>
              <a:ext cx="1001600" cy="722950"/>
            </a:xfrm>
            <a:custGeom>
              <a:rect b="b" l="l" r="r" t="t"/>
              <a:pathLst>
                <a:path extrusionOk="0" h="28918" w="40064">
                  <a:moveTo>
                    <a:pt x="39800" y="1"/>
                  </a:moveTo>
                  <a:lnTo>
                    <a:pt x="36948" y="1624"/>
                  </a:lnTo>
                  <a:lnTo>
                    <a:pt x="34359" y="2678"/>
                  </a:lnTo>
                  <a:lnTo>
                    <a:pt x="31331" y="3906"/>
                  </a:lnTo>
                  <a:lnTo>
                    <a:pt x="27821" y="5442"/>
                  </a:lnTo>
                  <a:lnTo>
                    <a:pt x="25188" y="6627"/>
                  </a:lnTo>
                  <a:lnTo>
                    <a:pt x="21897" y="8206"/>
                  </a:lnTo>
                  <a:lnTo>
                    <a:pt x="19440" y="9611"/>
                  </a:lnTo>
                  <a:lnTo>
                    <a:pt x="15271" y="12287"/>
                  </a:lnTo>
                  <a:lnTo>
                    <a:pt x="15227" y="12287"/>
                  </a:lnTo>
                  <a:lnTo>
                    <a:pt x="13165" y="13955"/>
                  </a:lnTo>
                  <a:lnTo>
                    <a:pt x="11453" y="15315"/>
                  </a:lnTo>
                  <a:lnTo>
                    <a:pt x="8470" y="17553"/>
                  </a:lnTo>
                  <a:lnTo>
                    <a:pt x="6714" y="18343"/>
                  </a:lnTo>
                  <a:lnTo>
                    <a:pt x="4476" y="19177"/>
                  </a:lnTo>
                  <a:lnTo>
                    <a:pt x="2019" y="19835"/>
                  </a:lnTo>
                  <a:lnTo>
                    <a:pt x="1010" y="20274"/>
                  </a:lnTo>
                  <a:lnTo>
                    <a:pt x="922" y="20317"/>
                  </a:lnTo>
                  <a:lnTo>
                    <a:pt x="878" y="20405"/>
                  </a:lnTo>
                  <a:lnTo>
                    <a:pt x="439" y="22029"/>
                  </a:lnTo>
                  <a:lnTo>
                    <a:pt x="1" y="23082"/>
                  </a:lnTo>
                  <a:lnTo>
                    <a:pt x="1" y="23170"/>
                  </a:lnTo>
                  <a:lnTo>
                    <a:pt x="1" y="25627"/>
                  </a:lnTo>
                  <a:lnTo>
                    <a:pt x="1" y="27909"/>
                  </a:lnTo>
                  <a:lnTo>
                    <a:pt x="1" y="27953"/>
                  </a:lnTo>
                  <a:lnTo>
                    <a:pt x="264" y="28786"/>
                  </a:lnTo>
                  <a:lnTo>
                    <a:pt x="352" y="28874"/>
                  </a:lnTo>
                  <a:lnTo>
                    <a:pt x="439" y="28918"/>
                  </a:lnTo>
                  <a:lnTo>
                    <a:pt x="483" y="28918"/>
                  </a:lnTo>
                  <a:lnTo>
                    <a:pt x="571" y="28874"/>
                  </a:lnTo>
                  <a:lnTo>
                    <a:pt x="615" y="28830"/>
                  </a:lnTo>
                  <a:lnTo>
                    <a:pt x="615" y="28742"/>
                  </a:lnTo>
                  <a:lnTo>
                    <a:pt x="615" y="28699"/>
                  </a:lnTo>
                  <a:lnTo>
                    <a:pt x="352" y="27865"/>
                  </a:lnTo>
                  <a:lnTo>
                    <a:pt x="352" y="25627"/>
                  </a:lnTo>
                  <a:lnTo>
                    <a:pt x="352" y="23214"/>
                  </a:lnTo>
                  <a:lnTo>
                    <a:pt x="790" y="22160"/>
                  </a:lnTo>
                  <a:lnTo>
                    <a:pt x="1185" y="20581"/>
                  </a:lnTo>
                  <a:lnTo>
                    <a:pt x="2151" y="20186"/>
                  </a:lnTo>
                  <a:lnTo>
                    <a:pt x="4564" y="19484"/>
                  </a:lnTo>
                  <a:lnTo>
                    <a:pt x="6846" y="18694"/>
                  </a:lnTo>
                  <a:lnTo>
                    <a:pt x="8645" y="17860"/>
                  </a:lnTo>
                  <a:lnTo>
                    <a:pt x="8689" y="17860"/>
                  </a:lnTo>
                  <a:lnTo>
                    <a:pt x="11673" y="15578"/>
                  </a:lnTo>
                  <a:lnTo>
                    <a:pt x="13384" y="14218"/>
                  </a:lnTo>
                  <a:lnTo>
                    <a:pt x="15447" y="12595"/>
                  </a:lnTo>
                  <a:lnTo>
                    <a:pt x="19615" y="9918"/>
                  </a:lnTo>
                  <a:lnTo>
                    <a:pt x="22029" y="8514"/>
                  </a:lnTo>
                  <a:lnTo>
                    <a:pt x="25364" y="6978"/>
                  </a:lnTo>
                  <a:lnTo>
                    <a:pt x="27996" y="5749"/>
                  </a:lnTo>
                  <a:lnTo>
                    <a:pt x="31463" y="4257"/>
                  </a:lnTo>
                  <a:lnTo>
                    <a:pt x="34491" y="2985"/>
                  </a:lnTo>
                  <a:lnTo>
                    <a:pt x="37124" y="1932"/>
                  </a:lnTo>
                  <a:lnTo>
                    <a:pt x="39976" y="308"/>
                  </a:lnTo>
                  <a:lnTo>
                    <a:pt x="40020" y="264"/>
                  </a:lnTo>
                  <a:lnTo>
                    <a:pt x="40020" y="220"/>
                  </a:lnTo>
                  <a:lnTo>
                    <a:pt x="40064" y="133"/>
                  </a:lnTo>
                  <a:lnTo>
                    <a:pt x="40020" y="89"/>
                  </a:lnTo>
                  <a:lnTo>
                    <a:pt x="39976" y="45"/>
                  </a:lnTo>
                  <a:lnTo>
                    <a:pt x="3993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5" name="Google Shape;6305;p163"/>
            <p:cNvSpPr/>
            <p:nvPr/>
          </p:nvSpPr>
          <p:spPr>
            <a:xfrm>
              <a:off x="4390300" y="2616700"/>
              <a:ext cx="969800" cy="500250"/>
            </a:xfrm>
            <a:custGeom>
              <a:rect b="b" l="l" r="r" t="t"/>
              <a:pathLst>
                <a:path extrusionOk="0" h="20010" w="38792">
                  <a:moveTo>
                    <a:pt x="38572" y="0"/>
                  </a:moveTo>
                  <a:lnTo>
                    <a:pt x="38528" y="44"/>
                  </a:lnTo>
                  <a:lnTo>
                    <a:pt x="37563" y="615"/>
                  </a:lnTo>
                  <a:lnTo>
                    <a:pt x="32911" y="2633"/>
                  </a:lnTo>
                  <a:lnTo>
                    <a:pt x="29050" y="4213"/>
                  </a:lnTo>
                  <a:lnTo>
                    <a:pt x="23433" y="6758"/>
                  </a:lnTo>
                  <a:lnTo>
                    <a:pt x="21063" y="7855"/>
                  </a:lnTo>
                  <a:lnTo>
                    <a:pt x="18782" y="9127"/>
                  </a:lnTo>
                  <a:lnTo>
                    <a:pt x="16368" y="10532"/>
                  </a:lnTo>
                  <a:lnTo>
                    <a:pt x="14657" y="11672"/>
                  </a:lnTo>
                  <a:lnTo>
                    <a:pt x="12068" y="13691"/>
                  </a:lnTo>
                  <a:lnTo>
                    <a:pt x="10400" y="14963"/>
                  </a:lnTo>
                  <a:lnTo>
                    <a:pt x="7329" y="17157"/>
                  </a:lnTo>
                  <a:lnTo>
                    <a:pt x="5310" y="18079"/>
                  </a:lnTo>
                  <a:lnTo>
                    <a:pt x="2897" y="18913"/>
                  </a:lnTo>
                  <a:lnTo>
                    <a:pt x="132" y="19659"/>
                  </a:lnTo>
                  <a:lnTo>
                    <a:pt x="89" y="19703"/>
                  </a:lnTo>
                  <a:lnTo>
                    <a:pt x="45" y="19746"/>
                  </a:lnTo>
                  <a:lnTo>
                    <a:pt x="1" y="19790"/>
                  </a:lnTo>
                  <a:lnTo>
                    <a:pt x="1" y="19878"/>
                  </a:lnTo>
                  <a:lnTo>
                    <a:pt x="89" y="19966"/>
                  </a:lnTo>
                  <a:lnTo>
                    <a:pt x="176" y="20010"/>
                  </a:lnTo>
                  <a:lnTo>
                    <a:pt x="220" y="20010"/>
                  </a:lnTo>
                  <a:lnTo>
                    <a:pt x="3029" y="19264"/>
                  </a:lnTo>
                  <a:lnTo>
                    <a:pt x="5442" y="18386"/>
                  </a:lnTo>
                  <a:lnTo>
                    <a:pt x="7504" y="17465"/>
                  </a:lnTo>
                  <a:lnTo>
                    <a:pt x="7504" y="17421"/>
                  </a:lnTo>
                  <a:lnTo>
                    <a:pt x="10620" y="15271"/>
                  </a:lnTo>
                  <a:lnTo>
                    <a:pt x="14832" y="11936"/>
                  </a:lnTo>
                  <a:lnTo>
                    <a:pt x="16544" y="10839"/>
                  </a:lnTo>
                  <a:lnTo>
                    <a:pt x="18957" y="9435"/>
                  </a:lnTo>
                  <a:lnTo>
                    <a:pt x="21239" y="8162"/>
                  </a:lnTo>
                  <a:lnTo>
                    <a:pt x="23565" y="7065"/>
                  </a:lnTo>
                  <a:lnTo>
                    <a:pt x="29181" y="4520"/>
                  </a:lnTo>
                  <a:lnTo>
                    <a:pt x="33087" y="2940"/>
                  </a:lnTo>
                  <a:lnTo>
                    <a:pt x="37738" y="922"/>
                  </a:lnTo>
                  <a:lnTo>
                    <a:pt x="38703" y="351"/>
                  </a:lnTo>
                  <a:lnTo>
                    <a:pt x="38747" y="264"/>
                  </a:lnTo>
                  <a:lnTo>
                    <a:pt x="38791" y="220"/>
                  </a:lnTo>
                  <a:lnTo>
                    <a:pt x="38791" y="176"/>
                  </a:lnTo>
                  <a:lnTo>
                    <a:pt x="38747" y="88"/>
                  </a:lnTo>
                  <a:lnTo>
                    <a:pt x="38703" y="44"/>
                  </a:lnTo>
                  <a:lnTo>
                    <a:pt x="3866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6" name="Google Shape;6306;p163"/>
            <p:cNvSpPr/>
            <p:nvPr/>
          </p:nvSpPr>
          <p:spPr>
            <a:xfrm>
              <a:off x="4570225" y="2562950"/>
              <a:ext cx="823875" cy="447600"/>
            </a:xfrm>
            <a:custGeom>
              <a:rect b="b" l="l" r="r" t="t"/>
              <a:pathLst>
                <a:path extrusionOk="0" h="17904" w="32955">
                  <a:moveTo>
                    <a:pt x="32691" y="0"/>
                  </a:moveTo>
                  <a:lnTo>
                    <a:pt x="30366" y="1317"/>
                  </a:lnTo>
                  <a:lnTo>
                    <a:pt x="27689" y="2589"/>
                  </a:lnTo>
                  <a:lnTo>
                    <a:pt x="23827" y="4125"/>
                  </a:lnTo>
                  <a:lnTo>
                    <a:pt x="21721" y="5002"/>
                  </a:lnTo>
                  <a:lnTo>
                    <a:pt x="18649" y="6319"/>
                  </a:lnTo>
                  <a:lnTo>
                    <a:pt x="16763" y="7197"/>
                  </a:lnTo>
                  <a:lnTo>
                    <a:pt x="12550" y="9215"/>
                  </a:lnTo>
                  <a:lnTo>
                    <a:pt x="10356" y="10400"/>
                  </a:lnTo>
                  <a:lnTo>
                    <a:pt x="8206" y="11716"/>
                  </a:lnTo>
                  <a:lnTo>
                    <a:pt x="6451" y="12813"/>
                  </a:lnTo>
                  <a:lnTo>
                    <a:pt x="4037" y="14656"/>
                  </a:lnTo>
                  <a:lnTo>
                    <a:pt x="88" y="17596"/>
                  </a:lnTo>
                  <a:lnTo>
                    <a:pt x="44" y="17640"/>
                  </a:lnTo>
                  <a:lnTo>
                    <a:pt x="0" y="17728"/>
                  </a:lnTo>
                  <a:lnTo>
                    <a:pt x="0" y="17772"/>
                  </a:lnTo>
                  <a:lnTo>
                    <a:pt x="44" y="17859"/>
                  </a:lnTo>
                  <a:lnTo>
                    <a:pt x="88" y="17903"/>
                  </a:lnTo>
                  <a:lnTo>
                    <a:pt x="176" y="17903"/>
                  </a:lnTo>
                  <a:lnTo>
                    <a:pt x="307" y="17859"/>
                  </a:lnTo>
                  <a:lnTo>
                    <a:pt x="4257" y="14963"/>
                  </a:lnTo>
                  <a:lnTo>
                    <a:pt x="6670" y="13120"/>
                  </a:lnTo>
                  <a:lnTo>
                    <a:pt x="8381" y="11979"/>
                  </a:lnTo>
                  <a:lnTo>
                    <a:pt x="10532" y="10707"/>
                  </a:lnTo>
                  <a:lnTo>
                    <a:pt x="12682" y="9522"/>
                  </a:lnTo>
                  <a:lnTo>
                    <a:pt x="16938" y="7504"/>
                  </a:lnTo>
                  <a:lnTo>
                    <a:pt x="18781" y="6670"/>
                  </a:lnTo>
                  <a:lnTo>
                    <a:pt x="21853" y="5310"/>
                  </a:lnTo>
                  <a:lnTo>
                    <a:pt x="27820" y="2896"/>
                  </a:lnTo>
                  <a:lnTo>
                    <a:pt x="30541" y="1624"/>
                  </a:lnTo>
                  <a:lnTo>
                    <a:pt x="32867" y="307"/>
                  </a:lnTo>
                  <a:lnTo>
                    <a:pt x="32911" y="263"/>
                  </a:lnTo>
                  <a:lnTo>
                    <a:pt x="32954" y="220"/>
                  </a:lnTo>
                  <a:lnTo>
                    <a:pt x="32954" y="132"/>
                  </a:lnTo>
                  <a:lnTo>
                    <a:pt x="32911" y="88"/>
                  </a:lnTo>
                  <a:lnTo>
                    <a:pt x="32867"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7" name="Google Shape;6307;p163"/>
            <p:cNvSpPr/>
            <p:nvPr/>
          </p:nvSpPr>
          <p:spPr>
            <a:xfrm>
              <a:off x="4593250" y="2573900"/>
              <a:ext cx="718575" cy="375225"/>
            </a:xfrm>
            <a:custGeom>
              <a:rect b="b" l="l" r="r" t="t"/>
              <a:pathLst>
                <a:path extrusionOk="0" h="15009" w="28743">
                  <a:moveTo>
                    <a:pt x="28479" y="1"/>
                  </a:moveTo>
                  <a:lnTo>
                    <a:pt x="26066" y="1010"/>
                  </a:lnTo>
                  <a:lnTo>
                    <a:pt x="24267" y="1756"/>
                  </a:lnTo>
                  <a:lnTo>
                    <a:pt x="21414" y="2897"/>
                  </a:lnTo>
                  <a:lnTo>
                    <a:pt x="18562" y="4082"/>
                  </a:lnTo>
                  <a:lnTo>
                    <a:pt x="15710" y="5354"/>
                  </a:lnTo>
                  <a:lnTo>
                    <a:pt x="12902" y="6671"/>
                  </a:lnTo>
                  <a:lnTo>
                    <a:pt x="11497" y="7329"/>
                  </a:lnTo>
                  <a:lnTo>
                    <a:pt x="10093" y="8075"/>
                  </a:lnTo>
                  <a:lnTo>
                    <a:pt x="8733" y="8821"/>
                  </a:lnTo>
                  <a:lnTo>
                    <a:pt x="7417" y="9611"/>
                  </a:lnTo>
                  <a:lnTo>
                    <a:pt x="6100" y="10401"/>
                  </a:lnTo>
                  <a:lnTo>
                    <a:pt x="4784" y="11234"/>
                  </a:lnTo>
                  <a:lnTo>
                    <a:pt x="3511" y="12156"/>
                  </a:lnTo>
                  <a:lnTo>
                    <a:pt x="2282" y="13077"/>
                  </a:lnTo>
                  <a:lnTo>
                    <a:pt x="45" y="14701"/>
                  </a:lnTo>
                  <a:lnTo>
                    <a:pt x="1" y="14745"/>
                  </a:lnTo>
                  <a:lnTo>
                    <a:pt x="1" y="14789"/>
                  </a:lnTo>
                  <a:lnTo>
                    <a:pt x="1" y="14876"/>
                  </a:lnTo>
                  <a:lnTo>
                    <a:pt x="1" y="14920"/>
                  </a:lnTo>
                  <a:lnTo>
                    <a:pt x="88" y="14964"/>
                  </a:lnTo>
                  <a:lnTo>
                    <a:pt x="176" y="15008"/>
                  </a:lnTo>
                  <a:lnTo>
                    <a:pt x="264" y="14964"/>
                  </a:lnTo>
                  <a:lnTo>
                    <a:pt x="2502" y="13341"/>
                  </a:lnTo>
                  <a:lnTo>
                    <a:pt x="3731" y="12419"/>
                  </a:lnTo>
                  <a:lnTo>
                    <a:pt x="5003" y="11541"/>
                  </a:lnTo>
                  <a:lnTo>
                    <a:pt x="6276" y="10708"/>
                  </a:lnTo>
                  <a:lnTo>
                    <a:pt x="7592" y="9874"/>
                  </a:lnTo>
                  <a:lnTo>
                    <a:pt x="8952" y="9128"/>
                  </a:lnTo>
                  <a:lnTo>
                    <a:pt x="10313" y="8382"/>
                  </a:lnTo>
                  <a:lnTo>
                    <a:pt x="11673" y="7636"/>
                  </a:lnTo>
                  <a:lnTo>
                    <a:pt x="13033" y="6978"/>
                  </a:lnTo>
                  <a:lnTo>
                    <a:pt x="15885" y="5662"/>
                  </a:lnTo>
                  <a:lnTo>
                    <a:pt x="18694" y="4433"/>
                  </a:lnTo>
                  <a:lnTo>
                    <a:pt x="21546" y="3248"/>
                  </a:lnTo>
                  <a:lnTo>
                    <a:pt x="24398" y="2063"/>
                  </a:lnTo>
                  <a:lnTo>
                    <a:pt x="26197" y="1361"/>
                  </a:lnTo>
                  <a:lnTo>
                    <a:pt x="28611" y="308"/>
                  </a:lnTo>
                  <a:lnTo>
                    <a:pt x="28699" y="308"/>
                  </a:lnTo>
                  <a:lnTo>
                    <a:pt x="28699" y="220"/>
                  </a:lnTo>
                  <a:lnTo>
                    <a:pt x="28742" y="176"/>
                  </a:lnTo>
                  <a:lnTo>
                    <a:pt x="28699" y="89"/>
                  </a:lnTo>
                  <a:lnTo>
                    <a:pt x="28699" y="45"/>
                  </a:lnTo>
                  <a:lnTo>
                    <a:pt x="28611"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8" name="Google Shape;6308;p163"/>
            <p:cNvSpPr/>
            <p:nvPr/>
          </p:nvSpPr>
          <p:spPr>
            <a:xfrm>
              <a:off x="4627275" y="2549775"/>
              <a:ext cx="657125" cy="330225"/>
            </a:xfrm>
            <a:custGeom>
              <a:rect b="b" l="l" r="r" t="t"/>
              <a:pathLst>
                <a:path extrusionOk="0" h="13209" w="26285">
                  <a:moveTo>
                    <a:pt x="26021" y="1"/>
                  </a:moveTo>
                  <a:lnTo>
                    <a:pt x="21765" y="1756"/>
                  </a:lnTo>
                  <a:lnTo>
                    <a:pt x="19176" y="2809"/>
                  </a:lnTo>
                  <a:lnTo>
                    <a:pt x="16631" y="3862"/>
                  </a:lnTo>
                  <a:lnTo>
                    <a:pt x="14130" y="4959"/>
                  </a:lnTo>
                  <a:lnTo>
                    <a:pt x="11672" y="6100"/>
                  </a:lnTo>
                  <a:lnTo>
                    <a:pt x="9215" y="7329"/>
                  </a:lnTo>
                  <a:lnTo>
                    <a:pt x="6845" y="8557"/>
                  </a:lnTo>
                  <a:lnTo>
                    <a:pt x="4476" y="9918"/>
                  </a:lnTo>
                  <a:lnTo>
                    <a:pt x="3291" y="10620"/>
                  </a:lnTo>
                  <a:lnTo>
                    <a:pt x="2150" y="11366"/>
                  </a:lnTo>
                  <a:lnTo>
                    <a:pt x="88" y="12901"/>
                  </a:lnTo>
                  <a:lnTo>
                    <a:pt x="44" y="12945"/>
                  </a:lnTo>
                  <a:lnTo>
                    <a:pt x="0" y="13033"/>
                  </a:lnTo>
                  <a:lnTo>
                    <a:pt x="44" y="13077"/>
                  </a:lnTo>
                  <a:lnTo>
                    <a:pt x="44" y="13121"/>
                  </a:lnTo>
                  <a:lnTo>
                    <a:pt x="132" y="13209"/>
                  </a:lnTo>
                  <a:lnTo>
                    <a:pt x="176" y="13209"/>
                  </a:lnTo>
                  <a:lnTo>
                    <a:pt x="307" y="13165"/>
                  </a:lnTo>
                  <a:lnTo>
                    <a:pt x="2370" y="11629"/>
                  </a:lnTo>
                  <a:lnTo>
                    <a:pt x="3510" y="10927"/>
                  </a:lnTo>
                  <a:lnTo>
                    <a:pt x="4651" y="10225"/>
                  </a:lnTo>
                  <a:lnTo>
                    <a:pt x="7021" y="8864"/>
                  </a:lnTo>
                  <a:lnTo>
                    <a:pt x="9390" y="7636"/>
                  </a:lnTo>
                  <a:lnTo>
                    <a:pt x="11848" y="6407"/>
                  </a:lnTo>
                  <a:lnTo>
                    <a:pt x="14305" y="5266"/>
                  </a:lnTo>
                  <a:lnTo>
                    <a:pt x="16806" y="4169"/>
                  </a:lnTo>
                  <a:lnTo>
                    <a:pt x="19307" y="3116"/>
                  </a:lnTo>
                  <a:lnTo>
                    <a:pt x="21896" y="2063"/>
                  </a:lnTo>
                  <a:lnTo>
                    <a:pt x="26153" y="352"/>
                  </a:lnTo>
                  <a:lnTo>
                    <a:pt x="26241" y="308"/>
                  </a:lnTo>
                  <a:lnTo>
                    <a:pt x="26284" y="264"/>
                  </a:lnTo>
                  <a:lnTo>
                    <a:pt x="26284" y="176"/>
                  </a:lnTo>
                  <a:lnTo>
                    <a:pt x="26284" y="88"/>
                  </a:lnTo>
                  <a:lnTo>
                    <a:pt x="26241" y="44"/>
                  </a:lnTo>
                  <a:lnTo>
                    <a:pt x="26197"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9" name="Google Shape;6309;p163"/>
            <p:cNvSpPr/>
            <p:nvPr/>
          </p:nvSpPr>
          <p:spPr>
            <a:xfrm>
              <a:off x="4752325" y="2525650"/>
              <a:ext cx="504650" cy="232575"/>
            </a:xfrm>
            <a:custGeom>
              <a:rect b="b" l="l" r="r" t="t"/>
              <a:pathLst>
                <a:path extrusionOk="0" h="9303" w="20186">
                  <a:moveTo>
                    <a:pt x="19966" y="0"/>
                  </a:moveTo>
                  <a:lnTo>
                    <a:pt x="15446" y="1843"/>
                  </a:lnTo>
                  <a:lnTo>
                    <a:pt x="12813" y="2896"/>
                  </a:lnTo>
                  <a:lnTo>
                    <a:pt x="8382" y="4871"/>
                  </a:lnTo>
                  <a:lnTo>
                    <a:pt x="6363" y="5792"/>
                  </a:lnTo>
                  <a:lnTo>
                    <a:pt x="4345" y="6758"/>
                  </a:lnTo>
                  <a:lnTo>
                    <a:pt x="88" y="8996"/>
                  </a:lnTo>
                  <a:lnTo>
                    <a:pt x="44" y="9040"/>
                  </a:lnTo>
                  <a:lnTo>
                    <a:pt x="0" y="9083"/>
                  </a:lnTo>
                  <a:lnTo>
                    <a:pt x="0" y="9127"/>
                  </a:lnTo>
                  <a:lnTo>
                    <a:pt x="0" y="9215"/>
                  </a:lnTo>
                  <a:lnTo>
                    <a:pt x="88" y="9303"/>
                  </a:lnTo>
                  <a:lnTo>
                    <a:pt x="220" y="9303"/>
                  </a:lnTo>
                  <a:lnTo>
                    <a:pt x="4520" y="7065"/>
                  </a:lnTo>
                  <a:lnTo>
                    <a:pt x="6495" y="6100"/>
                  </a:lnTo>
                  <a:lnTo>
                    <a:pt x="8513" y="5178"/>
                  </a:lnTo>
                  <a:lnTo>
                    <a:pt x="12945" y="3203"/>
                  </a:lnTo>
                  <a:lnTo>
                    <a:pt x="15578" y="2150"/>
                  </a:lnTo>
                  <a:lnTo>
                    <a:pt x="20098" y="307"/>
                  </a:lnTo>
                  <a:lnTo>
                    <a:pt x="20142" y="263"/>
                  </a:lnTo>
                  <a:lnTo>
                    <a:pt x="20185" y="220"/>
                  </a:lnTo>
                  <a:lnTo>
                    <a:pt x="20185" y="176"/>
                  </a:lnTo>
                  <a:lnTo>
                    <a:pt x="20185" y="88"/>
                  </a:lnTo>
                  <a:lnTo>
                    <a:pt x="20142" y="44"/>
                  </a:lnTo>
                  <a:lnTo>
                    <a:pt x="2009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0" name="Google Shape;6310;p163"/>
            <p:cNvSpPr/>
            <p:nvPr/>
          </p:nvSpPr>
          <p:spPr>
            <a:xfrm>
              <a:off x="4721600" y="2500400"/>
              <a:ext cx="509050" cy="235900"/>
            </a:xfrm>
            <a:custGeom>
              <a:rect b="b" l="l" r="r" t="t"/>
              <a:pathLst>
                <a:path extrusionOk="0" h="9436" w="20362">
                  <a:moveTo>
                    <a:pt x="20186" y="1"/>
                  </a:moveTo>
                  <a:lnTo>
                    <a:pt x="20098" y="45"/>
                  </a:lnTo>
                  <a:lnTo>
                    <a:pt x="18036" y="922"/>
                  </a:lnTo>
                  <a:lnTo>
                    <a:pt x="16193" y="1625"/>
                  </a:lnTo>
                  <a:lnTo>
                    <a:pt x="14262" y="2414"/>
                  </a:lnTo>
                  <a:lnTo>
                    <a:pt x="12287" y="3204"/>
                  </a:lnTo>
                  <a:lnTo>
                    <a:pt x="10313" y="4082"/>
                  </a:lnTo>
                  <a:lnTo>
                    <a:pt x="8250" y="5047"/>
                  </a:lnTo>
                  <a:lnTo>
                    <a:pt x="6144" y="6013"/>
                  </a:lnTo>
                  <a:lnTo>
                    <a:pt x="3994" y="7066"/>
                  </a:lnTo>
                  <a:lnTo>
                    <a:pt x="1800" y="8163"/>
                  </a:lnTo>
                  <a:lnTo>
                    <a:pt x="88" y="9128"/>
                  </a:lnTo>
                  <a:lnTo>
                    <a:pt x="45" y="9172"/>
                  </a:lnTo>
                  <a:lnTo>
                    <a:pt x="1" y="9216"/>
                  </a:lnTo>
                  <a:lnTo>
                    <a:pt x="1" y="9304"/>
                  </a:lnTo>
                  <a:lnTo>
                    <a:pt x="1" y="9347"/>
                  </a:lnTo>
                  <a:lnTo>
                    <a:pt x="88" y="9435"/>
                  </a:lnTo>
                  <a:lnTo>
                    <a:pt x="264" y="9435"/>
                  </a:lnTo>
                  <a:lnTo>
                    <a:pt x="1975" y="8470"/>
                  </a:lnTo>
                  <a:lnTo>
                    <a:pt x="4125" y="7373"/>
                  </a:lnTo>
                  <a:lnTo>
                    <a:pt x="6276" y="6364"/>
                  </a:lnTo>
                  <a:lnTo>
                    <a:pt x="8382" y="5354"/>
                  </a:lnTo>
                  <a:lnTo>
                    <a:pt x="10444" y="4433"/>
                  </a:lnTo>
                  <a:lnTo>
                    <a:pt x="12463" y="3555"/>
                  </a:lnTo>
                  <a:lnTo>
                    <a:pt x="14394" y="2722"/>
                  </a:lnTo>
                  <a:lnTo>
                    <a:pt x="16324" y="1932"/>
                  </a:lnTo>
                  <a:lnTo>
                    <a:pt x="18167" y="1230"/>
                  </a:lnTo>
                  <a:lnTo>
                    <a:pt x="20274" y="352"/>
                  </a:lnTo>
                  <a:lnTo>
                    <a:pt x="20317" y="308"/>
                  </a:lnTo>
                  <a:lnTo>
                    <a:pt x="20361" y="264"/>
                  </a:lnTo>
                  <a:lnTo>
                    <a:pt x="20361" y="176"/>
                  </a:lnTo>
                  <a:lnTo>
                    <a:pt x="20361" y="133"/>
                  </a:lnTo>
                  <a:lnTo>
                    <a:pt x="20317" y="45"/>
                  </a:lnTo>
                  <a:lnTo>
                    <a:pt x="20274"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1" name="Google Shape;6311;p163"/>
            <p:cNvSpPr/>
            <p:nvPr/>
          </p:nvSpPr>
          <p:spPr>
            <a:xfrm>
              <a:off x="4766575" y="2636450"/>
              <a:ext cx="66950" cy="38400"/>
            </a:xfrm>
            <a:custGeom>
              <a:rect b="b" l="l" r="r" t="t"/>
              <a:pathLst>
                <a:path extrusionOk="0" h="1536" w="2678">
                  <a:moveTo>
                    <a:pt x="2414" y="0"/>
                  </a:moveTo>
                  <a:lnTo>
                    <a:pt x="89" y="1185"/>
                  </a:lnTo>
                  <a:lnTo>
                    <a:pt x="1" y="1229"/>
                  </a:lnTo>
                  <a:lnTo>
                    <a:pt x="1" y="1273"/>
                  </a:lnTo>
                  <a:lnTo>
                    <a:pt x="1" y="1360"/>
                  </a:lnTo>
                  <a:lnTo>
                    <a:pt x="1" y="1404"/>
                  </a:lnTo>
                  <a:lnTo>
                    <a:pt x="45" y="1492"/>
                  </a:lnTo>
                  <a:lnTo>
                    <a:pt x="176" y="1536"/>
                  </a:lnTo>
                  <a:lnTo>
                    <a:pt x="220" y="1492"/>
                  </a:lnTo>
                  <a:lnTo>
                    <a:pt x="2590" y="307"/>
                  </a:lnTo>
                  <a:lnTo>
                    <a:pt x="2634" y="263"/>
                  </a:lnTo>
                  <a:lnTo>
                    <a:pt x="2678" y="220"/>
                  </a:lnTo>
                  <a:lnTo>
                    <a:pt x="2678" y="132"/>
                  </a:lnTo>
                  <a:lnTo>
                    <a:pt x="2678" y="88"/>
                  </a:lnTo>
                  <a:lnTo>
                    <a:pt x="2634" y="44"/>
                  </a:lnTo>
                  <a:lnTo>
                    <a:pt x="2546"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2" name="Google Shape;6312;p163"/>
            <p:cNvSpPr/>
            <p:nvPr/>
          </p:nvSpPr>
          <p:spPr>
            <a:xfrm>
              <a:off x="4492325" y="2749425"/>
              <a:ext cx="69150" cy="48300"/>
            </a:xfrm>
            <a:custGeom>
              <a:rect b="b" l="l" r="r" t="t"/>
              <a:pathLst>
                <a:path extrusionOk="0" h="1932" w="2766">
                  <a:moveTo>
                    <a:pt x="2546" y="1"/>
                  </a:moveTo>
                  <a:lnTo>
                    <a:pt x="2502" y="45"/>
                  </a:lnTo>
                  <a:lnTo>
                    <a:pt x="45" y="1624"/>
                  </a:lnTo>
                  <a:lnTo>
                    <a:pt x="1" y="1668"/>
                  </a:lnTo>
                  <a:lnTo>
                    <a:pt x="1" y="1712"/>
                  </a:lnTo>
                  <a:lnTo>
                    <a:pt x="1" y="1800"/>
                  </a:lnTo>
                  <a:lnTo>
                    <a:pt x="1" y="1844"/>
                  </a:lnTo>
                  <a:lnTo>
                    <a:pt x="88" y="1888"/>
                  </a:lnTo>
                  <a:lnTo>
                    <a:pt x="176" y="1932"/>
                  </a:lnTo>
                  <a:lnTo>
                    <a:pt x="264" y="1888"/>
                  </a:lnTo>
                  <a:lnTo>
                    <a:pt x="2677" y="352"/>
                  </a:lnTo>
                  <a:lnTo>
                    <a:pt x="2721" y="308"/>
                  </a:lnTo>
                  <a:lnTo>
                    <a:pt x="2765" y="220"/>
                  </a:lnTo>
                  <a:lnTo>
                    <a:pt x="2765" y="176"/>
                  </a:lnTo>
                  <a:lnTo>
                    <a:pt x="2721" y="89"/>
                  </a:lnTo>
                  <a:lnTo>
                    <a:pt x="2677" y="45"/>
                  </a:lnTo>
                  <a:lnTo>
                    <a:pt x="2634"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3" name="Google Shape;6313;p163"/>
            <p:cNvSpPr/>
            <p:nvPr/>
          </p:nvSpPr>
          <p:spPr>
            <a:xfrm>
              <a:off x="4584475" y="2661675"/>
              <a:ext cx="72425" cy="46100"/>
            </a:xfrm>
            <a:custGeom>
              <a:rect b="b" l="l" r="r" t="t"/>
              <a:pathLst>
                <a:path extrusionOk="0" h="1844" w="2897">
                  <a:moveTo>
                    <a:pt x="2677" y="0"/>
                  </a:moveTo>
                  <a:lnTo>
                    <a:pt x="2633" y="44"/>
                  </a:lnTo>
                  <a:lnTo>
                    <a:pt x="88" y="1536"/>
                  </a:lnTo>
                  <a:lnTo>
                    <a:pt x="45" y="1580"/>
                  </a:lnTo>
                  <a:lnTo>
                    <a:pt x="1" y="1624"/>
                  </a:lnTo>
                  <a:lnTo>
                    <a:pt x="1" y="1712"/>
                  </a:lnTo>
                  <a:lnTo>
                    <a:pt x="1" y="1756"/>
                  </a:lnTo>
                  <a:lnTo>
                    <a:pt x="88" y="1843"/>
                  </a:lnTo>
                  <a:lnTo>
                    <a:pt x="264" y="1843"/>
                  </a:lnTo>
                  <a:lnTo>
                    <a:pt x="2809" y="351"/>
                  </a:lnTo>
                  <a:lnTo>
                    <a:pt x="2853" y="308"/>
                  </a:lnTo>
                  <a:lnTo>
                    <a:pt x="2897" y="220"/>
                  </a:lnTo>
                  <a:lnTo>
                    <a:pt x="2897" y="176"/>
                  </a:lnTo>
                  <a:lnTo>
                    <a:pt x="2853" y="88"/>
                  </a:lnTo>
                  <a:lnTo>
                    <a:pt x="2809" y="44"/>
                  </a:lnTo>
                  <a:lnTo>
                    <a:pt x="2765"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4" name="Google Shape;6314;p163"/>
            <p:cNvSpPr/>
            <p:nvPr/>
          </p:nvSpPr>
          <p:spPr>
            <a:xfrm>
              <a:off x="5248175" y="2451050"/>
              <a:ext cx="158000" cy="83400"/>
            </a:xfrm>
            <a:custGeom>
              <a:rect b="b" l="l" r="r" t="t"/>
              <a:pathLst>
                <a:path extrusionOk="0" h="3336" w="6320">
                  <a:moveTo>
                    <a:pt x="6144" y="0"/>
                  </a:moveTo>
                  <a:lnTo>
                    <a:pt x="6056" y="44"/>
                  </a:lnTo>
                  <a:lnTo>
                    <a:pt x="3335" y="1492"/>
                  </a:lnTo>
                  <a:lnTo>
                    <a:pt x="132" y="2984"/>
                  </a:lnTo>
                  <a:lnTo>
                    <a:pt x="44" y="3028"/>
                  </a:lnTo>
                  <a:lnTo>
                    <a:pt x="44" y="3072"/>
                  </a:lnTo>
                  <a:lnTo>
                    <a:pt x="0" y="3160"/>
                  </a:lnTo>
                  <a:lnTo>
                    <a:pt x="44" y="3204"/>
                  </a:lnTo>
                  <a:lnTo>
                    <a:pt x="88" y="3291"/>
                  </a:lnTo>
                  <a:lnTo>
                    <a:pt x="176" y="3335"/>
                  </a:lnTo>
                  <a:lnTo>
                    <a:pt x="264" y="3291"/>
                  </a:lnTo>
                  <a:lnTo>
                    <a:pt x="3467" y="1799"/>
                  </a:lnTo>
                  <a:lnTo>
                    <a:pt x="6231" y="351"/>
                  </a:lnTo>
                  <a:lnTo>
                    <a:pt x="6275" y="308"/>
                  </a:lnTo>
                  <a:lnTo>
                    <a:pt x="6319" y="264"/>
                  </a:lnTo>
                  <a:lnTo>
                    <a:pt x="6319" y="176"/>
                  </a:lnTo>
                  <a:lnTo>
                    <a:pt x="6275" y="132"/>
                  </a:lnTo>
                  <a:lnTo>
                    <a:pt x="6231" y="44"/>
                  </a:lnTo>
                  <a:lnTo>
                    <a:pt x="6188" y="44"/>
                  </a:lnTo>
                  <a:lnTo>
                    <a:pt x="6144"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5" name="Google Shape;6315;p163"/>
            <p:cNvSpPr/>
            <p:nvPr/>
          </p:nvSpPr>
          <p:spPr>
            <a:xfrm>
              <a:off x="5221850" y="2453250"/>
              <a:ext cx="110825" cy="55950"/>
            </a:xfrm>
            <a:custGeom>
              <a:rect b="b" l="l" r="r" t="t"/>
              <a:pathLst>
                <a:path extrusionOk="0" h="2238" w="4433">
                  <a:moveTo>
                    <a:pt x="4169" y="0"/>
                  </a:moveTo>
                  <a:lnTo>
                    <a:pt x="2107" y="1009"/>
                  </a:lnTo>
                  <a:lnTo>
                    <a:pt x="88" y="1931"/>
                  </a:lnTo>
                  <a:lnTo>
                    <a:pt x="44" y="1931"/>
                  </a:lnTo>
                  <a:lnTo>
                    <a:pt x="0" y="2019"/>
                  </a:lnTo>
                  <a:lnTo>
                    <a:pt x="0" y="2062"/>
                  </a:lnTo>
                  <a:lnTo>
                    <a:pt x="0" y="2150"/>
                  </a:lnTo>
                  <a:lnTo>
                    <a:pt x="88" y="2238"/>
                  </a:lnTo>
                  <a:lnTo>
                    <a:pt x="264" y="2238"/>
                  </a:lnTo>
                  <a:lnTo>
                    <a:pt x="2238" y="1317"/>
                  </a:lnTo>
                  <a:lnTo>
                    <a:pt x="4344" y="351"/>
                  </a:lnTo>
                  <a:lnTo>
                    <a:pt x="4388" y="307"/>
                  </a:lnTo>
                  <a:lnTo>
                    <a:pt x="4432" y="220"/>
                  </a:lnTo>
                  <a:lnTo>
                    <a:pt x="4432" y="176"/>
                  </a:lnTo>
                  <a:lnTo>
                    <a:pt x="4432" y="88"/>
                  </a:lnTo>
                  <a:lnTo>
                    <a:pt x="4388" y="44"/>
                  </a:lnTo>
                  <a:lnTo>
                    <a:pt x="4301"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6" name="Google Shape;6316;p163"/>
            <p:cNvSpPr/>
            <p:nvPr/>
          </p:nvSpPr>
          <p:spPr>
            <a:xfrm>
              <a:off x="2583525" y="3619350"/>
              <a:ext cx="11000" cy="43925"/>
            </a:xfrm>
            <a:custGeom>
              <a:rect b="b" l="l" r="r" t="t"/>
              <a:pathLst>
                <a:path extrusionOk="0" h="1757" w="440">
                  <a:moveTo>
                    <a:pt x="220" y="1"/>
                  </a:moveTo>
                  <a:lnTo>
                    <a:pt x="176" y="45"/>
                  </a:lnTo>
                  <a:lnTo>
                    <a:pt x="132" y="89"/>
                  </a:lnTo>
                  <a:lnTo>
                    <a:pt x="88" y="176"/>
                  </a:lnTo>
                  <a:lnTo>
                    <a:pt x="1" y="1581"/>
                  </a:lnTo>
                  <a:lnTo>
                    <a:pt x="1" y="1624"/>
                  </a:lnTo>
                  <a:lnTo>
                    <a:pt x="44" y="1668"/>
                  </a:lnTo>
                  <a:lnTo>
                    <a:pt x="88" y="1712"/>
                  </a:lnTo>
                  <a:lnTo>
                    <a:pt x="176" y="1756"/>
                  </a:lnTo>
                  <a:lnTo>
                    <a:pt x="308" y="1712"/>
                  </a:lnTo>
                  <a:lnTo>
                    <a:pt x="352" y="1581"/>
                  </a:lnTo>
                  <a:lnTo>
                    <a:pt x="439" y="176"/>
                  </a:lnTo>
                  <a:lnTo>
                    <a:pt x="439" y="133"/>
                  </a:lnTo>
                  <a:lnTo>
                    <a:pt x="395" y="45"/>
                  </a:lnTo>
                  <a:lnTo>
                    <a:pt x="35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7" name="Google Shape;6317;p163"/>
            <p:cNvSpPr/>
            <p:nvPr/>
          </p:nvSpPr>
          <p:spPr>
            <a:xfrm>
              <a:off x="2531975" y="3816825"/>
              <a:ext cx="28550" cy="37325"/>
            </a:xfrm>
            <a:custGeom>
              <a:rect b="b" l="l" r="r" t="t"/>
              <a:pathLst>
                <a:path extrusionOk="0" h="1493" w="1142">
                  <a:moveTo>
                    <a:pt x="922" y="0"/>
                  </a:moveTo>
                  <a:lnTo>
                    <a:pt x="878" y="44"/>
                  </a:lnTo>
                  <a:lnTo>
                    <a:pt x="834" y="88"/>
                  </a:lnTo>
                  <a:lnTo>
                    <a:pt x="0" y="1229"/>
                  </a:lnTo>
                  <a:lnTo>
                    <a:pt x="0" y="1317"/>
                  </a:lnTo>
                  <a:lnTo>
                    <a:pt x="0" y="1361"/>
                  </a:lnTo>
                  <a:lnTo>
                    <a:pt x="0" y="1448"/>
                  </a:lnTo>
                  <a:lnTo>
                    <a:pt x="44" y="1492"/>
                  </a:lnTo>
                  <a:lnTo>
                    <a:pt x="263" y="1492"/>
                  </a:lnTo>
                  <a:lnTo>
                    <a:pt x="307" y="1448"/>
                  </a:lnTo>
                  <a:lnTo>
                    <a:pt x="1097" y="308"/>
                  </a:lnTo>
                  <a:lnTo>
                    <a:pt x="1141" y="220"/>
                  </a:lnTo>
                  <a:lnTo>
                    <a:pt x="1141" y="176"/>
                  </a:lnTo>
                  <a:lnTo>
                    <a:pt x="1097" y="88"/>
                  </a:lnTo>
                  <a:lnTo>
                    <a:pt x="1053" y="44"/>
                  </a:lnTo>
                  <a:lnTo>
                    <a:pt x="1009"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8" name="Google Shape;6318;p163"/>
            <p:cNvSpPr/>
            <p:nvPr/>
          </p:nvSpPr>
          <p:spPr>
            <a:xfrm>
              <a:off x="2790850" y="3734550"/>
              <a:ext cx="36250" cy="30725"/>
            </a:xfrm>
            <a:custGeom>
              <a:rect b="b" l="l" r="r" t="t"/>
              <a:pathLst>
                <a:path extrusionOk="0" h="1229" w="1450">
                  <a:moveTo>
                    <a:pt x="177" y="0"/>
                  </a:moveTo>
                  <a:lnTo>
                    <a:pt x="89" y="44"/>
                  </a:lnTo>
                  <a:lnTo>
                    <a:pt x="45" y="88"/>
                  </a:lnTo>
                  <a:lnTo>
                    <a:pt x="1" y="132"/>
                  </a:lnTo>
                  <a:lnTo>
                    <a:pt x="1" y="220"/>
                  </a:lnTo>
                  <a:lnTo>
                    <a:pt x="45" y="264"/>
                  </a:lnTo>
                  <a:lnTo>
                    <a:pt x="89" y="307"/>
                  </a:lnTo>
                  <a:lnTo>
                    <a:pt x="1186" y="1185"/>
                  </a:lnTo>
                  <a:lnTo>
                    <a:pt x="1274" y="1229"/>
                  </a:lnTo>
                  <a:lnTo>
                    <a:pt x="1361" y="1229"/>
                  </a:lnTo>
                  <a:lnTo>
                    <a:pt x="1405" y="1185"/>
                  </a:lnTo>
                  <a:lnTo>
                    <a:pt x="1449" y="1097"/>
                  </a:lnTo>
                  <a:lnTo>
                    <a:pt x="1449" y="1053"/>
                  </a:lnTo>
                  <a:lnTo>
                    <a:pt x="1449" y="966"/>
                  </a:lnTo>
                  <a:lnTo>
                    <a:pt x="1405" y="922"/>
                  </a:lnTo>
                  <a:lnTo>
                    <a:pt x="308" y="44"/>
                  </a:lnTo>
                  <a:lnTo>
                    <a:pt x="22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9" name="Google Shape;6319;p163"/>
            <p:cNvSpPr/>
            <p:nvPr/>
          </p:nvSpPr>
          <p:spPr>
            <a:xfrm>
              <a:off x="2285150" y="4725150"/>
              <a:ext cx="47175" cy="14275"/>
            </a:xfrm>
            <a:custGeom>
              <a:rect b="b" l="l" r="r" t="t"/>
              <a:pathLst>
                <a:path extrusionOk="0" h="571" w="1887">
                  <a:moveTo>
                    <a:pt x="1668" y="0"/>
                  </a:moveTo>
                  <a:lnTo>
                    <a:pt x="132" y="220"/>
                  </a:lnTo>
                  <a:lnTo>
                    <a:pt x="88" y="220"/>
                  </a:lnTo>
                  <a:lnTo>
                    <a:pt x="0" y="264"/>
                  </a:lnTo>
                  <a:lnTo>
                    <a:pt x="0" y="351"/>
                  </a:lnTo>
                  <a:lnTo>
                    <a:pt x="0" y="395"/>
                  </a:lnTo>
                  <a:lnTo>
                    <a:pt x="44" y="527"/>
                  </a:lnTo>
                  <a:lnTo>
                    <a:pt x="176" y="571"/>
                  </a:lnTo>
                  <a:lnTo>
                    <a:pt x="1711" y="351"/>
                  </a:lnTo>
                  <a:lnTo>
                    <a:pt x="1799" y="351"/>
                  </a:lnTo>
                  <a:lnTo>
                    <a:pt x="1843" y="307"/>
                  </a:lnTo>
                  <a:lnTo>
                    <a:pt x="1887" y="220"/>
                  </a:lnTo>
                  <a:lnTo>
                    <a:pt x="1887" y="176"/>
                  </a:lnTo>
                  <a:lnTo>
                    <a:pt x="1843" y="88"/>
                  </a:lnTo>
                  <a:lnTo>
                    <a:pt x="1799" y="44"/>
                  </a:lnTo>
                  <a:lnTo>
                    <a:pt x="1755"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0" name="Google Shape;6320;p163"/>
            <p:cNvSpPr/>
            <p:nvPr/>
          </p:nvSpPr>
          <p:spPr>
            <a:xfrm>
              <a:off x="2232475" y="4129475"/>
              <a:ext cx="879825" cy="325825"/>
            </a:xfrm>
            <a:custGeom>
              <a:rect b="b" l="l" r="r" t="t"/>
              <a:pathLst>
                <a:path extrusionOk="0" h="13033" w="35193">
                  <a:moveTo>
                    <a:pt x="23828" y="0"/>
                  </a:moveTo>
                  <a:lnTo>
                    <a:pt x="22424" y="44"/>
                  </a:lnTo>
                  <a:lnTo>
                    <a:pt x="22336" y="44"/>
                  </a:lnTo>
                  <a:lnTo>
                    <a:pt x="21809" y="220"/>
                  </a:lnTo>
                  <a:lnTo>
                    <a:pt x="21766" y="220"/>
                  </a:lnTo>
                  <a:lnTo>
                    <a:pt x="20537" y="1317"/>
                  </a:lnTo>
                  <a:lnTo>
                    <a:pt x="19703" y="1931"/>
                  </a:lnTo>
                  <a:lnTo>
                    <a:pt x="19045" y="2501"/>
                  </a:lnTo>
                  <a:lnTo>
                    <a:pt x="17948" y="3423"/>
                  </a:lnTo>
                  <a:lnTo>
                    <a:pt x="17377" y="3906"/>
                  </a:lnTo>
                  <a:lnTo>
                    <a:pt x="16851" y="4344"/>
                  </a:lnTo>
                  <a:lnTo>
                    <a:pt x="16324" y="4695"/>
                  </a:lnTo>
                  <a:lnTo>
                    <a:pt x="15754" y="5003"/>
                  </a:lnTo>
                  <a:lnTo>
                    <a:pt x="15052" y="5266"/>
                  </a:lnTo>
                  <a:lnTo>
                    <a:pt x="14174" y="5485"/>
                  </a:lnTo>
                  <a:lnTo>
                    <a:pt x="13077" y="5749"/>
                  </a:lnTo>
                  <a:lnTo>
                    <a:pt x="11673" y="5968"/>
                  </a:lnTo>
                  <a:lnTo>
                    <a:pt x="11629" y="6012"/>
                  </a:lnTo>
                  <a:lnTo>
                    <a:pt x="10269" y="6626"/>
                  </a:lnTo>
                  <a:lnTo>
                    <a:pt x="10225" y="6670"/>
                  </a:lnTo>
                  <a:lnTo>
                    <a:pt x="9611" y="7240"/>
                  </a:lnTo>
                  <a:lnTo>
                    <a:pt x="9567" y="7284"/>
                  </a:lnTo>
                  <a:lnTo>
                    <a:pt x="8163" y="10093"/>
                  </a:lnTo>
                  <a:lnTo>
                    <a:pt x="7022" y="11541"/>
                  </a:lnTo>
                  <a:lnTo>
                    <a:pt x="5705" y="12506"/>
                  </a:lnTo>
                  <a:lnTo>
                    <a:pt x="5091" y="12682"/>
                  </a:lnTo>
                  <a:lnTo>
                    <a:pt x="3906" y="12506"/>
                  </a:lnTo>
                  <a:lnTo>
                    <a:pt x="1537" y="11848"/>
                  </a:lnTo>
                  <a:lnTo>
                    <a:pt x="264" y="11365"/>
                  </a:lnTo>
                  <a:lnTo>
                    <a:pt x="89" y="11365"/>
                  </a:lnTo>
                  <a:lnTo>
                    <a:pt x="45" y="11409"/>
                  </a:lnTo>
                  <a:lnTo>
                    <a:pt x="1" y="11497"/>
                  </a:lnTo>
                  <a:lnTo>
                    <a:pt x="1" y="11541"/>
                  </a:lnTo>
                  <a:lnTo>
                    <a:pt x="45" y="11629"/>
                  </a:lnTo>
                  <a:lnTo>
                    <a:pt x="45" y="11672"/>
                  </a:lnTo>
                  <a:lnTo>
                    <a:pt x="132" y="11716"/>
                  </a:lnTo>
                  <a:lnTo>
                    <a:pt x="1449" y="12155"/>
                  </a:lnTo>
                  <a:lnTo>
                    <a:pt x="3818" y="12857"/>
                  </a:lnTo>
                  <a:lnTo>
                    <a:pt x="3862" y="12857"/>
                  </a:lnTo>
                  <a:lnTo>
                    <a:pt x="5091" y="13033"/>
                  </a:lnTo>
                  <a:lnTo>
                    <a:pt x="5135" y="13033"/>
                  </a:lnTo>
                  <a:lnTo>
                    <a:pt x="5837" y="12857"/>
                  </a:lnTo>
                  <a:lnTo>
                    <a:pt x="5881" y="12813"/>
                  </a:lnTo>
                  <a:lnTo>
                    <a:pt x="7241" y="11804"/>
                  </a:lnTo>
                  <a:lnTo>
                    <a:pt x="7285" y="11760"/>
                  </a:lnTo>
                  <a:lnTo>
                    <a:pt x="8426" y="10312"/>
                  </a:lnTo>
                  <a:lnTo>
                    <a:pt x="8470" y="10268"/>
                  </a:lnTo>
                  <a:lnTo>
                    <a:pt x="9874" y="7504"/>
                  </a:lnTo>
                  <a:lnTo>
                    <a:pt x="10444" y="6933"/>
                  </a:lnTo>
                  <a:lnTo>
                    <a:pt x="11761" y="6319"/>
                  </a:lnTo>
                  <a:lnTo>
                    <a:pt x="13165" y="6056"/>
                  </a:lnTo>
                  <a:lnTo>
                    <a:pt x="14306" y="5836"/>
                  </a:lnTo>
                  <a:lnTo>
                    <a:pt x="15227" y="5573"/>
                  </a:lnTo>
                  <a:lnTo>
                    <a:pt x="15929" y="5266"/>
                  </a:lnTo>
                  <a:lnTo>
                    <a:pt x="16544" y="4959"/>
                  </a:lnTo>
                  <a:lnTo>
                    <a:pt x="17070" y="4608"/>
                  </a:lnTo>
                  <a:lnTo>
                    <a:pt x="17597" y="4213"/>
                  </a:lnTo>
                  <a:lnTo>
                    <a:pt x="18167" y="3686"/>
                  </a:lnTo>
                  <a:lnTo>
                    <a:pt x="19264" y="2765"/>
                  </a:lnTo>
                  <a:lnTo>
                    <a:pt x="19923" y="2194"/>
                  </a:lnTo>
                  <a:lnTo>
                    <a:pt x="20756" y="1580"/>
                  </a:lnTo>
                  <a:lnTo>
                    <a:pt x="21941" y="527"/>
                  </a:lnTo>
                  <a:lnTo>
                    <a:pt x="22424" y="395"/>
                  </a:lnTo>
                  <a:lnTo>
                    <a:pt x="23784" y="351"/>
                  </a:lnTo>
                  <a:lnTo>
                    <a:pt x="25144" y="351"/>
                  </a:lnTo>
                  <a:lnTo>
                    <a:pt x="26461" y="395"/>
                  </a:lnTo>
                  <a:lnTo>
                    <a:pt x="27733" y="527"/>
                  </a:lnTo>
                  <a:lnTo>
                    <a:pt x="28348" y="615"/>
                  </a:lnTo>
                  <a:lnTo>
                    <a:pt x="28962" y="746"/>
                  </a:lnTo>
                  <a:lnTo>
                    <a:pt x="29576" y="878"/>
                  </a:lnTo>
                  <a:lnTo>
                    <a:pt x="30191" y="1097"/>
                  </a:lnTo>
                  <a:lnTo>
                    <a:pt x="30805" y="1317"/>
                  </a:lnTo>
                  <a:lnTo>
                    <a:pt x="31419" y="1580"/>
                  </a:lnTo>
                  <a:lnTo>
                    <a:pt x="32034" y="1887"/>
                  </a:lnTo>
                  <a:lnTo>
                    <a:pt x="32648" y="2238"/>
                  </a:lnTo>
                  <a:lnTo>
                    <a:pt x="34271" y="3291"/>
                  </a:lnTo>
                  <a:lnTo>
                    <a:pt x="34886" y="3949"/>
                  </a:lnTo>
                  <a:lnTo>
                    <a:pt x="34930" y="3993"/>
                  </a:lnTo>
                  <a:lnTo>
                    <a:pt x="35017" y="4037"/>
                  </a:lnTo>
                  <a:lnTo>
                    <a:pt x="35061" y="3993"/>
                  </a:lnTo>
                  <a:lnTo>
                    <a:pt x="35105" y="3993"/>
                  </a:lnTo>
                  <a:lnTo>
                    <a:pt x="35149" y="3906"/>
                  </a:lnTo>
                  <a:lnTo>
                    <a:pt x="35193" y="3862"/>
                  </a:lnTo>
                  <a:lnTo>
                    <a:pt x="35193" y="3774"/>
                  </a:lnTo>
                  <a:lnTo>
                    <a:pt x="35149" y="3730"/>
                  </a:lnTo>
                  <a:lnTo>
                    <a:pt x="34491" y="3028"/>
                  </a:lnTo>
                  <a:lnTo>
                    <a:pt x="32823" y="1931"/>
                  </a:lnTo>
                  <a:lnTo>
                    <a:pt x="32209" y="1580"/>
                  </a:lnTo>
                  <a:lnTo>
                    <a:pt x="31595" y="1273"/>
                  </a:lnTo>
                  <a:lnTo>
                    <a:pt x="30980" y="966"/>
                  </a:lnTo>
                  <a:lnTo>
                    <a:pt x="30322" y="746"/>
                  </a:lnTo>
                  <a:lnTo>
                    <a:pt x="29708" y="571"/>
                  </a:lnTo>
                  <a:lnTo>
                    <a:pt x="29094" y="395"/>
                  </a:lnTo>
                  <a:lnTo>
                    <a:pt x="28435" y="264"/>
                  </a:lnTo>
                  <a:lnTo>
                    <a:pt x="27821" y="176"/>
                  </a:lnTo>
                  <a:lnTo>
                    <a:pt x="26505" y="44"/>
                  </a:lnTo>
                  <a:lnTo>
                    <a:pt x="2518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1" name="Google Shape;6321;p163"/>
            <p:cNvSpPr/>
            <p:nvPr/>
          </p:nvSpPr>
          <p:spPr>
            <a:xfrm>
              <a:off x="2228100" y="4100950"/>
              <a:ext cx="934675" cy="336800"/>
            </a:xfrm>
            <a:custGeom>
              <a:rect b="b" l="l" r="r" t="t"/>
              <a:pathLst>
                <a:path extrusionOk="0" h="13472" w="37387">
                  <a:moveTo>
                    <a:pt x="29707" y="0"/>
                  </a:moveTo>
                  <a:lnTo>
                    <a:pt x="25539" y="44"/>
                  </a:lnTo>
                  <a:lnTo>
                    <a:pt x="22204" y="176"/>
                  </a:lnTo>
                  <a:lnTo>
                    <a:pt x="22160" y="176"/>
                  </a:lnTo>
                  <a:lnTo>
                    <a:pt x="21370" y="571"/>
                  </a:lnTo>
                  <a:lnTo>
                    <a:pt x="21282" y="615"/>
                  </a:lnTo>
                  <a:lnTo>
                    <a:pt x="20010" y="2063"/>
                  </a:lnTo>
                  <a:lnTo>
                    <a:pt x="18167" y="3599"/>
                  </a:lnTo>
                  <a:lnTo>
                    <a:pt x="16368" y="5090"/>
                  </a:lnTo>
                  <a:lnTo>
                    <a:pt x="15183" y="5573"/>
                  </a:lnTo>
                  <a:lnTo>
                    <a:pt x="14569" y="5793"/>
                  </a:lnTo>
                  <a:lnTo>
                    <a:pt x="13998" y="5924"/>
                  </a:lnTo>
                  <a:lnTo>
                    <a:pt x="12857" y="6144"/>
                  </a:lnTo>
                  <a:lnTo>
                    <a:pt x="12243" y="6231"/>
                  </a:lnTo>
                  <a:lnTo>
                    <a:pt x="11629" y="6363"/>
                  </a:lnTo>
                  <a:lnTo>
                    <a:pt x="11058" y="6539"/>
                  </a:lnTo>
                  <a:lnTo>
                    <a:pt x="10488" y="6758"/>
                  </a:lnTo>
                  <a:lnTo>
                    <a:pt x="10224" y="6890"/>
                  </a:lnTo>
                  <a:lnTo>
                    <a:pt x="9961" y="7065"/>
                  </a:lnTo>
                  <a:lnTo>
                    <a:pt x="9698" y="7284"/>
                  </a:lnTo>
                  <a:lnTo>
                    <a:pt x="9478" y="7504"/>
                  </a:lnTo>
                  <a:lnTo>
                    <a:pt x="9259" y="7767"/>
                  </a:lnTo>
                  <a:lnTo>
                    <a:pt x="8996" y="8118"/>
                  </a:lnTo>
                  <a:lnTo>
                    <a:pt x="8820" y="8469"/>
                  </a:lnTo>
                  <a:lnTo>
                    <a:pt x="8601" y="8820"/>
                  </a:lnTo>
                  <a:lnTo>
                    <a:pt x="6802" y="12506"/>
                  </a:lnTo>
                  <a:lnTo>
                    <a:pt x="5968" y="12813"/>
                  </a:lnTo>
                  <a:lnTo>
                    <a:pt x="4608" y="13121"/>
                  </a:lnTo>
                  <a:lnTo>
                    <a:pt x="3906" y="12989"/>
                  </a:lnTo>
                  <a:lnTo>
                    <a:pt x="1712" y="12155"/>
                  </a:lnTo>
                  <a:lnTo>
                    <a:pt x="220" y="11585"/>
                  </a:lnTo>
                  <a:lnTo>
                    <a:pt x="88" y="11585"/>
                  </a:lnTo>
                  <a:lnTo>
                    <a:pt x="44" y="11629"/>
                  </a:lnTo>
                  <a:lnTo>
                    <a:pt x="0" y="11716"/>
                  </a:lnTo>
                  <a:lnTo>
                    <a:pt x="0" y="11760"/>
                  </a:lnTo>
                  <a:lnTo>
                    <a:pt x="0" y="11848"/>
                  </a:lnTo>
                  <a:lnTo>
                    <a:pt x="44" y="11892"/>
                  </a:lnTo>
                  <a:lnTo>
                    <a:pt x="88" y="11936"/>
                  </a:lnTo>
                  <a:lnTo>
                    <a:pt x="1580" y="12506"/>
                  </a:lnTo>
                  <a:lnTo>
                    <a:pt x="3818" y="13296"/>
                  </a:lnTo>
                  <a:lnTo>
                    <a:pt x="4564" y="13472"/>
                  </a:lnTo>
                  <a:lnTo>
                    <a:pt x="4652" y="13472"/>
                  </a:lnTo>
                  <a:lnTo>
                    <a:pt x="6100" y="13121"/>
                  </a:lnTo>
                  <a:lnTo>
                    <a:pt x="6977" y="12813"/>
                  </a:lnTo>
                  <a:lnTo>
                    <a:pt x="7065" y="12726"/>
                  </a:lnTo>
                  <a:lnTo>
                    <a:pt x="8908" y="8996"/>
                  </a:lnTo>
                  <a:lnTo>
                    <a:pt x="9084" y="8645"/>
                  </a:lnTo>
                  <a:lnTo>
                    <a:pt x="9303" y="8294"/>
                  </a:lnTo>
                  <a:lnTo>
                    <a:pt x="9522" y="8030"/>
                  </a:lnTo>
                  <a:lnTo>
                    <a:pt x="9742" y="7767"/>
                  </a:lnTo>
                  <a:lnTo>
                    <a:pt x="9961" y="7548"/>
                  </a:lnTo>
                  <a:lnTo>
                    <a:pt x="10181" y="7372"/>
                  </a:lnTo>
                  <a:lnTo>
                    <a:pt x="10663" y="7065"/>
                  </a:lnTo>
                  <a:lnTo>
                    <a:pt x="11190" y="6846"/>
                  </a:lnTo>
                  <a:lnTo>
                    <a:pt x="11716" y="6670"/>
                  </a:lnTo>
                  <a:lnTo>
                    <a:pt x="12287" y="6582"/>
                  </a:lnTo>
                  <a:lnTo>
                    <a:pt x="12901" y="6495"/>
                  </a:lnTo>
                  <a:lnTo>
                    <a:pt x="14086" y="6275"/>
                  </a:lnTo>
                  <a:lnTo>
                    <a:pt x="14700" y="6144"/>
                  </a:lnTo>
                  <a:lnTo>
                    <a:pt x="15315" y="5924"/>
                  </a:lnTo>
                  <a:lnTo>
                    <a:pt x="16499" y="5398"/>
                  </a:lnTo>
                  <a:lnTo>
                    <a:pt x="16543" y="5354"/>
                  </a:lnTo>
                  <a:lnTo>
                    <a:pt x="18430" y="3862"/>
                  </a:lnTo>
                  <a:lnTo>
                    <a:pt x="20229" y="2326"/>
                  </a:lnTo>
                  <a:lnTo>
                    <a:pt x="20273" y="2326"/>
                  </a:lnTo>
                  <a:lnTo>
                    <a:pt x="21546" y="878"/>
                  </a:lnTo>
                  <a:lnTo>
                    <a:pt x="22248" y="527"/>
                  </a:lnTo>
                  <a:lnTo>
                    <a:pt x="25539" y="395"/>
                  </a:lnTo>
                  <a:lnTo>
                    <a:pt x="29664" y="351"/>
                  </a:lnTo>
                  <a:lnTo>
                    <a:pt x="33042" y="2282"/>
                  </a:lnTo>
                  <a:lnTo>
                    <a:pt x="34973" y="3642"/>
                  </a:lnTo>
                  <a:lnTo>
                    <a:pt x="36772" y="5222"/>
                  </a:lnTo>
                  <a:lnTo>
                    <a:pt x="36816" y="5222"/>
                  </a:lnTo>
                  <a:lnTo>
                    <a:pt x="37123" y="5398"/>
                  </a:lnTo>
                  <a:lnTo>
                    <a:pt x="37167" y="5442"/>
                  </a:lnTo>
                  <a:lnTo>
                    <a:pt x="37255" y="5442"/>
                  </a:lnTo>
                  <a:lnTo>
                    <a:pt x="37299" y="5398"/>
                  </a:lnTo>
                  <a:lnTo>
                    <a:pt x="37343" y="5354"/>
                  </a:lnTo>
                  <a:lnTo>
                    <a:pt x="37386" y="5310"/>
                  </a:lnTo>
                  <a:lnTo>
                    <a:pt x="37386" y="5222"/>
                  </a:lnTo>
                  <a:lnTo>
                    <a:pt x="37343" y="5178"/>
                  </a:lnTo>
                  <a:lnTo>
                    <a:pt x="37299" y="5134"/>
                  </a:lnTo>
                  <a:lnTo>
                    <a:pt x="36992" y="4959"/>
                  </a:lnTo>
                  <a:lnTo>
                    <a:pt x="35192" y="3379"/>
                  </a:lnTo>
                  <a:lnTo>
                    <a:pt x="35149" y="3335"/>
                  </a:lnTo>
                  <a:lnTo>
                    <a:pt x="33218" y="2019"/>
                  </a:lnTo>
                  <a:lnTo>
                    <a:pt x="29795"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2" name="Google Shape;6322;p163"/>
            <p:cNvSpPr/>
            <p:nvPr/>
          </p:nvSpPr>
          <p:spPr>
            <a:xfrm>
              <a:off x="2245650" y="4054875"/>
              <a:ext cx="1314250" cy="359850"/>
            </a:xfrm>
            <a:custGeom>
              <a:rect b="b" l="l" r="r" t="t"/>
              <a:pathLst>
                <a:path extrusionOk="0" h="14394" w="52570">
                  <a:moveTo>
                    <a:pt x="26680" y="0"/>
                  </a:moveTo>
                  <a:lnTo>
                    <a:pt x="24091" y="176"/>
                  </a:lnTo>
                  <a:lnTo>
                    <a:pt x="24047" y="220"/>
                  </a:lnTo>
                  <a:lnTo>
                    <a:pt x="22862" y="439"/>
                  </a:lnTo>
                  <a:lnTo>
                    <a:pt x="22818" y="439"/>
                  </a:lnTo>
                  <a:lnTo>
                    <a:pt x="22292" y="746"/>
                  </a:lnTo>
                  <a:lnTo>
                    <a:pt x="21019" y="834"/>
                  </a:lnTo>
                  <a:lnTo>
                    <a:pt x="20888" y="878"/>
                  </a:lnTo>
                  <a:lnTo>
                    <a:pt x="19659" y="2063"/>
                  </a:lnTo>
                  <a:lnTo>
                    <a:pt x="19615" y="2107"/>
                  </a:lnTo>
                  <a:lnTo>
                    <a:pt x="19045" y="3072"/>
                  </a:lnTo>
                  <a:lnTo>
                    <a:pt x="18167" y="3862"/>
                  </a:lnTo>
                  <a:lnTo>
                    <a:pt x="16280" y="5573"/>
                  </a:lnTo>
                  <a:lnTo>
                    <a:pt x="15095" y="6451"/>
                  </a:lnTo>
                  <a:lnTo>
                    <a:pt x="14349" y="6758"/>
                  </a:lnTo>
                  <a:lnTo>
                    <a:pt x="11322" y="7285"/>
                  </a:lnTo>
                  <a:lnTo>
                    <a:pt x="9566" y="7811"/>
                  </a:lnTo>
                  <a:lnTo>
                    <a:pt x="9522" y="7855"/>
                  </a:lnTo>
                  <a:lnTo>
                    <a:pt x="8645" y="8338"/>
                  </a:lnTo>
                  <a:lnTo>
                    <a:pt x="8601" y="8382"/>
                  </a:lnTo>
                  <a:lnTo>
                    <a:pt x="7855" y="9171"/>
                  </a:lnTo>
                  <a:lnTo>
                    <a:pt x="7811" y="9215"/>
                  </a:lnTo>
                  <a:lnTo>
                    <a:pt x="7197" y="10268"/>
                  </a:lnTo>
                  <a:lnTo>
                    <a:pt x="5705" y="13603"/>
                  </a:lnTo>
                  <a:lnTo>
                    <a:pt x="5091" y="13823"/>
                  </a:lnTo>
                  <a:lnTo>
                    <a:pt x="3862" y="14042"/>
                  </a:lnTo>
                  <a:lnTo>
                    <a:pt x="2940" y="13867"/>
                  </a:lnTo>
                  <a:lnTo>
                    <a:pt x="264" y="12857"/>
                  </a:lnTo>
                  <a:lnTo>
                    <a:pt x="132" y="12857"/>
                  </a:lnTo>
                  <a:lnTo>
                    <a:pt x="44" y="12901"/>
                  </a:lnTo>
                  <a:lnTo>
                    <a:pt x="44" y="12989"/>
                  </a:lnTo>
                  <a:lnTo>
                    <a:pt x="0" y="13033"/>
                  </a:lnTo>
                  <a:lnTo>
                    <a:pt x="44" y="13121"/>
                  </a:lnTo>
                  <a:lnTo>
                    <a:pt x="88" y="13164"/>
                  </a:lnTo>
                  <a:lnTo>
                    <a:pt x="132" y="13208"/>
                  </a:lnTo>
                  <a:lnTo>
                    <a:pt x="2853" y="14218"/>
                  </a:lnTo>
                  <a:lnTo>
                    <a:pt x="2896" y="14218"/>
                  </a:lnTo>
                  <a:lnTo>
                    <a:pt x="3818" y="14393"/>
                  </a:lnTo>
                  <a:lnTo>
                    <a:pt x="3862" y="14393"/>
                  </a:lnTo>
                  <a:lnTo>
                    <a:pt x="5178" y="14174"/>
                  </a:lnTo>
                  <a:lnTo>
                    <a:pt x="5880" y="13867"/>
                  </a:lnTo>
                  <a:lnTo>
                    <a:pt x="6012" y="13779"/>
                  </a:lnTo>
                  <a:lnTo>
                    <a:pt x="7504" y="10400"/>
                  </a:lnTo>
                  <a:lnTo>
                    <a:pt x="8118" y="9391"/>
                  </a:lnTo>
                  <a:lnTo>
                    <a:pt x="8820" y="8645"/>
                  </a:lnTo>
                  <a:lnTo>
                    <a:pt x="9698" y="8162"/>
                  </a:lnTo>
                  <a:lnTo>
                    <a:pt x="11409" y="7636"/>
                  </a:lnTo>
                  <a:lnTo>
                    <a:pt x="14437" y="7065"/>
                  </a:lnTo>
                  <a:lnTo>
                    <a:pt x="14481" y="7065"/>
                  </a:lnTo>
                  <a:lnTo>
                    <a:pt x="15227" y="6758"/>
                  </a:lnTo>
                  <a:lnTo>
                    <a:pt x="15271" y="6714"/>
                  </a:lnTo>
                  <a:lnTo>
                    <a:pt x="16499" y="5880"/>
                  </a:lnTo>
                  <a:lnTo>
                    <a:pt x="18386" y="4125"/>
                  </a:lnTo>
                  <a:lnTo>
                    <a:pt x="19264" y="3291"/>
                  </a:lnTo>
                  <a:lnTo>
                    <a:pt x="19308" y="3291"/>
                  </a:lnTo>
                  <a:lnTo>
                    <a:pt x="19922" y="2326"/>
                  </a:lnTo>
                  <a:lnTo>
                    <a:pt x="21107" y="1185"/>
                  </a:lnTo>
                  <a:lnTo>
                    <a:pt x="22336" y="1054"/>
                  </a:lnTo>
                  <a:lnTo>
                    <a:pt x="22423" y="1054"/>
                  </a:lnTo>
                  <a:lnTo>
                    <a:pt x="22950" y="790"/>
                  </a:lnTo>
                  <a:lnTo>
                    <a:pt x="24135" y="527"/>
                  </a:lnTo>
                  <a:lnTo>
                    <a:pt x="26680" y="351"/>
                  </a:lnTo>
                  <a:lnTo>
                    <a:pt x="28128" y="527"/>
                  </a:lnTo>
                  <a:lnTo>
                    <a:pt x="28874" y="746"/>
                  </a:lnTo>
                  <a:lnTo>
                    <a:pt x="31024" y="2019"/>
                  </a:lnTo>
                  <a:lnTo>
                    <a:pt x="33042" y="3335"/>
                  </a:lnTo>
                  <a:lnTo>
                    <a:pt x="34710" y="4476"/>
                  </a:lnTo>
                  <a:lnTo>
                    <a:pt x="35719" y="5661"/>
                  </a:lnTo>
                  <a:lnTo>
                    <a:pt x="35763" y="5661"/>
                  </a:lnTo>
                  <a:lnTo>
                    <a:pt x="37079" y="6846"/>
                  </a:lnTo>
                  <a:lnTo>
                    <a:pt x="37123" y="6890"/>
                  </a:lnTo>
                  <a:lnTo>
                    <a:pt x="39493" y="8118"/>
                  </a:lnTo>
                  <a:lnTo>
                    <a:pt x="42740" y="9215"/>
                  </a:lnTo>
                  <a:lnTo>
                    <a:pt x="44407" y="9698"/>
                  </a:lnTo>
                  <a:lnTo>
                    <a:pt x="44451" y="9698"/>
                  </a:lnTo>
                  <a:lnTo>
                    <a:pt x="48620" y="10093"/>
                  </a:lnTo>
                  <a:lnTo>
                    <a:pt x="49673" y="10137"/>
                  </a:lnTo>
                  <a:lnTo>
                    <a:pt x="51867" y="9961"/>
                  </a:lnTo>
                  <a:lnTo>
                    <a:pt x="51911" y="9961"/>
                  </a:lnTo>
                  <a:lnTo>
                    <a:pt x="52438" y="9786"/>
                  </a:lnTo>
                  <a:lnTo>
                    <a:pt x="52525" y="9742"/>
                  </a:lnTo>
                  <a:lnTo>
                    <a:pt x="52569" y="9654"/>
                  </a:lnTo>
                  <a:lnTo>
                    <a:pt x="52569" y="9610"/>
                  </a:lnTo>
                  <a:lnTo>
                    <a:pt x="52569" y="9522"/>
                  </a:lnTo>
                  <a:lnTo>
                    <a:pt x="52525" y="9479"/>
                  </a:lnTo>
                  <a:lnTo>
                    <a:pt x="52481" y="9435"/>
                  </a:lnTo>
                  <a:lnTo>
                    <a:pt x="52350" y="9435"/>
                  </a:lnTo>
                  <a:lnTo>
                    <a:pt x="51823" y="9610"/>
                  </a:lnTo>
                  <a:lnTo>
                    <a:pt x="49673" y="9786"/>
                  </a:lnTo>
                  <a:lnTo>
                    <a:pt x="48620" y="9742"/>
                  </a:lnTo>
                  <a:lnTo>
                    <a:pt x="44495" y="9347"/>
                  </a:lnTo>
                  <a:lnTo>
                    <a:pt x="42872" y="8864"/>
                  </a:lnTo>
                  <a:lnTo>
                    <a:pt x="39624" y="7811"/>
                  </a:lnTo>
                  <a:lnTo>
                    <a:pt x="37299" y="6582"/>
                  </a:lnTo>
                  <a:lnTo>
                    <a:pt x="35982" y="5398"/>
                  </a:lnTo>
                  <a:lnTo>
                    <a:pt x="34929" y="4213"/>
                  </a:lnTo>
                  <a:lnTo>
                    <a:pt x="34885" y="4169"/>
                  </a:lnTo>
                  <a:lnTo>
                    <a:pt x="33218" y="3028"/>
                  </a:lnTo>
                  <a:lnTo>
                    <a:pt x="31199" y="1712"/>
                  </a:lnTo>
                  <a:lnTo>
                    <a:pt x="29049" y="439"/>
                  </a:lnTo>
                  <a:lnTo>
                    <a:pt x="29005" y="395"/>
                  </a:lnTo>
                  <a:lnTo>
                    <a:pt x="28216" y="176"/>
                  </a:lnTo>
                  <a:lnTo>
                    <a:pt x="28172" y="176"/>
                  </a:lnTo>
                  <a:lnTo>
                    <a:pt x="26724"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3" name="Google Shape;6323;p163"/>
            <p:cNvSpPr/>
            <p:nvPr/>
          </p:nvSpPr>
          <p:spPr>
            <a:xfrm>
              <a:off x="2252225" y="4008800"/>
              <a:ext cx="1328500" cy="378500"/>
            </a:xfrm>
            <a:custGeom>
              <a:rect b="b" l="l" r="r" t="t"/>
              <a:pathLst>
                <a:path extrusionOk="0" h="15140" w="53140">
                  <a:moveTo>
                    <a:pt x="24749" y="0"/>
                  </a:moveTo>
                  <a:lnTo>
                    <a:pt x="22643" y="483"/>
                  </a:lnTo>
                  <a:lnTo>
                    <a:pt x="22599" y="527"/>
                  </a:lnTo>
                  <a:lnTo>
                    <a:pt x="20054" y="1448"/>
                  </a:lnTo>
                  <a:lnTo>
                    <a:pt x="19966" y="1492"/>
                  </a:lnTo>
                  <a:lnTo>
                    <a:pt x="18650" y="3291"/>
                  </a:lnTo>
                  <a:lnTo>
                    <a:pt x="17992" y="4520"/>
                  </a:lnTo>
                  <a:lnTo>
                    <a:pt x="17290" y="5310"/>
                  </a:lnTo>
                  <a:lnTo>
                    <a:pt x="15490" y="6977"/>
                  </a:lnTo>
                  <a:lnTo>
                    <a:pt x="14437" y="7679"/>
                  </a:lnTo>
                  <a:lnTo>
                    <a:pt x="13779" y="7899"/>
                  </a:lnTo>
                  <a:lnTo>
                    <a:pt x="9918" y="8601"/>
                  </a:lnTo>
                  <a:lnTo>
                    <a:pt x="9874" y="8601"/>
                  </a:lnTo>
                  <a:lnTo>
                    <a:pt x="8908" y="8996"/>
                  </a:lnTo>
                  <a:lnTo>
                    <a:pt x="8865" y="8996"/>
                  </a:lnTo>
                  <a:lnTo>
                    <a:pt x="7855" y="9566"/>
                  </a:lnTo>
                  <a:lnTo>
                    <a:pt x="7811" y="9610"/>
                  </a:lnTo>
                  <a:lnTo>
                    <a:pt x="6934" y="10444"/>
                  </a:lnTo>
                  <a:lnTo>
                    <a:pt x="6890" y="10488"/>
                  </a:lnTo>
                  <a:lnTo>
                    <a:pt x="6188" y="11716"/>
                  </a:lnTo>
                  <a:lnTo>
                    <a:pt x="5091" y="14700"/>
                  </a:lnTo>
                  <a:lnTo>
                    <a:pt x="2458" y="14788"/>
                  </a:lnTo>
                  <a:lnTo>
                    <a:pt x="220" y="13954"/>
                  </a:lnTo>
                  <a:lnTo>
                    <a:pt x="176" y="13954"/>
                  </a:lnTo>
                  <a:lnTo>
                    <a:pt x="88" y="13998"/>
                  </a:lnTo>
                  <a:lnTo>
                    <a:pt x="45" y="13998"/>
                  </a:lnTo>
                  <a:lnTo>
                    <a:pt x="1" y="14086"/>
                  </a:lnTo>
                  <a:lnTo>
                    <a:pt x="1" y="14130"/>
                  </a:lnTo>
                  <a:lnTo>
                    <a:pt x="1" y="14218"/>
                  </a:lnTo>
                  <a:lnTo>
                    <a:pt x="45" y="14262"/>
                  </a:lnTo>
                  <a:lnTo>
                    <a:pt x="132" y="14305"/>
                  </a:lnTo>
                  <a:lnTo>
                    <a:pt x="2370" y="15139"/>
                  </a:lnTo>
                  <a:lnTo>
                    <a:pt x="2458" y="15139"/>
                  </a:lnTo>
                  <a:lnTo>
                    <a:pt x="5222" y="15051"/>
                  </a:lnTo>
                  <a:lnTo>
                    <a:pt x="5310" y="15007"/>
                  </a:lnTo>
                  <a:lnTo>
                    <a:pt x="5398" y="14920"/>
                  </a:lnTo>
                  <a:lnTo>
                    <a:pt x="6495" y="11848"/>
                  </a:lnTo>
                  <a:lnTo>
                    <a:pt x="7197" y="10707"/>
                  </a:lnTo>
                  <a:lnTo>
                    <a:pt x="8075" y="9873"/>
                  </a:lnTo>
                  <a:lnTo>
                    <a:pt x="9040" y="9303"/>
                  </a:lnTo>
                  <a:lnTo>
                    <a:pt x="10005" y="8952"/>
                  </a:lnTo>
                  <a:lnTo>
                    <a:pt x="13867" y="8250"/>
                  </a:lnTo>
                  <a:lnTo>
                    <a:pt x="14569" y="8031"/>
                  </a:lnTo>
                  <a:lnTo>
                    <a:pt x="14613" y="7987"/>
                  </a:lnTo>
                  <a:lnTo>
                    <a:pt x="15666" y="7241"/>
                  </a:lnTo>
                  <a:lnTo>
                    <a:pt x="15710" y="7241"/>
                  </a:lnTo>
                  <a:lnTo>
                    <a:pt x="17553" y="5573"/>
                  </a:lnTo>
                  <a:lnTo>
                    <a:pt x="17553" y="5529"/>
                  </a:lnTo>
                  <a:lnTo>
                    <a:pt x="18255" y="4739"/>
                  </a:lnTo>
                  <a:lnTo>
                    <a:pt x="18299" y="4696"/>
                  </a:lnTo>
                  <a:lnTo>
                    <a:pt x="18957" y="3467"/>
                  </a:lnTo>
                  <a:lnTo>
                    <a:pt x="20230" y="1756"/>
                  </a:lnTo>
                  <a:lnTo>
                    <a:pt x="22731" y="834"/>
                  </a:lnTo>
                  <a:lnTo>
                    <a:pt x="24793" y="351"/>
                  </a:lnTo>
                  <a:lnTo>
                    <a:pt x="25320" y="351"/>
                  </a:lnTo>
                  <a:lnTo>
                    <a:pt x="27996" y="1054"/>
                  </a:lnTo>
                  <a:lnTo>
                    <a:pt x="31507" y="2940"/>
                  </a:lnTo>
                  <a:lnTo>
                    <a:pt x="33789" y="4345"/>
                  </a:lnTo>
                  <a:lnTo>
                    <a:pt x="35544" y="5134"/>
                  </a:lnTo>
                  <a:lnTo>
                    <a:pt x="36992" y="6582"/>
                  </a:lnTo>
                  <a:lnTo>
                    <a:pt x="39142" y="8118"/>
                  </a:lnTo>
                  <a:lnTo>
                    <a:pt x="40107" y="9171"/>
                  </a:lnTo>
                  <a:lnTo>
                    <a:pt x="40151" y="9259"/>
                  </a:lnTo>
                  <a:lnTo>
                    <a:pt x="42696" y="10181"/>
                  </a:lnTo>
                  <a:lnTo>
                    <a:pt x="44671" y="10751"/>
                  </a:lnTo>
                  <a:lnTo>
                    <a:pt x="44715" y="10751"/>
                  </a:lnTo>
                  <a:lnTo>
                    <a:pt x="48752" y="11146"/>
                  </a:lnTo>
                  <a:lnTo>
                    <a:pt x="48796" y="11190"/>
                  </a:lnTo>
                  <a:lnTo>
                    <a:pt x="51341" y="11058"/>
                  </a:lnTo>
                  <a:lnTo>
                    <a:pt x="52087" y="11190"/>
                  </a:lnTo>
                  <a:lnTo>
                    <a:pt x="52175" y="11190"/>
                  </a:lnTo>
                  <a:lnTo>
                    <a:pt x="53008" y="10927"/>
                  </a:lnTo>
                  <a:lnTo>
                    <a:pt x="53096" y="10883"/>
                  </a:lnTo>
                  <a:lnTo>
                    <a:pt x="53140" y="10839"/>
                  </a:lnTo>
                  <a:lnTo>
                    <a:pt x="53140" y="10751"/>
                  </a:lnTo>
                  <a:lnTo>
                    <a:pt x="53140" y="10707"/>
                  </a:lnTo>
                  <a:lnTo>
                    <a:pt x="53096" y="10619"/>
                  </a:lnTo>
                  <a:lnTo>
                    <a:pt x="53052" y="10576"/>
                  </a:lnTo>
                  <a:lnTo>
                    <a:pt x="52921" y="10576"/>
                  </a:lnTo>
                  <a:lnTo>
                    <a:pt x="52087" y="10839"/>
                  </a:lnTo>
                  <a:lnTo>
                    <a:pt x="51385" y="10707"/>
                  </a:lnTo>
                  <a:lnTo>
                    <a:pt x="51341" y="10707"/>
                  </a:lnTo>
                  <a:lnTo>
                    <a:pt x="48796" y="10839"/>
                  </a:lnTo>
                  <a:lnTo>
                    <a:pt x="44759" y="10400"/>
                  </a:lnTo>
                  <a:lnTo>
                    <a:pt x="42828" y="9830"/>
                  </a:lnTo>
                  <a:lnTo>
                    <a:pt x="40327" y="8908"/>
                  </a:lnTo>
                  <a:lnTo>
                    <a:pt x="39361" y="7855"/>
                  </a:lnTo>
                  <a:lnTo>
                    <a:pt x="37211" y="6319"/>
                  </a:lnTo>
                  <a:lnTo>
                    <a:pt x="35763" y="4871"/>
                  </a:lnTo>
                  <a:lnTo>
                    <a:pt x="35719" y="4827"/>
                  </a:lnTo>
                  <a:lnTo>
                    <a:pt x="33964" y="4037"/>
                  </a:lnTo>
                  <a:lnTo>
                    <a:pt x="31682" y="2633"/>
                  </a:lnTo>
                  <a:lnTo>
                    <a:pt x="28128" y="702"/>
                  </a:lnTo>
                  <a:lnTo>
                    <a:pt x="25364"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4" name="Google Shape;6324;p163"/>
            <p:cNvSpPr/>
            <p:nvPr/>
          </p:nvSpPr>
          <p:spPr>
            <a:xfrm>
              <a:off x="2104125" y="4481600"/>
              <a:ext cx="42825" cy="15400"/>
            </a:xfrm>
            <a:custGeom>
              <a:rect b="b" l="l" r="r" t="t"/>
              <a:pathLst>
                <a:path extrusionOk="0" h="616" w="1713">
                  <a:moveTo>
                    <a:pt x="132" y="1"/>
                  </a:moveTo>
                  <a:lnTo>
                    <a:pt x="45" y="45"/>
                  </a:lnTo>
                  <a:lnTo>
                    <a:pt x="1" y="89"/>
                  </a:lnTo>
                  <a:lnTo>
                    <a:pt x="1" y="132"/>
                  </a:lnTo>
                  <a:lnTo>
                    <a:pt x="1" y="220"/>
                  </a:lnTo>
                  <a:lnTo>
                    <a:pt x="1" y="264"/>
                  </a:lnTo>
                  <a:lnTo>
                    <a:pt x="45" y="308"/>
                  </a:lnTo>
                  <a:lnTo>
                    <a:pt x="132" y="352"/>
                  </a:lnTo>
                  <a:lnTo>
                    <a:pt x="1493" y="615"/>
                  </a:lnTo>
                  <a:lnTo>
                    <a:pt x="1537" y="615"/>
                  </a:lnTo>
                  <a:lnTo>
                    <a:pt x="1668" y="571"/>
                  </a:lnTo>
                  <a:lnTo>
                    <a:pt x="1712" y="484"/>
                  </a:lnTo>
                  <a:lnTo>
                    <a:pt x="1712" y="440"/>
                  </a:lnTo>
                  <a:lnTo>
                    <a:pt x="1668" y="352"/>
                  </a:lnTo>
                  <a:lnTo>
                    <a:pt x="1624" y="308"/>
                  </a:lnTo>
                  <a:lnTo>
                    <a:pt x="1580" y="264"/>
                  </a:lnTo>
                  <a:lnTo>
                    <a:pt x="176"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5" name="Google Shape;6325;p163"/>
            <p:cNvSpPr/>
            <p:nvPr/>
          </p:nvSpPr>
          <p:spPr>
            <a:xfrm>
              <a:off x="2084375" y="4455275"/>
              <a:ext cx="138250" cy="42825"/>
            </a:xfrm>
            <a:custGeom>
              <a:rect b="b" l="l" r="r" t="t"/>
              <a:pathLst>
                <a:path extrusionOk="0" h="1713" w="5530">
                  <a:moveTo>
                    <a:pt x="659" y="1"/>
                  </a:moveTo>
                  <a:lnTo>
                    <a:pt x="133" y="132"/>
                  </a:lnTo>
                  <a:lnTo>
                    <a:pt x="45" y="176"/>
                  </a:lnTo>
                  <a:lnTo>
                    <a:pt x="1" y="220"/>
                  </a:lnTo>
                  <a:lnTo>
                    <a:pt x="1" y="264"/>
                  </a:lnTo>
                  <a:lnTo>
                    <a:pt x="1" y="352"/>
                  </a:lnTo>
                  <a:lnTo>
                    <a:pt x="1" y="396"/>
                  </a:lnTo>
                  <a:lnTo>
                    <a:pt x="89" y="439"/>
                  </a:lnTo>
                  <a:lnTo>
                    <a:pt x="133" y="483"/>
                  </a:lnTo>
                  <a:lnTo>
                    <a:pt x="220" y="483"/>
                  </a:lnTo>
                  <a:lnTo>
                    <a:pt x="703" y="352"/>
                  </a:lnTo>
                  <a:lnTo>
                    <a:pt x="3029" y="1142"/>
                  </a:lnTo>
                  <a:lnTo>
                    <a:pt x="5310" y="1712"/>
                  </a:lnTo>
                  <a:lnTo>
                    <a:pt x="5354" y="1712"/>
                  </a:lnTo>
                  <a:lnTo>
                    <a:pt x="5442" y="1668"/>
                  </a:lnTo>
                  <a:lnTo>
                    <a:pt x="5530" y="1580"/>
                  </a:lnTo>
                  <a:lnTo>
                    <a:pt x="5530" y="1493"/>
                  </a:lnTo>
                  <a:lnTo>
                    <a:pt x="5486" y="1449"/>
                  </a:lnTo>
                  <a:lnTo>
                    <a:pt x="5442" y="1405"/>
                  </a:lnTo>
                  <a:lnTo>
                    <a:pt x="5398" y="1361"/>
                  </a:lnTo>
                  <a:lnTo>
                    <a:pt x="3116" y="791"/>
                  </a:lnTo>
                  <a:lnTo>
                    <a:pt x="747"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6" name="Google Shape;6326;p163"/>
            <p:cNvSpPr/>
            <p:nvPr/>
          </p:nvSpPr>
          <p:spPr>
            <a:xfrm>
              <a:off x="2080000" y="4434425"/>
              <a:ext cx="208450" cy="60375"/>
            </a:xfrm>
            <a:custGeom>
              <a:rect b="b" l="l" r="r" t="t"/>
              <a:pathLst>
                <a:path extrusionOk="0" h="2415" w="8338">
                  <a:moveTo>
                    <a:pt x="1317" y="1"/>
                  </a:moveTo>
                  <a:lnTo>
                    <a:pt x="527" y="176"/>
                  </a:lnTo>
                  <a:lnTo>
                    <a:pt x="483" y="176"/>
                  </a:lnTo>
                  <a:lnTo>
                    <a:pt x="132" y="308"/>
                  </a:lnTo>
                  <a:lnTo>
                    <a:pt x="44" y="352"/>
                  </a:lnTo>
                  <a:lnTo>
                    <a:pt x="44" y="396"/>
                  </a:lnTo>
                  <a:lnTo>
                    <a:pt x="0" y="484"/>
                  </a:lnTo>
                  <a:lnTo>
                    <a:pt x="44" y="528"/>
                  </a:lnTo>
                  <a:lnTo>
                    <a:pt x="44" y="571"/>
                  </a:lnTo>
                  <a:lnTo>
                    <a:pt x="132" y="615"/>
                  </a:lnTo>
                  <a:lnTo>
                    <a:pt x="176" y="659"/>
                  </a:lnTo>
                  <a:lnTo>
                    <a:pt x="264" y="615"/>
                  </a:lnTo>
                  <a:lnTo>
                    <a:pt x="571" y="484"/>
                  </a:lnTo>
                  <a:lnTo>
                    <a:pt x="1361" y="352"/>
                  </a:lnTo>
                  <a:lnTo>
                    <a:pt x="3511" y="922"/>
                  </a:lnTo>
                  <a:lnTo>
                    <a:pt x="5837" y="1844"/>
                  </a:lnTo>
                  <a:lnTo>
                    <a:pt x="7723" y="2371"/>
                  </a:lnTo>
                  <a:lnTo>
                    <a:pt x="8162" y="2414"/>
                  </a:lnTo>
                  <a:lnTo>
                    <a:pt x="8206" y="2414"/>
                  </a:lnTo>
                  <a:lnTo>
                    <a:pt x="8294" y="2371"/>
                  </a:lnTo>
                  <a:lnTo>
                    <a:pt x="8338" y="2283"/>
                  </a:lnTo>
                  <a:lnTo>
                    <a:pt x="8338" y="2195"/>
                  </a:lnTo>
                  <a:lnTo>
                    <a:pt x="8338" y="2151"/>
                  </a:lnTo>
                  <a:lnTo>
                    <a:pt x="8294" y="2107"/>
                  </a:lnTo>
                  <a:lnTo>
                    <a:pt x="8206" y="2063"/>
                  </a:lnTo>
                  <a:lnTo>
                    <a:pt x="7811" y="2019"/>
                  </a:lnTo>
                  <a:lnTo>
                    <a:pt x="5968" y="1537"/>
                  </a:lnTo>
                  <a:lnTo>
                    <a:pt x="3642" y="571"/>
                  </a:lnTo>
                  <a:lnTo>
                    <a:pt x="3599" y="571"/>
                  </a:lnTo>
                  <a:lnTo>
                    <a:pt x="1405" y="45"/>
                  </a:lnTo>
                  <a:lnTo>
                    <a:pt x="1317"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7" name="Google Shape;6327;p163"/>
            <p:cNvSpPr/>
            <p:nvPr/>
          </p:nvSpPr>
          <p:spPr>
            <a:xfrm>
              <a:off x="2060250" y="4419075"/>
              <a:ext cx="269900" cy="66950"/>
            </a:xfrm>
            <a:custGeom>
              <a:rect b="b" l="l" r="r" t="t"/>
              <a:pathLst>
                <a:path extrusionOk="0" h="2678" w="10796">
                  <a:moveTo>
                    <a:pt x="3072" y="1"/>
                  </a:moveTo>
                  <a:lnTo>
                    <a:pt x="1536" y="264"/>
                  </a:lnTo>
                  <a:lnTo>
                    <a:pt x="176" y="483"/>
                  </a:lnTo>
                  <a:lnTo>
                    <a:pt x="88" y="483"/>
                  </a:lnTo>
                  <a:lnTo>
                    <a:pt x="44" y="571"/>
                  </a:lnTo>
                  <a:lnTo>
                    <a:pt x="1" y="615"/>
                  </a:lnTo>
                  <a:lnTo>
                    <a:pt x="1" y="659"/>
                  </a:lnTo>
                  <a:lnTo>
                    <a:pt x="44" y="747"/>
                  </a:lnTo>
                  <a:lnTo>
                    <a:pt x="88" y="790"/>
                  </a:lnTo>
                  <a:lnTo>
                    <a:pt x="132" y="834"/>
                  </a:lnTo>
                  <a:lnTo>
                    <a:pt x="220" y="834"/>
                  </a:lnTo>
                  <a:lnTo>
                    <a:pt x="1580" y="615"/>
                  </a:lnTo>
                  <a:lnTo>
                    <a:pt x="3116" y="396"/>
                  </a:lnTo>
                  <a:lnTo>
                    <a:pt x="5617" y="1229"/>
                  </a:lnTo>
                  <a:lnTo>
                    <a:pt x="7899" y="1887"/>
                  </a:lnTo>
                  <a:lnTo>
                    <a:pt x="9698" y="2546"/>
                  </a:lnTo>
                  <a:lnTo>
                    <a:pt x="9742" y="2546"/>
                  </a:lnTo>
                  <a:lnTo>
                    <a:pt x="10576" y="2677"/>
                  </a:lnTo>
                  <a:lnTo>
                    <a:pt x="10620" y="2677"/>
                  </a:lnTo>
                  <a:lnTo>
                    <a:pt x="10751" y="2633"/>
                  </a:lnTo>
                  <a:lnTo>
                    <a:pt x="10795" y="2502"/>
                  </a:lnTo>
                  <a:lnTo>
                    <a:pt x="10795" y="2458"/>
                  </a:lnTo>
                  <a:lnTo>
                    <a:pt x="10751" y="2370"/>
                  </a:lnTo>
                  <a:lnTo>
                    <a:pt x="10707" y="2326"/>
                  </a:lnTo>
                  <a:lnTo>
                    <a:pt x="10664" y="2326"/>
                  </a:lnTo>
                  <a:lnTo>
                    <a:pt x="9830" y="2195"/>
                  </a:lnTo>
                  <a:lnTo>
                    <a:pt x="7987" y="1536"/>
                  </a:lnTo>
                  <a:lnTo>
                    <a:pt x="5749" y="878"/>
                  </a:lnTo>
                  <a:lnTo>
                    <a:pt x="3160" y="45"/>
                  </a:lnTo>
                  <a:lnTo>
                    <a:pt x="307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8" name="Google Shape;6328;p163"/>
            <p:cNvSpPr/>
            <p:nvPr/>
          </p:nvSpPr>
          <p:spPr>
            <a:xfrm>
              <a:off x="1951650" y="4680175"/>
              <a:ext cx="528775" cy="40600"/>
            </a:xfrm>
            <a:custGeom>
              <a:rect b="b" l="l" r="r" t="t"/>
              <a:pathLst>
                <a:path extrusionOk="0" h="1624" w="21151">
                  <a:moveTo>
                    <a:pt x="20975" y="0"/>
                  </a:moveTo>
                  <a:lnTo>
                    <a:pt x="16807" y="132"/>
                  </a:lnTo>
                  <a:lnTo>
                    <a:pt x="16719" y="176"/>
                  </a:lnTo>
                  <a:lnTo>
                    <a:pt x="15578" y="702"/>
                  </a:lnTo>
                  <a:lnTo>
                    <a:pt x="11146" y="527"/>
                  </a:lnTo>
                  <a:lnTo>
                    <a:pt x="8733" y="527"/>
                  </a:lnTo>
                  <a:lnTo>
                    <a:pt x="6188" y="790"/>
                  </a:lnTo>
                  <a:lnTo>
                    <a:pt x="3116" y="1097"/>
                  </a:lnTo>
                  <a:lnTo>
                    <a:pt x="878" y="966"/>
                  </a:lnTo>
                  <a:lnTo>
                    <a:pt x="790" y="1009"/>
                  </a:lnTo>
                  <a:lnTo>
                    <a:pt x="132" y="1273"/>
                  </a:lnTo>
                  <a:lnTo>
                    <a:pt x="44" y="1317"/>
                  </a:lnTo>
                  <a:lnTo>
                    <a:pt x="0" y="1404"/>
                  </a:lnTo>
                  <a:lnTo>
                    <a:pt x="0" y="1448"/>
                  </a:lnTo>
                  <a:lnTo>
                    <a:pt x="0" y="1536"/>
                  </a:lnTo>
                  <a:lnTo>
                    <a:pt x="88" y="1580"/>
                  </a:lnTo>
                  <a:lnTo>
                    <a:pt x="176" y="1624"/>
                  </a:lnTo>
                  <a:lnTo>
                    <a:pt x="264" y="1624"/>
                  </a:lnTo>
                  <a:lnTo>
                    <a:pt x="878" y="1317"/>
                  </a:lnTo>
                  <a:lnTo>
                    <a:pt x="3116" y="1448"/>
                  </a:lnTo>
                  <a:lnTo>
                    <a:pt x="3160" y="1448"/>
                  </a:lnTo>
                  <a:lnTo>
                    <a:pt x="6231" y="1141"/>
                  </a:lnTo>
                  <a:lnTo>
                    <a:pt x="8733" y="878"/>
                  </a:lnTo>
                  <a:lnTo>
                    <a:pt x="11146" y="878"/>
                  </a:lnTo>
                  <a:lnTo>
                    <a:pt x="15578" y="1053"/>
                  </a:lnTo>
                  <a:lnTo>
                    <a:pt x="15666" y="1053"/>
                  </a:lnTo>
                  <a:lnTo>
                    <a:pt x="16851" y="483"/>
                  </a:lnTo>
                  <a:lnTo>
                    <a:pt x="20975" y="351"/>
                  </a:lnTo>
                  <a:lnTo>
                    <a:pt x="21063" y="351"/>
                  </a:lnTo>
                  <a:lnTo>
                    <a:pt x="21107" y="307"/>
                  </a:lnTo>
                  <a:lnTo>
                    <a:pt x="21151" y="263"/>
                  </a:lnTo>
                  <a:lnTo>
                    <a:pt x="21151" y="176"/>
                  </a:lnTo>
                  <a:lnTo>
                    <a:pt x="21151" y="132"/>
                  </a:lnTo>
                  <a:lnTo>
                    <a:pt x="21107" y="44"/>
                  </a:lnTo>
                  <a:lnTo>
                    <a:pt x="21063" y="44"/>
                  </a:lnTo>
                  <a:lnTo>
                    <a:pt x="20975"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9" name="Google Shape;6329;p163"/>
            <p:cNvSpPr/>
            <p:nvPr/>
          </p:nvSpPr>
          <p:spPr>
            <a:xfrm>
              <a:off x="2370700" y="4660425"/>
              <a:ext cx="121800" cy="17575"/>
            </a:xfrm>
            <a:custGeom>
              <a:rect b="b" l="l" r="r" t="t"/>
              <a:pathLst>
                <a:path extrusionOk="0" h="703" w="4872">
                  <a:moveTo>
                    <a:pt x="4696" y="0"/>
                  </a:moveTo>
                  <a:lnTo>
                    <a:pt x="1010" y="44"/>
                  </a:lnTo>
                  <a:lnTo>
                    <a:pt x="966" y="88"/>
                  </a:lnTo>
                  <a:lnTo>
                    <a:pt x="132" y="395"/>
                  </a:lnTo>
                  <a:lnTo>
                    <a:pt x="45" y="395"/>
                  </a:lnTo>
                  <a:lnTo>
                    <a:pt x="1" y="483"/>
                  </a:lnTo>
                  <a:lnTo>
                    <a:pt x="1" y="527"/>
                  </a:lnTo>
                  <a:lnTo>
                    <a:pt x="1" y="615"/>
                  </a:lnTo>
                  <a:lnTo>
                    <a:pt x="89" y="702"/>
                  </a:lnTo>
                  <a:lnTo>
                    <a:pt x="220" y="702"/>
                  </a:lnTo>
                  <a:lnTo>
                    <a:pt x="1054" y="395"/>
                  </a:lnTo>
                  <a:lnTo>
                    <a:pt x="4740" y="351"/>
                  </a:lnTo>
                  <a:lnTo>
                    <a:pt x="4784" y="307"/>
                  </a:lnTo>
                  <a:lnTo>
                    <a:pt x="4828" y="264"/>
                  </a:lnTo>
                  <a:lnTo>
                    <a:pt x="4871" y="220"/>
                  </a:lnTo>
                  <a:lnTo>
                    <a:pt x="4871" y="132"/>
                  </a:lnTo>
                  <a:lnTo>
                    <a:pt x="4871" y="88"/>
                  </a:lnTo>
                  <a:lnTo>
                    <a:pt x="4828" y="44"/>
                  </a:lnTo>
                  <a:lnTo>
                    <a:pt x="4784"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0" name="Google Shape;6330;p163"/>
            <p:cNvSpPr/>
            <p:nvPr/>
          </p:nvSpPr>
          <p:spPr>
            <a:xfrm>
              <a:off x="2386075" y="4638475"/>
              <a:ext cx="120675" cy="19775"/>
            </a:xfrm>
            <a:custGeom>
              <a:rect b="b" l="l" r="r" t="t"/>
              <a:pathLst>
                <a:path extrusionOk="0" h="791" w="4827">
                  <a:moveTo>
                    <a:pt x="4651" y="1"/>
                  </a:moveTo>
                  <a:lnTo>
                    <a:pt x="965" y="132"/>
                  </a:lnTo>
                  <a:lnTo>
                    <a:pt x="922" y="132"/>
                  </a:lnTo>
                  <a:lnTo>
                    <a:pt x="132" y="440"/>
                  </a:lnTo>
                  <a:lnTo>
                    <a:pt x="88" y="483"/>
                  </a:lnTo>
                  <a:lnTo>
                    <a:pt x="44" y="527"/>
                  </a:lnTo>
                  <a:lnTo>
                    <a:pt x="0" y="615"/>
                  </a:lnTo>
                  <a:lnTo>
                    <a:pt x="44" y="659"/>
                  </a:lnTo>
                  <a:lnTo>
                    <a:pt x="88" y="747"/>
                  </a:lnTo>
                  <a:lnTo>
                    <a:pt x="176" y="791"/>
                  </a:lnTo>
                  <a:lnTo>
                    <a:pt x="263" y="791"/>
                  </a:lnTo>
                  <a:lnTo>
                    <a:pt x="1009" y="483"/>
                  </a:lnTo>
                  <a:lnTo>
                    <a:pt x="4651" y="352"/>
                  </a:lnTo>
                  <a:lnTo>
                    <a:pt x="4695" y="352"/>
                  </a:lnTo>
                  <a:lnTo>
                    <a:pt x="4783" y="308"/>
                  </a:lnTo>
                  <a:lnTo>
                    <a:pt x="4783" y="264"/>
                  </a:lnTo>
                  <a:lnTo>
                    <a:pt x="4827" y="176"/>
                  </a:lnTo>
                  <a:lnTo>
                    <a:pt x="4783" y="132"/>
                  </a:lnTo>
                  <a:lnTo>
                    <a:pt x="4739" y="88"/>
                  </a:lnTo>
                  <a:lnTo>
                    <a:pt x="4695" y="45"/>
                  </a:lnTo>
                  <a:lnTo>
                    <a:pt x="4651"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1" name="Google Shape;6331;p163"/>
            <p:cNvSpPr/>
            <p:nvPr/>
          </p:nvSpPr>
          <p:spPr>
            <a:xfrm>
              <a:off x="2401425" y="4618725"/>
              <a:ext cx="117400" cy="17575"/>
            </a:xfrm>
            <a:custGeom>
              <a:rect b="b" l="l" r="r" t="t"/>
              <a:pathLst>
                <a:path extrusionOk="0" h="703" w="4696">
                  <a:moveTo>
                    <a:pt x="4520" y="1"/>
                  </a:moveTo>
                  <a:lnTo>
                    <a:pt x="966" y="133"/>
                  </a:lnTo>
                  <a:lnTo>
                    <a:pt x="922" y="133"/>
                  </a:lnTo>
                  <a:lnTo>
                    <a:pt x="176" y="352"/>
                  </a:lnTo>
                  <a:lnTo>
                    <a:pt x="132" y="352"/>
                  </a:lnTo>
                  <a:lnTo>
                    <a:pt x="88" y="396"/>
                  </a:lnTo>
                  <a:lnTo>
                    <a:pt x="44" y="440"/>
                  </a:lnTo>
                  <a:lnTo>
                    <a:pt x="0" y="484"/>
                  </a:lnTo>
                  <a:lnTo>
                    <a:pt x="0" y="571"/>
                  </a:lnTo>
                  <a:lnTo>
                    <a:pt x="88" y="659"/>
                  </a:lnTo>
                  <a:lnTo>
                    <a:pt x="176" y="703"/>
                  </a:lnTo>
                  <a:lnTo>
                    <a:pt x="220" y="703"/>
                  </a:lnTo>
                  <a:lnTo>
                    <a:pt x="1010" y="484"/>
                  </a:lnTo>
                  <a:lnTo>
                    <a:pt x="4520" y="352"/>
                  </a:lnTo>
                  <a:lnTo>
                    <a:pt x="4608" y="308"/>
                  </a:lnTo>
                  <a:lnTo>
                    <a:pt x="4652" y="264"/>
                  </a:lnTo>
                  <a:lnTo>
                    <a:pt x="4696" y="220"/>
                  </a:lnTo>
                  <a:lnTo>
                    <a:pt x="4696" y="133"/>
                  </a:lnTo>
                  <a:lnTo>
                    <a:pt x="4652" y="89"/>
                  </a:lnTo>
                  <a:lnTo>
                    <a:pt x="4652" y="45"/>
                  </a:lnTo>
                  <a:lnTo>
                    <a:pt x="4564"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2" name="Google Shape;6332;p163"/>
            <p:cNvSpPr/>
            <p:nvPr/>
          </p:nvSpPr>
          <p:spPr>
            <a:xfrm>
              <a:off x="2443100" y="4581425"/>
              <a:ext cx="16500" cy="11000"/>
            </a:xfrm>
            <a:custGeom>
              <a:rect b="b" l="l" r="r" t="t"/>
              <a:pathLst>
                <a:path extrusionOk="0" h="440" w="660">
                  <a:moveTo>
                    <a:pt x="440" y="1"/>
                  </a:moveTo>
                  <a:lnTo>
                    <a:pt x="133" y="89"/>
                  </a:lnTo>
                  <a:lnTo>
                    <a:pt x="45" y="133"/>
                  </a:lnTo>
                  <a:lnTo>
                    <a:pt x="1" y="176"/>
                  </a:lnTo>
                  <a:lnTo>
                    <a:pt x="1" y="220"/>
                  </a:lnTo>
                  <a:lnTo>
                    <a:pt x="1" y="308"/>
                  </a:lnTo>
                  <a:lnTo>
                    <a:pt x="45" y="396"/>
                  </a:lnTo>
                  <a:lnTo>
                    <a:pt x="176" y="440"/>
                  </a:lnTo>
                  <a:lnTo>
                    <a:pt x="220" y="440"/>
                  </a:lnTo>
                  <a:lnTo>
                    <a:pt x="527" y="352"/>
                  </a:lnTo>
                  <a:lnTo>
                    <a:pt x="571" y="308"/>
                  </a:lnTo>
                  <a:lnTo>
                    <a:pt x="615" y="264"/>
                  </a:lnTo>
                  <a:lnTo>
                    <a:pt x="659" y="220"/>
                  </a:lnTo>
                  <a:lnTo>
                    <a:pt x="659" y="133"/>
                  </a:lnTo>
                  <a:lnTo>
                    <a:pt x="615" y="89"/>
                  </a:lnTo>
                  <a:lnTo>
                    <a:pt x="571" y="45"/>
                  </a:lnTo>
                  <a:lnTo>
                    <a:pt x="527"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3" name="Google Shape;6333;p163"/>
            <p:cNvSpPr/>
            <p:nvPr/>
          </p:nvSpPr>
          <p:spPr>
            <a:xfrm>
              <a:off x="2448600" y="4561700"/>
              <a:ext cx="25250" cy="13175"/>
            </a:xfrm>
            <a:custGeom>
              <a:rect b="b" l="l" r="r" t="t"/>
              <a:pathLst>
                <a:path extrusionOk="0" h="527" w="1010">
                  <a:moveTo>
                    <a:pt x="834" y="0"/>
                  </a:moveTo>
                  <a:lnTo>
                    <a:pt x="132" y="176"/>
                  </a:lnTo>
                  <a:lnTo>
                    <a:pt x="88" y="176"/>
                  </a:lnTo>
                  <a:lnTo>
                    <a:pt x="44" y="263"/>
                  </a:lnTo>
                  <a:lnTo>
                    <a:pt x="0" y="307"/>
                  </a:lnTo>
                  <a:lnTo>
                    <a:pt x="0" y="395"/>
                  </a:lnTo>
                  <a:lnTo>
                    <a:pt x="88" y="483"/>
                  </a:lnTo>
                  <a:lnTo>
                    <a:pt x="176" y="527"/>
                  </a:lnTo>
                  <a:lnTo>
                    <a:pt x="220" y="527"/>
                  </a:lnTo>
                  <a:lnTo>
                    <a:pt x="922" y="351"/>
                  </a:lnTo>
                  <a:lnTo>
                    <a:pt x="966" y="307"/>
                  </a:lnTo>
                  <a:lnTo>
                    <a:pt x="1010" y="263"/>
                  </a:lnTo>
                  <a:lnTo>
                    <a:pt x="1010" y="176"/>
                  </a:lnTo>
                  <a:lnTo>
                    <a:pt x="1010" y="132"/>
                  </a:lnTo>
                  <a:lnTo>
                    <a:pt x="1010" y="44"/>
                  </a:lnTo>
                  <a:lnTo>
                    <a:pt x="966"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4" name="Google Shape;6334;p163"/>
            <p:cNvSpPr/>
            <p:nvPr/>
          </p:nvSpPr>
          <p:spPr>
            <a:xfrm>
              <a:off x="2465050" y="4534275"/>
              <a:ext cx="165675" cy="19750"/>
            </a:xfrm>
            <a:custGeom>
              <a:rect b="b" l="l" r="r" t="t"/>
              <a:pathLst>
                <a:path extrusionOk="0" h="790" w="6627">
                  <a:moveTo>
                    <a:pt x="6451" y="0"/>
                  </a:moveTo>
                  <a:lnTo>
                    <a:pt x="790" y="263"/>
                  </a:lnTo>
                  <a:lnTo>
                    <a:pt x="746" y="307"/>
                  </a:lnTo>
                  <a:lnTo>
                    <a:pt x="132" y="483"/>
                  </a:lnTo>
                  <a:lnTo>
                    <a:pt x="88" y="483"/>
                  </a:lnTo>
                  <a:lnTo>
                    <a:pt x="44" y="571"/>
                  </a:lnTo>
                  <a:lnTo>
                    <a:pt x="0" y="614"/>
                  </a:lnTo>
                  <a:lnTo>
                    <a:pt x="0" y="702"/>
                  </a:lnTo>
                  <a:lnTo>
                    <a:pt x="88" y="790"/>
                  </a:lnTo>
                  <a:lnTo>
                    <a:pt x="220" y="790"/>
                  </a:lnTo>
                  <a:lnTo>
                    <a:pt x="834" y="614"/>
                  </a:lnTo>
                  <a:lnTo>
                    <a:pt x="6451" y="351"/>
                  </a:lnTo>
                  <a:lnTo>
                    <a:pt x="6539" y="351"/>
                  </a:lnTo>
                  <a:lnTo>
                    <a:pt x="6583" y="307"/>
                  </a:lnTo>
                  <a:lnTo>
                    <a:pt x="6626" y="263"/>
                  </a:lnTo>
                  <a:lnTo>
                    <a:pt x="6626" y="176"/>
                  </a:lnTo>
                  <a:lnTo>
                    <a:pt x="6626" y="132"/>
                  </a:lnTo>
                  <a:lnTo>
                    <a:pt x="6583" y="44"/>
                  </a:lnTo>
                  <a:lnTo>
                    <a:pt x="6495" y="44"/>
                  </a:lnTo>
                  <a:lnTo>
                    <a:pt x="6451"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5" name="Google Shape;6335;p163"/>
            <p:cNvSpPr/>
            <p:nvPr/>
          </p:nvSpPr>
          <p:spPr>
            <a:xfrm>
              <a:off x="2470525" y="4513425"/>
              <a:ext cx="164575" cy="23050"/>
            </a:xfrm>
            <a:custGeom>
              <a:rect b="b" l="l" r="r" t="t"/>
              <a:pathLst>
                <a:path extrusionOk="0" h="922" w="6583">
                  <a:moveTo>
                    <a:pt x="6407" y="0"/>
                  </a:moveTo>
                  <a:lnTo>
                    <a:pt x="2546" y="88"/>
                  </a:lnTo>
                  <a:lnTo>
                    <a:pt x="1142" y="308"/>
                  </a:lnTo>
                  <a:lnTo>
                    <a:pt x="1098" y="308"/>
                  </a:lnTo>
                  <a:lnTo>
                    <a:pt x="133" y="571"/>
                  </a:lnTo>
                  <a:lnTo>
                    <a:pt x="89" y="615"/>
                  </a:lnTo>
                  <a:lnTo>
                    <a:pt x="45" y="659"/>
                  </a:lnTo>
                  <a:lnTo>
                    <a:pt x="1" y="746"/>
                  </a:lnTo>
                  <a:lnTo>
                    <a:pt x="45" y="790"/>
                  </a:lnTo>
                  <a:lnTo>
                    <a:pt x="89" y="878"/>
                  </a:lnTo>
                  <a:lnTo>
                    <a:pt x="176" y="922"/>
                  </a:lnTo>
                  <a:lnTo>
                    <a:pt x="220" y="922"/>
                  </a:lnTo>
                  <a:lnTo>
                    <a:pt x="1186" y="659"/>
                  </a:lnTo>
                  <a:lnTo>
                    <a:pt x="2590" y="439"/>
                  </a:lnTo>
                  <a:lnTo>
                    <a:pt x="6451" y="351"/>
                  </a:lnTo>
                  <a:lnTo>
                    <a:pt x="6495" y="351"/>
                  </a:lnTo>
                  <a:lnTo>
                    <a:pt x="6539" y="308"/>
                  </a:lnTo>
                  <a:lnTo>
                    <a:pt x="6583" y="264"/>
                  </a:lnTo>
                  <a:lnTo>
                    <a:pt x="6583" y="176"/>
                  </a:lnTo>
                  <a:lnTo>
                    <a:pt x="6583" y="88"/>
                  </a:lnTo>
                  <a:lnTo>
                    <a:pt x="6539" y="44"/>
                  </a:lnTo>
                  <a:lnTo>
                    <a:pt x="6495"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6" name="Google Shape;6336;p163"/>
            <p:cNvSpPr/>
            <p:nvPr/>
          </p:nvSpPr>
          <p:spPr>
            <a:xfrm>
              <a:off x="2521000" y="4471725"/>
              <a:ext cx="125075" cy="18675"/>
            </a:xfrm>
            <a:custGeom>
              <a:rect b="b" l="l" r="r" t="t"/>
              <a:pathLst>
                <a:path extrusionOk="0" h="747" w="5003">
                  <a:moveTo>
                    <a:pt x="4827" y="1"/>
                  </a:moveTo>
                  <a:lnTo>
                    <a:pt x="1756" y="133"/>
                  </a:lnTo>
                  <a:lnTo>
                    <a:pt x="308" y="308"/>
                  </a:lnTo>
                  <a:lnTo>
                    <a:pt x="264" y="352"/>
                  </a:lnTo>
                  <a:lnTo>
                    <a:pt x="88" y="396"/>
                  </a:lnTo>
                  <a:lnTo>
                    <a:pt x="44" y="440"/>
                  </a:lnTo>
                  <a:lnTo>
                    <a:pt x="0" y="484"/>
                  </a:lnTo>
                  <a:lnTo>
                    <a:pt x="0" y="571"/>
                  </a:lnTo>
                  <a:lnTo>
                    <a:pt x="0" y="615"/>
                  </a:lnTo>
                  <a:lnTo>
                    <a:pt x="88" y="703"/>
                  </a:lnTo>
                  <a:lnTo>
                    <a:pt x="176" y="747"/>
                  </a:lnTo>
                  <a:lnTo>
                    <a:pt x="220" y="747"/>
                  </a:lnTo>
                  <a:lnTo>
                    <a:pt x="351" y="659"/>
                  </a:lnTo>
                  <a:lnTo>
                    <a:pt x="1799" y="484"/>
                  </a:lnTo>
                  <a:lnTo>
                    <a:pt x="4827" y="352"/>
                  </a:lnTo>
                  <a:lnTo>
                    <a:pt x="4915" y="308"/>
                  </a:lnTo>
                  <a:lnTo>
                    <a:pt x="4959" y="308"/>
                  </a:lnTo>
                  <a:lnTo>
                    <a:pt x="5003" y="220"/>
                  </a:lnTo>
                  <a:lnTo>
                    <a:pt x="5003" y="176"/>
                  </a:lnTo>
                  <a:lnTo>
                    <a:pt x="5003" y="89"/>
                  </a:lnTo>
                  <a:lnTo>
                    <a:pt x="4959" y="45"/>
                  </a:lnTo>
                  <a:lnTo>
                    <a:pt x="4871"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7" name="Google Shape;6337;p163"/>
            <p:cNvSpPr/>
            <p:nvPr/>
          </p:nvSpPr>
          <p:spPr>
            <a:xfrm>
              <a:off x="2530875" y="4452000"/>
              <a:ext cx="120700" cy="19750"/>
            </a:xfrm>
            <a:custGeom>
              <a:rect b="b" l="l" r="r" t="t"/>
              <a:pathLst>
                <a:path extrusionOk="0" h="790" w="4828">
                  <a:moveTo>
                    <a:pt x="4608" y="0"/>
                  </a:moveTo>
                  <a:lnTo>
                    <a:pt x="2019" y="88"/>
                  </a:lnTo>
                  <a:lnTo>
                    <a:pt x="483" y="307"/>
                  </a:lnTo>
                  <a:lnTo>
                    <a:pt x="439" y="307"/>
                  </a:lnTo>
                  <a:lnTo>
                    <a:pt x="88" y="439"/>
                  </a:lnTo>
                  <a:lnTo>
                    <a:pt x="44" y="483"/>
                  </a:lnTo>
                  <a:lnTo>
                    <a:pt x="0" y="570"/>
                  </a:lnTo>
                  <a:lnTo>
                    <a:pt x="0" y="614"/>
                  </a:lnTo>
                  <a:lnTo>
                    <a:pt x="0" y="702"/>
                  </a:lnTo>
                  <a:lnTo>
                    <a:pt x="44" y="790"/>
                  </a:lnTo>
                  <a:lnTo>
                    <a:pt x="220" y="790"/>
                  </a:lnTo>
                  <a:lnTo>
                    <a:pt x="571" y="658"/>
                  </a:lnTo>
                  <a:lnTo>
                    <a:pt x="2063" y="439"/>
                  </a:lnTo>
                  <a:lnTo>
                    <a:pt x="4652" y="351"/>
                  </a:lnTo>
                  <a:lnTo>
                    <a:pt x="4696" y="307"/>
                  </a:lnTo>
                  <a:lnTo>
                    <a:pt x="4783" y="263"/>
                  </a:lnTo>
                  <a:lnTo>
                    <a:pt x="4783" y="219"/>
                  </a:lnTo>
                  <a:lnTo>
                    <a:pt x="4827" y="132"/>
                  </a:lnTo>
                  <a:lnTo>
                    <a:pt x="4783" y="88"/>
                  </a:lnTo>
                  <a:lnTo>
                    <a:pt x="4739" y="44"/>
                  </a:lnTo>
                  <a:lnTo>
                    <a:pt x="4696"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8" name="Google Shape;6338;p163"/>
            <p:cNvSpPr/>
            <p:nvPr/>
          </p:nvSpPr>
          <p:spPr>
            <a:xfrm>
              <a:off x="2524300" y="4427850"/>
              <a:ext cx="161275" cy="30750"/>
            </a:xfrm>
            <a:custGeom>
              <a:rect b="b" l="l" r="r" t="t"/>
              <a:pathLst>
                <a:path extrusionOk="0" h="1230" w="6451">
                  <a:moveTo>
                    <a:pt x="6275" y="1"/>
                  </a:moveTo>
                  <a:lnTo>
                    <a:pt x="2896" y="220"/>
                  </a:lnTo>
                  <a:lnTo>
                    <a:pt x="1360" y="483"/>
                  </a:lnTo>
                  <a:lnTo>
                    <a:pt x="1316" y="483"/>
                  </a:lnTo>
                  <a:lnTo>
                    <a:pt x="132" y="878"/>
                  </a:lnTo>
                  <a:lnTo>
                    <a:pt x="44" y="922"/>
                  </a:lnTo>
                  <a:lnTo>
                    <a:pt x="0" y="966"/>
                  </a:lnTo>
                  <a:lnTo>
                    <a:pt x="0" y="1054"/>
                  </a:lnTo>
                  <a:lnTo>
                    <a:pt x="0" y="1098"/>
                  </a:lnTo>
                  <a:lnTo>
                    <a:pt x="88" y="1185"/>
                  </a:lnTo>
                  <a:lnTo>
                    <a:pt x="176" y="1229"/>
                  </a:lnTo>
                  <a:lnTo>
                    <a:pt x="219" y="1229"/>
                  </a:lnTo>
                  <a:lnTo>
                    <a:pt x="1404" y="834"/>
                  </a:lnTo>
                  <a:lnTo>
                    <a:pt x="2896" y="571"/>
                  </a:lnTo>
                  <a:lnTo>
                    <a:pt x="6275" y="352"/>
                  </a:lnTo>
                  <a:lnTo>
                    <a:pt x="6363" y="308"/>
                  </a:lnTo>
                  <a:lnTo>
                    <a:pt x="6407" y="264"/>
                  </a:lnTo>
                  <a:lnTo>
                    <a:pt x="6450" y="220"/>
                  </a:lnTo>
                  <a:lnTo>
                    <a:pt x="6450" y="132"/>
                  </a:lnTo>
                  <a:lnTo>
                    <a:pt x="6450" y="88"/>
                  </a:lnTo>
                  <a:lnTo>
                    <a:pt x="6407" y="45"/>
                  </a:lnTo>
                  <a:lnTo>
                    <a:pt x="6275"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9" name="Google Shape;6339;p163"/>
            <p:cNvSpPr/>
            <p:nvPr/>
          </p:nvSpPr>
          <p:spPr>
            <a:xfrm>
              <a:off x="2522100" y="4401525"/>
              <a:ext cx="190900" cy="28550"/>
            </a:xfrm>
            <a:custGeom>
              <a:rect b="b" l="l" r="r" t="t"/>
              <a:pathLst>
                <a:path extrusionOk="0" h="1142" w="7636">
                  <a:moveTo>
                    <a:pt x="7416" y="1"/>
                  </a:moveTo>
                  <a:lnTo>
                    <a:pt x="5003" y="308"/>
                  </a:lnTo>
                  <a:lnTo>
                    <a:pt x="2370" y="483"/>
                  </a:lnTo>
                  <a:lnTo>
                    <a:pt x="351" y="703"/>
                  </a:lnTo>
                  <a:lnTo>
                    <a:pt x="264" y="747"/>
                  </a:lnTo>
                  <a:lnTo>
                    <a:pt x="88" y="834"/>
                  </a:lnTo>
                  <a:lnTo>
                    <a:pt x="44" y="878"/>
                  </a:lnTo>
                  <a:lnTo>
                    <a:pt x="0" y="922"/>
                  </a:lnTo>
                  <a:lnTo>
                    <a:pt x="0" y="1010"/>
                  </a:lnTo>
                  <a:lnTo>
                    <a:pt x="44" y="1054"/>
                  </a:lnTo>
                  <a:lnTo>
                    <a:pt x="88" y="1141"/>
                  </a:lnTo>
                  <a:lnTo>
                    <a:pt x="264" y="1141"/>
                  </a:lnTo>
                  <a:lnTo>
                    <a:pt x="395" y="1054"/>
                  </a:lnTo>
                  <a:lnTo>
                    <a:pt x="2414" y="834"/>
                  </a:lnTo>
                  <a:lnTo>
                    <a:pt x="5047" y="659"/>
                  </a:lnTo>
                  <a:lnTo>
                    <a:pt x="7460" y="352"/>
                  </a:lnTo>
                  <a:lnTo>
                    <a:pt x="7548" y="308"/>
                  </a:lnTo>
                  <a:lnTo>
                    <a:pt x="7592" y="264"/>
                  </a:lnTo>
                  <a:lnTo>
                    <a:pt x="7635" y="220"/>
                  </a:lnTo>
                  <a:lnTo>
                    <a:pt x="7635" y="132"/>
                  </a:lnTo>
                  <a:lnTo>
                    <a:pt x="7592" y="88"/>
                  </a:lnTo>
                  <a:lnTo>
                    <a:pt x="7548" y="44"/>
                  </a:lnTo>
                  <a:lnTo>
                    <a:pt x="7504"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0" name="Google Shape;6340;p163"/>
            <p:cNvSpPr/>
            <p:nvPr/>
          </p:nvSpPr>
          <p:spPr>
            <a:xfrm>
              <a:off x="2533075" y="4308275"/>
              <a:ext cx="523300" cy="91075"/>
            </a:xfrm>
            <a:custGeom>
              <a:rect b="b" l="l" r="r" t="t"/>
              <a:pathLst>
                <a:path extrusionOk="0" h="3643" w="20932">
                  <a:moveTo>
                    <a:pt x="20361" y="1"/>
                  </a:moveTo>
                  <a:lnTo>
                    <a:pt x="16411" y="352"/>
                  </a:lnTo>
                  <a:lnTo>
                    <a:pt x="10444" y="834"/>
                  </a:lnTo>
                  <a:lnTo>
                    <a:pt x="6099" y="1273"/>
                  </a:lnTo>
                  <a:lnTo>
                    <a:pt x="6056" y="1273"/>
                  </a:lnTo>
                  <a:lnTo>
                    <a:pt x="2765" y="2283"/>
                  </a:lnTo>
                  <a:lnTo>
                    <a:pt x="965" y="2634"/>
                  </a:lnTo>
                  <a:lnTo>
                    <a:pt x="878" y="2677"/>
                  </a:lnTo>
                  <a:lnTo>
                    <a:pt x="88" y="3336"/>
                  </a:lnTo>
                  <a:lnTo>
                    <a:pt x="44" y="3380"/>
                  </a:lnTo>
                  <a:lnTo>
                    <a:pt x="0" y="3467"/>
                  </a:lnTo>
                  <a:lnTo>
                    <a:pt x="0" y="3511"/>
                  </a:lnTo>
                  <a:lnTo>
                    <a:pt x="44" y="3599"/>
                  </a:lnTo>
                  <a:lnTo>
                    <a:pt x="88" y="3643"/>
                  </a:lnTo>
                  <a:lnTo>
                    <a:pt x="176" y="3643"/>
                  </a:lnTo>
                  <a:lnTo>
                    <a:pt x="307" y="3599"/>
                  </a:lnTo>
                  <a:lnTo>
                    <a:pt x="1097" y="2985"/>
                  </a:lnTo>
                  <a:lnTo>
                    <a:pt x="2852" y="2590"/>
                  </a:lnTo>
                  <a:lnTo>
                    <a:pt x="6143" y="1624"/>
                  </a:lnTo>
                  <a:lnTo>
                    <a:pt x="10488" y="1186"/>
                  </a:lnTo>
                  <a:lnTo>
                    <a:pt x="13647" y="966"/>
                  </a:lnTo>
                  <a:lnTo>
                    <a:pt x="16455" y="703"/>
                  </a:lnTo>
                  <a:lnTo>
                    <a:pt x="20361" y="352"/>
                  </a:lnTo>
                  <a:lnTo>
                    <a:pt x="20712" y="440"/>
                  </a:lnTo>
                  <a:lnTo>
                    <a:pt x="20799" y="440"/>
                  </a:lnTo>
                  <a:lnTo>
                    <a:pt x="20843" y="396"/>
                  </a:lnTo>
                  <a:lnTo>
                    <a:pt x="20887" y="352"/>
                  </a:lnTo>
                  <a:lnTo>
                    <a:pt x="20931" y="308"/>
                  </a:lnTo>
                  <a:lnTo>
                    <a:pt x="20931" y="220"/>
                  </a:lnTo>
                  <a:lnTo>
                    <a:pt x="20887" y="176"/>
                  </a:lnTo>
                  <a:lnTo>
                    <a:pt x="20843" y="132"/>
                  </a:lnTo>
                  <a:lnTo>
                    <a:pt x="20799" y="88"/>
                  </a:lnTo>
                  <a:lnTo>
                    <a:pt x="20405"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1" name="Google Shape;6341;p163"/>
            <p:cNvSpPr/>
            <p:nvPr/>
          </p:nvSpPr>
          <p:spPr>
            <a:xfrm>
              <a:off x="2508925" y="4276475"/>
              <a:ext cx="537575" cy="125075"/>
            </a:xfrm>
            <a:custGeom>
              <a:rect b="b" l="l" r="r" t="t"/>
              <a:pathLst>
                <a:path extrusionOk="0" h="5003" w="21503">
                  <a:moveTo>
                    <a:pt x="18255" y="0"/>
                  </a:moveTo>
                  <a:lnTo>
                    <a:pt x="13779" y="395"/>
                  </a:lnTo>
                  <a:lnTo>
                    <a:pt x="9479" y="834"/>
                  </a:lnTo>
                  <a:lnTo>
                    <a:pt x="6846" y="1185"/>
                  </a:lnTo>
                  <a:lnTo>
                    <a:pt x="6802" y="1229"/>
                  </a:lnTo>
                  <a:lnTo>
                    <a:pt x="5003" y="2238"/>
                  </a:lnTo>
                  <a:lnTo>
                    <a:pt x="3599" y="2765"/>
                  </a:lnTo>
                  <a:lnTo>
                    <a:pt x="1361" y="3247"/>
                  </a:lnTo>
                  <a:lnTo>
                    <a:pt x="1273" y="3335"/>
                  </a:lnTo>
                  <a:lnTo>
                    <a:pt x="440" y="4432"/>
                  </a:lnTo>
                  <a:lnTo>
                    <a:pt x="88" y="4652"/>
                  </a:lnTo>
                  <a:lnTo>
                    <a:pt x="45" y="4739"/>
                  </a:lnTo>
                  <a:lnTo>
                    <a:pt x="1" y="4783"/>
                  </a:lnTo>
                  <a:lnTo>
                    <a:pt x="1" y="4871"/>
                  </a:lnTo>
                  <a:lnTo>
                    <a:pt x="45" y="4915"/>
                  </a:lnTo>
                  <a:lnTo>
                    <a:pt x="88" y="4959"/>
                  </a:lnTo>
                  <a:lnTo>
                    <a:pt x="176" y="5003"/>
                  </a:lnTo>
                  <a:lnTo>
                    <a:pt x="264" y="4959"/>
                  </a:lnTo>
                  <a:lnTo>
                    <a:pt x="659" y="4739"/>
                  </a:lnTo>
                  <a:lnTo>
                    <a:pt x="703" y="4695"/>
                  </a:lnTo>
                  <a:lnTo>
                    <a:pt x="1537" y="3598"/>
                  </a:lnTo>
                  <a:lnTo>
                    <a:pt x="3687" y="3072"/>
                  </a:lnTo>
                  <a:lnTo>
                    <a:pt x="3731" y="3072"/>
                  </a:lnTo>
                  <a:lnTo>
                    <a:pt x="5135" y="2545"/>
                  </a:lnTo>
                  <a:lnTo>
                    <a:pt x="5179" y="2545"/>
                  </a:lnTo>
                  <a:lnTo>
                    <a:pt x="6934" y="1536"/>
                  </a:lnTo>
                  <a:lnTo>
                    <a:pt x="9523" y="1185"/>
                  </a:lnTo>
                  <a:lnTo>
                    <a:pt x="13779" y="746"/>
                  </a:lnTo>
                  <a:lnTo>
                    <a:pt x="18255" y="351"/>
                  </a:lnTo>
                  <a:lnTo>
                    <a:pt x="19922" y="351"/>
                  </a:lnTo>
                  <a:lnTo>
                    <a:pt x="20625" y="527"/>
                  </a:lnTo>
                  <a:lnTo>
                    <a:pt x="21063" y="790"/>
                  </a:lnTo>
                  <a:lnTo>
                    <a:pt x="21151" y="790"/>
                  </a:lnTo>
                  <a:lnTo>
                    <a:pt x="21327" y="834"/>
                  </a:lnTo>
                  <a:lnTo>
                    <a:pt x="21371" y="790"/>
                  </a:lnTo>
                  <a:lnTo>
                    <a:pt x="21458" y="790"/>
                  </a:lnTo>
                  <a:lnTo>
                    <a:pt x="21458" y="746"/>
                  </a:lnTo>
                  <a:lnTo>
                    <a:pt x="21502" y="658"/>
                  </a:lnTo>
                  <a:lnTo>
                    <a:pt x="21502" y="571"/>
                  </a:lnTo>
                  <a:lnTo>
                    <a:pt x="21458" y="527"/>
                  </a:lnTo>
                  <a:lnTo>
                    <a:pt x="21414" y="483"/>
                  </a:lnTo>
                  <a:lnTo>
                    <a:pt x="21239" y="483"/>
                  </a:lnTo>
                  <a:lnTo>
                    <a:pt x="20800" y="176"/>
                  </a:lnTo>
                  <a:lnTo>
                    <a:pt x="20712" y="176"/>
                  </a:lnTo>
                  <a:lnTo>
                    <a:pt x="19966"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2" name="Google Shape;6342;p163"/>
            <p:cNvSpPr/>
            <p:nvPr/>
          </p:nvSpPr>
          <p:spPr>
            <a:xfrm>
              <a:off x="2481500" y="4238075"/>
              <a:ext cx="585825" cy="166775"/>
            </a:xfrm>
            <a:custGeom>
              <a:rect b="b" l="l" r="r" t="t"/>
              <a:pathLst>
                <a:path extrusionOk="0" h="6671" w="23433">
                  <a:moveTo>
                    <a:pt x="17509" y="0"/>
                  </a:moveTo>
                  <a:lnTo>
                    <a:pt x="16149" y="88"/>
                  </a:lnTo>
                  <a:lnTo>
                    <a:pt x="14832" y="176"/>
                  </a:lnTo>
                  <a:lnTo>
                    <a:pt x="13604" y="264"/>
                  </a:lnTo>
                  <a:lnTo>
                    <a:pt x="11848" y="395"/>
                  </a:lnTo>
                  <a:lnTo>
                    <a:pt x="11805" y="395"/>
                  </a:lnTo>
                  <a:lnTo>
                    <a:pt x="9786" y="790"/>
                  </a:lnTo>
                  <a:lnTo>
                    <a:pt x="9742" y="790"/>
                  </a:lnTo>
                  <a:lnTo>
                    <a:pt x="8470" y="1448"/>
                  </a:lnTo>
                  <a:lnTo>
                    <a:pt x="7285" y="2282"/>
                  </a:lnTo>
                  <a:lnTo>
                    <a:pt x="5442" y="3248"/>
                  </a:lnTo>
                  <a:lnTo>
                    <a:pt x="2282" y="3950"/>
                  </a:lnTo>
                  <a:lnTo>
                    <a:pt x="2195" y="3994"/>
                  </a:lnTo>
                  <a:lnTo>
                    <a:pt x="1580" y="4476"/>
                  </a:lnTo>
                  <a:lnTo>
                    <a:pt x="1537" y="4564"/>
                  </a:lnTo>
                  <a:lnTo>
                    <a:pt x="747" y="5836"/>
                  </a:lnTo>
                  <a:lnTo>
                    <a:pt x="88" y="6363"/>
                  </a:lnTo>
                  <a:lnTo>
                    <a:pt x="45" y="6407"/>
                  </a:lnTo>
                  <a:lnTo>
                    <a:pt x="1" y="6451"/>
                  </a:lnTo>
                  <a:lnTo>
                    <a:pt x="45" y="6539"/>
                  </a:lnTo>
                  <a:lnTo>
                    <a:pt x="45" y="6582"/>
                  </a:lnTo>
                  <a:lnTo>
                    <a:pt x="132" y="6626"/>
                  </a:lnTo>
                  <a:lnTo>
                    <a:pt x="176" y="6670"/>
                  </a:lnTo>
                  <a:lnTo>
                    <a:pt x="308" y="6626"/>
                  </a:lnTo>
                  <a:lnTo>
                    <a:pt x="1010" y="6100"/>
                  </a:lnTo>
                  <a:lnTo>
                    <a:pt x="1054" y="6012"/>
                  </a:lnTo>
                  <a:lnTo>
                    <a:pt x="1800" y="4739"/>
                  </a:lnTo>
                  <a:lnTo>
                    <a:pt x="2414" y="4301"/>
                  </a:lnTo>
                  <a:lnTo>
                    <a:pt x="5574" y="3599"/>
                  </a:lnTo>
                  <a:lnTo>
                    <a:pt x="5617" y="3555"/>
                  </a:lnTo>
                  <a:lnTo>
                    <a:pt x="7460" y="2589"/>
                  </a:lnTo>
                  <a:lnTo>
                    <a:pt x="8645" y="1756"/>
                  </a:lnTo>
                  <a:lnTo>
                    <a:pt x="9874" y="1141"/>
                  </a:lnTo>
                  <a:lnTo>
                    <a:pt x="11892" y="746"/>
                  </a:lnTo>
                  <a:lnTo>
                    <a:pt x="13604" y="615"/>
                  </a:lnTo>
                  <a:lnTo>
                    <a:pt x="14832" y="527"/>
                  </a:lnTo>
                  <a:lnTo>
                    <a:pt x="16149" y="439"/>
                  </a:lnTo>
                  <a:lnTo>
                    <a:pt x="17509" y="351"/>
                  </a:lnTo>
                  <a:lnTo>
                    <a:pt x="18825" y="395"/>
                  </a:lnTo>
                  <a:lnTo>
                    <a:pt x="19484" y="439"/>
                  </a:lnTo>
                  <a:lnTo>
                    <a:pt x="20098" y="483"/>
                  </a:lnTo>
                  <a:lnTo>
                    <a:pt x="20668" y="571"/>
                  </a:lnTo>
                  <a:lnTo>
                    <a:pt x="21195" y="702"/>
                  </a:lnTo>
                  <a:lnTo>
                    <a:pt x="21722" y="878"/>
                  </a:lnTo>
                  <a:lnTo>
                    <a:pt x="22160" y="1097"/>
                  </a:lnTo>
                  <a:lnTo>
                    <a:pt x="22555" y="1361"/>
                  </a:lnTo>
                  <a:lnTo>
                    <a:pt x="22862" y="1624"/>
                  </a:lnTo>
                  <a:lnTo>
                    <a:pt x="22950" y="1712"/>
                  </a:lnTo>
                  <a:lnTo>
                    <a:pt x="23213" y="1756"/>
                  </a:lnTo>
                  <a:lnTo>
                    <a:pt x="23345" y="1756"/>
                  </a:lnTo>
                  <a:lnTo>
                    <a:pt x="23389" y="1712"/>
                  </a:lnTo>
                  <a:lnTo>
                    <a:pt x="23433" y="1668"/>
                  </a:lnTo>
                  <a:lnTo>
                    <a:pt x="23433" y="1580"/>
                  </a:lnTo>
                  <a:lnTo>
                    <a:pt x="23433" y="1536"/>
                  </a:lnTo>
                  <a:lnTo>
                    <a:pt x="23389" y="1448"/>
                  </a:lnTo>
                  <a:lnTo>
                    <a:pt x="23301" y="1448"/>
                  </a:lnTo>
                  <a:lnTo>
                    <a:pt x="23082" y="1361"/>
                  </a:lnTo>
                  <a:lnTo>
                    <a:pt x="22731" y="1054"/>
                  </a:lnTo>
                  <a:lnTo>
                    <a:pt x="22336" y="790"/>
                  </a:lnTo>
                  <a:lnTo>
                    <a:pt x="21853" y="571"/>
                  </a:lnTo>
                  <a:lnTo>
                    <a:pt x="21327" y="395"/>
                  </a:lnTo>
                  <a:lnTo>
                    <a:pt x="20800" y="264"/>
                  </a:lnTo>
                  <a:lnTo>
                    <a:pt x="20186" y="176"/>
                  </a:lnTo>
                  <a:lnTo>
                    <a:pt x="19528" y="88"/>
                  </a:lnTo>
                  <a:lnTo>
                    <a:pt x="18869" y="44"/>
                  </a:lnTo>
                  <a:lnTo>
                    <a:pt x="17509"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3" name="Google Shape;6343;p163"/>
            <p:cNvSpPr/>
            <p:nvPr/>
          </p:nvSpPr>
          <p:spPr>
            <a:xfrm>
              <a:off x="2461750" y="4201875"/>
              <a:ext cx="634100" cy="202975"/>
            </a:xfrm>
            <a:custGeom>
              <a:rect b="b" l="l" r="r" t="t"/>
              <a:pathLst>
                <a:path extrusionOk="0" h="8119" w="25364">
                  <a:moveTo>
                    <a:pt x="14613" y="0"/>
                  </a:moveTo>
                  <a:lnTo>
                    <a:pt x="12156" y="220"/>
                  </a:lnTo>
                  <a:lnTo>
                    <a:pt x="12112" y="220"/>
                  </a:lnTo>
                  <a:lnTo>
                    <a:pt x="11015" y="527"/>
                  </a:lnTo>
                  <a:lnTo>
                    <a:pt x="10971" y="571"/>
                  </a:lnTo>
                  <a:lnTo>
                    <a:pt x="10181" y="1185"/>
                  </a:lnTo>
                  <a:lnTo>
                    <a:pt x="8163" y="2809"/>
                  </a:lnTo>
                  <a:lnTo>
                    <a:pt x="6320" y="3818"/>
                  </a:lnTo>
                  <a:lnTo>
                    <a:pt x="5574" y="4081"/>
                  </a:lnTo>
                  <a:lnTo>
                    <a:pt x="4915" y="4257"/>
                  </a:lnTo>
                  <a:lnTo>
                    <a:pt x="4345" y="4388"/>
                  </a:lnTo>
                  <a:lnTo>
                    <a:pt x="3862" y="4432"/>
                  </a:lnTo>
                  <a:lnTo>
                    <a:pt x="3380" y="4520"/>
                  </a:lnTo>
                  <a:lnTo>
                    <a:pt x="2941" y="4608"/>
                  </a:lnTo>
                  <a:lnTo>
                    <a:pt x="2546" y="4783"/>
                  </a:lnTo>
                  <a:lnTo>
                    <a:pt x="2151" y="5003"/>
                  </a:lnTo>
                  <a:lnTo>
                    <a:pt x="1756" y="5354"/>
                  </a:lnTo>
                  <a:lnTo>
                    <a:pt x="1317" y="5880"/>
                  </a:lnTo>
                  <a:lnTo>
                    <a:pt x="922" y="6582"/>
                  </a:lnTo>
                  <a:lnTo>
                    <a:pt x="440" y="7460"/>
                  </a:lnTo>
                  <a:lnTo>
                    <a:pt x="89" y="7811"/>
                  </a:lnTo>
                  <a:lnTo>
                    <a:pt x="45" y="7855"/>
                  </a:lnTo>
                  <a:lnTo>
                    <a:pt x="1" y="7899"/>
                  </a:lnTo>
                  <a:lnTo>
                    <a:pt x="1" y="7987"/>
                  </a:lnTo>
                  <a:lnTo>
                    <a:pt x="45" y="8030"/>
                  </a:lnTo>
                  <a:lnTo>
                    <a:pt x="89" y="8074"/>
                  </a:lnTo>
                  <a:lnTo>
                    <a:pt x="176" y="8118"/>
                  </a:lnTo>
                  <a:lnTo>
                    <a:pt x="308" y="8074"/>
                  </a:lnTo>
                  <a:lnTo>
                    <a:pt x="703" y="7723"/>
                  </a:lnTo>
                  <a:lnTo>
                    <a:pt x="747" y="7636"/>
                  </a:lnTo>
                  <a:lnTo>
                    <a:pt x="1186" y="6802"/>
                  </a:lnTo>
                  <a:lnTo>
                    <a:pt x="1581" y="6144"/>
                  </a:lnTo>
                  <a:lnTo>
                    <a:pt x="1932" y="5661"/>
                  </a:lnTo>
                  <a:lnTo>
                    <a:pt x="2283" y="5310"/>
                  </a:lnTo>
                  <a:lnTo>
                    <a:pt x="2678" y="5090"/>
                  </a:lnTo>
                  <a:lnTo>
                    <a:pt x="3029" y="4959"/>
                  </a:lnTo>
                  <a:lnTo>
                    <a:pt x="3467" y="4871"/>
                  </a:lnTo>
                  <a:lnTo>
                    <a:pt x="3906" y="4783"/>
                  </a:lnTo>
                  <a:lnTo>
                    <a:pt x="4433" y="4696"/>
                  </a:lnTo>
                  <a:lnTo>
                    <a:pt x="5003" y="4608"/>
                  </a:lnTo>
                  <a:lnTo>
                    <a:pt x="5705" y="4432"/>
                  </a:lnTo>
                  <a:lnTo>
                    <a:pt x="6451" y="4125"/>
                  </a:lnTo>
                  <a:lnTo>
                    <a:pt x="8338" y="3116"/>
                  </a:lnTo>
                  <a:lnTo>
                    <a:pt x="8382" y="3116"/>
                  </a:lnTo>
                  <a:lnTo>
                    <a:pt x="10401" y="1448"/>
                  </a:lnTo>
                  <a:lnTo>
                    <a:pt x="11146" y="878"/>
                  </a:lnTo>
                  <a:lnTo>
                    <a:pt x="12200" y="571"/>
                  </a:lnTo>
                  <a:lnTo>
                    <a:pt x="14657" y="351"/>
                  </a:lnTo>
                  <a:lnTo>
                    <a:pt x="17948" y="351"/>
                  </a:lnTo>
                  <a:lnTo>
                    <a:pt x="21063" y="702"/>
                  </a:lnTo>
                  <a:lnTo>
                    <a:pt x="22204" y="1053"/>
                  </a:lnTo>
                  <a:lnTo>
                    <a:pt x="23652" y="1843"/>
                  </a:lnTo>
                  <a:lnTo>
                    <a:pt x="24706" y="2677"/>
                  </a:lnTo>
                  <a:lnTo>
                    <a:pt x="24749" y="2721"/>
                  </a:lnTo>
                  <a:lnTo>
                    <a:pt x="25144" y="2809"/>
                  </a:lnTo>
                  <a:lnTo>
                    <a:pt x="25276" y="2809"/>
                  </a:lnTo>
                  <a:lnTo>
                    <a:pt x="25320" y="2765"/>
                  </a:lnTo>
                  <a:lnTo>
                    <a:pt x="25364" y="2677"/>
                  </a:lnTo>
                  <a:lnTo>
                    <a:pt x="25364" y="2633"/>
                  </a:lnTo>
                  <a:lnTo>
                    <a:pt x="25320" y="2545"/>
                  </a:lnTo>
                  <a:lnTo>
                    <a:pt x="25276" y="2502"/>
                  </a:lnTo>
                  <a:lnTo>
                    <a:pt x="25232" y="2458"/>
                  </a:lnTo>
                  <a:lnTo>
                    <a:pt x="24881" y="2370"/>
                  </a:lnTo>
                  <a:lnTo>
                    <a:pt x="23872" y="1536"/>
                  </a:lnTo>
                  <a:lnTo>
                    <a:pt x="23828" y="1536"/>
                  </a:lnTo>
                  <a:lnTo>
                    <a:pt x="22380" y="746"/>
                  </a:lnTo>
                  <a:lnTo>
                    <a:pt x="22336" y="702"/>
                  </a:lnTo>
                  <a:lnTo>
                    <a:pt x="21151" y="351"/>
                  </a:lnTo>
                  <a:lnTo>
                    <a:pt x="17992"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4" name="Google Shape;6344;p163"/>
            <p:cNvSpPr/>
            <p:nvPr/>
          </p:nvSpPr>
          <p:spPr>
            <a:xfrm>
              <a:off x="1832075" y="4324725"/>
              <a:ext cx="1298875" cy="348875"/>
            </a:xfrm>
            <a:custGeom>
              <a:rect b="b" l="l" r="r" t="t"/>
              <a:pathLst>
                <a:path extrusionOk="0" h="13955" w="51955">
                  <a:moveTo>
                    <a:pt x="48620" y="1"/>
                  </a:moveTo>
                  <a:lnTo>
                    <a:pt x="45329" y="528"/>
                  </a:lnTo>
                  <a:lnTo>
                    <a:pt x="42916" y="879"/>
                  </a:lnTo>
                  <a:lnTo>
                    <a:pt x="40370" y="1273"/>
                  </a:lnTo>
                  <a:lnTo>
                    <a:pt x="35982" y="1756"/>
                  </a:lnTo>
                  <a:lnTo>
                    <a:pt x="31945" y="2414"/>
                  </a:lnTo>
                  <a:lnTo>
                    <a:pt x="29400" y="2678"/>
                  </a:lnTo>
                  <a:lnTo>
                    <a:pt x="29356" y="2722"/>
                  </a:lnTo>
                  <a:lnTo>
                    <a:pt x="27162" y="3775"/>
                  </a:lnTo>
                  <a:lnTo>
                    <a:pt x="27119" y="3775"/>
                  </a:lnTo>
                  <a:lnTo>
                    <a:pt x="25407" y="5003"/>
                  </a:lnTo>
                  <a:lnTo>
                    <a:pt x="21282" y="7899"/>
                  </a:lnTo>
                  <a:lnTo>
                    <a:pt x="20712" y="8075"/>
                  </a:lnTo>
                  <a:lnTo>
                    <a:pt x="17684" y="7987"/>
                  </a:lnTo>
                  <a:lnTo>
                    <a:pt x="15359" y="7768"/>
                  </a:lnTo>
                  <a:lnTo>
                    <a:pt x="11717" y="7329"/>
                  </a:lnTo>
                  <a:lnTo>
                    <a:pt x="9566" y="6978"/>
                  </a:lnTo>
                  <a:lnTo>
                    <a:pt x="9522" y="6978"/>
                  </a:lnTo>
                  <a:lnTo>
                    <a:pt x="8777" y="7153"/>
                  </a:lnTo>
                  <a:lnTo>
                    <a:pt x="6012" y="8163"/>
                  </a:lnTo>
                  <a:lnTo>
                    <a:pt x="5091" y="8733"/>
                  </a:lnTo>
                  <a:lnTo>
                    <a:pt x="5047" y="8733"/>
                  </a:lnTo>
                  <a:lnTo>
                    <a:pt x="3511" y="10444"/>
                  </a:lnTo>
                  <a:lnTo>
                    <a:pt x="1536" y="11717"/>
                  </a:lnTo>
                  <a:lnTo>
                    <a:pt x="1492" y="11761"/>
                  </a:lnTo>
                  <a:lnTo>
                    <a:pt x="44" y="13692"/>
                  </a:lnTo>
                  <a:lnTo>
                    <a:pt x="0" y="13735"/>
                  </a:lnTo>
                  <a:lnTo>
                    <a:pt x="0" y="13823"/>
                  </a:lnTo>
                  <a:lnTo>
                    <a:pt x="44" y="13867"/>
                  </a:lnTo>
                  <a:lnTo>
                    <a:pt x="88" y="13955"/>
                  </a:lnTo>
                  <a:lnTo>
                    <a:pt x="264" y="13955"/>
                  </a:lnTo>
                  <a:lnTo>
                    <a:pt x="308" y="13911"/>
                  </a:lnTo>
                  <a:lnTo>
                    <a:pt x="1756" y="12024"/>
                  </a:lnTo>
                  <a:lnTo>
                    <a:pt x="3730" y="10752"/>
                  </a:lnTo>
                  <a:lnTo>
                    <a:pt x="3730" y="10708"/>
                  </a:lnTo>
                  <a:lnTo>
                    <a:pt x="5310" y="8996"/>
                  </a:lnTo>
                  <a:lnTo>
                    <a:pt x="6144" y="8470"/>
                  </a:lnTo>
                  <a:lnTo>
                    <a:pt x="8864" y="7504"/>
                  </a:lnTo>
                  <a:lnTo>
                    <a:pt x="9566" y="7329"/>
                  </a:lnTo>
                  <a:lnTo>
                    <a:pt x="11673" y="7680"/>
                  </a:lnTo>
                  <a:lnTo>
                    <a:pt x="15315" y="8119"/>
                  </a:lnTo>
                  <a:lnTo>
                    <a:pt x="17640" y="8338"/>
                  </a:lnTo>
                  <a:lnTo>
                    <a:pt x="20712" y="8426"/>
                  </a:lnTo>
                  <a:lnTo>
                    <a:pt x="20756" y="8382"/>
                  </a:lnTo>
                  <a:lnTo>
                    <a:pt x="21414" y="8250"/>
                  </a:lnTo>
                  <a:lnTo>
                    <a:pt x="21458" y="8207"/>
                  </a:lnTo>
                  <a:lnTo>
                    <a:pt x="25627" y="5267"/>
                  </a:lnTo>
                  <a:lnTo>
                    <a:pt x="27294" y="4082"/>
                  </a:lnTo>
                  <a:lnTo>
                    <a:pt x="29488" y="3029"/>
                  </a:lnTo>
                  <a:lnTo>
                    <a:pt x="31989" y="2765"/>
                  </a:lnTo>
                  <a:lnTo>
                    <a:pt x="36026" y="2107"/>
                  </a:lnTo>
                  <a:lnTo>
                    <a:pt x="40414" y="1625"/>
                  </a:lnTo>
                  <a:lnTo>
                    <a:pt x="43003" y="1230"/>
                  </a:lnTo>
                  <a:lnTo>
                    <a:pt x="45417" y="879"/>
                  </a:lnTo>
                  <a:lnTo>
                    <a:pt x="48664" y="352"/>
                  </a:lnTo>
                  <a:lnTo>
                    <a:pt x="51736" y="1054"/>
                  </a:lnTo>
                  <a:lnTo>
                    <a:pt x="51823" y="1054"/>
                  </a:lnTo>
                  <a:lnTo>
                    <a:pt x="51867" y="1010"/>
                  </a:lnTo>
                  <a:lnTo>
                    <a:pt x="51911" y="966"/>
                  </a:lnTo>
                  <a:lnTo>
                    <a:pt x="51955" y="922"/>
                  </a:lnTo>
                  <a:lnTo>
                    <a:pt x="51955" y="835"/>
                  </a:lnTo>
                  <a:lnTo>
                    <a:pt x="51911" y="791"/>
                  </a:lnTo>
                  <a:lnTo>
                    <a:pt x="51867" y="747"/>
                  </a:lnTo>
                  <a:lnTo>
                    <a:pt x="51823" y="703"/>
                  </a:lnTo>
                  <a:lnTo>
                    <a:pt x="48708"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5" name="Google Shape;6345;p163"/>
            <p:cNvSpPr/>
            <p:nvPr/>
          </p:nvSpPr>
          <p:spPr>
            <a:xfrm>
              <a:off x="1442625" y="2706650"/>
              <a:ext cx="854600" cy="1976825"/>
            </a:xfrm>
            <a:custGeom>
              <a:rect b="b" l="l" r="r" t="t"/>
              <a:pathLst>
                <a:path extrusionOk="0" h="79073" w="34184">
                  <a:moveTo>
                    <a:pt x="33964" y="0"/>
                  </a:moveTo>
                  <a:lnTo>
                    <a:pt x="33920" y="44"/>
                  </a:lnTo>
                  <a:lnTo>
                    <a:pt x="31507" y="2019"/>
                  </a:lnTo>
                  <a:lnTo>
                    <a:pt x="28567" y="4432"/>
                  </a:lnTo>
                  <a:lnTo>
                    <a:pt x="23784" y="8250"/>
                  </a:lnTo>
                  <a:lnTo>
                    <a:pt x="20712" y="10356"/>
                  </a:lnTo>
                  <a:lnTo>
                    <a:pt x="17816" y="11453"/>
                  </a:lnTo>
                  <a:lnTo>
                    <a:pt x="14174" y="12770"/>
                  </a:lnTo>
                  <a:lnTo>
                    <a:pt x="14130" y="12770"/>
                  </a:lnTo>
                  <a:lnTo>
                    <a:pt x="12156" y="13691"/>
                  </a:lnTo>
                  <a:lnTo>
                    <a:pt x="10093" y="14262"/>
                  </a:lnTo>
                  <a:lnTo>
                    <a:pt x="10093" y="14305"/>
                  </a:lnTo>
                  <a:lnTo>
                    <a:pt x="6276" y="16412"/>
                  </a:lnTo>
                  <a:lnTo>
                    <a:pt x="6232" y="16456"/>
                  </a:lnTo>
                  <a:lnTo>
                    <a:pt x="5661" y="17070"/>
                  </a:lnTo>
                  <a:lnTo>
                    <a:pt x="5661" y="17114"/>
                  </a:lnTo>
                  <a:lnTo>
                    <a:pt x="5091" y="18606"/>
                  </a:lnTo>
                  <a:lnTo>
                    <a:pt x="5091" y="18650"/>
                  </a:lnTo>
                  <a:lnTo>
                    <a:pt x="4433" y="21677"/>
                  </a:lnTo>
                  <a:lnTo>
                    <a:pt x="4433" y="21721"/>
                  </a:lnTo>
                  <a:lnTo>
                    <a:pt x="4433" y="23652"/>
                  </a:lnTo>
                  <a:lnTo>
                    <a:pt x="4433" y="23696"/>
                  </a:lnTo>
                  <a:lnTo>
                    <a:pt x="4784" y="25802"/>
                  </a:lnTo>
                  <a:lnTo>
                    <a:pt x="4784" y="25846"/>
                  </a:lnTo>
                  <a:lnTo>
                    <a:pt x="5135" y="27338"/>
                  </a:lnTo>
                  <a:lnTo>
                    <a:pt x="5442" y="28742"/>
                  </a:lnTo>
                  <a:lnTo>
                    <a:pt x="5661" y="30015"/>
                  </a:lnTo>
                  <a:lnTo>
                    <a:pt x="5793" y="31243"/>
                  </a:lnTo>
                  <a:lnTo>
                    <a:pt x="5881" y="32472"/>
                  </a:lnTo>
                  <a:lnTo>
                    <a:pt x="5837" y="33744"/>
                  </a:lnTo>
                  <a:lnTo>
                    <a:pt x="5749" y="35149"/>
                  </a:lnTo>
                  <a:lnTo>
                    <a:pt x="5574" y="36641"/>
                  </a:lnTo>
                  <a:lnTo>
                    <a:pt x="5310" y="39229"/>
                  </a:lnTo>
                  <a:lnTo>
                    <a:pt x="5003" y="41731"/>
                  </a:lnTo>
                  <a:lnTo>
                    <a:pt x="4521" y="45022"/>
                  </a:lnTo>
                  <a:lnTo>
                    <a:pt x="3687" y="48488"/>
                  </a:lnTo>
                  <a:lnTo>
                    <a:pt x="3292" y="51384"/>
                  </a:lnTo>
                  <a:lnTo>
                    <a:pt x="3116" y="53842"/>
                  </a:lnTo>
                  <a:lnTo>
                    <a:pt x="2853" y="55553"/>
                  </a:lnTo>
                  <a:lnTo>
                    <a:pt x="2107" y="57966"/>
                  </a:lnTo>
                  <a:lnTo>
                    <a:pt x="1186" y="60468"/>
                  </a:lnTo>
                  <a:lnTo>
                    <a:pt x="45" y="64592"/>
                  </a:lnTo>
                  <a:lnTo>
                    <a:pt x="1" y="64636"/>
                  </a:lnTo>
                  <a:lnTo>
                    <a:pt x="1" y="66611"/>
                  </a:lnTo>
                  <a:lnTo>
                    <a:pt x="89" y="69287"/>
                  </a:lnTo>
                  <a:lnTo>
                    <a:pt x="132" y="69419"/>
                  </a:lnTo>
                  <a:lnTo>
                    <a:pt x="1975" y="71701"/>
                  </a:lnTo>
                  <a:lnTo>
                    <a:pt x="5135" y="75167"/>
                  </a:lnTo>
                  <a:lnTo>
                    <a:pt x="7153" y="77230"/>
                  </a:lnTo>
                  <a:lnTo>
                    <a:pt x="8865" y="79029"/>
                  </a:lnTo>
                  <a:lnTo>
                    <a:pt x="8909" y="79073"/>
                  </a:lnTo>
                  <a:lnTo>
                    <a:pt x="8996" y="79073"/>
                  </a:lnTo>
                  <a:lnTo>
                    <a:pt x="9128" y="79029"/>
                  </a:lnTo>
                  <a:lnTo>
                    <a:pt x="9172" y="78985"/>
                  </a:lnTo>
                  <a:lnTo>
                    <a:pt x="9172" y="78897"/>
                  </a:lnTo>
                  <a:lnTo>
                    <a:pt x="9172" y="78853"/>
                  </a:lnTo>
                  <a:lnTo>
                    <a:pt x="9128" y="78766"/>
                  </a:lnTo>
                  <a:lnTo>
                    <a:pt x="7417" y="77010"/>
                  </a:lnTo>
                  <a:lnTo>
                    <a:pt x="5398" y="74904"/>
                  </a:lnTo>
                  <a:lnTo>
                    <a:pt x="2239" y="71482"/>
                  </a:lnTo>
                  <a:lnTo>
                    <a:pt x="440" y="69244"/>
                  </a:lnTo>
                  <a:lnTo>
                    <a:pt x="352" y="66611"/>
                  </a:lnTo>
                  <a:lnTo>
                    <a:pt x="352" y="64680"/>
                  </a:lnTo>
                  <a:lnTo>
                    <a:pt x="1493" y="60555"/>
                  </a:lnTo>
                  <a:lnTo>
                    <a:pt x="2458" y="58054"/>
                  </a:lnTo>
                  <a:lnTo>
                    <a:pt x="3204" y="55641"/>
                  </a:lnTo>
                  <a:lnTo>
                    <a:pt x="3204" y="55597"/>
                  </a:lnTo>
                  <a:lnTo>
                    <a:pt x="3424" y="53885"/>
                  </a:lnTo>
                  <a:lnTo>
                    <a:pt x="3643" y="51428"/>
                  </a:lnTo>
                  <a:lnTo>
                    <a:pt x="4038" y="48532"/>
                  </a:lnTo>
                  <a:lnTo>
                    <a:pt x="4828" y="45109"/>
                  </a:lnTo>
                  <a:lnTo>
                    <a:pt x="5354" y="41775"/>
                  </a:lnTo>
                  <a:lnTo>
                    <a:pt x="5661" y="39273"/>
                  </a:lnTo>
                  <a:lnTo>
                    <a:pt x="5925" y="36684"/>
                  </a:lnTo>
                  <a:lnTo>
                    <a:pt x="6100" y="35149"/>
                  </a:lnTo>
                  <a:lnTo>
                    <a:pt x="6188" y="33788"/>
                  </a:lnTo>
                  <a:lnTo>
                    <a:pt x="6232" y="32472"/>
                  </a:lnTo>
                  <a:lnTo>
                    <a:pt x="6144" y="31243"/>
                  </a:lnTo>
                  <a:lnTo>
                    <a:pt x="6012" y="29971"/>
                  </a:lnTo>
                  <a:lnTo>
                    <a:pt x="5793" y="28654"/>
                  </a:lnTo>
                  <a:lnTo>
                    <a:pt x="5486" y="27294"/>
                  </a:lnTo>
                  <a:lnTo>
                    <a:pt x="5091" y="25758"/>
                  </a:lnTo>
                  <a:lnTo>
                    <a:pt x="4784" y="23652"/>
                  </a:lnTo>
                  <a:lnTo>
                    <a:pt x="4784" y="21721"/>
                  </a:lnTo>
                  <a:lnTo>
                    <a:pt x="5442" y="18737"/>
                  </a:lnTo>
                  <a:lnTo>
                    <a:pt x="5969" y="17289"/>
                  </a:lnTo>
                  <a:lnTo>
                    <a:pt x="6451" y="16719"/>
                  </a:lnTo>
                  <a:lnTo>
                    <a:pt x="10225" y="14613"/>
                  </a:lnTo>
                  <a:lnTo>
                    <a:pt x="12287" y="14042"/>
                  </a:lnTo>
                  <a:lnTo>
                    <a:pt x="12331" y="14042"/>
                  </a:lnTo>
                  <a:lnTo>
                    <a:pt x="14306" y="13077"/>
                  </a:lnTo>
                  <a:lnTo>
                    <a:pt x="17948" y="11804"/>
                  </a:lnTo>
                  <a:lnTo>
                    <a:pt x="20844" y="10663"/>
                  </a:lnTo>
                  <a:lnTo>
                    <a:pt x="20888" y="10663"/>
                  </a:lnTo>
                  <a:lnTo>
                    <a:pt x="24003" y="8513"/>
                  </a:lnTo>
                  <a:lnTo>
                    <a:pt x="28786" y="4696"/>
                  </a:lnTo>
                  <a:lnTo>
                    <a:pt x="31726" y="2326"/>
                  </a:lnTo>
                  <a:lnTo>
                    <a:pt x="34140" y="308"/>
                  </a:lnTo>
                  <a:lnTo>
                    <a:pt x="34184" y="264"/>
                  </a:lnTo>
                  <a:lnTo>
                    <a:pt x="34184" y="176"/>
                  </a:lnTo>
                  <a:lnTo>
                    <a:pt x="34184" y="132"/>
                  </a:lnTo>
                  <a:lnTo>
                    <a:pt x="34140" y="44"/>
                  </a:lnTo>
                  <a:lnTo>
                    <a:pt x="34096"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6" name="Google Shape;6346;p163"/>
            <p:cNvSpPr/>
            <p:nvPr/>
          </p:nvSpPr>
          <p:spPr>
            <a:xfrm>
              <a:off x="1908875" y="4495875"/>
              <a:ext cx="646150" cy="156900"/>
            </a:xfrm>
            <a:custGeom>
              <a:rect b="b" l="l" r="r" t="t"/>
              <a:pathLst>
                <a:path extrusionOk="0" h="6276" w="25846">
                  <a:moveTo>
                    <a:pt x="25626" y="0"/>
                  </a:moveTo>
                  <a:lnTo>
                    <a:pt x="24178" y="176"/>
                  </a:lnTo>
                  <a:lnTo>
                    <a:pt x="24134" y="176"/>
                  </a:lnTo>
                  <a:lnTo>
                    <a:pt x="22774" y="658"/>
                  </a:lnTo>
                  <a:lnTo>
                    <a:pt x="22730" y="658"/>
                  </a:lnTo>
                  <a:lnTo>
                    <a:pt x="21238" y="1448"/>
                  </a:lnTo>
                  <a:lnTo>
                    <a:pt x="18035" y="3511"/>
                  </a:lnTo>
                  <a:lnTo>
                    <a:pt x="17464" y="3686"/>
                  </a:lnTo>
                  <a:lnTo>
                    <a:pt x="14393" y="3511"/>
                  </a:lnTo>
                  <a:lnTo>
                    <a:pt x="11936" y="3379"/>
                  </a:lnTo>
                  <a:lnTo>
                    <a:pt x="7811" y="3160"/>
                  </a:lnTo>
                  <a:lnTo>
                    <a:pt x="4827" y="3204"/>
                  </a:lnTo>
                  <a:lnTo>
                    <a:pt x="4739" y="3204"/>
                  </a:lnTo>
                  <a:lnTo>
                    <a:pt x="3291" y="4125"/>
                  </a:lnTo>
                  <a:lnTo>
                    <a:pt x="88" y="5968"/>
                  </a:lnTo>
                  <a:lnTo>
                    <a:pt x="0" y="6012"/>
                  </a:lnTo>
                  <a:lnTo>
                    <a:pt x="0" y="6056"/>
                  </a:lnTo>
                  <a:lnTo>
                    <a:pt x="0" y="6100"/>
                  </a:lnTo>
                  <a:lnTo>
                    <a:pt x="0" y="6187"/>
                  </a:lnTo>
                  <a:lnTo>
                    <a:pt x="88" y="6231"/>
                  </a:lnTo>
                  <a:lnTo>
                    <a:pt x="176" y="6275"/>
                  </a:lnTo>
                  <a:lnTo>
                    <a:pt x="263" y="6275"/>
                  </a:lnTo>
                  <a:lnTo>
                    <a:pt x="3467" y="4432"/>
                  </a:lnTo>
                  <a:lnTo>
                    <a:pt x="4871" y="3555"/>
                  </a:lnTo>
                  <a:lnTo>
                    <a:pt x="7767" y="3511"/>
                  </a:lnTo>
                  <a:lnTo>
                    <a:pt x="11892" y="3730"/>
                  </a:lnTo>
                  <a:lnTo>
                    <a:pt x="14349" y="3862"/>
                  </a:lnTo>
                  <a:lnTo>
                    <a:pt x="17464" y="4037"/>
                  </a:lnTo>
                  <a:lnTo>
                    <a:pt x="17508" y="4037"/>
                  </a:lnTo>
                  <a:lnTo>
                    <a:pt x="18167" y="3818"/>
                  </a:lnTo>
                  <a:lnTo>
                    <a:pt x="18210" y="3818"/>
                  </a:lnTo>
                  <a:lnTo>
                    <a:pt x="21414" y="1755"/>
                  </a:lnTo>
                  <a:lnTo>
                    <a:pt x="22862" y="966"/>
                  </a:lnTo>
                  <a:lnTo>
                    <a:pt x="24266" y="527"/>
                  </a:lnTo>
                  <a:lnTo>
                    <a:pt x="25670" y="351"/>
                  </a:lnTo>
                  <a:lnTo>
                    <a:pt x="25758" y="307"/>
                  </a:lnTo>
                  <a:lnTo>
                    <a:pt x="25802" y="264"/>
                  </a:lnTo>
                  <a:lnTo>
                    <a:pt x="25846" y="220"/>
                  </a:lnTo>
                  <a:lnTo>
                    <a:pt x="25846" y="132"/>
                  </a:lnTo>
                  <a:lnTo>
                    <a:pt x="25802" y="88"/>
                  </a:lnTo>
                  <a:lnTo>
                    <a:pt x="2575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7" name="Google Shape;6347;p163"/>
            <p:cNvSpPr/>
            <p:nvPr/>
          </p:nvSpPr>
          <p:spPr>
            <a:xfrm>
              <a:off x="1292350" y="2521250"/>
              <a:ext cx="799750" cy="2106275"/>
            </a:xfrm>
            <a:custGeom>
              <a:rect b="b" l="l" r="r" t="t"/>
              <a:pathLst>
                <a:path extrusionOk="0" h="84251" w="31990">
                  <a:moveTo>
                    <a:pt x="31770" y="1"/>
                  </a:moveTo>
                  <a:lnTo>
                    <a:pt x="31682" y="45"/>
                  </a:lnTo>
                  <a:lnTo>
                    <a:pt x="30146" y="1185"/>
                  </a:lnTo>
                  <a:lnTo>
                    <a:pt x="27689" y="2853"/>
                  </a:lnTo>
                  <a:lnTo>
                    <a:pt x="27645" y="2941"/>
                  </a:lnTo>
                  <a:lnTo>
                    <a:pt x="25977" y="7197"/>
                  </a:lnTo>
                  <a:lnTo>
                    <a:pt x="25495" y="8513"/>
                  </a:lnTo>
                  <a:lnTo>
                    <a:pt x="25100" y="9128"/>
                  </a:lnTo>
                  <a:lnTo>
                    <a:pt x="21897" y="11453"/>
                  </a:lnTo>
                  <a:lnTo>
                    <a:pt x="17640" y="15096"/>
                  </a:lnTo>
                  <a:lnTo>
                    <a:pt x="15446" y="15973"/>
                  </a:lnTo>
                  <a:lnTo>
                    <a:pt x="11804" y="18430"/>
                  </a:lnTo>
                  <a:lnTo>
                    <a:pt x="9917" y="19527"/>
                  </a:lnTo>
                  <a:lnTo>
                    <a:pt x="7416" y="20361"/>
                  </a:lnTo>
                  <a:lnTo>
                    <a:pt x="5222" y="21809"/>
                  </a:lnTo>
                  <a:lnTo>
                    <a:pt x="3906" y="22775"/>
                  </a:lnTo>
                  <a:lnTo>
                    <a:pt x="1887" y="23828"/>
                  </a:lnTo>
                  <a:lnTo>
                    <a:pt x="1843" y="23872"/>
                  </a:lnTo>
                  <a:lnTo>
                    <a:pt x="1492" y="24618"/>
                  </a:lnTo>
                  <a:lnTo>
                    <a:pt x="1448" y="24661"/>
                  </a:lnTo>
                  <a:lnTo>
                    <a:pt x="1404" y="25276"/>
                  </a:lnTo>
                  <a:lnTo>
                    <a:pt x="1448" y="25364"/>
                  </a:lnTo>
                  <a:lnTo>
                    <a:pt x="1843" y="26066"/>
                  </a:lnTo>
                  <a:lnTo>
                    <a:pt x="4125" y="34754"/>
                  </a:lnTo>
                  <a:lnTo>
                    <a:pt x="4564" y="37782"/>
                  </a:lnTo>
                  <a:lnTo>
                    <a:pt x="4652" y="41248"/>
                  </a:lnTo>
                  <a:lnTo>
                    <a:pt x="4520" y="44715"/>
                  </a:lnTo>
                  <a:lnTo>
                    <a:pt x="4344" y="47435"/>
                  </a:lnTo>
                  <a:lnTo>
                    <a:pt x="4125" y="51165"/>
                  </a:lnTo>
                  <a:lnTo>
                    <a:pt x="3555" y="55860"/>
                  </a:lnTo>
                  <a:lnTo>
                    <a:pt x="2765" y="61872"/>
                  </a:lnTo>
                  <a:lnTo>
                    <a:pt x="2194" y="64768"/>
                  </a:lnTo>
                  <a:lnTo>
                    <a:pt x="1448" y="67225"/>
                  </a:lnTo>
                  <a:lnTo>
                    <a:pt x="922" y="69375"/>
                  </a:lnTo>
                  <a:lnTo>
                    <a:pt x="220" y="71789"/>
                  </a:lnTo>
                  <a:lnTo>
                    <a:pt x="220" y="71833"/>
                  </a:lnTo>
                  <a:lnTo>
                    <a:pt x="44" y="74246"/>
                  </a:lnTo>
                  <a:lnTo>
                    <a:pt x="0" y="76747"/>
                  </a:lnTo>
                  <a:lnTo>
                    <a:pt x="0" y="76791"/>
                  </a:lnTo>
                  <a:lnTo>
                    <a:pt x="176" y="78020"/>
                  </a:lnTo>
                  <a:lnTo>
                    <a:pt x="966" y="80653"/>
                  </a:lnTo>
                  <a:lnTo>
                    <a:pt x="1536" y="82189"/>
                  </a:lnTo>
                  <a:lnTo>
                    <a:pt x="1580" y="82232"/>
                  </a:lnTo>
                  <a:lnTo>
                    <a:pt x="2063" y="82934"/>
                  </a:lnTo>
                  <a:lnTo>
                    <a:pt x="2106" y="82978"/>
                  </a:lnTo>
                  <a:lnTo>
                    <a:pt x="3949" y="84207"/>
                  </a:lnTo>
                  <a:lnTo>
                    <a:pt x="4037" y="84251"/>
                  </a:lnTo>
                  <a:lnTo>
                    <a:pt x="4125" y="84207"/>
                  </a:lnTo>
                  <a:lnTo>
                    <a:pt x="4213" y="84163"/>
                  </a:lnTo>
                  <a:lnTo>
                    <a:pt x="4213" y="84075"/>
                  </a:lnTo>
                  <a:lnTo>
                    <a:pt x="4213" y="84032"/>
                  </a:lnTo>
                  <a:lnTo>
                    <a:pt x="4213" y="83944"/>
                  </a:lnTo>
                  <a:lnTo>
                    <a:pt x="4169" y="83900"/>
                  </a:lnTo>
                  <a:lnTo>
                    <a:pt x="2326" y="82671"/>
                  </a:lnTo>
                  <a:lnTo>
                    <a:pt x="1843" y="82057"/>
                  </a:lnTo>
                  <a:lnTo>
                    <a:pt x="1273" y="80521"/>
                  </a:lnTo>
                  <a:lnTo>
                    <a:pt x="527" y="77932"/>
                  </a:lnTo>
                  <a:lnTo>
                    <a:pt x="351" y="76747"/>
                  </a:lnTo>
                  <a:lnTo>
                    <a:pt x="395" y="74246"/>
                  </a:lnTo>
                  <a:lnTo>
                    <a:pt x="571" y="71877"/>
                  </a:lnTo>
                  <a:lnTo>
                    <a:pt x="1273" y="69463"/>
                  </a:lnTo>
                  <a:lnTo>
                    <a:pt x="1755" y="67357"/>
                  </a:lnTo>
                  <a:lnTo>
                    <a:pt x="2545" y="64856"/>
                  </a:lnTo>
                  <a:lnTo>
                    <a:pt x="3116" y="61960"/>
                  </a:lnTo>
                  <a:lnTo>
                    <a:pt x="3906" y="55904"/>
                  </a:lnTo>
                  <a:lnTo>
                    <a:pt x="4476" y="51209"/>
                  </a:lnTo>
                  <a:lnTo>
                    <a:pt x="4695" y="47435"/>
                  </a:lnTo>
                  <a:lnTo>
                    <a:pt x="4871" y="44715"/>
                  </a:lnTo>
                  <a:lnTo>
                    <a:pt x="5003" y="41248"/>
                  </a:lnTo>
                  <a:lnTo>
                    <a:pt x="4915" y="37782"/>
                  </a:lnTo>
                  <a:lnTo>
                    <a:pt x="4915" y="37738"/>
                  </a:lnTo>
                  <a:lnTo>
                    <a:pt x="4476" y="34710"/>
                  </a:lnTo>
                  <a:lnTo>
                    <a:pt x="2194" y="25934"/>
                  </a:lnTo>
                  <a:lnTo>
                    <a:pt x="2150" y="25890"/>
                  </a:lnTo>
                  <a:lnTo>
                    <a:pt x="1755" y="25232"/>
                  </a:lnTo>
                  <a:lnTo>
                    <a:pt x="1799" y="24749"/>
                  </a:lnTo>
                  <a:lnTo>
                    <a:pt x="2106" y="24091"/>
                  </a:lnTo>
                  <a:lnTo>
                    <a:pt x="4081" y="23082"/>
                  </a:lnTo>
                  <a:lnTo>
                    <a:pt x="5397" y="22072"/>
                  </a:lnTo>
                  <a:lnTo>
                    <a:pt x="7548" y="20668"/>
                  </a:lnTo>
                  <a:lnTo>
                    <a:pt x="10049" y="19835"/>
                  </a:lnTo>
                  <a:lnTo>
                    <a:pt x="10093" y="19835"/>
                  </a:lnTo>
                  <a:lnTo>
                    <a:pt x="12023" y="18738"/>
                  </a:lnTo>
                  <a:lnTo>
                    <a:pt x="15622" y="16280"/>
                  </a:lnTo>
                  <a:lnTo>
                    <a:pt x="17816" y="15403"/>
                  </a:lnTo>
                  <a:lnTo>
                    <a:pt x="17860" y="15359"/>
                  </a:lnTo>
                  <a:lnTo>
                    <a:pt x="22116" y="11717"/>
                  </a:lnTo>
                  <a:lnTo>
                    <a:pt x="25363" y="9391"/>
                  </a:lnTo>
                  <a:lnTo>
                    <a:pt x="25407" y="9347"/>
                  </a:lnTo>
                  <a:lnTo>
                    <a:pt x="25802" y="8689"/>
                  </a:lnTo>
                  <a:lnTo>
                    <a:pt x="25802" y="8645"/>
                  </a:lnTo>
                  <a:lnTo>
                    <a:pt x="26285" y="7329"/>
                  </a:lnTo>
                  <a:lnTo>
                    <a:pt x="27952" y="3116"/>
                  </a:lnTo>
                  <a:lnTo>
                    <a:pt x="30322" y="1449"/>
                  </a:lnTo>
                  <a:lnTo>
                    <a:pt x="31901" y="308"/>
                  </a:lnTo>
                  <a:lnTo>
                    <a:pt x="31945" y="264"/>
                  </a:lnTo>
                  <a:lnTo>
                    <a:pt x="31989" y="176"/>
                  </a:lnTo>
                  <a:lnTo>
                    <a:pt x="31989" y="132"/>
                  </a:lnTo>
                  <a:lnTo>
                    <a:pt x="31945" y="88"/>
                  </a:lnTo>
                  <a:lnTo>
                    <a:pt x="31901"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8" name="Google Shape;6348;p163"/>
            <p:cNvSpPr/>
            <p:nvPr/>
          </p:nvSpPr>
          <p:spPr>
            <a:xfrm>
              <a:off x="1915450" y="4597900"/>
              <a:ext cx="615450" cy="109725"/>
            </a:xfrm>
            <a:custGeom>
              <a:rect b="b" l="l" r="r" t="t"/>
              <a:pathLst>
                <a:path extrusionOk="0" h="4389" w="24618">
                  <a:moveTo>
                    <a:pt x="24442" y="0"/>
                  </a:moveTo>
                  <a:lnTo>
                    <a:pt x="20975" y="132"/>
                  </a:lnTo>
                  <a:lnTo>
                    <a:pt x="20931" y="132"/>
                  </a:lnTo>
                  <a:lnTo>
                    <a:pt x="20098" y="395"/>
                  </a:lnTo>
                  <a:lnTo>
                    <a:pt x="17201" y="2019"/>
                  </a:lnTo>
                  <a:lnTo>
                    <a:pt x="15534" y="1975"/>
                  </a:lnTo>
                  <a:lnTo>
                    <a:pt x="12857" y="1799"/>
                  </a:lnTo>
                  <a:lnTo>
                    <a:pt x="9698" y="1668"/>
                  </a:lnTo>
                  <a:lnTo>
                    <a:pt x="7197" y="1580"/>
                  </a:lnTo>
                  <a:lnTo>
                    <a:pt x="4169" y="1536"/>
                  </a:lnTo>
                  <a:lnTo>
                    <a:pt x="4081" y="1580"/>
                  </a:lnTo>
                  <a:lnTo>
                    <a:pt x="1185" y="3116"/>
                  </a:lnTo>
                  <a:lnTo>
                    <a:pt x="1141" y="3160"/>
                  </a:lnTo>
                  <a:lnTo>
                    <a:pt x="88" y="4081"/>
                  </a:lnTo>
                  <a:lnTo>
                    <a:pt x="44" y="4125"/>
                  </a:lnTo>
                  <a:lnTo>
                    <a:pt x="0" y="4169"/>
                  </a:lnTo>
                  <a:lnTo>
                    <a:pt x="0" y="4257"/>
                  </a:lnTo>
                  <a:lnTo>
                    <a:pt x="44" y="4300"/>
                  </a:lnTo>
                  <a:lnTo>
                    <a:pt x="132" y="4344"/>
                  </a:lnTo>
                  <a:lnTo>
                    <a:pt x="176" y="4388"/>
                  </a:lnTo>
                  <a:lnTo>
                    <a:pt x="307" y="4344"/>
                  </a:lnTo>
                  <a:lnTo>
                    <a:pt x="1361" y="3423"/>
                  </a:lnTo>
                  <a:lnTo>
                    <a:pt x="4213" y="1887"/>
                  </a:lnTo>
                  <a:lnTo>
                    <a:pt x="7197" y="1931"/>
                  </a:lnTo>
                  <a:lnTo>
                    <a:pt x="9698" y="2019"/>
                  </a:lnTo>
                  <a:lnTo>
                    <a:pt x="12813" y="2150"/>
                  </a:lnTo>
                  <a:lnTo>
                    <a:pt x="15534" y="2326"/>
                  </a:lnTo>
                  <a:lnTo>
                    <a:pt x="17201" y="2370"/>
                  </a:lnTo>
                  <a:lnTo>
                    <a:pt x="17333" y="2370"/>
                  </a:lnTo>
                  <a:lnTo>
                    <a:pt x="20229" y="702"/>
                  </a:lnTo>
                  <a:lnTo>
                    <a:pt x="21019" y="483"/>
                  </a:lnTo>
                  <a:lnTo>
                    <a:pt x="24442" y="351"/>
                  </a:lnTo>
                  <a:lnTo>
                    <a:pt x="24530" y="307"/>
                  </a:lnTo>
                  <a:lnTo>
                    <a:pt x="24573" y="307"/>
                  </a:lnTo>
                  <a:lnTo>
                    <a:pt x="24617" y="220"/>
                  </a:lnTo>
                  <a:lnTo>
                    <a:pt x="24617" y="176"/>
                  </a:lnTo>
                  <a:lnTo>
                    <a:pt x="24617" y="88"/>
                  </a:lnTo>
                  <a:lnTo>
                    <a:pt x="24573" y="44"/>
                  </a:lnTo>
                  <a:lnTo>
                    <a:pt x="24486"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9" name="Google Shape;6349;p163"/>
            <p:cNvSpPr/>
            <p:nvPr/>
          </p:nvSpPr>
          <p:spPr>
            <a:xfrm>
              <a:off x="1158500" y="3048925"/>
              <a:ext cx="152525" cy="1579700"/>
            </a:xfrm>
            <a:custGeom>
              <a:rect b="b" l="l" r="r" t="t"/>
              <a:pathLst>
                <a:path extrusionOk="0" h="63188" w="6101">
                  <a:moveTo>
                    <a:pt x="5881" y="0"/>
                  </a:moveTo>
                  <a:lnTo>
                    <a:pt x="5793" y="44"/>
                  </a:lnTo>
                  <a:lnTo>
                    <a:pt x="5749" y="88"/>
                  </a:lnTo>
                  <a:lnTo>
                    <a:pt x="4564" y="3028"/>
                  </a:lnTo>
                  <a:lnTo>
                    <a:pt x="3687" y="5441"/>
                  </a:lnTo>
                  <a:lnTo>
                    <a:pt x="2765" y="8030"/>
                  </a:lnTo>
                  <a:lnTo>
                    <a:pt x="2765" y="8074"/>
                  </a:lnTo>
                  <a:lnTo>
                    <a:pt x="2853" y="9873"/>
                  </a:lnTo>
                  <a:lnTo>
                    <a:pt x="3204" y="12330"/>
                  </a:lnTo>
                  <a:lnTo>
                    <a:pt x="3248" y="12330"/>
                  </a:lnTo>
                  <a:lnTo>
                    <a:pt x="3818" y="14568"/>
                  </a:lnTo>
                  <a:lnTo>
                    <a:pt x="3599" y="16236"/>
                  </a:lnTo>
                  <a:lnTo>
                    <a:pt x="3423" y="18956"/>
                  </a:lnTo>
                  <a:lnTo>
                    <a:pt x="3336" y="21414"/>
                  </a:lnTo>
                  <a:lnTo>
                    <a:pt x="2853" y="24134"/>
                  </a:lnTo>
                  <a:lnTo>
                    <a:pt x="2502" y="26284"/>
                  </a:lnTo>
                  <a:lnTo>
                    <a:pt x="2502" y="26328"/>
                  </a:lnTo>
                  <a:lnTo>
                    <a:pt x="2458" y="31331"/>
                  </a:lnTo>
                  <a:lnTo>
                    <a:pt x="2634" y="34446"/>
                  </a:lnTo>
                  <a:lnTo>
                    <a:pt x="2765" y="36158"/>
                  </a:lnTo>
                  <a:lnTo>
                    <a:pt x="2414" y="39931"/>
                  </a:lnTo>
                  <a:lnTo>
                    <a:pt x="2107" y="41292"/>
                  </a:lnTo>
                  <a:lnTo>
                    <a:pt x="834" y="44714"/>
                  </a:lnTo>
                  <a:lnTo>
                    <a:pt x="571" y="45899"/>
                  </a:lnTo>
                  <a:lnTo>
                    <a:pt x="571" y="45943"/>
                  </a:lnTo>
                  <a:lnTo>
                    <a:pt x="615" y="48137"/>
                  </a:lnTo>
                  <a:lnTo>
                    <a:pt x="615" y="51560"/>
                  </a:lnTo>
                  <a:lnTo>
                    <a:pt x="176" y="53183"/>
                  </a:lnTo>
                  <a:lnTo>
                    <a:pt x="1" y="54499"/>
                  </a:lnTo>
                  <a:lnTo>
                    <a:pt x="1" y="54543"/>
                  </a:lnTo>
                  <a:lnTo>
                    <a:pt x="483" y="58624"/>
                  </a:lnTo>
                  <a:lnTo>
                    <a:pt x="834" y="61169"/>
                  </a:lnTo>
                  <a:lnTo>
                    <a:pt x="922" y="63012"/>
                  </a:lnTo>
                  <a:lnTo>
                    <a:pt x="922" y="63100"/>
                  </a:lnTo>
                  <a:lnTo>
                    <a:pt x="966" y="63144"/>
                  </a:lnTo>
                  <a:lnTo>
                    <a:pt x="1098" y="63188"/>
                  </a:lnTo>
                  <a:lnTo>
                    <a:pt x="1186" y="63188"/>
                  </a:lnTo>
                  <a:lnTo>
                    <a:pt x="1229" y="63144"/>
                  </a:lnTo>
                  <a:lnTo>
                    <a:pt x="1273" y="63100"/>
                  </a:lnTo>
                  <a:lnTo>
                    <a:pt x="1273" y="63012"/>
                  </a:lnTo>
                  <a:lnTo>
                    <a:pt x="1186" y="61125"/>
                  </a:lnTo>
                  <a:lnTo>
                    <a:pt x="834" y="58580"/>
                  </a:lnTo>
                  <a:lnTo>
                    <a:pt x="352" y="54543"/>
                  </a:lnTo>
                  <a:lnTo>
                    <a:pt x="527" y="53227"/>
                  </a:lnTo>
                  <a:lnTo>
                    <a:pt x="966" y="51603"/>
                  </a:lnTo>
                  <a:lnTo>
                    <a:pt x="966" y="51560"/>
                  </a:lnTo>
                  <a:lnTo>
                    <a:pt x="966" y="48137"/>
                  </a:lnTo>
                  <a:lnTo>
                    <a:pt x="922" y="45987"/>
                  </a:lnTo>
                  <a:lnTo>
                    <a:pt x="1186" y="44802"/>
                  </a:lnTo>
                  <a:lnTo>
                    <a:pt x="2414" y="41423"/>
                  </a:lnTo>
                  <a:lnTo>
                    <a:pt x="2458" y="41379"/>
                  </a:lnTo>
                  <a:lnTo>
                    <a:pt x="2765" y="39975"/>
                  </a:lnTo>
                  <a:lnTo>
                    <a:pt x="3116" y="36201"/>
                  </a:lnTo>
                  <a:lnTo>
                    <a:pt x="3116" y="36158"/>
                  </a:lnTo>
                  <a:lnTo>
                    <a:pt x="2985" y="34446"/>
                  </a:lnTo>
                  <a:lnTo>
                    <a:pt x="2809" y="31287"/>
                  </a:lnTo>
                  <a:lnTo>
                    <a:pt x="2853" y="26328"/>
                  </a:lnTo>
                  <a:lnTo>
                    <a:pt x="3204" y="24222"/>
                  </a:lnTo>
                  <a:lnTo>
                    <a:pt x="3687" y="21458"/>
                  </a:lnTo>
                  <a:lnTo>
                    <a:pt x="3687" y="21414"/>
                  </a:lnTo>
                  <a:lnTo>
                    <a:pt x="3774" y="19000"/>
                  </a:lnTo>
                  <a:lnTo>
                    <a:pt x="3950" y="16280"/>
                  </a:lnTo>
                  <a:lnTo>
                    <a:pt x="4169" y="14612"/>
                  </a:lnTo>
                  <a:lnTo>
                    <a:pt x="4169" y="14525"/>
                  </a:lnTo>
                  <a:lnTo>
                    <a:pt x="3555" y="12287"/>
                  </a:lnTo>
                  <a:lnTo>
                    <a:pt x="3204" y="9829"/>
                  </a:lnTo>
                  <a:lnTo>
                    <a:pt x="3116" y="8074"/>
                  </a:lnTo>
                  <a:lnTo>
                    <a:pt x="3994" y="5573"/>
                  </a:lnTo>
                  <a:lnTo>
                    <a:pt x="4915" y="3160"/>
                  </a:lnTo>
                  <a:lnTo>
                    <a:pt x="6100" y="220"/>
                  </a:lnTo>
                  <a:lnTo>
                    <a:pt x="6100" y="176"/>
                  </a:lnTo>
                  <a:lnTo>
                    <a:pt x="6100" y="88"/>
                  </a:lnTo>
                  <a:lnTo>
                    <a:pt x="6056" y="44"/>
                  </a:lnTo>
                  <a:lnTo>
                    <a:pt x="6012"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0" name="Google Shape;6350;p163"/>
            <p:cNvSpPr/>
            <p:nvPr/>
          </p:nvSpPr>
          <p:spPr>
            <a:xfrm>
              <a:off x="2096450" y="4705400"/>
              <a:ext cx="263300" cy="30750"/>
            </a:xfrm>
            <a:custGeom>
              <a:rect b="b" l="l" r="r" t="t"/>
              <a:pathLst>
                <a:path extrusionOk="0" h="1230" w="10532">
                  <a:moveTo>
                    <a:pt x="10313" y="0"/>
                  </a:moveTo>
                  <a:lnTo>
                    <a:pt x="9874" y="176"/>
                  </a:lnTo>
                  <a:lnTo>
                    <a:pt x="6100" y="132"/>
                  </a:lnTo>
                  <a:lnTo>
                    <a:pt x="6056" y="176"/>
                  </a:lnTo>
                  <a:lnTo>
                    <a:pt x="4740" y="308"/>
                  </a:lnTo>
                  <a:lnTo>
                    <a:pt x="176" y="878"/>
                  </a:lnTo>
                  <a:lnTo>
                    <a:pt x="88" y="922"/>
                  </a:lnTo>
                  <a:lnTo>
                    <a:pt x="44" y="966"/>
                  </a:lnTo>
                  <a:lnTo>
                    <a:pt x="1" y="1010"/>
                  </a:lnTo>
                  <a:lnTo>
                    <a:pt x="1" y="1097"/>
                  </a:lnTo>
                  <a:lnTo>
                    <a:pt x="88" y="1185"/>
                  </a:lnTo>
                  <a:lnTo>
                    <a:pt x="176" y="1229"/>
                  </a:lnTo>
                  <a:lnTo>
                    <a:pt x="220" y="1229"/>
                  </a:lnTo>
                  <a:lnTo>
                    <a:pt x="4784" y="659"/>
                  </a:lnTo>
                  <a:lnTo>
                    <a:pt x="6100" y="483"/>
                  </a:lnTo>
                  <a:lnTo>
                    <a:pt x="9918" y="527"/>
                  </a:lnTo>
                  <a:lnTo>
                    <a:pt x="9961" y="527"/>
                  </a:lnTo>
                  <a:lnTo>
                    <a:pt x="10444" y="351"/>
                  </a:lnTo>
                  <a:lnTo>
                    <a:pt x="10488" y="308"/>
                  </a:lnTo>
                  <a:lnTo>
                    <a:pt x="10532" y="264"/>
                  </a:lnTo>
                  <a:lnTo>
                    <a:pt x="10532" y="176"/>
                  </a:lnTo>
                  <a:lnTo>
                    <a:pt x="10532" y="88"/>
                  </a:lnTo>
                  <a:lnTo>
                    <a:pt x="10488" y="44"/>
                  </a:lnTo>
                  <a:lnTo>
                    <a:pt x="10444"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1" name="Google Shape;6351;p163"/>
            <p:cNvSpPr/>
            <p:nvPr/>
          </p:nvSpPr>
          <p:spPr>
            <a:xfrm>
              <a:off x="1024675" y="3357175"/>
              <a:ext cx="119600" cy="1265975"/>
            </a:xfrm>
            <a:custGeom>
              <a:rect b="b" l="l" r="r" t="t"/>
              <a:pathLst>
                <a:path extrusionOk="0" h="50639" w="4784">
                  <a:moveTo>
                    <a:pt x="4564" y="0"/>
                  </a:moveTo>
                  <a:lnTo>
                    <a:pt x="4520" y="44"/>
                  </a:lnTo>
                  <a:lnTo>
                    <a:pt x="4476" y="88"/>
                  </a:lnTo>
                  <a:lnTo>
                    <a:pt x="4432" y="176"/>
                  </a:lnTo>
                  <a:lnTo>
                    <a:pt x="3950" y="3423"/>
                  </a:lnTo>
                  <a:lnTo>
                    <a:pt x="3555" y="5266"/>
                  </a:lnTo>
                  <a:lnTo>
                    <a:pt x="3511" y="5310"/>
                  </a:lnTo>
                  <a:lnTo>
                    <a:pt x="3423" y="7504"/>
                  </a:lnTo>
                  <a:lnTo>
                    <a:pt x="3379" y="11278"/>
                  </a:lnTo>
                  <a:lnTo>
                    <a:pt x="3467" y="13823"/>
                  </a:lnTo>
                  <a:lnTo>
                    <a:pt x="3555" y="16148"/>
                  </a:lnTo>
                  <a:lnTo>
                    <a:pt x="3818" y="18342"/>
                  </a:lnTo>
                  <a:lnTo>
                    <a:pt x="3774" y="19483"/>
                  </a:lnTo>
                  <a:lnTo>
                    <a:pt x="3511" y="20624"/>
                  </a:lnTo>
                  <a:lnTo>
                    <a:pt x="2589" y="24310"/>
                  </a:lnTo>
                  <a:lnTo>
                    <a:pt x="2589" y="24354"/>
                  </a:lnTo>
                  <a:lnTo>
                    <a:pt x="2414" y="27206"/>
                  </a:lnTo>
                  <a:lnTo>
                    <a:pt x="2150" y="28523"/>
                  </a:lnTo>
                  <a:lnTo>
                    <a:pt x="659" y="31638"/>
                  </a:lnTo>
                  <a:lnTo>
                    <a:pt x="659" y="31682"/>
                  </a:lnTo>
                  <a:lnTo>
                    <a:pt x="308" y="32998"/>
                  </a:lnTo>
                  <a:lnTo>
                    <a:pt x="264" y="33042"/>
                  </a:lnTo>
                  <a:lnTo>
                    <a:pt x="0" y="35324"/>
                  </a:lnTo>
                  <a:lnTo>
                    <a:pt x="264" y="39054"/>
                  </a:lnTo>
                  <a:lnTo>
                    <a:pt x="176" y="41643"/>
                  </a:lnTo>
                  <a:lnTo>
                    <a:pt x="176" y="41687"/>
                  </a:lnTo>
                  <a:lnTo>
                    <a:pt x="527" y="43837"/>
                  </a:lnTo>
                  <a:lnTo>
                    <a:pt x="922" y="45943"/>
                  </a:lnTo>
                  <a:lnTo>
                    <a:pt x="922" y="45987"/>
                  </a:lnTo>
                  <a:lnTo>
                    <a:pt x="2458" y="48839"/>
                  </a:lnTo>
                  <a:lnTo>
                    <a:pt x="3379" y="50551"/>
                  </a:lnTo>
                  <a:lnTo>
                    <a:pt x="3423" y="50638"/>
                  </a:lnTo>
                  <a:lnTo>
                    <a:pt x="3599" y="50638"/>
                  </a:lnTo>
                  <a:lnTo>
                    <a:pt x="3686" y="50595"/>
                  </a:lnTo>
                  <a:lnTo>
                    <a:pt x="3686" y="50507"/>
                  </a:lnTo>
                  <a:lnTo>
                    <a:pt x="3730" y="50463"/>
                  </a:lnTo>
                  <a:lnTo>
                    <a:pt x="3686" y="50375"/>
                  </a:lnTo>
                  <a:lnTo>
                    <a:pt x="2809" y="48664"/>
                  </a:lnTo>
                  <a:lnTo>
                    <a:pt x="1273" y="45855"/>
                  </a:lnTo>
                  <a:lnTo>
                    <a:pt x="878" y="43793"/>
                  </a:lnTo>
                  <a:lnTo>
                    <a:pt x="527" y="41643"/>
                  </a:lnTo>
                  <a:lnTo>
                    <a:pt x="615" y="39054"/>
                  </a:lnTo>
                  <a:lnTo>
                    <a:pt x="351" y="35324"/>
                  </a:lnTo>
                  <a:lnTo>
                    <a:pt x="615" y="33086"/>
                  </a:lnTo>
                  <a:lnTo>
                    <a:pt x="966" y="31814"/>
                  </a:lnTo>
                  <a:lnTo>
                    <a:pt x="2502" y="28654"/>
                  </a:lnTo>
                  <a:lnTo>
                    <a:pt x="2502" y="28610"/>
                  </a:lnTo>
                  <a:lnTo>
                    <a:pt x="2765" y="27294"/>
                  </a:lnTo>
                  <a:lnTo>
                    <a:pt x="2765" y="27250"/>
                  </a:lnTo>
                  <a:lnTo>
                    <a:pt x="2940" y="24398"/>
                  </a:lnTo>
                  <a:lnTo>
                    <a:pt x="3862" y="20668"/>
                  </a:lnTo>
                  <a:lnTo>
                    <a:pt x="4125" y="19571"/>
                  </a:lnTo>
                  <a:lnTo>
                    <a:pt x="4125" y="19527"/>
                  </a:lnTo>
                  <a:lnTo>
                    <a:pt x="4169" y="18342"/>
                  </a:lnTo>
                  <a:lnTo>
                    <a:pt x="4169" y="18299"/>
                  </a:lnTo>
                  <a:lnTo>
                    <a:pt x="3906" y="16105"/>
                  </a:lnTo>
                  <a:lnTo>
                    <a:pt x="3818" y="13779"/>
                  </a:lnTo>
                  <a:lnTo>
                    <a:pt x="3730" y="11278"/>
                  </a:lnTo>
                  <a:lnTo>
                    <a:pt x="3774" y="7504"/>
                  </a:lnTo>
                  <a:lnTo>
                    <a:pt x="3862" y="5310"/>
                  </a:lnTo>
                  <a:lnTo>
                    <a:pt x="4301" y="3467"/>
                  </a:lnTo>
                  <a:lnTo>
                    <a:pt x="4783" y="220"/>
                  </a:lnTo>
                  <a:lnTo>
                    <a:pt x="4783" y="132"/>
                  </a:lnTo>
                  <a:lnTo>
                    <a:pt x="4783" y="88"/>
                  </a:lnTo>
                  <a:lnTo>
                    <a:pt x="4696" y="44"/>
                  </a:lnTo>
                  <a:lnTo>
                    <a:pt x="4652"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2" name="Google Shape;6352;p163"/>
            <p:cNvSpPr/>
            <p:nvPr/>
          </p:nvSpPr>
          <p:spPr>
            <a:xfrm>
              <a:off x="605600" y="2498225"/>
              <a:ext cx="454200" cy="2111750"/>
            </a:xfrm>
            <a:custGeom>
              <a:rect b="b" l="l" r="r" t="t"/>
              <a:pathLst>
                <a:path extrusionOk="0" h="84470" w="18168">
                  <a:moveTo>
                    <a:pt x="17904" y="0"/>
                  </a:moveTo>
                  <a:lnTo>
                    <a:pt x="14569" y="2370"/>
                  </a:lnTo>
                  <a:lnTo>
                    <a:pt x="13077" y="3203"/>
                  </a:lnTo>
                  <a:lnTo>
                    <a:pt x="10181" y="4344"/>
                  </a:lnTo>
                  <a:lnTo>
                    <a:pt x="8119" y="5134"/>
                  </a:lnTo>
                  <a:lnTo>
                    <a:pt x="6364" y="5485"/>
                  </a:lnTo>
                  <a:lnTo>
                    <a:pt x="6320" y="5485"/>
                  </a:lnTo>
                  <a:lnTo>
                    <a:pt x="5223" y="6275"/>
                  </a:lnTo>
                  <a:lnTo>
                    <a:pt x="4521" y="6714"/>
                  </a:lnTo>
                  <a:lnTo>
                    <a:pt x="4477" y="6758"/>
                  </a:lnTo>
                  <a:lnTo>
                    <a:pt x="1888" y="8952"/>
                  </a:lnTo>
                  <a:lnTo>
                    <a:pt x="308" y="10883"/>
                  </a:lnTo>
                  <a:lnTo>
                    <a:pt x="264" y="10926"/>
                  </a:lnTo>
                  <a:lnTo>
                    <a:pt x="1" y="11409"/>
                  </a:lnTo>
                  <a:lnTo>
                    <a:pt x="1" y="11497"/>
                  </a:lnTo>
                  <a:lnTo>
                    <a:pt x="1" y="11585"/>
                  </a:lnTo>
                  <a:lnTo>
                    <a:pt x="1976" y="15534"/>
                  </a:lnTo>
                  <a:lnTo>
                    <a:pt x="2809" y="18649"/>
                  </a:lnTo>
                  <a:lnTo>
                    <a:pt x="3468" y="22204"/>
                  </a:lnTo>
                  <a:lnTo>
                    <a:pt x="4082" y="25495"/>
                  </a:lnTo>
                  <a:lnTo>
                    <a:pt x="4784" y="27864"/>
                  </a:lnTo>
                  <a:lnTo>
                    <a:pt x="5574" y="30541"/>
                  </a:lnTo>
                  <a:lnTo>
                    <a:pt x="6144" y="33525"/>
                  </a:lnTo>
                  <a:lnTo>
                    <a:pt x="6408" y="35324"/>
                  </a:lnTo>
                  <a:lnTo>
                    <a:pt x="6276" y="39800"/>
                  </a:lnTo>
                  <a:lnTo>
                    <a:pt x="6320" y="41730"/>
                  </a:lnTo>
                  <a:lnTo>
                    <a:pt x="6364" y="41818"/>
                  </a:lnTo>
                  <a:lnTo>
                    <a:pt x="8031" y="44407"/>
                  </a:lnTo>
                  <a:lnTo>
                    <a:pt x="9786" y="46996"/>
                  </a:lnTo>
                  <a:lnTo>
                    <a:pt x="11498" y="49322"/>
                  </a:lnTo>
                  <a:lnTo>
                    <a:pt x="12595" y="51384"/>
                  </a:lnTo>
                  <a:lnTo>
                    <a:pt x="13779" y="53183"/>
                  </a:lnTo>
                  <a:lnTo>
                    <a:pt x="15228" y="55202"/>
                  </a:lnTo>
                  <a:lnTo>
                    <a:pt x="16588" y="57045"/>
                  </a:lnTo>
                  <a:lnTo>
                    <a:pt x="17597" y="58580"/>
                  </a:lnTo>
                  <a:lnTo>
                    <a:pt x="17685" y="58975"/>
                  </a:lnTo>
                  <a:lnTo>
                    <a:pt x="16763" y="60950"/>
                  </a:lnTo>
                  <a:lnTo>
                    <a:pt x="15798" y="62925"/>
                  </a:lnTo>
                  <a:lnTo>
                    <a:pt x="15798" y="62968"/>
                  </a:lnTo>
                  <a:lnTo>
                    <a:pt x="15140" y="64987"/>
                  </a:lnTo>
                  <a:lnTo>
                    <a:pt x="15140" y="65031"/>
                  </a:lnTo>
                  <a:lnTo>
                    <a:pt x="14920" y="67313"/>
                  </a:lnTo>
                  <a:lnTo>
                    <a:pt x="14920" y="67356"/>
                  </a:lnTo>
                  <a:lnTo>
                    <a:pt x="15052" y="68102"/>
                  </a:lnTo>
                  <a:lnTo>
                    <a:pt x="15052" y="68146"/>
                  </a:lnTo>
                  <a:lnTo>
                    <a:pt x="15535" y="69199"/>
                  </a:lnTo>
                  <a:lnTo>
                    <a:pt x="15886" y="71437"/>
                  </a:lnTo>
                  <a:lnTo>
                    <a:pt x="16149" y="73895"/>
                  </a:lnTo>
                  <a:lnTo>
                    <a:pt x="16193" y="75606"/>
                  </a:lnTo>
                  <a:lnTo>
                    <a:pt x="15973" y="77537"/>
                  </a:lnTo>
                  <a:lnTo>
                    <a:pt x="15973" y="77581"/>
                  </a:lnTo>
                  <a:lnTo>
                    <a:pt x="16017" y="79731"/>
                  </a:lnTo>
                  <a:lnTo>
                    <a:pt x="16017" y="79775"/>
                  </a:lnTo>
                  <a:lnTo>
                    <a:pt x="16281" y="81003"/>
                  </a:lnTo>
                  <a:lnTo>
                    <a:pt x="16281" y="81047"/>
                  </a:lnTo>
                  <a:lnTo>
                    <a:pt x="17816" y="84382"/>
                  </a:lnTo>
                  <a:lnTo>
                    <a:pt x="17904" y="84470"/>
                  </a:lnTo>
                  <a:lnTo>
                    <a:pt x="18080" y="84470"/>
                  </a:lnTo>
                  <a:lnTo>
                    <a:pt x="18124" y="84426"/>
                  </a:lnTo>
                  <a:lnTo>
                    <a:pt x="18168" y="84382"/>
                  </a:lnTo>
                  <a:lnTo>
                    <a:pt x="18168" y="84294"/>
                  </a:lnTo>
                  <a:lnTo>
                    <a:pt x="18168" y="84250"/>
                  </a:lnTo>
                  <a:lnTo>
                    <a:pt x="16588" y="80916"/>
                  </a:lnTo>
                  <a:lnTo>
                    <a:pt x="16368" y="79731"/>
                  </a:lnTo>
                  <a:lnTo>
                    <a:pt x="16325" y="77581"/>
                  </a:lnTo>
                  <a:lnTo>
                    <a:pt x="16544" y="75650"/>
                  </a:lnTo>
                  <a:lnTo>
                    <a:pt x="16544" y="75606"/>
                  </a:lnTo>
                  <a:lnTo>
                    <a:pt x="16500" y="73851"/>
                  </a:lnTo>
                  <a:lnTo>
                    <a:pt x="16237" y="71393"/>
                  </a:lnTo>
                  <a:lnTo>
                    <a:pt x="15886" y="69112"/>
                  </a:lnTo>
                  <a:lnTo>
                    <a:pt x="15842" y="69068"/>
                  </a:lnTo>
                  <a:lnTo>
                    <a:pt x="15403" y="68015"/>
                  </a:lnTo>
                  <a:lnTo>
                    <a:pt x="15271" y="67313"/>
                  </a:lnTo>
                  <a:lnTo>
                    <a:pt x="15491" y="65075"/>
                  </a:lnTo>
                  <a:lnTo>
                    <a:pt x="16105" y="63056"/>
                  </a:lnTo>
                  <a:lnTo>
                    <a:pt x="17071" y="61125"/>
                  </a:lnTo>
                  <a:lnTo>
                    <a:pt x="17992" y="59107"/>
                  </a:lnTo>
                  <a:lnTo>
                    <a:pt x="18036" y="58975"/>
                  </a:lnTo>
                  <a:lnTo>
                    <a:pt x="17948" y="58493"/>
                  </a:lnTo>
                  <a:lnTo>
                    <a:pt x="17904" y="58405"/>
                  </a:lnTo>
                  <a:lnTo>
                    <a:pt x="16895" y="56825"/>
                  </a:lnTo>
                  <a:lnTo>
                    <a:pt x="15535" y="54982"/>
                  </a:lnTo>
                  <a:lnTo>
                    <a:pt x="14087" y="52964"/>
                  </a:lnTo>
                  <a:lnTo>
                    <a:pt x="12902" y="51209"/>
                  </a:lnTo>
                  <a:lnTo>
                    <a:pt x="11805" y="49146"/>
                  </a:lnTo>
                  <a:lnTo>
                    <a:pt x="11761" y="49146"/>
                  </a:lnTo>
                  <a:lnTo>
                    <a:pt x="10094" y="46777"/>
                  </a:lnTo>
                  <a:lnTo>
                    <a:pt x="8294" y="44188"/>
                  </a:lnTo>
                  <a:lnTo>
                    <a:pt x="6671" y="41687"/>
                  </a:lnTo>
                  <a:lnTo>
                    <a:pt x="6627" y="39800"/>
                  </a:lnTo>
                  <a:lnTo>
                    <a:pt x="6759" y="35324"/>
                  </a:lnTo>
                  <a:lnTo>
                    <a:pt x="6759" y="35280"/>
                  </a:lnTo>
                  <a:lnTo>
                    <a:pt x="6495" y="33481"/>
                  </a:lnTo>
                  <a:lnTo>
                    <a:pt x="5881" y="30453"/>
                  </a:lnTo>
                  <a:lnTo>
                    <a:pt x="5135" y="27776"/>
                  </a:lnTo>
                  <a:lnTo>
                    <a:pt x="4433" y="25407"/>
                  </a:lnTo>
                  <a:lnTo>
                    <a:pt x="3775" y="22116"/>
                  </a:lnTo>
                  <a:lnTo>
                    <a:pt x="3160" y="18562"/>
                  </a:lnTo>
                  <a:lnTo>
                    <a:pt x="2327" y="15446"/>
                  </a:lnTo>
                  <a:lnTo>
                    <a:pt x="2327" y="15402"/>
                  </a:lnTo>
                  <a:lnTo>
                    <a:pt x="352" y="11497"/>
                  </a:lnTo>
                  <a:lnTo>
                    <a:pt x="571" y="11102"/>
                  </a:lnTo>
                  <a:lnTo>
                    <a:pt x="2151" y="9215"/>
                  </a:lnTo>
                  <a:lnTo>
                    <a:pt x="4696" y="7021"/>
                  </a:lnTo>
                  <a:lnTo>
                    <a:pt x="5442" y="6582"/>
                  </a:lnTo>
                  <a:lnTo>
                    <a:pt x="6495" y="5792"/>
                  </a:lnTo>
                  <a:lnTo>
                    <a:pt x="8207" y="5441"/>
                  </a:lnTo>
                  <a:lnTo>
                    <a:pt x="10313" y="4695"/>
                  </a:lnTo>
                  <a:lnTo>
                    <a:pt x="13209" y="3511"/>
                  </a:lnTo>
                  <a:lnTo>
                    <a:pt x="13253" y="3511"/>
                  </a:lnTo>
                  <a:lnTo>
                    <a:pt x="14745" y="2677"/>
                  </a:lnTo>
                  <a:lnTo>
                    <a:pt x="18124" y="307"/>
                  </a:lnTo>
                  <a:lnTo>
                    <a:pt x="18168" y="263"/>
                  </a:lnTo>
                  <a:lnTo>
                    <a:pt x="18168" y="176"/>
                  </a:lnTo>
                  <a:lnTo>
                    <a:pt x="18168" y="132"/>
                  </a:lnTo>
                  <a:lnTo>
                    <a:pt x="18168" y="44"/>
                  </a:lnTo>
                  <a:lnTo>
                    <a:pt x="18124"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3" name="Google Shape;6353;p163"/>
            <p:cNvSpPr/>
            <p:nvPr/>
          </p:nvSpPr>
          <p:spPr>
            <a:xfrm>
              <a:off x="489325" y="2325975"/>
              <a:ext cx="527700" cy="2220375"/>
            </a:xfrm>
            <a:custGeom>
              <a:rect b="b" l="l" r="r" t="t"/>
              <a:pathLst>
                <a:path extrusionOk="0" h="88815" w="21108">
                  <a:moveTo>
                    <a:pt x="20844" y="1"/>
                  </a:moveTo>
                  <a:lnTo>
                    <a:pt x="17509" y="1844"/>
                  </a:lnTo>
                  <a:lnTo>
                    <a:pt x="15315" y="3204"/>
                  </a:lnTo>
                  <a:lnTo>
                    <a:pt x="13779" y="4082"/>
                  </a:lnTo>
                  <a:lnTo>
                    <a:pt x="12243" y="5047"/>
                  </a:lnTo>
                  <a:lnTo>
                    <a:pt x="10707" y="6056"/>
                  </a:lnTo>
                  <a:lnTo>
                    <a:pt x="9216" y="7066"/>
                  </a:lnTo>
                  <a:lnTo>
                    <a:pt x="8470" y="7636"/>
                  </a:lnTo>
                  <a:lnTo>
                    <a:pt x="7811" y="8163"/>
                  </a:lnTo>
                  <a:lnTo>
                    <a:pt x="7109" y="8733"/>
                  </a:lnTo>
                  <a:lnTo>
                    <a:pt x="6495" y="9347"/>
                  </a:lnTo>
                  <a:lnTo>
                    <a:pt x="5881" y="9918"/>
                  </a:lnTo>
                  <a:lnTo>
                    <a:pt x="5310" y="10576"/>
                  </a:lnTo>
                  <a:lnTo>
                    <a:pt x="4784" y="11190"/>
                  </a:lnTo>
                  <a:lnTo>
                    <a:pt x="4301" y="11849"/>
                  </a:lnTo>
                  <a:lnTo>
                    <a:pt x="3292" y="13121"/>
                  </a:lnTo>
                  <a:lnTo>
                    <a:pt x="3292" y="13165"/>
                  </a:lnTo>
                  <a:lnTo>
                    <a:pt x="1185" y="17860"/>
                  </a:lnTo>
                  <a:lnTo>
                    <a:pt x="220" y="20712"/>
                  </a:lnTo>
                  <a:lnTo>
                    <a:pt x="176" y="20712"/>
                  </a:lnTo>
                  <a:lnTo>
                    <a:pt x="1" y="22204"/>
                  </a:lnTo>
                  <a:lnTo>
                    <a:pt x="1" y="22248"/>
                  </a:lnTo>
                  <a:lnTo>
                    <a:pt x="132" y="25495"/>
                  </a:lnTo>
                  <a:lnTo>
                    <a:pt x="176" y="25539"/>
                  </a:lnTo>
                  <a:lnTo>
                    <a:pt x="834" y="29532"/>
                  </a:lnTo>
                  <a:lnTo>
                    <a:pt x="834" y="29576"/>
                  </a:lnTo>
                  <a:lnTo>
                    <a:pt x="1493" y="31946"/>
                  </a:lnTo>
                  <a:lnTo>
                    <a:pt x="2414" y="34579"/>
                  </a:lnTo>
                  <a:lnTo>
                    <a:pt x="3467" y="37124"/>
                  </a:lnTo>
                  <a:lnTo>
                    <a:pt x="4389" y="39362"/>
                  </a:lnTo>
                  <a:lnTo>
                    <a:pt x="4959" y="41029"/>
                  </a:lnTo>
                  <a:lnTo>
                    <a:pt x="5486" y="42960"/>
                  </a:lnTo>
                  <a:lnTo>
                    <a:pt x="5661" y="44232"/>
                  </a:lnTo>
                  <a:lnTo>
                    <a:pt x="5573" y="46734"/>
                  </a:lnTo>
                  <a:lnTo>
                    <a:pt x="5881" y="48928"/>
                  </a:lnTo>
                  <a:lnTo>
                    <a:pt x="6363" y="51648"/>
                  </a:lnTo>
                  <a:lnTo>
                    <a:pt x="6276" y="56343"/>
                  </a:lnTo>
                  <a:lnTo>
                    <a:pt x="6188" y="58625"/>
                  </a:lnTo>
                  <a:lnTo>
                    <a:pt x="6188" y="61346"/>
                  </a:lnTo>
                  <a:lnTo>
                    <a:pt x="6276" y="65690"/>
                  </a:lnTo>
                  <a:lnTo>
                    <a:pt x="6276" y="65778"/>
                  </a:lnTo>
                  <a:lnTo>
                    <a:pt x="6539" y="66304"/>
                  </a:lnTo>
                  <a:lnTo>
                    <a:pt x="6583" y="66348"/>
                  </a:lnTo>
                  <a:lnTo>
                    <a:pt x="8996" y="68674"/>
                  </a:lnTo>
                  <a:lnTo>
                    <a:pt x="10839" y="70385"/>
                  </a:lnTo>
                  <a:lnTo>
                    <a:pt x="12902" y="71965"/>
                  </a:lnTo>
                  <a:lnTo>
                    <a:pt x="14745" y="73369"/>
                  </a:lnTo>
                  <a:lnTo>
                    <a:pt x="16412" y="74378"/>
                  </a:lnTo>
                  <a:lnTo>
                    <a:pt x="17948" y="75168"/>
                  </a:lnTo>
                  <a:lnTo>
                    <a:pt x="18825" y="76528"/>
                  </a:lnTo>
                  <a:lnTo>
                    <a:pt x="19440" y="77976"/>
                  </a:lnTo>
                  <a:lnTo>
                    <a:pt x="19747" y="80126"/>
                  </a:lnTo>
                  <a:lnTo>
                    <a:pt x="20054" y="82759"/>
                  </a:lnTo>
                  <a:lnTo>
                    <a:pt x="19922" y="84953"/>
                  </a:lnTo>
                  <a:lnTo>
                    <a:pt x="19703" y="87147"/>
                  </a:lnTo>
                  <a:lnTo>
                    <a:pt x="19615" y="88639"/>
                  </a:lnTo>
                  <a:lnTo>
                    <a:pt x="19659" y="88683"/>
                  </a:lnTo>
                  <a:lnTo>
                    <a:pt x="19659" y="88771"/>
                  </a:lnTo>
                  <a:lnTo>
                    <a:pt x="19747" y="88815"/>
                  </a:lnTo>
                  <a:lnTo>
                    <a:pt x="19791" y="88815"/>
                  </a:lnTo>
                  <a:lnTo>
                    <a:pt x="19922" y="88771"/>
                  </a:lnTo>
                  <a:lnTo>
                    <a:pt x="19966" y="88727"/>
                  </a:lnTo>
                  <a:lnTo>
                    <a:pt x="19966" y="88639"/>
                  </a:lnTo>
                  <a:lnTo>
                    <a:pt x="20054" y="87191"/>
                  </a:lnTo>
                  <a:lnTo>
                    <a:pt x="20273" y="84997"/>
                  </a:lnTo>
                  <a:lnTo>
                    <a:pt x="20405" y="82759"/>
                  </a:lnTo>
                  <a:lnTo>
                    <a:pt x="20405" y="82715"/>
                  </a:lnTo>
                  <a:lnTo>
                    <a:pt x="20098" y="80083"/>
                  </a:lnTo>
                  <a:lnTo>
                    <a:pt x="19791" y="77889"/>
                  </a:lnTo>
                  <a:lnTo>
                    <a:pt x="19791" y="77845"/>
                  </a:lnTo>
                  <a:lnTo>
                    <a:pt x="19133" y="76397"/>
                  </a:lnTo>
                  <a:lnTo>
                    <a:pt x="19133" y="76353"/>
                  </a:lnTo>
                  <a:lnTo>
                    <a:pt x="18211" y="74905"/>
                  </a:lnTo>
                  <a:lnTo>
                    <a:pt x="18167" y="74861"/>
                  </a:lnTo>
                  <a:lnTo>
                    <a:pt x="16587" y="74071"/>
                  </a:lnTo>
                  <a:lnTo>
                    <a:pt x="14964" y="73062"/>
                  </a:lnTo>
                  <a:lnTo>
                    <a:pt x="13121" y="71658"/>
                  </a:lnTo>
                  <a:lnTo>
                    <a:pt x="11102" y="70078"/>
                  </a:lnTo>
                  <a:lnTo>
                    <a:pt x="9216" y="68410"/>
                  </a:lnTo>
                  <a:lnTo>
                    <a:pt x="6846" y="66129"/>
                  </a:lnTo>
                  <a:lnTo>
                    <a:pt x="6627" y="65646"/>
                  </a:lnTo>
                  <a:lnTo>
                    <a:pt x="6539" y="61346"/>
                  </a:lnTo>
                  <a:lnTo>
                    <a:pt x="6539" y="58625"/>
                  </a:lnTo>
                  <a:lnTo>
                    <a:pt x="6627" y="56343"/>
                  </a:lnTo>
                  <a:lnTo>
                    <a:pt x="6714" y="51648"/>
                  </a:lnTo>
                  <a:lnTo>
                    <a:pt x="6714" y="51604"/>
                  </a:lnTo>
                  <a:lnTo>
                    <a:pt x="6232" y="48884"/>
                  </a:lnTo>
                  <a:lnTo>
                    <a:pt x="5925" y="46690"/>
                  </a:lnTo>
                  <a:lnTo>
                    <a:pt x="6012" y="44232"/>
                  </a:lnTo>
                  <a:lnTo>
                    <a:pt x="6012" y="44188"/>
                  </a:lnTo>
                  <a:lnTo>
                    <a:pt x="5837" y="42916"/>
                  </a:lnTo>
                  <a:lnTo>
                    <a:pt x="5310" y="40897"/>
                  </a:lnTo>
                  <a:lnTo>
                    <a:pt x="4696" y="39230"/>
                  </a:lnTo>
                  <a:lnTo>
                    <a:pt x="3818" y="36992"/>
                  </a:lnTo>
                  <a:lnTo>
                    <a:pt x="2765" y="34447"/>
                  </a:lnTo>
                  <a:lnTo>
                    <a:pt x="1800" y="31858"/>
                  </a:lnTo>
                  <a:lnTo>
                    <a:pt x="1142" y="29489"/>
                  </a:lnTo>
                  <a:lnTo>
                    <a:pt x="483" y="25495"/>
                  </a:lnTo>
                  <a:lnTo>
                    <a:pt x="352" y="22248"/>
                  </a:lnTo>
                  <a:lnTo>
                    <a:pt x="527" y="20800"/>
                  </a:lnTo>
                  <a:lnTo>
                    <a:pt x="1493" y="17992"/>
                  </a:lnTo>
                  <a:lnTo>
                    <a:pt x="3599" y="13341"/>
                  </a:lnTo>
                  <a:lnTo>
                    <a:pt x="4608" y="12068"/>
                  </a:lnTo>
                  <a:lnTo>
                    <a:pt x="5091" y="11410"/>
                  </a:lnTo>
                  <a:lnTo>
                    <a:pt x="5573" y="10796"/>
                  </a:lnTo>
                  <a:lnTo>
                    <a:pt x="6144" y="10181"/>
                  </a:lnTo>
                  <a:lnTo>
                    <a:pt x="6758" y="9567"/>
                  </a:lnTo>
                  <a:lnTo>
                    <a:pt x="7373" y="8996"/>
                  </a:lnTo>
                  <a:lnTo>
                    <a:pt x="8031" y="8426"/>
                  </a:lnTo>
                  <a:lnTo>
                    <a:pt x="9435" y="7329"/>
                  </a:lnTo>
                  <a:lnTo>
                    <a:pt x="10927" y="6320"/>
                  </a:lnTo>
                  <a:lnTo>
                    <a:pt x="12419" y="5354"/>
                  </a:lnTo>
                  <a:lnTo>
                    <a:pt x="13955" y="4389"/>
                  </a:lnTo>
                  <a:lnTo>
                    <a:pt x="15490" y="3468"/>
                  </a:lnTo>
                  <a:lnTo>
                    <a:pt x="17684" y="2151"/>
                  </a:lnTo>
                  <a:lnTo>
                    <a:pt x="21019" y="308"/>
                  </a:lnTo>
                  <a:lnTo>
                    <a:pt x="21063" y="264"/>
                  </a:lnTo>
                  <a:lnTo>
                    <a:pt x="21107" y="220"/>
                  </a:lnTo>
                  <a:lnTo>
                    <a:pt x="21107" y="133"/>
                  </a:lnTo>
                  <a:lnTo>
                    <a:pt x="21063" y="89"/>
                  </a:lnTo>
                  <a:lnTo>
                    <a:pt x="21019" y="45"/>
                  </a:lnTo>
                  <a:lnTo>
                    <a:pt x="20976"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4" name="Google Shape;6354;p163"/>
            <p:cNvSpPr/>
            <p:nvPr/>
          </p:nvSpPr>
          <p:spPr>
            <a:xfrm>
              <a:off x="261150" y="2997350"/>
              <a:ext cx="377400" cy="1344975"/>
            </a:xfrm>
            <a:custGeom>
              <a:rect b="b" l="l" r="r" t="t"/>
              <a:pathLst>
                <a:path extrusionOk="0" h="53799" w="15096">
                  <a:moveTo>
                    <a:pt x="88" y="1"/>
                  </a:moveTo>
                  <a:lnTo>
                    <a:pt x="44" y="45"/>
                  </a:lnTo>
                  <a:lnTo>
                    <a:pt x="0" y="89"/>
                  </a:lnTo>
                  <a:lnTo>
                    <a:pt x="0" y="176"/>
                  </a:lnTo>
                  <a:lnTo>
                    <a:pt x="0" y="220"/>
                  </a:lnTo>
                  <a:lnTo>
                    <a:pt x="2326" y="5223"/>
                  </a:lnTo>
                  <a:lnTo>
                    <a:pt x="4871" y="9479"/>
                  </a:lnTo>
                  <a:lnTo>
                    <a:pt x="6670" y="12989"/>
                  </a:lnTo>
                  <a:lnTo>
                    <a:pt x="8206" y="16149"/>
                  </a:lnTo>
                  <a:lnTo>
                    <a:pt x="8996" y="17904"/>
                  </a:lnTo>
                  <a:lnTo>
                    <a:pt x="9259" y="18694"/>
                  </a:lnTo>
                  <a:lnTo>
                    <a:pt x="9347" y="21283"/>
                  </a:lnTo>
                  <a:lnTo>
                    <a:pt x="9391" y="25671"/>
                  </a:lnTo>
                  <a:lnTo>
                    <a:pt x="9391" y="28918"/>
                  </a:lnTo>
                  <a:lnTo>
                    <a:pt x="9479" y="36114"/>
                  </a:lnTo>
                  <a:lnTo>
                    <a:pt x="9830" y="42433"/>
                  </a:lnTo>
                  <a:lnTo>
                    <a:pt x="9961" y="43442"/>
                  </a:lnTo>
                  <a:lnTo>
                    <a:pt x="9961" y="43486"/>
                  </a:lnTo>
                  <a:lnTo>
                    <a:pt x="10751" y="45505"/>
                  </a:lnTo>
                  <a:lnTo>
                    <a:pt x="11936" y="48006"/>
                  </a:lnTo>
                  <a:lnTo>
                    <a:pt x="12901" y="49980"/>
                  </a:lnTo>
                  <a:lnTo>
                    <a:pt x="13603" y="51604"/>
                  </a:lnTo>
                  <a:lnTo>
                    <a:pt x="14744" y="53710"/>
                  </a:lnTo>
                  <a:lnTo>
                    <a:pt x="14832" y="53754"/>
                  </a:lnTo>
                  <a:lnTo>
                    <a:pt x="14920" y="53798"/>
                  </a:lnTo>
                  <a:lnTo>
                    <a:pt x="15008" y="53754"/>
                  </a:lnTo>
                  <a:lnTo>
                    <a:pt x="15052" y="53710"/>
                  </a:lnTo>
                  <a:lnTo>
                    <a:pt x="15095" y="53666"/>
                  </a:lnTo>
                  <a:lnTo>
                    <a:pt x="15095" y="53623"/>
                  </a:lnTo>
                  <a:lnTo>
                    <a:pt x="15052" y="53535"/>
                  </a:lnTo>
                  <a:lnTo>
                    <a:pt x="13911" y="51428"/>
                  </a:lnTo>
                  <a:lnTo>
                    <a:pt x="13209" y="49849"/>
                  </a:lnTo>
                  <a:lnTo>
                    <a:pt x="12243" y="47830"/>
                  </a:lnTo>
                  <a:lnTo>
                    <a:pt x="11058" y="45373"/>
                  </a:lnTo>
                  <a:lnTo>
                    <a:pt x="10312" y="43398"/>
                  </a:lnTo>
                  <a:lnTo>
                    <a:pt x="10181" y="42433"/>
                  </a:lnTo>
                  <a:lnTo>
                    <a:pt x="9830" y="36114"/>
                  </a:lnTo>
                  <a:lnTo>
                    <a:pt x="9742" y="28918"/>
                  </a:lnTo>
                  <a:lnTo>
                    <a:pt x="9742" y="25671"/>
                  </a:lnTo>
                  <a:lnTo>
                    <a:pt x="9698" y="21283"/>
                  </a:lnTo>
                  <a:lnTo>
                    <a:pt x="9610" y="18650"/>
                  </a:lnTo>
                  <a:lnTo>
                    <a:pt x="9566" y="18606"/>
                  </a:lnTo>
                  <a:lnTo>
                    <a:pt x="9303" y="17816"/>
                  </a:lnTo>
                  <a:lnTo>
                    <a:pt x="8513" y="16017"/>
                  </a:lnTo>
                  <a:lnTo>
                    <a:pt x="6977" y="12814"/>
                  </a:lnTo>
                  <a:lnTo>
                    <a:pt x="5178" y="9347"/>
                  </a:lnTo>
                  <a:lnTo>
                    <a:pt x="2633" y="5047"/>
                  </a:lnTo>
                  <a:lnTo>
                    <a:pt x="308" y="89"/>
                  </a:lnTo>
                  <a:lnTo>
                    <a:pt x="264" y="45"/>
                  </a:lnTo>
                  <a:lnTo>
                    <a:pt x="22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5" name="Google Shape;6355;p163"/>
            <p:cNvSpPr/>
            <p:nvPr/>
          </p:nvSpPr>
          <p:spPr>
            <a:xfrm>
              <a:off x="238125" y="3076350"/>
              <a:ext cx="340075" cy="1220975"/>
            </a:xfrm>
            <a:custGeom>
              <a:rect b="b" l="l" r="r" t="t"/>
              <a:pathLst>
                <a:path extrusionOk="0" h="48839" w="13603">
                  <a:moveTo>
                    <a:pt x="132" y="0"/>
                  </a:moveTo>
                  <a:lnTo>
                    <a:pt x="44" y="44"/>
                  </a:lnTo>
                  <a:lnTo>
                    <a:pt x="44" y="88"/>
                  </a:lnTo>
                  <a:lnTo>
                    <a:pt x="0" y="176"/>
                  </a:lnTo>
                  <a:lnTo>
                    <a:pt x="0" y="220"/>
                  </a:lnTo>
                  <a:lnTo>
                    <a:pt x="1448" y="3905"/>
                  </a:lnTo>
                  <a:lnTo>
                    <a:pt x="1492" y="3949"/>
                  </a:lnTo>
                  <a:lnTo>
                    <a:pt x="4344" y="6889"/>
                  </a:lnTo>
                  <a:lnTo>
                    <a:pt x="6143" y="10136"/>
                  </a:lnTo>
                  <a:lnTo>
                    <a:pt x="7855" y="13603"/>
                  </a:lnTo>
                  <a:lnTo>
                    <a:pt x="8820" y="15490"/>
                  </a:lnTo>
                  <a:lnTo>
                    <a:pt x="9039" y="16631"/>
                  </a:lnTo>
                  <a:lnTo>
                    <a:pt x="9083" y="18825"/>
                  </a:lnTo>
                  <a:lnTo>
                    <a:pt x="9127" y="21019"/>
                  </a:lnTo>
                  <a:lnTo>
                    <a:pt x="9171" y="25407"/>
                  </a:lnTo>
                  <a:lnTo>
                    <a:pt x="9171" y="28303"/>
                  </a:lnTo>
                  <a:lnTo>
                    <a:pt x="9215" y="31243"/>
                  </a:lnTo>
                  <a:lnTo>
                    <a:pt x="9303" y="34227"/>
                  </a:lnTo>
                  <a:lnTo>
                    <a:pt x="9434" y="37167"/>
                  </a:lnTo>
                  <a:lnTo>
                    <a:pt x="9654" y="40546"/>
                  </a:lnTo>
                  <a:lnTo>
                    <a:pt x="9654" y="40633"/>
                  </a:lnTo>
                  <a:lnTo>
                    <a:pt x="12681" y="47347"/>
                  </a:lnTo>
                  <a:lnTo>
                    <a:pt x="13252" y="48751"/>
                  </a:lnTo>
                  <a:lnTo>
                    <a:pt x="13340" y="48839"/>
                  </a:lnTo>
                  <a:lnTo>
                    <a:pt x="13471" y="48839"/>
                  </a:lnTo>
                  <a:lnTo>
                    <a:pt x="13559" y="48795"/>
                  </a:lnTo>
                  <a:lnTo>
                    <a:pt x="13559" y="48751"/>
                  </a:lnTo>
                  <a:lnTo>
                    <a:pt x="13603" y="48707"/>
                  </a:lnTo>
                  <a:lnTo>
                    <a:pt x="13559" y="48620"/>
                  </a:lnTo>
                  <a:lnTo>
                    <a:pt x="13033" y="47215"/>
                  </a:lnTo>
                  <a:lnTo>
                    <a:pt x="10005" y="40502"/>
                  </a:lnTo>
                  <a:lnTo>
                    <a:pt x="9785" y="37167"/>
                  </a:lnTo>
                  <a:lnTo>
                    <a:pt x="9654" y="34183"/>
                  </a:lnTo>
                  <a:lnTo>
                    <a:pt x="9566" y="31243"/>
                  </a:lnTo>
                  <a:lnTo>
                    <a:pt x="9522" y="28303"/>
                  </a:lnTo>
                  <a:lnTo>
                    <a:pt x="9522" y="25407"/>
                  </a:lnTo>
                  <a:lnTo>
                    <a:pt x="9478" y="21019"/>
                  </a:lnTo>
                  <a:lnTo>
                    <a:pt x="9434" y="18825"/>
                  </a:lnTo>
                  <a:lnTo>
                    <a:pt x="9390" y="16631"/>
                  </a:lnTo>
                  <a:lnTo>
                    <a:pt x="9390" y="16587"/>
                  </a:lnTo>
                  <a:lnTo>
                    <a:pt x="9171" y="15402"/>
                  </a:lnTo>
                  <a:lnTo>
                    <a:pt x="9171" y="15314"/>
                  </a:lnTo>
                  <a:lnTo>
                    <a:pt x="8162" y="13428"/>
                  </a:lnTo>
                  <a:lnTo>
                    <a:pt x="6450" y="9961"/>
                  </a:lnTo>
                  <a:lnTo>
                    <a:pt x="4651" y="6714"/>
                  </a:lnTo>
                  <a:lnTo>
                    <a:pt x="4607" y="6670"/>
                  </a:lnTo>
                  <a:lnTo>
                    <a:pt x="1755" y="3730"/>
                  </a:lnTo>
                  <a:lnTo>
                    <a:pt x="351" y="132"/>
                  </a:lnTo>
                  <a:lnTo>
                    <a:pt x="307" y="44"/>
                  </a:lnTo>
                  <a:lnTo>
                    <a:pt x="263"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6" name="Google Shape;6356;p163"/>
            <p:cNvSpPr/>
            <p:nvPr/>
          </p:nvSpPr>
          <p:spPr>
            <a:xfrm>
              <a:off x="343425" y="3363750"/>
              <a:ext cx="188700" cy="900675"/>
            </a:xfrm>
            <a:custGeom>
              <a:rect b="b" l="l" r="r" t="t"/>
              <a:pathLst>
                <a:path extrusionOk="0" h="36027" w="7548">
                  <a:moveTo>
                    <a:pt x="176" y="1"/>
                  </a:moveTo>
                  <a:lnTo>
                    <a:pt x="88" y="45"/>
                  </a:lnTo>
                  <a:lnTo>
                    <a:pt x="44" y="89"/>
                  </a:lnTo>
                  <a:lnTo>
                    <a:pt x="44" y="132"/>
                  </a:lnTo>
                  <a:lnTo>
                    <a:pt x="1" y="220"/>
                  </a:lnTo>
                  <a:lnTo>
                    <a:pt x="44" y="264"/>
                  </a:lnTo>
                  <a:lnTo>
                    <a:pt x="3467" y="6144"/>
                  </a:lnTo>
                  <a:lnTo>
                    <a:pt x="3686" y="10488"/>
                  </a:lnTo>
                  <a:lnTo>
                    <a:pt x="3774" y="13823"/>
                  </a:lnTo>
                  <a:lnTo>
                    <a:pt x="3774" y="16675"/>
                  </a:lnTo>
                  <a:lnTo>
                    <a:pt x="3862" y="21063"/>
                  </a:lnTo>
                  <a:lnTo>
                    <a:pt x="4257" y="28479"/>
                  </a:lnTo>
                  <a:lnTo>
                    <a:pt x="4432" y="29576"/>
                  </a:lnTo>
                  <a:lnTo>
                    <a:pt x="4432" y="29620"/>
                  </a:lnTo>
                  <a:lnTo>
                    <a:pt x="5705" y="32648"/>
                  </a:lnTo>
                  <a:lnTo>
                    <a:pt x="7197" y="35939"/>
                  </a:lnTo>
                  <a:lnTo>
                    <a:pt x="7285" y="36027"/>
                  </a:lnTo>
                  <a:lnTo>
                    <a:pt x="7460" y="36027"/>
                  </a:lnTo>
                  <a:lnTo>
                    <a:pt x="7504" y="35983"/>
                  </a:lnTo>
                  <a:lnTo>
                    <a:pt x="7548" y="35939"/>
                  </a:lnTo>
                  <a:lnTo>
                    <a:pt x="7548" y="35851"/>
                  </a:lnTo>
                  <a:lnTo>
                    <a:pt x="7548" y="35807"/>
                  </a:lnTo>
                  <a:lnTo>
                    <a:pt x="6012" y="32516"/>
                  </a:lnTo>
                  <a:lnTo>
                    <a:pt x="4784" y="29488"/>
                  </a:lnTo>
                  <a:lnTo>
                    <a:pt x="4608" y="28435"/>
                  </a:lnTo>
                  <a:lnTo>
                    <a:pt x="4213" y="21063"/>
                  </a:lnTo>
                  <a:lnTo>
                    <a:pt x="4125" y="16675"/>
                  </a:lnTo>
                  <a:lnTo>
                    <a:pt x="4125" y="13823"/>
                  </a:lnTo>
                  <a:lnTo>
                    <a:pt x="4038" y="10444"/>
                  </a:lnTo>
                  <a:lnTo>
                    <a:pt x="3818" y="6100"/>
                  </a:lnTo>
                  <a:lnTo>
                    <a:pt x="3818" y="6012"/>
                  </a:lnTo>
                  <a:lnTo>
                    <a:pt x="352" y="89"/>
                  </a:lnTo>
                  <a:lnTo>
                    <a:pt x="308" y="45"/>
                  </a:lnTo>
                  <a:lnTo>
                    <a:pt x="220" y="45"/>
                  </a:lnTo>
                  <a:lnTo>
                    <a:pt x="176"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7" name="Google Shape;6357;p163"/>
            <p:cNvSpPr/>
            <p:nvPr/>
          </p:nvSpPr>
          <p:spPr>
            <a:xfrm>
              <a:off x="2699800" y="3180550"/>
              <a:ext cx="204075" cy="111925"/>
            </a:xfrm>
            <a:custGeom>
              <a:rect b="b" l="l" r="r" t="t"/>
              <a:pathLst>
                <a:path extrusionOk="0" h="4477" w="8163">
                  <a:moveTo>
                    <a:pt x="4828" y="1"/>
                  </a:moveTo>
                  <a:lnTo>
                    <a:pt x="4740" y="45"/>
                  </a:lnTo>
                  <a:lnTo>
                    <a:pt x="2590" y="1054"/>
                  </a:lnTo>
                  <a:lnTo>
                    <a:pt x="922" y="1712"/>
                  </a:lnTo>
                  <a:lnTo>
                    <a:pt x="879" y="1756"/>
                  </a:lnTo>
                  <a:lnTo>
                    <a:pt x="220" y="2326"/>
                  </a:lnTo>
                  <a:lnTo>
                    <a:pt x="133" y="2414"/>
                  </a:lnTo>
                  <a:lnTo>
                    <a:pt x="1" y="2853"/>
                  </a:lnTo>
                  <a:lnTo>
                    <a:pt x="1" y="2941"/>
                  </a:lnTo>
                  <a:lnTo>
                    <a:pt x="176" y="3511"/>
                  </a:lnTo>
                  <a:lnTo>
                    <a:pt x="220" y="3555"/>
                  </a:lnTo>
                  <a:lnTo>
                    <a:pt x="703" y="4038"/>
                  </a:lnTo>
                  <a:lnTo>
                    <a:pt x="747" y="4038"/>
                  </a:lnTo>
                  <a:lnTo>
                    <a:pt x="1361" y="4345"/>
                  </a:lnTo>
                  <a:lnTo>
                    <a:pt x="1449" y="4389"/>
                  </a:lnTo>
                  <a:lnTo>
                    <a:pt x="3029" y="4477"/>
                  </a:lnTo>
                  <a:lnTo>
                    <a:pt x="3073" y="4477"/>
                  </a:lnTo>
                  <a:lnTo>
                    <a:pt x="5179" y="4038"/>
                  </a:lnTo>
                  <a:lnTo>
                    <a:pt x="8031" y="3204"/>
                  </a:lnTo>
                  <a:lnTo>
                    <a:pt x="8119" y="3160"/>
                  </a:lnTo>
                  <a:lnTo>
                    <a:pt x="8163" y="3116"/>
                  </a:lnTo>
                  <a:lnTo>
                    <a:pt x="8163" y="3029"/>
                  </a:lnTo>
                  <a:lnTo>
                    <a:pt x="8163" y="2985"/>
                  </a:lnTo>
                  <a:lnTo>
                    <a:pt x="8119" y="2897"/>
                  </a:lnTo>
                  <a:lnTo>
                    <a:pt x="8075" y="2897"/>
                  </a:lnTo>
                  <a:lnTo>
                    <a:pt x="8031" y="2853"/>
                  </a:lnTo>
                  <a:lnTo>
                    <a:pt x="7943" y="2853"/>
                  </a:lnTo>
                  <a:lnTo>
                    <a:pt x="5091" y="3687"/>
                  </a:lnTo>
                  <a:lnTo>
                    <a:pt x="3029" y="4126"/>
                  </a:lnTo>
                  <a:lnTo>
                    <a:pt x="1493" y="4038"/>
                  </a:lnTo>
                  <a:lnTo>
                    <a:pt x="922" y="3774"/>
                  </a:lnTo>
                  <a:lnTo>
                    <a:pt x="527" y="3336"/>
                  </a:lnTo>
                  <a:lnTo>
                    <a:pt x="352" y="2897"/>
                  </a:lnTo>
                  <a:lnTo>
                    <a:pt x="484" y="2590"/>
                  </a:lnTo>
                  <a:lnTo>
                    <a:pt x="1098" y="2063"/>
                  </a:lnTo>
                  <a:lnTo>
                    <a:pt x="2722" y="1361"/>
                  </a:lnTo>
                  <a:lnTo>
                    <a:pt x="4916" y="352"/>
                  </a:lnTo>
                  <a:lnTo>
                    <a:pt x="4959" y="308"/>
                  </a:lnTo>
                  <a:lnTo>
                    <a:pt x="5003" y="264"/>
                  </a:lnTo>
                  <a:lnTo>
                    <a:pt x="5003" y="176"/>
                  </a:lnTo>
                  <a:lnTo>
                    <a:pt x="5003" y="132"/>
                  </a:lnTo>
                  <a:lnTo>
                    <a:pt x="4959" y="45"/>
                  </a:lnTo>
                  <a:lnTo>
                    <a:pt x="4872" y="45"/>
                  </a:lnTo>
                  <a:lnTo>
                    <a:pt x="4828"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8" name="Google Shape;6358;p163"/>
            <p:cNvSpPr/>
            <p:nvPr/>
          </p:nvSpPr>
          <p:spPr>
            <a:xfrm>
              <a:off x="3153975" y="3567800"/>
              <a:ext cx="561700" cy="625325"/>
            </a:xfrm>
            <a:custGeom>
              <a:rect b="b" l="l" r="r" t="t"/>
              <a:pathLst>
                <a:path extrusionOk="0" h="25013" w="22468">
                  <a:moveTo>
                    <a:pt x="3774" y="1"/>
                  </a:moveTo>
                  <a:lnTo>
                    <a:pt x="3730" y="44"/>
                  </a:lnTo>
                  <a:lnTo>
                    <a:pt x="3686" y="88"/>
                  </a:lnTo>
                  <a:lnTo>
                    <a:pt x="2151" y="3599"/>
                  </a:lnTo>
                  <a:lnTo>
                    <a:pt x="1361" y="5442"/>
                  </a:lnTo>
                  <a:lnTo>
                    <a:pt x="1361" y="5486"/>
                  </a:lnTo>
                  <a:lnTo>
                    <a:pt x="703" y="8733"/>
                  </a:lnTo>
                  <a:lnTo>
                    <a:pt x="132" y="11629"/>
                  </a:lnTo>
                  <a:lnTo>
                    <a:pt x="0" y="12331"/>
                  </a:lnTo>
                  <a:lnTo>
                    <a:pt x="0" y="12463"/>
                  </a:lnTo>
                  <a:lnTo>
                    <a:pt x="88" y="12506"/>
                  </a:lnTo>
                  <a:lnTo>
                    <a:pt x="3335" y="14788"/>
                  </a:lnTo>
                  <a:lnTo>
                    <a:pt x="3862" y="15534"/>
                  </a:lnTo>
                  <a:lnTo>
                    <a:pt x="4915" y="17860"/>
                  </a:lnTo>
                  <a:lnTo>
                    <a:pt x="6012" y="19747"/>
                  </a:lnTo>
                  <a:lnTo>
                    <a:pt x="6012" y="19791"/>
                  </a:lnTo>
                  <a:lnTo>
                    <a:pt x="7241" y="21326"/>
                  </a:lnTo>
                  <a:lnTo>
                    <a:pt x="7285" y="21370"/>
                  </a:lnTo>
                  <a:lnTo>
                    <a:pt x="8645" y="22072"/>
                  </a:lnTo>
                  <a:lnTo>
                    <a:pt x="9523" y="22379"/>
                  </a:lnTo>
                  <a:lnTo>
                    <a:pt x="9566" y="22423"/>
                  </a:lnTo>
                  <a:lnTo>
                    <a:pt x="12243" y="22818"/>
                  </a:lnTo>
                  <a:lnTo>
                    <a:pt x="14525" y="23038"/>
                  </a:lnTo>
                  <a:lnTo>
                    <a:pt x="18079" y="24266"/>
                  </a:lnTo>
                  <a:lnTo>
                    <a:pt x="20273" y="24881"/>
                  </a:lnTo>
                  <a:lnTo>
                    <a:pt x="20317" y="24881"/>
                  </a:lnTo>
                  <a:lnTo>
                    <a:pt x="21326" y="25012"/>
                  </a:lnTo>
                  <a:lnTo>
                    <a:pt x="21414" y="25012"/>
                  </a:lnTo>
                  <a:lnTo>
                    <a:pt x="22336" y="24749"/>
                  </a:lnTo>
                  <a:lnTo>
                    <a:pt x="22423" y="24705"/>
                  </a:lnTo>
                  <a:lnTo>
                    <a:pt x="22467" y="24661"/>
                  </a:lnTo>
                  <a:lnTo>
                    <a:pt x="22467" y="24617"/>
                  </a:lnTo>
                  <a:lnTo>
                    <a:pt x="22467" y="24530"/>
                  </a:lnTo>
                  <a:lnTo>
                    <a:pt x="22467" y="24486"/>
                  </a:lnTo>
                  <a:lnTo>
                    <a:pt x="22423" y="24442"/>
                  </a:lnTo>
                  <a:lnTo>
                    <a:pt x="22336" y="24398"/>
                  </a:lnTo>
                  <a:lnTo>
                    <a:pt x="22248" y="24398"/>
                  </a:lnTo>
                  <a:lnTo>
                    <a:pt x="21326" y="24661"/>
                  </a:lnTo>
                  <a:lnTo>
                    <a:pt x="20361" y="24530"/>
                  </a:lnTo>
                  <a:lnTo>
                    <a:pt x="18211" y="23915"/>
                  </a:lnTo>
                  <a:lnTo>
                    <a:pt x="14613" y="22731"/>
                  </a:lnTo>
                  <a:lnTo>
                    <a:pt x="12287" y="22467"/>
                  </a:lnTo>
                  <a:lnTo>
                    <a:pt x="9610" y="22072"/>
                  </a:lnTo>
                  <a:lnTo>
                    <a:pt x="8777" y="21765"/>
                  </a:lnTo>
                  <a:lnTo>
                    <a:pt x="7460" y="21107"/>
                  </a:lnTo>
                  <a:lnTo>
                    <a:pt x="6319" y="19571"/>
                  </a:lnTo>
                  <a:lnTo>
                    <a:pt x="5222" y="17684"/>
                  </a:lnTo>
                  <a:lnTo>
                    <a:pt x="4169" y="15359"/>
                  </a:lnTo>
                  <a:lnTo>
                    <a:pt x="4169" y="15315"/>
                  </a:lnTo>
                  <a:lnTo>
                    <a:pt x="3643" y="14569"/>
                  </a:lnTo>
                  <a:lnTo>
                    <a:pt x="3599" y="14525"/>
                  </a:lnTo>
                  <a:lnTo>
                    <a:pt x="351" y="12287"/>
                  </a:lnTo>
                  <a:lnTo>
                    <a:pt x="483" y="11673"/>
                  </a:lnTo>
                  <a:lnTo>
                    <a:pt x="1054" y="8820"/>
                  </a:lnTo>
                  <a:lnTo>
                    <a:pt x="1712" y="5573"/>
                  </a:lnTo>
                  <a:lnTo>
                    <a:pt x="2458" y="3730"/>
                  </a:lnTo>
                  <a:lnTo>
                    <a:pt x="3994" y="220"/>
                  </a:lnTo>
                  <a:lnTo>
                    <a:pt x="3994" y="176"/>
                  </a:lnTo>
                  <a:lnTo>
                    <a:pt x="3994" y="88"/>
                  </a:lnTo>
                  <a:lnTo>
                    <a:pt x="3950" y="44"/>
                  </a:lnTo>
                  <a:lnTo>
                    <a:pt x="3906"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9" name="Google Shape;6359;p163"/>
            <p:cNvSpPr/>
            <p:nvPr/>
          </p:nvSpPr>
          <p:spPr>
            <a:xfrm>
              <a:off x="2632900" y="3118025"/>
              <a:ext cx="307175" cy="222725"/>
            </a:xfrm>
            <a:custGeom>
              <a:rect b="b" l="l" r="r" t="t"/>
              <a:pathLst>
                <a:path extrusionOk="0" h="8909" w="12287">
                  <a:moveTo>
                    <a:pt x="4695" y="1"/>
                  </a:moveTo>
                  <a:lnTo>
                    <a:pt x="4608" y="44"/>
                  </a:lnTo>
                  <a:lnTo>
                    <a:pt x="4564" y="88"/>
                  </a:lnTo>
                  <a:lnTo>
                    <a:pt x="3116" y="2238"/>
                  </a:lnTo>
                  <a:lnTo>
                    <a:pt x="2106" y="3116"/>
                  </a:lnTo>
                  <a:lnTo>
                    <a:pt x="2106" y="3160"/>
                  </a:lnTo>
                  <a:lnTo>
                    <a:pt x="746" y="4784"/>
                  </a:lnTo>
                  <a:lnTo>
                    <a:pt x="746" y="4827"/>
                  </a:lnTo>
                  <a:lnTo>
                    <a:pt x="0" y="6232"/>
                  </a:lnTo>
                  <a:lnTo>
                    <a:pt x="0" y="6319"/>
                  </a:lnTo>
                  <a:lnTo>
                    <a:pt x="0" y="6407"/>
                  </a:lnTo>
                  <a:lnTo>
                    <a:pt x="307" y="6934"/>
                  </a:lnTo>
                  <a:lnTo>
                    <a:pt x="351" y="6978"/>
                  </a:lnTo>
                  <a:lnTo>
                    <a:pt x="2633" y="8426"/>
                  </a:lnTo>
                  <a:lnTo>
                    <a:pt x="2677" y="8469"/>
                  </a:lnTo>
                  <a:lnTo>
                    <a:pt x="5836" y="8908"/>
                  </a:lnTo>
                  <a:lnTo>
                    <a:pt x="5880" y="8908"/>
                  </a:lnTo>
                  <a:lnTo>
                    <a:pt x="8294" y="8294"/>
                  </a:lnTo>
                  <a:lnTo>
                    <a:pt x="10839" y="7285"/>
                  </a:lnTo>
                  <a:lnTo>
                    <a:pt x="12155" y="7021"/>
                  </a:lnTo>
                  <a:lnTo>
                    <a:pt x="12199" y="6978"/>
                  </a:lnTo>
                  <a:lnTo>
                    <a:pt x="12287" y="6934"/>
                  </a:lnTo>
                  <a:lnTo>
                    <a:pt x="12287" y="6890"/>
                  </a:lnTo>
                  <a:lnTo>
                    <a:pt x="12287" y="6802"/>
                  </a:lnTo>
                  <a:lnTo>
                    <a:pt x="12287" y="6758"/>
                  </a:lnTo>
                  <a:lnTo>
                    <a:pt x="12199" y="6714"/>
                  </a:lnTo>
                  <a:lnTo>
                    <a:pt x="12155" y="6670"/>
                  </a:lnTo>
                  <a:lnTo>
                    <a:pt x="12067" y="6670"/>
                  </a:lnTo>
                  <a:lnTo>
                    <a:pt x="10795" y="6934"/>
                  </a:lnTo>
                  <a:lnTo>
                    <a:pt x="10751" y="6934"/>
                  </a:lnTo>
                  <a:lnTo>
                    <a:pt x="8206" y="7987"/>
                  </a:lnTo>
                  <a:lnTo>
                    <a:pt x="5836" y="8557"/>
                  </a:lnTo>
                  <a:lnTo>
                    <a:pt x="2765" y="8118"/>
                  </a:lnTo>
                  <a:lnTo>
                    <a:pt x="615" y="6714"/>
                  </a:lnTo>
                  <a:lnTo>
                    <a:pt x="351" y="6319"/>
                  </a:lnTo>
                  <a:lnTo>
                    <a:pt x="1053" y="5003"/>
                  </a:lnTo>
                  <a:lnTo>
                    <a:pt x="2370" y="3379"/>
                  </a:lnTo>
                  <a:lnTo>
                    <a:pt x="3379" y="2502"/>
                  </a:lnTo>
                  <a:lnTo>
                    <a:pt x="3423" y="2458"/>
                  </a:lnTo>
                  <a:lnTo>
                    <a:pt x="4871" y="308"/>
                  </a:lnTo>
                  <a:lnTo>
                    <a:pt x="4871" y="220"/>
                  </a:lnTo>
                  <a:lnTo>
                    <a:pt x="4871" y="176"/>
                  </a:lnTo>
                  <a:lnTo>
                    <a:pt x="4871" y="88"/>
                  </a:lnTo>
                  <a:lnTo>
                    <a:pt x="4827" y="44"/>
                  </a:lnTo>
                  <a:lnTo>
                    <a:pt x="4739"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0" name="Google Shape;6360;p163"/>
            <p:cNvSpPr/>
            <p:nvPr/>
          </p:nvSpPr>
          <p:spPr>
            <a:xfrm>
              <a:off x="3084850" y="3493200"/>
              <a:ext cx="603400" cy="716375"/>
            </a:xfrm>
            <a:custGeom>
              <a:rect b="b" l="l" r="r" t="t"/>
              <a:pathLst>
                <a:path extrusionOk="0" h="28655" w="24136">
                  <a:moveTo>
                    <a:pt x="3248" y="1"/>
                  </a:moveTo>
                  <a:lnTo>
                    <a:pt x="3204" y="45"/>
                  </a:lnTo>
                  <a:lnTo>
                    <a:pt x="3160" y="88"/>
                  </a:lnTo>
                  <a:lnTo>
                    <a:pt x="3116" y="176"/>
                  </a:lnTo>
                  <a:lnTo>
                    <a:pt x="2941" y="1361"/>
                  </a:lnTo>
                  <a:lnTo>
                    <a:pt x="1756" y="4520"/>
                  </a:lnTo>
                  <a:lnTo>
                    <a:pt x="1142" y="6539"/>
                  </a:lnTo>
                  <a:lnTo>
                    <a:pt x="1098" y="6539"/>
                  </a:lnTo>
                  <a:lnTo>
                    <a:pt x="879" y="8864"/>
                  </a:lnTo>
                  <a:lnTo>
                    <a:pt x="45" y="13165"/>
                  </a:lnTo>
                  <a:lnTo>
                    <a:pt x="45" y="13209"/>
                  </a:lnTo>
                  <a:lnTo>
                    <a:pt x="1" y="15534"/>
                  </a:lnTo>
                  <a:lnTo>
                    <a:pt x="45" y="16895"/>
                  </a:lnTo>
                  <a:lnTo>
                    <a:pt x="45" y="16982"/>
                  </a:lnTo>
                  <a:lnTo>
                    <a:pt x="440" y="17641"/>
                  </a:lnTo>
                  <a:lnTo>
                    <a:pt x="484" y="17728"/>
                  </a:lnTo>
                  <a:lnTo>
                    <a:pt x="1317" y="18255"/>
                  </a:lnTo>
                  <a:lnTo>
                    <a:pt x="1361" y="18255"/>
                  </a:lnTo>
                  <a:lnTo>
                    <a:pt x="4082" y="19264"/>
                  </a:lnTo>
                  <a:lnTo>
                    <a:pt x="5530" y="20010"/>
                  </a:lnTo>
                  <a:lnTo>
                    <a:pt x="7066" y="22248"/>
                  </a:lnTo>
                  <a:lnTo>
                    <a:pt x="8602" y="24442"/>
                  </a:lnTo>
                  <a:lnTo>
                    <a:pt x="9479" y="25495"/>
                  </a:lnTo>
                  <a:lnTo>
                    <a:pt x="9523" y="25539"/>
                  </a:lnTo>
                  <a:lnTo>
                    <a:pt x="11585" y="26417"/>
                  </a:lnTo>
                  <a:lnTo>
                    <a:pt x="11629" y="26417"/>
                  </a:lnTo>
                  <a:lnTo>
                    <a:pt x="13779" y="26812"/>
                  </a:lnTo>
                  <a:lnTo>
                    <a:pt x="16412" y="27163"/>
                  </a:lnTo>
                  <a:lnTo>
                    <a:pt x="17816" y="27250"/>
                  </a:lnTo>
                  <a:lnTo>
                    <a:pt x="20449" y="28128"/>
                  </a:lnTo>
                  <a:lnTo>
                    <a:pt x="22248" y="28655"/>
                  </a:lnTo>
                  <a:lnTo>
                    <a:pt x="23389" y="28655"/>
                  </a:lnTo>
                  <a:lnTo>
                    <a:pt x="24004" y="28479"/>
                  </a:lnTo>
                  <a:lnTo>
                    <a:pt x="24048" y="28435"/>
                  </a:lnTo>
                  <a:lnTo>
                    <a:pt x="24091" y="28391"/>
                  </a:lnTo>
                  <a:lnTo>
                    <a:pt x="24135" y="28347"/>
                  </a:lnTo>
                  <a:lnTo>
                    <a:pt x="24091" y="28260"/>
                  </a:lnTo>
                  <a:lnTo>
                    <a:pt x="24091" y="28216"/>
                  </a:lnTo>
                  <a:lnTo>
                    <a:pt x="24004" y="28172"/>
                  </a:lnTo>
                  <a:lnTo>
                    <a:pt x="23960" y="28128"/>
                  </a:lnTo>
                  <a:lnTo>
                    <a:pt x="23872" y="28128"/>
                  </a:lnTo>
                  <a:lnTo>
                    <a:pt x="23302" y="28303"/>
                  </a:lnTo>
                  <a:lnTo>
                    <a:pt x="22336" y="28303"/>
                  </a:lnTo>
                  <a:lnTo>
                    <a:pt x="20537" y="27821"/>
                  </a:lnTo>
                  <a:lnTo>
                    <a:pt x="17904" y="26943"/>
                  </a:lnTo>
                  <a:lnTo>
                    <a:pt x="17860" y="26899"/>
                  </a:lnTo>
                  <a:lnTo>
                    <a:pt x="16456" y="26812"/>
                  </a:lnTo>
                  <a:lnTo>
                    <a:pt x="13823" y="26504"/>
                  </a:lnTo>
                  <a:lnTo>
                    <a:pt x="11673" y="26109"/>
                  </a:lnTo>
                  <a:lnTo>
                    <a:pt x="9699" y="25232"/>
                  </a:lnTo>
                  <a:lnTo>
                    <a:pt x="8865" y="24223"/>
                  </a:lnTo>
                  <a:lnTo>
                    <a:pt x="7373" y="22029"/>
                  </a:lnTo>
                  <a:lnTo>
                    <a:pt x="5793" y="19791"/>
                  </a:lnTo>
                  <a:lnTo>
                    <a:pt x="5705" y="19747"/>
                  </a:lnTo>
                  <a:lnTo>
                    <a:pt x="4214" y="18957"/>
                  </a:lnTo>
                  <a:lnTo>
                    <a:pt x="4214" y="18913"/>
                  </a:lnTo>
                  <a:lnTo>
                    <a:pt x="1493" y="17948"/>
                  </a:lnTo>
                  <a:lnTo>
                    <a:pt x="703" y="17421"/>
                  </a:lnTo>
                  <a:lnTo>
                    <a:pt x="396" y="16851"/>
                  </a:lnTo>
                  <a:lnTo>
                    <a:pt x="352" y="15490"/>
                  </a:lnTo>
                  <a:lnTo>
                    <a:pt x="396" y="13209"/>
                  </a:lnTo>
                  <a:lnTo>
                    <a:pt x="1230" y="8908"/>
                  </a:lnTo>
                  <a:lnTo>
                    <a:pt x="1449" y="6627"/>
                  </a:lnTo>
                  <a:lnTo>
                    <a:pt x="2107" y="4652"/>
                  </a:lnTo>
                  <a:lnTo>
                    <a:pt x="3292" y="1493"/>
                  </a:lnTo>
                  <a:lnTo>
                    <a:pt x="3292" y="1449"/>
                  </a:lnTo>
                  <a:lnTo>
                    <a:pt x="3468" y="220"/>
                  </a:lnTo>
                  <a:lnTo>
                    <a:pt x="3468" y="132"/>
                  </a:lnTo>
                  <a:lnTo>
                    <a:pt x="3468" y="88"/>
                  </a:lnTo>
                  <a:lnTo>
                    <a:pt x="3380" y="45"/>
                  </a:lnTo>
                  <a:lnTo>
                    <a:pt x="3336"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1" name="Google Shape;6361;p163"/>
            <p:cNvSpPr/>
            <p:nvPr/>
          </p:nvSpPr>
          <p:spPr>
            <a:xfrm>
              <a:off x="2512225" y="3058800"/>
              <a:ext cx="1147500" cy="1171625"/>
            </a:xfrm>
            <a:custGeom>
              <a:rect b="b" l="l" r="r" t="t"/>
              <a:pathLst>
                <a:path extrusionOk="0" h="46865" w="45900">
                  <a:moveTo>
                    <a:pt x="6846" y="0"/>
                  </a:moveTo>
                  <a:lnTo>
                    <a:pt x="6802" y="44"/>
                  </a:lnTo>
                  <a:lnTo>
                    <a:pt x="6758" y="88"/>
                  </a:lnTo>
                  <a:lnTo>
                    <a:pt x="5222" y="2721"/>
                  </a:lnTo>
                  <a:lnTo>
                    <a:pt x="4037" y="4827"/>
                  </a:lnTo>
                  <a:lnTo>
                    <a:pt x="1405" y="8557"/>
                  </a:lnTo>
                  <a:lnTo>
                    <a:pt x="176" y="10400"/>
                  </a:lnTo>
                  <a:lnTo>
                    <a:pt x="44" y="10531"/>
                  </a:lnTo>
                  <a:lnTo>
                    <a:pt x="0" y="10619"/>
                  </a:lnTo>
                  <a:lnTo>
                    <a:pt x="0" y="10707"/>
                  </a:lnTo>
                  <a:lnTo>
                    <a:pt x="0" y="10795"/>
                  </a:lnTo>
                  <a:lnTo>
                    <a:pt x="88" y="10838"/>
                  </a:lnTo>
                  <a:lnTo>
                    <a:pt x="2765" y="11848"/>
                  </a:lnTo>
                  <a:lnTo>
                    <a:pt x="5222" y="12901"/>
                  </a:lnTo>
                  <a:lnTo>
                    <a:pt x="7855" y="13603"/>
                  </a:lnTo>
                  <a:lnTo>
                    <a:pt x="7899" y="13603"/>
                  </a:lnTo>
                  <a:lnTo>
                    <a:pt x="10619" y="13954"/>
                  </a:lnTo>
                  <a:lnTo>
                    <a:pt x="10663" y="13954"/>
                  </a:lnTo>
                  <a:lnTo>
                    <a:pt x="11936" y="13866"/>
                  </a:lnTo>
                  <a:lnTo>
                    <a:pt x="11980" y="13822"/>
                  </a:lnTo>
                  <a:lnTo>
                    <a:pt x="15095" y="12989"/>
                  </a:lnTo>
                  <a:lnTo>
                    <a:pt x="15139" y="12945"/>
                  </a:lnTo>
                  <a:lnTo>
                    <a:pt x="17289" y="11892"/>
                  </a:lnTo>
                  <a:lnTo>
                    <a:pt x="18430" y="11628"/>
                  </a:lnTo>
                  <a:lnTo>
                    <a:pt x="19264" y="11716"/>
                  </a:lnTo>
                  <a:lnTo>
                    <a:pt x="21502" y="15139"/>
                  </a:lnTo>
                  <a:lnTo>
                    <a:pt x="22028" y="16543"/>
                  </a:lnTo>
                  <a:lnTo>
                    <a:pt x="22116" y="17684"/>
                  </a:lnTo>
                  <a:lnTo>
                    <a:pt x="21546" y="19790"/>
                  </a:lnTo>
                  <a:lnTo>
                    <a:pt x="21019" y="21940"/>
                  </a:lnTo>
                  <a:lnTo>
                    <a:pt x="20712" y="24310"/>
                  </a:lnTo>
                  <a:lnTo>
                    <a:pt x="20536" y="26943"/>
                  </a:lnTo>
                  <a:lnTo>
                    <a:pt x="20054" y="29093"/>
                  </a:lnTo>
                  <a:lnTo>
                    <a:pt x="20054" y="29137"/>
                  </a:lnTo>
                  <a:lnTo>
                    <a:pt x="19966" y="31067"/>
                  </a:lnTo>
                  <a:lnTo>
                    <a:pt x="19001" y="35148"/>
                  </a:lnTo>
                  <a:lnTo>
                    <a:pt x="18957" y="35675"/>
                  </a:lnTo>
                  <a:lnTo>
                    <a:pt x="18957" y="35763"/>
                  </a:lnTo>
                  <a:lnTo>
                    <a:pt x="19044" y="35850"/>
                  </a:lnTo>
                  <a:lnTo>
                    <a:pt x="19834" y="36333"/>
                  </a:lnTo>
                  <a:lnTo>
                    <a:pt x="19878" y="36333"/>
                  </a:lnTo>
                  <a:lnTo>
                    <a:pt x="23871" y="37649"/>
                  </a:lnTo>
                  <a:lnTo>
                    <a:pt x="26636" y="38702"/>
                  </a:lnTo>
                  <a:lnTo>
                    <a:pt x="28216" y="39317"/>
                  </a:lnTo>
                  <a:lnTo>
                    <a:pt x="28830" y="39975"/>
                  </a:lnTo>
                  <a:lnTo>
                    <a:pt x="30410" y="42301"/>
                  </a:lnTo>
                  <a:lnTo>
                    <a:pt x="31507" y="43749"/>
                  </a:lnTo>
                  <a:lnTo>
                    <a:pt x="31550" y="43793"/>
                  </a:lnTo>
                  <a:lnTo>
                    <a:pt x="32209" y="44231"/>
                  </a:lnTo>
                  <a:lnTo>
                    <a:pt x="34359" y="45065"/>
                  </a:lnTo>
                  <a:lnTo>
                    <a:pt x="34403" y="45065"/>
                  </a:lnTo>
                  <a:lnTo>
                    <a:pt x="38220" y="45592"/>
                  </a:lnTo>
                  <a:lnTo>
                    <a:pt x="40765" y="45767"/>
                  </a:lnTo>
                  <a:lnTo>
                    <a:pt x="43969" y="46733"/>
                  </a:lnTo>
                  <a:lnTo>
                    <a:pt x="44758" y="46864"/>
                  </a:lnTo>
                  <a:lnTo>
                    <a:pt x="44846" y="46864"/>
                  </a:lnTo>
                  <a:lnTo>
                    <a:pt x="45768" y="46601"/>
                  </a:lnTo>
                  <a:lnTo>
                    <a:pt x="45812" y="46601"/>
                  </a:lnTo>
                  <a:lnTo>
                    <a:pt x="45855" y="46513"/>
                  </a:lnTo>
                  <a:lnTo>
                    <a:pt x="45899" y="46469"/>
                  </a:lnTo>
                  <a:lnTo>
                    <a:pt x="45855" y="46382"/>
                  </a:lnTo>
                  <a:lnTo>
                    <a:pt x="45855" y="46338"/>
                  </a:lnTo>
                  <a:lnTo>
                    <a:pt x="45812" y="46294"/>
                  </a:lnTo>
                  <a:lnTo>
                    <a:pt x="45724" y="46250"/>
                  </a:lnTo>
                  <a:lnTo>
                    <a:pt x="45680" y="46294"/>
                  </a:lnTo>
                  <a:lnTo>
                    <a:pt x="44758" y="46513"/>
                  </a:lnTo>
                  <a:lnTo>
                    <a:pt x="44056" y="46382"/>
                  </a:lnTo>
                  <a:lnTo>
                    <a:pt x="40853" y="45416"/>
                  </a:lnTo>
                  <a:lnTo>
                    <a:pt x="40809" y="45416"/>
                  </a:lnTo>
                  <a:lnTo>
                    <a:pt x="38264" y="45241"/>
                  </a:lnTo>
                  <a:lnTo>
                    <a:pt x="34490" y="44714"/>
                  </a:lnTo>
                  <a:lnTo>
                    <a:pt x="32384" y="43924"/>
                  </a:lnTo>
                  <a:lnTo>
                    <a:pt x="31770" y="43529"/>
                  </a:lnTo>
                  <a:lnTo>
                    <a:pt x="30717" y="42081"/>
                  </a:lnTo>
                  <a:lnTo>
                    <a:pt x="29093" y="39756"/>
                  </a:lnTo>
                  <a:lnTo>
                    <a:pt x="28435" y="39054"/>
                  </a:lnTo>
                  <a:lnTo>
                    <a:pt x="28347" y="39010"/>
                  </a:lnTo>
                  <a:lnTo>
                    <a:pt x="26767" y="38351"/>
                  </a:lnTo>
                  <a:lnTo>
                    <a:pt x="24003" y="37342"/>
                  </a:lnTo>
                  <a:lnTo>
                    <a:pt x="20010" y="35982"/>
                  </a:lnTo>
                  <a:lnTo>
                    <a:pt x="19308" y="35587"/>
                  </a:lnTo>
                  <a:lnTo>
                    <a:pt x="19352" y="35236"/>
                  </a:lnTo>
                  <a:lnTo>
                    <a:pt x="20273" y="31111"/>
                  </a:lnTo>
                  <a:lnTo>
                    <a:pt x="20317" y="31111"/>
                  </a:lnTo>
                  <a:lnTo>
                    <a:pt x="20405" y="29180"/>
                  </a:lnTo>
                  <a:lnTo>
                    <a:pt x="20887" y="26986"/>
                  </a:lnTo>
                  <a:lnTo>
                    <a:pt x="21063" y="24354"/>
                  </a:lnTo>
                  <a:lnTo>
                    <a:pt x="21326" y="21984"/>
                  </a:lnTo>
                  <a:lnTo>
                    <a:pt x="21897" y="19878"/>
                  </a:lnTo>
                  <a:lnTo>
                    <a:pt x="22467" y="17772"/>
                  </a:lnTo>
                  <a:lnTo>
                    <a:pt x="22467" y="17684"/>
                  </a:lnTo>
                  <a:lnTo>
                    <a:pt x="22379" y="16455"/>
                  </a:lnTo>
                  <a:lnTo>
                    <a:pt x="22336" y="16411"/>
                  </a:lnTo>
                  <a:lnTo>
                    <a:pt x="21809" y="15007"/>
                  </a:lnTo>
                  <a:lnTo>
                    <a:pt x="21809" y="14963"/>
                  </a:lnTo>
                  <a:lnTo>
                    <a:pt x="19527" y="11453"/>
                  </a:lnTo>
                  <a:lnTo>
                    <a:pt x="19483" y="11409"/>
                  </a:lnTo>
                  <a:lnTo>
                    <a:pt x="19396" y="11365"/>
                  </a:lnTo>
                  <a:lnTo>
                    <a:pt x="18430" y="11277"/>
                  </a:lnTo>
                  <a:lnTo>
                    <a:pt x="18386" y="11277"/>
                  </a:lnTo>
                  <a:lnTo>
                    <a:pt x="17202" y="11584"/>
                  </a:lnTo>
                  <a:lnTo>
                    <a:pt x="17158" y="11584"/>
                  </a:lnTo>
                  <a:lnTo>
                    <a:pt x="15007" y="12638"/>
                  </a:lnTo>
                  <a:lnTo>
                    <a:pt x="11892" y="13515"/>
                  </a:lnTo>
                  <a:lnTo>
                    <a:pt x="10663" y="13603"/>
                  </a:lnTo>
                  <a:lnTo>
                    <a:pt x="7943" y="13252"/>
                  </a:lnTo>
                  <a:lnTo>
                    <a:pt x="5354" y="12594"/>
                  </a:lnTo>
                  <a:lnTo>
                    <a:pt x="2896" y="11497"/>
                  </a:lnTo>
                  <a:lnTo>
                    <a:pt x="483" y="10575"/>
                  </a:lnTo>
                  <a:lnTo>
                    <a:pt x="1668" y="8732"/>
                  </a:lnTo>
                  <a:lnTo>
                    <a:pt x="4345" y="5046"/>
                  </a:lnTo>
                  <a:lnTo>
                    <a:pt x="4345" y="5002"/>
                  </a:lnTo>
                  <a:lnTo>
                    <a:pt x="5529" y="2896"/>
                  </a:lnTo>
                  <a:lnTo>
                    <a:pt x="7065" y="263"/>
                  </a:lnTo>
                  <a:lnTo>
                    <a:pt x="7065" y="219"/>
                  </a:lnTo>
                  <a:lnTo>
                    <a:pt x="7065" y="132"/>
                  </a:lnTo>
                  <a:lnTo>
                    <a:pt x="7021" y="88"/>
                  </a:lnTo>
                  <a:lnTo>
                    <a:pt x="6977" y="44"/>
                  </a:lnTo>
                  <a:lnTo>
                    <a:pt x="6933"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2" name="Google Shape;6362;p163"/>
            <p:cNvSpPr/>
            <p:nvPr/>
          </p:nvSpPr>
          <p:spPr>
            <a:xfrm>
              <a:off x="1670800" y="3011625"/>
              <a:ext cx="1963700" cy="1351525"/>
            </a:xfrm>
            <a:custGeom>
              <a:rect b="b" l="l" r="r" t="t"/>
              <a:pathLst>
                <a:path extrusionOk="0" h="54061" w="78548">
                  <a:moveTo>
                    <a:pt x="38309" y="0"/>
                  </a:moveTo>
                  <a:lnTo>
                    <a:pt x="36246" y="1360"/>
                  </a:lnTo>
                  <a:lnTo>
                    <a:pt x="35676" y="1843"/>
                  </a:lnTo>
                  <a:lnTo>
                    <a:pt x="35632" y="1931"/>
                  </a:lnTo>
                  <a:lnTo>
                    <a:pt x="34447" y="4520"/>
                  </a:lnTo>
                  <a:lnTo>
                    <a:pt x="33262" y="7460"/>
                  </a:lnTo>
                  <a:lnTo>
                    <a:pt x="32824" y="8513"/>
                  </a:lnTo>
                  <a:lnTo>
                    <a:pt x="31639" y="8952"/>
                  </a:lnTo>
                  <a:lnTo>
                    <a:pt x="31595" y="8996"/>
                  </a:lnTo>
                  <a:lnTo>
                    <a:pt x="30059" y="9917"/>
                  </a:lnTo>
                  <a:lnTo>
                    <a:pt x="30015" y="9917"/>
                  </a:lnTo>
                  <a:lnTo>
                    <a:pt x="28962" y="10751"/>
                  </a:lnTo>
                  <a:lnTo>
                    <a:pt x="28962" y="10795"/>
                  </a:lnTo>
                  <a:lnTo>
                    <a:pt x="28260" y="11804"/>
                  </a:lnTo>
                  <a:lnTo>
                    <a:pt x="27251" y="13822"/>
                  </a:lnTo>
                  <a:lnTo>
                    <a:pt x="27251" y="13910"/>
                  </a:lnTo>
                  <a:lnTo>
                    <a:pt x="27339" y="16236"/>
                  </a:lnTo>
                  <a:lnTo>
                    <a:pt x="27339" y="18079"/>
                  </a:lnTo>
                  <a:lnTo>
                    <a:pt x="27031" y="18869"/>
                  </a:lnTo>
                  <a:lnTo>
                    <a:pt x="26768" y="19132"/>
                  </a:lnTo>
                  <a:lnTo>
                    <a:pt x="26461" y="19220"/>
                  </a:lnTo>
                  <a:lnTo>
                    <a:pt x="24750" y="18518"/>
                  </a:lnTo>
                  <a:lnTo>
                    <a:pt x="22468" y="18123"/>
                  </a:lnTo>
                  <a:lnTo>
                    <a:pt x="20274" y="17947"/>
                  </a:lnTo>
                  <a:lnTo>
                    <a:pt x="20230" y="17991"/>
                  </a:lnTo>
                  <a:lnTo>
                    <a:pt x="19484" y="18123"/>
                  </a:lnTo>
                  <a:lnTo>
                    <a:pt x="19396" y="18123"/>
                  </a:lnTo>
                  <a:lnTo>
                    <a:pt x="18650" y="18649"/>
                  </a:lnTo>
                  <a:lnTo>
                    <a:pt x="18036" y="18430"/>
                  </a:lnTo>
                  <a:lnTo>
                    <a:pt x="17948" y="18430"/>
                  </a:lnTo>
                  <a:lnTo>
                    <a:pt x="17246" y="18562"/>
                  </a:lnTo>
                  <a:lnTo>
                    <a:pt x="17202" y="18605"/>
                  </a:lnTo>
                  <a:lnTo>
                    <a:pt x="16368" y="19088"/>
                  </a:lnTo>
                  <a:lnTo>
                    <a:pt x="16325" y="19132"/>
                  </a:lnTo>
                  <a:lnTo>
                    <a:pt x="15622" y="19790"/>
                  </a:lnTo>
                  <a:lnTo>
                    <a:pt x="15579" y="19834"/>
                  </a:lnTo>
                  <a:lnTo>
                    <a:pt x="13648" y="23827"/>
                  </a:lnTo>
                  <a:lnTo>
                    <a:pt x="12288" y="26241"/>
                  </a:lnTo>
                  <a:lnTo>
                    <a:pt x="11542" y="27425"/>
                  </a:lnTo>
                  <a:lnTo>
                    <a:pt x="11542" y="27469"/>
                  </a:lnTo>
                  <a:lnTo>
                    <a:pt x="11191" y="28522"/>
                  </a:lnTo>
                  <a:lnTo>
                    <a:pt x="11147" y="28522"/>
                  </a:lnTo>
                  <a:lnTo>
                    <a:pt x="10620" y="31550"/>
                  </a:lnTo>
                  <a:lnTo>
                    <a:pt x="10620" y="32691"/>
                  </a:lnTo>
                  <a:lnTo>
                    <a:pt x="10532" y="33349"/>
                  </a:lnTo>
                  <a:lnTo>
                    <a:pt x="9567" y="35104"/>
                  </a:lnTo>
                  <a:lnTo>
                    <a:pt x="7943" y="37255"/>
                  </a:lnTo>
                  <a:lnTo>
                    <a:pt x="7943" y="37298"/>
                  </a:lnTo>
                  <a:lnTo>
                    <a:pt x="6978" y="39141"/>
                  </a:lnTo>
                  <a:lnTo>
                    <a:pt x="6144" y="41028"/>
                  </a:lnTo>
                  <a:lnTo>
                    <a:pt x="6144" y="41072"/>
                  </a:lnTo>
                  <a:lnTo>
                    <a:pt x="5925" y="42169"/>
                  </a:lnTo>
                  <a:lnTo>
                    <a:pt x="5793" y="42301"/>
                  </a:lnTo>
                  <a:lnTo>
                    <a:pt x="5618" y="42213"/>
                  </a:lnTo>
                  <a:lnTo>
                    <a:pt x="5486" y="42213"/>
                  </a:lnTo>
                  <a:lnTo>
                    <a:pt x="4126" y="42652"/>
                  </a:lnTo>
                  <a:lnTo>
                    <a:pt x="4082" y="42652"/>
                  </a:lnTo>
                  <a:lnTo>
                    <a:pt x="2283" y="43442"/>
                  </a:lnTo>
                  <a:lnTo>
                    <a:pt x="2239" y="43486"/>
                  </a:lnTo>
                  <a:lnTo>
                    <a:pt x="1317" y="44451"/>
                  </a:lnTo>
                  <a:lnTo>
                    <a:pt x="1274" y="44495"/>
                  </a:lnTo>
                  <a:lnTo>
                    <a:pt x="440" y="45855"/>
                  </a:lnTo>
                  <a:lnTo>
                    <a:pt x="440" y="45899"/>
                  </a:lnTo>
                  <a:lnTo>
                    <a:pt x="176" y="46908"/>
                  </a:lnTo>
                  <a:lnTo>
                    <a:pt x="133" y="46952"/>
                  </a:lnTo>
                  <a:lnTo>
                    <a:pt x="1" y="48488"/>
                  </a:lnTo>
                  <a:lnTo>
                    <a:pt x="45" y="48576"/>
                  </a:lnTo>
                  <a:lnTo>
                    <a:pt x="791" y="49848"/>
                  </a:lnTo>
                  <a:lnTo>
                    <a:pt x="791" y="49892"/>
                  </a:lnTo>
                  <a:lnTo>
                    <a:pt x="1888" y="51252"/>
                  </a:lnTo>
                  <a:lnTo>
                    <a:pt x="2239" y="51603"/>
                  </a:lnTo>
                  <a:lnTo>
                    <a:pt x="2327" y="51647"/>
                  </a:lnTo>
                  <a:lnTo>
                    <a:pt x="5442" y="51691"/>
                  </a:lnTo>
                  <a:lnTo>
                    <a:pt x="8733" y="51867"/>
                  </a:lnTo>
                  <a:lnTo>
                    <a:pt x="11805" y="52613"/>
                  </a:lnTo>
                  <a:lnTo>
                    <a:pt x="14920" y="54017"/>
                  </a:lnTo>
                  <a:lnTo>
                    <a:pt x="14964" y="54017"/>
                  </a:lnTo>
                  <a:lnTo>
                    <a:pt x="15491" y="54061"/>
                  </a:lnTo>
                  <a:lnTo>
                    <a:pt x="15579" y="54061"/>
                  </a:lnTo>
                  <a:lnTo>
                    <a:pt x="18036" y="53271"/>
                  </a:lnTo>
                  <a:lnTo>
                    <a:pt x="19659" y="52744"/>
                  </a:lnTo>
                  <a:lnTo>
                    <a:pt x="21239" y="52218"/>
                  </a:lnTo>
                  <a:lnTo>
                    <a:pt x="22819" y="51647"/>
                  </a:lnTo>
                  <a:lnTo>
                    <a:pt x="24355" y="51033"/>
                  </a:lnTo>
                  <a:lnTo>
                    <a:pt x="25101" y="50682"/>
                  </a:lnTo>
                  <a:lnTo>
                    <a:pt x="25847" y="50331"/>
                  </a:lnTo>
                  <a:lnTo>
                    <a:pt x="26549" y="49936"/>
                  </a:lnTo>
                  <a:lnTo>
                    <a:pt x="27295" y="49541"/>
                  </a:lnTo>
                  <a:lnTo>
                    <a:pt x="27953" y="49102"/>
                  </a:lnTo>
                  <a:lnTo>
                    <a:pt x="28655" y="48620"/>
                  </a:lnTo>
                  <a:lnTo>
                    <a:pt x="29313" y="48093"/>
                  </a:lnTo>
                  <a:lnTo>
                    <a:pt x="29927" y="47566"/>
                  </a:lnTo>
                  <a:lnTo>
                    <a:pt x="30805" y="47128"/>
                  </a:lnTo>
                  <a:lnTo>
                    <a:pt x="31814" y="46952"/>
                  </a:lnTo>
                  <a:lnTo>
                    <a:pt x="34272" y="46864"/>
                  </a:lnTo>
                  <a:lnTo>
                    <a:pt x="36466" y="46820"/>
                  </a:lnTo>
                  <a:lnTo>
                    <a:pt x="36510" y="46777"/>
                  </a:lnTo>
                  <a:lnTo>
                    <a:pt x="37168" y="46601"/>
                  </a:lnTo>
                  <a:lnTo>
                    <a:pt x="37212" y="46601"/>
                  </a:lnTo>
                  <a:lnTo>
                    <a:pt x="37870" y="46206"/>
                  </a:lnTo>
                  <a:lnTo>
                    <a:pt x="37914" y="46162"/>
                  </a:lnTo>
                  <a:lnTo>
                    <a:pt x="39625" y="44539"/>
                  </a:lnTo>
                  <a:lnTo>
                    <a:pt x="39625" y="44495"/>
                  </a:lnTo>
                  <a:lnTo>
                    <a:pt x="39976" y="43881"/>
                  </a:lnTo>
                  <a:lnTo>
                    <a:pt x="40020" y="43837"/>
                  </a:lnTo>
                  <a:lnTo>
                    <a:pt x="40634" y="41248"/>
                  </a:lnTo>
                  <a:lnTo>
                    <a:pt x="40942" y="40853"/>
                  </a:lnTo>
                  <a:lnTo>
                    <a:pt x="42741" y="39668"/>
                  </a:lnTo>
                  <a:lnTo>
                    <a:pt x="42828" y="39580"/>
                  </a:lnTo>
                  <a:lnTo>
                    <a:pt x="42828" y="39492"/>
                  </a:lnTo>
                  <a:lnTo>
                    <a:pt x="42784" y="39405"/>
                  </a:lnTo>
                  <a:lnTo>
                    <a:pt x="42741" y="39361"/>
                  </a:lnTo>
                  <a:lnTo>
                    <a:pt x="42082" y="39141"/>
                  </a:lnTo>
                  <a:lnTo>
                    <a:pt x="41995" y="39098"/>
                  </a:lnTo>
                  <a:lnTo>
                    <a:pt x="40064" y="39229"/>
                  </a:lnTo>
                  <a:lnTo>
                    <a:pt x="38089" y="39580"/>
                  </a:lnTo>
                  <a:lnTo>
                    <a:pt x="36115" y="39492"/>
                  </a:lnTo>
                  <a:lnTo>
                    <a:pt x="35149" y="39361"/>
                  </a:lnTo>
                  <a:lnTo>
                    <a:pt x="32955" y="38220"/>
                  </a:lnTo>
                  <a:lnTo>
                    <a:pt x="32297" y="37737"/>
                  </a:lnTo>
                  <a:lnTo>
                    <a:pt x="31858" y="35543"/>
                  </a:lnTo>
                  <a:lnTo>
                    <a:pt x="31463" y="32779"/>
                  </a:lnTo>
                  <a:lnTo>
                    <a:pt x="31156" y="31594"/>
                  </a:lnTo>
                  <a:lnTo>
                    <a:pt x="31156" y="31550"/>
                  </a:lnTo>
                  <a:lnTo>
                    <a:pt x="28962" y="28435"/>
                  </a:lnTo>
                  <a:lnTo>
                    <a:pt x="26724" y="25451"/>
                  </a:lnTo>
                  <a:lnTo>
                    <a:pt x="25978" y="24485"/>
                  </a:lnTo>
                  <a:lnTo>
                    <a:pt x="27602" y="21282"/>
                  </a:lnTo>
                  <a:lnTo>
                    <a:pt x="28523" y="19659"/>
                  </a:lnTo>
                  <a:lnTo>
                    <a:pt x="28874" y="19308"/>
                  </a:lnTo>
                  <a:lnTo>
                    <a:pt x="30103" y="18737"/>
                  </a:lnTo>
                  <a:lnTo>
                    <a:pt x="31288" y="18562"/>
                  </a:lnTo>
                  <a:lnTo>
                    <a:pt x="32867" y="18781"/>
                  </a:lnTo>
                  <a:lnTo>
                    <a:pt x="37299" y="19746"/>
                  </a:lnTo>
                  <a:lnTo>
                    <a:pt x="38747" y="20010"/>
                  </a:lnTo>
                  <a:lnTo>
                    <a:pt x="38835" y="20053"/>
                  </a:lnTo>
                  <a:lnTo>
                    <a:pt x="39713" y="19966"/>
                  </a:lnTo>
                  <a:lnTo>
                    <a:pt x="39757" y="19922"/>
                  </a:lnTo>
                  <a:lnTo>
                    <a:pt x="42082" y="18869"/>
                  </a:lnTo>
                  <a:lnTo>
                    <a:pt x="45154" y="18781"/>
                  </a:lnTo>
                  <a:lnTo>
                    <a:pt x="45198" y="18781"/>
                  </a:lnTo>
                  <a:lnTo>
                    <a:pt x="48357" y="17947"/>
                  </a:lnTo>
                  <a:lnTo>
                    <a:pt x="50420" y="17245"/>
                  </a:lnTo>
                  <a:lnTo>
                    <a:pt x="50464" y="17201"/>
                  </a:lnTo>
                  <a:lnTo>
                    <a:pt x="51429" y="16499"/>
                  </a:lnTo>
                  <a:lnTo>
                    <a:pt x="52175" y="18605"/>
                  </a:lnTo>
                  <a:lnTo>
                    <a:pt x="51648" y="21853"/>
                  </a:lnTo>
                  <a:lnTo>
                    <a:pt x="51297" y="25056"/>
                  </a:lnTo>
                  <a:lnTo>
                    <a:pt x="51166" y="27689"/>
                  </a:lnTo>
                  <a:lnTo>
                    <a:pt x="50551" y="31419"/>
                  </a:lnTo>
                  <a:lnTo>
                    <a:pt x="49893" y="33569"/>
                  </a:lnTo>
                  <a:lnTo>
                    <a:pt x="49893" y="33613"/>
                  </a:lnTo>
                  <a:lnTo>
                    <a:pt x="49718" y="36114"/>
                  </a:lnTo>
                  <a:lnTo>
                    <a:pt x="49718" y="37386"/>
                  </a:lnTo>
                  <a:lnTo>
                    <a:pt x="49761" y="37518"/>
                  </a:lnTo>
                  <a:lnTo>
                    <a:pt x="49981" y="37825"/>
                  </a:lnTo>
                  <a:lnTo>
                    <a:pt x="50113" y="37869"/>
                  </a:lnTo>
                  <a:lnTo>
                    <a:pt x="51034" y="38001"/>
                  </a:lnTo>
                  <a:lnTo>
                    <a:pt x="52789" y="39098"/>
                  </a:lnTo>
                  <a:lnTo>
                    <a:pt x="55993" y="40721"/>
                  </a:lnTo>
                  <a:lnTo>
                    <a:pt x="56036" y="40765"/>
                  </a:lnTo>
                  <a:lnTo>
                    <a:pt x="59415" y="41774"/>
                  </a:lnTo>
                  <a:lnTo>
                    <a:pt x="61214" y="42389"/>
                  </a:lnTo>
                  <a:lnTo>
                    <a:pt x="62662" y="44144"/>
                  </a:lnTo>
                  <a:lnTo>
                    <a:pt x="63935" y="45943"/>
                  </a:lnTo>
                  <a:lnTo>
                    <a:pt x="64593" y="46820"/>
                  </a:lnTo>
                  <a:lnTo>
                    <a:pt x="64681" y="46864"/>
                  </a:lnTo>
                  <a:lnTo>
                    <a:pt x="65866" y="47435"/>
                  </a:lnTo>
                  <a:lnTo>
                    <a:pt x="67972" y="48181"/>
                  </a:lnTo>
                  <a:lnTo>
                    <a:pt x="68016" y="48181"/>
                  </a:lnTo>
                  <a:lnTo>
                    <a:pt x="72053" y="48663"/>
                  </a:lnTo>
                  <a:lnTo>
                    <a:pt x="73984" y="48707"/>
                  </a:lnTo>
                  <a:lnTo>
                    <a:pt x="74905" y="48839"/>
                  </a:lnTo>
                  <a:lnTo>
                    <a:pt x="76880" y="49453"/>
                  </a:lnTo>
                  <a:lnTo>
                    <a:pt x="77538" y="49541"/>
                  </a:lnTo>
                  <a:lnTo>
                    <a:pt x="77626" y="49497"/>
                  </a:lnTo>
                  <a:lnTo>
                    <a:pt x="78415" y="49278"/>
                  </a:lnTo>
                  <a:lnTo>
                    <a:pt x="78503" y="49234"/>
                  </a:lnTo>
                  <a:lnTo>
                    <a:pt x="78547" y="49190"/>
                  </a:lnTo>
                  <a:lnTo>
                    <a:pt x="78547" y="49102"/>
                  </a:lnTo>
                  <a:lnTo>
                    <a:pt x="78547" y="49058"/>
                  </a:lnTo>
                  <a:lnTo>
                    <a:pt x="78503" y="48971"/>
                  </a:lnTo>
                  <a:lnTo>
                    <a:pt x="78459" y="48927"/>
                  </a:lnTo>
                  <a:lnTo>
                    <a:pt x="78328" y="48927"/>
                  </a:lnTo>
                  <a:lnTo>
                    <a:pt x="77538" y="49146"/>
                  </a:lnTo>
                  <a:lnTo>
                    <a:pt x="76967" y="49102"/>
                  </a:lnTo>
                  <a:lnTo>
                    <a:pt x="74993" y="48488"/>
                  </a:lnTo>
                  <a:lnTo>
                    <a:pt x="74949" y="48488"/>
                  </a:lnTo>
                  <a:lnTo>
                    <a:pt x="74027" y="48356"/>
                  </a:lnTo>
                  <a:lnTo>
                    <a:pt x="72053" y="48312"/>
                  </a:lnTo>
                  <a:lnTo>
                    <a:pt x="68104" y="47830"/>
                  </a:lnTo>
                  <a:lnTo>
                    <a:pt x="65997" y="47128"/>
                  </a:lnTo>
                  <a:lnTo>
                    <a:pt x="64856" y="46557"/>
                  </a:lnTo>
                  <a:lnTo>
                    <a:pt x="64198" y="45723"/>
                  </a:lnTo>
                  <a:lnTo>
                    <a:pt x="62926" y="43924"/>
                  </a:lnTo>
                  <a:lnTo>
                    <a:pt x="61478" y="42125"/>
                  </a:lnTo>
                  <a:lnTo>
                    <a:pt x="61390" y="42081"/>
                  </a:lnTo>
                  <a:lnTo>
                    <a:pt x="59547" y="41423"/>
                  </a:lnTo>
                  <a:lnTo>
                    <a:pt x="56168" y="40414"/>
                  </a:lnTo>
                  <a:lnTo>
                    <a:pt x="52965" y="38790"/>
                  </a:lnTo>
                  <a:lnTo>
                    <a:pt x="51166" y="37693"/>
                  </a:lnTo>
                  <a:lnTo>
                    <a:pt x="51122" y="37650"/>
                  </a:lnTo>
                  <a:lnTo>
                    <a:pt x="50200" y="37518"/>
                  </a:lnTo>
                  <a:lnTo>
                    <a:pt x="50069" y="37342"/>
                  </a:lnTo>
                  <a:lnTo>
                    <a:pt x="50069" y="36114"/>
                  </a:lnTo>
                  <a:lnTo>
                    <a:pt x="50244" y="33656"/>
                  </a:lnTo>
                  <a:lnTo>
                    <a:pt x="50902" y="31550"/>
                  </a:lnTo>
                  <a:lnTo>
                    <a:pt x="50902" y="31506"/>
                  </a:lnTo>
                  <a:lnTo>
                    <a:pt x="51473" y="27733"/>
                  </a:lnTo>
                  <a:lnTo>
                    <a:pt x="51648" y="25056"/>
                  </a:lnTo>
                  <a:lnTo>
                    <a:pt x="51999" y="21896"/>
                  </a:lnTo>
                  <a:lnTo>
                    <a:pt x="52526" y="18605"/>
                  </a:lnTo>
                  <a:lnTo>
                    <a:pt x="52526" y="18518"/>
                  </a:lnTo>
                  <a:lnTo>
                    <a:pt x="51648" y="16148"/>
                  </a:lnTo>
                  <a:lnTo>
                    <a:pt x="51604" y="16104"/>
                  </a:lnTo>
                  <a:lnTo>
                    <a:pt x="51561" y="16060"/>
                  </a:lnTo>
                  <a:lnTo>
                    <a:pt x="51385" y="16060"/>
                  </a:lnTo>
                  <a:lnTo>
                    <a:pt x="50244" y="16938"/>
                  </a:lnTo>
                  <a:lnTo>
                    <a:pt x="48270" y="17596"/>
                  </a:lnTo>
                  <a:lnTo>
                    <a:pt x="45154" y="18430"/>
                  </a:lnTo>
                  <a:lnTo>
                    <a:pt x="42039" y="18518"/>
                  </a:lnTo>
                  <a:lnTo>
                    <a:pt x="41951" y="18518"/>
                  </a:lnTo>
                  <a:lnTo>
                    <a:pt x="39669" y="19615"/>
                  </a:lnTo>
                  <a:lnTo>
                    <a:pt x="38791" y="19659"/>
                  </a:lnTo>
                  <a:lnTo>
                    <a:pt x="37343" y="19395"/>
                  </a:lnTo>
                  <a:lnTo>
                    <a:pt x="32955" y="18430"/>
                  </a:lnTo>
                  <a:lnTo>
                    <a:pt x="31288" y="18211"/>
                  </a:lnTo>
                  <a:lnTo>
                    <a:pt x="31244" y="18211"/>
                  </a:lnTo>
                  <a:lnTo>
                    <a:pt x="30015" y="18386"/>
                  </a:lnTo>
                  <a:lnTo>
                    <a:pt x="29971" y="18386"/>
                  </a:lnTo>
                  <a:lnTo>
                    <a:pt x="28699" y="19000"/>
                  </a:lnTo>
                  <a:lnTo>
                    <a:pt x="28655" y="19044"/>
                  </a:lnTo>
                  <a:lnTo>
                    <a:pt x="28260" y="19439"/>
                  </a:lnTo>
                  <a:lnTo>
                    <a:pt x="27295" y="21151"/>
                  </a:lnTo>
                  <a:lnTo>
                    <a:pt x="25627" y="24398"/>
                  </a:lnTo>
                  <a:lnTo>
                    <a:pt x="25583" y="24529"/>
                  </a:lnTo>
                  <a:lnTo>
                    <a:pt x="25627" y="24617"/>
                  </a:lnTo>
                  <a:lnTo>
                    <a:pt x="28699" y="28654"/>
                  </a:lnTo>
                  <a:lnTo>
                    <a:pt x="30849" y="31726"/>
                  </a:lnTo>
                  <a:lnTo>
                    <a:pt x="31112" y="32867"/>
                  </a:lnTo>
                  <a:lnTo>
                    <a:pt x="31507" y="35587"/>
                  </a:lnTo>
                  <a:lnTo>
                    <a:pt x="31946" y="37869"/>
                  </a:lnTo>
                  <a:lnTo>
                    <a:pt x="32034" y="38001"/>
                  </a:lnTo>
                  <a:lnTo>
                    <a:pt x="32780" y="38527"/>
                  </a:lnTo>
                  <a:lnTo>
                    <a:pt x="34974" y="39668"/>
                  </a:lnTo>
                  <a:lnTo>
                    <a:pt x="35062" y="39712"/>
                  </a:lnTo>
                  <a:lnTo>
                    <a:pt x="36071" y="39844"/>
                  </a:lnTo>
                  <a:lnTo>
                    <a:pt x="36115" y="39844"/>
                  </a:lnTo>
                  <a:lnTo>
                    <a:pt x="38089" y="39931"/>
                  </a:lnTo>
                  <a:lnTo>
                    <a:pt x="38133" y="39887"/>
                  </a:lnTo>
                  <a:lnTo>
                    <a:pt x="40108" y="39580"/>
                  </a:lnTo>
                  <a:lnTo>
                    <a:pt x="41995" y="39449"/>
                  </a:lnTo>
                  <a:lnTo>
                    <a:pt x="42258" y="39580"/>
                  </a:lnTo>
                  <a:lnTo>
                    <a:pt x="40722" y="40589"/>
                  </a:lnTo>
                  <a:lnTo>
                    <a:pt x="40678" y="40633"/>
                  </a:lnTo>
                  <a:lnTo>
                    <a:pt x="40327" y="41072"/>
                  </a:lnTo>
                  <a:lnTo>
                    <a:pt x="40327" y="41160"/>
                  </a:lnTo>
                  <a:lnTo>
                    <a:pt x="39669" y="43749"/>
                  </a:lnTo>
                  <a:lnTo>
                    <a:pt x="39362" y="44319"/>
                  </a:lnTo>
                  <a:lnTo>
                    <a:pt x="37694" y="45899"/>
                  </a:lnTo>
                  <a:lnTo>
                    <a:pt x="37080" y="46294"/>
                  </a:lnTo>
                  <a:lnTo>
                    <a:pt x="36466" y="46469"/>
                  </a:lnTo>
                  <a:lnTo>
                    <a:pt x="34272" y="46513"/>
                  </a:lnTo>
                  <a:lnTo>
                    <a:pt x="31814" y="46601"/>
                  </a:lnTo>
                  <a:lnTo>
                    <a:pt x="31770" y="46601"/>
                  </a:lnTo>
                  <a:lnTo>
                    <a:pt x="30717" y="46777"/>
                  </a:lnTo>
                  <a:lnTo>
                    <a:pt x="30673" y="46820"/>
                  </a:lnTo>
                  <a:lnTo>
                    <a:pt x="29752" y="47259"/>
                  </a:lnTo>
                  <a:lnTo>
                    <a:pt x="29708" y="47303"/>
                  </a:lnTo>
                  <a:lnTo>
                    <a:pt x="29094" y="47830"/>
                  </a:lnTo>
                  <a:lnTo>
                    <a:pt x="28436" y="48312"/>
                  </a:lnTo>
                  <a:lnTo>
                    <a:pt x="27777" y="48795"/>
                  </a:lnTo>
                  <a:lnTo>
                    <a:pt x="27075" y="49234"/>
                  </a:lnTo>
                  <a:lnTo>
                    <a:pt x="26373" y="49629"/>
                  </a:lnTo>
                  <a:lnTo>
                    <a:pt x="25671" y="50024"/>
                  </a:lnTo>
                  <a:lnTo>
                    <a:pt x="24179" y="50726"/>
                  </a:lnTo>
                  <a:lnTo>
                    <a:pt x="22643" y="51340"/>
                  </a:lnTo>
                  <a:lnTo>
                    <a:pt x="21108" y="51911"/>
                  </a:lnTo>
                  <a:lnTo>
                    <a:pt x="19528" y="52437"/>
                  </a:lnTo>
                  <a:lnTo>
                    <a:pt x="17948" y="52920"/>
                  </a:lnTo>
                  <a:lnTo>
                    <a:pt x="15491" y="53710"/>
                  </a:lnTo>
                  <a:lnTo>
                    <a:pt x="15052" y="53666"/>
                  </a:lnTo>
                  <a:lnTo>
                    <a:pt x="11936" y="52262"/>
                  </a:lnTo>
                  <a:lnTo>
                    <a:pt x="11893" y="52262"/>
                  </a:lnTo>
                  <a:lnTo>
                    <a:pt x="8821" y="51516"/>
                  </a:lnTo>
                  <a:lnTo>
                    <a:pt x="8777" y="51516"/>
                  </a:lnTo>
                  <a:lnTo>
                    <a:pt x="5486" y="51340"/>
                  </a:lnTo>
                  <a:lnTo>
                    <a:pt x="2414" y="51296"/>
                  </a:lnTo>
                  <a:lnTo>
                    <a:pt x="2151" y="51033"/>
                  </a:lnTo>
                  <a:lnTo>
                    <a:pt x="1054" y="49673"/>
                  </a:lnTo>
                  <a:lnTo>
                    <a:pt x="352" y="48444"/>
                  </a:lnTo>
                  <a:lnTo>
                    <a:pt x="484" y="46996"/>
                  </a:lnTo>
                  <a:lnTo>
                    <a:pt x="791" y="46031"/>
                  </a:lnTo>
                  <a:lnTo>
                    <a:pt x="1581" y="44670"/>
                  </a:lnTo>
                  <a:lnTo>
                    <a:pt x="2458" y="43749"/>
                  </a:lnTo>
                  <a:lnTo>
                    <a:pt x="4257" y="42959"/>
                  </a:lnTo>
                  <a:lnTo>
                    <a:pt x="5530" y="42564"/>
                  </a:lnTo>
                  <a:lnTo>
                    <a:pt x="5749" y="42652"/>
                  </a:lnTo>
                  <a:lnTo>
                    <a:pt x="5837" y="42696"/>
                  </a:lnTo>
                  <a:lnTo>
                    <a:pt x="5925" y="42652"/>
                  </a:lnTo>
                  <a:lnTo>
                    <a:pt x="6188" y="42432"/>
                  </a:lnTo>
                  <a:lnTo>
                    <a:pt x="6276" y="42301"/>
                  </a:lnTo>
                  <a:lnTo>
                    <a:pt x="6451" y="41160"/>
                  </a:lnTo>
                  <a:lnTo>
                    <a:pt x="7285" y="39273"/>
                  </a:lnTo>
                  <a:lnTo>
                    <a:pt x="8251" y="37474"/>
                  </a:lnTo>
                  <a:lnTo>
                    <a:pt x="9830" y="35280"/>
                  </a:lnTo>
                  <a:lnTo>
                    <a:pt x="10839" y="33525"/>
                  </a:lnTo>
                  <a:lnTo>
                    <a:pt x="10883" y="33437"/>
                  </a:lnTo>
                  <a:lnTo>
                    <a:pt x="10971" y="32735"/>
                  </a:lnTo>
                  <a:lnTo>
                    <a:pt x="10971" y="31594"/>
                  </a:lnTo>
                  <a:lnTo>
                    <a:pt x="11498" y="28610"/>
                  </a:lnTo>
                  <a:lnTo>
                    <a:pt x="11849" y="27601"/>
                  </a:lnTo>
                  <a:lnTo>
                    <a:pt x="12595" y="26416"/>
                  </a:lnTo>
                  <a:lnTo>
                    <a:pt x="13955" y="24003"/>
                  </a:lnTo>
                  <a:lnTo>
                    <a:pt x="15886" y="20053"/>
                  </a:lnTo>
                  <a:lnTo>
                    <a:pt x="16544" y="19395"/>
                  </a:lnTo>
                  <a:lnTo>
                    <a:pt x="17334" y="18913"/>
                  </a:lnTo>
                  <a:lnTo>
                    <a:pt x="17948" y="18781"/>
                  </a:lnTo>
                  <a:lnTo>
                    <a:pt x="18606" y="19044"/>
                  </a:lnTo>
                  <a:lnTo>
                    <a:pt x="18694" y="19044"/>
                  </a:lnTo>
                  <a:lnTo>
                    <a:pt x="18782" y="19000"/>
                  </a:lnTo>
                  <a:lnTo>
                    <a:pt x="19572" y="18430"/>
                  </a:lnTo>
                  <a:lnTo>
                    <a:pt x="20274" y="18342"/>
                  </a:lnTo>
                  <a:lnTo>
                    <a:pt x="22424" y="18474"/>
                  </a:lnTo>
                  <a:lnTo>
                    <a:pt x="24662" y="18869"/>
                  </a:lnTo>
                  <a:lnTo>
                    <a:pt x="26373" y="19571"/>
                  </a:lnTo>
                  <a:lnTo>
                    <a:pt x="26505" y="19571"/>
                  </a:lnTo>
                  <a:lnTo>
                    <a:pt x="26900" y="19439"/>
                  </a:lnTo>
                  <a:lnTo>
                    <a:pt x="26987" y="19395"/>
                  </a:lnTo>
                  <a:lnTo>
                    <a:pt x="27295" y="19132"/>
                  </a:lnTo>
                  <a:lnTo>
                    <a:pt x="27339" y="19044"/>
                  </a:lnTo>
                  <a:lnTo>
                    <a:pt x="27646" y="18211"/>
                  </a:lnTo>
                  <a:lnTo>
                    <a:pt x="27690" y="18123"/>
                  </a:lnTo>
                  <a:lnTo>
                    <a:pt x="27690" y="16236"/>
                  </a:lnTo>
                  <a:lnTo>
                    <a:pt x="27602" y="13954"/>
                  </a:lnTo>
                  <a:lnTo>
                    <a:pt x="28567" y="11980"/>
                  </a:lnTo>
                  <a:lnTo>
                    <a:pt x="29225" y="11014"/>
                  </a:lnTo>
                  <a:lnTo>
                    <a:pt x="30235" y="10224"/>
                  </a:lnTo>
                  <a:lnTo>
                    <a:pt x="31770" y="9303"/>
                  </a:lnTo>
                  <a:lnTo>
                    <a:pt x="33043" y="8820"/>
                  </a:lnTo>
                  <a:lnTo>
                    <a:pt x="33087" y="8776"/>
                  </a:lnTo>
                  <a:lnTo>
                    <a:pt x="33131" y="8732"/>
                  </a:lnTo>
                  <a:lnTo>
                    <a:pt x="33570" y="7548"/>
                  </a:lnTo>
                  <a:lnTo>
                    <a:pt x="34754" y="4652"/>
                  </a:lnTo>
                  <a:lnTo>
                    <a:pt x="35939" y="2106"/>
                  </a:lnTo>
                  <a:lnTo>
                    <a:pt x="36466" y="1668"/>
                  </a:lnTo>
                  <a:lnTo>
                    <a:pt x="38528" y="307"/>
                  </a:lnTo>
                  <a:lnTo>
                    <a:pt x="38572" y="263"/>
                  </a:lnTo>
                  <a:lnTo>
                    <a:pt x="38616" y="176"/>
                  </a:lnTo>
                  <a:lnTo>
                    <a:pt x="38616" y="132"/>
                  </a:lnTo>
                  <a:lnTo>
                    <a:pt x="38572" y="44"/>
                  </a:lnTo>
                  <a:lnTo>
                    <a:pt x="3852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3" name="Google Shape;6363;p163"/>
            <p:cNvSpPr/>
            <p:nvPr/>
          </p:nvSpPr>
          <p:spPr>
            <a:xfrm>
              <a:off x="1656550" y="2963350"/>
              <a:ext cx="2084350" cy="1429425"/>
            </a:xfrm>
            <a:custGeom>
              <a:rect b="b" l="l" r="r" t="t"/>
              <a:pathLst>
                <a:path extrusionOk="0" h="57177" w="83374">
                  <a:moveTo>
                    <a:pt x="36860" y="0"/>
                  </a:moveTo>
                  <a:lnTo>
                    <a:pt x="36816" y="44"/>
                  </a:lnTo>
                  <a:lnTo>
                    <a:pt x="34403" y="1405"/>
                  </a:lnTo>
                  <a:lnTo>
                    <a:pt x="33262" y="2194"/>
                  </a:lnTo>
                  <a:lnTo>
                    <a:pt x="33218" y="2194"/>
                  </a:lnTo>
                  <a:lnTo>
                    <a:pt x="32121" y="3204"/>
                  </a:lnTo>
                  <a:lnTo>
                    <a:pt x="32121" y="3248"/>
                  </a:lnTo>
                  <a:lnTo>
                    <a:pt x="30673" y="4959"/>
                  </a:lnTo>
                  <a:lnTo>
                    <a:pt x="28962" y="6846"/>
                  </a:lnTo>
                  <a:lnTo>
                    <a:pt x="28918" y="6890"/>
                  </a:lnTo>
                  <a:lnTo>
                    <a:pt x="27689" y="10400"/>
                  </a:lnTo>
                  <a:lnTo>
                    <a:pt x="25188" y="12989"/>
                  </a:lnTo>
                  <a:lnTo>
                    <a:pt x="24179" y="14086"/>
                  </a:lnTo>
                  <a:lnTo>
                    <a:pt x="23696" y="14481"/>
                  </a:lnTo>
                  <a:lnTo>
                    <a:pt x="21458" y="15402"/>
                  </a:lnTo>
                  <a:lnTo>
                    <a:pt x="20317" y="15841"/>
                  </a:lnTo>
                  <a:lnTo>
                    <a:pt x="20273" y="15841"/>
                  </a:lnTo>
                  <a:lnTo>
                    <a:pt x="19176" y="16368"/>
                  </a:lnTo>
                  <a:lnTo>
                    <a:pt x="17377" y="17553"/>
                  </a:lnTo>
                  <a:lnTo>
                    <a:pt x="17333" y="17596"/>
                  </a:lnTo>
                  <a:lnTo>
                    <a:pt x="16236" y="18957"/>
                  </a:lnTo>
                  <a:lnTo>
                    <a:pt x="16236" y="19001"/>
                  </a:lnTo>
                  <a:lnTo>
                    <a:pt x="14613" y="21458"/>
                  </a:lnTo>
                  <a:lnTo>
                    <a:pt x="13516" y="23476"/>
                  </a:lnTo>
                  <a:lnTo>
                    <a:pt x="12024" y="26197"/>
                  </a:lnTo>
                  <a:lnTo>
                    <a:pt x="10927" y="28347"/>
                  </a:lnTo>
                  <a:lnTo>
                    <a:pt x="10927" y="28391"/>
                  </a:lnTo>
                  <a:lnTo>
                    <a:pt x="10444" y="30410"/>
                  </a:lnTo>
                  <a:lnTo>
                    <a:pt x="10400" y="30453"/>
                  </a:lnTo>
                  <a:lnTo>
                    <a:pt x="10225" y="32823"/>
                  </a:lnTo>
                  <a:lnTo>
                    <a:pt x="10269" y="34315"/>
                  </a:lnTo>
                  <a:lnTo>
                    <a:pt x="10181" y="35149"/>
                  </a:lnTo>
                  <a:lnTo>
                    <a:pt x="9479" y="36465"/>
                  </a:lnTo>
                  <a:lnTo>
                    <a:pt x="7943" y="38527"/>
                  </a:lnTo>
                  <a:lnTo>
                    <a:pt x="7899" y="38527"/>
                  </a:lnTo>
                  <a:lnTo>
                    <a:pt x="6890" y="40283"/>
                  </a:lnTo>
                  <a:lnTo>
                    <a:pt x="6144" y="42082"/>
                  </a:lnTo>
                  <a:lnTo>
                    <a:pt x="5617" y="42872"/>
                  </a:lnTo>
                  <a:lnTo>
                    <a:pt x="2633" y="44495"/>
                  </a:lnTo>
                  <a:lnTo>
                    <a:pt x="2589" y="44539"/>
                  </a:lnTo>
                  <a:lnTo>
                    <a:pt x="966" y="46601"/>
                  </a:lnTo>
                  <a:lnTo>
                    <a:pt x="308" y="47918"/>
                  </a:lnTo>
                  <a:lnTo>
                    <a:pt x="308" y="47962"/>
                  </a:lnTo>
                  <a:lnTo>
                    <a:pt x="1" y="50112"/>
                  </a:lnTo>
                  <a:lnTo>
                    <a:pt x="1" y="50156"/>
                  </a:lnTo>
                  <a:lnTo>
                    <a:pt x="1" y="50989"/>
                  </a:lnTo>
                  <a:lnTo>
                    <a:pt x="44" y="51121"/>
                  </a:lnTo>
                  <a:lnTo>
                    <a:pt x="2326" y="53973"/>
                  </a:lnTo>
                  <a:lnTo>
                    <a:pt x="3379" y="55641"/>
                  </a:lnTo>
                  <a:lnTo>
                    <a:pt x="3423" y="55641"/>
                  </a:lnTo>
                  <a:lnTo>
                    <a:pt x="3686" y="55948"/>
                  </a:lnTo>
                  <a:lnTo>
                    <a:pt x="3774" y="55992"/>
                  </a:lnTo>
                  <a:lnTo>
                    <a:pt x="7153" y="56562"/>
                  </a:lnTo>
                  <a:lnTo>
                    <a:pt x="10400" y="57001"/>
                  </a:lnTo>
                  <a:lnTo>
                    <a:pt x="11629" y="57177"/>
                  </a:lnTo>
                  <a:lnTo>
                    <a:pt x="11673" y="57177"/>
                  </a:lnTo>
                  <a:lnTo>
                    <a:pt x="15710" y="56431"/>
                  </a:lnTo>
                  <a:lnTo>
                    <a:pt x="17421" y="56080"/>
                  </a:lnTo>
                  <a:lnTo>
                    <a:pt x="19483" y="55421"/>
                  </a:lnTo>
                  <a:lnTo>
                    <a:pt x="21283" y="55070"/>
                  </a:lnTo>
                  <a:lnTo>
                    <a:pt x="22818" y="55070"/>
                  </a:lnTo>
                  <a:lnTo>
                    <a:pt x="24398" y="55377"/>
                  </a:lnTo>
                  <a:lnTo>
                    <a:pt x="24442" y="55377"/>
                  </a:lnTo>
                  <a:lnTo>
                    <a:pt x="27952" y="54807"/>
                  </a:lnTo>
                  <a:lnTo>
                    <a:pt x="28084" y="54763"/>
                  </a:lnTo>
                  <a:lnTo>
                    <a:pt x="28611" y="54237"/>
                  </a:lnTo>
                  <a:lnTo>
                    <a:pt x="28655" y="54193"/>
                  </a:lnTo>
                  <a:lnTo>
                    <a:pt x="30015" y="51999"/>
                  </a:lnTo>
                  <a:lnTo>
                    <a:pt x="30541" y="51428"/>
                  </a:lnTo>
                  <a:lnTo>
                    <a:pt x="31375" y="50902"/>
                  </a:lnTo>
                  <a:lnTo>
                    <a:pt x="33525" y="50024"/>
                  </a:lnTo>
                  <a:lnTo>
                    <a:pt x="35412" y="49629"/>
                  </a:lnTo>
                  <a:lnTo>
                    <a:pt x="37387" y="49410"/>
                  </a:lnTo>
                  <a:lnTo>
                    <a:pt x="38177" y="49146"/>
                  </a:lnTo>
                  <a:lnTo>
                    <a:pt x="38220" y="49103"/>
                  </a:lnTo>
                  <a:lnTo>
                    <a:pt x="38966" y="48620"/>
                  </a:lnTo>
                  <a:lnTo>
                    <a:pt x="39010" y="48576"/>
                  </a:lnTo>
                  <a:lnTo>
                    <a:pt x="40809" y="46909"/>
                  </a:lnTo>
                  <a:lnTo>
                    <a:pt x="40809" y="46865"/>
                  </a:lnTo>
                  <a:lnTo>
                    <a:pt x="41380" y="46075"/>
                  </a:lnTo>
                  <a:lnTo>
                    <a:pt x="42345" y="44012"/>
                  </a:lnTo>
                  <a:lnTo>
                    <a:pt x="42960" y="43047"/>
                  </a:lnTo>
                  <a:lnTo>
                    <a:pt x="43486" y="42608"/>
                  </a:lnTo>
                  <a:lnTo>
                    <a:pt x="44890" y="42082"/>
                  </a:lnTo>
                  <a:lnTo>
                    <a:pt x="47084" y="41555"/>
                  </a:lnTo>
                  <a:lnTo>
                    <a:pt x="49234" y="41072"/>
                  </a:lnTo>
                  <a:lnTo>
                    <a:pt x="50419" y="41116"/>
                  </a:lnTo>
                  <a:lnTo>
                    <a:pt x="51955" y="41511"/>
                  </a:lnTo>
                  <a:lnTo>
                    <a:pt x="56299" y="43925"/>
                  </a:lnTo>
                  <a:lnTo>
                    <a:pt x="57484" y="44539"/>
                  </a:lnTo>
                  <a:lnTo>
                    <a:pt x="58449" y="44934"/>
                  </a:lnTo>
                  <a:lnTo>
                    <a:pt x="59239" y="45197"/>
                  </a:lnTo>
                  <a:lnTo>
                    <a:pt x="59854" y="45373"/>
                  </a:lnTo>
                  <a:lnTo>
                    <a:pt x="60292" y="45504"/>
                  </a:lnTo>
                  <a:lnTo>
                    <a:pt x="60687" y="45636"/>
                  </a:lnTo>
                  <a:lnTo>
                    <a:pt x="61082" y="45855"/>
                  </a:lnTo>
                  <a:lnTo>
                    <a:pt x="61521" y="46163"/>
                  </a:lnTo>
                  <a:lnTo>
                    <a:pt x="62004" y="46645"/>
                  </a:lnTo>
                  <a:lnTo>
                    <a:pt x="62574" y="47260"/>
                  </a:lnTo>
                  <a:lnTo>
                    <a:pt x="63232" y="48137"/>
                  </a:lnTo>
                  <a:lnTo>
                    <a:pt x="64066" y="49234"/>
                  </a:lnTo>
                  <a:lnTo>
                    <a:pt x="64637" y="49936"/>
                  </a:lnTo>
                  <a:lnTo>
                    <a:pt x="64680" y="49980"/>
                  </a:lnTo>
                  <a:lnTo>
                    <a:pt x="66874" y="50814"/>
                  </a:lnTo>
                  <a:lnTo>
                    <a:pt x="68674" y="51384"/>
                  </a:lnTo>
                  <a:lnTo>
                    <a:pt x="68717" y="51384"/>
                  </a:lnTo>
                  <a:lnTo>
                    <a:pt x="72798" y="51823"/>
                  </a:lnTo>
                  <a:lnTo>
                    <a:pt x="75080" y="51779"/>
                  </a:lnTo>
                  <a:lnTo>
                    <a:pt x="76879" y="52218"/>
                  </a:lnTo>
                  <a:lnTo>
                    <a:pt x="77011" y="52218"/>
                  </a:lnTo>
                  <a:lnTo>
                    <a:pt x="79380" y="51516"/>
                  </a:lnTo>
                  <a:lnTo>
                    <a:pt x="82277" y="50551"/>
                  </a:lnTo>
                  <a:lnTo>
                    <a:pt x="83198" y="50419"/>
                  </a:lnTo>
                  <a:lnTo>
                    <a:pt x="83286" y="50375"/>
                  </a:lnTo>
                  <a:lnTo>
                    <a:pt x="83330" y="50331"/>
                  </a:lnTo>
                  <a:lnTo>
                    <a:pt x="83374" y="50287"/>
                  </a:lnTo>
                  <a:lnTo>
                    <a:pt x="83374" y="50200"/>
                  </a:lnTo>
                  <a:lnTo>
                    <a:pt x="83330" y="50112"/>
                  </a:lnTo>
                  <a:lnTo>
                    <a:pt x="83286" y="50068"/>
                  </a:lnTo>
                  <a:lnTo>
                    <a:pt x="83154" y="50068"/>
                  </a:lnTo>
                  <a:lnTo>
                    <a:pt x="82189" y="50243"/>
                  </a:lnTo>
                  <a:lnTo>
                    <a:pt x="79293" y="51165"/>
                  </a:lnTo>
                  <a:lnTo>
                    <a:pt x="76923" y="51867"/>
                  </a:lnTo>
                  <a:lnTo>
                    <a:pt x="75124" y="51428"/>
                  </a:lnTo>
                  <a:lnTo>
                    <a:pt x="75080" y="51428"/>
                  </a:lnTo>
                  <a:lnTo>
                    <a:pt x="72798" y="51472"/>
                  </a:lnTo>
                  <a:lnTo>
                    <a:pt x="68761" y="51033"/>
                  </a:lnTo>
                  <a:lnTo>
                    <a:pt x="67006" y="50463"/>
                  </a:lnTo>
                  <a:lnTo>
                    <a:pt x="64856" y="49673"/>
                  </a:lnTo>
                  <a:lnTo>
                    <a:pt x="64329" y="49015"/>
                  </a:lnTo>
                  <a:lnTo>
                    <a:pt x="63496" y="47874"/>
                  </a:lnTo>
                  <a:lnTo>
                    <a:pt x="62794" y="46996"/>
                  </a:lnTo>
                  <a:lnTo>
                    <a:pt x="62223" y="46338"/>
                  </a:lnTo>
                  <a:lnTo>
                    <a:pt x="61697" y="45855"/>
                  </a:lnTo>
                  <a:lnTo>
                    <a:pt x="61258" y="45548"/>
                  </a:lnTo>
                  <a:lnTo>
                    <a:pt x="60863" y="45329"/>
                  </a:lnTo>
                  <a:lnTo>
                    <a:pt x="60424" y="45197"/>
                  </a:lnTo>
                  <a:lnTo>
                    <a:pt x="59941" y="45022"/>
                  </a:lnTo>
                  <a:lnTo>
                    <a:pt x="59327" y="44846"/>
                  </a:lnTo>
                  <a:lnTo>
                    <a:pt x="58581" y="44583"/>
                  </a:lnTo>
                  <a:lnTo>
                    <a:pt x="57616" y="44188"/>
                  </a:lnTo>
                  <a:lnTo>
                    <a:pt x="56475" y="43617"/>
                  </a:lnTo>
                  <a:lnTo>
                    <a:pt x="52087" y="41160"/>
                  </a:lnTo>
                  <a:lnTo>
                    <a:pt x="52043" y="41160"/>
                  </a:lnTo>
                  <a:lnTo>
                    <a:pt x="50463" y="40765"/>
                  </a:lnTo>
                  <a:lnTo>
                    <a:pt x="50419" y="40765"/>
                  </a:lnTo>
                  <a:lnTo>
                    <a:pt x="49234" y="40721"/>
                  </a:lnTo>
                  <a:lnTo>
                    <a:pt x="49191" y="40721"/>
                  </a:lnTo>
                  <a:lnTo>
                    <a:pt x="46997" y="41204"/>
                  </a:lnTo>
                  <a:lnTo>
                    <a:pt x="44803" y="41731"/>
                  </a:lnTo>
                  <a:lnTo>
                    <a:pt x="43354" y="42257"/>
                  </a:lnTo>
                  <a:lnTo>
                    <a:pt x="43311" y="42301"/>
                  </a:lnTo>
                  <a:lnTo>
                    <a:pt x="42696" y="42784"/>
                  </a:lnTo>
                  <a:lnTo>
                    <a:pt x="42652" y="42828"/>
                  </a:lnTo>
                  <a:lnTo>
                    <a:pt x="42038" y="43793"/>
                  </a:lnTo>
                  <a:lnTo>
                    <a:pt x="42038" y="43837"/>
                  </a:lnTo>
                  <a:lnTo>
                    <a:pt x="41073" y="45899"/>
                  </a:lnTo>
                  <a:lnTo>
                    <a:pt x="40546" y="46689"/>
                  </a:lnTo>
                  <a:lnTo>
                    <a:pt x="38791" y="48313"/>
                  </a:lnTo>
                  <a:lnTo>
                    <a:pt x="38045" y="48795"/>
                  </a:lnTo>
                  <a:lnTo>
                    <a:pt x="37299" y="49059"/>
                  </a:lnTo>
                  <a:lnTo>
                    <a:pt x="35368" y="49278"/>
                  </a:lnTo>
                  <a:lnTo>
                    <a:pt x="33437" y="49673"/>
                  </a:lnTo>
                  <a:lnTo>
                    <a:pt x="31243" y="50551"/>
                  </a:lnTo>
                  <a:lnTo>
                    <a:pt x="31200" y="50594"/>
                  </a:lnTo>
                  <a:lnTo>
                    <a:pt x="30322" y="51165"/>
                  </a:lnTo>
                  <a:lnTo>
                    <a:pt x="30278" y="51165"/>
                  </a:lnTo>
                  <a:lnTo>
                    <a:pt x="29752" y="51779"/>
                  </a:lnTo>
                  <a:lnTo>
                    <a:pt x="29708" y="51779"/>
                  </a:lnTo>
                  <a:lnTo>
                    <a:pt x="28347" y="54017"/>
                  </a:lnTo>
                  <a:lnTo>
                    <a:pt x="27865" y="54456"/>
                  </a:lnTo>
                  <a:lnTo>
                    <a:pt x="24398" y="55026"/>
                  </a:lnTo>
                  <a:lnTo>
                    <a:pt x="22862" y="54719"/>
                  </a:lnTo>
                  <a:lnTo>
                    <a:pt x="21283" y="54719"/>
                  </a:lnTo>
                  <a:lnTo>
                    <a:pt x="21239" y="54763"/>
                  </a:lnTo>
                  <a:lnTo>
                    <a:pt x="19440" y="55070"/>
                  </a:lnTo>
                  <a:lnTo>
                    <a:pt x="19396" y="55070"/>
                  </a:lnTo>
                  <a:lnTo>
                    <a:pt x="17333" y="55728"/>
                  </a:lnTo>
                  <a:lnTo>
                    <a:pt x="15622" y="56080"/>
                  </a:lnTo>
                  <a:lnTo>
                    <a:pt x="11629" y="56825"/>
                  </a:lnTo>
                  <a:lnTo>
                    <a:pt x="10488" y="56650"/>
                  </a:lnTo>
                  <a:lnTo>
                    <a:pt x="7197" y="56211"/>
                  </a:lnTo>
                  <a:lnTo>
                    <a:pt x="3906" y="55641"/>
                  </a:lnTo>
                  <a:lnTo>
                    <a:pt x="3686" y="55421"/>
                  </a:lnTo>
                  <a:lnTo>
                    <a:pt x="2589" y="53754"/>
                  </a:lnTo>
                  <a:lnTo>
                    <a:pt x="352" y="50946"/>
                  </a:lnTo>
                  <a:lnTo>
                    <a:pt x="352" y="50156"/>
                  </a:lnTo>
                  <a:lnTo>
                    <a:pt x="659" y="48049"/>
                  </a:lnTo>
                  <a:lnTo>
                    <a:pt x="1273" y="46777"/>
                  </a:lnTo>
                  <a:lnTo>
                    <a:pt x="2853" y="44802"/>
                  </a:lnTo>
                  <a:lnTo>
                    <a:pt x="5837" y="43179"/>
                  </a:lnTo>
                  <a:lnTo>
                    <a:pt x="5924" y="43135"/>
                  </a:lnTo>
                  <a:lnTo>
                    <a:pt x="6451" y="42213"/>
                  </a:lnTo>
                  <a:lnTo>
                    <a:pt x="7197" y="40458"/>
                  </a:lnTo>
                  <a:lnTo>
                    <a:pt x="8206" y="38703"/>
                  </a:lnTo>
                  <a:lnTo>
                    <a:pt x="9742" y="36684"/>
                  </a:lnTo>
                  <a:lnTo>
                    <a:pt x="9786" y="36641"/>
                  </a:lnTo>
                  <a:lnTo>
                    <a:pt x="10532" y="35280"/>
                  </a:lnTo>
                  <a:lnTo>
                    <a:pt x="10532" y="35236"/>
                  </a:lnTo>
                  <a:lnTo>
                    <a:pt x="10620" y="34315"/>
                  </a:lnTo>
                  <a:lnTo>
                    <a:pt x="10620" y="34271"/>
                  </a:lnTo>
                  <a:lnTo>
                    <a:pt x="10576" y="32823"/>
                  </a:lnTo>
                  <a:lnTo>
                    <a:pt x="10751" y="30497"/>
                  </a:lnTo>
                  <a:lnTo>
                    <a:pt x="11278" y="28479"/>
                  </a:lnTo>
                  <a:lnTo>
                    <a:pt x="12331" y="26373"/>
                  </a:lnTo>
                  <a:lnTo>
                    <a:pt x="13823" y="23608"/>
                  </a:lnTo>
                  <a:lnTo>
                    <a:pt x="14876" y="21633"/>
                  </a:lnTo>
                  <a:lnTo>
                    <a:pt x="16500" y="19176"/>
                  </a:lnTo>
                  <a:lnTo>
                    <a:pt x="17597" y="17860"/>
                  </a:lnTo>
                  <a:lnTo>
                    <a:pt x="19352" y="16675"/>
                  </a:lnTo>
                  <a:lnTo>
                    <a:pt x="20449" y="16148"/>
                  </a:lnTo>
                  <a:lnTo>
                    <a:pt x="21590" y="15710"/>
                  </a:lnTo>
                  <a:lnTo>
                    <a:pt x="23872" y="14788"/>
                  </a:lnTo>
                  <a:lnTo>
                    <a:pt x="24398" y="14393"/>
                  </a:lnTo>
                  <a:lnTo>
                    <a:pt x="24398" y="14349"/>
                  </a:lnTo>
                  <a:lnTo>
                    <a:pt x="25451" y="13252"/>
                  </a:lnTo>
                  <a:lnTo>
                    <a:pt x="27996" y="10619"/>
                  </a:lnTo>
                  <a:lnTo>
                    <a:pt x="27996" y="10532"/>
                  </a:lnTo>
                  <a:lnTo>
                    <a:pt x="29269" y="7065"/>
                  </a:lnTo>
                  <a:lnTo>
                    <a:pt x="30936" y="5178"/>
                  </a:lnTo>
                  <a:lnTo>
                    <a:pt x="32384" y="3467"/>
                  </a:lnTo>
                  <a:lnTo>
                    <a:pt x="33481" y="2458"/>
                  </a:lnTo>
                  <a:lnTo>
                    <a:pt x="34578" y="1712"/>
                  </a:lnTo>
                  <a:lnTo>
                    <a:pt x="36992" y="351"/>
                  </a:lnTo>
                  <a:lnTo>
                    <a:pt x="37036" y="308"/>
                  </a:lnTo>
                  <a:lnTo>
                    <a:pt x="37080" y="220"/>
                  </a:lnTo>
                  <a:lnTo>
                    <a:pt x="37080" y="176"/>
                  </a:lnTo>
                  <a:lnTo>
                    <a:pt x="37036" y="88"/>
                  </a:lnTo>
                  <a:lnTo>
                    <a:pt x="36992" y="44"/>
                  </a:lnTo>
                  <a:lnTo>
                    <a:pt x="3694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4" name="Google Shape;6364;p163"/>
            <p:cNvSpPr/>
            <p:nvPr/>
          </p:nvSpPr>
          <p:spPr>
            <a:xfrm>
              <a:off x="1579750" y="2837200"/>
              <a:ext cx="2045975" cy="1732200"/>
            </a:xfrm>
            <a:custGeom>
              <a:rect b="b" l="l" r="r" t="t"/>
              <a:pathLst>
                <a:path extrusionOk="0" h="69288" w="81839">
                  <a:moveTo>
                    <a:pt x="34315" y="0"/>
                  </a:moveTo>
                  <a:lnTo>
                    <a:pt x="34272" y="44"/>
                  </a:lnTo>
                  <a:lnTo>
                    <a:pt x="32165" y="1536"/>
                  </a:lnTo>
                  <a:lnTo>
                    <a:pt x="29489" y="3862"/>
                  </a:lnTo>
                  <a:lnTo>
                    <a:pt x="25715" y="6889"/>
                  </a:lnTo>
                  <a:lnTo>
                    <a:pt x="20493" y="11102"/>
                  </a:lnTo>
                  <a:lnTo>
                    <a:pt x="18475" y="12726"/>
                  </a:lnTo>
                  <a:lnTo>
                    <a:pt x="18431" y="12726"/>
                  </a:lnTo>
                  <a:lnTo>
                    <a:pt x="14525" y="17640"/>
                  </a:lnTo>
                  <a:lnTo>
                    <a:pt x="12331" y="20536"/>
                  </a:lnTo>
                  <a:lnTo>
                    <a:pt x="10357" y="23037"/>
                  </a:lnTo>
                  <a:lnTo>
                    <a:pt x="8645" y="25363"/>
                  </a:lnTo>
                  <a:lnTo>
                    <a:pt x="7680" y="27074"/>
                  </a:lnTo>
                  <a:lnTo>
                    <a:pt x="7636" y="27162"/>
                  </a:lnTo>
                  <a:lnTo>
                    <a:pt x="6934" y="31462"/>
                  </a:lnTo>
                  <a:lnTo>
                    <a:pt x="6320" y="35763"/>
                  </a:lnTo>
                  <a:lnTo>
                    <a:pt x="6013" y="38352"/>
                  </a:lnTo>
                  <a:lnTo>
                    <a:pt x="5661" y="40590"/>
                  </a:lnTo>
                  <a:lnTo>
                    <a:pt x="5047" y="43222"/>
                  </a:lnTo>
                  <a:lnTo>
                    <a:pt x="4301" y="45636"/>
                  </a:lnTo>
                  <a:lnTo>
                    <a:pt x="3380" y="47128"/>
                  </a:lnTo>
                  <a:lnTo>
                    <a:pt x="2063" y="48927"/>
                  </a:lnTo>
                  <a:lnTo>
                    <a:pt x="2063" y="48971"/>
                  </a:lnTo>
                  <a:lnTo>
                    <a:pt x="747" y="51209"/>
                  </a:lnTo>
                  <a:lnTo>
                    <a:pt x="747" y="51252"/>
                  </a:lnTo>
                  <a:lnTo>
                    <a:pt x="527" y="52042"/>
                  </a:lnTo>
                  <a:lnTo>
                    <a:pt x="527" y="52086"/>
                  </a:lnTo>
                  <a:lnTo>
                    <a:pt x="176" y="55684"/>
                  </a:lnTo>
                  <a:lnTo>
                    <a:pt x="1" y="57659"/>
                  </a:lnTo>
                  <a:lnTo>
                    <a:pt x="1" y="57703"/>
                  </a:lnTo>
                  <a:lnTo>
                    <a:pt x="45" y="58010"/>
                  </a:lnTo>
                  <a:lnTo>
                    <a:pt x="89" y="58098"/>
                  </a:lnTo>
                  <a:lnTo>
                    <a:pt x="133" y="58142"/>
                  </a:lnTo>
                  <a:lnTo>
                    <a:pt x="1317" y="58624"/>
                  </a:lnTo>
                  <a:lnTo>
                    <a:pt x="2063" y="59458"/>
                  </a:lnTo>
                  <a:lnTo>
                    <a:pt x="3248" y="61696"/>
                  </a:lnTo>
                  <a:lnTo>
                    <a:pt x="4433" y="63890"/>
                  </a:lnTo>
                  <a:lnTo>
                    <a:pt x="5749" y="65865"/>
                  </a:lnTo>
                  <a:lnTo>
                    <a:pt x="6671" y="67049"/>
                  </a:lnTo>
                  <a:lnTo>
                    <a:pt x="6715" y="67093"/>
                  </a:lnTo>
                  <a:lnTo>
                    <a:pt x="9347" y="68980"/>
                  </a:lnTo>
                  <a:lnTo>
                    <a:pt x="9391" y="68980"/>
                  </a:lnTo>
                  <a:lnTo>
                    <a:pt x="10137" y="69243"/>
                  </a:lnTo>
                  <a:lnTo>
                    <a:pt x="10181" y="69287"/>
                  </a:lnTo>
                  <a:lnTo>
                    <a:pt x="10269" y="69243"/>
                  </a:lnTo>
                  <a:lnTo>
                    <a:pt x="10883" y="69068"/>
                  </a:lnTo>
                  <a:lnTo>
                    <a:pt x="10927" y="69024"/>
                  </a:lnTo>
                  <a:lnTo>
                    <a:pt x="13341" y="66611"/>
                  </a:lnTo>
                  <a:lnTo>
                    <a:pt x="17114" y="64460"/>
                  </a:lnTo>
                  <a:lnTo>
                    <a:pt x="18562" y="63627"/>
                  </a:lnTo>
                  <a:lnTo>
                    <a:pt x="20010" y="63539"/>
                  </a:lnTo>
                  <a:lnTo>
                    <a:pt x="22029" y="63100"/>
                  </a:lnTo>
                  <a:lnTo>
                    <a:pt x="22907" y="63056"/>
                  </a:lnTo>
                  <a:lnTo>
                    <a:pt x="26900" y="64417"/>
                  </a:lnTo>
                  <a:lnTo>
                    <a:pt x="29357" y="65075"/>
                  </a:lnTo>
                  <a:lnTo>
                    <a:pt x="31156" y="65601"/>
                  </a:lnTo>
                  <a:lnTo>
                    <a:pt x="31288" y="65601"/>
                  </a:lnTo>
                  <a:lnTo>
                    <a:pt x="33569" y="63846"/>
                  </a:lnTo>
                  <a:lnTo>
                    <a:pt x="33613" y="63846"/>
                  </a:lnTo>
                  <a:lnTo>
                    <a:pt x="35281" y="62135"/>
                  </a:lnTo>
                  <a:lnTo>
                    <a:pt x="35281" y="62091"/>
                  </a:lnTo>
                  <a:lnTo>
                    <a:pt x="36641" y="59721"/>
                  </a:lnTo>
                  <a:lnTo>
                    <a:pt x="37080" y="59239"/>
                  </a:lnTo>
                  <a:lnTo>
                    <a:pt x="38177" y="58756"/>
                  </a:lnTo>
                  <a:lnTo>
                    <a:pt x="40415" y="58361"/>
                  </a:lnTo>
                  <a:lnTo>
                    <a:pt x="40459" y="58361"/>
                  </a:lnTo>
                  <a:lnTo>
                    <a:pt x="43048" y="57264"/>
                  </a:lnTo>
                  <a:lnTo>
                    <a:pt x="43092" y="57264"/>
                  </a:lnTo>
                  <a:lnTo>
                    <a:pt x="45154" y="55597"/>
                  </a:lnTo>
                  <a:lnTo>
                    <a:pt x="47216" y="53973"/>
                  </a:lnTo>
                  <a:lnTo>
                    <a:pt x="48313" y="53403"/>
                  </a:lnTo>
                  <a:lnTo>
                    <a:pt x="50069" y="53359"/>
                  </a:lnTo>
                  <a:lnTo>
                    <a:pt x="50902" y="53403"/>
                  </a:lnTo>
                  <a:lnTo>
                    <a:pt x="53096" y="53578"/>
                  </a:lnTo>
                  <a:lnTo>
                    <a:pt x="54193" y="53666"/>
                  </a:lnTo>
                  <a:lnTo>
                    <a:pt x="55246" y="53841"/>
                  </a:lnTo>
                  <a:lnTo>
                    <a:pt x="56300" y="54105"/>
                  </a:lnTo>
                  <a:lnTo>
                    <a:pt x="57353" y="54456"/>
                  </a:lnTo>
                  <a:lnTo>
                    <a:pt x="57835" y="54631"/>
                  </a:lnTo>
                  <a:lnTo>
                    <a:pt x="58362" y="54895"/>
                  </a:lnTo>
                  <a:lnTo>
                    <a:pt x="58845" y="55158"/>
                  </a:lnTo>
                  <a:lnTo>
                    <a:pt x="59327" y="55465"/>
                  </a:lnTo>
                  <a:lnTo>
                    <a:pt x="60512" y="56518"/>
                  </a:lnTo>
                  <a:lnTo>
                    <a:pt x="60556" y="56562"/>
                  </a:lnTo>
                  <a:lnTo>
                    <a:pt x="65383" y="58537"/>
                  </a:lnTo>
                  <a:lnTo>
                    <a:pt x="65427" y="58537"/>
                  </a:lnTo>
                  <a:lnTo>
                    <a:pt x="66436" y="58624"/>
                  </a:lnTo>
                  <a:lnTo>
                    <a:pt x="68455" y="59019"/>
                  </a:lnTo>
                  <a:lnTo>
                    <a:pt x="70692" y="59370"/>
                  </a:lnTo>
                  <a:lnTo>
                    <a:pt x="70736" y="59370"/>
                  </a:lnTo>
                  <a:lnTo>
                    <a:pt x="73062" y="59414"/>
                  </a:lnTo>
                  <a:lnTo>
                    <a:pt x="75432" y="59590"/>
                  </a:lnTo>
                  <a:lnTo>
                    <a:pt x="75475" y="59590"/>
                  </a:lnTo>
                  <a:lnTo>
                    <a:pt x="79161" y="59414"/>
                  </a:lnTo>
                  <a:lnTo>
                    <a:pt x="79205" y="59370"/>
                  </a:lnTo>
                  <a:lnTo>
                    <a:pt x="81706" y="58712"/>
                  </a:lnTo>
                  <a:lnTo>
                    <a:pt x="81750" y="58712"/>
                  </a:lnTo>
                  <a:lnTo>
                    <a:pt x="81794" y="58624"/>
                  </a:lnTo>
                  <a:lnTo>
                    <a:pt x="81838" y="58580"/>
                  </a:lnTo>
                  <a:lnTo>
                    <a:pt x="81838" y="58493"/>
                  </a:lnTo>
                  <a:lnTo>
                    <a:pt x="81794" y="58449"/>
                  </a:lnTo>
                  <a:lnTo>
                    <a:pt x="81750" y="58405"/>
                  </a:lnTo>
                  <a:lnTo>
                    <a:pt x="81706" y="58361"/>
                  </a:lnTo>
                  <a:lnTo>
                    <a:pt x="81619" y="58361"/>
                  </a:lnTo>
                  <a:lnTo>
                    <a:pt x="79117" y="59063"/>
                  </a:lnTo>
                  <a:lnTo>
                    <a:pt x="75432" y="59239"/>
                  </a:lnTo>
                  <a:lnTo>
                    <a:pt x="73106" y="59063"/>
                  </a:lnTo>
                  <a:lnTo>
                    <a:pt x="70736" y="59019"/>
                  </a:lnTo>
                  <a:lnTo>
                    <a:pt x="68498" y="58668"/>
                  </a:lnTo>
                  <a:lnTo>
                    <a:pt x="66524" y="58273"/>
                  </a:lnTo>
                  <a:lnTo>
                    <a:pt x="66480" y="58273"/>
                  </a:lnTo>
                  <a:lnTo>
                    <a:pt x="65471" y="58186"/>
                  </a:lnTo>
                  <a:lnTo>
                    <a:pt x="62531" y="57001"/>
                  </a:lnTo>
                  <a:lnTo>
                    <a:pt x="60688" y="56255"/>
                  </a:lnTo>
                  <a:lnTo>
                    <a:pt x="59547" y="55202"/>
                  </a:lnTo>
                  <a:lnTo>
                    <a:pt x="59547" y="55158"/>
                  </a:lnTo>
                  <a:lnTo>
                    <a:pt x="59020" y="54851"/>
                  </a:lnTo>
                  <a:lnTo>
                    <a:pt x="58538" y="54587"/>
                  </a:lnTo>
                  <a:lnTo>
                    <a:pt x="58011" y="54324"/>
                  </a:lnTo>
                  <a:lnTo>
                    <a:pt x="57484" y="54105"/>
                  </a:lnTo>
                  <a:lnTo>
                    <a:pt x="56958" y="53929"/>
                  </a:lnTo>
                  <a:lnTo>
                    <a:pt x="56431" y="53754"/>
                  </a:lnTo>
                  <a:lnTo>
                    <a:pt x="55378" y="53534"/>
                  </a:lnTo>
                  <a:lnTo>
                    <a:pt x="54281" y="53315"/>
                  </a:lnTo>
                  <a:lnTo>
                    <a:pt x="53184" y="53227"/>
                  </a:lnTo>
                  <a:lnTo>
                    <a:pt x="50902" y="53052"/>
                  </a:lnTo>
                  <a:lnTo>
                    <a:pt x="50069" y="53008"/>
                  </a:lnTo>
                  <a:lnTo>
                    <a:pt x="48269" y="53052"/>
                  </a:lnTo>
                  <a:lnTo>
                    <a:pt x="48182" y="53095"/>
                  </a:lnTo>
                  <a:lnTo>
                    <a:pt x="47041" y="53666"/>
                  </a:lnTo>
                  <a:lnTo>
                    <a:pt x="46997" y="53666"/>
                  </a:lnTo>
                  <a:lnTo>
                    <a:pt x="44935" y="55333"/>
                  </a:lnTo>
                  <a:lnTo>
                    <a:pt x="42872" y="56957"/>
                  </a:lnTo>
                  <a:lnTo>
                    <a:pt x="40371" y="58010"/>
                  </a:lnTo>
                  <a:lnTo>
                    <a:pt x="38089" y="58405"/>
                  </a:lnTo>
                  <a:lnTo>
                    <a:pt x="38045" y="58405"/>
                  </a:lnTo>
                  <a:lnTo>
                    <a:pt x="36904" y="58931"/>
                  </a:lnTo>
                  <a:lnTo>
                    <a:pt x="36861" y="58975"/>
                  </a:lnTo>
                  <a:lnTo>
                    <a:pt x="36378" y="59502"/>
                  </a:lnTo>
                  <a:lnTo>
                    <a:pt x="36334" y="59546"/>
                  </a:lnTo>
                  <a:lnTo>
                    <a:pt x="35018" y="61915"/>
                  </a:lnTo>
                  <a:lnTo>
                    <a:pt x="33350" y="63583"/>
                  </a:lnTo>
                  <a:lnTo>
                    <a:pt x="31156" y="65250"/>
                  </a:lnTo>
                  <a:lnTo>
                    <a:pt x="29445" y="64768"/>
                  </a:lnTo>
                  <a:lnTo>
                    <a:pt x="27031" y="64065"/>
                  </a:lnTo>
                  <a:lnTo>
                    <a:pt x="22994" y="62705"/>
                  </a:lnTo>
                  <a:lnTo>
                    <a:pt x="22907" y="62705"/>
                  </a:lnTo>
                  <a:lnTo>
                    <a:pt x="21985" y="62749"/>
                  </a:lnTo>
                  <a:lnTo>
                    <a:pt x="19967" y="63188"/>
                  </a:lnTo>
                  <a:lnTo>
                    <a:pt x="18475" y="63276"/>
                  </a:lnTo>
                  <a:lnTo>
                    <a:pt x="18387" y="63320"/>
                  </a:lnTo>
                  <a:lnTo>
                    <a:pt x="13165" y="66303"/>
                  </a:lnTo>
                  <a:lnTo>
                    <a:pt x="13121" y="66347"/>
                  </a:lnTo>
                  <a:lnTo>
                    <a:pt x="10708" y="68717"/>
                  </a:lnTo>
                  <a:lnTo>
                    <a:pt x="10181" y="68892"/>
                  </a:lnTo>
                  <a:lnTo>
                    <a:pt x="9567" y="68673"/>
                  </a:lnTo>
                  <a:lnTo>
                    <a:pt x="6934" y="66786"/>
                  </a:lnTo>
                  <a:lnTo>
                    <a:pt x="6013" y="65689"/>
                  </a:lnTo>
                  <a:lnTo>
                    <a:pt x="4740" y="63714"/>
                  </a:lnTo>
                  <a:lnTo>
                    <a:pt x="3555" y="61520"/>
                  </a:lnTo>
                  <a:lnTo>
                    <a:pt x="2327" y="59239"/>
                  </a:lnTo>
                  <a:lnTo>
                    <a:pt x="1537" y="58361"/>
                  </a:lnTo>
                  <a:lnTo>
                    <a:pt x="1493" y="58317"/>
                  </a:lnTo>
                  <a:lnTo>
                    <a:pt x="396" y="57878"/>
                  </a:lnTo>
                  <a:lnTo>
                    <a:pt x="352" y="57659"/>
                  </a:lnTo>
                  <a:lnTo>
                    <a:pt x="527" y="55728"/>
                  </a:lnTo>
                  <a:lnTo>
                    <a:pt x="878" y="52130"/>
                  </a:lnTo>
                  <a:lnTo>
                    <a:pt x="1054" y="51384"/>
                  </a:lnTo>
                  <a:lnTo>
                    <a:pt x="2370" y="49146"/>
                  </a:lnTo>
                  <a:lnTo>
                    <a:pt x="3687" y="47347"/>
                  </a:lnTo>
                  <a:lnTo>
                    <a:pt x="4608" y="45811"/>
                  </a:lnTo>
                  <a:lnTo>
                    <a:pt x="4608" y="45767"/>
                  </a:lnTo>
                  <a:lnTo>
                    <a:pt x="5398" y="43310"/>
                  </a:lnTo>
                  <a:lnTo>
                    <a:pt x="5969" y="40633"/>
                  </a:lnTo>
                  <a:lnTo>
                    <a:pt x="6364" y="38396"/>
                  </a:lnTo>
                  <a:lnTo>
                    <a:pt x="6671" y="35807"/>
                  </a:lnTo>
                  <a:lnTo>
                    <a:pt x="7285" y="31506"/>
                  </a:lnTo>
                  <a:lnTo>
                    <a:pt x="7987" y="27250"/>
                  </a:lnTo>
                  <a:lnTo>
                    <a:pt x="8953" y="25539"/>
                  </a:lnTo>
                  <a:lnTo>
                    <a:pt x="10664" y="23257"/>
                  </a:lnTo>
                  <a:lnTo>
                    <a:pt x="12595" y="20756"/>
                  </a:lnTo>
                  <a:lnTo>
                    <a:pt x="14789" y="17860"/>
                  </a:lnTo>
                  <a:lnTo>
                    <a:pt x="18694" y="12989"/>
                  </a:lnTo>
                  <a:lnTo>
                    <a:pt x="25934" y="7153"/>
                  </a:lnTo>
                  <a:lnTo>
                    <a:pt x="29708" y="4125"/>
                  </a:lnTo>
                  <a:lnTo>
                    <a:pt x="32385" y="1799"/>
                  </a:lnTo>
                  <a:lnTo>
                    <a:pt x="34447" y="307"/>
                  </a:lnTo>
                  <a:lnTo>
                    <a:pt x="34535" y="263"/>
                  </a:lnTo>
                  <a:lnTo>
                    <a:pt x="34535" y="220"/>
                  </a:lnTo>
                  <a:lnTo>
                    <a:pt x="34535" y="132"/>
                  </a:lnTo>
                  <a:lnTo>
                    <a:pt x="34491" y="88"/>
                  </a:lnTo>
                  <a:lnTo>
                    <a:pt x="34447" y="44"/>
                  </a:lnTo>
                  <a:lnTo>
                    <a:pt x="34403"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5" name="Google Shape;6365;p163"/>
            <p:cNvSpPr/>
            <p:nvPr/>
          </p:nvSpPr>
          <p:spPr>
            <a:xfrm>
              <a:off x="1896800" y="3719200"/>
              <a:ext cx="560600" cy="444300"/>
            </a:xfrm>
            <a:custGeom>
              <a:rect b="b" l="l" r="r" t="t"/>
              <a:pathLst>
                <a:path extrusionOk="0" h="17772" w="22424">
                  <a:moveTo>
                    <a:pt x="6188" y="483"/>
                  </a:moveTo>
                  <a:lnTo>
                    <a:pt x="6670" y="1316"/>
                  </a:lnTo>
                  <a:lnTo>
                    <a:pt x="6758" y="1404"/>
                  </a:lnTo>
                  <a:lnTo>
                    <a:pt x="8513" y="2062"/>
                  </a:lnTo>
                  <a:lnTo>
                    <a:pt x="12550" y="3861"/>
                  </a:lnTo>
                  <a:lnTo>
                    <a:pt x="12813" y="4213"/>
                  </a:lnTo>
                  <a:lnTo>
                    <a:pt x="13384" y="5441"/>
                  </a:lnTo>
                  <a:lnTo>
                    <a:pt x="14393" y="7196"/>
                  </a:lnTo>
                  <a:lnTo>
                    <a:pt x="14920" y="9347"/>
                  </a:lnTo>
                  <a:lnTo>
                    <a:pt x="15359" y="10707"/>
                  </a:lnTo>
                  <a:lnTo>
                    <a:pt x="15359" y="10751"/>
                  </a:lnTo>
                  <a:lnTo>
                    <a:pt x="16105" y="11892"/>
                  </a:lnTo>
                  <a:lnTo>
                    <a:pt x="16148" y="11935"/>
                  </a:lnTo>
                  <a:lnTo>
                    <a:pt x="17070" y="12638"/>
                  </a:lnTo>
                  <a:lnTo>
                    <a:pt x="17114" y="12681"/>
                  </a:lnTo>
                  <a:lnTo>
                    <a:pt x="19439" y="13383"/>
                  </a:lnTo>
                  <a:lnTo>
                    <a:pt x="19527" y="13383"/>
                  </a:lnTo>
                  <a:lnTo>
                    <a:pt x="20712" y="13208"/>
                  </a:lnTo>
                  <a:lnTo>
                    <a:pt x="21985" y="13471"/>
                  </a:lnTo>
                  <a:lnTo>
                    <a:pt x="22028" y="13471"/>
                  </a:lnTo>
                  <a:lnTo>
                    <a:pt x="21897" y="13559"/>
                  </a:lnTo>
                  <a:lnTo>
                    <a:pt x="20668" y="14086"/>
                  </a:lnTo>
                  <a:lnTo>
                    <a:pt x="16105" y="15490"/>
                  </a:lnTo>
                  <a:lnTo>
                    <a:pt x="13735" y="16367"/>
                  </a:lnTo>
                  <a:lnTo>
                    <a:pt x="11234" y="17420"/>
                  </a:lnTo>
                  <a:lnTo>
                    <a:pt x="10883" y="17333"/>
                  </a:lnTo>
                  <a:lnTo>
                    <a:pt x="8733" y="16455"/>
                  </a:lnTo>
                  <a:lnTo>
                    <a:pt x="5222" y="15051"/>
                  </a:lnTo>
                  <a:lnTo>
                    <a:pt x="5178" y="15051"/>
                  </a:lnTo>
                  <a:lnTo>
                    <a:pt x="746" y="13866"/>
                  </a:lnTo>
                  <a:lnTo>
                    <a:pt x="395" y="13515"/>
                  </a:lnTo>
                  <a:lnTo>
                    <a:pt x="351" y="12901"/>
                  </a:lnTo>
                  <a:lnTo>
                    <a:pt x="702" y="11672"/>
                  </a:lnTo>
                  <a:lnTo>
                    <a:pt x="1229" y="10795"/>
                  </a:lnTo>
                  <a:lnTo>
                    <a:pt x="2633" y="8732"/>
                  </a:lnTo>
                  <a:lnTo>
                    <a:pt x="5091" y="4958"/>
                  </a:lnTo>
                  <a:lnTo>
                    <a:pt x="5134" y="4915"/>
                  </a:lnTo>
                  <a:lnTo>
                    <a:pt x="5749" y="2852"/>
                  </a:lnTo>
                  <a:lnTo>
                    <a:pt x="6056" y="746"/>
                  </a:lnTo>
                  <a:lnTo>
                    <a:pt x="6188" y="483"/>
                  </a:lnTo>
                  <a:close/>
                  <a:moveTo>
                    <a:pt x="6144" y="0"/>
                  </a:moveTo>
                  <a:lnTo>
                    <a:pt x="6056" y="44"/>
                  </a:lnTo>
                  <a:lnTo>
                    <a:pt x="6012" y="88"/>
                  </a:lnTo>
                  <a:lnTo>
                    <a:pt x="5749" y="614"/>
                  </a:lnTo>
                  <a:lnTo>
                    <a:pt x="5705" y="658"/>
                  </a:lnTo>
                  <a:lnTo>
                    <a:pt x="5398" y="2764"/>
                  </a:lnTo>
                  <a:lnTo>
                    <a:pt x="4783" y="4827"/>
                  </a:lnTo>
                  <a:lnTo>
                    <a:pt x="2370" y="8513"/>
                  </a:lnTo>
                  <a:lnTo>
                    <a:pt x="922" y="10619"/>
                  </a:lnTo>
                  <a:lnTo>
                    <a:pt x="395" y="11541"/>
                  </a:lnTo>
                  <a:lnTo>
                    <a:pt x="351" y="11584"/>
                  </a:lnTo>
                  <a:lnTo>
                    <a:pt x="0" y="12857"/>
                  </a:lnTo>
                  <a:lnTo>
                    <a:pt x="0" y="12901"/>
                  </a:lnTo>
                  <a:lnTo>
                    <a:pt x="44" y="13603"/>
                  </a:lnTo>
                  <a:lnTo>
                    <a:pt x="88" y="13691"/>
                  </a:lnTo>
                  <a:lnTo>
                    <a:pt x="527" y="14173"/>
                  </a:lnTo>
                  <a:lnTo>
                    <a:pt x="615" y="14217"/>
                  </a:lnTo>
                  <a:lnTo>
                    <a:pt x="5091" y="15358"/>
                  </a:lnTo>
                  <a:lnTo>
                    <a:pt x="8601" y="16806"/>
                  </a:lnTo>
                  <a:lnTo>
                    <a:pt x="10751" y="17684"/>
                  </a:lnTo>
                  <a:lnTo>
                    <a:pt x="10795" y="17684"/>
                  </a:lnTo>
                  <a:lnTo>
                    <a:pt x="11234" y="17772"/>
                  </a:lnTo>
                  <a:lnTo>
                    <a:pt x="11322" y="17728"/>
                  </a:lnTo>
                  <a:lnTo>
                    <a:pt x="13867" y="16675"/>
                  </a:lnTo>
                  <a:lnTo>
                    <a:pt x="16192" y="15841"/>
                  </a:lnTo>
                  <a:lnTo>
                    <a:pt x="20756" y="14437"/>
                  </a:lnTo>
                  <a:lnTo>
                    <a:pt x="20800" y="14437"/>
                  </a:lnTo>
                  <a:lnTo>
                    <a:pt x="22072" y="13866"/>
                  </a:lnTo>
                  <a:lnTo>
                    <a:pt x="22116" y="13866"/>
                  </a:lnTo>
                  <a:lnTo>
                    <a:pt x="22379" y="13603"/>
                  </a:lnTo>
                  <a:lnTo>
                    <a:pt x="22423" y="13559"/>
                  </a:lnTo>
                  <a:lnTo>
                    <a:pt x="22423" y="13471"/>
                  </a:lnTo>
                  <a:lnTo>
                    <a:pt x="22423" y="13427"/>
                  </a:lnTo>
                  <a:lnTo>
                    <a:pt x="22379" y="13340"/>
                  </a:lnTo>
                  <a:lnTo>
                    <a:pt x="22204" y="13164"/>
                  </a:lnTo>
                  <a:lnTo>
                    <a:pt x="22116" y="13120"/>
                  </a:lnTo>
                  <a:lnTo>
                    <a:pt x="20756" y="12857"/>
                  </a:lnTo>
                  <a:lnTo>
                    <a:pt x="20712" y="12857"/>
                  </a:lnTo>
                  <a:lnTo>
                    <a:pt x="19527" y="13032"/>
                  </a:lnTo>
                  <a:lnTo>
                    <a:pt x="17245" y="12374"/>
                  </a:lnTo>
                  <a:lnTo>
                    <a:pt x="16368" y="11672"/>
                  </a:lnTo>
                  <a:lnTo>
                    <a:pt x="15666" y="10575"/>
                  </a:lnTo>
                  <a:lnTo>
                    <a:pt x="15271" y="9259"/>
                  </a:lnTo>
                  <a:lnTo>
                    <a:pt x="14744" y="7065"/>
                  </a:lnTo>
                  <a:lnTo>
                    <a:pt x="14700" y="7021"/>
                  </a:lnTo>
                  <a:lnTo>
                    <a:pt x="13691" y="5266"/>
                  </a:lnTo>
                  <a:lnTo>
                    <a:pt x="13121" y="4037"/>
                  </a:lnTo>
                  <a:lnTo>
                    <a:pt x="13077" y="3993"/>
                  </a:lnTo>
                  <a:lnTo>
                    <a:pt x="12813" y="3598"/>
                  </a:lnTo>
                  <a:lnTo>
                    <a:pt x="12726" y="3554"/>
                  </a:lnTo>
                  <a:lnTo>
                    <a:pt x="8645" y="1755"/>
                  </a:lnTo>
                  <a:lnTo>
                    <a:pt x="6933" y="1097"/>
                  </a:lnTo>
                  <a:lnTo>
                    <a:pt x="6495" y="263"/>
                  </a:lnTo>
                  <a:lnTo>
                    <a:pt x="6451" y="219"/>
                  </a:lnTo>
                  <a:lnTo>
                    <a:pt x="6275" y="44"/>
                  </a:lnTo>
                  <a:lnTo>
                    <a:pt x="6231"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6" name="Google Shape;6366;p163"/>
            <p:cNvSpPr/>
            <p:nvPr/>
          </p:nvSpPr>
          <p:spPr>
            <a:xfrm>
              <a:off x="1870475" y="3665425"/>
              <a:ext cx="650550" cy="557325"/>
            </a:xfrm>
            <a:custGeom>
              <a:rect b="b" l="l" r="r" t="t"/>
              <a:pathLst>
                <a:path extrusionOk="0" h="22293" w="26022">
                  <a:moveTo>
                    <a:pt x="10224" y="352"/>
                  </a:moveTo>
                  <a:lnTo>
                    <a:pt x="10795" y="571"/>
                  </a:lnTo>
                  <a:lnTo>
                    <a:pt x="12945" y="2239"/>
                  </a:lnTo>
                  <a:lnTo>
                    <a:pt x="14832" y="3511"/>
                  </a:lnTo>
                  <a:lnTo>
                    <a:pt x="16017" y="4828"/>
                  </a:lnTo>
                  <a:lnTo>
                    <a:pt x="17026" y="6495"/>
                  </a:lnTo>
                  <a:lnTo>
                    <a:pt x="17947" y="8294"/>
                  </a:lnTo>
                  <a:lnTo>
                    <a:pt x="18430" y="10927"/>
                  </a:lnTo>
                  <a:lnTo>
                    <a:pt x="18957" y="13692"/>
                  </a:lnTo>
                  <a:lnTo>
                    <a:pt x="18957" y="13735"/>
                  </a:lnTo>
                  <a:lnTo>
                    <a:pt x="19308" y="14130"/>
                  </a:lnTo>
                  <a:lnTo>
                    <a:pt x="19395" y="14174"/>
                  </a:lnTo>
                  <a:lnTo>
                    <a:pt x="20800" y="14525"/>
                  </a:lnTo>
                  <a:lnTo>
                    <a:pt x="20843" y="14525"/>
                  </a:lnTo>
                  <a:lnTo>
                    <a:pt x="21940" y="14569"/>
                  </a:lnTo>
                  <a:lnTo>
                    <a:pt x="25363" y="15227"/>
                  </a:lnTo>
                  <a:lnTo>
                    <a:pt x="25583" y="15359"/>
                  </a:lnTo>
                  <a:lnTo>
                    <a:pt x="25670" y="15578"/>
                  </a:lnTo>
                  <a:lnTo>
                    <a:pt x="25583" y="16324"/>
                  </a:lnTo>
                  <a:lnTo>
                    <a:pt x="25407" y="16632"/>
                  </a:lnTo>
                  <a:lnTo>
                    <a:pt x="24968" y="16851"/>
                  </a:lnTo>
                  <a:lnTo>
                    <a:pt x="23915" y="17026"/>
                  </a:lnTo>
                  <a:lnTo>
                    <a:pt x="23871" y="17026"/>
                  </a:lnTo>
                  <a:lnTo>
                    <a:pt x="19659" y="18650"/>
                  </a:lnTo>
                  <a:lnTo>
                    <a:pt x="19615" y="18694"/>
                  </a:lnTo>
                  <a:lnTo>
                    <a:pt x="19132" y="19001"/>
                  </a:lnTo>
                  <a:lnTo>
                    <a:pt x="17772" y="19659"/>
                  </a:lnTo>
                  <a:lnTo>
                    <a:pt x="13164" y="21371"/>
                  </a:lnTo>
                  <a:lnTo>
                    <a:pt x="11804" y="21941"/>
                  </a:lnTo>
                  <a:lnTo>
                    <a:pt x="11278" y="21809"/>
                  </a:lnTo>
                  <a:lnTo>
                    <a:pt x="10093" y="21371"/>
                  </a:lnTo>
                  <a:lnTo>
                    <a:pt x="8074" y="20493"/>
                  </a:lnTo>
                  <a:lnTo>
                    <a:pt x="5661" y="19396"/>
                  </a:lnTo>
                  <a:lnTo>
                    <a:pt x="878" y="17377"/>
                  </a:lnTo>
                  <a:lnTo>
                    <a:pt x="483" y="16544"/>
                  </a:lnTo>
                  <a:lnTo>
                    <a:pt x="395" y="16193"/>
                  </a:lnTo>
                  <a:lnTo>
                    <a:pt x="351" y="15842"/>
                  </a:lnTo>
                  <a:lnTo>
                    <a:pt x="351" y="15491"/>
                  </a:lnTo>
                  <a:lnTo>
                    <a:pt x="395" y="15140"/>
                  </a:lnTo>
                  <a:lnTo>
                    <a:pt x="439" y="14789"/>
                  </a:lnTo>
                  <a:lnTo>
                    <a:pt x="571" y="14481"/>
                  </a:lnTo>
                  <a:lnTo>
                    <a:pt x="834" y="13779"/>
                  </a:lnTo>
                  <a:lnTo>
                    <a:pt x="1141" y="13121"/>
                  </a:lnTo>
                  <a:lnTo>
                    <a:pt x="1580" y="12463"/>
                  </a:lnTo>
                  <a:lnTo>
                    <a:pt x="2458" y="11190"/>
                  </a:lnTo>
                  <a:lnTo>
                    <a:pt x="3116" y="10269"/>
                  </a:lnTo>
                  <a:lnTo>
                    <a:pt x="3379" y="9830"/>
                  </a:lnTo>
                  <a:lnTo>
                    <a:pt x="3642" y="9435"/>
                  </a:lnTo>
                  <a:lnTo>
                    <a:pt x="4915" y="6890"/>
                  </a:lnTo>
                  <a:lnTo>
                    <a:pt x="4915" y="6846"/>
                  </a:lnTo>
                  <a:lnTo>
                    <a:pt x="5617" y="4345"/>
                  </a:lnTo>
                  <a:lnTo>
                    <a:pt x="6144" y="2327"/>
                  </a:lnTo>
                  <a:lnTo>
                    <a:pt x="6889" y="1493"/>
                  </a:lnTo>
                  <a:lnTo>
                    <a:pt x="8381" y="966"/>
                  </a:lnTo>
                  <a:lnTo>
                    <a:pt x="8469" y="878"/>
                  </a:lnTo>
                  <a:lnTo>
                    <a:pt x="8908" y="352"/>
                  </a:lnTo>
                  <a:close/>
                  <a:moveTo>
                    <a:pt x="8776" y="1"/>
                  </a:moveTo>
                  <a:lnTo>
                    <a:pt x="8732" y="45"/>
                  </a:lnTo>
                  <a:lnTo>
                    <a:pt x="8206" y="615"/>
                  </a:lnTo>
                  <a:lnTo>
                    <a:pt x="6758" y="1186"/>
                  </a:lnTo>
                  <a:lnTo>
                    <a:pt x="6670" y="1230"/>
                  </a:lnTo>
                  <a:lnTo>
                    <a:pt x="5836" y="2107"/>
                  </a:lnTo>
                  <a:lnTo>
                    <a:pt x="5792" y="2195"/>
                  </a:lnTo>
                  <a:lnTo>
                    <a:pt x="5310" y="4257"/>
                  </a:lnTo>
                  <a:lnTo>
                    <a:pt x="4608" y="6715"/>
                  </a:lnTo>
                  <a:lnTo>
                    <a:pt x="3335" y="9260"/>
                  </a:lnTo>
                  <a:lnTo>
                    <a:pt x="3072" y="9655"/>
                  </a:lnTo>
                  <a:lnTo>
                    <a:pt x="2809" y="10093"/>
                  </a:lnTo>
                  <a:lnTo>
                    <a:pt x="2194" y="10971"/>
                  </a:lnTo>
                  <a:lnTo>
                    <a:pt x="1712" y="11629"/>
                  </a:lnTo>
                  <a:lnTo>
                    <a:pt x="1229" y="12287"/>
                  </a:lnTo>
                  <a:lnTo>
                    <a:pt x="834" y="12989"/>
                  </a:lnTo>
                  <a:lnTo>
                    <a:pt x="483" y="13692"/>
                  </a:lnTo>
                  <a:lnTo>
                    <a:pt x="176" y="14437"/>
                  </a:lnTo>
                  <a:lnTo>
                    <a:pt x="88" y="14789"/>
                  </a:lnTo>
                  <a:lnTo>
                    <a:pt x="44" y="15140"/>
                  </a:lnTo>
                  <a:lnTo>
                    <a:pt x="0" y="15534"/>
                  </a:lnTo>
                  <a:lnTo>
                    <a:pt x="0" y="15886"/>
                  </a:lnTo>
                  <a:lnTo>
                    <a:pt x="88" y="16280"/>
                  </a:lnTo>
                  <a:lnTo>
                    <a:pt x="176" y="16675"/>
                  </a:lnTo>
                  <a:lnTo>
                    <a:pt x="615" y="17597"/>
                  </a:lnTo>
                  <a:lnTo>
                    <a:pt x="702" y="17685"/>
                  </a:lnTo>
                  <a:lnTo>
                    <a:pt x="5529" y="19747"/>
                  </a:lnTo>
                  <a:lnTo>
                    <a:pt x="7899" y="20800"/>
                  </a:lnTo>
                  <a:lnTo>
                    <a:pt x="9961" y="21678"/>
                  </a:lnTo>
                  <a:lnTo>
                    <a:pt x="11190" y="22160"/>
                  </a:lnTo>
                  <a:lnTo>
                    <a:pt x="11804" y="22292"/>
                  </a:lnTo>
                  <a:lnTo>
                    <a:pt x="11892" y="22248"/>
                  </a:lnTo>
                  <a:lnTo>
                    <a:pt x="13296" y="21678"/>
                  </a:lnTo>
                  <a:lnTo>
                    <a:pt x="17903" y="19966"/>
                  </a:lnTo>
                  <a:lnTo>
                    <a:pt x="19308" y="19352"/>
                  </a:lnTo>
                  <a:lnTo>
                    <a:pt x="19308" y="19308"/>
                  </a:lnTo>
                  <a:lnTo>
                    <a:pt x="19834" y="19001"/>
                  </a:lnTo>
                  <a:lnTo>
                    <a:pt x="23959" y="17377"/>
                  </a:lnTo>
                  <a:lnTo>
                    <a:pt x="25056" y="17202"/>
                  </a:lnTo>
                  <a:lnTo>
                    <a:pt x="25100" y="17202"/>
                  </a:lnTo>
                  <a:lnTo>
                    <a:pt x="25626" y="16895"/>
                  </a:lnTo>
                  <a:lnTo>
                    <a:pt x="25670" y="16851"/>
                  </a:lnTo>
                  <a:lnTo>
                    <a:pt x="25890" y="16500"/>
                  </a:lnTo>
                  <a:lnTo>
                    <a:pt x="25934" y="16412"/>
                  </a:lnTo>
                  <a:lnTo>
                    <a:pt x="26021" y="15578"/>
                  </a:lnTo>
                  <a:lnTo>
                    <a:pt x="26021" y="15491"/>
                  </a:lnTo>
                  <a:lnTo>
                    <a:pt x="25846" y="15183"/>
                  </a:lnTo>
                  <a:lnTo>
                    <a:pt x="25802" y="15096"/>
                  </a:lnTo>
                  <a:lnTo>
                    <a:pt x="25539" y="14920"/>
                  </a:lnTo>
                  <a:lnTo>
                    <a:pt x="25451" y="14876"/>
                  </a:lnTo>
                  <a:lnTo>
                    <a:pt x="21984" y="14218"/>
                  </a:lnTo>
                  <a:lnTo>
                    <a:pt x="20843" y="14174"/>
                  </a:lnTo>
                  <a:lnTo>
                    <a:pt x="19527" y="13867"/>
                  </a:lnTo>
                  <a:lnTo>
                    <a:pt x="19264" y="13560"/>
                  </a:lnTo>
                  <a:lnTo>
                    <a:pt x="18781" y="10839"/>
                  </a:lnTo>
                  <a:lnTo>
                    <a:pt x="18298" y="8206"/>
                  </a:lnTo>
                  <a:lnTo>
                    <a:pt x="18255" y="8163"/>
                  </a:lnTo>
                  <a:lnTo>
                    <a:pt x="17333" y="6320"/>
                  </a:lnTo>
                  <a:lnTo>
                    <a:pt x="16324" y="4652"/>
                  </a:lnTo>
                  <a:lnTo>
                    <a:pt x="16280" y="4608"/>
                  </a:lnTo>
                  <a:lnTo>
                    <a:pt x="15051" y="3292"/>
                  </a:lnTo>
                  <a:lnTo>
                    <a:pt x="15051" y="3248"/>
                  </a:lnTo>
                  <a:lnTo>
                    <a:pt x="13164" y="1932"/>
                  </a:lnTo>
                  <a:lnTo>
                    <a:pt x="11014" y="264"/>
                  </a:lnTo>
                  <a:lnTo>
                    <a:pt x="10970" y="264"/>
                  </a:lnTo>
                  <a:lnTo>
                    <a:pt x="10356"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7" name="Google Shape;6367;p163"/>
            <p:cNvSpPr/>
            <p:nvPr/>
          </p:nvSpPr>
          <p:spPr>
            <a:xfrm>
              <a:off x="1686175" y="3501975"/>
              <a:ext cx="889700" cy="781100"/>
            </a:xfrm>
            <a:custGeom>
              <a:rect b="b" l="l" r="r" t="t"/>
              <a:pathLst>
                <a:path extrusionOk="0" h="31244" w="35588">
                  <a:moveTo>
                    <a:pt x="16807" y="352"/>
                  </a:moveTo>
                  <a:lnTo>
                    <a:pt x="17070" y="615"/>
                  </a:lnTo>
                  <a:lnTo>
                    <a:pt x="17509" y="1405"/>
                  </a:lnTo>
                  <a:lnTo>
                    <a:pt x="18430" y="3423"/>
                  </a:lnTo>
                  <a:lnTo>
                    <a:pt x="18474" y="3511"/>
                  </a:lnTo>
                  <a:lnTo>
                    <a:pt x="19878" y="4345"/>
                  </a:lnTo>
                  <a:lnTo>
                    <a:pt x="21765" y="5968"/>
                  </a:lnTo>
                  <a:lnTo>
                    <a:pt x="23784" y="7768"/>
                  </a:lnTo>
                  <a:lnTo>
                    <a:pt x="25627" y="10093"/>
                  </a:lnTo>
                  <a:lnTo>
                    <a:pt x="27689" y="13428"/>
                  </a:lnTo>
                  <a:lnTo>
                    <a:pt x="28128" y="15490"/>
                  </a:lnTo>
                  <a:lnTo>
                    <a:pt x="28567" y="18299"/>
                  </a:lnTo>
                  <a:lnTo>
                    <a:pt x="28918" y="19703"/>
                  </a:lnTo>
                  <a:lnTo>
                    <a:pt x="28961" y="19835"/>
                  </a:lnTo>
                  <a:lnTo>
                    <a:pt x="29488" y="20273"/>
                  </a:lnTo>
                  <a:lnTo>
                    <a:pt x="29576" y="20317"/>
                  </a:lnTo>
                  <a:lnTo>
                    <a:pt x="30761" y="20537"/>
                  </a:lnTo>
                  <a:lnTo>
                    <a:pt x="32955" y="20888"/>
                  </a:lnTo>
                  <a:lnTo>
                    <a:pt x="35236" y="21809"/>
                  </a:lnTo>
                  <a:lnTo>
                    <a:pt x="35192" y="21897"/>
                  </a:lnTo>
                  <a:lnTo>
                    <a:pt x="34841" y="22467"/>
                  </a:lnTo>
                  <a:lnTo>
                    <a:pt x="34841" y="22511"/>
                  </a:lnTo>
                  <a:lnTo>
                    <a:pt x="34271" y="24003"/>
                  </a:lnTo>
                  <a:lnTo>
                    <a:pt x="33876" y="24661"/>
                  </a:lnTo>
                  <a:lnTo>
                    <a:pt x="33350" y="25012"/>
                  </a:lnTo>
                  <a:lnTo>
                    <a:pt x="31024" y="25276"/>
                  </a:lnTo>
                  <a:lnTo>
                    <a:pt x="30980" y="25320"/>
                  </a:lnTo>
                  <a:lnTo>
                    <a:pt x="28172" y="26329"/>
                  </a:lnTo>
                  <a:lnTo>
                    <a:pt x="28128" y="26373"/>
                  </a:lnTo>
                  <a:lnTo>
                    <a:pt x="26636" y="27514"/>
                  </a:lnTo>
                  <a:lnTo>
                    <a:pt x="24222" y="28655"/>
                  </a:lnTo>
                  <a:lnTo>
                    <a:pt x="21941" y="29532"/>
                  </a:lnTo>
                  <a:lnTo>
                    <a:pt x="20361" y="30190"/>
                  </a:lnTo>
                  <a:lnTo>
                    <a:pt x="19220" y="30673"/>
                  </a:lnTo>
                  <a:lnTo>
                    <a:pt x="18825" y="30805"/>
                  </a:lnTo>
                  <a:lnTo>
                    <a:pt x="18474" y="30849"/>
                  </a:lnTo>
                  <a:lnTo>
                    <a:pt x="18123" y="30849"/>
                  </a:lnTo>
                  <a:lnTo>
                    <a:pt x="17816" y="30761"/>
                  </a:lnTo>
                  <a:lnTo>
                    <a:pt x="17421" y="30585"/>
                  </a:lnTo>
                  <a:lnTo>
                    <a:pt x="16894" y="30366"/>
                  </a:lnTo>
                  <a:lnTo>
                    <a:pt x="16104" y="30015"/>
                  </a:lnTo>
                  <a:lnTo>
                    <a:pt x="15095" y="29620"/>
                  </a:lnTo>
                  <a:lnTo>
                    <a:pt x="13779" y="29093"/>
                  </a:lnTo>
                  <a:lnTo>
                    <a:pt x="12067" y="28523"/>
                  </a:lnTo>
                  <a:lnTo>
                    <a:pt x="9303" y="27909"/>
                  </a:lnTo>
                  <a:lnTo>
                    <a:pt x="9259" y="27909"/>
                  </a:lnTo>
                  <a:lnTo>
                    <a:pt x="7592" y="28304"/>
                  </a:lnTo>
                  <a:lnTo>
                    <a:pt x="5749" y="28128"/>
                  </a:lnTo>
                  <a:lnTo>
                    <a:pt x="5705" y="28128"/>
                  </a:lnTo>
                  <a:lnTo>
                    <a:pt x="4476" y="28304"/>
                  </a:lnTo>
                  <a:lnTo>
                    <a:pt x="4432" y="28304"/>
                  </a:lnTo>
                  <a:lnTo>
                    <a:pt x="966" y="29488"/>
                  </a:lnTo>
                  <a:lnTo>
                    <a:pt x="746" y="29357"/>
                  </a:lnTo>
                  <a:lnTo>
                    <a:pt x="351" y="28567"/>
                  </a:lnTo>
                  <a:lnTo>
                    <a:pt x="395" y="27952"/>
                  </a:lnTo>
                  <a:lnTo>
                    <a:pt x="615" y="26855"/>
                  </a:lnTo>
                  <a:lnTo>
                    <a:pt x="1404" y="25539"/>
                  </a:lnTo>
                  <a:lnTo>
                    <a:pt x="2150" y="24793"/>
                  </a:lnTo>
                  <a:lnTo>
                    <a:pt x="4037" y="24179"/>
                  </a:lnTo>
                  <a:lnTo>
                    <a:pt x="5529" y="24925"/>
                  </a:lnTo>
                  <a:lnTo>
                    <a:pt x="5661" y="24925"/>
                  </a:lnTo>
                  <a:lnTo>
                    <a:pt x="6144" y="24749"/>
                  </a:lnTo>
                  <a:lnTo>
                    <a:pt x="6187" y="24749"/>
                  </a:lnTo>
                  <a:lnTo>
                    <a:pt x="6582" y="24486"/>
                  </a:lnTo>
                  <a:lnTo>
                    <a:pt x="6626" y="24442"/>
                  </a:lnTo>
                  <a:lnTo>
                    <a:pt x="6846" y="24003"/>
                  </a:lnTo>
                  <a:lnTo>
                    <a:pt x="6890" y="23915"/>
                  </a:lnTo>
                  <a:lnTo>
                    <a:pt x="6846" y="23038"/>
                  </a:lnTo>
                  <a:lnTo>
                    <a:pt x="6846" y="22994"/>
                  </a:lnTo>
                  <a:lnTo>
                    <a:pt x="6714" y="22292"/>
                  </a:lnTo>
                  <a:lnTo>
                    <a:pt x="6846" y="21458"/>
                  </a:lnTo>
                  <a:lnTo>
                    <a:pt x="7855" y="19089"/>
                  </a:lnTo>
                  <a:lnTo>
                    <a:pt x="10268" y="15578"/>
                  </a:lnTo>
                  <a:lnTo>
                    <a:pt x="11278" y="13691"/>
                  </a:lnTo>
                  <a:lnTo>
                    <a:pt x="11278" y="13604"/>
                  </a:lnTo>
                  <a:lnTo>
                    <a:pt x="11278" y="12770"/>
                  </a:lnTo>
                  <a:lnTo>
                    <a:pt x="12155" y="8952"/>
                  </a:lnTo>
                  <a:lnTo>
                    <a:pt x="12375" y="8470"/>
                  </a:lnTo>
                  <a:lnTo>
                    <a:pt x="13252" y="7504"/>
                  </a:lnTo>
                  <a:lnTo>
                    <a:pt x="14569" y="6671"/>
                  </a:lnTo>
                  <a:lnTo>
                    <a:pt x="15446" y="6276"/>
                  </a:lnTo>
                  <a:lnTo>
                    <a:pt x="15490" y="6232"/>
                  </a:lnTo>
                  <a:lnTo>
                    <a:pt x="15534" y="6144"/>
                  </a:lnTo>
                  <a:lnTo>
                    <a:pt x="15622" y="5837"/>
                  </a:lnTo>
                  <a:lnTo>
                    <a:pt x="15622" y="5793"/>
                  </a:lnTo>
                  <a:lnTo>
                    <a:pt x="15446" y="3555"/>
                  </a:lnTo>
                  <a:lnTo>
                    <a:pt x="15534" y="1844"/>
                  </a:lnTo>
                  <a:lnTo>
                    <a:pt x="15841" y="966"/>
                  </a:lnTo>
                  <a:lnTo>
                    <a:pt x="16455" y="396"/>
                  </a:lnTo>
                  <a:lnTo>
                    <a:pt x="16807" y="352"/>
                  </a:lnTo>
                  <a:close/>
                  <a:moveTo>
                    <a:pt x="16850" y="1"/>
                  </a:moveTo>
                  <a:lnTo>
                    <a:pt x="16368" y="45"/>
                  </a:lnTo>
                  <a:lnTo>
                    <a:pt x="16280" y="88"/>
                  </a:lnTo>
                  <a:lnTo>
                    <a:pt x="15578" y="703"/>
                  </a:lnTo>
                  <a:lnTo>
                    <a:pt x="15534" y="791"/>
                  </a:lnTo>
                  <a:lnTo>
                    <a:pt x="15183" y="1756"/>
                  </a:lnTo>
                  <a:lnTo>
                    <a:pt x="15183" y="1800"/>
                  </a:lnTo>
                  <a:lnTo>
                    <a:pt x="15095" y="3555"/>
                  </a:lnTo>
                  <a:lnTo>
                    <a:pt x="15271" y="5793"/>
                  </a:lnTo>
                  <a:lnTo>
                    <a:pt x="15227" y="6012"/>
                  </a:lnTo>
                  <a:lnTo>
                    <a:pt x="14437" y="6319"/>
                  </a:lnTo>
                  <a:lnTo>
                    <a:pt x="14393" y="6363"/>
                  </a:lnTo>
                  <a:lnTo>
                    <a:pt x="13033" y="7241"/>
                  </a:lnTo>
                  <a:lnTo>
                    <a:pt x="12989" y="7241"/>
                  </a:lnTo>
                  <a:lnTo>
                    <a:pt x="12111" y="8250"/>
                  </a:lnTo>
                  <a:lnTo>
                    <a:pt x="12067" y="8294"/>
                  </a:lnTo>
                  <a:lnTo>
                    <a:pt x="11848" y="8821"/>
                  </a:lnTo>
                  <a:lnTo>
                    <a:pt x="11804" y="8865"/>
                  </a:lnTo>
                  <a:lnTo>
                    <a:pt x="10970" y="12726"/>
                  </a:lnTo>
                  <a:lnTo>
                    <a:pt x="10927" y="12770"/>
                  </a:lnTo>
                  <a:lnTo>
                    <a:pt x="10927" y="13560"/>
                  </a:lnTo>
                  <a:lnTo>
                    <a:pt x="9961" y="15403"/>
                  </a:lnTo>
                  <a:lnTo>
                    <a:pt x="7548" y="18913"/>
                  </a:lnTo>
                  <a:lnTo>
                    <a:pt x="7548" y="18957"/>
                  </a:lnTo>
                  <a:lnTo>
                    <a:pt x="6538" y="21370"/>
                  </a:lnTo>
                  <a:lnTo>
                    <a:pt x="6495" y="21370"/>
                  </a:lnTo>
                  <a:lnTo>
                    <a:pt x="6363" y="22248"/>
                  </a:lnTo>
                  <a:lnTo>
                    <a:pt x="6363" y="22336"/>
                  </a:lnTo>
                  <a:lnTo>
                    <a:pt x="6495" y="23082"/>
                  </a:lnTo>
                  <a:lnTo>
                    <a:pt x="6538" y="23872"/>
                  </a:lnTo>
                  <a:lnTo>
                    <a:pt x="6319" y="24223"/>
                  </a:lnTo>
                  <a:lnTo>
                    <a:pt x="6012" y="24442"/>
                  </a:lnTo>
                  <a:lnTo>
                    <a:pt x="5617" y="24574"/>
                  </a:lnTo>
                  <a:lnTo>
                    <a:pt x="4125" y="23872"/>
                  </a:lnTo>
                  <a:lnTo>
                    <a:pt x="3993" y="23828"/>
                  </a:lnTo>
                  <a:lnTo>
                    <a:pt x="1975" y="24486"/>
                  </a:lnTo>
                  <a:lnTo>
                    <a:pt x="1931" y="24530"/>
                  </a:lnTo>
                  <a:lnTo>
                    <a:pt x="1141" y="25276"/>
                  </a:lnTo>
                  <a:lnTo>
                    <a:pt x="1141" y="25320"/>
                  </a:lnTo>
                  <a:lnTo>
                    <a:pt x="307" y="26680"/>
                  </a:lnTo>
                  <a:lnTo>
                    <a:pt x="307" y="26768"/>
                  </a:lnTo>
                  <a:lnTo>
                    <a:pt x="44" y="27865"/>
                  </a:lnTo>
                  <a:lnTo>
                    <a:pt x="44" y="27909"/>
                  </a:lnTo>
                  <a:lnTo>
                    <a:pt x="0" y="28611"/>
                  </a:lnTo>
                  <a:lnTo>
                    <a:pt x="44" y="28698"/>
                  </a:lnTo>
                  <a:lnTo>
                    <a:pt x="483" y="29576"/>
                  </a:lnTo>
                  <a:lnTo>
                    <a:pt x="527" y="29664"/>
                  </a:lnTo>
                  <a:lnTo>
                    <a:pt x="834" y="29839"/>
                  </a:lnTo>
                  <a:lnTo>
                    <a:pt x="1010" y="29839"/>
                  </a:lnTo>
                  <a:lnTo>
                    <a:pt x="4564" y="28655"/>
                  </a:lnTo>
                  <a:lnTo>
                    <a:pt x="5705" y="28479"/>
                  </a:lnTo>
                  <a:lnTo>
                    <a:pt x="7592" y="28655"/>
                  </a:lnTo>
                  <a:lnTo>
                    <a:pt x="7636" y="28655"/>
                  </a:lnTo>
                  <a:lnTo>
                    <a:pt x="9303" y="28260"/>
                  </a:lnTo>
                  <a:lnTo>
                    <a:pt x="11980" y="28874"/>
                  </a:lnTo>
                  <a:lnTo>
                    <a:pt x="13647" y="29444"/>
                  </a:lnTo>
                  <a:lnTo>
                    <a:pt x="14964" y="29927"/>
                  </a:lnTo>
                  <a:lnTo>
                    <a:pt x="15973" y="30366"/>
                  </a:lnTo>
                  <a:lnTo>
                    <a:pt x="16763" y="30717"/>
                  </a:lnTo>
                  <a:lnTo>
                    <a:pt x="17684" y="31068"/>
                  </a:lnTo>
                  <a:lnTo>
                    <a:pt x="18079" y="31200"/>
                  </a:lnTo>
                  <a:lnTo>
                    <a:pt x="18386" y="31243"/>
                  </a:lnTo>
                  <a:lnTo>
                    <a:pt x="18781" y="31200"/>
                  </a:lnTo>
                  <a:lnTo>
                    <a:pt x="19220" y="31068"/>
                  </a:lnTo>
                  <a:lnTo>
                    <a:pt x="19790" y="30849"/>
                  </a:lnTo>
                  <a:lnTo>
                    <a:pt x="20493" y="30541"/>
                  </a:lnTo>
                  <a:lnTo>
                    <a:pt x="22072" y="29883"/>
                  </a:lnTo>
                  <a:lnTo>
                    <a:pt x="24354" y="28962"/>
                  </a:lnTo>
                  <a:lnTo>
                    <a:pt x="26811" y="27821"/>
                  </a:lnTo>
                  <a:lnTo>
                    <a:pt x="26855" y="27821"/>
                  </a:lnTo>
                  <a:lnTo>
                    <a:pt x="28347" y="26636"/>
                  </a:lnTo>
                  <a:lnTo>
                    <a:pt x="31068" y="25627"/>
                  </a:lnTo>
                  <a:lnTo>
                    <a:pt x="33437" y="25364"/>
                  </a:lnTo>
                  <a:lnTo>
                    <a:pt x="33525" y="25320"/>
                  </a:lnTo>
                  <a:lnTo>
                    <a:pt x="34095" y="24925"/>
                  </a:lnTo>
                  <a:lnTo>
                    <a:pt x="34139" y="24881"/>
                  </a:lnTo>
                  <a:lnTo>
                    <a:pt x="34578" y="24179"/>
                  </a:lnTo>
                  <a:lnTo>
                    <a:pt x="34622" y="24135"/>
                  </a:lnTo>
                  <a:lnTo>
                    <a:pt x="35149" y="22643"/>
                  </a:lnTo>
                  <a:lnTo>
                    <a:pt x="35500" y="22072"/>
                  </a:lnTo>
                  <a:lnTo>
                    <a:pt x="35500" y="22029"/>
                  </a:lnTo>
                  <a:lnTo>
                    <a:pt x="35587" y="21765"/>
                  </a:lnTo>
                  <a:lnTo>
                    <a:pt x="35587" y="21634"/>
                  </a:lnTo>
                  <a:lnTo>
                    <a:pt x="35500" y="21546"/>
                  </a:lnTo>
                  <a:lnTo>
                    <a:pt x="33086" y="20581"/>
                  </a:lnTo>
                  <a:lnTo>
                    <a:pt x="33042" y="20581"/>
                  </a:lnTo>
                  <a:lnTo>
                    <a:pt x="30848" y="20186"/>
                  </a:lnTo>
                  <a:lnTo>
                    <a:pt x="29664" y="19966"/>
                  </a:lnTo>
                  <a:lnTo>
                    <a:pt x="29225" y="19571"/>
                  </a:lnTo>
                  <a:lnTo>
                    <a:pt x="28918" y="18211"/>
                  </a:lnTo>
                  <a:lnTo>
                    <a:pt x="28479" y="15403"/>
                  </a:lnTo>
                  <a:lnTo>
                    <a:pt x="28040" y="13296"/>
                  </a:lnTo>
                  <a:lnTo>
                    <a:pt x="28040" y="13253"/>
                  </a:lnTo>
                  <a:lnTo>
                    <a:pt x="25934" y="9918"/>
                  </a:lnTo>
                  <a:lnTo>
                    <a:pt x="25934" y="9874"/>
                  </a:lnTo>
                  <a:lnTo>
                    <a:pt x="24047" y="7548"/>
                  </a:lnTo>
                  <a:lnTo>
                    <a:pt x="21984" y="5705"/>
                  </a:lnTo>
                  <a:lnTo>
                    <a:pt x="20098" y="4082"/>
                  </a:lnTo>
                  <a:lnTo>
                    <a:pt x="20054" y="4038"/>
                  </a:lnTo>
                  <a:lnTo>
                    <a:pt x="18737" y="3248"/>
                  </a:lnTo>
                  <a:lnTo>
                    <a:pt x="17816" y="1229"/>
                  </a:lnTo>
                  <a:lnTo>
                    <a:pt x="17377" y="439"/>
                  </a:lnTo>
                  <a:lnTo>
                    <a:pt x="17333" y="396"/>
                  </a:lnTo>
                  <a:lnTo>
                    <a:pt x="16982" y="45"/>
                  </a:lnTo>
                  <a:lnTo>
                    <a:pt x="16938"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8" name="Google Shape;6368;p163"/>
            <p:cNvSpPr/>
            <p:nvPr/>
          </p:nvSpPr>
          <p:spPr>
            <a:xfrm>
              <a:off x="2461750" y="3614975"/>
              <a:ext cx="388375" cy="286350"/>
            </a:xfrm>
            <a:custGeom>
              <a:rect b="b" l="l" r="r" t="t"/>
              <a:pathLst>
                <a:path extrusionOk="0" h="11454" w="15535">
                  <a:moveTo>
                    <a:pt x="2546" y="351"/>
                  </a:moveTo>
                  <a:lnTo>
                    <a:pt x="5135" y="527"/>
                  </a:lnTo>
                  <a:lnTo>
                    <a:pt x="7504" y="1010"/>
                  </a:lnTo>
                  <a:lnTo>
                    <a:pt x="9786" y="1273"/>
                  </a:lnTo>
                  <a:lnTo>
                    <a:pt x="9830" y="1273"/>
                  </a:lnTo>
                  <a:lnTo>
                    <a:pt x="11761" y="966"/>
                  </a:lnTo>
                  <a:lnTo>
                    <a:pt x="12814" y="1141"/>
                  </a:lnTo>
                  <a:lnTo>
                    <a:pt x="14130" y="1756"/>
                  </a:lnTo>
                  <a:lnTo>
                    <a:pt x="14569" y="2194"/>
                  </a:lnTo>
                  <a:lnTo>
                    <a:pt x="15140" y="3906"/>
                  </a:lnTo>
                  <a:lnTo>
                    <a:pt x="15183" y="4345"/>
                  </a:lnTo>
                  <a:lnTo>
                    <a:pt x="14481" y="5485"/>
                  </a:lnTo>
                  <a:lnTo>
                    <a:pt x="12858" y="7504"/>
                  </a:lnTo>
                  <a:lnTo>
                    <a:pt x="11936" y="8908"/>
                  </a:lnTo>
                  <a:lnTo>
                    <a:pt x="10357" y="9961"/>
                  </a:lnTo>
                  <a:lnTo>
                    <a:pt x="7855" y="10970"/>
                  </a:lnTo>
                  <a:lnTo>
                    <a:pt x="6758" y="11102"/>
                  </a:lnTo>
                  <a:lnTo>
                    <a:pt x="5925" y="11014"/>
                  </a:lnTo>
                  <a:lnTo>
                    <a:pt x="4521" y="10268"/>
                  </a:lnTo>
                  <a:lnTo>
                    <a:pt x="3072" y="9259"/>
                  </a:lnTo>
                  <a:lnTo>
                    <a:pt x="2721" y="8820"/>
                  </a:lnTo>
                  <a:lnTo>
                    <a:pt x="2327" y="6758"/>
                  </a:lnTo>
                  <a:lnTo>
                    <a:pt x="2283" y="6714"/>
                  </a:lnTo>
                  <a:lnTo>
                    <a:pt x="527" y="4081"/>
                  </a:lnTo>
                  <a:lnTo>
                    <a:pt x="352" y="3160"/>
                  </a:lnTo>
                  <a:lnTo>
                    <a:pt x="835" y="2063"/>
                  </a:lnTo>
                  <a:lnTo>
                    <a:pt x="1581" y="878"/>
                  </a:lnTo>
                  <a:lnTo>
                    <a:pt x="2019" y="527"/>
                  </a:lnTo>
                  <a:lnTo>
                    <a:pt x="2546" y="351"/>
                  </a:lnTo>
                  <a:close/>
                  <a:moveTo>
                    <a:pt x="2458" y="0"/>
                  </a:moveTo>
                  <a:lnTo>
                    <a:pt x="1888" y="220"/>
                  </a:lnTo>
                  <a:lnTo>
                    <a:pt x="1844" y="220"/>
                  </a:lnTo>
                  <a:lnTo>
                    <a:pt x="1317" y="615"/>
                  </a:lnTo>
                  <a:lnTo>
                    <a:pt x="1273" y="659"/>
                  </a:lnTo>
                  <a:lnTo>
                    <a:pt x="527" y="1887"/>
                  </a:lnTo>
                  <a:lnTo>
                    <a:pt x="1" y="3072"/>
                  </a:lnTo>
                  <a:lnTo>
                    <a:pt x="1" y="3160"/>
                  </a:lnTo>
                  <a:lnTo>
                    <a:pt x="176" y="4169"/>
                  </a:lnTo>
                  <a:lnTo>
                    <a:pt x="220" y="4213"/>
                  </a:lnTo>
                  <a:lnTo>
                    <a:pt x="1975" y="6846"/>
                  </a:lnTo>
                  <a:lnTo>
                    <a:pt x="2414" y="8952"/>
                  </a:lnTo>
                  <a:lnTo>
                    <a:pt x="2458" y="8996"/>
                  </a:lnTo>
                  <a:lnTo>
                    <a:pt x="2809" y="9479"/>
                  </a:lnTo>
                  <a:lnTo>
                    <a:pt x="2853" y="9522"/>
                  </a:lnTo>
                  <a:lnTo>
                    <a:pt x="4345" y="10576"/>
                  </a:lnTo>
                  <a:lnTo>
                    <a:pt x="5793" y="11365"/>
                  </a:lnTo>
                  <a:lnTo>
                    <a:pt x="5881" y="11365"/>
                  </a:lnTo>
                  <a:lnTo>
                    <a:pt x="6758" y="11453"/>
                  </a:lnTo>
                  <a:lnTo>
                    <a:pt x="7943" y="11321"/>
                  </a:lnTo>
                  <a:lnTo>
                    <a:pt x="7987" y="11321"/>
                  </a:lnTo>
                  <a:lnTo>
                    <a:pt x="10488" y="10312"/>
                  </a:lnTo>
                  <a:lnTo>
                    <a:pt x="10532" y="10268"/>
                  </a:lnTo>
                  <a:lnTo>
                    <a:pt x="12156" y="9215"/>
                  </a:lnTo>
                  <a:lnTo>
                    <a:pt x="12200" y="9127"/>
                  </a:lnTo>
                  <a:lnTo>
                    <a:pt x="13165" y="7679"/>
                  </a:lnTo>
                  <a:lnTo>
                    <a:pt x="14789" y="5705"/>
                  </a:lnTo>
                  <a:lnTo>
                    <a:pt x="14789" y="5661"/>
                  </a:lnTo>
                  <a:lnTo>
                    <a:pt x="15491" y="4476"/>
                  </a:lnTo>
                  <a:lnTo>
                    <a:pt x="15535" y="4388"/>
                  </a:lnTo>
                  <a:lnTo>
                    <a:pt x="15491" y="3862"/>
                  </a:lnTo>
                  <a:lnTo>
                    <a:pt x="15491" y="3818"/>
                  </a:lnTo>
                  <a:lnTo>
                    <a:pt x="14876" y="2019"/>
                  </a:lnTo>
                  <a:lnTo>
                    <a:pt x="14832" y="1975"/>
                  </a:lnTo>
                  <a:lnTo>
                    <a:pt x="14394" y="1492"/>
                  </a:lnTo>
                  <a:lnTo>
                    <a:pt x="14306" y="1448"/>
                  </a:lnTo>
                  <a:lnTo>
                    <a:pt x="12946" y="790"/>
                  </a:lnTo>
                  <a:lnTo>
                    <a:pt x="12902" y="790"/>
                  </a:lnTo>
                  <a:lnTo>
                    <a:pt x="11805" y="615"/>
                  </a:lnTo>
                  <a:lnTo>
                    <a:pt x="11761" y="615"/>
                  </a:lnTo>
                  <a:lnTo>
                    <a:pt x="9830" y="922"/>
                  </a:lnTo>
                  <a:lnTo>
                    <a:pt x="7548" y="659"/>
                  </a:lnTo>
                  <a:lnTo>
                    <a:pt x="5179" y="176"/>
                  </a:lnTo>
                  <a:lnTo>
                    <a:pt x="2546"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9" name="Google Shape;6369;p163"/>
            <p:cNvSpPr/>
            <p:nvPr/>
          </p:nvSpPr>
          <p:spPr>
            <a:xfrm>
              <a:off x="2519900" y="1399025"/>
              <a:ext cx="942350" cy="1523750"/>
            </a:xfrm>
            <a:custGeom>
              <a:rect b="b" l="l" r="r" t="t"/>
              <a:pathLst>
                <a:path extrusionOk="0" h="60950" w="37694">
                  <a:moveTo>
                    <a:pt x="36026" y="0"/>
                  </a:moveTo>
                  <a:lnTo>
                    <a:pt x="35983" y="44"/>
                  </a:lnTo>
                  <a:lnTo>
                    <a:pt x="35939" y="88"/>
                  </a:lnTo>
                  <a:lnTo>
                    <a:pt x="35895" y="132"/>
                  </a:lnTo>
                  <a:lnTo>
                    <a:pt x="35895" y="220"/>
                  </a:lnTo>
                  <a:lnTo>
                    <a:pt x="35895" y="263"/>
                  </a:lnTo>
                  <a:lnTo>
                    <a:pt x="35939" y="307"/>
                  </a:lnTo>
                  <a:lnTo>
                    <a:pt x="36070" y="439"/>
                  </a:lnTo>
                  <a:lnTo>
                    <a:pt x="37080" y="1975"/>
                  </a:lnTo>
                  <a:lnTo>
                    <a:pt x="37299" y="2808"/>
                  </a:lnTo>
                  <a:lnTo>
                    <a:pt x="37343" y="3598"/>
                  </a:lnTo>
                  <a:lnTo>
                    <a:pt x="37036" y="5573"/>
                  </a:lnTo>
                  <a:lnTo>
                    <a:pt x="36904" y="8864"/>
                  </a:lnTo>
                  <a:lnTo>
                    <a:pt x="36641" y="9873"/>
                  </a:lnTo>
                  <a:lnTo>
                    <a:pt x="35851" y="11804"/>
                  </a:lnTo>
                  <a:lnTo>
                    <a:pt x="34578" y="14612"/>
                  </a:lnTo>
                  <a:lnTo>
                    <a:pt x="33394" y="17070"/>
                  </a:lnTo>
                  <a:lnTo>
                    <a:pt x="31112" y="20448"/>
                  </a:lnTo>
                  <a:lnTo>
                    <a:pt x="31112" y="20536"/>
                  </a:lnTo>
                  <a:lnTo>
                    <a:pt x="31156" y="20624"/>
                  </a:lnTo>
                  <a:lnTo>
                    <a:pt x="31507" y="21107"/>
                  </a:lnTo>
                  <a:lnTo>
                    <a:pt x="32472" y="22511"/>
                  </a:lnTo>
                  <a:lnTo>
                    <a:pt x="32867" y="24573"/>
                  </a:lnTo>
                  <a:lnTo>
                    <a:pt x="33525" y="26811"/>
                  </a:lnTo>
                  <a:lnTo>
                    <a:pt x="33613" y="28522"/>
                  </a:lnTo>
                  <a:lnTo>
                    <a:pt x="33657" y="31682"/>
                  </a:lnTo>
                  <a:lnTo>
                    <a:pt x="33657" y="35368"/>
                  </a:lnTo>
                  <a:lnTo>
                    <a:pt x="33437" y="38132"/>
                  </a:lnTo>
                  <a:lnTo>
                    <a:pt x="33130" y="38922"/>
                  </a:lnTo>
                  <a:lnTo>
                    <a:pt x="30805" y="41774"/>
                  </a:lnTo>
                  <a:lnTo>
                    <a:pt x="28391" y="43486"/>
                  </a:lnTo>
                  <a:lnTo>
                    <a:pt x="25495" y="45021"/>
                  </a:lnTo>
                  <a:lnTo>
                    <a:pt x="23301" y="46162"/>
                  </a:lnTo>
                  <a:lnTo>
                    <a:pt x="20098" y="47874"/>
                  </a:lnTo>
                  <a:lnTo>
                    <a:pt x="16895" y="49980"/>
                  </a:lnTo>
                  <a:lnTo>
                    <a:pt x="16017" y="50726"/>
                  </a:lnTo>
                  <a:lnTo>
                    <a:pt x="14042" y="51559"/>
                  </a:lnTo>
                  <a:lnTo>
                    <a:pt x="13998" y="51559"/>
                  </a:lnTo>
                  <a:lnTo>
                    <a:pt x="12682" y="52349"/>
                  </a:lnTo>
                  <a:lnTo>
                    <a:pt x="12638" y="52349"/>
                  </a:lnTo>
                  <a:lnTo>
                    <a:pt x="11146" y="53490"/>
                  </a:lnTo>
                  <a:lnTo>
                    <a:pt x="9128" y="54499"/>
                  </a:lnTo>
                  <a:lnTo>
                    <a:pt x="5222" y="56693"/>
                  </a:lnTo>
                  <a:lnTo>
                    <a:pt x="3335" y="58142"/>
                  </a:lnTo>
                  <a:lnTo>
                    <a:pt x="88" y="60643"/>
                  </a:lnTo>
                  <a:lnTo>
                    <a:pt x="44" y="60687"/>
                  </a:lnTo>
                  <a:lnTo>
                    <a:pt x="1" y="60730"/>
                  </a:lnTo>
                  <a:lnTo>
                    <a:pt x="1" y="60818"/>
                  </a:lnTo>
                  <a:lnTo>
                    <a:pt x="44" y="60862"/>
                  </a:lnTo>
                  <a:lnTo>
                    <a:pt x="88" y="60950"/>
                  </a:lnTo>
                  <a:lnTo>
                    <a:pt x="176" y="60950"/>
                  </a:lnTo>
                  <a:lnTo>
                    <a:pt x="308" y="60906"/>
                  </a:lnTo>
                  <a:lnTo>
                    <a:pt x="3555" y="58405"/>
                  </a:lnTo>
                  <a:lnTo>
                    <a:pt x="5398" y="57001"/>
                  </a:lnTo>
                  <a:lnTo>
                    <a:pt x="9303" y="54807"/>
                  </a:lnTo>
                  <a:lnTo>
                    <a:pt x="11278" y="53797"/>
                  </a:lnTo>
                  <a:lnTo>
                    <a:pt x="11322" y="53797"/>
                  </a:lnTo>
                  <a:lnTo>
                    <a:pt x="12857" y="52613"/>
                  </a:lnTo>
                  <a:lnTo>
                    <a:pt x="14174" y="51867"/>
                  </a:lnTo>
                  <a:lnTo>
                    <a:pt x="16149" y="51033"/>
                  </a:lnTo>
                  <a:lnTo>
                    <a:pt x="16192" y="51033"/>
                  </a:lnTo>
                  <a:lnTo>
                    <a:pt x="17114" y="50243"/>
                  </a:lnTo>
                  <a:lnTo>
                    <a:pt x="20273" y="48181"/>
                  </a:lnTo>
                  <a:lnTo>
                    <a:pt x="23477" y="46469"/>
                  </a:lnTo>
                  <a:lnTo>
                    <a:pt x="25627" y="45328"/>
                  </a:lnTo>
                  <a:lnTo>
                    <a:pt x="28567" y="43793"/>
                  </a:lnTo>
                  <a:lnTo>
                    <a:pt x="28567" y="43749"/>
                  </a:lnTo>
                  <a:lnTo>
                    <a:pt x="31024" y="42037"/>
                  </a:lnTo>
                  <a:lnTo>
                    <a:pt x="31068" y="42037"/>
                  </a:lnTo>
                  <a:lnTo>
                    <a:pt x="33437" y="39141"/>
                  </a:lnTo>
                  <a:lnTo>
                    <a:pt x="33437" y="39054"/>
                  </a:lnTo>
                  <a:lnTo>
                    <a:pt x="33789" y="38220"/>
                  </a:lnTo>
                  <a:lnTo>
                    <a:pt x="33789" y="38176"/>
                  </a:lnTo>
                  <a:lnTo>
                    <a:pt x="34008" y="35412"/>
                  </a:lnTo>
                  <a:lnTo>
                    <a:pt x="34008" y="31682"/>
                  </a:lnTo>
                  <a:lnTo>
                    <a:pt x="33964" y="28522"/>
                  </a:lnTo>
                  <a:lnTo>
                    <a:pt x="33876" y="26767"/>
                  </a:lnTo>
                  <a:lnTo>
                    <a:pt x="33876" y="26723"/>
                  </a:lnTo>
                  <a:lnTo>
                    <a:pt x="33218" y="24529"/>
                  </a:lnTo>
                  <a:lnTo>
                    <a:pt x="32823" y="22423"/>
                  </a:lnTo>
                  <a:lnTo>
                    <a:pt x="32779" y="22335"/>
                  </a:lnTo>
                  <a:lnTo>
                    <a:pt x="31814" y="20887"/>
                  </a:lnTo>
                  <a:lnTo>
                    <a:pt x="31770" y="20887"/>
                  </a:lnTo>
                  <a:lnTo>
                    <a:pt x="31507" y="20536"/>
                  </a:lnTo>
                  <a:lnTo>
                    <a:pt x="33701" y="17245"/>
                  </a:lnTo>
                  <a:lnTo>
                    <a:pt x="33701" y="17201"/>
                  </a:lnTo>
                  <a:lnTo>
                    <a:pt x="34886" y="14744"/>
                  </a:lnTo>
                  <a:lnTo>
                    <a:pt x="36202" y="11936"/>
                  </a:lnTo>
                  <a:lnTo>
                    <a:pt x="36992" y="10005"/>
                  </a:lnTo>
                  <a:lnTo>
                    <a:pt x="36992" y="9961"/>
                  </a:lnTo>
                  <a:lnTo>
                    <a:pt x="37255" y="8908"/>
                  </a:lnTo>
                  <a:lnTo>
                    <a:pt x="37255" y="8864"/>
                  </a:lnTo>
                  <a:lnTo>
                    <a:pt x="37387" y="5617"/>
                  </a:lnTo>
                  <a:lnTo>
                    <a:pt x="37694" y="3642"/>
                  </a:lnTo>
                  <a:lnTo>
                    <a:pt x="37650" y="2765"/>
                  </a:lnTo>
                  <a:lnTo>
                    <a:pt x="37650" y="2721"/>
                  </a:lnTo>
                  <a:lnTo>
                    <a:pt x="37387" y="1843"/>
                  </a:lnTo>
                  <a:lnTo>
                    <a:pt x="36377" y="220"/>
                  </a:lnTo>
                  <a:lnTo>
                    <a:pt x="36334" y="176"/>
                  </a:lnTo>
                  <a:lnTo>
                    <a:pt x="36158" y="44"/>
                  </a:lnTo>
                  <a:lnTo>
                    <a:pt x="36114"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0" name="Google Shape;6370;p163"/>
            <p:cNvSpPr/>
            <p:nvPr/>
          </p:nvSpPr>
          <p:spPr>
            <a:xfrm>
              <a:off x="2547325" y="1444000"/>
              <a:ext cx="957725" cy="1504025"/>
            </a:xfrm>
            <a:custGeom>
              <a:rect b="b" l="l" r="r" t="t"/>
              <a:pathLst>
                <a:path extrusionOk="0" h="60161" w="38309">
                  <a:moveTo>
                    <a:pt x="36772" y="0"/>
                  </a:moveTo>
                  <a:lnTo>
                    <a:pt x="36685" y="44"/>
                  </a:lnTo>
                  <a:lnTo>
                    <a:pt x="36685" y="88"/>
                  </a:lnTo>
                  <a:lnTo>
                    <a:pt x="36641" y="176"/>
                  </a:lnTo>
                  <a:lnTo>
                    <a:pt x="36685" y="220"/>
                  </a:lnTo>
                  <a:lnTo>
                    <a:pt x="37387" y="1580"/>
                  </a:lnTo>
                  <a:lnTo>
                    <a:pt x="37913" y="3160"/>
                  </a:lnTo>
                  <a:lnTo>
                    <a:pt x="37913" y="4739"/>
                  </a:lnTo>
                  <a:lnTo>
                    <a:pt x="37299" y="7328"/>
                  </a:lnTo>
                  <a:lnTo>
                    <a:pt x="36246" y="10575"/>
                  </a:lnTo>
                  <a:lnTo>
                    <a:pt x="36202" y="10663"/>
                  </a:lnTo>
                  <a:lnTo>
                    <a:pt x="36421" y="13033"/>
                  </a:lnTo>
                  <a:lnTo>
                    <a:pt x="36158" y="15183"/>
                  </a:lnTo>
                  <a:lnTo>
                    <a:pt x="36070" y="17465"/>
                  </a:lnTo>
                  <a:lnTo>
                    <a:pt x="35807" y="20141"/>
                  </a:lnTo>
                  <a:lnTo>
                    <a:pt x="35851" y="20185"/>
                  </a:lnTo>
                  <a:lnTo>
                    <a:pt x="36465" y="22116"/>
                  </a:lnTo>
                  <a:lnTo>
                    <a:pt x="36597" y="25758"/>
                  </a:lnTo>
                  <a:lnTo>
                    <a:pt x="36597" y="25802"/>
                  </a:lnTo>
                  <a:lnTo>
                    <a:pt x="36904" y="27601"/>
                  </a:lnTo>
                  <a:lnTo>
                    <a:pt x="36948" y="29488"/>
                  </a:lnTo>
                  <a:lnTo>
                    <a:pt x="36860" y="32077"/>
                  </a:lnTo>
                  <a:lnTo>
                    <a:pt x="36597" y="34578"/>
                  </a:lnTo>
                  <a:lnTo>
                    <a:pt x="36070" y="36333"/>
                  </a:lnTo>
                  <a:lnTo>
                    <a:pt x="34798" y="38308"/>
                  </a:lnTo>
                  <a:lnTo>
                    <a:pt x="33043" y="41511"/>
                  </a:lnTo>
                  <a:lnTo>
                    <a:pt x="31770" y="42827"/>
                  </a:lnTo>
                  <a:lnTo>
                    <a:pt x="30849" y="43047"/>
                  </a:lnTo>
                  <a:lnTo>
                    <a:pt x="29620" y="43091"/>
                  </a:lnTo>
                  <a:lnTo>
                    <a:pt x="29532" y="43091"/>
                  </a:lnTo>
                  <a:lnTo>
                    <a:pt x="27294" y="44319"/>
                  </a:lnTo>
                  <a:lnTo>
                    <a:pt x="22029" y="46996"/>
                  </a:lnTo>
                  <a:lnTo>
                    <a:pt x="18035" y="49058"/>
                  </a:lnTo>
                  <a:lnTo>
                    <a:pt x="15534" y="50682"/>
                  </a:lnTo>
                  <a:lnTo>
                    <a:pt x="12155" y="52086"/>
                  </a:lnTo>
                  <a:lnTo>
                    <a:pt x="12112" y="52086"/>
                  </a:lnTo>
                  <a:lnTo>
                    <a:pt x="10532" y="53008"/>
                  </a:lnTo>
                  <a:lnTo>
                    <a:pt x="8996" y="53841"/>
                  </a:lnTo>
                  <a:lnTo>
                    <a:pt x="7416" y="54675"/>
                  </a:lnTo>
                  <a:lnTo>
                    <a:pt x="5881" y="55597"/>
                  </a:lnTo>
                  <a:lnTo>
                    <a:pt x="5135" y="56079"/>
                  </a:lnTo>
                  <a:lnTo>
                    <a:pt x="4389" y="56562"/>
                  </a:lnTo>
                  <a:lnTo>
                    <a:pt x="3686" y="57089"/>
                  </a:lnTo>
                  <a:lnTo>
                    <a:pt x="2984" y="57659"/>
                  </a:lnTo>
                  <a:lnTo>
                    <a:pt x="88" y="59853"/>
                  </a:lnTo>
                  <a:lnTo>
                    <a:pt x="44" y="59897"/>
                  </a:lnTo>
                  <a:lnTo>
                    <a:pt x="1" y="59941"/>
                  </a:lnTo>
                  <a:lnTo>
                    <a:pt x="1" y="60028"/>
                  </a:lnTo>
                  <a:lnTo>
                    <a:pt x="44" y="60072"/>
                  </a:lnTo>
                  <a:lnTo>
                    <a:pt x="88" y="60116"/>
                  </a:lnTo>
                  <a:lnTo>
                    <a:pt x="176" y="60160"/>
                  </a:lnTo>
                  <a:lnTo>
                    <a:pt x="308" y="60116"/>
                  </a:lnTo>
                  <a:lnTo>
                    <a:pt x="3204" y="57922"/>
                  </a:lnTo>
                  <a:lnTo>
                    <a:pt x="3906" y="57352"/>
                  </a:lnTo>
                  <a:lnTo>
                    <a:pt x="4608" y="56825"/>
                  </a:lnTo>
                  <a:lnTo>
                    <a:pt x="5354" y="56343"/>
                  </a:lnTo>
                  <a:lnTo>
                    <a:pt x="6100" y="55860"/>
                  </a:lnTo>
                  <a:lnTo>
                    <a:pt x="7592" y="54982"/>
                  </a:lnTo>
                  <a:lnTo>
                    <a:pt x="9128" y="54149"/>
                  </a:lnTo>
                  <a:lnTo>
                    <a:pt x="10707" y="53315"/>
                  </a:lnTo>
                  <a:lnTo>
                    <a:pt x="12287" y="52393"/>
                  </a:lnTo>
                  <a:lnTo>
                    <a:pt x="15666" y="51033"/>
                  </a:lnTo>
                  <a:lnTo>
                    <a:pt x="15710" y="50989"/>
                  </a:lnTo>
                  <a:lnTo>
                    <a:pt x="18211" y="49366"/>
                  </a:lnTo>
                  <a:lnTo>
                    <a:pt x="22160" y="47303"/>
                  </a:lnTo>
                  <a:lnTo>
                    <a:pt x="27470" y="44626"/>
                  </a:lnTo>
                  <a:lnTo>
                    <a:pt x="29664" y="43442"/>
                  </a:lnTo>
                  <a:lnTo>
                    <a:pt x="30892" y="43398"/>
                  </a:lnTo>
                  <a:lnTo>
                    <a:pt x="30936" y="43398"/>
                  </a:lnTo>
                  <a:lnTo>
                    <a:pt x="31902" y="43135"/>
                  </a:lnTo>
                  <a:lnTo>
                    <a:pt x="31989" y="43091"/>
                  </a:lnTo>
                  <a:lnTo>
                    <a:pt x="33306" y="41730"/>
                  </a:lnTo>
                  <a:lnTo>
                    <a:pt x="33350" y="41687"/>
                  </a:lnTo>
                  <a:lnTo>
                    <a:pt x="35105" y="38483"/>
                  </a:lnTo>
                  <a:lnTo>
                    <a:pt x="36377" y="36509"/>
                  </a:lnTo>
                  <a:lnTo>
                    <a:pt x="36377" y="36465"/>
                  </a:lnTo>
                  <a:lnTo>
                    <a:pt x="36904" y="34666"/>
                  </a:lnTo>
                  <a:lnTo>
                    <a:pt x="36904" y="34622"/>
                  </a:lnTo>
                  <a:lnTo>
                    <a:pt x="37211" y="32077"/>
                  </a:lnTo>
                  <a:lnTo>
                    <a:pt x="37299" y="29488"/>
                  </a:lnTo>
                  <a:lnTo>
                    <a:pt x="37211" y="27557"/>
                  </a:lnTo>
                  <a:lnTo>
                    <a:pt x="36948" y="25758"/>
                  </a:lnTo>
                  <a:lnTo>
                    <a:pt x="36816" y="22116"/>
                  </a:lnTo>
                  <a:lnTo>
                    <a:pt x="36816" y="22028"/>
                  </a:lnTo>
                  <a:lnTo>
                    <a:pt x="36158" y="20141"/>
                  </a:lnTo>
                  <a:lnTo>
                    <a:pt x="36421" y="17508"/>
                  </a:lnTo>
                  <a:lnTo>
                    <a:pt x="36509" y="15183"/>
                  </a:lnTo>
                  <a:lnTo>
                    <a:pt x="36772" y="13077"/>
                  </a:lnTo>
                  <a:lnTo>
                    <a:pt x="36772" y="13033"/>
                  </a:lnTo>
                  <a:lnTo>
                    <a:pt x="36597" y="10663"/>
                  </a:lnTo>
                  <a:lnTo>
                    <a:pt x="37650" y="7416"/>
                  </a:lnTo>
                  <a:lnTo>
                    <a:pt x="38264" y="4783"/>
                  </a:lnTo>
                  <a:lnTo>
                    <a:pt x="38308" y="4739"/>
                  </a:lnTo>
                  <a:lnTo>
                    <a:pt x="38264" y="3116"/>
                  </a:lnTo>
                  <a:lnTo>
                    <a:pt x="38264" y="3072"/>
                  </a:lnTo>
                  <a:lnTo>
                    <a:pt x="37738" y="1448"/>
                  </a:lnTo>
                  <a:lnTo>
                    <a:pt x="36992" y="88"/>
                  </a:lnTo>
                  <a:lnTo>
                    <a:pt x="3694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1" name="Google Shape;6371;p163"/>
            <p:cNvSpPr/>
            <p:nvPr/>
          </p:nvSpPr>
          <p:spPr>
            <a:xfrm>
              <a:off x="2816100" y="3080725"/>
              <a:ext cx="767925" cy="218325"/>
            </a:xfrm>
            <a:custGeom>
              <a:rect b="b" l="l" r="r" t="t"/>
              <a:pathLst>
                <a:path extrusionOk="0" h="8733" w="30717">
                  <a:moveTo>
                    <a:pt x="11234" y="1"/>
                  </a:moveTo>
                  <a:lnTo>
                    <a:pt x="7899" y="1054"/>
                  </a:lnTo>
                  <a:lnTo>
                    <a:pt x="3555" y="2019"/>
                  </a:lnTo>
                  <a:lnTo>
                    <a:pt x="3511" y="2019"/>
                  </a:lnTo>
                  <a:lnTo>
                    <a:pt x="88" y="4038"/>
                  </a:lnTo>
                  <a:lnTo>
                    <a:pt x="44" y="4082"/>
                  </a:lnTo>
                  <a:lnTo>
                    <a:pt x="0" y="4125"/>
                  </a:lnTo>
                  <a:lnTo>
                    <a:pt x="0" y="4213"/>
                  </a:lnTo>
                  <a:lnTo>
                    <a:pt x="44" y="4257"/>
                  </a:lnTo>
                  <a:lnTo>
                    <a:pt x="88" y="4345"/>
                  </a:lnTo>
                  <a:lnTo>
                    <a:pt x="264" y="4345"/>
                  </a:lnTo>
                  <a:lnTo>
                    <a:pt x="3686" y="2326"/>
                  </a:lnTo>
                  <a:lnTo>
                    <a:pt x="7987" y="1361"/>
                  </a:lnTo>
                  <a:lnTo>
                    <a:pt x="10312" y="659"/>
                  </a:lnTo>
                  <a:lnTo>
                    <a:pt x="11278" y="352"/>
                  </a:lnTo>
                  <a:lnTo>
                    <a:pt x="11497" y="396"/>
                  </a:lnTo>
                  <a:lnTo>
                    <a:pt x="13384" y="2326"/>
                  </a:lnTo>
                  <a:lnTo>
                    <a:pt x="13428" y="2326"/>
                  </a:lnTo>
                  <a:lnTo>
                    <a:pt x="15753" y="4257"/>
                  </a:lnTo>
                  <a:lnTo>
                    <a:pt x="15797" y="4301"/>
                  </a:lnTo>
                  <a:lnTo>
                    <a:pt x="18913" y="5968"/>
                  </a:lnTo>
                  <a:lnTo>
                    <a:pt x="20887" y="6846"/>
                  </a:lnTo>
                  <a:lnTo>
                    <a:pt x="23213" y="7636"/>
                  </a:lnTo>
                  <a:lnTo>
                    <a:pt x="26021" y="8645"/>
                  </a:lnTo>
                  <a:lnTo>
                    <a:pt x="26065" y="8645"/>
                  </a:lnTo>
                  <a:lnTo>
                    <a:pt x="26943" y="8733"/>
                  </a:lnTo>
                  <a:lnTo>
                    <a:pt x="26987" y="8733"/>
                  </a:lnTo>
                  <a:lnTo>
                    <a:pt x="27777" y="8557"/>
                  </a:lnTo>
                  <a:lnTo>
                    <a:pt x="27821" y="8557"/>
                  </a:lnTo>
                  <a:lnTo>
                    <a:pt x="28874" y="7943"/>
                  </a:lnTo>
                  <a:lnTo>
                    <a:pt x="28961" y="7899"/>
                  </a:lnTo>
                  <a:lnTo>
                    <a:pt x="30366" y="5881"/>
                  </a:lnTo>
                  <a:lnTo>
                    <a:pt x="30366" y="5837"/>
                  </a:lnTo>
                  <a:lnTo>
                    <a:pt x="30717" y="5003"/>
                  </a:lnTo>
                  <a:lnTo>
                    <a:pt x="30717" y="4915"/>
                  </a:lnTo>
                  <a:lnTo>
                    <a:pt x="30322" y="3423"/>
                  </a:lnTo>
                  <a:lnTo>
                    <a:pt x="30278" y="3379"/>
                  </a:lnTo>
                  <a:lnTo>
                    <a:pt x="29225" y="1054"/>
                  </a:lnTo>
                  <a:lnTo>
                    <a:pt x="29181" y="1010"/>
                  </a:lnTo>
                  <a:lnTo>
                    <a:pt x="29093" y="966"/>
                  </a:lnTo>
                  <a:lnTo>
                    <a:pt x="28961" y="966"/>
                  </a:lnTo>
                  <a:lnTo>
                    <a:pt x="28918" y="1010"/>
                  </a:lnTo>
                  <a:lnTo>
                    <a:pt x="28874" y="1054"/>
                  </a:lnTo>
                  <a:lnTo>
                    <a:pt x="28874" y="1142"/>
                  </a:lnTo>
                  <a:lnTo>
                    <a:pt x="28874" y="1185"/>
                  </a:lnTo>
                  <a:lnTo>
                    <a:pt x="29971" y="3511"/>
                  </a:lnTo>
                  <a:lnTo>
                    <a:pt x="30366" y="4915"/>
                  </a:lnTo>
                  <a:lnTo>
                    <a:pt x="30058" y="5705"/>
                  </a:lnTo>
                  <a:lnTo>
                    <a:pt x="28698" y="7636"/>
                  </a:lnTo>
                  <a:lnTo>
                    <a:pt x="27689" y="8250"/>
                  </a:lnTo>
                  <a:lnTo>
                    <a:pt x="26943" y="8382"/>
                  </a:lnTo>
                  <a:lnTo>
                    <a:pt x="26153" y="8294"/>
                  </a:lnTo>
                  <a:lnTo>
                    <a:pt x="23301" y="7285"/>
                  </a:lnTo>
                  <a:lnTo>
                    <a:pt x="21019" y="6539"/>
                  </a:lnTo>
                  <a:lnTo>
                    <a:pt x="19044" y="5661"/>
                  </a:lnTo>
                  <a:lnTo>
                    <a:pt x="15973" y="3994"/>
                  </a:lnTo>
                  <a:lnTo>
                    <a:pt x="13647" y="2063"/>
                  </a:lnTo>
                  <a:lnTo>
                    <a:pt x="11672" y="88"/>
                  </a:lnTo>
                  <a:lnTo>
                    <a:pt x="11585" y="45"/>
                  </a:lnTo>
                  <a:lnTo>
                    <a:pt x="11321"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2" name="Google Shape;6372;p163"/>
            <p:cNvSpPr/>
            <p:nvPr/>
          </p:nvSpPr>
          <p:spPr>
            <a:xfrm>
              <a:off x="2745875" y="2864625"/>
              <a:ext cx="868875" cy="266600"/>
            </a:xfrm>
            <a:custGeom>
              <a:rect b="b" l="l" r="r" t="t"/>
              <a:pathLst>
                <a:path extrusionOk="0" h="10664" w="34755">
                  <a:moveTo>
                    <a:pt x="34535" y="0"/>
                  </a:moveTo>
                  <a:lnTo>
                    <a:pt x="34491" y="44"/>
                  </a:lnTo>
                  <a:lnTo>
                    <a:pt x="34447" y="88"/>
                  </a:lnTo>
                  <a:lnTo>
                    <a:pt x="33438" y="1492"/>
                  </a:lnTo>
                  <a:lnTo>
                    <a:pt x="32034" y="3730"/>
                  </a:lnTo>
                  <a:lnTo>
                    <a:pt x="32034" y="3774"/>
                  </a:lnTo>
                  <a:lnTo>
                    <a:pt x="31419" y="5441"/>
                  </a:lnTo>
                  <a:lnTo>
                    <a:pt x="31419" y="5485"/>
                  </a:lnTo>
                  <a:lnTo>
                    <a:pt x="31156" y="7635"/>
                  </a:lnTo>
                  <a:lnTo>
                    <a:pt x="31112" y="10049"/>
                  </a:lnTo>
                  <a:lnTo>
                    <a:pt x="30937" y="10268"/>
                  </a:lnTo>
                  <a:lnTo>
                    <a:pt x="30454" y="10312"/>
                  </a:lnTo>
                  <a:lnTo>
                    <a:pt x="29971" y="10268"/>
                  </a:lnTo>
                  <a:lnTo>
                    <a:pt x="29489" y="10180"/>
                  </a:lnTo>
                  <a:lnTo>
                    <a:pt x="29006" y="10049"/>
                  </a:lnTo>
                  <a:lnTo>
                    <a:pt x="28523" y="9873"/>
                  </a:lnTo>
                  <a:lnTo>
                    <a:pt x="28041" y="9654"/>
                  </a:lnTo>
                  <a:lnTo>
                    <a:pt x="27558" y="9391"/>
                  </a:lnTo>
                  <a:lnTo>
                    <a:pt x="27119" y="9127"/>
                  </a:lnTo>
                  <a:lnTo>
                    <a:pt x="26241" y="8513"/>
                  </a:lnTo>
                  <a:lnTo>
                    <a:pt x="25452" y="7943"/>
                  </a:lnTo>
                  <a:lnTo>
                    <a:pt x="24750" y="7372"/>
                  </a:lnTo>
                  <a:lnTo>
                    <a:pt x="24179" y="6846"/>
                  </a:lnTo>
                  <a:lnTo>
                    <a:pt x="19308" y="2677"/>
                  </a:lnTo>
                  <a:lnTo>
                    <a:pt x="19264" y="2633"/>
                  </a:lnTo>
                  <a:lnTo>
                    <a:pt x="17992" y="2019"/>
                  </a:lnTo>
                  <a:lnTo>
                    <a:pt x="17948" y="2019"/>
                  </a:lnTo>
                  <a:lnTo>
                    <a:pt x="17246" y="1931"/>
                  </a:lnTo>
                  <a:lnTo>
                    <a:pt x="17158" y="1975"/>
                  </a:lnTo>
                  <a:lnTo>
                    <a:pt x="16500" y="2370"/>
                  </a:lnTo>
                  <a:lnTo>
                    <a:pt x="16456" y="2414"/>
                  </a:lnTo>
                  <a:lnTo>
                    <a:pt x="14789" y="3993"/>
                  </a:lnTo>
                  <a:lnTo>
                    <a:pt x="13604" y="4827"/>
                  </a:lnTo>
                  <a:lnTo>
                    <a:pt x="12331" y="5222"/>
                  </a:lnTo>
                  <a:lnTo>
                    <a:pt x="10313" y="5529"/>
                  </a:lnTo>
                  <a:lnTo>
                    <a:pt x="10269" y="5529"/>
                  </a:lnTo>
                  <a:lnTo>
                    <a:pt x="8338" y="6143"/>
                  </a:lnTo>
                  <a:lnTo>
                    <a:pt x="5925" y="6714"/>
                  </a:lnTo>
                  <a:lnTo>
                    <a:pt x="5881" y="6714"/>
                  </a:lnTo>
                  <a:lnTo>
                    <a:pt x="4126" y="7460"/>
                  </a:lnTo>
                  <a:lnTo>
                    <a:pt x="4082" y="7460"/>
                  </a:lnTo>
                  <a:lnTo>
                    <a:pt x="2063" y="8689"/>
                  </a:lnTo>
                  <a:lnTo>
                    <a:pt x="89" y="10180"/>
                  </a:lnTo>
                  <a:lnTo>
                    <a:pt x="45" y="10224"/>
                  </a:lnTo>
                  <a:lnTo>
                    <a:pt x="1" y="10312"/>
                  </a:lnTo>
                  <a:lnTo>
                    <a:pt x="45" y="10356"/>
                  </a:lnTo>
                  <a:lnTo>
                    <a:pt x="45" y="10444"/>
                  </a:lnTo>
                  <a:lnTo>
                    <a:pt x="89" y="10488"/>
                  </a:lnTo>
                  <a:lnTo>
                    <a:pt x="220" y="10488"/>
                  </a:lnTo>
                  <a:lnTo>
                    <a:pt x="308" y="10444"/>
                  </a:lnTo>
                  <a:lnTo>
                    <a:pt x="2239" y="8996"/>
                  </a:lnTo>
                  <a:lnTo>
                    <a:pt x="4257" y="7767"/>
                  </a:lnTo>
                  <a:lnTo>
                    <a:pt x="6013" y="7065"/>
                  </a:lnTo>
                  <a:lnTo>
                    <a:pt x="8426" y="6495"/>
                  </a:lnTo>
                  <a:lnTo>
                    <a:pt x="10357" y="5880"/>
                  </a:lnTo>
                  <a:lnTo>
                    <a:pt x="12375" y="5529"/>
                  </a:lnTo>
                  <a:lnTo>
                    <a:pt x="12419" y="5529"/>
                  </a:lnTo>
                  <a:lnTo>
                    <a:pt x="13735" y="5178"/>
                  </a:lnTo>
                  <a:lnTo>
                    <a:pt x="13779" y="5134"/>
                  </a:lnTo>
                  <a:lnTo>
                    <a:pt x="15008" y="4300"/>
                  </a:lnTo>
                  <a:lnTo>
                    <a:pt x="15008" y="4257"/>
                  </a:lnTo>
                  <a:lnTo>
                    <a:pt x="16719" y="2677"/>
                  </a:lnTo>
                  <a:lnTo>
                    <a:pt x="17290" y="2282"/>
                  </a:lnTo>
                  <a:lnTo>
                    <a:pt x="17860" y="2370"/>
                  </a:lnTo>
                  <a:lnTo>
                    <a:pt x="19089" y="2940"/>
                  </a:lnTo>
                  <a:lnTo>
                    <a:pt x="23960" y="7153"/>
                  </a:lnTo>
                  <a:lnTo>
                    <a:pt x="24706" y="7767"/>
                  </a:lnTo>
                  <a:lnTo>
                    <a:pt x="25495" y="8425"/>
                  </a:lnTo>
                  <a:lnTo>
                    <a:pt x="26329" y="8996"/>
                  </a:lnTo>
                  <a:lnTo>
                    <a:pt x="27163" y="9566"/>
                  </a:lnTo>
                  <a:lnTo>
                    <a:pt x="27953" y="10005"/>
                  </a:lnTo>
                  <a:lnTo>
                    <a:pt x="28392" y="10180"/>
                  </a:lnTo>
                  <a:lnTo>
                    <a:pt x="28787" y="10356"/>
                  </a:lnTo>
                  <a:lnTo>
                    <a:pt x="29225" y="10488"/>
                  </a:lnTo>
                  <a:lnTo>
                    <a:pt x="29620" y="10575"/>
                  </a:lnTo>
                  <a:lnTo>
                    <a:pt x="30015" y="10619"/>
                  </a:lnTo>
                  <a:lnTo>
                    <a:pt x="30454" y="10663"/>
                  </a:lnTo>
                  <a:lnTo>
                    <a:pt x="31024" y="10575"/>
                  </a:lnTo>
                  <a:lnTo>
                    <a:pt x="31156" y="10532"/>
                  </a:lnTo>
                  <a:lnTo>
                    <a:pt x="31419" y="10224"/>
                  </a:lnTo>
                  <a:lnTo>
                    <a:pt x="31463" y="10137"/>
                  </a:lnTo>
                  <a:lnTo>
                    <a:pt x="31507" y="7635"/>
                  </a:lnTo>
                  <a:lnTo>
                    <a:pt x="31727" y="5573"/>
                  </a:lnTo>
                  <a:lnTo>
                    <a:pt x="32341" y="3906"/>
                  </a:lnTo>
                  <a:lnTo>
                    <a:pt x="33745" y="1712"/>
                  </a:lnTo>
                  <a:lnTo>
                    <a:pt x="34710" y="264"/>
                  </a:lnTo>
                  <a:lnTo>
                    <a:pt x="34754" y="220"/>
                  </a:lnTo>
                  <a:lnTo>
                    <a:pt x="34754" y="132"/>
                  </a:lnTo>
                  <a:lnTo>
                    <a:pt x="34754" y="88"/>
                  </a:lnTo>
                  <a:lnTo>
                    <a:pt x="34667" y="44"/>
                  </a:lnTo>
                  <a:lnTo>
                    <a:pt x="34623"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3" name="Google Shape;6373;p163"/>
            <p:cNvSpPr/>
            <p:nvPr/>
          </p:nvSpPr>
          <p:spPr>
            <a:xfrm>
              <a:off x="2680075" y="2663875"/>
              <a:ext cx="923700" cy="403725"/>
            </a:xfrm>
            <a:custGeom>
              <a:rect b="b" l="l" r="r" t="t"/>
              <a:pathLst>
                <a:path extrusionOk="0" h="16149" w="36948">
                  <a:moveTo>
                    <a:pt x="34753" y="0"/>
                  </a:moveTo>
                  <a:lnTo>
                    <a:pt x="34666" y="44"/>
                  </a:lnTo>
                  <a:lnTo>
                    <a:pt x="34622" y="88"/>
                  </a:lnTo>
                  <a:lnTo>
                    <a:pt x="34622" y="132"/>
                  </a:lnTo>
                  <a:lnTo>
                    <a:pt x="34622" y="220"/>
                  </a:lnTo>
                  <a:lnTo>
                    <a:pt x="35061" y="1931"/>
                  </a:lnTo>
                  <a:lnTo>
                    <a:pt x="35982" y="5222"/>
                  </a:lnTo>
                  <a:lnTo>
                    <a:pt x="36596" y="7855"/>
                  </a:lnTo>
                  <a:lnTo>
                    <a:pt x="35850" y="8908"/>
                  </a:lnTo>
                  <a:lnTo>
                    <a:pt x="34227" y="10970"/>
                  </a:lnTo>
                  <a:lnTo>
                    <a:pt x="33744" y="11058"/>
                  </a:lnTo>
                  <a:lnTo>
                    <a:pt x="32954" y="10839"/>
                  </a:lnTo>
                  <a:lnTo>
                    <a:pt x="29795" y="9391"/>
                  </a:lnTo>
                  <a:lnTo>
                    <a:pt x="27776" y="8425"/>
                  </a:lnTo>
                  <a:lnTo>
                    <a:pt x="23871" y="6889"/>
                  </a:lnTo>
                  <a:lnTo>
                    <a:pt x="23827" y="6889"/>
                  </a:lnTo>
                  <a:lnTo>
                    <a:pt x="22160" y="6538"/>
                  </a:lnTo>
                  <a:lnTo>
                    <a:pt x="20843" y="6494"/>
                  </a:lnTo>
                  <a:lnTo>
                    <a:pt x="20799" y="6494"/>
                  </a:lnTo>
                  <a:lnTo>
                    <a:pt x="19834" y="6670"/>
                  </a:lnTo>
                  <a:lnTo>
                    <a:pt x="19790" y="6670"/>
                  </a:lnTo>
                  <a:lnTo>
                    <a:pt x="18035" y="7548"/>
                  </a:lnTo>
                  <a:lnTo>
                    <a:pt x="15797" y="8820"/>
                  </a:lnTo>
                  <a:lnTo>
                    <a:pt x="15753" y="8820"/>
                  </a:lnTo>
                  <a:lnTo>
                    <a:pt x="13866" y="10180"/>
                  </a:lnTo>
                  <a:lnTo>
                    <a:pt x="12199" y="10356"/>
                  </a:lnTo>
                  <a:lnTo>
                    <a:pt x="9039" y="10531"/>
                  </a:lnTo>
                  <a:lnTo>
                    <a:pt x="8996" y="10575"/>
                  </a:lnTo>
                  <a:lnTo>
                    <a:pt x="7372" y="11058"/>
                  </a:lnTo>
                  <a:lnTo>
                    <a:pt x="3818" y="12682"/>
                  </a:lnTo>
                  <a:lnTo>
                    <a:pt x="1755" y="14042"/>
                  </a:lnTo>
                  <a:lnTo>
                    <a:pt x="1711" y="14086"/>
                  </a:lnTo>
                  <a:lnTo>
                    <a:pt x="44" y="15885"/>
                  </a:lnTo>
                  <a:lnTo>
                    <a:pt x="44" y="15929"/>
                  </a:lnTo>
                  <a:lnTo>
                    <a:pt x="0" y="15973"/>
                  </a:lnTo>
                  <a:lnTo>
                    <a:pt x="44" y="16060"/>
                  </a:lnTo>
                  <a:lnTo>
                    <a:pt x="88" y="16104"/>
                  </a:lnTo>
                  <a:lnTo>
                    <a:pt x="176" y="16148"/>
                  </a:lnTo>
                  <a:lnTo>
                    <a:pt x="263" y="16148"/>
                  </a:lnTo>
                  <a:lnTo>
                    <a:pt x="307" y="16104"/>
                  </a:lnTo>
                  <a:lnTo>
                    <a:pt x="1975" y="14349"/>
                  </a:lnTo>
                  <a:lnTo>
                    <a:pt x="3993" y="12989"/>
                  </a:lnTo>
                  <a:lnTo>
                    <a:pt x="7504" y="11409"/>
                  </a:lnTo>
                  <a:lnTo>
                    <a:pt x="9083" y="10882"/>
                  </a:lnTo>
                  <a:lnTo>
                    <a:pt x="12199" y="10707"/>
                  </a:lnTo>
                  <a:lnTo>
                    <a:pt x="13954" y="10531"/>
                  </a:lnTo>
                  <a:lnTo>
                    <a:pt x="14042" y="10488"/>
                  </a:lnTo>
                  <a:lnTo>
                    <a:pt x="15973" y="9083"/>
                  </a:lnTo>
                  <a:lnTo>
                    <a:pt x="18167" y="7855"/>
                  </a:lnTo>
                  <a:lnTo>
                    <a:pt x="19922" y="7021"/>
                  </a:lnTo>
                  <a:lnTo>
                    <a:pt x="20843" y="6845"/>
                  </a:lnTo>
                  <a:lnTo>
                    <a:pt x="22116" y="6889"/>
                  </a:lnTo>
                  <a:lnTo>
                    <a:pt x="23739" y="7240"/>
                  </a:lnTo>
                  <a:lnTo>
                    <a:pt x="27645" y="8732"/>
                  </a:lnTo>
                  <a:lnTo>
                    <a:pt x="29663" y="9698"/>
                  </a:lnTo>
                  <a:lnTo>
                    <a:pt x="32823" y="11146"/>
                  </a:lnTo>
                  <a:lnTo>
                    <a:pt x="32867" y="11190"/>
                  </a:lnTo>
                  <a:lnTo>
                    <a:pt x="33700" y="11409"/>
                  </a:lnTo>
                  <a:lnTo>
                    <a:pt x="33788" y="11409"/>
                  </a:lnTo>
                  <a:lnTo>
                    <a:pt x="34359" y="11277"/>
                  </a:lnTo>
                  <a:lnTo>
                    <a:pt x="34446" y="11233"/>
                  </a:lnTo>
                  <a:lnTo>
                    <a:pt x="36158" y="9127"/>
                  </a:lnTo>
                  <a:lnTo>
                    <a:pt x="36947" y="7986"/>
                  </a:lnTo>
                  <a:lnTo>
                    <a:pt x="36947" y="7899"/>
                  </a:lnTo>
                  <a:lnTo>
                    <a:pt x="36947" y="7855"/>
                  </a:lnTo>
                  <a:lnTo>
                    <a:pt x="36333" y="5134"/>
                  </a:lnTo>
                  <a:lnTo>
                    <a:pt x="35368" y="1843"/>
                  </a:lnTo>
                  <a:lnTo>
                    <a:pt x="34929" y="132"/>
                  </a:lnTo>
                  <a:lnTo>
                    <a:pt x="34929" y="88"/>
                  </a:lnTo>
                  <a:lnTo>
                    <a:pt x="34885" y="44"/>
                  </a:lnTo>
                  <a:lnTo>
                    <a:pt x="34797"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4" name="Google Shape;6374;p163"/>
            <p:cNvSpPr/>
            <p:nvPr/>
          </p:nvSpPr>
          <p:spPr>
            <a:xfrm>
              <a:off x="2627400" y="2363275"/>
              <a:ext cx="931400" cy="657150"/>
            </a:xfrm>
            <a:custGeom>
              <a:rect b="b" l="l" r="r" t="t"/>
              <a:pathLst>
                <a:path extrusionOk="0" h="26286" w="37256">
                  <a:moveTo>
                    <a:pt x="36992" y="1"/>
                  </a:moveTo>
                  <a:lnTo>
                    <a:pt x="36948" y="45"/>
                  </a:lnTo>
                  <a:lnTo>
                    <a:pt x="36904" y="133"/>
                  </a:lnTo>
                  <a:lnTo>
                    <a:pt x="36466" y="2283"/>
                  </a:lnTo>
                  <a:lnTo>
                    <a:pt x="36466" y="2327"/>
                  </a:lnTo>
                  <a:lnTo>
                    <a:pt x="36422" y="4564"/>
                  </a:lnTo>
                  <a:lnTo>
                    <a:pt x="36290" y="9040"/>
                  </a:lnTo>
                  <a:lnTo>
                    <a:pt x="36334" y="12507"/>
                  </a:lnTo>
                  <a:lnTo>
                    <a:pt x="36334" y="12551"/>
                  </a:lnTo>
                  <a:lnTo>
                    <a:pt x="36597" y="13692"/>
                  </a:lnTo>
                  <a:lnTo>
                    <a:pt x="36158" y="14657"/>
                  </a:lnTo>
                  <a:lnTo>
                    <a:pt x="34930" y="15271"/>
                  </a:lnTo>
                  <a:lnTo>
                    <a:pt x="33394" y="15622"/>
                  </a:lnTo>
                  <a:lnTo>
                    <a:pt x="31683" y="15842"/>
                  </a:lnTo>
                  <a:lnTo>
                    <a:pt x="29971" y="15315"/>
                  </a:lnTo>
                  <a:lnTo>
                    <a:pt x="27294" y="14262"/>
                  </a:lnTo>
                  <a:lnTo>
                    <a:pt x="26110" y="13253"/>
                  </a:lnTo>
                  <a:lnTo>
                    <a:pt x="26022" y="13209"/>
                  </a:lnTo>
                  <a:lnTo>
                    <a:pt x="25890" y="13253"/>
                  </a:lnTo>
                  <a:lnTo>
                    <a:pt x="25276" y="13779"/>
                  </a:lnTo>
                  <a:lnTo>
                    <a:pt x="24179" y="14306"/>
                  </a:lnTo>
                  <a:lnTo>
                    <a:pt x="21502" y="15491"/>
                  </a:lnTo>
                  <a:lnTo>
                    <a:pt x="18826" y="16632"/>
                  </a:lnTo>
                  <a:lnTo>
                    <a:pt x="16851" y="17597"/>
                  </a:lnTo>
                  <a:lnTo>
                    <a:pt x="13823" y="19528"/>
                  </a:lnTo>
                  <a:lnTo>
                    <a:pt x="12200" y="19572"/>
                  </a:lnTo>
                  <a:lnTo>
                    <a:pt x="9435" y="19791"/>
                  </a:lnTo>
                  <a:lnTo>
                    <a:pt x="9391" y="19791"/>
                  </a:lnTo>
                  <a:lnTo>
                    <a:pt x="8426" y="20186"/>
                  </a:lnTo>
                  <a:lnTo>
                    <a:pt x="6495" y="21063"/>
                  </a:lnTo>
                  <a:lnTo>
                    <a:pt x="4520" y="22160"/>
                  </a:lnTo>
                  <a:lnTo>
                    <a:pt x="4477" y="22160"/>
                  </a:lnTo>
                  <a:lnTo>
                    <a:pt x="2634" y="23477"/>
                  </a:lnTo>
                  <a:lnTo>
                    <a:pt x="45" y="25978"/>
                  </a:lnTo>
                  <a:lnTo>
                    <a:pt x="1" y="26022"/>
                  </a:lnTo>
                  <a:lnTo>
                    <a:pt x="1" y="26066"/>
                  </a:lnTo>
                  <a:lnTo>
                    <a:pt x="1" y="26154"/>
                  </a:lnTo>
                  <a:lnTo>
                    <a:pt x="45" y="26197"/>
                  </a:lnTo>
                  <a:lnTo>
                    <a:pt x="89" y="26241"/>
                  </a:lnTo>
                  <a:lnTo>
                    <a:pt x="176" y="26285"/>
                  </a:lnTo>
                  <a:lnTo>
                    <a:pt x="220" y="26241"/>
                  </a:lnTo>
                  <a:lnTo>
                    <a:pt x="264" y="26197"/>
                  </a:lnTo>
                  <a:lnTo>
                    <a:pt x="2853" y="23740"/>
                  </a:lnTo>
                  <a:lnTo>
                    <a:pt x="4696" y="22468"/>
                  </a:lnTo>
                  <a:lnTo>
                    <a:pt x="6671" y="21371"/>
                  </a:lnTo>
                  <a:lnTo>
                    <a:pt x="8557" y="20493"/>
                  </a:lnTo>
                  <a:lnTo>
                    <a:pt x="9479" y="20142"/>
                  </a:lnTo>
                  <a:lnTo>
                    <a:pt x="12243" y="19923"/>
                  </a:lnTo>
                  <a:lnTo>
                    <a:pt x="13867" y="19879"/>
                  </a:lnTo>
                  <a:lnTo>
                    <a:pt x="13955" y="19835"/>
                  </a:lnTo>
                  <a:lnTo>
                    <a:pt x="17026" y="17904"/>
                  </a:lnTo>
                  <a:lnTo>
                    <a:pt x="18957" y="16939"/>
                  </a:lnTo>
                  <a:lnTo>
                    <a:pt x="21634" y="15798"/>
                  </a:lnTo>
                  <a:lnTo>
                    <a:pt x="24354" y="14613"/>
                  </a:lnTo>
                  <a:lnTo>
                    <a:pt x="25452" y="14087"/>
                  </a:lnTo>
                  <a:lnTo>
                    <a:pt x="25495" y="14087"/>
                  </a:lnTo>
                  <a:lnTo>
                    <a:pt x="26022" y="13604"/>
                  </a:lnTo>
                  <a:lnTo>
                    <a:pt x="27119" y="14525"/>
                  </a:lnTo>
                  <a:lnTo>
                    <a:pt x="27163" y="14569"/>
                  </a:lnTo>
                  <a:lnTo>
                    <a:pt x="29840" y="15666"/>
                  </a:lnTo>
                  <a:lnTo>
                    <a:pt x="31595" y="16193"/>
                  </a:lnTo>
                  <a:lnTo>
                    <a:pt x="31683" y="16193"/>
                  </a:lnTo>
                  <a:lnTo>
                    <a:pt x="33438" y="15973"/>
                  </a:lnTo>
                  <a:lnTo>
                    <a:pt x="33482" y="15973"/>
                  </a:lnTo>
                  <a:lnTo>
                    <a:pt x="35061" y="15622"/>
                  </a:lnTo>
                  <a:lnTo>
                    <a:pt x="35061" y="15578"/>
                  </a:lnTo>
                  <a:lnTo>
                    <a:pt x="36378" y="14964"/>
                  </a:lnTo>
                  <a:lnTo>
                    <a:pt x="36466" y="14876"/>
                  </a:lnTo>
                  <a:lnTo>
                    <a:pt x="36904" y="13779"/>
                  </a:lnTo>
                  <a:lnTo>
                    <a:pt x="36948" y="13692"/>
                  </a:lnTo>
                  <a:lnTo>
                    <a:pt x="36685" y="12507"/>
                  </a:lnTo>
                  <a:lnTo>
                    <a:pt x="36641" y="9040"/>
                  </a:lnTo>
                  <a:lnTo>
                    <a:pt x="36773" y="4564"/>
                  </a:lnTo>
                  <a:lnTo>
                    <a:pt x="36817" y="2327"/>
                  </a:lnTo>
                  <a:lnTo>
                    <a:pt x="37255" y="176"/>
                  </a:lnTo>
                  <a:lnTo>
                    <a:pt x="37255" y="133"/>
                  </a:lnTo>
                  <a:lnTo>
                    <a:pt x="37255" y="45"/>
                  </a:lnTo>
                  <a:lnTo>
                    <a:pt x="37211"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5" name="Google Shape;6375;p163"/>
            <p:cNvSpPr/>
            <p:nvPr/>
          </p:nvSpPr>
          <p:spPr>
            <a:xfrm>
              <a:off x="3319625" y="1408900"/>
              <a:ext cx="345575" cy="2234625"/>
            </a:xfrm>
            <a:custGeom>
              <a:rect b="b" l="l" r="r" t="t"/>
              <a:pathLst>
                <a:path extrusionOk="0" h="89385" w="13823">
                  <a:moveTo>
                    <a:pt x="8382" y="0"/>
                  </a:moveTo>
                  <a:lnTo>
                    <a:pt x="8294" y="44"/>
                  </a:lnTo>
                  <a:lnTo>
                    <a:pt x="8250" y="88"/>
                  </a:lnTo>
                  <a:lnTo>
                    <a:pt x="8250" y="176"/>
                  </a:lnTo>
                  <a:lnTo>
                    <a:pt x="8250" y="219"/>
                  </a:lnTo>
                  <a:lnTo>
                    <a:pt x="8294" y="263"/>
                  </a:lnTo>
                  <a:lnTo>
                    <a:pt x="9961" y="2413"/>
                  </a:lnTo>
                  <a:lnTo>
                    <a:pt x="11190" y="3467"/>
                  </a:lnTo>
                  <a:lnTo>
                    <a:pt x="11278" y="3510"/>
                  </a:lnTo>
                  <a:lnTo>
                    <a:pt x="12814" y="4037"/>
                  </a:lnTo>
                  <a:lnTo>
                    <a:pt x="13165" y="4344"/>
                  </a:lnTo>
                  <a:lnTo>
                    <a:pt x="13340" y="4959"/>
                  </a:lnTo>
                  <a:lnTo>
                    <a:pt x="13472" y="6450"/>
                  </a:lnTo>
                  <a:lnTo>
                    <a:pt x="13340" y="7504"/>
                  </a:lnTo>
                  <a:lnTo>
                    <a:pt x="12726" y="9347"/>
                  </a:lnTo>
                  <a:lnTo>
                    <a:pt x="12068" y="12067"/>
                  </a:lnTo>
                  <a:lnTo>
                    <a:pt x="11629" y="14656"/>
                  </a:lnTo>
                  <a:lnTo>
                    <a:pt x="11629" y="14700"/>
                  </a:lnTo>
                  <a:lnTo>
                    <a:pt x="11497" y="17069"/>
                  </a:lnTo>
                  <a:lnTo>
                    <a:pt x="11453" y="19702"/>
                  </a:lnTo>
                  <a:lnTo>
                    <a:pt x="11102" y="24573"/>
                  </a:lnTo>
                  <a:lnTo>
                    <a:pt x="11102" y="24617"/>
                  </a:lnTo>
                  <a:lnTo>
                    <a:pt x="11322" y="26416"/>
                  </a:lnTo>
                  <a:lnTo>
                    <a:pt x="11322" y="26460"/>
                  </a:lnTo>
                  <a:lnTo>
                    <a:pt x="12111" y="29575"/>
                  </a:lnTo>
                  <a:lnTo>
                    <a:pt x="12857" y="32647"/>
                  </a:lnTo>
                  <a:lnTo>
                    <a:pt x="12770" y="33525"/>
                  </a:lnTo>
                  <a:lnTo>
                    <a:pt x="11804" y="35631"/>
                  </a:lnTo>
                  <a:lnTo>
                    <a:pt x="10663" y="38527"/>
                  </a:lnTo>
                  <a:lnTo>
                    <a:pt x="10268" y="40545"/>
                  </a:lnTo>
                  <a:lnTo>
                    <a:pt x="10268" y="40589"/>
                  </a:lnTo>
                  <a:lnTo>
                    <a:pt x="10181" y="42696"/>
                  </a:lnTo>
                  <a:lnTo>
                    <a:pt x="10049" y="47654"/>
                  </a:lnTo>
                  <a:lnTo>
                    <a:pt x="10181" y="49760"/>
                  </a:lnTo>
                  <a:lnTo>
                    <a:pt x="10663" y="52174"/>
                  </a:lnTo>
                  <a:lnTo>
                    <a:pt x="11453" y="55070"/>
                  </a:lnTo>
                  <a:lnTo>
                    <a:pt x="12375" y="58493"/>
                  </a:lnTo>
                  <a:lnTo>
                    <a:pt x="12331" y="58887"/>
                  </a:lnTo>
                  <a:lnTo>
                    <a:pt x="11497" y="60204"/>
                  </a:lnTo>
                  <a:lnTo>
                    <a:pt x="10268" y="62135"/>
                  </a:lnTo>
                  <a:lnTo>
                    <a:pt x="10225" y="62178"/>
                  </a:lnTo>
                  <a:lnTo>
                    <a:pt x="9742" y="63627"/>
                  </a:lnTo>
                  <a:lnTo>
                    <a:pt x="9698" y="63670"/>
                  </a:lnTo>
                  <a:lnTo>
                    <a:pt x="9347" y="67620"/>
                  </a:lnTo>
                  <a:lnTo>
                    <a:pt x="9347" y="67707"/>
                  </a:lnTo>
                  <a:lnTo>
                    <a:pt x="9479" y="68234"/>
                  </a:lnTo>
                  <a:lnTo>
                    <a:pt x="9479" y="68278"/>
                  </a:lnTo>
                  <a:lnTo>
                    <a:pt x="10576" y="70603"/>
                  </a:lnTo>
                  <a:lnTo>
                    <a:pt x="12638" y="74948"/>
                  </a:lnTo>
                  <a:lnTo>
                    <a:pt x="12287" y="75957"/>
                  </a:lnTo>
                  <a:lnTo>
                    <a:pt x="10400" y="77186"/>
                  </a:lnTo>
                  <a:lnTo>
                    <a:pt x="8557" y="78546"/>
                  </a:lnTo>
                  <a:lnTo>
                    <a:pt x="6275" y="80433"/>
                  </a:lnTo>
                  <a:lnTo>
                    <a:pt x="5968" y="80477"/>
                  </a:lnTo>
                  <a:lnTo>
                    <a:pt x="5880" y="80520"/>
                  </a:lnTo>
                  <a:lnTo>
                    <a:pt x="3642" y="82714"/>
                  </a:lnTo>
                  <a:lnTo>
                    <a:pt x="2326" y="84119"/>
                  </a:lnTo>
                  <a:lnTo>
                    <a:pt x="2282" y="84206"/>
                  </a:lnTo>
                  <a:lnTo>
                    <a:pt x="1405" y="86269"/>
                  </a:lnTo>
                  <a:lnTo>
                    <a:pt x="44" y="89121"/>
                  </a:lnTo>
                  <a:lnTo>
                    <a:pt x="0" y="89209"/>
                  </a:lnTo>
                  <a:lnTo>
                    <a:pt x="44" y="89253"/>
                  </a:lnTo>
                  <a:lnTo>
                    <a:pt x="44" y="89340"/>
                  </a:lnTo>
                  <a:lnTo>
                    <a:pt x="132" y="89384"/>
                  </a:lnTo>
                  <a:lnTo>
                    <a:pt x="176" y="89384"/>
                  </a:lnTo>
                  <a:lnTo>
                    <a:pt x="308" y="89340"/>
                  </a:lnTo>
                  <a:lnTo>
                    <a:pt x="351" y="89296"/>
                  </a:lnTo>
                  <a:lnTo>
                    <a:pt x="1712" y="86400"/>
                  </a:lnTo>
                  <a:lnTo>
                    <a:pt x="2589" y="84338"/>
                  </a:lnTo>
                  <a:lnTo>
                    <a:pt x="3906" y="82934"/>
                  </a:lnTo>
                  <a:lnTo>
                    <a:pt x="6056" y="80828"/>
                  </a:lnTo>
                  <a:lnTo>
                    <a:pt x="6363" y="80784"/>
                  </a:lnTo>
                  <a:lnTo>
                    <a:pt x="6451" y="80740"/>
                  </a:lnTo>
                  <a:lnTo>
                    <a:pt x="8777" y="78809"/>
                  </a:lnTo>
                  <a:lnTo>
                    <a:pt x="10619" y="77449"/>
                  </a:lnTo>
                  <a:lnTo>
                    <a:pt x="12550" y="76220"/>
                  </a:lnTo>
                  <a:lnTo>
                    <a:pt x="12638" y="76132"/>
                  </a:lnTo>
                  <a:lnTo>
                    <a:pt x="12989" y="74992"/>
                  </a:lnTo>
                  <a:lnTo>
                    <a:pt x="12989" y="74860"/>
                  </a:lnTo>
                  <a:lnTo>
                    <a:pt x="10883" y="70472"/>
                  </a:lnTo>
                  <a:lnTo>
                    <a:pt x="9786" y="68146"/>
                  </a:lnTo>
                  <a:lnTo>
                    <a:pt x="9698" y="67620"/>
                  </a:lnTo>
                  <a:lnTo>
                    <a:pt x="10049" y="63714"/>
                  </a:lnTo>
                  <a:lnTo>
                    <a:pt x="10576" y="62310"/>
                  </a:lnTo>
                  <a:lnTo>
                    <a:pt x="11760" y="60379"/>
                  </a:lnTo>
                  <a:lnTo>
                    <a:pt x="12638" y="59063"/>
                  </a:lnTo>
                  <a:lnTo>
                    <a:pt x="12682" y="58975"/>
                  </a:lnTo>
                  <a:lnTo>
                    <a:pt x="12726" y="58493"/>
                  </a:lnTo>
                  <a:lnTo>
                    <a:pt x="12726" y="58449"/>
                  </a:lnTo>
                  <a:lnTo>
                    <a:pt x="11760" y="54938"/>
                  </a:lnTo>
                  <a:lnTo>
                    <a:pt x="11014" y="52086"/>
                  </a:lnTo>
                  <a:lnTo>
                    <a:pt x="10532" y="49716"/>
                  </a:lnTo>
                  <a:lnTo>
                    <a:pt x="10400" y="47654"/>
                  </a:lnTo>
                  <a:lnTo>
                    <a:pt x="10532" y="42739"/>
                  </a:lnTo>
                  <a:lnTo>
                    <a:pt x="10619" y="40589"/>
                  </a:lnTo>
                  <a:lnTo>
                    <a:pt x="11014" y="38615"/>
                  </a:lnTo>
                  <a:lnTo>
                    <a:pt x="12111" y="35763"/>
                  </a:lnTo>
                  <a:lnTo>
                    <a:pt x="13077" y="33656"/>
                  </a:lnTo>
                  <a:lnTo>
                    <a:pt x="13077" y="33612"/>
                  </a:lnTo>
                  <a:lnTo>
                    <a:pt x="13208" y="32647"/>
                  </a:lnTo>
                  <a:lnTo>
                    <a:pt x="13208" y="32603"/>
                  </a:lnTo>
                  <a:lnTo>
                    <a:pt x="12462" y="29488"/>
                  </a:lnTo>
                  <a:lnTo>
                    <a:pt x="11673" y="26372"/>
                  </a:lnTo>
                  <a:lnTo>
                    <a:pt x="11453" y="24573"/>
                  </a:lnTo>
                  <a:lnTo>
                    <a:pt x="11804" y="19702"/>
                  </a:lnTo>
                  <a:lnTo>
                    <a:pt x="11848" y="17113"/>
                  </a:lnTo>
                  <a:lnTo>
                    <a:pt x="11980" y="14700"/>
                  </a:lnTo>
                  <a:lnTo>
                    <a:pt x="12419" y="12111"/>
                  </a:lnTo>
                  <a:lnTo>
                    <a:pt x="13077" y="9434"/>
                  </a:lnTo>
                  <a:lnTo>
                    <a:pt x="13647" y="7591"/>
                  </a:lnTo>
                  <a:lnTo>
                    <a:pt x="13647" y="7547"/>
                  </a:lnTo>
                  <a:lnTo>
                    <a:pt x="13823" y="6494"/>
                  </a:lnTo>
                  <a:lnTo>
                    <a:pt x="13823" y="6450"/>
                  </a:lnTo>
                  <a:lnTo>
                    <a:pt x="13691" y="4915"/>
                  </a:lnTo>
                  <a:lnTo>
                    <a:pt x="13691" y="4871"/>
                  </a:lnTo>
                  <a:lnTo>
                    <a:pt x="13472" y="4213"/>
                  </a:lnTo>
                  <a:lnTo>
                    <a:pt x="13428" y="4125"/>
                  </a:lnTo>
                  <a:lnTo>
                    <a:pt x="13033" y="3730"/>
                  </a:lnTo>
                  <a:lnTo>
                    <a:pt x="12945" y="3686"/>
                  </a:lnTo>
                  <a:lnTo>
                    <a:pt x="11409" y="3203"/>
                  </a:lnTo>
                  <a:lnTo>
                    <a:pt x="10225" y="2150"/>
                  </a:lnTo>
                  <a:lnTo>
                    <a:pt x="8557" y="88"/>
                  </a:lnTo>
                  <a:lnTo>
                    <a:pt x="8513"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6" name="Google Shape;6376;p163"/>
            <p:cNvSpPr/>
            <p:nvPr/>
          </p:nvSpPr>
          <p:spPr>
            <a:xfrm>
              <a:off x="2895075" y="3238700"/>
              <a:ext cx="385075" cy="337900"/>
            </a:xfrm>
            <a:custGeom>
              <a:rect b="b" l="l" r="r" t="t"/>
              <a:pathLst>
                <a:path extrusionOk="0" h="13516" w="15403">
                  <a:moveTo>
                    <a:pt x="7197" y="0"/>
                  </a:moveTo>
                  <a:lnTo>
                    <a:pt x="2677" y="483"/>
                  </a:lnTo>
                  <a:lnTo>
                    <a:pt x="176" y="527"/>
                  </a:lnTo>
                  <a:lnTo>
                    <a:pt x="132" y="527"/>
                  </a:lnTo>
                  <a:lnTo>
                    <a:pt x="45" y="571"/>
                  </a:lnTo>
                  <a:lnTo>
                    <a:pt x="1" y="659"/>
                  </a:lnTo>
                  <a:lnTo>
                    <a:pt x="1" y="703"/>
                  </a:lnTo>
                  <a:lnTo>
                    <a:pt x="45" y="790"/>
                  </a:lnTo>
                  <a:lnTo>
                    <a:pt x="45" y="834"/>
                  </a:lnTo>
                  <a:lnTo>
                    <a:pt x="132" y="878"/>
                  </a:lnTo>
                  <a:lnTo>
                    <a:pt x="176" y="878"/>
                  </a:lnTo>
                  <a:lnTo>
                    <a:pt x="2721" y="834"/>
                  </a:lnTo>
                  <a:lnTo>
                    <a:pt x="7197" y="351"/>
                  </a:lnTo>
                  <a:lnTo>
                    <a:pt x="7548" y="615"/>
                  </a:lnTo>
                  <a:lnTo>
                    <a:pt x="8470" y="1448"/>
                  </a:lnTo>
                  <a:lnTo>
                    <a:pt x="10005" y="2940"/>
                  </a:lnTo>
                  <a:lnTo>
                    <a:pt x="11805" y="4783"/>
                  </a:lnTo>
                  <a:lnTo>
                    <a:pt x="14525" y="7943"/>
                  </a:lnTo>
                  <a:lnTo>
                    <a:pt x="15052" y="9128"/>
                  </a:lnTo>
                  <a:lnTo>
                    <a:pt x="14964" y="10619"/>
                  </a:lnTo>
                  <a:lnTo>
                    <a:pt x="14042" y="13252"/>
                  </a:lnTo>
                  <a:lnTo>
                    <a:pt x="13999" y="13340"/>
                  </a:lnTo>
                  <a:lnTo>
                    <a:pt x="14042" y="13384"/>
                  </a:lnTo>
                  <a:lnTo>
                    <a:pt x="14086" y="13428"/>
                  </a:lnTo>
                  <a:lnTo>
                    <a:pt x="14130" y="13472"/>
                  </a:lnTo>
                  <a:lnTo>
                    <a:pt x="14174" y="13516"/>
                  </a:lnTo>
                  <a:lnTo>
                    <a:pt x="14306" y="13472"/>
                  </a:lnTo>
                  <a:lnTo>
                    <a:pt x="14350" y="13384"/>
                  </a:lnTo>
                  <a:lnTo>
                    <a:pt x="15271" y="10707"/>
                  </a:lnTo>
                  <a:lnTo>
                    <a:pt x="15315" y="10663"/>
                  </a:lnTo>
                  <a:lnTo>
                    <a:pt x="15403" y="9128"/>
                  </a:lnTo>
                  <a:lnTo>
                    <a:pt x="15359" y="9040"/>
                  </a:lnTo>
                  <a:lnTo>
                    <a:pt x="14832" y="7767"/>
                  </a:lnTo>
                  <a:lnTo>
                    <a:pt x="14788" y="7723"/>
                  </a:lnTo>
                  <a:lnTo>
                    <a:pt x="12068" y="4520"/>
                  </a:lnTo>
                  <a:lnTo>
                    <a:pt x="10269" y="2721"/>
                  </a:lnTo>
                  <a:lnTo>
                    <a:pt x="8689" y="1185"/>
                  </a:lnTo>
                  <a:lnTo>
                    <a:pt x="7767" y="351"/>
                  </a:lnTo>
                  <a:lnTo>
                    <a:pt x="7329" y="44"/>
                  </a:lnTo>
                  <a:lnTo>
                    <a:pt x="7197"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7" name="Google Shape;6377;p163"/>
            <p:cNvSpPr/>
            <p:nvPr/>
          </p:nvSpPr>
          <p:spPr>
            <a:xfrm>
              <a:off x="2931275" y="3283675"/>
              <a:ext cx="242475" cy="218325"/>
            </a:xfrm>
            <a:custGeom>
              <a:rect b="b" l="l" r="r" t="t"/>
              <a:pathLst>
                <a:path extrusionOk="0" h="8733" w="9699">
                  <a:moveTo>
                    <a:pt x="1624" y="1"/>
                  </a:moveTo>
                  <a:lnTo>
                    <a:pt x="176" y="44"/>
                  </a:lnTo>
                  <a:lnTo>
                    <a:pt x="132" y="88"/>
                  </a:lnTo>
                  <a:lnTo>
                    <a:pt x="45" y="88"/>
                  </a:lnTo>
                  <a:lnTo>
                    <a:pt x="45" y="176"/>
                  </a:lnTo>
                  <a:lnTo>
                    <a:pt x="1" y="220"/>
                  </a:lnTo>
                  <a:lnTo>
                    <a:pt x="45" y="308"/>
                  </a:lnTo>
                  <a:lnTo>
                    <a:pt x="88" y="352"/>
                  </a:lnTo>
                  <a:lnTo>
                    <a:pt x="176" y="395"/>
                  </a:lnTo>
                  <a:lnTo>
                    <a:pt x="1624" y="352"/>
                  </a:lnTo>
                  <a:lnTo>
                    <a:pt x="3555" y="483"/>
                  </a:lnTo>
                  <a:lnTo>
                    <a:pt x="4301" y="746"/>
                  </a:lnTo>
                  <a:lnTo>
                    <a:pt x="5530" y="1843"/>
                  </a:lnTo>
                  <a:lnTo>
                    <a:pt x="7504" y="4038"/>
                  </a:lnTo>
                  <a:lnTo>
                    <a:pt x="8426" y="5266"/>
                  </a:lnTo>
                  <a:lnTo>
                    <a:pt x="9128" y="6626"/>
                  </a:lnTo>
                  <a:lnTo>
                    <a:pt x="9347" y="8118"/>
                  </a:lnTo>
                  <a:lnTo>
                    <a:pt x="9259" y="8557"/>
                  </a:lnTo>
                  <a:lnTo>
                    <a:pt x="9259" y="8601"/>
                  </a:lnTo>
                  <a:lnTo>
                    <a:pt x="9303" y="8689"/>
                  </a:lnTo>
                  <a:lnTo>
                    <a:pt x="9347" y="8733"/>
                  </a:lnTo>
                  <a:lnTo>
                    <a:pt x="9435" y="8733"/>
                  </a:lnTo>
                  <a:lnTo>
                    <a:pt x="9567" y="8689"/>
                  </a:lnTo>
                  <a:lnTo>
                    <a:pt x="9611" y="8601"/>
                  </a:lnTo>
                  <a:lnTo>
                    <a:pt x="9698" y="8162"/>
                  </a:lnTo>
                  <a:lnTo>
                    <a:pt x="9698" y="8074"/>
                  </a:lnTo>
                  <a:lnTo>
                    <a:pt x="9435" y="6539"/>
                  </a:lnTo>
                  <a:lnTo>
                    <a:pt x="9435" y="6495"/>
                  </a:lnTo>
                  <a:lnTo>
                    <a:pt x="8733" y="5091"/>
                  </a:lnTo>
                  <a:lnTo>
                    <a:pt x="8689" y="5091"/>
                  </a:lnTo>
                  <a:lnTo>
                    <a:pt x="7768" y="3818"/>
                  </a:lnTo>
                  <a:lnTo>
                    <a:pt x="7768" y="3774"/>
                  </a:lnTo>
                  <a:lnTo>
                    <a:pt x="5749" y="1580"/>
                  </a:lnTo>
                  <a:lnTo>
                    <a:pt x="4520" y="483"/>
                  </a:lnTo>
                  <a:lnTo>
                    <a:pt x="4433" y="439"/>
                  </a:lnTo>
                  <a:lnTo>
                    <a:pt x="3643" y="176"/>
                  </a:lnTo>
                  <a:lnTo>
                    <a:pt x="3599" y="132"/>
                  </a:lnTo>
                  <a:lnTo>
                    <a:pt x="1624"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8" name="Google Shape;6378;p163"/>
            <p:cNvSpPr/>
            <p:nvPr/>
          </p:nvSpPr>
          <p:spPr>
            <a:xfrm>
              <a:off x="2574750" y="1389150"/>
              <a:ext cx="1018050" cy="1583000"/>
            </a:xfrm>
            <a:custGeom>
              <a:rect b="b" l="l" r="r" t="t"/>
              <a:pathLst>
                <a:path extrusionOk="0" h="63320" w="40722">
                  <a:moveTo>
                    <a:pt x="34666" y="0"/>
                  </a:moveTo>
                  <a:lnTo>
                    <a:pt x="34622" y="44"/>
                  </a:lnTo>
                  <a:lnTo>
                    <a:pt x="34578" y="88"/>
                  </a:lnTo>
                  <a:lnTo>
                    <a:pt x="34535" y="132"/>
                  </a:lnTo>
                  <a:lnTo>
                    <a:pt x="34535" y="220"/>
                  </a:lnTo>
                  <a:lnTo>
                    <a:pt x="34578" y="263"/>
                  </a:lnTo>
                  <a:lnTo>
                    <a:pt x="36597" y="3072"/>
                  </a:lnTo>
                  <a:lnTo>
                    <a:pt x="37826" y="4959"/>
                  </a:lnTo>
                  <a:lnTo>
                    <a:pt x="38791" y="6714"/>
                  </a:lnTo>
                  <a:lnTo>
                    <a:pt x="39230" y="8030"/>
                  </a:lnTo>
                  <a:lnTo>
                    <a:pt x="39098" y="10224"/>
                  </a:lnTo>
                  <a:lnTo>
                    <a:pt x="39098" y="10268"/>
                  </a:lnTo>
                  <a:lnTo>
                    <a:pt x="39537" y="12594"/>
                  </a:lnTo>
                  <a:lnTo>
                    <a:pt x="39493" y="13779"/>
                  </a:lnTo>
                  <a:lnTo>
                    <a:pt x="39230" y="15885"/>
                  </a:lnTo>
                  <a:lnTo>
                    <a:pt x="39230" y="15929"/>
                  </a:lnTo>
                  <a:lnTo>
                    <a:pt x="39317" y="20229"/>
                  </a:lnTo>
                  <a:lnTo>
                    <a:pt x="39142" y="22511"/>
                  </a:lnTo>
                  <a:lnTo>
                    <a:pt x="38966" y="25319"/>
                  </a:lnTo>
                  <a:lnTo>
                    <a:pt x="39142" y="27118"/>
                  </a:lnTo>
                  <a:lnTo>
                    <a:pt x="39142" y="27162"/>
                  </a:lnTo>
                  <a:lnTo>
                    <a:pt x="39800" y="29970"/>
                  </a:lnTo>
                  <a:lnTo>
                    <a:pt x="40371" y="32472"/>
                  </a:lnTo>
                  <a:lnTo>
                    <a:pt x="40239" y="33964"/>
                  </a:lnTo>
                  <a:lnTo>
                    <a:pt x="39712" y="35850"/>
                  </a:lnTo>
                  <a:lnTo>
                    <a:pt x="38264" y="39800"/>
                  </a:lnTo>
                  <a:lnTo>
                    <a:pt x="38264" y="39844"/>
                  </a:lnTo>
                  <a:lnTo>
                    <a:pt x="37957" y="41248"/>
                  </a:lnTo>
                  <a:lnTo>
                    <a:pt x="37299" y="42740"/>
                  </a:lnTo>
                  <a:lnTo>
                    <a:pt x="35368" y="45767"/>
                  </a:lnTo>
                  <a:lnTo>
                    <a:pt x="33789" y="47172"/>
                  </a:lnTo>
                  <a:lnTo>
                    <a:pt x="31770" y="48883"/>
                  </a:lnTo>
                  <a:lnTo>
                    <a:pt x="30849" y="48839"/>
                  </a:lnTo>
                  <a:lnTo>
                    <a:pt x="28786" y="48400"/>
                  </a:lnTo>
                  <a:lnTo>
                    <a:pt x="28655" y="48400"/>
                  </a:lnTo>
                  <a:lnTo>
                    <a:pt x="26153" y="49673"/>
                  </a:lnTo>
                  <a:lnTo>
                    <a:pt x="23520" y="50901"/>
                  </a:lnTo>
                  <a:lnTo>
                    <a:pt x="20493" y="52306"/>
                  </a:lnTo>
                  <a:lnTo>
                    <a:pt x="14613" y="54894"/>
                  </a:lnTo>
                  <a:lnTo>
                    <a:pt x="10488" y="56299"/>
                  </a:lnTo>
                  <a:lnTo>
                    <a:pt x="10444" y="56343"/>
                  </a:lnTo>
                  <a:lnTo>
                    <a:pt x="7943" y="57571"/>
                  </a:lnTo>
                  <a:lnTo>
                    <a:pt x="5837" y="58844"/>
                  </a:lnTo>
                  <a:lnTo>
                    <a:pt x="2546" y="61257"/>
                  </a:lnTo>
                  <a:lnTo>
                    <a:pt x="44" y="63012"/>
                  </a:lnTo>
                  <a:lnTo>
                    <a:pt x="1" y="63056"/>
                  </a:lnTo>
                  <a:lnTo>
                    <a:pt x="1" y="63100"/>
                  </a:lnTo>
                  <a:lnTo>
                    <a:pt x="1" y="63188"/>
                  </a:lnTo>
                  <a:lnTo>
                    <a:pt x="1" y="63232"/>
                  </a:lnTo>
                  <a:lnTo>
                    <a:pt x="88" y="63319"/>
                  </a:lnTo>
                  <a:lnTo>
                    <a:pt x="176" y="63319"/>
                  </a:lnTo>
                  <a:lnTo>
                    <a:pt x="264" y="63276"/>
                  </a:lnTo>
                  <a:lnTo>
                    <a:pt x="2765" y="61520"/>
                  </a:lnTo>
                  <a:lnTo>
                    <a:pt x="6012" y="59151"/>
                  </a:lnTo>
                  <a:lnTo>
                    <a:pt x="8118" y="57878"/>
                  </a:lnTo>
                  <a:lnTo>
                    <a:pt x="10620" y="56650"/>
                  </a:lnTo>
                  <a:lnTo>
                    <a:pt x="14744" y="55202"/>
                  </a:lnTo>
                  <a:lnTo>
                    <a:pt x="20624" y="52613"/>
                  </a:lnTo>
                  <a:lnTo>
                    <a:pt x="23696" y="51209"/>
                  </a:lnTo>
                  <a:lnTo>
                    <a:pt x="26285" y="49980"/>
                  </a:lnTo>
                  <a:lnTo>
                    <a:pt x="28786" y="48751"/>
                  </a:lnTo>
                  <a:lnTo>
                    <a:pt x="30805" y="49190"/>
                  </a:lnTo>
                  <a:lnTo>
                    <a:pt x="31858" y="49234"/>
                  </a:lnTo>
                  <a:lnTo>
                    <a:pt x="31946" y="49190"/>
                  </a:lnTo>
                  <a:lnTo>
                    <a:pt x="34008" y="47435"/>
                  </a:lnTo>
                  <a:lnTo>
                    <a:pt x="35588" y="46031"/>
                  </a:lnTo>
                  <a:lnTo>
                    <a:pt x="35632" y="45987"/>
                  </a:lnTo>
                  <a:lnTo>
                    <a:pt x="37562" y="42915"/>
                  </a:lnTo>
                  <a:lnTo>
                    <a:pt x="37606" y="42871"/>
                  </a:lnTo>
                  <a:lnTo>
                    <a:pt x="38264" y="41379"/>
                  </a:lnTo>
                  <a:lnTo>
                    <a:pt x="38264" y="41335"/>
                  </a:lnTo>
                  <a:lnTo>
                    <a:pt x="38615" y="39931"/>
                  </a:lnTo>
                  <a:lnTo>
                    <a:pt x="40063" y="35982"/>
                  </a:lnTo>
                  <a:lnTo>
                    <a:pt x="40546" y="34007"/>
                  </a:lnTo>
                  <a:lnTo>
                    <a:pt x="40590" y="34007"/>
                  </a:lnTo>
                  <a:lnTo>
                    <a:pt x="40722" y="32472"/>
                  </a:lnTo>
                  <a:lnTo>
                    <a:pt x="40722" y="32428"/>
                  </a:lnTo>
                  <a:lnTo>
                    <a:pt x="40151" y="29883"/>
                  </a:lnTo>
                  <a:lnTo>
                    <a:pt x="39493" y="27074"/>
                  </a:lnTo>
                  <a:lnTo>
                    <a:pt x="39317" y="25319"/>
                  </a:lnTo>
                  <a:lnTo>
                    <a:pt x="39493" y="22555"/>
                  </a:lnTo>
                  <a:lnTo>
                    <a:pt x="39669" y="20229"/>
                  </a:lnTo>
                  <a:lnTo>
                    <a:pt x="39581" y="15929"/>
                  </a:lnTo>
                  <a:lnTo>
                    <a:pt x="39844" y="13822"/>
                  </a:lnTo>
                  <a:lnTo>
                    <a:pt x="39888" y="12594"/>
                  </a:lnTo>
                  <a:lnTo>
                    <a:pt x="39888" y="12550"/>
                  </a:lnTo>
                  <a:lnTo>
                    <a:pt x="39449" y="10224"/>
                  </a:lnTo>
                  <a:lnTo>
                    <a:pt x="39581" y="8030"/>
                  </a:lnTo>
                  <a:lnTo>
                    <a:pt x="39537" y="7943"/>
                  </a:lnTo>
                  <a:lnTo>
                    <a:pt x="39142" y="6582"/>
                  </a:lnTo>
                  <a:lnTo>
                    <a:pt x="39098" y="6582"/>
                  </a:lnTo>
                  <a:lnTo>
                    <a:pt x="38133" y="4783"/>
                  </a:lnTo>
                  <a:lnTo>
                    <a:pt x="36904" y="2896"/>
                  </a:lnTo>
                  <a:lnTo>
                    <a:pt x="34886" y="44"/>
                  </a:lnTo>
                  <a:lnTo>
                    <a:pt x="3479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9" name="Google Shape;6379;p163"/>
            <p:cNvSpPr/>
            <p:nvPr/>
          </p:nvSpPr>
          <p:spPr>
            <a:xfrm>
              <a:off x="2434325" y="1378175"/>
              <a:ext cx="930300" cy="1467825"/>
            </a:xfrm>
            <a:custGeom>
              <a:rect b="b" l="l" r="r" t="t"/>
              <a:pathLst>
                <a:path extrusionOk="0" h="58713" w="37212">
                  <a:moveTo>
                    <a:pt x="35369" y="0"/>
                  </a:moveTo>
                  <a:lnTo>
                    <a:pt x="35325" y="44"/>
                  </a:lnTo>
                  <a:lnTo>
                    <a:pt x="35281" y="88"/>
                  </a:lnTo>
                  <a:lnTo>
                    <a:pt x="35237" y="176"/>
                  </a:lnTo>
                  <a:lnTo>
                    <a:pt x="35237" y="220"/>
                  </a:lnTo>
                  <a:lnTo>
                    <a:pt x="35281" y="308"/>
                  </a:lnTo>
                  <a:lnTo>
                    <a:pt x="36466" y="1931"/>
                  </a:lnTo>
                  <a:lnTo>
                    <a:pt x="36685" y="2896"/>
                  </a:lnTo>
                  <a:lnTo>
                    <a:pt x="36860" y="5968"/>
                  </a:lnTo>
                  <a:lnTo>
                    <a:pt x="36641" y="7065"/>
                  </a:lnTo>
                  <a:lnTo>
                    <a:pt x="35369" y="10400"/>
                  </a:lnTo>
                  <a:lnTo>
                    <a:pt x="33833" y="15271"/>
                  </a:lnTo>
                  <a:lnTo>
                    <a:pt x="32429" y="17904"/>
                  </a:lnTo>
                  <a:lnTo>
                    <a:pt x="31244" y="20229"/>
                  </a:lnTo>
                  <a:lnTo>
                    <a:pt x="30235" y="22467"/>
                  </a:lnTo>
                  <a:lnTo>
                    <a:pt x="28655" y="25275"/>
                  </a:lnTo>
                  <a:lnTo>
                    <a:pt x="26461" y="28654"/>
                  </a:lnTo>
                  <a:lnTo>
                    <a:pt x="26461" y="28698"/>
                  </a:lnTo>
                  <a:lnTo>
                    <a:pt x="26197" y="29663"/>
                  </a:lnTo>
                  <a:lnTo>
                    <a:pt x="26197" y="29707"/>
                  </a:lnTo>
                  <a:lnTo>
                    <a:pt x="26066" y="31068"/>
                  </a:lnTo>
                  <a:lnTo>
                    <a:pt x="26066" y="31112"/>
                  </a:lnTo>
                  <a:lnTo>
                    <a:pt x="26505" y="35105"/>
                  </a:lnTo>
                  <a:lnTo>
                    <a:pt x="26943" y="38747"/>
                  </a:lnTo>
                  <a:lnTo>
                    <a:pt x="26724" y="39229"/>
                  </a:lnTo>
                  <a:lnTo>
                    <a:pt x="26241" y="39756"/>
                  </a:lnTo>
                  <a:lnTo>
                    <a:pt x="24530" y="41028"/>
                  </a:lnTo>
                  <a:lnTo>
                    <a:pt x="22336" y="42389"/>
                  </a:lnTo>
                  <a:lnTo>
                    <a:pt x="20361" y="43705"/>
                  </a:lnTo>
                  <a:lnTo>
                    <a:pt x="17026" y="46514"/>
                  </a:lnTo>
                  <a:lnTo>
                    <a:pt x="15227" y="47698"/>
                  </a:lnTo>
                  <a:lnTo>
                    <a:pt x="15183" y="47698"/>
                  </a:lnTo>
                  <a:lnTo>
                    <a:pt x="12200" y="50638"/>
                  </a:lnTo>
                  <a:lnTo>
                    <a:pt x="10401" y="51691"/>
                  </a:lnTo>
                  <a:lnTo>
                    <a:pt x="7109" y="53183"/>
                  </a:lnTo>
                  <a:lnTo>
                    <a:pt x="5442" y="54368"/>
                  </a:lnTo>
                  <a:lnTo>
                    <a:pt x="3072" y="56167"/>
                  </a:lnTo>
                  <a:lnTo>
                    <a:pt x="89" y="58405"/>
                  </a:lnTo>
                  <a:lnTo>
                    <a:pt x="45" y="58449"/>
                  </a:lnTo>
                  <a:lnTo>
                    <a:pt x="1" y="58537"/>
                  </a:lnTo>
                  <a:lnTo>
                    <a:pt x="1" y="58581"/>
                  </a:lnTo>
                  <a:lnTo>
                    <a:pt x="45" y="58668"/>
                  </a:lnTo>
                  <a:lnTo>
                    <a:pt x="89" y="58712"/>
                  </a:lnTo>
                  <a:lnTo>
                    <a:pt x="176" y="58712"/>
                  </a:lnTo>
                  <a:lnTo>
                    <a:pt x="308" y="58668"/>
                  </a:lnTo>
                  <a:lnTo>
                    <a:pt x="3248" y="56430"/>
                  </a:lnTo>
                  <a:lnTo>
                    <a:pt x="5661" y="54675"/>
                  </a:lnTo>
                  <a:lnTo>
                    <a:pt x="7285" y="53491"/>
                  </a:lnTo>
                  <a:lnTo>
                    <a:pt x="10576" y="52042"/>
                  </a:lnTo>
                  <a:lnTo>
                    <a:pt x="12419" y="50945"/>
                  </a:lnTo>
                  <a:lnTo>
                    <a:pt x="12463" y="50902"/>
                  </a:lnTo>
                  <a:lnTo>
                    <a:pt x="15403" y="47962"/>
                  </a:lnTo>
                  <a:lnTo>
                    <a:pt x="17202" y="46821"/>
                  </a:lnTo>
                  <a:lnTo>
                    <a:pt x="17246" y="46821"/>
                  </a:lnTo>
                  <a:lnTo>
                    <a:pt x="20581" y="44012"/>
                  </a:lnTo>
                  <a:lnTo>
                    <a:pt x="22512" y="42696"/>
                  </a:lnTo>
                  <a:lnTo>
                    <a:pt x="24749" y="41336"/>
                  </a:lnTo>
                  <a:lnTo>
                    <a:pt x="26461" y="40063"/>
                  </a:lnTo>
                  <a:lnTo>
                    <a:pt x="26505" y="40019"/>
                  </a:lnTo>
                  <a:lnTo>
                    <a:pt x="27031" y="39449"/>
                  </a:lnTo>
                  <a:lnTo>
                    <a:pt x="27031" y="39405"/>
                  </a:lnTo>
                  <a:lnTo>
                    <a:pt x="27295" y="38878"/>
                  </a:lnTo>
                  <a:lnTo>
                    <a:pt x="27295" y="38747"/>
                  </a:lnTo>
                  <a:lnTo>
                    <a:pt x="26856" y="35061"/>
                  </a:lnTo>
                  <a:lnTo>
                    <a:pt x="26417" y="31112"/>
                  </a:lnTo>
                  <a:lnTo>
                    <a:pt x="26549" y="29751"/>
                  </a:lnTo>
                  <a:lnTo>
                    <a:pt x="26768" y="28830"/>
                  </a:lnTo>
                  <a:lnTo>
                    <a:pt x="28962" y="25451"/>
                  </a:lnTo>
                  <a:lnTo>
                    <a:pt x="30542" y="22643"/>
                  </a:lnTo>
                  <a:lnTo>
                    <a:pt x="30586" y="22643"/>
                  </a:lnTo>
                  <a:lnTo>
                    <a:pt x="31551" y="20361"/>
                  </a:lnTo>
                  <a:lnTo>
                    <a:pt x="34140" y="15402"/>
                  </a:lnTo>
                  <a:lnTo>
                    <a:pt x="34184" y="15359"/>
                  </a:lnTo>
                  <a:lnTo>
                    <a:pt x="35720" y="10532"/>
                  </a:lnTo>
                  <a:lnTo>
                    <a:pt x="36992" y="7153"/>
                  </a:lnTo>
                  <a:lnTo>
                    <a:pt x="37212" y="6012"/>
                  </a:lnTo>
                  <a:lnTo>
                    <a:pt x="37212" y="5968"/>
                  </a:lnTo>
                  <a:lnTo>
                    <a:pt x="37036" y="2853"/>
                  </a:lnTo>
                  <a:lnTo>
                    <a:pt x="37036" y="2809"/>
                  </a:lnTo>
                  <a:lnTo>
                    <a:pt x="36817" y="1843"/>
                  </a:lnTo>
                  <a:lnTo>
                    <a:pt x="36773" y="1756"/>
                  </a:lnTo>
                  <a:lnTo>
                    <a:pt x="35588" y="88"/>
                  </a:lnTo>
                  <a:lnTo>
                    <a:pt x="35500" y="44"/>
                  </a:lnTo>
                  <a:lnTo>
                    <a:pt x="35456"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0" name="Google Shape;6380;p163"/>
            <p:cNvSpPr/>
            <p:nvPr/>
          </p:nvSpPr>
          <p:spPr>
            <a:xfrm>
              <a:off x="2288425" y="1370500"/>
              <a:ext cx="948950" cy="1344950"/>
            </a:xfrm>
            <a:custGeom>
              <a:rect b="b" l="l" r="r" t="t"/>
              <a:pathLst>
                <a:path extrusionOk="0" h="53798" w="37958">
                  <a:moveTo>
                    <a:pt x="37475" y="0"/>
                  </a:moveTo>
                  <a:lnTo>
                    <a:pt x="37431" y="44"/>
                  </a:lnTo>
                  <a:lnTo>
                    <a:pt x="37387" y="88"/>
                  </a:lnTo>
                  <a:lnTo>
                    <a:pt x="37343" y="132"/>
                  </a:lnTo>
                  <a:lnTo>
                    <a:pt x="37343" y="220"/>
                  </a:lnTo>
                  <a:lnTo>
                    <a:pt x="37606" y="1448"/>
                  </a:lnTo>
                  <a:lnTo>
                    <a:pt x="37519" y="2765"/>
                  </a:lnTo>
                  <a:lnTo>
                    <a:pt x="36202" y="6363"/>
                  </a:lnTo>
                  <a:lnTo>
                    <a:pt x="35676" y="8206"/>
                  </a:lnTo>
                  <a:lnTo>
                    <a:pt x="34579" y="12155"/>
                  </a:lnTo>
                  <a:lnTo>
                    <a:pt x="33613" y="14349"/>
                  </a:lnTo>
                  <a:lnTo>
                    <a:pt x="32648" y="16324"/>
                  </a:lnTo>
                  <a:lnTo>
                    <a:pt x="31595" y="18298"/>
                  </a:lnTo>
                  <a:lnTo>
                    <a:pt x="30410" y="20361"/>
                  </a:lnTo>
                  <a:lnTo>
                    <a:pt x="28655" y="23388"/>
                  </a:lnTo>
                  <a:lnTo>
                    <a:pt x="27294" y="25626"/>
                  </a:lnTo>
                  <a:lnTo>
                    <a:pt x="25846" y="27952"/>
                  </a:lnTo>
                  <a:lnTo>
                    <a:pt x="24705" y="29795"/>
                  </a:lnTo>
                  <a:lnTo>
                    <a:pt x="23038" y="31901"/>
                  </a:lnTo>
                  <a:lnTo>
                    <a:pt x="21107" y="34271"/>
                  </a:lnTo>
                  <a:lnTo>
                    <a:pt x="18211" y="36904"/>
                  </a:lnTo>
                  <a:lnTo>
                    <a:pt x="13165" y="40107"/>
                  </a:lnTo>
                  <a:lnTo>
                    <a:pt x="13121" y="40151"/>
                  </a:lnTo>
                  <a:lnTo>
                    <a:pt x="12419" y="41248"/>
                  </a:lnTo>
                  <a:lnTo>
                    <a:pt x="12375" y="41292"/>
                  </a:lnTo>
                  <a:lnTo>
                    <a:pt x="11190" y="43924"/>
                  </a:lnTo>
                  <a:lnTo>
                    <a:pt x="10093" y="46250"/>
                  </a:lnTo>
                  <a:lnTo>
                    <a:pt x="8162" y="47786"/>
                  </a:lnTo>
                  <a:lnTo>
                    <a:pt x="6276" y="49146"/>
                  </a:lnTo>
                  <a:lnTo>
                    <a:pt x="3862" y="50858"/>
                  </a:lnTo>
                  <a:lnTo>
                    <a:pt x="88" y="53490"/>
                  </a:lnTo>
                  <a:lnTo>
                    <a:pt x="45" y="53534"/>
                  </a:lnTo>
                  <a:lnTo>
                    <a:pt x="1" y="53578"/>
                  </a:lnTo>
                  <a:lnTo>
                    <a:pt x="1" y="53666"/>
                  </a:lnTo>
                  <a:lnTo>
                    <a:pt x="45" y="53710"/>
                  </a:lnTo>
                  <a:lnTo>
                    <a:pt x="88" y="53798"/>
                  </a:lnTo>
                  <a:lnTo>
                    <a:pt x="176" y="53798"/>
                  </a:lnTo>
                  <a:lnTo>
                    <a:pt x="308" y="53754"/>
                  </a:lnTo>
                  <a:lnTo>
                    <a:pt x="4082" y="51121"/>
                  </a:lnTo>
                  <a:lnTo>
                    <a:pt x="6451" y="49453"/>
                  </a:lnTo>
                  <a:lnTo>
                    <a:pt x="8382" y="48049"/>
                  </a:lnTo>
                  <a:lnTo>
                    <a:pt x="10357" y="46513"/>
                  </a:lnTo>
                  <a:lnTo>
                    <a:pt x="10400" y="46469"/>
                  </a:lnTo>
                  <a:lnTo>
                    <a:pt x="11541" y="44056"/>
                  </a:lnTo>
                  <a:lnTo>
                    <a:pt x="12682" y="41423"/>
                  </a:lnTo>
                  <a:lnTo>
                    <a:pt x="13384" y="40414"/>
                  </a:lnTo>
                  <a:lnTo>
                    <a:pt x="18387" y="37167"/>
                  </a:lnTo>
                  <a:lnTo>
                    <a:pt x="18431" y="37167"/>
                  </a:lnTo>
                  <a:lnTo>
                    <a:pt x="21371" y="34534"/>
                  </a:lnTo>
                  <a:lnTo>
                    <a:pt x="21371" y="34490"/>
                  </a:lnTo>
                  <a:lnTo>
                    <a:pt x="23345" y="32121"/>
                  </a:lnTo>
                  <a:lnTo>
                    <a:pt x="24969" y="30014"/>
                  </a:lnTo>
                  <a:lnTo>
                    <a:pt x="25013" y="29970"/>
                  </a:lnTo>
                  <a:lnTo>
                    <a:pt x="26154" y="28128"/>
                  </a:lnTo>
                  <a:lnTo>
                    <a:pt x="27558" y="25802"/>
                  </a:lnTo>
                  <a:lnTo>
                    <a:pt x="28962" y="23564"/>
                  </a:lnTo>
                  <a:lnTo>
                    <a:pt x="30717" y="20536"/>
                  </a:lnTo>
                  <a:lnTo>
                    <a:pt x="31902" y="18474"/>
                  </a:lnTo>
                  <a:lnTo>
                    <a:pt x="32955" y="16455"/>
                  </a:lnTo>
                  <a:lnTo>
                    <a:pt x="33920" y="14481"/>
                  </a:lnTo>
                  <a:lnTo>
                    <a:pt x="34930" y="12287"/>
                  </a:lnTo>
                  <a:lnTo>
                    <a:pt x="34930" y="12243"/>
                  </a:lnTo>
                  <a:lnTo>
                    <a:pt x="36027" y="8294"/>
                  </a:lnTo>
                  <a:lnTo>
                    <a:pt x="36553" y="6495"/>
                  </a:lnTo>
                  <a:lnTo>
                    <a:pt x="37870" y="2896"/>
                  </a:lnTo>
                  <a:lnTo>
                    <a:pt x="37870" y="2809"/>
                  </a:lnTo>
                  <a:lnTo>
                    <a:pt x="37957" y="1448"/>
                  </a:lnTo>
                  <a:lnTo>
                    <a:pt x="37957" y="1404"/>
                  </a:lnTo>
                  <a:lnTo>
                    <a:pt x="37694" y="132"/>
                  </a:lnTo>
                  <a:lnTo>
                    <a:pt x="37650" y="88"/>
                  </a:lnTo>
                  <a:lnTo>
                    <a:pt x="37606" y="44"/>
                  </a:lnTo>
                  <a:lnTo>
                    <a:pt x="37562"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1" name="Google Shape;6381;p163"/>
            <p:cNvSpPr/>
            <p:nvPr/>
          </p:nvSpPr>
          <p:spPr>
            <a:xfrm>
              <a:off x="2083300" y="1434125"/>
              <a:ext cx="1010375" cy="1095925"/>
            </a:xfrm>
            <a:custGeom>
              <a:rect b="b" l="l" r="r" t="t"/>
              <a:pathLst>
                <a:path extrusionOk="0" h="43837" w="40415">
                  <a:moveTo>
                    <a:pt x="40238" y="0"/>
                  </a:moveTo>
                  <a:lnTo>
                    <a:pt x="40195" y="44"/>
                  </a:lnTo>
                  <a:lnTo>
                    <a:pt x="40107" y="88"/>
                  </a:lnTo>
                  <a:lnTo>
                    <a:pt x="40063" y="132"/>
                  </a:lnTo>
                  <a:lnTo>
                    <a:pt x="39098" y="2721"/>
                  </a:lnTo>
                  <a:lnTo>
                    <a:pt x="37957" y="5485"/>
                  </a:lnTo>
                  <a:lnTo>
                    <a:pt x="36991" y="8294"/>
                  </a:lnTo>
                  <a:lnTo>
                    <a:pt x="36465" y="9259"/>
                  </a:lnTo>
                  <a:lnTo>
                    <a:pt x="34885" y="12067"/>
                  </a:lnTo>
                  <a:lnTo>
                    <a:pt x="32735" y="15885"/>
                  </a:lnTo>
                  <a:lnTo>
                    <a:pt x="30102" y="20141"/>
                  </a:lnTo>
                  <a:lnTo>
                    <a:pt x="27206" y="24266"/>
                  </a:lnTo>
                  <a:lnTo>
                    <a:pt x="25890" y="25802"/>
                  </a:lnTo>
                  <a:lnTo>
                    <a:pt x="24090" y="27469"/>
                  </a:lnTo>
                  <a:lnTo>
                    <a:pt x="22247" y="29137"/>
                  </a:lnTo>
                  <a:lnTo>
                    <a:pt x="18605" y="31638"/>
                  </a:lnTo>
                  <a:lnTo>
                    <a:pt x="15007" y="33964"/>
                  </a:lnTo>
                  <a:lnTo>
                    <a:pt x="12945" y="35412"/>
                  </a:lnTo>
                  <a:lnTo>
                    <a:pt x="9171" y="37518"/>
                  </a:lnTo>
                  <a:lnTo>
                    <a:pt x="7021" y="38966"/>
                  </a:lnTo>
                  <a:lnTo>
                    <a:pt x="5178" y="40370"/>
                  </a:lnTo>
                  <a:lnTo>
                    <a:pt x="1448" y="42696"/>
                  </a:lnTo>
                  <a:lnTo>
                    <a:pt x="88" y="43486"/>
                  </a:lnTo>
                  <a:lnTo>
                    <a:pt x="0" y="43530"/>
                  </a:lnTo>
                  <a:lnTo>
                    <a:pt x="0" y="43617"/>
                  </a:lnTo>
                  <a:lnTo>
                    <a:pt x="0" y="43661"/>
                  </a:lnTo>
                  <a:lnTo>
                    <a:pt x="0" y="43749"/>
                  </a:lnTo>
                  <a:lnTo>
                    <a:pt x="88" y="43793"/>
                  </a:lnTo>
                  <a:lnTo>
                    <a:pt x="176" y="43837"/>
                  </a:lnTo>
                  <a:lnTo>
                    <a:pt x="263" y="43793"/>
                  </a:lnTo>
                  <a:lnTo>
                    <a:pt x="1624" y="43003"/>
                  </a:lnTo>
                  <a:lnTo>
                    <a:pt x="5397" y="40677"/>
                  </a:lnTo>
                  <a:lnTo>
                    <a:pt x="7240" y="39229"/>
                  </a:lnTo>
                  <a:lnTo>
                    <a:pt x="9347" y="37825"/>
                  </a:lnTo>
                  <a:lnTo>
                    <a:pt x="13120" y="35719"/>
                  </a:lnTo>
                  <a:lnTo>
                    <a:pt x="15183" y="34271"/>
                  </a:lnTo>
                  <a:lnTo>
                    <a:pt x="18781" y="31901"/>
                  </a:lnTo>
                  <a:lnTo>
                    <a:pt x="22467" y="29444"/>
                  </a:lnTo>
                  <a:lnTo>
                    <a:pt x="22467" y="29400"/>
                  </a:lnTo>
                  <a:lnTo>
                    <a:pt x="24354" y="27733"/>
                  </a:lnTo>
                  <a:lnTo>
                    <a:pt x="26153" y="26065"/>
                  </a:lnTo>
                  <a:lnTo>
                    <a:pt x="26153" y="26021"/>
                  </a:lnTo>
                  <a:lnTo>
                    <a:pt x="27469" y="24486"/>
                  </a:lnTo>
                  <a:lnTo>
                    <a:pt x="30409" y="20361"/>
                  </a:lnTo>
                  <a:lnTo>
                    <a:pt x="33042" y="16060"/>
                  </a:lnTo>
                  <a:lnTo>
                    <a:pt x="35192" y="12243"/>
                  </a:lnTo>
                  <a:lnTo>
                    <a:pt x="36772" y="9435"/>
                  </a:lnTo>
                  <a:lnTo>
                    <a:pt x="37299" y="8425"/>
                  </a:lnTo>
                  <a:lnTo>
                    <a:pt x="38264" y="5617"/>
                  </a:lnTo>
                  <a:lnTo>
                    <a:pt x="39449" y="2853"/>
                  </a:lnTo>
                  <a:lnTo>
                    <a:pt x="40414" y="264"/>
                  </a:lnTo>
                  <a:lnTo>
                    <a:pt x="40414" y="176"/>
                  </a:lnTo>
                  <a:lnTo>
                    <a:pt x="40414" y="132"/>
                  </a:lnTo>
                  <a:lnTo>
                    <a:pt x="40370" y="44"/>
                  </a:lnTo>
                  <a:lnTo>
                    <a:pt x="40326" y="44"/>
                  </a:lnTo>
                  <a:lnTo>
                    <a:pt x="4023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2" name="Google Shape;6382;p163"/>
            <p:cNvSpPr/>
            <p:nvPr/>
          </p:nvSpPr>
          <p:spPr>
            <a:xfrm>
              <a:off x="1945075" y="1451675"/>
              <a:ext cx="982950" cy="954425"/>
            </a:xfrm>
            <a:custGeom>
              <a:rect b="b" l="l" r="r" t="t"/>
              <a:pathLst>
                <a:path extrusionOk="0" h="38177" w="39318">
                  <a:moveTo>
                    <a:pt x="39054" y="0"/>
                  </a:moveTo>
                  <a:lnTo>
                    <a:pt x="39010" y="44"/>
                  </a:lnTo>
                  <a:lnTo>
                    <a:pt x="38966" y="132"/>
                  </a:lnTo>
                  <a:lnTo>
                    <a:pt x="38352" y="2107"/>
                  </a:lnTo>
                  <a:lnTo>
                    <a:pt x="37606" y="3950"/>
                  </a:lnTo>
                  <a:lnTo>
                    <a:pt x="36509" y="6056"/>
                  </a:lnTo>
                  <a:lnTo>
                    <a:pt x="35105" y="8557"/>
                  </a:lnTo>
                  <a:lnTo>
                    <a:pt x="33700" y="10970"/>
                  </a:lnTo>
                  <a:lnTo>
                    <a:pt x="32384" y="13208"/>
                  </a:lnTo>
                  <a:lnTo>
                    <a:pt x="31068" y="15095"/>
                  </a:lnTo>
                  <a:lnTo>
                    <a:pt x="29356" y="17553"/>
                  </a:lnTo>
                  <a:lnTo>
                    <a:pt x="28128" y="19001"/>
                  </a:lnTo>
                  <a:lnTo>
                    <a:pt x="26592" y="20492"/>
                  </a:lnTo>
                  <a:lnTo>
                    <a:pt x="24134" y="22774"/>
                  </a:lnTo>
                  <a:lnTo>
                    <a:pt x="22116" y="24486"/>
                  </a:lnTo>
                  <a:lnTo>
                    <a:pt x="18254" y="27075"/>
                  </a:lnTo>
                  <a:lnTo>
                    <a:pt x="16455" y="28215"/>
                  </a:lnTo>
                  <a:lnTo>
                    <a:pt x="14393" y="29488"/>
                  </a:lnTo>
                  <a:lnTo>
                    <a:pt x="12287" y="30717"/>
                  </a:lnTo>
                  <a:lnTo>
                    <a:pt x="8250" y="33042"/>
                  </a:lnTo>
                  <a:lnTo>
                    <a:pt x="88" y="37825"/>
                  </a:lnTo>
                  <a:lnTo>
                    <a:pt x="44" y="37869"/>
                  </a:lnTo>
                  <a:lnTo>
                    <a:pt x="0" y="37957"/>
                  </a:lnTo>
                  <a:lnTo>
                    <a:pt x="0" y="38001"/>
                  </a:lnTo>
                  <a:lnTo>
                    <a:pt x="0" y="38088"/>
                  </a:lnTo>
                  <a:lnTo>
                    <a:pt x="88" y="38132"/>
                  </a:lnTo>
                  <a:lnTo>
                    <a:pt x="176" y="38176"/>
                  </a:lnTo>
                  <a:lnTo>
                    <a:pt x="263" y="38132"/>
                  </a:lnTo>
                  <a:lnTo>
                    <a:pt x="8425" y="33349"/>
                  </a:lnTo>
                  <a:lnTo>
                    <a:pt x="12462" y="31024"/>
                  </a:lnTo>
                  <a:lnTo>
                    <a:pt x="14612" y="29795"/>
                  </a:lnTo>
                  <a:lnTo>
                    <a:pt x="16631" y="28523"/>
                  </a:lnTo>
                  <a:lnTo>
                    <a:pt x="18430" y="27382"/>
                  </a:lnTo>
                  <a:lnTo>
                    <a:pt x="20843" y="25802"/>
                  </a:lnTo>
                  <a:lnTo>
                    <a:pt x="22291" y="24793"/>
                  </a:lnTo>
                  <a:lnTo>
                    <a:pt x="22335" y="24749"/>
                  </a:lnTo>
                  <a:lnTo>
                    <a:pt x="24354" y="23038"/>
                  </a:lnTo>
                  <a:lnTo>
                    <a:pt x="26855" y="20756"/>
                  </a:lnTo>
                  <a:lnTo>
                    <a:pt x="28391" y="19264"/>
                  </a:lnTo>
                  <a:lnTo>
                    <a:pt x="29619" y="17772"/>
                  </a:lnTo>
                  <a:lnTo>
                    <a:pt x="31375" y="15315"/>
                  </a:lnTo>
                  <a:lnTo>
                    <a:pt x="32691" y="13428"/>
                  </a:lnTo>
                  <a:lnTo>
                    <a:pt x="34008" y="11146"/>
                  </a:lnTo>
                  <a:lnTo>
                    <a:pt x="35412" y="8733"/>
                  </a:lnTo>
                  <a:lnTo>
                    <a:pt x="36816" y="6231"/>
                  </a:lnTo>
                  <a:lnTo>
                    <a:pt x="37957" y="4081"/>
                  </a:lnTo>
                  <a:lnTo>
                    <a:pt x="38703" y="2194"/>
                  </a:lnTo>
                  <a:lnTo>
                    <a:pt x="39317" y="220"/>
                  </a:lnTo>
                  <a:lnTo>
                    <a:pt x="39317" y="176"/>
                  </a:lnTo>
                  <a:lnTo>
                    <a:pt x="39273" y="88"/>
                  </a:lnTo>
                  <a:lnTo>
                    <a:pt x="39229" y="44"/>
                  </a:lnTo>
                  <a:lnTo>
                    <a:pt x="39185"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3" name="Google Shape;6383;p163"/>
            <p:cNvSpPr/>
            <p:nvPr/>
          </p:nvSpPr>
          <p:spPr>
            <a:xfrm>
              <a:off x="1822200" y="1600875"/>
              <a:ext cx="866675" cy="694425"/>
            </a:xfrm>
            <a:custGeom>
              <a:rect b="b" l="l" r="r" t="t"/>
              <a:pathLst>
                <a:path extrusionOk="0" h="27777" w="34667">
                  <a:moveTo>
                    <a:pt x="34359" y="0"/>
                  </a:moveTo>
                  <a:lnTo>
                    <a:pt x="34315" y="88"/>
                  </a:lnTo>
                  <a:lnTo>
                    <a:pt x="32867" y="2765"/>
                  </a:lnTo>
                  <a:lnTo>
                    <a:pt x="31375" y="5134"/>
                  </a:lnTo>
                  <a:lnTo>
                    <a:pt x="29839" y="7196"/>
                  </a:lnTo>
                  <a:lnTo>
                    <a:pt x="28216" y="8996"/>
                  </a:lnTo>
                  <a:lnTo>
                    <a:pt x="26592" y="10575"/>
                  </a:lnTo>
                  <a:lnTo>
                    <a:pt x="24881" y="12111"/>
                  </a:lnTo>
                  <a:lnTo>
                    <a:pt x="23301" y="13252"/>
                  </a:lnTo>
                  <a:lnTo>
                    <a:pt x="21370" y="14919"/>
                  </a:lnTo>
                  <a:lnTo>
                    <a:pt x="20537" y="15665"/>
                  </a:lnTo>
                  <a:lnTo>
                    <a:pt x="19659" y="16455"/>
                  </a:lnTo>
                  <a:lnTo>
                    <a:pt x="18737" y="17157"/>
                  </a:lnTo>
                  <a:lnTo>
                    <a:pt x="17772" y="17903"/>
                  </a:lnTo>
                  <a:lnTo>
                    <a:pt x="16719" y="18605"/>
                  </a:lnTo>
                  <a:lnTo>
                    <a:pt x="15666" y="19264"/>
                  </a:lnTo>
                  <a:lnTo>
                    <a:pt x="14569" y="19922"/>
                  </a:lnTo>
                  <a:lnTo>
                    <a:pt x="13472" y="20580"/>
                  </a:lnTo>
                  <a:lnTo>
                    <a:pt x="11190" y="21809"/>
                  </a:lnTo>
                  <a:lnTo>
                    <a:pt x="8864" y="22950"/>
                  </a:lnTo>
                  <a:lnTo>
                    <a:pt x="6583" y="24003"/>
                  </a:lnTo>
                  <a:lnTo>
                    <a:pt x="4389" y="25012"/>
                  </a:lnTo>
                  <a:lnTo>
                    <a:pt x="2414" y="26065"/>
                  </a:lnTo>
                  <a:lnTo>
                    <a:pt x="88" y="27469"/>
                  </a:lnTo>
                  <a:lnTo>
                    <a:pt x="44" y="27513"/>
                  </a:lnTo>
                  <a:lnTo>
                    <a:pt x="0" y="27557"/>
                  </a:lnTo>
                  <a:lnTo>
                    <a:pt x="0" y="27645"/>
                  </a:lnTo>
                  <a:lnTo>
                    <a:pt x="44" y="27689"/>
                  </a:lnTo>
                  <a:lnTo>
                    <a:pt x="88" y="27776"/>
                  </a:lnTo>
                  <a:lnTo>
                    <a:pt x="264" y="27776"/>
                  </a:lnTo>
                  <a:lnTo>
                    <a:pt x="2589" y="26372"/>
                  </a:lnTo>
                  <a:lnTo>
                    <a:pt x="4564" y="25319"/>
                  </a:lnTo>
                  <a:lnTo>
                    <a:pt x="6758" y="24354"/>
                  </a:lnTo>
                  <a:lnTo>
                    <a:pt x="9040" y="23257"/>
                  </a:lnTo>
                  <a:lnTo>
                    <a:pt x="11366" y="22116"/>
                  </a:lnTo>
                  <a:lnTo>
                    <a:pt x="13647" y="20887"/>
                  </a:lnTo>
                  <a:lnTo>
                    <a:pt x="14788" y="20229"/>
                  </a:lnTo>
                  <a:lnTo>
                    <a:pt x="15885" y="19571"/>
                  </a:lnTo>
                  <a:lnTo>
                    <a:pt x="16938" y="18869"/>
                  </a:lnTo>
                  <a:lnTo>
                    <a:pt x="17992" y="18167"/>
                  </a:lnTo>
                  <a:lnTo>
                    <a:pt x="18957" y="17464"/>
                  </a:lnTo>
                  <a:lnTo>
                    <a:pt x="19922" y="16718"/>
                  </a:lnTo>
                  <a:lnTo>
                    <a:pt x="20800" y="15929"/>
                  </a:lnTo>
                  <a:lnTo>
                    <a:pt x="21634" y="15183"/>
                  </a:lnTo>
                  <a:lnTo>
                    <a:pt x="23520" y="13559"/>
                  </a:lnTo>
                  <a:lnTo>
                    <a:pt x="25100" y="12374"/>
                  </a:lnTo>
                  <a:lnTo>
                    <a:pt x="26855" y="10839"/>
                  </a:lnTo>
                  <a:lnTo>
                    <a:pt x="28435" y="9215"/>
                  </a:lnTo>
                  <a:lnTo>
                    <a:pt x="30103" y="7416"/>
                  </a:lnTo>
                  <a:lnTo>
                    <a:pt x="31682" y="5310"/>
                  </a:lnTo>
                  <a:lnTo>
                    <a:pt x="33174" y="2940"/>
                  </a:lnTo>
                  <a:lnTo>
                    <a:pt x="34622" y="219"/>
                  </a:lnTo>
                  <a:lnTo>
                    <a:pt x="34666" y="176"/>
                  </a:lnTo>
                  <a:lnTo>
                    <a:pt x="34622" y="88"/>
                  </a:lnTo>
                  <a:lnTo>
                    <a:pt x="34622" y="44"/>
                  </a:lnTo>
                  <a:lnTo>
                    <a:pt x="3457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4" name="Google Shape;6384;p163"/>
            <p:cNvSpPr/>
            <p:nvPr/>
          </p:nvSpPr>
          <p:spPr>
            <a:xfrm>
              <a:off x="1699325" y="2110975"/>
              <a:ext cx="133875" cy="74625"/>
            </a:xfrm>
            <a:custGeom>
              <a:rect b="b" l="l" r="r" t="t"/>
              <a:pathLst>
                <a:path extrusionOk="0" h="2985" w="5355">
                  <a:moveTo>
                    <a:pt x="5091" y="0"/>
                  </a:moveTo>
                  <a:lnTo>
                    <a:pt x="89" y="2633"/>
                  </a:lnTo>
                  <a:lnTo>
                    <a:pt x="45" y="2677"/>
                  </a:lnTo>
                  <a:lnTo>
                    <a:pt x="1" y="2721"/>
                  </a:lnTo>
                  <a:lnTo>
                    <a:pt x="1" y="2809"/>
                  </a:lnTo>
                  <a:lnTo>
                    <a:pt x="1" y="2853"/>
                  </a:lnTo>
                  <a:lnTo>
                    <a:pt x="89" y="2940"/>
                  </a:lnTo>
                  <a:lnTo>
                    <a:pt x="176" y="2984"/>
                  </a:lnTo>
                  <a:lnTo>
                    <a:pt x="264" y="2940"/>
                  </a:lnTo>
                  <a:lnTo>
                    <a:pt x="5267" y="351"/>
                  </a:lnTo>
                  <a:lnTo>
                    <a:pt x="5310" y="308"/>
                  </a:lnTo>
                  <a:lnTo>
                    <a:pt x="5354" y="220"/>
                  </a:lnTo>
                  <a:lnTo>
                    <a:pt x="5354" y="176"/>
                  </a:lnTo>
                  <a:lnTo>
                    <a:pt x="5354" y="88"/>
                  </a:lnTo>
                  <a:lnTo>
                    <a:pt x="5310" y="44"/>
                  </a:lnTo>
                  <a:lnTo>
                    <a:pt x="5223"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5" name="Google Shape;6385;p163"/>
            <p:cNvSpPr/>
            <p:nvPr/>
          </p:nvSpPr>
          <p:spPr>
            <a:xfrm>
              <a:off x="2929075" y="3201400"/>
              <a:ext cx="121800" cy="42800"/>
            </a:xfrm>
            <a:custGeom>
              <a:rect b="b" l="l" r="r" t="t"/>
              <a:pathLst>
                <a:path extrusionOk="0" h="1712" w="4872">
                  <a:moveTo>
                    <a:pt x="2722" y="352"/>
                  </a:moveTo>
                  <a:lnTo>
                    <a:pt x="3950" y="439"/>
                  </a:lnTo>
                  <a:lnTo>
                    <a:pt x="4433" y="1054"/>
                  </a:lnTo>
                  <a:lnTo>
                    <a:pt x="4082" y="1229"/>
                  </a:lnTo>
                  <a:lnTo>
                    <a:pt x="1932" y="1361"/>
                  </a:lnTo>
                  <a:lnTo>
                    <a:pt x="440" y="1361"/>
                  </a:lnTo>
                  <a:lnTo>
                    <a:pt x="703" y="659"/>
                  </a:lnTo>
                  <a:lnTo>
                    <a:pt x="2722" y="352"/>
                  </a:lnTo>
                  <a:close/>
                  <a:moveTo>
                    <a:pt x="2722" y="0"/>
                  </a:moveTo>
                  <a:lnTo>
                    <a:pt x="528" y="308"/>
                  </a:lnTo>
                  <a:lnTo>
                    <a:pt x="440" y="352"/>
                  </a:lnTo>
                  <a:lnTo>
                    <a:pt x="396" y="439"/>
                  </a:lnTo>
                  <a:lnTo>
                    <a:pt x="1" y="1492"/>
                  </a:lnTo>
                  <a:lnTo>
                    <a:pt x="1" y="1536"/>
                  </a:lnTo>
                  <a:lnTo>
                    <a:pt x="45" y="1624"/>
                  </a:lnTo>
                  <a:lnTo>
                    <a:pt x="89" y="1712"/>
                  </a:lnTo>
                  <a:lnTo>
                    <a:pt x="1976" y="1712"/>
                  </a:lnTo>
                  <a:lnTo>
                    <a:pt x="4170" y="1580"/>
                  </a:lnTo>
                  <a:lnTo>
                    <a:pt x="4257" y="1536"/>
                  </a:lnTo>
                  <a:lnTo>
                    <a:pt x="4784" y="1229"/>
                  </a:lnTo>
                  <a:lnTo>
                    <a:pt x="4828" y="1185"/>
                  </a:lnTo>
                  <a:lnTo>
                    <a:pt x="4872" y="1141"/>
                  </a:lnTo>
                  <a:lnTo>
                    <a:pt x="4872" y="1054"/>
                  </a:lnTo>
                  <a:lnTo>
                    <a:pt x="4828" y="966"/>
                  </a:lnTo>
                  <a:lnTo>
                    <a:pt x="4213" y="132"/>
                  </a:lnTo>
                  <a:lnTo>
                    <a:pt x="4126" y="88"/>
                  </a:lnTo>
                  <a:lnTo>
                    <a:pt x="4082" y="88"/>
                  </a:lnTo>
                  <a:lnTo>
                    <a:pt x="2722"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6" name="Google Shape;6386;p163"/>
            <p:cNvSpPr/>
            <p:nvPr/>
          </p:nvSpPr>
          <p:spPr>
            <a:xfrm>
              <a:off x="463000" y="1796125"/>
              <a:ext cx="3006950" cy="2565925"/>
            </a:xfrm>
            <a:custGeom>
              <a:rect b="b" l="l" r="r" t="t"/>
              <a:pathLst>
                <a:path extrusionOk="0" h="102637" w="120278">
                  <a:moveTo>
                    <a:pt x="106586" y="1"/>
                  </a:moveTo>
                  <a:lnTo>
                    <a:pt x="106499" y="45"/>
                  </a:lnTo>
                  <a:lnTo>
                    <a:pt x="104173" y="2809"/>
                  </a:lnTo>
                  <a:lnTo>
                    <a:pt x="100355" y="7022"/>
                  </a:lnTo>
                  <a:lnTo>
                    <a:pt x="98512" y="7373"/>
                  </a:lnTo>
                  <a:lnTo>
                    <a:pt x="98425" y="7417"/>
                  </a:lnTo>
                  <a:lnTo>
                    <a:pt x="95967" y="9303"/>
                  </a:lnTo>
                  <a:lnTo>
                    <a:pt x="89561" y="14130"/>
                  </a:lnTo>
                  <a:lnTo>
                    <a:pt x="84997" y="16500"/>
                  </a:lnTo>
                  <a:lnTo>
                    <a:pt x="79293" y="18606"/>
                  </a:lnTo>
                  <a:lnTo>
                    <a:pt x="74334" y="20712"/>
                  </a:lnTo>
                  <a:lnTo>
                    <a:pt x="67620" y="23082"/>
                  </a:lnTo>
                  <a:lnTo>
                    <a:pt x="63364" y="24618"/>
                  </a:lnTo>
                  <a:lnTo>
                    <a:pt x="59151" y="25539"/>
                  </a:lnTo>
                  <a:lnTo>
                    <a:pt x="59108" y="25539"/>
                  </a:lnTo>
                  <a:lnTo>
                    <a:pt x="54017" y="27294"/>
                  </a:lnTo>
                  <a:lnTo>
                    <a:pt x="48664" y="28786"/>
                  </a:lnTo>
                  <a:lnTo>
                    <a:pt x="43662" y="30629"/>
                  </a:lnTo>
                  <a:lnTo>
                    <a:pt x="39010" y="31419"/>
                  </a:lnTo>
                  <a:lnTo>
                    <a:pt x="33920" y="32604"/>
                  </a:lnTo>
                  <a:lnTo>
                    <a:pt x="29795" y="32736"/>
                  </a:lnTo>
                  <a:lnTo>
                    <a:pt x="29708" y="32779"/>
                  </a:lnTo>
                  <a:lnTo>
                    <a:pt x="23169" y="35588"/>
                  </a:lnTo>
                  <a:lnTo>
                    <a:pt x="17509" y="37826"/>
                  </a:lnTo>
                  <a:lnTo>
                    <a:pt x="13603" y="37870"/>
                  </a:lnTo>
                  <a:lnTo>
                    <a:pt x="11892" y="36509"/>
                  </a:lnTo>
                  <a:lnTo>
                    <a:pt x="11848" y="36509"/>
                  </a:lnTo>
                  <a:lnTo>
                    <a:pt x="9786" y="35632"/>
                  </a:lnTo>
                  <a:lnTo>
                    <a:pt x="9742" y="35588"/>
                  </a:lnTo>
                  <a:lnTo>
                    <a:pt x="9654" y="35632"/>
                  </a:lnTo>
                  <a:lnTo>
                    <a:pt x="9610" y="35675"/>
                  </a:lnTo>
                  <a:lnTo>
                    <a:pt x="9566" y="35719"/>
                  </a:lnTo>
                  <a:lnTo>
                    <a:pt x="6802" y="42082"/>
                  </a:lnTo>
                  <a:lnTo>
                    <a:pt x="6802" y="42170"/>
                  </a:lnTo>
                  <a:lnTo>
                    <a:pt x="8338" y="50156"/>
                  </a:lnTo>
                  <a:lnTo>
                    <a:pt x="8864" y="55334"/>
                  </a:lnTo>
                  <a:lnTo>
                    <a:pt x="9479" y="61565"/>
                  </a:lnTo>
                  <a:lnTo>
                    <a:pt x="7285" y="64022"/>
                  </a:lnTo>
                  <a:lnTo>
                    <a:pt x="7241" y="64110"/>
                  </a:lnTo>
                  <a:lnTo>
                    <a:pt x="6758" y="67796"/>
                  </a:lnTo>
                  <a:lnTo>
                    <a:pt x="5266" y="69419"/>
                  </a:lnTo>
                  <a:lnTo>
                    <a:pt x="5222" y="69507"/>
                  </a:lnTo>
                  <a:lnTo>
                    <a:pt x="4432" y="72316"/>
                  </a:lnTo>
                  <a:lnTo>
                    <a:pt x="2984" y="76002"/>
                  </a:lnTo>
                  <a:lnTo>
                    <a:pt x="1756" y="79380"/>
                  </a:lnTo>
                  <a:lnTo>
                    <a:pt x="571" y="82540"/>
                  </a:lnTo>
                  <a:lnTo>
                    <a:pt x="44" y="86182"/>
                  </a:lnTo>
                  <a:lnTo>
                    <a:pt x="1" y="89341"/>
                  </a:lnTo>
                  <a:lnTo>
                    <a:pt x="132" y="92281"/>
                  </a:lnTo>
                  <a:lnTo>
                    <a:pt x="132" y="92369"/>
                  </a:lnTo>
                  <a:lnTo>
                    <a:pt x="176" y="92413"/>
                  </a:lnTo>
                  <a:lnTo>
                    <a:pt x="220" y="92457"/>
                  </a:lnTo>
                  <a:lnTo>
                    <a:pt x="395" y="92457"/>
                  </a:lnTo>
                  <a:lnTo>
                    <a:pt x="439" y="92413"/>
                  </a:lnTo>
                  <a:lnTo>
                    <a:pt x="483" y="92369"/>
                  </a:lnTo>
                  <a:lnTo>
                    <a:pt x="483" y="92281"/>
                  </a:lnTo>
                  <a:lnTo>
                    <a:pt x="352" y="89341"/>
                  </a:lnTo>
                  <a:lnTo>
                    <a:pt x="395" y="86226"/>
                  </a:lnTo>
                  <a:lnTo>
                    <a:pt x="922" y="82627"/>
                  </a:lnTo>
                  <a:lnTo>
                    <a:pt x="2063" y="79512"/>
                  </a:lnTo>
                  <a:lnTo>
                    <a:pt x="3335" y="76089"/>
                  </a:lnTo>
                  <a:lnTo>
                    <a:pt x="4740" y="72447"/>
                  </a:lnTo>
                  <a:lnTo>
                    <a:pt x="5529" y="69639"/>
                  </a:lnTo>
                  <a:lnTo>
                    <a:pt x="7065" y="68015"/>
                  </a:lnTo>
                  <a:lnTo>
                    <a:pt x="7109" y="67884"/>
                  </a:lnTo>
                  <a:lnTo>
                    <a:pt x="7592" y="64198"/>
                  </a:lnTo>
                  <a:lnTo>
                    <a:pt x="9786" y="61740"/>
                  </a:lnTo>
                  <a:lnTo>
                    <a:pt x="9830" y="61697"/>
                  </a:lnTo>
                  <a:lnTo>
                    <a:pt x="9830" y="61609"/>
                  </a:lnTo>
                  <a:lnTo>
                    <a:pt x="9215" y="55290"/>
                  </a:lnTo>
                  <a:lnTo>
                    <a:pt x="8689" y="50112"/>
                  </a:lnTo>
                  <a:lnTo>
                    <a:pt x="7153" y="42170"/>
                  </a:lnTo>
                  <a:lnTo>
                    <a:pt x="9830" y="36027"/>
                  </a:lnTo>
                  <a:lnTo>
                    <a:pt x="11717" y="36816"/>
                  </a:lnTo>
                  <a:lnTo>
                    <a:pt x="13428" y="38177"/>
                  </a:lnTo>
                  <a:lnTo>
                    <a:pt x="13560" y="38221"/>
                  </a:lnTo>
                  <a:lnTo>
                    <a:pt x="17553" y="38177"/>
                  </a:lnTo>
                  <a:lnTo>
                    <a:pt x="17597" y="38133"/>
                  </a:lnTo>
                  <a:lnTo>
                    <a:pt x="23301" y="35895"/>
                  </a:lnTo>
                  <a:lnTo>
                    <a:pt x="29839" y="33087"/>
                  </a:lnTo>
                  <a:lnTo>
                    <a:pt x="33964" y="32955"/>
                  </a:lnTo>
                  <a:lnTo>
                    <a:pt x="34008" y="32955"/>
                  </a:lnTo>
                  <a:lnTo>
                    <a:pt x="39098" y="31726"/>
                  </a:lnTo>
                  <a:lnTo>
                    <a:pt x="43749" y="30980"/>
                  </a:lnTo>
                  <a:lnTo>
                    <a:pt x="43793" y="30936"/>
                  </a:lnTo>
                  <a:lnTo>
                    <a:pt x="48752" y="29093"/>
                  </a:lnTo>
                  <a:lnTo>
                    <a:pt x="54105" y="27645"/>
                  </a:lnTo>
                  <a:lnTo>
                    <a:pt x="59239" y="25890"/>
                  </a:lnTo>
                  <a:lnTo>
                    <a:pt x="63452" y="24969"/>
                  </a:lnTo>
                  <a:lnTo>
                    <a:pt x="63496" y="24969"/>
                  </a:lnTo>
                  <a:lnTo>
                    <a:pt x="67752" y="23389"/>
                  </a:lnTo>
                  <a:lnTo>
                    <a:pt x="74466" y="21019"/>
                  </a:lnTo>
                  <a:lnTo>
                    <a:pt x="79424" y="18913"/>
                  </a:lnTo>
                  <a:lnTo>
                    <a:pt x="85129" y="16851"/>
                  </a:lnTo>
                  <a:lnTo>
                    <a:pt x="85129" y="16807"/>
                  </a:lnTo>
                  <a:lnTo>
                    <a:pt x="89736" y="14437"/>
                  </a:lnTo>
                  <a:lnTo>
                    <a:pt x="89780" y="14437"/>
                  </a:lnTo>
                  <a:lnTo>
                    <a:pt x="96187" y="9567"/>
                  </a:lnTo>
                  <a:lnTo>
                    <a:pt x="98644" y="7680"/>
                  </a:lnTo>
                  <a:lnTo>
                    <a:pt x="100487" y="7373"/>
                  </a:lnTo>
                  <a:lnTo>
                    <a:pt x="100575" y="7329"/>
                  </a:lnTo>
                  <a:lnTo>
                    <a:pt x="104436" y="3029"/>
                  </a:lnTo>
                  <a:lnTo>
                    <a:pt x="106674" y="352"/>
                  </a:lnTo>
                  <a:lnTo>
                    <a:pt x="112335" y="1712"/>
                  </a:lnTo>
                  <a:lnTo>
                    <a:pt x="112949" y="3555"/>
                  </a:lnTo>
                  <a:lnTo>
                    <a:pt x="116547" y="18343"/>
                  </a:lnTo>
                  <a:lnTo>
                    <a:pt x="116372" y="30410"/>
                  </a:lnTo>
                  <a:lnTo>
                    <a:pt x="116372" y="30454"/>
                  </a:lnTo>
                  <a:lnTo>
                    <a:pt x="118741" y="38396"/>
                  </a:lnTo>
                  <a:lnTo>
                    <a:pt x="117600" y="42214"/>
                  </a:lnTo>
                  <a:lnTo>
                    <a:pt x="116942" y="44890"/>
                  </a:lnTo>
                  <a:lnTo>
                    <a:pt x="116942" y="44934"/>
                  </a:lnTo>
                  <a:lnTo>
                    <a:pt x="116810" y="48225"/>
                  </a:lnTo>
                  <a:lnTo>
                    <a:pt x="116810" y="48313"/>
                  </a:lnTo>
                  <a:lnTo>
                    <a:pt x="119926" y="54939"/>
                  </a:lnTo>
                  <a:lnTo>
                    <a:pt x="119663" y="55948"/>
                  </a:lnTo>
                  <a:lnTo>
                    <a:pt x="118697" y="56475"/>
                  </a:lnTo>
                  <a:lnTo>
                    <a:pt x="118653" y="56475"/>
                  </a:lnTo>
                  <a:lnTo>
                    <a:pt x="115889" y="58537"/>
                  </a:lnTo>
                  <a:lnTo>
                    <a:pt x="113519" y="60468"/>
                  </a:lnTo>
                  <a:lnTo>
                    <a:pt x="109614" y="64154"/>
                  </a:lnTo>
                  <a:lnTo>
                    <a:pt x="109570" y="64198"/>
                  </a:lnTo>
                  <a:lnTo>
                    <a:pt x="104305" y="75519"/>
                  </a:lnTo>
                  <a:lnTo>
                    <a:pt x="100750" y="78634"/>
                  </a:lnTo>
                  <a:lnTo>
                    <a:pt x="98468" y="80784"/>
                  </a:lnTo>
                  <a:lnTo>
                    <a:pt x="91184" y="82935"/>
                  </a:lnTo>
                  <a:lnTo>
                    <a:pt x="87805" y="83417"/>
                  </a:lnTo>
                  <a:lnTo>
                    <a:pt x="87762" y="83417"/>
                  </a:lnTo>
                  <a:lnTo>
                    <a:pt x="84163" y="84470"/>
                  </a:lnTo>
                  <a:lnTo>
                    <a:pt x="84076" y="84514"/>
                  </a:lnTo>
                  <a:lnTo>
                    <a:pt x="82847" y="85962"/>
                  </a:lnTo>
                  <a:lnTo>
                    <a:pt x="82847" y="86006"/>
                  </a:lnTo>
                  <a:lnTo>
                    <a:pt x="81311" y="88858"/>
                  </a:lnTo>
                  <a:lnTo>
                    <a:pt x="78810" y="90965"/>
                  </a:lnTo>
                  <a:lnTo>
                    <a:pt x="74202" y="91886"/>
                  </a:lnTo>
                  <a:lnTo>
                    <a:pt x="74159" y="91886"/>
                  </a:lnTo>
                  <a:lnTo>
                    <a:pt x="70560" y="93905"/>
                  </a:lnTo>
                  <a:lnTo>
                    <a:pt x="70517" y="93992"/>
                  </a:lnTo>
                  <a:lnTo>
                    <a:pt x="68630" y="96669"/>
                  </a:lnTo>
                  <a:lnTo>
                    <a:pt x="65207" y="97196"/>
                  </a:lnTo>
                  <a:lnTo>
                    <a:pt x="63671" y="96932"/>
                  </a:lnTo>
                  <a:lnTo>
                    <a:pt x="62004" y="96932"/>
                  </a:lnTo>
                  <a:lnTo>
                    <a:pt x="58098" y="97942"/>
                  </a:lnTo>
                  <a:lnTo>
                    <a:pt x="52482" y="98995"/>
                  </a:lnTo>
                  <a:lnTo>
                    <a:pt x="51253" y="98819"/>
                  </a:lnTo>
                  <a:lnTo>
                    <a:pt x="48006" y="98380"/>
                  </a:lnTo>
                  <a:lnTo>
                    <a:pt x="44451" y="97547"/>
                  </a:lnTo>
                  <a:lnTo>
                    <a:pt x="43398" y="95923"/>
                  </a:lnTo>
                  <a:lnTo>
                    <a:pt x="41160" y="93115"/>
                  </a:lnTo>
                  <a:lnTo>
                    <a:pt x="41160" y="92325"/>
                  </a:lnTo>
                  <a:lnTo>
                    <a:pt x="41160" y="90833"/>
                  </a:lnTo>
                  <a:lnTo>
                    <a:pt x="42038" y="88990"/>
                  </a:lnTo>
                  <a:lnTo>
                    <a:pt x="43618" y="86972"/>
                  </a:lnTo>
                  <a:lnTo>
                    <a:pt x="46646" y="85348"/>
                  </a:lnTo>
                  <a:lnTo>
                    <a:pt x="46689" y="85304"/>
                  </a:lnTo>
                  <a:lnTo>
                    <a:pt x="47216" y="84427"/>
                  </a:lnTo>
                  <a:lnTo>
                    <a:pt x="47216" y="84383"/>
                  </a:lnTo>
                  <a:lnTo>
                    <a:pt x="48006" y="82627"/>
                  </a:lnTo>
                  <a:lnTo>
                    <a:pt x="49015" y="80916"/>
                  </a:lnTo>
                  <a:lnTo>
                    <a:pt x="50551" y="78854"/>
                  </a:lnTo>
                  <a:lnTo>
                    <a:pt x="51297" y="77493"/>
                  </a:lnTo>
                  <a:lnTo>
                    <a:pt x="51297" y="77450"/>
                  </a:lnTo>
                  <a:lnTo>
                    <a:pt x="51428" y="76528"/>
                  </a:lnTo>
                  <a:lnTo>
                    <a:pt x="51428" y="76484"/>
                  </a:lnTo>
                  <a:lnTo>
                    <a:pt x="51341" y="75036"/>
                  </a:lnTo>
                  <a:lnTo>
                    <a:pt x="52043" y="70692"/>
                  </a:lnTo>
                  <a:lnTo>
                    <a:pt x="55685" y="63847"/>
                  </a:lnTo>
                  <a:lnTo>
                    <a:pt x="58405" y="60029"/>
                  </a:lnTo>
                  <a:lnTo>
                    <a:pt x="61214" y="58318"/>
                  </a:lnTo>
                  <a:lnTo>
                    <a:pt x="65163" y="56563"/>
                  </a:lnTo>
                  <a:lnTo>
                    <a:pt x="65207" y="56519"/>
                  </a:lnTo>
                  <a:lnTo>
                    <a:pt x="68761" y="52789"/>
                  </a:lnTo>
                  <a:lnTo>
                    <a:pt x="77845" y="45768"/>
                  </a:lnTo>
                  <a:lnTo>
                    <a:pt x="82452" y="41950"/>
                  </a:lnTo>
                  <a:lnTo>
                    <a:pt x="89122" y="38308"/>
                  </a:lnTo>
                  <a:lnTo>
                    <a:pt x="93554" y="38089"/>
                  </a:lnTo>
                  <a:lnTo>
                    <a:pt x="93598" y="38045"/>
                  </a:lnTo>
                  <a:lnTo>
                    <a:pt x="105709" y="31726"/>
                  </a:lnTo>
                  <a:lnTo>
                    <a:pt x="105796" y="31682"/>
                  </a:lnTo>
                  <a:lnTo>
                    <a:pt x="105796" y="31595"/>
                  </a:lnTo>
                  <a:lnTo>
                    <a:pt x="106455" y="27821"/>
                  </a:lnTo>
                  <a:lnTo>
                    <a:pt x="106455" y="27777"/>
                  </a:lnTo>
                  <a:lnTo>
                    <a:pt x="106235" y="24705"/>
                  </a:lnTo>
                  <a:lnTo>
                    <a:pt x="106411" y="21546"/>
                  </a:lnTo>
                  <a:lnTo>
                    <a:pt x="106367" y="21414"/>
                  </a:lnTo>
                  <a:lnTo>
                    <a:pt x="104875" y="19396"/>
                  </a:lnTo>
                  <a:lnTo>
                    <a:pt x="104787" y="19308"/>
                  </a:lnTo>
                  <a:lnTo>
                    <a:pt x="100575" y="17992"/>
                  </a:lnTo>
                  <a:lnTo>
                    <a:pt x="99127" y="17421"/>
                  </a:lnTo>
                  <a:lnTo>
                    <a:pt x="95090" y="15842"/>
                  </a:lnTo>
                  <a:lnTo>
                    <a:pt x="94914" y="15842"/>
                  </a:lnTo>
                  <a:lnTo>
                    <a:pt x="91448" y="18343"/>
                  </a:lnTo>
                  <a:lnTo>
                    <a:pt x="83461" y="23916"/>
                  </a:lnTo>
                  <a:lnTo>
                    <a:pt x="79688" y="25100"/>
                  </a:lnTo>
                  <a:lnTo>
                    <a:pt x="76353" y="24662"/>
                  </a:lnTo>
                  <a:lnTo>
                    <a:pt x="76265" y="24705"/>
                  </a:lnTo>
                  <a:lnTo>
                    <a:pt x="70824" y="26724"/>
                  </a:lnTo>
                  <a:lnTo>
                    <a:pt x="65119" y="28655"/>
                  </a:lnTo>
                  <a:lnTo>
                    <a:pt x="61126" y="30103"/>
                  </a:lnTo>
                  <a:lnTo>
                    <a:pt x="56519" y="31726"/>
                  </a:lnTo>
                  <a:lnTo>
                    <a:pt x="51428" y="33569"/>
                  </a:lnTo>
                  <a:lnTo>
                    <a:pt x="47435" y="35017"/>
                  </a:lnTo>
                  <a:lnTo>
                    <a:pt x="47391" y="35017"/>
                  </a:lnTo>
                  <a:lnTo>
                    <a:pt x="42784" y="37431"/>
                  </a:lnTo>
                  <a:lnTo>
                    <a:pt x="38923" y="38572"/>
                  </a:lnTo>
                  <a:lnTo>
                    <a:pt x="35237" y="39756"/>
                  </a:lnTo>
                  <a:lnTo>
                    <a:pt x="31594" y="40678"/>
                  </a:lnTo>
                  <a:lnTo>
                    <a:pt x="31551" y="40722"/>
                  </a:lnTo>
                  <a:lnTo>
                    <a:pt x="27382" y="43530"/>
                  </a:lnTo>
                  <a:lnTo>
                    <a:pt x="27338" y="43574"/>
                  </a:lnTo>
                  <a:lnTo>
                    <a:pt x="24354" y="47435"/>
                  </a:lnTo>
                  <a:lnTo>
                    <a:pt x="24354" y="47479"/>
                  </a:lnTo>
                  <a:lnTo>
                    <a:pt x="22731" y="50507"/>
                  </a:lnTo>
                  <a:lnTo>
                    <a:pt x="21590" y="53491"/>
                  </a:lnTo>
                  <a:lnTo>
                    <a:pt x="19659" y="56255"/>
                  </a:lnTo>
                  <a:lnTo>
                    <a:pt x="19615" y="56299"/>
                  </a:lnTo>
                  <a:lnTo>
                    <a:pt x="18167" y="68937"/>
                  </a:lnTo>
                  <a:lnTo>
                    <a:pt x="18562" y="76133"/>
                  </a:lnTo>
                  <a:lnTo>
                    <a:pt x="18211" y="77976"/>
                  </a:lnTo>
                  <a:lnTo>
                    <a:pt x="17553" y="80258"/>
                  </a:lnTo>
                  <a:lnTo>
                    <a:pt x="16368" y="81969"/>
                  </a:lnTo>
                  <a:lnTo>
                    <a:pt x="14920" y="83988"/>
                  </a:lnTo>
                  <a:lnTo>
                    <a:pt x="13428" y="84514"/>
                  </a:lnTo>
                  <a:lnTo>
                    <a:pt x="13340" y="84558"/>
                  </a:lnTo>
                  <a:lnTo>
                    <a:pt x="13296" y="84646"/>
                  </a:lnTo>
                  <a:lnTo>
                    <a:pt x="12331" y="86796"/>
                  </a:lnTo>
                  <a:lnTo>
                    <a:pt x="11717" y="89209"/>
                  </a:lnTo>
                  <a:lnTo>
                    <a:pt x="11717" y="89253"/>
                  </a:lnTo>
                  <a:lnTo>
                    <a:pt x="12419" y="95528"/>
                  </a:lnTo>
                  <a:lnTo>
                    <a:pt x="13560" y="102461"/>
                  </a:lnTo>
                  <a:lnTo>
                    <a:pt x="13603" y="102593"/>
                  </a:lnTo>
                  <a:lnTo>
                    <a:pt x="13735" y="102637"/>
                  </a:lnTo>
                  <a:lnTo>
                    <a:pt x="13823" y="102593"/>
                  </a:lnTo>
                  <a:lnTo>
                    <a:pt x="13867" y="102549"/>
                  </a:lnTo>
                  <a:lnTo>
                    <a:pt x="13911" y="102505"/>
                  </a:lnTo>
                  <a:lnTo>
                    <a:pt x="13911" y="102417"/>
                  </a:lnTo>
                  <a:lnTo>
                    <a:pt x="12770" y="95484"/>
                  </a:lnTo>
                  <a:lnTo>
                    <a:pt x="12068" y="89253"/>
                  </a:lnTo>
                  <a:lnTo>
                    <a:pt x="12682" y="86928"/>
                  </a:lnTo>
                  <a:lnTo>
                    <a:pt x="13603" y="84821"/>
                  </a:lnTo>
                  <a:lnTo>
                    <a:pt x="15095" y="84295"/>
                  </a:lnTo>
                  <a:lnTo>
                    <a:pt x="15183" y="84207"/>
                  </a:lnTo>
                  <a:lnTo>
                    <a:pt x="16675" y="82189"/>
                  </a:lnTo>
                  <a:lnTo>
                    <a:pt x="17860" y="80433"/>
                  </a:lnTo>
                  <a:lnTo>
                    <a:pt x="17860" y="80390"/>
                  </a:lnTo>
                  <a:lnTo>
                    <a:pt x="18562" y="78064"/>
                  </a:lnTo>
                  <a:lnTo>
                    <a:pt x="18913" y="76221"/>
                  </a:lnTo>
                  <a:lnTo>
                    <a:pt x="18913" y="76133"/>
                  </a:lnTo>
                  <a:lnTo>
                    <a:pt x="18518" y="68937"/>
                  </a:lnTo>
                  <a:lnTo>
                    <a:pt x="19966" y="56387"/>
                  </a:lnTo>
                  <a:lnTo>
                    <a:pt x="21853" y="53666"/>
                  </a:lnTo>
                  <a:lnTo>
                    <a:pt x="21897" y="53623"/>
                  </a:lnTo>
                  <a:lnTo>
                    <a:pt x="23082" y="50683"/>
                  </a:lnTo>
                  <a:lnTo>
                    <a:pt x="24661" y="47655"/>
                  </a:lnTo>
                  <a:lnTo>
                    <a:pt x="27601" y="43793"/>
                  </a:lnTo>
                  <a:lnTo>
                    <a:pt x="31682" y="41029"/>
                  </a:lnTo>
                  <a:lnTo>
                    <a:pt x="35324" y="40107"/>
                  </a:lnTo>
                  <a:lnTo>
                    <a:pt x="39054" y="38879"/>
                  </a:lnTo>
                  <a:lnTo>
                    <a:pt x="42872" y="37782"/>
                  </a:lnTo>
                  <a:lnTo>
                    <a:pt x="42916" y="37782"/>
                  </a:lnTo>
                  <a:lnTo>
                    <a:pt x="47567" y="35324"/>
                  </a:lnTo>
                  <a:lnTo>
                    <a:pt x="51560" y="33920"/>
                  </a:lnTo>
                  <a:lnTo>
                    <a:pt x="56650" y="32077"/>
                  </a:lnTo>
                  <a:lnTo>
                    <a:pt x="61214" y="30454"/>
                  </a:lnTo>
                  <a:lnTo>
                    <a:pt x="65251" y="28962"/>
                  </a:lnTo>
                  <a:lnTo>
                    <a:pt x="70911" y="27075"/>
                  </a:lnTo>
                  <a:lnTo>
                    <a:pt x="76353" y="25013"/>
                  </a:lnTo>
                  <a:lnTo>
                    <a:pt x="79644" y="25451"/>
                  </a:lnTo>
                  <a:lnTo>
                    <a:pt x="79731" y="25451"/>
                  </a:lnTo>
                  <a:lnTo>
                    <a:pt x="83593" y="24223"/>
                  </a:lnTo>
                  <a:lnTo>
                    <a:pt x="83681" y="24223"/>
                  </a:lnTo>
                  <a:lnTo>
                    <a:pt x="91623" y="18606"/>
                  </a:lnTo>
                  <a:lnTo>
                    <a:pt x="95046" y="16193"/>
                  </a:lnTo>
                  <a:lnTo>
                    <a:pt x="98995" y="17728"/>
                  </a:lnTo>
                  <a:lnTo>
                    <a:pt x="100443" y="18343"/>
                  </a:lnTo>
                  <a:lnTo>
                    <a:pt x="104656" y="19659"/>
                  </a:lnTo>
                  <a:lnTo>
                    <a:pt x="106060" y="21590"/>
                  </a:lnTo>
                  <a:lnTo>
                    <a:pt x="105884" y="24662"/>
                  </a:lnTo>
                  <a:lnTo>
                    <a:pt x="105884" y="24705"/>
                  </a:lnTo>
                  <a:lnTo>
                    <a:pt x="106104" y="27777"/>
                  </a:lnTo>
                  <a:lnTo>
                    <a:pt x="105489" y="31463"/>
                  </a:lnTo>
                  <a:lnTo>
                    <a:pt x="93466" y="37738"/>
                  </a:lnTo>
                  <a:lnTo>
                    <a:pt x="89078" y="37957"/>
                  </a:lnTo>
                  <a:lnTo>
                    <a:pt x="88990" y="37957"/>
                  </a:lnTo>
                  <a:lnTo>
                    <a:pt x="82277" y="41643"/>
                  </a:lnTo>
                  <a:lnTo>
                    <a:pt x="82233" y="41643"/>
                  </a:lnTo>
                  <a:lnTo>
                    <a:pt x="77625" y="45505"/>
                  </a:lnTo>
                  <a:lnTo>
                    <a:pt x="68542" y="52526"/>
                  </a:lnTo>
                  <a:lnTo>
                    <a:pt x="68498" y="52569"/>
                  </a:lnTo>
                  <a:lnTo>
                    <a:pt x="64988" y="56255"/>
                  </a:lnTo>
                  <a:lnTo>
                    <a:pt x="61082" y="58011"/>
                  </a:lnTo>
                  <a:lnTo>
                    <a:pt x="61038" y="58011"/>
                  </a:lnTo>
                  <a:lnTo>
                    <a:pt x="58186" y="59766"/>
                  </a:lnTo>
                  <a:lnTo>
                    <a:pt x="58142" y="59810"/>
                  </a:lnTo>
                  <a:lnTo>
                    <a:pt x="55378" y="63627"/>
                  </a:lnTo>
                  <a:lnTo>
                    <a:pt x="55378" y="63671"/>
                  </a:lnTo>
                  <a:lnTo>
                    <a:pt x="51736" y="70516"/>
                  </a:lnTo>
                  <a:lnTo>
                    <a:pt x="51692" y="70604"/>
                  </a:lnTo>
                  <a:lnTo>
                    <a:pt x="50990" y="74992"/>
                  </a:lnTo>
                  <a:lnTo>
                    <a:pt x="50990" y="75036"/>
                  </a:lnTo>
                  <a:lnTo>
                    <a:pt x="51077" y="76484"/>
                  </a:lnTo>
                  <a:lnTo>
                    <a:pt x="50946" y="77362"/>
                  </a:lnTo>
                  <a:lnTo>
                    <a:pt x="50244" y="78678"/>
                  </a:lnTo>
                  <a:lnTo>
                    <a:pt x="48708" y="80697"/>
                  </a:lnTo>
                  <a:lnTo>
                    <a:pt x="47699" y="82452"/>
                  </a:lnTo>
                  <a:lnTo>
                    <a:pt x="47699" y="82496"/>
                  </a:lnTo>
                  <a:lnTo>
                    <a:pt x="46909" y="84251"/>
                  </a:lnTo>
                  <a:lnTo>
                    <a:pt x="46426" y="85085"/>
                  </a:lnTo>
                  <a:lnTo>
                    <a:pt x="43442" y="86664"/>
                  </a:lnTo>
                  <a:lnTo>
                    <a:pt x="43354" y="86708"/>
                  </a:lnTo>
                  <a:lnTo>
                    <a:pt x="41775" y="88771"/>
                  </a:lnTo>
                  <a:lnTo>
                    <a:pt x="41731" y="88815"/>
                  </a:lnTo>
                  <a:lnTo>
                    <a:pt x="40809" y="90701"/>
                  </a:lnTo>
                  <a:lnTo>
                    <a:pt x="40809" y="90789"/>
                  </a:lnTo>
                  <a:lnTo>
                    <a:pt x="40809" y="92325"/>
                  </a:lnTo>
                  <a:lnTo>
                    <a:pt x="40809" y="93203"/>
                  </a:lnTo>
                  <a:lnTo>
                    <a:pt x="40853" y="93290"/>
                  </a:lnTo>
                  <a:lnTo>
                    <a:pt x="43091" y="96143"/>
                  </a:lnTo>
                  <a:lnTo>
                    <a:pt x="44188" y="97810"/>
                  </a:lnTo>
                  <a:lnTo>
                    <a:pt x="44276" y="97898"/>
                  </a:lnTo>
                  <a:lnTo>
                    <a:pt x="47918" y="98732"/>
                  </a:lnTo>
                  <a:lnTo>
                    <a:pt x="51209" y="99170"/>
                  </a:lnTo>
                  <a:lnTo>
                    <a:pt x="52438" y="99346"/>
                  </a:lnTo>
                  <a:lnTo>
                    <a:pt x="52482" y="99346"/>
                  </a:lnTo>
                  <a:lnTo>
                    <a:pt x="58186" y="98293"/>
                  </a:lnTo>
                  <a:lnTo>
                    <a:pt x="62091" y="97283"/>
                  </a:lnTo>
                  <a:lnTo>
                    <a:pt x="63627" y="97283"/>
                  </a:lnTo>
                  <a:lnTo>
                    <a:pt x="65163" y="97547"/>
                  </a:lnTo>
                  <a:lnTo>
                    <a:pt x="65251" y="97547"/>
                  </a:lnTo>
                  <a:lnTo>
                    <a:pt x="68761" y="96976"/>
                  </a:lnTo>
                  <a:lnTo>
                    <a:pt x="68805" y="96976"/>
                  </a:lnTo>
                  <a:lnTo>
                    <a:pt x="68893" y="96932"/>
                  </a:lnTo>
                  <a:lnTo>
                    <a:pt x="70780" y="94212"/>
                  </a:lnTo>
                  <a:lnTo>
                    <a:pt x="74334" y="92193"/>
                  </a:lnTo>
                  <a:lnTo>
                    <a:pt x="78942" y="91316"/>
                  </a:lnTo>
                  <a:lnTo>
                    <a:pt x="79029" y="91272"/>
                  </a:lnTo>
                  <a:lnTo>
                    <a:pt x="81574" y="89122"/>
                  </a:lnTo>
                  <a:lnTo>
                    <a:pt x="81618" y="89034"/>
                  </a:lnTo>
                  <a:lnTo>
                    <a:pt x="83110" y="86182"/>
                  </a:lnTo>
                  <a:lnTo>
                    <a:pt x="84295" y="84778"/>
                  </a:lnTo>
                  <a:lnTo>
                    <a:pt x="87849" y="83724"/>
                  </a:lnTo>
                  <a:lnTo>
                    <a:pt x="91228" y="83286"/>
                  </a:lnTo>
                  <a:lnTo>
                    <a:pt x="91272" y="83286"/>
                  </a:lnTo>
                  <a:lnTo>
                    <a:pt x="98600" y="81136"/>
                  </a:lnTo>
                  <a:lnTo>
                    <a:pt x="98644" y="81092"/>
                  </a:lnTo>
                  <a:lnTo>
                    <a:pt x="100970" y="78854"/>
                  </a:lnTo>
                  <a:lnTo>
                    <a:pt x="104568" y="75782"/>
                  </a:lnTo>
                  <a:lnTo>
                    <a:pt x="104612" y="75738"/>
                  </a:lnTo>
                  <a:lnTo>
                    <a:pt x="109877" y="64373"/>
                  </a:lnTo>
                  <a:lnTo>
                    <a:pt x="113739" y="60731"/>
                  </a:lnTo>
                  <a:lnTo>
                    <a:pt x="116065" y="58800"/>
                  </a:lnTo>
                  <a:lnTo>
                    <a:pt x="118873" y="56782"/>
                  </a:lnTo>
                  <a:lnTo>
                    <a:pt x="119882" y="56255"/>
                  </a:lnTo>
                  <a:lnTo>
                    <a:pt x="119926" y="56211"/>
                  </a:lnTo>
                  <a:lnTo>
                    <a:pt x="119970" y="56124"/>
                  </a:lnTo>
                  <a:lnTo>
                    <a:pt x="120277" y="54983"/>
                  </a:lnTo>
                  <a:lnTo>
                    <a:pt x="120277" y="54851"/>
                  </a:lnTo>
                  <a:lnTo>
                    <a:pt x="117162" y="48225"/>
                  </a:lnTo>
                  <a:lnTo>
                    <a:pt x="117293" y="44978"/>
                  </a:lnTo>
                  <a:lnTo>
                    <a:pt x="117907" y="42301"/>
                  </a:lnTo>
                  <a:lnTo>
                    <a:pt x="119092" y="38484"/>
                  </a:lnTo>
                  <a:lnTo>
                    <a:pt x="119092" y="38352"/>
                  </a:lnTo>
                  <a:lnTo>
                    <a:pt x="116723" y="30366"/>
                  </a:lnTo>
                  <a:lnTo>
                    <a:pt x="116898" y="18343"/>
                  </a:lnTo>
                  <a:lnTo>
                    <a:pt x="116898" y="18299"/>
                  </a:lnTo>
                  <a:lnTo>
                    <a:pt x="113256" y="3423"/>
                  </a:lnTo>
                  <a:lnTo>
                    <a:pt x="112598" y="1493"/>
                  </a:lnTo>
                  <a:lnTo>
                    <a:pt x="112554" y="1449"/>
                  </a:lnTo>
                  <a:lnTo>
                    <a:pt x="112510" y="1405"/>
                  </a:lnTo>
                  <a:lnTo>
                    <a:pt x="106674"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7" name="Google Shape;6387;p163"/>
            <p:cNvSpPr/>
            <p:nvPr/>
          </p:nvSpPr>
          <p:spPr>
            <a:xfrm>
              <a:off x="1260525" y="3161900"/>
              <a:ext cx="125100" cy="1464550"/>
            </a:xfrm>
            <a:custGeom>
              <a:rect b="b" l="l" r="r" t="t"/>
              <a:pathLst>
                <a:path extrusionOk="0" h="58582" w="5004">
                  <a:moveTo>
                    <a:pt x="2195" y="1"/>
                  </a:moveTo>
                  <a:lnTo>
                    <a:pt x="2107" y="45"/>
                  </a:lnTo>
                  <a:lnTo>
                    <a:pt x="2063" y="89"/>
                  </a:lnTo>
                  <a:lnTo>
                    <a:pt x="2019" y="132"/>
                  </a:lnTo>
                  <a:lnTo>
                    <a:pt x="2019" y="264"/>
                  </a:lnTo>
                  <a:lnTo>
                    <a:pt x="2019" y="308"/>
                  </a:lnTo>
                  <a:lnTo>
                    <a:pt x="2721" y="3029"/>
                  </a:lnTo>
                  <a:lnTo>
                    <a:pt x="3336" y="5837"/>
                  </a:lnTo>
                  <a:lnTo>
                    <a:pt x="4257" y="9479"/>
                  </a:lnTo>
                  <a:lnTo>
                    <a:pt x="4564" y="11761"/>
                  </a:lnTo>
                  <a:lnTo>
                    <a:pt x="4652" y="14437"/>
                  </a:lnTo>
                  <a:lnTo>
                    <a:pt x="4520" y="17070"/>
                  </a:lnTo>
                  <a:lnTo>
                    <a:pt x="4389" y="19220"/>
                  </a:lnTo>
                  <a:lnTo>
                    <a:pt x="4301" y="20581"/>
                  </a:lnTo>
                  <a:lnTo>
                    <a:pt x="3994" y="24223"/>
                  </a:lnTo>
                  <a:lnTo>
                    <a:pt x="3994" y="24267"/>
                  </a:lnTo>
                  <a:lnTo>
                    <a:pt x="4038" y="26548"/>
                  </a:lnTo>
                  <a:lnTo>
                    <a:pt x="3599" y="30936"/>
                  </a:lnTo>
                  <a:lnTo>
                    <a:pt x="3248" y="33657"/>
                  </a:lnTo>
                  <a:lnTo>
                    <a:pt x="2897" y="36070"/>
                  </a:lnTo>
                  <a:lnTo>
                    <a:pt x="2414" y="38615"/>
                  </a:lnTo>
                  <a:lnTo>
                    <a:pt x="1800" y="40634"/>
                  </a:lnTo>
                  <a:lnTo>
                    <a:pt x="132" y="46689"/>
                  </a:lnTo>
                  <a:lnTo>
                    <a:pt x="1" y="49015"/>
                  </a:lnTo>
                  <a:lnTo>
                    <a:pt x="1" y="50463"/>
                  </a:lnTo>
                  <a:lnTo>
                    <a:pt x="1" y="50507"/>
                  </a:lnTo>
                  <a:lnTo>
                    <a:pt x="527" y="52789"/>
                  </a:lnTo>
                  <a:lnTo>
                    <a:pt x="1317" y="55509"/>
                  </a:lnTo>
                  <a:lnTo>
                    <a:pt x="2107" y="57528"/>
                  </a:lnTo>
                  <a:lnTo>
                    <a:pt x="2151" y="57572"/>
                  </a:lnTo>
                  <a:lnTo>
                    <a:pt x="2809" y="58537"/>
                  </a:lnTo>
                  <a:lnTo>
                    <a:pt x="2897" y="58581"/>
                  </a:lnTo>
                  <a:lnTo>
                    <a:pt x="2941" y="58581"/>
                  </a:lnTo>
                  <a:lnTo>
                    <a:pt x="3072" y="58537"/>
                  </a:lnTo>
                  <a:lnTo>
                    <a:pt x="3116" y="58493"/>
                  </a:lnTo>
                  <a:lnTo>
                    <a:pt x="3116" y="58449"/>
                  </a:lnTo>
                  <a:lnTo>
                    <a:pt x="3116" y="58362"/>
                  </a:lnTo>
                  <a:lnTo>
                    <a:pt x="3116" y="58318"/>
                  </a:lnTo>
                  <a:lnTo>
                    <a:pt x="2458" y="57396"/>
                  </a:lnTo>
                  <a:lnTo>
                    <a:pt x="1668" y="55378"/>
                  </a:lnTo>
                  <a:lnTo>
                    <a:pt x="878" y="52701"/>
                  </a:lnTo>
                  <a:lnTo>
                    <a:pt x="352" y="50419"/>
                  </a:lnTo>
                  <a:lnTo>
                    <a:pt x="352" y="49015"/>
                  </a:lnTo>
                  <a:lnTo>
                    <a:pt x="483" y="46733"/>
                  </a:lnTo>
                  <a:lnTo>
                    <a:pt x="2107" y="40722"/>
                  </a:lnTo>
                  <a:lnTo>
                    <a:pt x="2765" y="38703"/>
                  </a:lnTo>
                  <a:lnTo>
                    <a:pt x="2765" y="38659"/>
                  </a:lnTo>
                  <a:lnTo>
                    <a:pt x="3248" y="36158"/>
                  </a:lnTo>
                  <a:lnTo>
                    <a:pt x="3599" y="33701"/>
                  </a:lnTo>
                  <a:lnTo>
                    <a:pt x="3950" y="30936"/>
                  </a:lnTo>
                  <a:lnTo>
                    <a:pt x="4389" y="26548"/>
                  </a:lnTo>
                  <a:lnTo>
                    <a:pt x="4345" y="24267"/>
                  </a:lnTo>
                  <a:lnTo>
                    <a:pt x="4652" y="20581"/>
                  </a:lnTo>
                  <a:lnTo>
                    <a:pt x="4740" y="19264"/>
                  </a:lnTo>
                  <a:lnTo>
                    <a:pt x="4871" y="17114"/>
                  </a:lnTo>
                  <a:lnTo>
                    <a:pt x="5003" y="14437"/>
                  </a:lnTo>
                  <a:lnTo>
                    <a:pt x="4915" y="11717"/>
                  </a:lnTo>
                  <a:lnTo>
                    <a:pt x="4608" y="9391"/>
                  </a:lnTo>
                  <a:lnTo>
                    <a:pt x="3687" y="5749"/>
                  </a:lnTo>
                  <a:lnTo>
                    <a:pt x="3072" y="2941"/>
                  </a:lnTo>
                  <a:lnTo>
                    <a:pt x="2370" y="264"/>
                  </a:lnTo>
                  <a:lnTo>
                    <a:pt x="2370" y="220"/>
                  </a:lnTo>
                  <a:lnTo>
                    <a:pt x="2370" y="132"/>
                  </a:lnTo>
                  <a:lnTo>
                    <a:pt x="2370" y="89"/>
                  </a:lnTo>
                  <a:lnTo>
                    <a:pt x="2326" y="45"/>
                  </a:lnTo>
                  <a:lnTo>
                    <a:pt x="2239"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8" name="Google Shape;6388;p163"/>
            <p:cNvSpPr/>
            <p:nvPr/>
          </p:nvSpPr>
          <p:spPr>
            <a:xfrm>
              <a:off x="1226525" y="3169575"/>
              <a:ext cx="129475" cy="1510625"/>
            </a:xfrm>
            <a:custGeom>
              <a:rect b="b" l="l" r="r" t="t"/>
              <a:pathLst>
                <a:path extrusionOk="0" h="60425" w="5179">
                  <a:moveTo>
                    <a:pt x="2896" y="1"/>
                  </a:moveTo>
                  <a:lnTo>
                    <a:pt x="2853" y="45"/>
                  </a:lnTo>
                  <a:lnTo>
                    <a:pt x="2809" y="45"/>
                  </a:lnTo>
                  <a:lnTo>
                    <a:pt x="2765" y="133"/>
                  </a:lnTo>
                  <a:lnTo>
                    <a:pt x="2633" y="440"/>
                  </a:lnTo>
                  <a:lnTo>
                    <a:pt x="2633" y="528"/>
                  </a:lnTo>
                  <a:lnTo>
                    <a:pt x="3423" y="5047"/>
                  </a:lnTo>
                  <a:lnTo>
                    <a:pt x="4125" y="8031"/>
                  </a:lnTo>
                  <a:lnTo>
                    <a:pt x="4652" y="11059"/>
                  </a:lnTo>
                  <a:lnTo>
                    <a:pt x="4696" y="12902"/>
                  </a:lnTo>
                  <a:lnTo>
                    <a:pt x="4520" y="16368"/>
                  </a:lnTo>
                  <a:lnTo>
                    <a:pt x="4345" y="20274"/>
                  </a:lnTo>
                  <a:lnTo>
                    <a:pt x="4037" y="22731"/>
                  </a:lnTo>
                  <a:lnTo>
                    <a:pt x="3950" y="25057"/>
                  </a:lnTo>
                  <a:lnTo>
                    <a:pt x="4037" y="27338"/>
                  </a:lnTo>
                  <a:lnTo>
                    <a:pt x="3423" y="33526"/>
                  </a:lnTo>
                  <a:lnTo>
                    <a:pt x="2896" y="36904"/>
                  </a:lnTo>
                  <a:lnTo>
                    <a:pt x="2545" y="38265"/>
                  </a:lnTo>
                  <a:lnTo>
                    <a:pt x="1405" y="42521"/>
                  </a:lnTo>
                  <a:lnTo>
                    <a:pt x="1361" y="42521"/>
                  </a:lnTo>
                  <a:lnTo>
                    <a:pt x="966" y="45110"/>
                  </a:lnTo>
                  <a:lnTo>
                    <a:pt x="308" y="47260"/>
                  </a:lnTo>
                  <a:lnTo>
                    <a:pt x="0" y="48445"/>
                  </a:lnTo>
                  <a:lnTo>
                    <a:pt x="0" y="48533"/>
                  </a:lnTo>
                  <a:lnTo>
                    <a:pt x="264" y="50244"/>
                  </a:lnTo>
                  <a:lnTo>
                    <a:pt x="264" y="50288"/>
                  </a:lnTo>
                  <a:lnTo>
                    <a:pt x="1053" y="53316"/>
                  </a:lnTo>
                  <a:lnTo>
                    <a:pt x="1799" y="55597"/>
                  </a:lnTo>
                  <a:lnTo>
                    <a:pt x="2765" y="58230"/>
                  </a:lnTo>
                  <a:lnTo>
                    <a:pt x="2809" y="58274"/>
                  </a:lnTo>
                  <a:lnTo>
                    <a:pt x="3686" y="59459"/>
                  </a:lnTo>
                  <a:lnTo>
                    <a:pt x="3686" y="59503"/>
                  </a:lnTo>
                  <a:lnTo>
                    <a:pt x="4915" y="60380"/>
                  </a:lnTo>
                  <a:lnTo>
                    <a:pt x="5003" y="60424"/>
                  </a:lnTo>
                  <a:lnTo>
                    <a:pt x="5090" y="60424"/>
                  </a:lnTo>
                  <a:lnTo>
                    <a:pt x="5134" y="60336"/>
                  </a:lnTo>
                  <a:lnTo>
                    <a:pt x="5178" y="60293"/>
                  </a:lnTo>
                  <a:lnTo>
                    <a:pt x="5178" y="60205"/>
                  </a:lnTo>
                  <a:lnTo>
                    <a:pt x="5178" y="60161"/>
                  </a:lnTo>
                  <a:lnTo>
                    <a:pt x="5134" y="60117"/>
                  </a:lnTo>
                  <a:lnTo>
                    <a:pt x="3950" y="59239"/>
                  </a:lnTo>
                  <a:lnTo>
                    <a:pt x="3072" y="58099"/>
                  </a:lnTo>
                  <a:lnTo>
                    <a:pt x="2107" y="55510"/>
                  </a:lnTo>
                  <a:lnTo>
                    <a:pt x="1405" y="53228"/>
                  </a:lnTo>
                  <a:lnTo>
                    <a:pt x="615" y="50200"/>
                  </a:lnTo>
                  <a:lnTo>
                    <a:pt x="351" y="48489"/>
                  </a:lnTo>
                  <a:lnTo>
                    <a:pt x="659" y="47392"/>
                  </a:lnTo>
                  <a:lnTo>
                    <a:pt x="1317" y="45198"/>
                  </a:lnTo>
                  <a:lnTo>
                    <a:pt x="1712" y="42609"/>
                  </a:lnTo>
                  <a:lnTo>
                    <a:pt x="2896" y="38396"/>
                  </a:lnTo>
                  <a:lnTo>
                    <a:pt x="3248" y="36992"/>
                  </a:lnTo>
                  <a:lnTo>
                    <a:pt x="3730" y="33569"/>
                  </a:lnTo>
                  <a:lnTo>
                    <a:pt x="4388" y="27382"/>
                  </a:lnTo>
                  <a:lnTo>
                    <a:pt x="4388" y="27338"/>
                  </a:lnTo>
                  <a:lnTo>
                    <a:pt x="4301" y="25057"/>
                  </a:lnTo>
                  <a:lnTo>
                    <a:pt x="4388" y="22775"/>
                  </a:lnTo>
                  <a:lnTo>
                    <a:pt x="4696" y="20318"/>
                  </a:lnTo>
                  <a:lnTo>
                    <a:pt x="4871" y="16368"/>
                  </a:lnTo>
                  <a:lnTo>
                    <a:pt x="5047" y="12902"/>
                  </a:lnTo>
                  <a:lnTo>
                    <a:pt x="5003" y="11059"/>
                  </a:lnTo>
                  <a:lnTo>
                    <a:pt x="5003" y="11015"/>
                  </a:lnTo>
                  <a:lnTo>
                    <a:pt x="4476" y="7943"/>
                  </a:lnTo>
                  <a:lnTo>
                    <a:pt x="3774" y="5003"/>
                  </a:lnTo>
                  <a:lnTo>
                    <a:pt x="2984" y="528"/>
                  </a:lnTo>
                  <a:lnTo>
                    <a:pt x="3072" y="220"/>
                  </a:lnTo>
                  <a:lnTo>
                    <a:pt x="3116" y="176"/>
                  </a:lnTo>
                  <a:lnTo>
                    <a:pt x="3072" y="89"/>
                  </a:lnTo>
                  <a:lnTo>
                    <a:pt x="3028" y="45"/>
                  </a:lnTo>
                  <a:lnTo>
                    <a:pt x="2984"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9" name="Google Shape;6389;p163"/>
            <p:cNvSpPr/>
            <p:nvPr/>
          </p:nvSpPr>
          <p:spPr>
            <a:xfrm>
              <a:off x="1190325" y="3178350"/>
              <a:ext cx="129475" cy="1474425"/>
            </a:xfrm>
            <a:custGeom>
              <a:rect b="b" l="l" r="r" t="t"/>
              <a:pathLst>
                <a:path extrusionOk="0" h="58977" w="5179">
                  <a:moveTo>
                    <a:pt x="3642" y="1"/>
                  </a:moveTo>
                  <a:lnTo>
                    <a:pt x="3555" y="45"/>
                  </a:lnTo>
                  <a:lnTo>
                    <a:pt x="3555" y="133"/>
                  </a:lnTo>
                  <a:lnTo>
                    <a:pt x="3335" y="879"/>
                  </a:lnTo>
                  <a:lnTo>
                    <a:pt x="3335" y="966"/>
                  </a:lnTo>
                  <a:lnTo>
                    <a:pt x="3993" y="5705"/>
                  </a:lnTo>
                  <a:lnTo>
                    <a:pt x="4520" y="8514"/>
                  </a:lnTo>
                  <a:lnTo>
                    <a:pt x="4827" y="10313"/>
                  </a:lnTo>
                  <a:lnTo>
                    <a:pt x="4739" y="13428"/>
                  </a:lnTo>
                  <a:lnTo>
                    <a:pt x="4608" y="15973"/>
                  </a:lnTo>
                  <a:lnTo>
                    <a:pt x="4608" y="18124"/>
                  </a:lnTo>
                  <a:lnTo>
                    <a:pt x="4476" y="19835"/>
                  </a:lnTo>
                  <a:lnTo>
                    <a:pt x="4081" y="21985"/>
                  </a:lnTo>
                  <a:lnTo>
                    <a:pt x="3993" y="25452"/>
                  </a:lnTo>
                  <a:lnTo>
                    <a:pt x="4125" y="28084"/>
                  </a:lnTo>
                  <a:lnTo>
                    <a:pt x="4081" y="29971"/>
                  </a:lnTo>
                  <a:lnTo>
                    <a:pt x="3686" y="33438"/>
                  </a:lnTo>
                  <a:lnTo>
                    <a:pt x="3247" y="36158"/>
                  </a:lnTo>
                  <a:lnTo>
                    <a:pt x="2677" y="38177"/>
                  </a:lnTo>
                  <a:lnTo>
                    <a:pt x="2063" y="40371"/>
                  </a:lnTo>
                  <a:lnTo>
                    <a:pt x="1712" y="41424"/>
                  </a:lnTo>
                  <a:lnTo>
                    <a:pt x="1712" y="41468"/>
                  </a:lnTo>
                  <a:lnTo>
                    <a:pt x="1624" y="44013"/>
                  </a:lnTo>
                  <a:lnTo>
                    <a:pt x="1536" y="44934"/>
                  </a:lnTo>
                  <a:lnTo>
                    <a:pt x="790" y="47260"/>
                  </a:lnTo>
                  <a:lnTo>
                    <a:pt x="0" y="49235"/>
                  </a:lnTo>
                  <a:lnTo>
                    <a:pt x="0" y="49366"/>
                  </a:lnTo>
                  <a:lnTo>
                    <a:pt x="44" y="49454"/>
                  </a:lnTo>
                  <a:lnTo>
                    <a:pt x="351" y="49674"/>
                  </a:lnTo>
                  <a:lnTo>
                    <a:pt x="1887" y="54281"/>
                  </a:lnTo>
                  <a:lnTo>
                    <a:pt x="2809" y="57265"/>
                  </a:lnTo>
                  <a:lnTo>
                    <a:pt x="2853" y="57309"/>
                  </a:lnTo>
                  <a:lnTo>
                    <a:pt x="3511" y="58845"/>
                  </a:lnTo>
                  <a:lnTo>
                    <a:pt x="3599" y="58932"/>
                  </a:lnTo>
                  <a:lnTo>
                    <a:pt x="3686" y="58976"/>
                  </a:lnTo>
                  <a:lnTo>
                    <a:pt x="3774" y="58976"/>
                  </a:lnTo>
                  <a:lnTo>
                    <a:pt x="3818" y="58932"/>
                  </a:lnTo>
                  <a:lnTo>
                    <a:pt x="3862" y="58845"/>
                  </a:lnTo>
                  <a:lnTo>
                    <a:pt x="3862" y="58801"/>
                  </a:lnTo>
                  <a:lnTo>
                    <a:pt x="3862" y="58713"/>
                  </a:lnTo>
                  <a:lnTo>
                    <a:pt x="3160" y="57177"/>
                  </a:lnTo>
                  <a:lnTo>
                    <a:pt x="2194" y="54193"/>
                  </a:lnTo>
                  <a:lnTo>
                    <a:pt x="659" y="49498"/>
                  </a:lnTo>
                  <a:lnTo>
                    <a:pt x="615" y="49410"/>
                  </a:lnTo>
                  <a:lnTo>
                    <a:pt x="351" y="49235"/>
                  </a:lnTo>
                  <a:lnTo>
                    <a:pt x="1097" y="47348"/>
                  </a:lnTo>
                  <a:lnTo>
                    <a:pt x="1887" y="45022"/>
                  </a:lnTo>
                  <a:lnTo>
                    <a:pt x="1887" y="44978"/>
                  </a:lnTo>
                  <a:lnTo>
                    <a:pt x="1975" y="44013"/>
                  </a:lnTo>
                  <a:lnTo>
                    <a:pt x="2063" y="41512"/>
                  </a:lnTo>
                  <a:lnTo>
                    <a:pt x="2414" y="40459"/>
                  </a:lnTo>
                  <a:lnTo>
                    <a:pt x="3028" y="38309"/>
                  </a:lnTo>
                  <a:lnTo>
                    <a:pt x="3599" y="36246"/>
                  </a:lnTo>
                  <a:lnTo>
                    <a:pt x="3599" y="36202"/>
                  </a:lnTo>
                  <a:lnTo>
                    <a:pt x="4037" y="33482"/>
                  </a:lnTo>
                  <a:lnTo>
                    <a:pt x="4432" y="29971"/>
                  </a:lnTo>
                  <a:lnTo>
                    <a:pt x="4476" y="28128"/>
                  </a:lnTo>
                  <a:lnTo>
                    <a:pt x="4476" y="28084"/>
                  </a:lnTo>
                  <a:lnTo>
                    <a:pt x="4344" y="25452"/>
                  </a:lnTo>
                  <a:lnTo>
                    <a:pt x="4432" y="22029"/>
                  </a:lnTo>
                  <a:lnTo>
                    <a:pt x="4783" y="19879"/>
                  </a:lnTo>
                  <a:lnTo>
                    <a:pt x="4959" y="18124"/>
                  </a:lnTo>
                  <a:lnTo>
                    <a:pt x="4959" y="15973"/>
                  </a:lnTo>
                  <a:lnTo>
                    <a:pt x="5090" y="13428"/>
                  </a:lnTo>
                  <a:lnTo>
                    <a:pt x="5178" y="10313"/>
                  </a:lnTo>
                  <a:lnTo>
                    <a:pt x="5178" y="10269"/>
                  </a:lnTo>
                  <a:lnTo>
                    <a:pt x="4827" y="8470"/>
                  </a:lnTo>
                  <a:lnTo>
                    <a:pt x="4344" y="5662"/>
                  </a:lnTo>
                  <a:lnTo>
                    <a:pt x="3686" y="922"/>
                  </a:lnTo>
                  <a:lnTo>
                    <a:pt x="3862" y="220"/>
                  </a:lnTo>
                  <a:lnTo>
                    <a:pt x="3862" y="133"/>
                  </a:lnTo>
                  <a:lnTo>
                    <a:pt x="3862" y="89"/>
                  </a:lnTo>
                  <a:lnTo>
                    <a:pt x="3818" y="45"/>
                  </a:lnTo>
                  <a:lnTo>
                    <a:pt x="3774"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0" name="Google Shape;6390;p163"/>
            <p:cNvSpPr/>
            <p:nvPr/>
          </p:nvSpPr>
          <p:spPr>
            <a:xfrm>
              <a:off x="1174950" y="3213475"/>
              <a:ext cx="113025" cy="1464525"/>
            </a:xfrm>
            <a:custGeom>
              <a:rect b="b" l="l" r="r" t="t"/>
              <a:pathLst>
                <a:path extrusionOk="0" h="58581" w="4521">
                  <a:moveTo>
                    <a:pt x="3292" y="0"/>
                  </a:moveTo>
                  <a:lnTo>
                    <a:pt x="3248" y="44"/>
                  </a:lnTo>
                  <a:lnTo>
                    <a:pt x="3204" y="88"/>
                  </a:lnTo>
                  <a:lnTo>
                    <a:pt x="3160" y="132"/>
                  </a:lnTo>
                  <a:lnTo>
                    <a:pt x="3073" y="395"/>
                  </a:lnTo>
                  <a:lnTo>
                    <a:pt x="3073" y="483"/>
                  </a:lnTo>
                  <a:lnTo>
                    <a:pt x="3424" y="3467"/>
                  </a:lnTo>
                  <a:lnTo>
                    <a:pt x="3950" y="6977"/>
                  </a:lnTo>
                  <a:lnTo>
                    <a:pt x="4170" y="8381"/>
                  </a:lnTo>
                  <a:lnTo>
                    <a:pt x="3994" y="13033"/>
                  </a:lnTo>
                  <a:lnTo>
                    <a:pt x="3950" y="15622"/>
                  </a:lnTo>
                  <a:lnTo>
                    <a:pt x="3643" y="17816"/>
                  </a:lnTo>
                  <a:lnTo>
                    <a:pt x="3292" y="19834"/>
                  </a:lnTo>
                  <a:lnTo>
                    <a:pt x="3292" y="19878"/>
                  </a:lnTo>
                  <a:lnTo>
                    <a:pt x="3248" y="23959"/>
                  </a:lnTo>
                  <a:lnTo>
                    <a:pt x="3336" y="26943"/>
                  </a:lnTo>
                  <a:lnTo>
                    <a:pt x="3468" y="28873"/>
                  </a:lnTo>
                  <a:lnTo>
                    <a:pt x="3073" y="32208"/>
                  </a:lnTo>
                  <a:lnTo>
                    <a:pt x="2765" y="34315"/>
                  </a:lnTo>
                  <a:lnTo>
                    <a:pt x="2458" y="35499"/>
                  </a:lnTo>
                  <a:lnTo>
                    <a:pt x="1274" y="39098"/>
                  </a:lnTo>
                  <a:lnTo>
                    <a:pt x="1098" y="40238"/>
                  </a:lnTo>
                  <a:lnTo>
                    <a:pt x="1054" y="40282"/>
                  </a:lnTo>
                  <a:lnTo>
                    <a:pt x="1274" y="43486"/>
                  </a:lnTo>
                  <a:lnTo>
                    <a:pt x="484" y="46118"/>
                  </a:lnTo>
                  <a:lnTo>
                    <a:pt x="1" y="47435"/>
                  </a:lnTo>
                  <a:lnTo>
                    <a:pt x="1" y="47479"/>
                  </a:lnTo>
                  <a:lnTo>
                    <a:pt x="1" y="48312"/>
                  </a:lnTo>
                  <a:lnTo>
                    <a:pt x="1" y="48356"/>
                  </a:lnTo>
                  <a:lnTo>
                    <a:pt x="1493" y="53095"/>
                  </a:lnTo>
                  <a:lnTo>
                    <a:pt x="2634" y="56606"/>
                  </a:lnTo>
                  <a:lnTo>
                    <a:pt x="3468" y="58493"/>
                  </a:lnTo>
                  <a:lnTo>
                    <a:pt x="3511" y="58537"/>
                  </a:lnTo>
                  <a:lnTo>
                    <a:pt x="3599" y="58580"/>
                  </a:lnTo>
                  <a:lnTo>
                    <a:pt x="3687" y="58580"/>
                  </a:lnTo>
                  <a:lnTo>
                    <a:pt x="3731" y="58537"/>
                  </a:lnTo>
                  <a:lnTo>
                    <a:pt x="3775" y="58493"/>
                  </a:lnTo>
                  <a:lnTo>
                    <a:pt x="3775" y="58405"/>
                  </a:lnTo>
                  <a:lnTo>
                    <a:pt x="3775" y="58361"/>
                  </a:lnTo>
                  <a:lnTo>
                    <a:pt x="2985" y="56474"/>
                  </a:lnTo>
                  <a:lnTo>
                    <a:pt x="1844" y="53008"/>
                  </a:lnTo>
                  <a:lnTo>
                    <a:pt x="352" y="48312"/>
                  </a:lnTo>
                  <a:lnTo>
                    <a:pt x="352" y="47523"/>
                  </a:lnTo>
                  <a:lnTo>
                    <a:pt x="791" y="46206"/>
                  </a:lnTo>
                  <a:lnTo>
                    <a:pt x="1581" y="43573"/>
                  </a:lnTo>
                  <a:lnTo>
                    <a:pt x="1625" y="43529"/>
                  </a:lnTo>
                  <a:lnTo>
                    <a:pt x="1405" y="40282"/>
                  </a:lnTo>
                  <a:lnTo>
                    <a:pt x="1625" y="39185"/>
                  </a:lnTo>
                  <a:lnTo>
                    <a:pt x="2765" y="35587"/>
                  </a:lnTo>
                  <a:lnTo>
                    <a:pt x="3116" y="34402"/>
                  </a:lnTo>
                  <a:lnTo>
                    <a:pt x="3424" y="32252"/>
                  </a:lnTo>
                  <a:lnTo>
                    <a:pt x="3819" y="28873"/>
                  </a:lnTo>
                  <a:lnTo>
                    <a:pt x="3819" y="28830"/>
                  </a:lnTo>
                  <a:lnTo>
                    <a:pt x="3687" y="26943"/>
                  </a:lnTo>
                  <a:lnTo>
                    <a:pt x="3599" y="23959"/>
                  </a:lnTo>
                  <a:lnTo>
                    <a:pt x="3643" y="19878"/>
                  </a:lnTo>
                  <a:lnTo>
                    <a:pt x="3994" y="17859"/>
                  </a:lnTo>
                  <a:lnTo>
                    <a:pt x="4301" y="15665"/>
                  </a:lnTo>
                  <a:lnTo>
                    <a:pt x="4301" y="15622"/>
                  </a:lnTo>
                  <a:lnTo>
                    <a:pt x="4345" y="13033"/>
                  </a:lnTo>
                  <a:lnTo>
                    <a:pt x="4521" y="8381"/>
                  </a:lnTo>
                  <a:lnTo>
                    <a:pt x="4521" y="8337"/>
                  </a:lnTo>
                  <a:lnTo>
                    <a:pt x="3775" y="3379"/>
                  </a:lnTo>
                  <a:lnTo>
                    <a:pt x="3424" y="439"/>
                  </a:lnTo>
                  <a:lnTo>
                    <a:pt x="3511" y="220"/>
                  </a:lnTo>
                  <a:lnTo>
                    <a:pt x="3511" y="176"/>
                  </a:lnTo>
                  <a:lnTo>
                    <a:pt x="3468" y="88"/>
                  </a:lnTo>
                  <a:lnTo>
                    <a:pt x="3424" y="44"/>
                  </a:lnTo>
                  <a:lnTo>
                    <a:pt x="338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1" name="Google Shape;6391;p163"/>
            <p:cNvSpPr/>
            <p:nvPr/>
          </p:nvSpPr>
          <p:spPr>
            <a:xfrm>
              <a:off x="1139850" y="4002225"/>
              <a:ext cx="64750" cy="674675"/>
            </a:xfrm>
            <a:custGeom>
              <a:rect b="b" l="l" r="r" t="t"/>
              <a:pathLst>
                <a:path extrusionOk="0" h="26987" w="2590">
                  <a:moveTo>
                    <a:pt x="2370" y="0"/>
                  </a:moveTo>
                  <a:lnTo>
                    <a:pt x="2283" y="44"/>
                  </a:lnTo>
                  <a:lnTo>
                    <a:pt x="2239" y="88"/>
                  </a:lnTo>
                  <a:lnTo>
                    <a:pt x="2239" y="132"/>
                  </a:lnTo>
                  <a:lnTo>
                    <a:pt x="2019" y="1931"/>
                  </a:lnTo>
                  <a:lnTo>
                    <a:pt x="1624" y="3203"/>
                  </a:lnTo>
                  <a:lnTo>
                    <a:pt x="571" y="5617"/>
                  </a:lnTo>
                  <a:lnTo>
                    <a:pt x="132" y="6889"/>
                  </a:lnTo>
                  <a:lnTo>
                    <a:pt x="132" y="6933"/>
                  </a:lnTo>
                  <a:lnTo>
                    <a:pt x="1" y="10049"/>
                  </a:lnTo>
                  <a:lnTo>
                    <a:pt x="220" y="14393"/>
                  </a:lnTo>
                  <a:lnTo>
                    <a:pt x="89" y="17640"/>
                  </a:lnTo>
                  <a:lnTo>
                    <a:pt x="220" y="20229"/>
                  </a:lnTo>
                  <a:lnTo>
                    <a:pt x="483" y="22467"/>
                  </a:lnTo>
                  <a:lnTo>
                    <a:pt x="527" y="24793"/>
                  </a:lnTo>
                  <a:lnTo>
                    <a:pt x="527" y="24880"/>
                  </a:lnTo>
                  <a:lnTo>
                    <a:pt x="703" y="25275"/>
                  </a:lnTo>
                  <a:lnTo>
                    <a:pt x="747" y="26811"/>
                  </a:lnTo>
                  <a:lnTo>
                    <a:pt x="791" y="26855"/>
                  </a:lnTo>
                  <a:lnTo>
                    <a:pt x="835" y="26899"/>
                  </a:lnTo>
                  <a:lnTo>
                    <a:pt x="878" y="26943"/>
                  </a:lnTo>
                  <a:lnTo>
                    <a:pt x="922" y="26987"/>
                  </a:lnTo>
                  <a:lnTo>
                    <a:pt x="966" y="26987"/>
                  </a:lnTo>
                  <a:lnTo>
                    <a:pt x="1010" y="26943"/>
                  </a:lnTo>
                  <a:lnTo>
                    <a:pt x="1054" y="26899"/>
                  </a:lnTo>
                  <a:lnTo>
                    <a:pt x="1098" y="26855"/>
                  </a:lnTo>
                  <a:lnTo>
                    <a:pt x="1098" y="26767"/>
                  </a:lnTo>
                  <a:lnTo>
                    <a:pt x="1054" y="25231"/>
                  </a:lnTo>
                  <a:lnTo>
                    <a:pt x="1054" y="25187"/>
                  </a:lnTo>
                  <a:lnTo>
                    <a:pt x="878" y="24749"/>
                  </a:lnTo>
                  <a:lnTo>
                    <a:pt x="835" y="22423"/>
                  </a:lnTo>
                  <a:lnTo>
                    <a:pt x="571" y="20185"/>
                  </a:lnTo>
                  <a:lnTo>
                    <a:pt x="440" y="17596"/>
                  </a:lnTo>
                  <a:lnTo>
                    <a:pt x="571" y="14393"/>
                  </a:lnTo>
                  <a:lnTo>
                    <a:pt x="352" y="10049"/>
                  </a:lnTo>
                  <a:lnTo>
                    <a:pt x="483" y="6977"/>
                  </a:lnTo>
                  <a:lnTo>
                    <a:pt x="878" y="5748"/>
                  </a:lnTo>
                  <a:lnTo>
                    <a:pt x="1975" y="3335"/>
                  </a:lnTo>
                  <a:lnTo>
                    <a:pt x="2370" y="2019"/>
                  </a:lnTo>
                  <a:lnTo>
                    <a:pt x="2370" y="1975"/>
                  </a:lnTo>
                  <a:lnTo>
                    <a:pt x="2590" y="176"/>
                  </a:lnTo>
                  <a:lnTo>
                    <a:pt x="2590" y="132"/>
                  </a:lnTo>
                  <a:lnTo>
                    <a:pt x="2546" y="44"/>
                  </a:lnTo>
                  <a:lnTo>
                    <a:pt x="2502"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2" name="Google Shape;6392;p163"/>
            <p:cNvSpPr/>
            <p:nvPr/>
          </p:nvSpPr>
          <p:spPr>
            <a:xfrm>
              <a:off x="1106950" y="3840950"/>
              <a:ext cx="64750" cy="782200"/>
            </a:xfrm>
            <a:custGeom>
              <a:rect b="b" l="l" r="r" t="t"/>
              <a:pathLst>
                <a:path extrusionOk="0" h="31288" w="2590">
                  <a:moveTo>
                    <a:pt x="2019" y="1"/>
                  </a:moveTo>
                  <a:lnTo>
                    <a:pt x="1975" y="45"/>
                  </a:lnTo>
                  <a:lnTo>
                    <a:pt x="1887" y="45"/>
                  </a:lnTo>
                  <a:lnTo>
                    <a:pt x="1843" y="132"/>
                  </a:lnTo>
                  <a:lnTo>
                    <a:pt x="1843" y="176"/>
                  </a:lnTo>
                  <a:lnTo>
                    <a:pt x="1843" y="2853"/>
                  </a:lnTo>
                  <a:lnTo>
                    <a:pt x="2063" y="6056"/>
                  </a:lnTo>
                  <a:lnTo>
                    <a:pt x="2238" y="7548"/>
                  </a:lnTo>
                  <a:lnTo>
                    <a:pt x="2151" y="8206"/>
                  </a:lnTo>
                  <a:lnTo>
                    <a:pt x="1097" y="10488"/>
                  </a:lnTo>
                  <a:lnTo>
                    <a:pt x="308" y="12419"/>
                  </a:lnTo>
                  <a:lnTo>
                    <a:pt x="308" y="12507"/>
                  </a:lnTo>
                  <a:lnTo>
                    <a:pt x="0" y="16324"/>
                  </a:lnTo>
                  <a:lnTo>
                    <a:pt x="0" y="16368"/>
                  </a:lnTo>
                  <a:lnTo>
                    <a:pt x="88" y="18299"/>
                  </a:lnTo>
                  <a:lnTo>
                    <a:pt x="439" y="21985"/>
                  </a:lnTo>
                  <a:lnTo>
                    <a:pt x="439" y="24705"/>
                  </a:lnTo>
                  <a:lnTo>
                    <a:pt x="746" y="28918"/>
                  </a:lnTo>
                  <a:lnTo>
                    <a:pt x="834" y="29971"/>
                  </a:lnTo>
                  <a:lnTo>
                    <a:pt x="834" y="30015"/>
                  </a:lnTo>
                  <a:lnTo>
                    <a:pt x="1317" y="31156"/>
                  </a:lnTo>
                  <a:lnTo>
                    <a:pt x="1405" y="31244"/>
                  </a:lnTo>
                  <a:lnTo>
                    <a:pt x="1492" y="31287"/>
                  </a:lnTo>
                  <a:lnTo>
                    <a:pt x="1580" y="31244"/>
                  </a:lnTo>
                  <a:lnTo>
                    <a:pt x="1624" y="31200"/>
                  </a:lnTo>
                  <a:lnTo>
                    <a:pt x="1668" y="31156"/>
                  </a:lnTo>
                  <a:lnTo>
                    <a:pt x="1668" y="31112"/>
                  </a:lnTo>
                  <a:lnTo>
                    <a:pt x="1668" y="31024"/>
                  </a:lnTo>
                  <a:lnTo>
                    <a:pt x="1185" y="29927"/>
                  </a:lnTo>
                  <a:lnTo>
                    <a:pt x="1097" y="28874"/>
                  </a:lnTo>
                  <a:lnTo>
                    <a:pt x="790" y="24661"/>
                  </a:lnTo>
                  <a:lnTo>
                    <a:pt x="790" y="21985"/>
                  </a:lnTo>
                  <a:lnTo>
                    <a:pt x="439" y="18255"/>
                  </a:lnTo>
                  <a:lnTo>
                    <a:pt x="351" y="16368"/>
                  </a:lnTo>
                  <a:lnTo>
                    <a:pt x="615" y="12550"/>
                  </a:lnTo>
                  <a:lnTo>
                    <a:pt x="1448" y="10620"/>
                  </a:lnTo>
                  <a:lnTo>
                    <a:pt x="2502" y="8338"/>
                  </a:lnTo>
                  <a:lnTo>
                    <a:pt x="2502" y="8294"/>
                  </a:lnTo>
                  <a:lnTo>
                    <a:pt x="2589" y="7592"/>
                  </a:lnTo>
                  <a:lnTo>
                    <a:pt x="2589" y="7548"/>
                  </a:lnTo>
                  <a:lnTo>
                    <a:pt x="2414" y="6056"/>
                  </a:lnTo>
                  <a:lnTo>
                    <a:pt x="2194" y="2853"/>
                  </a:lnTo>
                  <a:lnTo>
                    <a:pt x="2194" y="176"/>
                  </a:lnTo>
                  <a:lnTo>
                    <a:pt x="2194" y="132"/>
                  </a:lnTo>
                  <a:lnTo>
                    <a:pt x="2151" y="45"/>
                  </a:lnTo>
                  <a:lnTo>
                    <a:pt x="2107" y="45"/>
                  </a:lnTo>
                  <a:lnTo>
                    <a:pt x="2019"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3" name="Google Shape;6393;p163"/>
            <p:cNvSpPr/>
            <p:nvPr/>
          </p:nvSpPr>
          <p:spPr>
            <a:xfrm>
              <a:off x="1074025" y="3794875"/>
              <a:ext cx="75725" cy="787675"/>
            </a:xfrm>
            <a:custGeom>
              <a:rect b="b" l="l" r="r" t="t"/>
              <a:pathLst>
                <a:path extrusionOk="0" h="31507" w="3029">
                  <a:moveTo>
                    <a:pt x="2765" y="1"/>
                  </a:moveTo>
                  <a:lnTo>
                    <a:pt x="2678" y="45"/>
                  </a:lnTo>
                  <a:lnTo>
                    <a:pt x="2678" y="132"/>
                  </a:lnTo>
                  <a:lnTo>
                    <a:pt x="2634" y="176"/>
                  </a:lnTo>
                  <a:lnTo>
                    <a:pt x="2678" y="791"/>
                  </a:lnTo>
                  <a:lnTo>
                    <a:pt x="2546" y="1712"/>
                  </a:lnTo>
                  <a:lnTo>
                    <a:pt x="1317" y="5442"/>
                  </a:lnTo>
                  <a:lnTo>
                    <a:pt x="1317" y="5486"/>
                  </a:lnTo>
                  <a:lnTo>
                    <a:pt x="1142" y="6320"/>
                  </a:lnTo>
                  <a:lnTo>
                    <a:pt x="1142" y="6407"/>
                  </a:lnTo>
                  <a:lnTo>
                    <a:pt x="1317" y="7592"/>
                  </a:lnTo>
                  <a:lnTo>
                    <a:pt x="1054" y="11892"/>
                  </a:lnTo>
                  <a:lnTo>
                    <a:pt x="352" y="13516"/>
                  </a:lnTo>
                  <a:lnTo>
                    <a:pt x="352" y="13560"/>
                  </a:lnTo>
                  <a:lnTo>
                    <a:pt x="133" y="14745"/>
                  </a:lnTo>
                  <a:lnTo>
                    <a:pt x="133" y="14788"/>
                  </a:lnTo>
                  <a:lnTo>
                    <a:pt x="1" y="16982"/>
                  </a:lnTo>
                  <a:lnTo>
                    <a:pt x="45" y="19176"/>
                  </a:lnTo>
                  <a:lnTo>
                    <a:pt x="45" y="19220"/>
                  </a:lnTo>
                  <a:lnTo>
                    <a:pt x="352" y="21678"/>
                  </a:lnTo>
                  <a:lnTo>
                    <a:pt x="747" y="25495"/>
                  </a:lnTo>
                  <a:lnTo>
                    <a:pt x="791" y="28040"/>
                  </a:lnTo>
                  <a:lnTo>
                    <a:pt x="1010" y="30322"/>
                  </a:lnTo>
                  <a:lnTo>
                    <a:pt x="1054" y="30410"/>
                  </a:lnTo>
                  <a:lnTo>
                    <a:pt x="1405" y="31375"/>
                  </a:lnTo>
                  <a:lnTo>
                    <a:pt x="1493" y="31463"/>
                  </a:lnTo>
                  <a:lnTo>
                    <a:pt x="1581" y="31507"/>
                  </a:lnTo>
                  <a:lnTo>
                    <a:pt x="1625" y="31463"/>
                  </a:lnTo>
                  <a:lnTo>
                    <a:pt x="1712" y="31463"/>
                  </a:lnTo>
                  <a:lnTo>
                    <a:pt x="1756" y="31375"/>
                  </a:lnTo>
                  <a:lnTo>
                    <a:pt x="1756" y="31331"/>
                  </a:lnTo>
                  <a:lnTo>
                    <a:pt x="1756" y="31244"/>
                  </a:lnTo>
                  <a:lnTo>
                    <a:pt x="1361" y="30278"/>
                  </a:lnTo>
                  <a:lnTo>
                    <a:pt x="1142" y="28040"/>
                  </a:lnTo>
                  <a:lnTo>
                    <a:pt x="1098" y="25495"/>
                  </a:lnTo>
                  <a:lnTo>
                    <a:pt x="703" y="21634"/>
                  </a:lnTo>
                  <a:lnTo>
                    <a:pt x="396" y="19176"/>
                  </a:lnTo>
                  <a:lnTo>
                    <a:pt x="352" y="16982"/>
                  </a:lnTo>
                  <a:lnTo>
                    <a:pt x="484" y="14832"/>
                  </a:lnTo>
                  <a:lnTo>
                    <a:pt x="703" y="13648"/>
                  </a:lnTo>
                  <a:lnTo>
                    <a:pt x="1405" y="12024"/>
                  </a:lnTo>
                  <a:lnTo>
                    <a:pt x="1405" y="11936"/>
                  </a:lnTo>
                  <a:lnTo>
                    <a:pt x="1668" y="7592"/>
                  </a:lnTo>
                  <a:lnTo>
                    <a:pt x="1668" y="7548"/>
                  </a:lnTo>
                  <a:lnTo>
                    <a:pt x="1493" y="6363"/>
                  </a:lnTo>
                  <a:lnTo>
                    <a:pt x="1625" y="5530"/>
                  </a:lnTo>
                  <a:lnTo>
                    <a:pt x="2897" y="1800"/>
                  </a:lnTo>
                  <a:lnTo>
                    <a:pt x="2897" y="1756"/>
                  </a:lnTo>
                  <a:lnTo>
                    <a:pt x="3029" y="834"/>
                  </a:lnTo>
                  <a:lnTo>
                    <a:pt x="3029" y="791"/>
                  </a:lnTo>
                  <a:lnTo>
                    <a:pt x="2985" y="176"/>
                  </a:lnTo>
                  <a:lnTo>
                    <a:pt x="2985" y="89"/>
                  </a:lnTo>
                  <a:lnTo>
                    <a:pt x="2941" y="45"/>
                  </a:lnTo>
                  <a:lnTo>
                    <a:pt x="2897"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4" name="Google Shape;6394;p163"/>
            <p:cNvSpPr/>
            <p:nvPr/>
          </p:nvSpPr>
          <p:spPr>
            <a:xfrm>
              <a:off x="1043325" y="4272075"/>
              <a:ext cx="50475" cy="285250"/>
            </a:xfrm>
            <a:custGeom>
              <a:rect b="b" l="l" r="r" t="t"/>
              <a:pathLst>
                <a:path extrusionOk="0" h="11410" w="2019">
                  <a:moveTo>
                    <a:pt x="88" y="1"/>
                  </a:moveTo>
                  <a:lnTo>
                    <a:pt x="44" y="45"/>
                  </a:lnTo>
                  <a:lnTo>
                    <a:pt x="0" y="132"/>
                  </a:lnTo>
                  <a:lnTo>
                    <a:pt x="0" y="176"/>
                  </a:lnTo>
                  <a:lnTo>
                    <a:pt x="307" y="2063"/>
                  </a:lnTo>
                  <a:lnTo>
                    <a:pt x="527" y="4213"/>
                  </a:lnTo>
                  <a:lnTo>
                    <a:pt x="1229" y="10313"/>
                  </a:lnTo>
                  <a:lnTo>
                    <a:pt x="1229" y="10356"/>
                  </a:lnTo>
                  <a:lnTo>
                    <a:pt x="1712" y="11278"/>
                  </a:lnTo>
                  <a:lnTo>
                    <a:pt x="1756" y="11366"/>
                  </a:lnTo>
                  <a:lnTo>
                    <a:pt x="1887" y="11410"/>
                  </a:lnTo>
                  <a:lnTo>
                    <a:pt x="1931" y="11366"/>
                  </a:lnTo>
                  <a:lnTo>
                    <a:pt x="2019" y="11322"/>
                  </a:lnTo>
                  <a:lnTo>
                    <a:pt x="2019" y="11278"/>
                  </a:lnTo>
                  <a:lnTo>
                    <a:pt x="2019" y="11190"/>
                  </a:lnTo>
                  <a:lnTo>
                    <a:pt x="2019" y="11146"/>
                  </a:lnTo>
                  <a:lnTo>
                    <a:pt x="1536" y="10225"/>
                  </a:lnTo>
                  <a:lnTo>
                    <a:pt x="878" y="4213"/>
                  </a:lnTo>
                  <a:lnTo>
                    <a:pt x="659" y="2019"/>
                  </a:lnTo>
                  <a:lnTo>
                    <a:pt x="351" y="132"/>
                  </a:lnTo>
                  <a:lnTo>
                    <a:pt x="307" y="88"/>
                  </a:lnTo>
                  <a:lnTo>
                    <a:pt x="264"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5" name="Google Shape;6395;p163"/>
            <p:cNvSpPr/>
            <p:nvPr/>
          </p:nvSpPr>
          <p:spPr>
            <a:xfrm>
              <a:off x="1022475" y="4402625"/>
              <a:ext cx="26350" cy="111925"/>
            </a:xfrm>
            <a:custGeom>
              <a:rect b="b" l="l" r="r" t="t"/>
              <a:pathLst>
                <a:path extrusionOk="0" h="4477" w="1054">
                  <a:moveTo>
                    <a:pt x="88" y="0"/>
                  </a:moveTo>
                  <a:lnTo>
                    <a:pt x="44" y="44"/>
                  </a:lnTo>
                  <a:lnTo>
                    <a:pt x="1" y="132"/>
                  </a:lnTo>
                  <a:lnTo>
                    <a:pt x="1" y="220"/>
                  </a:lnTo>
                  <a:lnTo>
                    <a:pt x="1" y="264"/>
                  </a:lnTo>
                  <a:lnTo>
                    <a:pt x="88" y="2853"/>
                  </a:lnTo>
                  <a:lnTo>
                    <a:pt x="88" y="2897"/>
                  </a:lnTo>
                  <a:lnTo>
                    <a:pt x="264" y="3555"/>
                  </a:lnTo>
                  <a:lnTo>
                    <a:pt x="308" y="3599"/>
                  </a:lnTo>
                  <a:lnTo>
                    <a:pt x="703" y="4388"/>
                  </a:lnTo>
                  <a:lnTo>
                    <a:pt x="790" y="4432"/>
                  </a:lnTo>
                  <a:lnTo>
                    <a:pt x="878" y="4476"/>
                  </a:lnTo>
                  <a:lnTo>
                    <a:pt x="922" y="4432"/>
                  </a:lnTo>
                  <a:lnTo>
                    <a:pt x="1010" y="4388"/>
                  </a:lnTo>
                  <a:lnTo>
                    <a:pt x="1010" y="4345"/>
                  </a:lnTo>
                  <a:lnTo>
                    <a:pt x="1054" y="4257"/>
                  </a:lnTo>
                  <a:lnTo>
                    <a:pt x="1010" y="4213"/>
                  </a:lnTo>
                  <a:lnTo>
                    <a:pt x="615" y="3423"/>
                  </a:lnTo>
                  <a:lnTo>
                    <a:pt x="439" y="2809"/>
                  </a:lnTo>
                  <a:lnTo>
                    <a:pt x="352" y="264"/>
                  </a:lnTo>
                  <a:lnTo>
                    <a:pt x="352" y="176"/>
                  </a:lnTo>
                  <a:lnTo>
                    <a:pt x="352" y="132"/>
                  </a:lnTo>
                  <a:lnTo>
                    <a:pt x="352" y="44"/>
                  </a:lnTo>
                  <a:lnTo>
                    <a:pt x="30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6" name="Google Shape;6396;p163"/>
            <p:cNvSpPr/>
            <p:nvPr/>
          </p:nvSpPr>
          <p:spPr>
            <a:xfrm>
              <a:off x="1765150" y="4491475"/>
              <a:ext cx="95475" cy="49400"/>
            </a:xfrm>
            <a:custGeom>
              <a:rect b="b" l="l" r="r" t="t"/>
              <a:pathLst>
                <a:path extrusionOk="0" h="1976" w="3819">
                  <a:moveTo>
                    <a:pt x="220" y="1"/>
                  </a:moveTo>
                  <a:lnTo>
                    <a:pt x="132" y="45"/>
                  </a:lnTo>
                  <a:lnTo>
                    <a:pt x="88" y="45"/>
                  </a:lnTo>
                  <a:lnTo>
                    <a:pt x="45" y="132"/>
                  </a:lnTo>
                  <a:lnTo>
                    <a:pt x="1" y="176"/>
                  </a:lnTo>
                  <a:lnTo>
                    <a:pt x="45" y="264"/>
                  </a:lnTo>
                  <a:lnTo>
                    <a:pt x="45" y="308"/>
                  </a:lnTo>
                  <a:lnTo>
                    <a:pt x="132" y="352"/>
                  </a:lnTo>
                  <a:lnTo>
                    <a:pt x="1449" y="1054"/>
                  </a:lnTo>
                  <a:lnTo>
                    <a:pt x="3028" y="1975"/>
                  </a:lnTo>
                  <a:lnTo>
                    <a:pt x="3116" y="1975"/>
                  </a:lnTo>
                  <a:lnTo>
                    <a:pt x="3248" y="1931"/>
                  </a:lnTo>
                  <a:lnTo>
                    <a:pt x="3774" y="1493"/>
                  </a:lnTo>
                  <a:lnTo>
                    <a:pt x="3818" y="1449"/>
                  </a:lnTo>
                  <a:lnTo>
                    <a:pt x="3818" y="1361"/>
                  </a:lnTo>
                  <a:lnTo>
                    <a:pt x="3818" y="1317"/>
                  </a:lnTo>
                  <a:lnTo>
                    <a:pt x="3774" y="1273"/>
                  </a:lnTo>
                  <a:lnTo>
                    <a:pt x="3731" y="1229"/>
                  </a:lnTo>
                  <a:lnTo>
                    <a:pt x="3687" y="1186"/>
                  </a:lnTo>
                  <a:lnTo>
                    <a:pt x="3599" y="1186"/>
                  </a:lnTo>
                  <a:lnTo>
                    <a:pt x="3555" y="1229"/>
                  </a:lnTo>
                  <a:lnTo>
                    <a:pt x="3116" y="1580"/>
                  </a:lnTo>
                  <a:lnTo>
                    <a:pt x="1624" y="747"/>
                  </a:lnTo>
                  <a:lnTo>
                    <a:pt x="264" y="45"/>
                  </a:lnTo>
                  <a:lnTo>
                    <a:pt x="22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7" name="Google Shape;6397;p163"/>
            <p:cNvSpPr/>
            <p:nvPr/>
          </p:nvSpPr>
          <p:spPr>
            <a:xfrm>
              <a:off x="1765150" y="4467350"/>
              <a:ext cx="97675" cy="45000"/>
            </a:xfrm>
            <a:custGeom>
              <a:rect b="b" l="l" r="r" t="t"/>
              <a:pathLst>
                <a:path extrusionOk="0" h="1800" w="3907">
                  <a:moveTo>
                    <a:pt x="176" y="0"/>
                  </a:moveTo>
                  <a:lnTo>
                    <a:pt x="88" y="44"/>
                  </a:lnTo>
                  <a:lnTo>
                    <a:pt x="45" y="88"/>
                  </a:lnTo>
                  <a:lnTo>
                    <a:pt x="1" y="132"/>
                  </a:lnTo>
                  <a:lnTo>
                    <a:pt x="1" y="220"/>
                  </a:lnTo>
                  <a:lnTo>
                    <a:pt x="45" y="264"/>
                  </a:lnTo>
                  <a:lnTo>
                    <a:pt x="88" y="351"/>
                  </a:lnTo>
                  <a:lnTo>
                    <a:pt x="527" y="702"/>
                  </a:lnTo>
                  <a:lnTo>
                    <a:pt x="571" y="746"/>
                  </a:lnTo>
                  <a:lnTo>
                    <a:pt x="2458" y="1536"/>
                  </a:lnTo>
                  <a:lnTo>
                    <a:pt x="3336" y="1799"/>
                  </a:lnTo>
                  <a:lnTo>
                    <a:pt x="3379" y="1799"/>
                  </a:lnTo>
                  <a:lnTo>
                    <a:pt x="3467" y="1756"/>
                  </a:lnTo>
                  <a:lnTo>
                    <a:pt x="3818" y="1580"/>
                  </a:lnTo>
                  <a:lnTo>
                    <a:pt x="3862" y="1536"/>
                  </a:lnTo>
                  <a:lnTo>
                    <a:pt x="3906" y="1448"/>
                  </a:lnTo>
                  <a:lnTo>
                    <a:pt x="3906" y="1405"/>
                  </a:lnTo>
                  <a:lnTo>
                    <a:pt x="3906" y="1317"/>
                  </a:lnTo>
                  <a:lnTo>
                    <a:pt x="3862" y="1273"/>
                  </a:lnTo>
                  <a:lnTo>
                    <a:pt x="3774" y="1229"/>
                  </a:lnTo>
                  <a:lnTo>
                    <a:pt x="3731" y="1229"/>
                  </a:lnTo>
                  <a:lnTo>
                    <a:pt x="3643" y="1273"/>
                  </a:lnTo>
                  <a:lnTo>
                    <a:pt x="3379" y="1448"/>
                  </a:lnTo>
                  <a:lnTo>
                    <a:pt x="2590" y="1229"/>
                  </a:lnTo>
                  <a:lnTo>
                    <a:pt x="747" y="439"/>
                  </a:lnTo>
                  <a:lnTo>
                    <a:pt x="308" y="44"/>
                  </a:lnTo>
                  <a:lnTo>
                    <a:pt x="220" y="44"/>
                  </a:lnTo>
                  <a:lnTo>
                    <a:pt x="176"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8" name="Google Shape;6398;p163"/>
            <p:cNvSpPr/>
            <p:nvPr/>
          </p:nvSpPr>
          <p:spPr>
            <a:xfrm>
              <a:off x="1765150" y="4441025"/>
              <a:ext cx="127275" cy="43900"/>
            </a:xfrm>
            <a:custGeom>
              <a:rect b="b" l="l" r="r" t="t"/>
              <a:pathLst>
                <a:path extrusionOk="0" h="1756" w="5091">
                  <a:moveTo>
                    <a:pt x="176" y="0"/>
                  </a:moveTo>
                  <a:lnTo>
                    <a:pt x="88" y="44"/>
                  </a:lnTo>
                  <a:lnTo>
                    <a:pt x="45" y="88"/>
                  </a:lnTo>
                  <a:lnTo>
                    <a:pt x="1" y="132"/>
                  </a:lnTo>
                  <a:lnTo>
                    <a:pt x="1" y="176"/>
                  </a:lnTo>
                  <a:lnTo>
                    <a:pt x="1" y="264"/>
                  </a:lnTo>
                  <a:lnTo>
                    <a:pt x="45" y="307"/>
                  </a:lnTo>
                  <a:lnTo>
                    <a:pt x="571" y="834"/>
                  </a:lnTo>
                  <a:lnTo>
                    <a:pt x="1624" y="1404"/>
                  </a:lnTo>
                  <a:lnTo>
                    <a:pt x="2458" y="1755"/>
                  </a:lnTo>
                  <a:lnTo>
                    <a:pt x="2546" y="1755"/>
                  </a:lnTo>
                  <a:lnTo>
                    <a:pt x="3818" y="1668"/>
                  </a:lnTo>
                  <a:lnTo>
                    <a:pt x="3906" y="1668"/>
                  </a:lnTo>
                  <a:lnTo>
                    <a:pt x="5003" y="1009"/>
                  </a:lnTo>
                  <a:lnTo>
                    <a:pt x="5047" y="966"/>
                  </a:lnTo>
                  <a:lnTo>
                    <a:pt x="5047" y="878"/>
                  </a:lnTo>
                  <a:lnTo>
                    <a:pt x="5091" y="834"/>
                  </a:lnTo>
                  <a:lnTo>
                    <a:pt x="5047" y="746"/>
                  </a:lnTo>
                  <a:lnTo>
                    <a:pt x="5003" y="702"/>
                  </a:lnTo>
                  <a:lnTo>
                    <a:pt x="4915" y="658"/>
                  </a:lnTo>
                  <a:lnTo>
                    <a:pt x="4871" y="658"/>
                  </a:lnTo>
                  <a:lnTo>
                    <a:pt x="4784" y="702"/>
                  </a:lnTo>
                  <a:lnTo>
                    <a:pt x="3774" y="1317"/>
                  </a:lnTo>
                  <a:lnTo>
                    <a:pt x="2546" y="1404"/>
                  </a:lnTo>
                  <a:lnTo>
                    <a:pt x="1756" y="1097"/>
                  </a:lnTo>
                  <a:lnTo>
                    <a:pt x="791" y="527"/>
                  </a:lnTo>
                  <a:lnTo>
                    <a:pt x="264" y="44"/>
                  </a:lnTo>
                  <a:lnTo>
                    <a:pt x="220" y="44"/>
                  </a:lnTo>
                  <a:lnTo>
                    <a:pt x="176"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9" name="Google Shape;6399;p163"/>
            <p:cNvSpPr/>
            <p:nvPr/>
          </p:nvSpPr>
          <p:spPr>
            <a:xfrm>
              <a:off x="1728950" y="4366425"/>
              <a:ext cx="241375" cy="79000"/>
            </a:xfrm>
            <a:custGeom>
              <a:rect b="b" l="l" r="r" t="t"/>
              <a:pathLst>
                <a:path extrusionOk="0" h="3160" w="9655">
                  <a:moveTo>
                    <a:pt x="176" y="0"/>
                  </a:moveTo>
                  <a:lnTo>
                    <a:pt x="88" y="44"/>
                  </a:lnTo>
                  <a:lnTo>
                    <a:pt x="45" y="88"/>
                  </a:lnTo>
                  <a:lnTo>
                    <a:pt x="1" y="132"/>
                  </a:lnTo>
                  <a:lnTo>
                    <a:pt x="1" y="220"/>
                  </a:lnTo>
                  <a:lnTo>
                    <a:pt x="45" y="264"/>
                  </a:lnTo>
                  <a:lnTo>
                    <a:pt x="308" y="702"/>
                  </a:lnTo>
                  <a:lnTo>
                    <a:pt x="878" y="1668"/>
                  </a:lnTo>
                  <a:lnTo>
                    <a:pt x="878" y="1712"/>
                  </a:lnTo>
                  <a:lnTo>
                    <a:pt x="1756" y="2502"/>
                  </a:lnTo>
                  <a:lnTo>
                    <a:pt x="1800" y="2545"/>
                  </a:lnTo>
                  <a:lnTo>
                    <a:pt x="2853" y="2896"/>
                  </a:lnTo>
                  <a:lnTo>
                    <a:pt x="2897" y="2896"/>
                  </a:lnTo>
                  <a:lnTo>
                    <a:pt x="6232" y="3160"/>
                  </a:lnTo>
                  <a:lnTo>
                    <a:pt x="6319" y="3160"/>
                  </a:lnTo>
                  <a:lnTo>
                    <a:pt x="9567" y="1536"/>
                  </a:lnTo>
                  <a:lnTo>
                    <a:pt x="9610" y="1492"/>
                  </a:lnTo>
                  <a:lnTo>
                    <a:pt x="9654" y="1448"/>
                  </a:lnTo>
                  <a:lnTo>
                    <a:pt x="9654" y="1361"/>
                  </a:lnTo>
                  <a:lnTo>
                    <a:pt x="9654" y="1317"/>
                  </a:lnTo>
                  <a:lnTo>
                    <a:pt x="9610" y="1229"/>
                  </a:lnTo>
                  <a:lnTo>
                    <a:pt x="9523" y="1229"/>
                  </a:lnTo>
                  <a:lnTo>
                    <a:pt x="9479" y="1185"/>
                  </a:lnTo>
                  <a:lnTo>
                    <a:pt x="9391" y="1229"/>
                  </a:lnTo>
                  <a:lnTo>
                    <a:pt x="6232" y="2809"/>
                  </a:lnTo>
                  <a:lnTo>
                    <a:pt x="2941" y="2545"/>
                  </a:lnTo>
                  <a:lnTo>
                    <a:pt x="1931" y="2194"/>
                  </a:lnTo>
                  <a:lnTo>
                    <a:pt x="1142" y="1492"/>
                  </a:lnTo>
                  <a:lnTo>
                    <a:pt x="571" y="527"/>
                  </a:lnTo>
                  <a:lnTo>
                    <a:pt x="352" y="88"/>
                  </a:lnTo>
                  <a:lnTo>
                    <a:pt x="308" y="44"/>
                  </a:lnTo>
                  <a:lnTo>
                    <a:pt x="22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0" name="Google Shape;6400;p163"/>
            <p:cNvSpPr/>
            <p:nvPr/>
          </p:nvSpPr>
          <p:spPr>
            <a:xfrm>
              <a:off x="1807950" y="4679075"/>
              <a:ext cx="25" cy="25"/>
            </a:xfrm>
            <a:custGeom>
              <a:rect b="b" l="l" r="r" t="t"/>
              <a:pathLst>
                <a:path extrusionOk="0" h="1" w="1">
                  <a:moveTo>
                    <a:pt x="0" y="0"/>
                  </a:moveTo>
                  <a:lnTo>
                    <a:pt x="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1" name="Google Shape;6401;p163"/>
            <p:cNvSpPr/>
            <p:nvPr/>
          </p:nvSpPr>
          <p:spPr>
            <a:xfrm>
              <a:off x="1807950" y="4679075"/>
              <a:ext cx="25" cy="25"/>
            </a:xfrm>
            <a:custGeom>
              <a:rect b="b" l="l" r="r" t="t"/>
              <a:pathLst>
                <a:path extrusionOk="0" fill="none" h="1" w="1">
                  <a:moveTo>
                    <a:pt x="0" y="0"/>
                  </a:moveTo>
                  <a:lnTo>
                    <a:pt x="0" y="0"/>
                  </a:lnTo>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2" name="Google Shape;6402;p163"/>
            <p:cNvSpPr/>
            <p:nvPr/>
          </p:nvSpPr>
          <p:spPr>
            <a:xfrm>
              <a:off x="1490900" y="2760400"/>
              <a:ext cx="866675" cy="1925275"/>
            </a:xfrm>
            <a:custGeom>
              <a:rect b="b" l="l" r="r" t="t"/>
              <a:pathLst>
                <a:path extrusionOk="0" h="77011" w="34667">
                  <a:moveTo>
                    <a:pt x="34447" y="1"/>
                  </a:moveTo>
                  <a:lnTo>
                    <a:pt x="34359" y="44"/>
                  </a:lnTo>
                  <a:lnTo>
                    <a:pt x="31858" y="1931"/>
                  </a:lnTo>
                  <a:lnTo>
                    <a:pt x="28216" y="4915"/>
                  </a:lnTo>
                  <a:lnTo>
                    <a:pt x="25846" y="6758"/>
                  </a:lnTo>
                  <a:lnTo>
                    <a:pt x="23784" y="8426"/>
                  </a:lnTo>
                  <a:lnTo>
                    <a:pt x="20668" y="10883"/>
                  </a:lnTo>
                  <a:lnTo>
                    <a:pt x="15666" y="13077"/>
                  </a:lnTo>
                  <a:lnTo>
                    <a:pt x="15622" y="13077"/>
                  </a:lnTo>
                  <a:lnTo>
                    <a:pt x="13867" y="14174"/>
                  </a:lnTo>
                  <a:lnTo>
                    <a:pt x="13823" y="14218"/>
                  </a:lnTo>
                  <a:lnTo>
                    <a:pt x="12331" y="15622"/>
                  </a:lnTo>
                  <a:lnTo>
                    <a:pt x="12331" y="15666"/>
                  </a:lnTo>
                  <a:lnTo>
                    <a:pt x="10225" y="18386"/>
                  </a:lnTo>
                  <a:lnTo>
                    <a:pt x="9610" y="19045"/>
                  </a:lnTo>
                  <a:lnTo>
                    <a:pt x="8777" y="19571"/>
                  </a:lnTo>
                  <a:lnTo>
                    <a:pt x="8733" y="19615"/>
                  </a:lnTo>
                  <a:lnTo>
                    <a:pt x="8118" y="20229"/>
                  </a:lnTo>
                  <a:lnTo>
                    <a:pt x="8118" y="20273"/>
                  </a:lnTo>
                  <a:lnTo>
                    <a:pt x="7065" y="22204"/>
                  </a:lnTo>
                  <a:lnTo>
                    <a:pt x="7021" y="22204"/>
                  </a:lnTo>
                  <a:lnTo>
                    <a:pt x="6451" y="23915"/>
                  </a:lnTo>
                  <a:lnTo>
                    <a:pt x="6451" y="23959"/>
                  </a:lnTo>
                  <a:lnTo>
                    <a:pt x="6319" y="25583"/>
                  </a:lnTo>
                  <a:lnTo>
                    <a:pt x="6319" y="25627"/>
                  </a:lnTo>
                  <a:lnTo>
                    <a:pt x="6846" y="28347"/>
                  </a:lnTo>
                  <a:lnTo>
                    <a:pt x="6846" y="30629"/>
                  </a:lnTo>
                  <a:lnTo>
                    <a:pt x="6275" y="35631"/>
                  </a:lnTo>
                  <a:lnTo>
                    <a:pt x="5837" y="38966"/>
                  </a:lnTo>
                  <a:lnTo>
                    <a:pt x="5442" y="41819"/>
                  </a:lnTo>
                  <a:lnTo>
                    <a:pt x="5135" y="43662"/>
                  </a:lnTo>
                  <a:lnTo>
                    <a:pt x="4169" y="47699"/>
                  </a:lnTo>
                  <a:lnTo>
                    <a:pt x="3599" y="50200"/>
                  </a:lnTo>
                  <a:lnTo>
                    <a:pt x="3292" y="52087"/>
                  </a:lnTo>
                  <a:lnTo>
                    <a:pt x="2633" y="53491"/>
                  </a:lnTo>
                  <a:lnTo>
                    <a:pt x="2633" y="53535"/>
                  </a:lnTo>
                  <a:lnTo>
                    <a:pt x="2107" y="56387"/>
                  </a:lnTo>
                  <a:lnTo>
                    <a:pt x="834" y="60512"/>
                  </a:lnTo>
                  <a:lnTo>
                    <a:pt x="220" y="62837"/>
                  </a:lnTo>
                  <a:lnTo>
                    <a:pt x="1" y="63846"/>
                  </a:lnTo>
                  <a:lnTo>
                    <a:pt x="1" y="63890"/>
                  </a:lnTo>
                  <a:lnTo>
                    <a:pt x="44" y="64856"/>
                  </a:lnTo>
                  <a:lnTo>
                    <a:pt x="88" y="64987"/>
                  </a:lnTo>
                  <a:lnTo>
                    <a:pt x="2019" y="67050"/>
                  </a:lnTo>
                  <a:lnTo>
                    <a:pt x="3511" y="68629"/>
                  </a:lnTo>
                  <a:lnTo>
                    <a:pt x="5486" y="70955"/>
                  </a:lnTo>
                  <a:lnTo>
                    <a:pt x="7767" y="73412"/>
                  </a:lnTo>
                  <a:lnTo>
                    <a:pt x="9830" y="75606"/>
                  </a:lnTo>
                  <a:lnTo>
                    <a:pt x="10883" y="76967"/>
                  </a:lnTo>
                  <a:lnTo>
                    <a:pt x="10927" y="77011"/>
                  </a:lnTo>
                  <a:lnTo>
                    <a:pt x="11102" y="77011"/>
                  </a:lnTo>
                  <a:lnTo>
                    <a:pt x="11146" y="76923"/>
                  </a:lnTo>
                  <a:lnTo>
                    <a:pt x="11190" y="76879"/>
                  </a:lnTo>
                  <a:lnTo>
                    <a:pt x="11190" y="76791"/>
                  </a:lnTo>
                  <a:lnTo>
                    <a:pt x="11146" y="76747"/>
                  </a:lnTo>
                  <a:lnTo>
                    <a:pt x="10093" y="75387"/>
                  </a:lnTo>
                  <a:lnTo>
                    <a:pt x="8031" y="73149"/>
                  </a:lnTo>
                  <a:lnTo>
                    <a:pt x="5749" y="70736"/>
                  </a:lnTo>
                  <a:lnTo>
                    <a:pt x="3774" y="68410"/>
                  </a:lnTo>
                  <a:lnTo>
                    <a:pt x="2282" y="66830"/>
                  </a:lnTo>
                  <a:lnTo>
                    <a:pt x="395" y="64812"/>
                  </a:lnTo>
                  <a:lnTo>
                    <a:pt x="352" y="63890"/>
                  </a:lnTo>
                  <a:lnTo>
                    <a:pt x="571" y="62925"/>
                  </a:lnTo>
                  <a:lnTo>
                    <a:pt x="1141" y="60599"/>
                  </a:lnTo>
                  <a:lnTo>
                    <a:pt x="2458" y="56475"/>
                  </a:lnTo>
                  <a:lnTo>
                    <a:pt x="2984" y="53578"/>
                  </a:lnTo>
                  <a:lnTo>
                    <a:pt x="3599" y="52174"/>
                  </a:lnTo>
                  <a:lnTo>
                    <a:pt x="3643" y="52174"/>
                  </a:lnTo>
                  <a:lnTo>
                    <a:pt x="3950" y="50287"/>
                  </a:lnTo>
                  <a:lnTo>
                    <a:pt x="4520" y="47786"/>
                  </a:lnTo>
                  <a:lnTo>
                    <a:pt x="5442" y="43749"/>
                  </a:lnTo>
                  <a:lnTo>
                    <a:pt x="5793" y="41862"/>
                  </a:lnTo>
                  <a:lnTo>
                    <a:pt x="6188" y="39010"/>
                  </a:lnTo>
                  <a:lnTo>
                    <a:pt x="6627" y="35675"/>
                  </a:lnTo>
                  <a:lnTo>
                    <a:pt x="7197" y="30673"/>
                  </a:lnTo>
                  <a:lnTo>
                    <a:pt x="7197" y="30629"/>
                  </a:lnTo>
                  <a:lnTo>
                    <a:pt x="7197" y="28347"/>
                  </a:lnTo>
                  <a:lnTo>
                    <a:pt x="7197" y="28303"/>
                  </a:lnTo>
                  <a:lnTo>
                    <a:pt x="6670" y="25583"/>
                  </a:lnTo>
                  <a:lnTo>
                    <a:pt x="6802" y="24003"/>
                  </a:lnTo>
                  <a:lnTo>
                    <a:pt x="7372" y="22336"/>
                  </a:lnTo>
                  <a:lnTo>
                    <a:pt x="8382" y="20449"/>
                  </a:lnTo>
                  <a:lnTo>
                    <a:pt x="8996" y="19878"/>
                  </a:lnTo>
                  <a:lnTo>
                    <a:pt x="9830" y="19352"/>
                  </a:lnTo>
                  <a:lnTo>
                    <a:pt x="9874" y="19308"/>
                  </a:lnTo>
                  <a:lnTo>
                    <a:pt x="10488" y="18606"/>
                  </a:lnTo>
                  <a:lnTo>
                    <a:pt x="12594" y="15885"/>
                  </a:lnTo>
                  <a:lnTo>
                    <a:pt x="14042" y="14481"/>
                  </a:lnTo>
                  <a:lnTo>
                    <a:pt x="15798" y="13384"/>
                  </a:lnTo>
                  <a:lnTo>
                    <a:pt x="20800" y="11234"/>
                  </a:lnTo>
                  <a:lnTo>
                    <a:pt x="20844" y="11190"/>
                  </a:lnTo>
                  <a:lnTo>
                    <a:pt x="24003" y="8733"/>
                  </a:lnTo>
                  <a:lnTo>
                    <a:pt x="28435" y="5178"/>
                  </a:lnTo>
                  <a:lnTo>
                    <a:pt x="32077" y="2195"/>
                  </a:lnTo>
                  <a:lnTo>
                    <a:pt x="34578" y="308"/>
                  </a:lnTo>
                  <a:lnTo>
                    <a:pt x="34622" y="264"/>
                  </a:lnTo>
                  <a:lnTo>
                    <a:pt x="34666" y="176"/>
                  </a:lnTo>
                  <a:lnTo>
                    <a:pt x="34622" y="132"/>
                  </a:lnTo>
                  <a:lnTo>
                    <a:pt x="34622" y="44"/>
                  </a:lnTo>
                  <a:lnTo>
                    <a:pt x="34578"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3" name="Google Shape;6403;p163"/>
            <p:cNvSpPr/>
            <p:nvPr/>
          </p:nvSpPr>
          <p:spPr>
            <a:xfrm>
              <a:off x="1465675" y="2732975"/>
              <a:ext cx="861175" cy="1931850"/>
            </a:xfrm>
            <a:custGeom>
              <a:rect b="b" l="l" r="r" t="t"/>
              <a:pathLst>
                <a:path extrusionOk="0" h="77274" w="34447">
                  <a:moveTo>
                    <a:pt x="34227" y="1"/>
                  </a:moveTo>
                  <a:lnTo>
                    <a:pt x="34183" y="44"/>
                  </a:lnTo>
                  <a:lnTo>
                    <a:pt x="33174" y="790"/>
                  </a:lnTo>
                  <a:lnTo>
                    <a:pt x="28435" y="4652"/>
                  </a:lnTo>
                  <a:lnTo>
                    <a:pt x="26504" y="6275"/>
                  </a:lnTo>
                  <a:lnTo>
                    <a:pt x="24705" y="7680"/>
                  </a:lnTo>
                  <a:lnTo>
                    <a:pt x="22862" y="9128"/>
                  </a:lnTo>
                  <a:lnTo>
                    <a:pt x="20931" y="10532"/>
                  </a:lnTo>
                  <a:lnTo>
                    <a:pt x="19044" y="11366"/>
                  </a:lnTo>
                  <a:lnTo>
                    <a:pt x="14876" y="12814"/>
                  </a:lnTo>
                  <a:lnTo>
                    <a:pt x="9479" y="14788"/>
                  </a:lnTo>
                  <a:lnTo>
                    <a:pt x="9435" y="14832"/>
                  </a:lnTo>
                  <a:lnTo>
                    <a:pt x="8908" y="15271"/>
                  </a:lnTo>
                  <a:lnTo>
                    <a:pt x="8864" y="15315"/>
                  </a:lnTo>
                  <a:lnTo>
                    <a:pt x="7987" y="16543"/>
                  </a:lnTo>
                  <a:lnTo>
                    <a:pt x="7943" y="16587"/>
                  </a:lnTo>
                  <a:lnTo>
                    <a:pt x="6933" y="18474"/>
                  </a:lnTo>
                  <a:lnTo>
                    <a:pt x="5968" y="20800"/>
                  </a:lnTo>
                  <a:lnTo>
                    <a:pt x="5968" y="20844"/>
                  </a:lnTo>
                  <a:lnTo>
                    <a:pt x="5441" y="23169"/>
                  </a:lnTo>
                  <a:lnTo>
                    <a:pt x="5441" y="23213"/>
                  </a:lnTo>
                  <a:lnTo>
                    <a:pt x="5398" y="24617"/>
                  </a:lnTo>
                  <a:lnTo>
                    <a:pt x="5398" y="24661"/>
                  </a:lnTo>
                  <a:lnTo>
                    <a:pt x="6319" y="29269"/>
                  </a:lnTo>
                  <a:lnTo>
                    <a:pt x="6407" y="30761"/>
                  </a:lnTo>
                  <a:lnTo>
                    <a:pt x="6144" y="34666"/>
                  </a:lnTo>
                  <a:lnTo>
                    <a:pt x="5836" y="37431"/>
                  </a:lnTo>
                  <a:lnTo>
                    <a:pt x="5485" y="40327"/>
                  </a:lnTo>
                  <a:lnTo>
                    <a:pt x="5134" y="42784"/>
                  </a:lnTo>
                  <a:lnTo>
                    <a:pt x="4871" y="44364"/>
                  </a:lnTo>
                  <a:lnTo>
                    <a:pt x="3906" y="48532"/>
                  </a:lnTo>
                  <a:lnTo>
                    <a:pt x="3423" y="51472"/>
                  </a:lnTo>
                  <a:lnTo>
                    <a:pt x="3247" y="53447"/>
                  </a:lnTo>
                  <a:lnTo>
                    <a:pt x="2633" y="55860"/>
                  </a:lnTo>
                  <a:lnTo>
                    <a:pt x="1756" y="58449"/>
                  </a:lnTo>
                  <a:lnTo>
                    <a:pt x="922" y="60775"/>
                  </a:lnTo>
                  <a:lnTo>
                    <a:pt x="922" y="60819"/>
                  </a:lnTo>
                  <a:lnTo>
                    <a:pt x="307" y="63188"/>
                  </a:lnTo>
                  <a:lnTo>
                    <a:pt x="0" y="64549"/>
                  </a:lnTo>
                  <a:lnTo>
                    <a:pt x="0" y="64592"/>
                  </a:lnTo>
                  <a:lnTo>
                    <a:pt x="44" y="66743"/>
                  </a:lnTo>
                  <a:lnTo>
                    <a:pt x="44" y="66786"/>
                  </a:lnTo>
                  <a:lnTo>
                    <a:pt x="264" y="67357"/>
                  </a:lnTo>
                  <a:lnTo>
                    <a:pt x="307" y="67401"/>
                  </a:lnTo>
                  <a:lnTo>
                    <a:pt x="3423" y="70955"/>
                  </a:lnTo>
                  <a:lnTo>
                    <a:pt x="7811" y="75650"/>
                  </a:lnTo>
                  <a:lnTo>
                    <a:pt x="9303" y="77230"/>
                  </a:lnTo>
                  <a:lnTo>
                    <a:pt x="9347" y="77274"/>
                  </a:lnTo>
                  <a:lnTo>
                    <a:pt x="9435" y="77274"/>
                  </a:lnTo>
                  <a:lnTo>
                    <a:pt x="9566" y="77230"/>
                  </a:lnTo>
                  <a:lnTo>
                    <a:pt x="9610" y="77186"/>
                  </a:lnTo>
                  <a:lnTo>
                    <a:pt x="9610" y="77098"/>
                  </a:lnTo>
                  <a:lnTo>
                    <a:pt x="9610" y="77054"/>
                  </a:lnTo>
                  <a:lnTo>
                    <a:pt x="9566" y="77011"/>
                  </a:lnTo>
                  <a:lnTo>
                    <a:pt x="3686" y="70736"/>
                  </a:lnTo>
                  <a:lnTo>
                    <a:pt x="571" y="67225"/>
                  </a:lnTo>
                  <a:lnTo>
                    <a:pt x="395" y="66699"/>
                  </a:lnTo>
                  <a:lnTo>
                    <a:pt x="351" y="64592"/>
                  </a:lnTo>
                  <a:lnTo>
                    <a:pt x="659" y="63276"/>
                  </a:lnTo>
                  <a:lnTo>
                    <a:pt x="1273" y="60906"/>
                  </a:lnTo>
                  <a:lnTo>
                    <a:pt x="2107" y="58581"/>
                  </a:lnTo>
                  <a:lnTo>
                    <a:pt x="2984" y="55992"/>
                  </a:lnTo>
                  <a:lnTo>
                    <a:pt x="3599" y="53535"/>
                  </a:lnTo>
                  <a:lnTo>
                    <a:pt x="3599" y="53491"/>
                  </a:lnTo>
                  <a:lnTo>
                    <a:pt x="3774" y="51516"/>
                  </a:lnTo>
                  <a:lnTo>
                    <a:pt x="4213" y="48576"/>
                  </a:lnTo>
                  <a:lnTo>
                    <a:pt x="5222" y="44407"/>
                  </a:lnTo>
                  <a:lnTo>
                    <a:pt x="5485" y="42828"/>
                  </a:lnTo>
                  <a:lnTo>
                    <a:pt x="5836" y="40370"/>
                  </a:lnTo>
                  <a:lnTo>
                    <a:pt x="6187" y="37474"/>
                  </a:lnTo>
                  <a:lnTo>
                    <a:pt x="6495" y="34710"/>
                  </a:lnTo>
                  <a:lnTo>
                    <a:pt x="6758" y="30805"/>
                  </a:lnTo>
                  <a:lnTo>
                    <a:pt x="6758" y="30761"/>
                  </a:lnTo>
                  <a:lnTo>
                    <a:pt x="6670" y="29225"/>
                  </a:lnTo>
                  <a:lnTo>
                    <a:pt x="5749" y="24617"/>
                  </a:lnTo>
                  <a:lnTo>
                    <a:pt x="5793" y="23257"/>
                  </a:lnTo>
                  <a:lnTo>
                    <a:pt x="6319" y="20932"/>
                  </a:lnTo>
                  <a:lnTo>
                    <a:pt x="7284" y="18606"/>
                  </a:lnTo>
                  <a:lnTo>
                    <a:pt x="8250" y="16763"/>
                  </a:lnTo>
                  <a:lnTo>
                    <a:pt x="9127" y="15534"/>
                  </a:lnTo>
                  <a:lnTo>
                    <a:pt x="9610" y="15095"/>
                  </a:lnTo>
                  <a:lnTo>
                    <a:pt x="15007" y="13165"/>
                  </a:lnTo>
                  <a:lnTo>
                    <a:pt x="19132" y="11673"/>
                  </a:lnTo>
                  <a:lnTo>
                    <a:pt x="21063" y="10839"/>
                  </a:lnTo>
                  <a:lnTo>
                    <a:pt x="21107" y="10839"/>
                  </a:lnTo>
                  <a:lnTo>
                    <a:pt x="23081" y="9435"/>
                  </a:lnTo>
                  <a:lnTo>
                    <a:pt x="24924" y="7943"/>
                  </a:lnTo>
                  <a:lnTo>
                    <a:pt x="26724" y="6539"/>
                  </a:lnTo>
                  <a:lnTo>
                    <a:pt x="28654" y="4959"/>
                  </a:lnTo>
                  <a:lnTo>
                    <a:pt x="33350" y="1054"/>
                  </a:lnTo>
                  <a:lnTo>
                    <a:pt x="34403" y="308"/>
                  </a:lnTo>
                  <a:lnTo>
                    <a:pt x="34447" y="264"/>
                  </a:lnTo>
                  <a:lnTo>
                    <a:pt x="34447" y="220"/>
                  </a:lnTo>
                  <a:lnTo>
                    <a:pt x="34447" y="132"/>
                  </a:lnTo>
                  <a:lnTo>
                    <a:pt x="34447" y="88"/>
                  </a:lnTo>
                  <a:lnTo>
                    <a:pt x="34359"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4" name="Google Shape;6404;p163"/>
            <p:cNvSpPr/>
            <p:nvPr/>
          </p:nvSpPr>
          <p:spPr>
            <a:xfrm>
              <a:off x="1417400" y="2679225"/>
              <a:ext cx="851300" cy="1981225"/>
            </a:xfrm>
            <a:custGeom>
              <a:rect b="b" l="l" r="r" t="t"/>
              <a:pathLst>
                <a:path extrusionOk="0" h="79249" w="34052">
                  <a:moveTo>
                    <a:pt x="33876" y="0"/>
                  </a:moveTo>
                  <a:lnTo>
                    <a:pt x="33789" y="44"/>
                  </a:lnTo>
                  <a:lnTo>
                    <a:pt x="33745" y="44"/>
                  </a:lnTo>
                  <a:lnTo>
                    <a:pt x="31244" y="2194"/>
                  </a:lnTo>
                  <a:lnTo>
                    <a:pt x="28786" y="4213"/>
                  </a:lnTo>
                  <a:lnTo>
                    <a:pt x="26461" y="6056"/>
                  </a:lnTo>
                  <a:lnTo>
                    <a:pt x="22994" y="8645"/>
                  </a:lnTo>
                  <a:lnTo>
                    <a:pt x="21239" y="9830"/>
                  </a:lnTo>
                  <a:lnTo>
                    <a:pt x="18738" y="10883"/>
                  </a:lnTo>
                  <a:lnTo>
                    <a:pt x="15534" y="12111"/>
                  </a:lnTo>
                  <a:lnTo>
                    <a:pt x="13209" y="13472"/>
                  </a:lnTo>
                  <a:lnTo>
                    <a:pt x="10356" y="14569"/>
                  </a:lnTo>
                  <a:lnTo>
                    <a:pt x="10312" y="14569"/>
                  </a:lnTo>
                  <a:lnTo>
                    <a:pt x="8294" y="15797"/>
                  </a:lnTo>
                  <a:lnTo>
                    <a:pt x="6056" y="16938"/>
                  </a:lnTo>
                  <a:lnTo>
                    <a:pt x="3862" y="17465"/>
                  </a:lnTo>
                  <a:lnTo>
                    <a:pt x="2721" y="17684"/>
                  </a:lnTo>
                  <a:lnTo>
                    <a:pt x="2633" y="17684"/>
                  </a:lnTo>
                  <a:lnTo>
                    <a:pt x="2590" y="17772"/>
                  </a:lnTo>
                  <a:lnTo>
                    <a:pt x="2590" y="17860"/>
                  </a:lnTo>
                  <a:lnTo>
                    <a:pt x="2633" y="17948"/>
                  </a:lnTo>
                  <a:lnTo>
                    <a:pt x="3248" y="18518"/>
                  </a:lnTo>
                  <a:lnTo>
                    <a:pt x="3379" y="19045"/>
                  </a:lnTo>
                  <a:lnTo>
                    <a:pt x="3248" y="20142"/>
                  </a:lnTo>
                  <a:lnTo>
                    <a:pt x="3248" y="21195"/>
                  </a:lnTo>
                  <a:lnTo>
                    <a:pt x="3292" y="22248"/>
                  </a:lnTo>
                  <a:lnTo>
                    <a:pt x="3423" y="23257"/>
                  </a:lnTo>
                  <a:lnTo>
                    <a:pt x="3599" y="24222"/>
                  </a:lnTo>
                  <a:lnTo>
                    <a:pt x="3818" y="25232"/>
                  </a:lnTo>
                  <a:lnTo>
                    <a:pt x="4301" y="27162"/>
                  </a:lnTo>
                  <a:lnTo>
                    <a:pt x="4696" y="28698"/>
                  </a:lnTo>
                  <a:lnTo>
                    <a:pt x="5047" y="30278"/>
                  </a:lnTo>
                  <a:lnTo>
                    <a:pt x="5178" y="31112"/>
                  </a:lnTo>
                  <a:lnTo>
                    <a:pt x="5266" y="31945"/>
                  </a:lnTo>
                  <a:lnTo>
                    <a:pt x="5354" y="32779"/>
                  </a:lnTo>
                  <a:lnTo>
                    <a:pt x="5354" y="33657"/>
                  </a:lnTo>
                  <a:lnTo>
                    <a:pt x="5354" y="36202"/>
                  </a:lnTo>
                  <a:lnTo>
                    <a:pt x="5135" y="38659"/>
                  </a:lnTo>
                  <a:lnTo>
                    <a:pt x="4871" y="41029"/>
                  </a:lnTo>
                  <a:lnTo>
                    <a:pt x="4257" y="45724"/>
                  </a:lnTo>
                  <a:lnTo>
                    <a:pt x="3687" y="47962"/>
                  </a:lnTo>
                  <a:lnTo>
                    <a:pt x="3292" y="50770"/>
                  </a:lnTo>
                  <a:lnTo>
                    <a:pt x="3028" y="53315"/>
                  </a:lnTo>
                  <a:lnTo>
                    <a:pt x="2546" y="56387"/>
                  </a:lnTo>
                  <a:lnTo>
                    <a:pt x="2195" y="58449"/>
                  </a:lnTo>
                  <a:lnTo>
                    <a:pt x="1317" y="60775"/>
                  </a:lnTo>
                  <a:lnTo>
                    <a:pt x="88" y="65075"/>
                  </a:lnTo>
                  <a:lnTo>
                    <a:pt x="1" y="66874"/>
                  </a:lnTo>
                  <a:lnTo>
                    <a:pt x="1" y="66918"/>
                  </a:lnTo>
                  <a:lnTo>
                    <a:pt x="132" y="68936"/>
                  </a:lnTo>
                  <a:lnTo>
                    <a:pt x="44" y="70516"/>
                  </a:lnTo>
                  <a:lnTo>
                    <a:pt x="88" y="71569"/>
                  </a:lnTo>
                  <a:lnTo>
                    <a:pt x="132" y="71657"/>
                  </a:lnTo>
                  <a:lnTo>
                    <a:pt x="395" y="72184"/>
                  </a:lnTo>
                  <a:lnTo>
                    <a:pt x="395" y="72227"/>
                  </a:lnTo>
                  <a:lnTo>
                    <a:pt x="2633" y="74773"/>
                  </a:lnTo>
                  <a:lnTo>
                    <a:pt x="5486" y="77625"/>
                  </a:lnTo>
                  <a:lnTo>
                    <a:pt x="7153" y="79204"/>
                  </a:lnTo>
                  <a:lnTo>
                    <a:pt x="7285" y="79248"/>
                  </a:lnTo>
                  <a:lnTo>
                    <a:pt x="7329" y="79248"/>
                  </a:lnTo>
                  <a:lnTo>
                    <a:pt x="7416" y="79204"/>
                  </a:lnTo>
                  <a:lnTo>
                    <a:pt x="7460" y="79117"/>
                  </a:lnTo>
                  <a:lnTo>
                    <a:pt x="7460" y="79073"/>
                  </a:lnTo>
                  <a:lnTo>
                    <a:pt x="7416" y="78985"/>
                  </a:lnTo>
                  <a:lnTo>
                    <a:pt x="7416" y="78941"/>
                  </a:lnTo>
                  <a:lnTo>
                    <a:pt x="5705" y="77361"/>
                  </a:lnTo>
                  <a:lnTo>
                    <a:pt x="2853" y="74553"/>
                  </a:lnTo>
                  <a:lnTo>
                    <a:pt x="703" y="72008"/>
                  </a:lnTo>
                  <a:lnTo>
                    <a:pt x="439" y="71525"/>
                  </a:lnTo>
                  <a:lnTo>
                    <a:pt x="395" y="70516"/>
                  </a:lnTo>
                  <a:lnTo>
                    <a:pt x="483" y="68936"/>
                  </a:lnTo>
                  <a:lnTo>
                    <a:pt x="352" y="66874"/>
                  </a:lnTo>
                  <a:lnTo>
                    <a:pt x="439" y="65119"/>
                  </a:lnTo>
                  <a:lnTo>
                    <a:pt x="1624" y="60862"/>
                  </a:lnTo>
                  <a:lnTo>
                    <a:pt x="2502" y="58537"/>
                  </a:lnTo>
                  <a:lnTo>
                    <a:pt x="2502" y="58493"/>
                  </a:lnTo>
                  <a:lnTo>
                    <a:pt x="2897" y="56431"/>
                  </a:lnTo>
                  <a:lnTo>
                    <a:pt x="3379" y="53359"/>
                  </a:lnTo>
                  <a:lnTo>
                    <a:pt x="3643" y="50814"/>
                  </a:lnTo>
                  <a:lnTo>
                    <a:pt x="4038" y="48049"/>
                  </a:lnTo>
                  <a:lnTo>
                    <a:pt x="4608" y="45812"/>
                  </a:lnTo>
                  <a:lnTo>
                    <a:pt x="5222" y="41072"/>
                  </a:lnTo>
                  <a:lnTo>
                    <a:pt x="5486" y="38703"/>
                  </a:lnTo>
                  <a:lnTo>
                    <a:pt x="5705" y="36246"/>
                  </a:lnTo>
                  <a:lnTo>
                    <a:pt x="5705" y="33657"/>
                  </a:lnTo>
                  <a:lnTo>
                    <a:pt x="5705" y="32779"/>
                  </a:lnTo>
                  <a:lnTo>
                    <a:pt x="5617" y="31901"/>
                  </a:lnTo>
                  <a:lnTo>
                    <a:pt x="5530" y="31068"/>
                  </a:lnTo>
                  <a:lnTo>
                    <a:pt x="5398" y="30234"/>
                  </a:lnTo>
                  <a:lnTo>
                    <a:pt x="5047" y="28610"/>
                  </a:lnTo>
                  <a:lnTo>
                    <a:pt x="4652" y="27075"/>
                  </a:lnTo>
                  <a:lnTo>
                    <a:pt x="4169" y="25100"/>
                  </a:lnTo>
                  <a:lnTo>
                    <a:pt x="3950" y="24135"/>
                  </a:lnTo>
                  <a:lnTo>
                    <a:pt x="3774" y="23169"/>
                  </a:lnTo>
                  <a:lnTo>
                    <a:pt x="3643" y="22160"/>
                  </a:lnTo>
                  <a:lnTo>
                    <a:pt x="3599" y="21151"/>
                  </a:lnTo>
                  <a:lnTo>
                    <a:pt x="3599" y="20142"/>
                  </a:lnTo>
                  <a:lnTo>
                    <a:pt x="3730" y="19045"/>
                  </a:lnTo>
                  <a:lnTo>
                    <a:pt x="3730" y="19001"/>
                  </a:lnTo>
                  <a:lnTo>
                    <a:pt x="3555" y="18386"/>
                  </a:lnTo>
                  <a:lnTo>
                    <a:pt x="3511" y="18299"/>
                  </a:lnTo>
                  <a:lnTo>
                    <a:pt x="3116" y="17948"/>
                  </a:lnTo>
                  <a:lnTo>
                    <a:pt x="3906" y="17816"/>
                  </a:lnTo>
                  <a:lnTo>
                    <a:pt x="6144" y="17289"/>
                  </a:lnTo>
                  <a:lnTo>
                    <a:pt x="6188" y="17289"/>
                  </a:lnTo>
                  <a:lnTo>
                    <a:pt x="8470" y="16105"/>
                  </a:lnTo>
                  <a:lnTo>
                    <a:pt x="10488" y="14876"/>
                  </a:lnTo>
                  <a:lnTo>
                    <a:pt x="13340" y="13823"/>
                  </a:lnTo>
                  <a:lnTo>
                    <a:pt x="13384" y="13779"/>
                  </a:lnTo>
                  <a:lnTo>
                    <a:pt x="15666" y="12419"/>
                  </a:lnTo>
                  <a:lnTo>
                    <a:pt x="18869" y="11234"/>
                  </a:lnTo>
                  <a:lnTo>
                    <a:pt x="21370" y="10181"/>
                  </a:lnTo>
                  <a:lnTo>
                    <a:pt x="21414" y="10137"/>
                  </a:lnTo>
                  <a:lnTo>
                    <a:pt x="23213" y="8952"/>
                  </a:lnTo>
                  <a:lnTo>
                    <a:pt x="26680" y="6363"/>
                  </a:lnTo>
                  <a:lnTo>
                    <a:pt x="29006" y="4476"/>
                  </a:lnTo>
                  <a:lnTo>
                    <a:pt x="31463" y="2458"/>
                  </a:lnTo>
                  <a:lnTo>
                    <a:pt x="33964" y="308"/>
                  </a:lnTo>
                  <a:lnTo>
                    <a:pt x="34008" y="264"/>
                  </a:lnTo>
                  <a:lnTo>
                    <a:pt x="34052" y="220"/>
                  </a:lnTo>
                  <a:lnTo>
                    <a:pt x="34008" y="132"/>
                  </a:lnTo>
                  <a:lnTo>
                    <a:pt x="34008" y="88"/>
                  </a:lnTo>
                  <a:lnTo>
                    <a:pt x="33920" y="44"/>
                  </a:lnTo>
                  <a:lnTo>
                    <a:pt x="33876"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5" name="Google Shape;6405;p163"/>
            <p:cNvSpPr/>
            <p:nvPr/>
          </p:nvSpPr>
          <p:spPr>
            <a:xfrm>
              <a:off x="1386675" y="2654000"/>
              <a:ext cx="852425" cy="2016325"/>
            </a:xfrm>
            <a:custGeom>
              <a:rect b="b" l="l" r="r" t="t"/>
              <a:pathLst>
                <a:path extrusionOk="0" h="80653" w="34097">
                  <a:moveTo>
                    <a:pt x="33877" y="0"/>
                  </a:moveTo>
                  <a:lnTo>
                    <a:pt x="33833" y="44"/>
                  </a:lnTo>
                  <a:lnTo>
                    <a:pt x="30849" y="2545"/>
                  </a:lnTo>
                  <a:lnTo>
                    <a:pt x="28392" y="4564"/>
                  </a:lnTo>
                  <a:lnTo>
                    <a:pt x="26022" y="6407"/>
                  </a:lnTo>
                  <a:lnTo>
                    <a:pt x="23960" y="7899"/>
                  </a:lnTo>
                  <a:lnTo>
                    <a:pt x="22029" y="9259"/>
                  </a:lnTo>
                  <a:lnTo>
                    <a:pt x="19835" y="10224"/>
                  </a:lnTo>
                  <a:lnTo>
                    <a:pt x="17114" y="11365"/>
                  </a:lnTo>
                  <a:lnTo>
                    <a:pt x="17070" y="11365"/>
                  </a:lnTo>
                  <a:lnTo>
                    <a:pt x="15096" y="12725"/>
                  </a:lnTo>
                  <a:lnTo>
                    <a:pt x="13999" y="13428"/>
                  </a:lnTo>
                  <a:lnTo>
                    <a:pt x="13121" y="13691"/>
                  </a:lnTo>
                  <a:lnTo>
                    <a:pt x="13077" y="13691"/>
                  </a:lnTo>
                  <a:lnTo>
                    <a:pt x="12287" y="14086"/>
                  </a:lnTo>
                  <a:lnTo>
                    <a:pt x="9084" y="15929"/>
                  </a:lnTo>
                  <a:lnTo>
                    <a:pt x="7066" y="17026"/>
                  </a:lnTo>
                  <a:lnTo>
                    <a:pt x="4082" y="17684"/>
                  </a:lnTo>
                  <a:lnTo>
                    <a:pt x="3994" y="17728"/>
                  </a:lnTo>
                  <a:lnTo>
                    <a:pt x="2414" y="18737"/>
                  </a:lnTo>
                  <a:lnTo>
                    <a:pt x="2370" y="18825"/>
                  </a:lnTo>
                  <a:lnTo>
                    <a:pt x="2019" y="19439"/>
                  </a:lnTo>
                  <a:lnTo>
                    <a:pt x="1976" y="19571"/>
                  </a:lnTo>
                  <a:lnTo>
                    <a:pt x="2195" y="21414"/>
                  </a:lnTo>
                  <a:lnTo>
                    <a:pt x="2195" y="21458"/>
                  </a:lnTo>
                  <a:lnTo>
                    <a:pt x="3292" y="25451"/>
                  </a:lnTo>
                  <a:lnTo>
                    <a:pt x="4170" y="28479"/>
                  </a:lnTo>
                  <a:lnTo>
                    <a:pt x="4872" y="31813"/>
                  </a:lnTo>
                  <a:lnTo>
                    <a:pt x="5135" y="35017"/>
                  </a:lnTo>
                  <a:lnTo>
                    <a:pt x="5091" y="38001"/>
                  </a:lnTo>
                  <a:lnTo>
                    <a:pt x="4872" y="40590"/>
                  </a:lnTo>
                  <a:lnTo>
                    <a:pt x="4652" y="42784"/>
                  </a:lnTo>
                  <a:lnTo>
                    <a:pt x="4301" y="45636"/>
                  </a:lnTo>
                  <a:lnTo>
                    <a:pt x="3599" y="49278"/>
                  </a:lnTo>
                  <a:lnTo>
                    <a:pt x="3292" y="52130"/>
                  </a:lnTo>
                  <a:lnTo>
                    <a:pt x="2809" y="55202"/>
                  </a:lnTo>
                  <a:lnTo>
                    <a:pt x="2414" y="57834"/>
                  </a:lnTo>
                  <a:lnTo>
                    <a:pt x="2063" y="59897"/>
                  </a:lnTo>
                  <a:lnTo>
                    <a:pt x="1317" y="61828"/>
                  </a:lnTo>
                  <a:lnTo>
                    <a:pt x="1273" y="61828"/>
                  </a:lnTo>
                  <a:lnTo>
                    <a:pt x="571" y="64504"/>
                  </a:lnTo>
                  <a:lnTo>
                    <a:pt x="527" y="64548"/>
                  </a:lnTo>
                  <a:lnTo>
                    <a:pt x="264" y="66391"/>
                  </a:lnTo>
                  <a:lnTo>
                    <a:pt x="264" y="66435"/>
                  </a:lnTo>
                  <a:lnTo>
                    <a:pt x="352" y="69243"/>
                  </a:lnTo>
                  <a:lnTo>
                    <a:pt x="45" y="73149"/>
                  </a:lnTo>
                  <a:lnTo>
                    <a:pt x="1" y="73807"/>
                  </a:lnTo>
                  <a:lnTo>
                    <a:pt x="1" y="73895"/>
                  </a:lnTo>
                  <a:lnTo>
                    <a:pt x="45" y="73939"/>
                  </a:lnTo>
                  <a:lnTo>
                    <a:pt x="4564" y="78195"/>
                  </a:lnTo>
                  <a:lnTo>
                    <a:pt x="7285" y="80608"/>
                  </a:lnTo>
                  <a:lnTo>
                    <a:pt x="7417" y="80652"/>
                  </a:lnTo>
                  <a:lnTo>
                    <a:pt x="7504" y="80652"/>
                  </a:lnTo>
                  <a:lnTo>
                    <a:pt x="7548" y="80608"/>
                  </a:lnTo>
                  <a:lnTo>
                    <a:pt x="7592" y="80521"/>
                  </a:lnTo>
                  <a:lnTo>
                    <a:pt x="7592" y="80477"/>
                  </a:lnTo>
                  <a:lnTo>
                    <a:pt x="7592" y="80389"/>
                  </a:lnTo>
                  <a:lnTo>
                    <a:pt x="7548" y="80345"/>
                  </a:lnTo>
                  <a:lnTo>
                    <a:pt x="4828" y="77932"/>
                  </a:lnTo>
                  <a:lnTo>
                    <a:pt x="352" y="73763"/>
                  </a:lnTo>
                  <a:lnTo>
                    <a:pt x="703" y="69287"/>
                  </a:lnTo>
                  <a:lnTo>
                    <a:pt x="703" y="69243"/>
                  </a:lnTo>
                  <a:lnTo>
                    <a:pt x="615" y="66435"/>
                  </a:lnTo>
                  <a:lnTo>
                    <a:pt x="879" y="64592"/>
                  </a:lnTo>
                  <a:lnTo>
                    <a:pt x="1624" y="61959"/>
                  </a:lnTo>
                  <a:lnTo>
                    <a:pt x="2414" y="59985"/>
                  </a:lnTo>
                  <a:lnTo>
                    <a:pt x="2414" y="59941"/>
                  </a:lnTo>
                  <a:lnTo>
                    <a:pt x="2765" y="57878"/>
                  </a:lnTo>
                  <a:lnTo>
                    <a:pt x="3160" y="55246"/>
                  </a:lnTo>
                  <a:lnTo>
                    <a:pt x="3643" y="52174"/>
                  </a:lnTo>
                  <a:lnTo>
                    <a:pt x="3950" y="49366"/>
                  </a:lnTo>
                  <a:lnTo>
                    <a:pt x="4652" y="45680"/>
                  </a:lnTo>
                  <a:lnTo>
                    <a:pt x="5003" y="42827"/>
                  </a:lnTo>
                  <a:lnTo>
                    <a:pt x="5223" y="40633"/>
                  </a:lnTo>
                  <a:lnTo>
                    <a:pt x="5442" y="38001"/>
                  </a:lnTo>
                  <a:lnTo>
                    <a:pt x="5486" y="35017"/>
                  </a:lnTo>
                  <a:lnTo>
                    <a:pt x="5223" y="31770"/>
                  </a:lnTo>
                  <a:lnTo>
                    <a:pt x="5179" y="31726"/>
                  </a:lnTo>
                  <a:lnTo>
                    <a:pt x="4521" y="28391"/>
                  </a:lnTo>
                  <a:lnTo>
                    <a:pt x="3643" y="25319"/>
                  </a:lnTo>
                  <a:lnTo>
                    <a:pt x="2546" y="21370"/>
                  </a:lnTo>
                  <a:lnTo>
                    <a:pt x="2327" y="19571"/>
                  </a:lnTo>
                  <a:lnTo>
                    <a:pt x="2678" y="19044"/>
                  </a:lnTo>
                  <a:lnTo>
                    <a:pt x="4170" y="18035"/>
                  </a:lnTo>
                  <a:lnTo>
                    <a:pt x="7197" y="17333"/>
                  </a:lnTo>
                  <a:lnTo>
                    <a:pt x="7241" y="17333"/>
                  </a:lnTo>
                  <a:lnTo>
                    <a:pt x="9260" y="16236"/>
                  </a:lnTo>
                  <a:lnTo>
                    <a:pt x="12419" y="14393"/>
                  </a:lnTo>
                  <a:lnTo>
                    <a:pt x="13209" y="13998"/>
                  </a:lnTo>
                  <a:lnTo>
                    <a:pt x="14087" y="13779"/>
                  </a:lnTo>
                  <a:lnTo>
                    <a:pt x="14174" y="13779"/>
                  </a:lnTo>
                  <a:lnTo>
                    <a:pt x="15315" y="12989"/>
                  </a:lnTo>
                  <a:lnTo>
                    <a:pt x="17246" y="11672"/>
                  </a:lnTo>
                  <a:lnTo>
                    <a:pt x="19967" y="10531"/>
                  </a:lnTo>
                  <a:lnTo>
                    <a:pt x="22161" y="9566"/>
                  </a:lnTo>
                  <a:lnTo>
                    <a:pt x="22204" y="9566"/>
                  </a:lnTo>
                  <a:lnTo>
                    <a:pt x="24179" y="8206"/>
                  </a:lnTo>
                  <a:lnTo>
                    <a:pt x="26198" y="6670"/>
                  </a:lnTo>
                  <a:lnTo>
                    <a:pt x="28611" y="4827"/>
                  </a:lnTo>
                  <a:lnTo>
                    <a:pt x="31068" y="2809"/>
                  </a:lnTo>
                  <a:lnTo>
                    <a:pt x="34052" y="307"/>
                  </a:lnTo>
                  <a:lnTo>
                    <a:pt x="34096" y="263"/>
                  </a:lnTo>
                  <a:lnTo>
                    <a:pt x="34096" y="176"/>
                  </a:lnTo>
                  <a:lnTo>
                    <a:pt x="34096" y="132"/>
                  </a:lnTo>
                  <a:lnTo>
                    <a:pt x="34052" y="44"/>
                  </a:lnTo>
                  <a:lnTo>
                    <a:pt x="3400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6" name="Google Shape;6406;p163"/>
            <p:cNvSpPr/>
            <p:nvPr/>
          </p:nvSpPr>
          <p:spPr>
            <a:xfrm>
              <a:off x="1355975" y="2603525"/>
              <a:ext cx="827175" cy="2027300"/>
            </a:xfrm>
            <a:custGeom>
              <a:rect b="b" l="l" r="r" t="t"/>
              <a:pathLst>
                <a:path extrusionOk="0" h="81092" w="33087">
                  <a:moveTo>
                    <a:pt x="32823" y="1"/>
                  </a:moveTo>
                  <a:lnTo>
                    <a:pt x="32779" y="45"/>
                  </a:lnTo>
                  <a:lnTo>
                    <a:pt x="32735" y="88"/>
                  </a:lnTo>
                  <a:lnTo>
                    <a:pt x="31989" y="2414"/>
                  </a:lnTo>
                  <a:lnTo>
                    <a:pt x="31463" y="3072"/>
                  </a:lnTo>
                  <a:lnTo>
                    <a:pt x="29663" y="4608"/>
                  </a:lnTo>
                  <a:lnTo>
                    <a:pt x="27250" y="6451"/>
                  </a:lnTo>
                  <a:lnTo>
                    <a:pt x="24881" y="8162"/>
                  </a:lnTo>
                  <a:lnTo>
                    <a:pt x="22774" y="9698"/>
                  </a:lnTo>
                  <a:lnTo>
                    <a:pt x="18693" y="11673"/>
                  </a:lnTo>
                  <a:lnTo>
                    <a:pt x="16499" y="13253"/>
                  </a:lnTo>
                  <a:lnTo>
                    <a:pt x="15183" y="14262"/>
                  </a:lnTo>
                  <a:lnTo>
                    <a:pt x="13867" y="14701"/>
                  </a:lnTo>
                  <a:lnTo>
                    <a:pt x="13823" y="14701"/>
                  </a:lnTo>
                  <a:lnTo>
                    <a:pt x="11716" y="15842"/>
                  </a:lnTo>
                  <a:lnTo>
                    <a:pt x="9873" y="17114"/>
                  </a:lnTo>
                  <a:lnTo>
                    <a:pt x="8074" y="18036"/>
                  </a:lnTo>
                  <a:lnTo>
                    <a:pt x="5617" y="18694"/>
                  </a:lnTo>
                  <a:lnTo>
                    <a:pt x="5573" y="18694"/>
                  </a:lnTo>
                  <a:lnTo>
                    <a:pt x="3642" y="19703"/>
                  </a:lnTo>
                  <a:lnTo>
                    <a:pt x="2107" y="20668"/>
                  </a:lnTo>
                  <a:lnTo>
                    <a:pt x="1492" y="21239"/>
                  </a:lnTo>
                  <a:lnTo>
                    <a:pt x="1448" y="21283"/>
                  </a:lnTo>
                  <a:lnTo>
                    <a:pt x="1273" y="21897"/>
                  </a:lnTo>
                  <a:lnTo>
                    <a:pt x="1273" y="21985"/>
                  </a:lnTo>
                  <a:lnTo>
                    <a:pt x="3116" y="27294"/>
                  </a:lnTo>
                  <a:lnTo>
                    <a:pt x="3993" y="30454"/>
                  </a:lnTo>
                  <a:lnTo>
                    <a:pt x="4213" y="31463"/>
                  </a:lnTo>
                  <a:lnTo>
                    <a:pt x="4432" y="32472"/>
                  </a:lnTo>
                  <a:lnTo>
                    <a:pt x="4608" y="33481"/>
                  </a:lnTo>
                  <a:lnTo>
                    <a:pt x="4739" y="34535"/>
                  </a:lnTo>
                  <a:lnTo>
                    <a:pt x="4827" y="35544"/>
                  </a:lnTo>
                  <a:lnTo>
                    <a:pt x="4871" y="36553"/>
                  </a:lnTo>
                  <a:lnTo>
                    <a:pt x="4915" y="37562"/>
                  </a:lnTo>
                  <a:lnTo>
                    <a:pt x="4915" y="38572"/>
                  </a:lnTo>
                  <a:lnTo>
                    <a:pt x="4871" y="40590"/>
                  </a:lnTo>
                  <a:lnTo>
                    <a:pt x="4695" y="42652"/>
                  </a:lnTo>
                  <a:lnTo>
                    <a:pt x="4520" y="44671"/>
                  </a:lnTo>
                  <a:lnTo>
                    <a:pt x="4301" y="46777"/>
                  </a:lnTo>
                  <a:lnTo>
                    <a:pt x="4257" y="47523"/>
                  </a:lnTo>
                  <a:lnTo>
                    <a:pt x="3686" y="50814"/>
                  </a:lnTo>
                  <a:lnTo>
                    <a:pt x="3247" y="53754"/>
                  </a:lnTo>
                  <a:lnTo>
                    <a:pt x="2809" y="57001"/>
                  </a:lnTo>
                  <a:lnTo>
                    <a:pt x="2282" y="60468"/>
                  </a:lnTo>
                  <a:lnTo>
                    <a:pt x="1799" y="62530"/>
                  </a:lnTo>
                  <a:lnTo>
                    <a:pt x="1097" y="64944"/>
                  </a:lnTo>
                  <a:lnTo>
                    <a:pt x="439" y="67620"/>
                  </a:lnTo>
                  <a:lnTo>
                    <a:pt x="439" y="67664"/>
                  </a:lnTo>
                  <a:lnTo>
                    <a:pt x="395" y="69200"/>
                  </a:lnTo>
                  <a:lnTo>
                    <a:pt x="88" y="73237"/>
                  </a:lnTo>
                  <a:lnTo>
                    <a:pt x="0" y="75255"/>
                  </a:lnTo>
                  <a:lnTo>
                    <a:pt x="0" y="75299"/>
                  </a:lnTo>
                  <a:lnTo>
                    <a:pt x="395" y="76879"/>
                  </a:lnTo>
                  <a:lnTo>
                    <a:pt x="439" y="77011"/>
                  </a:lnTo>
                  <a:lnTo>
                    <a:pt x="5222" y="81048"/>
                  </a:lnTo>
                  <a:lnTo>
                    <a:pt x="5310" y="81092"/>
                  </a:lnTo>
                  <a:lnTo>
                    <a:pt x="5398" y="81048"/>
                  </a:lnTo>
                  <a:lnTo>
                    <a:pt x="5441" y="81004"/>
                  </a:lnTo>
                  <a:lnTo>
                    <a:pt x="5485" y="80960"/>
                  </a:lnTo>
                  <a:lnTo>
                    <a:pt x="5485" y="80916"/>
                  </a:lnTo>
                  <a:lnTo>
                    <a:pt x="5485" y="80828"/>
                  </a:lnTo>
                  <a:lnTo>
                    <a:pt x="5441" y="80784"/>
                  </a:lnTo>
                  <a:lnTo>
                    <a:pt x="702" y="76747"/>
                  </a:lnTo>
                  <a:lnTo>
                    <a:pt x="351" y="75255"/>
                  </a:lnTo>
                  <a:lnTo>
                    <a:pt x="439" y="73281"/>
                  </a:lnTo>
                  <a:lnTo>
                    <a:pt x="746" y="69200"/>
                  </a:lnTo>
                  <a:lnTo>
                    <a:pt x="790" y="67664"/>
                  </a:lnTo>
                  <a:lnTo>
                    <a:pt x="1404" y="65031"/>
                  </a:lnTo>
                  <a:lnTo>
                    <a:pt x="2150" y="62618"/>
                  </a:lnTo>
                  <a:lnTo>
                    <a:pt x="2633" y="60556"/>
                  </a:lnTo>
                  <a:lnTo>
                    <a:pt x="3160" y="57045"/>
                  </a:lnTo>
                  <a:lnTo>
                    <a:pt x="3598" y="53798"/>
                  </a:lnTo>
                  <a:lnTo>
                    <a:pt x="4037" y="50902"/>
                  </a:lnTo>
                  <a:lnTo>
                    <a:pt x="4564" y="47567"/>
                  </a:lnTo>
                  <a:lnTo>
                    <a:pt x="4652" y="46821"/>
                  </a:lnTo>
                  <a:lnTo>
                    <a:pt x="4871" y="44715"/>
                  </a:lnTo>
                  <a:lnTo>
                    <a:pt x="5047" y="42652"/>
                  </a:lnTo>
                  <a:lnTo>
                    <a:pt x="5222" y="40590"/>
                  </a:lnTo>
                  <a:lnTo>
                    <a:pt x="5266" y="38528"/>
                  </a:lnTo>
                  <a:lnTo>
                    <a:pt x="5266" y="37518"/>
                  </a:lnTo>
                  <a:lnTo>
                    <a:pt x="5222" y="36509"/>
                  </a:lnTo>
                  <a:lnTo>
                    <a:pt x="5178" y="35500"/>
                  </a:lnTo>
                  <a:lnTo>
                    <a:pt x="5090" y="34447"/>
                  </a:lnTo>
                  <a:lnTo>
                    <a:pt x="4959" y="33438"/>
                  </a:lnTo>
                  <a:lnTo>
                    <a:pt x="4783" y="32428"/>
                  </a:lnTo>
                  <a:lnTo>
                    <a:pt x="4564" y="31375"/>
                  </a:lnTo>
                  <a:lnTo>
                    <a:pt x="4301" y="30366"/>
                  </a:lnTo>
                  <a:lnTo>
                    <a:pt x="3423" y="27207"/>
                  </a:lnTo>
                  <a:lnTo>
                    <a:pt x="1624" y="21941"/>
                  </a:lnTo>
                  <a:lnTo>
                    <a:pt x="1755" y="21458"/>
                  </a:lnTo>
                  <a:lnTo>
                    <a:pt x="2326" y="20932"/>
                  </a:lnTo>
                  <a:lnTo>
                    <a:pt x="3818" y="20010"/>
                  </a:lnTo>
                  <a:lnTo>
                    <a:pt x="5705" y="19001"/>
                  </a:lnTo>
                  <a:lnTo>
                    <a:pt x="8206" y="18387"/>
                  </a:lnTo>
                  <a:lnTo>
                    <a:pt x="8206" y="18343"/>
                  </a:lnTo>
                  <a:lnTo>
                    <a:pt x="10049" y="17421"/>
                  </a:lnTo>
                  <a:lnTo>
                    <a:pt x="11892" y="16149"/>
                  </a:lnTo>
                  <a:lnTo>
                    <a:pt x="13954" y="15008"/>
                  </a:lnTo>
                  <a:lnTo>
                    <a:pt x="15315" y="14613"/>
                  </a:lnTo>
                  <a:lnTo>
                    <a:pt x="15402" y="14569"/>
                  </a:lnTo>
                  <a:lnTo>
                    <a:pt x="16719" y="13516"/>
                  </a:lnTo>
                  <a:lnTo>
                    <a:pt x="18869" y="11980"/>
                  </a:lnTo>
                  <a:lnTo>
                    <a:pt x="22906" y="10005"/>
                  </a:lnTo>
                  <a:lnTo>
                    <a:pt x="22950" y="9962"/>
                  </a:lnTo>
                  <a:lnTo>
                    <a:pt x="25100" y="8470"/>
                  </a:lnTo>
                  <a:lnTo>
                    <a:pt x="27469" y="6758"/>
                  </a:lnTo>
                  <a:lnTo>
                    <a:pt x="29883" y="4871"/>
                  </a:lnTo>
                  <a:lnTo>
                    <a:pt x="31726" y="3336"/>
                  </a:lnTo>
                  <a:lnTo>
                    <a:pt x="31726" y="3292"/>
                  </a:lnTo>
                  <a:lnTo>
                    <a:pt x="32296" y="2590"/>
                  </a:lnTo>
                  <a:lnTo>
                    <a:pt x="32296" y="2546"/>
                  </a:lnTo>
                  <a:lnTo>
                    <a:pt x="33042" y="220"/>
                  </a:lnTo>
                  <a:lnTo>
                    <a:pt x="33086" y="132"/>
                  </a:lnTo>
                  <a:lnTo>
                    <a:pt x="33042" y="88"/>
                  </a:lnTo>
                  <a:lnTo>
                    <a:pt x="32998"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7" name="Google Shape;6407;p163"/>
            <p:cNvSpPr/>
            <p:nvPr/>
          </p:nvSpPr>
          <p:spPr>
            <a:xfrm>
              <a:off x="1323050" y="2546475"/>
              <a:ext cx="796475" cy="2115075"/>
            </a:xfrm>
            <a:custGeom>
              <a:rect b="b" l="l" r="r" t="t"/>
              <a:pathLst>
                <a:path extrusionOk="0" h="84603" w="31859">
                  <a:moveTo>
                    <a:pt x="31639" y="1"/>
                  </a:moveTo>
                  <a:lnTo>
                    <a:pt x="31595" y="45"/>
                  </a:lnTo>
                  <a:lnTo>
                    <a:pt x="31288" y="352"/>
                  </a:lnTo>
                  <a:lnTo>
                    <a:pt x="31244" y="440"/>
                  </a:lnTo>
                  <a:lnTo>
                    <a:pt x="30322" y="3775"/>
                  </a:lnTo>
                  <a:lnTo>
                    <a:pt x="29006" y="6276"/>
                  </a:lnTo>
                  <a:lnTo>
                    <a:pt x="25890" y="8689"/>
                  </a:lnTo>
                  <a:lnTo>
                    <a:pt x="23609" y="10357"/>
                  </a:lnTo>
                  <a:lnTo>
                    <a:pt x="20361" y="12200"/>
                  </a:lnTo>
                  <a:lnTo>
                    <a:pt x="17992" y="14043"/>
                  </a:lnTo>
                  <a:lnTo>
                    <a:pt x="16456" y="15315"/>
                  </a:lnTo>
                  <a:lnTo>
                    <a:pt x="14525" y="16061"/>
                  </a:lnTo>
                  <a:lnTo>
                    <a:pt x="14481" y="16061"/>
                  </a:lnTo>
                  <a:lnTo>
                    <a:pt x="10752" y="18518"/>
                  </a:lnTo>
                  <a:lnTo>
                    <a:pt x="8952" y="19484"/>
                  </a:lnTo>
                  <a:lnTo>
                    <a:pt x="6890" y="20010"/>
                  </a:lnTo>
                  <a:lnTo>
                    <a:pt x="6802" y="20010"/>
                  </a:lnTo>
                  <a:lnTo>
                    <a:pt x="3862" y="21722"/>
                  </a:lnTo>
                  <a:lnTo>
                    <a:pt x="1229" y="23258"/>
                  </a:lnTo>
                  <a:lnTo>
                    <a:pt x="835" y="23433"/>
                  </a:lnTo>
                  <a:lnTo>
                    <a:pt x="747" y="23477"/>
                  </a:lnTo>
                  <a:lnTo>
                    <a:pt x="703" y="23521"/>
                  </a:lnTo>
                  <a:lnTo>
                    <a:pt x="703" y="23609"/>
                  </a:lnTo>
                  <a:lnTo>
                    <a:pt x="747" y="23696"/>
                  </a:lnTo>
                  <a:lnTo>
                    <a:pt x="1624" y="24837"/>
                  </a:lnTo>
                  <a:lnTo>
                    <a:pt x="3380" y="30454"/>
                  </a:lnTo>
                  <a:lnTo>
                    <a:pt x="4126" y="33262"/>
                  </a:lnTo>
                  <a:lnTo>
                    <a:pt x="4652" y="36641"/>
                  </a:lnTo>
                  <a:lnTo>
                    <a:pt x="4784" y="40327"/>
                  </a:lnTo>
                  <a:lnTo>
                    <a:pt x="4696" y="43881"/>
                  </a:lnTo>
                  <a:lnTo>
                    <a:pt x="4608" y="45154"/>
                  </a:lnTo>
                  <a:lnTo>
                    <a:pt x="4521" y="46382"/>
                  </a:lnTo>
                  <a:lnTo>
                    <a:pt x="4301" y="48840"/>
                  </a:lnTo>
                  <a:lnTo>
                    <a:pt x="3994" y="51297"/>
                  </a:lnTo>
                  <a:lnTo>
                    <a:pt x="3687" y="53667"/>
                  </a:lnTo>
                  <a:lnTo>
                    <a:pt x="3292" y="56431"/>
                  </a:lnTo>
                  <a:lnTo>
                    <a:pt x="2985" y="59195"/>
                  </a:lnTo>
                  <a:lnTo>
                    <a:pt x="2590" y="61653"/>
                  </a:lnTo>
                  <a:lnTo>
                    <a:pt x="2283" y="63276"/>
                  </a:lnTo>
                  <a:lnTo>
                    <a:pt x="1668" y="65514"/>
                  </a:lnTo>
                  <a:lnTo>
                    <a:pt x="1098" y="67577"/>
                  </a:lnTo>
                  <a:lnTo>
                    <a:pt x="703" y="69551"/>
                  </a:lnTo>
                  <a:lnTo>
                    <a:pt x="352" y="71394"/>
                  </a:lnTo>
                  <a:lnTo>
                    <a:pt x="132" y="73106"/>
                  </a:lnTo>
                  <a:lnTo>
                    <a:pt x="45" y="74685"/>
                  </a:lnTo>
                  <a:lnTo>
                    <a:pt x="1" y="75431"/>
                  </a:lnTo>
                  <a:lnTo>
                    <a:pt x="45" y="76133"/>
                  </a:lnTo>
                  <a:lnTo>
                    <a:pt x="45" y="76835"/>
                  </a:lnTo>
                  <a:lnTo>
                    <a:pt x="132" y="77450"/>
                  </a:lnTo>
                  <a:lnTo>
                    <a:pt x="132" y="77494"/>
                  </a:lnTo>
                  <a:lnTo>
                    <a:pt x="791" y="79688"/>
                  </a:lnTo>
                  <a:lnTo>
                    <a:pt x="835" y="79731"/>
                  </a:lnTo>
                  <a:lnTo>
                    <a:pt x="1361" y="80653"/>
                  </a:lnTo>
                  <a:lnTo>
                    <a:pt x="1405" y="80741"/>
                  </a:lnTo>
                  <a:lnTo>
                    <a:pt x="6364" y="84602"/>
                  </a:lnTo>
                  <a:lnTo>
                    <a:pt x="6539" y="84602"/>
                  </a:lnTo>
                  <a:lnTo>
                    <a:pt x="6627" y="84558"/>
                  </a:lnTo>
                  <a:lnTo>
                    <a:pt x="6627" y="84471"/>
                  </a:lnTo>
                  <a:lnTo>
                    <a:pt x="6627" y="84427"/>
                  </a:lnTo>
                  <a:lnTo>
                    <a:pt x="6627" y="84339"/>
                  </a:lnTo>
                  <a:lnTo>
                    <a:pt x="6583" y="84295"/>
                  </a:lnTo>
                  <a:lnTo>
                    <a:pt x="1668" y="80477"/>
                  </a:lnTo>
                  <a:lnTo>
                    <a:pt x="1142" y="79556"/>
                  </a:lnTo>
                  <a:lnTo>
                    <a:pt x="484" y="77406"/>
                  </a:lnTo>
                  <a:lnTo>
                    <a:pt x="396" y="76748"/>
                  </a:lnTo>
                  <a:lnTo>
                    <a:pt x="396" y="76089"/>
                  </a:lnTo>
                  <a:lnTo>
                    <a:pt x="352" y="75387"/>
                  </a:lnTo>
                  <a:lnTo>
                    <a:pt x="396" y="74685"/>
                  </a:lnTo>
                  <a:lnTo>
                    <a:pt x="484" y="73106"/>
                  </a:lnTo>
                  <a:lnTo>
                    <a:pt x="703" y="71438"/>
                  </a:lnTo>
                  <a:lnTo>
                    <a:pt x="1054" y="69595"/>
                  </a:lnTo>
                  <a:lnTo>
                    <a:pt x="1449" y="67664"/>
                  </a:lnTo>
                  <a:lnTo>
                    <a:pt x="2019" y="65558"/>
                  </a:lnTo>
                  <a:lnTo>
                    <a:pt x="2634" y="63364"/>
                  </a:lnTo>
                  <a:lnTo>
                    <a:pt x="2941" y="61697"/>
                  </a:lnTo>
                  <a:lnTo>
                    <a:pt x="3336" y="59239"/>
                  </a:lnTo>
                  <a:lnTo>
                    <a:pt x="3643" y="56475"/>
                  </a:lnTo>
                  <a:lnTo>
                    <a:pt x="3994" y="53754"/>
                  </a:lnTo>
                  <a:lnTo>
                    <a:pt x="4345" y="51341"/>
                  </a:lnTo>
                  <a:lnTo>
                    <a:pt x="4652" y="48884"/>
                  </a:lnTo>
                  <a:lnTo>
                    <a:pt x="4872" y="46382"/>
                  </a:lnTo>
                  <a:lnTo>
                    <a:pt x="4959" y="45154"/>
                  </a:lnTo>
                  <a:lnTo>
                    <a:pt x="5047" y="43925"/>
                  </a:lnTo>
                  <a:lnTo>
                    <a:pt x="5135" y="40327"/>
                  </a:lnTo>
                  <a:lnTo>
                    <a:pt x="5003" y="36597"/>
                  </a:lnTo>
                  <a:lnTo>
                    <a:pt x="4433" y="33218"/>
                  </a:lnTo>
                  <a:lnTo>
                    <a:pt x="3687" y="30366"/>
                  </a:lnTo>
                  <a:lnTo>
                    <a:pt x="2590" y="26768"/>
                  </a:lnTo>
                  <a:lnTo>
                    <a:pt x="1932" y="24706"/>
                  </a:lnTo>
                  <a:lnTo>
                    <a:pt x="1932" y="24662"/>
                  </a:lnTo>
                  <a:lnTo>
                    <a:pt x="1186" y="23652"/>
                  </a:lnTo>
                  <a:lnTo>
                    <a:pt x="1361" y="23565"/>
                  </a:lnTo>
                  <a:lnTo>
                    <a:pt x="1405" y="23565"/>
                  </a:lnTo>
                  <a:lnTo>
                    <a:pt x="4038" y="22029"/>
                  </a:lnTo>
                  <a:lnTo>
                    <a:pt x="6978" y="20318"/>
                  </a:lnTo>
                  <a:lnTo>
                    <a:pt x="9040" y="19791"/>
                  </a:lnTo>
                  <a:lnTo>
                    <a:pt x="9084" y="19791"/>
                  </a:lnTo>
                  <a:lnTo>
                    <a:pt x="10927" y="18826"/>
                  </a:lnTo>
                  <a:lnTo>
                    <a:pt x="14657" y="16368"/>
                  </a:lnTo>
                  <a:lnTo>
                    <a:pt x="16632" y="15622"/>
                  </a:lnTo>
                  <a:lnTo>
                    <a:pt x="16675" y="15578"/>
                  </a:lnTo>
                  <a:lnTo>
                    <a:pt x="18211" y="14306"/>
                  </a:lnTo>
                  <a:lnTo>
                    <a:pt x="20537" y="12463"/>
                  </a:lnTo>
                  <a:lnTo>
                    <a:pt x="23784" y="10664"/>
                  </a:lnTo>
                  <a:lnTo>
                    <a:pt x="26110" y="8996"/>
                  </a:lnTo>
                  <a:lnTo>
                    <a:pt x="29225" y="6539"/>
                  </a:lnTo>
                  <a:lnTo>
                    <a:pt x="29269" y="6495"/>
                  </a:lnTo>
                  <a:lnTo>
                    <a:pt x="30673" y="3906"/>
                  </a:lnTo>
                  <a:lnTo>
                    <a:pt x="30673" y="3862"/>
                  </a:lnTo>
                  <a:lnTo>
                    <a:pt x="31551" y="571"/>
                  </a:lnTo>
                  <a:lnTo>
                    <a:pt x="31814" y="308"/>
                  </a:lnTo>
                  <a:lnTo>
                    <a:pt x="31858" y="264"/>
                  </a:lnTo>
                  <a:lnTo>
                    <a:pt x="31858" y="176"/>
                  </a:lnTo>
                  <a:lnTo>
                    <a:pt x="31858" y="133"/>
                  </a:lnTo>
                  <a:lnTo>
                    <a:pt x="31814" y="45"/>
                  </a:lnTo>
                  <a:lnTo>
                    <a:pt x="3177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8" name="Google Shape;6408;p163"/>
            <p:cNvSpPr/>
            <p:nvPr/>
          </p:nvSpPr>
          <p:spPr>
            <a:xfrm>
              <a:off x="1713600" y="2496025"/>
              <a:ext cx="349975" cy="388375"/>
            </a:xfrm>
            <a:custGeom>
              <a:rect b="b" l="l" r="r" t="t"/>
              <a:pathLst>
                <a:path extrusionOk="0" h="15535" w="13999">
                  <a:moveTo>
                    <a:pt x="13735" y="0"/>
                  </a:moveTo>
                  <a:lnTo>
                    <a:pt x="12901" y="483"/>
                  </a:lnTo>
                  <a:lnTo>
                    <a:pt x="9127" y="3116"/>
                  </a:lnTo>
                  <a:lnTo>
                    <a:pt x="7284" y="4169"/>
                  </a:lnTo>
                  <a:lnTo>
                    <a:pt x="5485" y="5310"/>
                  </a:lnTo>
                  <a:lnTo>
                    <a:pt x="5441" y="5354"/>
                  </a:lnTo>
                  <a:lnTo>
                    <a:pt x="5441" y="5442"/>
                  </a:lnTo>
                  <a:lnTo>
                    <a:pt x="4739" y="8864"/>
                  </a:lnTo>
                  <a:lnTo>
                    <a:pt x="4432" y="10927"/>
                  </a:lnTo>
                  <a:lnTo>
                    <a:pt x="4257" y="11629"/>
                  </a:lnTo>
                  <a:lnTo>
                    <a:pt x="2019" y="13823"/>
                  </a:lnTo>
                  <a:lnTo>
                    <a:pt x="659" y="14964"/>
                  </a:lnTo>
                  <a:lnTo>
                    <a:pt x="88" y="15183"/>
                  </a:lnTo>
                  <a:lnTo>
                    <a:pt x="44" y="15227"/>
                  </a:lnTo>
                  <a:lnTo>
                    <a:pt x="0" y="15271"/>
                  </a:lnTo>
                  <a:lnTo>
                    <a:pt x="0" y="15359"/>
                  </a:lnTo>
                  <a:lnTo>
                    <a:pt x="0" y="15402"/>
                  </a:lnTo>
                  <a:lnTo>
                    <a:pt x="44" y="15490"/>
                  </a:lnTo>
                  <a:lnTo>
                    <a:pt x="176" y="15534"/>
                  </a:lnTo>
                  <a:lnTo>
                    <a:pt x="220" y="15534"/>
                  </a:lnTo>
                  <a:lnTo>
                    <a:pt x="834" y="15315"/>
                  </a:lnTo>
                  <a:lnTo>
                    <a:pt x="878" y="15271"/>
                  </a:lnTo>
                  <a:lnTo>
                    <a:pt x="2282" y="14086"/>
                  </a:lnTo>
                  <a:lnTo>
                    <a:pt x="4520" y="11848"/>
                  </a:lnTo>
                  <a:lnTo>
                    <a:pt x="4564" y="11760"/>
                  </a:lnTo>
                  <a:lnTo>
                    <a:pt x="4783" y="11014"/>
                  </a:lnTo>
                  <a:lnTo>
                    <a:pt x="4783" y="10971"/>
                  </a:lnTo>
                  <a:lnTo>
                    <a:pt x="5090" y="8952"/>
                  </a:lnTo>
                  <a:lnTo>
                    <a:pt x="5749" y="5573"/>
                  </a:lnTo>
                  <a:lnTo>
                    <a:pt x="7460" y="4476"/>
                  </a:lnTo>
                  <a:lnTo>
                    <a:pt x="9303" y="3379"/>
                  </a:lnTo>
                  <a:lnTo>
                    <a:pt x="13077" y="790"/>
                  </a:lnTo>
                  <a:lnTo>
                    <a:pt x="13910" y="308"/>
                  </a:lnTo>
                  <a:lnTo>
                    <a:pt x="13954" y="264"/>
                  </a:lnTo>
                  <a:lnTo>
                    <a:pt x="13998" y="220"/>
                  </a:lnTo>
                  <a:lnTo>
                    <a:pt x="13998" y="132"/>
                  </a:lnTo>
                  <a:lnTo>
                    <a:pt x="13954" y="88"/>
                  </a:lnTo>
                  <a:lnTo>
                    <a:pt x="13910" y="44"/>
                  </a:lnTo>
                  <a:lnTo>
                    <a:pt x="13867"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9" name="Google Shape;6409;p163"/>
            <p:cNvSpPr/>
            <p:nvPr/>
          </p:nvSpPr>
          <p:spPr>
            <a:xfrm>
              <a:off x="1630225" y="2470800"/>
              <a:ext cx="405925" cy="425650"/>
            </a:xfrm>
            <a:custGeom>
              <a:rect b="b" l="l" r="r" t="t"/>
              <a:pathLst>
                <a:path extrusionOk="0" h="17026" w="16237">
                  <a:moveTo>
                    <a:pt x="16017" y="0"/>
                  </a:moveTo>
                  <a:lnTo>
                    <a:pt x="15973" y="44"/>
                  </a:lnTo>
                  <a:lnTo>
                    <a:pt x="12857" y="2106"/>
                  </a:lnTo>
                  <a:lnTo>
                    <a:pt x="10532" y="3511"/>
                  </a:lnTo>
                  <a:lnTo>
                    <a:pt x="8513" y="4739"/>
                  </a:lnTo>
                  <a:lnTo>
                    <a:pt x="6495" y="6187"/>
                  </a:lnTo>
                  <a:lnTo>
                    <a:pt x="4388" y="7591"/>
                  </a:lnTo>
                  <a:lnTo>
                    <a:pt x="4345" y="7635"/>
                  </a:lnTo>
                  <a:lnTo>
                    <a:pt x="3862" y="8206"/>
                  </a:lnTo>
                  <a:lnTo>
                    <a:pt x="3818" y="8337"/>
                  </a:lnTo>
                  <a:lnTo>
                    <a:pt x="3467" y="11497"/>
                  </a:lnTo>
                  <a:lnTo>
                    <a:pt x="3291" y="13954"/>
                  </a:lnTo>
                  <a:lnTo>
                    <a:pt x="3204" y="14700"/>
                  </a:lnTo>
                  <a:lnTo>
                    <a:pt x="2984" y="15007"/>
                  </a:lnTo>
                  <a:lnTo>
                    <a:pt x="1273" y="15841"/>
                  </a:lnTo>
                  <a:lnTo>
                    <a:pt x="88" y="16719"/>
                  </a:lnTo>
                  <a:lnTo>
                    <a:pt x="44" y="16762"/>
                  </a:lnTo>
                  <a:lnTo>
                    <a:pt x="0" y="16850"/>
                  </a:lnTo>
                  <a:lnTo>
                    <a:pt x="0" y="16894"/>
                  </a:lnTo>
                  <a:lnTo>
                    <a:pt x="44" y="16982"/>
                  </a:lnTo>
                  <a:lnTo>
                    <a:pt x="88" y="17026"/>
                  </a:lnTo>
                  <a:lnTo>
                    <a:pt x="308" y="17026"/>
                  </a:lnTo>
                  <a:lnTo>
                    <a:pt x="1448" y="16148"/>
                  </a:lnTo>
                  <a:lnTo>
                    <a:pt x="3160" y="15271"/>
                  </a:lnTo>
                  <a:lnTo>
                    <a:pt x="3248" y="15227"/>
                  </a:lnTo>
                  <a:lnTo>
                    <a:pt x="3511" y="14876"/>
                  </a:lnTo>
                  <a:lnTo>
                    <a:pt x="3511" y="14832"/>
                  </a:lnTo>
                  <a:lnTo>
                    <a:pt x="3642" y="13998"/>
                  </a:lnTo>
                  <a:lnTo>
                    <a:pt x="3818" y="11541"/>
                  </a:lnTo>
                  <a:lnTo>
                    <a:pt x="4125" y="8425"/>
                  </a:lnTo>
                  <a:lnTo>
                    <a:pt x="4608" y="7899"/>
                  </a:lnTo>
                  <a:lnTo>
                    <a:pt x="6714" y="6451"/>
                  </a:lnTo>
                  <a:lnTo>
                    <a:pt x="8689" y="5046"/>
                  </a:lnTo>
                  <a:lnTo>
                    <a:pt x="10707" y="3818"/>
                  </a:lnTo>
                  <a:lnTo>
                    <a:pt x="13033" y="2414"/>
                  </a:lnTo>
                  <a:lnTo>
                    <a:pt x="16148" y="307"/>
                  </a:lnTo>
                  <a:lnTo>
                    <a:pt x="16192" y="263"/>
                  </a:lnTo>
                  <a:lnTo>
                    <a:pt x="16236" y="220"/>
                  </a:lnTo>
                  <a:lnTo>
                    <a:pt x="16236" y="132"/>
                  </a:lnTo>
                  <a:lnTo>
                    <a:pt x="16192" y="88"/>
                  </a:lnTo>
                  <a:lnTo>
                    <a:pt x="16148" y="44"/>
                  </a:lnTo>
                  <a:lnTo>
                    <a:pt x="16105"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0" name="Google Shape;6410;p163"/>
            <p:cNvSpPr/>
            <p:nvPr/>
          </p:nvSpPr>
          <p:spPr>
            <a:xfrm>
              <a:off x="1524900" y="2445550"/>
              <a:ext cx="483825" cy="495875"/>
            </a:xfrm>
            <a:custGeom>
              <a:rect b="b" l="l" r="r" t="t"/>
              <a:pathLst>
                <a:path extrusionOk="0" h="19835" w="19353">
                  <a:moveTo>
                    <a:pt x="19133" y="1"/>
                  </a:moveTo>
                  <a:lnTo>
                    <a:pt x="19089" y="45"/>
                  </a:lnTo>
                  <a:lnTo>
                    <a:pt x="15929" y="2107"/>
                  </a:lnTo>
                  <a:lnTo>
                    <a:pt x="14130" y="3204"/>
                  </a:lnTo>
                  <a:lnTo>
                    <a:pt x="11892" y="4521"/>
                  </a:lnTo>
                  <a:lnTo>
                    <a:pt x="9874" y="5881"/>
                  </a:lnTo>
                  <a:lnTo>
                    <a:pt x="7812" y="7066"/>
                  </a:lnTo>
                  <a:lnTo>
                    <a:pt x="5881" y="8250"/>
                  </a:lnTo>
                  <a:lnTo>
                    <a:pt x="3818" y="9611"/>
                  </a:lnTo>
                  <a:lnTo>
                    <a:pt x="3775" y="9611"/>
                  </a:lnTo>
                  <a:lnTo>
                    <a:pt x="3424" y="9962"/>
                  </a:lnTo>
                  <a:lnTo>
                    <a:pt x="3380" y="10050"/>
                  </a:lnTo>
                  <a:lnTo>
                    <a:pt x="3380" y="10093"/>
                  </a:lnTo>
                  <a:lnTo>
                    <a:pt x="3380" y="14569"/>
                  </a:lnTo>
                  <a:lnTo>
                    <a:pt x="3511" y="16412"/>
                  </a:lnTo>
                  <a:lnTo>
                    <a:pt x="3292" y="17158"/>
                  </a:lnTo>
                  <a:lnTo>
                    <a:pt x="747" y="19221"/>
                  </a:lnTo>
                  <a:lnTo>
                    <a:pt x="133" y="19484"/>
                  </a:lnTo>
                  <a:lnTo>
                    <a:pt x="45" y="19528"/>
                  </a:lnTo>
                  <a:lnTo>
                    <a:pt x="45" y="19615"/>
                  </a:lnTo>
                  <a:lnTo>
                    <a:pt x="1" y="19659"/>
                  </a:lnTo>
                  <a:lnTo>
                    <a:pt x="45" y="19747"/>
                  </a:lnTo>
                  <a:lnTo>
                    <a:pt x="89" y="19791"/>
                  </a:lnTo>
                  <a:lnTo>
                    <a:pt x="176" y="19835"/>
                  </a:lnTo>
                  <a:lnTo>
                    <a:pt x="264" y="19835"/>
                  </a:lnTo>
                  <a:lnTo>
                    <a:pt x="878" y="19528"/>
                  </a:lnTo>
                  <a:lnTo>
                    <a:pt x="922" y="19528"/>
                  </a:lnTo>
                  <a:lnTo>
                    <a:pt x="3555" y="17378"/>
                  </a:lnTo>
                  <a:lnTo>
                    <a:pt x="3643" y="17290"/>
                  </a:lnTo>
                  <a:lnTo>
                    <a:pt x="3818" y="16500"/>
                  </a:lnTo>
                  <a:lnTo>
                    <a:pt x="3862" y="16456"/>
                  </a:lnTo>
                  <a:lnTo>
                    <a:pt x="3731" y="14525"/>
                  </a:lnTo>
                  <a:lnTo>
                    <a:pt x="3731" y="10181"/>
                  </a:lnTo>
                  <a:lnTo>
                    <a:pt x="4038" y="9874"/>
                  </a:lnTo>
                  <a:lnTo>
                    <a:pt x="6056" y="8558"/>
                  </a:lnTo>
                  <a:lnTo>
                    <a:pt x="7987" y="7373"/>
                  </a:lnTo>
                  <a:lnTo>
                    <a:pt x="10050" y="6188"/>
                  </a:lnTo>
                  <a:lnTo>
                    <a:pt x="12068" y="4828"/>
                  </a:lnTo>
                  <a:lnTo>
                    <a:pt x="14306" y="3511"/>
                  </a:lnTo>
                  <a:lnTo>
                    <a:pt x="16105" y="2370"/>
                  </a:lnTo>
                  <a:lnTo>
                    <a:pt x="19264" y="308"/>
                  </a:lnTo>
                  <a:lnTo>
                    <a:pt x="19308" y="264"/>
                  </a:lnTo>
                  <a:lnTo>
                    <a:pt x="19352" y="220"/>
                  </a:lnTo>
                  <a:lnTo>
                    <a:pt x="19352" y="133"/>
                  </a:lnTo>
                  <a:lnTo>
                    <a:pt x="19308" y="89"/>
                  </a:lnTo>
                  <a:lnTo>
                    <a:pt x="19264" y="45"/>
                  </a:lnTo>
                  <a:lnTo>
                    <a:pt x="19221"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1" name="Google Shape;6411;p163"/>
            <p:cNvSpPr/>
            <p:nvPr/>
          </p:nvSpPr>
          <p:spPr>
            <a:xfrm>
              <a:off x="399375" y="2885450"/>
              <a:ext cx="584725" cy="1657625"/>
            </a:xfrm>
            <a:custGeom>
              <a:rect b="b" l="l" r="r" t="t"/>
              <a:pathLst>
                <a:path extrusionOk="0" h="66305" w="23389">
                  <a:moveTo>
                    <a:pt x="966" y="1"/>
                  </a:moveTo>
                  <a:lnTo>
                    <a:pt x="922" y="45"/>
                  </a:lnTo>
                  <a:lnTo>
                    <a:pt x="834" y="89"/>
                  </a:lnTo>
                  <a:lnTo>
                    <a:pt x="834" y="133"/>
                  </a:lnTo>
                  <a:lnTo>
                    <a:pt x="308" y="1449"/>
                  </a:lnTo>
                  <a:lnTo>
                    <a:pt x="88" y="2195"/>
                  </a:lnTo>
                  <a:lnTo>
                    <a:pt x="0" y="2502"/>
                  </a:lnTo>
                  <a:lnTo>
                    <a:pt x="0" y="2590"/>
                  </a:lnTo>
                  <a:lnTo>
                    <a:pt x="351" y="5091"/>
                  </a:lnTo>
                  <a:lnTo>
                    <a:pt x="351" y="5135"/>
                  </a:lnTo>
                  <a:lnTo>
                    <a:pt x="1317" y="7241"/>
                  </a:lnTo>
                  <a:lnTo>
                    <a:pt x="1624" y="8601"/>
                  </a:lnTo>
                  <a:lnTo>
                    <a:pt x="1668" y="8645"/>
                  </a:lnTo>
                  <a:lnTo>
                    <a:pt x="3379" y="12770"/>
                  </a:lnTo>
                  <a:lnTo>
                    <a:pt x="4696" y="15710"/>
                  </a:lnTo>
                  <a:lnTo>
                    <a:pt x="5837" y="18343"/>
                  </a:lnTo>
                  <a:lnTo>
                    <a:pt x="6802" y="21064"/>
                  </a:lnTo>
                  <a:lnTo>
                    <a:pt x="6977" y="21985"/>
                  </a:lnTo>
                  <a:lnTo>
                    <a:pt x="7021" y="24530"/>
                  </a:lnTo>
                  <a:lnTo>
                    <a:pt x="7021" y="24574"/>
                  </a:lnTo>
                  <a:lnTo>
                    <a:pt x="7460" y="26856"/>
                  </a:lnTo>
                  <a:lnTo>
                    <a:pt x="7548" y="28523"/>
                  </a:lnTo>
                  <a:lnTo>
                    <a:pt x="7460" y="31375"/>
                  </a:lnTo>
                  <a:lnTo>
                    <a:pt x="7416" y="34403"/>
                  </a:lnTo>
                  <a:lnTo>
                    <a:pt x="7416" y="37870"/>
                  </a:lnTo>
                  <a:lnTo>
                    <a:pt x="7504" y="42740"/>
                  </a:lnTo>
                  <a:lnTo>
                    <a:pt x="7680" y="44803"/>
                  </a:lnTo>
                  <a:lnTo>
                    <a:pt x="8162" y="47172"/>
                  </a:lnTo>
                  <a:lnTo>
                    <a:pt x="8952" y="49366"/>
                  </a:lnTo>
                  <a:lnTo>
                    <a:pt x="8952" y="49410"/>
                  </a:lnTo>
                  <a:lnTo>
                    <a:pt x="9523" y="50332"/>
                  </a:lnTo>
                  <a:lnTo>
                    <a:pt x="9566" y="50376"/>
                  </a:lnTo>
                  <a:lnTo>
                    <a:pt x="10488" y="51297"/>
                  </a:lnTo>
                  <a:lnTo>
                    <a:pt x="13033" y="52921"/>
                  </a:lnTo>
                  <a:lnTo>
                    <a:pt x="15183" y="54413"/>
                  </a:lnTo>
                  <a:lnTo>
                    <a:pt x="17245" y="56080"/>
                  </a:lnTo>
                  <a:lnTo>
                    <a:pt x="18430" y="57133"/>
                  </a:lnTo>
                  <a:lnTo>
                    <a:pt x="18430" y="57177"/>
                  </a:lnTo>
                  <a:lnTo>
                    <a:pt x="19834" y="58099"/>
                  </a:lnTo>
                  <a:lnTo>
                    <a:pt x="22731" y="62618"/>
                  </a:lnTo>
                  <a:lnTo>
                    <a:pt x="23038" y="63408"/>
                  </a:lnTo>
                  <a:lnTo>
                    <a:pt x="22774" y="66129"/>
                  </a:lnTo>
                  <a:lnTo>
                    <a:pt x="22774" y="66172"/>
                  </a:lnTo>
                  <a:lnTo>
                    <a:pt x="22818" y="66260"/>
                  </a:lnTo>
                  <a:lnTo>
                    <a:pt x="22862" y="66304"/>
                  </a:lnTo>
                  <a:lnTo>
                    <a:pt x="22950" y="66304"/>
                  </a:lnTo>
                  <a:lnTo>
                    <a:pt x="23038" y="66260"/>
                  </a:lnTo>
                  <a:lnTo>
                    <a:pt x="23125" y="66172"/>
                  </a:lnTo>
                  <a:lnTo>
                    <a:pt x="23389" y="63408"/>
                  </a:lnTo>
                  <a:lnTo>
                    <a:pt x="23389" y="63320"/>
                  </a:lnTo>
                  <a:lnTo>
                    <a:pt x="23038" y="62443"/>
                  </a:lnTo>
                  <a:lnTo>
                    <a:pt x="20098" y="57879"/>
                  </a:lnTo>
                  <a:lnTo>
                    <a:pt x="20054" y="57835"/>
                  </a:lnTo>
                  <a:lnTo>
                    <a:pt x="18650" y="56870"/>
                  </a:lnTo>
                  <a:lnTo>
                    <a:pt x="17465" y="55817"/>
                  </a:lnTo>
                  <a:lnTo>
                    <a:pt x="15403" y="54105"/>
                  </a:lnTo>
                  <a:lnTo>
                    <a:pt x="13208" y="52613"/>
                  </a:lnTo>
                  <a:lnTo>
                    <a:pt x="10707" y="51034"/>
                  </a:lnTo>
                  <a:lnTo>
                    <a:pt x="9830" y="50156"/>
                  </a:lnTo>
                  <a:lnTo>
                    <a:pt x="9259" y="49235"/>
                  </a:lnTo>
                  <a:lnTo>
                    <a:pt x="8513" y="47085"/>
                  </a:lnTo>
                  <a:lnTo>
                    <a:pt x="8031" y="44759"/>
                  </a:lnTo>
                  <a:lnTo>
                    <a:pt x="7855" y="42740"/>
                  </a:lnTo>
                  <a:lnTo>
                    <a:pt x="7767" y="37870"/>
                  </a:lnTo>
                  <a:lnTo>
                    <a:pt x="7767" y="34403"/>
                  </a:lnTo>
                  <a:lnTo>
                    <a:pt x="7811" y="31375"/>
                  </a:lnTo>
                  <a:lnTo>
                    <a:pt x="7899" y="28523"/>
                  </a:lnTo>
                  <a:lnTo>
                    <a:pt x="7811" y="26856"/>
                  </a:lnTo>
                  <a:lnTo>
                    <a:pt x="7811" y="26812"/>
                  </a:lnTo>
                  <a:lnTo>
                    <a:pt x="7372" y="24530"/>
                  </a:lnTo>
                  <a:lnTo>
                    <a:pt x="7328" y="21985"/>
                  </a:lnTo>
                  <a:lnTo>
                    <a:pt x="7328" y="21941"/>
                  </a:lnTo>
                  <a:lnTo>
                    <a:pt x="7153" y="20976"/>
                  </a:lnTo>
                  <a:lnTo>
                    <a:pt x="6144" y="18211"/>
                  </a:lnTo>
                  <a:lnTo>
                    <a:pt x="5003" y="15578"/>
                  </a:lnTo>
                  <a:lnTo>
                    <a:pt x="3730" y="12638"/>
                  </a:lnTo>
                  <a:lnTo>
                    <a:pt x="1975" y="8514"/>
                  </a:lnTo>
                  <a:lnTo>
                    <a:pt x="1668" y="7153"/>
                  </a:lnTo>
                  <a:lnTo>
                    <a:pt x="1624" y="7110"/>
                  </a:lnTo>
                  <a:lnTo>
                    <a:pt x="703" y="5003"/>
                  </a:lnTo>
                  <a:lnTo>
                    <a:pt x="351" y="2546"/>
                  </a:lnTo>
                  <a:lnTo>
                    <a:pt x="395" y="2239"/>
                  </a:lnTo>
                  <a:lnTo>
                    <a:pt x="615" y="1712"/>
                  </a:lnTo>
                  <a:lnTo>
                    <a:pt x="1141" y="264"/>
                  </a:lnTo>
                  <a:lnTo>
                    <a:pt x="1141" y="176"/>
                  </a:lnTo>
                  <a:lnTo>
                    <a:pt x="1141" y="133"/>
                  </a:lnTo>
                  <a:lnTo>
                    <a:pt x="1097" y="89"/>
                  </a:lnTo>
                  <a:lnTo>
                    <a:pt x="1054" y="45"/>
                  </a:lnTo>
                  <a:lnTo>
                    <a:pt x="966"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2" name="Google Shape;6412;p163"/>
            <p:cNvSpPr/>
            <p:nvPr/>
          </p:nvSpPr>
          <p:spPr>
            <a:xfrm>
              <a:off x="363175" y="2357800"/>
              <a:ext cx="590225" cy="2187450"/>
            </a:xfrm>
            <a:custGeom>
              <a:rect b="b" l="l" r="r" t="t"/>
              <a:pathLst>
                <a:path extrusionOk="0" h="87498" w="23609">
                  <a:moveTo>
                    <a:pt x="18869" y="1"/>
                  </a:moveTo>
                  <a:lnTo>
                    <a:pt x="15008" y="2151"/>
                  </a:lnTo>
                  <a:lnTo>
                    <a:pt x="12550" y="3774"/>
                  </a:lnTo>
                  <a:lnTo>
                    <a:pt x="10093" y="5529"/>
                  </a:lnTo>
                  <a:lnTo>
                    <a:pt x="8952" y="6451"/>
                  </a:lnTo>
                  <a:lnTo>
                    <a:pt x="8908" y="6451"/>
                  </a:lnTo>
                  <a:lnTo>
                    <a:pt x="6319" y="9347"/>
                  </a:lnTo>
                  <a:lnTo>
                    <a:pt x="6275" y="9347"/>
                  </a:lnTo>
                  <a:lnTo>
                    <a:pt x="5485" y="10576"/>
                  </a:lnTo>
                  <a:lnTo>
                    <a:pt x="1624" y="17816"/>
                  </a:lnTo>
                  <a:lnTo>
                    <a:pt x="834" y="20098"/>
                  </a:lnTo>
                  <a:lnTo>
                    <a:pt x="308" y="21677"/>
                  </a:lnTo>
                  <a:lnTo>
                    <a:pt x="44" y="22467"/>
                  </a:lnTo>
                  <a:lnTo>
                    <a:pt x="0" y="25276"/>
                  </a:lnTo>
                  <a:lnTo>
                    <a:pt x="44" y="25319"/>
                  </a:lnTo>
                  <a:lnTo>
                    <a:pt x="1273" y="29576"/>
                  </a:lnTo>
                  <a:lnTo>
                    <a:pt x="1317" y="29620"/>
                  </a:lnTo>
                  <a:lnTo>
                    <a:pt x="2414" y="31726"/>
                  </a:lnTo>
                  <a:lnTo>
                    <a:pt x="4125" y="35500"/>
                  </a:lnTo>
                  <a:lnTo>
                    <a:pt x="5310" y="38133"/>
                  </a:lnTo>
                  <a:lnTo>
                    <a:pt x="6319" y="40502"/>
                  </a:lnTo>
                  <a:lnTo>
                    <a:pt x="6934" y="41994"/>
                  </a:lnTo>
                  <a:lnTo>
                    <a:pt x="7328" y="43223"/>
                  </a:lnTo>
                  <a:lnTo>
                    <a:pt x="7328" y="44846"/>
                  </a:lnTo>
                  <a:lnTo>
                    <a:pt x="7372" y="44846"/>
                  </a:lnTo>
                  <a:lnTo>
                    <a:pt x="7723" y="47084"/>
                  </a:lnTo>
                  <a:lnTo>
                    <a:pt x="7679" y="52043"/>
                  </a:lnTo>
                  <a:lnTo>
                    <a:pt x="7679" y="56387"/>
                  </a:lnTo>
                  <a:lnTo>
                    <a:pt x="7679" y="59809"/>
                  </a:lnTo>
                  <a:lnTo>
                    <a:pt x="7811" y="64373"/>
                  </a:lnTo>
                  <a:lnTo>
                    <a:pt x="7987" y="66742"/>
                  </a:lnTo>
                  <a:lnTo>
                    <a:pt x="7987" y="66786"/>
                  </a:lnTo>
                  <a:lnTo>
                    <a:pt x="8382" y="68585"/>
                  </a:lnTo>
                  <a:lnTo>
                    <a:pt x="9171" y="70867"/>
                  </a:lnTo>
                  <a:lnTo>
                    <a:pt x="10137" y="73105"/>
                  </a:lnTo>
                  <a:lnTo>
                    <a:pt x="10181" y="73149"/>
                  </a:lnTo>
                  <a:lnTo>
                    <a:pt x="11102" y="74422"/>
                  </a:lnTo>
                  <a:lnTo>
                    <a:pt x="11146" y="74465"/>
                  </a:lnTo>
                  <a:lnTo>
                    <a:pt x="13867" y="76616"/>
                  </a:lnTo>
                  <a:lnTo>
                    <a:pt x="16412" y="78853"/>
                  </a:lnTo>
                  <a:lnTo>
                    <a:pt x="18035" y="80345"/>
                  </a:lnTo>
                  <a:lnTo>
                    <a:pt x="18518" y="80696"/>
                  </a:lnTo>
                  <a:lnTo>
                    <a:pt x="21721" y="85216"/>
                  </a:lnTo>
                  <a:lnTo>
                    <a:pt x="23301" y="87454"/>
                  </a:lnTo>
                  <a:lnTo>
                    <a:pt x="23345" y="87498"/>
                  </a:lnTo>
                  <a:lnTo>
                    <a:pt x="23564" y="87498"/>
                  </a:lnTo>
                  <a:lnTo>
                    <a:pt x="23608" y="87410"/>
                  </a:lnTo>
                  <a:lnTo>
                    <a:pt x="23608" y="87366"/>
                  </a:lnTo>
                  <a:lnTo>
                    <a:pt x="23608" y="87278"/>
                  </a:lnTo>
                  <a:lnTo>
                    <a:pt x="23608" y="87235"/>
                  </a:lnTo>
                  <a:lnTo>
                    <a:pt x="22028" y="85041"/>
                  </a:lnTo>
                  <a:lnTo>
                    <a:pt x="18781" y="80477"/>
                  </a:lnTo>
                  <a:lnTo>
                    <a:pt x="18737" y="80433"/>
                  </a:lnTo>
                  <a:lnTo>
                    <a:pt x="18255" y="80038"/>
                  </a:lnTo>
                  <a:lnTo>
                    <a:pt x="16631" y="78590"/>
                  </a:lnTo>
                  <a:lnTo>
                    <a:pt x="14086" y="76352"/>
                  </a:lnTo>
                  <a:lnTo>
                    <a:pt x="11365" y="74202"/>
                  </a:lnTo>
                  <a:lnTo>
                    <a:pt x="10488" y="72973"/>
                  </a:lnTo>
                  <a:lnTo>
                    <a:pt x="9522" y="70736"/>
                  </a:lnTo>
                  <a:lnTo>
                    <a:pt x="8733" y="68498"/>
                  </a:lnTo>
                  <a:lnTo>
                    <a:pt x="8338" y="66699"/>
                  </a:lnTo>
                  <a:lnTo>
                    <a:pt x="8162" y="64373"/>
                  </a:lnTo>
                  <a:lnTo>
                    <a:pt x="8031" y="59809"/>
                  </a:lnTo>
                  <a:lnTo>
                    <a:pt x="8031" y="56387"/>
                  </a:lnTo>
                  <a:lnTo>
                    <a:pt x="8031" y="52043"/>
                  </a:lnTo>
                  <a:lnTo>
                    <a:pt x="8074" y="47084"/>
                  </a:lnTo>
                  <a:lnTo>
                    <a:pt x="8074" y="47040"/>
                  </a:lnTo>
                  <a:lnTo>
                    <a:pt x="7679" y="44802"/>
                  </a:lnTo>
                  <a:lnTo>
                    <a:pt x="7679" y="43179"/>
                  </a:lnTo>
                  <a:lnTo>
                    <a:pt x="7679" y="43135"/>
                  </a:lnTo>
                  <a:lnTo>
                    <a:pt x="7285" y="41906"/>
                  </a:lnTo>
                  <a:lnTo>
                    <a:pt x="6670" y="40370"/>
                  </a:lnTo>
                  <a:lnTo>
                    <a:pt x="5661" y="38001"/>
                  </a:lnTo>
                  <a:lnTo>
                    <a:pt x="4476" y="35368"/>
                  </a:lnTo>
                  <a:lnTo>
                    <a:pt x="2721" y="31550"/>
                  </a:lnTo>
                  <a:lnTo>
                    <a:pt x="1624" y="29444"/>
                  </a:lnTo>
                  <a:lnTo>
                    <a:pt x="351" y="25232"/>
                  </a:lnTo>
                  <a:lnTo>
                    <a:pt x="395" y="22511"/>
                  </a:lnTo>
                  <a:lnTo>
                    <a:pt x="1185" y="20229"/>
                  </a:lnTo>
                  <a:lnTo>
                    <a:pt x="1975" y="17991"/>
                  </a:lnTo>
                  <a:lnTo>
                    <a:pt x="5793" y="10751"/>
                  </a:lnTo>
                  <a:lnTo>
                    <a:pt x="6582" y="9566"/>
                  </a:lnTo>
                  <a:lnTo>
                    <a:pt x="9171" y="6714"/>
                  </a:lnTo>
                  <a:lnTo>
                    <a:pt x="10312" y="5793"/>
                  </a:lnTo>
                  <a:lnTo>
                    <a:pt x="12726" y="4081"/>
                  </a:lnTo>
                  <a:lnTo>
                    <a:pt x="15183" y="2414"/>
                  </a:lnTo>
                  <a:lnTo>
                    <a:pt x="19045" y="308"/>
                  </a:lnTo>
                  <a:lnTo>
                    <a:pt x="19088" y="264"/>
                  </a:lnTo>
                  <a:lnTo>
                    <a:pt x="19132" y="220"/>
                  </a:lnTo>
                  <a:lnTo>
                    <a:pt x="19132" y="132"/>
                  </a:lnTo>
                  <a:lnTo>
                    <a:pt x="19088" y="88"/>
                  </a:lnTo>
                  <a:lnTo>
                    <a:pt x="19045"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3" name="Google Shape;6413;p163"/>
            <p:cNvSpPr/>
            <p:nvPr/>
          </p:nvSpPr>
          <p:spPr>
            <a:xfrm>
              <a:off x="445450" y="2236025"/>
              <a:ext cx="687850" cy="2201725"/>
            </a:xfrm>
            <a:custGeom>
              <a:rect b="b" l="l" r="r" t="t"/>
              <a:pathLst>
                <a:path extrusionOk="0" h="88069" w="27514">
                  <a:moveTo>
                    <a:pt x="27338" y="1"/>
                  </a:moveTo>
                  <a:lnTo>
                    <a:pt x="27250" y="45"/>
                  </a:lnTo>
                  <a:lnTo>
                    <a:pt x="25144" y="1229"/>
                  </a:lnTo>
                  <a:lnTo>
                    <a:pt x="22379" y="2590"/>
                  </a:lnTo>
                  <a:lnTo>
                    <a:pt x="20142" y="3643"/>
                  </a:lnTo>
                  <a:lnTo>
                    <a:pt x="17991" y="4872"/>
                  </a:lnTo>
                  <a:lnTo>
                    <a:pt x="14218" y="6978"/>
                  </a:lnTo>
                  <a:lnTo>
                    <a:pt x="12375" y="8163"/>
                  </a:lnTo>
                  <a:lnTo>
                    <a:pt x="10181" y="9611"/>
                  </a:lnTo>
                  <a:lnTo>
                    <a:pt x="8031" y="11103"/>
                  </a:lnTo>
                  <a:lnTo>
                    <a:pt x="6758" y="12112"/>
                  </a:lnTo>
                  <a:lnTo>
                    <a:pt x="5354" y="13911"/>
                  </a:lnTo>
                  <a:lnTo>
                    <a:pt x="3511" y="16193"/>
                  </a:lnTo>
                  <a:lnTo>
                    <a:pt x="3511" y="16237"/>
                  </a:lnTo>
                  <a:lnTo>
                    <a:pt x="2458" y="18562"/>
                  </a:lnTo>
                  <a:lnTo>
                    <a:pt x="1273" y="21502"/>
                  </a:lnTo>
                  <a:lnTo>
                    <a:pt x="264" y="24003"/>
                  </a:lnTo>
                  <a:lnTo>
                    <a:pt x="264" y="24047"/>
                  </a:lnTo>
                  <a:lnTo>
                    <a:pt x="0" y="25056"/>
                  </a:lnTo>
                  <a:lnTo>
                    <a:pt x="0" y="25100"/>
                  </a:lnTo>
                  <a:lnTo>
                    <a:pt x="483" y="28523"/>
                  </a:lnTo>
                  <a:lnTo>
                    <a:pt x="659" y="31024"/>
                  </a:lnTo>
                  <a:lnTo>
                    <a:pt x="1185" y="33876"/>
                  </a:lnTo>
                  <a:lnTo>
                    <a:pt x="2897" y="38484"/>
                  </a:lnTo>
                  <a:lnTo>
                    <a:pt x="4037" y="41204"/>
                  </a:lnTo>
                  <a:lnTo>
                    <a:pt x="5047" y="43618"/>
                  </a:lnTo>
                  <a:lnTo>
                    <a:pt x="6056" y="46426"/>
                  </a:lnTo>
                  <a:lnTo>
                    <a:pt x="6231" y="47523"/>
                  </a:lnTo>
                  <a:lnTo>
                    <a:pt x="6231" y="50463"/>
                  </a:lnTo>
                  <a:lnTo>
                    <a:pt x="6231" y="50507"/>
                  </a:lnTo>
                  <a:lnTo>
                    <a:pt x="6714" y="53140"/>
                  </a:lnTo>
                  <a:lnTo>
                    <a:pt x="6934" y="54763"/>
                  </a:lnTo>
                  <a:lnTo>
                    <a:pt x="6846" y="57265"/>
                  </a:lnTo>
                  <a:lnTo>
                    <a:pt x="6758" y="60424"/>
                  </a:lnTo>
                  <a:lnTo>
                    <a:pt x="6758" y="63145"/>
                  </a:lnTo>
                  <a:lnTo>
                    <a:pt x="6758" y="65339"/>
                  </a:lnTo>
                  <a:lnTo>
                    <a:pt x="6758" y="67533"/>
                  </a:lnTo>
                  <a:lnTo>
                    <a:pt x="6934" y="69946"/>
                  </a:lnTo>
                  <a:lnTo>
                    <a:pt x="7460" y="72491"/>
                  </a:lnTo>
                  <a:lnTo>
                    <a:pt x="7460" y="72535"/>
                  </a:lnTo>
                  <a:lnTo>
                    <a:pt x="7723" y="73193"/>
                  </a:lnTo>
                  <a:lnTo>
                    <a:pt x="7767" y="73281"/>
                  </a:lnTo>
                  <a:lnTo>
                    <a:pt x="9566" y="74773"/>
                  </a:lnTo>
                  <a:lnTo>
                    <a:pt x="11629" y="76396"/>
                  </a:lnTo>
                  <a:lnTo>
                    <a:pt x="13735" y="77888"/>
                  </a:lnTo>
                  <a:lnTo>
                    <a:pt x="16061" y="79205"/>
                  </a:lnTo>
                  <a:lnTo>
                    <a:pt x="18079" y="80828"/>
                  </a:lnTo>
                  <a:lnTo>
                    <a:pt x="20098" y="82540"/>
                  </a:lnTo>
                  <a:lnTo>
                    <a:pt x="21195" y="84865"/>
                  </a:lnTo>
                  <a:lnTo>
                    <a:pt x="21326" y="87893"/>
                  </a:lnTo>
                  <a:lnTo>
                    <a:pt x="21326" y="87937"/>
                  </a:lnTo>
                  <a:lnTo>
                    <a:pt x="21370" y="88025"/>
                  </a:lnTo>
                  <a:lnTo>
                    <a:pt x="21502" y="88069"/>
                  </a:lnTo>
                  <a:lnTo>
                    <a:pt x="21546" y="88025"/>
                  </a:lnTo>
                  <a:lnTo>
                    <a:pt x="21634" y="87981"/>
                  </a:lnTo>
                  <a:lnTo>
                    <a:pt x="21634" y="87937"/>
                  </a:lnTo>
                  <a:lnTo>
                    <a:pt x="21677" y="87893"/>
                  </a:lnTo>
                  <a:lnTo>
                    <a:pt x="21546" y="84821"/>
                  </a:lnTo>
                  <a:lnTo>
                    <a:pt x="21546" y="84778"/>
                  </a:lnTo>
                  <a:lnTo>
                    <a:pt x="20405" y="82364"/>
                  </a:lnTo>
                  <a:lnTo>
                    <a:pt x="20361" y="82276"/>
                  </a:lnTo>
                  <a:lnTo>
                    <a:pt x="18299" y="80521"/>
                  </a:lnTo>
                  <a:lnTo>
                    <a:pt x="16280" y="78942"/>
                  </a:lnTo>
                  <a:lnTo>
                    <a:pt x="16236" y="78898"/>
                  </a:lnTo>
                  <a:lnTo>
                    <a:pt x="13954" y="77581"/>
                  </a:lnTo>
                  <a:lnTo>
                    <a:pt x="11848" y="76089"/>
                  </a:lnTo>
                  <a:lnTo>
                    <a:pt x="9830" y="74510"/>
                  </a:lnTo>
                  <a:lnTo>
                    <a:pt x="8031" y="73018"/>
                  </a:lnTo>
                  <a:lnTo>
                    <a:pt x="7811" y="72403"/>
                  </a:lnTo>
                  <a:lnTo>
                    <a:pt x="7285" y="69902"/>
                  </a:lnTo>
                  <a:lnTo>
                    <a:pt x="7109" y="67489"/>
                  </a:lnTo>
                  <a:lnTo>
                    <a:pt x="7109" y="65339"/>
                  </a:lnTo>
                  <a:lnTo>
                    <a:pt x="7109" y="63188"/>
                  </a:lnTo>
                  <a:lnTo>
                    <a:pt x="7109" y="60424"/>
                  </a:lnTo>
                  <a:lnTo>
                    <a:pt x="7197" y="57265"/>
                  </a:lnTo>
                  <a:lnTo>
                    <a:pt x="7285" y="54763"/>
                  </a:lnTo>
                  <a:lnTo>
                    <a:pt x="7285" y="54720"/>
                  </a:lnTo>
                  <a:lnTo>
                    <a:pt x="7065" y="53096"/>
                  </a:lnTo>
                  <a:lnTo>
                    <a:pt x="6583" y="50463"/>
                  </a:lnTo>
                  <a:lnTo>
                    <a:pt x="6583" y="47523"/>
                  </a:lnTo>
                  <a:lnTo>
                    <a:pt x="6583" y="47479"/>
                  </a:lnTo>
                  <a:lnTo>
                    <a:pt x="6363" y="46338"/>
                  </a:lnTo>
                  <a:lnTo>
                    <a:pt x="6363" y="46295"/>
                  </a:lnTo>
                  <a:lnTo>
                    <a:pt x="5354" y="43530"/>
                  </a:lnTo>
                  <a:lnTo>
                    <a:pt x="4388" y="41073"/>
                  </a:lnTo>
                  <a:lnTo>
                    <a:pt x="3204" y="38352"/>
                  </a:lnTo>
                  <a:lnTo>
                    <a:pt x="1536" y="33789"/>
                  </a:lnTo>
                  <a:lnTo>
                    <a:pt x="1010" y="30980"/>
                  </a:lnTo>
                  <a:lnTo>
                    <a:pt x="834" y="28479"/>
                  </a:lnTo>
                  <a:lnTo>
                    <a:pt x="351" y="25100"/>
                  </a:lnTo>
                  <a:lnTo>
                    <a:pt x="615" y="24135"/>
                  </a:lnTo>
                  <a:lnTo>
                    <a:pt x="1580" y="21634"/>
                  </a:lnTo>
                  <a:lnTo>
                    <a:pt x="2809" y="18694"/>
                  </a:lnTo>
                  <a:lnTo>
                    <a:pt x="3818" y="16412"/>
                  </a:lnTo>
                  <a:lnTo>
                    <a:pt x="5617" y="14130"/>
                  </a:lnTo>
                  <a:lnTo>
                    <a:pt x="7021" y="12375"/>
                  </a:lnTo>
                  <a:lnTo>
                    <a:pt x="8250" y="11410"/>
                  </a:lnTo>
                  <a:lnTo>
                    <a:pt x="10356" y="9918"/>
                  </a:lnTo>
                  <a:lnTo>
                    <a:pt x="12550" y="8426"/>
                  </a:lnTo>
                  <a:lnTo>
                    <a:pt x="14437" y="7285"/>
                  </a:lnTo>
                  <a:lnTo>
                    <a:pt x="18167" y="5179"/>
                  </a:lnTo>
                  <a:lnTo>
                    <a:pt x="20317" y="3994"/>
                  </a:lnTo>
                  <a:lnTo>
                    <a:pt x="22555" y="2897"/>
                  </a:lnTo>
                  <a:lnTo>
                    <a:pt x="25319" y="1537"/>
                  </a:lnTo>
                  <a:lnTo>
                    <a:pt x="27426" y="352"/>
                  </a:lnTo>
                  <a:lnTo>
                    <a:pt x="27470" y="308"/>
                  </a:lnTo>
                  <a:lnTo>
                    <a:pt x="27514" y="220"/>
                  </a:lnTo>
                  <a:lnTo>
                    <a:pt x="27514" y="176"/>
                  </a:lnTo>
                  <a:lnTo>
                    <a:pt x="27514" y="89"/>
                  </a:lnTo>
                  <a:lnTo>
                    <a:pt x="27470" y="45"/>
                  </a:lnTo>
                  <a:lnTo>
                    <a:pt x="2738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4" name="Google Shape;6414;p163"/>
            <p:cNvSpPr/>
            <p:nvPr/>
          </p:nvSpPr>
          <p:spPr>
            <a:xfrm>
              <a:off x="296250" y="2349025"/>
              <a:ext cx="510150" cy="2108475"/>
            </a:xfrm>
            <a:custGeom>
              <a:rect b="b" l="l" r="r" t="t"/>
              <a:pathLst>
                <a:path extrusionOk="0" h="84339" w="20406">
                  <a:moveTo>
                    <a:pt x="19571" y="0"/>
                  </a:moveTo>
                  <a:lnTo>
                    <a:pt x="17597" y="1010"/>
                  </a:lnTo>
                  <a:lnTo>
                    <a:pt x="15447" y="2370"/>
                  </a:lnTo>
                  <a:lnTo>
                    <a:pt x="12638" y="4345"/>
                  </a:lnTo>
                  <a:lnTo>
                    <a:pt x="11059" y="5442"/>
                  </a:lnTo>
                  <a:lnTo>
                    <a:pt x="11059" y="5486"/>
                  </a:lnTo>
                  <a:lnTo>
                    <a:pt x="7987" y="8338"/>
                  </a:lnTo>
                  <a:lnTo>
                    <a:pt x="5837" y="10356"/>
                  </a:lnTo>
                  <a:lnTo>
                    <a:pt x="5793" y="10400"/>
                  </a:lnTo>
                  <a:lnTo>
                    <a:pt x="2370" y="17728"/>
                  </a:lnTo>
                  <a:lnTo>
                    <a:pt x="703" y="21414"/>
                  </a:lnTo>
                  <a:lnTo>
                    <a:pt x="220" y="22643"/>
                  </a:lnTo>
                  <a:lnTo>
                    <a:pt x="45" y="22994"/>
                  </a:lnTo>
                  <a:lnTo>
                    <a:pt x="1" y="23213"/>
                  </a:lnTo>
                  <a:lnTo>
                    <a:pt x="45" y="23257"/>
                  </a:lnTo>
                  <a:lnTo>
                    <a:pt x="3160" y="31901"/>
                  </a:lnTo>
                  <a:lnTo>
                    <a:pt x="3160" y="31945"/>
                  </a:lnTo>
                  <a:lnTo>
                    <a:pt x="4476" y="34095"/>
                  </a:lnTo>
                  <a:lnTo>
                    <a:pt x="5925" y="37123"/>
                  </a:lnTo>
                  <a:lnTo>
                    <a:pt x="7636" y="40809"/>
                  </a:lnTo>
                  <a:lnTo>
                    <a:pt x="8689" y="43310"/>
                  </a:lnTo>
                  <a:lnTo>
                    <a:pt x="9128" y="46382"/>
                  </a:lnTo>
                  <a:lnTo>
                    <a:pt x="9172" y="49103"/>
                  </a:lnTo>
                  <a:lnTo>
                    <a:pt x="9172" y="53008"/>
                  </a:lnTo>
                  <a:lnTo>
                    <a:pt x="9216" y="55772"/>
                  </a:lnTo>
                  <a:lnTo>
                    <a:pt x="9172" y="58230"/>
                  </a:lnTo>
                  <a:lnTo>
                    <a:pt x="9259" y="62091"/>
                  </a:lnTo>
                  <a:lnTo>
                    <a:pt x="9391" y="65251"/>
                  </a:lnTo>
                  <a:lnTo>
                    <a:pt x="9523" y="67488"/>
                  </a:lnTo>
                  <a:lnTo>
                    <a:pt x="9654" y="68542"/>
                  </a:lnTo>
                  <a:lnTo>
                    <a:pt x="9654" y="68585"/>
                  </a:lnTo>
                  <a:lnTo>
                    <a:pt x="10400" y="70867"/>
                  </a:lnTo>
                  <a:lnTo>
                    <a:pt x="11673" y="73632"/>
                  </a:lnTo>
                  <a:lnTo>
                    <a:pt x="12770" y="75870"/>
                  </a:lnTo>
                  <a:lnTo>
                    <a:pt x="13340" y="77010"/>
                  </a:lnTo>
                  <a:lnTo>
                    <a:pt x="13340" y="77054"/>
                  </a:lnTo>
                  <a:lnTo>
                    <a:pt x="14393" y="78283"/>
                  </a:lnTo>
                  <a:lnTo>
                    <a:pt x="18343" y="82013"/>
                  </a:lnTo>
                  <a:lnTo>
                    <a:pt x="20054" y="84251"/>
                  </a:lnTo>
                  <a:lnTo>
                    <a:pt x="20142" y="84295"/>
                  </a:lnTo>
                  <a:lnTo>
                    <a:pt x="20230" y="84338"/>
                  </a:lnTo>
                  <a:lnTo>
                    <a:pt x="20317" y="84295"/>
                  </a:lnTo>
                  <a:lnTo>
                    <a:pt x="20361" y="84251"/>
                  </a:lnTo>
                  <a:lnTo>
                    <a:pt x="20405" y="84163"/>
                  </a:lnTo>
                  <a:lnTo>
                    <a:pt x="20361" y="84119"/>
                  </a:lnTo>
                  <a:lnTo>
                    <a:pt x="20361" y="84031"/>
                  </a:lnTo>
                  <a:lnTo>
                    <a:pt x="18606" y="81793"/>
                  </a:lnTo>
                  <a:lnTo>
                    <a:pt x="18562" y="81793"/>
                  </a:lnTo>
                  <a:lnTo>
                    <a:pt x="14657" y="78020"/>
                  </a:lnTo>
                  <a:lnTo>
                    <a:pt x="13648" y="76835"/>
                  </a:lnTo>
                  <a:lnTo>
                    <a:pt x="11980" y="73500"/>
                  </a:lnTo>
                  <a:lnTo>
                    <a:pt x="10708" y="70736"/>
                  </a:lnTo>
                  <a:lnTo>
                    <a:pt x="10005" y="68498"/>
                  </a:lnTo>
                  <a:lnTo>
                    <a:pt x="9874" y="67445"/>
                  </a:lnTo>
                  <a:lnTo>
                    <a:pt x="9742" y="65251"/>
                  </a:lnTo>
                  <a:lnTo>
                    <a:pt x="9611" y="62091"/>
                  </a:lnTo>
                  <a:lnTo>
                    <a:pt x="9523" y="58230"/>
                  </a:lnTo>
                  <a:lnTo>
                    <a:pt x="9567" y="55772"/>
                  </a:lnTo>
                  <a:lnTo>
                    <a:pt x="9523" y="53008"/>
                  </a:lnTo>
                  <a:lnTo>
                    <a:pt x="9523" y="49103"/>
                  </a:lnTo>
                  <a:lnTo>
                    <a:pt x="9479" y="46338"/>
                  </a:lnTo>
                  <a:lnTo>
                    <a:pt x="8996" y="43223"/>
                  </a:lnTo>
                  <a:lnTo>
                    <a:pt x="8996" y="43179"/>
                  </a:lnTo>
                  <a:lnTo>
                    <a:pt x="7943" y="40678"/>
                  </a:lnTo>
                  <a:lnTo>
                    <a:pt x="6232" y="36948"/>
                  </a:lnTo>
                  <a:lnTo>
                    <a:pt x="4784" y="33920"/>
                  </a:lnTo>
                  <a:lnTo>
                    <a:pt x="3467" y="31770"/>
                  </a:lnTo>
                  <a:lnTo>
                    <a:pt x="352" y="23169"/>
                  </a:lnTo>
                  <a:lnTo>
                    <a:pt x="571" y="22643"/>
                  </a:lnTo>
                  <a:lnTo>
                    <a:pt x="1010" y="21590"/>
                  </a:lnTo>
                  <a:lnTo>
                    <a:pt x="2458" y="18430"/>
                  </a:lnTo>
                  <a:lnTo>
                    <a:pt x="6100" y="10576"/>
                  </a:lnTo>
                  <a:lnTo>
                    <a:pt x="8250" y="8601"/>
                  </a:lnTo>
                  <a:lnTo>
                    <a:pt x="11278" y="5749"/>
                  </a:lnTo>
                  <a:lnTo>
                    <a:pt x="12858" y="4652"/>
                  </a:lnTo>
                  <a:lnTo>
                    <a:pt x="15666" y="2633"/>
                  </a:lnTo>
                  <a:lnTo>
                    <a:pt x="17772" y="1317"/>
                  </a:lnTo>
                  <a:lnTo>
                    <a:pt x="19747" y="308"/>
                  </a:lnTo>
                  <a:lnTo>
                    <a:pt x="19791" y="264"/>
                  </a:lnTo>
                  <a:lnTo>
                    <a:pt x="19835" y="220"/>
                  </a:lnTo>
                  <a:lnTo>
                    <a:pt x="19835" y="132"/>
                  </a:lnTo>
                  <a:lnTo>
                    <a:pt x="19835" y="88"/>
                  </a:lnTo>
                  <a:lnTo>
                    <a:pt x="19791" y="44"/>
                  </a:lnTo>
                  <a:lnTo>
                    <a:pt x="19747"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5" name="Google Shape;6415;p163"/>
            <p:cNvSpPr/>
            <p:nvPr/>
          </p:nvSpPr>
          <p:spPr>
            <a:xfrm>
              <a:off x="1687275" y="2939225"/>
              <a:ext cx="868850" cy="1159550"/>
            </a:xfrm>
            <a:custGeom>
              <a:rect b="b" l="l" r="r" t="t"/>
              <a:pathLst>
                <a:path extrusionOk="0" h="46382" w="34754">
                  <a:moveTo>
                    <a:pt x="34490" y="0"/>
                  </a:moveTo>
                  <a:lnTo>
                    <a:pt x="31550" y="1755"/>
                  </a:lnTo>
                  <a:lnTo>
                    <a:pt x="31506" y="1755"/>
                  </a:lnTo>
                  <a:lnTo>
                    <a:pt x="30453" y="2633"/>
                  </a:lnTo>
                  <a:lnTo>
                    <a:pt x="28347" y="4959"/>
                  </a:lnTo>
                  <a:lnTo>
                    <a:pt x="25846" y="7416"/>
                  </a:lnTo>
                  <a:lnTo>
                    <a:pt x="23871" y="9127"/>
                  </a:lnTo>
                  <a:lnTo>
                    <a:pt x="20975" y="10882"/>
                  </a:lnTo>
                  <a:lnTo>
                    <a:pt x="20931" y="10926"/>
                  </a:lnTo>
                  <a:lnTo>
                    <a:pt x="20141" y="11716"/>
                  </a:lnTo>
                  <a:lnTo>
                    <a:pt x="18254" y="14261"/>
                  </a:lnTo>
                  <a:lnTo>
                    <a:pt x="17201" y="15534"/>
                  </a:lnTo>
                  <a:lnTo>
                    <a:pt x="15753" y="16587"/>
                  </a:lnTo>
                  <a:lnTo>
                    <a:pt x="15709" y="16631"/>
                  </a:lnTo>
                  <a:lnTo>
                    <a:pt x="13515" y="19264"/>
                  </a:lnTo>
                  <a:lnTo>
                    <a:pt x="12199" y="21238"/>
                  </a:lnTo>
                  <a:lnTo>
                    <a:pt x="10970" y="23213"/>
                  </a:lnTo>
                  <a:lnTo>
                    <a:pt x="9347" y="26284"/>
                  </a:lnTo>
                  <a:lnTo>
                    <a:pt x="8425" y="28083"/>
                  </a:lnTo>
                  <a:lnTo>
                    <a:pt x="8425" y="28127"/>
                  </a:lnTo>
                  <a:lnTo>
                    <a:pt x="8074" y="29444"/>
                  </a:lnTo>
                  <a:lnTo>
                    <a:pt x="7855" y="32164"/>
                  </a:lnTo>
                  <a:lnTo>
                    <a:pt x="7723" y="34051"/>
                  </a:lnTo>
                  <a:lnTo>
                    <a:pt x="7723" y="34139"/>
                  </a:lnTo>
                  <a:lnTo>
                    <a:pt x="8118" y="34753"/>
                  </a:lnTo>
                  <a:lnTo>
                    <a:pt x="8118" y="35631"/>
                  </a:lnTo>
                  <a:lnTo>
                    <a:pt x="7811" y="36509"/>
                  </a:lnTo>
                  <a:lnTo>
                    <a:pt x="6100" y="38746"/>
                  </a:lnTo>
                  <a:lnTo>
                    <a:pt x="5178" y="40194"/>
                  </a:lnTo>
                  <a:lnTo>
                    <a:pt x="5178" y="40238"/>
                  </a:lnTo>
                  <a:lnTo>
                    <a:pt x="4257" y="42169"/>
                  </a:lnTo>
                  <a:lnTo>
                    <a:pt x="3467" y="43091"/>
                  </a:lnTo>
                  <a:lnTo>
                    <a:pt x="1712" y="44188"/>
                  </a:lnTo>
                  <a:lnTo>
                    <a:pt x="1668" y="44188"/>
                  </a:lnTo>
                  <a:lnTo>
                    <a:pt x="922" y="44890"/>
                  </a:lnTo>
                  <a:lnTo>
                    <a:pt x="878" y="44890"/>
                  </a:lnTo>
                  <a:lnTo>
                    <a:pt x="44" y="46074"/>
                  </a:lnTo>
                  <a:lnTo>
                    <a:pt x="0" y="46162"/>
                  </a:lnTo>
                  <a:lnTo>
                    <a:pt x="0" y="46206"/>
                  </a:lnTo>
                  <a:lnTo>
                    <a:pt x="44" y="46294"/>
                  </a:lnTo>
                  <a:lnTo>
                    <a:pt x="88" y="46338"/>
                  </a:lnTo>
                  <a:lnTo>
                    <a:pt x="176" y="46382"/>
                  </a:lnTo>
                  <a:lnTo>
                    <a:pt x="263" y="46338"/>
                  </a:lnTo>
                  <a:lnTo>
                    <a:pt x="307" y="46294"/>
                  </a:lnTo>
                  <a:lnTo>
                    <a:pt x="1185" y="45109"/>
                  </a:lnTo>
                  <a:lnTo>
                    <a:pt x="1887" y="44451"/>
                  </a:lnTo>
                  <a:lnTo>
                    <a:pt x="3686" y="43354"/>
                  </a:lnTo>
                  <a:lnTo>
                    <a:pt x="3730" y="43310"/>
                  </a:lnTo>
                  <a:lnTo>
                    <a:pt x="4520" y="42388"/>
                  </a:lnTo>
                  <a:lnTo>
                    <a:pt x="4564" y="42345"/>
                  </a:lnTo>
                  <a:lnTo>
                    <a:pt x="5485" y="40370"/>
                  </a:lnTo>
                  <a:lnTo>
                    <a:pt x="6407" y="38966"/>
                  </a:lnTo>
                  <a:lnTo>
                    <a:pt x="8118" y="36728"/>
                  </a:lnTo>
                  <a:lnTo>
                    <a:pt x="8162" y="36640"/>
                  </a:lnTo>
                  <a:lnTo>
                    <a:pt x="8425" y="35719"/>
                  </a:lnTo>
                  <a:lnTo>
                    <a:pt x="8469" y="35675"/>
                  </a:lnTo>
                  <a:lnTo>
                    <a:pt x="8469" y="34709"/>
                  </a:lnTo>
                  <a:lnTo>
                    <a:pt x="8425" y="34622"/>
                  </a:lnTo>
                  <a:lnTo>
                    <a:pt x="8074" y="34007"/>
                  </a:lnTo>
                  <a:lnTo>
                    <a:pt x="8206" y="32208"/>
                  </a:lnTo>
                  <a:lnTo>
                    <a:pt x="8425" y="29532"/>
                  </a:lnTo>
                  <a:lnTo>
                    <a:pt x="8732" y="28259"/>
                  </a:lnTo>
                  <a:lnTo>
                    <a:pt x="9654" y="26460"/>
                  </a:lnTo>
                  <a:lnTo>
                    <a:pt x="11277" y="23388"/>
                  </a:lnTo>
                  <a:lnTo>
                    <a:pt x="12506" y="21414"/>
                  </a:lnTo>
                  <a:lnTo>
                    <a:pt x="13779" y="19483"/>
                  </a:lnTo>
                  <a:lnTo>
                    <a:pt x="15973" y="16850"/>
                  </a:lnTo>
                  <a:lnTo>
                    <a:pt x="17421" y="15841"/>
                  </a:lnTo>
                  <a:lnTo>
                    <a:pt x="17421" y="15797"/>
                  </a:lnTo>
                  <a:lnTo>
                    <a:pt x="18518" y="14481"/>
                  </a:lnTo>
                  <a:lnTo>
                    <a:pt x="20405" y="11936"/>
                  </a:lnTo>
                  <a:lnTo>
                    <a:pt x="21151" y="11190"/>
                  </a:lnTo>
                  <a:lnTo>
                    <a:pt x="24091" y="9434"/>
                  </a:lnTo>
                  <a:lnTo>
                    <a:pt x="26109" y="7679"/>
                  </a:lnTo>
                  <a:lnTo>
                    <a:pt x="28610" y="5222"/>
                  </a:lnTo>
                  <a:lnTo>
                    <a:pt x="30717" y="2896"/>
                  </a:lnTo>
                  <a:lnTo>
                    <a:pt x="31726" y="2062"/>
                  </a:lnTo>
                  <a:lnTo>
                    <a:pt x="34666" y="307"/>
                  </a:lnTo>
                  <a:lnTo>
                    <a:pt x="34710" y="263"/>
                  </a:lnTo>
                  <a:lnTo>
                    <a:pt x="34754" y="219"/>
                  </a:lnTo>
                  <a:lnTo>
                    <a:pt x="34754" y="132"/>
                  </a:lnTo>
                  <a:lnTo>
                    <a:pt x="34754" y="88"/>
                  </a:lnTo>
                  <a:lnTo>
                    <a:pt x="34710" y="44"/>
                  </a:lnTo>
                  <a:lnTo>
                    <a:pt x="34622"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6" name="Google Shape;6416;p163"/>
            <p:cNvSpPr/>
            <p:nvPr/>
          </p:nvSpPr>
          <p:spPr>
            <a:xfrm>
              <a:off x="1675200" y="2913975"/>
              <a:ext cx="853500" cy="1173825"/>
            </a:xfrm>
            <a:custGeom>
              <a:rect b="b" l="l" r="r" t="t"/>
              <a:pathLst>
                <a:path extrusionOk="0" h="46953" w="34140">
                  <a:moveTo>
                    <a:pt x="33964" y="1"/>
                  </a:moveTo>
                  <a:lnTo>
                    <a:pt x="33876" y="45"/>
                  </a:lnTo>
                  <a:lnTo>
                    <a:pt x="31463" y="1449"/>
                  </a:lnTo>
                  <a:lnTo>
                    <a:pt x="30410" y="2195"/>
                  </a:lnTo>
                  <a:lnTo>
                    <a:pt x="28479" y="4345"/>
                  </a:lnTo>
                  <a:lnTo>
                    <a:pt x="26460" y="6276"/>
                  </a:lnTo>
                  <a:lnTo>
                    <a:pt x="24837" y="7724"/>
                  </a:lnTo>
                  <a:lnTo>
                    <a:pt x="22774" y="9128"/>
                  </a:lnTo>
                  <a:lnTo>
                    <a:pt x="20932" y="10576"/>
                  </a:lnTo>
                  <a:lnTo>
                    <a:pt x="19659" y="11410"/>
                  </a:lnTo>
                  <a:lnTo>
                    <a:pt x="19615" y="11410"/>
                  </a:lnTo>
                  <a:lnTo>
                    <a:pt x="18650" y="12507"/>
                  </a:lnTo>
                  <a:lnTo>
                    <a:pt x="17158" y="14525"/>
                  </a:lnTo>
                  <a:lnTo>
                    <a:pt x="16543" y="15140"/>
                  </a:lnTo>
                  <a:lnTo>
                    <a:pt x="15534" y="15798"/>
                  </a:lnTo>
                  <a:lnTo>
                    <a:pt x="15490" y="15842"/>
                  </a:lnTo>
                  <a:lnTo>
                    <a:pt x="13955" y="17728"/>
                  </a:lnTo>
                  <a:lnTo>
                    <a:pt x="12112" y="20186"/>
                  </a:lnTo>
                  <a:lnTo>
                    <a:pt x="10707" y="22248"/>
                  </a:lnTo>
                  <a:lnTo>
                    <a:pt x="8382" y="26417"/>
                  </a:lnTo>
                  <a:lnTo>
                    <a:pt x="7592" y="27865"/>
                  </a:lnTo>
                  <a:lnTo>
                    <a:pt x="7592" y="27909"/>
                  </a:lnTo>
                  <a:lnTo>
                    <a:pt x="7372" y="28655"/>
                  </a:lnTo>
                  <a:lnTo>
                    <a:pt x="6802" y="34008"/>
                  </a:lnTo>
                  <a:lnTo>
                    <a:pt x="6583" y="36597"/>
                  </a:lnTo>
                  <a:lnTo>
                    <a:pt x="6363" y="38089"/>
                  </a:lnTo>
                  <a:lnTo>
                    <a:pt x="5486" y="39669"/>
                  </a:lnTo>
                  <a:lnTo>
                    <a:pt x="4301" y="41819"/>
                  </a:lnTo>
                  <a:lnTo>
                    <a:pt x="3467" y="43047"/>
                  </a:lnTo>
                  <a:lnTo>
                    <a:pt x="2019" y="44144"/>
                  </a:lnTo>
                  <a:lnTo>
                    <a:pt x="1975" y="44188"/>
                  </a:lnTo>
                  <a:lnTo>
                    <a:pt x="44" y="46690"/>
                  </a:lnTo>
                  <a:lnTo>
                    <a:pt x="0" y="46733"/>
                  </a:lnTo>
                  <a:lnTo>
                    <a:pt x="0" y="46821"/>
                  </a:lnTo>
                  <a:lnTo>
                    <a:pt x="44" y="46865"/>
                  </a:lnTo>
                  <a:lnTo>
                    <a:pt x="88" y="46909"/>
                  </a:lnTo>
                  <a:lnTo>
                    <a:pt x="176" y="46953"/>
                  </a:lnTo>
                  <a:lnTo>
                    <a:pt x="264" y="46953"/>
                  </a:lnTo>
                  <a:lnTo>
                    <a:pt x="308" y="46909"/>
                  </a:lnTo>
                  <a:lnTo>
                    <a:pt x="2238" y="44408"/>
                  </a:lnTo>
                  <a:lnTo>
                    <a:pt x="3686" y="43311"/>
                  </a:lnTo>
                  <a:lnTo>
                    <a:pt x="3730" y="43267"/>
                  </a:lnTo>
                  <a:lnTo>
                    <a:pt x="4608" y="41994"/>
                  </a:lnTo>
                  <a:lnTo>
                    <a:pt x="5793" y="39844"/>
                  </a:lnTo>
                  <a:lnTo>
                    <a:pt x="6714" y="38221"/>
                  </a:lnTo>
                  <a:lnTo>
                    <a:pt x="6714" y="38133"/>
                  </a:lnTo>
                  <a:lnTo>
                    <a:pt x="6934" y="36641"/>
                  </a:lnTo>
                  <a:lnTo>
                    <a:pt x="7153" y="34052"/>
                  </a:lnTo>
                  <a:lnTo>
                    <a:pt x="7723" y="28699"/>
                  </a:lnTo>
                  <a:lnTo>
                    <a:pt x="7943" y="28040"/>
                  </a:lnTo>
                  <a:lnTo>
                    <a:pt x="8689" y="26548"/>
                  </a:lnTo>
                  <a:lnTo>
                    <a:pt x="11015" y="22424"/>
                  </a:lnTo>
                  <a:lnTo>
                    <a:pt x="12419" y="20361"/>
                  </a:lnTo>
                  <a:lnTo>
                    <a:pt x="14218" y="17948"/>
                  </a:lnTo>
                  <a:lnTo>
                    <a:pt x="15754" y="16105"/>
                  </a:lnTo>
                  <a:lnTo>
                    <a:pt x="16763" y="15403"/>
                  </a:lnTo>
                  <a:lnTo>
                    <a:pt x="16807" y="15403"/>
                  </a:lnTo>
                  <a:lnTo>
                    <a:pt x="17421" y="14745"/>
                  </a:lnTo>
                  <a:lnTo>
                    <a:pt x="17465" y="14745"/>
                  </a:lnTo>
                  <a:lnTo>
                    <a:pt x="18913" y="12726"/>
                  </a:lnTo>
                  <a:lnTo>
                    <a:pt x="19878" y="11673"/>
                  </a:lnTo>
                  <a:lnTo>
                    <a:pt x="21151" y="10839"/>
                  </a:lnTo>
                  <a:lnTo>
                    <a:pt x="22994" y="9435"/>
                  </a:lnTo>
                  <a:lnTo>
                    <a:pt x="25056" y="7987"/>
                  </a:lnTo>
                  <a:lnTo>
                    <a:pt x="26680" y="6539"/>
                  </a:lnTo>
                  <a:lnTo>
                    <a:pt x="28698" y="4564"/>
                  </a:lnTo>
                  <a:lnTo>
                    <a:pt x="30629" y="2458"/>
                  </a:lnTo>
                  <a:lnTo>
                    <a:pt x="31682" y="1756"/>
                  </a:lnTo>
                  <a:lnTo>
                    <a:pt x="34052" y="308"/>
                  </a:lnTo>
                  <a:lnTo>
                    <a:pt x="34096" y="264"/>
                  </a:lnTo>
                  <a:lnTo>
                    <a:pt x="34140" y="220"/>
                  </a:lnTo>
                  <a:lnTo>
                    <a:pt x="34140" y="132"/>
                  </a:lnTo>
                  <a:lnTo>
                    <a:pt x="34140" y="89"/>
                  </a:lnTo>
                  <a:lnTo>
                    <a:pt x="34052" y="45"/>
                  </a:lnTo>
                  <a:lnTo>
                    <a:pt x="34008"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7" name="Google Shape;6417;p163"/>
            <p:cNvSpPr/>
            <p:nvPr/>
          </p:nvSpPr>
          <p:spPr>
            <a:xfrm>
              <a:off x="1666425" y="2888750"/>
              <a:ext cx="833750" cy="1184800"/>
            </a:xfrm>
            <a:custGeom>
              <a:rect b="b" l="l" r="r" t="t"/>
              <a:pathLst>
                <a:path extrusionOk="0" h="47392" w="33350">
                  <a:moveTo>
                    <a:pt x="33086" y="1"/>
                  </a:moveTo>
                  <a:lnTo>
                    <a:pt x="31243" y="1229"/>
                  </a:lnTo>
                  <a:lnTo>
                    <a:pt x="30146" y="1887"/>
                  </a:lnTo>
                  <a:lnTo>
                    <a:pt x="30102" y="1931"/>
                  </a:lnTo>
                  <a:lnTo>
                    <a:pt x="26899" y="5178"/>
                  </a:lnTo>
                  <a:lnTo>
                    <a:pt x="22774" y="8382"/>
                  </a:lnTo>
                  <a:lnTo>
                    <a:pt x="19703" y="10795"/>
                  </a:lnTo>
                  <a:lnTo>
                    <a:pt x="18255" y="11892"/>
                  </a:lnTo>
                  <a:lnTo>
                    <a:pt x="18211" y="11936"/>
                  </a:lnTo>
                  <a:lnTo>
                    <a:pt x="16587" y="13955"/>
                  </a:lnTo>
                  <a:lnTo>
                    <a:pt x="15666" y="14744"/>
                  </a:lnTo>
                  <a:lnTo>
                    <a:pt x="15622" y="14744"/>
                  </a:lnTo>
                  <a:lnTo>
                    <a:pt x="11936" y="19396"/>
                  </a:lnTo>
                  <a:lnTo>
                    <a:pt x="10663" y="21107"/>
                  </a:lnTo>
                  <a:lnTo>
                    <a:pt x="9084" y="23257"/>
                  </a:lnTo>
                  <a:lnTo>
                    <a:pt x="7680" y="25758"/>
                  </a:lnTo>
                  <a:lnTo>
                    <a:pt x="6670" y="27689"/>
                  </a:lnTo>
                  <a:lnTo>
                    <a:pt x="6626" y="27733"/>
                  </a:lnTo>
                  <a:lnTo>
                    <a:pt x="6056" y="32033"/>
                  </a:lnTo>
                  <a:lnTo>
                    <a:pt x="4783" y="40107"/>
                  </a:lnTo>
                  <a:lnTo>
                    <a:pt x="4345" y="41204"/>
                  </a:lnTo>
                  <a:lnTo>
                    <a:pt x="3204" y="43091"/>
                  </a:lnTo>
                  <a:lnTo>
                    <a:pt x="2194" y="44144"/>
                  </a:lnTo>
                  <a:lnTo>
                    <a:pt x="2151" y="44188"/>
                  </a:lnTo>
                  <a:lnTo>
                    <a:pt x="834" y="45943"/>
                  </a:lnTo>
                  <a:lnTo>
                    <a:pt x="0" y="47084"/>
                  </a:lnTo>
                  <a:lnTo>
                    <a:pt x="0" y="47172"/>
                  </a:lnTo>
                  <a:lnTo>
                    <a:pt x="0" y="47216"/>
                  </a:lnTo>
                  <a:lnTo>
                    <a:pt x="0" y="47304"/>
                  </a:lnTo>
                  <a:lnTo>
                    <a:pt x="44" y="47347"/>
                  </a:lnTo>
                  <a:lnTo>
                    <a:pt x="176" y="47391"/>
                  </a:lnTo>
                  <a:lnTo>
                    <a:pt x="220" y="47347"/>
                  </a:lnTo>
                  <a:lnTo>
                    <a:pt x="308" y="47304"/>
                  </a:lnTo>
                  <a:lnTo>
                    <a:pt x="1097" y="46163"/>
                  </a:lnTo>
                  <a:lnTo>
                    <a:pt x="2458" y="44407"/>
                  </a:lnTo>
                  <a:lnTo>
                    <a:pt x="3511" y="43310"/>
                  </a:lnTo>
                  <a:lnTo>
                    <a:pt x="4652" y="41380"/>
                  </a:lnTo>
                  <a:lnTo>
                    <a:pt x="4696" y="41336"/>
                  </a:lnTo>
                  <a:lnTo>
                    <a:pt x="5134" y="40195"/>
                  </a:lnTo>
                  <a:lnTo>
                    <a:pt x="5134" y="40151"/>
                  </a:lnTo>
                  <a:lnTo>
                    <a:pt x="6407" y="32121"/>
                  </a:lnTo>
                  <a:lnTo>
                    <a:pt x="6977" y="27821"/>
                  </a:lnTo>
                  <a:lnTo>
                    <a:pt x="7987" y="25934"/>
                  </a:lnTo>
                  <a:lnTo>
                    <a:pt x="9391" y="23433"/>
                  </a:lnTo>
                  <a:lnTo>
                    <a:pt x="10927" y="21283"/>
                  </a:lnTo>
                  <a:lnTo>
                    <a:pt x="12199" y="19615"/>
                  </a:lnTo>
                  <a:lnTo>
                    <a:pt x="15885" y="15008"/>
                  </a:lnTo>
                  <a:lnTo>
                    <a:pt x="16851" y="14218"/>
                  </a:lnTo>
                  <a:lnTo>
                    <a:pt x="16894" y="14218"/>
                  </a:lnTo>
                  <a:lnTo>
                    <a:pt x="18474" y="12155"/>
                  </a:lnTo>
                  <a:lnTo>
                    <a:pt x="19922" y="11102"/>
                  </a:lnTo>
                  <a:lnTo>
                    <a:pt x="22994" y="8689"/>
                  </a:lnTo>
                  <a:lnTo>
                    <a:pt x="27119" y="5442"/>
                  </a:lnTo>
                  <a:lnTo>
                    <a:pt x="27162" y="5398"/>
                  </a:lnTo>
                  <a:lnTo>
                    <a:pt x="30366" y="2195"/>
                  </a:lnTo>
                  <a:lnTo>
                    <a:pt x="31419" y="1536"/>
                  </a:lnTo>
                  <a:lnTo>
                    <a:pt x="33306" y="308"/>
                  </a:lnTo>
                  <a:lnTo>
                    <a:pt x="33350" y="264"/>
                  </a:lnTo>
                  <a:lnTo>
                    <a:pt x="33350" y="220"/>
                  </a:lnTo>
                  <a:lnTo>
                    <a:pt x="33350" y="132"/>
                  </a:lnTo>
                  <a:lnTo>
                    <a:pt x="33350" y="88"/>
                  </a:lnTo>
                  <a:lnTo>
                    <a:pt x="33306" y="44"/>
                  </a:lnTo>
                  <a:lnTo>
                    <a:pt x="33218"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8" name="Google Shape;6418;p163"/>
            <p:cNvSpPr/>
            <p:nvPr/>
          </p:nvSpPr>
          <p:spPr>
            <a:xfrm>
              <a:off x="1654350" y="2862425"/>
              <a:ext cx="817300" cy="1200150"/>
            </a:xfrm>
            <a:custGeom>
              <a:rect b="b" l="l" r="r" t="t"/>
              <a:pathLst>
                <a:path extrusionOk="0" h="48006" w="32692">
                  <a:moveTo>
                    <a:pt x="32472" y="0"/>
                  </a:moveTo>
                  <a:lnTo>
                    <a:pt x="32428" y="44"/>
                  </a:lnTo>
                  <a:lnTo>
                    <a:pt x="30103" y="1580"/>
                  </a:lnTo>
                  <a:lnTo>
                    <a:pt x="27514" y="4081"/>
                  </a:lnTo>
                  <a:lnTo>
                    <a:pt x="22906" y="7723"/>
                  </a:lnTo>
                  <a:lnTo>
                    <a:pt x="20625" y="9522"/>
                  </a:lnTo>
                  <a:lnTo>
                    <a:pt x="18694" y="11102"/>
                  </a:lnTo>
                  <a:lnTo>
                    <a:pt x="17070" y="12331"/>
                  </a:lnTo>
                  <a:lnTo>
                    <a:pt x="17070" y="12375"/>
                  </a:lnTo>
                  <a:lnTo>
                    <a:pt x="16280" y="13252"/>
                  </a:lnTo>
                  <a:lnTo>
                    <a:pt x="15622" y="13911"/>
                  </a:lnTo>
                  <a:lnTo>
                    <a:pt x="15578" y="13911"/>
                  </a:lnTo>
                  <a:lnTo>
                    <a:pt x="12770" y="17509"/>
                  </a:lnTo>
                  <a:lnTo>
                    <a:pt x="10927" y="19922"/>
                  </a:lnTo>
                  <a:lnTo>
                    <a:pt x="7592" y="24310"/>
                  </a:lnTo>
                  <a:lnTo>
                    <a:pt x="7592" y="24354"/>
                  </a:lnTo>
                  <a:lnTo>
                    <a:pt x="5881" y="27513"/>
                  </a:lnTo>
                  <a:lnTo>
                    <a:pt x="5837" y="27601"/>
                  </a:lnTo>
                  <a:lnTo>
                    <a:pt x="5179" y="32121"/>
                  </a:lnTo>
                  <a:lnTo>
                    <a:pt x="4608" y="35851"/>
                  </a:lnTo>
                  <a:lnTo>
                    <a:pt x="4126" y="39317"/>
                  </a:lnTo>
                  <a:lnTo>
                    <a:pt x="3599" y="41775"/>
                  </a:lnTo>
                  <a:lnTo>
                    <a:pt x="3116" y="43135"/>
                  </a:lnTo>
                  <a:lnTo>
                    <a:pt x="527" y="47084"/>
                  </a:lnTo>
                  <a:lnTo>
                    <a:pt x="45" y="47742"/>
                  </a:lnTo>
                  <a:lnTo>
                    <a:pt x="1" y="47786"/>
                  </a:lnTo>
                  <a:lnTo>
                    <a:pt x="1" y="47874"/>
                  </a:lnTo>
                  <a:lnTo>
                    <a:pt x="45" y="47918"/>
                  </a:lnTo>
                  <a:lnTo>
                    <a:pt x="89" y="47962"/>
                  </a:lnTo>
                  <a:lnTo>
                    <a:pt x="176" y="48006"/>
                  </a:lnTo>
                  <a:lnTo>
                    <a:pt x="264" y="48006"/>
                  </a:lnTo>
                  <a:lnTo>
                    <a:pt x="352" y="47918"/>
                  </a:lnTo>
                  <a:lnTo>
                    <a:pt x="791" y="47260"/>
                  </a:lnTo>
                  <a:lnTo>
                    <a:pt x="3423" y="43310"/>
                  </a:lnTo>
                  <a:lnTo>
                    <a:pt x="3467" y="43266"/>
                  </a:lnTo>
                  <a:lnTo>
                    <a:pt x="3906" y="41862"/>
                  </a:lnTo>
                  <a:lnTo>
                    <a:pt x="4477" y="39361"/>
                  </a:lnTo>
                  <a:lnTo>
                    <a:pt x="4959" y="35938"/>
                  </a:lnTo>
                  <a:lnTo>
                    <a:pt x="5530" y="32165"/>
                  </a:lnTo>
                  <a:lnTo>
                    <a:pt x="6188" y="27645"/>
                  </a:lnTo>
                  <a:lnTo>
                    <a:pt x="7899" y="24530"/>
                  </a:lnTo>
                  <a:lnTo>
                    <a:pt x="11190" y="20098"/>
                  </a:lnTo>
                  <a:lnTo>
                    <a:pt x="13033" y="17728"/>
                  </a:lnTo>
                  <a:lnTo>
                    <a:pt x="15842" y="14130"/>
                  </a:lnTo>
                  <a:lnTo>
                    <a:pt x="16544" y="13516"/>
                  </a:lnTo>
                  <a:lnTo>
                    <a:pt x="17290" y="12594"/>
                  </a:lnTo>
                  <a:lnTo>
                    <a:pt x="18913" y="11409"/>
                  </a:lnTo>
                  <a:lnTo>
                    <a:pt x="20844" y="9830"/>
                  </a:lnTo>
                  <a:lnTo>
                    <a:pt x="23082" y="7987"/>
                  </a:lnTo>
                  <a:lnTo>
                    <a:pt x="27733" y="4345"/>
                  </a:lnTo>
                  <a:lnTo>
                    <a:pt x="30322" y="1843"/>
                  </a:lnTo>
                  <a:lnTo>
                    <a:pt x="32604" y="352"/>
                  </a:lnTo>
                  <a:lnTo>
                    <a:pt x="32648" y="264"/>
                  </a:lnTo>
                  <a:lnTo>
                    <a:pt x="32692" y="220"/>
                  </a:lnTo>
                  <a:lnTo>
                    <a:pt x="32692" y="176"/>
                  </a:lnTo>
                  <a:lnTo>
                    <a:pt x="32648" y="88"/>
                  </a:lnTo>
                  <a:lnTo>
                    <a:pt x="32604" y="44"/>
                  </a:lnTo>
                  <a:lnTo>
                    <a:pt x="3256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9" name="Google Shape;6419;p163"/>
            <p:cNvSpPr/>
            <p:nvPr/>
          </p:nvSpPr>
          <p:spPr>
            <a:xfrm>
              <a:off x="1560025" y="2811950"/>
              <a:ext cx="854575" cy="1804625"/>
            </a:xfrm>
            <a:custGeom>
              <a:rect b="b" l="l" r="r" t="t"/>
              <a:pathLst>
                <a:path extrusionOk="0" h="72185" w="34183">
                  <a:moveTo>
                    <a:pt x="33964" y="1"/>
                  </a:moveTo>
                  <a:lnTo>
                    <a:pt x="33920" y="45"/>
                  </a:lnTo>
                  <a:lnTo>
                    <a:pt x="30014" y="3073"/>
                  </a:lnTo>
                  <a:lnTo>
                    <a:pt x="25977" y="6320"/>
                  </a:lnTo>
                  <a:lnTo>
                    <a:pt x="23257" y="8514"/>
                  </a:lnTo>
                  <a:lnTo>
                    <a:pt x="20975" y="10401"/>
                  </a:lnTo>
                  <a:lnTo>
                    <a:pt x="19659" y="11454"/>
                  </a:lnTo>
                  <a:lnTo>
                    <a:pt x="16675" y="13341"/>
                  </a:lnTo>
                  <a:lnTo>
                    <a:pt x="15534" y="14613"/>
                  </a:lnTo>
                  <a:lnTo>
                    <a:pt x="14656" y="15842"/>
                  </a:lnTo>
                  <a:lnTo>
                    <a:pt x="13779" y="17070"/>
                  </a:lnTo>
                  <a:lnTo>
                    <a:pt x="12199" y="19572"/>
                  </a:lnTo>
                  <a:lnTo>
                    <a:pt x="10444" y="22248"/>
                  </a:lnTo>
                  <a:lnTo>
                    <a:pt x="9566" y="23565"/>
                  </a:lnTo>
                  <a:lnTo>
                    <a:pt x="8601" y="24837"/>
                  </a:lnTo>
                  <a:lnTo>
                    <a:pt x="7196" y="26812"/>
                  </a:lnTo>
                  <a:lnTo>
                    <a:pt x="7196" y="26900"/>
                  </a:lnTo>
                  <a:lnTo>
                    <a:pt x="6802" y="29006"/>
                  </a:lnTo>
                  <a:lnTo>
                    <a:pt x="6187" y="33877"/>
                  </a:lnTo>
                  <a:lnTo>
                    <a:pt x="5705" y="37387"/>
                  </a:lnTo>
                  <a:lnTo>
                    <a:pt x="5266" y="40459"/>
                  </a:lnTo>
                  <a:lnTo>
                    <a:pt x="4564" y="43750"/>
                  </a:lnTo>
                  <a:lnTo>
                    <a:pt x="3730" y="47479"/>
                  </a:lnTo>
                  <a:lnTo>
                    <a:pt x="1624" y="50814"/>
                  </a:lnTo>
                  <a:lnTo>
                    <a:pt x="878" y="52262"/>
                  </a:lnTo>
                  <a:lnTo>
                    <a:pt x="834" y="52306"/>
                  </a:lnTo>
                  <a:lnTo>
                    <a:pt x="527" y="54807"/>
                  </a:lnTo>
                  <a:lnTo>
                    <a:pt x="263" y="57528"/>
                  </a:lnTo>
                  <a:lnTo>
                    <a:pt x="0" y="59415"/>
                  </a:lnTo>
                  <a:lnTo>
                    <a:pt x="0" y="59547"/>
                  </a:lnTo>
                  <a:lnTo>
                    <a:pt x="2413" y="62794"/>
                  </a:lnTo>
                  <a:lnTo>
                    <a:pt x="3774" y="64944"/>
                  </a:lnTo>
                  <a:lnTo>
                    <a:pt x="4607" y="66172"/>
                  </a:lnTo>
                  <a:lnTo>
                    <a:pt x="6275" y="68191"/>
                  </a:lnTo>
                  <a:lnTo>
                    <a:pt x="9390" y="71658"/>
                  </a:lnTo>
                  <a:lnTo>
                    <a:pt x="9434" y="71701"/>
                  </a:lnTo>
                  <a:lnTo>
                    <a:pt x="10093" y="72184"/>
                  </a:lnTo>
                  <a:lnTo>
                    <a:pt x="10751" y="72184"/>
                  </a:lnTo>
                  <a:lnTo>
                    <a:pt x="10839" y="72140"/>
                  </a:lnTo>
                  <a:lnTo>
                    <a:pt x="11804" y="70999"/>
                  </a:lnTo>
                  <a:lnTo>
                    <a:pt x="11848" y="70955"/>
                  </a:lnTo>
                  <a:lnTo>
                    <a:pt x="11848" y="70868"/>
                  </a:lnTo>
                  <a:lnTo>
                    <a:pt x="11804" y="70824"/>
                  </a:lnTo>
                  <a:lnTo>
                    <a:pt x="11804" y="70780"/>
                  </a:lnTo>
                  <a:lnTo>
                    <a:pt x="11716" y="70736"/>
                  </a:lnTo>
                  <a:lnTo>
                    <a:pt x="11584" y="70736"/>
                  </a:lnTo>
                  <a:lnTo>
                    <a:pt x="11541" y="70780"/>
                  </a:lnTo>
                  <a:lnTo>
                    <a:pt x="10619" y="71833"/>
                  </a:lnTo>
                  <a:lnTo>
                    <a:pt x="10224" y="71833"/>
                  </a:lnTo>
                  <a:lnTo>
                    <a:pt x="9654" y="71438"/>
                  </a:lnTo>
                  <a:lnTo>
                    <a:pt x="6538" y="67928"/>
                  </a:lnTo>
                  <a:lnTo>
                    <a:pt x="4915" y="65953"/>
                  </a:lnTo>
                  <a:lnTo>
                    <a:pt x="4037" y="64724"/>
                  </a:lnTo>
                  <a:lnTo>
                    <a:pt x="2677" y="62618"/>
                  </a:lnTo>
                  <a:lnTo>
                    <a:pt x="351" y="59415"/>
                  </a:lnTo>
                  <a:lnTo>
                    <a:pt x="614" y="57572"/>
                  </a:lnTo>
                  <a:lnTo>
                    <a:pt x="878" y="54851"/>
                  </a:lnTo>
                  <a:lnTo>
                    <a:pt x="1185" y="52394"/>
                  </a:lnTo>
                  <a:lnTo>
                    <a:pt x="1931" y="50990"/>
                  </a:lnTo>
                  <a:lnTo>
                    <a:pt x="4037" y="47611"/>
                  </a:lnTo>
                  <a:lnTo>
                    <a:pt x="4037" y="47567"/>
                  </a:lnTo>
                  <a:lnTo>
                    <a:pt x="4915" y="43837"/>
                  </a:lnTo>
                  <a:lnTo>
                    <a:pt x="5573" y="40546"/>
                  </a:lnTo>
                  <a:lnTo>
                    <a:pt x="6056" y="37431"/>
                  </a:lnTo>
                  <a:lnTo>
                    <a:pt x="6494" y="33920"/>
                  </a:lnTo>
                  <a:lnTo>
                    <a:pt x="7109" y="29050"/>
                  </a:lnTo>
                  <a:lnTo>
                    <a:pt x="7504" y="26987"/>
                  </a:lnTo>
                  <a:lnTo>
                    <a:pt x="8908" y="25057"/>
                  </a:lnTo>
                  <a:lnTo>
                    <a:pt x="9829" y="23740"/>
                  </a:lnTo>
                  <a:lnTo>
                    <a:pt x="10751" y="22424"/>
                  </a:lnTo>
                  <a:lnTo>
                    <a:pt x="12462" y="19747"/>
                  </a:lnTo>
                  <a:lnTo>
                    <a:pt x="14086" y="17290"/>
                  </a:lnTo>
                  <a:lnTo>
                    <a:pt x="14919" y="16061"/>
                  </a:lnTo>
                  <a:lnTo>
                    <a:pt x="15797" y="14833"/>
                  </a:lnTo>
                  <a:lnTo>
                    <a:pt x="16894" y="13604"/>
                  </a:lnTo>
                  <a:lnTo>
                    <a:pt x="19834" y="11717"/>
                  </a:lnTo>
                  <a:lnTo>
                    <a:pt x="19878" y="11717"/>
                  </a:lnTo>
                  <a:lnTo>
                    <a:pt x="21194" y="10664"/>
                  </a:lnTo>
                  <a:lnTo>
                    <a:pt x="23476" y="8777"/>
                  </a:lnTo>
                  <a:lnTo>
                    <a:pt x="26197" y="6583"/>
                  </a:lnTo>
                  <a:lnTo>
                    <a:pt x="30234" y="3336"/>
                  </a:lnTo>
                  <a:lnTo>
                    <a:pt x="34139" y="308"/>
                  </a:lnTo>
                  <a:lnTo>
                    <a:pt x="34183" y="264"/>
                  </a:lnTo>
                  <a:lnTo>
                    <a:pt x="34183" y="176"/>
                  </a:lnTo>
                  <a:lnTo>
                    <a:pt x="34183" y="133"/>
                  </a:lnTo>
                  <a:lnTo>
                    <a:pt x="34183" y="45"/>
                  </a:lnTo>
                  <a:lnTo>
                    <a:pt x="34095"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0" name="Google Shape;6420;p163"/>
            <p:cNvSpPr/>
            <p:nvPr/>
          </p:nvSpPr>
          <p:spPr>
            <a:xfrm>
              <a:off x="1524900" y="2786725"/>
              <a:ext cx="862275" cy="1885775"/>
            </a:xfrm>
            <a:custGeom>
              <a:rect b="b" l="l" r="r" t="t"/>
              <a:pathLst>
                <a:path extrusionOk="0" h="75431" w="34491">
                  <a:moveTo>
                    <a:pt x="34272" y="1"/>
                  </a:moveTo>
                  <a:lnTo>
                    <a:pt x="34184" y="45"/>
                  </a:lnTo>
                  <a:lnTo>
                    <a:pt x="31288" y="2239"/>
                  </a:lnTo>
                  <a:lnTo>
                    <a:pt x="22555" y="9259"/>
                  </a:lnTo>
                  <a:lnTo>
                    <a:pt x="19835" y="11410"/>
                  </a:lnTo>
                  <a:lnTo>
                    <a:pt x="17509" y="12507"/>
                  </a:lnTo>
                  <a:lnTo>
                    <a:pt x="16939" y="12770"/>
                  </a:lnTo>
                  <a:lnTo>
                    <a:pt x="16456" y="13121"/>
                  </a:lnTo>
                  <a:lnTo>
                    <a:pt x="15929" y="13516"/>
                  </a:lnTo>
                  <a:lnTo>
                    <a:pt x="15447" y="13911"/>
                  </a:lnTo>
                  <a:lnTo>
                    <a:pt x="14964" y="14350"/>
                  </a:lnTo>
                  <a:lnTo>
                    <a:pt x="14481" y="14832"/>
                  </a:lnTo>
                  <a:lnTo>
                    <a:pt x="13560" y="15885"/>
                  </a:lnTo>
                  <a:lnTo>
                    <a:pt x="12726" y="17026"/>
                  </a:lnTo>
                  <a:lnTo>
                    <a:pt x="11892" y="18211"/>
                  </a:lnTo>
                  <a:lnTo>
                    <a:pt x="11059" y="19440"/>
                  </a:lnTo>
                  <a:lnTo>
                    <a:pt x="10269" y="20712"/>
                  </a:lnTo>
                  <a:lnTo>
                    <a:pt x="9479" y="21941"/>
                  </a:lnTo>
                  <a:lnTo>
                    <a:pt x="8733" y="23082"/>
                  </a:lnTo>
                  <a:lnTo>
                    <a:pt x="7943" y="24179"/>
                  </a:lnTo>
                  <a:lnTo>
                    <a:pt x="7197" y="25188"/>
                  </a:lnTo>
                  <a:lnTo>
                    <a:pt x="7153" y="25232"/>
                  </a:lnTo>
                  <a:lnTo>
                    <a:pt x="6846" y="26197"/>
                  </a:lnTo>
                  <a:lnTo>
                    <a:pt x="6846" y="26285"/>
                  </a:lnTo>
                  <a:lnTo>
                    <a:pt x="7022" y="27514"/>
                  </a:lnTo>
                  <a:lnTo>
                    <a:pt x="6320" y="33832"/>
                  </a:lnTo>
                  <a:lnTo>
                    <a:pt x="5837" y="37606"/>
                  </a:lnTo>
                  <a:lnTo>
                    <a:pt x="5398" y="40853"/>
                  </a:lnTo>
                  <a:lnTo>
                    <a:pt x="5047" y="42960"/>
                  </a:lnTo>
                  <a:lnTo>
                    <a:pt x="3950" y="47523"/>
                  </a:lnTo>
                  <a:lnTo>
                    <a:pt x="3424" y="49673"/>
                  </a:lnTo>
                  <a:lnTo>
                    <a:pt x="1712" y="52964"/>
                  </a:lnTo>
                  <a:lnTo>
                    <a:pt x="1712" y="53008"/>
                  </a:lnTo>
                  <a:lnTo>
                    <a:pt x="1230" y="56957"/>
                  </a:lnTo>
                  <a:lnTo>
                    <a:pt x="89" y="61302"/>
                  </a:lnTo>
                  <a:lnTo>
                    <a:pt x="89" y="61345"/>
                  </a:lnTo>
                  <a:lnTo>
                    <a:pt x="1" y="62355"/>
                  </a:lnTo>
                  <a:lnTo>
                    <a:pt x="45" y="62486"/>
                  </a:lnTo>
                  <a:lnTo>
                    <a:pt x="1844" y="64812"/>
                  </a:lnTo>
                  <a:lnTo>
                    <a:pt x="4740" y="68147"/>
                  </a:lnTo>
                  <a:lnTo>
                    <a:pt x="6144" y="69814"/>
                  </a:lnTo>
                  <a:lnTo>
                    <a:pt x="8250" y="72096"/>
                  </a:lnTo>
                  <a:lnTo>
                    <a:pt x="9830" y="73983"/>
                  </a:lnTo>
                  <a:lnTo>
                    <a:pt x="10927" y="75387"/>
                  </a:lnTo>
                  <a:lnTo>
                    <a:pt x="11015" y="75431"/>
                  </a:lnTo>
                  <a:lnTo>
                    <a:pt x="11147" y="75431"/>
                  </a:lnTo>
                  <a:lnTo>
                    <a:pt x="11366" y="75343"/>
                  </a:lnTo>
                  <a:lnTo>
                    <a:pt x="11454" y="75255"/>
                  </a:lnTo>
                  <a:lnTo>
                    <a:pt x="12463" y="73764"/>
                  </a:lnTo>
                  <a:lnTo>
                    <a:pt x="12507" y="73676"/>
                  </a:lnTo>
                  <a:lnTo>
                    <a:pt x="12507" y="73632"/>
                  </a:lnTo>
                  <a:lnTo>
                    <a:pt x="12463" y="73544"/>
                  </a:lnTo>
                  <a:lnTo>
                    <a:pt x="12419" y="73500"/>
                  </a:lnTo>
                  <a:lnTo>
                    <a:pt x="12244" y="73500"/>
                  </a:lnTo>
                  <a:lnTo>
                    <a:pt x="12200" y="73544"/>
                  </a:lnTo>
                  <a:lnTo>
                    <a:pt x="11190" y="75036"/>
                  </a:lnTo>
                  <a:lnTo>
                    <a:pt x="11147" y="75036"/>
                  </a:lnTo>
                  <a:lnTo>
                    <a:pt x="10093" y="73764"/>
                  </a:lnTo>
                  <a:lnTo>
                    <a:pt x="8514" y="71877"/>
                  </a:lnTo>
                  <a:lnTo>
                    <a:pt x="6407" y="69551"/>
                  </a:lnTo>
                  <a:lnTo>
                    <a:pt x="2151" y="64549"/>
                  </a:lnTo>
                  <a:lnTo>
                    <a:pt x="396" y="62311"/>
                  </a:lnTo>
                  <a:lnTo>
                    <a:pt x="440" y="61389"/>
                  </a:lnTo>
                  <a:lnTo>
                    <a:pt x="1581" y="57001"/>
                  </a:lnTo>
                  <a:lnTo>
                    <a:pt x="2063" y="53096"/>
                  </a:lnTo>
                  <a:lnTo>
                    <a:pt x="3775" y="49805"/>
                  </a:lnTo>
                  <a:lnTo>
                    <a:pt x="3775" y="49761"/>
                  </a:lnTo>
                  <a:lnTo>
                    <a:pt x="4301" y="47567"/>
                  </a:lnTo>
                  <a:lnTo>
                    <a:pt x="5398" y="43047"/>
                  </a:lnTo>
                  <a:lnTo>
                    <a:pt x="5749" y="40897"/>
                  </a:lnTo>
                  <a:lnTo>
                    <a:pt x="6188" y="37650"/>
                  </a:lnTo>
                  <a:lnTo>
                    <a:pt x="6671" y="33876"/>
                  </a:lnTo>
                  <a:lnTo>
                    <a:pt x="7373" y="27514"/>
                  </a:lnTo>
                  <a:lnTo>
                    <a:pt x="7373" y="27470"/>
                  </a:lnTo>
                  <a:lnTo>
                    <a:pt x="7197" y="26285"/>
                  </a:lnTo>
                  <a:lnTo>
                    <a:pt x="7461" y="25364"/>
                  </a:lnTo>
                  <a:lnTo>
                    <a:pt x="8250" y="24398"/>
                  </a:lnTo>
                  <a:lnTo>
                    <a:pt x="9040" y="23301"/>
                  </a:lnTo>
                  <a:lnTo>
                    <a:pt x="9786" y="22116"/>
                  </a:lnTo>
                  <a:lnTo>
                    <a:pt x="10576" y="20888"/>
                  </a:lnTo>
                  <a:lnTo>
                    <a:pt x="12156" y="18430"/>
                  </a:lnTo>
                  <a:lnTo>
                    <a:pt x="12989" y="17246"/>
                  </a:lnTo>
                  <a:lnTo>
                    <a:pt x="13823" y="16149"/>
                  </a:lnTo>
                  <a:lnTo>
                    <a:pt x="14701" y="15096"/>
                  </a:lnTo>
                  <a:lnTo>
                    <a:pt x="15184" y="14613"/>
                  </a:lnTo>
                  <a:lnTo>
                    <a:pt x="15622" y="14174"/>
                  </a:lnTo>
                  <a:lnTo>
                    <a:pt x="16105" y="13779"/>
                  </a:lnTo>
                  <a:lnTo>
                    <a:pt x="16632" y="13428"/>
                  </a:lnTo>
                  <a:lnTo>
                    <a:pt x="17114" y="13121"/>
                  </a:lnTo>
                  <a:lnTo>
                    <a:pt x="17641" y="12814"/>
                  </a:lnTo>
                  <a:lnTo>
                    <a:pt x="20010" y="11717"/>
                  </a:lnTo>
                  <a:lnTo>
                    <a:pt x="20054" y="11673"/>
                  </a:lnTo>
                  <a:lnTo>
                    <a:pt x="22775" y="9523"/>
                  </a:lnTo>
                  <a:lnTo>
                    <a:pt x="27865" y="5442"/>
                  </a:lnTo>
                  <a:lnTo>
                    <a:pt x="31507" y="2502"/>
                  </a:lnTo>
                  <a:lnTo>
                    <a:pt x="34403" y="308"/>
                  </a:lnTo>
                  <a:lnTo>
                    <a:pt x="34447" y="264"/>
                  </a:lnTo>
                  <a:lnTo>
                    <a:pt x="34491" y="176"/>
                  </a:lnTo>
                  <a:lnTo>
                    <a:pt x="34491" y="132"/>
                  </a:lnTo>
                  <a:lnTo>
                    <a:pt x="34447" y="45"/>
                  </a:lnTo>
                  <a:lnTo>
                    <a:pt x="34403"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1" name="Google Shape;6421;p163"/>
            <p:cNvSpPr/>
            <p:nvPr/>
          </p:nvSpPr>
          <p:spPr>
            <a:xfrm>
              <a:off x="2067925" y="3861800"/>
              <a:ext cx="110825" cy="71325"/>
            </a:xfrm>
            <a:custGeom>
              <a:rect b="b" l="l" r="r" t="t"/>
              <a:pathLst>
                <a:path extrusionOk="0" h="2853" w="4433">
                  <a:moveTo>
                    <a:pt x="3116" y="351"/>
                  </a:moveTo>
                  <a:lnTo>
                    <a:pt x="3555" y="615"/>
                  </a:lnTo>
                  <a:lnTo>
                    <a:pt x="4082" y="1405"/>
                  </a:lnTo>
                  <a:lnTo>
                    <a:pt x="4038" y="2151"/>
                  </a:lnTo>
                  <a:lnTo>
                    <a:pt x="3862" y="2326"/>
                  </a:lnTo>
                  <a:lnTo>
                    <a:pt x="3511" y="2502"/>
                  </a:lnTo>
                  <a:lnTo>
                    <a:pt x="2370" y="2414"/>
                  </a:lnTo>
                  <a:lnTo>
                    <a:pt x="747" y="1887"/>
                  </a:lnTo>
                  <a:lnTo>
                    <a:pt x="352" y="1492"/>
                  </a:lnTo>
                  <a:lnTo>
                    <a:pt x="352" y="1448"/>
                  </a:lnTo>
                  <a:lnTo>
                    <a:pt x="659" y="1229"/>
                  </a:lnTo>
                  <a:lnTo>
                    <a:pt x="2107" y="439"/>
                  </a:lnTo>
                  <a:lnTo>
                    <a:pt x="3116" y="351"/>
                  </a:lnTo>
                  <a:close/>
                  <a:moveTo>
                    <a:pt x="3160" y="0"/>
                  </a:moveTo>
                  <a:lnTo>
                    <a:pt x="2063" y="88"/>
                  </a:lnTo>
                  <a:lnTo>
                    <a:pt x="1975" y="88"/>
                  </a:lnTo>
                  <a:lnTo>
                    <a:pt x="483" y="922"/>
                  </a:lnTo>
                  <a:lnTo>
                    <a:pt x="440" y="966"/>
                  </a:lnTo>
                  <a:lnTo>
                    <a:pt x="88" y="1229"/>
                  </a:lnTo>
                  <a:lnTo>
                    <a:pt x="45" y="1317"/>
                  </a:lnTo>
                  <a:lnTo>
                    <a:pt x="1" y="1361"/>
                  </a:lnTo>
                  <a:lnTo>
                    <a:pt x="1" y="1580"/>
                  </a:lnTo>
                  <a:lnTo>
                    <a:pt x="88" y="1712"/>
                  </a:lnTo>
                  <a:lnTo>
                    <a:pt x="527" y="2151"/>
                  </a:lnTo>
                  <a:lnTo>
                    <a:pt x="615" y="2194"/>
                  </a:lnTo>
                  <a:lnTo>
                    <a:pt x="2283" y="2765"/>
                  </a:lnTo>
                  <a:lnTo>
                    <a:pt x="2326" y="2765"/>
                  </a:lnTo>
                  <a:lnTo>
                    <a:pt x="3555" y="2853"/>
                  </a:lnTo>
                  <a:lnTo>
                    <a:pt x="3599" y="2853"/>
                  </a:lnTo>
                  <a:lnTo>
                    <a:pt x="4038" y="2633"/>
                  </a:lnTo>
                  <a:lnTo>
                    <a:pt x="4082" y="2589"/>
                  </a:lnTo>
                  <a:lnTo>
                    <a:pt x="4345" y="2326"/>
                  </a:lnTo>
                  <a:lnTo>
                    <a:pt x="4389" y="2238"/>
                  </a:lnTo>
                  <a:lnTo>
                    <a:pt x="4433" y="1361"/>
                  </a:lnTo>
                  <a:lnTo>
                    <a:pt x="4389" y="1273"/>
                  </a:lnTo>
                  <a:lnTo>
                    <a:pt x="3818" y="351"/>
                  </a:lnTo>
                  <a:lnTo>
                    <a:pt x="3731" y="308"/>
                  </a:lnTo>
                  <a:lnTo>
                    <a:pt x="3248" y="44"/>
                  </a:lnTo>
                  <a:lnTo>
                    <a:pt x="316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2" name="Google Shape;6422;p163"/>
            <p:cNvSpPr/>
            <p:nvPr/>
          </p:nvSpPr>
          <p:spPr>
            <a:xfrm>
              <a:off x="2024050" y="3843150"/>
              <a:ext cx="172250" cy="154700"/>
            </a:xfrm>
            <a:custGeom>
              <a:rect b="b" l="l" r="r" t="t"/>
              <a:pathLst>
                <a:path extrusionOk="0" h="6188" w="6890">
                  <a:moveTo>
                    <a:pt x="4915" y="395"/>
                  </a:moveTo>
                  <a:lnTo>
                    <a:pt x="5705" y="703"/>
                  </a:lnTo>
                  <a:lnTo>
                    <a:pt x="5924" y="966"/>
                  </a:lnTo>
                  <a:lnTo>
                    <a:pt x="6495" y="2589"/>
                  </a:lnTo>
                  <a:lnTo>
                    <a:pt x="6539" y="5793"/>
                  </a:lnTo>
                  <a:lnTo>
                    <a:pt x="6495" y="5837"/>
                  </a:lnTo>
                  <a:lnTo>
                    <a:pt x="6144" y="5837"/>
                  </a:lnTo>
                  <a:lnTo>
                    <a:pt x="4652" y="5486"/>
                  </a:lnTo>
                  <a:lnTo>
                    <a:pt x="2589" y="4783"/>
                  </a:lnTo>
                  <a:lnTo>
                    <a:pt x="878" y="3950"/>
                  </a:lnTo>
                  <a:lnTo>
                    <a:pt x="571" y="3599"/>
                  </a:lnTo>
                  <a:lnTo>
                    <a:pt x="352" y="2853"/>
                  </a:lnTo>
                  <a:lnTo>
                    <a:pt x="571" y="2414"/>
                  </a:lnTo>
                  <a:lnTo>
                    <a:pt x="966" y="1975"/>
                  </a:lnTo>
                  <a:lnTo>
                    <a:pt x="2677" y="1054"/>
                  </a:lnTo>
                  <a:lnTo>
                    <a:pt x="4125" y="395"/>
                  </a:lnTo>
                  <a:close/>
                  <a:moveTo>
                    <a:pt x="4915" y="0"/>
                  </a:moveTo>
                  <a:lnTo>
                    <a:pt x="4081" y="44"/>
                  </a:lnTo>
                  <a:lnTo>
                    <a:pt x="3994" y="44"/>
                  </a:lnTo>
                  <a:lnTo>
                    <a:pt x="2502" y="746"/>
                  </a:lnTo>
                  <a:lnTo>
                    <a:pt x="746" y="1712"/>
                  </a:lnTo>
                  <a:lnTo>
                    <a:pt x="703" y="1712"/>
                  </a:lnTo>
                  <a:lnTo>
                    <a:pt x="264" y="2194"/>
                  </a:lnTo>
                  <a:lnTo>
                    <a:pt x="264" y="2238"/>
                  </a:lnTo>
                  <a:lnTo>
                    <a:pt x="1" y="2765"/>
                  </a:lnTo>
                  <a:lnTo>
                    <a:pt x="1" y="2897"/>
                  </a:lnTo>
                  <a:lnTo>
                    <a:pt x="220" y="3730"/>
                  </a:lnTo>
                  <a:lnTo>
                    <a:pt x="264" y="3818"/>
                  </a:lnTo>
                  <a:lnTo>
                    <a:pt x="659" y="4213"/>
                  </a:lnTo>
                  <a:lnTo>
                    <a:pt x="703" y="4257"/>
                  </a:lnTo>
                  <a:lnTo>
                    <a:pt x="2458" y="5091"/>
                  </a:lnTo>
                  <a:lnTo>
                    <a:pt x="4564" y="5837"/>
                  </a:lnTo>
                  <a:lnTo>
                    <a:pt x="6100" y="6188"/>
                  </a:lnTo>
                  <a:lnTo>
                    <a:pt x="6626" y="6188"/>
                  </a:lnTo>
                  <a:lnTo>
                    <a:pt x="6802" y="6056"/>
                  </a:lnTo>
                  <a:lnTo>
                    <a:pt x="6890" y="6012"/>
                  </a:lnTo>
                  <a:lnTo>
                    <a:pt x="6890" y="5924"/>
                  </a:lnTo>
                  <a:lnTo>
                    <a:pt x="6846" y="2546"/>
                  </a:lnTo>
                  <a:lnTo>
                    <a:pt x="6802" y="2502"/>
                  </a:lnTo>
                  <a:lnTo>
                    <a:pt x="6232" y="834"/>
                  </a:lnTo>
                  <a:lnTo>
                    <a:pt x="6232" y="746"/>
                  </a:lnTo>
                  <a:lnTo>
                    <a:pt x="5968" y="483"/>
                  </a:lnTo>
                  <a:lnTo>
                    <a:pt x="5880" y="395"/>
                  </a:lnTo>
                  <a:lnTo>
                    <a:pt x="5003" y="44"/>
                  </a:lnTo>
                  <a:lnTo>
                    <a:pt x="4915"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3" name="Google Shape;6423;p163"/>
            <p:cNvSpPr/>
            <p:nvPr/>
          </p:nvSpPr>
          <p:spPr>
            <a:xfrm>
              <a:off x="1979075" y="3826700"/>
              <a:ext cx="240275" cy="215025"/>
            </a:xfrm>
            <a:custGeom>
              <a:rect b="b" l="l" r="r" t="t"/>
              <a:pathLst>
                <a:path extrusionOk="0" h="8601" w="9611">
                  <a:moveTo>
                    <a:pt x="6714" y="351"/>
                  </a:moveTo>
                  <a:lnTo>
                    <a:pt x="7855" y="702"/>
                  </a:lnTo>
                  <a:lnTo>
                    <a:pt x="8206" y="966"/>
                  </a:lnTo>
                  <a:lnTo>
                    <a:pt x="8864" y="3028"/>
                  </a:lnTo>
                  <a:lnTo>
                    <a:pt x="9259" y="6495"/>
                  </a:lnTo>
                  <a:lnTo>
                    <a:pt x="8952" y="7592"/>
                  </a:lnTo>
                  <a:lnTo>
                    <a:pt x="8645" y="8250"/>
                  </a:lnTo>
                  <a:lnTo>
                    <a:pt x="7987" y="8162"/>
                  </a:lnTo>
                  <a:lnTo>
                    <a:pt x="1054" y="6451"/>
                  </a:lnTo>
                  <a:lnTo>
                    <a:pt x="483" y="6144"/>
                  </a:lnTo>
                  <a:lnTo>
                    <a:pt x="395" y="5924"/>
                  </a:lnTo>
                  <a:lnTo>
                    <a:pt x="1931" y="2633"/>
                  </a:lnTo>
                  <a:lnTo>
                    <a:pt x="2545" y="2019"/>
                  </a:lnTo>
                  <a:lnTo>
                    <a:pt x="4432" y="1010"/>
                  </a:lnTo>
                  <a:lnTo>
                    <a:pt x="5837" y="395"/>
                  </a:lnTo>
                  <a:lnTo>
                    <a:pt x="6714" y="351"/>
                  </a:lnTo>
                  <a:close/>
                  <a:moveTo>
                    <a:pt x="6714" y="0"/>
                  </a:moveTo>
                  <a:lnTo>
                    <a:pt x="5793" y="44"/>
                  </a:lnTo>
                  <a:lnTo>
                    <a:pt x="5749" y="44"/>
                  </a:lnTo>
                  <a:lnTo>
                    <a:pt x="4301" y="658"/>
                  </a:lnTo>
                  <a:lnTo>
                    <a:pt x="2370" y="1712"/>
                  </a:lnTo>
                  <a:lnTo>
                    <a:pt x="2326" y="1755"/>
                  </a:lnTo>
                  <a:lnTo>
                    <a:pt x="1668" y="2414"/>
                  </a:lnTo>
                  <a:lnTo>
                    <a:pt x="1624" y="2458"/>
                  </a:lnTo>
                  <a:lnTo>
                    <a:pt x="44" y="5880"/>
                  </a:lnTo>
                  <a:lnTo>
                    <a:pt x="0" y="5924"/>
                  </a:lnTo>
                  <a:lnTo>
                    <a:pt x="44" y="6012"/>
                  </a:lnTo>
                  <a:lnTo>
                    <a:pt x="176" y="6319"/>
                  </a:lnTo>
                  <a:lnTo>
                    <a:pt x="264" y="6407"/>
                  </a:lnTo>
                  <a:lnTo>
                    <a:pt x="922" y="6758"/>
                  </a:lnTo>
                  <a:lnTo>
                    <a:pt x="966" y="6802"/>
                  </a:lnTo>
                  <a:lnTo>
                    <a:pt x="5793" y="7986"/>
                  </a:lnTo>
                  <a:lnTo>
                    <a:pt x="7899" y="8513"/>
                  </a:lnTo>
                  <a:lnTo>
                    <a:pt x="7943" y="8513"/>
                  </a:lnTo>
                  <a:lnTo>
                    <a:pt x="8733" y="8601"/>
                  </a:lnTo>
                  <a:lnTo>
                    <a:pt x="8864" y="8601"/>
                  </a:lnTo>
                  <a:lnTo>
                    <a:pt x="8908" y="8513"/>
                  </a:lnTo>
                  <a:lnTo>
                    <a:pt x="9303" y="7723"/>
                  </a:lnTo>
                  <a:lnTo>
                    <a:pt x="9610" y="6538"/>
                  </a:lnTo>
                  <a:lnTo>
                    <a:pt x="9610" y="6495"/>
                  </a:lnTo>
                  <a:lnTo>
                    <a:pt x="9215" y="2984"/>
                  </a:lnTo>
                  <a:lnTo>
                    <a:pt x="9215" y="2940"/>
                  </a:lnTo>
                  <a:lnTo>
                    <a:pt x="8513" y="834"/>
                  </a:lnTo>
                  <a:lnTo>
                    <a:pt x="8469" y="746"/>
                  </a:lnTo>
                  <a:lnTo>
                    <a:pt x="8031" y="395"/>
                  </a:lnTo>
                  <a:lnTo>
                    <a:pt x="7987" y="395"/>
                  </a:lnTo>
                  <a:lnTo>
                    <a:pt x="6802"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4" name="Google Shape;6424;p163"/>
            <p:cNvSpPr/>
            <p:nvPr/>
          </p:nvSpPr>
          <p:spPr>
            <a:xfrm>
              <a:off x="1923125" y="3808050"/>
              <a:ext cx="342300" cy="295125"/>
            </a:xfrm>
            <a:custGeom>
              <a:rect b="b" l="l" r="r" t="t"/>
              <a:pathLst>
                <a:path extrusionOk="0" h="11805" w="13692">
                  <a:moveTo>
                    <a:pt x="8952" y="351"/>
                  </a:moveTo>
                  <a:lnTo>
                    <a:pt x="10883" y="1097"/>
                  </a:lnTo>
                  <a:lnTo>
                    <a:pt x="11848" y="4213"/>
                  </a:lnTo>
                  <a:lnTo>
                    <a:pt x="12463" y="8162"/>
                  </a:lnTo>
                  <a:lnTo>
                    <a:pt x="12463" y="8206"/>
                  </a:lnTo>
                  <a:lnTo>
                    <a:pt x="13340" y="9478"/>
                  </a:lnTo>
                  <a:lnTo>
                    <a:pt x="13340" y="9917"/>
                  </a:lnTo>
                  <a:lnTo>
                    <a:pt x="12901" y="10400"/>
                  </a:lnTo>
                  <a:lnTo>
                    <a:pt x="11497" y="11146"/>
                  </a:lnTo>
                  <a:lnTo>
                    <a:pt x="10444" y="11453"/>
                  </a:lnTo>
                  <a:lnTo>
                    <a:pt x="8382" y="10663"/>
                  </a:lnTo>
                  <a:lnTo>
                    <a:pt x="8382" y="10619"/>
                  </a:lnTo>
                  <a:lnTo>
                    <a:pt x="5003" y="9829"/>
                  </a:lnTo>
                  <a:lnTo>
                    <a:pt x="1536" y="9303"/>
                  </a:lnTo>
                  <a:lnTo>
                    <a:pt x="352" y="8952"/>
                  </a:lnTo>
                  <a:lnTo>
                    <a:pt x="352" y="8689"/>
                  </a:lnTo>
                  <a:lnTo>
                    <a:pt x="571" y="8118"/>
                  </a:lnTo>
                  <a:lnTo>
                    <a:pt x="1668" y="6582"/>
                  </a:lnTo>
                  <a:lnTo>
                    <a:pt x="3028" y="4388"/>
                  </a:lnTo>
                  <a:lnTo>
                    <a:pt x="3994" y="2589"/>
                  </a:lnTo>
                  <a:lnTo>
                    <a:pt x="5310" y="1712"/>
                  </a:lnTo>
                  <a:lnTo>
                    <a:pt x="8162" y="351"/>
                  </a:lnTo>
                  <a:close/>
                  <a:moveTo>
                    <a:pt x="8075" y="0"/>
                  </a:moveTo>
                  <a:lnTo>
                    <a:pt x="5178" y="1404"/>
                  </a:lnTo>
                  <a:lnTo>
                    <a:pt x="5135" y="1404"/>
                  </a:lnTo>
                  <a:lnTo>
                    <a:pt x="3774" y="2326"/>
                  </a:lnTo>
                  <a:lnTo>
                    <a:pt x="3686" y="2370"/>
                  </a:lnTo>
                  <a:lnTo>
                    <a:pt x="2721" y="4213"/>
                  </a:lnTo>
                  <a:lnTo>
                    <a:pt x="1361" y="6407"/>
                  </a:lnTo>
                  <a:lnTo>
                    <a:pt x="264" y="7943"/>
                  </a:lnTo>
                  <a:lnTo>
                    <a:pt x="264" y="7987"/>
                  </a:lnTo>
                  <a:lnTo>
                    <a:pt x="44" y="8557"/>
                  </a:lnTo>
                  <a:lnTo>
                    <a:pt x="0" y="8601"/>
                  </a:lnTo>
                  <a:lnTo>
                    <a:pt x="0" y="9084"/>
                  </a:lnTo>
                  <a:lnTo>
                    <a:pt x="0" y="9171"/>
                  </a:lnTo>
                  <a:lnTo>
                    <a:pt x="88" y="9259"/>
                  </a:lnTo>
                  <a:lnTo>
                    <a:pt x="1449" y="9610"/>
                  </a:lnTo>
                  <a:lnTo>
                    <a:pt x="1492" y="9610"/>
                  </a:lnTo>
                  <a:lnTo>
                    <a:pt x="4959" y="10181"/>
                  </a:lnTo>
                  <a:lnTo>
                    <a:pt x="8294" y="10970"/>
                  </a:lnTo>
                  <a:lnTo>
                    <a:pt x="10400" y="11804"/>
                  </a:lnTo>
                  <a:lnTo>
                    <a:pt x="10488" y="11804"/>
                  </a:lnTo>
                  <a:lnTo>
                    <a:pt x="11585" y="11453"/>
                  </a:lnTo>
                  <a:lnTo>
                    <a:pt x="11629" y="11453"/>
                  </a:lnTo>
                  <a:lnTo>
                    <a:pt x="13121" y="10707"/>
                  </a:lnTo>
                  <a:lnTo>
                    <a:pt x="13165" y="10663"/>
                  </a:lnTo>
                  <a:lnTo>
                    <a:pt x="13647" y="10093"/>
                  </a:lnTo>
                  <a:lnTo>
                    <a:pt x="13691" y="10005"/>
                  </a:lnTo>
                  <a:lnTo>
                    <a:pt x="13691" y="9391"/>
                  </a:lnTo>
                  <a:lnTo>
                    <a:pt x="13647" y="9303"/>
                  </a:lnTo>
                  <a:lnTo>
                    <a:pt x="12770" y="8030"/>
                  </a:lnTo>
                  <a:lnTo>
                    <a:pt x="12155" y="4125"/>
                  </a:lnTo>
                  <a:lnTo>
                    <a:pt x="11190" y="922"/>
                  </a:lnTo>
                  <a:lnTo>
                    <a:pt x="11190" y="878"/>
                  </a:lnTo>
                  <a:lnTo>
                    <a:pt x="11102" y="834"/>
                  </a:lnTo>
                  <a:lnTo>
                    <a:pt x="904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5" name="Google Shape;6425;p163"/>
            <p:cNvSpPr/>
            <p:nvPr/>
          </p:nvSpPr>
          <p:spPr>
            <a:xfrm>
              <a:off x="1712500" y="4127275"/>
              <a:ext cx="79000" cy="51575"/>
            </a:xfrm>
            <a:custGeom>
              <a:rect b="b" l="l" r="r" t="t"/>
              <a:pathLst>
                <a:path extrusionOk="0" h="2063" w="3160">
                  <a:moveTo>
                    <a:pt x="1931" y="352"/>
                  </a:moveTo>
                  <a:lnTo>
                    <a:pt x="2502" y="527"/>
                  </a:lnTo>
                  <a:lnTo>
                    <a:pt x="2677" y="703"/>
                  </a:lnTo>
                  <a:lnTo>
                    <a:pt x="2546" y="790"/>
                  </a:lnTo>
                  <a:lnTo>
                    <a:pt x="1492" y="1317"/>
                  </a:lnTo>
                  <a:lnTo>
                    <a:pt x="351" y="1624"/>
                  </a:lnTo>
                  <a:lnTo>
                    <a:pt x="746" y="1010"/>
                  </a:lnTo>
                  <a:lnTo>
                    <a:pt x="1317" y="439"/>
                  </a:lnTo>
                  <a:lnTo>
                    <a:pt x="1931" y="352"/>
                  </a:lnTo>
                  <a:close/>
                  <a:moveTo>
                    <a:pt x="1931" y="0"/>
                  </a:moveTo>
                  <a:lnTo>
                    <a:pt x="1185" y="132"/>
                  </a:lnTo>
                  <a:lnTo>
                    <a:pt x="1097" y="176"/>
                  </a:lnTo>
                  <a:lnTo>
                    <a:pt x="483" y="790"/>
                  </a:lnTo>
                  <a:lnTo>
                    <a:pt x="44" y="1449"/>
                  </a:lnTo>
                  <a:lnTo>
                    <a:pt x="44" y="1536"/>
                  </a:lnTo>
                  <a:lnTo>
                    <a:pt x="0" y="1843"/>
                  </a:lnTo>
                  <a:lnTo>
                    <a:pt x="0" y="1931"/>
                  </a:lnTo>
                  <a:lnTo>
                    <a:pt x="44" y="2019"/>
                  </a:lnTo>
                  <a:lnTo>
                    <a:pt x="176" y="2063"/>
                  </a:lnTo>
                  <a:lnTo>
                    <a:pt x="220" y="2019"/>
                  </a:lnTo>
                  <a:lnTo>
                    <a:pt x="1580" y="1668"/>
                  </a:lnTo>
                  <a:lnTo>
                    <a:pt x="1624" y="1668"/>
                  </a:lnTo>
                  <a:lnTo>
                    <a:pt x="2677" y="1097"/>
                  </a:lnTo>
                  <a:lnTo>
                    <a:pt x="3072" y="878"/>
                  </a:lnTo>
                  <a:lnTo>
                    <a:pt x="3116" y="834"/>
                  </a:lnTo>
                  <a:lnTo>
                    <a:pt x="3160" y="746"/>
                  </a:lnTo>
                  <a:lnTo>
                    <a:pt x="3160" y="659"/>
                  </a:lnTo>
                  <a:lnTo>
                    <a:pt x="3116" y="615"/>
                  </a:lnTo>
                  <a:lnTo>
                    <a:pt x="2721" y="264"/>
                  </a:lnTo>
                  <a:lnTo>
                    <a:pt x="2633" y="220"/>
                  </a:lnTo>
                  <a:lnTo>
                    <a:pt x="2019"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6" name="Google Shape;6426;p163"/>
            <p:cNvSpPr/>
            <p:nvPr/>
          </p:nvSpPr>
          <p:spPr>
            <a:xfrm>
              <a:off x="2405800" y="1437400"/>
              <a:ext cx="928100" cy="1383375"/>
            </a:xfrm>
            <a:custGeom>
              <a:rect b="b" l="l" r="r" t="t"/>
              <a:pathLst>
                <a:path extrusionOk="0" h="55335" w="37124">
                  <a:moveTo>
                    <a:pt x="36773" y="1"/>
                  </a:moveTo>
                  <a:lnTo>
                    <a:pt x="36685" y="45"/>
                  </a:lnTo>
                  <a:lnTo>
                    <a:pt x="36641" y="89"/>
                  </a:lnTo>
                  <a:lnTo>
                    <a:pt x="36597" y="133"/>
                  </a:lnTo>
                  <a:lnTo>
                    <a:pt x="36597" y="220"/>
                  </a:lnTo>
                  <a:lnTo>
                    <a:pt x="36641" y="264"/>
                  </a:lnTo>
                  <a:lnTo>
                    <a:pt x="36685" y="396"/>
                  </a:lnTo>
                  <a:lnTo>
                    <a:pt x="36773" y="1361"/>
                  </a:lnTo>
                  <a:lnTo>
                    <a:pt x="36773" y="3204"/>
                  </a:lnTo>
                  <a:lnTo>
                    <a:pt x="36071" y="4916"/>
                  </a:lnTo>
                  <a:lnTo>
                    <a:pt x="36071" y="4959"/>
                  </a:lnTo>
                  <a:lnTo>
                    <a:pt x="35281" y="7856"/>
                  </a:lnTo>
                  <a:lnTo>
                    <a:pt x="34667" y="9962"/>
                  </a:lnTo>
                  <a:lnTo>
                    <a:pt x="34008" y="11980"/>
                  </a:lnTo>
                  <a:lnTo>
                    <a:pt x="32648" y="14745"/>
                  </a:lnTo>
                  <a:lnTo>
                    <a:pt x="31551" y="16851"/>
                  </a:lnTo>
                  <a:lnTo>
                    <a:pt x="30630" y="18957"/>
                  </a:lnTo>
                  <a:lnTo>
                    <a:pt x="29138" y="21634"/>
                  </a:lnTo>
                  <a:lnTo>
                    <a:pt x="27733" y="23872"/>
                  </a:lnTo>
                  <a:lnTo>
                    <a:pt x="26505" y="25803"/>
                  </a:lnTo>
                  <a:lnTo>
                    <a:pt x="25144" y="28216"/>
                  </a:lnTo>
                  <a:lnTo>
                    <a:pt x="25144" y="28260"/>
                  </a:lnTo>
                  <a:lnTo>
                    <a:pt x="24881" y="29094"/>
                  </a:lnTo>
                  <a:lnTo>
                    <a:pt x="24881" y="29137"/>
                  </a:lnTo>
                  <a:lnTo>
                    <a:pt x="24881" y="30059"/>
                  </a:lnTo>
                  <a:lnTo>
                    <a:pt x="25232" y="32736"/>
                  </a:lnTo>
                  <a:lnTo>
                    <a:pt x="25583" y="36290"/>
                  </a:lnTo>
                  <a:lnTo>
                    <a:pt x="25496" y="36422"/>
                  </a:lnTo>
                  <a:lnTo>
                    <a:pt x="23345" y="37694"/>
                  </a:lnTo>
                  <a:lnTo>
                    <a:pt x="21371" y="39098"/>
                  </a:lnTo>
                  <a:lnTo>
                    <a:pt x="21327" y="39098"/>
                  </a:lnTo>
                  <a:lnTo>
                    <a:pt x="19659" y="40590"/>
                  </a:lnTo>
                  <a:lnTo>
                    <a:pt x="16500" y="43048"/>
                  </a:lnTo>
                  <a:lnTo>
                    <a:pt x="16456" y="43091"/>
                  </a:lnTo>
                  <a:lnTo>
                    <a:pt x="14964" y="44583"/>
                  </a:lnTo>
                  <a:lnTo>
                    <a:pt x="12595" y="47085"/>
                  </a:lnTo>
                  <a:lnTo>
                    <a:pt x="10401" y="48313"/>
                  </a:lnTo>
                  <a:lnTo>
                    <a:pt x="8250" y="49147"/>
                  </a:lnTo>
                  <a:lnTo>
                    <a:pt x="8207" y="49147"/>
                  </a:lnTo>
                  <a:lnTo>
                    <a:pt x="6627" y="50156"/>
                  </a:lnTo>
                  <a:lnTo>
                    <a:pt x="89" y="55027"/>
                  </a:lnTo>
                  <a:lnTo>
                    <a:pt x="45" y="55071"/>
                  </a:lnTo>
                  <a:lnTo>
                    <a:pt x="1" y="55115"/>
                  </a:lnTo>
                  <a:lnTo>
                    <a:pt x="45" y="55202"/>
                  </a:lnTo>
                  <a:lnTo>
                    <a:pt x="45" y="55246"/>
                  </a:lnTo>
                  <a:lnTo>
                    <a:pt x="133" y="55334"/>
                  </a:lnTo>
                  <a:lnTo>
                    <a:pt x="176" y="55334"/>
                  </a:lnTo>
                  <a:lnTo>
                    <a:pt x="308" y="55290"/>
                  </a:lnTo>
                  <a:lnTo>
                    <a:pt x="6846" y="50463"/>
                  </a:lnTo>
                  <a:lnTo>
                    <a:pt x="8382" y="49454"/>
                  </a:lnTo>
                  <a:lnTo>
                    <a:pt x="10532" y="48620"/>
                  </a:lnTo>
                  <a:lnTo>
                    <a:pt x="10576" y="48620"/>
                  </a:lnTo>
                  <a:lnTo>
                    <a:pt x="12814" y="47348"/>
                  </a:lnTo>
                  <a:lnTo>
                    <a:pt x="12858" y="47348"/>
                  </a:lnTo>
                  <a:lnTo>
                    <a:pt x="15227" y="44803"/>
                  </a:lnTo>
                  <a:lnTo>
                    <a:pt x="16719" y="43355"/>
                  </a:lnTo>
                  <a:lnTo>
                    <a:pt x="19879" y="40854"/>
                  </a:lnTo>
                  <a:lnTo>
                    <a:pt x="21546" y="39362"/>
                  </a:lnTo>
                  <a:lnTo>
                    <a:pt x="23521" y="37957"/>
                  </a:lnTo>
                  <a:lnTo>
                    <a:pt x="25715" y="36729"/>
                  </a:lnTo>
                  <a:lnTo>
                    <a:pt x="25759" y="36641"/>
                  </a:lnTo>
                  <a:lnTo>
                    <a:pt x="25890" y="36422"/>
                  </a:lnTo>
                  <a:lnTo>
                    <a:pt x="25934" y="36334"/>
                  </a:lnTo>
                  <a:lnTo>
                    <a:pt x="25583" y="32692"/>
                  </a:lnTo>
                  <a:lnTo>
                    <a:pt x="25232" y="30015"/>
                  </a:lnTo>
                  <a:lnTo>
                    <a:pt x="25232" y="29181"/>
                  </a:lnTo>
                  <a:lnTo>
                    <a:pt x="25452" y="28391"/>
                  </a:lnTo>
                  <a:lnTo>
                    <a:pt x="26812" y="25978"/>
                  </a:lnTo>
                  <a:lnTo>
                    <a:pt x="29445" y="21809"/>
                  </a:lnTo>
                  <a:lnTo>
                    <a:pt x="30937" y="19133"/>
                  </a:lnTo>
                  <a:lnTo>
                    <a:pt x="30981" y="19133"/>
                  </a:lnTo>
                  <a:lnTo>
                    <a:pt x="31858" y="17026"/>
                  </a:lnTo>
                  <a:lnTo>
                    <a:pt x="32955" y="14920"/>
                  </a:lnTo>
                  <a:lnTo>
                    <a:pt x="34359" y="12112"/>
                  </a:lnTo>
                  <a:lnTo>
                    <a:pt x="35018" y="10050"/>
                  </a:lnTo>
                  <a:lnTo>
                    <a:pt x="35632" y="7943"/>
                  </a:lnTo>
                  <a:lnTo>
                    <a:pt x="36422" y="5047"/>
                  </a:lnTo>
                  <a:lnTo>
                    <a:pt x="37080" y="3292"/>
                  </a:lnTo>
                  <a:lnTo>
                    <a:pt x="37124" y="3248"/>
                  </a:lnTo>
                  <a:lnTo>
                    <a:pt x="37124" y="1361"/>
                  </a:lnTo>
                  <a:lnTo>
                    <a:pt x="37036" y="352"/>
                  </a:lnTo>
                  <a:lnTo>
                    <a:pt x="37036" y="264"/>
                  </a:lnTo>
                  <a:lnTo>
                    <a:pt x="36948" y="89"/>
                  </a:lnTo>
                  <a:lnTo>
                    <a:pt x="36904" y="45"/>
                  </a:lnTo>
                  <a:lnTo>
                    <a:pt x="36817"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7" name="Google Shape;6427;p163"/>
            <p:cNvSpPr/>
            <p:nvPr/>
          </p:nvSpPr>
          <p:spPr>
            <a:xfrm>
              <a:off x="2378375" y="1436325"/>
              <a:ext cx="928100" cy="1359200"/>
            </a:xfrm>
            <a:custGeom>
              <a:rect b="b" l="l" r="r" t="t"/>
              <a:pathLst>
                <a:path extrusionOk="0" h="54368" w="37124">
                  <a:moveTo>
                    <a:pt x="36641" y="0"/>
                  </a:moveTo>
                  <a:lnTo>
                    <a:pt x="36553" y="44"/>
                  </a:lnTo>
                  <a:lnTo>
                    <a:pt x="36510" y="88"/>
                  </a:lnTo>
                  <a:lnTo>
                    <a:pt x="36510" y="132"/>
                  </a:lnTo>
                  <a:lnTo>
                    <a:pt x="36510" y="219"/>
                  </a:lnTo>
                  <a:lnTo>
                    <a:pt x="36685" y="878"/>
                  </a:lnTo>
                  <a:lnTo>
                    <a:pt x="36773" y="1316"/>
                  </a:lnTo>
                  <a:lnTo>
                    <a:pt x="36685" y="2194"/>
                  </a:lnTo>
                  <a:lnTo>
                    <a:pt x="36115" y="4169"/>
                  </a:lnTo>
                  <a:lnTo>
                    <a:pt x="35588" y="6275"/>
                  </a:lnTo>
                  <a:lnTo>
                    <a:pt x="34886" y="8776"/>
                  </a:lnTo>
                  <a:lnTo>
                    <a:pt x="34140" y="11102"/>
                  </a:lnTo>
                  <a:lnTo>
                    <a:pt x="32824" y="14042"/>
                  </a:lnTo>
                  <a:lnTo>
                    <a:pt x="31814" y="15929"/>
                  </a:lnTo>
                  <a:lnTo>
                    <a:pt x="30542" y="18693"/>
                  </a:lnTo>
                  <a:lnTo>
                    <a:pt x="29094" y="21194"/>
                  </a:lnTo>
                  <a:lnTo>
                    <a:pt x="27558" y="23652"/>
                  </a:lnTo>
                  <a:lnTo>
                    <a:pt x="26285" y="25758"/>
                  </a:lnTo>
                  <a:lnTo>
                    <a:pt x="24881" y="28171"/>
                  </a:lnTo>
                  <a:lnTo>
                    <a:pt x="22599" y="31682"/>
                  </a:lnTo>
                  <a:lnTo>
                    <a:pt x="22599" y="31769"/>
                  </a:lnTo>
                  <a:lnTo>
                    <a:pt x="22468" y="32866"/>
                  </a:lnTo>
                  <a:lnTo>
                    <a:pt x="22380" y="35631"/>
                  </a:lnTo>
                  <a:lnTo>
                    <a:pt x="22161" y="36508"/>
                  </a:lnTo>
                  <a:lnTo>
                    <a:pt x="21722" y="37254"/>
                  </a:lnTo>
                  <a:lnTo>
                    <a:pt x="20142" y="38790"/>
                  </a:lnTo>
                  <a:lnTo>
                    <a:pt x="17070" y="41335"/>
                  </a:lnTo>
                  <a:lnTo>
                    <a:pt x="17070" y="41379"/>
                  </a:lnTo>
                  <a:lnTo>
                    <a:pt x="15491" y="43047"/>
                  </a:lnTo>
                  <a:lnTo>
                    <a:pt x="13516" y="45285"/>
                  </a:lnTo>
                  <a:lnTo>
                    <a:pt x="12331" y="46294"/>
                  </a:lnTo>
                  <a:lnTo>
                    <a:pt x="11234" y="46820"/>
                  </a:lnTo>
                  <a:lnTo>
                    <a:pt x="8777" y="47742"/>
                  </a:lnTo>
                  <a:lnTo>
                    <a:pt x="8733" y="47786"/>
                  </a:lnTo>
                  <a:lnTo>
                    <a:pt x="6934" y="48927"/>
                  </a:lnTo>
                  <a:lnTo>
                    <a:pt x="2195" y="52481"/>
                  </a:lnTo>
                  <a:lnTo>
                    <a:pt x="45" y="54061"/>
                  </a:lnTo>
                  <a:lnTo>
                    <a:pt x="1" y="54104"/>
                  </a:lnTo>
                  <a:lnTo>
                    <a:pt x="1" y="54148"/>
                  </a:lnTo>
                  <a:lnTo>
                    <a:pt x="1" y="54236"/>
                  </a:lnTo>
                  <a:lnTo>
                    <a:pt x="1" y="54280"/>
                  </a:lnTo>
                  <a:lnTo>
                    <a:pt x="89" y="54324"/>
                  </a:lnTo>
                  <a:lnTo>
                    <a:pt x="176" y="54368"/>
                  </a:lnTo>
                  <a:lnTo>
                    <a:pt x="264" y="54324"/>
                  </a:lnTo>
                  <a:lnTo>
                    <a:pt x="2370" y="52788"/>
                  </a:lnTo>
                  <a:lnTo>
                    <a:pt x="5486" y="50462"/>
                  </a:lnTo>
                  <a:lnTo>
                    <a:pt x="7153" y="49190"/>
                  </a:lnTo>
                  <a:lnTo>
                    <a:pt x="8909" y="48093"/>
                  </a:lnTo>
                  <a:lnTo>
                    <a:pt x="11366" y="47128"/>
                  </a:lnTo>
                  <a:lnTo>
                    <a:pt x="12507" y="46601"/>
                  </a:lnTo>
                  <a:lnTo>
                    <a:pt x="12551" y="46601"/>
                  </a:lnTo>
                  <a:lnTo>
                    <a:pt x="13736" y="45548"/>
                  </a:lnTo>
                  <a:lnTo>
                    <a:pt x="13779" y="45548"/>
                  </a:lnTo>
                  <a:lnTo>
                    <a:pt x="15754" y="43310"/>
                  </a:lnTo>
                  <a:lnTo>
                    <a:pt x="17334" y="41599"/>
                  </a:lnTo>
                  <a:lnTo>
                    <a:pt x="20361" y="39054"/>
                  </a:lnTo>
                  <a:lnTo>
                    <a:pt x="21985" y="37474"/>
                  </a:lnTo>
                  <a:lnTo>
                    <a:pt x="22029" y="37474"/>
                  </a:lnTo>
                  <a:lnTo>
                    <a:pt x="22512" y="36640"/>
                  </a:lnTo>
                  <a:lnTo>
                    <a:pt x="22512" y="36596"/>
                  </a:lnTo>
                  <a:lnTo>
                    <a:pt x="22731" y="35675"/>
                  </a:lnTo>
                  <a:lnTo>
                    <a:pt x="22819" y="32910"/>
                  </a:lnTo>
                  <a:lnTo>
                    <a:pt x="22950" y="31813"/>
                  </a:lnTo>
                  <a:lnTo>
                    <a:pt x="25188" y="28347"/>
                  </a:lnTo>
                  <a:lnTo>
                    <a:pt x="26593" y="25933"/>
                  </a:lnTo>
                  <a:lnTo>
                    <a:pt x="27821" y="23827"/>
                  </a:lnTo>
                  <a:lnTo>
                    <a:pt x="29401" y="21370"/>
                  </a:lnTo>
                  <a:lnTo>
                    <a:pt x="30849" y="18869"/>
                  </a:lnTo>
                  <a:lnTo>
                    <a:pt x="32121" y="16104"/>
                  </a:lnTo>
                  <a:lnTo>
                    <a:pt x="33131" y="14173"/>
                  </a:lnTo>
                  <a:lnTo>
                    <a:pt x="34491" y="11233"/>
                  </a:lnTo>
                  <a:lnTo>
                    <a:pt x="35237" y="8864"/>
                  </a:lnTo>
                  <a:lnTo>
                    <a:pt x="35895" y="6363"/>
                  </a:lnTo>
                  <a:lnTo>
                    <a:pt x="36466" y="4256"/>
                  </a:lnTo>
                  <a:lnTo>
                    <a:pt x="36992" y="2282"/>
                  </a:lnTo>
                  <a:lnTo>
                    <a:pt x="37036" y="2238"/>
                  </a:lnTo>
                  <a:lnTo>
                    <a:pt x="37124" y="1316"/>
                  </a:lnTo>
                  <a:lnTo>
                    <a:pt x="37124" y="1273"/>
                  </a:lnTo>
                  <a:lnTo>
                    <a:pt x="37036" y="790"/>
                  </a:lnTo>
                  <a:lnTo>
                    <a:pt x="36861" y="132"/>
                  </a:lnTo>
                  <a:lnTo>
                    <a:pt x="36817" y="44"/>
                  </a:lnTo>
                  <a:lnTo>
                    <a:pt x="36773"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8" name="Google Shape;6428;p163"/>
            <p:cNvSpPr/>
            <p:nvPr/>
          </p:nvSpPr>
          <p:spPr>
            <a:xfrm>
              <a:off x="2348775" y="1447275"/>
              <a:ext cx="932475" cy="1321925"/>
            </a:xfrm>
            <a:custGeom>
              <a:rect b="b" l="l" r="r" t="t"/>
              <a:pathLst>
                <a:path extrusionOk="0" h="52877" w="37299">
                  <a:moveTo>
                    <a:pt x="37079" y="1"/>
                  </a:moveTo>
                  <a:lnTo>
                    <a:pt x="36991" y="45"/>
                  </a:lnTo>
                  <a:lnTo>
                    <a:pt x="36948" y="89"/>
                  </a:lnTo>
                  <a:lnTo>
                    <a:pt x="36948" y="132"/>
                  </a:lnTo>
                  <a:lnTo>
                    <a:pt x="36860" y="703"/>
                  </a:lnTo>
                  <a:lnTo>
                    <a:pt x="35763" y="4828"/>
                  </a:lnTo>
                  <a:lnTo>
                    <a:pt x="35061" y="7504"/>
                  </a:lnTo>
                  <a:lnTo>
                    <a:pt x="34315" y="9918"/>
                  </a:lnTo>
                  <a:lnTo>
                    <a:pt x="32165" y="14525"/>
                  </a:lnTo>
                  <a:lnTo>
                    <a:pt x="31024" y="17026"/>
                  </a:lnTo>
                  <a:lnTo>
                    <a:pt x="29532" y="19615"/>
                  </a:lnTo>
                  <a:lnTo>
                    <a:pt x="26987" y="23696"/>
                  </a:lnTo>
                  <a:lnTo>
                    <a:pt x="24705" y="27645"/>
                  </a:lnTo>
                  <a:lnTo>
                    <a:pt x="23696" y="29094"/>
                  </a:lnTo>
                  <a:lnTo>
                    <a:pt x="21063" y="32648"/>
                  </a:lnTo>
                  <a:lnTo>
                    <a:pt x="21019" y="32692"/>
                  </a:lnTo>
                  <a:lnTo>
                    <a:pt x="20229" y="35017"/>
                  </a:lnTo>
                  <a:lnTo>
                    <a:pt x="18386" y="38528"/>
                  </a:lnTo>
                  <a:lnTo>
                    <a:pt x="17114" y="39888"/>
                  </a:lnTo>
                  <a:lnTo>
                    <a:pt x="14963" y="42389"/>
                  </a:lnTo>
                  <a:lnTo>
                    <a:pt x="12813" y="44627"/>
                  </a:lnTo>
                  <a:lnTo>
                    <a:pt x="9391" y="45900"/>
                  </a:lnTo>
                  <a:lnTo>
                    <a:pt x="9391" y="45944"/>
                  </a:lnTo>
                  <a:lnTo>
                    <a:pt x="7855" y="46821"/>
                  </a:lnTo>
                  <a:lnTo>
                    <a:pt x="7811" y="46865"/>
                  </a:lnTo>
                  <a:lnTo>
                    <a:pt x="6012" y="48225"/>
                  </a:lnTo>
                  <a:lnTo>
                    <a:pt x="44" y="52569"/>
                  </a:lnTo>
                  <a:lnTo>
                    <a:pt x="0" y="52613"/>
                  </a:lnTo>
                  <a:lnTo>
                    <a:pt x="0" y="52657"/>
                  </a:lnTo>
                  <a:lnTo>
                    <a:pt x="0" y="52745"/>
                  </a:lnTo>
                  <a:lnTo>
                    <a:pt x="0" y="52789"/>
                  </a:lnTo>
                  <a:lnTo>
                    <a:pt x="88" y="52833"/>
                  </a:lnTo>
                  <a:lnTo>
                    <a:pt x="176" y="52877"/>
                  </a:lnTo>
                  <a:lnTo>
                    <a:pt x="263" y="52833"/>
                  </a:lnTo>
                  <a:lnTo>
                    <a:pt x="6231" y="48489"/>
                  </a:lnTo>
                  <a:lnTo>
                    <a:pt x="8030" y="47128"/>
                  </a:lnTo>
                  <a:lnTo>
                    <a:pt x="9522" y="46251"/>
                  </a:lnTo>
                  <a:lnTo>
                    <a:pt x="12243" y="45241"/>
                  </a:lnTo>
                  <a:lnTo>
                    <a:pt x="12989" y="44934"/>
                  </a:lnTo>
                  <a:lnTo>
                    <a:pt x="13077" y="44890"/>
                  </a:lnTo>
                  <a:lnTo>
                    <a:pt x="15227" y="42653"/>
                  </a:lnTo>
                  <a:lnTo>
                    <a:pt x="17377" y="40107"/>
                  </a:lnTo>
                  <a:lnTo>
                    <a:pt x="18649" y="38747"/>
                  </a:lnTo>
                  <a:lnTo>
                    <a:pt x="18693" y="38703"/>
                  </a:lnTo>
                  <a:lnTo>
                    <a:pt x="20580" y="35193"/>
                  </a:lnTo>
                  <a:lnTo>
                    <a:pt x="20580" y="35149"/>
                  </a:lnTo>
                  <a:lnTo>
                    <a:pt x="21326" y="32823"/>
                  </a:lnTo>
                  <a:lnTo>
                    <a:pt x="23959" y="29313"/>
                  </a:lnTo>
                  <a:lnTo>
                    <a:pt x="25012" y="27821"/>
                  </a:lnTo>
                  <a:lnTo>
                    <a:pt x="27294" y="23872"/>
                  </a:lnTo>
                  <a:lnTo>
                    <a:pt x="29839" y="19791"/>
                  </a:lnTo>
                  <a:lnTo>
                    <a:pt x="31331" y="17158"/>
                  </a:lnTo>
                  <a:lnTo>
                    <a:pt x="32472" y="14701"/>
                  </a:lnTo>
                  <a:lnTo>
                    <a:pt x="34666" y="10049"/>
                  </a:lnTo>
                  <a:lnTo>
                    <a:pt x="35412" y="7592"/>
                  </a:lnTo>
                  <a:lnTo>
                    <a:pt x="36114" y="4915"/>
                  </a:lnTo>
                  <a:lnTo>
                    <a:pt x="37211" y="791"/>
                  </a:lnTo>
                  <a:lnTo>
                    <a:pt x="37211" y="747"/>
                  </a:lnTo>
                  <a:lnTo>
                    <a:pt x="37299" y="176"/>
                  </a:lnTo>
                  <a:lnTo>
                    <a:pt x="37255" y="132"/>
                  </a:lnTo>
                  <a:lnTo>
                    <a:pt x="37255" y="45"/>
                  </a:lnTo>
                  <a:lnTo>
                    <a:pt x="37211"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9" name="Google Shape;6429;p163"/>
            <p:cNvSpPr/>
            <p:nvPr/>
          </p:nvSpPr>
          <p:spPr>
            <a:xfrm>
              <a:off x="2318050" y="1439600"/>
              <a:ext cx="942350" cy="1302175"/>
            </a:xfrm>
            <a:custGeom>
              <a:rect b="b" l="l" r="r" t="t"/>
              <a:pathLst>
                <a:path extrusionOk="0" h="52087" w="37694">
                  <a:moveTo>
                    <a:pt x="37431" y="1"/>
                  </a:moveTo>
                  <a:lnTo>
                    <a:pt x="37387" y="45"/>
                  </a:lnTo>
                  <a:lnTo>
                    <a:pt x="37343" y="132"/>
                  </a:lnTo>
                  <a:lnTo>
                    <a:pt x="37255" y="527"/>
                  </a:lnTo>
                  <a:lnTo>
                    <a:pt x="36377" y="3116"/>
                  </a:lnTo>
                  <a:lnTo>
                    <a:pt x="35763" y="5266"/>
                  </a:lnTo>
                  <a:lnTo>
                    <a:pt x="35149" y="7636"/>
                  </a:lnTo>
                  <a:lnTo>
                    <a:pt x="33876" y="11322"/>
                  </a:lnTo>
                  <a:lnTo>
                    <a:pt x="32560" y="13867"/>
                  </a:lnTo>
                  <a:lnTo>
                    <a:pt x="31551" y="16105"/>
                  </a:lnTo>
                  <a:lnTo>
                    <a:pt x="30629" y="17684"/>
                  </a:lnTo>
                  <a:lnTo>
                    <a:pt x="29708" y="19264"/>
                  </a:lnTo>
                  <a:lnTo>
                    <a:pt x="27821" y="22380"/>
                  </a:lnTo>
                  <a:lnTo>
                    <a:pt x="26504" y="24486"/>
                  </a:lnTo>
                  <a:lnTo>
                    <a:pt x="25232" y="26636"/>
                  </a:lnTo>
                  <a:lnTo>
                    <a:pt x="23959" y="28567"/>
                  </a:lnTo>
                  <a:lnTo>
                    <a:pt x="22687" y="30190"/>
                  </a:lnTo>
                  <a:lnTo>
                    <a:pt x="21283" y="31902"/>
                  </a:lnTo>
                  <a:lnTo>
                    <a:pt x="19791" y="33481"/>
                  </a:lnTo>
                  <a:lnTo>
                    <a:pt x="17684" y="35280"/>
                  </a:lnTo>
                  <a:lnTo>
                    <a:pt x="17684" y="35324"/>
                  </a:lnTo>
                  <a:lnTo>
                    <a:pt x="16763" y="36334"/>
                  </a:lnTo>
                  <a:lnTo>
                    <a:pt x="16719" y="36377"/>
                  </a:lnTo>
                  <a:lnTo>
                    <a:pt x="16149" y="37387"/>
                  </a:lnTo>
                  <a:lnTo>
                    <a:pt x="15359" y="39449"/>
                  </a:lnTo>
                  <a:lnTo>
                    <a:pt x="14437" y="41424"/>
                  </a:lnTo>
                  <a:lnTo>
                    <a:pt x="12901" y="43486"/>
                  </a:lnTo>
                  <a:lnTo>
                    <a:pt x="12331" y="43925"/>
                  </a:lnTo>
                  <a:lnTo>
                    <a:pt x="9917" y="44890"/>
                  </a:lnTo>
                  <a:lnTo>
                    <a:pt x="8338" y="45856"/>
                  </a:lnTo>
                  <a:lnTo>
                    <a:pt x="6144" y="47479"/>
                  </a:lnTo>
                  <a:lnTo>
                    <a:pt x="3599" y="49322"/>
                  </a:lnTo>
                  <a:lnTo>
                    <a:pt x="88" y="51779"/>
                  </a:lnTo>
                  <a:lnTo>
                    <a:pt x="44" y="51823"/>
                  </a:lnTo>
                  <a:lnTo>
                    <a:pt x="0" y="51867"/>
                  </a:lnTo>
                  <a:lnTo>
                    <a:pt x="0" y="51955"/>
                  </a:lnTo>
                  <a:lnTo>
                    <a:pt x="44" y="51999"/>
                  </a:lnTo>
                  <a:lnTo>
                    <a:pt x="88" y="52043"/>
                  </a:lnTo>
                  <a:lnTo>
                    <a:pt x="176" y="52087"/>
                  </a:lnTo>
                  <a:lnTo>
                    <a:pt x="308" y="52043"/>
                  </a:lnTo>
                  <a:lnTo>
                    <a:pt x="3818" y="49585"/>
                  </a:lnTo>
                  <a:lnTo>
                    <a:pt x="6319" y="47786"/>
                  </a:lnTo>
                  <a:lnTo>
                    <a:pt x="8513" y="46163"/>
                  </a:lnTo>
                  <a:lnTo>
                    <a:pt x="10049" y="45197"/>
                  </a:lnTo>
                  <a:lnTo>
                    <a:pt x="12506" y="44232"/>
                  </a:lnTo>
                  <a:lnTo>
                    <a:pt x="12506" y="44188"/>
                  </a:lnTo>
                  <a:lnTo>
                    <a:pt x="13121" y="43749"/>
                  </a:lnTo>
                  <a:lnTo>
                    <a:pt x="13165" y="43705"/>
                  </a:lnTo>
                  <a:lnTo>
                    <a:pt x="14744" y="41599"/>
                  </a:lnTo>
                  <a:lnTo>
                    <a:pt x="14744" y="41555"/>
                  </a:lnTo>
                  <a:lnTo>
                    <a:pt x="15666" y="39581"/>
                  </a:lnTo>
                  <a:lnTo>
                    <a:pt x="16456" y="37562"/>
                  </a:lnTo>
                  <a:lnTo>
                    <a:pt x="17026" y="36553"/>
                  </a:lnTo>
                  <a:lnTo>
                    <a:pt x="17948" y="35544"/>
                  </a:lnTo>
                  <a:lnTo>
                    <a:pt x="20054" y="33745"/>
                  </a:lnTo>
                  <a:lnTo>
                    <a:pt x="21546" y="32121"/>
                  </a:lnTo>
                  <a:lnTo>
                    <a:pt x="22950" y="30410"/>
                  </a:lnTo>
                  <a:lnTo>
                    <a:pt x="24223" y="28742"/>
                  </a:lnTo>
                  <a:lnTo>
                    <a:pt x="25539" y="26855"/>
                  </a:lnTo>
                  <a:lnTo>
                    <a:pt x="26811" y="24661"/>
                  </a:lnTo>
                  <a:lnTo>
                    <a:pt x="28128" y="22555"/>
                  </a:lnTo>
                  <a:lnTo>
                    <a:pt x="30015" y="19440"/>
                  </a:lnTo>
                  <a:lnTo>
                    <a:pt x="30936" y="17860"/>
                  </a:lnTo>
                  <a:lnTo>
                    <a:pt x="31858" y="16236"/>
                  </a:lnTo>
                  <a:lnTo>
                    <a:pt x="32911" y="14042"/>
                  </a:lnTo>
                  <a:lnTo>
                    <a:pt x="34183" y="11453"/>
                  </a:lnTo>
                  <a:lnTo>
                    <a:pt x="35456" y="7724"/>
                  </a:lnTo>
                  <a:lnTo>
                    <a:pt x="36114" y="5354"/>
                  </a:lnTo>
                  <a:lnTo>
                    <a:pt x="36685" y="3248"/>
                  </a:lnTo>
                  <a:lnTo>
                    <a:pt x="37606" y="615"/>
                  </a:lnTo>
                  <a:lnTo>
                    <a:pt x="37694" y="176"/>
                  </a:lnTo>
                  <a:lnTo>
                    <a:pt x="37694" y="132"/>
                  </a:lnTo>
                  <a:lnTo>
                    <a:pt x="37694" y="45"/>
                  </a:lnTo>
                  <a:lnTo>
                    <a:pt x="3765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0" name="Google Shape;6430;p163"/>
            <p:cNvSpPr/>
            <p:nvPr/>
          </p:nvSpPr>
          <p:spPr>
            <a:xfrm>
              <a:off x="2259900" y="1412175"/>
              <a:ext cx="956625" cy="1275850"/>
            </a:xfrm>
            <a:custGeom>
              <a:rect b="b" l="l" r="r" t="t"/>
              <a:pathLst>
                <a:path extrusionOk="0" h="51034" w="38265">
                  <a:moveTo>
                    <a:pt x="38001" y="1"/>
                  </a:moveTo>
                  <a:lnTo>
                    <a:pt x="37957" y="45"/>
                  </a:lnTo>
                  <a:lnTo>
                    <a:pt x="37914" y="88"/>
                  </a:lnTo>
                  <a:lnTo>
                    <a:pt x="37299" y="1888"/>
                  </a:lnTo>
                  <a:lnTo>
                    <a:pt x="36334" y="4082"/>
                  </a:lnTo>
                  <a:lnTo>
                    <a:pt x="36334" y="4125"/>
                  </a:lnTo>
                  <a:lnTo>
                    <a:pt x="35588" y="6714"/>
                  </a:lnTo>
                  <a:lnTo>
                    <a:pt x="34623" y="10049"/>
                  </a:lnTo>
                  <a:lnTo>
                    <a:pt x="32999" y="13604"/>
                  </a:lnTo>
                  <a:lnTo>
                    <a:pt x="32121" y="15315"/>
                  </a:lnTo>
                  <a:lnTo>
                    <a:pt x="29313" y="20142"/>
                  </a:lnTo>
                  <a:lnTo>
                    <a:pt x="27865" y="22467"/>
                  </a:lnTo>
                  <a:lnTo>
                    <a:pt x="26636" y="24530"/>
                  </a:lnTo>
                  <a:lnTo>
                    <a:pt x="24442" y="27909"/>
                  </a:lnTo>
                  <a:lnTo>
                    <a:pt x="22819" y="29927"/>
                  </a:lnTo>
                  <a:lnTo>
                    <a:pt x="21853" y="31112"/>
                  </a:lnTo>
                  <a:lnTo>
                    <a:pt x="20932" y="32077"/>
                  </a:lnTo>
                  <a:lnTo>
                    <a:pt x="20010" y="32955"/>
                  </a:lnTo>
                  <a:lnTo>
                    <a:pt x="19133" y="33701"/>
                  </a:lnTo>
                  <a:lnTo>
                    <a:pt x="18211" y="34403"/>
                  </a:lnTo>
                  <a:lnTo>
                    <a:pt x="17246" y="35017"/>
                  </a:lnTo>
                  <a:lnTo>
                    <a:pt x="15096" y="36377"/>
                  </a:lnTo>
                  <a:lnTo>
                    <a:pt x="13472" y="37343"/>
                  </a:lnTo>
                  <a:lnTo>
                    <a:pt x="11103" y="39010"/>
                  </a:lnTo>
                  <a:lnTo>
                    <a:pt x="11059" y="39010"/>
                  </a:lnTo>
                  <a:lnTo>
                    <a:pt x="9347" y="40590"/>
                  </a:lnTo>
                  <a:lnTo>
                    <a:pt x="9303" y="40634"/>
                  </a:lnTo>
                  <a:lnTo>
                    <a:pt x="8163" y="42652"/>
                  </a:lnTo>
                  <a:lnTo>
                    <a:pt x="5793" y="46645"/>
                  </a:lnTo>
                  <a:lnTo>
                    <a:pt x="4959" y="47304"/>
                  </a:lnTo>
                  <a:lnTo>
                    <a:pt x="2897" y="48708"/>
                  </a:lnTo>
                  <a:lnTo>
                    <a:pt x="45" y="50726"/>
                  </a:lnTo>
                  <a:lnTo>
                    <a:pt x="1" y="50770"/>
                  </a:lnTo>
                  <a:lnTo>
                    <a:pt x="1" y="50858"/>
                  </a:lnTo>
                  <a:lnTo>
                    <a:pt x="1" y="50902"/>
                  </a:lnTo>
                  <a:lnTo>
                    <a:pt x="1" y="50990"/>
                  </a:lnTo>
                  <a:lnTo>
                    <a:pt x="89" y="51033"/>
                  </a:lnTo>
                  <a:lnTo>
                    <a:pt x="264" y="51033"/>
                  </a:lnTo>
                  <a:lnTo>
                    <a:pt x="3116" y="48971"/>
                  </a:lnTo>
                  <a:lnTo>
                    <a:pt x="5179" y="47611"/>
                  </a:lnTo>
                  <a:lnTo>
                    <a:pt x="6056" y="46909"/>
                  </a:lnTo>
                  <a:lnTo>
                    <a:pt x="6100" y="46865"/>
                  </a:lnTo>
                  <a:lnTo>
                    <a:pt x="8470" y="42828"/>
                  </a:lnTo>
                  <a:lnTo>
                    <a:pt x="9611" y="40809"/>
                  </a:lnTo>
                  <a:lnTo>
                    <a:pt x="11278" y="39317"/>
                  </a:lnTo>
                  <a:lnTo>
                    <a:pt x="13692" y="37650"/>
                  </a:lnTo>
                  <a:lnTo>
                    <a:pt x="15271" y="36685"/>
                  </a:lnTo>
                  <a:lnTo>
                    <a:pt x="17421" y="35324"/>
                  </a:lnTo>
                  <a:lnTo>
                    <a:pt x="18431" y="34666"/>
                  </a:lnTo>
                  <a:lnTo>
                    <a:pt x="19352" y="33964"/>
                  </a:lnTo>
                  <a:lnTo>
                    <a:pt x="20230" y="33218"/>
                  </a:lnTo>
                  <a:lnTo>
                    <a:pt x="21151" y="32340"/>
                  </a:lnTo>
                  <a:lnTo>
                    <a:pt x="22117" y="31331"/>
                  </a:lnTo>
                  <a:lnTo>
                    <a:pt x="23126" y="30146"/>
                  </a:lnTo>
                  <a:lnTo>
                    <a:pt x="24706" y="28084"/>
                  </a:lnTo>
                  <a:lnTo>
                    <a:pt x="26943" y="24705"/>
                  </a:lnTo>
                  <a:lnTo>
                    <a:pt x="28172" y="22643"/>
                  </a:lnTo>
                  <a:lnTo>
                    <a:pt x="29620" y="20317"/>
                  </a:lnTo>
                  <a:lnTo>
                    <a:pt x="32429" y="15490"/>
                  </a:lnTo>
                  <a:lnTo>
                    <a:pt x="33306" y="13735"/>
                  </a:lnTo>
                  <a:lnTo>
                    <a:pt x="34974" y="10181"/>
                  </a:lnTo>
                  <a:lnTo>
                    <a:pt x="34974" y="10137"/>
                  </a:lnTo>
                  <a:lnTo>
                    <a:pt x="35895" y="6802"/>
                  </a:lnTo>
                  <a:lnTo>
                    <a:pt x="36685" y="4213"/>
                  </a:lnTo>
                  <a:lnTo>
                    <a:pt x="37606" y="2019"/>
                  </a:lnTo>
                  <a:lnTo>
                    <a:pt x="38221" y="220"/>
                  </a:lnTo>
                  <a:lnTo>
                    <a:pt x="38265" y="132"/>
                  </a:lnTo>
                  <a:lnTo>
                    <a:pt x="38221" y="88"/>
                  </a:lnTo>
                  <a:lnTo>
                    <a:pt x="38177" y="45"/>
                  </a:lnTo>
                  <a:lnTo>
                    <a:pt x="38133"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1" name="Google Shape;6431;p163"/>
            <p:cNvSpPr/>
            <p:nvPr/>
          </p:nvSpPr>
          <p:spPr>
            <a:xfrm>
              <a:off x="2230300" y="1375975"/>
              <a:ext cx="970875" cy="1286825"/>
            </a:xfrm>
            <a:custGeom>
              <a:rect b="b" l="l" r="r" t="t"/>
              <a:pathLst>
                <a:path extrusionOk="0" h="51473" w="38835">
                  <a:moveTo>
                    <a:pt x="38659" y="1"/>
                  </a:moveTo>
                  <a:lnTo>
                    <a:pt x="38571" y="45"/>
                  </a:lnTo>
                  <a:lnTo>
                    <a:pt x="38527" y="88"/>
                  </a:lnTo>
                  <a:lnTo>
                    <a:pt x="38527" y="132"/>
                  </a:lnTo>
                  <a:lnTo>
                    <a:pt x="38220" y="1185"/>
                  </a:lnTo>
                  <a:lnTo>
                    <a:pt x="37255" y="3511"/>
                  </a:lnTo>
                  <a:lnTo>
                    <a:pt x="36158" y="6144"/>
                  </a:lnTo>
                  <a:lnTo>
                    <a:pt x="36114" y="6144"/>
                  </a:lnTo>
                  <a:lnTo>
                    <a:pt x="34710" y="11058"/>
                  </a:lnTo>
                  <a:lnTo>
                    <a:pt x="32954" y="14876"/>
                  </a:lnTo>
                  <a:lnTo>
                    <a:pt x="31111" y="18079"/>
                  </a:lnTo>
                  <a:lnTo>
                    <a:pt x="29049" y="21678"/>
                  </a:lnTo>
                  <a:lnTo>
                    <a:pt x="27996" y="23433"/>
                  </a:lnTo>
                  <a:lnTo>
                    <a:pt x="26943" y="25188"/>
                  </a:lnTo>
                  <a:lnTo>
                    <a:pt x="25802" y="26855"/>
                  </a:lnTo>
                  <a:lnTo>
                    <a:pt x="24661" y="28523"/>
                  </a:lnTo>
                  <a:lnTo>
                    <a:pt x="23476" y="30059"/>
                  </a:lnTo>
                  <a:lnTo>
                    <a:pt x="22862" y="30805"/>
                  </a:lnTo>
                  <a:lnTo>
                    <a:pt x="22204" y="31507"/>
                  </a:lnTo>
                  <a:lnTo>
                    <a:pt x="18869" y="34578"/>
                  </a:lnTo>
                  <a:lnTo>
                    <a:pt x="14919" y="37167"/>
                  </a:lnTo>
                  <a:lnTo>
                    <a:pt x="10882" y="39888"/>
                  </a:lnTo>
                  <a:lnTo>
                    <a:pt x="9083" y="41160"/>
                  </a:lnTo>
                  <a:lnTo>
                    <a:pt x="6714" y="42565"/>
                  </a:lnTo>
                  <a:lnTo>
                    <a:pt x="4169" y="43925"/>
                  </a:lnTo>
                  <a:lnTo>
                    <a:pt x="4125" y="43969"/>
                  </a:lnTo>
                  <a:lnTo>
                    <a:pt x="3774" y="44408"/>
                  </a:lnTo>
                  <a:lnTo>
                    <a:pt x="3774" y="44495"/>
                  </a:lnTo>
                  <a:lnTo>
                    <a:pt x="3247" y="45856"/>
                  </a:lnTo>
                  <a:lnTo>
                    <a:pt x="2370" y="48225"/>
                  </a:lnTo>
                  <a:lnTo>
                    <a:pt x="1316" y="50024"/>
                  </a:lnTo>
                  <a:lnTo>
                    <a:pt x="44" y="51165"/>
                  </a:lnTo>
                  <a:lnTo>
                    <a:pt x="44" y="51209"/>
                  </a:lnTo>
                  <a:lnTo>
                    <a:pt x="0" y="51297"/>
                  </a:lnTo>
                  <a:lnTo>
                    <a:pt x="0" y="51341"/>
                  </a:lnTo>
                  <a:lnTo>
                    <a:pt x="44" y="51428"/>
                  </a:lnTo>
                  <a:lnTo>
                    <a:pt x="132" y="51428"/>
                  </a:lnTo>
                  <a:lnTo>
                    <a:pt x="176" y="51472"/>
                  </a:lnTo>
                  <a:lnTo>
                    <a:pt x="307" y="51428"/>
                  </a:lnTo>
                  <a:lnTo>
                    <a:pt x="1580" y="50244"/>
                  </a:lnTo>
                  <a:lnTo>
                    <a:pt x="1624" y="50200"/>
                  </a:lnTo>
                  <a:lnTo>
                    <a:pt x="2677" y="48401"/>
                  </a:lnTo>
                  <a:lnTo>
                    <a:pt x="2721" y="48357"/>
                  </a:lnTo>
                  <a:lnTo>
                    <a:pt x="3598" y="45987"/>
                  </a:lnTo>
                  <a:lnTo>
                    <a:pt x="4081" y="44627"/>
                  </a:lnTo>
                  <a:lnTo>
                    <a:pt x="4388" y="44232"/>
                  </a:lnTo>
                  <a:lnTo>
                    <a:pt x="6889" y="42872"/>
                  </a:lnTo>
                  <a:lnTo>
                    <a:pt x="9303" y="41424"/>
                  </a:lnTo>
                  <a:lnTo>
                    <a:pt x="11102" y="40151"/>
                  </a:lnTo>
                  <a:lnTo>
                    <a:pt x="15139" y="37431"/>
                  </a:lnTo>
                  <a:lnTo>
                    <a:pt x="19088" y="34842"/>
                  </a:lnTo>
                  <a:lnTo>
                    <a:pt x="22467" y="31770"/>
                  </a:lnTo>
                  <a:lnTo>
                    <a:pt x="23081" y="31024"/>
                  </a:lnTo>
                  <a:lnTo>
                    <a:pt x="23739" y="30278"/>
                  </a:lnTo>
                  <a:lnTo>
                    <a:pt x="24924" y="28742"/>
                  </a:lnTo>
                  <a:lnTo>
                    <a:pt x="26109" y="27075"/>
                  </a:lnTo>
                  <a:lnTo>
                    <a:pt x="27206" y="25363"/>
                  </a:lnTo>
                  <a:lnTo>
                    <a:pt x="28303" y="23608"/>
                  </a:lnTo>
                  <a:lnTo>
                    <a:pt x="29356" y="21853"/>
                  </a:lnTo>
                  <a:lnTo>
                    <a:pt x="31419" y="18255"/>
                  </a:lnTo>
                  <a:lnTo>
                    <a:pt x="33261" y="15008"/>
                  </a:lnTo>
                  <a:lnTo>
                    <a:pt x="35061" y="11190"/>
                  </a:lnTo>
                  <a:lnTo>
                    <a:pt x="35061" y="11146"/>
                  </a:lnTo>
                  <a:lnTo>
                    <a:pt x="36465" y="6276"/>
                  </a:lnTo>
                  <a:lnTo>
                    <a:pt x="37606" y="3643"/>
                  </a:lnTo>
                  <a:lnTo>
                    <a:pt x="38571" y="1317"/>
                  </a:lnTo>
                  <a:lnTo>
                    <a:pt x="38571" y="1273"/>
                  </a:lnTo>
                  <a:lnTo>
                    <a:pt x="38834" y="220"/>
                  </a:lnTo>
                  <a:lnTo>
                    <a:pt x="38834" y="176"/>
                  </a:lnTo>
                  <a:lnTo>
                    <a:pt x="38834" y="88"/>
                  </a:lnTo>
                  <a:lnTo>
                    <a:pt x="38790" y="45"/>
                  </a:lnTo>
                  <a:lnTo>
                    <a:pt x="38703"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2" name="Google Shape;6432;p163"/>
            <p:cNvSpPr/>
            <p:nvPr/>
          </p:nvSpPr>
          <p:spPr>
            <a:xfrm>
              <a:off x="2174350" y="1371600"/>
              <a:ext cx="1005975" cy="1239625"/>
            </a:xfrm>
            <a:custGeom>
              <a:rect b="b" l="l" r="r" t="t"/>
              <a:pathLst>
                <a:path extrusionOk="0" h="49585" w="40239">
                  <a:moveTo>
                    <a:pt x="40063" y="0"/>
                  </a:moveTo>
                  <a:lnTo>
                    <a:pt x="39975" y="44"/>
                  </a:lnTo>
                  <a:lnTo>
                    <a:pt x="39931" y="88"/>
                  </a:lnTo>
                  <a:lnTo>
                    <a:pt x="39888" y="132"/>
                  </a:lnTo>
                  <a:lnTo>
                    <a:pt x="39185" y="1799"/>
                  </a:lnTo>
                  <a:lnTo>
                    <a:pt x="36991" y="6933"/>
                  </a:lnTo>
                  <a:lnTo>
                    <a:pt x="36991" y="6977"/>
                  </a:lnTo>
                  <a:lnTo>
                    <a:pt x="36509" y="8645"/>
                  </a:lnTo>
                  <a:lnTo>
                    <a:pt x="35587" y="11541"/>
                  </a:lnTo>
                  <a:lnTo>
                    <a:pt x="33613" y="15358"/>
                  </a:lnTo>
                  <a:lnTo>
                    <a:pt x="32735" y="16894"/>
                  </a:lnTo>
                  <a:lnTo>
                    <a:pt x="31901" y="18430"/>
                  </a:lnTo>
                  <a:lnTo>
                    <a:pt x="30146" y="21370"/>
                  </a:lnTo>
                  <a:lnTo>
                    <a:pt x="28303" y="24310"/>
                  </a:lnTo>
                  <a:lnTo>
                    <a:pt x="26328" y="27338"/>
                  </a:lnTo>
                  <a:lnTo>
                    <a:pt x="23388" y="30936"/>
                  </a:lnTo>
                  <a:lnTo>
                    <a:pt x="20273" y="33700"/>
                  </a:lnTo>
                  <a:lnTo>
                    <a:pt x="16587" y="36157"/>
                  </a:lnTo>
                  <a:lnTo>
                    <a:pt x="14393" y="37562"/>
                  </a:lnTo>
                  <a:lnTo>
                    <a:pt x="12638" y="38746"/>
                  </a:lnTo>
                  <a:lnTo>
                    <a:pt x="10663" y="40194"/>
                  </a:lnTo>
                  <a:lnTo>
                    <a:pt x="8645" y="41379"/>
                  </a:lnTo>
                  <a:lnTo>
                    <a:pt x="6143" y="42652"/>
                  </a:lnTo>
                  <a:lnTo>
                    <a:pt x="6143" y="42696"/>
                  </a:lnTo>
                  <a:lnTo>
                    <a:pt x="5046" y="43398"/>
                  </a:lnTo>
                  <a:lnTo>
                    <a:pt x="5046" y="43442"/>
                  </a:lnTo>
                  <a:lnTo>
                    <a:pt x="1799" y="46118"/>
                  </a:lnTo>
                  <a:lnTo>
                    <a:pt x="1799" y="46162"/>
                  </a:lnTo>
                  <a:lnTo>
                    <a:pt x="1185" y="46864"/>
                  </a:lnTo>
                  <a:lnTo>
                    <a:pt x="1141" y="46908"/>
                  </a:lnTo>
                  <a:lnTo>
                    <a:pt x="0" y="49365"/>
                  </a:lnTo>
                  <a:lnTo>
                    <a:pt x="0" y="49409"/>
                  </a:lnTo>
                  <a:lnTo>
                    <a:pt x="0" y="49497"/>
                  </a:lnTo>
                  <a:lnTo>
                    <a:pt x="44" y="49541"/>
                  </a:lnTo>
                  <a:lnTo>
                    <a:pt x="88" y="49585"/>
                  </a:lnTo>
                  <a:lnTo>
                    <a:pt x="263" y="49585"/>
                  </a:lnTo>
                  <a:lnTo>
                    <a:pt x="307" y="49497"/>
                  </a:lnTo>
                  <a:lnTo>
                    <a:pt x="1448" y="47084"/>
                  </a:lnTo>
                  <a:lnTo>
                    <a:pt x="2019" y="46382"/>
                  </a:lnTo>
                  <a:lnTo>
                    <a:pt x="5266" y="43705"/>
                  </a:lnTo>
                  <a:lnTo>
                    <a:pt x="6319" y="42959"/>
                  </a:lnTo>
                  <a:lnTo>
                    <a:pt x="8820" y="41686"/>
                  </a:lnTo>
                  <a:lnTo>
                    <a:pt x="10839" y="40502"/>
                  </a:lnTo>
                  <a:lnTo>
                    <a:pt x="12813" y="39054"/>
                  </a:lnTo>
                  <a:lnTo>
                    <a:pt x="14612" y="37869"/>
                  </a:lnTo>
                  <a:lnTo>
                    <a:pt x="16806" y="36421"/>
                  </a:lnTo>
                  <a:lnTo>
                    <a:pt x="20448" y="34007"/>
                  </a:lnTo>
                  <a:lnTo>
                    <a:pt x="20492" y="33963"/>
                  </a:lnTo>
                  <a:lnTo>
                    <a:pt x="23608" y="31155"/>
                  </a:lnTo>
                  <a:lnTo>
                    <a:pt x="23652" y="31155"/>
                  </a:lnTo>
                  <a:lnTo>
                    <a:pt x="26592" y="27557"/>
                  </a:lnTo>
                  <a:lnTo>
                    <a:pt x="26636" y="27557"/>
                  </a:lnTo>
                  <a:lnTo>
                    <a:pt x="28610" y="24529"/>
                  </a:lnTo>
                  <a:lnTo>
                    <a:pt x="30453" y="21545"/>
                  </a:lnTo>
                  <a:lnTo>
                    <a:pt x="32208" y="18605"/>
                  </a:lnTo>
                  <a:lnTo>
                    <a:pt x="33042" y="17070"/>
                  </a:lnTo>
                  <a:lnTo>
                    <a:pt x="33920" y="15534"/>
                  </a:lnTo>
                  <a:lnTo>
                    <a:pt x="35894" y="11672"/>
                  </a:lnTo>
                  <a:lnTo>
                    <a:pt x="35938" y="11628"/>
                  </a:lnTo>
                  <a:lnTo>
                    <a:pt x="36816" y="8732"/>
                  </a:lnTo>
                  <a:lnTo>
                    <a:pt x="37342" y="7065"/>
                  </a:lnTo>
                  <a:lnTo>
                    <a:pt x="39536" y="1931"/>
                  </a:lnTo>
                  <a:lnTo>
                    <a:pt x="40195" y="263"/>
                  </a:lnTo>
                  <a:lnTo>
                    <a:pt x="40239" y="176"/>
                  </a:lnTo>
                  <a:lnTo>
                    <a:pt x="40195" y="132"/>
                  </a:lnTo>
                  <a:lnTo>
                    <a:pt x="40195" y="88"/>
                  </a:lnTo>
                  <a:lnTo>
                    <a:pt x="40107" y="44"/>
                  </a:lnTo>
                  <a:lnTo>
                    <a:pt x="40063"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3" name="Google Shape;6433;p163"/>
            <p:cNvSpPr/>
            <p:nvPr/>
          </p:nvSpPr>
          <p:spPr>
            <a:xfrm>
              <a:off x="2110725" y="1407800"/>
              <a:ext cx="1024625" cy="1147475"/>
            </a:xfrm>
            <a:custGeom>
              <a:rect b="b" l="l" r="r" t="t"/>
              <a:pathLst>
                <a:path extrusionOk="0" h="45899" w="40985">
                  <a:moveTo>
                    <a:pt x="40809" y="0"/>
                  </a:moveTo>
                  <a:lnTo>
                    <a:pt x="40765" y="44"/>
                  </a:lnTo>
                  <a:lnTo>
                    <a:pt x="40677" y="88"/>
                  </a:lnTo>
                  <a:lnTo>
                    <a:pt x="40633" y="132"/>
                  </a:lnTo>
                  <a:lnTo>
                    <a:pt x="39887" y="2063"/>
                  </a:lnTo>
                  <a:lnTo>
                    <a:pt x="38966" y="4300"/>
                  </a:lnTo>
                  <a:lnTo>
                    <a:pt x="37957" y="6670"/>
                  </a:lnTo>
                  <a:lnTo>
                    <a:pt x="37342" y="8952"/>
                  </a:lnTo>
                  <a:lnTo>
                    <a:pt x="36465" y="10795"/>
                  </a:lnTo>
                  <a:lnTo>
                    <a:pt x="32559" y="17772"/>
                  </a:lnTo>
                  <a:lnTo>
                    <a:pt x="30936" y="20448"/>
                  </a:lnTo>
                  <a:lnTo>
                    <a:pt x="29488" y="22642"/>
                  </a:lnTo>
                  <a:lnTo>
                    <a:pt x="26899" y="26328"/>
                  </a:lnTo>
                  <a:lnTo>
                    <a:pt x="25363" y="28171"/>
                  </a:lnTo>
                  <a:lnTo>
                    <a:pt x="23608" y="29795"/>
                  </a:lnTo>
                  <a:lnTo>
                    <a:pt x="21545" y="31506"/>
                  </a:lnTo>
                  <a:lnTo>
                    <a:pt x="19571" y="32910"/>
                  </a:lnTo>
                  <a:lnTo>
                    <a:pt x="17421" y="34271"/>
                  </a:lnTo>
                  <a:lnTo>
                    <a:pt x="15270" y="35675"/>
                  </a:lnTo>
                  <a:lnTo>
                    <a:pt x="13384" y="36991"/>
                  </a:lnTo>
                  <a:lnTo>
                    <a:pt x="11453" y="38264"/>
                  </a:lnTo>
                  <a:lnTo>
                    <a:pt x="9083" y="39536"/>
                  </a:lnTo>
                  <a:lnTo>
                    <a:pt x="7109" y="40721"/>
                  </a:lnTo>
                  <a:lnTo>
                    <a:pt x="7065" y="40721"/>
                  </a:lnTo>
                  <a:lnTo>
                    <a:pt x="5046" y="42476"/>
                  </a:lnTo>
                  <a:lnTo>
                    <a:pt x="3159" y="43705"/>
                  </a:lnTo>
                  <a:lnTo>
                    <a:pt x="88" y="45592"/>
                  </a:lnTo>
                  <a:lnTo>
                    <a:pt x="44" y="45636"/>
                  </a:lnTo>
                  <a:lnTo>
                    <a:pt x="44" y="45680"/>
                  </a:lnTo>
                  <a:lnTo>
                    <a:pt x="0" y="45767"/>
                  </a:lnTo>
                  <a:lnTo>
                    <a:pt x="44" y="45811"/>
                  </a:lnTo>
                  <a:lnTo>
                    <a:pt x="132" y="45899"/>
                  </a:lnTo>
                  <a:lnTo>
                    <a:pt x="176" y="45899"/>
                  </a:lnTo>
                  <a:lnTo>
                    <a:pt x="307" y="45855"/>
                  </a:lnTo>
                  <a:lnTo>
                    <a:pt x="3335" y="43968"/>
                  </a:lnTo>
                  <a:lnTo>
                    <a:pt x="5266" y="42783"/>
                  </a:lnTo>
                  <a:lnTo>
                    <a:pt x="5266" y="42740"/>
                  </a:lnTo>
                  <a:lnTo>
                    <a:pt x="7284" y="41028"/>
                  </a:lnTo>
                  <a:lnTo>
                    <a:pt x="9259" y="39843"/>
                  </a:lnTo>
                  <a:lnTo>
                    <a:pt x="11628" y="38527"/>
                  </a:lnTo>
                  <a:lnTo>
                    <a:pt x="13603" y="37255"/>
                  </a:lnTo>
                  <a:lnTo>
                    <a:pt x="15490" y="35982"/>
                  </a:lnTo>
                  <a:lnTo>
                    <a:pt x="17640" y="34534"/>
                  </a:lnTo>
                  <a:lnTo>
                    <a:pt x="19790" y="33218"/>
                  </a:lnTo>
                  <a:lnTo>
                    <a:pt x="21765" y="31770"/>
                  </a:lnTo>
                  <a:lnTo>
                    <a:pt x="23827" y="30058"/>
                  </a:lnTo>
                  <a:lnTo>
                    <a:pt x="25582" y="28391"/>
                  </a:lnTo>
                  <a:lnTo>
                    <a:pt x="27206" y="26592"/>
                  </a:lnTo>
                  <a:lnTo>
                    <a:pt x="27206" y="26548"/>
                  </a:lnTo>
                  <a:lnTo>
                    <a:pt x="29795" y="22818"/>
                  </a:lnTo>
                  <a:lnTo>
                    <a:pt x="31243" y="20668"/>
                  </a:lnTo>
                  <a:lnTo>
                    <a:pt x="32867" y="17947"/>
                  </a:lnTo>
                  <a:lnTo>
                    <a:pt x="36772" y="10970"/>
                  </a:lnTo>
                  <a:lnTo>
                    <a:pt x="37650" y="9083"/>
                  </a:lnTo>
                  <a:lnTo>
                    <a:pt x="37693" y="9040"/>
                  </a:lnTo>
                  <a:lnTo>
                    <a:pt x="38308" y="6802"/>
                  </a:lnTo>
                  <a:lnTo>
                    <a:pt x="39273" y="4432"/>
                  </a:lnTo>
                  <a:lnTo>
                    <a:pt x="40195" y="2194"/>
                  </a:lnTo>
                  <a:lnTo>
                    <a:pt x="40984" y="263"/>
                  </a:lnTo>
                  <a:lnTo>
                    <a:pt x="40984" y="176"/>
                  </a:lnTo>
                  <a:lnTo>
                    <a:pt x="40984" y="132"/>
                  </a:lnTo>
                  <a:lnTo>
                    <a:pt x="40941" y="44"/>
                  </a:lnTo>
                  <a:lnTo>
                    <a:pt x="40897" y="44"/>
                  </a:lnTo>
                  <a:lnTo>
                    <a:pt x="40809"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4" name="Google Shape;6434;p163"/>
            <p:cNvSpPr/>
            <p:nvPr/>
          </p:nvSpPr>
          <p:spPr>
            <a:xfrm>
              <a:off x="2054775" y="1420950"/>
              <a:ext cx="1012550" cy="1083875"/>
            </a:xfrm>
            <a:custGeom>
              <a:rect b="b" l="l" r="r" t="t"/>
              <a:pathLst>
                <a:path extrusionOk="0" h="43355" w="40502">
                  <a:moveTo>
                    <a:pt x="40282" y="1"/>
                  </a:moveTo>
                  <a:lnTo>
                    <a:pt x="40239" y="45"/>
                  </a:lnTo>
                  <a:lnTo>
                    <a:pt x="40195" y="88"/>
                  </a:lnTo>
                  <a:lnTo>
                    <a:pt x="40151" y="132"/>
                  </a:lnTo>
                  <a:lnTo>
                    <a:pt x="38922" y="3467"/>
                  </a:lnTo>
                  <a:lnTo>
                    <a:pt x="37167" y="8075"/>
                  </a:lnTo>
                  <a:lnTo>
                    <a:pt x="36333" y="9567"/>
                  </a:lnTo>
                  <a:lnTo>
                    <a:pt x="35280" y="11453"/>
                  </a:lnTo>
                  <a:lnTo>
                    <a:pt x="34051" y="13648"/>
                  </a:lnTo>
                  <a:lnTo>
                    <a:pt x="31989" y="17246"/>
                  </a:lnTo>
                  <a:lnTo>
                    <a:pt x="30804" y="19176"/>
                  </a:lnTo>
                  <a:lnTo>
                    <a:pt x="29400" y="21107"/>
                  </a:lnTo>
                  <a:lnTo>
                    <a:pt x="27996" y="23213"/>
                  </a:lnTo>
                  <a:lnTo>
                    <a:pt x="26504" y="25013"/>
                  </a:lnTo>
                  <a:lnTo>
                    <a:pt x="25188" y="26197"/>
                  </a:lnTo>
                  <a:lnTo>
                    <a:pt x="23476" y="27821"/>
                  </a:lnTo>
                  <a:lnTo>
                    <a:pt x="21853" y="29181"/>
                  </a:lnTo>
                  <a:lnTo>
                    <a:pt x="20054" y="30454"/>
                  </a:lnTo>
                  <a:lnTo>
                    <a:pt x="12199" y="35500"/>
                  </a:lnTo>
                  <a:lnTo>
                    <a:pt x="10137" y="36641"/>
                  </a:lnTo>
                  <a:lnTo>
                    <a:pt x="7635" y="38220"/>
                  </a:lnTo>
                  <a:lnTo>
                    <a:pt x="5661" y="39669"/>
                  </a:lnTo>
                  <a:lnTo>
                    <a:pt x="3686" y="40897"/>
                  </a:lnTo>
                  <a:lnTo>
                    <a:pt x="88" y="43003"/>
                  </a:lnTo>
                  <a:lnTo>
                    <a:pt x="44" y="43047"/>
                  </a:lnTo>
                  <a:lnTo>
                    <a:pt x="0" y="43135"/>
                  </a:lnTo>
                  <a:lnTo>
                    <a:pt x="0" y="43179"/>
                  </a:lnTo>
                  <a:lnTo>
                    <a:pt x="0" y="43267"/>
                  </a:lnTo>
                  <a:lnTo>
                    <a:pt x="88" y="43311"/>
                  </a:lnTo>
                  <a:lnTo>
                    <a:pt x="176" y="43354"/>
                  </a:lnTo>
                  <a:lnTo>
                    <a:pt x="263" y="43311"/>
                  </a:lnTo>
                  <a:lnTo>
                    <a:pt x="3862" y="41204"/>
                  </a:lnTo>
                  <a:lnTo>
                    <a:pt x="5880" y="39976"/>
                  </a:lnTo>
                  <a:lnTo>
                    <a:pt x="7855" y="38528"/>
                  </a:lnTo>
                  <a:lnTo>
                    <a:pt x="10312" y="36948"/>
                  </a:lnTo>
                  <a:lnTo>
                    <a:pt x="12374" y="35807"/>
                  </a:lnTo>
                  <a:lnTo>
                    <a:pt x="20229" y="30717"/>
                  </a:lnTo>
                  <a:lnTo>
                    <a:pt x="22028" y="29444"/>
                  </a:lnTo>
                  <a:lnTo>
                    <a:pt x="23696" y="28084"/>
                  </a:lnTo>
                  <a:lnTo>
                    <a:pt x="25451" y="26461"/>
                  </a:lnTo>
                  <a:lnTo>
                    <a:pt x="26723" y="25232"/>
                  </a:lnTo>
                  <a:lnTo>
                    <a:pt x="26767" y="25232"/>
                  </a:lnTo>
                  <a:lnTo>
                    <a:pt x="28259" y="23433"/>
                  </a:lnTo>
                  <a:lnTo>
                    <a:pt x="28303" y="23433"/>
                  </a:lnTo>
                  <a:lnTo>
                    <a:pt x="29707" y="21283"/>
                  </a:lnTo>
                  <a:lnTo>
                    <a:pt x="31068" y="19352"/>
                  </a:lnTo>
                  <a:lnTo>
                    <a:pt x="32296" y="17421"/>
                  </a:lnTo>
                  <a:lnTo>
                    <a:pt x="34359" y="13823"/>
                  </a:lnTo>
                  <a:lnTo>
                    <a:pt x="35587" y="11585"/>
                  </a:lnTo>
                  <a:lnTo>
                    <a:pt x="36640" y="9742"/>
                  </a:lnTo>
                  <a:lnTo>
                    <a:pt x="37474" y="8206"/>
                  </a:lnTo>
                  <a:lnTo>
                    <a:pt x="37518" y="8206"/>
                  </a:lnTo>
                  <a:lnTo>
                    <a:pt x="39229" y="3555"/>
                  </a:lnTo>
                  <a:lnTo>
                    <a:pt x="40458" y="264"/>
                  </a:lnTo>
                  <a:lnTo>
                    <a:pt x="40502" y="176"/>
                  </a:lnTo>
                  <a:lnTo>
                    <a:pt x="40458" y="132"/>
                  </a:lnTo>
                  <a:lnTo>
                    <a:pt x="40414" y="88"/>
                  </a:lnTo>
                  <a:lnTo>
                    <a:pt x="40370" y="45"/>
                  </a:lnTo>
                  <a:lnTo>
                    <a:pt x="4028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5" name="Google Shape;6435;p163"/>
            <p:cNvSpPr/>
            <p:nvPr/>
          </p:nvSpPr>
          <p:spPr>
            <a:xfrm>
              <a:off x="2027350" y="1430825"/>
              <a:ext cx="1003775" cy="1048775"/>
            </a:xfrm>
            <a:custGeom>
              <a:rect b="b" l="l" r="r" t="t"/>
              <a:pathLst>
                <a:path extrusionOk="0" h="41951" w="40151">
                  <a:moveTo>
                    <a:pt x="39975" y="1"/>
                  </a:moveTo>
                  <a:lnTo>
                    <a:pt x="39931" y="45"/>
                  </a:lnTo>
                  <a:lnTo>
                    <a:pt x="39844" y="88"/>
                  </a:lnTo>
                  <a:lnTo>
                    <a:pt x="39800" y="132"/>
                  </a:lnTo>
                  <a:lnTo>
                    <a:pt x="38571" y="3511"/>
                  </a:lnTo>
                  <a:lnTo>
                    <a:pt x="37255" y="6978"/>
                  </a:lnTo>
                  <a:lnTo>
                    <a:pt x="35192" y="10664"/>
                  </a:lnTo>
                  <a:lnTo>
                    <a:pt x="33042" y="14569"/>
                  </a:lnTo>
                  <a:lnTo>
                    <a:pt x="32823" y="14920"/>
                  </a:lnTo>
                  <a:lnTo>
                    <a:pt x="30980" y="17860"/>
                  </a:lnTo>
                  <a:lnTo>
                    <a:pt x="30058" y="19308"/>
                  </a:lnTo>
                  <a:lnTo>
                    <a:pt x="29049" y="20712"/>
                  </a:lnTo>
                  <a:lnTo>
                    <a:pt x="28040" y="22029"/>
                  </a:lnTo>
                  <a:lnTo>
                    <a:pt x="26943" y="23345"/>
                  </a:lnTo>
                  <a:lnTo>
                    <a:pt x="26328" y="23959"/>
                  </a:lnTo>
                  <a:lnTo>
                    <a:pt x="25714" y="24574"/>
                  </a:lnTo>
                  <a:lnTo>
                    <a:pt x="25100" y="25188"/>
                  </a:lnTo>
                  <a:lnTo>
                    <a:pt x="24442" y="25758"/>
                  </a:lnTo>
                  <a:lnTo>
                    <a:pt x="22467" y="27470"/>
                  </a:lnTo>
                  <a:lnTo>
                    <a:pt x="20492" y="28874"/>
                  </a:lnTo>
                  <a:lnTo>
                    <a:pt x="13823" y="33306"/>
                  </a:lnTo>
                  <a:lnTo>
                    <a:pt x="12023" y="34271"/>
                  </a:lnTo>
                  <a:lnTo>
                    <a:pt x="10005" y="35456"/>
                  </a:lnTo>
                  <a:lnTo>
                    <a:pt x="6143" y="38045"/>
                  </a:lnTo>
                  <a:lnTo>
                    <a:pt x="3949" y="39405"/>
                  </a:lnTo>
                  <a:lnTo>
                    <a:pt x="88" y="41599"/>
                  </a:lnTo>
                  <a:lnTo>
                    <a:pt x="44" y="41643"/>
                  </a:lnTo>
                  <a:lnTo>
                    <a:pt x="0" y="41731"/>
                  </a:lnTo>
                  <a:lnTo>
                    <a:pt x="0" y="41775"/>
                  </a:lnTo>
                  <a:lnTo>
                    <a:pt x="0" y="41862"/>
                  </a:lnTo>
                  <a:lnTo>
                    <a:pt x="88" y="41906"/>
                  </a:lnTo>
                  <a:lnTo>
                    <a:pt x="176" y="41950"/>
                  </a:lnTo>
                  <a:lnTo>
                    <a:pt x="263" y="41906"/>
                  </a:lnTo>
                  <a:lnTo>
                    <a:pt x="4125" y="39712"/>
                  </a:lnTo>
                  <a:lnTo>
                    <a:pt x="6319" y="38352"/>
                  </a:lnTo>
                  <a:lnTo>
                    <a:pt x="10180" y="35763"/>
                  </a:lnTo>
                  <a:lnTo>
                    <a:pt x="12199" y="34578"/>
                  </a:lnTo>
                  <a:lnTo>
                    <a:pt x="13998" y="33569"/>
                  </a:lnTo>
                  <a:lnTo>
                    <a:pt x="20668" y="29181"/>
                  </a:lnTo>
                  <a:lnTo>
                    <a:pt x="22686" y="27733"/>
                  </a:lnTo>
                  <a:lnTo>
                    <a:pt x="24661" y="26022"/>
                  </a:lnTo>
                  <a:lnTo>
                    <a:pt x="25319" y="25451"/>
                  </a:lnTo>
                  <a:lnTo>
                    <a:pt x="25977" y="24837"/>
                  </a:lnTo>
                  <a:lnTo>
                    <a:pt x="26592" y="24223"/>
                  </a:lnTo>
                  <a:lnTo>
                    <a:pt x="27162" y="23564"/>
                  </a:lnTo>
                  <a:lnTo>
                    <a:pt x="28303" y="22292"/>
                  </a:lnTo>
                  <a:lnTo>
                    <a:pt x="29312" y="20932"/>
                  </a:lnTo>
                  <a:lnTo>
                    <a:pt x="30322" y="19527"/>
                  </a:lnTo>
                  <a:lnTo>
                    <a:pt x="31287" y="18079"/>
                  </a:lnTo>
                  <a:lnTo>
                    <a:pt x="33130" y="15095"/>
                  </a:lnTo>
                  <a:lnTo>
                    <a:pt x="33349" y="14744"/>
                  </a:lnTo>
                  <a:lnTo>
                    <a:pt x="35499" y="10795"/>
                  </a:lnTo>
                  <a:lnTo>
                    <a:pt x="37562" y="7153"/>
                  </a:lnTo>
                  <a:lnTo>
                    <a:pt x="37562" y="7109"/>
                  </a:lnTo>
                  <a:lnTo>
                    <a:pt x="38922" y="3643"/>
                  </a:lnTo>
                  <a:lnTo>
                    <a:pt x="40151" y="264"/>
                  </a:lnTo>
                  <a:lnTo>
                    <a:pt x="40151" y="176"/>
                  </a:lnTo>
                  <a:lnTo>
                    <a:pt x="40151" y="132"/>
                  </a:lnTo>
                  <a:lnTo>
                    <a:pt x="40107" y="45"/>
                  </a:lnTo>
                  <a:lnTo>
                    <a:pt x="40063" y="45"/>
                  </a:lnTo>
                  <a:lnTo>
                    <a:pt x="39975"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6" name="Google Shape;6436;p163"/>
            <p:cNvSpPr/>
            <p:nvPr/>
          </p:nvSpPr>
          <p:spPr>
            <a:xfrm>
              <a:off x="1999925" y="1430825"/>
              <a:ext cx="998300" cy="1023525"/>
            </a:xfrm>
            <a:custGeom>
              <a:rect b="b" l="l" r="r" t="t"/>
              <a:pathLst>
                <a:path extrusionOk="0" h="40941" w="39932">
                  <a:moveTo>
                    <a:pt x="39756" y="1"/>
                  </a:moveTo>
                  <a:lnTo>
                    <a:pt x="39712" y="45"/>
                  </a:lnTo>
                  <a:lnTo>
                    <a:pt x="39624" y="88"/>
                  </a:lnTo>
                  <a:lnTo>
                    <a:pt x="39624" y="132"/>
                  </a:lnTo>
                  <a:lnTo>
                    <a:pt x="38703" y="2677"/>
                  </a:lnTo>
                  <a:lnTo>
                    <a:pt x="37606" y="5749"/>
                  </a:lnTo>
                  <a:lnTo>
                    <a:pt x="35938" y="8864"/>
                  </a:lnTo>
                  <a:lnTo>
                    <a:pt x="34578" y="11234"/>
                  </a:lnTo>
                  <a:lnTo>
                    <a:pt x="32954" y="14174"/>
                  </a:lnTo>
                  <a:lnTo>
                    <a:pt x="31638" y="16324"/>
                  </a:lnTo>
                  <a:lnTo>
                    <a:pt x="28435" y="20932"/>
                  </a:lnTo>
                  <a:lnTo>
                    <a:pt x="27338" y="22204"/>
                  </a:lnTo>
                  <a:lnTo>
                    <a:pt x="25582" y="23828"/>
                  </a:lnTo>
                  <a:lnTo>
                    <a:pt x="23564" y="25715"/>
                  </a:lnTo>
                  <a:lnTo>
                    <a:pt x="21677" y="27250"/>
                  </a:lnTo>
                  <a:lnTo>
                    <a:pt x="20317" y="28172"/>
                  </a:lnTo>
                  <a:lnTo>
                    <a:pt x="18957" y="29093"/>
                  </a:lnTo>
                  <a:lnTo>
                    <a:pt x="16236" y="30849"/>
                  </a:lnTo>
                  <a:lnTo>
                    <a:pt x="13471" y="32560"/>
                  </a:lnTo>
                  <a:lnTo>
                    <a:pt x="10707" y="34227"/>
                  </a:lnTo>
                  <a:lnTo>
                    <a:pt x="7504" y="36158"/>
                  </a:lnTo>
                  <a:lnTo>
                    <a:pt x="4300" y="38177"/>
                  </a:lnTo>
                  <a:lnTo>
                    <a:pt x="2414" y="39274"/>
                  </a:lnTo>
                  <a:lnTo>
                    <a:pt x="88" y="40634"/>
                  </a:lnTo>
                  <a:lnTo>
                    <a:pt x="44" y="40678"/>
                  </a:lnTo>
                  <a:lnTo>
                    <a:pt x="0" y="40722"/>
                  </a:lnTo>
                  <a:lnTo>
                    <a:pt x="0" y="40809"/>
                  </a:lnTo>
                  <a:lnTo>
                    <a:pt x="0" y="40853"/>
                  </a:lnTo>
                  <a:lnTo>
                    <a:pt x="88" y="40941"/>
                  </a:lnTo>
                  <a:lnTo>
                    <a:pt x="263" y="40941"/>
                  </a:lnTo>
                  <a:lnTo>
                    <a:pt x="2589" y="39581"/>
                  </a:lnTo>
                  <a:lnTo>
                    <a:pt x="4476" y="38440"/>
                  </a:lnTo>
                  <a:lnTo>
                    <a:pt x="7679" y="36465"/>
                  </a:lnTo>
                  <a:lnTo>
                    <a:pt x="10883" y="34534"/>
                  </a:lnTo>
                  <a:lnTo>
                    <a:pt x="13647" y="32867"/>
                  </a:lnTo>
                  <a:lnTo>
                    <a:pt x="16411" y="31156"/>
                  </a:lnTo>
                  <a:lnTo>
                    <a:pt x="19176" y="29357"/>
                  </a:lnTo>
                  <a:lnTo>
                    <a:pt x="20536" y="28479"/>
                  </a:lnTo>
                  <a:lnTo>
                    <a:pt x="21853" y="27514"/>
                  </a:lnTo>
                  <a:lnTo>
                    <a:pt x="23783" y="25978"/>
                  </a:lnTo>
                  <a:lnTo>
                    <a:pt x="25846" y="24091"/>
                  </a:lnTo>
                  <a:lnTo>
                    <a:pt x="27601" y="22423"/>
                  </a:lnTo>
                  <a:lnTo>
                    <a:pt x="28698" y="21151"/>
                  </a:lnTo>
                  <a:lnTo>
                    <a:pt x="31945" y="16544"/>
                  </a:lnTo>
                  <a:lnTo>
                    <a:pt x="33262" y="14350"/>
                  </a:lnTo>
                  <a:lnTo>
                    <a:pt x="34885" y="11410"/>
                  </a:lnTo>
                  <a:lnTo>
                    <a:pt x="36245" y="9040"/>
                  </a:lnTo>
                  <a:lnTo>
                    <a:pt x="37957" y="5924"/>
                  </a:lnTo>
                  <a:lnTo>
                    <a:pt x="37957" y="5881"/>
                  </a:lnTo>
                  <a:lnTo>
                    <a:pt x="39054" y="2809"/>
                  </a:lnTo>
                  <a:lnTo>
                    <a:pt x="39931" y="264"/>
                  </a:lnTo>
                  <a:lnTo>
                    <a:pt x="39931" y="176"/>
                  </a:lnTo>
                  <a:lnTo>
                    <a:pt x="39931" y="88"/>
                  </a:lnTo>
                  <a:lnTo>
                    <a:pt x="39888" y="45"/>
                  </a:lnTo>
                  <a:lnTo>
                    <a:pt x="39844"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7" name="Google Shape;6437;p163"/>
            <p:cNvSpPr/>
            <p:nvPr/>
          </p:nvSpPr>
          <p:spPr>
            <a:xfrm>
              <a:off x="1972500" y="1430825"/>
              <a:ext cx="995000" cy="999400"/>
            </a:xfrm>
            <a:custGeom>
              <a:rect b="b" l="l" r="r" t="t"/>
              <a:pathLst>
                <a:path extrusionOk="0" h="39976" w="39800">
                  <a:moveTo>
                    <a:pt x="39536" y="1"/>
                  </a:moveTo>
                  <a:lnTo>
                    <a:pt x="39493" y="45"/>
                  </a:lnTo>
                  <a:lnTo>
                    <a:pt x="39449" y="132"/>
                  </a:lnTo>
                  <a:lnTo>
                    <a:pt x="38571" y="2677"/>
                  </a:lnTo>
                  <a:lnTo>
                    <a:pt x="37781" y="4959"/>
                  </a:lnTo>
                  <a:lnTo>
                    <a:pt x="36772" y="6890"/>
                  </a:lnTo>
                  <a:lnTo>
                    <a:pt x="34578" y="10795"/>
                  </a:lnTo>
                  <a:lnTo>
                    <a:pt x="33349" y="12945"/>
                  </a:lnTo>
                  <a:lnTo>
                    <a:pt x="31901" y="15359"/>
                  </a:lnTo>
                  <a:lnTo>
                    <a:pt x="30322" y="17641"/>
                  </a:lnTo>
                  <a:lnTo>
                    <a:pt x="27952" y="20800"/>
                  </a:lnTo>
                  <a:lnTo>
                    <a:pt x="26109" y="22555"/>
                  </a:lnTo>
                  <a:lnTo>
                    <a:pt x="23871" y="24661"/>
                  </a:lnTo>
                  <a:lnTo>
                    <a:pt x="21765" y="26373"/>
                  </a:lnTo>
                  <a:lnTo>
                    <a:pt x="19966" y="27645"/>
                  </a:lnTo>
                  <a:lnTo>
                    <a:pt x="17640" y="29137"/>
                  </a:lnTo>
                  <a:lnTo>
                    <a:pt x="13384" y="31770"/>
                  </a:lnTo>
                  <a:lnTo>
                    <a:pt x="11804" y="32648"/>
                  </a:lnTo>
                  <a:lnTo>
                    <a:pt x="7723" y="35149"/>
                  </a:lnTo>
                  <a:lnTo>
                    <a:pt x="3642" y="37562"/>
                  </a:lnTo>
                  <a:lnTo>
                    <a:pt x="88" y="39668"/>
                  </a:lnTo>
                  <a:lnTo>
                    <a:pt x="44" y="39712"/>
                  </a:lnTo>
                  <a:lnTo>
                    <a:pt x="0" y="39756"/>
                  </a:lnTo>
                  <a:lnTo>
                    <a:pt x="0" y="39844"/>
                  </a:lnTo>
                  <a:lnTo>
                    <a:pt x="0" y="39888"/>
                  </a:lnTo>
                  <a:lnTo>
                    <a:pt x="88" y="39976"/>
                  </a:lnTo>
                  <a:lnTo>
                    <a:pt x="263" y="39976"/>
                  </a:lnTo>
                  <a:lnTo>
                    <a:pt x="3818" y="37869"/>
                  </a:lnTo>
                  <a:lnTo>
                    <a:pt x="7899" y="35456"/>
                  </a:lnTo>
                  <a:lnTo>
                    <a:pt x="11980" y="32955"/>
                  </a:lnTo>
                  <a:lnTo>
                    <a:pt x="13559" y="32077"/>
                  </a:lnTo>
                  <a:lnTo>
                    <a:pt x="17816" y="29444"/>
                  </a:lnTo>
                  <a:lnTo>
                    <a:pt x="20141" y="27909"/>
                  </a:lnTo>
                  <a:lnTo>
                    <a:pt x="21984" y="26680"/>
                  </a:lnTo>
                  <a:lnTo>
                    <a:pt x="24091" y="24925"/>
                  </a:lnTo>
                  <a:lnTo>
                    <a:pt x="26328" y="22818"/>
                  </a:lnTo>
                  <a:lnTo>
                    <a:pt x="28171" y="21063"/>
                  </a:lnTo>
                  <a:lnTo>
                    <a:pt x="28215" y="21019"/>
                  </a:lnTo>
                  <a:lnTo>
                    <a:pt x="30585" y="17860"/>
                  </a:lnTo>
                  <a:lnTo>
                    <a:pt x="32208" y="15578"/>
                  </a:lnTo>
                  <a:lnTo>
                    <a:pt x="33656" y="13121"/>
                  </a:lnTo>
                  <a:lnTo>
                    <a:pt x="34885" y="10971"/>
                  </a:lnTo>
                  <a:lnTo>
                    <a:pt x="37079" y="7065"/>
                  </a:lnTo>
                  <a:lnTo>
                    <a:pt x="38088" y="5091"/>
                  </a:lnTo>
                  <a:lnTo>
                    <a:pt x="38878" y="2765"/>
                  </a:lnTo>
                  <a:lnTo>
                    <a:pt x="39756" y="220"/>
                  </a:lnTo>
                  <a:lnTo>
                    <a:pt x="39800" y="176"/>
                  </a:lnTo>
                  <a:lnTo>
                    <a:pt x="39756" y="88"/>
                  </a:lnTo>
                  <a:lnTo>
                    <a:pt x="39712" y="45"/>
                  </a:lnTo>
                  <a:lnTo>
                    <a:pt x="39668"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8" name="Google Shape;6438;p163"/>
            <p:cNvSpPr/>
            <p:nvPr/>
          </p:nvSpPr>
          <p:spPr>
            <a:xfrm>
              <a:off x="1917650" y="1488975"/>
              <a:ext cx="967575" cy="891875"/>
            </a:xfrm>
            <a:custGeom>
              <a:rect b="b" l="l" r="r" t="t"/>
              <a:pathLst>
                <a:path extrusionOk="0" h="35675" w="38703">
                  <a:moveTo>
                    <a:pt x="38483" y="0"/>
                  </a:moveTo>
                  <a:lnTo>
                    <a:pt x="38396" y="44"/>
                  </a:lnTo>
                  <a:lnTo>
                    <a:pt x="38352" y="132"/>
                  </a:lnTo>
                  <a:lnTo>
                    <a:pt x="37562" y="2107"/>
                  </a:lnTo>
                  <a:lnTo>
                    <a:pt x="36333" y="4344"/>
                  </a:lnTo>
                  <a:lnTo>
                    <a:pt x="34929" y="6977"/>
                  </a:lnTo>
                  <a:lnTo>
                    <a:pt x="33788" y="8864"/>
                  </a:lnTo>
                  <a:lnTo>
                    <a:pt x="32647" y="10751"/>
                  </a:lnTo>
                  <a:lnTo>
                    <a:pt x="31243" y="12769"/>
                  </a:lnTo>
                  <a:lnTo>
                    <a:pt x="29707" y="14700"/>
                  </a:lnTo>
                  <a:lnTo>
                    <a:pt x="28171" y="16499"/>
                  </a:lnTo>
                  <a:lnTo>
                    <a:pt x="27206" y="17552"/>
                  </a:lnTo>
                  <a:lnTo>
                    <a:pt x="26197" y="18606"/>
                  </a:lnTo>
                  <a:lnTo>
                    <a:pt x="25188" y="19571"/>
                  </a:lnTo>
                  <a:lnTo>
                    <a:pt x="24134" y="20492"/>
                  </a:lnTo>
                  <a:lnTo>
                    <a:pt x="23037" y="21370"/>
                  </a:lnTo>
                  <a:lnTo>
                    <a:pt x="21940" y="22248"/>
                  </a:lnTo>
                  <a:lnTo>
                    <a:pt x="20799" y="23081"/>
                  </a:lnTo>
                  <a:lnTo>
                    <a:pt x="19659" y="23871"/>
                  </a:lnTo>
                  <a:lnTo>
                    <a:pt x="18474" y="24661"/>
                  </a:lnTo>
                  <a:lnTo>
                    <a:pt x="17289" y="25407"/>
                  </a:lnTo>
                  <a:lnTo>
                    <a:pt x="14876" y="26899"/>
                  </a:lnTo>
                  <a:lnTo>
                    <a:pt x="12462" y="28303"/>
                  </a:lnTo>
                  <a:lnTo>
                    <a:pt x="10005" y="29663"/>
                  </a:lnTo>
                  <a:lnTo>
                    <a:pt x="7679" y="30980"/>
                  </a:lnTo>
                  <a:lnTo>
                    <a:pt x="5354" y="32296"/>
                  </a:lnTo>
                  <a:lnTo>
                    <a:pt x="3028" y="33613"/>
                  </a:lnTo>
                  <a:lnTo>
                    <a:pt x="88" y="35368"/>
                  </a:lnTo>
                  <a:lnTo>
                    <a:pt x="44" y="35412"/>
                  </a:lnTo>
                  <a:lnTo>
                    <a:pt x="0" y="35456"/>
                  </a:lnTo>
                  <a:lnTo>
                    <a:pt x="0" y="35543"/>
                  </a:lnTo>
                  <a:lnTo>
                    <a:pt x="44" y="35587"/>
                  </a:lnTo>
                  <a:lnTo>
                    <a:pt x="88" y="35675"/>
                  </a:lnTo>
                  <a:lnTo>
                    <a:pt x="263" y="35675"/>
                  </a:lnTo>
                  <a:lnTo>
                    <a:pt x="3203" y="33920"/>
                  </a:lnTo>
                  <a:lnTo>
                    <a:pt x="5529" y="32603"/>
                  </a:lnTo>
                  <a:lnTo>
                    <a:pt x="7855" y="31287"/>
                  </a:lnTo>
                  <a:lnTo>
                    <a:pt x="10180" y="29971"/>
                  </a:lnTo>
                  <a:lnTo>
                    <a:pt x="12638" y="28566"/>
                  </a:lnTo>
                  <a:lnTo>
                    <a:pt x="15095" y="27162"/>
                  </a:lnTo>
                  <a:lnTo>
                    <a:pt x="17508" y="25714"/>
                  </a:lnTo>
                  <a:lnTo>
                    <a:pt x="18693" y="24968"/>
                  </a:lnTo>
                  <a:lnTo>
                    <a:pt x="19878" y="24178"/>
                  </a:lnTo>
                  <a:lnTo>
                    <a:pt x="21019" y="23345"/>
                  </a:lnTo>
                  <a:lnTo>
                    <a:pt x="22160" y="22511"/>
                  </a:lnTo>
                  <a:lnTo>
                    <a:pt x="23301" y="21633"/>
                  </a:lnTo>
                  <a:lnTo>
                    <a:pt x="24398" y="20756"/>
                  </a:lnTo>
                  <a:lnTo>
                    <a:pt x="25451" y="19790"/>
                  </a:lnTo>
                  <a:lnTo>
                    <a:pt x="26460" y="18825"/>
                  </a:lnTo>
                  <a:lnTo>
                    <a:pt x="27469" y="17816"/>
                  </a:lnTo>
                  <a:lnTo>
                    <a:pt x="28435" y="16763"/>
                  </a:lnTo>
                  <a:lnTo>
                    <a:pt x="29970" y="14920"/>
                  </a:lnTo>
                  <a:lnTo>
                    <a:pt x="31550" y="12989"/>
                  </a:lnTo>
                  <a:lnTo>
                    <a:pt x="32954" y="10927"/>
                  </a:lnTo>
                  <a:lnTo>
                    <a:pt x="34095" y="9040"/>
                  </a:lnTo>
                  <a:lnTo>
                    <a:pt x="35236" y="7153"/>
                  </a:lnTo>
                  <a:lnTo>
                    <a:pt x="36640" y="4520"/>
                  </a:lnTo>
                  <a:lnTo>
                    <a:pt x="37869" y="2282"/>
                  </a:lnTo>
                  <a:lnTo>
                    <a:pt x="38703" y="264"/>
                  </a:lnTo>
                  <a:lnTo>
                    <a:pt x="38703" y="176"/>
                  </a:lnTo>
                  <a:lnTo>
                    <a:pt x="38703" y="88"/>
                  </a:lnTo>
                  <a:lnTo>
                    <a:pt x="38659" y="44"/>
                  </a:lnTo>
                  <a:lnTo>
                    <a:pt x="38615"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9" name="Google Shape;6439;p163"/>
            <p:cNvSpPr/>
            <p:nvPr/>
          </p:nvSpPr>
          <p:spPr>
            <a:xfrm>
              <a:off x="1893500" y="1524075"/>
              <a:ext cx="943450" cy="835950"/>
            </a:xfrm>
            <a:custGeom>
              <a:rect b="b" l="l" r="r" t="t"/>
              <a:pathLst>
                <a:path extrusionOk="0" h="33438" w="37738">
                  <a:moveTo>
                    <a:pt x="37519" y="0"/>
                  </a:moveTo>
                  <a:lnTo>
                    <a:pt x="37431" y="44"/>
                  </a:lnTo>
                  <a:lnTo>
                    <a:pt x="37387" y="88"/>
                  </a:lnTo>
                  <a:lnTo>
                    <a:pt x="36114" y="2502"/>
                  </a:lnTo>
                  <a:lnTo>
                    <a:pt x="34842" y="4915"/>
                  </a:lnTo>
                  <a:lnTo>
                    <a:pt x="33569" y="7065"/>
                  </a:lnTo>
                  <a:lnTo>
                    <a:pt x="32472" y="8864"/>
                  </a:lnTo>
                  <a:lnTo>
                    <a:pt x="31156" y="10751"/>
                  </a:lnTo>
                  <a:lnTo>
                    <a:pt x="29752" y="12550"/>
                  </a:lnTo>
                  <a:lnTo>
                    <a:pt x="27602" y="14920"/>
                  </a:lnTo>
                  <a:lnTo>
                    <a:pt x="26505" y="16061"/>
                  </a:lnTo>
                  <a:lnTo>
                    <a:pt x="25364" y="17158"/>
                  </a:lnTo>
                  <a:lnTo>
                    <a:pt x="24179" y="18211"/>
                  </a:lnTo>
                  <a:lnTo>
                    <a:pt x="22950" y="19264"/>
                  </a:lnTo>
                  <a:lnTo>
                    <a:pt x="21722" y="20229"/>
                  </a:lnTo>
                  <a:lnTo>
                    <a:pt x="20449" y="21151"/>
                  </a:lnTo>
                  <a:lnTo>
                    <a:pt x="19177" y="22072"/>
                  </a:lnTo>
                  <a:lnTo>
                    <a:pt x="17860" y="22950"/>
                  </a:lnTo>
                  <a:lnTo>
                    <a:pt x="16500" y="23827"/>
                  </a:lnTo>
                  <a:lnTo>
                    <a:pt x="15140" y="24617"/>
                  </a:lnTo>
                  <a:lnTo>
                    <a:pt x="12419" y="26241"/>
                  </a:lnTo>
                  <a:lnTo>
                    <a:pt x="9654" y="27777"/>
                  </a:lnTo>
                  <a:lnTo>
                    <a:pt x="6890" y="29313"/>
                  </a:lnTo>
                  <a:lnTo>
                    <a:pt x="5223" y="30234"/>
                  </a:lnTo>
                  <a:lnTo>
                    <a:pt x="2853" y="31463"/>
                  </a:lnTo>
                  <a:lnTo>
                    <a:pt x="88" y="33130"/>
                  </a:lnTo>
                  <a:lnTo>
                    <a:pt x="45" y="33174"/>
                  </a:lnTo>
                  <a:lnTo>
                    <a:pt x="1" y="33218"/>
                  </a:lnTo>
                  <a:lnTo>
                    <a:pt x="1" y="33306"/>
                  </a:lnTo>
                  <a:lnTo>
                    <a:pt x="45" y="33350"/>
                  </a:lnTo>
                  <a:lnTo>
                    <a:pt x="88" y="33437"/>
                  </a:lnTo>
                  <a:lnTo>
                    <a:pt x="176" y="33437"/>
                  </a:lnTo>
                  <a:lnTo>
                    <a:pt x="264" y="33393"/>
                  </a:lnTo>
                  <a:lnTo>
                    <a:pt x="3028" y="31726"/>
                  </a:lnTo>
                  <a:lnTo>
                    <a:pt x="5354" y="30541"/>
                  </a:lnTo>
                  <a:lnTo>
                    <a:pt x="7065" y="29620"/>
                  </a:lnTo>
                  <a:lnTo>
                    <a:pt x="9830" y="28084"/>
                  </a:lnTo>
                  <a:lnTo>
                    <a:pt x="12594" y="26548"/>
                  </a:lnTo>
                  <a:lnTo>
                    <a:pt x="15359" y="24924"/>
                  </a:lnTo>
                  <a:lnTo>
                    <a:pt x="16719" y="24091"/>
                  </a:lnTo>
                  <a:lnTo>
                    <a:pt x="18036" y="23257"/>
                  </a:lnTo>
                  <a:lnTo>
                    <a:pt x="19352" y="22336"/>
                  </a:lnTo>
                  <a:lnTo>
                    <a:pt x="20668" y="21458"/>
                  </a:lnTo>
                  <a:lnTo>
                    <a:pt x="21941" y="20493"/>
                  </a:lnTo>
                  <a:lnTo>
                    <a:pt x="23214" y="19527"/>
                  </a:lnTo>
                  <a:lnTo>
                    <a:pt x="24398" y="18474"/>
                  </a:lnTo>
                  <a:lnTo>
                    <a:pt x="25583" y="17421"/>
                  </a:lnTo>
                  <a:lnTo>
                    <a:pt x="26768" y="16324"/>
                  </a:lnTo>
                  <a:lnTo>
                    <a:pt x="27865" y="15183"/>
                  </a:lnTo>
                  <a:lnTo>
                    <a:pt x="30015" y="12770"/>
                  </a:lnTo>
                  <a:lnTo>
                    <a:pt x="31463" y="10971"/>
                  </a:lnTo>
                  <a:lnTo>
                    <a:pt x="32779" y="9084"/>
                  </a:lnTo>
                  <a:lnTo>
                    <a:pt x="33876" y="7241"/>
                  </a:lnTo>
                  <a:lnTo>
                    <a:pt x="35105" y="5047"/>
                  </a:lnTo>
                  <a:lnTo>
                    <a:pt x="36465" y="2633"/>
                  </a:lnTo>
                  <a:lnTo>
                    <a:pt x="37694" y="264"/>
                  </a:lnTo>
                  <a:lnTo>
                    <a:pt x="37738" y="176"/>
                  </a:lnTo>
                  <a:lnTo>
                    <a:pt x="37738" y="132"/>
                  </a:lnTo>
                  <a:lnTo>
                    <a:pt x="37694" y="44"/>
                  </a:lnTo>
                  <a:lnTo>
                    <a:pt x="3765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0" name="Google Shape;6440;p163"/>
            <p:cNvSpPr/>
            <p:nvPr/>
          </p:nvSpPr>
          <p:spPr>
            <a:xfrm>
              <a:off x="1870475" y="1528450"/>
              <a:ext cx="929200" cy="809625"/>
            </a:xfrm>
            <a:custGeom>
              <a:rect b="b" l="l" r="r" t="t"/>
              <a:pathLst>
                <a:path extrusionOk="0" h="32385" w="37168">
                  <a:moveTo>
                    <a:pt x="36948" y="1"/>
                  </a:moveTo>
                  <a:lnTo>
                    <a:pt x="36860" y="45"/>
                  </a:lnTo>
                  <a:lnTo>
                    <a:pt x="36816" y="89"/>
                  </a:lnTo>
                  <a:lnTo>
                    <a:pt x="36202" y="1274"/>
                  </a:lnTo>
                  <a:lnTo>
                    <a:pt x="35236" y="3029"/>
                  </a:lnTo>
                  <a:lnTo>
                    <a:pt x="34271" y="4784"/>
                  </a:lnTo>
                  <a:lnTo>
                    <a:pt x="33306" y="6495"/>
                  </a:lnTo>
                  <a:lnTo>
                    <a:pt x="32296" y="8119"/>
                  </a:lnTo>
                  <a:lnTo>
                    <a:pt x="31155" y="9742"/>
                  </a:lnTo>
                  <a:lnTo>
                    <a:pt x="30585" y="10532"/>
                  </a:lnTo>
                  <a:lnTo>
                    <a:pt x="29971" y="11322"/>
                  </a:lnTo>
                  <a:lnTo>
                    <a:pt x="29312" y="12112"/>
                  </a:lnTo>
                  <a:lnTo>
                    <a:pt x="28654" y="12902"/>
                  </a:lnTo>
                  <a:lnTo>
                    <a:pt x="27908" y="13692"/>
                  </a:lnTo>
                  <a:lnTo>
                    <a:pt x="27162" y="14482"/>
                  </a:lnTo>
                  <a:lnTo>
                    <a:pt x="25232" y="16324"/>
                  </a:lnTo>
                  <a:lnTo>
                    <a:pt x="23257" y="17948"/>
                  </a:lnTo>
                  <a:lnTo>
                    <a:pt x="21282" y="19396"/>
                  </a:lnTo>
                  <a:lnTo>
                    <a:pt x="19088" y="21195"/>
                  </a:lnTo>
                  <a:lnTo>
                    <a:pt x="16587" y="22907"/>
                  </a:lnTo>
                  <a:lnTo>
                    <a:pt x="12111" y="25539"/>
                  </a:lnTo>
                  <a:lnTo>
                    <a:pt x="9303" y="27075"/>
                  </a:lnTo>
                  <a:lnTo>
                    <a:pt x="7241" y="28172"/>
                  </a:lnTo>
                  <a:lnTo>
                    <a:pt x="3291" y="30147"/>
                  </a:lnTo>
                  <a:lnTo>
                    <a:pt x="88" y="32078"/>
                  </a:lnTo>
                  <a:lnTo>
                    <a:pt x="44" y="32121"/>
                  </a:lnTo>
                  <a:lnTo>
                    <a:pt x="0" y="32165"/>
                  </a:lnTo>
                  <a:lnTo>
                    <a:pt x="0" y="32253"/>
                  </a:lnTo>
                  <a:lnTo>
                    <a:pt x="0" y="32297"/>
                  </a:lnTo>
                  <a:lnTo>
                    <a:pt x="88" y="32385"/>
                  </a:lnTo>
                  <a:lnTo>
                    <a:pt x="264" y="32385"/>
                  </a:lnTo>
                  <a:lnTo>
                    <a:pt x="3467" y="30454"/>
                  </a:lnTo>
                  <a:lnTo>
                    <a:pt x="7416" y="28479"/>
                  </a:lnTo>
                  <a:lnTo>
                    <a:pt x="9478" y="27382"/>
                  </a:lnTo>
                  <a:lnTo>
                    <a:pt x="12287" y="25847"/>
                  </a:lnTo>
                  <a:lnTo>
                    <a:pt x="16763" y="23214"/>
                  </a:lnTo>
                  <a:lnTo>
                    <a:pt x="19308" y="21502"/>
                  </a:lnTo>
                  <a:lnTo>
                    <a:pt x="21502" y="19703"/>
                  </a:lnTo>
                  <a:lnTo>
                    <a:pt x="23476" y="18211"/>
                  </a:lnTo>
                  <a:lnTo>
                    <a:pt x="25451" y="16588"/>
                  </a:lnTo>
                  <a:lnTo>
                    <a:pt x="27382" y="14745"/>
                  </a:lnTo>
                  <a:lnTo>
                    <a:pt x="28172" y="13955"/>
                  </a:lnTo>
                  <a:lnTo>
                    <a:pt x="28917" y="13165"/>
                  </a:lnTo>
                  <a:lnTo>
                    <a:pt x="29576" y="12375"/>
                  </a:lnTo>
                  <a:lnTo>
                    <a:pt x="30234" y="11542"/>
                  </a:lnTo>
                  <a:lnTo>
                    <a:pt x="30848" y="10752"/>
                  </a:lnTo>
                  <a:lnTo>
                    <a:pt x="31463" y="9962"/>
                  </a:lnTo>
                  <a:lnTo>
                    <a:pt x="32560" y="8338"/>
                  </a:lnTo>
                  <a:lnTo>
                    <a:pt x="33613" y="6671"/>
                  </a:lnTo>
                  <a:lnTo>
                    <a:pt x="34578" y="4959"/>
                  </a:lnTo>
                  <a:lnTo>
                    <a:pt x="35543" y="3204"/>
                  </a:lnTo>
                  <a:lnTo>
                    <a:pt x="36509" y="1405"/>
                  </a:lnTo>
                  <a:lnTo>
                    <a:pt x="37123" y="264"/>
                  </a:lnTo>
                  <a:lnTo>
                    <a:pt x="37167" y="177"/>
                  </a:lnTo>
                  <a:lnTo>
                    <a:pt x="37167" y="133"/>
                  </a:lnTo>
                  <a:lnTo>
                    <a:pt x="37123" y="89"/>
                  </a:lnTo>
                  <a:lnTo>
                    <a:pt x="37079" y="45"/>
                  </a:lnTo>
                  <a:lnTo>
                    <a:pt x="3699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1" name="Google Shape;6441;p163"/>
            <p:cNvSpPr/>
            <p:nvPr/>
          </p:nvSpPr>
          <p:spPr>
            <a:xfrm>
              <a:off x="1846325" y="1555900"/>
              <a:ext cx="900675" cy="760250"/>
            </a:xfrm>
            <a:custGeom>
              <a:rect b="b" l="l" r="r" t="t"/>
              <a:pathLst>
                <a:path extrusionOk="0" h="30410" w="36027">
                  <a:moveTo>
                    <a:pt x="35895" y="0"/>
                  </a:moveTo>
                  <a:lnTo>
                    <a:pt x="35807" y="44"/>
                  </a:lnTo>
                  <a:lnTo>
                    <a:pt x="35763" y="44"/>
                  </a:lnTo>
                  <a:lnTo>
                    <a:pt x="35720" y="132"/>
                  </a:lnTo>
                  <a:lnTo>
                    <a:pt x="34315" y="2677"/>
                  </a:lnTo>
                  <a:lnTo>
                    <a:pt x="33350" y="4520"/>
                  </a:lnTo>
                  <a:lnTo>
                    <a:pt x="32341" y="6231"/>
                  </a:lnTo>
                  <a:lnTo>
                    <a:pt x="31814" y="7065"/>
                  </a:lnTo>
                  <a:lnTo>
                    <a:pt x="31244" y="7855"/>
                  </a:lnTo>
                  <a:lnTo>
                    <a:pt x="30673" y="8644"/>
                  </a:lnTo>
                  <a:lnTo>
                    <a:pt x="30059" y="9434"/>
                  </a:lnTo>
                  <a:lnTo>
                    <a:pt x="29401" y="10180"/>
                  </a:lnTo>
                  <a:lnTo>
                    <a:pt x="28786" y="10926"/>
                  </a:lnTo>
                  <a:lnTo>
                    <a:pt x="28084" y="11672"/>
                  </a:lnTo>
                  <a:lnTo>
                    <a:pt x="27382" y="12418"/>
                  </a:lnTo>
                  <a:lnTo>
                    <a:pt x="25890" y="13822"/>
                  </a:lnTo>
                  <a:lnTo>
                    <a:pt x="24311" y="15226"/>
                  </a:lnTo>
                  <a:lnTo>
                    <a:pt x="22643" y="16455"/>
                  </a:lnTo>
                  <a:lnTo>
                    <a:pt x="20976" y="17815"/>
                  </a:lnTo>
                  <a:lnTo>
                    <a:pt x="20361" y="18386"/>
                  </a:lnTo>
                  <a:lnTo>
                    <a:pt x="19703" y="18912"/>
                  </a:lnTo>
                  <a:lnTo>
                    <a:pt x="19045" y="19483"/>
                  </a:lnTo>
                  <a:lnTo>
                    <a:pt x="18343" y="20009"/>
                  </a:lnTo>
                  <a:lnTo>
                    <a:pt x="16851" y="21019"/>
                  </a:lnTo>
                  <a:lnTo>
                    <a:pt x="15271" y="21984"/>
                  </a:lnTo>
                  <a:lnTo>
                    <a:pt x="13648" y="22906"/>
                  </a:lnTo>
                  <a:lnTo>
                    <a:pt x="12024" y="23827"/>
                  </a:lnTo>
                  <a:lnTo>
                    <a:pt x="8821" y="25494"/>
                  </a:lnTo>
                  <a:lnTo>
                    <a:pt x="7241" y="26328"/>
                  </a:lnTo>
                  <a:lnTo>
                    <a:pt x="3380" y="28215"/>
                  </a:lnTo>
                  <a:lnTo>
                    <a:pt x="89" y="30102"/>
                  </a:lnTo>
                  <a:lnTo>
                    <a:pt x="45" y="30146"/>
                  </a:lnTo>
                  <a:lnTo>
                    <a:pt x="1" y="30190"/>
                  </a:lnTo>
                  <a:lnTo>
                    <a:pt x="1" y="30277"/>
                  </a:lnTo>
                  <a:lnTo>
                    <a:pt x="45" y="30321"/>
                  </a:lnTo>
                  <a:lnTo>
                    <a:pt x="89" y="30409"/>
                  </a:lnTo>
                  <a:lnTo>
                    <a:pt x="264" y="30409"/>
                  </a:lnTo>
                  <a:lnTo>
                    <a:pt x="3555" y="28522"/>
                  </a:lnTo>
                  <a:lnTo>
                    <a:pt x="7373" y="26635"/>
                  </a:lnTo>
                  <a:lnTo>
                    <a:pt x="8952" y="25846"/>
                  </a:lnTo>
                  <a:lnTo>
                    <a:pt x="12200" y="24134"/>
                  </a:lnTo>
                  <a:lnTo>
                    <a:pt x="13867" y="23213"/>
                  </a:lnTo>
                  <a:lnTo>
                    <a:pt x="15491" y="22291"/>
                  </a:lnTo>
                  <a:lnTo>
                    <a:pt x="17027" y="21282"/>
                  </a:lnTo>
                  <a:lnTo>
                    <a:pt x="18518" y="20273"/>
                  </a:lnTo>
                  <a:lnTo>
                    <a:pt x="19264" y="19746"/>
                  </a:lnTo>
                  <a:lnTo>
                    <a:pt x="19923" y="19176"/>
                  </a:lnTo>
                  <a:lnTo>
                    <a:pt x="20581" y="18649"/>
                  </a:lnTo>
                  <a:lnTo>
                    <a:pt x="21239" y="18079"/>
                  </a:lnTo>
                  <a:lnTo>
                    <a:pt x="22863" y="16718"/>
                  </a:lnTo>
                  <a:lnTo>
                    <a:pt x="24530" y="15490"/>
                  </a:lnTo>
                  <a:lnTo>
                    <a:pt x="26154" y="14086"/>
                  </a:lnTo>
                  <a:lnTo>
                    <a:pt x="27646" y="12638"/>
                  </a:lnTo>
                  <a:lnTo>
                    <a:pt x="28348" y="11935"/>
                  </a:lnTo>
                  <a:lnTo>
                    <a:pt x="29050" y="11189"/>
                  </a:lnTo>
                  <a:lnTo>
                    <a:pt x="29708" y="10444"/>
                  </a:lnTo>
                  <a:lnTo>
                    <a:pt x="30322" y="9654"/>
                  </a:lnTo>
                  <a:lnTo>
                    <a:pt x="30937" y="8864"/>
                  </a:lnTo>
                  <a:lnTo>
                    <a:pt x="31507" y="8074"/>
                  </a:lnTo>
                  <a:lnTo>
                    <a:pt x="32078" y="7240"/>
                  </a:lnTo>
                  <a:lnTo>
                    <a:pt x="32648" y="6407"/>
                  </a:lnTo>
                  <a:lnTo>
                    <a:pt x="33175" y="5573"/>
                  </a:lnTo>
                  <a:lnTo>
                    <a:pt x="33657" y="4695"/>
                  </a:lnTo>
                  <a:lnTo>
                    <a:pt x="34666" y="2852"/>
                  </a:lnTo>
                  <a:lnTo>
                    <a:pt x="36027" y="263"/>
                  </a:lnTo>
                  <a:lnTo>
                    <a:pt x="36027" y="219"/>
                  </a:lnTo>
                  <a:lnTo>
                    <a:pt x="36027" y="132"/>
                  </a:lnTo>
                  <a:lnTo>
                    <a:pt x="35983" y="88"/>
                  </a:lnTo>
                  <a:lnTo>
                    <a:pt x="35939" y="44"/>
                  </a:lnTo>
                  <a:lnTo>
                    <a:pt x="35895"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2" name="Google Shape;6442;p163"/>
            <p:cNvSpPr/>
            <p:nvPr/>
          </p:nvSpPr>
          <p:spPr>
            <a:xfrm>
              <a:off x="1799150" y="1626100"/>
              <a:ext cx="840350" cy="647250"/>
            </a:xfrm>
            <a:custGeom>
              <a:rect b="b" l="l" r="r" t="t"/>
              <a:pathLst>
                <a:path extrusionOk="0" h="25890" w="33614">
                  <a:moveTo>
                    <a:pt x="33394" y="0"/>
                  </a:moveTo>
                  <a:lnTo>
                    <a:pt x="33350" y="44"/>
                  </a:lnTo>
                  <a:lnTo>
                    <a:pt x="33306" y="88"/>
                  </a:lnTo>
                  <a:lnTo>
                    <a:pt x="31639" y="2896"/>
                  </a:lnTo>
                  <a:lnTo>
                    <a:pt x="30322" y="4783"/>
                  </a:lnTo>
                  <a:lnTo>
                    <a:pt x="28874" y="6495"/>
                  </a:lnTo>
                  <a:lnTo>
                    <a:pt x="26944" y="8425"/>
                  </a:lnTo>
                  <a:lnTo>
                    <a:pt x="25057" y="10049"/>
                  </a:lnTo>
                  <a:lnTo>
                    <a:pt x="22994" y="11673"/>
                  </a:lnTo>
                  <a:lnTo>
                    <a:pt x="20362" y="14042"/>
                  </a:lnTo>
                  <a:lnTo>
                    <a:pt x="18124" y="15973"/>
                  </a:lnTo>
                  <a:lnTo>
                    <a:pt x="16105" y="17289"/>
                  </a:lnTo>
                  <a:lnTo>
                    <a:pt x="14174" y="18430"/>
                  </a:lnTo>
                  <a:lnTo>
                    <a:pt x="12112" y="19571"/>
                  </a:lnTo>
                  <a:lnTo>
                    <a:pt x="7812" y="21721"/>
                  </a:lnTo>
                  <a:lnTo>
                    <a:pt x="5662" y="22555"/>
                  </a:lnTo>
                  <a:lnTo>
                    <a:pt x="3511" y="23608"/>
                  </a:lnTo>
                  <a:lnTo>
                    <a:pt x="89" y="25583"/>
                  </a:lnTo>
                  <a:lnTo>
                    <a:pt x="1" y="25626"/>
                  </a:lnTo>
                  <a:lnTo>
                    <a:pt x="1" y="25670"/>
                  </a:lnTo>
                  <a:lnTo>
                    <a:pt x="1" y="25758"/>
                  </a:lnTo>
                  <a:lnTo>
                    <a:pt x="1" y="25802"/>
                  </a:lnTo>
                  <a:lnTo>
                    <a:pt x="89" y="25890"/>
                  </a:lnTo>
                  <a:lnTo>
                    <a:pt x="264" y="25890"/>
                  </a:lnTo>
                  <a:lnTo>
                    <a:pt x="3687" y="23915"/>
                  </a:lnTo>
                  <a:lnTo>
                    <a:pt x="5793" y="22862"/>
                  </a:lnTo>
                  <a:lnTo>
                    <a:pt x="7943" y="22028"/>
                  </a:lnTo>
                  <a:lnTo>
                    <a:pt x="12288" y="19878"/>
                  </a:lnTo>
                  <a:lnTo>
                    <a:pt x="14350" y="18737"/>
                  </a:lnTo>
                  <a:lnTo>
                    <a:pt x="16281" y="17596"/>
                  </a:lnTo>
                  <a:lnTo>
                    <a:pt x="18299" y="16236"/>
                  </a:lnTo>
                  <a:lnTo>
                    <a:pt x="18343" y="16236"/>
                  </a:lnTo>
                  <a:lnTo>
                    <a:pt x="20581" y="14305"/>
                  </a:lnTo>
                  <a:lnTo>
                    <a:pt x="23214" y="11936"/>
                  </a:lnTo>
                  <a:lnTo>
                    <a:pt x="25276" y="10356"/>
                  </a:lnTo>
                  <a:lnTo>
                    <a:pt x="27207" y="8689"/>
                  </a:lnTo>
                  <a:lnTo>
                    <a:pt x="29138" y="6758"/>
                  </a:lnTo>
                  <a:lnTo>
                    <a:pt x="30586" y="5003"/>
                  </a:lnTo>
                  <a:lnTo>
                    <a:pt x="31946" y="3116"/>
                  </a:lnTo>
                  <a:lnTo>
                    <a:pt x="33570" y="264"/>
                  </a:lnTo>
                  <a:lnTo>
                    <a:pt x="33613" y="220"/>
                  </a:lnTo>
                  <a:lnTo>
                    <a:pt x="33613" y="132"/>
                  </a:lnTo>
                  <a:lnTo>
                    <a:pt x="33570" y="88"/>
                  </a:lnTo>
                  <a:lnTo>
                    <a:pt x="33526" y="44"/>
                  </a:lnTo>
                  <a:lnTo>
                    <a:pt x="3343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3" name="Google Shape;6443;p163"/>
            <p:cNvSpPr/>
            <p:nvPr/>
          </p:nvSpPr>
          <p:spPr>
            <a:xfrm>
              <a:off x="1775025" y="2163625"/>
              <a:ext cx="160200" cy="88875"/>
            </a:xfrm>
            <a:custGeom>
              <a:rect b="b" l="l" r="r" t="t"/>
              <a:pathLst>
                <a:path extrusionOk="0" h="3555" w="6408">
                  <a:moveTo>
                    <a:pt x="6144" y="1"/>
                  </a:moveTo>
                  <a:lnTo>
                    <a:pt x="3555" y="1229"/>
                  </a:lnTo>
                  <a:lnTo>
                    <a:pt x="88" y="3204"/>
                  </a:lnTo>
                  <a:lnTo>
                    <a:pt x="45" y="3248"/>
                  </a:lnTo>
                  <a:lnTo>
                    <a:pt x="1" y="3336"/>
                  </a:lnTo>
                  <a:lnTo>
                    <a:pt x="1" y="3379"/>
                  </a:lnTo>
                  <a:lnTo>
                    <a:pt x="45" y="3467"/>
                  </a:lnTo>
                  <a:lnTo>
                    <a:pt x="88" y="3511"/>
                  </a:lnTo>
                  <a:lnTo>
                    <a:pt x="176" y="3555"/>
                  </a:lnTo>
                  <a:lnTo>
                    <a:pt x="264" y="3511"/>
                  </a:lnTo>
                  <a:lnTo>
                    <a:pt x="3730" y="1537"/>
                  </a:lnTo>
                  <a:lnTo>
                    <a:pt x="6319" y="352"/>
                  </a:lnTo>
                  <a:lnTo>
                    <a:pt x="6363" y="308"/>
                  </a:lnTo>
                  <a:lnTo>
                    <a:pt x="6407" y="220"/>
                  </a:lnTo>
                  <a:lnTo>
                    <a:pt x="6407" y="176"/>
                  </a:lnTo>
                  <a:lnTo>
                    <a:pt x="6363" y="88"/>
                  </a:lnTo>
                  <a:lnTo>
                    <a:pt x="6319" y="45"/>
                  </a:lnTo>
                  <a:lnTo>
                    <a:pt x="6276"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4" name="Google Shape;6444;p163"/>
            <p:cNvSpPr/>
            <p:nvPr/>
          </p:nvSpPr>
          <p:spPr>
            <a:xfrm>
              <a:off x="2327925" y="1808200"/>
              <a:ext cx="137150" cy="118500"/>
            </a:xfrm>
            <a:custGeom>
              <a:rect b="b" l="l" r="r" t="t"/>
              <a:pathLst>
                <a:path extrusionOk="0" h="4740" w="5486">
                  <a:moveTo>
                    <a:pt x="5266" y="0"/>
                  </a:moveTo>
                  <a:lnTo>
                    <a:pt x="5222" y="44"/>
                  </a:lnTo>
                  <a:lnTo>
                    <a:pt x="3555" y="1492"/>
                  </a:lnTo>
                  <a:lnTo>
                    <a:pt x="88" y="4432"/>
                  </a:lnTo>
                  <a:lnTo>
                    <a:pt x="44" y="4476"/>
                  </a:lnTo>
                  <a:lnTo>
                    <a:pt x="0" y="4520"/>
                  </a:lnTo>
                  <a:lnTo>
                    <a:pt x="0" y="4608"/>
                  </a:lnTo>
                  <a:lnTo>
                    <a:pt x="44" y="4652"/>
                  </a:lnTo>
                  <a:lnTo>
                    <a:pt x="88" y="4696"/>
                  </a:lnTo>
                  <a:lnTo>
                    <a:pt x="176" y="4740"/>
                  </a:lnTo>
                  <a:lnTo>
                    <a:pt x="308" y="4696"/>
                  </a:lnTo>
                  <a:lnTo>
                    <a:pt x="3774" y="1756"/>
                  </a:lnTo>
                  <a:lnTo>
                    <a:pt x="5442" y="308"/>
                  </a:lnTo>
                  <a:lnTo>
                    <a:pt x="5485" y="264"/>
                  </a:lnTo>
                  <a:lnTo>
                    <a:pt x="5485" y="176"/>
                  </a:lnTo>
                  <a:lnTo>
                    <a:pt x="5485" y="132"/>
                  </a:lnTo>
                  <a:lnTo>
                    <a:pt x="5442" y="44"/>
                  </a:lnTo>
                  <a:lnTo>
                    <a:pt x="539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5" name="Google Shape;6445;p163"/>
            <p:cNvSpPr/>
            <p:nvPr/>
          </p:nvSpPr>
          <p:spPr>
            <a:xfrm>
              <a:off x="2313650" y="1698500"/>
              <a:ext cx="210675" cy="199675"/>
            </a:xfrm>
            <a:custGeom>
              <a:rect b="b" l="l" r="r" t="t"/>
              <a:pathLst>
                <a:path extrusionOk="0" h="7987" w="8427">
                  <a:moveTo>
                    <a:pt x="8251" y="0"/>
                  </a:moveTo>
                  <a:lnTo>
                    <a:pt x="8163" y="44"/>
                  </a:lnTo>
                  <a:lnTo>
                    <a:pt x="8119" y="88"/>
                  </a:lnTo>
                  <a:lnTo>
                    <a:pt x="6671" y="1800"/>
                  </a:lnTo>
                  <a:lnTo>
                    <a:pt x="4872" y="3599"/>
                  </a:lnTo>
                  <a:lnTo>
                    <a:pt x="3380" y="4827"/>
                  </a:lnTo>
                  <a:lnTo>
                    <a:pt x="1712" y="6231"/>
                  </a:lnTo>
                  <a:lnTo>
                    <a:pt x="45" y="7680"/>
                  </a:lnTo>
                  <a:lnTo>
                    <a:pt x="1" y="7767"/>
                  </a:lnTo>
                  <a:lnTo>
                    <a:pt x="1" y="7811"/>
                  </a:lnTo>
                  <a:lnTo>
                    <a:pt x="1" y="7899"/>
                  </a:lnTo>
                  <a:lnTo>
                    <a:pt x="45" y="7943"/>
                  </a:lnTo>
                  <a:lnTo>
                    <a:pt x="89" y="7987"/>
                  </a:lnTo>
                  <a:lnTo>
                    <a:pt x="176" y="7987"/>
                  </a:lnTo>
                  <a:lnTo>
                    <a:pt x="308" y="7943"/>
                  </a:lnTo>
                  <a:lnTo>
                    <a:pt x="1932" y="6495"/>
                  </a:lnTo>
                  <a:lnTo>
                    <a:pt x="3599" y="5091"/>
                  </a:lnTo>
                  <a:lnTo>
                    <a:pt x="5091" y="3862"/>
                  </a:lnTo>
                  <a:lnTo>
                    <a:pt x="6934" y="2063"/>
                  </a:lnTo>
                  <a:lnTo>
                    <a:pt x="8382" y="308"/>
                  </a:lnTo>
                  <a:lnTo>
                    <a:pt x="8426" y="220"/>
                  </a:lnTo>
                  <a:lnTo>
                    <a:pt x="8426" y="176"/>
                  </a:lnTo>
                  <a:lnTo>
                    <a:pt x="8426" y="88"/>
                  </a:lnTo>
                  <a:lnTo>
                    <a:pt x="8382" y="44"/>
                  </a:lnTo>
                  <a:lnTo>
                    <a:pt x="8294"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6" name="Google Shape;6446;p163"/>
            <p:cNvSpPr/>
            <p:nvPr/>
          </p:nvSpPr>
          <p:spPr>
            <a:xfrm>
              <a:off x="1726750" y="2143875"/>
              <a:ext cx="109725" cy="64750"/>
            </a:xfrm>
            <a:custGeom>
              <a:rect b="b" l="l" r="r" t="t"/>
              <a:pathLst>
                <a:path extrusionOk="0" h="2590" w="4389">
                  <a:moveTo>
                    <a:pt x="4126" y="1"/>
                  </a:moveTo>
                  <a:lnTo>
                    <a:pt x="89" y="2283"/>
                  </a:lnTo>
                  <a:lnTo>
                    <a:pt x="45" y="2327"/>
                  </a:lnTo>
                  <a:lnTo>
                    <a:pt x="1" y="2370"/>
                  </a:lnTo>
                  <a:lnTo>
                    <a:pt x="1" y="2458"/>
                  </a:lnTo>
                  <a:lnTo>
                    <a:pt x="1" y="2502"/>
                  </a:lnTo>
                  <a:lnTo>
                    <a:pt x="89" y="2590"/>
                  </a:lnTo>
                  <a:lnTo>
                    <a:pt x="264" y="2590"/>
                  </a:lnTo>
                  <a:lnTo>
                    <a:pt x="4301" y="308"/>
                  </a:lnTo>
                  <a:lnTo>
                    <a:pt x="4389" y="264"/>
                  </a:lnTo>
                  <a:lnTo>
                    <a:pt x="4389" y="220"/>
                  </a:lnTo>
                  <a:lnTo>
                    <a:pt x="4389" y="176"/>
                  </a:lnTo>
                  <a:lnTo>
                    <a:pt x="4389" y="89"/>
                  </a:lnTo>
                  <a:lnTo>
                    <a:pt x="4345" y="45"/>
                  </a:lnTo>
                  <a:lnTo>
                    <a:pt x="4301"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7" name="Google Shape;6447;p163"/>
            <p:cNvSpPr/>
            <p:nvPr/>
          </p:nvSpPr>
          <p:spPr>
            <a:xfrm>
              <a:off x="2462850" y="1368300"/>
              <a:ext cx="930300" cy="1502925"/>
            </a:xfrm>
            <a:custGeom>
              <a:rect b="b" l="l" r="r" t="t"/>
              <a:pathLst>
                <a:path extrusionOk="0" h="60117" w="37212">
                  <a:moveTo>
                    <a:pt x="35105" y="0"/>
                  </a:moveTo>
                  <a:lnTo>
                    <a:pt x="35017" y="44"/>
                  </a:lnTo>
                  <a:lnTo>
                    <a:pt x="34974" y="88"/>
                  </a:lnTo>
                  <a:lnTo>
                    <a:pt x="34974" y="176"/>
                  </a:lnTo>
                  <a:lnTo>
                    <a:pt x="34974" y="220"/>
                  </a:lnTo>
                  <a:lnTo>
                    <a:pt x="35017" y="308"/>
                  </a:lnTo>
                  <a:lnTo>
                    <a:pt x="36334" y="1712"/>
                  </a:lnTo>
                  <a:lnTo>
                    <a:pt x="36509" y="2151"/>
                  </a:lnTo>
                  <a:lnTo>
                    <a:pt x="36773" y="4388"/>
                  </a:lnTo>
                  <a:lnTo>
                    <a:pt x="36860" y="7328"/>
                  </a:lnTo>
                  <a:lnTo>
                    <a:pt x="36729" y="8513"/>
                  </a:lnTo>
                  <a:lnTo>
                    <a:pt x="35939" y="10400"/>
                  </a:lnTo>
                  <a:lnTo>
                    <a:pt x="34974" y="12726"/>
                  </a:lnTo>
                  <a:lnTo>
                    <a:pt x="33657" y="16587"/>
                  </a:lnTo>
                  <a:lnTo>
                    <a:pt x="32253" y="19088"/>
                  </a:lnTo>
                  <a:lnTo>
                    <a:pt x="30936" y="21590"/>
                  </a:lnTo>
                  <a:lnTo>
                    <a:pt x="29883" y="24047"/>
                  </a:lnTo>
                  <a:lnTo>
                    <a:pt x="27251" y="28742"/>
                  </a:lnTo>
                  <a:lnTo>
                    <a:pt x="27251" y="28830"/>
                  </a:lnTo>
                  <a:lnTo>
                    <a:pt x="27207" y="30541"/>
                  </a:lnTo>
                  <a:lnTo>
                    <a:pt x="27207" y="30585"/>
                  </a:lnTo>
                  <a:lnTo>
                    <a:pt x="27338" y="32209"/>
                  </a:lnTo>
                  <a:lnTo>
                    <a:pt x="28435" y="40239"/>
                  </a:lnTo>
                  <a:lnTo>
                    <a:pt x="28216" y="40546"/>
                  </a:lnTo>
                  <a:lnTo>
                    <a:pt x="27426" y="41204"/>
                  </a:lnTo>
                  <a:lnTo>
                    <a:pt x="25144" y="42564"/>
                  </a:lnTo>
                  <a:lnTo>
                    <a:pt x="22731" y="44232"/>
                  </a:lnTo>
                  <a:lnTo>
                    <a:pt x="20054" y="45855"/>
                  </a:lnTo>
                  <a:lnTo>
                    <a:pt x="16500" y="48664"/>
                  </a:lnTo>
                  <a:lnTo>
                    <a:pt x="14569" y="49761"/>
                  </a:lnTo>
                  <a:lnTo>
                    <a:pt x="14569" y="49805"/>
                  </a:lnTo>
                  <a:lnTo>
                    <a:pt x="12419" y="51867"/>
                  </a:lnTo>
                  <a:lnTo>
                    <a:pt x="11410" y="52525"/>
                  </a:lnTo>
                  <a:lnTo>
                    <a:pt x="8119" y="54280"/>
                  </a:lnTo>
                  <a:lnTo>
                    <a:pt x="6627" y="54939"/>
                  </a:lnTo>
                  <a:lnTo>
                    <a:pt x="5135" y="55992"/>
                  </a:lnTo>
                  <a:lnTo>
                    <a:pt x="3160" y="57484"/>
                  </a:lnTo>
                  <a:lnTo>
                    <a:pt x="88" y="59809"/>
                  </a:lnTo>
                  <a:lnTo>
                    <a:pt x="1" y="59853"/>
                  </a:lnTo>
                  <a:lnTo>
                    <a:pt x="1" y="59941"/>
                  </a:lnTo>
                  <a:lnTo>
                    <a:pt x="1" y="59985"/>
                  </a:lnTo>
                  <a:lnTo>
                    <a:pt x="45" y="60073"/>
                  </a:lnTo>
                  <a:lnTo>
                    <a:pt x="88" y="60117"/>
                  </a:lnTo>
                  <a:lnTo>
                    <a:pt x="176" y="60117"/>
                  </a:lnTo>
                  <a:lnTo>
                    <a:pt x="264" y="60073"/>
                  </a:lnTo>
                  <a:lnTo>
                    <a:pt x="3336" y="57747"/>
                  </a:lnTo>
                  <a:lnTo>
                    <a:pt x="5354" y="56299"/>
                  </a:lnTo>
                  <a:lnTo>
                    <a:pt x="6802" y="55246"/>
                  </a:lnTo>
                  <a:lnTo>
                    <a:pt x="8250" y="54588"/>
                  </a:lnTo>
                  <a:lnTo>
                    <a:pt x="11585" y="52832"/>
                  </a:lnTo>
                  <a:lnTo>
                    <a:pt x="12638" y="52130"/>
                  </a:lnTo>
                  <a:lnTo>
                    <a:pt x="14788" y="50068"/>
                  </a:lnTo>
                  <a:lnTo>
                    <a:pt x="16675" y="48971"/>
                  </a:lnTo>
                  <a:lnTo>
                    <a:pt x="16719" y="48971"/>
                  </a:lnTo>
                  <a:lnTo>
                    <a:pt x="20230" y="46163"/>
                  </a:lnTo>
                  <a:lnTo>
                    <a:pt x="22906" y="44539"/>
                  </a:lnTo>
                  <a:lnTo>
                    <a:pt x="25320" y="42828"/>
                  </a:lnTo>
                  <a:lnTo>
                    <a:pt x="27645" y="41467"/>
                  </a:lnTo>
                  <a:lnTo>
                    <a:pt x="28435" y="40809"/>
                  </a:lnTo>
                  <a:lnTo>
                    <a:pt x="28479" y="40809"/>
                  </a:lnTo>
                  <a:lnTo>
                    <a:pt x="28786" y="40370"/>
                  </a:lnTo>
                  <a:lnTo>
                    <a:pt x="28786" y="40239"/>
                  </a:lnTo>
                  <a:lnTo>
                    <a:pt x="27689" y="32165"/>
                  </a:lnTo>
                  <a:lnTo>
                    <a:pt x="27558" y="30541"/>
                  </a:lnTo>
                  <a:lnTo>
                    <a:pt x="27602" y="28874"/>
                  </a:lnTo>
                  <a:lnTo>
                    <a:pt x="30191" y="24222"/>
                  </a:lnTo>
                  <a:lnTo>
                    <a:pt x="31244" y="21721"/>
                  </a:lnTo>
                  <a:lnTo>
                    <a:pt x="32560" y="19264"/>
                  </a:lnTo>
                  <a:lnTo>
                    <a:pt x="33964" y="16719"/>
                  </a:lnTo>
                  <a:lnTo>
                    <a:pt x="33964" y="16675"/>
                  </a:lnTo>
                  <a:lnTo>
                    <a:pt x="35281" y="12857"/>
                  </a:lnTo>
                  <a:lnTo>
                    <a:pt x="36246" y="10532"/>
                  </a:lnTo>
                  <a:lnTo>
                    <a:pt x="37080" y="8645"/>
                  </a:lnTo>
                  <a:lnTo>
                    <a:pt x="37080" y="8601"/>
                  </a:lnTo>
                  <a:lnTo>
                    <a:pt x="37211" y="7328"/>
                  </a:lnTo>
                  <a:lnTo>
                    <a:pt x="37124" y="4388"/>
                  </a:lnTo>
                  <a:lnTo>
                    <a:pt x="36860" y="2107"/>
                  </a:lnTo>
                  <a:lnTo>
                    <a:pt x="36860" y="2063"/>
                  </a:lnTo>
                  <a:lnTo>
                    <a:pt x="36641" y="1536"/>
                  </a:lnTo>
                  <a:lnTo>
                    <a:pt x="36597" y="1492"/>
                  </a:lnTo>
                  <a:lnTo>
                    <a:pt x="35281" y="44"/>
                  </a:lnTo>
                  <a:lnTo>
                    <a:pt x="35237"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8" name="Google Shape;6448;p163"/>
            <p:cNvSpPr/>
            <p:nvPr/>
          </p:nvSpPr>
          <p:spPr>
            <a:xfrm>
              <a:off x="2491375" y="1390250"/>
              <a:ext cx="930300" cy="1507300"/>
            </a:xfrm>
            <a:custGeom>
              <a:rect b="b" l="l" r="r" t="t"/>
              <a:pathLst>
                <a:path extrusionOk="0" h="60292" w="37212">
                  <a:moveTo>
                    <a:pt x="35895" y="0"/>
                  </a:moveTo>
                  <a:lnTo>
                    <a:pt x="35851" y="44"/>
                  </a:lnTo>
                  <a:lnTo>
                    <a:pt x="35807" y="88"/>
                  </a:lnTo>
                  <a:lnTo>
                    <a:pt x="35807" y="176"/>
                  </a:lnTo>
                  <a:lnTo>
                    <a:pt x="35851" y="219"/>
                  </a:lnTo>
                  <a:lnTo>
                    <a:pt x="35851" y="307"/>
                  </a:lnTo>
                  <a:lnTo>
                    <a:pt x="36772" y="1141"/>
                  </a:lnTo>
                  <a:lnTo>
                    <a:pt x="36772" y="2370"/>
                  </a:lnTo>
                  <a:lnTo>
                    <a:pt x="36860" y="5310"/>
                  </a:lnTo>
                  <a:lnTo>
                    <a:pt x="36860" y="7240"/>
                  </a:lnTo>
                  <a:lnTo>
                    <a:pt x="36860" y="7899"/>
                  </a:lnTo>
                  <a:lnTo>
                    <a:pt x="36772" y="8513"/>
                  </a:lnTo>
                  <a:lnTo>
                    <a:pt x="36597" y="9127"/>
                  </a:lnTo>
                  <a:lnTo>
                    <a:pt x="36378" y="9785"/>
                  </a:lnTo>
                  <a:lnTo>
                    <a:pt x="35588" y="11584"/>
                  </a:lnTo>
                  <a:lnTo>
                    <a:pt x="34578" y="13822"/>
                  </a:lnTo>
                  <a:lnTo>
                    <a:pt x="33481" y="16587"/>
                  </a:lnTo>
                  <a:lnTo>
                    <a:pt x="32033" y="18956"/>
                  </a:lnTo>
                  <a:lnTo>
                    <a:pt x="30717" y="21370"/>
                  </a:lnTo>
                  <a:lnTo>
                    <a:pt x="30717" y="21414"/>
                  </a:lnTo>
                  <a:lnTo>
                    <a:pt x="29927" y="23652"/>
                  </a:lnTo>
                  <a:lnTo>
                    <a:pt x="29927" y="23739"/>
                  </a:lnTo>
                  <a:lnTo>
                    <a:pt x="30190" y="24880"/>
                  </a:lnTo>
                  <a:lnTo>
                    <a:pt x="30410" y="29488"/>
                  </a:lnTo>
                  <a:lnTo>
                    <a:pt x="30454" y="32428"/>
                  </a:lnTo>
                  <a:lnTo>
                    <a:pt x="30454" y="35543"/>
                  </a:lnTo>
                  <a:lnTo>
                    <a:pt x="30410" y="40151"/>
                  </a:lnTo>
                  <a:lnTo>
                    <a:pt x="30234" y="40370"/>
                  </a:lnTo>
                  <a:lnTo>
                    <a:pt x="29225" y="40940"/>
                  </a:lnTo>
                  <a:lnTo>
                    <a:pt x="29181" y="40940"/>
                  </a:lnTo>
                  <a:lnTo>
                    <a:pt x="28172" y="41906"/>
                  </a:lnTo>
                  <a:lnTo>
                    <a:pt x="26153" y="43047"/>
                  </a:lnTo>
                  <a:lnTo>
                    <a:pt x="23257" y="44626"/>
                  </a:lnTo>
                  <a:lnTo>
                    <a:pt x="20800" y="46162"/>
                  </a:lnTo>
                  <a:lnTo>
                    <a:pt x="18825" y="47391"/>
                  </a:lnTo>
                  <a:lnTo>
                    <a:pt x="16017" y="49541"/>
                  </a:lnTo>
                  <a:lnTo>
                    <a:pt x="13911" y="50550"/>
                  </a:lnTo>
                  <a:lnTo>
                    <a:pt x="13867" y="50594"/>
                  </a:lnTo>
                  <a:lnTo>
                    <a:pt x="12024" y="52218"/>
                  </a:lnTo>
                  <a:lnTo>
                    <a:pt x="11015" y="52876"/>
                  </a:lnTo>
                  <a:lnTo>
                    <a:pt x="7329" y="54850"/>
                  </a:lnTo>
                  <a:lnTo>
                    <a:pt x="5881" y="55596"/>
                  </a:lnTo>
                  <a:lnTo>
                    <a:pt x="4213" y="56869"/>
                  </a:lnTo>
                  <a:lnTo>
                    <a:pt x="2151" y="58361"/>
                  </a:lnTo>
                  <a:lnTo>
                    <a:pt x="88" y="59984"/>
                  </a:lnTo>
                  <a:lnTo>
                    <a:pt x="44" y="60028"/>
                  </a:lnTo>
                  <a:lnTo>
                    <a:pt x="1" y="60072"/>
                  </a:lnTo>
                  <a:lnTo>
                    <a:pt x="1" y="60160"/>
                  </a:lnTo>
                  <a:lnTo>
                    <a:pt x="44" y="60204"/>
                  </a:lnTo>
                  <a:lnTo>
                    <a:pt x="132" y="60248"/>
                  </a:lnTo>
                  <a:lnTo>
                    <a:pt x="176" y="60292"/>
                  </a:lnTo>
                  <a:lnTo>
                    <a:pt x="308" y="60248"/>
                  </a:lnTo>
                  <a:lnTo>
                    <a:pt x="2370" y="58624"/>
                  </a:lnTo>
                  <a:lnTo>
                    <a:pt x="4389" y="57132"/>
                  </a:lnTo>
                  <a:lnTo>
                    <a:pt x="6056" y="55904"/>
                  </a:lnTo>
                  <a:lnTo>
                    <a:pt x="7504" y="55202"/>
                  </a:lnTo>
                  <a:lnTo>
                    <a:pt x="11190" y="53183"/>
                  </a:lnTo>
                  <a:lnTo>
                    <a:pt x="12243" y="52525"/>
                  </a:lnTo>
                  <a:lnTo>
                    <a:pt x="12243" y="52481"/>
                  </a:lnTo>
                  <a:lnTo>
                    <a:pt x="14086" y="50857"/>
                  </a:lnTo>
                  <a:lnTo>
                    <a:pt x="16193" y="49848"/>
                  </a:lnTo>
                  <a:lnTo>
                    <a:pt x="19045" y="47698"/>
                  </a:lnTo>
                  <a:lnTo>
                    <a:pt x="21019" y="46469"/>
                  </a:lnTo>
                  <a:lnTo>
                    <a:pt x="23433" y="44934"/>
                  </a:lnTo>
                  <a:lnTo>
                    <a:pt x="26329" y="43354"/>
                  </a:lnTo>
                  <a:lnTo>
                    <a:pt x="28347" y="42213"/>
                  </a:lnTo>
                  <a:lnTo>
                    <a:pt x="28391" y="42169"/>
                  </a:lnTo>
                  <a:lnTo>
                    <a:pt x="29401" y="41248"/>
                  </a:lnTo>
                  <a:lnTo>
                    <a:pt x="30454" y="40633"/>
                  </a:lnTo>
                  <a:lnTo>
                    <a:pt x="30498" y="40589"/>
                  </a:lnTo>
                  <a:lnTo>
                    <a:pt x="30717" y="40326"/>
                  </a:lnTo>
                  <a:lnTo>
                    <a:pt x="30761" y="40238"/>
                  </a:lnTo>
                  <a:lnTo>
                    <a:pt x="30805" y="35543"/>
                  </a:lnTo>
                  <a:lnTo>
                    <a:pt x="30805" y="32428"/>
                  </a:lnTo>
                  <a:lnTo>
                    <a:pt x="30761" y="29488"/>
                  </a:lnTo>
                  <a:lnTo>
                    <a:pt x="30541" y="24836"/>
                  </a:lnTo>
                  <a:lnTo>
                    <a:pt x="30278" y="23695"/>
                  </a:lnTo>
                  <a:lnTo>
                    <a:pt x="31024" y="21545"/>
                  </a:lnTo>
                  <a:lnTo>
                    <a:pt x="32341" y="19132"/>
                  </a:lnTo>
                  <a:lnTo>
                    <a:pt x="33789" y="16762"/>
                  </a:lnTo>
                  <a:lnTo>
                    <a:pt x="33789" y="16718"/>
                  </a:lnTo>
                  <a:lnTo>
                    <a:pt x="34930" y="13954"/>
                  </a:lnTo>
                  <a:lnTo>
                    <a:pt x="35895" y="11716"/>
                  </a:lnTo>
                  <a:lnTo>
                    <a:pt x="36685" y="9873"/>
                  </a:lnTo>
                  <a:lnTo>
                    <a:pt x="36948" y="9215"/>
                  </a:lnTo>
                  <a:lnTo>
                    <a:pt x="37124" y="8601"/>
                  </a:lnTo>
                  <a:lnTo>
                    <a:pt x="37211" y="7986"/>
                  </a:lnTo>
                  <a:lnTo>
                    <a:pt x="37211" y="7240"/>
                  </a:lnTo>
                  <a:lnTo>
                    <a:pt x="37211" y="5266"/>
                  </a:lnTo>
                  <a:lnTo>
                    <a:pt x="37124" y="2370"/>
                  </a:lnTo>
                  <a:lnTo>
                    <a:pt x="37124" y="1053"/>
                  </a:lnTo>
                  <a:lnTo>
                    <a:pt x="37124" y="965"/>
                  </a:lnTo>
                  <a:lnTo>
                    <a:pt x="37080" y="922"/>
                  </a:lnTo>
                  <a:lnTo>
                    <a:pt x="36114" y="44"/>
                  </a:lnTo>
                  <a:lnTo>
                    <a:pt x="36027"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9" name="Google Shape;6449;p163"/>
            <p:cNvSpPr/>
            <p:nvPr/>
          </p:nvSpPr>
          <p:spPr>
            <a:xfrm>
              <a:off x="3740875" y="4014275"/>
              <a:ext cx="64750" cy="40625"/>
            </a:xfrm>
            <a:custGeom>
              <a:rect b="b" l="l" r="r" t="t"/>
              <a:pathLst>
                <a:path extrusionOk="0" h="1625" w="2590">
                  <a:moveTo>
                    <a:pt x="132" y="1"/>
                  </a:moveTo>
                  <a:lnTo>
                    <a:pt x="88" y="45"/>
                  </a:lnTo>
                  <a:lnTo>
                    <a:pt x="44" y="89"/>
                  </a:lnTo>
                  <a:lnTo>
                    <a:pt x="1" y="132"/>
                  </a:lnTo>
                  <a:lnTo>
                    <a:pt x="1" y="220"/>
                  </a:lnTo>
                  <a:lnTo>
                    <a:pt x="44" y="264"/>
                  </a:lnTo>
                  <a:lnTo>
                    <a:pt x="88" y="308"/>
                  </a:lnTo>
                  <a:lnTo>
                    <a:pt x="2326" y="1624"/>
                  </a:lnTo>
                  <a:lnTo>
                    <a:pt x="2502" y="1624"/>
                  </a:lnTo>
                  <a:lnTo>
                    <a:pt x="2589" y="1537"/>
                  </a:lnTo>
                  <a:lnTo>
                    <a:pt x="2589" y="1493"/>
                  </a:lnTo>
                  <a:lnTo>
                    <a:pt x="2589" y="1405"/>
                  </a:lnTo>
                  <a:lnTo>
                    <a:pt x="2546" y="1361"/>
                  </a:lnTo>
                  <a:lnTo>
                    <a:pt x="2502" y="1317"/>
                  </a:lnTo>
                  <a:lnTo>
                    <a:pt x="264"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0" name="Google Shape;6450;p163"/>
            <p:cNvSpPr/>
            <p:nvPr/>
          </p:nvSpPr>
          <p:spPr>
            <a:xfrm>
              <a:off x="3707975" y="3983575"/>
              <a:ext cx="41700" cy="39500"/>
            </a:xfrm>
            <a:custGeom>
              <a:rect b="b" l="l" r="r" t="t"/>
              <a:pathLst>
                <a:path extrusionOk="0" h="1580" w="1668">
                  <a:moveTo>
                    <a:pt x="132" y="0"/>
                  </a:moveTo>
                  <a:lnTo>
                    <a:pt x="88" y="44"/>
                  </a:lnTo>
                  <a:lnTo>
                    <a:pt x="44" y="88"/>
                  </a:lnTo>
                  <a:lnTo>
                    <a:pt x="0" y="132"/>
                  </a:lnTo>
                  <a:lnTo>
                    <a:pt x="0" y="220"/>
                  </a:lnTo>
                  <a:lnTo>
                    <a:pt x="44" y="263"/>
                  </a:lnTo>
                  <a:lnTo>
                    <a:pt x="483" y="966"/>
                  </a:lnTo>
                  <a:lnTo>
                    <a:pt x="571" y="1053"/>
                  </a:lnTo>
                  <a:lnTo>
                    <a:pt x="1404" y="1536"/>
                  </a:lnTo>
                  <a:lnTo>
                    <a:pt x="1492" y="1580"/>
                  </a:lnTo>
                  <a:lnTo>
                    <a:pt x="1580" y="1536"/>
                  </a:lnTo>
                  <a:lnTo>
                    <a:pt x="1668" y="1492"/>
                  </a:lnTo>
                  <a:lnTo>
                    <a:pt x="1668" y="1404"/>
                  </a:lnTo>
                  <a:lnTo>
                    <a:pt x="1668" y="1360"/>
                  </a:lnTo>
                  <a:lnTo>
                    <a:pt x="1624" y="1273"/>
                  </a:lnTo>
                  <a:lnTo>
                    <a:pt x="1580" y="1229"/>
                  </a:lnTo>
                  <a:lnTo>
                    <a:pt x="746" y="746"/>
                  </a:lnTo>
                  <a:lnTo>
                    <a:pt x="307" y="88"/>
                  </a:lnTo>
                  <a:lnTo>
                    <a:pt x="263" y="44"/>
                  </a:lnTo>
                  <a:lnTo>
                    <a:pt x="22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1" name="Google Shape;6451;p163"/>
            <p:cNvSpPr/>
            <p:nvPr/>
          </p:nvSpPr>
          <p:spPr>
            <a:xfrm>
              <a:off x="3532450" y="3825600"/>
              <a:ext cx="231500" cy="292925"/>
            </a:xfrm>
            <a:custGeom>
              <a:rect b="b" l="l" r="r" t="t"/>
              <a:pathLst>
                <a:path extrusionOk="0" h="11717" w="9260">
                  <a:moveTo>
                    <a:pt x="176" y="0"/>
                  </a:moveTo>
                  <a:lnTo>
                    <a:pt x="88" y="44"/>
                  </a:lnTo>
                  <a:lnTo>
                    <a:pt x="44" y="44"/>
                  </a:lnTo>
                  <a:lnTo>
                    <a:pt x="0" y="132"/>
                  </a:lnTo>
                  <a:lnTo>
                    <a:pt x="0" y="176"/>
                  </a:lnTo>
                  <a:lnTo>
                    <a:pt x="0" y="264"/>
                  </a:lnTo>
                  <a:lnTo>
                    <a:pt x="1624" y="3686"/>
                  </a:lnTo>
                  <a:lnTo>
                    <a:pt x="2984" y="6451"/>
                  </a:lnTo>
                  <a:lnTo>
                    <a:pt x="3774" y="8513"/>
                  </a:lnTo>
                  <a:lnTo>
                    <a:pt x="3774" y="8557"/>
                  </a:lnTo>
                  <a:lnTo>
                    <a:pt x="4213" y="9391"/>
                  </a:lnTo>
                  <a:lnTo>
                    <a:pt x="4301" y="9479"/>
                  </a:lnTo>
                  <a:lnTo>
                    <a:pt x="7372" y="10883"/>
                  </a:lnTo>
                  <a:lnTo>
                    <a:pt x="8996" y="11716"/>
                  </a:lnTo>
                  <a:lnTo>
                    <a:pt x="9171" y="11716"/>
                  </a:lnTo>
                  <a:lnTo>
                    <a:pt x="9259" y="11629"/>
                  </a:lnTo>
                  <a:lnTo>
                    <a:pt x="9259" y="11585"/>
                  </a:lnTo>
                  <a:lnTo>
                    <a:pt x="9259" y="11497"/>
                  </a:lnTo>
                  <a:lnTo>
                    <a:pt x="9215" y="11453"/>
                  </a:lnTo>
                  <a:lnTo>
                    <a:pt x="9171" y="11409"/>
                  </a:lnTo>
                  <a:lnTo>
                    <a:pt x="7548" y="10576"/>
                  </a:lnTo>
                  <a:lnTo>
                    <a:pt x="4520" y="9171"/>
                  </a:lnTo>
                  <a:lnTo>
                    <a:pt x="4081" y="8382"/>
                  </a:lnTo>
                  <a:lnTo>
                    <a:pt x="3335" y="6319"/>
                  </a:lnTo>
                  <a:lnTo>
                    <a:pt x="3291" y="6319"/>
                  </a:lnTo>
                  <a:lnTo>
                    <a:pt x="1931" y="3555"/>
                  </a:lnTo>
                  <a:lnTo>
                    <a:pt x="307" y="88"/>
                  </a:lnTo>
                  <a:lnTo>
                    <a:pt x="264" y="44"/>
                  </a:lnTo>
                  <a:lnTo>
                    <a:pt x="22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2" name="Google Shape;6452;p163"/>
            <p:cNvSpPr/>
            <p:nvPr/>
          </p:nvSpPr>
          <p:spPr>
            <a:xfrm>
              <a:off x="3401900" y="3726875"/>
              <a:ext cx="378500" cy="413600"/>
            </a:xfrm>
            <a:custGeom>
              <a:rect b="b" l="l" r="r" t="t"/>
              <a:pathLst>
                <a:path extrusionOk="0" h="16544" w="15140">
                  <a:moveTo>
                    <a:pt x="966" y="0"/>
                  </a:moveTo>
                  <a:lnTo>
                    <a:pt x="922" y="44"/>
                  </a:lnTo>
                  <a:lnTo>
                    <a:pt x="834" y="88"/>
                  </a:lnTo>
                  <a:lnTo>
                    <a:pt x="834" y="132"/>
                  </a:lnTo>
                  <a:lnTo>
                    <a:pt x="220" y="2370"/>
                  </a:lnTo>
                  <a:lnTo>
                    <a:pt x="0" y="3203"/>
                  </a:lnTo>
                  <a:lnTo>
                    <a:pt x="0" y="3335"/>
                  </a:lnTo>
                  <a:lnTo>
                    <a:pt x="790" y="5222"/>
                  </a:lnTo>
                  <a:lnTo>
                    <a:pt x="2282" y="8030"/>
                  </a:lnTo>
                  <a:lnTo>
                    <a:pt x="4257" y="11277"/>
                  </a:lnTo>
                  <a:lnTo>
                    <a:pt x="4257" y="11321"/>
                  </a:lnTo>
                  <a:lnTo>
                    <a:pt x="5222" y="12594"/>
                  </a:lnTo>
                  <a:lnTo>
                    <a:pt x="6056" y="13428"/>
                  </a:lnTo>
                  <a:lnTo>
                    <a:pt x="6100" y="13471"/>
                  </a:lnTo>
                  <a:lnTo>
                    <a:pt x="8733" y="14788"/>
                  </a:lnTo>
                  <a:lnTo>
                    <a:pt x="8777" y="14788"/>
                  </a:lnTo>
                  <a:lnTo>
                    <a:pt x="11541" y="15665"/>
                  </a:lnTo>
                  <a:lnTo>
                    <a:pt x="13779" y="16543"/>
                  </a:lnTo>
                  <a:lnTo>
                    <a:pt x="13867" y="16543"/>
                  </a:lnTo>
                  <a:lnTo>
                    <a:pt x="14964" y="16499"/>
                  </a:lnTo>
                  <a:lnTo>
                    <a:pt x="15051" y="16455"/>
                  </a:lnTo>
                  <a:lnTo>
                    <a:pt x="15095" y="16411"/>
                  </a:lnTo>
                  <a:lnTo>
                    <a:pt x="15139" y="16368"/>
                  </a:lnTo>
                  <a:lnTo>
                    <a:pt x="15139" y="16280"/>
                  </a:lnTo>
                  <a:lnTo>
                    <a:pt x="15095" y="16236"/>
                  </a:lnTo>
                  <a:lnTo>
                    <a:pt x="15051" y="16192"/>
                  </a:lnTo>
                  <a:lnTo>
                    <a:pt x="14964" y="16148"/>
                  </a:lnTo>
                  <a:lnTo>
                    <a:pt x="13867" y="16192"/>
                  </a:lnTo>
                  <a:lnTo>
                    <a:pt x="11673" y="15358"/>
                  </a:lnTo>
                  <a:lnTo>
                    <a:pt x="8908" y="14481"/>
                  </a:lnTo>
                  <a:lnTo>
                    <a:pt x="6275" y="13164"/>
                  </a:lnTo>
                  <a:lnTo>
                    <a:pt x="5486" y="12374"/>
                  </a:lnTo>
                  <a:lnTo>
                    <a:pt x="4520" y="11102"/>
                  </a:lnTo>
                  <a:lnTo>
                    <a:pt x="2589" y="7855"/>
                  </a:lnTo>
                  <a:lnTo>
                    <a:pt x="1097" y="5046"/>
                  </a:lnTo>
                  <a:lnTo>
                    <a:pt x="351" y="3247"/>
                  </a:lnTo>
                  <a:lnTo>
                    <a:pt x="571" y="2457"/>
                  </a:lnTo>
                  <a:lnTo>
                    <a:pt x="1141" y="220"/>
                  </a:lnTo>
                  <a:lnTo>
                    <a:pt x="1185" y="132"/>
                  </a:lnTo>
                  <a:lnTo>
                    <a:pt x="1141" y="88"/>
                  </a:lnTo>
                  <a:lnTo>
                    <a:pt x="1097" y="44"/>
                  </a:lnTo>
                  <a:lnTo>
                    <a:pt x="1054"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3" name="Google Shape;6453;p163"/>
            <p:cNvSpPr/>
            <p:nvPr/>
          </p:nvSpPr>
          <p:spPr>
            <a:xfrm>
              <a:off x="3290000" y="3667625"/>
              <a:ext cx="453100" cy="490400"/>
            </a:xfrm>
            <a:custGeom>
              <a:rect b="b" l="l" r="r" t="t"/>
              <a:pathLst>
                <a:path extrusionOk="0" h="19616" w="18124">
                  <a:moveTo>
                    <a:pt x="2809" y="1"/>
                  </a:moveTo>
                  <a:lnTo>
                    <a:pt x="2765" y="45"/>
                  </a:lnTo>
                  <a:lnTo>
                    <a:pt x="2721" y="88"/>
                  </a:lnTo>
                  <a:lnTo>
                    <a:pt x="966" y="2546"/>
                  </a:lnTo>
                  <a:lnTo>
                    <a:pt x="966" y="2590"/>
                  </a:lnTo>
                  <a:lnTo>
                    <a:pt x="176" y="4784"/>
                  </a:lnTo>
                  <a:lnTo>
                    <a:pt x="1" y="5442"/>
                  </a:lnTo>
                  <a:lnTo>
                    <a:pt x="1" y="5486"/>
                  </a:lnTo>
                  <a:lnTo>
                    <a:pt x="1" y="7197"/>
                  </a:lnTo>
                  <a:lnTo>
                    <a:pt x="45" y="7285"/>
                  </a:lnTo>
                  <a:lnTo>
                    <a:pt x="264" y="7548"/>
                  </a:lnTo>
                  <a:lnTo>
                    <a:pt x="308" y="7592"/>
                  </a:lnTo>
                  <a:lnTo>
                    <a:pt x="352" y="7592"/>
                  </a:lnTo>
                  <a:lnTo>
                    <a:pt x="1931" y="7680"/>
                  </a:lnTo>
                  <a:lnTo>
                    <a:pt x="3028" y="9259"/>
                  </a:lnTo>
                  <a:lnTo>
                    <a:pt x="4433" y="11848"/>
                  </a:lnTo>
                  <a:lnTo>
                    <a:pt x="5749" y="14613"/>
                  </a:lnTo>
                  <a:lnTo>
                    <a:pt x="6407" y="15666"/>
                  </a:lnTo>
                  <a:lnTo>
                    <a:pt x="6451" y="15710"/>
                  </a:lnTo>
                  <a:lnTo>
                    <a:pt x="7153" y="16280"/>
                  </a:lnTo>
                  <a:lnTo>
                    <a:pt x="7197" y="16324"/>
                  </a:lnTo>
                  <a:lnTo>
                    <a:pt x="7855" y="16587"/>
                  </a:lnTo>
                  <a:lnTo>
                    <a:pt x="8382" y="16675"/>
                  </a:lnTo>
                  <a:lnTo>
                    <a:pt x="12287" y="18035"/>
                  </a:lnTo>
                  <a:lnTo>
                    <a:pt x="14744" y="18781"/>
                  </a:lnTo>
                  <a:lnTo>
                    <a:pt x="17465" y="19615"/>
                  </a:lnTo>
                  <a:lnTo>
                    <a:pt x="17553" y="19615"/>
                  </a:lnTo>
                  <a:lnTo>
                    <a:pt x="17992" y="19527"/>
                  </a:lnTo>
                  <a:lnTo>
                    <a:pt x="18036" y="19483"/>
                  </a:lnTo>
                  <a:lnTo>
                    <a:pt x="18123" y="19440"/>
                  </a:lnTo>
                  <a:lnTo>
                    <a:pt x="18123" y="19396"/>
                  </a:lnTo>
                  <a:lnTo>
                    <a:pt x="18123" y="19308"/>
                  </a:lnTo>
                  <a:lnTo>
                    <a:pt x="18079" y="19264"/>
                  </a:lnTo>
                  <a:lnTo>
                    <a:pt x="18036" y="19220"/>
                  </a:lnTo>
                  <a:lnTo>
                    <a:pt x="17992" y="19176"/>
                  </a:lnTo>
                  <a:lnTo>
                    <a:pt x="17904" y="19176"/>
                  </a:lnTo>
                  <a:lnTo>
                    <a:pt x="17509" y="19264"/>
                  </a:lnTo>
                  <a:lnTo>
                    <a:pt x="14876" y="18430"/>
                  </a:lnTo>
                  <a:lnTo>
                    <a:pt x="12419" y="17728"/>
                  </a:lnTo>
                  <a:lnTo>
                    <a:pt x="8470" y="16324"/>
                  </a:lnTo>
                  <a:lnTo>
                    <a:pt x="7943" y="16280"/>
                  </a:lnTo>
                  <a:lnTo>
                    <a:pt x="7329" y="16017"/>
                  </a:lnTo>
                  <a:lnTo>
                    <a:pt x="6714" y="15446"/>
                  </a:lnTo>
                  <a:lnTo>
                    <a:pt x="6056" y="14437"/>
                  </a:lnTo>
                  <a:lnTo>
                    <a:pt x="4784" y="11717"/>
                  </a:lnTo>
                  <a:lnTo>
                    <a:pt x="3336" y="9084"/>
                  </a:lnTo>
                  <a:lnTo>
                    <a:pt x="2151" y="7416"/>
                  </a:lnTo>
                  <a:lnTo>
                    <a:pt x="2107" y="7373"/>
                  </a:lnTo>
                  <a:lnTo>
                    <a:pt x="2019" y="7329"/>
                  </a:lnTo>
                  <a:lnTo>
                    <a:pt x="483" y="7241"/>
                  </a:lnTo>
                  <a:lnTo>
                    <a:pt x="352" y="7109"/>
                  </a:lnTo>
                  <a:lnTo>
                    <a:pt x="352" y="5530"/>
                  </a:lnTo>
                  <a:lnTo>
                    <a:pt x="527" y="4871"/>
                  </a:lnTo>
                  <a:lnTo>
                    <a:pt x="1273" y="2765"/>
                  </a:lnTo>
                  <a:lnTo>
                    <a:pt x="2985" y="308"/>
                  </a:lnTo>
                  <a:lnTo>
                    <a:pt x="3028" y="220"/>
                  </a:lnTo>
                  <a:lnTo>
                    <a:pt x="3028" y="176"/>
                  </a:lnTo>
                  <a:lnTo>
                    <a:pt x="2985" y="88"/>
                  </a:lnTo>
                  <a:lnTo>
                    <a:pt x="2941" y="45"/>
                  </a:lnTo>
                  <a:lnTo>
                    <a:pt x="2897"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4" name="Google Shape;6454;p163"/>
            <p:cNvSpPr/>
            <p:nvPr/>
          </p:nvSpPr>
          <p:spPr>
            <a:xfrm>
              <a:off x="3240650" y="3634725"/>
              <a:ext cx="515600" cy="540850"/>
            </a:xfrm>
            <a:custGeom>
              <a:rect b="b" l="l" r="r" t="t"/>
              <a:pathLst>
                <a:path extrusionOk="0" h="21634" w="20624">
                  <a:moveTo>
                    <a:pt x="3291" y="0"/>
                  </a:moveTo>
                  <a:lnTo>
                    <a:pt x="3247" y="44"/>
                  </a:lnTo>
                  <a:lnTo>
                    <a:pt x="3203" y="88"/>
                  </a:lnTo>
                  <a:lnTo>
                    <a:pt x="1624" y="3203"/>
                  </a:lnTo>
                  <a:lnTo>
                    <a:pt x="922" y="4344"/>
                  </a:lnTo>
                  <a:lnTo>
                    <a:pt x="922" y="4388"/>
                  </a:lnTo>
                  <a:lnTo>
                    <a:pt x="439" y="5529"/>
                  </a:lnTo>
                  <a:lnTo>
                    <a:pt x="439" y="5573"/>
                  </a:lnTo>
                  <a:lnTo>
                    <a:pt x="132" y="6538"/>
                  </a:lnTo>
                  <a:lnTo>
                    <a:pt x="132" y="6582"/>
                  </a:lnTo>
                  <a:lnTo>
                    <a:pt x="0" y="7986"/>
                  </a:lnTo>
                  <a:lnTo>
                    <a:pt x="88" y="9171"/>
                  </a:lnTo>
                  <a:lnTo>
                    <a:pt x="88" y="9259"/>
                  </a:lnTo>
                  <a:lnTo>
                    <a:pt x="351" y="9654"/>
                  </a:lnTo>
                  <a:lnTo>
                    <a:pt x="351" y="9698"/>
                  </a:lnTo>
                  <a:lnTo>
                    <a:pt x="2282" y="11541"/>
                  </a:lnTo>
                  <a:lnTo>
                    <a:pt x="2984" y="12550"/>
                  </a:lnTo>
                  <a:lnTo>
                    <a:pt x="4125" y="16806"/>
                  </a:lnTo>
                  <a:lnTo>
                    <a:pt x="4388" y="17552"/>
                  </a:lnTo>
                  <a:lnTo>
                    <a:pt x="4432" y="17640"/>
                  </a:lnTo>
                  <a:lnTo>
                    <a:pt x="4476" y="17684"/>
                  </a:lnTo>
                  <a:lnTo>
                    <a:pt x="6099" y="18430"/>
                  </a:lnTo>
                  <a:lnTo>
                    <a:pt x="6143" y="18474"/>
                  </a:lnTo>
                  <a:lnTo>
                    <a:pt x="8601" y="18957"/>
                  </a:lnTo>
                  <a:lnTo>
                    <a:pt x="10663" y="19220"/>
                  </a:lnTo>
                  <a:lnTo>
                    <a:pt x="15095" y="20668"/>
                  </a:lnTo>
                  <a:lnTo>
                    <a:pt x="17640" y="21414"/>
                  </a:lnTo>
                  <a:lnTo>
                    <a:pt x="18649" y="21633"/>
                  </a:lnTo>
                  <a:lnTo>
                    <a:pt x="18737" y="21633"/>
                  </a:lnTo>
                  <a:lnTo>
                    <a:pt x="20492" y="21194"/>
                  </a:lnTo>
                  <a:lnTo>
                    <a:pt x="20580" y="21151"/>
                  </a:lnTo>
                  <a:lnTo>
                    <a:pt x="20624" y="21107"/>
                  </a:lnTo>
                  <a:lnTo>
                    <a:pt x="20624" y="21019"/>
                  </a:lnTo>
                  <a:lnTo>
                    <a:pt x="20624" y="20975"/>
                  </a:lnTo>
                  <a:lnTo>
                    <a:pt x="20580" y="20887"/>
                  </a:lnTo>
                  <a:lnTo>
                    <a:pt x="20536" y="20843"/>
                  </a:lnTo>
                  <a:lnTo>
                    <a:pt x="20404" y="20843"/>
                  </a:lnTo>
                  <a:lnTo>
                    <a:pt x="18693" y="21282"/>
                  </a:lnTo>
                  <a:lnTo>
                    <a:pt x="17728" y="21107"/>
                  </a:lnTo>
                  <a:lnTo>
                    <a:pt x="15183" y="20317"/>
                  </a:lnTo>
                  <a:lnTo>
                    <a:pt x="10751" y="18869"/>
                  </a:lnTo>
                  <a:lnTo>
                    <a:pt x="10707" y="18869"/>
                  </a:lnTo>
                  <a:lnTo>
                    <a:pt x="8644" y="18605"/>
                  </a:lnTo>
                  <a:lnTo>
                    <a:pt x="6231" y="18123"/>
                  </a:lnTo>
                  <a:lnTo>
                    <a:pt x="4695" y="17377"/>
                  </a:lnTo>
                  <a:lnTo>
                    <a:pt x="4476" y="16719"/>
                  </a:lnTo>
                  <a:lnTo>
                    <a:pt x="3291" y="12418"/>
                  </a:lnTo>
                  <a:lnTo>
                    <a:pt x="3291" y="12374"/>
                  </a:lnTo>
                  <a:lnTo>
                    <a:pt x="2545" y="11321"/>
                  </a:lnTo>
                  <a:lnTo>
                    <a:pt x="614" y="9434"/>
                  </a:lnTo>
                  <a:lnTo>
                    <a:pt x="439" y="9083"/>
                  </a:lnTo>
                  <a:lnTo>
                    <a:pt x="351" y="7986"/>
                  </a:lnTo>
                  <a:lnTo>
                    <a:pt x="483" y="6626"/>
                  </a:lnTo>
                  <a:lnTo>
                    <a:pt x="746" y="5661"/>
                  </a:lnTo>
                  <a:lnTo>
                    <a:pt x="1229" y="4520"/>
                  </a:lnTo>
                  <a:lnTo>
                    <a:pt x="1931" y="3379"/>
                  </a:lnTo>
                  <a:lnTo>
                    <a:pt x="3510" y="263"/>
                  </a:lnTo>
                  <a:lnTo>
                    <a:pt x="3510" y="176"/>
                  </a:lnTo>
                  <a:lnTo>
                    <a:pt x="3510" y="132"/>
                  </a:lnTo>
                  <a:lnTo>
                    <a:pt x="3467" y="44"/>
                  </a:lnTo>
                  <a:lnTo>
                    <a:pt x="3423"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5" name="Google Shape;6455;p163"/>
            <p:cNvSpPr/>
            <p:nvPr/>
          </p:nvSpPr>
          <p:spPr>
            <a:xfrm>
              <a:off x="3616925" y="3530500"/>
              <a:ext cx="99850" cy="461875"/>
            </a:xfrm>
            <a:custGeom>
              <a:rect b="b" l="l" r="r" t="t"/>
              <a:pathLst>
                <a:path extrusionOk="0" h="18475" w="3994">
                  <a:moveTo>
                    <a:pt x="132" y="1"/>
                  </a:moveTo>
                  <a:lnTo>
                    <a:pt x="88" y="44"/>
                  </a:lnTo>
                  <a:lnTo>
                    <a:pt x="44" y="132"/>
                  </a:lnTo>
                  <a:lnTo>
                    <a:pt x="0" y="176"/>
                  </a:lnTo>
                  <a:lnTo>
                    <a:pt x="0" y="659"/>
                  </a:lnTo>
                  <a:lnTo>
                    <a:pt x="0" y="703"/>
                  </a:lnTo>
                  <a:lnTo>
                    <a:pt x="132" y="1931"/>
                  </a:lnTo>
                  <a:lnTo>
                    <a:pt x="176" y="1975"/>
                  </a:lnTo>
                  <a:lnTo>
                    <a:pt x="702" y="3818"/>
                  </a:lnTo>
                  <a:lnTo>
                    <a:pt x="834" y="4915"/>
                  </a:lnTo>
                  <a:lnTo>
                    <a:pt x="219" y="7767"/>
                  </a:lnTo>
                  <a:lnTo>
                    <a:pt x="219" y="7811"/>
                  </a:lnTo>
                  <a:lnTo>
                    <a:pt x="219" y="8689"/>
                  </a:lnTo>
                  <a:lnTo>
                    <a:pt x="219" y="8733"/>
                  </a:lnTo>
                  <a:lnTo>
                    <a:pt x="395" y="9698"/>
                  </a:lnTo>
                  <a:lnTo>
                    <a:pt x="395" y="9742"/>
                  </a:lnTo>
                  <a:lnTo>
                    <a:pt x="1887" y="13603"/>
                  </a:lnTo>
                  <a:lnTo>
                    <a:pt x="2589" y="16017"/>
                  </a:lnTo>
                  <a:lnTo>
                    <a:pt x="3247" y="17860"/>
                  </a:lnTo>
                  <a:lnTo>
                    <a:pt x="3247" y="17904"/>
                  </a:lnTo>
                  <a:lnTo>
                    <a:pt x="3686" y="18430"/>
                  </a:lnTo>
                  <a:lnTo>
                    <a:pt x="3730" y="18474"/>
                  </a:lnTo>
                  <a:lnTo>
                    <a:pt x="3818" y="18474"/>
                  </a:lnTo>
                  <a:lnTo>
                    <a:pt x="3905" y="18430"/>
                  </a:lnTo>
                  <a:lnTo>
                    <a:pt x="3949" y="18386"/>
                  </a:lnTo>
                  <a:lnTo>
                    <a:pt x="3993" y="18343"/>
                  </a:lnTo>
                  <a:lnTo>
                    <a:pt x="3993" y="18255"/>
                  </a:lnTo>
                  <a:lnTo>
                    <a:pt x="3949" y="18211"/>
                  </a:lnTo>
                  <a:lnTo>
                    <a:pt x="3554" y="17684"/>
                  </a:lnTo>
                  <a:lnTo>
                    <a:pt x="2896" y="15929"/>
                  </a:lnTo>
                  <a:lnTo>
                    <a:pt x="2238" y="13472"/>
                  </a:lnTo>
                  <a:lnTo>
                    <a:pt x="746" y="9654"/>
                  </a:lnTo>
                  <a:lnTo>
                    <a:pt x="570" y="8689"/>
                  </a:lnTo>
                  <a:lnTo>
                    <a:pt x="570" y="7855"/>
                  </a:lnTo>
                  <a:lnTo>
                    <a:pt x="1185" y="4959"/>
                  </a:lnTo>
                  <a:lnTo>
                    <a:pt x="1185" y="4871"/>
                  </a:lnTo>
                  <a:lnTo>
                    <a:pt x="1053" y="3774"/>
                  </a:lnTo>
                  <a:lnTo>
                    <a:pt x="1053" y="3730"/>
                  </a:lnTo>
                  <a:lnTo>
                    <a:pt x="483" y="1887"/>
                  </a:lnTo>
                  <a:lnTo>
                    <a:pt x="351" y="659"/>
                  </a:lnTo>
                  <a:lnTo>
                    <a:pt x="351" y="176"/>
                  </a:lnTo>
                  <a:lnTo>
                    <a:pt x="351" y="132"/>
                  </a:lnTo>
                  <a:lnTo>
                    <a:pt x="307" y="88"/>
                  </a:lnTo>
                  <a:lnTo>
                    <a:pt x="263" y="44"/>
                  </a:lnTo>
                  <a:lnTo>
                    <a:pt x="219"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6" name="Google Shape;6456;p163"/>
            <p:cNvSpPr/>
            <p:nvPr/>
          </p:nvSpPr>
          <p:spPr>
            <a:xfrm>
              <a:off x="3513800" y="3504175"/>
              <a:ext cx="102050" cy="330225"/>
            </a:xfrm>
            <a:custGeom>
              <a:rect b="b" l="l" r="r" t="t"/>
              <a:pathLst>
                <a:path extrusionOk="0" h="13209" w="4082">
                  <a:moveTo>
                    <a:pt x="3906" y="0"/>
                  </a:moveTo>
                  <a:lnTo>
                    <a:pt x="3818" y="44"/>
                  </a:lnTo>
                  <a:lnTo>
                    <a:pt x="3774" y="44"/>
                  </a:lnTo>
                  <a:lnTo>
                    <a:pt x="3730" y="132"/>
                  </a:lnTo>
                  <a:lnTo>
                    <a:pt x="3511" y="703"/>
                  </a:lnTo>
                  <a:lnTo>
                    <a:pt x="3204" y="2677"/>
                  </a:lnTo>
                  <a:lnTo>
                    <a:pt x="1536" y="5705"/>
                  </a:lnTo>
                  <a:lnTo>
                    <a:pt x="790" y="7855"/>
                  </a:lnTo>
                  <a:lnTo>
                    <a:pt x="0" y="10444"/>
                  </a:lnTo>
                  <a:lnTo>
                    <a:pt x="0" y="10488"/>
                  </a:lnTo>
                  <a:lnTo>
                    <a:pt x="88" y="11322"/>
                  </a:lnTo>
                  <a:lnTo>
                    <a:pt x="88" y="11365"/>
                  </a:lnTo>
                  <a:lnTo>
                    <a:pt x="746" y="13121"/>
                  </a:lnTo>
                  <a:lnTo>
                    <a:pt x="790" y="13165"/>
                  </a:lnTo>
                  <a:lnTo>
                    <a:pt x="922" y="13208"/>
                  </a:lnTo>
                  <a:lnTo>
                    <a:pt x="966" y="13208"/>
                  </a:lnTo>
                  <a:lnTo>
                    <a:pt x="1010" y="13165"/>
                  </a:lnTo>
                  <a:lnTo>
                    <a:pt x="1053" y="13121"/>
                  </a:lnTo>
                  <a:lnTo>
                    <a:pt x="1097" y="13033"/>
                  </a:lnTo>
                  <a:lnTo>
                    <a:pt x="1053" y="12989"/>
                  </a:lnTo>
                  <a:lnTo>
                    <a:pt x="439" y="11278"/>
                  </a:lnTo>
                  <a:lnTo>
                    <a:pt x="351" y="10488"/>
                  </a:lnTo>
                  <a:lnTo>
                    <a:pt x="1097" y="7943"/>
                  </a:lnTo>
                  <a:lnTo>
                    <a:pt x="1887" y="5837"/>
                  </a:lnTo>
                  <a:lnTo>
                    <a:pt x="3511" y="2809"/>
                  </a:lnTo>
                  <a:lnTo>
                    <a:pt x="3555" y="2765"/>
                  </a:lnTo>
                  <a:lnTo>
                    <a:pt x="3862" y="790"/>
                  </a:lnTo>
                  <a:lnTo>
                    <a:pt x="4081" y="264"/>
                  </a:lnTo>
                  <a:lnTo>
                    <a:pt x="4081" y="176"/>
                  </a:lnTo>
                  <a:lnTo>
                    <a:pt x="4081" y="132"/>
                  </a:lnTo>
                  <a:lnTo>
                    <a:pt x="4037" y="44"/>
                  </a:lnTo>
                  <a:lnTo>
                    <a:pt x="395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7" name="Google Shape;6457;p163"/>
            <p:cNvSpPr/>
            <p:nvPr/>
          </p:nvSpPr>
          <p:spPr>
            <a:xfrm>
              <a:off x="3422750" y="3478950"/>
              <a:ext cx="183225" cy="256725"/>
            </a:xfrm>
            <a:custGeom>
              <a:rect b="b" l="l" r="r" t="t"/>
              <a:pathLst>
                <a:path extrusionOk="0" h="10269" w="7329">
                  <a:moveTo>
                    <a:pt x="7109" y="0"/>
                  </a:moveTo>
                  <a:lnTo>
                    <a:pt x="7065" y="44"/>
                  </a:lnTo>
                  <a:lnTo>
                    <a:pt x="7021" y="88"/>
                  </a:lnTo>
                  <a:lnTo>
                    <a:pt x="6977" y="132"/>
                  </a:lnTo>
                  <a:lnTo>
                    <a:pt x="6933" y="351"/>
                  </a:lnTo>
                  <a:lnTo>
                    <a:pt x="5046" y="1624"/>
                  </a:lnTo>
                  <a:lnTo>
                    <a:pt x="5003" y="1668"/>
                  </a:lnTo>
                  <a:lnTo>
                    <a:pt x="4213" y="2721"/>
                  </a:lnTo>
                  <a:lnTo>
                    <a:pt x="2545" y="5046"/>
                  </a:lnTo>
                  <a:lnTo>
                    <a:pt x="746" y="7855"/>
                  </a:lnTo>
                  <a:lnTo>
                    <a:pt x="702" y="7899"/>
                  </a:lnTo>
                  <a:lnTo>
                    <a:pt x="0" y="10049"/>
                  </a:lnTo>
                  <a:lnTo>
                    <a:pt x="0" y="10093"/>
                  </a:lnTo>
                  <a:lnTo>
                    <a:pt x="0" y="10180"/>
                  </a:lnTo>
                  <a:lnTo>
                    <a:pt x="44" y="10224"/>
                  </a:lnTo>
                  <a:lnTo>
                    <a:pt x="88" y="10268"/>
                  </a:lnTo>
                  <a:lnTo>
                    <a:pt x="176" y="10268"/>
                  </a:lnTo>
                  <a:lnTo>
                    <a:pt x="263" y="10224"/>
                  </a:lnTo>
                  <a:lnTo>
                    <a:pt x="307" y="10137"/>
                  </a:lnTo>
                  <a:lnTo>
                    <a:pt x="1053" y="8030"/>
                  </a:lnTo>
                  <a:lnTo>
                    <a:pt x="2809" y="5222"/>
                  </a:lnTo>
                  <a:lnTo>
                    <a:pt x="4520" y="2896"/>
                  </a:lnTo>
                  <a:lnTo>
                    <a:pt x="5266" y="1931"/>
                  </a:lnTo>
                  <a:lnTo>
                    <a:pt x="7153" y="571"/>
                  </a:lnTo>
                  <a:lnTo>
                    <a:pt x="7240" y="483"/>
                  </a:lnTo>
                  <a:lnTo>
                    <a:pt x="7328" y="220"/>
                  </a:lnTo>
                  <a:lnTo>
                    <a:pt x="7328" y="176"/>
                  </a:lnTo>
                  <a:lnTo>
                    <a:pt x="7284" y="88"/>
                  </a:lnTo>
                  <a:lnTo>
                    <a:pt x="7240" y="44"/>
                  </a:lnTo>
                  <a:lnTo>
                    <a:pt x="7197"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8" name="Google Shape;6458;p163"/>
            <p:cNvSpPr/>
            <p:nvPr/>
          </p:nvSpPr>
          <p:spPr>
            <a:xfrm>
              <a:off x="3356925" y="3428475"/>
              <a:ext cx="228200" cy="247950"/>
            </a:xfrm>
            <a:custGeom>
              <a:rect b="b" l="l" r="r" t="t"/>
              <a:pathLst>
                <a:path extrusionOk="0" h="9918" w="9128">
                  <a:moveTo>
                    <a:pt x="8952" y="1"/>
                  </a:moveTo>
                  <a:lnTo>
                    <a:pt x="8908" y="45"/>
                  </a:lnTo>
                  <a:lnTo>
                    <a:pt x="7548" y="791"/>
                  </a:lnTo>
                  <a:lnTo>
                    <a:pt x="5090" y="2502"/>
                  </a:lnTo>
                  <a:lnTo>
                    <a:pt x="5047" y="2546"/>
                  </a:lnTo>
                  <a:lnTo>
                    <a:pt x="2502" y="6144"/>
                  </a:lnTo>
                  <a:lnTo>
                    <a:pt x="44" y="9654"/>
                  </a:lnTo>
                  <a:lnTo>
                    <a:pt x="0" y="9742"/>
                  </a:lnTo>
                  <a:lnTo>
                    <a:pt x="0" y="9786"/>
                  </a:lnTo>
                  <a:lnTo>
                    <a:pt x="44" y="9874"/>
                  </a:lnTo>
                  <a:lnTo>
                    <a:pt x="88" y="9918"/>
                  </a:lnTo>
                  <a:lnTo>
                    <a:pt x="264" y="9918"/>
                  </a:lnTo>
                  <a:lnTo>
                    <a:pt x="308" y="9874"/>
                  </a:lnTo>
                  <a:lnTo>
                    <a:pt x="2809" y="6363"/>
                  </a:lnTo>
                  <a:lnTo>
                    <a:pt x="5310" y="2765"/>
                  </a:lnTo>
                  <a:lnTo>
                    <a:pt x="7723" y="1098"/>
                  </a:lnTo>
                  <a:lnTo>
                    <a:pt x="9040" y="352"/>
                  </a:lnTo>
                  <a:lnTo>
                    <a:pt x="9127" y="308"/>
                  </a:lnTo>
                  <a:lnTo>
                    <a:pt x="9127" y="220"/>
                  </a:lnTo>
                  <a:lnTo>
                    <a:pt x="9127" y="176"/>
                  </a:lnTo>
                  <a:lnTo>
                    <a:pt x="9127" y="88"/>
                  </a:lnTo>
                  <a:lnTo>
                    <a:pt x="9084" y="45"/>
                  </a:lnTo>
                  <a:lnTo>
                    <a:pt x="904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9" name="Google Shape;6459;p163"/>
            <p:cNvSpPr/>
            <p:nvPr/>
          </p:nvSpPr>
          <p:spPr>
            <a:xfrm>
              <a:off x="906200" y="2307350"/>
              <a:ext cx="948925" cy="1026800"/>
            </a:xfrm>
            <a:custGeom>
              <a:rect b="b" l="l" r="r" t="t"/>
              <a:pathLst>
                <a:path extrusionOk="0" h="41072" w="37957">
                  <a:moveTo>
                    <a:pt x="37781" y="0"/>
                  </a:moveTo>
                  <a:lnTo>
                    <a:pt x="37694" y="44"/>
                  </a:lnTo>
                  <a:lnTo>
                    <a:pt x="34929" y="1711"/>
                  </a:lnTo>
                  <a:lnTo>
                    <a:pt x="30453" y="3730"/>
                  </a:lnTo>
                  <a:lnTo>
                    <a:pt x="27338" y="5046"/>
                  </a:lnTo>
                  <a:lnTo>
                    <a:pt x="24222" y="6450"/>
                  </a:lnTo>
                  <a:lnTo>
                    <a:pt x="21282" y="7811"/>
                  </a:lnTo>
                  <a:lnTo>
                    <a:pt x="19571" y="8644"/>
                  </a:lnTo>
                  <a:lnTo>
                    <a:pt x="16587" y="10356"/>
                  </a:lnTo>
                  <a:lnTo>
                    <a:pt x="15007" y="11321"/>
                  </a:lnTo>
                  <a:lnTo>
                    <a:pt x="13252" y="12638"/>
                  </a:lnTo>
                  <a:lnTo>
                    <a:pt x="8996" y="16104"/>
                  </a:lnTo>
                  <a:lnTo>
                    <a:pt x="6889" y="17859"/>
                  </a:lnTo>
                  <a:lnTo>
                    <a:pt x="5661" y="18737"/>
                  </a:lnTo>
                  <a:lnTo>
                    <a:pt x="1712" y="20141"/>
                  </a:lnTo>
                  <a:lnTo>
                    <a:pt x="1712" y="20185"/>
                  </a:lnTo>
                  <a:lnTo>
                    <a:pt x="922" y="20536"/>
                  </a:lnTo>
                  <a:lnTo>
                    <a:pt x="878" y="20624"/>
                  </a:lnTo>
                  <a:lnTo>
                    <a:pt x="834" y="20668"/>
                  </a:lnTo>
                  <a:lnTo>
                    <a:pt x="44" y="24485"/>
                  </a:lnTo>
                  <a:lnTo>
                    <a:pt x="0" y="25626"/>
                  </a:lnTo>
                  <a:lnTo>
                    <a:pt x="0" y="25714"/>
                  </a:lnTo>
                  <a:lnTo>
                    <a:pt x="220" y="26153"/>
                  </a:lnTo>
                  <a:lnTo>
                    <a:pt x="220" y="26240"/>
                  </a:lnTo>
                  <a:lnTo>
                    <a:pt x="2458" y="28698"/>
                  </a:lnTo>
                  <a:lnTo>
                    <a:pt x="4739" y="31155"/>
                  </a:lnTo>
                  <a:lnTo>
                    <a:pt x="6626" y="33744"/>
                  </a:lnTo>
                  <a:lnTo>
                    <a:pt x="8908" y="35806"/>
                  </a:lnTo>
                  <a:lnTo>
                    <a:pt x="10356" y="37211"/>
                  </a:lnTo>
                  <a:lnTo>
                    <a:pt x="10751" y="37649"/>
                  </a:lnTo>
                  <a:lnTo>
                    <a:pt x="10181" y="39624"/>
                  </a:lnTo>
                  <a:lnTo>
                    <a:pt x="10181" y="39668"/>
                  </a:lnTo>
                  <a:lnTo>
                    <a:pt x="10049" y="40896"/>
                  </a:lnTo>
                  <a:lnTo>
                    <a:pt x="10049" y="40984"/>
                  </a:lnTo>
                  <a:lnTo>
                    <a:pt x="10093" y="41028"/>
                  </a:lnTo>
                  <a:lnTo>
                    <a:pt x="10137" y="41072"/>
                  </a:lnTo>
                  <a:lnTo>
                    <a:pt x="10224" y="41072"/>
                  </a:lnTo>
                  <a:lnTo>
                    <a:pt x="10356" y="41028"/>
                  </a:lnTo>
                  <a:lnTo>
                    <a:pt x="10400" y="40940"/>
                  </a:lnTo>
                  <a:lnTo>
                    <a:pt x="10532" y="39712"/>
                  </a:lnTo>
                  <a:lnTo>
                    <a:pt x="11102" y="37649"/>
                  </a:lnTo>
                  <a:lnTo>
                    <a:pt x="11102" y="37562"/>
                  </a:lnTo>
                  <a:lnTo>
                    <a:pt x="11102" y="37518"/>
                  </a:lnTo>
                  <a:lnTo>
                    <a:pt x="10619" y="36947"/>
                  </a:lnTo>
                  <a:lnTo>
                    <a:pt x="9127" y="35543"/>
                  </a:lnTo>
                  <a:lnTo>
                    <a:pt x="6889" y="33525"/>
                  </a:lnTo>
                  <a:lnTo>
                    <a:pt x="5003" y="30936"/>
                  </a:lnTo>
                  <a:lnTo>
                    <a:pt x="2721" y="28478"/>
                  </a:lnTo>
                  <a:lnTo>
                    <a:pt x="527" y="26021"/>
                  </a:lnTo>
                  <a:lnTo>
                    <a:pt x="351" y="25626"/>
                  </a:lnTo>
                  <a:lnTo>
                    <a:pt x="395" y="24529"/>
                  </a:lnTo>
                  <a:lnTo>
                    <a:pt x="1185" y="20843"/>
                  </a:lnTo>
                  <a:lnTo>
                    <a:pt x="1843" y="20492"/>
                  </a:lnTo>
                  <a:lnTo>
                    <a:pt x="5792" y="19044"/>
                  </a:lnTo>
                  <a:lnTo>
                    <a:pt x="5836" y="19044"/>
                  </a:lnTo>
                  <a:lnTo>
                    <a:pt x="7109" y="18123"/>
                  </a:lnTo>
                  <a:lnTo>
                    <a:pt x="9215" y="16367"/>
                  </a:lnTo>
                  <a:lnTo>
                    <a:pt x="13472" y="12901"/>
                  </a:lnTo>
                  <a:lnTo>
                    <a:pt x="15183" y="11584"/>
                  </a:lnTo>
                  <a:lnTo>
                    <a:pt x="16763" y="10663"/>
                  </a:lnTo>
                  <a:lnTo>
                    <a:pt x="19746" y="8952"/>
                  </a:lnTo>
                  <a:lnTo>
                    <a:pt x="21414" y="8118"/>
                  </a:lnTo>
                  <a:lnTo>
                    <a:pt x="24354" y="6758"/>
                  </a:lnTo>
                  <a:lnTo>
                    <a:pt x="27469" y="5353"/>
                  </a:lnTo>
                  <a:lnTo>
                    <a:pt x="30585" y="4037"/>
                  </a:lnTo>
                  <a:lnTo>
                    <a:pt x="35061" y="2019"/>
                  </a:lnTo>
                  <a:lnTo>
                    <a:pt x="35105" y="2019"/>
                  </a:lnTo>
                  <a:lnTo>
                    <a:pt x="37869" y="351"/>
                  </a:lnTo>
                  <a:lnTo>
                    <a:pt x="37913" y="307"/>
                  </a:lnTo>
                  <a:lnTo>
                    <a:pt x="37957" y="219"/>
                  </a:lnTo>
                  <a:lnTo>
                    <a:pt x="37957" y="176"/>
                  </a:lnTo>
                  <a:lnTo>
                    <a:pt x="37957" y="88"/>
                  </a:lnTo>
                  <a:lnTo>
                    <a:pt x="37913" y="44"/>
                  </a:lnTo>
                  <a:lnTo>
                    <a:pt x="37825" y="44"/>
                  </a:lnTo>
                  <a:lnTo>
                    <a:pt x="37781"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0" name="Google Shape;6460;p163"/>
            <p:cNvSpPr/>
            <p:nvPr/>
          </p:nvSpPr>
          <p:spPr>
            <a:xfrm>
              <a:off x="970925" y="2329275"/>
              <a:ext cx="908350" cy="911650"/>
            </a:xfrm>
            <a:custGeom>
              <a:rect b="b" l="l" r="r" t="t"/>
              <a:pathLst>
                <a:path extrusionOk="0" h="36466" w="36334">
                  <a:moveTo>
                    <a:pt x="36114" y="1"/>
                  </a:moveTo>
                  <a:lnTo>
                    <a:pt x="36070" y="45"/>
                  </a:lnTo>
                  <a:lnTo>
                    <a:pt x="33569" y="1536"/>
                  </a:lnTo>
                  <a:lnTo>
                    <a:pt x="31287" y="2765"/>
                  </a:lnTo>
                  <a:lnTo>
                    <a:pt x="29093" y="3687"/>
                  </a:lnTo>
                  <a:lnTo>
                    <a:pt x="26592" y="4784"/>
                  </a:lnTo>
                  <a:lnTo>
                    <a:pt x="23696" y="6056"/>
                  </a:lnTo>
                  <a:lnTo>
                    <a:pt x="20887" y="7329"/>
                  </a:lnTo>
                  <a:lnTo>
                    <a:pt x="18957" y="8250"/>
                  </a:lnTo>
                  <a:lnTo>
                    <a:pt x="14700" y="10664"/>
                  </a:lnTo>
                  <a:lnTo>
                    <a:pt x="13252" y="11497"/>
                  </a:lnTo>
                  <a:lnTo>
                    <a:pt x="13252" y="11541"/>
                  </a:lnTo>
                  <a:lnTo>
                    <a:pt x="10488" y="13735"/>
                  </a:lnTo>
                  <a:lnTo>
                    <a:pt x="7899" y="15841"/>
                  </a:lnTo>
                  <a:lnTo>
                    <a:pt x="4520" y="18781"/>
                  </a:lnTo>
                  <a:lnTo>
                    <a:pt x="3598" y="19264"/>
                  </a:lnTo>
                  <a:lnTo>
                    <a:pt x="1053" y="20229"/>
                  </a:lnTo>
                  <a:lnTo>
                    <a:pt x="263" y="20537"/>
                  </a:lnTo>
                  <a:lnTo>
                    <a:pt x="220" y="20580"/>
                  </a:lnTo>
                  <a:lnTo>
                    <a:pt x="176" y="20668"/>
                  </a:lnTo>
                  <a:lnTo>
                    <a:pt x="0" y="21195"/>
                  </a:lnTo>
                  <a:lnTo>
                    <a:pt x="0" y="21239"/>
                  </a:lnTo>
                  <a:lnTo>
                    <a:pt x="88" y="22116"/>
                  </a:lnTo>
                  <a:lnTo>
                    <a:pt x="88" y="22204"/>
                  </a:lnTo>
                  <a:lnTo>
                    <a:pt x="1536" y="24398"/>
                  </a:lnTo>
                  <a:lnTo>
                    <a:pt x="4213" y="27909"/>
                  </a:lnTo>
                  <a:lnTo>
                    <a:pt x="5880" y="29839"/>
                  </a:lnTo>
                  <a:lnTo>
                    <a:pt x="7504" y="31594"/>
                  </a:lnTo>
                  <a:lnTo>
                    <a:pt x="8732" y="32999"/>
                  </a:lnTo>
                  <a:lnTo>
                    <a:pt x="9391" y="33876"/>
                  </a:lnTo>
                  <a:lnTo>
                    <a:pt x="9522" y="34271"/>
                  </a:lnTo>
                  <a:lnTo>
                    <a:pt x="8996" y="35807"/>
                  </a:lnTo>
                  <a:lnTo>
                    <a:pt x="8864" y="36246"/>
                  </a:lnTo>
                  <a:lnTo>
                    <a:pt x="8864" y="36290"/>
                  </a:lnTo>
                  <a:lnTo>
                    <a:pt x="8908" y="36377"/>
                  </a:lnTo>
                  <a:lnTo>
                    <a:pt x="8952" y="36421"/>
                  </a:lnTo>
                  <a:lnTo>
                    <a:pt x="8996" y="36465"/>
                  </a:lnTo>
                  <a:lnTo>
                    <a:pt x="9040" y="36465"/>
                  </a:lnTo>
                  <a:lnTo>
                    <a:pt x="9127" y="36421"/>
                  </a:lnTo>
                  <a:lnTo>
                    <a:pt x="9215" y="36334"/>
                  </a:lnTo>
                  <a:lnTo>
                    <a:pt x="9873" y="34359"/>
                  </a:lnTo>
                  <a:lnTo>
                    <a:pt x="9873" y="34227"/>
                  </a:lnTo>
                  <a:lnTo>
                    <a:pt x="9698" y="33745"/>
                  </a:lnTo>
                  <a:lnTo>
                    <a:pt x="9698" y="33657"/>
                  </a:lnTo>
                  <a:lnTo>
                    <a:pt x="8996" y="32779"/>
                  </a:lnTo>
                  <a:lnTo>
                    <a:pt x="7767" y="31375"/>
                  </a:lnTo>
                  <a:lnTo>
                    <a:pt x="6143" y="29620"/>
                  </a:lnTo>
                  <a:lnTo>
                    <a:pt x="4476" y="27689"/>
                  </a:lnTo>
                  <a:lnTo>
                    <a:pt x="1843" y="24223"/>
                  </a:lnTo>
                  <a:lnTo>
                    <a:pt x="439" y="22029"/>
                  </a:lnTo>
                  <a:lnTo>
                    <a:pt x="351" y="21239"/>
                  </a:lnTo>
                  <a:lnTo>
                    <a:pt x="483" y="20844"/>
                  </a:lnTo>
                  <a:lnTo>
                    <a:pt x="3730" y="19615"/>
                  </a:lnTo>
                  <a:lnTo>
                    <a:pt x="3774" y="19615"/>
                  </a:lnTo>
                  <a:lnTo>
                    <a:pt x="4695" y="19045"/>
                  </a:lnTo>
                  <a:lnTo>
                    <a:pt x="8162" y="16105"/>
                  </a:lnTo>
                  <a:lnTo>
                    <a:pt x="10707" y="13998"/>
                  </a:lnTo>
                  <a:lnTo>
                    <a:pt x="13472" y="11804"/>
                  </a:lnTo>
                  <a:lnTo>
                    <a:pt x="14876" y="10971"/>
                  </a:lnTo>
                  <a:lnTo>
                    <a:pt x="19088" y="8557"/>
                  </a:lnTo>
                  <a:lnTo>
                    <a:pt x="21019" y="7636"/>
                  </a:lnTo>
                  <a:lnTo>
                    <a:pt x="23827" y="6363"/>
                  </a:lnTo>
                  <a:lnTo>
                    <a:pt x="26723" y="5135"/>
                  </a:lnTo>
                  <a:lnTo>
                    <a:pt x="29225" y="4038"/>
                  </a:lnTo>
                  <a:lnTo>
                    <a:pt x="31463" y="3072"/>
                  </a:lnTo>
                  <a:lnTo>
                    <a:pt x="33744" y="1844"/>
                  </a:lnTo>
                  <a:lnTo>
                    <a:pt x="36246" y="352"/>
                  </a:lnTo>
                  <a:lnTo>
                    <a:pt x="36289" y="308"/>
                  </a:lnTo>
                  <a:lnTo>
                    <a:pt x="36333" y="220"/>
                  </a:lnTo>
                  <a:lnTo>
                    <a:pt x="36333" y="176"/>
                  </a:lnTo>
                  <a:lnTo>
                    <a:pt x="36289" y="88"/>
                  </a:lnTo>
                  <a:lnTo>
                    <a:pt x="36246" y="45"/>
                  </a:lnTo>
                  <a:lnTo>
                    <a:pt x="3620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1" name="Google Shape;6461;p163"/>
            <p:cNvSpPr/>
            <p:nvPr/>
          </p:nvSpPr>
          <p:spPr>
            <a:xfrm>
              <a:off x="1070750" y="2351225"/>
              <a:ext cx="831550" cy="835950"/>
            </a:xfrm>
            <a:custGeom>
              <a:rect b="b" l="l" r="r" t="t"/>
              <a:pathLst>
                <a:path extrusionOk="0" h="33438" w="33262">
                  <a:moveTo>
                    <a:pt x="33086" y="0"/>
                  </a:moveTo>
                  <a:lnTo>
                    <a:pt x="32998" y="44"/>
                  </a:lnTo>
                  <a:lnTo>
                    <a:pt x="29313" y="2194"/>
                  </a:lnTo>
                  <a:lnTo>
                    <a:pt x="26680" y="3511"/>
                  </a:lnTo>
                  <a:lnTo>
                    <a:pt x="23959" y="4695"/>
                  </a:lnTo>
                  <a:lnTo>
                    <a:pt x="21546" y="5749"/>
                  </a:lnTo>
                  <a:lnTo>
                    <a:pt x="18781" y="7021"/>
                  </a:lnTo>
                  <a:lnTo>
                    <a:pt x="16412" y="8162"/>
                  </a:lnTo>
                  <a:lnTo>
                    <a:pt x="14393" y="9215"/>
                  </a:lnTo>
                  <a:lnTo>
                    <a:pt x="12111" y="10532"/>
                  </a:lnTo>
                  <a:lnTo>
                    <a:pt x="10093" y="11760"/>
                  </a:lnTo>
                  <a:lnTo>
                    <a:pt x="7372" y="13954"/>
                  </a:lnTo>
                  <a:lnTo>
                    <a:pt x="4696" y="16192"/>
                  </a:lnTo>
                  <a:lnTo>
                    <a:pt x="1361" y="19132"/>
                  </a:lnTo>
                  <a:lnTo>
                    <a:pt x="307" y="19790"/>
                  </a:lnTo>
                  <a:lnTo>
                    <a:pt x="264" y="19878"/>
                  </a:lnTo>
                  <a:lnTo>
                    <a:pt x="44" y="20185"/>
                  </a:lnTo>
                  <a:lnTo>
                    <a:pt x="0" y="20273"/>
                  </a:lnTo>
                  <a:lnTo>
                    <a:pt x="44" y="20361"/>
                  </a:lnTo>
                  <a:lnTo>
                    <a:pt x="220" y="20975"/>
                  </a:lnTo>
                  <a:lnTo>
                    <a:pt x="264" y="21063"/>
                  </a:lnTo>
                  <a:lnTo>
                    <a:pt x="3467" y="25056"/>
                  </a:lnTo>
                  <a:lnTo>
                    <a:pt x="5924" y="28171"/>
                  </a:lnTo>
                  <a:lnTo>
                    <a:pt x="6714" y="29400"/>
                  </a:lnTo>
                  <a:lnTo>
                    <a:pt x="6977" y="30278"/>
                  </a:lnTo>
                  <a:lnTo>
                    <a:pt x="6977" y="30848"/>
                  </a:lnTo>
                  <a:lnTo>
                    <a:pt x="6187" y="33174"/>
                  </a:lnTo>
                  <a:lnTo>
                    <a:pt x="6144" y="33262"/>
                  </a:lnTo>
                  <a:lnTo>
                    <a:pt x="6187" y="33305"/>
                  </a:lnTo>
                  <a:lnTo>
                    <a:pt x="6231" y="33393"/>
                  </a:lnTo>
                  <a:lnTo>
                    <a:pt x="6275" y="33437"/>
                  </a:lnTo>
                  <a:lnTo>
                    <a:pt x="6319" y="33437"/>
                  </a:lnTo>
                  <a:lnTo>
                    <a:pt x="6451" y="33393"/>
                  </a:lnTo>
                  <a:lnTo>
                    <a:pt x="6495" y="33305"/>
                  </a:lnTo>
                  <a:lnTo>
                    <a:pt x="7328" y="30936"/>
                  </a:lnTo>
                  <a:lnTo>
                    <a:pt x="7328" y="30892"/>
                  </a:lnTo>
                  <a:lnTo>
                    <a:pt x="7328" y="30278"/>
                  </a:lnTo>
                  <a:lnTo>
                    <a:pt x="7328" y="30190"/>
                  </a:lnTo>
                  <a:lnTo>
                    <a:pt x="7021" y="29268"/>
                  </a:lnTo>
                  <a:lnTo>
                    <a:pt x="7021" y="29225"/>
                  </a:lnTo>
                  <a:lnTo>
                    <a:pt x="6187" y="27952"/>
                  </a:lnTo>
                  <a:lnTo>
                    <a:pt x="3730" y="24836"/>
                  </a:lnTo>
                  <a:lnTo>
                    <a:pt x="527" y="20843"/>
                  </a:lnTo>
                  <a:lnTo>
                    <a:pt x="395" y="20317"/>
                  </a:lnTo>
                  <a:lnTo>
                    <a:pt x="527" y="20097"/>
                  </a:lnTo>
                  <a:lnTo>
                    <a:pt x="1580" y="19439"/>
                  </a:lnTo>
                  <a:lnTo>
                    <a:pt x="1580" y="19395"/>
                  </a:lnTo>
                  <a:lnTo>
                    <a:pt x="4915" y="16455"/>
                  </a:lnTo>
                  <a:lnTo>
                    <a:pt x="7592" y="14217"/>
                  </a:lnTo>
                  <a:lnTo>
                    <a:pt x="10268" y="12023"/>
                  </a:lnTo>
                  <a:lnTo>
                    <a:pt x="12287" y="10839"/>
                  </a:lnTo>
                  <a:lnTo>
                    <a:pt x="14569" y="9522"/>
                  </a:lnTo>
                  <a:lnTo>
                    <a:pt x="16587" y="8469"/>
                  </a:lnTo>
                  <a:lnTo>
                    <a:pt x="18957" y="7328"/>
                  </a:lnTo>
                  <a:lnTo>
                    <a:pt x="21677" y="6100"/>
                  </a:lnTo>
                  <a:lnTo>
                    <a:pt x="24091" y="5003"/>
                  </a:lnTo>
                  <a:lnTo>
                    <a:pt x="26811" y="3862"/>
                  </a:lnTo>
                  <a:lnTo>
                    <a:pt x="29488" y="2501"/>
                  </a:lnTo>
                  <a:lnTo>
                    <a:pt x="33174" y="351"/>
                  </a:lnTo>
                  <a:lnTo>
                    <a:pt x="33262" y="264"/>
                  </a:lnTo>
                  <a:lnTo>
                    <a:pt x="33262" y="220"/>
                  </a:lnTo>
                  <a:lnTo>
                    <a:pt x="33262" y="176"/>
                  </a:lnTo>
                  <a:lnTo>
                    <a:pt x="33262" y="88"/>
                  </a:lnTo>
                  <a:lnTo>
                    <a:pt x="33218" y="44"/>
                  </a:lnTo>
                  <a:lnTo>
                    <a:pt x="3313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2" name="Google Shape;6462;p163"/>
            <p:cNvSpPr/>
            <p:nvPr/>
          </p:nvSpPr>
          <p:spPr>
            <a:xfrm>
              <a:off x="1213350" y="2372050"/>
              <a:ext cx="713100" cy="742700"/>
            </a:xfrm>
            <a:custGeom>
              <a:rect b="b" l="l" r="r" t="t"/>
              <a:pathLst>
                <a:path extrusionOk="0" h="29708" w="28524">
                  <a:moveTo>
                    <a:pt x="28348" y="1"/>
                  </a:moveTo>
                  <a:lnTo>
                    <a:pt x="28260" y="45"/>
                  </a:lnTo>
                  <a:lnTo>
                    <a:pt x="25100" y="1932"/>
                  </a:lnTo>
                  <a:lnTo>
                    <a:pt x="23214" y="2941"/>
                  </a:lnTo>
                  <a:lnTo>
                    <a:pt x="21239" y="3906"/>
                  </a:lnTo>
                  <a:lnTo>
                    <a:pt x="19308" y="4784"/>
                  </a:lnTo>
                  <a:lnTo>
                    <a:pt x="17334" y="5662"/>
                  </a:lnTo>
                  <a:lnTo>
                    <a:pt x="15052" y="6715"/>
                  </a:lnTo>
                  <a:lnTo>
                    <a:pt x="12726" y="7812"/>
                  </a:lnTo>
                  <a:lnTo>
                    <a:pt x="10400" y="8953"/>
                  </a:lnTo>
                  <a:lnTo>
                    <a:pt x="9303" y="9567"/>
                  </a:lnTo>
                  <a:lnTo>
                    <a:pt x="8163" y="10225"/>
                  </a:lnTo>
                  <a:lnTo>
                    <a:pt x="5925" y="11541"/>
                  </a:lnTo>
                  <a:lnTo>
                    <a:pt x="5925" y="11585"/>
                  </a:lnTo>
                  <a:lnTo>
                    <a:pt x="2195" y="14569"/>
                  </a:lnTo>
                  <a:lnTo>
                    <a:pt x="703" y="16017"/>
                  </a:lnTo>
                  <a:lnTo>
                    <a:pt x="132" y="16719"/>
                  </a:lnTo>
                  <a:lnTo>
                    <a:pt x="89" y="16807"/>
                  </a:lnTo>
                  <a:lnTo>
                    <a:pt x="1" y="17158"/>
                  </a:lnTo>
                  <a:lnTo>
                    <a:pt x="1" y="17246"/>
                  </a:lnTo>
                  <a:lnTo>
                    <a:pt x="132" y="17685"/>
                  </a:lnTo>
                  <a:lnTo>
                    <a:pt x="132" y="17772"/>
                  </a:lnTo>
                  <a:lnTo>
                    <a:pt x="3292" y="22643"/>
                  </a:lnTo>
                  <a:lnTo>
                    <a:pt x="4038" y="24135"/>
                  </a:lnTo>
                  <a:lnTo>
                    <a:pt x="4213" y="25144"/>
                  </a:lnTo>
                  <a:lnTo>
                    <a:pt x="4082" y="25715"/>
                  </a:lnTo>
                  <a:lnTo>
                    <a:pt x="3511" y="26417"/>
                  </a:lnTo>
                  <a:lnTo>
                    <a:pt x="3511" y="26461"/>
                  </a:lnTo>
                  <a:lnTo>
                    <a:pt x="2151" y="29489"/>
                  </a:lnTo>
                  <a:lnTo>
                    <a:pt x="2107" y="29532"/>
                  </a:lnTo>
                  <a:lnTo>
                    <a:pt x="2151" y="29620"/>
                  </a:lnTo>
                  <a:lnTo>
                    <a:pt x="2151" y="29664"/>
                  </a:lnTo>
                  <a:lnTo>
                    <a:pt x="2239" y="29708"/>
                  </a:lnTo>
                  <a:lnTo>
                    <a:pt x="2370" y="29708"/>
                  </a:lnTo>
                  <a:lnTo>
                    <a:pt x="2458" y="29620"/>
                  </a:lnTo>
                  <a:lnTo>
                    <a:pt x="3818" y="26592"/>
                  </a:lnTo>
                  <a:lnTo>
                    <a:pt x="4389" y="25934"/>
                  </a:lnTo>
                  <a:lnTo>
                    <a:pt x="4389" y="25846"/>
                  </a:lnTo>
                  <a:lnTo>
                    <a:pt x="4564" y="25188"/>
                  </a:lnTo>
                  <a:lnTo>
                    <a:pt x="4564" y="25101"/>
                  </a:lnTo>
                  <a:lnTo>
                    <a:pt x="4389" y="24047"/>
                  </a:lnTo>
                  <a:lnTo>
                    <a:pt x="4345" y="23960"/>
                  </a:lnTo>
                  <a:lnTo>
                    <a:pt x="3599" y="22468"/>
                  </a:lnTo>
                  <a:lnTo>
                    <a:pt x="3599" y="22424"/>
                  </a:lnTo>
                  <a:lnTo>
                    <a:pt x="440" y="17597"/>
                  </a:lnTo>
                  <a:lnTo>
                    <a:pt x="352" y="17202"/>
                  </a:lnTo>
                  <a:lnTo>
                    <a:pt x="440" y="16939"/>
                  </a:lnTo>
                  <a:lnTo>
                    <a:pt x="966" y="16281"/>
                  </a:lnTo>
                  <a:lnTo>
                    <a:pt x="2414" y="14833"/>
                  </a:lnTo>
                  <a:lnTo>
                    <a:pt x="6100" y="11849"/>
                  </a:lnTo>
                  <a:lnTo>
                    <a:pt x="8338" y="10532"/>
                  </a:lnTo>
                  <a:lnTo>
                    <a:pt x="9479" y="9874"/>
                  </a:lnTo>
                  <a:lnTo>
                    <a:pt x="10576" y="9260"/>
                  </a:lnTo>
                  <a:lnTo>
                    <a:pt x="12858" y="8119"/>
                  </a:lnTo>
                  <a:lnTo>
                    <a:pt x="15183" y="7022"/>
                  </a:lnTo>
                  <a:lnTo>
                    <a:pt x="17465" y="6013"/>
                  </a:lnTo>
                  <a:lnTo>
                    <a:pt x="19440" y="5135"/>
                  </a:lnTo>
                  <a:lnTo>
                    <a:pt x="21414" y="4213"/>
                  </a:lnTo>
                  <a:lnTo>
                    <a:pt x="23345" y="3248"/>
                  </a:lnTo>
                  <a:lnTo>
                    <a:pt x="25276" y="2239"/>
                  </a:lnTo>
                  <a:lnTo>
                    <a:pt x="28435" y="352"/>
                  </a:lnTo>
                  <a:lnTo>
                    <a:pt x="28523" y="308"/>
                  </a:lnTo>
                  <a:lnTo>
                    <a:pt x="28523" y="220"/>
                  </a:lnTo>
                  <a:lnTo>
                    <a:pt x="28523" y="176"/>
                  </a:lnTo>
                  <a:lnTo>
                    <a:pt x="28523" y="89"/>
                  </a:lnTo>
                  <a:lnTo>
                    <a:pt x="28479" y="45"/>
                  </a:lnTo>
                  <a:lnTo>
                    <a:pt x="28391"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3" name="Google Shape;6463;p163"/>
            <p:cNvSpPr/>
            <p:nvPr/>
          </p:nvSpPr>
          <p:spPr>
            <a:xfrm>
              <a:off x="1438250" y="2649600"/>
              <a:ext cx="150300" cy="318150"/>
            </a:xfrm>
            <a:custGeom>
              <a:rect b="b" l="l" r="r" t="t"/>
              <a:pathLst>
                <a:path extrusionOk="0" h="12726" w="6012">
                  <a:moveTo>
                    <a:pt x="5836" y="1"/>
                  </a:moveTo>
                  <a:lnTo>
                    <a:pt x="5749" y="45"/>
                  </a:lnTo>
                  <a:lnTo>
                    <a:pt x="2677" y="2239"/>
                  </a:lnTo>
                  <a:lnTo>
                    <a:pt x="1799" y="3028"/>
                  </a:lnTo>
                  <a:lnTo>
                    <a:pt x="1756" y="3072"/>
                  </a:lnTo>
                  <a:lnTo>
                    <a:pt x="1712" y="3160"/>
                  </a:lnTo>
                  <a:lnTo>
                    <a:pt x="1931" y="4476"/>
                  </a:lnTo>
                  <a:lnTo>
                    <a:pt x="2809" y="7767"/>
                  </a:lnTo>
                  <a:lnTo>
                    <a:pt x="3072" y="9303"/>
                  </a:lnTo>
                  <a:lnTo>
                    <a:pt x="3028" y="10269"/>
                  </a:lnTo>
                  <a:lnTo>
                    <a:pt x="2809" y="10664"/>
                  </a:lnTo>
                  <a:lnTo>
                    <a:pt x="702" y="11936"/>
                  </a:lnTo>
                  <a:lnTo>
                    <a:pt x="88" y="12419"/>
                  </a:lnTo>
                  <a:lnTo>
                    <a:pt x="44" y="12463"/>
                  </a:lnTo>
                  <a:lnTo>
                    <a:pt x="0" y="12550"/>
                  </a:lnTo>
                  <a:lnTo>
                    <a:pt x="0" y="12594"/>
                  </a:lnTo>
                  <a:lnTo>
                    <a:pt x="44" y="12682"/>
                  </a:lnTo>
                  <a:lnTo>
                    <a:pt x="88" y="12726"/>
                  </a:lnTo>
                  <a:lnTo>
                    <a:pt x="176" y="12726"/>
                  </a:lnTo>
                  <a:lnTo>
                    <a:pt x="264" y="12682"/>
                  </a:lnTo>
                  <a:lnTo>
                    <a:pt x="922" y="12243"/>
                  </a:lnTo>
                  <a:lnTo>
                    <a:pt x="3028" y="10971"/>
                  </a:lnTo>
                  <a:lnTo>
                    <a:pt x="3116" y="10883"/>
                  </a:lnTo>
                  <a:lnTo>
                    <a:pt x="3379" y="10400"/>
                  </a:lnTo>
                  <a:lnTo>
                    <a:pt x="3379" y="10313"/>
                  </a:lnTo>
                  <a:lnTo>
                    <a:pt x="3423" y="9303"/>
                  </a:lnTo>
                  <a:lnTo>
                    <a:pt x="3423" y="9259"/>
                  </a:lnTo>
                  <a:lnTo>
                    <a:pt x="3160" y="7724"/>
                  </a:lnTo>
                  <a:lnTo>
                    <a:pt x="2282" y="4433"/>
                  </a:lnTo>
                  <a:lnTo>
                    <a:pt x="2107" y="3204"/>
                  </a:lnTo>
                  <a:lnTo>
                    <a:pt x="2896" y="2502"/>
                  </a:lnTo>
                  <a:lnTo>
                    <a:pt x="5968" y="308"/>
                  </a:lnTo>
                  <a:lnTo>
                    <a:pt x="6012" y="264"/>
                  </a:lnTo>
                  <a:lnTo>
                    <a:pt x="6012" y="220"/>
                  </a:lnTo>
                  <a:lnTo>
                    <a:pt x="6012" y="132"/>
                  </a:lnTo>
                  <a:lnTo>
                    <a:pt x="6012" y="88"/>
                  </a:lnTo>
                  <a:lnTo>
                    <a:pt x="5968" y="45"/>
                  </a:lnTo>
                  <a:lnTo>
                    <a:pt x="588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4" name="Google Shape;6464;p163"/>
            <p:cNvSpPr/>
            <p:nvPr/>
          </p:nvSpPr>
          <p:spPr>
            <a:xfrm>
              <a:off x="812950" y="2979800"/>
              <a:ext cx="295125" cy="758050"/>
            </a:xfrm>
            <a:custGeom>
              <a:rect b="b" l="l" r="r" t="t"/>
              <a:pathLst>
                <a:path extrusionOk="0" h="30322" w="11805">
                  <a:moveTo>
                    <a:pt x="88" y="1"/>
                  </a:moveTo>
                  <a:lnTo>
                    <a:pt x="44" y="88"/>
                  </a:lnTo>
                  <a:lnTo>
                    <a:pt x="0" y="132"/>
                  </a:lnTo>
                  <a:lnTo>
                    <a:pt x="0" y="220"/>
                  </a:lnTo>
                  <a:lnTo>
                    <a:pt x="395" y="1580"/>
                  </a:lnTo>
                  <a:lnTo>
                    <a:pt x="790" y="3906"/>
                  </a:lnTo>
                  <a:lnTo>
                    <a:pt x="1010" y="6495"/>
                  </a:lnTo>
                  <a:lnTo>
                    <a:pt x="1054" y="6539"/>
                  </a:lnTo>
                  <a:lnTo>
                    <a:pt x="1317" y="7373"/>
                  </a:lnTo>
                  <a:lnTo>
                    <a:pt x="1361" y="7460"/>
                  </a:lnTo>
                  <a:lnTo>
                    <a:pt x="4739" y="10707"/>
                  </a:lnTo>
                  <a:lnTo>
                    <a:pt x="7855" y="13735"/>
                  </a:lnTo>
                  <a:lnTo>
                    <a:pt x="8469" y="14481"/>
                  </a:lnTo>
                  <a:lnTo>
                    <a:pt x="9435" y="18255"/>
                  </a:lnTo>
                  <a:lnTo>
                    <a:pt x="9435" y="18299"/>
                  </a:lnTo>
                  <a:lnTo>
                    <a:pt x="10093" y="19747"/>
                  </a:lnTo>
                  <a:lnTo>
                    <a:pt x="9917" y="23257"/>
                  </a:lnTo>
                  <a:lnTo>
                    <a:pt x="9917" y="23345"/>
                  </a:lnTo>
                  <a:lnTo>
                    <a:pt x="11102" y="26153"/>
                  </a:lnTo>
                  <a:lnTo>
                    <a:pt x="11453" y="30190"/>
                  </a:lnTo>
                  <a:lnTo>
                    <a:pt x="11497" y="30278"/>
                  </a:lnTo>
                  <a:lnTo>
                    <a:pt x="11629" y="30322"/>
                  </a:lnTo>
                  <a:lnTo>
                    <a:pt x="11716" y="30322"/>
                  </a:lnTo>
                  <a:lnTo>
                    <a:pt x="11760" y="30278"/>
                  </a:lnTo>
                  <a:lnTo>
                    <a:pt x="11804" y="30190"/>
                  </a:lnTo>
                  <a:lnTo>
                    <a:pt x="11804" y="30146"/>
                  </a:lnTo>
                  <a:lnTo>
                    <a:pt x="11453" y="26109"/>
                  </a:lnTo>
                  <a:lnTo>
                    <a:pt x="11453" y="26022"/>
                  </a:lnTo>
                  <a:lnTo>
                    <a:pt x="10268" y="23257"/>
                  </a:lnTo>
                  <a:lnTo>
                    <a:pt x="10444" y="19703"/>
                  </a:lnTo>
                  <a:lnTo>
                    <a:pt x="10444" y="19615"/>
                  </a:lnTo>
                  <a:lnTo>
                    <a:pt x="9742" y="18123"/>
                  </a:lnTo>
                  <a:lnTo>
                    <a:pt x="8777" y="14350"/>
                  </a:lnTo>
                  <a:lnTo>
                    <a:pt x="8733" y="14306"/>
                  </a:lnTo>
                  <a:lnTo>
                    <a:pt x="8118" y="13516"/>
                  </a:lnTo>
                  <a:lnTo>
                    <a:pt x="8118" y="13472"/>
                  </a:lnTo>
                  <a:lnTo>
                    <a:pt x="4959" y="10444"/>
                  </a:lnTo>
                  <a:lnTo>
                    <a:pt x="1624" y="7241"/>
                  </a:lnTo>
                  <a:lnTo>
                    <a:pt x="1361" y="6451"/>
                  </a:lnTo>
                  <a:lnTo>
                    <a:pt x="1097" y="3862"/>
                  </a:lnTo>
                  <a:lnTo>
                    <a:pt x="746" y="1493"/>
                  </a:lnTo>
                  <a:lnTo>
                    <a:pt x="351" y="132"/>
                  </a:lnTo>
                  <a:lnTo>
                    <a:pt x="308" y="45"/>
                  </a:lnTo>
                  <a:lnTo>
                    <a:pt x="264"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5" name="Google Shape;6465;p163"/>
            <p:cNvSpPr/>
            <p:nvPr/>
          </p:nvSpPr>
          <p:spPr>
            <a:xfrm>
              <a:off x="752600" y="2734075"/>
              <a:ext cx="357675" cy="1117875"/>
            </a:xfrm>
            <a:custGeom>
              <a:rect b="b" l="l" r="r" t="t"/>
              <a:pathLst>
                <a:path extrusionOk="0" h="44715" w="14307">
                  <a:moveTo>
                    <a:pt x="2590" y="0"/>
                  </a:moveTo>
                  <a:lnTo>
                    <a:pt x="1274" y="395"/>
                  </a:lnTo>
                  <a:lnTo>
                    <a:pt x="1142" y="483"/>
                  </a:lnTo>
                  <a:lnTo>
                    <a:pt x="133" y="2151"/>
                  </a:lnTo>
                  <a:lnTo>
                    <a:pt x="133" y="2238"/>
                  </a:lnTo>
                  <a:lnTo>
                    <a:pt x="1" y="4257"/>
                  </a:lnTo>
                  <a:lnTo>
                    <a:pt x="1" y="4301"/>
                  </a:lnTo>
                  <a:lnTo>
                    <a:pt x="133" y="6846"/>
                  </a:lnTo>
                  <a:lnTo>
                    <a:pt x="133" y="6890"/>
                  </a:lnTo>
                  <a:lnTo>
                    <a:pt x="1054" y="9874"/>
                  </a:lnTo>
                  <a:lnTo>
                    <a:pt x="1800" y="12989"/>
                  </a:lnTo>
                  <a:lnTo>
                    <a:pt x="2195" y="15227"/>
                  </a:lnTo>
                  <a:lnTo>
                    <a:pt x="2458" y="17245"/>
                  </a:lnTo>
                  <a:lnTo>
                    <a:pt x="3029" y="19878"/>
                  </a:lnTo>
                  <a:lnTo>
                    <a:pt x="3424" y="21151"/>
                  </a:lnTo>
                  <a:lnTo>
                    <a:pt x="3424" y="21239"/>
                  </a:lnTo>
                  <a:lnTo>
                    <a:pt x="4257" y="22379"/>
                  </a:lnTo>
                  <a:lnTo>
                    <a:pt x="4257" y="22423"/>
                  </a:lnTo>
                  <a:lnTo>
                    <a:pt x="5486" y="23740"/>
                  </a:lnTo>
                  <a:lnTo>
                    <a:pt x="6144" y="25407"/>
                  </a:lnTo>
                  <a:lnTo>
                    <a:pt x="6188" y="25407"/>
                  </a:lnTo>
                  <a:lnTo>
                    <a:pt x="7680" y="27557"/>
                  </a:lnTo>
                  <a:lnTo>
                    <a:pt x="8689" y="29181"/>
                  </a:lnTo>
                  <a:lnTo>
                    <a:pt x="9084" y="30190"/>
                  </a:lnTo>
                  <a:lnTo>
                    <a:pt x="9084" y="32121"/>
                  </a:lnTo>
                  <a:lnTo>
                    <a:pt x="9084" y="32165"/>
                  </a:lnTo>
                  <a:lnTo>
                    <a:pt x="9304" y="32998"/>
                  </a:lnTo>
                  <a:lnTo>
                    <a:pt x="9304" y="33042"/>
                  </a:lnTo>
                  <a:lnTo>
                    <a:pt x="10488" y="35368"/>
                  </a:lnTo>
                  <a:lnTo>
                    <a:pt x="10532" y="35368"/>
                  </a:lnTo>
                  <a:lnTo>
                    <a:pt x="11585" y="36992"/>
                  </a:lnTo>
                  <a:lnTo>
                    <a:pt x="12551" y="39317"/>
                  </a:lnTo>
                  <a:lnTo>
                    <a:pt x="13560" y="41555"/>
                  </a:lnTo>
                  <a:lnTo>
                    <a:pt x="13955" y="43179"/>
                  </a:lnTo>
                  <a:lnTo>
                    <a:pt x="13955" y="44276"/>
                  </a:lnTo>
                  <a:lnTo>
                    <a:pt x="13955" y="44495"/>
                  </a:lnTo>
                  <a:lnTo>
                    <a:pt x="13955" y="44583"/>
                  </a:lnTo>
                  <a:lnTo>
                    <a:pt x="13955" y="44627"/>
                  </a:lnTo>
                  <a:lnTo>
                    <a:pt x="14043" y="44671"/>
                  </a:lnTo>
                  <a:lnTo>
                    <a:pt x="14087" y="44715"/>
                  </a:lnTo>
                  <a:lnTo>
                    <a:pt x="14130" y="44715"/>
                  </a:lnTo>
                  <a:lnTo>
                    <a:pt x="14218" y="44671"/>
                  </a:lnTo>
                  <a:lnTo>
                    <a:pt x="14306" y="44539"/>
                  </a:lnTo>
                  <a:lnTo>
                    <a:pt x="14306" y="44320"/>
                  </a:lnTo>
                  <a:lnTo>
                    <a:pt x="14306" y="44276"/>
                  </a:lnTo>
                  <a:lnTo>
                    <a:pt x="14306" y="43135"/>
                  </a:lnTo>
                  <a:lnTo>
                    <a:pt x="14306" y="43091"/>
                  </a:lnTo>
                  <a:lnTo>
                    <a:pt x="13911" y="41467"/>
                  </a:lnTo>
                  <a:lnTo>
                    <a:pt x="13867" y="41423"/>
                  </a:lnTo>
                  <a:lnTo>
                    <a:pt x="12858" y="39186"/>
                  </a:lnTo>
                  <a:lnTo>
                    <a:pt x="11893" y="36860"/>
                  </a:lnTo>
                  <a:lnTo>
                    <a:pt x="11893" y="36816"/>
                  </a:lnTo>
                  <a:lnTo>
                    <a:pt x="10796" y="35192"/>
                  </a:lnTo>
                  <a:lnTo>
                    <a:pt x="9611" y="32911"/>
                  </a:lnTo>
                  <a:lnTo>
                    <a:pt x="9435" y="32077"/>
                  </a:lnTo>
                  <a:lnTo>
                    <a:pt x="9435" y="30146"/>
                  </a:lnTo>
                  <a:lnTo>
                    <a:pt x="9435" y="30058"/>
                  </a:lnTo>
                  <a:lnTo>
                    <a:pt x="9040" y="29049"/>
                  </a:lnTo>
                  <a:lnTo>
                    <a:pt x="8996" y="29005"/>
                  </a:lnTo>
                  <a:lnTo>
                    <a:pt x="7987" y="27338"/>
                  </a:lnTo>
                  <a:lnTo>
                    <a:pt x="6495" y="25232"/>
                  </a:lnTo>
                  <a:lnTo>
                    <a:pt x="5793" y="23564"/>
                  </a:lnTo>
                  <a:lnTo>
                    <a:pt x="5749" y="23520"/>
                  </a:lnTo>
                  <a:lnTo>
                    <a:pt x="4521" y="22160"/>
                  </a:lnTo>
                  <a:lnTo>
                    <a:pt x="3731" y="21063"/>
                  </a:lnTo>
                  <a:lnTo>
                    <a:pt x="3380" y="19790"/>
                  </a:lnTo>
                  <a:lnTo>
                    <a:pt x="2809" y="17202"/>
                  </a:lnTo>
                  <a:lnTo>
                    <a:pt x="2546" y="15183"/>
                  </a:lnTo>
                  <a:lnTo>
                    <a:pt x="2107" y="12901"/>
                  </a:lnTo>
                  <a:lnTo>
                    <a:pt x="1405" y="9786"/>
                  </a:lnTo>
                  <a:lnTo>
                    <a:pt x="484" y="6802"/>
                  </a:lnTo>
                  <a:lnTo>
                    <a:pt x="352" y="4257"/>
                  </a:lnTo>
                  <a:lnTo>
                    <a:pt x="484" y="2282"/>
                  </a:lnTo>
                  <a:lnTo>
                    <a:pt x="1405" y="703"/>
                  </a:lnTo>
                  <a:lnTo>
                    <a:pt x="2678" y="352"/>
                  </a:lnTo>
                  <a:lnTo>
                    <a:pt x="2722" y="308"/>
                  </a:lnTo>
                  <a:lnTo>
                    <a:pt x="2765" y="264"/>
                  </a:lnTo>
                  <a:lnTo>
                    <a:pt x="2809" y="220"/>
                  </a:lnTo>
                  <a:lnTo>
                    <a:pt x="2809" y="132"/>
                  </a:lnTo>
                  <a:lnTo>
                    <a:pt x="2765" y="88"/>
                  </a:lnTo>
                  <a:lnTo>
                    <a:pt x="2722" y="44"/>
                  </a:lnTo>
                  <a:lnTo>
                    <a:pt x="2634"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6" name="Google Shape;6466;p163"/>
            <p:cNvSpPr/>
            <p:nvPr/>
          </p:nvSpPr>
          <p:spPr>
            <a:xfrm>
              <a:off x="699950" y="2628750"/>
              <a:ext cx="400450" cy="1287925"/>
            </a:xfrm>
            <a:custGeom>
              <a:rect b="b" l="l" r="r" t="t"/>
              <a:pathLst>
                <a:path extrusionOk="0" h="51517" w="16018">
                  <a:moveTo>
                    <a:pt x="11848" y="1"/>
                  </a:moveTo>
                  <a:lnTo>
                    <a:pt x="9918" y="1010"/>
                  </a:lnTo>
                  <a:lnTo>
                    <a:pt x="7636" y="1844"/>
                  </a:lnTo>
                  <a:lnTo>
                    <a:pt x="5574" y="2546"/>
                  </a:lnTo>
                  <a:lnTo>
                    <a:pt x="2765" y="3204"/>
                  </a:lnTo>
                  <a:lnTo>
                    <a:pt x="352" y="3994"/>
                  </a:lnTo>
                  <a:lnTo>
                    <a:pt x="264" y="4082"/>
                  </a:lnTo>
                  <a:lnTo>
                    <a:pt x="220" y="4126"/>
                  </a:lnTo>
                  <a:lnTo>
                    <a:pt x="1" y="5003"/>
                  </a:lnTo>
                  <a:lnTo>
                    <a:pt x="1" y="5047"/>
                  </a:lnTo>
                  <a:lnTo>
                    <a:pt x="88" y="7461"/>
                  </a:lnTo>
                  <a:lnTo>
                    <a:pt x="220" y="9655"/>
                  </a:lnTo>
                  <a:lnTo>
                    <a:pt x="220" y="9699"/>
                  </a:lnTo>
                  <a:lnTo>
                    <a:pt x="1098" y="11849"/>
                  </a:lnTo>
                  <a:lnTo>
                    <a:pt x="1493" y="12990"/>
                  </a:lnTo>
                  <a:lnTo>
                    <a:pt x="1800" y="14174"/>
                  </a:lnTo>
                  <a:lnTo>
                    <a:pt x="2370" y="16544"/>
                  </a:lnTo>
                  <a:lnTo>
                    <a:pt x="2897" y="18957"/>
                  </a:lnTo>
                  <a:lnTo>
                    <a:pt x="3380" y="21371"/>
                  </a:lnTo>
                  <a:lnTo>
                    <a:pt x="3774" y="23477"/>
                  </a:lnTo>
                  <a:lnTo>
                    <a:pt x="4213" y="25539"/>
                  </a:lnTo>
                  <a:lnTo>
                    <a:pt x="4959" y="29576"/>
                  </a:lnTo>
                  <a:lnTo>
                    <a:pt x="5003" y="29664"/>
                  </a:lnTo>
                  <a:lnTo>
                    <a:pt x="6978" y="32911"/>
                  </a:lnTo>
                  <a:lnTo>
                    <a:pt x="7680" y="34315"/>
                  </a:lnTo>
                  <a:lnTo>
                    <a:pt x="7943" y="35851"/>
                  </a:lnTo>
                  <a:lnTo>
                    <a:pt x="7987" y="35895"/>
                  </a:lnTo>
                  <a:lnTo>
                    <a:pt x="8514" y="37211"/>
                  </a:lnTo>
                  <a:lnTo>
                    <a:pt x="8557" y="37255"/>
                  </a:lnTo>
                  <a:lnTo>
                    <a:pt x="9654" y="39230"/>
                  </a:lnTo>
                  <a:lnTo>
                    <a:pt x="11059" y="41292"/>
                  </a:lnTo>
                  <a:lnTo>
                    <a:pt x="11936" y="42697"/>
                  </a:lnTo>
                  <a:lnTo>
                    <a:pt x="12989" y="45022"/>
                  </a:lnTo>
                  <a:lnTo>
                    <a:pt x="13033" y="45022"/>
                  </a:lnTo>
                  <a:lnTo>
                    <a:pt x="15403" y="48620"/>
                  </a:lnTo>
                  <a:lnTo>
                    <a:pt x="15666" y="49279"/>
                  </a:lnTo>
                  <a:lnTo>
                    <a:pt x="15534" y="50814"/>
                  </a:lnTo>
                  <a:lnTo>
                    <a:pt x="15403" y="51297"/>
                  </a:lnTo>
                  <a:lnTo>
                    <a:pt x="15403" y="51385"/>
                  </a:lnTo>
                  <a:lnTo>
                    <a:pt x="15403" y="51429"/>
                  </a:lnTo>
                  <a:lnTo>
                    <a:pt x="15447" y="51473"/>
                  </a:lnTo>
                  <a:lnTo>
                    <a:pt x="15491" y="51516"/>
                  </a:lnTo>
                  <a:lnTo>
                    <a:pt x="15666" y="51516"/>
                  </a:lnTo>
                  <a:lnTo>
                    <a:pt x="15710" y="51429"/>
                  </a:lnTo>
                  <a:lnTo>
                    <a:pt x="15885" y="50902"/>
                  </a:lnTo>
                  <a:lnTo>
                    <a:pt x="15885" y="50858"/>
                  </a:lnTo>
                  <a:lnTo>
                    <a:pt x="16017" y="49235"/>
                  </a:lnTo>
                  <a:lnTo>
                    <a:pt x="16017" y="49147"/>
                  </a:lnTo>
                  <a:lnTo>
                    <a:pt x="15710" y="48445"/>
                  </a:lnTo>
                  <a:lnTo>
                    <a:pt x="15666" y="48445"/>
                  </a:lnTo>
                  <a:lnTo>
                    <a:pt x="13340" y="44847"/>
                  </a:lnTo>
                  <a:lnTo>
                    <a:pt x="12243" y="42521"/>
                  </a:lnTo>
                  <a:lnTo>
                    <a:pt x="11322" y="41073"/>
                  </a:lnTo>
                  <a:lnTo>
                    <a:pt x="9962" y="39054"/>
                  </a:lnTo>
                  <a:lnTo>
                    <a:pt x="8865" y="37080"/>
                  </a:lnTo>
                  <a:lnTo>
                    <a:pt x="8294" y="35763"/>
                  </a:lnTo>
                  <a:lnTo>
                    <a:pt x="8031" y="34228"/>
                  </a:lnTo>
                  <a:lnTo>
                    <a:pt x="8031" y="34184"/>
                  </a:lnTo>
                  <a:lnTo>
                    <a:pt x="7285" y="32736"/>
                  </a:lnTo>
                  <a:lnTo>
                    <a:pt x="5310" y="29489"/>
                  </a:lnTo>
                  <a:lnTo>
                    <a:pt x="4564" y="25495"/>
                  </a:lnTo>
                  <a:lnTo>
                    <a:pt x="4125" y="23389"/>
                  </a:lnTo>
                  <a:lnTo>
                    <a:pt x="3731" y="21327"/>
                  </a:lnTo>
                  <a:lnTo>
                    <a:pt x="3248" y="18913"/>
                  </a:lnTo>
                  <a:lnTo>
                    <a:pt x="2721" y="16456"/>
                  </a:lnTo>
                  <a:lnTo>
                    <a:pt x="2151" y="14087"/>
                  </a:lnTo>
                  <a:lnTo>
                    <a:pt x="1800" y="12902"/>
                  </a:lnTo>
                  <a:lnTo>
                    <a:pt x="1449" y="11717"/>
                  </a:lnTo>
                  <a:lnTo>
                    <a:pt x="571" y="9611"/>
                  </a:lnTo>
                  <a:lnTo>
                    <a:pt x="440" y="7417"/>
                  </a:lnTo>
                  <a:lnTo>
                    <a:pt x="352" y="5091"/>
                  </a:lnTo>
                  <a:lnTo>
                    <a:pt x="571" y="4301"/>
                  </a:lnTo>
                  <a:lnTo>
                    <a:pt x="2853" y="3555"/>
                  </a:lnTo>
                  <a:lnTo>
                    <a:pt x="5705" y="2853"/>
                  </a:lnTo>
                  <a:lnTo>
                    <a:pt x="7768" y="2195"/>
                  </a:lnTo>
                  <a:lnTo>
                    <a:pt x="10049" y="1317"/>
                  </a:lnTo>
                  <a:lnTo>
                    <a:pt x="12024" y="308"/>
                  </a:lnTo>
                  <a:lnTo>
                    <a:pt x="12068" y="264"/>
                  </a:lnTo>
                  <a:lnTo>
                    <a:pt x="12112" y="220"/>
                  </a:lnTo>
                  <a:lnTo>
                    <a:pt x="12112" y="133"/>
                  </a:lnTo>
                  <a:lnTo>
                    <a:pt x="12112" y="89"/>
                  </a:lnTo>
                  <a:lnTo>
                    <a:pt x="12068" y="45"/>
                  </a:lnTo>
                  <a:lnTo>
                    <a:pt x="1198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7" name="Google Shape;6467;p163"/>
            <p:cNvSpPr/>
            <p:nvPr/>
          </p:nvSpPr>
          <p:spPr>
            <a:xfrm>
              <a:off x="651675" y="2566225"/>
              <a:ext cx="432250" cy="1407500"/>
            </a:xfrm>
            <a:custGeom>
              <a:rect b="b" l="l" r="r" t="t"/>
              <a:pathLst>
                <a:path extrusionOk="0" h="56300" w="17290">
                  <a:moveTo>
                    <a:pt x="14745" y="1"/>
                  </a:moveTo>
                  <a:lnTo>
                    <a:pt x="14657" y="45"/>
                  </a:lnTo>
                  <a:lnTo>
                    <a:pt x="12112" y="1756"/>
                  </a:lnTo>
                  <a:lnTo>
                    <a:pt x="9479" y="2809"/>
                  </a:lnTo>
                  <a:lnTo>
                    <a:pt x="7548" y="3511"/>
                  </a:lnTo>
                  <a:lnTo>
                    <a:pt x="4345" y="4301"/>
                  </a:lnTo>
                  <a:lnTo>
                    <a:pt x="4301" y="4301"/>
                  </a:lnTo>
                  <a:lnTo>
                    <a:pt x="2765" y="5179"/>
                  </a:lnTo>
                  <a:lnTo>
                    <a:pt x="2722" y="5179"/>
                  </a:lnTo>
                  <a:lnTo>
                    <a:pt x="879" y="6539"/>
                  </a:lnTo>
                  <a:lnTo>
                    <a:pt x="879" y="6583"/>
                  </a:lnTo>
                  <a:lnTo>
                    <a:pt x="264" y="7153"/>
                  </a:lnTo>
                  <a:lnTo>
                    <a:pt x="220" y="7241"/>
                  </a:lnTo>
                  <a:lnTo>
                    <a:pt x="1" y="7987"/>
                  </a:lnTo>
                  <a:lnTo>
                    <a:pt x="1" y="8031"/>
                  </a:lnTo>
                  <a:lnTo>
                    <a:pt x="133" y="10093"/>
                  </a:lnTo>
                  <a:lnTo>
                    <a:pt x="133" y="10181"/>
                  </a:lnTo>
                  <a:lnTo>
                    <a:pt x="1317" y="12902"/>
                  </a:lnTo>
                  <a:lnTo>
                    <a:pt x="2327" y="16193"/>
                  </a:lnTo>
                  <a:lnTo>
                    <a:pt x="3160" y="20010"/>
                  </a:lnTo>
                  <a:lnTo>
                    <a:pt x="3599" y="22511"/>
                  </a:lnTo>
                  <a:lnTo>
                    <a:pt x="4740" y="27119"/>
                  </a:lnTo>
                  <a:lnTo>
                    <a:pt x="5398" y="30278"/>
                  </a:lnTo>
                  <a:lnTo>
                    <a:pt x="5705" y="32297"/>
                  </a:lnTo>
                  <a:lnTo>
                    <a:pt x="5662" y="34710"/>
                  </a:lnTo>
                  <a:lnTo>
                    <a:pt x="5749" y="35719"/>
                  </a:lnTo>
                  <a:lnTo>
                    <a:pt x="5749" y="35763"/>
                  </a:lnTo>
                  <a:lnTo>
                    <a:pt x="6671" y="37913"/>
                  </a:lnTo>
                  <a:lnTo>
                    <a:pt x="7768" y="40020"/>
                  </a:lnTo>
                  <a:lnTo>
                    <a:pt x="9172" y="42082"/>
                  </a:lnTo>
                  <a:lnTo>
                    <a:pt x="10445" y="44013"/>
                  </a:lnTo>
                  <a:lnTo>
                    <a:pt x="11761" y="45900"/>
                  </a:lnTo>
                  <a:lnTo>
                    <a:pt x="12726" y="47830"/>
                  </a:lnTo>
                  <a:lnTo>
                    <a:pt x="12726" y="47874"/>
                  </a:lnTo>
                  <a:lnTo>
                    <a:pt x="13999" y="49849"/>
                  </a:lnTo>
                  <a:lnTo>
                    <a:pt x="15315" y="51736"/>
                  </a:lnTo>
                  <a:lnTo>
                    <a:pt x="16632" y="53535"/>
                  </a:lnTo>
                  <a:lnTo>
                    <a:pt x="16939" y="54105"/>
                  </a:lnTo>
                  <a:lnTo>
                    <a:pt x="16939" y="54544"/>
                  </a:lnTo>
                  <a:lnTo>
                    <a:pt x="16325" y="55948"/>
                  </a:lnTo>
                  <a:lnTo>
                    <a:pt x="16325" y="55992"/>
                  </a:lnTo>
                  <a:lnTo>
                    <a:pt x="16281" y="56080"/>
                  </a:lnTo>
                  <a:lnTo>
                    <a:pt x="16281" y="56168"/>
                  </a:lnTo>
                  <a:lnTo>
                    <a:pt x="16325" y="56211"/>
                  </a:lnTo>
                  <a:lnTo>
                    <a:pt x="16368" y="56255"/>
                  </a:lnTo>
                  <a:lnTo>
                    <a:pt x="16412" y="56299"/>
                  </a:lnTo>
                  <a:lnTo>
                    <a:pt x="16456" y="56299"/>
                  </a:lnTo>
                  <a:lnTo>
                    <a:pt x="16544" y="56255"/>
                  </a:lnTo>
                  <a:lnTo>
                    <a:pt x="16632" y="56168"/>
                  </a:lnTo>
                  <a:lnTo>
                    <a:pt x="16632" y="56080"/>
                  </a:lnTo>
                  <a:lnTo>
                    <a:pt x="17246" y="54676"/>
                  </a:lnTo>
                  <a:lnTo>
                    <a:pt x="17290" y="54588"/>
                  </a:lnTo>
                  <a:lnTo>
                    <a:pt x="17290" y="54061"/>
                  </a:lnTo>
                  <a:lnTo>
                    <a:pt x="17290" y="53974"/>
                  </a:lnTo>
                  <a:lnTo>
                    <a:pt x="16895" y="53359"/>
                  </a:lnTo>
                  <a:lnTo>
                    <a:pt x="15579" y="51560"/>
                  </a:lnTo>
                  <a:lnTo>
                    <a:pt x="14306" y="49673"/>
                  </a:lnTo>
                  <a:lnTo>
                    <a:pt x="13033" y="47699"/>
                  </a:lnTo>
                  <a:lnTo>
                    <a:pt x="12068" y="45724"/>
                  </a:lnTo>
                  <a:lnTo>
                    <a:pt x="10752" y="43837"/>
                  </a:lnTo>
                  <a:lnTo>
                    <a:pt x="9435" y="41906"/>
                  </a:lnTo>
                  <a:lnTo>
                    <a:pt x="8075" y="39844"/>
                  </a:lnTo>
                  <a:lnTo>
                    <a:pt x="6978" y="37782"/>
                  </a:lnTo>
                  <a:lnTo>
                    <a:pt x="6100" y="35632"/>
                  </a:lnTo>
                  <a:lnTo>
                    <a:pt x="6013" y="34710"/>
                  </a:lnTo>
                  <a:lnTo>
                    <a:pt x="6056" y="32253"/>
                  </a:lnTo>
                  <a:lnTo>
                    <a:pt x="5749" y="30234"/>
                  </a:lnTo>
                  <a:lnTo>
                    <a:pt x="5091" y="27031"/>
                  </a:lnTo>
                  <a:lnTo>
                    <a:pt x="3950" y="22468"/>
                  </a:lnTo>
                  <a:lnTo>
                    <a:pt x="3468" y="19922"/>
                  </a:lnTo>
                  <a:lnTo>
                    <a:pt x="2678" y="16105"/>
                  </a:lnTo>
                  <a:lnTo>
                    <a:pt x="1668" y="12770"/>
                  </a:lnTo>
                  <a:lnTo>
                    <a:pt x="484" y="10049"/>
                  </a:lnTo>
                  <a:lnTo>
                    <a:pt x="352" y="8031"/>
                  </a:lnTo>
                  <a:lnTo>
                    <a:pt x="571" y="7373"/>
                  </a:lnTo>
                  <a:lnTo>
                    <a:pt x="1098" y="6802"/>
                  </a:lnTo>
                  <a:lnTo>
                    <a:pt x="2941" y="5486"/>
                  </a:lnTo>
                  <a:lnTo>
                    <a:pt x="4433" y="4652"/>
                  </a:lnTo>
                  <a:lnTo>
                    <a:pt x="7636" y="3818"/>
                  </a:lnTo>
                  <a:lnTo>
                    <a:pt x="9611" y="3160"/>
                  </a:lnTo>
                  <a:lnTo>
                    <a:pt x="12244" y="2063"/>
                  </a:lnTo>
                  <a:lnTo>
                    <a:pt x="12288" y="2019"/>
                  </a:lnTo>
                  <a:lnTo>
                    <a:pt x="14876" y="352"/>
                  </a:lnTo>
                  <a:lnTo>
                    <a:pt x="14920" y="308"/>
                  </a:lnTo>
                  <a:lnTo>
                    <a:pt x="14920" y="220"/>
                  </a:lnTo>
                  <a:lnTo>
                    <a:pt x="14920" y="176"/>
                  </a:lnTo>
                  <a:lnTo>
                    <a:pt x="14920" y="89"/>
                  </a:lnTo>
                  <a:lnTo>
                    <a:pt x="14876" y="45"/>
                  </a:lnTo>
                  <a:lnTo>
                    <a:pt x="14789"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8" name="Google Shape;6468;p163"/>
            <p:cNvSpPr/>
            <p:nvPr/>
          </p:nvSpPr>
          <p:spPr>
            <a:xfrm>
              <a:off x="591350" y="2376450"/>
              <a:ext cx="593500" cy="1676250"/>
            </a:xfrm>
            <a:custGeom>
              <a:rect b="b" l="l" r="r" t="t"/>
              <a:pathLst>
                <a:path extrusionOk="0" h="67050" w="23740">
                  <a:moveTo>
                    <a:pt x="23477" y="0"/>
                  </a:moveTo>
                  <a:lnTo>
                    <a:pt x="19571" y="2370"/>
                  </a:lnTo>
                  <a:lnTo>
                    <a:pt x="17641" y="3730"/>
                  </a:lnTo>
                  <a:lnTo>
                    <a:pt x="15490" y="5222"/>
                  </a:lnTo>
                  <a:lnTo>
                    <a:pt x="13779" y="6363"/>
                  </a:lnTo>
                  <a:lnTo>
                    <a:pt x="11629" y="7285"/>
                  </a:lnTo>
                  <a:lnTo>
                    <a:pt x="8821" y="8338"/>
                  </a:lnTo>
                  <a:lnTo>
                    <a:pt x="7724" y="8777"/>
                  </a:lnTo>
                  <a:lnTo>
                    <a:pt x="6978" y="8908"/>
                  </a:lnTo>
                  <a:lnTo>
                    <a:pt x="6890" y="8952"/>
                  </a:lnTo>
                  <a:lnTo>
                    <a:pt x="3818" y="11541"/>
                  </a:lnTo>
                  <a:lnTo>
                    <a:pt x="2019" y="13121"/>
                  </a:lnTo>
                  <a:lnTo>
                    <a:pt x="2019" y="13165"/>
                  </a:lnTo>
                  <a:lnTo>
                    <a:pt x="703" y="14657"/>
                  </a:lnTo>
                  <a:lnTo>
                    <a:pt x="659" y="14700"/>
                  </a:lnTo>
                  <a:lnTo>
                    <a:pt x="88" y="15754"/>
                  </a:lnTo>
                  <a:lnTo>
                    <a:pt x="44" y="15797"/>
                  </a:lnTo>
                  <a:lnTo>
                    <a:pt x="1" y="16324"/>
                  </a:lnTo>
                  <a:lnTo>
                    <a:pt x="1" y="16412"/>
                  </a:lnTo>
                  <a:lnTo>
                    <a:pt x="1054" y="19176"/>
                  </a:lnTo>
                  <a:lnTo>
                    <a:pt x="1580" y="21282"/>
                  </a:lnTo>
                  <a:lnTo>
                    <a:pt x="2238" y="25100"/>
                  </a:lnTo>
                  <a:lnTo>
                    <a:pt x="2677" y="27513"/>
                  </a:lnTo>
                  <a:lnTo>
                    <a:pt x="3116" y="29795"/>
                  </a:lnTo>
                  <a:lnTo>
                    <a:pt x="3116" y="29839"/>
                  </a:lnTo>
                  <a:lnTo>
                    <a:pt x="4169" y="33174"/>
                  </a:lnTo>
                  <a:lnTo>
                    <a:pt x="5091" y="36114"/>
                  </a:lnTo>
                  <a:lnTo>
                    <a:pt x="5661" y="38878"/>
                  </a:lnTo>
                  <a:lnTo>
                    <a:pt x="5968" y="41029"/>
                  </a:lnTo>
                  <a:lnTo>
                    <a:pt x="5793" y="43837"/>
                  </a:lnTo>
                  <a:lnTo>
                    <a:pt x="5793" y="45899"/>
                  </a:lnTo>
                  <a:lnTo>
                    <a:pt x="5837" y="45899"/>
                  </a:lnTo>
                  <a:lnTo>
                    <a:pt x="6100" y="47918"/>
                  </a:lnTo>
                  <a:lnTo>
                    <a:pt x="6495" y="49761"/>
                  </a:lnTo>
                  <a:lnTo>
                    <a:pt x="6539" y="49805"/>
                  </a:lnTo>
                  <a:lnTo>
                    <a:pt x="7065" y="50902"/>
                  </a:lnTo>
                  <a:lnTo>
                    <a:pt x="7065" y="50946"/>
                  </a:lnTo>
                  <a:lnTo>
                    <a:pt x="8689" y="53271"/>
                  </a:lnTo>
                  <a:lnTo>
                    <a:pt x="9918" y="54939"/>
                  </a:lnTo>
                  <a:lnTo>
                    <a:pt x="12024" y="58230"/>
                  </a:lnTo>
                  <a:lnTo>
                    <a:pt x="13603" y="60292"/>
                  </a:lnTo>
                  <a:lnTo>
                    <a:pt x="15403" y="62837"/>
                  </a:lnTo>
                  <a:lnTo>
                    <a:pt x="16543" y="64768"/>
                  </a:lnTo>
                  <a:lnTo>
                    <a:pt x="16675" y="65426"/>
                  </a:lnTo>
                  <a:lnTo>
                    <a:pt x="16149" y="66786"/>
                  </a:lnTo>
                  <a:lnTo>
                    <a:pt x="16149" y="66874"/>
                  </a:lnTo>
                  <a:lnTo>
                    <a:pt x="16149" y="66918"/>
                  </a:lnTo>
                  <a:lnTo>
                    <a:pt x="16192" y="67006"/>
                  </a:lnTo>
                  <a:lnTo>
                    <a:pt x="16236" y="67050"/>
                  </a:lnTo>
                  <a:lnTo>
                    <a:pt x="16324" y="67050"/>
                  </a:lnTo>
                  <a:lnTo>
                    <a:pt x="16412" y="67006"/>
                  </a:lnTo>
                  <a:lnTo>
                    <a:pt x="16456" y="66918"/>
                  </a:lnTo>
                  <a:lnTo>
                    <a:pt x="17026" y="65470"/>
                  </a:lnTo>
                  <a:lnTo>
                    <a:pt x="17026" y="65382"/>
                  </a:lnTo>
                  <a:lnTo>
                    <a:pt x="16851" y="64680"/>
                  </a:lnTo>
                  <a:lnTo>
                    <a:pt x="16851" y="64636"/>
                  </a:lnTo>
                  <a:lnTo>
                    <a:pt x="15710" y="62662"/>
                  </a:lnTo>
                  <a:lnTo>
                    <a:pt x="15710" y="62618"/>
                  </a:lnTo>
                  <a:lnTo>
                    <a:pt x="13867" y="60073"/>
                  </a:lnTo>
                  <a:lnTo>
                    <a:pt x="12331" y="58010"/>
                  </a:lnTo>
                  <a:lnTo>
                    <a:pt x="10225" y="54719"/>
                  </a:lnTo>
                  <a:lnTo>
                    <a:pt x="8996" y="53052"/>
                  </a:lnTo>
                  <a:lnTo>
                    <a:pt x="7372" y="50770"/>
                  </a:lnTo>
                  <a:lnTo>
                    <a:pt x="6846" y="49673"/>
                  </a:lnTo>
                  <a:lnTo>
                    <a:pt x="6451" y="47830"/>
                  </a:lnTo>
                  <a:lnTo>
                    <a:pt x="6144" y="45855"/>
                  </a:lnTo>
                  <a:lnTo>
                    <a:pt x="6144" y="43837"/>
                  </a:lnTo>
                  <a:lnTo>
                    <a:pt x="6319" y="41029"/>
                  </a:lnTo>
                  <a:lnTo>
                    <a:pt x="6012" y="38835"/>
                  </a:lnTo>
                  <a:lnTo>
                    <a:pt x="5398" y="36026"/>
                  </a:lnTo>
                  <a:lnTo>
                    <a:pt x="4520" y="33086"/>
                  </a:lnTo>
                  <a:lnTo>
                    <a:pt x="3467" y="29751"/>
                  </a:lnTo>
                  <a:lnTo>
                    <a:pt x="3028" y="27470"/>
                  </a:lnTo>
                  <a:lnTo>
                    <a:pt x="2589" y="25056"/>
                  </a:lnTo>
                  <a:lnTo>
                    <a:pt x="1931" y="21195"/>
                  </a:lnTo>
                  <a:lnTo>
                    <a:pt x="1405" y="19088"/>
                  </a:lnTo>
                  <a:lnTo>
                    <a:pt x="1405" y="19045"/>
                  </a:lnTo>
                  <a:lnTo>
                    <a:pt x="352" y="16324"/>
                  </a:lnTo>
                  <a:lnTo>
                    <a:pt x="395" y="15885"/>
                  </a:lnTo>
                  <a:lnTo>
                    <a:pt x="966" y="14876"/>
                  </a:lnTo>
                  <a:lnTo>
                    <a:pt x="2282" y="13384"/>
                  </a:lnTo>
                  <a:lnTo>
                    <a:pt x="4038" y="11804"/>
                  </a:lnTo>
                  <a:lnTo>
                    <a:pt x="7109" y="9259"/>
                  </a:lnTo>
                  <a:lnTo>
                    <a:pt x="7811" y="9128"/>
                  </a:lnTo>
                  <a:lnTo>
                    <a:pt x="7855" y="9128"/>
                  </a:lnTo>
                  <a:lnTo>
                    <a:pt x="8952" y="8645"/>
                  </a:lnTo>
                  <a:lnTo>
                    <a:pt x="11761" y="7592"/>
                  </a:lnTo>
                  <a:lnTo>
                    <a:pt x="13911" y="6670"/>
                  </a:lnTo>
                  <a:lnTo>
                    <a:pt x="13955" y="6670"/>
                  </a:lnTo>
                  <a:lnTo>
                    <a:pt x="15666" y="5529"/>
                  </a:lnTo>
                  <a:lnTo>
                    <a:pt x="17816" y="3994"/>
                  </a:lnTo>
                  <a:lnTo>
                    <a:pt x="19747" y="2677"/>
                  </a:lnTo>
                  <a:lnTo>
                    <a:pt x="23652" y="308"/>
                  </a:lnTo>
                  <a:lnTo>
                    <a:pt x="23696" y="264"/>
                  </a:lnTo>
                  <a:lnTo>
                    <a:pt x="23696" y="220"/>
                  </a:lnTo>
                  <a:lnTo>
                    <a:pt x="23740" y="132"/>
                  </a:lnTo>
                  <a:lnTo>
                    <a:pt x="23696" y="88"/>
                  </a:lnTo>
                  <a:lnTo>
                    <a:pt x="23652"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9" name="Google Shape;6469;p163"/>
            <p:cNvSpPr/>
            <p:nvPr/>
          </p:nvSpPr>
          <p:spPr>
            <a:xfrm>
              <a:off x="576000" y="2354500"/>
              <a:ext cx="578150" cy="1726725"/>
            </a:xfrm>
            <a:custGeom>
              <a:rect b="b" l="l" r="r" t="t"/>
              <a:pathLst>
                <a:path extrusionOk="0" h="69069" w="23126">
                  <a:moveTo>
                    <a:pt x="22862" y="1"/>
                  </a:moveTo>
                  <a:lnTo>
                    <a:pt x="19176" y="2239"/>
                  </a:lnTo>
                  <a:lnTo>
                    <a:pt x="17421" y="3467"/>
                  </a:lnTo>
                  <a:lnTo>
                    <a:pt x="15271" y="4872"/>
                  </a:lnTo>
                  <a:lnTo>
                    <a:pt x="13691" y="5925"/>
                  </a:lnTo>
                  <a:lnTo>
                    <a:pt x="10970" y="7066"/>
                  </a:lnTo>
                  <a:lnTo>
                    <a:pt x="7328" y="8777"/>
                  </a:lnTo>
                  <a:lnTo>
                    <a:pt x="6056" y="9655"/>
                  </a:lnTo>
                  <a:lnTo>
                    <a:pt x="6012" y="9655"/>
                  </a:lnTo>
                  <a:lnTo>
                    <a:pt x="3642" y="11980"/>
                  </a:lnTo>
                  <a:lnTo>
                    <a:pt x="1755" y="13823"/>
                  </a:lnTo>
                  <a:lnTo>
                    <a:pt x="922" y="14789"/>
                  </a:lnTo>
                  <a:lnTo>
                    <a:pt x="922" y="14832"/>
                  </a:lnTo>
                  <a:lnTo>
                    <a:pt x="307" y="16280"/>
                  </a:lnTo>
                  <a:lnTo>
                    <a:pt x="0" y="17772"/>
                  </a:lnTo>
                  <a:lnTo>
                    <a:pt x="0" y="17860"/>
                  </a:lnTo>
                  <a:lnTo>
                    <a:pt x="395" y="19923"/>
                  </a:lnTo>
                  <a:lnTo>
                    <a:pt x="1053" y="24003"/>
                  </a:lnTo>
                  <a:lnTo>
                    <a:pt x="1580" y="27119"/>
                  </a:lnTo>
                  <a:lnTo>
                    <a:pt x="2238" y="30147"/>
                  </a:lnTo>
                  <a:lnTo>
                    <a:pt x="2896" y="32560"/>
                  </a:lnTo>
                  <a:lnTo>
                    <a:pt x="4213" y="36158"/>
                  </a:lnTo>
                  <a:lnTo>
                    <a:pt x="4959" y="39098"/>
                  </a:lnTo>
                  <a:lnTo>
                    <a:pt x="5441" y="41775"/>
                  </a:lnTo>
                  <a:lnTo>
                    <a:pt x="5310" y="45987"/>
                  </a:lnTo>
                  <a:lnTo>
                    <a:pt x="5485" y="47787"/>
                  </a:lnTo>
                  <a:lnTo>
                    <a:pt x="6012" y="50332"/>
                  </a:lnTo>
                  <a:lnTo>
                    <a:pt x="6538" y="53315"/>
                  </a:lnTo>
                  <a:lnTo>
                    <a:pt x="6889" y="54632"/>
                  </a:lnTo>
                  <a:lnTo>
                    <a:pt x="6933" y="54676"/>
                  </a:lnTo>
                  <a:lnTo>
                    <a:pt x="8513" y="56650"/>
                  </a:lnTo>
                  <a:lnTo>
                    <a:pt x="14261" y="64637"/>
                  </a:lnTo>
                  <a:lnTo>
                    <a:pt x="15753" y="66962"/>
                  </a:lnTo>
                  <a:lnTo>
                    <a:pt x="16017" y="67577"/>
                  </a:lnTo>
                  <a:lnTo>
                    <a:pt x="15753" y="68849"/>
                  </a:lnTo>
                  <a:lnTo>
                    <a:pt x="15753" y="68937"/>
                  </a:lnTo>
                  <a:lnTo>
                    <a:pt x="15797" y="68981"/>
                  </a:lnTo>
                  <a:lnTo>
                    <a:pt x="15841" y="69025"/>
                  </a:lnTo>
                  <a:lnTo>
                    <a:pt x="15885" y="69069"/>
                  </a:lnTo>
                  <a:lnTo>
                    <a:pt x="15929" y="69069"/>
                  </a:lnTo>
                  <a:lnTo>
                    <a:pt x="16060" y="69025"/>
                  </a:lnTo>
                  <a:lnTo>
                    <a:pt x="16104" y="68937"/>
                  </a:lnTo>
                  <a:lnTo>
                    <a:pt x="16368" y="67577"/>
                  </a:lnTo>
                  <a:lnTo>
                    <a:pt x="16368" y="67489"/>
                  </a:lnTo>
                  <a:lnTo>
                    <a:pt x="16060" y="66787"/>
                  </a:lnTo>
                  <a:lnTo>
                    <a:pt x="14525" y="64461"/>
                  </a:lnTo>
                  <a:lnTo>
                    <a:pt x="8820" y="56431"/>
                  </a:lnTo>
                  <a:lnTo>
                    <a:pt x="7197" y="54500"/>
                  </a:lnTo>
                  <a:lnTo>
                    <a:pt x="6889" y="53228"/>
                  </a:lnTo>
                  <a:lnTo>
                    <a:pt x="6363" y="50244"/>
                  </a:lnTo>
                  <a:lnTo>
                    <a:pt x="5836" y="47743"/>
                  </a:lnTo>
                  <a:lnTo>
                    <a:pt x="5661" y="45987"/>
                  </a:lnTo>
                  <a:lnTo>
                    <a:pt x="5792" y="41775"/>
                  </a:lnTo>
                  <a:lnTo>
                    <a:pt x="5792" y="41731"/>
                  </a:lnTo>
                  <a:lnTo>
                    <a:pt x="5310" y="39054"/>
                  </a:lnTo>
                  <a:lnTo>
                    <a:pt x="4520" y="36071"/>
                  </a:lnTo>
                  <a:lnTo>
                    <a:pt x="3247" y="32472"/>
                  </a:lnTo>
                  <a:lnTo>
                    <a:pt x="2545" y="30059"/>
                  </a:lnTo>
                  <a:lnTo>
                    <a:pt x="1931" y="27031"/>
                  </a:lnTo>
                  <a:lnTo>
                    <a:pt x="1404" y="23960"/>
                  </a:lnTo>
                  <a:lnTo>
                    <a:pt x="746" y="19879"/>
                  </a:lnTo>
                  <a:lnTo>
                    <a:pt x="351" y="17816"/>
                  </a:lnTo>
                  <a:lnTo>
                    <a:pt x="615" y="16368"/>
                  </a:lnTo>
                  <a:lnTo>
                    <a:pt x="1229" y="15008"/>
                  </a:lnTo>
                  <a:lnTo>
                    <a:pt x="2019" y="14043"/>
                  </a:lnTo>
                  <a:lnTo>
                    <a:pt x="3906" y="12243"/>
                  </a:lnTo>
                  <a:lnTo>
                    <a:pt x="6275" y="9918"/>
                  </a:lnTo>
                  <a:lnTo>
                    <a:pt x="7504" y="9084"/>
                  </a:lnTo>
                  <a:lnTo>
                    <a:pt x="11146" y="7373"/>
                  </a:lnTo>
                  <a:lnTo>
                    <a:pt x="13823" y="6232"/>
                  </a:lnTo>
                  <a:lnTo>
                    <a:pt x="13866" y="6232"/>
                  </a:lnTo>
                  <a:lnTo>
                    <a:pt x="17596" y="3731"/>
                  </a:lnTo>
                  <a:lnTo>
                    <a:pt x="19395" y="2546"/>
                  </a:lnTo>
                  <a:lnTo>
                    <a:pt x="23037" y="308"/>
                  </a:lnTo>
                  <a:lnTo>
                    <a:pt x="23081" y="264"/>
                  </a:lnTo>
                  <a:lnTo>
                    <a:pt x="23125" y="220"/>
                  </a:lnTo>
                  <a:lnTo>
                    <a:pt x="23125" y="133"/>
                  </a:lnTo>
                  <a:lnTo>
                    <a:pt x="23081" y="89"/>
                  </a:lnTo>
                  <a:lnTo>
                    <a:pt x="23037"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0" name="Google Shape;6470;p163"/>
            <p:cNvSpPr/>
            <p:nvPr/>
          </p:nvSpPr>
          <p:spPr>
            <a:xfrm>
              <a:off x="549675" y="2291975"/>
              <a:ext cx="648350" cy="1851775"/>
            </a:xfrm>
            <a:custGeom>
              <a:rect b="b" l="l" r="r" t="t"/>
              <a:pathLst>
                <a:path extrusionOk="0" h="74071" w="25934">
                  <a:moveTo>
                    <a:pt x="25758" y="1"/>
                  </a:moveTo>
                  <a:lnTo>
                    <a:pt x="25714" y="45"/>
                  </a:lnTo>
                  <a:lnTo>
                    <a:pt x="23608" y="1185"/>
                  </a:lnTo>
                  <a:lnTo>
                    <a:pt x="19922" y="3336"/>
                  </a:lnTo>
                  <a:lnTo>
                    <a:pt x="18079" y="4476"/>
                  </a:lnTo>
                  <a:lnTo>
                    <a:pt x="15534" y="6188"/>
                  </a:lnTo>
                  <a:lnTo>
                    <a:pt x="14042" y="7153"/>
                  </a:lnTo>
                  <a:lnTo>
                    <a:pt x="11585" y="8250"/>
                  </a:lnTo>
                  <a:lnTo>
                    <a:pt x="10268" y="9084"/>
                  </a:lnTo>
                  <a:lnTo>
                    <a:pt x="6845" y="11190"/>
                  </a:lnTo>
                  <a:lnTo>
                    <a:pt x="6802" y="11190"/>
                  </a:lnTo>
                  <a:lnTo>
                    <a:pt x="4213" y="13823"/>
                  </a:lnTo>
                  <a:lnTo>
                    <a:pt x="2326" y="15622"/>
                  </a:lnTo>
                  <a:lnTo>
                    <a:pt x="2326" y="15666"/>
                  </a:lnTo>
                  <a:lnTo>
                    <a:pt x="1624" y="16500"/>
                  </a:lnTo>
                  <a:lnTo>
                    <a:pt x="1580" y="16544"/>
                  </a:lnTo>
                  <a:lnTo>
                    <a:pt x="702" y="19220"/>
                  </a:lnTo>
                  <a:lnTo>
                    <a:pt x="88" y="20975"/>
                  </a:lnTo>
                  <a:lnTo>
                    <a:pt x="88" y="21019"/>
                  </a:lnTo>
                  <a:lnTo>
                    <a:pt x="0" y="22336"/>
                  </a:lnTo>
                  <a:lnTo>
                    <a:pt x="44" y="22380"/>
                  </a:lnTo>
                  <a:lnTo>
                    <a:pt x="614" y="26417"/>
                  </a:lnTo>
                  <a:lnTo>
                    <a:pt x="878" y="28128"/>
                  </a:lnTo>
                  <a:lnTo>
                    <a:pt x="1185" y="29708"/>
                  </a:lnTo>
                  <a:lnTo>
                    <a:pt x="1492" y="31287"/>
                  </a:lnTo>
                  <a:lnTo>
                    <a:pt x="1931" y="32823"/>
                  </a:lnTo>
                  <a:lnTo>
                    <a:pt x="2370" y="34359"/>
                  </a:lnTo>
                  <a:lnTo>
                    <a:pt x="2896" y="35983"/>
                  </a:lnTo>
                  <a:lnTo>
                    <a:pt x="3467" y="37606"/>
                  </a:lnTo>
                  <a:lnTo>
                    <a:pt x="4125" y="39361"/>
                  </a:lnTo>
                  <a:lnTo>
                    <a:pt x="5002" y="42257"/>
                  </a:lnTo>
                  <a:lnTo>
                    <a:pt x="5310" y="44100"/>
                  </a:lnTo>
                  <a:lnTo>
                    <a:pt x="5397" y="45329"/>
                  </a:lnTo>
                  <a:lnTo>
                    <a:pt x="5310" y="47830"/>
                  </a:lnTo>
                  <a:lnTo>
                    <a:pt x="5353" y="49366"/>
                  </a:lnTo>
                  <a:lnTo>
                    <a:pt x="5924" y="52218"/>
                  </a:lnTo>
                  <a:lnTo>
                    <a:pt x="6407" y="54939"/>
                  </a:lnTo>
                  <a:lnTo>
                    <a:pt x="6451" y="57528"/>
                  </a:lnTo>
                  <a:lnTo>
                    <a:pt x="6319" y="59853"/>
                  </a:lnTo>
                  <a:lnTo>
                    <a:pt x="6319" y="59897"/>
                  </a:lnTo>
                  <a:lnTo>
                    <a:pt x="6451" y="60731"/>
                  </a:lnTo>
                  <a:lnTo>
                    <a:pt x="6494" y="60819"/>
                  </a:lnTo>
                  <a:lnTo>
                    <a:pt x="7942" y="62399"/>
                  </a:lnTo>
                  <a:lnTo>
                    <a:pt x="10224" y="65295"/>
                  </a:lnTo>
                  <a:lnTo>
                    <a:pt x="12111" y="67796"/>
                  </a:lnTo>
                  <a:lnTo>
                    <a:pt x="13076" y="69024"/>
                  </a:lnTo>
                  <a:lnTo>
                    <a:pt x="13120" y="69024"/>
                  </a:lnTo>
                  <a:lnTo>
                    <a:pt x="15841" y="71657"/>
                  </a:lnTo>
                  <a:lnTo>
                    <a:pt x="16060" y="71964"/>
                  </a:lnTo>
                  <a:lnTo>
                    <a:pt x="15973" y="73895"/>
                  </a:lnTo>
                  <a:lnTo>
                    <a:pt x="15973" y="73983"/>
                  </a:lnTo>
                  <a:lnTo>
                    <a:pt x="16016" y="74027"/>
                  </a:lnTo>
                  <a:lnTo>
                    <a:pt x="16060" y="74071"/>
                  </a:lnTo>
                  <a:lnTo>
                    <a:pt x="16236" y="74071"/>
                  </a:lnTo>
                  <a:lnTo>
                    <a:pt x="16280" y="74027"/>
                  </a:lnTo>
                  <a:lnTo>
                    <a:pt x="16324" y="73983"/>
                  </a:lnTo>
                  <a:lnTo>
                    <a:pt x="16324" y="73895"/>
                  </a:lnTo>
                  <a:lnTo>
                    <a:pt x="16411" y="71921"/>
                  </a:lnTo>
                  <a:lnTo>
                    <a:pt x="16368" y="71789"/>
                  </a:lnTo>
                  <a:lnTo>
                    <a:pt x="16148" y="71438"/>
                  </a:lnTo>
                  <a:lnTo>
                    <a:pt x="16104" y="71394"/>
                  </a:lnTo>
                  <a:lnTo>
                    <a:pt x="13340" y="68761"/>
                  </a:lnTo>
                  <a:lnTo>
                    <a:pt x="12374" y="67576"/>
                  </a:lnTo>
                  <a:lnTo>
                    <a:pt x="10488" y="65075"/>
                  </a:lnTo>
                  <a:lnTo>
                    <a:pt x="8206" y="62179"/>
                  </a:lnTo>
                  <a:lnTo>
                    <a:pt x="6802" y="60643"/>
                  </a:lnTo>
                  <a:lnTo>
                    <a:pt x="6670" y="59853"/>
                  </a:lnTo>
                  <a:lnTo>
                    <a:pt x="6802" y="57528"/>
                  </a:lnTo>
                  <a:lnTo>
                    <a:pt x="6758" y="54939"/>
                  </a:lnTo>
                  <a:lnTo>
                    <a:pt x="6758" y="54895"/>
                  </a:lnTo>
                  <a:lnTo>
                    <a:pt x="6275" y="52131"/>
                  </a:lnTo>
                  <a:lnTo>
                    <a:pt x="5705" y="49322"/>
                  </a:lnTo>
                  <a:lnTo>
                    <a:pt x="5661" y="47830"/>
                  </a:lnTo>
                  <a:lnTo>
                    <a:pt x="5748" y="45373"/>
                  </a:lnTo>
                  <a:lnTo>
                    <a:pt x="5748" y="45329"/>
                  </a:lnTo>
                  <a:lnTo>
                    <a:pt x="5661" y="44057"/>
                  </a:lnTo>
                  <a:lnTo>
                    <a:pt x="5661" y="44013"/>
                  </a:lnTo>
                  <a:lnTo>
                    <a:pt x="5310" y="42214"/>
                  </a:lnTo>
                  <a:lnTo>
                    <a:pt x="4476" y="39230"/>
                  </a:lnTo>
                  <a:lnTo>
                    <a:pt x="3818" y="37518"/>
                  </a:lnTo>
                  <a:lnTo>
                    <a:pt x="3203" y="35851"/>
                  </a:lnTo>
                  <a:lnTo>
                    <a:pt x="2721" y="34271"/>
                  </a:lnTo>
                  <a:lnTo>
                    <a:pt x="2238" y="32735"/>
                  </a:lnTo>
                  <a:lnTo>
                    <a:pt x="1843" y="31200"/>
                  </a:lnTo>
                  <a:lnTo>
                    <a:pt x="1492" y="29664"/>
                  </a:lnTo>
                  <a:lnTo>
                    <a:pt x="1229" y="28040"/>
                  </a:lnTo>
                  <a:lnTo>
                    <a:pt x="922" y="26373"/>
                  </a:lnTo>
                  <a:lnTo>
                    <a:pt x="351" y="22336"/>
                  </a:lnTo>
                  <a:lnTo>
                    <a:pt x="439" y="21063"/>
                  </a:lnTo>
                  <a:lnTo>
                    <a:pt x="1053" y="19308"/>
                  </a:lnTo>
                  <a:lnTo>
                    <a:pt x="1887" y="16719"/>
                  </a:lnTo>
                  <a:lnTo>
                    <a:pt x="2589" y="15885"/>
                  </a:lnTo>
                  <a:lnTo>
                    <a:pt x="4476" y="14086"/>
                  </a:lnTo>
                  <a:lnTo>
                    <a:pt x="7021" y="11453"/>
                  </a:lnTo>
                  <a:lnTo>
                    <a:pt x="10488" y="9347"/>
                  </a:lnTo>
                  <a:lnTo>
                    <a:pt x="11760" y="8557"/>
                  </a:lnTo>
                  <a:lnTo>
                    <a:pt x="14217" y="7460"/>
                  </a:lnTo>
                  <a:lnTo>
                    <a:pt x="14217" y="7416"/>
                  </a:lnTo>
                  <a:lnTo>
                    <a:pt x="15709" y="6451"/>
                  </a:lnTo>
                  <a:lnTo>
                    <a:pt x="18254" y="4784"/>
                  </a:lnTo>
                  <a:lnTo>
                    <a:pt x="20097" y="3599"/>
                  </a:lnTo>
                  <a:lnTo>
                    <a:pt x="23783" y="1493"/>
                  </a:lnTo>
                  <a:lnTo>
                    <a:pt x="25846" y="352"/>
                  </a:lnTo>
                  <a:lnTo>
                    <a:pt x="25933" y="308"/>
                  </a:lnTo>
                  <a:lnTo>
                    <a:pt x="25933" y="220"/>
                  </a:lnTo>
                  <a:lnTo>
                    <a:pt x="25933" y="176"/>
                  </a:lnTo>
                  <a:lnTo>
                    <a:pt x="25933" y="88"/>
                  </a:lnTo>
                  <a:lnTo>
                    <a:pt x="25890" y="45"/>
                  </a:lnTo>
                  <a:lnTo>
                    <a:pt x="25846"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1" name="Google Shape;6471;p163"/>
            <p:cNvSpPr/>
            <p:nvPr/>
          </p:nvSpPr>
          <p:spPr>
            <a:xfrm>
              <a:off x="520050" y="2414850"/>
              <a:ext cx="434425" cy="1781550"/>
            </a:xfrm>
            <a:custGeom>
              <a:rect b="b" l="l" r="r" t="t"/>
              <a:pathLst>
                <a:path extrusionOk="0" h="71262" w="17377">
                  <a:moveTo>
                    <a:pt x="15973" y="0"/>
                  </a:moveTo>
                  <a:lnTo>
                    <a:pt x="15885" y="44"/>
                  </a:lnTo>
                  <a:lnTo>
                    <a:pt x="14174" y="1097"/>
                  </a:lnTo>
                  <a:lnTo>
                    <a:pt x="10970" y="3028"/>
                  </a:lnTo>
                  <a:lnTo>
                    <a:pt x="8952" y="4344"/>
                  </a:lnTo>
                  <a:lnTo>
                    <a:pt x="6890" y="5880"/>
                  </a:lnTo>
                  <a:lnTo>
                    <a:pt x="6846" y="5924"/>
                  </a:lnTo>
                  <a:lnTo>
                    <a:pt x="5705" y="7328"/>
                  </a:lnTo>
                  <a:lnTo>
                    <a:pt x="3028" y="10093"/>
                  </a:lnTo>
                  <a:lnTo>
                    <a:pt x="2501" y="10707"/>
                  </a:lnTo>
                  <a:lnTo>
                    <a:pt x="2458" y="10751"/>
                  </a:lnTo>
                  <a:lnTo>
                    <a:pt x="1229" y="13691"/>
                  </a:lnTo>
                  <a:lnTo>
                    <a:pt x="264" y="16324"/>
                  </a:lnTo>
                  <a:lnTo>
                    <a:pt x="0" y="17552"/>
                  </a:lnTo>
                  <a:lnTo>
                    <a:pt x="0" y="17596"/>
                  </a:lnTo>
                  <a:lnTo>
                    <a:pt x="0" y="18825"/>
                  </a:lnTo>
                  <a:lnTo>
                    <a:pt x="0" y="18869"/>
                  </a:lnTo>
                  <a:lnTo>
                    <a:pt x="483" y="22686"/>
                  </a:lnTo>
                  <a:lnTo>
                    <a:pt x="966" y="25319"/>
                  </a:lnTo>
                  <a:lnTo>
                    <a:pt x="1624" y="28040"/>
                  </a:lnTo>
                  <a:lnTo>
                    <a:pt x="2545" y="30673"/>
                  </a:lnTo>
                  <a:lnTo>
                    <a:pt x="4257" y="35105"/>
                  </a:lnTo>
                  <a:lnTo>
                    <a:pt x="4827" y="36772"/>
                  </a:lnTo>
                  <a:lnTo>
                    <a:pt x="5310" y="38922"/>
                  </a:lnTo>
                  <a:lnTo>
                    <a:pt x="5529" y="40370"/>
                  </a:lnTo>
                  <a:lnTo>
                    <a:pt x="5398" y="42827"/>
                  </a:lnTo>
                  <a:lnTo>
                    <a:pt x="5441" y="44188"/>
                  </a:lnTo>
                  <a:lnTo>
                    <a:pt x="5441" y="44232"/>
                  </a:lnTo>
                  <a:lnTo>
                    <a:pt x="5924" y="46689"/>
                  </a:lnTo>
                  <a:lnTo>
                    <a:pt x="6319" y="49058"/>
                  </a:lnTo>
                  <a:lnTo>
                    <a:pt x="6407" y="51340"/>
                  </a:lnTo>
                  <a:lnTo>
                    <a:pt x="6231" y="54544"/>
                  </a:lnTo>
                  <a:lnTo>
                    <a:pt x="6144" y="56825"/>
                  </a:lnTo>
                  <a:lnTo>
                    <a:pt x="6144" y="58405"/>
                  </a:lnTo>
                  <a:lnTo>
                    <a:pt x="6144" y="58449"/>
                  </a:lnTo>
                  <a:lnTo>
                    <a:pt x="6407" y="59283"/>
                  </a:lnTo>
                  <a:lnTo>
                    <a:pt x="6451" y="59326"/>
                  </a:lnTo>
                  <a:lnTo>
                    <a:pt x="7899" y="61257"/>
                  </a:lnTo>
                  <a:lnTo>
                    <a:pt x="10005" y="63583"/>
                  </a:lnTo>
                  <a:lnTo>
                    <a:pt x="10005" y="63627"/>
                  </a:lnTo>
                  <a:lnTo>
                    <a:pt x="13603" y="66655"/>
                  </a:lnTo>
                  <a:lnTo>
                    <a:pt x="15490" y="68234"/>
                  </a:lnTo>
                  <a:lnTo>
                    <a:pt x="16412" y="69112"/>
                  </a:lnTo>
                  <a:lnTo>
                    <a:pt x="16631" y="69463"/>
                  </a:lnTo>
                  <a:lnTo>
                    <a:pt x="16675" y="70121"/>
                  </a:lnTo>
                  <a:lnTo>
                    <a:pt x="16675" y="70165"/>
                  </a:lnTo>
                  <a:lnTo>
                    <a:pt x="17026" y="71174"/>
                  </a:lnTo>
                  <a:lnTo>
                    <a:pt x="17114" y="71262"/>
                  </a:lnTo>
                  <a:lnTo>
                    <a:pt x="17245" y="71262"/>
                  </a:lnTo>
                  <a:lnTo>
                    <a:pt x="17333" y="71218"/>
                  </a:lnTo>
                  <a:lnTo>
                    <a:pt x="17377" y="71174"/>
                  </a:lnTo>
                  <a:lnTo>
                    <a:pt x="17377" y="71130"/>
                  </a:lnTo>
                  <a:lnTo>
                    <a:pt x="17377" y="71043"/>
                  </a:lnTo>
                  <a:lnTo>
                    <a:pt x="17026" y="70077"/>
                  </a:lnTo>
                  <a:lnTo>
                    <a:pt x="16982" y="69375"/>
                  </a:lnTo>
                  <a:lnTo>
                    <a:pt x="16938" y="69287"/>
                  </a:lnTo>
                  <a:lnTo>
                    <a:pt x="16719" y="68892"/>
                  </a:lnTo>
                  <a:lnTo>
                    <a:pt x="16675" y="68849"/>
                  </a:lnTo>
                  <a:lnTo>
                    <a:pt x="15753" y="67971"/>
                  </a:lnTo>
                  <a:lnTo>
                    <a:pt x="13823" y="66391"/>
                  </a:lnTo>
                  <a:lnTo>
                    <a:pt x="10268" y="63363"/>
                  </a:lnTo>
                  <a:lnTo>
                    <a:pt x="8162" y="61038"/>
                  </a:lnTo>
                  <a:lnTo>
                    <a:pt x="6714" y="59151"/>
                  </a:lnTo>
                  <a:lnTo>
                    <a:pt x="6495" y="58405"/>
                  </a:lnTo>
                  <a:lnTo>
                    <a:pt x="6495" y="56825"/>
                  </a:lnTo>
                  <a:lnTo>
                    <a:pt x="6582" y="54587"/>
                  </a:lnTo>
                  <a:lnTo>
                    <a:pt x="6758" y="51340"/>
                  </a:lnTo>
                  <a:lnTo>
                    <a:pt x="6670" y="49058"/>
                  </a:lnTo>
                  <a:lnTo>
                    <a:pt x="6670" y="49015"/>
                  </a:lnTo>
                  <a:lnTo>
                    <a:pt x="6275" y="46601"/>
                  </a:lnTo>
                  <a:lnTo>
                    <a:pt x="5793" y="44144"/>
                  </a:lnTo>
                  <a:lnTo>
                    <a:pt x="5749" y="42827"/>
                  </a:lnTo>
                  <a:lnTo>
                    <a:pt x="5880" y="40370"/>
                  </a:lnTo>
                  <a:lnTo>
                    <a:pt x="5880" y="40326"/>
                  </a:lnTo>
                  <a:lnTo>
                    <a:pt x="5661" y="38878"/>
                  </a:lnTo>
                  <a:lnTo>
                    <a:pt x="5134" y="36684"/>
                  </a:lnTo>
                  <a:lnTo>
                    <a:pt x="5134" y="36640"/>
                  </a:lnTo>
                  <a:lnTo>
                    <a:pt x="4564" y="35017"/>
                  </a:lnTo>
                  <a:lnTo>
                    <a:pt x="2853" y="30541"/>
                  </a:lnTo>
                  <a:lnTo>
                    <a:pt x="1931" y="27952"/>
                  </a:lnTo>
                  <a:lnTo>
                    <a:pt x="1317" y="25231"/>
                  </a:lnTo>
                  <a:lnTo>
                    <a:pt x="790" y="22643"/>
                  </a:lnTo>
                  <a:lnTo>
                    <a:pt x="351" y="18825"/>
                  </a:lnTo>
                  <a:lnTo>
                    <a:pt x="351" y="17596"/>
                  </a:lnTo>
                  <a:lnTo>
                    <a:pt x="615" y="16412"/>
                  </a:lnTo>
                  <a:lnTo>
                    <a:pt x="1580" y="13823"/>
                  </a:lnTo>
                  <a:lnTo>
                    <a:pt x="2765" y="10926"/>
                  </a:lnTo>
                  <a:lnTo>
                    <a:pt x="3291" y="10312"/>
                  </a:lnTo>
                  <a:lnTo>
                    <a:pt x="5968" y="7548"/>
                  </a:lnTo>
                  <a:lnTo>
                    <a:pt x="7109" y="6144"/>
                  </a:lnTo>
                  <a:lnTo>
                    <a:pt x="9171" y="4608"/>
                  </a:lnTo>
                  <a:lnTo>
                    <a:pt x="11146" y="3335"/>
                  </a:lnTo>
                  <a:lnTo>
                    <a:pt x="14349" y="1404"/>
                  </a:lnTo>
                  <a:lnTo>
                    <a:pt x="16104" y="351"/>
                  </a:lnTo>
                  <a:lnTo>
                    <a:pt x="16148" y="307"/>
                  </a:lnTo>
                  <a:lnTo>
                    <a:pt x="16148" y="220"/>
                  </a:lnTo>
                  <a:lnTo>
                    <a:pt x="16148" y="176"/>
                  </a:lnTo>
                  <a:lnTo>
                    <a:pt x="16148" y="88"/>
                  </a:lnTo>
                  <a:lnTo>
                    <a:pt x="16104" y="44"/>
                  </a:lnTo>
                  <a:lnTo>
                    <a:pt x="16017" y="44"/>
                  </a:lnTo>
                  <a:lnTo>
                    <a:pt x="15973"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2" name="Google Shape;6472;p163"/>
            <p:cNvSpPr/>
            <p:nvPr/>
          </p:nvSpPr>
          <p:spPr>
            <a:xfrm>
              <a:off x="1580850" y="2421425"/>
              <a:ext cx="400450" cy="236975"/>
            </a:xfrm>
            <a:custGeom>
              <a:rect b="b" l="l" r="r" t="t"/>
              <a:pathLst>
                <a:path extrusionOk="0" h="9479" w="16018">
                  <a:moveTo>
                    <a:pt x="15798" y="1"/>
                  </a:moveTo>
                  <a:lnTo>
                    <a:pt x="15754" y="44"/>
                  </a:lnTo>
                  <a:lnTo>
                    <a:pt x="9567" y="3818"/>
                  </a:lnTo>
                  <a:lnTo>
                    <a:pt x="7329" y="5222"/>
                  </a:lnTo>
                  <a:lnTo>
                    <a:pt x="5486" y="6100"/>
                  </a:lnTo>
                  <a:lnTo>
                    <a:pt x="3818" y="7065"/>
                  </a:lnTo>
                  <a:lnTo>
                    <a:pt x="89" y="9172"/>
                  </a:lnTo>
                  <a:lnTo>
                    <a:pt x="1" y="9215"/>
                  </a:lnTo>
                  <a:lnTo>
                    <a:pt x="1" y="9259"/>
                  </a:lnTo>
                  <a:lnTo>
                    <a:pt x="1" y="9303"/>
                  </a:lnTo>
                  <a:lnTo>
                    <a:pt x="1" y="9391"/>
                  </a:lnTo>
                  <a:lnTo>
                    <a:pt x="89" y="9435"/>
                  </a:lnTo>
                  <a:lnTo>
                    <a:pt x="176" y="9479"/>
                  </a:lnTo>
                  <a:lnTo>
                    <a:pt x="220" y="9479"/>
                  </a:lnTo>
                  <a:lnTo>
                    <a:pt x="3994" y="7372"/>
                  </a:lnTo>
                  <a:lnTo>
                    <a:pt x="5617" y="6407"/>
                  </a:lnTo>
                  <a:lnTo>
                    <a:pt x="7504" y="5529"/>
                  </a:lnTo>
                  <a:lnTo>
                    <a:pt x="9742" y="4081"/>
                  </a:lnTo>
                  <a:lnTo>
                    <a:pt x="15929" y="352"/>
                  </a:lnTo>
                  <a:lnTo>
                    <a:pt x="15973" y="308"/>
                  </a:lnTo>
                  <a:lnTo>
                    <a:pt x="16017" y="220"/>
                  </a:lnTo>
                  <a:lnTo>
                    <a:pt x="16017" y="176"/>
                  </a:lnTo>
                  <a:lnTo>
                    <a:pt x="15973" y="88"/>
                  </a:lnTo>
                  <a:lnTo>
                    <a:pt x="15929" y="44"/>
                  </a:lnTo>
                  <a:lnTo>
                    <a:pt x="15886" y="44"/>
                  </a:lnTo>
                  <a:lnTo>
                    <a:pt x="15798"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3" name="Google Shape;6473;p163"/>
            <p:cNvSpPr/>
            <p:nvPr/>
          </p:nvSpPr>
          <p:spPr>
            <a:xfrm>
              <a:off x="1302225" y="2397300"/>
              <a:ext cx="651650" cy="660425"/>
            </a:xfrm>
            <a:custGeom>
              <a:rect b="b" l="l" r="r" t="t"/>
              <a:pathLst>
                <a:path extrusionOk="0" h="26417" w="26066">
                  <a:moveTo>
                    <a:pt x="25802" y="0"/>
                  </a:moveTo>
                  <a:lnTo>
                    <a:pt x="21063" y="2852"/>
                  </a:lnTo>
                  <a:lnTo>
                    <a:pt x="18211" y="4520"/>
                  </a:lnTo>
                  <a:lnTo>
                    <a:pt x="16060" y="5354"/>
                  </a:lnTo>
                  <a:lnTo>
                    <a:pt x="13822" y="6538"/>
                  </a:lnTo>
                  <a:lnTo>
                    <a:pt x="9610" y="8689"/>
                  </a:lnTo>
                  <a:lnTo>
                    <a:pt x="6319" y="10839"/>
                  </a:lnTo>
                  <a:lnTo>
                    <a:pt x="3511" y="12857"/>
                  </a:lnTo>
                  <a:lnTo>
                    <a:pt x="3467" y="12901"/>
                  </a:lnTo>
                  <a:lnTo>
                    <a:pt x="3028" y="13296"/>
                  </a:lnTo>
                  <a:lnTo>
                    <a:pt x="2984" y="13340"/>
                  </a:lnTo>
                  <a:lnTo>
                    <a:pt x="2589" y="14217"/>
                  </a:lnTo>
                  <a:lnTo>
                    <a:pt x="2589" y="14305"/>
                  </a:lnTo>
                  <a:lnTo>
                    <a:pt x="2545" y="15051"/>
                  </a:lnTo>
                  <a:lnTo>
                    <a:pt x="2545" y="15095"/>
                  </a:lnTo>
                  <a:lnTo>
                    <a:pt x="2808" y="16060"/>
                  </a:lnTo>
                  <a:lnTo>
                    <a:pt x="2808" y="16104"/>
                  </a:lnTo>
                  <a:lnTo>
                    <a:pt x="3818" y="18430"/>
                  </a:lnTo>
                  <a:lnTo>
                    <a:pt x="4739" y="20536"/>
                  </a:lnTo>
                  <a:lnTo>
                    <a:pt x="4827" y="21326"/>
                  </a:lnTo>
                  <a:lnTo>
                    <a:pt x="4695" y="21853"/>
                  </a:lnTo>
                  <a:lnTo>
                    <a:pt x="2721" y="23564"/>
                  </a:lnTo>
                  <a:lnTo>
                    <a:pt x="834" y="25451"/>
                  </a:lnTo>
                  <a:lnTo>
                    <a:pt x="88" y="26109"/>
                  </a:lnTo>
                  <a:lnTo>
                    <a:pt x="44" y="26153"/>
                  </a:lnTo>
                  <a:lnTo>
                    <a:pt x="0" y="26241"/>
                  </a:lnTo>
                  <a:lnTo>
                    <a:pt x="0" y="26285"/>
                  </a:lnTo>
                  <a:lnTo>
                    <a:pt x="44" y="26372"/>
                  </a:lnTo>
                  <a:lnTo>
                    <a:pt x="88" y="26416"/>
                  </a:lnTo>
                  <a:lnTo>
                    <a:pt x="176" y="26416"/>
                  </a:lnTo>
                  <a:lnTo>
                    <a:pt x="307" y="26372"/>
                  </a:lnTo>
                  <a:lnTo>
                    <a:pt x="1097" y="25714"/>
                  </a:lnTo>
                  <a:lnTo>
                    <a:pt x="2940" y="23827"/>
                  </a:lnTo>
                  <a:lnTo>
                    <a:pt x="4959" y="22116"/>
                  </a:lnTo>
                  <a:lnTo>
                    <a:pt x="5046" y="22028"/>
                  </a:lnTo>
                  <a:lnTo>
                    <a:pt x="5178" y="21370"/>
                  </a:lnTo>
                  <a:lnTo>
                    <a:pt x="5178" y="21282"/>
                  </a:lnTo>
                  <a:lnTo>
                    <a:pt x="5090" y="20448"/>
                  </a:lnTo>
                  <a:lnTo>
                    <a:pt x="5046" y="20405"/>
                  </a:lnTo>
                  <a:lnTo>
                    <a:pt x="4125" y="18298"/>
                  </a:lnTo>
                  <a:lnTo>
                    <a:pt x="3116" y="15973"/>
                  </a:lnTo>
                  <a:lnTo>
                    <a:pt x="2896" y="15007"/>
                  </a:lnTo>
                  <a:lnTo>
                    <a:pt x="2940" y="14349"/>
                  </a:lnTo>
                  <a:lnTo>
                    <a:pt x="3291" y="13515"/>
                  </a:lnTo>
                  <a:lnTo>
                    <a:pt x="3686" y="13164"/>
                  </a:lnTo>
                  <a:lnTo>
                    <a:pt x="6494" y="11146"/>
                  </a:lnTo>
                  <a:lnTo>
                    <a:pt x="9785" y="8996"/>
                  </a:lnTo>
                  <a:lnTo>
                    <a:pt x="13954" y="6846"/>
                  </a:lnTo>
                  <a:lnTo>
                    <a:pt x="16236" y="5705"/>
                  </a:lnTo>
                  <a:lnTo>
                    <a:pt x="18342" y="4827"/>
                  </a:lnTo>
                  <a:lnTo>
                    <a:pt x="18386" y="4827"/>
                  </a:lnTo>
                  <a:lnTo>
                    <a:pt x="21238" y="3160"/>
                  </a:lnTo>
                  <a:lnTo>
                    <a:pt x="25977" y="307"/>
                  </a:lnTo>
                  <a:lnTo>
                    <a:pt x="26021" y="263"/>
                  </a:lnTo>
                  <a:lnTo>
                    <a:pt x="26065" y="220"/>
                  </a:lnTo>
                  <a:lnTo>
                    <a:pt x="26065" y="132"/>
                  </a:lnTo>
                  <a:lnTo>
                    <a:pt x="26021" y="88"/>
                  </a:lnTo>
                  <a:lnTo>
                    <a:pt x="25977"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4" name="Google Shape;6474;p163"/>
            <p:cNvSpPr/>
            <p:nvPr/>
          </p:nvSpPr>
          <p:spPr>
            <a:xfrm>
              <a:off x="853525" y="2286500"/>
              <a:ext cx="977475" cy="1079475"/>
            </a:xfrm>
            <a:custGeom>
              <a:rect b="b" l="l" r="r" t="t"/>
              <a:pathLst>
                <a:path extrusionOk="0" h="43179" w="39099">
                  <a:moveTo>
                    <a:pt x="38923" y="0"/>
                  </a:moveTo>
                  <a:lnTo>
                    <a:pt x="38835" y="44"/>
                  </a:lnTo>
                  <a:lnTo>
                    <a:pt x="36553" y="1404"/>
                  </a:lnTo>
                  <a:lnTo>
                    <a:pt x="32122" y="3379"/>
                  </a:lnTo>
                  <a:lnTo>
                    <a:pt x="31156" y="3774"/>
                  </a:lnTo>
                  <a:lnTo>
                    <a:pt x="26812" y="5617"/>
                  </a:lnTo>
                  <a:lnTo>
                    <a:pt x="24618" y="6582"/>
                  </a:lnTo>
                  <a:lnTo>
                    <a:pt x="22468" y="7635"/>
                  </a:lnTo>
                  <a:lnTo>
                    <a:pt x="20362" y="8689"/>
                  </a:lnTo>
                  <a:lnTo>
                    <a:pt x="18299" y="9873"/>
                  </a:lnTo>
                  <a:lnTo>
                    <a:pt x="17290" y="10488"/>
                  </a:lnTo>
                  <a:lnTo>
                    <a:pt x="16281" y="11102"/>
                  </a:lnTo>
                  <a:lnTo>
                    <a:pt x="15315" y="11760"/>
                  </a:lnTo>
                  <a:lnTo>
                    <a:pt x="14350" y="12462"/>
                  </a:lnTo>
                  <a:lnTo>
                    <a:pt x="12156" y="14261"/>
                  </a:lnTo>
                  <a:lnTo>
                    <a:pt x="10313" y="15709"/>
                  </a:lnTo>
                  <a:lnTo>
                    <a:pt x="8163" y="17465"/>
                  </a:lnTo>
                  <a:lnTo>
                    <a:pt x="6759" y="18342"/>
                  </a:lnTo>
                  <a:lnTo>
                    <a:pt x="4565" y="19220"/>
                  </a:lnTo>
                  <a:lnTo>
                    <a:pt x="2414" y="19878"/>
                  </a:lnTo>
                  <a:lnTo>
                    <a:pt x="1274" y="20273"/>
                  </a:lnTo>
                  <a:lnTo>
                    <a:pt x="1186" y="20317"/>
                  </a:lnTo>
                  <a:lnTo>
                    <a:pt x="922" y="20580"/>
                  </a:lnTo>
                  <a:lnTo>
                    <a:pt x="879" y="20668"/>
                  </a:lnTo>
                  <a:lnTo>
                    <a:pt x="440" y="22818"/>
                  </a:lnTo>
                  <a:lnTo>
                    <a:pt x="1" y="24749"/>
                  </a:lnTo>
                  <a:lnTo>
                    <a:pt x="1" y="24793"/>
                  </a:lnTo>
                  <a:lnTo>
                    <a:pt x="177" y="27425"/>
                  </a:lnTo>
                  <a:lnTo>
                    <a:pt x="133" y="29751"/>
                  </a:lnTo>
                  <a:lnTo>
                    <a:pt x="89" y="31024"/>
                  </a:lnTo>
                  <a:lnTo>
                    <a:pt x="133" y="31111"/>
                  </a:lnTo>
                  <a:lnTo>
                    <a:pt x="177" y="31155"/>
                  </a:lnTo>
                  <a:lnTo>
                    <a:pt x="1756" y="32691"/>
                  </a:lnTo>
                  <a:lnTo>
                    <a:pt x="3906" y="34710"/>
                  </a:lnTo>
                  <a:lnTo>
                    <a:pt x="7636" y="38045"/>
                  </a:lnTo>
                  <a:lnTo>
                    <a:pt x="9435" y="39756"/>
                  </a:lnTo>
                  <a:lnTo>
                    <a:pt x="11015" y="41336"/>
                  </a:lnTo>
                  <a:lnTo>
                    <a:pt x="11410" y="41950"/>
                  </a:lnTo>
                  <a:lnTo>
                    <a:pt x="11278" y="43003"/>
                  </a:lnTo>
                  <a:lnTo>
                    <a:pt x="11322" y="43047"/>
                  </a:lnTo>
                  <a:lnTo>
                    <a:pt x="11322" y="43135"/>
                  </a:lnTo>
                  <a:lnTo>
                    <a:pt x="11366" y="43179"/>
                  </a:lnTo>
                  <a:lnTo>
                    <a:pt x="11454" y="43179"/>
                  </a:lnTo>
                  <a:lnTo>
                    <a:pt x="11585" y="43135"/>
                  </a:lnTo>
                  <a:lnTo>
                    <a:pt x="11629" y="43047"/>
                  </a:lnTo>
                  <a:lnTo>
                    <a:pt x="11761" y="41950"/>
                  </a:lnTo>
                  <a:lnTo>
                    <a:pt x="11717" y="41818"/>
                  </a:lnTo>
                  <a:lnTo>
                    <a:pt x="11278" y="41116"/>
                  </a:lnTo>
                  <a:lnTo>
                    <a:pt x="9699" y="39536"/>
                  </a:lnTo>
                  <a:lnTo>
                    <a:pt x="7856" y="37781"/>
                  </a:lnTo>
                  <a:lnTo>
                    <a:pt x="4170" y="34446"/>
                  </a:lnTo>
                  <a:lnTo>
                    <a:pt x="1976" y="32472"/>
                  </a:lnTo>
                  <a:lnTo>
                    <a:pt x="440" y="30936"/>
                  </a:lnTo>
                  <a:lnTo>
                    <a:pt x="484" y="29751"/>
                  </a:lnTo>
                  <a:lnTo>
                    <a:pt x="528" y="27425"/>
                  </a:lnTo>
                  <a:lnTo>
                    <a:pt x="352" y="24793"/>
                  </a:lnTo>
                  <a:lnTo>
                    <a:pt x="791" y="22862"/>
                  </a:lnTo>
                  <a:lnTo>
                    <a:pt x="1230" y="20800"/>
                  </a:lnTo>
                  <a:lnTo>
                    <a:pt x="1405" y="20580"/>
                  </a:lnTo>
                  <a:lnTo>
                    <a:pt x="2546" y="20229"/>
                  </a:lnTo>
                  <a:lnTo>
                    <a:pt x="4652" y="19527"/>
                  </a:lnTo>
                  <a:lnTo>
                    <a:pt x="6890" y="18649"/>
                  </a:lnTo>
                  <a:lnTo>
                    <a:pt x="6934" y="18649"/>
                  </a:lnTo>
                  <a:lnTo>
                    <a:pt x="8382" y="17728"/>
                  </a:lnTo>
                  <a:lnTo>
                    <a:pt x="10532" y="15973"/>
                  </a:lnTo>
                  <a:lnTo>
                    <a:pt x="12375" y="14525"/>
                  </a:lnTo>
                  <a:lnTo>
                    <a:pt x="14569" y="12726"/>
                  </a:lnTo>
                  <a:lnTo>
                    <a:pt x="15535" y="12067"/>
                  </a:lnTo>
                  <a:lnTo>
                    <a:pt x="16500" y="11409"/>
                  </a:lnTo>
                  <a:lnTo>
                    <a:pt x="17465" y="10751"/>
                  </a:lnTo>
                  <a:lnTo>
                    <a:pt x="18475" y="10181"/>
                  </a:lnTo>
                  <a:lnTo>
                    <a:pt x="20537" y="8996"/>
                  </a:lnTo>
                  <a:lnTo>
                    <a:pt x="22643" y="7943"/>
                  </a:lnTo>
                  <a:lnTo>
                    <a:pt x="24793" y="6933"/>
                  </a:lnTo>
                  <a:lnTo>
                    <a:pt x="26944" y="5924"/>
                  </a:lnTo>
                  <a:lnTo>
                    <a:pt x="31288" y="4081"/>
                  </a:lnTo>
                  <a:lnTo>
                    <a:pt x="32253" y="3686"/>
                  </a:lnTo>
                  <a:lnTo>
                    <a:pt x="36685" y="1712"/>
                  </a:lnTo>
                  <a:lnTo>
                    <a:pt x="36729" y="1712"/>
                  </a:lnTo>
                  <a:lnTo>
                    <a:pt x="39011" y="351"/>
                  </a:lnTo>
                  <a:lnTo>
                    <a:pt x="39055" y="307"/>
                  </a:lnTo>
                  <a:lnTo>
                    <a:pt x="39099" y="220"/>
                  </a:lnTo>
                  <a:lnTo>
                    <a:pt x="39099" y="176"/>
                  </a:lnTo>
                  <a:lnTo>
                    <a:pt x="39099" y="88"/>
                  </a:lnTo>
                  <a:lnTo>
                    <a:pt x="39055" y="44"/>
                  </a:lnTo>
                  <a:lnTo>
                    <a:pt x="38967"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5" name="Google Shape;6475;p163"/>
            <p:cNvSpPr/>
            <p:nvPr/>
          </p:nvSpPr>
          <p:spPr>
            <a:xfrm>
              <a:off x="805275" y="2264550"/>
              <a:ext cx="1002700" cy="724050"/>
            </a:xfrm>
            <a:custGeom>
              <a:rect b="b" l="l" r="r" t="t"/>
              <a:pathLst>
                <a:path extrusionOk="0" h="28962" w="40108">
                  <a:moveTo>
                    <a:pt x="39888" y="1"/>
                  </a:moveTo>
                  <a:lnTo>
                    <a:pt x="39844" y="45"/>
                  </a:lnTo>
                  <a:lnTo>
                    <a:pt x="36992" y="1624"/>
                  </a:lnTo>
                  <a:lnTo>
                    <a:pt x="34403" y="2721"/>
                  </a:lnTo>
                  <a:lnTo>
                    <a:pt x="31375" y="3950"/>
                  </a:lnTo>
                  <a:lnTo>
                    <a:pt x="27864" y="5442"/>
                  </a:lnTo>
                  <a:lnTo>
                    <a:pt x="25232" y="6670"/>
                  </a:lnTo>
                  <a:lnTo>
                    <a:pt x="21940" y="8206"/>
                  </a:lnTo>
                  <a:lnTo>
                    <a:pt x="19483" y="9610"/>
                  </a:lnTo>
                  <a:lnTo>
                    <a:pt x="15315" y="12331"/>
                  </a:lnTo>
                  <a:lnTo>
                    <a:pt x="15271" y="12331"/>
                  </a:lnTo>
                  <a:lnTo>
                    <a:pt x="13208" y="13999"/>
                  </a:lnTo>
                  <a:lnTo>
                    <a:pt x="11497" y="15359"/>
                  </a:lnTo>
                  <a:lnTo>
                    <a:pt x="8513" y="17553"/>
                  </a:lnTo>
                  <a:lnTo>
                    <a:pt x="6758" y="18387"/>
                  </a:lnTo>
                  <a:lnTo>
                    <a:pt x="4520" y="19176"/>
                  </a:lnTo>
                  <a:lnTo>
                    <a:pt x="2063" y="19878"/>
                  </a:lnTo>
                  <a:lnTo>
                    <a:pt x="1053" y="20317"/>
                  </a:lnTo>
                  <a:lnTo>
                    <a:pt x="966" y="20361"/>
                  </a:lnTo>
                  <a:lnTo>
                    <a:pt x="922" y="20405"/>
                  </a:lnTo>
                  <a:lnTo>
                    <a:pt x="483" y="22072"/>
                  </a:lnTo>
                  <a:lnTo>
                    <a:pt x="44" y="23126"/>
                  </a:lnTo>
                  <a:lnTo>
                    <a:pt x="44" y="23169"/>
                  </a:lnTo>
                  <a:lnTo>
                    <a:pt x="0" y="25627"/>
                  </a:lnTo>
                  <a:lnTo>
                    <a:pt x="44" y="27909"/>
                  </a:lnTo>
                  <a:lnTo>
                    <a:pt x="44" y="27952"/>
                  </a:lnTo>
                  <a:lnTo>
                    <a:pt x="307" y="28830"/>
                  </a:lnTo>
                  <a:lnTo>
                    <a:pt x="395" y="28918"/>
                  </a:lnTo>
                  <a:lnTo>
                    <a:pt x="483" y="28962"/>
                  </a:lnTo>
                  <a:lnTo>
                    <a:pt x="527" y="28918"/>
                  </a:lnTo>
                  <a:lnTo>
                    <a:pt x="615" y="28918"/>
                  </a:lnTo>
                  <a:lnTo>
                    <a:pt x="658" y="28830"/>
                  </a:lnTo>
                  <a:lnTo>
                    <a:pt x="658" y="28786"/>
                  </a:lnTo>
                  <a:lnTo>
                    <a:pt x="658" y="28698"/>
                  </a:lnTo>
                  <a:lnTo>
                    <a:pt x="395" y="27909"/>
                  </a:lnTo>
                  <a:lnTo>
                    <a:pt x="351" y="25627"/>
                  </a:lnTo>
                  <a:lnTo>
                    <a:pt x="395" y="23213"/>
                  </a:lnTo>
                  <a:lnTo>
                    <a:pt x="834" y="22204"/>
                  </a:lnTo>
                  <a:lnTo>
                    <a:pt x="834" y="22160"/>
                  </a:lnTo>
                  <a:lnTo>
                    <a:pt x="1229" y="20581"/>
                  </a:lnTo>
                  <a:lnTo>
                    <a:pt x="2194" y="20186"/>
                  </a:lnTo>
                  <a:lnTo>
                    <a:pt x="4608" y="19527"/>
                  </a:lnTo>
                  <a:lnTo>
                    <a:pt x="6889" y="18694"/>
                  </a:lnTo>
                  <a:lnTo>
                    <a:pt x="8689" y="17860"/>
                  </a:lnTo>
                  <a:lnTo>
                    <a:pt x="8732" y="17860"/>
                  </a:lnTo>
                  <a:lnTo>
                    <a:pt x="11716" y="15622"/>
                  </a:lnTo>
                  <a:lnTo>
                    <a:pt x="13428" y="14262"/>
                  </a:lnTo>
                  <a:lnTo>
                    <a:pt x="15490" y="12594"/>
                  </a:lnTo>
                  <a:lnTo>
                    <a:pt x="19659" y="9918"/>
                  </a:lnTo>
                  <a:lnTo>
                    <a:pt x="22072" y="8513"/>
                  </a:lnTo>
                  <a:lnTo>
                    <a:pt x="25407" y="6978"/>
                  </a:lnTo>
                  <a:lnTo>
                    <a:pt x="28040" y="5793"/>
                  </a:lnTo>
                  <a:lnTo>
                    <a:pt x="31506" y="4257"/>
                  </a:lnTo>
                  <a:lnTo>
                    <a:pt x="34534" y="3028"/>
                  </a:lnTo>
                  <a:lnTo>
                    <a:pt x="37167" y="1931"/>
                  </a:lnTo>
                  <a:lnTo>
                    <a:pt x="40019" y="352"/>
                  </a:lnTo>
                  <a:lnTo>
                    <a:pt x="40063" y="308"/>
                  </a:lnTo>
                  <a:lnTo>
                    <a:pt x="40063" y="264"/>
                  </a:lnTo>
                  <a:lnTo>
                    <a:pt x="40107" y="176"/>
                  </a:lnTo>
                  <a:lnTo>
                    <a:pt x="40063" y="88"/>
                  </a:lnTo>
                  <a:lnTo>
                    <a:pt x="40019" y="45"/>
                  </a:lnTo>
                  <a:lnTo>
                    <a:pt x="39975" y="45"/>
                  </a:lnTo>
                  <a:lnTo>
                    <a:pt x="39888"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6" name="Google Shape;6476;p163"/>
            <p:cNvSpPr/>
            <p:nvPr/>
          </p:nvSpPr>
          <p:spPr>
            <a:xfrm>
              <a:off x="814050" y="2243700"/>
              <a:ext cx="969775" cy="499175"/>
            </a:xfrm>
            <a:custGeom>
              <a:rect b="b" l="l" r="r" t="t"/>
              <a:pathLst>
                <a:path extrusionOk="0" h="19967" w="38791">
                  <a:moveTo>
                    <a:pt x="38527" y="1"/>
                  </a:moveTo>
                  <a:lnTo>
                    <a:pt x="37562" y="571"/>
                  </a:lnTo>
                  <a:lnTo>
                    <a:pt x="32911" y="2590"/>
                  </a:lnTo>
                  <a:lnTo>
                    <a:pt x="29049" y="4170"/>
                  </a:lnTo>
                  <a:lnTo>
                    <a:pt x="23432" y="6715"/>
                  </a:lnTo>
                  <a:lnTo>
                    <a:pt x="21063" y="7812"/>
                  </a:lnTo>
                  <a:lnTo>
                    <a:pt x="18781" y="9084"/>
                  </a:lnTo>
                  <a:lnTo>
                    <a:pt x="16368" y="10532"/>
                  </a:lnTo>
                  <a:lnTo>
                    <a:pt x="14656" y="11629"/>
                  </a:lnTo>
                  <a:lnTo>
                    <a:pt x="12067" y="13692"/>
                  </a:lnTo>
                  <a:lnTo>
                    <a:pt x="10400" y="14964"/>
                  </a:lnTo>
                  <a:lnTo>
                    <a:pt x="7328" y="17114"/>
                  </a:lnTo>
                  <a:lnTo>
                    <a:pt x="5310" y="18036"/>
                  </a:lnTo>
                  <a:lnTo>
                    <a:pt x="2896" y="18913"/>
                  </a:lnTo>
                  <a:lnTo>
                    <a:pt x="132" y="19615"/>
                  </a:lnTo>
                  <a:lnTo>
                    <a:pt x="44" y="19659"/>
                  </a:lnTo>
                  <a:lnTo>
                    <a:pt x="0" y="19703"/>
                  </a:lnTo>
                  <a:lnTo>
                    <a:pt x="0" y="19791"/>
                  </a:lnTo>
                  <a:lnTo>
                    <a:pt x="0" y="19835"/>
                  </a:lnTo>
                  <a:lnTo>
                    <a:pt x="88" y="19923"/>
                  </a:lnTo>
                  <a:lnTo>
                    <a:pt x="176" y="19967"/>
                  </a:lnTo>
                  <a:lnTo>
                    <a:pt x="220" y="19967"/>
                  </a:lnTo>
                  <a:lnTo>
                    <a:pt x="3028" y="19221"/>
                  </a:lnTo>
                  <a:lnTo>
                    <a:pt x="5441" y="18387"/>
                  </a:lnTo>
                  <a:lnTo>
                    <a:pt x="7460" y="17421"/>
                  </a:lnTo>
                  <a:lnTo>
                    <a:pt x="7504" y="17421"/>
                  </a:lnTo>
                  <a:lnTo>
                    <a:pt x="10619" y="15227"/>
                  </a:lnTo>
                  <a:lnTo>
                    <a:pt x="14832" y="11936"/>
                  </a:lnTo>
                  <a:lnTo>
                    <a:pt x="16543" y="10796"/>
                  </a:lnTo>
                  <a:lnTo>
                    <a:pt x="18957" y="9391"/>
                  </a:lnTo>
                  <a:lnTo>
                    <a:pt x="21238" y="8163"/>
                  </a:lnTo>
                  <a:lnTo>
                    <a:pt x="23564" y="7022"/>
                  </a:lnTo>
                  <a:lnTo>
                    <a:pt x="29181" y="4521"/>
                  </a:lnTo>
                  <a:lnTo>
                    <a:pt x="33042" y="2897"/>
                  </a:lnTo>
                  <a:lnTo>
                    <a:pt x="37738" y="922"/>
                  </a:lnTo>
                  <a:lnTo>
                    <a:pt x="37738" y="879"/>
                  </a:lnTo>
                  <a:lnTo>
                    <a:pt x="38703" y="308"/>
                  </a:lnTo>
                  <a:lnTo>
                    <a:pt x="38747" y="264"/>
                  </a:lnTo>
                  <a:lnTo>
                    <a:pt x="38791" y="220"/>
                  </a:lnTo>
                  <a:lnTo>
                    <a:pt x="38791" y="133"/>
                  </a:lnTo>
                  <a:lnTo>
                    <a:pt x="38747" y="89"/>
                  </a:lnTo>
                  <a:lnTo>
                    <a:pt x="38703"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7" name="Google Shape;6477;p163"/>
            <p:cNvSpPr/>
            <p:nvPr/>
          </p:nvSpPr>
          <p:spPr>
            <a:xfrm>
              <a:off x="993950" y="2188850"/>
              <a:ext cx="823875" cy="448700"/>
            </a:xfrm>
            <a:custGeom>
              <a:rect b="b" l="l" r="r" t="t"/>
              <a:pathLst>
                <a:path extrusionOk="0" h="17948" w="32955">
                  <a:moveTo>
                    <a:pt x="32736" y="1"/>
                  </a:moveTo>
                  <a:lnTo>
                    <a:pt x="32692" y="45"/>
                  </a:lnTo>
                  <a:lnTo>
                    <a:pt x="30366" y="1361"/>
                  </a:lnTo>
                  <a:lnTo>
                    <a:pt x="27689" y="2590"/>
                  </a:lnTo>
                  <a:lnTo>
                    <a:pt x="23828" y="4170"/>
                  </a:lnTo>
                  <a:lnTo>
                    <a:pt x="21722" y="5003"/>
                  </a:lnTo>
                  <a:lnTo>
                    <a:pt x="18650" y="6364"/>
                  </a:lnTo>
                  <a:lnTo>
                    <a:pt x="16763" y="7241"/>
                  </a:lnTo>
                  <a:lnTo>
                    <a:pt x="12551" y="9216"/>
                  </a:lnTo>
                  <a:lnTo>
                    <a:pt x="10356" y="10444"/>
                  </a:lnTo>
                  <a:lnTo>
                    <a:pt x="8206" y="11717"/>
                  </a:lnTo>
                  <a:lnTo>
                    <a:pt x="6451" y="12858"/>
                  </a:lnTo>
                  <a:lnTo>
                    <a:pt x="4038" y="14701"/>
                  </a:lnTo>
                  <a:lnTo>
                    <a:pt x="88" y="17641"/>
                  </a:lnTo>
                  <a:lnTo>
                    <a:pt x="45" y="17685"/>
                  </a:lnTo>
                  <a:lnTo>
                    <a:pt x="1" y="17729"/>
                  </a:lnTo>
                  <a:lnTo>
                    <a:pt x="1" y="17816"/>
                  </a:lnTo>
                  <a:lnTo>
                    <a:pt x="45" y="17860"/>
                  </a:lnTo>
                  <a:lnTo>
                    <a:pt x="88" y="17904"/>
                  </a:lnTo>
                  <a:lnTo>
                    <a:pt x="176" y="17948"/>
                  </a:lnTo>
                  <a:lnTo>
                    <a:pt x="308" y="17904"/>
                  </a:lnTo>
                  <a:lnTo>
                    <a:pt x="4257" y="14964"/>
                  </a:lnTo>
                  <a:lnTo>
                    <a:pt x="6671" y="13121"/>
                  </a:lnTo>
                  <a:lnTo>
                    <a:pt x="8382" y="12024"/>
                  </a:lnTo>
                  <a:lnTo>
                    <a:pt x="10532" y="10752"/>
                  </a:lnTo>
                  <a:lnTo>
                    <a:pt x="12682" y="9523"/>
                  </a:lnTo>
                  <a:lnTo>
                    <a:pt x="16939" y="7548"/>
                  </a:lnTo>
                  <a:lnTo>
                    <a:pt x="18782" y="6671"/>
                  </a:lnTo>
                  <a:lnTo>
                    <a:pt x="21853" y="5354"/>
                  </a:lnTo>
                  <a:lnTo>
                    <a:pt x="27821" y="2897"/>
                  </a:lnTo>
                  <a:lnTo>
                    <a:pt x="30542" y="1668"/>
                  </a:lnTo>
                  <a:lnTo>
                    <a:pt x="32867" y="352"/>
                  </a:lnTo>
                  <a:lnTo>
                    <a:pt x="32911" y="308"/>
                  </a:lnTo>
                  <a:lnTo>
                    <a:pt x="32955" y="220"/>
                  </a:lnTo>
                  <a:lnTo>
                    <a:pt x="32955" y="176"/>
                  </a:lnTo>
                  <a:lnTo>
                    <a:pt x="32911" y="89"/>
                  </a:lnTo>
                  <a:lnTo>
                    <a:pt x="32867" y="45"/>
                  </a:lnTo>
                  <a:lnTo>
                    <a:pt x="32823"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8" name="Google Shape;6478;p163"/>
            <p:cNvSpPr/>
            <p:nvPr/>
          </p:nvSpPr>
          <p:spPr>
            <a:xfrm>
              <a:off x="1017000" y="2199825"/>
              <a:ext cx="718550" cy="375200"/>
            </a:xfrm>
            <a:custGeom>
              <a:rect b="b" l="l" r="r" t="t"/>
              <a:pathLst>
                <a:path extrusionOk="0" h="15008" w="28742">
                  <a:moveTo>
                    <a:pt x="28566" y="1"/>
                  </a:moveTo>
                  <a:lnTo>
                    <a:pt x="28479" y="45"/>
                  </a:lnTo>
                  <a:lnTo>
                    <a:pt x="26065" y="1054"/>
                  </a:lnTo>
                  <a:lnTo>
                    <a:pt x="24266" y="1756"/>
                  </a:lnTo>
                  <a:lnTo>
                    <a:pt x="21414" y="2941"/>
                  </a:lnTo>
                  <a:lnTo>
                    <a:pt x="18562" y="4126"/>
                  </a:lnTo>
                  <a:lnTo>
                    <a:pt x="15709" y="5354"/>
                  </a:lnTo>
                  <a:lnTo>
                    <a:pt x="12901" y="6671"/>
                  </a:lnTo>
                  <a:lnTo>
                    <a:pt x="11497" y="7373"/>
                  </a:lnTo>
                  <a:lnTo>
                    <a:pt x="10093" y="8075"/>
                  </a:lnTo>
                  <a:lnTo>
                    <a:pt x="8732" y="8821"/>
                  </a:lnTo>
                  <a:lnTo>
                    <a:pt x="7416" y="9611"/>
                  </a:lnTo>
                  <a:lnTo>
                    <a:pt x="6100" y="10444"/>
                  </a:lnTo>
                  <a:lnTo>
                    <a:pt x="4783" y="11278"/>
                  </a:lnTo>
                  <a:lnTo>
                    <a:pt x="3511" y="12156"/>
                  </a:lnTo>
                  <a:lnTo>
                    <a:pt x="2282" y="13077"/>
                  </a:lnTo>
                  <a:lnTo>
                    <a:pt x="44" y="14701"/>
                  </a:lnTo>
                  <a:lnTo>
                    <a:pt x="0" y="14745"/>
                  </a:lnTo>
                  <a:lnTo>
                    <a:pt x="0" y="14832"/>
                  </a:lnTo>
                  <a:lnTo>
                    <a:pt x="0" y="14876"/>
                  </a:lnTo>
                  <a:lnTo>
                    <a:pt x="0" y="14964"/>
                  </a:lnTo>
                  <a:lnTo>
                    <a:pt x="88" y="15008"/>
                  </a:lnTo>
                  <a:lnTo>
                    <a:pt x="263" y="15008"/>
                  </a:lnTo>
                  <a:lnTo>
                    <a:pt x="2501" y="13384"/>
                  </a:lnTo>
                  <a:lnTo>
                    <a:pt x="3730" y="12463"/>
                  </a:lnTo>
                  <a:lnTo>
                    <a:pt x="5003" y="11585"/>
                  </a:lnTo>
                  <a:lnTo>
                    <a:pt x="6275" y="10708"/>
                  </a:lnTo>
                  <a:lnTo>
                    <a:pt x="7592" y="9918"/>
                  </a:lnTo>
                  <a:lnTo>
                    <a:pt x="8952" y="9128"/>
                  </a:lnTo>
                  <a:lnTo>
                    <a:pt x="10268" y="8382"/>
                  </a:lnTo>
                  <a:lnTo>
                    <a:pt x="11672" y="7680"/>
                  </a:lnTo>
                  <a:lnTo>
                    <a:pt x="13033" y="6978"/>
                  </a:lnTo>
                  <a:lnTo>
                    <a:pt x="15885" y="5661"/>
                  </a:lnTo>
                  <a:lnTo>
                    <a:pt x="18693" y="4433"/>
                  </a:lnTo>
                  <a:lnTo>
                    <a:pt x="21546" y="3248"/>
                  </a:lnTo>
                  <a:lnTo>
                    <a:pt x="24398" y="2107"/>
                  </a:lnTo>
                  <a:lnTo>
                    <a:pt x="26197" y="1361"/>
                  </a:lnTo>
                  <a:lnTo>
                    <a:pt x="28610" y="352"/>
                  </a:lnTo>
                  <a:lnTo>
                    <a:pt x="28698" y="308"/>
                  </a:lnTo>
                  <a:lnTo>
                    <a:pt x="28698" y="264"/>
                  </a:lnTo>
                  <a:lnTo>
                    <a:pt x="28742" y="176"/>
                  </a:lnTo>
                  <a:lnTo>
                    <a:pt x="28698" y="132"/>
                  </a:lnTo>
                  <a:lnTo>
                    <a:pt x="28698" y="45"/>
                  </a:lnTo>
                  <a:lnTo>
                    <a:pt x="28610" y="45"/>
                  </a:lnTo>
                  <a:lnTo>
                    <a:pt x="28566"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9" name="Google Shape;6479;p163"/>
            <p:cNvSpPr/>
            <p:nvPr/>
          </p:nvSpPr>
          <p:spPr>
            <a:xfrm>
              <a:off x="1051000" y="2176800"/>
              <a:ext cx="657125" cy="330225"/>
            </a:xfrm>
            <a:custGeom>
              <a:rect b="b" l="l" r="r" t="t"/>
              <a:pathLst>
                <a:path extrusionOk="0" h="13209" w="26285">
                  <a:moveTo>
                    <a:pt x="26022" y="0"/>
                  </a:moveTo>
                  <a:lnTo>
                    <a:pt x="21721" y="1712"/>
                  </a:lnTo>
                  <a:lnTo>
                    <a:pt x="19176" y="2765"/>
                  </a:lnTo>
                  <a:lnTo>
                    <a:pt x="16631" y="3862"/>
                  </a:lnTo>
                  <a:lnTo>
                    <a:pt x="14130" y="4959"/>
                  </a:lnTo>
                  <a:lnTo>
                    <a:pt x="11673" y="6100"/>
                  </a:lnTo>
                  <a:lnTo>
                    <a:pt x="9215" y="7284"/>
                  </a:lnTo>
                  <a:lnTo>
                    <a:pt x="6846" y="8557"/>
                  </a:lnTo>
                  <a:lnTo>
                    <a:pt x="4476" y="9917"/>
                  </a:lnTo>
                  <a:lnTo>
                    <a:pt x="3292" y="10619"/>
                  </a:lnTo>
                  <a:lnTo>
                    <a:pt x="2151" y="11321"/>
                  </a:lnTo>
                  <a:lnTo>
                    <a:pt x="88" y="12857"/>
                  </a:lnTo>
                  <a:lnTo>
                    <a:pt x="44" y="12945"/>
                  </a:lnTo>
                  <a:lnTo>
                    <a:pt x="0" y="12989"/>
                  </a:lnTo>
                  <a:lnTo>
                    <a:pt x="44" y="13077"/>
                  </a:lnTo>
                  <a:lnTo>
                    <a:pt x="44" y="13120"/>
                  </a:lnTo>
                  <a:lnTo>
                    <a:pt x="132" y="13164"/>
                  </a:lnTo>
                  <a:lnTo>
                    <a:pt x="176" y="13208"/>
                  </a:lnTo>
                  <a:lnTo>
                    <a:pt x="308" y="13164"/>
                  </a:lnTo>
                  <a:lnTo>
                    <a:pt x="2370" y="11629"/>
                  </a:lnTo>
                  <a:lnTo>
                    <a:pt x="3511" y="10883"/>
                  </a:lnTo>
                  <a:lnTo>
                    <a:pt x="4652" y="10180"/>
                  </a:lnTo>
                  <a:lnTo>
                    <a:pt x="7021" y="8864"/>
                  </a:lnTo>
                  <a:lnTo>
                    <a:pt x="9391" y="7592"/>
                  </a:lnTo>
                  <a:lnTo>
                    <a:pt x="11848" y="6407"/>
                  </a:lnTo>
                  <a:lnTo>
                    <a:pt x="14306" y="5266"/>
                  </a:lnTo>
                  <a:lnTo>
                    <a:pt x="16807" y="4169"/>
                  </a:lnTo>
                  <a:lnTo>
                    <a:pt x="19308" y="3116"/>
                  </a:lnTo>
                  <a:lnTo>
                    <a:pt x="21853" y="2063"/>
                  </a:lnTo>
                  <a:lnTo>
                    <a:pt x="26153" y="307"/>
                  </a:lnTo>
                  <a:lnTo>
                    <a:pt x="26241" y="264"/>
                  </a:lnTo>
                  <a:lnTo>
                    <a:pt x="26285" y="220"/>
                  </a:lnTo>
                  <a:lnTo>
                    <a:pt x="26285" y="176"/>
                  </a:lnTo>
                  <a:lnTo>
                    <a:pt x="26285" y="88"/>
                  </a:lnTo>
                  <a:lnTo>
                    <a:pt x="26241" y="44"/>
                  </a:lnTo>
                  <a:lnTo>
                    <a:pt x="26153"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0" name="Google Shape;6480;p163"/>
            <p:cNvSpPr/>
            <p:nvPr/>
          </p:nvSpPr>
          <p:spPr>
            <a:xfrm>
              <a:off x="1176050" y="2151575"/>
              <a:ext cx="504650" cy="233675"/>
            </a:xfrm>
            <a:custGeom>
              <a:rect b="b" l="l" r="r" t="t"/>
              <a:pathLst>
                <a:path extrusionOk="0" h="9347" w="20186">
                  <a:moveTo>
                    <a:pt x="19966" y="0"/>
                  </a:moveTo>
                  <a:lnTo>
                    <a:pt x="15447" y="1843"/>
                  </a:lnTo>
                  <a:lnTo>
                    <a:pt x="12814" y="2896"/>
                  </a:lnTo>
                  <a:lnTo>
                    <a:pt x="8382" y="4915"/>
                  </a:lnTo>
                  <a:lnTo>
                    <a:pt x="6364" y="5836"/>
                  </a:lnTo>
                  <a:lnTo>
                    <a:pt x="4345" y="6758"/>
                  </a:lnTo>
                  <a:lnTo>
                    <a:pt x="89" y="8995"/>
                  </a:lnTo>
                  <a:lnTo>
                    <a:pt x="45" y="9039"/>
                  </a:lnTo>
                  <a:lnTo>
                    <a:pt x="1" y="9083"/>
                  </a:lnTo>
                  <a:lnTo>
                    <a:pt x="1" y="9171"/>
                  </a:lnTo>
                  <a:lnTo>
                    <a:pt x="1" y="9215"/>
                  </a:lnTo>
                  <a:lnTo>
                    <a:pt x="89" y="9303"/>
                  </a:lnTo>
                  <a:lnTo>
                    <a:pt x="176" y="9347"/>
                  </a:lnTo>
                  <a:lnTo>
                    <a:pt x="220" y="9303"/>
                  </a:lnTo>
                  <a:lnTo>
                    <a:pt x="4521" y="7065"/>
                  </a:lnTo>
                  <a:lnTo>
                    <a:pt x="6495" y="6143"/>
                  </a:lnTo>
                  <a:lnTo>
                    <a:pt x="8514" y="5222"/>
                  </a:lnTo>
                  <a:lnTo>
                    <a:pt x="12946" y="3247"/>
                  </a:lnTo>
                  <a:lnTo>
                    <a:pt x="15578" y="2194"/>
                  </a:lnTo>
                  <a:lnTo>
                    <a:pt x="20098" y="351"/>
                  </a:lnTo>
                  <a:lnTo>
                    <a:pt x="20142" y="307"/>
                  </a:lnTo>
                  <a:lnTo>
                    <a:pt x="20186" y="263"/>
                  </a:lnTo>
                  <a:lnTo>
                    <a:pt x="20186" y="176"/>
                  </a:lnTo>
                  <a:lnTo>
                    <a:pt x="20186" y="132"/>
                  </a:lnTo>
                  <a:lnTo>
                    <a:pt x="20142" y="44"/>
                  </a:lnTo>
                  <a:lnTo>
                    <a:pt x="2009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1" name="Google Shape;6481;p163"/>
            <p:cNvSpPr/>
            <p:nvPr/>
          </p:nvSpPr>
          <p:spPr>
            <a:xfrm>
              <a:off x="1145350" y="2127425"/>
              <a:ext cx="509025" cy="235875"/>
            </a:xfrm>
            <a:custGeom>
              <a:rect b="b" l="l" r="r" t="t"/>
              <a:pathLst>
                <a:path extrusionOk="0" h="9435" w="20361">
                  <a:moveTo>
                    <a:pt x="20097" y="1"/>
                  </a:moveTo>
                  <a:lnTo>
                    <a:pt x="18035" y="878"/>
                  </a:lnTo>
                  <a:lnTo>
                    <a:pt x="16192" y="1624"/>
                  </a:lnTo>
                  <a:lnTo>
                    <a:pt x="14261" y="2370"/>
                  </a:lnTo>
                  <a:lnTo>
                    <a:pt x="12287" y="3204"/>
                  </a:lnTo>
                  <a:lnTo>
                    <a:pt x="10312" y="4082"/>
                  </a:lnTo>
                  <a:lnTo>
                    <a:pt x="8250" y="5003"/>
                  </a:lnTo>
                  <a:lnTo>
                    <a:pt x="6143" y="6012"/>
                  </a:lnTo>
                  <a:lnTo>
                    <a:pt x="3993" y="7065"/>
                  </a:lnTo>
                  <a:lnTo>
                    <a:pt x="1799" y="8162"/>
                  </a:lnTo>
                  <a:lnTo>
                    <a:pt x="88" y="9084"/>
                  </a:lnTo>
                  <a:lnTo>
                    <a:pt x="44" y="9128"/>
                  </a:lnTo>
                  <a:lnTo>
                    <a:pt x="0" y="9216"/>
                  </a:lnTo>
                  <a:lnTo>
                    <a:pt x="0" y="9259"/>
                  </a:lnTo>
                  <a:lnTo>
                    <a:pt x="0" y="9347"/>
                  </a:lnTo>
                  <a:lnTo>
                    <a:pt x="88" y="9391"/>
                  </a:lnTo>
                  <a:lnTo>
                    <a:pt x="176" y="9435"/>
                  </a:lnTo>
                  <a:lnTo>
                    <a:pt x="263" y="9391"/>
                  </a:lnTo>
                  <a:lnTo>
                    <a:pt x="1975" y="8470"/>
                  </a:lnTo>
                  <a:lnTo>
                    <a:pt x="4125" y="7373"/>
                  </a:lnTo>
                  <a:lnTo>
                    <a:pt x="6275" y="6319"/>
                  </a:lnTo>
                  <a:lnTo>
                    <a:pt x="8381" y="5354"/>
                  </a:lnTo>
                  <a:lnTo>
                    <a:pt x="10444" y="4389"/>
                  </a:lnTo>
                  <a:lnTo>
                    <a:pt x="12462" y="3511"/>
                  </a:lnTo>
                  <a:lnTo>
                    <a:pt x="14393" y="2677"/>
                  </a:lnTo>
                  <a:lnTo>
                    <a:pt x="16324" y="1931"/>
                  </a:lnTo>
                  <a:lnTo>
                    <a:pt x="18167" y="1229"/>
                  </a:lnTo>
                  <a:lnTo>
                    <a:pt x="20273" y="308"/>
                  </a:lnTo>
                  <a:lnTo>
                    <a:pt x="20317" y="264"/>
                  </a:lnTo>
                  <a:lnTo>
                    <a:pt x="20361" y="220"/>
                  </a:lnTo>
                  <a:lnTo>
                    <a:pt x="20361" y="176"/>
                  </a:lnTo>
                  <a:lnTo>
                    <a:pt x="20361" y="88"/>
                  </a:lnTo>
                  <a:lnTo>
                    <a:pt x="20317" y="45"/>
                  </a:lnTo>
                  <a:lnTo>
                    <a:pt x="20229"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2" name="Google Shape;6482;p163"/>
            <p:cNvSpPr/>
            <p:nvPr/>
          </p:nvSpPr>
          <p:spPr>
            <a:xfrm>
              <a:off x="1190325" y="2262350"/>
              <a:ext cx="66950" cy="38425"/>
            </a:xfrm>
            <a:custGeom>
              <a:rect b="b" l="l" r="r" t="t"/>
              <a:pathLst>
                <a:path extrusionOk="0" h="1537" w="2678">
                  <a:moveTo>
                    <a:pt x="2414" y="1"/>
                  </a:moveTo>
                  <a:lnTo>
                    <a:pt x="88" y="1186"/>
                  </a:lnTo>
                  <a:lnTo>
                    <a:pt x="0" y="1230"/>
                  </a:lnTo>
                  <a:lnTo>
                    <a:pt x="0" y="1317"/>
                  </a:lnTo>
                  <a:lnTo>
                    <a:pt x="0" y="1361"/>
                  </a:lnTo>
                  <a:lnTo>
                    <a:pt x="0" y="1449"/>
                  </a:lnTo>
                  <a:lnTo>
                    <a:pt x="44" y="1493"/>
                  </a:lnTo>
                  <a:lnTo>
                    <a:pt x="176" y="1537"/>
                  </a:lnTo>
                  <a:lnTo>
                    <a:pt x="220" y="1537"/>
                  </a:lnTo>
                  <a:lnTo>
                    <a:pt x="2589" y="352"/>
                  </a:lnTo>
                  <a:lnTo>
                    <a:pt x="2633" y="308"/>
                  </a:lnTo>
                  <a:lnTo>
                    <a:pt x="2677" y="220"/>
                  </a:lnTo>
                  <a:lnTo>
                    <a:pt x="2677" y="176"/>
                  </a:lnTo>
                  <a:lnTo>
                    <a:pt x="2677" y="89"/>
                  </a:lnTo>
                  <a:lnTo>
                    <a:pt x="2633" y="45"/>
                  </a:lnTo>
                  <a:lnTo>
                    <a:pt x="2545"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3" name="Google Shape;6483;p163"/>
            <p:cNvSpPr/>
            <p:nvPr/>
          </p:nvSpPr>
          <p:spPr>
            <a:xfrm>
              <a:off x="916075" y="2376450"/>
              <a:ext cx="69125" cy="47200"/>
            </a:xfrm>
            <a:custGeom>
              <a:rect b="b" l="l" r="r" t="t"/>
              <a:pathLst>
                <a:path extrusionOk="0" h="1888" w="2765">
                  <a:moveTo>
                    <a:pt x="2501" y="0"/>
                  </a:moveTo>
                  <a:lnTo>
                    <a:pt x="44" y="1580"/>
                  </a:lnTo>
                  <a:lnTo>
                    <a:pt x="0" y="1624"/>
                  </a:lnTo>
                  <a:lnTo>
                    <a:pt x="0" y="1712"/>
                  </a:lnTo>
                  <a:lnTo>
                    <a:pt x="0" y="1756"/>
                  </a:lnTo>
                  <a:lnTo>
                    <a:pt x="0" y="1843"/>
                  </a:lnTo>
                  <a:lnTo>
                    <a:pt x="88" y="1887"/>
                  </a:lnTo>
                  <a:lnTo>
                    <a:pt x="263" y="1887"/>
                  </a:lnTo>
                  <a:lnTo>
                    <a:pt x="2677" y="308"/>
                  </a:lnTo>
                  <a:lnTo>
                    <a:pt x="2721" y="264"/>
                  </a:lnTo>
                  <a:lnTo>
                    <a:pt x="2765" y="220"/>
                  </a:lnTo>
                  <a:lnTo>
                    <a:pt x="2765" y="132"/>
                  </a:lnTo>
                  <a:lnTo>
                    <a:pt x="2721" y="88"/>
                  </a:lnTo>
                  <a:lnTo>
                    <a:pt x="2677"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4" name="Google Shape;6484;p163"/>
            <p:cNvSpPr/>
            <p:nvPr/>
          </p:nvSpPr>
          <p:spPr>
            <a:xfrm>
              <a:off x="1008225" y="2288700"/>
              <a:ext cx="72425" cy="46100"/>
            </a:xfrm>
            <a:custGeom>
              <a:rect b="b" l="l" r="r" t="t"/>
              <a:pathLst>
                <a:path extrusionOk="0" h="1844" w="2897">
                  <a:moveTo>
                    <a:pt x="2633" y="0"/>
                  </a:moveTo>
                  <a:lnTo>
                    <a:pt x="88" y="1492"/>
                  </a:lnTo>
                  <a:lnTo>
                    <a:pt x="44" y="1536"/>
                  </a:lnTo>
                  <a:lnTo>
                    <a:pt x="0" y="1624"/>
                  </a:lnTo>
                  <a:lnTo>
                    <a:pt x="0" y="1668"/>
                  </a:lnTo>
                  <a:lnTo>
                    <a:pt x="0" y="1755"/>
                  </a:lnTo>
                  <a:lnTo>
                    <a:pt x="88" y="1799"/>
                  </a:lnTo>
                  <a:lnTo>
                    <a:pt x="176" y="1843"/>
                  </a:lnTo>
                  <a:lnTo>
                    <a:pt x="263" y="1799"/>
                  </a:lnTo>
                  <a:lnTo>
                    <a:pt x="2808" y="307"/>
                  </a:lnTo>
                  <a:lnTo>
                    <a:pt x="2852" y="263"/>
                  </a:lnTo>
                  <a:lnTo>
                    <a:pt x="2896" y="219"/>
                  </a:lnTo>
                  <a:lnTo>
                    <a:pt x="2896" y="132"/>
                  </a:lnTo>
                  <a:lnTo>
                    <a:pt x="2852" y="88"/>
                  </a:lnTo>
                  <a:lnTo>
                    <a:pt x="2808" y="44"/>
                  </a:lnTo>
                  <a:lnTo>
                    <a:pt x="2765"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5" name="Google Shape;6485;p163"/>
            <p:cNvSpPr/>
            <p:nvPr/>
          </p:nvSpPr>
          <p:spPr>
            <a:xfrm>
              <a:off x="1671900" y="2078075"/>
              <a:ext cx="158000" cy="82300"/>
            </a:xfrm>
            <a:custGeom>
              <a:rect b="b" l="l" r="r" t="t"/>
              <a:pathLst>
                <a:path extrusionOk="0" h="3292" w="6320">
                  <a:moveTo>
                    <a:pt x="6056" y="0"/>
                  </a:moveTo>
                  <a:lnTo>
                    <a:pt x="3336" y="1448"/>
                  </a:lnTo>
                  <a:lnTo>
                    <a:pt x="132" y="2940"/>
                  </a:lnTo>
                  <a:lnTo>
                    <a:pt x="45" y="2984"/>
                  </a:lnTo>
                  <a:lnTo>
                    <a:pt x="45" y="3072"/>
                  </a:lnTo>
                  <a:lnTo>
                    <a:pt x="1" y="3116"/>
                  </a:lnTo>
                  <a:lnTo>
                    <a:pt x="45" y="3203"/>
                  </a:lnTo>
                  <a:lnTo>
                    <a:pt x="89" y="3247"/>
                  </a:lnTo>
                  <a:lnTo>
                    <a:pt x="176" y="3291"/>
                  </a:lnTo>
                  <a:lnTo>
                    <a:pt x="264" y="3291"/>
                  </a:lnTo>
                  <a:lnTo>
                    <a:pt x="3467" y="1799"/>
                  </a:lnTo>
                  <a:lnTo>
                    <a:pt x="6232" y="351"/>
                  </a:lnTo>
                  <a:lnTo>
                    <a:pt x="6276" y="263"/>
                  </a:lnTo>
                  <a:lnTo>
                    <a:pt x="6320" y="219"/>
                  </a:lnTo>
                  <a:lnTo>
                    <a:pt x="6320" y="176"/>
                  </a:lnTo>
                  <a:lnTo>
                    <a:pt x="6276" y="88"/>
                  </a:lnTo>
                  <a:lnTo>
                    <a:pt x="6232" y="44"/>
                  </a:lnTo>
                  <a:lnTo>
                    <a:pt x="618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6" name="Google Shape;6486;p163"/>
            <p:cNvSpPr/>
            <p:nvPr/>
          </p:nvSpPr>
          <p:spPr>
            <a:xfrm>
              <a:off x="1645575" y="2080250"/>
              <a:ext cx="110825" cy="55975"/>
            </a:xfrm>
            <a:custGeom>
              <a:rect b="b" l="l" r="r" t="t"/>
              <a:pathLst>
                <a:path extrusionOk="0" h="2239" w="4433">
                  <a:moveTo>
                    <a:pt x="4169" y="1"/>
                  </a:moveTo>
                  <a:lnTo>
                    <a:pt x="2107" y="1010"/>
                  </a:lnTo>
                  <a:lnTo>
                    <a:pt x="88" y="1888"/>
                  </a:lnTo>
                  <a:lnTo>
                    <a:pt x="45" y="1932"/>
                  </a:lnTo>
                  <a:lnTo>
                    <a:pt x="1" y="1975"/>
                  </a:lnTo>
                  <a:lnTo>
                    <a:pt x="1" y="2063"/>
                  </a:lnTo>
                  <a:lnTo>
                    <a:pt x="1" y="2107"/>
                  </a:lnTo>
                  <a:lnTo>
                    <a:pt x="88" y="2195"/>
                  </a:lnTo>
                  <a:lnTo>
                    <a:pt x="176" y="2239"/>
                  </a:lnTo>
                  <a:lnTo>
                    <a:pt x="264" y="2195"/>
                  </a:lnTo>
                  <a:lnTo>
                    <a:pt x="2239" y="1317"/>
                  </a:lnTo>
                  <a:lnTo>
                    <a:pt x="4345" y="308"/>
                  </a:lnTo>
                  <a:lnTo>
                    <a:pt x="4389" y="264"/>
                  </a:lnTo>
                  <a:lnTo>
                    <a:pt x="4433" y="220"/>
                  </a:lnTo>
                  <a:lnTo>
                    <a:pt x="4433" y="132"/>
                  </a:lnTo>
                  <a:lnTo>
                    <a:pt x="4433" y="89"/>
                  </a:lnTo>
                  <a:lnTo>
                    <a:pt x="4389" y="45"/>
                  </a:lnTo>
                  <a:lnTo>
                    <a:pt x="4301"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487" name="Google Shape;6487;p163"/>
          <p:cNvSpPr/>
          <p:nvPr/>
        </p:nvSpPr>
        <p:spPr>
          <a:xfrm>
            <a:off x="-5113275" y="5143500"/>
            <a:ext cx="9948600" cy="3263400"/>
          </a:xfrm>
          <a:prstGeom prst="rect">
            <a:avLst/>
          </a:pr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8" name="Google Shape;6488;p163"/>
          <p:cNvSpPr/>
          <p:nvPr/>
        </p:nvSpPr>
        <p:spPr>
          <a:xfrm>
            <a:off x="-5113275" y="-631275"/>
            <a:ext cx="5113200" cy="6277500"/>
          </a:xfrm>
          <a:prstGeom prst="rect">
            <a:avLst/>
          </a:pr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9" name="Google Shape;6489;p163"/>
          <p:cNvSpPr/>
          <p:nvPr/>
        </p:nvSpPr>
        <p:spPr>
          <a:xfrm>
            <a:off x="-545325" y="-3263632"/>
            <a:ext cx="12524400" cy="3263400"/>
          </a:xfrm>
          <a:prstGeom prst="rect">
            <a:avLst/>
          </a:pr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0" name="Google Shape;6490;p163"/>
          <p:cNvSpPr/>
          <p:nvPr/>
        </p:nvSpPr>
        <p:spPr>
          <a:xfrm>
            <a:off x="9144075" y="-1273075"/>
            <a:ext cx="9948600" cy="7173900"/>
          </a:xfrm>
          <a:prstGeom prst="rect">
            <a:avLst/>
          </a:pr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16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23: z-Blank, with ASU Learn to Thrive Morse code pattern edges, white">
  <p:cSld name="CUSTOM_23_1_1_2_1_1_1_1_1_1_1_1_1_1_1_1_1_1_1">
    <p:spTree>
      <p:nvGrpSpPr>
        <p:cNvPr id="6491" name="Shape 6491"/>
        <p:cNvGrpSpPr/>
        <p:nvPr/>
      </p:nvGrpSpPr>
      <p:grpSpPr>
        <a:xfrm>
          <a:off x="0" y="0"/>
          <a:ext cx="0" cy="0"/>
          <a:chOff x="0" y="0"/>
          <a:chExt cx="0" cy="0"/>
        </a:xfrm>
      </p:grpSpPr>
      <p:grpSp>
        <p:nvGrpSpPr>
          <p:cNvPr id="6492" name="Google Shape;6492;p164"/>
          <p:cNvGrpSpPr/>
          <p:nvPr/>
        </p:nvGrpSpPr>
        <p:grpSpPr>
          <a:xfrm>
            <a:off x="4572001" y="223051"/>
            <a:ext cx="9269048" cy="542679"/>
            <a:chOff x="-62524" y="217501"/>
            <a:chExt cx="9269048" cy="542679"/>
          </a:xfrm>
        </p:grpSpPr>
        <p:sp>
          <p:nvSpPr>
            <p:cNvPr id="6493" name="Google Shape;6493;p164"/>
            <p:cNvSpPr/>
            <p:nvPr/>
          </p:nvSpPr>
          <p:spPr>
            <a:xfrm>
              <a:off x="-62524" y="217501"/>
              <a:ext cx="9267232" cy="540895"/>
            </a:xfrm>
            <a:custGeom>
              <a:rect b="b" l="l" r="r" t="t"/>
              <a:pathLst>
                <a:path extrusionOk="0" h="16675" w="285695">
                  <a:moveTo>
                    <a:pt x="669" y="0"/>
                  </a:moveTo>
                  <a:lnTo>
                    <a:pt x="502" y="56"/>
                  </a:lnTo>
                  <a:lnTo>
                    <a:pt x="223" y="223"/>
                  </a:lnTo>
                  <a:lnTo>
                    <a:pt x="56" y="502"/>
                  </a:lnTo>
                  <a:lnTo>
                    <a:pt x="0" y="669"/>
                  </a:lnTo>
                  <a:lnTo>
                    <a:pt x="0" y="837"/>
                  </a:lnTo>
                  <a:lnTo>
                    <a:pt x="0" y="1004"/>
                  </a:lnTo>
                  <a:lnTo>
                    <a:pt x="56" y="1171"/>
                  </a:lnTo>
                  <a:lnTo>
                    <a:pt x="223" y="1394"/>
                  </a:lnTo>
                  <a:lnTo>
                    <a:pt x="502" y="1617"/>
                  </a:lnTo>
                  <a:lnTo>
                    <a:pt x="669" y="1673"/>
                  </a:lnTo>
                  <a:lnTo>
                    <a:pt x="1004" y="1673"/>
                  </a:lnTo>
                  <a:lnTo>
                    <a:pt x="1171" y="1617"/>
                  </a:lnTo>
                  <a:lnTo>
                    <a:pt x="1394" y="1394"/>
                  </a:lnTo>
                  <a:lnTo>
                    <a:pt x="1617" y="1171"/>
                  </a:lnTo>
                  <a:lnTo>
                    <a:pt x="1617" y="1004"/>
                  </a:lnTo>
                  <a:lnTo>
                    <a:pt x="1673" y="837"/>
                  </a:lnTo>
                  <a:lnTo>
                    <a:pt x="1617" y="669"/>
                  </a:lnTo>
                  <a:lnTo>
                    <a:pt x="1617" y="502"/>
                  </a:lnTo>
                  <a:lnTo>
                    <a:pt x="1394" y="223"/>
                  </a:lnTo>
                  <a:lnTo>
                    <a:pt x="1171" y="56"/>
                  </a:lnTo>
                  <a:lnTo>
                    <a:pt x="1004" y="0"/>
                  </a:lnTo>
                  <a:close/>
                  <a:moveTo>
                    <a:pt x="3959" y="0"/>
                  </a:moveTo>
                  <a:lnTo>
                    <a:pt x="3792" y="56"/>
                  </a:lnTo>
                  <a:lnTo>
                    <a:pt x="3569" y="223"/>
                  </a:lnTo>
                  <a:lnTo>
                    <a:pt x="3402" y="502"/>
                  </a:lnTo>
                  <a:lnTo>
                    <a:pt x="3346" y="669"/>
                  </a:lnTo>
                  <a:lnTo>
                    <a:pt x="3290" y="837"/>
                  </a:lnTo>
                  <a:lnTo>
                    <a:pt x="3346" y="1004"/>
                  </a:lnTo>
                  <a:lnTo>
                    <a:pt x="3402" y="1171"/>
                  </a:lnTo>
                  <a:lnTo>
                    <a:pt x="3569" y="1394"/>
                  </a:lnTo>
                  <a:lnTo>
                    <a:pt x="3792" y="1617"/>
                  </a:lnTo>
                  <a:lnTo>
                    <a:pt x="3959" y="1673"/>
                  </a:lnTo>
                  <a:lnTo>
                    <a:pt x="4294" y="1673"/>
                  </a:lnTo>
                  <a:lnTo>
                    <a:pt x="4461" y="1617"/>
                  </a:lnTo>
                  <a:lnTo>
                    <a:pt x="4740" y="1394"/>
                  </a:lnTo>
                  <a:lnTo>
                    <a:pt x="4907" y="1171"/>
                  </a:lnTo>
                  <a:lnTo>
                    <a:pt x="4963" y="1004"/>
                  </a:lnTo>
                  <a:lnTo>
                    <a:pt x="4963" y="837"/>
                  </a:lnTo>
                  <a:lnTo>
                    <a:pt x="4963" y="669"/>
                  </a:lnTo>
                  <a:lnTo>
                    <a:pt x="4907" y="502"/>
                  </a:lnTo>
                  <a:lnTo>
                    <a:pt x="4740" y="223"/>
                  </a:lnTo>
                  <a:lnTo>
                    <a:pt x="4461" y="56"/>
                  </a:lnTo>
                  <a:lnTo>
                    <a:pt x="4294" y="0"/>
                  </a:lnTo>
                  <a:close/>
                  <a:moveTo>
                    <a:pt x="9090" y="0"/>
                  </a:moveTo>
                  <a:lnTo>
                    <a:pt x="8923" y="56"/>
                  </a:lnTo>
                  <a:lnTo>
                    <a:pt x="8644" y="223"/>
                  </a:lnTo>
                  <a:lnTo>
                    <a:pt x="8477" y="502"/>
                  </a:lnTo>
                  <a:lnTo>
                    <a:pt x="8421" y="669"/>
                  </a:lnTo>
                  <a:lnTo>
                    <a:pt x="8421" y="837"/>
                  </a:lnTo>
                  <a:lnTo>
                    <a:pt x="8421" y="1004"/>
                  </a:lnTo>
                  <a:lnTo>
                    <a:pt x="8477" y="1171"/>
                  </a:lnTo>
                  <a:lnTo>
                    <a:pt x="8644" y="1394"/>
                  </a:lnTo>
                  <a:lnTo>
                    <a:pt x="8923" y="1617"/>
                  </a:lnTo>
                  <a:lnTo>
                    <a:pt x="9090" y="1673"/>
                  </a:lnTo>
                  <a:lnTo>
                    <a:pt x="9425" y="1673"/>
                  </a:lnTo>
                  <a:lnTo>
                    <a:pt x="9536" y="1617"/>
                  </a:lnTo>
                  <a:lnTo>
                    <a:pt x="9815" y="1394"/>
                  </a:lnTo>
                  <a:lnTo>
                    <a:pt x="9982" y="1171"/>
                  </a:lnTo>
                  <a:lnTo>
                    <a:pt x="10038" y="1004"/>
                  </a:lnTo>
                  <a:lnTo>
                    <a:pt x="10038" y="837"/>
                  </a:lnTo>
                  <a:lnTo>
                    <a:pt x="10038" y="669"/>
                  </a:lnTo>
                  <a:lnTo>
                    <a:pt x="9982" y="502"/>
                  </a:lnTo>
                  <a:lnTo>
                    <a:pt x="9815" y="223"/>
                  </a:lnTo>
                  <a:lnTo>
                    <a:pt x="9536" y="56"/>
                  </a:lnTo>
                  <a:lnTo>
                    <a:pt x="9425" y="0"/>
                  </a:lnTo>
                  <a:close/>
                  <a:moveTo>
                    <a:pt x="14165" y="0"/>
                  </a:moveTo>
                  <a:lnTo>
                    <a:pt x="13998" y="56"/>
                  </a:lnTo>
                  <a:lnTo>
                    <a:pt x="13719" y="223"/>
                  </a:lnTo>
                  <a:lnTo>
                    <a:pt x="13551" y="502"/>
                  </a:lnTo>
                  <a:lnTo>
                    <a:pt x="13496" y="669"/>
                  </a:lnTo>
                  <a:lnTo>
                    <a:pt x="13496" y="837"/>
                  </a:lnTo>
                  <a:lnTo>
                    <a:pt x="13496" y="1004"/>
                  </a:lnTo>
                  <a:lnTo>
                    <a:pt x="13551" y="1171"/>
                  </a:lnTo>
                  <a:lnTo>
                    <a:pt x="13719" y="1394"/>
                  </a:lnTo>
                  <a:lnTo>
                    <a:pt x="13998" y="1617"/>
                  </a:lnTo>
                  <a:lnTo>
                    <a:pt x="14165" y="1673"/>
                  </a:lnTo>
                  <a:lnTo>
                    <a:pt x="14499" y="1673"/>
                  </a:lnTo>
                  <a:lnTo>
                    <a:pt x="14611" y="1617"/>
                  </a:lnTo>
                  <a:lnTo>
                    <a:pt x="14890" y="1394"/>
                  </a:lnTo>
                  <a:lnTo>
                    <a:pt x="15057" y="1171"/>
                  </a:lnTo>
                  <a:lnTo>
                    <a:pt x="15113" y="1004"/>
                  </a:lnTo>
                  <a:lnTo>
                    <a:pt x="15113" y="837"/>
                  </a:lnTo>
                  <a:lnTo>
                    <a:pt x="15113" y="669"/>
                  </a:lnTo>
                  <a:lnTo>
                    <a:pt x="15057" y="502"/>
                  </a:lnTo>
                  <a:lnTo>
                    <a:pt x="14890" y="223"/>
                  </a:lnTo>
                  <a:lnTo>
                    <a:pt x="14611" y="56"/>
                  </a:lnTo>
                  <a:lnTo>
                    <a:pt x="14499" y="0"/>
                  </a:lnTo>
                  <a:close/>
                  <a:moveTo>
                    <a:pt x="24203" y="0"/>
                  </a:moveTo>
                  <a:lnTo>
                    <a:pt x="24036" y="56"/>
                  </a:lnTo>
                  <a:lnTo>
                    <a:pt x="23757" y="223"/>
                  </a:lnTo>
                  <a:lnTo>
                    <a:pt x="23589" y="502"/>
                  </a:lnTo>
                  <a:lnTo>
                    <a:pt x="23534" y="669"/>
                  </a:lnTo>
                  <a:lnTo>
                    <a:pt x="23534" y="837"/>
                  </a:lnTo>
                  <a:lnTo>
                    <a:pt x="23534" y="1004"/>
                  </a:lnTo>
                  <a:lnTo>
                    <a:pt x="23589" y="1171"/>
                  </a:lnTo>
                  <a:lnTo>
                    <a:pt x="23757" y="1394"/>
                  </a:lnTo>
                  <a:lnTo>
                    <a:pt x="24036" y="1617"/>
                  </a:lnTo>
                  <a:lnTo>
                    <a:pt x="24203" y="1673"/>
                  </a:lnTo>
                  <a:lnTo>
                    <a:pt x="24537" y="1673"/>
                  </a:lnTo>
                  <a:lnTo>
                    <a:pt x="24649" y="1617"/>
                  </a:lnTo>
                  <a:lnTo>
                    <a:pt x="24928" y="1394"/>
                  </a:lnTo>
                  <a:lnTo>
                    <a:pt x="25095" y="1171"/>
                  </a:lnTo>
                  <a:lnTo>
                    <a:pt x="25151" y="1004"/>
                  </a:lnTo>
                  <a:lnTo>
                    <a:pt x="25207" y="837"/>
                  </a:lnTo>
                  <a:lnTo>
                    <a:pt x="25151" y="669"/>
                  </a:lnTo>
                  <a:lnTo>
                    <a:pt x="25095" y="502"/>
                  </a:lnTo>
                  <a:lnTo>
                    <a:pt x="24928" y="223"/>
                  </a:lnTo>
                  <a:lnTo>
                    <a:pt x="24649" y="56"/>
                  </a:lnTo>
                  <a:lnTo>
                    <a:pt x="24537" y="0"/>
                  </a:lnTo>
                  <a:close/>
                  <a:moveTo>
                    <a:pt x="32624" y="0"/>
                  </a:moveTo>
                  <a:lnTo>
                    <a:pt x="32456" y="56"/>
                  </a:lnTo>
                  <a:lnTo>
                    <a:pt x="32178" y="223"/>
                  </a:lnTo>
                  <a:lnTo>
                    <a:pt x="32010" y="502"/>
                  </a:lnTo>
                  <a:lnTo>
                    <a:pt x="31954" y="669"/>
                  </a:lnTo>
                  <a:lnTo>
                    <a:pt x="31954" y="837"/>
                  </a:lnTo>
                  <a:lnTo>
                    <a:pt x="31954" y="1004"/>
                  </a:lnTo>
                  <a:lnTo>
                    <a:pt x="32010" y="1171"/>
                  </a:lnTo>
                  <a:lnTo>
                    <a:pt x="32178" y="1394"/>
                  </a:lnTo>
                  <a:lnTo>
                    <a:pt x="32456" y="1617"/>
                  </a:lnTo>
                  <a:lnTo>
                    <a:pt x="32624" y="1673"/>
                  </a:lnTo>
                  <a:lnTo>
                    <a:pt x="32958" y="1673"/>
                  </a:lnTo>
                  <a:lnTo>
                    <a:pt x="33126" y="1617"/>
                  </a:lnTo>
                  <a:lnTo>
                    <a:pt x="33349" y="1394"/>
                  </a:lnTo>
                  <a:lnTo>
                    <a:pt x="33572" y="1171"/>
                  </a:lnTo>
                  <a:lnTo>
                    <a:pt x="33627" y="1004"/>
                  </a:lnTo>
                  <a:lnTo>
                    <a:pt x="33627" y="837"/>
                  </a:lnTo>
                  <a:lnTo>
                    <a:pt x="33627" y="669"/>
                  </a:lnTo>
                  <a:lnTo>
                    <a:pt x="33572" y="502"/>
                  </a:lnTo>
                  <a:lnTo>
                    <a:pt x="33349" y="223"/>
                  </a:lnTo>
                  <a:lnTo>
                    <a:pt x="33126" y="56"/>
                  </a:lnTo>
                  <a:lnTo>
                    <a:pt x="32958" y="0"/>
                  </a:lnTo>
                  <a:close/>
                  <a:moveTo>
                    <a:pt x="42773" y="0"/>
                  </a:moveTo>
                  <a:lnTo>
                    <a:pt x="42606" y="56"/>
                  </a:lnTo>
                  <a:lnTo>
                    <a:pt x="42383" y="223"/>
                  </a:lnTo>
                  <a:lnTo>
                    <a:pt x="42216" y="502"/>
                  </a:lnTo>
                  <a:lnTo>
                    <a:pt x="42160" y="669"/>
                  </a:lnTo>
                  <a:lnTo>
                    <a:pt x="42104" y="837"/>
                  </a:lnTo>
                  <a:lnTo>
                    <a:pt x="42160" y="1004"/>
                  </a:lnTo>
                  <a:lnTo>
                    <a:pt x="42216" y="1171"/>
                  </a:lnTo>
                  <a:lnTo>
                    <a:pt x="42383" y="1394"/>
                  </a:lnTo>
                  <a:lnTo>
                    <a:pt x="42606" y="1617"/>
                  </a:lnTo>
                  <a:lnTo>
                    <a:pt x="42773" y="1673"/>
                  </a:lnTo>
                  <a:lnTo>
                    <a:pt x="43108" y="1673"/>
                  </a:lnTo>
                  <a:lnTo>
                    <a:pt x="43275" y="1617"/>
                  </a:lnTo>
                  <a:lnTo>
                    <a:pt x="43554" y="1394"/>
                  </a:lnTo>
                  <a:lnTo>
                    <a:pt x="43721" y="1171"/>
                  </a:lnTo>
                  <a:lnTo>
                    <a:pt x="43777" y="1004"/>
                  </a:lnTo>
                  <a:lnTo>
                    <a:pt x="43777" y="837"/>
                  </a:lnTo>
                  <a:lnTo>
                    <a:pt x="43777" y="669"/>
                  </a:lnTo>
                  <a:lnTo>
                    <a:pt x="43721" y="502"/>
                  </a:lnTo>
                  <a:lnTo>
                    <a:pt x="43554" y="223"/>
                  </a:lnTo>
                  <a:lnTo>
                    <a:pt x="43275" y="56"/>
                  </a:lnTo>
                  <a:lnTo>
                    <a:pt x="43108" y="0"/>
                  </a:lnTo>
                  <a:close/>
                  <a:moveTo>
                    <a:pt x="51083" y="0"/>
                  </a:moveTo>
                  <a:lnTo>
                    <a:pt x="50915" y="56"/>
                  </a:lnTo>
                  <a:lnTo>
                    <a:pt x="50636" y="223"/>
                  </a:lnTo>
                  <a:lnTo>
                    <a:pt x="50469" y="502"/>
                  </a:lnTo>
                  <a:lnTo>
                    <a:pt x="50413" y="669"/>
                  </a:lnTo>
                  <a:lnTo>
                    <a:pt x="50413" y="837"/>
                  </a:lnTo>
                  <a:lnTo>
                    <a:pt x="50413" y="1004"/>
                  </a:lnTo>
                  <a:lnTo>
                    <a:pt x="50469" y="1171"/>
                  </a:lnTo>
                  <a:lnTo>
                    <a:pt x="50636" y="1394"/>
                  </a:lnTo>
                  <a:lnTo>
                    <a:pt x="50915" y="1617"/>
                  </a:lnTo>
                  <a:lnTo>
                    <a:pt x="51083" y="1673"/>
                  </a:lnTo>
                  <a:lnTo>
                    <a:pt x="51417" y="1673"/>
                  </a:lnTo>
                  <a:lnTo>
                    <a:pt x="51529" y="1617"/>
                  </a:lnTo>
                  <a:lnTo>
                    <a:pt x="51808" y="1394"/>
                  </a:lnTo>
                  <a:lnTo>
                    <a:pt x="51975" y="1171"/>
                  </a:lnTo>
                  <a:lnTo>
                    <a:pt x="52031" y="1004"/>
                  </a:lnTo>
                  <a:lnTo>
                    <a:pt x="52031" y="837"/>
                  </a:lnTo>
                  <a:lnTo>
                    <a:pt x="52031" y="669"/>
                  </a:lnTo>
                  <a:lnTo>
                    <a:pt x="51975" y="502"/>
                  </a:lnTo>
                  <a:lnTo>
                    <a:pt x="51808" y="223"/>
                  </a:lnTo>
                  <a:lnTo>
                    <a:pt x="51529" y="56"/>
                  </a:lnTo>
                  <a:lnTo>
                    <a:pt x="51417" y="0"/>
                  </a:lnTo>
                  <a:close/>
                  <a:moveTo>
                    <a:pt x="61176" y="0"/>
                  </a:moveTo>
                  <a:lnTo>
                    <a:pt x="61009" y="56"/>
                  </a:lnTo>
                  <a:lnTo>
                    <a:pt x="60730" y="223"/>
                  </a:lnTo>
                  <a:lnTo>
                    <a:pt x="60563" y="502"/>
                  </a:lnTo>
                  <a:lnTo>
                    <a:pt x="60507" y="669"/>
                  </a:lnTo>
                  <a:lnTo>
                    <a:pt x="60507" y="837"/>
                  </a:lnTo>
                  <a:lnTo>
                    <a:pt x="60507" y="1004"/>
                  </a:lnTo>
                  <a:lnTo>
                    <a:pt x="60563" y="1171"/>
                  </a:lnTo>
                  <a:lnTo>
                    <a:pt x="60730" y="1394"/>
                  </a:lnTo>
                  <a:lnTo>
                    <a:pt x="61009" y="1617"/>
                  </a:lnTo>
                  <a:lnTo>
                    <a:pt x="61176" y="1673"/>
                  </a:lnTo>
                  <a:lnTo>
                    <a:pt x="61511" y="1673"/>
                  </a:lnTo>
                  <a:lnTo>
                    <a:pt x="61623" y="1617"/>
                  </a:lnTo>
                  <a:lnTo>
                    <a:pt x="61901" y="1394"/>
                  </a:lnTo>
                  <a:lnTo>
                    <a:pt x="62069" y="1171"/>
                  </a:lnTo>
                  <a:lnTo>
                    <a:pt x="62124" y="1004"/>
                  </a:lnTo>
                  <a:lnTo>
                    <a:pt x="62124" y="837"/>
                  </a:lnTo>
                  <a:lnTo>
                    <a:pt x="62124" y="669"/>
                  </a:lnTo>
                  <a:lnTo>
                    <a:pt x="62069" y="502"/>
                  </a:lnTo>
                  <a:lnTo>
                    <a:pt x="61901" y="223"/>
                  </a:lnTo>
                  <a:lnTo>
                    <a:pt x="61623" y="56"/>
                  </a:lnTo>
                  <a:lnTo>
                    <a:pt x="61511" y="0"/>
                  </a:lnTo>
                  <a:close/>
                  <a:moveTo>
                    <a:pt x="64522" y="0"/>
                  </a:moveTo>
                  <a:lnTo>
                    <a:pt x="64355" y="56"/>
                  </a:lnTo>
                  <a:lnTo>
                    <a:pt x="64076" y="223"/>
                  </a:lnTo>
                  <a:lnTo>
                    <a:pt x="63909" y="502"/>
                  </a:lnTo>
                  <a:lnTo>
                    <a:pt x="63853" y="669"/>
                  </a:lnTo>
                  <a:lnTo>
                    <a:pt x="63853" y="837"/>
                  </a:lnTo>
                  <a:lnTo>
                    <a:pt x="63853" y="1004"/>
                  </a:lnTo>
                  <a:lnTo>
                    <a:pt x="63909" y="1171"/>
                  </a:lnTo>
                  <a:lnTo>
                    <a:pt x="64076" y="1394"/>
                  </a:lnTo>
                  <a:lnTo>
                    <a:pt x="64355" y="1617"/>
                  </a:lnTo>
                  <a:lnTo>
                    <a:pt x="64522" y="1673"/>
                  </a:lnTo>
                  <a:lnTo>
                    <a:pt x="64857" y="1673"/>
                  </a:lnTo>
                  <a:lnTo>
                    <a:pt x="65024" y="1617"/>
                  </a:lnTo>
                  <a:lnTo>
                    <a:pt x="65247" y="1394"/>
                  </a:lnTo>
                  <a:lnTo>
                    <a:pt x="65470" y="1171"/>
                  </a:lnTo>
                  <a:lnTo>
                    <a:pt x="65470" y="1004"/>
                  </a:lnTo>
                  <a:lnTo>
                    <a:pt x="65526" y="837"/>
                  </a:lnTo>
                  <a:lnTo>
                    <a:pt x="65470" y="669"/>
                  </a:lnTo>
                  <a:lnTo>
                    <a:pt x="65470" y="502"/>
                  </a:lnTo>
                  <a:lnTo>
                    <a:pt x="65247" y="223"/>
                  </a:lnTo>
                  <a:lnTo>
                    <a:pt x="65024" y="56"/>
                  </a:lnTo>
                  <a:lnTo>
                    <a:pt x="64857" y="0"/>
                  </a:lnTo>
                  <a:close/>
                  <a:moveTo>
                    <a:pt x="67868" y="0"/>
                  </a:moveTo>
                  <a:lnTo>
                    <a:pt x="67757" y="56"/>
                  </a:lnTo>
                  <a:lnTo>
                    <a:pt x="67478" y="223"/>
                  </a:lnTo>
                  <a:lnTo>
                    <a:pt x="67311" y="502"/>
                  </a:lnTo>
                  <a:lnTo>
                    <a:pt x="67255" y="669"/>
                  </a:lnTo>
                  <a:lnTo>
                    <a:pt x="67199" y="837"/>
                  </a:lnTo>
                  <a:lnTo>
                    <a:pt x="67255" y="1004"/>
                  </a:lnTo>
                  <a:lnTo>
                    <a:pt x="67311" y="1171"/>
                  </a:lnTo>
                  <a:lnTo>
                    <a:pt x="67478" y="1394"/>
                  </a:lnTo>
                  <a:lnTo>
                    <a:pt x="67757" y="1617"/>
                  </a:lnTo>
                  <a:lnTo>
                    <a:pt x="67868" y="1673"/>
                  </a:lnTo>
                  <a:lnTo>
                    <a:pt x="68203" y="1673"/>
                  </a:lnTo>
                  <a:lnTo>
                    <a:pt x="68370" y="1617"/>
                  </a:lnTo>
                  <a:lnTo>
                    <a:pt x="68649" y="1394"/>
                  </a:lnTo>
                  <a:lnTo>
                    <a:pt x="68816" y="1171"/>
                  </a:lnTo>
                  <a:lnTo>
                    <a:pt x="68872" y="1004"/>
                  </a:lnTo>
                  <a:lnTo>
                    <a:pt x="68872" y="837"/>
                  </a:lnTo>
                  <a:lnTo>
                    <a:pt x="68872" y="669"/>
                  </a:lnTo>
                  <a:lnTo>
                    <a:pt x="68816" y="502"/>
                  </a:lnTo>
                  <a:lnTo>
                    <a:pt x="68649" y="223"/>
                  </a:lnTo>
                  <a:lnTo>
                    <a:pt x="68370" y="56"/>
                  </a:lnTo>
                  <a:lnTo>
                    <a:pt x="68203" y="0"/>
                  </a:lnTo>
                  <a:close/>
                  <a:moveTo>
                    <a:pt x="72943" y="0"/>
                  </a:moveTo>
                  <a:lnTo>
                    <a:pt x="72776" y="56"/>
                  </a:lnTo>
                  <a:lnTo>
                    <a:pt x="72553" y="223"/>
                  </a:lnTo>
                  <a:lnTo>
                    <a:pt x="72386" y="502"/>
                  </a:lnTo>
                  <a:lnTo>
                    <a:pt x="72330" y="669"/>
                  </a:lnTo>
                  <a:lnTo>
                    <a:pt x="72274" y="837"/>
                  </a:lnTo>
                  <a:lnTo>
                    <a:pt x="72330" y="1004"/>
                  </a:lnTo>
                  <a:lnTo>
                    <a:pt x="72386" y="1171"/>
                  </a:lnTo>
                  <a:lnTo>
                    <a:pt x="72553" y="1394"/>
                  </a:lnTo>
                  <a:lnTo>
                    <a:pt x="72776" y="1617"/>
                  </a:lnTo>
                  <a:lnTo>
                    <a:pt x="72943" y="1673"/>
                  </a:lnTo>
                  <a:lnTo>
                    <a:pt x="73278" y="1673"/>
                  </a:lnTo>
                  <a:lnTo>
                    <a:pt x="73445" y="1617"/>
                  </a:lnTo>
                  <a:lnTo>
                    <a:pt x="73724" y="1394"/>
                  </a:lnTo>
                  <a:lnTo>
                    <a:pt x="73891" y="1171"/>
                  </a:lnTo>
                  <a:lnTo>
                    <a:pt x="73947" y="1004"/>
                  </a:lnTo>
                  <a:lnTo>
                    <a:pt x="73947" y="837"/>
                  </a:lnTo>
                  <a:lnTo>
                    <a:pt x="73947" y="669"/>
                  </a:lnTo>
                  <a:lnTo>
                    <a:pt x="73891" y="502"/>
                  </a:lnTo>
                  <a:lnTo>
                    <a:pt x="73724" y="223"/>
                  </a:lnTo>
                  <a:lnTo>
                    <a:pt x="73445" y="56"/>
                  </a:lnTo>
                  <a:lnTo>
                    <a:pt x="73278" y="0"/>
                  </a:lnTo>
                  <a:close/>
                  <a:moveTo>
                    <a:pt x="76289" y="0"/>
                  </a:moveTo>
                  <a:lnTo>
                    <a:pt x="76122" y="56"/>
                  </a:lnTo>
                  <a:lnTo>
                    <a:pt x="75899" y="223"/>
                  </a:lnTo>
                  <a:lnTo>
                    <a:pt x="75676" y="502"/>
                  </a:lnTo>
                  <a:lnTo>
                    <a:pt x="75620" y="669"/>
                  </a:lnTo>
                  <a:lnTo>
                    <a:pt x="75620" y="837"/>
                  </a:lnTo>
                  <a:lnTo>
                    <a:pt x="75620" y="1004"/>
                  </a:lnTo>
                  <a:lnTo>
                    <a:pt x="75676" y="1171"/>
                  </a:lnTo>
                  <a:lnTo>
                    <a:pt x="75899" y="1394"/>
                  </a:lnTo>
                  <a:lnTo>
                    <a:pt x="76122" y="1617"/>
                  </a:lnTo>
                  <a:lnTo>
                    <a:pt x="76289" y="1673"/>
                  </a:lnTo>
                  <a:lnTo>
                    <a:pt x="76624" y="1673"/>
                  </a:lnTo>
                  <a:lnTo>
                    <a:pt x="76791" y="1617"/>
                  </a:lnTo>
                  <a:lnTo>
                    <a:pt x="77070" y="1394"/>
                  </a:lnTo>
                  <a:lnTo>
                    <a:pt x="77237" y="1171"/>
                  </a:lnTo>
                  <a:lnTo>
                    <a:pt x="77293" y="1004"/>
                  </a:lnTo>
                  <a:lnTo>
                    <a:pt x="77293" y="837"/>
                  </a:lnTo>
                  <a:lnTo>
                    <a:pt x="77293" y="669"/>
                  </a:lnTo>
                  <a:lnTo>
                    <a:pt x="77237" y="502"/>
                  </a:lnTo>
                  <a:lnTo>
                    <a:pt x="77070" y="223"/>
                  </a:lnTo>
                  <a:lnTo>
                    <a:pt x="76791" y="56"/>
                  </a:lnTo>
                  <a:lnTo>
                    <a:pt x="76624" y="0"/>
                  </a:lnTo>
                  <a:close/>
                  <a:moveTo>
                    <a:pt x="88056" y="0"/>
                  </a:moveTo>
                  <a:lnTo>
                    <a:pt x="87889" y="56"/>
                  </a:lnTo>
                  <a:lnTo>
                    <a:pt x="87610" y="223"/>
                  </a:lnTo>
                  <a:lnTo>
                    <a:pt x="87443" y="502"/>
                  </a:lnTo>
                  <a:lnTo>
                    <a:pt x="87387" y="669"/>
                  </a:lnTo>
                  <a:lnTo>
                    <a:pt x="87387" y="837"/>
                  </a:lnTo>
                  <a:lnTo>
                    <a:pt x="87387" y="1004"/>
                  </a:lnTo>
                  <a:lnTo>
                    <a:pt x="87443" y="1171"/>
                  </a:lnTo>
                  <a:lnTo>
                    <a:pt x="87610" y="1394"/>
                  </a:lnTo>
                  <a:lnTo>
                    <a:pt x="87889" y="1617"/>
                  </a:lnTo>
                  <a:lnTo>
                    <a:pt x="88056" y="1673"/>
                  </a:lnTo>
                  <a:lnTo>
                    <a:pt x="88391" y="1673"/>
                  </a:lnTo>
                  <a:lnTo>
                    <a:pt x="88558" y="1617"/>
                  </a:lnTo>
                  <a:lnTo>
                    <a:pt x="88781" y="1394"/>
                  </a:lnTo>
                  <a:lnTo>
                    <a:pt x="88948" y="1171"/>
                  </a:lnTo>
                  <a:lnTo>
                    <a:pt x="89004" y="1004"/>
                  </a:lnTo>
                  <a:lnTo>
                    <a:pt x="89060" y="837"/>
                  </a:lnTo>
                  <a:lnTo>
                    <a:pt x="89004" y="669"/>
                  </a:lnTo>
                  <a:lnTo>
                    <a:pt x="88948" y="502"/>
                  </a:lnTo>
                  <a:lnTo>
                    <a:pt x="88781" y="223"/>
                  </a:lnTo>
                  <a:lnTo>
                    <a:pt x="88558" y="56"/>
                  </a:lnTo>
                  <a:lnTo>
                    <a:pt x="88391" y="0"/>
                  </a:lnTo>
                  <a:close/>
                  <a:moveTo>
                    <a:pt x="96477" y="0"/>
                  </a:moveTo>
                  <a:lnTo>
                    <a:pt x="96310" y="56"/>
                  </a:lnTo>
                  <a:lnTo>
                    <a:pt x="96087" y="223"/>
                  </a:lnTo>
                  <a:lnTo>
                    <a:pt x="95863" y="502"/>
                  </a:lnTo>
                  <a:lnTo>
                    <a:pt x="95863" y="669"/>
                  </a:lnTo>
                  <a:lnTo>
                    <a:pt x="95808" y="837"/>
                  </a:lnTo>
                  <a:lnTo>
                    <a:pt x="95863" y="1004"/>
                  </a:lnTo>
                  <a:lnTo>
                    <a:pt x="95863" y="1171"/>
                  </a:lnTo>
                  <a:lnTo>
                    <a:pt x="96087" y="1394"/>
                  </a:lnTo>
                  <a:lnTo>
                    <a:pt x="96310" y="1617"/>
                  </a:lnTo>
                  <a:lnTo>
                    <a:pt x="96477" y="1673"/>
                  </a:lnTo>
                  <a:lnTo>
                    <a:pt x="96811" y="1673"/>
                  </a:lnTo>
                  <a:lnTo>
                    <a:pt x="96979" y="1617"/>
                  </a:lnTo>
                  <a:lnTo>
                    <a:pt x="97258" y="1394"/>
                  </a:lnTo>
                  <a:lnTo>
                    <a:pt x="97425" y="1171"/>
                  </a:lnTo>
                  <a:lnTo>
                    <a:pt x="97481" y="1004"/>
                  </a:lnTo>
                  <a:lnTo>
                    <a:pt x="97481" y="837"/>
                  </a:lnTo>
                  <a:lnTo>
                    <a:pt x="97481" y="669"/>
                  </a:lnTo>
                  <a:lnTo>
                    <a:pt x="97425" y="502"/>
                  </a:lnTo>
                  <a:lnTo>
                    <a:pt x="97258" y="223"/>
                  </a:lnTo>
                  <a:lnTo>
                    <a:pt x="96979" y="56"/>
                  </a:lnTo>
                  <a:lnTo>
                    <a:pt x="96811" y="0"/>
                  </a:lnTo>
                  <a:close/>
                  <a:moveTo>
                    <a:pt x="99767" y="0"/>
                  </a:moveTo>
                  <a:lnTo>
                    <a:pt x="99656" y="56"/>
                  </a:lnTo>
                  <a:lnTo>
                    <a:pt x="99377" y="223"/>
                  </a:lnTo>
                  <a:lnTo>
                    <a:pt x="99209" y="502"/>
                  </a:lnTo>
                  <a:lnTo>
                    <a:pt x="99154" y="669"/>
                  </a:lnTo>
                  <a:lnTo>
                    <a:pt x="99154" y="837"/>
                  </a:lnTo>
                  <a:lnTo>
                    <a:pt x="99154" y="1004"/>
                  </a:lnTo>
                  <a:lnTo>
                    <a:pt x="99209" y="1171"/>
                  </a:lnTo>
                  <a:lnTo>
                    <a:pt x="99377" y="1394"/>
                  </a:lnTo>
                  <a:lnTo>
                    <a:pt x="99656" y="1617"/>
                  </a:lnTo>
                  <a:lnTo>
                    <a:pt x="99767" y="1673"/>
                  </a:lnTo>
                  <a:lnTo>
                    <a:pt x="100102" y="1673"/>
                  </a:lnTo>
                  <a:lnTo>
                    <a:pt x="100269" y="1617"/>
                  </a:lnTo>
                  <a:lnTo>
                    <a:pt x="100548" y="1394"/>
                  </a:lnTo>
                  <a:lnTo>
                    <a:pt x="100715" y="1171"/>
                  </a:lnTo>
                  <a:lnTo>
                    <a:pt x="100771" y="1004"/>
                  </a:lnTo>
                  <a:lnTo>
                    <a:pt x="100771" y="837"/>
                  </a:lnTo>
                  <a:lnTo>
                    <a:pt x="100771" y="669"/>
                  </a:lnTo>
                  <a:lnTo>
                    <a:pt x="100715" y="502"/>
                  </a:lnTo>
                  <a:lnTo>
                    <a:pt x="100548" y="223"/>
                  </a:lnTo>
                  <a:lnTo>
                    <a:pt x="100269" y="56"/>
                  </a:lnTo>
                  <a:lnTo>
                    <a:pt x="100102" y="0"/>
                  </a:lnTo>
                  <a:close/>
                  <a:moveTo>
                    <a:pt x="104898" y="0"/>
                  </a:moveTo>
                  <a:lnTo>
                    <a:pt x="104730" y="56"/>
                  </a:lnTo>
                  <a:lnTo>
                    <a:pt x="104452" y="223"/>
                  </a:lnTo>
                  <a:lnTo>
                    <a:pt x="104284" y="502"/>
                  </a:lnTo>
                  <a:lnTo>
                    <a:pt x="104228" y="669"/>
                  </a:lnTo>
                  <a:lnTo>
                    <a:pt x="104228" y="837"/>
                  </a:lnTo>
                  <a:lnTo>
                    <a:pt x="104228" y="1004"/>
                  </a:lnTo>
                  <a:lnTo>
                    <a:pt x="104284" y="1171"/>
                  </a:lnTo>
                  <a:lnTo>
                    <a:pt x="104452" y="1394"/>
                  </a:lnTo>
                  <a:lnTo>
                    <a:pt x="104730" y="1617"/>
                  </a:lnTo>
                  <a:lnTo>
                    <a:pt x="104898" y="1673"/>
                  </a:lnTo>
                  <a:lnTo>
                    <a:pt x="105232" y="1673"/>
                  </a:lnTo>
                  <a:lnTo>
                    <a:pt x="105344" y="1617"/>
                  </a:lnTo>
                  <a:lnTo>
                    <a:pt x="105623" y="1394"/>
                  </a:lnTo>
                  <a:lnTo>
                    <a:pt x="105790" y="1171"/>
                  </a:lnTo>
                  <a:lnTo>
                    <a:pt x="105846" y="1004"/>
                  </a:lnTo>
                  <a:lnTo>
                    <a:pt x="105901" y="837"/>
                  </a:lnTo>
                  <a:lnTo>
                    <a:pt x="105846" y="669"/>
                  </a:lnTo>
                  <a:lnTo>
                    <a:pt x="105790" y="502"/>
                  </a:lnTo>
                  <a:lnTo>
                    <a:pt x="105623" y="223"/>
                  </a:lnTo>
                  <a:lnTo>
                    <a:pt x="105344" y="56"/>
                  </a:lnTo>
                  <a:lnTo>
                    <a:pt x="105232" y="0"/>
                  </a:lnTo>
                  <a:close/>
                  <a:moveTo>
                    <a:pt x="109972" y="0"/>
                  </a:moveTo>
                  <a:lnTo>
                    <a:pt x="109805" y="56"/>
                  </a:lnTo>
                  <a:lnTo>
                    <a:pt x="109526" y="223"/>
                  </a:lnTo>
                  <a:lnTo>
                    <a:pt x="109359" y="502"/>
                  </a:lnTo>
                  <a:lnTo>
                    <a:pt x="109303" y="669"/>
                  </a:lnTo>
                  <a:lnTo>
                    <a:pt x="109303" y="837"/>
                  </a:lnTo>
                  <a:lnTo>
                    <a:pt x="109303" y="1004"/>
                  </a:lnTo>
                  <a:lnTo>
                    <a:pt x="109359" y="1171"/>
                  </a:lnTo>
                  <a:lnTo>
                    <a:pt x="109526" y="1394"/>
                  </a:lnTo>
                  <a:lnTo>
                    <a:pt x="109805" y="1617"/>
                  </a:lnTo>
                  <a:lnTo>
                    <a:pt x="109972" y="1673"/>
                  </a:lnTo>
                  <a:lnTo>
                    <a:pt x="110307" y="1673"/>
                  </a:lnTo>
                  <a:lnTo>
                    <a:pt x="110474" y="1617"/>
                  </a:lnTo>
                  <a:lnTo>
                    <a:pt x="110697" y="1394"/>
                  </a:lnTo>
                  <a:lnTo>
                    <a:pt x="110921" y="1171"/>
                  </a:lnTo>
                  <a:lnTo>
                    <a:pt x="110921" y="1004"/>
                  </a:lnTo>
                  <a:lnTo>
                    <a:pt x="110976" y="837"/>
                  </a:lnTo>
                  <a:lnTo>
                    <a:pt x="110921" y="669"/>
                  </a:lnTo>
                  <a:lnTo>
                    <a:pt x="110921" y="502"/>
                  </a:lnTo>
                  <a:lnTo>
                    <a:pt x="110697" y="223"/>
                  </a:lnTo>
                  <a:lnTo>
                    <a:pt x="110474" y="56"/>
                  </a:lnTo>
                  <a:lnTo>
                    <a:pt x="110307" y="0"/>
                  </a:lnTo>
                  <a:close/>
                  <a:moveTo>
                    <a:pt x="120011" y="0"/>
                  </a:moveTo>
                  <a:lnTo>
                    <a:pt x="119843" y="56"/>
                  </a:lnTo>
                  <a:lnTo>
                    <a:pt x="119564" y="223"/>
                  </a:lnTo>
                  <a:lnTo>
                    <a:pt x="119397" y="502"/>
                  </a:lnTo>
                  <a:lnTo>
                    <a:pt x="119341" y="669"/>
                  </a:lnTo>
                  <a:lnTo>
                    <a:pt x="119341" y="837"/>
                  </a:lnTo>
                  <a:lnTo>
                    <a:pt x="119341" y="1004"/>
                  </a:lnTo>
                  <a:lnTo>
                    <a:pt x="119397" y="1171"/>
                  </a:lnTo>
                  <a:lnTo>
                    <a:pt x="119564" y="1394"/>
                  </a:lnTo>
                  <a:lnTo>
                    <a:pt x="119843" y="1617"/>
                  </a:lnTo>
                  <a:lnTo>
                    <a:pt x="120011" y="1673"/>
                  </a:lnTo>
                  <a:lnTo>
                    <a:pt x="120345" y="1673"/>
                  </a:lnTo>
                  <a:lnTo>
                    <a:pt x="120512" y="1617"/>
                  </a:lnTo>
                  <a:lnTo>
                    <a:pt x="120736" y="1394"/>
                  </a:lnTo>
                  <a:lnTo>
                    <a:pt x="120959" y="1171"/>
                  </a:lnTo>
                  <a:lnTo>
                    <a:pt x="120959" y="1004"/>
                  </a:lnTo>
                  <a:lnTo>
                    <a:pt x="121014" y="837"/>
                  </a:lnTo>
                  <a:lnTo>
                    <a:pt x="120959" y="669"/>
                  </a:lnTo>
                  <a:lnTo>
                    <a:pt x="120959" y="502"/>
                  </a:lnTo>
                  <a:lnTo>
                    <a:pt x="120736" y="223"/>
                  </a:lnTo>
                  <a:lnTo>
                    <a:pt x="120512" y="56"/>
                  </a:lnTo>
                  <a:lnTo>
                    <a:pt x="120345" y="0"/>
                  </a:lnTo>
                  <a:close/>
                  <a:moveTo>
                    <a:pt x="128431" y="0"/>
                  </a:moveTo>
                  <a:lnTo>
                    <a:pt x="128264" y="56"/>
                  </a:lnTo>
                  <a:lnTo>
                    <a:pt x="128041" y="223"/>
                  </a:lnTo>
                  <a:lnTo>
                    <a:pt x="127818" y="502"/>
                  </a:lnTo>
                  <a:lnTo>
                    <a:pt x="127818" y="669"/>
                  </a:lnTo>
                  <a:lnTo>
                    <a:pt x="127762" y="837"/>
                  </a:lnTo>
                  <a:lnTo>
                    <a:pt x="127818" y="1004"/>
                  </a:lnTo>
                  <a:lnTo>
                    <a:pt x="127818" y="1171"/>
                  </a:lnTo>
                  <a:lnTo>
                    <a:pt x="128041" y="1394"/>
                  </a:lnTo>
                  <a:lnTo>
                    <a:pt x="128264" y="1617"/>
                  </a:lnTo>
                  <a:lnTo>
                    <a:pt x="128431" y="1673"/>
                  </a:lnTo>
                  <a:lnTo>
                    <a:pt x="128766" y="1673"/>
                  </a:lnTo>
                  <a:lnTo>
                    <a:pt x="128933" y="1617"/>
                  </a:lnTo>
                  <a:lnTo>
                    <a:pt x="129212" y="1394"/>
                  </a:lnTo>
                  <a:lnTo>
                    <a:pt x="129379" y="1171"/>
                  </a:lnTo>
                  <a:lnTo>
                    <a:pt x="129435" y="1004"/>
                  </a:lnTo>
                  <a:lnTo>
                    <a:pt x="129435" y="837"/>
                  </a:lnTo>
                  <a:lnTo>
                    <a:pt x="129435" y="669"/>
                  </a:lnTo>
                  <a:lnTo>
                    <a:pt x="129379" y="502"/>
                  </a:lnTo>
                  <a:lnTo>
                    <a:pt x="129212" y="223"/>
                  </a:lnTo>
                  <a:lnTo>
                    <a:pt x="128933" y="56"/>
                  </a:lnTo>
                  <a:lnTo>
                    <a:pt x="128766" y="0"/>
                  </a:lnTo>
                  <a:close/>
                  <a:moveTo>
                    <a:pt x="138581" y="0"/>
                  </a:moveTo>
                  <a:lnTo>
                    <a:pt x="138469" y="56"/>
                  </a:lnTo>
                  <a:lnTo>
                    <a:pt x="138191" y="223"/>
                  </a:lnTo>
                  <a:lnTo>
                    <a:pt x="138023" y="502"/>
                  </a:lnTo>
                  <a:lnTo>
                    <a:pt x="137968" y="669"/>
                  </a:lnTo>
                  <a:lnTo>
                    <a:pt x="137968" y="837"/>
                  </a:lnTo>
                  <a:lnTo>
                    <a:pt x="137968" y="1004"/>
                  </a:lnTo>
                  <a:lnTo>
                    <a:pt x="138023" y="1171"/>
                  </a:lnTo>
                  <a:lnTo>
                    <a:pt x="138191" y="1394"/>
                  </a:lnTo>
                  <a:lnTo>
                    <a:pt x="138469" y="1617"/>
                  </a:lnTo>
                  <a:lnTo>
                    <a:pt x="138581" y="1673"/>
                  </a:lnTo>
                  <a:lnTo>
                    <a:pt x="138916" y="1673"/>
                  </a:lnTo>
                  <a:lnTo>
                    <a:pt x="139083" y="1617"/>
                  </a:lnTo>
                  <a:lnTo>
                    <a:pt x="139362" y="1394"/>
                  </a:lnTo>
                  <a:lnTo>
                    <a:pt x="139529" y="1171"/>
                  </a:lnTo>
                  <a:lnTo>
                    <a:pt x="139585" y="1004"/>
                  </a:lnTo>
                  <a:lnTo>
                    <a:pt x="139585" y="837"/>
                  </a:lnTo>
                  <a:lnTo>
                    <a:pt x="139585" y="669"/>
                  </a:lnTo>
                  <a:lnTo>
                    <a:pt x="139529" y="502"/>
                  </a:lnTo>
                  <a:lnTo>
                    <a:pt x="139362" y="223"/>
                  </a:lnTo>
                  <a:lnTo>
                    <a:pt x="139083" y="56"/>
                  </a:lnTo>
                  <a:lnTo>
                    <a:pt x="138916" y="0"/>
                  </a:lnTo>
                  <a:close/>
                  <a:moveTo>
                    <a:pt x="146834" y="0"/>
                  </a:moveTo>
                  <a:lnTo>
                    <a:pt x="146723" y="56"/>
                  </a:lnTo>
                  <a:lnTo>
                    <a:pt x="146444" y="223"/>
                  </a:lnTo>
                  <a:lnTo>
                    <a:pt x="146277" y="502"/>
                  </a:lnTo>
                  <a:lnTo>
                    <a:pt x="146221" y="669"/>
                  </a:lnTo>
                  <a:lnTo>
                    <a:pt x="146221" y="837"/>
                  </a:lnTo>
                  <a:lnTo>
                    <a:pt x="146221" y="1004"/>
                  </a:lnTo>
                  <a:lnTo>
                    <a:pt x="146277" y="1171"/>
                  </a:lnTo>
                  <a:lnTo>
                    <a:pt x="146444" y="1394"/>
                  </a:lnTo>
                  <a:lnTo>
                    <a:pt x="146723" y="1617"/>
                  </a:lnTo>
                  <a:lnTo>
                    <a:pt x="146834" y="1673"/>
                  </a:lnTo>
                  <a:lnTo>
                    <a:pt x="147169" y="1673"/>
                  </a:lnTo>
                  <a:lnTo>
                    <a:pt x="147336" y="1617"/>
                  </a:lnTo>
                  <a:lnTo>
                    <a:pt x="147615" y="1394"/>
                  </a:lnTo>
                  <a:lnTo>
                    <a:pt x="147783" y="1171"/>
                  </a:lnTo>
                  <a:lnTo>
                    <a:pt x="147838" y="1004"/>
                  </a:lnTo>
                  <a:lnTo>
                    <a:pt x="147838" y="837"/>
                  </a:lnTo>
                  <a:lnTo>
                    <a:pt x="147838" y="669"/>
                  </a:lnTo>
                  <a:lnTo>
                    <a:pt x="147783" y="502"/>
                  </a:lnTo>
                  <a:lnTo>
                    <a:pt x="147615" y="223"/>
                  </a:lnTo>
                  <a:lnTo>
                    <a:pt x="147336" y="56"/>
                  </a:lnTo>
                  <a:lnTo>
                    <a:pt x="147169" y="0"/>
                  </a:lnTo>
                  <a:close/>
                  <a:moveTo>
                    <a:pt x="156928" y="0"/>
                  </a:moveTo>
                  <a:lnTo>
                    <a:pt x="156817" y="56"/>
                  </a:lnTo>
                  <a:lnTo>
                    <a:pt x="156538" y="223"/>
                  </a:lnTo>
                  <a:lnTo>
                    <a:pt x="156371" y="502"/>
                  </a:lnTo>
                  <a:lnTo>
                    <a:pt x="156315" y="669"/>
                  </a:lnTo>
                  <a:lnTo>
                    <a:pt x="156315" y="837"/>
                  </a:lnTo>
                  <a:lnTo>
                    <a:pt x="156315" y="1004"/>
                  </a:lnTo>
                  <a:lnTo>
                    <a:pt x="156371" y="1171"/>
                  </a:lnTo>
                  <a:lnTo>
                    <a:pt x="156538" y="1394"/>
                  </a:lnTo>
                  <a:lnTo>
                    <a:pt x="156817" y="1617"/>
                  </a:lnTo>
                  <a:lnTo>
                    <a:pt x="156928" y="1673"/>
                  </a:lnTo>
                  <a:lnTo>
                    <a:pt x="157263" y="1673"/>
                  </a:lnTo>
                  <a:lnTo>
                    <a:pt x="157430" y="1617"/>
                  </a:lnTo>
                  <a:lnTo>
                    <a:pt x="157709" y="1394"/>
                  </a:lnTo>
                  <a:lnTo>
                    <a:pt x="157876" y="1171"/>
                  </a:lnTo>
                  <a:lnTo>
                    <a:pt x="157932" y="1004"/>
                  </a:lnTo>
                  <a:lnTo>
                    <a:pt x="157932" y="837"/>
                  </a:lnTo>
                  <a:lnTo>
                    <a:pt x="157932" y="669"/>
                  </a:lnTo>
                  <a:lnTo>
                    <a:pt x="157876" y="502"/>
                  </a:lnTo>
                  <a:lnTo>
                    <a:pt x="157709" y="223"/>
                  </a:lnTo>
                  <a:lnTo>
                    <a:pt x="157430" y="56"/>
                  </a:lnTo>
                  <a:lnTo>
                    <a:pt x="157263" y="0"/>
                  </a:lnTo>
                  <a:close/>
                  <a:moveTo>
                    <a:pt x="160330" y="0"/>
                  </a:moveTo>
                  <a:lnTo>
                    <a:pt x="160163" y="56"/>
                  </a:lnTo>
                  <a:lnTo>
                    <a:pt x="159884" y="223"/>
                  </a:lnTo>
                  <a:lnTo>
                    <a:pt x="159717" y="502"/>
                  </a:lnTo>
                  <a:lnTo>
                    <a:pt x="159661" y="669"/>
                  </a:lnTo>
                  <a:lnTo>
                    <a:pt x="159661" y="837"/>
                  </a:lnTo>
                  <a:lnTo>
                    <a:pt x="159661" y="1004"/>
                  </a:lnTo>
                  <a:lnTo>
                    <a:pt x="159717" y="1171"/>
                  </a:lnTo>
                  <a:lnTo>
                    <a:pt x="159884" y="1394"/>
                  </a:lnTo>
                  <a:lnTo>
                    <a:pt x="160163" y="1617"/>
                  </a:lnTo>
                  <a:lnTo>
                    <a:pt x="160330" y="1673"/>
                  </a:lnTo>
                  <a:lnTo>
                    <a:pt x="160665" y="1673"/>
                  </a:lnTo>
                  <a:lnTo>
                    <a:pt x="160832" y="1617"/>
                  </a:lnTo>
                  <a:lnTo>
                    <a:pt x="161055" y="1394"/>
                  </a:lnTo>
                  <a:lnTo>
                    <a:pt x="161222" y="1171"/>
                  </a:lnTo>
                  <a:lnTo>
                    <a:pt x="161278" y="1004"/>
                  </a:lnTo>
                  <a:lnTo>
                    <a:pt x="161334" y="837"/>
                  </a:lnTo>
                  <a:lnTo>
                    <a:pt x="161278" y="669"/>
                  </a:lnTo>
                  <a:lnTo>
                    <a:pt x="161222" y="502"/>
                  </a:lnTo>
                  <a:lnTo>
                    <a:pt x="161055" y="223"/>
                  </a:lnTo>
                  <a:lnTo>
                    <a:pt x="160832" y="56"/>
                  </a:lnTo>
                  <a:lnTo>
                    <a:pt x="160665" y="0"/>
                  </a:lnTo>
                  <a:close/>
                  <a:moveTo>
                    <a:pt x="163676" y="0"/>
                  </a:moveTo>
                  <a:lnTo>
                    <a:pt x="163509" y="56"/>
                  </a:lnTo>
                  <a:lnTo>
                    <a:pt x="163286" y="223"/>
                  </a:lnTo>
                  <a:lnTo>
                    <a:pt x="163063" y="502"/>
                  </a:lnTo>
                  <a:lnTo>
                    <a:pt x="163063" y="669"/>
                  </a:lnTo>
                  <a:lnTo>
                    <a:pt x="163007" y="837"/>
                  </a:lnTo>
                  <a:lnTo>
                    <a:pt x="163063" y="1004"/>
                  </a:lnTo>
                  <a:lnTo>
                    <a:pt x="163063" y="1171"/>
                  </a:lnTo>
                  <a:lnTo>
                    <a:pt x="163286" y="1394"/>
                  </a:lnTo>
                  <a:lnTo>
                    <a:pt x="163509" y="1617"/>
                  </a:lnTo>
                  <a:lnTo>
                    <a:pt x="163676" y="1673"/>
                  </a:lnTo>
                  <a:lnTo>
                    <a:pt x="164011" y="1673"/>
                  </a:lnTo>
                  <a:lnTo>
                    <a:pt x="164178" y="1617"/>
                  </a:lnTo>
                  <a:lnTo>
                    <a:pt x="164457" y="1394"/>
                  </a:lnTo>
                  <a:lnTo>
                    <a:pt x="164624" y="1171"/>
                  </a:lnTo>
                  <a:lnTo>
                    <a:pt x="164680" y="1004"/>
                  </a:lnTo>
                  <a:lnTo>
                    <a:pt x="164680" y="837"/>
                  </a:lnTo>
                  <a:lnTo>
                    <a:pt x="164680" y="669"/>
                  </a:lnTo>
                  <a:lnTo>
                    <a:pt x="164624" y="502"/>
                  </a:lnTo>
                  <a:lnTo>
                    <a:pt x="164457" y="223"/>
                  </a:lnTo>
                  <a:lnTo>
                    <a:pt x="164178" y="56"/>
                  </a:lnTo>
                  <a:lnTo>
                    <a:pt x="164011" y="0"/>
                  </a:lnTo>
                  <a:close/>
                  <a:moveTo>
                    <a:pt x="168751" y="0"/>
                  </a:moveTo>
                  <a:lnTo>
                    <a:pt x="168584" y="56"/>
                  </a:lnTo>
                  <a:lnTo>
                    <a:pt x="168361" y="223"/>
                  </a:lnTo>
                  <a:lnTo>
                    <a:pt x="168137" y="502"/>
                  </a:lnTo>
                  <a:lnTo>
                    <a:pt x="168137" y="669"/>
                  </a:lnTo>
                  <a:lnTo>
                    <a:pt x="168082" y="837"/>
                  </a:lnTo>
                  <a:lnTo>
                    <a:pt x="168137" y="1004"/>
                  </a:lnTo>
                  <a:lnTo>
                    <a:pt x="168137" y="1171"/>
                  </a:lnTo>
                  <a:lnTo>
                    <a:pt x="168361" y="1394"/>
                  </a:lnTo>
                  <a:lnTo>
                    <a:pt x="168584" y="1617"/>
                  </a:lnTo>
                  <a:lnTo>
                    <a:pt x="168751" y="1673"/>
                  </a:lnTo>
                  <a:lnTo>
                    <a:pt x="169085" y="1673"/>
                  </a:lnTo>
                  <a:lnTo>
                    <a:pt x="169253" y="1617"/>
                  </a:lnTo>
                  <a:lnTo>
                    <a:pt x="169532" y="1394"/>
                  </a:lnTo>
                  <a:lnTo>
                    <a:pt x="169699" y="1171"/>
                  </a:lnTo>
                  <a:lnTo>
                    <a:pt x="169755" y="1004"/>
                  </a:lnTo>
                  <a:lnTo>
                    <a:pt x="169755" y="837"/>
                  </a:lnTo>
                  <a:lnTo>
                    <a:pt x="169755" y="669"/>
                  </a:lnTo>
                  <a:lnTo>
                    <a:pt x="169699" y="502"/>
                  </a:lnTo>
                  <a:lnTo>
                    <a:pt x="169532" y="223"/>
                  </a:lnTo>
                  <a:lnTo>
                    <a:pt x="169253" y="56"/>
                  </a:lnTo>
                  <a:lnTo>
                    <a:pt x="169085" y="0"/>
                  </a:lnTo>
                  <a:close/>
                  <a:moveTo>
                    <a:pt x="172097" y="0"/>
                  </a:moveTo>
                  <a:lnTo>
                    <a:pt x="171930" y="56"/>
                  </a:lnTo>
                  <a:lnTo>
                    <a:pt x="171651" y="223"/>
                  </a:lnTo>
                  <a:lnTo>
                    <a:pt x="171483" y="502"/>
                  </a:lnTo>
                  <a:lnTo>
                    <a:pt x="171428" y="669"/>
                  </a:lnTo>
                  <a:lnTo>
                    <a:pt x="171428" y="837"/>
                  </a:lnTo>
                  <a:lnTo>
                    <a:pt x="171428" y="1004"/>
                  </a:lnTo>
                  <a:lnTo>
                    <a:pt x="171483" y="1171"/>
                  </a:lnTo>
                  <a:lnTo>
                    <a:pt x="171651" y="1394"/>
                  </a:lnTo>
                  <a:lnTo>
                    <a:pt x="171930" y="1617"/>
                  </a:lnTo>
                  <a:lnTo>
                    <a:pt x="172097" y="1673"/>
                  </a:lnTo>
                  <a:lnTo>
                    <a:pt x="172432" y="1673"/>
                  </a:lnTo>
                  <a:lnTo>
                    <a:pt x="172599" y="1617"/>
                  </a:lnTo>
                  <a:lnTo>
                    <a:pt x="172822" y="1394"/>
                  </a:lnTo>
                  <a:lnTo>
                    <a:pt x="173045" y="1171"/>
                  </a:lnTo>
                  <a:lnTo>
                    <a:pt x="173045" y="1004"/>
                  </a:lnTo>
                  <a:lnTo>
                    <a:pt x="173101" y="837"/>
                  </a:lnTo>
                  <a:lnTo>
                    <a:pt x="173045" y="669"/>
                  </a:lnTo>
                  <a:lnTo>
                    <a:pt x="173045" y="502"/>
                  </a:lnTo>
                  <a:lnTo>
                    <a:pt x="172822" y="223"/>
                  </a:lnTo>
                  <a:lnTo>
                    <a:pt x="172599" y="56"/>
                  </a:lnTo>
                  <a:lnTo>
                    <a:pt x="172432" y="0"/>
                  </a:lnTo>
                  <a:close/>
                  <a:moveTo>
                    <a:pt x="183864" y="0"/>
                  </a:moveTo>
                  <a:lnTo>
                    <a:pt x="183696" y="56"/>
                  </a:lnTo>
                  <a:lnTo>
                    <a:pt x="183418" y="223"/>
                  </a:lnTo>
                  <a:lnTo>
                    <a:pt x="183250" y="502"/>
                  </a:lnTo>
                  <a:lnTo>
                    <a:pt x="183195" y="669"/>
                  </a:lnTo>
                  <a:lnTo>
                    <a:pt x="183195" y="837"/>
                  </a:lnTo>
                  <a:lnTo>
                    <a:pt x="183195" y="1004"/>
                  </a:lnTo>
                  <a:lnTo>
                    <a:pt x="183250" y="1171"/>
                  </a:lnTo>
                  <a:lnTo>
                    <a:pt x="183418" y="1394"/>
                  </a:lnTo>
                  <a:lnTo>
                    <a:pt x="183696" y="1617"/>
                  </a:lnTo>
                  <a:lnTo>
                    <a:pt x="183864" y="1673"/>
                  </a:lnTo>
                  <a:lnTo>
                    <a:pt x="184198" y="1673"/>
                  </a:lnTo>
                  <a:lnTo>
                    <a:pt x="184310" y="1617"/>
                  </a:lnTo>
                  <a:lnTo>
                    <a:pt x="184589" y="1394"/>
                  </a:lnTo>
                  <a:lnTo>
                    <a:pt x="184756" y="1171"/>
                  </a:lnTo>
                  <a:lnTo>
                    <a:pt x="184812" y="1004"/>
                  </a:lnTo>
                  <a:lnTo>
                    <a:pt x="184812" y="837"/>
                  </a:lnTo>
                  <a:lnTo>
                    <a:pt x="184812" y="669"/>
                  </a:lnTo>
                  <a:lnTo>
                    <a:pt x="184756" y="502"/>
                  </a:lnTo>
                  <a:lnTo>
                    <a:pt x="184589" y="223"/>
                  </a:lnTo>
                  <a:lnTo>
                    <a:pt x="184310" y="56"/>
                  </a:lnTo>
                  <a:lnTo>
                    <a:pt x="184198" y="0"/>
                  </a:lnTo>
                  <a:close/>
                  <a:moveTo>
                    <a:pt x="192285" y="0"/>
                  </a:moveTo>
                  <a:lnTo>
                    <a:pt x="192117" y="56"/>
                  </a:lnTo>
                  <a:lnTo>
                    <a:pt x="191838" y="223"/>
                  </a:lnTo>
                  <a:lnTo>
                    <a:pt x="191671" y="502"/>
                  </a:lnTo>
                  <a:lnTo>
                    <a:pt x="191615" y="669"/>
                  </a:lnTo>
                  <a:lnTo>
                    <a:pt x="191615" y="837"/>
                  </a:lnTo>
                  <a:lnTo>
                    <a:pt x="191615" y="1004"/>
                  </a:lnTo>
                  <a:lnTo>
                    <a:pt x="191671" y="1171"/>
                  </a:lnTo>
                  <a:lnTo>
                    <a:pt x="191838" y="1394"/>
                  </a:lnTo>
                  <a:lnTo>
                    <a:pt x="192117" y="1617"/>
                  </a:lnTo>
                  <a:lnTo>
                    <a:pt x="192285" y="1673"/>
                  </a:lnTo>
                  <a:lnTo>
                    <a:pt x="192619" y="1673"/>
                  </a:lnTo>
                  <a:lnTo>
                    <a:pt x="192786" y="1617"/>
                  </a:lnTo>
                  <a:lnTo>
                    <a:pt x="193010" y="1394"/>
                  </a:lnTo>
                  <a:lnTo>
                    <a:pt x="193233" y="1171"/>
                  </a:lnTo>
                  <a:lnTo>
                    <a:pt x="193233" y="1004"/>
                  </a:lnTo>
                  <a:lnTo>
                    <a:pt x="193288" y="837"/>
                  </a:lnTo>
                  <a:lnTo>
                    <a:pt x="193233" y="669"/>
                  </a:lnTo>
                  <a:lnTo>
                    <a:pt x="193233" y="502"/>
                  </a:lnTo>
                  <a:lnTo>
                    <a:pt x="193010" y="223"/>
                  </a:lnTo>
                  <a:lnTo>
                    <a:pt x="192786" y="56"/>
                  </a:lnTo>
                  <a:lnTo>
                    <a:pt x="192619" y="0"/>
                  </a:lnTo>
                  <a:close/>
                  <a:moveTo>
                    <a:pt x="195575" y="0"/>
                  </a:moveTo>
                  <a:lnTo>
                    <a:pt x="195463" y="56"/>
                  </a:lnTo>
                  <a:lnTo>
                    <a:pt x="195184" y="223"/>
                  </a:lnTo>
                  <a:lnTo>
                    <a:pt x="195017" y="502"/>
                  </a:lnTo>
                  <a:lnTo>
                    <a:pt x="194961" y="669"/>
                  </a:lnTo>
                  <a:lnTo>
                    <a:pt x="194906" y="837"/>
                  </a:lnTo>
                  <a:lnTo>
                    <a:pt x="194961" y="1004"/>
                  </a:lnTo>
                  <a:lnTo>
                    <a:pt x="195017" y="1171"/>
                  </a:lnTo>
                  <a:lnTo>
                    <a:pt x="195184" y="1394"/>
                  </a:lnTo>
                  <a:lnTo>
                    <a:pt x="195463" y="1617"/>
                  </a:lnTo>
                  <a:lnTo>
                    <a:pt x="195575" y="1673"/>
                  </a:lnTo>
                  <a:lnTo>
                    <a:pt x="195909" y="1673"/>
                  </a:lnTo>
                  <a:lnTo>
                    <a:pt x="196077" y="1617"/>
                  </a:lnTo>
                  <a:lnTo>
                    <a:pt x="196356" y="1394"/>
                  </a:lnTo>
                  <a:lnTo>
                    <a:pt x="196523" y="1171"/>
                  </a:lnTo>
                  <a:lnTo>
                    <a:pt x="196579" y="1004"/>
                  </a:lnTo>
                  <a:lnTo>
                    <a:pt x="196579" y="837"/>
                  </a:lnTo>
                  <a:lnTo>
                    <a:pt x="196579" y="669"/>
                  </a:lnTo>
                  <a:lnTo>
                    <a:pt x="196523" y="502"/>
                  </a:lnTo>
                  <a:lnTo>
                    <a:pt x="196356" y="223"/>
                  </a:lnTo>
                  <a:lnTo>
                    <a:pt x="196077" y="56"/>
                  </a:lnTo>
                  <a:lnTo>
                    <a:pt x="195909" y="0"/>
                  </a:lnTo>
                  <a:close/>
                  <a:moveTo>
                    <a:pt x="200705" y="0"/>
                  </a:moveTo>
                  <a:lnTo>
                    <a:pt x="200538" y="56"/>
                  </a:lnTo>
                  <a:lnTo>
                    <a:pt x="200259" y="223"/>
                  </a:lnTo>
                  <a:lnTo>
                    <a:pt x="200092" y="502"/>
                  </a:lnTo>
                  <a:lnTo>
                    <a:pt x="200036" y="669"/>
                  </a:lnTo>
                  <a:lnTo>
                    <a:pt x="200036" y="837"/>
                  </a:lnTo>
                  <a:lnTo>
                    <a:pt x="200036" y="1004"/>
                  </a:lnTo>
                  <a:lnTo>
                    <a:pt x="200092" y="1171"/>
                  </a:lnTo>
                  <a:lnTo>
                    <a:pt x="200259" y="1394"/>
                  </a:lnTo>
                  <a:lnTo>
                    <a:pt x="200538" y="1617"/>
                  </a:lnTo>
                  <a:lnTo>
                    <a:pt x="200705" y="1673"/>
                  </a:lnTo>
                  <a:lnTo>
                    <a:pt x="201040" y="1673"/>
                  </a:lnTo>
                  <a:lnTo>
                    <a:pt x="201152" y="1617"/>
                  </a:lnTo>
                  <a:lnTo>
                    <a:pt x="201430" y="1394"/>
                  </a:lnTo>
                  <a:lnTo>
                    <a:pt x="201598" y="1171"/>
                  </a:lnTo>
                  <a:lnTo>
                    <a:pt x="201653" y="1004"/>
                  </a:lnTo>
                  <a:lnTo>
                    <a:pt x="201653" y="837"/>
                  </a:lnTo>
                  <a:lnTo>
                    <a:pt x="201653" y="669"/>
                  </a:lnTo>
                  <a:lnTo>
                    <a:pt x="201598" y="502"/>
                  </a:lnTo>
                  <a:lnTo>
                    <a:pt x="201430" y="223"/>
                  </a:lnTo>
                  <a:lnTo>
                    <a:pt x="201152" y="56"/>
                  </a:lnTo>
                  <a:lnTo>
                    <a:pt x="201040" y="0"/>
                  </a:lnTo>
                  <a:close/>
                  <a:moveTo>
                    <a:pt x="205780" y="0"/>
                  </a:moveTo>
                  <a:lnTo>
                    <a:pt x="205613" y="56"/>
                  </a:lnTo>
                  <a:lnTo>
                    <a:pt x="205334" y="223"/>
                  </a:lnTo>
                  <a:lnTo>
                    <a:pt x="205167" y="502"/>
                  </a:lnTo>
                  <a:lnTo>
                    <a:pt x="205111" y="669"/>
                  </a:lnTo>
                  <a:lnTo>
                    <a:pt x="205111" y="837"/>
                  </a:lnTo>
                  <a:lnTo>
                    <a:pt x="205111" y="1004"/>
                  </a:lnTo>
                  <a:lnTo>
                    <a:pt x="205167" y="1171"/>
                  </a:lnTo>
                  <a:lnTo>
                    <a:pt x="205334" y="1394"/>
                  </a:lnTo>
                  <a:lnTo>
                    <a:pt x="205613" y="1617"/>
                  </a:lnTo>
                  <a:lnTo>
                    <a:pt x="205780" y="1673"/>
                  </a:lnTo>
                  <a:lnTo>
                    <a:pt x="206115" y="1673"/>
                  </a:lnTo>
                  <a:lnTo>
                    <a:pt x="206226" y="1617"/>
                  </a:lnTo>
                  <a:lnTo>
                    <a:pt x="206505" y="1394"/>
                  </a:lnTo>
                  <a:lnTo>
                    <a:pt x="206672" y="1171"/>
                  </a:lnTo>
                  <a:lnTo>
                    <a:pt x="206728" y="1004"/>
                  </a:lnTo>
                  <a:lnTo>
                    <a:pt x="206784" y="837"/>
                  </a:lnTo>
                  <a:lnTo>
                    <a:pt x="206728" y="669"/>
                  </a:lnTo>
                  <a:lnTo>
                    <a:pt x="206672" y="502"/>
                  </a:lnTo>
                  <a:lnTo>
                    <a:pt x="206505" y="223"/>
                  </a:lnTo>
                  <a:lnTo>
                    <a:pt x="206226" y="56"/>
                  </a:lnTo>
                  <a:lnTo>
                    <a:pt x="206115" y="0"/>
                  </a:lnTo>
                  <a:close/>
                  <a:moveTo>
                    <a:pt x="215818" y="0"/>
                  </a:moveTo>
                  <a:lnTo>
                    <a:pt x="215651" y="56"/>
                  </a:lnTo>
                  <a:lnTo>
                    <a:pt x="215372" y="223"/>
                  </a:lnTo>
                  <a:lnTo>
                    <a:pt x="215205" y="502"/>
                  </a:lnTo>
                  <a:lnTo>
                    <a:pt x="215149" y="669"/>
                  </a:lnTo>
                  <a:lnTo>
                    <a:pt x="215149" y="837"/>
                  </a:lnTo>
                  <a:lnTo>
                    <a:pt x="215149" y="1004"/>
                  </a:lnTo>
                  <a:lnTo>
                    <a:pt x="215205" y="1171"/>
                  </a:lnTo>
                  <a:lnTo>
                    <a:pt x="215372" y="1394"/>
                  </a:lnTo>
                  <a:lnTo>
                    <a:pt x="215651" y="1617"/>
                  </a:lnTo>
                  <a:lnTo>
                    <a:pt x="215818" y="1673"/>
                  </a:lnTo>
                  <a:lnTo>
                    <a:pt x="216153" y="1673"/>
                  </a:lnTo>
                  <a:lnTo>
                    <a:pt x="216264" y="1617"/>
                  </a:lnTo>
                  <a:lnTo>
                    <a:pt x="216543" y="1394"/>
                  </a:lnTo>
                  <a:lnTo>
                    <a:pt x="216710" y="1171"/>
                  </a:lnTo>
                  <a:lnTo>
                    <a:pt x="216766" y="1004"/>
                  </a:lnTo>
                  <a:lnTo>
                    <a:pt x="216822" y="837"/>
                  </a:lnTo>
                  <a:lnTo>
                    <a:pt x="216766" y="669"/>
                  </a:lnTo>
                  <a:lnTo>
                    <a:pt x="216710" y="502"/>
                  </a:lnTo>
                  <a:lnTo>
                    <a:pt x="216543" y="223"/>
                  </a:lnTo>
                  <a:lnTo>
                    <a:pt x="216264" y="56"/>
                  </a:lnTo>
                  <a:lnTo>
                    <a:pt x="216153" y="0"/>
                  </a:lnTo>
                  <a:close/>
                  <a:moveTo>
                    <a:pt x="224239" y="0"/>
                  </a:moveTo>
                  <a:lnTo>
                    <a:pt x="224072" y="56"/>
                  </a:lnTo>
                  <a:lnTo>
                    <a:pt x="223849" y="223"/>
                  </a:lnTo>
                  <a:lnTo>
                    <a:pt x="223626" y="502"/>
                  </a:lnTo>
                  <a:lnTo>
                    <a:pt x="223570" y="669"/>
                  </a:lnTo>
                  <a:lnTo>
                    <a:pt x="223570" y="837"/>
                  </a:lnTo>
                  <a:lnTo>
                    <a:pt x="223570" y="1004"/>
                  </a:lnTo>
                  <a:lnTo>
                    <a:pt x="223626" y="1171"/>
                  </a:lnTo>
                  <a:lnTo>
                    <a:pt x="223849" y="1394"/>
                  </a:lnTo>
                  <a:lnTo>
                    <a:pt x="224072" y="1617"/>
                  </a:lnTo>
                  <a:lnTo>
                    <a:pt x="224239" y="1673"/>
                  </a:lnTo>
                  <a:lnTo>
                    <a:pt x="224574" y="1673"/>
                  </a:lnTo>
                  <a:lnTo>
                    <a:pt x="224741" y="1617"/>
                  </a:lnTo>
                  <a:lnTo>
                    <a:pt x="225020" y="1394"/>
                  </a:lnTo>
                  <a:lnTo>
                    <a:pt x="225187" y="1171"/>
                  </a:lnTo>
                  <a:lnTo>
                    <a:pt x="225243" y="1004"/>
                  </a:lnTo>
                  <a:lnTo>
                    <a:pt x="225243" y="837"/>
                  </a:lnTo>
                  <a:lnTo>
                    <a:pt x="225243" y="669"/>
                  </a:lnTo>
                  <a:lnTo>
                    <a:pt x="225187" y="502"/>
                  </a:lnTo>
                  <a:lnTo>
                    <a:pt x="225020" y="223"/>
                  </a:lnTo>
                  <a:lnTo>
                    <a:pt x="224741" y="56"/>
                  </a:lnTo>
                  <a:lnTo>
                    <a:pt x="224574" y="0"/>
                  </a:lnTo>
                  <a:close/>
                  <a:moveTo>
                    <a:pt x="234389" y="0"/>
                  </a:moveTo>
                  <a:lnTo>
                    <a:pt x="234221" y="56"/>
                  </a:lnTo>
                  <a:lnTo>
                    <a:pt x="233998" y="223"/>
                  </a:lnTo>
                  <a:lnTo>
                    <a:pt x="233831" y="502"/>
                  </a:lnTo>
                  <a:lnTo>
                    <a:pt x="233775" y="669"/>
                  </a:lnTo>
                  <a:lnTo>
                    <a:pt x="233719" y="837"/>
                  </a:lnTo>
                  <a:lnTo>
                    <a:pt x="233775" y="1004"/>
                  </a:lnTo>
                  <a:lnTo>
                    <a:pt x="233831" y="1171"/>
                  </a:lnTo>
                  <a:lnTo>
                    <a:pt x="233998" y="1394"/>
                  </a:lnTo>
                  <a:lnTo>
                    <a:pt x="234221" y="1617"/>
                  </a:lnTo>
                  <a:lnTo>
                    <a:pt x="234389" y="1673"/>
                  </a:lnTo>
                  <a:lnTo>
                    <a:pt x="234723" y="1673"/>
                  </a:lnTo>
                  <a:lnTo>
                    <a:pt x="234891" y="1617"/>
                  </a:lnTo>
                  <a:lnTo>
                    <a:pt x="235169" y="1394"/>
                  </a:lnTo>
                  <a:lnTo>
                    <a:pt x="235337" y="1171"/>
                  </a:lnTo>
                  <a:lnTo>
                    <a:pt x="235392" y="1004"/>
                  </a:lnTo>
                  <a:lnTo>
                    <a:pt x="235392" y="837"/>
                  </a:lnTo>
                  <a:lnTo>
                    <a:pt x="235392" y="669"/>
                  </a:lnTo>
                  <a:lnTo>
                    <a:pt x="235337" y="502"/>
                  </a:lnTo>
                  <a:lnTo>
                    <a:pt x="235169" y="223"/>
                  </a:lnTo>
                  <a:lnTo>
                    <a:pt x="234891" y="56"/>
                  </a:lnTo>
                  <a:lnTo>
                    <a:pt x="234723" y="0"/>
                  </a:lnTo>
                  <a:close/>
                  <a:moveTo>
                    <a:pt x="242698" y="0"/>
                  </a:moveTo>
                  <a:lnTo>
                    <a:pt x="242531" y="56"/>
                  </a:lnTo>
                  <a:lnTo>
                    <a:pt x="242252" y="223"/>
                  </a:lnTo>
                  <a:lnTo>
                    <a:pt x="242084" y="502"/>
                  </a:lnTo>
                  <a:lnTo>
                    <a:pt x="242029" y="669"/>
                  </a:lnTo>
                  <a:lnTo>
                    <a:pt x="242029" y="837"/>
                  </a:lnTo>
                  <a:lnTo>
                    <a:pt x="242029" y="1004"/>
                  </a:lnTo>
                  <a:lnTo>
                    <a:pt x="242084" y="1171"/>
                  </a:lnTo>
                  <a:lnTo>
                    <a:pt x="242252" y="1394"/>
                  </a:lnTo>
                  <a:lnTo>
                    <a:pt x="242531" y="1617"/>
                  </a:lnTo>
                  <a:lnTo>
                    <a:pt x="242698" y="1673"/>
                  </a:lnTo>
                  <a:lnTo>
                    <a:pt x="243033" y="1673"/>
                  </a:lnTo>
                  <a:lnTo>
                    <a:pt x="243144" y="1617"/>
                  </a:lnTo>
                  <a:lnTo>
                    <a:pt x="243423" y="1394"/>
                  </a:lnTo>
                  <a:lnTo>
                    <a:pt x="243590" y="1171"/>
                  </a:lnTo>
                  <a:lnTo>
                    <a:pt x="243646" y="1004"/>
                  </a:lnTo>
                  <a:lnTo>
                    <a:pt x="243646" y="837"/>
                  </a:lnTo>
                  <a:lnTo>
                    <a:pt x="243646" y="669"/>
                  </a:lnTo>
                  <a:lnTo>
                    <a:pt x="243590" y="502"/>
                  </a:lnTo>
                  <a:lnTo>
                    <a:pt x="243423" y="223"/>
                  </a:lnTo>
                  <a:lnTo>
                    <a:pt x="243144" y="56"/>
                  </a:lnTo>
                  <a:lnTo>
                    <a:pt x="243033" y="0"/>
                  </a:lnTo>
                  <a:close/>
                  <a:moveTo>
                    <a:pt x="252792" y="0"/>
                  </a:moveTo>
                  <a:lnTo>
                    <a:pt x="252624" y="56"/>
                  </a:lnTo>
                  <a:lnTo>
                    <a:pt x="252346" y="223"/>
                  </a:lnTo>
                  <a:lnTo>
                    <a:pt x="252178" y="502"/>
                  </a:lnTo>
                  <a:lnTo>
                    <a:pt x="252123" y="669"/>
                  </a:lnTo>
                  <a:lnTo>
                    <a:pt x="252123" y="837"/>
                  </a:lnTo>
                  <a:lnTo>
                    <a:pt x="252123" y="1004"/>
                  </a:lnTo>
                  <a:lnTo>
                    <a:pt x="252178" y="1171"/>
                  </a:lnTo>
                  <a:lnTo>
                    <a:pt x="252346" y="1394"/>
                  </a:lnTo>
                  <a:lnTo>
                    <a:pt x="252624" y="1617"/>
                  </a:lnTo>
                  <a:lnTo>
                    <a:pt x="252792" y="1673"/>
                  </a:lnTo>
                  <a:lnTo>
                    <a:pt x="253126" y="1673"/>
                  </a:lnTo>
                  <a:lnTo>
                    <a:pt x="253238" y="1617"/>
                  </a:lnTo>
                  <a:lnTo>
                    <a:pt x="253517" y="1394"/>
                  </a:lnTo>
                  <a:lnTo>
                    <a:pt x="253684" y="1171"/>
                  </a:lnTo>
                  <a:lnTo>
                    <a:pt x="253740" y="1004"/>
                  </a:lnTo>
                  <a:lnTo>
                    <a:pt x="253740" y="837"/>
                  </a:lnTo>
                  <a:lnTo>
                    <a:pt x="253740" y="669"/>
                  </a:lnTo>
                  <a:lnTo>
                    <a:pt x="253684" y="502"/>
                  </a:lnTo>
                  <a:lnTo>
                    <a:pt x="253517" y="223"/>
                  </a:lnTo>
                  <a:lnTo>
                    <a:pt x="253238" y="56"/>
                  </a:lnTo>
                  <a:lnTo>
                    <a:pt x="253126" y="0"/>
                  </a:lnTo>
                  <a:close/>
                  <a:moveTo>
                    <a:pt x="256138" y="0"/>
                  </a:moveTo>
                  <a:lnTo>
                    <a:pt x="255970" y="56"/>
                  </a:lnTo>
                  <a:lnTo>
                    <a:pt x="255692" y="223"/>
                  </a:lnTo>
                  <a:lnTo>
                    <a:pt x="255524" y="502"/>
                  </a:lnTo>
                  <a:lnTo>
                    <a:pt x="255469" y="669"/>
                  </a:lnTo>
                  <a:lnTo>
                    <a:pt x="255469" y="837"/>
                  </a:lnTo>
                  <a:lnTo>
                    <a:pt x="255469" y="1004"/>
                  </a:lnTo>
                  <a:lnTo>
                    <a:pt x="255524" y="1171"/>
                  </a:lnTo>
                  <a:lnTo>
                    <a:pt x="255692" y="1394"/>
                  </a:lnTo>
                  <a:lnTo>
                    <a:pt x="255970" y="1617"/>
                  </a:lnTo>
                  <a:lnTo>
                    <a:pt x="256138" y="1673"/>
                  </a:lnTo>
                  <a:lnTo>
                    <a:pt x="256472" y="1673"/>
                  </a:lnTo>
                  <a:lnTo>
                    <a:pt x="256640" y="1617"/>
                  </a:lnTo>
                  <a:lnTo>
                    <a:pt x="256863" y="1394"/>
                  </a:lnTo>
                  <a:lnTo>
                    <a:pt x="257086" y="1171"/>
                  </a:lnTo>
                  <a:lnTo>
                    <a:pt x="257142" y="1004"/>
                  </a:lnTo>
                  <a:lnTo>
                    <a:pt x="257142" y="837"/>
                  </a:lnTo>
                  <a:lnTo>
                    <a:pt x="257142" y="669"/>
                  </a:lnTo>
                  <a:lnTo>
                    <a:pt x="257086" y="502"/>
                  </a:lnTo>
                  <a:lnTo>
                    <a:pt x="256863" y="223"/>
                  </a:lnTo>
                  <a:lnTo>
                    <a:pt x="256640" y="56"/>
                  </a:lnTo>
                  <a:lnTo>
                    <a:pt x="256472" y="0"/>
                  </a:lnTo>
                  <a:close/>
                  <a:moveTo>
                    <a:pt x="259484" y="0"/>
                  </a:moveTo>
                  <a:lnTo>
                    <a:pt x="259372" y="56"/>
                  </a:lnTo>
                  <a:lnTo>
                    <a:pt x="259093" y="223"/>
                  </a:lnTo>
                  <a:lnTo>
                    <a:pt x="258926" y="502"/>
                  </a:lnTo>
                  <a:lnTo>
                    <a:pt x="258870" y="669"/>
                  </a:lnTo>
                  <a:lnTo>
                    <a:pt x="258815" y="837"/>
                  </a:lnTo>
                  <a:lnTo>
                    <a:pt x="258870" y="1004"/>
                  </a:lnTo>
                  <a:lnTo>
                    <a:pt x="258926" y="1171"/>
                  </a:lnTo>
                  <a:lnTo>
                    <a:pt x="259093" y="1394"/>
                  </a:lnTo>
                  <a:lnTo>
                    <a:pt x="259372" y="1617"/>
                  </a:lnTo>
                  <a:lnTo>
                    <a:pt x="259484" y="1673"/>
                  </a:lnTo>
                  <a:lnTo>
                    <a:pt x="259818" y="1673"/>
                  </a:lnTo>
                  <a:lnTo>
                    <a:pt x="259986" y="1617"/>
                  </a:lnTo>
                  <a:lnTo>
                    <a:pt x="260265" y="1394"/>
                  </a:lnTo>
                  <a:lnTo>
                    <a:pt x="260432" y="1171"/>
                  </a:lnTo>
                  <a:lnTo>
                    <a:pt x="260488" y="1004"/>
                  </a:lnTo>
                  <a:lnTo>
                    <a:pt x="260488" y="837"/>
                  </a:lnTo>
                  <a:lnTo>
                    <a:pt x="260488" y="669"/>
                  </a:lnTo>
                  <a:lnTo>
                    <a:pt x="260432" y="502"/>
                  </a:lnTo>
                  <a:lnTo>
                    <a:pt x="260265" y="223"/>
                  </a:lnTo>
                  <a:lnTo>
                    <a:pt x="259986" y="56"/>
                  </a:lnTo>
                  <a:lnTo>
                    <a:pt x="259818" y="0"/>
                  </a:lnTo>
                  <a:close/>
                  <a:moveTo>
                    <a:pt x="264559" y="0"/>
                  </a:moveTo>
                  <a:lnTo>
                    <a:pt x="264447" y="56"/>
                  </a:lnTo>
                  <a:lnTo>
                    <a:pt x="264168" y="223"/>
                  </a:lnTo>
                  <a:lnTo>
                    <a:pt x="264001" y="502"/>
                  </a:lnTo>
                  <a:lnTo>
                    <a:pt x="263945" y="669"/>
                  </a:lnTo>
                  <a:lnTo>
                    <a:pt x="263889" y="837"/>
                  </a:lnTo>
                  <a:lnTo>
                    <a:pt x="263945" y="1004"/>
                  </a:lnTo>
                  <a:lnTo>
                    <a:pt x="264001" y="1171"/>
                  </a:lnTo>
                  <a:lnTo>
                    <a:pt x="264168" y="1394"/>
                  </a:lnTo>
                  <a:lnTo>
                    <a:pt x="264447" y="1617"/>
                  </a:lnTo>
                  <a:lnTo>
                    <a:pt x="264559" y="1673"/>
                  </a:lnTo>
                  <a:lnTo>
                    <a:pt x="264893" y="1673"/>
                  </a:lnTo>
                  <a:lnTo>
                    <a:pt x="265060" y="1617"/>
                  </a:lnTo>
                  <a:lnTo>
                    <a:pt x="265339" y="1394"/>
                  </a:lnTo>
                  <a:lnTo>
                    <a:pt x="265507" y="1171"/>
                  </a:lnTo>
                  <a:lnTo>
                    <a:pt x="265562" y="1004"/>
                  </a:lnTo>
                  <a:lnTo>
                    <a:pt x="265562" y="837"/>
                  </a:lnTo>
                  <a:lnTo>
                    <a:pt x="265562" y="669"/>
                  </a:lnTo>
                  <a:lnTo>
                    <a:pt x="265507" y="502"/>
                  </a:lnTo>
                  <a:lnTo>
                    <a:pt x="265339" y="223"/>
                  </a:lnTo>
                  <a:lnTo>
                    <a:pt x="265060" y="56"/>
                  </a:lnTo>
                  <a:lnTo>
                    <a:pt x="264893" y="0"/>
                  </a:lnTo>
                  <a:close/>
                  <a:moveTo>
                    <a:pt x="267905" y="0"/>
                  </a:moveTo>
                  <a:lnTo>
                    <a:pt x="267737" y="56"/>
                  </a:lnTo>
                  <a:lnTo>
                    <a:pt x="267514" y="223"/>
                  </a:lnTo>
                  <a:lnTo>
                    <a:pt x="267291" y="502"/>
                  </a:lnTo>
                  <a:lnTo>
                    <a:pt x="267291" y="669"/>
                  </a:lnTo>
                  <a:lnTo>
                    <a:pt x="267235" y="837"/>
                  </a:lnTo>
                  <a:lnTo>
                    <a:pt x="267291" y="1004"/>
                  </a:lnTo>
                  <a:lnTo>
                    <a:pt x="267291" y="1171"/>
                  </a:lnTo>
                  <a:lnTo>
                    <a:pt x="267514" y="1394"/>
                  </a:lnTo>
                  <a:lnTo>
                    <a:pt x="267737" y="1617"/>
                  </a:lnTo>
                  <a:lnTo>
                    <a:pt x="267905" y="1673"/>
                  </a:lnTo>
                  <a:lnTo>
                    <a:pt x="268239" y="1673"/>
                  </a:lnTo>
                  <a:lnTo>
                    <a:pt x="268406" y="1617"/>
                  </a:lnTo>
                  <a:lnTo>
                    <a:pt x="268685" y="1394"/>
                  </a:lnTo>
                  <a:lnTo>
                    <a:pt x="268853" y="1171"/>
                  </a:lnTo>
                  <a:lnTo>
                    <a:pt x="268908" y="1004"/>
                  </a:lnTo>
                  <a:lnTo>
                    <a:pt x="268908" y="837"/>
                  </a:lnTo>
                  <a:lnTo>
                    <a:pt x="268908" y="669"/>
                  </a:lnTo>
                  <a:lnTo>
                    <a:pt x="268853" y="502"/>
                  </a:lnTo>
                  <a:lnTo>
                    <a:pt x="268685" y="223"/>
                  </a:lnTo>
                  <a:lnTo>
                    <a:pt x="268406" y="56"/>
                  </a:lnTo>
                  <a:lnTo>
                    <a:pt x="268239" y="0"/>
                  </a:lnTo>
                  <a:close/>
                  <a:moveTo>
                    <a:pt x="279671" y="0"/>
                  </a:moveTo>
                  <a:lnTo>
                    <a:pt x="279504" y="56"/>
                  </a:lnTo>
                  <a:lnTo>
                    <a:pt x="279225" y="223"/>
                  </a:lnTo>
                  <a:lnTo>
                    <a:pt x="279058" y="502"/>
                  </a:lnTo>
                  <a:lnTo>
                    <a:pt x="279002" y="669"/>
                  </a:lnTo>
                  <a:lnTo>
                    <a:pt x="279002" y="837"/>
                  </a:lnTo>
                  <a:lnTo>
                    <a:pt x="279002" y="1004"/>
                  </a:lnTo>
                  <a:lnTo>
                    <a:pt x="279058" y="1171"/>
                  </a:lnTo>
                  <a:lnTo>
                    <a:pt x="279225" y="1394"/>
                  </a:lnTo>
                  <a:lnTo>
                    <a:pt x="279504" y="1617"/>
                  </a:lnTo>
                  <a:lnTo>
                    <a:pt x="279671" y="1673"/>
                  </a:lnTo>
                  <a:lnTo>
                    <a:pt x="280006" y="1673"/>
                  </a:lnTo>
                  <a:lnTo>
                    <a:pt x="280173" y="1617"/>
                  </a:lnTo>
                  <a:lnTo>
                    <a:pt x="280396" y="1394"/>
                  </a:lnTo>
                  <a:lnTo>
                    <a:pt x="280564" y="1171"/>
                  </a:lnTo>
                  <a:lnTo>
                    <a:pt x="280619" y="1004"/>
                  </a:lnTo>
                  <a:lnTo>
                    <a:pt x="280675" y="837"/>
                  </a:lnTo>
                  <a:lnTo>
                    <a:pt x="280619" y="669"/>
                  </a:lnTo>
                  <a:lnTo>
                    <a:pt x="280564" y="502"/>
                  </a:lnTo>
                  <a:lnTo>
                    <a:pt x="280396" y="223"/>
                  </a:lnTo>
                  <a:lnTo>
                    <a:pt x="280173" y="56"/>
                  </a:lnTo>
                  <a:lnTo>
                    <a:pt x="280006" y="0"/>
                  </a:lnTo>
                  <a:close/>
                  <a:moveTo>
                    <a:pt x="2510" y="3346"/>
                  </a:moveTo>
                  <a:lnTo>
                    <a:pt x="2342" y="3402"/>
                  </a:lnTo>
                  <a:lnTo>
                    <a:pt x="2175" y="3458"/>
                  </a:lnTo>
                  <a:lnTo>
                    <a:pt x="1896" y="3625"/>
                  </a:lnTo>
                  <a:lnTo>
                    <a:pt x="1729" y="3848"/>
                  </a:lnTo>
                  <a:lnTo>
                    <a:pt x="1673" y="4015"/>
                  </a:lnTo>
                  <a:lnTo>
                    <a:pt x="1673" y="4183"/>
                  </a:lnTo>
                  <a:lnTo>
                    <a:pt x="1673" y="4350"/>
                  </a:lnTo>
                  <a:lnTo>
                    <a:pt x="1729" y="4517"/>
                  </a:lnTo>
                  <a:lnTo>
                    <a:pt x="1896" y="4796"/>
                  </a:lnTo>
                  <a:lnTo>
                    <a:pt x="2175" y="4963"/>
                  </a:lnTo>
                  <a:lnTo>
                    <a:pt x="2342" y="5019"/>
                  </a:lnTo>
                  <a:lnTo>
                    <a:pt x="2677" y="5019"/>
                  </a:lnTo>
                  <a:lnTo>
                    <a:pt x="2788" y="4963"/>
                  </a:lnTo>
                  <a:lnTo>
                    <a:pt x="3067" y="4796"/>
                  </a:lnTo>
                  <a:lnTo>
                    <a:pt x="3234" y="4517"/>
                  </a:lnTo>
                  <a:lnTo>
                    <a:pt x="3290" y="4350"/>
                  </a:lnTo>
                  <a:lnTo>
                    <a:pt x="3290" y="4183"/>
                  </a:lnTo>
                  <a:lnTo>
                    <a:pt x="3290" y="4015"/>
                  </a:lnTo>
                  <a:lnTo>
                    <a:pt x="3234" y="3848"/>
                  </a:lnTo>
                  <a:lnTo>
                    <a:pt x="3067" y="3625"/>
                  </a:lnTo>
                  <a:lnTo>
                    <a:pt x="2788" y="3458"/>
                  </a:lnTo>
                  <a:lnTo>
                    <a:pt x="2677" y="3402"/>
                  </a:lnTo>
                  <a:lnTo>
                    <a:pt x="2510" y="3346"/>
                  </a:lnTo>
                  <a:close/>
                  <a:moveTo>
                    <a:pt x="10930" y="3346"/>
                  </a:moveTo>
                  <a:lnTo>
                    <a:pt x="10763" y="3402"/>
                  </a:lnTo>
                  <a:lnTo>
                    <a:pt x="10596" y="3458"/>
                  </a:lnTo>
                  <a:lnTo>
                    <a:pt x="10317" y="3625"/>
                  </a:lnTo>
                  <a:lnTo>
                    <a:pt x="10150" y="3848"/>
                  </a:lnTo>
                  <a:lnTo>
                    <a:pt x="10094" y="4015"/>
                  </a:lnTo>
                  <a:lnTo>
                    <a:pt x="10094" y="4183"/>
                  </a:lnTo>
                  <a:lnTo>
                    <a:pt x="10094" y="4350"/>
                  </a:lnTo>
                  <a:lnTo>
                    <a:pt x="10150" y="4517"/>
                  </a:lnTo>
                  <a:lnTo>
                    <a:pt x="10317" y="4796"/>
                  </a:lnTo>
                  <a:lnTo>
                    <a:pt x="10596" y="4963"/>
                  </a:lnTo>
                  <a:lnTo>
                    <a:pt x="10763" y="5019"/>
                  </a:lnTo>
                  <a:lnTo>
                    <a:pt x="11098" y="5019"/>
                  </a:lnTo>
                  <a:lnTo>
                    <a:pt x="11265" y="4963"/>
                  </a:lnTo>
                  <a:lnTo>
                    <a:pt x="11488" y="4796"/>
                  </a:lnTo>
                  <a:lnTo>
                    <a:pt x="11711" y="4517"/>
                  </a:lnTo>
                  <a:lnTo>
                    <a:pt x="11711" y="4350"/>
                  </a:lnTo>
                  <a:lnTo>
                    <a:pt x="11767" y="4183"/>
                  </a:lnTo>
                  <a:lnTo>
                    <a:pt x="11711" y="4015"/>
                  </a:lnTo>
                  <a:lnTo>
                    <a:pt x="11711" y="3848"/>
                  </a:lnTo>
                  <a:lnTo>
                    <a:pt x="11488" y="3625"/>
                  </a:lnTo>
                  <a:lnTo>
                    <a:pt x="11265" y="3458"/>
                  </a:lnTo>
                  <a:lnTo>
                    <a:pt x="11098" y="3402"/>
                  </a:lnTo>
                  <a:lnTo>
                    <a:pt x="10930" y="3346"/>
                  </a:lnTo>
                  <a:close/>
                  <a:moveTo>
                    <a:pt x="15949" y="3346"/>
                  </a:moveTo>
                  <a:lnTo>
                    <a:pt x="15782" y="3402"/>
                  </a:lnTo>
                  <a:lnTo>
                    <a:pt x="15671" y="3458"/>
                  </a:lnTo>
                  <a:lnTo>
                    <a:pt x="15392" y="3625"/>
                  </a:lnTo>
                  <a:lnTo>
                    <a:pt x="15224" y="3848"/>
                  </a:lnTo>
                  <a:lnTo>
                    <a:pt x="15169" y="4015"/>
                  </a:lnTo>
                  <a:lnTo>
                    <a:pt x="15113" y="4183"/>
                  </a:lnTo>
                  <a:lnTo>
                    <a:pt x="15169" y="4350"/>
                  </a:lnTo>
                  <a:lnTo>
                    <a:pt x="15224" y="4517"/>
                  </a:lnTo>
                  <a:lnTo>
                    <a:pt x="15392" y="4796"/>
                  </a:lnTo>
                  <a:lnTo>
                    <a:pt x="15671" y="4963"/>
                  </a:lnTo>
                  <a:lnTo>
                    <a:pt x="15782" y="5019"/>
                  </a:lnTo>
                  <a:lnTo>
                    <a:pt x="16117" y="5019"/>
                  </a:lnTo>
                  <a:lnTo>
                    <a:pt x="16284" y="4963"/>
                  </a:lnTo>
                  <a:lnTo>
                    <a:pt x="16563" y="4796"/>
                  </a:lnTo>
                  <a:lnTo>
                    <a:pt x="16730" y="4517"/>
                  </a:lnTo>
                  <a:lnTo>
                    <a:pt x="16786" y="4350"/>
                  </a:lnTo>
                  <a:lnTo>
                    <a:pt x="16786" y="4183"/>
                  </a:lnTo>
                  <a:lnTo>
                    <a:pt x="16786" y="4015"/>
                  </a:lnTo>
                  <a:lnTo>
                    <a:pt x="16730" y="3848"/>
                  </a:lnTo>
                  <a:lnTo>
                    <a:pt x="16563" y="3625"/>
                  </a:lnTo>
                  <a:lnTo>
                    <a:pt x="16284" y="3458"/>
                  </a:lnTo>
                  <a:lnTo>
                    <a:pt x="16117" y="3402"/>
                  </a:lnTo>
                  <a:lnTo>
                    <a:pt x="15949" y="3346"/>
                  </a:lnTo>
                  <a:close/>
                  <a:moveTo>
                    <a:pt x="19295" y="3346"/>
                  </a:moveTo>
                  <a:lnTo>
                    <a:pt x="19128" y="3402"/>
                  </a:lnTo>
                  <a:lnTo>
                    <a:pt x="18961" y="3458"/>
                  </a:lnTo>
                  <a:lnTo>
                    <a:pt x="18682" y="3625"/>
                  </a:lnTo>
                  <a:lnTo>
                    <a:pt x="18515" y="3848"/>
                  </a:lnTo>
                  <a:lnTo>
                    <a:pt x="18459" y="4015"/>
                  </a:lnTo>
                  <a:lnTo>
                    <a:pt x="18459" y="4183"/>
                  </a:lnTo>
                  <a:lnTo>
                    <a:pt x="18459" y="4350"/>
                  </a:lnTo>
                  <a:lnTo>
                    <a:pt x="18515" y="4517"/>
                  </a:lnTo>
                  <a:lnTo>
                    <a:pt x="18682" y="4796"/>
                  </a:lnTo>
                  <a:lnTo>
                    <a:pt x="18961" y="4963"/>
                  </a:lnTo>
                  <a:lnTo>
                    <a:pt x="19128" y="5019"/>
                  </a:lnTo>
                  <a:lnTo>
                    <a:pt x="19463" y="5019"/>
                  </a:lnTo>
                  <a:lnTo>
                    <a:pt x="19630" y="4963"/>
                  </a:lnTo>
                  <a:lnTo>
                    <a:pt x="19853" y="4796"/>
                  </a:lnTo>
                  <a:lnTo>
                    <a:pt x="20076" y="4517"/>
                  </a:lnTo>
                  <a:lnTo>
                    <a:pt x="20076" y="4350"/>
                  </a:lnTo>
                  <a:lnTo>
                    <a:pt x="20132" y="4183"/>
                  </a:lnTo>
                  <a:lnTo>
                    <a:pt x="20076" y="4015"/>
                  </a:lnTo>
                  <a:lnTo>
                    <a:pt x="20076" y="3848"/>
                  </a:lnTo>
                  <a:lnTo>
                    <a:pt x="19853" y="3625"/>
                  </a:lnTo>
                  <a:lnTo>
                    <a:pt x="19630" y="3458"/>
                  </a:lnTo>
                  <a:lnTo>
                    <a:pt x="19463" y="3402"/>
                  </a:lnTo>
                  <a:lnTo>
                    <a:pt x="19295" y="3346"/>
                  </a:lnTo>
                  <a:close/>
                  <a:moveTo>
                    <a:pt x="24370" y="3346"/>
                  </a:moveTo>
                  <a:lnTo>
                    <a:pt x="24203" y="3402"/>
                  </a:lnTo>
                  <a:lnTo>
                    <a:pt x="24036" y="3458"/>
                  </a:lnTo>
                  <a:lnTo>
                    <a:pt x="23757" y="3625"/>
                  </a:lnTo>
                  <a:lnTo>
                    <a:pt x="23589" y="3848"/>
                  </a:lnTo>
                  <a:lnTo>
                    <a:pt x="23534" y="4015"/>
                  </a:lnTo>
                  <a:lnTo>
                    <a:pt x="23534" y="4183"/>
                  </a:lnTo>
                  <a:lnTo>
                    <a:pt x="23534" y="4350"/>
                  </a:lnTo>
                  <a:lnTo>
                    <a:pt x="23589" y="4517"/>
                  </a:lnTo>
                  <a:lnTo>
                    <a:pt x="23757" y="4796"/>
                  </a:lnTo>
                  <a:lnTo>
                    <a:pt x="24036" y="4963"/>
                  </a:lnTo>
                  <a:lnTo>
                    <a:pt x="24203" y="5019"/>
                  </a:lnTo>
                  <a:lnTo>
                    <a:pt x="24537" y="5019"/>
                  </a:lnTo>
                  <a:lnTo>
                    <a:pt x="24649" y="4963"/>
                  </a:lnTo>
                  <a:lnTo>
                    <a:pt x="24928" y="4796"/>
                  </a:lnTo>
                  <a:lnTo>
                    <a:pt x="25095" y="4517"/>
                  </a:lnTo>
                  <a:lnTo>
                    <a:pt x="25151" y="4350"/>
                  </a:lnTo>
                  <a:lnTo>
                    <a:pt x="25207" y="4183"/>
                  </a:lnTo>
                  <a:lnTo>
                    <a:pt x="25151" y="4015"/>
                  </a:lnTo>
                  <a:lnTo>
                    <a:pt x="25095" y="3848"/>
                  </a:lnTo>
                  <a:lnTo>
                    <a:pt x="24928" y="3625"/>
                  </a:lnTo>
                  <a:lnTo>
                    <a:pt x="24649" y="3458"/>
                  </a:lnTo>
                  <a:lnTo>
                    <a:pt x="24537" y="3402"/>
                  </a:lnTo>
                  <a:lnTo>
                    <a:pt x="24370" y="3346"/>
                  </a:lnTo>
                  <a:close/>
                  <a:moveTo>
                    <a:pt x="27660" y="3346"/>
                  </a:moveTo>
                  <a:lnTo>
                    <a:pt x="27493" y="3402"/>
                  </a:lnTo>
                  <a:lnTo>
                    <a:pt x="27326" y="3458"/>
                  </a:lnTo>
                  <a:lnTo>
                    <a:pt x="27103" y="3625"/>
                  </a:lnTo>
                  <a:lnTo>
                    <a:pt x="26880" y="3848"/>
                  </a:lnTo>
                  <a:lnTo>
                    <a:pt x="26880" y="4015"/>
                  </a:lnTo>
                  <a:lnTo>
                    <a:pt x="26824" y="4183"/>
                  </a:lnTo>
                  <a:lnTo>
                    <a:pt x="26880" y="4350"/>
                  </a:lnTo>
                  <a:lnTo>
                    <a:pt x="26880" y="4517"/>
                  </a:lnTo>
                  <a:lnTo>
                    <a:pt x="27103" y="4796"/>
                  </a:lnTo>
                  <a:lnTo>
                    <a:pt x="27326" y="4963"/>
                  </a:lnTo>
                  <a:lnTo>
                    <a:pt x="27493" y="5019"/>
                  </a:lnTo>
                  <a:lnTo>
                    <a:pt x="27828" y="5019"/>
                  </a:lnTo>
                  <a:lnTo>
                    <a:pt x="27995" y="4963"/>
                  </a:lnTo>
                  <a:lnTo>
                    <a:pt x="28274" y="4796"/>
                  </a:lnTo>
                  <a:lnTo>
                    <a:pt x="28441" y="4517"/>
                  </a:lnTo>
                  <a:lnTo>
                    <a:pt x="28497" y="4350"/>
                  </a:lnTo>
                  <a:lnTo>
                    <a:pt x="28497" y="4183"/>
                  </a:lnTo>
                  <a:lnTo>
                    <a:pt x="28497" y="4015"/>
                  </a:lnTo>
                  <a:lnTo>
                    <a:pt x="28441" y="3848"/>
                  </a:lnTo>
                  <a:lnTo>
                    <a:pt x="28274" y="3625"/>
                  </a:lnTo>
                  <a:lnTo>
                    <a:pt x="27995" y="3458"/>
                  </a:lnTo>
                  <a:lnTo>
                    <a:pt x="27828" y="3402"/>
                  </a:lnTo>
                  <a:lnTo>
                    <a:pt x="27660" y="3346"/>
                  </a:lnTo>
                  <a:close/>
                  <a:moveTo>
                    <a:pt x="31118" y="3346"/>
                  </a:moveTo>
                  <a:lnTo>
                    <a:pt x="30951" y="3402"/>
                  </a:lnTo>
                  <a:lnTo>
                    <a:pt x="30783" y="3458"/>
                  </a:lnTo>
                  <a:lnTo>
                    <a:pt x="30505" y="3625"/>
                  </a:lnTo>
                  <a:lnTo>
                    <a:pt x="30337" y="3848"/>
                  </a:lnTo>
                  <a:lnTo>
                    <a:pt x="30281" y="4015"/>
                  </a:lnTo>
                  <a:lnTo>
                    <a:pt x="30281" y="4183"/>
                  </a:lnTo>
                  <a:lnTo>
                    <a:pt x="30281" y="4350"/>
                  </a:lnTo>
                  <a:lnTo>
                    <a:pt x="30337" y="4517"/>
                  </a:lnTo>
                  <a:lnTo>
                    <a:pt x="30505" y="4796"/>
                  </a:lnTo>
                  <a:lnTo>
                    <a:pt x="30783" y="4963"/>
                  </a:lnTo>
                  <a:lnTo>
                    <a:pt x="30951" y="5019"/>
                  </a:lnTo>
                  <a:lnTo>
                    <a:pt x="31285" y="5019"/>
                  </a:lnTo>
                  <a:lnTo>
                    <a:pt x="31397" y="4963"/>
                  </a:lnTo>
                  <a:lnTo>
                    <a:pt x="31676" y="4796"/>
                  </a:lnTo>
                  <a:lnTo>
                    <a:pt x="31843" y="4517"/>
                  </a:lnTo>
                  <a:lnTo>
                    <a:pt x="31899" y="4350"/>
                  </a:lnTo>
                  <a:lnTo>
                    <a:pt x="31899" y="4183"/>
                  </a:lnTo>
                  <a:lnTo>
                    <a:pt x="31899" y="4015"/>
                  </a:lnTo>
                  <a:lnTo>
                    <a:pt x="31843" y="3848"/>
                  </a:lnTo>
                  <a:lnTo>
                    <a:pt x="31676" y="3625"/>
                  </a:lnTo>
                  <a:lnTo>
                    <a:pt x="31397" y="3458"/>
                  </a:lnTo>
                  <a:lnTo>
                    <a:pt x="31285" y="3402"/>
                  </a:lnTo>
                  <a:lnTo>
                    <a:pt x="31118" y="3346"/>
                  </a:lnTo>
                  <a:close/>
                  <a:moveTo>
                    <a:pt x="41156" y="3346"/>
                  </a:moveTo>
                  <a:lnTo>
                    <a:pt x="40989" y="3402"/>
                  </a:lnTo>
                  <a:lnTo>
                    <a:pt x="40821" y="3458"/>
                  </a:lnTo>
                  <a:lnTo>
                    <a:pt x="40543" y="3625"/>
                  </a:lnTo>
                  <a:lnTo>
                    <a:pt x="40375" y="3848"/>
                  </a:lnTo>
                  <a:lnTo>
                    <a:pt x="40320" y="4015"/>
                  </a:lnTo>
                  <a:lnTo>
                    <a:pt x="40320" y="4183"/>
                  </a:lnTo>
                  <a:lnTo>
                    <a:pt x="40320" y="4350"/>
                  </a:lnTo>
                  <a:lnTo>
                    <a:pt x="40375" y="4517"/>
                  </a:lnTo>
                  <a:lnTo>
                    <a:pt x="40543" y="4796"/>
                  </a:lnTo>
                  <a:lnTo>
                    <a:pt x="40821" y="4963"/>
                  </a:lnTo>
                  <a:lnTo>
                    <a:pt x="40989" y="5019"/>
                  </a:lnTo>
                  <a:lnTo>
                    <a:pt x="41323" y="5019"/>
                  </a:lnTo>
                  <a:lnTo>
                    <a:pt x="41435" y="4963"/>
                  </a:lnTo>
                  <a:lnTo>
                    <a:pt x="41714" y="4796"/>
                  </a:lnTo>
                  <a:lnTo>
                    <a:pt x="41881" y="4517"/>
                  </a:lnTo>
                  <a:lnTo>
                    <a:pt x="41937" y="4350"/>
                  </a:lnTo>
                  <a:lnTo>
                    <a:pt x="41937" y="4183"/>
                  </a:lnTo>
                  <a:lnTo>
                    <a:pt x="41937" y="4015"/>
                  </a:lnTo>
                  <a:lnTo>
                    <a:pt x="41881" y="3848"/>
                  </a:lnTo>
                  <a:lnTo>
                    <a:pt x="41714" y="3625"/>
                  </a:lnTo>
                  <a:lnTo>
                    <a:pt x="41435" y="3458"/>
                  </a:lnTo>
                  <a:lnTo>
                    <a:pt x="41323" y="3402"/>
                  </a:lnTo>
                  <a:lnTo>
                    <a:pt x="41156" y="3346"/>
                  </a:lnTo>
                  <a:close/>
                  <a:moveTo>
                    <a:pt x="83037" y="3402"/>
                  </a:moveTo>
                  <a:lnTo>
                    <a:pt x="82870" y="3458"/>
                  </a:lnTo>
                  <a:lnTo>
                    <a:pt x="82591" y="3625"/>
                  </a:lnTo>
                  <a:lnTo>
                    <a:pt x="82424" y="3904"/>
                  </a:lnTo>
                  <a:lnTo>
                    <a:pt x="82368" y="4015"/>
                  </a:lnTo>
                  <a:lnTo>
                    <a:pt x="82368" y="4183"/>
                  </a:lnTo>
                  <a:lnTo>
                    <a:pt x="82368" y="4350"/>
                  </a:lnTo>
                  <a:lnTo>
                    <a:pt x="82424" y="4517"/>
                  </a:lnTo>
                  <a:lnTo>
                    <a:pt x="82591" y="4796"/>
                  </a:lnTo>
                  <a:lnTo>
                    <a:pt x="82870" y="4963"/>
                  </a:lnTo>
                  <a:lnTo>
                    <a:pt x="83037" y="5019"/>
                  </a:lnTo>
                  <a:lnTo>
                    <a:pt x="83372" y="5019"/>
                  </a:lnTo>
                  <a:lnTo>
                    <a:pt x="83539" y="4963"/>
                  </a:lnTo>
                  <a:lnTo>
                    <a:pt x="83762" y="4796"/>
                  </a:lnTo>
                  <a:lnTo>
                    <a:pt x="83985" y="4517"/>
                  </a:lnTo>
                  <a:lnTo>
                    <a:pt x="83985" y="4350"/>
                  </a:lnTo>
                  <a:lnTo>
                    <a:pt x="84041" y="4183"/>
                  </a:lnTo>
                  <a:lnTo>
                    <a:pt x="83985" y="4015"/>
                  </a:lnTo>
                  <a:lnTo>
                    <a:pt x="83985" y="3904"/>
                  </a:lnTo>
                  <a:lnTo>
                    <a:pt x="83762" y="3625"/>
                  </a:lnTo>
                  <a:lnTo>
                    <a:pt x="83539" y="3458"/>
                  </a:lnTo>
                  <a:lnTo>
                    <a:pt x="83372" y="3402"/>
                  </a:lnTo>
                  <a:close/>
                  <a:moveTo>
                    <a:pt x="86383" y="3402"/>
                  </a:moveTo>
                  <a:lnTo>
                    <a:pt x="86216" y="3458"/>
                  </a:lnTo>
                  <a:lnTo>
                    <a:pt x="85993" y="3625"/>
                  </a:lnTo>
                  <a:lnTo>
                    <a:pt x="85825" y="3904"/>
                  </a:lnTo>
                  <a:lnTo>
                    <a:pt x="85770" y="4015"/>
                  </a:lnTo>
                  <a:lnTo>
                    <a:pt x="85714" y="4183"/>
                  </a:lnTo>
                  <a:lnTo>
                    <a:pt x="85770" y="4350"/>
                  </a:lnTo>
                  <a:lnTo>
                    <a:pt x="85825" y="4517"/>
                  </a:lnTo>
                  <a:lnTo>
                    <a:pt x="85993" y="4796"/>
                  </a:lnTo>
                  <a:lnTo>
                    <a:pt x="86216" y="4963"/>
                  </a:lnTo>
                  <a:lnTo>
                    <a:pt x="86383" y="5019"/>
                  </a:lnTo>
                  <a:lnTo>
                    <a:pt x="86718" y="5019"/>
                  </a:lnTo>
                  <a:lnTo>
                    <a:pt x="86885" y="4963"/>
                  </a:lnTo>
                  <a:lnTo>
                    <a:pt x="87164" y="4796"/>
                  </a:lnTo>
                  <a:lnTo>
                    <a:pt x="87331" y="4517"/>
                  </a:lnTo>
                  <a:lnTo>
                    <a:pt x="87387" y="4350"/>
                  </a:lnTo>
                  <a:lnTo>
                    <a:pt x="87387" y="4183"/>
                  </a:lnTo>
                  <a:lnTo>
                    <a:pt x="87387" y="4015"/>
                  </a:lnTo>
                  <a:lnTo>
                    <a:pt x="87331" y="3904"/>
                  </a:lnTo>
                  <a:lnTo>
                    <a:pt x="87164" y="3625"/>
                  </a:lnTo>
                  <a:lnTo>
                    <a:pt x="86885" y="3458"/>
                  </a:lnTo>
                  <a:lnTo>
                    <a:pt x="86718" y="3402"/>
                  </a:lnTo>
                  <a:close/>
                  <a:moveTo>
                    <a:pt x="89785" y="3402"/>
                  </a:moveTo>
                  <a:lnTo>
                    <a:pt x="89618" y="3458"/>
                  </a:lnTo>
                  <a:lnTo>
                    <a:pt x="89339" y="3625"/>
                  </a:lnTo>
                  <a:lnTo>
                    <a:pt x="89171" y="3904"/>
                  </a:lnTo>
                  <a:lnTo>
                    <a:pt x="89116" y="4015"/>
                  </a:lnTo>
                  <a:lnTo>
                    <a:pt x="89116" y="4183"/>
                  </a:lnTo>
                  <a:lnTo>
                    <a:pt x="89116" y="4350"/>
                  </a:lnTo>
                  <a:lnTo>
                    <a:pt x="89171" y="4517"/>
                  </a:lnTo>
                  <a:lnTo>
                    <a:pt x="89339" y="4796"/>
                  </a:lnTo>
                  <a:lnTo>
                    <a:pt x="89618" y="4963"/>
                  </a:lnTo>
                  <a:lnTo>
                    <a:pt x="89785" y="5019"/>
                  </a:lnTo>
                  <a:lnTo>
                    <a:pt x="90119" y="5019"/>
                  </a:lnTo>
                  <a:lnTo>
                    <a:pt x="90231" y="4963"/>
                  </a:lnTo>
                  <a:lnTo>
                    <a:pt x="90510" y="4796"/>
                  </a:lnTo>
                  <a:lnTo>
                    <a:pt x="90677" y="4517"/>
                  </a:lnTo>
                  <a:lnTo>
                    <a:pt x="90733" y="4350"/>
                  </a:lnTo>
                  <a:lnTo>
                    <a:pt x="90733" y="4183"/>
                  </a:lnTo>
                  <a:lnTo>
                    <a:pt x="90733" y="4015"/>
                  </a:lnTo>
                  <a:lnTo>
                    <a:pt x="90677" y="3904"/>
                  </a:lnTo>
                  <a:lnTo>
                    <a:pt x="90510" y="3625"/>
                  </a:lnTo>
                  <a:lnTo>
                    <a:pt x="90231" y="3458"/>
                  </a:lnTo>
                  <a:lnTo>
                    <a:pt x="90119" y="3402"/>
                  </a:lnTo>
                  <a:close/>
                  <a:moveTo>
                    <a:pt x="93075" y="3402"/>
                  </a:moveTo>
                  <a:lnTo>
                    <a:pt x="92908" y="3458"/>
                  </a:lnTo>
                  <a:lnTo>
                    <a:pt x="92685" y="3625"/>
                  </a:lnTo>
                  <a:lnTo>
                    <a:pt x="92462" y="3904"/>
                  </a:lnTo>
                  <a:lnTo>
                    <a:pt x="92462" y="4015"/>
                  </a:lnTo>
                  <a:lnTo>
                    <a:pt x="92406" y="4183"/>
                  </a:lnTo>
                  <a:lnTo>
                    <a:pt x="92462" y="4350"/>
                  </a:lnTo>
                  <a:lnTo>
                    <a:pt x="92462" y="4517"/>
                  </a:lnTo>
                  <a:lnTo>
                    <a:pt x="92685" y="4796"/>
                  </a:lnTo>
                  <a:lnTo>
                    <a:pt x="92908" y="4963"/>
                  </a:lnTo>
                  <a:lnTo>
                    <a:pt x="93075" y="5019"/>
                  </a:lnTo>
                  <a:lnTo>
                    <a:pt x="93410" y="5019"/>
                  </a:lnTo>
                  <a:lnTo>
                    <a:pt x="93577" y="4963"/>
                  </a:lnTo>
                  <a:lnTo>
                    <a:pt x="93856" y="4796"/>
                  </a:lnTo>
                  <a:lnTo>
                    <a:pt x="94023" y="4517"/>
                  </a:lnTo>
                  <a:lnTo>
                    <a:pt x="94079" y="4350"/>
                  </a:lnTo>
                  <a:lnTo>
                    <a:pt x="94079" y="4183"/>
                  </a:lnTo>
                  <a:lnTo>
                    <a:pt x="94079" y="4015"/>
                  </a:lnTo>
                  <a:lnTo>
                    <a:pt x="94023" y="3904"/>
                  </a:lnTo>
                  <a:lnTo>
                    <a:pt x="93856" y="3625"/>
                  </a:lnTo>
                  <a:lnTo>
                    <a:pt x="93577" y="3458"/>
                  </a:lnTo>
                  <a:lnTo>
                    <a:pt x="93410" y="3402"/>
                  </a:lnTo>
                  <a:close/>
                  <a:moveTo>
                    <a:pt x="98317" y="3346"/>
                  </a:moveTo>
                  <a:lnTo>
                    <a:pt x="98150" y="3402"/>
                  </a:lnTo>
                  <a:lnTo>
                    <a:pt x="97983" y="3458"/>
                  </a:lnTo>
                  <a:lnTo>
                    <a:pt x="97704" y="3625"/>
                  </a:lnTo>
                  <a:lnTo>
                    <a:pt x="97536" y="3848"/>
                  </a:lnTo>
                  <a:lnTo>
                    <a:pt x="97481" y="4015"/>
                  </a:lnTo>
                  <a:lnTo>
                    <a:pt x="97481" y="4183"/>
                  </a:lnTo>
                  <a:lnTo>
                    <a:pt x="97481" y="4350"/>
                  </a:lnTo>
                  <a:lnTo>
                    <a:pt x="97536" y="4517"/>
                  </a:lnTo>
                  <a:lnTo>
                    <a:pt x="97704" y="4796"/>
                  </a:lnTo>
                  <a:lnTo>
                    <a:pt x="97983" y="4963"/>
                  </a:lnTo>
                  <a:lnTo>
                    <a:pt x="98150" y="5019"/>
                  </a:lnTo>
                  <a:lnTo>
                    <a:pt x="98484" y="5019"/>
                  </a:lnTo>
                  <a:lnTo>
                    <a:pt x="98652" y="4963"/>
                  </a:lnTo>
                  <a:lnTo>
                    <a:pt x="98875" y="4796"/>
                  </a:lnTo>
                  <a:lnTo>
                    <a:pt x="99042" y="4517"/>
                  </a:lnTo>
                  <a:lnTo>
                    <a:pt x="99098" y="4350"/>
                  </a:lnTo>
                  <a:lnTo>
                    <a:pt x="99154" y="4183"/>
                  </a:lnTo>
                  <a:lnTo>
                    <a:pt x="99098" y="4015"/>
                  </a:lnTo>
                  <a:lnTo>
                    <a:pt x="99042" y="3848"/>
                  </a:lnTo>
                  <a:lnTo>
                    <a:pt x="98875" y="3625"/>
                  </a:lnTo>
                  <a:lnTo>
                    <a:pt x="98652" y="3458"/>
                  </a:lnTo>
                  <a:lnTo>
                    <a:pt x="98484" y="3402"/>
                  </a:lnTo>
                  <a:lnTo>
                    <a:pt x="98317" y="3346"/>
                  </a:lnTo>
                  <a:close/>
                  <a:moveTo>
                    <a:pt x="106738" y="3346"/>
                  </a:moveTo>
                  <a:lnTo>
                    <a:pt x="106571" y="3402"/>
                  </a:lnTo>
                  <a:lnTo>
                    <a:pt x="106403" y="3458"/>
                  </a:lnTo>
                  <a:lnTo>
                    <a:pt x="106180" y="3625"/>
                  </a:lnTo>
                  <a:lnTo>
                    <a:pt x="105957" y="3848"/>
                  </a:lnTo>
                  <a:lnTo>
                    <a:pt x="105957" y="4015"/>
                  </a:lnTo>
                  <a:lnTo>
                    <a:pt x="105901" y="4183"/>
                  </a:lnTo>
                  <a:lnTo>
                    <a:pt x="105957" y="4350"/>
                  </a:lnTo>
                  <a:lnTo>
                    <a:pt x="105957" y="4517"/>
                  </a:lnTo>
                  <a:lnTo>
                    <a:pt x="106180" y="4796"/>
                  </a:lnTo>
                  <a:lnTo>
                    <a:pt x="106403" y="4963"/>
                  </a:lnTo>
                  <a:lnTo>
                    <a:pt x="106571" y="5019"/>
                  </a:lnTo>
                  <a:lnTo>
                    <a:pt x="106905" y="5019"/>
                  </a:lnTo>
                  <a:lnTo>
                    <a:pt x="107073" y="4963"/>
                  </a:lnTo>
                  <a:lnTo>
                    <a:pt x="107351" y="4796"/>
                  </a:lnTo>
                  <a:lnTo>
                    <a:pt x="107519" y="4517"/>
                  </a:lnTo>
                  <a:lnTo>
                    <a:pt x="107575" y="4350"/>
                  </a:lnTo>
                  <a:lnTo>
                    <a:pt x="107575" y="4183"/>
                  </a:lnTo>
                  <a:lnTo>
                    <a:pt x="107575" y="4015"/>
                  </a:lnTo>
                  <a:lnTo>
                    <a:pt x="107519" y="3848"/>
                  </a:lnTo>
                  <a:lnTo>
                    <a:pt x="107351" y="3625"/>
                  </a:lnTo>
                  <a:lnTo>
                    <a:pt x="107073" y="3458"/>
                  </a:lnTo>
                  <a:lnTo>
                    <a:pt x="106905" y="3402"/>
                  </a:lnTo>
                  <a:lnTo>
                    <a:pt x="106738" y="3346"/>
                  </a:lnTo>
                  <a:close/>
                  <a:moveTo>
                    <a:pt x="111813" y="3346"/>
                  </a:moveTo>
                  <a:lnTo>
                    <a:pt x="111645" y="3402"/>
                  </a:lnTo>
                  <a:lnTo>
                    <a:pt x="111478" y="3458"/>
                  </a:lnTo>
                  <a:lnTo>
                    <a:pt x="111199" y="3625"/>
                  </a:lnTo>
                  <a:lnTo>
                    <a:pt x="111032" y="3848"/>
                  </a:lnTo>
                  <a:lnTo>
                    <a:pt x="110976" y="4015"/>
                  </a:lnTo>
                  <a:lnTo>
                    <a:pt x="110976" y="4183"/>
                  </a:lnTo>
                  <a:lnTo>
                    <a:pt x="110976" y="4350"/>
                  </a:lnTo>
                  <a:lnTo>
                    <a:pt x="111032" y="4517"/>
                  </a:lnTo>
                  <a:lnTo>
                    <a:pt x="111199" y="4796"/>
                  </a:lnTo>
                  <a:lnTo>
                    <a:pt x="111478" y="4963"/>
                  </a:lnTo>
                  <a:lnTo>
                    <a:pt x="111645" y="5019"/>
                  </a:lnTo>
                  <a:lnTo>
                    <a:pt x="111980" y="5019"/>
                  </a:lnTo>
                  <a:lnTo>
                    <a:pt x="112092" y="4963"/>
                  </a:lnTo>
                  <a:lnTo>
                    <a:pt x="112370" y="4796"/>
                  </a:lnTo>
                  <a:lnTo>
                    <a:pt x="112538" y="4517"/>
                  </a:lnTo>
                  <a:lnTo>
                    <a:pt x="112594" y="4350"/>
                  </a:lnTo>
                  <a:lnTo>
                    <a:pt x="112594" y="4183"/>
                  </a:lnTo>
                  <a:lnTo>
                    <a:pt x="112594" y="4015"/>
                  </a:lnTo>
                  <a:lnTo>
                    <a:pt x="112538" y="3848"/>
                  </a:lnTo>
                  <a:lnTo>
                    <a:pt x="112370" y="3625"/>
                  </a:lnTo>
                  <a:lnTo>
                    <a:pt x="112092" y="3458"/>
                  </a:lnTo>
                  <a:lnTo>
                    <a:pt x="111980" y="3402"/>
                  </a:lnTo>
                  <a:lnTo>
                    <a:pt x="111813" y="3346"/>
                  </a:lnTo>
                  <a:close/>
                  <a:moveTo>
                    <a:pt x="115103" y="3346"/>
                  </a:moveTo>
                  <a:lnTo>
                    <a:pt x="114936" y="3402"/>
                  </a:lnTo>
                  <a:lnTo>
                    <a:pt x="114768" y="3458"/>
                  </a:lnTo>
                  <a:lnTo>
                    <a:pt x="114545" y="3625"/>
                  </a:lnTo>
                  <a:lnTo>
                    <a:pt x="114322" y="3848"/>
                  </a:lnTo>
                  <a:lnTo>
                    <a:pt x="114267" y="4015"/>
                  </a:lnTo>
                  <a:lnTo>
                    <a:pt x="114267" y="4183"/>
                  </a:lnTo>
                  <a:lnTo>
                    <a:pt x="114267" y="4350"/>
                  </a:lnTo>
                  <a:lnTo>
                    <a:pt x="114322" y="4517"/>
                  </a:lnTo>
                  <a:lnTo>
                    <a:pt x="114545" y="4796"/>
                  </a:lnTo>
                  <a:lnTo>
                    <a:pt x="114768" y="4963"/>
                  </a:lnTo>
                  <a:lnTo>
                    <a:pt x="114936" y="5019"/>
                  </a:lnTo>
                  <a:lnTo>
                    <a:pt x="115270" y="5019"/>
                  </a:lnTo>
                  <a:lnTo>
                    <a:pt x="115438" y="4963"/>
                  </a:lnTo>
                  <a:lnTo>
                    <a:pt x="115716" y="4796"/>
                  </a:lnTo>
                  <a:lnTo>
                    <a:pt x="115884" y="4517"/>
                  </a:lnTo>
                  <a:lnTo>
                    <a:pt x="115940" y="4350"/>
                  </a:lnTo>
                  <a:lnTo>
                    <a:pt x="115940" y="4183"/>
                  </a:lnTo>
                  <a:lnTo>
                    <a:pt x="115940" y="4015"/>
                  </a:lnTo>
                  <a:lnTo>
                    <a:pt x="115884" y="3848"/>
                  </a:lnTo>
                  <a:lnTo>
                    <a:pt x="115716" y="3625"/>
                  </a:lnTo>
                  <a:lnTo>
                    <a:pt x="115438" y="3458"/>
                  </a:lnTo>
                  <a:lnTo>
                    <a:pt x="115270" y="3402"/>
                  </a:lnTo>
                  <a:lnTo>
                    <a:pt x="115103" y="3346"/>
                  </a:lnTo>
                  <a:close/>
                  <a:moveTo>
                    <a:pt x="120178" y="3346"/>
                  </a:moveTo>
                  <a:lnTo>
                    <a:pt x="120011" y="3402"/>
                  </a:lnTo>
                  <a:lnTo>
                    <a:pt x="119843" y="3458"/>
                  </a:lnTo>
                  <a:lnTo>
                    <a:pt x="119564" y="3625"/>
                  </a:lnTo>
                  <a:lnTo>
                    <a:pt x="119397" y="3848"/>
                  </a:lnTo>
                  <a:lnTo>
                    <a:pt x="119341" y="4015"/>
                  </a:lnTo>
                  <a:lnTo>
                    <a:pt x="119341" y="4183"/>
                  </a:lnTo>
                  <a:lnTo>
                    <a:pt x="119341" y="4350"/>
                  </a:lnTo>
                  <a:lnTo>
                    <a:pt x="119397" y="4517"/>
                  </a:lnTo>
                  <a:lnTo>
                    <a:pt x="119564" y="4796"/>
                  </a:lnTo>
                  <a:lnTo>
                    <a:pt x="119843" y="4963"/>
                  </a:lnTo>
                  <a:lnTo>
                    <a:pt x="120011" y="5019"/>
                  </a:lnTo>
                  <a:lnTo>
                    <a:pt x="120345" y="5019"/>
                  </a:lnTo>
                  <a:lnTo>
                    <a:pt x="120512" y="4963"/>
                  </a:lnTo>
                  <a:lnTo>
                    <a:pt x="120736" y="4796"/>
                  </a:lnTo>
                  <a:lnTo>
                    <a:pt x="120959" y="4517"/>
                  </a:lnTo>
                  <a:lnTo>
                    <a:pt x="120959" y="4350"/>
                  </a:lnTo>
                  <a:lnTo>
                    <a:pt x="121014" y="4183"/>
                  </a:lnTo>
                  <a:lnTo>
                    <a:pt x="120959" y="4015"/>
                  </a:lnTo>
                  <a:lnTo>
                    <a:pt x="120959" y="3848"/>
                  </a:lnTo>
                  <a:lnTo>
                    <a:pt x="120736" y="3625"/>
                  </a:lnTo>
                  <a:lnTo>
                    <a:pt x="120512" y="3458"/>
                  </a:lnTo>
                  <a:lnTo>
                    <a:pt x="120345" y="3402"/>
                  </a:lnTo>
                  <a:lnTo>
                    <a:pt x="120178" y="3346"/>
                  </a:lnTo>
                  <a:close/>
                  <a:moveTo>
                    <a:pt x="123468" y="3346"/>
                  </a:moveTo>
                  <a:lnTo>
                    <a:pt x="123301" y="3402"/>
                  </a:lnTo>
                  <a:lnTo>
                    <a:pt x="123189" y="3458"/>
                  </a:lnTo>
                  <a:lnTo>
                    <a:pt x="122910" y="3625"/>
                  </a:lnTo>
                  <a:lnTo>
                    <a:pt x="122743" y="3848"/>
                  </a:lnTo>
                  <a:lnTo>
                    <a:pt x="122687" y="4015"/>
                  </a:lnTo>
                  <a:lnTo>
                    <a:pt x="122632" y="4183"/>
                  </a:lnTo>
                  <a:lnTo>
                    <a:pt x="122687" y="4350"/>
                  </a:lnTo>
                  <a:lnTo>
                    <a:pt x="122743" y="4517"/>
                  </a:lnTo>
                  <a:lnTo>
                    <a:pt x="122910" y="4796"/>
                  </a:lnTo>
                  <a:lnTo>
                    <a:pt x="123189" y="4963"/>
                  </a:lnTo>
                  <a:lnTo>
                    <a:pt x="123301" y="5019"/>
                  </a:lnTo>
                  <a:lnTo>
                    <a:pt x="123635" y="5019"/>
                  </a:lnTo>
                  <a:lnTo>
                    <a:pt x="123803" y="4963"/>
                  </a:lnTo>
                  <a:lnTo>
                    <a:pt x="124082" y="4796"/>
                  </a:lnTo>
                  <a:lnTo>
                    <a:pt x="124249" y="4517"/>
                  </a:lnTo>
                  <a:lnTo>
                    <a:pt x="124305" y="4350"/>
                  </a:lnTo>
                  <a:lnTo>
                    <a:pt x="124305" y="4183"/>
                  </a:lnTo>
                  <a:lnTo>
                    <a:pt x="124305" y="4015"/>
                  </a:lnTo>
                  <a:lnTo>
                    <a:pt x="124249" y="3848"/>
                  </a:lnTo>
                  <a:lnTo>
                    <a:pt x="124082" y="3625"/>
                  </a:lnTo>
                  <a:lnTo>
                    <a:pt x="123803" y="3458"/>
                  </a:lnTo>
                  <a:lnTo>
                    <a:pt x="123635" y="3402"/>
                  </a:lnTo>
                  <a:lnTo>
                    <a:pt x="123468" y="3346"/>
                  </a:lnTo>
                  <a:close/>
                  <a:moveTo>
                    <a:pt x="126926" y="3346"/>
                  </a:moveTo>
                  <a:lnTo>
                    <a:pt x="126758" y="3402"/>
                  </a:lnTo>
                  <a:lnTo>
                    <a:pt x="126591" y="3458"/>
                  </a:lnTo>
                  <a:lnTo>
                    <a:pt x="126312" y="3625"/>
                  </a:lnTo>
                  <a:lnTo>
                    <a:pt x="126145" y="3848"/>
                  </a:lnTo>
                  <a:lnTo>
                    <a:pt x="126089" y="4015"/>
                  </a:lnTo>
                  <a:lnTo>
                    <a:pt x="126089" y="4183"/>
                  </a:lnTo>
                  <a:lnTo>
                    <a:pt x="126089" y="4350"/>
                  </a:lnTo>
                  <a:lnTo>
                    <a:pt x="126145" y="4517"/>
                  </a:lnTo>
                  <a:lnTo>
                    <a:pt x="126312" y="4796"/>
                  </a:lnTo>
                  <a:lnTo>
                    <a:pt x="126591" y="4963"/>
                  </a:lnTo>
                  <a:lnTo>
                    <a:pt x="126758" y="5019"/>
                  </a:lnTo>
                  <a:lnTo>
                    <a:pt x="127093" y="5019"/>
                  </a:lnTo>
                  <a:lnTo>
                    <a:pt x="127260" y="4963"/>
                  </a:lnTo>
                  <a:lnTo>
                    <a:pt x="127483" y="4796"/>
                  </a:lnTo>
                  <a:lnTo>
                    <a:pt x="127651" y="4517"/>
                  </a:lnTo>
                  <a:lnTo>
                    <a:pt x="127706" y="4350"/>
                  </a:lnTo>
                  <a:lnTo>
                    <a:pt x="127762" y="4183"/>
                  </a:lnTo>
                  <a:lnTo>
                    <a:pt x="127706" y="4015"/>
                  </a:lnTo>
                  <a:lnTo>
                    <a:pt x="127651" y="3848"/>
                  </a:lnTo>
                  <a:lnTo>
                    <a:pt x="127483" y="3625"/>
                  </a:lnTo>
                  <a:lnTo>
                    <a:pt x="127260" y="3458"/>
                  </a:lnTo>
                  <a:lnTo>
                    <a:pt x="127093" y="3402"/>
                  </a:lnTo>
                  <a:lnTo>
                    <a:pt x="126926" y="3346"/>
                  </a:lnTo>
                  <a:close/>
                  <a:moveTo>
                    <a:pt x="136964" y="3346"/>
                  </a:moveTo>
                  <a:lnTo>
                    <a:pt x="136796" y="3402"/>
                  </a:lnTo>
                  <a:lnTo>
                    <a:pt x="136629" y="3458"/>
                  </a:lnTo>
                  <a:lnTo>
                    <a:pt x="136350" y="3625"/>
                  </a:lnTo>
                  <a:lnTo>
                    <a:pt x="136183" y="3848"/>
                  </a:lnTo>
                  <a:lnTo>
                    <a:pt x="136127" y="4015"/>
                  </a:lnTo>
                  <a:lnTo>
                    <a:pt x="136127" y="4183"/>
                  </a:lnTo>
                  <a:lnTo>
                    <a:pt x="136127" y="4350"/>
                  </a:lnTo>
                  <a:lnTo>
                    <a:pt x="136183" y="4517"/>
                  </a:lnTo>
                  <a:lnTo>
                    <a:pt x="136350" y="4796"/>
                  </a:lnTo>
                  <a:lnTo>
                    <a:pt x="136629" y="4963"/>
                  </a:lnTo>
                  <a:lnTo>
                    <a:pt x="136796" y="5019"/>
                  </a:lnTo>
                  <a:lnTo>
                    <a:pt x="137131" y="5019"/>
                  </a:lnTo>
                  <a:lnTo>
                    <a:pt x="137298" y="4963"/>
                  </a:lnTo>
                  <a:lnTo>
                    <a:pt x="137521" y="4796"/>
                  </a:lnTo>
                  <a:lnTo>
                    <a:pt x="137689" y="4517"/>
                  </a:lnTo>
                  <a:lnTo>
                    <a:pt x="137744" y="4350"/>
                  </a:lnTo>
                  <a:lnTo>
                    <a:pt x="137800" y="4183"/>
                  </a:lnTo>
                  <a:lnTo>
                    <a:pt x="137744" y="4015"/>
                  </a:lnTo>
                  <a:lnTo>
                    <a:pt x="137689" y="3848"/>
                  </a:lnTo>
                  <a:lnTo>
                    <a:pt x="137521" y="3625"/>
                  </a:lnTo>
                  <a:lnTo>
                    <a:pt x="137298" y="3458"/>
                  </a:lnTo>
                  <a:lnTo>
                    <a:pt x="137131" y="3402"/>
                  </a:lnTo>
                  <a:lnTo>
                    <a:pt x="136964" y="3346"/>
                  </a:lnTo>
                  <a:close/>
                  <a:moveTo>
                    <a:pt x="178845" y="3402"/>
                  </a:moveTo>
                  <a:lnTo>
                    <a:pt x="178677" y="3458"/>
                  </a:lnTo>
                  <a:lnTo>
                    <a:pt x="178399" y="3625"/>
                  </a:lnTo>
                  <a:lnTo>
                    <a:pt x="178231" y="3904"/>
                  </a:lnTo>
                  <a:lnTo>
                    <a:pt x="178176" y="4015"/>
                  </a:lnTo>
                  <a:lnTo>
                    <a:pt x="178176" y="4183"/>
                  </a:lnTo>
                  <a:lnTo>
                    <a:pt x="178176" y="4350"/>
                  </a:lnTo>
                  <a:lnTo>
                    <a:pt x="178231" y="4517"/>
                  </a:lnTo>
                  <a:lnTo>
                    <a:pt x="178399" y="4796"/>
                  </a:lnTo>
                  <a:lnTo>
                    <a:pt x="178677" y="4963"/>
                  </a:lnTo>
                  <a:lnTo>
                    <a:pt x="178845" y="5019"/>
                  </a:lnTo>
                  <a:lnTo>
                    <a:pt x="179179" y="5019"/>
                  </a:lnTo>
                  <a:lnTo>
                    <a:pt x="179347" y="4963"/>
                  </a:lnTo>
                  <a:lnTo>
                    <a:pt x="179570" y="4796"/>
                  </a:lnTo>
                  <a:lnTo>
                    <a:pt x="179737" y="4517"/>
                  </a:lnTo>
                  <a:lnTo>
                    <a:pt x="179793" y="4350"/>
                  </a:lnTo>
                  <a:lnTo>
                    <a:pt x="179849" y="4183"/>
                  </a:lnTo>
                  <a:lnTo>
                    <a:pt x="179793" y="4015"/>
                  </a:lnTo>
                  <a:lnTo>
                    <a:pt x="179737" y="3904"/>
                  </a:lnTo>
                  <a:lnTo>
                    <a:pt x="179570" y="3625"/>
                  </a:lnTo>
                  <a:lnTo>
                    <a:pt x="179347" y="3458"/>
                  </a:lnTo>
                  <a:lnTo>
                    <a:pt x="179179" y="3402"/>
                  </a:lnTo>
                  <a:close/>
                  <a:moveTo>
                    <a:pt x="182191" y="3402"/>
                  </a:moveTo>
                  <a:lnTo>
                    <a:pt x="182023" y="3458"/>
                  </a:lnTo>
                  <a:lnTo>
                    <a:pt x="181800" y="3625"/>
                  </a:lnTo>
                  <a:lnTo>
                    <a:pt x="181577" y="3904"/>
                  </a:lnTo>
                  <a:lnTo>
                    <a:pt x="181577" y="4015"/>
                  </a:lnTo>
                  <a:lnTo>
                    <a:pt x="181522" y="4183"/>
                  </a:lnTo>
                  <a:lnTo>
                    <a:pt x="181577" y="4350"/>
                  </a:lnTo>
                  <a:lnTo>
                    <a:pt x="181577" y="4517"/>
                  </a:lnTo>
                  <a:lnTo>
                    <a:pt x="181800" y="4796"/>
                  </a:lnTo>
                  <a:lnTo>
                    <a:pt x="182023" y="4963"/>
                  </a:lnTo>
                  <a:lnTo>
                    <a:pt x="182191" y="5019"/>
                  </a:lnTo>
                  <a:lnTo>
                    <a:pt x="182525" y="5019"/>
                  </a:lnTo>
                  <a:lnTo>
                    <a:pt x="182693" y="4963"/>
                  </a:lnTo>
                  <a:lnTo>
                    <a:pt x="182971" y="4796"/>
                  </a:lnTo>
                  <a:lnTo>
                    <a:pt x="183139" y="4517"/>
                  </a:lnTo>
                  <a:lnTo>
                    <a:pt x="183195" y="4350"/>
                  </a:lnTo>
                  <a:lnTo>
                    <a:pt x="183195" y="4183"/>
                  </a:lnTo>
                  <a:lnTo>
                    <a:pt x="183195" y="4015"/>
                  </a:lnTo>
                  <a:lnTo>
                    <a:pt x="183139" y="3904"/>
                  </a:lnTo>
                  <a:lnTo>
                    <a:pt x="182971" y="3625"/>
                  </a:lnTo>
                  <a:lnTo>
                    <a:pt x="182693" y="3458"/>
                  </a:lnTo>
                  <a:lnTo>
                    <a:pt x="182525" y="3402"/>
                  </a:lnTo>
                  <a:close/>
                  <a:moveTo>
                    <a:pt x="185537" y="3402"/>
                  </a:moveTo>
                  <a:lnTo>
                    <a:pt x="185425" y="3458"/>
                  </a:lnTo>
                  <a:lnTo>
                    <a:pt x="185146" y="3625"/>
                  </a:lnTo>
                  <a:lnTo>
                    <a:pt x="184979" y="3904"/>
                  </a:lnTo>
                  <a:lnTo>
                    <a:pt x="184923" y="4015"/>
                  </a:lnTo>
                  <a:lnTo>
                    <a:pt x="184923" y="4183"/>
                  </a:lnTo>
                  <a:lnTo>
                    <a:pt x="184923" y="4350"/>
                  </a:lnTo>
                  <a:lnTo>
                    <a:pt x="184979" y="4517"/>
                  </a:lnTo>
                  <a:lnTo>
                    <a:pt x="185146" y="4796"/>
                  </a:lnTo>
                  <a:lnTo>
                    <a:pt x="185425" y="4963"/>
                  </a:lnTo>
                  <a:lnTo>
                    <a:pt x="185537" y="5019"/>
                  </a:lnTo>
                  <a:lnTo>
                    <a:pt x="185871" y="5019"/>
                  </a:lnTo>
                  <a:lnTo>
                    <a:pt x="186039" y="4963"/>
                  </a:lnTo>
                  <a:lnTo>
                    <a:pt x="186317" y="4796"/>
                  </a:lnTo>
                  <a:lnTo>
                    <a:pt x="186485" y="4517"/>
                  </a:lnTo>
                  <a:lnTo>
                    <a:pt x="186541" y="4350"/>
                  </a:lnTo>
                  <a:lnTo>
                    <a:pt x="186541" y="4183"/>
                  </a:lnTo>
                  <a:lnTo>
                    <a:pt x="186541" y="4015"/>
                  </a:lnTo>
                  <a:lnTo>
                    <a:pt x="186485" y="3904"/>
                  </a:lnTo>
                  <a:lnTo>
                    <a:pt x="186317" y="3625"/>
                  </a:lnTo>
                  <a:lnTo>
                    <a:pt x="186039" y="3458"/>
                  </a:lnTo>
                  <a:lnTo>
                    <a:pt x="185871" y="3402"/>
                  </a:lnTo>
                  <a:close/>
                  <a:moveTo>
                    <a:pt x="188883" y="3402"/>
                  </a:moveTo>
                  <a:lnTo>
                    <a:pt x="188715" y="3458"/>
                  </a:lnTo>
                  <a:lnTo>
                    <a:pt x="188437" y="3625"/>
                  </a:lnTo>
                  <a:lnTo>
                    <a:pt x="188269" y="3904"/>
                  </a:lnTo>
                  <a:lnTo>
                    <a:pt x="188214" y="4015"/>
                  </a:lnTo>
                  <a:lnTo>
                    <a:pt x="188214" y="4183"/>
                  </a:lnTo>
                  <a:lnTo>
                    <a:pt x="188214" y="4350"/>
                  </a:lnTo>
                  <a:lnTo>
                    <a:pt x="188269" y="4517"/>
                  </a:lnTo>
                  <a:lnTo>
                    <a:pt x="188437" y="4796"/>
                  </a:lnTo>
                  <a:lnTo>
                    <a:pt x="188715" y="4963"/>
                  </a:lnTo>
                  <a:lnTo>
                    <a:pt x="188883" y="5019"/>
                  </a:lnTo>
                  <a:lnTo>
                    <a:pt x="189217" y="5019"/>
                  </a:lnTo>
                  <a:lnTo>
                    <a:pt x="189385" y="4963"/>
                  </a:lnTo>
                  <a:lnTo>
                    <a:pt x="189608" y="4796"/>
                  </a:lnTo>
                  <a:lnTo>
                    <a:pt x="189831" y="4517"/>
                  </a:lnTo>
                  <a:lnTo>
                    <a:pt x="189887" y="4350"/>
                  </a:lnTo>
                  <a:lnTo>
                    <a:pt x="189887" y="4183"/>
                  </a:lnTo>
                  <a:lnTo>
                    <a:pt x="189887" y="4015"/>
                  </a:lnTo>
                  <a:lnTo>
                    <a:pt x="189831" y="3904"/>
                  </a:lnTo>
                  <a:lnTo>
                    <a:pt x="189608" y="3625"/>
                  </a:lnTo>
                  <a:lnTo>
                    <a:pt x="189385" y="3458"/>
                  </a:lnTo>
                  <a:lnTo>
                    <a:pt x="189217" y="3402"/>
                  </a:lnTo>
                  <a:close/>
                  <a:moveTo>
                    <a:pt x="194125" y="3346"/>
                  </a:moveTo>
                  <a:lnTo>
                    <a:pt x="193958" y="3402"/>
                  </a:lnTo>
                  <a:lnTo>
                    <a:pt x="193790" y="3458"/>
                  </a:lnTo>
                  <a:lnTo>
                    <a:pt x="193511" y="3625"/>
                  </a:lnTo>
                  <a:lnTo>
                    <a:pt x="193344" y="3848"/>
                  </a:lnTo>
                  <a:lnTo>
                    <a:pt x="193288" y="4015"/>
                  </a:lnTo>
                  <a:lnTo>
                    <a:pt x="193288" y="4183"/>
                  </a:lnTo>
                  <a:lnTo>
                    <a:pt x="193288" y="4350"/>
                  </a:lnTo>
                  <a:lnTo>
                    <a:pt x="193344" y="4517"/>
                  </a:lnTo>
                  <a:lnTo>
                    <a:pt x="193511" y="4796"/>
                  </a:lnTo>
                  <a:lnTo>
                    <a:pt x="193790" y="4963"/>
                  </a:lnTo>
                  <a:lnTo>
                    <a:pt x="193958" y="5019"/>
                  </a:lnTo>
                  <a:lnTo>
                    <a:pt x="194292" y="5019"/>
                  </a:lnTo>
                  <a:lnTo>
                    <a:pt x="194404" y="4963"/>
                  </a:lnTo>
                  <a:lnTo>
                    <a:pt x="194683" y="4796"/>
                  </a:lnTo>
                  <a:lnTo>
                    <a:pt x="194850" y="4517"/>
                  </a:lnTo>
                  <a:lnTo>
                    <a:pt x="194906" y="4350"/>
                  </a:lnTo>
                  <a:lnTo>
                    <a:pt x="194961" y="4183"/>
                  </a:lnTo>
                  <a:lnTo>
                    <a:pt x="194906" y="4015"/>
                  </a:lnTo>
                  <a:lnTo>
                    <a:pt x="194850" y="3848"/>
                  </a:lnTo>
                  <a:lnTo>
                    <a:pt x="194683" y="3625"/>
                  </a:lnTo>
                  <a:lnTo>
                    <a:pt x="194404" y="3458"/>
                  </a:lnTo>
                  <a:lnTo>
                    <a:pt x="194292" y="3402"/>
                  </a:lnTo>
                  <a:lnTo>
                    <a:pt x="194125" y="3346"/>
                  </a:lnTo>
                  <a:close/>
                  <a:moveTo>
                    <a:pt x="202546" y="3346"/>
                  </a:moveTo>
                  <a:lnTo>
                    <a:pt x="202378" y="3402"/>
                  </a:lnTo>
                  <a:lnTo>
                    <a:pt x="202211" y="3458"/>
                  </a:lnTo>
                  <a:lnTo>
                    <a:pt x="201932" y="3625"/>
                  </a:lnTo>
                  <a:lnTo>
                    <a:pt x="201765" y="3848"/>
                  </a:lnTo>
                  <a:lnTo>
                    <a:pt x="201709" y="4015"/>
                  </a:lnTo>
                  <a:lnTo>
                    <a:pt x="201709" y="4183"/>
                  </a:lnTo>
                  <a:lnTo>
                    <a:pt x="201709" y="4350"/>
                  </a:lnTo>
                  <a:lnTo>
                    <a:pt x="201765" y="4517"/>
                  </a:lnTo>
                  <a:lnTo>
                    <a:pt x="201932" y="4796"/>
                  </a:lnTo>
                  <a:lnTo>
                    <a:pt x="202211" y="4963"/>
                  </a:lnTo>
                  <a:lnTo>
                    <a:pt x="202378" y="5019"/>
                  </a:lnTo>
                  <a:lnTo>
                    <a:pt x="202713" y="5019"/>
                  </a:lnTo>
                  <a:lnTo>
                    <a:pt x="202880" y="4963"/>
                  </a:lnTo>
                  <a:lnTo>
                    <a:pt x="203103" y="4796"/>
                  </a:lnTo>
                  <a:lnTo>
                    <a:pt x="203326" y="4517"/>
                  </a:lnTo>
                  <a:lnTo>
                    <a:pt x="203382" y="4350"/>
                  </a:lnTo>
                  <a:lnTo>
                    <a:pt x="203382" y="4183"/>
                  </a:lnTo>
                  <a:lnTo>
                    <a:pt x="203382" y="4015"/>
                  </a:lnTo>
                  <a:lnTo>
                    <a:pt x="203326" y="3848"/>
                  </a:lnTo>
                  <a:lnTo>
                    <a:pt x="203103" y="3625"/>
                  </a:lnTo>
                  <a:lnTo>
                    <a:pt x="202880" y="3458"/>
                  </a:lnTo>
                  <a:lnTo>
                    <a:pt x="202713" y="3402"/>
                  </a:lnTo>
                  <a:lnTo>
                    <a:pt x="202546" y="3346"/>
                  </a:lnTo>
                  <a:close/>
                  <a:moveTo>
                    <a:pt x="207565" y="3346"/>
                  </a:moveTo>
                  <a:lnTo>
                    <a:pt x="207397" y="3402"/>
                  </a:lnTo>
                  <a:lnTo>
                    <a:pt x="207286" y="3458"/>
                  </a:lnTo>
                  <a:lnTo>
                    <a:pt x="207007" y="3625"/>
                  </a:lnTo>
                  <a:lnTo>
                    <a:pt x="206840" y="3848"/>
                  </a:lnTo>
                  <a:lnTo>
                    <a:pt x="206784" y="4015"/>
                  </a:lnTo>
                  <a:lnTo>
                    <a:pt x="206784" y="4183"/>
                  </a:lnTo>
                  <a:lnTo>
                    <a:pt x="206784" y="4350"/>
                  </a:lnTo>
                  <a:lnTo>
                    <a:pt x="206840" y="4517"/>
                  </a:lnTo>
                  <a:lnTo>
                    <a:pt x="207007" y="4796"/>
                  </a:lnTo>
                  <a:lnTo>
                    <a:pt x="207286" y="4963"/>
                  </a:lnTo>
                  <a:lnTo>
                    <a:pt x="207397" y="5019"/>
                  </a:lnTo>
                  <a:lnTo>
                    <a:pt x="207732" y="5019"/>
                  </a:lnTo>
                  <a:lnTo>
                    <a:pt x="207899" y="4963"/>
                  </a:lnTo>
                  <a:lnTo>
                    <a:pt x="208178" y="4796"/>
                  </a:lnTo>
                  <a:lnTo>
                    <a:pt x="208345" y="4517"/>
                  </a:lnTo>
                  <a:lnTo>
                    <a:pt x="208401" y="4350"/>
                  </a:lnTo>
                  <a:lnTo>
                    <a:pt x="208401" y="4183"/>
                  </a:lnTo>
                  <a:lnTo>
                    <a:pt x="208401" y="4015"/>
                  </a:lnTo>
                  <a:lnTo>
                    <a:pt x="208345" y="3848"/>
                  </a:lnTo>
                  <a:lnTo>
                    <a:pt x="208178" y="3625"/>
                  </a:lnTo>
                  <a:lnTo>
                    <a:pt x="207899" y="3458"/>
                  </a:lnTo>
                  <a:lnTo>
                    <a:pt x="207732" y="3402"/>
                  </a:lnTo>
                  <a:lnTo>
                    <a:pt x="207565" y="3346"/>
                  </a:lnTo>
                  <a:close/>
                  <a:moveTo>
                    <a:pt x="210911" y="3346"/>
                  </a:moveTo>
                  <a:lnTo>
                    <a:pt x="210743" y="3402"/>
                  </a:lnTo>
                  <a:lnTo>
                    <a:pt x="210576" y="3458"/>
                  </a:lnTo>
                  <a:lnTo>
                    <a:pt x="210297" y="3625"/>
                  </a:lnTo>
                  <a:lnTo>
                    <a:pt x="210130" y="3848"/>
                  </a:lnTo>
                  <a:lnTo>
                    <a:pt x="210074" y="4015"/>
                  </a:lnTo>
                  <a:lnTo>
                    <a:pt x="210074" y="4183"/>
                  </a:lnTo>
                  <a:lnTo>
                    <a:pt x="210074" y="4350"/>
                  </a:lnTo>
                  <a:lnTo>
                    <a:pt x="210130" y="4517"/>
                  </a:lnTo>
                  <a:lnTo>
                    <a:pt x="210297" y="4796"/>
                  </a:lnTo>
                  <a:lnTo>
                    <a:pt x="210576" y="4963"/>
                  </a:lnTo>
                  <a:lnTo>
                    <a:pt x="210743" y="5019"/>
                  </a:lnTo>
                  <a:lnTo>
                    <a:pt x="211078" y="5019"/>
                  </a:lnTo>
                  <a:lnTo>
                    <a:pt x="211245" y="4963"/>
                  </a:lnTo>
                  <a:lnTo>
                    <a:pt x="211468" y="4796"/>
                  </a:lnTo>
                  <a:lnTo>
                    <a:pt x="211691" y="4517"/>
                  </a:lnTo>
                  <a:lnTo>
                    <a:pt x="211691" y="4350"/>
                  </a:lnTo>
                  <a:lnTo>
                    <a:pt x="211747" y="4183"/>
                  </a:lnTo>
                  <a:lnTo>
                    <a:pt x="211691" y="4015"/>
                  </a:lnTo>
                  <a:lnTo>
                    <a:pt x="211691" y="3848"/>
                  </a:lnTo>
                  <a:lnTo>
                    <a:pt x="211468" y="3625"/>
                  </a:lnTo>
                  <a:lnTo>
                    <a:pt x="211245" y="3458"/>
                  </a:lnTo>
                  <a:lnTo>
                    <a:pt x="211078" y="3402"/>
                  </a:lnTo>
                  <a:lnTo>
                    <a:pt x="210911" y="3346"/>
                  </a:lnTo>
                  <a:close/>
                  <a:moveTo>
                    <a:pt x="215986" y="3346"/>
                  </a:moveTo>
                  <a:lnTo>
                    <a:pt x="215818" y="3402"/>
                  </a:lnTo>
                  <a:lnTo>
                    <a:pt x="215651" y="3458"/>
                  </a:lnTo>
                  <a:lnTo>
                    <a:pt x="215372" y="3625"/>
                  </a:lnTo>
                  <a:lnTo>
                    <a:pt x="215205" y="3848"/>
                  </a:lnTo>
                  <a:lnTo>
                    <a:pt x="215149" y="4015"/>
                  </a:lnTo>
                  <a:lnTo>
                    <a:pt x="215149" y="4183"/>
                  </a:lnTo>
                  <a:lnTo>
                    <a:pt x="215149" y="4350"/>
                  </a:lnTo>
                  <a:lnTo>
                    <a:pt x="215205" y="4517"/>
                  </a:lnTo>
                  <a:lnTo>
                    <a:pt x="215372" y="4796"/>
                  </a:lnTo>
                  <a:lnTo>
                    <a:pt x="215651" y="4963"/>
                  </a:lnTo>
                  <a:lnTo>
                    <a:pt x="215818" y="5019"/>
                  </a:lnTo>
                  <a:lnTo>
                    <a:pt x="216153" y="5019"/>
                  </a:lnTo>
                  <a:lnTo>
                    <a:pt x="216264" y="4963"/>
                  </a:lnTo>
                  <a:lnTo>
                    <a:pt x="216543" y="4796"/>
                  </a:lnTo>
                  <a:lnTo>
                    <a:pt x="216710" y="4517"/>
                  </a:lnTo>
                  <a:lnTo>
                    <a:pt x="216766" y="4350"/>
                  </a:lnTo>
                  <a:lnTo>
                    <a:pt x="216822" y="4183"/>
                  </a:lnTo>
                  <a:lnTo>
                    <a:pt x="216766" y="4015"/>
                  </a:lnTo>
                  <a:lnTo>
                    <a:pt x="216710" y="3848"/>
                  </a:lnTo>
                  <a:lnTo>
                    <a:pt x="216543" y="3625"/>
                  </a:lnTo>
                  <a:lnTo>
                    <a:pt x="216264" y="3458"/>
                  </a:lnTo>
                  <a:lnTo>
                    <a:pt x="216153" y="3402"/>
                  </a:lnTo>
                  <a:lnTo>
                    <a:pt x="215986" y="3346"/>
                  </a:lnTo>
                  <a:close/>
                  <a:moveTo>
                    <a:pt x="219276" y="3346"/>
                  </a:moveTo>
                  <a:lnTo>
                    <a:pt x="219108" y="3402"/>
                  </a:lnTo>
                  <a:lnTo>
                    <a:pt x="218941" y="3458"/>
                  </a:lnTo>
                  <a:lnTo>
                    <a:pt x="218718" y="3625"/>
                  </a:lnTo>
                  <a:lnTo>
                    <a:pt x="218551" y="3848"/>
                  </a:lnTo>
                  <a:lnTo>
                    <a:pt x="218495" y="4015"/>
                  </a:lnTo>
                  <a:lnTo>
                    <a:pt x="218439" y="4183"/>
                  </a:lnTo>
                  <a:lnTo>
                    <a:pt x="218495" y="4350"/>
                  </a:lnTo>
                  <a:lnTo>
                    <a:pt x="218551" y="4517"/>
                  </a:lnTo>
                  <a:lnTo>
                    <a:pt x="218718" y="4796"/>
                  </a:lnTo>
                  <a:lnTo>
                    <a:pt x="218941" y="4963"/>
                  </a:lnTo>
                  <a:lnTo>
                    <a:pt x="219108" y="5019"/>
                  </a:lnTo>
                  <a:lnTo>
                    <a:pt x="219443" y="5019"/>
                  </a:lnTo>
                  <a:lnTo>
                    <a:pt x="219610" y="4963"/>
                  </a:lnTo>
                  <a:lnTo>
                    <a:pt x="219889" y="4796"/>
                  </a:lnTo>
                  <a:lnTo>
                    <a:pt x="220057" y="4517"/>
                  </a:lnTo>
                  <a:lnTo>
                    <a:pt x="220112" y="4350"/>
                  </a:lnTo>
                  <a:lnTo>
                    <a:pt x="220112" y="4183"/>
                  </a:lnTo>
                  <a:lnTo>
                    <a:pt x="220112" y="4015"/>
                  </a:lnTo>
                  <a:lnTo>
                    <a:pt x="220057" y="3848"/>
                  </a:lnTo>
                  <a:lnTo>
                    <a:pt x="219889" y="3625"/>
                  </a:lnTo>
                  <a:lnTo>
                    <a:pt x="219610" y="3458"/>
                  </a:lnTo>
                  <a:lnTo>
                    <a:pt x="219443" y="3402"/>
                  </a:lnTo>
                  <a:lnTo>
                    <a:pt x="219276" y="3346"/>
                  </a:lnTo>
                  <a:close/>
                  <a:moveTo>
                    <a:pt x="222733" y="3346"/>
                  </a:moveTo>
                  <a:lnTo>
                    <a:pt x="222566" y="3402"/>
                  </a:lnTo>
                  <a:lnTo>
                    <a:pt x="222399" y="3458"/>
                  </a:lnTo>
                  <a:lnTo>
                    <a:pt x="222120" y="3625"/>
                  </a:lnTo>
                  <a:lnTo>
                    <a:pt x="221953" y="3848"/>
                  </a:lnTo>
                  <a:lnTo>
                    <a:pt x="221897" y="4015"/>
                  </a:lnTo>
                  <a:lnTo>
                    <a:pt x="221897" y="4183"/>
                  </a:lnTo>
                  <a:lnTo>
                    <a:pt x="221897" y="4350"/>
                  </a:lnTo>
                  <a:lnTo>
                    <a:pt x="221953" y="4517"/>
                  </a:lnTo>
                  <a:lnTo>
                    <a:pt x="222120" y="4796"/>
                  </a:lnTo>
                  <a:lnTo>
                    <a:pt x="222399" y="4963"/>
                  </a:lnTo>
                  <a:lnTo>
                    <a:pt x="222566" y="5019"/>
                  </a:lnTo>
                  <a:lnTo>
                    <a:pt x="222901" y="5019"/>
                  </a:lnTo>
                  <a:lnTo>
                    <a:pt x="223012" y="4963"/>
                  </a:lnTo>
                  <a:lnTo>
                    <a:pt x="223291" y="4796"/>
                  </a:lnTo>
                  <a:lnTo>
                    <a:pt x="223458" y="4517"/>
                  </a:lnTo>
                  <a:lnTo>
                    <a:pt x="223514" y="4350"/>
                  </a:lnTo>
                  <a:lnTo>
                    <a:pt x="223514" y="4183"/>
                  </a:lnTo>
                  <a:lnTo>
                    <a:pt x="223514" y="4015"/>
                  </a:lnTo>
                  <a:lnTo>
                    <a:pt x="223458" y="3848"/>
                  </a:lnTo>
                  <a:lnTo>
                    <a:pt x="223291" y="3625"/>
                  </a:lnTo>
                  <a:lnTo>
                    <a:pt x="223012" y="3458"/>
                  </a:lnTo>
                  <a:lnTo>
                    <a:pt x="222901" y="3402"/>
                  </a:lnTo>
                  <a:lnTo>
                    <a:pt x="222733" y="3346"/>
                  </a:lnTo>
                  <a:close/>
                  <a:moveTo>
                    <a:pt x="232771" y="3346"/>
                  </a:moveTo>
                  <a:lnTo>
                    <a:pt x="232604" y="3402"/>
                  </a:lnTo>
                  <a:lnTo>
                    <a:pt x="232437" y="3458"/>
                  </a:lnTo>
                  <a:lnTo>
                    <a:pt x="232158" y="3625"/>
                  </a:lnTo>
                  <a:lnTo>
                    <a:pt x="231991" y="3848"/>
                  </a:lnTo>
                  <a:lnTo>
                    <a:pt x="231935" y="4015"/>
                  </a:lnTo>
                  <a:lnTo>
                    <a:pt x="231935" y="4183"/>
                  </a:lnTo>
                  <a:lnTo>
                    <a:pt x="231935" y="4350"/>
                  </a:lnTo>
                  <a:lnTo>
                    <a:pt x="231991" y="4517"/>
                  </a:lnTo>
                  <a:lnTo>
                    <a:pt x="232158" y="4796"/>
                  </a:lnTo>
                  <a:lnTo>
                    <a:pt x="232437" y="4963"/>
                  </a:lnTo>
                  <a:lnTo>
                    <a:pt x="232604" y="5019"/>
                  </a:lnTo>
                  <a:lnTo>
                    <a:pt x="232939" y="5019"/>
                  </a:lnTo>
                  <a:lnTo>
                    <a:pt x="233050" y="4963"/>
                  </a:lnTo>
                  <a:lnTo>
                    <a:pt x="233329" y="4796"/>
                  </a:lnTo>
                  <a:lnTo>
                    <a:pt x="233496" y="4517"/>
                  </a:lnTo>
                  <a:lnTo>
                    <a:pt x="233552" y="4350"/>
                  </a:lnTo>
                  <a:lnTo>
                    <a:pt x="233552" y="4183"/>
                  </a:lnTo>
                  <a:lnTo>
                    <a:pt x="233552" y="4015"/>
                  </a:lnTo>
                  <a:lnTo>
                    <a:pt x="233496" y="3848"/>
                  </a:lnTo>
                  <a:lnTo>
                    <a:pt x="233329" y="3625"/>
                  </a:lnTo>
                  <a:lnTo>
                    <a:pt x="233050" y="3458"/>
                  </a:lnTo>
                  <a:lnTo>
                    <a:pt x="232939" y="3402"/>
                  </a:lnTo>
                  <a:lnTo>
                    <a:pt x="232771" y="3346"/>
                  </a:lnTo>
                  <a:close/>
                  <a:moveTo>
                    <a:pt x="274652" y="3402"/>
                  </a:moveTo>
                  <a:lnTo>
                    <a:pt x="274485" y="3458"/>
                  </a:lnTo>
                  <a:lnTo>
                    <a:pt x="274206" y="3625"/>
                  </a:lnTo>
                  <a:lnTo>
                    <a:pt x="274039" y="3904"/>
                  </a:lnTo>
                  <a:lnTo>
                    <a:pt x="273983" y="4015"/>
                  </a:lnTo>
                  <a:lnTo>
                    <a:pt x="273983" y="4183"/>
                  </a:lnTo>
                  <a:lnTo>
                    <a:pt x="273983" y="4350"/>
                  </a:lnTo>
                  <a:lnTo>
                    <a:pt x="274039" y="4517"/>
                  </a:lnTo>
                  <a:lnTo>
                    <a:pt x="274206" y="4796"/>
                  </a:lnTo>
                  <a:lnTo>
                    <a:pt x="274485" y="4963"/>
                  </a:lnTo>
                  <a:lnTo>
                    <a:pt x="274652" y="5019"/>
                  </a:lnTo>
                  <a:lnTo>
                    <a:pt x="274987" y="5019"/>
                  </a:lnTo>
                  <a:lnTo>
                    <a:pt x="275154" y="4963"/>
                  </a:lnTo>
                  <a:lnTo>
                    <a:pt x="275377" y="4796"/>
                  </a:lnTo>
                  <a:lnTo>
                    <a:pt x="275600" y="4517"/>
                  </a:lnTo>
                  <a:lnTo>
                    <a:pt x="275600" y="4350"/>
                  </a:lnTo>
                  <a:lnTo>
                    <a:pt x="275656" y="4183"/>
                  </a:lnTo>
                  <a:lnTo>
                    <a:pt x="275600" y="4015"/>
                  </a:lnTo>
                  <a:lnTo>
                    <a:pt x="275600" y="3904"/>
                  </a:lnTo>
                  <a:lnTo>
                    <a:pt x="275377" y="3625"/>
                  </a:lnTo>
                  <a:lnTo>
                    <a:pt x="275154" y="3458"/>
                  </a:lnTo>
                  <a:lnTo>
                    <a:pt x="274987" y="3402"/>
                  </a:lnTo>
                  <a:close/>
                  <a:moveTo>
                    <a:pt x="277998" y="3402"/>
                  </a:moveTo>
                  <a:lnTo>
                    <a:pt x="277831" y="3458"/>
                  </a:lnTo>
                  <a:lnTo>
                    <a:pt x="277608" y="3625"/>
                  </a:lnTo>
                  <a:lnTo>
                    <a:pt x="277441" y="3904"/>
                  </a:lnTo>
                  <a:lnTo>
                    <a:pt x="277385" y="4015"/>
                  </a:lnTo>
                  <a:lnTo>
                    <a:pt x="277329" y="4183"/>
                  </a:lnTo>
                  <a:lnTo>
                    <a:pt x="277385" y="4350"/>
                  </a:lnTo>
                  <a:lnTo>
                    <a:pt x="277441" y="4517"/>
                  </a:lnTo>
                  <a:lnTo>
                    <a:pt x="277608" y="4796"/>
                  </a:lnTo>
                  <a:lnTo>
                    <a:pt x="277831" y="4963"/>
                  </a:lnTo>
                  <a:lnTo>
                    <a:pt x="277998" y="5019"/>
                  </a:lnTo>
                  <a:lnTo>
                    <a:pt x="278333" y="5019"/>
                  </a:lnTo>
                  <a:lnTo>
                    <a:pt x="278500" y="4963"/>
                  </a:lnTo>
                  <a:lnTo>
                    <a:pt x="278779" y="4796"/>
                  </a:lnTo>
                  <a:lnTo>
                    <a:pt x="278946" y="4517"/>
                  </a:lnTo>
                  <a:lnTo>
                    <a:pt x="279002" y="4350"/>
                  </a:lnTo>
                  <a:lnTo>
                    <a:pt x="279002" y="4183"/>
                  </a:lnTo>
                  <a:lnTo>
                    <a:pt x="279002" y="4015"/>
                  </a:lnTo>
                  <a:lnTo>
                    <a:pt x="278946" y="3904"/>
                  </a:lnTo>
                  <a:lnTo>
                    <a:pt x="278779" y="3625"/>
                  </a:lnTo>
                  <a:lnTo>
                    <a:pt x="278500" y="3458"/>
                  </a:lnTo>
                  <a:lnTo>
                    <a:pt x="278333" y="3402"/>
                  </a:lnTo>
                  <a:close/>
                  <a:moveTo>
                    <a:pt x="281400" y="3402"/>
                  </a:moveTo>
                  <a:lnTo>
                    <a:pt x="281233" y="3458"/>
                  </a:lnTo>
                  <a:lnTo>
                    <a:pt x="280954" y="3625"/>
                  </a:lnTo>
                  <a:lnTo>
                    <a:pt x="280787" y="3904"/>
                  </a:lnTo>
                  <a:lnTo>
                    <a:pt x="280731" y="4015"/>
                  </a:lnTo>
                  <a:lnTo>
                    <a:pt x="280731" y="4183"/>
                  </a:lnTo>
                  <a:lnTo>
                    <a:pt x="280731" y="4350"/>
                  </a:lnTo>
                  <a:lnTo>
                    <a:pt x="280787" y="4517"/>
                  </a:lnTo>
                  <a:lnTo>
                    <a:pt x="280954" y="4796"/>
                  </a:lnTo>
                  <a:lnTo>
                    <a:pt x="281233" y="4963"/>
                  </a:lnTo>
                  <a:lnTo>
                    <a:pt x="281400" y="5019"/>
                  </a:lnTo>
                  <a:lnTo>
                    <a:pt x="281735" y="5019"/>
                  </a:lnTo>
                  <a:lnTo>
                    <a:pt x="281846" y="4963"/>
                  </a:lnTo>
                  <a:lnTo>
                    <a:pt x="282125" y="4796"/>
                  </a:lnTo>
                  <a:lnTo>
                    <a:pt x="282292" y="4517"/>
                  </a:lnTo>
                  <a:lnTo>
                    <a:pt x="282348" y="4350"/>
                  </a:lnTo>
                  <a:lnTo>
                    <a:pt x="282348" y="4183"/>
                  </a:lnTo>
                  <a:lnTo>
                    <a:pt x="282348" y="4015"/>
                  </a:lnTo>
                  <a:lnTo>
                    <a:pt x="282292" y="3904"/>
                  </a:lnTo>
                  <a:lnTo>
                    <a:pt x="282125" y="3625"/>
                  </a:lnTo>
                  <a:lnTo>
                    <a:pt x="281846" y="3458"/>
                  </a:lnTo>
                  <a:lnTo>
                    <a:pt x="281735" y="3402"/>
                  </a:lnTo>
                  <a:close/>
                  <a:moveTo>
                    <a:pt x="284690" y="3402"/>
                  </a:moveTo>
                  <a:lnTo>
                    <a:pt x="284523" y="3458"/>
                  </a:lnTo>
                  <a:lnTo>
                    <a:pt x="284300" y="3625"/>
                  </a:lnTo>
                  <a:lnTo>
                    <a:pt x="284077" y="3904"/>
                  </a:lnTo>
                  <a:lnTo>
                    <a:pt x="284077" y="4015"/>
                  </a:lnTo>
                  <a:lnTo>
                    <a:pt x="284021" y="4183"/>
                  </a:lnTo>
                  <a:lnTo>
                    <a:pt x="284077" y="4350"/>
                  </a:lnTo>
                  <a:lnTo>
                    <a:pt x="284077" y="4517"/>
                  </a:lnTo>
                  <a:lnTo>
                    <a:pt x="284300" y="4796"/>
                  </a:lnTo>
                  <a:lnTo>
                    <a:pt x="284523" y="4963"/>
                  </a:lnTo>
                  <a:lnTo>
                    <a:pt x="284690" y="5019"/>
                  </a:lnTo>
                  <a:lnTo>
                    <a:pt x="285025" y="5019"/>
                  </a:lnTo>
                  <a:lnTo>
                    <a:pt x="285192" y="4963"/>
                  </a:lnTo>
                  <a:lnTo>
                    <a:pt x="285471" y="4796"/>
                  </a:lnTo>
                  <a:lnTo>
                    <a:pt x="285638" y="4517"/>
                  </a:lnTo>
                  <a:lnTo>
                    <a:pt x="285694" y="4350"/>
                  </a:lnTo>
                  <a:lnTo>
                    <a:pt x="285694" y="4183"/>
                  </a:lnTo>
                  <a:lnTo>
                    <a:pt x="285694" y="4015"/>
                  </a:lnTo>
                  <a:lnTo>
                    <a:pt x="285638" y="3904"/>
                  </a:lnTo>
                  <a:lnTo>
                    <a:pt x="285471" y="3625"/>
                  </a:lnTo>
                  <a:lnTo>
                    <a:pt x="285192" y="3458"/>
                  </a:lnTo>
                  <a:lnTo>
                    <a:pt x="285025" y="3402"/>
                  </a:lnTo>
                  <a:close/>
                  <a:moveTo>
                    <a:pt x="3179" y="11711"/>
                  </a:moveTo>
                  <a:lnTo>
                    <a:pt x="3067" y="11767"/>
                  </a:lnTo>
                  <a:lnTo>
                    <a:pt x="2788" y="11934"/>
                  </a:lnTo>
                  <a:lnTo>
                    <a:pt x="2621" y="12213"/>
                  </a:lnTo>
                  <a:lnTo>
                    <a:pt x="2565" y="12324"/>
                  </a:lnTo>
                  <a:lnTo>
                    <a:pt x="2510" y="12492"/>
                  </a:lnTo>
                  <a:lnTo>
                    <a:pt x="2565" y="12659"/>
                  </a:lnTo>
                  <a:lnTo>
                    <a:pt x="2621" y="12826"/>
                  </a:lnTo>
                  <a:lnTo>
                    <a:pt x="2788" y="13105"/>
                  </a:lnTo>
                  <a:lnTo>
                    <a:pt x="3067" y="13272"/>
                  </a:lnTo>
                  <a:lnTo>
                    <a:pt x="3179" y="13328"/>
                  </a:lnTo>
                  <a:lnTo>
                    <a:pt x="3513" y="13328"/>
                  </a:lnTo>
                  <a:lnTo>
                    <a:pt x="3681" y="13272"/>
                  </a:lnTo>
                  <a:lnTo>
                    <a:pt x="3959" y="13105"/>
                  </a:lnTo>
                  <a:lnTo>
                    <a:pt x="4127" y="12826"/>
                  </a:lnTo>
                  <a:lnTo>
                    <a:pt x="4183" y="12659"/>
                  </a:lnTo>
                  <a:lnTo>
                    <a:pt x="4183" y="12492"/>
                  </a:lnTo>
                  <a:lnTo>
                    <a:pt x="4183" y="12324"/>
                  </a:lnTo>
                  <a:lnTo>
                    <a:pt x="4127" y="12213"/>
                  </a:lnTo>
                  <a:lnTo>
                    <a:pt x="3959" y="11934"/>
                  </a:lnTo>
                  <a:lnTo>
                    <a:pt x="3681" y="11767"/>
                  </a:lnTo>
                  <a:lnTo>
                    <a:pt x="3513" y="11711"/>
                  </a:lnTo>
                  <a:close/>
                  <a:moveTo>
                    <a:pt x="13273" y="11711"/>
                  </a:moveTo>
                  <a:lnTo>
                    <a:pt x="13161" y="11767"/>
                  </a:lnTo>
                  <a:lnTo>
                    <a:pt x="12882" y="11934"/>
                  </a:lnTo>
                  <a:lnTo>
                    <a:pt x="12715" y="12213"/>
                  </a:lnTo>
                  <a:lnTo>
                    <a:pt x="12659" y="12324"/>
                  </a:lnTo>
                  <a:lnTo>
                    <a:pt x="12603" y="12492"/>
                  </a:lnTo>
                  <a:lnTo>
                    <a:pt x="12659" y="12659"/>
                  </a:lnTo>
                  <a:lnTo>
                    <a:pt x="12715" y="12826"/>
                  </a:lnTo>
                  <a:lnTo>
                    <a:pt x="12882" y="13105"/>
                  </a:lnTo>
                  <a:lnTo>
                    <a:pt x="13161" y="13272"/>
                  </a:lnTo>
                  <a:lnTo>
                    <a:pt x="13273" y="13328"/>
                  </a:lnTo>
                  <a:lnTo>
                    <a:pt x="13607" y="13328"/>
                  </a:lnTo>
                  <a:lnTo>
                    <a:pt x="13774" y="13272"/>
                  </a:lnTo>
                  <a:lnTo>
                    <a:pt x="14053" y="13105"/>
                  </a:lnTo>
                  <a:lnTo>
                    <a:pt x="14221" y="12826"/>
                  </a:lnTo>
                  <a:lnTo>
                    <a:pt x="14276" y="12659"/>
                  </a:lnTo>
                  <a:lnTo>
                    <a:pt x="14276" y="12492"/>
                  </a:lnTo>
                  <a:lnTo>
                    <a:pt x="14276" y="12324"/>
                  </a:lnTo>
                  <a:lnTo>
                    <a:pt x="14221" y="12213"/>
                  </a:lnTo>
                  <a:lnTo>
                    <a:pt x="14053" y="11934"/>
                  </a:lnTo>
                  <a:lnTo>
                    <a:pt x="13774" y="11767"/>
                  </a:lnTo>
                  <a:lnTo>
                    <a:pt x="13607" y="11711"/>
                  </a:lnTo>
                  <a:close/>
                  <a:moveTo>
                    <a:pt x="16674" y="11711"/>
                  </a:moveTo>
                  <a:lnTo>
                    <a:pt x="16507" y="11767"/>
                  </a:lnTo>
                  <a:lnTo>
                    <a:pt x="16228" y="11934"/>
                  </a:lnTo>
                  <a:lnTo>
                    <a:pt x="16061" y="12213"/>
                  </a:lnTo>
                  <a:lnTo>
                    <a:pt x="16005" y="12324"/>
                  </a:lnTo>
                  <a:lnTo>
                    <a:pt x="16005" y="12492"/>
                  </a:lnTo>
                  <a:lnTo>
                    <a:pt x="16005" y="12659"/>
                  </a:lnTo>
                  <a:lnTo>
                    <a:pt x="16061" y="12826"/>
                  </a:lnTo>
                  <a:lnTo>
                    <a:pt x="16228" y="13105"/>
                  </a:lnTo>
                  <a:lnTo>
                    <a:pt x="16507" y="13272"/>
                  </a:lnTo>
                  <a:lnTo>
                    <a:pt x="16674" y="13328"/>
                  </a:lnTo>
                  <a:lnTo>
                    <a:pt x="17009" y="13328"/>
                  </a:lnTo>
                  <a:lnTo>
                    <a:pt x="17120" y="13272"/>
                  </a:lnTo>
                  <a:lnTo>
                    <a:pt x="17399" y="13105"/>
                  </a:lnTo>
                  <a:lnTo>
                    <a:pt x="17567" y="12826"/>
                  </a:lnTo>
                  <a:lnTo>
                    <a:pt x="17622" y="12659"/>
                  </a:lnTo>
                  <a:lnTo>
                    <a:pt x="17678" y="12492"/>
                  </a:lnTo>
                  <a:lnTo>
                    <a:pt x="17622" y="12324"/>
                  </a:lnTo>
                  <a:lnTo>
                    <a:pt x="17567" y="12213"/>
                  </a:lnTo>
                  <a:lnTo>
                    <a:pt x="17399" y="11934"/>
                  </a:lnTo>
                  <a:lnTo>
                    <a:pt x="17120" y="11767"/>
                  </a:lnTo>
                  <a:lnTo>
                    <a:pt x="17009" y="11711"/>
                  </a:lnTo>
                  <a:close/>
                  <a:moveTo>
                    <a:pt x="20020" y="11711"/>
                  </a:moveTo>
                  <a:lnTo>
                    <a:pt x="19853" y="11767"/>
                  </a:lnTo>
                  <a:lnTo>
                    <a:pt x="19630" y="11934"/>
                  </a:lnTo>
                  <a:lnTo>
                    <a:pt x="19407" y="12213"/>
                  </a:lnTo>
                  <a:lnTo>
                    <a:pt x="19351" y="12324"/>
                  </a:lnTo>
                  <a:lnTo>
                    <a:pt x="19351" y="12492"/>
                  </a:lnTo>
                  <a:lnTo>
                    <a:pt x="19351" y="12659"/>
                  </a:lnTo>
                  <a:lnTo>
                    <a:pt x="19407" y="12826"/>
                  </a:lnTo>
                  <a:lnTo>
                    <a:pt x="19630" y="13105"/>
                  </a:lnTo>
                  <a:lnTo>
                    <a:pt x="19853" y="13272"/>
                  </a:lnTo>
                  <a:lnTo>
                    <a:pt x="20020" y="13328"/>
                  </a:lnTo>
                  <a:lnTo>
                    <a:pt x="20355" y="13328"/>
                  </a:lnTo>
                  <a:lnTo>
                    <a:pt x="20522" y="13272"/>
                  </a:lnTo>
                  <a:lnTo>
                    <a:pt x="20801" y="13105"/>
                  </a:lnTo>
                  <a:lnTo>
                    <a:pt x="20968" y="12826"/>
                  </a:lnTo>
                  <a:lnTo>
                    <a:pt x="21024" y="12659"/>
                  </a:lnTo>
                  <a:lnTo>
                    <a:pt x="21024" y="12492"/>
                  </a:lnTo>
                  <a:lnTo>
                    <a:pt x="21024" y="12324"/>
                  </a:lnTo>
                  <a:lnTo>
                    <a:pt x="20968" y="12213"/>
                  </a:lnTo>
                  <a:lnTo>
                    <a:pt x="20801" y="11934"/>
                  </a:lnTo>
                  <a:lnTo>
                    <a:pt x="20522" y="11767"/>
                  </a:lnTo>
                  <a:lnTo>
                    <a:pt x="20355" y="11711"/>
                  </a:lnTo>
                  <a:close/>
                  <a:moveTo>
                    <a:pt x="25095" y="11711"/>
                  </a:moveTo>
                  <a:lnTo>
                    <a:pt x="24928" y="11767"/>
                  </a:lnTo>
                  <a:lnTo>
                    <a:pt x="24705" y="11934"/>
                  </a:lnTo>
                  <a:lnTo>
                    <a:pt x="24482" y="12213"/>
                  </a:lnTo>
                  <a:lnTo>
                    <a:pt x="24426" y="12324"/>
                  </a:lnTo>
                  <a:lnTo>
                    <a:pt x="24426" y="12492"/>
                  </a:lnTo>
                  <a:lnTo>
                    <a:pt x="24426" y="12659"/>
                  </a:lnTo>
                  <a:lnTo>
                    <a:pt x="24482" y="12826"/>
                  </a:lnTo>
                  <a:lnTo>
                    <a:pt x="24705" y="13105"/>
                  </a:lnTo>
                  <a:lnTo>
                    <a:pt x="24928" y="13272"/>
                  </a:lnTo>
                  <a:lnTo>
                    <a:pt x="25095" y="13328"/>
                  </a:lnTo>
                  <a:lnTo>
                    <a:pt x="25430" y="13328"/>
                  </a:lnTo>
                  <a:lnTo>
                    <a:pt x="25597" y="13272"/>
                  </a:lnTo>
                  <a:lnTo>
                    <a:pt x="25876" y="13105"/>
                  </a:lnTo>
                  <a:lnTo>
                    <a:pt x="26043" y="12826"/>
                  </a:lnTo>
                  <a:lnTo>
                    <a:pt x="26099" y="12659"/>
                  </a:lnTo>
                  <a:lnTo>
                    <a:pt x="26099" y="12492"/>
                  </a:lnTo>
                  <a:lnTo>
                    <a:pt x="26099" y="12324"/>
                  </a:lnTo>
                  <a:lnTo>
                    <a:pt x="26043" y="12213"/>
                  </a:lnTo>
                  <a:lnTo>
                    <a:pt x="25876" y="11934"/>
                  </a:lnTo>
                  <a:lnTo>
                    <a:pt x="25597" y="11767"/>
                  </a:lnTo>
                  <a:lnTo>
                    <a:pt x="25430" y="11711"/>
                  </a:lnTo>
                  <a:close/>
                  <a:moveTo>
                    <a:pt x="28441" y="11711"/>
                  </a:moveTo>
                  <a:lnTo>
                    <a:pt x="28274" y="11767"/>
                  </a:lnTo>
                  <a:lnTo>
                    <a:pt x="27995" y="11934"/>
                  </a:lnTo>
                  <a:lnTo>
                    <a:pt x="27828" y="12213"/>
                  </a:lnTo>
                  <a:lnTo>
                    <a:pt x="27772" y="12324"/>
                  </a:lnTo>
                  <a:lnTo>
                    <a:pt x="27772" y="12492"/>
                  </a:lnTo>
                  <a:lnTo>
                    <a:pt x="27772" y="12659"/>
                  </a:lnTo>
                  <a:lnTo>
                    <a:pt x="27828" y="12826"/>
                  </a:lnTo>
                  <a:lnTo>
                    <a:pt x="27995" y="13105"/>
                  </a:lnTo>
                  <a:lnTo>
                    <a:pt x="28274" y="13272"/>
                  </a:lnTo>
                  <a:lnTo>
                    <a:pt x="28441" y="13328"/>
                  </a:lnTo>
                  <a:lnTo>
                    <a:pt x="28776" y="13328"/>
                  </a:lnTo>
                  <a:lnTo>
                    <a:pt x="28943" y="13272"/>
                  </a:lnTo>
                  <a:lnTo>
                    <a:pt x="29166" y="13105"/>
                  </a:lnTo>
                  <a:lnTo>
                    <a:pt x="29333" y="12826"/>
                  </a:lnTo>
                  <a:lnTo>
                    <a:pt x="29389" y="12659"/>
                  </a:lnTo>
                  <a:lnTo>
                    <a:pt x="29445" y="12492"/>
                  </a:lnTo>
                  <a:lnTo>
                    <a:pt x="29389" y="12324"/>
                  </a:lnTo>
                  <a:lnTo>
                    <a:pt x="29333" y="12213"/>
                  </a:lnTo>
                  <a:lnTo>
                    <a:pt x="29166" y="11934"/>
                  </a:lnTo>
                  <a:lnTo>
                    <a:pt x="28943" y="11767"/>
                  </a:lnTo>
                  <a:lnTo>
                    <a:pt x="28776" y="11711"/>
                  </a:lnTo>
                  <a:close/>
                  <a:moveTo>
                    <a:pt x="40152" y="11711"/>
                  </a:moveTo>
                  <a:lnTo>
                    <a:pt x="40041" y="11767"/>
                  </a:lnTo>
                  <a:lnTo>
                    <a:pt x="39762" y="11934"/>
                  </a:lnTo>
                  <a:lnTo>
                    <a:pt x="39595" y="12213"/>
                  </a:lnTo>
                  <a:lnTo>
                    <a:pt x="39539" y="12324"/>
                  </a:lnTo>
                  <a:lnTo>
                    <a:pt x="39539" y="12492"/>
                  </a:lnTo>
                  <a:lnTo>
                    <a:pt x="39539" y="12659"/>
                  </a:lnTo>
                  <a:lnTo>
                    <a:pt x="39595" y="12826"/>
                  </a:lnTo>
                  <a:lnTo>
                    <a:pt x="39762" y="13105"/>
                  </a:lnTo>
                  <a:lnTo>
                    <a:pt x="40041" y="13272"/>
                  </a:lnTo>
                  <a:lnTo>
                    <a:pt x="40152" y="13328"/>
                  </a:lnTo>
                  <a:lnTo>
                    <a:pt x="40487" y="13328"/>
                  </a:lnTo>
                  <a:lnTo>
                    <a:pt x="40654" y="13272"/>
                  </a:lnTo>
                  <a:lnTo>
                    <a:pt x="40933" y="13105"/>
                  </a:lnTo>
                  <a:lnTo>
                    <a:pt x="41100" y="12826"/>
                  </a:lnTo>
                  <a:lnTo>
                    <a:pt x="41156" y="12659"/>
                  </a:lnTo>
                  <a:lnTo>
                    <a:pt x="41156" y="12492"/>
                  </a:lnTo>
                  <a:lnTo>
                    <a:pt x="41156" y="12324"/>
                  </a:lnTo>
                  <a:lnTo>
                    <a:pt x="41100" y="12213"/>
                  </a:lnTo>
                  <a:lnTo>
                    <a:pt x="40933" y="11934"/>
                  </a:lnTo>
                  <a:lnTo>
                    <a:pt x="40654" y="11767"/>
                  </a:lnTo>
                  <a:lnTo>
                    <a:pt x="40487" y="11711"/>
                  </a:lnTo>
                  <a:close/>
                  <a:moveTo>
                    <a:pt x="48517" y="11711"/>
                  </a:moveTo>
                  <a:lnTo>
                    <a:pt x="48350" y="11767"/>
                  </a:lnTo>
                  <a:lnTo>
                    <a:pt x="48127" y="11934"/>
                  </a:lnTo>
                  <a:lnTo>
                    <a:pt x="47904" y="12213"/>
                  </a:lnTo>
                  <a:lnTo>
                    <a:pt x="47904" y="12324"/>
                  </a:lnTo>
                  <a:lnTo>
                    <a:pt x="47848" y="12492"/>
                  </a:lnTo>
                  <a:lnTo>
                    <a:pt x="47904" y="12659"/>
                  </a:lnTo>
                  <a:lnTo>
                    <a:pt x="47904" y="12826"/>
                  </a:lnTo>
                  <a:lnTo>
                    <a:pt x="48127" y="13105"/>
                  </a:lnTo>
                  <a:lnTo>
                    <a:pt x="48350" y="13272"/>
                  </a:lnTo>
                  <a:lnTo>
                    <a:pt x="48517" y="13328"/>
                  </a:lnTo>
                  <a:lnTo>
                    <a:pt x="48852" y="13328"/>
                  </a:lnTo>
                  <a:lnTo>
                    <a:pt x="49019" y="13272"/>
                  </a:lnTo>
                  <a:lnTo>
                    <a:pt x="49298" y="13105"/>
                  </a:lnTo>
                  <a:lnTo>
                    <a:pt x="49465" y="12826"/>
                  </a:lnTo>
                  <a:lnTo>
                    <a:pt x="49521" y="12659"/>
                  </a:lnTo>
                  <a:lnTo>
                    <a:pt x="49521" y="12492"/>
                  </a:lnTo>
                  <a:lnTo>
                    <a:pt x="49521" y="12324"/>
                  </a:lnTo>
                  <a:lnTo>
                    <a:pt x="49465" y="12213"/>
                  </a:lnTo>
                  <a:lnTo>
                    <a:pt x="49298" y="11934"/>
                  </a:lnTo>
                  <a:lnTo>
                    <a:pt x="49019" y="11767"/>
                  </a:lnTo>
                  <a:lnTo>
                    <a:pt x="48852" y="11711"/>
                  </a:lnTo>
                  <a:close/>
                  <a:moveTo>
                    <a:pt x="51808" y="11711"/>
                  </a:moveTo>
                  <a:lnTo>
                    <a:pt x="51696" y="11767"/>
                  </a:lnTo>
                  <a:lnTo>
                    <a:pt x="51417" y="11934"/>
                  </a:lnTo>
                  <a:lnTo>
                    <a:pt x="51250" y="12213"/>
                  </a:lnTo>
                  <a:lnTo>
                    <a:pt x="51194" y="12324"/>
                  </a:lnTo>
                  <a:lnTo>
                    <a:pt x="51194" y="12492"/>
                  </a:lnTo>
                  <a:lnTo>
                    <a:pt x="51194" y="12659"/>
                  </a:lnTo>
                  <a:lnTo>
                    <a:pt x="51250" y="12826"/>
                  </a:lnTo>
                  <a:lnTo>
                    <a:pt x="51417" y="13105"/>
                  </a:lnTo>
                  <a:lnTo>
                    <a:pt x="51696" y="13272"/>
                  </a:lnTo>
                  <a:lnTo>
                    <a:pt x="51808" y="13328"/>
                  </a:lnTo>
                  <a:lnTo>
                    <a:pt x="52142" y="13328"/>
                  </a:lnTo>
                  <a:lnTo>
                    <a:pt x="52309" y="13272"/>
                  </a:lnTo>
                  <a:lnTo>
                    <a:pt x="52588" y="13105"/>
                  </a:lnTo>
                  <a:lnTo>
                    <a:pt x="52756" y="12826"/>
                  </a:lnTo>
                  <a:lnTo>
                    <a:pt x="52811" y="12659"/>
                  </a:lnTo>
                  <a:lnTo>
                    <a:pt x="52811" y="12492"/>
                  </a:lnTo>
                  <a:lnTo>
                    <a:pt x="52811" y="12324"/>
                  </a:lnTo>
                  <a:lnTo>
                    <a:pt x="52756" y="12213"/>
                  </a:lnTo>
                  <a:lnTo>
                    <a:pt x="52588" y="11934"/>
                  </a:lnTo>
                  <a:lnTo>
                    <a:pt x="52309" y="11767"/>
                  </a:lnTo>
                  <a:lnTo>
                    <a:pt x="52142" y="11711"/>
                  </a:lnTo>
                  <a:close/>
                  <a:moveTo>
                    <a:pt x="56938" y="11711"/>
                  </a:moveTo>
                  <a:lnTo>
                    <a:pt x="56771" y="11767"/>
                  </a:lnTo>
                  <a:lnTo>
                    <a:pt x="56492" y="11934"/>
                  </a:lnTo>
                  <a:lnTo>
                    <a:pt x="56325" y="12213"/>
                  </a:lnTo>
                  <a:lnTo>
                    <a:pt x="56269" y="12324"/>
                  </a:lnTo>
                  <a:lnTo>
                    <a:pt x="56269" y="12492"/>
                  </a:lnTo>
                  <a:lnTo>
                    <a:pt x="56269" y="12659"/>
                  </a:lnTo>
                  <a:lnTo>
                    <a:pt x="56325" y="12826"/>
                  </a:lnTo>
                  <a:lnTo>
                    <a:pt x="56492" y="13105"/>
                  </a:lnTo>
                  <a:lnTo>
                    <a:pt x="56771" y="13272"/>
                  </a:lnTo>
                  <a:lnTo>
                    <a:pt x="56938" y="13328"/>
                  </a:lnTo>
                  <a:lnTo>
                    <a:pt x="57273" y="13328"/>
                  </a:lnTo>
                  <a:lnTo>
                    <a:pt x="57440" y="13272"/>
                  </a:lnTo>
                  <a:lnTo>
                    <a:pt x="57663" y="13105"/>
                  </a:lnTo>
                  <a:lnTo>
                    <a:pt x="57830" y="12826"/>
                  </a:lnTo>
                  <a:lnTo>
                    <a:pt x="57886" y="12659"/>
                  </a:lnTo>
                  <a:lnTo>
                    <a:pt x="57942" y="12492"/>
                  </a:lnTo>
                  <a:lnTo>
                    <a:pt x="57886" y="12324"/>
                  </a:lnTo>
                  <a:lnTo>
                    <a:pt x="57830" y="12213"/>
                  </a:lnTo>
                  <a:lnTo>
                    <a:pt x="57663" y="11934"/>
                  </a:lnTo>
                  <a:lnTo>
                    <a:pt x="57440" y="11767"/>
                  </a:lnTo>
                  <a:lnTo>
                    <a:pt x="57273" y="11711"/>
                  </a:lnTo>
                  <a:close/>
                  <a:moveTo>
                    <a:pt x="62013" y="11711"/>
                  </a:moveTo>
                  <a:lnTo>
                    <a:pt x="61846" y="11767"/>
                  </a:lnTo>
                  <a:lnTo>
                    <a:pt x="61567" y="11934"/>
                  </a:lnTo>
                  <a:lnTo>
                    <a:pt x="61399" y="12213"/>
                  </a:lnTo>
                  <a:lnTo>
                    <a:pt x="61344" y="12324"/>
                  </a:lnTo>
                  <a:lnTo>
                    <a:pt x="61344" y="12492"/>
                  </a:lnTo>
                  <a:lnTo>
                    <a:pt x="61344" y="12659"/>
                  </a:lnTo>
                  <a:lnTo>
                    <a:pt x="61399" y="12826"/>
                  </a:lnTo>
                  <a:lnTo>
                    <a:pt x="61567" y="13105"/>
                  </a:lnTo>
                  <a:lnTo>
                    <a:pt x="61846" y="13272"/>
                  </a:lnTo>
                  <a:lnTo>
                    <a:pt x="62013" y="13328"/>
                  </a:lnTo>
                  <a:lnTo>
                    <a:pt x="62347" y="13328"/>
                  </a:lnTo>
                  <a:lnTo>
                    <a:pt x="62515" y="13272"/>
                  </a:lnTo>
                  <a:lnTo>
                    <a:pt x="62738" y="13105"/>
                  </a:lnTo>
                  <a:lnTo>
                    <a:pt x="62961" y="12826"/>
                  </a:lnTo>
                  <a:lnTo>
                    <a:pt x="62961" y="12659"/>
                  </a:lnTo>
                  <a:lnTo>
                    <a:pt x="63017" y="12492"/>
                  </a:lnTo>
                  <a:lnTo>
                    <a:pt x="62961" y="12324"/>
                  </a:lnTo>
                  <a:lnTo>
                    <a:pt x="62961" y="12213"/>
                  </a:lnTo>
                  <a:lnTo>
                    <a:pt x="62738" y="11934"/>
                  </a:lnTo>
                  <a:lnTo>
                    <a:pt x="62515" y="11767"/>
                  </a:lnTo>
                  <a:lnTo>
                    <a:pt x="62347" y="11711"/>
                  </a:lnTo>
                  <a:close/>
                  <a:moveTo>
                    <a:pt x="72051" y="11711"/>
                  </a:moveTo>
                  <a:lnTo>
                    <a:pt x="71884" y="11767"/>
                  </a:lnTo>
                  <a:lnTo>
                    <a:pt x="71605" y="11934"/>
                  </a:lnTo>
                  <a:lnTo>
                    <a:pt x="71438" y="12213"/>
                  </a:lnTo>
                  <a:lnTo>
                    <a:pt x="71382" y="12324"/>
                  </a:lnTo>
                  <a:lnTo>
                    <a:pt x="71382" y="12492"/>
                  </a:lnTo>
                  <a:lnTo>
                    <a:pt x="71382" y="12659"/>
                  </a:lnTo>
                  <a:lnTo>
                    <a:pt x="71438" y="12826"/>
                  </a:lnTo>
                  <a:lnTo>
                    <a:pt x="71605" y="13105"/>
                  </a:lnTo>
                  <a:lnTo>
                    <a:pt x="71884" y="13272"/>
                  </a:lnTo>
                  <a:lnTo>
                    <a:pt x="72051" y="13328"/>
                  </a:lnTo>
                  <a:lnTo>
                    <a:pt x="72386" y="13328"/>
                  </a:lnTo>
                  <a:lnTo>
                    <a:pt x="72553" y="13272"/>
                  </a:lnTo>
                  <a:lnTo>
                    <a:pt x="72776" y="13105"/>
                  </a:lnTo>
                  <a:lnTo>
                    <a:pt x="72999" y="12826"/>
                  </a:lnTo>
                  <a:lnTo>
                    <a:pt x="72999" y="12659"/>
                  </a:lnTo>
                  <a:lnTo>
                    <a:pt x="73055" y="12492"/>
                  </a:lnTo>
                  <a:lnTo>
                    <a:pt x="72999" y="12324"/>
                  </a:lnTo>
                  <a:lnTo>
                    <a:pt x="72999" y="12213"/>
                  </a:lnTo>
                  <a:lnTo>
                    <a:pt x="72776" y="11934"/>
                  </a:lnTo>
                  <a:lnTo>
                    <a:pt x="72553" y="11767"/>
                  </a:lnTo>
                  <a:lnTo>
                    <a:pt x="72386" y="11711"/>
                  </a:lnTo>
                  <a:close/>
                  <a:moveTo>
                    <a:pt x="80472" y="11711"/>
                  </a:moveTo>
                  <a:lnTo>
                    <a:pt x="80304" y="11767"/>
                  </a:lnTo>
                  <a:lnTo>
                    <a:pt x="80081" y="11934"/>
                  </a:lnTo>
                  <a:lnTo>
                    <a:pt x="79914" y="12213"/>
                  </a:lnTo>
                  <a:lnTo>
                    <a:pt x="79858" y="12324"/>
                  </a:lnTo>
                  <a:lnTo>
                    <a:pt x="79803" y="12492"/>
                  </a:lnTo>
                  <a:lnTo>
                    <a:pt x="79858" y="12659"/>
                  </a:lnTo>
                  <a:lnTo>
                    <a:pt x="79914" y="12826"/>
                  </a:lnTo>
                  <a:lnTo>
                    <a:pt x="80081" y="13105"/>
                  </a:lnTo>
                  <a:lnTo>
                    <a:pt x="80304" y="13272"/>
                  </a:lnTo>
                  <a:lnTo>
                    <a:pt x="80472" y="13328"/>
                  </a:lnTo>
                  <a:lnTo>
                    <a:pt x="80806" y="13328"/>
                  </a:lnTo>
                  <a:lnTo>
                    <a:pt x="80974" y="13272"/>
                  </a:lnTo>
                  <a:lnTo>
                    <a:pt x="81252" y="13105"/>
                  </a:lnTo>
                  <a:lnTo>
                    <a:pt x="81420" y="12826"/>
                  </a:lnTo>
                  <a:lnTo>
                    <a:pt x="81476" y="12659"/>
                  </a:lnTo>
                  <a:lnTo>
                    <a:pt x="81476" y="12492"/>
                  </a:lnTo>
                  <a:lnTo>
                    <a:pt x="81476" y="12324"/>
                  </a:lnTo>
                  <a:lnTo>
                    <a:pt x="81420" y="12213"/>
                  </a:lnTo>
                  <a:lnTo>
                    <a:pt x="81252" y="11934"/>
                  </a:lnTo>
                  <a:lnTo>
                    <a:pt x="80974" y="11767"/>
                  </a:lnTo>
                  <a:lnTo>
                    <a:pt x="80806" y="11711"/>
                  </a:lnTo>
                  <a:close/>
                  <a:moveTo>
                    <a:pt x="90621" y="11711"/>
                  </a:moveTo>
                  <a:lnTo>
                    <a:pt x="90510" y="11767"/>
                  </a:lnTo>
                  <a:lnTo>
                    <a:pt x="90231" y="11934"/>
                  </a:lnTo>
                  <a:lnTo>
                    <a:pt x="90064" y="12213"/>
                  </a:lnTo>
                  <a:lnTo>
                    <a:pt x="90008" y="12324"/>
                  </a:lnTo>
                  <a:lnTo>
                    <a:pt x="90008" y="12492"/>
                  </a:lnTo>
                  <a:lnTo>
                    <a:pt x="90008" y="12659"/>
                  </a:lnTo>
                  <a:lnTo>
                    <a:pt x="90064" y="12826"/>
                  </a:lnTo>
                  <a:lnTo>
                    <a:pt x="90231" y="13105"/>
                  </a:lnTo>
                  <a:lnTo>
                    <a:pt x="90510" y="13272"/>
                  </a:lnTo>
                  <a:lnTo>
                    <a:pt x="90621" y="13328"/>
                  </a:lnTo>
                  <a:lnTo>
                    <a:pt x="90956" y="13328"/>
                  </a:lnTo>
                  <a:lnTo>
                    <a:pt x="91123" y="13272"/>
                  </a:lnTo>
                  <a:lnTo>
                    <a:pt x="91402" y="13105"/>
                  </a:lnTo>
                  <a:lnTo>
                    <a:pt x="91569" y="12826"/>
                  </a:lnTo>
                  <a:lnTo>
                    <a:pt x="91625" y="12659"/>
                  </a:lnTo>
                  <a:lnTo>
                    <a:pt x="91625" y="12492"/>
                  </a:lnTo>
                  <a:lnTo>
                    <a:pt x="91625" y="12324"/>
                  </a:lnTo>
                  <a:lnTo>
                    <a:pt x="91569" y="12213"/>
                  </a:lnTo>
                  <a:lnTo>
                    <a:pt x="91402" y="11934"/>
                  </a:lnTo>
                  <a:lnTo>
                    <a:pt x="91123" y="11767"/>
                  </a:lnTo>
                  <a:lnTo>
                    <a:pt x="90956" y="11711"/>
                  </a:lnTo>
                  <a:close/>
                  <a:moveTo>
                    <a:pt x="98986" y="11711"/>
                  </a:moveTo>
                  <a:lnTo>
                    <a:pt x="98875" y="11767"/>
                  </a:lnTo>
                  <a:lnTo>
                    <a:pt x="98596" y="11934"/>
                  </a:lnTo>
                  <a:lnTo>
                    <a:pt x="98429" y="12213"/>
                  </a:lnTo>
                  <a:lnTo>
                    <a:pt x="98373" y="12324"/>
                  </a:lnTo>
                  <a:lnTo>
                    <a:pt x="98373" y="12492"/>
                  </a:lnTo>
                  <a:lnTo>
                    <a:pt x="98373" y="12659"/>
                  </a:lnTo>
                  <a:lnTo>
                    <a:pt x="98429" y="12826"/>
                  </a:lnTo>
                  <a:lnTo>
                    <a:pt x="98596" y="13105"/>
                  </a:lnTo>
                  <a:lnTo>
                    <a:pt x="98875" y="13272"/>
                  </a:lnTo>
                  <a:lnTo>
                    <a:pt x="98986" y="13328"/>
                  </a:lnTo>
                  <a:lnTo>
                    <a:pt x="99321" y="13328"/>
                  </a:lnTo>
                  <a:lnTo>
                    <a:pt x="99488" y="13272"/>
                  </a:lnTo>
                  <a:lnTo>
                    <a:pt x="99767" y="13105"/>
                  </a:lnTo>
                  <a:lnTo>
                    <a:pt x="99934" y="12826"/>
                  </a:lnTo>
                  <a:lnTo>
                    <a:pt x="99990" y="12659"/>
                  </a:lnTo>
                  <a:lnTo>
                    <a:pt x="99990" y="12492"/>
                  </a:lnTo>
                  <a:lnTo>
                    <a:pt x="99990" y="12324"/>
                  </a:lnTo>
                  <a:lnTo>
                    <a:pt x="99934" y="12213"/>
                  </a:lnTo>
                  <a:lnTo>
                    <a:pt x="99767" y="11934"/>
                  </a:lnTo>
                  <a:lnTo>
                    <a:pt x="99488" y="11767"/>
                  </a:lnTo>
                  <a:lnTo>
                    <a:pt x="99321" y="11711"/>
                  </a:lnTo>
                  <a:close/>
                  <a:moveTo>
                    <a:pt x="109080" y="11711"/>
                  </a:moveTo>
                  <a:lnTo>
                    <a:pt x="108969" y="11767"/>
                  </a:lnTo>
                  <a:lnTo>
                    <a:pt x="108690" y="11934"/>
                  </a:lnTo>
                  <a:lnTo>
                    <a:pt x="108523" y="12213"/>
                  </a:lnTo>
                  <a:lnTo>
                    <a:pt x="108467" y="12324"/>
                  </a:lnTo>
                  <a:lnTo>
                    <a:pt x="108467" y="12492"/>
                  </a:lnTo>
                  <a:lnTo>
                    <a:pt x="108467" y="12659"/>
                  </a:lnTo>
                  <a:lnTo>
                    <a:pt x="108523" y="12826"/>
                  </a:lnTo>
                  <a:lnTo>
                    <a:pt x="108690" y="13105"/>
                  </a:lnTo>
                  <a:lnTo>
                    <a:pt x="108969" y="13272"/>
                  </a:lnTo>
                  <a:lnTo>
                    <a:pt x="109080" y="13328"/>
                  </a:lnTo>
                  <a:lnTo>
                    <a:pt x="109415" y="13328"/>
                  </a:lnTo>
                  <a:lnTo>
                    <a:pt x="109582" y="13272"/>
                  </a:lnTo>
                  <a:lnTo>
                    <a:pt x="109861" y="13105"/>
                  </a:lnTo>
                  <a:lnTo>
                    <a:pt x="110028" y="12826"/>
                  </a:lnTo>
                  <a:lnTo>
                    <a:pt x="110084" y="12659"/>
                  </a:lnTo>
                  <a:lnTo>
                    <a:pt x="110084" y="12492"/>
                  </a:lnTo>
                  <a:lnTo>
                    <a:pt x="110084" y="12324"/>
                  </a:lnTo>
                  <a:lnTo>
                    <a:pt x="110028" y="12213"/>
                  </a:lnTo>
                  <a:lnTo>
                    <a:pt x="109861" y="11934"/>
                  </a:lnTo>
                  <a:lnTo>
                    <a:pt x="109582" y="11767"/>
                  </a:lnTo>
                  <a:lnTo>
                    <a:pt x="109415" y="11711"/>
                  </a:lnTo>
                  <a:close/>
                  <a:moveTo>
                    <a:pt x="112482" y="11711"/>
                  </a:moveTo>
                  <a:lnTo>
                    <a:pt x="112315" y="11767"/>
                  </a:lnTo>
                  <a:lnTo>
                    <a:pt x="112036" y="11934"/>
                  </a:lnTo>
                  <a:lnTo>
                    <a:pt x="111869" y="12213"/>
                  </a:lnTo>
                  <a:lnTo>
                    <a:pt x="111813" y="12324"/>
                  </a:lnTo>
                  <a:lnTo>
                    <a:pt x="111813" y="12492"/>
                  </a:lnTo>
                  <a:lnTo>
                    <a:pt x="111813" y="12659"/>
                  </a:lnTo>
                  <a:lnTo>
                    <a:pt x="111869" y="12826"/>
                  </a:lnTo>
                  <a:lnTo>
                    <a:pt x="112036" y="13105"/>
                  </a:lnTo>
                  <a:lnTo>
                    <a:pt x="112315" y="13272"/>
                  </a:lnTo>
                  <a:lnTo>
                    <a:pt x="112482" y="13328"/>
                  </a:lnTo>
                  <a:lnTo>
                    <a:pt x="112817" y="13328"/>
                  </a:lnTo>
                  <a:lnTo>
                    <a:pt x="112984" y="13272"/>
                  </a:lnTo>
                  <a:lnTo>
                    <a:pt x="113207" y="13105"/>
                  </a:lnTo>
                  <a:lnTo>
                    <a:pt x="113430" y="12826"/>
                  </a:lnTo>
                  <a:lnTo>
                    <a:pt x="113430" y="12659"/>
                  </a:lnTo>
                  <a:lnTo>
                    <a:pt x="113486" y="12492"/>
                  </a:lnTo>
                  <a:lnTo>
                    <a:pt x="113430" y="12324"/>
                  </a:lnTo>
                  <a:lnTo>
                    <a:pt x="113430" y="12213"/>
                  </a:lnTo>
                  <a:lnTo>
                    <a:pt x="113207" y="11934"/>
                  </a:lnTo>
                  <a:lnTo>
                    <a:pt x="112984" y="11767"/>
                  </a:lnTo>
                  <a:lnTo>
                    <a:pt x="112817" y="11711"/>
                  </a:lnTo>
                  <a:close/>
                  <a:moveTo>
                    <a:pt x="115828" y="11711"/>
                  </a:moveTo>
                  <a:lnTo>
                    <a:pt x="115661" y="11767"/>
                  </a:lnTo>
                  <a:lnTo>
                    <a:pt x="115438" y="11934"/>
                  </a:lnTo>
                  <a:lnTo>
                    <a:pt x="115270" y="12213"/>
                  </a:lnTo>
                  <a:lnTo>
                    <a:pt x="115215" y="12324"/>
                  </a:lnTo>
                  <a:lnTo>
                    <a:pt x="115159" y="12492"/>
                  </a:lnTo>
                  <a:lnTo>
                    <a:pt x="115215" y="12659"/>
                  </a:lnTo>
                  <a:lnTo>
                    <a:pt x="115270" y="12826"/>
                  </a:lnTo>
                  <a:lnTo>
                    <a:pt x="115438" y="13105"/>
                  </a:lnTo>
                  <a:lnTo>
                    <a:pt x="115661" y="13272"/>
                  </a:lnTo>
                  <a:lnTo>
                    <a:pt x="115828" y="13328"/>
                  </a:lnTo>
                  <a:lnTo>
                    <a:pt x="116163" y="13328"/>
                  </a:lnTo>
                  <a:lnTo>
                    <a:pt x="116330" y="13272"/>
                  </a:lnTo>
                  <a:lnTo>
                    <a:pt x="116609" y="13105"/>
                  </a:lnTo>
                  <a:lnTo>
                    <a:pt x="116776" y="12826"/>
                  </a:lnTo>
                  <a:lnTo>
                    <a:pt x="116832" y="12659"/>
                  </a:lnTo>
                  <a:lnTo>
                    <a:pt x="116832" y="12492"/>
                  </a:lnTo>
                  <a:lnTo>
                    <a:pt x="116832" y="12324"/>
                  </a:lnTo>
                  <a:lnTo>
                    <a:pt x="116776" y="12213"/>
                  </a:lnTo>
                  <a:lnTo>
                    <a:pt x="116609" y="11934"/>
                  </a:lnTo>
                  <a:lnTo>
                    <a:pt x="116330" y="11767"/>
                  </a:lnTo>
                  <a:lnTo>
                    <a:pt x="116163" y="11711"/>
                  </a:lnTo>
                  <a:close/>
                  <a:moveTo>
                    <a:pt x="120903" y="11711"/>
                  </a:moveTo>
                  <a:lnTo>
                    <a:pt x="120736" y="11767"/>
                  </a:lnTo>
                  <a:lnTo>
                    <a:pt x="120512" y="11934"/>
                  </a:lnTo>
                  <a:lnTo>
                    <a:pt x="120345" y="12213"/>
                  </a:lnTo>
                  <a:lnTo>
                    <a:pt x="120289" y="12324"/>
                  </a:lnTo>
                  <a:lnTo>
                    <a:pt x="120234" y="12492"/>
                  </a:lnTo>
                  <a:lnTo>
                    <a:pt x="120289" y="12659"/>
                  </a:lnTo>
                  <a:lnTo>
                    <a:pt x="120345" y="12826"/>
                  </a:lnTo>
                  <a:lnTo>
                    <a:pt x="120512" y="13105"/>
                  </a:lnTo>
                  <a:lnTo>
                    <a:pt x="120736" y="13272"/>
                  </a:lnTo>
                  <a:lnTo>
                    <a:pt x="120903" y="13328"/>
                  </a:lnTo>
                  <a:lnTo>
                    <a:pt x="121237" y="13328"/>
                  </a:lnTo>
                  <a:lnTo>
                    <a:pt x="121405" y="13272"/>
                  </a:lnTo>
                  <a:lnTo>
                    <a:pt x="121684" y="13105"/>
                  </a:lnTo>
                  <a:lnTo>
                    <a:pt x="121851" y="12826"/>
                  </a:lnTo>
                  <a:lnTo>
                    <a:pt x="121907" y="12659"/>
                  </a:lnTo>
                  <a:lnTo>
                    <a:pt x="121907" y="12492"/>
                  </a:lnTo>
                  <a:lnTo>
                    <a:pt x="121907" y="12324"/>
                  </a:lnTo>
                  <a:lnTo>
                    <a:pt x="121851" y="12213"/>
                  </a:lnTo>
                  <a:lnTo>
                    <a:pt x="121684" y="11934"/>
                  </a:lnTo>
                  <a:lnTo>
                    <a:pt x="121405" y="11767"/>
                  </a:lnTo>
                  <a:lnTo>
                    <a:pt x="121237" y="11711"/>
                  </a:lnTo>
                  <a:close/>
                  <a:moveTo>
                    <a:pt x="124249" y="11711"/>
                  </a:moveTo>
                  <a:lnTo>
                    <a:pt x="124082" y="11767"/>
                  </a:lnTo>
                  <a:lnTo>
                    <a:pt x="123803" y="11934"/>
                  </a:lnTo>
                  <a:lnTo>
                    <a:pt x="123635" y="12213"/>
                  </a:lnTo>
                  <a:lnTo>
                    <a:pt x="123580" y="12324"/>
                  </a:lnTo>
                  <a:lnTo>
                    <a:pt x="123580" y="12492"/>
                  </a:lnTo>
                  <a:lnTo>
                    <a:pt x="123580" y="12659"/>
                  </a:lnTo>
                  <a:lnTo>
                    <a:pt x="123635" y="12826"/>
                  </a:lnTo>
                  <a:lnTo>
                    <a:pt x="123803" y="13105"/>
                  </a:lnTo>
                  <a:lnTo>
                    <a:pt x="124082" y="13272"/>
                  </a:lnTo>
                  <a:lnTo>
                    <a:pt x="124249" y="13328"/>
                  </a:lnTo>
                  <a:lnTo>
                    <a:pt x="124583" y="13328"/>
                  </a:lnTo>
                  <a:lnTo>
                    <a:pt x="124751" y="13272"/>
                  </a:lnTo>
                  <a:lnTo>
                    <a:pt x="124974" y="13105"/>
                  </a:lnTo>
                  <a:lnTo>
                    <a:pt x="125197" y="12826"/>
                  </a:lnTo>
                  <a:lnTo>
                    <a:pt x="125253" y="12659"/>
                  </a:lnTo>
                  <a:lnTo>
                    <a:pt x="125253" y="12492"/>
                  </a:lnTo>
                  <a:lnTo>
                    <a:pt x="125253" y="12324"/>
                  </a:lnTo>
                  <a:lnTo>
                    <a:pt x="125197" y="12213"/>
                  </a:lnTo>
                  <a:lnTo>
                    <a:pt x="124974" y="11934"/>
                  </a:lnTo>
                  <a:lnTo>
                    <a:pt x="124751" y="11767"/>
                  </a:lnTo>
                  <a:lnTo>
                    <a:pt x="124583" y="11711"/>
                  </a:lnTo>
                  <a:close/>
                  <a:moveTo>
                    <a:pt x="136016" y="11711"/>
                  </a:moveTo>
                  <a:lnTo>
                    <a:pt x="135848" y="11767"/>
                  </a:lnTo>
                  <a:lnTo>
                    <a:pt x="135570" y="11934"/>
                  </a:lnTo>
                  <a:lnTo>
                    <a:pt x="135402" y="12213"/>
                  </a:lnTo>
                  <a:lnTo>
                    <a:pt x="135346" y="12324"/>
                  </a:lnTo>
                  <a:lnTo>
                    <a:pt x="135346" y="12492"/>
                  </a:lnTo>
                  <a:lnTo>
                    <a:pt x="135346" y="12659"/>
                  </a:lnTo>
                  <a:lnTo>
                    <a:pt x="135402" y="12826"/>
                  </a:lnTo>
                  <a:lnTo>
                    <a:pt x="135570" y="13105"/>
                  </a:lnTo>
                  <a:lnTo>
                    <a:pt x="135848" y="13272"/>
                  </a:lnTo>
                  <a:lnTo>
                    <a:pt x="136016" y="13328"/>
                  </a:lnTo>
                  <a:lnTo>
                    <a:pt x="136350" y="13328"/>
                  </a:lnTo>
                  <a:lnTo>
                    <a:pt x="136462" y="13272"/>
                  </a:lnTo>
                  <a:lnTo>
                    <a:pt x="136741" y="13105"/>
                  </a:lnTo>
                  <a:lnTo>
                    <a:pt x="136908" y="12826"/>
                  </a:lnTo>
                  <a:lnTo>
                    <a:pt x="136964" y="12659"/>
                  </a:lnTo>
                  <a:lnTo>
                    <a:pt x="137019" y="12492"/>
                  </a:lnTo>
                  <a:lnTo>
                    <a:pt x="136964" y="12324"/>
                  </a:lnTo>
                  <a:lnTo>
                    <a:pt x="136908" y="12213"/>
                  </a:lnTo>
                  <a:lnTo>
                    <a:pt x="136741" y="11934"/>
                  </a:lnTo>
                  <a:lnTo>
                    <a:pt x="136462" y="11767"/>
                  </a:lnTo>
                  <a:lnTo>
                    <a:pt x="136350" y="11711"/>
                  </a:lnTo>
                  <a:close/>
                  <a:moveTo>
                    <a:pt x="144325" y="11711"/>
                  </a:moveTo>
                  <a:lnTo>
                    <a:pt x="144158" y="11767"/>
                  </a:lnTo>
                  <a:lnTo>
                    <a:pt x="143935" y="11934"/>
                  </a:lnTo>
                  <a:lnTo>
                    <a:pt x="143712" y="12213"/>
                  </a:lnTo>
                  <a:lnTo>
                    <a:pt x="143656" y="12324"/>
                  </a:lnTo>
                  <a:lnTo>
                    <a:pt x="143656" y="12492"/>
                  </a:lnTo>
                  <a:lnTo>
                    <a:pt x="143656" y="12659"/>
                  </a:lnTo>
                  <a:lnTo>
                    <a:pt x="143712" y="12826"/>
                  </a:lnTo>
                  <a:lnTo>
                    <a:pt x="143935" y="13105"/>
                  </a:lnTo>
                  <a:lnTo>
                    <a:pt x="144158" y="13272"/>
                  </a:lnTo>
                  <a:lnTo>
                    <a:pt x="144325" y="13328"/>
                  </a:lnTo>
                  <a:lnTo>
                    <a:pt x="144660" y="13328"/>
                  </a:lnTo>
                  <a:lnTo>
                    <a:pt x="144827" y="13272"/>
                  </a:lnTo>
                  <a:lnTo>
                    <a:pt x="145106" y="13105"/>
                  </a:lnTo>
                  <a:lnTo>
                    <a:pt x="145273" y="12826"/>
                  </a:lnTo>
                  <a:lnTo>
                    <a:pt x="145329" y="12659"/>
                  </a:lnTo>
                  <a:lnTo>
                    <a:pt x="145329" y="12492"/>
                  </a:lnTo>
                  <a:lnTo>
                    <a:pt x="145329" y="12324"/>
                  </a:lnTo>
                  <a:lnTo>
                    <a:pt x="145273" y="12213"/>
                  </a:lnTo>
                  <a:lnTo>
                    <a:pt x="145106" y="11934"/>
                  </a:lnTo>
                  <a:lnTo>
                    <a:pt x="144827" y="11767"/>
                  </a:lnTo>
                  <a:lnTo>
                    <a:pt x="144660" y="11711"/>
                  </a:lnTo>
                  <a:close/>
                  <a:moveTo>
                    <a:pt x="147615" y="11711"/>
                  </a:moveTo>
                  <a:lnTo>
                    <a:pt x="147504" y="11767"/>
                  </a:lnTo>
                  <a:lnTo>
                    <a:pt x="147225" y="11934"/>
                  </a:lnTo>
                  <a:lnTo>
                    <a:pt x="147058" y="12213"/>
                  </a:lnTo>
                  <a:lnTo>
                    <a:pt x="147002" y="12324"/>
                  </a:lnTo>
                  <a:lnTo>
                    <a:pt x="147002" y="12492"/>
                  </a:lnTo>
                  <a:lnTo>
                    <a:pt x="147002" y="12659"/>
                  </a:lnTo>
                  <a:lnTo>
                    <a:pt x="147058" y="12826"/>
                  </a:lnTo>
                  <a:lnTo>
                    <a:pt x="147225" y="13105"/>
                  </a:lnTo>
                  <a:lnTo>
                    <a:pt x="147504" y="13272"/>
                  </a:lnTo>
                  <a:lnTo>
                    <a:pt x="147615" y="13328"/>
                  </a:lnTo>
                  <a:lnTo>
                    <a:pt x="147950" y="13328"/>
                  </a:lnTo>
                  <a:lnTo>
                    <a:pt x="148117" y="13272"/>
                  </a:lnTo>
                  <a:lnTo>
                    <a:pt x="148396" y="13105"/>
                  </a:lnTo>
                  <a:lnTo>
                    <a:pt x="148563" y="12826"/>
                  </a:lnTo>
                  <a:lnTo>
                    <a:pt x="148619" y="12659"/>
                  </a:lnTo>
                  <a:lnTo>
                    <a:pt x="148619" y="12492"/>
                  </a:lnTo>
                  <a:lnTo>
                    <a:pt x="148619" y="12324"/>
                  </a:lnTo>
                  <a:lnTo>
                    <a:pt x="148563" y="12213"/>
                  </a:lnTo>
                  <a:lnTo>
                    <a:pt x="148396" y="11934"/>
                  </a:lnTo>
                  <a:lnTo>
                    <a:pt x="148117" y="11767"/>
                  </a:lnTo>
                  <a:lnTo>
                    <a:pt x="147950" y="11711"/>
                  </a:lnTo>
                  <a:close/>
                  <a:moveTo>
                    <a:pt x="152746" y="11711"/>
                  </a:moveTo>
                  <a:lnTo>
                    <a:pt x="152578" y="11767"/>
                  </a:lnTo>
                  <a:lnTo>
                    <a:pt x="152300" y="11934"/>
                  </a:lnTo>
                  <a:lnTo>
                    <a:pt x="152132" y="12213"/>
                  </a:lnTo>
                  <a:lnTo>
                    <a:pt x="152077" y="12324"/>
                  </a:lnTo>
                  <a:lnTo>
                    <a:pt x="152077" y="12492"/>
                  </a:lnTo>
                  <a:lnTo>
                    <a:pt x="152077" y="12659"/>
                  </a:lnTo>
                  <a:lnTo>
                    <a:pt x="152132" y="12826"/>
                  </a:lnTo>
                  <a:lnTo>
                    <a:pt x="152300" y="13105"/>
                  </a:lnTo>
                  <a:lnTo>
                    <a:pt x="152578" y="13272"/>
                  </a:lnTo>
                  <a:lnTo>
                    <a:pt x="152746" y="13328"/>
                  </a:lnTo>
                  <a:lnTo>
                    <a:pt x="153080" y="13328"/>
                  </a:lnTo>
                  <a:lnTo>
                    <a:pt x="153192" y="13272"/>
                  </a:lnTo>
                  <a:lnTo>
                    <a:pt x="153471" y="13105"/>
                  </a:lnTo>
                  <a:lnTo>
                    <a:pt x="153638" y="12826"/>
                  </a:lnTo>
                  <a:lnTo>
                    <a:pt x="153694" y="12659"/>
                  </a:lnTo>
                  <a:lnTo>
                    <a:pt x="153694" y="12492"/>
                  </a:lnTo>
                  <a:lnTo>
                    <a:pt x="153694" y="12324"/>
                  </a:lnTo>
                  <a:lnTo>
                    <a:pt x="153638" y="12213"/>
                  </a:lnTo>
                  <a:lnTo>
                    <a:pt x="153471" y="11934"/>
                  </a:lnTo>
                  <a:lnTo>
                    <a:pt x="153192" y="11767"/>
                  </a:lnTo>
                  <a:lnTo>
                    <a:pt x="153080" y="11711"/>
                  </a:lnTo>
                  <a:close/>
                  <a:moveTo>
                    <a:pt x="157821" y="11711"/>
                  </a:moveTo>
                  <a:lnTo>
                    <a:pt x="157653" y="11767"/>
                  </a:lnTo>
                  <a:lnTo>
                    <a:pt x="157374" y="11934"/>
                  </a:lnTo>
                  <a:lnTo>
                    <a:pt x="157207" y="12213"/>
                  </a:lnTo>
                  <a:lnTo>
                    <a:pt x="157151" y="12324"/>
                  </a:lnTo>
                  <a:lnTo>
                    <a:pt x="157151" y="12492"/>
                  </a:lnTo>
                  <a:lnTo>
                    <a:pt x="157151" y="12659"/>
                  </a:lnTo>
                  <a:lnTo>
                    <a:pt x="157207" y="12826"/>
                  </a:lnTo>
                  <a:lnTo>
                    <a:pt x="157374" y="13105"/>
                  </a:lnTo>
                  <a:lnTo>
                    <a:pt x="157653" y="13272"/>
                  </a:lnTo>
                  <a:lnTo>
                    <a:pt x="157821" y="13328"/>
                  </a:lnTo>
                  <a:lnTo>
                    <a:pt x="158155" y="13328"/>
                  </a:lnTo>
                  <a:lnTo>
                    <a:pt x="158322" y="13272"/>
                  </a:lnTo>
                  <a:lnTo>
                    <a:pt x="158546" y="13105"/>
                  </a:lnTo>
                  <a:lnTo>
                    <a:pt x="158713" y="12826"/>
                  </a:lnTo>
                  <a:lnTo>
                    <a:pt x="158769" y="12659"/>
                  </a:lnTo>
                  <a:lnTo>
                    <a:pt x="158824" y="12492"/>
                  </a:lnTo>
                  <a:lnTo>
                    <a:pt x="158769" y="12324"/>
                  </a:lnTo>
                  <a:lnTo>
                    <a:pt x="158713" y="12213"/>
                  </a:lnTo>
                  <a:lnTo>
                    <a:pt x="158546" y="11934"/>
                  </a:lnTo>
                  <a:lnTo>
                    <a:pt x="158322" y="11767"/>
                  </a:lnTo>
                  <a:lnTo>
                    <a:pt x="158155" y="11711"/>
                  </a:lnTo>
                  <a:close/>
                  <a:moveTo>
                    <a:pt x="167859" y="11711"/>
                  </a:moveTo>
                  <a:lnTo>
                    <a:pt x="167691" y="11767"/>
                  </a:lnTo>
                  <a:lnTo>
                    <a:pt x="167412" y="11934"/>
                  </a:lnTo>
                  <a:lnTo>
                    <a:pt x="167245" y="12213"/>
                  </a:lnTo>
                  <a:lnTo>
                    <a:pt x="167189" y="12324"/>
                  </a:lnTo>
                  <a:lnTo>
                    <a:pt x="167189" y="12492"/>
                  </a:lnTo>
                  <a:lnTo>
                    <a:pt x="167189" y="12659"/>
                  </a:lnTo>
                  <a:lnTo>
                    <a:pt x="167245" y="12826"/>
                  </a:lnTo>
                  <a:lnTo>
                    <a:pt x="167412" y="13105"/>
                  </a:lnTo>
                  <a:lnTo>
                    <a:pt x="167691" y="13272"/>
                  </a:lnTo>
                  <a:lnTo>
                    <a:pt x="167859" y="13328"/>
                  </a:lnTo>
                  <a:lnTo>
                    <a:pt x="168193" y="13328"/>
                  </a:lnTo>
                  <a:lnTo>
                    <a:pt x="168361" y="13272"/>
                  </a:lnTo>
                  <a:lnTo>
                    <a:pt x="168584" y="13105"/>
                  </a:lnTo>
                  <a:lnTo>
                    <a:pt x="168751" y="12826"/>
                  </a:lnTo>
                  <a:lnTo>
                    <a:pt x="168807" y="12659"/>
                  </a:lnTo>
                  <a:lnTo>
                    <a:pt x="168862" y="12492"/>
                  </a:lnTo>
                  <a:lnTo>
                    <a:pt x="168807" y="12324"/>
                  </a:lnTo>
                  <a:lnTo>
                    <a:pt x="168751" y="12213"/>
                  </a:lnTo>
                  <a:lnTo>
                    <a:pt x="168584" y="11934"/>
                  </a:lnTo>
                  <a:lnTo>
                    <a:pt x="168361" y="11767"/>
                  </a:lnTo>
                  <a:lnTo>
                    <a:pt x="168193" y="11711"/>
                  </a:lnTo>
                  <a:close/>
                  <a:moveTo>
                    <a:pt x="176279" y="11711"/>
                  </a:moveTo>
                  <a:lnTo>
                    <a:pt x="176112" y="11767"/>
                  </a:lnTo>
                  <a:lnTo>
                    <a:pt x="175889" y="11934"/>
                  </a:lnTo>
                  <a:lnTo>
                    <a:pt x="175666" y="12213"/>
                  </a:lnTo>
                  <a:lnTo>
                    <a:pt x="175666" y="12324"/>
                  </a:lnTo>
                  <a:lnTo>
                    <a:pt x="175610" y="12492"/>
                  </a:lnTo>
                  <a:lnTo>
                    <a:pt x="175666" y="12659"/>
                  </a:lnTo>
                  <a:lnTo>
                    <a:pt x="175666" y="12826"/>
                  </a:lnTo>
                  <a:lnTo>
                    <a:pt x="175889" y="13105"/>
                  </a:lnTo>
                  <a:lnTo>
                    <a:pt x="176112" y="13272"/>
                  </a:lnTo>
                  <a:lnTo>
                    <a:pt x="176279" y="13328"/>
                  </a:lnTo>
                  <a:lnTo>
                    <a:pt x="176614" y="13328"/>
                  </a:lnTo>
                  <a:lnTo>
                    <a:pt x="176781" y="13272"/>
                  </a:lnTo>
                  <a:lnTo>
                    <a:pt x="177060" y="13105"/>
                  </a:lnTo>
                  <a:lnTo>
                    <a:pt x="177227" y="12826"/>
                  </a:lnTo>
                  <a:lnTo>
                    <a:pt x="177283" y="12659"/>
                  </a:lnTo>
                  <a:lnTo>
                    <a:pt x="177283" y="12492"/>
                  </a:lnTo>
                  <a:lnTo>
                    <a:pt x="177283" y="12324"/>
                  </a:lnTo>
                  <a:lnTo>
                    <a:pt x="177227" y="12213"/>
                  </a:lnTo>
                  <a:lnTo>
                    <a:pt x="177060" y="11934"/>
                  </a:lnTo>
                  <a:lnTo>
                    <a:pt x="176781" y="11767"/>
                  </a:lnTo>
                  <a:lnTo>
                    <a:pt x="176614" y="11711"/>
                  </a:lnTo>
                  <a:close/>
                  <a:moveTo>
                    <a:pt x="186429" y="11711"/>
                  </a:moveTo>
                  <a:lnTo>
                    <a:pt x="186317" y="11767"/>
                  </a:lnTo>
                  <a:lnTo>
                    <a:pt x="186039" y="11934"/>
                  </a:lnTo>
                  <a:lnTo>
                    <a:pt x="185871" y="12213"/>
                  </a:lnTo>
                  <a:lnTo>
                    <a:pt x="185816" y="12324"/>
                  </a:lnTo>
                  <a:lnTo>
                    <a:pt x="185760" y="12492"/>
                  </a:lnTo>
                  <a:lnTo>
                    <a:pt x="185816" y="12659"/>
                  </a:lnTo>
                  <a:lnTo>
                    <a:pt x="185871" y="12826"/>
                  </a:lnTo>
                  <a:lnTo>
                    <a:pt x="186039" y="13105"/>
                  </a:lnTo>
                  <a:lnTo>
                    <a:pt x="186317" y="13272"/>
                  </a:lnTo>
                  <a:lnTo>
                    <a:pt x="186429" y="13328"/>
                  </a:lnTo>
                  <a:lnTo>
                    <a:pt x="186764" y="13328"/>
                  </a:lnTo>
                  <a:lnTo>
                    <a:pt x="186931" y="13272"/>
                  </a:lnTo>
                  <a:lnTo>
                    <a:pt x="187210" y="13105"/>
                  </a:lnTo>
                  <a:lnTo>
                    <a:pt x="187377" y="12826"/>
                  </a:lnTo>
                  <a:lnTo>
                    <a:pt x="187433" y="12659"/>
                  </a:lnTo>
                  <a:lnTo>
                    <a:pt x="187433" y="12492"/>
                  </a:lnTo>
                  <a:lnTo>
                    <a:pt x="187433" y="12324"/>
                  </a:lnTo>
                  <a:lnTo>
                    <a:pt x="187377" y="12213"/>
                  </a:lnTo>
                  <a:lnTo>
                    <a:pt x="187210" y="11934"/>
                  </a:lnTo>
                  <a:lnTo>
                    <a:pt x="186931" y="11767"/>
                  </a:lnTo>
                  <a:lnTo>
                    <a:pt x="186764" y="11711"/>
                  </a:lnTo>
                  <a:close/>
                  <a:moveTo>
                    <a:pt x="194794" y="11711"/>
                  </a:moveTo>
                  <a:lnTo>
                    <a:pt x="194683" y="11767"/>
                  </a:lnTo>
                  <a:lnTo>
                    <a:pt x="194404" y="11934"/>
                  </a:lnTo>
                  <a:lnTo>
                    <a:pt x="194236" y="12213"/>
                  </a:lnTo>
                  <a:lnTo>
                    <a:pt x="194181" y="12324"/>
                  </a:lnTo>
                  <a:lnTo>
                    <a:pt x="194125" y="12492"/>
                  </a:lnTo>
                  <a:lnTo>
                    <a:pt x="194181" y="12659"/>
                  </a:lnTo>
                  <a:lnTo>
                    <a:pt x="194236" y="12826"/>
                  </a:lnTo>
                  <a:lnTo>
                    <a:pt x="194404" y="13105"/>
                  </a:lnTo>
                  <a:lnTo>
                    <a:pt x="194683" y="13272"/>
                  </a:lnTo>
                  <a:lnTo>
                    <a:pt x="194794" y="13328"/>
                  </a:lnTo>
                  <a:lnTo>
                    <a:pt x="195129" y="13328"/>
                  </a:lnTo>
                  <a:lnTo>
                    <a:pt x="195296" y="13272"/>
                  </a:lnTo>
                  <a:lnTo>
                    <a:pt x="195575" y="13105"/>
                  </a:lnTo>
                  <a:lnTo>
                    <a:pt x="195742" y="12826"/>
                  </a:lnTo>
                  <a:lnTo>
                    <a:pt x="195798" y="12659"/>
                  </a:lnTo>
                  <a:lnTo>
                    <a:pt x="195798" y="12492"/>
                  </a:lnTo>
                  <a:lnTo>
                    <a:pt x="195798" y="12324"/>
                  </a:lnTo>
                  <a:lnTo>
                    <a:pt x="195742" y="12213"/>
                  </a:lnTo>
                  <a:lnTo>
                    <a:pt x="195575" y="11934"/>
                  </a:lnTo>
                  <a:lnTo>
                    <a:pt x="195296" y="11767"/>
                  </a:lnTo>
                  <a:lnTo>
                    <a:pt x="195129" y="11711"/>
                  </a:lnTo>
                  <a:close/>
                  <a:moveTo>
                    <a:pt x="204888" y="11711"/>
                  </a:moveTo>
                  <a:lnTo>
                    <a:pt x="204776" y="11767"/>
                  </a:lnTo>
                  <a:lnTo>
                    <a:pt x="204498" y="11934"/>
                  </a:lnTo>
                  <a:lnTo>
                    <a:pt x="204330" y="12213"/>
                  </a:lnTo>
                  <a:lnTo>
                    <a:pt x="204274" y="12324"/>
                  </a:lnTo>
                  <a:lnTo>
                    <a:pt x="204274" y="12492"/>
                  </a:lnTo>
                  <a:lnTo>
                    <a:pt x="204274" y="12659"/>
                  </a:lnTo>
                  <a:lnTo>
                    <a:pt x="204330" y="12826"/>
                  </a:lnTo>
                  <a:lnTo>
                    <a:pt x="204498" y="13105"/>
                  </a:lnTo>
                  <a:lnTo>
                    <a:pt x="204776" y="13272"/>
                  </a:lnTo>
                  <a:lnTo>
                    <a:pt x="204888" y="13328"/>
                  </a:lnTo>
                  <a:lnTo>
                    <a:pt x="205222" y="13328"/>
                  </a:lnTo>
                  <a:lnTo>
                    <a:pt x="205390" y="13272"/>
                  </a:lnTo>
                  <a:lnTo>
                    <a:pt x="205669" y="13105"/>
                  </a:lnTo>
                  <a:lnTo>
                    <a:pt x="205836" y="12826"/>
                  </a:lnTo>
                  <a:lnTo>
                    <a:pt x="205892" y="12659"/>
                  </a:lnTo>
                  <a:lnTo>
                    <a:pt x="205892" y="12492"/>
                  </a:lnTo>
                  <a:lnTo>
                    <a:pt x="205892" y="12324"/>
                  </a:lnTo>
                  <a:lnTo>
                    <a:pt x="205836" y="12213"/>
                  </a:lnTo>
                  <a:lnTo>
                    <a:pt x="205669" y="11934"/>
                  </a:lnTo>
                  <a:lnTo>
                    <a:pt x="205390" y="11767"/>
                  </a:lnTo>
                  <a:lnTo>
                    <a:pt x="205222" y="11711"/>
                  </a:lnTo>
                  <a:close/>
                  <a:moveTo>
                    <a:pt x="208290" y="11711"/>
                  </a:moveTo>
                  <a:lnTo>
                    <a:pt x="208122" y="11767"/>
                  </a:lnTo>
                  <a:lnTo>
                    <a:pt x="207844" y="11934"/>
                  </a:lnTo>
                  <a:lnTo>
                    <a:pt x="207676" y="12213"/>
                  </a:lnTo>
                  <a:lnTo>
                    <a:pt x="207620" y="12324"/>
                  </a:lnTo>
                  <a:lnTo>
                    <a:pt x="207620" y="12492"/>
                  </a:lnTo>
                  <a:lnTo>
                    <a:pt x="207620" y="12659"/>
                  </a:lnTo>
                  <a:lnTo>
                    <a:pt x="207676" y="12826"/>
                  </a:lnTo>
                  <a:lnTo>
                    <a:pt x="207844" y="13105"/>
                  </a:lnTo>
                  <a:lnTo>
                    <a:pt x="208122" y="13272"/>
                  </a:lnTo>
                  <a:lnTo>
                    <a:pt x="208290" y="13328"/>
                  </a:lnTo>
                  <a:lnTo>
                    <a:pt x="208624" y="13328"/>
                  </a:lnTo>
                  <a:lnTo>
                    <a:pt x="208792" y="13272"/>
                  </a:lnTo>
                  <a:lnTo>
                    <a:pt x="209015" y="13105"/>
                  </a:lnTo>
                  <a:lnTo>
                    <a:pt x="209182" y="12826"/>
                  </a:lnTo>
                  <a:lnTo>
                    <a:pt x="209238" y="12659"/>
                  </a:lnTo>
                  <a:lnTo>
                    <a:pt x="209293" y="12492"/>
                  </a:lnTo>
                  <a:lnTo>
                    <a:pt x="209238" y="12324"/>
                  </a:lnTo>
                  <a:lnTo>
                    <a:pt x="209182" y="12213"/>
                  </a:lnTo>
                  <a:lnTo>
                    <a:pt x="209015" y="11934"/>
                  </a:lnTo>
                  <a:lnTo>
                    <a:pt x="208792" y="11767"/>
                  </a:lnTo>
                  <a:lnTo>
                    <a:pt x="208624" y="11711"/>
                  </a:lnTo>
                  <a:close/>
                  <a:moveTo>
                    <a:pt x="211636" y="11711"/>
                  </a:moveTo>
                  <a:lnTo>
                    <a:pt x="211468" y="11767"/>
                  </a:lnTo>
                  <a:lnTo>
                    <a:pt x="211245" y="11934"/>
                  </a:lnTo>
                  <a:lnTo>
                    <a:pt x="211022" y="12213"/>
                  </a:lnTo>
                  <a:lnTo>
                    <a:pt x="211022" y="12324"/>
                  </a:lnTo>
                  <a:lnTo>
                    <a:pt x="210966" y="12492"/>
                  </a:lnTo>
                  <a:lnTo>
                    <a:pt x="211022" y="12659"/>
                  </a:lnTo>
                  <a:lnTo>
                    <a:pt x="211022" y="12826"/>
                  </a:lnTo>
                  <a:lnTo>
                    <a:pt x="211245" y="13105"/>
                  </a:lnTo>
                  <a:lnTo>
                    <a:pt x="211468" y="13272"/>
                  </a:lnTo>
                  <a:lnTo>
                    <a:pt x="211636" y="13328"/>
                  </a:lnTo>
                  <a:lnTo>
                    <a:pt x="211970" y="13328"/>
                  </a:lnTo>
                  <a:lnTo>
                    <a:pt x="212138" y="13272"/>
                  </a:lnTo>
                  <a:lnTo>
                    <a:pt x="212416" y="13105"/>
                  </a:lnTo>
                  <a:lnTo>
                    <a:pt x="212584" y="12826"/>
                  </a:lnTo>
                  <a:lnTo>
                    <a:pt x="212639" y="12659"/>
                  </a:lnTo>
                  <a:lnTo>
                    <a:pt x="212639" y="12492"/>
                  </a:lnTo>
                  <a:lnTo>
                    <a:pt x="212639" y="12324"/>
                  </a:lnTo>
                  <a:lnTo>
                    <a:pt x="212584" y="12213"/>
                  </a:lnTo>
                  <a:lnTo>
                    <a:pt x="212416" y="11934"/>
                  </a:lnTo>
                  <a:lnTo>
                    <a:pt x="212138" y="11767"/>
                  </a:lnTo>
                  <a:lnTo>
                    <a:pt x="211970" y="11711"/>
                  </a:lnTo>
                  <a:close/>
                  <a:moveTo>
                    <a:pt x="216710" y="11711"/>
                  </a:moveTo>
                  <a:lnTo>
                    <a:pt x="216543" y="11767"/>
                  </a:lnTo>
                  <a:lnTo>
                    <a:pt x="216320" y="11934"/>
                  </a:lnTo>
                  <a:lnTo>
                    <a:pt x="216097" y="12213"/>
                  </a:lnTo>
                  <a:lnTo>
                    <a:pt x="216097" y="12324"/>
                  </a:lnTo>
                  <a:lnTo>
                    <a:pt x="216041" y="12492"/>
                  </a:lnTo>
                  <a:lnTo>
                    <a:pt x="216097" y="12659"/>
                  </a:lnTo>
                  <a:lnTo>
                    <a:pt x="216097" y="12826"/>
                  </a:lnTo>
                  <a:lnTo>
                    <a:pt x="216320" y="13105"/>
                  </a:lnTo>
                  <a:lnTo>
                    <a:pt x="216543" y="13272"/>
                  </a:lnTo>
                  <a:lnTo>
                    <a:pt x="216710" y="13328"/>
                  </a:lnTo>
                  <a:lnTo>
                    <a:pt x="217045" y="13328"/>
                  </a:lnTo>
                  <a:lnTo>
                    <a:pt x="217212" y="13272"/>
                  </a:lnTo>
                  <a:lnTo>
                    <a:pt x="217491" y="13105"/>
                  </a:lnTo>
                  <a:lnTo>
                    <a:pt x="217659" y="12826"/>
                  </a:lnTo>
                  <a:lnTo>
                    <a:pt x="217714" y="12659"/>
                  </a:lnTo>
                  <a:lnTo>
                    <a:pt x="217714" y="12492"/>
                  </a:lnTo>
                  <a:lnTo>
                    <a:pt x="217714" y="12324"/>
                  </a:lnTo>
                  <a:lnTo>
                    <a:pt x="217659" y="12213"/>
                  </a:lnTo>
                  <a:lnTo>
                    <a:pt x="217491" y="11934"/>
                  </a:lnTo>
                  <a:lnTo>
                    <a:pt x="217212" y="11767"/>
                  </a:lnTo>
                  <a:lnTo>
                    <a:pt x="217045" y="11711"/>
                  </a:lnTo>
                  <a:close/>
                  <a:moveTo>
                    <a:pt x="220057" y="11711"/>
                  </a:moveTo>
                  <a:lnTo>
                    <a:pt x="219889" y="11767"/>
                  </a:lnTo>
                  <a:lnTo>
                    <a:pt x="219610" y="11934"/>
                  </a:lnTo>
                  <a:lnTo>
                    <a:pt x="219443" y="12213"/>
                  </a:lnTo>
                  <a:lnTo>
                    <a:pt x="219387" y="12324"/>
                  </a:lnTo>
                  <a:lnTo>
                    <a:pt x="219387" y="12492"/>
                  </a:lnTo>
                  <a:lnTo>
                    <a:pt x="219387" y="12659"/>
                  </a:lnTo>
                  <a:lnTo>
                    <a:pt x="219443" y="12826"/>
                  </a:lnTo>
                  <a:lnTo>
                    <a:pt x="219610" y="13105"/>
                  </a:lnTo>
                  <a:lnTo>
                    <a:pt x="219889" y="13272"/>
                  </a:lnTo>
                  <a:lnTo>
                    <a:pt x="220057" y="13328"/>
                  </a:lnTo>
                  <a:lnTo>
                    <a:pt x="220391" y="13328"/>
                  </a:lnTo>
                  <a:lnTo>
                    <a:pt x="220558" y="13272"/>
                  </a:lnTo>
                  <a:lnTo>
                    <a:pt x="220781" y="13105"/>
                  </a:lnTo>
                  <a:lnTo>
                    <a:pt x="221005" y="12826"/>
                  </a:lnTo>
                  <a:lnTo>
                    <a:pt x="221005" y="12659"/>
                  </a:lnTo>
                  <a:lnTo>
                    <a:pt x="221060" y="12492"/>
                  </a:lnTo>
                  <a:lnTo>
                    <a:pt x="221005" y="12324"/>
                  </a:lnTo>
                  <a:lnTo>
                    <a:pt x="221005" y="12213"/>
                  </a:lnTo>
                  <a:lnTo>
                    <a:pt x="220781" y="11934"/>
                  </a:lnTo>
                  <a:lnTo>
                    <a:pt x="220558" y="11767"/>
                  </a:lnTo>
                  <a:lnTo>
                    <a:pt x="220391" y="11711"/>
                  </a:lnTo>
                  <a:close/>
                  <a:moveTo>
                    <a:pt x="231823" y="11711"/>
                  </a:moveTo>
                  <a:lnTo>
                    <a:pt x="231656" y="11767"/>
                  </a:lnTo>
                  <a:lnTo>
                    <a:pt x="231377" y="11934"/>
                  </a:lnTo>
                  <a:lnTo>
                    <a:pt x="231210" y="12213"/>
                  </a:lnTo>
                  <a:lnTo>
                    <a:pt x="231154" y="12324"/>
                  </a:lnTo>
                  <a:lnTo>
                    <a:pt x="231154" y="12492"/>
                  </a:lnTo>
                  <a:lnTo>
                    <a:pt x="231154" y="12659"/>
                  </a:lnTo>
                  <a:lnTo>
                    <a:pt x="231210" y="12826"/>
                  </a:lnTo>
                  <a:lnTo>
                    <a:pt x="231377" y="13105"/>
                  </a:lnTo>
                  <a:lnTo>
                    <a:pt x="231656" y="13272"/>
                  </a:lnTo>
                  <a:lnTo>
                    <a:pt x="231823" y="13328"/>
                  </a:lnTo>
                  <a:lnTo>
                    <a:pt x="232158" y="13328"/>
                  </a:lnTo>
                  <a:lnTo>
                    <a:pt x="232269" y="13272"/>
                  </a:lnTo>
                  <a:lnTo>
                    <a:pt x="232548" y="13105"/>
                  </a:lnTo>
                  <a:lnTo>
                    <a:pt x="232716" y="12826"/>
                  </a:lnTo>
                  <a:lnTo>
                    <a:pt x="232771" y="12659"/>
                  </a:lnTo>
                  <a:lnTo>
                    <a:pt x="232771" y="12492"/>
                  </a:lnTo>
                  <a:lnTo>
                    <a:pt x="232771" y="12324"/>
                  </a:lnTo>
                  <a:lnTo>
                    <a:pt x="232716" y="12213"/>
                  </a:lnTo>
                  <a:lnTo>
                    <a:pt x="232548" y="11934"/>
                  </a:lnTo>
                  <a:lnTo>
                    <a:pt x="232269" y="11767"/>
                  </a:lnTo>
                  <a:lnTo>
                    <a:pt x="232158" y="11711"/>
                  </a:lnTo>
                  <a:close/>
                  <a:moveTo>
                    <a:pt x="240133" y="11711"/>
                  </a:moveTo>
                  <a:lnTo>
                    <a:pt x="239965" y="11767"/>
                  </a:lnTo>
                  <a:lnTo>
                    <a:pt x="239742" y="11934"/>
                  </a:lnTo>
                  <a:lnTo>
                    <a:pt x="239519" y="12213"/>
                  </a:lnTo>
                  <a:lnTo>
                    <a:pt x="239519" y="12324"/>
                  </a:lnTo>
                  <a:lnTo>
                    <a:pt x="239463" y="12492"/>
                  </a:lnTo>
                  <a:lnTo>
                    <a:pt x="239519" y="12659"/>
                  </a:lnTo>
                  <a:lnTo>
                    <a:pt x="239519" y="12826"/>
                  </a:lnTo>
                  <a:lnTo>
                    <a:pt x="239742" y="13105"/>
                  </a:lnTo>
                  <a:lnTo>
                    <a:pt x="239965" y="13272"/>
                  </a:lnTo>
                  <a:lnTo>
                    <a:pt x="240133" y="13328"/>
                  </a:lnTo>
                  <a:lnTo>
                    <a:pt x="240467" y="13328"/>
                  </a:lnTo>
                  <a:lnTo>
                    <a:pt x="240635" y="13272"/>
                  </a:lnTo>
                  <a:lnTo>
                    <a:pt x="240913" y="13105"/>
                  </a:lnTo>
                  <a:lnTo>
                    <a:pt x="241081" y="12826"/>
                  </a:lnTo>
                  <a:lnTo>
                    <a:pt x="241136" y="12659"/>
                  </a:lnTo>
                  <a:lnTo>
                    <a:pt x="241136" y="12492"/>
                  </a:lnTo>
                  <a:lnTo>
                    <a:pt x="241136" y="12324"/>
                  </a:lnTo>
                  <a:lnTo>
                    <a:pt x="241081" y="12213"/>
                  </a:lnTo>
                  <a:lnTo>
                    <a:pt x="240913" y="11934"/>
                  </a:lnTo>
                  <a:lnTo>
                    <a:pt x="240635" y="11767"/>
                  </a:lnTo>
                  <a:lnTo>
                    <a:pt x="240467" y="11711"/>
                  </a:lnTo>
                  <a:close/>
                  <a:moveTo>
                    <a:pt x="243479" y="11711"/>
                  </a:moveTo>
                  <a:lnTo>
                    <a:pt x="243311" y="11767"/>
                  </a:lnTo>
                  <a:lnTo>
                    <a:pt x="243033" y="11934"/>
                  </a:lnTo>
                  <a:lnTo>
                    <a:pt x="242865" y="12213"/>
                  </a:lnTo>
                  <a:lnTo>
                    <a:pt x="242809" y="12324"/>
                  </a:lnTo>
                  <a:lnTo>
                    <a:pt x="242809" y="12492"/>
                  </a:lnTo>
                  <a:lnTo>
                    <a:pt x="242809" y="12659"/>
                  </a:lnTo>
                  <a:lnTo>
                    <a:pt x="242865" y="12826"/>
                  </a:lnTo>
                  <a:lnTo>
                    <a:pt x="243033" y="13105"/>
                  </a:lnTo>
                  <a:lnTo>
                    <a:pt x="243311" y="13272"/>
                  </a:lnTo>
                  <a:lnTo>
                    <a:pt x="243479" y="13328"/>
                  </a:lnTo>
                  <a:lnTo>
                    <a:pt x="243813" y="13328"/>
                  </a:lnTo>
                  <a:lnTo>
                    <a:pt x="243925" y="13272"/>
                  </a:lnTo>
                  <a:lnTo>
                    <a:pt x="244204" y="13105"/>
                  </a:lnTo>
                  <a:lnTo>
                    <a:pt x="244371" y="12826"/>
                  </a:lnTo>
                  <a:lnTo>
                    <a:pt x="244427" y="12659"/>
                  </a:lnTo>
                  <a:lnTo>
                    <a:pt x="244427" y="12492"/>
                  </a:lnTo>
                  <a:lnTo>
                    <a:pt x="244427" y="12324"/>
                  </a:lnTo>
                  <a:lnTo>
                    <a:pt x="244371" y="12213"/>
                  </a:lnTo>
                  <a:lnTo>
                    <a:pt x="244204" y="11934"/>
                  </a:lnTo>
                  <a:lnTo>
                    <a:pt x="243925" y="11767"/>
                  </a:lnTo>
                  <a:lnTo>
                    <a:pt x="243813" y="11711"/>
                  </a:lnTo>
                  <a:close/>
                  <a:moveTo>
                    <a:pt x="248553" y="11711"/>
                  </a:moveTo>
                  <a:lnTo>
                    <a:pt x="248386" y="11767"/>
                  </a:lnTo>
                  <a:lnTo>
                    <a:pt x="248107" y="11934"/>
                  </a:lnTo>
                  <a:lnTo>
                    <a:pt x="247940" y="12213"/>
                  </a:lnTo>
                  <a:lnTo>
                    <a:pt x="247884" y="12324"/>
                  </a:lnTo>
                  <a:lnTo>
                    <a:pt x="247884" y="12492"/>
                  </a:lnTo>
                  <a:lnTo>
                    <a:pt x="247884" y="12659"/>
                  </a:lnTo>
                  <a:lnTo>
                    <a:pt x="247940" y="12826"/>
                  </a:lnTo>
                  <a:lnTo>
                    <a:pt x="248107" y="13105"/>
                  </a:lnTo>
                  <a:lnTo>
                    <a:pt x="248386" y="13272"/>
                  </a:lnTo>
                  <a:lnTo>
                    <a:pt x="248553" y="13328"/>
                  </a:lnTo>
                  <a:lnTo>
                    <a:pt x="248888" y="13328"/>
                  </a:lnTo>
                  <a:lnTo>
                    <a:pt x="249055" y="13272"/>
                  </a:lnTo>
                  <a:lnTo>
                    <a:pt x="249278" y="13105"/>
                  </a:lnTo>
                  <a:lnTo>
                    <a:pt x="249446" y="12826"/>
                  </a:lnTo>
                  <a:lnTo>
                    <a:pt x="249501" y="12659"/>
                  </a:lnTo>
                  <a:lnTo>
                    <a:pt x="249557" y="12492"/>
                  </a:lnTo>
                  <a:lnTo>
                    <a:pt x="249501" y="12324"/>
                  </a:lnTo>
                  <a:lnTo>
                    <a:pt x="249446" y="12213"/>
                  </a:lnTo>
                  <a:lnTo>
                    <a:pt x="249278" y="11934"/>
                  </a:lnTo>
                  <a:lnTo>
                    <a:pt x="249055" y="11767"/>
                  </a:lnTo>
                  <a:lnTo>
                    <a:pt x="248888" y="11711"/>
                  </a:lnTo>
                  <a:close/>
                  <a:moveTo>
                    <a:pt x="253628" y="11711"/>
                  </a:moveTo>
                  <a:lnTo>
                    <a:pt x="253461" y="11767"/>
                  </a:lnTo>
                  <a:lnTo>
                    <a:pt x="253182" y="11934"/>
                  </a:lnTo>
                  <a:lnTo>
                    <a:pt x="253015" y="12213"/>
                  </a:lnTo>
                  <a:lnTo>
                    <a:pt x="252959" y="12324"/>
                  </a:lnTo>
                  <a:lnTo>
                    <a:pt x="252959" y="12492"/>
                  </a:lnTo>
                  <a:lnTo>
                    <a:pt x="252959" y="12659"/>
                  </a:lnTo>
                  <a:lnTo>
                    <a:pt x="253015" y="12826"/>
                  </a:lnTo>
                  <a:lnTo>
                    <a:pt x="253182" y="13105"/>
                  </a:lnTo>
                  <a:lnTo>
                    <a:pt x="253461" y="13272"/>
                  </a:lnTo>
                  <a:lnTo>
                    <a:pt x="253628" y="13328"/>
                  </a:lnTo>
                  <a:lnTo>
                    <a:pt x="253963" y="13328"/>
                  </a:lnTo>
                  <a:lnTo>
                    <a:pt x="254130" y="13272"/>
                  </a:lnTo>
                  <a:lnTo>
                    <a:pt x="254353" y="13105"/>
                  </a:lnTo>
                  <a:lnTo>
                    <a:pt x="254576" y="12826"/>
                  </a:lnTo>
                  <a:lnTo>
                    <a:pt x="254576" y="12659"/>
                  </a:lnTo>
                  <a:lnTo>
                    <a:pt x="254632" y="12492"/>
                  </a:lnTo>
                  <a:lnTo>
                    <a:pt x="254576" y="12324"/>
                  </a:lnTo>
                  <a:lnTo>
                    <a:pt x="254576" y="12213"/>
                  </a:lnTo>
                  <a:lnTo>
                    <a:pt x="254353" y="11934"/>
                  </a:lnTo>
                  <a:lnTo>
                    <a:pt x="254130" y="11767"/>
                  </a:lnTo>
                  <a:lnTo>
                    <a:pt x="253963" y="11711"/>
                  </a:lnTo>
                  <a:close/>
                  <a:moveTo>
                    <a:pt x="263666" y="11711"/>
                  </a:moveTo>
                  <a:lnTo>
                    <a:pt x="263499" y="11767"/>
                  </a:lnTo>
                  <a:lnTo>
                    <a:pt x="263220" y="11934"/>
                  </a:lnTo>
                  <a:lnTo>
                    <a:pt x="263053" y="12213"/>
                  </a:lnTo>
                  <a:lnTo>
                    <a:pt x="262997" y="12324"/>
                  </a:lnTo>
                  <a:lnTo>
                    <a:pt x="262997" y="12492"/>
                  </a:lnTo>
                  <a:lnTo>
                    <a:pt x="262997" y="12659"/>
                  </a:lnTo>
                  <a:lnTo>
                    <a:pt x="263053" y="12826"/>
                  </a:lnTo>
                  <a:lnTo>
                    <a:pt x="263220" y="13105"/>
                  </a:lnTo>
                  <a:lnTo>
                    <a:pt x="263499" y="13272"/>
                  </a:lnTo>
                  <a:lnTo>
                    <a:pt x="263666" y="13328"/>
                  </a:lnTo>
                  <a:lnTo>
                    <a:pt x="264001" y="13328"/>
                  </a:lnTo>
                  <a:lnTo>
                    <a:pt x="264168" y="13272"/>
                  </a:lnTo>
                  <a:lnTo>
                    <a:pt x="264391" y="13105"/>
                  </a:lnTo>
                  <a:lnTo>
                    <a:pt x="264614" y="12826"/>
                  </a:lnTo>
                  <a:lnTo>
                    <a:pt x="264670" y="12659"/>
                  </a:lnTo>
                  <a:lnTo>
                    <a:pt x="264670" y="12492"/>
                  </a:lnTo>
                  <a:lnTo>
                    <a:pt x="264670" y="12324"/>
                  </a:lnTo>
                  <a:lnTo>
                    <a:pt x="264614" y="12213"/>
                  </a:lnTo>
                  <a:lnTo>
                    <a:pt x="264391" y="11934"/>
                  </a:lnTo>
                  <a:lnTo>
                    <a:pt x="264168" y="11767"/>
                  </a:lnTo>
                  <a:lnTo>
                    <a:pt x="264001" y="11711"/>
                  </a:lnTo>
                  <a:close/>
                  <a:moveTo>
                    <a:pt x="272087" y="11711"/>
                  </a:moveTo>
                  <a:lnTo>
                    <a:pt x="271920" y="11767"/>
                  </a:lnTo>
                  <a:lnTo>
                    <a:pt x="271697" y="11934"/>
                  </a:lnTo>
                  <a:lnTo>
                    <a:pt x="271529" y="12213"/>
                  </a:lnTo>
                  <a:lnTo>
                    <a:pt x="271474" y="12324"/>
                  </a:lnTo>
                  <a:lnTo>
                    <a:pt x="271418" y="12492"/>
                  </a:lnTo>
                  <a:lnTo>
                    <a:pt x="271474" y="12659"/>
                  </a:lnTo>
                  <a:lnTo>
                    <a:pt x="271529" y="12826"/>
                  </a:lnTo>
                  <a:lnTo>
                    <a:pt x="271697" y="13105"/>
                  </a:lnTo>
                  <a:lnTo>
                    <a:pt x="271920" y="13272"/>
                  </a:lnTo>
                  <a:lnTo>
                    <a:pt x="272087" y="13328"/>
                  </a:lnTo>
                  <a:lnTo>
                    <a:pt x="272422" y="13328"/>
                  </a:lnTo>
                  <a:lnTo>
                    <a:pt x="272589" y="13272"/>
                  </a:lnTo>
                  <a:lnTo>
                    <a:pt x="272868" y="13105"/>
                  </a:lnTo>
                  <a:lnTo>
                    <a:pt x="273035" y="12826"/>
                  </a:lnTo>
                  <a:lnTo>
                    <a:pt x="273091" y="12659"/>
                  </a:lnTo>
                  <a:lnTo>
                    <a:pt x="273091" y="12492"/>
                  </a:lnTo>
                  <a:lnTo>
                    <a:pt x="273091" y="12324"/>
                  </a:lnTo>
                  <a:lnTo>
                    <a:pt x="273035" y="12213"/>
                  </a:lnTo>
                  <a:lnTo>
                    <a:pt x="272868" y="11934"/>
                  </a:lnTo>
                  <a:lnTo>
                    <a:pt x="272589" y="11767"/>
                  </a:lnTo>
                  <a:lnTo>
                    <a:pt x="272422" y="11711"/>
                  </a:lnTo>
                  <a:close/>
                  <a:moveTo>
                    <a:pt x="282292" y="11711"/>
                  </a:moveTo>
                  <a:lnTo>
                    <a:pt x="282125" y="11767"/>
                  </a:lnTo>
                  <a:lnTo>
                    <a:pt x="281846" y="11934"/>
                  </a:lnTo>
                  <a:lnTo>
                    <a:pt x="281679" y="12213"/>
                  </a:lnTo>
                  <a:lnTo>
                    <a:pt x="281623" y="12324"/>
                  </a:lnTo>
                  <a:lnTo>
                    <a:pt x="281623" y="12492"/>
                  </a:lnTo>
                  <a:lnTo>
                    <a:pt x="281623" y="12659"/>
                  </a:lnTo>
                  <a:lnTo>
                    <a:pt x="281679" y="12826"/>
                  </a:lnTo>
                  <a:lnTo>
                    <a:pt x="281846" y="13105"/>
                  </a:lnTo>
                  <a:lnTo>
                    <a:pt x="282125" y="13272"/>
                  </a:lnTo>
                  <a:lnTo>
                    <a:pt x="282292" y="13328"/>
                  </a:lnTo>
                  <a:lnTo>
                    <a:pt x="282571" y="13328"/>
                  </a:lnTo>
                  <a:lnTo>
                    <a:pt x="282739" y="13272"/>
                  </a:lnTo>
                  <a:lnTo>
                    <a:pt x="283017" y="13105"/>
                  </a:lnTo>
                  <a:lnTo>
                    <a:pt x="283185" y="12826"/>
                  </a:lnTo>
                  <a:lnTo>
                    <a:pt x="283241" y="12659"/>
                  </a:lnTo>
                  <a:lnTo>
                    <a:pt x="283241" y="12492"/>
                  </a:lnTo>
                  <a:lnTo>
                    <a:pt x="283241" y="12324"/>
                  </a:lnTo>
                  <a:lnTo>
                    <a:pt x="283185" y="12213"/>
                  </a:lnTo>
                  <a:lnTo>
                    <a:pt x="283017" y="11934"/>
                  </a:lnTo>
                  <a:lnTo>
                    <a:pt x="282739" y="11767"/>
                  </a:lnTo>
                  <a:lnTo>
                    <a:pt x="282571" y="11711"/>
                  </a:lnTo>
                  <a:close/>
                  <a:moveTo>
                    <a:pt x="35189" y="15057"/>
                  </a:moveTo>
                  <a:lnTo>
                    <a:pt x="35022" y="15113"/>
                  </a:lnTo>
                  <a:lnTo>
                    <a:pt x="34743" y="15280"/>
                  </a:lnTo>
                  <a:lnTo>
                    <a:pt x="34576" y="15559"/>
                  </a:lnTo>
                  <a:lnTo>
                    <a:pt x="34520" y="15670"/>
                  </a:lnTo>
                  <a:lnTo>
                    <a:pt x="34520" y="15838"/>
                  </a:lnTo>
                  <a:lnTo>
                    <a:pt x="34520" y="16005"/>
                  </a:lnTo>
                  <a:lnTo>
                    <a:pt x="34576" y="16172"/>
                  </a:lnTo>
                  <a:lnTo>
                    <a:pt x="34743" y="16451"/>
                  </a:lnTo>
                  <a:lnTo>
                    <a:pt x="35022" y="16618"/>
                  </a:lnTo>
                  <a:lnTo>
                    <a:pt x="35189" y="16674"/>
                  </a:lnTo>
                  <a:lnTo>
                    <a:pt x="35524" y="16674"/>
                  </a:lnTo>
                  <a:lnTo>
                    <a:pt x="35635" y="16618"/>
                  </a:lnTo>
                  <a:lnTo>
                    <a:pt x="35914" y="16451"/>
                  </a:lnTo>
                  <a:lnTo>
                    <a:pt x="36081" y="16172"/>
                  </a:lnTo>
                  <a:lnTo>
                    <a:pt x="36137" y="16005"/>
                  </a:lnTo>
                  <a:lnTo>
                    <a:pt x="36137" y="15838"/>
                  </a:lnTo>
                  <a:lnTo>
                    <a:pt x="36137" y="15670"/>
                  </a:lnTo>
                  <a:lnTo>
                    <a:pt x="36081" y="15559"/>
                  </a:lnTo>
                  <a:lnTo>
                    <a:pt x="35914" y="15280"/>
                  </a:lnTo>
                  <a:lnTo>
                    <a:pt x="35635" y="15113"/>
                  </a:lnTo>
                  <a:lnTo>
                    <a:pt x="35524" y="15057"/>
                  </a:lnTo>
                  <a:close/>
                  <a:moveTo>
                    <a:pt x="38535" y="15057"/>
                  </a:moveTo>
                  <a:lnTo>
                    <a:pt x="38368" y="15113"/>
                  </a:lnTo>
                  <a:lnTo>
                    <a:pt x="38089" y="15280"/>
                  </a:lnTo>
                  <a:lnTo>
                    <a:pt x="37922" y="15559"/>
                  </a:lnTo>
                  <a:lnTo>
                    <a:pt x="37866" y="15670"/>
                  </a:lnTo>
                  <a:lnTo>
                    <a:pt x="37866" y="15838"/>
                  </a:lnTo>
                  <a:lnTo>
                    <a:pt x="37866" y="16005"/>
                  </a:lnTo>
                  <a:lnTo>
                    <a:pt x="37922" y="16172"/>
                  </a:lnTo>
                  <a:lnTo>
                    <a:pt x="38089" y="16451"/>
                  </a:lnTo>
                  <a:lnTo>
                    <a:pt x="38368" y="16618"/>
                  </a:lnTo>
                  <a:lnTo>
                    <a:pt x="38535" y="16674"/>
                  </a:lnTo>
                  <a:lnTo>
                    <a:pt x="38870" y="16674"/>
                  </a:lnTo>
                  <a:lnTo>
                    <a:pt x="39037" y="16618"/>
                  </a:lnTo>
                  <a:lnTo>
                    <a:pt x="39260" y="16451"/>
                  </a:lnTo>
                  <a:lnTo>
                    <a:pt x="39483" y="16172"/>
                  </a:lnTo>
                  <a:lnTo>
                    <a:pt x="39539" y="16005"/>
                  </a:lnTo>
                  <a:lnTo>
                    <a:pt x="39539" y="15838"/>
                  </a:lnTo>
                  <a:lnTo>
                    <a:pt x="39539" y="15670"/>
                  </a:lnTo>
                  <a:lnTo>
                    <a:pt x="39483" y="15559"/>
                  </a:lnTo>
                  <a:lnTo>
                    <a:pt x="39260" y="15280"/>
                  </a:lnTo>
                  <a:lnTo>
                    <a:pt x="39037" y="15113"/>
                  </a:lnTo>
                  <a:lnTo>
                    <a:pt x="38870" y="15057"/>
                  </a:lnTo>
                  <a:close/>
                  <a:moveTo>
                    <a:pt x="41881" y="15057"/>
                  </a:moveTo>
                  <a:lnTo>
                    <a:pt x="41769" y="15113"/>
                  </a:lnTo>
                  <a:lnTo>
                    <a:pt x="41491" y="15280"/>
                  </a:lnTo>
                  <a:lnTo>
                    <a:pt x="41323" y="15559"/>
                  </a:lnTo>
                  <a:lnTo>
                    <a:pt x="41268" y="15670"/>
                  </a:lnTo>
                  <a:lnTo>
                    <a:pt x="41212" y="15838"/>
                  </a:lnTo>
                  <a:lnTo>
                    <a:pt x="41268" y="16005"/>
                  </a:lnTo>
                  <a:lnTo>
                    <a:pt x="41323" y="16172"/>
                  </a:lnTo>
                  <a:lnTo>
                    <a:pt x="41491" y="16451"/>
                  </a:lnTo>
                  <a:lnTo>
                    <a:pt x="41769" y="16618"/>
                  </a:lnTo>
                  <a:lnTo>
                    <a:pt x="41881" y="16674"/>
                  </a:lnTo>
                  <a:lnTo>
                    <a:pt x="42216" y="16674"/>
                  </a:lnTo>
                  <a:lnTo>
                    <a:pt x="42383" y="16618"/>
                  </a:lnTo>
                  <a:lnTo>
                    <a:pt x="42662" y="16451"/>
                  </a:lnTo>
                  <a:lnTo>
                    <a:pt x="42829" y="16172"/>
                  </a:lnTo>
                  <a:lnTo>
                    <a:pt x="42885" y="16005"/>
                  </a:lnTo>
                  <a:lnTo>
                    <a:pt x="42885" y="15838"/>
                  </a:lnTo>
                  <a:lnTo>
                    <a:pt x="42885" y="15670"/>
                  </a:lnTo>
                  <a:lnTo>
                    <a:pt x="42829" y="15559"/>
                  </a:lnTo>
                  <a:lnTo>
                    <a:pt x="42662" y="15280"/>
                  </a:lnTo>
                  <a:lnTo>
                    <a:pt x="42383" y="15113"/>
                  </a:lnTo>
                  <a:lnTo>
                    <a:pt x="42216" y="15057"/>
                  </a:lnTo>
                  <a:close/>
                  <a:moveTo>
                    <a:pt x="45227" y="15057"/>
                  </a:moveTo>
                  <a:lnTo>
                    <a:pt x="45060" y="15113"/>
                  </a:lnTo>
                  <a:lnTo>
                    <a:pt x="44781" y="15280"/>
                  </a:lnTo>
                  <a:lnTo>
                    <a:pt x="44614" y="15559"/>
                  </a:lnTo>
                  <a:lnTo>
                    <a:pt x="44558" y="15670"/>
                  </a:lnTo>
                  <a:lnTo>
                    <a:pt x="44558" y="15838"/>
                  </a:lnTo>
                  <a:lnTo>
                    <a:pt x="44558" y="16005"/>
                  </a:lnTo>
                  <a:lnTo>
                    <a:pt x="44614" y="16172"/>
                  </a:lnTo>
                  <a:lnTo>
                    <a:pt x="44781" y="16451"/>
                  </a:lnTo>
                  <a:lnTo>
                    <a:pt x="45060" y="16618"/>
                  </a:lnTo>
                  <a:lnTo>
                    <a:pt x="45227" y="16674"/>
                  </a:lnTo>
                  <a:lnTo>
                    <a:pt x="45562" y="16674"/>
                  </a:lnTo>
                  <a:lnTo>
                    <a:pt x="45729" y="16618"/>
                  </a:lnTo>
                  <a:lnTo>
                    <a:pt x="45952" y="16451"/>
                  </a:lnTo>
                  <a:lnTo>
                    <a:pt x="46175" y="16172"/>
                  </a:lnTo>
                  <a:lnTo>
                    <a:pt x="46175" y="16005"/>
                  </a:lnTo>
                  <a:lnTo>
                    <a:pt x="46231" y="15838"/>
                  </a:lnTo>
                  <a:lnTo>
                    <a:pt x="46175" y="15670"/>
                  </a:lnTo>
                  <a:lnTo>
                    <a:pt x="46175" y="15559"/>
                  </a:lnTo>
                  <a:lnTo>
                    <a:pt x="45952" y="15280"/>
                  </a:lnTo>
                  <a:lnTo>
                    <a:pt x="45729" y="15113"/>
                  </a:lnTo>
                  <a:lnTo>
                    <a:pt x="45562" y="15057"/>
                  </a:lnTo>
                  <a:close/>
                  <a:moveTo>
                    <a:pt x="50358" y="15001"/>
                  </a:moveTo>
                  <a:lnTo>
                    <a:pt x="50190" y="15057"/>
                  </a:lnTo>
                  <a:lnTo>
                    <a:pt x="50023" y="15113"/>
                  </a:lnTo>
                  <a:lnTo>
                    <a:pt x="49744" y="15280"/>
                  </a:lnTo>
                  <a:lnTo>
                    <a:pt x="49577" y="15559"/>
                  </a:lnTo>
                  <a:lnTo>
                    <a:pt x="49521" y="15670"/>
                  </a:lnTo>
                  <a:lnTo>
                    <a:pt x="49521" y="15838"/>
                  </a:lnTo>
                  <a:lnTo>
                    <a:pt x="49521" y="16005"/>
                  </a:lnTo>
                  <a:lnTo>
                    <a:pt x="49577" y="16172"/>
                  </a:lnTo>
                  <a:lnTo>
                    <a:pt x="49744" y="16451"/>
                  </a:lnTo>
                  <a:lnTo>
                    <a:pt x="50023" y="16618"/>
                  </a:lnTo>
                  <a:lnTo>
                    <a:pt x="50190" y="16674"/>
                  </a:lnTo>
                  <a:lnTo>
                    <a:pt x="50525" y="16674"/>
                  </a:lnTo>
                  <a:lnTo>
                    <a:pt x="50692" y="16618"/>
                  </a:lnTo>
                  <a:lnTo>
                    <a:pt x="50915" y="16451"/>
                  </a:lnTo>
                  <a:lnTo>
                    <a:pt x="51138" y="16172"/>
                  </a:lnTo>
                  <a:lnTo>
                    <a:pt x="51138" y="16005"/>
                  </a:lnTo>
                  <a:lnTo>
                    <a:pt x="51194" y="15838"/>
                  </a:lnTo>
                  <a:lnTo>
                    <a:pt x="51138" y="15670"/>
                  </a:lnTo>
                  <a:lnTo>
                    <a:pt x="51138" y="15559"/>
                  </a:lnTo>
                  <a:lnTo>
                    <a:pt x="50915" y="15280"/>
                  </a:lnTo>
                  <a:lnTo>
                    <a:pt x="50692" y="15113"/>
                  </a:lnTo>
                  <a:lnTo>
                    <a:pt x="50525" y="15057"/>
                  </a:lnTo>
                  <a:lnTo>
                    <a:pt x="50358" y="15001"/>
                  </a:lnTo>
                  <a:close/>
                  <a:moveTo>
                    <a:pt x="58778" y="15001"/>
                  </a:moveTo>
                  <a:lnTo>
                    <a:pt x="58611" y="15057"/>
                  </a:lnTo>
                  <a:lnTo>
                    <a:pt x="58444" y="15113"/>
                  </a:lnTo>
                  <a:lnTo>
                    <a:pt x="58221" y="15280"/>
                  </a:lnTo>
                  <a:lnTo>
                    <a:pt x="57998" y="15559"/>
                  </a:lnTo>
                  <a:lnTo>
                    <a:pt x="57998" y="15670"/>
                  </a:lnTo>
                  <a:lnTo>
                    <a:pt x="57942" y="15838"/>
                  </a:lnTo>
                  <a:lnTo>
                    <a:pt x="57998" y="16005"/>
                  </a:lnTo>
                  <a:lnTo>
                    <a:pt x="57998" y="16172"/>
                  </a:lnTo>
                  <a:lnTo>
                    <a:pt x="58221" y="16451"/>
                  </a:lnTo>
                  <a:lnTo>
                    <a:pt x="58444" y="16618"/>
                  </a:lnTo>
                  <a:lnTo>
                    <a:pt x="58611" y="16674"/>
                  </a:lnTo>
                  <a:lnTo>
                    <a:pt x="58946" y="16674"/>
                  </a:lnTo>
                  <a:lnTo>
                    <a:pt x="59113" y="16618"/>
                  </a:lnTo>
                  <a:lnTo>
                    <a:pt x="59392" y="16451"/>
                  </a:lnTo>
                  <a:lnTo>
                    <a:pt x="59559" y="16172"/>
                  </a:lnTo>
                  <a:lnTo>
                    <a:pt x="59615" y="16005"/>
                  </a:lnTo>
                  <a:lnTo>
                    <a:pt x="59615" y="15838"/>
                  </a:lnTo>
                  <a:lnTo>
                    <a:pt x="59615" y="15670"/>
                  </a:lnTo>
                  <a:lnTo>
                    <a:pt x="59559" y="15559"/>
                  </a:lnTo>
                  <a:lnTo>
                    <a:pt x="59392" y="15280"/>
                  </a:lnTo>
                  <a:lnTo>
                    <a:pt x="59113" y="15113"/>
                  </a:lnTo>
                  <a:lnTo>
                    <a:pt x="58946" y="15057"/>
                  </a:lnTo>
                  <a:lnTo>
                    <a:pt x="58778" y="15001"/>
                  </a:lnTo>
                  <a:close/>
                  <a:moveTo>
                    <a:pt x="63853" y="15001"/>
                  </a:moveTo>
                  <a:lnTo>
                    <a:pt x="63686" y="15057"/>
                  </a:lnTo>
                  <a:lnTo>
                    <a:pt x="63519" y="15113"/>
                  </a:lnTo>
                  <a:lnTo>
                    <a:pt x="63240" y="15280"/>
                  </a:lnTo>
                  <a:lnTo>
                    <a:pt x="63072" y="15559"/>
                  </a:lnTo>
                  <a:lnTo>
                    <a:pt x="63017" y="15670"/>
                  </a:lnTo>
                  <a:lnTo>
                    <a:pt x="63017" y="15838"/>
                  </a:lnTo>
                  <a:lnTo>
                    <a:pt x="63017" y="16005"/>
                  </a:lnTo>
                  <a:lnTo>
                    <a:pt x="63072" y="16172"/>
                  </a:lnTo>
                  <a:lnTo>
                    <a:pt x="63240" y="16451"/>
                  </a:lnTo>
                  <a:lnTo>
                    <a:pt x="63519" y="16618"/>
                  </a:lnTo>
                  <a:lnTo>
                    <a:pt x="63686" y="16674"/>
                  </a:lnTo>
                  <a:lnTo>
                    <a:pt x="64020" y="16674"/>
                  </a:lnTo>
                  <a:lnTo>
                    <a:pt x="64132" y="16618"/>
                  </a:lnTo>
                  <a:lnTo>
                    <a:pt x="64411" y="16451"/>
                  </a:lnTo>
                  <a:lnTo>
                    <a:pt x="64578" y="16172"/>
                  </a:lnTo>
                  <a:lnTo>
                    <a:pt x="64634" y="16005"/>
                  </a:lnTo>
                  <a:lnTo>
                    <a:pt x="64634" y="15838"/>
                  </a:lnTo>
                  <a:lnTo>
                    <a:pt x="64634" y="15670"/>
                  </a:lnTo>
                  <a:lnTo>
                    <a:pt x="64578" y="15559"/>
                  </a:lnTo>
                  <a:lnTo>
                    <a:pt x="64411" y="15280"/>
                  </a:lnTo>
                  <a:lnTo>
                    <a:pt x="64132" y="15113"/>
                  </a:lnTo>
                  <a:lnTo>
                    <a:pt x="64020" y="15057"/>
                  </a:lnTo>
                  <a:lnTo>
                    <a:pt x="63853" y="15001"/>
                  </a:lnTo>
                  <a:close/>
                  <a:moveTo>
                    <a:pt x="67143" y="15001"/>
                  </a:moveTo>
                  <a:lnTo>
                    <a:pt x="66976" y="15057"/>
                  </a:lnTo>
                  <a:lnTo>
                    <a:pt x="66809" y="15113"/>
                  </a:lnTo>
                  <a:lnTo>
                    <a:pt x="66586" y="15280"/>
                  </a:lnTo>
                  <a:lnTo>
                    <a:pt x="66363" y="15559"/>
                  </a:lnTo>
                  <a:lnTo>
                    <a:pt x="66363" y="15670"/>
                  </a:lnTo>
                  <a:lnTo>
                    <a:pt x="66307" y="15838"/>
                  </a:lnTo>
                  <a:lnTo>
                    <a:pt x="66363" y="16005"/>
                  </a:lnTo>
                  <a:lnTo>
                    <a:pt x="66363" y="16172"/>
                  </a:lnTo>
                  <a:lnTo>
                    <a:pt x="66586" y="16451"/>
                  </a:lnTo>
                  <a:lnTo>
                    <a:pt x="66809" y="16618"/>
                  </a:lnTo>
                  <a:lnTo>
                    <a:pt x="66976" y="16674"/>
                  </a:lnTo>
                  <a:lnTo>
                    <a:pt x="67311" y="16674"/>
                  </a:lnTo>
                  <a:lnTo>
                    <a:pt x="67478" y="16618"/>
                  </a:lnTo>
                  <a:lnTo>
                    <a:pt x="67757" y="16451"/>
                  </a:lnTo>
                  <a:lnTo>
                    <a:pt x="67924" y="16172"/>
                  </a:lnTo>
                  <a:lnTo>
                    <a:pt x="67980" y="16005"/>
                  </a:lnTo>
                  <a:lnTo>
                    <a:pt x="67980" y="15838"/>
                  </a:lnTo>
                  <a:lnTo>
                    <a:pt x="67980" y="15670"/>
                  </a:lnTo>
                  <a:lnTo>
                    <a:pt x="67924" y="15559"/>
                  </a:lnTo>
                  <a:lnTo>
                    <a:pt x="67757" y="15280"/>
                  </a:lnTo>
                  <a:lnTo>
                    <a:pt x="67478" y="15113"/>
                  </a:lnTo>
                  <a:lnTo>
                    <a:pt x="67311" y="15057"/>
                  </a:lnTo>
                  <a:lnTo>
                    <a:pt x="67143" y="15001"/>
                  </a:lnTo>
                  <a:close/>
                  <a:moveTo>
                    <a:pt x="72218" y="15001"/>
                  </a:moveTo>
                  <a:lnTo>
                    <a:pt x="72051" y="15057"/>
                  </a:lnTo>
                  <a:lnTo>
                    <a:pt x="71884" y="15113"/>
                  </a:lnTo>
                  <a:lnTo>
                    <a:pt x="71605" y="15280"/>
                  </a:lnTo>
                  <a:lnTo>
                    <a:pt x="71438" y="15559"/>
                  </a:lnTo>
                  <a:lnTo>
                    <a:pt x="71382" y="15670"/>
                  </a:lnTo>
                  <a:lnTo>
                    <a:pt x="71382" y="15838"/>
                  </a:lnTo>
                  <a:lnTo>
                    <a:pt x="71382" y="16005"/>
                  </a:lnTo>
                  <a:lnTo>
                    <a:pt x="71438" y="16172"/>
                  </a:lnTo>
                  <a:lnTo>
                    <a:pt x="71605" y="16451"/>
                  </a:lnTo>
                  <a:lnTo>
                    <a:pt x="71884" y="16618"/>
                  </a:lnTo>
                  <a:lnTo>
                    <a:pt x="72051" y="16674"/>
                  </a:lnTo>
                  <a:lnTo>
                    <a:pt x="72386" y="16674"/>
                  </a:lnTo>
                  <a:lnTo>
                    <a:pt x="72553" y="16618"/>
                  </a:lnTo>
                  <a:lnTo>
                    <a:pt x="72776" y="16451"/>
                  </a:lnTo>
                  <a:lnTo>
                    <a:pt x="72999" y="16172"/>
                  </a:lnTo>
                  <a:lnTo>
                    <a:pt x="72999" y="16005"/>
                  </a:lnTo>
                  <a:lnTo>
                    <a:pt x="73055" y="15838"/>
                  </a:lnTo>
                  <a:lnTo>
                    <a:pt x="72999" y="15670"/>
                  </a:lnTo>
                  <a:lnTo>
                    <a:pt x="72999" y="15559"/>
                  </a:lnTo>
                  <a:lnTo>
                    <a:pt x="72776" y="15280"/>
                  </a:lnTo>
                  <a:lnTo>
                    <a:pt x="72553" y="15113"/>
                  </a:lnTo>
                  <a:lnTo>
                    <a:pt x="72386" y="15057"/>
                  </a:lnTo>
                  <a:lnTo>
                    <a:pt x="72218" y="15001"/>
                  </a:lnTo>
                  <a:close/>
                  <a:moveTo>
                    <a:pt x="75508" y="15001"/>
                  </a:moveTo>
                  <a:lnTo>
                    <a:pt x="75341" y="15057"/>
                  </a:lnTo>
                  <a:lnTo>
                    <a:pt x="75230" y="15113"/>
                  </a:lnTo>
                  <a:lnTo>
                    <a:pt x="74951" y="15280"/>
                  </a:lnTo>
                  <a:lnTo>
                    <a:pt x="74784" y="15559"/>
                  </a:lnTo>
                  <a:lnTo>
                    <a:pt x="74728" y="15670"/>
                  </a:lnTo>
                  <a:lnTo>
                    <a:pt x="74728" y="15838"/>
                  </a:lnTo>
                  <a:lnTo>
                    <a:pt x="74728" y="16005"/>
                  </a:lnTo>
                  <a:lnTo>
                    <a:pt x="74784" y="16172"/>
                  </a:lnTo>
                  <a:lnTo>
                    <a:pt x="74951" y="16451"/>
                  </a:lnTo>
                  <a:lnTo>
                    <a:pt x="75230" y="16618"/>
                  </a:lnTo>
                  <a:lnTo>
                    <a:pt x="75341" y="16674"/>
                  </a:lnTo>
                  <a:lnTo>
                    <a:pt x="75676" y="16674"/>
                  </a:lnTo>
                  <a:lnTo>
                    <a:pt x="75843" y="16618"/>
                  </a:lnTo>
                  <a:lnTo>
                    <a:pt x="76122" y="16451"/>
                  </a:lnTo>
                  <a:lnTo>
                    <a:pt x="76289" y="16172"/>
                  </a:lnTo>
                  <a:lnTo>
                    <a:pt x="76345" y="16005"/>
                  </a:lnTo>
                  <a:lnTo>
                    <a:pt x="76345" y="15838"/>
                  </a:lnTo>
                  <a:lnTo>
                    <a:pt x="76345" y="15670"/>
                  </a:lnTo>
                  <a:lnTo>
                    <a:pt x="76289" y="15559"/>
                  </a:lnTo>
                  <a:lnTo>
                    <a:pt x="76122" y="15280"/>
                  </a:lnTo>
                  <a:lnTo>
                    <a:pt x="75843" y="15113"/>
                  </a:lnTo>
                  <a:lnTo>
                    <a:pt x="75676" y="15057"/>
                  </a:lnTo>
                  <a:lnTo>
                    <a:pt x="75508" y="15001"/>
                  </a:lnTo>
                  <a:close/>
                  <a:moveTo>
                    <a:pt x="78966" y="15001"/>
                  </a:moveTo>
                  <a:lnTo>
                    <a:pt x="78799" y="15057"/>
                  </a:lnTo>
                  <a:lnTo>
                    <a:pt x="78631" y="15113"/>
                  </a:lnTo>
                  <a:lnTo>
                    <a:pt x="78353" y="15280"/>
                  </a:lnTo>
                  <a:lnTo>
                    <a:pt x="78185" y="15559"/>
                  </a:lnTo>
                  <a:lnTo>
                    <a:pt x="78130" y="15670"/>
                  </a:lnTo>
                  <a:lnTo>
                    <a:pt x="78130" y="15838"/>
                  </a:lnTo>
                  <a:lnTo>
                    <a:pt x="78130" y="16005"/>
                  </a:lnTo>
                  <a:lnTo>
                    <a:pt x="78185" y="16172"/>
                  </a:lnTo>
                  <a:lnTo>
                    <a:pt x="78353" y="16451"/>
                  </a:lnTo>
                  <a:lnTo>
                    <a:pt x="78631" y="16618"/>
                  </a:lnTo>
                  <a:lnTo>
                    <a:pt x="78799" y="16674"/>
                  </a:lnTo>
                  <a:lnTo>
                    <a:pt x="79133" y="16674"/>
                  </a:lnTo>
                  <a:lnTo>
                    <a:pt x="79301" y="16618"/>
                  </a:lnTo>
                  <a:lnTo>
                    <a:pt x="79524" y="16451"/>
                  </a:lnTo>
                  <a:lnTo>
                    <a:pt x="79691" y="16172"/>
                  </a:lnTo>
                  <a:lnTo>
                    <a:pt x="79747" y="16005"/>
                  </a:lnTo>
                  <a:lnTo>
                    <a:pt x="79803" y="15838"/>
                  </a:lnTo>
                  <a:lnTo>
                    <a:pt x="79747" y="15670"/>
                  </a:lnTo>
                  <a:lnTo>
                    <a:pt x="79691" y="15559"/>
                  </a:lnTo>
                  <a:lnTo>
                    <a:pt x="79524" y="15280"/>
                  </a:lnTo>
                  <a:lnTo>
                    <a:pt x="79301" y="15113"/>
                  </a:lnTo>
                  <a:lnTo>
                    <a:pt x="79133" y="15057"/>
                  </a:lnTo>
                  <a:lnTo>
                    <a:pt x="78966" y="15001"/>
                  </a:lnTo>
                  <a:close/>
                  <a:moveTo>
                    <a:pt x="89004" y="15001"/>
                  </a:moveTo>
                  <a:lnTo>
                    <a:pt x="88837" y="15057"/>
                  </a:lnTo>
                  <a:lnTo>
                    <a:pt x="88670" y="15113"/>
                  </a:lnTo>
                  <a:lnTo>
                    <a:pt x="88391" y="15280"/>
                  </a:lnTo>
                  <a:lnTo>
                    <a:pt x="88223" y="15559"/>
                  </a:lnTo>
                  <a:lnTo>
                    <a:pt x="88168" y="15670"/>
                  </a:lnTo>
                  <a:lnTo>
                    <a:pt x="88168" y="15838"/>
                  </a:lnTo>
                  <a:lnTo>
                    <a:pt x="88168" y="16005"/>
                  </a:lnTo>
                  <a:lnTo>
                    <a:pt x="88223" y="16172"/>
                  </a:lnTo>
                  <a:lnTo>
                    <a:pt x="88391" y="16451"/>
                  </a:lnTo>
                  <a:lnTo>
                    <a:pt x="88670" y="16618"/>
                  </a:lnTo>
                  <a:lnTo>
                    <a:pt x="88837" y="16674"/>
                  </a:lnTo>
                  <a:lnTo>
                    <a:pt x="89171" y="16674"/>
                  </a:lnTo>
                  <a:lnTo>
                    <a:pt x="89339" y="16618"/>
                  </a:lnTo>
                  <a:lnTo>
                    <a:pt x="89562" y="16451"/>
                  </a:lnTo>
                  <a:lnTo>
                    <a:pt x="89729" y="16172"/>
                  </a:lnTo>
                  <a:lnTo>
                    <a:pt x="89785" y="16005"/>
                  </a:lnTo>
                  <a:lnTo>
                    <a:pt x="89841" y="15838"/>
                  </a:lnTo>
                  <a:lnTo>
                    <a:pt x="89785" y="15670"/>
                  </a:lnTo>
                  <a:lnTo>
                    <a:pt x="89729" y="15559"/>
                  </a:lnTo>
                  <a:lnTo>
                    <a:pt x="89562" y="15280"/>
                  </a:lnTo>
                  <a:lnTo>
                    <a:pt x="89339" y="15113"/>
                  </a:lnTo>
                  <a:lnTo>
                    <a:pt x="89171" y="15057"/>
                  </a:lnTo>
                  <a:lnTo>
                    <a:pt x="89004" y="15001"/>
                  </a:lnTo>
                  <a:close/>
                  <a:moveTo>
                    <a:pt x="130997" y="15057"/>
                  </a:moveTo>
                  <a:lnTo>
                    <a:pt x="130829" y="15113"/>
                  </a:lnTo>
                  <a:lnTo>
                    <a:pt x="130551" y="15280"/>
                  </a:lnTo>
                  <a:lnTo>
                    <a:pt x="130383" y="15559"/>
                  </a:lnTo>
                  <a:lnTo>
                    <a:pt x="130327" y="15670"/>
                  </a:lnTo>
                  <a:lnTo>
                    <a:pt x="130327" y="15838"/>
                  </a:lnTo>
                  <a:lnTo>
                    <a:pt x="130327" y="16005"/>
                  </a:lnTo>
                  <a:lnTo>
                    <a:pt x="130383" y="16172"/>
                  </a:lnTo>
                  <a:lnTo>
                    <a:pt x="130551" y="16451"/>
                  </a:lnTo>
                  <a:lnTo>
                    <a:pt x="130829" y="16618"/>
                  </a:lnTo>
                  <a:lnTo>
                    <a:pt x="130997" y="16674"/>
                  </a:lnTo>
                  <a:lnTo>
                    <a:pt x="131331" y="16674"/>
                  </a:lnTo>
                  <a:lnTo>
                    <a:pt x="131499" y="16618"/>
                  </a:lnTo>
                  <a:lnTo>
                    <a:pt x="131722" y="16451"/>
                  </a:lnTo>
                  <a:lnTo>
                    <a:pt x="131889" y="16172"/>
                  </a:lnTo>
                  <a:lnTo>
                    <a:pt x="131945" y="16005"/>
                  </a:lnTo>
                  <a:lnTo>
                    <a:pt x="132000" y="15838"/>
                  </a:lnTo>
                  <a:lnTo>
                    <a:pt x="131945" y="15670"/>
                  </a:lnTo>
                  <a:lnTo>
                    <a:pt x="131889" y="15559"/>
                  </a:lnTo>
                  <a:lnTo>
                    <a:pt x="131722" y="15280"/>
                  </a:lnTo>
                  <a:lnTo>
                    <a:pt x="131499" y="15113"/>
                  </a:lnTo>
                  <a:lnTo>
                    <a:pt x="131331" y="15057"/>
                  </a:lnTo>
                  <a:close/>
                  <a:moveTo>
                    <a:pt x="134343" y="15057"/>
                  </a:moveTo>
                  <a:lnTo>
                    <a:pt x="134175" y="15113"/>
                  </a:lnTo>
                  <a:lnTo>
                    <a:pt x="133952" y="15280"/>
                  </a:lnTo>
                  <a:lnTo>
                    <a:pt x="133729" y="15559"/>
                  </a:lnTo>
                  <a:lnTo>
                    <a:pt x="133729" y="15670"/>
                  </a:lnTo>
                  <a:lnTo>
                    <a:pt x="133673" y="15838"/>
                  </a:lnTo>
                  <a:lnTo>
                    <a:pt x="133729" y="16005"/>
                  </a:lnTo>
                  <a:lnTo>
                    <a:pt x="133729" y="16172"/>
                  </a:lnTo>
                  <a:lnTo>
                    <a:pt x="133952" y="16451"/>
                  </a:lnTo>
                  <a:lnTo>
                    <a:pt x="134175" y="16618"/>
                  </a:lnTo>
                  <a:lnTo>
                    <a:pt x="134343" y="16674"/>
                  </a:lnTo>
                  <a:lnTo>
                    <a:pt x="134677" y="16674"/>
                  </a:lnTo>
                  <a:lnTo>
                    <a:pt x="134845" y="16618"/>
                  </a:lnTo>
                  <a:lnTo>
                    <a:pt x="135123" y="16451"/>
                  </a:lnTo>
                  <a:lnTo>
                    <a:pt x="135291" y="16172"/>
                  </a:lnTo>
                  <a:lnTo>
                    <a:pt x="135346" y="16005"/>
                  </a:lnTo>
                  <a:lnTo>
                    <a:pt x="135346" y="15838"/>
                  </a:lnTo>
                  <a:lnTo>
                    <a:pt x="135346" y="15670"/>
                  </a:lnTo>
                  <a:lnTo>
                    <a:pt x="135291" y="15559"/>
                  </a:lnTo>
                  <a:lnTo>
                    <a:pt x="135123" y="15280"/>
                  </a:lnTo>
                  <a:lnTo>
                    <a:pt x="134845" y="15113"/>
                  </a:lnTo>
                  <a:lnTo>
                    <a:pt x="134677" y="15057"/>
                  </a:lnTo>
                  <a:close/>
                  <a:moveTo>
                    <a:pt x="137744" y="15057"/>
                  </a:moveTo>
                  <a:lnTo>
                    <a:pt x="137577" y="15113"/>
                  </a:lnTo>
                  <a:lnTo>
                    <a:pt x="137298" y="15280"/>
                  </a:lnTo>
                  <a:lnTo>
                    <a:pt x="137131" y="15559"/>
                  </a:lnTo>
                  <a:lnTo>
                    <a:pt x="137075" y="15670"/>
                  </a:lnTo>
                  <a:lnTo>
                    <a:pt x="137075" y="15838"/>
                  </a:lnTo>
                  <a:lnTo>
                    <a:pt x="137075" y="16005"/>
                  </a:lnTo>
                  <a:lnTo>
                    <a:pt x="137131" y="16172"/>
                  </a:lnTo>
                  <a:lnTo>
                    <a:pt x="137298" y="16451"/>
                  </a:lnTo>
                  <a:lnTo>
                    <a:pt x="137577" y="16618"/>
                  </a:lnTo>
                  <a:lnTo>
                    <a:pt x="137744" y="16674"/>
                  </a:lnTo>
                  <a:lnTo>
                    <a:pt x="138023" y="16674"/>
                  </a:lnTo>
                  <a:lnTo>
                    <a:pt x="138191" y="16618"/>
                  </a:lnTo>
                  <a:lnTo>
                    <a:pt x="138469" y="16451"/>
                  </a:lnTo>
                  <a:lnTo>
                    <a:pt x="138637" y="16172"/>
                  </a:lnTo>
                  <a:lnTo>
                    <a:pt x="138692" y="16005"/>
                  </a:lnTo>
                  <a:lnTo>
                    <a:pt x="138692" y="15838"/>
                  </a:lnTo>
                  <a:lnTo>
                    <a:pt x="138692" y="15670"/>
                  </a:lnTo>
                  <a:lnTo>
                    <a:pt x="138637" y="15559"/>
                  </a:lnTo>
                  <a:lnTo>
                    <a:pt x="138469" y="15280"/>
                  </a:lnTo>
                  <a:lnTo>
                    <a:pt x="138191" y="15113"/>
                  </a:lnTo>
                  <a:lnTo>
                    <a:pt x="138023" y="15057"/>
                  </a:lnTo>
                  <a:close/>
                  <a:moveTo>
                    <a:pt x="141035" y="15057"/>
                  </a:moveTo>
                  <a:lnTo>
                    <a:pt x="140867" y="15113"/>
                  </a:lnTo>
                  <a:lnTo>
                    <a:pt x="140644" y="15280"/>
                  </a:lnTo>
                  <a:lnTo>
                    <a:pt x="140421" y="15559"/>
                  </a:lnTo>
                  <a:lnTo>
                    <a:pt x="140365" y="15670"/>
                  </a:lnTo>
                  <a:lnTo>
                    <a:pt x="140365" y="15838"/>
                  </a:lnTo>
                  <a:lnTo>
                    <a:pt x="140365" y="16005"/>
                  </a:lnTo>
                  <a:lnTo>
                    <a:pt x="140421" y="16172"/>
                  </a:lnTo>
                  <a:lnTo>
                    <a:pt x="140644" y="16451"/>
                  </a:lnTo>
                  <a:lnTo>
                    <a:pt x="140867" y="16618"/>
                  </a:lnTo>
                  <a:lnTo>
                    <a:pt x="141035" y="16674"/>
                  </a:lnTo>
                  <a:lnTo>
                    <a:pt x="141369" y="16674"/>
                  </a:lnTo>
                  <a:lnTo>
                    <a:pt x="141537" y="16618"/>
                  </a:lnTo>
                  <a:lnTo>
                    <a:pt x="141815" y="16451"/>
                  </a:lnTo>
                  <a:lnTo>
                    <a:pt x="141983" y="16172"/>
                  </a:lnTo>
                  <a:lnTo>
                    <a:pt x="142039" y="16005"/>
                  </a:lnTo>
                  <a:lnTo>
                    <a:pt x="142039" y="15838"/>
                  </a:lnTo>
                  <a:lnTo>
                    <a:pt x="142039" y="15670"/>
                  </a:lnTo>
                  <a:lnTo>
                    <a:pt x="141983" y="15559"/>
                  </a:lnTo>
                  <a:lnTo>
                    <a:pt x="141815" y="15280"/>
                  </a:lnTo>
                  <a:lnTo>
                    <a:pt x="141537" y="15113"/>
                  </a:lnTo>
                  <a:lnTo>
                    <a:pt x="141369" y="15057"/>
                  </a:lnTo>
                  <a:close/>
                  <a:moveTo>
                    <a:pt x="146165" y="15001"/>
                  </a:moveTo>
                  <a:lnTo>
                    <a:pt x="145998" y="15057"/>
                  </a:lnTo>
                  <a:lnTo>
                    <a:pt x="145831" y="15113"/>
                  </a:lnTo>
                  <a:lnTo>
                    <a:pt x="145552" y="15280"/>
                  </a:lnTo>
                  <a:lnTo>
                    <a:pt x="145385" y="15559"/>
                  </a:lnTo>
                  <a:lnTo>
                    <a:pt x="145329" y="15670"/>
                  </a:lnTo>
                  <a:lnTo>
                    <a:pt x="145329" y="15838"/>
                  </a:lnTo>
                  <a:lnTo>
                    <a:pt x="145329" y="16005"/>
                  </a:lnTo>
                  <a:lnTo>
                    <a:pt x="145385" y="16172"/>
                  </a:lnTo>
                  <a:lnTo>
                    <a:pt x="145552" y="16451"/>
                  </a:lnTo>
                  <a:lnTo>
                    <a:pt x="145831" y="16618"/>
                  </a:lnTo>
                  <a:lnTo>
                    <a:pt x="145998" y="16674"/>
                  </a:lnTo>
                  <a:lnTo>
                    <a:pt x="146333" y="16674"/>
                  </a:lnTo>
                  <a:lnTo>
                    <a:pt x="146444" y="16618"/>
                  </a:lnTo>
                  <a:lnTo>
                    <a:pt x="146723" y="16451"/>
                  </a:lnTo>
                  <a:lnTo>
                    <a:pt x="146890" y="16172"/>
                  </a:lnTo>
                  <a:lnTo>
                    <a:pt x="146946" y="16005"/>
                  </a:lnTo>
                  <a:lnTo>
                    <a:pt x="147002" y="15838"/>
                  </a:lnTo>
                  <a:lnTo>
                    <a:pt x="146946" y="15670"/>
                  </a:lnTo>
                  <a:lnTo>
                    <a:pt x="146890" y="15559"/>
                  </a:lnTo>
                  <a:lnTo>
                    <a:pt x="146723" y="15280"/>
                  </a:lnTo>
                  <a:lnTo>
                    <a:pt x="146444" y="15113"/>
                  </a:lnTo>
                  <a:lnTo>
                    <a:pt x="146333" y="15057"/>
                  </a:lnTo>
                  <a:lnTo>
                    <a:pt x="146165" y="15001"/>
                  </a:lnTo>
                  <a:close/>
                  <a:moveTo>
                    <a:pt x="154586" y="15001"/>
                  </a:moveTo>
                  <a:lnTo>
                    <a:pt x="154419" y="15057"/>
                  </a:lnTo>
                  <a:lnTo>
                    <a:pt x="154251" y="15113"/>
                  </a:lnTo>
                  <a:lnTo>
                    <a:pt x="154028" y="15280"/>
                  </a:lnTo>
                  <a:lnTo>
                    <a:pt x="153805" y="15559"/>
                  </a:lnTo>
                  <a:lnTo>
                    <a:pt x="153750" y="15670"/>
                  </a:lnTo>
                  <a:lnTo>
                    <a:pt x="153750" y="15838"/>
                  </a:lnTo>
                  <a:lnTo>
                    <a:pt x="153750" y="16005"/>
                  </a:lnTo>
                  <a:lnTo>
                    <a:pt x="153805" y="16172"/>
                  </a:lnTo>
                  <a:lnTo>
                    <a:pt x="154028" y="16451"/>
                  </a:lnTo>
                  <a:lnTo>
                    <a:pt x="154251" y="16618"/>
                  </a:lnTo>
                  <a:lnTo>
                    <a:pt x="154419" y="16674"/>
                  </a:lnTo>
                  <a:lnTo>
                    <a:pt x="154753" y="16674"/>
                  </a:lnTo>
                  <a:lnTo>
                    <a:pt x="154921" y="16618"/>
                  </a:lnTo>
                  <a:lnTo>
                    <a:pt x="155200" y="16451"/>
                  </a:lnTo>
                  <a:lnTo>
                    <a:pt x="155367" y="16172"/>
                  </a:lnTo>
                  <a:lnTo>
                    <a:pt x="155423" y="16005"/>
                  </a:lnTo>
                  <a:lnTo>
                    <a:pt x="155423" y="15838"/>
                  </a:lnTo>
                  <a:lnTo>
                    <a:pt x="155423" y="15670"/>
                  </a:lnTo>
                  <a:lnTo>
                    <a:pt x="155367" y="15559"/>
                  </a:lnTo>
                  <a:lnTo>
                    <a:pt x="155200" y="15280"/>
                  </a:lnTo>
                  <a:lnTo>
                    <a:pt x="154921" y="15113"/>
                  </a:lnTo>
                  <a:lnTo>
                    <a:pt x="154753" y="15057"/>
                  </a:lnTo>
                  <a:lnTo>
                    <a:pt x="154586" y="15001"/>
                  </a:lnTo>
                  <a:close/>
                  <a:moveTo>
                    <a:pt x="159605" y="15001"/>
                  </a:moveTo>
                  <a:lnTo>
                    <a:pt x="159438" y="15057"/>
                  </a:lnTo>
                  <a:lnTo>
                    <a:pt x="159326" y="15113"/>
                  </a:lnTo>
                  <a:lnTo>
                    <a:pt x="159047" y="15280"/>
                  </a:lnTo>
                  <a:lnTo>
                    <a:pt x="158880" y="15559"/>
                  </a:lnTo>
                  <a:lnTo>
                    <a:pt x="158824" y="15670"/>
                  </a:lnTo>
                  <a:lnTo>
                    <a:pt x="158824" y="15838"/>
                  </a:lnTo>
                  <a:lnTo>
                    <a:pt x="158824" y="16005"/>
                  </a:lnTo>
                  <a:lnTo>
                    <a:pt x="158880" y="16172"/>
                  </a:lnTo>
                  <a:lnTo>
                    <a:pt x="159047" y="16451"/>
                  </a:lnTo>
                  <a:lnTo>
                    <a:pt x="159326" y="16618"/>
                  </a:lnTo>
                  <a:lnTo>
                    <a:pt x="159438" y="16674"/>
                  </a:lnTo>
                  <a:lnTo>
                    <a:pt x="159772" y="16674"/>
                  </a:lnTo>
                  <a:lnTo>
                    <a:pt x="159940" y="16618"/>
                  </a:lnTo>
                  <a:lnTo>
                    <a:pt x="160219" y="16451"/>
                  </a:lnTo>
                  <a:lnTo>
                    <a:pt x="160386" y="16172"/>
                  </a:lnTo>
                  <a:lnTo>
                    <a:pt x="160442" y="16005"/>
                  </a:lnTo>
                  <a:lnTo>
                    <a:pt x="160442" y="15838"/>
                  </a:lnTo>
                  <a:lnTo>
                    <a:pt x="160442" y="15670"/>
                  </a:lnTo>
                  <a:lnTo>
                    <a:pt x="160386" y="15559"/>
                  </a:lnTo>
                  <a:lnTo>
                    <a:pt x="160219" y="15280"/>
                  </a:lnTo>
                  <a:lnTo>
                    <a:pt x="159940" y="15113"/>
                  </a:lnTo>
                  <a:lnTo>
                    <a:pt x="159772" y="15057"/>
                  </a:lnTo>
                  <a:lnTo>
                    <a:pt x="159605" y="15001"/>
                  </a:lnTo>
                  <a:close/>
                  <a:moveTo>
                    <a:pt x="162951" y="15001"/>
                  </a:moveTo>
                  <a:lnTo>
                    <a:pt x="162784" y="15057"/>
                  </a:lnTo>
                  <a:lnTo>
                    <a:pt x="162617" y="15113"/>
                  </a:lnTo>
                  <a:lnTo>
                    <a:pt x="162338" y="15280"/>
                  </a:lnTo>
                  <a:lnTo>
                    <a:pt x="162170" y="15559"/>
                  </a:lnTo>
                  <a:lnTo>
                    <a:pt x="162115" y="15670"/>
                  </a:lnTo>
                  <a:lnTo>
                    <a:pt x="162115" y="15838"/>
                  </a:lnTo>
                  <a:lnTo>
                    <a:pt x="162115" y="16005"/>
                  </a:lnTo>
                  <a:lnTo>
                    <a:pt x="162170" y="16172"/>
                  </a:lnTo>
                  <a:lnTo>
                    <a:pt x="162338" y="16451"/>
                  </a:lnTo>
                  <a:lnTo>
                    <a:pt x="162617" y="16618"/>
                  </a:lnTo>
                  <a:lnTo>
                    <a:pt x="162784" y="16674"/>
                  </a:lnTo>
                  <a:lnTo>
                    <a:pt x="163118" y="16674"/>
                  </a:lnTo>
                  <a:lnTo>
                    <a:pt x="163286" y="16618"/>
                  </a:lnTo>
                  <a:lnTo>
                    <a:pt x="163509" y="16451"/>
                  </a:lnTo>
                  <a:lnTo>
                    <a:pt x="163732" y="16172"/>
                  </a:lnTo>
                  <a:lnTo>
                    <a:pt x="163788" y="16005"/>
                  </a:lnTo>
                  <a:lnTo>
                    <a:pt x="163788" y="15838"/>
                  </a:lnTo>
                  <a:lnTo>
                    <a:pt x="163788" y="15670"/>
                  </a:lnTo>
                  <a:lnTo>
                    <a:pt x="163732" y="15559"/>
                  </a:lnTo>
                  <a:lnTo>
                    <a:pt x="163509" y="15280"/>
                  </a:lnTo>
                  <a:lnTo>
                    <a:pt x="163286" y="15113"/>
                  </a:lnTo>
                  <a:lnTo>
                    <a:pt x="163118" y="15057"/>
                  </a:lnTo>
                  <a:lnTo>
                    <a:pt x="162951" y="15001"/>
                  </a:lnTo>
                  <a:close/>
                  <a:moveTo>
                    <a:pt x="168026" y="15001"/>
                  </a:moveTo>
                  <a:lnTo>
                    <a:pt x="167859" y="15057"/>
                  </a:lnTo>
                  <a:lnTo>
                    <a:pt x="167691" y="15113"/>
                  </a:lnTo>
                  <a:lnTo>
                    <a:pt x="167412" y="15280"/>
                  </a:lnTo>
                  <a:lnTo>
                    <a:pt x="167245" y="15559"/>
                  </a:lnTo>
                  <a:lnTo>
                    <a:pt x="167189" y="15670"/>
                  </a:lnTo>
                  <a:lnTo>
                    <a:pt x="167189" y="15838"/>
                  </a:lnTo>
                  <a:lnTo>
                    <a:pt x="167189" y="16005"/>
                  </a:lnTo>
                  <a:lnTo>
                    <a:pt x="167245" y="16172"/>
                  </a:lnTo>
                  <a:lnTo>
                    <a:pt x="167412" y="16451"/>
                  </a:lnTo>
                  <a:lnTo>
                    <a:pt x="167691" y="16618"/>
                  </a:lnTo>
                  <a:lnTo>
                    <a:pt x="167859" y="16674"/>
                  </a:lnTo>
                  <a:lnTo>
                    <a:pt x="168193" y="16674"/>
                  </a:lnTo>
                  <a:lnTo>
                    <a:pt x="168361" y="16618"/>
                  </a:lnTo>
                  <a:lnTo>
                    <a:pt x="168584" y="16451"/>
                  </a:lnTo>
                  <a:lnTo>
                    <a:pt x="168751" y="16172"/>
                  </a:lnTo>
                  <a:lnTo>
                    <a:pt x="168807" y="16005"/>
                  </a:lnTo>
                  <a:lnTo>
                    <a:pt x="168862" y="15838"/>
                  </a:lnTo>
                  <a:lnTo>
                    <a:pt x="168807" y="15670"/>
                  </a:lnTo>
                  <a:lnTo>
                    <a:pt x="168751" y="15559"/>
                  </a:lnTo>
                  <a:lnTo>
                    <a:pt x="168584" y="15280"/>
                  </a:lnTo>
                  <a:lnTo>
                    <a:pt x="168361" y="15113"/>
                  </a:lnTo>
                  <a:lnTo>
                    <a:pt x="168193" y="15057"/>
                  </a:lnTo>
                  <a:lnTo>
                    <a:pt x="168026" y="15001"/>
                  </a:lnTo>
                  <a:close/>
                  <a:moveTo>
                    <a:pt x="171316" y="15001"/>
                  </a:moveTo>
                  <a:lnTo>
                    <a:pt x="171149" y="15057"/>
                  </a:lnTo>
                  <a:lnTo>
                    <a:pt x="171037" y="15113"/>
                  </a:lnTo>
                  <a:lnTo>
                    <a:pt x="170758" y="15280"/>
                  </a:lnTo>
                  <a:lnTo>
                    <a:pt x="170591" y="15559"/>
                  </a:lnTo>
                  <a:lnTo>
                    <a:pt x="170535" y="15670"/>
                  </a:lnTo>
                  <a:lnTo>
                    <a:pt x="170480" y="15838"/>
                  </a:lnTo>
                  <a:lnTo>
                    <a:pt x="170535" y="16005"/>
                  </a:lnTo>
                  <a:lnTo>
                    <a:pt x="170591" y="16172"/>
                  </a:lnTo>
                  <a:lnTo>
                    <a:pt x="170758" y="16451"/>
                  </a:lnTo>
                  <a:lnTo>
                    <a:pt x="171037" y="16618"/>
                  </a:lnTo>
                  <a:lnTo>
                    <a:pt x="171149" y="16674"/>
                  </a:lnTo>
                  <a:lnTo>
                    <a:pt x="171483" y="16674"/>
                  </a:lnTo>
                  <a:lnTo>
                    <a:pt x="171651" y="16618"/>
                  </a:lnTo>
                  <a:lnTo>
                    <a:pt x="171930" y="16451"/>
                  </a:lnTo>
                  <a:lnTo>
                    <a:pt x="172097" y="16172"/>
                  </a:lnTo>
                  <a:lnTo>
                    <a:pt x="172153" y="16005"/>
                  </a:lnTo>
                  <a:lnTo>
                    <a:pt x="172153" y="15838"/>
                  </a:lnTo>
                  <a:lnTo>
                    <a:pt x="172153" y="15670"/>
                  </a:lnTo>
                  <a:lnTo>
                    <a:pt x="172097" y="15559"/>
                  </a:lnTo>
                  <a:lnTo>
                    <a:pt x="171930" y="15280"/>
                  </a:lnTo>
                  <a:lnTo>
                    <a:pt x="171651" y="15113"/>
                  </a:lnTo>
                  <a:lnTo>
                    <a:pt x="171483" y="15057"/>
                  </a:lnTo>
                  <a:lnTo>
                    <a:pt x="171316" y="15001"/>
                  </a:lnTo>
                  <a:close/>
                  <a:moveTo>
                    <a:pt x="174774" y="15001"/>
                  </a:moveTo>
                  <a:lnTo>
                    <a:pt x="174606" y="15057"/>
                  </a:lnTo>
                  <a:lnTo>
                    <a:pt x="174439" y="15113"/>
                  </a:lnTo>
                  <a:lnTo>
                    <a:pt x="174160" y="15280"/>
                  </a:lnTo>
                  <a:lnTo>
                    <a:pt x="173993" y="15559"/>
                  </a:lnTo>
                  <a:lnTo>
                    <a:pt x="173937" y="15670"/>
                  </a:lnTo>
                  <a:lnTo>
                    <a:pt x="173937" y="15838"/>
                  </a:lnTo>
                  <a:lnTo>
                    <a:pt x="173937" y="16005"/>
                  </a:lnTo>
                  <a:lnTo>
                    <a:pt x="173993" y="16172"/>
                  </a:lnTo>
                  <a:lnTo>
                    <a:pt x="174160" y="16451"/>
                  </a:lnTo>
                  <a:lnTo>
                    <a:pt x="174439" y="16618"/>
                  </a:lnTo>
                  <a:lnTo>
                    <a:pt x="174606" y="16674"/>
                  </a:lnTo>
                  <a:lnTo>
                    <a:pt x="174941" y="16674"/>
                  </a:lnTo>
                  <a:lnTo>
                    <a:pt x="175053" y="16618"/>
                  </a:lnTo>
                  <a:lnTo>
                    <a:pt x="175331" y="16451"/>
                  </a:lnTo>
                  <a:lnTo>
                    <a:pt x="175499" y="16172"/>
                  </a:lnTo>
                  <a:lnTo>
                    <a:pt x="175554" y="16005"/>
                  </a:lnTo>
                  <a:lnTo>
                    <a:pt x="175610" y="15838"/>
                  </a:lnTo>
                  <a:lnTo>
                    <a:pt x="175554" y="15670"/>
                  </a:lnTo>
                  <a:lnTo>
                    <a:pt x="175499" y="15559"/>
                  </a:lnTo>
                  <a:lnTo>
                    <a:pt x="175331" y="15280"/>
                  </a:lnTo>
                  <a:lnTo>
                    <a:pt x="175053" y="15113"/>
                  </a:lnTo>
                  <a:lnTo>
                    <a:pt x="174941" y="15057"/>
                  </a:lnTo>
                  <a:lnTo>
                    <a:pt x="174774" y="15001"/>
                  </a:lnTo>
                  <a:close/>
                  <a:moveTo>
                    <a:pt x="184812" y="15001"/>
                  </a:moveTo>
                  <a:lnTo>
                    <a:pt x="184644" y="15057"/>
                  </a:lnTo>
                  <a:lnTo>
                    <a:pt x="184477" y="15113"/>
                  </a:lnTo>
                  <a:lnTo>
                    <a:pt x="184198" y="15280"/>
                  </a:lnTo>
                  <a:lnTo>
                    <a:pt x="184031" y="15559"/>
                  </a:lnTo>
                  <a:lnTo>
                    <a:pt x="183975" y="15670"/>
                  </a:lnTo>
                  <a:lnTo>
                    <a:pt x="183975" y="15838"/>
                  </a:lnTo>
                  <a:lnTo>
                    <a:pt x="183975" y="16005"/>
                  </a:lnTo>
                  <a:lnTo>
                    <a:pt x="184031" y="16172"/>
                  </a:lnTo>
                  <a:lnTo>
                    <a:pt x="184198" y="16451"/>
                  </a:lnTo>
                  <a:lnTo>
                    <a:pt x="184477" y="16618"/>
                  </a:lnTo>
                  <a:lnTo>
                    <a:pt x="184644" y="16674"/>
                  </a:lnTo>
                  <a:lnTo>
                    <a:pt x="184979" y="16674"/>
                  </a:lnTo>
                  <a:lnTo>
                    <a:pt x="185091" y="16618"/>
                  </a:lnTo>
                  <a:lnTo>
                    <a:pt x="185369" y="16451"/>
                  </a:lnTo>
                  <a:lnTo>
                    <a:pt x="185537" y="16172"/>
                  </a:lnTo>
                  <a:lnTo>
                    <a:pt x="185593" y="16005"/>
                  </a:lnTo>
                  <a:lnTo>
                    <a:pt x="185648" y="15838"/>
                  </a:lnTo>
                  <a:lnTo>
                    <a:pt x="185593" y="15670"/>
                  </a:lnTo>
                  <a:lnTo>
                    <a:pt x="185537" y="15559"/>
                  </a:lnTo>
                  <a:lnTo>
                    <a:pt x="185369" y="15280"/>
                  </a:lnTo>
                  <a:lnTo>
                    <a:pt x="185091" y="15113"/>
                  </a:lnTo>
                  <a:lnTo>
                    <a:pt x="184979" y="15057"/>
                  </a:lnTo>
                  <a:lnTo>
                    <a:pt x="184812" y="15001"/>
                  </a:lnTo>
                  <a:close/>
                  <a:moveTo>
                    <a:pt x="226804" y="15057"/>
                  </a:moveTo>
                  <a:lnTo>
                    <a:pt x="226637" y="15113"/>
                  </a:lnTo>
                  <a:lnTo>
                    <a:pt x="226358" y="15280"/>
                  </a:lnTo>
                  <a:lnTo>
                    <a:pt x="226191" y="15559"/>
                  </a:lnTo>
                  <a:lnTo>
                    <a:pt x="226135" y="15670"/>
                  </a:lnTo>
                  <a:lnTo>
                    <a:pt x="226135" y="15838"/>
                  </a:lnTo>
                  <a:lnTo>
                    <a:pt x="226135" y="16005"/>
                  </a:lnTo>
                  <a:lnTo>
                    <a:pt x="226191" y="16172"/>
                  </a:lnTo>
                  <a:lnTo>
                    <a:pt x="226358" y="16451"/>
                  </a:lnTo>
                  <a:lnTo>
                    <a:pt x="226637" y="16618"/>
                  </a:lnTo>
                  <a:lnTo>
                    <a:pt x="226804" y="16674"/>
                  </a:lnTo>
                  <a:lnTo>
                    <a:pt x="227139" y="16674"/>
                  </a:lnTo>
                  <a:lnTo>
                    <a:pt x="227250" y="16618"/>
                  </a:lnTo>
                  <a:lnTo>
                    <a:pt x="227529" y="16451"/>
                  </a:lnTo>
                  <a:lnTo>
                    <a:pt x="227697" y="16172"/>
                  </a:lnTo>
                  <a:lnTo>
                    <a:pt x="227752" y="16005"/>
                  </a:lnTo>
                  <a:lnTo>
                    <a:pt x="227808" y="15838"/>
                  </a:lnTo>
                  <a:lnTo>
                    <a:pt x="227752" y="15670"/>
                  </a:lnTo>
                  <a:lnTo>
                    <a:pt x="227697" y="15559"/>
                  </a:lnTo>
                  <a:lnTo>
                    <a:pt x="227529" y="15280"/>
                  </a:lnTo>
                  <a:lnTo>
                    <a:pt x="227250" y="15113"/>
                  </a:lnTo>
                  <a:lnTo>
                    <a:pt x="227139" y="15057"/>
                  </a:lnTo>
                  <a:close/>
                  <a:moveTo>
                    <a:pt x="230150" y="15057"/>
                  </a:moveTo>
                  <a:lnTo>
                    <a:pt x="229983" y="15113"/>
                  </a:lnTo>
                  <a:lnTo>
                    <a:pt x="229760" y="15280"/>
                  </a:lnTo>
                  <a:lnTo>
                    <a:pt x="229537" y="15559"/>
                  </a:lnTo>
                  <a:lnTo>
                    <a:pt x="229481" y="15670"/>
                  </a:lnTo>
                  <a:lnTo>
                    <a:pt x="229481" y="15838"/>
                  </a:lnTo>
                  <a:lnTo>
                    <a:pt x="229481" y="16005"/>
                  </a:lnTo>
                  <a:lnTo>
                    <a:pt x="229537" y="16172"/>
                  </a:lnTo>
                  <a:lnTo>
                    <a:pt x="229760" y="16451"/>
                  </a:lnTo>
                  <a:lnTo>
                    <a:pt x="229983" y="16618"/>
                  </a:lnTo>
                  <a:lnTo>
                    <a:pt x="230150" y="16674"/>
                  </a:lnTo>
                  <a:lnTo>
                    <a:pt x="230485" y="16674"/>
                  </a:lnTo>
                  <a:lnTo>
                    <a:pt x="230652" y="16618"/>
                  </a:lnTo>
                  <a:lnTo>
                    <a:pt x="230931" y="16451"/>
                  </a:lnTo>
                  <a:lnTo>
                    <a:pt x="231098" y="16172"/>
                  </a:lnTo>
                  <a:lnTo>
                    <a:pt x="231154" y="16005"/>
                  </a:lnTo>
                  <a:lnTo>
                    <a:pt x="231154" y="15838"/>
                  </a:lnTo>
                  <a:lnTo>
                    <a:pt x="231154" y="15670"/>
                  </a:lnTo>
                  <a:lnTo>
                    <a:pt x="231098" y="15559"/>
                  </a:lnTo>
                  <a:lnTo>
                    <a:pt x="230931" y="15280"/>
                  </a:lnTo>
                  <a:lnTo>
                    <a:pt x="230652" y="15113"/>
                  </a:lnTo>
                  <a:lnTo>
                    <a:pt x="230485" y="15057"/>
                  </a:lnTo>
                  <a:close/>
                  <a:moveTo>
                    <a:pt x="233496" y="15057"/>
                  </a:moveTo>
                  <a:lnTo>
                    <a:pt x="233385" y="15113"/>
                  </a:lnTo>
                  <a:lnTo>
                    <a:pt x="233106" y="15280"/>
                  </a:lnTo>
                  <a:lnTo>
                    <a:pt x="232939" y="15559"/>
                  </a:lnTo>
                  <a:lnTo>
                    <a:pt x="232883" y="15670"/>
                  </a:lnTo>
                  <a:lnTo>
                    <a:pt x="232883" y="15838"/>
                  </a:lnTo>
                  <a:lnTo>
                    <a:pt x="232883" y="16005"/>
                  </a:lnTo>
                  <a:lnTo>
                    <a:pt x="232939" y="16172"/>
                  </a:lnTo>
                  <a:lnTo>
                    <a:pt x="233106" y="16451"/>
                  </a:lnTo>
                  <a:lnTo>
                    <a:pt x="233385" y="16618"/>
                  </a:lnTo>
                  <a:lnTo>
                    <a:pt x="233496" y="16674"/>
                  </a:lnTo>
                  <a:lnTo>
                    <a:pt x="233831" y="16674"/>
                  </a:lnTo>
                  <a:lnTo>
                    <a:pt x="233998" y="16618"/>
                  </a:lnTo>
                  <a:lnTo>
                    <a:pt x="234277" y="16451"/>
                  </a:lnTo>
                  <a:lnTo>
                    <a:pt x="234444" y="16172"/>
                  </a:lnTo>
                  <a:lnTo>
                    <a:pt x="234500" y="16005"/>
                  </a:lnTo>
                  <a:lnTo>
                    <a:pt x="234500" y="15838"/>
                  </a:lnTo>
                  <a:lnTo>
                    <a:pt x="234500" y="15670"/>
                  </a:lnTo>
                  <a:lnTo>
                    <a:pt x="234444" y="15559"/>
                  </a:lnTo>
                  <a:lnTo>
                    <a:pt x="234277" y="15280"/>
                  </a:lnTo>
                  <a:lnTo>
                    <a:pt x="233998" y="15113"/>
                  </a:lnTo>
                  <a:lnTo>
                    <a:pt x="233831" y="15057"/>
                  </a:lnTo>
                  <a:close/>
                  <a:moveTo>
                    <a:pt x="236842" y="15057"/>
                  </a:moveTo>
                  <a:lnTo>
                    <a:pt x="236675" y="15113"/>
                  </a:lnTo>
                  <a:lnTo>
                    <a:pt x="236396" y="15280"/>
                  </a:lnTo>
                  <a:lnTo>
                    <a:pt x="236229" y="15559"/>
                  </a:lnTo>
                  <a:lnTo>
                    <a:pt x="236173" y="15670"/>
                  </a:lnTo>
                  <a:lnTo>
                    <a:pt x="236173" y="15838"/>
                  </a:lnTo>
                  <a:lnTo>
                    <a:pt x="236173" y="16005"/>
                  </a:lnTo>
                  <a:lnTo>
                    <a:pt x="236229" y="16172"/>
                  </a:lnTo>
                  <a:lnTo>
                    <a:pt x="236396" y="16451"/>
                  </a:lnTo>
                  <a:lnTo>
                    <a:pt x="236675" y="16618"/>
                  </a:lnTo>
                  <a:lnTo>
                    <a:pt x="236842" y="16674"/>
                  </a:lnTo>
                  <a:lnTo>
                    <a:pt x="237177" y="16674"/>
                  </a:lnTo>
                  <a:lnTo>
                    <a:pt x="237344" y="16618"/>
                  </a:lnTo>
                  <a:lnTo>
                    <a:pt x="237567" y="16451"/>
                  </a:lnTo>
                  <a:lnTo>
                    <a:pt x="237790" y="16172"/>
                  </a:lnTo>
                  <a:lnTo>
                    <a:pt x="237790" y="16005"/>
                  </a:lnTo>
                  <a:lnTo>
                    <a:pt x="237846" y="15838"/>
                  </a:lnTo>
                  <a:lnTo>
                    <a:pt x="237790" y="15670"/>
                  </a:lnTo>
                  <a:lnTo>
                    <a:pt x="237790" y="15559"/>
                  </a:lnTo>
                  <a:lnTo>
                    <a:pt x="237567" y="15280"/>
                  </a:lnTo>
                  <a:lnTo>
                    <a:pt x="237344" y="15113"/>
                  </a:lnTo>
                  <a:lnTo>
                    <a:pt x="237177" y="15057"/>
                  </a:lnTo>
                  <a:close/>
                  <a:moveTo>
                    <a:pt x="241973" y="15001"/>
                  </a:moveTo>
                  <a:lnTo>
                    <a:pt x="241806" y="15057"/>
                  </a:lnTo>
                  <a:lnTo>
                    <a:pt x="241638" y="15113"/>
                  </a:lnTo>
                  <a:lnTo>
                    <a:pt x="241359" y="15280"/>
                  </a:lnTo>
                  <a:lnTo>
                    <a:pt x="241192" y="15559"/>
                  </a:lnTo>
                  <a:lnTo>
                    <a:pt x="241136" y="15670"/>
                  </a:lnTo>
                  <a:lnTo>
                    <a:pt x="241136" y="15838"/>
                  </a:lnTo>
                  <a:lnTo>
                    <a:pt x="241136" y="16005"/>
                  </a:lnTo>
                  <a:lnTo>
                    <a:pt x="241192" y="16172"/>
                  </a:lnTo>
                  <a:lnTo>
                    <a:pt x="241359" y="16451"/>
                  </a:lnTo>
                  <a:lnTo>
                    <a:pt x="241638" y="16618"/>
                  </a:lnTo>
                  <a:lnTo>
                    <a:pt x="241806" y="16674"/>
                  </a:lnTo>
                  <a:lnTo>
                    <a:pt x="242140" y="16674"/>
                  </a:lnTo>
                  <a:lnTo>
                    <a:pt x="242308" y="16618"/>
                  </a:lnTo>
                  <a:lnTo>
                    <a:pt x="242531" y="16451"/>
                  </a:lnTo>
                  <a:lnTo>
                    <a:pt x="242754" y="16172"/>
                  </a:lnTo>
                  <a:lnTo>
                    <a:pt x="242754" y="16005"/>
                  </a:lnTo>
                  <a:lnTo>
                    <a:pt x="242809" y="15838"/>
                  </a:lnTo>
                  <a:lnTo>
                    <a:pt x="242754" y="15670"/>
                  </a:lnTo>
                  <a:lnTo>
                    <a:pt x="242754" y="15559"/>
                  </a:lnTo>
                  <a:lnTo>
                    <a:pt x="242531" y="15280"/>
                  </a:lnTo>
                  <a:lnTo>
                    <a:pt x="242308" y="15113"/>
                  </a:lnTo>
                  <a:lnTo>
                    <a:pt x="242140" y="15057"/>
                  </a:lnTo>
                  <a:lnTo>
                    <a:pt x="241973" y="15001"/>
                  </a:lnTo>
                  <a:close/>
                  <a:moveTo>
                    <a:pt x="250394" y="15001"/>
                  </a:moveTo>
                  <a:lnTo>
                    <a:pt x="250226" y="15057"/>
                  </a:lnTo>
                  <a:lnTo>
                    <a:pt x="250059" y="15113"/>
                  </a:lnTo>
                  <a:lnTo>
                    <a:pt x="249836" y="15280"/>
                  </a:lnTo>
                  <a:lnTo>
                    <a:pt x="249669" y="15559"/>
                  </a:lnTo>
                  <a:lnTo>
                    <a:pt x="249613" y="15670"/>
                  </a:lnTo>
                  <a:lnTo>
                    <a:pt x="249557" y="15838"/>
                  </a:lnTo>
                  <a:lnTo>
                    <a:pt x="249613" y="16005"/>
                  </a:lnTo>
                  <a:lnTo>
                    <a:pt x="249669" y="16172"/>
                  </a:lnTo>
                  <a:lnTo>
                    <a:pt x="249836" y="16451"/>
                  </a:lnTo>
                  <a:lnTo>
                    <a:pt x="250059" y="16618"/>
                  </a:lnTo>
                  <a:lnTo>
                    <a:pt x="250226" y="16674"/>
                  </a:lnTo>
                  <a:lnTo>
                    <a:pt x="250561" y="16674"/>
                  </a:lnTo>
                  <a:lnTo>
                    <a:pt x="250728" y="16618"/>
                  </a:lnTo>
                  <a:lnTo>
                    <a:pt x="251007" y="16451"/>
                  </a:lnTo>
                  <a:lnTo>
                    <a:pt x="251174" y="16172"/>
                  </a:lnTo>
                  <a:lnTo>
                    <a:pt x="251230" y="16005"/>
                  </a:lnTo>
                  <a:lnTo>
                    <a:pt x="251230" y="15838"/>
                  </a:lnTo>
                  <a:lnTo>
                    <a:pt x="251230" y="15670"/>
                  </a:lnTo>
                  <a:lnTo>
                    <a:pt x="251174" y="15559"/>
                  </a:lnTo>
                  <a:lnTo>
                    <a:pt x="251007" y="15280"/>
                  </a:lnTo>
                  <a:lnTo>
                    <a:pt x="250728" y="15113"/>
                  </a:lnTo>
                  <a:lnTo>
                    <a:pt x="250561" y="15057"/>
                  </a:lnTo>
                  <a:lnTo>
                    <a:pt x="250394" y="15001"/>
                  </a:lnTo>
                  <a:close/>
                  <a:moveTo>
                    <a:pt x="255469" y="15001"/>
                  </a:moveTo>
                  <a:lnTo>
                    <a:pt x="255301" y="15057"/>
                  </a:lnTo>
                  <a:lnTo>
                    <a:pt x="255134" y="15113"/>
                  </a:lnTo>
                  <a:lnTo>
                    <a:pt x="254855" y="15280"/>
                  </a:lnTo>
                  <a:lnTo>
                    <a:pt x="254688" y="15559"/>
                  </a:lnTo>
                  <a:lnTo>
                    <a:pt x="254632" y="15670"/>
                  </a:lnTo>
                  <a:lnTo>
                    <a:pt x="254632" y="15838"/>
                  </a:lnTo>
                  <a:lnTo>
                    <a:pt x="254632" y="16005"/>
                  </a:lnTo>
                  <a:lnTo>
                    <a:pt x="254688" y="16172"/>
                  </a:lnTo>
                  <a:lnTo>
                    <a:pt x="254855" y="16451"/>
                  </a:lnTo>
                  <a:lnTo>
                    <a:pt x="255134" y="16618"/>
                  </a:lnTo>
                  <a:lnTo>
                    <a:pt x="255301" y="16674"/>
                  </a:lnTo>
                  <a:lnTo>
                    <a:pt x="255636" y="16674"/>
                  </a:lnTo>
                  <a:lnTo>
                    <a:pt x="255747" y="16618"/>
                  </a:lnTo>
                  <a:lnTo>
                    <a:pt x="256026" y="16451"/>
                  </a:lnTo>
                  <a:lnTo>
                    <a:pt x="256194" y="16172"/>
                  </a:lnTo>
                  <a:lnTo>
                    <a:pt x="256249" y="16005"/>
                  </a:lnTo>
                  <a:lnTo>
                    <a:pt x="256305" y="15838"/>
                  </a:lnTo>
                  <a:lnTo>
                    <a:pt x="256249" y="15670"/>
                  </a:lnTo>
                  <a:lnTo>
                    <a:pt x="256194" y="15559"/>
                  </a:lnTo>
                  <a:lnTo>
                    <a:pt x="256026" y="15280"/>
                  </a:lnTo>
                  <a:lnTo>
                    <a:pt x="255747" y="15113"/>
                  </a:lnTo>
                  <a:lnTo>
                    <a:pt x="255636" y="15057"/>
                  </a:lnTo>
                  <a:lnTo>
                    <a:pt x="255469" y="15001"/>
                  </a:lnTo>
                  <a:close/>
                  <a:moveTo>
                    <a:pt x="258759" y="15001"/>
                  </a:moveTo>
                  <a:lnTo>
                    <a:pt x="258591" y="15057"/>
                  </a:lnTo>
                  <a:lnTo>
                    <a:pt x="258424" y="15113"/>
                  </a:lnTo>
                  <a:lnTo>
                    <a:pt x="258201" y="15280"/>
                  </a:lnTo>
                  <a:lnTo>
                    <a:pt x="257978" y="15559"/>
                  </a:lnTo>
                  <a:lnTo>
                    <a:pt x="257978" y="15670"/>
                  </a:lnTo>
                  <a:lnTo>
                    <a:pt x="257922" y="15838"/>
                  </a:lnTo>
                  <a:lnTo>
                    <a:pt x="257978" y="16005"/>
                  </a:lnTo>
                  <a:lnTo>
                    <a:pt x="257978" y="16172"/>
                  </a:lnTo>
                  <a:lnTo>
                    <a:pt x="258201" y="16451"/>
                  </a:lnTo>
                  <a:lnTo>
                    <a:pt x="258424" y="16618"/>
                  </a:lnTo>
                  <a:lnTo>
                    <a:pt x="258591" y="16674"/>
                  </a:lnTo>
                  <a:lnTo>
                    <a:pt x="258926" y="16674"/>
                  </a:lnTo>
                  <a:lnTo>
                    <a:pt x="259093" y="16618"/>
                  </a:lnTo>
                  <a:lnTo>
                    <a:pt x="259372" y="16451"/>
                  </a:lnTo>
                  <a:lnTo>
                    <a:pt x="259540" y="16172"/>
                  </a:lnTo>
                  <a:lnTo>
                    <a:pt x="259595" y="16005"/>
                  </a:lnTo>
                  <a:lnTo>
                    <a:pt x="259595" y="15838"/>
                  </a:lnTo>
                  <a:lnTo>
                    <a:pt x="259595" y="15670"/>
                  </a:lnTo>
                  <a:lnTo>
                    <a:pt x="259540" y="15559"/>
                  </a:lnTo>
                  <a:lnTo>
                    <a:pt x="259372" y="15280"/>
                  </a:lnTo>
                  <a:lnTo>
                    <a:pt x="259093" y="15113"/>
                  </a:lnTo>
                  <a:lnTo>
                    <a:pt x="258926" y="15057"/>
                  </a:lnTo>
                  <a:lnTo>
                    <a:pt x="258759" y="15001"/>
                  </a:lnTo>
                  <a:close/>
                  <a:moveTo>
                    <a:pt x="263834" y="15001"/>
                  </a:moveTo>
                  <a:lnTo>
                    <a:pt x="263666" y="15057"/>
                  </a:lnTo>
                  <a:lnTo>
                    <a:pt x="263499" y="15113"/>
                  </a:lnTo>
                  <a:lnTo>
                    <a:pt x="263220" y="15280"/>
                  </a:lnTo>
                  <a:lnTo>
                    <a:pt x="263053" y="15559"/>
                  </a:lnTo>
                  <a:lnTo>
                    <a:pt x="262997" y="15670"/>
                  </a:lnTo>
                  <a:lnTo>
                    <a:pt x="262997" y="15838"/>
                  </a:lnTo>
                  <a:lnTo>
                    <a:pt x="262997" y="16005"/>
                  </a:lnTo>
                  <a:lnTo>
                    <a:pt x="263053" y="16172"/>
                  </a:lnTo>
                  <a:lnTo>
                    <a:pt x="263220" y="16451"/>
                  </a:lnTo>
                  <a:lnTo>
                    <a:pt x="263499" y="16618"/>
                  </a:lnTo>
                  <a:lnTo>
                    <a:pt x="263666" y="16674"/>
                  </a:lnTo>
                  <a:lnTo>
                    <a:pt x="264001" y="16674"/>
                  </a:lnTo>
                  <a:lnTo>
                    <a:pt x="264168" y="16618"/>
                  </a:lnTo>
                  <a:lnTo>
                    <a:pt x="264391" y="16451"/>
                  </a:lnTo>
                  <a:lnTo>
                    <a:pt x="264614" y="16172"/>
                  </a:lnTo>
                  <a:lnTo>
                    <a:pt x="264670" y="16005"/>
                  </a:lnTo>
                  <a:lnTo>
                    <a:pt x="264670" y="15838"/>
                  </a:lnTo>
                  <a:lnTo>
                    <a:pt x="264670" y="15670"/>
                  </a:lnTo>
                  <a:lnTo>
                    <a:pt x="264614" y="15559"/>
                  </a:lnTo>
                  <a:lnTo>
                    <a:pt x="264391" y="15280"/>
                  </a:lnTo>
                  <a:lnTo>
                    <a:pt x="264168" y="15113"/>
                  </a:lnTo>
                  <a:lnTo>
                    <a:pt x="264001" y="15057"/>
                  </a:lnTo>
                  <a:lnTo>
                    <a:pt x="263834" y="15001"/>
                  </a:lnTo>
                  <a:close/>
                  <a:moveTo>
                    <a:pt x="267124" y="15001"/>
                  </a:moveTo>
                  <a:lnTo>
                    <a:pt x="266957" y="15057"/>
                  </a:lnTo>
                  <a:lnTo>
                    <a:pt x="266845" y="15113"/>
                  </a:lnTo>
                  <a:lnTo>
                    <a:pt x="266566" y="15280"/>
                  </a:lnTo>
                  <a:lnTo>
                    <a:pt x="266399" y="15559"/>
                  </a:lnTo>
                  <a:lnTo>
                    <a:pt x="266343" y="15670"/>
                  </a:lnTo>
                  <a:lnTo>
                    <a:pt x="266343" y="15838"/>
                  </a:lnTo>
                  <a:lnTo>
                    <a:pt x="266343" y="16005"/>
                  </a:lnTo>
                  <a:lnTo>
                    <a:pt x="266399" y="16172"/>
                  </a:lnTo>
                  <a:lnTo>
                    <a:pt x="266566" y="16451"/>
                  </a:lnTo>
                  <a:lnTo>
                    <a:pt x="266845" y="16618"/>
                  </a:lnTo>
                  <a:lnTo>
                    <a:pt x="266957" y="16674"/>
                  </a:lnTo>
                  <a:lnTo>
                    <a:pt x="267291" y="16674"/>
                  </a:lnTo>
                  <a:lnTo>
                    <a:pt x="267458" y="16618"/>
                  </a:lnTo>
                  <a:lnTo>
                    <a:pt x="267737" y="16451"/>
                  </a:lnTo>
                  <a:lnTo>
                    <a:pt x="267905" y="16172"/>
                  </a:lnTo>
                  <a:lnTo>
                    <a:pt x="267960" y="16005"/>
                  </a:lnTo>
                  <a:lnTo>
                    <a:pt x="267960" y="15838"/>
                  </a:lnTo>
                  <a:lnTo>
                    <a:pt x="267960" y="15670"/>
                  </a:lnTo>
                  <a:lnTo>
                    <a:pt x="267905" y="15559"/>
                  </a:lnTo>
                  <a:lnTo>
                    <a:pt x="267737" y="15280"/>
                  </a:lnTo>
                  <a:lnTo>
                    <a:pt x="267458" y="15113"/>
                  </a:lnTo>
                  <a:lnTo>
                    <a:pt x="267291" y="15057"/>
                  </a:lnTo>
                  <a:lnTo>
                    <a:pt x="267124" y="15001"/>
                  </a:lnTo>
                  <a:close/>
                  <a:moveTo>
                    <a:pt x="270581" y="15001"/>
                  </a:moveTo>
                  <a:lnTo>
                    <a:pt x="270414" y="15057"/>
                  </a:lnTo>
                  <a:lnTo>
                    <a:pt x="270247" y="15113"/>
                  </a:lnTo>
                  <a:lnTo>
                    <a:pt x="269968" y="15280"/>
                  </a:lnTo>
                  <a:lnTo>
                    <a:pt x="269801" y="15559"/>
                  </a:lnTo>
                  <a:lnTo>
                    <a:pt x="269745" y="15670"/>
                  </a:lnTo>
                  <a:lnTo>
                    <a:pt x="269745" y="15838"/>
                  </a:lnTo>
                  <a:lnTo>
                    <a:pt x="269745" y="16005"/>
                  </a:lnTo>
                  <a:lnTo>
                    <a:pt x="269801" y="16172"/>
                  </a:lnTo>
                  <a:lnTo>
                    <a:pt x="269968" y="16451"/>
                  </a:lnTo>
                  <a:lnTo>
                    <a:pt x="270247" y="16618"/>
                  </a:lnTo>
                  <a:lnTo>
                    <a:pt x="270414" y="16674"/>
                  </a:lnTo>
                  <a:lnTo>
                    <a:pt x="270749" y="16674"/>
                  </a:lnTo>
                  <a:lnTo>
                    <a:pt x="270916" y="16618"/>
                  </a:lnTo>
                  <a:lnTo>
                    <a:pt x="271139" y="16451"/>
                  </a:lnTo>
                  <a:lnTo>
                    <a:pt x="271362" y="16172"/>
                  </a:lnTo>
                  <a:lnTo>
                    <a:pt x="271362" y="16005"/>
                  </a:lnTo>
                  <a:lnTo>
                    <a:pt x="271418" y="15838"/>
                  </a:lnTo>
                  <a:lnTo>
                    <a:pt x="271362" y="15670"/>
                  </a:lnTo>
                  <a:lnTo>
                    <a:pt x="271362" y="15559"/>
                  </a:lnTo>
                  <a:lnTo>
                    <a:pt x="271139" y="15280"/>
                  </a:lnTo>
                  <a:lnTo>
                    <a:pt x="270916" y="15113"/>
                  </a:lnTo>
                  <a:lnTo>
                    <a:pt x="270749" y="15057"/>
                  </a:lnTo>
                  <a:lnTo>
                    <a:pt x="270581" y="15001"/>
                  </a:lnTo>
                  <a:close/>
                  <a:moveTo>
                    <a:pt x="280619" y="15001"/>
                  </a:moveTo>
                  <a:lnTo>
                    <a:pt x="280452" y="15057"/>
                  </a:lnTo>
                  <a:lnTo>
                    <a:pt x="280285" y="15113"/>
                  </a:lnTo>
                  <a:lnTo>
                    <a:pt x="280006" y="15280"/>
                  </a:lnTo>
                  <a:lnTo>
                    <a:pt x="279839" y="15559"/>
                  </a:lnTo>
                  <a:lnTo>
                    <a:pt x="279783" y="15670"/>
                  </a:lnTo>
                  <a:lnTo>
                    <a:pt x="279783" y="15838"/>
                  </a:lnTo>
                  <a:lnTo>
                    <a:pt x="279783" y="16005"/>
                  </a:lnTo>
                  <a:lnTo>
                    <a:pt x="279839" y="16172"/>
                  </a:lnTo>
                  <a:lnTo>
                    <a:pt x="280006" y="16451"/>
                  </a:lnTo>
                  <a:lnTo>
                    <a:pt x="280285" y="16618"/>
                  </a:lnTo>
                  <a:lnTo>
                    <a:pt x="280452" y="16674"/>
                  </a:lnTo>
                  <a:lnTo>
                    <a:pt x="280787" y="16674"/>
                  </a:lnTo>
                  <a:lnTo>
                    <a:pt x="280954" y="16618"/>
                  </a:lnTo>
                  <a:lnTo>
                    <a:pt x="281177" y="16451"/>
                  </a:lnTo>
                  <a:lnTo>
                    <a:pt x="281400" y="16172"/>
                  </a:lnTo>
                  <a:lnTo>
                    <a:pt x="281400" y="16005"/>
                  </a:lnTo>
                  <a:lnTo>
                    <a:pt x="281456" y="15838"/>
                  </a:lnTo>
                  <a:lnTo>
                    <a:pt x="281400" y="15670"/>
                  </a:lnTo>
                  <a:lnTo>
                    <a:pt x="281400" y="15559"/>
                  </a:lnTo>
                  <a:lnTo>
                    <a:pt x="281177" y="15280"/>
                  </a:lnTo>
                  <a:lnTo>
                    <a:pt x="280954" y="15113"/>
                  </a:lnTo>
                  <a:lnTo>
                    <a:pt x="280787" y="15057"/>
                  </a:lnTo>
                  <a:lnTo>
                    <a:pt x="280619" y="1500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4" name="Google Shape;6494;p164"/>
            <p:cNvSpPr/>
            <p:nvPr/>
          </p:nvSpPr>
          <p:spPr>
            <a:xfrm>
              <a:off x="18861" y="217501"/>
              <a:ext cx="9187662" cy="542679"/>
            </a:xfrm>
            <a:custGeom>
              <a:rect b="b" l="l" r="r" t="t"/>
              <a:pathLst>
                <a:path extrusionOk="0" h="16730" w="283242">
                  <a:moveTo>
                    <a:pt x="14333" y="0"/>
                  </a:moveTo>
                  <a:lnTo>
                    <a:pt x="14333" y="1673"/>
                  </a:lnTo>
                  <a:lnTo>
                    <a:pt x="17734" y="1673"/>
                  </a:lnTo>
                  <a:lnTo>
                    <a:pt x="17734" y="0"/>
                  </a:lnTo>
                  <a:close/>
                  <a:moveTo>
                    <a:pt x="24371" y="0"/>
                  </a:moveTo>
                  <a:lnTo>
                    <a:pt x="24371" y="1673"/>
                  </a:lnTo>
                  <a:lnTo>
                    <a:pt x="27772" y="1673"/>
                  </a:lnTo>
                  <a:lnTo>
                    <a:pt x="27772" y="0"/>
                  </a:lnTo>
                  <a:close/>
                  <a:moveTo>
                    <a:pt x="34409" y="0"/>
                  </a:moveTo>
                  <a:lnTo>
                    <a:pt x="34409" y="1673"/>
                  </a:lnTo>
                  <a:lnTo>
                    <a:pt x="37811" y="1673"/>
                  </a:lnTo>
                  <a:lnTo>
                    <a:pt x="37811" y="0"/>
                  </a:lnTo>
                  <a:close/>
                  <a:moveTo>
                    <a:pt x="51250" y="0"/>
                  </a:moveTo>
                  <a:lnTo>
                    <a:pt x="51250" y="1673"/>
                  </a:lnTo>
                  <a:lnTo>
                    <a:pt x="54652" y="1673"/>
                  </a:lnTo>
                  <a:lnTo>
                    <a:pt x="54652" y="0"/>
                  </a:lnTo>
                  <a:close/>
                  <a:moveTo>
                    <a:pt x="76457" y="0"/>
                  </a:moveTo>
                  <a:lnTo>
                    <a:pt x="76457" y="1673"/>
                  </a:lnTo>
                  <a:lnTo>
                    <a:pt x="79859" y="1673"/>
                  </a:lnTo>
                  <a:lnTo>
                    <a:pt x="79859" y="0"/>
                  </a:lnTo>
                  <a:close/>
                  <a:moveTo>
                    <a:pt x="88224" y="0"/>
                  </a:moveTo>
                  <a:lnTo>
                    <a:pt x="88224" y="1673"/>
                  </a:lnTo>
                  <a:lnTo>
                    <a:pt x="91626" y="1673"/>
                  </a:lnTo>
                  <a:lnTo>
                    <a:pt x="91626" y="0"/>
                  </a:lnTo>
                  <a:close/>
                  <a:moveTo>
                    <a:pt x="110140" y="0"/>
                  </a:moveTo>
                  <a:lnTo>
                    <a:pt x="110140" y="1673"/>
                  </a:lnTo>
                  <a:lnTo>
                    <a:pt x="113542" y="1673"/>
                  </a:lnTo>
                  <a:lnTo>
                    <a:pt x="113542" y="0"/>
                  </a:lnTo>
                  <a:close/>
                  <a:moveTo>
                    <a:pt x="120178" y="0"/>
                  </a:moveTo>
                  <a:lnTo>
                    <a:pt x="120178" y="1673"/>
                  </a:lnTo>
                  <a:lnTo>
                    <a:pt x="123580" y="1673"/>
                  </a:lnTo>
                  <a:lnTo>
                    <a:pt x="123580" y="0"/>
                  </a:lnTo>
                  <a:close/>
                  <a:moveTo>
                    <a:pt x="130216" y="0"/>
                  </a:moveTo>
                  <a:lnTo>
                    <a:pt x="130216" y="1673"/>
                  </a:lnTo>
                  <a:lnTo>
                    <a:pt x="133618" y="1673"/>
                  </a:lnTo>
                  <a:lnTo>
                    <a:pt x="133618" y="0"/>
                  </a:lnTo>
                  <a:close/>
                  <a:moveTo>
                    <a:pt x="147002" y="0"/>
                  </a:moveTo>
                  <a:lnTo>
                    <a:pt x="147002" y="1673"/>
                  </a:lnTo>
                  <a:lnTo>
                    <a:pt x="150404" y="1673"/>
                  </a:lnTo>
                  <a:lnTo>
                    <a:pt x="150404" y="0"/>
                  </a:lnTo>
                  <a:close/>
                  <a:moveTo>
                    <a:pt x="172265" y="0"/>
                  </a:moveTo>
                  <a:lnTo>
                    <a:pt x="172265" y="1673"/>
                  </a:lnTo>
                  <a:lnTo>
                    <a:pt x="175667" y="1673"/>
                  </a:lnTo>
                  <a:lnTo>
                    <a:pt x="175667" y="0"/>
                  </a:lnTo>
                  <a:close/>
                  <a:moveTo>
                    <a:pt x="184032" y="0"/>
                  </a:moveTo>
                  <a:lnTo>
                    <a:pt x="184032" y="1673"/>
                  </a:lnTo>
                  <a:lnTo>
                    <a:pt x="187433" y="1673"/>
                  </a:lnTo>
                  <a:lnTo>
                    <a:pt x="187433" y="0"/>
                  </a:lnTo>
                  <a:close/>
                  <a:moveTo>
                    <a:pt x="205948" y="0"/>
                  </a:moveTo>
                  <a:lnTo>
                    <a:pt x="205948" y="1673"/>
                  </a:lnTo>
                  <a:lnTo>
                    <a:pt x="209350" y="1673"/>
                  </a:lnTo>
                  <a:lnTo>
                    <a:pt x="209350" y="0"/>
                  </a:lnTo>
                  <a:close/>
                  <a:moveTo>
                    <a:pt x="215986" y="0"/>
                  </a:moveTo>
                  <a:lnTo>
                    <a:pt x="215986" y="1673"/>
                  </a:lnTo>
                  <a:lnTo>
                    <a:pt x="219388" y="1673"/>
                  </a:lnTo>
                  <a:lnTo>
                    <a:pt x="219388" y="0"/>
                  </a:lnTo>
                  <a:close/>
                  <a:moveTo>
                    <a:pt x="226024" y="0"/>
                  </a:moveTo>
                  <a:lnTo>
                    <a:pt x="226024" y="1673"/>
                  </a:lnTo>
                  <a:lnTo>
                    <a:pt x="229426" y="1673"/>
                  </a:lnTo>
                  <a:lnTo>
                    <a:pt x="229426" y="0"/>
                  </a:lnTo>
                  <a:close/>
                  <a:moveTo>
                    <a:pt x="242866" y="0"/>
                  </a:moveTo>
                  <a:lnTo>
                    <a:pt x="242866" y="1673"/>
                  </a:lnTo>
                  <a:lnTo>
                    <a:pt x="246268" y="1673"/>
                  </a:lnTo>
                  <a:lnTo>
                    <a:pt x="246268" y="0"/>
                  </a:lnTo>
                  <a:close/>
                  <a:moveTo>
                    <a:pt x="268072" y="0"/>
                  </a:moveTo>
                  <a:lnTo>
                    <a:pt x="268072" y="1673"/>
                  </a:lnTo>
                  <a:lnTo>
                    <a:pt x="271474" y="1673"/>
                  </a:lnTo>
                  <a:lnTo>
                    <a:pt x="271474" y="0"/>
                  </a:lnTo>
                  <a:close/>
                  <a:moveTo>
                    <a:pt x="279839" y="0"/>
                  </a:moveTo>
                  <a:lnTo>
                    <a:pt x="279839" y="1673"/>
                  </a:lnTo>
                  <a:lnTo>
                    <a:pt x="283241" y="1673"/>
                  </a:lnTo>
                  <a:lnTo>
                    <a:pt x="283241" y="0"/>
                  </a:lnTo>
                  <a:close/>
                  <a:moveTo>
                    <a:pt x="2510" y="3346"/>
                  </a:moveTo>
                  <a:lnTo>
                    <a:pt x="2510" y="5075"/>
                  </a:lnTo>
                  <a:lnTo>
                    <a:pt x="5912" y="5075"/>
                  </a:lnTo>
                  <a:lnTo>
                    <a:pt x="5912" y="3346"/>
                  </a:lnTo>
                  <a:close/>
                  <a:moveTo>
                    <a:pt x="31118" y="3346"/>
                  </a:moveTo>
                  <a:lnTo>
                    <a:pt x="31118" y="5075"/>
                  </a:lnTo>
                  <a:lnTo>
                    <a:pt x="34520" y="5075"/>
                  </a:lnTo>
                  <a:lnTo>
                    <a:pt x="34520" y="3346"/>
                  </a:lnTo>
                  <a:close/>
                  <a:moveTo>
                    <a:pt x="47849" y="3346"/>
                  </a:moveTo>
                  <a:lnTo>
                    <a:pt x="47849" y="5075"/>
                  </a:lnTo>
                  <a:lnTo>
                    <a:pt x="51250" y="5075"/>
                  </a:lnTo>
                  <a:lnTo>
                    <a:pt x="51250" y="3346"/>
                  </a:lnTo>
                  <a:close/>
                  <a:moveTo>
                    <a:pt x="54652" y="3346"/>
                  </a:moveTo>
                  <a:lnTo>
                    <a:pt x="54652" y="5075"/>
                  </a:lnTo>
                  <a:lnTo>
                    <a:pt x="58054" y="5075"/>
                  </a:lnTo>
                  <a:lnTo>
                    <a:pt x="58054" y="3346"/>
                  </a:lnTo>
                  <a:close/>
                  <a:moveTo>
                    <a:pt x="59671" y="3346"/>
                  </a:moveTo>
                  <a:lnTo>
                    <a:pt x="59671" y="5075"/>
                  </a:lnTo>
                  <a:lnTo>
                    <a:pt x="63073" y="5075"/>
                  </a:lnTo>
                  <a:lnTo>
                    <a:pt x="63073" y="3346"/>
                  </a:lnTo>
                  <a:close/>
                  <a:moveTo>
                    <a:pt x="64690" y="3346"/>
                  </a:moveTo>
                  <a:lnTo>
                    <a:pt x="64690" y="5075"/>
                  </a:lnTo>
                  <a:lnTo>
                    <a:pt x="68092" y="5075"/>
                  </a:lnTo>
                  <a:lnTo>
                    <a:pt x="68092" y="3346"/>
                  </a:lnTo>
                  <a:close/>
                  <a:moveTo>
                    <a:pt x="73055" y="3346"/>
                  </a:moveTo>
                  <a:lnTo>
                    <a:pt x="73055" y="5075"/>
                  </a:lnTo>
                  <a:lnTo>
                    <a:pt x="76457" y="5075"/>
                  </a:lnTo>
                  <a:lnTo>
                    <a:pt x="76457" y="3346"/>
                  </a:lnTo>
                  <a:close/>
                  <a:moveTo>
                    <a:pt x="98318" y="3346"/>
                  </a:moveTo>
                  <a:lnTo>
                    <a:pt x="98318" y="5075"/>
                  </a:lnTo>
                  <a:lnTo>
                    <a:pt x="101719" y="5075"/>
                  </a:lnTo>
                  <a:lnTo>
                    <a:pt x="101719" y="3346"/>
                  </a:lnTo>
                  <a:close/>
                  <a:moveTo>
                    <a:pt x="126926" y="3346"/>
                  </a:moveTo>
                  <a:lnTo>
                    <a:pt x="126926" y="5075"/>
                  </a:lnTo>
                  <a:lnTo>
                    <a:pt x="130328" y="5075"/>
                  </a:lnTo>
                  <a:lnTo>
                    <a:pt x="130328" y="3346"/>
                  </a:lnTo>
                  <a:close/>
                  <a:moveTo>
                    <a:pt x="143656" y="3346"/>
                  </a:moveTo>
                  <a:lnTo>
                    <a:pt x="143656" y="5075"/>
                  </a:lnTo>
                  <a:lnTo>
                    <a:pt x="147058" y="5075"/>
                  </a:lnTo>
                  <a:lnTo>
                    <a:pt x="147058" y="3346"/>
                  </a:lnTo>
                  <a:close/>
                  <a:moveTo>
                    <a:pt x="150404" y="3346"/>
                  </a:moveTo>
                  <a:lnTo>
                    <a:pt x="150404" y="5075"/>
                  </a:lnTo>
                  <a:lnTo>
                    <a:pt x="153806" y="5075"/>
                  </a:lnTo>
                  <a:lnTo>
                    <a:pt x="153806" y="3346"/>
                  </a:lnTo>
                  <a:close/>
                  <a:moveTo>
                    <a:pt x="155423" y="3346"/>
                  </a:moveTo>
                  <a:lnTo>
                    <a:pt x="155423" y="5075"/>
                  </a:lnTo>
                  <a:lnTo>
                    <a:pt x="158825" y="5075"/>
                  </a:lnTo>
                  <a:lnTo>
                    <a:pt x="158825" y="3346"/>
                  </a:lnTo>
                  <a:close/>
                  <a:moveTo>
                    <a:pt x="160498" y="3346"/>
                  </a:moveTo>
                  <a:lnTo>
                    <a:pt x="160498" y="5075"/>
                  </a:lnTo>
                  <a:lnTo>
                    <a:pt x="163900" y="5075"/>
                  </a:lnTo>
                  <a:lnTo>
                    <a:pt x="163900" y="3346"/>
                  </a:lnTo>
                  <a:close/>
                  <a:moveTo>
                    <a:pt x="168863" y="3346"/>
                  </a:moveTo>
                  <a:lnTo>
                    <a:pt x="168863" y="5075"/>
                  </a:lnTo>
                  <a:lnTo>
                    <a:pt x="172265" y="5075"/>
                  </a:lnTo>
                  <a:lnTo>
                    <a:pt x="172265" y="3346"/>
                  </a:lnTo>
                  <a:close/>
                  <a:moveTo>
                    <a:pt x="194125" y="3346"/>
                  </a:moveTo>
                  <a:lnTo>
                    <a:pt x="194125" y="5075"/>
                  </a:lnTo>
                  <a:lnTo>
                    <a:pt x="197527" y="5075"/>
                  </a:lnTo>
                  <a:lnTo>
                    <a:pt x="197527" y="3346"/>
                  </a:lnTo>
                  <a:close/>
                  <a:moveTo>
                    <a:pt x="222734" y="3346"/>
                  </a:moveTo>
                  <a:lnTo>
                    <a:pt x="222734" y="5075"/>
                  </a:lnTo>
                  <a:lnTo>
                    <a:pt x="226136" y="5075"/>
                  </a:lnTo>
                  <a:lnTo>
                    <a:pt x="226136" y="3346"/>
                  </a:lnTo>
                  <a:close/>
                  <a:moveTo>
                    <a:pt x="239464" y="3346"/>
                  </a:moveTo>
                  <a:lnTo>
                    <a:pt x="239464" y="5075"/>
                  </a:lnTo>
                  <a:lnTo>
                    <a:pt x="242866" y="5075"/>
                  </a:lnTo>
                  <a:lnTo>
                    <a:pt x="242866" y="3346"/>
                  </a:lnTo>
                  <a:close/>
                  <a:moveTo>
                    <a:pt x="246268" y="3346"/>
                  </a:moveTo>
                  <a:lnTo>
                    <a:pt x="246268" y="5075"/>
                  </a:lnTo>
                  <a:lnTo>
                    <a:pt x="249669" y="5075"/>
                  </a:lnTo>
                  <a:lnTo>
                    <a:pt x="249669" y="3346"/>
                  </a:lnTo>
                  <a:close/>
                  <a:moveTo>
                    <a:pt x="251287" y="3346"/>
                  </a:moveTo>
                  <a:lnTo>
                    <a:pt x="251287" y="5075"/>
                  </a:lnTo>
                  <a:lnTo>
                    <a:pt x="254688" y="5075"/>
                  </a:lnTo>
                  <a:lnTo>
                    <a:pt x="254688" y="3346"/>
                  </a:lnTo>
                  <a:close/>
                  <a:moveTo>
                    <a:pt x="256306" y="3346"/>
                  </a:moveTo>
                  <a:lnTo>
                    <a:pt x="256306" y="5075"/>
                  </a:lnTo>
                  <a:lnTo>
                    <a:pt x="259707" y="5075"/>
                  </a:lnTo>
                  <a:lnTo>
                    <a:pt x="259707" y="3346"/>
                  </a:lnTo>
                  <a:close/>
                  <a:moveTo>
                    <a:pt x="264671" y="3346"/>
                  </a:moveTo>
                  <a:lnTo>
                    <a:pt x="264671" y="5075"/>
                  </a:lnTo>
                  <a:lnTo>
                    <a:pt x="268072" y="5075"/>
                  </a:lnTo>
                  <a:lnTo>
                    <a:pt x="268072" y="3346"/>
                  </a:lnTo>
                  <a:close/>
                  <a:moveTo>
                    <a:pt x="3347" y="11655"/>
                  </a:moveTo>
                  <a:lnTo>
                    <a:pt x="3347" y="13384"/>
                  </a:lnTo>
                  <a:lnTo>
                    <a:pt x="6748" y="13384"/>
                  </a:lnTo>
                  <a:lnTo>
                    <a:pt x="6748" y="11655"/>
                  </a:lnTo>
                  <a:close/>
                  <a:moveTo>
                    <a:pt x="28609" y="11655"/>
                  </a:moveTo>
                  <a:lnTo>
                    <a:pt x="28609" y="13384"/>
                  </a:lnTo>
                  <a:lnTo>
                    <a:pt x="32011" y="13384"/>
                  </a:lnTo>
                  <a:lnTo>
                    <a:pt x="32011" y="11655"/>
                  </a:lnTo>
                  <a:close/>
                  <a:moveTo>
                    <a:pt x="40376" y="11655"/>
                  </a:moveTo>
                  <a:lnTo>
                    <a:pt x="40376" y="13384"/>
                  </a:lnTo>
                  <a:lnTo>
                    <a:pt x="43778" y="13384"/>
                  </a:lnTo>
                  <a:lnTo>
                    <a:pt x="43778" y="11655"/>
                  </a:lnTo>
                  <a:close/>
                  <a:moveTo>
                    <a:pt x="62181" y="11655"/>
                  </a:moveTo>
                  <a:lnTo>
                    <a:pt x="62181" y="13384"/>
                  </a:lnTo>
                  <a:lnTo>
                    <a:pt x="65582" y="13384"/>
                  </a:lnTo>
                  <a:lnTo>
                    <a:pt x="65582" y="11655"/>
                  </a:lnTo>
                  <a:close/>
                  <a:moveTo>
                    <a:pt x="72219" y="11655"/>
                  </a:moveTo>
                  <a:lnTo>
                    <a:pt x="72219" y="13384"/>
                  </a:lnTo>
                  <a:lnTo>
                    <a:pt x="75621" y="13384"/>
                  </a:lnTo>
                  <a:lnTo>
                    <a:pt x="75621" y="11655"/>
                  </a:lnTo>
                  <a:close/>
                  <a:moveTo>
                    <a:pt x="82257" y="11655"/>
                  </a:moveTo>
                  <a:lnTo>
                    <a:pt x="82257" y="13384"/>
                  </a:lnTo>
                  <a:lnTo>
                    <a:pt x="85659" y="13384"/>
                  </a:lnTo>
                  <a:lnTo>
                    <a:pt x="85659" y="11655"/>
                  </a:lnTo>
                  <a:close/>
                  <a:moveTo>
                    <a:pt x="99210" y="11655"/>
                  </a:moveTo>
                  <a:lnTo>
                    <a:pt x="99210" y="13384"/>
                  </a:lnTo>
                  <a:lnTo>
                    <a:pt x="102612" y="13384"/>
                  </a:lnTo>
                  <a:lnTo>
                    <a:pt x="102612" y="11655"/>
                  </a:lnTo>
                  <a:close/>
                  <a:moveTo>
                    <a:pt x="124417" y="11655"/>
                  </a:moveTo>
                  <a:lnTo>
                    <a:pt x="124417" y="13384"/>
                  </a:lnTo>
                  <a:lnTo>
                    <a:pt x="127818" y="13384"/>
                  </a:lnTo>
                  <a:lnTo>
                    <a:pt x="127818" y="11655"/>
                  </a:lnTo>
                  <a:close/>
                  <a:moveTo>
                    <a:pt x="136183" y="11655"/>
                  </a:moveTo>
                  <a:lnTo>
                    <a:pt x="136183" y="13384"/>
                  </a:lnTo>
                  <a:lnTo>
                    <a:pt x="139585" y="13384"/>
                  </a:lnTo>
                  <a:lnTo>
                    <a:pt x="139585" y="11655"/>
                  </a:lnTo>
                  <a:close/>
                  <a:moveTo>
                    <a:pt x="157988" y="11655"/>
                  </a:moveTo>
                  <a:lnTo>
                    <a:pt x="157988" y="13384"/>
                  </a:lnTo>
                  <a:lnTo>
                    <a:pt x="161390" y="13384"/>
                  </a:lnTo>
                  <a:lnTo>
                    <a:pt x="161390" y="11655"/>
                  </a:lnTo>
                  <a:close/>
                  <a:moveTo>
                    <a:pt x="168026" y="11655"/>
                  </a:moveTo>
                  <a:lnTo>
                    <a:pt x="168026" y="13384"/>
                  </a:lnTo>
                  <a:lnTo>
                    <a:pt x="171428" y="13384"/>
                  </a:lnTo>
                  <a:lnTo>
                    <a:pt x="171428" y="11655"/>
                  </a:lnTo>
                  <a:close/>
                  <a:moveTo>
                    <a:pt x="178064" y="11655"/>
                  </a:moveTo>
                  <a:lnTo>
                    <a:pt x="178064" y="13384"/>
                  </a:lnTo>
                  <a:lnTo>
                    <a:pt x="181466" y="13384"/>
                  </a:lnTo>
                  <a:lnTo>
                    <a:pt x="181466" y="11655"/>
                  </a:lnTo>
                  <a:close/>
                  <a:moveTo>
                    <a:pt x="194962" y="11655"/>
                  </a:moveTo>
                  <a:lnTo>
                    <a:pt x="194962" y="13384"/>
                  </a:lnTo>
                  <a:lnTo>
                    <a:pt x="198364" y="13384"/>
                  </a:lnTo>
                  <a:lnTo>
                    <a:pt x="198364" y="11655"/>
                  </a:lnTo>
                  <a:close/>
                  <a:moveTo>
                    <a:pt x="220224" y="11655"/>
                  </a:moveTo>
                  <a:lnTo>
                    <a:pt x="220224" y="13384"/>
                  </a:lnTo>
                  <a:lnTo>
                    <a:pt x="223626" y="13384"/>
                  </a:lnTo>
                  <a:lnTo>
                    <a:pt x="223626" y="11655"/>
                  </a:lnTo>
                  <a:close/>
                  <a:moveTo>
                    <a:pt x="231991" y="11655"/>
                  </a:moveTo>
                  <a:lnTo>
                    <a:pt x="231991" y="13384"/>
                  </a:lnTo>
                  <a:lnTo>
                    <a:pt x="235393" y="13384"/>
                  </a:lnTo>
                  <a:lnTo>
                    <a:pt x="235393" y="11655"/>
                  </a:lnTo>
                  <a:close/>
                  <a:moveTo>
                    <a:pt x="253796" y="11655"/>
                  </a:moveTo>
                  <a:lnTo>
                    <a:pt x="253796" y="13384"/>
                  </a:lnTo>
                  <a:lnTo>
                    <a:pt x="257198" y="13384"/>
                  </a:lnTo>
                  <a:lnTo>
                    <a:pt x="257198" y="11655"/>
                  </a:lnTo>
                  <a:close/>
                  <a:moveTo>
                    <a:pt x="263834" y="11655"/>
                  </a:moveTo>
                  <a:lnTo>
                    <a:pt x="263834" y="13384"/>
                  </a:lnTo>
                  <a:lnTo>
                    <a:pt x="267236" y="13384"/>
                  </a:lnTo>
                  <a:lnTo>
                    <a:pt x="267236" y="11655"/>
                  </a:lnTo>
                  <a:close/>
                  <a:moveTo>
                    <a:pt x="273872" y="11655"/>
                  </a:moveTo>
                  <a:lnTo>
                    <a:pt x="273872" y="13384"/>
                  </a:lnTo>
                  <a:lnTo>
                    <a:pt x="277274" y="13384"/>
                  </a:lnTo>
                  <a:lnTo>
                    <a:pt x="277274" y="11655"/>
                  </a:lnTo>
                  <a:close/>
                  <a:moveTo>
                    <a:pt x="1" y="15001"/>
                  </a:moveTo>
                  <a:lnTo>
                    <a:pt x="1" y="16730"/>
                  </a:lnTo>
                  <a:lnTo>
                    <a:pt x="3402" y="16730"/>
                  </a:lnTo>
                  <a:lnTo>
                    <a:pt x="3402" y="15001"/>
                  </a:lnTo>
                  <a:close/>
                  <a:moveTo>
                    <a:pt x="6748" y="15001"/>
                  </a:moveTo>
                  <a:lnTo>
                    <a:pt x="6748" y="16730"/>
                  </a:lnTo>
                  <a:lnTo>
                    <a:pt x="10150" y="16730"/>
                  </a:lnTo>
                  <a:lnTo>
                    <a:pt x="10150" y="15001"/>
                  </a:lnTo>
                  <a:close/>
                  <a:moveTo>
                    <a:pt x="11767" y="15001"/>
                  </a:moveTo>
                  <a:lnTo>
                    <a:pt x="11767" y="16730"/>
                  </a:lnTo>
                  <a:lnTo>
                    <a:pt x="15169" y="16730"/>
                  </a:lnTo>
                  <a:lnTo>
                    <a:pt x="15169" y="15001"/>
                  </a:lnTo>
                  <a:close/>
                  <a:moveTo>
                    <a:pt x="16786" y="15001"/>
                  </a:moveTo>
                  <a:lnTo>
                    <a:pt x="16786" y="16730"/>
                  </a:lnTo>
                  <a:lnTo>
                    <a:pt x="20188" y="16730"/>
                  </a:lnTo>
                  <a:lnTo>
                    <a:pt x="20188" y="15001"/>
                  </a:lnTo>
                  <a:close/>
                  <a:moveTo>
                    <a:pt x="25207" y="15001"/>
                  </a:moveTo>
                  <a:lnTo>
                    <a:pt x="25207" y="16730"/>
                  </a:lnTo>
                  <a:lnTo>
                    <a:pt x="28609" y="16730"/>
                  </a:lnTo>
                  <a:lnTo>
                    <a:pt x="28609" y="15001"/>
                  </a:lnTo>
                  <a:close/>
                  <a:moveTo>
                    <a:pt x="50358" y="15001"/>
                  </a:moveTo>
                  <a:lnTo>
                    <a:pt x="50358" y="16730"/>
                  </a:lnTo>
                  <a:lnTo>
                    <a:pt x="53760" y="16730"/>
                  </a:lnTo>
                  <a:lnTo>
                    <a:pt x="53760" y="15001"/>
                  </a:lnTo>
                  <a:close/>
                  <a:moveTo>
                    <a:pt x="78967" y="15001"/>
                  </a:moveTo>
                  <a:lnTo>
                    <a:pt x="78967" y="16730"/>
                  </a:lnTo>
                  <a:lnTo>
                    <a:pt x="82368" y="16730"/>
                  </a:lnTo>
                  <a:lnTo>
                    <a:pt x="82368" y="15001"/>
                  </a:lnTo>
                  <a:close/>
                  <a:moveTo>
                    <a:pt x="95808" y="15001"/>
                  </a:moveTo>
                  <a:lnTo>
                    <a:pt x="95808" y="16730"/>
                  </a:lnTo>
                  <a:lnTo>
                    <a:pt x="99210" y="16730"/>
                  </a:lnTo>
                  <a:lnTo>
                    <a:pt x="99210" y="15001"/>
                  </a:lnTo>
                  <a:close/>
                  <a:moveTo>
                    <a:pt x="102612" y="15001"/>
                  </a:moveTo>
                  <a:lnTo>
                    <a:pt x="102612" y="16730"/>
                  </a:lnTo>
                  <a:lnTo>
                    <a:pt x="105958" y="16730"/>
                  </a:lnTo>
                  <a:lnTo>
                    <a:pt x="105958" y="15001"/>
                  </a:lnTo>
                  <a:close/>
                  <a:moveTo>
                    <a:pt x="107631" y="15001"/>
                  </a:moveTo>
                  <a:lnTo>
                    <a:pt x="107631" y="16730"/>
                  </a:lnTo>
                  <a:lnTo>
                    <a:pt x="110977" y="16730"/>
                  </a:lnTo>
                  <a:lnTo>
                    <a:pt x="110977" y="15001"/>
                  </a:lnTo>
                  <a:close/>
                  <a:moveTo>
                    <a:pt x="112650" y="15001"/>
                  </a:moveTo>
                  <a:lnTo>
                    <a:pt x="112650" y="16730"/>
                  </a:lnTo>
                  <a:lnTo>
                    <a:pt x="116052" y="16730"/>
                  </a:lnTo>
                  <a:lnTo>
                    <a:pt x="116052" y="15001"/>
                  </a:lnTo>
                  <a:close/>
                  <a:moveTo>
                    <a:pt x="121015" y="15001"/>
                  </a:moveTo>
                  <a:lnTo>
                    <a:pt x="121015" y="16730"/>
                  </a:lnTo>
                  <a:lnTo>
                    <a:pt x="124417" y="16730"/>
                  </a:lnTo>
                  <a:lnTo>
                    <a:pt x="124417" y="15001"/>
                  </a:lnTo>
                  <a:close/>
                  <a:moveTo>
                    <a:pt x="146166" y="15001"/>
                  </a:moveTo>
                  <a:lnTo>
                    <a:pt x="146166" y="16730"/>
                  </a:lnTo>
                  <a:lnTo>
                    <a:pt x="149568" y="16730"/>
                  </a:lnTo>
                  <a:lnTo>
                    <a:pt x="149568" y="15001"/>
                  </a:lnTo>
                  <a:close/>
                  <a:moveTo>
                    <a:pt x="174774" y="15001"/>
                  </a:moveTo>
                  <a:lnTo>
                    <a:pt x="174774" y="16730"/>
                  </a:lnTo>
                  <a:lnTo>
                    <a:pt x="178176" y="16730"/>
                  </a:lnTo>
                  <a:lnTo>
                    <a:pt x="178176" y="15001"/>
                  </a:lnTo>
                  <a:close/>
                  <a:moveTo>
                    <a:pt x="191616" y="15001"/>
                  </a:moveTo>
                  <a:lnTo>
                    <a:pt x="191616" y="16730"/>
                  </a:lnTo>
                  <a:lnTo>
                    <a:pt x="195018" y="16730"/>
                  </a:lnTo>
                  <a:lnTo>
                    <a:pt x="195018" y="15001"/>
                  </a:lnTo>
                  <a:close/>
                  <a:moveTo>
                    <a:pt x="198364" y="15001"/>
                  </a:moveTo>
                  <a:lnTo>
                    <a:pt x="198364" y="16730"/>
                  </a:lnTo>
                  <a:lnTo>
                    <a:pt x="201765" y="16730"/>
                  </a:lnTo>
                  <a:lnTo>
                    <a:pt x="201765" y="15001"/>
                  </a:lnTo>
                  <a:close/>
                  <a:moveTo>
                    <a:pt x="203383" y="15001"/>
                  </a:moveTo>
                  <a:lnTo>
                    <a:pt x="203383" y="16730"/>
                  </a:lnTo>
                  <a:lnTo>
                    <a:pt x="206784" y="16730"/>
                  </a:lnTo>
                  <a:lnTo>
                    <a:pt x="206784" y="15001"/>
                  </a:lnTo>
                  <a:close/>
                  <a:moveTo>
                    <a:pt x="208402" y="15001"/>
                  </a:moveTo>
                  <a:lnTo>
                    <a:pt x="208402" y="16730"/>
                  </a:lnTo>
                  <a:lnTo>
                    <a:pt x="211804" y="16730"/>
                  </a:lnTo>
                  <a:lnTo>
                    <a:pt x="211804" y="15001"/>
                  </a:lnTo>
                  <a:close/>
                  <a:moveTo>
                    <a:pt x="216823" y="15001"/>
                  </a:moveTo>
                  <a:lnTo>
                    <a:pt x="216823" y="16730"/>
                  </a:lnTo>
                  <a:lnTo>
                    <a:pt x="220224" y="16730"/>
                  </a:lnTo>
                  <a:lnTo>
                    <a:pt x="220224" y="15001"/>
                  </a:lnTo>
                  <a:close/>
                  <a:moveTo>
                    <a:pt x="241973" y="15001"/>
                  </a:moveTo>
                  <a:lnTo>
                    <a:pt x="241973" y="16730"/>
                  </a:lnTo>
                  <a:lnTo>
                    <a:pt x="245375" y="16730"/>
                  </a:lnTo>
                  <a:lnTo>
                    <a:pt x="245375" y="15001"/>
                  </a:lnTo>
                  <a:close/>
                  <a:moveTo>
                    <a:pt x="270582" y="15001"/>
                  </a:moveTo>
                  <a:lnTo>
                    <a:pt x="270582" y="16730"/>
                  </a:lnTo>
                  <a:lnTo>
                    <a:pt x="273984" y="16730"/>
                  </a:lnTo>
                  <a:lnTo>
                    <a:pt x="273984" y="1500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95" name="Google Shape;6495;p164"/>
          <p:cNvGrpSpPr/>
          <p:nvPr/>
        </p:nvGrpSpPr>
        <p:grpSpPr>
          <a:xfrm>
            <a:off x="-4697049" y="4377776"/>
            <a:ext cx="9269048" cy="542679"/>
            <a:chOff x="-62524" y="217501"/>
            <a:chExt cx="9269048" cy="542679"/>
          </a:xfrm>
        </p:grpSpPr>
        <p:sp>
          <p:nvSpPr>
            <p:cNvPr id="6496" name="Google Shape;6496;p164"/>
            <p:cNvSpPr/>
            <p:nvPr/>
          </p:nvSpPr>
          <p:spPr>
            <a:xfrm>
              <a:off x="-62524" y="217501"/>
              <a:ext cx="9267232" cy="540895"/>
            </a:xfrm>
            <a:custGeom>
              <a:rect b="b" l="l" r="r" t="t"/>
              <a:pathLst>
                <a:path extrusionOk="0" h="16675" w="285695">
                  <a:moveTo>
                    <a:pt x="669" y="0"/>
                  </a:moveTo>
                  <a:lnTo>
                    <a:pt x="502" y="56"/>
                  </a:lnTo>
                  <a:lnTo>
                    <a:pt x="223" y="223"/>
                  </a:lnTo>
                  <a:lnTo>
                    <a:pt x="56" y="502"/>
                  </a:lnTo>
                  <a:lnTo>
                    <a:pt x="0" y="669"/>
                  </a:lnTo>
                  <a:lnTo>
                    <a:pt x="0" y="837"/>
                  </a:lnTo>
                  <a:lnTo>
                    <a:pt x="0" y="1004"/>
                  </a:lnTo>
                  <a:lnTo>
                    <a:pt x="56" y="1171"/>
                  </a:lnTo>
                  <a:lnTo>
                    <a:pt x="223" y="1394"/>
                  </a:lnTo>
                  <a:lnTo>
                    <a:pt x="502" y="1617"/>
                  </a:lnTo>
                  <a:lnTo>
                    <a:pt x="669" y="1673"/>
                  </a:lnTo>
                  <a:lnTo>
                    <a:pt x="1004" y="1673"/>
                  </a:lnTo>
                  <a:lnTo>
                    <a:pt x="1171" y="1617"/>
                  </a:lnTo>
                  <a:lnTo>
                    <a:pt x="1394" y="1394"/>
                  </a:lnTo>
                  <a:lnTo>
                    <a:pt x="1617" y="1171"/>
                  </a:lnTo>
                  <a:lnTo>
                    <a:pt x="1617" y="1004"/>
                  </a:lnTo>
                  <a:lnTo>
                    <a:pt x="1673" y="837"/>
                  </a:lnTo>
                  <a:lnTo>
                    <a:pt x="1617" y="669"/>
                  </a:lnTo>
                  <a:lnTo>
                    <a:pt x="1617" y="502"/>
                  </a:lnTo>
                  <a:lnTo>
                    <a:pt x="1394" y="223"/>
                  </a:lnTo>
                  <a:lnTo>
                    <a:pt x="1171" y="56"/>
                  </a:lnTo>
                  <a:lnTo>
                    <a:pt x="1004" y="0"/>
                  </a:lnTo>
                  <a:close/>
                  <a:moveTo>
                    <a:pt x="3959" y="0"/>
                  </a:moveTo>
                  <a:lnTo>
                    <a:pt x="3792" y="56"/>
                  </a:lnTo>
                  <a:lnTo>
                    <a:pt x="3569" y="223"/>
                  </a:lnTo>
                  <a:lnTo>
                    <a:pt x="3402" y="502"/>
                  </a:lnTo>
                  <a:lnTo>
                    <a:pt x="3346" y="669"/>
                  </a:lnTo>
                  <a:lnTo>
                    <a:pt x="3290" y="837"/>
                  </a:lnTo>
                  <a:lnTo>
                    <a:pt x="3346" y="1004"/>
                  </a:lnTo>
                  <a:lnTo>
                    <a:pt x="3402" y="1171"/>
                  </a:lnTo>
                  <a:lnTo>
                    <a:pt x="3569" y="1394"/>
                  </a:lnTo>
                  <a:lnTo>
                    <a:pt x="3792" y="1617"/>
                  </a:lnTo>
                  <a:lnTo>
                    <a:pt x="3959" y="1673"/>
                  </a:lnTo>
                  <a:lnTo>
                    <a:pt x="4294" y="1673"/>
                  </a:lnTo>
                  <a:lnTo>
                    <a:pt x="4461" y="1617"/>
                  </a:lnTo>
                  <a:lnTo>
                    <a:pt x="4740" y="1394"/>
                  </a:lnTo>
                  <a:lnTo>
                    <a:pt x="4907" y="1171"/>
                  </a:lnTo>
                  <a:lnTo>
                    <a:pt x="4963" y="1004"/>
                  </a:lnTo>
                  <a:lnTo>
                    <a:pt x="4963" y="837"/>
                  </a:lnTo>
                  <a:lnTo>
                    <a:pt x="4963" y="669"/>
                  </a:lnTo>
                  <a:lnTo>
                    <a:pt x="4907" y="502"/>
                  </a:lnTo>
                  <a:lnTo>
                    <a:pt x="4740" y="223"/>
                  </a:lnTo>
                  <a:lnTo>
                    <a:pt x="4461" y="56"/>
                  </a:lnTo>
                  <a:lnTo>
                    <a:pt x="4294" y="0"/>
                  </a:lnTo>
                  <a:close/>
                  <a:moveTo>
                    <a:pt x="9090" y="0"/>
                  </a:moveTo>
                  <a:lnTo>
                    <a:pt x="8923" y="56"/>
                  </a:lnTo>
                  <a:lnTo>
                    <a:pt x="8644" y="223"/>
                  </a:lnTo>
                  <a:lnTo>
                    <a:pt x="8477" y="502"/>
                  </a:lnTo>
                  <a:lnTo>
                    <a:pt x="8421" y="669"/>
                  </a:lnTo>
                  <a:lnTo>
                    <a:pt x="8421" y="837"/>
                  </a:lnTo>
                  <a:lnTo>
                    <a:pt x="8421" y="1004"/>
                  </a:lnTo>
                  <a:lnTo>
                    <a:pt x="8477" y="1171"/>
                  </a:lnTo>
                  <a:lnTo>
                    <a:pt x="8644" y="1394"/>
                  </a:lnTo>
                  <a:lnTo>
                    <a:pt x="8923" y="1617"/>
                  </a:lnTo>
                  <a:lnTo>
                    <a:pt x="9090" y="1673"/>
                  </a:lnTo>
                  <a:lnTo>
                    <a:pt x="9425" y="1673"/>
                  </a:lnTo>
                  <a:lnTo>
                    <a:pt x="9536" y="1617"/>
                  </a:lnTo>
                  <a:lnTo>
                    <a:pt x="9815" y="1394"/>
                  </a:lnTo>
                  <a:lnTo>
                    <a:pt x="9982" y="1171"/>
                  </a:lnTo>
                  <a:lnTo>
                    <a:pt x="10038" y="1004"/>
                  </a:lnTo>
                  <a:lnTo>
                    <a:pt x="10038" y="837"/>
                  </a:lnTo>
                  <a:lnTo>
                    <a:pt x="10038" y="669"/>
                  </a:lnTo>
                  <a:lnTo>
                    <a:pt x="9982" y="502"/>
                  </a:lnTo>
                  <a:lnTo>
                    <a:pt x="9815" y="223"/>
                  </a:lnTo>
                  <a:lnTo>
                    <a:pt x="9536" y="56"/>
                  </a:lnTo>
                  <a:lnTo>
                    <a:pt x="9425" y="0"/>
                  </a:lnTo>
                  <a:close/>
                  <a:moveTo>
                    <a:pt x="14165" y="0"/>
                  </a:moveTo>
                  <a:lnTo>
                    <a:pt x="13998" y="56"/>
                  </a:lnTo>
                  <a:lnTo>
                    <a:pt x="13719" y="223"/>
                  </a:lnTo>
                  <a:lnTo>
                    <a:pt x="13551" y="502"/>
                  </a:lnTo>
                  <a:lnTo>
                    <a:pt x="13496" y="669"/>
                  </a:lnTo>
                  <a:lnTo>
                    <a:pt x="13496" y="837"/>
                  </a:lnTo>
                  <a:lnTo>
                    <a:pt x="13496" y="1004"/>
                  </a:lnTo>
                  <a:lnTo>
                    <a:pt x="13551" y="1171"/>
                  </a:lnTo>
                  <a:lnTo>
                    <a:pt x="13719" y="1394"/>
                  </a:lnTo>
                  <a:lnTo>
                    <a:pt x="13998" y="1617"/>
                  </a:lnTo>
                  <a:lnTo>
                    <a:pt x="14165" y="1673"/>
                  </a:lnTo>
                  <a:lnTo>
                    <a:pt x="14499" y="1673"/>
                  </a:lnTo>
                  <a:lnTo>
                    <a:pt x="14611" y="1617"/>
                  </a:lnTo>
                  <a:lnTo>
                    <a:pt x="14890" y="1394"/>
                  </a:lnTo>
                  <a:lnTo>
                    <a:pt x="15057" y="1171"/>
                  </a:lnTo>
                  <a:lnTo>
                    <a:pt x="15113" y="1004"/>
                  </a:lnTo>
                  <a:lnTo>
                    <a:pt x="15113" y="837"/>
                  </a:lnTo>
                  <a:lnTo>
                    <a:pt x="15113" y="669"/>
                  </a:lnTo>
                  <a:lnTo>
                    <a:pt x="15057" y="502"/>
                  </a:lnTo>
                  <a:lnTo>
                    <a:pt x="14890" y="223"/>
                  </a:lnTo>
                  <a:lnTo>
                    <a:pt x="14611" y="56"/>
                  </a:lnTo>
                  <a:lnTo>
                    <a:pt x="14499" y="0"/>
                  </a:lnTo>
                  <a:close/>
                  <a:moveTo>
                    <a:pt x="24203" y="0"/>
                  </a:moveTo>
                  <a:lnTo>
                    <a:pt x="24036" y="56"/>
                  </a:lnTo>
                  <a:lnTo>
                    <a:pt x="23757" y="223"/>
                  </a:lnTo>
                  <a:lnTo>
                    <a:pt x="23589" y="502"/>
                  </a:lnTo>
                  <a:lnTo>
                    <a:pt x="23534" y="669"/>
                  </a:lnTo>
                  <a:lnTo>
                    <a:pt x="23534" y="837"/>
                  </a:lnTo>
                  <a:lnTo>
                    <a:pt x="23534" y="1004"/>
                  </a:lnTo>
                  <a:lnTo>
                    <a:pt x="23589" y="1171"/>
                  </a:lnTo>
                  <a:lnTo>
                    <a:pt x="23757" y="1394"/>
                  </a:lnTo>
                  <a:lnTo>
                    <a:pt x="24036" y="1617"/>
                  </a:lnTo>
                  <a:lnTo>
                    <a:pt x="24203" y="1673"/>
                  </a:lnTo>
                  <a:lnTo>
                    <a:pt x="24537" y="1673"/>
                  </a:lnTo>
                  <a:lnTo>
                    <a:pt x="24649" y="1617"/>
                  </a:lnTo>
                  <a:lnTo>
                    <a:pt x="24928" y="1394"/>
                  </a:lnTo>
                  <a:lnTo>
                    <a:pt x="25095" y="1171"/>
                  </a:lnTo>
                  <a:lnTo>
                    <a:pt x="25151" y="1004"/>
                  </a:lnTo>
                  <a:lnTo>
                    <a:pt x="25207" y="837"/>
                  </a:lnTo>
                  <a:lnTo>
                    <a:pt x="25151" y="669"/>
                  </a:lnTo>
                  <a:lnTo>
                    <a:pt x="25095" y="502"/>
                  </a:lnTo>
                  <a:lnTo>
                    <a:pt x="24928" y="223"/>
                  </a:lnTo>
                  <a:lnTo>
                    <a:pt x="24649" y="56"/>
                  </a:lnTo>
                  <a:lnTo>
                    <a:pt x="24537" y="0"/>
                  </a:lnTo>
                  <a:close/>
                  <a:moveTo>
                    <a:pt x="32624" y="0"/>
                  </a:moveTo>
                  <a:lnTo>
                    <a:pt x="32456" y="56"/>
                  </a:lnTo>
                  <a:lnTo>
                    <a:pt x="32178" y="223"/>
                  </a:lnTo>
                  <a:lnTo>
                    <a:pt x="32010" y="502"/>
                  </a:lnTo>
                  <a:lnTo>
                    <a:pt x="31954" y="669"/>
                  </a:lnTo>
                  <a:lnTo>
                    <a:pt x="31954" y="837"/>
                  </a:lnTo>
                  <a:lnTo>
                    <a:pt x="31954" y="1004"/>
                  </a:lnTo>
                  <a:lnTo>
                    <a:pt x="32010" y="1171"/>
                  </a:lnTo>
                  <a:lnTo>
                    <a:pt x="32178" y="1394"/>
                  </a:lnTo>
                  <a:lnTo>
                    <a:pt x="32456" y="1617"/>
                  </a:lnTo>
                  <a:lnTo>
                    <a:pt x="32624" y="1673"/>
                  </a:lnTo>
                  <a:lnTo>
                    <a:pt x="32958" y="1673"/>
                  </a:lnTo>
                  <a:lnTo>
                    <a:pt x="33126" y="1617"/>
                  </a:lnTo>
                  <a:lnTo>
                    <a:pt x="33349" y="1394"/>
                  </a:lnTo>
                  <a:lnTo>
                    <a:pt x="33572" y="1171"/>
                  </a:lnTo>
                  <a:lnTo>
                    <a:pt x="33627" y="1004"/>
                  </a:lnTo>
                  <a:lnTo>
                    <a:pt x="33627" y="837"/>
                  </a:lnTo>
                  <a:lnTo>
                    <a:pt x="33627" y="669"/>
                  </a:lnTo>
                  <a:lnTo>
                    <a:pt x="33572" y="502"/>
                  </a:lnTo>
                  <a:lnTo>
                    <a:pt x="33349" y="223"/>
                  </a:lnTo>
                  <a:lnTo>
                    <a:pt x="33126" y="56"/>
                  </a:lnTo>
                  <a:lnTo>
                    <a:pt x="32958" y="0"/>
                  </a:lnTo>
                  <a:close/>
                  <a:moveTo>
                    <a:pt x="42773" y="0"/>
                  </a:moveTo>
                  <a:lnTo>
                    <a:pt x="42606" y="56"/>
                  </a:lnTo>
                  <a:lnTo>
                    <a:pt x="42383" y="223"/>
                  </a:lnTo>
                  <a:lnTo>
                    <a:pt x="42216" y="502"/>
                  </a:lnTo>
                  <a:lnTo>
                    <a:pt x="42160" y="669"/>
                  </a:lnTo>
                  <a:lnTo>
                    <a:pt x="42104" y="837"/>
                  </a:lnTo>
                  <a:lnTo>
                    <a:pt x="42160" y="1004"/>
                  </a:lnTo>
                  <a:lnTo>
                    <a:pt x="42216" y="1171"/>
                  </a:lnTo>
                  <a:lnTo>
                    <a:pt x="42383" y="1394"/>
                  </a:lnTo>
                  <a:lnTo>
                    <a:pt x="42606" y="1617"/>
                  </a:lnTo>
                  <a:lnTo>
                    <a:pt x="42773" y="1673"/>
                  </a:lnTo>
                  <a:lnTo>
                    <a:pt x="43108" y="1673"/>
                  </a:lnTo>
                  <a:lnTo>
                    <a:pt x="43275" y="1617"/>
                  </a:lnTo>
                  <a:lnTo>
                    <a:pt x="43554" y="1394"/>
                  </a:lnTo>
                  <a:lnTo>
                    <a:pt x="43721" y="1171"/>
                  </a:lnTo>
                  <a:lnTo>
                    <a:pt x="43777" y="1004"/>
                  </a:lnTo>
                  <a:lnTo>
                    <a:pt x="43777" y="837"/>
                  </a:lnTo>
                  <a:lnTo>
                    <a:pt x="43777" y="669"/>
                  </a:lnTo>
                  <a:lnTo>
                    <a:pt x="43721" y="502"/>
                  </a:lnTo>
                  <a:lnTo>
                    <a:pt x="43554" y="223"/>
                  </a:lnTo>
                  <a:lnTo>
                    <a:pt x="43275" y="56"/>
                  </a:lnTo>
                  <a:lnTo>
                    <a:pt x="43108" y="0"/>
                  </a:lnTo>
                  <a:close/>
                  <a:moveTo>
                    <a:pt x="51083" y="0"/>
                  </a:moveTo>
                  <a:lnTo>
                    <a:pt x="50915" y="56"/>
                  </a:lnTo>
                  <a:lnTo>
                    <a:pt x="50636" y="223"/>
                  </a:lnTo>
                  <a:lnTo>
                    <a:pt x="50469" y="502"/>
                  </a:lnTo>
                  <a:lnTo>
                    <a:pt x="50413" y="669"/>
                  </a:lnTo>
                  <a:lnTo>
                    <a:pt x="50413" y="837"/>
                  </a:lnTo>
                  <a:lnTo>
                    <a:pt x="50413" y="1004"/>
                  </a:lnTo>
                  <a:lnTo>
                    <a:pt x="50469" y="1171"/>
                  </a:lnTo>
                  <a:lnTo>
                    <a:pt x="50636" y="1394"/>
                  </a:lnTo>
                  <a:lnTo>
                    <a:pt x="50915" y="1617"/>
                  </a:lnTo>
                  <a:lnTo>
                    <a:pt x="51083" y="1673"/>
                  </a:lnTo>
                  <a:lnTo>
                    <a:pt x="51417" y="1673"/>
                  </a:lnTo>
                  <a:lnTo>
                    <a:pt x="51529" y="1617"/>
                  </a:lnTo>
                  <a:lnTo>
                    <a:pt x="51808" y="1394"/>
                  </a:lnTo>
                  <a:lnTo>
                    <a:pt x="51975" y="1171"/>
                  </a:lnTo>
                  <a:lnTo>
                    <a:pt x="52031" y="1004"/>
                  </a:lnTo>
                  <a:lnTo>
                    <a:pt x="52031" y="837"/>
                  </a:lnTo>
                  <a:lnTo>
                    <a:pt x="52031" y="669"/>
                  </a:lnTo>
                  <a:lnTo>
                    <a:pt x="51975" y="502"/>
                  </a:lnTo>
                  <a:lnTo>
                    <a:pt x="51808" y="223"/>
                  </a:lnTo>
                  <a:lnTo>
                    <a:pt x="51529" y="56"/>
                  </a:lnTo>
                  <a:lnTo>
                    <a:pt x="51417" y="0"/>
                  </a:lnTo>
                  <a:close/>
                  <a:moveTo>
                    <a:pt x="61176" y="0"/>
                  </a:moveTo>
                  <a:lnTo>
                    <a:pt x="61009" y="56"/>
                  </a:lnTo>
                  <a:lnTo>
                    <a:pt x="60730" y="223"/>
                  </a:lnTo>
                  <a:lnTo>
                    <a:pt x="60563" y="502"/>
                  </a:lnTo>
                  <a:lnTo>
                    <a:pt x="60507" y="669"/>
                  </a:lnTo>
                  <a:lnTo>
                    <a:pt x="60507" y="837"/>
                  </a:lnTo>
                  <a:lnTo>
                    <a:pt x="60507" y="1004"/>
                  </a:lnTo>
                  <a:lnTo>
                    <a:pt x="60563" y="1171"/>
                  </a:lnTo>
                  <a:lnTo>
                    <a:pt x="60730" y="1394"/>
                  </a:lnTo>
                  <a:lnTo>
                    <a:pt x="61009" y="1617"/>
                  </a:lnTo>
                  <a:lnTo>
                    <a:pt x="61176" y="1673"/>
                  </a:lnTo>
                  <a:lnTo>
                    <a:pt x="61511" y="1673"/>
                  </a:lnTo>
                  <a:lnTo>
                    <a:pt x="61623" y="1617"/>
                  </a:lnTo>
                  <a:lnTo>
                    <a:pt x="61901" y="1394"/>
                  </a:lnTo>
                  <a:lnTo>
                    <a:pt x="62069" y="1171"/>
                  </a:lnTo>
                  <a:lnTo>
                    <a:pt x="62124" y="1004"/>
                  </a:lnTo>
                  <a:lnTo>
                    <a:pt x="62124" y="837"/>
                  </a:lnTo>
                  <a:lnTo>
                    <a:pt x="62124" y="669"/>
                  </a:lnTo>
                  <a:lnTo>
                    <a:pt x="62069" y="502"/>
                  </a:lnTo>
                  <a:lnTo>
                    <a:pt x="61901" y="223"/>
                  </a:lnTo>
                  <a:lnTo>
                    <a:pt x="61623" y="56"/>
                  </a:lnTo>
                  <a:lnTo>
                    <a:pt x="61511" y="0"/>
                  </a:lnTo>
                  <a:close/>
                  <a:moveTo>
                    <a:pt x="64522" y="0"/>
                  </a:moveTo>
                  <a:lnTo>
                    <a:pt x="64355" y="56"/>
                  </a:lnTo>
                  <a:lnTo>
                    <a:pt x="64076" y="223"/>
                  </a:lnTo>
                  <a:lnTo>
                    <a:pt x="63909" y="502"/>
                  </a:lnTo>
                  <a:lnTo>
                    <a:pt x="63853" y="669"/>
                  </a:lnTo>
                  <a:lnTo>
                    <a:pt x="63853" y="837"/>
                  </a:lnTo>
                  <a:lnTo>
                    <a:pt x="63853" y="1004"/>
                  </a:lnTo>
                  <a:lnTo>
                    <a:pt x="63909" y="1171"/>
                  </a:lnTo>
                  <a:lnTo>
                    <a:pt x="64076" y="1394"/>
                  </a:lnTo>
                  <a:lnTo>
                    <a:pt x="64355" y="1617"/>
                  </a:lnTo>
                  <a:lnTo>
                    <a:pt x="64522" y="1673"/>
                  </a:lnTo>
                  <a:lnTo>
                    <a:pt x="64857" y="1673"/>
                  </a:lnTo>
                  <a:lnTo>
                    <a:pt x="65024" y="1617"/>
                  </a:lnTo>
                  <a:lnTo>
                    <a:pt x="65247" y="1394"/>
                  </a:lnTo>
                  <a:lnTo>
                    <a:pt x="65470" y="1171"/>
                  </a:lnTo>
                  <a:lnTo>
                    <a:pt x="65470" y="1004"/>
                  </a:lnTo>
                  <a:lnTo>
                    <a:pt x="65526" y="837"/>
                  </a:lnTo>
                  <a:lnTo>
                    <a:pt x="65470" y="669"/>
                  </a:lnTo>
                  <a:lnTo>
                    <a:pt x="65470" y="502"/>
                  </a:lnTo>
                  <a:lnTo>
                    <a:pt x="65247" y="223"/>
                  </a:lnTo>
                  <a:lnTo>
                    <a:pt x="65024" y="56"/>
                  </a:lnTo>
                  <a:lnTo>
                    <a:pt x="64857" y="0"/>
                  </a:lnTo>
                  <a:close/>
                  <a:moveTo>
                    <a:pt x="67868" y="0"/>
                  </a:moveTo>
                  <a:lnTo>
                    <a:pt x="67757" y="56"/>
                  </a:lnTo>
                  <a:lnTo>
                    <a:pt x="67478" y="223"/>
                  </a:lnTo>
                  <a:lnTo>
                    <a:pt x="67311" y="502"/>
                  </a:lnTo>
                  <a:lnTo>
                    <a:pt x="67255" y="669"/>
                  </a:lnTo>
                  <a:lnTo>
                    <a:pt x="67199" y="837"/>
                  </a:lnTo>
                  <a:lnTo>
                    <a:pt x="67255" y="1004"/>
                  </a:lnTo>
                  <a:lnTo>
                    <a:pt x="67311" y="1171"/>
                  </a:lnTo>
                  <a:lnTo>
                    <a:pt x="67478" y="1394"/>
                  </a:lnTo>
                  <a:lnTo>
                    <a:pt x="67757" y="1617"/>
                  </a:lnTo>
                  <a:lnTo>
                    <a:pt x="67868" y="1673"/>
                  </a:lnTo>
                  <a:lnTo>
                    <a:pt x="68203" y="1673"/>
                  </a:lnTo>
                  <a:lnTo>
                    <a:pt x="68370" y="1617"/>
                  </a:lnTo>
                  <a:lnTo>
                    <a:pt x="68649" y="1394"/>
                  </a:lnTo>
                  <a:lnTo>
                    <a:pt x="68816" y="1171"/>
                  </a:lnTo>
                  <a:lnTo>
                    <a:pt x="68872" y="1004"/>
                  </a:lnTo>
                  <a:lnTo>
                    <a:pt x="68872" y="837"/>
                  </a:lnTo>
                  <a:lnTo>
                    <a:pt x="68872" y="669"/>
                  </a:lnTo>
                  <a:lnTo>
                    <a:pt x="68816" y="502"/>
                  </a:lnTo>
                  <a:lnTo>
                    <a:pt x="68649" y="223"/>
                  </a:lnTo>
                  <a:lnTo>
                    <a:pt x="68370" y="56"/>
                  </a:lnTo>
                  <a:lnTo>
                    <a:pt x="68203" y="0"/>
                  </a:lnTo>
                  <a:close/>
                  <a:moveTo>
                    <a:pt x="72943" y="0"/>
                  </a:moveTo>
                  <a:lnTo>
                    <a:pt x="72776" y="56"/>
                  </a:lnTo>
                  <a:lnTo>
                    <a:pt x="72553" y="223"/>
                  </a:lnTo>
                  <a:lnTo>
                    <a:pt x="72386" y="502"/>
                  </a:lnTo>
                  <a:lnTo>
                    <a:pt x="72330" y="669"/>
                  </a:lnTo>
                  <a:lnTo>
                    <a:pt x="72274" y="837"/>
                  </a:lnTo>
                  <a:lnTo>
                    <a:pt x="72330" y="1004"/>
                  </a:lnTo>
                  <a:lnTo>
                    <a:pt x="72386" y="1171"/>
                  </a:lnTo>
                  <a:lnTo>
                    <a:pt x="72553" y="1394"/>
                  </a:lnTo>
                  <a:lnTo>
                    <a:pt x="72776" y="1617"/>
                  </a:lnTo>
                  <a:lnTo>
                    <a:pt x="72943" y="1673"/>
                  </a:lnTo>
                  <a:lnTo>
                    <a:pt x="73278" y="1673"/>
                  </a:lnTo>
                  <a:lnTo>
                    <a:pt x="73445" y="1617"/>
                  </a:lnTo>
                  <a:lnTo>
                    <a:pt x="73724" y="1394"/>
                  </a:lnTo>
                  <a:lnTo>
                    <a:pt x="73891" y="1171"/>
                  </a:lnTo>
                  <a:lnTo>
                    <a:pt x="73947" y="1004"/>
                  </a:lnTo>
                  <a:lnTo>
                    <a:pt x="73947" y="837"/>
                  </a:lnTo>
                  <a:lnTo>
                    <a:pt x="73947" y="669"/>
                  </a:lnTo>
                  <a:lnTo>
                    <a:pt x="73891" y="502"/>
                  </a:lnTo>
                  <a:lnTo>
                    <a:pt x="73724" y="223"/>
                  </a:lnTo>
                  <a:lnTo>
                    <a:pt x="73445" y="56"/>
                  </a:lnTo>
                  <a:lnTo>
                    <a:pt x="73278" y="0"/>
                  </a:lnTo>
                  <a:close/>
                  <a:moveTo>
                    <a:pt x="76289" y="0"/>
                  </a:moveTo>
                  <a:lnTo>
                    <a:pt x="76122" y="56"/>
                  </a:lnTo>
                  <a:lnTo>
                    <a:pt x="75899" y="223"/>
                  </a:lnTo>
                  <a:lnTo>
                    <a:pt x="75676" y="502"/>
                  </a:lnTo>
                  <a:lnTo>
                    <a:pt x="75620" y="669"/>
                  </a:lnTo>
                  <a:lnTo>
                    <a:pt x="75620" y="837"/>
                  </a:lnTo>
                  <a:lnTo>
                    <a:pt x="75620" y="1004"/>
                  </a:lnTo>
                  <a:lnTo>
                    <a:pt x="75676" y="1171"/>
                  </a:lnTo>
                  <a:lnTo>
                    <a:pt x="75899" y="1394"/>
                  </a:lnTo>
                  <a:lnTo>
                    <a:pt x="76122" y="1617"/>
                  </a:lnTo>
                  <a:lnTo>
                    <a:pt x="76289" y="1673"/>
                  </a:lnTo>
                  <a:lnTo>
                    <a:pt x="76624" y="1673"/>
                  </a:lnTo>
                  <a:lnTo>
                    <a:pt x="76791" y="1617"/>
                  </a:lnTo>
                  <a:lnTo>
                    <a:pt x="77070" y="1394"/>
                  </a:lnTo>
                  <a:lnTo>
                    <a:pt x="77237" y="1171"/>
                  </a:lnTo>
                  <a:lnTo>
                    <a:pt x="77293" y="1004"/>
                  </a:lnTo>
                  <a:lnTo>
                    <a:pt x="77293" y="837"/>
                  </a:lnTo>
                  <a:lnTo>
                    <a:pt x="77293" y="669"/>
                  </a:lnTo>
                  <a:lnTo>
                    <a:pt x="77237" y="502"/>
                  </a:lnTo>
                  <a:lnTo>
                    <a:pt x="77070" y="223"/>
                  </a:lnTo>
                  <a:lnTo>
                    <a:pt x="76791" y="56"/>
                  </a:lnTo>
                  <a:lnTo>
                    <a:pt x="76624" y="0"/>
                  </a:lnTo>
                  <a:close/>
                  <a:moveTo>
                    <a:pt x="88056" y="0"/>
                  </a:moveTo>
                  <a:lnTo>
                    <a:pt x="87889" y="56"/>
                  </a:lnTo>
                  <a:lnTo>
                    <a:pt x="87610" y="223"/>
                  </a:lnTo>
                  <a:lnTo>
                    <a:pt x="87443" y="502"/>
                  </a:lnTo>
                  <a:lnTo>
                    <a:pt x="87387" y="669"/>
                  </a:lnTo>
                  <a:lnTo>
                    <a:pt x="87387" y="837"/>
                  </a:lnTo>
                  <a:lnTo>
                    <a:pt x="87387" y="1004"/>
                  </a:lnTo>
                  <a:lnTo>
                    <a:pt x="87443" y="1171"/>
                  </a:lnTo>
                  <a:lnTo>
                    <a:pt x="87610" y="1394"/>
                  </a:lnTo>
                  <a:lnTo>
                    <a:pt x="87889" y="1617"/>
                  </a:lnTo>
                  <a:lnTo>
                    <a:pt x="88056" y="1673"/>
                  </a:lnTo>
                  <a:lnTo>
                    <a:pt x="88391" y="1673"/>
                  </a:lnTo>
                  <a:lnTo>
                    <a:pt x="88558" y="1617"/>
                  </a:lnTo>
                  <a:lnTo>
                    <a:pt x="88781" y="1394"/>
                  </a:lnTo>
                  <a:lnTo>
                    <a:pt x="88948" y="1171"/>
                  </a:lnTo>
                  <a:lnTo>
                    <a:pt x="89004" y="1004"/>
                  </a:lnTo>
                  <a:lnTo>
                    <a:pt x="89060" y="837"/>
                  </a:lnTo>
                  <a:lnTo>
                    <a:pt x="89004" y="669"/>
                  </a:lnTo>
                  <a:lnTo>
                    <a:pt x="88948" y="502"/>
                  </a:lnTo>
                  <a:lnTo>
                    <a:pt x="88781" y="223"/>
                  </a:lnTo>
                  <a:lnTo>
                    <a:pt x="88558" y="56"/>
                  </a:lnTo>
                  <a:lnTo>
                    <a:pt x="88391" y="0"/>
                  </a:lnTo>
                  <a:close/>
                  <a:moveTo>
                    <a:pt x="96477" y="0"/>
                  </a:moveTo>
                  <a:lnTo>
                    <a:pt x="96310" y="56"/>
                  </a:lnTo>
                  <a:lnTo>
                    <a:pt x="96087" y="223"/>
                  </a:lnTo>
                  <a:lnTo>
                    <a:pt x="95863" y="502"/>
                  </a:lnTo>
                  <a:lnTo>
                    <a:pt x="95863" y="669"/>
                  </a:lnTo>
                  <a:lnTo>
                    <a:pt x="95808" y="837"/>
                  </a:lnTo>
                  <a:lnTo>
                    <a:pt x="95863" y="1004"/>
                  </a:lnTo>
                  <a:lnTo>
                    <a:pt x="95863" y="1171"/>
                  </a:lnTo>
                  <a:lnTo>
                    <a:pt x="96087" y="1394"/>
                  </a:lnTo>
                  <a:lnTo>
                    <a:pt x="96310" y="1617"/>
                  </a:lnTo>
                  <a:lnTo>
                    <a:pt x="96477" y="1673"/>
                  </a:lnTo>
                  <a:lnTo>
                    <a:pt x="96811" y="1673"/>
                  </a:lnTo>
                  <a:lnTo>
                    <a:pt x="96979" y="1617"/>
                  </a:lnTo>
                  <a:lnTo>
                    <a:pt x="97258" y="1394"/>
                  </a:lnTo>
                  <a:lnTo>
                    <a:pt x="97425" y="1171"/>
                  </a:lnTo>
                  <a:lnTo>
                    <a:pt x="97481" y="1004"/>
                  </a:lnTo>
                  <a:lnTo>
                    <a:pt x="97481" y="837"/>
                  </a:lnTo>
                  <a:lnTo>
                    <a:pt x="97481" y="669"/>
                  </a:lnTo>
                  <a:lnTo>
                    <a:pt x="97425" y="502"/>
                  </a:lnTo>
                  <a:lnTo>
                    <a:pt x="97258" y="223"/>
                  </a:lnTo>
                  <a:lnTo>
                    <a:pt x="96979" y="56"/>
                  </a:lnTo>
                  <a:lnTo>
                    <a:pt x="96811" y="0"/>
                  </a:lnTo>
                  <a:close/>
                  <a:moveTo>
                    <a:pt x="99767" y="0"/>
                  </a:moveTo>
                  <a:lnTo>
                    <a:pt x="99656" y="56"/>
                  </a:lnTo>
                  <a:lnTo>
                    <a:pt x="99377" y="223"/>
                  </a:lnTo>
                  <a:lnTo>
                    <a:pt x="99209" y="502"/>
                  </a:lnTo>
                  <a:lnTo>
                    <a:pt x="99154" y="669"/>
                  </a:lnTo>
                  <a:lnTo>
                    <a:pt x="99154" y="837"/>
                  </a:lnTo>
                  <a:lnTo>
                    <a:pt x="99154" y="1004"/>
                  </a:lnTo>
                  <a:lnTo>
                    <a:pt x="99209" y="1171"/>
                  </a:lnTo>
                  <a:lnTo>
                    <a:pt x="99377" y="1394"/>
                  </a:lnTo>
                  <a:lnTo>
                    <a:pt x="99656" y="1617"/>
                  </a:lnTo>
                  <a:lnTo>
                    <a:pt x="99767" y="1673"/>
                  </a:lnTo>
                  <a:lnTo>
                    <a:pt x="100102" y="1673"/>
                  </a:lnTo>
                  <a:lnTo>
                    <a:pt x="100269" y="1617"/>
                  </a:lnTo>
                  <a:lnTo>
                    <a:pt x="100548" y="1394"/>
                  </a:lnTo>
                  <a:lnTo>
                    <a:pt x="100715" y="1171"/>
                  </a:lnTo>
                  <a:lnTo>
                    <a:pt x="100771" y="1004"/>
                  </a:lnTo>
                  <a:lnTo>
                    <a:pt x="100771" y="837"/>
                  </a:lnTo>
                  <a:lnTo>
                    <a:pt x="100771" y="669"/>
                  </a:lnTo>
                  <a:lnTo>
                    <a:pt x="100715" y="502"/>
                  </a:lnTo>
                  <a:lnTo>
                    <a:pt x="100548" y="223"/>
                  </a:lnTo>
                  <a:lnTo>
                    <a:pt x="100269" y="56"/>
                  </a:lnTo>
                  <a:lnTo>
                    <a:pt x="100102" y="0"/>
                  </a:lnTo>
                  <a:close/>
                  <a:moveTo>
                    <a:pt x="104898" y="0"/>
                  </a:moveTo>
                  <a:lnTo>
                    <a:pt x="104730" y="56"/>
                  </a:lnTo>
                  <a:lnTo>
                    <a:pt x="104452" y="223"/>
                  </a:lnTo>
                  <a:lnTo>
                    <a:pt x="104284" y="502"/>
                  </a:lnTo>
                  <a:lnTo>
                    <a:pt x="104228" y="669"/>
                  </a:lnTo>
                  <a:lnTo>
                    <a:pt x="104228" y="837"/>
                  </a:lnTo>
                  <a:lnTo>
                    <a:pt x="104228" y="1004"/>
                  </a:lnTo>
                  <a:lnTo>
                    <a:pt x="104284" y="1171"/>
                  </a:lnTo>
                  <a:lnTo>
                    <a:pt x="104452" y="1394"/>
                  </a:lnTo>
                  <a:lnTo>
                    <a:pt x="104730" y="1617"/>
                  </a:lnTo>
                  <a:lnTo>
                    <a:pt x="104898" y="1673"/>
                  </a:lnTo>
                  <a:lnTo>
                    <a:pt x="105232" y="1673"/>
                  </a:lnTo>
                  <a:lnTo>
                    <a:pt x="105344" y="1617"/>
                  </a:lnTo>
                  <a:lnTo>
                    <a:pt x="105623" y="1394"/>
                  </a:lnTo>
                  <a:lnTo>
                    <a:pt x="105790" y="1171"/>
                  </a:lnTo>
                  <a:lnTo>
                    <a:pt x="105846" y="1004"/>
                  </a:lnTo>
                  <a:lnTo>
                    <a:pt x="105901" y="837"/>
                  </a:lnTo>
                  <a:lnTo>
                    <a:pt x="105846" y="669"/>
                  </a:lnTo>
                  <a:lnTo>
                    <a:pt x="105790" y="502"/>
                  </a:lnTo>
                  <a:lnTo>
                    <a:pt x="105623" y="223"/>
                  </a:lnTo>
                  <a:lnTo>
                    <a:pt x="105344" y="56"/>
                  </a:lnTo>
                  <a:lnTo>
                    <a:pt x="105232" y="0"/>
                  </a:lnTo>
                  <a:close/>
                  <a:moveTo>
                    <a:pt x="109972" y="0"/>
                  </a:moveTo>
                  <a:lnTo>
                    <a:pt x="109805" y="56"/>
                  </a:lnTo>
                  <a:lnTo>
                    <a:pt x="109526" y="223"/>
                  </a:lnTo>
                  <a:lnTo>
                    <a:pt x="109359" y="502"/>
                  </a:lnTo>
                  <a:lnTo>
                    <a:pt x="109303" y="669"/>
                  </a:lnTo>
                  <a:lnTo>
                    <a:pt x="109303" y="837"/>
                  </a:lnTo>
                  <a:lnTo>
                    <a:pt x="109303" y="1004"/>
                  </a:lnTo>
                  <a:lnTo>
                    <a:pt x="109359" y="1171"/>
                  </a:lnTo>
                  <a:lnTo>
                    <a:pt x="109526" y="1394"/>
                  </a:lnTo>
                  <a:lnTo>
                    <a:pt x="109805" y="1617"/>
                  </a:lnTo>
                  <a:lnTo>
                    <a:pt x="109972" y="1673"/>
                  </a:lnTo>
                  <a:lnTo>
                    <a:pt x="110307" y="1673"/>
                  </a:lnTo>
                  <a:lnTo>
                    <a:pt x="110474" y="1617"/>
                  </a:lnTo>
                  <a:lnTo>
                    <a:pt x="110697" y="1394"/>
                  </a:lnTo>
                  <a:lnTo>
                    <a:pt x="110921" y="1171"/>
                  </a:lnTo>
                  <a:lnTo>
                    <a:pt x="110921" y="1004"/>
                  </a:lnTo>
                  <a:lnTo>
                    <a:pt x="110976" y="837"/>
                  </a:lnTo>
                  <a:lnTo>
                    <a:pt x="110921" y="669"/>
                  </a:lnTo>
                  <a:lnTo>
                    <a:pt x="110921" y="502"/>
                  </a:lnTo>
                  <a:lnTo>
                    <a:pt x="110697" y="223"/>
                  </a:lnTo>
                  <a:lnTo>
                    <a:pt x="110474" y="56"/>
                  </a:lnTo>
                  <a:lnTo>
                    <a:pt x="110307" y="0"/>
                  </a:lnTo>
                  <a:close/>
                  <a:moveTo>
                    <a:pt x="120011" y="0"/>
                  </a:moveTo>
                  <a:lnTo>
                    <a:pt x="119843" y="56"/>
                  </a:lnTo>
                  <a:lnTo>
                    <a:pt x="119564" y="223"/>
                  </a:lnTo>
                  <a:lnTo>
                    <a:pt x="119397" y="502"/>
                  </a:lnTo>
                  <a:lnTo>
                    <a:pt x="119341" y="669"/>
                  </a:lnTo>
                  <a:lnTo>
                    <a:pt x="119341" y="837"/>
                  </a:lnTo>
                  <a:lnTo>
                    <a:pt x="119341" y="1004"/>
                  </a:lnTo>
                  <a:lnTo>
                    <a:pt x="119397" y="1171"/>
                  </a:lnTo>
                  <a:lnTo>
                    <a:pt x="119564" y="1394"/>
                  </a:lnTo>
                  <a:lnTo>
                    <a:pt x="119843" y="1617"/>
                  </a:lnTo>
                  <a:lnTo>
                    <a:pt x="120011" y="1673"/>
                  </a:lnTo>
                  <a:lnTo>
                    <a:pt x="120345" y="1673"/>
                  </a:lnTo>
                  <a:lnTo>
                    <a:pt x="120512" y="1617"/>
                  </a:lnTo>
                  <a:lnTo>
                    <a:pt x="120736" y="1394"/>
                  </a:lnTo>
                  <a:lnTo>
                    <a:pt x="120959" y="1171"/>
                  </a:lnTo>
                  <a:lnTo>
                    <a:pt x="120959" y="1004"/>
                  </a:lnTo>
                  <a:lnTo>
                    <a:pt x="121014" y="837"/>
                  </a:lnTo>
                  <a:lnTo>
                    <a:pt x="120959" y="669"/>
                  </a:lnTo>
                  <a:lnTo>
                    <a:pt x="120959" y="502"/>
                  </a:lnTo>
                  <a:lnTo>
                    <a:pt x="120736" y="223"/>
                  </a:lnTo>
                  <a:lnTo>
                    <a:pt x="120512" y="56"/>
                  </a:lnTo>
                  <a:lnTo>
                    <a:pt x="120345" y="0"/>
                  </a:lnTo>
                  <a:close/>
                  <a:moveTo>
                    <a:pt x="128431" y="0"/>
                  </a:moveTo>
                  <a:lnTo>
                    <a:pt x="128264" y="56"/>
                  </a:lnTo>
                  <a:lnTo>
                    <a:pt x="128041" y="223"/>
                  </a:lnTo>
                  <a:lnTo>
                    <a:pt x="127818" y="502"/>
                  </a:lnTo>
                  <a:lnTo>
                    <a:pt x="127818" y="669"/>
                  </a:lnTo>
                  <a:lnTo>
                    <a:pt x="127762" y="837"/>
                  </a:lnTo>
                  <a:lnTo>
                    <a:pt x="127818" y="1004"/>
                  </a:lnTo>
                  <a:lnTo>
                    <a:pt x="127818" y="1171"/>
                  </a:lnTo>
                  <a:lnTo>
                    <a:pt x="128041" y="1394"/>
                  </a:lnTo>
                  <a:lnTo>
                    <a:pt x="128264" y="1617"/>
                  </a:lnTo>
                  <a:lnTo>
                    <a:pt x="128431" y="1673"/>
                  </a:lnTo>
                  <a:lnTo>
                    <a:pt x="128766" y="1673"/>
                  </a:lnTo>
                  <a:lnTo>
                    <a:pt x="128933" y="1617"/>
                  </a:lnTo>
                  <a:lnTo>
                    <a:pt x="129212" y="1394"/>
                  </a:lnTo>
                  <a:lnTo>
                    <a:pt x="129379" y="1171"/>
                  </a:lnTo>
                  <a:lnTo>
                    <a:pt x="129435" y="1004"/>
                  </a:lnTo>
                  <a:lnTo>
                    <a:pt x="129435" y="837"/>
                  </a:lnTo>
                  <a:lnTo>
                    <a:pt x="129435" y="669"/>
                  </a:lnTo>
                  <a:lnTo>
                    <a:pt x="129379" y="502"/>
                  </a:lnTo>
                  <a:lnTo>
                    <a:pt x="129212" y="223"/>
                  </a:lnTo>
                  <a:lnTo>
                    <a:pt x="128933" y="56"/>
                  </a:lnTo>
                  <a:lnTo>
                    <a:pt x="128766" y="0"/>
                  </a:lnTo>
                  <a:close/>
                  <a:moveTo>
                    <a:pt x="138581" y="0"/>
                  </a:moveTo>
                  <a:lnTo>
                    <a:pt x="138469" y="56"/>
                  </a:lnTo>
                  <a:lnTo>
                    <a:pt x="138191" y="223"/>
                  </a:lnTo>
                  <a:lnTo>
                    <a:pt x="138023" y="502"/>
                  </a:lnTo>
                  <a:lnTo>
                    <a:pt x="137968" y="669"/>
                  </a:lnTo>
                  <a:lnTo>
                    <a:pt x="137968" y="837"/>
                  </a:lnTo>
                  <a:lnTo>
                    <a:pt x="137968" y="1004"/>
                  </a:lnTo>
                  <a:lnTo>
                    <a:pt x="138023" y="1171"/>
                  </a:lnTo>
                  <a:lnTo>
                    <a:pt x="138191" y="1394"/>
                  </a:lnTo>
                  <a:lnTo>
                    <a:pt x="138469" y="1617"/>
                  </a:lnTo>
                  <a:lnTo>
                    <a:pt x="138581" y="1673"/>
                  </a:lnTo>
                  <a:lnTo>
                    <a:pt x="138916" y="1673"/>
                  </a:lnTo>
                  <a:lnTo>
                    <a:pt x="139083" y="1617"/>
                  </a:lnTo>
                  <a:lnTo>
                    <a:pt x="139362" y="1394"/>
                  </a:lnTo>
                  <a:lnTo>
                    <a:pt x="139529" y="1171"/>
                  </a:lnTo>
                  <a:lnTo>
                    <a:pt x="139585" y="1004"/>
                  </a:lnTo>
                  <a:lnTo>
                    <a:pt x="139585" y="837"/>
                  </a:lnTo>
                  <a:lnTo>
                    <a:pt x="139585" y="669"/>
                  </a:lnTo>
                  <a:lnTo>
                    <a:pt x="139529" y="502"/>
                  </a:lnTo>
                  <a:lnTo>
                    <a:pt x="139362" y="223"/>
                  </a:lnTo>
                  <a:lnTo>
                    <a:pt x="139083" y="56"/>
                  </a:lnTo>
                  <a:lnTo>
                    <a:pt x="138916" y="0"/>
                  </a:lnTo>
                  <a:close/>
                  <a:moveTo>
                    <a:pt x="146834" y="0"/>
                  </a:moveTo>
                  <a:lnTo>
                    <a:pt x="146723" y="56"/>
                  </a:lnTo>
                  <a:lnTo>
                    <a:pt x="146444" y="223"/>
                  </a:lnTo>
                  <a:lnTo>
                    <a:pt x="146277" y="502"/>
                  </a:lnTo>
                  <a:lnTo>
                    <a:pt x="146221" y="669"/>
                  </a:lnTo>
                  <a:lnTo>
                    <a:pt x="146221" y="837"/>
                  </a:lnTo>
                  <a:lnTo>
                    <a:pt x="146221" y="1004"/>
                  </a:lnTo>
                  <a:lnTo>
                    <a:pt x="146277" y="1171"/>
                  </a:lnTo>
                  <a:lnTo>
                    <a:pt x="146444" y="1394"/>
                  </a:lnTo>
                  <a:lnTo>
                    <a:pt x="146723" y="1617"/>
                  </a:lnTo>
                  <a:lnTo>
                    <a:pt x="146834" y="1673"/>
                  </a:lnTo>
                  <a:lnTo>
                    <a:pt x="147169" y="1673"/>
                  </a:lnTo>
                  <a:lnTo>
                    <a:pt x="147336" y="1617"/>
                  </a:lnTo>
                  <a:lnTo>
                    <a:pt x="147615" y="1394"/>
                  </a:lnTo>
                  <a:lnTo>
                    <a:pt x="147783" y="1171"/>
                  </a:lnTo>
                  <a:lnTo>
                    <a:pt x="147838" y="1004"/>
                  </a:lnTo>
                  <a:lnTo>
                    <a:pt x="147838" y="837"/>
                  </a:lnTo>
                  <a:lnTo>
                    <a:pt x="147838" y="669"/>
                  </a:lnTo>
                  <a:lnTo>
                    <a:pt x="147783" y="502"/>
                  </a:lnTo>
                  <a:lnTo>
                    <a:pt x="147615" y="223"/>
                  </a:lnTo>
                  <a:lnTo>
                    <a:pt x="147336" y="56"/>
                  </a:lnTo>
                  <a:lnTo>
                    <a:pt x="147169" y="0"/>
                  </a:lnTo>
                  <a:close/>
                  <a:moveTo>
                    <a:pt x="156928" y="0"/>
                  </a:moveTo>
                  <a:lnTo>
                    <a:pt x="156817" y="56"/>
                  </a:lnTo>
                  <a:lnTo>
                    <a:pt x="156538" y="223"/>
                  </a:lnTo>
                  <a:lnTo>
                    <a:pt x="156371" y="502"/>
                  </a:lnTo>
                  <a:lnTo>
                    <a:pt x="156315" y="669"/>
                  </a:lnTo>
                  <a:lnTo>
                    <a:pt x="156315" y="837"/>
                  </a:lnTo>
                  <a:lnTo>
                    <a:pt x="156315" y="1004"/>
                  </a:lnTo>
                  <a:lnTo>
                    <a:pt x="156371" y="1171"/>
                  </a:lnTo>
                  <a:lnTo>
                    <a:pt x="156538" y="1394"/>
                  </a:lnTo>
                  <a:lnTo>
                    <a:pt x="156817" y="1617"/>
                  </a:lnTo>
                  <a:lnTo>
                    <a:pt x="156928" y="1673"/>
                  </a:lnTo>
                  <a:lnTo>
                    <a:pt x="157263" y="1673"/>
                  </a:lnTo>
                  <a:lnTo>
                    <a:pt x="157430" y="1617"/>
                  </a:lnTo>
                  <a:lnTo>
                    <a:pt x="157709" y="1394"/>
                  </a:lnTo>
                  <a:lnTo>
                    <a:pt x="157876" y="1171"/>
                  </a:lnTo>
                  <a:lnTo>
                    <a:pt x="157932" y="1004"/>
                  </a:lnTo>
                  <a:lnTo>
                    <a:pt x="157932" y="837"/>
                  </a:lnTo>
                  <a:lnTo>
                    <a:pt x="157932" y="669"/>
                  </a:lnTo>
                  <a:lnTo>
                    <a:pt x="157876" y="502"/>
                  </a:lnTo>
                  <a:lnTo>
                    <a:pt x="157709" y="223"/>
                  </a:lnTo>
                  <a:lnTo>
                    <a:pt x="157430" y="56"/>
                  </a:lnTo>
                  <a:lnTo>
                    <a:pt x="157263" y="0"/>
                  </a:lnTo>
                  <a:close/>
                  <a:moveTo>
                    <a:pt x="160330" y="0"/>
                  </a:moveTo>
                  <a:lnTo>
                    <a:pt x="160163" y="56"/>
                  </a:lnTo>
                  <a:lnTo>
                    <a:pt x="159884" y="223"/>
                  </a:lnTo>
                  <a:lnTo>
                    <a:pt x="159717" y="502"/>
                  </a:lnTo>
                  <a:lnTo>
                    <a:pt x="159661" y="669"/>
                  </a:lnTo>
                  <a:lnTo>
                    <a:pt x="159661" y="837"/>
                  </a:lnTo>
                  <a:lnTo>
                    <a:pt x="159661" y="1004"/>
                  </a:lnTo>
                  <a:lnTo>
                    <a:pt x="159717" y="1171"/>
                  </a:lnTo>
                  <a:lnTo>
                    <a:pt x="159884" y="1394"/>
                  </a:lnTo>
                  <a:lnTo>
                    <a:pt x="160163" y="1617"/>
                  </a:lnTo>
                  <a:lnTo>
                    <a:pt x="160330" y="1673"/>
                  </a:lnTo>
                  <a:lnTo>
                    <a:pt x="160665" y="1673"/>
                  </a:lnTo>
                  <a:lnTo>
                    <a:pt x="160832" y="1617"/>
                  </a:lnTo>
                  <a:lnTo>
                    <a:pt x="161055" y="1394"/>
                  </a:lnTo>
                  <a:lnTo>
                    <a:pt x="161222" y="1171"/>
                  </a:lnTo>
                  <a:lnTo>
                    <a:pt x="161278" y="1004"/>
                  </a:lnTo>
                  <a:lnTo>
                    <a:pt x="161334" y="837"/>
                  </a:lnTo>
                  <a:lnTo>
                    <a:pt x="161278" y="669"/>
                  </a:lnTo>
                  <a:lnTo>
                    <a:pt x="161222" y="502"/>
                  </a:lnTo>
                  <a:lnTo>
                    <a:pt x="161055" y="223"/>
                  </a:lnTo>
                  <a:lnTo>
                    <a:pt x="160832" y="56"/>
                  </a:lnTo>
                  <a:lnTo>
                    <a:pt x="160665" y="0"/>
                  </a:lnTo>
                  <a:close/>
                  <a:moveTo>
                    <a:pt x="163676" y="0"/>
                  </a:moveTo>
                  <a:lnTo>
                    <a:pt x="163509" y="56"/>
                  </a:lnTo>
                  <a:lnTo>
                    <a:pt x="163286" y="223"/>
                  </a:lnTo>
                  <a:lnTo>
                    <a:pt x="163063" y="502"/>
                  </a:lnTo>
                  <a:lnTo>
                    <a:pt x="163063" y="669"/>
                  </a:lnTo>
                  <a:lnTo>
                    <a:pt x="163007" y="837"/>
                  </a:lnTo>
                  <a:lnTo>
                    <a:pt x="163063" y="1004"/>
                  </a:lnTo>
                  <a:lnTo>
                    <a:pt x="163063" y="1171"/>
                  </a:lnTo>
                  <a:lnTo>
                    <a:pt x="163286" y="1394"/>
                  </a:lnTo>
                  <a:lnTo>
                    <a:pt x="163509" y="1617"/>
                  </a:lnTo>
                  <a:lnTo>
                    <a:pt x="163676" y="1673"/>
                  </a:lnTo>
                  <a:lnTo>
                    <a:pt x="164011" y="1673"/>
                  </a:lnTo>
                  <a:lnTo>
                    <a:pt x="164178" y="1617"/>
                  </a:lnTo>
                  <a:lnTo>
                    <a:pt x="164457" y="1394"/>
                  </a:lnTo>
                  <a:lnTo>
                    <a:pt x="164624" y="1171"/>
                  </a:lnTo>
                  <a:lnTo>
                    <a:pt x="164680" y="1004"/>
                  </a:lnTo>
                  <a:lnTo>
                    <a:pt x="164680" y="837"/>
                  </a:lnTo>
                  <a:lnTo>
                    <a:pt x="164680" y="669"/>
                  </a:lnTo>
                  <a:lnTo>
                    <a:pt x="164624" y="502"/>
                  </a:lnTo>
                  <a:lnTo>
                    <a:pt x="164457" y="223"/>
                  </a:lnTo>
                  <a:lnTo>
                    <a:pt x="164178" y="56"/>
                  </a:lnTo>
                  <a:lnTo>
                    <a:pt x="164011" y="0"/>
                  </a:lnTo>
                  <a:close/>
                  <a:moveTo>
                    <a:pt x="168751" y="0"/>
                  </a:moveTo>
                  <a:lnTo>
                    <a:pt x="168584" y="56"/>
                  </a:lnTo>
                  <a:lnTo>
                    <a:pt x="168361" y="223"/>
                  </a:lnTo>
                  <a:lnTo>
                    <a:pt x="168137" y="502"/>
                  </a:lnTo>
                  <a:lnTo>
                    <a:pt x="168137" y="669"/>
                  </a:lnTo>
                  <a:lnTo>
                    <a:pt x="168082" y="837"/>
                  </a:lnTo>
                  <a:lnTo>
                    <a:pt x="168137" y="1004"/>
                  </a:lnTo>
                  <a:lnTo>
                    <a:pt x="168137" y="1171"/>
                  </a:lnTo>
                  <a:lnTo>
                    <a:pt x="168361" y="1394"/>
                  </a:lnTo>
                  <a:lnTo>
                    <a:pt x="168584" y="1617"/>
                  </a:lnTo>
                  <a:lnTo>
                    <a:pt x="168751" y="1673"/>
                  </a:lnTo>
                  <a:lnTo>
                    <a:pt x="169085" y="1673"/>
                  </a:lnTo>
                  <a:lnTo>
                    <a:pt x="169253" y="1617"/>
                  </a:lnTo>
                  <a:lnTo>
                    <a:pt x="169532" y="1394"/>
                  </a:lnTo>
                  <a:lnTo>
                    <a:pt x="169699" y="1171"/>
                  </a:lnTo>
                  <a:lnTo>
                    <a:pt x="169755" y="1004"/>
                  </a:lnTo>
                  <a:lnTo>
                    <a:pt x="169755" y="837"/>
                  </a:lnTo>
                  <a:lnTo>
                    <a:pt x="169755" y="669"/>
                  </a:lnTo>
                  <a:lnTo>
                    <a:pt x="169699" y="502"/>
                  </a:lnTo>
                  <a:lnTo>
                    <a:pt x="169532" y="223"/>
                  </a:lnTo>
                  <a:lnTo>
                    <a:pt x="169253" y="56"/>
                  </a:lnTo>
                  <a:lnTo>
                    <a:pt x="169085" y="0"/>
                  </a:lnTo>
                  <a:close/>
                  <a:moveTo>
                    <a:pt x="172097" y="0"/>
                  </a:moveTo>
                  <a:lnTo>
                    <a:pt x="171930" y="56"/>
                  </a:lnTo>
                  <a:lnTo>
                    <a:pt x="171651" y="223"/>
                  </a:lnTo>
                  <a:lnTo>
                    <a:pt x="171483" y="502"/>
                  </a:lnTo>
                  <a:lnTo>
                    <a:pt x="171428" y="669"/>
                  </a:lnTo>
                  <a:lnTo>
                    <a:pt x="171428" y="837"/>
                  </a:lnTo>
                  <a:lnTo>
                    <a:pt x="171428" y="1004"/>
                  </a:lnTo>
                  <a:lnTo>
                    <a:pt x="171483" y="1171"/>
                  </a:lnTo>
                  <a:lnTo>
                    <a:pt x="171651" y="1394"/>
                  </a:lnTo>
                  <a:lnTo>
                    <a:pt x="171930" y="1617"/>
                  </a:lnTo>
                  <a:lnTo>
                    <a:pt x="172097" y="1673"/>
                  </a:lnTo>
                  <a:lnTo>
                    <a:pt x="172432" y="1673"/>
                  </a:lnTo>
                  <a:lnTo>
                    <a:pt x="172599" y="1617"/>
                  </a:lnTo>
                  <a:lnTo>
                    <a:pt x="172822" y="1394"/>
                  </a:lnTo>
                  <a:lnTo>
                    <a:pt x="173045" y="1171"/>
                  </a:lnTo>
                  <a:lnTo>
                    <a:pt x="173045" y="1004"/>
                  </a:lnTo>
                  <a:lnTo>
                    <a:pt x="173101" y="837"/>
                  </a:lnTo>
                  <a:lnTo>
                    <a:pt x="173045" y="669"/>
                  </a:lnTo>
                  <a:lnTo>
                    <a:pt x="173045" y="502"/>
                  </a:lnTo>
                  <a:lnTo>
                    <a:pt x="172822" y="223"/>
                  </a:lnTo>
                  <a:lnTo>
                    <a:pt x="172599" y="56"/>
                  </a:lnTo>
                  <a:lnTo>
                    <a:pt x="172432" y="0"/>
                  </a:lnTo>
                  <a:close/>
                  <a:moveTo>
                    <a:pt x="183864" y="0"/>
                  </a:moveTo>
                  <a:lnTo>
                    <a:pt x="183696" y="56"/>
                  </a:lnTo>
                  <a:lnTo>
                    <a:pt x="183418" y="223"/>
                  </a:lnTo>
                  <a:lnTo>
                    <a:pt x="183250" y="502"/>
                  </a:lnTo>
                  <a:lnTo>
                    <a:pt x="183195" y="669"/>
                  </a:lnTo>
                  <a:lnTo>
                    <a:pt x="183195" y="837"/>
                  </a:lnTo>
                  <a:lnTo>
                    <a:pt x="183195" y="1004"/>
                  </a:lnTo>
                  <a:lnTo>
                    <a:pt x="183250" y="1171"/>
                  </a:lnTo>
                  <a:lnTo>
                    <a:pt x="183418" y="1394"/>
                  </a:lnTo>
                  <a:lnTo>
                    <a:pt x="183696" y="1617"/>
                  </a:lnTo>
                  <a:lnTo>
                    <a:pt x="183864" y="1673"/>
                  </a:lnTo>
                  <a:lnTo>
                    <a:pt x="184198" y="1673"/>
                  </a:lnTo>
                  <a:lnTo>
                    <a:pt x="184310" y="1617"/>
                  </a:lnTo>
                  <a:lnTo>
                    <a:pt x="184589" y="1394"/>
                  </a:lnTo>
                  <a:lnTo>
                    <a:pt x="184756" y="1171"/>
                  </a:lnTo>
                  <a:lnTo>
                    <a:pt x="184812" y="1004"/>
                  </a:lnTo>
                  <a:lnTo>
                    <a:pt x="184812" y="837"/>
                  </a:lnTo>
                  <a:lnTo>
                    <a:pt x="184812" y="669"/>
                  </a:lnTo>
                  <a:lnTo>
                    <a:pt x="184756" y="502"/>
                  </a:lnTo>
                  <a:lnTo>
                    <a:pt x="184589" y="223"/>
                  </a:lnTo>
                  <a:lnTo>
                    <a:pt x="184310" y="56"/>
                  </a:lnTo>
                  <a:lnTo>
                    <a:pt x="184198" y="0"/>
                  </a:lnTo>
                  <a:close/>
                  <a:moveTo>
                    <a:pt x="192285" y="0"/>
                  </a:moveTo>
                  <a:lnTo>
                    <a:pt x="192117" y="56"/>
                  </a:lnTo>
                  <a:lnTo>
                    <a:pt x="191838" y="223"/>
                  </a:lnTo>
                  <a:lnTo>
                    <a:pt x="191671" y="502"/>
                  </a:lnTo>
                  <a:lnTo>
                    <a:pt x="191615" y="669"/>
                  </a:lnTo>
                  <a:lnTo>
                    <a:pt x="191615" y="837"/>
                  </a:lnTo>
                  <a:lnTo>
                    <a:pt x="191615" y="1004"/>
                  </a:lnTo>
                  <a:lnTo>
                    <a:pt x="191671" y="1171"/>
                  </a:lnTo>
                  <a:lnTo>
                    <a:pt x="191838" y="1394"/>
                  </a:lnTo>
                  <a:lnTo>
                    <a:pt x="192117" y="1617"/>
                  </a:lnTo>
                  <a:lnTo>
                    <a:pt x="192285" y="1673"/>
                  </a:lnTo>
                  <a:lnTo>
                    <a:pt x="192619" y="1673"/>
                  </a:lnTo>
                  <a:lnTo>
                    <a:pt x="192786" y="1617"/>
                  </a:lnTo>
                  <a:lnTo>
                    <a:pt x="193010" y="1394"/>
                  </a:lnTo>
                  <a:lnTo>
                    <a:pt x="193233" y="1171"/>
                  </a:lnTo>
                  <a:lnTo>
                    <a:pt x="193233" y="1004"/>
                  </a:lnTo>
                  <a:lnTo>
                    <a:pt x="193288" y="837"/>
                  </a:lnTo>
                  <a:lnTo>
                    <a:pt x="193233" y="669"/>
                  </a:lnTo>
                  <a:lnTo>
                    <a:pt x="193233" y="502"/>
                  </a:lnTo>
                  <a:lnTo>
                    <a:pt x="193010" y="223"/>
                  </a:lnTo>
                  <a:lnTo>
                    <a:pt x="192786" y="56"/>
                  </a:lnTo>
                  <a:lnTo>
                    <a:pt x="192619" y="0"/>
                  </a:lnTo>
                  <a:close/>
                  <a:moveTo>
                    <a:pt x="195575" y="0"/>
                  </a:moveTo>
                  <a:lnTo>
                    <a:pt x="195463" y="56"/>
                  </a:lnTo>
                  <a:lnTo>
                    <a:pt x="195184" y="223"/>
                  </a:lnTo>
                  <a:lnTo>
                    <a:pt x="195017" y="502"/>
                  </a:lnTo>
                  <a:lnTo>
                    <a:pt x="194961" y="669"/>
                  </a:lnTo>
                  <a:lnTo>
                    <a:pt x="194906" y="837"/>
                  </a:lnTo>
                  <a:lnTo>
                    <a:pt x="194961" y="1004"/>
                  </a:lnTo>
                  <a:lnTo>
                    <a:pt x="195017" y="1171"/>
                  </a:lnTo>
                  <a:lnTo>
                    <a:pt x="195184" y="1394"/>
                  </a:lnTo>
                  <a:lnTo>
                    <a:pt x="195463" y="1617"/>
                  </a:lnTo>
                  <a:lnTo>
                    <a:pt x="195575" y="1673"/>
                  </a:lnTo>
                  <a:lnTo>
                    <a:pt x="195909" y="1673"/>
                  </a:lnTo>
                  <a:lnTo>
                    <a:pt x="196077" y="1617"/>
                  </a:lnTo>
                  <a:lnTo>
                    <a:pt x="196356" y="1394"/>
                  </a:lnTo>
                  <a:lnTo>
                    <a:pt x="196523" y="1171"/>
                  </a:lnTo>
                  <a:lnTo>
                    <a:pt x="196579" y="1004"/>
                  </a:lnTo>
                  <a:lnTo>
                    <a:pt x="196579" y="837"/>
                  </a:lnTo>
                  <a:lnTo>
                    <a:pt x="196579" y="669"/>
                  </a:lnTo>
                  <a:lnTo>
                    <a:pt x="196523" y="502"/>
                  </a:lnTo>
                  <a:lnTo>
                    <a:pt x="196356" y="223"/>
                  </a:lnTo>
                  <a:lnTo>
                    <a:pt x="196077" y="56"/>
                  </a:lnTo>
                  <a:lnTo>
                    <a:pt x="195909" y="0"/>
                  </a:lnTo>
                  <a:close/>
                  <a:moveTo>
                    <a:pt x="200705" y="0"/>
                  </a:moveTo>
                  <a:lnTo>
                    <a:pt x="200538" y="56"/>
                  </a:lnTo>
                  <a:lnTo>
                    <a:pt x="200259" y="223"/>
                  </a:lnTo>
                  <a:lnTo>
                    <a:pt x="200092" y="502"/>
                  </a:lnTo>
                  <a:lnTo>
                    <a:pt x="200036" y="669"/>
                  </a:lnTo>
                  <a:lnTo>
                    <a:pt x="200036" y="837"/>
                  </a:lnTo>
                  <a:lnTo>
                    <a:pt x="200036" y="1004"/>
                  </a:lnTo>
                  <a:lnTo>
                    <a:pt x="200092" y="1171"/>
                  </a:lnTo>
                  <a:lnTo>
                    <a:pt x="200259" y="1394"/>
                  </a:lnTo>
                  <a:lnTo>
                    <a:pt x="200538" y="1617"/>
                  </a:lnTo>
                  <a:lnTo>
                    <a:pt x="200705" y="1673"/>
                  </a:lnTo>
                  <a:lnTo>
                    <a:pt x="201040" y="1673"/>
                  </a:lnTo>
                  <a:lnTo>
                    <a:pt x="201152" y="1617"/>
                  </a:lnTo>
                  <a:lnTo>
                    <a:pt x="201430" y="1394"/>
                  </a:lnTo>
                  <a:lnTo>
                    <a:pt x="201598" y="1171"/>
                  </a:lnTo>
                  <a:lnTo>
                    <a:pt x="201653" y="1004"/>
                  </a:lnTo>
                  <a:lnTo>
                    <a:pt x="201653" y="837"/>
                  </a:lnTo>
                  <a:lnTo>
                    <a:pt x="201653" y="669"/>
                  </a:lnTo>
                  <a:lnTo>
                    <a:pt x="201598" y="502"/>
                  </a:lnTo>
                  <a:lnTo>
                    <a:pt x="201430" y="223"/>
                  </a:lnTo>
                  <a:lnTo>
                    <a:pt x="201152" y="56"/>
                  </a:lnTo>
                  <a:lnTo>
                    <a:pt x="201040" y="0"/>
                  </a:lnTo>
                  <a:close/>
                  <a:moveTo>
                    <a:pt x="205780" y="0"/>
                  </a:moveTo>
                  <a:lnTo>
                    <a:pt x="205613" y="56"/>
                  </a:lnTo>
                  <a:lnTo>
                    <a:pt x="205334" y="223"/>
                  </a:lnTo>
                  <a:lnTo>
                    <a:pt x="205167" y="502"/>
                  </a:lnTo>
                  <a:lnTo>
                    <a:pt x="205111" y="669"/>
                  </a:lnTo>
                  <a:lnTo>
                    <a:pt x="205111" y="837"/>
                  </a:lnTo>
                  <a:lnTo>
                    <a:pt x="205111" y="1004"/>
                  </a:lnTo>
                  <a:lnTo>
                    <a:pt x="205167" y="1171"/>
                  </a:lnTo>
                  <a:lnTo>
                    <a:pt x="205334" y="1394"/>
                  </a:lnTo>
                  <a:lnTo>
                    <a:pt x="205613" y="1617"/>
                  </a:lnTo>
                  <a:lnTo>
                    <a:pt x="205780" y="1673"/>
                  </a:lnTo>
                  <a:lnTo>
                    <a:pt x="206115" y="1673"/>
                  </a:lnTo>
                  <a:lnTo>
                    <a:pt x="206226" y="1617"/>
                  </a:lnTo>
                  <a:lnTo>
                    <a:pt x="206505" y="1394"/>
                  </a:lnTo>
                  <a:lnTo>
                    <a:pt x="206672" y="1171"/>
                  </a:lnTo>
                  <a:lnTo>
                    <a:pt x="206728" y="1004"/>
                  </a:lnTo>
                  <a:lnTo>
                    <a:pt x="206784" y="837"/>
                  </a:lnTo>
                  <a:lnTo>
                    <a:pt x="206728" y="669"/>
                  </a:lnTo>
                  <a:lnTo>
                    <a:pt x="206672" y="502"/>
                  </a:lnTo>
                  <a:lnTo>
                    <a:pt x="206505" y="223"/>
                  </a:lnTo>
                  <a:lnTo>
                    <a:pt x="206226" y="56"/>
                  </a:lnTo>
                  <a:lnTo>
                    <a:pt x="206115" y="0"/>
                  </a:lnTo>
                  <a:close/>
                  <a:moveTo>
                    <a:pt x="215818" y="0"/>
                  </a:moveTo>
                  <a:lnTo>
                    <a:pt x="215651" y="56"/>
                  </a:lnTo>
                  <a:lnTo>
                    <a:pt x="215372" y="223"/>
                  </a:lnTo>
                  <a:lnTo>
                    <a:pt x="215205" y="502"/>
                  </a:lnTo>
                  <a:lnTo>
                    <a:pt x="215149" y="669"/>
                  </a:lnTo>
                  <a:lnTo>
                    <a:pt x="215149" y="837"/>
                  </a:lnTo>
                  <a:lnTo>
                    <a:pt x="215149" y="1004"/>
                  </a:lnTo>
                  <a:lnTo>
                    <a:pt x="215205" y="1171"/>
                  </a:lnTo>
                  <a:lnTo>
                    <a:pt x="215372" y="1394"/>
                  </a:lnTo>
                  <a:lnTo>
                    <a:pt x="215651" y="1617"/>
                  </a:lnTo>
                  <a:lnTo>
                    <a:pt x="215818" y="1673"/>
                  </a:lnTo>
                  <a:lnTo>
                    <a:pt x="216153" y="1673"/>
                  </a:lnTo>
                  <a:lnTo>
                    <a:pt x="216264" y="1617"/>
                  </a:lnTo>
                  <a:lnTo>
                    <a:pt x="216543" y="1394"/>
                  </a:lnTo>
                  <a:lnTo>
                    <a:pt x="216710" y="1171"/>
                  </a:lnTo>
                  <a:lnTo>
                    <a:pt x="216766" y="1004"/>
                  </a:lnTo>
                  <a:lnTo>
                    <a:pt x="216822" y="837"/>
                  </a:lnTo>
                  <a:lnTo>
                    <a:pt x="216766" y="669"/>
                  </a:lnTo>
                  <a:lnTo>
                    <a:pt x="216710" y="502"/>
                  </a:lnTo>
                  <a:lnTo>
                    <a:pt x="216543" y="223"/>
                  </a:lnTo>
                  <a:lnTo>
                    <a:pt x="216264" y="56"/>
                  </a:lnTo>
                  <a:lnTo>
                    <a:pt x="216153" y="0"/>
                  </a:lnTo>
                  <a:close/>
                  <a:moveTo>
                    <a:pt x="224239" y="0"/>
                  </a:moveTo>
                  <a:lnTo>
                    <a:pt x="224072" y="56"/>
                  </a:lnTo>
                  <a:lnTo>
                    <a:pt x="223849" y="223"/>
                  </a:lnTo>
                  <a:lnTo>
                    <a:pt x="223626" y="502"/>
                  </a:lnTo>
                  <a:lnTo>
                    <a:pt x="223570" y="669"/>
                  </a:lnTo>
                  <a:lnTo>
                    <a:pt x="223570" y="837"/>
                  </a:lnTo>
                  <a:lnTo>
                    <a:pt x="223570" y="1004"/>
                  </a:lnTo>
                  <a:lnTo>
                    <a:pt x="223626" y="1171"/>
                  </a:lnTo>
                  <a:lnTo>
                    <a:pt x="223849" y="1394"/>
                  </a:lnTo>
                  <a:lnTo>
                    <a:pt x="224072" y="1617"/>
                  </a:lnTo>
                  <a:lnTo>
                    <a:pt x="224239" y="1673"/>
                  </a:lnTo>
                  <a:lnTo>
                    <a:pt x="224574" y="1673"/>
                  </a:lnTo>
                  <a:lnTo>
                    <a:pt x="224741" y="1617"/>
                  </a:lnTo>
                  <a:lnTo>
                    <a:pt x="225020" y="1394"/>
                  </a:lnTo>
                  <a:lnTo>
                    <a:pt x="225187" y="1171"/>
                  </a:lnTo>
                  <a:lnTo>
                    <a:pt x="225243" y="1004"/>
                  </a:lnTo>
                  <a:lnTo>
                    <a:pt x="225243" y="837"/>
                  </a:lnTo>
                  <a:lnTo>
                    <a:pt x="225243" y="669"/>
                  </a:lnTo>
                  <a:lnTo>
                    <a:pt x="225187" y="502"/>
                  </a:lnTo>
                  <a:lnTo>
                    <a:pt x="225020" y="223"/>
                  </a:lnTo>
                  <a:lnTo>
                    <a:pt x="224741" y="56"/>
                  </a:lnTo>
                  <a:lnTo>
                    <a:pt x="224574" y="0"/>
                  </a:lnTo>
                  <a:close/>
                  <a:moveTo>
                    <a:pt x="234389" y="0"/>
                  </a:moveTo>
                  <a:lnTo>
                    <a:pt x="234221" y="56"/>
                  </a:lnTo>
                  <a:lnTo>
                    <a:pt x="233998" y="223"/>
                  </a:lnTo>
                  <a:lnTo>
                    <a:pt x="233831" y="502"/>
                  </a:lnTo>
                  <a:lnTo>
                    <a:pt x="233775" y="669"/>
                  </a:lnTo>
                  <a:lnTo>
                    <a:pt x="233719" y="837"/>
                  </a:lnTo>
                  <a:lnTo>
                    <a:pt x="233775" y="1004"/>
                  </a:lnTo>
                  <a:lnTo>
                    <a:pt x="233831" y="1171"/>
                  </a:lnTo>
                  <a:lnTo>
                    <a:pt x="233998" y="1394"/>
                  </a:lnTo>
                  <a:lnTo>
                    <a:pt x="234221" y="1617"/>
                  </a:lnTo>
                  <a:lnTo>
                    <a:pt x="234389" y="1673"/>
                  </a:lnTo>
                  <a:lnTo>
                    <a:pt x="234723" y="1673"/>
                  </a:lnTo>
                  <a:lnTo>
                    <a:pt x="234891" y="1617"/>
                  </a:lnTo>
                  <a:lnTo>
                    <a:pt x="235169" y="1394"/>
                  </a:lnTo>
                  <a:lnTo>
                    <a:pt x="235337" y="1171"/>
                  </a:lnTo>
                  <a:lnTo>
                    <a:pt x="235392" y="1004"/>
                  </a:lnTo>
                  <a:lnTo>
                    <a:pt x="235392" y="837"/>
                  </a:lnTo>
                  <a:lnTo>
                    <a:pt x="235392" y="669"/>
                  </a:lnTo>
                  <a:lnTo>
                    <a:pt x="235337" y="502"/>
                  </a:lnTo>
                  <a:lnTo>
                    <a:pt x="235169" y="223"/>
                  </a:lnTo>
                  <a:lnTo>
                    <a:pt x="234891" y="56"/>
                  </a:lnTo>
                  <a:lnTo>
                    <a:pt x="234723" y="0"/>
                  </a:lnTo>
                  <a:close/>
                  <a:moveTo>
                    <a:pt x="242698" y="0"/>
                  </a:moveTo>
                  <a:lnTo>
                    <a:pt x="242531" y="56"/>
                  </a:lnTo>
                  <a:lnTo>
                    <a:pt x="242252" y="223"/>
                  </a:lnTo>
                  <a:lnTo>
                    <a:pt x="242084" y="502"/>
                  </a:lnTo>
                  <a:lnTo>
                    <a:pt x="242029" y="669"/>
                  </a:lnTo>
                  <a:lnTo>
                    <a:pt x="242029" y="837"/>
                  </a:lnTo>
                  <a:lnTo>
                    <a:pt x="242029" y="1004"/>
                  </a:lnTo>
                  <a:lnTo>
                    <a:pt x="242084" y="1171"/>
                  </a:lnTo>
                  <a:lnTo>
                    <a:pt x="242252" y="1394"/>
                  </a:lnTo>
                  <a:lnTo>
                    <a:pt x="242531" y="1617"/>
                  </a:lnTo>
                  <a:lnTo>
                    <a:pt x="242698" y="1673"/>
                  </a:lnTo>
                  <a:lnTo>
                    <a:pt x="243033" y="1673"/>
                  </a:lnTo>
                  <a:lnTo>
                    <a:pt x="243144" y="1617"/>
                  </a:lnTo>
                  <a:lnTo>
                    <a:pt x="243423" y="1394"/>
                  </a:lnTo>
                  <a:lnTo>
                    <a:pt x="243590" y="1171"/>
                  </a:lnTo>
                  <a:lnTo>
                    <a:pt x="243646" y="1004"/>
                  </a:lnTo>
                  <a:lnTo>
                    <a:pt x="243646" y="837"/>
                  </a:lnTo>
                  <a:lnTo>
                    <a:pt x="243646" y="669"/>
                  </a:lnTo>
                  <a:lnTo>
                    <a:pt x="243590" y="502"/>
                  </a:lnTo>
                  <a:lnTo>
                    <a:pt x="243423" y="223"/>
                  </a:lnTo>
                  <a:lnTo>
                    <a:pt x="243144" y="56"/>
                  </a:lnTo>
                  <a:lnTo>
                    <a:pt x="243033" y="0"/>
                  </a:lnTo>
                  <a:close/>
                  <a:moveTo>
                    <a:pt x="252792" y="0"/>
                  </a:moveTo>
                  <a:lnTo>
                    <a:pt x="252624" y="56"/>
                  </a:lnTo>
                  <a:lnTo>
                    <a:pt x="252346" y="223"/>
                  </a:lnTo>
                  <a:lnTo>
                    <a:pt x="252178" y="502"/>
                  </a:lnTo>
                  <a:lnTo>
                    <a:pt x="252123" y="669"/>
                  </a:lnTo>
                  <a:lnTo>
                    <a:pt x="252123" y="837"/>
                  </a:lnTo>
                  <a:lnTo>
                    <a:pt x="252123" y="1004"/>
                  </a:lnTo>
                  <a:lnTo>
                    <a:pt x="252178" y="1171"/>
                  </a:lnTo>
                  <a:lnTo>
                    <a:pt x="252346" y="1394"/>
                  </a:lnTo>
                  <a:lnTo>
                    <a:pt x="252624" y="1617"/>
                  </a:lnTo>
                  <a:lnTo>
                    <a:pt x="252792" y="1673"/>
                  </a:lnTo>
                  <a:lnTo>
                    <a:pt x="253126" y="1673"/>
                  </a:lnTo>
                  <a:lnTo>
                    <a:pt x="253238" y="1617"/>
                  </a:lnTo>
                  <a:lnTo>
                    <a:pt x="253517" y="1394"/>
                  </a:lnTo>
                  <a:lnTo>
                    <a:pt x="253684" y="1171"/>
                  </a:lnTo>
                  <a:lnTo>
                    <a:pt x="253740" y="1004"/>
                  </a:lnTo>
                  <a:lnTo>
                    <a:pt x="253740" y="837"/>
                  </a:lnTo>
                  <a:lnTo>
                    <a:pt x="253740" y="669"/>
                  </a:lnTo>
                  <a:lnTo>
                    <a:pt x="253684" y="502"/>
                  </a:lnTo>
                  <a:lnTo>
                    <a:pt x="253517" y="223"/>
                  </a:lnTo>
                  <a:lnTo>
                    <a:pt x="253238" y="56"/>
                  </a:lnTo>
                  <a:lnTo>
                    <a:pt x="253126" y="0"/>
                  </a:lnTo>
                  <a:close/>
                  <a:moveTo>
                    <a:pt x="256138" y="0"/>
                  </a:moveTo>
                  <a:lnTo>
                    <a:pt x="255970" y="56"/>
                  </a:lnTo>
                  <a:lnTo>
                    <a:pt x="255692" y="223"/>
                  </a:lnTo>
                  <a:lnTo>
                    <a:pt x="255524" y="502"/>
                  </a:lnTo>
                  <a:lnTo>
                    <a:pt x="255469" y="669"/>
                  </a:lnTo>
                  <a:lnTo>
                    <a:pt x="255469" y="837"/>
                  </a:lnTo>
                  <a:lnTo>
                    <a:pt x="255469" y="1004"/>
                  </a:lnTo>
                  <a:lnTo>
                    <a:pt x="255524" y="1171"/>
                  </a:lnTo>
                  <a:lnTo>
                    <a:pt x="255692" y="1394"/>
                  </a:lnTo>
                  <a:lnTo>
                    <a:pt x="255970" y="1617"/>
                  </a:lnTo>
                  <a:lnTo>
                    <a:pt x="256138" y="1673"/>
                  </a:lnTo>
                  <a:lnTo>
                    <a:pt x="256472" y="1673"/>
                  </a:lnTo>
                  <a:lnTo>
                    <a:pt x="256640" y="1617"/>
                  </a:lnTo>
                  <a:lnTo>
                    <a:pt x="256863" y="1394"/>
                  </a:lnTo>
                  <a:lnTo>
                    <a:pt x="257086" y="1171"/>
                  </a:lnTo>
                  <a:lnTo>
                    <a:pt x="257142" y="1004"/>
                  </a:lnTo>
                  <a:lnTo>
                    <a:pt x="257142" y="837"/>
                  </a:lnTo>
                  <a:lnTo>
                    <a:pt x="257142" y="669"/>
                  </a:lnTo>
                  <a:lnTo>
                    <a:pt x="257086" y="502"/>
                  </a:lnTo>
                  <a:lnTo>
                    <a:pt x="256863" y="223"/>
                  </a:lnTo>
                  <a:lnTo>
                    <a:pt x="256640" y="56"/>
                  </a:lnTo>
                  <a:lnTo>
                    <a:pt x="256472" y="0"/>
                  </a:lnTo>
                  <a:close/>
                  <a:moveTo>
                    <a:pt x="259484" y="0"/>
                  </a:moveTo>
                  <a:lnTo>
                    <a:pt x="259372" y="56"/>
                  </a:lnTo>
                  <a:lnTo>
                    <a:pt x="259093" y="223"/>
                  </a:lnTo>
                  <a:lnTo>
                    <a:pt x="258926" y="502"/>
                  </a:lnTo>
                  <a:lnTo>
                    <a:pt x="258870" y="669"/>
                  </a:lnTo>
                  <a:lnTo>
                    <a:pt x="258815" y="837"/>
                  </a:lnTo>
                  <a:lnTo>
                    <a:pt x="258870" y="1004"/>
                  </a:lnTo>
                  <a:lnTo>
                    <a:pt x="258926" y="1171"/>
                  </a:lnTo>
                  <a:lnTo>
                    <a:pt x="259093" y="1394"/>
                  </a:lnTo>
                  <a:lnTo>
                    <a:pt x="259372" y="1617"/>
                  </a:lnTo>
                  <a:lnTo>
                    <a:pt x="259484" y="1673"/>
                  </a:lnTo>
                  <a:lnTo>
                    <a:pt x="259818" y="1673"/>
                  </a:lnTo>
                  <a:lnTo>
                    <a:pt x="259986" y="1617"/>
                  </a:lnTo>
                  <a:lnTo>
                    <a:pt x="260265" y="1394"/>
                  </a:lnTo>
                  <a:lnTo>
                    <a:pt x="260432" y="1171"/>
                  </a:lnTo>
                  <a:lnTo>
                    <a:pt x="260488" y="1004"/>
                  </a:lnTo>
                  <a:lnTo>
                    <a:pt x="260488" y="837"/>
                  </a:lnTo>
                  <a:lnTo>
                    <a:pt x="260488" y="669"/>
                  </a:lnTo>
                  <a:lnTo>
                    <a:pt x="260432" y="502"/>
                  </a:lnTo>
                  <a:lnTo>
                    <a:pt x="260265" y="223"/>
                  </a:lnTo>
                  <a:lnTo>
                    <a:pt x="259986" y="56"/>
                  </a:lnTo>
                  <a:lnTo>
                    <a:pt x="259818" y="0"/>
                  </a:lnTo>
                  <a:close/>
                  <a:moveTo>
                    <a:pt x="264559" y="0"/>
                  </a:moveTo>
                  <a:lnTo>
                    <a:pt x="264447" y="56"/>
                  </a:lnTo>
                  <a:lnTo>
                    <a:pt x="264168" y="223"/>
                  </a:lnTo>
                  <a:lnTo>
                    <a:pt x="264001" y="502"/>
                  </a:lnTo>
                  <a:lnTo>
                    <a:pt x="263945" y="669"/>
                  </a:lnTo>
                  <a:lnTo>
                    <a:pt x="263889" y="837"/>
                  </a:lnTo>
                  <a:lnTo>
                    <a:pt x="263945" y="1004"/>
                  </a:lnTo>
                  <a:lnTo>
                    <a:pt x="264001" y="1171"/>
                  </a:lnTo>
                  <a:lnTo>
                    <a:pt x="264168" y="1394"/>
                  </a:lnTo>
                  <a:lnTo>
                    <a:pt x="264447" y="1617"/>
                  </a:lnTo>
                  <a:lnTo>
                    <a:pt x="264559" y="1673"/>
                  </a:lnTo>
                  <a:lnTo>
                    <a:pt x="264893" y="1673"/>
                  </a:lnTo>
                  <a:lnTo>
                    <a:pt x="265060" y="1617"/>
                  </a:lnTo>
                  <a:lnTo>
                    <a:pt x="265339" y="1394"/>
                  </a:lnTo>
                  <a:lnTo>
                    <a:pt x="265507" y="1171"/>
                  </a:lnTo>
                  <a:lnTo>
                    <a:pt x="265562" y="1004"/>
                  </a:lnTo>
                  <a:lnTo>
                    <a:pt x="265562" y="837"/>
                  </a:lnTo>
                  <a:lnTo>
                    <a:pt x="265562" y="669"/>
                  </a:lnTo>
                  <a:lnTo>
                    <a:pt x="265507" y="502"/>
                  </a:lnTo>
                  <a:lnTo>
                    <a:pt x="265339" y="223"/>
                  </a:lnTo>
                  <a:lnTo>
                    <a:pt x="265060" y="56"/>
                  </a:lnTo>
                  <a:lnTo>
                    <a:pt x="264893" y="0"/>
                  </a:lnTo>
                  <a:close/>
                  <a:moveTo>
                    <a:pt x="267905" y="0"/>
                  </a:moveTo>
                  <a:lnTo>
                    <a:pt x="267737" y="56"/>
                  </a:lnTo>
                  <a:lnTo>
                    <a:pt x="267514" y="223"/>
                  </a:lnTo>
                  <a:lnTo>
                    <a:pt x="267291" y="502"/>
                  </a:lnTo>
                  <a:lnTo>
                    <a:pt x="267291" y="669"/>
                  </a:lnTo>
                  <a:lnTo>
                    <a:pt x="267235" y="837"/>
                  </a:lnTo>
                  <a:lnTo>
                    <a:pt x="267291" y="1004"/>
                  </a:lnTo>
                  <a:lnTo>
                    <a:pt x="267291" y="1171"/>
                  </a:lnTo>
                  <a:lnTo>
                    <a:pt x="267514" y="1394"/>
                  </a:lnTo>
                  <a:lnTo>
                    <a:pt x="267737" y="1617"/>
                  </a:lnTo>
                  <a:lnTo>
                    <a:pt x="267905" y="1673"/>
                  </a:lnTo>
                  <a:lnTo>
                    <a:pt x="268239" y="1673"/>
                  </a:lnTo>
                  <a:lnTo>
                    <a:pt x="268406" y="1617"/>
                  </a:lnTo>
                  <a:lnTo>
                    <a:pt x="268685" y="1394"/>
                  </a:lnTo>
                  <a:lnTo>
                    <a:pt x="268853" y="1171"/>
                  </a:lnTo>
                  <a:lnTo>
                    <a:pt x="268908" y="1004"/>
                  </a:lnTo>
                  <a:lnTo>
                    <a:pt x="268908" y="837"/>
                  </a:lnTo>
                  <a:lnTo>
                    <a:pt x="268908" y="669"/>
                  </a:lnTo>
                  <a:lnTo>
                    <a:pt x="268853" y="502"/>
                  </a:lnTo>
                  <a:lnTo>
                    <a:pt x="268685" y="223"/>
                  </a:lnTo>
                  <a:lnTo>
                    <a:pt x="268406" y="56"/>
                  </a:lnTo>
                  <a:lnTo>
                    <a:pt x="268239" y="0"/>
                  </a:lnTo>
                  <a:close/>
                  <a:moveTo>
                    <a:pt x="279671" y="0"/>
                  </a:moveTo>
                  <a:lnTo>
                    <a:pt x="279504" y="56"/>
                  </a:lnTo>
                  <a:lnTo>
                    <a:pt x="279225" y="223"/>
                  </a:lnTo>
                  <a:lnTo>
                    <a:pt x="279058" y="502"/>
                  </a:lnTo>
                  <a:lnTo>
                    <a:pt x="279002" y="669"/>
                  </a:lnTo>
                  <a:lnTo>
                    <a:pt x="279002" y="837"/>
                  </a:lnTo>
                  <a:lnTo>
                    <a:pt x="279002" y="1004"/>
                  </a:lnTo>
                  <a:lnTo>
                    <a:pt x="279058" y="1171"/>
                  </a:lnTo>
                  <a:lnTo>
                    <a:pt x="279225" y="1394"/>
                  </a:lnTo>
                  <a:lnTo>
                    <a:pt x="279504" y="1617"/>
                  </a:lnTo>
                  <a:lnTo>
                    <a:pt x="279671" y="1673"/>
                  </a:lnTo>
                  <a:lnTo>
                    <a:pt x="280006" y="1673"/>
                  </a:lnTo>
                  <a:lnTo>
                    <a:pt x="280173" y="1617"/>
                  </a:lnTo>
                  <a:lnTo>
                    <a:pt x="280396" y="1394"/>
                  </a:lnTo>
                  <a:lnTo>
                    <a:pt x="280564" y="1171"/>
                  </a:lnTo>
                  <a:lnTo>
                    <a:pt x="280619" y="1004"/>
                  </a:lnTo>
                  <a:lnTo>
                    <a:pt x="280675" y="837"/>
                  </a:lnTo>
                  <a:lnTo>
                    <a:pt x="280619" y="669"/>
                  </a:lnTo>
                  <a:lnTo>
                    <a:pt x="280564" y="502"/>
                  </a:lnTo>
                  <a:lnTo>
                    <a:pt x="280396" y="223"/>
                  </a:lnTo>
                  <a:lnTo>
                    <a:pt x="280173" y="56"/>
                  </a:lnTo>
                  <a:lnTo>
                    <a:pt x="280006" y="0"/>
                  </a:lnTo>
                  <a:close/>
                  <a:moveTo>
                    <a:pt x="2510" y="3346"/>
                  </a:moveTo>
                  <a:lnTo>
                    <a:pt x="2342" y="3402"/>
                  </a:lnTo>
                  <a:lnTo>
                    <a:pt x="2175" y="3458"/>
                  </a:lnTo>
                  <a:lnTo>
                    <a:pt x="1896" y="3625"/>
                  </a:lnTo>
                  <a:lnTo>
                    <a:pt x="1729" y="3848"/>
                  </a:lnTo>
                  <a:lnTo>
                    <a:pt x="1673" y="4015"/>
                  </a:lnTo>
                  <a:lnTo>
                    <a:pt x="1673" y="4183"/>
                  </a:lnTo>
                  <a:lnTo>
                    <a:pt x="1673" y="4350"/>
                  </a:lnTo>
                  <a:lnTo>
                    <a:pt x="1729" y="4517"/>
                  </a:lnTo>
                  <a:lnTo>
                    <a:pt x="1896" y="4796"/>
                  </a:lnTo>
                  <a:lnTo>
                    <a:pt x="2175" y="4963"/>
                  </a:lnTo>
                  <a:lnTo>
                    <a:pt x="2342" y="5019"/>
                  </a:lnTo>
                  <a:lnTo>
                    <a:pt x="2677" y="5019"/>
                  </a:lnTo>
                  <a:lnTo>
                    <a:pt x="2788" y="4963"/>
                  </a:lnTo>
                  <a:lnTo>
                    <a:pt x="3067" y="4796"/>
                  </a:lnTo>
                  <a:lnTo>
                    <a:pt x="3234" y="4517"/>
                  </a:lnTo>
                  <a:lnTo>
                    <a:pt x="3290" y="4350"/>
                  </a:lnTo>
                  <a:lnTo>
                    <a:pt x="3290" y="4183"/>
                  </a:lnTo>
                  <a:lnTo>
                    <a:pt x="3290" y="4015"/>
                  </a:lnTo>
                  <a:lnTo>
                    <a:pt x="3234" y="3848"/>
                  </a:lnTo>
                  <a:lnTo>
                    <a:pt x="3067" y="3625"/>
                  </a:lnTo>
                  <a:lnTo>
                    <a:pt x="2788" y="3458"/>
                  </a:lnTo>
                  <a:lnTo>
                    <a:pt x="2677" y="3402"/>
                  </a:lnTo>
                  <a:lnTo>
                    <a:pt x="2510" y="3346"/>
                  </a:lnTo>
                  <a:close/>
                  <a:moveTo>
                    <a:pt x="10930" y="3346"/>
                  </a:moveTo>
                  <a:lnTo>
                    <a:pt x="10763" y="3402"/>
                  </a:lnTo>
                  <a:lnTo>
                    <a:pt x="10596" y="3458"/>
                  </a:lnTo>
                  <a:lnTo>
                    <a:pt x="10317" y="3625"/>
                  </a:lnTo>
                  <a:lnTo>
                    <a:pt x="10150" y="3848"/>
                  </a:lnTo>
                  <a:lnTo>
                    <a:pt x="10094" y="4015"/>
                  </a:lnTo>
                  <a:lnTo>
                    <a:pt x="10094" y="4183"/>
                  </a:lnTo>
                  <a:lnTo>
                    <a:pt x="10094" y="4350"/>
                  </a:lnTo>
                  <a:lnTo>
                    <a:pt x="10150" y="4517"/>
                  </a:lnTo>
                  <a:lnTo>
                    <a:pt x="10317" y="4796"/>
                  </a:lnTo>
                  <a:lnTo>
                    <a:pt x="10596" y="4963"/>
                  </a:lnTo>
                  <a:lnTo>
                    <a:pt x="10763" y="5019"/>
                  </a:lnTo>
                  <a:lnTo>
                    <a:pt x="11098" y="5019"/>
                  </a:lnTo>
                  <a:lnTo>
                    <a:pt x="11265" y="4963"/>
                  </a:lnTo>
                  <a:lnTo>
                    <a:pt x="11488" y="4796"/>
                  </a:lnTo>
                  <a:lnTo>
                    <a:pt x="11711" y="4517"/>
                  </a:lnTo>
                  <a:lnTo>
                    <a:pt x="11711" y="4350"/>
                  </a:lnTo>
                  <a:lnTo>
                    <a:pt x="11767" y="4183"/>
                  </a:lnTo>
                  <a:lnTo>
                    <a:pt x="11711" y="4015"/>
                  </a:lnTo>
                  <a:lnTo>
                    <a:pt x="11711" y="3848"/>
                  </a:lnTo>
                  <a:lnTo>
                    <a:pt x="11488" y="3625"/>
                  </a:lnTo>
                  <a:lnTo>
                    <a:pt x="11265" y="3458"/>
                  </a:lnTo>
                  <a:lnTo>
                    <a:pt x="11098" y="3402"/>
                  </a:lnTo>
                  <a:lnTo>
                    <a:pt x="10930" y="3346"/>
                  </a:lnTo>
                  <a:close/>
                  <a:moveTo>
                    <a:pt x="15949" y="3346"/>
                  </a:moveTo>
                  <a:lnTo>
                    <a:pt x="15782" y="3402"/>
                  </a:lnTo>
                  <a:lnTo>
                    <a:pt x="15671" y="3458"/>
                  </a:lnTo>
                  <a:lnTo>
                    <a:pt x="15392" y="3625"/>
                  </a:lnTo>
                  <a:lnTo>
                    <a:pt x="15224" y="3848"/>
                  </a:lnTo>
                  <a:lnTo>
                    <a:pt x="15169" y="4015"/>
                  </a:lnTo>
                  <a:lnTo>
                    <a:pt x="15113" y="4183"/>
                  </a:lnTo>
                  <a:lnTo>
                    <a:pt x="15169" y="4350"/>
                  </a:lnTo>
                  <a:lnTo>
                    <a:pt x="15224" y="4517"/>
                  </a:lnTo>
                  <a:lnTo>
                    <a:pt x="15392" y="4796"/>
                  </a:lnTo>
                  <a:lnTo>
                    <a:pt x="15671" y="4963"/>
                  </a:lnTo>
                  <a:lnTo>
                    <a:pt x="15782" y="5019"/>
                  </a:lnTo>
                  <a:lnTo>
                    <a:pt x="16117" y="5019"/>
                  </a:lnTo>
                  <a:lnTo>
                    <a:pt x="16284" y="4963"/>
                  </a:lnTo>
                  <a:lnTo>
                    <a:pt x="16563" y="4796"/>
                  </a:lnTo>
                  <a:lnTo>
                    <a:pt x="16730" y="4517"/>
                  </a:lnTo>
                  <a:lnTo>
                    <a:pt x="16786" y="4350"/>
                  </a:lnTo>
                  <a:lnTo>
                    <a:pt x="16786" y="4183"/>
                  </a:lnTo>
                  <a:lnTo>
                    <a:pt x="16786" y="4015"/>
                  </a:lnTo>
                  <a:lnTo>
                    <a:pt x="16730" y="3848"/>
                  </a:lnTo>
                  <a:lnTo>
                    <a:pt x="16563" y="3625"/>
                  </a:lnTo>
                  <a:lnTo>
                    <a:pt x="16284" y="3458"/>
                  </a:lnTo>
                  <a:lnTo>
                    <a:pt x="16117" y="3402"/>
                  </a:lnTo>
                  <a:lnTo>
                    <a:pt x="15949" y="3346"/>
                  </a:lnTo>
                  <a:close/>
                  <a:moveTo>
                    <a:pt x="19295" y="3346"/>
                  </a:moveTo>
                  <a:lnTo>
                    <a:pt x="19128" y="3402"/>
                  </a:lnTo>
                  <a:lnTo>
                    <a:pt x="18961" y="3458"/>
                  </a:lnTo>
                  <a:lnTo>
                    <a:pt x="18682" y="3625"/>
                  </a:lnTo>
                  <a:lnTo>
                    <a:pt x="18515" y="3848"/>
                  </a:lnTo>
                  <a:lnTo>
                    <a:pt x="18459" y="4015"/>
                  </a:lnTo>
                  <a:lnTo>
                    <a:pt x="18459" y="4183"/>
                  </a:lnTo>
                  <a:lnTo>
                    <a:pt x="18459" y="4350"/>
                  </a:lnTo>
                  <a:lnTo>
                    <a:pt x="18515" y="4517"/>
                  </a:lnTo>
                  <a:lnTo>
                    <a:pt x="18682" y="4796"/>
                  </a:lnTo>
                  <a:lnTo>
                    <a:pt x="18961" y="4963"/>
                  </a:lnTo>
                  <a:lnTo>
                    <a:pt x="19128" y="5019"/>
                  </a:lnTo>
                  <a:lnTo>
                    <a:pt x="19463" y="5019"/>
                  </a:lnTo>
                  <a:lnTo>
                    <a:pt x="19630" y="4963"/>
                  </a:lnTo>
                  <a:lnTo>
                    <a:pt x="19853" y="4796"/>
                  </a:lnTo>
                  <a:lnTo>
                    <a:pt x="20076" y="4517"/>
                  </a:lnTo>
                  <a:lnTo>
                    <a:pt x="20076" y="4350"/>
                  </a:lnTo>
                  <a:lnTo>
                    <a:pt x="20132" y="4183"/>
                  </a:lnTo>
                  <a:lnTo>
                    <a:pt x="20076" y="4015"/>
                  </a:lnTo>
                  <a:lnTo>
                    <a:pt x="20076" y="3848"/>
                  </a:lnTo>
                  <a:lnTo>
                    <a:pt x="19853" y="3625"/>
                  </a:lnTo>
                  <a:lnTo>
                    <a:pt x="19630" y="3458"/>
                  </a:lnTo>
                  <a:lnTo>
                    <a:pt x="19463" y="3402"/>
                  </a:lnTo>
                  <a:lnTo>
                    <a:pt x="19295" y="3346"/>
                  </a:lnTo>
                  <a:close/>
                  <a:moveTo>
                    <a:pt x="24370" y="3346"/>
                  </a:moveTo>
                  <a:lnTo>
                    <a:pt x="24203" y="3402"/>
                  </a:lnTo>
                  <a:lnTo>
                    <a:pt x="24036" y="3458"/>
                  </a:lnTo>
                  <a:lnTo>
                    <a:pt x="23757" y="3625"/>
                  </a:lnTo>
                  <a:lnTo>
                    <a:pt x="23589" y="3848"/>
                  </a:lnTo>
                  <a:lnTo>
                    <a:pt x="23534" y="4015"/>
                  </a:lnTo>
                  <a:lnTo>
                    <a:pt x="23534" y="4183"/>
                  </a:lnTo>
                  <a:lnTo>
                    <a:pt x="23534" y="4350"/>
                  </a:lnTo>
                  <a:lnTo>
                    <a:pt x="23589" y="4517"/>
                  </a:lnTo>
                  <a:lnTo>
                    <a:pt x="23757" y="4796"/>
                  </a:lnTo>
                  <a:lnTo>
                    <a:pt x="24036" y="4963"/>
                  </a:lnTo>
                  <a:lnTo>
                    <a:pt x="24203" y="5019"/>
                  </a:lnTo>
                  <a:lnTo>
                    <a:pt x="24537" y="5019"/>
                  </a:lnTo>
                  <a:lnTo>
                    <a:pt x="24649" y="4963"/>
                  </a:lnTo>
                  <a:lnTo>
                    <a:pt x="24928" y="4796"/>
                  </a:lnTo>
                  <a:lnTo>
                    <a:pt x="25095" y="4517"/>
                  </a:lnTo>
                  <a:lnTo>
                    <a:pt x="25151" y="4350"/>
                  </a:lnTo>
                  <a:lnTo>
                    <a:pt x="25207" y="4183"/>
                  </a:lnTo>
                  <a:lnTo>
                    <a:pt x="25151" y="4015"/>
                  </a:lnTo>
                  <a:lnTo>
                    <a:pt x="25095" y="3848"/>
                  </a:lnTo>
                  <a:lnTo>
                    <a:pt x="24928" y="3625"/>
                  </a:lnTo>
                  <a:lnTo>
                    <a:pt x="24649" y="3458"/>
                  </a:lnTo>
                  <a:lnTo>
                    <a:pt x="24537" y="3402"/>
                  </a:lnTo>
                  <a:lnTo>
                    <a:pt x="24370" y="3346"/>
                  </a:lnTo>
                  <a:close/>
                  <a:moveTo>
                    <a:pt x="27660" y="3346"/>
                  </a:moveTo>
                  <a:lnTo>
                    <a:pt x="27493" y="3402"/>
                  </a:lnTo>
                  <a:lnTo>
                    <a:pt x="27326" y="3458"/>
                  </a:lnTo>
                  <a:lnTo>
                    <a:pt x="27103" y="3625"/>
                  </a:lnTo>
                  <a:lnTo>
                    <a:pt x="26880" y="3848"/>
                  </a:lnTo>
                  <a:lnTo>
                    <a:pt x="26880" y="4015"/>
                  </a:lnTo>
                  <a:lnTo>
                    <a:pt x="26824" y="4183"/>
                  </a:lnTo>
                  <a:lnTo>
                    <a:pt x="26880" y="4350"/>
                  </a:lnTo>
                  <a:lnTo>
                    <a:pt x="26880" y="4517"/>
                  </a:lnTo>
                  <a:lnTo>
                    <a:pt x="27103" y="4796"/>
                  </a:lnTo>
                  <a:lnTo>
                    <a:pt x="27326" y="4963"/>
                  </a:lnTo>
                  <a:lnTo>
                    <a:pt x="27493" y="5019"/>
                  </a:lnTo>
                  <a:lnTo>
                    <a:pt x="27828" y="5019"/>
                  </a:lnTo>
                  <a:lnTo>
                    <a:pt x="27995" y="4963"/>
                  </a:lnTo>
                  <a:lnTo>
                    <a:pt x="28274" y="4796"/>
                  </a:lnTo>
                  <a:lnTo>
                    <a:pt x="28441" y="4517"/>
                  </a:lnTo>
                  <a:lnTo>
                    <a:pt x="28497" y="4350"/>
                  </a:lnTo>
                  <a:lnTo>
                    <a:pt x="28497" y="4183"/>
                  </a:lnTo>
                  <a:lnTo>
                    <a:pt x="28497" y="4015"/>
                  </a:lnTo>
                  <a:lnTo>
                    <a:pt x="28441" y="3848"/>
                  </a:lnTo>
                  <a:lnTo>
                    <a:pt x="28274" y="3625"/>
                  </a:lnTo>
                  <a:lnTo>
                    <a:pt x="27995" y="3458"/>
                  </a:lnTo>
                  <a:lnTo>
                    <a:pt x="27828" y="3402"/>
                  </a:lnTo>
                  <a:lnTo>
                    <a:pt x="27660" y="3346"/>
                  </a:lnTo>
                  <a:close/>
                  <a:moveTo>
                    <a:pt x="31118" y="3346"/>
                  </a:moveTo>
                  <a:lnTo>
                    <a:pt x="30951" y="3402"/>
                  </a:lnTo>
                  <a:lnTo>
                    <a:pt x="30783" y="3458"/>
                  </a:lnTo>
                  <a:lnTo>
                    <a:pt x="30505" y="3625"/>
                  </a:lnTo>
                  <a:lnTo>
                    <a:pt x="30337" y="3848"/>
                  </a:lnTo>
                  <a:lnTo>
                    <a:pt x="30281" y="4015"/>
                  </a:lnTo>
                  <a:lnTo>
                    <a:pt x="30281" y="4183"/>
                  </a:lnTo>
                  <a:lnTo>
                    <a:pt x="30281" y="4350"/>
                  </a:lnTo>
                  <a:lnTo>
                    <a:pt x="30337" y="4517"/>
                  </a:lnTo>
                  <a:lnTo>
                    <a:pt x="30505" y="4796"/>
                  </a:lnTo>
                  <a:lnTo>
                    <a:pt x="30783" y="4963"/>
                  </a:lnTo>
                  <a:lnTo>
                    <a:pt x="30951" y="5019"/>
                  </a:lnTo>
                  <a:lnTo>
                    <a:pt x="31285" y="5019"/>
                  </a:lnTo>
                  <a:lnTo>
                    <a:pt x="31397" y="4963"/>
                  </a:lnTo>
                  <a:lnTo>
                    <a:pt x="31676" y="4796"/>
                  </a:lnTo>
                  <a:lnTo>
                    <a:pt x="31843" y="4517"/>
                  </a:lnTo>
                  <a:lnTo>
                    <a:pt x="31899" y="4350"/>
                  </a:lnTo>
                  <a:lnTo>
                    <a:pt x="31899" y="4183"/>
                  </a:lnTo>
                  <a:lnTo>
                    <a:pt x="31899" y="4015"/>
                  </a:lnTo>
                  <a:lnTo>
                    <a:pt x="31843" y="3848"/>
                  </a:lnTo>
                  <a:lnTo>
                    <a:pt x="31676" y="3625"/>
                  </a:lnTo>
                  <a:lnTo>
                    <a:pt x="31397" y="3458"/>
                  </a:lnTo>
                  <a:lnTo>
                    <a:pt x="31285" y="3402"/>
                  </a:lnTo>
                  <a:lnTo>
                    <a:pt x="31118" y="3346"/>
                  </a:lnTo>
                  <a:close/>
                  <a:moveTo>
                    <a:pt x="41156" y="3346"/>
                  </a:moveTo>
                  <a:lnTo>
                    <a:pt x="40989" y="3402"/>
                  </a:lnTo>
                  <a:lnTo>
                    <a:pt x="40821" y="3458"/>
                  </a:lnTo>
                  <a:lnTo>
                    <a:pt x="40543" y="3625"/>
                  </a:lnTo>
                  <a:lnTo>
                    <a:pt x="40375" y="3848"/>
                  </a:lnTo>
                  <a:lnTo>
                    <a:pt x="40320" y="4015"/>
                  </a:lnTo>
                  <a:lnTo>
                    <a:pt x="40320" y="4183"/>
                  </a:lnTo>
                  <a:lnTo>
                    <a:pt x="40320" y="4350"/>
                  </a:lnTo>
                  <a:lnTo>
                    <a:pt x="40375" y="4517"/>
                  </a:lnTo>
                  <a:lnTo>
                    <a:pt x="40543" y="4796"/>
                  </a:lnTo>
                  <a:lnTo>
                    <a:pt x="40821" y="4963"/>
                  </a:lnTo>
                  <a:lnTo>
                    <a:pt x="40989" y="5019"/>
                  </a:lnTo>
                  <a:lnTo>
                    <a:pt x="41323" y="5019"/>
                  </a:lnTo>
                  <a:lnTo>
                    <a:pt x="41435" y="4963"/>
                  </a:lnTo>
                  <a:lnTo>
                    <a:pt x="41714" y="4796"/>
                  </a:lnTo>
                  <a:lnTo>
                    <a:pt x="41881" y="4517"/>
                  </a:lnTo>
                  <a:lnTo>
                    <a:pt x="41937" y="4350"/>
                  </a:lnTo>
                  <a:lnTo>
                    <a:pt x="41937" y="4183"/>
                  </a:lnTo>
                  <a:lnTo>
                    <a:pt x="41937" y="4015"/>
                  </a:lnTo>
                  <a:lnTo>
                    <a:pt x="41881" y="3848"/>
                  </a:lnTo>
                  <a:lnTo>
                    <a:pt x="41714" y="3625"/>
                  </a:lnTo>
                  <a:lnTo>
                    <a:pt x="41435" y="3458"/>
                  </a:lnTo>
                  <a:lnTo>
                    <a:pt x="41323" y="3402"/>
                  </a:lnTo>
                  <a:lnTo>
                    <a:pt x="41156" y="3346"/>
                  </a:lnTo>
                  <a:close/>
                  <a:moveTo>
                    <a:pt x="83037" y="3402"/>
                  </a:moveTo>
                  <a:lnTo>
                    <a:pt x="82870" y="3458"/>
                  </a:lnTo>
                  <a:lnTo>
                    <a:pt x="82591" y="3625"/>
                  </a:lnTo>
                  <a:lnTo>
                    <a:pt x="82424" y="3904"/>
                  </a:lnTo>
                  <a:lnTo>
                    <a:pt x="82368" y="4015"/>
                  </a:lnTo>
                  <a:lnTo>
                    <a:pt x="82368" y="4183"/>
                  </a:lnTo>
                  <a:lnTo>
                    <a:pt x="82368" y="4350"/>
                  </a:lnTo>
                  <a:lnTo>
                    <a:pt x="82424" y="4517"/>
                  </a:lnTo>
                  <a:lnTo>
                    <a:pt x="82591" y="4796"/>
                  </a:lnTo>
                  <a:lnTo>
                    <a:pt x="82870" y="4963"/>
                  </a:lnTo>
                  <a:lnTo>
                    <a:pt x="83037" y="5019"/>
                  </a:lnTo>
                  <a:lnTo>
                    <a:pt x="83372" y="5019"/>
                  </a:lnTo>
                  <a:lnTo>
                    <a:pt x="83539" y="4963"/>
                  </a:lnTo>
                  <a:lnTo>
                    <a:pt x="83762" y="4796"/>
                  </a:lnTo>
                  <a:lnTo>
                    <a:pt x="83985" y="4517"/>
                  </a:lnTo>
                  <a:lnTo>
                    <a:pt x="83985" y="4350"/>
                  </a:lnTo>
                  <a:lnTo>
                    <a:pt x="84041" y="4183"/>
                  </a:lnTo>
                  <a:lnTo>
                    <a:pt x="83985" y="4015"/>
                  </a:lnTo>
                  <a:lnTo>
                    <a:pt x="83985" y="3904"/>
                  </a:lnTo>
                  <a:lnTo>
                    <a:pt x="83762" y="3625"/>
                  </a:lnTo>
                  <a:lnTo>
                    <a:pt x="83539" y="3458"/>
                  </a:lnTo>
                  <a:lnTo>
                    <a:pt x="83372" y="3402"/>
                  </a:lnTo>
                  <a:close/>
                  <a:moveTo>
                    <a:pt x="86383" y="3402"/>
                  </a:moveTo>
                  <a:lnTo>
                    <a:pt x="86216" y="3458"/>
                  </a:lnTo>
                  <a:lnTo>
                    <a:pt x="85993" y="3625"/>
                  </a:lnTo>
                  <a:lnTo>
                    <a:pt x="85825" y="3904"/>
                  </a:lnTo>
                  <a:lnTo>
                    <a:pt x="85770" y="4015"/>
                  </a:lnTo>
                  <a:lnTo>
                    <a:pt x="85714" y="4183"/>
                  </a:lnTo>
                  <a:lnTo>
                    <a:pt x="85770" y="4350"/>
                  </a:lnTo>
                  <a:lnTo>
                    <a:pt x="85825" y="4517"/>
                  </a:lnTo>
                  <a:lnTo>
                    <a:pt x="85993" y="4796"/>
                  </a:lnTo>
                  <a:lnTo>
                    <a:pt x="86216" y="4963"/>
                  </a:lnTo>
                  <a:lnTo>
                    <a:pt x="86383" y="5019"/>
                  </a:lnTo>
                  <a:lnTo>
                    <a:pt x="86718" y="5019"/>
                  </a:lnTo>
                  <a:lnTo>
                    <a:pt x="86885" y="4963"/>
                  </a:lnTo>
                  <a:lnTo>
                    <a:pt x="87164" y="4796"/>
                  </a:lnTo>
                  <a:lnTo>
                    <a:pt x="87331" y="4517"/>
                  </a:lnTo>
                  <a:lnTo>
                    <a:pt x="87387" y="4350"/>
                  </a:lnTo>
                  <a:lnTo>
                    <a:pt x="87387" y="4183"/>
                  </a:lnTo>
                  <a:lnTo>
                    <a:pt x="87387" y="4015"/>
                  </a:lnTo>
                  <a:lnTo>
                    <a:pt x="87331" y="3904"/>
                  </a:lnTo>
                  <a:lnTo>
                    <a:pt x="87164" y="3625"/>
                  </a:lnTo>
                  <a:lnTo>
                    <a:pt x="86885" y="3458"/>
                  </a:lnTo>
                  <a:lnTo>
                    <a:pt x="86718" y="3402"/>
                  </a:lnTo>
                  <a:close/>
                  <a:moveTo>
                    <a:pt x="89785" y="3402"/>
                  </a:moveTo>
                  <a:lnTo>
                    <a:pt x="89618" y="3458"/>
                  </a:lnTo>
                  <a:lnTo>
                    <a:pt x="89339" y="3625"/>
                  </a:lnTo>
                  <a:lnTo>
                    <a:pt x="89171" y="3904"/>
                  </a:lnTo>
                  <a:lnTo>
                    <a:pt x="89116" y="4015"/>
                  </a:lnTo>
                  <a:lnTo>
                    <a:pt x="89116" y="4183"/>
                  </a:lnTo>
                  <a:lnTo>
                    <a:pt x="89116" y="4350"/>
                  </a:lnTo>
                  <a:lnTo>
                    <a:pt x="89171" y="4517"/>
                  </a:lnTo>
                  <a:lnTo>
                    <a:pt x="89339" y="4796"/>
                  </a:lnTo>
                  <a:lnTo>
                    <a:pt x="89618" y="4963"/>
                  </a:lnTo>
                  <a:lnTo>
                    <a:pt x="89785" y="5019"/>
                  </a:lnTo>
                  <a:lnTo>
                    <a:pt x="90119" y="5019"/>
                  </a:lnTo>
                  <a:lnTo>
                    <a:pt x="90231" y="4963"/>
                  </a:lnTo>
                  <a:lnTo>
                    <a:pt x="90510" y="4796"/>
                  </a:lnTo>
                  <a:lnTo>
                    <a:pt x="90677" y="4517"/>
                  </a:lnTo>
                  <a:lnTo>
                    <a:pt x="90733" y="4350"/>
                  </a:lnTo>
                  <a:lnTo>
                    <a:pt x="90733" y="4183"/>
                  </a:lnTo>
                  <a:lnTo>
                    <a:pt x="90733" y="4015"/>
                  </a:lnTo>
                  <a:lnTo>
                    <a:pt x="90677" y="3904"/>
                  </a:lnTo>
                  <a:lnTo>
                    <a:pt x="90510" y="3625"/>
                  </a:lnTo>
                  <a:lnTo>
                    <a:pt x="90231" y="3458"/>
                  </a:lnTo>
                  <a:lnTo>
                    <a:pt x="90119" y="3402"/>
                  </a:lnTo>
                  <a:close/>
                  <a:moveTo>
                    <a:pt x="93075" y="3402"/>
                  </a:moveTo>
                  <a:lnTo>
                    <a:pt x="92908" y="3458"/>
                  </a:lnTo>
                  <a:lnTo>
                    <a:pt x="92685" y="3625"/>
                  </a:lnTo>
                  <a:lnTo>
                    <a:pt x="92462" y="3904"/>
                  </a:lnTo>
                  <a:lnTo>
                    <a:pt x="92462" y="4015"/>
                  </a:lnTo>
                  <a:lnTo>
                    <a:pt x="92406" y="4183"/>
                  </a:lnTo>
                  <a:lnTo>
                    <a:pt x="92462" y="4350"/>
                  </a:lnTo>
                  <a:lnTo>
                    <a:pt x="92462" y="4517"/>
                  </a:lnTo>
                  <a:lnTo>
                    <a:pt x="92685" y="4796"/>
                  </a:lnTo>
                  <a:lnTo>
                    <a:pt x="92908" y="4963"/>
                  </a:lnTo>
                  <a:lnTo>
                    <a:pt x="93075" y="5019"/>
                  </a:lnTo>
                  <a:lnTo>
                    <a:pt x="93410" y="5019"/>
                  </a:lnTo>
                  <a:lnTo>
                    <a:pt x="93577" y="4963"/>
                  </a:lnTo>
                  <a:lnTo>
                    <a:pt x="93856" y="4796"/>
                  </a:lnTo>
                  <a:lnTo>
                    <a:pt x="94023" y="4517"/>
                  </a:lnTo>
                  <a:lnTo>
                    <a:pt x="94079" y="4350"/>
                  </a:lnTo>
                  <a:lnTo>
                    <a:pt x="94079" y="4183"/>
                  </a:lnTo>
                  <a:lnTo>
                    <a:pt x="94079" y="4015"/>
                  </a:lnTo>
                  <a:lnTo>
                    <a:pt x="94023" y="3904"/>
                  </a:lnTo>
                  <a:lnTo>
                    <a:pt x="93856" y="3625"/>
                  </a:lnTo>
                  <a:lnTo>
                    <a:pt x="93577" y="3458"/>
                  </a:lnTo>
                  <a:lnTo>
                    <a:pt x="93410" y="3402"/>
                  </a:lnTo>
                  <a:close/>
                  <a:moveTo>
                    <a:pt x="98317" y="3346"/>
                  </a:moveTo>
                  <a:lnTo>
                    <a:pt x="98150" y="3402"/>
                  </a:lnTo>
                  <a:lnTo>
                    <a:pt x="97983" y="3458"/>
                  </a:lnTo>
                  <a:lnTo>
                    <a:pt x="97704" y="3625"/>
                  </a:lnTo>
                  <a:lnTo>
                    <a:pt x="97536" y="3848"/>
                  </a:lnTo>
                  <a:lnTo>
                    <a:pt x="97481" y="4015"/>
                  </a:lnTo>
                  <a:lnTo>
                    <a:pt x="97481" y="4183"/>
                  </a:lnTo>
                  <a:lnTo>
                    <a:pt x="97481" y="4350"/>
                  </a:lnTo>
                  <a:lnTo>
                    <a:pt x="97536" y="4517"/>
                  </a:lnTo>
                  <a:lnTo>
                    <a:pt x="97704" y="4796"/>
                  </a:lnTo>
                  <a:lnTo>
                    <a:pt x="97983" y="4963"/>
                  </a:lnTo>
                  <a:lnTo>
                    <a:pt x="98150" y="5019"/>
                  </a:lnTo>
                  <a:lnTo>
                    <a:pt x="98484" y="5019"/>
                  </a:lnTo>
                  <a:lnTo>
                    <a:pt x="98652" y="4963"/>
                  </a:lnTo>
                  <a:lnTo>
                    <a:pt x="98875" y="4796"/>
                  </a:lnTo>
                  <a:lnTo>
                    <a:pt x="99042" y="4517"/>
                  </a:lnTo>
                  <a:lnTo>
                    <a:pt x="99098" y="4350"/>
                  </a:lnTo>
                  <a:lnTo>
                    <a:pt x="99154" y="4183"/>
                  </a:lnTo>
                  <a:lnTo>
                    <a:pt x="99098" y="4015"/>
                  </a:lnTo>
                  <a:lnTo>
                    <a:pt x="99042" y="3848"/>
                  </a:lnTo>
                  <a:lnTo>
                    <a:pt x="98875" y="3625"/>
                  </a:lnTo>
                  <a:lnTo>
                    <a:pt x="98652" y="3458"/>
                  </a:lnTo>
                  <a:lnTo>
                    <a:pt x="98484" y="3402"/>
                  </a:lnTo>
                  <a:lnTo>
                    <a:pt x="98317" y="3346"/>
                  </a:lnTo>
                  <a:close/>
                  <a:moveTo>
                    <a:pt x="106738" y="3346"/>
                  </a:moveTo>
                  <a:lnTo>
                    <a:pt x="106571" y="3402"/>
                  </a:lnTo>
                  <a:lnTo>
                    <a:pt x="106403" y="3458"/>
                  </a:lnTo>
                  <a:lnTo>
                    <a:pt x="106180" y="3625"/>
                  </a:lnTo>
                  <a:lnTo>
                    <a:pt x="105957" y="3848"/>
                  </a:lnTo>
                  <a:lnTo>
                    <a:pt x="105957" y="4015"/>
                  </a:lnTo>
                  <a:lnTo>
                    <a:pt x="105901" y="4183"/>
                  </a:lnTo>
                  <a:lnTo>
                    <a:pt x="105957" y="4350"/>
                  </a:lnTo>
                  <a:lnTo>
                    <a:pt x="105957" y="4517"/>
                  </a:lnTo>
                  <a:lnTo>
                    <a:pt x="106180" y="4796"/>
                  </a:lnTo>
                  <a:lnTo>
                    <a:pt x="106403" y="4963"/>
                  </a:lnTo>
                  <a:lnTo>
                    <a:pt x="106571" y="5019"/>
                  </a:lnTo>
                  <a:lnTo>
                    <a:pt x="106905" y="5019"/>
                  </a:lnTo>
                  <a:lnTo>
                    <a:pt x="107073" y="4963"/>
                  </a:lnTo>
                  <a:lnTo>
                    <a:pt x="107351" y="4796"/>
                  </a:lnTo>
                  <a:lnTo>
                    <a:pt x="107519" y="4517"/>
                  </a:lnTo>
                  <a:lnTo>
                    <a:pt x="107575" y="4350"/>
                  </a:lnTo>
                  <a:lnTo>
                    <a:pt x="107575" y="4183"/>
                  </a:lnTo>
                  <a:lnTo>
                    <a:pt x="107575" y="4015"/>
                  </a:lnTo>
                  <a:lnTo>
                    <a:pt x="107519" y="3848"/>
                  </a:lnTo>
                  <a:lnTo>
                    <a:pt x="107351" y="3625"/>
                  </a:lnTo>
                  <a:lnTo>
                    <a:pt x="107073" y="3458"/>
                  </a:lnTo>
                  <a:lnTo>
                    <a:pt x="106905" y="3402"/>
                  </a:lnTo>
                  <a:lnTo>
                    <a:pt x="106738" y="3346"/>
                  </a:lnTo>
                  <a:close/>
                  <a:moveTo>
                    <a:pt x="111813" y="3346"/>
                  </a:moveTo>
                  <a:lnTo>
                    <a:pt x="111645" y="3402"/>
                  </a:lnTo>
                  <a:lnTo>
                    <a:pt x="111478" y="3458"/>
                  </a:lnTo>
                  <a:lnTo>
                    <a:pt x="111199" y="3625"/>
                  </a:lnTo>
                  <a:lnTo>
                    <a:pt x="111032" y="3848"/>
                  </a:lnTo>
                  <a:lnTo>
                    <a:pt x="110976" y="4015"/>
                  </a:lnTo>
                  <a:lnTo>
                    <a:pt x="110976" y="4183"/>
                  </a:lnTo>
                  <a:lnTo>
                    <a:pt x="110976" y="4350"/>
                  </a:lnTo>
                  <a:lnTo>
                    <a:pt x="111032" y="4517"/>
                  </a:lnTo>
                  <a:lnTo>
                    <a:pt x="111199" y="4796"/>
                  </a:lnTo>
                  <a:lnTo>
                    <a:pt x="111478" y="4963"/>
                  </a:lnTo>
                  <a:lnTo>
                    <a:pt x="111645" y="5019"/>
                  </a:lnTo>
                  <a:lnTo>
                    <a:pt x="111980" y="5019"/>
                  </a:lnTo>
                  <a:lnTo>
                    <a:pt x="112092" y="4963"/>
                  </a:lnTo>
                  <a:lnTo>
                    <a:pt x="112370" y="4796"/>
                  </a:lnTo>
                  <a:lnTo>
                    <a:pt x="112538" y="4517"/>
                  </a:lnTo>
                  <a:lnTo>
                    <a:pt x="112594" y="4350"/>
                  </a:lnTo>
                  <a:lnTo>
                    <a:pt x="112594" y="4183"/>
                  </a:lnTo>
                  <a:lnTo>
                    <a:pt x="112594" y="4015"/>
                  </a:lnTo>
                  <a:lnTo>
                    <a:pt x="112538" y="3848"/>
                  </a:lnTo>
                  <a:lnTo>
                    <a:pt x="112370" y="3625"/>
                  </a:lnTo>
                  <a:lnTo>
                    <a:pt x="112092" y="3458"/>
                  </a:lnTo>
                  <a:lnTo>
                    <a:pt x="111980" y="3402"/>
                  </a:lnTo>
                  <a:lnTo>
                    <a:pt x="111813" y="3346"/>
                  </a:lnTo>
                  <a:close/>
                  <a:moveTo>
                    <a:pt x="115103" y="3346"/>
                  </a:moveTo>
                  <a:lnTo>
                    <a:pt x="114936" y="3402"/>
                  </a:lnTo>
                  <a:lnTo>
                    <a:pt x="114768" y="3458"/>
                  </a:lnTo>
                  <a:lnTo>
                    <a:pt x="114545" y="3625"/>
                  </a:lnTo>
                  <a:lnTo>
                    <a:pt x="114322" y="3848"/>
                  </a:lnTo>
                  <a:lnTo>
                    <a:pt x="114267" y="4015"/>
                  </a:lnTo>
                  <a:lnTo>
                    <a:pt x="114267" y="4183"/>
                  </a:lnTo>
                  <a:lnTo>
                    <a:pt x="114267" y="4350"/>
                  </a:lnTo>
                  <a:lnTo>
                    <a:pt x="114322" y="4517"/>
                  </a:lnTo>
                  <a:lnTo>
                    <a:pt x="114545" y="4796"/>
                  </a:lnTo>
                  <a:lnTo>
                    <a:pt x="114768" y="4963"/>
                  </a:lnTo>
                  <a:lnTo>
                    <a:pt x="114936" y="5019"/>
                  </a:lnTo>
                  <a:lnTo>
                    <a:pt x="115270" y="5019"/>
                  </a:lnTo>
                  <a:lnTo>
                    <a:pt x="115438" y="4963"/>
                  </a:lnTo>
                  <a:lnTo>
                    <a:pt x="115716" y="4796"/>
                  </a:lnTo>
                  <a:lnTo>
                    <a:pt x="115884" y="4517"/>
                  </a:lnTo>
                  <a:lnTo>
                    <a:pt x="115940" y="4350"/>
                  </a:lnTo>
                  <a:lnTo>
                    <a:pt x="115940" y="4183"/>
                  </a:lnTo>
                  <a:lnTo>
                    <a:pt x="115940" y="4015"/>
                  </a:lnTo>
                  <a:lnTo>
                    <a:pt x="115884" y="3848"/>
                  </a:lnTo>
                  <a:lnTo>
                    <a:pt x="115716" y="3625"/>
                  </a:lnTo>
                  <a:lnTo>
                    <a:pt x="115438" y="3458"/>
                  </a:lnTo>
                  <a:lnTo>
                    <a:pt x="115270" y="3402"/>
                  </a:lnTo>
                  <a:lnTo>
                    <a:pt x="115103" y="3346"/>
                  </a:lnTo>
                  <a:close/>
                  <a:moveTo>
                    <a:pt x="120178" y="3346"/>
                  </a:moveTo>
                  <a:lnTo>
                    <a:pt x="120011" y="3402"/>
                  </a:lnTo>
                  <a:lnTo>
                    <a:pt x="119843" y="3458"/>
                  </a:lnTo>
                  <a:lnTo>
                    <a:pt x="119564" y="3625"/>
                  </a:lnTo>
                  <a:lnTo>
                    <a:pt x="119397" y="3848"/>
                  </a:lnTo>
                  <a:lnTo>
                    <a:pt x="119341" y="4015"/>
                  </a:lnTo>
                  <a:lnTo>
                    <a:pt x="119341" y="4183"/>
                  </a:lnTo>
                  <a:lnTo>
                    <a:pt x="119341" y="4350"/>
                  </a:lnTo>
                  <a:lnTo>
                    <a:pt x="119397" y="4517"/>
                  </a:lnTo>
                  <a:lnTo>
                    <a:pt x="119564" y="4796"/>
                  </a:lnTo>
                  <a:lnTo>
                    <a:pt x="119843" y="4963"/>
                  </a:lnTo>
                  <a:lnTo>
                    <a:pt x="120011" y="5019"/>
                  </a:lnTo>
                  <a:lnTo>
                    <a:pt x="120345" y="5019"/>
                  </a:lnTo>
                  <a:lnTo>
                    <a:pt x="120512" y="4963"/>
                  </a:lnTo>
                  <a:lnTo>
                    <a:pt x="120736" y="4796"/>
                  </a:lnTo>
                  <a:lnTo>
                    <a:pt x="120959" y="4517"/>
                  </a:lnTo>
                  <a:lnTo>
                    <a:pt x="120959" y="4350"/>
                  </a:lnTo>
                  <a:lnTo>
                    <a:pt x="121014" y="4183"/>
                  </a:lnTo>
                  <a:lnTo>
                    <a:pt x="120959" y="4015"/>
                  </a:lnTo>
                  <a:lnTo>
                    <a:pt x="120959" y="3848"/>
                  </a:lnTo>
                  <a:lnTo>
                    <a:pt x="120736" y="3625"/>
                  </a:lnTo>
                  <a:lnTo>
                    <a:pt x="120512" y="3458"/>
                  </a:lnTo>
                  <a:lnTo>
                    <a:pt x="120345" y="3402"/>
                  </a:lnTo>
                  <a:lnTo>
                    <a:pt x="120178" y="3346"/>
                  </a:lnTo>
                  <a:close/>
                  <a:moveTo>
                    <a:pt x="123468" y="3346"/>
                  </a:moveTo>
                  <a:lnTo>
                    <a:pt x="123301" y="3402"/>
                  </a:lnTo>
                  <a:lnTo>
                    <a:pt x="123189" y="3458"/>
                  </a:lnTo>
                  <a:lnTo>
                    <a:pt x="122910" y="3625"/>
                  </a:lnTo>
                  <a:lnTo>
                    <a:pt x="122743" y="3848"/>
                  </a:lnTo>
                  <a:lnTo>
                    <a:pt x="122687" y="4015"/>
                  </a:lnTo>
                  <a:lnTo>
                    <a:pt x="122632" y="4183"/>
                  </a:lnTo>
                  <a:lnTo>
                    <a:pt x="122687" y="4350"/>
                  </a:lnTo>
                  <a:lnTo>
                    <a:pt x="122743" y="4517"/>
                  </a:lnTo>
                  <a:lnTo>
                    <a:pt x="122910" y="4796"/>
                  </a:lnTo>
                  <a:lnTo>
                    <a:pt x="123189" y="4963"/>
                  </a:lnTo>
                  <a:lnTo>
                    <a:pt x="123301" y="5019"/>
                  </a:lnTo>
                  <a:lnTo>
                    <a:pt x="123635" y="5019"/>
                  </a:lnTo>
                  <a:lnTo>
                    <a:pt x="123803" y="4963"/>
                  </a:lnTo>
                  <a:lnTo>
                    <a:pt x="124082" y="4796"/>
                  </a:lnTo>
                  <a:lnTo>
                    <a:pt x="124249" y="4517"/>
                  </a:lnTo>
                  <a:lnTo>
                    <a:pt x="124305" y="4350"/>
                  </a:lnTo>
                  <a:lnTo>
                    <a:pt x="124305" y="4183"/>
                  </a:lnTo>
                  <a:lnTo>
                    <a:pt x="124305" y="4015"/>
                  </a:lnTo>
                  <a:lnTo>
                    <a:pt x="124249" y="3848"/>
                  </a:lnTo>
                  <a:lnTo>
                    <a:pt x="124082" y="3625"/>
                  </a:lnTo>
                  <a:lnTo>
                    <a:pt x="123803" y="3458"/>
                  </a:lnTo>
                  <a:lnTo>
                    <a:pt x="123635" y="3402"/>
                  </a:lnTo>
                  <a:lnTo>
                    <a:pt x="123468" y="3346"/>
                  </a:lnTo>
                  <a:close/>
                  <a:moveTo>
                    <a:pt x="126926" y="3346"/>
                  </a:moveTo>
                  <a:lnTo>
                    <a:pt x="126758" y="3402"/>
                  </a:lnTo>
                  <a:lnTo>
                    <a:pt x="126591" y="3458"/>
                  </a:lnTo>
                  <a:lnTo>
                    <a:pt x="126312" y="3625"/>
                  </a:lnTo>
                  <a:lnTo>
                    <a:pt x="126145" y="3848"/>
                  </a:lnTo>
                  <a:lnTo>
                    <a:pt x="126089" y="4015"/>
                  </a:lnTo>
                  <a:lnTo>
                    <a:pt x="126089" y="4183"/>
                  </a:lnTo>
                  <a:lnTo>
                    <a:pt x="126089" y="4350"/>
                  </a:lnTo>
                  <a:lnTo>
                    <a:pt x="126145" y="4517"/>
                  </a:lnTo>
                  <a:lnTo>
                    <a:pt x="126312" y="4796"/>
                  </a:lnTo>
                  <a:lnTo>
                    <a:pt x="126591" y="4963"/>
                  </a:lnTo>
                  <a:lnTo>
                    <a:pt x="126758" y="5019"/>
                  </a:lnTo>
                  <a:lnTo>
                    <a:pt x="127093" y="5019"/>
                  </a:lnTo>
                  <a:lnTo>
                    <a:pt x="127260" y="4963"/>
                  </a:lnTo>
                  <a:lnTo>
                    <a:pt x="127483" y="4796"/>
                  </a:lnTo>
                  <a:lnTo>
                    <a:pt x="127651" y="4517"/>
                  </a:lnTo>
                  <a:lnTo>
                    <a:pt x="127706" y="4350"/>
                  </a:lnTo>
                  <a:lnTo>
                    <a:pt x="127762" y="4183"/>
                  </a:lnTo>
                  <a:lnTo>
                    <a:pt x="127706" y="4015"/>
                  </a:lnTo>
                  <a:lnTo>
                    <a:pt x="127651" y="3848"/>
                  </a:lnTo>
                  <a:lnTo>
                    <a:pt x="127483" y="3625"/>
                  </a:lnTo>
                  <a:lnTo>
                    <a:pt x="127260" y="3458"/>
                  </a:lnTo>
                  <a:lnTo>
                    <a:pt x="127093" y="3402"/>
                  </a:lnTo>
                  <a:lnTo>
                    <a:pt x="126926" y="3346"/>
                  </a:lnTo>
                  <a:close/>
                  <a:moveTo>
                    <a:pt x="136964" y="3346"/>
                  </a:moveTo>
                  <a:lnTo>
                    <a:pt x="136796" y="3402"/>
                  </a:lnTo>
                  <a:lnTo>
                    <a:pt x="136629" y="3458"/>
                  </a:lnTo>
                  <a:lnTo>
                    <a:pt x="136350" y="3625"/>
                  </a:lnTo>
                  <a:lnTo>
                    <a:pt x="136183" y="3848"/>
                  </a:lnTo>
                  <a:lnTo>
                    <a:pt x="136127" y="4015"/>
                  </a:lnTo>
                  <a:lnTo>
                    <a:pt x="136127" y="4183"/>
                  </a:lnTo>
                  <a:lnTo>
                    <a:pt x="136127" y="4350"/>
                  </a:lnTo>
                  <a:lnTo>
                    <a:pt x="136183" y="4517"/>
                  </a:lnTo>
                  <a:lnTo>
                    <a:pt x="136350" y="4796"/>
                  </a:lnTo>
                  <a:lnTo>
                    <a:pt x="136629" y="4963"/>
                  </a:lnTo>
                  <a:lnTo>
                    <a:pt x="136796" y="5019"/>
                  </a:lnTo>
                  <a:lnTo>
                    <a:pt x="137131" y="5019"/>
                  </a:lnTo>
                  <a:lnTo>
                    <a:pt x="137298" y="4963"/>
                  </a:lnTo>
                  <a:lnTo>
                    <a:pt x="137521" y="4796"/>
                  </a:lnTo>
                  <a:lnTo>
                    <a:pt x="137689" y="4517"/>
                  </a:lnTo>
                  <a:lnTo>
                    <a:pt x="137744" y="4350"/>
                  </a:lnTo>
                  <a:lnTo>
                    <a:pt x="137800" y="4183"/>
                  </a:lnTo>
                  <a:lnTo>
                    <a:pt x="137744" y="4015"/>
                  </a:lnTo>
                  <a:lnTo>
                    <a:pt x="137689" y="3848"/>
                  </a:lnTo>
                  <a:lnTo>
                    <a:pt x="137521" y="3625"/>
                  </a:lnTo>
                  <a:lnTo>
                    <a:pt x="137298" y="3458"/>
                  </a:lnTo>
                  <a:lnTo>
                    <a:pt x="137131" y="3402"/>
                  </a:lnTo>
                  <a:lnTo>
                    <a:pt x="136964" y="3346"/>
                  </a:lnTo>
                  <a:close/>
                  <a:moveTo>
                    <a:pt x="178845" y="3402"/>
                  </a:moveTo>
                  <a:lnTo>
                    <a:pt x="178677" y="3458"/>
                  </a:lnTo>
                  <a:lnTo>
                    <a:pt x="178399" y="3625"/>
                  </a:lnTo>
                  <a:lnTo>
                    <a:pt x="178231" y="3904"/>
                  </a:lnTo>
                  <a:lnTo>
                    <a:pt x="178176" y="4015"/>
                  </a:lnTo>
                  <a:lnTo>
                    <a:pt x="178176" y="4183"/>
                  </a:lnTo>
                  <a:lnTo>
                    <a:pt x="178176" y="4350"/>
                  </a:lnTo>
                  <a:lnTo>
                    <a:pt x="178231" y="4517"/>
                  </a:lnTo>
                  <a:lnTo>
                    <a:pt x="178399" y="4796"/>
                  </a:lnTo>
                  <a:lnTo>
                    <a:pt x="178677" y="4963"/>
                  </a:lnTo>
                  <a:lnTo>
                    <a:pt x="178845" y="5019"/>
                  </a:lnTo>
                  <a:lnTo>
                    <a:pt x="179179" y="5019"/>
                  </a:lnTo>
                  <a:lnTo>
                    <a:pt x="179347" y="4963"/>
                  </a:lnTo>
                  <a:lnTo>
                    <a:pt x="179570" y="4796"/>
                  </a:lnTo>
                  <a:lnTo>
                    <a:pt x="179737" y="4517"/>
                  </a:lnTo>
                  <a:lnTo>
                    <a:pt x="179793" y="4350"/>
                  </a:lnTo>
                  <a:lnTo>
                    <a:pt x="179849" y="4183"/>
                  </a:lnTo>
                  <a:lnTo>
                    <a:pt x="179793" y="4015"/>
                  </a:lnTo>
                  <a:lnTo>
                    <a:pt x="179737" y="3904"/>
                  </a:lnTo>
                  <a:lnTo>
                    <a:pt x="179570" y="3625"/>
                  </a:lnTo>
                  <a:lnTo>
                    <a:pt x="179347" y="3458"/>
                  </a:lnTo>
                  <a:lnTo>
                    <a:pt x="179179" y="3402"/>
                  </a:lnTo>
                  <a:close/>
                  <a:moveTo>
                    <a:pt x="182191" y="3402"/>
                  </a:moveTo>
                  <a:lnTo>
                    <a:pt x="182023" y="3458"/>
                  </a:lnTo>
                  <a:lnTo>
                    <a:pt x="181800" y="3625"/>
                  </a:lnTo>
                  <a:lnTo>
                    <a:pt x="181577" y="3904"/>
                  </a:lnTo>
                  <a:lnTo>
                    <a:pt x="181577" y="4015"/>
                  </a:lnTo>
                  <a:lnTo>
                    <a:pt x="181522" y="4183"/>
                  </a:lnTo>
                  <a:lnTo>
                    <a:pt x="181577" y="4350"/>
                  </a:lnTo>
                  <a:lnTo>
                    <a:pt x="181577" y="4517"/>
                  </a:lnTo>
                  <a:lnTo>
                    <a:pt x="181800" y="4796"/>
                  </a:lnTo>
                  <a:lnTo>
                    <a:pt x="182023" y="4963"/>
                  </a:lnTo>
                  <a:lnTo>
                    <a:pt x="182191" y="5019"/>
                  </a:lnTo>
                  <a:lnTo>
                    <a:pt x="182525" y="5019"/>
                  </a:lnTo>
                  <a:lnTo>
                    <a:pt x="182693" y="4963"/>
                  </a:lnTo>
                  <a:lnTo>
                    <a:pt x="182971" y="4796"/>
                  </a:lnTo>
                  <a:lnTo>
                    <a:pt x="183139" y="4517"/>
                  </a:lnTo>
                  <a:lnTo>
                    <a:pt x="183195" y="4350"/>
                  </a:lnTo>
                  <a:lnTo>
                    <a:pt x="183195" y="4183"/>
                  </a:lnTo>
                  <a:lnTo>
                    <a:pt x="183195" y="4015"/>
                  </a:lnTo>
                  <a:lnTo>
                    <a:pt x="183139" y="3904"/>
                  </a:lnTo>
                  <a:lnTo>
                    <a:pt x="182971" y="3625"/>
                  </a:lnTo>
                  <a:lnTo>
                    <a:pt x="182693" y="3458"/>
                  </a:lnTo>
                  <a:lnTo>
                    <a:pt x="182525" y="3402"/>
                  </a:lnTo>
                  <a:close/>
                  <a:moveTo>
                    <a:pt x="185537" y="3402"/>
                  </a:moveTo>
                  <a:lnTo>
                    <a:pt x="185425" y="3458"/>
                  </a:lnTo>
                  <a:lnTo>
                    <a:pt x="185146" y="3625"/>
                  </a:lnTo>
                  <a:lnTo>
                    <a:pt x="184979" y="3904"/>
                  </a:lnTo>
                  <a:lnTo>
                    <a:pt x="184923" y="4015"/>
                  </a:lnTo>
                  <a:lnTo>
                    <a:pt x="184923" y="4183"/>
                  </a:lnTo>
                  <a:lnTo>
                    <a:pt x="184923" y="4350"/>
                  </a:lnTo>
                  <a:lnTo>
                    <a:pt x="184979" y="4517"/>
                  </a:lnTo>
                  <a:lnTo>
                    <a:pt x="185146" y="4796"/>
                  </a:lnTo>
                  <a:lnTo>
                    <a:pt x="185425" y="4963"/>
                  </a:lnTo>
                  <a:lnTo>
                    <a:pt x="185537" y="5019"/>
                  </a:lnTo>
                  <a:lnTo>
                    <a:pt x="185871" y="5019"/>
                  </a:lnTo>
                  <a:lnTo>
                    <a:pt x="186039" y="4963"/>
                  </a:lnTo>
                  <a:lnTo>
                    <a:pt x="186317" y="4796"/>
                  </a:lnTo>
                  <a:lnTo>
                    <a:pt x="186485" y="4517"/>
                  </a:lnTo>
                  <a:lnTo>
                    <a:pt x="186541" y="4350"/>
                  </a:lnTo>
                  <a:lnTo>
                    <a:pt x="186541" y="4183"/>
                  </a:lnTo>
                  <a:lnTo>
                    <a:pt x="186541" y="4015"/>
                  </a:lnTo>
                  <a:lnTo>
                    <a:pt x="186485" y="3904"/>
                  </a:lnTo>
                  <a:lnTo>
                    <a:pt x="186317" y="3625"/>
                  </a:lnTo>
                  <a:lnTo>
                    <a:pt x="186039" y="3458"/>
                  </a:lnTo>
                  <a:lnTo>
                    <a:pt x="185871" y="3402"/>
                  </a:lnTo>
                  <a:close/>
                  <a:moveTo>
                    <a:pt x="188883" y="3402"/>
                  </a:moveTo>
                  <a:lnTo>
                    <a:pt x="188715" y="3458"/>
                  </a:lnTo>
                  <a:lnTo>
                    <a:pt x="188437" y="3625"/>
                  </a:lnTo>
                  <a:lnTo>
                    <a:pt x="188269" y="3904"/>
                  </a:lnTo>
                  <a:lnTo>
                    <a:pt x="188214" y="4015"/>
                  </a:lnTo>
                  <a:lnTo>
                    <a:pt x="188214" y="4183"/>
                  </a:lnTo>
                  <a:lnTo>
                    <a:pt x="188214" y="4350"/>
                  </a:lnTo>
                  <a:lnTo>
                    <a:pt x="188269" y="4517"/>
                  </a:lnTo>
                  <a:lnTo>
                    <a:pt x="188437" y="4796"/>
                  </a:lnTo>
                  <a:lnTo>
                    <a:pt x="188715" y="4963"/>
                  </a:lnTo>
                  <a:lnTo>
                    <a:pt x="188883" y="5019"/>
                  </a:lnTo>
                  <a:lnTo>
                    <a:pt x="189217" y="5019"/>
                  </a:lnTo>
                  <a:lnTo>
                    <a:pt x="189385" y="4963"/>
                  </a:lnTo>
                  <a:lnTo>
                    <a:pt x="189608" y="4796"/>
                  </a:lnTo>
                  <a:lnTo>
                    <a:pt x="189831" y="4517"/>
                  </a:lnTo>
                  <a:lnTo>
                    <a:pt x="189887" y="4350"/>
                  </a:lnTo>
                  <a:lnTo>
                    <a:pt x="189887" y="4183"/>
                  </a:lnTo>
                  <a:lnTo>
                    <a:pt x="189887" y="4015"/>
                  </a:lnTo>
                  <a:lnTo>
                    <a:pt x="189831" y="3904"/>
                  </a:lnTo>
                  <a:lnTo>
                    <a:pt x="189608" y="3625"/>
                  </a:lnTo>
                  <a:lnTo>
                    <a:pt x="189385" y="3458"/>
                  </a:lnTo>
                  <a:lnTo>
                    <a:pt x="189217" y="3402"/>
                  </a:lnTo>
                  <a:close/>
                  <a:moveTo>
                    <a:pt x="194125" y="3346"/>
                  </a:moveTo>
                  <a:lnTo>
                    <a:pt x="193958" y="3402"/>
                  </a:lnTo>
                  <a:lnTo>
                    <a:pt x="193790" y="3458"/>
                  </a:lnTo>
                  <a:lnTo>
                    <a:pt x="193511" y="3625"/>
                  </a:lnTo>
                  <a:lnTo>
                    <a:pt x="193344" y="3848"/>
                  </a:lnTo>
                  <a:lnTo>
                    <a:pt x="193288" y="4015"/>
                  </a:lnTo>
                  <a:lnTo>
                    <a:pt x="193288" y="4183"/>
                  </a:lnTo>
                  <a:lnTo>
                    <a:pt x="193288" y="4350"/>
                  </a:lnTo>
                  <a:lnTo>
                    <a:pt x="193344" y="4517"/>
                  </a:lnTo>
                  <a:lnTo>
                    <a:pt x="193511" y="4796"/>
                  </a:lnTo>
                  <a:lnTo>
                    <a:pt x="193790" y="4963"/>
                  </a:lnTo>
                  <a:lnTo>
                    <a:pt x="193958" y="5019"/>
                  </a:lnTo>
                  <a:lnTo>
                    <a:pt x="194292" y="5019"/>
                  </a:lnTo>
                  <a:lnTo>
                    <a:pt x="194404" y="4963"/>
                  </a:lnTo>
                  <a:lnTo>
                    <a:pt x="194683" y="4796"/>
                  </a:lnTo>
                  <a:lnTo>
                    <a:pt x="194850" y="4517"/>
                  </a:lnTo>
                  <a:lnTo>
                    <a:pt x="194906" y="4350"/>
                  </a:lnTo>
                  <a:lnTo>
                    <a:pt x="194961" y="4183"/>
                  </a:lnTo>
                  <a:lnTo>
                    <a:pt x="194906" y="4015"/>
                  </a:lnTo>
                  <a:lnTo>
                    <a:pt x="194850" y="3848"/>
                  </a:lnTo>
                  <a:lnTo>
                    <a:pt x="194683" y="3625"/>
                  </a:lnTo>
                  <a:lnTo>
                    <a:pt x="194404" y="3458"/>
                  </a:lnTo>
                  <a:lnTo>
                    <a:pt x="194292" y="3402"/>
                  </a:lnTo>
                  <a:lnTo>
                    <a:pt x="194125" y="3346"/>
                  </a:lnTo>
                  <a:close/>
                  <a:moveTo>
                    <a:pt x="202546" y="3346"/>
                  </a:moveTo>
                  <a:lnTo>
                    <a:pt x="202378" y="3402"/>
                  </a:lnTo>
                  <a:lnTo>
                    <a:pt x="202211" y="3458"/>
                  </a:lnTo>
                  <a:lnTo>
                    <a:pt x="201932" y="3625"/>
                  </a:lnTo>
                  <a:lnTo>
                    <a:pt x="201765" y="3848"/>
                  </a:lnTo>
                  <a:lnTo>
                    <a:pt x="201709" y="4015"/>
                  </a:lnTo>
                  <a:lnTo>
                    <a:pt x="201709" y="4183"/>
                  </a:lnTo>
                  <a:lnTo>
                    <a:pt x="201709" y="4350"/>
                  </a:lnTo>
                  <a:lnTo>
                    <a:pt x="201765" y="4517"/>
                  </a:lnTo>
                  <a:lnTo>
                    <a:pt x="201932" y="4796"/>
                  </a:lnTo>
                  <a:lnTo>
                    <a:pt x="202211" y="4963"/>
                  </a:lnTo>
                  <a:lnTo>
                    <a:pt x="202378" y="5019"/>
                  </a:lnTo>
                  <a:lnTo>
                    <a:pt x="202713" y="5019"/>
                  </a:lnTo>
                  <a:lnTo>
                    <a:pt x="202880" y="4963"/>
                  </a:lnTo>
                  <a:lnTo>
                    <a:pt x="203103" y="4796"/>
                  </a:lnTo>
                  <a:lnTo>
                    <a:pt x="203326" y="4517"/>
                  </a:lnTo>
                  <a:lnTo>
                    <a:pt x="203382" y="4350"/>
                  </a:lnTo>
                  <a:lnTo>
                    <a:pt x="203382" y="4183"/>
                  </a:lnTo>
                  <a:lnTo>
                    <a:pt x="203382" y="4015"/>
                  </a:lnTo>
                  <a:lnTo>
                    <a:pt x="203326" y="3848"/>
                  </a:lnTo>
                  <a:lnTo>
                    <a:pt x="203103" y="3625"/>
                  </a:lnTo>
                  <a:lnTo>
                    <a:pt x="202880" y="3458"/>
                  </a:lnTo>
                  <a:lnTo>
                    <a:pt x="202713" y="3402"/>
                  </a:lnTo>
                  <a:lnTo>
                    <a:pt x="202546" y="3346"/>
                  </a:lnTo>
                  <a:close/>
                  <a:moveTo>
                    <a:pt x="207565" y="3346"/>
                  </a:moveTo>
                  <a:lnTo>
                    <a:pt x="207397" y="3402"/>
                  </a:lnTo>
                  <a:lnTo>
                    <a:pt x="207286" y="3458"/>
                  </a:lnTo>
                  <a:lnTo>
                    <a:pt x="207007" y="3625"/>
                  </a:lnTo>
                  <a:lnTo>
                    <a:pt x="206840" y="3848"/>
                  </a:lnTo>
                  <a:lnTo>
                    <a:pt x="206784" y="4015"/>
                  </a:lnTo>
                  <a:lnTo>
                    <a:pt x="206784" y="4183"/>
                  </a:lnTo>
                  <a:lnTo>
                    <a:pt x="206784" y="4350"/>
                  </a:lnTo>
                  <a:lnTo>
                    <a:pt x="206840" y="4517"/>
                  </a:lnTo>
                  <a:lnTo>
                    <a:pt x="207007" y="4796"/>
                  </a:lnTo>
                  <a:lnTo>
                    <a:pt x="207286" y="4963"/>
                  </a:lnTo>
                  <a:lnTo>
                    <a:pt x="207397" y="5019"/>
                  </a:lnTo>
                  <a:lnTo>
                    <a:pt x="207732" y="5019"/>
                  </a:lnTo>
                  <a:lnTo>
                    <a:pt x="207899" y="4963"/>
                  </a:lnTo>
                  <a:lnTo>
                    <a:pt x="208178" y="4796"/>
                  </a:lnTo>
                  <a:lnTo>
                    <a:pt x="208345" y="4517"/>
                  </a:lnTo>
                  <a:lnTo>
                    <a:pt x="208401" y="4350"/>
                  </a:lnTo>
                  <a:lnTo>
                    <a:pt x="208401" y="4183"/>
                  </a:lnTo>
                  <a:lnTo>
                    <a:pt x="208401" y="4015"/>
                  </a:lnTo>
                  <a:lnTo>
                    <a:pt x="208345" y="3848"/>
                  </a:lnTo>
                  <a:lnTo>
                    <a:pt x="208178" y="3625"/>
                  </a:lnTo>
                  <a:lnTo>
                    <a:pt x="207899" y="3458"/>
                  </a:lnTo>
                  <a:lnTo>
                    <a:pt x="207732" y="3402"/>
                  </a:lnTo>
                  <a:lnTo>
                    <a:pt x="207565" y="3346"/>
                  </a:lnTo>
                  <a:close/>
                  <a:moveTo>
                    <a:pt x="210911" y="3346"/>
                  </a:moveTo>
                  <a:lnTo>
                    <a:pt x="210743" y="3402"/>
                  </a:lnTo>
                  <a:lnTo>
                    <a:pt x="210576" y="3458"/>
                  </a:lnTo>
                  <a:lnTo>
                    <a:pt x="210297" y="3625"/>
                  </a:lnTo>
                  <a:lnTo>
                    <a:pt x="210130" y="3848"/>
                  </a:lnTo>
                  <a:lnTo>
                    <a:pt x="210074" y="4015"/>
                  </a:lnTo>
                  <a:lnTo>
                    <a:pt x="210074" y="4183"/>
                  </a:lnTo>
                  <a:lnTo>
                    <a:pt x="210074" y="4350"/>
                  </a:lnTo>
                  <a:lnTo>
                    <a:pt x="210130" y="4517"/>
                  </a:lnTo>
                  <a:lnTo>
                    <a:pt x="210297" y="4796"/>
                  </a:lnTo>
                  <a:lnTo>
                    <a:pt x="210576" y="4963"/>
                  </a:lnTo>
                  <a:lnTo>
                    <a:pt x="210743" y="5019"/>
                  </a:lnTo>
                  <a:lnTo>
                    <a:pt x="211078" y="5019"/>
                  </a:lnTo>
                  <a:lnTo>
                    <a:pt x="211245" y="4963"/>
                  </a:lnTo>
                  <a:lnTo>
                    <a:pt x="211468" y="4796"/>
                  </a:lnTo>
                  <a:lnTo>
                    <a:pt x="211691" y="4517"/>
                  </a:lnTo>
                  <a:lnTo>
                    <a:pt x="211691" y="4350"/>
                  </a:lnTo>
                  <a:lnTo>
                    <a:pt x="211747" y="4183"/>
                  </a:lnTo>
                  <a:lnTo>
                    <a:pt x="211691" y="4015"/>
                  </a:lnTo>
                  <a:lnTo>
                    <a:pt x="211691" y="3848"/>
                  </a:lnTo>
                  <a:lnTo>
                    <a:pt x="211468" y="3625"/>
                  </a:lnTo>
                  <a:lnTo>
                    <a:pt x="211245" y="3458"/>
                  </a:lnTo>
                  <a:lnTo>
                    <a:pt x="211078" y="3402"/>
                  </a:lnTo>
                  <a:lnTo>
                    <a:pt x="210911" y="3346"/>
                  </a:lnTo>
                  <a:close/>
                  <a:moveTo>
                    <a:pt x="215986" y="3346"/>
                  </a:moveTo>
                  <a:lnTo>
                    <a:pt x="215818" y="3402"/>
                  </a:lnTo>
                  <a:lnTo>
                    <a:pt x="215651" y="3458"/>
                  </a:lnTo>
                  <a:lnTo>
                    <a:pt x="215372" y="3625"/>
                  </a:lnTo>
                  <a:lnTo>
                    <a:pt x="215205" y="3848"/>
                  </a:lnTo>
                  <a:lnTo>
                    <a:pt x="215149" y="4015"/>
                  </a:lnTo>
                  <a:lnTo>
                    <a:pt x="215149" y="4183"/>
                  </a:lnTo>
                  <a:lnTo>
                    <a:pt x="215149" y="4350"/>
                  </a:lnTo>
                  <a:lnTo>
                    <a:pt x="215205" y="4517"/>
                  </a:lnTo>
                  <a:lnTo>
                    <a:pt x="215372" y="4796"/>
                  </a:lnTo>
                  <a:lnTo>
                    <a:pt x="215651" y="4963"/>
                  </a:lnTo>
                  <a:lnTo>
                    <a:pt x="215818" y="5019"/>
                  </a:lnTo>
                  <a:lnTo>
                    <a:pt x="216153" y="5019"/>
                  </a:lnTo>
                  <a:lnTo>
                    <a:pt x="216264" y="4963"/>
                  </a:lnTo>
                  <a:lnTo>
                    <a:pt x="216543" y="4796"/>
                  </a:lnTo>
                  <a:lnTo>
                    <a:pt x="216710" y="4517"/>
                  </a:lnTo>
                  <a:lnTo>
                    <a:pt x="216766" y="4350"/>
                  </a:lnTo>
                  <a:lnTo>
                    <a:pt x="216822" y="4183"/>
                  </a:lnTo>
                  <a:lnTo>
                    <a:pt x="216766" y="4015"/>
                  </a:lnTo>
                  <a:lnTo>
                    <a:pt x="216710" y="3848"/>
                  </a:lnTo>
                  <a:lnTo>
                    <a:pt x="216543" y="3625"/>
                  </a:lnTo>
                  <a:lnTo>
                    <a:pt x="216264" y="3458"/>
                  </a:lnTo>
                  <a:lnTo>
                    <a:pt x="216153" y="3402"/>
                  </a:lnTo>
                  <a:lnTo>
                    <a:pt x="215986" y="3346"/>
                  </a:lnTo>
                  <a:close/>
                  <a:moveTo>
                    <a:pt x="219276" y="3346"/>
                  </a:moveTo>
                  <a:lnTo>
                    <a:pt x="219108" y="3402"/>
                  </a:lnTo>
                  <a:lnTo>
                    <a:pt x="218941" y="3458"/>
                  </a:lnTo>
                  <a:lnTo>
                    <a:pt x="218718" y="3625"/>
                  </a:lnTo>
                  <a:lnTo>
                    <a:pt x="218551" y="3848"/>
                  </a:lnTo>
                  <a:lnTo>
                    <a:pt x="218495" y="4015"/>
                  </a:lnTo>
                  <a:lnTo>
                    <a:pt x="218439" y="4183"/>
                  </a:lnTo>
                  <a:lnTo>
                    <a:pt x="218495" y="4350"/>
                  </a:lnTo>
                  <a:lnTo>
                    <a:pt x="218551" y="4517"/>
                  </a:lnTo>
                  <a:lnTo>
                    <a:pt x="218718" y="4796"/>
                  </a:lnTo>
                  <a:lnTo>
                    <a:pt x="218941" y="4963"/>
                  </a:lnTo>
                  <a:lnTo>
                    <a:pt x="219108" y="5019"/>
                  </a:lnTo>
                  <a:lnTo>
                    <a:pt x="219443" y="5019"/>
                  </a:lnTo>
                  <a:lnTo>
                    <a:pt x="219610" y="4963"/>
                  </a:lnTo>
                  <a:lnTo>
                    <a:pt x="219889" y="4796"/>
                  </a:lnTo>
                  <a:lnTo>
                    <a:pt x="220057" y="4517"/>
                  </a:lnTo>
                  <a:lnTo>
                    <a:pt x="220112" y="4350"/>
                  </a:lnTo>
                  <a:lnTo>
                    <a:pt x="220112" y="4183"/>
                  </a:lnTo>
                  <a:lnTo>
                    <a:pt x="220112" y="4015"/>
                  </a:lnTo>
                  <a:lnTo>
                    <a:pt x="220057" y="3848"/>
                  </a:lnTo>
                  <a:lnTo>
                    <a:pt x="219889" y="3625"/>
                  </a:lnTo>
                  <a:lnTo>
                    <a:pt x="219610" y="3458"/>
                  </a:lnTo>
                  <a:lnTo>
                    <a:pt x="219443" y="3402"/>
                  </a:lnTo>
                  <a:lnTo>
                    <a:pt x="219276" y="3346"/>
                  </a:lnTo>
                  <a:close/>
                  <a:moveTo>
                    <a:pt x="222733" y="3346"/>
                  </a:moveTo>
                  <a:lnTo>
                    <a:pt x="222566" y="3402"/>
                  </a:lnTo>
                  <a:lnTo>
                    <a:pt x="222399" y="3458"/>
                  </a:lnTo>
                  <a:lnTo>
                    <a:pt x="222120" y="3625"/>
                  </a:lnTo>
                  <a:lnTo>
                    <a:pt x="221953" y="3848"/>
                  </a:lnTo>
                  <a:lnTo>
                    <a:pt x="221897" y="4015"/>
                  </a:lnTo>
                  <a:lnTo>
                    <a:pt x="221897" y="4183"/>
                  </a:lnTo>
                  <a:lnTo>
                    <a:pt x="221897" y="4350"/>
                  </a:lnTo>
                  <a:lnTo>
                    <a:pt x="221953" y="4517"/>
                  </a:lnTo>
                  <a:lnTo>
                    <a:pt x="222120" y="4796"/>
                  </a:lnTo>
                  <a:lnTo>
                    <a:pt x="222399" y="4963"/>
                  </a:lnTo>
                  <a:lnTo>
                    <a:pt x="222566" y="5019"/>
                  </a:lnTo>
                  <a:lnTo>
                    <a:pt x="222901" y="5019"/>
                  </a:lnTo>
                  <a:lnTo>
                    <a:pt x="223012" y="4963"/>
                  </a:lnTo>
                  <a:lnTo>
                    <a:pt x="223291" y="4796"/>
                  </a:lnTo>
                  <a:lnTo>
                    <a:pt x="223458" y="4517"/>
                  </a:lnTo>
                  <a:lnTo>
                    <a:pt x="223514" y="4350"/>
                  </a:lnTo>
                  <a:lnTo>
                    <a:pt x="223514" y="4183"/>
                  </a:lnTo>
                  <a:lnTo>
                    <a:pt x="223514" y="4015"/>
                  </a:lnTo>
                  <a:lnTo>
                    <a:pt x="223458" y="3848"/>
                  </a:lnTo>
                  <a:lnTo>
                    <a:pt x="223291" y="3625"/>
                  </a:lnTo>
                  <a:lnTo>
                    <a:pt x="223012" y="3458"/>
                  </a:lnTo>
                  <a:lnTo>
                    <a:pt x="222901" y="3402"/>
                  </a:lnTo>
                  <a:lnTo>
                    <a:pt x="222733" y="3346"/>
                  </a:lnTo>
                  <a:close/>
                  <a:moveTo>
                    <a:pt x="232771" y="3346"/>
                  </a:moveTo>
                  <a:lnTo>
                    <a:pt x="232604" y="3402"/>
                  </a:lnTo>
                  <a:lnTo>
                    <a:pt x="232437" y="3458"/>
                  </a:lnTo>
                  <a:lnTo>
                    <a:pt x="232158" y="3625"/>
                  </a:lnTo>
                  <a:lnTo>
                    <a:pt x="231991" y="3848"/>
                  </a:lnTo>
                  <a:lnTo>
                    <a:pt x="231935" y="4015"/>
                  </a:lnTo>
                  <a:lnTo>
                    <a:pt x="231935" y="4183"/>
                  </a:lnTo>
                  <a:lnTo>
                    <a:pt x="231935" y="4350"/>
                  </a:lnTo>
                  <a:lnTo>
                    <a:pt x="231991" y="4517"/>
                  </a:lnTo>
                  <a:lnTo>
                    <a:pt x="232158" y="4796"/>
                  </a:lnTo>
                  <a:lnTo>
                    <a:pt x="232437" y="4963"/>
                  </a:lnTo>
                  <a:lnTo>
                    <a:pt x="232604" y="5019"/>
                  </a:lnTo>
                  <a:lnTo>
                    <a:pt x="232939" y="5019"/>
                  </a:lnTo>
                  <a:lnTo>
                    <a:pt x="233050" y="4963"/>
                  </a:lnTo>
                  <a:lnTo>
                    <a:pt x="233329" y="4796"/>
                  </a:lnTo>
                  <a:lnTo>
                    <a:pt x="233496" y="4517"/>
                  </a:lnTo>
                  <a:lnTo>
                    <a:pt x="233552" y="4350"/>
                  </a:lnTo>
                  <a:lnTo>
                    <a:pt x="233552" y="4183"/>
                  </a:lnTo>
                  <a:lnTo>
                    <a:pt x="233552" y="4015"/>
                  </a:lnTo>
                  <a:lnTo>
                    <a:pt x="233496" y="3848"/>
                  </a:lnTo>
                  <a:lnTo>
                    <a:pt x="233329" y="3625"/>
                  </a:lnTo>
                  <a:lnTo>
                    <a:pt x="233050" y="3458"/>
                  </a:lnTo>
                  <a:lnTo>
                    <a:pt x="232939" y="3402"/>
                  </a:lnTo>
                  <a:lnTo>
                    <a:pt x="232771" y="3346"/>
                  </a:lnTo>
                  <a:close/>
                  <a:moveTo>
                    <a:pt x="274652" y="3402"/>
                  </a:moveTo>
                  <a:lnTo>
                    <a:pt x="274485" y="3458"/>
                  </a:lnTo>
                  <a:lnTo>
                    <a:pt x="274206" y="3625"/>
                  </a:lnTo>
                  <a:lnTo>
                    <a:pt x="274039" y="3904"/>
                  </a:lnTo>
                  <a:lnTo>
                    <a:pt x="273983" y="4015"/>
                  </a:lnTo>
                  <a:lnTo>
                    <a:pt x="273983" y="4183"/>
                  </a:lnTo>
                  <a:lnTo>
                    <a:pt x="273983" y="4350"/>
                  </a:lnTo>
                  <a:lnTo>
                    <a:pt x="274039" y="4517"/>
                  </a:lnTo>
                  <a:lnTo>
                    <a:pt x="274206" y="4796"/>
                  </a:lnTo>
                  <a:lnTo>
                    <a:pt x="274485" y="4963"/>
                  </a:lnTo>
                  <a:lnTo>
                    <a:pt x="274652" y="5019"/>
                  </a:lnTo>
                  <a:lnTo>
                    <a:pt x="274987" y="5019"/>
                  </a:lnTo>
                  <a:lnTo>
                    <a:pt x="275154" y="4963"/>
                  </a:lnTo>
                  <a:lnTo>
                    <a:pt x="275377" y="4796"/>
                  </a:lnTo>
                  <a:lnTo>
                    <a:pt x="275600" y="4517"/>
                  </a:lnTo>
                  <a:lnTo>
                    <a:pt x="275600" y="4350"/>
                  </a:lnTo>
                  <a:lnTo>
                    <a:pt x="275656" y="4183"/>
                  </a:lnTo>
                  <a:lnTo>
                    <a:pt x="275600" y="4015"/>
                  </a:lnTo>
                  <a:lnTo>
                    <a:pt x="275600" y="3904"/>
                  </a:lnTo>
                  <a:lnTo>
                    <a:pt x="275377" y="3625"/>
                  </a:lnTo>
                  <a:lnTo>
                    <a:pt x="275154" y="3458"/>
                  </a:lnTo>
                  <a:lnTo>
                    <a:pt x="274987" y="3402"/>
                  </a:lnTo>
                  <a:close/>
                  <a:moveTo>
                    <a:pt x="277998" y="3402"/>
                  </a:moveTo>
                  <a:lnTo>
                    <a:pt x="277831" y="3458"/>
                  </a:lnTo>
                  <a:lnTo>
                    <a:pt x="277608" y="3625"/>
                  </a:lnTo>
                  <a:lnTo>
                    <a:pt x="277441" y="3904"/>
                  </a:lnTo>
                  <a:lnTo>
                    <a:pt x="277385" y="4015"/>
                  </a:lnTo>
                  <a:lnTo>
                    <a:pt x="277329" y="4183"/>
                  </a:lnTo>
                  <a:lnTo>
                    <a:pt x="277385" y="4350"/>
                  </a:lnTo>
                  <a:lnTo>
                    <a:pt x="277441" y="4517"/>
                  </a:lnTo>
                  <a:lnTo>
                    <a:pt x="277608" y="4796"/>
                  </a:lnTo>
                  <a:lnTo>
                    <a:pt x="277831" y="4963"/>
                  </a:lnTo>
                  <a:lnTo>
                    <a:pt x="277998" y="5019"/>
                  </a:lnTo>
                  <a:lnTo>
                    <a:pt x="278333" y="5019"/>
                  </a:lnTo>
                  <a:lnTo>
                    <a:pt x="278500" y="4963"/>
                  </a:lnTo>
                  <a:lnTo>
                    <a:pt x="278779" y="4796"/>
                  </a:lnTo>
                  <a:lnTo>
                    <a:pt x="278946" y="4517"/>
                  </a:lnTo>
                  <a:lnTo>
                    <a:pt x="279002" y="4350"/>
                  </a:lnTo>
                  <a:lnTo>
                    <a:pt x="279002" y="4183"/>
                  </a:lnTo>
                  <a:lnTo>
                    <a:pt x="279002" y="4015"/>
                  </a:lnTo>
                  <a:lnTo>
                    <a:pt x="278946" y="3904"/>
                  </a:lnTo>
                  <a:lnTo>
                    <a:pt x="278779" y="3625"/>
                  </a:lnTo>
                  <a:lnTo>
                    <a:pt x="278500" y="3458"/>
                  </a:lnTo>
                  <a:lnTo>
                    <a:pt x="278333" y="3402"/>
                  </a:lnTo>
                  <a:close/>
                  <a:moveTo>
                    <a:pt x="281400" y="3402"/>
                  </a:moveTo>
                  <a:lnTo>
                    <a:pt x="281233" y="3458"/>
                  </a:lnTo>
                  <a:lnTo>
                    <a:pt x="280954" y="3625"/>
                  </a:lnTo>
                  <a:lnTo>
                    <a:pt x="280787" y="3904"/>
                  </a:lnTo>
                  <a:lnTo>
                    <a:pt x="280731" y="4015"/>
                  </a:lnTo>
                  <a:lnTo>
                    <a:pt x="280731" y="4183"/>
                  </a:lnTo>
                  <a:lnTo>
                    <a:pt x="280731" y="4350"/>
                  </a:lnTo>
                  <a:lnTo>
                    <a:pt x="280787" y="4517"/>
                  </a:lnTo>
                  <a:lnTo>
                    <a:pt x="280954" y="4796"/>
                  </a:lnTo>
                  <a:lnTo>
                    <a:pt x="281233" y="4963"/>
                  </a:lnTo>
                  <a:lnTo>
                    <a:pt x="281400" y="5019"/>
                  </a:lnTo>
                  <a:lnTo>
                    <a:pt x="281735" y="5019"/>
                  </a:lnTo>
                  <a:lnTo>
                    <a:pt x="281846" y="4963"/>
                  </a:lnTo>
                  <a:lnTo>
                    <a:pt x="282125" y="4796"/>
                  </a:lnTo>
                  <a:lnTo>
                    <a:pt x="282292" y="4517"/>
                  </a:lnTo>
                  <a:lnTo>
                    <a:pt x="282348" y="4350"/>
                  </a:lnTo>
                  <a:lnTo>
                    <a:pt x="282348" y="4183"/>
                  </a:lnTo>
                  <a:lnTo>
                    <a:pt x="282348" y="4015"/>
                  </a:lnTo>
                  <a:lnTo>
                    <a:pt x="282292" y="3904"/>
                  </a:lnTo>
                  <a:lnTo>
                    <a:pt x="282125" y="3625"/>
                  </a:lnTo>
                  <a:lnTo>
                    <a:pt x="281846" y="3458"/>
                  </a:lnTo>
                  <a:lnTo>
                    <a:pt x="281735" y="3402"/>
                  </a:lnTo>
                  <a:close/>
                  <a:moveTo>
                    <a:pt x="284690" y="3402"/>
                  </a:moveTo>
                  <a:lnTo>
                    <a:pt x="284523" y="3458"/>
                  </a:lnTo>
                  <a:lnTo>
                    <a:pt x="284300" y="3625"/>
                  </a:lnTo>
                  <a:lnTo>
                    <a:pt x="284077" y="3904"/>
                  </a:lnTo>
                  <a:lnTo>
                    <a:pt x="284077" y="4015"/>
                  </a:lnTo>
                  <a:lnTo>
                    <a:pt x="284021" y="4183"/>
                  </a:lnTo>
                  <a:lnTo>
                    <a:pt x="284077" y="4350"/>
                  </a:lnTo>
                  <a:lnTo>
                    <a:pt x="284077" y="4517"/>
                  </a:lnTo>
                  <a:lnTo>
                    <a:pt x="284300" y="4796"/>
                  </a:lnTo>
                  <a:lnTo>
                    <a:pt x="284523" y="4963"/>
                  </a:lnTo>
                  <a:lnTo>
                    <a:pt x="284690" y="5019"/>
                  </a:lnTo>
                  <a:lnTo>
                    <a:pt x="285025" y="5019"/>
                  </a:lnTo>
                  <a:lnTo>
                    <a:pt x="285192" y="4963"/>
                  </a:lnTo>
                  <a:lnTo>
                    <a:pt x="285471" y="4796"/>
                  </a:lnTo>
                  <a:lnTo>
                    <a:pt x="285638" y="4517"/>
                  </a:lnTo>
                  <a:lnTo>
                    <a:pt x="285694" y="4350"/>
                  </a:lnTo>
                  <a:lnTo>
                    <a:pt x="285694" y="4183"/>
                  </a:lnTo>
                  <a:lnTo>
                    <a:pt x="285694" y="4015"/>
                  </a:lnTo>
                  <a:lnTo>
                    <a:pt x="285638" y="3904"/>
                  </a:lnTo>
                  <a:lnTo>
                    <a:pt x="285471" y="3625"/>
                  </a:lnTo>
                  <a:lnTo>
                    <a:pt x="285192" y="3458"/>
                  </a:lnTo>
                  <a:lnTo>
                    <a:pt x="285025" y="3402"/>
                  </a:lnTo>
                  <a:close/>
                  <a:moveTo>
                    <a:pt x="3179" y="11711"/>
                  </a:moveTo>
                  <a:lnTo>
                    <a:pt x="3067" y="11767"/>
                  </a:lnTo>
                  <a:lnTo>
                    <a:pt x="2788" y="11934"/>
                  </a:lnTo>
                  <a:lnTo>
                    <a:pt x="2621" y="12213"/>
                  </a:lnTo>
                  <a:lnTo>
                    <a:pt x="2565" y="12324"/>
                  </a:lnTo>
                  <a:lnTo>
                    <a:pt x="2510" y="12492"/>
                  </a:lnTo>
                  <a:lnTo>
                    <a:pt x="2565" y="12659"/>
                  </a:lnTo>
                  <a:lnTo>
                    <a:pt x="2621" y="12826"/>
                  </a:lnTo>
                  <a:lnTo>
                    <a:pt x="2788" y="13105"/>
                  </a:lnTo>
                  <a:lnTo>
                    <a:pt x="3067" y="13272"/>
                  </a:lnTo>
                  <a:lnTo>
                    <a:pt x="3179" y="13328"/>
                  </a:lnTo>
                  <a:lnTo>
                    <a:pt x="3513" y="13328"/>
                  </a:lnTo>
                  <a:lnTo>
                    <a:pt x="3681" y="13272"/>
                  </a:lnTo>
                  <a:lnTo>
                    <a:pt x="3959" y="13105"/>
                  </a:lnTo>
                  <a:lnTo>
                    <a:pt x="4127" y="12826"/>
                  </a:lnTo>
                  <a:lnTo>
                    <a:pt x="4183" y="12659"/>
                  </a:lnTo>
                  <a:lnTo>
                    <a:pt x="4183" y="12492"/>
                  </a:lnTo>
                  <a:lnTo>
                    <a:pt x="4183" y="12324"/>
                  </a:lnTo>
                  <a:lnTo>
                    <a:pt x="4127" y="12213"/>
                  </a:lnTo>
                  <a:lnTo>
                    <a:pt x="3959" y="11934"/>
                  </a:lnTo>
                  <a:lnTo>
                    <a:pt x="3681" y="11767"/>
                  </a:lnTo>
                  <a:lnTo>
                    <a:pt x="3513" y="11711"/>
                  </a:lnTo>
                  <a:close/>
                  <a:moveTo>
                    <a:pt x="13273" y="11711"/>
                  </a:moveTo>
                  <a:lnTo>
                    <a:pt x="13161" y="11767"/>
                  </a:lnTo>
                  <a:lnTo>
                    <a:pt x="12882" y="11934"/>
                  </a:lnTo>
                  <a:lnTo>
                    <a:pt x="12715" y="12213"/>
                  </a:lnTo>
                  <a:lnTo>
                    <a:pt x="12659" y="12324"/>
                  </a:lnTo>
                  <a:lnTo>
                    <a:pt x="12603" y="12492"/>
                  </a:lnTo>
                  <a:lnTo>
                    <a:pt x="12659" y="12659"/>
                  </a:lnTo>
                  <a:lnTo>
                    <a:pt x="12715" y="12826"/>
                  </a:lnTo>
                  <a:lnTo>
                    <a:pt x="12882" y="13105"/>
                  </a:lnTo>
                  <a:lnTo>
                    <a:pt x="13161" y="13272"/>
                  </a:lnTo>
                  <a:lnTo>
                    <a:pt x="13273" y="13328"/>
                  </a:lnTo>
                  <a:lnTo>
                    <a:pt x="13607" y="13328"/>
                  </a:lnTo>
                  <a:lnTo>
                    <a:pt x="13774" y="13272"/>
                  </a:lnTo>
                  <a:lnTo>
                    <a:pt x="14053" y="13105"/>
                  </a:lnTo>
                  <a:lnTo>
                    <a:pt x="14221" y="12826"/>
                  </a:lnTo>
                  <a:lnTo>
                    <a:pt x="14276" y="12659"/>
                  </a:lnTo>
                  <a:lnTo>
                    <a:pt x="14276" y="12492"/>
                  </a:lnTo>
                  <a:lnTo>
                    <a:pt x="14276" y="12324"/>
                  </a:lnTo>
                  <a:lnTo>
                    <a:pt x="14221" y="12213"/>
                  </a:lnTo>
                  <a:lnTo>
                    <a:pt x="14053" y="11934"/>
                  </a:lnTo>
                  <a:lnTo>
                    <a:pt x="13774" y="11767"/>
                  </a:lnTo>
                  <a:lnTo>
                    <a:pt x="13607" y="11711"/>
                  </a:lnTo>
                  <a:close/>
                  <a:moveTo>
                    <a:pt x="16674" y="11711"/>
                  </a:moveTo>
                  <a:lnTo>
                    <a:pt x="16507" y="11767"/>
                  </a:lnTo>
                  <a:lnTo>
                    <a:pt x="16228" y="11934"/>
                  </a:lnTo>
                  <a:lnTo>
                    <a:pt x="16061" y="12213"/>
                  </a:lnTo>
                  <a:lnTo>
                    <a:pt x="16005" y="12324"/>
                  </a:lnTo>
                  <a:lnTo>
                    <a:pt x="16005" y="12492"/>
                  </a:lnTo>
                  <a:lnTo>
                    <a:pt x="16005" y="12659"/>
                  </a:lnTo>
                  <a:lnTo>
                    <a:pt x="16061" y="12826"/>
                  </a:lnTo>
                  <a:lnTo>
                    <a:pt x="16228" y="13105"/>
                  </a:lnTo>
                  <a:lnTo>
                    <a:pt x="16507" y="13272"/>
                  </a:lnTo>
                  <a:lnTo>
                    <a:pt x="16674" y="13328"/>
                  </a:lnTo>
                  <a:lnTo>
                    <a:pt x="17009" y="13328"/>
                  </a:lnTo>
                  <a:lnTo>
                    <a:pt x="17120" y="13272"/>
                  </a:lnTo>
                  <a:lnTo>
                    <a:pt x="17399" y="13105"/>
                  </a:lnTo>
                  <a:lnTo>
                    <a:pt x="17567" y="12826"/>
                  </a:lnTo>
                  <a:lnTo>
                    <a:pt x="17622" y="12659"/>
                  </a:lnTo>
                  <a:lnTo>
                    <a:pt x="17678" y="12492"/>
                  </a:lnTo>
                  <a:lnTo>
                    <a:pt x="17622" y="12324"/>
                  </a:lnTo>
                  <a:lnTo>
                    <a:pt x="17567" y="12213"/>
                  </a:lnTo>
                  <a:lnTo>
                    <a:pt x="17399" y="11934"/>
                  </a:lnTo>
                  <a:lnTo>
                    <a:pt x="17120" y="11767"/>
                  </a:lnTo>
                  <a:lnTo>
                    <a:pt x="17009" y="11711"/>
                  </a:lnTo>
                  <a:close/>
                  <a:moveTo>
                    <a:pt x="20020" y="11711"/>
                  </a:moveTo>
                  <a:lnTo>
                    <a:pt x="19853" y="11767"/>
                  </a:lnTo>
                  <a:lnTo>
                    <a:pt x="19630" y="11934"/>
                  </a:lnTo>
                  <a:lnTo>
                    <a:pt x="19407" y="12213"/>
                  </a:lnTo>
                  <a:lnTo>
                    <a:pt x="19351" y="12324"/>
                  </a:lnTo>
                  <a:lnTo>
                    <a:pt x="19351" y="12492"/>
                  </a:lnTo>
                  <a:lnTo>
                    <a:pt x="19351" y="12659"/>
                  </a:lnTo>
                  <a:lnTo>
                    <a:pt x="19407" y="12826"/>
                  </a:lnTo>
                  <a:lnTo>
                    <a:pt x="19630" y="13105"/>
                  </a:lnTo>
                  <a:lnTo>
                    <a:pt x="19853" y="13272"/>
                  </a:lnTo>
                  <a:lnTo>
                    <a:pt x="20020" y="13328"/>
                  </a:lnTo>
                  <a:lnTo>
                    <a:pt x="20355" y="13328"/>
                  </a:lnTo>
                  <a:lnTo>
                    <a:pt x="20522" y="13272"/>
                  </a:lnTo>
                  <a:lnTo>
                    <a:pt x="20801" y="13105"/>
                  </a:lnTo>
                  <a:lnTo>
                    <a:pt x="20968" y="12826"/>
                  </a:lnTo>
                  <a:lnTo>
                    <a:pt x="21024" y="12659"/>
                  </a:lnTo>
                  <a:lnTo>
                    <a:pt x="21024" y="12492"/>
                  </a:lnTo>
                  <a:lnTo>
                    <a:pt x="21024" y="12324"/>
                  </a:lnTo>
                  <a:lnTo>
                    <a:pt x="20968" y="12213"/>
                  </a:lnTo>
                  <a:lnTo>
                    <a:pt x="20801" y="11934"/>
                  </a:lnTo>
                  <a:lnTo>
                    <a:pt x="20522" y="11767"/>
                  </a:lnTo>
                  <a:lnTo>
                    <a:pt x="20355" y="11711"/>
                  </a:lnTo>
                  <a:close/>
                  <a:moveTo>
                    <a:pt x="25095" y="11711"/>
                  </a:moveTo>
                  <a:lnTo>
                    <a:pt x="24928" y="11767"/>
                  </a:lnTo>
                  <a:lnTo>
                    <a:pt x="24705" y="11934"/>
                  </a:lnTo>
                  <a:lnTo>
                    <a:pt x="24482" y="12213"/>
                  </a:lnTo>
                  <a:lnTo>
                    <a:pt x="24426" y="12324"/>
                  </a:lnTo>
                  <a:lnTo>
                    <a:pt x="24426" y="12492"/>
                  </a:lnTo>
                  <a:lnTo>
                    <a:pt x="24426" y="12659"/>
                  </a:lnTo>
                  <a:lnTo>
                    <a:pt x="24482" y="12826"/>
                  </a:lnTo>
                  <a:lnTo>
                    <a:pt x="24705" y="13105"/>
                  </a:lnTo>
                  <a:lnTo>
                    <a:pt x="24928" y="13272"/>
                  </a:lnTo>
                  <a:lnTo>
                    <a:pt x="25095" y="13328"/>
                  </a:lnTo>
                  <a:lnTo>
                    <a:pt x="25430" y="13328"/>
                  </a:lnTo>
                  <a:lnTo>
                    <a:pt x="25597" y="13272"/>
                  </a:lnTo>
                  <a:lnTo>
                    <a:pt x="25876" y="13105"/>
                  </a:lnTo>
                  <a:lnTo>
                    <a:pt x="26043" y="12826"/>
                  </a:lnTo>
                  <a:lnTo>
                    <a:pt x="26099" y="12659"/>
                  </a:lnTo>
                  <a:lnTo>
                    <a:pt x="26099" y="12492"/>
                  </a:lnTo>
                  <a:lnTo>
                    <a:pt x="26099" y="12324"/>
                  </a:lnTo>
                  <a:lnTo>
                    <a:pt x="26043" y="12213"/>
                  </a:lnTo>
                  <a:lnTo>
                    <a:pt x="25876" y="11934"/>
                  </a:lnTo>
                  <a:lnTo>
                    <a:pt x="25597" y="11767"/>
                  </a:lnTo>
                  <a:lnTo>
                    <a:pt x="25430" y="11711"/>
                  </a:lnTo>
                  <a:close/>
                  <a:moveTo>
                    <a:pt x="28441" y="11711"/>
                  </a:moveTo>
                  <a:lnTo>
                    <a:pt x="28274" y="11767"/>
                  </a:lnTo>
                  <a:lnTo>
                    <a:pt x="27995" y="11934"/>
                  </a:lnTo>
                  <a:lnTo>
                    <a:pt x="27828" y="12213"/>
                  </a:lnTo>
                  <a:lnTo>
                    <a:pt x="27772" y="12324"/>
                  </a:lnTo>
                  <a:lnTo>
                    <a:pt x="27772" y="12492"/>
                  </a:lnTo>
                  <a:lnTo>
                    <a:pt x="27772" y="12659"/>
                  </a:lnTo>
                  <a:lnTo>
                    <a:pt x="27828" y="12826"/>
                  </a:lnTo>
                  <a:lnTo>
                    <a:pt x="27995" y="13105"/>
                  </a:lnTo>
                  <a:lnTo>
                    <a:pt x="28274" y="13272"/>
                  </a:lnTo>
                  <a:lnTo>
                    <a:pt x="28441" y="13328"/>
                  </a:lnTo>
                  <a:lnTo>
                    <a:pt x="28776" y="13328"/>
                  </a:lnTo>
                  <a:lnTo>
                    <a:pt x="28943" y="13272"/>
                  </a:lnTo>
                  <a:lnTo>
                    <a:pt x="29166" y="13105"/>
                  </a:lnTo>
                  <a:lnTo>
                    <a:pt x="29333" y="12826"/>
                  </a:lnTo>
                  <a:lnTo>
                    <a:pt x="29389" y="12659"/>
                  </a:lnTo>
                  <a:lnTo>
                    <a:pt x="29445" y="12492"/>
                  </a:lnTo>
                  <a:lnTo>
                    <a:pt x="29389" y="12324"/>
                  </a:lnTo>
                  <a:lnTo>
                    <a:pt x="29333" y="12213"/>
                  </a:lnTo>
                  <a:lnTo>
                    <a:pt x="29166" y="11934"/>
                  </a:lnTo>
                  <a:lnTo>
                    <a:pt x="28943" y="11767"/>
                  </a:lnTo>
                  <a:lnTo>
                    <a:pt x="28776" y="11711"/>
                  </a:lnTo>
                  <a:close/>
                  <a:moveTo>
                    <a:pt x="40152" y="11711"/>
                  </a:moveTo>
                  <a:lnTo>
                    <a:pt x="40041" y="11767"/>
                  </a:lnTo>
                  <a:lnTo>
                    <a:pt x="39762" y="11934"/>
                  </a:lnTo>
                  <a:lnTo>
                    <a:pt x="39595" y="12213"/>
                  </a:lnTo>
                  <a:lnTo>
                    <a:pt x="39539" y="12324"/>
                  </a:lnTo>
                  <a:lnTo>
                    <a:pt x="39539" y="12492"/>
                  </a:lnTo>
                  <a:lnTo>
                    <a:pt x="39539" y="12659"/>
                  </a:lnTo>
                  <a:lnTo>
                    <a:pt x="39595" y="12826"/>
                  </a:lnTo>
                  <a:lnTo>
                    <a:pt x="39762" y="13105"/>
                  </a:lnTo>
                  <a:lnTo>
                    <a:pt x="40041" y="13272"/>
                  </a:lnTo>
                  <a:lnTo>
                    <a:pt x="40152" y="13328"/>
                  </a:lnTo>
                  <a:lnTo>
                    <a:pt x="40487" y="13328"/>
                  </a:lnTo>
                  <a:lnTo>
                    <a:pt x="40654" y="13272"/>
                  </a:lnTo>
                  <a:lnTo>
                    <a:pt x="40933" y="13105"/>
                  </a:lnTo>
                  <a:lnTo>
                    <a:pt x="41100" y="12826"/>
                  </a:lnTo>
                  <a:lnTo>
                    <a:pt x="41156" y="12659"/>
                  </a:lnTo>
                  <a:lnTo>
                    <a:pt x="41156" y="12492"/>
                  </a:lnTo>
                  <a:lnTo>
                    <a:pt x="41156" y="12324"/>
                  </a:lnTo>
                  <a:lnTo>
                    <a:pt x="41100" y="12213"/>
                  </a:lnTo>
                  <a:lnTo>
                    <a:pt x="40933" y="11934"/>
                  </a:lnTo>
                  <a:lnTo>
                    <a:pt x="40654" y="11767"/>
                  </a:lnTo>
                  <a:lnTo>
                    <a:pt x="40487" y="11711"/>
                  </a:lnTo>
                  <a:close/>
                  <a:moveTo>
                    <a:pt x="48517" y="11711"/>
                  </a:moveTo>
                  <a:lnTo>
                    <a:pt x="48350" y="11767"/>
                  </a:lnTo>
                  <a:lnTo>
                    <a:pt x="48127" y="11934"/>
                  </a:lnTo>
                  <a:lnTo>
                    <a:pt x="47904" y="12213"/>
                  </a:lnTo>
                  <a:lnTo>
                    <a:pt x="47904" y="12324"/>
                  </a:lnTo>
                  <a:lnTo>
                    <a:pt x="47848" y="12492"/>
                  </a:lnTo>
                  <a:lnTo>
                    <a:pt x="47904" y="12659"/>
                  </a:lnTo>
                  <a:lnTo>
                    <a:pt x="47904" y="12826"/>
                  </a:lnTo>
                  <a:lnTo>
                    <a:pt x="48127" y="13105"/>
                  </a:lnTo>
                  <a:lnTo>
                    <a:pt x="48350" y="13272"/>
                  </a:lnTo>
                  <a:lnTo>
                    <a:pt x="48517" y="13328"/>
                  </a:lnTo>
                  <a:lnTo>
                    <a:pt x="48852" y="13328"/>
                  </a:lnTo>
                  <a:lnTo>
                    <a:pt x="49019" y="13272"/>
                  </a:lnTo>
                  <a:lnTo>
                    <a:pt x="49298" y="13105"/>
                  </a:lnTo>
                  <a:lnTo>
                    <a:pt x="49465" y="12826"/>
                  </a:lnTo>
                  <a:lnTo>
                    <a:pt x="49521" y="12659"/>
                  </a:lnTo>
                  <a:lnTo>
                    <a:pt x="49521" y="12492"/>
                  </a:lnTo>
                  <a:lnTo>
                    <a:pt x="49521" y="12324"/>
                  </a:lnTo>
                  <a:lnTo>
                    <a:pt x="49465" y="12213"/>
                  </a:lnTo>
                  <a:lnTo>
                    <a:pt x="49298" y="11934"/>
                  </a:lnTo>
                  <a:lnTo>
                    <a:pt x="49019" y="11767"/>
                  </a:lnTo>
                  <a:lnTo>
                    <a:pt x="48852" y="11711"/>
                  </a:lnTo>
                  <a:close/>
                  <a:moveTo>
                    <a:pt x="51808" y="11711"/>
                  </a:moveTo>
                  <a:lnTo>
                    <a:pt x="51696" y="11767"/>
                  </a:lnTo>
                  <a:lnTo>
                    <a:pt x="51417" y="11934"/>
                  </a:lnTo>
                  <a:lnTo>
                    <a:pt x="51250" y="12213"/>
                  </a:lnTo>
                  <a:lnTo>
                    <a:pt x="51194" y="12324"/>
                  </a:lnTo>
                  <a:lnTo>
                    <a:pt x="51194" y="12492"/>
                  </a:lnTo>
                  <a:lnTo>
                    <a:pt x="51194" y="12659"/>
                  </a:lnTo>
                  <a:lnTo>
                    <a:pt x="51250" y="12826"/>
                  </a:lnTo>
                  <a:lnTo>
                    <a:pt x="51417" y="13105"/>
                  </a:lnTo>
                  <a:lnTo>
                    <a:pt x="51696" y="13272"/>
                  </a:lnTo>
                  <a:lnTo>
                    <a:pt x="51808" y="13328"/>
                  </a:lnTo>
                  <a:lnTo>
                    <a:pt x="52142" y="13328"/>
                  </a:lnTo>
                  <a:lnTo>
                    <a:pt x="52309" y="13272"/>
                  </a:lnTo>
                  <a:lnTo>
                    <a:pt x="52588" y="13105"/>
                  </a:lnTo>
                  <a:lnTo>
                    <a:pt x="52756" y="12826"/>
                  </a:lnTo>
                  <a:lnTo>
                    <a:pt x="52811" y="12659"/>
                  </a:lnTo>
                  <a:lnTo>
                    <a:pt x="52811" y="12492"/>
                  </a:lnTo>
                  <a:lnTo>
                    <a:pt x="52811" y="12324"/>
                  </a:lnTo>
                  <a:lnTo>
                    <a:pt x="52756" y="12213"/>
                  </a:lnTo>
                  <a:lnTo>
                    <a:pt x="52588" y="11934"/>
                  </a:lnTo>
                  <a:lnTo>
                    <a:pt x="52309" y="11767"/>
                  </a:lnTo>
                  <a:lnTo>
                    <a:pt x="52142" y="11711"/>
                  </a:lnTo>
                  <a:close/>
                  <a:moveTo>
                    <a:pt x="56938" y="11711"/>
                  </a:moveTo>
                  <a:lnTo>
                    <a:pt x="56771" y="11767"/>
                  </a:lnTo>
                  <a:lnTo>
                    <a:pt x="56492" y="11934"/>
                  </a:lnTo>
                  <a:lnTo>
                    <a:pt x="56325" y="12213"/>
                  </a:lnTo>
                  <a:lnTo>
                    <a:pt x="56269" y="12324"/>
                  </a:lnTo>
                  <a:lnTo>
                    <a:pt x="56269" y="12492"/>
                  </a:lnTo>
                  <a:lnTo>
                    <a:pt x="56269" y="12659"/>
                  </a:lnTo>
                  <a:lnTo>
                    <a:pt x="56325" y="12826"/>
                  </a:lnTo>
                  <a:lnTo>
                    <a:pt x="56492" y="13105"/>
                  </a:lnTo>
                  <a:lnTo>
                    <a:pt x="56771" y="13272"/>
                  </a:lnTo>
                  <a:lnTo>
                    <a:pt x="56938" y="13328"/>
                  </a:lnTo>
                  <a:lnTo>
                    <a:pt x="57273" y="13328"/>
                  </a:lnTo>
                  <a:lnTo>
                    <a:pt x="57440" y="13272"/>
                  </a:lnTo>
                  <a:lnTo>
                    <a:pt x="57663" y="13105"/>
                  </a:lnTo>
                  <a:lnTo>
                    <a:pt x="57830" y="12826"/>
                  </a:lnTo>
                  <a:lnTo>
                    <a:pt x="57886" y="12659"/>
                  </a:lnTo>
                  <a:lnTo>
                    <a:pt x="57942" y="12492"/>
                  </a:lnTo>
                  <a:lnTo>
                    <a:pt x="57886" y="12324"/>
                  </a:lnTo>
                  <a:lnTo>
                    <a:pt x="57830" y="12213"/>
                  </a:lnTo>
                  <a:lnTo>
                    <a:pt x="57663" y="11934"/>
                  </a:lnTo>
                  <a:lnTo>
                    <a:pt x="57440" y="11767"/>
                  </a:lnTo>
                  <a:lnTo>
                    <a:pt x="57273" y="11711"/>
                  </a:lnTo>
                  <a:close/>
                  <a:moveTo>
                    <a:pt x="62013" y="11711"/>
                  </a:moveTo>
                  <a:lnTo>
                    <a:pt x="61846" y="11767"/>
                  </a:lnTo>
                  <a:lnTo>
                    <a:pt x="61567" y="11934"/>
                  </a:lnTo>
                  <a:lnTo>
                    <a:pt x="61399" y="12213"/>
                  </a:lnTo>
                  <a:lnTo>
                    <a:pt x="61344" y="12324"/>
                  </a:lnTo>
                  <a:lnTo>
                    <a:pt x="61344" y="12492"/>
                  </a:lnTo>
                  <a:lnTo>
                    <a:pt x="61344" y="12659"/>
                  </a:lnTo>
                  <a:lnTo>
                    <a:pt x="61399" y="12826"/>
                  </a:lnTo>
                  <a:lnTo>
                    <a:pt x="61567" y="13105"/>
                  </a:lnTo>
                  <a:lnTo>
                    <a:pt x="61846" y="13272"/>
                  </a:lnTo>
                  <a:lnTo>
                    <a:pt x="62013" y="13328"/>
                  </a:lnTo>
                  <a:lnTo>
                    <a:pt x="62347" y="13328"/>
                  </a:lnTo>
                  <a:lnTo>
                    <a:pt x="62515" y="13272"/>
                  </a:lnTo>
                  <a:lnTo>
                    <a:pt x="62738" y="13105"/>
                  </a:lnTo>
                  <a:lnTo>
                    <a:pt x="62961" y="12826"/>
                  </a:lnTo>
                  <a:lnTo>
                    <a:pt x="62961" y="12659"/>
                  </a:lnTo>
                  <a:lnTo>
                    <a:pt x="63017" y="12492"/>
                  </a:lnTo>
                  <a:lnTo>
                    <a:pt x="62961" y="12324"/>
                  </a:lnTo>
                  <a:lnTo>
                    <a:pt x="62961" y="12213"/>
                  </a:lnTo>
                  <a:lnTo>
                    <a:pt x="62738" y="11934"/>
                  </a:lnTo>
                  <a:lnTo>
                    <a:pt x="62515" y="11767"/>
                  </a:lnTo>
                  <a:lnTo>
                    <a:pt x="62347" y="11711"/>
                  </a:lnTo>
                  <a:close/>
                  <a:moveTo>
                    <a:pt x="72051" y="11711"/>
                  </a:moveTo>
                  <a:lnTo>
                    <a:pt x="71884" y="11767"/>
                  </a:lnTo>
                  <a:lnTo>
                    <a:pt x="71605" y="11934"/>
                  </a:lnTo>
                  <a:lnTo>
                    <a:pt x="71438" y="12213"/>
                  </a:lnTo>
                  <a:lnTo>
                    <a:pt x="71382" y="12324"/>
                  </a:lnTo>
                  <a:lnTo>
                    <a:pt x="71382" y="12492"/>
                  </a:lnTo>
                  <a:lnTo>
                    <a:pt x="71382" y="12659"/>
                  </a:lnTo>
                  <a:lnTo>
                    <a:pt x="71438" y="12826"/>
                  </a:lnTo>
                  <a:lnTo>
                    <a:pt x="71605" y="13105"/>
                  </a:lnTo>
                  <a:lnTo>
                    <a:pt x="71884" y="13272"/>
                  </a:lnTo>
                  <a:lnTo>
                    <a:pt x="72051" y="13328"/>
                  </a:lnTo>
                  <a:lnTo>
                    <a:pt x="72386" y="13328"/>
                  </a:lnTo>
                  <a:lnTo>
                    <a:pt x="72553" y="13272"/>
                  </a:lnTo>
                  <a:lnTo>
                    <a:pt x="72776" y="13105"/>
                  </a:lnTo>
                  <a:lnTo>
                    <a:pt x="72999" y="12826"/>
                  </a:lnTo>
                  <a:lnTo>
                    <a:pt x="72999" y="12659"/>
                  </a:lnTo>
                  <a:lnTo>
                    <a:pt x="73055" y="12492"/>
                  </a:lnTo>
                  <a:lnTo>
                    <a:pt x="72999" y="12324"/>
                  </a:lnTo>
                  <a:lnTo>
                    <a:pt x="72999" y="12213"/>
                  </a:lnTo>
                  <a:lnTo>
                    <a:pt x="72776" y="11934"/>
                  </a:lnTo>
                  <a:lnTo>
                    <a:pt x="72553" y="11767"/>
                  </a:lnTo>
                  <a:lnTo>
                    <a:pt x="72386" y="11711"/>
                  </a:lnTo>
                  <a:close/>
                  <a:moveTo>
                    <a:pt x="80472" y="11711"/>
                  </a:moveTo>
                  <a:lnTo>
                    <a:pt x="80304" y="11767"/>
                  </a:lnTo>
                  <a:lnTo>
                    <a:pt x="80081" y="11934"/>
                  </a:lnTo>
                  <a:lnTo>
                    <a:pt x="79914" y="12213"/>
                  </a:lnTo>
                  <a:lnTo>
                    <a:pt x="79858" y="12324"/>
                  </a:lnTo>
                  <a:lnTo>
                    <a:pt x="79803" y="12492"/>
                  </a:lnTo>
                  <a:lnTo>
                    <a:pt x="79858" y="12659"/>
                  </a:lnTo>
                  <a:lnTo>
                    <a:pt x="79914" y="12826"/>
                  </a:lnTo>
                  <a:lnTo>
                    <a:pt x="80081" y="13105"/>
                  </a:lnTo>
                  <a:lnTo>
                    <a:pt x="80304" y="13272"/>
                  </a:lnTo>
                  <a:lnTo>
                    <a:pt x="80472" y="13328"/>
                  </a:lnTo>
                  <a:lnTo>
                    <a:pt x="80806" y="13328"/>
                  </a:lnTo>
                  <a:lnTo>
                    <a:pt x="80974" y="13272"/>
                  </a:lnTo>
                  <a:lnTo>
                    <a:pt x="81252" y="13105"/>
                  </a:lnTo>
                  <a:lnTo>
                    <a:pt x="81420" y="12826"/>
                  </a:lnTo>
                  <a:lnTo>
                    <a:pt x="81476" y="12659"/>
                  </a:lnTo>
                  <a:lnTo>
                    <a:pt x="81476" y="12492"/>
                  </a:lnTo>
                  <a:lnTo>
                    <a:pt x="81476" y="12324"/>
                  </a:lnTo>
                  <a:lnTo>
                    <a:pt x="81420" y="12213"/>
                  </a:lnTo>
                  <a:lnTo>
                    <a:pt x="81252" y="11934"/>
                  </a:lnTo>
                  <a:lnTo>
                    <a:pt x="80974" y="11767"/>
                  </a:lnTo>
                  <a:lnTo>
                    <a:pt x="80806" y="11711"/>
                  </a:lnTo>
                  <a:close/>
                  <a:moveTo>
                    <a:pt x="90621" y="11711"/>
                  </a:moveTo>
                  <a:lnTo>
                    <a:pt x="90510" y="11767"/>
                  </a:lnTo>
                  <a:lnTo>
                    <a:pt x="90231" y="11934"/>
                  </a:lnTo>
                  <a:lnTo>
                    <a:pt x="90064" y="12213"/>
                  </a:lnTo>
                  <a:lnTo>
                    <a:pt x="90008" y="12324"/>
                  </a:lnTo>
                  <a:lnTo>
                    <a:pt x="90008" y="12492"/>
                  </a:lnTo>
                  <a:lnTo>
                    <a:pt x="90008" y="12659"/>
                  </a:lnTo>
                  <a:lnTo>
                    <a:pt x="90064" y="12826"/>
                  </a:lnTo>
                  <a:lnTo>
                    <a:pt x="90231" y="13105"/>
                  </a:lnTo>
                  <a:lnTo>
                    <a:pt x="90510" y="13272"/>
                  </a:lnTo>
                  <a:lnTo>
                    <a:pt x="90621" y="13328"/>
                  </a:lnTo>
                  <a:lnTo>
                    <a:pt x="90956" y="13328"/>
                  </a:lnTo>
                  <a:lnTo>
                    <a:pt x="91123" y="13272"/>
                  </a:lnTo>
                  <a:lnTo>
                    <a:pt x="91402" y="13105"/>
                  </a:lnTo>
                  <a:lnTo>
                    <a:pt x="91569" y="12826"/>
                  </a:lnTo>
                  <a:lnTo>
                    <a:pt x="91625" y="12659"/>
                  </a:lnTo>
                  <a:lnTo>
                    <a:pt x="91625" y="12492"/>
                  </a:lnTo>
                  <a:lnTo>
                    <a:pt x="91625" y="12324"/>
                  </a:lnTo>
                  <a:lnTo>
                    <a:pt x="91569" y="12213"/>
                  </a:lnTo>
                  <a:lnTo>
                    <a:pt x="91402" y="11934"/>
                  </a:lnTo>
                  <a:lnTo>
                    <a:pt x="91123" y="11767"/>
                  </a:lnTo>
                  <a:lnTo>
                    <a:pt x="90956" y="11711"/>
                  </a:lnTo>
                  <a:close/>
                  <a:moveTo>
                    <a:pt x="98986" y="11711"/>
                  </a:moveTo>
                  <a:lnTo>
                    <a:pt x="98875" y="11767"/>
                  </a:lnTo>
                  <a:lnTo>
                    <a:pt x="98596" y="11934"/>
                  </a:lnTo>
                  <a:lnTo>
                    <a:pt x="98429" y="12213"/>
                  </a:lnTo>
                  <a:lnTo>
                    <a:pt x="98373" y="12324"/>
                  </a:lnTo>
                  <a:lnTo>
                    <a:pt x="98373" y="12492"/>
                  </a:lnTo>
                  <a:lnTo>
                    <a:pt x="98373" y="12659"/>
                  </a:lnTo>
                  <a:lnTo>
                    <a:pt x="98429" y="12826"/>
                  </a:lnTo>
                  <a:lnTo>
                    <a:pt x="98596" y="13105"/>
                  </a:lnTo>
                  <a:lnTo>
                    <a:pt x="98875" y="13272"/>
                  </a:lnTo>
                  <a:lnTo>
                    <a:pt x="98986" y="13328"/>
                  </a:lnTo>
                  <a:lnTo>
                    <a:pt x="99321" y="13328"/>
                  </a:lnTo>
                  <a:lnTo>
                    <a:pt x="99488" y="13272"/>
                  </a:lnTo>
                  <a:lnTo>
                    <a:pt x="99767" y="13105"/>
                  </a:lnTo>
                  <a:lnTo>
                    <a:pt x="99934" y="12826"/>
                  </a:lnTo>
                  <a:lnTo>
                    <a:pt x="99990" y="12659"/>
                  </a:lnTo>
                  <a:lnTo>
                    <a:pt x="99990" y="12492"/>
                  </a:lnTo>
                  <a:lnTo>
                    <a:pt x="99990" y="12324"/>
                  </a:lnTo>
                  <a:lnTo>
                    <a:pt x="99934" y="12213"/>
                  </a:lnTo>
                  <a:lnTo>
                    <a:pt x="99767" y="11934"/>
                  </a:lnTo>
                  <a:lnTo>
                    <a:pt x="99488" y="11767"/>
                  </a:lnTo>
                  <a:lnTo>
                    <a:pt x="99321" y="11711"/>
                  </a:lnTo>
                  <a:close/>
                  <a:moveTo>
                    <a:pt x="109080" y="11711"/>
                  </a:moveTo>
                  <a:lnTo>
                    <a:pt x="108969" y="11767"/>
                  </a:lnTo>
                  <a:lnTo>
                    <a:pt x="108690" y="11934"/>
                  </a:lnTo>
                  <a:lnTo>
                    <a:pt x="108523" y="12213"/>
                  </a:lnTo>
                  <a:lnTo>
                    <a:pt x="108467" y="12324"/>
                  </a:lnTo>
                  <a:lnTo>
                    <a:pt x="108467" y="12492"/>
                  </a:lnTo>
                  <a:lnTo>
                    <a:pt x="108467" y="12659"/>
                  </a:lnTo>
                  <a:lnTo>
                    <a:pt x="108523" y="12826"/>
                  </a:lnTo>
                  <a:lnTo>
                    <a:pt x="108690" y="13105"/>
                  </a:lnTo>
                  <a:lnTo>
                    <a:pt x="108969" y="13272"/>
                  </a:lnTo>
                  <a:lnTo>
                    <a:pt x="109080" y="13328"/>
                  </a:lnTo>
                  <a:lnTo>
                    <a:pt x="109415" y="13328"/>
                  </a:lnTo>
                  <a:lnTo>
                    <a:pt x="109582" y="13272"/>
                  </a:lnTo>
                  <a:lnTo>
                    <a:pt x="109861" y="13105"/>
                  </a:lnTo>
                  <a:lnTo>
                    <a:pt x="110028" y="12826"/>
                  </a:lnTo>
                  <a:lnTo>
                    <a:pt x="110084" y="12659"/>
                  </a:lnTo>
                  <a:lnTo>
                    <a:pt x="110084" y="12492"/>
                  </a:lnTo>
                  <a:lnTo>
                    <a:pt x="110084" y="12324"/>
                  </a:lnTo>
                  <a:lnTo>
                    <a:pt x="110028" y="12213"/>
                  </a:lnTo>
                  <a:lnTo>
                    <a:pt x="109861" y="11934"/>
                  </a:lnTo>
                  <a:lnTo>
                    <a:pt x="109582" y="11767"/>
                  </a:lnTo>
                  <a:lnTo>
                    <a:pt x="109415" y="11711"/>
                  </a:lnTo>
                  <a:close/>
                  <a:moveTo>
                    <a:pt x="112482" y="11711"/>
                  </a:moveTo>
                  <a:lnTo>
                    <a:pt x="112315" y="11767"/>
                  </a:lnTo>
                  <a:lnTo>
                    <a:pt x="112036" y="11934"/>
                  </a:lnTo>
                  <a:lnTo>
                    <a:pt x="111869" y="12213"/>
                  </a:lnTo>
                  <a:lnTo>
                    <a:pt x="111813" y="12324"/>
                  </a:lnTo>
                  <a:lnTo>
                    <a:pt x="111813" y="12492"/>
                  </a:lnTo>
                  <a:lnTo>
                    <a:pt x="111813" y="12659"/>
                  </a:lnTo>
                  <a:lnTo>
                    <a:pt x="111869" y="12826"/>
                  </a:lnTo>
                  <a:lnTo>
                    <a:pt x="112036" y="13105"/>
                  </a:lnTo>
                  <a:lnTo>
                    <a:pt x="112315" y="13272"/>
                  </a:lnTo>
                  <a:lnTo>
                    <a:pt x="112482" y="13328"/>
                  </a:lnTo>
                  <a:lnTo>
                    <a:pt x="112817" y="13328"/>
                  </a:lnTo>
                  <a:lnTo>
                    <a:pt x="112984" y="13272"/>
                  </a:lnTo>
                  <a:lnTo>
                    <a:pt x="113207" y="13105"/>
                  </a:lnTo>
                  <a:lnTo>
                    <a:pt x="113430" y="12826"/>
                  </a:lnTo>
                  <a:lnTo>
                    <a:pt x="113430" y="12659"/>
                  </a:lnTo>
                  <a:lnTo>
                    <a:pt x="113486" y="12492"/>
                  </a:lnTo>
                  <a:lnTo>
                    <a:pt x="113430" y="12324"/>
                  </a:lnTo>
                  <a:lnTo>
                    <a:pt x="113430" y="12213"/>
                  </a:lnTo>
                  <a:lnTo>
                    <a:pt x="113207" y="11934"/>
                  </a:lnTo>
                  <a:lnTo>
                    <a:pt x="112984" y="11767"/>
                  </a:lnTo>
                  <a:lnTo>
                    <a:pt x="112817" y="11711"/>
                  </a:lnTo>
                  <a:close/>
                  <a:moveTo>
                    <a:pt x="115828" y="11711"/>
                  </a:moveTo>
                  <a:lnTo>
                    <a:pt x="115661" y="11767"/>
                  </a:lnTo>
                  <a:lnTo>
                    <a:pt x="115438" y="11934"/>
                  </a:lnTo>
                  <a:lnTo>
                    <a:pt x="115270" y="12213"/>
                  </a:lnTo>
                  <a:lnTo>
                    <a:pt x="115215" y="12324"/>
                  </a:lnTo>
                  <a:lnTo>
                    <a:pt x="115159" y="12492"/>
                  </a:lnTo>
                  <a:lnTo>
                    <a:pt x="115215" y="12659"/>
                  </a:lnTo>
                  <a:lnTo>
                    <a:pt x="115270" y="12826"/>
                  </a:lnTo>
                  <a:lnTo>
                    <a:pt x="115438" y="13105"/>
                  </a:lnTo>
                  <a:lnTo>
                    <a:pt x="115661" y="13272"/>
                  </a:lnTo>
                  <a:lnTo>
                    <a:pt x="115828" y="13328"/>
                  </a:lnTo>
                  <a:lnTo>
                    <a:pt x="116163" y="13328"/>
                  </a:lnTo>
                  <a:lnTo>
                    <a:pt x="116330" y="13272"/>
                  </a:lnTo>
                  <a:lnTo>
                    <a:pt x="116609" y="13105"/>
                  </a:lnTo>
                  <a:lnTo>
                    <a:pt x="116776" y="12826"/>
                  </a:lnTo>
                  <a:lnTo>
                    <a:pt x="116832" y="12659"/>
                  </a:lnTo>
                  <a:lnTo>
                    <a:pt x="116832" y="12492"/>
                  </a:lnTo>
                  <a:lnTo>
                    <a:pt x="116832" y="12324"/>
                  </a:lnTo>
                  <a:lnTo>
                    <a:pt x="116776" y="12213"/>
                  </a:lnTo>
                  <a:lnTo>
                    <a:pt x="116609" y="11934"/>
                  </a:lnTo>
                  <a:lnTo>
                    <a:pt x="116330" y="11767"/>
                  </a:lnTo>
                  <a:lnTo>
                    <a:pt x="116163" y="11711"/>
                  </a:lnTo>
                  <a:close/>
                  <a:moveTo>
                    <a:pt x="120903" y="11711"/>
                  </a:moveTo>
                  <a:lnTo>
                    <a:pt x="120736" y="11767"/>
                  </a:lnTo>
                  <a:lnTo>
                    <a:pt x="120512" y="11934"/>
                  </a:lnTo>
                  <a:lnTo>
                    <a:pt x="120345" y="12213"/>
                  </a:lnTo>
                  <a:lnTo>
                    <a:pt x="120289" y="12324"/>
                  </a:lnTo>
                  <a:lnTo>
                    <a:pt x="120234" y="12492"/>
                  </a:lnTo>
                  <a:lnTo>
                    <a:pt x="120289" y="12659"/>
                  </a:lnTo>
                  <a:lnTo>
                    <a:pt x="120345" y="12826"/>
                  </a:lnTo>
                  <a:lnTo>
                    <a:pt x="120512" y="13105"/>
                  </a:lnTo>
                  <a:lnTo>
                    <a:pt x="120736" y="13272"/>
                  </a:lnTo>
                  <a:lnTo>
                    <a:pt x="120903" y="13328"/>
                  </a:lnTo>
                  <a:lnTo>
                    <a:pt x="121237" y="13328"/>
                  </a:lnTo>
                  <a:lnTo>
                    <a:pt x="121405" y="13272"/>
                  </a:lnTo>
                  <a:lnTo>
                    <a:pt x="121684" y="13105"/>
                  </a:lnTo>
                  <a:lnTo>
                    <a:pt x="121851" y="12826"/>
                  </a:lnTo>
                  <a:lnTo>
                    <a:pt x="121907" y="12659"/>
                  </a:lnTo>
                  <a:lnTo>
                    <a:pt x="121907" y="12492"/>
                  </a:lnTo>
                  <a:lnTo>
                    <a:pt x="121907" y="12324"/>
                  </a:lnTo>
                  <a:lnTo>
                    <a:pt x="121851" y="12213"/>
                  </a:lnTo>
                  <a:lnTo>
                    <a:pt x="121684" y="11934"/>
                  </a:lnTo>
                  <a:lnTo>
                    <a:pt x="121405" y="11767"/>
                  </a:lnTo>
                  <a:lnTo>
                    <a:pt x="121237" y="11711"/>
                  </a:lnTo>
                  <a:close/>
                  <a:moveTo>
                    <a:pt x="124249" y="11711"/>
                  </a:moveTo>
                  <a:lnTo>
                    <a:pt x="124082" y="11767"/>
                  </a:lnTo>
                  <a:lnTo>
                    <a:pt x="123803" y="11934"/>
                  </a:lnTo>
                  <a:lnTo>
                    <a:pt x="123635" y="12213"/>
                  </a:lnTo>
                  <a:lnTo>
                    <a:pt x="123580" y="12324"/>
                  </a:lnTo>
                  <a:lnTo>
                    <a:pt x="123580" y="12492"/>
                  </a:lnTo>
                  <a:lnTo>
                    <a:pt x="123580" y="12659"/>
                  </a:lnTo>
                  <a:lnTo>
                    <a:pt x="123635" y="12826"/>
                  </a:lnTo>
                  <a:lnTo>
                    <a:pt x="123803" y="13105"/>
                  </a:lnTo>
                  <a:lnTo>
                    <a:pt x="124082" y="13272"/>
                  </a:lnTo>
                  <a:lnTo>
                    <a:pt x="124249" y="13328"/>
                  </a:lnTo>
                  <a:lnTo>
                    <a:pt x="124583" y="13328"/>
                  </a:lnTo>
                  <a:lnTo>
                    <a:pt x="124751" y="13272"/>
                  </a:lnTo>
                  <a:lnTo>
                    <a:pt x="124974" y="13105"/>
                  </a:lnTo>
                  <a:lnTo>
                    <a:pt x="125197" y="12826"/>
                  </a:lnTo>
                  <a:lnTo>
                    <a:pt x="125253" y="12659"/>
                  </a:lnTo>
                  <a:lnTo>
                    <a:pt x="125253" y="12492"/>
                  </a:lnTo>
                  <a:lnTo>
                    <a:pt x="125253" y="12324"/>
                  </a:lnTo>
                  <a:lnTo>
                    <a:pt x="125197" y="12213"/>
                  </a:lnTo>
                  <a:lnTo>
                    <a:pt x="124974" y="11934"/>
                  </a:lnTo>
                  <a:lnTo>
                    <a:pt x="124751" y="11767"/>
                  </a:lnTo>
                  <a:lnTo>
                    <a:pt x="124583" y="11711"/>
                  </a:lnTo>
                  <a:close/>
                  <a:moveTo>
                    <a:pt x="136016" y="11711"/>
                  </a:moveTo>
                  <a:lnTo>
                    <a:pt x="135848" y="11767"/>
                  </a:lnTo>
                  <a:lnTo>
                    <a:pt x="135570" y="11934"/>
                  </a:lnTo>
                  <a:lnTo>
                    <a:pt x="135402" y="12213"/>
                  </a:lnTo>
                  <a:lnTo>
                    <a:pt x="135346" y="12324"/>
                  </a:lnTo>
                  <a:lnTo>
                    <a:pt x="135346" y="12492"/>
                  </a:lnTo>
                  <a:lnTo>
                    <a:pt x="135346" y="12659"/>
                  </a:lnTo>
                  <a:lnTo>
                    <a:pt x="135402" y="12826"/>
                  </a:lnTo>
                  <a:lnTo>
                    <a:pt x="135570" y="13105"/>
                  </a:lnTo>
                  <a:lnTo>
                    <a:pt x="135848" y="13272"/>
                  </a:lnTo>
                  <a:lnTo>
                    <a:pt x="136016" y="13328"/>
                  </a:lnTo>
                  <a:lnTo>
                    <a:pt x="136350" y="13328"/>
                  </a:lnTo>
                  <a:lnTo>
                    <a:pt x="136462" y="13272"/>
                  </a:lnTo>
                  <a:lnTo>
                    <a:pt x="136741" y="13105"/>
                  </a:lnTo>
                  <a:lnTo>
                    <a:pt x="136908" y="12826"/>
                  </a:lnTo>
                  <a:lnTo>
                    <a:pt x="136964" y="12659"/>
                  </a:lnTo>
                  <a:lnTo>
                    <a:pt x="137019" y="12492"/>
                  </a:lnTo>
                  <a:lnTo>
                    <a:pt x="136964" y="12324"/>
                  </a:lnTo>
                  <a:lnTo>
                    <a:pt x="136908" y="12213"/>
                  </a:lnTo>
                  <a:lnTo>
                    <a:pt x="136741" y="11934"/>
                  </a:lnTo>
                  <a:lnTo>
                    <a:pt x="136462" y="11767"/>
                  </a:lnTo>
                  <a:lnTo>
                    <a:pt x="136350" y="11711"/>
                  </a:lnTo>
                  <a:close/>
                  <a:moveTo>
                    <a:pt x="144325" y="11711"/>
                  </a:moveTo>
                  <a:lnTo>
                    <a:pt x="144158" y="11767"/>
                  </a:lnTo>
                  <a:lnTo>
                    <a:pt x="143935" y="11934"/>
                  </a:lnTo>
                  <a:lnTo>
                    <a:pt x="143712" y="12213"/>
                  </a:lnTo>
                  <a:lnTo>
                    <a:pt x="143656" y="12324"/>
                  </a:lnTo>
                  <a:lnTo>
                    <a:pt x="143656" y="12492"/>
                  </a:lnTo>
                  <a:lnTo>
                    <a:pt x="143656" y="12659"/>
                  </a:lnTo>
                  <a:lnTo>
                    <a:pt x="143712" y="12826"/>
                  </a:lnTo>
                  <a:lnTo>
                    <a:pt x="143935" y="13105"/>
                  </a:lnTo>
                  <a:lnTo>
                    <a:pt x="144158" y="13272"/>
                  </a:lnTo>
                  <a:lnTo>
                    <a:pt x="144325" y="13328"/>
                  </a:lnTo>
                  <a:lnTo>
                    <a:pt x="144660" y="13328"/>
                  </a:lnTo>
                  <a:lnTo>
                    <a:pt x="144827" y="13272"/>
                  </a:lnTo>
                  <a:lnTo>
                    <a:pt x="145106" y="13105"/>
                  </a:lnTo>
                  <a:lnTo>
                    <a:pt x="145273" y="12826"/>
                  </a:lnTo>
                  <a:lnTo>
                    <a:pt x="145329" y="12659"/>
                  </a:lnTo>
                  <a:lnTo>
                    <a:pt x="145329" y="12492"/>
                  </a:lnTo>
                  <a:lnTo>
                    <a:pt x="145329" y="12324"/>
                  </a:lnTo>
                  <a:lnTo>
                    <a:pt x="145273" y="12213"/>
                  </a:lnTo>
                  <a:lnTo>
                    <a:pt x="145106" y="11934"/>
                  </a:lnTo>
                  <a:lnTo>
                    <a:pt x="144827" y="11767"/>
                  </a:lnTo>
                  <a:lnTo>
                    <a:pt x="144660" y="11711"/>
                  </a:lnTo>
                  <a:close/>
                  <a:moveTo>
                    <a:pt x="147615" y="11711"/>
                  </a:moveTo>
                  <a:lnTo>
                    <a:pt x="147504" y="11767"/>
                  </a:lnTo>
                  <a:lnTo>
                    <a:pt x="147225" y="11934"/>
                  </a:lnTo>
                  <a:lnTo>
                    <a:pt x="147058" y="12213"/>
                  </a:lnTo>
                  <a:lnTo>
                    <a:pt x="147002" y="12324"/>
                  </a:lnTo>
                  <a:lnTo>
                    <a:pt x="147002" y="12492"/>
                  </a:lnTo>
                  <a:lnTo>
                    <a:pt x="147002" y="12659"/>
                  </a:lnTo>
                  <a:lnTo>
                    <a:pt x="147058" y="12826"/>
                  </a:lnTo>
                  <a:lnTo>
                    <a:pt x="147225" y="13105"/>
                  </a:lnTo>
                  <a:lnTo>
                    <a:pt x="147504" y="13272"/>
                  </a:lnTo>
                  <a:lnTo>
                    <a:pt x="147615" y="13328"/>
                  </a:lnTo>
                  <a:lnTo>
                    <a:pt x="147950" y="13328"/>
                  </a:lnTo>
                  <a:lnTo>
                    <a:pt x="148117" y="13272"/>
                  </a:lnTo>
                  <a:lnTo>
                    <a:pt x="148396" y="13105"/>
                  </a:lnTo>
                  <a:lnTo>
                    <a:pt x="148563" y="12826"/>
                  </a:lnTo>
                  <a:lnTo>
                    <a:pt x="148619" y="12659"/>
                  </a:lnTo>
                  <a:lnTo>
                    <a:pt x="148619" y="12492"/>
                  </a:lnTo>
                  <a:lnTo>
                    <a:pt x="148619" y="12324"/>
                  </a:lnTo>
                  <a:lnTo>
                    <a:pt x="148563" y="12213"/>
                  </a:lnTo>
                  <a:lnTo>
                    <a:pt x="148396" y="11934"/>
                  </a:lnTo>
                  <a:lnTo>
                    <a:pt x="148117" y="11767"/>
                  </a:lnTo>
                  <a:lnTo>
                    <a:pt x="147950" y="11711"/>
                  </a:lnTo>
                  <a:close/>
                  <a:moveTo>
                    <a:pt x="152746" y="11711"/>
                  </a:moveTo>
                  <a:lnTo>
                    <a:pt x="152578" y="11767"/>
                  </a:lnTo>
                  <a:lnTo>
                    <a:pt x="152300" y="11934"/>
                  </a:lnTo>
                  <a:lnTo>
                    <a:pt x="152132" y="12213"/>
                  </a:lnTo>
                  <a:lnTo>
                    <a:pt x="152077" y="12324"/>
                  </a:lnTo>
                  <a:lnTo>
                    <a:pt x="152077" y="12492"/>
                  </a:lnTo>
                  <a:lnTo>
                    <a:pt x="152077" y="12659"/>
                  </a:lnTo>
                  <a:lnTo>
                    <a:pt x="152132" y="12826"/>
                  </a:lnTo>
                  <a:lnTo>
                    <a:pt x="152300" y="13105"/>
                  </a:lnTo>
                  <a:lnTo>
                    <a:pt x="152578" y="13272"/>
                  </a:lnTo>
                  <a:lnTo>
                    <a:pt x="152746" y="13328"/>
                  </a:lnTo>
                  <a:lnTo>
                    <a:pt x="153080" y="13328"/>
                  </a:lnTo>
                  <a:lnTo>
                    <a:pt x="153192" y="13272"/>
                  </a:lnTo>
                  <a:lnTo>
                    <a:pt x="153471" y="13105"/>
                  </a:lnTo>
                  <a:lnTo>
                    <a:pt x="153638" y="12826"/>
                  </a:lnTo>
                  <a:lnTo>
                    <a:pt x="153694" y="12659"/>
                  </a:lnTo>
                  <a:lnTo>
                    <a:pt x="153694" y="12492"/>
                  </a:lnTo>
                  <a:lnTo>
                    <a:pt x="153694" y="12324"/>
                  </a:lnTo>
                  <a:lnTo>
                    <a:pt x="153638" y="12213"/>
                  </a:lnTo>
                  <a:lnTo>
                    <a:pt x="153471" y="11934"/>
                  </a:lnTo>
                  <a:lnTo>
                    <a:pt x="153192" y="11767"/>
                  </a:lnTo>
                  <a:lnTo>
                    <a:pt x="153080" y="11711"/>
                  </a:lnTo>
                  <a:close/>
                  <a:moveTo>
                    <a:pt x="157821" y="11711"/>
                  </a:moveTo>
                  <a:lnTo>
                    <a:pt x="157653" y="11767"/>
                  </a:lnTo>
                  <a:lnTo>
                    <a:pt x="157374" y="11934"/>
                  </a:lnTo>
                  <a:lnTo>
                    <a:pt x="157207" y="12213"/>
                  </a:lnTo>
                  <a:lnTo>
                    <a:pt x="157151" y="12324"/>
                  </a:lnTo>
                  <a:lnTo>
                    <a:pt x="157151" y="12492"/>
                  </a:lnTo>
                  <a:lnTo>
                    <a:pt x="157151" y="12659"/>
                  </a:lnTo>
                  <a:lnTo>
                    <a:pt x="157207" y="12826"/>
                  </a:lnTo>
                  <a:lnTo>
                    <a:pt x="157374" y="13105"/>
                  </a:lnTo>
                  <a:lnTo>
                    <a:pt x="157653" y="13272"/>
                  </a:lnTo>
                  <a:lnTo>
                    <a:pt x="157821" y="13328"/>
                  </a:lnTo>
                  <a:lnTo>
                    <a:pt x="158155" y="13328"/>
                  </a:lnTo>
                  <a:lnTo>
                    <a:pt x="158322" y="13272"/>
                  </a:lnTo>
                  <a:lnTo>
                    <a:pt x="158546" y="13105"/>
                  </a:lnTo>
                  <a:lnTo>
                    <a:pt x="158713" y="12826"/>
                  </a:lnTo>
                  <a:lnTo>
                    <a:pt x="158769" y="12659"/>
                  </a:lnTo>
                  <a:lnTo>
                    <a:pt x="158824" y="12492"/>
                  </a:lnTo>
                  <a:lnTo>
                    <a:pt x="158769" y="12324"/>
                  </a:lnTo>
                  <a:lnTo>
                    <a:pt x="158713" y="12213"/>
                  </a:lnTo>
                  <a:lnTo>
                    <a:pt x="158546" y="11934"/>
                  </a:lnTo>
                  <a:lnTo>
                    <a:pt x="158322" y="11767"/>
                  </a:lnTo>
                  <a:lnTo>
                    <a:pt x="158155" y="11711"/>
                  </a:lnTo>
                  <a:close/>
                  <a:moveTo>
                    <a:pt x="167859" y="11711"/>
                  </a:moveTo>
                  <a:lnTo>
                    <a:pt x="167691" y="11767"/>
                  </a:lnTo>
                  <a:lnTo>
                    <a:pt x="167412" y="11934"/>
                  </a:lnTo>
                  <a:lnTo>
                    <a:pt x="167245" y="12213"/>
                  </a:lnTo>
                  <a:lnTo>
                    <a:pt x="167189" y="12324"/>
                  </a:lnTo>
                  <a:lnTo>
                    <a:pt x="167189" y="12492"/>
                  </a:lnTo>
                  <a:lnTo>
                    <a:pt x="167189" y="12659"/>
                  </a:lnTo>
                  <a:lnTo>
                    <a:pt x="167245" y="12826"/>
                  </a:lnTo>
                  <a:lnTo>
                    <a:pt x="167412" y="13105"/>
                  </a:lnTo>
                  <a:lnTo>
                    <a:pt x="167691" y="13272"/>
                  </a:lnTo>
                  <a:lnTo>
                    <a:pt x="167859" y="13328"/>
                  </a:lnTo>
                  <a:lnTo>
                    <a:pt x="168193" y="13328"/>
                  </a:lnTo>
                  <a:lnTo>
                    <a:pt x="168361" y="13272"/>
                  </a:lnTo>
                  <a:lnTo>
                    <a:pt x="168584" y="13105"/>
                  </a:lnTo>
                  <a:lnTo>
                    <a:pt x="168751" y="12826"/>
                  </a:lnTo>
                  <a:lnTo>
                    <a:pt x="168807" y="12659"/>
                  </a:lnTo>
                  <a:lnTo>
                    <a:pt x="168862" y="12492"/>
                  </a:lnTo>
                  <a:lnTo>
                    <a:pt x="168807" y="12324"/>
                  </a:lnTo>
                  <a:lnTo>
                    <a:pt x="168751" y="12213"/>
                  </a:lnTo>
                  <a:lnTo>
                    <a:pt x="168584" y="11934"/>
                  </a:lnTo>
                  <a:lnTo>
                    <a:pt x="168361" y="11767"/>
                  </a:lnTo>
                  <a:lnTo>
                    <a:pt x="168193" y="11711"/>
                  </a:lnTo>
                  <a:close/>
                  <a:moveTo>
                    <a:pt x="176279" y="11711"/>
                  </a:moveTo>
                  <a:lnTo>
                    <a:pt x="176112" y="11767"/>
                  </a:lnTo>
                  <a:lnTo>
                    <a:pt x="175889" y="11934"/>
                  </a:lnTo>
                  <a:lnTo>
                    <a:pt x="175666" y="12213"/>
                  </a:lnTo>
                  <a:lnTo>
                    <a:pt x="175666" y="12324"/>
                  </a:lnTo>
                  <a:lnTo>
                    <a:pt x="175610" y="12492"/>
                  </a:lnTo>
                  <a:lnTo>
                    <a:pt x="175666" y="12659"/>
                  </a:lnTo>
                  <a:lnTo>
                    <a:pt x="175666" y="12826"/>
                  </a:lnTo>
                  <a:lnTo>
                    <a:pt x="175889" y="13105"/>
                  </a:lnTo>
                  <a:lnTo>
                    <a:pt x="176112" y="13272"/>
                  </a:lnTo>
                  <a:lnTo>
                    <a:pt x="176279" y="13328"/>
                  </a:lnTo>
                  <a:lnTo>
                    <a:pt x="176614" y="13328"/>
                  </a:lnTo>
                  <a:lnTo>
                    <a:pt x="176781" y="13272"/>
                  </a:lnTo>
                  <a:lnTo>
                    <a:pt x="177060" y="13105"/>
                  </a:lnTo>
                  <a:lnTo>
                    <a:pt x="177227" y="12826"/>
                  </a:lnTo>
                  <a:lnTo>
                    <a:pt x="177283" y="12659"/>
                  </a:lnTo>
                  <a:lnTo>
                    <a:pt x="177283" y="12492"/>
                  </a:lnTo>
                  <a:lnTo>
                    <a:pt x="177283" y="12324"/>
                  </a:lnTo>
                  <a:lnTo>
                    <a:pt x="177227" y="12213"/>
                  </a:lnTo>
                  <a:lnTo>
                    <a:pt x="177060" y="11934"/>
                  </a:lnTo>
                  <a:lnTo>
                    <a:pt x="176781" y="11767"/>
                  </a:lnTo>
                  <a:lnTo>
                    <a:pt x="176614" y="11711"/>
                  </a:lnTo>
                  <a:close/>
                  <a:moveTo>
                    <a:pt x="186429" y="11711"/>
                  </a:moveTo>
                  <a:lnTo>
                    <a:pt x="186317" y="11767"/>
                  </a:lnTo>
                  <a:lnTo>
                    <a:pt x="186039" y="11934"/>
                  </a:lnTo>
                  <a:lnTo>
                    <a:pt x="185871" y="12213"/>
                  </a:lnTo>
                  <a:lnTo>
                    <a:pt x="185816" y="12324"/>
                  </a:lnTo>
                  <a:lnTo>
                    <a:pt x="185760" y="12492"/>
                  </a:lnTo>
                  <a:lnTo>
                    <a:pt x="185816" y="12659"/>
                  </a:lnTo>
                  <a:lnTo>
                    <a:pt x="185871" y="12826"/>
                  </a:lnTo>
                  <a:lnTo>
                    <a:pt x="186039" y="13105"/>
                  </a:lnTo>
                  <a:lnTo>
                    <a:pt x="186317" y="13272"/>
                  </a:lnTo>
                  <a:lnTo>
                    <a:pt x="186429" y="13328"/>
                  </a:lnTo>
                  <a:lnTo>
                    <a:pt x="186764" y="13328"/>
                  </a:lnTo>
                  <a:lnTo>
                    <a:pt x="186931" y="13272"/>
                  </a:lnTo>
                  <a:lnTo>
                    <a:pt x="187210" y="13105"/>
                  </a:lnTo>
                  <a:lnTo>
                    <a:pt x="187377" y="12826"/>
                  </a:lnTo>
                  <a:lnTo>
                    <a:pt x="187433" y="12659"/>
                  </a:lnTo>
                  <a:lnTo>
                    <a:pt x="187433" y="12492"/>
                  </a:lnTo>
                  <a:lnTo>
                    <a:pt x="187433" y="12324"/>
                  </a:lnTo>
                  <a:lnTo>
                    <a:pt x="187377" y="12213"/>
                  </a:lnTo>
                  <a:lnTo>
                    <a:pt x="187210" y="11934"/>
                  </a:lnTo>
                  <a:lnTo>
                    <a:pt x="186931" y="11767"/>
                  </a:lnTo>
                  <a:lnTo>
                    <a:pt x="186764" y="11711"/>
                  </a:lnTo>
                  <a:close/>
                  <a:moveTo>
                    <a:pt x="194794" y="11711"/>
                  </a:moveTo>
                  <a:lnTo>
                    <a:pt x="194683" y="11767"/>
                  </a:lnTo>
                  <a:lnTo>
                    <a:pt x="194404" y="11934"/>
                  </a:lnTo>
                  <a:lnTo>
                    <a:pt x="194236" y="12213"/>
                  </a:lnTo>
                  <a:lnTo>
                    <a:pt x="194181" y="12324"/>
                  </a:lnTo>
                  <a:lnTo>
                    <a:pt x="194125" y="12492"/>
                  </a:lnTo>
                  <a:lnTo>
                    <a:pt x="194181" y="12659"/>
                  </a:lnTo>
                  <a:lnTo>
                    <a:pt x="194236" y="12826"/>
                  </a:lnTo>
                  <a:lnTo>
                    <a:pt x="194404" y="13105"/>
                  </a:lnTo>
                  <a:lnTo>
                    <a:pt x="194683" y="13272"/>
                  </a:lnTo>
                  <a:lnTo>
                    <a:pt x="194794" y="13328"/>
                  </a:lnTo>
                  <a:lnTo>
                    <a:pt x="195129" y="13328"/>
                  </a:lnTo>
                  <a:lnTo>
                    <a:pt x="195296" y="13272"/>
                  </a:lnTo>
                  <a:lnTo>
                    <a:pt x="195575" y="13105"/>
                  </a:lnTo>
                  <a:lnTo>
                    <a:pt x="195742" y="12826"/>
                  </a:lnTo>
                  <a:lnTo>
                    <a:pt x="195798" y="12659"/>
                  </a:lnTo>
                  <a:lnTo>
                    <a:pt x="195798" y="12492"/>
                  </a:lnTo>
                  <a:lnTo>
                    <a:pt x="195798" y="12324"/>
                  </a:lnTo>
                  <a:lnTo>
                    <a:pt x="195742" y="12213"/>
                  </a:lnTo>
                  <a:lnTo>
                    <a:pt x="195575" y="11934"/>
                  </a:lnTo>
                  <a:lnTo>
                    <a:pt x="195296" y="11767"/>
                  </a:lnTo>
                  <a:lnTo>
                    <a:pt x="195129" y="11711"/>
                  </a:lnTo>
                  <a:close/>
                  <a:moveTo>
                    <a:pt x="204888" y="11711"/>
                  </a:moveTo>
                  <a:lnTo>
                    <a:pt x="204776" y="11767"/>
                  </a:lnTo>
                  <a:lnTo>
                    <a:pt x="204498" y="11934"/>
                  </a:lnTo>
                  <a:lnTo>
                    <a:pt x="204330" y="12213"/>
                  </a:lnTo>
                  <a:lnTo>
                    <a:pt x="204274" y="12324"/>
                  </a:lnTo>
                  <a:lnTo>
                    <a:pt x="204274" y="12492"/>
                  </a:lnTo>
                  <a:lnTo>
                    <a:pt x="204274" y="12659"/>
                  </a:lnTo>
                  <a:lnTo>
                    <a:pt x="204330" y="12826"/>
                  </a:lnTo>
                  <a:lnTo>
                    <a:pt x="204498" y="13105"/>
                  </a:lnTo>
                  <a:lnTo>
                    <a:pt x="204776" y="13272"/>
                  </a:lnTo>
                  <a:lnTo>
                    <a:pt x="204888" y="13328"/>
                  </a:lnTo>
                  <a:lnTo>
                    <a:pt x="205222" y="13328"/>
                  </a:lnTo>
                  <a:lnTo>
                    <a:pt x="205390" y="13272"/>
                  </a:lnTo>
                  <a:lnTo>
                    <a:pt x="205669" y="13105"/>
                  </a:lnTo>
                  <a:lnTo>
                    <a:pt x="205836" y="12826"/>
                  </a:lnTo>
                  <a:lnTo>
                    <a:pt x="205892" y="12659"/>
                  </a:lnTo>
                  <a:lnTo>
                    <a:pt x="205892" y="12492"/>
                  </a:lnTo>
                  <a:lnTo>
                    <a:pt x="205892" y="12324"/>
                  </a:lnTo>
                  <a:lnTo>
                    <a:pt x="205836" y="12213"/>
                  </a:lnTo>
                  <a:lnTo>
                    <a:pt x="205669" y="11934"/>
                  </a:lnTo>
                  <a:lnTo>
                    <a:pt x="205390" y="11767"/>
                  </a:lnTo>
                  <a:lnTo>
                    <a:pt x="205222" y="11711"/>
                  </a:lnTo>
                  <a:close/>
                  <a:moveTo>
                    <a:pt x="208290" y="11711"/>
                  </a:moveTo>
                  <a:lnTo>
                    <a:pt x="208122" y="11767"/>
                  </a:lnTo>
                  <a:lnTo>
                    <a:pt x="207844" y="11934"/>
                  </a:lnTo>
                  <a:lnTo>
                    <a:pt x="207676" y="12213"/>
                  </a:lnTo>
                  <a:lnTo>
                    <a:pt x="207620" y="12324"/>
                  </a:lnTo>
                  <a:lnTo>
                    <a:pt x="207620" y="12492"/>
                  </a:lnTo>
                  <a:lnTo>
                    <a:pt x="207620" y="12659"/>
                  </a:lnTo>
                  <a:lnTo>
                    <a:pt x="207676" y="12826"/>
                  </a:lnTo>
                  <a:lnTo>
                    <a:pt x="207844" y="13105"/>
                  </a:lnTo>
                  <a:lnTo>
                    <a:pt x="208122" y="13272"/>
                  </a:lnTo>
                  <a:lnTo>
                    <a:pt x="208290" y="13328"/>
                  </a:lnTo>
                  <a:lnTo>
                    <a:pt x="208624" y="13328"/>
                  </a:lnTo>
                  <a:lnTo>
                    <a:pt x="208792" y="13272"/>
                  </a:lnTo>
                  <a:lnTo>
                    <a:pt x="209015" y="13105"/>
                  </a:lnTo>
                  <a:lnTo>
                    <a:pt x="209182" y="12826"/>
                  </a:lnTo>
                  <a:lnTo>
                    <a:pt x="209238" y="12659"/>
                  </a:lnTo>
                  <a:lnTo>
                    <a:pt x="209293" y="12492"/>
                  </a:lnTo>
                  <a:lnTo>
                    <a:pt x="209238" y="12324"/>
                  </a:lnTo>
                  <a:lnTo>
                    <a:pt x="209182" y="12213"/>
                  </a:lnTo>
                  <a:lnTo>
                    <a:pt x="209015" y="11934"/>
                  </a:lnTo>
                  <a:lnTo>
                    <a:pt x="208792" y="11767"/>
                  </a:lnTo>
                  <a:lnTo>
                    <a:pt x="208624" y="11711"/>
                  </a:lnTo>
                  <a:close/>
                  <a:moveTo>
                    <a:pt x="211636" y="11711"/>
                  </a:moveTo>
                  <a:lnTo>
                    <a:pt x="211468" y="11767"/>
                  </a:lnTo>
                  <a:lnTo>
                    <a:pt x="211245" y="11934"/>
                  </a:lnTo>
                  <a:lnTo>
                    <a:pt x="211022" y="12213"/>
                  </a:lnTo>
                  <a:lnTo>
                    <a:pt x="211022" y="12324"/>
                  </a:lnTo>
                  <a:lnTo>
                    <a:pt x="210966" y="12492"/>
                  </a:lnTo>
                  <a:lnTo>
                    <a:pt x="211022" y="12659"/>
                  </a:lnTo>
                  <a:lnTo>
                    <a:pt x="211022" y="12826"/>
                  </a:lnTo>
                  <a:lnTo>
                    <a:pt x="211245" y="13105"/>
                  </a:lnTo>
                  <a:lnTo>
                    <a:pt x="211468" y="13272"/>
                  </a:lnTo>
                  <a:lnTo>
                    <a:pt x="211636" y="13328"/>
                  </a:lnTo>
                  <a:lnTo>
                    <a:pt x="211970" y="13328"/>
                  </a:lnTo>
                  <a:lnTo>
                    <a:pt x="212138" y="13272"/>
                  </a:lnTo>
                  <a:lnTo>
                    <a:pt x="212416" y="13105"/>
                  </a:lnTo>
                  <a:lnTo>
                    <a:pt x="212584" y="12826"/>
                  </a:lnTo>
                  <a:lnTo>
                    <a:pt x="212639" y="12659"/>
                  </a:lnTo>
                  <a:lnTo>
                    <a:pt x="212639" y="12492"/>
                  </a:lnTo>
                  <a:lnTo>
                    <a:pt x="212639" y="12324"/>
                  </a:lnTo>
                  <a:lnTo>
                    <a:pt x="212584" y="12213"/>
                  </a:lnTo>
                  <a:lnTo>
                    <a:pt x="212416" y="11934"/>
                  </a:lnTo>
                  <a:lnTo>
                    <a:pt x="212138" y="11767"/>
                  </a:lnTo>
                  <a:lnTo>
                    <a:pt x="211970" y="11711"/>
                  </a:lnTo>
                  <a:close/>
                  <a:moveTo>
                    <a:pt x="216710" y="11711"/>
                  </a:moveTo>
                  <a:lnTo>
                    <a:pt x="216543" y="11767"/>
                  </a:lnTo>
                  <a:lnTo>
                    <a:pt x="216320" y="11934"/>
                  </a:lnTo>
                  <a:lnTo>
                    <a:pt x="216097" y="12213"/>
                  </a:lnTo>
                  <a:lnTo>
                    <a:pt x="216097" y="12324"/>
                  </a:lnTo>
                  <a:lnTo>
                    <a:pt x="216041" y="12492"/>
                  </a:lnTo>
                  <a:lnTo>
                    <a:pt x="216097" y="12659"/>
                  </a:lnTo>
                  <a:lnTo>
                    <a:pt x="216097" y="12826"/>
                  </a:lnTo>
                  <a:lnTo>
                    <a:pt x="216320" y="13105"/>
                  </a:lnTo>
                  <a:lnTo>
                    <a:pt x="216543" y="13272"/>
                  </a:lnTo>
                  <a:lnTo>
                    <a:pt x="216710" y="13328"/>
                  </a:lnTo>
                  <a:lnTo>
                    <a:pt x="217045" y="13328"/>
                  </a:lnTo>
                  <a:lnTo>
                    <a:pt x="217212" y="13272"/>
                  </a:lnTo>
                  <a:lnTo>
                    <a:pt x="217491" y="13105"/>
                  </a:lnTo>
                  <a:lnTo>
                    <a:pt x="217659" y="12826"/>
                  </a:lnTo>
                  <a:lnTo>
                    <a:pt x="217714" y="12659"/>
                  </a:lnTo>
                  <a:lnTo>
                    <a:pt x="217714" y="12492"/>
                  </a:lnTo>
                  <a:lnTo>
                    <a:pt x="217714" y="12324"/>
                  </a:lnTo>
                  <a:lnTo>
                    <a:pt x="217659" y="12213"/>
                  </a:lnTo>
                  <a:lnTo>
                    <a:pt x="217491" y="11934"/>
                  </a:lnTo>
                  <a:lnTo>
                    <a:pt x="217212" y="11767"/>
                  </a:lnTo>
                  <a:lnTo>
                    <a:pt x="217045" y="11711"/>
                  </a:lnTo>
                  <a:close/>
                  <a:moveTo>
                    <a:pt x="220057" y="11711"/>
                  </a:moveTo>
                  <a:lnTo>
                    <a:pt x="219889" y="11767"/>
                  </a:lnTo>
                  <a:lnTo>
                    <a:pt x="219610" y="11934"/>
                  </a:lnTo>
                  <a:lnTo>
                    <a:pt x="219443" y="12213"/>
                  </a:lnTo>
                  <a:lnTo>
                    <a:pt x="219387" y="12324"/>
                  </a:lnTo>
                  <a:lnTo>
                    <a:pt x="219387" y="12492"/>
                  </a:lnTo>
                  <a:lnTo>
                    <a:pt x="219387" y="12659"/>
                  </a:lnTo>
                  <a:lnTo>
                    <a:pt x="219443" y="12826"/>
                  </a:lnTo>
                  <a:lnTo>
                    <a:pt x="219610" y="13105"/>
                  </a:lnTo>
                  <a:lnTo>
                    <a:pt x="219889" y="13272"/>
                  </a:lnTo>
                  <a:lnTo>
                    <a:pt x="220057" y="13328"/>
                  </a:lnTo>
                  <a:lnTo>
                    <a:pt x="220391" y="13328"/>
                  </a:lnTo>
                  <a:lnTo>
                    <a:pt x="220558" y="13272"/>
                  </a:lnTo>
                  <a:lnTo>
                    <a:pt x="220781" y="13105"/>
                  </a:lnTo>
                  <a:lnTo>
                    <a:pt x="221005" y="12826"/>
                  </a:lnTo>
                  <a:lnTo>
                    <a:pt x="221005" y="12659"/>
                  </a:lnTo>
                  <a:lnTo>
                    <a:pt x="221060" y="12492"/>
                  </a:lnTo>
                  <a:lnTo>
                    <a:pt x="221005" y="12324"/>
                  </a:lnTo>
                  <a:lnTo>
                    <a:pt x="221005" y="12213"/>
                  </a:lnTo>
                  <a:lnTo>
                    <a:pt x="220781" y="11934"/>
                  </a:lnTo>
                  <a:lnTo>
                    <a:pt x="220558" y="11767"/>
                  </a:lnTo>
                  <a:lnTo>
                    <a:pt x="220391" y="11711"/>
                  </a:lnTo>
                  <a:close/>
                  <a:moveTo>
                    <a:pt x="231823" y="11711"/>
                  </a:moveTo>
                  <a:lnTo>
                    <a:pt x="231656" y="11767"/>
                  </a:lnTo>
                  <a:lnTo>
                    <a:pt x="231377" y="11934"/>
                  </a:lnTo>
                  <a:lnTo>
                    <a:pt x="231210" y="12213"/>
                  </a:lnTo>
                  <a:lnTo>
                    <a:pt x="231154" y="12324"/>
                  </a:lnTo>
                  <a:lnTo>
                    <a:pt x="231154" y="12492"/>
                  </a:lnTo>
                  <a:lnTo>
                    <a:pt x="231154" y="12659"/>
                  </a:lnTo>
                  <a:lnTo>
                    <a:pt x="231210" y="12826"/>
                  </a:lnTo>
                  <a:lnTo>
                    <a:pt x="231377" y="13105"/>
                  </a:lnTo>
                  <a:lnTo>
                    <a:pt x="231656" y="13272"/>
                  </a:lnTo>
                  <a:lnTo>
                    <a:pt x="231823" y="13328"/>
                  </a:lnTo>
                  <a:lnTo>
                    <a:pt x="232158" y="13328"/>
                  </a:lnTo>
                  <a:lnTo>
                    <a:pt x="232269" y="13272"/>
                  </a:lnTo>
                  <a:lnTo>
                    <a:pt x="232548" y="13105"/>
                  </a:lnTo>
                  <a:lnTo>
                    <a:pt x="232716" y="12826"/>
                  </a:lnTo>
                  <a:lnTo>
                    <a:pt x="232771" y="12659"/>
                  </a:lnTo>
                  <a:lnTo>
                    <a:pt x="232771" y="12492"/>
                  </a:lnTo>
                  <a:lnTo>
                    <a:pt x="232771" y="12324"/>
                  </a:lnTo>
                  <a:lnTo>
                    <a:pt x="232716" y="12213"/>
                  </a:lnTo>
                  <a:lnTo>
                    <a:pt x="232548" y="11934"/>
                  </a:lnTo>
                  <a:lnTo>
                    <a:pt x="232269" y="11767"/>
                  </a:lnTo>
                  <a:lnTo>
                    <a:pt x="232158" y="11711"/>
                  </a:lnTo>
                  <a:close/>
                  <a:moveTo>
                    <a:pt x="240133" y="11711"/>
                  </a:moveTo>
                  <a:lnTo>
                    <a:pt x="239965" y="11767"/>
                  </a:lnTo>
                  <a:lnTo>
                    <a:pt x="239742" y="11934"/>
                  </a:lnTo>
                  <a:lnTo>
                    <a:pt x="239519" y="12213"/>
                  </a:lnTo>
                  <a:lnTo>
                    <a:pt x="239519" y="12324"/>
                  </a:lnTo>
                  <a:lnTo>
                    <a:pt x="239463" y="12492"/>
                  </a:lnTo>
                  <a:lnTo>
                    <a:pt x="239519" y="12659"/>
                  </a:lnTo>
                  <a:lnTo>
                    <a:pt x="239519" y="12826"/>
                  </a:lnTo>
                  <a:lnTo>
                    <a:pt x="239742" y="13105"/>
                  </a:lnTo>
                  <a:lnTo>
                    <a:pt x="239965" y="13272"/>
                  </a:lnTo>
                  <a:lnTo>
                    <a:pt x="240133" y="13328"/>
                  </a:lnTo>
                  <a:lnTo>
                    <a:pt x="240467" y="13328"/>
                  </a:lnTo>
                  <a:lnTo>
                    <a:pt x="240635" y="13272"/>
                  </a:lnTo>
                  <a:lnTo>
                    <a:pt x="240913" y="13105"/>
                  </a:lnTo>
                  <a:lnTo>
                    <a:pt x="241081" y="12826"/>
                  </a:lnTo>
                  <a:lnTo>
                    <a:pt x="241136" y="12659"/>
                  </a:lnTo>
                  <a:lnTo>
                    <a:pt x="241136" y="12492"/>
                  </a:lnTo>
                  <a:lnTo>
                    <a:pt x="241136" y="12324"/>
                  </a:lnTo>
                  <a:lnTo>
                    <a:pt x="241081" y="12213"/>
                  </a:lnTo>
                  <a:lnTo>
                    <a:pt x="240913" y="11934"/>
                  </a:lnTo>
                  <a:lnTo>
                    <a:pt x="240635" y="11767"/>
                  </a:lnTo>
                  <a:lnTo>
                    <a:pt x="240467" y="11711"/>
                  </a:lnTo>
                  <a:close/>
                  <a:moveTo>
                    <a:pt x="243479" y="11711"/>
                  </a:moveTo>
                  <a:lnTo>
                    <a:pt x="243311" y="11767"/>
                  </a:lnTo>
                  <a:lnTo>
                    <a:pt x="243033" y="11934"/>
                  </a:lnTo>
                  <a:lnTo>
                    <a:pt x="242865" y="12213"/>
                  </a:lnTo>
                  <a:lnTo>
                    <a:pt x="242809" y="12324"/>
                  </a:lnTo>
                  <a:lnTo>
                    <a:pt x="242809" y="12492"/>
                  </a:lnTo>
                  <a:lnTo>
                    <a:pt x="242809" y="12659"/>
                  </a:lnTo>
                  <a:lnTo>
                    <a:pt x="242865" y="12826"/>
                  </a:lnTo>
                  <a:lnTo>
                    <a:pt x="243033" y="13105"/>
                  </a:lnTo>
                  <a:lnTo>
                    <a:pt x="243311" y="13272"/>
                  </a:lnTo>
                  <a:lnTo>
                    <a:pt x="243479" y="13328"/>
                  </a:lnTo>
                  <a:lnTo>
                    <a:pt x="243813" y="13328"/>
                  </a:lnTo>
                  <a:lnTo>
                    <a:pt x="243925" y="13272"/>
                  </a:lnTo>
                  <a:lnTo>
                    <a:pt x="244204" y="13105"/>
                  </a:lnTo>
                  <a:lnTo>
                    <a:pt x="244371" y="12826"/>
                  </a:lnTo>
                  <a:lnTo>
                    <a:pt x="244427" y="12659"/>
                  </a:lnTo>
                  <a:lnTo>
                    <a:pt x="244427" y="12492"/>
                  </a:lnTo>
                  <a:lnTo>
                    <a:pt x="244427" y="12324"/>
                  </a:lnTo>
                  <a:lnTo>
                    <a:pt x="244371" y="12213"/>
                  </a:lnTo>
                  <a:lnTo>
                    <a:pt x="244204" y="11934"/>
                  </a:lnTo>
                  <a:lnTo>
                    <a:pt x="243925" y="11767"/>
                  </a:lnTo>
                  <a:lnTo>
                    <a:pt x="243813" y="11711"/>
                  </a:lnTo>
                  <a:close/>
                  <a:moveTo>
                    <a:pt x="248553" y="11711"/>
                  </a:moveTo>
                  <a:lnTo>
                    <a:pt x="248386" y="11767"/>
                  </a:lnTo>
                  <a:lnTo>
                    <a:pt x="248107" y="11934"/>
                  </a:lnTo>
                  <a:lnTo>
                    <a:pt x="247940" y="12213"/>
                  </a:lnTo>
                  <a:lnTo>
                    <a:pt x="247884" y="12324"/>
                  </a:lnTo>
                  <a:lnTo>
                    <a:pt x="247884" y="12492"/>
                  </a:lnTo>
                  <a:lnTo>
                    <a:pt x="247884" y="12659"/>
                  </a:lnTo>
                  <a:lnTo>
                    <a:pt x="247940" y="12826"/>
                  </a:lnTo>
                  <a:lnTo>
                    <a:pt x="248107" y="13105"/>
                  </a:lnTo>
                  <a:lnTo>
                    <a:pt x="248386" y="13272"/>
                  </a:lnTo>
                  <a:lnTo>
                    <a:pt x="248553" y="13328"/>
                  </a:lnTo>
                  <a:lnTo>
                    <a:pt x="248888" y="13328"/>
                  </a:lnTo>
                  <a:lnTo>
                    <a:pt x="249055" y="13272"/>
                  </a:lnTo>
                  <a:lnTo>
                    <a:pt x="249278" y="13105"/>
                  </a:lnTo>
                  <a:lnTo>
                    <a:pt x="249446" y="12826"/>
                  </a:lnTo>
                  <a:lnTo>
                    <a:pt x="249501" y="12659"/>
                  </a:lnTo>
                  <a:lnTo>
                    <a:pt x="249557" y="12492"/>
                  </a:lnTo>
                  <a:lnTo>
                    <a:pt x="249501" y="12324"/>
                  </a:lnTo>
                  <a:lnTo>
                    <a:pt x="249446" y="12213"/>
                  </a:lnTo>
                  <a:lnTo>
                    <a:pt x="249278" y="11934"/>
                  </a:lnTo>
                  <a:lnTo>
                    <a:pt x="249055" y="11767"/>
                  </a:lnTo>
                  <a:lnTo>
                    <a:pt x="248888" y="11711"/>
                  </a:lnTo>
                  <a:close/>
                  <a:moveTo>
                    <a:pt x="253628" y="11711"/>
                  </a:moveTo>
                  <a:lnTo>
                    <a:pt x="253461" y="11767"/>
                  </a:lnTo>
                  <a:lnTo>
                    <a:pt x="253182" y="11934"/>
                  </a:lnTo>
                  <a:lnTo>
                    <a:pt x="253015" y="12213"/>
                  </a:lnTo>
                  <a:lnTo>
                    <a:pt x="252959" y="12324"/>
                  </a:lnTo>
                  <a:lnTo>
                    <a:pt x="252959" y="12492"/>
                  </a:lnTo>
                  <a:lnTo>
                    <a:pt x="252959" y="12659"/>
                  </a:lnTo>
                  <a:lnTo>
                    <a:pt x="253015" y="12826"/>
                  </a:lnTo>
                  <a:lnTo>
                    <a:pt x="253182" y="13105"/>
                  </a:lnTo>
                  <a:lnTo>
                    <a:pt x="253461" y="13272"/>
                  </a:lnTo>
                  <a:lnTo>
                    <a:pt x="253628" y="13328"/>
                  </a:lnTo>
                  <a:lnTo>
                    <a:pt x="253963" y="13328"/>
                  </a:lnTo>
                  <a:lnTo>
                    <a:pt x="254130" y="13272"/>
                  </a:lnTo>
                  <a:lnTo>
                    <a:pt x="254353" y="13105"/>
                  </a:lnTo>
                  <a:lnTo>
                    <a:pt x="254576" y="12826"/>
                  </a:lnTo>
                  <a:lnTo>
                    <a:pt x="254576" y="12659"/>
                  </a:lnTo>
                  <a:lnTo>
                    <a:pt x="254632" y="12492"/>
                  </a:lnTo>
                  <a:lnTo>
                    <a:pt x="254576" y="12324"/>
                  </a:lnTo>
                  <a:lnTo>
                    <a:pt x="254576" y="12213"/>
                  </a:lnTo>
                  <a:lnTo>
                    <a:pt x="254353" y="11934"/>
                  </a:lnTo>
                  <a:lnTo>
                    <a:pt x="254130" y="11767"/>
                  </a:lnTo>
                  <a:lnTo>
                    <a:pt x="253963" y="11711"/>
                  </a:lnTo>
                  <a:close/>
                  <a:moveTo>
                    <a:pt x="263666" y="11711"/>
                  </a:moveTo>
                  <a:lnTo>
                    <a:pt x="263499" y="11767"/>
                  </a:lnTo>
                  <a:lnTo>
                    <a:pt x="263220" y="11934"/>
                  </a:lnTo>
                  <a:lnTo>
                    <a:pt x="263053" y="12213"/>
                  </a:lnTo>
                  <a:lnTo>
                    <a:pt x="262997" y="12324"/>
                  </a:lnTo>
                  <a:lnTo>
                    <a:pt x="262997" y="12492"/>
                  </a:lnTo>
                  <a:lnTo>
                    <a:pt x="262997" y="12659"/>
                  </a:lnTo>
                  <a:lnTo>
                    <a:pt x="263053" y="12826"/>
                  </a:lnTo>
                  <a:lnTo>
                    <a:pt x="263220" y="13105"/>
                  </a:lnTo>
                  <a:lnTo>
                    <a:pt x="263499" y="13272"/>
                  </a:lnTo>
                  <a:lnTo>
                    <a:pt x="263666" y="13328"/>
                  </a:lnTo>
                  <a:lnTo>
                    <a:pt x="264001" y="13328"/>
                  </a:lnTo>
                  <a:lnTo>
                    <a:pt x="264168" y="13272"/>
                  </a:lnTo>
                  <a:lnTo>
                    <a:pt x="264391" y="13105"/>
                  </a:lnTo>
                  <a:lnTo>
                    <a:pt x="264614" y="12826"/>
                  </a:lnTo>
                  <a:lnTo>
                    <a:pt x="264670" y="12659"/>
                  </a:lnTo>
                  <a:lnTo>
                    <a:pt x="264670" y="12492"/>
                  </a:lnTo>
                  <a:lnTo>
                    <a:pt x="264670" y="12324"/>
                  </a:lnTo>
                  <a:lnTo>
                    <a:pt x="264614" y="12213"/>
                  </a:lnTo>
                  <a:lnTo>
                    <a:pt x="264391" y="11934"/>
                  </a:lnTo>
                  <a:lnTo>
                    <a:pt x="264168" y="11767"/>
                  </a:lnTo>
                  <a:lnTo>
                    <a:pt x="264001" y="11711"/>
                  </a:lnTo>
                  <a:close/>
                  <a:moveTo>
                    <a:pt x="272087" y="11711"/>
                  </a:moveTo>
                  <a:lnTo>
                    <a:pt x="271920" y="11767"/>
                  </a:lnTo>
                  <a:lnTo>
                    <a:pt x="271697" y="11934"/>
                  </a:lnTo>
                  <a:lnTo>
                    <a:pt x="271529" y="12213"/>
                  </a:lnTo>
                  <a:lnTo>
                    <a:pt x="271474" y="12324"/>
                  </a:lnTo>
                  <a:lnTo>
                    <a:pt x="271418" y="12492"/>
                  </a:lnTo>
                  <a:lnTo>
                    <a:pt x="271474" y="12659"/>
                  </a:lnTo>
                  <a:lnTo>
                    <a:pt x="271529" y="12826"/>
                  </a:lnTo>
                  <a:lnTo>
                    <a:pt x="271697" y="13105"/>
                  </a:lnTo>
                  <a:lnTo>
                    <a:pt x="271920" y="13272"/>
                  </a:lnTo>
                  <a:lnTo>
                    <a:pt x="272087" y="13328"/>
                  </a:lnTo>
                  <a:lnTo>
                    <a:pt x="272422" y="13328"/>
                  </a:lnTo>
                  <a:lnTo>
                    <a:pt x="272589" y="13272"/>
                  </a:lnTo>
                  <a:lnTo>
                    <a:pt x="272868" y="13105"/>
                  </a:lnTo>
                  <a:lnTo>
                    <a:pt x="273035" y="12826"/>
                  </a:lnTo>
                  <a:lnTo>
                    <a:pt x="273091" y="12659"/>
                  </a:lnTo>
                  <a:lnTo>
                    <a:pt x="273091" y="12492"/>
                  </a:lnTo>
                  <a:lnTo>
                    <a:pt x="273091" y="12324"/>
                  </a:lnTo>
                  <a:lnTo>
                    <a:pt x="273035" y="12213"/>
                  </a:lnTo>
                  <a:lnTo>
                    <a:pt x="272868" y="11934"/>
                  </a:lnTo>
                  <a:lnTo>
                    <a:pt x="272589" y="11767"/>
                  </a:lnTo>
                  <a:lnTo>
                    <a:pt x="272422" y="11711"/>
                  </a:lnTo>
                  <a:close/>
                  <a:moveTo>
                    <a:pt x="282292" y="11711"/>
                  </a:moveTo>
                  <a:lnTo>
                    <a:pt x="282125" y="11767"/>
                  </a:lnTo>
                  <a:lnTo>
                    <a:pt x="281846" y="11934"/>
                  </a:lnTo>
                  <a:lnTo>
                    <a:pt x="281679" y="12213"/>
                  </a:lnTo>
                  <a:lnTo>
                    <a:pt x="281623" y="12324"/>
                  </a:lnTo>
                  <a:lnTo>
                    <a:pt x="281623" y="12492"/>
                  </a:lnTo>
                  <a:lnTo>
                    <a:pt x="281623" y="12659"/>
                  </a:lnTo>
                  <a:lnTo>
                    <a:pt x="281679" y="12826"/>
                  </a:lnTo>
                  <a:lnTo>
                    <a:pt x="281846" y="13105"/>
                  </a:lnTo>
                  <a:lnTo>
                    <a:pt x="282125" y="13272"/>
                  </a:lnTo>
                  <a:lnTo>
                    <a:pt x="282292" y="13328"/>
                  </a:lnTo>
                  <a:lnTo>
                    <a:pt x="282571" y="13328"/>
                  </a:lnTo>
                  <a:lnTo>
                    <a:pt x="282739" y="13272"/>
                  </a:lnTo>
                  <a:lnTo>
                    <a:pt x="283017" y="13105"/>
                  </a:lnTo>
                  <a:lnTo>
                    <a:pt x="283185" y="12826"/>
                  </a:lnTo>
                  <a:lnTo>
                    <a:pt x="283241" y="12659"/>
                  </a:lnTo>
                  <a:lnTo>
                    <a:pt x="283241" y="12492"/>
                  </a:lnTo>
                  <a:lnTo>
                    <a:pt x="283241" y="12324"/>
                  </a:lnTo>
                  <a:lnTo>
                    <a:pt x="283185" y="12213"/>
                  </a:lnTo>
                  <a:lnTo>
                    <a:pt x="283017" y="11934"/>
                  </a:lnTo>
                  <a:lnTo>
                    <a:pt x="282739" y="11767"/>
                  </a:lnTo>
                  <a:lnTo>
                    <a:pt x="282571" y="11711"/>
                  </a:lnTo>
                  <a:close/>
                  <a:moveTo>
                    <a:pt x="35189" y="15057"/>
                  </a:moveTo>
                  <a:lnTo>
                    <a:pt x="35022" y="15113"/>
                  </a:lnTo>
                  <a:lnTo>
                    <a:pt x="34743" y="15280"/>
                  </a:lnTo>
                  <a:lnTo>
                    <a:pt x="34576" y="15559"/>
                  </a:lnTo>
                  <a:lnTo>
                    <a:pt x="34520" y="15670"/>
                  </a:lnTo>
                  <a:lnTo>
                    <a:pt x="34520" y="15838"/>
                  </a:lnTo>
                  <a:lnTo>
                    <a:pt x="34520" y="16005"/>
                  </a:lnTo>
                  <a:lnTo>
                    <a:pt x="34576" y="16172"/>
                  </a:lnTo>
                  <a:lnTo>
                    <a:pt x="34743" y="16451"/>
                  </a:lnTo>
                  <a:lnTo>
                    <a:pt x="35022" y="16618"/>
                  </a:lnTo>
                  <a:lnTo>
                    <a:pt x="35189" y="16674"/>
                  </a:lnTo>
                  <a:lnTo>
                    <a:pt x="35524" y="16674"/>
                  </a:lnTo>
                  <a:lnTo>
                    <a:pt x="35635" y="16618"/>
                  </a:lnTo>
                  <a:lnTo>
                    <a:pt x="35914" y="16451"/>
                  </a:lnTo>
                  <a:lnTo>
                    <a:pt x="36081" y="16172"/>
                  </a:lnTo>
                  <a:lnTo>
                    <a:pt x="36137" y="16005"/>
                  </a:lnTo>
                  <a:lnTo>
                    <a:pt x="36137" y="15838"/>
                  </a:lnTo>
                  <a:lnTo>
                    <a:pt x="36137" y="15670"/>
                  </a:lnTo>
                  <a:lnTo>
                    <a:pt x="36081" y="15559"/>
                  </a:lnTo>
                  <a:lnTo>
                    <a:pt x="35914" y="15280"/>
                  </a:lnTo>
                  <a:lnTo>
                    <a:pt x="35635" y="15113"/>
                  </a:lnTo>
                  <a:lnTo>
                    <a:pt x="35524" y="15057"/>
                  </a:lnTo>
                  <a:close/>
                  <a:moveTo>
                    <a:pt x="38535" y="15057"/>
                  </a:moveTo>
                  <a:lnTo>
                    <a:pt x="38368" y="15113"/>
                  </a:lnTo>
                  <a:lnTo>
                    <a:pt x="38089" y="15280"/>
                  </a:lnTo>
                  <a:lnTo>
                    <a:pt x="37922" y="15559"/>
                  </a:lnTo>
                  <a:lnTo>
                    <a:pt x="37866" y="15670"/>
                  </a:lnTo>
                  <a:lnTo>
                    <a:pt x="37866" y="15838"/>
                  </a:lnTo>
                  <a:lnTo>
                    <a:pt x="37866" y="16005"/>
                  </a:lnTo>
                  <a:lnTo>
                    <a:pt x="37922" y="16172"/>
                  </a:lnTo>
                  <a:lnTo>
                    <a:pt x="38089" y="16451"/>
                  </a:lnTo>
                  <a:lnTo>
                    <a:pt x="38368" y="16618"/>
                  </a:lnTo>
                  <a:lnTo>
                    <a:pt x="38535" y="16674"/>
                  </a:lnTo>
                  <a:lnTo>
                    <a:pt x="38870" y="16674"/>
                  </a:lnTo>
                  <a:lnTo>
                    <a:pt x="39037" y="16618"/>
                  </a:lnTo>
                  <a:lnTo>
                    <a:pt x="39260" y="16451"/>
                  </a:lnTo>
                  <a:lnTo>
                    <a:pt x="39483" y="16172"/>
                  </a:lnTo>
                  <a:lnTo>
                    <a:pt x="39539" y="16005"/>
                  </a:lnTo>
                  <a:lnTo>
                    <a:pt x="39539" y="15838"/>
                  </a:lnTo>
                  <a:lnTo>
                    <a:pt x="39539" y="15670"/>
                  </a:lnTo>
                  <a:lnTo>
                    <a:pt x="39483" y="15559"/>
                  </a:lnTo>
                  <a:lnTo>
                    <a:pt x="39260" y="15280"/>
                  </a:lnTo>
                  <a:lnTo>
                    <a:pt x="39037" y="15113"/>
                  </a:lnTo>
                  <a:lnTo>
                    <a:pt x="38870" y="15057"/>
                  </a:lnTo>
                  <a:close/>
                  <a:moveTo>
                    <a:pt x="41881" y="15057"/>
                  </a:moveTo>
                  <a:lnTo>
                    <a:pt x="41769" y="15113"/>
                  </a:lnTo>
                  <a:lnTo>
                    <a:pt x="41491" y="15280"/>
                  </a:lnTo>
                  <a:lnTo>
                    <a:pt x="41323" y="15559"/>
                  </a:lnTo>
                  <a:lnTo>
                    <a:pt x="41268" y="15670"/>
                  </a:lnTo>
                  <a:lnTo>
                    <a:pt x="41212" y="15838"/>
                  </a:lnTo>
                  <a:lnTo>
                    <a:pt x="41268" y="16005"/>
                  </a:lnTo>
                  <a:lnTo>
                    <a:pt x="41323" y="16172"/>
                  </a:lnTo>
                  <a:lnTo>
                    <a:pt x="41491" y="16451"/>
                  </a:lnTo>
                  <a:lnTo>
                    <a:pt x="41769" y="16618"/>
                  </a:lnTo>
                  <a:lnTo>
                    <a:pt x="41881" y="16674"/>
                  </a:lnTo>
                  <a:lnTo>
                    <a:pt x="42216" y="16674"/>
                  </a:lnTo>
                  <a:lnTo>
                    <a:pt x="42383" y="16618"/>
                  </a:lnTo>
                  <a:lnTo>
                    <a:pt x="42662" y="16451"/>
                  </a:lnTo>
                  <a:lnTo>
                    <a:pt x="42829" y="16172"/>
                  </a:lnTo>
                  <a:lnTo>
                    <a:pt x="42885" y="16005"/>
                  </a:lnTo>
                  <a:lnTo>
                    <a:pt x="42885" y="15838"/>
                  </a:lnTo>
                  <a:lnTo>
                    <a:pt x="42885" y="15670"/>
                  </a:lnTo>
                  <a:lnTo>
                    <a:pt x="42829" y="15559"/>
                  </a:lnTo>
                  <a:lnTo>
                    <a:pt x="42662" y="15280"/>
                  </a:lnTo>
                  <a:lnTo>
                    <a:pt x="42383" y="15113"/>
                  </a:lnTo>
                  <a:lnTo>
                    <a:pt x="42216" y="15057"/>
                  </a:lnTo>
                  <a:close/>
                  <a:moveTo>
                    <a:pt x="45227" y="15057"/>
                  </a:moveTo>
                  <a:lnTo>
                    <a:pt x="45060" y="15113"/>
                  </a:lnTo>
                  <a:lnTo>
                    <a:pt x="44781" y="15280"/>
                  </a:lnTo>
                  <a:lnTo>
                    <a:pt x="44614" y="15559"/>
                  </a:lnTo>
                  <a:lnTo>
                    <a:pt x="44558" y="15670"/>
                  </a:lnTo>
                  <a:lnTo>
                    <a:pt x="44558" y="15838"/>
                  </a:lnTo>
                  <a:lnTo>
                    <a:pt x="44558" y="16005"/>
                  </a:lnTo>
                  <a:lnTo>
                    <a:pt x="44614" y="16172"/>
                  </a:lnTo>
                  <a:lnTo>
                    <a:pt x="44781" y="16451"/>
                  </a:lnTo>
                  <a:lnTo>
                    <a:pt x="45060" y="16618"/>
                  </a:lnTo>
                  <a:lnTo>
                    <a:pt x="45227" y="16674"/>
                  </a:lnTo>
                  <a:lnTo>
                    <a:pt x="45562" y="16674"/>
                  </a:lnTo>
                  <a:lnTo>
                    <a:pt x="45729" y="16618"/>
                  </a:lnTo>
                  <a:lnTo>
                    <a:pt x="45952" y="16451"/>
                  </a:lnTo>
                  <a:lnTo>
                    <a:pt x="46175" y="16172"/>
                  </a:lnTo>
                  <a:lnTo>
                    <a:pt x="46175" y="16005"/>
                  </a:lnTo>
                  <a:lnTo>
                    <a:pt x="46231" y="15838"/>
                  </a:lnTo>
                  <a:lnTo>
                    <a:pt x="46175" y="15670"/>
                  </a:lnTo>
                  <a:lnTo>
                    <a:pt x="46175" y="15559"/>
                  </a:lnTo>
                  <a:lnTo>
                    <a:pt x="45952" y="15280"/>
                  </a:lnTo>
                  <a:lnTo>
                    <a:pt x="45729" y="15113"/>
                  </a:lnTo>
                  <a:lnTo>
                    <a:pt x="45562" y="15057"/>
                  </a:lnTo>
                  <a:close/>
                  <a:moveTo>
                    <a:pt x="50358" y="15001"/>
                  </a:moveTo>
                  <a:lnTo>
                    <a:pt x="50190" y="15057"/>
                  </a:lnTo>
                  <a:lnTo>
                    <a:pt x="50023" y="15113"/>
                  </a:lnTo>
                  <a:lnTo>
                    <a:pt x="49744" y="15280"/>
                  </a:lnTo>
                  <a:lnTo>
                    <a:pt x="49577" y="15559"/>
                  </a:lnTo>
                  <a:lnTo>
                    <a:pt x="49521" y="15670"/>
                  </a:lnTo>
                  <a:lnTo>
                    <a:pt x="49521" y="15838"/>
                  </a:lnTo>
                  <a:lnTo>
                    <a:pt x="49521" y="16005"/>
                  </a:lnTo>
                  <a:lnTo>
                    <a:pt x="49577" y="16172"/>
                  </a:lnTo>
                  <a:lnTo>
                    <a:pt x="49744" y="16451"/>
                  </a:lnTo>
                  <a:lnTo>
                    <a:pt x="50023" y="16618"/>
                  </a:lnTo>
                  <a:lnTo>
                    <a:pt x="50190" y="16674"/>
                  </a:lnTo>
                  <a:lnTo>
                    <a:pt x="50525" y="16674"/>
                  </a:lnTo>
                  <a:lnTo>
                    <a:pt x="50692" y="16618"/>
                  </a:lnTo>
                  <a:lnTo>
                    <a:pt x="50915" y="16451"/>
                  </a:lnTo>
                  <a:lnTo>
                    <a:pt x="51138" y="16172"/>
                  </a:lnTo>
                  <a:lnTo>
                    <a:pt x="51138" y="16005"/>
                  </a:lnTo>
                  <a:lnTo>
                    <a:pt x="51194" y="15838"/>
                  </a:lnTo>
                  <a:lnTo>
                    <a:pt x="51138" y="15670"/>
                  </a:lnTo>
                  <a:lnTo>
                    <a:pt x="51138" y="15559"/>
                  </a:lnTo>
                  <a:lnTo>
                    <a:pt x="50915" y="15280"/>
                  </a:lnTo>
                  <a:lnTo>
                    <a:pt x="50692" y="15113"/>
                  </a:lnTo>
                  <a:lnTo>
                    <a:pt x="50525" y="15057"/>
                  </a:lnTo>
                  <a:lnTo>
                    <a:pt x="50358" y="15001"/>
                  </a:lnTo>
                  <a:close/>
                  <a:moveTo>
                    <a:pt x="58778" y="15001"/>
                  </a:moveTo>
                  <a:lnTo>
                    <a:pt x="58611" y="15057"/>
                  </a:lnTo>
                  <a:lnTo>
                    <a:pt x="58444" y="15113"/>
                  </a:lnTo>
                  <a:lnTo>
                    <a:pt x="58221" y="15280"/>
                  </a:lnTo>
                  <a:lnTo>
                    <a:pt x="57998" y="15559"/>
                  </a:lnTo>
                  <a:lnTo>
                    <a:pt x="57998" y="15670"/>
                  </a:lnTo>
                  <a:lnTo>
                    <a:pt x="57942" y="15838"/>
                  </a:lnTo>
                  <a:lnTo>
                    <a:pt x="57998" y="16005"/>
                  </a:lnTo>
                  <a:lnTo>
                    <a:pt x="57998" y="16172"/>
                  </a:lnTo>
                  <a:lnTo>
                    <a:pt x="58221" y="16451"/>
                  </a:lnTo>
                  <a:lnTo>
                    <a:pt x="58444" y="16618"/>
                  </a:lnTo>
                  <a:lnTo>
                    <a:pt x="58611" y="16674"/>
                  </a:lnTo>
                  <a:lnTo>
                    <a:pt x="58946" y="16674"/>
                  </a:lnTo>
                  <a:lnTo>
                    <a:pt x="59113" y="16618"/>
                  </a:lnTo>
                  <a:lnTo>
                    <a:pt x="59392" y="16451"/>
                  </a:lnTo>
                  <a:lnTo>
                    <a:pt x="59559" y="16172"/>
                  </a:lnTo>
                  <a:lnTo>
                    <a:pt x="59615" y="16005"/>
                  </a:lnTo>
                  <a:lnTo>
                    <a:pt x="59615" y="15838"/>
                  </a:lnTo>
                  <a:lnTo>
                    <a:pt x="59615" y="15670"/>
                  </a:lnTo>
                  <a:lnTo>
                    <a:pt x="59559" y="15559"/>
                  </a:lnTo>
                  <a:lnTo>
                    <a:pt x="59392" y="15280"/>
                  </a:lnTo>
                  <a:lnTo>
                    <a:pt x="59113" y="15113"/>
                  </a:lnTo>
                  <a:lnTo>
                    <a:pt x="58946" y="15057"/>
                  </a:lnTo>
                  <a:lnTo>
                    <a:pt x="58778" y="15001"/>
                  </a:lnTo>
                  <a:close/>
                  <a:moveTo>
                    <a:pt x="63853" y="15001"/>
                  </a:moveTo>
                  <a:lnTo>
                    <a:pt x="63686" y="15057"/>
                  </a:lnTo>
                  <a:lnTo>
                    <a:pt x="63519" y="15113"/>
                  </a:lnTo>
                  <a:lnTo>
                    <a:pt x="63240" y="15280"/>
                  </a:lnTo>
                  <a:lnTo>
                    <a:pt x="63072" y="15559"/>
                  </a:lnTo>
                  <a:lnTo>
                    <a:pt x="63017" y="15670"/>
                  </a:lnTo>
                  <a:lnTo>
                    <a:pt x="63017" y="15838"/>
                  </a:lnTo>
                  <a:lnTo>
                    <a:pt x="63017" y="16005"/>
                  </a:lnTo>
                  <a:lnTo>
                    <a:pt x="63072" y="16172"/>
                  </a:lnTo>
                  <a:lnTo>
                    <a:pt x="63240" y="16451"/>
                  </a:lnTo>
                  <a:lnTo>
                    <a:pt x="63519" y="16618"/>
                  </a:lnTo>
                  <a:lnTo>
                    <a:pt x="63686" y="16674"/>
                  </a:lnTo>
                  <a:lnTo>
                    <a:pt x="64020" y="16674"/>
                  </a:lnTo>
                  <a:lnTo>
                    <a:pt x="64132" y="16618"/>
                  </a:lnTo>
                  <a:lnTo>
                    <a:pt x="64411" y="16451"/>
                  </a:lnTo>
                  <a:lnTo>
                    <a:pt x="64578" y="16172"/>
                  </a:lnTo>
                  <a:lnTo>
                    <a:pt x="64634" y="16005"/>
                  </a:lnTo>
                  <a:lnTo>
                    <a:pt x="64634" y="15838"/>
                  </a:lnTo>
                  <a:lnTo>
                    <a:pt x="64634" y="15670"/>
                  </a:lnTo>
                  <a:lnTo>
                    <a:pt x="64578" y="15559"/>
                  </a:lnTo>
                  <a:lnTo>
                    <a:pt x="64411" y="15280"/>
                  </a:lnTo>
                  <a:lnTo>
                    <a:pt x="64132" y="15113"/>
                  </a:lnTo>
                  <a:lnTo>
                    <a:pt x="64020" y="15057"/>
                  </a:lnTo>
                  <a:lnTo>
                    <a:pt x="63853" y="15001"/>
                  </a:lnTo>
                  <a:close/>
                  <a:moveTo>
                    <a:pt x="67143" y="15001"/>
                  </a:moveTo>
                  <a:lnTo>
                    <a:pt x="66976" y="15057"/>
                  </a:lnTo>
                  <a:lnTo>
                    <a:pt x="66809" y="15113"/>
                  </a:lnTo>
                  <a:lnTo>
                    <a:pt x="66586" y="15280"/>
                  </a:lnTo>
                  <a:lnTo>
                    <a:pt x="66363" y="15559"/>
                  </a:lnTo>
                  <a:lnTo>
                    <a:pt x="66363" y="15670"/>
                  </a:lnTo>
                  <a:lnTo>
                    <a:pt x="66307" y="15838"/>
                  </a:lnTo>
                  <a:lnTo>
                    <a:pt x="66363" y="16005"/>
                  </a:lnTo>
                  <a:lnTo>
                    <a:pt x="66363" y="16172"/>
                  </a:lnTo>
                  <a:lnTo>
                    <a:pt x="66586" y="16451"/>
                  </a:lnTo>
                  <a:lnTo>
                    <a:pt x="66809" y="16618"/>
                  </a:lnTo>
                  <a:lnTo>
                    <a:pt x="66976" y="16674"/>
                  </a:lnTo>
                  <a:lnTo>
                    <a:pt x="67311" y="16674"/>
                  </a:lnTo>
                  <a:lnTo>
                    <a:pt x="67478" y="16618"/>
                  </a:lnTo>
                  <a:lnTo>
                    <a:pt x="67757" y="16451"/>
                  </a:lnTo>
                  <a:lnTo>
                    <a:pt x="67924" y="16172"/>
                  </a:lnTo>
                  <a:lnTo>
                    <a:pt x="67980" y="16005"/>
                  </a:lnTo>
                  <a:lnTo>
                    <a:pt x="67980" y="15838"/>
                  </a:lnTo>
                  <a:lnTo>
                    <a:pt x="67980" y="15670"/>
                  </a:lnTo>
                  <a:lnTo>
                    <a:pt x="67924" y="15559"/>
                  </a:lnTo>
                  <a:lnTo>
                    <a:pt x="67757" y="15280"/>
                  </a:lnTo>
                  <a:lnTo>
                    <a:pt x="67478" y="15113"/>
                  </a:lnTo>
                  <a:lnTo>
                    <a:pt x="67311" y="15057"/>
                  </a:lnTo>
                  <a:lnTo>
                    <a:pt x="67143" y="15001"/>
                  </a:lnTo>
                  <a:close/>
                  <a:moveTo>
                    <a:pt x="72218" y="15001"/>
                  </a:moveTo>
                  <a:lnTo>
                    <a:pt x="72051" y="15057"/>
                  </a:lnTo>
                  <a:lnTo>
                    <a:pt x="71884" y="15113"/>
                  </a:lnTo>
                  <a:lnTo>
                    <a:pt x="71605" y="15280"/>
                  </a:lnTo>
                  <a:lnTo>
                    <a:pt x="71438" y="15559"/>
                  </a:lnTo>
                  <a:lnTo>
                    <a:pt x="71382" y="15670"/>
                  </a:lnTo>
                  <a:lnTo>
                    <a:pt x="71382" y="15838"/>
                  </a:lnTo>
                  <a:lnTo>
                    <a:pt x="71382" y="16005"/>
                  </a:lnTo>
                  <a:lnTo>
                    <a:pt x="71438" y="16172"/>
                  </a:lnTo>
                  <a:lnTo>
                    <a:pt x="71605" y="16451"/>
                  </a:lnTo>
                  <a:lnTo>
                    <a:pt x="71884" y="16618"/>
                  </a:lnTo>
                  <a:lnTo>
                    <a:pt x="72051" y="16674"/>
                  </a:lnTo>
                  <a:lnTo>
                    <a:pt x="72386" y="16674"/>
                  </a:lnTo>
                  <a:lnTo>
                    <a:pt x="72553" y="16618"/>
                  </a:lnTo>
                  <a:lnTo>
                    <a:pt x="72776" y="16451"/>
                  </a:lnTo>
                  <a:lnTo>
                    <a:pt x="72999" y="16172"/>
                  </a:lnTo>
                  <a:lnTo>
                    <a:pt x="72999" y="16005"/>
                  </a:lnTo>
                  <a:lnTo>
                    <a:pt x="73055" y="15838"/>
                  </a:lnTo>
                  <a:lnTo>
                    <a:pt x="72999" y="15670"/>
                  </a:lnTo>
                  <a:lnTo>
                    <a:pt x="72999" y="15559"/>
                  </a:lnTo>
                  <a:lnTo>
                    <a:pt x="72776" y="15280"/>
                  </a:lnTo>
                  <a:lnTo>
                    <a:pt x="72553" y="15113"/>
                  </a:lnTo>
                  <a:lnTo>
                    <a:pt x="72386" y="15057"/>
                  </a:lnTo>
                  <a:lnTo>
                    <a:pt x="72218" y="15001"/>
                  </a:lnTo>
                  <a:close/>
                  <a:moveTo>
                    <a:pt x="75508" y="15001"/>
                  </a:moveTo>
                  <a:lnTo>
                    <a:pt x="75341" y="15057"/>
                  </a:lnTo>
                  <a:lnTo>
                    <a:pt x="75230" y="15113"/>
                  </a:lnTo>
                  <a:lnTo>
                    <a:pt x="74951" y="15280"/>
                  </a:lnTo>
                  <a:lnTo>
                    <a:pt x="74784" y="15559"/>
                  </a:lnTo>
                  <a:lnTo>
                    <a:pt x="74728" y="15670"/>
                  </a:lnTo>
                  <a:lnTo>
                    <a:pt x="74728" y="15838"/>
                  </a:lnTo>
                  <a:lnTo>
                    <a:pt x="74728" y="16005"/>
                  </a:lnTo>
                  <a:lnTo>
                    <a:pt x="74784" y="16172"/>
                  </a:lnTo>
                  <a:lnTo>
                    <a:pt x="74951" y="16451"/>
                  </a:lnTo>
                  <a:lnTo>
                    <a:pt x="75230" y="16618"/>
                  </a:lnTo>
                  <a:lnTo>
                    <a:pt x="75341" y="16674"/>
                  </a:lnTo>
                  <a:lnTo>
                    <a:pt x="75676" y="16674"/>
                  </a:lnTo>
                  <a:lnTo>
                    <a:pt x="75843" y="16618"/>
                  </a:lnTo>
                  <a:lnTo>
                    <a:pt x="76122" y="16451"/>
                  </a:lnTo>
                  <a:lnTo>
                    <a:pt x="76289" y="16172"/>
                  </a:lnTo>
                  <a:lnTo>
                    <a:pt x="76345" y="16005"/>
                  </a:lnTo>
                  <a:lnTo>
                    <a:pt x="76345" y="15838"/>
                  </a:lnTo>
                  <a:lnTo>
                    <a:pt x="76345" y="15670"/>
                  </a:lnTo>
                  <a:lnTo>
                    <a:pt x="76289" y="15559"/>
                  </a:lnTo>
                  <a:lnTo>
                    <a:pt x="76122" y="15280"/>
                  </a:lnTo>
                  <a:lnTo>
                    <a:pt x="75843" y="15113"/>
                  </a:lnTo>
                  <a:lnTo>
                    <a:pt x="75676" y="15057"/>
                  </a:lnTo>
                  <a:lnTo>
                    <a:pt x="75508" y="15001"/>
                  </a:lnTo>
                  <a:close/>
                  <a:moveTo>
                    <a:pt x="78966" y="15001"/>
                  </a:moveTo>
                  <a:lnTo>
                    <a:pt x="78799" y="15057"/>
                  </a:lnTo>
                  <a:lnTo>
                    <a:pt x="78631" y="15113"/>
                  </a:lnTo>
                  <a:lnTo>
                    <a:pt x="78353" y="15280"/>
                  </a:lnTo>
                  <a:lnTo>
                    <a:pt x="78185" y="15559"/>
                  </a:lnTo>
                  <a:lnTo>
                    <a:pt x="78130" y="15670"/>
                  </a:lnTo>
                  <a:lnTo>
                    <a:pt x="78130" y="15838"/>
                  </a:lnTo>
                  <a:lnTo>
                    <a:pt x="78130" y="16005"/>
                  </a:lnTo>
                  <a:lnTo>
                    <a:pt x="78185" y="16172"/>
                  </a:lnTo>
                  <a:lnTo>
                    <a:pt x="78353" y="16451"/>
                  </a:lnTo>
                  <a:lnTo>
                    <a:pt x="78631" y="16618"/>
                  </a:lnTo>
                  <a:lnTo>
                    <a:pt x="78799" y="16674"/>
                  </a:lnTo>
                  <a:lnTo>
                    <a:pt x="79133" y="16674"/>
                  </a:lnTo>
                  <a:lnTo>
                    <a:pt x="79301" y="16618"/>
                  </a:lnTo>
                  <a:lnTo>
                    <a:pt x="79524" y="16451"/>
                  </a:lnTo>
                  <a:lnTo>
                    <a:pt x="79691" y="16172"/>
                  </a:lnTo>
                  <a:lnTo>
                    <a:pt x="79747" y="16005"/>
                  </a:lnTo>
                  <a:lnTo>
                    <a:pt x="79803" y="15838"/>
                  </a:lnTo>
                  <a:lnTo>
                    <a:pt x="79747" y="15670"/>
                  </a:lnTo>
                  <a:lnTo>
                    <a:pt x="79691" y="15559"/>
                  </a:lnTo>
                  <a:lnTo>
                    <a:pt x="79524" y="15280"/>
                  </a:lnTo>
                  <a:lnTo>
                    <a:pt x="79301" y="15113"/>
                  </a:lnTo>
                  <a:lnTo>
                    <a:pt x="79133" y="15057"/>
                  </a:lnTo>
                  <a:lnTo>
                    <a:pt x="78966" y="15001"/>
                  </a:lnTo>
                  <a:close/>
                  <a:moveTo>
                    <a:pt x="89004" y="15001"/>
                  </a:moveTo>
                  <a:lnTo>
                    <a:pt x="88837" y="15057"/>
                  </a:lnTo>
                  <a:lnTo>
                    <a:pt x="88670" y="15113"/>
                  </a:lnTo>
                  <a:lnTo>
                    <a:pt x="88391" y="15280"/>
                  </a:lnTo>
                  <a:lnTo>
                    <a:pt x="88223" y="15559"/>
                  </a:lnTo>
                  <a:lnTo>
                    <a:pt x="88168" y="15670"/>
                  </a:lnTo>
                  <a:lnTo>
                    <a:pt x="88168" y="15838"/>
                  </a:lnTo>
                  <a:lnTo>
                    <a:pt x="88168" y="16005"/>
                  </a:lnTo>
                  <a:lnTo>
                    <a:pt x="88223" y="16172"/>
                  </a:lnTo>
                  <a:lnTo>
                    <a:pt x="88391" y="16451"/>
                  </a:lnTo>
                  <a:lnTo>
                    <a:pt x="88670" y="16618"/>
                  </a:lnTo>
                  <a:lnTo>
                    <a:pt x="88837" y="16674"/>
                  </a:lnTo>
                  <a:lnTo>
                    <a:pt x="89171" y="16674"/>
                  </a:lnTo>
                  <a:lnTo>
                    <a:pt x="89339" y="16618"/>
                  </a:lnTo>
                  <a:lnTo>
                    <a:pt x="89562" y="16451"/>
                  </a:lnTo>
                  <a:lnTo>
                    <a:pt x="89729" y="16172"/>
                  </a:lnTo>
                  <a:lnTo>
                    <a:pt x="89785" y="16005"/>
                  </a:lnTo>
                  <a:lnTo>
                    <a:pt x="89841" y="15838"/>
                  </a:lnTo>
                  <a:lnTo>
                    <a:pt x="89785" y="15670"/>
                  </a:lnTo>
                  <a:lnTo>
                    <a:pt x="89729" y="15559"/>
                  </a:lnTo>
                  <a:lnTo>
                    <a:pt x="89562" y="15280"/>
                  </a:lnTo>
                  <a:lnTo>
                    <a:pt x="89339" y="15113"/>
                  </a:lnTo>
                  <a:lnTo>
                    <a:pt x="89171" y="15057"/>
                  </a:lnTo>
                  <a:lnTo>
                    <a:pt x="89004" y="15001"/>
                  </a:lnTo>
                  <a:close/>
                  <a:moveTo>
                    <a:pt x="130997" y="15057"/>
                  </a:moveTo>
                  <a:lnTo>
                    <a:pt x="130829" y="15113"/>
                  </a:lnTo>
                  <a:lnTo>
                    <a:pt x="130551" y="15280"/>
                  </a:lnTo>
                  <a:lnTo>
                    <a:pt x="130383" y="15559"/>
                  </a:lnTo>
                  <a:lnTo>
                    <a:pt x="130327" y="15670"/>
                  </a:lnTo>
                  <a:lnTo>
                    <a:pt x="130327" y="15838"/>
                  </a:lnTo>
                  <a:lnTo>
                    <a:pt x="130327" y="16005"/>
                  </a:lnTo>
                  <a:lnTo>
                    <a:pt x="130383" y="16172"/>
                  </a:lnTo>
                  <a:lnTo>
                    <a:pt x="130551" y="16451"/>
                  </a:lnTo>
                  <a:lnTo>
                    <a:pt x="130829" y="16618"/>
                  </a:lnTo>
                  <a:lnTo>
                    <a:pt x="130997" y="16674"/>
                  </a:lnTo>
                  <a:lnTo>
                    <a:pt x="131331" y="16674"/>
                  </a:lnTo>
                  <a:lnTo>
                    <a:pt x="131499" y="16618"/>
                  </a:lnTo>
                  <a:lnTo>
                    <a:pt x="131722" y="16451"/>
                  </a:lnTo>
                  <a:lnTo>
                    <a:pt x="131889" y="16172"/>
                  </a:lnTo>
                  <a:lnTo>
                    <a:pt x="131945" y="16005"/>
                  </a:lnTo>
                  <a:lnTo>
                    <a:pt x="132000" y="15838"/>
                  </a:lnTo>
                  <a:lnTo>
                    <a:pt x="131945" y="15670"/>
                  </a:lnTo>
                  <a:lnTo>
                    <a:pt x="131889" y="15559"/>
                  </a:lnTo>
                  <a:lnTo>
                    <a:pt x="131722" y="15280"/>
                  </a:lnTo>
                  <a:lnTo>
                    <a:pt x="131499" y="15113"/>
                  </a:lnTo>
                  <a:lnTo>
                    <a:pt x="131331" y="15057"/>
                  </a:lnTo>
                  <a:close/>
                  <a:moveTo>
                    <a:pt x="134343" y="15057"/>
                  </a:moveTo>
                  <a:lnTo>
                    <a:pt x="134175" y="15113"/>
                  </a:lnTo>
                  <a:lnTo>
                    <a:pt x="133952" y="15280"/>
                  </a:lnTo>
                  <a:lnTo>
                    <a:pt x="133729" y="15559"/>
                  </a:lnTo>
                  <a:lnTo>
                    <a:pt x="133729" y="15670"/>
                  </a:lnTo>
                  <a:lnTo>
                    <a:pt x="133673" y="15838"/>
                  </a:lnTo>
                  <a:lnTo>
                    <a:pt x="133729" y="16005"/>
                  </a:lnTo>
                  <a:lnTo>
                    <a:pt x="133729" y="16172"/>
                  </a:lnTo>
                  <a:lnTo>
                    <a:pt x="133952" y="16451"/>
                  </a:lnTo>
                  <a:lnTo>
                    <a:pt x="134175" y="16618"/>
                  </a:lnTo>
                  <a:lnTo>
                    <a:pt x="134343" y="16674"/>
                  </a:lnTo>
                  <a:lnTo>
                    <a:pt x="134677" y="16674"/>
                  </a:lnTo>
                  <a:lnTo>
                    <a:pt x="134845" y="16618"/>
                  </a:lnTo>
                  <a:lnTo>
                    <a:pt x="135123" y="16451"/>
                  </a:lnTo>
                  <a:lnTo>
                    <a:pt x="135291" y="16172"/>
                  </a:lnTo>
                  <a:lnTo>
                    <a:pt x="135346" y="16005"/>
                  </a:lnTo>
                  <a:lnTo>
                    <a:pt x="135346" y="15838"/>
                  </a:lnTo>
                  <a:lnTo>
                    <a:pt x="135346" y="15670"/>
                  </a:lnTo>
                  <a:lnTo>
                    <a:pt x="135291" y="15559"/>
                  </a:lnTo>
                  <a:lnTo>
                    <a:pt x="135123" y="15280"/>
                  </a:lnTo>
                  <a:lnTo>
                    <a:pt x="134845" y="15113"/>
                  </a:lnTo>
                  <a:lnTo>
                    <a:pt x="134677" y="15057"/>
                  </a:lnTo>
                  <a:close/>
                  <a:moveTo>
                    <a:pt x="137744" y="15057"/>
                  </a:moveTo>
                  <a:lnTo>
                    <a:pt x="137577" y="15113"/>
                  </a:lnTo>
                  <a:lnTo>
                    <a:pt x="137298" y="15280"/>
                  </a:lnTo>
                  <a:lnTo>
                    <a:pt x="137131" y="15559"/>
                  </a:lnTo>
                  <a:lnTo>
                    <a:pt x="137075" y="15670"/>
                  </a:lnTo>
                  <a:lnTo>
                    <a:pt x="137075" y="15838"/>
                  </a:lnTo>
                  <a:lnTo>
                    <a:pt x="137075" y="16005"/>
                  </a:lnTo>
                  <a:lnTo>
                    <a:pt x="137131" y="16172"/>
                  </a:lnTo>
                  <a:lnTo>
                    <a:pt x="137298" y="16451"/>
                  </a:lnTo>
                  <a:lnTo>
                    <a:pt x="137577" y="16618"/>
                  </a:lnTo>
                  <a:lnTo>
                    <a:pt x="137744" y="16674"/>
                  </a:lnTo>
                  <a:lnTo>
                    <a:pt x="138023" y="16674"/>
                  </a:lnTo>
                  <a:lnTo>
                    <a:pt x="138191" y="16618"/>
                  </a:lnTo>
                  <a:lnTo>
                    <a:pt x="138469" y="16451"/>
                  </a:lnTo>
                  <a:lnTo>
                    <a:pt x="138637" y="16172"/>
                  </a:lnTo>
                  <a:lnTo>
                    <a:pt x="138692" y="16005"/>
                  </a:lnTo>
                  <a:lnTo>
                    <a:pt x="138692" y="15838"/>
                  </a:lnTo>
                  <a:lnTo>
                    <a:pt x="138692" y="15670"/>
                  </a:lnTo>
                  <a:lnTo>
                    <a:pt x="138637" y="15559"/>
                  </a:lnTo>
                  <a:lnTo>
                    <a:pt x="138469" y="15280"/>
                  </a:lnTo>
                  <a:lnTo>
                    <a:pt x="138191" y="15113"/>
                  </a:lnTo>
                  <a:lnTo>
                    <a:pt x="138023" y="15057"/>
                  </a:lnTo>
                  <a:close/>
                  <a:moveTo>
                    <a:pt x="141035" y="15057"/>
                  </a:moveTo>
                  <a:lnTo>
                    <a:pt x="140867" y="15113"/>
                  </a:lnTo>
                  <a:lnTo>
                    <a:pt x="140644" y="15280"/>
                  </a:lnTo>
                  <a:lnTo>
                    <a:pt x="140421" y="15559"/>
                  </a:lnTo>
                  <a:lnTo>
                    <a:pt x="140365" y="15670"/>
                  </a:lnTo>
                  <a:lnTo>
                    <a:pt x="140365" y="15838"/>
                  </a:lnTo>
                  <a:lnTo>
                    <a:pt x="140365" y="16005"/>
                  </a:lnTo>
                  <a:lnTo>
                    <a:pt x="140421" y="16172"/>
                  </a:lnTo>
                  <a:lnTo>
                    <a:pt x="140644" y="16451"/>
                  </a:lnTo>
                  <a:lnTo>
                    <a:pt x="140867" y="16618"/>
                  </a:lnTo>
                  <a:lnTo>
                    <a:pt x="141035" y="16674"/>
                  </a:lnTo>
                  <a:lnTo>
                    <a:pt x="141369" y="16674"/>
                  </a:lnTo>
                  <a:lnTo>
                    <a:pt x="141537" y="16618"/>
                  </a:lnTo>
                  <a:lnTo>
                    <a:pt x="141815" y="16451"/>
                  </a:lnTo>
                  <a:lnTo>
                    <a:pt x="141983" y="16172"/>
                  </a:lnTo>
                  <a:lnTo>
                    <a:pt x="142039" y="16005"/>
                  </a:lnTo>
                  <a:lnTo>
                    <a:pt x="142039" y="15838"/>
                  </a:lnTo>
                  <a:lnTo>
                    <a:pt x="142039" y="15670"/>
                  </a:lnTo>
                  <a:lnTo>
                    <a:pt x="141983" y="15559"/>
                  </a:lnTo>
                  <a:lnTo>
                    <a:pt x="141815" y="15280"/>
                  </a:lnTo>
                  <a:lnTo>
                    <a:pt x="141537" y="15113"/>
                  </a:lnTo>
                  <a:lnTo>
                    <a:pt x="141369" y="15057"/>
                  </a:lnTo>
                  <a:close/>
                  <a:moveTo>
                    <a:pt x="146165" y="15001"/>
                  </a:moveTo>
                  <a:lnTo>
                    <a:pt x="145998" y="15057"/>
                  </a:lnTo>
                  <a:lnTo>
                    <a:pt x="145831" y="15113"/>
                  </a:lnTo>
                  <a:lnTo>
                    <a:pt x="145552" y="15280"/>
                  </a:lnTo>
                  <a:lnTo>
                    <a:pt x="145385" y="15559"/>
                  </a:lnTo>
                  <a:lnTo>
                    <a:pt x="145329" y="15670"/>
                  </a:lnTo>
                  <a:lnTo>
                    <a:pt x="145329" y="15838"/>
                  </a:lnTo>
                  <a:lnTo>
                    <a:pt x="145329" y="16005"/>
                  </a:lnTo>
                  <a:lnTo>
                    <a:pt x="145385" y="16172"/>
                  </a:lnTo>
                  <a:lnTo>
                    <a:pt x="145552" y="16451"/>
                  </a:lnTo>
                  <a:lnTo>
                    <a:pt x="145831" y="16618"/>
                  </a:lnTo>
                  <a:lnTo>
                    <a:pt x="145998" y="16674"/>
                  </a:lnTo>
                  <a:lnTo>
                    <a:pt x="146333" y="16674"/>
                  </a:lnTo>
                  <a:lnTo>
                    <a:pt x="146444" y="16618"/>
                  </a:lnTo>
                  <a:lnTo>
                    <a:pt x="146723" y="16451"/>
                  </a:lnTo>
                  <a:lnTo>
                    <a:pt x="146890" y="16172"/>
                  </a:lnTo>
                  <a:lnTo>
                    <a:pt x="146946" y="16005"/>
                  </a:lnTo>
                  <a:lnTo>
                    <a:pt x="147002" y="15838"/>
                  </a:lnTo>
                  <a:lnTo>
                    <a:pt x="146946" y="15670"/>
                  </a:lnTo>
                  <a:lnTo>
                    <a:pt x="146890" y="15559"/>
                  </a:lnTo>
                  <a:lnTo>
                    <a:pt x="146723" y="15280"/>
                  </a:lnTo>
                  <a:lnTo>
                    <a:pt x="146444" y="15113"/>
                  </a:lnTo>
                  <a:lnTo>
                    <a:pt x="146333" y="15057"/>
                  </a:lnTo>
                  <a:lnTo>
                    <a:pt x="146165" y="15001"/>
                  </a:lnTo>
                  <a:close/>
                  <a:moveTo>
                    <a:pt x="154586" y="15001"/>
                  </a:moveTo>
                  <a:lnTo>
                    <a:pt x="154419" y="15057"/>
                  </a:lnTo>
                  <a:lnTo>
                    <a:pt x="154251" y="15113"/>
                  </a:lnTo>
                  <a:lnTo>
                    <a:pt x="154028" y="15280"/>
                  </a:lnTo>
                  <a:lnTo>
                    <a:pt x="153805" y="15559"/>
                  </a:lnTo>
                  <a:lnTo>
                    <a:pt x="153750" y="15670"/>
                  </a:lnTo>
                  <a:lnTo>
                    <a:pt x="153750" y="15838"/>
                  </a:lnTo>
                  <a:lnTo>
                    <a:pt x="153750" y="16005"/>
                  </a:lnTo>
                  <a:lnTo>
                    <a:pt x="153805" y="16172"/>
                  </a:lnTo>
                  <a:lnTo>
                    <a:pt x="154028" y="16451"/>
                  </a:lnTo>
                  <a:lnTo>
                    <a:pt x="154251" y="16618"/>
                  </a:lnTo>
                  <a:lnTo>
                    <a:pt x="154419" y="16674"/>
                  </a:lnTo>
                  <a:lnTo>
                    <a:pt x="154753" y="16674"/>
                  </a:lnTo>
                  <a:lnTo>
                    <a:pt x="154921" y="16618"/>
                  </a:lnTo>
                  <a:lnTo>
                    <a:pt x="155200" y="16451"/>
                  </a:lnTo>
                  <a:lnTo>
                    <a:pt x="155367" y="16172"/>
                  </a:lnTo>
                  <a:lnTo>
                    <a:pt x="155423" y="16005"/>
                  </a:lnTo>
                  <a:lnTo>
                    <a:pt x="155423" y="15838"/>
                  </a:lnTo>
                  <a:lnTo>
                    <a:pt x="155423" y="15670"/>
                  </a:lnTo>
                  <a:lnTo>
                    <a:pt x="155367" y="15559"/>
                  </a:lnTo>
                  <a:lnTo>
                    <a:pt x="155200" y="15280"/>
                  </a:lnTo>
                  <a:lnTo>
                    <a:pt x="154921" y="15113"/>
                  </a:lnTo>
                  <a:lnTo>
                    <a:pt x="154753" y="15057"/>
                  </a:lnTo>
                  <a:lnTo>
                    <a:pt x="154586" y="15001"/>
                  </a:lnTo>
                  <a:close/>
                  <a:moveTo>
                    <a:pt x="159605" y="15001"/>
                  </a:moveTo>
                  <a:lnTo>
                    <a:pt x="159438" y="15057"/>
                  </a:lnTo>
                  <a:lnTo>
                    <a:pt x="159326" y="15113"/>
                  </a:lnTo>
                  <a:lnTo>
                    <a:pt x="159047" y="15280"/>
                  </a:lnTo>
                  <a:lnTo>
                    <a:pt x="158880" y="15559"/>
                  </a:lnTo>
                  <a:lnTo>
                    <a:pt x="158824" y="15670"/>
                  </a:lnTo>
                  <a:lnTo>
                    <a:pt x="158824" y="15838"/>
                  </a:lnTo>
                  <a:lnTo>
                    <a:pt x="158824" y="16005"/>
                  </a:lnTo>
                  <a:lnTo>
                    <a:pt x="158880" y="16172"/>
                  </a:lnTo>
                  <a:lnTo>
                    <a:pt x="159047" y="16451"/>
                  </a:lnTo>
                  <a:lnTo>
                    <a:pt x="159326" y="16618"/>
                  </a:lnTo>
                  <a:lnTo>
                    <a:pt x="159438" y="16674"/>
                  </a:lnTo>
                  <a:lnTo>
                    <a:pt x="159772" y="16674"/>
                  </a:lnTo>
                  <a:lnTo>
                    <a:pt x="159940" y="16618"/>
                  </a:lnTo>
                  <a:lnTo>
                    <a:pt x="160219" y="16451"/>
                  </a:lnTo>
                  <a:lnTo>
                    <a:pt x="160386" y="16172"/>
                  </a:lnTo>
                  <a:lnTo>
                    <a:pt x="160442" y="16005"/>
                  </a:lnTo>
                  <a:lnTo>
                    <a:pt x="160442" y="15838"/>
                  </a:lnTo>
                  <a:lnTo>
                    <a:pt x="160442" y="15670"/>
                  </a:lnTo>
                  <a:lnTo>
                    <a:pt x="160386" y="15559"/>
                  </a:lnTo>
                  <a:lnTo>
                    <a:pt x="160219" y="15280"/>
                  </a:lnTo>
                  <a:lnTo>
                    <a:pt x="159940" y="15113"/>
                  </a:lnTo>
                  <a:lnTo>
                    <a:pt x="159772" y="15057"/>
                  </a:lnTo>
                  <a:lnTo>
                    <a:pt x="159605" y="15001"/>
                  </a:lnTo>
                  <a:close/>
                  <a:moveTo>
                    <a:pt x="162951" y="15001"/>
                  </a:moveTo>
                  <a:lnTo>
                    <a:pt x="162784" y="15057"/>
                  </a:lnTo>
                  <a:lnTo>
                    <a:pt x="162617" y="15113"/>
                  </a:lnTo>
                  <a:lnTo>
                    <a:pt x="162338" y="15280"/>
                  </a:lnTo>
                  <a:lnTo>
                    <a:pt x="162170" y="15559"/>
                  </a:lnTo>
                  <a:lnTo>
                    <a:pt x="162115" y="15670"/>
                  </a:lnTo>
                  <a:lnTo>
                    <a:pt x="162115" y="15838"/>
                  </a:lnTo>
                  <a:lnTo>
                    <a:pt x="162115" y="16005"/>
                  </a:lnTo>
                  <a:lnTo>
                    <a:pt x="162170" y="16172"/>
                  </a:lnTo>
                  <a:lnTo>
                    <a:pt x="162338" y="16451"/>
                  </a:lnTo>
                  <a:lnTo>
                    <a:pt x="162617" y="16618"/>
                  </a:lnTo>
                  <a:lnTo>
                    <a:pt x="162784" y="16674"/>
                  </a:lnTo>
                  <a:lnTo>
                    <a:pt x="163118" y="16674"/>
                  </a:lnTo>
                  <a:lnTo>
                    <a:pt x="163286" y="16618"/>
                  </a:lnTo>
                  <a:lnTo>
                    <a:pt x="163509" y="16451"/>
                  </a:lnTo>
                  <a:lnTo>
                    <a:pt x="163732" y="16172"/>
                  </a:lnTo>
                  <a:lnTo>
                    <a:pt x="163788" y="16005"/>
                  </a:lnTo>
                  <a:lnTo>
                    <a:pt x="163788" y="15838"/>
                  </a:lnTo>
                  <a:lnTo>
                    <a:pt x="163788" y="15670"/>
                  </a:lnTo>
                  <a:lnTo>
                    <a:pt x="163732" y="15559"/>
                  </a:lnTo>
                  <a:lnTo>
                    <a:pt x="163509" y="15280"/>
                  </a:lnTo>
                  <a:lnTo>
                    <a:pt x="163286" y="15113"/>
                  </a:lnTo>
                  <a:lnTo>
                    <a:pt x="163118" y="15057"/>
                  </a:lnTo>
                  <a:lnTo>
                    <a:pt x="162951" y="15001"/>
                  </a:lnTo>
                  <a:close/>
                  <a:moveTo>
                    <a:pt x="168026" y="15001"/>
                  </a:moveTo>
                  <a:lnTo>
                    <a:pt x="167859" y="15057"/>
                  </a:lnTo>
                  <a:lnTo>
                    <a:pt x="167691" y="15113"/>
                  </a:lnTo>
                  <a:lnTo>
                    <a:pt x="167412" y="15280"/>
                  </a:lnTo>
                  <a:lnTo>
                    <a:pt x="167245" y="15559"/>
                  </a:lnTo>
                  <a:lnTo>
                    <a:pt x="167189" y="15670"/>
                  </a:lnTo>
                  <a:lnTo>
                    <a:pt x="167189" y="15838"/>
                  </a:lnTo>
                  <a:lnTo>
                    <a:pt x="167189" y="16005"/>
                  </a:lnTo>
                  <a:lnTo>
                    <a:pt x="167245" y="16172"/>
                  </a:lnTo>
                  <a:lnTo>
                    <a:pt x="167412" y="16451"/>
                  </a:lnTo>
                  <a:lnTo>
                    <a:pt x="167691" y="16618"/>
                  </a:lnTo>
                  <a:lnTo>
                    <a:pt x="167859" y="16674"/>
                  </a:lnTo>
                  <a:lnTo>
                    <a:pt x="168193" y="16674"/>
                  </a:lnTo>
                  <a:lnTo>
                    <a:pt x="168361" y="16618"/>
                  </a:lnTo>
                  <a:lnTo>
                    <a:pt x="168584" y="16451"/>
                  </a:lnTo>
                  <a:lnTo>
                    <a:pt x="168751" y="16172"/>
                  </a:lnTo>
                  <a:lnTo>
                    <a:pt x="168807" y="16005"/>
                  </a:lnTo>
                  <a:lnTo>
                    <a:pt x="168862" y="15838"/>
                  </a:lnTo>
                  <a:lnTo>
                    <a:pt x="168807" y="15670"/>
                  </a:lnTo>
                  <a:lnTo>
                    <a:pt x="168751" y="15559"/>
                  </a:lnTo>
                  <a:lnTo>
                    <a:pt x="168584" y="15280"/>
                  </a:lnTo>
                  <a:lnTo>
                    <a:pt x="168361" y="15113"/>
                  </a:lnTo>
                  <a:lnTo>
                    <a:pt x="168193" y="15057"/>
                  </a:lnTo>
                  <a:lnTo>
                    <a:pt x="168026" y="15001"/>
                  </a:lnTo>
                  <a:close/>
                  <a:moveTo>
                    <a:pt x="171316" y="15001"/>
                  </a:moveTo>
                  <a:lnTo>
                    <a:pt x="171149" y="15057"/>
                  </a:lnTo>
                  <a:lnTo>
                    <a:pt x="171037" y="15113"/>
                  </a:lnTo>
                  <a:lnTo>
                    <a:pt x="170758" y="15280"/>
                  </a:lnTo>
                  <a:lnTo>
                    <a:pt x="170591" y="15559"/>
                  </a:lnTo>
                  <a:lnTo>
                    <a:pt x="170535" y="15670"/>
                  </a:lnTo>
                  <a:lnTo>
                    <a:pt x="170480" y="15838"/>
                  </a:lnTo>
                  <a:lnTo>
                    <a:pt x="170535" y="16005"/>
                  </a:lnTo>
                  <a:lnTo>
                    <a:pt x="170591" y="16172"/>
                  </a:lnTo>
                  <a:lnTo>
                    <a:pt x="170758" y="16451"/>
                  </a:lnTo>
                  <a:lnTo>
                    <a:pt x="171037" y="16618"/>
                  </a:lnTo>
                  <a:lnTo>
                    <a:pt x="171149" y="16674"/>
                  </a:lnTo>
                  <a:lnTo>
                    <a:pt x="171483" y="16674"/>
                  </a:lnTo>
                  <a:lnTo>
                    <a:pt x="171651" y="16618"/>
                  </a:lnTo>
                  <a:lnTo>
                    <a:pt x="171930" y="16451"/>
                  </a:lnTo>
                  <a:lnTo>
                    <a:pt x="172097" y="16172"/>
                  </a:lnTo>
                  <a:lnTo>
                    <a:pt x="172153" y="16005"/>
                  </a:lnTo>
                  <a:lnTo>
                    <a:pt x="172153" y="15838"/>
                  </a:lnTo>
                  <a:lnTo>
                    <a:pt x="172153" y="15670"/>
                  </a:lnTo>
                  <a:lnTo>
                    <a:pt x="172097" y="15559"/>
                  </a:lnTo>
                  <a:lnTo>
                    <a:pt x="171930" y="15280"/>
                  </a:lnTo>
                  <a:lnTo>
                    <a:pt x="171651" y="15113"/>
                  </a:lnTo>
                  <a:lnTo>
                    <a:pt x="171483" y="15057"/>
                  </a:lnTo>
                  <a:lnTo>
                    <a:pt x="171316" y="15001"/>
                  </a:lnTo>
                  <a:close/>
                  <a:moveTo>
                    <a:pt x="174774" y="15001"/>
                  </a:moveTo>
                  <a:lnTo>
                    <a:pt x="174606" y="15057"/>
                  </a:lnTo>
                  <a:lnTo>
                    <a:pt x="174439" y="15113"/>
                  </a:lnTo>
                  <a:lnTo>
                    <a:pt x="174160" y="15280"/>
                  </a:lnTo>
                  <a:lnTo>
                    <a:pt x="173993" y="15559"/>
                  </a:lnTo>
                  <a:lnTo>
                    <a:pt x="173937" y="15670"/>
                  </a:lnTo>
                  <a:lnTo>
                    <a:pt x="173937" y="15838"/>
                  </a:lnTo>
                  <a:lnTo>
                    <a:pt x="173937" y="16005"/>
                  </a:lnTo>
                  <a:lnTo>
                    <a:pt x="173993" y="16172"/>
                  </a:lnTo>
                  <a:lnTo>
                    <a:pt x="174160" y="16451"/>
                  </a:lnTo>
                  <a:lnTo>
                    <a:pt x="174439" y="16618"/>
                  </a:lnTo>
                  <a:lnTo>
                    <a:pt x="174606" y="16674"/>
                  </a:lnTo>
                  <a:lnTo>
                    <a:pt x="174941" y="16674"/>
                  </a:lnTo>
                  <a:lnTo>
                    <a:pt x="175053" y="16618"/>
                  </a:lnTo>
                  <a:lnTo>
                    <a:pt x="175331" y="16451"/>
                  </a:lnTo>
                  <a:lnTo>
                    <a:pt x="175499" y="16172"/>
                  </a:lnTo>
                  <a:lnTo>
                    <a:pt x="175554" y="16005"/>
                  </a:lnTo>
                  <a:lnTo>
                    <a:pt x="175610" y="15838"/>
                  </a:lnTo>
                  <a:lnTo>
                    <a:pt x="175554" y="15670"/>
                  </a:lnTo>
                  <a:lnTo>
                    <a:pt x="175499" y="15559"/>
                  </a:lnTo>
                  <a:lnTo>
                    <a:pt x="175331" y="15280"/>
                  </a:lnTo>
                  <a:lnTo>
                    <a:pt x="175053" y="15113"/>
                  </a:lnTo>
                  <a:lnTo>
                    <a:pt x="174941" y="15057"/>
                  </a:lnTo>
                  <a:lnTo>
                    <a:pt x="174774" y="15001"/>
                  </a:lnTo>
                  <a:close/>
                  <a:moveTo>
                    <a:pt x="184812" y="15001"/>
                  </a:moveTo>
                  <a:lnTo>
                    <a:pt x="184644" y="15057"/>
                  </a:lnTo>
                  <a:lnTo>
                    <a:pt x="184477" y="15113"/>
                  </a:lnTo>
                  <a:lnTo>
                    <a:pt x="184198" y="15280"/>
                  </a:lnTo>
                  <a:lnTo>
                    <a:pt x="184031" y="15559"/>
                  </a:lnTo>
                  <a:lnTo>
                    <a:pt x="183975" y="15670"/>
                  </a:lnTo>
                  <a:lnTo>
                    <a:pt x="183975" y="15838"/>
                  </a:lnTo>
                  <a:lnTo>
                    <a:pt x="183975" y="16005"/>
                  </a:lnTo>
                  <a:lnTo>
                    <a:pt x="184031" y="16172"/>
                  </a:lnTo>
                  <a:lnTo>
                    <a:pt x="184198" y="16451"/>
                  </a:lnTo>
                  <a:lnTo>
                    <a:pt x="184477" y="16618"/>
                  </a:lnTo>
                  <a:lnTo>
                    <a:pt x="184644" y="16674"/>
                  </a:lnTo>
                  <a:lnTo>
                    <a:pt x="184979" y="16674"/>
                  </a:lnTo>
                  <a:lnTo>
                    <a:pt x="185091" y="16618"/>
                  </a:lnTo>
                  <a:lnTo>
                    <a:pt x="185369" y="16451"/>
                  </a:lnTo>
                  <a:lnTo>
                    <a:pt x="185537" y="16172"/>
                  </a:lnTo>
                  <a:lnTo>
                    <a:pt x="185593" y="16005"/>
                  </a:lnTo>
                  <a:lnTo>
                    <a:pt x="185648" y="15838"/>
                  </a:lnTo>
                  <a:lnTo>
                    <a:pt x="185593" y="15670"/>
                  </a:lnTo>
                  <a:lnTo>
                    <a:pt x="185537" y="15559"/>
                  </a:lnTo>
                  <a:lnTo>
                    <a:pt x="185369" y="15280"/>
                  </a:lnTo>
                  <a:lnTo>
                    <a:pt x="185091" y="15113"/>
                  </a:lnTo>
                  <a:lnTo>
                    <a:pt x="184979" y="15057"/>
                  </a:lnTo>
                  <a:lnTo>
                    <a:pt x="184812" y="15001"/>
                  </a:lnTo>
                  <a:close/>
                  <a:moveTo>
                    <a:pt x="226804" y="15057"/>
                  </a:moveTo>
                  <a:lnTo>
                    <a:pt x="226637" y="15113"/>
                  </a:lnTo>
                  <a:lnTo>
                    <a:pt x="226358" y="15280"/>
                  </a:lnTo>
                  <a:lnTo>
                    <a:pt x="226191" y="15559"/>
                  </a:lnTo>
                  <a:lnTo>
                    <a:pt x="226135" y="15670"/>
                  </a:lnTo>
                  <a:lnTo>
                    <a:pt x="226135" y="15838"/>
                  </a:lnTo>
                  <a:lnTo>
                    <a:pt x="226135" y="16005"/>
                  </a:lnTo>
                  <a:lnTo>
                    <a:pt x="226191" y="16172"/>
                  </a:lnTo>
                  <a:lnTo>
                    <a:pt x="226358" y="16451"/>
                  </a:lnTo>
                  <a:lnTo>
                    <a:pt x="226637" y="16618"/>
                  </a:lnTo>
                  <a:lnTo>
                    <a:pt x="226804" y="16674"/>
                  </a:lnTo>
                  <a:lnTo>
                    <a:pt x="227139" y="16674"/>
                  </a:lnTo>
                  <a:lnTo>
                    <a:pt x="227250" y="16618"/>
                  </a:lnTo>
                  <a:lnTo>
                    <a:pt x="227529" y="16451"/>
                  </a:lnTo>
                  <a:lnTo>
                    <a:pt x="227697" y="16172"/>
                  </a:lnTo>
                  <a:lnTo>
                    <a:pt x="227752" y="16005"/>
                  </a:lnTo>
                  <a:lnTo>
                    <a:pt x="227808" y="15838"/>
                  </a:lnTo>
                  <a:lnTo>
                    <a:pt x="227752" y="15670"/>
                  </a:lnTo>
                  <a:lnTo>
                    <a:pt x="227697" y="15559"/>
                  </a:lnTo>
                  <a:lnTo>
                    <a:pt x="227529" y="15280"/>
                  </a:lnTo>
                  <a:lnTo>
                    <a:pt x="227250" y="15113"/>
                  </a:lnTo>
                  <a:lnTo>
                    <a:pt x="227139" y="15057"/>
                  </a:lnTo>
                  <a:close/>
                  <a:moveTo>
                    <a:pt x="230150" y="15057"/>
                  </a:moveTo>
                  <a:lnTo>
                    <a:pt x="229983" y="15113"/>
                  </a:lnTo>
                  <a:lnTo>
                    <a:pt x="229760" y="15280"/>
                  </a:lnTo>
                  <a:lnTo>
                    <a:pt x="229537" y="15559"/>
                  </a:lnTo>
                  <a:lnTo>
                    <a:pt x="229481" y="15670"/>
                  </a:lnTo>
                  <a:lnTo>
                    <a:pt x="229481" y="15838"/>
                  </a:lnTo>
                  <a:lnTo>
                    <a:pt x="229481" y="16005"/>
                  </a:lnTo>
                  <a:lnTo>
                    <a:pt x="229537" y="16172"/>
                  </a:lnTo>
                  <a:lnTo>
                    <a:pt x="229760" y="16451"/>
                  </a:lnTo>
                  <a:lnTo>
                    <a:pt x="229983" y="16618"/>
                  </a:lnTo>
                  <a:lnTo>
                    <a:pt x="230150" y="16674"/>
                  </a:lnTo>
                  <a:lnTo>
                    <a:pt x="230485" y="16674"/>
                  </a:lnTo>
                  <a:lnTo>
                    <a:pt x="230652" y="16618"/>
                  </a:lnTo>
                  <a:lnTo>
                    <a:pt x="230931" y="16451"/>
                  </a:lnTo>
                  <a:lnTo>
                    <a:pt x="231098" y="16172"/>
                  </a:lnTo>
                  <a:lnTo>
                    <a:pt x="231154" y="16005"/>
                  </a:lnTo>
                  <a:lnTo>
                    <a:pt x="231154" y="15838"/>
                  </a:lnTo>
                  <a:lnTo>
                    <a:pt x="231154" y="15670"/>
                  </a:lnTo>
                  <a:lnTo>
                    <a:pt x="231098" y="15559"/>
                  </a:lnTo>
                  <a:lnTo>
                    <a:pt x="230931" y="15280"/>
                  </a:lnTo>
                  <a:lnTo>
                    <a:pt x="230652" y="15113"/>
                  </a:lnTo>
                  <a:lnTo>
                    <a:pt x="230485" y="15057"/>
                  </a:lnTo>
                  <a:close/>
                  <a:moveTo>
                    <a:pt x="233496" y="15057"/>
                  </a:moveTo>
                  <a:lnTo>
                    <a:pt x="233385" y="15113"/>
                  </a:lnTo>
                  <a:lnTo>
                    <a:pt x="233106" y="15280"/>
                  </a:lnTo>
                  <a:lnTo>
                    <a:pt x="232939" y="15559"/>
                  </a:lnTo>
                  <a:lnTo>
                    <a:pt x="232883" y="15670"/>
                  </a:lnTo>
                  <a:lnTo>
                    <a:pt x="232883" y="15838"/>
                  </a:lnTo>
                  <a:lnTo>
                    <a:pt x="232883" y="16005"/>
                  </a:lnTo>
                  <a:lnTo>
                    <a:pt x="232939" y="16172"/>
                  </a:lnTo>
                  <a:lnTo>
                    <a:pt x="233106" y="16451"/>
                  </a:lnTo>
                  <a:lnTo>
                    <a:pt x="233385" y="16618"/>
                  </a:lnTo>
                  <a:lnTo>
                    <a:pt x="233496" y="16674"/>
                  </a:lnTo>
                  <a:lnTo>
                    <a:pt x="233831" y="16674"/>
                  </a:lnTo>
                  <a:lnTo>
                    <a:pt x="233998" y="16618"/>
                  </a:lnTo>
                  <a:lnTo>
                    <a:pt x="234277" y="16451"/>
                  </a:lnTo>
                  <a:lnTo>
                    <a:pt x="234444" y="16172"/>
                  </a:lnTo>
                  <a:lnTo>
                    <a:pt x="234500" y="16005"/>
                  </a:lnTo>
                  <a:lnTo>
                    <a:pt x="234500" y="15838"/>
                  </a:lnTo>
                  <a:lnTo>
                    <a:pt x="234500" y="15670"/>
                  </a:lnTo>
                  <a:lnTo>
                    <a:pt x="234444" y="15559"/>
                  </a:lnTo>
                  <a:lnTo>
                    <a:pt x="234277" y="15280"/>
                  </a:lnTo>
                  <a:lnTo>
                    <a:pt x="233998" y="15113"/>
                  </a:lnTo>
                  <a:lnTo>
                    <a:pt x="233831" y="15057"/>
                  </a:lnTo>
                  <a:close/>
                  <a:moveTo>
                    <a:pt x="236842" y="15057"/>
                  </a:moveTo>
                  <a:lnTo>
                    <a:pt x="236675" y="15113"/>
                  </a:lnTo>
                  <a:lnTo>
                    <a:pt x="236396" y="15280"/>
                  </a:lnTo>
                  <a:lnTo>
                    <a:pt x="236229" y="15559"/>
                  </a:lnTo>
                  <a:lnTo>
                    <a:pt x="236173" y="15670"/>
                  </a:lnTo>
                  <a:lnTo>
                    <a:pt x="236173" y="15838"/>
                  </a:lnTo>
                  <a:lnTo>
                    <a:pt x="236173" y="16005"/>
                  </a:lnTo>
                  <a:lnTo>
                    <a:pt x="236229" y="16172"/>
                  </a:lnTo>
                  <a:lnTo>
                    <a:pt x="236396" y="16451"/>
                  </a:lnTo>
                  <a:lnTo>
                    <a:pt x="236675" y="16618"/>
                  </a:lnTo>
                  <a:lnTo>
                    <a:pt x="236842" y="16674"/>
                  </a:lnTo>
                  <a:lnTo>
                    <a:pt x="237177" y="16674"/>
                  </a:lnTo>
                  <a:lnTo>
                    <a:pt x="237344" y="16618"/>
                  </a:lnTo>
                  <a:lnTo>
                    <a:pt x="237567" y="16451"/>
                  </a:lnTo>
                  <a:lnTo>
                    <a:pt x="237790" y="16172"/>
                  </a:lnTo>
                  <a:lnTo>
                    <a:pt x="237790" y="16005"/>
                  </a:lnTo>
                  <a:lnTo>
                    <a:pt x="237846" y="15838"/>
                  </a:lnTo>
                  <a:lnTo>
                    <a:pt x="237790" y="15670"/>
                  </a:lnTo>
                  <a:lnTo>
                    <a:pt x="237790" y="15559"/>
                  </a:lnTo>
                  <a:lnTo>
                    <a:pt x="237567" y="15280"/>
                  </a:lnTo>
                  <a:lnTo>
                    <a:pt x="237344" y="15113"/>
                  </a:lnTo>
                  <a:lnTo>
                    <a:pt x="237177" y="15057"/>
                  </a:lnTo>
                  <a:close/>
                  <a:moveTo>
                    <a:pt x="241973" y="15001"/>
                  </a:moveTo>
                  <a:lnTo>
                    <a:pt x="241806" y="15057"/>
                  </a:lnTo>
                  <a:lnTo>
                    <a:pt x="241638" y="15113"/>
                  </a:lnTo>
                  <a:lnTo>
                    <a:pt x="241359" y="15280"/>
                  </a:lnTo>
                  <a:lnTo>
                    <a:pt x="241192" y="15559"/>
                  </a:lnTo>
                  <a:lnTo>
                    <a:pt x="241136" y="15670"/>
                  </a:lnTo>
                  <a:lnTo>
                    <a:pt x="241136" y="15838"/>
                  </a:lnTo>
                  <a:lnTo>
                    <a:pt x="241136" y="16005"/>
                  </a:lnTo>
                  <a:lnTo>
                    <a:pt x="241192" y="16172"/>
                  </a:lnTo>
                  <a:lnTo>
                    <a:pt x="241359" y="16451"/>
                  </a:lnTo>
                  <a:lnTo>
                    <a:pt x="241638" y="16618"/>
                  </a:lnTo>
                  <a:lnTo>
                    <a:pt x="241806" y="16674"/>
                  </a:lnTo>
                  <a:lnTo>
                    <a:pt x="242140" y="16674"/>
                  </a:lnTo>
                  <a:lnTo>
                    <a:pt x="242308" y="16618"/>
                  </a:lnTo>
                  <a:lnTo>
                    <a:pt x="242531" y="16451"/>
                  </a:lnTo>
                  <a:lnTo>
                    <a:pt x="242754" y="16172"/>
                  </a:lnTo>
                  <a:lnTo>
                    <a:pt x="242754" y="16005"/>
                  </a:lnTo>
                  <a:lnTo>
                    <a:pt x="242809" y="15838"/>
                  </a:lnTo>
                  <a:lnTo>
                    <a:pt x="242754" y="15670"/>
                  </a:lnTo>
                  <a:lnTo>
                    <a:pt x="242754" y="15559"/>
                  </a:lnTo>
                  <a:lnTo>
                    <a:pt x="242531" y="15280"/>
                  </a:lnTo>
                  <a:lnTo>
                    <a:pt x="242308" y="15113"/>
                  </a:lnTo>
                  <a:lnTo>
                    <a:pt x="242140" y="15057"/>
                  </a:lnTo>
                  <a:lnTo>
                    <a:pt x="241973" y="15001"/>
                  </a:lnTo>
                  <a:close/>
                  <a:moveTo>
                    <a:pt x="250394" y="15001"/>
                  </a:moveTo>
                  <a:lnTo>
                    <a:pt x="250226" y="15057"/>
                  </a:lnTo>
                  <a:lnTo>
                    <a:pt x="250059" y="15113"/>
                  </a:lnTo>
                  <a:lnTo>
                    <a:pt x="249836" y="15280"/>
                  </a:lnTo>
                  <a:lnTo>
                    <a:pt x="249669" y="15559"/>
                  </a:lnTo>
                  <a:lnTo>
                    <a:pt x="249613" y="15670"/>
                  </a:lnTo>
                  <a:lnTo>
                    <a:pt x="249557" y="15838"/>
                  </a:lnTo>
                  <a:lnTo>
                    <a:pt x="249613" y="16005"/>
                  </a:lnTo>
                  <a:lnTo>
                    <a:pt x="249669" y="16172"/>
                  </a:lnTo>
                  <a:lnTo>
                    <a:pt x="249836" y="16451"/>
                  </a:lnTo>
                  <a:lnTo>
                    <a:pt x="250059" y="16618"/>
                  </a:lnTo>
                  <a:lnTo>
                    <a:pt x="250226" y="16674"/>
                  </a:lnTo>
                  <a:lnTo>
                    <a:pt x="250561" y="16674"/>
                  </a:lnTo>
                  <a:lnTo>
                    <a:pt x="250728" y="16618"/>
                  </a:lnTo>
                  <a:lnTo>
                    <a:pt x="251007" y="16451"/>
                  </a:lnTo>
                  <a:lnTo>
                    <a:pt x="251174" y="16172"/>
                  </a:lnTo>
                  <a:lnTo>
                    <a:pt x="251230" y="16005"/>
                  </a:lnTo>
                  <a:lnTo>
                    <a:pt x="251230" y="15838"/>
                  </a:lnTo>
                  <a:lnTo>
                    <a:pt x="251230" y="15670"/>
                  </a:lnTo>
                  <a:lnTo>
                    <a:pt x="251174" y="15559"/>
                  </a:lnTo>
                  <a:lnTo>
                    <a:pt x="251007" y="15280"/>
                  </a:lnTo>
                  <a:lnTo>
                    <a:pt x="250728" y="15113"/>
                  </a:lnTo>
                  <a:lnTo>
                    <a:pt x="250561" y="15057"/>
                  </a:lnTo>
                  <a:lnTo>
                    <a:pt x="250394" y="15001"/>
                  </a:lnTo>
                  <a:close/>
                  <a:moveTo>
                    <a:pt x="255469" y="15001"/>
                  </a:moveTo>
                  <a:lnTo>
                    <a:pt x="255301" y="15057"/>
                  </a:lnTo>
                  <a:lnTo>
                    <a:pt x="255134" y="15113"/>
                  </a:lnTo>
                  <a:lnTo>
                    <a:pt x="254855" y="15280"/>
                  </a:lnTo>
                  <a:lnTo>
                    <a:pt x="254688" y="15559"/>
                  </a:lnTo>
                  <a:lnTo>
                    <a:pt x="254632" y="15670"/>
                  </a:lnTo>
                  <a:lnTo>
                    <a:pt x="254632" y="15838"/>
                  </a:lnTo>
                  <a:lnTo>
                    <a:pt x="254632" y="16005"/>
                  </a:lnTo>
                  <a:lnTo>
                    <a:pt x="254688" y="16172"/>
                  </a:lnTo>
                  <a:lnTo>
                    <a:pt x="254855" y="16451"/>
                  </a:lnTo>
                  <a:lnTo>
                    <a:pt x="255134" y="16618"/>
                  </a:lnTo>
                  <a:lnTo>
                    <a:pt x="255301" y="16674"/>
                  </a:lnTo>
                  <a:lnTo>
                    <a:pt x="255636" y="16674"/>
                  </a:lnTo>
                  <a:lnTo>
                    <a:pt x="255747" y="16618"/>
                  </a:lnTo>
                  <a:lnTo>
                    <a:pt x="256026" y="16451"/>
                  </a:lnTo>
                  <a:lnTo>
                    <a:pt x="256194" y="16172"/>
                  </a:lnTo>
                  <a:lnTo>
                    <a:pt x="256249" y="16005"/>
                  </a:lnTo>
                  <a:lnTo>
                    <a:pt x="256305" y="15838"/>
                  </a:lnTo>
                  <a:lnTo>
                    <a:pt x="256249" y="15670"/>
                  </a:lnTo>
                  <a:lnTo>
                    <a:pt x="256194" y="15559"/>
                  </a:lnTo>
                  <a:lnTo>
                    <a:pt x="256026" y="15280"/>
                  </a:lnTo>
                  <a:lnTo>
                    <a:pt x="255747" y="15113"/>
                  </a:lnTo>
                  <a:lnTo>
                    <a:pt x="255636" y="15057"/>
                  </a:lnTo>
                  <a:lnTo>
                    <a:pt x="255469" y="15001"/>
                  </a:lnTo>
                  <a:close/>
                  <a:moveTo>
                    <a:pt x="258759" y="15001"/>
                  </a:moveTo>
                  <a:lnTo>
                    <a:pt x="258591" y="15057"/>
                  </a:lnTo>
                  <a:lnTo>
                    <a:pt x="258424" y="15113"/>
                  </a:lnTo>
                  <a:lnTo>
                    <a:pt x="258201" y="15280"/>
                  </a:lnTo>
                  <a:lnTo>
                    <a:pt x="257978" y="15559"/>
                  </a:lnTo>
                  <a:lnTo>
                    <a:pt x="257978" y="15670"/>
                  </a:lnTo>
                  <a:lnTo>
                    <a:pt x="257922" y="15838"/>
                  </a:lnTo>
                  <a:lnTo>
                    <a:pt x="257978" y="16005"/>
                  </a:lnTo>
                  <a:lnTo>
                    <a:pt x="257978" y="16172"/>
                  </a:lnTo>
                  <a:lnTo>
                    <a:pt x="258201" y="16451"/>
                  </a:lnTo>
                  <a:lnTo>
                    <a:pt x="258424" y="16618"/>
                  </a:lnTo>
                  <a:lnTo>
                    <a:pt x="258591" y="16674"/>
                  </a:lnTo>
                  <a:lnTo>
                    <a:pt x="258926" y="16674"/>
                  </a:lnTo>
                  <a:lnTo>
                    <a:pt x="259093" y="16618"/>
                  </a:lnTo>
                  <a:lnTo>
                    <a:pt x="259372" y="16451"/>
                  </a:lnTo>
                  <a:lnTo>
                    <a:pt x="259540" y="16172"/>
                  </a:lnTo>
                  <a:lnTo>
                    <a:pt x="259595" y="16005"/>
                  </a:lnTo>
                  <a:lnTo>
                    <a:pt x="259595" y="15838"/>
                  </a:lnTo>
                  <a:lnTo>
                    <a:pt x="259595" y="15670"/>
                  </a:lnTo>
                  <a:lnTo>
                    <a:pt x="259540" y="15559"/>
                  </a:lnTo>
                  <a:lnTo>
                    <a:pt x="259372" y="15280"/>
                  </a:lnTo>
                  <a:lnTo>
                    <a:pt x="259093" y="15113"/>
                  </a:lnTo>
                  <a:lnTo>
                    <a:pt x="258926" y="15057"/>
                  </a:lnTo>
                  <a:lnTo>
                    <a:pt x="258759" y="15001"/>
                  </a:lnTo>
                  <a:close/>
                  <a:moveTo>
                    <a:pt x="263834" y="15001"/>
                  </a:moveTo>
                  <a:lnTo>
                    <a:pt x="263666" y="15057"/>
                  </a:lnTo>
                  <a:lnTo>
                    <a:pt x="263499" y="15113"/>
                  </a:lnTo>
                  <a:lnTo>
                    <a:pt x="263220" y="15280"/>
                  </a:lnTo>
                  <a:lnTo>
                    <a:pt x="263053" y="15559"/>
                  </a:lnTo>
                  <a:lnTo>
                    <a:pt x="262997" y="15670"/>
                  </a:lnTo>
                  <a:lnTo>
                    <a:pt x="262997" y="15838"/>
                  </a:lnTo>
                  <a:lnTo>
                    <a:pt x="262997" y="16005"/>
                  </a:lnTo>
                  <a:lnTo>
                    <a:pt x="263053" y="16172"/>
                  </a:lnTo>
                  <a:lnTo>
                    <a:pt x="263220" y="16451"/>
                  </a:lnTo>
                  <a:lnTo>
                    <a:pt x="263499" y="16618"/>
                  </a:lnTo>
                  <a:lnTo>
                    <a:pt x="263666" y="16674"/>
                  </a:lnTo>
                  <a:lnTo>
                    <a:pt x="264001" y="16674"/>
                  </a:lnTo>
                  <a:lnTo>
                    <a:pt x="264168" y="16618"/>
                  </a:lnTo>
                  <a:lnTo>
                    <a:pt x="264391" y="16451"/>
                  </a:lnTo>
                  <a:lnTo>
                    <a:pt x="264614" y="16172"/>
                  </a:lnTo>
                  <a:lnTo>
                    <a:pt x="264670" y="16005"/>
                  </a:lnTo>
                  <a:lnTo>
                    <a:pt x="264670" y="15838"/>
                  </a:lnTo>
                  <a:lnTo>
                    <a:pt x="264670" y="15670"/>
                  </a:lnTo>
                  <a:lnTo>
                    <a:pt x="264614" y="15559"/>
                  </a:lnTo>
                  <a:lnTo>
                    <a:pt x="264391" y="15280"/>
                  </a:lnTo>
                  <a:lnTo>
                    <a:pt x="264168" y="15113"/>
                  </a:lnTo>
                  <a:lnTo>
                    <a:pt x="264001" y="15057"/>
                  </a:lnTo>
                  <a:lnTo>
                    <a:pt x="263834" y="15001"/>
                  </a:lnTo>
                  <a:close/>
                  <a:moveTo>
                    <a:pt x="267124" y="15001"/>
                  </a:moveTo>
                  <a:lnTo>
                    <a:pt x="266957" y="15057"/>
                  </a:lnTo>
                  <a:lnTo>
                    <a:pt x="266845" y="15113"/>
                  </a:lnTo>
                  <a:lnTo>
                    <a:pt x="266566" y="15280"/>
                  </a:lnTo>
                  <a:lnTo>
                    <a:pt x="266399" y="15559"/>
                  </a:lnTo>
                  <a:lnTo>
                    <a:pt x="266343" y="15670"/>
                  </a:lnTo>
                  <a:lnTo>
                    <a:pt x="266343" y="15838"/>
                  </a:lnTo>
                  <a:lnTo>
                    <a:pt x="266343" y="16005"/>
                  </a:lnTo>
                  <a:lnTo>
                    <a:pt x="266399" y="16172"/>
                  </a:lnTo>
                  <a:lnTo>
                    <a:pt x="266566" y="16451"/>
                  </a:lnTo>
                  <a:lnTo>
                    <a:pt x="266845" y="16618"/>
                  </a:lnTo>
                  <a:lnTo>
                    <a:pt x="266957" y="16674"/>
                  </a:lnTo>
                  <a:lnTo>
                    <a:pt x="267291" y="16674"/>
                  </a:lnTo>
                  <a:lnTo>
                    <a:pt x="267458" y="16618"/>
                  </a:lnTo>
                  <a:lnTo>
                    <a:pt x="267737" y="16451"/>
                  </a:lnTo>
                  <a:lnTo>
                    <a:pt x="267905" y="16172"/>
                  </a:lnTo>
                  <a:lnTo>
                    <a:pt x="267960" y="16005"/>
                  </a:lnTo>
                  <a:lnTo>
                    <a:pt x="267960" y="15838"/>
                  </a:lnTo>
                  <a:lnTo>
                    <a:pt x="267960" y="15670"/>
                  </a:lnTo>
                  <a:lnTo>
                    <a:pt x="267905" y="15559"/>
                  </a:lnTo>
                  <a:lnTo>
                    <a:pt x="267737" y="15280"/>
                  </a:lnTo>
                  <a:lnTo>
                    <a:pt x="267458" y="15113"/>
                  </a:lnTo>
                  <a:lnTo>
                    <a:pt x="267291" y="15057"/>
                  </a:lnTo>
                  <a:lnTo>
                    <a:pt x="267124" y="15001"/>
                  </a:lnTo>
                  <a:close/>
                  <a:moveTo>
                    <a:pt x="270581" y="15001"/>
                  </a:moveTo>
                  <a:lnTo>
                    <a:pt x="270414" y="15057"/>
                  </a:lnTo>
                  <a:lnTo>
                    <a:pt x="270247" y="15113"/>
                  </a:lnTo>
                  <a:lnTo>
                    <a:pt x="269968" y="15280"/>
                  </a:lnTo>
                  <a:lnTo>
                    <a:pt x="269801" y="15559"/>
                  </a:lnTo>
                  <a:lnTo>
                    <a:pt x="269745" y="15670"/>
                  </a:lnTo>
                  <a:lnTo>
                    <a:pt x="269745" y="15838"/>
                  </a:lnTo>
                  <a:lnTo>
                    <a:pt x="269745" y="16005"/>
                  </a:lnTo>
                  <a:lnTo>
                    <a:pt x="269801" y="16172"/>
                  </a:lnTo>
                  <a:lnTo>
                    <a:pt x="269968" y="16451"/>
                  </a:lnTo>
                  <a:lnTo>
                    <a:pt x="270247" y="16618"/>
                  </a:lnTo>
                  <a:lnTo>
                    <a:pt x="270414" y="16674"/>
                  </a:lnTo>
                  <a:lnTo>
                    <a:pt x="270749" y="16674"/>
                  </a:lnTo>
                  <a:lnTo>
                    <a:pt x="270916" y="16618"/>
                  </a:lnTo>
                  <a:lnTo>
                    <a:pt x="271139" y="16451"/>
                  </a:lnTo>
                  <a:lnTo>
                    <a:pt x="271362" y="16172"/>
                  </a:lnTo>
                  <a:lnTo>
                    <a:pt x="271362" y="16005"/>
                  </a:lnTo>
                  <a:lnTo>
                    <a:pt x="271418" y="15838"/>
                  </a:lnTo>
                  <a:lnTo>
                    <a:pt x="271362" y="15670"/>
                  </a:lnTo>
                  <a:lnTo>
                    <a:pt x="271362" y="15559"/>
                  </a:lnTo>
                  <a:lnTo>
                    <a:pt x="271139" y="15280"/>
                  </a:lnTo>
                  <a:lnTo>
                    <a:pt x="270916" y="15113"/>
                  </a:lnTo>
                  <a:lnTo>
                    <a:pt x="270749" y="15057"/>
                  </a:lnTo>
                  <a:lnTo>
                    <a:pt x="270581" y="15001"/>
                  </a:lnTo>
                  <a:close/>
                  <a:moveTo>
                    <a:pt x="280619" y="15001"/>
                  </a:moveTo>
                  <a:lnTo>
                    <a:pt x="280452" y="15057"/>
                  </a:lnTo>
                  <a:lnTo>
                    <a:pt x="280285" y="15113"/>
                  </a:lnTo>
                  <a:lnTo>
                    <a:pt x="280006" y="15280"/>
                  </a:lnTo>
                  <a:lnTo>
                    <a:pt x="279839" y="15559"/>
                  </a:lnTo>
                  <a:lnTo>
                    <a:pt x="279783" y="15670"/>
                  </a:lnTo>
                  <a:lnTo>
                    <a:pt x="279783" y="15838"/>
                  </a:lnTo>
                  <a:lnTo>
                    <a:pt x="279783" y="16005"/>
                  </a:lnTo>
                  <a:lnTo>
                    <a:pt x="279839" y="16172"/>
                  </a:lnTo>
                  <a:lnTo>
                    <a:pt x="280006" y="16451"/>
                  </a:lnTo>
                  <a:lnTo>
                    <a:pt x="280285" y="16618"/>
                  </a:lnTo>
                  <a:lnTo>
                    <a:pt x="280452" y="16674"/>
                  </a:lnTo>
                  <a:lnTo>
                    <a:pt x="280787" y="16674"/>
                  </a:lnTo>
                  <a:lnTo>
                    <a:pt x="280954" y="16618"/>
                  </a:lnTo>
                  <a:lnTo>
                    <a:pt x="281177" y="16451"/>
                  </a:lnTo>
                  <a:lnTo>
                    <a:pt x="281400" y="16172"/>
                  </a:lnTo>
                  <a:lnTo>
                    <a:pt x="281400" y="16005"/>
                  </a:lnTo>
                  <a:lnTo>
                    <a:pt x="281456" y="15838"/>
                  </a:lnTo>
                  <a:lnTo>
                    <a:pt x="281400" y="15670"/>
                  </a:lnTo>
                  <a:lnTo>
                    <a:pt x="281400" y="15559"/>
                  </a:lnTo>
                  <a:lnTo>
                    <a:pt x="281177" y="15280"/>
                  </a:lnTo>
                  <a:lnTo>
                    <a:pt x="280954" y="15113"/>
                  </a:lnTo>
                  <a:lnTo>
                    <a:pt x="280787" y="15057"/>
                  </a:lnTo>
                  <a:lnTo>
                    <a:pt x="280619" y="1500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7" name="Google Shape;6497;p164"/>
            <p:cNvSpPr/>
            <p:nvPr/>
          </p:nvSpPr>
          <p:spPr>
            <a:xfrm>
              <a:off x="18861" y="217501"/>
              <a:ext cx="9187662" cy="542679"/>
            </a:xfrm>
            <a:custGeom>
              <a:rect b="b" l="l" r="r" t="t"/>
              <a:pathLst>
                <a:path extrusionOk="0" h="16730" w="283242">
                  <a:moveTo>
                    <a:pt x="14333" y="0"/>
                  </a:moveTo>
                  <a:lnTo>
                    <a:pt x="14333" y="1673"/>
                  </a:lnTo>
                  <a:lnTo>
                    <a:pt x="17734" y="1673"/>
                  </a:lnTo>
                  <a:lnTo>
                    <a:pt x="17734" y="0"/>
                  </a:lnTo>
                  <a:close/>
                  <a:moveTo>
                    <a:pt x="24371" y="0"/>
                  </a:moveTo>
                  <a:lnTo>
                    <a:pt x="24371" y="1673"/>
                  </a:lnTo>
                  <a:lnTo>
                    <a:pt x="27772" y="1673"/>
                  </a:lnTo>
                  <a:lnTo>
                    <a:pt x="27772" y="0"/>
                  </a:lnTo>
                  <a:close/>
                  <a:moveTo>
                    <a:pt x="34409" y="0"/>
                  </a:moveTo>
                  <a:lnTo>
                    <a:pt x="34409" y="1673"/>
                  </a:lnTo>
                  <a:lnTo>
                    <a:pt x="37811" y="1673"/>
                  </a:lnTo>
                  <a:lnTo>
                    <a:pt x="37811" y="0"/>
                  </a:lnTo>
                  <a:close/>
                  <a:moveTo>
                    <a:pt x="51250" y="0"/>
                  </a:moveTo>
                  <a:lnTo>
                    <a:pt x="51250" y="1673"/>
                  </a:lnTo>
                  <a:lnTo>
                    <a:pt x="54652" y="1673"/>
                  </a:lnTo>
                  <a:lnTo>
                    <a:pt x="54652" y="0"/>
                  </a:lnTo>
                  <a:close/>
                  <a:moveTo>
                    <a:pt x="76457" y="0"/>
                  </a:moveTo>
                  <a:lnTo>
                    <a:pt x="76457" y="1673"/>
                  </a:lnTo>
                  <a:lnTo>
                    <a:pt x="79859" y="1673"/>
                  </a:lnTo>
                  <a:lnTo>
                    <a:pt x="79859" y="0"/>
                  </a:lnTo>
                  <a:close/>
                  <a:moveTo>
                    <a:pt x="88224" y="0"/>
                  </a:moveTo>
                  <a:lnTo>
                    <a:pt x="88224" y="1673"/>
                  </a:lnTo>
                  <a:lnTo>
                    <a:pt x="91626" y="1673"/>
                  </a:lnTo>
                  <a:lnTo>
                    <a:pt x="91626" y="0"/>
                  </a:lnTo>
                  <a:close/>
                  <a:moveTo>
                    <a:pt x="110140" y="0"/>
                  </a:moveTo>
                  <a:lnTo>
                    <a:pt x="110140" y="1673"/>
                  </a:lnTo>
                  <a:lnTo>
                    <a:pt x="113542" y="1673"/>
                  </a:lnTo>
                  <a:lnTo>
                    <a:pt x="113542" y="0"/>
                  </a:lnTo>
                  <a:close/>
                  <a:moveTo>
                    <a:pt x="120178" y="0"/>
                  </a:moveTo>
                  <a:lnTo>
                    <a:pt x="120178" y="1673"/>
                  </a:lnTo>
                  <a:lnTo>
                    <a:pt x="123580" y="1673"/>
                  </a:lnTo>
                  <a:lnTo>
                    <a:pt x="123580" y="0"/>
                  </a:lnTo>
                  <a:close/>
                  <a:moveTo>
                    <a:pt x="130216" y="0"/>
                  </a:moveTo>
                  <a:lnTo>
                    <a:pt x="130216" y="1673"/>
                  </a:lnTo>
                  <a:lnTo>
                    <a:pt x="133618" y="1673"/>
                  </a:lnTo>
                  <a:lnTo>
                    <a:pt x="133618" y="0"/>
                  </a:lnTo>
                  <a:close/>
                  <a:moveTo>
                    <a:pt x="147002" y="0"/>
                  </a:moveTo>
                  <a:lnTo>
                    <a:pt x="147002" y="1673"/>
                  </a:lnTo>
                  <a:lnTo>
                    <a:pt x="150404" y="1673"/>
                  </a:lnTo>
                  <a:lnTo>
                    <a:pt x="150404" y="0"/>
                  </a:lnTo>
                  <a:close/>
                  <a:moveTo>
                    <a:pt x="172265" y="0"/>
                  </a:moveTo>
                  <a:lnTo>
                    <a:pt x="172265" y="1673"/>
                  </a:lnTo>
                  <a:lnTo>
                    <a:pt x="175667" y="1673"/>
                  </a:lnTo>
                  <a:lnTo>
                    <a:pt x="175667" y="0"/>
                  </a:lnTo>
                  <a:close/>
                  <a:moveTo>
                    <a:pt x="184032" y="0"/>
                  </a:moveTo>
                  <a:lnTo>
                    <a:pt x="184032" y="1673"/>
                  </a:lnTo>
                  <a:lnTo>
                    <a:pt x="187433" y="1673"/>
                  </a:lnTo>
                  <a:lnTo>
                    <a:pt x="187433" y="0"/>
                  </a:lnTo>
                  <a:close/>
                  <a:moveTo>
                    <a:pt x="205948" y="0"/>
                  </a:moveTo>
                  <a:lnTo>
                    <a:pt x="205948" y="1673"/>
                  </a:lnTo>
                  <a:lnTo>
                    <a:pt x="209350" y="1673"/>
                  </a:lnTo>
                  <a:lnTo>
                    <a:pt x="209350" y="0"/>
                  </a:lnTo>
                  <a:close/>
                  <a:moveTo>
                    <a:pt x="215986" y="0"/>
                  </a:moveTo>
                  <a:lnTo>
                    <a:pt x="215986" y="1673"/>
                  </a:lnTo>
                  <a:lnTo>
                    <a:pt x="219388" y="1673"/>
                  </a:lnTo>
                  <a:lnTo>
                    <a:pt x="219388" y="0"/>
                  </a:lnTo>
                  <a:close/>
                  <a:moveTo>
                    <a:pt x="226024" y="0"/>
                  </a:moveTo>
                  <a:lnTo>
                    <a:pt x="226024" y="1673"/>
                  </a:lnTo>
                  <a:lnTo>
                    <a:pt x="229426" y="1673"/>
                  </a:lnTo>
                  <a:lnTo>
                    <a:pt x="229426" y="0"/>
                  </a:lnTo>
                  <a:close/>
                  <a:moveTo>
                    <a:pt x="242866" y="0"/>
                  </a:moveTo>
                  <a:lnTo>
                    <a:pt x="242866" y="1673"/>
                  </a:lnTo>
                  <a:lnTo>
                    <a:pt x="246268" y="1673"/>
                  </a:lnTo>
                  <a:lnTo>
                    <a:pt x="246268" y="0"/>
                  </a:lnTo>
                  <a:close/>
                  <a:moveTo>
                    <a:pt x="268072" y="0"/>
                  </a:moveTo>
                  <a:lnTo>
                    <a:pt x="268072" y="1673"/>
                  </a:lnTo>
                  <a:lnTo>
                    <a:pt x="271474" y="1673"/>
                  </a:lnTo>
                  <a:lnTo>
                    <a:pt x="271474" y="0"/>
                  </a:lnTo>
                  <a:close/>
                  <a:moveTo>
                    <a:pt x="279839" y="0"/>
                  </a:moveTo>
                  <a:lnTo>
                    <a:pt x="279839" y="1673"/>
                  </a:lnTo>
                  <a:lnTo>
                    <a:pt x="283241" y="1673"/>
                  </a:lnTo>
                  <a:lnTo>
                    <a:pt x="283241" y="0"/>
                  </a:lnTo>
                  <a:close/>
                  <a:moveTo>
                    <a:pt x="2510" y="3346"/>
                  </a:moveTo>
                  <a:lnTo>
                    <a:pt x="2510" y="5075"/>
                  </a:lnTo>
                  <a:lnTo>
                    <a:pt x="5912" y="5075"/>
                  </a:lnTo>
                  <a:lnTo>
                    <a:pt x="5912" y="3346"/>
                  </a:lnTo>
                  <a:close/>
                  <a:moveTo>
                    <a:pt x="31118" y="3346"/>
                  </a:moveTo>
                  <a:lnTo>
                    <a:pt x="31118" y="5075"/>
                  </a:lnTo>
                  <a:lnTo>
                    <a:pt x="34520" y="5075"/>
                  </a:lnTo>
                  <a:lnTo>
                    <a:pt x="34520" y="3346"/>
                  </a:lnTo>
                  <a:close/>
                  <a:moveTo>
                    <a:pt x="47849" y="3346"/>
                  </a:moveTo>
                  <a:lnTo>
                    <a:pt x="47849" y="5075"/>
                  </a:lnTo>
                  <a:lnTo>
                    <a:pt x="51250" y="5075"/>
                  </a:lnTo>
                  <a:lnTo>
                    <a:pt x="51250" y="3346"/>
                  </a:lnTo>
                  <a:close/>
                  <a:moveTo>
                    <a:pt x="54652" y="3346"/>
                  </a:moveTo>
                  <a:lnTo>
                    <a:pt x="54652" y="5075"/>
                  </a:lnTo>
                  <a:lnTo>
                    <a:pt x="58054" y="5075"/>
                  </a:lnTo>
                  <a:lnTo>
                    <a:pt x="58054" y="3346"/>
                  </a:lnTo>
                  <a:close/>
                  <a:moveTo>
                    <a:pt x="59671" y="3346"/>
                  </a:moveTo>
                  <a:lnTo>
                    <a:pt x="59671" y="5075"/>
                  </a:lnTo>
                  <a:lnTo>
                    <a:pt x="63073" y="5075"/>
                  </a:lnTo>
                  <a:lnTo>
                    <a:pt x="63073" y="3346"/>
                  </a:lnTo>
                  <a:close/>
                  <a:moveTo>
                    <a:pt x="64690" y="3346"/>
                  </a:moveTo>
                  <a:lnTo>
                    <a:pt x="64690" y="5075"/>
                  </a:lnTo>
                  <a:lnTo>
                    <a:pt x="68092" y="5075"/>
                  </a:lnTo>
                  <a:lnTo>
                    <a:pt x="68092" y="3346"/>
                  </a:lnTo>
                  <a:close/>
                  <a:moveTo>
                    <a:pt x="73055" y="3346"/>
                  </a:moveTo>
                  <a:lnTo>
                    <a:pt x="73055" y="5075"/>
                  </a:lnTo>
                  <a:lnTo>
                    <a:pt x="76457" y="5075"/>
                  </a:lnTo>
                  <a:lnTo>
                    <a:pt x="76457" y="3346"/>
                  </a:lnTo>
                  <a:close/>
                  <a:moveTo>
                    <a:pt x="98318" y="3346"/>
                  </a:moveTo>
                  <a:lnTo>
                    <a:pt x="98318" y="5075"/>
                  </a:lnTo>
                  <a:lnTo>
                    <a:pt x="101719" y="5075"/>
                  </a:lnTo>
                  <a:lnTo>
                    <a:pt x="101719" y="3346"/>
                  </a:lnTo>
                  <a:close/>
                  <a:moveTo>
                    <a:pt x="126926" y="3346"/>
                  </a:moveTo>
                  <a:lnTo>
                    <a:pt x="126926" y="5075"/>
                  </a:lnTo>
                  <a:lnTo>
                    <a:pt x="130328" y="5075"/>
                  </a:lnTo>
                  <a:lnTo>
                    <a:pt x="130328" y="3346"/>
                  </a:lnTo>
                  <a:close/>
                  <a:moveTo>
                    <a:pt x="143656" y="3346"/>
                  </a:moveTo>
                  <a:lnTo>
                    <a:pt x="143656" y="5075"/>
                  </a:lnTo>
                  <a:lnTo>
                    <a:pt x="147058" y="5075"/>
                  </a:lnTo>
                  <a:lnTo>
                    <a:pt x="147058" y="3346"/>
                  </a:lnTo>
                  <a:close/>
                  <a:moveTo>
                    <a:pt x="150404" y="3346"/>
                  </a:moveTo>
                  <a:lnTo>
                    <a:pt x="150404" y="5075"/>
                  </a:lnTo>
                  <a:lnTo>
                    <a:pt x="153806" y="5075"/>
                  </a:lnTo>
                  <a:lnTo>
                    <a:pt x="153806" y="3346"/>
                  </a:lnTo>
                  <a:close/>
                  <a:moveTo>
                    <a:pt x="155423" y="3346"/>
                  </a:moveTo>
                  <a:lnTo>
                    <a:pt x="155423" y="5075"/>
                  </a:lnTo>
                  <a:lnTo>
                    <a:pt x="158825" y="5075"/>
                  </a:lnTo>
                  <a:lnTo>
                    <a:pt x="158825" y="3346"/>
                  </a:lnTo>
                  <a:close/>
                  <a:moveTo>
                    <a:pt x="160498" y="3346"/>
                  </a:moveTo>
                  <a:lnTo>
                    <a:pt x="160498" y="5075"/>
                  </a:lnTo>
                  <a:lnTo>
                    <a:pt x="163900" y="5075"/>
                  </a:lnTo>
                  <a:lnTo>
                    <a:pt x="163900" y="3346"/>
                  </a:lnTo>
                  <a:close/>
                  <a:moveTo>
                    <a:pt x="168863" y="3346"/>
                  </a:moveTo>
                  <a:lnTo>
                    <a:pt x="168863" y="5075"/>
                  </a:lnTo>
                  <a:lnTo>
                    <a:pt x="172265" y="5075"/>
                  </a:lnTo>
                  <a:lnTo>
                    <a:pt x="172265" y="3346"/>
                  </a:lnTo>
                  <a:close/>
                  <a:moveTo>
                    <a:pt x="194125" y="3346"/>
                  </a:moveTo>
                  <a:lnTo>
                    <a:pt x="194125" y="5075"/>
                  </a:lnTo>
                  <a:lnTo>
                    <a:pt x="197527" y="5075"/>
                  </a:lnTo>
                  <a:lnTo>
                    <a:pt x="197527" y="3346"/>
                  </a:lnTo>
                  <a:close/>
                  <a:moveTo>
                    <a:pt x="222734" y="3346"/>
                  </a:moveTo>
                  <a:lnTo>
                    <a:pt x="222734" y="5075"/>
                  </a:lnTo>
                  <a:lnTo>
                    <a:pt x="226136" y="5075"/>
                  </a:lnTo>
                  <a:lnTo>
                    <a:pt x="226136" y="3346"/>
                  </a:lnTo>
                  <a:close/>
                  <a:moveTo>
                    <a:pt x="239464" y="3346"/>
                  </a:moveTo>
                  <a:lnTo>
                    <a:pt x="239464" y="5075"/>
                  </a:lnTo>
                  <a:lnTo>
                    <a:pt x="242866" y="5075"/>
                  </a:lnTo>
                  <a:lnTo>
                    <a:pt x="242866" y="3346"/>
                  </a:lnTo>
                  <a:close/>
                  <a:moveTo>
                    <a:pt x="246268" y="3346"/>
                  </a:moveTo>
                  <a:lnTo>
                    <a:pt x="246268" y="5075"/>
                  </a:lnTo>
                  <a:lnTo>
                    <a:pt x="249669" y="5075"/>
                  </a:lnTo>
                  <a:lnTo>
                    <a:pt x="249669" y="3346"/>
                  </a:lnTo>
                  <a:close/>
                  <a:moveTo>
                    <a:pt x="251287" y="3346"/>
                  </a:moveTo>
                  <a:lnTo>
                    <a:pt x="251287" y="5075"/>
                  </a:lnTo>
                  <a:lnTo>
                    <a:pt x="254688" y="5075"/>
                  </a:lnTo>
                  <a:lnTo>
                    <a:pt x="254688" y="3346"/>
                  </a:lnTo>
                  <a:close/>
                  <a:moveTo>
                    <a:pt x="256306" y="3346"/>
                  </a:moveTo>
                  <a:lnTo>
                    <a:pt x="256306" y="5075"/>
                  </a:lnTo>
                  <a:lnTo>
                    <a:pt x="259707" y="5075"/>
                  </a:lnTo>
                  <a:lnTo>
                    <a:pt x="259707" y="3346"/>
                  </a:lnTo>
                  <a:close/>
                  <a:moveTo>
                    <a:pt x="264671" y="3346"/>
                  </a:moveTo>
                  <a:lnTo>
                    <a:pt x="264671" y="5075"/>
                  </a:lnTo>
                  <a:lnTo>
                    <a:pt x="268072" y="5075"/>
                  </a:lnTo>
                  <a:lnTo>
                    <a:pt x="268072" y="3346"/>
                  </a:lnTo>
                  <a:close/>
                  <a:moveTo>
                    <a:pt x="3347" y="11655"/>
                  </a:moveTo>
                  <a:lnTo>
                    <a:pt x="3347" y="13384"/>
                  </a:lnTo>
                  <a:lnTo>
                    <a:pt x="6748" y="13384"/>
                  </a:lnTo>
                  <a:lnTo>
                    <a:pt x="6748" y="11655"/>
                  </a:lnTo>
                  <a:close/>
                  <a:moveTo>
                    <a:pt x="28609" y="11655"/>
                  </a:moveTo>
                  <a:lnTo>
                    <a:pt x="28609" y="13384"/>
                  </a:lnTo>
                  <a:lnTo>
                    <a:pt x="32011" y="13384"/>
                  </a:lnTo>
                  <a:lnTo>
                    <a:pt x="32011" y="11655"/>
                  </a:lnTo>
                  <a:close/>
                  <a:moveTo>
                    <a:pt x="40376" y="11655"/>
                  </a:moveTo>
                  <a:lnTo>
                    <a:pt x="40376" y="13384"/>
                  </a:lnTo>
                  <a:lnTo>
                    <a:pt x="43778" y="13384"/>
                  </a:lnTo>
                  <a:lnTo>
                    <a:pt x="43778" y="11655"/>
                  </a:lnTo>
                  <a:close/>
                  <a:moveTo>
                    <a:pt x="62181" y="11655"/>
                  </a:moveTo>
                  <a:lnTo>
                    <a:pt x="62181" y="13384"/>
                  </a:lnTo>
                  <a:lnTo>
                    <a:pt x="65582" y="13384"/>
                  </a:lnTo>
                  <a:lnTo>
                    <a:pt x="65582" y="11655"/>
                  </a:lnTo>
                  <a:close/>
                  <a:moveTo>
                    <a:pt x="72219" y="11655"/>
                  </a:moveTo>
                  <a:lnTo>
                    <a:pt x="72219" y="13384"/>
                  </a:lnTo>
                  <a:lnTo>
                    <a:pt x="75621" y="13384"/>
                  </a:lnTo>
                  <a:lnTo>
                    <a:pt x="75621" y="11655"/>
                  </a:lnTo>
                  <a:close/>
                  <a:moveTo>
                    <a:pt x="82257" y="11655"/>
                  </a:moveTo>
                  <a:lnTo>
                    <a:pt x="82257" y="13384"/>
                  </a:lnTo>
                  <a:lnTo>
                    <a:pt x="85659" y="13384"/>
                  </a:lnTo>
                  <a:lnTo>
                    <a:pt x="85659" y="11655"/>
                  </a:lnTo>
                  <a:close/>
                  <a:moveTo>
                    <a:pt x="99210" y="11655"/>
                  </a:moveTo>
                  <a:lnTo>
                    <a:pt x="99210" y="13384"/>
                  </a:lnTo>
                  <a:lnTo>
                    <a:pt x="102612" y="13384"/>
                  </a:lnTo>
                  <a:lnTo>
                    <a:pt x="102612" y="11655"/>
                  </a:lnTo>
                  <a:close/>
                  <a:moveTo>
                    <a:pt x="124417" y="11655"/>
                  </a:moveTo>
                  <a:lnTo>
                    <a:pt x="124417" y="13384"/>
                  </a:lnTo>
                  <a:lnTo>
                    <a:pt x="127818" y="13384"/>
                  </a:lnTo>
                  <a:lnTo>
                    <a:pt x="127818" y="11655"/>
                  </a:lnTo>
                  <a:close/>
                  <a:moveTo>
                    <a:pt x="136183" y="11655"/>
                  </a:moveTo>
                  <a:lnTo>
                    <a:pt x="136183" y="13384"/>
                  </a:lnTo>
                  <a:lnTo>
                    <a:pt x="139585" y="13384"/>
                  </a:lnTo>
                  <a:lnTo>
                    <a:pt x="139585" y="11655"/>
                  </a:lnTo>
                  <a:close/>
                  <a:moveTo>
                    <a:pt x="157988" y="11655"/>
                  </a:moveTo>
                  <a:lnTo>
                    <a:pt x="157988" y="13384"/>
                  </a:lnTo>
                  <a:lnTo>
                    <a:pt x="161390" y="13384"/>
                  </a:lnTo>
                  <a:lnTo>
                    <a:pt x="161390" y="11655"/>
                  </a:lnTo>
                  <a:close/>
                  <a:moveTo>
                    <a:pt x="168026" y="11655"/>
                  </a:moveTo>
                  <a:lnTo>
                    <a:pt x="168026" y="13384"/>
                  </a:lnTo>
                  <a:lnTo>
                    <a:pt x="171428" y="13384"/>
                  </a:lnTo>
                  <a:lnTo>
                    <a:pt x="171428" y="11655"/>
                  </a:lnTo>
                  <a:close/>
                  <a:moveTo>
                    <a:pt x="178064" y="11655"/>
                  </a:moveTo>
                  <a:lnTo>
                    <a:pt x="178064" y="13384"/>
                  </a:lnTo>
                  <a:lnTo>
                    <a:pt x="181466" y="13384"/>
                  </a:lnTo>
                  <a:lnTo>
                    <a:pt x="181466" y="11655"/>
                  </a:lnTo>
                  <a:close/>
                  <a:moveTo>
                    <a:pt x="194962" y="11655"/>
                  </a:moveTo>
                  <a:lnTo>
                    <a:pt x="194962" y="13384"/>
                  </a:lnTo>
                  <a:lnTo>
                    <a:pt x="198364" y="13384"/>
                  </a:lnTo>
                  <a:lnTo>
                    <a:pt x="198364" y="11655"/>
                  </a:lnTo>
                  <a:close/>
                  <a:moveTo>
                    <a:pt x="220224" y="11655"/>
                  </a:moveTo>
                  <a:lnTo>
                    <a:pt x="220224" y="13384"/>
                  </a:lnTo>
                  <a:lnTo>
                    <a:pt x="223626" y="13384"/>
                  </a:lnTo>
                  <a:lnTo>
                    <a:pt x="223626" y="11655"/>
                  </a:lnTo>
                  <a:close/>
                  <a:moveTo>
                    <a:pt x="231991" y="11655"/>
                  </a:moveTo>
                  <a:lnTo>
                    <a:pt x="231991" y="13384"/>
                  </a:lnTo>
                  <a:lnTo>
                    <a:pt x="235393" y="13384"/>
                  </a:lnTo>
                  <a:lnTo>
                    <a:pt x="235393" y="11655"/>
                  </a:lnTo>
                  <a:close/>
                  <a:moveTo>
                    <a:pt x="253796" y="11655"/>
                  </a:moveTo>
                  <a:lnTo>
                    <a:pt x="253796" y="13384"/>
                  </a:lnTo>
                  <a:lnTo>
                    <a:pt x="257198" y="13384"/>
                  </a:lnTo>
                  <a:lnTo>
                    <a:pt x="257198" y="11655"/>
                  </a:lnTo>
                  <a:close/>
                  <a:moveTo>
                    <a:pt x="263834" y="11655"/>
                  </a:moveTo>
                  <a:lnTo>
                    <a:pt x="263834" y="13384"/>
                  </a:lnTo>
                  <a:lnTo>
                    <a:pt x="267236" y="13384"/>
                  </a:lnTo>
                  <a:lnTo>
                    <a:pt x="267236" y="11655"/>
                  </a:lnTo>
                  <a:close/>
                  <a:moveTo>
                    <a:pt x="273872" y="11655"/>
                  </a:moveTo>
                  <a:lnTo>
                    <a:pt x="273872" y="13384"/>
                  </a:lnTo>
                  <a:lnTo>
                    <a:pt x="277274" y="13384"/>
                  </a:lnTo>
                  <a:lnTo>
                    <a:pt x="277274" y="11655"/>
                  </a:lnTo>
                  <a:close/>
                  <a:moveTo>
                    <a:pt x="1" y="15001"/>
                  </a:moveTo>
                  <a:lnTo>
                    <a:pt x="1" y="16730"/>
                  </a:lnTo>
                  <a:lnTo>
                    <a:pt x="3402" y="16730"/>
                  </a:lnTo>
                  <a:lnTo>
                    <a:pt x="3402" y="15001"/>
                  </a:lnTo>
                  <a:close/>
                  <a:moveTo>
                    <a:pt x="6748" y="15001"/>
                  </a:moveTo>
                  <a:lnTo>
                    <a:pt x="6748" y="16730"/>
                  </a:lnTo>
                  <a:lnTo>
                    <a:pt x="10150" y="16730"/>
                  </a:lnTo>
                  <a:lnTo>
                    <a:pt x="10150" y="15001"/>
                  </a:lnTo>
                  <a:close/>
                  <a:moveTo>
                    <a:pt x="11767" y="15001"/>
                  </a:moveTo>
                  <a:lnTo>
                    <a:pt x="11767" y="16730"/>
                  </a:lnTo>
                  <a:lnTo>
                    <a:pt x="15169" y="16730"/>
                  </a:lnTo>
                  <a:lnTo>
                    <a:pt x="15169" y="15001"/>
                  </a:lnTo>
                  <a:close/>
                  <a:moveTo>
                    <a:pt x="16786" y="15001"/>
                  </a:moveTo>
                  <a:lnTo>
                    <a:pt x="16786" y="16730"/>
                  </a:lnTo>
                  <a:lnTo>
                    <a:pt x="20188" y="16730"/>
                  </a:lnTo>
                  <a:lnTo>
                    <a:pt x="20188" y="15001"/>
                  </a:lnTo>
                  <a:close/>
                  <a:moveTo>
                    <a:pt x="25207" y="15001"/>
                  </a:moveTo>
                  <a:lnTo>
                    <a:pt x="25207" y="16730"/>
                  </a:lnTo>
                  <a:lnTo>
                    <a:pt x="28609" y="16730"/>
                  </a:lnTo>
                  <a:lnTo>
                    <a:pt x="28609" y="15001"/>
                  </a:lnTo>
                  <a:close/>
                  <a:moveTo>
                    <a:pt x="50358" y="15001"/>
                  </a:moveTo>
                  <a:lnTo>
                    <a:pt x="50358" y="16730"/>
                  </a:lnTo>
                  <a:lnTo>
                    <a:pt x="53760" y="16730"/>
                  </a:lnTo>
                  <a:lnTo>
                    <a:pt x="53760" y="15001"/>
                  </a:lnTo>
                  <a:close/>
                  <a:moveTo>
                    <a:pt x="78967" y="15001"/>
                  </a:moveTo>
                  <a:lnTo>
                    <a:pt x="78967" y="16730"/>
                  </a:lnTo>
                  <a:lnTo>
                    <a:pt x="82368" y="16730"/>
                  </a:lnTo>
                  <a:lnTo>
                    <a:pt x="82368" y="15001"/>
                  </a:lnTo>
                  <a:close/>
                  <a:moveTo>
                    <a:pt x="95808" y="15001"/>
                  </a:moveTo>
                  <a:lnTo>
                    <a:pt x="95808" y="16730"/>
                  </a:lnTo>
                  <a:lnTo>
                    <a:pt x="99210" y="16730"/>
                  </a:lnTo>
                  <a:lnTo>
                    <a:pt x="99210" y="15001"/>
                  </a:lnTo>
                  <a:close/>
                  <a:moveTo>
                    <a:pt x="102612" y="15001"/>
                  </a:moveTo>
                  <a:lnTo>
                    <a:pt x="102612" y="16730"/>
                  </a:lnTo>
                  <a:lnTo>
                    <a:pt x="105958" y="16730"/>
                  </a:lnTo>
                  <a:lnTo>
                    <a:pt x="105958" y="15001"/>
                  </a:lnTo>
                  <a:close/>
                  <a:moveTo>
                    <a:pt x="107631" y="15001"/>
                  </a:moveTo>
                  <a:lnTo>
                    <a:pt x="107631" y="16730"/>
                  </a:lnTo>
                  <a:lnTo>
                    <a:pt x="110977" y="16730"/>
                  </a:lnTo>
                  <a:lnTo>
                    <a:pt x="110977" y="15001"/>
                  </a:lnTo>
                  <a:close/>
                  <a:moveTo>
                    <a:pt x="112650" y="15001"/>
                  </a:moveTo>
                  <a:lnTo>
                    <a:pt x="112650" y="16730"/>
                  </a:lnTo>
                  <a:lnTo>
                    <a:pt x="116052" y="16730"/>
                  </a:lnTo>
                  <a:lnTo>
                    <a:pt x="116052" y="15001"/>
                  </a:lnTo>
                  <a:close/>
                  <a:moveTo>
                    <a:pt x="121015" y="15001"/>
                  </a:moveTo>
                  <a:lnTo>
                    <a:pt x="121015" y="16730"/>
                  </a:lnTo>
                  <a:lnTo>
                    <a:pt x="124417" y="16730"/>
                  </a:lnTo>
                  <a:lnTo>
                    <a:pt x="124417" y="15001"/>
                  </a:lnTo>
                  <a:close/>
                  <a:moveTo>
                    <a:pt x="146166" y="15001"/>
                  </a:moveTo>
                  <a:lnTo>
                    <a:pt x="146166" y="16730"/>
                  </a:lnTo>
                  <a:lnTo>
                    <a:pt x="149568" y="16730"/>
                  </a:lnTo>
                  <a:lnTo>
                    <a:pt x="149568" y="15001"/>
                  </a:lnTo>
                  <a:close/>
                  <a:moveTo>
                    <a:pt x="174774" y="15001"/>
                  </a:moveTo>
                  <a:lnTo>
                    <a:pt x="174774" y="16730"/>
                  </a:lnTo>
                  <a:lnTo>
                    <a:pt x="178176" y="16730"/>
                  </a:lnTo>
                  <a:lnTo>
                    <a:pt x="178176" y="15001"/>
                  </a:lnTo>
                  <a:close/>
                  <a:moveTo>
                    <a:pt x="191616" y="15001"/>
                  </a:moveTo>
                  <a:lnTo>
                    <a:pt x="191616" y="16730"/>
                  </a:lnTo>
                  <a:lnTo>
                    <a:pt x="195018" y="16730"/>
                  </a:lnTo>
                  <a:lnTo>
                    <a:pt x="195018" y="15001"/>
                  </a:lnTo>
                  <a:close/>
                  <a:moveTo>
                    <a:pt x="198364" y="15001"/>
                  </a:moveTo>
                  <a:lnTo>
                    <a:pt x="198364" y="16730"/>
                  </a:lnTo>
                  <a:lnTo>
                    <a:pt x="201765" y="16730"/>
                  </a:lnTo>
                  <a:lnTo>
                    <a:pt x="201765" y="15001"/>
                  </a:lnTo>
                  <a:close/>
                  <a:moveTo>
                    <a:pt x="203383" y="15001"/>
                  </a:moveTo>
                  <a:lnTo>
                    <a:pt x="203383" y="16730"/>
                  </a:lnTo>
                  <a:lnTo>
                    <a:pt x="206784" y="16730"/>
                  </a:lnTo>
                  <a:lnTo>
                    <a:pt x="206784" y="15001"/>
                  </a:lnTo>
                  <a:close/>
                  <a:moveTo>
                    <a:pt x="208402" y="15001"/>
                  </a:moveTo>
                  <a:lnTo>
                    <a:pt x="208402" y="16730"/>
                  </a:lnTo>
                  <a:lnTo>
                    <a:pt x="211804" y="16730"/>
                  </a:lnTo>
                  <a:lnTo>
                    <a:pt x="211804" y="15001"/>
                  </a:lnTo>
                  <a:close/>
                  <a:moveTo>
                    <a:pt x="216823" y="15001"/>
                  </a:moveTo>
                  <a:lnTo>
                    <a:pt x="216823" y="16730"/>
                  </a:lnTo>
                  <a:lnTo>
                    <a:pt x="220224" y="16730"/>
                  </a:lnTo>
                  <a:lnTo>
                    <a:pt x="220224" y="15001"/>
                  </a:lnTo>
                  <a:close/>
                  <a:moveTo>
                    <a:pt x="241973" y="15001"/>
                  </a:moveTo>
                  <a:lnTo>
                    <a:pt x="241973" y="16730"/>
                  </a:lnTo>
                  <a:lnTo>
                    <a:pt x="245375" y="16730"/>
                  </a:lnTo>
                  <a:lnTo>
                    <a:pt x="245375" y="15001"/>
                  </a:lnTo>
                  <a:close/>
                  <a:moveTo>
                    <a:pt x="270582" y="15001"/>
                  </a:moveTo>
                  <a:lnTo>
                    <a:pt x="270582" y="16730"/>
                  </a:lnTo>
                  <a:lnTo>
                    <a:pt x="273984" y="16730"/>
                  </a:lnTo>
                  <a:lnTo>
                    <a:pt x="273984" y="1500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498" name="Google Shape;6498;p164"/>
          <p:cNvSpPr/>
          <p:nvPr/>
        </p:nvSpPr>
        <p:spPr>
          <a:xfrm>
            <a:off x="-1069525" y="-3263275"/>
            <a:ext cx="13261500" cy="3263400"/>
          </a:xfrm>
          <a:prstGeom prst="rect">
            <a:avLst/>
          </a:pr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9" name="Google Shape;6499;p164"/>
          <p:cNvSpPr/>
          <p:nvPr/>
        </p:nvSpPr>
        <p:spPr>
          <a:xfrm>
            <a:off x="9144000" y="-1294225"/>
            <a:ext cx="9948600" cy="7173900"/>
          </a:xfrm>
          <a:prstGeom prst="rect">
            <a:avLst/>
          </a:pr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0" name="Google Shape;6500;p164"/>
          <p:cNvSpPr/>
          <p:nvPr/>
        </p:nvSpPr>
        <p:spPr>
          <a:xfrm>
            <a:off x="-5113275" y="5143500"/>
            <a:ext cx="14445000" cy="3263400"/>
          </a:xfrm>
          <a:prstGeom prst="rect">
            <a:avLst/>
          </a:pr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1" name="Google Shape;6501;p164"/>
          <p:cNvSpPr/>
          <p:nvPr/>
        </p:nvSpPr>
        <p:spPr>
          <a:xfrm>
            <a:off x="-5113275" y="-815825"/>
            <a:ext cx="5113200" cy="6277500"/>
          </a:xfrm>
          <a:prstGeom prst="rect">
            <a:avLst/>
          </a:pr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16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23: z-Blank, with ASU network pattern edges, white">
  <p:cSld name="CUSTOM_23_1_1_1_1_1_1_1_1_1_1_1_1_1_1_1_1_2">
    <p:spTree>
      <p:nvGrpSpPr>
        <p:cNvPr id="6502" name="Shape 6502"/>
        <p:cNvGrpSpPr/>
        <p:nvPr/>
      </p:nvGrpSpPr>
      <p:grpSpPr>
        <a:xfrm>
          <a:off x="0" y="0"/>
          <a:ext cx="0" cy="0"/>
          <a:chOff x="0" y="0"/>
          <a:chExt cx="0" cy="0"/>
        </a:xfrm>
      </p:grpSpPr>
      <p:grpSp>
        <p:nvGrpSpPr>
          <p:cNvPr id="6503" name="Google Shape;6503;p165"/>
          <p:cNvGrpSpPr/>
          <p:nvPr/>
        </p:nvGrpSpPr>
        <p:grpSpPr>
          <a:xfrm rot="10218403">
            <a:off x="-675851" y="-1262943"/>
            <a:ext cx="3264305" cy="2910457"/>
            <a:chOff x="1572350" y="1151675"/>
            <a:chExt cx="4851050" cy="4325200"/>
          </a:xfrm>
        </p:grpSpPr>
        <p:sp>
          <p:nvSpPr>
            <p:cNvPr id="6504" name="Google Shape;6504;p165"/>
            <p:cNvSpPr/>
            <p:nvPr/>
          </p:nvSpPr>
          <p:spPr>
            <a:xfrm>
              <a:off x="3968050" y="3267050"/>
              <a:ext cx="2041825" cy="1687950"/>
            </a:xfrm>
            <a:custGeom>
              <a:rect b="b" l="l" r="r" t="t"/>
              <a:pathLst>
                <a:path extrusionOk="0" h="67518" w="81673">
                  <a:moveTo>
                    <a:pt x="62229" y="676"/>
                  </a:moveTo>
                  <a:lnTo>
                    <a:pt x="80917" y="40638"/>
                  </a:lnTo>
                  <a:lnTo>
                    <a:pt x="57298" y="66722"/>
                  </a:lnTo>
                  <a:lnTo>
                    <a:pt x="32964" y="54475"/>
                  </a:lnTo>
                  <a:lnTo>
                    <a:pt x="955" y="36662"/>
                  </a:lnTo>
                  <a:lnTo>
                    <a:pt x="27277" y="3579"/>
                  </a:lnTo>
                  <a:lnTo>
                    <a:pt x="62229" y="676"/>
                  </a:lnTo>
                  <a:close/>
                  <a:moveTo>
                    <a:pt x="62587" y="0"/>
                  </a:moveTo>
                  <a:lnTo>
                    <a:pt x="27079" y="2943"/>
                  </a:lnTo>
                  <a:lnTo>
                    <a:pt x="26959" y="2982"/>
                  </a:lnTo>
                  <a:lnTo>
                    <a:pt x="0" y="36860"/>
                  </a:lnTo>
                  <a:lnTo>
                    <a:pt x="32645" y="55032"/>
                  </a:lnTo>
                  <a:lnTo>
                    <a:pt x="57418" y="67518"/>
                  </a:lnTo>
                  <a:lnTo>
                    <a:pt x="81673" y="40717"/>
                  </a:lnTo>
                  <a:lnTo>
                    <a:pt x="62706" y="199"/>
                  </a:lnTo>
                  <a:lnTo>
                    <a:pt x="62587"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5" name="Google Shape;6505;p165"/>
            <p:cNvSpPr/>
            <p:nvPr/>
          </p:nvSpPr>
          <p:spPr>
            <a:xfrm>
              <a:off x="3938225" y="4013600"/>
              <a:ext cx="1469250" cy="918525"/>
            </a:xfrm>
            <a:custGeom>
              <a:rect b="b" l="l" r="r" t="t"/>
              <a:pathLst>
                <a:path extrusionOk="0" h="36741" w="58770">
                  <a:moveTo>
                    <a:pt x="24852" y="676"/>
                  </a:moveTo>
                  <a:lnTo>
                    <a:pt x="55708" y="12565"/>
                  </a:lnTo>
                  <a:lnTo>
                    <a:pt x="3340" y="6760"/>
                  </a:lnTo>
                  <a:lnTo>
                    <a:pt x="24852" y="676"/>
                  </a:lnTo>
                  <a:close/>
                  <a:moveTo>
                    <a:pt x="24892" y="0"/>
                  </a:moveTo>
                  <a:lnTo>
                    <a:pt x="0" y="7038"/>
                  </a:lnTo>
                  <a:lnTo>
                    <a:pt x="57378" y="13400"/>
                  </a:lnTo>
                  <a:lnTo>
                    <a:pt x="58133" y="36741"/>
                  </a:lnTo>
                  <a:lnTo>
                    <a:pt x="58770" y="36741"/>
                  </a:lnTo>
                  <a:lnTo>
                    <a:pt x="58014" y="12764"/>
                  </a:lnTo>
                  <a:lnTo>
                    <a:pt x="24892"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6" name="Google Shape;6506;p165"/>
            <p:cNvSpPr/>
            <p:nvPr/>
          </p:nvSpPr>
          <p:spPr>
            <a:xfrm>
              <a:off x="4769250" y="3825700"/>
              <a:ext cx="621325" cy="828100"/>
            </a:xfrm>
            <a:custGeom>
              <a:rect b="b" l="l" r="r" t="t"/>
              <a:pathLst>
                <a:path extrusionOk="0" h="33124" w="24853">
                  <a:moveTo>
                    <a:pt x="17656" y="1591"/>
                  </a:moveTo>
                  <a:lnTo>
                    <a:pt x="24057" y="20479"/>
                  </a:lnTo>
                  <a:lnTo>
                    <a:pt x="1512" y="31692"/>
                  </a:lnTo>
                  <a:lnTo>
                    <a:pt x="17656" y="1591"/>
                  </a:lnTo>
                  <a:close/>
                  <a:moveTo>
                    <a:pt x="17815" y="1"/>
                  </a:moveTo>
                  <a:lnTo>
                    <a:pt x="1" y="33123"/>
                  </a:lnTo>
                  <a:lnTo>
                    <a:pt x="1" y="33123"/>
                  </a:lnTo>
                  <a:lnTo>
                    <a:pt x="24853" y="20797"/>
                  </a:lnTo>
                  <a:lnTo>
                    <a:pt x="17815"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7" name="Google Shape;6507;p165"/>
            <p:cNvSpPr/>
            <p:nvPr/>
          </p:nvSpPr>
          <p:spPr>
            <a:xfrm>
              <a:off x="4550575" y="3238225"/>
              <a:ext cx="1476200" cy="1111375"/>
            </a:xfrm>
            <a:custGeom>
              <a:rect b="b" l="l" r="r" t="t"/>
              <a:pathLst>
                <a:path extrusionOk="0" h="44455" w="59048">
                  <a:moveTo>
                    <a:pt x="38530" y="3300"/>
                  </a:moveTo>
                  <a:lnTo>
                    <a:pt x="35031" y="28669"/>
                  </a:lnTo>
                  <a:lnTo>
                    <a:pt x="26919" y="24136"/>
                  </a:lnTo>
                  <a:lnTo>
                    <a:pt x="32208" y="14712"/>
                  </a:lnTo>
                  <a:lnTo>
                    <a:pt x="35787" y="8311"/>
                  </a:lnTo>
                  <a:lnTo>
                    <a:pt x="38530" y="3300"/>
                  </a:lnTo>
                  <a:close/>
                  <a:moveTo>
                    <a:pt x="4056" y="5050"/>
                  </a:moveTo>
                  <a:lnTo>
                    <a:pt x="25925" y="24096"/>
                  </a:lnTo>
                  <a:lnTo>
                    <a:pt x="756" y="30936"/>
                  </a:lnTo>
                  <a:lnTo>
                    <a:pt x="4056" y="5050"/>
                  </a:lnTo>
                  <a:close/>
                  <a:moveTo>
                    <a:pt x="35508" y="29663"/>
                  </a:moveTo>
                  <a:lnTo>
                    <a:pt x="56940" y="41592"/>
                  </a:lnTo>
                  <a:lnTo>
                    <a:pt x="33560" y="43779"/>
                  </a:lnTo>
                  <a:lnTo>
                    <a:pt x="35508" y="29663"/>
                  </a:lnTo>
                  <a:close/>
                  <a:moveTo>
                    <a:pt x="39484" y="0"/>
                  </a:moveTo>
                  <a:lnTo>
                    <a:pt x="39365" y="40"/>
                  </a:lnTo>
                  <a:lnTo>
                    <a:pt x="39286" y="80"/>
                  </a:lnTo>
                  <a:lnTo>
                    <a:pt x="39286" y="119"/>
                  </a:lnTo>
                  <a:lnTo>
                    <a:pt x="38809" y="1392"/>
                  </a:lnTo>
                  <a:lnTo>
                    <a:pt x="38371" y="2267"/>
                  </a:lnTo>
                  <a:lnTo>
                    <a:pt x="37337" y="4135"/>
                  </a:lnTo>
                  <a:lnTo>
                    <a:pt x="34117" y="9981"/>
                  </a:lnTo>
                  <a:lnTo>
                    <a:pt x="26442" y="23699"/>
                  </a:lnTo>
                  <a:lnTo>
                    <a:pt x="3579" y="3778"/>
                  </a:lnTo>
                  <a:lnTo>
                    <a:pt x="0" y="31771"/>
                  </a:lnTo>
                  <a:lnTo>
                    <a:pt x="26442" y="24613"/>
                  </a:lnTo>
                  <a:lnTo>
                    <a:pt x="34912" y="29345"/>
                  </a:lnTo>
                  <a:lnTo>
                    <a:pt x="32844" y="44455"/>
                  </a:lnTo>
                  <a:lnTo>
                    <a:pt x="59048" y="42069"/>
                  </a:lnTo>
                  <a:lnTo>
                    <a:pt x="35628" y="28987"/>
                  </a:lnTo>
                  <a:lnTo>
                    <a:pt x="39604" y="199"/>
                  </a:lnTo>
                  <a:lnTo>
                    <a:pt x="39604" y="119"/>
                  </a:lnTo>
                  <a:lnTo>
                    <a:pt x="39564" y="80"/>
                  </a:lnTo>
                  <a:lnTo>
                    <a:pt x="39484"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8" name="Google Shape;6508;p165"/>
            <p:cNvSpPr/>
            <p:nvPr/>
          </p:nvSpPr>
          <p:spPr>
            <a:xfrm>
              <a:off x="4560500" y="4022550"/>
              <a:ext cx="25" cy="25"/>
            </a:xfrm>
            <a:custGeom>
              <a:rect b="b" l="l" r="r" t="t"/>
              <a:pathLst>
                <a:path extrusionOk="0" fill="none" h="1" w="1">
                  <a:moveTo>
                    <a:pt x="1" y="0"/>
                  </a:moveTo>
                  <a:lnTo>
                    <a:pt x="1" y="0"/>
                  </a:lnTo>
                </a:path>
              </a:pathLst>
            </a:custGeom>
            <a:solidFill>
              <a:schemeClr val="lt2"/>
            </a:solidFill>
            <a:ln cap="rnd" cmpd="sng" w="11925">
              <a:solidFill>
                <a:srgbClr val="FAFAFA"/>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9" name="Google Shape;6509;p165"/>
            <p:cNvSpPr/>
            <p:nvPr/>
          </p:nvSpPr>
          <p:spPr>
            <a:xfrm>
              <a:off x="5320975" y="4864525"/>
              <a:ext cx="162050" cy="162050"/>
            </a:xfrm>
            <a:custGeom>
              <a:rect b="b" l="l" r="r" t="t"/>
              <a:pathLst>
                <a:path extrusionOk="0" h="6482" w="6482">
                  <a:moveTo>
                    <a:pt x="2903" y="0"/>
                  </a:moveTo>
                  <a:lnTo>
                    <a:pt x="2585" y="40"/>
                  </a:lnTo>
                  <a:lnTo>
                    <a:pt x="2306" y="119"/>
                  </a:lnTo>
                  <a:lnTo>
                    <a:pt x="1988" y="239"/>
                  </a:lnTo>
                  <a:lnTo>
                    <a:pt x="1710" y="398"/>
                  </a:lnTo>
                  <a:lnTo>
                    <a:pt x="1432" y="557"/>
                  </a:lnTo>
                  <a:lnTo>
                    <a:pt x="1153" y="756"/>
                  </a:lnTo>
                  <a:lnTo>
                    <a:pt x="915" y="994"/>
                  </a:lnTo>
                  <a:lnTo>
                    <a:pt x="716" y="1233"/>
                  </a:lnTo>
                  <a:lnTo>
                    <a:pt x="517" y="1471"/>
                  </a:lnTo>
                  <a:lnTo>
                    <a:pt x="358" y="1750"/>
                  </a:lnTo>
                  <a:lnTo>
                    <a:pt x="239" y="2028"/>
                  </a:lnTo>
                  <a:lnTo>
                    <a:pt x="120" y="2346"/>
                  </a:lnTo>
                  <a:lnTo>
                    <a:pt x="40" y="2624"/>
                  </a:lnTo>
                  <a:lnTo>
                    <a:pt x="0" y="2943"/>
                  </a:lnTo>
                  <a:lnTo>
                    <a:pt x="0" y="3261"/>
                  </a:lnTo>
                  <a:lnTo>
                    <a:pt x="0" y="3579"/>
                  </a:lnTo>
                  <a:lnTo>
                    <a:pt x="80" y="3857"/>
                  </a:lnTo>
                  <a:lnTo>
                    <a:pt x="159" y="4175"/>
                  </a:lnTo>
                  <a:lnTo>
                    <a:pt x="239" y="4493"/>
                  </a:lnTo>
                  <a:lnTo>
                    <a:pt x="398" y="4772"/>
                  </a:lnTo>
                  <a:lnTo>
                    <a:pt x="557" y="5050"/>
                  </a:lnTo>
                  <a:lnTo>
                    <a:pt x="756" y="5328"/>
                  </a:lnTo>
                  <a:lnTo>
                    <a:pt x="994" y="5567"/>
                  </a:lnTo>
                  <a:lnTo>
                    <a:pt x="1233" y="5766"/>
                  </a:lnTo>
                  <a:lnTo>
                    <a:pt x="1471" y="5965"/>
                  </a:lnTo>
                  <a:lnTo>
                    <a:pt x="1750" y="6124"/>
                  </a:lnTo>
                  <a:lnTo>
                    <a:pt x="2028" y="6243"/>
                  </a:lnTo>
                  <a:lnTo>
                    <a:pt x="2346" y="6362"/>
                  </a:lnTo>
                  <a:lnTo>
                    <a:pt x="2625" y="6402"/>
                  </a:lnTo>
                  <a:lnTo>
                    <a:pt x="2943" y="6442"/>
                  </a:lnTo>
                  <a:lnTo>
                    <a:pt x="3261" y="6481"/>
                  </a:lnTo>
                  <a:lnTo>
                    <a:pt x="3579" y="6442"/>
                  </a:lnTo>
                  <a:lnTo>
                    <a:pt x="3897" y="6402"/>
                  </a:lnTo>
                  <a:lnTo>
                    <a:pt x="4175" y="6322"/>
                  </a:lnTo>
                  <a:lnTo>
                    <a:pt x="4493" y="6203"/>
                  </a:lnTo>
                  <a:lnTo>
                    <a:pt x="4772" y="6084"/>
                  </a:lnTo>
                  <a:lnTo>
                    <a:pt x="5090" y="5925"/>
                  </a:lnTo>
                  <a:lnTo>
                    <a:pt x="5328" y="5686"/>
                  </a:lnTo>
                  <a:lnTo>
                    <a:pt x="5567" y="5487"/>
                  </a:lnTo>
                  <a:lnTo>
                    <a:pt x="5806" y="5249"/>
                  </a:lnTo>
                  <a:lnTo>
                    <a:pt x="5965" y="4970"/>
                  </a:lnTo>
                  <a:lnTo>
                    <a:pt x="6124" y="4732"/>
                  </a:lnTo>
                  <a:lnTo>
                    <a:pt x="6243" y="4414"/>
                  </a:lnTo>
                  <a:lnTo>
                    <a:pt x="6362" y="4135"/>
                  </a:lnTo>
                  <a:lnTo>
                    <a:pt x="6442" y="3817"/>
                  </a:lnTo>
                  <a:lnTo>
                    <a:pt x="6482" y="3539"/>
                  </a:lnTo>
                  <a:lnTo>
                    <a:pt x="6482" y="3221"/>
                  </a:lnTo>
                  <a:lnTo>
                    <a:pt x="6482" y="2903"/>
                  </a:lnTo>
                  <a:lnTo>
                    <a:pt x="6442" y="2585"/>
                  </a:lnTo>
                  <a:lnTo>
                    <a:pt x="6362" y="2267"/>
                  </a:lnTo>
                  <a:lnTo>
                    <a:pt x="6243" y="1988"/>
                  </a:lnTo>
                  <a:lnTo>
                    <a:pt x="6084" y="1670"/>
                  </a:lnTo>
                  <a:lnTo>
                    <a:pt x="5925" y="1392"/>
                  </a:lnTo>
                  <a:lnTo>
                    <a:pt x="5726" y="1153"/>
                  </a:lnTo>
                  <a:lnTo>
                    <a:pt x="5487" y="915"/>
                  </a:lnTo>
                  <a:lnTo>
                    <a:pt x="5249" y="676"/>
                  </a:lnTo>
                  <a:lnTo>
                    <a:pt x="5010" y="517"/>
                  </a:lnTo>
                  <a:lnTo>
                    <a:pt x="4732" y="358"/>
                  </a:lnTo>
                  <a:lnTo>
                    <a:pt x="4454" y="199"/>
                  </a:lnTo>
                  <a:lnTo>
                    <a:pt x="4136" y="119"/>
                  </a:lnTo>
                  <a:lnTo>
                    <a:pt x="3857" y="40"/>
                  </a:lnTo>
                  <a:lnTo>
                    <a:pt x="3539"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0" name="Google Shape;6510;p165"/>
            <p:cNvSpPr/>
            <p:nvPr/>
          </p:nvSpPr>
          <p:spPr>
            <a:xfrm>
              <a:off x="5457150" y="3205400"/>
              <a:ext cx="141175" cy="141200"/>
            </a:xfrm>
            <a:custGeom>
              <a:rect b="b" l="l" r="r" t="t"/>
              <a:pathLst>
                <a:path extrusionOk="0" h="5648" w="5647">
                  <a:moveTo>
                    <a:pt x="2546" y="1"/>
                  </a:moveTo>
                  <a:lnTo>
                    <a:pt x="2267" y="41"/>
                  </a:lnTo>
                  <a:lnTo>
                    <a:pt x="2029" y="120"/>
                  </a:lnTo>
                  <a:lnTo>
                    <a:pt x="1750" y="200"/>
                  </a:lnTo>
                  <a:lnTo>
                    <a:pt x="1512" y="319"/>
                  </a:lnTo>
                  <a:lnTo>
                    <a:pt x="1233" y="478"/>
                  </a:lnTo>
                  <a:lnTo>
                    <a:pt x="1035" y="637"/>
                  </a:lnTo>
                  <a:lnTo>
                    <a:pt x="796" y="836"/>
                  </a:lnTo>
                  <a:lnTo>
                    <a:pt x="637" y="1075"/>
                  </a:lnTo>
                  <a:lnTo>
                    <a:pt x="478" y="1273"/>
                  </a:lnTo>
                  <a:lnTo>
                    <a:pt x="319" y="1512"/>
                  </a:lnTo>
                  <a:lnTo>
                    <a:pt x="200" y="1751"/>
                  </a:lnTo>
                  <a:lnTo>
                    <a:pt x="120" y="2029"/>
                  </a:lnTo>
                  <a:lnTo>
                    <a:pt x="80" y="2267"/>
                  </a:lnTo>
                  <a:lnTo>
                    <a:pt x="40" y="2546"/>
                  </a:lnTo>
                  <a:lnTo>
                    <a:pt x="1" y="2824"/>
                  </a:lnTo>
                  <a:lnTo>
                    <a:pt x="40" y="3102"/>
                  </a:lnTo>
                  <a:lnTo>
                    <a:pt x="80" y="3381"/>
                  </a:lnTo>
                  <a:lnTo>
                    <a:pt x="120" y="3619"/>
                  </a:lnTo>
                  <a:lnTo>
                    <a:pt x="239" y="3898"/>
                  </a:lnTo>
                  <a:lnTo>
                    <a:pt x="359" y="4136"/>
                  </a:lnTo>
                  <a:lnTo>
                    <a:pt x="518" y="4415"/>
                  </a:lnTo>
                  <a:lnTo>
                    <a:pt x="677" y="4613"/>
                  </a:lnTo>
                  <a:lnTo>
                    <a:pt x="875" y="4852"/>
                  </a:lnTo>
                  <a:lnTo>
                    <a:pt x="1074" y="5011"/>
                  </a:lnTo>
                  <a:lnTo>
                    <a:pt x="1313" y="5170"/>
                  </a:lnTo>
                  <a:lnTo>
                    <a:pt x="1551" y="5329"/>
                  </a:lnTo>
                  <a:lnTo>
                    <a:pt x="1790" y="5448"/>
                  </a:lnTo>
                  <a:lnTo>
                    <a:pt x="2068" y="5528"/>
                  </a:lnTo>
                  <a:lnTo>
                    <a:pt x="2307" y="5568"/>
                  </a:lnTo>
                  <a:lnTo>
                    <a:pt x="2585" y="5608"/>
                  </a:lnTo>
                  <a:lnTo>
                    <a:pt x="2864" y="5647"/>
                  </a:lnTo>
                  <a:lnTo>
                    <a:pt x="3142" y="5608"/>
                  </a:lnTo>
                  <a:lnTo>
                    <a:pt x="3381" y="5568"/>
                  </a:lnTo>
                  <a:lnTo>
                    <a:pt x="3659" y="5528"/>
                  </a:lnTo>
                  <a:lnTo>
                    <a:pt x="3937" y="5409"/>
                  </a:lnTo>
                  <a:lnTo>
                    <a:pt x="4176" y="5289"/>
                  </a:lnTo>
                  <a:lnTo>
                    <a:pt x="4414" y="5130"/>
                  </a:lnTo>
                  <a:lnTo>
                    <a:pt x="4653" y="4971"/>
                  </a:lnTo>
                  <a:lnTo>
                    <a:pt x="4852" y="4773"/>
                  </a:lnTo>
                  <a:lnTo>
                    <a:pt x="5051" y="4574"/>
                  </a:lnTo>
                  <a:lnTo>
                    <a:pt x="5210" y="4335"/>
                  </a:lnTo>
                  <a:lnTo>
                    <a:pt x="5369" y="4097"/>
                  </a:lnTo>
                  <a:lnTo>
                    <a:pt x="5448" y="3858"/>
                  </a:lnTo>
                  <a:lnTo>
                    <a:pt x="5567" y="3580"/>
                  </a:lnTo>
                  <a:lnTo>
                    <a:pt x="5607" y="3341"/>
                  </a:lnTo>
                  <a:lnTo>
                    <a:pt x="5647" y="3063"/>
                  </a:lnTo>
                  <a:lnTo>
                    <a:pt x="5647" y="2784"/>
                  </a:lnTo>
                  <a:lnTo>
                    <a:pt x="5647" y="2506"/>
                  </a:lnTo>
                  <a:lnTo>
                    <a:pt x="5607" y="2267"/>
                  </a:lnTo>
                  <a:lnTo>
                    <a:pt x="5528" y="1989"/>
                  </a:lnTo>
                  <a:lnTo>
                    <a:pt x="5448" y="1711"/>
                  </a:lnTo>
                  <a:lnTo>
                    <a:pt x="5329" y="1472"/>
                  </a:lnTo>
                  <a:lnTo>
                    <a:pt x="5170" y="1234"/>
                  </a:lnTo>
                  <a:lnTo>
                    <a:pt x="5011" y="995"/>
                  </a:lnTo>
                  <a:lnTo>
                    <a:pt x="4812" y="796"/>
                  </a:lnTo>
                  <a:lnTo>
                    <a:pt x="4613" y="597"/>
                  </a:lnTo>
                  <a:lnTo>
                    <a:pt x="4375" y="438"/>
                  </a:lnTo>
                  <a:lnTo>
                    <a:pt x="4136" y="279"/>
                  </a:lnTo>
                  <a:lnTo>
                    <a:pt x="3897" y="200"/>
                  </a:lnTo>
                  <a:lnTo>
                    <a:pt x="3619" y="81"/>
                  </a:lnTo>
                  <a:lnTo>
                    <a:pt x="3381" y="41"/>
                  </a:lnTo>
                  <a:lnTo>
                    <a:pt x="310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1" name="Google Shape;6511;p165"/>
            <p:cNvSpPr/>
            <p:nvPr/>
          </p:nvSpPr>
          <p:spPr>
            <a:xfrm>
              <a:off x="4476000" y="3938050"/>
              <a:ext cx="168025" cy="168025"/>
            </a:xfrm>
            <a:custGeom>
              <a:rect b="b" l="l" r="r" t="t"/>
              <a:pathLst>
                <a:path extrusionOk="0" h="6721" w="6721">
                  <a:moveTo>
                    <a:pt x="3023" y="0"/>
                  </a:moveTo>
                  <a:lnTo>
                    <a:pt x="2705" y="80"/>
                  </a:lnTo>
                  <a:lnTo>
                    <a:pt x="2387" y="159"/>
                  </a:lnTo>
                  <a:lnTo>
                    <a:pt x="2069" y="279"/>
                  </a:lnTo>
                  <a:lnTo>
                    <a:pt x="1751" y="398"/>
                  </a:lnTo>
                  <a:lnTo>
                    <a:pt x="1472" y="597"/>
                  </a:lnTo>
                  <a:lnTo>
                    <a:pt x="1194" y="795"/>
                  </a:lnTo>
                  <a:lnTo>
                    <a:pt x="955" y="1034"/>
                  </a:lnTo>
                  <a:lnTo>
                    <a:pt x="717" y="1273"/>
                  </a:lnTo>
                  <a:lnTo>
                    <a:pt x="518" y="1551"/>
                  </a:lnTo>
                  <a:lnTo>
                    <a:pt x="359" y="1829"/>
                  </a:lnTo>
                  <a:lnTo>
                    <a:pt x="240" y="2108"/>
                  </a:lnTo>
                  <a:lnTo>
                    <a:pt x="120" y="2426"/>
                  </a:lnTo>
                  <a:lnTo>
                    <a:pt x="41" y="2744"/>
                  </a:lnTo>
                  <a:lnTo>
                    <a:pt x="1" y="3062"/>
                  </a:lnTo>
                  <a:lnTo>
                    <a:pt x="1" y="3380"/>
                  </a:lnTo>
                  <a:lnTo>
                    <a:pt x="1" y="3698"/>
                  </a:lnTo>
                  <a:lnTo>
                    <a:pt x="81" y="4016"/>
                  </a:lnTo>
                  <a:lnTo>
                    <a:pt x="160" y="4334"/>
                  </a:lnTo>
                  <a:lnTo>
                    <a:pt x="279" y="4652"/>
                  </a:lnTo>
                  <a:lnTo>
                    <a:pt x="399" y="4971"/>
                  </a:lnTo>
                  <a:lnTo>
                    <a:pt x="597" y="5249"/>
                  </a:lnTo>
                  <a:lnTo>
                    <a:pt x="796" y="5527"/>
                  </a:lnTo>
                  <a:lnTo>
                    <a:pt x="1035" y="5766"/>
                  </a:lnTo>
                  <a:lnTo>
                    <a:pt x="1273" y="6004"/>
                  </a:lnTo>
                  <a:lnTo>
                    <a:pt x="1552" y="6203"/>
                  </a:lnTo>
                  <a:lnTo>
                    <a:pt x="1830" y="6362"/>
                  </a:lnTo>
                  <a:lnTo>
                    <a:pt x="2108" y="6482"/>
                  </a:lnTo>
                  <a:lnTo>
                    <a:pt x="2427" y="6601"/>
                  </a:lnTo>
                  <a:lnTo>
                    <a:pt x="2745" y="6680"/>
                  </a:lnTo>
                  <a:lnTo>
                    <a:pt x="3063" y="6720"/>
                  </a:lnTo>
                  <a:lnTo>
                    <a:pt x="3699" y="6720"/>
                  </a:lnTo>
                  <a:lnTo>
                    <a:pt x="4017" y="6641"/>
                  </a:lnTo>
                  <a:lnTo>
                    <a:pt x="4335" y="6561"/>
                  </a:lnTo>
                  <a:lnTo>
                    <a:pt x="4653" y="6482"/>
                  </a:lnTo>
                  <a:lnTo>
                    <a:pt x="4971" y="6322"/>
                  </a:lnTo>
                  <a:lnTo>
                    <a:pt x="5250" y="6124"/>
                  </a:lnTo>
                  <a:lnTo>
                    <a:pt x="5528" y="5925"/>
                  </a:lnTo>
                  <a:lnTo>
                    <a:pt x="5767" y="5686"/>
                  </a:lnTo>
                  <a:lnTo>
                    <a:pt x="6005" y="5448"/>
                  </a:lnTo>
                  <a:lnTo>
                    <a:pt x="6204" y="5169"/>
                  </a:lnTo>
                  <a:lnTo>
                    <a:pt x="6363" y="4891"/>
                  </a:lnTo>
                  <a:lnTo>
                    <a:pt x="6482" y="4613"/>
                  </a:lnTo>
                  <a:lnTo>
                    <a:pt x="6602" y="4295"/>
                  </a:lnTo>
                  <a:lnTo>
                    <a:pt x="6681" y="3976"/>
                  </a:lnTo>
                  <a:lnTo>
                    <a:pt x="6721" y="3658"/>
                  </a:lnTo>
                  <a:lnTo>
                    <a:pt x="6721" y="3340"/>
                  </a:lnTo>
                  <a:lnTo>
                    <a:pt x="6721" y="3022"/>
                  </a:lnTo>
                  <a:lnTo>
                    <a:pt x="6641" y="2704"/>
                  </a:lnTo>
                  <a:lnTo>
                    <a:pt x="6562" y="2386"/>
                  </a:lnTo>
                  <a:lnTo>
                    <a:pt x="6482" y="2068"/>
                  </a:lnTo>
                  <a:lnTo>
                    <a:pt x="6323" y="1750"/>
                  </a:lnTo>
                  <a:lnTo>
                    <a:pt x="6124" y="1471"/>
                  </a:lnTo>
                  <a:lnTo>
                    <a:pt x="5926" y="1193"/>
                  </a:lnTo>
                  <a:lnTo>
                    <a:pt x="5687" y="954"/>
                  </a:lnTo>
                  <a:lnTo>
                    <a:pt x="5448" y="716"/>
                  </a:lnTo>
                  <a:lnTo>
                    <a:pt x="5170" y="517"/>
                  </a:lnTo>
                  <a:lnTo>
                    <a:pt x="4892" y="358"/>
                  </a:lnTo>
                  <a:lnTo>
                    <a:pt x="4613" y="239"/>
                  </a:lnTo>
                  <a:lnTo>
                    <a:pt x="4295" y="119"/>
                  </a:lnTo>
                  <a:lnTo>
                    <a:pt x="3977" y="40"/>
                  </a:lnTo>
                  <a:lnTo>
                    <a:pt x="3659"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2" name="Google Shape;6512;p165"/>
            <p:cNvSpPr/>
            <p:nvPr/>
          </p:nvSpPr>
          <p:spPr>
            <a:xfrm>
              <a:off x="5916425" y="4199475"/>
              <a:ext cx="169000" cy="169025"/>
            </a:xfrm>
            <a:custGeom>
              <a:rect b="b" l="l" r="r" t="t"/>
              <a:pathLst>
                <a:path extrusionOk="0" h="6761" w="6760">
                  <a:moveTo>
                    <a:pt x="3340" y="1"/>
                  </a:moveTo>
                  <a:lnTo>
                    <a:pt x="3022" y="41"/>
                  </a:lnTo>
                  <a:lnTo>
                    <a:pt x="2704" y="80"/>
                  </a:lnTo>
                  <a:lnTo>
                    <a:pt x="2386" y="160"/>
                  </a:lnTo>
                  <a:lnTo>
                    <a:pt x="2068" y="279"/>
                  </a:lnTo>
                  <a:lnTo>
                    <a:pt x="1789" y="438"/>
                  </a:lnTo>
                  <a:lnTo>
                    <a:pt x="1471" y="597"/>
                  </a:lnTo>
                  <a:lnTo>
                    <a:pt x="1193" y="796"/>
                  </a:lnTo>
                  <a:lnTo>
                    <a:pt x="954" y="1035"/>
                  </a:lnTo>
                  <a:lnTo>
                    <a:pt x="756" y="1313"/>
                  </a:lnTo>
                  <a:lnTo>
                    <a:pt x="557" y="1552"/>
                  </a:lnTo>
                  <a:lnTo>
                    <a:pt x="398" y="1830"/>
                  </a:lnTo>
                  <a:lnTo>
                    <a:pt x="239" y="2148"/>
                  </a:lnTo>
                  <a:lnTo>
                    <a:pt x="159" y="2426"/>
                  </a:lnTo>
                  <a:lnTo>
                    <a:pt x="80" y="2744"/>
                  </a:lnTo>
                  <a:lnTo>
                    <a:pt x="40" y="3063"/>
                  </a:lnTo>
                  <a:lnTo>
                    <a:pt x="0" y="3420"/>
                  </a:lnTo>
                  <a:lnTo>
                    <a:pt x="40" y="3739"/>
                  </a:lnTo>
                  <a:lnTo>
                    <a:pt x="80" y="4057"/>
                  </a:lnTo>
                  <a:lnTo>
                    <a:pt x="159" y="4375"/>
                  </a:lnTo>
                  <a:lnTo>
                    <a:pt x="278" y="4693"/>
                  </a:lnTo>
                  <a:lnTo>
                    <a:pt x="437" y="4971"/>
                  </a:lnTo>
                  <a:lnTo>
                    <a:pt x="596" y="5289"/>
                  </a:lnTo>
                  <a:lnTo>
                    <a:pt x="795" y="5568"/>
                  </a:lnTo>
                  <a:lnTo>
                    <a:pt x="1034" y="5806"/>
                  </a:lnTo>
                  <a:lnTo>
                    <a:pt x="1272" y="6005"/>
                  </a:lnTo>
                  <a:lnTo>
                    <a:pt x="1551" y="6204"/>
                  </a:lnTo>
                  <a:lnTo>
                    <a:pt x="1829" y="6363"/>
                  </a:lnTo>
                  <a:lnTo>
                    <a:pt x="2147" y="6522"/>
                  </a:lnTo>
                  <a:lnTo>
                    <a:pt x="2426" y="6601"/>
                  </a:lnTo>
                  <a:lnTo>
                    <a:pt x="2744" y="6681"/>
                  </a:lnTo>
                  <a:lnTo>
                    <a:pt x="3062" y="6721"/>
                  </a:lnTo>
                  <a:lnTo>
                    <a:pt x="3380" y="6760"/>
                  </a:lnTo>
                  <a:lnTo>
                    <a:pt x="3738" y="6721"/>
                  </a:lnTo>
                  <a:lnTo>
                    <a:pt x="4056" y="6681"/>
                  </a:lnTo>
                  <a:lnTo>
                    <a:pt x="4374" y="6601"/>
                  </a:lnTo>
                  <a:lnTo>
                    <a:pt x="4692" y="6482"/>
                  </a:lnTo>
                  <a:lnTo>
                    <a:pt x="4970" y="6323"/>
                  </a:lnTo>
                  <a:lnTo>
                    <a:pt x="5288" y="6164"/>
                  </a:lnTo>
                  <a:lnTo>
                    <a:pt x="5567" y="5965"/>
                  </a:lnTo>
                  <a:lnTo>
                    <a:pt x="5805" y="5727"/>
                  </a:lnTo>
                  <a:lnTo>
                    <a:pt x="6004" y="5488"/>
                  </a:lnTo>
                  <a:lnTo>
                    <a:pt x="6203" y="5210"/>
                  </a:lnTo>
                  <a:lnTo>
                    <a:pt x="6362" y="4931"/>
                  </a:lnTo>
                  <a:lnTo>
                    <a:pt x="6521" y="4613"/>
                  </a:lnTo>
                  <a:lnTo>
                    <a:pt x="6601" y="4335"/>
                  </a:lnTo>
                  <a:lnTo>
                    <a:pt x="6680" y="4017"/>
                  </a:lnTo>
                  <a:lnTo>
                    <a:pt x="6720" y="3699"/>
                  </a:lnTo>
                  <a:lnTo>
                    <a:pt x="6760" y="3381"/>
                  </a:lnTo>
                  <a:lnTo>
                    <a:pt x="6720" y="3023"/>
                  </a:lnTo>
                  <a:lnTo>
                    <a:pt x="6680" y="2705"/>
                  </a:lnTo>
                  <a:lnTo>
                    <a:pt x="6601" y="2387"/>
                  </a:lnTo>
                  <a:lnTo>
                    <a:pt x="6481" y="2068"/>
                  </a:lnTo>
                  <a:lnTo>
                    <a:pt x="6322" y="1790"/>
                  </a:lnTo>
                  <a:lnTo>
                    <a:pt x="6163" y="1472"/>
                  </a:lnTo>
                  <a:lnTo>
                    <a:pt x="5964" y="1194"/>
                  </a:lnTo>
                  <a:lnTo>
                    <a:pt x="5726" y="955"/>
                  </a:lnTo>
                  <a:lnTo>
                    <a:pt x="5448" y="756"/>
                  </a:lnTo>
                  <a:lnTo>
                    <a:pt x="5209" y="557"/>
                  </a:lnTo>
                  <a:lnTo>
                    <a:pt x="4931" y="398"/>
                  </a:lnTo>
                  <a:lnTo>
                    <a:pt x="4613" y="239"/>
                  </a:lnTo>
                  <a:lnTo>
                    <a:pt x="4334" y="160"/>
                  </a:lnTo>
                  <a:lnTo>
                    <a:pt x="4016" y="80"/>
                  </a:lnTo>
                  <a:lnTo>
                    <a:pt x="3698" y="41"/>
                  </a:lnTo>
                  <a:lnTo>
                    <a:pt x="334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3" name="Google Shape;6513;p165"/>
            <p:cNvSpPr/>
            <p:nvPr/>
          </p:nvSpPr>
          <p:spPr>
            <a:xfrm>
              <a:off x="5308050" y="4268075"/>
              <a:ext cx="141175" cy="141175"/>
            </a:xfrm>
            <a:custGeom>
              <a:rect b="b" l="l" r="r" t="t"/>
              <a:pathLst>
                <a:path extrusionOk="0" h="5647" w="5647">
                  <a:moveTo>
                    <a:pt x="2545" y="0"/>
                  </a:moveTo>
                  <a:lnTo>
                    <a:pt x="2267" y="40"/>
                  </a:lnTo>
                  <a:lnTo>
                    <a:pt x="1988" y="120"/>
                  </a:lnTo>
                  <a:lnTo>
                    <a:pt x="1750" y="199"/>
                  </a:lnTo>
                  <a:lnTo>
                    <a:pt x="1472" y="319"/>
                  </a:lnTo>
                  <a:lnTo>
                    <a:pt x="1233" y="478"/>
                  </a:lnTo>
                  <a:lnTo>
                    <a:pt x="994" y="676"/>
                  </a:lnTo>
                  <a:lnTo>
                    <a:pt x="796" y="835"/>
                  </a:lnTo>
                  <a:lnTo>
                    <a:pt x="597" y="1074"/>
                  </a:lnTo>
                  <a:lnTo>
                    <a:pt x="438" y="1273"/>
                  </a:lnTo>
                  <a:lnTo>
                    <a:pt x="318" y="1511"/>
                  </a:lnTo>
                  <a:lnTo>
                    <a:pt x="199" y="1790"/>
                  </a:lnTo>
                  <a:lnTo>
                    <a:pt x="120" y="2028"/>
                  </a:lnTo>
                  <a:lnTo>
                    <a:pt x="40" y="2307"/>
                  </a:lnTo>
                  <a:lnTo>
                    <a:pt x="0" y="2545"/>
                  </a:lnTo>
                  <a:lnTo>
                    <a:pt x="0" y="2824"/>
                  </a:lnTo>
                  <a:lnTo>
                    <a:pt x="0" y="3102"/>
                  </a:lnTo>
                  <a:lnTo>
                    <a:pt x="40" y="3380"/>
                  </a:lnTo>
                  <a:lnTo>
                    <a:pt x="120" y="3659"/>
                  </a:lnTo>
                  <a:lnTo>
                    <a:pt x="199" y="3897"/>
                  </a:lnTo>
                  <a:lnTo>
                    <a:pt x="318" y="4176"/>
                  </a:lnTo>
                  <a:lnTo>
                    <a:pt x="477" y="4414"/>
                  </a:lnTo>
                  <a:lnTo>
                    <a:pt x="676" y="4653"/>
                  </a:lnTo>
                  <a:lnTo>
                    <a:pt x="875" y="4851"/>
                  </a:lnTo>
                  <a:lnTo>
                    <a:pt x="1074" y="5011"/>
                  </a:lnTo>
                  <a:lnTo>
                    <a:pt x="1273" y="5209"/>
                  </a:lnTo>
                  <a:lnTo>
                    <a:pt x="1511" y="5329"/>
                  </a:lnTo>
                  <a:lnTo>
                    <a:pt x="1790" y="5448"/>
                  </a:lnTo>
                  <a:lnTo>
                    <a:pt x="2028" y="5527"/>
                  </a:lnTo>
                  <a:lnTo>
                    <a:pt x="2307" y="5607"/>
                  </a:lnTo>
                  <a:lnTo>
                    <a:pt x="2585" y="5647"/>
                  </a:lnTo>
                  <a:lnTo>
                    <a:pt x="2823" y="5647"/>
                  </a:lnTo>
                  <a:lnTo>
                    <a:pt x="3102" y="5607"/>
                  </a:lnTo>
                  <a:lnTo>
                    <a:pt x="3380" y="5567"/>
                  </a:lnTo>
                  <a:lnTo>
                    <a:pt x="3658" y="5527"/>
                  </a:lnTo>
                  <a:lnTo>
                    <a:pt x="3897" y="5408"/>
                  </a:lnTo>
                  <a:lnTo>
                    <a:pt x="4175" y="5289"/>
                  </a:lnTo>
                  <a:lnTo>
                    <a:pt x="4414" y="5130"/>
                  </a:lnTo>
                  <a:lnTo>
                    <a:pt x="4653" y="4971"/>
                  </a:lnTo>
                  <a:lnTo>
                    <a:pt x="4851" y="4772"/>
                  </a:lnTo>
                  <a:lnTo>
                    <a:pt x="5050" y="4573"/>
                  </a:lnTo>
                  <a:lnTo>
                    <a:pt x="5209" y="4335"/>
                  </a:lnTo>
                  <a:lnTo>
                    <a:pt x="5329" y="4096"/>
                  </a:lnTo>
                  <a:lnTo>
                    <a:pt x="5448" y="3857"/>
                  </a:lnTo>
                  <a:lnTo>
                    <a:pt x="5527" y="3619"/>
                  </a:lnTo>
                  <a:lnTo>
                    <a:pt x="5607" y="3341"/>
                  </a:lnTo>
                  <a:lnTo>
                    <a:pt x="5647" y="3062"/>
                  </a:lnTo>
                  <a:lnTo>
                    <a:pt x="5647" y="2784"/>
                  </a:lnTo>
                  <a:lnTo>
                    <a:pt x="5647" y="2545"/>
                  </a:lnTo>
                  <a:lnTo>
                    <a:pt x="5607" y="2267"/>
                  </a:lnTo>
                  <a:lnTo>
                    <a:pt x="5527" y="1989"/>
                  </a:lnTo>
                  <a:lnTo>
                    <a:pt x="5408" y="1710"/>
                  </a:lnTo>
                  <a:lnTo>
                    <a:pt x="5289" y="1472"/>
                  </a:lnTo>
                  <a:lnTo>
                    <a:pt x="5169" y="1233"/>
                  </a:lnTo>
                  <a:lnTo>
                    <a:pt x="4971" y="995"/>
                  </a:lnTo>
                  <a:lnTo>
                    <a:pt x="4772" y="796"/>
                  </a:lnTo>
                  <a:lnTo>
                    <a:pt x="4573" y="597"/>
                  </a:lnTo>
                  <a:lnTo>
                    <a:pt x="4334" y="438"/>
                  </a:lnTo>
                  <a:lnTo>
                    <a:pt x="4096" y="319"/>
                  </a:lnTo>
                  <a:lnTo>
                    <a:pt x="3857" y="199"/>
                  </a:lnTo>
                  <a:lnTo>
                    <a:pt x="3619" y="120"/>
                  </a:lnTo>
                  <a:lnTo>
                    <a:pt x="3340" y="40"/>
                  </a:lnTo>
                  <a:lnTo>
                    <a:pt x="3062"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4" name="Google Shape;6514;p165"/>
            <p:cNvSpPr/>
            <p:nvPr/>
          </p:nvSpPr>
          <p:spPr>
            <a:xfrm>
              <a:off x="4575425" y="3277975"/>
              <a:ext cx="141175" cy="141175"/>
            </a:xfrm>
            <a:custGeom>
              <a:rect b="b" l="l" r="r" t="t"/>
              <a:pathLst>
                <a:path extrusionOk="0" h="5647" w="5647">
                  <a:moveTo>
                    <a:pt x="2784" y="1"/>
                  </a:moveTo>
                  <a:lnTo>
                    <a:pt x="2545" y="40"/>
                  </a:lnTo>
                  <a:lnTo>
                    <a:pt x="2267" y="80"/>
                  </a:lnTo>
                  <a:lnTo>
                    <a:pt x="1988" y="120"/>
                  </a:lnTo>
                  <a:lnTo>
                    <a:pt x="1710" y="239"/>
                  </a:lnTo>
                  <a:lnTo>
                    <a:pt x="1471" y="359"/>
                  </a:lnTo>
                  <a:lnTo>
                    <a:pt x="1233" y="518"/>
                  </a:lnTo>
                  <a:lnTo>
                    <a:pt x="994" y="677"/>
                  </a:lnTo>
                  <a:lnTo>
                    <a:pt x="795" y="875"/>
                  </a:lnTo>
                  <a:lnTo>
                    <a:pt x="597" y="1074"/>
                  </a:lnTo>
                  <a:lnTo>
                    <a:pt x="438" y="1313"/>
                  </a:lnTo>
                  <a:lnTo>
                    <a:pt x="318" y="1551"/>
                  </a:lnTo>
                  <a:lnTo>
                    <a:pt x="199" y="1790"/>
                  </a:lnTo>
                  <a:lnTo>
                    <a:pt x="120" y="2029"/>
                  </a:lnTo>
                  <a:lnTo>
                    <a:pt x="40" y="2307"/>
                  </a:lnTo>
                  <a:lnTo>
                    <a:pt x="0" y="2585"/>
                  </a:lnTo>
                  <a:lnTo>
                    <a:pt x="0" y="2864"/>
                  </a:lnTo>
                  <a:lnTo>
                    <a:pt x="0" y="3102"/>
                  </a:lnTo>
                  <a:lnTo>
                    <a:pt x="40" y="3381"/>
                  </a:lnTo>
                  <a:lnTo>
                    <a:pt x="120" y="3659"/>
                  </a:lnTo>
                  <a:lnTo>
                    <a:pt x="199" y="3937"/>
                  </a:lnTo>
                  <a:lnTo>
                    <a:pt x="318" y="4176"/>
                  </a:lnTo>
                  <a:lnTo>
                    <a:pt x="477" y="4414"/>
                  </a:lnTo>
                  <a:lnTo>
                    <a:pt x="676" y="4653"/>
                  </a:lnTo>
                  <a:lnTo>
                    <a:pt x="835" y="4852"/>
                  </a:lnTo>
                  <a:lnTo>
                    <a:pt x="1074" y="5051"/>
                  </a:lnTo>
                  <a:lnTo>
                    <a:pt x="1273" y="5210"/>
                  </a:lnTo>
                  <a:lnTo>
                    <a:pt x="1511" y="5329"/>
                  </a:lnTo>
                  <a:lnTo>
                    <a:pt x="1790" y="5448"/>
                  </a:lnTo>
                  <a:lnTo>
                    <a:pt x="2028" y="5528"/>
                  </a:lnTo>
                  <a:lnTo>
                    <a:pt x="2306" y="5607"/>
                  </a:lnTo>
                  <a:lnTo>
                    <a:pt x="2545" y="5647"/>
                  </a:lnTo>
                  <a:lnTo>
                    <a:pt x="3102" y="5647"/>
                  </a:lnTo>
                  <a:lnTo>
                    <a:pt x="3380" y="5607"/>
                  </a:lnTo>
                  <a:lnTo>
                    <a:pt x="3658" y="5528"/>
                  </a:lnTo>
                  <a:lnTo>
                    <a:pt x="3897" y="5448"/>
                  </a:lnTo>
                  <a:lnTo>
                    <a:pt x="4175" y="5329"/>
                  </a:lnTo>
                  <a:lnTo>
                    <a:pt x="4414" y="5170"/>
                  </a:lnTo>
                  <a:lnTo>
                    <a:pt x="4652" y="4971"/>
                  </a:lnTo>
                  <a:lnTo>
                    <a:pt x="4851" y="4812"/>
                  </a:lnTo>
                  <a:lnTo>
                    <a:pt x="5050" y="4573"/>
                  </a:lnTo>
                  <a:lnTo>
                    <a:pt x="5209" y="4375"/>
                  </a:lnTo>
                  <a:lnTo>
                    <a:pt x="5328" y="4136"/>
                  </a:lnTo>
                  <a:lnTo>
                    <a:pt x="5448" y="3858"/>
                  </a:lnTo>
                  <a:lnTo>
                    <a:pt x="5527" y="3619"/>
                  </a:lnTo>
                  <a:lnTo>
                    <a:pt x="5607" y="3341"/>
                  </a:lnTo>
                  <a:lnTo>
                    <a:pt x="5647" y="3102"/>
                  </a:lnTo>
                  <a:lnTo>
                    <a:pt x="5647" y="2824"/>
                  </a:lnTo>
                  <a:lnTo>
                    <a:pt x="5647" y="2545"/>
                  </a:lnTo>
                  <a:lnTo>
                    <a:pt x="5567" y="2267"/>
                  </a:lnTo>
                  <a:lnTo>
                    <a:pt x="5527" y="1989"/>
                  </a:lnTo>
                  <a:lnTo>
                    <a:pt x="5408" y="1750"/>
                  </a:lnTo>
                  <a:lnTo>
                    <a:pt x="5289" y="1472"/>
                  </a:lnTo>
                  <a:lnTo>
                    <a:pt x="5169" y="1233"/>
                  </a:lnTo>
                  <a:lnTo>
                    <a:pt x="4971" y="995"/>
                  </a:lnTo>
                  <a:lnTo>
                    <a:pt x="4772" y="796"/>
                  </a:lnTo>
                  <a:lnTo>
                    <a:pt x="4573" y="637"/>
                  </a:lnTo>
                  <a:lnTo>
                    <a:pt x="4334" y="478"/>
                  </a:lnTo>
                  <a:lnTo>
                    <a:pt x="4096" y="319"/>
                  </a:lnTo>
                  <a:lnTo>
                    <a:pt x="3857" y="199"/>
                  </a:lnTo>
                  <a:lnTo>
                    <a:pt x="3619" y="120"/>
                  </a:lnTo>
                  <a:lnTo>
                    <a:pt x="3340" y="40"/>
                  </a:lnTo>
                  <a:lnTo>
                    <a:pt x="3062" y="40"/>
                  </a:lnTo>
                  <a:lnTo>
                    <a:pt x="2784"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5" name="Google Shape;6515;p165"/>
            <p:cNvSpPr/>
            <p:nvPr/>
          </p:nvSpPr>
          <p:spPr>
            <a:xfrm>
              <a:off x="4717575" y="4565300"/>
              <a:ext cx="141175" cy="141175"/>
            </a:xfrm>
            <a:custGeom>
              <a:rect b="b" l="l" r="r" t="t"/>
              <a:pathLst>
                <a:path extrusionOk="0" h="5647" w="5647">
                  <a:moveTo>
                    <a:pt x="2505" y="1"/>
                  </a:moveTo>
                  <a:lnTo>
                    <a:pt x="2267" y="40"/>
                  </a:lnTo>
                  <a:lnTo>
                    <a:pt x="1988" y="120"/>
                  </a:lnTo>
                  <a:lnTo>
                    <a:pt x="1710" y="239"/>
                  </a:lnTo>
                  <a:lnTo>
                    <a:pt x="1472" y="358"/>
                  </a:lnTo>
                  <a:lnTo>
                    <a:pt x="1233" y="478"/>
                  </a:lnTo>
                  <a:lnTo>
                    <a:pt x="994" y="676"/>
                  </a:lnTo>
                  <a:lnTo>
                    <a:pt x="796" y="875"/>
                  </a:lnTo>
                  <a:lnTo>
                    <a:pt x="597" y="1074"/>
                  </a:lnTo>
                  <a:lnTo>
                    <a:pt x="438" y="1313"/>
                  </a:lnTo>
                  <a:lnTo>
                    <a:pt x="318" y="1551"/>
                  </a:lnTo>
                  <a:lnTo>
                    <a:pt x="199" y="1790"/>
                  </a:lnTo>
                  <a:lnTo>
                    <a:pt x="80" y="2028"/>
                  </a:lnTo>
                  <a:lnTo>
                    <a:pt x="40" y="2307"/>
                  </a:lnTo>
                  <a:lnTo>
                    <a:pt x="0" y="2585"/>
                  </a:lnTo>
                  <a:lnTo>
                    <a:pt x="0" y="2824"/>
                  </a:lnTo>
                  <a:lnTo>
                    <a:pt x="0" y="3102"/>
                  </a:lnTo>
                  <a:lnTo>
                    <a:pt x="40" y="3380"/>
                  </a:lnTo>
                  <a:lnTo>
                    <a:pt x="120" y="3659"/>
                  </a:lnTo>
                  <a:lnTo>
                    <a:pt x="199" y="3897"/>
                  </a:lnTo>
                  <a:lnTo>
                    <a:pt x="318" y="4176"/>
                  </a:lnTo>
                  <a:lnTo>
                    <a:pt x="477" y="4414"/>
                  </a:lnTo>
                  <a:lnTo>
                    <a:pt x="637" y="4653"/>
                  </a:lnTo>
                  <a:lnTo>
                    <a:pt x="835" y="4852"/>
                  </a:lnTo>
                  <a:lnTo>
                    <a:pt x="1074" y="5050"/>
                  </a:lnTo>
                  <a:lnTo>
                    <a:pt x="1273" y="5209"/>
                  </a:lnTo>
                  <a:lnTo>
                    <a:pt x="1511" y="5329"/>
                  </a:lnTo>
                  <a:lnTo>
                    <a:pt x="1750" y="5448"/>
                  </a:lnTo>
                  <a:lnTo>
                    <a:pt x="2028" y="5528"/>
                  </a:lnTo>
                  <a:lnTo>
                    <a:pt x="2307" y="5607"/>
                  </a:lnTo>
                  <a:lnTo>
                    <a:pt x="2545" y="5647"/>
                  </a:lnTo>
                  <a:lnTo>
                    <a:pt x="3102" y="5647"/>
                  </a:lnTo>
                  <a:lnTo>
                    <a:pt x="3380" y="5607"/>
                  </a:lnTo>
                  <a:lnTo>
                    <a:pt x="3658" y="5528"/>
                  </a:lnTo>
                  <a:lnTo>
                    <a:pt x="3897" y="5448"/>
                  </a:lnTo>
                  <a:lnTo>
                    <a:pt x="4175" y="5329"/>
                  </a:lnTo>
                  <a:lnTo>
                    <a:pt x="4414" y="5170"/>
                  </a:lnTo>
                  <a:lnTo>
                    <a:pt x="4653" y="4971"/>
                  </a:lnTo>
                  <a:lnTo>
                    <a:pt x="4851" y="4772"/>
                  </a:lnTo>
                  <a:lnTo>
                    <a:pt x="5010" y="4573"/>
                  </a:lnTo>
                  <a:lnTo>
                    <a:pt x="5169" y="4374"/>
                  </a:lnTo>
                  <a:lnTo>
                    <a:pt x="5328" y="4136"/>
                  </a:lnTo>
                  <a:lnTo>
                    <a:pt x="5448" y="3858"/>
                  </a:lnTo>
                  <a:lnTo>
                    <a:pt x="5527" y="3619"/>
                  </a:lnTo>
                  <a:lnTo>
                    <a:pt x="5607" y="3341"/>
                  </a:lnTo>
                  <a:lnTo>
                    <a:pt x="5607" y="3062"/>
                  </a:lnTo>
                  <a:lnTo>
                    <a:pt x="5647" y="2824"/>
                  </a:lnTo>
                  <a:lnTo>
                    <a:pt x="5607" y="2545"/>
                  </a:lnTo>
                  <a:lnTo>
                    <a:pt x="5567" y="2267"/>
                  </a:lnTo>
                  <a:lnTo>
                    <a:pt x="5527" y="1989"/>
                  </a:lnTo>
                  <a:lnTo>
                    <a:pt x="5408" y="1750"/>
                  </a:lnTo>
                  <a:lnTo>
                    <a:pt x="5289" y="1472"/>
                  </a:lnTo>
                  <a:lnTo>
                    <a:pt x="5130" y="1233"/>
                  </a:lnTo>
                  <a:lnTo>
                    <a:pt x="4971" y="995"/>
                  </a:lnTo>
                  <a:lnTo>
                    <a:pt x="4772" y="796"/>
                  </a:lnTo>
                  <a:lnTo>
                    <a:pt x="4573" y="597"/>
                  </a:lnTo>
                  <a:lnTo>
                    <a:pt x="4334" y="438"/>
                  </a:lnTo>
                  <a:lnTo>
                    <a:pt x="4096" y="319"/>
                  </a:lnTo>
                  <a:lnTo>
                    <a:pt x="3857" y="199"/>
                  </a:lnTo>
                  <a:lnTo>
                    <a:pt x="3579" y="120"/>
                  </a:lnTo>
                  <a:lnTo>
                    <a:pt x="3340" y="40"/>
                  </a:lnTo>
                  <a:lnTo>
                    <a:pt x="306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6" name="Google Shape;6516;p165"/>
            <p:cNvSpPr/>
            <p:nvPr/>
          </p:nvSpPr>
          <p:spPr>
            <a:xfrm>
              <a:off x="5161925" y="3794900"/>
              <a:ext cx="101400" cy="100425"/>
            </a:xfrm>
            <a:custGeom>
              <a:rect b="b" l="l" r="r" t="t"/>
              <a:pathLst>
                <a:path extrusionOk="0" h="4017" w="4056">
                  <a:moveTo>
                    <a:pt x="2028" y="0"/>
                  </a:moveTo>
                  <a:lnTo>
                    <a:pt x="1630" y="40"/>
                  </a:lnTo>
                  <a:lnTo>
                    <a:pt x="1273" y="159"/>
                  </a:lnTo>
                  <a:lnTo>
                    <a:pt x="875" y="358"/>
                  </a:lnTo>
                  <a:lnTo>
                    <a:pt x="597" y="597"/>
                  </a:lnTo>
                  <a:lnTo>
                    <a:pt x="318" y="915"/>
                  </a:lnTo>
                  <a:lnTo>
                    <a:pt x="159" y="1273"/>
                  </a:lnTo>
                  <a:lnTo>
                    <a:pt x="40" y="1631"/>
                  </a:lnTo>
                  <a:lnTo>
                    <a:pt x="0" y="2028"/>
                  </a:lnTo>
                  <a:lnTo>
                    <a:pt x="40" y="2426"/>
                  </a:lnTo>
                  <a:lnTo>
                    <a:pt x="159" y="2784"/>
                  </a:lnTo>
                  <a:lnTo>
                    <a:pt x="358" y="3142"/>
                  </a:lnTo>
                  <a:lnTo>
                    <a:pt x="636" y="3460"/>
                  </a:lnTo>
                  <a:lnTo>
                    <a:pt x="955" y="3698"/>
                  </a:lnTo>
                  <a:lnTo>
                    <a:pt x="1273" y="3897"/>
                  </a:lnTo>
                  <a:lnTo>
                    <a:pt x="1670" y="3977"/>
                  </a:lnTo>
                  <a:lnTo>
                    <a:pt x="2028" y="4016"/>
                  </a:lnTo>
                  <a:lnTo>
                    <a:pt x="2426" y="3977"/>
                  </a:lnTo>
                  <a:lnTo>
                    <a:pt x="2823" y="3857"/>
                  </a:lnTo>
                  <a:lnTo>
                    <a:pt x="3181" y="3659"/>
                  </a:lnTo>
                  <a:lnTo>
                    <a:pt x="3499" y="3420"/>
                  </a:lnTo>
                  <a:lnTo>
                    <a:pt x="3738" y="3102"/>
                  </a:lnTo>
                  <a:lnTo>
                    <a:pt x="3897" y="2744"/>
                  </a:lnTo>
                  <a:lnTo>
                    <a:pt x="4016" y="2386"/>
                  </a:lnTo>
                  <a:lnTo>
                    <a:pt x="4056" y="1988"/>
                  </a:lnTo>
                  <a:lnTo>
                    <a:pt x="4016" y="1591"/>
                  </a:lnTo>
                  <a:lnTo>
                    <a:pt x="3897" y="1233"/>
                  </a:lnTo>
                  <a:lnTo>
                    <a:pt x="3698" y="875"/>
                  </a:lnTo>
                  <a:lnTo>
                    <a:pt x="3420" y="557"/>
                  </a:lnTo>
                  <a:lnTo>
                    <a:pt x="3141" y="318"/>
                  </a:lnTo>
                  <a:lnTo>
                    <a:pt x="2784" y="120"/>
                  </a:lnTo>
                  <a:lnTo>
                    <a:pt x="2426" y="40"/>
                  </a:lnTo>
                  <a:lnTo>
                    <a:pt x="202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7" name="Google Shape;6517;p165"/>
            <p:cNvSpPr/>
            <p:nvPr/>
          </p:nvSpPr>
          <p:spPr>
            <a:xfrm>
              <a:off x="3475975" y="1202350"/>
              <a:ext cx="2910650" cy="2071675"/>
            </a:xfrm>
            <a:custGeom>
              <a:rect b="b" l="l" r="r" t="t"/>
              <a:pathLst>
                <a:path extrusionOk="0" h="82867" w="116426">
                  <a:moveTo>
                    <a:pt x="68870" y="2546"/>
                  </a:moveTo>
                  <a:lnTo>
                    <a:pt x="88990" y="16900"/>
                  </a:lnTo>
                  <a:lnTo>
                    <a:pt x="64058" y="11015"/>
                  </a:lnTo>
                  <a:lnTo>
                    <a:pt x="68870" y="2546"/>
                  </a:lnTo>
                  <a:close/>
                  <a:moveTo>
                    <a:pt x="29067" y="3818"/>
                  </a:moveTo>
                  <a:lnTo>
                    <a:pt x="36304" y="23898"/>
                  </a:lnTo>
                  <a:lnTo>
                    <a:pt x="29465" y="29545"/>
                  </a:lnTo>
                  <a:lnTo>
                    <a:pt x="29067" y="3818"/>
                  </a:lnTo>
                  <a:close/>
                  <a:moveTo>
                    <a:pt x="91972" y="18252"/>
                  </a:moveTo>
                  <a:lnTo>
                    <a:pt x="114159" y="23501"/>
                  </a:lnTo>
                  <a:lnTo>
                    <a:pt x="115591" y="35072"/>
                  </a:lnTo>
                  <a:lnTo>
                    <a:pt x="91972" y="18252"/>
                  </a:lnTo>
                  <a:close/>
                  <a:moveTo>
                    <a:pt x="54754" y="9464"/>
                  </a:moveTo>
                  <a:lnTo>
                    <a:pt x="63064" y="11453"/>
                  </a:lnTo>
                  <a:lnTo>
                    <a:pt x="44336" y="44376"/>
                  </a:lnTo>
                  <a:lnTo>
                    <a:pt x="37060" y="24097"/>
                  </a:lnTo>
                  <a:lnTo>
                    <a:pt x="54754" y="9464"/>
                  </a:lnTo>
                  <a:close/>
                  <a:moveTo>
                    <a:pt x="28829" y="30857"/>
                  </a:moveTo>
                  <a:lnTo>
                    <a:pt x="29226" y="57935"/>
                  </a:lnTo>
                  <a:lnTo>
                    <a:pt x="21552" y="36901"/>
                  </a:lnTo>
                  <a:lnTo>
                    <a:pt x="28829" y="30857"/>
                  </a:lnTo>
                  <a:close/>
                  <a:moveTo>
                    <a:pt x="36543" y="24535"/>
                  </a:moveTo>
                  <a:lnTo>
                    <a:pt x="43938" y="45092"/>
                  </a:lnTo>
                  <a:lnTo>
                    <a:pt x="43740" y="45410"/>
                  </a:lnTo>
                  <a:lnTo>
                    <a:pt x="44098" y="45609"/>
                  </a:lnTo>
                  <a:lnTo>
                    <a:pt x="44137" y="45688"/>
                  </a:lnTo>
                  <a:lnTo>
                    <a:pt x="44257" y="45688"/>
                  </a:lnTo>
                  <a:lnTo>
                    <a:pt x="44296" y="45728"/>
                  </a:lnTo>
                  <a:lnTo>
                    <a:pt x="44296" y="45688"/>
                  </a:lnTo>
                  <a:lnTo>
                    <a:pt x="74755" y="49426"/>
                  </a:lnTo>
                  <a:lnTo>
                    <a:pt x="59883" y="74357"/>
                  </a:lnTo>
                  <a:lnTo>
                    <a:pt x="30022" y="59685"/>
                  </a:lnTo>
                  <a:lnTo>
                    <a:pt x="29942" y="59566"/>
                  </a:lnTo>
                  <a:lnTo>
                    <a:pt x="29902" y="59566"/>
                  </a:lnTo>
                  <a:lnTo>
                    <a:pt x="29465" y="30340"/>
                  </a:lnTo>
                  <a:lnTo>
                    <a:pt x="36543" y="24535"/>
                  </a:lnTo>
                  <a:close/>
                  <a:moveTo>
                    <a:pt x="28073" y="61474"/>
                  </a:moveTo>
                  <a:lnTo>
                    <a:pt x="13679" y="82111"/>
                  </a:lnTo>
                  <a:lnTo>
                    <a:pt x="1472" y="77936"/>
                  </a:lnTo>
                  <a:lnTo>
                    <a:pt x="28073" y="61474"/>
                  </a:lnTo>
                  <a:close/>
                  <a:moveTo>
                    <a:pt x="28391" y="1"/>
                  </a:moveTo>
                  <a:lnTo>
                    <a:pt x="28829" y="30062"/>
                  </a:lnTo>
                  <a:lnTo>
                    <a:pt x="20797" y="36702"/>
                  </a:lnTo>
                  <a:lnTo>
                    <a:pt x="29226" y="59764"/>
                  </a:lnTo>
                  <a:lnTo>
                    <a:pt x="28988" y="60162"/>
                  </a:lnTo>
                  <a:lnTo>
                    <a:pt x="1" y="78095"/>
                  </a:lnTo>
                  <a:lnTo>
                    <a:pt x="13918" y="82867"/>
                  </a:lnTo>
                  <a:lnTo>
                    <a:pt x="29425" y="60599"/>
                  </a:lnTo>
                  <a:lnTo>
                    <a:pt x="29902" y="60321"/>
                  </a:lnTo>
                  <a:lnTo>
                    <a:pt x="60122" y="75192"/>
                  </a:lnTo>
                  <a:lnTo>
                    <a:pt x="75828" y="48909"/>
                  </a:lnTo>
                  <a:lnTo>
                    <a:pt x="44654" y="45092"/>
                  </a:lnTo>
                  <a:lnTo>
                    <a:pt x="63701" y="11612"/>
                  </a:lnTo>
                  <a:lnTo>
                    <a:pt x="90341" y="17854"/>
                  </a:lnTo>
                  <a:lnTo>
                    <a:pt x="116426" y="36463"/>
                  </a:lnTo>
                  <a:lnTo>
                    <a:pt x="114756" y="22984"/>
                  </a:lnTo>
                  <a:lnTo>
                    <a:pt x="90620" y="17298"/>
                  </a:lnTo>
                  <a:lnTo>
                    <a:pt x="68671" y="1631"/>
                  </a:lnTo>
                  <a:lnTo>
                    <a:pt x="63422" y="10856"/>
                  </a:lnTo>
                  <a:lnTo>
                    <a:pt x="54595" y="8789"/>
                  </a:lnTo>
                  <a:lnTo>
                    <a:pt x="36821" y="23461"/>
                  </a:lnTo>
                  <a:lnTo>
                    <a:pt x="28391"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8" name="Google Shape;6518;p165"/>
            <p:cNvSpPr/>
            <p:nvPr/>
          </p:nvSpPr>
          <p:spPr>
            <a:xfrm>
              <a:off x="3486925" y="1242125"/>
              <a:ext cx="1707825" cy="1914600"/>
            </a:xfrm>
            <a:custGeom>
              <a:rect b="b" l="l" r="r" t="t"/>
              <a:pathLst>
                <a:path extrusionOk="0" h="76584" w="68313">
                  <a:moveTo>
                    <a:pt x="28033" y="0"/>
                  </a:moveTo>
                  <a:lnTo>
                    <a:pt x="20438" y="35111"/>
                  </a:lnTo>
                  <a:lnTo>
                    <a:pt x="0" y="76305"/>
                  </a:lnTo>
                  <a:lnTo>
                    <a:pt x="557" y="76584"/>
                  </a:lnTo>
                  <a:lnTo>
                    <a:pt x="21035" y="35350"/>
                  </a:lnTo>
                  <a:lnTo>
                    <a:pt x="21035" y="35310"/>
                  </a:lnTo>
                  <a:lnTo>
                    <a:pt x="28550" y="637"/>
                  </a:lnTo>
                  <a:lnTo>
                    <a:pt x="68312" y="835"/>
                  </a:lnTo>
                  <a:lnTo>
                    <a:pt x="68312" y="199"/>
                  </a:lnTo>
                  <a:lnTo>
                    <a:pt x="28033"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9" name="Google Shape;6519;p165"/>
            <p:cNvSpPr/>
            <p:nvPr/>
          </p:nvSpPr>
          <p:spPr>
            <a:xfrm>
              <a:off x="3775200" y="1242125"/>
              <a:ext cx="2600500" cy="2037875"/>
            </a:xfrm>
            <a:custGeom>
              <a:rect b="b" l="l" r="r" t="t"/>
              <a:pathLst>
                <a:path extrusionOk="0" h="81515" w="104020">
                  <a:moveTo>
                    <a:pt x="56543" y="995"/>
                  </a:moveTo>
                  <a:lnTo>
                    <a:pt x="61195" y="34435"/>
                  </a:lnTo>
                  <a:lnTo>
                    <a:pt x="32685" y="43382"/>
                  </a:lnTo>
                  <a:lnTo>
                    <a:pt x="42984" y="7754"/>
                  </a:lnTo>
                  <a:lnTo>
                    <a:pt x="56543" y="995"/>
                  </a:lnTo>
                  <a:close/>
                  <a:moveTo>
                    <a:pt x="99924" y="22944"/>
                  </a:moveTo>
                  <a:lnTo>
                    <a:pt x="63581" y="47040"/>
                  </a:lnTo>
                  <a:lnTo>
                    <a:pt x="61871" y="34872"/>
                  </a:lnTo>
                  <a:lnTo>
                    <a:pt x="99924" y="22944"/>
                  </a:lnTo>
                  <a:close/>
                  <a:moveTo>
                    <a:pt x="61275" y="35071"/>
                  </a:moveTo>
                  <a:lnTo>
                    <a:pt x="62984" y="47398"/>
                  </a:lnTo>
                  <a:lnTo>
                    <a:pt x="40956" y="59327"/>
                  </a:lnTo>
                  <a:lnTo>
                    <a:pt x="32725" y="44058"/>
                  </a:lnTo>
                  <a:lnTo>
                    <a:pt x="61275" y="35071"/>
                  </a:lnTo>
                  <a:close/>
                  <a:moveTo>
                    <a:pt x="40678" y="60201"/>
                  </a:moveTo>
                  <a:lnTo>
                    <a:pt x="47556" y="72925"/>
                  </a:lnTo>
                  <a:lnTo>
                    <a:pt x="3658" y="80282"/>
                  </a:lnTo>
                  <a:lnTo>
                    <a:pt x="3658" y="80282"/>
                  </a:lnTo>
                  <a:lnTo>
                    <a:pt x="40678" y="60201"/>
                  </a:lnTo>
                  <a:close/>
                  <a:moveTo>
                    <a:pt x="57060" y="0"/>
                  </a:moveTo>
                  <a:lnTo>
                    <a:pt x="42427" y="7317"/>
                  </a:lnTo>
                  <a:lnTo>
                    <a:pt x="31930" y="43620"/>
                  </a:lnTo>
                  <a:lnTo>
                    <a:pt x="31890" y="43620"/>
                  </a:lnTo>
                  <a:lnTo>
                    <a:pt x="9305" y="34912"/>
                  </a:lnTo>
                  <a:lnTo>
                    <a:pt x="9106" y="35509"/>
                  </a:lnTo>
                  <a:lnTo>
                    <a:pt x="31890" y="44296"/>
                  </a:lnTo>
                  <a:lnTo>
                    <a:pt x="32089" y="44217"/>
                  </a:lnTo>
                  <a:lnTo>
                    <a:pt x="40399" y="59645"/>
                  </a:lnTo>
                  <a:lnTo>
                    <a:pt x="0" y="81514"/>
                  </a:lnTo>
                  <a:lnTo>
                    <a:pt x="48511" y="73403"/>
                  </a:lnTo>
                  <a:lnTo>
                    <a:pt x="41234" y="59883"/>
                  </a:lnTo>
                  <a:lnTo>
                    <a:pt x="63064" y="48074"/>
                  </a:lnTo>
                  <a:lnTo>
                    <a:pt x="63064" y="48113"/>
                  </a:lnTo>
                  <a:lnTo>
                    <a:pt x="104019" y="20995"/>
                  </a:lnTo>
                  <a:lnTo>
                    <a:pt x="104019" y="20995"/>
                  </a:lnTo>
                  <a:lnTo>
                    <a:pt x="61791" y="34236"/>
                  </a:lnTo>
                  <a:lnTo>
                    <a:pt x="5706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0" name="Google Shape;6520;p165"/>
            <p:cNvSpPr/>
            <p:nvPr/>
          </p:nvSpPr>
          <p:spPr>
            <a:xfrm>
              <a:off x="4215575" y="2341575"/>
              <a:ext cx="356875" cy="355900"/>
            </a:xfrm>
            <a:custGeom>
              <a:rect b="b" l="l" r="r" t="t"/>
              <a:pathLst>
                <a:path extrusionOk="0" fill="none" h="14236" w="14275">
                  <a:moveTo>
                    <a:pt x="14275" y="0"/>
                  </a:moveTo>
                  <a:lnTo>
                    <a:pt x="0" y="14235"/>
                  </a:lnTo>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1" name="Google Shape;6521;p165"/>
            <p:cNvSpPr/>
            <p:nvPr/>
          </p:nvSpPr>
          <p:spPr>
            <a:xfrm>
              <a:off x="4191700" y="1243125"/>
              <a:ext cx="2214825" cy="1835075"/>
            </a:xfrm>
            <a:custGeom>
              <a:rect b="b" l="l" r="r" t="t"/>
              <a:pathLst>
                <a:path extrusionOk="0" h="73403" w="88593">
                  <a:moveTo>
                    <a:pt x="200" y="0"/>
                  </a:moveTo>
                  <a:lnTo>
                    <a:pt x="1" y="597"/>
                  </a:lnTo>
                  <a:lnTo>
                    <a:pt x="25807" y="7794"/>
                  </a:lnTo>
                  <a:lnTo>
                    <a:pt x="46364" y="47676"/>
                  </a:lnTo>
                  <a:lnTo>
                    <a:pt x="46483" y="47914"/>
                  </a:lnTo>
                  <a:lnTo>
                    <a:pt x="85411" y="35111"/>
                  </a:lnTo>
                  <a:lnTo>
                    <a:pt x="85411" y="35111"/>
                  </a:lnTo>
                  <a:lnTo>
                    <a:pt x="31175" y="72885"/>
                  </a:lnTo>
                  <a:lnTo>
                    <a:pt x="31572" y="73402"/>
                  </a:lnTo>
                  <a:lnTo>
                    <a:pt x="88552" y="33719"/>
                  </a:lnTo>
                  <a:lnTo>
                    <a:pt x="88592" y="33640"/>
                  </a:lnTo>
                  <a:lnTo>
                    <a:pt x="88592" y="33520"/>
                  </a:lnTo>
                  <a:lnTo>
                    <a:pt x="88513" y="33480"/>
                  </a:lnTo>
                  <a:lnTo>
                    <a:pt x="88393" y="33441"/>
                  </a:lnTo>
                  <a:lnTo>
                    <a:pt x="46802" y="47159"/>
                  </a:lnTo>
                  <a:lnTo>
                    <a:pt x="26284" y="7237"/>
                  </a:lnTo>
                  <a:lnTo>
                    <a:pt x="20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2" name="Google Shape;6522;p165"/>
            <p:cNvSpPr/>
            <p:nvPr/>
          </p:nvSpPr>
          <p:spPr>
            <a:xfrm>
              <a:off x="4516775" y="2272975"/>
              <a:ext cx="128250" cy="128250"/>
            </a:xfrm>
            <a:custGeom>
              <a:rect b="b" l="l" r="r" t="t"/>
              <a:pathLst>
                <a:path extrusionOk="0" h="5130" w="5130">
                  <a:moveTo>
                    <a:pt x="2306" y="0"/>
                  </a:moveTo>
                  <a:lnTo>
                    <a:pt x="2028" y="40"/>
                  </a:lnTo>
                  <a:lnTo>
                    <a:pt x="1790" y="120"/>
                  </a:lnTo>
                  <a:lnTo>
                    <a:pt x="1551" y="199"/>
                  </a:lnTo>
                  <a:lnTo>
                    <a:pt x="1352" y="279"/>
                  </a:lnTo>
                  <a:lnTo>
                    <a:pt x="1114" y="438"/>
                  </a:lnTo>
                  <a:lnTo>
                    <a:pt x="756" y="756"/>
                  </a:lnTo>
                  <a:lnTo>
                    <a:pt x="438" y="1114"/>
                  </a:lnTo>
                  <a:lnTo>
                    <a:pt x="279" y="1352"/>
                  </a:lnTo>
                  <a:lnTo>
                    <a:pt x="199" y="1551"/>
                  </a:lnTo>
                  <a:lnTo>
                    <a:pt x="120" y="1790"/>
                  </a:lnTo>
                  <a:lnTo>
                    <a:pt x="40" y="2028"/>
                  </a:lnTo>
                  <a:lnTo>
                    <a:pt x="0" y="2307"/>
                  </a:lnTo>
                  <a:lnTo>
                    <a:pt x="0" y="2545"/>
                  </a:lnTo>
                  <a:lnTo>
                    <a:pt x="0" y="2824"/>
                  </a:lnTo>
                  <a:lnTo>
                    <a:pt x="40" y="3062"/>
                  </a:lnTo>
                  <a:lnTo>
                    <a:pt x="120" y="3341"/>
                  </a:lnTo>
                  <a:lnTo>
                    <a:pt x="199" y="3579"/>
                  </a:lnTo>
                  <a:lnTo>
                    <a:pt x="279" y="3778"/>
                  </a:lnTo>
                  <a:lnTo>
                    <a:pt x="438" y="4017"/>
                  </a:lnTo>
                  <a:lnTo>
                    <a:pt x="756" y="4374"/>
                  </a:lnTo>
                  <a:lnTo>
                    <a:pt x="1114" y="4692"/>
                  </a:lnTo>
                  <a:lnTo>
                    <a:pt x="1352" y="4812"/>
                  </a:lnTo>
                  <a:lnTo>
                    <a:pt x="1551" y="4931"/>
                  </a:lnTo>
                  <a:lnTo>
                    <a:pt x="1790" y="5011"/>
                  </a:lnTo>
                  <a:lnTo>
                    <a:pt x="2028" y="5090"/>
                  </a:lnTo>
                  <a:lnTo>
                    <a:pt x="2306" y="5130"/>
                  </a:lnTo>
                  <a:lnTo>
                    <a:pt x="2823" y="5130"/>
                  </a:lnTo>
                  <a:lnTo>
                    <a:pt x="3102" y="5090"/>
                  </a:lnTo>
                  <a:lnTo>
                    <a:pt x="3340" y="5011"/>
                  </a:lnTo>
                  <a:lnTo>
                    <a:pt x="3579" y="4931"/>
                  </a:lnTo>
                  <a:lnTo>
                    <a:pt x="3778" y="4812"/>
                  </a:lnTo>
                  <a:lnTo>
                    <a:pt x="4016" y="4692"/>
                  </a:lnTo>
                  <a:lnTo>
                    <a:pt x="4374" y="4374"/>
                  </a:lnTo>
                  <a:lnTo>
                    <a:pt x="4692" y="4017"/>
                  </a:lnTo>
                  <a:lnTo>
                    <a:pt x="4812" y="3778"/>
                  </a:lnTo>
                  <a:lnTo>
                    <a:pt x="4931" y="3579"/>
                  </a:lnTo>
                  <a:lnTo>
                    <a:pt x="5010" y="3341"/>
                  </a:lnTo>
                  <a:lnTo>
                    <a:pt x="5090" y="3062"/>
                  </a:lnTo>
                  <a:lnTo>
                    <a:pt x="5130" y="2824"/>
                  </a:lnTo>
                  <a:lnTo>
                    <a:pt x="5130" y="2545"/>
                  </a:lnTo>
                  <a:lnTo>
                    <a:pt x="5130" y="2307"/>
                  </a:lnTo>
                  <a:lnTo>
                    <a:pt x="5090" y="2028"/>
                  </a:lnTo>
                  <a:lnTo>
                    <a:pt x="5010" y="1790"/>
                  </a:lnTo>
                  <a:lnTo>
                    <a:pt x="4931" y="1551"/>
                  </a:lnTo>
                  <a:lnTo>
                    <a:pt x="4812" y="1352"/>
                  </a:lnTo>
                  <a:lnTo>
                    <a:pt x="4692" y="1114"/>
                  </a:lnTo>
                  <a:lnTo>
                    <a:pt x="4374" y="756"/>
                  </a:lnTo>
                  <a:lnTo>
                    <a:pt x="4016" y="438"/>
                  </a:lnTo>
                  <a:lnTo>
                    <a:pt x="3778" y="279"/>
                  </a:lnTo>
                  <a:lnTo>
                    <a:pt x="3579" y="199"/>
                  </a:lnTo>
                  <a:lnTo>
                    <a:pt x="3340" y="120"/>
                  </a:lnTo>
                  <a:lnTo>
                    <a:pt x="3102" y="40"/>
                  </a:lnTo>
                  <a:lnTo>
                    <a:pt x="2823"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3" name="Google Shape;6523;p165"/>
            <p:cNvSpPr/>
            <p:nvPr/>
          </p:nvSpPr>
          <p:spPr>
            <a:xfrm>
              <a:off x="4130075" y="2611950"/>
              <a:ext cx="172000" cy="172000"/>
            </a:xfrm>
            <a:custGeom>
              <a:rect b="b" l="l" r="r" t="t"/>
              <a:pathLst>
                <a:path extrusionOk="0" h="6880" w="6880">
                  <a:moveTo>
                    <a:pt x="3062" y="1"/>
                  </a:moveTo>
                  <a:lnTo>
                    <a:pt x="2744" y="80"/>
                  </a:lnTo>
                  <a:lnTo>
                    <a:pt x="2386" y="160"/>
                  </a:lnTo>
                  <a:lnTo>
                    <a:pt x="2108" y="279"/>
                  </a:lnTo>
                  <a:lnTo>
                    <a:pt x="1790" y="398"/>
                  </a:lnTo>
                  <a:lnTo>
                    <a:pt x="1512" y="597"/>
                  </a:lnTo>
                  <a:lnTo>
                    <a:pt x="1233" y="796"/>
                  </a:lnTo>
                  <a:lnTo>
                    <a:pt x="995" y="995"/>
                  </a:lnTo>
                  <a:lnTo>
                    <a:pt x="796" y="1233"/>
                  </a:lnTo>
                  <a:lnTo>
                    <a:pt x="597" y="1512"/>
                  </a:lnTo>
                  <a:lnTo>
                    <a:pt x="398" y="1790"/>
                  </a:lnTo>
                  <a:lnTo>
                    <a:pt x="279" y="2108"/>
                  </a:lnTo>
                  <a:lnTo>
                    <a:pt x="160" y="2426"/>
                  </a:lnTo>
                  <a:lnTo>
                    <a:pt x="80" y="2744"/>
                  </a:lnTo>
                  <a:lnTo>
                    <a:pt x="1" y="3062"/>
                  </a:lnTo>
                  <a:lnTo>
                    <a:pt x="1" y="3420"/>
                  </a:lnTo>
                  <a:lnTo>
                    <a:pt x="1" y="3778"/>
                  </a:lnTo>
                  <a:lnTo>
                    <a:pt x="80" y="4136"/>
                  </a:lnTo>
                  <a:lnTo>
                    <a:pt x="160" y="4454"/>
                  </a:lnTo>
                  <a:lnTo>
                    <a:pt x="279" y="4772"/>
                  </a:lnTo>
                  <a:lnTo>
                    <a:pt x="398" y="5090"/>
                  </a:lnTo>
                  <a:lnTo>
                    <a:pt x="597" y="5369"/>
                  </a:lnTo>
                  <a:lnTo>
                    <a:pt x="796" y="5607"/>
                  </a:lnTo>
                  <a:lnTo>
                    <a:pt x="995" y="5846"/>
                  </a:lnTo>
                  <a:lnTo>
                    <a:pt x="1233" y="6084"/>
                  </a:lnTo>
                  <a:lnTo>
                    <a:pt x="1512" y="6283"/>
                  </a:lnTo>
                  <a:lnTo>
                    <a:pt x="1790" y="6442"/>
                  </a:lnTo>
                  <a:lnTo>
                    <a:pt x="2108" y="6601"/>
                  </a:lnTo>
                  <a:lnTo>
                    <a:pt x="2386" y="6721"/>
                  </a:lnTo>
                  <a:lnTo>
                    <a:pt x="2744" y="6800"/>
                  </a:lnTo>
                  <a:lnTo>
                    <a:pt x="3062" y="6840"/>
                  </a:lnTo>
                  <a:lnTo>
                    <a:pt x="3420" y="6880"/>
                  </a:lnTo>
                  <a:lnTo>
                    <a:pt x="3778" y="6840"/>
                  </a:lnTo>
                  <a:lnTo>
                    <a:pt x="4136" y="6800"/>
                  </a:lnTo>
                  <a:lnTo>
                    <a:pt x="4454" y="6721"/>
                  </a:lnTo>
                  <a:lnTo>
                    <a:pt x="4772" y="6601"/>
                  </a:lnTo>
                  <a:lnTo>
                    <a:pt x="5050" y="6442"/>
                  </a:lnTo>
                  <a:lnTo>
                    <a:pt x="5329" y="6283"/>
                  </a:lnTo>
                  <a:lnTo>
                    <a:pt x="5607" y="6084"/>
                  </a:lnTo>
                  <a:lnTo>
                    <a:pt x="5846" y="5846"/>
                  </a:lnTo>
                  <a:lnTo>
                    <a:pt x="6084" y="5607"/>
                  </a:lnTo>
                  <a:lnTo>
                    <a:pt x="6283" y="5369"/>
                  </a:lnTo>
                  <a:lnTo>
                    <a:pt x="6442" y="5090"/>
                  </a:lnTo>
                  <a:lnTo>
                    <a:pt x="6601" y="4772"/>
                  </a:lnTo>
                  <a:lnTo>
                    <a:pt x="6720" y="4454"/>
                  </a:lnTo>
                  <a:lnTo>
                    <a:pt x="6800" y="4136"/>
                  </a:lnTo>
                  <a:lnTo>
                    <a:pt x="6840" y="3778"/>
                  </a:lnTo>
                  <a:lnTo>
                    <a:pt x="6880" y="3420"/>
                  </a:lnTo>
                  <a:lnTo>
                    <a:pt x="6840" y="3062"/>
                  </a:lnTo>
                  <a:lnTo>
                    <a:pt x="6800" y="2744"/>
                  </a:lnTo>
                  <a:lnTo>
                    <a:pt x="6720" y="2426"/>
                  </a:lnTo>
                  <a:lnTo>
                    <a:pt x="6601" y="2108"/>
                  </a:lnTo>
                  <a:lnTo>
                    <a:pt x="6442" y="1790"/>
                  </a:lnTo>
                  <a:lnTo>
                    <a:pt x="6283" y="1512"/>
                  </a:lnTo>
                  <a:lnTo>
                    <a:pt x="6084" y="1233"/>
                  </a:lnTo>
                  <a:lnTo>
                    <a:pt x="5846" y="995"/>
                  </a:lnTo>
                  <a:lnTo>
                    <a:pt x="5607" y="796"/>
                  </a:lnTo>
                  <a:lnTo>
                    <a:pt x="5329" y="597"/>
                  </a:lnTo>
                  <a:lnTo>
                    <a:pt x="5050" y="398"/>
                  </a:lnTo>
                  <a:lnTo>
                    <a:pt x="4772" y="279"/>
                  </a:lnTo>
                  <a:lnTo>
                    <a:pt x="4454" y="160"/>
                  </a:lnTo>
                  <a:lnTo>
                    <a:pt x="4136" y="80"/>
                  </a:lnTo>
                  <a:lnTo>
                    <a:pt x="3778"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4" name="Google Shape;6524;p165"/>
            <p:cNvSpPr/>
            <p:nvPr/>
          </p:nvSpPr>
          <p:spPr>
            <a:xfrm>
              <a:off x="4800075" y="1388250"/>
              <a:ext cx="85525" cy="85525"/>
            </a:xfrm>
            <a:custGeom>
              <a:rect b="b" l="l" r="r" t="t"/>
              <a:pathLst>
                <a:path extrusionOk="0" h="3421" w="3421">
                  <a:moveTo>
                    <a:pt x="1353" y="1"/>
                  </a:moveTo>
                  <a:lnTo>
                    <a:pt x="1034" y="120"/>
                  </a:lnTo>
                  <a:lnTo>
                    <a:pt x="756" y="279"/>
                  </a:lnTo>
                  <a:lnTo>
                    <a:pt x="478" y="478"/>
                  </a:lnTo>
                  <a:lnTo>
                    <a:pt x="279" y="756"/>
                  </a:lnTo>
                  <a:lnTo>
                    <a:pt x="120" y="1034"/>
                  </a:lnTo>
                  <a:lnTo>
                    <a:pt x="40" y="1353"/>
                  </a:lnTo>
                  <a:lnTo>
                    <a:pt x="1" y="1710"/>
                  </a:lnTo>
                  <a:lnTo>
                    <a:pt x="40" y="2028"/>
                  </a:lnTo>
                  <a:lnTo>
                    <a:pt x="120" y="2386"/>
                  </a:lnTo>
                  <a:lnTo>
                    <a:pt x="279" y="2665"/>
                  </a:lnTo>
                  <a:lnTo>
                    <a:pt x="478" y="2903"/>
                  </a:lnTo>
                  <a:lnTo>
                    <a:pt x="756" y="3142"/>
                  </a:lnTo>
                  <a:lnTo>
                    <a:pt x="1034" y="3301"/>
                  </a:lnTo>
                  <a:lnTo>
                    <a:pt x="1353" y="3380"/>
                  </a:lnTo>
                  <a:lnTo>
                    <a:pt x="1710" y="3420"/>
                  </a:lnTo>
                  <a:lnTo>
                    <a:pt x="2068" y="3380"/>
                  </a:lnTo>
                  <a:lnTo>
                    <a:pt x="2386" y="3301"/>
                  </a:lnTo>
                  <a:lnTo>
                    <a:pt x="2665" y="3142"/>
                  </a:lnTo>
                  <a:lnTo>
                    <a:pt x="2943" y="2903"/>
                  </a:lnTo>
                  <a:lnTo>
                    <a:pt x="3142" y="2665"/>
                  </a:lnTo>
                  <a:lnTo>
                    <a:pt x="3301" y="2386"/>
                  </a:lnTo>
                  <a:lnTo>
                    <a:pt x="3380" y="2028"/>
                  </a:lnTo>
                  <a:lnTo>
                    <a:pt x="3420" y="1710"/>
                  </a:lnTo>
                  <a:lnTo>
                    <a:pt x="3380" y="1353"/>
                  </a:lnTo>
                  <a:lnTo>
                    <a:pt x="3301" y="1034"/>
                  </a:lnTo>
                  <a:lnTo>
                    <a:pt x="3142" y="756"/>
                  </a:lnTo>
                  <a:lnTo>
                    <a:pt x="2943" y="478"/>
                  </a:lnTo>
                  <a:lnTo>
                    <a:pt x="2665" y="279"/>
                  </a:lnTo>
                  <a:lnTo>
                    <a:pt x="2386" y="120"/>
                  </a:lnTo>
                  <a:lnTo>
                    <a:pt x="2068"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5" name="Google Shape;6525;p165"/>
            <p:cNvSpPr/>
            <p:nvPr/>
          </p:nvSpPr>
          <p:spPr>
            <a:xfrm>
              <a:off x="5087375" y="1151675"/>
              <a:ext cx="214725" cy="214725"/>
            </a:xfrm>
            <a:custGeom>
              <a:rect b="b" l="l" r="r" t="t"/>
              <a:pathLst>
                <a:path extrusionOk="0" h="8589" w="8589">
                  <a:moveTo>
                    <a:pt x="3857" y="0"/>
                  </a:moveTo>
                  <a:lnTo>
                    <a:pt x="3459" y="80"/>
                  </a:lnTo>
                  <a:lnTo>
                    <a:pt x="3022" y="199"/>
                  </a:lnTo>
                  <a:lnTo>
                    <a:pt x="2624" y="318"/>
                  </a:lnTo>
                  <a:lnTo>
                    <a:pt x="2266" y="517"/>
                  </a:lnTo>
                  <a:lnTo>
                    <a:pt x="1909" y="716"/>
                  </a:lnTo>
                  <a:lnTo>
                    <a:pt x="1591" y="994"/>
                  </a:lnTo>
                  <a:lnTo>
                    <a:pt x="1272" y="1272"/>
                  </a:lnTo>
                  <a:lnTo>
                    <a:pt x="994" y="1551"/>
                  </a:lnTo>
                  <a:lnTo>
                    <a:pt x="756" y="1909"/>
                  </a:lnTo>
                  <a:lnTo>
                    <a:pt x="517" y="2227"/>
                  </a:lnTo>
                  <a:lnTo>
                    <a:pt x="358" y="2624"/>
                  </a:lnTo>
                  <a:lnTo>
                    <a:pt x="199" y="3022"/>
                  </a:lnTo>
                  <a:lnTo>
                    <a:pt x="80" y="3420"/>
                  </a:lnTo>
                  <a:lnTo>
                    <a:pt x="40" y="3857"/>
                  </a:lnTo>
                  <a:lnTo>
                    <a:pt x="0" y="4294"/>
                  </a:lnTo>
                  <a:lnTo>
                    <a:pt x="40" y="4732"/>
                  </a:lnTo>
                  <a:lnTo>
                    <a:pt x="80" y="5169"/>
                  </a:lnTo>
                  <a:lnTo>
                    <a:pt x="199" y="5567"/>
                  </a:lnTo>
                  <a:lnTo>
                    <a:pt x="358" y="5964"/>
                  </a:lnTo>
                  <a:lnTo>
                    <a:pt x="517" y="6322"/>
                  </a:lnTo>
                  <a:lnTo>
                    <a:pt x="756" y="6680"/>
                  </a:lnTo>
                  <a:lnTo>
                    <a:pt x="994" y="7038"/>
                  </a:lnTo>
                  <a:lnTo>
                    <a:pt x="1272" y="7316"/>
                  </a:lnTo>
                  <a:lnTo>
                    <a:pt x="1591" y="7595"/>
                  </a:lnTo>
                  <a:lnTo>
                    <a:pt x="1909" y="7833"/>
                  </a:lnTo>
                  <a:lnTo>
                    <a:pt x="2266" y="8072"/>
                  </a:lnTo>
                  <a:lnTo>
                    <a:pt x="2624" y="8231"/>
                  </a:lnTo>
                  <a:lnTo>
                    <a:pt x="3022" y="8390"/>
                  </a:lnTo>
                  <a:lnTo>
                    <a:pt x="3459" y="8509"/>
                  </a:lnTo>
                  <a:lnTo>
                    <a:pt x="3857" y="8549"/>
                  </a:lnTo>
                  <a:lnTo>
                    <a:pt x="4294" y="8589"/>
                  </a:lnTo>
                  <a:lnTo>
                    <a:pt x="4732" y="8549"/>
                  </a:lnTo>
                  <a:lnTo>
                    <a:pt x="5169" y="8509"/>
                  </a:lnTo>
                  <a:lnTo>
                    <a:pt x="5567" y="8390"/>
                  </a:lnTo>
                  <a:lnTo>
                    <a:pt x="5964" y="8231"/>
                  </a:lnTo>
                  <a:lnTo>
                    <a:pt x="6362" y="8072"/>
                  </a:lnTo>
                  <a:lnTo>
                    <a:pt x="6720" y="7833"/>
                  </a:lnTo>
                  <a:lnTo>
                    <a:pt x="7038" y="7595"/>
                  </a:lnTo>
                  <a:lnTo>
                    <a:pt x="7356" y="7316"/>
                  </a:lnTo>
                  <a:lnTo>
                    <a:pt x="7634" y="7038"/>
                  </a:lnTo>
                  <a:lnTo>
                    <a:pt x="7873" y="6680"/>
                  </a:lnTo>
                  <a:lnTo>
                    <a:pt x="8072" y="6322"/>
                  </a:lnTo>
                  <a:lnTo>
                    <a:pt x="8271" y="5964"/>
                  </a:lnTo>
                  <a:lnTo>
                    <a:pt x="8390" y="5567"/>
                  </a:lnTo>
                  <a:lnTo>
                    <a:pt x="8509" y="5169"/>
                  </a:lnTo>
                  <a:lnTo>
                    <a:pt x="8589" y="4732"/>
                  </a:lnTo>
                  <a:lnTo>
                    <a:pt x="8589" y="4294"/>
                  </a:lnTo>
                  <a:lnTo>
                    <a:pt x="8589" y="3857"/>
                  </a:lnTo>
                  <a:lnTo>
                    <a:pt x="8509" y="3420"/>
                  </a:lnTo>
                  <a:lnTo>
                    <a:pt x="8390" y="3022"/>
                  </a:lnTo>
                  <a:lnTo>
                    <a:pt x="8271" y="2624"/>
                  </a:lnTo>
                  <a:lnTo>
                    <a:pt x="8072" y="2227"/>
                  </a:lnTo>
                  <a:lnTo>
                    <a:pt x="7873" y="1909"/>
                  </a:lnTo>
                  <a:lnTo>
                    <a:pt x="7634" y="1551"/>
                  </a:lnTo>
                  <a:lnTo>
                    <a:pt x="7356" y="1272"/>
                  </a:lnTo>
                  <a:lnTo>
                    <a:pt x="7038" y="994"/>
                  </a:lnTo>
                  <a:lnTo>
                    <a:pt x="6720" y="716"/>
                  </a:lnTo>
                  <a:lnTo>
                    <a:pt x="6362" y="517"/>
                  </a:lnTo>
                  <a:lnTo>
                    <a:pt x="5964" y="318"/>
                  </a:lnTo>
                  <a:lnTo>
                    <a:pt x="5567" y="199"/>
                  </a:lnTo>
                  <a:lnTo>
                    <a:pt x="5169" y="80"/>
                  </a:lnTo>
                  <a:lnTo>
                    <a:pt x="4732"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6" name="Google Shape;6526;p165"/>
            <p:cNvSpPr/>
            <p:nvPr/>
          </p:nvSpPr>
          <p:spPr>
            <a:xfrm>
              <a:off x="4108200" y="1164575"/>
              <a:ext cx="172000" cy="172000"/>
            </a:xfrm>
            <a:custGeom>
              <a:rect b="b" l="l" r="r" t="t"/>
              <a:pathLst>
                <a:path extrusionOk="0" h="6880" w="6880">
                  <a:moveTo>
                    <a:pt x="3102" y="1"/>
                  </a:moveTo>
                  <a:lnTo>
                    <a:pt x="2744" y="80"/>
                  </a:lnTo>
                  <a:lnTo>
                    <a:pt x="2426" y="160"/>
                  </a:lnTo>
                  <a:lnTo>
                    <a:pt x="2108" y="279"/>
                  </a:lnTo>
                  <a:lnTo>
                    <a:pt x="1790" y="399"/>
                  </a:lnTo>
                  <a:lnTo>
                    <a:pt x="1512" y="597"/>
                  </a:lnTo>
                  <a:lnTo>
                    <a:pt x="1273" y="796"/>
                  </a:lnTo>
                  <a:lnTo>
                    <a:pt x="995" y="995"/>
                  </a:lnTo>
                  <a:lnTo>
                    <a:pt x="796" y="1234"/>
                  </a:lnTo>
                  <a:lnTo>
                    <a:pt x="597" y="1512"/>
                  </a:lnTo>
                  <a:lnTo>
                    <a:pt x="438" y="1790"/>
                  </a:lnTo>
                  <a:lnTo>
                    <a:pt x="279" y="2108"/>
                  </a:lnTo>
                  <a:lnTo>
                    <a:pt x="160" y="2426"/>
                  </a:lnTo>
                  <a:lnTo>
                    <a:pt x="80" y="2745"/>
                  </a:lnTo>
                  <a:lnTo>
                    <a:pt x="41" y="3063"/>
                  </a:lnTo>
                  <a:lnTo>
                    <a:pt x="1" y="3421"/>
                  </a:lnTo>
                  <a:lnTo>
                    <a:pt x="41" y="3778"/>
                  </a:lnTo>
                  <a:lnTo>
                    <a:pt x="80" y="4136"/>
                  </a:lnTo>
                  <a:lnTo>
                    <a:pt x="160" y="4454"/>
                  </a:lnTo>
                  <a:lnTo>
                    <a:pt x="279" y="4772"/>
                  </a:lnTo>
                  <a:lnTo>
                    <a:pt x="438" y="5051"/>
                  </a:lnTo>
                  <a:lnTo>
                    <a:pt x="597" y="5369"/>
                  </a:lnTo>
                  <a:lnTo>
                    <a:pt x="796" y="5607"/>
                  </a:lnTo>
                  <a:lnTo>
                    <a:pt x="995" y="5846"/>
                  </a:lnTo>
                  <a:lnTo>
                    <a:pt x="1273" y="6085"/>
                  </a:lnTo>
                  <a:lnTo>
                    <a:pt x="1512" y="6283"/>
                  </a:lnTo>
                  <a:lnTo>
                    <a:pt x="1790" y="6443"/>
                  </a:lnTo>
                  <a:lnTo>
                    <a:pt x="2108" y="6602"/>
                  </a:lnTo>
                  <a:lnTo>
                    <a:pt x="2426" y="6721"/>
                  </a:lnTo>
                  <a:lnTo>
                    <a:pt x="2744" y="6800"/>
                  </a:lnTo>
                  <a:lnTo>
                    <a:pt x="3102" y="6840"/>
                  </a:lnTo>
                  <a:lnTo>
                    <a:pt x="3460" y="6880"/>
                  </a:lnTo>
                  <a:lnTo>
                    <a:pt x="3778" y="6840"/>
                  </a:lnTo>
                  <a:lnTo>
                    <a:pt x="4136" y="6800"/>
                  </a:lnTo>
                  <a:lnTo>
                    <a:pt x="4454" y="6721"/>
                  </a:lnTo>
                  <a:lnTo>
                    <a:pt x="4772" y="6602"/>
                  </a:lnTo>
                  <a:lnTo>
                    <a:pt x="5090" y="6443"/>
                  </a:lnTo>
                  <a:lnTo>
                    <a:pt x="5369" y="6283"/>
                  </a:lnTo>
                  <a:lnTo>
                    <a:pt x="5647" y="6085"/>
                  </a:lnTo>
                  <a:lnTo>
                    <a:pt x="5886" y="5846"/>
                  </a:lnTo>
                  <a:lnTo>
                    <a:pt x="6084" y="5607"/>
                  </a:lnTo>
                  <a:lnTo>
                    <a:pt x="6283" y="5369"/>
                  </a:lnTo>
                  <a:lnTo>
                    <a:pt x="6482" y="5051"/>
                  </a:lnTo>
                  <a:lnTo>
                    <a:pt x="6601" y="4772"/>
                  </a:lnTo>
                  <a:lnTo>
                    <a:pt x="6721" y="4454"/>
                  </a:lnTo>
                  <a:lnTo>
                    <a:pt x="6800" y="4136"/>
                  </a:lnTo>
                  <a:lnTo>
                    <a:pt x="6880" y="3778"/>
                  </a:lnTo>
                  <a:lnTo>
                    <a:pt x="6880" y="3421"/>
                  </a:lnTo>
                  <a:lnTo>
                    <a:pt x="6880" y="3063"/>
                  </a:lnTo>
                  <a:lnTo>
                    <a:pt x="6800" y="2745"/>
                  </a:lnTo>
                  <a:lnTo>
                    <a:pt x="6721" y="2426"/>
                  </a:lnTo>
                  <a:lnTo>
                    <a:pt x="6601" y="2108"/>
                  </a:lnTo>
                  <a:lnTo>
                    <a:pt x="6482" y="1790"/>
                  </a:lnTo>
                  <a:lnTo>
                    <a:pt x="6283" y="1512"/>
                  </a:lnTo>
                  <a:lnTo>
                    <a:pt x="6084" y="1234"/>
                  </a:lnTo>
                  <a:lnTo>
                    <a:pt x="5886" y="995"/>
                  </a:lnTo>
                  <a:lnTo>
                    <a:pt x="5647" y="796"/>
                  </a:lnTo>
                  <a:lnTo>
                    <a:pt x="5369" y="597"/>
                  </a:lnTo>
                  <a:lnTo>
                    <a:pt x="5090" y="399"/>
                  </a:lnTo>
                  <a:lnTo>
                    <a:pt x="4772" y="279"/>
                  </a:lnTo>
                  <a:lnTo>
                    <a:pt x="4454" y="160"/>
                  </a:lnTo>
                  <a:lnTo>
                    <a:pt x="4136" y="80"/>
                  </a:lnTo>
                  <a:lnTo>
                    <a:pt x="3778"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7" name="Google Shape;6527;p165"/>
            <p:cNvSpPr/>
            <p:nvPr/>
          </p:nvSpPr>
          <p:spPr>
            <a:xfrm>
              <a:off x="5272250" y="2345550"/>
              <a:ext cx="172000" cy="172000"/>
            </a:xfrm>
            <a:custGeom>
              <a:rect b="b" l="l" r="r" t="t"/>
              <a:pathLst>
                <a:path extrusionOk="0" h="6880" w="6880">
                  <a:moveTo>
                    <a:pt x="3102" y="0"/>
                  </a:moveTo>
                  <a:lnTo>
                    <a:pt x="2744" y="80"/>
                  </a:lnTo>
                  <a:lnTo>
                    <a:pt x="2426" y="159"/>
                  </a:lnTo>
                  <a:lnTo>
                    <a:pt x="2108" y="278"/>
                  </a:lnTo>
                  <a:lnTo>
                    <a:pt x="1790" y="398"/>
                  </a:lnTo>
                  <a:lnTo>
                    <a:pt x="1512" y="597"/>
                  </a:lnTo>
                  <a:lnTo>
                    <a:pt x="1273" y="795"/>
                  </a:lnTo>
                  <a:lnTo>
                    <a:pt x="995" y="994"/>
                  </a:lnTo>
                  <a:lnTo>
                    <a:pt x="796" y="1233"/>
                  </a:lnTo>
                  <a:lnTo>
                    <a:pt x="597" y="1511"/>
                  </a:lnTo>
                  <a:lnTo>
                    <a:pt x="398" y="1789"/>
                  </a:lnTo>
                  <a:lnTo>
                    <a:pt x="279" y="2108"/>
                  </a:lnTo>
                  <a:lnTo>
                    <a:pt x="160" y="2426"/>
                  </a:lnTo>
                  <a:lnTo>
                    <a:pt x="80" y="2744"/>
                  </a:lnTo>
                  <a:lnTo>
                    <a:pt x="41" y="3102"/>
                  </a:lnTo>
                  <a:lnTo>
                    <a:pt x="1" y="3420"/>
                  </a:lnTo>
                  <a:lnTo>
                    <a:pt x="41" y="3778"/>
                  </a:lnTo>
                  <a:lnTo>
                    <a:pt x="80" y="4135"/>
                  </a:lnTo>
                  <a:lnTo>
                    <a:pt x="160" y="4454"/>
                  </a:lnTo>
                  <a:lnTo>
                    <a:pt x="279" y="4772"/>
                  </a:lnTo>
                  <a:lnTo>
                    <a:pt x="398" y="5090"/>
                  </a:lnTo>
                  <a:lnTo>
                    <a:pt x="597" y="5368"/>
                  </a:lnTo>
                  <a:lnTo>
                    <a:pt x="796" y="5607"/>
                  </a:lnTo>
                  <a:lnTo>
                    <a:pt x="995" y="5885"/>
                  </a:lnTo>
                  <a:lnTo>
                    <a:pt x="1273" y="6084"/>
                  </a:lnTo>
                  <a:lnTo>
                    <a:pt x="1512" y="6283"/>
                  </a:lnTo>
                  <a:lnTo>
                    <a:pt x="1790" y="6442"/>
                  </a:lnTo>
                  <a:lnTo>
                    <a:pt x="2108" y="6601"/>
                  </a:lnTo>
                  <a:lnTo>
                    <a:pt x="2426" y="6720"/>
                  </a:lnTo>
                  <a:lnTo>
                    <a:pt x="2744" y="6800"/>
                  </a:lnTo>
                  <a:lnTo>
                    <a:pt x="3102" y="6839"/>
                  </a:lnTo>
                  <a:lnTo>
                    <a:pt x="3420" y="6879"/>
                  </a:lnTo>
                  <a:lnTo>
                    <a:pt x="3778" y="6839"/>
                  </a:lnTo>
                  <a:lnTo>
                    <a:pt x="4136" y="6800"/>
                  </a:lnTo>
                  <a:lnTo>
                    <a:pt x="4454" y="6720"/>
                  </a:lnTo>
                  <a:lnTo>
                    <a:pt x="4772" y="6601"/>
                  </a:lnTo>
                  <a:lnTo>
                    <a:pt x="5090" y="6442"/>
                  </a:lnTo>
                  <a:lnTo>
                    <a:pt x="5369" y="6283"/>
                  </a:lnTo>
                  <a:lnTo>
                    <a:pt x="5607" y="6084"/>
                  </a:lnTo>
                  <a:lnTo>
                    <a:pt x="5886" y="5885"/>
                  </a:lnTo>
                  <a:lnTo>
                    <a:pt x="6085" y="5607"/>
                  </a:lnTo>
                  <a:lnTo>
                    <a:pt x="6283" y="5368"/>
                  </a:lnTo>
                  <a:lnTo>
                    <a:pt x="6442" y="5090"/>
                  </a:lnTo>
                  <a:lnTo>
                    <a:pt x="6601" y="4772"/>
                  </a:lnTo>
                  <a:lnTo>
                    <a:pt x="6721" y="4454"/>
                  </a:lnTo>
                  <a:lnTo>
                    <a:pt x="6800" y="4135"/>
                  </a:lnTo>
                  <a:lnTo>
                    <a:pt x="6840" y="3778"/>
                  </a:lnTo>
                  <a:lnTo>
                    <a:pt x="6880" y="3420"/>
                  </a:lnTo>
                  <a:lnTo>
                    <a:pt x="6840" y="3102"/>
                  </a:lnTo>
                  <a:lnTo>
                    <a:pt x="6800" y="2744"/>
                  </a:lnTo>
                  <a:lnTo>
                    <a:pt x="6721" y="2426"/>
                  </a:lnTo>
                  <a:lnTo>
                    <a:pt x="6601" y="2108"/>
                  </a:lnTo>
                  <a:lnTo>
                    <a:pt x="6442" y="1789"/>
                  </a:lnTo>
                  <a:lnTo>
                    <a:pt x="6283" y="1511"/>
                  </a:lnTo>
                  <a:lnTo>
                    <a:pt x="6085" y="1233"/>
                  </a:lnTo>
                  <a:lnTo>
                    <a:pt x="5886" y="994"/>
                  </a:lnTo>
                  <a:lnTo>
                    <a:pt x="5607" y="795"/>
                  </a:lnTo>
                  <a:lnTo>
                    <a:pt x="5369" y="597"/>
                  </a:lnTo>
                  <a:lnTo>
                    <a:pt x="5090" y="398"/>
                  </a:lnTo>
                  <a:lnTo>
                    <a:pt x="4772" y="278"/>
                  </a:lnTo>
                  <a:lnTo>
                    <a:pt x="4454" y="159"/>
                  </a:lnTo>
                  <a:lnTo>
                    <a:pt x="4136" y="80"/>
                  </a:lnTo>
                  <a:lnTo>
                    <a:pt x="377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8" name="Google Shape;6528;p165"/>
            <p:cNvSpPr/>
            <p:nvPr/>
          </p:nvSpPr>
          <p:spPr>
            <a:xfrm>
              <a:off x="6332925" y="2049300"/>
              <a:ext cx="86500" cy="85525"/>
            </a:xfrm>
            <a:custGeom>
              <a:rect b="b" l="l" r="r" t="t"/>
              <a:pathLst>
                <a:path extrusionOk="0" h="3421" w="3460">
                  <a:moveTo>
                    <a:pt x="1710" y="1"/>
                  </a:moveTo>
                  <a:lnTo>
                    <a:pt x="1392" y="41"/>
                  </a:lnTo>
                  <a:lnTo>
                    <a:pt x="1074" y="120"/>
                  </a:lnTo>
                  <a:lnTo>
                    <a:pt x="756" y="279"/>
                  </a:lnTo>
                  <a:lnTo>
                    <a:pt x="518" y="518"/>
                  </a:lnTo>
                  <a:lnTo>
                    <a:pt x="319" y="756"/>
                  </a:lnTo>
                  <a:lnTo>
                    <a:pt x="160" y="1035"/>
                  </a:lnTo>
                  <a:lnTo>
                    <a:pt x="40" y="1353"/>
                  </a:lnTo>
                  <a:lnTo>
                    <a:pt x="1" y="1711"/>
                  </a:lnTo>
                  <a:lnTo>
                    <a:pt x="40" y="2069"/>
                  </a:lnTo>
                  <a:lnTo>
                    <a:pt x="160" y="2387"/>
                  </a:lnTo>
                  <a:lnTo>
                    <a:pt x="319" y="2665"/>
                  </a:lnTo>
                  <a:lnTo>
                    <a:pt x="518" y="2943"/>
                  </a:lnTo>
                  <a:lnTo>
                    <a:pt x="756" y="3142"/>
                  </a:lnTo>
                  <a:lnTo>
                    <a:pt x="1074" y="3301"/>
                  </a:lnTo>
                  <a:lnTo>
                    <a:pt x="1392" y="3381"/>
                  </a:lnTo>
                  <a:lnTo>
                    <a:pt x="1710" y="3420"/>
                  </a:lnTo>
                  <a:lnTo>
                    <a:pt x="2068" y="3381"/>
                  </a:lnTo>
                  <a:lnTo>
                    <a:pt x="2386" y="3301"/>
                  </a:lnTo>
                  <a:lnTo>
                    <a:pt x="2704" y="3142"/>
                  </a:lnTo>
                  <a:lnTo>
                    <a:pt x="2943" y="2943"/>
                  </a:lnTo>
                  <a:lnTo>
                    <a:pt x="3142" y="2665"/>
                  </a:lnTo>
                  <a:lnTo>
                    <a:pt x="3301" y="2387"/>
                  </a:lnTo>
                  <a:lnTo>
                    <a:pt x="3420" y="2069"/>
                  </a:lnTo>
                  <a:lnTo>
                    <a:pt x="3460" y="1711"/>
                  </a:lnTo>
                  <a:lnTo>
                    <a:pt x="3420" y="1353"/>
                  </a:lnTo>
                  <a:lnTo>
                    <a:pt x="3301" y="1035"/>
                  </a:lnTo>
                  <a:lnTo>
                    <a:pt x="3142" y="756"/>
                  </a:lnTo>
                  <a:lnTo>
                    <a:pt x="2943" y="518"/>
                  </a:lnTo>
                  <a:lnTo>
                    <a:pt x="2704" y="279"/>
                  </a:lnTo>
                  <a:lnTo>
                    <a:pt x="2386" y="120"/>
                  </a:lnTo>
                  <a:lnTo>
                    <a:pt x="2068" y="41"/>
                  </a:lnTo>
                  <a:lnTo>
                    <a:pt x="171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9" name="Google Shape;6529;p165"/>
            <p:cNvSpPr/>
            <p:nvPr/>
          </p:nvSpPr>
          <p:spPr>
            <a:xfrm>
              <a:off x="6251425" y="1692425"/>
              <a:ext cx="171975" cy="172000"/>
            </a:xfrm>
            <a:custGeom>
              <a:rect b="b" l="l" r="r" t="t"/>
              <a:pathLst>
                <a:path extrusionOk="0" h="6880" w="6879">
                  <a:moveTo>
                    <a:pt x="3459" y="1"/>
                  </a:moveTo>
                  <a:lnTo>
                    <a:pt x="3102" y="41"/>
                  </a:lnTo>
                  <a:lnTo>
                    <a:pt x="2744" y="81"/>
                  </a:lnTo>
                  <a:lnTo>
                    <a:pt x="2426" y="160"/>
                  </a:lnTo>
                  <a:lnTo>
                    <a:pt x="2107" y="279"/>
                  </a:lnTo>
                  <a:lnTo>
                    <a:pt x="1789" y="438"/>
                  </a:lnTo>
                  <a:lnTo>
                    <a:pt x="1511" y="597"/>
                  </a:lnTo>
                  <a:lnTo>
                    <a:pt x="1272" y="796"/>
                  </a:lnTo>
                  <a:lnTo>
                    <a:pt x="994" y="1035"/>
                  </a:lnTo>
                  <a:lnTo>
                    <a:pt x="795" y="1273"/>
                  </a:lnTo>
                  <a:lnTo>
                    <a:pt x="597" y="1512"/>
                  </a:lnTo>
                  <a:lnTo>
                    <a:pt x="437" y="1830"/>
                  </a:lnTo>
                  <a:lnTo>
                    <a:pt x="278" y="2108"/>
                  </a:lnTo>
                  <a:lnTo>
                    <a:pt x="159" y="2427"/>
                  </a:lnTo>
                  <a:lnTo>
                    <a:pt x="80" y="2745"/>
                  </a:lnTo>
                  <a:lnTo>
                    <a:pt x="40" y="3102"/>
                  </a:lnTo>
                  <a:lnTo>
                    <a:pt x="0" y="3460"/>
                  </a:lnTo>
                  <a:lnTo>
                    <a:pt x="40" y="3818"/>
                  </a:lnTo>
                  <a:lnTo>
                    <a:pt x="80" y="4136"/>
                  </a:lnTo>
                  <a:lnTo>
                    <a:pt x="159" y="4454"/>
                  </a:lnTo>
                  <a:lnTo>
                    <a:pt x="278" y="4773"/>
                  </a:lnTo>
                  <a:lnTo>
                    <a:pt x="437" y="5091"/>
                  </a:lnTo>
                  <a:lnTo>
                    <a:pt x="597" y="5369"/>
                  </a:lnTo>
                  <a:lnTo>
                    <a:pt x="795" y="5647"/>
                  </a:lnTo>
                  <a:lnTo>
                    <a:pt x="994" y="5886"/>
                  </a:lnTo>
                  <a:lnTo>
                    <a:pt x="1272" y="6085"/>
                  </a:lnTo>
                  <a:lnTo>
                    <a:pt x="1511" y="6284"/>
                  </a:lnTo>
                  <a:lnTo>
                    <a:pt x="1789" y="6482"/>
                  </a:lnTo>
                  <a:lnTo>
                    <a:pt x="2107" y="6602"/>
                  </a:lnTo>
                  <a:lnTo>
                    <a:pt x="2426" y="6721"/>
                  </a:lnTo>
                  <a:lnTo>
                    <a:pt x="2744" y="6800"/>
                  </a:lnTo>
                  <a:lnTo>
                    <a:pt x="3102" y="6880"/>
                  </a:lnTo>
                  <a:lnTo>
                    <a:pt x="3778" y="6880"/>
                  </a:lnTo>
                  <a:lnTo>
                    <a:pt x="4135" y="6800"/>
                  </a:lnTo>
                  <a:lnTo>
                    <a:pt x="4453" y="6721"/>
                  </a:lnTo>
                  <a:lnTo>
                    <a:pt x="4772" y="6602"/>
                  </a:lnTo>
                  <a:lnTo>
                    <a:pt x="5090" y="6482"/>
                  </a:lnTo>
                  <a:lnTo>
                    <a:pt x="5368" y="6284"/>
                  </a:lnTo>
                  <a:lnTo>
                    <a:pt x="5646" y="6085"/>
                  </a:lnTo>
                  <a:lnTo>
                    <a:pt x="5885" y="5886"/>
                  </a:lnTo>
                  <a:lnTo>
                    <a:pt x="6084" y="5647"/>
                  </a:lnTo>
                  <a:lnTo>
                    <a:pt x="6283" y="5369"/>
                  </a:lnTo>
                  <a:lnTo>
                    <a:pt x="6481" y="5091"/>
                  </a:lnTo>
                  <a:lnTo>
                    <a:pt x="6601" y="4773"/>
                  </a:lnTo>
                  <a:lnTo>
                    <a:pt x="6720" y="4454"/>
                  </a:lnTo>
                  <a:lnTo>
                    <a:pt x="6799" y="4136"/>
                  </a:lnTo>
                  <a:lnTo>
                    <a:pt x="6879" y="3818"/>
                  </a:lnTo>
                  <a:lnTo>
                    <a:pt x="6879" y="3460"/>
                  </a:lnTo>
                  <a:lnTo>
                    <a:pt x="6879" y="3102"/>
                  </a:lnTo>
                  <a:lnTo>
                    <a:pt x="6799" y="2745"/>
                  </a:lnTo>
                  <a:lnTo>
                    <a:pt x="6720" y="2427"/>
                  </a:lnTo>
                  <a:lnTo>
                    <a:pt x="6601" y="2108"/>
                  </a:lnTo>
                  <a:lnTo>
                    <a:pt x="6481" y="1830"/>
                  </a:lnTo>
                  <a:lnTo>
                    <a:pt x="6283" y="1512"/>
                  </a:lnTo>
                  <a:lnTo>
                    <a:pt x="6084" y="1273"/>
                  </a:lnTo>
                  <a:lnTo>
                    <a:pt x="5885" y="1035"/>
                  </a:lnTo>
                  <a:lnTo>
                    <a:pt x="5646" y="796"/>
                  </a:lnTo>
                  <a:lnTo>
                    <a:pt x="5368" y="597"/>
                  </a:lnTo>
                  <a:lnTo>
                    <a:pt x="5090" y="438"/>
                  </a:lnTo>
                  <a:lnTo>
                    <a:pt x="4772" y="279"/>
                  </a:lnTo>
                  <a:lnTo>
                    <a:pt x="4453" y="160"/>
                  </a:lnTo>
                  <a:lnTo>
                    <a:pt x="4135" y="81"/>
                  </a:lnTo>
                  <a:lnTo>
                    <a:pt x="3778" y="41"/>
                  </a:lnTo>
                  <a:lnTo>
                    <a:pt x="3459"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0" name="Google Shape;6530;p165"/>
            <p:cNvSpPr/>
            <p:nvPr/>
          </p:nvSpPr>
          <p:spPr>
            <a:xfrm>
              <a:off x="4868675" y="2955900"/>
              <a:ext cx="214725" cy="214750"/>
            </a:xfrm>
            <a:custGeom>
              <a:rect b="b" l="l" r="r" t="t"/>
              <a:pathLst>
                <a:path extrusionOk="0" h="8590" w="8589">
                  <a:moveTo>
                    <a:pt x="3857" y="1"/>
                  </a:moveTo>
                  <a:lnTo>
                    <a:pt x="3420" y="80"/>
                  </a:lnTo>
                  <a:lnTo>
                    <a:pt x="3022" y="160"/>
                  </a:lnTo>
                  <a:lnTo>
                    <a:pt x="2625" y="319"/>
                  </a:lnTo>
                  <a:lnTo>
                    <a:pt x="2227" y="517"/>
                  </a:lnTo>
                  <a:lnTo>
                    <a:pt x="1909" y="716"/>
                  </a:lnTo>
                  <a:lnTo>
                    <a:pt x="1551" y="955"/>
                  </a:lnTo>
                  <a:lnTo>
                    <a:pt x="1273" y="1233"/>
                  </a:lnTo>
                  <a:lnTo>
                    <a:pt x="994" y="1551"/>
                  </a:lnTo>
                  <a:lnTo>
                    <a:pt x="716" y="1869"/>
                  </a:lnTo>
                  <a:lnTo>
                    <a:pt x="517" y="2227"/>
                  </a:lnTo>
                  <a:lnTo>
                    <a:pt x="318" y="2625"/>
                  </a:lnTo>
                  <a:lnTo>
                    <a:pt x="199" y="2983"/>
                  </a:lnTo>
                  <a:lnTo>
                    <a:pt x="80" y="3420"/>
                  </a:lnTo>
                  <a:lnTo>
                    <a:pt x="0" y="3858"/>
                  </a:lnTo>
                  <a:lnTo>
                    <a:pt x="0" y="4295"/>
                  </a:lnTo>
                  <a:lnTo>
                    <a:pt x="0" y="4732"/>
                  </a:lnTo>
                  <a:lnTo>
                    <a:pt x="80" y="5130"/>
                  </a:lnTo>
                  <a:lnTo>
                    <a:pt x="199" y="5567"/>
                  </a:lnTo>
                  <a:lnTo>
                    <a:pt x="318" y="5965"/>
                  </a:lnTo>
                  <a:lnTo>
                    <a:pt x="517" y="6323"/>
                  </a:lnTo>
                  <a:lnTo>
                    <a:pt x="716" y="6681"/>
                  </a:lnTo>
                  <a:lnTo>
                    <a:pt x="994" y="6999"/>
                  </a:lnTo>
                  <a:lnTo>
                    <a:pt x="1273" y="7317"/>
                  </a:lnTo>
                  <a:lnTo>
                    <a:pt x="1551" y="7595"/>
                  </a:lnTo>
                  <a:lnTo>
                    <a:pt x="1909" y="7834"/>
                  </a:lnTo>
                  <a:lnTo>
                    <a:pt x="2227" y="8072"/>
                  </a:lnTo>
                  <a:lnTo>
                    <a:pt x="2625" y="8231"/>
                  </a:lnTo>
                  <a:lnTo>
                    <a:pt x="3022" y="8390"/>
                  </a:lnTo>
                  <a:lnTo>
                    <a:pt x="3420" y="8470"/>
                  </a:lnTo>
                  <a:lnTo>
                    <a:pt x="3857" y="8550"/>
                  </a:lnTo>
                  <a:lnTo>
                    <a:pt x="4295" y="8589"/>
                  </a:lnTo>
                  <a:lnTo>
                    <a:pt x="4732" y="8550"/>
                  </a:lnTo>
                  <a:lnTo>
                    <a:pt x="5169" y="8470"/>
                  </a:lnTo>
                  <a:lnTo>
                    <a:pt x="5567" y="8390"/>
                  </a:lnTo>
                  <a:lnTo>
                    <a:pt x="5965" y="8231"/>
                  </a:lnTo>
                  <a:lnTo>
                    <a:pt x="6322" y="8072"/>
                  </a:lnTo>
                  <a:lnTo>
                    <a:pt x="6680" y="7834"/>
                  </a:lnTo>
                  <a:lnTo>
                    <a:pt x="7038" y="7595"/>
                  </a:lnTo>
                  <a:lnTo>
                    <a:pt x="7317" y="7317"/>
                  </a:lnTo>
                  <a:lnTo>
                    <a:pt x="7595" y="6999"/>
                  </a:lnTo>
                  <a:lnTo>
                    <a:pt x="7873" y="6681"/>
                  </a:lnTo>
                  <a:lnTo>
                    <a:pt x="8072" y="6323"/>
                  </a:lnTo>
                  <a:lnTo>
                    <a:pt x="8231" y="5965"/>
                  </a:lnTo>
                  <a:lnTo>
                    <a:pt x="8390" y="5567"/>
                  </a:lnTo>
                  <a:lnTo>
                    <a:pt x="8509" y="5130"/>
                  </a:lnTo>
                  <a:lnTo>
                    <a:pt x="8549" y="4732"/>
                  </a:lnTo>
                  <a:lnTo>
                    <a:pt x="8589" y="4295"/>
                  </a:lnTo>
                  <a:lnTo>
                    <a:pt x="8549" y="3858"/>
                  </a:lnTo>
                  <a:lnTo>
                    <a:pt x="8509" y="3420"/>
                  </a:lnTo>
                  <a:lnTo>
                    <a:pt x="8390" y="2983"/>
                  </a:lnTo>
                  <a:lnTo>
                    <a:pt x="8231" y="2625"/>
                  </a:lnTo>
                  <a:lnTo>
                    <a:pt x="8072" y="2227"/>
                  </a:lnTo>
                  <a:lnTo>
                    <a:pt x="7873" y="1869"/>
                  </a:lnTo>
                  <a:lnTo>
                    <a:pt x="7595" y="1551"/>
                  </a:lnTo>
                  <a:lnTo>
                    <a:pt x="7317" y="1233"/>
                  </a:lnTo>
                  <a:lnTo>
                    <a:pt x="7038" y="955"/>
                  </a:lnTo>
                  <a:lnTo>
                    <a:pt x="6680" y="716"/>
                  </a:lnTo>
                  <a:lnTo>
                    <a:pt x="6322" y="517"/>
                  </a:lnTo>
                  <a:lnTo>
                    <a:pt x="5965" y="319"/>
                  </a:lnTo>
                  <a:lnTo>
                    <a:pt x="5567" y="160"/>
                  </a:lnTo>
                  <a:lnTo>
                    <a:pt x="5169" y="80"/>
                  </a:lnTo>
                  <a:lnTo>
                    <a:pt x="473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1" name="Google Shape;6531;p165"/>
            <p:cNvSpPr/>
            <p:nvPr/>
          </p:nvSpPr>
          <p:spPr>
            <a:xfrm>
              <a:off x="1862600" y="3088100"/>
              <a:ext cx="2253575" cy="2372875"/>
            </a:xfrm>
            <a:custGeom>
              <a:rect b="b" l="l" r="r" t="t"/>
              <a:pathLst>
                <a:path extrusionOk="0" h="94915" w="90143">
                  <a:moveTo>
                    <a:pt x="43024" y="30141"/>
                  </a:moveTo>
                  <a:lnTo>
                    <a:pt x="50301" y="41792"/>
                  </a:lnTo>
                  <a:lnTo>
                    <a:pt x="45171" y="40002"/>
                  </a:lnTo>
                  <a:lnTo>
                    <a:pt x="43024" y="30141"/>
                  </a:lnTo>
                  <a:close/>
                  <a:moveTo>
                    <a:pt x="1432" y="717"/>
                  </a:moveTo>
                  <a:lnTo>
                    <a:pt x="64973" y="2904"/>
                  </a:lnTo>
                  <a:lnTo>
                    <a:pt x="83980" y="43780"/>
                  </a:lnTo>
                  <a:lnTo>
                    <a:pt x="50738" y="65172"/>
                  </a:lnTo>
                  <a:lnTo>
                    <a:pt x="45330" y="40718"/>
                  </a:lnTo>
                  <a:lnTo>
                    <a:pt x="51812" y="43024"/>
                  </a:lnTo>
                  <a:lnTo>
                    <a:pt x="51812" y="43024"/>
                  </a:lnTo>
                  <a:lnTo>
                    <a:pt x="41593" y="26682"/>
                  </a:lnTo>
                  <a:lnTo>
                    <a:pt x="44456" y="39724"/>
                  </a:lnTo>
                  <a:lnTo>
                    <a:pt x="30777" y="34873"/>
                  </a:lnTo>
                  <a:lnTo>
                    <a:pt x="1432" y="717"/>
                  </a:lnTo>
                  <a:close/>
                  <a:moveTo>
                    <a:pt x="84218" y="44853"/>
                  </a:moveTo>
                  <a:lnTo>
                    <a:pt x="89427" y="76783"/>
                  </a:lnTo>
                  <a:lnTo>
                    <a:pt x="57736" y="93523"/>
                  </a:lnTo>
                  <a:lnTo>
                    <a:pt x="84218" y="44853"/>
                  </a:lnTo>
                  <a:close/>
                  <a:moveTo>
                    <a:pt x="1" y="1"/>
                  </a:moveTo>
                  <a:lnTo>
                    <a:pt x="30380" y="35350"/>
                  </a:lnTo>
                  <a:lnTo>
                    <a:pt x="30419" y="35430"/>
                  </a:lnTo>
                  <a:lnTo>
                    <a:pt x="44615" y="40480"/>
                  </a:lnTo>
                  <a:lnTo>
                    <a:pt x="50301" y="66206"/>
                  </a:lnTo>
                  <a:lnTo>
                    <a:pt x="83542" y="44814"/>
                  </a:lnTo>
                  <a:lnTo>
                    <a:pt x="56384" y="94716"/>
                  </a:lnTo>
                  <a:lnTo>
                    <a:pt x="56384" y="94796"/>
                  </a:lnTo>
                  <a:lnTo>
                    <a:pt x="56424" y="94875"/>
                  </a:lnTo>
                  <a:lnTo>
                    <a:pt x="56464" y="94915"/>
                  </a:lnTo>
                  <a:lnTo>
                    <a:pt x="56543" y="94875"/>
                  </a:lnTo>
                  <a:lnTo>
                    <a:pt x="90143" y="77141"/>
                  </a:lnTo>
                  <a:lnTo>
                    <a:pt x="84735" y="43939"/>
                  </a:lnTo>
                  <a:lnTo>
                    <a:pt x="85252" y="42945"/>
                  </a:lnTo>
                  <a:lnTo>
                    <a:pt x="84536" y="43422"/>
                  </a:lnTo>
                  <a:lnTo>
                    <a:pt x="65371" y="2307"/>
                  </a:lnTo>
                  <a:lnTo>
                    <a:pt x="1"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2" name="Google Shape;6532;p165"/>
            <p:cNvSpPr/>
            <p:nvPr/>
          </p:nvSpPr>
          <p:spPr>
            <a:xfrm>
              <a:off x="1589250" y="3124900"/>
              <a:ext cx="2383800" cy="2334100"/>
            </a:xfrm>
            <a:custGeom>
              <a:rect b="b" l="l" r="r" t="t"/>
              <a:pathLst>
                <a:path extrusionOk="0" h="93364" w="95352">
                  <a:moveTo>
                    <a:pt x="74515" y="6561"/>
                  </a:moveTo>
                  <a:lnTo>
                    <a:pt x="66563" y="40837"/>
                  </a:lnTo>
                  <a:lnTo>
                    <a:pt x="62428" y="40638"/>
                  </a:lnTo>
                  <a:lnTo>
                    <a:pt x="74515" y="6561"/>
                  </a:lnTo>
                  <a:close/>
                  <a:moveTo>
                    <a:pt x="74436" y="2505"/>
                  </a:moveTo>
                  <a:lnTo>
                    <a:pt x="52726" y="26721"/>
                  </a:lnTo>
                  <a:lnTo>
                    <a:pt x="52845" y="26800"/>
                  </a:lnTo>
                  <a:lnTo>
                    <a:pt x="41393" y="33361"/>
                  </a:lnTo>
                  <a:lnTo>
                    <a:pt x="4136" y="45091"/>
                  </a:lnTo>
                  <a:lnTo>
                    <a:pt x="4136" y="45091"/>
                  </a:lnTo>
                  <a:lnTo>
                    <a:pt x="74436" y="2505"/>
                  </a:lnTo>
                  <a:close/>
                  <a:moveTo>
                    <a:pt x="75271" y="2545"/>
                  </a:moveTo>
                  <a:lnTo>
                    <a:pt x="61553" y="41234"/>
                  </a:lnTo>
                  <a:lnTo>
                    <a:pt x="66404" y="41433"/>
                  </a:lnTo>
                  <a:lnTo>
                    <a:pt x="61115" y="64217"/>
                  </a:lnTo>
                  <a:lnTo>
                    <a:pt x="67438" y="92329"/>
                  </a:lnTo>
                  <a:lnTo>
                    <a:pt x="67438" y="92329"/>
                  </a:lnTo>
                  <a:lnTo>
                    <a:pt x="18251" y="73005"/>
                  </a:lnTo>
                  <a:lnTo>
                    <a:pt x="27397" y="66563"/>
                  </a:lnTo>
                  <a:lnTo>
                    <a:pt x="54237" y="26005"/>
                  </a:lnTo>
                  <a:lnTo>
                    <a:pt x="75271" y="2545"/>
                  </a:lnTo>
                  <a:close/>
                  <a:moveTo>
                    <a:pt x="76702" y="0"/>
                  </a:moveTo>
                  <a:lnTo>
                    <a:pt x="75907" y="875"/>
                  </a:lnTo>
                  <a:lnTo>
                    <a:pt x="80" y="46801"/>
                  </a:lnTo>
                  <a:lnTo>
                    <a:pt x="0" y="46881"/>
                  </a:lnTo>
                  <a:lnTo>
                    <a:pt x="40" y="46960"/>
                  </a:lnTo>
                  <a:lnTo>
                    <a:pt x="80" y="47000"/>
                  </a:lnTo>
                  <a:lnTo>
                    <a:pt x="159" y="47000"/>
                  </a:lnTo>
                  <a:lnTo>
                    <a:pt x="41632" y="33958"/>
                  </a:lnTo>
                  <a:lnTo>
                    <a:pt x="41672" y="33958"/>
                  </a:lnTo>
                  <a:lnTo>
                    <a:pt x="52248" y="27914"/>
                  </a:lnTo>
                  <a:lnTo>
                    <a:pt x="26920" y="66126"/>
                  </a:lnTo>
                  <a:lnTo>
                    <a:pt x="16939" y="73164"/>
                  </a:lnTo>
                  <a:lnTo>
                    <a:pt x="68352" y="93363"/>
                  </a:lnTo>
                  <a:lnTo>
                    <a:pt x="61752" y="64217"/>
                  </a:lnTo>
                  <a:lnTo>
                    <a:pt x="67040" y="41473"/>
                  </a:lnTo>
                  <a:lnTo>
                    <a:pt x="95311" y="42745"/>
                  </a:lnTo>
                  <a:lnTo>
                    <a:pt x="95351" y="42109"/>
                  </a:lnTo>
                  <a:lnTo>
                    <a:pt x="67199" y="40837"/>
                  </a:lnTo>
                  <a:lnTo>
                    <a:pt x="76424" y="1233"/>
                  </a:lnTo>
                  <a:lnTo>
                    <a:pt x="76702" y="398"/>
                  </a:lnTo>
                  <a:lnTo>
                    <a:pt x="76702" y="398"/>
                  </a:lnTo>
                  <a:lnTo>
                    <a:pt x="76583" y="477"/>
                  </a:lnTo>
                  <a:lnTo>
                    <a:pt x="76583" y="477"/>
                  </a:lnTo>
                  <a:lnTo>
                    <a:pt x="76702"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3" name="Google Shape;6533;p165"/>
            <p:cNvSpPr/>
            <p:nvPr/>
          </p:nvSpPr>
          <p:spPr>
            <a:xfrm>
              <a:off x="1620050" y="3054325"/>
              <a:ext cx="1676025" cy="2386775"/>
            </a:xfrm>
            <a:custGeom>
              <a:rect b="b" l="l" r="r" t="t"/>
              <a:pathLst>
                <a:path extrusionOk="0" h="95471" w="67041">
                  <a:moveTo>
                    <a:pt x="10140" y="3778"/>
                  </a:moveTo>
                  <a:lnTo>
                    <a:pt x="14673" y="59923"/>
                  </a:lnTo>
                  <a:lnTo>
                    <a:pt x="717" y="48869"/>
                  </a:lnTo>
                  <a:lnTo>
                    <a:pt x="10140" y="3778"/>
                  </a:lnTo>
                  <a:close/>
                  <a:moveTo>
                    <a:pt x="40360" y="37178"/>
                  </a:moveTo>
                  <a:lnTo>
                    <a:pt x="59645" y="66722"/>
                  </a:lnTo>
                  <a:lnTo>
                    <a:pt x="26443" y="68829"/>
                  </a:lnTo>
                  <a:lnTo>
                    <a:pt x="26443" y="68829"/>
                  </a:lnTo>
                  <a:lnTo>
                    <a:pt x="40360" y="37178"/>
                  </a:lnTo>
                  <a:close/>
                  <a:moveTo>
                    <a:pt x="1472" y="50260"/>
                  </a:moveTo>
                  <a:lnTo>
                    <a:pt x="14753" y="60758"/>
                  </a:lnTo>
                  <a:lnTo>
                    <a:pt x="15866" y="74476"/>
                  </a:lnTo>
                  <a:lnTo>
                    <a:pt x="15866" y="74476"/>
                  </a:lnTo>
                  <a:lnTo>
                    <a:pt x="1472" y="50260"/>
                  </a:lnTo>
                  <a:close/>
                  <a:moveTo>
                    <a:pt x="10299" y="0"/>
                  </a:moveTo>
                  <a:lnTo>
                    <a:pt x="10260" y="80"/>
                  </a:lnTo>
                  <a:lnTo>
                    <a:pt x="1" y="49147"/>
                  </a:lnTo>
                  <a:lnTo>
                    <a:pt x="80" y="49187"/>
                  </a:lnTo>
                  <a:lnTo>
                    <a:pt x="16741" y="77180"/>
                  </a:lnTo>
                  <a:lnTo>
                    <a:pt x="15429" y="61314"/>
                  </a:lnTo>
                  <a:lnTo>
                    <a:pt x="25051" y="68909"/>
                  </a:lnTo>
                  <a:lnTo>
                    <a:pt x="24773" y="68909"/>
                  </a:lnTo>
                  <a:lnTo>
                    <a:pt x="66683" y="95471"/>
                  </a:lnTo>
                  <a:lnTo>
                    <a:pt x="67041" y="94954"/>
                  </a:lnTo>
                  <a:lnTo>
                    <a:pt x="26801" y="69426"/>
                  </a:lnTo>
                  <a:lnTo>
                    <a:pt x="60758" y="67318"/>
                  </a:lnTo>
                  <a:lnTo>
                    <a:pt x="40241" y="35826"/>
                  </a:lnTo>
                  <a:lnTo>
                    <a:pt x="25807" y="68670"/>
                  </a:lnTo>
                  <a:lnTo>
                    <a:pt x="15389" y="60440"/>
                  </a:lnTo>
                  <a:lnTo>
                    <a:pt x="10458" y="80"/>
                  </a:lnTo>
                  <a:lnTo>
                    <a:pt x="10458" y="40"/>
                  </a:lnTo>
                  <a:lnTo>
                    <a:pt x="10379"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4" name="Google Shape;6534;p165"/>
            <p:cNvSpPr/>
            <p:nvPr/>
          </p:nvSpPr>
          <p:spPr>
            <a:xfrm>
              <a:off x="2866625" y="3743200"/>
              <a:ext cx="100425" cy="100425"/>
            </a:xfrm>
            <a:custGeom>
              <a:rect b="b" l="l" r="r" t="t"/>
              <a:pathLst>
                <a:path extrusionOk="0" h="4017" w="4017">
                  <a:moveTo>
                    <a:pt x="1750" y="1"/>
                  </a:moveTo>
                  <a:lnTo>
                    <a:pt x="1392" y="80"/>
                  </a:lnTo>
                  <a:lnTo>
                    <a:pt x="1034" y="239"/>
                  </a:lnTo>
                  <a:lnTo>
                    <a:pt x="716" y="438"/>
                  </a:lnTo>
                  <a:lnTo>
                    <a:pt x="438" y="716"/>
                  </a:lnTo>
                  <a:lnTo>
                    <a:pt x="239" y="1074"/>
                  </a:lnTo>
                  <a:lnTo>
                    <a:pt x="80" y="1432"/>
                  </a:lnTo>
                  <a:lnTo>
                    <a:pt x="0" y="1830"/>
                  </a:lnTo>
                  <a:lnTo>
                    <a:pt x="0" y="2227"/>
                  </a:lnTo>
                  <a:lnTo>
                    <a:pt x="80" y="2625"/>
                  </a:lnTo>
                  <a:lnTo>
                    <a:pt x="239" y="2983"/>
                  </a:lnTo>
                  <a:lnTo>
                    <a:pt x="477" y="3301"/>
                  </a:lnTo>
                  <a:lnTo>
                    <a:pt x="756" y="3579"/>
                  </a:lnTo>
                  <a:lnTo>
                    <a:pt x="1074" y="3778"/>
                  </a:lnTo>
                  <a:lnTo>
                    <a:pt x="1471" y="3937"/>
                  </a:lnTo>
                  <a:lnTo>
                    <a:pt x="1869" y="4017"/>
                  </a:lnTo>
                  <a:lnTo>
                    <a:pt x="2267" y="4017"/>
                  </a:lnTo>
                  <a:lnTo>
                    <a:pt x="2625" y="3937"/>
                  </a:lnTo>
                  <a:lnTo>
                    <a:pt x="2982" y="3778"/>
                  </a:lnTo>
                  <a:lnTo>
                    <a:pt x="3301" y="3540"/>
                  </a:lnTo>
                  <a:lnTo>
                    <a:pt x="3579" y="3261"/>
                  </a:lnTo>
                  <a:lnTo>
                    <a:pt x="3817" y="2943"/>
                  </a:lnTo>
                  <a:lnTo>
                    <a:pt x="3937" y="2545"/>
                  </a:lnTo>
                  <a:lnTo>
                    <a:pt x="4016" y="2148"/>
                  </a:lnTo>
                  <a:lnTo>
                    <a:pt x="4016" y="1750"/>
                  </a:lnTo>
                  <a:lnTo>
                    <a:pt x="3937" y="1392"/>
                  </a:lnTo>
                  <a:lnTo>
                    <a:pt x="3778" y="1035"/>
                  </a:lnTo>
                  <a:lnTo>
                    <a:pt x="3539" y="716"/>
                  </a:lnTo>
                  <a:lnTo>
                    <a:pt x="3261" y="438"/>
                  </a:lnTo>
                  <a:lnTo>
                    <a:pt x="2943" y="199"/>
                  </a:lnTo>
                  <a:lnTo>
                    <a:pt x="2585" y="80"/>
                  </a:lnTo>
                  <a:lnTo>
                    <a:pt x="2147"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5" name="Google Shape;6535;p165"/>
            <p:cNvSpPr/>
            <p:nvPr/>
          </p:nvSpPr>
          <p:spPr>
            <a:xfrm>
              <a:off x="3896475" y="4102075"/>
              <a:ext cx="168025" cy="168000"/>
            </a:xfrm>
            <a:custGeom>
              <a:rect b="b" l="l" r="r" t="t"/>
              <a:pathLst>
                <a:path extrusionOk="0" h="6720" w="6721">
                  <a:moveTo>
                    <a:pt x="2943" y="0"/>
                  </a:moveTo>
                  <a:lnTo>
                    <a:pt x="2625" y="80"/>
                  </a:lnTo>
                  <a:lnTo>
                    <a:pt x="2307" y="159"/>
                  </a:lnTo>
                  <a:lnTo>
                    <a:pt x="2028" y="278"/>
                  </a:lnTo>
                  <a:lnTo>
                    <a:pt x="1710" y="398"/>
                  </a:lnTo>
                  <a:lnTo>
                    <a:pt x="1472" y="596"/>
                  </a:lnTo>
                  <a:lnTo>
                    <a:pt x="1193" y="795"/>
                  </a:lnTo>
                  <a:lnTo>
                    <a:pt x="955" y="994"/>
                  </a:lnTo>
                  <a:lnTo>
                    <a:pt x="756" y="1233"/>
                  </a:lnTo>
                  <a:lnTo>
                    <a:pt x="557" y="1511"/>
                  </a:lnTo>
                  <a:lnTo>
                    <a:pt x="398" y="1789"/>
                  </a:lnTo>
                  <a:lnTo>
                    <a:pt x="239" y="2107"/>
                  </a:lnTo>
                  <a:lnTo>
                    <a:pt x="120" y="2426"/>
                  </a:lnTo>
                  <a:lnTo>
                    <a:pt x="40" y="2783"/>
                  </a:lnTo>
                  <a:lnTo>
                    <a:pt x="0" y="3102"/>
                  </a:lnTo>
                  <a:lnTo>
                    <a:pt x="0" y="3420"/>
                  </a:lnTo>
                  <a:lnTo>
                    <a:pt x="40" y="3778"/>
                  </a:lnTo>
                  <a:lnTo>
                    <a:pt x="80" y="4096"/>
                  </a:lnTo>
                  <a:lnTo>
                    <a:pt x="159" y="4414"/>
                  </a:lnTo>
                  <a:lnTo>
                    <a:pt x="279" y="4692"/>
                  </a:lnTo>
                  <a:lnTo>
                    <a:pt x="438" y="4970"/>
                  </a:lnTo>
                  <a:lnTo>
                    <a:pt x="597" y="5249"/>
                  </a:lnTo>
                  <a:lnTo>
                    <a:pt x="796" y="5527"/>
                  </a:lnTo>
                  <a:lnTo>
                    <a:pt x="994" y="5766"/>
                  </a:lnTo>
                  <a:lnTo>
                    <a:pt x="1233" y="5964"/>
                  </a:lnTo>
                  <a:lnTo>
                    <a:pt x="1511" y="6163"/>
                  </a:lnTo>
                  <a:lnTo>
                    <a:pt x="1790" y="6322"/>
                  </a:lnTo>
                  <a:lnTo>
                    <a:pt x="2108" y="6481"/>
                  </a:lnTo>
                  <a:lnTo>
                    <a:pt x="2426" y="6601"/>
                  </a:lnTo>
                  <a:lnTo>
                    <a:pt x="2784" y="6680"/>
                  </a:lnTo>
                  <a:lnTo>
                    <a:pt x="3102" y="6720"/>
                  </a:lnTo>
                  <a:lnTo>
                    <a:pt x="3420" y="6720"/>
                  </a:lnTo>
                  <a:lnTo>
                    <a:pt x="3778" y="6680"/>
                  </a:lnTo>
                  <a:lnTo>
                    <a:pt x="4096" y="6640"/>
                  </a:lnTo>
                  <a:lnTo>
                    <a:pt x="4414" y="6561"/>
                  </a:lnTo>
                  <a:lnTo>
                    <a:pt x="4692" y="6442"/>
                  </a:lnTo>
                  <a:lnTo>
                    <a:pt x="5010" y="6283"/>
                  </a:lnTo>
                  <a:lnTo>
                    <a:pt x="5249" y="6124"/>
                  </a:lnTo>
                  <a:lnTo>
                    <a:pt x="5527" y="5925"/>
                  </a:lnTo>
                  <a:lnTo>
                    <a:pt x="5766" y="5726"/>
                  </a:lnTo>
                  <a:lnTo>
                    <a:pt x="5965" y="5448"/>
                  </a:lnTo>
                  <a:lnTo>
                    <a:pt x="6164" y="5209"/>
                  </a:lnTo>
                  <a:lnTo>
                    <a:pt x="6323" y="4931"/>
                  </a:lnTo>
                  <a:lnTo>
                    <a:pt x="6482" y="4613"/>
                  </a:lnTo>
                  <a:lnTo>
                    <a:pt x="6601" y="4294"/>
                  </a:lnTo>
                  <a:lnTo>
                    <a:pt x="6680" y="3937"/>
                  </a:lnTo>
                  <a:lnTo>
                    <a:pt x="6720" y="3618"/>
                  </a:lnTo>
                  <a:lnTo>
                    <a:pt x="6720" y="3261"/>
                  </a:lnTo>
                  <a:lnTo>
                    <a:pt x="6680" y="2942"/>
                  </a:lnTo>
                  <a:lnTo>
                    <a:pt x="6641" y="2624"/>
                  </a:lnTo>
                  <a:lnTo>
                    <a:pt x="6561" y="2306"/>
                  </a:lnTo>
                  <a:lnTo>
                    <a:pt x="6442" y="2028"/>
                  </a:lnTo>
                  <a:lnTo>
                    <a:pt x="6283" y="1710"/>
                  </a:lnTo>
                  <a:lnTo>
                    <a:pt x="6124" y="1432"/>
                  </a:lnTo>
                  <a:lnTo>
                    <a:pt x="5925" y="1193"/>
                  </a:lnTo>
                  <a:lnTo>
                    <a:pt x="5726" y="954"/>
                  </a:lnTo>
                  <a:lnTo>
                    <a:pt x="5488" y="756"/>
                  </a:lnTo>
                  <a:lnTo>
                    <a:pt x="5209" y="557"/>
                  </a:lnTo>
                  <a:lnTo>
                    <a:pt x="4931" y="358"/>
                  </a:lnTo>
                  <a:lnTo>
                    <a:pt x="4613" y="239"/>
                  </a:lnTo>
                  <a:lnTo>
                    <a:pt x="4295" y="119"/>
                  </a:lnTo>
                  <a:lnTo>
                    <a:pt x="3937" y="40"/>
                  </a:lnTo>
                  <a:lnTo>
                    <a:pt x="3619"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6" name="Google Shape;6536;p165"/>
            <p:cNvSpPr/>
            <p:nvPr/>
          </p:nvSpPr>
          <p:spPr>
            <a:xfrm>
              <a:off x="3261275" y="5409275"/>
              <a:ext cx="67600" cy="67600"/>
            </a:xfrm>
            <a:custGeom>
              <a:rect b="b" l="l" r="r" t="t"/>
              <a:pathLst>
                <a:path extrusionOk="0" h="2704" w="2704">
                  <a:moveTo>
                    <a:pt x="1431" y="0"/>
                  </a:moveTo>
                  <a:lnTo>
                    <a:pt x="1193" y="40"/>
                  </a:lnTo>
                  <a:lnTo>
                    <a:pt x="915" y="80"/>
                  </a:lnTo>
                  <a:lnTo>
                    <a:pt x="676" y="199"/>
                  </a:lnTo>
                  <a:lnTo>
                    <a:pt x="477" y="318"/>
                  </a:lnTo>
                  <a:lnTo>
                    <a:pt x="278" y="517"/>
                  </a:lnTo>
                  <a:lnTo>
                    <a:pt x="159" y="756"/>
                  </a:lnTo>
                  <a:lnTo>
                    <a:pt x="40" y="994"/>
                  </a:lnTo>
                  <a:lnTo>
                    <a:pt x="0" y="1273"/>
                  </a:lnTo>
                  <a:lnTo>
                    <a:pt x="0" y="1511"/>
                  </a:lnTo>
                  <a:lnTo>
                    <a:pt x="80" y="1789"/>
                  </a:lnTo>
                  <a:lnTo>
                    <a:pt x="159" y="2028"/>
                  </a:lnTo>
                  <a:lnTo>
                    <a:pt x="318" y="2227"/>
                  </a:lnTo>
                  <a:lnTo>
                    <a:pt x="517" y="2426"/>
                  </a:lnTo>
                  <a:lnTo>
                    <a:pt x="716" y="2545"/>
                  </a:lnTo>
                  <a:lnTo>
                    <a:pt x="954" y="2664"/>
                  </a:lnTo>
                  <a:lnTo>
                    <a:pt x="1233" y="2704"/>
                  </a:lnTo>
                  <a:lnTo>
                    <a:pt x="1511" y="2704"/>
                  </a:lnTo>
                  <a:lnTo>
                    <a:pt x="1750" y="2624"/>
                  </a:lnTo>
                  <a:lnTo>
                    <a:pt x="1988" y="2545"/>
                  </a:lnTo>
                  <a:lnTo>
                    <a:pt x="2227" y="2386"/>
                  </a:lnTo>
                  <a:lnTo>
                    <a:pt x="2386" y="2187"/>
                  </a:lnTo>
                  <a:lnTo>
                    <a:pt x="2545" y="1988"/>
                  </a:lnTo>
                  <a:lnTo>
                    <a:pt x="2624" y="1750"/>
                  </a:lnTo>
                  <a:lnTo>
                    <a:pt x="2704" y="1471"/>
                  </a:lnTo>
                  <a:lnTo>
                    <a:pt x="2664" y="1193"/>
                  </a:lnTo>
                  <a:lnTo>
                    <a:pt x="2624" y="954"/>
                  </a:lnTo>
                  <a:lnTo>
                    <a:pt x="2505" y="716"/>
                  </a:lnTo>
                  <a:lnTo>
                    <a:pt x="2386" y="477"/>
                  </a:lnTo>
                  <a:lnTo>
                    <a:pt x="2187" y="318"/>
                  </a:lnTo>
                  <a:lnTo>
                    <a:pt x="1948" y="159"/>
                  </a:lnTo>
                  <a:lnTo>
                    <a:pt x="1710" y="80"/>
                  </a:lnTo>
                  <a:lnTo>
                    <a:pt x="1431"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7" name="Google Shape;6537;p165"/>
            <p:cNvSpPr/>
            <p:nvPr/>
          </p:nvSpPr>
          <p:spPr>
            <a:xfrm>
              <a:off x="4049550" y="4952000"/>
              <a:ext cx="117325" cy="117325"/>
            </a:xfrm>
            <a:custGeom>
              <a:rect b="b" l="l" r="r" t="t"/>
              <a:pathLst>
                <a:path extrusionOk="0" h="4693" w="4693">
                  <a:moveTo>
                    <a:pt x="2546" y="0"/>
                  </a:moveTo>
                  <a:lnTo>
                    <a:pt x="2068" y="40"/>
                  </a:lnTo>
                  <a:lnTo>
                    <a:pt x="1631" y="120"/>
                  </a:lnTo>
                  <a:lnTo>
                    <a:pt x="1194" y="318"/>
                  </a:lnTo>
                  <a:lnTo>
                    <a:pt x="836" y="557"/>
                  </a:lnTo>
                  <a:lnTo>
                    <a:pt x="518" y="875"/>
                  </a:lnTo>
                  <a:lnTo>
                    <a:pt x="279" y="1273"/>
                  </a:lnTo>
                  <a:lnTo>
                    <a:pt x="160" y="1471"/>
                  </a:lnTo>
                  <a:lnTo>
                    <a:pt x="80" y="1710"/>
                  </a:lnTo>
                  <a:lnTo>
                    <a:pt x="41" y="1949"/>
                  </a:lnTo>
                  <a:lnTo>
                    <a:pt x="1" y="2187"/>
                  </a:lnTo>
                  <a:lnTo>
                    <a:pt x="1" y="2625"/>
                  </a:lnTo>
                  <a:lnTo>
                    <a:pt x="120" y="3102"/>
                  </a:lnTo>
                  <a:lnTo>
                    <a:pt x="279" y="3499"/>
                  </a:lnTo>
                  <a:lnTo>
                    <a:pt x="557" y="3857"/>
                  </a:lnTo>
                  <a:lnTo>
                    <a:pt x="876" y="4175"/>
                  </a:lnTo>
                  <a:lnTo>
                    <a:pt x="1273" y="4454"/>
                  </a:lnTo>
                  <a:lnTo>
                    <a:pt x="1472" y="4533"/>
                  </a:lnTo>
                  <a:lnTo>
                    <a:pt x="1711" y="4613"/>
                  </a:lnTo>
                  <a:lnTo>
                    <a:pt x="1949" y="4692"/>
                  </a:lnTo>
                  <a:lnTo>
                    <a:pt x="2625" y="4692"/>
                  </a:lnTo>
                  <a:lnTo>
                    <a:pt x="3063" y="4613"/>
                  </a:lnTo>
                  <a:lnTo>
                    <a:pt x="3500" y="4414"/>
                  </a:lnTo>
                  <a:lnTo>
                    <a:pt x="3858" y="4175"/>
                  </a:lnTo>
                  <a:lnTo>
                    <a:pt x="4176" y="3817"/>
                  </a:lnTo>
                  <a:lnTo>
                    <a:pt x="4454" y="3460"/>
                  </a:lnTo>
                  <a:lnTo>
                    <a:pt x="4534" y="3221"/>
                  </a:lnTo>
                  <a:lnTo>
                    <a:pt x="4613" y="3022"/>
                  </a:lnTo>
                  <a:lnTo>
                    <a:pt x="4653" y="2784"/>
                  </a:lnTo>
                  <a:lnTo>
                    <a:pt x="4693" y="2545"/>
                  </a:lnTo>
                  <a:lnTo>
                    <a:pt x="4693" y="2068"/>
                  </a:lnTo>
                  <a:lnTo>
                    <a:pt x="4574" y="1631"/>
                  </a:lnTo>
                  <a:lnTo>
                    <a:pt x="4414" y="1233"/>
                  </a:lnTo>
                  <a:lnTo>
                    <a:pt x="4136" y="835"/>
                  </a:lnTo>
                  <a:lnTo>
                    <a:pt x="3818" y="517"/>
                  </a:lnTo>
                  <a:lnTo>
                    <a:pt x="3460" y="279"/>
                  </a:lnTo>
                  <a:lnTo>
                    <a:pt x="3222" y="159"/>
                  </a:lnTo>
                  <a:lnTo>
                    <a:pt x="2983" y="80"/>
                  </a:lnTo>
                  <a:lnTo>
                    <a:pt x="2784" y="40"/>
                  </a:lnTo>
                  <a:lnTo>
                    <a:pt x="2546"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8" name="Google Shape;6538;p165"/>
            <p:cNvSpPr/>
            <p:nvPr/>
          </p:nvSpPr>
          <p:spPr>
            <a:xfrm>
              <a:off x="3039575" y="4649800"/>
              <a:ext cx="168025" cy="168025"/>
            </a:xfrm>
            <a:custGeom>
              <a:rect b="b" l="l" r="r" t="t"/>
              <a:pathLst>
                <a:path extrusionOk="0" h="6721" w="6721">
                  <a:moveTo>
                    <a:pt x="2943" y="0"/>
                  </a:moveTo>
                  <a:lnTo>
                    <a:pt x="2625" y="80"/>
                  </a:lnTo>
                  <a:lnTo>
                    <a:pt x="2307" y="159"/>
                  </a:lnTo>
                  <a:lnTo>
                    <a:pt x="2029" y="279"/>
                  </a:lnTo>
                  <a:lnTo>
                    <a:pt x="1751" y="398"/>
                  </a:lnTo>
                  <a:lnTo>
                    <a:pt x="1472" y="597"/>
                  </a:lnTo>
                  <a:lnTo>
                    <a:pt x="1194" y="756"/>
                  </a:lnTo>
                  <a:lnTo>
                    <a:pt x="955" y="994"/>
                  </a:lnTo>
                  <a:lnTo>
                    <a:pt x="756" y="1233"/>
                  </a:lnTo>
                  <a:lnTo>
                    <a:pt x="558" y="1511"/>
                  </a:lnTo>
                  <a:lnTo>
                    <a:pt x="399" y="1790"/>
                  </a:lnTo>
                  <a:lnTo>
                    <a:pt x="240" y="2108"/>
                  </a:lnTo>
                  <a:lnTo>
                    <a:pt x="120" y="2426"/>
                  </a:lnTo>
                  <a:lnTo>
                    <a:pt x="41" y="2744"/>
                  </a:lnTo>
                  <a:lnTo>
                    <a:pt x="1" y="3102"/>
                  </a:lnTo>
                  <a:lnTo>
                    <a:pt x="1" y="3420"/>
                  </a:lnTo>
                  <a:lnTo>
                    <a:pt x="41" y="3738"/>
                  </a:lnTo>
                  <a:lnTo>
                    <a:pt x="80" y="4056"/>
                  </a:lnTo>
                  <a:lnTo>
                    <a:pt x="160" y="4374"/>
                  </a:lnTo>
                  <a:lnTo>
                    <a:pt x="279" y="4692"/>
                  </a:lnTo>
                  <a:lnTo>
                    <a:pt x="438" y="4971"/>
                  </a:lnTo>
                  <a:lnTo>
                    <a:pt x="597" y="5249"/>
                  </a:lnTo>
                  <a:lnTo>
                    <a:pt x="796" y="5527"/>
                  </a:lnTo>
                  <a:lnTo>
                    <a:pt x="995" y="5766"/>
                  </a:lnTo>
                  <a:lnTo>
                    <a:pt x="1273" y="5965"/>
                  </a:lnTo>
                  <a:lnTo>
                    <a:pt x="1512" y="6164"/>
                  </a:lnTo>
                  <a:lnTo>
                    <a:pt x="1790" y="6323"/>
                  </a:lnTo>
                  <a:lnTo>
                    <a:pt x="2108" y="6482"/>
                  </a:lnTo>
                  <a:lnTo>
                    <a:pt x="2426" y="6561"/>
                  </a:lnTo>
                  <a:lnTo>
                    <a:pt x="2784" y="6641"/>
                  </a:lnTo>
                  <a:lnTo>
                    <a:pt x="3102" y="6681"/>
                  </a:lnTo>
                  <a:lnTo>
                    <a:pt x="3460" y="6720"/>
                  </a:lnTo>
                  <a:lnTo>
                    <a:pt x="3778" y="6681"/>
                  </a:lnTo>
                  <a:lnTo>
                    <a:pt x="4097" y="6641"/>
                  </a:lnTo>
                  <a:lnTo>
                    <a:pt x="4415" y="6561"/>
                  </a:lnTo>
                  <a:lnTo>
                    <a:pt x="4693" y="6442"/>
                  </a:lnTo>
                  <a:lnTo>
                    <a:pt x="5011" y="6283"/>
                  </a:lnTo>
                  <a:lnTo>
                    <a:pt x="5289" y="6124"/>
                  </a:lnTo>
                  <a:lnTo>
                    <a:pt x="5528" y="5925"/>
                  </a:lnTo>
                  <a:lnTo>
                    <a:pt x="5767" y="5686"/>
                  </a:lnTo>
                  <a:lnTo>
                    <a:pt x="5965" y="5448"/>
                  </a:lnTo>
                  <a:lnTo>
                    <a:pt x="6164" y="5209"/>
                  </a:lnTo>
                  <a:lnTo>
                    <a:pt x="6363" y="4891"/>
                  </a:lnTo>
                  <a:lnTo>
                    <a:pt x="6482" y="4613"/>
                  </a:lnTo>
                  <a:lnTo>
                    <a:pt x="6602" y="4255"/>
                  </a:lnTo>
                  <a:lnTo>
                    <a:pt x="6681" y="3937"/>
                  </a:lnTo>
                  <a:lnTo>
                    <a:pt x="6721" y="3619"/>
                  </a:lnTo>
                  <a:lnTo>
                    <a:pt x="6721" y="3261"/>
                  </a:lnTo>
                  <a:lnTo>
                    <a:pt x="6721" y="2943"/>
                  </a:lnTo>
                  <a:lnTo>
                    <a:pt x="6641" y="2625"/>
                  </a:lnTo>
                  <a:lnTo>
                    <a:pt x="6562" y="2307"/>
                  </a:lnTo>
                  <a:lnTo>
                    <a:pt x="6443" y="1988"/>
                  </a:lnTo>
                  <a:lnTo>
                    <a:pt x="6283" y="1710"/>
                  </a:lnTo>
                  <a:lnTo>
                    <a:pt x="6124" y="1432"/>
                  </a:lnTo>
                  <a:lnTo>
                    <a:pt x="5926" y="1193"/>
                  </a:lnTo>
                  <a:lnTo>
                    <a:pt x="5727" y="955"/>
                  </a:lnTo>
                  <a:lnTo>
                    <a:pt x="5488" y="716"/>
                  </a:lnTo>
                  <a:lnTo>
                    <a:pt x="5210" y="517"/>
                  </a:lnTo>
                  <a:lnTo>
                    <a:pt x="4932" y="358"/>
                  </a:lnTo>
                  <a:lnTo>
                    <a:pt x="4613" y="239"/>
                  </a:lnTo>
                  <a:lnTo>
                    <a:pt x="4295" y="120"/>
                  </a:lnTo>
                  <a:lnTo>
                    <a:pt x="3937" y="40"/>
                  </a:lnTo>
                  <a:lnTo>
                    <a:pt x="3619"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9" name="Google Shape;6539;p165"/>
            <p:cNvSpPr/>
            <p:nvPr/>
          </p:nvSpPr>
          <p:spPr>
            <a:xfrm>
              <a:off x="1572350" y="4220350"/>
              <a:ext cx="117325" cy="117325"/>
            </a:xfrm>
            <a:custGeom>
              <a:rect b="b" l="l" r="r" t="t"/>
              <a:pathLst>
                <a:path extrusionOk="0" h="4693" w="4693">
                  <a:moveTo>
                    <a:pt x="2068" y="1"/>
                  </a:moveTo>
                  <a:lnTo>
                    <a:pt x="1631" y="80"/>
                  </a:lnTo>
                  <a:lnTo>
                    <a:pt x="1193" y="279"/>
                  </a:lnTo>
                  <a:lnTo>
                    <a:pt x="835" y="518"/>
                  </a:lnTo>
                  <a:lnTo>
                    <a:pt x="517" y="876"/>
                  </a:lnTo>
                  <a:lnTo>
                    <a:pt x="279" y="1233"/>
                  </a:lnTo>
                  <a:lnTo>
                    <a:pt x="159" y="1472"/>
                  </a:lnTo>
                  <a:lnTo>
                    <a:pt x="80" y="1671"/>
                  </a:lnTo>
                  <a:lnTo>
                    <a:pt x="40" y="1909"/>
                  </a:lnTo>
                  <a:lnTo>
                    <a:pt x="0" y="2148"/>
                  </a:lnTo>
                  <a:lnTo>
                    <a:pt x="0" y="2625"/>
                  </a:lnTo>
                  <a:lnTo>
                    <a:pt x="120" y="3063"/>
                  </a:lnTo>
                  <a:lnTo>
                    <a:pt x="279" y="3460"/>
                  </a:lnTo>
                  <a:lnTo>
                    <a:pt x="557" y="3858"/>
                  </a:lnTo>
                  <a:lnTo>
                    <a:pt x="875" y="4176"/>
                  </a:lnTo>
                  <a:lnTo>
                    <a:pt x="1273" y="4414"/>
                  </a:lnTo>
                  <a:lnTo>
                    <a:pt x="1472" y="4534"/>
                  </a:lnTo>
                  <a:lnTo>
                    <a:pt x="1710" y="4613"/>
                  </a:lnTo>
                  <a:lnTo>
                    <a:pt x="1949" y="4653"/>
                  </a:lnTo>
                  <a:lnTo>
                    <a:pt x="2187" y="4693"/>
                  </a:lnTo>
                  <a:lnTo>
                    <a:pt x="2625" y="4693"/>
                  </a:lnTo>
                  <a:lnTo>
                    <a:pt x="3102" y="4574"/>
                  </a:lnTo>
                  <a:lnTo>
                    <a:pt x="3499" y="4375"/>
                  </a:lnTo>
                  <a:lnTo>
                    <a:pt x="3857" y="4136"/>
                  </a:lnTo>
                  <a:lnTo>
                    <a:pt x="4175" y="3818"/>
                  </a:lnTo>
                  <a:lnTo>
                    <a:pt x="4454" y="3420"/>
                  </a:lnTo>
                  <a:lnTo>
                    <a:pt x="4533" y="3222"/>
                  </a:lnTo>
                  <a:lnTo>
                    <a:pt x="4613" y="2983"/>
                  </a:lnTo>
                  <a:lnTo>
                    <a:pt x="4653" y="2744"/>
                  </a:lnTo>
                  <a:lnTo>
                    <a:pt x="4692" y="2506"/>
                  </a:lnTo>
                  <a:lnTo>
                    <a:pt x="4692" y="2068"/>
                  </a:lnTo>
                  <a:lnTo>
                    <a:pt x="4573" y="1591"/>
                  </a:lnTo>
                  <a:lnTo>
                    <a:pt x="4414" y="1194"/>
                  </a:lnTo>
                  <a:lnTo>
                    <a:pt x="4175" y="836"/>
                  </a:lnTo>
                  <a:lnTo>
                    <a:pt x="3817" y="518"/>
                  </a:lnTo>
                  <a:lnTo>
                    <a:pt x="3460" y="239"/>
                  </a:lnTo>
                  <a:lnTo>
                    <a:pt x="3221" y="160"/>
                  </a:lnTo>
                  <a:lnTo>
                    <a:pt x="2982" y="80"/>
                  </a:lnTo>
                  <a:lnTo>
                    <a:pt x="2784"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0" name="Google Shape;6540;p165"/>
            <p:cNvSpPr/>
            <p:nvPr/>
          </p:nvSpPr>
          <p:spPr>
            <a:xfrm>
              <a:off x="1968975" y="4893350"/>
              <a:ext cx="117325" cy="117325"/>
            </a:xfrm>
            <a:custGeom>
              <a:rect b="b" l="l" r="r" t="t"/>
              <a:pathLst>
                <a:path extrusionOk="0" h="4693" w="4693">
                  <a:moveTo>
                    <a:pt x="2068" y="0"/>
                  </a:moveTo>
                  <a:lnTo>
                    <a:pt x="1631" y="120"/>
                  </a:lnTo>
                  <a:lnTo>
                    <a:pt x="1233" y="279"/>
                  </a:lnTo>
                  <a:lnTo>
                    <a:pt x="836" y="557"/>
                  </a:lnTo>
                  <a:lnTo>
                    <a:pt x="517" y="875"/>
                  </a:lnTo>
                  <a:lnTo>
                    <a:pt x="279" y="1273"/>
                  </a:lnTo>
                  <a:lnTo>
                    <a:pt x="160" y="1471"/>
                  </a:lnTo>
                  <a:lnTo>
                    <a:pt x="80" y="1710"/>
                  </a:lnTo>
                  <a:lnTo>
                    <a:pt x="40" y="1949"/>
                  </a:lnTo>
                  <a:lnTo>
                    <a:pt x="1" y="2187"/>
                  </a:lnTo>
                  <a:lnTo>
                    <a:pt x="40" y="2625"/>
                  </a:lnTo>
                  <a:lnTo>
                    <a:pt x="120" y="3062"/>
                  </a:lnTo>
                  <a:lnTo>
                    <a:pt x="319" y="3499"/>
                  </a:lnTo>
                  <a:lnTo>
                    <a:pt x="557" y="3857"/>
                  </a:lnTo>
                  <a:lnTo>
                    <a:pt x="875" y="4175"/>
                  </a:lnTo>
                  <a:lnTo>
                    <a:pt x="1273" y="4454"/>
                  </a:lnTo>
                  <a:lnTo>
                    <a:pt x="1472" y="4533"/>
                  </a:lnTo>
                  <a:lnTo>
                    <a:pt x="1710" y="4613"/>
                  </a:lnTo>
                  <a:lnTo>
                    <a:pt x="1949" y="4652"/>
                  </a:lnTo>
                  <a:lnTo>
                    <a:pt x="2188" y="4692"/>
                  </a:lnTo>
                  <a:lnTo>
                    <a:pt x="2625" y="4692"/>
                  </a:lnTo>
                  <a:lnTo>
                    <a:pt x="3102" y="4573"/>
                  </a:lnTo>
                  <a:lnTo>
                    <a:pt x="3500" y="4414"/>
                  </a:lnTo>
                  <a:lnTo>
                    <a:pt x="3858" y="4136"/>
                  </a:lnTo>
                  <a:lnTo>
                    <a:pt x="4176" y="3817"/>
                  </a:lnTo>
                  <a:lnTo>
                    <a:pt x="4454" y="3420"/>
                  </a:lnTo>
                  <a:lnTo>
                    <a:pt x="4534" y="3221"/>
                  </a:lnTo>
                  <a:lnTo>
                    <a:pt x="4613" y="2982"/>
                  </a:lnTo>
                  <a:lnTo>
                    <a:pt x="4693" y="2744"/>
                  </a:lnTo>
                  <a:lnTo>
                    <a:pt x="4693" y="2545"/>
                  </a:lnTo>
                  <a:lnTo>
                    <a:pt x="4693" y="2068"/>
                  </a:lnTo>
                  <a:lnTo>
                    <a:pt x="4613" y="1631"/>
                  </a:lnTo>
                  <a:lnTo>
                    <a:pt x="4414" y="1193"/>
                  </a:lnTo>
                  <a:lnTo>
                    <a:pt x="4176" y="835"/>
                  </a:lnTo>
                  <a:lnTo>
                    <a:pt x="3818" y="517"/>
                  </a:lnTo>
                  <a:lnTo>
                    <a:pt x="3460" y="279"/>
                  </a:lnTo>
                  <a:lnTo>
                    <a:pt x="3221" y="159"/>
                  </a:lnTo>
                  <a:lnTo>
                    <a:pt x="3023" y="80"/>
                  </a:lnTo>
                  <a:lnTo>
                    <a:pt x="2784" y="40"/>
                  </a:lnTo>
                  <a:lnTo>
                    <a:pt x="2545"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1" name="Google Shape;6541;p165"/>
            <p:cNvSpPr/>
            <p:nvPr/>
          </p:nvSpPr>
          <p:spPr>
            <a:xfrm>
              <a:off x="2182700" y="4698500"/>
              <a:ext cx="168025" cy="168025"/>
            </a:xfrm>
            <a:custGeom>
              <a:rect b="b" l="l" r="r" t="t"/>
              <a:pathLst>
                <a:path extrusionOk="0" h="6721" w="6721">
                  <a:moveTo>
                    <a:pt x="2983" y="1"/>
                  </a:moveTo>
                  <a:lnTo>
                    <a:pt x="2625" y="80"/>
                  </a:lnTo>
                  <a:lnTo>
                    <a:pt x="2347" y="160"/>
                  </a:lnTo>
                  <a:lnTo>
                    <a:pt x="2028" y="279"/>
                  </a:lnTo>
                  <a:lnTo>
                    <a:pt x="1750" y="398"/>
                  </a:lnTo>
                  <a:lnTo>
                    <a:pt x="1472" y="597"/>
                  </a:lnTo>
                  <a:lnTo>
                    <a:pt x="1193" y="796"/>
                  </a:lnTo>
                  <a:lnTo>
                    <a:pt x="955" y="995"/>
                  </a:lnTo>
                  <a:lnTo>
                    <a:pt x="756" y="1233"/>
                  </a:lnTo>
                  <a:lnTo>
                    <a:pt x="557" y="1512"/>
                  </a:lnTo>
                  <a:lnTo>
                    <a:pt x="398" y="1790"/>
                  </a:lnTo>
                  <a:lnTo>
                    <a:pt x="239" y="2108"/>
                  </a:lnTo>
                  <a:lnTo>
                    <a:pt x="160" y="2426"/>
                  </a:lnTo>
                  <a:lnTo>
                    <a:pt x="80" y="2744"/>
                  </a:lnTo>
                  <a:lnTo>
                    <a:pt x="1" y="3102"/>
                  </a:lnTo>
                  <a:lnTo>
                    <a:pt x="1" y="3420"/>
                  </a:lnTo>
                  <a:lnTo>
                    <a:pt x="40" y="3738"/>
                  </a:lnTo>
                  <a:lnTo>
                    <a:pt x="80" y="4096"/>
                  </a:lnTo>
                  <a:lnTo>
                    <a:pt x="160" y="4375"/>
                  </a:lnTo>
                  <a:lnTo>
                    <a:pt x="279" y="4693"/>
                  </a:lnTo>
                  <a:lnTo>
                    <a:pt x="438" y="4971"/>
                  </a:lnTo>
                  <a:lnTo>
                    <a:pt x="597" y="5249"/>
                  </a:lnTo>
                  <a:lnTo>
                    <a:pt x="796" y="5528"/>
                  </a:lnTo>
                  <a:lnTo>
                    <a:pt x="1034" y="5766"/>
                  </a:lnTo>
                  <a:lnTo>
                    <a:pt x="1273" y="5965"/>
                  </a:lnTo>
                  <a:lnTo>
                    <a:pt x="1512" y="6164"/>
                  </a:lnTo>
                  <a:lnTo>
                    <a:pt x="1830" y="6323"/>
                  </a:lnTo>
                  <a:lnTo>
                    <a:pt x="2108" y="6482"/>
                  </a:lnTo>
                  <a:lnTo>
                    <a:pt x="2466" y="6601"/>
                  </a:lnTo>
                  <a:lnTo>
                    <a:pt x="2784" y="6641"/>
                  </a:lnTo>
                  <a:lnTo>
                    <a:pt x="3102" y="6721"/>
                  </a:lnTo>
                  <a:lnTo>
                    <a:pt x="3460" y="6721"/>
                  </a:lnTo>
                  <a:lnTo>
                    <a:pt x="3778" y="6681"/>
                  </a:lnTo>
                  <a:lnTo>
                    <a:pt x="4096" y="6641"/>
                  </a:lnTo>
                  <a:lnTo>
                    <a:pt x="4414" y="6562"/>
                  </a:lnTo>
                  <a:lnTo>
                    <a:pt x="4732" y="6442"/>
                  </a:lnTo>
                  <a:lnTo>
                    <a:pt x="5011" y="6283"/>
                  </a:lnTo>
                  <a:lnTo>
                    <a:pt x="5289" y="6124"/>
                  </a:lnTo>
                  <a:lnTo>
                    <a:pt x="5528" y="5925"/>
                  </a:lnTo>
                  <a:lnTo>
                    <a:pt x="5766" y="5687"/>
                  </a:lnTo>
                  <a:lnTo>
                    <a:pt x="6005" y="5448"/>
                  </a:lnTo>
                  <a:lnTo>
                    <a:pt x="6204" y="5210"/>
                  </a:lnTo>
                  <a:lnTo>
                    <a:pt x="6363" y="4892"/>
                  </a:lnTo>
                  <a:lnTo>
                    <a:pt x="6482" y="4613"/>
                  </a:lnTo>
                  <a:lnTo>
                    <a:pt x="6601" y="4255"/>
                  </a:lnTo>
                  <a:lnTo>
                    <a:pt x="6681" y="3937"/>
                  </a:lnTo>
                  <a:lnTo>
                    <a:pt x="6720" y="3619"/>
                  </a:lnTo>
                  <a:lnTo>
                    <a:pt x="6720" y="3261"/>
                  </a:lnTo>
                  <a:lnTo>
                    <a:pt x="6720" y="2943"/>
                  </a:lnTo>
                  <a:lnTo>
                    <a:pt x="6641" y="2625"/>
                  </a:lnTo>
                  <a:lnTo>
                    <a:pt x="6561" y="2307"/>
                  </a:lnTo>
                  <a:lnTo>
                    <a:pt x="6442" y="1989"/>
                  </a:lnTo>
                  <a:lnTo>
                    <a:pt x="6323" y="1711"/>
                  </a:lnTo>
                  <a:lnTo>
                    <a:pt x="6124" y="1432"/>
                  </a:lnTo>
                  <a:lnTo>
                    <a:pt x="5965" y="1194"/>
                  </a:lnTo>
                  <a:lnTo>
                    <a:pt x="5726" y="955"/>
                  </a:lnTo>
                  <a:lnTo>
                    <a:pt x="5488" y="716"/>
                  </a:lnTo>
                  <a:lnTo>
                    <a:pt x="5209" y="557"/>
                  </a:lnTo>
                  <a:lnTo>
                    <a:pt x="4931" y="359"/>
                  </a:lnTo>
                  <a:lnTo>
                    <a:pt x="4613" y="239"/>
                  </a:lnTo>
                  <a:lnTo>
                    <a:pt x="4295" y="120"/>
                  </a:lnTo>
                  <a:lnTo>
                    <a:pt x="3977" y="40"/>
                  </a:lnTo>
                  <a:lnTo>
                    <a:pt x="3619"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2" name="Google Shape;6542;p165"/>
            <p:cNvSpPr/>
            <p:nvPr/>
          </p:nvSpPr>
          <p:spPr>
            <a:xfrm>
              <a:off x="3068425" y="4078200"/>
              <a:ext cx="139175" cy="140200"/>
            </a:xfrm>
            <a:custGeom>
              <a:rect b="b" l="l" r="r" t="t"/>
              <a:pathLst>
                <a:path extrusionOk="0" h="5608" w="5567">
                  <a:moveTo>
                    <a:pt x="2704" y="1"/>
                  </a:moveTo>
                  <a:lnTo>
                    <a:pt x="2426" y="40"/>
                  </a:lnTo>
                  <a:lnTo>
                    <a:pt x="2187" y="80"/>
                  </a:lnTo>
                  <a:lnTo>
                    <a:pt x="1909" y="160"/>
                  </a:lnTo>
                  <a:lnTo>
                    <a:pt x="1670" y="239"/>
                  </a:lnTo>
                  <a:lnTo>
                    <a:pt x="1432" y="359"/>
                  </a:lnTo>
                  <a:lnTo>
                    <a:pt x="1193" y="518"/>
                  </a:lnTo>
                  <a:lnTo>
                    <a:pt x="994" y="677"/>
                  </a:lnTo>
                  <a:lnTo>
                    <a:pt x="795" y="836"/>
                  </a:lnTo>
                  <a:lnTo>
                    <a:pt x="597" y="1035"/>
                  </a:lnTo>
                  <a:lnTo>
                    <a:pt x="437" y="1273"/>
                  </a:lnTo>
                  <a:lnTo>
                    <a:pt x="318" y="1512"/>
                  </a:lnTo>
                  <a:lnTo>
                    <a:pt x="199" y="1750"/>
                  </a:lnTo>
                  <a:lnTo>
                    <a:pt x="80" y="2029"/>
                  </a:lnTo>
                  <a:lnTo>
                    <a:pt x="40" y="2307"/>
                  </a:lnTo>
                  <a:lnTo>
                    <a:pt x="0" y="2585"/>
                  </a:lnTo>
                  <a:lnTo>
                    <a:pt x="0" y="2864"/>
                  </a:lnTo>
                  <a:lnTo>
                    <a:pt x="0" y="3142"/>
                  </a:lnTo>
                  <a:lnTo>
                    <a:pt x="40" y="3420"/>
                  </a:lnTo>
                  <a:lnTo>
                    <a:pt x="119" y="3659"/>
                  </a:lnTo>
                  <a:lnTo>
                    <a:pt x="199" y="3937"/>
                  </a:lnTo>
                  <a:lnTo>
                    <a:pt x="318" y="4176"/>
                  </a:lnTo>
                  <a:lnTo>
                    <a:pt x="477" y="4375"/>
                  </a:lnTo>
                  <a:lnTo>
                    <a:pt x="636" y="4613"/>
                  </a:lnTo>
                  <a:lnTo>
                    <a:pt x="835" y="4812"/>
                  </a:lnTo>
                  <a:lnTo>
                    <a:pt x="1034" y="4971"/>
                  </a:lnTo>
                  <a:lnTo>
                    <a:pt x="1233" y="5130"/>
                  </a:lnTo>
                  <a:lnTo>
                    <a:pt x="1471" y="5289"/>
                  </a:lnTo>
                  <a:lnTo>
                    <a:pt x="1750" y="5408"/>
                  </a:lnTo>
                  <a:lnTo>
                    <a:pt x="2028" y="5488"/>
                  </a:lnTo>
                  <a:lnTo>
                    <a:pt x="2306" y="5568"/>
                  </a:lnTo>
                  <a:lnTo>
                    <a:pt x="2585" y="5607"/>
                  </a:lnTo>
                  <a:lnTo>
                    <a:pt x="2863" y="5607"/>
                  </a:lnTo>
                  <a:lnTo>
                    <a:pt x="3102" y="5568"/>
                  </a:lnTo>
                  <a:lnTo>
                    <a:pt x="3380" y="5528"/>
                  </a:lnTo>
                  <a:lnTo>
                    <a:pt x="3658" y="5448"/>
                  </a:lnTo>
                  <a:lnTo>
                    <a:pt x="3897" y="5369"/>
                  </a:lnTo>
                  <a:lnTo>
                    <a:pt x="4135" y="5249"/>
                  </a:lnTo>
                  <a:lnTo>
                    <a:pt x="4374" y="5090"/>
                  </a:lnTo>
                  <a:lnTo>
                    <a:pt x="4573" y="4931"/>
                  </a:lnTo>
                  <a:lnTo>
                    <a:pt x="4772" y="4772"/>
                  </a:lnTo>
                  <a:lnTo>
                    <a:pt x="4970" y="4573"/>
                  </a:lnTo>
                  <a:lnTo>
                    <a:pt x="5129" y="4335"/>
                  </a:lnTo>
                  <a:lnTo>
                    <a:pt x="5249" y="4096"/>
                  </a:lnTo>
                  <a:lnTo>
                    <a:pt x="5368" y="3858"/>
                  </a:lnTo>
                  <a:lnTo>
                    <a:pt x="5448" y="3579"/>
                  </a:lnTo>
                  <a:lnTo>
                    <a:pt x="5527" y="3301"/>
                  </a:lnTo>
                  <a:lnTo>
                    <a:pt x="5567" y="3023"/>
                  </a:lnTo>
                  <a:lnTo>
                    <a:pt x="5567" y="2744"/>
                  </a:lnTo>
                  <a:lnTo>
                    <a:pt x="5567" y="2466"/>
                  </a:lnTo>
                  <a:lnTo>
                    <a:pt x="5487" y="2188"/>
                  </a:lnTo>
                  <a:lnTo>
                    <a:pt x="5448" y="1949"/>
                  </a:lnTo>
                  <a:lnTo>
                    <a:pt x="5328" y="1711"/>
                  </a:lnTo>
                  <a:lnTo>
                    <a:pt x="5209" y="1432"/>
                  </a:lnTo>
                  <a:lnTo>
                    <a:pt x="5090" y="1233"/>
                  </a:lnTo>
                  <a:lnTo>
                    <a:pt x="4931" y="995"/>
                  </a:lnTo>
                  <a:lnTo>
                    <a:pt x="4732" y="796"/>
                  </a:lnTo>
                  <a:lnTo>
                    <a:pt x="4533" y="637"/>
                  </a:lnTo>
                  <a:lnTo>
                    <a:pt x="4294" y="478"/>
                  </a:lnTo>
                  <a:lnTo>
                    <a:pt x="4056" y="319"/>
                  </a:lnTo>
                  <a:lnTo>
                    <a:pt x="3817" y="200"/>
                  </a:lnTo>
                  <a:lnTo>
                    <a:pt x="3539" y="120"/>
                  </a:lnTo>
                  <a:lnTo>
                    <a:pt x="3261" y="40"/>
                  </a:lnTo>
                  <a:lnTo>
                    <a:pt x="2982" y="40"/>
                  </a:lnTo>
                  <a:lnTo>
                    <a:pt x="2704"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3" name="Google Shape;6543;p165"/>
            <p:cNvSpPr/>
            <p:nvPr/>
          </p:nvSpPr>
          <p:spPr>
            <a:xfrm>
              <a:off x="2567400" y="3906225"/>
              <a:ext cx="117325" cy="118325"/>
            </a:xfrm>
            <a:custGeom>
              <a:rect b="b" l="l" r="r" t="t"/>
              <a:pathLst>
                <a:path extrusionOk="0" h="4733" w="4693">
                  <a:moveTo>
                    <a:pt x="2546" y="1"/>
                  </a:moveTo>
                  <a:lnTo>
                    <a:pt x="2068" y="41"/>
                  </a:lnTo>
                  <a:lnTo>
                    <a:pt x="1631" y="120"/>
                  </a:lnTo>
                  <a:lnTo>
                    <a:pt x="1233" y="319"/>
                  </a:lnTo>
                  <a:lnTo>
                    <a:pt x="836" y="557"/>
                  </a:lnTo>
                  <a:lnTo>
                    <a:pt x="518" y="876"/>
                  </a:lnTo>
                  <a:lnTo>
                    <a:pt x="279" y="1273"/>
                  </a:lnTo>
                  <a:lnTo>
                    <a:pt x="160" y="1512"/>
                  </a:lnTo>
                  <a:lnTo>
                    <a:pt x="80" y="1711"/>
                  </a:lnTo>
                  <a:lnTo>
                    <a:pt x="40" y="1949"/>
                  </a:lnTo>
                  <a:lnTo>
                    <a:pt x="1" y="2188"/>
                  </a:lnTo>
                  <a:lnTo>
                    <a:pt x="40" y="2665"/>
                  </a:lnTo>
                  <a:lnTo>
                    <a:pt x="120" y="3102"/>
                  </a:lnTo>
                  <a:lnTo>
                    <a:pt x="319" y="3500"/>
                  </a:lnTo>
                  <a:lnTo>
                    <a:pt x="557" y="3898"/>
                  </a:lnTo>
                  <a:lnTo>
                    <a:pt x="875" y="4216"/>
                  </a:lnTo>
                  <a:lnTo>
                    <a:pt x="1273" y="4454"/>
                  </a:lnTo>
                  <a:lnTo>
                    <a:pt x="1472" y="4534"/>
                  </a:lnTo>
                  <a:lnTo>
                    <a:pt x="1710" y="4613"/>
                  </a:lnTo>
                  <a:lnTo>
                    <a:pt x="1949" y="4693"/>
                  </a:lnTo>
                  <a:lnTo>
                    <a:pt x="2188" y="4733"/>
                  </a:lnTo>
                  <a:lnTo>
                    <a:pt x="2665" y="4693"/>
                  </a:lnTo>
                  <a:lnTo>
                    <a:pt x="3102" y="4613"/>
                  </a:lnTo>
                  <a:lnTo>
                    <a:pt x="3500" y="4414"/>
                  </a:lnTo>
                  <a:lnTo>
                    <a:pt x="3858" y="4176"/>
                  </a:lnTo>
                  <a:lnTo>
                    <a:pt x="4176" y="3858"/>
                  </a:lnTo>
                  <a:lnTo>
                    <a:pt x="4454" y="3460"/>
                  </a:lnTo>
                  <a:lnTo>
                    <a:pt x="4534" y="3261"/>
                  </a:lnTo>
                  <a:lnTo>
                    <a:pt x="4613" y="3023"/>
                  </a:lnTo>
                  <a:lnTo>
                    <a:pt x="4693" y="2784"/>
                  </a:lnTo>
                  <a:lnTo>
                    <a:pt x="4693" y="2546"/>
                  </a:lnTo>
                  <a:lnTo>
                    <a:pt x="4693" y="2068"/>
                  </a:lnTo>
                  <a:lnTo>
                    <a:pt x="4613" y="1631"/>
                  </a:lnTo>
                  <a:lnTo>
                    <a:pt x="4414" y="1233"/>
                  </a:lnTo>
                  <a:lnTo>
                    <a:pt x="4176" y="836"/>
                  </a:lnTo>
                  <a:lnTo>
                    <a:pt x="3858" y="518"/>
                  </a:lnTo>
                  <a:lnTo>
                    <a:pt x="3460" y="279"/>
                  </a:lnTo>
                  <a:lnTo>
                    <a:pt x="3221" y="200"/>
                  </a:lnTo>
                  <a:lnTo>
                    <a:pt x="3023" y="120"/>
                  </a:lnTo>
                  <a:lnTo>
                    <a:pt x="2784" y="41"/>
                  </a:lnTo>
                  <a:lnTo>
                    <a:pt x="2546"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4" name="Google Shape;6544;p165"/>
            <p:cNvSpPr/>
            <p:nvPr/>
          </p:nvSpPr>
          <p:spPr>
            <a:xfrm>
              <a:off x="3448150" y="3110975"/>
              <a:ext cx="92475" cy="92475"/>
            </a:xfrm>
            <a:custGeom>
              <a:rect b="b" l="l" r="r" t="t"/>
              <a:pathLst>
                <a:path extrusionOk="0" h="3699" w="3699">
                  <a:moveTo>
                    <a:pt x="1829" y="1"/>
                  </a:moveTo>
                  <a:lnTo>
                    <a:pt x="1472" y="40"/>
                  </a:lnTo>
                  <a:lnTo>
                    <a:pt x="1114" y="160"/>
                  </a:lnTo>
                  <a:lnTo>
                    <a:pt x="796" y="319"/>
                  </a:lnTo>
                  <a:lnTo>
                    <a:pt x="517" y="557"/>
                  </a:lnTo>
                  <a:lnTo>
                    <a:pt x="319" y="796"/>
                  </a:lnTo>
                  <a:lnTo>
                    <a:pt x="120" y="1114"/>
                  </a:lnTo>
                  <a:lnTo>
                    <a:pt x="0" y="1472"/>
                  </a:lnTo>
                  <a:lnTo>
                    <a:pt x="0" y="1869"/>
                  </a:lnTo>
                  <a:lnTo>
                    <a:pt x="0" y="2227"/>
                  </a:lnTo>
                  <a:lnTo>
                    <a:pt x="120" y="2585"/>
                  </a:lnTo>
                  <a:lnTo>
                    <a:pt x="319" y="2903"/>
                  </a:lnTo>
                  <a:lnTo>
                    <a:pt x="517" y="3182"/>
                  </a:lnTo>
                  <a:lnTo>
                    <a:pt x="796" y="3380"/>
                  </a:lnTo>
                  <a:lnTo>
                    <a:pt x="1114" y="3579"/>
                  </a:lnTo>
                  <a:lnTo>
                    <a:pt x="1472" y="3659"/>
                  </a:lnTo>
                  <a:lnTo>
                    <a:pt x="1829" y="3698"/>
                  </a:lnTo>
                  <a:lnTo>
                    <a:pt x="2227" y="3659"/>
                  </a:lnTo>
                  <a:lnTo>
                    <a:pt x="2585" y="3579"/>
                  </a:lnTo>
                  <a:lnTo>
                    <a:pt x="2863" y="3380"/>
                  </a:lnTo>
                  <a:lnTo>
                    <a:pt x="3142" y="3182"/>
                  </a:lnTo>
                  <a:lnTo>
                    <a:pt x="3380" y="2903"/>
                  </a:lnTo>
                  <a:lnTo>
                    <a:pt x="3539" y="2585"/>
                  </a:lnTo>
                  <a:lnTo>
                    <a:pt x="3659" y="2227"/>
                  </a:lnTo>
                  <a:lnTo>
                    <a:pt x="3698" y="1869"/>
                  </a:lnTo>
                  <a:lnTo>
                    <a:pt x="3659" y="1472"/>
                  </a:lnTo>
                  <a:lnTo>
                    <a:pt x="3539" y="1114"/>
                  </a:lnTo>
                  <a:lnTo>
                    <a:pt x="3380" y="796"/>
                  </a:lnTo>
                  <a:lnTo>
                    <a:pt x="3142" y="557"/>
                  </a:lnTo>
                  <a:lnTo>
                    <a:pt x="2863" y="319"/>
                  </a:lnTo>
                  <a:lnTo>
                    <a:pt x="2585" y="160"/>
                  </a:lnTo>
                  <a:lnTo>
                    <a:pt x="2227" y="40"/>
                  </a:lnTo>
                  <a:lnTo>
                    <a:pt x="1829"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5" name="Google Shape;6545;p165"/>
            <p:cNvSpPr/>
            <p:nvPr/>
          </p:nvSpPr>
          <p:spPr>
            <a:xfrm>
              <a:off x="3764250" y="3208400"/>
              <a:ext cx="112375" cy="112350"/>
            </a:xfrm>
            <a:custGeom>
              <a:rect b="b" l="l" r="r" t="t"/>
              <a:pathLst>
                <a:path extrusionOk="0" h="4494" w="4495">
                  <a:moveTo>
                    <a:pt x="2267" y="0"/>
                  </a:moveTo>
                  <a:lnTo>
                    <a:pt x="1790" y="40"/>
                  </a:lnTo>
                  <a:lnTo>
                    <a:pt x="1393" y="199"/>
                  </a:lnTo>
                  <a:lnTo>
                    <a:pt x="995" y="398"/>
                  </a:lnTo>
                  <a:lnTo>
                    <a:pt x="677" y="676"/>
                  </a:lnTo>
                  <a:lnTo>
                    <a:pt x="399" y="994"/>
                  </a:lnTo>
                  <a:lnTo>
                    <a:pt x="200" y="1392"/>
                  </a:lnTo>
                  <a:lnTo>
                    <a:pt x="41" y="1790"/>
                  </a:lnTo>
                  <a:lnTo>
                    <a:pt x="1" y="2267"/>
                  </a:lnTo>
                  <a:lnTo>
                    <a:pt x="41" y="2704"/>
                  </a:lnTo>
                  <a:lnTo>
                    <a:pt x="200" y="3142"/>
                  </a:lnTo>
                  <a:lnTo>
                    <a:pt x="399" y="3499"/>
                  </a:lnTo>
                  <a:lnTo>
                    <a:pt x="677" y="3857"/>
                  </a:lnTo>
                  <a:lnTo>
                    <a:pt x="995" y="4136"/>
                  </a:lnTo>
                  <a:lnTo>
                    <a:pt x="1393" y="4334"/>
                  </a:lnTo>
                  <a:lnTo>
                    <a:pt x="1790" y="4454"/>
                  </a:lnTo>
                  <a:lnTo>
                    <a:pt x="2267" y="4493"/>
                  </a:lnTo>
                  <a:lnTo>
                    <a:pt x="2705" y="4454"/>
                  </a:lnTo>
                  <a:lnTo>
                    <a:pt x="3142" y="4334"/>
                  </a:lnTo>
                  <a:lnTo>
                    <a:pt x="3500" y="4136"/>
                  </a:lnTo>
                  <a:lnTo>
                    <a:pt x="3858" y="3857"/>
                  </a:lnTo>
                  <a:lnTo>
                    <a:pt x="4136" y="3499"/>
                  </a:lnTo>
                  <a:lnTo>
                    <a:pt x="4335" y="3142"/>
                  </a:lnTo>
                  <a:lnTo>
                    <a:pt x="4454" y="2704"/>
                  </a:lnTo>
                  <a:lnTo>
                    <a:pt x="4494" y="2267"/>
                  </a:lnTo>
                  <a:lnTo>
                    <a:pt x="4454" y="1790"/>
                  </a:lnTo>
                  <a:lnTo>
                    <a:pt x="4335" y="1392"/>
                  </a:lnTo>
                  <a:lnTo>
                    <a:pt x="4136" y="994"/>
                  </a:lnTo>
                  <a:lnTo>
                    <a:pt x="3858" y="676"/>
                  </a:lnTo>
                  <a:lnTo>
                    <a:pt x="3500" y="398"/>
                  </a:lnTo>
                  <a:lnTo>
                    <a:pt x="3142" y="199"/>
                  </a:lnTo>
                  <a:lnTo>
                    <a:pt x="2705" y="40"/>
                  </a:lnTo>
                  <a:lnTo>
                    <a:pt x="2267"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6" name="Google Shape;6546;p165"/>
            <p:cNvSpPr/>
            <p:nvPr/>
          </p:nvSpPr>
          <p:spPr>
            <a:xfrm>
              <a:off x="1820850" y="3036425"/>
              <a:ext cx="118325" cy="119300"/>
            </a:xfrm>
            <a:custGeom>
              <a:rect b="b" l="l" r="r" t="t"/>
              <a:pathLst>
                <a:path extrusionOk="0" h="4772" w="4733">
                  <a:moveTo>
                    <a:pt x="2546" y="0"/>
                  </a:moveTo>
                  <a:lnTo>
                    <a:pt x="2069" y="40"/>
                  </a:lnTo>
                  <a:lnTo>
                    <a:pt x="1631" y="120"/>
                  </a:lnTo>
                  <a:lnTo>
                    <a:pt x="1234" y="318"/>
                  </a:lnTo>
                  <a:lnTo>
                    <a:pt x="836" y="557"/>
                  </a:lnTo>
                  <a:lnTo>
                    <a:pt x="518" y="915"/>
                  </a:lnTo>
                  <a:lnTo>
                    <a:pt x="240" y="1312"/>
                  </a:lnTo>
                  <a:lnTo>
                    <a:pt x="160" y="1511"/>
                  </a:lnTo>
                  <a:lnTo>
                    <a:pt x="80" y="1750"/>
                  </a:lnTo>
                  <a:lnTo>
                    <a:pt x="41" y="1988"/>
                  </a:lnTo>
                  <a:lnTo>
                    <a:pt x="1" y="2227"/>
                  </a:lnTo>
                  <a:lnTo>
                    <a:pt x="1" y="2704"/>
                  </a:lnTo>
                  <a:lnTo>
                    <a:pt x="120" y="3142"/>
                  </a:lnTo>
                  <a:lnTo>
                    <a:pt x="279" y="3539"/>
                  </a:lnTo>
                  <a:lnTo>
                    <a:pt x="558" y="3937"/>
                  </a:lnTo>
                  <a:lnTo>
                    <a:pt x="876" y="4255"/>
                  </a:lnTo>
                  <a:lnTo>
                    <a:pt x="1273" y="4494"/>
                  </a:lnTo>
                  <a:lnTo>
                    <a:pt x="1472" y="4613"/>
                  </a:lnTo>
                  <a:lnTo>
                    <a:pt x="1711" y="4692"/>
                  </a:lnTo>
                  <a:lnTo>
                    <a:pt x="1949" y="4732"/>
                  </a:lnTo>
                  <a:lnTo>
                    <a:pt x="2188" y="4772"/>
                  </a:lnTo>
                  <a:lnTo>
                    <a:pt x="2665" y="4772"/>
                  </a:lnTo>
                  <a:lnTo>
                    <a:pt x="3102" y="4653"/>
                  </a:lnTo>
                  <a:lnTo>
                    <a:pt x="3540" y="4494"/>
                  </a:lnTo>
                  <a:lnTo>
                    <a:pt x="3898" y="4215"/>
                  </a:lnTo>
                  <a:lnTo>
                    <a:pt x="4216" y="3897"/>
                  </a:lnTo>
                  <a:lnTo>
                    <a:pt x="4494" y="3499"/>
                  </a:lnTo>
                  <a:lnTo>
                    <a:pt x="4574" y="3301"/>
                  </a:lnTo>
                  <a:lnTo>
                    <a:pt x="4653" y="3062"/>
                  </a:lnTo>
                  <a:lnTo>
                    <a:pt x="4733" y="2823"/>
                  </a:lnTo>
                  <a:lnTo>
                    <a:pt x="4733" y="2585"/>
                  </a:lnTo>
                  <a:lnTo>
                    <a:pt x="4733" y="2108"/>
                  </a:lnTo>
                  <a:lnTo>
                    <a:pt x="4653" y="1670"/>
                  </a:lnTo>
                  <a:lnTo>
                    <a:pt x="4454" y="1233"/>
                  </a:lnTo>
                  <a:lnTo>
                    <a:pt x="4216" y="875"/>
                  </a:lnTo>
                  <a:lnTo>
                    <a:pt x="3858" y="557"/>
                  </a:lnTo>
                  <a:lnTo>
                    <a:pt x="3460" y="279"/>
                  </a:lnTo>
                  <a:lnTo>
                    <a:pt x="3261" y="199"/>
                  </a:lnTo>
                  <a:lnTo>
                    <a:pt x="3023" y="120"/>
                  </a:lnTo>
                  <a:lnTo>
                    <a:pt x="2784" y="40"/>
                  </a:lnTo>
                  <a:lnTo>
                    <a:pt x="2546"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7" name="Google Shape;6547;p165"/>
            <p:cNvSpPr/>
            <p:nvPr/>
          </p:nvSpPr>
          <p:spPr>
            <a:xfrm>
              <a:off x="3957100" y="2074150"/>
              <a:ext cx="95475" cy="95475"/>
            </a:xfrm>
            <a:custGeom>
              <a:rect b="b" l="l" r="r" t="t"/>
              <a:pathLst>
                <a:path extrusionOk="0" h="3819" w="3819">
                  <a:moveTo>
                    <a:pt x="1909" y="1"/>
                  </a:moveTo>
                  <a:lnTo>
                    <a:pt x="1552" y="41"/>
                  </a:lnTo>
                  <a:lnTo>
                    <a:pt x="1194" y="160"/>
                  </a:lnTo>
                  <a:lnTo>
                    <a:pt x="876" y="359"/>
                  </a:lnTo>
                  <a:lnTo>
                    <a:pt x="597" y="558"/>
                  </a:lnTo>
                  <a:lnTo>
                    <a:pt x="359" y="876"/>
                  </a:lnTo>
                  <a:lnTo>
                    <a:pt x="160" y="1194"/>
                  </a:lnTo>
                  <a:lnTo>
                    <a:pt x="41" y="1552"/>
                  </a:lnTo>
                  <a:lnTo>
                    <a:pt x="1" y="1910"/>
                  </a:lnTo>
                  <a:lnTo>
                    <a:pt x="41" y="2307"/>
                  </a:lnTo>
                  <a:lnTo>
                    <a:pt x="160" y="2665"/>
                  </a:lnTo>
                  <a:lnTo>
                    <a:pt x="359" y="2983"/>
                  </a:lnTo>
                  <a:lnTo>
                    <a:pt x="597" y="3261"/>
                  </a:lnTo>
                  <a:lnTo>
                    <a:pt x="876" y="3500"/>
                  </a:lnTo>
                  <a:lnTo>
                    <a:pt x="1194" y="3699"/>
                  </a:lnTo>
                  <a:lnTo>
                    <a:pt x="1552" y="3778"/>
                  </a:lnTo>
                  <a:lnTo>
                    <a:pt x="1909" y="3818"/>
                  </a:lnTo>
                  <a:lnTo>
                    <a:pt x="2307" y="3778"/>
                  </a:lnTo>
                  <a:lnTo>
                    <a:pt x="2665" y="3699"/>
                  </a:lnTo>
                  <a:lnTo>
                    <a:pt x="2983" y="3500"/>
                  </a:lnTo>
                  <a:lnTo>
                    <a:pt x="3261" y="3261"/>
                  </a:lnTo>
                  <a:lnTo>
                    <a:pt x="3500" y="2983"/>
                  </a:lnTo>
                  <a:lnTo>
                    <a:pt x="3699" y="2665"/>
                  </a:lnTo>
                  <a:lnTo>
                    <a:pt x="3778" y="2307"/>
                  </a:lnTo>
                  <a:lnTo>
                    <a:pt x="3818" y="1910"/>
                  </a:lnTo>
                  <a:lnTo>
                    <a:pt x="3778" y="1552"/>
                  </a:lnTo>
                  <a:lnTo>
                    <a:pt x="3699" y="1194"/>
                  </a:lnTo>
                  <a:lnTo>
                    <a:pt x="3500" y="876"/>
                  </a:lnTo>
                  <a:lnTo>
                    <a:pt x="3261" y="558"/>
                  </a:lnTo>
                  <a:lnTo>
                    <a:pt x="2983" y="359"/>
                  </a:lnTo>
                  <a:lnTo>
                    <a:pt x="2665" y="160"/>
                  </a:lnTo>
                  <a:lnTo>
                    <a:pt x="2307" y="41"/>
                  </a:lnTo>
                  <a:lnTo>
                    <a:pt x="1909"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48" name="Google Shape;6548;p165"/>
          <p:cNvGrpSpPr/>
          <p:nvPr/>
        </p:nvGrpSpPr>
        <p:grpSpPr>
          <a:xfrm>
            <a:off x="6196822" y="2757208"/>
            <a:ext cx="3264272" cy="2910427"/>
            <a:chOff x="1572350" y="1151675"/>
            <a:chExt cx="4851050" cy="4325200"/>
          </a:xfrm>
        </p:grpSpPr>
        <p:sp>
          <p:nvSpPr>
            <p:cNvPr id="6549" name="Google Shape;6549;p165"/>
            <p:cNvSpPr/>
            <p:nvPr/>
          </p:nvSpPr>
          <p:spPr>
            <a:xfrm>
              <a:off x="3968050" y="3267050"/>
              <a:ext cx="2041825" cy="1687950"/>
            </a:xfrm>
            <a:custGeom>
              <a:rect b="b" l="l" r="r" t="t"/>
              <a:pathLst>
                <a:path extrusionOk="0" h="67518" w="81673">
                  <a:moveTo>
                    <a:pt x="62229" y="676"/>
                  </a:moveTo>
                  <a:lnTo>
                    <a:pt x="80917" y="40638"/>
                  </a:lnTo>
                  <a:lnTo>
                    <a:pt x="57298" y="66722"/>
                  </a:lnTo>
                  <a:lnTo>
                    <a:pt x="32964" y="54475"/>
                  </a:lnTo>
                  <a:lnTo>
                    <a:pt x="955" y="36662"/>
                  </a:lnTo>
                  <a:lnTo>
                    <a:pt x="27277" y="3579"/>
                  </a:lnTo>
                  <a:lnTo>
                    <a:pt x="62229" y="676"/>
                  </a:lnTo>
                  <a:close/>
                  <a:moveTo>
                    <a:pt x="62587" y="0"/>
                  </a:moveTo>
                  <a:lnTo>
                    <a:pt x="27079" y="2943"/>
                  </a:lnTo>
                  <a:lnTo>
                    <a:pt x="26959" y="2982"/>
                  </a:lnTo>
                  <a:lnTo>
                    <a:pt x="0" y="36860"/>
                  </a:lnTo>
                  <a:lnTo>
                    <a:pt x="32645" y="55032"/>
                  </a:lnTo>
                  <a:lnTo>
                    <a:pt x="57418" y="67518"/>
                  </a:lnTo>
                  <a:lnTo>
                    <a:pt x="81673" y="40717"/>
                  </a:lnTo>
                  <a:lnTo>
                    <a:pt x="62706" y="199"/>
                  </a:lnTo>
                  <a:lnTo>
                    <a:pt x="62587"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0" name="Google Shape;6550;p165"/>
            <p:cNvSpPr/>
            <p:nvPr/>
          </p:nvSpPr>
          <p:spPr>
            <a:xfrm>
              <a:off x="3938225" y="4013600"/>
              <a:ext cx="1469250" cy="918525"/>
            </a:xfrm>
            <a:custGeom>
              <a:rect b="b" l="l" r="r" t="t"/>
              <a:pathLst>
                <a:path extrusionOk="0" h="36741" w="58770">
                  <a:moveTo>
                    <a:pt x="24852" y="676"/>
                  </a:moveTo>
                  <a:lnTo>
                    <a:pt x="55708" y="12565"/>
                  </a:lnTo>
                  <a:lnTo>
                    <a:pt x="3340" y="6760"/>
                  </a:lnTo>
                  <a:lnTo>
                    <a:pt x="24852" y="676"/>
                  </a:lnTo>
                  <a:close/>
                  <a:moveTo>
                    <a:pt x="24892" y="0"/>
                  </a:moveTo>
                  <a:lnTo>
                    <a:pt x="0" y="7038"/>
                  </a:lnTo>
                  <a:lnTo>
                    <a:pt x="57378" y="13400"/>
                  </a:lnTo>
                  <a:lnTo>
                    <a:pt x="58133" y="36741"/>
                  </a:lnTo>
                  <a:lnTo>
                    <a:pt x="58770" y="36741"/>
                  </a:lnTo>
                  <a:lnTo>
                    <a:pt x="58014" y="12764"/>
                  </a:lnTo>
                  <a:lnTo>
                    <a:pt x="24892"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1" name="Google Shape;6551;p165"/>
            <p:cNvSpPr/>
            <p:nvPr/>
          </p:nvSpPr>
          <p:spPr>
            <a:xfrm>
              <a:off x="4769250" y="3825700"/>
              <a:ext cx="621325" cy="828100"/>
            </a:xfrm>
            <a:custGeom>
              <a:rect b="b" l="l" r="r" t="t"/>
              <a:pathLst>
                <a:path extrusionOk="0" h="33124" w="24853">
                  <a:moveTo>
                    <a:pt x="17656" y="1591"/>
                  </a:moveTo>
                  <a:lnTo>
                    <a:pt x="24057" y="20479"/>
                  </a:lnTo>
                  <a:lnTo>
                    <a:pt x="1512" y="31692"/>
                  </a:lnTo>
                  <a:lnTo>
                    <a:pt x="17656" y="1591"/>
                  </a:lnTo>
                  <a:close/>
                  <a:moveTo>
                    <a:pt x="17815" y="1"/>
                  </a:moveTo>
                  <a:lnTo>
                    <a:pt x="1" y="33123"/>
                  </a:lnTo>
                  <a:lnTo>
                    <a:pt x="1" y="33123"/>
                  </a:lnTo>
                  <a:lnTo>
                    <a:pt x="24853" y="20797"/>
                  </a:lnTo>
                  <a:lnTo>
                    <a:pt x="17815"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2" name="Google Shape;6552;p165"/>
            <p:cNvSpPr/>
            <p:nvPr/>
          </p:nvSpPr>
          <p:spPr>
            <a:xfrm>
              <a:off x="4550575" y="3238225"/>
              <a:ext cx="1476200" cy="1111375"/>
            </a:xfrm>
            <a:custGeom>
              <a:rect b="b" l="l" r="r" t="t"/>
              <a:pathLst>
                <a:path extrusionOk="0" h="44455" w="59048">
                  <a:moveTo>
                    <a:pt x="38530" y="3300"/>
                  </a:moveTo>
                  <a:lnTo>
                    <a:pt x="35031" y="28669"/>
                  </a:lnTo>
                  <a:lnTo>
                    <a:pt x="26919" y="24136"/>
                  </a:lnTo>
                  <a:lnTo>
                    <a:pt x="32208" y="14712"/>
                  </a:lnTo>
                  <a:lnTo>
                    <a:pt x="35787" y="8311"/>
                  </a:lnTo>
                  <a:lnTo>
                    <a:pt x="38530" y="3300"/>
                  </a:lnTo>
                  <a:close/>
                  <a:moveTo>
                    <a:pt x="4056" y="5050"/>
                  </a:moveTo>
                  <a:lnTo>
                    <a:pt x="25925" y="24096"/>
                  </a:lnTo>
                  <a:lnTo>
                    <a:pt x="756" y="30936"/>
                  </a:lnTo>
                  <a:lnTo>
                    <a:pt x="4056" y="5050"/>
                  </a:lnTo>
                  <a:close/>
                  <a:moveTo>
                    <a:pt x="35508" y="29663"/>
                  </a:moveTo>
                  <a:lnTo>
                    <a:pt x="56940" y="41592"/>
                  </a:lnTo>
                  <a:lnTo>
                    <a:pt x="33560" y="43779"/>
                  </a:lnTo>
                  <a:lnTo>
                    <a:pt x="35508" y="29663"/>
                  </a:lnTo>
                  <a:close/>
                  <a:moveTo>
                    <a:pt x="39484" y="0"/>
                  </a:moveTo>
                  <a:lnTo>
                    <a:pt x="39365" y="40"/>
                  </a:lnTo>
                  <a:lnTo>
                    <a:pt x="39286" y="80"/>
                  </a:lnTo>
                  <a:lnTo>
                    <a:pt x="39286" y="119"/>
                  </a:lnTo>
                  <a:lnTo>
                    <a:pt x="38809" y="1392"/>
                  </a:lnTo>
                  <a:lnTo>
                    <a:pt x="38371" y="2267"/>
                  </a:lnTo>
                  <a:lnTo>
                    <a:pt x="37337" y="4135"/>
                  </a:lnTo>
                  <a:lnTo>
                    <a:pt x="34117" y="9981"/>
                  </a:lnTo>
                  <a:lnTo>
                    <a:pt x="26442" y="23699"/>
                  </a:lnTo>
                  <a:lnTo>
                    <a:pt x="3579" y="3778"/>
                  </a:lnTo>
                  <a:lnTo>
                    <a:pt x="0" y="31771"/>
                  </a:lnTo>
                  <a:lnTo>
                    <a:pt x="26442" y="24613"/>
                  </a:lnTo>
                  <a:lnTo>
                    <a:pt x="34912" y="29345"/>
                  </a:lnTo>
                  <a:lnTo>
                    <a:pt x="32844" y="44455"/>
                  </a:lnTo>
                  <a:lnTo>
                    <a:pt x="59048" y="42069"/>
                  </a:lnTo>
                  <a:lnTo>
                    <a:pt x="35628" y="28987"/>
                  </a:lnTo>
                  <a:lnTo>
                    <a:pt x="39604" y="199"/>
                  </a:lnTo>
                  <a:lnTo>
                    <a:pt x="39604" y="119"/>
                  </a:lnTo>
                  <a:lnTo>
                    <a:pt x="39564" y="80"/>
                  </a:lnTo>
                  <a:lnTo>
                    <a:pt x="39484"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3" name="Google Shape;6553;p165"/>
            <p:cNvSpPr/>
            <p:nvPr/>
          </p:nvSpPr>
          <p:spPr>
            <a:xfrm>
              <a:off x="4560500" y="4022550"/>
              <a:ext cx="25" cy="25"/>
            </a:xfrm>
            <a:custGeom>
              <a:rect b="b" l="l" r="r" t="t"/>
              <a:pathLst>
                <a:path extrusionOk="0" fill="none" h="1" w="1">
                  <a:moveTo>
                    <a:pt x="1" y="0"/>
                  </a:moveTo>
                  <a:lnTo>
                    <a:pt x="1" y="0"/>
                  </a:lnTo>
                </a:path>
              </a:pathLst>
            </a:custGeom>
            <a:solidFill>
              <a:schemeClr val="lt2"/>
            </a:solidFill>
            <a:ln cap="rnd" cmpd="sng" w="11925">
              <a:solidFill>
                <a:srgbClr val="FAFAFA"/>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4" name="Google Shape;6554;p165"/>
            <p:cNvSpPr/>
            <p:nvPr/>
          </p:nvSpPr>
          <p:spPr>
            <a:xfrm>
              <a:off x="5320975" y="4864525"/>
              <a:ext cx="162050" cy="162050"/>
            </a:xfrm>
            <a:custGeom>
              <a:rect b="b" l="l" r="r" t="t"/>
              <a:pathLst>
                <a:path extrusionOk="0" h="6482" w="6482">
                  <a:moveTo>
                    <a:pt x="2903" y="0"/>
                  </a:moveTo>
                  <a:lnTo>
                    <a:pt x="2585" y="40"/>
                  </a:lnTo>
                  <a:lnTo>
                    <a:pt x="2306" y="119"/>
                  </a:lnTo>
                  <a:lnTo>
                    <a:pt x="1988" y="239"/>
                  </a:lnTo>
                  <a:lnTo>
                    <a:pt x="1710" y="398"/>
                  </a:lnTo>
                  <a:lnTo>
                    <a:pt x="1432" y="557"/>
                  </a:lnTo>
                  <a:lnTo>
                    <a:pt x="1153" y="756"/>
                  </a:lnTo>
                  <a:lnTo>
                    <a:pt x="915" y="994"/>
                  </a:lnTo>
                  <a:lnTo>
                    <a:pt x="716" y="1233"/>
                  </a:lnTo>
                  <a:lnTo>
                    <a:pt x="517" y="1471"/>
                  </a:lnTo>
                  <a:lnTo>
                    <a:pt x="358" y="1750"/>
                  </a:lnTo>
                  <a:lnTo>
                    <a:pt x="239" y="2028"/>
                  </a:lnTo>
                  <a:lnTo>
                    <a:pt x="120" y="2346"/>
                  </a:lnTo>
                  <a:lnTo>
                    <a:pt x="40" y="2624"/>
                  </a:lnTo>
                  <a:lnTo>
                    <a:pt x="0" y="2943"/>
                  </a:lnTo>
                  <a:lnTo>
                    <a:pt x="0" y="3261"/>
                  </a:lnTo>
                  <a:lnTo>
                    <a:pt x="0" y="3579"/>
                  </a:lnTo>
                  <a:lnTo>
                    <a:pt x="80" y="3857"/>
                  </a:lnTo>
                  <a:lnTo>
                    <a:pt x="159" y="4175"/>
                  </a:lnTo>
                  <a:lnTo>
                    <a:pt x="239" y="4493"/>
                  </a:lnTo>
                  <a:lnTo>
                    <a:pt x="398" y="4772"/>
                  </a:lnTo>
                  <a:lnTo>
                    <a:pt x="557" y="5050"/>
                  </a:lnTo>
                  <a:lnTo>
                    <a:pt x="756" y="5328"/>
                  </a:lnTo>
                  <a:lnTo>
                    <a:pt x="994" y="5567"/>
                  </a:lnTo>
                  <a:lnTo>
                    <a:pt x="1233" y="5766"/>
                  </a:lnTo>
                  <a:lnTo>
                    <a:pt x="1471" y="5965"/>
                  </a:lnTo>
                  <a:lnTo>
                    <a:pt x="1750" y="6124"/>
                  </a:lnTo>
                  <a:lnTo>
                    <a:pt x="2028" y="6243"/>
                  </a:lnTo>
                  <a:lnTo>
                    <a:pt x="2346" y="6362"/>
                  </a:lnTo>
                  <a:lnTo>
                    <a:pt x="2625" y="6402"/>
                  </a:lnTo>
                  <a:lnTo>
                    <a:pt x="2943" y="6442"/>
                  </a:lnTo>
                  <a:lnTo>
                    <a:pt x="3261" y="6481"/>
                  </a:lnTo>
                  <a:lnTo>
                    <a:pt x="3579" y="6442"/>
                  </a:lnTo>
                  <a:lnTo>
                    <a:pt x="3897" y="6402"/>
                  </a:lnTo>
                  <a:lnTo>
                    <a:pt x="4175" y="6322"/>
                  </a:lnTo>
                  <a:lnTo>
                    <a:pt x="4493" y="6203"/>
                  </a:lnTo>
                  <a:lnTo>
                    <a:pt x="4772" y="6084"/>
                  </a:lnTo>
                  <a:lnTo>
                    <a:pt x="5090" y="5925"/>
                  </a:lnTo>
                  <a:lnTo>
                    <a:pt x="5328" y="5686"/>
                  </a:lnTo>
                  <a:lnTo>
                    <a:pt x="5567" y="5487"/>
                  </a:lnTo>
                  <a:lnTo>
                    <a:pt x="5806" y="5249"/>
                  </a:lnTo>
                  <a:lnTo>
                    <a:pt x="5965" y="4970"/>
                  </a:lnTo>
                  <a:lnTo>
                    <a:pt x="6124" y="4732"/>
                  </a:lnTo>
                  <a:lnTo>
                    <a:pt x="6243" y="4414"/>
                  </a:lnTo>
                  <a:lnTo>
                    <a:pt x="6362" y="4135"/>
                  </a:lnTo>
                  <a:lnTo>
                    <a:pt x="6442" y="3817"/>
                  </a:lnTo>
                  <a:lnTo>
                    <a:pt x="6482" y="3539"/>
                  </a:lnTo>
                  <a:lnTo>
                    <a:pt x="6482" y="3221"/>
                  </a:lnTo>
                  <a:lnTo>
                    <a:pt x="6482" y="2903"/>
                  </a:lnTo>
                  <a:lnTo>
                    <a:pt x="6442" y="2585"/>
                  </a:lnTo>
                  <a:lnTo>
                    <a:pt x="6362" y="2267"/>
                  </a:lnTo>
                  <a:lnTo>
                    <a:pt x="6243" y="1988"/>
                  </a:lnTo>
                  <a:lnTo>
                    <a:pt x="6084" y="1670"/>
                  </a:lnTo>
                  <a:lnTo>
                    <a:pt x="5925" y="1392"/>
                  </a:lnTo>
                  <a:lnTo>
                    <a:pt x="5726" y="1153"/>
                  </a:lnTo>
                  <a:lnTo>
                    <a:pt x="5487" y="915"/>
                  </a:lnTo>
                  <a:lnTo>
                    <a:pt x="5249" y="676"/>
                  </a:lnTo>
                  <a:lnTo>
                    <a:pt x="5010" y="517"/>
                  </a:lnTo>
                  <a:lnTo>
                    <a:pt x="4732" y="358"/>
                  </a:lnTo>
                  <a:lnTo>
                    <a:pt x="4454" y="199"/>
                  </a:lnTo>
                  <a:lnTo>
                    <a:pt x="4136" y="119"/>
                  </a:lnTo>
                  <a:lnTo>
                    <a:pt x="3857" y="40"/>
                  </a:lnTo>
                  <a:lnTo>
                    <a:pt x="3539"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5" name="Google Shape;6555;p165"/>
            <p:cNvSpPr/>
            <p:nvPr/>
          </p:nvSpPr>
          <p:spPr>
            <a:xfrm>
              <a:off x="5457150" y="3205400"/>
              <a:ext cx="141175" cy="141200"/>
            </a:xfrm>
            <a:custGeom>
              <a:rect b="b" l="l" r="r" t="t"/>
              <a:pathLst>
                <a:path extrusionOk="0" h="5648" w="5647">
                  <a:moveTo>
                    <a:pt x="2546" y="1"/>
                  </a:moveTo>
                  <a:lnTo>
                    <a:pt x="2267" y="41"/>
                  </a:lnTo>
                  <a:lnTo>
                    <a:pt x="2029" y="120"/>
                  </a:lnTo>
                  <a:lnTo>
                    <a:pt x="1750" y="200"/>
                  </a:lnTo>
                  <a:lnTo>
                    <a:pt x="1512" y="319"/>
                  </a:lnTo>
                  <a:lnTo>
                    <a:pt x="1233" y="478"/>
                  </a:lnTo>
                  <a:lnTo>
                    <a:pt x="1035" y="637"/>
                  </a:lnTo>
                  <a:lnTo>
                    <a:pt x="796" y="836"/>
                  </a:lnTo>
                  <a:lnTo>
                    <a:pt x="637" y="1075"/>
                  </a:lnTo>
                  <a:lnTo>
                    <a:pt x="478" y="1273"/>
                  </a:lnTo>
                  <a:lnTo>
                    <a:pt x="319" y="1512"/>
                  </a:lnTo>
                  <a:lnTo>
                    <a:pt x="200" y="1751"/>
                  </a:lnTo>
                  <a:lnTo>
                    <a:pt x="120" y="2029"/>
                  </a:lnTo>
                  <a:lnTo>
                    <a:pt x="80" y="2267"/>
                  </a:lnTo>
                  <a:lnTo>
                    <a:pt x="40" y="2546"/>
                  </a:lnTo>
                  <a:lnTo>
                    <a:pt x="1" y="2824"/>
                  </a:lnTo>
                  <a:lnTo>
                    <a:pt x="40" y="3102"/>
                  </a:lnTo>
                  <a:lnTo>
                    <a:pt x="80" y="3381"/>
                  </a:lnTo>
                  <a:lnTo>
                    <a:pt x="120" y="3619"/>
                  </a:lnTo>
                  <a:lnTo>
                    <a:pt x="239" y="3898"/>
                  </a:lnTo>
                  <a:lnTo>
                    <a:pt x="359" y="4136"/>
                  </a:lnTo>
                  <a:lnTo>
                    <a:pt x="518" y="4415"/>
                  </a:lnTo>
                  <a:lnTo>
                    <a:pt x="677" y="4613"/>
                  </a:lnTo>
                  <a:lnTo>
                    <a:pt x="875" y="4852"/>
                  </a:lnTo>
                  <a:lnTo>
                    <a:pt x="1074" y="5011"/>
                  </a:lnTo>
                  <a:lnTo>
                    <a:pt x="1313" y="5170"/>
                  </a:lnTo>
                  <a:lnTo>
                    <a:pt x="1551" y="5329"/>
                  </a:lnTo>
                  <a:lnTo>
                    <a:pt x="1790" y="5448"/>
                  </a:lnTo>
                  <a:lnTo>
                    <a:pt x="2068" y="5528"/>
                  </a:lnTo>
                  <a:lnTo>
                    <a:pt x="2307" y="5568"/>
                  </a:lnTo>
                  <a:lnTo>
                    <a:pt x="2585" y="5608"/>
                  </a:lnTo>
                  <a:lnTo>
                    <a:pt x="2864" y="5647"/>
                  </a:lnTo>
                  <a:lnTo>
                    <a:pt x="3142" y="5608"/>
                  </a:lnTo>
                  <a:lnTo>
                    <a:pt x="3381" y="5568"/>
                  </a:lnTo>
                  <a:lnTo>
                    <a:pt x="3659" y="5528"/>
                  </a:lnTo>
                  <a:lnTo>
                    <a:pt x="3937" y="5409"/>
                  </a:lnTo>
                  <a:lnTo>
                    <a:pt x="4176" y="5289"/>
                  </a:lnTo>
                  <a:lnTo>
                    <a:pt x="4414" y="5130"/>
                  </a:lnTo>
                  <a:lnTo>
                    <a:pt x="4653" y="4971"/>
                  </a:lnTo>
                  <a:lnTo>
                    <a:pt x="4852" y="4773"/>
                  </a:lnTo>
                  <a:lnTo>
                    <a:pt x="5051" y="4574"/>
                  </a:lnTo>
                  <a:lnTo>
                    <a:pt x="5210" y="4335"/>
                  </a:lnTo>
                  <a:lnTo>
                    <a:pt x="5369" y="4097"/>
                  </a:lnTo>
                  <a:lnTo>
                    <a:pt x="5448" y="3858"/>
                  </a:lnTo>
                  <a:lnTo>
                    <a:pt x="5567" y="3580"/>
                  </a:lnTo>
                  <a:lnTo>
                    <a:pt x="5607" y="3341"/>
                  </a:lnTo>
                  <a:lnTo>
                    <a:pt x="5647" y="3063"/>
                  </a:lnTo>
                  <a:lnTo>
                    <a:pt x="5647" y="2784"/>
                  </a:lnTo>
                  <a:lnTo>
                    <a:pt x="5647" y="2506"/>
                  </a:lnTo>
                  <a:lnTo>
                    <a:pt x="5607" y="2267"/>
                  </a:lnTo>
                  <a:lnTo>
                    <a:pt x="5528" y="1989"/>
                  </a:lnTo>
                  <a:lnTo>
                    <a:pt x="5448" y="1711"/>
                  </a:lnTo>
                  <a:lnTo>
                    <a:pt x="5329" y="1472"/>
                  </a:lnTo>
                  <a:lnTo>
                    <a:pt x="5170" y="1234"/>
                  </a:lnTo>
                  <a:lnTo>
                    <a:pt x="5011" y="995"/>
                  </a:lnTo>
                  <a:lnTo>
                    <a:pt x="4812" y="796"/>
                  </a:lnTo>
                  <a:lnTo>
                    <a:pt x="4613" y="597"/>
                  </a:lnTo>
                  <a:lnTo>
                    <a:pt x="4375" y="438"/>
                  </a:lnTo>
                  <a:lnTo>
                    <a:pt x="4136" y="279"/>
                  </a:lnTo>
                  <a:lnTo>
                    <a:pt x="3897" y="200"/>
                  </a:lnTo>
                  <a:lnTo>
                    <a:pt x="3619" y="81"/>
                  </a:lnTo>
                  <a:lnTo>
                    <a:pt x="3381" y="41"/>
                  </a:lnTo>
                  <a:lnTo>
                    <a:pt x="310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6" name="Google Shape;6556;p165"/>
            <p:cNvSpPr/>
            <p:nvPr/>
          </p:nvSpPr>
          <p:spPr>
            <a:xfrm>
              <a:off x="4476000" y="3938050"/>
              <a:ext cx="168025" cy="168025"/>
            </a:xfrm>
            <a:custGeom>
              <a:rect b="b" l="l" r="r" t="t"/>
              <a:pathLst>
                <a:path extrusionOk="0" h="6721" w="6721">
                  <a:moveTo>
                    <a:pt x="3023" y="0"/>
                  </a:moveTo>
                  <a:lnTo>
                    <a:pt x="2705" y="80"/>
                  </a:lnTo>
                  <a:lnTo>
                    <a:pt x="2387" y="159"/>
                  </a:lnTo>
                  <a:lnTo>
                    <a:pt x="2069" y="279"/>
                  </a:lnTo>
                  <a:lnTo>
                    <a:pt x="1751" y="398"/>
                  </a:lnTo>
                  <a:lnTo>
                    <a:pt x="1472" y="597"/>
                  </a:lnTo>
                  <a:lnTo>
                    <a:pt x="1194" y="795"/>
                  </a:lnTo>
                  <a:lnTo>
                    <a:pt x="955" y="1034"/>
                  </a:lnTo>
                  <a:lnTo>
                    <a:pt x="717" y="1273"/>
                  </a:lnTo>
                  <a:lnTo>
                    <a:pt x="518" y="1551"/>
                  </a:lnTo>
                  <a:lnTo>
                    <a:pt x="359" y="1829"/>
                  </a:lnTo>
                  <a:lnTo>
                    <a:pt x="240" y="2108"/>
                  </a:lnTo>
                  <a:lnTo>
                    <a:pt x="120" y="2426"/>
                  </a:lnTo>
                  <a:lnTo>
                    <a:pt x="41" y="2744"/>
                  </a:lnTo>
                  <a:lnTo>
                    <a:pt x="1" y="3062"/>
                  </a:lnTo>
                  <a:lnTo>
                    <a:pt x="1" y="3380"/>
                  </a:lnTo>
                  <a:lnTo>
                    <a:pt x="1" y="3698"/>
                  </a:lnTo>
                  <a:lnTo>
                    <a:pt x="81" y="4016"/>
                  </a:lnTo>
                  <a:lnTo>
                    <a:pt x="160" y="4334"/>
                  </a:lnTo>
                  <a:lnTo>
                    <a:pt x="279" y="4652"/>
                  </a:lnTo>
                  <a:lnTo>
                    <a:pt x="399" y="4971"/>
                  </a:lnTo>
                  <a:lnTo>
                    <a:pt x="597" y="5249"/>
                  </a:lnTo>
                  <a:lnTo>
                    <a:pt x="796" y="5527"/>
                  </a:lnTo>
                  <a:lnTo>
                    <a:pt x="1035" y="5766"/>
                  </a:lnTo>
                  <a:lnTo>
                    <a:pt x="1273" y="6004"/>
                  </a:lnTo>
                  <a:lnTo>
                    <a:pt x="1552" y="6203"/>
                  </a:lnTo>
                  <a:lnTo>
                    <a:pt x="1830" y="6362"/>
                  </a:lnTo>
                  <a:lnTo>
                    <a:pt x="2108" y="6482"/>
                  </a:lnTo>
                  <a:lnTo>
                    <a:pt x="2427" y="6601"/>
                  </a:lnTo>
                  <a:lnTo>
                    <a:pt x="2745" y="6680"/>
                  </a:lnTo>
                  <a:lnTo>
                    <a:pt x="3063" y="6720"/>
                  </a:lnTo>
                  <a:lnTo>
                    <a:pt x="3699" y="6720"/>
                  </a:lnTo>
                  <a:lnTo>
                    <a:pt x="4017" y="6641"/>
                  </a:lnTo>
                  <a:lnTo>
                    <a:pt x="4335" y="6561"/>
                  </a:lnTo>
                  <a:lnTo>
                    <a:pt x="4653" y="6482"/>
                  </a:lnTo>
                  <a:lnTo>
                    <a:pt x="4971" y="6322"/>
                  </a:lnTo>
                  <a:lnTo>
                    <a:pt x="5250" y="6124"/>
                  </a:lnTo>
                  <a:lnTo>
                    <a:pt x="5528" y="5925"/>
                  </a:lnTo>
                  <a:lnTo>
                    <a:pt x="5767" y="5686"/>
                  </a:lnTo>
                  <a:lnTo>
                    <a:pt x="6005" y="5448"/>
                  </a:lnTo>
                  <a:lnTo>
                    <a:pt x="6204" y="5169"/>
                  </a:lnTo>
                  <a:lnTo>
                    <a:pt x="6363" y="4891"/>
                  </a:lnTo>
                  <a:lnTo>
                    <a:pt x="6482" y="4613"/>
                  </a:lnTo>
                  <a:lnTo>
                    <a:pt x="6602" y="4295"/>
                  </a:lnTo>
                  <a:lnTo>
                    <a:pt x="6681" y="3976"/>
                  </a:lnTo>
                  <a:lnTo>
                    <a:pt x="6721" y="3658"/>
                  </a:lnTo>
                  <a:lnTo>
                    <a:pt x="6721" y="3340"/>
                  </a:lnTo>
                  <a:lnTo>
                    <a:pt x="6721" y="3022"/>
                  </a:lnTo>
                  <a:lnTo>
                    <a:pt x="6641" y="2704"/>
                  </a:lnTo>
                  <a:lnTo>
                    <a:pt x="6562" y="2386"/>
                  </a:lnTo>
                  <a:lnTo>
                    <a:pt x="6482" y="2068"/>
                  </a:lnTo>
                  <a:lnTo>
                    <a:pt x="6323" y="1750"/>
                  </a:lnTo>
                  <a:lnTo>
                    <a:pt x="6124" y="1471"/>
                  </a:lnTo>
                  <a:lnTo>
                    <a:pt x="5926" y="1193"/>
                  </a:lnTo>
                  <a:lnTo>
                    <a:pt x="5687" y="954"/>
                  </a:lnTo>
                  <a:lnTo>
                    <a:pt x="5448" y="716"/>
                  </a:lnTo>
                  <a:lnTo>
                    <a:pt x="5170" y="517"/>
                  </a:lnTo>
                  <a:lnTo>
                    <a:pt x="4892" y="358"/>
                  </a:lnTo>
                  <a:lnTo>
                    <a:pt x="4613" y="239"/>
                  </a:lnTo>
                  <a:lnTo>
                    <a:pt x="4295" y="119"/>
                  </a:lnTo>
                  <a:lnTo>
                    <a:pt x="3977" y="40"/>
                  </a:lnTo>
                  <a:lnTo>
                    <a:pt x="3659"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7" name="Google Shape;6557;p165"/>
            <p:cNvSpPr/>
            <p:nvPr/>
          </p:nvSpPr>
          <p:spPr>
            <a:xfrm>
              <a:off x="5916425" y="4199475"/>
              <a:ext cx="169000" cy="169025"/>
            </a:xfrm>
            <a:custGeom>
              <a:rect b="b" l="l" r="r" t="t"/>
              <a:pathLst>
                <a:path extrusionOk="0" h="6761" w="6760">
                  <a:moveTo>
                    <a:pt x="3340" y="1"/>
                  </a:moveTo>
                  <a:lnTo>
                    <a:pt x="3022" y="41"/>
                  </a:lnTo>
                  <a:lnTo>
                    <a:pt x="2704" y="80"/>
                  </a:lnTo>
                  <a:lnTo>
                    <a:pt x="2386" y="160"/>
                  </a:lnTo>
                  <a:lnTo>
                    <a:pt x="2068" y="279"/>
                  </a:lnTo>
                  <a:lnTo>
                    <a:pt x="1789" y="438"/>
                  </a:lnTo>
                  <a:lnTo>
                    <a:pt x="1471" y="597"/>
                  </a:lnTo>
                  <a:lnTo>
                    <a:pt x="1193" y="796"/>
                  </a:lnTo>
                  <a:lnTo>
                    <a:pt x="954" y="1035"/>
                  </a:lnTo>
                  <a:lnTo>
                    <a:pt x="756" y="1313"/>
                  </a:lnTo>
                  <a:lnTo>
                    <a:pt x="557" y="1552"/>
                  </a:lnTo>
                  <a:lnTo>
                    <a:pt x="398" y="1830"/>
                  </a:lnTo>
                  <a:lnTo>
                    <a:pt x="239" y="2148"/>
                  </a:lnTo>
                  <a:lnTo>
                    <a:pt x="159" y="2426"/>
                  </a:lnTo>
                  <a:lnTo>
                    <a:pt x="80" y="2744"/>
                  </a:lnTo>
                  <a:lnTo>
                    <a:pt x="40" y="3063"/>
                  </a:lnTo>
                  <a:lnTo>
                    <a:pt x="0" y="3420"/>
                  </a:lnTo>
                  <a:lnTo>
                    <a:pt x="40" y="3739"/>
                  </a:lnTo>
                  <a:lnTo>
                    <a:pt x="80" y="4057"/>
                  </a:lnTo>
                  <a:lnTo>
                    <a:pt x="159" y="4375"/>
                  </a:lnTo>
                  <a:lnTo>
                    <a:pt x="278" y="4693"/>
                  </a:lnTo>
                  <a:lnTo>
                    <a:pt x="437" y="4971"/>
                  </a:lnTo>
                  <a:lnTo>
                    <a:pt x="596" y="5289"/>
                  </a:lnTo>
                  <a:lnTo>
                    <a:pt x="795" y="5568"/>
                  </a:lnTo>
                  <a:lnTo>
                    <a:pt x="1034" y="5806"/>
                  </a:lnTo>
                  <a:lnTo>
                    <a:pt x="1272" y="6005"/>
                  </a:lnTo>
                  <a:lnTo>
                    <a:pt x="1551" y="6204"/>
                  </a:lnTo>
                  <a:lnTo>
                    <a:pt x="1829" y="6363"/>
                  </a:lnTo>
                  <a:lnTo>
                    <a:pt x="2147" y="6522"/>
                  </a:lnTo>
                  <a:lnTo>
                    <a:pt x="2426" y="6601"/>
                  </a:lnTo>
                  <a:lnTo>
                    <a:pt x="2744" y="6681"/>
                  </a:lnTo>
                  <a:lnTo>
                    <a:pt x="3062" y="6721"/>
                  </a:lnTo>
                  <a:lnTo>
                    <a:pt x="3380" y="6760"/>
                  </a:lnTo>
                  <a:lnTo>
                    <a:pt x="3738" y="6721"/>
                  </a:lnTo>
                  <a:lnTo>
                    <a:pt x="4056" y="6681"/>
                  </a:lnTo>
                  <a:lnTo>
                    <a:pt x="4374" y="6601"/>
                  </a:lnTo>
                  <a:lnTo>
                    <a:pt x="4692" y="6482"/>
                  </a:lnTo>
                  <a:lnTo>
                    <a:pt x="4970" y="6323"/>
                  </a:lnTo>
                  <a:lnTo>
                    <a:pt x="5288" y="6164"/>
                  </a:lnTo>
                  <a:lnTo>
                    <a:pt x="5567" y="5965"/>
                  </a:lnTo>
                  <a:lnTo>
                    <a:pt x="5805" y="5727"/>
                  </a:lnTo>
                  <a:lnTo>
                    <a:pt x="6004" y="5488"/>
                  </a:lnTo>
                  <a:lnTo>
                    <a:pt x="6203" y="5210"/>
                  </a:lnTo>
                  <a:lnTo>
                    <a:pt x="6362" y="4931"/>
                  </a:lnTo>
                  <a:lnTo>
                    <a:pt x="6521" y="4613"/>
                  </a:lnTo>
                  <a:lnTo>
                    <a:pt x="6601" y="4335"/>
                  </a:lnTo>
                  <a:lnTo>
                    <a:pt x="6680" y="4017"/>
                  </a:lnTo>
                  <a:lnTo>
                    <a:pt x="6720" y="3699"/>
                  </a:lnTo>
                  <a:lnTo>
                    <a:pt x="6760" y="3381"/>
                  </a:lnTo>
                  <a:lnTo>
                    <a:pt x="6720" y="3023"/>
                  </a:lnTo>
                  <a:lnTo>
                    <a:pt x="6680" y="2705"/>
                  </a:lnTo>
                  <a:lnTo>
                    <a:pt x="6601" y="2387"/>
                  </a:lnTo>
                  <a:lnTo>
                    <a:pt x="6481" y="2068"/>
                  </a:lnTo>
                  <a:lnTo>
                    <a:pt x="6322" y="1790"/>
                  </a:lnTo>
                  <a:lnTo>
                    <a:pt x="6163" y="1472"/>
                  </a:lnTo>
                  <a:lnTo>
                    <a:pt x="5964" y="1194"/>
                  </a:lnTo>
                  <a:lnTo>
                    <a:pt x="5726" y="955"/>
                  </a:lnTo>
                  <a:lnTo>
                    <a:pt x="5448" y="756"/>
                  </a:lnTo>
                  <a:lnTo>
                    <a:pt x="5209" y="557"/>
                  </a:lnTo>
                  <a:lnTo>
                    <a:pt x="4931" y="398"/>
                  </a:lnTo>
                  <a:lnTo>
                    <a:pt x="4613" y="239"/>
                  </a:lnTo>
                  <a:lnTo>
                    <a:pt x="4334" y="160"/>
                  </a:lnTo>
                  <a:lnTo>
                    <a:pt x="4016" y="80"/>
                  </a:lnTo>
                  <a:lnTo>
                    <a:pt x="3698" y="41"/>
                  </a:lnTo>
                  <a:lnTo>
                    <a:pt x="334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8" name="Google Shape;6558;p165"/>
            <p:cNvSpPr/>
            <p:nvPr/>
          </p:nvSpPr>
          <p:spPr>
            <a:xfrm>
              <a:off x="5308050" y="4268075"/>
              <a:ext cx="141175" cy="141175"/>
            </a:xfrm>
            <a:custGeom>
              <a:rect b="b" l="l" r="r" t="t"/>
              <a:pathLst>
                <a:path extrusionOk="0" h="5647" w="5647">
                  <a:moveTo>
                    <a:pt x="2545" y="0"/>
                  </a:moveTo>
                  <a:lnTo>
                    <a:pt x="2267" y="40"/>
                  </a:lnTo>
                  <a:lnTo>
                    <a:pt x="1988" y="120"/>
                  </a:lnTo>
                  <a:lnTo>
                    <a:pt x="1750" y="199"/>
                  </a:lnTo>
                  <a:lnTo>
                    <a:pt x="1472" y="319"/>
                  </a:lnTo>
                  <a:lnTo>
                    <a:pt x="1233" y="478"/>
                  </a:lnTo>
                  <a:lnTo>
                    <a:pt x="994" y="676"/>
                  </a:lnTo>
                  <a:lnTo>
                    <a:pt x="796" y="835"/>
                  </a:lnTo>
                  <a:lnTo>
                    <a:pt x="597" y="1074"/>
                  </a:lnTo>
                  <a:lnTo>
                    <a:pt x="438" y="1273"/>
                  </a:lnTo>
                  <a:lnTo>
                    <a:pt x="318" y="1511"/>
                  </a:lnTo>
                  <a:lnTo>
                    <a:pt x="199" y="1790"/>
                  </a:lnTo>
                  <a:lnTo>
                    <a:pt x="120" y="2028"/>
                  </a:lnTo>
                  <a:lnTo>
                    <a:pt x="40" y="2307"/>
                  </a:lnTo>
                  <a:lnTo>
                    <a:pt x="0" y="2545"/>
                  </a:lnTo>
                  <a:lnTo>
                    <a:pt x="0" y="2824"/>
                  </a:lnTo>
                  <a:lnTo>
                    <a:pt x="0" y="3102"/>
                  </a:lnTo>
                  <a:lnTo>
                    <a:pt x="40" y="3380"/>
                  </a:lnTo>
                  <a:lnTo>
                    <a:pt x="120" y="3659"/>
                  </a:lnTo>
                  <a:lnTo>
                    <a:pt x="199" y="3897"/>
                  </a:lnTo>
                  <a:lnTo>
                    <a:pt x="318" y="4176"/>
                  </a:lnTo>
                  <a:lnTo>
                    <a:pt x="477" y="4414"/>
                  </a:lnTo>
                  <a:lnTo>
                    <a:pt x="676" y="4653"/>
                  </a:lnTo>
                  <a:lnTo>
                    <a:pt x="875" y="4851"/>
                  </a:lnTo>
                  <a:lnTo>
                    <a:pt x="1074" y="5011"/>
                  </a:lnTo>
                  <a:lnTo>
                    <a:pt x="1273" y="5209"/>
                  </a:lnTo>
                  <a:lnTo>
                    <a:pt x="1511" y="5329"/>
                  </a:lnTo>
                  <a:lnTo>
                    <a:pt x="1790" y="5448"/>
                  </a:lnTo>
                  <a:lnTo>
                    <a:pt x="2028" y="5527"/>
                  </a:lnTo>
                  <a:lnTo>
                    <a:pt x="2307" y="5607"/>
                  </a:lnTo>
                  <a:lnTo>
                    <a:pt x="2585" y="5647"/>
                  </a:lnTo>
                  <a:lnTo>
                    <a:pt x="2823" y="5647"/>
                  </a:lnTo>
                  <a:lnTo>
                    <a:pt x="3102" y="5607"/>
                  </a:lnTo>
                  <a:lnTo>
                    <a:pt x="3380" y="5567"/>
                  </a:lnTo>
                  <a:lnTo>
                    <a:pt x="3658" y="5527"/>
                  </a:lnTo>
                  <a:lnTo>
                    <a:pt x="3897" y="5408"/>
                  </a:lnTo>
                  <a:lnTo>
                    <a:pt x="4175" y="5289"/>
                  </a:lnTo>
                  <a:lnTo>
                    <a:pt x="4414" y="5130"/>
                  </a:lnTo>
                  <a:lnTo>
                    <a:pt x="4653" y="4971"/>
                  </a:lnTo>
                  <a:lnTo>
                    <a:pt x="4851" y="4772"/>
                  </a:lnTo>
                  <a:lnTo>
                    <a:pt x="5050" y="4573"/>
                  </a:lnTo>
                  <a:lnTo>
                    <a:pt x="5209" y="4335"/>
                  </a:lnTo>
                  <a:lnTo>
                    <a:pt x="5329" y="4096"/>
                  </a:lnTo>
                  <a:lnTo>
                    <a:pt x="5448" y="3857"/>
                  </a:lnTo>
                  <a:lnTo>
                    <a:pt x="5527" y="3619"/>
                  </a:lnTo>
                  <a:lnTo>
                    <a:pt x="5607" y="3341"/>
                  </a:lnTo>
                  <a:lnTo>
                    <a:pt x="5647" y="3062"/>
                  </a:lnTo>
                  <a:lnTo>
                    <a:pt x="5647" y="2784"/>
                  </a:lnTo>
                  <a:lnTo>
                    <a:pt x="5647" y="2545"/>
                  </a:lnTo>
                  <a:lnTo>
                    <a:pt x="5607" y="2267"/>
                  </a:lnTo>
                  <a:lnTo>
                    <a:pt x="5527" y="1989"/>
                  </a:lnTo>
                  <a:lnTo>
                    <a:pt x="5408" y="1710"/>
                  </a:lnTo>
                  <a:lnTo>
                    <a:pt x="5289" y="1472"/>
                  </a:lnTo>
                  <a:lnTo>
                    <a:pt x="5169" y="1233"/>
                  </a:lnTo>
                  <a:lnTo>
                    <a:pt x="4971" y="995"/>
                  </a:lnTo>
                  <a:lnTo>
                    <a:pt x="4772" y="796"/>
                  </a:lnTo>
                  <a:lnTo>
                    <a:pt x="4573" y="597"/>
                  </a:lnTo>
                  <a:lnTo>
                    <a:pt x="4334" y="438"/>
                  </a:lnTo>
                  <a:lnTo>
                    <a:pt x="4096" y="319"/>
                  </a:lnTo>
                  <a:lnTo>
                    <a:pt x="3857" y="199"/>
                  </a:lnTo>
                  <a:lnTo>
                    <a:pt x="3619" y="120"/>
                  </a:lnTo>
                  <a:lnTo>
                    <a:pt x="3340" y="40"/>
                  </a:lnTo>
                  <a:lnTo>
                    <a:pt x="3062"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9" name="Google Shape;6559;p165"/>
            <p:cNvSpPr/>
            <p:nvPr/>
          </p:nvSpPr>
          <p:spPr>
            <a:xfrm>
              <a:off x="4575425" y="3277975"/>
              <a:ext cx="141175" cy="141175"/>
            </a:xfrm>
            <a:custGeom>
              <a:rect b="b" l="l" r="r" t="t"/>
              <a:pathLst>
                <a:path extrusionOk="0" h="5647" w="5647">
                  <a:moveTo>
                    <a:pt x="2784" y="1"/>
                  </a:moveTo>
                  <a:lnTo>
                    <a:pt x="2545" y="40"/>
                  </a:lnTo>
                  <a:lnTo>
                    <a:pt x="2267" y="80"/>
                  </a:lnTo>
                  <a:lnTo>
                    <a:pt x="1988" y="120"/>
                  </a:lnTo>
                  <a:lnTo>
                    <a:pt x="1710" y="239"/>
                  </a:lnTo>
                  <a:lnTo>
                    <a:pt x="1471" y="359"/>
                  </a:lnTo>
                  <a:lnTo>
                    <a:pt x="1233" y="518"/>
                  </a:lnTo>
                  <a:lnTo>
                    <a:pt x="994" y="677"/>
                  </a:lnTo>
                  <a:lnTo>
                    <a:pt x="795" y="875"/>
                  </a:lnTo>
                  <a:lnTo>
                    <a:pt x="597" y="1074"/>
                  </a:lnTo>
                  <a:lnTo>
                    <a:pt x="438" y="1313"/>
                  </a:lnTo>
                  <a:lnTo>
                    <a:pt x="318" y="1551"/>
                  </a:lnTo>
                  <a:lnTo>
                    <a:pt x="199" y="1790"/>
                  </a:lnTo>
                  <a:lnTo>
                    <a:pt x="120" y="2029"/>
                  </a:lnTo>
                  <a:lnTo>
                    <a:pt x="40" y="2307"/>
                  </a:lnTo>
                  <a:lnTo>
                    <a:pt x="0" y="2585"/>
                  </a:lnTo>
                  <a:lnTo>
                    <a:pt x="0" y="2864"/>
                  </a:lnTo>
                  <a:lnTo>
                    <a:pt x="0" y="3102"/>
                  </a:lnTo>
                  <a:lnTo>
                    <a:pt x="40" y="3381"/>
                  </a:lnTo>
                  <a:lnTo>
                    <a:pt x="120" y="3659"/>
                  </a:lnTo>
                  <a:lnTo>
                    <a:pt x="199" y="3937"/>
                  </a:lnTo>
                  <a:lnTo>
                    <a:pt x="318" y="4176"/>
                  </a:lnTo>
                  <a:lnTo>
                    <a:pt x="477" y="4414"/>
                  </a:lnTo>
                  <a:lnTo>
                    <a:pt x="676" y="4653"/>
                  </a:lnTo>
                  <a:lnTo>
                    <a:pt x="835" y="4852"/>
                  </a:lnTo>
                  <a:lnTo>
                    <a:pt x="1074" y="5051"/>
                  </a:lnTo>
                  <a:lnTo>
                    <a:pt x="1273" y="5210"/>
                  </a:lnTo>
                  <a:lnTo>
                    <a:pt x="1511" y="5329"/>
                  </a:lnTo>
                  <a:lnTo>
                    <a:pt x="1790" y="5448"/>
                  </a:lnTo>
                  <a:lnTo>
                    <a:pt x="2028" y="5528"/>
                  </a:lnTo>
                  <a:lnTo>
                    <a:pt x="2306" y="5607"/>
                  </a:lnTo>
                  <a:lnTo>
                    <a:pt x="2545" y="5647"/>
                  </a:lnTo>
                  <a:lnTo>
                    <a:pt x="3102" y="5647"/>
                  </a:lnTo>
                  <a:lnTo>
                    <a:pt x="3380" y="5607"/>
                  </a:lnTo>
                  <a:lnTo>
                    <a:pt x="3658" y="5528"/>
                  </a:lnTo>
                  <a:lnTo>
                    <a:pt x="3897" y="5448"/>
                  </a:lnTo>
                  <a:lnTo>
                    <a:pt x="4175" y="5329"/>
                  </a:lnTo>
                  <a:lnTo>
                    <a:pt x="4414" y="5170"/>
                  </a:lnTo>
                  <a:lnTo>
                    <a:pt x="4652" y="4971"/>
                  </a:lnTo>
                  <a:lnTo>
                    <a:pt x="4851" y="4812"/>
                  </a:lnTo>
                  <a:lnTo>
                    <a:pt x="5050" y="4573"/>
                  </a:lnTo>
                  <a:lnTo>
                    <a:pt x="5209" y="4375"/>
                  </a:lnTo>
                  <a:lnTo>
                    <a:pt x="5328" y="4136"/>
                  </a:lnTo>
                  <a:lnTo>
                    <a:pt x="5448" y="3858"/>
                  </a:lnTo>
                  <a:lnTo>
                    <a:pt x="5527" y="3619"/>
                  </a:lnTo>
                  <a:lnTo>
                    <a:pt x="5607" y="3341"/>
                  </a:lnTo>
                  <a:lnTo>
                    <a:pt x="5647" y="3102"/>
                  </a:lnTo>
                  <a:lnTo>
                    <a:pt x="5647" y="2824"/>
                  </a:lnTo>
                  <a:lnTo>
                    <a:pt x="5647" y="2545"/>
                  </a:lnTo>
                  <a:lnTo>
                    <a:pt x="5567" y="2267"/>
                  </a:lnTo>
                  <a:lnTo>
                    <a:pt x="5527" y="1989"/>
                  </a:lnTo>
                  <a:lnTo>
                    <a:pt x="5408" y="1750"/>
                  </a:lnTo>
                  <a:lnTo>
                    <a:pt x="5289" y="1472"/>
                  </a:lnTo>
                  <a:lnTo>
                    <a:pt x="5169" y="1233"/>
                  </a:lnTo>
                  <a:lnTo>
                    <a:pt x="4971" y="995"/>
                  </a:lnTo>
                  <a:lnTo>
                    <a:pt x="4772" y="796"/>
                  </a:lnTo>
                  <a:lnTo>
                    <a:pt x="4573" y="637"/>
                  </a:lnTo>
                  <a:lnTo>
                    <a:pt x="4334" y="478"/>
                  </a:lnTo>
                  <a:lnTo>
                    <a:pt x="4096" y="319"/>
                  </a:lnTo>
                  <a:lnTo>
                    <a:pt x="3857" y="199"/>
                  </a:lnTo>
                  <a:lnTo>
                    <a:pt x="3619" y="120"/>
                  </a:lnTo>
                  <a:lnTo>
                    <a:pt x="3340" y="40"/>
                  </a:lnTo>
                  <a:lnTo>
                    <a:pt x="3062" y="40"/>
                  </a:lnTo>
                  <a:lnTo>
                    <a:pt x="2784"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0" name="Google Shape;6560;p165"/>
            <p:cNvSpPr/>
            <p:nvPr/>
          </p:nvSpPr>
          <p:spPr>
            <a:xfrm>
              <a:off x="4717575" y="4565300"/>
              <a:ext cx="141175" cy="141175"/>
            </a:xfrm>
            <a:custGeom>
              <a:rect b="b" l="l" r="r" t="t"/>
              <a:pathLst>
                <a:path extrusionOk="0" h="5647" w="5647">
                  <a:moveTo>
                    <a:pt x="2505" y="1"/>
                  </a:moveTo>
                  <a:lnTo>
                    <a:pt x="2267" y="40"/>
                  </a:lnTo>
                  <a:lnTo>
                    <a:pt x="1988" y="120"/>
                  </a:lnTo>
                  <a:lnTo>
                    <a:pt x="1710" y="239"/>
                  </a:lnTo>
                  <a:lnTo>
                    <a:pt x="1472" y="358"/>
                  </a:lnTo>
                  <a:lnTo>
                    <a:pt x="1233" y="478"/>
                  </a:lnTo>
                  <a:lnTo>
                    <a:pt x="994" y="676"/>
                  </a:lnTo>
                  <a:lnTo>
                    <a:pt x="796" y="875"/>
                  </a:lnTo>
                  <a:lnTo>
                    <a:pt x="597" y="1074"/>
                  </a:lnTo>
                  <a:lnTo>
                    <a:pt x="438" y="1313"/>
                  </a:lnTo>
                  <a:lnTo>
                    <a:pt x="318" y="1551"/>
                  </a:lnTo>
                  <a:lnTo>
                    <a:pt x="199" y="1790"/>
                  </a:lnTo>
                  <a:lnTo>
                    <a:pt x="80" y="2028"/>
                  </a:lnTo>
                  <a:lnTo>
                    <a:pt x="40" y="2307"/>
                  </a:lnTo>
                  <a:lnTo>
                    <a:pt x="0" y="2585"/>
                  </a:lnTo>
                  <a:lnTo>
                    <a:pt x="0" y="2824"/>
                  </a:lnTo>
                  <a:lnTo>
                    <a:pt x="0" y="3102"/>
                  </a:lnTo>
                  <a:lnTo>
                    <a:pt x="40" y="3380"/>
                  </a:lnTo>
                  <a:lnTo>
                    <a:pt x="120" y="3659"/>
                  </a:lnTo>
                  <a:lnTo>
                    <a:pt x="199" y="3897"/>
                  </a:lnTo>
                  <a:lnTo>
                    <a:pt x="318" y="4176"/>
                  </a:lnTo>
                  <a:lnTo>
                    <a:pt x="477" y="4414"/>
                  </a:lnTo>
                  <a:lnTo>
                    <a:pt x="637" y="4653"/>
                  </a:lnTo>
                  <a:lnTo>
                    <a:pt x="835" y="4852"/>
                  </a:lnTo>
                  <a:lnTo>
                    <a:pt x="1074" y="5050"/>
                  </a:lnTo>
                  <a:lnTo>
                    <a:pt x="1273" y="5209"/>
                  </a:lnTo>
                  <a:lnTo>
                    <a:pt x="1511" y="5329"/>
                  </a:lnTo>
                  <a:lnTo>
                    <a:pt x="1750" y="5448"/>
                  </a:lnTo>
                  <a:lnTo>
                    <a:pt x="2028" y="5528"/>
                  </a:lnTo>
                  <a:lnTo>
                    <a:pt x="2307" y="5607"/>
                  </a:lnTo>
                  <a:lnTo>
                    <a:pt x="2545" y="5647"/>
                  </a:lnTo>
                  <a:lnTo>
                    <a:pt x="3102" y="5647"/>
                  </a:lnTo>
                  <a:lnTo>
                    <a:pt x="3380" y="5607"/>
                  </a:lnTo>
                  <a:lnTo>
                    <a:pt x="3658" y="5528"/>
                  </a:lnTo>
                  <a:lnTo>
                    <a:pt x="3897" y="5448"/>
                  </a:lnTo>
                  <a:lnTo>
                    <a:pt x="4175" y="5329"/>
                  </a:lnTo>
                  <a:lnTo>
                    <a:pt x="4414" y="5170"/>
                  </a:lnTo>
                  <a:lnTo>
                    <a:pt x="4653" y="4971"/>
                  </a:lnTo>
                  <a:lnTo>
                    <a:pt x="4851" y="4772"/>
                  </a:lnTo>
                  <a:lnTo>
                    <a:pt x="5010" y="4573"/>
                  </a:lnTo>
                  <a:lnTo>
                    <a:pt x="5169" y="4374"/>
                  </a:lnTo>
                  <a:lnTo>
                    <a:pt x="5328" y="4136"/>
                  </a:lnTo>
                  <a:lnTo>
                    <a:pt x="5448" y="3858"/>
                  </a:lnTo>
                  <a:lnTo>
                    <a:pt x="5527" y="3619"/>
                  </a:lnTo>
                  <a:lnTo>
                    <a:pt x="5607" y="3341"/>
                  </a:lnTo>
                  <a:lnTo>
                    <a:pt x="5607" y="3062"/>
                  </a:lnTo>
                  <a:lnTo>
                    <a:pt x="5647" y="2824"/>
                  </a:lnTo>
                  <a:lnTo>
                    <a:pt x="5607" y="2545"/>
                  </a:lnTo>
                  <a:lnTo>
                    <a:pt x="5567" y="2267"/>
                  </a:lnTo>
                  <a:lnTo>
                    <a:pt x="5527" y="1989"/>
                  </a:lnTo>
                  <a:lnTo>
                    <a:pt x="5408" y="1750"/>
                  </a:lnTo>
                  <a:lnTo>
                    <a:pt x="5289" y="1472"/>
                  </a:lnTo>
                  <a:lnTo>
                    <a:pt x="5130" y="1233"/>
                  </a:lnTo>
                  <a:lnTo>
                    <a:pt x="4971" y="995"/>
                  </a:lnTo>
                  <a:lnTo>
                    <a:pt x="4772" y="796"/>
                  </a:lnTo>
                  <a:lnTo>
                    <a:pt x="4573" y="597"/>
                  </a:lnTo>
                  <a:lnTo>
                    <a:pt x="4334" y="438"/>
                  </a:lnTo>
                  <a:lnTo>
                    <a:pt x="4096" y="319"/>
                  </a:lnTo>
                  <a:lnTo>
                    <a:pt x="3857" y="199"/>
                  </a:lnTo>
                  <a:lnTo>
                    <a:pt x="3579" y="120"/>
                  </a:lnTo>
                  <a:lnTo>
                    <a:pt x="3340" y="40"/>
                  </a:lnTo>
                  <a:lnTo>
                    <a:pt x="306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1" name="Google Shape;6561;p165"/>
            <p:cNvSpPr/>
            <p:nvPr/>
          </p:nvSpPr>
          <p:spPr>
            <a:xfrm>
              <a:off x="5161925" y="3794900"/>
              <a:ext cx="101400" cy="100425"/>
            </a:xfrm>
            <a:custGeom>
              <a:rect b="b" l="l" r="r" t="t"/>
              <a:pathLst>
                <a:path extrusionOk="0" h="4017" w="4056">
                  <a:moveTo>
                    <a:pt x="2028" y="0"/>
                  </a:moveTo>
                  <a:lnTo>
                    <a:pt x="1630" y="40"/>
                  </a:lnTo>
                  <a:lnTo>
                    <a:pt x="1273" y="159"/>
                  </a:lnTo>
                  <a:lnTo>
                    <a:pt x="875" y="358"/>
                  </a:lnTo>
                  <a:lnTo>
                    <a:pt x="597" y="597"/>
                  </a:lnTo>
                  <a:lnTo>
                    <a:pt x="318" y="915"/>
                  </a:lnTo>
                  <a:lnTo>
                    <a:pt x="159" y="1273"/>
                  </a:lnTo>
                  <a:lnTo>
                    <a:pt x="40" y="1631"/>
                  </a:lnTo>
                  <a:lnTo>
                    <a:pt x="0" y="2028"/>
                  </a:lnTo>
                  <a:lnTo>
                    <a:pt x="40" y="2426"/>
                  </a:lnTo>
                  <a:lnTo>
                    <a:pt x="159" y="2784"/>
                  </a:lnTo>
                  <a:lnTo>
                    <a:pt x="358" y="3142"/>
                  </a:lnTo>
                  <a:lnTo>
                    <a:pt x="636" y="3460"/>
                  </a:lnTo>
                  <a:lnTo>
                    <a:pt x="955" y="3698"/>
                  </a:lnTo>
                  <a:lnTo>
                    <a:pt x="1273" y="3897"/>
                  </a:lnTo>
                  <a:lnTo>
                    <a:pt x="1670" y="3977"/>
                  </a:lnTo>
                  <a:lnTo>
                    <a:pt x="2028" y="4016"/>
                  </a:lnTo>
                  <a:lnTo>
                    <a:pt x="2426" y="3977"/>
                  </a:lnTo>
                  <a:lnTo>
                    <a:pt x="2823" y="3857"/>
                  </a:lnTo>
                  <a:lnTo>
                    <a:pt x="3181" y="3659"/>
                  </a:lnTo>
                  <a:lnTo>
                    <a:pt x="3499" y="3420"/>
                  </a:lnTo>
                  <a:lnTo>
                    <a:pt x="3738" y="3102"/>
                  </a:lnTo>
                  <a:lnTo>
                    <a:pt x="3897" y="2744"/>
                  </a:lnTo>
                  <a:lnTo>
                    <a:pt x="4016" y="2386"/>
                  </a:lnTo>
                  <a:lnTo>
                    <a:pt x="4056" y="1988"/>
                  </a:lnTo>
                  <a:lnTo>
                    <a:pt x="4016" y="1591"/>
                  </a:lnTo>
                  <a:lnTo>
                    <a:pt x="3897" y="1233"/>
                  </a:lnTo>
                  <a:lnTo>
                    <a:pt x="3698" y="875"/>
                  </a:lnTo>
                  <a:lnTo>
                    <a:pt x="3420" y="557"/>
                  </a:lnTo>
                  <a:lnTo>
                    <a:pt x="3141" y="318"/>
                  </a:lnTo>
                  <a:lnTo>
                    <a:pt x="2784" y="120"/>
                  </a:lnTo>
                  <a:lnTo>
                    <a:pt x="2426" y="40"/>
                  </a:lnTo>
                  <a:lnTo>
                    <a:pt x="202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2" name="Google Shape;6562;p165"/>
            <p:cNvSpPr/>
            <p:nvPr/>
          </p:nvSpPr>
          <p:spPr>
            <a:xfrm>
              <a:off x="3475975" y="1202350"/>
              <a:ext cx="2910650" cy="2071675"/>
            </a:xfrm>
            <a:custGeom>
              <a:rect b="b" l="l" r="r" t="t"/>
              <a:pathLst>
                <a:path extrusionOk="0" h="82867" w="116426">
                  <a:moveTo>
                    <a:pt x="68870" y="2546"/>
                  </a:moveTo>
                  <a:lnTo>
                    <a:pt x="88990" y="16900"/>
                  </a:lnTo>
                  <a:lnTo>
                    <a:pt x="64058" y="11015"/>
                  </a:lnTo>
                  <a:lnTo>
                    <a:pt x="68870" y="2546"/>
                  </a:lnTo>
                  <a:close/>
                  <a:moveTo>
                    <a:pt x="29067" y="3818"/>
                  </a:moveTo>
                  <a:lnTo>
                    <a:pt x="36304" y="23898"/>
                  </a:lnTo>
                  <a:lnTo>
                    <a:pt x="29465" y="29545"/>
                  </a:lnTo>
                  <a:lnTo>
                    <a:pt x="29067" y="3818"/>
                  </a:lnTo>
                  <a:close/>
                  <a:moveTo>
                    <a:pt x="91972" y="18252"/>
                  </a:moveTo>
                  <a:lnTo>
                    <a:pt x="114159" y="23501"/>
                  </a:lnTo>
                  <a:lnTo>
                    <a:pt x="115591" y="35072"/>
                  </a:lnTo>
                  <a:lnTo>
                    <a:pt x="91972" y="18252"/>
                  </a:lnTo>
                  <a:close/>
                  <a:moveTo>
                    <a:pt x="54754" y="9464"/>
                  </a:moveTo>
                  <a:lnTo>
                    <a:pt x="63064" y="11453"/>
                  </a:lnTo>
                  <a:lnTo>
                    <a:pt x="44336" y="44376"/>
                  </a:lnTo>
                  <a:lnTo>
                    <a:pt x="37060" y="24097"/>
                  </a:lnTo>
                  <a:lnTo>
                    <a:pt x="54754" y="9464"/>
                  </a:lnTo>
                  <a:close/>
                  <a:moveTo>
                    <a:pt x="28829" y="30857"/>
                  </a:moveTo>
                  <a:lnTo>
                    <a:pt x="29226" y="57935"/>
                  </a:lnTo>
                  <a:lnTo>
                    <a:pt x="21552" y="36901"/>
                  </a:lnTo>
                  <a:lnTo>
                    <a:pt x="28829" y="30857"/>
                  </a:lnTo>
                  <a:close/>
                  <a:moveTo>
                    <a:pt x="36543" y="24535"/>
                  </a:moveTo>
                  <a:lnTo>
                    <a:pt x="43938" y="45092"/>
                  </a:lnTo>
                  <a:lnTo>
                    <a:pt x="43740" y="45410"/>
                  </a:lnTo>
                  <a:lnTo>
                    <a:pt x="44098" y="45609"/>
                  </a:lnTo>
                  <a:lnTo>
                    <a:pt x="44137" y="45688"/>
                  </a:lnTo>
                  <a:lnTo>
                    <a:pt x="44257" y="45688"/>
                  </a:lnTo>
                  <a:lnTo>
                    <a:pt x="44296" y="45728"/>
                  </a:lnTo>
                  <a:lnTo>
                    <a:pt x="44296" y="45688"/>
                  </a:lnTo>
                  <a:lnTo>
                    <a:pt x="74755" y="49426"/>
                  </a:lnTo>
                  <a:lnTo>
                    <a:pt x="59883" y="74357"/>
                  </a:lnTo>
                  <a:lnTo>
                    <a:pt x="30022" y="59685"/>
                  </a:lnTo>
                  <a:lnTo>
                    <a:pt x="29942" y="59566"/>
                  </a:lnTo>
                  <a:lnTo>
                    <a:pt x="29902" y="59566"/>
                  </a:lnTo>
                  <a:lnTo>
                    <a:pt x="29465" y="30340"/>
                  </a:lnTo>
                  <a:lnTo>
                    <a:pt x="36543" y="24535"/>
                  </a:lnTo>
                  <a:close/>
                  <a:moveTo>
                    <a:pt x="28073" y="61474"/>
                  </a:moveTo>
                  <a:lnTo>
                    <a:pt x="13679" y="82111"/>
                  </a:lnTo>
                  <a:lnTo>
                    <a:pt x="1472" y="77936"/>
                  </a:lnTo>
                  <a:lnTo>
                    <a:pt x="28073" y="61474"/>
                  </a:lnTo>
                  <a:close/>
                  <a:moveTo>
                    <a:pt x="28391" y="1"/>
                  </a:moveTo>
                  <a:lnTo>
                    <a:pt x="28829" y="30062"/>
                  </a:lnTo>
                  <a:lnTo>
                    <a:pt x="20797" y="36702"/>
                  </a:lnTo>
                  <a:lnTo>
                    <a:pt x="29226" y="59764"/>
                  </a:lnTo>
                  <a:lnTo>
                    <a:pt x="28988" y="60162"/>
                  </a:lnTo>
                  <a:lnTo>
                    <a:pt x="1" y="78095"/>
                  </a:lnTo>
                  <a:lnTo>
                    <a:pt x="13918" y="82867"/>
                  </a:lnTo>
                  <a:lnTo>
                    <a:pt x="29425" y="60599"/>
                  </a:lnTo>
                  <a:lnTo>
                    <a:pt x="29902" y="60321"/>
                  </a:lnTo>
                  <a:lnTo>
                    <a:pt x="60122" y="75192"/>
                  </a:lnTo>
                  <a:lnTo>
                    <a:pt x="75828" y="48909"/>
                  </a:lnTo>
                  <a:lnTo>
                    <a:pt x="44654" y="45092"/>
                  </a:lnTo>
                  <a:lnTo>
                    <a:pt x="63701" y="11612"/>
                  </a:lnTo>
                  <a:lnTo>
                    <a:pt x="90341" y="17854"/>
                  </a:lnTo>
                  <a:lnTo>
                    <a:pt x="116426" y="36463"/>
                  </a:lnTo>
                  <a:lnTo>
                    <a:pt x="114756" y="22984"/>
                  </a:lnTo>
                  <a:lnTo>
                    <a:pt x="90620" y="17298"/>
                  </a:lnTo>
                  <a:lnTo>
                    <a:pt x="68671" y="1631"/>
                  </a:lnTo>
                  <a:lnTo>
                    <a:pt x="63422" y="10856"/>
                  </a:lnTo>
                  <a:lnTo>
                    <a:pt x="54595" y="8789"/>
                  </a:lnTo>
                  <a:lnTo>
                    <a:pt x="36821" y="23461"/>
                  </a:lnTo>
                  <a:lnTo>
                    <a:pt x="28391"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3" name="Google Shape;6563;p165"/>
            <p:cNvSpPr/>
            <p:nvPr/>
          </p:nvSpPr>
          <p:spPr>
            <a:xfrm>
              <a:off x="3486925" y="1242125"/>
              <a:ext cx="1707825" cy="1914600"/>
            </a:xfrm>
            <a:custGeom>
              <a:rect b="b" l="l" r="r" t="t"/>
              <a:pathLst>
                <a:path extrusionOk="0" h="76584" w="68313">
                  <a:moveTo>
                    <a:pt x="28033" y="0"/>
                  </a:moveTo>
                  <a:lnTo>
                    <a:pt x="20438" y="35111"/>
                  </a:lnTo>
                  <a:lnTo>
                    <a:pt x="0" y="76305"/>
                  </a:lnTo>
                  <a:lnTo>
                    <a:pt x="557" y="76584"/>
                  </a:lnTo>
                  <a:lnTo>
                    <a:pt x="21035" y="35350"/>
                  </a:lnTo>
                  <a:lnTo>
                    <a:pt x="21035" y="35310"/>
                  </a:lnTo>
                  <a:lnTo>
                    <a:pt x="28550" y="637"/>
                  </a:lnTo>
                  <a:lnTo>
                    <a:pt x="68312" y="835"/>
                  </a:lnTo>
                  <a:lnTo>
                    <a:pt x="68312" y="199"/>
                  </a:lnTo>
                  <a:lnTo>
                    <a:pt x="28033"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4" name="Google Shape;6564;p165"/>
            <p:cNvSpPr/>
            <p:nvPr/>
          </p:nvSpPr>
          <p:spPr>
            <a:xfrm>
              <a:off x="3775200" y="1242125"/>
              <a:ext cx="2600500" cy="2037875"/>
            </a:xfrm>
            <a:custGeom>
              <a:rect b="b" l="l" r="r" t="t"/>
              <a:pathLst>
                <a:path extrusionOk="0" h="81515" w="104020">
                  <a:moveTo>
                    <a:pt x="56543" y="995"/>
                  </a:moveTo>
                  <a:lnTo>
                    <a:pt x="61195" y="34435"/>
                  </a:lnTo>
                  <a:lnTo>
                    <a:pt x="32685" y="43382"/>
                  </a:lnTo>
                  <a:lnTo>
                    <a:pt x="42984" y="7754"/>
                  </a:lnTo>
                  <a:lnTo>
                    <a:pt x="56543" y="995"/>
                  </a:lnTo>
                  <a:close/>
                  <a:moveTo>
                    <a:pt x="99924" y="22944"/>
                  </a:moveTo>
                  <a:lnTo>
                    <a:pt x="63581" y="47040"/>
                  </a:lnTo>
                  <a:lnTo>
                    <a:pt x="61871" y="34872"/>
                  </a:lnTo>
                  <a:lnTo>
                    <a:pt x="99924" y="22944"/>
                  </a:lnTo>
                  <a:close/>
                  <a:moveTo>
                    <a:pt x="61275" y="35071"/>
                  </a:moveTo>
                  <a:lnTo>
                    <a:pt x="62984" y="47398"/>
                  </a:lnTo>
                  <a:lnTo>
                    <a:pt x="40956" y="59327"/>
                  </a:lnTo>
                  <a:lnTo>
                    <a:pt x="32725" y="44058"/>
                  </a:lnTo>
                  <a:lnTo>
                    <a:pt x="61275" y="35071"/>
                  </a:lnTo>
                  <a:close/>
                  <a:moveTo>
                    <a:pt x="40678" y="60201"/>
                  </a:moveTo>
                  <a:lnTo>
                    <a:pt x="47556" y="72925"/>
                  </a:lnTo>
                  <a:lnTo>
                    <a:pt x="3658" y="80282"/>
                  </a:lnTo>
                  <a:lnTo>
                    <a:pt x="3658" y="80282"/>
                  </a:lnTo>
                  <a:lnTo>
                    <a:pt x="40678" y="60201"/>
                  </a:lnTo>
                  <a:close/>
                  <a:moveTo>
                    <a:pt x="57060" y="0"/>
                  </a:moveTo>
                  <a:lnTo>
                    <a:pt x="42427" y="7317"/>
                  </a:lnTo>
                  <a:lnTo>
                    <a:pt x="31930" y="43620"/>
                  </a:lnTo>
                  <a:lnTo>
                    <a:pt x="31890" y="43620"/>
                  </a:lnTo>
                  <a:lnTo>
                    <a:pt x="9305" y="34912"/>
                  </a:lnTo>
                  <a:lnTo>
                    <a:pt x="9106" y="35509"/>
                  </a:lnTo>
                  <a:lnTo>
                    <a:pt x="31890" y="44296"/>
                  </a:lnTo>
                  <a:lnTo>
                    <a:pt x="32089" y="44217"/>
                  </a:lnTo>
                  <a:lnTo>
                    <a:pt x="40399" y="59645"/>
                  </a:lnTo>
                  <a:lnTo>
                    <a:pt x="0" y="81514"/>
                  </a:lnTo>
                  <a:lnTo>
                    <a:pt x="48511" y="73403"/>
                  </a:lnTo>
                  <a:lnTo>
                    <a:pt x="41234" y="59883"/>
                  </a:lnTo>
                  <a:lnTo>
                    <a:pt x="63064" y="48074"/>
                  </a:lnTo>
                  <a:lnTo>
                    <a:pt x="63064" y="48113"/>
                  </a:lnTo>
                  <a:lnTo>
                    <a:pt x="104019" y="20995"/>
                  </a:lnTo>
                  <a:lnTo>
                    <a:pt x="104019" y="20995"/>
                  </a:lnTo>
                  <a:lnTo>
                    <a:pt x="61791" y="34236"/>
                  </a:lnTo>
                  <a:lnTo>
                    <a:pt x="5706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5" name="Google Shape;6565;p165"/>
            <p:cNvSpPr/>
            <p:nvPr/>
          </p:nvSpPr>
          <p:spPr>
            <a:xfrm>
              <a:off x="4215575" y="2341575"/>
              <a:ext cx="356875" cy="355900"/>
            </a:xfrm>
            <a:custGeom>
              <a:rect b="b" l="l" r="r" t="t"/>
              <a:pathLst>
                <a:path extrusionOk="0" fill="none" h="14236" w="14275">
                  <a:moveTo>
                    <a:pt x="14275" y="0"/>
                  </a:moveTo>
                  <a:lnTo>
                    <a:pt x="0" y="14235"/>
                  </a:lnTo>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6" name="Google Shape;6566;p165"/>
            <p:cNvSpPr/>
            <p:nvPr/>
          </p:nvSpPr>
          <p:spPr>
            <a:xfrm>
              <a:off x="4191700" y="1243125"/>
              <a:ext cx="2214825" cy="1835075"/>
            </a:xfrm>
            <a:custGeom>
              <a:rect b="b" l="l" r="r" t="t"/>
              <a:pathLst>
                <a:path extrusionOk="0" h="73403" w="88593">
                  <a:moveTo>
                    <a:pt x="200" y="0"/>
                  </a:moveTo>
                  <a:lnTo>
                    <a:pt x="1" y="597"/>
                  </a:lnTo>
                  <a:lnTo>
                    <a:pt x="25807" y="7794"/>
                  </a:lnTo>
                  <a:lnTo>
                    <a:pt x="46364" y="47676"/>
                  </a:lnTo>
                  <a:lnTo>
                    <a:pt x="46483" y="47914"/>
                  </a:lnTo>
                  <a:lnTo>
                    <a:pt x="85411" y="35111"/>
                  </a:lnTo>
                  <a:lnTo>
                    <a:pt x="85411" y="35111"/>
                  </a:lnTo>
                  <a:lnTo>
                    <a:pt x="31175" y="72885"/>
                  </a:lnTo>
                  <a:lnTo>
                    <a:pt x="31572" y="73402"/>
                  </a:lnTo>
                  <a:lnTo>
                    <a:pt x="88552" y="33719"/>
                  </a:lnTo>
                  <a:lnTo>
                    <a:pt x="88592" y="33640"/>
                  </a:lnTo>
                  <a:lnTo>
                    <a:pt x="88592" y="33520"/>
                  </a:lnTo>
                  <a:lnTo>
                    <a:pt x="88513" y="33480"/>
                  </a:lnTo>
                  <a:lnTo>
                    <a:pt x="88393" y="33441"/>
                  </a:lnTo>
                  <a:lnTo>
                    <a:pt x="46802" y="47159"/>
                  </a:lnTo>
                  <a:lnTo>
                    <a:pt x="26284" y="7237"/>
                  </a:lnTo>
                  <a:lnTo>
                    <a:pt x="20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7" name="Google Shape;6567;p165"/>
            <p:cNvSpPr/>
            <p:nvPr/>
          </p:nvSpPr>
          <p:spPr>
            <a:xfrm>
              <a:off x="4516775" y="2272975"/>
              <a:ext cx="128250" cy="128250"/>
            </a:xfrm>
            <a:custGeom>
              <a:rect b="b" l="l" r="r" t="t"/>
              <a:pathLst>
                <a:path extrusionOk="0" h="5130" w="5130">
                  <a:moveTo>
                    <a:pt x="2306" y="0"/>
                  </a:moveTo>
                  <a:lnTo>
                    <a:pt x="2028" y="40"/>
                  </a:lnTo>
                  <a:lnTo>
                    <a:pt x="1790" y="120"/>
                  </a:lnTo>
                  <a:lnTo>
                    <a:pt x="1551" y="199"/>
                  </a:lnTo>
                  <a:lnTo>
                    <a:pt x="1352" y="279"/>
                  </a:lnTo>
                  <a:lnTo>
                    <a:pt x="1114" y="438"/>
                  </a:lnTo>
                  <a:lnTo>
                    <a:pt x="756" y="756"/>
                  </a:lnTo>
                  <a:lnTo>
                    <a:pt x="438" y="1114"/>
                  </a:lnTo>
                  <a:lnTo>
                    <a:pt x="279" y="1352"/>
                  </a:lnTo>
                  <a:lnTo>
                    <a:pt x="199" y="1551"/>
                  </a:lnTo>
                  <a:lnTo>
                    <a:pt x="120" y="1790"/>
                  </a:lnTo>
                  <a:lnTo>
                    <a:pt x="40" y="2028"/>
                  </a:lnTo>
                  <a:lnTo>
                    <a:pt x="0" y="2307"/>
                  </a:lnTo>
                  <a:lnTo>
                    <a:pt x="0" y="2545"/>
                  </a:lnTo>
                  <a:lnTo>
                    <a:pt x="0" y="2824"/>
                  </a:lnTo>
                  <a:lnTo>
                    <a:pt x="40" y="3062"/>
                  </a:lnTo>
                  <a:lnTo>
                    <a:pt x="120" y="3341"/>
                  </a:lnTo>
                  <a:lnTo>
                    <a:pt x="199" y="3579"/>
                  </a:lnTo>
                  <a:lnTo>
                    <a:pt x="279" y="3778"/>
                  </a:lnTo>
                  <a:lnTo>
                    <a:pt x="438" y="4017"/>
                  </a:lnTo>
                  <a:lnTo>
                    <a:pt x="756" y="4374"/>
                  </a:lnTo>
                  <a:lnTo>
                    <a:pt x="1114" y="4692"/>
                  </a:lnTo>
                  <a:lnTo>
                    <a:pt x="1352" y="4812"/>
                  </a:lnTo>
                  <a:lnTo>
                    <a:pt x="1551" y="4931"/>
                  </a:lnTo>
                  <a:lnTo>
                    <a:pt x="1790" y="5011"/>
                  </a:lnTo>
                  <a:lnTo>
                    <a:pt x="2028" y="5090"/>
                  </a:lnTo>
                  <a:lnTo>
                    <a:pt x="2306" y="5130"/>
                  </a:lnTo>
                  <a:lnTo>
                    <a:pt x="2823" y="5130"/>
                  </a:lnTo>
                  <a:lnTo>
                    <a:pt x="3102" y="5090"/>
                  </a:lnTo>
                  <a:lnTo>
                    <a:pt x="3340" y="5011"/>
                  </a:lnTo>
                  <a:lnTo>
                    <a:pt x="3579" y="4931"/>
                  </a:lnTo>
                  <a:lnTo>
                    <a:pt x="3778" y="4812"/>
                  </a:lnTo>
                  <a:lnTo>
                    <a:pt x="4016" y="4692"/>
                  </a:lnTo>
                  <a:lnTo>
                    <a:pt x="4374" y="4374"/>
                  </a:lnTo>
                  <a:lnTo>
                    <a:pt x="4692" y="4017"/>
                  </a:lnTo>
                  <a:lnTo>
                    <a:pt x="4812" y="3778"/>
                  </a:lnTo>
                  <a:lnTo>
                    <a:pt x="4931" y="3579"/>
                  </a:lnTo>
                  <a:lnTo>
                    <a:pt x="5010" y="3341"/>
                  </a:lnTo>
                  <a:lnTo>
                    <a:pt x="5090" y="3062"/>
                  </a:lnTo>
                  <a:lnTo>
                    <a:pt x="5130" y="2824"/>
                  </a:lnTo>
                  <a:lnTo>
                    <a:pt x="5130" y="2545"/>
                  </a:lnTo>
                  <a:lnTo>
                    <a:pt x="5130" y="2307"/>
                  </a:lnTo>
                  <a:lnTo>
                    <a:pt x="5090" y="2028"/>
                  </a:lnTo>
                  <a:lnTo>
                    <a:pt x="5010" y="1790"/>
                  </a:lnTo>
                  <a:lnTo>
                    <a:pt x="4931" y="1551"/>
                  </a:lnTo>
                  <a:lnTo>
                    <a:pt x="4812" y="1352"/>
                  </a:lnTo>
                  <a:lnTo>
                    <a:pt x="4692" y="1114"/>
                  </a:lnTo>
                  <a:lnTo>
                    <a:pt x="4374" y="756"/>
                  </a:lnTo>
                  <a:lnTo>
                    <a:pt x="4016" y="438"/>
                  </a:lnTo>
                  <a:lnTo>
                    <a:pt x="3778" y="279"/>
                  </a:lnTo>
                  <a:lnTo>
                    <a:pt x="3579" y="199"/>
                  </a:lnTo>
                  <a:lnTo>
                    <a:pt x="3340" y="120"/>
                  </a:lnTo>
                  <a:lnTo>
                    <a:pt x="3102" y="40"/>
                  </a:lnTo>
                  <a:lnTo>
                    <a:pt x="2823"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8" name="Google Shape;6568;p165"/>
            <p:cNvSpPr/>
            <p:nvPr/>
          </p:nvSpPr>
          <p:spPr>
            <a:xfrm>
              <a:off x="4130075" y="2611950"/>
              <a:ext cx="172000" cy="172000"/>
            </a:xfrm>
            <a:custGeom>
              <a:rect b="b" l="l" r="r" t="t"/>
              <a:pathLst>
                <a:path extrusionOk="0" h="6880" w="6880">
                  <a:moveTo>
                    <a:pt x="3062" y="1"/>
                  </a:moveTo>
                  <a:lnTo>
                    <a:pt x="2744" y="80"/>
                  </a:lnTo>
                  <a:lnTo>
                    <a:pt x="2386" y="160"/>
                  </a:lnTo>
                  <a:lnTo>
                    <a:pt x="2108" y="279"/>
                  </a:lnTo>
                  <a:lnTo>
                    <a:pt x="1790" y="398"/>
                  </a:lnTo>
                  <a:lnTo>
                    <a:pt x="1512" y="597"/>
                  </a:lnTo>
                  <a:lnTo>
                    <a:pt x="1233" y="796"/>
                  </a:lnTo>
                  <a:lnTo>
                    <a:pt x="995" y="995"/>
                  </a:lnTo>
                  <a:lnTo>
                    <a:pt x="796" y="1233"/>
                  </a:lnTo>
                  <a:lnTo>
                    <a:pt x="597" y="1512"/>
                  </a:lnTo>
                  <a:lnTo>
                    <a:pt x="398" y="1790"/>
                  </a:lnTo>
                  <a:lnTo>
                    <a:pt x="279" y="2108"/>
                  </a:lnTo>
                  <a:lnTo>
                    <a:pt x="160" y="2426"/>
                  </a:lnTo>
                  <a:lnTo>
                    <a:pt x="80" y="2744"/>
                  </a:lnTo>
                  <a:lnTo>
                    <a:pt x="1" y="3062"/>
                  </a:lnTo>
                  <a:lnTo>
                    <a:pt x="1" y="3420"/>
                  </a:lnTo>
                  <a:lnTo>
                    <a:pt x="1" y="3778"/>
                  </a:lnTo>
                  <a:lnTo>
                    <a:pt x="80" y="4136"/>
                  </a:lnTo>
                  <a:lnTo>
                    <a:pt x="160" y="4454"/>
                  </a:lnTo>
                  <a:lnTo>
                    <a:pt x="279" y="4772"/>
                  </a:lnTo>
                  <a:lnTo>
                    <a:pt x="398" y="5090"/>
                  </a:lnTo>
                  <a:lnTo>
                    <a:pt x="597" y="5369"/>
                  </a:lnTo>
                  <a:lnTo>
                    <a:pt x="796" y="5607"/>
                  </a:lnTo>
                  <a:lnTo>
                    <a:pt x="995" y="5846"/>
                  </a:lnTo>
                  <a:lnTo>
                    <a:pt x="1233" y="6084"/>
                  </a:lnTo>
                  <a:lnTo>
                    <a:pt x="1512" y="6283"/>
                  </a:lnTo>
                  <a:lnTo>
                    <a:pt x="1790" y="6442"/>
                  </a:lnTo>
                  <a:lnTo>
                    <a:pt x="2108" y="6601"/>
                  </a:lnTo>
                  <a:lnTo>
                    <a:pt x="2386" y="6721"/>
                  </a:lnTo>
                  <a:lnTo>
                    <a:pt x="2744" y="6800"/>
                  </a:lnTo>
                  <a:lnTo>
                    <a:pt x="3062" y="6840"/>
                  </a:lnTo>
                  <a:lnTo>
                    <a:pt x="3420" y="6880"/>
                  </a:lnTo>
                  <a:lnTo>
                    <a:pt x="3778" y="6840"/>
                  </a:lnTo>
                  <a:lnTo>
                    <a:pt x="4136" y="6800"/>
                  </a:lnTo>
                  <a:lnTo>
                    <a:pt x="4454" y="6721"/>
                  </a:lnTo>
                  <a:lnTo>
                    <a:pt x="4772" y="6601"/>
                  </a:lnTo>
                  <a:lnTo>
                    <a:pt x="5050" y="6442"/>
                  </a:lnTo>
                  <a:lnTo>
                    <a:pt x="5329" y="6283"/>
                  </a:lnTo>
                  <a:lnTo>
                    <a:pt x="5607" y="6084"/>
                  </a:lnTo>
                  <a:lnTo>
                    <a:pt x="5846" y="5846"/>
                  </a:lnTo>
                  <a:lnTo>
                    <a:pt x="6084" y="5607"/>
                  </a:lnTo>
                  <a:lnTo>
                    <a:pt x="6283" y="5369"/>
                  </a:lnTo>
                  <a:lnTo>
                    <a:pt x="6442" y="5090"/>
                  </a:lnTo>
                  <a:lnTo>
                    <a:pt x="6601" y="4772"/>
                  </a:lnTo>
                  <a:lnTo>
                    <a:pt x="6720" y="4454"/>
                  </a:lnTo>
                  <a:lnTo>
                    <a:pt x="6800" y="4136"/>
                  </a:lnTo>
                  <a:lnTo>
                    <a:pt x="6840" y="3778"/>
                  </a:lnTo>
                  <a:lnTo>
                    <a:pt x="6880" y="3420"/>
                  </a:lnTo>
                  <a:lnTo>
                    <a:pt x="6840" y="3062"/>
                  </a:lnTo>
                  <a:lnTo>
                    <a:pt x="6800" y="2744"/>
                  </a:lnTo>
                  <a:lnTo>
                    <a:pt x="6720" y="2426"/>
                  </a:lnTo>
                  <a:lnTo>
                    <a:pt x="6601" y="2108"/>
                  </a:lnTo>
                  <a:lnTo>
                    <a:pt x="6442" y="1790"/>
                  </a:lnTo>
                  <a:lnTo>
                    <a:pt x="6283" y="1512"/>
                  </a:lnTo>
                  <a:lnTo>
                    <a:pt x="6084" y="1233"/>
                  </a:lnTo>
                  <a:lnTo>
                    <a:pt x="5846" y="995"/>
                  </a:lnTo>
                  <a:lnTo>
                    <a:pt x="5607" y="796"/>
                  </a:lnTo>
                  <a:lnTo>
                    <a:pt x="5329" y="597"/>
                  </a:lnTo>
                  <a:lnTo>
                    <a:pt x="5050" y="398"/>
                  </a:lnTo>
                  <a:lnTo>
                    <a:pt x="4772" y="279"/>
                  </a:lnTo>
                  <a:lnTo>
                    <a:pt x="4454" y="160"/>
                  </a:lnTo>
                  <a:lnTo>
                    <a:pt x="4136" y="80"/>
                  </a:lnTo>
                  <a:lnTo>
                    <a:pt x="3778"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9" name="Google Shape;6569;p165"/>
            <p:cNvSpPr/>
            <p:nvPr/>
          </p:nvSpPr>
          <p:spPr>
            <a:xfrm>
              <a:off x="4800075" y="1388250"/>
              <a:ext cx="85525" cy="85525"/>
            </a:xfrm>
            <a:custGeom>
              <a:rect b="b" l="l" r="r" t="t"/>
              <a:pathLst>
                <a:path extrusionOk="0" h="3421" w="3421">
                  <a:moveTo>
                    <a:pt x="1353" y="1"/>
                  </a:moveTo>
                  <a:lnTo>
                    <a:pt x="1034" y="120"/>
                  </a:lnTo>
                  <a:lnTo>
                    <a:pt x="756" y="279"/>
                  </a:lnTo>
                  <a:lnTo>
                    <a:pt x="478" y="478"/>
                  </a:lnTo>
                  <a:lnTo>
                    <a:pt x="279" y="756"/>
                  </a:lnTo>
                  <a:lnTo>
                    <a:pt x="120" y="1034"/>
                  </a:lnTo>
                  <a:lnTo>
                    <a:pt x="40" y="1353"/>
                  </a:lnTo>
                  <a:lnTo>
                    <a:pt x="1" y="1710"/>
                  </a:lnTo>
                  <a:lnTo>
                    <a:pt x="40" y="2028"/>
                  </a:lnTo>
                  <a:lnTo>
                    <a:pt x="120" y="2386"/>
                  </a:lnTo>
                  <a:lnTo>
                    <a:pt x="279" y="2665"/>
                  </a:lnTo>
                  <a:lnTo>
                    <a:pt x="478" y="2903"/>
                  </a:lnTo>
                  <a:lnTo>
                    <a:pt x="756" y="3142"/>
                  </a:lnTo>
                  <a:lnTo>
                    <a:pt x="1034" y="3301"/>
                  </a:lnTo>
                  <a:lnTo>
                    <a:pt x="1353" y="3380"/>
                  </a:lnTo>
                  <a:lnTo>
                    <a:pt x="1710" y="3420"/>
                  </a:lnTo>
                  <a:lnTo>
                    <a:pt x="2068" y="3380"/>
                  </a:lnTo>
                  <a:lnTo>
                    <a:pt x="2386" y="3301"/>
                  </a:lnTo>
                  <a:lnTo>
                    <a:pt x="2665" y="3142"/>
                  </a:lnTo>
                  <a:lnTo>
                    <a:pt x="2943" y="2903"/>
                  </a:lnTo>
                  <a:lnTo>
                    <a:pt x="3142" y="2665"/>
                  </a:lnTo>
                  <a:lnTo>
                    <a:pt x="3301" y="2386"/>
                  </a:lnTo>
                  <a:lnTo>
                    <a:pt x="3380" y="2028"/>
                  </a:lnTo>
                  <a:lnTo>
                    <a:pt x="3420" y="1710"/>
                  </a:lnTo>
                  <a:lnTo>
                    <a:pt x="3380" y="1353"/>
                  </a:lnTo>
                  <a:lnTo>
                    <a:pt x="3301" y="1034"/>
                  </a:lnTo>
                  <a:lnTo>
                    <a:pt x="3142" y="756"/>
                  </a:lnTo>
                  <a:lnTo>
                    <a:pt x="2943" y="478"/>
                  </a:lnTo>
                  <a:lnTo>
                    <a:pt x="2665" y="279"/>
                  </a:lnTo>
                  <a:lnTo>
                    <a:pt x="2386" y="120"/>
                  </a:lnTo>
                  <a:lnTo>
                    <a:pt x="2068"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0" name="Google Shape;6570;p165"/>
            <p:cNvSpPr/>
            <p:nvPr/>
          </p:nvSpPr>
          <p:spPr>
            <a:xfrm>
              <a:off x="5087375" y="1151675"/>
              <a:ext cx="214725" cy="214725"/>
            </a:xfrm>
            <a:custGeom>
              <a:rect b="b" l="l" r="r" t="t"/>
              <a:pathLst>
                <a:path extrusionOk="0" h="8589" w="8589">
                  <a:moveTo>
                    <a:pt x="3857" y="0"/>
                  </a:moveTo>
                  <a:lnTo>
                    <a:pt x="3459" y="80"/>
                  </a:lnTo>
                  <a:lnTo>
                    <a:pt x="3022" y="199"/>
                  </a:lnTo>
                  <a:lnTo>
                    <a:pt x="2624" y="318"/>
                  </a:lnTo>
                  <a:lnTo>
                    <a:pt x="2266" y="517"/>
                  </a:lnTo>
                  <a:lnTo>
                    <a:pt x="1909" y="716"/>
                  </a:lnTo>
                  <a:lnTo>
                    <a:pt x="1591" y="994"/>
                  </a:lnTo>
                  <a:lnTo>
                    <a:pt x="1272" y="1272"/>
                  </a:lnTo>
                  <a:lnTo>
                    <a:pt x="994" y="1551"/>
                  </a:lnTo>
                  <a:lnTo>
                    <a:pt x="756" y="1909"/>
                  </a:lnTo>
                  <a:lnTo>
                    <a:pt x="517" y="2227"/>
                  </a:lnTo>
                  <a:lnTo>
                    <a:pt x="358" y="2624"/>
                  </a:lnTo>
                  <a:lnTo>
                    <a:pt x="199" y="3022"/>
                  </a:lnTo>
                  <a:lnTo>
                    <a:pt x="80" y="3420"/>
                  </a:lnTo>
                  <a:lnTo>
                    <a:pt x="40" y="3857"/>
                  </a:lnTo>
                  <a:lnTo>
                    <a:pt x="0" y="4294"/>
                  </a:lnTo>
                  <a:lnTo>
                    <a:pt x="40" y="4732"/>
                  </a:lnTo>
                  <a:lnTo>
                    <a:pt x="80" y="5169"/>
                  </a:lnTo>
                  <a:lnTo>
                    <a:pt x="199" y="5567"/>
                  </a:lnTo>
                  <a:lnTo>
                    <a:pt x="358" y="5964"/>
                  </a:lnTo>
                  <a:lnTo>
                    <a:pt x="517" y="6322"/>
                  </a:lnTo>
                  <a:lnTo>
                    <a:pt x="756" y="6680"/>
                  </a:lnTo>
                  <a:lnTo>
                    <a:pt x="994" y="7038"/>
                  </a:lnTo>
                  <a:lnTo>
                    <a:pt x="1272" y="7316"/>
                  </a:lnTo>
                  <a:lnTo>
                    <a:pt x="1591" y="7595"/>
                  </a:lnTo>
                  <a:lnTo>
                    <a:pt x="1909" y="7833"/>
                  </a:lnTo>
                  <a:lnTo>
                    <a:pt x="2266" y="8072"/>
                  </a:lnTo>
                  <a:lnTo>
                    <a:pt x="2624" y="8231"/>
                  </a:lnTo>
                  <a:lnTo>
                    <a:pt x="3022" y="8390"/>
                  </a:lnTo>
                  <a:lnTo>
                    <a:pt x="3459" y="8509"/>
                  </a:lnTo>
                  <a:lnTo>
                    <a:pt x="3857" y="8549"/>
                  </a:lnTo>
                  <a:lnTo>
                    <a:pt x="4294" y="8589"/>
                  </a:lnTo>
                  <a:lnTo>
                    <a:pt x="4732" y="8549"/>
                  </a:lnTo>
                  <a:lnTo>
                    <a:pt x="5169" y="8509"/>
                  </a:lnTo>
                  <a:lnTo>
                    <a:pt x="5567" y="8390"/>
                  </a:lnTo>
                  <a:lnTo>
                    <a:pt x="5964" y="8231"/>
                  </a:lnTo>
                  <a:lnTo>
                    <a:pt x="6362" y="8072"/>
                  </a:lnTo>
                  <a:lnTo>
                    <a:pt x="6720" y="7833"/>
                  </a:lnTo>
                  <a:lnTo>
                    <a:pt x="7038" y="7595"/>
                  </a:lnTo>
                  <a:lnTo>
                    <a:pt x="7356" y="7316"/>
                  </a:lnTo>
                  <a:lnTo>
                    <a:pt x="7634" y="7038"/>
                  </a:lnTo>
                  <a:lnTo>
                    <a:pt x="7873" y="6680"/>
                  </a:lnTo>
                  <a:lnTo>
                    <a:pt x="8072" y="6322"/>
                  </a:lnTo>
                  <a:lnTo>
                    <a:pt x="8271" y="5964"/>
                  </a:lnTo>
                  <a:lnTo>
                    <a:pt x="8390" y="5567"/>
                  </a:lnTo>
                  <a:lnTo>
                    <a:pt x="8509" y="5169"/>
                  </a:lnTo>
                  <a:lnTo>
                    <a:pt x="8589" y="4732"/>
                  </a:lnTo>
                  <a:lnTo>
                    <a:pt x="8589" y="4294"/>
                  </a:lnTo>
                  <a:lnTo>
                    <a:pt x="8589" y="3857"/>
                  </a:lnTo>
                  <a:lnTo>
                    <a:pt x="8509" y="3420"/>
                  </a:lnTo>
                  <a:lnTo>
                    <a:pt x="8390" y="3022"/>
                  </a:lnTo>
                  <a:lnTo>
                    <a:pt x="8271" y="2624"/>
                  </a:lnTo>
                  <a:lnTo>
                    <a:pt x="8072" y="2227"/>
                  </a:lnTo>
                  <a:lnTo>
                    <a:pt x="7873" y="1909"/>
                  </a:lnTo>
                  <a:lnTo>
                    <a:pt x="7634" y="1551"/>
                  </a:lnTo>
                  <a:lnTo>
                    <a:pt x="7356" y="1272"/>
                  </a:lnTo>
                  <a:lnTo>
                    <a:pt x="7038" y="994"/>
                  </a:lnTo>
                  <a:lnTo>
                    <a:pt x="6720" y="716"/>
                  </a:lnTo>
                  <a:lnTo>
                    <a:pt x="6362" y="517"/>
                  </a:lnTo>
                  <a:lnTo>
                    <a:pt x="5964" y="318"/>
                  </a:lnTo>
                  <a:lnTo>
                    <a:pt x="5567" y="199"/>
                  </a:lnTo>
                  <a:lnTo>
                    <a:pt x="5169" y="80"/>
                  </a:lnTo>
                  <a:lnTo>
                    <a:pt x="4732"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1" name="Google Shape;6571;p165"/>
            <p:cNvSpPr/>
            <p:nvPr/>
          </p:nvSpPr>
          <p:spPr>
            <a:xfrm>
              <a:off x="4108200" y="1164575"/>
              <a:ext cx="172000" cy="172000"/>
            </a:xfrm>
            <a:custGeom>
              <a:rect b="b" l="l" r="r" t="t"/>
              <a:pathLst>
                <a:path extrusionOk="0" h="6880" w="6880">
                  <a:moveTo>
                    <a:pt x="3102" y="1"/>
                  </a:moveTo>
                  <a:lnTo>
                    <a:pt x="2744" y="80"/>
                  </a:lnTo>
                  <a:lnTo>
                    <a:pt x="2426" y="160"/>
                  </a:lnTo>
                  <a:lnTo>
                    <a:pt x="2108" y="279"/>
                  </a:lnTo>
                  <a:lnTo>
                    <a:pt x="1790" y="399"/>
                  </a:lnTo>
                  <a:lnTo>
                    <a:pt x="1512" y="597"/>
                  </a:lnTo>
                  <a:lnTo>
                    <a:pt x="1273" y="796"/>
                  </a:lnTo>
                  <a:lnTo>
                    <a:pt x="995" y="995"/>
                  </a:lnTo>
                  <a:lnTo>
                    <a:pt x="796" y="1234"/>
                  </a:lnTo>
                  <a:lnTo>
                    <a:pt x="597" y="1512"/>
                  </a:lnTo>
                  <a:lnTo>
                    <a:pt x="438" y="1790"/>
                  </a:lnTo>
                  <a:lnTo>
                    <a:pt x="279" y="2108"/>
                  </a:lnTo>
                  <a:lnTo>
                    <a:pt x="160" y="2426"/>
                  </a:lnTo>
                  <a:lnTo>
                    <a:pt x="80" y="2745"/>
                  </a:lnTo>
                  <a:lnTo>
                    <a:pt x="41" y="3063"/>
                  </a:lnTo>
                  <a:lnTo>
                    <a:pt x="1" y="3421"/>
                  </a:lnTo>
                  <a:lnTo>
                    <a:pt x="41" y="3778"/>
                  </a:lnTo>
                  <a:lnTo>
                    <a:pt x="80" y="4136"/>
                  </a:lnTo>
                  <a:lnTo>
                    <a:pt x="160" y="4454"/>
                  </a:lnTo>
                  <a:lnTo>
                    <a:pt x="279" y="4772"/>
                  </a:lnTo>
                  <a:lnTo>
                    <a:pt x="438" y="5051"/>
                  </a:lnTo>
                  <a:lnTo>
                    <a:pt x="597" y="5369"/>
                  </a:lnTo>
                  <a:lnTo>
                    <a:pt x="796" y="5607"/>
                  </a:lnTo>
                  <a:lnTo>
                    <a:pt x="995" y="5846"/>
                  </a:lnTo>
                  <a:lnTo>
                    <a:pt x="1273" y="6085"/>
                  </a:lnTo>
                  <a:lnTo>
                    <a:pt x="1512" y="6283"/>
                  </a:lnTo>
                  <a:lnTo>
                    <a:pt x="1790" y="6443"/>
                  </a:lnTo>
                  <a:lnTo>
                    <a:pt x="2108" y="6602"/>
                  </a:lnTo>
                  <a:lnTo>
                    <a:pt x="2426" y="6721"/>
                  </a:lnTo>
                  <a:lnTo>
                    <a:pt x="2744" y="6800"/>
                  </a:lnTo>
                  <a:lnTo>
                    <a:pt x="3102" y="6840"/>
                  </a:lnTo>
                  <a:lnTo>
                    <a:pt x="3460" y="6880"/>
                  </a:lnTo>
                  <a:lnTo>
                    <a:pt x="3778" y="6840"/>
                  </a:lnTo>
                  <a:lnTo>
                    <a:pt x="4136" y="6800"/>
                  </a:lnTo>
                  <a:lnTo>
                    <a:pt x="4454" y="6721"/>
                  </a:lnTo>
                  <a:lnTo>
                    <a:pt x="4772" y="6602"/>
                  </a:lnTo>
                  <a:lnTo>
                    <a:pt x="5090" y="6443"/>
                  </a:lnTo>
                  <a:lnTo>
                    <a:pt x="5369" y="6283"/>
                  </a:lnTo>
                  <a:lnTo>
                    <a:pt x="5647" y="6085"/>
                  </a:lnTo>
                  <a:lnTo>
                    <a:pt x="5886" y="5846"/>
                  </a:lnTo>
                  <a:lnTo>
                    <a:pt x="6084" y="5607"/>
                  </a:lnTo>
                  <a:lnTo>
                    <a:pt x="6283" y="5369"/>
                  </a:lnTo>
                  <a:lnTo>
                    <a:pt x="6482" y="5051"/>
                  </a:lnTo>
                  <a:lnTo>
                    <a:pt x="6601" y="4772"/>
                  </a:lnTo>
                  <a:lnTo>
                    <a:pt x="6721" y="4454"/>
                  </a:lnTo>
                  <a:lnTo>
                    <a:pt x="6800" y="4136"/>
                  </a:lnTo>
                  <a:lnTo>
                    <a:pt x="6880" y="3778"/>
                  </a:lnTo>
                  <a:lnTo>
                    <a:pt x="6880" y="3421"/>
                  </a:lnTo>
                  <a:lnTo>
                    <a:pt x="6880" y="3063"/>
                  </a:lnTo>
                  <a:lnTo>
                    <a:pt x="6800" y="2745"/>
                  </a:lnTo>
                  <a:lnTo>
                    <a:pt x="6721" y="2426"/>
                  </a:lnTo>
                  <a:lnTo>
                    <a:pt x="6601" y="2108"/>
                  </a:lnTo>
                  <a:lnTo>
                    <a:pt x="6482" y="1790"/>
                  </a:lnTo>
                  <a:lnTo>
                    <a:pt x="6283" y="1512"/>
                  </a:lnTo>
                  <a:lnTo>
                    <a:pt x="6084" y="1234"/>
                  </a:lnTo>
                  <a:lnTo>
                    <a:pt x="5886" y="995"/>
                  </a:lnTo>
                  <a:lnTo>
                    <a:pt x="5647" y="796"/>
                  </a:lnTo>
                  <a:lnTo>
                    <a:pt x="5369" y="597"/>
                  </a:lnTo>
                  <a:lnTo>
                    <a:pt x="5090" y="399"/>
                  </a:lnTo>
                  <a:lnTo>
                    <a:pt x="4772" y="279"/>
                  </a:lnTo>
                  <a:lnTo>
                    <a:pt x="4454" y="160"/>
                  </a:lnTo>
                  <a:lnTo>
                    <a:pt x="4136" y="80"/>
                  </a:lnTo>
                  <a:lnTo>
                    <a:pt x="3778"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2" name="Google Shape;6572;p165"/>
            <p:cNvSpPr/>
            <p:nvPr/>
          </p:nvSpPr>
          <p:spPr>
            <a:xfrm>
              <a:off x="5272250" y="2345550"/>
              <a:ext cx="172000" cy="172000"/>
            </a:xfrm>
            <a:custGeom>
              <a:rect b="b" l="l" r="r" t="t"/>
              <a:pathLst>
                <a:path extrusionOk="0" h="6880" w="6880">
                  <a:moveTo>
                    <a:pt x="3102" y="0"/>
                  </a:moveTo>
                  <a:lnTo>
                    <a:pt x="2744" y="80"/>
                  </a:lnTo>
                  <a:lnTo>
                    <a:pt x="2426" y="159"/>
                  </a:lnTo>
                  <a:lnTo>
                    <a:pt x="2108" y="278"/>
                  </a:lnTo>
                  <a:lnTo>
                    <a:pt x="1790" y="398"/>
                  </a:lnTo>
                  <a:lnTo>
                    <a:pt x="1512" y="597"/>
                  </a:lnTo>
                  <a:lnTo>
                    <a:pt x="1273" y="795"/>
                  </a:lnTo>
                  <a:lnTo>
                    <a:pt x="995" y="994"/>
                  </a:lnTo>
                  <a:lnTo>
                    <a:pt x="796" y="1233"/>
                  </a:lnTo>
                  <a:lnTo>
                    <a:pt x="597" y="1511"/>
                  </a:lnTo>
                  <a:lnTo>
                    <a:pt x="398" y="1789"/>
                  </a:lnTo>
                  <a:lnTo>
                    <a:pt x="279" y="2108"/>
                  </a:lnTo>
                  <a:lnTo>
                    <a:pt x="160" y="2426"/>
                  </a:lnTo>
                  <a:lnTo>
                    <a:pt x="80" y="2744"/>
                  </a:lnTo>
                  <a:lnTo>
                    <a:pt x="41" y="3102"/>
                  </a:lnTo>
                  <a:lnTo>
                    <a:pt x="1" y="3420"/>
                  </a:lnTo>
                  <a:lnTo>
                    <a:pt x="41" y="3778"/>
                  </a:lnTo>
                  <a:lnTo>
                    <a:pt x="80" y="4135"/>
                  </a:lnTo>
                  <a:lnTo>
                    <a:pt x="160" y="4454"/>
                  </a:lnTo>
                  <a:lnTo>
                    <a:pt x="279" y="4772"/>
                  </a:lnTo>
                  <a:lnTo>
                    <a:pt x="398" y="5090"/>
                  </a:lnTo>
                  <a:lnTo>
                    <a:pt x="597" y="5368"/>
                  </a:lnTo>
                  <a:lnTo>
                    <a:pt x="796" y="5607"/>
                  </a:lnTo>
                  <a:lnTo>
                    <a:pt x="995" y="5885"/>
                  </a:lnTo>
                  <a:lnTo>
                    <a:pt x="1273" y="6084"/>
                  </a:lnTo>
                  <a:lnTo>
                    <a:pt x="1512" y="6283"/>
                  </a:lnTo>
                  <a:lnTo>
                    <a:pt x="1790" y="6442"/>
                  </a:lnTo>
                  <a:lnTo>
                    <a:pt x="2108" y="6601"/>
                  </a:lnTo>
                  <a:lnTo>
                    <a:pt x="2426" y="6720"/>
                  </a:lnTo>
                  <a:lnTo>
                    <a:pt x="2744" y="6800"/>
                  </a:lnTo>
                  <a:lnTo>
                    <a:pt x="3102" y="6839"/>
                  </a:lnTo>
                  <a:lnTo>
                    <a:pt x="3420" y="6879"/>
                  </a:lnTo>
                  <a:lnTo>
                    <a:pt x="3778" y="6839"/>
                  </a:lnTo>
                  <a:lnTo>
                    <a:pt x="4136" y="6800"/>
                  </a:lnTo>
                  <a:lnTo>
                    <a:pt x="4454" y="6720"/>
                  </a:lnTo>
                  <a:lnTo>
                    <a:pt x="4772" y="6601"/>
                  </a:lnTo>
                  <a:lnTo>
                    <a:pt x="5090" y="6442"/>
                  </a:lnTo>
                  <a:lnTo>
                    <a:pt x="5369" y="6283"/>
                  </a:lnTo>
                  <a:lnTo>
                    <a:pt x="5607" y="6084"/>
                  </a:lnTo>
                  <a:lnTo>
                    <a:pt x="5886" y="5885"/>
                  </a:lnTo>
                  <a:lnTo>
                    <a:pt x="6085" y="5607"/>
                  </a:lnTo>
                  <a:lnTo>
                    <a:pt x="6283" y="5368"/>
                  </a:lnTo>
                  <a:lnTo>
                    <a:pt x="6442" y="5090"/>
                  </a:lnTo>
                  <a:lnTo>
                    <a:pt x="6601" y="4772"/>
                  </a:lnTo>
                  <a:lnTo>
                    <a:pt x="6721" y="4454"/>
                  </a:lnTo>
                  <a:lnTo>
                    <a:pt x="6800" y="4135"/>
                  </a:lnTo>
                  <a:lnTo>
                    <a:pt x="6840" y="3778"/>
                  </a:lnTo>
                  <a:lnTo>
                    <a:pt x="6880" y="3420"/>
                  </a:lnTo>
                  <a:lnTo>
                    <a:pt x="6840" y="3102"/>
                  </a:lnTo>
                  <a:lnTo>
                    <a:pt x="6800" y="2744"/>
                  </a:lnTo>
                  <a:lnTo>
                    <a:pt x="6721" y="2426"/>
                  </a:lnTo>
                  <a:lnTo>
                    <a:pt x="6601" y="2108"/>
                  </a:lnTo>
                  <a:lnTo>
                    <a:pt x="6442" y="1789"/>
                  </a:lnTo>
                  <a:lnTo>
                    <a:pt x="6283" y="1511"/>
                  </a:lnTo>
                  <a:lnTo>
                    <a:pt x="6085" y="1233"/>
                  </a:lnTo>
                  <a:lnTo>
                    <a:pt x="5886" y="994"/>
                  </a:lnTo>
                  <a:lnTo>
                    <a:pt x="5607" y="795"/>
                  </a:lnTo>
                  <a:lnTo>
                    <a:pt x="5369" y="597"/>
                  </a:lnTo>
                  <a:lnTo>
                    <a:pt x="5090" y="398"/>
                  </a:lnTo>
                  <a:lnTo>
                    <a:pt x="4772" y="278"/>
                  </a:lnTo>
                  <a:lnTo>
                    <a:pt x="4454" y="159"/>
                  </a:lnTo>
                  <a:lnTo>
                    <a:pt x="4136" y="80"/>
                  </a:lnTo>
                  <a:lnTo>
                    <a:pt x="377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3" name="Google Shape;6573;p165"/>
            <p:cNvSpPr/>
            <p:nvPr/>
          </p:nvSpPr>
          <p:spPr>
            <a:xfrm>
              <a:off x="6332925" y="2049300"/>
              <a:ext cx="86500" cy="85525"/>
            </a:xfrm>
            <a:custGeom>
              <a:rect b="b" l="l" r="r" t="t"/>
              <a:pathLst>
                <a:path extrusionOk="0" h="3421" w="3460">
                  <a:moveTo>
                    <a:pt x="1710" y="1"/>
                  </a:moveTo>
                  <a:lnTo>
                    <a:pt x="1392" y="41"/>
                  </a:lnTo>
                  <a:lnTo>
                    <a:pt x="1074" y="120"/>
                  </a:lnTo>
                  <a:lnTo>
                    <a:pt x="756" y="279"/>
                  </a:lnTo>
                  <a:lnTo>
                    <a:pt x="518" y="518"/>
                  </a:lnTo>
                  <a:lnTo>
                    <a:pt x="319" y="756"/>
                  </a:lnTo>
                  <a:lnTo>
                    <a:pt x="160" y="1035"/>
                  </a:lnTo>
                  <a:lnTo>
                    <a:pt x="40" y="1353"/>
                  </a:lnTo>
                  <a:lnTo>
                    <a:pt x="1" y="1711"/>
                  </a:lnTo>
                  <a:lnTo>
                    <a:pt x="40" y="2069"/>
                  </a:lnTo>
                  <a:lnTo>
                    <a:pt x="160" y="2387"/>
                  </a:lnTo>
                  <a:lnTo>
                    <a:pt x="319" y="2665"/>
                  </a:lnTo>
                  <a:lnTo>
                    <a:pt x="518" y="2943"/>
                  </a:lnTo>
                  <a:lnTo>
                    <a:pt x="756" y="3142"/>
                  </a:lnTo>
                  <a:lnTo>
                    <a:pt x="1074" y="3301"/>
                  </a:lnTo>
                  <a:lnTo>
                    <a:pt x="1392" y="3381"/>
                  </a:lnTo>
                  <a:lnTo>
                    <a:pt x="1710" y="3420"/>
                  </a:lnTo>
                  <a:lnTo>
                    <a:pt x="2068" y="3381"/>
                  </a:lnTo>
                  <a:lnTo>
                    <a:pt x="2386" y="3301"/>
                  </a:lnTo>
                  <a:lnTo>
                    <a:pt x="2704" y="3142"/>
                  </a:lnTo>
                  <a:lnTo>
                    <a:pt x="2943" y="2943"/>
                  </a:lnTo>
                  <a:lnTo>
                    <a:pt x="3142" y="2665"/>
                  </a:lnTo>
                  <a:lnTo>
                    <a:pt x="3301" y="2387"/>
                  </a:lnTo>
                  <a:lnTo>
                    <a:pt x="3420" y="2069"/>
                  </a:lnTo>
                  <a:lnTo>
                    <a:pt x="3460" y="1711"/>
                  </a:lnTo>
                  <a:lnTo>
                    <a:pt x="3420" y="1353"/>
                  </a:lnTo>
                  <a:lnTo>
                    <a:pt x="3301" y="1035"/>
                  </a:lnTo>
                  <a:lnTo>
                    <a:pt x="3142" y="756"/>
                  </a:lnTo>
                  <a:lnTo>
                    <a:pt x="2943" y="518"/>
                  </a:lnTo>
                  <a:lnTo>
                    <a:pt x="2704" y="279"/>
                  </a:lnTo>
                  <a:lnTo>
                    <a:pt x="2386" y="120"/>
                  </a:lnTo>
                  <a:lnTo>
                    <a:pt x="2068" y="41"/>
                  </a:lnTo>
                  <a:lnTo>
                    <a:pt x="171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4" name="Google Shape;6574;p165"/>
            <p:cNvSpPr/>
            <p:nvPr/>
          </p:nvSpPr>
          <p:spPr>
            <a:xfrm>
              <a:off x="6251425" y="1692425"/>
              <a:ext cx="171975" cy="172000"/>
            </a:xfrm>
            <a:custGeom>
              <a:rect b="b" l="l" r="r" t="t"/>
              <a:pathLst>
                <a:path extrusionOk="0" h="6880" w="6879">
                  <a:moveTo>
                    <a:pt x="3459" y="1"/>
                  </a:moveTo>
                  <a:lnTo>
                    <a:pt x="3102" y="41"/>
                  </a:lnTo>
                  <a:lnTo>
                    <a:pt x="2744" y="81"/>
                  </a:lnTo>
                  <a:lnTo>
                    <a:pt x="2426" y="160"/>
                  </a:lnTo>
                  <a:lnTo>
                    <a:pt x="2107" y="279"/>
                  </a:lnTo>
                  <a:lnTo>
                    <a:pt x="1789" y="438"/>
                  </a:lnTo>
                  <a:lnTo>
                    <a:pt x="1511" y="597"/>
                  </a:lnTo>
                  <a:lnTo>
                    <a:pt x="1272" y="796"/>
                  </a:lnTo>
                  <a:lnTo>
                    <a:pt x="994" y="1035"/>
                  </a:lnTo>
                  <a:lnTo>
                    <a:pt x="795" y="1273"/>
                  </a:lnTo>
                  <a:lnTo>
                    <a:pt x="597" y="1512"/>
                  </a:lnTo>
                  <a:lnTo>
                    <a:pt x="437" y="1830"/>
                  </a:lnTo>
                  <a:lnTo>
                    <a:pt x="278" y="2108"/>
                  </a:lnTo>
                  <a:lnTo>
                    <a:pt x="159" y="2427"/>
                  </a:lnTo>
                  <a:lnTo>
                    <a:pt x="80" y="2745"/>
                  </a:lnTo>
                  <a:lnTo>
                    <a:pt x="40" y="3102"/>
                  </a:lnTo>
                  <a:lnTo>
                    <a:pt x="0" y="3460"/>
                  </a:lnTo>
                  <a:lnTo>
                    <a:pt x="40" y="3818"/>
                  </a:lnTo>
                  <a:lnTo>
                    <a:pt x="80" y="4136"/>
                  </a:lnTo>
                  <a:lnTo>
                    <a:pt x="159" y="4454"/>
                  </a:lnTo>
                  <a:lnTo>
                    <a:pt x="278" y="4773"/>
                  </a:lnTo>
                  <a:lnTo>
                    <a:pt x="437" y="5091"/>
                  </a:lnTo>
                  <a:lnTo>
                    <a:pt x="597" y="5369"/>
                  </a:lnTo>
                  <a:lnTo>
                    <a:pt x="795" y="5647"/>
                  </a:lnTo>
                  <a:lnTo>
                    <a:pt x="994" y="5886"/>
                  </a:lnTo>
                  <a:lnTo>
                    <a:pt x="1272" y="6085"/>
                  </a:lnTo>
                  <a:lnTo>
                    <a:pt x="1511" y="6284"/>
                  </a:lnTo>
                  <a:lnTo>
                    <a:pt x="1789" y="6482"/>
                  </a:lnTo>
                  <a:lnTo>
                    <a:pt x="2107" y="6602"/>
                  </a:lnTo>
                  <a:lnTo>
                    <a:pt x="2426" y="6721"/>
                  </a:lnTo>
                  <a:lnTo>
                    <a:pt x="2744" y="6800"/>
                  </a:lnTo>
                  <a:lnTo>
                    <a:pt x="3102" y="6880"/>
                  </a:lnTo>
                  <a:lnTo>
                    <a:pt x="3778" y="6880"/>
                  </a:lnTo>
                  <a:lnTo>
                    <a:pt x="4135" y="6800"/>
                  </a:lnTo>
                  <a:lnTo>
                    <a:pt x="4453" y="6721"/>
                  </a:lnTo>
                  <a:lnTo>
                    <a:pt x="4772" y="6602"/>
                  </a:lnTo>
                  <a:lnTo>
                    <a:pt x="5090" y="6482"/>
                  </a:lnTo>
                  <a:lnTo>
                    <a:pt x="5368" y="6284"/>
                  </a:lnTo>
                  <a:lnTo>
                    <a:pt x="5646" y="6085"/>
                  </a:lnTo>
                  <a:lnTo>
                    <a:pt x="5885" y="5886"/>
                  </a:lnTo>
                  <a:lnTo>
                    <a:pt x="6084" y="5647"/>
                  </a:lnTo>
                  <a:lnTo>
                    <a:pt x="6283" y="5369"/>
                  </a:lnTo>
                  <a:lnTo>
                    <a:pt x="6481" y="5091"/>
                  </a:lnTo>
                  <a:lnTo>
                    <a:pt x="6601" y="4773"/>
                  </a:lnTo>
                  <a:lnTo>
                    <a:pt x="6720" y="4454"/>
                  </a:lnTo>
                  <a:lnTo>
                    <a:pt x="6799" y="4136"/>
                  </a:lnTo>
                  <a:lnTo>
                    <a:pt x="6879" y="3818"/>
                  </a:lnTo>
                  <a:lnTo>
                    <a:pt x="6879" y="3460"/>
                  </a:lnTo>
                  <a:lnTo>
                    <a:pt x="6879" y="3102"/>
                  </a:lnTo>
                  <a:lnTo>
                    <a:pt x="6799" y="2745"/>
                  </a:lnTo>
                  <a:lnTo>
                    <a:pt x="6720" y="2427"/>
                  </a:lnTo>
                  <a:lnTo>
                    <a:pt x="6601" y="2108"/>
                  </a:lnTo>
                  <a:lnTo>
                    <a:pt x="6481" y="1830"/>
                  </a:lnTo>
                  <a:lnTo>
                    <a:pt x="6283" y="1512"/>
                  </a:lnTo>
                  <a:lnTo>
                    <a:pt x="6084" y="1273"/>
                  </a:lnTo>
                  <a:lnTo>
                    <a:pt x="5885" y="1035"/>
                  </a:lnTo>
                  <a:lnTo>
                    <a:pt x="5646" y="796"/>
                  </a:lnTo>
                  <a:lnTo>
                    <a:pt x="5368" y="597"/>
                  </a:lnTo>
                  <a:lnTo>
                    <a:pt x="5090" y="438"/>
                  </a:lnTo>
                  <a:lnTo>
                    <a:pt x="4772" y="279"/>
                  </a:lnTo>
                  <a:lnTo>
                    <a:pt x="4453" y="160"/>
                  </a:lnTo>
                  <a:lnTo>
                    <a:pt x="4135" y="81"/>
                  </a:lnTo>
                  <a:lnTo>
                    <a:pt x="3778" y="41"/>
                  </a:lnTo>
                  <a:lnTo>
                    <a:pt x="3459"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5" name="Google Shape;6575;p165"/>
            <p:cNvSpPr/>
            <p:nvPr/>
          </p:nvSpPr>
          <p:spPr>
            <a:xfrm>
              <a:off x="4868675" y="2955900"/>
              <a:ext cx="214725" cy="214750"/>
            </a:xfrm>
            <a:custGeom>
              <a:rect b="b" l="l" r="r" t="t"/>
              <a:pathLst>
                <a:path extrusionOk="0" h="8590" w="8589">
                  <a:moveTo>
                    <a:pt x="3857" y="1"/>
                  </a:moveTo>
                  <a:lnTo>
                    <a:pt x="3420" y="80"/>
                  </a:lnTo>
                  <a:lnTo>
                    <a:pt x="3022" y="160"/>
                  </a:lnTo>
                  <a:lnTo>
                    <a:pt x="2625" y="319"/>
                  </a:lnTo>
                  <a:lnTo>
                    <a:pt x="2227" y="517"/>
                  </a:lnTo>
                  <a:lnTo>
                    <a:pt x="1909" y="716"/>
                  </a:lnTo>
                  <a:lnTo>
                    <a:pt x="1551" y="955"/>
                  </a:lnTo>
                  <a:lnTo>
                    <a:pt x="1273" y="1233"/>
                  </a:lnTo>
                  <a:lnTo>
                    <a:pt x="994" y="1551"/>
                  </a:lnTo>
                  <a:lnTo>
                    <a:pt x="716" y="1869"/>
                  </a:lnTo>
                  <a:lnTo>
                    <a:pt x="517" y="2227"/>
                  </a:lnTo>
                  <a:lnTo>
                    <a:pt x="318" y="2625"/>
                  </a:lnTo>
                  <a:lnTo>
                    <a:pt x="199" y="2983"/>
                  </a:lnTo>
                  <a:lnTo>
                    <a:pt x="80" y="3420"/>
                  </a:lnTo>
                  <a:lnTo>
                    <a:pt x="0" y="3858"/>
                  </a:lnTo>
                  <a:lnTo>
                    <a:pt x="0" y="4295"/>
                  </a:lnTo>
                  <a:lnTo>
                    <a:pt x="0" y="4732"/>
                  </a:lnTo>
                  <a:lnTo>
                    <a:pt x="80" y="5130"/>
                  </a:lnTo>
                  <a:lnTo>
                    <a:pt x="199" y="5567"/>
                  </a:lnTo>
                  <a:lnTo>
                    <a:pt x="318" y="5965"/>
                  </a:lnTo>
                  <a:lnTo>
                    <a:pt x="517" y="6323"/>
                  </a:lnTo>
                  <a:lnTo>
                    <a:pt x="716" y="6681"/>
                  </a:lnTo>
                  <a:lnTo>
                    <a:pt x="994" y="6999"/>
                  </a:lnTo>
                  <a:lnTo>
                    <a:pt x="1273" y="7317"/>
                  </a:lnTo>
                  <a:lnTo>
                    <a:pt x="1551" y="7595"/>
                  </a:lnTo>
                  <a:lnTo>
                    <a:pt x="1909" y="7834"/>
                  </a:lnTo>
                  <a:lnTo>
                    <a:pt x="2227" y="8072"/>
                  </a:lnTo>
                  <a:lnTo>
                    <a:pt x="2625" y="8231"/>
                  </a:lnTo>
                  <a:lnTo>
                    <a:pt x="3022" y="8390"/>
                  </a:lnTo>
                  <a:lnTo>
                    <a:pt x="3420" y="8470"/>
                  </a:lnTo>
                  <a:lnTo>
                    <a:pt x="3857" y="8550"/>
                  </a:lnTo>
                  <a:lnTo>
                    <a:pt x="4295" y="8589"/>
                  </a:lnTo>
                  <a:lnTo>
                    <a:pt x="4732" y="8550"/>
                  </a:lnTo>
                  <a:lnTo>
                    <a:pt x="5169" y="8470"/>
                  </a:lnTo>
                  <a:lnTo>
                    <a:pt x="5567" y="8390"/>
                  </a:lnTo>
                  <a:lnTo>
                    <a:pt x="5965" y="8231"/>
                  </a:lnTo>
                  <a:lnTo>
                    <a:pt x="6322" y="8072"/>
                  </a:lnTo>
                  <a:lnTo>
                    <a:pt x="6680" y="7834"/>
                  </a:lnTo>
                  <a:lnTo>
                    <a:pt x="7038" y="7595"/>
                  </a:lnTo>
                  <a:lnTo>
                    <a:pt x="7317" y="7317"/>
                  </a:lnTo>
                  <a:lnTo>
                    <a:pt x="7595" y="6999"/>
                  </a:lnTo>
                  <a:lnTo>
                    <a:pt x="7873" y="6681"/>
                  </a:lnTo>
                  <a:lnTo>
                    <a:pt x="8072" y="6323"/>
                  </a:lnTo>
                  <a:lnTo>
                    <a:pt x="8231" y="5965"/>
                  </a:lnTo>
                  <a:lnTo>
                    <a:pt x="8390" y="5567"/>
                  </a:lnTo>
                  <a:lnTo>
                    <a:pt x="8509" y="5130"/>
                  </a:lnTo>
                  <a:lnTo>
                    <a:pt x="8549" y="4732"/>
                  </a:lnTo>
                  <a:lnTo>
                    <a:pt x="8589" y="4295"/>
                  </a:lnTo>
                  <a:lnTo>
                    <a:pt x="8549" y="3858"/>
                  </a:lnTo>
                  <a:lnTo>
                    <a:pt x="8509" y="3420"/>
                  </a:lnTo>
                  <a:lnTo>
                    <a:pt x="8390" y="2983"/>
                  </a:lnTo>
                  <a:lnTo>
                    <a:pt x="8231" y="2625"/>
                  </a:lnTo>
                  <a:lnTo>
                    <a:pt x="8072" y="2227"/>
                  </a:lnTo>
                  <a:lnTo>
                    <a:pt x="7873" y="1869"/>
                  </a:lnTo>
                  <a:lnTo>
                    <a:pt x="7595" y="1551"/>
                  </a:lnTo>
                  <a:lnTo>
                    <a:pt x="7317" y="1233"/>
                  </a:lnTo>
                  <a:lnTo>
                    <a:pt x="7038" y="955"/>
                  </a:lnTo>
                  <a:lnTo>
                    <a:pt x="6680" y="716"/>
                  </a:lnTo>
                  <a:lnTo>
                    <a:pt x="6322" y="517"/>
                  </a:lnTo>
                  <a:lnTo>
                    <a:pt x="5965" y="319"/>
                  </a:lnTo>
                  <a:lnTo>
                    <a:pt x="5567" y="160"/>
                  </a:lnTo>
                  <a:lnTo>
                    <a:pt x="5169" y="80"/>
                  </a:lnTo>
                  <a:lnTo>
                    <a:pt x="473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6" name="Google Shape;6576;p165"/>
            <p:cNvSpPr/>
            <p:nvPr/>
          </p:nvSpPr>
          <p:spPr>
            <a:xfrm>
              <a:off x="1862600" y="3088100"/>
              <a:ext cx="2253575" cy="2372875"/>
            </a:xfrm>
            <a:custGeom>
              <a:rect b="b" l="l" r="r" t="t"/>
              <a:pathLst>
                <a:path extrusionOk="0" h="94915" w="90143">
                  <a:moveTo>
                    <a:pt x="43024" y="30141"/>
                  </a:moveTo>
                  <a:lnTo>
                    <a:pt x="50301" y="41792"/>
                  </a:lnTo>
                  <a:lnTo>
                    <a:pt x="45171" y="40002"/>
                  </a:lnTo>
                  <a:lnTo>
                    <a:pt x="43024" y="30141"/>
                  </a:lnTo>
                  <a:close/>
                  <a:moveTo>
                    <a:pt x="1432" y="717"/>
                  </a:moveTo>
                  <a:lnTo>
                    <a:pt x="64973" y="2904"/>
                  </a:lnTo>
                  <a:lnTo>
                    <a:pt x="83980" y="43780"/>
                  </a:lnTo>
                  <a:lnTo>
                    <a:pt x="50738" y="65172"/>
                  </a:lnTo>
                  <a:lnTo>
                    <a:pt x="45330" y="40718"/>
                  </a:lnTo>
                  <a:lnTo>
                    <a:pt x="51812" y="43024"/>
                  </a:lnTo>
                  <a:lnTo>
                    <a:pt x="51812" y="43024"/>
                  </a:lnTo>
                  <a:lnTo>
                    <a:pt x="41593" y="26682"/>
                  </a:lnTo>
                  <a:lnTo>
                    <a:pt x="44456" y="39724"/>
                  </a:lnTo>
                  <a:lnTo>
                    <a:pt x="30777" y="34873"/>
                  </a:lnTo>
                  <a:lnTo>
                    <a:pt x="1432" y="717"/>
                  </a:lnTo>
                  <a:close/>
                  <a:moveTo>
                    <a:pt x="84218" y="44853"/>
                  </a:moveTo>
                  <a:lnTo>
                    <a:pt x="89427" y="76783"/>
                  </a:lnTo>
                  <a:lnTo>
                    <a:pt x="57736" y="93523"/>
                  </a:lnTo>
                  <a:lnTo>
                    <a:pt x="84218" y="44853"/>
                  </a:lnTo>
                  <a:close/>
                  <a:moveTo>
                    <a:pt x="1" y="1"/>
                  </a:moveTo>
                  <a:lnTo>
                    <a:pt x="30380" y="35350"/>
                  </a:lnTo>
                  <a:lnTo>
                    <a:pt x="30419" y="35430"/>
                  </a:lnTo>
                  <a:lnTo>
                    <a:pt x="44615" y="40480"/>
                  </a:lnTo>
                  <a:lnTo>
                    <a:pt x="50301" y="66206"/>
                  </a:lnTo>
                  <a:lnTo>
                    <a:pt x="83542" y="44814"/>
                  </a:lnTo>
                  <a:lnTo>
                    <a:pt x="56384" y="94716"/>
                  </a:lnTo>
                  <a:lnTo>
                    <a:pt x="56384" y="94796"/>
                  </a:lnTo>
                  <a:lnTo>
                    <a:pt x="56424" y="94875"/>
                  </a:lnTo>
                  <a:lnTo>
                    <a:pt x="56464" y="94915"/>
                  </a:lnTo>
                  <a:lnTo>
                    <a:pt x="56543" y="94875"/>
                  </a:lnTo>
                  <a:lnTo>
                    <a:pt x="90143" y="77141"/>
                  </a:lnTo>
                  <a:lnTo>
                    <a:pt x="84735" y="43939"/>
                  </a:lnTo>
                  <a:lnTo>
                    <a:pt x="85252" y="42945"/>
                  </a:lnTo>
                  <a:lnTo>
                    <a:pt x="84536" y="43422"/>
                  </a:lnTo>
                  <a:lnTo>
                    <a:pt x="65371" y="2307"/>
                  </a:lnTo>
                  <a:lnTo>
                    <a:pt x="1"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7" name="Google Shape;6577;p165"/>
            <p:cNvSpPr/>
            <p:nvPr/>
          </p:nvSpPr>
          <p:spPr>
            <a:xfrm>
              <a:off x="1589250" y="3124900"/>
              <a:ext cx="2383800" cy="2334100"/>
            </a:xfrm>
            <a:custGeom>
              <a:rect b="b" l="l" r="r" t="t"/>
              <a:pathLst>
                <a:path extrusionOk="0" h="93364" w="95352">
                  <a:moveTo>
                    <a:pt x="74515" y="6561"/>
                  </a:moveTo>
                  <a:lnTo>
                    <a:pt x="66563" y="40837"/>
                  </a:lnTo>
                  <a:lnTo>
                    <a:pt x="62428" y="40638"/>
                  </a:lnTo>
                  <a:lnTo>
                    <a:pt x="74515" y="6561"/>
                  </a:lnTo>
                  <a:close/>
                  <a:moveTo>
                    <a:pt x="74436" y="2505"/>
                  </a:moveTo>
                  <a:lnTo>
                    <a:pt x="52726" y="26721"/>
                  </a:lnTo>
                  <a:lnTo>
                    <a:pt x="52845" y="26800"/>
                  </a:lnTo>
                  <a:lnTo>
                    <a:pt x="41393" y="33361"/>
                  </a:lnTo>
                  <a:lnTo>
                    <a:pt x="4136" y="45091"/>
                  </a:lnTo>
                  <a:lnTo>
                    <a:pt x="4136" y="45091"/>
                  </a:lnTo>
                  <a:lnTo>
                    <a:pt x="74436" y="2505"/>
                  </a:lnTo>
                  <a:close/>
                  <a:moveTo>
                    <a:pt x="75271" y="2545"/>
                  </a:moveTo>
                  <a:lnTo>
                    <a:pt x="61553" y="41234"/>
                  </a:lnTo>
                  <a:lnTo>
                    <a:pt x="66404" y="41433"/>
                  </a:lnTo>
                  <a:lnTo>
                    <a:pt x="61115" y="64217"/>
                  </a:lnTo>
                  <a:lnTo>
                    <a:pt x="67438" y="92329"/>
                  </a:lnTo>
                  <a:lnTo>
                    <a:pt x="67438" y="92329"/>
                  </a:lnTo>
                  <a:lnTo>
                    <a:pt x="18251" y="73005"/>
                  </a:lnTo>
                  <a:lnTo>
                    <a:pt x="27397" y="66563"/>
                  </a:lnTo>
                  <a:lnTo>
                    <a:pt x="54237" y="26005"/>
                  </a:lnTo>
                  <a:lnTo>
                    <a:pt x="75271" y="2545"/>
                  </a:lnTo>
                  <a:close/>
                  <a:moveTo>
                    <a:pt x="76702" y="0"/>
                  </a:moveTo>
                  <a:lnTo>
                    <a:pt x="75907" y="875"/>
                  </a:lnTo>
                  <a:lnTo>
                    <a:pt x="80" y="46801"/>
                  </a:lnTo>
                  <a:lnTo>
                    <a:pt x="0" y="46881"/>
                  </a:lnTo>
                  <a:lnTo>
                    <a:pt x="40" y="46960"/>
                  </a:lnTo>
                  <a:lnTo>
                    <a:pt x="80" y="47000"/>
                  </a:lnTo>
                  <a:lnTo>
                    <a:pt x="159" y="47000"/>
                  </a:lnTo>
                  <a:lnTo>
                    <a:pt x="41632" y="33958"/>
                  </a:lnTo>
                  <a:lnTo>
                    <a:pt x="41672" y="33958"/>
                  </a:lnTo>
                  <a:lnTo>
                    <a:pt x="52248" y="27914"/>
                  </a:lnTo>
                  <a:lnTo>
                    <a:pt x="26920" y="66126"/>
                  </a:lnTo>
                  <a:lnTo>
                    <a:pt x="16939" y="73164"/>
                  </a:lnTo>
                  <a:lnTo>
                    <a:pt x="68352" y="93363"/>
                  </a:lnTo>
                  <a:lnTo>
                    <a:pt x="61752" y="64217"/>
                  </a:lnTo>
                  <a:lnTo>
                    <a:pt x="67040" y="41473"/>
                  </a:lnTo>
                  <a:lnTo>
                    <a:pt x="95311" y="42745"/>
                  </a:lnTo>
                  <a:lnTo>
                    <a:pt x="95351" y="42109"/>
                  </a:lnTo>
                  <a:lnTo>
                    <a:pt x="67199" y="40837"/>
                  </a:lnTo>
                  <a:lnTo>
                    <a:pt x="76424" y="1233"/>
                  </a:lnTo>
                  <a:lnTo>
                    <a:pt x="76702" y="398"/>
                  </a:lnTo>
                  <a:lnTo>
                    <a:pt x="76702" y="398"/>
                  </a:lnTo>
                  <a:lnTo>
                    <a:pt x="76583" y="477"/>
                  </a:lnTo>
                  <a:lnTo>
                    <a:pt x="76583" y="477"/>
                  </a:lnTo>
                  <a:lnTo>
                    <a:pt x="76702"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8" name="Google Shape;6578;p165"/>
            <p:cNvSpPr/>
            <p:nvPr/>
          </p:nvSpPr>
          <p:spPr>
            <a:xfrm>
              <a:off x="1620050" y="3054325"/>
              <a:ext cx="1676025" cy="2386775"/>
            </a:xfrm>
            <a:custGeom>
              <a:rect b="b" l="l" r="r" t="t"/>
              <a:pathLst>
                <a:path extrusionOk="0" h="95471" w="67041">
                  <a:moveTo>
                    <a:pt x="10140" y="3778"/>
                  </a:moveTo>
                  <a:lnTo>
                    <a:pt x="14673" y="59923"/>
                  </a:lnTo>
                  <a:lnTo>
                    <a:pt x="717" y="48869"/>
                  </a:lnTo>
                  <a:lnTo>
                    <a:pt x="10140" y="3778"/>
                  </a:lnTo>
                  <a:close/>
                  <a:moveTo>
                    <a:pt x="40360" y="37178"/>
                  </a:moveTo>
                  <a:lnTo>
                    <a:pt x="59645" y="66722"/>
                  </a:lnTo>
                  <a:lnTo>
                    <a:pt x="26443" y="68829"/>
                  </a:lnTo>
                  <a:lnTo>
                    <a:pt x="26443" y="68829"/>
                  </a:lnTo>
                  <a:lnTo>
                    <a:pt x="40360" y="37178"/>
                  </a:lnTo>
                  <a:close/>
                  <a:moveTo>
                    <a:pt x="1472" y="50260"/>
                  </a:moveTo>
                  <a:lnTo>
                    <a:pt x="14753" y="60758"/>
                  </a:lnTo>
                  <a:lnTo>
                    <a:pt x="15866" y="74476"/>
                  </a:lnTo>
                  <a:lnTo>
                    <a:pt x="15866" y="74476"/>
                  </a:lnTo>
                  <a:lnTo>
                    <a:pt x="1472" y="50260"/>
                  </a:lnTo>
                  <a:close/>
                  <a:moveTo>
                    <a:pt x="10299" y="0"/>
                  </a:moveTo>
                  <a:lnTo>
                    <a:pt x="10260" y="80"/>
                  </a:lnTo>
                  <a:lnTo>
                    <a:pt x="1" y="49147"/>
                  </a:lnTo>
                  <a:lnTo>
                    <a:pt x="80" y="49187"/>
                  </a:lnTo>
                  <a:lnTo>
                    <a:pt x="16741" y="77180"/>
                  </a:lnTo>
                  <a:lnTo>
                    <a:pt x="15429" y="61314"/>
                  </a:lnTo>
                  <a:lnTo>
                    <a:pt x="25051" y="68909"/>
                  </a:lnTo>
                  <a:lnTo>
                    <a:pt x="24773" y="68909"/>
                  </a:lnTo>
                  <a:lnTo>
                    <a:pt x="66683" y="95471"/>
                  </a:lnTo>
                  <a:lnTo>
                    <a:pt x="67041" y="94954"/>
                  </a:lnTo>
                  <a:lnTo>
                    <a:pt x="26801" y="69426"/>
                  </a:lnTo>
                  <a:lnTo>
                    <a:pt x="60758" y="67318"/>
                  </a:lnTo>
                  <a:lnTo>
                    <a:pt x="40241" y="35826"/>
                  </a:lnTo>
                  <a:lnTo>
                    <a:pt x="25807" y="68670"/>
                  </a:lnTo>
                  <a:lnTo>
                    <a:pt x="15389" y="60440"/>
                  </a:lnTo>
                  <a:lnTo>
                    <a:pt x="10458" y="80"/>
                  </a:lnTo>
                  <a:lnTo>
                    <a:pt x="10458" y="40"/>
                  </a:lnTo>
                  <a:lnTo>
                    <a:pt x="10379"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9" name="Google Shape;6579;p165"/>
            <p:cNvSpPr/>
            <p:nvPr/>
          </p:nvSpPr>
          <p:spPr>
            <a:xfrm>
              <a:off x="2866625" y="3743200"/>
              <a:ext cx="100425" cy="100425"/>
            </a:xfrm>
            <a:custGeom>
              <a:rect b="b" l="l" r="r" t="t"/>
              <a:pathLst>
                <a:path extrusionOk="0" h="4017" w="4017">
                  <a:moveTo>
                    <a:pt x="1750" y="1"/>
                  </a:moveTo>
                  <a:lnTo>
                    <a:pt x="1392" y="80"/>
                  </a:lnTo>
                  <a:lnTo>
                    <a:pt x="1034" y="239"/>
                  </a:lnTo>
                  <a:lnTo>
                    <a:pt x="716" y="438"/>
                  </a:lnTo>
                  <a:lnTo>
                    <a:pt x="438" y="716"/>
                  </a:lnTo>
                  <a:lnTo>
                    <a:pt x="239" y="1074"/>
                  </a:lnTo>
                  <a:lnTo>
                    <a:pt x="80" y="1432"/>
                  </a:lnTo>
                  <a:lnTo>
                    <a:pt x="0" y="1830"/>
                  </a:lnTo>
                  <a:lnTo>
                    <a:pt x="0" y="2227"/>
                  </a:lnTo>
                  <a:lnTo>
                    <a:pt x="80" y="2625"/>
                  </a:lnTo>
                  <a:lnTo>
                    <a:pt x="239" y="2983"/>
                  </a:lnTo>
                  <a:lnTo>
                    <a:pt x="477" y="3301"/>
                  </a:lnTo>
                  <a:lnTo>
                    <a:pt x="756" y="3579"/>
                  </a:lnTo>
                  <a:lnTo>
                    <a:pt x="1074" y="3778"/>
                  </a:lnTo>
                  <a:lnTo>
                    <a:pt x="1471" y="3937"/>
                  </a:lnTo>
                  <a:lnTo>
                    <a:pt x="1869" y="4017"/>
                  </a:lnTo>
                  <a:lnTo>
                    <a:pt x="2267" y="4017"/>
                  </a:lnTo>
                  <a:lnTo>
                    <a:pt x="2625" y="3937"/>
                  </a:lnTo>
                  <a:lnTo>
                    <a:pt x="2982" y="3778"/>
                  </a:lnTo>
                  <a:lnTo>
                    <a:pt x="3301" y="3540"/>
                  </a:lnTo>
                  <a:lnTo>
                    <a:pt x="3579" y="3261"/>
                  </a:lnTo>
                  <a:lnTo>
                    <a:pt x="3817" y="2943"/>
                  </a:lnTo>
                  <a:lnTo>
                    <a:pt x="3937" y="2545"/>
                  </a:lnTo>
                  <a:lnTo>
                    <a:pt x="4016" y="2148"/>
                  </a:lnTo>
                  <a:lnTo>
                    <a:pt x="4016" y="1750"/>
                  </a:lnTo>
                  <a:lnTo>
                    <a:pt x="3937" y="1392"/>
                  </a:lnTo>
                  <a:lnTo>
                    <a:pt x="3778" y="1035"/>
                  </a:lnTo>
                  <a:lnTo>
                    <a:pt x="3539" y="716"/>
                  </a:lnTo>
                  <a:lnTo>
                    <a:pt x="3261" y="438"/>
                  </a:lnTo>
                  <a:lnTo>
                    <a:pt x="2943" y="199"/>
                  </a:lnTo>
                  <a:lnTo>
                    <a:pt x="2585" y="80"/>
                  </a:lnTo>
                  <a:lnTo>
                    <a:pt x="2147"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0" name="Google Shape;6580;p165"/>
            <p:cNvSpPr/>
            <p:nvPr/>
          </p:nvSpPr>
          <p:spPr>
            <a:xfrm>
              <a:off x="3896475" y="4102075"/>
              <a:ext cx="168025" cy="168000"/>
            </a:xfrm>
            <a:custGeom>
              <a:rect b="b" l="l" r="r" t="t"/>
              <a:pathLst>
                <a:path extrusionOk="0" h="6720" w="6721">
                  <a:moveTo>
                    <a:pt x="2943" y="0"/>
                  </a:moveTo>
                  <a:lnTo>
                    <a:pt x="2625" y="80"/>
                  </a:lnTo>
                  <a:lnTo>
                    <a:pt x="2307" y="159"/>
                  </a:lnTo>
                  <a:lnTo>
                    <a:pt x="2028" y="278"/>
                  </a:lnTo>
                  <a:lnTo>
                    <a:pt x="1710" y="398"/>
                  </a:lnTo>
                  <a:lnTo>
                    <a:pt x="1472" y="596"/>
                  </a:lnTo>
                  <a:lnTo>
                    <a:pt x="1193" y="795"/>
                  </a:lnTo>
                  <a:lnTo>
                    <a:pt x="955" y="994"/>
                  </a:lnTo>
                  <a:lnTo>
                    <a:pt x="756" y="1233"/>
                  </a:lnTo>
                  <a:lnTo>
                    <a:pt x="557" y="1511"/>
                  </a:lnTo>
                  <a:lnTo>
                    <a:pt x="398" y="1789"/>
                  </a:lnTo>
                  <a:lnTo>
                    <a:pt x="239" y="2107"/>
                  </a:lnTo>
                  <a:lnTo>
                    <a:pt x="120" y="2426"/>
                  </a:lnTo>
                  <a:lnTo>
                    <a:pt x="40" y="2783"/>
                  </a:lnTo>
                  <a:lnTo>
                    <a:pt x="0" y="3102"/>
                  </a:lnTo>
                  <a:lnTo>
                    <a:pt x="0" y="3420"/>
                  </a:lnTo>
                  <a:lnTo>
                    <a:pt x="40" y="3778"/>
                  </a:lnTo>
                  <a:lnTo>
                    <a:pt x="80" y="4096"/>
                  </a:lnTo>
                  <a:lnTo>
                    <a:pt x="159" y="4414"/>
                  </a:lnTo>
                  <a:lnTo>
                    <a:pt x="279" y="4692"/>
                  </a:lnTo>
                  <a:lnTo>
                    <a:pt x="438" y="4970"/>
                  </a:lnTo>
                  <a:lnTo>
                    <a:pt x="597" y="5249"/>
                  </a:lnTo>
                  <a:lnTo>
                    <a:pt x="796" y="5527"/>
                  </a:lnTo>
                  <a:lnTo>
                    <a:pt x="994" y="5766"/>
                  </a:lnTo>
                  <a:lnTo>
                    <a:pt x="1233" y="5964"/>
                  </a:lnTo>
                  <a:lnTo>
                    <a:pt x="1511" y="6163"/>
                  </a:lnTo>
                  <a:lnTo>
                    <a:pt x="1790" y="6322"/>
                  </a:lnTo>
                  <a:lnTo>
                    <a:pt x="2108" y="6481"/>
                  </a:lnTo>
                  <a:lnTo>
                    <a:pt x="2426" y="6601"/>
                  </a:lnTo>
                  <a:lnTo>
                    <a:pt x="2784" y="6680"/>
                  </a:lnTo>
                  <a:lnTo>
                    <a:pt x="3102" y="6720"/>
                  </a:lnTo>
                  <a:lnTo>
                    <a:pt x="3420" y="6720"/>
                  </a:lnTo>
                  <a:lnTo>
                    <a:pt x="3778" y="6680"/>
                  </a:lnTo>
                  <a:lnTo>
                    <a:pt x="4096" y="6640"/>
                  </a:lnTo>
                  <a:lnTo>
                    <a:pt x="4414" y="6561"/>
                  </a:lnTo>
                  <a:lnTo>
                    <a:pt x="4692" y="6442"/>
                  </a:lnTo>
                  <a:lnTo>
                    <a:pt x="5010" y="6283"/>
                  </a:lnTo>
                  <a:lnTo>
                    <a:pt x="5249" y="6124"/>
                  </a:lnTo>
                  <a:lnTo>
                    <a:pt x="5527" y="5925"/>
                  </a:lnTo>
                  <a:lnTo>
                    <a:pt x="5766" y="5726"/>
                  </a:lnTo>
                  <a:lnTo>
                    <a:pt x="5965" y="5448"/>
                  </a:lnTo>
                  <a:lnTo>
                    <a:pt x="6164" y="5209"/>
                  </a:lnTo>
                  <a:lnTo>
                    <a:pt x="6323" y="4931"/>
                  </a:lnTo>
                  <a:lnTo>
                    <a:pt x="6482" y="4613"/>
                  </a:lnTo>
                  <a:lnTo>
                    <a:pt x="6601" y="4294"/>
                  </a:lnTo>
                  <a:lnTo>
                    <a:pt x="6680" y="3937"/>
                  </a:lnTo>
                  <a:lnTo>
                    <a:pt x="6720" y="3618"/>
                  </a:lnTo>
                  <a:lnTo>
                    <a:pt x="6720" y="3261"/>
                  </a:lnTo>
                  <a:lnTo>
                    <a:pt x="6680" y="2942"/>
                  </a:lnTo>
                  <a:lnTo>
                    <a:pt x="6641" y="2624"/>
                  </a:lnTo>
                  <a:lnTo>
                    <a:pt x="6561" y="2306"/>
                  </a:lnTo>
                  <a:lnTo>
                    <a:pt x="6442" y="2028"/>
                  </a:lnTo>
                  <a:lnTo>
                    <a:pt x="6283" y="1710"/>
                  </a:lnTo>
                  <a:lnTo>
                    <a:pt x="6124" y="1432"/>
                  </a:lnTo>
                  <a:lnTo>
                    <a:pt x="5925" y="1193"/>
                  </a:lnTo>
                  <a:lnTo>
                    <a:pt x="5726" y="954"/>
                  </a:lnTo>
                  <a:lnTo>
                    <a:pt x="5488" y="756"/>
                  </a:lnTo>
                  <a:lnTo>
                    <a:pt x="5209" y="557"/>
                  </a:lnTo>
                  <a:lnTo>
                    <a:pt x="4931" y="358"/>
                  </a:lnTo>
                  <a:lnTo>
                    <a:pt x="4613" y="239"/>
                  </a:lnTo>
                  <a:lnTo>
                    <a:pt x="4295" y="119"/>
                  </a:lnTo>
                  <a:lnTo>
                    <a:pt x="3937" y="40"/>
                  </a:lnTo>
                  <a:lnTo>
                    <a:pt x="3619"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1" name="Google Shape;6581;p165"/>
            <p:cNvSpPr/>
            <p:nvPr/>
          </p:nvSpPr>
          <p:spPr>
            <a:xfrm>
              <a:off x="3261275" y="5409275"/>
              <a:ext cx="67600" cy="67600"/>
            </a:xfrm>
            <a:custGeom>
              <a:rect b="b" l="l" r="r" t="t"/>
              <a:pathLst>
                <a:path extrusionOk="0" h="2704" w="2704">
                  <a:moveTo>
                    <a:pt x="1431" y="0"/>
                  </a:moveTo>
                  <a:lnTo>
                    <a:pt x="1193" y="40"/>
                  </a:lnTo>
                  <a:lnTo>
                    <a:pt x="915" y="80"/>
                  </a:lnTo>
                  <a:lnTo>
                    <a:pt x="676" y="199"/>
                  </a:lnTo>
                  <a:lnTo>
                    <a:pt x="477" y="318"/>
                  </a:lnTo>
                  <a:lnTo>
                    <a:pt x="278" y="517"/>
                  </a:lnTo>
                  <a:lnTo>
                    <a:pt x="159" y="756"/>
                  </a:lnTo>
                  <a:lnTo>
                    <a:pt x="40" y="994"/>
                  </a:lnTo>
                  <a:lnTo>
                    <a:pt x="0" y="1273"/>
                  </a:lnTo>
                  <a:lnTo>
                    <a:pt x="0" y="1511"/>
                  </a:lnTo>
                  <a:lnTo>
                    <a:pt x="80" y="1789"/>
                  </a:lnTo>
                  <a:lnTo>
                    <a:pt x="159" y="2028"/>
                  </a:lnTo>
                  <a:lnTo>
                    <a:pt x="318" y="2227"/>
                  </a:lnTo>
                  <a:lnTo>
                    <a:pt x="517" y="2426"/>
                  </a:lnTo>
                  <a:lnTo>
                    <a:pt x="716" y="2545"/>
                  </a:lnTo>
                  <a:lnTo>
                    <a:pt x="954" y="2664"/>
                  </a:lnTo>
                  <a:lnTo>
                    <a:pt x="1233" y="2704"/>
                  </a:lnTo>
                  <a:lnTo>
                    <a:pt x="1511" y="2704"/>
                  </a:lnTo>
                  <a:lnTo>
                    <a:pt x="1750" y="2624"/>
                  </a:lnTo>
                  <a:lnTo>
                    <a:pt x="1988" y="2545"/>
                  </a:lnTo>
                  <a:lnTo>
                    <a:pt x="2227" y="2386"/>
                  </a:lnTo>
                  <a:lnTo>
                    <a:pt x="2386" y="2187"/>
                  </a:lnTo>
                  <a:lnTo>
                    <a:pt x="2545" y="1988"/>
                  </a:lnTo>
                  <a:lnTo>
                    <a:pt x="2624" y="1750"/>
                  </a:lnTo>
                  <a:lnTo>
                    <a:pt x="2704" y="1471"/>
                  </a:lnTo>
                  <a:lnTo>
                    <a:pt x="2664" y="1193"/>
                  </a:lnTo>
                  <a:lnTo>
                    <a:pt x="2624" y="954"/>
                  </a:lnTo>
                  <a:lnTo>
                    <a:pt x="2505" y="716"/>
                  </a:lnTo>
                  <a:lnTo>
                    <a:pt x="2386" y="477"/>
                  </a:lnTo>
                  <a:lnTo>
                    <a:pt x="2187" y="318"/>
                  </a:lnTo>
                  <a:lnTo>
                    <a:pt x="1948" y="159"/>
                  </a:lnTo>
                  <a:lnTo>
                    <a:pt x="1710" y="80"/>
                  </a:lnTo>
                  <a:lnTo>
                    <a:pt x="1431"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2" name="Google Shape;6582;p165"/>
            <p:cNvSpPr/>
            <p:nvPr/>
          </p:nvSpPr>
          <p:spPr>
            <a:xfrm>
              <a:off x="4049550" y="4952000"/>
              <a:ext cx="117325" cy="117325"/>
            </a:xfrm>
            <a:custGeom>
              <a:rect b="b" l="l" r="r" t="t"/>
              <a:pathLst>
                <a:path extrusionOk="0" h="4693" w="4693">
                  <a:moveTo>
                    <a:pt x="2546" y="0"/>
                  </a:moveTo>
                  <a:lnTo>
                    <a:pt x="2068" y="40"/>
                  </a:lnTo>
                  <a:lnTo>
                    <a:pt x="1631" y="120"/>
                  </a:lnTo>
                  <a:lnTo>
                    <a:pt x="1194" y="318"/>
                  </a:lnTo>
                  <a:lnTo>
                    <a:pt x="836" y="557"/>
                  </a:lnTo>
                  <a:lnTo>
                    <a:pt x="518" y="875"/>
                  </a:lnTo>
                  <a:lnTo>
                    <a:pt x="279" y="1273"/>
                  </a:lnTo>
                  <a:lnTo>
                    <a:pt x="160" y="1471"/>
                  </a:lnTo>
                  <a:lnTo>
                    <a:pt x="80" y="1710"/>
                  </a:lnTo>
                  <a:lnTo>
                    <a:pt x="41" y="1949"/>
                  </a:lnTo>
                  <a:lnTo>
                    <a:pt x="1" y="2187"/>
                  </a:lnTo>
                  <a:lnTo>
                    <a:pt x="1" y="2625"/>
                  </a:lnTo>
                  <a:lnTo>
                    <a:pt x="120" y="3102"/>
                  </a:lnTo>
                  <a:lnTo>
                    <a:pt x="279" y="3499"/>
                  </a:lnTo>
                  <a:lnTo>
                    <a:pt x="557" y="3857"/>
                  </a:lnTo>
                  <a:lnTo>
                    <a:pt x="876" y="4175"/>
                  </a:lnTo>
                  <a:lnTo>
                    <a:pt x="1273" y="4454"/>
                  </a:lnTo>
                  <a:lnTo>
                    <a:pt x="1472" y="4533"/>
                  </a:lnTo>
                  <a:lnTo>
                    <a:pt x="1711" y="4613"/>
                  </a:lnTo>
                  <a:lnTo>
                    <a:pt x="1949" y="4692"/>
                  </a:lnTo>
                  <a:lnTo>
                    <a:pt x="2625" y="4692"/>
                  </a:lnTo>
                  <a:lnTo>
                    <a:pt x="3063" y="4613"/>
                  </a:lnTo>
                  <a:lnTo>
                    <a:pt x="3500" y="4414"/>
                  </a:lnTo>
                  <a:lnTo>
                    <a:pt x="3858" y="4175"/>
                  </a:lnTo>
                  <a:lnTo>
                    <a:pt x="4176" y="3817"/>
                  </a:lnTo>
                  <a:lnTo>
                    <a:pt x="4454" y="3460"/>
                  </a:lnTo>
                  <a:lnTo>
                    <a:pt x="4534" y="3221"/>
                  </a:lnTo>
                  <a:lnTo>
                    <a:pt x="4613" y="3022"/>
                  </a:lnTo>
                  <a:lnTo>
                    <a:pt x="4653" y="2784"/>
                  </a:lnTo>
                  <a:lnTo>
                    <a:pt x="4693" y="2545"/>
                  </a:lnTo>
                  <a:lnTo>
                    <a:pt x="4693" y="2068"/>
                  </a:lnTo>
                  <a:lnTo>
                    <a:pt x="4574" y="1631"/>
                  </a:lnTo>
                  <a:lnTo>
                    <a:pt x="4414" y="1233"/>
                  </a:lnTo>
                  <a:lnTo>
                    <a:pt x="4136" y="835"/>
                  </a:lnTo>
                  <a:lnTo>
                    <a:pt x="3818" y="517"/>
                  </a:lnTo>
                  <a:lnTo>
                    <a:pt x="3460" y="279"/>
                  </a:lnTo>
                  <a:lnTo>
                    <a:pt x="3222" y="159"/>
                  </a:lnTo>
                  <a:lnTo>
                    <a:pt x="2983" y="80"/>
                  </a:lnTo>
                  <a:lnTo>
                    <a:pt x="2784" y="40"/>
                  </a:lnTo>
                  <a:lnTo>
                    <a:pt x="2546"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3" name="Google Shape;6583;p165"/>
            <p:cNvSpPr/>
            <p:nvPr/>
          </p:nvSpPr>
          <p:spPr>
            <a:xfrm>
              <a:off x="3039575" y="4649800"/>
              <a:ext cx="168025" cy="168025"/>
            </a:xfrm>
            <a:custGeom>
              <a:rect b="b" l="l" r="r" t="t"/>
              <a:pathLst>
                <a:path extrusionOk="0" h="6721" w="6721">
                  <a:moveTo>
                    <a:pt x="2943" y="0"/>
                  </a:moveTo>
                  <a:lnTo>
                    <a:pt x="2625" y="80"/>
                  </a:lnTo>
                  <a:lnTo>
                    <a:pt x="2307" y="159"/>
                  </a:lnTo>
                  <a:lnTo>
                    <a:pt x="2029" y="279"/>
                  </a:lnTo>
                  <a:lnTo>
                    <a:pt x="1751" y="398"/>
                  </a:lnTo>
                  <a:lnTo>
                    <a:pt x="1472" y="597"/>
                  </a:lnTo>
                  <a:lnTo>
                    <a:pt x="1194" y="756"/>
                  </a:lnTo>
                  <a:lnTo>
                    <a:pt x="955" y="994"/>
                  </a:lnTo>
                  <a:lnTo>
                    <a:pt x="756" y="1233"/>
                  </a:lnTo>
                  <a:lnTo>
                    <a:pt x="558" y="1511"/>
                  </a:lnTo>
                  <a:lnTo>
                    <a:pt x="399" y="1790"/>
                  </a:lnTo>
                  <a:lnTo>
                    <a:pt x="240" y="2108"/>
                  </a:lnTo>
                  <a:lnTo>
                    <a:pt x="120" y="2426"/>
                  </a:lnTo>
                  <a:lnTo>
                    <a:pt x="41" y="2744"/>
                  </a:lnTo>
                  <a:lnTo>
                    <a:pt x="1" y="3102"/>
                  </a:lnTo>
                  <a:lnTo>
                    <a:pt x="1" y="3420"/>
                  </a:lnTo>
                  <a:lnTo>
                    <a:pt x="41" y="3738"/>
                  </a:lnTo>
                  <a:lnTo>
                    <a:pt x="80" y="4056"/>
                  </a:lnTo>
                  <a:lnTo>
                    <a:pt x="160" y="4374"/>
                  </a:lnTo>
                  <a:lnTo>
                    <a:pt x="279" y="4692"/>
                  </a:lnTo>
                  <a:lnTo>
                    <a:pt x="438" y="4971"/>
                  </a:lnTo>
                  <a:lnTo>
                    <a:pt x="597" y="5249"/>
                  </a:lnTo>
                  <a:lnTo>
                    <a:pt x="796" y="5527"/>
                  </a:lnTo>
                  <a:lnTo>
                    <a:pt x="995" y="5766"/>
                  </a:lnTo>
                  <a:lnTo>
                    <a:pt x="1273" y="5965"/>
                  </a:lnTo>
                  <a:lnTo>
                    <a:pt x="1512" y="6164"/>
                  </a:lnTo>
                  <a:lnTo>
                    <a:pt x="1790" y="6323"/>
                  </a:lnTo>
                  <a:lnTo>
                    <a:pt x="2108" y="6482"/>
                  </a:lnTo>
                  <a:lnTo>
                    <a:pt x="2426" y="6561"/>
                  </a:lnTo>
                  <a:lnTo>
                    <a:pt x="2784" y="6641"/>
                  </a:lnTo>
                  <a:lnTo>
                    <a:pt x="3102" y="6681"/>
                  </a:lnTo>
                  <a:lnTo>
                    <a:pt x="3460" y="6720"/>
                  </a:lnTo>
                  <a:lnTo>
                    <a:pt x="3778" y="6681"/>
                  </a:lnTo>
                  <a:lnTo>
                    <a:pt x="4097" y="6641"/>
                  </a:lnTo>
                  <a:lnTo>
                    <a:pt x="4415" y="6561"/>
                  </a:lnTo>
                  <a:lnTo>
                    <a:pt x="4693" y="6442"/>
                  </a:lnTo>
                  <a:lnTo>
                    <a:pt x="5011" y="6283"/>
                  </a:lnTo>
                  <a:lnTo>
                    <a:pt x="5289" y="6124"/>
                  </a:lnTo>
                  <a:lnTo>
                    <a:pt x="5528" y="5925"/>
                  </a:lnTo>
                  <a:lnTo>
                    <a:pt x="5767" y="5686"/>
                  </a:lnTo>
                  <a:lnTo>
                    <a:pt x="5965" y="5448"/>
                  </a:lnTo>
                  <a:lnTo>
                    <a:pt x="6164" y="5209"/>
                  </a:lnTo>
                  <a:lnTo>
                    <a:pt x="6363" y="4891"/>
                  </a:lnTo>
                  <a:lnTo>
                    <a:pt x="6482" y="4613"/>
                  </a:lnTo>
                  <a:lnTo>
                    <a:pt x="6602" y="4255"/>
                  </a:lnTo>
                  <a:lnTo>
                    <a:pt x="6681" y="3937"/>
                  </a:lnTo>
                  <a:lnTo>
                    <a:pt x="6721" y="3619"/>
                  </a:lnTo>
                  <a:lnTo>
                    <a:pt x="6721" y="3261"/>
                  </a:lnTo>
                  <a:lnTo>
                    <a:pt x="6721" y="2943"/>
                  </a:lnTo>
                  <a:lnTo>
                    <a:pt x="6641" y="2625"/>
                  </a:lnTo>
                  <a:lnTo>
                    <a:pt x="6562" y="2307"/>
                  </a:lnTo>
                  <a:lnTo>
                    <a:pt x="6443" y="1988"/>
                  </a:lnTo>
                  <a:lnTo>
                    <a:pt x="6283" y="1710"/>
                  </a:lnTo>
                  <a:lnTo>
                    <a:pt x="6124" y="1432"/>
                  </a:lnTo>
                  <a:lnTo>
                    <a:pt x="5926" y="1193"/>
                  </a:lnTo>
                  <a:lnTo>
                    <a:pt x="5727" y="955"/>
                  </a:lnTo>
                  <a:lnTo>
                    <a:pt x="5488" y="716"/>
                  </a:lnTo>
                  <a:lnTo>
                    <a:pt x="5210" y="517"/>
                  </a:lnTo>
                  <a:lnTo>
                    <a:pt x="4932" y="358"/>
                  </a:lnTo>
                  <a:lnTo>
                    <a:pt x="4613" y="239"/>
                  </a:lnTo>
                  <a:lnTo>
                    <a:pt x="4295" y="120"/>
                  </a:lnTo>
                  <a:lnTo>
                    <a:pt x="3937" y="40"/>
                  </a:lnTo>
                  <a:lnTo>
                    <a:pt x="3619"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4" name="Google Shape;6584;p165"/>
            <p:cNvSpPr/>
            <p:nvPr/>
          </p:nvSpPr>
          <p:spPr>
            <a:xfrm>
              <a:off x="1572350" y="4220350"/>
              <a:ext cx="117325" cy="117325"/>
            </a:xfrm>
            <a:custGeom>
              <a:rect b="b" l="l" r="r" t="t"/>
              <a:pathLst>
                <a:path extrusionOk="0" h="4693" w="4693">
                  <a:moveTo>
                    <a:pt x="2068" y="1"/>
                  </a:moveTo>
                  <a:lnTo>
                    <a:pt x="1631" y="80"/>
                  </a:lnTo>
                  <a:lnTo>
                    <a:pt x="1193" y="279"/>
                  </a:lnTo>
                  <a:lnTo>
                    <a:pt x="835" y="518"/>
                  </a:lnTo>
                  <a:lnTo>
                    <a:pt x="517" y="876"/>
                  </a:lnTo>
                  <a:lnTo>
                    <a:pt x="279" y="1233"/>
                  </a:lnTo>
                  <a:lnTo>
                    <a:pt x="159" y="1472"/>
                  </a:lnTo>
                  <a:lnTo>
                    <a:pt x="80" y="1671"/>
                  </a:lnTo>
                  <a:lnTo>
                    <a:pt x="40" y="1909"/>
                  </a:lnTo>
                  <a:lnTo>
                    <a:pt x="0" y="2148"/>
                  </a:lnTo>
                  <a:lnTo>
                    <a:pt x="0" y="2625"/>
                  </a:lnTo>
                  <a:lnTo>
                    <a:pt x="120" y="3063"/>
                  </a:lnTo>
                  <a:lnTo>
                    <a:pt x="279" y="3460"/>
                  </a:lnTo>
                  <a:lnTo>
                    <a:pt x="557" y="3858"/>
                  </a:lnTo>
                  <a:lnTo>
                    <a:pt x="875" y="4176"/>
                  </a:lnTo>
                  <a:lnTo>
                    <a:pt x="1273" y="4414"/>
                  </a:lnTo>
                  <a:lnTo>
                    <a:pt x="1472" y="4534"/>
                  </a:lnTo>
                  <a:lnTo>
                    <a:pt x="1710" y="4613"/>
                  </a:lnTo>
                  <a:lnTo>
                    <a:pt x="1949" y="4653"/>
                  </a:lnTo>
                  <a:lnTo>
                    <a:pt x="2187" y="4693"/>
                  </a:lnTo>
                  <a:lnTo>
                    <a:pt x="2625" y="4693"/>
                  </a:lnTo>
                  <a:lnTo>
                    <a:pt x="3102" y="4574"/>
                  </a:lnTo>
                  <a:lnTo>
                    <a:pt x="3499" y="4375"/>
                  </a:lnTo>
                  <a:lnTo>
                    <a:pt x="3857" y="4136"/>
                  </a:lnTo>
                  <a:lnTo>
                    <a:pt x="4175" y="3818"/>
                  </a:lnTo>
                  <a:lnTo>
                    <a:pt x="4454" y="3420"/>
                  </a:lnTo>
                  <a:lnTo>
                    <a:pt x="4533" y="3222"/>
                  </a:lnTo>
                  <a:lnTo>
                    <a:pt x="4613" y="2983"/>
                  </a:lnTo>
                  <a:lnTo>
                    <a:pt x="4653" y="2744"/>
                  </a:lnTo>
                  <a:lnTo>
                    <a:pt x="4692" y="2506"/>
                  </a:lnTo>
                  <a:lnTo>
                    <a:pt x="4692" y="2068"/>
                  </a:lnTo>
                  <a:lnTo>
                    <a:pt x="4573" y="1591"/>
                  </a:lnTo>
                  <a:lnTo>
                    <a:pt x="4414" y="1194"/>
                  </a:lnTo>
                  <a:lnTo>
                    <a:pt x="4175" y="836"/>
                  </a:lnTo>
                  <a:lnTo>
                    <a:pt x="3817" y="518"/>
                  </a:lnTo>
                  <a:lnTo>
                    <a:pt x="3460" y="239"/>
                  </a:lnTo>
                  <a:lnTo>
                    <a:pt x="3221" y="160"/>
                  </a:lnTo>
                  <a:lnTo>
                    <a:pt x="2982" y="80"/>
                  </a:lnTo>
                  <a:lnTo>
                    <a:pt x="2784"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5" name="Google Shape;6585;p165"/>
            <p:cNvSpPr/>
            <p:nvPr/>
          </p:nvSpPr>
          <p:spPr>
            <a:xfrm>
              <a:off x="1968975" y="4893350"/>
              <a:ext cx="117325" cy="117325"/>
            </a:xfrm>
            <a:custGeom>
              <a:rect b="b" l="l" r="r" t="t"/>
              <a:pathLst>
                <a:path extrusionOk="0" h="4693" w="4693">
                  <a:moveTo>
                    <a:pt x="2068" y="0"/>
                  </a:moveTo>
                  <a:lnTo>
                    <a:pt x="1631" y="120"/>
                  </a:lnTo>
                  <a:lnTo>
                    <a:pt x="1233" y="279"/>
                  </a:lnTo>
                  <a:lnTo>
                    <a:pt x="836" y="557"/>
                  </a:lnTo>
                  <a:lnTo>
                    <a:pt x="517" y="875"/>
                  </a:lnTo>
                  <a:lnTo>
                    <a:pt x="279" y="1273"/>
                  </a:lnTo>
                  <a:lnTo>
                    <a:pt x="160" y="1471"/>
                  </a:lnTo>
                  <a:lnTo>
                    <a:pt x="80" y="1710"/>
                  </a:lnTo>
                  <a:lnTo>
                    <a:pt x="40" y="1949"/>
                  </a:lnTo>
                  <a:lnTo>
                    <a:pt x="1" y="2187"/>
                  </a:lnTo>
                  <a:lnTo>
                    <a:pt x="40" y="2625"/>
                  </a:lnTo>
                  <a:lnTo>
                    <a:pt x="120" y="3062"/>
                  </a:lnTo>
                  <a:lnTo>
                    <a:pt x="319" y="3499"/>
                  </a:lnTo>
                  <a:lnTo>
                    <a:pt x="557" y="3857"/>
                  </a:lnTo>
                  <a:lnTo>
                    <a:pt x="875" y="4175"/>
                  </a:lnTo>
                  <a:lnTo>
                    <a:pt x="1273" y="4454"/>
                  </a:lnTo>
                  <a:lnTo>
                    <a:pt x="1472" y="4533"/>
                  </a:lnTo>
                  <a:lnTo>
                    <a:pt x="1710" y="4613"/>
                  </a:lnTo>
                  <a:lnTo>
                    <a:pt x="1949" y="4652"/>
                  </a:lnTo>
                  <a:lnTo>
                    <a:pt x="2188" y="4692"/>
                  </a:lnTo>
                  <a:lnTo>
                    <a:pt x="2625" y="4692"/>
                  </a:lnTo>
                  <a:lnTo>
                    <a:pt x="3102" y="4573"/>
                  </a:lnTo>
                  <a:lnTo>
                    <a:pt x="3500" y="4414"/>
                  </a:lnTo>
                  <a:lnTo>
                    <a:pt x="3858" y="4136"/>
                  </a:lnTo>
                  <a:lnTo>
                    <a:pt x="4176" y="3817"/>
                  </a:lnTo>
                  <a:lnTo>
                    <a:pt x="4454" y="3420"/>
                  </a:lnTo>
                  <a:lnTo>
                    <a:pt x="4534" y="3221"/>
                  </a:lnTo>
                  <a:lnTo>
                    <a:pt x="4613" y="2982"/>
                  </a:lnTo>
                  <a:lnTo>
                    <a:pt x="4693" y="2744"/>
                  </a:lnTo>
                  <a:lnTo>
                    <a:pt x="4693" y="2545"/>
                  </a:lnTo>
                  <a:lnTo>
                    <a:pt x="4693" y="2068"/>
                  </a:lnTo>
                  <a:lnTo>
                    <a:pt x="4613" y="1631"/>
                  </a:lnTo>
                  <a:lnTo>
                    <a:pt x="4414" y="1193"/>
                  </a:lnTo>
                  <a:lnTo>
                    <a:pt x="4176" y="835"/>
                  </a:lnTo>
                  <a:lnTo>
                    <a:pt x="3818" y="517"/>
                  </a:lnTo>
                  <a:lnTo>
                    <a:pt x="3460" y="279"/>
                  </a:lnTo>
                  <a:lnTo>
                    <a:pt x="3221" y="159"/>
                  </a:lnTo>
                  <a:lnTo>
                    <a:pt x="3023" y="80"/>
                  </a:lnTo>
                  <a:lnTo>
                    <a:pt x="2784" y="40"/>
                  </a:lnTo>
                  <a:lnTo>
                    <a:pt x="2545"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6" name="Google Shape;6586;p165"/>
            <p:cNvSpPr/>
            <p:nvPr/>
          </p:nvSpPr>
          <p:spPr>
            <a:xfrm>
              <a:off x="2182700" y="4698500"/>
              <a:ext cx="168025" cy="168025"/>
            </a:xfrm>
            <a:custGeom>
              <a:rect b="b" l="l" r="r" t="t"/>
              <a:pathLst>
                <a:path extrusionOk="0" h="6721" w="6721">
                  <a:moveTo>
                    <a:pt x="2983" y="1"/>
                  </a:moveTo>
                  <a:lnTo>
                    <a:pt x="2625" y="80"/>
                  </a:lnTo>
                  <a:lnTo>
                    <a:pt x="2347" y="160"/>
                  </a:lnTo>
                  <a:lnTo>
                    <a:pt x="2028" y="279"/>
                  </a:lnTo>
                  <a:lnTo>
                    <a:pt x="1750" y="398"/>
                  </a:lnTo>
                  <a:lnTo>
                    <a:pt x="1472" y="597"/>
                  </a:lnTo>
                  <a:lnTo>
                    <a:pt x="1193" y="796"/>
                  </a:lnTo>
                  <a:lnTo>
                    <a:pt x="955" y="995"/>
                  </a:lnTo>
                  <a:lnTo>
                    <a:pt x="756" y="1233"/>
                  </a:lnTo>
                  <a:lnTo>
                    <a:pt x="557" y="1512"/>
                  </a:lnTo>
                  <a:lnTo>
                    <a:pt x="398" y="1790"/>
                  </a:lnTo>
                  <a:lnTo>
                    <a:pt x="239" y="2108"/>
                  </a:lnTo>
                  <a:lnTo>
                    <a:pt x="160" y="2426"/>
                  </a:lnTo>
                  <a:lnTo>
                    <a:pt x="80" y="2744"/>
                  </a:lnTo>
                  <a:lnTo>
                    <a:pt x="1" y="3102"/>
                  </a:lnTo>
                  <a:lnTo>
                    <a:pt x="1" y="3420"/>
                  </a:lnTo>
                  <a:lnTo>
                    <a:pt x="40" y="3738"/>
                  </a:lnTo>
                  <a:lnTo>
                    <a:pt x="80" y="4096"/>
                  </a:lnTo>
                  <a:lnTo>
                    <a:pt x="160" y="4375"/>
                  </a:lnTo>
                  <a:lnTo>
                    <a:pt x="279" y="4693"/>
                  </a:lnTo>
                  <a:lnTo>
                    <a:pt x="438" y="4971"/>
                  </a:lnTo>
                  <a:lnTo>
                    <a:pt x="597" y="5249"/>
                  </a:lnTo>
                  <a:lnTo>
                    <a:pt x="796" y="5528"/>
                  </a:lnTo>
                  <a:lnTo>
                    <a:pt x="1034" y="5766"/>
                  </a:lnTo>
                  <a:lnTo>
                    <a:pt x="1273" y="5965"/>
                  </a:lnTo>
                  <a:lnTo>
                    <a:pt x="1512" y="6164"/>
                  </a:lnTo>
                  <a:lnTo>
                    <a:pt x="1830" y="6323"/>
                  </a:lnTo>
                  <a:lnTo>
                    <a:pt x="2108" y="6482"/>
                  </a:lnTo>
                  <a:lnTo>
                    <a:pt x="2466" y="6601"/>
                  </a:lnTo>
                  <a:lnTo>
                    <a:pt x="2784" y="6641"/>
                  </a:lnTo>
                  <a:lnTo>
                    <a:pt x="3102" y="6721"/>
                  </a:lnTo>
                  <a:lnTo>
                    <a:pt x="3460" y="6721"/>
                  </a:lnTo>
                  <a:lnTo>
                    <a:pt x="3778" y="6681"/>
                  </a:lnTo>
                  <a:lnTo>
                    <a:pt x="4096" y="6641"/>
                  </a:lnTo>
                  <a:lnTo>
                    <a:pt x="4414" y="6562"/>
                  </a:lnTo>
                  <a:lnTo>
                    <a:pt x="4732" y="6442"/>
                  </a:lnTo>
                  <a:lnTo>
                    <a:pt x="5011" y="6283"/>
                  </a:lnTo>
                  <a:lnTo>
                    <a:pt x="5289" y="6124"/>
                  </a:lnTo>
                  <a:lnTo>
                    <a:pt x="5528" y="5925"/>
                  </a:lnTo>
                  <a:lnTo>
                    <a:pt x="5766" y="5687"/>
                  </a:lnTo>
                  <a:lnTo>
                    <a:pt x="6005" y="5448"/>
                  </a:lnTo>
                  <a:lnTo>
                    <a:pt x="6204" y="5210"/>
                  </a:lnTo>
                  <a:lnTo>
                    <a:pt x="6363" y="4892"/>
                  </a:lnTo>
                  <a:lnTo>
                    <a:pt x="6482" y="4613"/>
                  </a:lnTo>
                  <a:lnTo>
                    <a:pt x="6601" y="4255"/>
                  </a:lnTo>
                  <a:lnTo>
                    <a:pt x="6681" y="3937"/>
                  </a:lnTo>
                  <a:lnTo>
                    <a:pt x="6720" y="3619"/>
                  </a:lnTo>
                  <a:lnTo>
                    <a:pt x="6720" y="3261"/>
                  </a:lnTo>
                  <a:lnTo>
                    <a:pt x="6720" y="2943"/>
                  </a:lnTo>
                  <a:lnTo>
                    <a:pt x="6641" y="2625"/>
                  </a:lnTo>
                  <a:lnTo>
                    <a:pt x="6561" y="2307"/>
                  </a:lnTo>
                  <a:lnTo>
                    <a:pt x="6442" y="1989"/>
                  </a:lnTo>
                  <a:lnTo>
                    <a:pt x="6323" y="1711"/>
                  </a:lnTo>
                  <a:lnTo>
                    <a:pt x="6124" y="1432"/>
                  </a:lnTo>
                  <a:lnTo>
                    <a:pt x="5965" y="1194"/>
                  </a:lnTo>
                  <a:lnTo>
                    <a:pt x="5726" y="955"/>
                  </a:lnTo>
                  <a:lnTo>
                    <a:pt x="5488" y="716"/>
                  </a:lnTo>
                  <a:lnTo>
                    <a:pt x="5209" y="557"/>
                  </a:lnTo>
                  <a:lnTo>
                    <a:pt x="4931" y="359"/>
                  </a:lnTo>
                  <a:lnTo>
                    <a:pt x="4613" y="239"/>
                  </a:lnTo>
                  <a:lnTo>
                    <a:pt x="4295" y="120"/>
                  </a:lnTo>
                  <a:lnTo>
                    <a:pt x="3977" y="40"/>
                  </a:lnTo>
                  <a:lnTo>
                    <a:pt x="3619"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7" name="Google Shape;6587;p165"/>
            <p:cNvSpPr/>
            <p:nvPr/>
          </p:nvSpPr>
          <p:spPr>
            <a:xfrm>
              <a:off x="3068425" y="4078200"/>
              <a:ext cx="139175" cy="140200"/>
            </a:xfrm>
            <a:custGeom>
              <a:rect b="b" l="l" r="r" t="t"/>
              <a:pathLst>
                <a:path extrusionOk="0" h="5608" w="5567">
                  <a:moveTo>
                    <a:pt x="2704" y="1"/>
                  </a:moveTo>
                  <a:lnTo>
                    <a:pt x="2426" y="40"/>
                  </a:lnTo>
                  <a:lnTo>
                    <a:pt x="2187" y="80"/>
                  </a:lnTo>
                  <a:lnTo>
                    <a:pt x="1909" y="160"/>
                  </a:lnTo>
                  <a:lnTo>
                    <a:pt x="1670" y="239"/>
                  </a:lnTo>
                  <a:lnTo>
                    <a:pt x="1432" y="359"/>
                  </a:lnTo>
                  <a:lnTo>
                    <a:pt x="1193" y="518"/>
                  </a:lnTo>
                  <a:lnTo>
                    <a:pt x="994" y="677"/>
                  </a:lnTo>
                  <a:lnTo>
                    <a:pt x="795" y="836"/>
                  </a:lnTo>
                  <a:lnTo>
                    <a:pt x="597" y="1035"/>
                  </a:lnTo>
                  <a:lnTo>
                    <a:pt x="437" y="1273"/>
                  </a:lnTo>
                  <a:lnTo>
                    <a:pt x="318" y="1512"/>
                  </a:lnTo>
                  <a:lnTo>
                    <a:pt x="199" y="1750"/>
                  </a:lnTo>
                  <a:lnTo>
                    <a:pt x="80" y="2029"/>
                  </a:lnTo>
                  <a:lnTo>
                    <a:pt x="40" y="2307"/>
                  </a:lnTo>
                  <a:lnTo>
                    <a:pt x="0" y="2585"/>
                  </a:lnTo>
                  <a:lnTo>
                    <a:pt x="0" y="2864"/>
                  </a:lnTo>
                  <a:lnTo>
                    <a:pt x="0" y="3142"/>
                  </a:lnTo>
                  <a:lnTo>
                    <a:pt x="40" y="3420"/>
                  </a:lnTo>
                  <a:lnTo>
                    <a:pt x="119" y="3659"/>
                  </a:lnTo>
                  <a:lnTo>
                    <a:pt x="199" y="3937"/>
                  </a:lnTo>
                  <a:lnTo>
                    <a:pt x="318" y="4176"/>
                  </a:lnTo>
                  <a:lnTo>
                    <a:pt x="477" y="4375"/>
                  </a:lnTo>
                  <a:lnTo>
                    <a:pt x="636" y="4613"/>
                  </a:lnTo>
                  <a:lnTo>
                    <a:pt x="835" y="4812"/>
                  </a:lnTo>
                  <a:lnTo>
                    <a:pt x="1034" y="4971"/>
                  </a:lnTo>
                  <a:lnTo>
                    <a:pt x="1233" y="5130"/>
                  </a:lnTo>
                  <a:lnTo>
                    <a:pt x="1471" y="5289"/>
                  </a:lnTo>
                  <a:lnTo>
                    <a:pt x="1750" y="5408"/>
                  </a:lnTo>
                  <a:lnTo>
                    <a:pt x="2028" y="5488"/>
                  </a:lnTo>
                  <a:lnTo>
                    <a:pt x="2306" y="5568"/>
                  </a:lnTo>
                  <a:lnTo>
                    <a:pt x="2585" y="5607"/>
                  </a:lnTo>
                  <a:lnTo>
                    <a:pt x="2863" y="5607"/>
                  </a:lnTo>
                  <a:lnTo>
                    <a:pt x="3102" y="5568"/>
                  </a:lnTo>
                  <a:lnTo>
                    <a:pt x="3380" y="5528"/>
                  </a:lnTo>
                  <a:lnTo>
                    <a:pt x="3658" y="5448"/>
                  </a:lnTo>
                  <a:lnTo>
                    <a:pt x="3897" y="5369"/>
                  </a:lnTo>
                  <a:lnTo>
                    <a:pt x="4135" y="5249"/>
                  </a:lnTo>
                  <a:lnTo>
                    <a:pt x="4374" y="5090"/>
                  </a:lnTo>
                  <a:lnTo>
                    <a:pt x="4573" y="4931"/>
                  </a:lnTo>
                  <a:lnTo>
                    <a:pt x="4772" y="4772"/>
                  </a:lnTo>
                  <a:lnTo>
                    <a:pt x="4970" y="4573"/>
                  </a:lnTo>
                  <a:lnTo>
                    <a:pt x="5129" y="4335"/>
                  </a:lnTo>
                  <a:lnTo>
                    <a:pt x="5249" y="4096"/>
                  </a:lnTo>
                  <a:lnTo>
                    <a:pt x="5368" y="3858"/>
                  </a:lnTo>
                  <a:lnTo>
                    <a:pt x="5448" y="3579"/>
                  </a:lnTo>
                  <a:lnTo>
                    <a:pt x="5527" y="3301"/>
                  </a:lnTo>
                  <a:lnTo>
                    <a:pt x="5567" y="3023"/>
                  </a:lnTo>
                  <a:lnTo>
                    <a:pt x="5567" y="2744"/>
                  </a:lnTo>
                  <a:lnTo>
                    <a:pt x="5567" y="2466"/>
                  </a:lnTo>
                  <a:lnTo>
                    <a:pt x="5487" y="2188"/>
                  </a:lnTo>
                  <a:lnTo>
                    <a:pt x="5448" y="1949"/>
                  </a:lnTo>
                  <a:lnTo>
                    <a:pt x="5328" y="1711"/>
                  </a:lnTo>
                  <a:lnTo>
                    <a:pt x="5209" y="1432"/>
                  </a:lnTo>
                  <a:lnTo>
                    <a:pt x="5090" y="1233"/>
                  </a:lnTo>
                  <a:lnTo>
                    <a:pt x="4931" y="995"/>
                  </a:lnTo>
                  <a:lnTo>
                    <a:pt x="4732" y="796"/>
                  </a:lnTo>
                  <a:lnTo>
                    <a:pt x="4533" y="637"/>
                  </a:lnTo>
                  <a:lnTo>
                    <a:pt x="4294" y="478"/>
                  </a:lnTo>
                  <a:lnTo>
                    <a:pt x="4056" y="319"/>
                  </a:lnTo>
                  <a:lnTo>
                    <a:pt x="3817" y="200"/>
                  </a:lnTo>
                  <a:lnTo>
                    <a:pt x="3539" y="120"/>
                  </a:lnTo>
                  <a:lnTo>
                    <a:pt x="3261" y="40"/>
                  </a:lnTo>
                  <a:lnTo>
                    <a:pt x="2982" y="40"/>
                  </a:lnTo>
                  <a:lnTo>
                    <a:pt x="2704"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8" name="Google Shape;6588;p165"/>
            <p:cNvSpPr/>
            <p:nvPr/>
          </p:nvSpPr>
          <p:spPr>
            <a:xfrm>
              <a:off x="2567400" y="3906225"/>
              <a:ext cx="117325" cy="118325"/>
            </a:xfrm>
            <a:custGeom>
              <a:rect b="b" l="l" r="r" t="t"/>
              <a:pathLst>
                <a:path extrusionOk="0" h="4733" w="4693">
                  <a:moveTo>
                    <a:pt x="2546" y="1"/>
                  </a:moveTo>
                  <a:lnTo>
                    <a:pt x="2068" y="41"/>
                  </a:lnTo>
                  <a:lnTo>
                    <a:pt x="1631" y="120"/>
                  </a:lnTo>
                  <a:lnTo>
                    <a:pt x="1233" y="319"/>
                  </a:lnTo>
                  <a:lnTo>
                    <a:pt x="836" y="557"/>
                  </a:lnTo>
                  <a:lnTo>
                    <a:pt x="518" y="876"/>
                  </a:lnTo>
                  <a:lnTo>
                    <a:pt x="279" y="1273"/>
                  </a:lnTo>
                  <a:lnTo>
                    <a:pt x="160" y="1512"/>
                  </a:lnTo>
                  <a:lnTo>
                    <a:pt x="80" y="1711"/>
                  </a:lnTo>
                  <a:lnTo>
                    <a:pt x="40" y="1949"/>
                  </a:lnTo>
                  <a:lnTo>
                    <a:pt x="1" y="2188"/>
                  </a:lnTo>
                  <a:lnTo>
                    <a:pt x="40" y="2665"/>
                  </a:lnTo>
                  <a:lnTo>
                    <a:pt x="120" y="3102"/>
                  </a:lnTo>
                  <a:lnTo>
                    <a:pt x="319" y="3500"/>
                  </a:lnTo>
                  <a:lnTo>
                    <a:pt x="557" y="3898"/>
                  </a:lnTo>
                  <a:lnTo>
                    <a:pt x="875" y="4216"/>
                  </a:lnTo>
                  <a:lnTo>
                    <a:pt x="1273" y="4454"/>
                  </a:lnTo>
                  <a:lnTo>
                    <a:pt x="1472" y="4534"/>
                  </a:lnTo>
                  <a:lnTo>
                    <a:pt x="1710" y="4613"/>
                  </a:lnTo>
                  <a:lnTo>
                    <a:pt x="1949" y="4693"/>
                  </a:lnTo>
                  <a:lnTo>
                    <a:pt x="2188" y="4733"/>
                  </a:lnTo>
                  <a:lnTo>
                    <a:pt x="2665" y="4693"/>
                  </a:lnTo>
                  <a:lnTo>
                    <a:pt x="3102" y="4613"/>
                  </a:lnTo>
                  <a:lnTo>
                    <a:pt x="3500" y="4414"/>
                  </a:lnTo>
                  <a:lnTo>
                    <a:pt x="3858" y="4176"/>
                  </a:lnTo>
                  <a:lnTo>
                    <a:pt x="4176" y="3858"/>
                  </a:lnTo>
                  <a:lnTo>
                    <a:pt x="4454" y="3460"/>
                  </a:lnTo>
                  <a:lnTo>
                    <a:pt x="4534" y="3261"/>
                  </a:lnTo>
                  <a:lnTo>
                    <a:pt x="4613" y="3023"/>
                  </a:lnTo>
                  <a:lnTo>
                    <a:pt x="4693" y="2784"/>
                  </a:lnTo>
                  <a:lnTo>
                    <a:pt x="4693" y="2546"/>
                  </a:lnTo>
                  <a:lnTo>
                    <a:pt x="4693" y="2068"/>
                  </a:lnTo>
                  <a:lnTo>
                    <a:pt x="4613" y="1631"/>
                  </a:lnTo>
                  <a:lnTo>
                    <a:pt x="4414" y="1233"/>
                  </a:lnTo>
                  <a:lnTo>
                    <a:pt x="4176" y="836"/>
                  </a:lnTo>
                  <a:lnTo>
                    <a:pt x="3858" y="518"/>
                  </a:lnTo>
                  <a:lnTo>
                    <a:pt x="3460" y="279"/>
                  </a:lnTo>
                  <a:lnTo>
                    <a:pt x="3221" y="200"/>
                  </a:lnTo>
                  <a:lnTo>
                    <a:pt x="3023" y="120"/>
                  </a:lnTo>
                  <a:lnTo>
                    <a:pt x="2784" y="41"/>
                  </a:lnTo>
                  <a:lnTo>
                    <a:pt x="2546"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9" name="Google Shape;6589;p165"/>
            <p:cNvSpPr/>
            <p:nvPr/>
          </p:nvSpPr>
          <p:spPr>
            <a:xfrm>
              <a:off x="3448150" y="3110975"/>
              <a:ext cx="92475" cy="92475"/>
            </a:xfrm>
            <a:custGeom>
              <a:rect b="b" l="l" r="r" t="t"/>
              <a:pathLst>
                <a:path extrusionOk="0" h="3699" w="3699">
                  <a:moveTo>
                    <a:pt x="1829" y="1"/>
                  </a:moveTo>
                  <a:lnTo>
                    <a:pt x="1472" y="40"/>
                  </a:lnTo>
                  <a:lnTo>
                    <a:pt x="1114" y="160"/>
                  </a:lnTo>
                  <a:lnTo>
                    <a:pt x="796" y="319"/>
                  </a:lnTo>
                  <a:lnTo>
                    <a:pt x="517" y="557"/>
                  </a:lnTo>
                  <a:lnTo>
                    <a:pt x="319" y="796"/>
                  </a:lnTo>
                  <a:lnTo>
                    <a:pt x="120" y="1114"/>
                  </a:lnTo>
                  <a:lnTo>
                    <a:pt x="0" y="1472"/>
                  </a:lnTo>
                  <a:lnTo>
                    <a:pt x="0" y="1869"/>
                  </a:lnTo>
                  <a:lnTo>
                    <a:pt x="0" y="2227"/>
                  </a:lnTo>
                  <a:lnTo>
                    <a:pt x="120" y="2585"/>
                  </a:lnTo>
                  <a:lnTo>
                    <a:pt x="319" y="2903"/>
                  </a:lnTo>
                  <a:lnTo>
                    <a:pt x="517" y="3182"/>
                  </a:lnTo>
                  <a:lnTo>
                    <a:pt x="796" y="3380"/>
                  </a:lnTo>
                  <a:lnTo>
                    <a:pt x="1114" y="3579"/>
                  </a:lnTo>
                  <a:lnTo>
                    <a:pt x="1472" y="3659"/>
                  </a:lnTo>
                  <a:lnTo>
                    <a:pt x="1829" y="3698"/>
                  </a:lnTo>
                  <a:lnTo>
                    <a:pt x="2227" y="3659"/>
                  </a:lnTo>
                  <a:lnTo>
                    <a:pt x="2585" y="3579"/>
                  </a:lnTo>
                  <a:lnTo>
                    <a:pt x="2863" y="3380"/>
                  </a:lnTo>
                  <a:lnTo>
                    <a:pt x="3142" y="3182"/>
                  </a:lnTo>
                  <a:lnTo>
                    <a:pt x="3380" y="2903"/>
                  </a:lnTo>
                  <a:lnTo>
                    <a:pt x="3539" y="2585"/>
                  </a:lnTo>
                  <a:lnTo>
                    <a:pt x="3659" y="2227"/>
                  </a:lnTo>
                  <a:lnTo>
                    <a:pt x="3698" y="1869"/>
                  </a:lnTo>
                  <a:lnTo>
                    <a:pt x="3659" y="1472"/>
                  </a:lnTo>
                  <a:lnTo>
                    <a:pt x="3539" y="1114"/>
                  </a:lnTo>
                  <a:lnTo>
                    <a:pt x="3380" y="796"/>
                  </a:lnTo>
                  <a:lnTo>
                    <a:pt x="3142" y="557"/>
                  </a:lnTo>
                  <a:lnTo>
                    <a:pt x="2863" y="319"/>
                  </a:lnTo>
                  <a:lnTo>
                    <a:pt x="2585" y="160"/>
                  </a:lnTo>
                  <a:lnTo>
                    <a:pt x="2227" y="40"/>
                  </a:lnTo>
                  <a:lnTo>
                    <a:pt x="1829"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0" name="Google Shape;6590;p165"/>
            <p:cNvSpPr/>
            <p:nvPr/>
          </p:nvSpPr>
          <p:spPr>
            <a:xfrm>
              <a:off x="3764250" y="3208400"/>
              <a:ext cx="112375" cy="112350"/>
            </a:xfrm>
            <a:custGeom>
              <a:rect b="b" l="l" r="r" t="t"/>
              <a:pathLst>
                <a:path extrusionOk="0" h="4494" w="4495">
                  <a:moveTo>
                    <a:pt x="2267" y="0"/>
                  </a:moveTo>
                  <a:lnTo>
                    <a:pt x="1790" y="40"/>
                  </a:lnTo>
                  <a:lnTo>
                    <a:pt x="1393" y="199"/>
                  </a:lnTo>
                  <a:lnTo>
                    <a:pt x="995" y="398"/>
                  </a:lnTo>
                  <a:lnTo>
                    <a:pt x="677" y="676"/>
                  </a:lnTo>
                  <a:lnTo>
                    <a:pt x="399" y="994"/>
                  </a:lnTo>
                  <a:lnTo>
                    <a:pt x="200" y="1392"/>
                  </a:lnTo>
                  <a:lnTo>
                    <a:pt x="41" y="1790"/>
                  </a:lnTo>
                  <a:lnTo>
                    <a:pt x="1" y="2267"/>
                  </a:lnTo>
                  <a:lnTo>
                    <a:pt x="41" y="2704"/>
                  </a:lnTo>
                  <a:lnTo>
                    <a:pt x="200" y="3142"/>
                  </a:lnTo>
                  <a:lnTo>
                    <a:pt x="399" y="3499"/>
                  </a:lnTo>
                  <a:lnTo>
                    <a:pt x="677" y="3857"/>
                  </a:lnTo>
                  <a:lnTo>
                    <a:pt x="995" y="4136"/>
                  </a:lnTo>
                  <a:lnTo>
                    <a:pt x="1393" y="4334"/>
                  </a:lnTo>
                  <a:lnTo>
                    <a:pt x="1790" y="4454"/>
                  </a:lnTo>
                  <a:lnTo>
                    <a:pt x="2267" y="4493"/>
                  </a:lnTo>
                  <a:lnTo>
                    <a:pt x="2705" y="4454"/>
                  </a:lnTo>
                  <a:lnTo>
                    <a:pt x="3142" y="4334"/>
                  </a:lnTo>
                  <a:lnTo>
                    <a:pt x="3500" y="4136"/>
                  </a:lnTo>
                  <a:lnTo>
                    <a:pt x="3858" y="3857"/>
                  </a:lnTo>
                  <a:lnTo>
                    <a:pt x="4136" y="3499"/>
                  </a:lnTo>
                  <a:lnTo>
                    <a:pt x="4335" y="3142"/>
                  </a:lnTo>
                  <a:lnTo>
                    <a:pt x="4454" y="2704"/>
                  </a:lnTo>
                  <a:lnTo>
                    <a:pt x="4494" y="2267"/>
                  </a:lnTo>
                  <a:lnTo>
                    <a:pt x="4454" y="1790"/>
                  </a:lnTo>
                  <a:lnTo>
                    <a:pt x="4335" y="1392"/>
                  </a:lnTo>
                  <a:lnTo>
                    <a:pt x="4136" y="994"/>
                  </a:lnTo>
                  <a:lnTo>
                    <a:pt x="3858" y="676"/>
                  </a:lnTo>
                  <a:lnTo>
                    <a:pt x="3500" y="398"/>
                  </a:lnTo>
                  <a:lnTo>
                    <a:pt x="3142" y="199"/>
                  </a:lnTo>
                  <a:lnTo>
                    <a:pt x="2705" y="40"/>
                  </a:lnTo>
                  <a:lnTo>
                    <a:pt x="2267"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1" name="Google Shape;6591;p165"/>
            <p:cNvSpPr/>
            <p:nvPr/>
          </p:nvSpPr>
          <p:spPr>
            <a:xfrm>
              <a:off x="1820850" y="3036425"/>
              <a:ext cx="118325" cy="119300"/>
            </a:xfrm>
            <a:custGeom>
              <a:rect b="b" l="l" r="r" t="t"/>
              <a:pathLst>
                <a:path extrusionOk="0" h="4772" w="4733">
                  <a:moveTo>
                    <a:pt x="2546" y="0"/>
                  </a:moveTo>
                  <a:lnTo>
                    <a:pt x="2069" y="40"/>
                  </a:lnTo>
                  <a:lnTo>
                    <a:pt x="1631" y="120"/>
                  </a:lnTo>
                  <a:lnTo>
                    <a:pt x="1234" y="318"/>
                  </a:lnTo>
                  <a:lnTo>
                    <a:pt x="836" y="557"/>
                  </a:lnTo>
                  <a:lnTo>
                    <a:pt x="518" y="915"/>
                  </a:lnTo>
                  <a:lnTo>
                    <a:pt x="240" y="1312"/>
                  </a:lnTo>
                  <a:lnTo>
                    <a:pt x="160" y="1511"/>
                  </a:lnTo>
                  <a:lnTo>
                    <a:pt x="80" y="1750"/>
                  </a:lnTo>
                  <a:lnTo>
                    <a:pt x="41" y="1988"/>
                  </a:lnTo>
                  <a:lnTo>
                    <a:pt x="1" y="2227"/>
                  </a:lnTo>
                  <a:lnTo>
                    <a:pt x="1" y="2704"/>
                  </a:lnTo>
                  <a:lnTo>
                    <a:pt x="120" y="3142"/>
                  </a:lnTo>
                  <a:lnTo>
                    <a:pt x="279" y="3539"/>
                  </a:lnTo>
                  <a:lnTo>
                    <a:pt x="558" y="3937"/>
                  </a:lnTo>
                  <a:lnTo>
                    <a:pt x="876" y="4255"/>
                  </a:lnTo>
                  <a:lnTo>
                    <a:pt x="1273" y="4494"/>
                  </a:lnTo>
                  <a:lnTo>
                    <a:pt x="1472" y="4613"/>
                  </a:lnTo>
                  <a:lnTo>
                    <a:pt x="1711" y="4692"/>
                  </a:lnTo>
                  <a:lnTo>
                    <a:pt x="1949" y="4732"/>
                  </a:lnTo>
                  <a:lnTo>
                    <a:pt x="2188" y="4772"/>
                  </a:lnTo>
                  <a:lnTo>
                    <a:pt x="2665" y="4772"/>
                  </a:lnTo>
                  <a:lnTo>
                    <a:pt x="3102" y="4653"/>
                  </a:lnTo>
                  <a:lnTo>
                    <a:pt x="3540" y="4494"/>
                  </a:lnTo>
                  <a:lnTo>
                    <a:pt x="3898" y="4215"/>
                  </a:lnTo>
                  <a:lnTo>
                    <a:pt x="4216" y="3897"/>
                  </a:lnTo>
                  <a:lnTo>
                    <a:pt x="4494" y="3499"/>
                  </a:lnTo>
                  <a:lnTo>
                    <a:pt x="4574" y="3301"/>
                  </a:lnTo>
                  <a:lnTo>
                    <a:pt x="4653" y="3062"/>
                  </a:lnTo>
                  <a:lnTo>
                    <a:pt x="4733" y="2823"/>
                  </a:lnTo>
                  <a:lnTo>
                    <a:pt x="4733" y="2585"/>
                  </a:lnTo>
                  <a:lnTo>
                    <a:pt x="4733" y="2108"/>
                  </a:lnTo>
                  <a:lnTo>
                    <a:pt x="4653" y="1670"/>
                  </a:lnTo>
                  <a:lnTo>
                    <a:pt x="4454" y="1233"/>
                  </a:lnTo>
                  <a:lnTo>
                    <a:pt x="4216" y="875"/>
                  </a:lnTo>
                  <a:lnTo>
                    <a:pt x="3858" y="557"/>
                  </a:lnTo>
                  <a:lnTo>
                    <a:pt x="3460" y="279"/>
                  </a:lnTo>
                  <a:lnTo>
                    <a:pt x="3261" y="199"/>
                  </a:lnTo>
                  <a:lnTo>
                    <a:pt x="3023" y="120"/>
                  </a:lnTo>
                  <a:lnTo>
                    <a:pt x="2784" y="40"/>
                  </a:lnTo>
                  <a:lnTo>
                    <a:pt x="2546"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2" name="Google Shape;6592;p165"/>
            <p:cNvSpPr/>
            <p:nvPr/>
          </p:nvSpPr>
          <p:spPr>
            <a:xfrm>
              <a:off x="3957100" y="2074150"/>
              <a:ext cx="95475" cy="95475"/>
            </a:xfrm>
            <a:custGeom>
              <a:rect b="b" l="l" r="r" t="t"/>
              <a:pathLst>
                <a:path extrusionOk="0" h="3819" w="3819">
                  <a:moveTo>
                    <a:pt x="1909" y="1"/>
                  </a:moveTo>
                  <a:lnTo>
                    <a:pt x="1552" y="41"/>
                  </a:lnTo>
                  <a:lnTo>
                    <a:pt x="1194" y="160"/>
                  </a:lnTo>
                  <a:lnTo>
                    <a:pt x="876" y="359"/>
                  </a:lnTo>
                  <a:lnTo>
                    <a:pt x="597" y="558"/>
                  </a:lnTo>
                  <a:lnTo>
                    <a:pt x="359" y="876"/>
                  </a:lnTo>
                  <a:lnTo>
                    <a:pt x="160" y="1194"/>
                  </a:lnTo>
                  <a:lnTo>
                    <a:pt x="41" y="1552"/>
                  </a:lnTo>
                  <a:lnTo>
                    <a:pt x="1" y="1910"/>
                  </a:lnTo>
                  <a:lnTo>
                    <a:pt x="41" y="2307"/>
                  </a:lnTo>
                  <a:lnTo>
                    <a:pt x="160" y="2665"/>
                  </a:lnTo>
                  <a:lnTo>
                    <a:pt x="359" y="2983"/>
                  </a:lnTo>
                  <a:lnTo>
                    <a:pt x="597" y="3261"/>
                  </a:lnTo>
                  <a:lnTo>
                    <a:pt x="876" y="3500"/>
                  </a:lnTo>
                  <a:lnTo>
                    <a:pt x="1194" y="3699"/>
                  </a:lnTo>
                  <a:lnTo>
                    <a:pt x="1552" y="3778"/>
                  </a:lnTo>
                  <a:lnTo>
                    <a:pt x="1909" y="3818"/>
                  </a:lnTo>
                  <a:lnTo>
                    <a:pt x="2307" y="3778"/>
                  </a:lnTo>
                  <a:lnTo>
                    <a:pt x="2665" y="3699"/>
                  </a:lnTo>
                  <a:lnTo>
                    <a:pt x="2983" y="3500"/>
                  </a:lnTo>
                  <a:lnTo>
                    <a:pt x="3261" y="3261"/>
                  </a:lnTo>
                  <a:lnTo>
                    <a:pt x="3500" y="2983"/>
                  </a:lnTo>
                  <a:lnTo>
                    <a:pt x="3699" y="2665"/>
                  </a:lnTo>
                  <a:lnTo>
                    <a:pt x="3778" y="2307"/>
                  </a:lnTo>
                  <a:lnTo>
                    <a:pt x="3818" y="1910"/>
                  </a:lnTo>
                  <a:lnTo>
                    <a:pt x="3778" y="1552"/>
                  </a:lnTo>
                  <a:lnTo>
                    <a:pt x="3699" y="1194"/>
                  </a:lnTo>
                  <a:lnTo>
                    <a:pt x="3500" y="876"/>
                  </a:lnTo>
                  <a:lnTo>
                    <a:pt x="3261" y="558"/>
                  </a:lnTo>
                  <a:lnTo>
                    <a:pt x="2983" y="359"/>
                  </a:lnTo>
                  <a:lnTo>
                    <a:pt x="2665" y="160"/>
                  </a:lnTo>
                  <a:lnTo>
                    <a:pt x="2307" y="41"/>
                  </a:lnTo>
                  <a:lnTo>
                    <a:pt x="1909"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93" name="Google Shape;6593;p165"/>
          <p:cNvGrpSpPr/>
          <p:nvPr/>
        </p:nvGrpSpPr>
        <p:grpSpPr>
          <a:xfrm rot="-2700000">
            <a:off x="11566" y="3977770"/>
            <a:ext cx="1755181" cy="1699685"/>
            <a:chOff x="1196600" y="239100"/>
            <a:chExt cx="2608450" cy="2525975"/>
          </a:xfrm>
        </p:grpSpPr>
        <p:sp>
          <p:nvSpPr>
            <p:cNvPr id="6594" name="Google Shape;6594;p165"/>
            <p:cNvSpPr/>
            <p:nvPr/>
          </p:nvSpPr>
          <p:spPr>
            <a:xfrm>
              <a:off x="1213475" y="271900"/>
              <a:ext cx="2059750" cy="2462350"/>
            </a:xfrm>
            <a:custGeom>
              <a:rect b="b" l="l" r="r" t="t"/>
              <a:pathLst>
                <a:path extrusionOk="0" h="98494" w="82390">
                  <a:moveTo>
                    <a:pt x="14037" y="1035"/>
                  </a:moveTo>
                  <a:lnTo>
                    <a:pt x="35827" y="10975"/>
                  </a:lnTo>
                  <a:lnTo>
                    <a:pt x="17019" y="26801"/>
                  </a:lnTo>
                  <a:lnTo>
                    <a:pt x="14037" y="1035"/>
                  </a:lnTo>
                  <a:close/>
                  <a:moveTo>
                    <a:pt x="16542" y="28034"/>
                  </a:moveTo>
                  <a:lnTo>
                    <a:pt x="17457" y="36185"/>
                  </a:lnTo>
                  <a:lnTo>
                    <a:pt x="2466" y="39883"/>
                  </a:lnTo>
                  <a:lnTo>
                    <a:pt x="16542" y="28034"/>
                  </a:lnTo>
                  <a:close/>
                  <a:moveTo>
                    <a:pt x="41513" y="54158"/>
                  </a:moveTo>
                  <a:lnTo>
                    <a:pt x="46523" y="56305"/>
                  </a:lnTo>
                  <a:lnTo>
                    <a:pt x="48074" y="66246"/>
                  </a:lnTo>
                  <a:lnTo>
                    <a:pt x="48074" y="66246"/>
                  </a:lnTo>
                  <a:lnTo>
                    <a:pt x="41513" y="54158"/>
                  </a:lnTo>
                  <a:close/>
                  <a:moveTo>
                    <a:pt x="42467" y="30698"/>
                  </a:moveTo>
                  <a:lnTo>
                    <a:pt x="46404" y="55550"/>
                  </a:lnTo>
                  <a:lnTo>
                    <a:pt x="40082" y="52885"/>
                  </a:lnTo>
                  <a:lnTo>
                    <a:pt x="49307" y="69785"/>
                  </a:lnTo>
                  <a:lnTo>
                    <a:pt x="47199" y="56583"/>
                  </a:lnTo>
                  <a:lnTo>
                    <a:pt x="60559" y="62230"/>
                  </a:lnTo>
                  <a:lnTo>
                    <a:pt x="81196" y="97738"/>
                  </a:lnTo>
                  <a:lnTo>
                    <a:pt x="24614" y="92131"/>
                  </a:lnTo>
                  <a:lnTo>
                    <a:pt x="18172" y="36662"/>
                  </a:lnTo>
                  <a:lnTo>
                    <a:pt x="42467" y="30698"/>
                  </a:lnTo>
                  <a:close/>
                  <a:moveTo>
                    <a:pt x="13282" y="1"/>
                  </a:moveTo>
                  <a:lnTo>
                    <a:pt x="16423" y="27278"/>
                  </a:lnTo>
                  <a:lnTo>
                    <a:pt x="1" y="41116"/>
                  </a:lnTo>
                  <a:lnTo>
                    <a:pt x="17536" y="36821"/>
                  </a:lnTo>
                  <a:lnTo>
                    <a:pt x="24057" y="92688"/>
                  </a:lnTo>
                  <a:lnTo>
                    <a:pt x="82389" y="98493"/>
                  </a:lnTo>
                  <a:lnTo>
                    <a:pt x="61037" y="61832"/>
                  </a:lnTo>
                  <a:lnTo>
                    <a:pt x="60997" y="61753"/>
                  </a:lnTo>
                  <a:lnTo>
                    <a:pt x="47080" y="55828"/>
                  </a:lnTo>
                  <a:lnTo>
                    <a:pt x="42984" y="29942"/>
                  </a:lnTo>
                  <a:lnTo>
                    <a:pt x="18093" y="36026"/>
                  </a:lnTo>
                  <a:lnTo>
                    <a:pt x="17099" y="27557"/>
                  </a:lnTo>
                  <a:lnTo>
                    <a:pt x="37020" y="10816"/>
                  </a:lnTo>
                  <a:lnTo>
                    <a:pt x="1328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5" name="Google Shape;6595;p165"/>
            <p:cNvSpPr/>
            <p:nvPr/>
          </p:nvSpPr>
          <p:spPr>
            <a:xfrm>
              <a:off x="1242325" y="534350"/>
              <a:ext cx="2532900" cy="2075650"/>
            </a:xfrm>
            <a:custGeom>
              <a:rect b="b" l="l" r="r" t="t"/>
              <a:pathLst>
                <a:path extrusionOk="0" h="83026" w="101316">
                  <a:moveTo>
                    <a:pt x="35349" y="41950"/>
                  </a:moveTo>
                  <a:lnTo>
                    <a:pt x="39206" y="43222"/>
                  </a:lnTo>
                  <a:lnTo>
                    <a:pt x="25090" y="76583"/>
                  </a:lnTo>
                  <a:lnTo>
                    <a:pt x="35349" y="41950"/>
                  </a:lnTo>
                  <a:close/>
                  <a:moveTo>
                    <a:pt x="35707" y="756"/>
                  </a:moveTo>
                  <a:lnTo>
                    <a:pt x="91414" y="7436"/>
                  </a:lnTo>
                  <a:lnTo>
                    <a:pt x="75748" y="19484"/>
                  </a:lnTo>
                  <a:lnTo>
                    <a:pt x="75708" y="19524"/>
                  </a:lnTo>
                  <a:lnTo>
                    <a:pt x="46483" y="58372"/>
                  </a:lnTo>
                  <a:lnTo>
                    <a:pt x="24096" y="80560"/>
                  </a:lnTo>
                  <a:lnTo>
                    <a:pt x="40081" y="42825"/>
                  </a:lnTo>
                  <a:lnTo>
                    <a:pt x="35548" y="41314"/>
                  </a:lnTo>
                  <a:lnTo>
                    <a:pt x="41910" y="19842"/>
                  </a:lnTo>
                  <a:lnTo>
                    <a:pt x="35707" y="756"/>
                  </a:lnTo>
                  <a:close/>
                  <a:moveTo>
                    <a:pt x="97617" y="42348"/>
                  </a:moveTo>
                  <a:lnTo>
                    <a:pt x="24931" y="80639"/>
                  </a:lnTo>
                  <a:lnTo>
                    <a:pt x="48033" y="57736"/>
                  </a:lnTo>
                  <a:lnTo>
                    <a:pt x="47954" y="57656"/>
                  </a:lnTo>
                  <a:lnTo>
                    <a:pt x="59724" y="51811"/>
                  </a:lnTo>
                  <a:lnTo>
                    <a:pt x="97617" y="42348"/>
                  </a:lnTo>
                  <a:close/>
                  <a:moveTo>
                    <a:pt x="34792" y="0"/>
                  </a:moveTo>
                  <a:lnTo>
                    <a:pt x="41234" y="19842"/>
                  </a:lnTo>
                  <a:lnTo>
                    <a:pt x="34912" y="41115"/>
                  </a:lnTo>
                  <a:lnTo>
                    <a:pt x="199" y="29703"/>
                  </a:lnTo>
                  <a:lnTo>
                    <a:pt x="0" y="30300"/>
                  </a:lnTo>
                  <a:lnTo>
                    <a:pt x="34753" y="41751"/>
                  </a:lnTo>
                  <a:lnTo>
                    <a:pt x="22864" y="81792"/>
                  </a:lnTo>
                  <a:lnTo>
                    <a:pt x="22546" y="82588"/>
                  </a:lnTo>
                  <a:lnTo>
                    <a:pt x="22665" y="82548"/>
                  </a:lnTo>
                  <a:lnTo>
                    <a:pt x="22506" y="83025"/>
                  </a:lnTo>
                  <a:lnTo>
                    <a:pt x="23381" y="82150"/>
                  </a:lnTo>
                  <a:lnTo>
                    <a:pt x="101236" y="41155"/>
                  </a:lnTo>
                  <a:lnTo>
                    <a:pt x="101315" y="41115"/>
                  </a:lnTo>
                  <a:lnTo>
                    <a:pt x="101315" y="41036"/>
                  </a:lnTo>
                  <a:lnTo>
                    <a:pt x="101315" y="40916"/>
                  </a:lnTo>
                  <a:lnTo>
                    <a:pt x="101236" y="40837"/>
                  </a:lnTo>
                  <a:lnTo>
                    <a:pt x="101196" y="40797"/>
                  </a:lnTo>
                  <a:lnTo>
                    <a:pt x="101117" y="40797"/>
                  </a:lnTo>
                  <a:lnTo>
                    <a:pt x="59525" y="51175"/>
                  </a:lnTo>
                  <a:lnTo>
                    <a:pt x="48590" y="56623"/>
                  </a:lnTo>
                  <a:lnTo>
                    <a:pt x="76185" y="19961"/>
                  </a:lnTo>
                  <a:lnTo>
                    <a:pt x="93045" y="6999"/>
                  </a:lnTo>
                  <a:lnTo>
                    <a:pt x="34792"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6" name="Google Shape;6596;p165"/>
            <p:cNvSpPr/>
            <p:nvPr/>
          </p:nvSpPr>
          <p:spPr>
            <a:xfrm>
              <a:off x="2120075" y="537325"/>
              <a:ext cx="1637250" cy="2199900"/>
            </a:xfrm>
            <a:custGeom>
              <a:rect b="b" l="l" r="r" t="t"/>
              <a:pathLst>
                <a:path extrusionOk="0" h="87996" w="65490">
                  <a:moveTo>
                    <a:pt x="57259" y="8907"/>
                  </a:moveTo>
                  <a:lnTo>
                    <a:pt x="64655" y="40439"/>
                  </a:lnTo>
                  <a:lnTo>
                    <a:pt x="54078" y="31016"/>
                  </a:lnTo>
                  <a:lnTo>
                    <a:pt x="57259" y="8907"/>
                  </a:lnTo>
                  <a:close/>
                  <a:moveTo>
                    <a:pt x="40320" y="19962"/>
                  </a:moveTo>
                  <a:lnTo>
                    <a:pt x="24494" y="50698"/>
                  </a:lnTo>
                  <a:lnTo>
                    <a:pt x="6999" y="20041"/>
                  </a:lnTo>
                  <a:lnTo>
                    <a:pt x="40320" y="19962"/>
                  </a:lnTo>
                  <a:close/>
                  <a:moveTo>
                    <a:pt x="53998" y="31771"/>
                  </a:moveTo>
                  <a:lnTo>
                    <a:pt x="64734" y="41354"/>
                  </a:lnTo>
                  <a:lnTo>
                    <a:pt x="46324" y="85212"/>
                  </a:lnTo>
                  <a:lnTo>
                    <a:pt x="53998" y="31771"/>
                  </a:lnTo>
                  <a:close/>
                  <a:moveTo>
                    <a:pt x="239" y="1"/>
                  </a:moveTo>
                  <a:lnTo>
                    <a:pt x="1" y="597"/>
                  </a:lnTo>
                  <a:lnTo>
                    <a:pt x="39564" y="19325"/>
                  </a:lnTo>
                  <a:lnTo>
                    <a:pt x="5925" y="19405"/>
                  </a:lnTo>
                  <a:lnTo>
                    <a:pt x="24534" y="52050"/>
                  </a:lnTo>
                  <a:lnTo>
                    <a:pt x="40916" y="20121"/>
                  </a:lnTo>
                  <a:lnTo>
                    <a:pt x="53402" y="31254"/>
                  </a:lnTo>
                  <a:lnTo>
                    <a:pt x="45330" y="87638"/>
                  </a:lnTo>
                  <a:lnTo>
                    <a:pt x="45330" y="87757"/>
                  </a:lnTo>
                  <a:lnTo>
                    <a:pt x="45409" y="87837"/>
                  </a:lnTo>
                  <a:lnTo>
                    <a:pt x="45489" y="87916"/>
                  </a:lnTo>
                  <a:lnTo>
                    <a:pt x="45568" y="87956"/>
                  </a:lnTo>
                  <a:lnTo>
                    <a:pt x="45688" y="87996"/>
                  </a:lnTo>
                  <a:lnTo>
                    <a:pt x="45767" y="87956"/>
                  </a:lnTo>
                  <a:lnTo>
                    <a:pt x="45887" y="87876"/>
                  </a:lnTo>
                  <a:lnTo>
                    <a:pt x="45926" y="87797"/>
                  </a:lnTo>
                  <a:lnTo>
                    <a:pt x="65450" y="41274"/>
                  </a:lnTo>
                  <a:lnTo>
                    <a:pt x="65490" y="41274"/>
                  </a:lnTo>
                  <a:lnTo>
                    <a:pt x="65490" y="41235"/>
                  </a:lnTo>
                  <a:lnTo>
                    <a:pt x="65490" y="41195"/>
                  </a:lnTo>
                  <a:lnTo>
                    <a:pt x="65490" y="41155"/>
                  </a:lnTo>
                  <a:lnTo>
                    <a:pt x="57100" y="5448"/>
                  </a:lnTo>
                  <a:lnTo>
                    <a:pt x="53521" y="30499"/>
                  </a:lnTo>
                  <a:lnTo>
                    <a:pt x="41672" y="19922"/>
                  </a:lnTo>
                  <a:lnTo>
                    <a:pt x="42387" y="19922"/>
                  </a:lnTo>
                  <a:lnTo>
                    <a:pt x="40877" y="19246"/>
                  </a:lnTo>
                  <a:lnTo>
                    <a:pt x="40717" y="19087"/>
                  </a:lnTo>
                  <a:lnTo>
                    <a:pt x="40717" y="19166"/>
                  </a:lnTo>
                  <a:lnTo>
                    <a:pt x="239"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7" name="Google Shape;6597;p165"/>
            <p:cNvSpPr/>
            <p:nvPr/>
          </p:nvSpPr>
          <p:spPr>
            <a:xfrm>
              <a:off x="3218525" y="2685525"/>
              <a:ext cx="79550" cy="79550"/>
            </a:xfrm>
            <a:custGeom>
              <a:rect b="b" l="l" r="r" t="t"/>
              <a:pathLst>
                <a:path extrusionOk="0" h="3182" w="3182">
                  <a:moveTo>
                    <a:pt x="1511" y="0"/>
                  </a:moveTo>
                  <a:lnTo>
                    <a:pt x="1193" y="40"/>
                  </a:lnTo>
                  <a:lnTo>
                    <a:pt x="915" y="159"/>
                  </a:lnTo>
                  <a:lnTo>
                    <a:pt x="636" y="318"/>
                  </a:lnTo>
                  <a:lnTo>
                    <a:pt x="438" y="517"/>
                  </a:lnTo>
                  <a:lnTo>
                    <a:pt x="239" y="756"/>
                  </a:lnTo>
                  <a:lnTo>
                    <a:pt x="120" y="1074"/>
                  </a:lnTo>
                  <a:lnTo>
                    <a:pt x="40" y="1392"/>
                  </a:lnTo>
                  <a:lnTo>
                    <a:pt x="0" y="1710"/>
                  </a:lnTo>
                  <a:lnTo>
                    <a:pt x="80" y="1988"/>
                  </a:lnTo>
                  <a:lnTo>
                    <a:pt x="159" y="2267"/>
                  </a:lnTo>
                  <a:lnTo>
                    <a:pt x="318" y="2545"/>
                  </a:lnTo>
                  <a:lnTo>
                    <a:pt x="517" y="2783"/>
                  </a:lnTo>
                  <a:lnTo>
                    <a:pt x="795" y="2942"/>
                  </a:lnTo>
                  <a:lnTo>
                    <a:pt x="1074" y="3102"/>
                  </a:lnTo>
                  <a:lnTo>
                    <a:pt x="1392" y="3181"/>
                  </a:lnTo>
                  <a:lnTo>
                    <a:pt x="1710" y="3181"/>
                  </a:lnTo>
                  <a:lnTo>
                    <a:pt x="1988" y="3141"/>
                  </a:lnTo>
                  <a:lnTo>
                    <a:pt x="2306" y="3022"/>
                  </a:lnTo>
                  <a:lnTo>
                    <a:pt x="2545" y="2863"/>
                  </a:lnTo>
                  <a:lnTo>
                    <a:pt x="2784" y="2664"/>
                  </a:lnTo>
                  <a:lnTo>
                    <a:pt x="2982" y="2426"/>
                  </a:lnTo>
                  <a:lnTo>
                    <a:pt x="3102" y="2107"/>
                  </a:lnTo>
                  <a:lnTo>
                    <a:pt x="3181" y="1829"/>
                  </a:lnTo>
                  <a:lnTo>
                    <a:pt x="3181" y="1511"/>
                  </a:lnTo>
                  <a:lnTo>
                    <a:pt x="3141" y="1193"/>
                  </a:lnTo>
                  <a:lnTo>
                    <a:pt x="3022" y="915"/>
                  </a:lnTo>
                  <a:lnTo>
                    <a:pt x="2863" y="636"/>
                  </a:lnTo>
                  <a:lnTo>
                    <a:pt x="2664" y="437"/>
                  </a:lnTo>
                  <a:lnTo>
                    <a:pt x="2426" y="239"/>
                  </a:lnTo>
                  <a:lnTo>
                    <a:pt x="2147" y="80"/>
                  </a:lnTo>
                  <a:lnTo>
                    <a:pt x="1829"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8" name="Google Shape;6598;p165"/>
            <p:cNvSpPr/>
            <p:nvPr/>
          </p:nvSpPr>
          <p:spPr>
            <a:xfrm>
              <a:off x="1196600" y="1236150"/>
              <a:ext cx="95450" cy="95475"/>
            </a:xfrm>
            <a:custGeom>
              <a:rect b="b" l="l" r="r" t="t"/>
              <a:pathLst>
                <a:path extrusionOk="0" h="3819" w="3818">
                  <a:moveTo>
                    <a:pt x="1789" y="1"/>
                  </a:moveTo>
                  <a:lnTo>
                    <a:pt x="1431" y="41"/>
                  </a:lnTo>
                  <a:lnTo>
                    <a:pt x="1074" y="200"/>
                  </a:lnTo>
                  <a:lnTo>
                    <a:pt x="795" y="359"/>
                  </a:lnTo>
                  <a:lnTo>
                    <a:pt x="517" y="637"/>
                  </a:lnTo>
                  <a:lnTo>
                    <a:pt x="278" y="915"/>
                  </a:lnTo>
                  <a:lnTo>
                    <a:pt x="119" y="1273"/>
                  </a:lnTo>
                  <a:lnTo>
                    <a:pt x="40" y="1631"/>
                  </a:lnTo>
                  <a:lnTo>
                    <a:pt x="0" y="2029"/>
                  </a:lnTo>
                  <a:lnTo>
                    <a:pt x="80" y="2387"/>
                  </a:lnTo>
                  <a:lnTo>
                    <a:pt x="199" y="2744"/>
                  </a:lnTo>
                  <a:lnTo>
                    <a:pt x="398" y="3023"/>
                  </a:lnTo>
                  <a:lnTo>
                    <a:pt x="636" y="3301"/>
                  </a:lnTo>
                  <a:lnTo>
                    <a:pt x="915" y="3540"/>
                  </a:lnTo>
                  <a:lnTo>
                    <a:pt x="1272" y="3699"/>
                  </a:lnTo>
                  <a:lnTo>
                    <a:pt x="1670" y="3778"/>
                  </a:lnTo>
                  <a:lnTo>
                    <a:pt x="2028" y="3818"/>
                  </a:lnTo>
                  <a:lnTo>
                    <a:pt x="2386" y="3739"/>
                  </a:lnTo>
                  <a:lnTo>
                    <a:pt x="2744" y="3619"/>
                  </a:lnTo>
                  <a:lnTo>
                    <a:pt x="3062" y="3420"/>
                  </a:lnTo>
                  <a:lnTo>
                    <a:pt x="3340" y="3182"/>
                  </a:lnTo>
                  <a:lnTo>
                    <a:pt x="3539" y="2904"/>
                  </a:lnTo>
                  <a:lnTo>
                    <a:pt x="3698" y="2546"/>
                  </a:lnTo>
                  <a:lnTo>
                    <a:pt x="3817" y="2148"/>
                  </a:lnTo>
                  <a:lnTo>
                    <a:pt x="3817" y="1790"/>
                  </a:lnTo>
                  <a:lnTo>
                    <a:pt x="3777" y="1432"/>
                  </a:lnTo>
                  <a:lnTo>
                    <a:pt x="3618" y="1074"/>
                  </a:lnTo>
                  <a:lnTo>
                    <a:pt x="3459" y="756"/>
                  </a:lnTo>
                  <a:lnTo>
                    <a:pt x="3181" y="478"/>
                  </a:lnTo>
                  <a:lnTo>
                    <a:pt x="2903" y="279"/>
                  </a:lnTo>
                  <a:lnTo>
                    <a:pt x="2545" y="120"/>
                  </a:lnTo>
                  <a:lnTo>
                    <a:pt x="2187"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9" name="Google Shape;6599;p165"/>
            <p:cNvSpPr/>
            <p:nvPr/>
          </p:nvSpPr>
          <p:spPr>
            <a:xfrm>
              <a:off x="1750275" y="2517525"/>
              <a:ext cx="137225" cy="137200"/>
            </a:xfrm>
            <a:custGeom>
              <a:rect b="b" l="l" r="r" t="t"/>
              <a:pathLst>
                <a:path extrusionOk="0" h="5488" w="5489">
                  <a:moveTo>
                    <a:pt x="2546" y="0"/>
                  </a:moveTo>
                  <a:lnTo>
                    <a:pt x="2307" y="40"/>
                  </a:lnTo>
                  <a:lnTo>
                    <a:pt x="2029" y="80"/>
                  </a:lnTo>
                  <a:lnTo>
                    <a:pt x="1790" y="159"/>
                  </a:lnTo>
                  <a:lnTo>
                    <a:pt x="1552" y="278"/>
                  </a:lnTo>
                  <a:lnTo>
                    <a:pt x="1313" y="398"/>
                  </a:lnTo>
                  <a:lnTo>
                    <a:pt x="1114" y="557"/>
                  </a:lnTo>
                  <a:lnTo>
                    <a:pt x="876" y="716"/>
                  </a:lnTo>
                  <a:lnTo>
                    <a:pt x="717" y="915"/>
                  </a:lnTo>
                  <a:lnTo>
                    <a:pt x="518" y="1113"/>
                  </a:lnTo>
                  <a:lnTo>
                    <a:pt x="398" y="1312"/>
                  </a:lnTo>
                  <a:lnTo>
                    <a:pt x="239" y="1591"/>
                  </a:lnTo>
                  <a:lnTo>
                    <a:pt x="160" y="1829"/>
                  </a:lnTo>
                  <a:lnTo>
                    <a:pt x="80" y="2108"/>
                  </a:lnTo>
                  <a:lnTo>
                    <a:pt x="1" y="2386"/>
                  </a:lnTo>
                  <a:lnTo>
                    <a:pt x="1" y="2624"/>
                  </a:lnTo>
                  <a:lnTo>
                    <a:pt x="1" y="2903"/>
                  </a:lnTo>
                  <a:lnTo>
                    <a:pt x="41" y="3181"/>
                  </a:lnTo>
                  <a:lnTo>
                    <a:pt x="80" y="3420"/>
                  </a:lnTo>
                  <a:lnTo>
                    <a:pt x="160" y="3698"/>
                  </a:lnTo>
                  <a:lnTo>
                    <a:pt x="239" y="3937"/>
                  </a:lnTo>
                  <a:lnTo>
                    <a:pt x="398" y="4175"/>
                  </a:lnTo>
                  <a:lnTo>
                    <a:pt x="518" y="4374"/>
                  </a:lnTo>
                  <a:lnTo>
                    <a:pt x="717" y="4573"/>
                  </a:lnTo>
                  <a:lnTo>
                    <a:pt x="876" y="4772"/>
                  </a:lnTo>
                  <a:lnTo>
                    <a:pt x="1074" y="4931"/>
                  </a:lnTo>
                  <a:lnTo>
                    <a:pt x="1313" y="5090"/>
                  </a:lnTo>
                  <a:lnTo>
                    <a:pt x="1552" y="5209"/>
                  </a:lnTo>
                  <a:lnTo>
                    <a:pt x="1830" y="5328"/>
                  </a:lnTo>
                  <a:lnTo>
                    <a:pt x="2108" y="5408"/>
                  </a:lnTo>
                  <a:lnTo>
                    <a:pt x="2347" y="5448"/>
                  </a:lnTo>
                  <a:lnTo>
                    <a:pt x="2625" y="5487"/>
                  </a:lnTo>
                  <a:lnTo>
                    <a:pt x="2903" y="5487"/>
                  </a:lnTo>
                  <a:lnTo>
                    <a:pt x="3182" y="5448"/>
                  </a:lnTo>
                  <a:lnTo>
                    <a:pt x="3420" y="5408"/>
                  </a:lnTo>
                  <a:lnTo>
                    <a:pt x="3659" y="5328"/>
                  </a:lnTo>
                  <a:lnTo>
                    <a:pt x="3937" y="5209"/>
                  </a:lnTo>
                  <a:lnTo>
                    <a:pt x="4136" y="5090"/>
                  </a:lnTo>
                  <a:lnTo>
                    <a:pt x="4375" y="4931"/>
                  </a:lnTo>
                  <a:lnTo>
                    <a:pt x="4574" y="4772"/>
                  </a:lnTo>
                  <a:lnTo>
                    <a:pt x="4772" y="4573"/>
                  </a:lnTo>
                  <a:lnTo>
                    <a:pt x="4931" y="4374"/>
                  </a:lnTo>
                  <a:lnTo>
                    <a:pt x="5090" y="4175"/>
                  </a:lnTo>
                  <a:lnTo>
                    <a:pt x="5210" y="3897"/>
                  </a:lnTo>
                  <a:lnTo>
                    <a:pt x="5329" y="3658"/>
                  </a:lnTo>
                  <a:lnTo>
                    <a:pt x="5409" y="3380"/>
                  </a:lnTo>
                  <a:lnTo>
                    <a:pt x="5448" y="3102"/>
                  </a:lnTo>
                  <a:lnTo>
                    <a:pt x="5488" y="2863"/>
                  </a:lnTo>
                  <a:lnTo>
                    <a:pt x="5488" y="2585"/>
                  </a:lnTo>
                  <a:lnTo>
                    <a:pt x="5448" y="2306"/>
                  </a:lnTo>
                  <a:lnTo>
                    <a:pt x="5369" y="2068"/>
                  </a:lnTo>
                  <a:lnTo>
                    <a:pt x="5289" y="1789"/>
                  </a:lnTo>
                  <a:lnTo>
                    <a:pt x="5210" y="1551"/>
                  </a:lnTo>
                  <a:lnTo>
                    <a:pt x="5090" y="1312"/>
                  </a:lnTo>
                  <a:lnTo>
                    <a:pt x="4931" y="1113"/>
                  </a:lnTo>
                  <a:lnTo>
                    <a:pt x="4772" y="915"/>
                  </a:lnTo>
                  <a:lnTo>
                    <a:pt x="4574" y="716"/>
                  </a:lnTo>
                  <a:lnTo>
                    <a:pt x="4375" y="557"/>
                  </a:lnTo>
                  <a:lnTo>
                    <a:pt x="4136" y="398"/>
                  </a:lnTo>
                  <a:lnTo>
                    <a:pt x="3898" y="278"/>
                  </a:lnTo>
                  <a:lnTo>
                    <a:pt x="3659" y="159"/>
                  </a:lnTo>
                  <a:lnTo>
                    <a:pt x="3381" y="80"/>
                  </a:lnTo>
                  <a:lnTo>
                    <a:pt x="3102" y="40"/>
                  </a:lnTo>
                  <a:lnTo>
                    <a:pt x="2824"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0" name="Google Shape;6600;p165"/>
            <p:cNvSpPr/>
            <p:nvPr/>
          </p:nvSpPr>
          <p:spPr>
            <a:xfrm>
              <a:off x="2386475" y="1930025"/>
              <a:ext cx="94475" cy="95450"/>
            </a:xfrm>
            <a:custGeom>
              <a:rect b="b" l="l" r="r" t="t"/>
              <a:pathLst>
                <a:path extrusionOk="0" h="3818" w="3779">
                  <a:moveTo>
                    <a:pt x="1790" y="0"/>
                  </a:moveTo>
                  <a:lnTo>
                    <a:pt x="1393" y="40"/>
                  </a:lnTo>
                  <a:lnTo>
                    <a:pt x="1074" y="199"/>
                  </a:lnTo>
                  <a:lnTo>
                    <a:pt x="756" y="358"/>
                  </a:lnTo>
                  <a:lnTo>
                    <a:pt x="478" y="597"/>
                  </a:lnTo>
                  <a:lnTo>
                    <a:pt x="239" y="915"/>
                  </a:lnTo>
                  <a:lnTo>
                    <a:pt x="80" y="1273"/>
                  </a:lnTo>
                  <a:lnTo>
                    <a:pt x="1" y="1631"/>
                  </a:lnTo>
                  <a:lnTo>
                    <a:pt x="1" y="2028"/>
                  </a:lnTo>
                  <a:lnTo>
                    <a:pt x="41" y="2386"/>
                  </a:lnTo>
                  <a:lnTo>
                    <a:pt x="160" y="2744"/>
                  </a:lnTo>
                  <a:lnTo>
                    <a:pt x="359" y="3022"/>
                  </a:lnTo>
                  <a:lnTo>
                    <a:pt x="597" y="3301"/>
                  </a:lnTo>
                  <a:lnTo>
                    <a:pt x="915" y="3539"/>
                  </a:lnTo>
                  <a:lnTo>
                    <a:pt x="1273" y="3698"/>
                  </a:lnTo>
                  <a:lnTo>
                    <a:pt x="1631" y="3778"/>
                  </a:lnTo>
                  <a:lnTo>
                    <a:pt x="1989" y="3818"/>
                  </a:lnTo>
                  <a:lnTo>
                    <a:pt x="2387" y="3738"/>
                  </a:lnTo>
                  <a:lnTo>
                    <a:pt x="2705" y="3619"/>
                  </a:lnTo>
                  <a:lnTo>
                    <a:pt x="3023" y="3420"/>
                  </a:lnTo>
                  <a:lnTo>
                    <a:pt x="3301" y="3181"/>
                  </a:lnTo>
                  <a:lnTo>
                    <a:pt x="3540" y="2903"/>
                  </a:lnTo>
                  <a:lnTo>
                    <a:pt x="3699" y="2545"/>
                  </a:lnTo>
                  <a:lnTo>
                    <a:pt x="3778" y="2147"/>
                  </a:lnTo>
                  <a:lnTo>
                    <a:pt x="3778" y="1790"/>
                  </a:lnTo>
                  <a:lnTo>
                    <a:pt x="3739" y="1432"/>
                  </a:lnTo>
                  <a:lnTo>
                    <a:pt x="3619" y="1074"/>
                  </a:lnTo>
                  <a:lnTo>
                    <a:pt x="3420" y="756"/>
                  </a:lnTo>
                  <a:lnTo>
                    <a:pt x="3182" y="477"/>
                  </a:lnTo>
                  <a:lnTo>
                    <a:pt x="2864" y="279"/>
                  </a:lnTo>
                  <a:lnTo>
                    <a:pt x="2506" y="120"/>
                  </a:lnTo>
                  <a:lnTo>
                    <a:pt x="214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1" name="Google Shape;6601;p165"/>
            <p:cNvSpPr/>
            <p:nvPr/>
          </p:nvSpPr>
          <p:spPr>
            <a:xfrm>
              <a:off x="2236375" y="978700"/>
              <a:ext cx="94475" cy="95450"/>
            </a:xfrm>
            <a:custGeom>
              <a:rect b="b" l="l" r="r" t="t"/>
              <a:pathLst>
                <a:path extrusionOk="0" h="3818" w="3779">
                  <a:moveTo>
                    <a:pt x="1790" y="0"/>
                  </a:moveTo>
                  <a:lnTo>
                    <a:pt x="1392" y="80"/>
                  </a:lnTo>
                  <a:lnTo>
                    <a:pt x="1074" y="199"/>
                  </a:lnTo>
                  <a:lnTo>
                    <a:pt x="756" y="398"/>
                  </a:lnTo>
                  <a:lnTo>
                    <a:pt x="478" y="636"/>
                  </a:lnTo>
                  <a:lnTo>
                    <a:pt x="239" y="915"/>
                  </a:lnTo>
                  <a:lnTo>
                    <a:pt x="80" y="1273"/>
                  </a:lnTo>
                  <a:lnTo>
                    <a:pt x="1" y="1670"/>
                  </a:lnTo>
                  <a:lnTo>
                    <a:pt x="1" y="2028"/>
                  </a:lnTo>
                  <a:lnTo>
                    <a:pt x="40" y="2386"/>
                  </a:lnTo>
                  <a:lnTo>
                    <a:pt x="160" y="2744"/>
                  </a:lnTo>
                  <a:lnTo>
                    <a:pt x="359" y="3062"/>
                  </a:lnTo>
                  <a:lnTo>
                    <a:pt x="597" y="3340"/>
                  </a:lnTo>
                  <a:lnTo>
                    <a:pt x="915" y="3539"/>
                  </a:lnTo>
                  <a:lnTo>
                    <a:pt x="1273" y="3698"/>
                  </a:lnTo>
                  <a:lnTo>
                    <a:pt x="1631" y="3818"/>
                  </a:lnTo>
                  <a:lnTo>
                    <a:pt x="2029" y="3818"/>
                  </a:lnTo>
                  <a:lnTo>
                    <a:pt x="2386" y="3778"/>
                  </a:lnTo>
                  <a:lnTo>
                    <a:pt x="2705" y="3619"/>
                  </a:lnTo>
                  <a:lnTo>
                    <a:pt x="3023" y="3460"/>
                  </a:lnTo>
                  <a:lnTo>
                    <a:pt x="3301" y="3181"/>
                  </a:lnTo>
                  <a:lnTo>
                    <a:pt x="3540" y="2903"/>
                  </a:lnTo>
                  <a:lnTo>
                    <a:pt x="3699" y="2545"/>
                  </a:lnTo>
                  <a:lnTo>
                    <a:pt x="3778" y="2187"/>
                  </a:lnTo>
                  <a:lnTo>
                    <a:pt x="3778" y="1790"/>
                  </a:lnTo>
                  <a:lnTo>
                    <a:pt x="3738" y="1432"/>
                  </a:lnTo>
                  <a:lnTo>
                    <a:pt x="3619" y="1074"/>
                  </a:lnTo>
                  <a:lnTo>
                    <a:pt x="3420" y="796"/>
                  </a:lnTo>
                  <a:lnTo>
                    <a:pt x="3182" y="517"/>
                  </a:lnTo>
                  <a:lnTo>
                    <a:pt x="2864" y="279"/>
                  </a:lnTo>
                  <a:lnTo>
                    <a:pt x="2546" y="120"/>
                  </a:lnTo>
                  <a:lnTo>
                    <a:pt x="2148" y="40"/>
                  </a:lnTo>
                  <a:lnTo>
                    <a:pt x="179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2" name="Google Shape;6602;p165"/>
            <p:cNvSpPr/>
            <p:nvPr/>
          </p:nvSpPr>
          <p:spPr>
            <a:xfrm>
              <a:off x="2175750" y="1551275"/>
              <a:ext cx="117325" cy="117325"/>
            </a:xfrm>
            <a:custGeom>
              <a:rect b="b" l="l" r="r" t="t"/>
              <a:pathLst>
                <a:path extrusionOk="0" h="4693" w="4693">
                  <a:moveTo>
                    <a:pt x="2187" y="1"/>
                  </a:moveTo>
                  <a:lnTo>
                    <a:pt x="1750" y="40"/>
                  </a:lnTo>
                  <a:lnTo>
                    <a:pt x="1312" y="199"/>
                  </a:lnTo>
                  <a:lnTo>
                    <a:pt x="955" y="438"/>
                  </a:lnTo>
                  <a:lnTo>
                    <a:pt x="597" y="756"/>
                  </a:lnTo>
                  <a:lnTo>
                    <a:pt x="318" y="1114"/>
                  </a:lnTo>
                  <a:lnTo>
                    <a:pt x="199" y="1353"/>
                  </a:lnTo>
                  <a:lnTo>
                    <a:pt x="119" y="1551"/>
                  </a:lnTo>
                  <a:lnTo>
                    <a:pt x="40" y="1790"/>
                  </a:lnTo>
                  <a:lnTo>
                    <a:pt x="0" y="2029"/>
                  </a:lnTo>
                  <a:lnTo>
                    <a:pt x="0" y="2466"/>
                  </a:lnTo>
                  <a:lnTo>
                    <a:pt x="80" y="2943"/>
                  </a:lnTo>
                  <a:lnTo>
                    <a:pt x="239" y="3381"/>
                  </a:lnTo>
                  <a:lnTo>
                    <a:pt x="438" y="3738"/>
                  </a:lnTo>
                  <a:lnTo>
                    <a:pt x="756" y="4096"/>
                  </a:lnTo>
                  <a:lnTo>
                    <a:pt x="1114" y="4375"/>
                  </a:lnTo>
                  <a:lnTo>
                    <a:pt x="1352" y="4494"/>
                  </a:lnTo>
                  <a:lnTo>
                    <a:pt x="1551" y="4573"/>
                  </a:lnTo>
                  <a:lnTo>
                    <a:pt x="1790" y="4653"/>
                  </a:lnTo>
                  <a:lnTo>
                    <a:pt x="2028" y="4693"/>
                  </a:lnTo>
                  <a:lnTo>
                    <a:pt x="2505" y="4693"/>
                  </a:lnTo>
                  <a:lnTo>
                    <a:pt x="2943" y="4613"/>
                  </a:lnTo>
                  <a:lnTo>
                    <a:pt x="3380" y="4454"/>
                  </a:lnTo>
                  <a:lnTo>
                    <a:pt x="3738" y="4216"/>
                  </a:lnTo>
                  <a:lnTo>
                    <a:pt x="4096" y="3937"/>
                  </a:lnTo>
                  <a:lnTo>
                    <a:pt x="4374" y="3540"/>
                  </a:lnTo>
                  <a:lnTo>
                    <a:pt x="4493" y="3341"/>
                  </a:lnTo>
                  <a:lnTo>
                    <a:pt x="4573" y="3142"/>
                  </a:lnTo>
                  <a:lnTo>
                    <a:pt x="4652" y="2903"/>
                  </a:lnTo>
                  <a:lnTo>
                    <a:pt x="4692" y="2665"/>
                  </a:lnTo>
                  <a:lnTo>
                    <a:pt x="4692" y="2188"/>
                  </a:lnTo>
                  <a:lnTo>
                    <a:pt x="4613" y="1750"/>
                  </a:lnTo>
                  <a:lnTo>
                    <a:pt x="4493" y="1313"/>
                  </a:lnTo>
                  <a:lnTo>
                    <a:pt x="4255" y="915"/>
                  </a:lnTo>
                  <a:lnTo>
                    <a:pt x="3937" y="597"/>
                  </a:lnTo>
                  <a:lnTo>
                    <a:pt x="3579" y="319"/>
                  </a:lnTo>
                  <a:lnTo>
                    <a:pt x="3340" y="199"/>
                  </a:lnTo>
                  <a:lnTo>
                    <a:pt x="3141" y="120"/>
                  </a:lnTo>
                  <a:lnTo>
                    <a:pt x="2903" y="40"/>
                  </a:lnTo>
                  <a:lnTo>
                    <a:pt x="2664"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3" name="Google Shape;6603;p165"/>
            <p:cNvSpPr/>
            <p:nvPr/>
          </p:nvSpPr>
          <p:spPr>
            <a:xfrm>
              <a:off x="3687725" y="1511525"/>
              <a:ext cx="117325" cy="117325"/>
            </a:xfrm>
            <a:custGeom>
              <a:rect b="b" l="l" r="r" t="t"/>
              <a:pathLst>
                <a:path extrusionOk="0" h="4693" w="4693">
                  <a:moveTo>
                    <a:pt x="2187" y="0"/>
                  </a:moveTo>
                  <a:lnTo>
                    <a:pt x="1750" y="40"/>
                  </a:lnTo>
                  <a:lnTo>
                    <a:pt x="1312" y="199"/>
                  </a:lnTo>
                  <a:lnTo>
                    <a:pt x="955" y="438"/>
                  </a:lnTo>
                  <a:lnTo>
                    <a:pt x="597" y="756"/>
                  </a:lnTo>
                  <a:lnTo>
                    <a:pt x="318" y="1114"/>
                  </a:lnTo>
                  <a:lnTo>
                    <a:pt x="199" y="1312"/>
                  </a:lnTo>
                  <a:lnTo>
                    <a:pt x="119" y="1551"/>
                  </a:lnTo>
                  <a:lnTo>
                    <a:pt x="40" y="1789"/>
                  </a:lnTo>
                  <a:lnTo>
                    <a:pt x="0" y="2028"/>
                  </a:lnTo>
                  <a:lnTo>
                    <a:pt x="0" y="2465"/>
                  </a:lnTo>
                  <a:lnTo>
                    <a:pt x="80" y="2943"/>
                  </a:lnTo>
                  <a:lnTo>
                    <a:pt x="199" y="3340"/>
                  </a:lnTo>
                  <a:lnTo>
                    <a:pt x="438" y="3738"/>
                  </a:lnTo>
                  <a:lnTo>
                    <a:pt x="756" y="4056"/>
                  </a:lnTo>
                  <a:lnTo>
                    <a:pt x="1114" y="4334"/>
                  </a:lnTo>
                  <a:lnTo>
                    <a:pt x="1352" y="4454"/>
                  </a:lnTo>
                  <a:lnTo>
                    <a:pt x="1551" y="4533"/>
                  </a:lnTo>
                  <a:lnTo>
                    <a:pt x="1790" y="4613"/>
                  </a:lnTo>
                  <a:lnTo>
                    <a:pt x="2028" y="4652"/>
                  </a:lnTo>
                  <a:lnTo>
                    <a:pt x="2465" y="4692"/>
                  </a:lnTo>
                  <a:lnTo>
                    <a:pt x="2943" y="4613"/>
                  </a:lnTo>
                  <a:lnTo>
                    <a:pt x="3340" y="4454"/>
                  </a:lnTo>
                  <a:lnTo>
                    <a:pt x="3738" y="4215"/>
                  </a:lnTo>
                  <a:lnTo>
                    <a:pt x="4096" y="3897"/>
                  </a:lnTo>
                  <a:lnTo>
                    <a:pt x="4374" y="3539"/>
                  </a:lnTo>
                  <a:lnTo>
                    <a:pt x="4454" y="3340"/>
                  </a:lnTo>
                  <a:lnTo>
                    <a:pt x="4573" y="3102"/>
                  </a:lnTo>
                  <a:lnTo>
                    <a:pt x="4613" y="2863"/>
                  </a:lnTo>
                  <a:lnTo>
                    <a:pt x="4692" y="2664"/>
                  </a:lnTo>
                  <a:lnTo>
                    <a:pt x="4692" y="2187"/>
                  </a:lnTo>
                  <a:lnTo>
                    <a:pt x="4613" y="1750"/>
                  </a:lnTo>
                  <a:lnTo>
                    <a:pt x="4454" y="1312"/>
                  </a:lnTo>
                  <a:lnTo>
                    <a:pt x="4215" y="915"/>
                  </a:lnTo>
                  <a:lnTo>
                    <a:pt x="3937" y="597"/>
                  </a:lnTo>
                  <a:lnTo>
                    <a:pt x="3539" y="318"/>
                  </a:lnTo>
                  <a:lnTo>
                    <a:pt x="3340" y="199"/>
                  </a:lnTo>
                  <a:lnTo>
                    <a:pt x="3141" y="119"/>
                  </a:lnTo>
                  <a:lnTo>
                    <a:pt x="2903" y="40"/>
                  </a:lnTo>
                  <a:lnTo>
                    <a:pt x="2664"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4" name="Google Shape;6604;p165"/>
            <p:cNvSpPr/>
            <p:nvPr/>
          </p:nvSpPr>
          <p:spPr>
            <a:xfrm>
              <a:off x="2675750" y="1764000"/>
              <a:ext cx="117325" cy="117325"/>
            </a:xfrm>
            <a:custGeom>
              <a:rect b="b" l="l" r="r" t="t"/>
              <a:pathLst>
                <a:path extrusionOk="0" h="4693" w="4693">
                  <a:moveTo>
                    <a:pt x="2188" y="1"/>
                  </a:moveTo>
                  <a:lnTo>
                    <a:pt x="1750" y="80"/>
                  </a:lnTo>
                  <a:lnTo>
                    <a:pt x="1313" y="239"/>
                  </a:lnTo>
                  <a:lnTo>
                    <a:pt x="915" y="478"/>
                  </a:lnTo>
                  <a:lnTo>
                    <a:pt x="597" y="796"/>
                  </a:lnTo>
                  <a:lnTo>
                    <a:pt x="319" y="1154"/>
                  </a:lnTo>
                  <a:lnTo>
                    <a:pt x="200" y="1353"/>
                  </a:lnTo>
                  <a:lnTo>
                    <a:pt x="120" y="1591"/>
                  </a:lnTo>
                  <a:lnTo>
                    <a:pt x="41" y="1830"/>
                  </a:lnTo>
                  <a:lnTo>
                    <a:pt x="1" y="2029"/>
                  </a:lnTo>
                  <a:lnTo>
                    <a:pt x="1" y="2506"/>
                  </a:lnTo>
                  <a:lnTo>
                    <a:pt x="41" y="2943"/>
                  </a:lnTo>
                  <a:lnTo>
                    <a:pt x="200" y="3381"/>
                  </a:lnTo>
                  <a:lnTo>
                    <a:pt x="438" y="3778"/>
                  </a:lnTo>
                  <a:lnTo>
                    <a:pt x="756" y="4096"/>
                  </a:lnTo>
                  <a:lnTo>
                    <a:pt x="1114" y="4375"/>
                  </a:lnTo>
                  <a:lnTo>
                    <a:pt x="1313" y="4494"/>
                  </a:lnTo>
                  <a:lnTo>
                    <a:pt x="1552" y="4574"/>
                  </a:lnTo>
                  <a:lnTo>
                    <a:pt x="1790" y="4653"/>
                  </a:lnTo>
                  <a:lnTo>
                    <a:pt x="2029" y="4693"/>
                  </a:lnTo>
                  <a:lnTo>
                    <a:pt x="2466" y="4693"/>
                  </a:lnTo>
                  <a:lnTo>
                    <a:pt x="2943" y="4653"/>
                  </a:lnTo>
                  <a:lnTo>
                    <a:pt x="3341" y="4494"/>
                  </a:lnTo>
                  <a:lnTo>
                    <a:pt x="3739" y="4256"/>
                  </a:lnTo>
                  <a:lnTo>
                    <a:pt x="4057" y="3937"/>
                  </a:lnTo>
                  <a:lnTo>
                    <a:pt x="4335" y="3580"/>
                  </a:lnTo>
                  <a:lnTo>
                    <a:pt x="4454" y="3381"/>
                  </a:lnTo>
                  <a:lnTo>
                    <a:pt x="4534" y="3142"/>
                  </a:lnTo>
                  <a:lnTo>
                    <a:pt x="4613" y="2904"/>
                  </a:lnTo>
                  <a:lnTo>
                    <a:pt x="4653" y="2665"/>
                  </a:lnTo>
                  <a:lnTo>
                    <a:pt x="4693" y="2228"/>
                  </a:lnTo>
                  <a:lnTo>
                    <a:pt x="4613" y="1750"/>
                  </a:lnTo>
                  <a:lnTo>
                    <a:pt x="4454" y="1353"/>
                  </a:lnTo>
                  <a:lnTo>
                    <a:pt x="4216" y="955"/>
                  </a:lnTo>
                  <a:lnTo>
                    <a:pt x="3898" y="637"/>
                  </a:lnTo>
                  <a:lnTo>
                    <a:pt x="3540" y="359"/>
                  </a:lnTo>
                  <a:lnTo>
                    <a:pt x="3341" y="239"/>
                  </a:lnTo>
                  <a:lnTo>
                    <a:pt x="3102" y="160"/>
                  </a:lnTo>
                  <a:lnTo>
                    <a:pt x="2864" y="80"/>
                  </a:lnTo>
                  <a:lnTo>
                    <a:pt x="2665" y="41"/>
                  </a:lnTo>
                  <a:lnTo>
                    <a:pt x="2188"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5" name="Google Shape;6605;p165"/>
            <p:cNvSpPr/>
            <p:nvPr/>
          </p:nvSpPr>
          <p:spPr>
            <a:xfrm>
              <a:off x="2067400" y="484650"/>
              <a:ext cx="115325" cy="116325"/>
            </a:xfrm>
            <a:custGeom>
              <a:rect b="b" l="l" r="r" t="t"/>
              <a:pathLst>
                <a:path extrusionOk="0" h="4653" w="4613">
                  <a:moveTo>
                    <a:pt x="2147" y="0"/>
                  </a:moveTo>
                  <a:lnTo>
                    <a:pt x="1710" y="80"/>
                  </a:lnTo>
                  <a:lnTo>
                    <a:pt x="1312" y="239"/>
                  </a:lnTo>
                  <a:lnTo>
                    <a:pt x="915" y="477"/>
                  </a:lnTo>
                  <a:lnTo>
                    <a:pt x="597" y="756"/>
                  </a:lnTo>
                  <a:lnTo>
                    <a:pt x="318" y="1114"/>
                  </a:lnTo>
                  <a:lnTo>
                    <a:pt x="199" y="1352"/>
                  </a:lnTo>
                  <a:lnTo>
                    <a:pt x="119" y="1551"/>
                  </a:lnTo>
                  <a:lnTo>
                    <a:pt x="40" y="1790"/>
                  </a:lnTo>
                  <a:lnTo>
                    <a:pt x="0" y="2028"/>
                  </a:lnTo>
                  <a:lnTo>
                    <a:pt x="0" y="2465"/>
                  </a:lnTo>
                  <a:lnTo>
                    <a:pt x="80" y="2903"/>
                  </a:lnTo>
                  <a:lnTo>
                    <a:pt x="239" y="3340"/>
                  </a:lnTo>
                  <a:lnTo>
                    <a:pt x="437" y="3698"/>
                  </a:lnTo>
                  <a:lnTo>
                    <a:pt x="756" y="4056"/>
                  </a:lnTo>
                  <a:lnTo>
                    <a:pt x="1113" y="4295"/>
                  </a:lnTo>
                  <a:lnTo>
                    <a:pt x="1312" y="4414"/>
                  </a:lnTo>
                  <a:lnTo>
                    <a:pt x="1551" y="4493"/>
                  </a:lnTo>
                  <a:lnTo>
                    <a:pt x="1750" y="4573"/>
                  </a:lnTo>
                  <a:lnTo>
                    <a:pt x="1988" y="4613"/>
                  </a:lnTo>
                  <a:lnTo>
                    <a:pt x="2465" y="4652"/>
                  </a:lnTo>
                  <a:lnTo>
                    <a:pt x="2903" y="4573"/>
                  </a:lnTo>
                  <a:lnTo>
                    <a:pt x="3300" y="4414"/>
                  </a:lnTo>
                  <a:lnTo>
                    <a:pt x="3698" y="4175"/>
                  </a:lnTo>
                  <a:lnTo>
                    <a:pt x="4016" y="3897"/>
                  </a:lnTo>
                  <a:lnTo>
                    <a:pt x="4294" y="3499"/>
                  </a:lnTo>
                  <a:lnTo>
                    <a:pt x="4414" y="3300"/>
                  </a:lnTo>
                  <a:lnTo>
                    <a:pt x="4493" y="3102"/>
                  </a:lnTo>
                  <a:lnTo>
                    <a:pt x="4573" y="2863"/>
                  </a:lnTo>
                  <a:lnTo>
                    <a:pt x="4613" y="2625"/>
                  </a:lnTo>
                  <a:lnTo>
                    <a:pt x="4613" y="2187"/>
                  </a:lnTo>
                  <a:lnTo>
                    <a:pt x="4533" y="1750"/>
                  </a:lnTo>
                  <a:lnTo>
                    <a:pt x="4374" y="1312"/>
                  </a:lnTo>
                  <a:lnTo>
                    <a:pt x="4175" y="954"/>
                  </a:lnTo>
                  <a:lnTo>
                    <a:pt x="3857" y="597"/>
                  </a:lnTo>
                  <a:lnTo>
                    <a:pt x="3499" y="358"/>
                  </a:lnTo>
                  <a:lnTo>
                    <a:pt x="3300" y="239"/>
                  </a:lnTo>
                  <a:lnTo>
                    <a:pt x="3062" y="159"/>
                  </a:lnTo>
                  <a:lnTo>
                    <a:pt x="2863" y="80"/>
                  </a:lnTo>
                  <a:lnTo>
                    <a:pt x="2624" y="40"/>
                  </a:lnTo>
                  <a:lnTo>
                    <a:pt x="2147"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6" name="Google Shape;6606;p165"/>
            <p:cNvSpPr/>
            <p:nvPr/>
          </p:nvSpPr>
          <p:spPr>
            <a:xfrm>
              <a:off x="3489900" y="655625"/>
              <a:ext cx="119300" cy="119300"/>
            </a:xfrm>
            <a:custGeom>
              <a:rect b="b" l="l" r="r" t="t"/>
              <a:pathLst>
                <a:path extrusionOk="0" h="4772" w="4772">
                  <a:moveTo>
                    <a:pt x="2227" y="0"/>
                  </a:moveTo>
                  <a:lnTo>
                    <a:pt x="1790" y="80"/>
                  </a:lnTo>
                  <a:lnTo>
                    <a:pt x="1352" y="239"/>
                  </a:lnTo>
                  <a:lnTo>
                    <a:pt x="955" y="438"/>
                  </a:lnTo>
                  <a:lnTo>
                    <a:pt x="637" y="756"/>
                  </a:lnTo>
                  <a:lnTo>
                    <a:pt x="358" y="1154"/>
                  </a:lnTo>
                  <a:lnTo>
                    <a:pt x="239" y="1352"/>
                  </a:lnTo>
                  <a:lnTo>
                    <a:pt x="120" y="1591"/>
                  </a:lnTo>
                  <a:lnTo>
                    <a:pt x="80" y="1829"/>
                  </a:lnTo>
                  <a:lnTo>
                    <a:pt x="40" y="2068"/>
                  </a:lnTo>
                  <a:lnTo>
                    <a:pt x="0" y="2505"/>
                  </a:lnTo>
                  <a:lnTo>
                    <a:pt x="80" y="2983"/>
                  </a:lnTo>
                  <a:lnTo>
                    <a:pt x="239" y="3420"/>
                  </a:lnTo>
                  <a:lnTo>
                    <a:pt x="478" y="3778"/>
                  </a:lnTo>
                  <a:lnTo>
                    <a:pt x="796" y="4136"/>
                  </a:lnTo>
                  <a:lnTo>
                    <a:pt x="1154" y="4414"/>
                  </a:lnTo>
                  <a:lnTo>
                    <a:pt x="1352" y="4533"/>
                  </a:lnTo>
                  <a:lnTo>
                    <a:pt x="1591" y="4613"/>
                  </a:lnTo>
                  <a:lnTo>
                    <a:pt x="1830" y="4692"/>
                  </a:lnTo>
                  <a:lnTo>
                    <a:pt x="2068" y="4732"/>
                  </a:lnTo>
                  <a:lnTo>
                    <a:pt x="2545" y="4772"/>
                  </a:lnTo>
                  <a:lnTo>
                    <a:pt x="2983" y="4692"/>
                  </a:lnTo>
                  <a:lnTo>
                    <a:pt x="3420" y="4533"/>
                  </a:lnTo>
                  <a:lnTo>
                    <a:pt x="3818" y="4295"/>
                  </a:lnTo>
                  <a:lnTo>
                    <a:pt x="4136" y="3977"/>
                  </a:lnTo>
                  <a:lnTo>
                    <a:pt x="4414" y="3619"/>
                  </a:lnTo>
                  <a:lnTo>
                    <a:pt x="4533" y="3380"/>
                  </a:lnTo>
                  <a:lnTo>
                    <a:pt x="4653" y="3181"/>
                  </a:lnTo>
                  <a:lnTo>
                    <a:pt x="4692" y="2943"/>
                  </a:lnTo>
                  <a:lnTo>
                    <a:pt x="4732" y="2704"/>
                  </a:lnTo>
                  <a:lnTo>
                    <a:pt x="4772" y="2227"/>
                  </a:lnTo>
                  <a:lnTo>
                    <a:pt x="4692" y="1790"/>
                  </a:lnTo>
                  <a:lnTo>
                    <a:pt x="4533" y="1352"/>
                  </a:lnTo>
                  <a:lnTo>
                    <a:pt x="4295" y="955"/>
                  </a:lnTo>
                  <a:lnTo>
                    <a:pt x="3977" y="597"/>
                  </a:lnTo>
                  <a:lnTo>
                    <a:pt x="3619" y="318"/>
                  </a:lnTo>
                  <a:lnTo>
                    <a:pt x="3420" y="199"/>
                  </a:lnTo>
                  <a:lnTo>
                    <a:pt x="3181" y="120"/>
                  </a:lnTo>
                  <a:lnTo>
                    <a:pt x="2943" y="40"/>
                  </a:lnTo>
                  <a:lnTo>
                    <a:pt x="2704"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7" name="Google Shape;6607;p165"/>
            <p:cNvSpPr/>
            <p:nvPr/>
          </p:nvSpPr>
          <p:spPr>
            <a:xfrm>
              <a:off x="3094250" y="981675"/>
              <a:ext cx="95475" cy="95450"/>
            </a:xfrm>
            <a:custGeom>
              <a:rect b="b" l="l" r="r" t="t"/>
              <a:pathLst>
                <a:path extrusionOk="0" h="3818" w="3819">
                  <a:moveTo>
                    <a:pt x="1790" y="1"/>
                  </a:moveTo>
                  <a:lnTo>
                    <a:pt x="1432" y="40"/>
                  </a:lnTo>
                  <a:lnTo>
                    <a:pt x="1074" y="160"/>
                  </a:lnTo>
                  <a:lnTo>
                    <a:pt x="756" y="358"/>
                  </a:lnTo>
                  <a:lnTo>
                    <a:pt x="478" y="597"/>
                  </a:lnTo>
                  <a:lnTo>
                    <a:pt x="279" y="915"/>
                  </a:lnTo>
                  <a:lnTo>
                    <a:pt x="80" y="1273"/>
                  </a:lnTo>
                  <a:lnTo>
                    <a:pt x="1" y="1631"/>
                  </a:lnTo>
                  <a:lnTo>
                    <a:pt x="1" y="2028"/>
                  </a:lnTo>
                  <a:lnTo>
                    <a:pt x="41" y="2386"/>
                  </a:lnTo>
                  <a:lnTo>
                    <a:pt x="160" y="2744"/>
                  </a:lnTo>
                  <a:lnTo>
                    <a:pt x="359" y="3023"/>
                  </a:lnTo>
                  <a:lnTo>
                    <a:pt x="597" y="3301"/>
                  </a:lnTo>
                  <a:lnTo>
                    <a:pt x="915" y="3539"/>
                  </a:lnTo>
                  <a:lnTo>
                    <a:pt x="1273" y="3699"/>
                  </a:lnTo>
                  <a:lnTo>
                    <a:pt x="1631" y="3778"/>
                  </a:lnTo>
                  <a:lnTo>
                    <a:pt x="2029" y="3818"/>
                  </a:lnTo>
                  <a:lnTo>
                    <a:pt x="2387" y="3738"/>
                  </a:lnTo>
                  <a:lnTo>
                    <a:pt x="2705" y="3619"/>
                  </a:lnTo>
                  <a:lnTo>
                    <a:pt x="3023" y="3420"/>
                  </a:lnTo>
                  <a:lnTo>
                    <a:pt x="3301" y="3182"/>
                  </a:lnTo>
                  <a:lnTo>
                    <a:pt x="3540" y="2864"/>
                  </a:lnTo>
                  <a:lnTo>
                    <a:pt x="3699" y="2545"/>
                  </a:lnTo>
                  <a:lnTo>
                    <a:pt x="3778" y="2148"/>
                  </a:lnTo>
                  <a:lnTo>
                    <a:pt x="3818" y="1790"/>
                  </a:lnTo>
                  <a:lnTo>
                    <a:pt x="3739" y="1432"/>
                  </a:lnTo>
                  <a:lnTo>
                    <a:pt x="3619" y="1074"/>
                  </a:lnTo>
                  <a:lnTo>
                    <a:pt x="3420" y="756"/>
                  </a:lnTo>
                  <a:lnTo>
                    <a:pt x="3182" y="478"/>
                  </a:lnTo>
                  <a:lnTo>
                    <a:pt x="2864" y="279"/>
                  </a:lnTo>
                  <a:lnTo>
                    <a:pt x="2546" y="120"/>
                  </a:lnTo>
                  <a:lnTo>
                    <a:pt x="2148"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8" name="Google Shape;6608;p165"/>
            <p:cNvSpPr/>
            <p:nvPr/>
          </p:nvSpPr>
          <p:spPr>
            <a:xfrm>
              <a:off x="1505750" y="239100"/>
              <a:ext cx="95450" cy="94475"/>
            </a:xfrm>
            <a:custGeom>
              <a:rect b="b" l="l" r="r" t="t"/>
              <a:pathLst>
                <a:path extrusionOk="0" h="3779" w="3818">
                  <a:moveTo>
                    <a:pt x="1790" y="1"/>
                  </a:moveTo>
                  <a:lnTo>
                    <a:pt x="1432" y="41"/>
                  </a:lnTo>
                  <a:lnTo>
                    <a:pt x="1074" y="160"/>
                  </a:lnTo>
                  <a:lnTo>
                    <a:pt x="756" y="359"/>
                  </a:lnTo>
                  <a:lnTo>
                    <a:pt x="477" y="597"/>
                  </a:lnTo>
                  <a:lnTo>
                    <a:pt x="279" y="915"/>
                  </a:lnTo>
                  <a:lnTo>
                    <a:pt x="80" y="1273"/>
                  </a:lnTo>
                  <a:lnTo>
                    <a:pt x="0" y="1631"/>
                  </a:lnTo>
                  <a:lnTo>
                    <a:pt x="0" y="1989"/>
                  </a:lnTo>
                  <a:lnTo>
                    <a:pt x="40" y="2387"/>
                  </a:lnTo>
                  <a:lnTo>
                    <a:pt x="159" y="2705"/>
                  </a:lnTo>
                  <a:lnTo>
                    <a:pt x="358" y="3023"/>
                  </a:lnTo>
                  <a:lnTo>
                    <a:pt x="597" y="3301"/>
                  </a:lnTo>
                  <a:lnTo>
                    <a:pt x="915" y="3540"/>
                  </a:lnTo>
                  <a:lnTo>
                    <a:pt x="1273" y="3699"/>
                  </a:lnTo>
                  <a:lnTo>
                    <a:pt x="1630" y="3778"/>
                  </a:lnTo>
                  <a:lnTo>
                    <a:pt x="2028" y="3778"/>
                  </a:lnTo>
                  <a:lnTo>
                    <a:pt x="2386" y="3738"/>
                  </a:lnTo>
                  <a:lnTo>
                    <a:pt x="2704" y="3619"/>
                  </a:lnTo>
                  <a:lnTo>
                    <a:pt x="3022" y="3420"/>
                  </a:lnTo>
                  <a:lnTo>
                    <a:pt x="3300" y="3182"/>
                  </a:lnTo>
                  <a:lnTo>
                    <a:pt x="3539" y="2864"/>
                  </a:lnTo>
                  <a:lnTo>
                    <a:pt x="3698" y="2506"/>
                  </a:lnTo>
                  <a:lnTo>
                    <a:pt x="3778" y="2148"/>
                  </a:lnTo>
                  <a:lnTo>
                    <a:pt x="3817" y="1790"/>
                  </a:lnTo>
                  <a:lnTo>
                    <a:pt x="3738" y="1392"/>
                  </a:lnTo>
                  <a:lnTo>
                    <a:pt x="3619" y="1074"/>
                  </a:lnTo>
                  <a:lnTo>
                    <a:pt x="3420" y="756"/>
                  </a:lnTo>
                  <a:lnTo>
                    <a:pt x="3181" y="478"/>
                  </a:lnTo>
                  <a:lnTo>
                    <a:pt x="2863" y="239"/>
                  </a:lnTo>
                  <a:lnTo>
                    <a:pt x="2545" y="80"/>
                  </a:lnTo>
                  <a:lnTo>
                    <a:pt x="2147"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609" name="Google Shape;6609;p165"/>
          <p:cNvSpPr/>
          <p:nvPr/>
        </p:nvSpPr>
        <p:spPr>
          <a:xfrm>
            <a:off x="-332325" y="-3263275"/>
            <a:ext cx="12524400" cy="3263400"/>
          </a:xfrm>
          <a:prstGeom prst="rect">
            <a:avLst/>
          </a:pr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0" name="Google Shape;6610;p165"/>
          <p:cNvSpPr/>
          <p:nvPr/>
        </p:nvSpPr>
        <p:spPr>
          <a:xfrm>
            <a:off x="9144000" y="-1294225"/>
            <a:ext cx="9948600" cy="7173900"/>
          </a:xfrm>
          <a:prstGeom prst="rect">
            <a:avLst/>
          </a:pr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1" name="Google Shape;6611;p165"/>
          <p:cNvSpPr/>
          <p:nvPr/>
        </p:nvSpPr>
        <p:spPr>
          <a:xfrm>
            <a:off x="-5113275" y="5143500"/>
            <a:ext cx="15054600" cy="3263400"/>
          </a:xfrm>
          <a:prstGeom prst="rect">
            <a:avLst/>
          </a:pr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2" name="Google Shape;6612;p165"/>
          <p:cNvSpPr/>
          <p:nvPr/>
        </p:nvSpPr>
        <p:spPr>
          <a:xfrm>
            <a:off x="-5113275" y="-815825"/>
            <a:ext cx="5113200" cy="6277500"/>
          </a:xfrm>
          <a:prstGeom prst="rect">
            <a:avLst/>
          </a:pr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16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23: z-Blank, with A Mountain topo pattern edges, black">
  <p:cSld name="CUSTOM_23_1_1_1_1_1_1_1_1_1_1_1_1_1_1_1_1_1">
    <p:bg>
      <p:bgPr>
        <a:solidFill>
          <a:schemeClr val="dk1"/>
        </a:solidFill>
      </p:bgPr>
    </p:bg>
    <p:spTree>
      <p:nvGrpSpPr>
        <p:cNvPr id="6613" name="Shape 6613"/>
        <p:cNvGrpSpPr/>
        <p:nvPr/>
      </p:nvGrpSpPr>
      <p:grpSpPr>
        <a:xfrm>
          <a:off x="0" y="0"/>
          <a:ext cx="0" cy="0"/>
          <a:chOff x="0" y="0"/>
          <a:chExt cx="0" cy="0"/>
        </a:xfrm>
      </p:grpSpPr>
      <p:grpSp>
        <p:nvGrpSpPr>
          <p:cNvPr id="6614" name="Google Shape;6614;p166"/>
          <p:cNvGrpSpPr/>
          <p:nvPr/>
        </p:nvGrpSpPr>
        <p:grpSpPr>
          <a:xfrm>
            <a:off x="4835313" y="-2210885"/>
            <a:ext cx="7143750" cy="4509800"/>
            <a:chOff x="238125" y="602600"/>
            <a:chExt cx="7143750" cy="4509800"/>
          </a:xfrm>
        </p:grpSpPr>
        <p:sp>
          <p:nvSpPr>
            <p:cNvPr id="6615" name="Google Shape;6615;p166"/>
            <p:cNvSpPr/>
            <p:nvPr/>
          </p:nvSpPr>
          <p:spPr>
            <a:xfrm>
              <a:off x="2514425" y="1130250"/>
              <a:ext cx="218325" cy="579250"/>
            </a:xfrm>
            <a:custGeom>
              <a:rect b="b" l="l" r="r" t="t"/>
              <a:pathLst>
                <a:path extrusionOk="0" h="23170" w="8733">
                  <a:moveTo>
                    <a:pt x="8513" y="0"/>
                  </a:moveTo>
                  <a:lnTo>
                    <a:pt x="8469" y="44"/>
                  </a:lnTo>
                  <a:lnTo>
                    <a:pt x="8425" y="88"/>
                  </a:lnTo>
                  <a:lnTo>
                    <a:pt x="7416" y="1273"/>
                  </a:lnTo>
                  <a:lnTo>
                    <a:pt x="7372" y="1317"/>
                  </a:lnTo>
                  <a:lnTo>
                    <a:pt x="6231" y="3555"/>
                  </a:lnTo>
                  <a:lnTo>
                    <a:pt x="4081" y="7416"/>
                  </a:lnTo>
                  <a:lnTo>
                    <a:pt x="2633" y="10225"/>
                  </a:lnTo>
                  <a:lnTo>
                    <a:pt x="1492" y="12989"/>
                  </a:lnTo>
                  <a:lnTo>
                    <a:pt x="1492" y="13033"/>
                  </a:lnTo>
                  <a:lnTo>
                    <a:pt x="1009" y="15315"/>
                  </a:lnTo>
                  <a:lnTo>
                    <a:pt x="965" y="15359"/>
                  </a:lnTo>
                  <a:lnTo>
                    <a:pt x="1097" y="20010"/>
                  </a:lnTo>
                  <a:lnTo>
                    <a:pt x="614" y="21195"/>
                  </a:lnTo>
                  <a:lnTo>
                    <a:pt x="0" y="22906"/>
                  </a:lnTo>
                  <a:lnTo>
                    <a:pt x="0" y="22994"/>
                  </a:lnTo>
                  <a:lnTo>
                    <a:pt x="0" y="23038"/>
                  </a:lnTo>
                  <a:lnTo>
                    <a:pt x="44" y="23125"/>
                  </a:lnTo>
                  <a:lnTo>
                    <a:pt x="132" y="23125"/>
                  </a:lnTo>
                  <a:lnTo>
                    <a:pt x="176" y="23169"/>
                  </a:lnTo>
                  <a:lnTo>
                    <a:pt x="263" y="23125"/>
                  </a:lnTo>
                  <a:lnTo>
                    <a:pt x="351" y="23038"/>
                  </a:lnTo>
                  <a:lnTo>
                    <a:pt x="965" y="21282"/>
                  </a:lnTo>
                  <a:lnTo>
                    <a:pt x="1448" y="20142"/>
                  </a:lnTo>
                  <a:lnTo>
                    <a:pt x="1448" y="20054"/>
                  </a:lnTo>
                  <a:lnTo>
                    <a:pt x="1317" y="15359"/>
                  </a:lnTo>
                  <a:lnTo>
                    <a:pt x="1799" y="13121"/>
                  </a:lnTo>
                  <a:lnTo>
                    <a:pt x="2940" y="10356"/>
                  </a:lnTo>
                  <a:lnTo>
                    <a:pt x="4388" y="7592"/>
                  </a:lnTo>
                  <a:lnTo>
                    <a:pt x="6538" y="3730"/>
                  </a:lnTo>
                  <a:lnTo>
                    <a:pt x="7679" y="1492"/>
                  </a:lnTo>
                  <a:lnTo>
                    <a:pt x="8688" y="308"/>
                  </a:lnTo>
                  <a:lnTo>
                    <a:pt x="8732" y="220"/>
                  </a:lnTo>
                  <a:lnTo>
                    <a:pt x="8732" y="176"/>
                  </a:lnTo>
                  <a:lnTo>
                    <a:pt x="8688" y="88"/>
                  </a:lnTo>
                  <a:lnTo>
                    <a:pt x="8645" y="44"/>
                  </a:lnTo>
                  <a:lnTo>
                    <a:pt x="8601"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6" name="Google Shape;6616;p166"/>
            <p:cNvSpPr/>
            <p:nvPr/>
          </p:nvSpPr>
          <p:spPr>
            <a:xfrm>
              <a:off x="1900100" y="1539425"/>
              <a:ext cx="342275" cy="551825"/>
            </a:xfrm>
            <a:custGeom>
              <a:rect b="b" l="l" r="r" t="t"/>
              <a:pathLst>
                <a:path extrusionOk="0" h="22073" w="13691">
                  <a:moveTo>
                    <a:pt x="13427" y="1"/>
                  </a:moveTo>
                  <a:lnTo>
                    <a:pt x="13384" y="45"/>
                  </a:lnTo>
                  <a:lnTo>
                    <a:pt x="13340" y="89"/>
                  </a:lnTo>
                  <a:lnTo>
                    <a:pt x="12725" y="1405"/>
                  </a:lnTo>
                  <a:lnTo>
                    <a:pt x="8952" y="7504"/>
                  </a:lnTo>
                  <a:lnTo>
                    <a:pt x="8952" y="7548"/>
                  </a:lnTo>
                  <a:lnTo>
                    <a:pt x="8162" y="9698"/>
                  </a:lnTo>
                  <a:lnTo>
                    <a:pt x="6494" y="12112"/>
                  </a:lnTo>
                  <a:lnTo>
                    <a:pt x="3642" y="16412"/>
                  </a:lnTo>
                  <a:lnTo>
                    <a:pt x="2282" y="17334"/>
                  </a:lnTo>
                  <a:lnTo>
                    <a:pt x="2238" y="17377"/>
                  </a:lnTo>
                  <a:lnTo>
                    <a:pt x="1273" y="18913"/>
                  </a:lnTo>
                  <a:lnTo>
                    <a:pt x="1229" y="18913"/>
                  </a:lnTo>
                  <a:lnTo>
                    <a:pt x="0" y="21809"/>
                  </a:lnTo>
                  <a:lnTo>
                    <a:pt x="0" y="21897"/>
                  </a:lnTo>
                  <a:lnTo>
                    <a:pt x="0" y="21985"/>
                  </a:lnTo>
                  <a:lnTo>
                    <a:pt x="44" y="22029"/>
                  </a:lnTo>
                  <a:lnTo>
                    <a:pt x="88" y="22073"/>
                  </a:lnTo>
                  <a:lnTo>
                    <a:pt x="176" y="22073"/>
                  </a:lnTo>
                  <a:lnTo>
                    <a:pt x="263" y="22029"/>
                  </a:lnTo>
                  <a:lnTo>
                    <a:pt x="307" y="21985"/>
                  </a:lnTo>
                  <a:lnTo>
                    <a:pt x="1580" y="19089"/>
                  </a:lnTo>
                  <a:lnTo>
                    <a:pt x="2545" y="17597"/>
                  </a:lnTo>
                  <a:lnTo>
                    <a:pt x="3861" y="16675"/>
                  </a:lnTo>
                  <a:lnTo>
                    <a:pt x="3905" y="16631"/>
                  </a:lnTo>
                  <a:lnTo>
                    <a:pt x="6801" y="12287"/>
                  </a:lnTo>
                  <a:lnTo>
                    <a:pt x="8425" y="9874"/>
                  </a:lnTo>
                  <a:lnTo>
                    <a:pt x="8469" y="9830"/>
                  </a:lnTo>
                  <a:lnTo>
                    <a:pt x="9259" y="7680"/>
                  </a:lnTo>
                  <a:lnTo>
                    <a:pt x="13033" y="1580"/>
                  </a:lnTo>
                  <a:lnTo>
                    <a:pt x="13033" y="1537"/>
                  </a:lnTo>
                  <a:lnTo>
                    <a:pt x="13647" y="264"/>
                  </a:lnTo>
                  <a:lnTo>
                    <a:pt x="13691" y="176"/>
                  </a:lnTo>
                  <a:lnTo>
                    <a:pt x="13647" y="132"/>
                  </a:lnTo>
                  <a:lnTo>
                    <a:pt x="13647" y="89"/>
                  </a:lnTo>
                  <a:lnTo>
                    <a:pt x="13559" y="45"/>
                  </a:lnTo>
                  <a:lnTo>
                    <a:pt x="13515"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7" name="Google Shape;6617;p166"/>
            <p:cNvSpPr/>
            <p:nvPr/>
          </p:nvSpPr>
          <p:spPr>
            <a:xfrm>
              <a:off x="2455175" y="1144500"/>
              <a:ext cx="289650" cy="673600"/>
            </a:xfrm>
            <a:custGeom>
              <a:rect b="b" l="l" r="r" t="t"/>
              <a:pathLst>
                <a:path extrusionOk="0" h="26944" w="11586">
                  <a:moveTo>
                    <a:pt x="11366" y="1"/>
                  </a:moveTo>
                  <a:lnTo>
                    <a:pt x="11278" y="45"/>
                  </a:lnTo>
                  <a:lnTo>
                    <a:pt x="11234" y="133"/>
                  </a:lnTo>
                  <a:lnTo>
                    <a:pt x="10093" y="2502"/>
                  </a:lnTo>
                  <a:lnTo>
                    <a:pt x="7197" y="7768"/>
                  </a:lnTo>
                  <a:lnTo>
                    <a:pt x="5881" y="10401"/>
                  </a:lnTo>
                  <a:lnTo>
                    <a:pt x="4827" y="13033"/>
                  </a:lnTo>
                  <a:lnTo>
                    <a:pt x="4432" y="15315"/>
                  </a:lnTo>
                  <a:lnTo>
                    <a:pt x="4432" y="15359"/>
                  </a:lnTo>
                  <a:lnTo>
                    <a:pt x="4652" y="20054"/>
                  </a:lnTo>
                  <a:lnTo>
                    <a:pt x="4301" y="20932"/>
                  </a:lnTo>
                  <a:lnTo>
                    <a:pt x="2195" y="24354"/>
                  </a:lnTo>
                  <a:lnTo>
                    <a:pt x="44" y="26680"/>
                  </a:lnTo>
                  <a:lnTo>
                    <a:pt x="1" y="26724"/>
                  </a:lnTo>
                  <a:lnTo>
                    <a:pt x="1" y="26812"/>
                  </a:lnTo>
                  <a:lnTo>
                    <a:pt x="44" y="26856"/>
                  </a:lnTo>
                  <a:lnTo>
                    <a:pt x="88" y="26900"/>
                  </a:lnTo>
                  <a:lnTo>
                    <a:pt x="176" y="26943"/>
                  </a:lnTo>
                  <a:lnTo>
                    <a:pt x="264" y="26943"/>
                  </a:lnTo>
                  <a:lnTo>
                    <a:pt x="308" y="26900"/>
                  </a:lnTo>
                  <a:lnTo>
                    <a:pt x="2458" y="24574"/>
                  </a:lnTo>
                  <a:lnTo>
                    <a:pt x="2502" y="24574"/>
                  </a:lnTo>
                  <a:lnTo>
                    <a:pt x="4608" y="21107"/>
                  </a:lnTo>
                  <a:lnTo>
                    <a:pt x="4608" y="21063"/>
                  </a:lnTo>
                  <a:lnTo>
                    <a:pt x="5003" y="20142"/>
                  </a:lnTo>
                  <a:lnTo>
                    <a:pt x="5003" y="20098"/>
                  </a:lnTo>
                  <a:lnTo>
                    <a:pt x="4784" y="15359"/>
                  </a:lnTo>
                  <a:lnTo>
                    <a:pt x="5178" y="13121"/>
                  </a:lnTo>
                  <a:lnTo>
                    <a:pt x="6188" y="10532"/>
                  </a:lnTo>
                  <a:lnTo>
                    <a:pt x="7504" y="7943"/>
                  </a:lnTo>
                  <a:lnTo>
                    <a:pt x="10444" y="2634"/>
                  </a:lnTo>
                  <a:lnTo>
                    <a:pt x="11585" y="264"/>
                  </a:lnTo>
                  <a:lnTo>
                    <a:pt x="11585" y="176"/>
                  </a:lnTo>
                  <a:lnTo>
                    <a:pt x="11585" y="133"/>
                  </a:lnTo>
                  <a:lnTo>
                    <a:pt x="11541" y="89"/>
                  </a:lnTo>
                  <a:lnTo>
                    <a:pt x="11497" y="45"/>
                  </a:lnTo>
                  <a:lnTo>
                    <a:pt x="11409"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8" name="Google Shape;6618;p166"/>
            <p:cNvSpPr/>
            <p:nvPr/>
          </p:nvSpPr>
          <p:spPr>
            <a:xfrm>
              <a:off x="2189700" y="2124150"/>
              <a:ext cx="25" cy="25"/>
            </a:xfrm>
            <a:custGeom>
              <a:rect b="b" l="l" r="r" t="t"/>
              <a:pathLst>
                <a:path extrusionOk="0" h="1" w="1">
                  <a:moveTo>
                    <a:pt x="0" y="0"/>
                  </a:moveTo>
                  <a:lnTo>
                    <a:pt x="0"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9" name="Google Shape;6619;p166"/>
            <p:cNvSpPr/>
            <p:nvPr/>
          </p:nvSpPr>
          <p:spPr>
            <a:xfrm>
              <a:off x="2189700" y="2124150"/>
              <a:ext cx="25" cy="25"/>
            </a:xfrm>
            <a:custGeom>
              <a:rect b="b" l="l" r="r" t="t"/>
              <a:pathLst>
                <a:path extrusionOk="0" fill="none" h="1" w="1">
                  <a:moveTo>
                    <a:pt x="0" y="0"/>
                  </a:moveTo>
                  <a:lnTo>
                    <a:pt x="0" y="0"/>
                  </a:lnTo>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0" name="Google Shape;6620;p166"/>
            <p:cNvSpPr/>
            <p:nvPr/>
          </p:nvSpPr>
          <p:spPr>
            <a:xfrm>
              <a:off x="2390450" y="1169750"/>
              <a:ext cx="283050" cy="636275"/>
            </a:xfrm>
            <a:custGeom>
              <a:rect b="b" l="l" r="r" t="t"/>
              <a:pathLst>
                <a:path extrusionOk="0" h="25451" w="11322">
                  <a:moveTo>
                    <a:pt x="11058" y="0"/>
                  </a:moveTo>
                  <a:lnTo>
                    <a:pt x="11015" y="88"/>
                  </a:lnTo>
                  <a:lnTo>
                    <a:pt x="9698" y="2370"/>
                  </a:lnTo>
                  <a:lnTo>
                    <a:pt x="8338" y="4871"/>
                  </a:lnTo>
                  <a:lnTo>
                    <a:pt x="6714" y="7899"/>
                  </a:lnTo>
                  <a:lnTo>
                    <a:pt x="5442" y="10839"/>
                  </a:lnTo>
                  <a:lnTo>
                    <a:pt x="4871" y="13164"/>
                  </a:lnTo>
                  <a:lnTo>
                    <a:pt x="4827" y="13208"/>
                  </a:lnTo>
                  <a:lnTo>
                    <a:pt x="4871" y="17903"/>
                  </a:lnTo>
                  <a:lnTo>
                    <a:pt x="4389" y="19088"/>
                  </a:lnTo>
                  <a:lnTo>
                    <a:pt x="3467" y="20712"/>
                  </a:lnTo>
                  <a:lnTo>
                    <a:pt x="1800" y="23388"/>
                  </a:lnTo>
                  <a:lnTo>
                    <a:pt x="44" y="25144"/>
                  </a:lnTo>
                  <a:lnTo>
                    <a:pt x="1" y="25187"/>
                  </a:lnTo>
                  <a:lnTo>
                    <a:pt x="1" y="25275"/>
                  </a:lnTo>
                  <a:lnTo>
                    <a:pt x="1" y="25319"/>
                  </a:lnTo>
                  <a:lnTo>
                    <a:pt x="44" y="25363"/>
                  </a:lnTo>
                  <a:lnTo>
                    <a:pt x="132" y="25407"/>
                  </a:lnTo>
                  <a:lnTo>
                    <a:pt x="176" y="25451"/>
                  </a:lnTo>
                  <a:lnTo>
                    <a:pt x="264" y="25407"/>
                  </a:lnTo>
                  <a:lnTo>
                    <a:pt x="308" y="25363"/>
                  </a:lnTo>
                  <a:lnTo>
                    <a:pt x="2063" y="23608"/>
                  </a:lnTo>
                  <a:lnTo>
                    <a:pt x="3774" y="20887"/>
                  </a:lnTo>
                  <a:lnTo>
                    <a:pt x="4696" y="19220"/>
                  </a:lnTo>
                  <a:lnTo>
                    <a:pt x="5222" y="17991"/>
                  </a:lnTo>
                  <a:lnTo>
                    <a:pt x="5222" y="17947"/>
                  </a:lnTo>
                  <a:lnTo>
                    <a:pt x="5179" y="13208"/>
                  </a:lnTo>
                  <a:lnTo>
                    <a:pt x="5793" y="10970"/>
                  </a:lnTo>
                  <a:lnTo>
                    <a:pt x="7021" y="8030"/>
                  </a:lnTo>
                  <a:lnTo>
                    <a:pt x="8645" y="5046"/>
                  </a:lnTo>
                  <a:lnTo>
                    <a:pt x="10005" y="2545"/>
                  </a:lnTo>
                  <a:lnTo>
                    <a:pt x="11322" y="263"/>
                  </a:lnTo>
                  <a:lnTo>
                    <a:pt x="11322" y="176"/>
                  </a:lnTo>
                  <a:lnTo>
                    <a:pt x="11322" y="88"/>
                  </a:lnTo>
                  <a:lnTo>
                    <a:pt x="11278" y="44"/>
                  </a:lnTo>
                  <a:lnTo>
                    <a:pt x="11234"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1" name="Google Shape;6621;p166"/>
            <p:cNvSpPr/>
            <p:nvPr/>
          </p:nvSpPr>
          <p:spPr>
            <a:xfrm>
              <a:off x="2312575" y="1160975"/>
              <a:ext cx="334600" cy="736100"/>
            </a:xfrm>
            <a:custGeom>
              <a:rect b="b" l="l" r="r" t="t"/>
              <a:pathLst>
                <a:path extrusionOk="0" h="29444" w="13384">
                  <a:moveTo>
                    <a:pt x="13164" y="0"/>
                  </a:moveTo>
                  <a:lnTo>
                    <a:pt x="13120" y="44"/>
                  </a:lnTo>
                  <a:lnTo>
                    <a:pt x="13076" y="88"/>
                  </a:lnTo>
                  <a:lnTo>
                    <a:pt x="11979" y="2019"/>
                  </a:lnTo>
                  <a:lnTo>
                    <a:pt x="10531" y="4564"/>
                  </a:lnTo>
                  <a:lnTo>
                    <a:pt x="8908" y="7679"/>
                  </a:lnTo>
                  <a:lnTo>
                    <a:pt x="7548" y="10663"/>
                  </a:lnTo>
                  <a:lnTo>
                    <a:pt x="6889" y="12945"/>
                  </a:lnTo>
                  <a:lnTo>
                    <a:pt x="6889" y="12989"/>
                  </a:lnTo>
                  <a:lnTo>
                    <a:pt x="6802" y="17684"/>
                  </a:lnTo>
                  <a:lnTo>
                    <a:pt x="6363" y="18913"/>
                  </a:lnTo>
                  <a:lnTo>
                    <a:pt x="5441" y="20404"/>
                  </a:lnTo>
                  <a:lnTo>
                    <a:pt x="3949" y="22906"/>
                  </a:lnTo>
                  <a:lnTo>
                    <a:pt x="0" y="29181"/>
                  </a:lnTo>
                  <a:lnTo>
                    <a:pt x="0" y="29224"/>
                  </a:lnTo>
                  <a:lnTo>
                    <a:pt x="0" y="29312"/>
                  </a:lnTo>
                  <a:lnTo>
                    <a:pt x="44" y="29356"/>
                  </a:lnTo>
                  <a:lnTo>
                    <a:pt x="88" y="29400"/>
                  </a:lnTo>
                  <a:lnTo>
                    <a:pt x="176" y="29444"/>
                  </a:lnTo>
                  <a:lnTo>
                    <a:pt x="263" y="29444"/>
                  </a:lnTo>
                  <a:lnTo>
                    <a:pt x="307" y="29356"/>
                  </a:lnTo>
                  <a:lnTo>
                    <a:pt x="4256" y="23125"/>
                  </a:lnTo>
                  <a:lnTo>
                    <a:pt x="5748" y="20624"/>
                  </a:lnTo>
                  <a:lnTo>
                    <a:pt x="6670" y="19088"/>
                  </a:lnTo>
                  <a:lnTo>
                    <a:pt x="6670" y="19044"/>
                  </a:lnTo>
                  <a:lnTo>
                    <a:pt x="7109" y="17772"/>
                  </a:lnTo>
                  <a:lnTo>
                    <a:pt x="7153" y="17684"/>
                  </a:lnTo>
                  <a:lnTo>
                    <a:pt x="7240" y="13033"/>
                  </a:lnTo>
                  <a:lnTo>
                    <a:pt x="7855" y="10795"/>
                  </a:lnTo>
                  <a:lnTo>
                    <a:pt x="9215" y="7811"/>
                  </a:lnTo>
                  <a:lnTo>
                    <a:pt x="10839" y="4695"/>
                  </a:lnTo>
                  <a:lnTo>
                    <a:pt x="12287" y="2194"/>
                  </a:lnTo>
                  <a:lnTo>
                    <a:pt x="13384" y="263"/>
                  </a:lnTo>
                  <a:lnTo>
                    <a:pt x="13384" y="176"/>
                  </a:lnTo>
                  <a:lnTo>
                    <a:pt x="13384" y="132"/>
                  </a:lnTo>
                  <a:lnTo>
                    <a:pt x="13340" y="44"/>
                  </a:lnTo>
                  <a:lnTo>
                    <a:pt x="13296"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2" name="Google Shape;6622;p166"/>
            <p:cNvSpPr/>
            <p:nvPr/>
          </p:nvSpPr>
          <p:spPr>
            <a:xfrm>
              <a:off x="3607050" y="1646950"/>
              <a:ext cx="2156750" cy="843625"/>
            </a:xfrm>
            <a:custGeom>
              <a:rect b="b" l="l" r="r" t="t"/>
              <a:pathLst>
                <a:path extrusionOk="0" h="33745" w="86270">
                  <a:moveTo>
                    <a:pt x="77318" y="0"/>
                  </a:moveTo>
                  <a:lnTo>
                    <a:pt x="74027" y="658"/>
                  </a:lnTo>
                  <a:lnTo>
                    <a:pt x="70077" y="1053"/>
                  </a:lnTo>
                  <a:lnTo>
                    <a:pt x="67444" y="1492"/>
                  </a:lnTo>
                  <a:lnTo>
                    <a:pt x="67401" y="1492"/>
                  </a:lnTo>
                  <a:lnTo>
                    <a:pt x="66084" y="1931"/>
                  </a:lnTo>
                  <a:lnTo>
                    <a:pt x="66040" y="1975"/>
                  </a:lnTo>
                  <a:lnTo>
                    <a:pt x="65031" y="3116"/>
                  </a:lnTo>
                  <a:lnTo>
                    <a:pt x="63188" y="4695"/>
                  </a:lnTo>
                  <a:lnTo>
                    <a:pt x="57396" y="7416"/>
                  </a:lnTo>
                  <a:lnTo>
                    <a:pt x="53754" y="8776"/>
                  </a:lnTo>
                  <a:lnTo>
                    <a:pt x="48751" y="10312"/>
                  </a:lnTo>
                  <a:lnTo>
                    <a:pt x="48707" y="10312"/>
                  </a:lnTo>
                  <a:lnTo>
                    <a:pt x="46206" y="11453"/>
                  </a:lnTo>
                  <a:lnTo>
                    <a:pt x="39800" y="14832"/>
                  </a:lnTo>
                  <a:lnTo>
                    <a:pt x="36421" y="17113"/>
                  </a:lnTo>
                  <a:lnTo>
                    <a:pt x="32077" y="19878"/>
                  </a:lnTo>
                  <a:lnTo>
                    <a:pt x="28391" y="22028"/>
                  </a:lnTo>
                  <a:lnTo>
                    <a:pt x="26855" y="22686"/>
                  </a:lnTo>
                  <a:lnTo>
                    <a:pt x="22291" y="21501"/>
                  </a:lnTo>
                  <a:lnTo>
                    <a:pt x="20624" y="20975"/>
                  </a:lnTo>
                  <a:lnTo>
                    <a:pt x="20054" y="20975"/>
                  </a:lnTo>
                  <a:lnTo>
                    <a:pt x="19966" y="21019"/>
                  </a:lnTo>
                  <a:lnTo>
                    <a:pt x="19922" y="21107"/>
                  </a:lnTo>
                  <a:lnTo>
                    <a:pt x="18913" y="26241"/>
                  </a:lnTo>
                  <a:lnTo>
                    <a:pt x="18562" y="28917"/>
                  </a:lnTo>
                  <a:lnTo>
                    <a:pt x="17157" y="33174"/>
                  </a:lnTo>
                  <a:lnTo>
                    <a:pt x="16938" y="33393"/>
                  </a:lnTo>
                  <a:lnTo>
                    <a:pt x="16455" y="33393"/>
                  </a:lnTo>
                  <a:lnTo>
                    <a:pt x="11541" y="32164"/>
                  </a:lnTo>
                  <a:lnTo>
                    <a:pt x="10005" y="31769"/>
                  </a:lnTo>
                  <a:lnTo>
                    <a:pt x="9961" y="31769"/>
                  </a:lnTo>
                  <a:lnTo>
                    <a:pt x="7109" y="31857"/>
                  </a:lnTo>
                  <a:lnTo>
                    <a:pt x="3949" y="31857"/>
                  </a:lnTo>
                  <a:lnTo>
                    <a:pt x="176" y="31374"/>
                  </a:lnTo>
                  <a:lnTo>
                    <a:pt x="88" y="31374"/>
                  </a:lnTo>
                  <a:lnTo>
                    <a:pt x="44" y="31418"/>
                  </a:lnTo>
                  <a:lnTo>
                    <a:pt x="0" y="31462"/>
                  </a:lnTo>
                  <a:lnTo>
                    <a:pt x="0" y="31506"/>
                  </a:lnTo>
                  <a:lnTo>
                    <a:pt x="0" y="31594"/>
                  </a:lnTo>
                  <a:lnTo>
                    <a:pt x="0" y="31638"/>
                  </a:lnTo>
                  <a:lnTo>
                    <a:pt x="44" y="31682"/>
                  </a:lnTo>
                  <a:lnTo>
                    <a:pt x="132" y="31726"/>
                  </a:lnTo>
                  <a:lnTo>
                    <a:pt x="3905" y="32208"/>
                  </a:lnTo>
                  <a:lnTo>
                    <a:pt x="7109" y="32208"/>
                  </a:lnTo>
                  <a:lnTo>
                    <a:pt x="9961" y="32120"/>
                  </a:lnTo>
                  <a:lnTo>
                    <a:pt x="11453" y="32515"/>
                  </a:lnTo>
                  <a:lnTo>
                    <a:pt x="16368" y="33744"/>
                  </a:lnTo>
                  <a:lnTo>
                    <a:pt x="17026" y="33744"/>
                  </a:lnTo>
                  <a:lnTo>
                    <a:pt x="17114" y="33700"/>
                  </a:lnTo>
                  <a:lnTo>
                    <a:pt x="17421" y="33437"/>
                  </a:lnTo>
                  <a:lnTo>
                    <a:pt x="17465" y="33349"/>
                  </a:lnTo>
                  <a:lnTo>
                    <a:pt x="18913" y="29005"/>
                  </a:lnTo>
                  <a:lnTo>
                    <a:pt x="18913" y="28961"/>
                  </a:lnTo>
                  <a:lnTo>
                    <a:pt x="19264" y="26284"/>
                  </a:lnTo>
                  <a:lnTo>
                    <a:pt x="20229" y="21326"/>
                  </a:lnTo>
                  <a:lnTo>
                    <a:pt x="20536" y="21326"/>
                  </a:lnTo>
                  <a:lnTo>
                    <a:pt x="22204" y="21852"/>
                  </a:lnTo>
                  <a:lnTo>
                    <a:pt x="26855" y="23037"/>
                  </a:lnTo>
                  <a:lnTo>
                    <a:pt x="26943" y="23037"/>
                  </a:lnTo>
                  <a:lnTo>
                    <a:pt x="28522" y="22335"/>
                  </a:lnTo>
                  <a:lnTo>
                    <a:pt x="28566" y="22335"/>
                  </a:lnTo>
                  <a:lnTo>
                    <a:pt x="32252" y="20185"/>
                  </a:lnTo>
                  <a:lnTo>
                    <a:pt x="36596" y="17421"/>
                  </a:lnTo>
                  <a:lnTo>
                    <a:pt x="39975" y="15139"/>
                  </a:lnTo>
                  <a:lnTo>
                    <a:pt x="46382" y="11760"/>
                  </a:lnTo>
                  <a:lnTo>
                    <a:pt x="48839" y="10663"/>
                  </a:lnTo>
                  <a:lnTo>
                    <a:pt x="53842" y="9083"/>
                  </a:lnTo>
                  <a:lnTo>
                    <a:pt x="57527" y="7723"/>
                  </a:lnTo>
                  <a:lnTo>
                    <a:pt x="63364" y="5002"/>
                  </a:lnTo>
                  <a:lnTo>
                    <a:pt x="63407" y="5002"/>
                  </a:lnTo>
                  <a:lnTo>
                    <a:pt x="65294" y="3379"/>
                  </a:lnTo>
                  <a:lnTo>
                    <a:pt x="65294" y="3335"/>
                  </a:lnTo>
                  <a:lnTo>
                    <a:pt x="66260" y="2282"/>
                  </a:lnTo>
                  <a:lnTo>
                    <a:pt x="67532" y="1843"/>
                  </a:lnTo>
                  <a:lnTo>
                    <a:pt x="70121" y="1404"/>
                  </a:lnTo>
                  <a:lnTo>
                    <a:pt x="74070" y="1009"/>
                  </a:lnTo>
                  <a:lnTo>
                    <a:pt x="77405" y="351"/>
                  </a:lnTo>
                  <a:lnTo>
                    <a:pt x="81047" y="395"/>
                  </a:lnTo>
                  <a:lnTo>
                    <a:pt x="82715" y="746"/>
                  </a:lnTo>
                  <a:lnTo>
                    <a:pt x="83680" y="1624"/>
                  </a:lnTo>
                  <a:lnTo>
                    <a:pt x="84251" y="3159"/>
                  </a:lnTo>
                  <a:lnTo>
                    <a:pt x="84821" y="5880"/>
                  </a:lnTo>
                  <a:lnTo>
                    <a:pt x="85699" y="9829"/>
                  </a:lnTo>
                  <a:lnTo>
                    <a:pt x="85918" y="10839"/>
                  </a:lnTo>
                  <a:lnTo>
                    <a:pt x="85962" y="10926"/>
                  </a:lnTo>
                  <a:lnTo>
                    <a:pt x="86006" y="10970"/>
                  </a:lnTo>
                  <a:lnTo>
                    <a:pt x="86181" y="10970"/>
                  </a:lnTo>
                  <a:lnTo>
                    <a:pt x="86225" y="10926"/>
                  </a:lnTo>
                  <a:lnTo>
                    <a:pt x="86269" y="10839"/>
                  </a:lnTo>
                  <a:lnTo>
                    <a:pt x="86269" y="10795"/>
                  </a:lnTo>
                  <a:lnTo>
                    <a:pt x="86050" y="9742"/>
                  </a:lnTo>
                  <a:lnTo>
                    <a:pt x="85172" y="5792"/>
                  </a:lnTo>
                  <a:lnTo>
                    <a:pt x="84558" y="3072"/>
                  </a:lnTo>
                  <a:lnTo>
                    <a:pt x="83987" y="1448"/>
                  </a:lnTo>
                  <a:lnTo>
                    <a:pt x="83944" y="1360"/>
                  </a:lnTo>
                  <a:lnTo>
                    <a:pt x="82934" y="483"/>
                  </a:lnTo>
                  <a:lnTo>
                    <a:pt x="82847" y="439"/>
                  </a:lnTo>
                  <a:lnTo>
                    <a:pt x="81135" y="44"/>
                  </a:lnTo>
                  <a:lnTo>
                    <a:pt x="81091" y="44"/>
                  </a:lnTo>
                  <a:lnTo>
                    <a:pt x="77361"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3" name="Google Shape;6623;p166"/>
            <p:cNvSpPr/>
            <p:nvPr/>
          </p:nvSpPr>
          <p:spPr>
            <a:xfrm>
              <a:off x="3588400" y="602600"/>
              <a:ext cx="724050" cy="816175"/>
            </a:xfrm>
            <a:custGeom>
              <a:rect b="b" l="l" r="r" t="t"/>
              <a:pathLst>
                <a:path extrusionOk="0" h="32647" w="28962">
                  <a:moveTo>
                    <a:pt x="28698" y="0"/>
                  </a:moveTo>
                  <a:lnTo>
                    <a:pt x="26943" y="570"/>
                  </a:lnTo>
                  <a:lnTo>
                    <a:pt x="25363" y="614"/>
                  </a:lnTo>
                  <a:lnTo>
                    <a:pt x="24091" y="483"/>
                  </a:lnTo>
                  <a:lnTo>
                    <a:pt x="23959" y="527"/>
                  </a:lnTo>
                  <a:lnTo>
                    <a:pt x="22774" y="1273"/>
                  </a:lnTo>
                  <a:lnTo>
                    <a:pt x="19659" y="3686"/>
                  </a:lnTo>
                  <a:lnTo>
                    <a:pt x="16543" y="6187"/>
                  </a:lnTo>
                  <a:lnTo>
                    <a:pt x="15139" y="7504"/>
                  </a:lnTo>
                  <a:lnTo>
                    <a:pt x="13735" y="8732"/>
                  </a:lnTo>
                  <a:lnTo>
                    <a:pt x="12945" y="9741"/>
                  </a:lnTo>
                  <a:lnTo>
                    <a:pt x="11014" y="12901"/>
                  </a:lnTo>
                  <a:lnTo>
                    <a:pt x="10400" y="13910"/>
                  </a:lnTo>
                  <a:lnTo>
                    <a:pt x="9347" y="15446"/>
                  </a:lnTo>
                  <a:lnTo>
                    <a:pt x="7284" y="18254"/>
                  </a:lnTo>
                  <a:lnTo>
                    <a:pt x="6012" y="20404"/>
                  </a:lnTo>
                  <a:lnTo>
                    <a:pt x="4300" y="23520"/>
                  </a:lnTo>
                  <a:lnTo>
                    <a:pt x="2501" y="27030"/>
                  </a:lnTo>
                  <a:lnTo>
                    <a:pt x="0" y="32384"/>
                  </a:lnTo>
                  <a:lnTo>
                    <a:pt x="0" y="32471"/>
                  </a:lnTo>
                  <a:lnTo>
                    <a:pt x="0" y="32515"/>
                  </a:lnTo>
                  <a:lnTo>
                    <a:pt x="44" y="32559"/>
                  </a:lnTo>
                  <a:lnTo>
                    <a:pt x="88" y="32603"/>
                  </a:lnTo>
                  <a:lnTo>
                    <a:pt x="176" y="32647"/>
                  </a:lnTo>
                  <a:lnTo>
                    <a:pt x="263" y="32603"/>
                  </a:lnTo>
                  <a:lnTo>
                    <a:pt x="307" y="32515"/>
                  </a:lnTo>
                  <a:lnTo>
                    <a:pt x="2808" y="27206"/>
                  </a:lnTo>
                  <a:lnTo>
                    <a:pt x="4608" y="23695"/>
                  </a:lnTo>
                  <a:lnTo>
                    <a:pt x="6319" y="20580"/>
                  </a:lnTo>
                  <a:lnTo>
                    <a:pt x="7548" y="18430"/>
                  </a:lnTo>
                  <a:lnTo>
                    <a:pt x="9654" y="15665"/>
                  </a:lnTo>
                  <a:lnTo>
                    <a:pt x="10707" y="14086"/>
                  </a:lnTo>
                  <a:lnTo>
                    <a:pt x="11321" y="13076"/>
                  </a:lnTo>
                  <a:lnTo>
                    <a:pt x="13208" y="9961"/>
                  </a:lnTo>
                  <a:lnTo>
                    <a:pt x="13998" y="8952"/>
                  </a:lnTo>
                  <a:lnTo>
                    <a:pt x="15358" y="7767"/>
                  </a:lnTo>
                  <a:lnTo>
                    <a:pt x="16806" y="6450"/>
                  </a:lnTo>
                  <a:lnTo>
                    <a:pt x="19878" y="3949"/>
                  </a:lnTo>
                  <a:lnTo>
                    <a:pt x="22950" y="1580"/>
                  </a:lnTo>
                  <a:lnTo>
                    <a:pt x="24091" y="878"/>
                  </a:lnTo>
                  <a:lnTo>
                    <a:pt x="25319" y="965"/>
                  </a:lnTo>
                  <a:lnTo>
                    <a:pt x="25363" y="965"/>
                  </a:lnTo>
                  <a:lnTo>
                    <a:pt x="26987" y="878"/>
                  </a:lnTo>
                  <a:lnTo>
                    <a:pt x="27031" y="878"/>
                  </a:lnTo>
                  <a:lnTo>
                    <a:pt x="28830" y="351"/>
                  </a:lnTo>
                  <a:lnTo>
                    <a:pt x="28874" y="307"/>
                  </a:lnTo>
                  <a:lnTo>
                    <a:pt x="28917" y="263"/>
                  </a:lnTo>
                  <a:lnTo>
                    <a:pt x="28961" y="219"/>
                  </a:lnTo>
                  <a:lnTo>
                    <a:pt x="28917" y="132"/>
                  </a:lnTo>
                  <a:lnTo>
                    <a:pt x="28917" y="88"/>
                  </a:lnTo>
                  <a:lnTo>
                    <a:pt x="28874" y="44"/>
                  </a:lnTo>
                  <a:lnTo>
                    <a:pt x="28786"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4" name="Google Shape;6624;p166"/>
            <p:cNvSpPr/>
            <p:nvPr/>
          </p:nvSpPr>
          <p:spPr>
            <a:xfrm>
              <a:off x="3593875" y="1881700"/>
              <a:ext cx="2005375" cy="782200"/>
            </a:xfrm>
            <a:custGeom>
              <a:rect b="b" l="l" r="r" t="t"/>
              <a:pathLst>
                <a:path extrusionOk="0" h="31288" w="80215">
                  <a:moveTo>
                    <a:pt x="76528" y="0"/>
                  </a:moveTo>
                  <a:lnTo>
                    <a:pt x="74948" y="132"/>
                  </a:lnTo>
                  <a:lnTo>
                    <a:pt x="74905" y="132"/>
                  </a:lnTo>
                  <a:lnTo>
                    <a:pt x="72974" y="922"/>
                  </a:lnTo>
                  <a:lnTo>
                    <a:pt x="72930" y="966"/>
                  </a:lnTo>
                  <a:lnTo>
                    <a:pt x="71877" y="1800"/>
                  </a:lnTo>
                  <a:lnTo>
                    <a:pt x="70078" y="2677"/>
                  </a:lnTo>
                  <a:lnTo>
                    <a:pt x="64768" y="4564"/>
                  </a:lnTo>
                  <a:lnTo>
                    <a:pt x="61082" y="5924"/>
                  </a:lnTo>
                  <a:lnTo>
                    <a:pt x="57879" y="7065"/>
                  </a:lnTo>
                  <a:lnTo>
                    <a:pt x="54895" y="8031"/>
                  </a:lnTo>
                  <a:lnTo>
                    <a:pt x="51253" y="8250"/>
                  </a:lnTo>
                  <a:lnTo>
                    <a:pt x="51165" y="8294"/>
                  </a:lnTo>
                  <a:lnTo>
                    <a:pt x="48532" y="9566"/>
                  </a:lnTo>
                  <a:lnTo>
                    <a:pt x="45285" y="11234"/>
                  </a:lnTo>
                  <a:lnTo>
                    <a:pt x="42784" y="12726"/>
                  </a:lnTo>
                  <a:lnTo>
                    <a:pt x="40020" y="13867"/>
                  </a:lnTo>
                  <a:lnTo>
                    <a:pt x="33789" y="15139"/>
                  </a:lnTo>
                  <a:lnTo>
                    <a:pt x="28918" y="16017"/>
                  </a:lnTo>
                  <a:lnTo>
                    <a:pt x="28874" y="16017"/>
                  </a:lnTo>
                  <a:lnTo>
                    <a:pt x="26636" y="17070"/>
                  </a:lnTo>
                  <a:lnTo>
                    <a:pt x="24925" y="16851"/>
                  </a:lnTo>
                  <a:lnTo>
                    <a:pt x="24793" y="16851"/>
                  </a:lnTo>
                  <a:lnTo>
                    <a:pt x="24398" y="17114"/>
                  </a:lnTo>
                  <a:lnTo>
                    <a:pt x="24354" y="17158"/>
                  </a:lnTo>
                  <a:lnTo>
                    <a:pt x="24310" y="17202"/>
                  </a:lnTo>
                  <a:lnTo>
                    <a:pt x="23257" y="22028"/>
                  </a:lnTo>
                  <a:lnTo>
                    <a:pt x="22950" y="25363"/>
                  </a:lnTo>
                  <a:lnTo>
                    <a:pt x="22555" y="27206"/>
                  </a:lnTo>
                  <a:lnTo>
                    <a:pt x="21370" y="29883"/>
                  </a:lnTo>
                  <a:lnTo>
                    <a:pt x="20844" y="30717"/>
                  </a:lnTo>
                  <a:lnTo>
                    <a:pt x="20361" y="30936"/>
                  </a:lnTo>
                  <a:lnTo>
                    <a:pt x="15139" y="29795"/>
                  </a:lnTo>
                  <a:lnTo>
                    <a:pt x="11892" y="29049"/>
                  </a:lnTo>
                  <a:lnTo>
                    <a:pt x="8996" y="28435"/>
                  </a:lnTo>
                  <a:lnTo>
                    <a:pt x="7065" y="28172"/>
                  </a:lnTo>
                  <a:lnTo>
                    <a:pt x="7021" y="28172"/>
                  </a:lnTo>
                  <a:lnTo>
                    <a:pt x="5091" y="28216"/>
                  </a:lnTo>
                  <a:lnTo>
                    <a:pt x="220" y="26504"/>
                  </a:lnTo>
                  <a:lnTo>
                    <a:pt x="88" y="26504"/>
                  </a:lnTo>
                  <a:lnTo>
                    <a:pt x="44" y="26548"/>
                  </a:lnTo>
                  <a:lnTo>
                    <a:pt x="1" y="26592"/>
                  </a:lnTo>
                  <a:lnTo>
                    <a:pt x="1" y="26680"/>
                  </a:lnTo>
                  <a:lnTo>
                    <a:pt x="1" y="26724"/>
                  </a:lnTo>
                  <a:lnTo>
                    <a:pt x="44" y="26811"/>
                  </a:lnTo>
                  <a:lnTo>
                    <a:pt x="88" y="26811"/>
                  </a:lnTo>
                  <a:lnTo>
                    <a:pt x="5003" y="28567"/>
                  </a:lnTo>
                  <a:lnTo>
                    <a:pt x="5047" y="28567"/>
                  </a:lnTo>
                  <a:lnTo>
                    <a:pt x="7021" y="28523"/>
                  </a:lnTo>
                  <a:lnTo>
                    <a:pt x="8908" y="28786"/>
                  </a:lnTo>
                  <a:lnTo>
                    <a:pt x="11804" y="29356"/>
                  </a:lnTo>
                  <a:lnTo>
                    <a:pt x="15095" y="30146"/>
                  </a:lnTo>
                  <a:lnTo>
                    <a:pt x="20317" y="31287"/>
                  </a:lnTo>
                  <a:lnTo>
                    <a:pt x="20405" y="31287"/>
                  </a:lnTo>
                  <a:lnTo>
                    <a:pt x="21063" y="31024"/>
                  </a:lnTo>
                  <a:lnTo>
                    <a:pt x="21151" y="30936"/>
                  </a:lnTo>
                  <a:lnTo>
                    <a:pt x="21678" y="30058"/>
                  </a:lnTo>
                  <a:lnTo>
                    <a:pt x="21678" y="30015"/>
                  </a:lnTo>
                  <a:lnTo>
                    <a:pt x="22906" y="27338"/>
                  </a:lnTo>
                  <a:lnTo>
                    <a:pt x="22906" y="27294"/>
                  </a:lnTo>
                  <a:lnTo>
                    <a:pt x="23301" y="25451"/>
                  </a:lnTo>
                  <a:lnTo>
                    <a:pt x="23301" y="25407"/>
                  </a:lnTo>
                  <a:lnTo>
                    <a:pt x="23608" y="22072"/>
                  </a:lnTo>
                  <a:lnTo>
                    <a:pt x="24618" y="17377"/>
                  </a:lnTo>
                  <a:lnTo>
                    <a:pt x="24925" y="17202"/>
                  </a:lnTo>
                  <a:lnTo>
                    <a:pt x="26636" y="17421"/>
                  </a:lnTo>
                  <a:lnTo>
                    <a:pt x="26768" y="17377"/>
                  </a:lnTo>
                  <a:lnTo>
                    <a:pt x="29006" y="16368"/>
                  </a:lnTo>
                  <a:lnTo>
                    <a:pt x="33832" y="15446"/>
                  </a:lnTo>
                  <a:lnTo>
                    <a:pt x="40063" y="14218"/>
                  </a:lnTo>
                  <a:lnTo>
                    <a:pt x="40107" y="14218"/>
                  </a:lnTo>
                  <a:lnTo>
                    <a:pt x="42916" y="13033"/>
                  </a:lnTo>
                  <a:lnTo>
                    <a:pt x="42960" y="13033"/>
                  </a:lnTo>
                  <a:lnTo>
                    <a:pt x="45461" y="11541"/>
                  </a:lnTo>
                  <a:lnTo>
                    <a:pt x="48708" y="9874"/>
                  </a:lnTo>
                  <a:lnTo>
                    <a:pt x="51297" y="8601"/>
                  </a:lnTo>
                  <a:lnTo>
                    <a:pt x="54939" y="8338"/>
                  </a:lnTo>
                  <a:lnTo>
                    <a:pt x="54983" y="8338"/>
                  </a:lnTo>
                  <a:lnTo>
                    <a:pt x="57967" y="7372"/>
                  </a:lnTo>
                  <a:lnTo>
                    <a:pt x="61214" y="6231"/>
                  </a:lnTo>
                  <a:lnTo>
                    <a:pt x="64900" y="4915"/>
                  </a:lnTo>
                  <a:lnTo>
                    <a:pt x="70209" y="3028"/>
                  </a:lnTo>
                  <a:lnTo>
                    <a:pt x="70209" y="2984"/>
                  </a:lnTo>
                  <a:lnTo>
                    <a:pt x="72052" y="2107"/>
                  </a:lnTo>
                  <a:lnTo>
                    <a:pt x="72096" y="2107"/>
                  </a:lnTo>
                  <a:lnTo>
                    <a:pt x="73106" y="1273"/>
                  </a:lnTo>
                  <a:lnTo>
                    <a:pt x="75036" y="483"/>
                  </a:lnTo>
                  <a:lnTo>
                    <a:pt x="76440" y="352"/>
                  </a:lnTo>
                  <a:lnTo>
                    <a:pt x="76879" y="1010"/>
                  </a:lnTo>
                  <a:lnTo>
                    <a:pt x="77845" y="4345"/>
                  </a:lnTo>
                  <a:lnTo>
                    <a:pt x="79468" y="10356"/>
                  </a:lnTo>
                  <a:lnTo>
                    <a:pt x="79863" y="11848"/>
                  </a:lnTo>
                  <a:lnTo>
                    <a:pt x="79863" y="11892"/>
                  </a:lnTo>
                  <a:lnTo>
                    <a:pt x="79951" y="11936"/>
                  </a:lnTo>
                  <a:lnTo>
                    <a:pt x="79995" y="11980"/>
                  </a:lnTo>
                  <a:lnTo>
                    <a:pt x="80083" y="11936"/>
                  </a:lnTo>
                  <a:lnTo>
                    <a:pt x="80126" y="11936"/>
                  </a:lnTo>
                  <a:lnTo>
                    <a:pt x="80170" y="11892"/>
                  </a:lnTo>
                  <a:lnTo>
                    <a:pt x="80214" y="11804"/>
                  </a:lnTo>
                  <a:lnTo>
                    <a:pt x="80214" y="11760"/>
                  </a:lnTo>
                  <a:lnTo>
                    <a:pt x="78152" y="4257"/>
                  </a:lnTo>
                  <a:lnTo>
                    <a:pt x="77186" y="878"/>
                  </a:lnTo>
                  <a:lnTo>
                    <a:pt x="77186" y="834"/>
                  </a:lnTo>
                  <a:lnTo>
                    <a:pt x="76704" y="88"/>
                  </a:lnTo>
                  <a:lnTo>
                    <a:pt x="76616"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5" name="Google Shape;6625;p166"/>
            <p:cNvSpPr/>
            <p:nvPr/>
          </p:nvSpPr>
          <p:spPr>
            <a:xfrm>
              <a:off x="3578525" y="772625"/>
              <a:ext cx="221625" cy="436625"/>
            </a:xfrm>
            <a:custGeom>
              <a:rect b="b" l="l" r="r" t="t"/>
              <a:pathLst>
                <a:path extrusionOk="0" h="17465" w="8865">
                  <a:moveTo>
                    <a:pt x="8601" y="0"/>
                  </a:moveTo>
                  <a:lnTo>
                    <a:pt x="8513" y="44"/>
                  </a:lnTo>
                  <a:lnTo>
                    <a:pt x="7811" y="1097"/>
                  </a:lnTo>
                  <a:lnTo>
                    <a:pt x="4959" y="6275"/>
                  </a:lnTo>
                  <a:lnTo>
                    <a:pt x="4564" y="6846"/>
                  </a:lnTo>
                  <a:lnTo>
                    <a:pt x="3686" y="8206"/>
                  </a:lnTo>
                  <a:lnTo>
                    <a:pt x="3642" y="8206"/>
                  </a:lnTo>
                  <a:lnTo>
                    <a:pt x="2896" y="9742"/>
                  </a:lnTo>
                  <a:lnTo>
                    <a:pt x="1448" y="13516"/>
                  </a:lnTo>
                  <a:lnTo>
                    <a:pt x="1229" y="14130"/>
                  </a:lnTo>
                  <a:lnTo>
                    <a:pt x="0" y="17202"/>
                  </a:lnTo>
                  <a:lnTo>
                    <a:pt x="0" y="17289"/>
                  </a:lnTo>
                  <a:lnTo>
                    <a:pt x="0" y="17333"/>
                  </a:lnTo>
                  <a:lnTo>
                    <a:pt x="44" y="17421"/>
                  </a:lnTo>
                  <a:lnTo>
                    <a:pt x="88" y="17421"/>
                  </a:lnTo>
                  <a:lnTo>
                    <a:pt x="176" y="17465"/>
                  </a:lnTo>
                  <a:lnTo>
                    <a:pt x="263" y="17421"/>
                  </a:lnTo>
                  <a:lnTo>
                    <a:pt x="307" y="17333"/>
                  </a:lnTo>
                  <a:lnTo>
                    <a:pt x="1536" y="14262"/>
                  </a:lnTo>
                  <a:lnTo>
                    <a:pt x="1755" y="13647"/>
                  </a:lnTo>
                  <a:lnTo>
                    <a:pt x="3203" y="9874"/>
                  </a:lnTo>
                  <a:lnTo>
                    <a:pt x="3949" y="8382"/>
                  </a:lnTo>
                  <a:lnTo>
                    <a:pt x="4827" y="7021"/>
                  </a:lnTo>
                  <a:lnTo>
                    <a:pt x="5266" y="6495"/>
                  </a:lnTo>
                  <a:lnTo>
                    <a:pt x="5266" y="6451"/>
                  </a:lnTo>
                  <a:lnTo>
                    <a:pt x="8118" y="1273"/>
                  </a:lnTo>
                  <a:lnTo>
                    <a:pt x="8820" y="264"/>
                  </a:lnTo>
                  <a:lnTo>
                    <a:pt x="8864" y="176"/>
                  </a:lnTo>
                  <a:lnTo>
                    <a:pt x="8864" y="132"/>
                  </a:lnTo>
                  <a:lnTo>
                    <a:pt x="8820" y="44"/>
                  </a:lnTo>
                  <a:lnTo>
                    <a:pt x="8776"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6" name="Google Shape;6626;p166"/>
            <p:cNvSpPr/>
            <p:nvPr/>
          </p:nvSpPr>
          <p:spPr>
            <a:xfrm>
              <a:off x="3094725" y="818700"/>
              <a:ext cx="223825" cy="558400"/>
            </a:xfrm>
            <a:custGeom>
              <a:rect b="b" l="l" r="r" t="t"/>
              <a:pathLst>
                <a:path extrusionOk="0" h="22336" w="8953">
                  <a:moveTo>
                    <a:pt x="8733" y="0"/>
                  </a:moveTo>
                  <a:lnTo>
                    <a:pt x="8689" y="44"/>
                  </a:lnTo>
                  <a:lnTo>
                    <a:pt x="8645" y="88"/>
                  </a:lnTo>
                  <a:lnTo>
                    <a:pt x="8601" y="132"/>
                  </a:lnTo>
                  <a:lnTo>
                    <a:pt x="7329" y="3774"/>
                  </a:lnTo>
                  <a:lnTo>
                    <a:pt x="6056" y="6670"/>
                  </a:lnTo>
                  <a:lnTo>
                    <a:pt x="5530" y="7548"/>
                  </a:lnTo>
                  <a:lnTo>
                    <a:pt x="5047" y="8425"/>
                  </a:lnTo>
                  <a:lnTo>
                    <a:pt x="4170" y="10225"/>
                  </a:lnTo>
                  <a:lnTo>
                    <a:pt x="3380" y="12024"/>
                  </a:lnTo>
                  <a:lnTo>
                    <a:pt x="2634" y="13910"/>
                  </a:lnTo>
                  <a:lnTo>
                    <a:pt x="1976" y="15841"/>
                  </a:lnTo>
                  <a:lnTo>
                    <a:pt x="1317" y="17860"/>
                  </a:lnTo>
                  <a:lnTo>
                    <a:pt x="659" y="19966"/>
                  </a:lnTo>
                  <a:lnTo>
                    <a:pt x="1" y="22116"/>
                  </a:lnTo>
                  <a:lnTo>
                    <a:pt x="1" y="22204"/>
                  </a:lnTo>
                  <a:lnTo>
                    <a:pt x="45" y="22248"/>
                  </a:lnTo>
                  <a:lnTo>
                    <a:pt x="89" y="22292"/>
                  </a:lnTo>
                  <a:lnTo>
                    <a:pt x="133" y="22336"/>
                  </a:lnTo>
                  <a:lnTo>
                    <a:pt x="176" y="22336"/>
                  </a:lnTo>
                  <a:lnTo>
                    <a:pt x="308" y="22292"/>
                  </a:lnTo>
                  <a:lnTo>
                    <a:pt x="352" y="22204"/>
                  </a:lnTo>
                  <a:lnTo>
                    <a:pt x="1010" y="20054"/>
                  </a:lnTo>
                  <a:lnTo>
                    <a:pt x="1624" y="17991"/>
                  </a:lnTo>
                  <a:lnTo>
                    <a:pt x="2283" y="15973"/>
                  </a:lnTo>
                  <a:lnTo>
                    <a:pt x="2985" y="14042"/>
                  </a:lnTo>
                  <a:lnTo>
                    <a:pt x="3687" y="12155"/>
                  </a:lnTo>
                  <a:lnTo>
                    <a:pt x="4521" y="10356"/>
                  </a:lnTo>
                  <a:lnTo>
                    <a:pt x="5398" y="8601"/>
                  </a:lnTo>
                  <a:lnTo>
                    <a:pt x="5837" y="7723"/>
                  </a:lnTo>
                  <a:lnTo>
                    <a:pt x="6364" y="6846"/>
                  </a:lnTo>
                  <a:lnTo>
                    <a:pt x="7680" y="3906"/>
                  </a:lnTo>
                  <a:lnTo>
                    <a:pt x="8909" y="264"/>
                  </a:lnTo>
                  <a:lnTo>
                    <a:pt x="8953" y="176"/>
                  </a:lnTo>
                  <a:lnTo>
                    <a:pt x="8909" y="132"/>
                  </a:lnTo>
                  <a:lnTo>
                    <a:pt x="8865" y="44"/>
                  </a:lnTo>
                  <a:lnTo>
                    <a:pt x="8821" y="44"/>
                  </a:lnTo>
                  <a:lnTo>
                    <a:pt x="8733"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7" name="Google Shape;6627;p166"/>
            <p:cNvSpPr/>
            <p:nvPr/>
          </p:nvSpPr>
          <p:spPr>
            <a:xfrm>
              <a:off x="2789775" y="804425"/>
              <a:ext cx="392750" cy="774525"/>
            </a:xfrm>
            <a:custGeom>
              <a:rect b="b" l="l" r="r" t="t"/>
              <a:pathLst>
                <a:path extrusionOk="0" h="30981" w="15710">
                  <a:moveTo>
                    <a:pt x="15446" y="1"/>
                  </a:moveTo>
                  <a:lnTo>
                    <a:pt x="15402" y="45"/>
                  </a:lnTo>
                  <a:lnTo>
                    <a:pt x="15358" y="89"/>
                  </a:lnTo>
                  <a:lnTo>
                    <a:pt x="13998" y="2985"/>
                  </a:lnTo>
                  <a:lnTo>
                    <a:pt x="12550" y="5925"/>
                  </a:lnTo>
                  <a:lnTo>
                    <a:pt x="12374" y="6232"/>
                  </a:lnTo>
                  <a:lnTo>
                    <a:pt x="11058" y="8777"/>
                  </a:lnTo>
                  <a:lnTo>
                    <a:pt x="9522" y="11893"/>
                  </a:lnTo>
                  <a:lnTo>
                    <a:pt x="8469" y="14920"/>
                  </a:lnTo>
                  <a:lnTo>
                    <a:pt x="7021" y="18211"/>
                  </a:lnTo>
                  <a:lnTo>
                    <a:pt x="4739" y="22248"/>
                  </a:lnTo>
                  <a:lnTo>
                    <a:pt x="3862" y="23126"/>
                  </a:lnTo>
                  <a:lnTo>
                    <a:pt x="3862" y="23170"/>
                  </a:lnTo>
                  <a:lnTo>
                    <a:pt x="2370" y="25890"/>
                  </a:lnTo>
                  <a:lnTo>
                    <a:pt x="44" y="30717"/>
                  </a:lnTo>
                  <a:lnTo>
                    <a:pt x="0" y="30805"/>
                  </a:lnTo>
                  <a:lnTo>
                    <a:pt x="0" y="30893"/>
                  </a:lnTo>
                  <a:lnTo>
                    <a:pt x="44" y="30937"/>
                  </a:lnTo>
                  <a:lnTo>
                    <a:pt x="88" y="30980"/>
                  </a:lnTo>
                  <a:lnTo>
                    <a:pt x="263" y="30980"/>
                  </a:lnTo>
                  <a:lnTo>
                    <a:pt x="351" y="30893"/>
                  </a:lnTo>
                  <a:lnTo>
                    <a:pt x="2677" y="26066"/>
                  </a:lnTo>
                  <a:lnTo>
                    <a:pt x="4125" y="23389"/>
                  </a:lnTo>
                  <a:lnTo>
                    <a:pt x="5002" y="22512"/>
                  </a:lnTo>
                  <a:lnTo>
                    <a:pt x="5002" y="22468"/>
                  </a:lnTo>
                  <a:lnTo>
                    <a:pt x="7328" y="18343"/>
                  </a:lnTo>
                  <a:lnTo>
                    <a:pt x="8776" y="15052"/>
                  </a:lnTo>
                  <a:lnTo>
                    <a:pt x="9829" y="12024"/>
                  </a:lnTo>
                  <a:lnTo>
                    <a:pt x="11365" y="8909"/>
                  </a:lnTo>
                  <a:lnTo>
                    <a:pt x="12682" y="6408"/>
                  </a:lnTo>
                  <a:lnTo>
                    <a:pt x="12857" y="6056"/>
                  </a:lnTo>
                  <a:lnTo>
                    <a:pt x="14349" y="3116"/>
                  </a:lnTo>
                  <a:lnTo>
                    <a:pt x="15665" y="264"/>
                  </a:lnTo>
                  <a:lnTo>
                    <a:pt x="15709" y="177"/>
                  </a:lnTo>
                  <a:lnTo>
                    <a:pt x="15665" y="89"/>
                  </a:lnTo>
                  <a:lnTo>
                    <a:pt x="15665" y="45"/>
                  </a:lnTo>
                  <a:lnTo>
                    <a:pt x="15578"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8" name="Google Shape;6628;p166"/>
            <p:cNvSpPr/>
            <p:nvPr/>
          </p:nvSpPr>
          <p:spPr>
            <a:xfrm>
              <a:off x="2674575" y="1020550"/>
              <a:ext cx="230400" cy="590225"/>
            </a:xfrm>
            <a:custGeom>
              <a:rect b="b" l="l" r="r" t="t"/>
              <a:pathLst>
                <a:path extrusionOk="0" h="23609" w="9216">
                  <a:moveTo>
                    <a:pt x="8996" y="0"/>
                  </a:moveTo>
                  <a:lnTo>
                    <a:pt x="8952" y="44"/>
                  </a:lnTo>
                  <a:lnTo>
                    <a:pt x="8908" y="88"/>
                  </a:lnTo>
                  <a:lnTo>
                    <a:pt x="8865" y="132"/>
                  </a:lnTo>
                  <a:lnTo>
                    <a:pt x="7811" y="3774"/>
                  </a:lnTo>
                  <a:lnTo>
                    <a:pt x="6583" y="6231"/>
                  </a:lnTo>
                  <a:lnTo>
                    <a:pt x="3994" y="11541"/>
                  </a:lnTo>
                  <a:lnTo>
                    <a:pt x="2282" y="14744"/>
                  </a:lnTo>
                  <a:lnTo>
                    <a:pt x="527" y="18342"/>
                  </a:lnTo>
                  <a:lnTo>
                    <a:pt x="527" y="18386"/>
                  </a:lnTo>
                  <a:lnTo>
                    <a:pt x="1" y="20405"/>
                  </a:lnTo>
                  <a:lnTo>
                    <a:pt x="1" y="20449"/>
                  </a:lnTo>
                  <a:lnTo>
                    <a:pt x="176" y="23432"/>
                  </a:lnTo>
                  <a:lnTo>
                    <a:pt x="220" y="23564"/>
                  </a:lnTo>
                  <a:lnTo>
                    <a:pt x="352" y="23608"/>
                  </a:lnTo>
                  <a:lnTo>
                    <a:pt x="439" y="23564"/>
                  </a:lnTo>
                  <a:lnTo>
                    <a:pt x="483" y="23520"/>
                  </a:lnTo>
                  <a:lnTo>
                    <a:pt x="527" y="23476"/>
                  </a:lnTo>
                  <a:lnTo>
                    <a:pt x="527" y="23389"/>
                  </a:lnTo>
                  <a:lnTo>
                    <a:pt x="352" y="20449"/>
                  </a:lnTo>
                  <a:lnTo>
                    <a:pt x="834" y="18474"/>
                  </a:lnTo>
                  <a:lnTo>
                    <a:pt x="2590" y="14876"/>
                  </a:lnTo>
                  <a:lnTo>
                    <a:pt x="4301" y="11716"/>
                  </a:lnTo>
                  <a:lnTo>
                    <a:pt x="6890" y="6363"/>
                  </a:lnTo>
                  <a:lnTo>
                    <a:pt x="8162" y="3906"/>
                  </a:lnTo>
                  <a:lnTo>
                    <a:pt x="8162" y="3862"/>
                  </a:lnTo>
                  <a:lnTo>
                    <a:pt x="9216" y="264"/>
                  </a:lnTo>
                  <a:lnTo>
                    <a:pt x="9216" y="176"/>
                  </a:lnTo>
                  <a:lnTo>
                    <a:pt x="9172" y="88"/>
                  </a:lnTo>
                  <a:lnTo>
                    <a:pt x="9128" y="44"/>
                  </a:lnTo>
                  <a:lnTo>
                    <a:pt x="9084" y="44"/>
                  </a:lnTo>
                  <a:lnTo>
                    <a:pt x="8996"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9" name="Google Shape;6629;p166"/>
            <p:cNvSpPr/>
            <p:nvPr/>
          </p:nvSpPr>
          <p:spPr>
            <a:xfrm>
              <a:off x="2044900" y="1165350"/>
              <a:ext cx="481600" cy="961000"/>
            </a:xfrm>
            <a:custGeom>
              <a:rect b="b" l="l" r="r" t="t"/>
              <a:pathLst>
                <a:path extrusionOk="0" h="38440" w="19264">
                  <a:moveTo>
                    <a:pt x="19088" y="1"/>
                  </a:moveTo>
                  <a:lnTo>
                    <a:pt x="19001" y="44"/>
                  </a:lnTo>
                  <a:lnTo>
                    <a:pt x="18957" y="88"/>
                  </a:lnTo>
                  <a:lnTo>
                    <a:pt x="18957" y="132"/>
                  </a:lnTo>
                  <a:lnTo>
                    <a:pt x="18386" y="2326"/>
                  </a:lnTo>
                  <a:lnTo>
                    <a:pt x="16763" y="5530"/>
                  </a:lnTo>
                  <a:lnTo>
                    <a:pt x="14656" y="9786"/>
                  </a:lnTo>
                  <a:lnTo>
                    <a:pt x="14656" y="9830"/>
                  </a:lnTo>
                  <a:lnTo>
                    <a:pt x="14218" y="11366"/>
                  </a:lnTo>
                  <a:lnTo>
                    <a:pt x="14218" y="11409"/>
                  </a:lnTo>
                  <a:lnTo>
                    <a:pt x="14042" y="15095"/>
                  </a:lnTo>
                  <a:lnTo>
                    <a:pt x="13559" y="17114"/>
                  </a:lnTo>
                  <a:lnTo>
                    <a:pt x="11936" y="20098"/>
                  </a:lnTo>
                  <a:lnTo>
                    <a:pt x="9522" y="23915"/>
                  </a:lnTo>
                  <a:lnTo>
                    <a:pt x="7328" y="27557"/>
                  </a:lnTo>
                  <a:lnTo>
                    <a:pt x="7284" y="27601"/>
                  </a:lnTo>
                  <a:lnTo>
                    <a:pt x="6626" y="29927"/>
                  </a:lnTo>
                  <a:lnTo>
                    <a:pt x="5749" y="33876"/>
                  </a:lnTo>
                  <a:lnTo>
                    <a:pt x="5310" y="34754"/>
                  </a:lnTo>
                  <a:lnTo>
                    <a:pt x="4915" y="34885"/>
                  </a:lnTo>
                  <a:lnTo>
                    <a:pt x="3072" y="34973"/>
                  </a:lnTo>
                  <a:lnTo>
                    <a:pt x="3028" y="34973"/>
                  </a:lnTo>
                  <a:lnTo>
                    <a:pt x="1492" y="35280"/>
                  </a:lnTo>
                  <a:lnTo>
                    <a:pt x="1448" y="35324"/>
                  </a:lnTo>
                  <a:lnTo>
                    <a:pt x="658" y="35851"/>
                  </a:lnTo>
                  <a:lnTo>
                    <a:pt x="615" y="35939"/>
                  </a:lnTo>
                  <a:lnTo>
                    <a:pt x="132" y="37211"/>
                  </a:lnTo>
                  <a:lnTo>
                    <a:pt x="88" y="37255"/>
                  </a:lnTo>
                  <a:lnTo>
                    <a:pt x="0" y="38264"/>
                  </a:lnTo>
                  <a:lnTo>
                    <a:pt x="44" y="38352"/>
                  </a:lnTo>
                  <a:lnTo>
                    <a:pt x="44" y="38396"/>
                  </a:lnTo>
                  <a:lnTo>
                    <a:pt x="88" y="38440"/>
                  </a:lnTo>
                  <a:lnTo>
                    <a:pt x="176" y="38440"/>
                  </a:lnTo>
                  <a:lnTo>
                    <a:pt x="307" y="38396"/>
                  </a:lnTo>
                  <a:lnTo>
                    <a:pt x="351" y="38308"/>
                  </a:lnTo>
                  <a:lnTo>
                    <a:pt x="439" y="37299"/>
                  </a:lnTo>
                  <a:lnTo>
                    <a:pt x="922" y="36114"/>
                  </a:lnTo>
                  <a:lnTo>
                    <a:pt x="1624" y="35631"/>
                  </a:lnTo>
                  <a:lnTo>
                    <a:pt x="3072" y="35324"/>
                  </a:lnTo>
                  <a:lnTo>
                    <a:pt x="4959" y="35237"/>
                  </a:lnTo>
                  <a:lnTo>
                    <a:pt x="5003" y="35237"/>
                  </a:lnTo>
                  <a:lnTo>
                    <a:pt x="5485" y="35061"/>
                  </a:lnTo>
                  <a:lnTo>
                    <a:pt x="5573" y="35017"/>
                  </a:lnTo>
                  <a:lnTo>
                    <a:pt x="5617" y="34973"/>
                  </a:lnTo>
                  <a:lnTo>
                    <a:pt x="6056" y="34052"/>
                  </a:lnTo>
                  <a:lnTo>
                    <a:pt x="6056" y="34008"/>
                  </a:lnTo>
                  <a:lnTo>
                    <a:pt x="6977" y="29971"/>
                  </a:lnTo>
                  <a:lnTo>
                    <a:pt x="7635" y="27733"/>
                  </a:lnTo>
                  <a:lnTo>
                    <a:pt x="9829" y="24135"/>
                  </a:lnTo>
                  <a:lnTo>
                    <a:pt x="12243" y="20273"/>
                  </a:lnTo>
                  <a:lnTo>
                    <a:pt x="13866" y="17289"/>
                  </a:lnTo>
                  <a:lnTo>
                    <a:pt x="13910" y="17246"/>
                  </a:lnTo>
                  <a:lnTo>
                    <a:pt x="14393" y="15139"/>
                  </a:lnTo>
                  <a:lnTo>
                    <a:pt x="14393" y="15095"/>
                  </a:lnTo>
                  <a:lnTo>
                    <a:pt x="14569" y="11453"/>
                  </a:lnTo>
                  <a:lnTo>
                    <a:pt x="14963" y="9961"/>
                  </a:lnTo>
                  <a:lnTo>
                    <a:pt x="17070" y="5661"/>
                  </a:lnTo>
                  <a:lnTo>
                    <a:pt x="18693" y="2458"/>
                  </a:lnTo>
                  <a:lnTo>
                    <a:pt x="18693" y="2414"/>
                  </a:lnTo>
                  <a:lnTo>
                    <a:pt x="19264" y="220"/>
                  </a:lnTo>
                  <a:lnTo>
                    <a:pt x="19264" y="176"/>
                  </a:lnTo>
                  <a:lnTo>
                    <a:pt x="19264" y="88"/>
                  </a:lnTo>
                  <a:lnTo>
                    <a:pt x="19220" y="44"/>
                  </a:lnTo>
                  <a:lnTo>
                    <a:pt x="19132"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0" name="Google Shape;6630;p166"/>
            <p:cNvSpPr/>
            <p:nvPr/>
          </p:nvSpPr>
          <p:spPr>
            <a:xfrm>
              <a:off x="3057425" y="781400"/>
              <a:ext cx="247950" cy="648350"/>
            </a:xfrm>
            <a:custGeom>
              <a:rect b="b" l="l" r="r" t="t"/>
              <a:pathLst>
                <a:path extrusionOk="0" h="25934" w="9918">
                  <a:moveTo>
                    <a:pt x="9742" y="0"/>
                  </a:moveTo>
                  <a:lnTo>
                    <a:pt x="9655" y="44"/>
                  </a:lnTo>
                  <a:lnTo>
                    <a:pt x="9611" y="88"/>
                  </a:lnTo>
                  <a:lnTo>
                    <a:pt x="9567" y="132"/>
                  </a:lnTo>
                  <a:lnTo>
                    <a:pt x="8514" y="3028"/>
                  </a:lnTo>
                  <a:lnTo>
                    <a:pt x="7110" y="6363"/>
                  </a:lnTo>
                  <a:lnTo>
                    <a:pt x="5486" y="9654"/>
                  </a:lnTo>
                  <a:lnTo>
                    <a:pt x="3073" y="14744"/>
                  </a:lnTo>
                  <a:lnTo>
                    <a:pt x="2458" y="16631"/>
                  </a:lnTo>
                  <a:lnTo>
                    <a:pt x="1537" y="19615"/>
                  </a:lnTo>
                  <a:lnTo>
                    <a:pt x="528" y="22950"/>
                  </a:lnTo>
                  <a:lnTo>
                    <a:pt x="1" y="25714"/>
                  </a:lnTo>
                  <a:lnTo>
                    <a:pt x="1" y="25802"/>
                  </a:lnTo>
                  <a:lnTo>
                    <a:pt x="45" y="25846"/>
                  </a:lnTo>
                  <a:lnTo>
                    <a:pt x="89" y="25890"/>
                  </a:lnTo>
                  <a:lnTo>
                    <a:pt x="133" y="25934"/>
                  </a:lnTo>
                  <a:lnTo>
                    <a:pt x="176" y="25934"/>
                  </a:lnTo>
                  <a:lnTo>
                    <a:pt x="264" y="25890"/>
                  </a:lnTo>
                  <a:lnTo>
                    <a:pt x="352" y="25802"/>
                  </a:lnTo>
                  <a:lnTo>
                    <a:pt x="879" y="23038"/>
                  </a:lnTo>
                  <a:lnTo>
                    <a:pt x="1888" y="19703"/>
                  </a:lnTo>
                  <a:lnTo>
                    <a:pt x="2809" y="16763"/>
                  </a:lnTo>
                  <a:lnTo>
                    <a:pt x="3424" y="14876"/>
                  </a:lnTo>
                  <a:lnTo>
                    <a:pt x="5793" y="9830"/>
                  </a:lnTo>
                  <a:lnTo>
                    <a:pt x="7461" y="6495"/>
                  </a:lnTo>
                  <a:lnTo>
                    <a:pt x="8821" y="3160"/>
                  </a:lnTo>
                  <a:lnTo>
                    <a:pt x="9918" y="264"/>
                  </a:lnTo>
                  <a:lnTo>
                    <a:pt x="9918" y="176"/>
                  </a:lnTo>
                  <a:lnTo>
                    <a:pt x="9918" y="132"/>
                  </a:lnTo>
                  <a:lnTo>
                    <a:pt x="9874" y="44"/>
                  </a:lnTo>
                  <a:lnTo>
                    <a:pt x="9786" y="44"/>
                  </a:lnTo>
                  <a:lnTo>
                    <a:pt x="9742"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1" name="Google Shape;6631;p166"/>
            <p:cNvSpPr/>
            <p:nvPr/>
          </p:nvSpPr>
          <p:spPr>
            <a:xfrm>
              <a:off x="3021225" y="785800"/>
              <a:ext cx="255650" cy="654925"/>
            </a:xfrm>
            <a:custGeom>
              <a:rect b="b" l="l" r="r" t="t"/>
              <a:pathLst>
                <a:path extrusionOk="0" h="26197" w="10226">
                  <a:moveTo>
                    <a:pt x="9962" y="0"/>
                  </a:moveTo>
                  <a:lnTo>
                    <a:pt x="9918" y="44"/>
                  </a:lnTo>
                  <a:lnTo>
                    <a:pt x="9874" y="132"/>
                  </a:lnTo>
                  <a:lnTo>
                    <a:pt x="8821" y="2852"/>
                  </a:lnTo>
                  <a:lnTo>
                    <a:pt x="7241" y="6407"/>
                  </a:lnTo>
                  <a:lnTo>
                    <a:pt x="5442" y="9961"/>
                  </a:lnTo>
                  <a:lnTo>
                    <a:pt x="3906" y="12989"/>
                  </a:lnTo>
                  <a:lnTo>
                    <a:pt x="3906" y="13032"/>
                  </a:lnTo>
                  <a:lnTo>
                    <a:pt x="2151" y="18210"/>
                  </a:lnTo>
                  <a:lnTo>
                    <a:pt x="484" y="23388"/>
                  </a:lnTo>
                  <a:lnTo>
                    <a:pt x="1" y="25977"/>
                  </a:lnTo>
                  <a:lnTo>
                    <a:pt x="1" y="26065"/>
                  </a:lnTo>
                  <a:lnTo>
                    <a:pt x="45" y="26109"/>
                  </a:lnTo>
                  <a:lnTo>
                    <a:pt x="89" y="26153"/>
                  </a:lnTo>
                  <a:lnTo>
                    <a:pt x="133" y="26197"/>
                  </a:lnTo>
                  <a:lnTo>
                    <a:pt x="176" y="26197"/>
                  </a:lnTo>
                  <a:lnTo>
                    <a:pt x="308" y="26153"/>
                  </a:lnTo>
                  <a:lnTo>
                    <a:pt x="352" y="26065"/>
                  </a:lnTo>
                  <a:lnTo>
                    <a:pt x="835" y="23476"/>
                  </a:lnTo>
                  <a:lnTo>
                    <a:pt x="2458" y="18342"/>
                  </a:lnTo>
                  <a:lnTo>
                    <a:pt x="4257" y="13164"/>
                  </a:lnTo>
                  <a:lnTo>
                    <a:pt x="5749" y="10136"/>
                  </a:lnTo>
                  <a:lnTo>
                    <a:pt x="7548" y="6538"/>
                  </a:lnTo>
                  <a:lnTo>
                    <a:pt x="9128" y="3028"/>
                  </a:lnTo>
                  <a:lnTo>
                    <a:pt x="10225" y="263"/>
                  </a:lnTo>
                  <a:lnTo>
                    <a:pt x="10225" y="176"/>
                  </a:lnTo>
                  <a:lnTo>
                    <a:pt x="10225" y="88"/>
                  </a:lnTo>
                  <a:lnTo>
                    <a:pt x="10181" y="44"/>
                  </a:lnTo>
                  <a:lnTo>
                    <a:pt x="10093"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2" name="Google Shape;6632;p166"/>
            <p:cNvSpPr/>
            <p:nvPr/>
          </p:nvSpPr>
          <p:spPr>
            <a:xfrm>
              <a:off x="2918125" y="827475"/>
              <a:ext cx="313750" cy="633000"/>
            </a:xfrm>
            <a:custGeom>
              <a:rect b="b" l="l" r="r" t="t"/>
              <a:pathLst>
                <a:path extrusionOk="0" h="25320" w="12550">
                  <a:moveTo>
                    <a:pt x="12331" y="0"/>
                  </a:moveTo>
                  <a:lnTo>
                    <a:pt x="12243" y="44"/>
                  </a:lnTo>
                  <a:lnTo>
                    <a:pt x="12199" y="88"/>
                  </a:lnTo>
                  <a:lnTo>
                    <a:pt x="10531" y="3862"/>
                  </a:lnTo>
                  <a:lnTo>
                    <a:pt x="9259" y="6407"/>
                  </a:lnTo>
                  <a:lnTo>
                    <a:pt x="6538" y="11936"/>
                  </a:lnTo>
                  <a:lnTo>
                    <a:pt x="4037" y="19483"/>
                  </a:lnTo>
                  <a:lnTo>
                    <a:pt x="2896" y="22160"/>
                  </a:lnTo>
                  <a:lnTo>
                    <a:pt x="1711" y="23608"/>
                  </a:lnTo>
                  <a:lnTo>
                    <a:pt x="746" y="23652"/>
                  </a:lnTo>
                  <a:lnTo>
                    <a:pt x="658" y="23696"/>
                  </a:lnTo>
                  <a:lnTo>
                    <a:pt x="614" y="23784"/>
                  </a:lnTo>
                  <a:lnTo>
                    <a:pt x="44" y="25100"/>
                  </a:lnTo>
                  <a:lnTo>
                    <a:pt x="0" y="25144"/>
                  </a:lnTo>
                  <a:lnTo>
                    <a:pt x="44" y="25232"/>
                  </a:lnTo>
                  <a:lnTo>
                    <a:pt x="88" y="25276"/>
                  </a:lnTo>
                  <a:lnTo>
                    <a:pt x="132" y="25319"/>
                  </a:lnTo>
                  <a:lnTo>
                    <a:pt x="307" y="25319"/>
                  </a:lnTo>
                  <a:lnTo>
                    <a:pt x="351" y="25232"/>
                  </a:lnTo>
                  <a:lnTo>
                    <a:pt x="878" y="24003"/>
                  </a:lnTo>
                  <a:lnTo>
                    <a:pt x="1799" y="23959"/>
                  </a:lnTo>
                  <a:lnTo>
                    <a:pt x="1887" y="23915"/>
                  </a:lnTo>
                  <a:lnTo>
                    <a:pt x="1931" y="23871"/>
                  </a:lnTo>
                  <a:lnTo>
                    <a:pt x="3203" y="22379"/>
                  </a:lnTo>
                  <a:lnTo>
                    <a:pt x="3247" y="22336"/>
                  </a:lnTo>
                  <a:lnTo>
                    <a:pt x="4388" y="19615"/>
                  </a:lnTo>
                  <a:lnTo>
                    <a:pt x="6845" y="12068"/>
                  </a:lnTo>
                  <a:lnTo>
                    <a:pt x="9566" y="6539"/>
                  </a:lnTo>
                  <a:lnTo>
                    <a:pt x="10839" y="3994"/>
                  </a:lnTo>
                  <a:lnTo>
                    <a:pt x="12550" y="220"/>
                  </a:lnTo>
                  <a:lnTo>
                    <a:pt x="12550" y="176"/>
                  </a:lnTo>
                  <a:lnTo>
                    <a:pt x="12550" y="88"/>
                  </a:lnTo>
                  <a:lnTo>
                    <a:pt x="12506" y="44"/>
                  </a:lnTo>
                  <a:lnTo>
                    <a:pt x="12462"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3" name="Google Shape;6633;p166"/>
            <p:cNvSpPr/>
            <p:nvPr/>
          </p:nvSpPr>
          <p:spPr>
            <a:xfrm>
              <a:off x="2828150" y="830775"/>
              <a:ext cx="373025" cy="702100"/>
            </a:xfrm>
            <a:custGeom>
              <a:rect b="b" l="l" r="r" t="t"/>
              <a:pathLst>
                <a:path extrusionOk="0" h="28084" w="14921">
                  <a:moveTo>
                    <a:pt x="14701" y="0"/>
                  </a:moveTo>
                  <a:lnTo>
                    <a:pt x="14613" y="44"/>
                  </a:lnTo>
                  <a:lnTo>
                    <a:pt x="14569" y="88"/>
                  </a:lnTo>
                  <a:lnTo>
                    <a:pt x="13297" y="2808"/>
                  </a:lnTo>
                  <a:lnTo>
                    <a:pt x="11893" y="5573"/>
                  </a:lnTo>
                  <a:lnTo>
                    <a:pt x="9962" y="9434"/>
                  </a:lnTo>
                  <a:lnTo>
                    <a:pt x="8602" y="12506"/>
                  </a:lnTo>
                  <a:lnTo>
                    <a:pt x="7592" y="15622"/>
                  </a:lnTo>
                  <a:lnTo>
                    <a:pt x="6144" y="19351"/>
                  </a:lnTo>
                  <a:lnTo>
                    <a:pt x="4389" y="22204"/>
                  </a:lnTo>
                  <a:lnTo>
                    <a:pt x="3555" y="22555"/>
                  </a:lnTo>
                  <a:lnTo>
                    <a:pt x="3511" y="22598"/>
                  </a:lnTo>
                  <a:lnTo>
                    <a:pt x="2809" y="23344"/>
                  </a:lnTo>
                  <a:lnTo>
                    <a:pt x="2765" y="23388"/>
                  </a:lnTo>
                  <a:lnTo>
                    <a:pt x="45" y="27820"/>
                  </a:lnTo>
                  <a:lnTo>
                    <a:pt x="1" y="27864"/>
                  </a:lnTo>
                  <a:lnTo>
                    <a:pt x="1" y="27952"/>
                  </a:lnTo>
                  <a:lnTo>
                    <a:pt x="45" y="27996"/>
                  </a:lnTo>
                  <a:lnTo>
                    <a:pt x="89" y="28040"/>
                  </a:lnTo>
                  <a:lnTo>
                    <a:pt x="176" y="28084"/>
                  </a:lnTo>
                  <a:lnTo>
                    <a:pt x="264" y="28084"/>
                  </a:lnTo>
                  <a:lnTo>
                    <a:pt x="352" y="27996"/>
                  </a:lnTo>
                  <a:lnTo>
                    <a:pt x="3073" y="23564"/>
                  </a:lnTo>
                  <a:lnTo>
                    <a:pt x="3731" y="22862"/>
                  </a:lnTo>
                  <a:lnTo>
                    <a:pt x="4565" y="22511"/>
                  </a:lnTo>
                  <a:lnTo>
                    <a:pt x="4652" y="22423"/>
                  </a:lnTo>
                  <a:lnTo>
                    <a:pt x="6451" y="19527"/>
                  </a:lnTo>
                  <a:lnTo>
                    <a:pt x="7943" y="15753"/>
                  </a:lnTo>
                  <a:lnTo>
                    <a:pt x="8953" y="12638"/>
                  </a:lnTo>
                  <a:lnTo>
                    <a:pt x="10269" y="9566"/>
                  </a:lnTo>
                  <a:lnTo>
                    <a:pt x="12200" y="5705"/>
                  </a:lnTo>
                  <a:lnTo>
                    <a:pt x="13648" y="2940"/>
                  </a:lnTo>
                  <a:lnTo>
                    <a:pt x="14920" y="220"/>
                  </a:lnTo>
                  <a:lnTo>
                    <a:pt x="14920" y="176"/>
                  </a:lnTo>
                  <a:lnTo>
                    <a:pt x="14920" y="88"/>
                  </a:lnTo>
                  <a:lnTo>
                    <a:pt x="14876" y="44"/>
                  </a:lnTo>
                  <a:lnTo>
                    <a:pt x="14833"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4" name="Google Shape;6634;p166"/>
            <p:cNvSpPr/>
            <p:nvPr/>
          </p:nvSpPr>
          <p:spPr>
            <a:xfrm>
              <a:off x="2789775" y="802250"/>
              <a:ext cx="359825" cy="736100"/>
            </a:xfrm>
            <a:custGeom>
              <a:rect b="b" l="l" r="r" t="t"/>
              <a:pathLst>
                <a:path extrusionOk="0" h="29444" w="14393">
                  <a:moveTo>
                    <a:pt x="14174" y="0"/>
                  </a:moveTo>
                  <a:lnTo>
                    <a:pt x="14086" y="44"/>
                  </a:lnTo>
                  <a:lnTo>
                    <a:pt x="14086" y="132"/>
                  </a:lnTo>
                  <a:lnTo>
                    <a:pt x="13164" y="2150"/>
                  </a:lnTo>
                  <a:lnTo>
                    <a:pt x="11585" y="5266"/>
                  </a:lnTo>
                  <a:lnTo>
                    <a:pt x="9742" y="9040"/>
                  </a:lnTo>
                  <a:lnTo>
                    <a:pt x="7942" y="12769"/>
                  </a:lnTo>
                  <a:lnTo>
                    <a:pt x="6494" y="15841"/>
                  </a:lnTo>
                  <a:lnTo>
                    <a:pt x="4959" y="18913"/>
                  </a:lnTo>
                  <a:lnTo>
                    <a:pt x="3379" y="22028"/>
                  </a:lnTo>
                  <a:lnTo>
                    <a:pt x="1711" y="25144"/>
                  </a:lnTo>
                  <a:lnTo>
                    <a:pt x="0" y="29225"/>
                  </a:lnTo>
                  <a:lnTo>
                    <a:pt x="0" y="29268"/>
                  </a:lnTo>
                  <a:lnTo>
                    <a:pt x="0" y="29356"/>
                  </a:lnTo>
                  <a:lnTo>
                    <a:pt x="44" y="29400"/>
                  </a:lnTo>
                  <a:lnTo>
                    <a:pt x="132" y="29444"/>
                  </a:lnTo>
                  <a:lnTo>
                    <a:pt x="176" y="29444"/>
                  </a:lnTo>
                  <a:lnTo>
                    <a:pt x="263" y="29400"/>
                  </a:lnTo>
                  <a:lnTo>
                    <a:pt x="351" y="29356"/>
                  </a:lnTo>
                  <a:lnTo>
                    <a:pt x="2019" y="25319"/>
                  </a:lnTo>
                  <a:lnTo>
                    <a:pt x="3686" y="22204"/>
                  </a:lnTo>
                  <a:lnTo>
                    <a:pt x="5266" y="19088"/>
                  </a:lnTo>
                  <a:lnTo>
                    <a:pt x="6802" y="15973"/>
                  </a:lnTo>
                  <a:lnTo>
                    <a:pt x="8250" y="12901"/>
                  </a:lnTo>
                  <a:lnTo>
                    <a:pt x="10049" y="9171"/>
                  </a:lnTo>
                  <a:lnTo>
                    <a:pt x="11892" y="5441"/>
                  </a:lnTo>
                  <a:lnTo>
                    <a:pt x="13471" y="2326"/>
                  </a:lnTo>
                  <a:lnTo>
                    <a:pt x="14393" y="264"/>
                  </a:lnTo>
                  <a:lnTo>
                    <a:pt x="14393" y="176"/>
                  </a:lnTo>
                  <a:lnTo>
                    <a:pt x="14393" y="132"/>
                  </a:lnTo>
                  <a:lnTo>
                    <a:pt x="14349" y="88"/>
                  </a:lnTo>
                  <a:lnTo>
                    <a:pt x="14305" y="44"/>
                  </a:lnTo>
                  <a:lnTo>
                    <a:pt x="14217"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5" name="Google Shape;6635;p166"/>
            <p:cNvSpPr/>
            <p:nvPr/>
          </p:nvSpPr>
          <p:spPr>
            <a:xfrm>
              <a:off x="2754650" y="825275"/>
              <a:ext cx="332425" cy="722950"/>
            </a:xfrm>
            <a:custGeom>
              <a:rect b="b" l="l" r="r" t="t"/>
              <a:pathLst>
                <a:path extrusionOk="0" h="28918" w="13297">
                  <a:moveTo>
                    <a:pt x="13033" y="1"/>
                  </a:moveTo>
                  <a:lnTo>
                    <a:pt x="12990" y="45"/>
                  </a:lnTo>
                  <a:lnTo>
                    <a:pt x="12946" y="88"/>
                  </a:lnTo>
                  <a:lnTo>
                    <a:pt x="11498" y="4608"/>
                  </a:lnTo>
                  <a:lnTo>
                    <a:pt x="9523" y="8601"/>
                  </a:lnTo>
                  <a:lnTo>
                    <a:pt x="7636" y="12419"/>
                  </a:lnTo>
                  <a:lnTo>
                    <a:pt x="5881" y="15973"/>
                  </a:lnTo>
                  <a:lnTo>
                    <a:pt x="4126" y="19484"/>
                  </a:lnTo>
                  <a:lnTo>
                    <a:pt x="2327" y="23038"/>
                  </a:lnTo>
                  <a:lnTo>
                    <a:pt x="352" y="26680"/>
                  </a:lnTo>
                  <a:lnTo>
                    <a:pt x="308" y="26768"/>
                  </a:lnTo>
                  <a:lnTo>
                    <a:pt x="1" y="28698"/>
                  </a:lnTo>
                  <a:lnTo>
                    <a:pt x="1" y="28786"/>
                  </a:lnTo>
                  <a:lnTo>
                    <a:pt x="1" y="28830"/>
                  </a:lnTo>
                  <a:lnTo>
                    <a:pt x="45" y="28874"/>
                  </a:lnTo>
                  <a:lnTo>
                    <a:pt x="133" y="28918"/>
                  </a:lnTo>
                  <a:lnTo>
                    <a:pt x="264" y="28874"/>
                  </a:lnTo>
                  <a:lnTo>
                    <a:pt x="308" y="28742"/>
                  </a:lnTo>
                  <a:lnTo>
                    <a:pt x="659" y="26855"/>
                  </a:lnTo>
                  <a:lnTo>
                    <a:pt x="2634" y="23170"/>
                  </a:lnTo>
                  <a:lnTo>
                    <a:pt x="4477" y="19615"/>
                  </a:lnTo>
                  <a:lnTo>
                    <a:pt x="6232" y="16105"/>
                  </a:lnTo>
                  <a:lnTo>
                    <a:pt x="7943" y="12550"/>
                  </a:lnTo>
                  <a:lnTo>
                    <a:pt x="9830" y="8733"/>
                  </a:lnTo>
                  <a:lnTo>
                    <a:pt x="11805" y="4784"/>
                  </a:lnTo>
                  <a:lnTo>
                    <a:pt x="11805" y="4740"/>
                  </a:lnTo>
                  <a:lnTo>
                    <a:pt x="13297" y="220"/>
                  </a:lnTo>
                  <a:lnTo>
                    <a:pt x="13297" y="132"/>
                  </a:lnTo>
                  <a:lnTo>
                    <a:pt x="13253" y="88"/>
                  </a:lnTo>
                  <a:lnTo>
                    <a:pt x="13253"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6" name="Google Shape;6636;p166"/>
            <p:cNvSpPr/>
            <p:nvPr/>
          </p:nvSpPr>
          <p:spPr>
            <a:xfrm>
              <a:off x="2734925" y="958025"/>
              <a:ext cx="270975" cy="606675"/>
            </a:xfrm>
            <a:custGeom>
              <a:rect b="b" l="l" r="r" t="t"/>
              <a:pathLst>
                <a:path extrusionOk="0" h="24267" w="10839">
                  <a:moveTo>
                    <a:pt x="10619" y="0"/>
                  </a:moveTo>
                  <a:lnTo>
                    <a:pt x="10531" y="44"/>
                  </a:lnTo>
                  <a:lnTo>
                    <a:pt x="10531" y="88"/>
                  </a:lnTo>
                  <a:lnTo>
                    <a:pt x="9610" y="2326"/>
                  </a:lnTo>
                  <a:lnTo>
                    <a:pt x="8645" y="4520"/>
                  </a:lnTo>
                  <a:lnTo>
                    <a:pt x="7635" y="6714"/>
                  </a:lnTo>
                  <a:lnTo>
                    <a:pt x="6582" y="8864"/>
                  </a:lnTo>
                  <a:lnTo>
                    <a:pt x="4476" y="13164"/>
                  </a:lnTo>
                  <a:lnTo>
                    <a:pt x="2326" y="17333"/>
                  </a:lnTo>
                  <a:lnTo>
                    <a:pt x="351" y="21107"/>
                  </a:lnTo>
                  <a:lnTo>
                    <a:pt x="351" y="21151"/>
                  </a:lnTo>
                  <a:lnTo>
                    <a:pt x="0" y="22423"/>
                  </a:lnTo>
                  <a:lnTo>
                    <a:pt x="0" y="22467"/>
                  </a:lnTo>
                  <a:lnTo>
                    <a:pt x="88" y="24091"/>
                  </a:lnTo>
                  <a:lnTo>
                    <a:pt x="132" y="24222"/>
                  </a:lnTo>
                  <a:lnTo>
                    <a:pt x="263" y="24266"/>
                  </a:lnTo>
                  <a:lnTo>
                    <a:pt x="351" y="24266"/>
                  </a:lnTo>
                  <a:lnTo>
                    <a:pt x="395" y="24222"/>
                  </a:lnTo>
                  <a:lnTo>
                    <a:pt x="439" y="24134"/>
                  </a:lnTo>
                  <a:lnTo>
                    <a:pt x="439" y="24091"/>
                  </a:lnTo>
                  <a:lnTo>
                    <a:pt x="351" y="22511"/>
                  </a:lnTo>
                  <a:lnTo>
                    <a:pt x="658" y="21282"/>
                  </a:lnTo>
                  <a:lnTo>
                    <a:pt x="2633" y="17508"/>
                  </a:lnTo>
                  <a:lnTo>
                    <a:pt x="4783" y="13296"/>
                  </a:lnTo>
                  <a:lnTo>
                    <a:pt x="6889" y="9040"/>
                  </a:lnTo>
                  <a:lnTo>
                    <a:pt x="7942" y="6846"/>
                  </a:lnTo>
                  <a:lnTo>
                    <a:pt x="8952" y="4695"/>
                  </a:lnTo>
                  <a:lnTo>
                    <a:pt x="9917" y="2458"/>
                  </a:lnTo>
                  <a:lnTo>
                    <a:pt x="10839" y="220"/>
                  </a:lnTo>
                  <a:lnTo>
                    <a:pt x="10839" y="176"/>
                  </a:lnTo>
                  <a:lnTo>
                    <a:pt x="10839" y="88"/>
                  </a:lnTo>
                  <a:lnTo>
                    <a:pt x="10795" y="44"/>
                  </a:lnTo>
                  <a:lnTo>
                    <a:pt x="10751"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7" name="Google Shape;6637;p166"/>
            <p:cNvSpPr/>
            <p:nvPr/>
          </p:nvSpPr>
          <p:spPr>
            <a:xfrm>
              <a:off x="2697625" y="973375"/>
              <a:ext cx="265500" cy="607775"/>
            </a:xfrm>
            <a:custGeom>
              <a:rect b="b" l="l" r="r" t="t"/>
              <a:pathLst>
                <a:path extrusionOk="0" h="24311" w="10620">
                  <a:moveTo>
                    <a:pt x="10444" y="1"/>
                  </a:moveTo>
                  <a:lnTo>
                    <a:pt x="10400" y="44"/>
                  </a:lnTo>
                  <a:lnTo>
                    <a:pt x="10312" y="88"/>
                  </a:lnTo>
                  <a:lnTo>
                    <a:pt x="10268" y="132"/>
                  </a:lnTo>
                  <a:lnTo>
                    <a:pt x="8206" y="5398"/>
                  </a:lnTo>
                  <a:lnTo>
                    <a:pt x="6758" y="8206"/>
                  </a:lnTo>
                  <a:lnTo>
                    <a:pt x="5266" y="11497"/>
                  </a:lnTo>
                  <a:lnTo>
                    <a:pt x="3862" y="14349"/>
                  </a:lnTo>
                  <a:lnTo>
                    <a:pt x="2019" y="17684"/>
                  </a:lnTo>
                  <a:lnTo>
                    <a:pt x="439" y="20888"/>
                  </a:lnTo>
                  <a:lnTo>
                    <a:pt x="395" y="20931"/>
                  </a:lnTo>
                  <a:lnTo>
                    <a:pt x="0" y="22599"/>
                  </a:lnTo>
                  <a:lnTo>
                    <a:pt x="0" y="22643"/>
                  </a:lnTo>
                  <a:lnTo>
                    <a:pt x="220" y="24179"/>
                  </a:lnTo>
                  <a:lnTo>
                    <a:pt x="263" y="24266"/>
                  </a:lnTo>
                  <a:lnTo>
                    <a:pt x="395" y="24310"/>
                  </a:lnTo>
                  <a:lnTo>
                    <a:pt x="483" y="24310"/>
                  </a:lnTo>
                  <a:lnTo>
                    <a:pt x="527" y="24266"/>
                  </a:lnTo>
                  <a:lnTo>
                    <a:pt x="571" y="24179"/>
                  </a:lnTo>
                  <a:lnTo>
                    <a:pt x="571" y="24135"/>
                  </a:lnTo>
                  <a:lnTo>
                    <a:pt x="351" y="22643"/>
                  </a:lnTo>
                  <a:lnTo>
                    <a:pt x="746" y="21019"/>
                  </a:lnTo>
                  <a:lnTo>
                    <a:pt x="2326" y="17816"/>
                  </a:lnTo>
                  <a:lnTo>
                    <a:pt x="4169" y="14481"/>
                  </a:lnTo>
                  <a:lnTo>
                    <a:pt x="5573" y="11673"/>
                  </a:lnTo>
                  <a:lnTo>
                    <a:pt x="7109" y="8382"/>
                  </a:lnTo>
                  <a:lnTo>
                    <a:pt x="8557" y="5573"/>
                  </a:lnTo>
                  <a:lnTo>
                    <a:pt x="8557" y="5529"/>
                  </a:lnTo>
                  <a:lnTo>
                    <a:pt x="10619" y="264"/>
                  </a:lnTo>
                  <a:lnTo>
                    <a:pt x="10619" y="176"/>
                  </a:lnTo>
                  <a:lnTo>
                    <a:pt x="10619" y="132"/>
                  </a:lnTo>
                  <a:lnTo>
                    <a:pt x="10575" y="44"/>
                  </a:lnTo>
                  <a:lnTo>
                    <a:pt x="10531" y="44"/>
                  </a:lnTo>
                  <a:lnTo>
                    <a:pt x="10444"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8" name="Google Shape;6638;p166"/>
            <p:cNvSpPr/>
            <p:nvPr/>
          </p:nvSpPr>
          <p:spPr>
            <a:xfrm>
              <a:off x="2630700" y="1103925"/>
              <a:ext cx="223825" cy="530975"/>
            </a:xfrm>
            <a:custGeom>
              <a:rect b="b" l="l" r="r" t="t"/>
              <a:pathLst>
                <a:path extrusionOk="0" h="21239" w="8953">
                  <a:moveTo>
                    <a:pt x="8733" y="0"/>
                  </a:moveTo>
                  <a:lnTo>
                    <a:pt x="8689" y="44"/>
                  </a:lnTo>
                  <a:lnTo>
                    <a:pt x="8645" y="88"/>
                  </a:lnTo>
                  <a:lnTo>
                    <a:pt x="6451" y="4388"/>
                  </a:lnTo>
                  <a:lnTo>
                    <a:pt x="5003" y="7372"/>
                  </a:lnTo>
                  <a:lnTo>
                    <a:pt x="3379" y="10356"/>
                  </a:lnTo>
                  <a:lnTo>
                    <a:pt x="1405" y="14261"/>
                  </a:lnTo>
                  <a:lnTo>
                    <a:pt x="1405" y="14305"/>
                  </a:lnTo>
                  <a:lnTo>
                    <a:pt x="790" y="16455"/>
                  </a:lnTo>
                  <a:lnTo>
                    <a:pt x="0" y="21063"/>
                  </a:lnTo>
                  <a:lnTo>
                    <a:pt x="0" y="21107"/>
                  </a:lnTo>
                  <a:lnTo>
                    <a:pt x="44" y="21195"/>
                  </a:lnTo>
                  <a:lnTo>
                    <a:pt x="88" y="21238"/>
                  </a:lnTo>
                  <a:lnTo>
                    <a:pt x="176" y="21238"/>
                  </a:lnTo>
                  <a:lnTo>
                    <a:pt x="308" y="21195"/>
                  </a:lnTo>
                  <a:lnTo>
                    <a:pt x="351" y="21107"/>
                  </a:lnTo>
                  <a:lnTo>
                    <a:pt x="1141" y="16543"/>
                  </a:lnTo>
                  <a:lnTo>
                    <a:pt x="1712" y="14393"/>
                  </a:lnTo>
                  <a:lnTo>
                    <a:pt x="3686" y="10532"/>
                  </a:lnTo>
                  <a:lnTo>
                    <a:pt x="5310" y="7504"/>
                  </a:lnTo>
                  <a:lnTo>
                    <a:pt x="6802" y="4564"/>
                  </a:lnTo>
                  <a:lnTo>
                    <a:pt x="8952" y="264"/>
                  </a:lnTo>
                  <a:lnTo>
                    <a:pt x="8952" y="176"/>
                  </a:lnTo>
                  <a:lnTo>
                    <a:pt x="8952" y="132"/>
                  </a:lnTo>
                  <a:lnTo>
                    <a:pt x="8908" y="44"/>
                  </a:lnTo>
                  <a:lnTo>
                    <a:pt x="8864"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9" name="Google Shape;6639;p166"/>
            <p:cNvSpPr/>
            <p:nvPr/>
          </p:nvSpPr>
          <p:spPr>
            <a:xfrm>
              <a:off x="2619725" y="1124775"/>
              <a:ext cx="194200" cy="436625"/>
            </a:xfrm>
            <a:custGeom>
              <a:rect b="b" l="l" r="r" t="t"/>
              <a:pathLst>
                <a:path extrusionOk="0" h="17465" w="7768">
                  <a:moveTo>
                    <a:pt x="7548" y="0"/>
                  </a:moveTo>
                  <a:lnTo>
                    <a:pt x="7460" y="44"/>
                  </a:lnTo>
                  <a:lnTo>
                    <a:pt x="7416" y="88"/>
                  </a:lnTo>
                  <a:lnTo>
                    <a:pt x="6188" y="2501"/>
                  </a:lnTo>
                  <a:lnTo>
                    <a:pt x="4696" y="5661"/>
                  </a:lnTo>
                  <a:lnTo>
                    <a:pt x="3160" y="8469"/>
                  </a:lnTo>
                  <a:lnTo>
                    <a:pt x="966" y="12681"/>
                  </a:lnTo>
                  <a:lnTo>
                    <a:pt x="176" y="15007"/>
                  </a:lnTo>
                  <a:lnTo>
                    <a:pt x="176" y="15051"/>
                  </a:lnTo>
                  <a:lnTo>
                    <a:pt x="1" y="17245"/>
                  </a:lnTo>
                  <a:lnTo>
                    <a:pt x="1" y="17333"/>
                  </a:lnTo>
                  <a:lnTo>
                    <a:pt x="45" y="17377"/>
                  </a:lnTo>
                  <a:lnTo>
                    <a:pt x="88" y="17421"/>
                  </a:lnTo>
                  <a:lnTo>
                    <a:pt x="176" y="17464"/>
                  </a:lnTo>
                  <a:lnTo>
                    <a:pt x="308" y="17421"/>
                  </a:lnTo>
                  <a:lnTo>
                    <a:pt x="352" y="17289"/>
                  </a:lnTo>
                  <a:lnTo>
                    <a:pt x="527" y="15095"/>
                  </a:lnTo>
                  <a:lnTo>
                    <a:pt x="1273" y="12813"/>
                  </a:lnTo>
                  <a:lnTo>
                    <a:pt x="3467" y="8601"/>
                  </a:lnTo>
                  <a:lnTo>
                    <a:pt x="5003" y="5792"/>
                  </a:lnTo>
                  <a:lnTo>
                    <a:pt x="6539" y="2677"/>
                  </a:lnTo>
                  <a:lnTo>
                    <a:pt x="7767" y="263"/>
                  </a:lnTo>
                  <a:lnTo>
                    <a:pt x="7767" y="176"/>
                  </a:lnTo>
                  <a:lnTo>
                    <a:pt x="7767" y="132"/>
                  </a:lnTo>
                  <a:lnTo>
                    <a:pt x="7724" y="44"/>
                  </a:lnTo>
                  <a:lnTo>
                    <a:pt x="7680"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0" name="Google Shape;6640;p166"/>
            <p:cNvSpPr/>
            <p:nvPr/>
          </p:nvSpPr>
          <p:spPr>
            <a:xfrm>
              <a:off x="2592300" y="1141225"/>
              <a:ext cx="183225" cy="483800"/>
            </a:xfrm>
            <a:custGeom>
              <a:rect b="b" l="l" r="r" t="t"/>
              <a:pathLst>
                <a:path extrusionOk="0" h="19352" w="7329">
                  <a:moveTo>
                    <a:pt x="7153" y="0"/>
                  </a:moveTo>
                  <a:lnTo>
                    <a:pt x="7109" y="44"/>
                  </a:lnTo>
                  <a:lnTo>
                    <a:pt x="7022" y="44"/>
                  </a:lnTo>
                  <a:lnTo>
                    <a:pt x="7022" y="132"/>
                  </a:lnTo>
                  <a:lnTo>
                    <a:pt x="5749" y="2677"/>
                  </a:lnTo>
                  <a:lnTo>
                    <a:pt x="4476" y="5178"/>
                  </a:lnTo>
                  <a:lnTo>
                    <a:pt x="1229" y="11277"/>
                  </a:lnTo>
                  <a:lnTo>
                    <a:pt x="1229" y="11321"/>
                  </a:lnTo>
                  <a:lnTo>
                    <a:pt x="308" y="13735"/>
                  </a:lnTo>
                  <a:lnTo>
                    <a:pt x="308" y="13779"/>
                  </a:lnTo>
                  <a:lnTo>
                    <a:pt x="1" y="16017"/>
                  </a:lnTo>
                  <a:lnTo>
                    <a:pt x="1" y="16060"/>
                  </a:lnTo>
                  <a:lnTo>
                    <a:pt x="132" y="19176"/>
                  </a:lnTo>
                  <a:lnTo>
                    <a:pt x="132" y="19264"/>
                  </a:lnTo>
                  <a:lnTo>
                    <a:pt x="176" y="19308"/>
                  </a:lnTo>
                  <a:lnTo>
                    <a:pt x="308" y="19351"/>
                  </a:lnTo>
                  <a:lnTo>
                    <a:pt x="396" y="19351"/>
                  </a:lnTo>
                  <a:lnTo>
                    <a:pt x="439" y="19308"/>
                  </a:lnTo>
                  <a:lnTo>
                    <a:pt x="483" y="19264"/>
                  </a:lnTo>
                  <a:lnTo>
                    <a:pt x="483" y="19176"/>
                  </a:lnTo>
                  <a:lnTo>
                    <a:pt x="352" y="16060"/>
                  </a:lnTo>
                  <a:lnTo>
                    <a:pt x="659" y="13866"/>
                  </a:lnTo>
                  <a:lnTo>
                    <a:pt x="1536" y="11453"/>
                  </a:lnTo>
                  <a:lnTo>
                    <a:pt x="4827" y="5354"/>
                  </a:lnTo>
                  <a:lnTo>
                    <a:pt x="6100" y="2852"/>
                  </a:lnTo>
                  <a:lnTo>
                    <a:pt x="7329" y="264"/>
                  </a:lnTo>
                  <a:lnTo>
                    <a:pt x="7329" y="176"/>
                  </a:lnTo>
                  <a:lnTo>
                    <a:pt x="7329" y="132"/>
                  </a:lnTo>
                  <a:lnTo>
                    <a:pt x="7285" y="88"/>
                  </a:lnTo>
                  <a:lnTo>
                    <a:pt x="7241" y="44"/>
                  </a:lnTo>
                  <a:lnTo>
                    <a:pt x="7153"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1" name="Google Shape;6641;p166"/>
            <p:cNvSpPr/>
            <p:nvPr/>
          </p:nvSpPr>
          <p:spPr>
            <a:xfrm>
              <a:off x="2263200" y="1174125"/>
              <a:ext cx="342300" cy="810725"/>
            </a:xfrm>
            <a:custGeom>
              <a:rect b="b" l="l" r="r" t="t"/>
              <a:pathLst>
                <a:path extrusionOk="0" h="32429" w="13692">
                  <a:moveTo>
                    <a:pt x="13384" y="1"/>
                  </a:moveTo>
                  <a:lnTo>
                    <a:pt x="13340" y="88"/>
                  </a:lnTo>
                  <a:lnTo>
                    <a:pt x="11014" y="4389"/>
                  </a:lnTo>
                  <a:lnTo>
                    <a:pt x="9479" y="7241"/>
                  </a:lnTo>
                  <a:lnTo>
                    <a:pt x="8294" y="9918"/>
                  </a:lnTo>
                  <a:lnTo>
                    <a:pt x="7723" y="11980"/>
                  </a:lnTo>
                  <a:lnTo>
                    <a:pt x="7723" y="12024"/>
                  </a:lnTo>
                  <a:lnTo>
                    <a:pt x="7548" y="16544"/>
                  </a:lnTo>
                  <a:lnTo>
                    <a:pt x="7153" y="17816"/>
                  </a:lnTo>
                  <a:lnTo>
                    <a:pt x="5003" y="21502"/>
                  </a:lnTo>
                  <a:lnTo>
                    <a:pt x="1975" y="26329"/>
                  </a:lnTo>
                  <a:lnTo>
                    <a:pt x="0" y="31682"/>
                  </a:lnTo>
                  <a:lnTo>
                    <a:pt x="0" y="31770"/>
                  </a:lnTo>
                  <a:lnTo>
                    <a:pt x="0" y="31814"/>
                  </a:lnTo>
                  <a:lnTo>
                    <a:pt x="352" y="32340"/>
                  </a:lnTo>
                  <a:lnTo>
                    <a:pt x="395" y="32428"/>
                  </a:lnTo>
                  <a:lnTo>
                    <a:pt x="571" y="32428"/>
                  </a:lnTo>
                  <a:lnTo>
                    <a:pt x="615" y="32384"/>
                  </a:lnTo>
                  <a:lnTo>
                    <a:pt x="2897" y="30015"/>
                  </a:lnTo>
                  <a:lnTo>
                    <a:pt x="2940" y="29971"/>
                  </a:lnTo>
                  <a:lnTo>
                    <a:pt x="2940" y="29927"/>
                  </a:lnTo>
                  <a:lnTo>
                    <a:pt x="2940" y="29839"/>
                  </a:lnTo>
                  <a:lnTo>
                    <a:pt x="2897" y="29795"/>
                  </a:lnTo>
                  <a:lnTo>
                    <a:pt x="2853" y="29752"/>
                  </a:lnTo>
                  <a:lnTo>
                    <a:pt x="2721" y="29752"/>
                  </a:lnTo>
                  <a:lnTo>
                    <a:pt x="2633" y="29795"/>
                  </a:lnTo>
                  <a:lnTo>
                    <a:pt x="527" y="31989"/>
                  </a:lnTo>
                  <a:lnTo>
                    <a:pt x="352" y="31726"/>
                  </a:lnTo>
                  <a:lnTo>
                    <a:pt x="2282" y="26504"/>
                  </a:lnTo>
                  <a:lnTo>
                    <a:pt x="5310" y="21678"/>
                  </a:lnTo>
                  <a:lnTo>
                    <a:pt x="7460" y="17992"/>
                  </a:lnTo>
                  <a:lnTo>
                    <a:pt x="7504" y="17948"/>
                  </a:lnTo>
                  <a:lnTo>
                    <a:pt x="7899" y="16631"/>
                  </a:lnTo>
                  <a:lnTo>
                    <a:pt x="7899" y="16587"/>
                  </a:lnTo>
                  <a:lnTo>
                    <a:pt x="8074" y="12024"/>
                  </a:lnTo>
                  <a:lnTo>
                    <a:pt x="8645" y="10049"/>
                  </a:lnTo>
                  <a:lnTo>
                    <a:pt x="9830" y="7373"/>
                  </a:lnTo>
                  <a:lnTo>
                    <a:pt x="11322" y="4564"/>
                  </a:lnTo>
                  <a:lnTo>
                    <a:pt x="13647" y="264"/>
                  </a:lnTo>
                  <a:lnTo>
                    <a:pt x="13691" y="176"/>
                  </a:lnTo>
                  <a:lnTo>
                    <a:pt x="13691" y="88"/>
                  </a:lnTo>
                  <a:lnTo>
                    <a:pt x="13647" y="45"/>
                  </a:lnTo>
                  <a:lnTo>
                    <a:pt x="13603"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2" name="Google Shape;6642;p166"/>
            <p:cNvSpPr/>
            <p:nvPr/>
          </p:nvSpPr>
          <p:spPr>
            <a:xfrm>
              <a:off x="3125450" y="769325"/>
              <a:ext cx="242475" cy="648375"/>
            </a:xfrm>
            <a:custGeom>
              <a:rect b="b" l="l" r="r" t="t"/>
              <a:pathLst>
                <a:path extrusionOk="0" h="25935" w="9699">
                  <a:moveTo>
                    <a:pt x="9479" y="1"/>
                  </a:moveTo>
                  <a:lnTo>
                    <a:pt x="9435" y="45"/>
                  </a:lnTo>
                  <a:lnTo>
                    <a:pt x="9391" y="89"/>
                  </a:lnTo>
                  <a:lnTo>
                    <a:pt x="8996" y="878"/>
                  </a:lnTo>
                  <a:lnTo>
                    <a:pt x="8952" y="878"/>
                  </a:lnTo>
                  <a:lnTo>
                    <a:pt x="8162" y="2941"/>
                  </a:lnTo>
                  <a:lnTo>
                    <a:pt x="6846" y="6846"/>
                  </a:lnTo>
                  <a:lnTo>
                    <a:pt x="5573" y="9742"/>
                  </a:lnTo>
                  <a:lnTo>
                    <a:pt x="4652" y="11410"/>
                  </a:lnTo>
                  <a:lnTo>
                    <a:pt x="3862" y="12989"/>
                  </a:lnTo>
                  <a:lnTo>
                    <a:pt x="3160" y="14525"/>
                  </a:lnTo>
                  <a:lnTo>
                    <a:pt x="2590" y="16017"/>
                  </a:lnTo>
                  <a:lnTo>
                    <a:pt x="2019" y="17553"/>
                  </a:lnTo>
                  <a:lnTo>
                    <a:pt x="1536" y="19089"/>
                  </a:lnTo>
                  <a:lnTo>
                    <a:pt x="483" y="22380"/>
                  </a:lnTo>
                  <a:lnTo>
                    <a:pt x="88" y="23696"/>
                  </a:lnTo>
                  <a:lnTo>
                    <a:pt x="88" y="23740"/>
                  </a:lnTo>
                  <a:lnTo>
                    <a:pt x="1" y="25759"/>
                  </a:lnTo>
                  <a:lnTo>
                    <a:pt x="1" y="25802"/>
                  </a:lnTo>
                  <a:lnTo>
                    <a:pt x="44" y="25846"/>
                  </a:lnTo>
                  <a:lnTo>
                    <a:pt x="88" y="25890"/>
                  </a:lnTo>
                  <a:lnTo>
                    <a:pt x="176" y="25934"/>
                  </a:lnTo>
                  <a:lnTo>
                    <a:pt x="308" y="25890"/>
                  </a:lnTo>
                  <a:lnTo>
                    <a:pt x="352" y="25759"/>
                  </a:lnTo>
                  <a:lnTo>
                    <a:pt x="439" y="23784"/>
                  </a:lnTo>
                  <a:lnTo>
                    <a:pt x="834" y="22511"/>
                  </a:lnTo>
                  <a:lnTo>
                    <a:pt x="1844" y="19220"/>
                  </a:lnTo>
                  <a:lnTo>
                    <a:pt x="2370" y="17685"/>
                  </a:lnTo>
                  <a:lnTo>
                    <a:pt x="2897" y="16149"/>
                  </a:lnTo>
                  <a:lnTo>
                    <a:pt x="3511" y="14657"/>
                  </a:lnTo>
                  <a:lnTo>
                    <a:pt x="4169" y="13121"/>
                  </a:lnTo>
                  <a:lnTo>
                    <a:pt x="4959" y="11541"/>
                  </a:lnTo>
                  <a:lnTo>
                    <a:pt x="5881" y="9874"/>
                  </a:lnTo>
                  <a:lnTo>
                    <a:pt x="7153" y="6978"/>
                  </a:lnTo>
                  <a:lnTo>
                    <a:pt x="8513" y="3029"/>
                  </a:lnTo>
                  <a:lnTo>
                    <a:pt x="9303" y="1010"/>
                  </a:lnTo>
                  <a:lnTo>
                    <a:pt x="9698" y="264"/>
                  </a:lnTo>
                  <a:lnTo>
                    <a:pt x="9698" y="176"/>
                  </a:lnTo>
                  <a:lnTo>
                    <a:pt x="9698" y="89"/>
                  </a:lnTo>
                  <a:lnTo>
                    <a:pt x="9698" y="45"/>
                  </a:lnTo>
                  <a:lnTo>
                    <a:pt x="9610"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3" name="Google Shape;6643;p166"/>
            <p:cNvSpPr/>
            <p:nvPr/>
          </p:nvSpPr>
          <p:spPr>
            <a:xfrm>
              <a:off x="3734300" y="758375"/>
              <a:ext cx="1192475" cy="1433800"/>
            </a:xfrm>
            <a:custGeom>
              <a:rect b="b" l="l" r="r" t="t"/>
              <a:pathLst>
                <a:path extrusionOk="0" h="57352" w="47699">
                  <a:moveTo>
                    <a:pt x="22906" y="0"/>
                  </a:moveTo>
                  <a:lnTo>
                    <a:pt x="22862" y="44"/>
                  </a:lnTo>
                  <a:lnTo>
                    <a:pt x="22818" y="88"/>
                  </a:lnTo>
                  <a:lnTo>
                    <a:pt x="21063" y="2764"/>
                  </a:lnTo>
                  <a:lnTo>
                    <a:pt x="21063" y="2808"/>
                  </a:lnTo>
                  <a:lnTo>
                    <a:pt x="19703" y="5968"/>
                  </a:lnTo>
                  <a:lnTo>
                    <a:pt x="19483" y="6582"/>
                  </a:lnTo>
                  <a:lnTo>
                    <a:pt x="19176" y="7196"/>
                  </a:lnTo>
                  <a:lnTo>
                    <a:pt x="18562" y="8337"/>
                  </a:lnTo>
                  <a:lnTo>
                    <a:pt x="17816" y="9434"/>
                  </a:lnTo>
                  <a:lnTo>
                    <a:pt x="17070" y="10487"/>
                  </a:lnTo>
                  <a:lnTo>
                    <a:pt x="16236" y="11497"/>
                  </a:lnTo>
                  <a:lnTo>
                    <a:pt x="15358" y="12506"/>
                  </a:lnTo>
                  <a:lnTo>
                    <a:pt x="13559" y="14437"/>
                  </a:lnTo>
                  <a:lnTo>
                    <a:pt x="11629" y="16543"/>
                  </a:lnTo>
                  <a:lnTo>
                    <a:pt x="10707" y="17596"/>
                  </a:lnTo>
                  <a:lnTo>
                    <a:pt x="9873" y="18693"/>
                  </a:lnTo>
                  <a:lnTo>
                    <a:pt x="7679" y="21326"/>
                  </a:lnTo>
                  <a:lnTo>
                    <a:pt x="7635" y="21414"/>
                  </a:lnTo>
                  <a:lnTo>
                    <a:pt x="7416" y="22423"/>
                  </a:lnTo>
                  <a:lnTo>
                    <a:pt x="7416" y="22467"/>
                  </a:lnTo>
                  <a:lnTo>
                    <a:pt x="7855" y="25670"/>
                  </a:lnTo>
                  <a:lnTo>
                    <a:pt x="7723" y="26591"/>
                  </a:lnTo>
                  <a:lnTo>
                    <a:pt x="6889" y="26284"/>
                  </a:lnTo>
                  <a:lnTo>
                    <a:pt x="6802" y="26240"/>
                  </a:lnTo>
                  <a:lnTo>
                    <a:pt x="6714" y="26284"/>
                  </a:lnTo>
                  <a:lnTo>
                    <a:pt x="4125" y="27645"/>
                  </a:lnTo>
                  <a:lnTo>
                    <a:pt x="4037" y="27732"/>
                  </a:lnTo>
                  <a:lnTo>
                    <a:pt x="3511" y="29268"/>
                  </a:lnTo>
                  <a:lnTo>
                    <a:pt x="3467" y="29312"/>
                  </a:lnTo>
                  <a:lnTo>
                    <a:pt x="3160" y="31243"/>
                  </a:lnTo>
                  <a:lnTo>
                    <a:pt x="3160" y="31287"/>
                  </a:lnTo>
                  <a:lnTo>
                    <a:pt x="3467" y="33788"/>
                  </a:lnTo>
                  <a:lnTo>
                    <a:pt x="3598" y="35017"/>
                  </a:lnTo>
                  <a:lnTo>
                    <a:pt x="3642" y="36157"/>
                  </a:lnTo>
                  <a:lnTo>
                    <a:pt x="3686" y="37167"/>
                  </a:lnTo>
                  <a:lnTo>
                    <a:pt x="3686" y="38088"/>
                  </a:lnTo>
                  <a:lnTo>
                    <a:pt x="3598" y="38966"/>
                  </a:lnTo>
                  <a:lnTo>
                    <a:pt x="3511" y="39712"/>
                  </a:lnTo>
                  <a:lnTo>
                    <a:pt x="3379" y="40414"/>
                  </a:lnTo>
                  <a:lnTo>
                    <a:pt x="3204" y="41028"/>
                  </a:lnTo>
                  <a:lnTo>
                    <a:pt x="3028" y="41599"/>
                  </a:lnTo>
                  <a:lnTo>
                    <a:pt x="2809" y="42081"/>
                  </a:lnTo>
                  <a:lnTo>
                    <a:pt x="2589" y="42520"/>
                  </a:lnTo>
                  <a:lnTo>
                    <a:pt x="2326" y="42871"/>
                  </a:lnTo>
                  <a:lnTo>
                    <a:pt x="2063" y="43178"/>
                  </a:lnTo>
                  <a:lnTo>
                    <a:pt x="1799" y="43442"/>
                  </a:lnTo>
                  <a:lnTo>
                    <a:pt x="1536" y="43705"/>
                  </a:lnTo>
                  <a:lnTo>
                    <a:pt x="1229" y="43880"/>
                  </a:lnTo>
                  <a:lnTo>
                    <a:pt x="1185" y="43924"/>
                  </a:lnTo>
                  <a:lnTo>
                    <a:pt x="44" y="45285"/>
                  </a:lnTo>
                  <a:lnTo>
                    <a:pt x="0" y="45372"/>
                  </a:lnTo>
                  <a:lnTo>
                    <a:pt x="0" y="45416"/>
                  </a:lnTo>
                  <a:lnTo>
                    <a:pt x="88" y="46118"/>
                  </a:lnTo>
                  <a:lnTo>
                    <a:pt x="1361" y="50638"/>
                  </a:lnTo>
                  <a:lnTo>
                    <a:pt x="2326" y="53446"/>
                  </a:lnTo>
                  <a:lnTo>
                    <a:pt x="2370" y="53446"/>
                  </a:lnTo>
                  <a:lnTo>
                    <a:pt x="3774" y="55728"/>
                  </a:lnTo>
                  <a:lnTo>
                    <a:pt x="5047" y="57176"/>
                  </a:lnTo>
                  <a:lnTo>
                    <a:pt x="5134" y="57220"/>
                  </a:lnTo>
                  <a:lnTo>
                    <a:pt x="5529" y="57352"/>
                  </a:lnTo>
                  <a:lnTo>
                    <a:pt x="5617" y="57352"/>
                  </a:lnTo>
                  <a:lnTo>
                    <a:pt x="6670" y="56957"/>
                  </a:lnTo>
                  <a:lnTo>
                    <a:pt x="6714" y="56913"/>
                  </a:lnTo>
                  <a:lnTo>
                    <a:pt x="7460" y="56035"/>
                  </a:lnTo>
                  <a:lnTo>
                    <a:pt x="7504" y="55991"/>
                  </a:lnTo>
                  <a:lnTo>
                    <a:pt x="7943" y="54850"/>
                  </a:lnTo>
                  <a:lnTo>
                    <a:pt x="7943" y="54807"/>
                  </a:lnTo>
                  <a:lnTo>
                    <a:pt x="8118" y="52261"/>
                  </a:lnTo>
                  <a:lnTo>
                    <a:pt x="8118" y="52174"/>
                  </a:lnTo>
                  <a:lnTo>
                    <a:pt x="7592" y="50726"/>
                  </a:lnTo>
                  <a:lnTo>
                    <a:pt x="4827" y="46118"/>
                  </a:lnTo>
                  <a:lnTo>
                    <a:pt x="4432" y="45241"/>
                  </a:lnTo>
                  <a:lnTo>
                    <a:pt x="4564" y="44933"/>
                  </a:lnTo>
                  <a:lnTo>
                    <a:pt x="5003" y="44626"/>
                  </a:lnTo>
                  <a:lnTo>
                    <a:pt x="8118" y="43793"/>
                  </a:lnTo>
                  <a:lnTo>
                    <a:pt x="11278" y="45460"/>
                  </a:lnTo>
                  <a:lnTo>
                    <a:pt x="12682" y="45987"/>
                  </a:lnTo>
                  <a:lnTo>
                    <a:pt x="14744" y="47347"/>
                  </a:lnTo>
                  <a:lnTo>
                    <a:pt x="14788" y="47347"/>
                  </a:lnTo>
                  <a:lnTo>
                    <a:pt x="18386" y="49102"/>
                  </a:lnTo>
                  <a:lnTo>
                    <a:pt x="20931" y="49936"/>
                  </a:lnTo>
                  <a:lnTo>
                    <a:pt x="21019" y="49936"/>
                  </a:lnTo>
                  <a:lnTo>
                    <a:pt x="25100" y="49234"/>
                  </a:lnTo>
                  <a:lnTo>
                    <a:pt x="26329" y="49321"/>
                  </a:lnTo>
                  <a:lnTo>
                    <a:pt x="26416" y="49321"/>
                  </a:lnTo>
                  <a:lnTo>
                    <a:pt x="27162" y="49102"/>
                  </a:lnTo>
                  <a:lnTo>
                    <a:pt x="27206" y="49102"/>
                  </a:lnTo>
                  <a:lnTo>
                    <a:pt x="30497" y="47127"/>
                  </a:lnTo>
                  <a:lnTo>
                    <a:pt x="32735" y="46689"/>
                  </a:lnTo>
                  <a:lnTo>
                    <a:pt x="35631" y="45855"/>
                  </a:lnTo>
                  <a:lnTo>
                    <a:pt x="35675" y="45811"/>
                  </a:lnTo>
                  <a:lnTo>
                    <a:pt x="36992" y="45065"/>
                  </a:lnTo>
                  <a:lnTo>
                    <a:pt x="39668" y="42959"/>
                  </a:lnTo>
                  <a:lnTo>
                    <a:pt x="39712" y="42915"/>
                  </a:lnTo>
                  <a:lnTo>
                    <a:pt x="41555" y="40896"/>
                  </a:lnTo>
                  <a:lnTo>
                    <a:pt x="42564" y="39448"/>
                  </a:lnTo>
                  <a:lnTo>
                    <a:pt x="42608" y="39405"/>
                  </a:lnTo>
                  <a:lnTo>
                    <a:pt x="43398" y="37474"/>
                  </a:lnTo>
                  <a:lnTo>
                    <a:pt x="43442" y="37430"/>
                  </a:lnTo>
                  <a:lnTo>
                    <a:pt x="44451" y="33349"/>
                  </a:lnTo>
                  <a:lnTo>
                    <a:pt x="45197" y="32120"/>
                  </a:lnTo>
                  <a:lnTo>
                    <a:pt x="45636" y="31067"/>
                  </a:lnTo>
                  <a:lnTo>
                    <a:pt x="46031" y="29926"/>
                  </a:lnTo>
                  <a:lnTo>
                    <a:pt x="46382" y="28654"/>
                  </a:lnTo>
                  <a:lnTo>
                    <a:pt x="46733" y="27381"/>
                  </a:lnTo>
                  <a:lnTo>
                    <a:pt x="47303" y="24968"/>
                  </a:lnTo>
                  <a:lnTo>
                    <a:pt x="47698" y="23125"/>
                  </a:lnTo>
                  <a:lnTo>
                    <a:pt x="47698" y="23037"/>
                  </a:lnTo>
                  <a:lnTo>
                    <a:pt x="47655" y="22993"/>
                  </a:lnTo>
                  <a:lnTo>
                    <a:pt x="47611" y="22906"/>
                  </a:lnTo>
                  <a:lnTo>
                    <a:pt x="47435" y="22906"/>
                  </a:lnTo>
                  <a:lnTo>
                    <a:pt x="47391" y="22993"/>
                  </a:lnTo>
                  <a:lnTo>
                    <a:pt x="47347" y="23037"/>
                  </a:lnTo>
                  <a:lnTo>
                    <a:pt x="46996" y="24880"/>
                  </a:lnTo>
                  <a:lnTo>
                    <a:pt x="46426" y="27250"/>
                  </a:lnTo>
                  <a:lnTo>
                    <a:pt x="46075" y="28522"/>
                  </a:lnTo>
                  <a:lnTo>
                    <a:pt x="45680" y="29795"/>
                  </a:lnTo>
                  <a:lnTo>
                    <a:pt x="45285" y="30936"/>
                  </a:lnTo>
                  <a:lnTo>
                    <a:pt x="44890" y="31989"/>
                  </a:lnTo>
                  <a:lnTo>
                    <a:pt x="44144" y="33217"/>
                  </a:lnTo>
                  <a:lnTo>
                    <a:pt x="44100" y="33261"/>
                  </a:lnTo>
                  <a:lnTo>
                    <a:pt x="43091" y="37342"/>
                  </a:lnTo>
                  <a:lnTo>
                    <a:pt x="42257" y="39273"/>
                  </a:lnTo>
                  <a:lnTo>
                    <a:pt x="41292" y="40677"/>
                  </a:lnTo>
                  <a:lnTo>
                    <a:pt x="39449" y="42696"/>
                  </a:lnTo>
                  <a:lnTo>
                    <a:pt x="36772" y="44802"/>
                  </a:lnTo>
                  <a:lnTo>
                    <a:pt x="35500" y="45504"/>
                  </a:lnTo>
                  <a:lnTo>
                    <a:pt x="32647" y="46382"/>
                  </a:lnTo>
                  <a:lnTo>
                    <a:pt x="30409" y="46820"/>
                  </a:lnTo>
                  <a:lnTo>
                    <a:pt x="30366" y="46820"/>
                  </a:lnTo>
                  <a:lnTo>
                    <a:pt x="27031" y="48795"/>
                  </a:lnTo>
                  <a:lnTo>
                    <a:pt x="26329" y="48970"/>
                  </a:lnTo>
                  <a:lnTo>
                    <a:pt x="25100" y="48883"/>
                  </a:lnTo>
                  <a:lnTo>
                    <a:pt x="25056" y="48883"/>
                  </a:lnTo>
                  <a:lnTo>
                    <a:pt x="20975" y="49585"/>
                  </a:lnTo>
                  <a:lnTo>
                    <a:pt x="18518" y="48795"/>
                  </a:lnTo>
                  <a:lnTo>
                    <a:pt x="14920" y="47040"/>
                  </a:lnTo>
                  <a:lnTo>
                    <a:pt x="12857" y="45679"/>
                  </a:lnTo>
                  <a:lnTo>
                    <a:pt x="11409" y="45109"/>
                  </a:lnTo>
                  <a:lnTo>
                    <a:pt x="8250" y="43442"/>
                  </a:lnTo>
                  <a:lnTo>
                    <a:pt x="8118" y="43442"/>
                  </a:lnTo>
                  <a:lnTo>
                    <a:pt x="4871" y="44275"/>
                  </a:lnTo>
                  <a:lnTo>
                    <a:pt x="4827" y="44319"/>
                  </a:lnTo>
                  <a:lnTo>
                    <a:pt x="4301" y="44670"/>
                  </a:lnTo>
                  <a:lnTo>
                    <a:pt x="4257" y="44714"/>
                  </a:lnTo>
                  <a:lnTo>
                    <a:pt x="4081" y="45197"/>
                  </a:lnTo>
                  <a:lnTo>
                    <a:pt x="4037" y="45285"/>
                  </a:lnTo>
                  <a:lnTo>
                    <a:pt x="4081" y="45328"/>
                  </a:lnTo>
                  <a:lnTo>
                    <a:pt x="4520" y="46294"/>
                  </a:lnTo>
                  <a:lnTo>
                    <a:pt x="7284" y="50901"/>
                  </a:lnTo>
                  <a:lnTo>
                    <a:pt x="7767" y="52261"/>
                  </a:lnTo>
                  <a:lnTo>
                    <a:pt x="7592" y="54763"/>
                  </a:lnTo>
                  <a:lnTo>
                    <a:pt x="7197" y="55816"/>
                  </a:lnTo>
                  <a:lnTo>
                    <a:pt x="6495" y="56650"/>
                  </a:lnTo>
                  <a:lnTo>
                    <a:pt x="5529" y="57001"/>
                  </a:lnTo>
                  <a:lnTo>
                    <a:pt x="5310" y="56913"/>
                  </a:lnTo>
                  <a:lnTo>
                    <a:pt x="4037" y="55509"/>
                  </a:lnTo>
                  <a:lnTo>
                    <a:pt x="2677" y="53271"/>
                  </a:lnTo>
                  <a:lnTo>
                    <a:pt x="1668" y="50506"/>
                  </a:lnTo>
                  <a:lnTo>
                    <a:pt x="439" y="46030"/>
                  </a:lnTo>
                  <a:lnTo>
                    <a:pt x="351" y="45460"/>
                  </a:lnTo>
                  <a:lnTo>
                    <a:pt x="1448" y="44144"/>
                  </a:lnTo>
                  <a:lnTo>
                    <a:pt x="1931" y="43793"/>
                  </a:lnTo>
                  <a:lnTo>
                    <a:pt x="2370" y="43398"/>
                  </a:lnTo>
                  <a:lnTo>
                    <a:pt x="2721" y="42915"/>
                  </a:lnTo>
                  <a:lnTo>
                    <a:pt x="3072" y="42345"/>
                  </a:lnTo>
                  <a:lnTo>
                    <a:pt x="3335" y="41774"/>
                  </a:lnTo>
                  <a:lnTo>
                    <a:pt x="3555" y="41116"/>
                  </a:lnTo>
                  <a:lnTo>
                    <a:pt x="3730" y="40458"/>
                  </a:lnTo>
                  <a:lnTo>
                    <a:pt x="3862" y="39756"/>
                  </a:lnTo>
                  <a:lnTo>
                    <a:pt x="3949" y="39010"/>
                  </a:lnTo>
                  <a:lnTo>
                    <a:pt x="3993" y="38264"/>
                  </a:lnTo>
                  <a:lnTo>
                    <a:pt x="4037" y="37518"/>
                  </a:lnTo>
                  <a:lnTo>
                    <a:pt x="4037" y="36772"/>
                  </a:lnTo>
                  <a:lnTo>
                    <a:pt x="3949" y="35236"/>
                  </a:lnTo>
                  <a:lnTo>
                    <a:pt x="3818" y="33744"/>
                  </a:lnTo>
                  <a:lnTo>
                    <a:pt x="3511" y="31287"/>
                  </a:lnTo>
                  <a:lnTo>
                    <a:pt x="3818" y="29400"/>
                  </a:lnTo>
                  <a:lnTo>
                    <a:pt x="4344" y="27908"/>
                  </a:lnTo>
                  <a:lnTo>
                    <a:pt x="6846" y="26635"/>
                  </a:lnTo>
                  <a:lnTo>
                    <a:pt x="7811" y="26986"/>
                  </a:lnTo>
                  <a:lnTo>
                    <a:pt x="7987" y="26986"/>
                  </a:lnTo>
                  <a:lnTo>
                    <a:pt x="8030" y="26943"/>
                  </a:lnTo>
                  <a:lnTo>
                    <a:pt x="8074" y="26855"/>
                  </a:lnTo>
                  <a:lnTo>
                    <a:pt x="8206" y="25714"/>
                  </a:lnTo>
                  <a:lnTo>
                    <a:pt x="8206" y="25670"/>
                  </a:lnTo>
                  <a:lnTo>
                    <a:pt x="7767" y="22423"/>
                  </a:lnTo>
                  <a:lnTo>
                    <a:pt x="7943" y="21501"/>
                  </a:lnTo>
                  <a:lnTo>
                    <a:pt x="10137" y="18912"/>
                  </a:lnTo>
                  <a:lnTo>
                    <a:pt x="11014" y="17815"/>
                  </a:lnTo>
                  <a:lnTo>
                    <a:pt x="11892" y="16762"/>
                  </a:lnTo>
                  <a:lnTo>
                    <a:pt x="13823" y="14700"/>
                  </a:lnTo>
                  <a:lnTo>
                    <a:pt x="15622" y="12725"/>
                  </a:lnTo>
                  <a:lnTo>
                    <a:pt x="16499" y="11716"/>
                  </a:lnTo>
                  <a:lnTo>
                    <a:pt x="17333" y="10707"/>
                  </a:lnTo>
                  <a:lnTo>
                    <a:pt x="18123" y="9610"/>
                  </a:lnTo>
                  <a:lnTo>
                    <a:pt x="18869" y="8513"/>
                  </a:lnTo>
                  <a:lnTo>
                    <a:pt x="19176" y="7942"/>
                  </a:lnTo>
                  <a:lnTo>
                    <a:pt x="19483" y="7328"/>
                  </a:lnTo>
                  <a:lnTo>
                    <a:pt x="19790" y="6714"/>
                  </a:lnTo>
                  <a:lnTo>
                    <a:pt x="20054" y="6099"/>
                  </a:lnTo>
                  <a:lnTo>
                    <a:pt x="21370" y="2940"/>
                  </a:lnTo>
                  <a:lnTo>
                    <a:pt x="23125" y="263"/>
                  </a:lnTo>
                  <a:lnTo>
                    <a:pt x="23125" y="219"/>
                  </a:lnTo>
                  <a:lnTo>
                    <a:pt x="23125" y="132"/>
                  </a:lnTo>
                  <a:lnTo>
                    <a:pt x="23125" y="88"/>
                  </a:lnTo>
                  <a:lnTo>
                    <a:pt x="23038" y="44"/>
                  </a:lnTo>
                  <a:lnTo>
                    <a:pt x="22994"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4" name="Google Shape;6644;p166"/>
            <p:cNvSpPr/>
            <p:nvPr/>
          </p:nvSpPr>
          <p:spPr>
            <a:xfrm>
              <a:off x="3959175" y="763850"/>
              <a:ext cx="850225" cy="1129950"/>
            </a:xfrm>
            <a:custGeom>
              <a:rect b="b" l="l" r="r" t="t"/>
              <a:pathLst>
                <a:path extrusionOk="0" h="45198" w="34009">
                  <a:moveTo>
                    <a:pt x="17421" y="0"/>
                  </a:moveTo>
                  <a:lnTo>
                    <a:pt x="17377" y="44"/>
                  </a:lnTo>
                  <a:lnTo>
                    <a:pt x="17334" y="88"/>
                  </a:lnTo>
                  <a:lnTo>
                    <a:pt x="15666" y="2458"/>
                  </a:lnTo>
                  <a:lnTo>
                    <a:pt x="15666" y="2502"/>
                  </a:lnTo>
                  <a:lnTo>
                    <a:pt x="13823" y="5924"/>
                  </a:lnTo>
                  <a:lnTo>
                    <a:pt x="13779" y="5968"/>
                  </a:lnTo>
                  <a:lnTo>
                    <a:pt x="13516" y="7328"/>
                  </a:lnTo>
                  <a:lnTo>
                    <a:pt x="13516" y="7372"/>
                  </a:lnTo>
                  <a:lnTo>
                    <a:pt x="13253" y="11936"/>
                  </a:lnTo>
                  <a:lnTo>
                    <a:pt x="12946" y="12682"/>
                  </a:lnTo>
                  <a:lnTo>
                    <a:pt x="11059" y="15534"/>
                  </a:lnTo>
                  <a:lnTo>
                    <a:pt x="8952" y="18342"/>
                  </a:lnTo>
                  <a:lnTo>
                    <a:pt x="8909" y="18430"/>
                  </a:lnTo>
                  <a:lnTo>
                    <a:pt x="8865" y="18869"/>
                  </a:lnTo>
                  <a:lnTo>
                    <a:pt x="8865" y="18957"/>
                  </a:lnTo>
                  <a:lnTo>
                    <a:pt x="8952" y="19044"/>
                  </a:lnTo>
                  <a:lnTo>
                    <a:pt x="9260" y="19220"/>
                  </a:lnTo>
                  <a:lnTo>
                    <a:pt x="9391" y="19571"/>
                  </a:lnTo>
                  <a:lnTo>
                    <a:pt x="9084" y="20712"/>
                  </a:lnTo>
                  <a:lnTo>
                    <a:pt x="7548" y="23959"/>
                  </a:lnTo>
                  <a:lnTo>
                    <a:pt x="6407" y="25934"/>
                  </a:lnTo>
                  <a:lnTo>
                    <a:pt x="6012" y="26197"/>
                  </a:lnTo>
                  <a:lnTo>
                    <a:pt x="5749" y="26197"/>
                  </a:lnTo>
                  <a:lnTo>
                    <a:pt x="3511" y="24881"/>
                  </a:lnTo>
                  <a:lnTo>
                    <a:pt x="3423" y="24837"/>
                  </a:lnTo>
                  <a:lnTo>
                    <a:pt x="3336" y="24837"/>
                  </a:lnTo>
                  <a:lnTo>
                    <a:pt x="3292" y="24924"/>
                  </a:lnTo>
                  <a:lnTo>
                    <a:pt x="3248" y="24968"/>
                  </a:lnTo>
                  <a:lnTo>
                    <a:pt x="2809" y="26987"/>
                  </a:lnTo>
                  <a:lnTo>
                    <a:pt x="2239" y="28040"/>
                  </a:lnTo>
                  <a:lnTo>
                    <a:pt x="1142" y="28874"/>
                  </a:lnTo>
                  <a:lnTo>
                    <a:pt x="396" y="29576"/>
                  </a:lnTo>
                  <a:lnTo>
                    <a:pt x="352" y="29620"/>
                  </a:lnTo>
                  <a:lnTo>
                    <a:pt x="89" y="30102"/>
                  </a:lnTo>
                  <a:lnTo>
                    <a:pt x="89" y="30146"/>
                  </a:lnTo>
                  <a:lnTo>
                    <a:pt x="1" y="31594"/>
                  </a:lnTo>
                  <a:lnTo>
                    <a:pt x="1" y="31682"/>
                  </a:lnTo>
                  <a:lnTo>
                    <a:pt x="440" y="33349"/>
                  </a:lnTo>
                  <a:lnTo>
                    <a:pt x="1844" y="36597"/>
                  </a:lnTo>
                  <a:lnTo>
                    <a:pt x="2941" y="39186"/>
                  </a:lnTo>
                  <a:lnTo>
                    <a:pt x="2985" y="39273"/>
                  </a:lnTo>
                  <a:lnTo>
                    <a:pt x="4564" y="40414"/>
                  </a:lnTo>
                  <a:lnTo>
                    <a:pt x="6188" y="41950"/>
                  </a:lnTo>
                  <a:lnTo>
                    <a:pt x="6232" y="41950"/>
                  </a:lnTo>
                  <a:lnTo>
                    <a:pt x="8206" y="42871"/>
                  </a:lnTo>
                  <a:lnTo>
                    <a:pt x="11541" y="44056"/>
                  </a:lnTo>
                  <a:lnTo>
                    <a:pt x="14481" y="44846"/>
                  </a:lnTo>
                  <a:lnTo>
                    <a:pt x="14525" y="44890"/>
                  </a:lnTo>
                  <a:lnTo>
                    <a:pt x="15710" y="44758"/>
                  </a:lnTo>
                  <a:lnTo>
                    <a:pt x="18211" y="45197"/>
                  </a:lnTo>
                  <a:lnTo>
                    <a:pt x="19703" y="45197"/>
                  </a:lnTo>
                  <a:lnTo>
                    <a:pt x="21327" y="44714"/>
                  </a:lnTo>
                  <a:lnTo>
                    <a:pt x="23301" y="44495"/>
                  </a:lnTo>
                  <a:lnTo>
                    <a:pt x="23345" y="44451"/>
                  </a:lnTo>
                  <a:lnTo>
                    <a:pt x="25803" y="43881"/>
                  </a:lnTo>
                  <a:lnTo>
                    <a:pt x="25846" y="43837"/>
                  </a:lnTo>
                  <a:lnTo>
                    <a:pt x="27645" y="42871"/>
                  </a:lnTo>
                  <a:lnTo>
                    <a:pt x="29401" y="41467"/>
                  </a:lnTo>
                  <a:lnTo>
                    <a:pt x="29401" y="41423"/>
                  </a:lnTo>
                  <a:lnTo>
                    <a:pt x="31156" y="39317"/>
                  </a:lnTo>
                  <a:lnTo>
                    <a:pt x="31200" y="39317"/>
                  </a:lnTo>
                  <a:lnTo>
                    <a:pt x="31990" y="37781"/>
                  </a:lnTo>
                  <a:lnTo>
                    <a:pt x="31990" y="37737"/>
                  </a:lnTo>
                  <a:lnTo>
                    <a:pt x="32560" y="35061"/>
                  </a:lnTo>
                  <a:lnTo>
                    <a:pt x="32604" y="31550"/>
                  </a:lnTo>
                  <a:lnTo>
                    <a:pt x="33438" y="28830"/>
                  </a:lnTo>
                  <a:lnTo>
                    <a:pt x="33438" y="28742"/>
                  </a:lnTo>
                  <a:lnTo>
                    <a:pt x="32999" y="26241"/>
                  </a:lnTo>
                  <a:lnTo>
                    <a:pt x="32911" y="25714"/>
                  </a:lnTo>
                  <a:lnTo>
                    <a:pt x="33262" y="23520"/>
                  </a:lnTo>
                  <a:lnTo>
                    <a:pt x="34008" y="20580"/>
                  </a:lnTo>
                  <a:lnTo>
                    <a:pt x="34008" y="20493"/>
                  </a:lnTo>
                  <a:lnTo>
                    <a:pt x="33482" y="18211"/>
                  </a:lnTo>
                  <a:lnTo>
                    <a:pt x="33482" y="18167"/>
                  </a:lnTo>
                  <a:lnTo>
                    <a:pt x="33394" y="18123"/>
                  </a:lnTo>
                  <a:lnTo>
                    <a:pt x="33350" y="18079"/>
                  </a:lnTo>
                  <a:lnTo>
                    <a:pt x="33262" y="18079"/>
                  </a:lnTo>
                  <a:lnTo>
                    <a:pt x="33218" y="18123"/>
                  </a:lnTo>
                  <a:lnTo>
                    <a:pt x="33174" y="18167"/>
                  </a:lnTo>
                  <a:lnTo>
                    <a:pt x="33131" y="18211"/>
                  </a:lnTo>
                  <a:lnTo>
                    <a:pt x="33131" y="18299"/>
                  </a:lnTo>
                  <a:lnTo>
                    <a:pt x="33657" y="20536"/>
                  </a:lnTo>
                  <a:lnTo>
                    <a:pt x="32911" y="23476"/>
                  </a:lnTo>
                  <a:lnTo>
                    <a:pt x="32560" y="25670"/>
                  </a:lnTo>
                  <a:lnTo>
                    <a:pt x="32560" y="25758"/>
                  </a:lnTo>
                  <a:lnTo>
                    <a:pt x="32648" y="26329"/>
                  </a:lnTo>
                  <a:lnTo>
                    <a:pt x="33087" y="28742"/>
                  </a:lnTo>
                  <a:lnTo>
                    <a:pt x="32253" y="31506"/>
                  </a:lnTo>
                  <a:lnTo>
                    <a:pt x="32253" y="31550"/>
                  </a:lnTo>
                  <a:lnTo>
                    <a:pt x="32209" y="35017"/>
                  </a:lnTo>
                  <a:lnTo>
                    <a:pt x="31639" y="37606"/>
                  </a:lnTo>
                  <a:lnTo>
                    <a:pt x="30893" y="39142"/>
                  </a:lnTo>
                  <a:lnTo>
                    <a:pt x="29137" y="41204"/>
                  </a:lnTo>
                  <a:lnTo>
                    <a:pt x="27470" y="42564"/>
                  </a:lnTo>
                  <a:lnTo>
                    <a:pt x="25671" y="43530"/>
                  </a:lnTo>
                  <a:lnTo>
                    <a:pt x="23257" y="44144"/>
                  </a:lnTo>
                  <a:lnTo>
                    <a:pt x="21283" y="44363"/>
                  </a:lnTo>
                  <a:lnTo>
                    <a:pt x="21239" y="44363"/>
                  </a:lnTo>
                  <a:lnTo>
                    <a:pt x="19659" y="44846"/>
                  </a:lnTo>
                  <a:lnTo>
                    <a:pt x="18255" y="44846"/>
                  </a:lnTo>
                  <a:lnTo>
                    <a:pt x="15710" y="44407"/>
                  </a:lnTo>
                  <a:lnTo>
                    <a:pt x="15666" y="44407"/>
                  </a:lnTo>
                  <a:lnTo>
                    <a:pt x="14525" y="44539"/>
                  </a:lnTo>
                  <a:lnTo>
                    <a:pt x="11673" y="43705"/>
                  </a:lnTo>
                  <a:lnTo>
                    <a:pt x="8338" y="42520"/>
                  </a:lnTo>
                  <a:lnTo>
                    <a:pt x="6407" y="41643"/>
                  </a:lnTo>
                  <a:lnTo>
                    <a:pt x="4784" y="40151"/>
                  </a:lnTo>
                  <a:lnTo>
                    <a:pt x="3248" y="39010"/>
                  </a:lnTo>
                  <a:lnTo>
                    <a:pt x="2151" y="36465"/>
                  </a:lnTo>
                  <a:lnTo>
                    <a:pt x="747" y="33218"/>
                  </a:lnTo>
                  <a:lnTo>
                    <a:pt x="352" y="31594"/>
                  </a:lnTo>
                  <a:lnTo>
                    <a:pt x="440" y="30234"/>
                  </a:lnTo>
                  <a:lnTo>
                    <a:pt x="659" y="29795"/>
                  </a:lnTo>
                  <a:lnTo>
                    <a:pt x="1405" y="29137"/>
                  </a:lnTo>
                  <a:lnTo>
                    <a:pt x="2502" y="28303"/>
                  </a:lnTo>
                  <a:lnTo>
                    <a:pt x="2546" y="28259"/>
                  </a:lnTo>
                  <a:lnTo>
                    <a:pt x="3116" y="27118"/>
                  </a:lnTo>
                  <a:lnTo>
                    <a:pt x="3160" y="27075"/>
                  </a:lnTo>
                  <a:lnTo>
                    <a:pt x="3555" y="25275"/>
                  </a:lnTo>
                  <a:lnTo>
                    <a:pt x="5617" y="26504"/>
                  </a:lnTo>
                  <a:lnTo>
                    <a:pt x="5705" y="26548"/>
                  </a:lnTo>
                  <a:lnTo>
                    <a:pt x="6100" y="26548"/>
                  </a:lnTo>
                  <a:lnTo>
                    <a:pt x="6188" y="26504"/>
                  </a:lnTo>
                  <a:lnTo>
                    <a:pt x="6627" y="26197"/>
                  </a:lnTo>
                  <a:lnTo>
                    <a:pt x="6671" y="26109"/>
                  </a:lnTo>
                  <a:lnTo>
                    <a:pt x="7855" y="24135"/>
                  </a:lnTo>
                  <a:lnTo>
                    <a:pt x="9391" y="20844"/>
                  </a:lnTo>
                  <a:lnTo>
                    <a:pt x="9391" y="20800"/>
                  </a:lnTo>
                  <a:lnTo>
                    <a:pt x="9742" y="19615"/>
                  </a:lnTo>
                  <a:lnTo>
                    <a:pt x="9742" y="19483"/>
                  </a:lnTo>
                  <a:lnTo>
                    <a:pt x="9523" y="19001"/>
                  </a:lnTo>
                  <a:lnTo>
                    <a:pt x="9479" y="18913"/>
                  </a:lnTo>
                  <a:lnTo>
                    <a:pt x="9216" y="18781"/>
                  </a:lnTo>
                  <a:lnTo>
                    <a:pt x="9260" y="18518"/>
                  </a:lnTo>
                  <a:lnTo>
                    <a:pt x="11366" y="15710"/>
                  </a:lnTo>
                  <a:lnTo>
                    <a:pt x="13253" y="12857"/>
                  </a:lnTo>
                  <a:lnTo>
                    <a:pt x="13297" y="12857"/>
                  </a:lnTo>
                  <a:lnTo>
                    <a:pt x="13604" y="12024"/>
                  </a:lnTo>
                  <a:lnTo>
                    <a:pt x="13604" y="11980"/>
                  </a:lnTo>
                  <a:lnTo>
                    <a:pt x="13867" y="7372"/>
                  </a:lnTo>
                  <a:lnTo>
                    <a:pt x="14130" y="6056"/>
                  </a:lnTo>
                  <a:lnTo>
                    <a:pt x="15973" y="2677"/>
                  </a:lnTo>
                  <a:lnTo>
                    <a:pt x="17597" y="264"/>
                  </a:lnTo>
                  <a:lnTo>
                    <a:pt x="17641" y="220"/>
                  </a:lnTo>
                  <a:lnTo>
                    <a:pt x="17641" y="132"/>
                  </a:lnTo>
                  <a:lnTo>
                    <a:pt x="17597" y="88"/>
                  </a:lnTo>
                  <a:lnTo>
                    <a:pt x="17553" y="44"/>
                  </a:lnTo>
                  <a:lnTo>
                    <a:pt x="17509"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5" name="Google Shape;6645;p166"/>
            <p:cNvSpPr/>
            <p:nvPr/>
          </p:nvSpPr>
          <p:spPr>
            <a:xfrm>
              <a:off x="4266350" y="884525"/>
              <a:ext cx="417975" cy="879825"/>
            </a:xfrm>
            <a:custGeom>
              <a:rect b="b" l="l" r="r" t="t"/>
              <a:pathLst>
                <a:path extrusionOk="0" h="35193" w="16719">
                  <a:moveTo>
                    <a:pt x="5485" y="0"/>
                  </a:moveTo>
                  <a:lnTo>
                    <a:pt x="5441" y="44"/>
                  </a:lnTo>
                  <a:lnTo>
                    <a:pt x="4520" y="1448"/>
                  </a:lnTo>
                  <a:lnTo>
                    <a:pt x="4476" y="1536"/>
                  </a:lnTo>
                  <a:lnTo>
                    <a:pt x="4476" y="2414"/>
                  </a:lnTo>
                  <a:lnTo>
                    <a:pt x="4476" y="2458"/>
                  </a:lnTo>
                  <a:lnTo>
                    <a:pt x="5398" y="4915"/>
                  </a:lnTo>
                  <a:lnTo>
                    <a:pt x="5266" y="7592"/>
                  </a:lnTo>
                  <a:lnTo>
                    <a:pt x="5398" y="10575"/>
                  </a:lnTo>
                  <a:lnTo>
                    <a:pt x="5222" y="12155"/>
                  </a:lnTo>
                  <a:lnTo>
                    <a:pt x="4344" y="15446"/>
                  </a:lnTo>
                  <a:lnTo>
                    <a:pt x="2589" y="21370"/>
                  </a:lnTo>
                  <a:lnTo>
                    <a:pt x="88" y="26811"/>
                  </a:lnTo>
                  <a:lnTo>
                    <a:pt x="44" y="26855"/>
                  </a:lnTo>
                  <a:lnTo>
                    <a:pt x="0" y="27294"/>
                  </a:lnTo>
                  <a:lnTo>
                    <a:pt x="0" y="27382"/>
                  </a:lnTo>
                  <a:lnTo>
                    <a:pt x="44" y="27469"/>
                  </a:lnTo>
                  <a:lnTo>
                    <a:pt x="922" y="28215"/>
                  </a:lnTo>
                  <a:lnTo>
                    <a:pt x="966" y="28215"/>
                  </a:lnTo>
                  <a:lnTo>
                    <a:pt x="3774" y="30102"/>
                  </a:lnTo>
                  <a:lnTo>
                    <a:pt x="5003" y="32647"/>
                  </a:lnTo>
                  <a:lnTo>
                    <a:pt x="5090" y="32691"/>
                  </a:lnTo>
                  <a:lnTo>
                    <a:pt x="8689" y="35192"/>
                  </a:lnTo>
                  <a:lnTo>
                    <a:pt x="8820" y="35192"/>
                  </a:lnTo>
                  <a:lnTo>
                    <a:pt x="11190" y="34841"/>
                  </a:lnTo>
                  <a:lnTo>
                    <a:pt x="11234" y="34797"/>
                  </a:lnTo>
                  <a:lnTo>
                    <a:pt x="12770" y="33832"/>
                  </a:lnTo>
                  <a:lnTo>
                    <a:pt x="12813" y="33788"/>
                  </a:lnTo>
                  <a:lnTo>
                    <a:pt x="14349" y="32516"/>
                  </a:lnTo>
                  <a:lnTo>
                    <a:pt x="15095" y="31462"/>
                  </a:lnTo>
                  <a:lnTo>
                    <a:pt x="15139" y="31419"/>
                  </a:lnTo>
                  <a:lnTo>
                    <a:pt x="15402" y="30541"/>
                  </a:lnTo>
                  <a:lnTo>
                    <a:pt x="15402" y="30453"/>
                  </a:lnTo>
                  <a:lnTo>
                    <a:pt x="15139" y="27031"/>
                  </a:lnTo>
                  <a:lnTo>
                    <a:pt x="15139" y="26943"/>
                  </a:lnTo>
                  <a:lnTo>
                    <a:pt x="14174" y="25144"/>
                  </a:lnTo>
                  <a:lnTo>
                    <a:pt x="14525" y="22818"/>
                  </a:lnTo>
                  <a:lnTo>
                    <a:pt x="15183" y="20317"/>
                  </a:lnTo>
                  <a:lnTo>
                    <a:pt x="16719" y="14788"/>
                  </a:lnTo>
                  <a:lnTo>
                    <a:pt x="16719" y="14700"/>
                  </a:lnTo>
                  <a:lnTo>
                    <a:pt x="16719" y="14612"/>
                  </a:lnTo>
                  <a:lnTo>
                    <a:pt x="16675" y="11892"/>
                  </a:lnTo>
                  <a:lnTo>
                    <a:pt x="16631" y="11848"/>
                  </a:lnTo>
                  <a:lnTo>
                    <a:pt x="16587" y="11804"/>
                  </a:lnTo>
                  <a:lnTo>
                    <a:pt x="16543" y="11760"/>
                  </a:lnTo>
                  <a:lnTo>
                    <a:pt x="16499" y="11716"/>
                  </a:lnTo>
                  <a:lnTo>
                    <a:pt x="16412" y="11760"/>
                  </a:lnTo>
                  <a:lnTo>
                    <a:pt x="16368" y="11804"/>
                  </a:lnTo>
                  <a:lnTo>
                    <a:pt x="16324" y="11848"/>
                  </a:lnTo>
                  <a:lnTo>
                    <a:pt x="16324" y="11936"/>
                  </a:lnTo>
                  <a:lnTo>
                    <a:pt x="16368" y="14612"/>
                  </a:lnTo>
                  <a:lnTo>
                    <a:pt x="16368" y="14656"/>
                  </a:lnTo>
                  <a:lnTo>
                    <a:pt x="16368" y="14744"/>
                  </a:lnTo>
                  <a:lnTo>
                    <a:pt x="14832" y="20229"/>
                  </a:lnTo>
                  <a:lnTo>
                    <a:pt x="14218" y="22730"/>
                  </a:lnTo>
                  <a:lnTo>
                    <a:pt x="13823" y="25144"/>
                  </a:lnTo>
                  <a:lnTo>
                    <a:pt x="13823" y="25231"/>
                  </a:lnTo>
                  <a:lnTo>
                    <a:pt x="14788" y="27074"/>
                  </a:lnTo>
                  <a:lnTo>
                    <a:pt x="15051" y="30453"/>
                  </a:lnTo>
                  <a:lnTo>
                    <a:pt x="14788" y="31287"/>
                  </a:lnTo>
                  <a:lnTo>
                    <a:pt x="14086" y="32296"/>
                  </a:lnTo>
                  <a:lnTo>
                    <a:pt x="12594" y="33525"/>
                  </a:lnTo>
                  <a:lnTo>
                    <a:pt x="11058" y="34490"/>
                  </a:lnTo>
                  <a:lnTo>
                    <a:pt x="8864" y="34841"/>
                  </a:lnTo>
                  <a:lnTo>
                    <a:pt x="5310" y="32428"/>
                  </a:lnTo>
                  <a:lnTo>
                    <a:pt x="4037" y="29927"/>
                  </a:lnTo>
                  <a:lnTo>
                    <a:pt x="3993" y="29839"/>
                  </a:lnTo>
                  <a:lnTo>
                    <a:pt x="1141" y="27952"/>
                  </a:lnTo>
                  <a:lnTo>
                    <a:pt x="351" y="27250"/>
                  </a:lnTo>
                  <a:lnTo>
                    <a:pt x="395" y="26943"/>
                  </a:lnTo>
                  <a:lnTo>
                    <a:pt x="2896" y="21502"/>
                  </a:lnTo>
                  <a:lnTo>
                    <a:pt x="2896" y="21458"/>
                  </a:lnTo>
                  <a:lnTo>
                    <a:pt x="4696" y="15534"/>
                  </a:lnTo>
                  <a:lnTo>
                    <a:pt x="5573" y="12243"/>
                  </a:lnTo>
                  <a:lnTo>
                    <a:pt x="5749" y="10619"/>
                  </a:lnTo>
                  <a:lnTo>
                    <a:pt x="5749" y="10575"/>
                  </a:lnTo>
                  <a:lnTo>
                    <a:pt x="5617" y="7592"/>
                  </a:lnTo>
                  <a:lnTo>
                    <a:pt x="5749" y="4871"/>
                  </a:lnTo>
                  <a:lnTo>
                    <a:pt x="5749" y="4827"/>
                  </a:lnTo>
                  <a:lnTo>
                    <a:pt x="4827" y="2370"/>
                  </a:lnTo>
                  <a:lnTo>
                    <a:pt x="4827" y="1624"/>
                  </a:lnTo>
                  <a:lnTo>
                    <a:pt x="5749" y="264"/>
                  </a:lnTo>
                  <a:lnTo>
                    <a:pt x="5749" y="176"/>
                  </a:lnTo>
                  <a:lnTo>
                    <a:pt x="5749" y="132"/>
                  </a:lnTo>
                  <a:lnTo>
                    <a:pt x="5705" y="44"/>
                  </a:lnTo>
                  <a:lnTo>
                    <a:pt x="5661"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6" name="Google Shape;6646;p166"/>
            <p:cNvSpPr/>
            <p:nvPr/>
          </p:nvSpPr>
          <p:spPr>
            <a:xfrm>
              <a:off x="3635575" y="1464825"/>
              <a:ext cx="1480975" cy="864475"/>
            </a:xfrm>
            <a:custGeom>
              <a:rect b="b" l="l" r="r" t="t"/>
              <a:pathLst>
                <a:path extrusionOk="0" h="34579" w="59239">
                  <a:moveTo>
                    <a:pt x="59019" y="1"/>
                  </a:moveTo>
                  <a:lnTo>
                    <a:pt x="58975" y="45"/>
                  </a:lnTo>
                  <a:lnTo>
                    <a:pt x="58932" y="89"/>
                  </a:lnTo>
                  <a:lnTo>
                    <a:pt x="58888" y="176"/>
                  </a:lnTo>
                  <a:lnTo>
                    <a:pt x="58844" y="1800"/>
                  </a:lnTo>
                  <a:lnTo>
                    <a:pt x="56167" y="4389"/>
                  </a:lnTo>
                  <a:lnTo>
                    <a:pt x="54763" y="5486"/>
                  </a:lnTo>
                  <a:lnTo>
                    <a:pt x="50068" y="7768"/>
                  </a:lnTo>
                  <a:lnTo>
                    <a:pt x="50024" y="7856"/>
                  </a:lnTo>
                  <a:lnTo>
                    <a:pt x="48137" y="11629"/>
                  </a:lnTo>
                  <a:lnTo>
                    <a:pt x="46557" y="13735"/>
                  </a:lnTo>
                  <a:lnTo>
                    <a:pt x="44495" y="15929"/>
                  </a:lnTo>
                  <a:lnTo>
                    <a:pt x="41730" y="18124"/>
                  </a:lnTo>
                  <a:lnTo>
                    <a:pt x="40282" y="19045"/>
                  </a:lnTo>
                  <a:lnTo>
                    <a:pt x="35412" y="20625"/>
                  </a:lnTo>
                  <a:lnTo>
                    <a:pt x="34666" y="20844"/>
                  </a:lnTo>
                  <a:lnTo>
                    <a:pt x="34622" y="20888"/>
                  </a:lnTo>
                  <a:lnTo>
                    <a:pt x="31111" y="23433"/>
                  </a:lnTo>
                  <a:lnTo>
                    <a:pt x="29356" y="24618"/>
                  </a:lnTo>
                  <a:lnTo>
                    <a:pt x="28303" y="24969"/>
                  </a:lnTo>
                  <a:lnTo>
                    <a:pt x="28259" y="24969"/>
                  </a:lnTo>
                  <a:lnTo>
                    <a:pt x="27908" y="25188"/>
                  </a:lnTo>
                  <a:lnTo>
                    <a:pt x="27820" y="25232"/>
                  </a:lnTo>
                  <a:lnTo>
                    <a:pt x="27820" y="25320"/>
                  </a:lnTo>
                  <a:lnTo>
                    <a:pt x="27820" y="25408"/>
                  </a:lnTo>
                  <a:lnTo>
                    <a:pt x="27820" y="25452"/>
                  </a:lnTo>
                  <a:lnTo>
                    <a:pt x="27996" y="25671"/>
                  </a:lnTo>
                  <a:lnTo>
                    <a:pt x="27864" y="25890"/>
                  </a:lnTo>
                  <a:lnTo>
                    <a:pt x="26723" y="26241"/>
                  </a:lnTo>
                  <a:lnTo>
                    <a:pt x="22730" y="25671"/>
                  </a:lnTo>
                  <a:lnTo>
                    <a:pt x="21458" y="25320"/>
                  </a:lnTo>
                  <a:lnTo>
                    <a:pt x="18035" y="23696"/>
                  </a:lnTo>
                  <a:lnTo>
                    <a:pt x="15973" y="22555"/>
                  </a:lnTo>
                  <a:lnTo>
                    <a:pt x="15929" y="22512"/>
                  </a:lnTo>
                  <a:lnTo>
                    <a:pt x="15095" y="22292"/>
                  </a:lnTo>
                  <a:lnTo>
                    <a:pt x="15007" y="22292"/>
                  </a:lnTo>
                  <a:lnTo>
                    <a:pt x="14349" y="22424"/>
                  </a:lnTo>
                  <a:lnTo>
                    <a:pt x="14261" y="22468"/>
                  </a:lnTo>
                  <a:lnTo>
                    <a:pt x="14217" y="22599"/>
                  </a:lnTo>
                  <a:lnTo>
                    <a:pt x="14700" y="26022"/>
                  </a:lnTo>
                  <a:lnTo>
                    <a:pt x="14217" y="28786"/>
                  </a:lnTo>
                  <a:lnTo>
                    <a:pt x="13252" y="31726"/>
                  </a:lnTo>
                  <a:lnTo>
                    <a:pt x="12769" y="33438"/>
                  </a:lnTo>
                  <a:lnTo>
                    <a:pt x="7109" y="34008"/>
                  </a:lnTo>
                  <a:lnTo>
                    <a:pt x="2326" y="34184"/>
                  </a:lnTo>
                  <a:lnTo>
                    <a:pt x="176" y="34228"/>
                  </a:lnTo>
                  <a:lnTo>
                    <a:pt x="88" y="34228"/>
                  </a:lnTo>
                  <a:lnTo>
                    <a:pt x="44" y="34271"/>
                  </a:lnTo>
                  <a:lnTo>
                    <a:pt x="0" y="34315"/>
                  </a:lnTo>
                  <a:lnTo>
                    <a:pt x="0" y="34403"/>
                  </a:lnTo>
                  <a:lnTo>
                    <a:pt x="0" y="34447"/>
                  </a:lnTo>
                  <a:lnTo>
                    <a:pt x="44" y="34535"/>
                  </a:lnTo>
                  <a:lnTo>
                    <a:pt x="88" y="34535"/>
                  </a:lnTo>
                  <a:lnTo>
                    <a:pt x="176" y="34579"/>
                  </a:lnTo>
                  <a:lnTo>
                    <a:pt x="2326" y="34535"/>
                  </a:lnTo>
                  <a:lnTo>
                    <a:pt x="7153" y="34359"/>
                  </a:lnTo>
                  <a:lnTo>
                    <a:pt x="12901" y="33789"/>
                  </a:lnTo>
                  <a:lnTo>
                    <a:pt x="12989" y="33745"/>
                  </a:lnTo>
                  <a:lnTo>
                    <a:pt x="13033" y="33657"/>
                  </a:lnTo>
                  <a:lnTo>
                    <a:pt x="13559" y="31814"/>
                  </a:lnTo>
                  <a:lnTo>
                    <a:pt x="14524" y="28874"/>
                  </a:lnTo>
                  <a:lnTo>
                    <a:pt x="14524" y="28830"/>
                  </a:lnTo>
                  <a:lnTo>
                    <a:pt x="15051" y="26066"/>
                  </a:lnTo>
                  <a:lnTo>
                    <a:pt x="15051" y="25978"/>
                  </a:lnTo>
                  <a:lnTo>
                    <a:pt x="14612" y="22731"/>
                  </a:lnTo>
                  <a:lnTo>
                    <a:pt x="15051" y="22643"/>
                  </a:lnTo>
                  <a:lnTo>
                    <a:pt x="15841" y="22863"/>
                  </a:lnTo>
                  <a:lnTo>
                    <a:pt x="17859" y="24003"/>
                  </a:lnTo>
                  <a:lnTo>
                    <a:pt x="21326" y="25671"/>
                  </a:lnTo>
                  <a:lnTo>
                    <a:pt x="21370" y="25671"/>
                  </a:lnTo>
                  <a:lnTo>
                    <a:pt x="22686" y="26022"/>
                  </a:lnTo>
                  <a:lnTo>
                    <a:pt x="26723" y="26592"/>
                  </a:lnTo>
                  <a:lnTo>
                    <a:pt x="26767" y="26549"/>
                  </a:lnTo>
                  <a:lnTo>
                    <a:pt x="27996" y="26197"/>
                  </a:lnTo>
                  <a:lnTo>
                    <a:pt x="28127" y="26154"/>
                  </a:lnTo>
                  <a:lnTo>
                    <a:pt x="28347" y="25759"/>
                  </a:lnTo>
                  <a:lnTo>
                    <a:pt x="28347" y="25671"/>
                  </a:lnTo>
                  <a:lnTo>
                    <a:pt x="28347" y="25583"/>
                  </a:lnTo>
                  <a:lnTo>
                    <a:pt x="28215" y="25408"/>
                  </a:lnTo>
                  <a:lnTo>
                    <a:pt x="28435" y="25320"/>
                  </a:lnTo>
                  <a:lnTo>
                    <a:pt x="29488" y="24969"/>
                  </a:lnTo>
                  <a:lnTo>
                    <a:pt x="29532" y="24925"/>
                  </a:lnTo>
                  <a:lnTo>
                    <a:pt x="31287" y="23696"/>
                  </a:lnTo>
                  <a:lnTo>
                    <a:pt x="34797" y="21195"/>
                  </a:lnTo>
                  <a:lnTo>
                    <a:pt x="35543" y="20976"/>
                  </a:lnTo>
                  <a:lnTo>
                    <a:pt x="40414" y="19352"/>
                  </a:lnTo>
                  <a:lnTo>
                    <a:pt x="40458" y="19352"/>
                  </a:lnTo>
                  <a:lnTo>
                    <a:pt x="41906" y="18387"/>
                  </a:lnTo>
                  <a:lnTo>
                    <a:pt x="44714" y="16193"/>
                  </a:lnTo>
                  <a:lnTo>
                    <a:pt x="44758" y="16193"/>
                  </a:lnTo>
                  <a:lnTo>
                    <a:pt x="46821" y="13999"/>
                  </a:lnTo>
                  <a:lnTo>
                    <a:pt x="46821" y="13955"/>
                  </a:lnTo>
                  <a:lnTo>
                    <a:pt x="48444" y="11849"/>
                  </a:lnTo>
                  <a:lnTo>
                    <a:pt x="48444" y="11805"/>
                  </a:lnTo>
                  <a:lnTo>
                    <a:pt x="50287" y="8031"/>
                  </a:lnTo>
                  <a:lnTo>
                    <a:pt x="54938" y="5793"/>
                  </a:lnTo>
                  <a:lnTo>
                    <a:pt x="54982" y="5793"/>
                  </a:lnTo>
                  <a:lnTo>
                    <a:pt x="56386" y="4696"/>
                  </a:lnTo>
                  <a:lnTo>
                    <a:pt x="56386" y="4652"/>
                  </a:lnTo>
                  <a:lnTo>
                    <a:pt x="59151" y="2019"/>
                  </a:lnTo>
                  <a:lnTo>
                    <a:pt x="59195" y="1888"/>
                  </a:lnTo>
                  <a:lnTo>
                    <a:pt x="59239" y="176"/>
                  </a:lnTo>
                  <a:lnTo>
                    <a:pt x="59239" y="133"/>
                  </a:lnTo>
                  <a:lnTo>
                    <a:pt x="59195" y="45"/>
                  </a:lnTo>
                  <a:lnTo>
                    <a:pt x="59151"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7" name="Google Shape;6647;p166"/>
            <p:cNvSpPr/>
            <p:nvPr/>
          </p:nvSpPr>
          <p:spPr>
            <a:xfrm>
              <a:off x="3659700" y="642075"/>
              <a:ext cx="701025" cy="988425"/>
            </a:xfrm>
            <a:custGeom>
              <a:rect b="b" l="l" r="r" t="t"/>
              <a:pathLst>
                <a:path extrusionOk="0" h="39537" w="28041">
                  <a:moveTo>
                    <a:pt x="26767" y="1"/>
                  </a:moveTo>
                  <a:lnTo>
                    <a:pt x="25714" y="527"/>
                  </a:lnTo>
                  <a:lnTo>
                    <a:pt x="25627" y="571"/>
                  </a:lnTo>
                  <a:lnTo>
                    <a:pt x="24486" y="1712"/>
                  </a:lnTo>
                  <a:lnTo>
                    <a:pt x="24442" y="1712"/>
                  </a:lnTo>
                  <a:lnTo>
                    <a:pt x="23608" y="2809"/>
                  </a:lnTo>
                  <a:lnTo>
                    <a:pt x="22599" y="3555"/>
                  </a:lnTo>
                  <a:lnTo>
                    <a:pt x="20142" y="5442"/>
                  </a:lnTo>
                  <a:lnTo>
                    <a:pt x="20098" y="5442"/>
                  </a:lnTo>
                  <a:lnTo>
                    <a:pt x="18650" y="6934"/>
                  </a:lnTo>
                  <a:lnTo>
                    <a:pt x="18650" y="6978"/>
                  </a:lnTo>
                  <a:lnTo>
                    <a:pt x="18167" y="7680"/>
                  </a:lnTo>
                  <a:lnTo>
                    <a:pt x="16894" y="9567"/>
                  </a:lnTo>
                  <a:lnTo>
                    <a:pt x="14832" y="12287"/>
                  </a:lnTo>
                  <a:lnTo>
                    <a:pt x="13954" y="13516"/>
                  </a:lnTo>
                  <a:lnTo>
                    <a:pt x="13033" y="14701"/>
                  </a:lnTo>
                  <a:lnTo>
                    <a:pt x="12068" y="15841"/>
                  </a:lnTo>
                  <a:lnTo>
                    <a:pt x="11102" y="16938"/>
                  </a:lnTo>
                  <a:lnTo>
                    <a:pt x="9830" y="18387"/>
                  </a:lnTo>
                  <a:lnTo>
                    <a:pt x="8601" y="19878"/>
                  </a:lnTo>
                  <a:lnTo>
                    <a:pt x="8031" y="20624"/>
                  </a:lnTo>
                  <a:lnTo>
                    <a:pt x="7460" y="21414"/>
                  </a:lnTo>
                  <a:lnTo>
                    <a:pt x="6977" y="22248"/>
                  </a:lnTo>
                  <a:lnTo>
                    <a:pt x="6495" y="23082"/>
                  </a:lnTo>
                  <a:lnTo>
                    <a:pt x="6495" y="23126"/>
                  </a:lnTo>
                  <a:lnTo>
                    <a:pt x="6012" y="24661"/>
                  </a:lnTo>
                  <a:lnTo>
                    <a:pt x="5836" y="26548"/>
                  </a:lnTo>
                  <a:lnTo>
                    <a:pt x="5134" y="27601"/>
                  </a:lnTo>
                  <a:lnTo>
                    <a:pt x="3160" y="29313"/>
                  </a:lnTo>
                  <a:lnTo>
                    <a:pt x="3116" y="29357"/>
                  </a:lnTo>
                  <a:lnTo>
                    <a:pt x="2282" y="31068"/>
                  </a:lnTo>
                  <a:lnTo>
                    <a:pt x="2282" y="31112"/>
                  </a:lnTo>
                  <a:lnTo>
                    <a:pt x="1185" y="34183"/>
                  </a:lnTo>
                  <a:lnTo>
                    <a:pt x="1141" y="34227"/>
                  </a:lnTo>
                  <a:lnTo>
                    <a:pt x="0" y="39317"/>
                  </a:lnTo>
                  <a:lnTo>
                    <a:pt x="0" y="39405"/>
                  </a:lnTo>
                  <a:lnTo>
                    <a:pt x="0" y="39449"/>
                  </a:lnTo>
                  <a:lnTo>
                    <a:pt x="44" y="39493"/>
                  </a:lnTo>
                  <a:lnTo>
                    <a:pt x="132" y="39537"/>
                  </a:lnTo>
                  <a:lnTo>
                    <a:pt x="176" y="39537"/>
                  </a:lnTo>
                  <a:lnTo>
                    <a:pt x="264" y="39493"/>
                  </a:lnTo>
                  <a:lnTo>
                    <a:pt x="308" y="39405"/>
                  </a:lnTo>
                  <a:lnTo>
                    <a:pt x="1492" y="34315"/>
                  </a:lnTo>
                  <a:lnTo>
                    <a:pt x="2633" y="31243"/>
                  </a:lnTo>
                  <a:lnTo>
                    <a:pt x="3423" y="29532"/>
                  </a:lnTo>
                  <a:lnTo>
                    <a:pt x="5398" y="27865"/>
                  </a:lnTo>
                  <a:lnTo>
                    <a:pt x="5442" y="27821"/>
                  </a:lnTo>
                  <a:lnTo>
                    <a:pt x="6144" y="26724"/>
                  </a:lnTo>
                  <a:lnTo>
                    <a:pt x="6144" y="26636"/>
                  </a:lnTo>
                  <a:lnTo>
                    <a:pt x="6363" y="24705"/>
                  </a:lnTo>
                  <a:lnTo>
                    <a:pt x="6802" y="23257"/>
                  </a:lnTo>
                  <a:lnTo>
                    <a:pt x="7285" y="22424"/>
                  </a:lnTo>
                  <a:lnTo>
                    <a:pt x="7767" y="21634"/>
                  </a:lnTo>
                  <a:lnTo>
                    <a:pt x="8294" y="20844"/>
                  </a:lnTo>
                  <a:lnTo>
                    <a:pt x="8864" y="20098"/>
                  </a:lnTo>
                  <a:lnTo>
                    <a:pt x="10093" y="18650"/>
                  </a:lnTo>
                  <a:lnTo>
                    <a:pt x="11365" y="17158"/>
                  </a:lnTo>
                  <a:lnTo>
                    <a:pt x="12331" y="16061"/>
                  </a:lnTo>
                  <a:lnTo>
                    <a:pt x="13296" y="14920"/>
                  </a:lnTo>
                  <a:lnTo>
                    <a:pt x="14262" y="13735"/>
                  </a:lnTo>
                  <a:lnTo>
                    <a:pt x="15139" y="12507"/>
                  </a:lnTo>
                  <a:lnTo>
                    <a:pt x="17202" y="9742"/>
                  </a:lnTo>
                  <a:lnTo>
                    <a:pt x="18430" y="7899"/>
                  </a:lnTo>
                  <a:lnTo>
                    <a:pt x="18913" y="7153"/>
                  </a:lnTo>
                  <a:lnTo>
                    <a:pt x="20361" y="5705"/>
                  </a:lnTo>
                  <a:lnTo>
                    <a:pt x="22774" y="3862"/>
                  </a:lnTo>
                  <a:lnTo>
                    <a:pt x="23828" y="3072"/>
                  </a:lnTo>
                  <a:lnTo>
                    <a:pt x="23871" y="3072"/>
                  </a:lnTo>
                  <a:lnTo>
                    <a:pt x="24749" y="1975"/>
                  </a:lnTo>
                  <a:lnTo>
                    <a:pt x="25890" y="834"/>
                  </a:lnTo>
                  <a:lnTo>
                    <a:pt x="26899" y="352"/>
                  </a:lnTo>
                  <a:lnTo>
                    <a:pt x="27865" y="439"/>
                  </a:lnTo>
                  <a:lnTo>
                    <a:pt x="27908" y="439"/>
                  </a:lnTo>
                  <a:lnTo>
                    <a:pt x="27996" y="396"/>
                  </a:lnTo>
                  <a:lnTo>
                    <a:pt x="28040" y="352"/>
                  </a:lnTo>
                  <a:lnTo>
                    <a:pt x="28040" y="264"/>
                  </a:lnTo>
                  <a:lnTo>
                    <a:pt x="28040" y="220"/>
                  </a:lnTo>
                  <a:lnTo>
                    <a:pt x="27996" y="132"/>
                  </a:lnTo>
                  <a:lnTo>
                    <a:pt x="27952" y="88"/>
                  </a:lnTo>
                  <a:lnTo>
                    <a:pt x="27908" y="88"/>
                  </a:lnTo>
                  <a:lnTo>
                    <a:pt x="26855"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8" name="Google Shape;6648;p166"/>
            <p:cNvSpPr/>
            <p:nvPr/>
          </p:nvSpPr>
          <p:spPr>
            <a:xfrm>
              <a:off x="3591675" y="2170200"/>
              <a:ext cx="1783775" cy="624225"/>
            </a:xfrm>
            <a:custGeom>
              <a:rect b="b" l="l" r="r" t="t"/>
              <a:pathLst>
                <a:path extrusionOk="0" h="24969" w="71351">
                  <a:moveTo>
                    <a:pt x="70297" y="1"/>
                  </a:moveTo>
                  <a:lnTo>
                    <a:pt x="68411" y="484"/>
                  </a:lnTo>
                  <a:lnTo>
                    <a:pt x="68367" y="528"/>
                  </a:lnTo>
                  <a:lnTo>
                    <a:pt x="63584" y="2853"/>
                  </a:lnTo>
                  <a:lnTo>
                    <a:pt x="61609" y="3687"/>
                  </a:lnTo>
                  <a:lnTo>
                    <a:pt x="58801" y="4345"/>
                  </a:lnTo>
                  <a:lnTo>
                    <a:pt x="55378" y="4345"/>
                  </a:lnTo>
                  <a:lnTo>
                    <a:pt x="55378" y="4389"/>
                  </a:lnTo>
                  <a:lnTo>
                    <a:pt x="53316" y="4828"/>
                  </a:lnTo>
                  <a:lnTo>
                    <a:pt x="53316" y="4872"/>
                  </a:lnTo>
                  <a:lnTo>
                    <a:pt x="49674" y="6232"/>
                  </a:lnTo>
                  <a:lnTo>
                    <a:pt x="47260" y="7241"/>
                  </a:lnTo>
                  <a:lnTo>
                    <a:pt x="40503" y="8382"/>
                  </a:lnTo>
                  <a:lnTo>
                    <a:pt x="36290" y="9040"/>
                  </a:lnTo>
                  <a:lnTo>
                    <a:pt x="32604" y="9611"/>
                  </a:lnTo>
                  <a:lnTo>
                    <a:pt x="30454" y="10050"/>
                  </a:lnTo>
                  <a:lnTo>
                    <a:pt x="28830" y="10488"/>
                  </a:lnTo>
                  <a:lnTo>
                    <a:pt x="28743" y="10532"/>
                  </a:lnTo>
                  <a:lnTo>
                    <a:pt x="28699" y="10576"/>
                  </a:lnTo>
                  <a:lnTo>
                    <a:pt x="26987" y="15798"/>
                  </a:lnTo>
                  <a:lnTo>
                    <a:pt x="25364" y="19177"/>
                  </a:lnTo>
                  <a:lnTo>
                    <a:pt x="23872" y="21678"/>
                  </a:lnTo>
                  <a:lnTo>
                    <a:pt x="22468" y="23872"/>
                  </a:lnTo>
                  <a:lnTo>
                    <a:pt x="21853" y="24486"/>
                  </a:lnTo>
                  <a:lnTo>
                    <a:pt x="21195" y="24618"/>
                  </a:lnTo>
                  <a:lnTo>
                    <a:pt x="19308" y="24530"/>
                  </a:lnTo>
                  <a:lnTo>
                    <a:pt x="15052" y="23696"/>
                  </a:lnTo>
                  <a:lnTo>
                    <a:pt x="10795" y="22731"/>
                  </a:lnTo>
                  <a:lnTo>
                    <a:pt x="7724" y="22161"/>
                  </a:lnTo>
                  <a:lnTo>
                    <a:pt x="4213" y="21897"/>
                  </a:lnTo>
                  <a:lnTo>
                    <a:pt x="264" y="20449"/>
                  </a:lnTo>
                  <a:lnTo>
                    <a:pt x="176" y="20405"/>
                  </a:lnTo>
                  <a:lnTo>
                    <a:pt x="89" y="20449"/>
                  </a:lnTo>
                  <a:lnTo>
                    <a:pt x="45" y="20493"/>
                  </a:lnTo>
                  <a:lnTo>
                    <a:pt x="1" y="20537"/>
                  </a:lnTo>
                  <a:lnTo>
                    <a:pt x="1" y="20581"/>
                  </a:lnTo>
                  <a:lnTo>
                    <a:pt x="45" y="20669"/>
                  </a:lnTo>
                  <a:lnTo>
                    <a:pt x="45" y="20712"/>
                  </a:lnTo>
                  <a:lnTo>
                    <a:pt x="132" y="20756"/>
                  </a:lnTo>
                  <a:lnTo>
                    <a:pt x="4126" y="22204"/>
                  </a:lnTo>
                  <a:lnTo>
                    <a:pt x="4169" y="22248"/>
                  </a:lnTo>
                  <a:lnTo>
                    <a:pt x="7680" y="22512"/>
                  </a:lnTo>
                  <a:lnTo>
                    <a:pt x="10752" y="23082"/>
                  </a:lnTo>
                  <a:lnTo>
                    <a:pt x="15008" y="24047"/>
                  </a:lnTo>
                  <a:lnTo>
                    <a:pt x="19264" y="24881"/>
                  </a:lnTo>
                  <a:lnTo>
                    <a:pt x="19308" y="24881"/>
                  </a:lnTo>
                  <a:lnTo>
                    <a:pt x="21195" y="24969"/>
                  </a:lnTo>
                  <a:lnTo>
                    <a:pt x="21239" y="24969"/>
                  </a:lnTo>
                  <a:lnTo>
                    <a:pt x="21985" y="24793"/>
                  </a:lnTo>
                  <a:lnTo>
                    <a:pt x="22029" y="24749"/>
                  </a:lnTo>
                  <a:lnTo>
                    <a:pt x="22731" y="24091"/>
                  </a:lnTo>
                  <a:lnTo>
                    <a:pt x="22775" y="24091"/>
                  </a:lnTo>
                  <a:lnTo>
                    <a:pt x="24135" y="21897"/>
                  </a:lnTo>
                  <a:lnTo>
                    <a:pt x="25671" y="19308"/>
                  </a:lnTo>
                  <a:lnTo>
                    <a:pt x="27294" y="15930"/>
                  </a:lnTo>
                  <a:lnTo>
                    <a:pt x="29006" y="10796"/>
                  </a:lnTo>
                  <a:lnTo>
                    <a:pt x="30542" y="10357"/>
                  </a:lnTo>
                  <a:lnTo>
                    <a:pt x="32648" y="9962"/>
                  </a:lnTo>
                  <a:lnTo>
                    <a:pt x="36334" y="9391"/>
                  </a:lnTo>
                  <a:lnTo>
                    <a:pt x="40546" y="8689"/>
                  </a:lnTo>
                  <a:lnTo>
                    <a:pt x="47348" y="7592"/>
                  </a:lnTo>
                  <a:lnTo>
                    <a:pt x="47392" y="7592"/>
                  </a:lnTo>
                  <a:lnTo>
                    <a:pt x="49805" y="6583"/>
                  </a:lnTo>
                  <a:lnTo>
                    <a:pt x="53403" y="5179"/>
                  </a:lnTo>
                  <a:lnTo>
                    <a:pt x="55422" y="4696"/>
                  </a:lnTo>
                  <a:lnTo>
                    <a:pt x="58888" y="4696"/>
                  </a:lnTo>
                  <a:lnTo>
                    <a:pt x="61697" y="3994"/>
                  </a:lnTo>
                  <a:lnTo>
                    <a:pt x="61741" y="3994"/>
                  </a:lnTo>
                  <a:lnTo>
                    <a:pt x="63715" y="3160"/>
                  </a:lnTo>
                  <a:lnTo>
                    <a:pt x="68498" y="835"/>
                  </a:lnTo>
                  <a:lnTo>
                    <a:pt x="70341" y="352"/>
                  </a:lnTo>
                  <a:lnTo>
                    <a:pt x="70780" y="440"/>
                  </a:lnTo>
                  <a:lnTo>
                    <a:pt x="70956" y="659"/>
                  </a:lnTo>
                  <a:lnTo>
                    <a:pt x="70999" y="1712"/>
                  </a:lnTo>
                  <a:lnTo>
                    <a:pt x="70868" y="5003"/>
                  </a:lnTo>
                  <a:lnTo>
                    <a:pt x="70692" y="11059"/>
                  </a:lnTo>
                  <a:lnTo>
                    <a:pt x="70692" y="11147"/>
                  </a:lnTo>
                  <a:lnTo>
                    <a:pt x="70736" y="11190"/>
                  </a:lnTo>
                  <a:lnTo>
                    <a:pt x="70780" y="11234"/>
                  </a:lnTo>
                  <a:lnTo>
                    <a:pt x="70868" y="11278"/>
                  </a:lnTo>
                  <a:lnTo>
                    <a:pt x="70912" y="11234"/>
                  </a:lnTo>
                  <a:lnTo>
                    <a:pt x="70999" y="11234"/>
                  </a:lnTo>
                  <a:lnTo>
                    <a:pt x="70999" y="11147"/>
                  </a:lnTo>
                  <a:lnTo>
                    <a:pt x="71043" y="11103"/>
                  </a:lnTo>
                  <a:lnTo>
                    <a:pt x="71219" y="5003"/>
                  </a:lnTo>
                  <a:lnTo>
                    <a:pt x="71351" y="1712"/>
                  </a:lnTo>
                  <a:lnTo>
                    <a:pt x="71351" y="1668"/>
                  </a:lnTo>
                  <a:lnTo>
                    <a:pt x="71263" y="571"/>
                  </a:lnTo>
                  <a:lnTo>
                    <a:pt x="71263" y="484"/>
                  </a:lnTo>
                  <a:lnTo>
                    <a:pt x="70999" y="177"/>
                  </a:lnTo>
                  <a:lnTo>
                    <a:pt x="70912" y="89"/>
                  </a:lnTo>
                  <a:lnTo>
                    <a:pt x="70385"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9" name="Google Shape;6649;p166"/>
            <p:cNvSpPr/>
            <p:nvPr/>
          </p:nvSpPr>
          <p:spPr>
            <a:xfrm>
              <a:off x="3359125" y="762750"/>
              <a:ext cx="284150" cy="616550"/>
            </a:xfrm>
            <a:custGeom>
              <a:rect b="b" l="l" r="r" t="t"/>
              <a:pathLst>
                <a:path extrusionOk="0" h="24662" w="11366">
                  <a:moveTo>
                    <a:pt x="11146" y="1"/>
                  </a:moveTo>
                  <a:lnTo>
                    <a:pt x="11102" y="44"/>
                  </a:lnTo>
                  <a:lnTo>
                    <a:pt x="11058" y="88"/>
                  </a:lnTo>
                  <a:lnTo>
                    <a:pt x="9478" y="3292"/>
                  </a:lnTo>
                  <a:lnTo>
                    <a:pt x="9347" y="3599"/>
                  </a:lnTo>
                  <a:lnTo>
                    <a:pt x="7811" y="6144"/>
                  </a:lnTo>
                  <a:lnTo>
                    <a:pt x="7811" y="6188"/>
                  </a:lnTo>
                  <a:lnTo>
                    <a:pt x="6977" y="7987"/>
                  </a:lnTo>
                  <a:lnTo>
                    <a:pt x="6143" y="10400"/>
                  </a:lnTo>
                  <a:lnTo>
                    <a:pt x="6056" y="10620"/>
                  </a:lnTo>
                  <a:lnTo>
                    <a:pt x="4344" y="15841"/>
                  </a:lnTo>
                  <a:lnTo>
                    <a:pt x="2501" y="20888"/>
                  </a:lnTo>
                  <a:lnTo>
                    <a:pt x="1273" y="23564"/>
                  </a:lnTo>
                  <a:lnTo>
                    <a:pt x="88" y="24310"/>
                  </a:lnTo>
                  <a:lnTo>
                    <a:pt x="0" y="24398"/>
                  </a:lnTo>
                  <a:lnTo>
                    <a:pt x="0" y="24442"/>
                  </a:lnTo>
                  <a:lnTo>
                    <a:pt x="0" y="24486"/>
                  </a:lnTo>
                  <a:lnTo>
                    <a:pt x="0" y="24574"/>
                  </a:lnTo>
                  <a:lnTo>
                    <a:pt x="88" y="24617"/>
                  </a:lnTo>
                  <a:lnTo>
                    <a:pt x="176" y="24661"/>
                  </a:lnTo>
                  <a:lnTo>
                    <a:pt x="263" y="24617"/>
                  </a:lnTo>
                  <a:lnTo>
                    <a:pt x="1492" y="23828"/>
                  </a:lnTo>
                  <a:lnTo>
                    <a:pt x="1580" y="23784"/>
                  </a:lnTo>
                  <a:lnTo>
                    <a:pt x="2808" y="21019"/>
                  </a:lnTo>
                  <a:lnTo>
                    <a:pt x="4695" y="15973"/>
                  </a:lnTo>
                  <a:lnTo>
                    <a:pt x="6363" y="10751"/>
                  </a:lnTo>
                  <a:lnTo>
                    <a:pt x="6451" y="10532"/>
                  </a:lnTo>
                  <a:lnTo>
                    <a:pt x="7284" y="8118"/>
                  </a:lnTo>
                  <a:lnTo>
                    <a:pt x="8118" y="6319"/>
                  </a:lnTo>
                  <a:lnTo>
                    <a:pt x="9654" y="3774"/>
                  </a:lnTo>
                  <a:lnTo>
                    <a:pt x="9654" y="3730"/>
                  </a:lnTo>
                  <a:lnTo>
                    <a:pt x="9785" y="3423"/>
                  </a:lnTo>
                  <a:lnTo>
                    <a:pt x="11365" y="264"/>
                  </a:lnTo>
                  <a:lnTo>
                    <a:pt x="11365" y="176"/>
                  </a:lnTo>
                  <a:lnTo>
                    <a:pt x="11365" y="132"/>
                  </a:lnTo>
                  <a:lnTo>
                    <a:pt x="11321" y="44"/>
                  </a:lnTo>
                  <a:lnTo>
                    <a:pt x="11277"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0" name="Google Shape;6650;p166"/>
            <p:cNvSpPr/>
            <p:nvPr/>
          </p:nvSpPr>
          <p:spPr>
            <a:xfrm>
              <a:off x="4291575" y="2578300"/>
              <a:ext cx="465150" cy="155800"/>
            </a:xfrm>
            <a:custGeom>
              <a:rect b="b" l="l" r="r" t="t"/>
              <a:pathLst>
                <a:path extrusionOk="0" h="6232" w="18606">
                  <a:moveTo>
                    <a:pt x="18255" y="0"/>
                  </a:moveTo>
                  <a:lnTo>
                    <a:pt x="14613" y="571"/>
                  </a:lnTo>
                  <a:lnTo>
                    <a:pt x="6758" y="1405"/>
                  </a:lnTo>
                  <a:lnTo>
                    <a:pt x="3555" y="1624"/>
                  </a:lnTo>
                  <a:lnTo>
                    <a:pt x="3511" y="1624"/>
                  </a:lnTo>
                  <a:lnTo>
                    <a:pt x="2633" y="1975"/>
                  </a:lnTo>
                  <a:lnTo>
                    <a:pt x="2546" y="1975"/>
                  </a:lnTo>
                  <a:lnTo>
                    <a:pt x="2063" y="2458"/>
                  </a:lnTo>
                  <a:lnTo>
                    <a:pt x="2019" y="2502"/>
                  </a:lnTo>
                  <a:lnTo>
                    <a:pt x="44" y="5968"/>
                  </a:lnTo>
                  <a:lnTo>
                    <a:pt x="1" y="6056"/>
                  </a:lnTo>
                  <a:lnTo>
                    <a:pt x="1" y="6100"/>
                  </a:lnTo>
                  <a:lnTo>
                    <a:pt x="44" y="6188"/>
                  </a:lnTo>
                  <a:lnTo>
                    <a:pt x="88" y="6231"/>
                  </a:lnTo>
                  <a:lnTo>
                    <a:pt x="264" y="6231"/>
                  </a:lnTo>
                  <a:lnTo>
                    <a:pt x="352" y="6144"/>
                  </a:lnTo>
                  <a:lnTo>
                    <a:pt x="2326" y="2677"/>
                  </a:lnTo>
                  <a:lnTo>
                    <a:pt x="2765" y="2282"/>
                  </a:lnTo>
                  <a:lnTo>
                    <a:pt x="3599" y="1975"/>
                  </a:lnTo>
                  <a:lnTo>
                    <a:pt x="6802" y="1756"/>
                  </a:lnTo>
                  <a:lnTo>
                    <a:pt x="14657" y="922"/>
                  </a:lnTo>
                  <a:lnTo>
                    <a:pt x="18167" y="352"/>
                  </a:lnTo>
                  <a:lnTo>
                    <a:pt x="18211" y="439"/>
                  </a:lnTo>
                  <a:lnTo>
                    <a:pt x="16412" y="1273"/>
                  </a:lnTo>
                  <a:lnTo>
                    <a:pt x="16368" y="1317"/>
                  </a:lnTo>
                  <a:lnTo>
                    <a:pt x="16324" y="1405"/>
                  </a:lnTo>
                  <a:lnTo>
                    <a:pt x="16324" y="1449"/>
                  </a:lnTo>
                  <a:lnTo>
                    <a:pt x="16324" y="1536"/>
                  </a:lnTo>
                  <a:lnTo>
                    <a:pt x="16368" y="1580"/>
                  </a:lnTo>
                  <a:lnTo>
                    <a:pt x="16412" y="1624"/>
                  </a:lnTo>
                  <a:lnTo>
                    <a:pt x="16544" y="1624"/>
                  </a:lnTo>
                  <a:lnTo>
                    <a:pt x="18518" y="703"/>
                  </a:lnTo>
                  <a:lnTo>
                    <a:pt x="18606" y="615"/>
                  </a:lnTo>
                  <a:lnTo>
                    <a:pt x="18606" y="483"/>
                  </a:lnTo>
                  <a:lnTo>
                    <a:pt x="18430" y="88"/>
                  </a:lnTo>
                  <a:lnTo>
                    <a:pt x="18343"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1" name="Google Shape;6651;p166"/>
            <p:cNvSpPr/>
            <p:nvPr/>
          </p:nvSpPr>
          <p:spPr>
            <a:xfrm>
              <a:off x="3631175" y="2837200"/>
              <a:ext cx="446500" cy="66925"/>
            </a:xfrm>
            <a:custGeom>
              <a:rect b="b" l="l" r="r" t="t"/>
              <a:pathLst>
                <a:path extrusionOk="0" h="2677" w="17860">
                  <a:moveTo>
                    <a:pt x="88" y="0"/>
                  </a:moveTo>
                  <a:lnTo>
                    <a:pt x="44" y="44"/>
                  </a:lnTo>
                  <a:lnTo>
                    <a:pt x="0" y="132"/>
                  </a:lnTo>
                  <a:lnTo>
                    <a:pt x="0" y="176"/>
                  </a:lnTo>
                  <a:lnTo>
                    <a:pt x="44" y="263"/>
                  </a:lnTo>
                  <a:lnTo>
                    <a:pt x="88" y="307"/>
                  </a:lnTo>
                  <a:lnTo>
                    <a:pt x="132" y="351"/>
                  </a:lnTo>
                  <a:lnTo>
                    <a:pt x="2940" y="922"/>
                  </a:lnTo>
                  <a:lnTo>
                    <a:pt x="7987" y="1668"/>
                  </a:lnTo>
                  <a:lnTo>
                    <a:pt x="11102" y="2326"/>
                  </a:lnTo>
                  <a:lnTo>
                    <a:pt x="14262" y="2677"/>
                  </a:lnTo>
                  <a:lnTo>
                    <a:pt x="17728" y="2677"/>
                  </a:lnTo>
                  <a:lnTo>
                    <a:pt x="17772" y="2633"/>
                  </a:lnTo>
                  <a:lnTo>
                    <a:pt x="17816" y="2589"/>
                  </a:lnTo>
                  <a:lnTo>
                    <a:pt x="17860" y="2501"/>
                  </a:lnTo>
                  <a:lnTo>
                    <a:pt x="17816" y="2458"/>
                  </a:lnTo>
                  <a:lnTo>
                    <a:pt x="17772" y="2414"/>
                  </a:lnTo>
                  <a:lnTo>
                    <a:pt x="17728" y="2370"/>
                  </a:lnTo>
                  <a:lnTo>
                    <a:pt x="17684" y="2326"/>
                  </a:lnTo>
                  <a:lnTo>
                    <a:pt x="14306" y="2326"/>
                  </a:lnTo>
                  <a:lnTo>
                    <a:pt x="11146" y="1975"/>
                  </a:lnTo>
                  <a:lnTo>
                    <a:pt x="8074" y="1317"/>
                  </a:lnTo>
                  <a:lnTo>
                    <a:pt x="2984" y="615"/>
                  </a:lnTo>
                  <a:lnTo>
                    <a:pt x="220"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2" name="Google Shape;6652;p166"/>
            <p:cNvSpPr/>
            <p:nvPr/>
          </p:nvSpPr>
          <p:spPr>
            <a:xfrm>
              <a:off x="3229675" y="767150"/>
              <a:ext cx="275375" cy="654925"/>
            </a:xfrm>
            <a:custGeom>
              <a:rect b="b" l="l" r="r" t="t"/>
              <a:pathLst>
                <a:path extrusionOk="0" h="26197" w="11015">
                  <a:moveTo>
                    <a:pt x="10795" y="0"/>
                  </a:moveTo>
                  <a:lnTo>
                    <a:pt x="10707" y="44"/>
                  </a:lnTo>
                  <a:lnTo>
                    <a:pt x="9259" y="1536"/>
                  </a:lnTo>
                  <a:lnTo>
                    <a:pt x="9259" y="1580"/>
                  </a:lnTo>
                  <a:lnTo>
                    <a:pt x="7943" y="4564"/>
                  </a:lnTo>
                  <a:lnTo>
                    <a:pt x="7197" y="6319"/>
                  </a:lnTo>
                  <a:lnTo>
                    <a:pt x="5968" y="10180"/>
                  </a:lnTo>
                  <a:lnTo>
                    <a:pt x="4695" y="13384"/>
                  </a:lnTo>
                  <a:lnTo>
                    <a:pt x="3335" y="16104"/>
                  </a:lnTo>
                  <a:lnTo>
                    <a:pt x="2501" y="18210"/>
                  </a:lnTo>
                  <a:lnTo>
                    <a:pt x="1404" y="21896"/>
                  </a:lnTo>
                  <a:lnTo>
                    <a:pt x="0" y="25977"/>
                  </a:lnTo>
                  <a:lnTo>
                    <a:pt x="0" y="26065"/>
                  </a:lnTo>
                  <a:lnTo>
                    <a:pt x="0" y="26109"/>
                  </a:lnTo>
                  <a:lnTo>
                    <a:pt x="44" y="26153"/>
                  </a:lnTo>
                  <a:lnTo>
                    <a:pt x="88" y="26197"/>
                  </a:lnTo>
                  <a:lnTo>
                    <a:pt x="263" y="26197"/>
                  </a:lnTo>
                  <a:lnTo>
                    <a:pt x="307" y="26109"/>
                  </a:lnTo>
                  <a:lnTo>
                    <a:pt x="1755" y="21984"/>
                  </a:lnTo>
                  <a:lnTo>
                    <a:pt x="2852" y="18298"/>
                  </a:lnTo>
                  <a:lnTo>
                    <a:pt x="3642" y="16236"/>
                  </a:lnTo>
                  <a:lnTo>
                    <a:pt x="5046" y="13515"/>
                  </a:lnTo>
                  <a:lnTo>
                    <a:pt x="6143" y="10663"/>
                  </a:lnTo>
                  <a:lnTo>
                    <a:pt x="6275" y="10312"/>
                  </a:lnTo>
                  <a:lnTo>
                    <a:pt x="7548" y="6450"/>
                  </a:lnTo>
                  <a:lnTo>
                    <a:pt x="7548" y="6407"/>
                  </a:lnTo>
                  <a:lnTo>
                    <a:pt x="8294" y="4651"/>
                  </a:lnTo>
                  <a:lnTo>
                    <a:pt x="9566" y="1755"/>
                  </a:lnTo>
                  <a:lnTo>
                    <a:pt x="10970" y="307"/>
                  </a:lnTo>
                  <a:lnTo>
                    <a:pt x="11014" y="219"/>
                  </a:lnTo>
                  <a:lnTo>
                    <a:pt x="11014" y="176"/>
                  </a:lnTo>
                  <a:lnTo>
                    <a:pt x="11014" y="88"/>
                  </a:lnTo>
                  <a:lnTo>
                    <a:pt x="10970" y="44"/>
                  </a:lnTo>
                  <a:lnTo>
                    <a:pt x="10926"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3" name="Google Shape;6653;p166"/>
            <p:cNvSpPr/>
            <p:nvPr/>
          </p:nvSpPr>
          <p:spPr>
            <a:xfrm>
              <a:off x="4717225" y="1245425"/>
              <a:ext cx="38425" cy="278675"/>
            </a:xfrm>
            <a:custGeom>
              <a:rect b="b" l="l" r="r" t="t"/>
              <a:pathLst>
                <a:path extrusionOk="0" h="11147" w="1537">
                  <a:moveTo>
                    <a:pt x="1317" y="1"/>
                  </a:moveTo>
                  <a:lnTo>
                    <a:pt x="1273" y="45"/>
                  </a:lnTo>
                  <a:lnTo>
                    <a:pt x="1229" y="89"/>
                  </a:lnTo>
                  <a:lnTo>
                    <a:pt x="1185" y="133"/>
                  </a:lnTo>
                  <a:lnTo>
                    <a:pt x="483" y="4126"/>
                  </a:lnTo>
                  <a:lnTo>
                    <a:pt x="0" y="7066"/>
                  </a:lnTo>
                  <a:lnTo>
                    <a:pt x="0" y="7109"/>
                  </a:lnTo>
                  <a:lnTo>
                    <a:pt x="132" y="8470"/>
                  </a:lnTo>
                  <a:lnTo>
                    <a:pt x="132" y="8514"/>
                  </a:lnTo>
                  <a:lnTo>
                    <a:pt x="878" y="10839"/>
                  </a:lnTo>
                  <a:lnTo>
                    <a:pt x="878" y="10971"/>
                  </a:lnTo>
                  <a:lnTo>
                    <a:pt x="878" y="11015"/>
                  </a:lnTo>
                  <a:lnTo>
                    <a:pt x="922" y="11103"/>
                  </a:lnTo>
                  <a:lnTo>
                    <a:pt x="1009" y="11146"/>
                  </a:lnTo>
                  <a:lnTo>
                    <a:pt x="1053" y="11146"/>
                  </a:lnTo>
                  <a:lnTo>
                    <a:pt x="1185" y="11103"/>
                  </a:lnTo>
                  <a:lnTo>
                    <a:pt x="1229" y="11059"/>
                  </a:lnTo>
                  <a:lnTo>
                    <a:pt x="1229" y="10971"/>
                  </a:lnTo>
                  <a:lnTo>
                    <a:pt x="1229" y="10795"/>
                  </a:lnTo>
                  <a:lnTo>
                    <a:pt x="1229" y="10752"/>
                  </a:lnTo>
                  <a:lnTo>
                    <a:pt x="483" y="8426"/>
                  </a:lnTo>
                  <a:lnTo>
                    <a:pt x="351" y="7109"/>
                  </a:lnTo>
                  <a:lnTo>
                    <a:pt x="834" y="4170"/>
                  </a:lnTo>
                  <a:lnTo>
                    <a:pt x="1536" y="220"/>
                  </a:lnTo>
                  <a:lnTo>
                    <a:pt x="1536" y="133"/>
                  </a:lnTo>
                  <a:lnTo>
                    <a:pt x="1492" y="89"/>
                  </a:lnTo>
                  <a:lnTo>
                    <a:pt x="1448" y="45"/>
                  </a:lnTo>
                  <a:lnTo>
                    <a:pt x="1404"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4" name="Google Shape;6654;p166"/>
            <p:cNvSpPr/>
            <p:nvPr/>
          </p:nvSpPr>
          <p:spPr>
            <a:xfrm>
              <a:off x="4744650" y="1146700"/>
              <a:ext cx="39500" cy="377400"/>
            </a:xfrm>
            <a:custGeom>
              <a:rect b="b" l="l" r="r" t="t"/>
              <a:pathLst>
                <a:path extrusionOk="0" h="15096" w="1580">
                  <a:moveTo>
                    <a:pt x="483" y="1"/>
                  </a:moveTo>
                  <a:lnTo>
                    <a:pt x="395" y="45"/>
                  </a:lnTo>
                  <a:lnTo>
                    <a:pt x="351" y="45"/>
                  </a:lnTo>
                  <a:lnTo>
                    <a:pt x="307" y="132"/>
                  </a:lnTo>
                  <a:lnTo>
                    <a:pt x="264" y="176"/>
                  </a:lnTo>
                  <a:lnTo>
                    <a:pt x="307" y="264"/>
                  </a:lnTo>
                  <a:lnTo>
                    <a:pt x="1185" y="3204"/>
                  </a:lnTo>
                  <a:lnTo>
                    <a:pt x="1229" y="5091"/>
                  </a:lnTo>
                  <a:lnTo>
                    <a:pt x="439" y="8075"/>
                  </a:lnTo>
                  <a:lnTo>
                    <a:pt x="0" y="10707"/>
                  </a:lnTo>
                  <a:lnTo>
                    <a:pt x="0" y="10751"/>
                  </a:lnTo>
                  <a:lnTo>
                    <a:pt x="88" y="11892"/>
                  </a:lnTo>
                  <a:lnTo>
                    <a:pt x="88" y="11936"/>
                  </a:lnTo>
                  <a:lnTo>
                    <a:pt x="615" y="13647"/>
                  </a:lnTo>
                  <a:lnTo>
                    <a:pt x="439" y="14876"/>
                  </a:lnTo>
                  <a:lnTo>
                    <a:pt x="439" y="14964"/>
                  </a:lnTo>
                  <a:lnTo>
                    <a:pt x="483" y="15008"/>
                  </a:lnTo>
                  <a:lnTo>
                    <a:pt x="527" y="15052"/>
                  </a:lnTo>
                  <a:lnTo>
                    <a:pt x="615" y="15095"/>
                  </a:lnTo>
                  <a:lnTo>
                    <a:pt x="746" y="15052"/>
                  </a:lnTo>
                  <a:lnTo>
                    <a:pt x="790" y="14920"/>
                  </a:lnTo>
                  <a:lnTo>
                    <a:pt x="966" y="13647"/>
                  </a:lnTo>
                  <a:lnTo>
                    <a:pt x="966" y="13560"/>
                  </a:lnTo>
                  <a:lnTo>
                    <a:pt x="439" y="11848"/>
                  </a:lnTo>
                  <a:lnTo>
                    <a:pt x="351" y="10751"/>
                  </a:lnTo>
                  <a:lnTo>
                    <a:pt x="790" y="8162"/>
                  </a:lnTo>
                  <a:lnTo>
                    <a:pt x="1580" y="5135"/>
                  </a:lnTo>
                  <a:lnTo>
                    <a:pt x="1580" y="5091"/>
                  </a:lnTo>
                  <a:lnTo>
                    <a:pt x="1536" y="3160"/>
                  </a:lnTo>
                  <a:lnTo>
                    <a:pt x="1536" y="3116"/>
                  </a:lnTo>
                  <a:lnTo>
                    <a:pt x="615" y="132"/>
                  </a:lnTo>
                  <a:lnTo>
                    <a:pt x="571" y="88"/>
                  </a:lnTo>
                  <a:lnTo>
                    <a:pt x="527" y="45"/>
                  </a:lnTo>
                  <a:lnTo>
                    <a:pt x="483"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5" name="Google Shape;6655;p166"/>
            <p:cNvSpPr/>
            <p:nvPr/>
          </p:nvSpPr>
          <p:spPr>
            <a:xfrm>
              <a:off x="4788525" y="1242150"/>
              <a:ext cx="43900" cy="303900"/>
            </a:xfrm>
            <a:custGeom>
              <a:rect b="b" l="l" r="r" t="t"/>
              <a:pathLst>
                <a:path extrusionOk="0" h="12156" w="1756">
                  <a:moveTo>
                    <a:pt x="1229" y="0"/>
                  </a:moveTo>
                  <a:lnTo>
                    <a:pt x="1141" y="44"/>
                  </a:lnTo>
                  <a:lnTo>
                    <a:pt x="1097" y="88"/>
                  </a:lnTo>
                  <a:lnTo>
                    <a:pt x="1054" y="132"/>
                  </a:lnTo>
                  <a:lnTo>
                    <a:pt x="1054" y="220"/>
                  </a:lnTo>
                  <a:lnTo>
                    <a:pt x="1405" y="2106"/>
                  </a:lnTo>
                  <a:lnTo>
                    <a:pt x="790" y="4388"/>
                  </a:lnTo>
                  <a:lnTo>
                    <a:pt x="483" y="6231"/>
                  </a:lnTo>
                  <a:lnTo>
                    <a:pt x="483" y="6275"/>
                  </a:lnTo>
                  <a:lnTo>
                    <a:pt x="878" y="8996"/>
                  </a:lnTo>
                  <a:lnTo>
                    <a:pt x="308" y="11277"/>
                  </a:lnTo>
                  <a:lnTo>
                    <a:pt x="0" y="11892"/>
                  </a:lnTo>
                  <a:lnTo>
                    <a:pt x="0" y="11980"/>
                  </a:lnTo>
                  <a:lnTo>
                    <a:pt x="0" y="12067"/>
                  </a:lnTo>
                  <a:lnTo>
                    <a:pt x="44" y="12111"/>
                  </a:lnTo>
                  <a:lnTo>
                    <a:pt x="88" y="12155"/>
                  </a:lnTo>
                  <a:lnTo>
                    <a:pt x="264" y="12155"/>
                  </a:lnTo>
                  <a:lnTo>
                    <a:pt x="351" y="12067"/>
                  </a:lnTo>
                  <a:lnTo>
                    <a:pt x="659" y="11409"/>
                  </a:lnTo>
                  <a:lnTo>
                    <a:pt x="659" y="11365"/>
                  </a:lnTo>
                  <a:lnTo>
                    <a:pt x="1229" y="9040"/>
                  </a:lnTo>
                  <a:lnTo>
                    <a:pt x="1229" y="8952"/>
                  </a:lnTo>
                  <a:lnTo>
                    <a:pt x="834" y="6231"/>
                  </a:lnTo>
                  <a:lnTo>
                    <a:pt x="1141" y="4432"/>
                  </a:lnTo>
                  <a:lnTo>
                    <a:pt x="1756" y="2150"/>
                  </a:lnTo>
                  <a:lnTo>
                    <a:pt x="1756" y="2063"/>
                  </a:lnTo>
                  <a:lnTo>
                    <a:pt x="1405" y="132"/>
                  </a:lnTo>
                  <a:lnTo>
                    <a:pt x="1405" y="88"/>
                  </a:lnTo>
                  <a:lnTo>
                    <a:pt x="1361" y="44"/>
                  </a:lnTo>
                  <a:lnTo>
                    <a:pt x="1273"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6" name="Google Shape;6656;p166"/>
            <p:cNvSpPr/>
            <p:nvPr/>
          </p:nvSpPr>
          <p:spPr>
            <a:xfrm>
              <a:off x="4784125" y="1313450"/>
              <a:ext cx="79025" cy="276475"/>
            </a:xfrm>
            <a:custGeom>
              <a:rect b="b" l="l" r="r" t="t"/>
              <a:pathLst>
                <a:path extrusionOk="0" h="11059" w="3161">
                  <a:moveTo>
                    <a:pt x="2897" y="0"/>
                  </a:moveTo>
                  <a:lnTo>
                    <a:pt x="2853" y="44"/>
                  </a:lnTo>
                  <a:lnTo>
                    <a:pt x="2809" y="132"/>
                  </a:lnTo>
                  <a:lnTo>
                    <a:pt x="1976" y="2809"/>
                  </a:lnTo>
                  <a:lnTo>
                    <a:pt x="1624" y="4301"/>
                  </a:lnTo>
                  <a:lnTo>
                    <a:pt x="1624" y="4345"/>
                  </a:lnTo>
                  <a:lnTo>
                    <a:pt x="1712" y="6758"/>
                  </a:lnTo>
                  <a:lnTo>
                    <a:pt x="1098" y="8513"/>
                  </a:lnTo>
                  <a:lnTo>
                    <a:pt x="45" y="10795"/>
                  </a:lnTo>
                  <a:lnTo>
                    <a:pt x="1" y="10883"/>
                  </a:lnTo>
                  <a:lnTo>
                    <a:pt x="45" y="10927"/>
                  </a:lnTo>
                  <a:lnTo>
                    <a:pt x="45" y="11014"/>
                  </a:lnTo>
                  <a:lnTo>
                    <a:pt x="133" y="11058"/>
                  </a:lnTo>
                  <a:lnTo>
                    <a:pt x="176" y="11058"/>
                  </a:lnTo>
                  <a:lnTo>
                    <a:pt x="308" y="11014"/>
                  </a:lnTo>
                  <a:lnTo>
                    <a:pt x="352" y="10971"/>
                  </a:lnTo>
                  <a:lnTo>
                    <a:pt x="1449" y="8645"/>
                  </a:lnTo>
                  <a:lnTo>
                    <a:pt x="2063" y="6846"/>
                  </a:lnTo>
                  <a:lnTo>
                    <a:pt x="2063" y="6758"/>
                  </a:lnTo>
                  <a:lnTo>
                    <a:pt x="1976" y="4388"/>
                  </a:lnTo>
                  <a:lnTo>
                    <a:pt x="2327" y="2897"/>
                  </a:lnTo>
                  <a:lnTo>
                    <a:pt x="3160" y="220"/>
                  </a:lnTo>
                  <a:lnTo>
                    <a:pt x="3160" y="132"/>
                  </a:lnTo>
                  <a:lnTo>
                    <a:pt x="3160" y="88"/>
                  </a:lnTo>
                  <a:lnTo>
                    <a:pt x="3116" y="44"/>
                  </a:lnTo>
                  <a:lnTo>
                    <a:pt x="3029"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7" name="Google Shape;6657;p166"/>
            <p:cNvSpPr/>
            <p:nvPr/>
          </p:nvSpPr>
          <p:spPr>
            <a:xfrm>
              <a:off x="4800600" y="1323325"/>
              <a:ext cx="74600" cy="277575"/>
            </a:xfrm>
            <a:custGeom>
              <a:rect b="b" l="l" r="r" t="t"/>
              <a:pathLst>
                <a:path extrusionOk="0" h="11103" w="2984">
                  <a:moveTo>
                    <a:pt x="2721" y="0"/>
                  </a:moveTo>
                  <a:lnTo>
                    <a:pt x="2677" y="44"/>
                  </a:lnTo>
                  <a:lnTo>
                    <a:pt x="2677" y="132"/>
                  </a:lnTo>
                  <a:lnTo>
                    <a:pt x="2238" y="1756"/>
                  </a:lnTo>
                  <a:lnTo>
                    <a:pt x="2238" y="1799"/>
                  </a:lnTo>
                  <a:lnTo>
                    <a:pt x="2282" y="4388"/>
                  </a:lnTo>
                  <a:lnTo>
                    <a:pt x="1536" y="7285"/>
                  </a:lnTo>
                  <a:lnTo>
                    <a:pt x="44" y="10839"/>
                  </a:lnTo>
                  <a:lnTo>
                    <a:pt x="0" y="10927"/>
                  </a:lnTo>
                  <a:lnTo>
                    <a:pt x="44" y="10970"/>
                  </a:lnTo>
                  <a:lnTo>
                    <a:pt x="88" y="11014"/>
                  </a:lnTo>
                  <a:lnTo>
                    <a:pt x="132" y="11058"/>
                  </a:lnTo>
                  <a:lnTo>
                    <a:pt x="176" y="11102"/>
                  </a:lnTo>
                  <a:lnTo>
                    <a:pt x="307" y="11058"/>
                  </a:lnTo>
                  <a:lnTo>
                    <a:pt x="351" y="10970"/>
                  </a:lnTo>
                  <a:lnTo>
                    <a:pt x="1843" y="7372"/>
                  </a:lnTo>
                  <a:lnTo>
                    <a:pt x="1887" y="7372"/>
                  </a:lnTo>
                  <a:lnTo>
                    <a:pt x="2633" y="4432"/>
                  </a:lnTo>
                  <a:lnTo>
                    <a:pt x="2633" y="4388"/>
                  </a:lnTo>
                  <a:lnTo>
                    <a:pt x="2589" y="1843"/>
                  </a:lnTo>
                  <a:lnTo>
                    <a:pt x="2984" y="220"/>
                  </a:lnTo>
                  <a:lnTo>
                    <a:pt x="2984" y="132"/>
                  </a:lnTo>
                  <a:lnTo>
                    <a:pt x="2984" y="88"/>
                  </a:lnTo>
                  <a:lnTo>
                    <a:pt x="2940"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8" name="Google Shape;6658;p166"/>
            <p:cNvSpPr/>
            <p:nvPr/>
          </p:nvSpPr>
          <p:spPr>
            <a:xfrm>
              <a:off x="4826925" y="1334300"/>
              <a:ext cx="77900" cy="245750"/>
            </a:xfrm>
            <a:custGeom>
              <a:rect b="b" l="l" r="r" t="t"/>
              <a:pathLst>
                <a:path extrusionOk="0" h="9830" w="3116">
                  <a:moveTo>
                    <a:pt x="2896" y="0"/>
                  </a:moveTo>
                  <a:lnTo>
                    <a:pt x="2809" y="44"/>
                  </a:lnTo>
                  <a:lnTo>
                    <a:pt x="2765" y="88"/>
                  </a:lnTo>
                  <a:lnTo>
                    <a:pt x="2765" y="132"/>
                  </a:lnTo>
                  <a:lnTo>
                    <a:pt x="2019" y="4037"/>
                  </a:lnTo>
                  <a:lnTo>
                    <a:pt x="1097" y="7416"/>
                  </a:lnTo>
                  <a:lnTo>
                    <a:pt x="44" y="9522"/>
                  </a:lnTo>
                  <a:lnTo>
                    <a:pt x="0" y="9610"/>
                  </a:lnTo>
                  <a:lnTo>
                    <a:pt x="0" y="9654"/>
                  </a:lnTo>
                  <a:lnTo>
                    <a:pt x="0" y="9742"/>
                  </a:lnTo>
                  <a:lnTo>
                    <a:pt x="44" y="9785"/>
                  </a:lnTo>
                  <a:lnTo>
                    <a:pt x="176" y="9829"/>
                  </a:lnTo>
                  <a:lnTo>
                    <a:pt x="264" y="9785"/>
                  </a:lnTo>
                  <a:lnTo>
                    <a:pt x="307" y="9742"/>
                  </a:lnTo>
                  <a:lnTo>
                    <a:pt x="351" y="9698"/>
                  </a:lnTo>
                  <a:lnTo>
                    <a:pt x="1404" y="7548"/>
                  </a:lnTo>
                  <a:lnTo>
                    <a:pt x="2370" y="4125"/>
                  </a:lnTo>
                  <a:lnTo>
                    <a:pt x="3116" y="220"/>
                  </a:lnTo>
                  <a:lnTo>
                    <a:pt x="3116" y="132"/>
                  </a:lnTo>
                  <a:lnTo>
                    <a:pt x="3072" y="88"/>
                  </a:lnTo>
                  <a:lnTo>
                    <a:pt x="3028" y="44"/>
                  </a:lnTo>
                  <a:lnTo>
                    <a:pt x="2940"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9" name="Google Shape;6659;p166"/>
            <p:cNvSpPr/>
            <p:nvPr/>
          </p:nvSpPr>
          <p:spPr>
            <a:xfrm>
              <a:off x="4873000" y="1356225"/>
              <a:ext cx="89975" cy="206275"/>
            </a:xfrm>
            <a:custGeom>
              <a:rect b="b" l="l" r="r" t="t"/>
              <a:pathLst>
                <a:path extrusionOk="0" h="8251" w="3599">
                  <a:moveTo>
                    <a:pt x="3423" y="1"/>
                  </a:moveTo>
                  <a:lnTo>
                    <a:pt x="3335" y="45"/>
                  </a:lnTo>
                  <a:lnTo>
                    <a:pt x="3291" y="89"/>
                  </a:lnTo>
                  <a:lnTo>
                    <a:pt x="2326" y="1405"/>
                  </a:lnTo>
                  <a:lnTo>
                    <a:pt x="2326" y="1449"/>
                  </a:lnTo>
                  <a:lnTo>
                    <a:pt x="1361" y="4477"/>
                  </a:lnTo>
                  <a:lnTo>
                    <a:pt x="483" y="7109"/>
                  </a:lnTo>
                  <a:lnTo>
                    <a:pt x="0" y="7987"/>
                  </a:lnTo>
                  <a:lnTo>
                    <a:pt x="0" y="8075"/>
                  </a:lnTo>
                  <a:lnTo>
                    <a:pt x="0" y="8163"/>
                  </a:lnTo>
                  <a:lnTo>
                    <a:pt x="44" y="8206"/>
                  </a:lnTo>
                  <a:lnTo>
                    <a:pt x="88" y="8250"/>
                  </a:lnTo>
                  <a:lnTo>
                    <a:pt x="264" y="8250"/>
                  </a:lnTo>
                  <a:lnTo>
                    <a:pt x="307" y="8163"/>
                  </a:lnTo>
                  <a:lnTo>
                    <a:pt x="834" y="7285"/>
                  </a:lnTo>
                  <a:lnTo>
                    <a:pt x="834" y="7241"/>
                  </a:lnTo>
                  <a:lnTo>
                    <a:pt x="1712" y="4564"/>
                  </a:lnTo>
                  <a:lnTo>
                    <a:pt x="2633" y="1580"/>
                  </a:lnTo>
                  <a:lnTo>
                    <a:pt x="3598" y="308"/>
                  </a:lnTo>
                  <a:lnTo>
                    <a:pt x="3598" y="220"/>
                  </a:lnTo>
                  <a:lnTo>
                    <a:pt x="3598" y="176"/>
                  </a:lnTo>
                  <a:lnTo>
                    <a:pt x="3598" y="89"/>
                  </a:lnTo>
                  <a:lnTo>
                    <a:pt x="3555" y="45"/>
                  </a:lnTo>
                  <a:lnTo>
                    <a:pt x="3467"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0" name="Google Shape;6660;p166"/>
            <p:cNvSpPr/>
            <p:nvPr/>
          </p:nvSpPr>
          <p:spPr>
            <a:xfrm>
              <a:off x="4878475" y="1401200"/>
              <a:ext cx="130575" cy="183225"/>
            </a:xfrm>
            <a:custGeom>
              <a:rect b="b" l="l" r="r" t="t"/>
              <a:pathLst>
                <a:path extrusionOk="0" h="7329" w="5223">
                  <a:moveTo>
                    <a:pt x="5003" y="1"/>
                  </a:moveTo>
                  <a:lnTo>
                    <a:pt x="4915" y="45"/>
                  </a:lnTo>
                  <a:lnTo>
                    <a:pt x="1975" y="3204"/>
                  </a:lnTo>
                  <a:lnTo>
                    <a:pt x="1931" y="3292"/>
                  </a:lnTo>
                  <a:lnTo>
                    <a:pt x="1010" y="5442"/>
                  </a:lnTo>
                  <a:lnTo>
                    <a:pt x="45" y="7066"/>
                  </a:lnTo>
                  <a:lnTo>
                    <a:pt x="1" y="7153"/>
                  </a:lnTo>
                  <a:lnTo>
                    <a:pt x="1" y="7197"/>
                  </a:lnTo>
                  <a:lnTo>
                    <a:pt x="45" y="7285"/>
                  </a:lnTo>
                  <a:lnTo>
                    <a:pt x="88" y="7329"/>
                  </a:lnTo>
                  <a:lnTo>
                    <a:pt x="264" y="7329"/>
                  </a:lnTo>
                  <a:lnTo>
                    <a:pt x="352" y="7241"/>
                  </a:lnTo>
                  <a:lnTo>
                    <a:pt x="1317" y="5618"/>
                  </a:lnTo>
                  <a:lnTo>
                    <a:pt x="2239" y="3424"/>
                  </a:lnTo>
                  <a:lnTo>
                    <a:pt x="5179" y="264"/>
                  </a:lnTo>
                  <a:lnTo>
                    <a:pt x="5222" y="220"/>
                  </a:lnTo>
                  <a:lnTo>
                    <a:pt x="5222" y="133"/>
                  </a:lnTo>
                  <a:lnTo>
                    <a:pt x="5222" y="89"/>
                  </a:lnTo>
                  <a:lnTo>
                    <a:pt x="5179" y="45"/>
                  </a:lnTo>
                  <a:lnTo>
                    <a:pt x="5135"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1" name="Google Shape;6661;p166"/>
            <p:cNvSpPr/>
            <p:nvPr/>
          </p:nvSpPr>
          <p:spPr>
            <a:xfrm>
              <a:off x="4888350" y="1411075"/>
              <a:ext cx="178850" cy="188725"/>
            </a:xfrm>
            <a:custGeom>
              <a:rect b="b" l="l" r="r" t="t"/>
              <a:pathLst>
                <a:path extrusionOk="0" h="7549" w="7154">
                  <a:moveTo>
                    <a:pt x="6934" y="1"/>
                  </a:moveTo>
                  <a:lnTo>
                    <a:pt x="6846" y="45"/>
                  </a:lnTo>
                  <a:lnTo>
                    <a:pt x="5003" y="1493"/>
                  </a:lnTo>
                  <a:lnTo>
                    <a:pt x="4959" y="1537"/>
                  </a:lnTo>
                  <a:lnTo>
                    <a:pt x="2809" y="4345"/>
                  </a:lnTo>
                  <a:lnTo>
                    <a:pt x="2019" y="4915"/>
                  </a:lnTo>
                  <a:lnTo>
                    <a:pt x="1975" y="4959"/>
                  </a:lnTo>
                  <a:lnTo>
                    <a:pt x="44" y="7241"/>
                  </a:lnTo>
                  <a:lnTo>
                    <a:pt x="1" y="7329"/>
                  </a:lnTo>
                  <a:lnTo>
                    <a:pt x="1" y="7373"/>
                  </a:lnTo>
                  <a:lnTo>
                    <a:pt x="1" y="7460"/>
                  </a:lnTo>
                  <a:lnTo>
                    <a:pt x="44" y="7504"/>
                  </a:lnTo>
                  <a:lnTo>
                    <a:pt x="176" y="7548"/>
                  </a:lnTo>
                  <a:lnTo>
                    <a:pt x="220" y="7548"/>
                  </a:lnTo>
                  <a:lnTo>
                    <a:pt x="308" y="7504"/>
                  </a:lnTo>
                  <a:lnTo>
                    <a:pt x="2238" y="5179"/>
                  </a:lnTo>
                  <a:lnTo>
                    <a:pt x="3028" y="4652"/>
                  </a:lnTo>
                  <a:lnTo>
                    <a:pt x="3072" y="4608"/>
                  </a:lnTo>
                  <a:lnTo>
                    <a:pt x="5222" y="1756"/>
                  </a:lnTo>
                  <a:lnTo>
                    <a:pt x="7065" y="308"/>
                  </a:lnTo>
                  <a:lnTo>
                    <a:pt x="7109" y="264"/>
                  </a:lnTo>
                  <a:lnTo>
                    <a:pt x="7153" y="176"/>
                  </a:lnTo>
                  <a:lnTo>
                    <a:pt x="7153" y="132"/>
                  </a:lnTo>
                  <a:lnTo>
                    <a:pt x="7109" y="45"/>
                  </a:lnTo>
                  <a:lnTo>
                    <a:pt x="7065"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2" name="Google Shape;6662;p166"/>
            <p:cNvSpPr/>
            <p:nvPr/>
          </p:nvSpPr>
          <p:spPr>
            <a:xfrm>
              <a:off x="4890550" y="1412175"/>
              <a:ext cx="208450" cy="215050"/>
            </a:xfrm>
            <a:custGeom>
              <a:rect b="b" l="l" r="r" t="t"/>
              <a:pathLst>
                <a:path extrusionOk="0" h="8602" w="8338">
                  <a:moveTo>
                    <a:pt x="8074" y="1"/>
                  </a:moveTo>
                  <a:lnTo>
                    <a:pt x="8030" y="45"/>
                  </a:lnTo>
                  <a:lnTo>
                    <a:pt x="7987" y="132"/>
                  </a:lnTo>
                  <a:lnTo>
                    <a:pt x="7021" y="3774"/>
                  </a:lnTo>
                  <a:lnTo>
                    <a:pt x="5880" y="5179"/>
                  </a:lnTo>
                  <a:lnTo>
                    <a:pt x="4652" y="5705"/>
                  </a:lnTo>
                  <a:lnTo>
                    <a:pt x="571" y="7943"/>
                  </a:lnTo>
                  <a:lnTo>
                    <a:pt x="88" y="8294"/>
                  </a:lnTo>
                  <a:lnTo>
                    <a:pt x="44" y="8338"/>
                  </a:lnTo>
                  <a:lnTo>
                    <a:pt x="0" y="8426"/>
                  </a:lnTo>
                  <a:lnTo>
                    <a:pt x="0" y="8470"/>
                  </a:lnTo>
                  <a:lnTo>
                    <a:pt x="44" y="8557"/>
                  </a:lnTo>
                  <a:lnTo>
                    <a:pt x="132" y="8601"/>
                  </a:lnTo>
                  <a:lnTo>
                    <a:pt x="307" y="8601"/>
                  </a:lnTo>
                  <a:lnTo>
                    <a:pt x="746" y="8250"/>
                  </a:lnTo>
                  <a:lnTo>
                    <a:pt x="4783" y="6056"/>
                  </a:lnTo>
                  <a:lnTo>
                    <a:pt x="6056" y="5486"/>
                  </a:lnTo>
                  <a:lnTo>
                    <a:pt x="6144" y="5442"/>
                  </a:lnTo>
                  <a:lnTo>
                    <a:pt x="7328" y="3950"/>
                  </a:lnTo>
                  <a:lnTo>
                    <a:pt x="7328" y="3906"/>
                  </a:lnTo>
                  <a:lnTo>
                    <a:pt x="8338" y="220"/>
                  </a:lnTo>
                  <a:lnTo>
                    <a:pt x="8338" y="132"/>
                  </a:lnTo>
                  <a:lnTo>
                    <a:pt x="8338" y="88"/>
                  </a:lnTo>
                  <a:lnTo>
                    <a:pt x="8294" y="45"/>
                  </a:lnTo>
                  <a:lnTo>
                    <a:pt x="8206"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3" name="Google Shape;6663;p166"/>
            <p:cNvSpPr/>
            <p:nvPr/>
          </p:nvSpPr>
          <p:spPr>
            <a:xfrm>
              <a:off x="4878475" y="1464825"/>
              <a:ext cx="342300" cy="254550"/>
            </a:xfrm>
            <a:custGeom>
              <a:rect b="b" l="l" r="r" t="t"/>
              <a:pathLst>
                <a:path extrusionOk="0" h="10182" w="13692">
                  <a:moveTo>
                    <a:pt x="13560" y="1"/>
                  </a:moveTo>
                  <a:lnTo>
                    <a:pt x="13472" y="45"/>
                  </a:lnTo>
                  <a:lnTo>
                    <a:pt x="11805" y="571"/>
                  </a:lnTo>
                  <a:lnTo>
                    <a:pt x="11761" y="615"/>
                  </a:lnTo>
                  <a:lnTo>
                    <a:pt x="11410" y="879"/>
                  </a:lnTo>
                  <a:lnTo>
                    <a:pt x="11366" y="966"/>
                  </a:lnTo>
                  <a:lnTo>
                    <a:pt x="10795" y="2195"/>
                  </a:lnTo>
                  <a:lnTo>
                    <a:pt x="8119" y="5223"/>
                  </a:lnTo>
                  <a:lnTo>
                    <a:pt x="6890" y="6276"/>
                  </a:lnTo>
                  <a:lnTo>
                    <a:pt x="5266" y="7285"/>
                  </a:lnTo>
                  <a:lnTo>
                    <a:pt x="1142" y="9172"/>
                  </a:lnTo>
                  <a:lnTo>
                    <a:pt x="1098" y="9172"/>
                  </a:lnTo>
                  <a:lnTo>
                    <a:pt x="88" y="9874"/>
                  </a:lnTo>
                  <a:lnTo>
                    <a:pt x="45" y="9918"/>
                  </a:lnTo>
                  <a:lnTo>
                    <a:pt x="1" y="9962"/>
                  </a:lnTo>
                  <a:lnTo>
                    <a:pt x="1" y="10050"/>
                  </a:lnTo>
                  <a:lnTo>
                    <a:pt x="45" y="10093"/>
                  </a:lnTo>
                  <a:lnTo>
                    <a:pt x="88" y="10137"/>
                  </a:lnTo>
                  <a:lnTo>
                    <a:pt x="176" y="10181"/>
                  </a:lnTo>
                  <a:lnTo>
                    <a:pt x="264" y="10137"/>
                  </a:lnTo>
                  <a:lnTo>
                    <a:pt x="1273" y="9479"/>
                  </a:lnTo>
                  <a:lnTo>
                    <a:pt x="5442" y="7592"/>
                  </a:lnTo>
                  <a:lnTo>
                    <a:pt x="5486" y="7592"/>
                  </a:lnTo>
                  <a:lnTo>
                    <a:pt x="7065" y="6583"/>
                  </a:lnTo>
                  <a:lnTo>
                    <a:pt x="7109" y="6539"/>
                  </a:lnTo>
                  <a:lnTo>
                    <a:pt x="8382" y="5486"/>
                  </a:lnTo>
                  <a:lnTo>
                    <a:pt x="8382" y="5442"/>
                  </a:lnTo>
                  <a:lnTo>
                    <a:pt x="11102" y="2414"/>
                  </a:lnTo>
                  <a:lnTo>
                    <a:pt x="11102" y="2370"/>
                  </a:lnTo>
                  <a:lnTo>
                    <a:pt x="11673" y="1142"/>
                  </a:lnTo>
                  <a:lnTo>
                    <a:pt x="11936" y="922"/>
                  </a:lnTo>
                  <a:lnTo>
                    <a:pt x="13604" y="352"/>
                  </a:lnTo>
                  <a:lnTo>
                    <a:pt x="13647" y="308"/>
                  </a:lnTo>
                  <a:lnTo>
                    <a:pt x="13691" y="264"/>
                  </a:lnTo>
                  <a:lnTo>
                    <a:pt x="13691" y="220"/>
                  </a:lnTo>
                  <a:lnTo>
                    <a:pt x="13691" y="133"/>
                  </a:lnTo>
                  <a:lnTo>
                    <a:pt x="13647" y="89"/>
                  </a:lnTo>
                  <a:lnTo>
                    <a:pt x="13604" y="45"/>
                  </a:lnTo>
                  <a:lnTo>
                    <a:pt x="13560"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4" name="Google Shape;6664;p166"/>
            <p:cNvSpPr/>
            <p:nvPr/>
          </p:nvSpPr>
          <p:spPr>
            <a:xfrm>
              <a:off x="5782425" y="1462650"/>
              <a:ext cx="54875" cy="228200"/>
            </a:xfrm>
            <a:custGeom>
              <a:rect b="b" l="l" r="r" t="t"/>
              <a:pathLst>
                <a:path extrusionOk="0" h="9128" w="2195">
                  <a:moveTo>
                    <a:pt x="88" y="0"/>
                  </a:moveTo>
                  <a:lnTo>
                    <a:pt x="44" y="44"/>
                  </a:lnTo>
                  <a:lnTo>
                    <a:pt x="0" y="88"/>
                  </a:lnTo>
                  <a:lnTo>
                    <a:pt x="0" y="176"/>
                  </a:lnTo>
                  <a:lnTo>
                    <a:pt x="0" y="263"/>
                  </a:lnTo>
                  <a:lnTo>
                    <a:pt x="44" y="307"/>
                  </a:lnTo>
                  <a:lnTo>
                    <a:pt x="1448" y="1755"/>
                  </a:lnTo>
                  <a:lnTo>
                    <a:pt x="1843" y="2940"/>
                  </a:lnTo>
                  <a:lnTo>
                    <a:pt x="1229" y="5924"/>
                  </a:lnTo>
                  <a:lnTo>
                    <a:pt x="1053" y="8908"/>
                  </a:lnTo>
                  <a:lnTo>
                    <a:pt x="1053" y="8996"/>
                  </a:lnTo>
                  <a:lnTo>
                    <a:pt x="1097" y="9040"/>
                  </a:lnTo>
                  <a:lnTo>
                    <a:pt x="1141" y="9083"/>
                  </a:lnTo>
                  <a:lnTo>
                    <a:pt x="1229" y="9127"/>
                  </a:lnTo>
                  <a:lnTo>
                    <a:pt x="1360" y="9083"/>
                  </a:lnTo>
                  <a:lnTo>
                    <a:pt x="1404" y="8952"/>
                  </a:lnTo>
                  <a:lnTo>
                    <a:pt x="1580" y="5968"/>
                  </a:lnTo>
                  <a:lnTo>
                    <a:pt x="2194" y="2984"/>
                  </a:lnTo>
                  <a:lnTo>
                    <a:pt x="2194" y="2896"/>
                  </a:lnTo>
                  <a:lnTo>
                    <a:pt x="1755" y="1624"/>
                  </a:lnTo>
                  <a:lnTo>
                    <a:pt x="1712" y="1536"/>
                  </a:lnTo>
                  <a:lnTo>
                    <a:pt x="307" y="44"/>
                  </a:lnTo>
                  <a:lnTo>
                    <a:pt x="220"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5" name="Google Shape;6665;p166"/>
            <p:cNvSpPr/>
            <p:nvPr/>
          </p:nvSpPr>
          <p:spPr>
            <a:xfrm>
              <a:off x="4857625" y="1459350"/>
              <a:ext cx="669225" cy="314875"/>
            </a:xfrm>
            <a:custGeom>
              <a:rect b="b" l="l" r="r" t="t"/>
              <a:pathLst>
                <a:path extrusionOk="0" h="12595" w="26769">
                  <a:moveTo>
                    <a:pt x="26549" y="1"/>
                  </a:moveTo>
                  <a:lnTo>
                    <a:pt x="22643" y="1054"/>
                  </a:lnTo>
                  <a:lnTo>
                    <a:pt x="18036" y="2238"/>
                  </a:lnTo>
                  <a:lnTo>
                    <a:pt x="16105" y="2633"/>
                  </a:lnTo>
                  <a:lnTo>
                    <a:pt x="16017" y="2677"/>
                  </a:lnTo>
                  <a:lnTo>
                    <a:pt x="14657" y="3994"/>
                  </a:lnTo>
                  <a:lnTo>
                    <a:pt x="12463" y="4345"/>
                  </a:lnTo>
                  <a:lnTo>
                    <a:pt x="12375" y="4389"/>
                  </a:lnTo>
                  <a:lnTo>
                    <a:pt x="10137" y="6934"/>
                  </a:lnTo>
                  <a:lnTo>
                    <a:pt x="8558" y="8162"/>
                  </a:lnTo>
                  <a:lnTo>
                    <a:pt x="6320" y="9391"/>
                  </a:lnTo>
                  <a:lnTo>
                    <a:pt x="1844" y="11409"/>
                  </a:lnTo>
                  <a:lnTo>
                    <a:pt x="220" y="12112"/>
                  </a:lnTo>
                  <a:lnTo>
                    <a:pt x="133" y="12155"/>
                  </a:lnTo>
                  <a:lnTo>
                    <a:pt x="1" y="12331"/>
                  </a:lnTo>
                  <a:lnTo>
                    <a:pt x="1" y="12375"/>
                  </a:lnTo>
                  <a:lnTo>
                    <a:pt x="1" y="12463"/>
                  </a:lnTo>
                  <a:lnTo>
                    <a:pt x="1" y="12506"/>
                  </a:lnTo>
                  <a:lnTo>
                    <a:pt x="45" y="12594"/>
                  </a:lnTo>
                  <a:lnTo>
                    <a:pt x="220" y="12594"/>
                  </a:lnTo>
                  <a:lnTo>
                    <a:pt x="308" y="12550"/>
                  </a:lnTo>
                  <a:lnTo>
                    <a:pt x="396" y="12419"/>
                  </a:lnTo>
                  <a:lnTo>
                    <a:pt x="1976" y="11760"/>
                  </a:lnTo>
                  <a:lnTo>
                    <a:pt x="6451" y="9742"/>
                  </a:lnTo>
                  <a:lnTo>
                    <a:pt x="8733" y="8469"/>
                  </a:lnTo>
                  <a:lnTo>
                    <a:pt x="8777" y="8426"/>
                  </a:lnTo>
                  <a:lnTo>
                    <a:pt x="10357" y="7197"/>
                  </a:lnTo>
                  <a:lnTo>
                    <a:pt x="10401" y="7197"/>
                  </a:lnTo>
                  <a:lnTo>
                    <a:pt x="12595" y="4696"/>
                  </a:lnTo>
                  <a:lnTo>
                    <a:pt x="14789" y="4301"/>
                  </a:lnTo>
                  <a:lnTo>
                    <a:pt x="14876" y="4257"/>
                  </a:lnTo>
                  <a:lnTo>
                    <a:pt x="16237" y="2984"/>
                  </a:lnTo>
                  <a:lnTo>
                    <a:pt x="18124" y="2546"/>
                  </a:lnTo>
                  <a:lnTo>
                    <a:pt x="22731" y="1405"/>
                  </a:lnTo>
                  <a:lnTo>
                    <a:pt x="26636" y="352"/>
                  </a:lnTo>
                  <a:lnTo>
                    <a:pt x="26680" y="308"/>
                  </a:lnTo>
                  <a:lnTo>
                    <a:pt x="26724" y="264"/>
                  </a:lnTo>
                  <a:lnTo>
                    <a:pt x="26768" y="176"/>
                  </a:lnTo>
                  <a:lnTo>
                    <a:pt x="26768" y="132"/>
                  </a:lnTo>
                  <a:lnTo>
                    <a:pt x="26724" y="44"/>
                  </a:lnTo>
                  <a:lnTo>
                    <a:pt x="26680"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6" name="Google Shape;6666;p166"/>
            <p:cNvSpPr/>
            <p:nvPr/>
          </p:nvSpPr>
          <p:spPr>
            <a:xfrm>
              <a:off x="4825825" y="1509825"/>
              <a:ext cx="970875" cy="323625"/>
            </a:xfrm>
            <a:custGeom>
              <a:rect b="b" l="l" r="r" t="t"/>
              <a:pathLst>
                <a:path extrusionOk="0" h="12945" w="38835">
                  <a:moveTo>
                    <a:pt x="34403" y="0"/>
                  </a:moveTo>
                  <a:lnTo>
                    <a:pt x="31902" y="219"/>
                  </a:lnTo>
                  <a:lnTo>
                    <a:pt x="31858" y="219"/>
                  </a:lnTo>
                  <a:lnTo>
                    <a:pt x="27821" y="1185"/>
                  </a:lnTo>
                  <a:lnTo>
                    <a:pt x="23871" y="1931"/>
                  </a:lnTo>
                  <a:lnTo>
                    <a:pt x="21195" y="2282"/>
                  </a:lnTo>
                  <a:lnTo>
                    <a:pt x="21151" y="2282"/>
                  </a:lnTo>
                  <a:lnTo>
                    <a:pt x="19659" y="3159"/>
                  </a:lnTo>
                  <a:lnTo>
                    <a:pt x="15534" y="3861"/>
                  </a:lnTo>
                  <a:lnTo>
                    <a:pt x="15446" y="3905"/>
                  </a:lnTo>
                  <a:lnTo>
                    <a:pt x="12813" y="6407"/>
                  </a:lnTo>
                  <a:lnTo>
                    <a:pt x="11760" y="7153"/>
                  </a:lnTo>
                  <a:lnTo>
                    <a:pt x="10663" y="7855"/>
                  </a:lnTo>
                  <a:lnTo>
                    <a:pt x="9566" y="8513"/>
                  </a:lnTo>
                  <a:lnTo>
                    <a:pt x="8425" y="9083"/>
                  </a:lnTo>
                  <a:lnTo>
                    <a:pt x="7241" y="9610"/>
                  </a:lnTo>
                  <a:lnTo>
                    <a:pt x="6056" y="10136"/>
                  </a:lnTo>
                  <a:lnTo>
                    <a:pt x="3642" y="11058"/>
                  </a:lnTo>
                  <a:lnTo>
                    <a:pt x="1931" y="11760"/>
                  </a:lnTo>
                  <a:lnTo>
                    <a:pt x="176" y="12462"/>
                  </a:lnTo>
                  <a:lnTo>
                    <a:pt x="88" y="12550"/>
                  </a:lnTo>
                  <a:lnTo>
                    <a:pt x="0" y="12638"/>
                  </a:lnTo>
                  <a:lnTo>
                    <a:pt x="0" y="12725"/>
                  </a:lnTo>
                  <a:lnTo>
                    <a:pt x="0" y="12769"/>
                  </a:lnTo>
                  <a:lnTo>
                    <a:pt x="0" y="12857"/>
                  </a:lnTo>
                  <a:lnTo>
                    <a:pt x="44" y="12901"/>
                  </a:lnTo>
                  <a:lnTo>
                    <a:pt x="176" y="12945"/>
                  </a:lnTo>
                  <a:lnTo>
                    <a:pt x="220" y="12901"/>
                  </a:lnTo>
                  <a:lnTo>
                    <a:pt x="308" y="12857"/>
                  </a:lnTo>
                  <a:lnTo>
                    <a:pt x="351" y="12769"/>
                  </a:lnTo>
                  <a:lnTo>
                    <a:pt x="2063" y="12067"/>
                  </a:lnTo>
                  <a:lnTo>
                    <a:pt x="3774" y="11409"/>
                  </a:lnTo>
                  <a:lnTo>
                    <a:pt x="6188" y="10444"/>
                  </a:lnTo>
                  <a:lnTo>
                    <a:pt x="7372" y="9917"/>
                  </a:lnTo>
                  <a:lnTo>
                    <a:pt x="8557" y="9390"/>
                  </a:lnTo>
                  <a:lnTo>
                    <a:pt x="9742" y="8776"/>
                  </a:lnTo>
                  <a:lnTo>
                    <a:pt x="10883" y="8162"/>
                  </a:lnTo>
                  <a:lnTo>
                    <a:pt x="11980" y="7460"/>
                  </a:lnTo>
                  <a:lnTo>
                    <a:pt x="13033" y="6670"/>
                  </a:lnTo>
                  <a:lnTo>
                    <a:pt x="15622" y="4169"/>
                  </a:lnTo>
                  <a:lnTo>
                    <a:pt x="19747" y="3510"/>
                  </a:lnTo>
                  <a:lnTo>
                    <a:pt x="19790" y="3467"/>
                  </a:lnTo>
                  <a:lnTo>
                    <a:pt x="21282" y="2589"/>
                  </a:lnTo>
                  <a:lnTo>
                    <a:pt x="23915" y="2238"/>
                  </a:lnTo>
                  <a:lnTo>
                    <a:pt x="27908" y="1492"/>
                  </a:lnTo>
                  <a:lnTo>
                    <a:pt x="31945" y="570"/>
                  </a:lnTo>
                  <a:lnTo>
                    <a:pt x="34403" y="351"/>
                  </a:lnTo>
                  <a:lnTo>
                    <a:pt x="36816" y="746"/>
                  </a:lnTo>
                  <a:lnTo>
                    <a:pt x="38001" y="1273"/>
                  </a:lnTo>
                  <a:lnTo>
                    <a:pt x="38440" y="1843"/>
                  </a:lnTo>
                  <a:lnTo>
                    <a:pt x="38484" y="3598"/>
                  </a:lnTo>
                  <a:lnTo>
                    <a:pt x="38484" y="3686"/>
                  </a:lnTo>
                  <a:lnTo>
                    <a:pt x="38527" y="3730"/>
                  </a:lnTo>
                  <a:lnTo>
                    <a:pt x="38571" y="3774"/>
                  </a:lnTo>
                  <a:lnTo>
                    <a:pt x="38703" y="3774"/>
                  </a:lnTo>
                  <a:lnTo>
                    <a:pt x="38791" y="3730"/>
                  </a:lnTo>
                  <a:lnTo>
                    <a:pt x="38791" y="3686"/>
                  </a:lnTo>
                  <a:lnTo>
                    <a:pt x="38835" y="3598"/>
                  </a:lnTo>
                  <a:lnTo>
                    <a:pt x="38791" y="1799"/>
                  </a:lnTo>
                  <a:lnTo>
                    <a:pt x="38747" y="1711"/>
                  </a:lnTo>
                  <a:lnTo>
                    <a:pt x="38264" y="1009"/>
                  </a:lnTo>
                  <a:lnTo>
                    <a:pt x="38220" y="965"/>
                  </a:lnTo>
                  <a:lnTo>
                    <a:pt x="36948" y="439"/>
                  </a:lnTo>
                  <a:lnTo>
                    <a:pt x="36904" y="395"/>
                  </a:lnTo>
                  <a:lnTo>
                    <a:pt x="34447"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7" name="Google Shape;6667;p166"/>
            <p:cNvSpPr/>
            <p:nvPr/>
          </p:nvSpPr>
          <p:spPr>
            <a:xfrm>
              <a:off x="4788525" y="1581125"/>
              <a:ext cx="993925" cy="304975"/>
            </a:xfrm>
            <a:custGeom>
              <a:rect b="b" l="l" r="r" t="t"/>
              <a:pathLst>
                <a:path extrusionOk="0" h="12199" w="39757">
                  <a:moveTo>
                    <a:pt x="35588" y="0"/>
                  </a:moveTo>
                  <a:lnTo>
                    <a:pt x="29883" y="790"/>
                  </a:lnTo>
                  <a:lnTo>
                    <a:pt x="26460" y="1009"/>
                  </a:lnTo>
                  <a:lnTo>
                    <a:pt x="26417" y="1009"/>
                  </a:lnTo>
                  <a:lnTo>
                    <a:pt x="24486" y="1712"/>
                  </a:lnTo>
                  <a:lnTo>
                    <a:pt x="19791" y="2326"/>
                  </a:lnTo>
                  <a:lnTo>
                    <a:pt x="18123" y="2677"/>
                  </a:lnTo>
                  <a:lnTo>
                    <a:pt x="18035" y="2721"/>
                  </a:lnTo>
                  <a:lnTo>
                    <a:pt x="15666" y="5046"/>
                  </a:lnTo>
                  <a:lnTo>
                    <a:pt x="15008" y="5573"/>
                  </a:lnTo>
                  <a:lnTo>
                    <a:pt x="14262" y="6056"/>
                  </a:lnTo>
                  <a:lnTo>
                    <a:pt x="13428" y="6538"/>
                  </a:lnTo>
                  <a:lnTo>
                    <a:pt x="12594" y="6977"/>
                  </a:lnTo>
                  <a:lnTo>
                    <a:pt x="11673" y="7416"/>
                  </a:lnTo>
                  <a:lnTo>
                    <a:pt x="10751" y="7855"/>
                  </a:lnTo>
                  <a:lnTo>
                    <a:pt x="8820" y="8689"/>
                  </a:lnTo>
                  <a:lnTo>
                    <a:pt x="6846" y="9478"/>
                  </a:lnTo>
                  <a:lnTo>
                    <a:pt x="4827" y="10180"/>
                  </a:lnTo>
                  <a:lnTo>
                    <a:pt x="1054" y="11497"/>
                  </a:lnTo>
                  <a:lnTo>
                    <a:pt x="176" y="11760"/>
                  </a:lnTo>
                  <a:lnTo>
                    <a:pt x="88" y="11848"/>
                  </a:lnTo>
                  <a:lnTo>
                    <a:pt x="0" y="11936"/>
                  </a:lnTo>
                  <a:lnTo>
                    <a:pt x="0" y="11980"/>
                  </a:lnTo>
                  <a:lnTo>
                    <a:pt x="0" y="12067"/>
                  </a:lnTo>
                  <a:lnTo>
                    <a:pt x="0" y="12111"/>
                  </a:lnTo>
                  <a:lnTo>
                    <a:pt x="44" y="12155"/>
                  </a:lnTo>
                  <a:lnTo>
                    <a:pt x="176" y="12199"/>
                  </a:lnTo>
                  <a:lnTo>
                    <a:pt x="220" y="12155"/>
                  </a:lnTo>
                  <a:lnTo>
                    <a:pt x="308" y="12111"/>
                  </a:lnTo>
                  <a:lnTo>
                    <a:pt x="1141" y="11804"/>
                  </a:lnTo>
                  <a:lnTo>
                    <a:pt x="4959" y="10532"/>
                  </a:lnTo>
                  <a:lnTo>
                    <a:pt x="6977" y="9786"/>
                  </a:lnTo>
                  <a:lnTo>
                    <a:pt x="8996" y="8996"/>
                  </a:lnTo>
                  <a:lnTo>
                    <a:pt x="10927" y="8162"/>
                  </a:lnTo>
                  <a:lnTo>
                    <a:pt x="11892" y="7723"/>
                  </a:lnTo>
                  <a:lnTo>
                    <a:pt x="12770" y="7284"/>
                  </a:lnTo>
                  <a:lnTo>
                    <a:pt x="13647" y="6802"/>
                  </a:lnTo>
                  <a:lnTo>
                    <a:pt x="14437" y="6319"/>
                  </a:lnTo>
                  <a:lnTo>
                    <a:pt x="15227" y="5836"/>
                  </a:lnTo>
                  <a:lnTo>
                    <a:pt x="15885" y="5354"/>
                  </a:lnTo>
                  <a:lnTo>
                    <a:pt x="15929" y="5310"/>
                  </a:lnTo>
                  <a:lnTo>
                    <a:pt x="18255" y="3028"/>
                  </a:lnTo>
                  <a:lnTo>
                    <a:pt x="19878" y="2677"/>
                  </a:lnTo>
                  <a:lnTo>
                    <a:pt x="24530" y="2063"/>
                  </a:lnTo>
                  <a:lnTo>
                    <a:pt x="24574" y="2063"/>
                  </a:lnTo>
                  <a:lnTo>
                    <a:pt x="26548" y="1361"/>
                  </a:lnTo>
                  <a:lnTo>
                    <a:pt x="29927" y="1141"/>
                  </a:lnTo>
                  <a:lnTo>
                    <a:pt x="35631" y="351"/>
                  </a:lnTo>
                  <a:lnTo>
                    <a:pt x="37387" y="439"/>
                  </a:lnTo>
                  <a:lnTo>
                    <a:pt x="38264" y="878"/>
                  </a:lnTo>
                  <a:lnTo>
                    <a:pt x="38308" y="1536"/>
                  </a:lnTo>
                  <a:lnTo>
                    <a:pt x="38396" y="4520"/>
                  </a:lnTo>
                  <a:lnTo>
                    <a:pt x="38396" y="4564"/>
                  </a:lnTo>
                  <a:lnTo>
                    <a:pt x="38703" y="6538"/>
                  </a:lnTo>
                  <a:lnTo>
                    <a:pt x="39361" y="9873"/>
                  </a:lnTo>
                  <a:lnTo>
                    <a:pt x="39449" y="10137"/>
                  </a:lnTo>
                  <a:lnTo>
                    <a:pt x="39449" y="10180"/>
                  </a:lnTo>
                  <a:lnTo>
                    <a:pt x="39493" y="10224"/>
                  </a:lnTo>
                  <a:lnTo>
                    <a:pt x="39581" y="10268"/>
                  </a:lnTo>
                  <a:lnTo>
                    <a:pt x="39625" y="10268"/>
                  </a:lnTo>
                  <a:lnTo>
                    <a:pt x="39712" y="10224"/>
                  </a:lnTo>
                  <a:lnTo>
                    <a:pt x="39756" y="10180"/>
                  </a:lnTo>
                  <a:lnTo>
                    <a:pt x="39756" y="10093"/>
                  </a:lnTo>
                  <a:lnTo>
                    <a:pt x="39756" y="10049"/>
                  </a:lnTo>
                  <a:lnTo>
                    <a:pt x="39054" y="6451"/>
                  </a:lnTo>
                  <a:lnTo>
                    <a:pt x="38747" y="4520"/>
                  </a:lnTo>
                  <a:lnTo>
                    <a:pt x="38659" y="1492"/>
                  </a:lnTo>
                  <a:lnTo>
                    <a:pt x="38571" y="746"/>
                  </a:lnTo>
                  <a:lnTo>
                    <a:pt x="38571" y="658"/>
                  </a:lnTo>
                  <a:lnTo>
                    <a:pt x="38484" y="571"/>
                  </a:lnTo>
                  <a:lnTo>
                    <a:pt x="37518" y="132"/>
                  </a:lnTo>
                  <a:lnTo>
                    <a:pt x="37474" y="88"/>
                  </a:lnTo>
                  <a:lnTo>
                    <a:pt x="35631"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8" name="Google Shape;6668;p166"/>
            <p:cNvSpPr/>
            <p:nvPr/>
          </p:nvSpPr>
          <p:spPr>
            <a:xfrm>
              <a:off x="4156650" y="690350"/>
              <a:ext cx="140425" cy="190900"/>
            </a:xfrm>
            <a:custGeom>
              <a:rect b="b" l="l" r="r" t="t"/>
              <a:pathLst>
                <a:path extrusionOk="0" h="7636" w="5617">
                  <a:moveTo>
                    <a:pt x="5398" y="0"/>
                  </a:moveTo>
                  <a:lnTo>
                    <a:pt x="5354" y="44"/>
                  </a:lnTo>
                  <a:lnTo>
                    <a:pt x="5310" y="88"/>
                  </a:lnTo>
                  <a:lnTo>
                    <a:pt x="4959" y="615"/>
                  </a:lnTo>
                  <a:lnTo>
                    <a:pt x="3204" y="3642"/>
                  </a:lnTo>
                  <a:lnTo>
                    <a:pt x="44" y="7372"/>
                  </a:lnTo>
                  <a:lnTo>
                    <a:pt x="0" y="7416"/>
                  </a:lnTo>
                  <a:lnTo>
                    <a:pt x="0" y="7504"/>
                  </a:lnTo>
                  <a:lnTo>
                    <a:pt x="44" y="7548"/>
                  </a:lnTo>
                  <a:lnTo>
                    <a:pt x="44" y="7592"/>
                  </a:lnTo>
                  <a:lnTo>
                    <a:pt x="176" y="7636"/>
                  </a:lnTo>
                  <a:lnTo>
                    <a:pt x="264" y="7636"/>
                  </a:lnTo>
                  <a:lnTo>
                    <a:pt x="307" y="7592"/>
                  </a:lnTo>
                  <a:lnTo>
                    <a:pt x="3467" y="3862"/>
                  </a:lnTo>
                  <a:lnTo>
                    <a:pt x="3511" y="3818"/>
                  </a:lnTo>
                  <a:lnTo>
                    <a:pt x="5266" y="790"/>
                  </a:lnTo>
                  <a:lnTo>
                    <a:pt x="5617" y="264"/>
                  </a:lnTo>
                  <a:lnTo>
                    <a:pt x="5617" y="176"/>
                  </a:lnTo>
                  <a:lnTo>
                    <a:pt x="5617" y="132"/>
                  </a:lnTo>
                  <a:lnTo>
                    <a:pt x="5617" y="88"/>
                  </a:lnTo>
                  <a:lnTo>
                    <a:pt x="5529"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9" name="Google Shape;6669;p166"/>
            <p:cNvSpPr/>
            <p:nvPr/>
          </p:nvSpPr>
          <p:spPr>
            <a:xfrm>
              <a:off x="3612525" y="2067100"/>
              <a:ext cx="822775" cy="311575"/>
            </a:xfrm>
            <a:custGeom>
              <a:rect b="b" l="l" r="r" t="t"/>
              <a:pathLst>
                <a:path extrusionOk="0" h="12463" w="32911">
                  <a:moveTo>
                    <a:pt x="32648" y="0"/>
                  </a:moveTo>
                  <a:lnTo>
                    <a:pt x="32121" y="395"/>
                  </a:lnTo>
                  <a:lnTo>
                    <a:pt x="32077" y="395"/>
                  </a:lnTo>
                  <a:lnTo>
                    <a:pt x="30541" y="2019"/>
                  </a:lnTo>
                  <a:lnTo>
                    <a:pt x="28260" y="3291"/>
                  </a:lnTo>
                  <a:lnTo>
                    <a:pt x="27163" y="3642"/>
                  </a:lnTo>
                  <a:lnTo>
                    <a:pt x="22862" y="2721"/>
                  </a:lnTo>
                  <a:lnTo>
                    <a:pt x="18386" y="1053"/>
                  </a:lnTo>
                  <a:lnTo>
                    <a:pt x="18343" y="1053"/>
                  </a:lnTo>
                  <a:lnTo>
                    <a:pt x="17640" y="966"/>
                  </a:lnTo>
                  <a:lnTo>
                    <a:pt x="17553" y="966"/>
                  </a:lnTo>
                  <a:lnTo>
                    <a:pt x="17509" y="1009"/>
                  </a:lnTo>
                  <a:lnTo>
                    <a:pt x="17158" y="1317"/>
                  </a:lnTo>
                  <a:lnTo>
                    <a:pt x="17114" y="1448"/>
                  </a:lnTo>
                  <a:lnTo>
                    <a:pt x="17026" y="2809"/>
                  </a:lnTo>
                  <a:lnTo>
                    <a:pt x="16368" y="5485"/>
                  </a:lnTo>
                  <a:lnTo>
                    <a:pt x="15929" y="8557"/>
                  </a:lnTo>
                  <a:lnTo>
                    <a:pt x="15578" y="11541"/>
                  </a:lnTo>
                  <a:lnTo>
                    <a:pt x="15446" y="11936"/>
                  </a:lnTo>
                  <a:lnTo>
                    <a:pt x="13428" y="11716"/>
                  </a:lnTo>
                  <a:lnTo>
                    <a:pt x="10269" y="11760"/>
                  </a:lnTo>
                  <a:lnTo>
                    <a:pt x="5837" y="12067"/>
                  </a:lnTo>
                  <a:lnTo>
                    <a:pt x="2238" y="12111"/>
                  </a:lnTo>
                  <a:lnTo>
                    <a:pt x="176" y="11936"/>
                  </a:lnTo>
                  <a:lnTo>
                    <a:pt x="132" y="11980"/>
                  </a:lnTo>
                  <a:lnTo>
                    <a:pt x="44" y="11980"/>
                  </a:lnTo>
                  <a:lnTo>
                    <a:pt x="1" y="12067"/>
                  </a:lnTo>
                  <a:lnTo>
                    <a:pt x="1" y="12111"/>
                  </a:lnTo>
                  <a:lnTo>
                    <a:pt x="1" y="12199"/>
                  </a:lnTo>
                  <a:lnTo>
                    <a:pt x="44" y="12243"/>
                  </a:lnTo>
                  <a:lnTo>
                    <a:pt x="88" y="12287"/>
                  </a:lnTo>
                  <a:lnTo>
                    <a:pt x="176" y="12287"/>
                  </a:lnTo>
                  <a:lnTo>
                    <a:pt x="2238" y="12462"/>
                  </a:lnTo>
                  <a:lnTo>
                    <a:pt x="5837" y="12418"/>
                  </a:lnTo>
                  <a:lnTo>
                    <a:pt x="10269" y="12111"/>
                  </a:lnTo>
                  <a:lnTo>
                    <a:pt x="13428" y="12067"/>
                  </a:lnTo>
                  <a:lnTo>
                    <a:pt x="15534" y="12287"/>
                  </a:lnTo>
                  <a:lnTo>
                    <a:pt x="15622" y="12287"/>
                  </a:lnTo>
                  <a:lnTo>
                    <a:pt x="15710" y="12199"/>
                  </a:lnTo>
                  <a:lnTo>
                    <a:pt x="15929" y="11672"/>
                  </a:lnTo>
                  <a:lnTo>
                    <a:pt x="15929" y="11629"/>
                  </a:lnTo>
                  <a:lnTo>
                    <a:pt x="16280" y="8601"/>
                  </a:lnTo>
                  <a:lnTo>
                    <a:pt x="16719" y="5573"/>
                  </a:lnTo>
                  <a:lnTo>
                    <a:pt x="17377" y="2896"/>
                  </a:lnTo>
                  <a:lnTo>
                    <a:pt x="17377" y="2852"/>
                  </a:lnTo>
                  <a:lnTo>
                    <a:pt x="17465" y="1536"/>
                  </a:lnTo>
                  <a:lnTo>
                    <a:pt x="17684" y="1317"/>
                  </a:lnTo>
                  <a:lnTo>
                    <a:pt x="18299" y="1404"/>
                  </a:lnTo>
                  <a:lnTo>
                    <a:pt x="22731" y="3072"/>
                  </a:lnTo>
                  <a:lnTo>
                    <a:pt x="22775" y="3072"/>
                  </a:lnTo>
                  <a:lnTo>
                    <a:pt x="27119" y="3993"/>
                  </a:lnTo>
                  <a:lnTo>
                    <a:pt x="27206" y="3949"/>
                  </a:lnTo>
                  <a:lnTo>
                    <a:pt x="28391" y="3642"/>
                  </a:lnTo>
                  <a:lnTo>
                    <a:pt x="28435" y="3598"/>
                  </a:lnTo>
                  <a:lnTo>
                    <a:pt x="30717" y="2326"/>
                  </a:lnTo>
                  <a:lnTo>
                    <a:pt x="30761" y="2282"/>
                  </a:lnTo>
                  <a:lnTo>
                    <a:pt x="32340" y="658"/>
                  </a:lnTo>
                  <a:lnTo>
                    <a:pt x="32867" y="307"/>
                  </a:lnTo>
                  <a:lnTo>
                    <a:pt x="32911" y="264"/>
                  </a:lnTo>
                  <a:lnTo>
                    <a:pt x="32911" y="176"/>
                  </a:lnTo>
                  <a:lnTo>
                    <a:pt x="32911" y="132"/>
                  </a:lnTo>
                  <a:lnTo>
                    <a:pt x="32911" y="44"/>
                  </a:lnTo>
                  <a:lnTo>
                    <a:pt x="32867"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0" name="Google Shape;6670;p166"/>
            <p:cNvSpPr/>
            <p:nvPr/>
          </p:nvSpPr>
          <p:spPr>
            <a:xfrm>
              <a:off x="3644350" y="658525"/>
              <a:ext cx="620925" cy="835950"/>
            </a:xfrm>
            <a:custGeom>
              <a:rect b="b" l="l" r="r" t="t"/>
              <a:pathLst>
                <a:path extrusionOk="0" h="33438" w="24837">
                  <a:moveTo>
                    <a:pt x="24573" y="1"/>
                  </a:moveTo>
                  <a:lnTo>
                    <a:pt x="23344" y="703"/>
                  </a:lnTo>
                  <a:lnTo>
                    <a:pt x="20887" y="2283"/>
                  </a:lnTo>
                  <a:lnTo>
                    <a:pt x="16982" y="5223"/>
                  </a:lnTo>
                  <a:lnTo>
                    <a:pt x="16938" y="5267"/>
                  </a:lnTo>
                  <a:lnTo>
                    <a:pt x="15402" y="7768"/>
                  </a:lnTo>
                  <a:lnTo>
                    <a:pt x="13735" y="10269"/>
                  </a:lnTo>
                  <a:lnTo>
                    <a:pt x="11760" y="12770"/>
                  </a:lnTo>
                  <a:lnTo>
                    <a:pt x="9961" y="14964"/>
                  </a:lnTo>
                  <a:lnTo>
                    <a:pt x="7635" y="17860"/>
                  </a:lnTo>
                  <a:lnTo>
                    <a:pt x="5485" y="21063"/>
                  </a:lnTo>
                  <a:lnTo>
                    <a:pt x="5485" y="21107"/>
                  </a:lnTo>
                  <a:lnTo>
                    <a:pt x="4827" y="22555"/>
                  </a:lnTo>
                  <a:lnTo>
                    <a:pt x="4344" y="24354"/>
                  </a:lnTo>
                  <a:lnTo>
                    <a:pt x="3598" y="25803"/>
                  </a:lnTo>
                  <a:lnTo>
                    <a:pt x="2150" y="27514"/>
                  </a:lnTo>
                  <a:lnTo>
                    <a:pt x="2106" y="27558"/>
                  </a:lnTo>
                  <a:lnTo>
                    <a:pt x="1053" y="29840"/>
                  </a:lnTo>
                  <a:lnTo>
                    <a:pt x="0" y="33218"/>
                  </a:lnTo>
                  <a:lnTo>
                    <a:pt x="0" y="33306"/>
                  </a:lnTo>
                  <a:lnTo>
                    <a:pt x="0" y="33350"/>
                  </a:lnTo>
                  <a:lnTo>
                    <a:pt x="44" y="33394"/>
                  </a:lnTo>
                  <a:lnTo>
                    <a:pt x="88" y="33438"/>
                  </a:lnTo>
                  <a:lnTo>
                    <a:pt x="176" y="33438"/>
                  </a:lnTo>
                  <a:lnTo>
                    <a:pt x="263" y="33394"/>
                  </a:lnTo>
                  <a:lnTo>
                    <a:pt x="307" y="33306"/>
                  </a:lnTo>
                  <a:lnTo>
                    <a:pt x="1360" y="29971"/>
                  </a:lnTo>
                  <a:lnTo>
                    <a:pt x="2413" y="27733"/>
                  </a:lnTo>
                  <a:lnTo>
                    <a:pt x="3905" y="26022"/>
                  </a:lnTo>
                  <a:lnTo>
                    <a:pt x="3905" y="25978"/>
                  </a:lnTo>
                  <a:lnTo>
                    <a:pt x="4651" y="24486"/>
                  </a:lnTo>
                  <a:lnTo>
                    <a:pt x="4695" y="24486"/>
                  </a:lnTo>
                  <a:lnTo>
                    <a:pt x="5178" y="22687"/>
                  </a:lnTo>
                  <a:lnTo>
                    <a:pt x="5792" y="21239"/>
                  </a:lnTo>
                  <a:lnTo>
                    <a:pt x="7899" y="18036"/>
                  </a:lnTo>
                  <a:lnTo>
                    <a:pt x="10224" y="15183"/>
                  </a:lnTo>
                  <a:lnTo>
                    <a:pt x="12023" y="12989"/>
                  </a:lnTo>
                  <a:lnTo>
                    <a:pt x="14042" y="10488"/>
                  </a:lnTo>
                  <a:lnTo>
                    <a:pt x="15709" y="7943"/>
                  </a:lnTo>
                  <a:lnTo>
                    <a:pt x="17245" y="5486"/>
                  </a:lnTo>
                  <a:lnTo>
                    <a:pt x="21107" y="2546"/>
                  </a:lnTo>
                  <a:lnTo>
                    <a:pt x="23520" y="1010"/>
                  </a:lnTo>
                  <a:lnTo>
                    <a:pt x="24749" y="308"/>
                  </a:lnTo>
                  <a:lnTo>
                    <a:pt x="24793" y="264"/>
                  </a:lnTo>
                  <a:lnTo>
                    <a:pt x="24793" y="220"/>
                  </a:lnTo>
                  <a:lnTo>
                    <a:pt x="24836" y="133"/>
                  </a:lnTo>
                  <a:lnTo>
                    <a:pt x="24793" y="89"/>
                  </a:lnTo>
                  <a:lnTo>
                    <a:pt x="24749" y="45"/>
                  </a:lnTo>
                  <a:lnTo>
                    <a:pt x="24705"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1" name="Google Shape;6671;p166"/>
            <p:cNvSpPr/>
            <p:nvPr/>
          </p:nvSpPr>
          <p:spPr>
            <a:xfrm>
              <a:off x="3615825" y="2072575"/>
              <a:ext cx="833750" cy="351075"/>
            </a:xfrm>
            <a:custGeom>
              <a:rect b="b" l="l" r="r" t="t"/>
              <a:pathLst>
                <a:path extrusionOk="0" h="14043" w="33350">
                  <a:moveTo>
                    <a:pt x="33086" y="1"/>
                  </a:moveTo>
                  <a:lnTo>
                    <a:pt x="33042" y="45"/>
                  </a:lnTo>
                  <a:lnTo>
                    <a:pt x="32252" y="1098"/>
                  </a:lnTo>
                  <a:lnTo>
                    <a:pt x="31243" y="1931"/>
                  </a:lnTo>
                  <a:lnTo>
                    <a:pt x="28084" y="3730"/>
                  </a:lnTo>
                  <a:lnTo>
                    <a:pt x="26855" y="4169"/>
                  </a:lnTo>
                  <a:lnTo>
                    <a:pt x="22028" y="3028"/>
                  </a:lnTo>
                  <a:lnTo>
                    <a:pt x="19088" y="1800"/>
                  </a:lnTo>
                  <a:lnTo>
                    <a:pt x="19044" y="1800"/>
                  </a:lnTo>
                  <a:lnTo>
                    <a:pt x="18123" y="1580"/>
                  </a:lnTo>
                  <a:lnTo>
                    <a:pt x="17991" y="1580"/>
                  </a:lnTo>
                  <a:lnTo>
                    <a:pt x="17947" y="1624"/>
                  </a:lnTo>
                  <a:lnTo>
                    <a:pt x="17903" y="1712"/>
                  </a:lnTo>
                  <a:lnTo>
                    <a:pt x="17333" y="4213"/>
                  </a:lnTo>
                  <a:lnTo>
                    <a:pt x="16982" y="7285"/>
                  </a:lnTo>
                  <a:lnTo>
                    <a:pt x="16236" y="12814"/>
                  </a:lnTo>
                  <a:lnTo>
                    <a:pt x="16192" y="13472"/>
                  </a:lnTo>
                  <a:lnTo>
                    <a:pt x="16017" y="13647"/>
                  </a:lnTo>
                  <a:lnTo>
                    <a:pt x="12155" y="12594"/>
                  </a:lnTo>
                  <a:lnTo>
                    <a:pt x="12111" y="12594"/>
                  </a:lnTo>
                  <a:lnTo>
                    <a:pt x="5749" y="12858"/>
                  </a:lnTo>
                  <a:lnTo>
                    <a:pt x="2633" y="12858"/>
                  </a:lnTo>
                  <a:lnTo>
                    <a:pt x="176" y="12638"/>
                  </a:lnTo>
                  <a:lnTo>
                    <a:pt x="132" y="12638"/>
                  </a:lnTo>
                  <a:lnTo>
                    <a:pt x="44" y="12682"/>
                  </a:lnTo>
                  <a:lnTo>
                    <a:pt x="0" y="12726"/>
                  </a:lnTo>
                  <a:lnTo>
                    <a:pt x="0" y="12814"/>
                  </a:lnTo>
                  <a:lnTo>
                    <a:pt x="0" y="12858"/>
                  </a:lnTo>
                  <a:lnTo>
                    <a:pt x="44" y="12945"/>
                  </a:lnTo>
                  <a:lnTo>
                    <a:pt x="88" y="12989"/>
                  </a:lnTo>
                  <a:lnTo>
                    <a:pt x="132" y="12989"/>
                  </a:lnTo>
                  <a:lnTo>
                    <a:pt x="2633" y="13209"/>
                  </a:lnTo>
                  <a:lnTo>
                    <a:pt x="5792" y="13209"/>
                  </a:lnTo>
                  <a:lnTo>
                    <a:pt x="12111" y="12945"/>
                  </a:lnTo>
                  <a:lnTo>
                    <a:pt x="16017" y="14042"/>
                  </a:lnTo>
                  <a:lnTo>
                    <a:pt x="16060" y="14042"/>
                  </a:lnTo>
                  <a:lnTo>
                    <a:pt x="16148" y="13998"/>
                  </a:lnTo>
                  <a:lnTo>
                    <a:pt x="16192" y="13955"/>
                  </a:lnTo>
                  <a:lnTo>
                    <a:pt x="16499" y="13647"/>
                  </a:lnTo>
                  <a:lnTo>
                    <a:pt x="16543" y="13560"/>
                  </a:lnTo>
                  <a:lnTo>
                    <a:pt x="16587" y="12858"/>
                  </a:lnTo>
                  <a:lnTo>
                    <a:pt x="17333" y="7329"/>
                  </a:lnTo>
                  <a:lnTo>
                    <a:pt x="17684" y="4301"/>
                  </a:lnTo>
                  <a:lnTo>
                    <a:pt x="18211" y="1975"/>
                  </a:lnTo>
                  <a:lnTo>
                    <a:pt x="18957" y="2151"/>
                  </a:lnTo>
                  <a:lnTo>
                    <a:pt x="21897" y="3379"/>
                  </a:lnTo>
                  <a:lnTo>
                    <a:pt x="21940" y="3379"/>
                  </a:lnTo>
                  <a:lnTo>
                    <a:pt x="26811" y="4520"/>
                  </a:lnTo>
                  <a:lnTo>
                    <a:pt x="26943" y="4476"/>
                  </a:lnTo>
                  <a:lnTo>
                    <a:pt x="28215" y="4038"/>
                  </a:lnTo>
                  <a:lnTo>
                    <a:pt x="28259" y="4038"/>
                  </a:lnTo>
                  <a:lnTo>
                    <a:pt x="31419" y="2195"/>
                  </a:lnTo>
                  <a:lnTo>
                    <a:pt x="31462" y="2195"/>
                  </a:lnTo>
                  <a:lnTo>
                    <a:pt x="32516" y="1361"/>
                  </a:lnTo>
                  <a:lnTo>
                    <a:pt x="32516" y="1317"/>
                  </a:lnTo>
                  <a:lnTo>
                    <a:pt x="33305" y="264"/>
                  </a:lnTo>
                  <a:lnTo>
                    <a:pt x="33349" y="220"/>
                  </a:lnTo>
                  <a:lnTo>
                    <a:pt x="33349" y="132"/>
                  </a:lnTo>
                  <a:lnTo>
                    <a:pt x="33305" y="88"/>
                  </a:lnTo>
                  <a:lnTo>
                    <a:pt x="33262" y="45"/>
                  </a:lnTo>
                  <a:lnTo>
                    <a:pt x="33218"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2" name="Google Shape;6672;p166"/>
            <p:cNvSpPr/>
            <p:nvPr/>
          </p:nvSpPr>
          <p:spPr>
            <a:xfrm>
              <a:off x="3615825" y="642075"/>
              <a:ext cx="642875" cy="845825"/>
            </a:xfrm>
            <a:custGeom>
              <a:rect b="b" l="l" r="r" t="t"/>
              <a:pathLst>
                <a:path extrusionOk="0" h="33833" w="25715">
                  <a:moveTo>
                    <a:pt x="25495" y="1"/>
                  </a:moveTo>
                  <a:lnTo>
                    <a:pt x="24134" y="483"/>
                  </a:lnTo>
                  <a:lnTo>
                    <a:pt x="24091" y="483"/>
                  </a:lnTo>
                  <a:lnTo>
                    <a:pt x="22862" y="1229"/>
                  </a:lnTo>
                  <a:lnTo>
                    <a:pt x="20273" y="3028"/>
                  </a:lnTo>
                  <a:lnTo>
                    <a:pt x="16982" y="5530"/>
                  </a:lnTo>
                  <a:lnTo>
                    <a:pt x="16938" y="5573"/>
                  </a:lnTo>
                  <a:lnTo>
                    <a:pt x="16236" y="6451"/>
                  </a:lnTo>
                  <a:lnTo>
                    <a:pt x="16236" y="6495"/>
                  </a:lnTo>
                  <a:lnTo>
                    <a:pt x="15007" y="8645"/>
                  </a:lnTo>
                  <a:lnTo>
                    <a:pt x="13559" y="10839"/>
                  </a:lnTo>
                  <a:lnTo>
                    <a:pt x="9742" y="15490"/>
                  </a:lnTo>
                  <a:lnTo>
                    <a:pt x="8162" y="17509"/>
                  </a:lnTo>
                  <a:lnTo>
                    <a:pt x="5836" y="21019"/>
                  </a:lnTo>
                  <a:lnTo>
                    <a:pt x="5792" y="21063"/>
                  </a:lnTo>
                  <a:lnTo>
                    <a:pt x="4476" y="24267"/>
                  </a:lnTo>
                  <a:lnTo>
                    <a:pt x="2414" y="27645"/>
                  </a:lnTo>
                  <a:lnTo>
                    <a:pt x="1360" y="29927"/>
                  </a:lnTo>
                  <a:lnTo>
                    <a:pt x="0" y="33569"/>
                  </a:lnTo>
                  <a:lnTo>
                    <a:pt x="0" y="33657"/>
                  </a:lnTo>
                  <a:lnTo>
                    <a:pt x="0" y="33701"/>
                  </a:lnTo>
                  <a:lnTo>
                    <a:pt x="44" y="33789"/>
                  </a:lnTo>
                  <a:lnTo>
                    <a:pt x="88" y="33832"/>
                  </a:lnTo>
                  <a:lnTo>
                    <a:pt x="176" y="33832"/>
                  </a:lnTo>
                  <a:lnTo>
                    <a:pt x="263" y="33789"/>
                  </a:lnTo>
                  <a:lnTo>
                    <a:pt x="307" y="33701"/>
                  </a:lnTo>
                  <a:lnTo>
                    <a:pt x="1668" y="30103"/>
                  </a:lnTo>
                  <a:lnTo>
                    <a:pt x="2721" y="27821"/>
                  </a:lnTo>
                  <a:lnTo>
                    <a:pt x="4783" y="24442"/>
                  </a:lnTo>
                  <a:lnTo>
                    <a:pt x="4783" y="24398"/>
                  </a:lnTo>
                  <a:lnTo>
                    <a:pt x="6143" y="21195"/>
                  </a:lnTo>
                  <a:lnTo>
                    <a:pt x="8469" y="17728"/>
                  </a:lnTo>
                  <a:lnTo>
                    <a:pt x="10005" y="15710"/>
                  </a:lnTo>
                  <a:lnTo>
                    <a:pt x="13823" y="11015"/>
                  </a:lnTo>
                  <a:lnTo>
                    <a:pt x="15314" y="8821"/>
                  </a:lnTo>
                  <a:lnTo>
                    <a:pt x="16499" y="6671"/>
                  </a:lnTo>
                  <a:lnTo>
                    <a:pt x="17201" y="5793"/>
                  </a:lnTo>
                  <a:lnTo>
                    <a:pt x="20492" y="3292"/>
                  </a:lnTo>
                  <a:lnTo>
                    <a:pt x="23037" y="1537"/>
                  </a:lnTo>
                  <a:lnTo>
                    <a:pt x="24266" y="791"/>
                  </a:lnTo>
                  <a:lnTo>
                    <a:pt x="25626" y="352"/>
                  </a:lnTo>
                  <a:lnTo>
                    <a:pt x="25670" y="308"/>
                  </a:lnTo>
                  <a:lnTo>
                    <a:pt x="25714" y="264"/>
                  </a:lnTo>
                  <a:lnTo>
                    <a:pt x="25714" y="176"/>
                  </a:lnTo>
                  <a:lnTo>
                    <a:pt x="25714" y="132"/>
                  </a:lnTo>
                  <a:lnTo>
                    <a:pt x="25670" y="45"/>
                  </a:lnTo>
                  <a:lnTo>
                    <a:pt x="25626"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3" name="Google Shape;6673;p166"/>
            <p:cNvSpPr/>
            <p:nvPr/>
          </p:nvSpPr>
          <p:spPr>
            <a:xfrm>
              <a:off x="3589500" y="2073675"/>
              <a:ext cx="884200" cy="377400"/>
            </a:xfrm>
            <a:custGeom>
              <a:rect b="b" l="l" r="r" t="t"/>
              <a:pathLst>
                <a:path extrusionOk="0" h="15096" w="35368">
                  <a:moveTo>
                    <a:pt x="35192" y="1"/>
                  </a:moveTo>
                  <a:lnTo>
                    <a:pt x="35104" y="44"/>
                  </a:lnTo>
                  <a:lnTo>
                    <a:pt x="35061" y="88"/>
                  </a:lnTo>
                  <a:lnTo>
                    <a:pt x="34315" y="1141"/>
                  </a:lnTo>
                  <a:lnTo>
                    <a:pt x="31901" y="2721"/>
                  </a:lnTo>
                  <a:lnTo>
                    <a:pt x="29137" y="4301"/>
                  </a:lnTo>
                  <a:lnTo>
                    <a:pt x="27733" y="4871"/>
                  </a:lnTo>
                  <a:lnTo>
                    <a:pt x="22379" y="3511"/>
                  </a:lnTo>
                  <a:lnTo>
                    <a:pt x="19966" y="2414"/>
                  </a:lnTo>
                  <a:lnTo>
                    <a:pt x="19834" y="2414"/>
                  </a:lnTo>
                  <a:lnTo>
                    <a:pt x="19790" y="2502"/>
                  </a:lnTo>
                  <a:lnTo>
                    <a:pt x="19746" y="2546"/>
                  </a:lnTo>
                  <a:lnTo>
                    <a:pt x="19264" y="5486"/>
                  </a:lnTo>
                  <a:lnTo>
                    <a:pt x="18737" y="8996"/>
                  </a:lnTo>
                  <a:lnTo>
                    <a:pt x="18342" y="12024"/>
                  </a:lnTo>
                  <a:lnTo>
                    <a:pt x="18079" y="13340"/>
                  </a:lnTo>
                  <a:lnTo>
                    <a:pt x="17508" y="14305"/>
                  </a:lnTo>
                  <a:lnTo>
                    <a:pt x="17026" y="14613"/>
                  </a:lnTo>
                  <a:lnTo>
                    <a:pt x="16367" y="14744"/>
                  </a:lnTo>
                  <a:lnTo>
                    <a:pt x="15578" y="14613"/>
                  </a:lnTo>
                  <a:lnTo>
                    <a:pt x="11979" y="13647"/>
                  </a:lnTo>
                  <a:lnTo>
                    <a:pt x="11936" y="13647"/>
                  </a:lnTo>
                  <a:lnTo>
                    <a:pt x="8996" y="13691"/>
                  </a:lnTo>
                  <a:lnTo>
                    <a:pt x="5529" y="13867"/>
                  </a:lnTo>
                  <a:lnTo>
                    <a:pt x="2808" y="13691"/>
                  </a:lnTo>
                  <a:lnTo>
                    <a:pt x="176" y="13296"/>
                  </a:lnTo>
                  <a:lnTo>
                    <a:pt x="132" y="13296"/>
                  </a:lnTo>
                  <a:lnTo>
                    <a:pt x="44" y="13340"/>
                  </a:lnTo>
                  <a:lnTo>
                    <a:pt x="0" y="13384"/>
                  </a:lnTo>
                  <a:lnTo>
                    <a:pt x="0" y="13472"/>
                  </a:lnTo>
                  <a:lnTo>
                    <a:pt x="0" y="13516"/>
                  </a:lnTo>
                  <a:lnTo>
                    <a:pt x="44" y="13603"/>
                  </a:lnTo>
                  <a:lnTo>
                    <a:pt x="88" y="13647"/>
                  </a:lnTo>
                  <a:lnTo>
                    <a:pt x="132" y="13647"/>
                  </a:lnTo>
                  <a:lnTo>
                    <a:pt x="2764" y="14042"/>
                  </a:lnTo>
                  <a:lnTo>
                    <a:pt x="5529" y="14174"/>
                  </a:lnTo>
                  <a:lnTo>
                    <a:pt x="8996" y="14042"/>
                  </a:lnTo>
                  <a:lnTo>
                    <a:pt x="11892" y="13998"/>
                  </a:lnTo>
                  <a:lnTo>
                    <a:pt x="15490" y="14964"/>
                  </a:lnTo>
                  <a:lnTo>
                    <a:pt x="16324" y="15095"/>
                  </a:lnTo>
                  <a:lnTo>
                    <a:pt x="16411" y="15095"/>
                  </a:lnTo>
                  <a:lnTo>
                    <a:pt x="17113" y="14964"/>
                  </a:lnTo>
                  <a:lnTo>
                    <a:pt x="17201" y="14920"/>
                  </a:lnTo>
                  <a:lnTo>
                    <a:pt x="17728" y="14569"/>
                  </a:lnTo>
                  <a:lnTo>
                    <a:pt x="17816" y="14525"/>
                  </a:lnTo>
                  <a:lnTo>
                    <a:pt x="18386" y="13472"/>
                  </a:lnTo>
                  <a:lnTo>
                    <a:pt x="18430" y="13428"/>
                  </a:lnTo>
                  <a:lnTo>
                    <a:pt x="18693" y="12068"/>
                  </a:lnTo>
                  <a:lnTo>
                    <a:pt x="19088" y="9040"/>
                  </a:lnTo>
                  <a:lnTo>
                    <a:pt x="19615" y="5529"/>
                  </a:lnTo>
                  <a:lnTo>
                    <a:pt x="20053" y="2853"/>
                  </a:lnTo>
                  <a:lnTo>
                    <a:pt x="22247" y="3862"/>
                  </a:lnTo>
                  <a:lnTo>
                    <a:pt x="22291" y="3862"/>
                  </a:lnTo>
                  <a:lnTo>
                    <a:pt x="27689" y="5222"/>
                  </a:lnTo>
                  <a:lnTo>
                    <a:pt x="27820" y="5222"/>
                  </a:lnTo>
                  <a:lnTo>
                    <a:pt x="29268" y="4608"/>
                  </a:lnTo>
                  <a:lnTo>
                    <a:pt x="32121" y="3028"/>
                  </a:lnTo>
                  <a:lnTo>
                    <a:pt x="34534" y="1405"/>
                  </a:lnTo>
                  <a:lnTo>
                    <a:pt x="34578" y="1361"/>
                  </a:lnTo>
                  <a:lnTo>
                    <a:pt x="35324" y="308"/>
                  </a:lnTo>
                  <a:lnTo>
                    <a:pt x="35368" y="220"/>
                  </a:lnTo>
                  <a:lnTo>
                    <a:pt x="35368" y="176"/>
                  </a:lnTo>
                  <a:lnTo>
                    <a:pt x="35368" y="88"/>
                  </a:lnTo>
                  <a:lnTo>
                    <a:pt x="35324" y="44"/>
                  </a:lnTo>
                  <a:lnTo>
                    <a:pt x="35236"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4" name="Google Shape;6674;p166"/>
            <p:cNvSpPr/>
            <p:nvPr/>
          </p:nvSpPr>
          <p:spPr>
            <a:xfrm>
              <a:off x="3598275" y="630025"/>
              <a:ext cx="656025" cy="832650"/>
            </a:xfrm>
            <a:custGeom>
              <a:rect b="b" l="l" r="r" t="t"/>
              <a:pathLst>
                <a:path extrusionOk="0" h="33306" w="26241">
                  <a:moveTo>
                    <a:pt x="26021" y="0"/>
                  </a:moveTo>
                  <a:lnTo>
                    <a:pt x="25626" y="132"/>
                  </a:lnTo>
                  <a:lnTo>
                    <a:pt x="24090" y="263"/>
                  </a:lnTo>
                  <a:lnTo>
                    <a:pt x="24003" y="263"/>
                  </a:lnTo>
                  <a:lnTo>
                    <a:pt x="20141" y="2984"/>
                  </a:lnTo>
                  <a:lnTo>
                    <a:pt x="17377" y="5310"/>
                  </a:lnTo>
                  <a:lnTo>
                    <a:pt x="14832" y="7811"/>
                  </a:lnTo>
                  <a:lnTo>
                    <a:pt x="13691" y="9303"/>
                  </a:lnTo>
                  <a:lnTo>
                    <a:pt x="13647" y="9390"/>
                  </a:lnTo>
                  <a:lnTo>
                    <a:pt x="13384" y="10619"/>
                  </a:lnTo>
                  <a:lnTo>
                    <a:pt x="11672" y="12725"/>
                  </a:lnTo>
                  <a:lnTo>
                    <a:pt x="10839" y="13735"/>
                  </a:lnTo>
                  <a:lnTo>
                    <a:pt x="9961" y="14744"/>
                  </a:lnTo>
                  <a:lnTo>
                    <a:pt x="9127" y="15841"/>
                  </a:lnTo>
                  <a:lnTo>
                    <a:pt x="8293" y="17026"/>
                  </a:lnTo>
                  <a:lnTo>
                    <a:pt x="7460" y="18210"/>
                  </a:lnTo>
                  <a:lnTo>
                    <a:pt x="6626" y="19483"/>
                  </a:lnTo>
                  <a:lnTo>
                    <a:pt x="5836" y="20755"/>
                  </a:lnTo>
                  <a:lnTo>
                    <a:pt x="5090" y="22072"/>
                  </a:lnTo>
                  <a:lnTo>
                    <a:pt x="4344" y="23388"/>
                  </a:lnTo>
                  <a:lnTo>
                    <a:pt x="3598" y="24749"/>
                  </a:lnTo>
                  <a:lnTo>
                    <a:pt x="2896" y="26153"/>
                  </a:lnTo>
                  <a:lnTo>
                    <a:pt x="2238" y="27513"/>
                  </a:lnTo>
                  <a:lnTo>
                    <a:pt x="1624" y="28917"/>
                  </a:lnTo>
                  <a:lnTo>
                    <a:pt x="1053" y="30321"/>
                  </a:lnTo>
                  <a:lnTo>
                    <a:pt x="483" y="31682"/>
                  </a:lnTo>
                  <a:lnTo>
                    <a:pt x="0" y="33086"/>
                  </a:lnTo>
                  <a:lnTo>
                    <a:pt x="0" y="33130"/>
                  </a:lnTo>
                  <a:lnTo>
                    <a:pt x="0" y="33217"/>
                  </a:lnTo>
                  <a:lnTo>
                    <a:pt x="44" y="33261"/>
                  </a:lnTo>
                  <a:lnTo>
                    <a:pt x="132" y="33305"/>
                  </a:lnTo>
                  <a:lnTo>
                    <a:pt x="176" y="33305"/>
                  </a:lnTo>
                  <a:lnTo>
                    <a:pt x="263" y="33261"/>
                  </a:lnTo>
                  <a:lnTo>
                    <a:pt x="351" y="33217"/>
                  </a:lnTo>
                  <a:lnTo>
                    <a:pt x="834" y="31813"/>
                  </a:lnTo>
                  <a:lnTo>
                    <a:pt x="1360" y="30453"/>
                  </a:lnTo>
                  <a:lnTo>
                    <a:pt x="1931" y="29049"/>
                  </a:lnTo>
                  <a:lnTo>
                    <a:pt x="2589" y="27688"/>
                  </a:lnTo>
                  <a:lnTo>
                    <a:pt x="3247" y="26284"/>
                  </a:lnTo>
                  <a:lnTo>
                    <a:pt x="3905" y="24924"/>
                  </a:lnTo>
                  <a:lnTo>
                    <a:pt x="4651" y="23564"/>
                  </a:lnTo>
                  <a:lnTo>
                    <a:pt x="5397" y="22247"/>
                  </a:lnTo>
                  <a:lnTo>
                    <a:pt x="6143" y="20931"/>
                  </a:lnTo>
                  <a:lnTo>
                    <a:pt x="6933" y="19658"/>
                  </a:lnTo>
                  <a:lnTo>
                    <a:pt x="7767" y="18430"/>
                  </a:lnTo>
                  <a:lnTo>
                    <a:pt x="8557" y="17201"/>
                  </a:lnTo>
                  <a:lnTo>
                    <a:pt x="9390" y="16060"/>
                  </a:lnTo>
                  <a:lnTo>
                    <a:pt x="10268" y="14963"/>
                  </a:lnTo>
                  <a:lnTo>
                    <a:pt x="11102" y="13954"/>
                  </a:lnTo>
                  <a:lnTo>
                    <a:pt x="11936" y="12945"/>
                  </a:lnTo>
                  <a:lnTo>
                    <a:pt x="13691" y="10795"/>
                  </a:lnTo>
                  <a:lnTo>
                    <a:pt x="13735" y="10751"/>
                  </a:lnTo>
                  <a:lnTo>
                    <a:pt x="13998" y="9478"/>
                  </a:lnTo>
                  <a:lnTo>
                    <a:pt x="15095" y="8030"/>
                  </a:lnTo>
                  <a:lnTo>
                    <a:pt x="17596" y="5573"/>
                  </a:lnTo>
                  <a:lnTo>
                    <a:pt x="20361" y="3291"/>
                  </a:lnTo>
                  <a:lnTo>
                    <a:pt x="24134" y="614"/>
                  </a:lnTo>
                  <a:lnTo>
                    <a:pt x="25670" y="483"/>
                  </a:lnTo>
                  <a:lnTo>
                    <a:pt x="26109" y="351"/>
                  </a:lnTo>
                  <a:lnTo>
                    <a:pt x="26153" y="307"/>
                  </a:lnTo>
                  <a:lnTo>
                    <a:pt x="26197" y="263"/>
                  </a:lnTo>
                  <a:lnTo>
                    <a:pt x="26241" y="176"/>
                  </a:lnTo>
                  <a:lnTo>
                    <a:pt x="26241" y="132"/>
                  </a:lnTo>
                  <a:lnTo>
                    <a:pt x="26197" y="88"/>
                  </a:lnTo>
                  <a:lnTo>
                    <a:pt x="26153" y="44"/>
                  </a:lnTo>
                  <a:lnTo>
                    <a:pt x="26065"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5" name="Google Shape;6675;p166"/>
            <p:cNvSpPr/>
            <p:nvPr/>
          </p:nvSpPr>
          <p:spPr>
            <a:xfrm>
              <a:off x="3611425" y="1686425"/>
              <a:ext cx="2121650" cy="846925"/>
            </a:xfrm>
            <a:custGeom>
              <a:rect b="b" l="l" r="r" t="t"/>
              <a:pathLst>
                <a:path extrusionOk="0" h="33877" w="84866">
                  <a:moveTo>
                    <a:pt x="80478" y="1"/>
                  </a:moveTo>
                  <a:lnTo>
                    <a:pt x="76923" y="483"/>
                  </a:lnTo>
                  <a:lnTo>
                    <a:pt x="73632" y="834"/>
                  </a:lnTo>
                  <a:lnTo>
                    <a:pt x="70824" y="1098"/>
                  </a:lnTo>
                  <a:lnTo>
                    <a:pt x="68849" y="1405"/>
                  </a:lnTo>
                  <a:lnTo>
                    <a:pt x="68805" y="1405"/>
                  </a:lnTo>
                  <a:lnTo>
                    <a:pt x="67533" y="1888"/>
                  </a:lnTo>
                  <a:lnTo>
                    <a:pt x="67489" y="1931"/>
                  </a:lnTo>
                  <a:lnTo>
                    <a:pt x="65558" y="3731"/>
                  </a:lnTo>
                  <a:lnTo>
                    <a:pt x="63145" y="5266"/>
                  </a:lnTo>
                  <a:lnTo>
                    <a:pt x="59239" y="6934"/>
                  </a:lnTo>
                  <a:lnTo>
                    <a:pt x="54939" y="8514"/>
                  </a:lnTo>
                  <a:lnTo>
                    <a:pt x="51824" y="9611"/>
                  </a:lnTo>
                  <a:lnTo>
                    <a:pt x="48752" y="10269"/>
                  </a:lnTo>
                  <a:lnTo>
                    <a:pt x="48708" y="10313"/>
                  </a:lnTo>
                  <a:lnTo>
                    <a:pt x="41292" y="13999"/>
                  </a:lnTo>
                  <a:lnTo>
                    <a:pt x="41248" y="14042"/>
                  </a:lnTo>
                  <a:lnTo>
                    <a:pt x="37475" y="16456"/>
                  </a:lnTo>
                  <a:lnTo>
                    <a:pt x="35105" y="17816"/>
                  </a:lnTo>
                  <a:lnTo>
                    <a:pt x="32999" y="18387"/>
                  </a:lnTo>
                  <a:lnTo>
                    <a:pt x="32955" y="18387"/>
                  </a:lnTo>
                  <a:lnTo>
                    <a:pt x="29181" y="20537"/>
                  </a:lnTo>
                  <a:lnTo>
                    <a:pt x="26987" y="21722"/>
                  </a:lnTo>
                  <a:lnTo>
                    <a:pt x="26153" y="21853"/>
                  </a:lnTo>
                  <a:lnTo>
                    <a:pt x="23170" y="21063"/>
                  </a:lnTo>
                  <a:lnTo>
                    <a:pt x="21634" y="20756"/>
                  </a:lnTo>
                  <a:lnTo>
                    <a:pt x="21546" y="20800"/>
                  </a:lnTo>
                  <a:lnTo>
                    <a:pt x="20888" y="21107"/>
                  </a:lnTo>
                  <a:lnTo>
                    <a:pt x="20800" y="21151"/>
                  </a:lnTo>
                  <a:lnTo>
                    <a:pt x="20273" y="21941"/>
                  </a:lnTo>
                  <a:lnTo>
                    <a:pt x="20273" y="21985"/>
                  </a:lnTo>
                  <a:lnTo>
                    <a:pt x="19747" y="24047"/>
                  </a:lnTo>
                  <a:lnTo>
                    <a:pt x="19747" y="24091"/>
                  </a:lnTo>
                  <a:lnTo>
                    <a:pt x="19308" y="27382"/>
                  </a:lnTo>
                  <a:lnTo>
                    <a:pt x="18430" y="30234"/>
                  </a:lnTo>
                  <a:lnTo>
                    <a:pt x="18036" y="32955"/>
                  </a:lnTo>
                  <a:lnTo>
                    <a:pt x="17816" y="33438"/>
                  </a:lnTo>
                  <a:lnTo>
                    <a:pt x="17553" y="33525"/>
                  </a:lnTo>
                  <a:lnTo>
                    <a:pt x="14788" y="32955"/>
                  </a:lnTo>
                  <a:lnTo>
                    <a:pt x="11848" y="32121"/>
                  </a:lnTo>
                  <a:lnTo>
                    <a:pt x="9172" y="31419"/>
                  </a:lnTo>
                  <a:lnTo>
                    <a:pt x="9128" y="31419"/>
                  </a:lnTo>
                  <a:lnTo>
                    <a:pt x="6144" y="31331"/>
                  </a:lnTo>
                  <a:lnTo>
                    <a:pt x="2897" y="31068"/>
                  </a:lnTo>
                  <a:lnTo>
                    <a:pt x="220" y="30629"/>
                  </a:lnTo>
                  <a:lnTo>
                    <a:pt x="132" y="30629"/>
                  </a:lnTo>
                  <a:lnTo>
                    <a:pt x="88" y="30673"/>
                  </a:lnTo>
                  <a:lnTo>
                    <a:pt x="45" y="30717"/>
                  </a:lnTo>
                  <a:lnTo>
                    <a:pt x="1" y="30761"/>
                  </a:lnTo>
                  <a:lnTo>
                    <a:pt x="1" y="30849"/>
                  </a:lnTo>
                  <a:lnTo>
                    <a:pt x="45" y="30893"/>
                  </a:lnTo>
                  <a:lnTo>
                    <a:pt x="88" y="30980"/>
                  </a:lnTo>
                  <a:lnTo>
                    <a:pt x="132" y="30980"/>
                  </a:lnTo>
                  <a:lnTo>
                    <a:pt x="2853" y="31419"/>
                  </a:lnTo>
                  <a:lnTo>
                    <a:pt x="6144" y="31682"/>
                  </a:lnTo>
                  <a:lnTo>
                    <a:pt x="9128" y="31770"/>
                  </a:lnTo>
                  <a:lnTo>
                    <a:pt x="11761" y="32472"/>
                  </a:lnTo>
                  <a:lnTo>
                    <a:pt x="14701" y="33306"/>
                  </a:lnTo>
                  <a:lnTo>
                    <a:pt x="17553" y="33876"/>
                  </a:lnTo>
                  <a:lnTo>
                    <a:pt x="17641" y="33876"/>
                  </a:lnTo>
                  <a:lnTo>
                    <a:pt x="18036" y="33701"/>
                  </a:lnTo>
                  <a:lnTo>
                    <a:pt x="18123" y="33613"/>
                  </a:lnTo>
                  <a:lnTo>
                    <a:pt x="18387" y="33043"/>
                  </a:lnTo>
                  <a:lnTo>
                    <a:pt x="18387" y="32999"/>
                  </a:lnTo>
                  <a:lnTo>
                    <a:pt x="18781" y="30322"/>
                  </a:lnTo>
                  <a:lnTo>
                    <a:pt x="19659" y="27470"/>
                  </a:lnTo>
                  <a:lnTo>
                    <a:pt x="20098" y="24135"/>
                  </a:lnTo>
                  <a:lnTo>
                    <a:pt x="20624" y="22116"/>
                  </a:lnTo>
                  <a:lnTo>
                    <a:pt x="21063" y="21414"/>
                  </a:lnTo>
                  <a:lnTo>
                    <a:pt x="21634" y="21107"/>
                  </a:lnTo>
                  <a:lnTo>
                    <a:pt x="23082" y="21414"/>
                  </a:lnTo>
                  <a:lnTo>
                    <a:pt x="26110" y="22204"/>
                  </a:lnTo>
                  <a:lnTo>
                    <a:pt x="26197" y="22204"/>
                  </a:lnTo>
                  <a:lnTo>
                    <a:pt x="27031" y="22073"/>
                  </a:lnTo>
                  <a:lnTo>
                    <a:pt x="27119" y="22029"/>
                  </a:lnTo>
                  <a:lnTo>
                    <a:pt x="29357" y="20844"/>
                  </a:lnTo>
                  <a:lnTo>
                    <a:pt x="33130" y="18738"/>
                  </a:lnTo>
                  <a:lnTo>
                    <a:pt x="35193" y="18123"/>
                  </a:lnTo>
                  <a:lnTo>
                    <a:pt x="35237" y="18123"/>
                  </a:lnTo>
                  <a:lnTo>
                    <a:pt x="37650" y="16763"/>
                  </a:lnTo>
                  <a:lnTo>
                    <a:pt x="41424" y="14306"/>
                  </a:lnTo>
                  <a:lnTo>
                    <a:pt x="48840" y="10620"/>
                  </a:lnTo>
                  <a:lnTo>
                    <a:pt x="51911" y="9918"/>
                  </a:lnTo>
                  <a:lnTo>
                    <a:pt x="55071" y="8821"/>
                  </a:lnTo>
                  <a:lnTo>
                    <a:pt x="59371" y="7241"/>
                  </a:lnTo>
                  <a:lnTo>
                    <a:pt x="63276" y="5574"/>
                  </a:lnTo>
                  <a:lnTo>
                    <a:pt x="63320" y="5574"/>
                  </a:lnTo>
                  <a:lnTo>
                    <a:pt x="65778" y="4038"/>
                  </a:lnTo>
                  <a:lnTo>
                    <a:pt x="65778" y="3994"/>
                  </a:lnTo>
                  <a:lnTo>
                    <a:pt x="67708" y="2195"/>
                  </a:lnTo>
                  <a:lnTo>
                    <a:pt x="68893" y="1756"/>
                  </a:lnTo>
                  <a:lnTo>
                    <a:pt x="70868" y="1405"/>
                  </a:lnTo>
                  <a:lnTo>
                    <a:pt x="73676" y="1186"/>
                  </a:lnTo>
                  <a:lnTo>
                    <a:pt x="76967" y="834"/>
                  </a:lnTo>
                  <a:lnTo>
                    <a:pt x="80478" y="352"/>
                  </a:lnTo>
                  <a:lnTo>
                    <a:pt x="81882" y="571"/>
                  </a:lnTo>
                  <a:lnTo>
                    <a:pt x="82233" y="834"/>
                  </a:lnTo>
                  <a:lnTo>
                    <a:pt x="82672" y="2458"/>
                  </a:lnTo>
                  <a:lnTo>
                    <a:pt x="83461" y="6144"/>
                  </a:lnTo>
                  <a:lnTo>
                    <a:pt x="84558" y="11059"/>
                  </a:lnTo>
                  <a:lnTo>
                    <a:pt x="84558" y="11146"/>
                  </a:lnTo>
                  <a:lnTo>
                    <a:pt x="84602" y="11190"/>
                  </a:lnTo>
                  <a:lnTo>
                    <a:pt x="84822" y="11190"/>
                  </a:lnTo>
                  <a:lnTo>
                    <a:pt x="84866" y="11146"/>
                  </a:lnTo>
                  <a:lnTo>
                    <a:pt x="84866" y="11059"/>
                  </a:lnTo>
                  <a:lnTo>
                    <a:pt x="84866" y="11015"/>
                  </a:lnTo>
                  <a:lnTo>
                    <a:pt x="83812" y="6056"/>
                  </a:lnTo>
                  <a:lnTo>
                    <a:pt x="82979" y="2370"/>
                  </a:lnTo>
                  <a:lnTo>
                    <a:pt x="82540" y="703"/>
                  </a:lnTo>
                  <a:lnTo>
                    <a:pt x="82496" y="615"/>
                  </a:lnTo>
                  <a:lnTo>
                    <a:pt x="82101" y="264"/>
                  </a:lnTo>
                  <a:lnTo>
                    <a:pt x="82013" y="220"/>
                  </a:lnTo>
                  <a:lnTo>
                    <a:pt x="80521"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6" name="Google Shape;6676;p166"/>
            <p:cNvSpPr/>
            <p:nvPr/>
          </p:nvSpPr>
          <p:spPr>
            <a:xfrm>
              <a:off x="3555475" y="722150"/>
              <a:ext cx="443225" cy="703225"/>
            </a:xfrm>
            <a:custGeom>
              <a:rect b="b" l="l" r="r" t="t"/>
              <a:pathLst>
                <a:path extrusionOk="0" h="28129" w="17729">
                  <a:moveTo>
                    <a:pt x="17509" y="1"/>
                  </a:moveTo>
                  <a:lnTo>
                    <a:pt x="17465" y="45"/>
                  </a:lnTo>
                  <a:lnTo>
                    <a:pt x="14174" y="3248"/>
                  </a:lnTo>
                  <a:lnTo>
                    <a:pt x="14130" y="3248"/>
                  </a:lnTo>
                  <a:lnTo>
                    <a:pt x="9742" y="10225"/>
                  </a:lnTo>
                  <a:lnTo>
                    <a:pt x="7680" y="13121"/>
                  </a:lnTo>
                  <a:lnTo>
                    <a:pt x="7636" y="13121"/>
                  </a:lnTo>
                  <a:lnTo>
                    <a:pt x="6363" y="15710"/>
                  </a:lnTo>
                  <a:lnTo>
                    <a:pt x="4608" y="18913"/>
                  </a:lnTo>
                  <a:lnTo>
                    <a:pt x="3028" y="22073"/>
                  </a:lnTo>
                  <a:lnTo>
                    <a:pt x="1361" y="24969"/>
                  </a:lnTo>
                  <a:lnTo>
                    <a:pt x="1" y="27909"/>
                  </a:lnTo>
                  <a:lnTo>
                    <a:pt x="1" y="27953"/>
                  </a:lnTo>
                  <a:lnTo>
                    <a:pt x="1" y="28040"/>
                  </a:lnTo>
                  <a:lnTo>
                    <a:pt x="45" y="28084"/>
                  </a:lnTo>
                  <a:lnTo>
                    <a:pt x="88" y="28128"/>
                  </a:lnTo>
                  <a:lnTo>
                    <a:pt x="264" y="28128"/>
                  </a:lnTo>
                  <a:lnTo>
                    <a:pt x="352" y="28040"/>
                  </a:lnTo>
                  <a:lnTo>
                    <a:pt x="1668" y="25144"/>
                  </a:lnTo>
                  <a:lnTo>
                    <a:pt x="3336" y="22204"/>
                  </a:lnTo>
                  <a:lnTo>
                    <a:pt x="4915" y="19089"/>
                  </a:lnTo>
                  <a:lnTo>
                    <a:pt x="6671" y="15886"/>
                  </a:lnTo>
                  <a:lnTo>
                    <a:pt x="7943" y="13297"/>
                  </a:lnTo>
                  <a:lnTo>
                    <a:pt x="10005" y="10401"/>
                  </a:lnTo>
                  <a:lnTo>
                    <a:pt x="14437" y="3468"/>
                  </a:lnTo>
                  <a:lnTo>
                    <a:pt x="17685" y="308"/>
                  </a:lnTo>
                  <a:lnTo>
                    <a:pt x="17728" y="264"/>
                  </a:lnTo>
                  <a:lnTo>
                    <a:pt x="17728" y="176"/>
                  </a:lnTo>
                  <a:lnTo>
                    <a:pt x="17728" y="133"/>
                  </a:lnTo>
                  <a:lnTo>
                    <a:pt x="17685" y="45"/>
                  </a:lnTo>
                  <a:lnTo>
                    <a:pt x="17641"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7" name="Google Shape;6677;p166"/>
            <p:cNvSpPr/>
            <p:nvPr/>
          </p:nvSpPr>
          <p:spPr>
            <a:xfrm>
              <a:off x="3597175" y="1741275"/>
              <a:ext cx="2098600" cy="818400"/>
            </a:xfrm>
            <a:custGeom>
              <a:rect b="b" l="l" r="r" t="t"/>
              <a:pathLst>
                <a:path extrusionOk="0" h="32736" w="83944">
                  <a:moveTo>
                    <a:pt x="77976" y="1"/>
                  </a:moveTo>
                  <a:lnTo>
                    <a:pt x="74773" y="264"/>
                  </a:lnTo>
                  <a:lnTo>
                    <a:pt x="72052" y="571"/>
                  </a:lnTo>
                  <a:lnTo>
                    <a:pt x="70121" y="1054"/>
                  </a:lnTo>
                  <a:lnTo>
                    <a:pt x="70077" y="1054"/>
                  </a:lnTo>
                  <a:lnTo>
                    <a:pt x="69068" y="1537"/>
                  </a:lnTo>
                  <a:lnTo>
                    <a:pt x="69024" y="1537"/>
                  </a:lnTo>
                  <a:lnTo>
                    <a:pt x="66742" y="3599"/>
                  </a:lnTo>
                  <a:lnTo>
                    <a:pt x="63934" y="5003"/>
                  </a:lnTo>
                  <a:lnTo>
                    <a:pt x="59371" y="6671"/>
                  </a:lnTo>
                  <a:lnTo>
                    <a:pt x="54719" y="8338"/>
                  </a:lnTo>
                  <a:lnTo>
                    <a:pt x="52306" y="9172"/>
                  </a:lnTo>
                  <a:lnTo>
                    <a:pt x="49410" y="9654"/>
                  </a:lnTo>
                  <a:lnTo>
                    <a:pt x="49322" y="9654"/>
                  </a:lnTo>
                  <a:lnTo>
                    <a:pt x="43486" y="12682"/>
                  </a:lnTo>
                  <a:lnTo>
                    <a:pt x="40283" y="14569"/>
                  </a:lnTo>
                  <a:lnTo>
                    <a:pt x="37430" y="16236"/>
                  </a:lnTo>
                  <a:lnTo>
                    <a:pt x="36202" y="16675"/>
                  </a:lnTo>
                  <a:lnTo>
                    <a:pt x="33174" y="17334"/>
                  </a:lnTo>
                  <a:lnTo>
                    <a:pt x="33130" y="17377"/>
                  </a:lnTo>
                  <a:lnTo>
                    <a:pt x="30453" y="18562"/>
                  </a:lnTo>
                  <a:lnTo>
                    <a:pt x="27996" y="19922"/>
                  </a:lnTo>
                  <a:lnTo>
                    <a:pt x="26899" y="20449"/>
                  </a:lnTo>
                  <a:lnTo>
                    <a:pt x="23696" y="19615"/>
                  </a:lnTo>
                  <a:lnTo>
                    <a:pt x="22599" y="19440"/>
                  </a:lnTo>
                  <a:lnTo>
                    <a:pt x="22467" y="19440"/>
                  </a:lnTo>
                  <a:lnTo>
                    <a:pt x="22028" y="19659"/>
                  </a:lnTo>
                  <a:lnTo>
                    <a:pt x="21940" y="19703"/>
                  </a:lnTo>
                  <a:lnTo>
                    <a:pt x="21633" y="20186"/>
                  </a:lnTo>
                  <a:lnTo>
                    <a:pt x="21589" y="20273"/>
                  </a:lnTo>
                  <a:lnTo>
                    <a:pt x="20712" y="25539"/>
                  </a:lnTo>
                  <a:lnTo>
                    <a:pt x="20010" y="28040"/>
                  </a:lnTo>
                  <a:lnTo>
                    <a:pt x="20010" y="28084"/>
                  </a:lnTo>
                  <a:lnTo>
                    <a:pt x="19571" y="31419"/>
                  </a:lnTo>
                  <a:lnTo>
                    <a:pt x="19176" y="32077"/>
                  </a:lnTo>
                  <a:lnTo>
                    <a:pt x="18123" y="32384"/>
                  </a:lnTo>
                  <a:lnTo>
                    <a:pt x="16236" y="32253"/>
                  </a:lnTo>
                  <a:lnTo>
                    <a:pt x="11848" y="31200"/>
                  </a:lnTo>
                  <a:lnTo>
                    <a:pt x="9303" y="30498"/>
                  </a:lnTo>
                  <a:lnTo>
                    <a:pt x="9303" y="30454"/>
                  </a:lnTo>
                  <a:lnTo>
                    <a:pt x="6319" y="30147"/>
                  </a:lnTo>
                  <a:lnTo>
                    <a:pt x="2282" y="29576"/>
                  </a:lnTo>
                  <a:lnTo>
                    <a:pt x="220" y="29225"/>
                  </a:lnTo>
                  <a:lnTo>
                    <a:pt x="132" y="29225"/>
                  </a:lnTo>
                  <a:lnTo>
                    <a:pt x="88" y="29269"/>
                  </a:lnTo>
                  <a:lnTo>
                    <a:pt x="44" y="29313"/>
                  </a:lnTo>
                  <a:lnTo>
                    <a:pt x="0" y="29357"/>
                  </a:lnTo>
                  <a:lnTo>
                    <a:pt x="0" y="29444"/>
                  </a:lnTo>
                  <a:lnTo>
                    <a:pt x="44" y="29488"/>
                  </a:lnTo>
                  <a:lnTo>
                    <a:pt x="88" y="29532"/>
                  </a:lnTo>
                  <a:lnTo>
                    <a:pt x="132" y="29576"/>
                  </a:lnTo>
                  <a:lnTo>
                    <a:pt x="2238" y="29883"/>
                  </a:lnTo>
                  <a:lnTo>
                    <a:pt x="6275" y="30498"/>
                  </a:lnTo>
                  <a:lnTo>
                    <a:pt x="9259" y="30805"/>
                  </a:lnTo>
                  <a:lnTo>
                    <a:pt x="11760" y="31507"/>
                  </a:lnTo>
                  <a:lnTo>
                    <a:pt x="16148" y="32604"/>
                  </a:lnTo>
                  <a:lnTo>
                    <a:pt x="16192" y="32604"/>
                  </a:lnTo>
                  <a:lnTo>
                    <a:pt x="18167" y="32735"/>
                  </a:lnTo>
                  <a:lnTo>
                    <a:pt x="18211" y="32735"/>
                  </a:lnTo>
                  <a:lnTo>
                    <a:pt x="19308" y="32384"/>
                  </a:lnTo>
                  <a:lnTo>
                    <a:pt x="19395" y="32341"/>
                  </a:lnTo>
                  <a:lnTo>
                    <a:pt x="19878" y="31595"/>
                  </a:lnTo>
                  <a:lnTo>
                    <a:pt x="19922" y="31507"/>
                  </a:lnTo>
                  <a:lnTo>
                    <a:pt x="20317" y="28128"/>
                  </a:lnTo>
                  <a:lnTo>
                    <a:pt x="21063" y="25627"/>
                  </a:lnTo>
                  <a:lnTo>
                    <a:pt x="21940" y="20361"/>
                  </a:lnTo>
                  <a:lnTo>
                    <a:pt x="22204" y="19922"/>
                  </a:lnTo>
                  <a:lnTo>
                    <a:pt x="22555" y="19791"/>
                  </a:lnTo>
                  <a:lnTo>
                    <a:pt x="23608" y="19966"/>
                  </a:lnTo>
                  <a:lnTo>
                    <a:pt x="26899" y="20800"/>
                  </a:lnTo>
                  <a:lnTo>
                    <a:pt x="26987" y="20756"/>
                  </a:lnTo>
                  <a:lnTo>
                    <a:pt x="28171" y="20230"/>
                  </a:lnTo>
                  <a:lnTo>
                    <a:pt x="30629" y="18869"/>
                  </a:lnTo>
                  <a:lnTo>
                    <a:pt x="33262" y="17685"/>
                  </a:lnTo>
                  <a:lnTo>
                    <a:pt x="36289" y="17026"/>
                  </a:lnTo>
                  <a:lnTo>
                    <a:pt x="37562" y="16544"/>
                  </a:lnTo>
                  <a:lnTo>
                    <a:pt x="37606" y="16544"/>
                  </a:lnTo>
                  <a:lnTo>
                    <a:pt x="40458" y="14876"/>
                  </a:lnTo>
                  <a:lnTo>
                    <a:pt x="43661" y="12989"/>
                  </a:lnTo>
                  <a:lnTo>
                    <a:pt x="49454" y="10005"/>
                  </a:lnTo>
                  <a:lnTo>
                    <a:pt x="52350" y="9523"/>
                  </a:lnTo>
                  <a:lnTo>
                    <a:pt x="52394" y="9523"/>
                  </a:lnTo>
                  <a:lnTo>
                    <a:pt x="54851" y="8689"/>
                  </a:lnTo>
                  <a:lnTo>
                    <a:pt x="59502" y="7022"/>
                  </a:lnTo>
                  <a:lnTo>
                    <a:pt x="64066" y="5310"/>
                  </a:lnTo>
                  <a:lnTo>
                    <a:pt x="66918" y="3906"/>
                  </a:lnTo>
                  <a:lnTo>
                    <a:pt x="66962" y="3906"/>
                  </a:lnTo>
                  <a:lnTo>
                    <a:pt x="69200" y="1844"/>
                  </a:lnTo>
                  <a:lnTo>
                    <a:pt x="70209" y="1405"/>
                  </a:lnTo>
                  <a:lnTo>
                    <a:pt x="72140" y="922"/>
                  </a:lnTo>
                  <a:lnTo>
                    <a:pt x="74773" y="571"/>
                  </a:lnTo>
                  <a:lnTo>
                    <a:pt x="78020" y="352"/>
                  </a:lnTo>
                  <a:lnTo>
                    <a:pt x="79556" y="571"/>
                  </a:lnTo>
                  <a:lnTo>
                    <a:pt x="80828" y="1537"/>
                  </a:lnTo>
                  <a:lnTo>
                    <a:pt x="81837" y="3423"/>
                  </a:lnTo>
                  <a:lnTo>
                    <a:pt x="82583" y="5925"/>
                  </a:lnTo>
                  <a:lnTo>
                    <a:pt x="83505" y="10795"/>
                  </a:lnTo>
                  <a:lnTo>
                    <a:pt x="83593" y="11410"/>
                  </a:lnTo>
                  <a:lnTo>
                    <a:pt x="83636" y="11454"/>
                  </a:lnTo>
                  <a:lnTo>
                    <a:pt x="83680" y="11497"/>
                  </a:lnTo>
                  <a:lnTo>
                    <a:pt x="83768" y="11541"/>
                  </a:lnTo>
                  <a:lnTo>
                    <a:pt x="83812" y="11541"/>
                  </a:lnTo>
                  <a:lnTo>
                    <a:pt x="83900" y="11497"/>
                  </a:lnTo>
                  <a:lnTo>
                    <a:pt x="83944" y="11454"/>
                  </a:lnTo>
                  <a:lnTo>
                    <a:pt x="83944" y="11410"/>
                  </a:lnTo>
                  <a:lnTo>
                    <a:pt x="83944" y="11322"/>
                  </a:lnTo>
                  <a:lnTo>
                    <a:pt x="83856" y="10708"/>
                  </a:lnTo>
                  <a:lnTo>
                    <a:pt x="82891" y="5837"/>
                  </a:lnTo>
                  <a:lnTo>
                    <a:pt x="82145" y="3292"/>
                  </a:lnTo>
                  <a:lnTo>
                    <a:pt x="82145" y="3248"/>
                  </a:lnTo>
                  <a:lnTo>
                    <a:pt x="81135" y="1317"/>
                  </a:lnTo>
                  <a:lnTo>
                    <a:pt x="81091" y="1273"/>
                  </a:lnTo>
                  <a:lnTo>
                    <a:pt x="79731" y="264"/>
                  </a:lnTo>
                  <a:lnTo>
                    <a:pt x="79643" y="220"/>
                  </a:lnTo>
                  <a:lnTo>
                    <a:pt x="78020"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8" name="Google Shape;6678;p166"/>
            <p:cNvSpPr/>
            <p:nvPr/>
          </p:nvSpPr>
          <p:spPr>
            <a:xfrm>
              <a:off x="3524775" y="759450"/>
              <a:ext cx="388350" cy="654950"/>
            </a:xfrm>
            <a:custGeom>
              <a:rect b="b" l="l" r="r" t="t"/>
              <a:pathLst>
                <a:path extrusionOk="0" h="26198" w="15534">
                  <a:moveTo>
                    <a:pt x="15358" y="1"/>
                  </a:moveTo>
                  <a:lnTo>
                    <a:pt x="15270" y="45"/>
                  </a:lnTo>
                  <a:lnTo>
                    <a:pt x="15227" y="89"/>
                  </a:lnTo>
                  <a:lnTo>
                    <a:pt x="11672" y="5442"/>
                  </a:lnTo>
                  <a:lnTo>
                    <a:pt x="10005" y="8250"/>
                  </a:lnTo>
                  <a:lnTo>
                    <a:pt x="7899" y="11278"/>
                  </a:lnTo>
                  <a:lnTo>
                    <a:pt x="7855" y="11278"/>
                  </a:lnTo>
                  <a:lnTo>
                    <a:pt x="6407" y="14613"/>
                  </a:lnTo>
                  <a:lnTo>
                    <a:pt x="4871" y="17685"/>
                  </a:lnTo>
                  <a:lnTo>
                    <a:pt x="2501" y="22204"/>
                  </a:lnTo>
                  <a:lnTo>
                    <a:pt x="0" y="25934"/>
                  </a:lnTo>
                  <a:lnTo>
                    <a:pt x="0" y="26022"/>
                  </a:lnTo>
                  <a:lnTo>
                    <a:pt x="0" y="26066"/>
                  </a:lnTo>
                  <a:lnTo>
                    <a:pt x="0" y="26154"/>
                  </a:lnTo>
                  <a:lnTo>
                    <a:pt x="88" y="26197"/>
                  </a:lnTo>
                  <a:lnTo>
                    <a:pt x="263" y="26197"/>
                  </a:lnTo>
                  <a:lnTo>
                    <a:pt x="307" y="26154"/>
                  </a:lnTo>
                  <a:lnTo>
                    <a:pt x="2808" y="22380"/>
                  </a:lnTo>
                  <a:lnTo>
                    <a:pt x="5178" y="17816"/>
                  </a:lnTo>
                  <a:lnTo>
                    <a:pt x="6714" y="14789"/>
                  </a:lnTo>
                  <a:lnTo>
                    <a:pt x="8206" y="11454"/>
                  </a:lnTo>
                  <a:lnTo>
                    <a:pt x="10268" y="8426"/>
                  </a:lnTo>
                  <a:lnTo>
                    <a:pt x="11936" y="5618"/>
                  </a:lnTo>
                  <a:lnTo>
                    <a:pt x="15534" y="264"/>
                  </a:lnTo>
                  <a:lnTo>
                    <a:pt x="15534" y="220"/>
                  </a:lnTo>
                  <a:lnTo>
                    <a:pt x="15534" y="133"/>
                  </a:lnTo>
                  <a:lnTo>
                    <a:pt x="15534" y="89"/>
                  </a:lnTo>
                  <a:lnTo>
                    <a:pt x="15490" y="45"/>
                  </a:lnTo>
                  <a:lnTo>
                    <a:pt x="15402"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9" name="Google Shape;6679;p166"/>
            <p:cNvSpPr/>
            <p:nvPr/>
          </p:nvSpPr>
          <p:spPr>
            <a:xfrm>
              <a:off x="3586200" y="1781875"/>
              <a:ext cx="2077775" cy="817300"/>
            </a:xfrm>
            <a:custGeom>
              <a:rect b="b" l="l" r="r" t="t"/>
              <a:pathLst>
                <a:path extrusionOk="0" h="32692" w="83111">
                  <a:moveTo>
                    <a:pt x="79907" y="0"/>
                  </a:moveTo>
                  <a:lnTo>
                    <a:pt x="74246" y="483"/>
                  </a:lnTo>
                  <a:lnTo>
                    <a:pt x="74202" y="483"/>
                  </a:lnTo>
                  <a:lnTo>
                    <a:pt x="72008" y="1053"/>
                  </a:lnTo>
                  <a:lnTo>
                    <a:pt x="71964" y="1053"/>
                  </a:lnTo>
                  <a:lnTo>
                    <a:pt x="70780" y="1580"/>
                  </a:lnTo>
                  <a:lnTo>
                    <a:pt x="70736" y="1624"/>
                  </a:lnTo>
                  <a:lnTo>
                    <a:pt x="68761" y="3335"/>
                  </a:lnTo>
                  <a:lnTo>
                    <a:pt x="66392" y="4476"/>
                  </a:lnTo>
                  <a:lnTo>
                    <a:pt x="61565" y="6231"/>
                  </a:lnTo>
                  <a:lnTo>
                    <a:pt x="58669" y="7284"/>
                  </a:lnTo>
                  <a:lnTo>
                    <a:pt x="53579" y="9040"/>
                  </a:lnTo>
                  <a:lnTo>
                    <a:pt x="50902" y="9303"/>
                  </a:lnTo>
                  <a:lnTo>
                    <a:pt x="49849" y="9654"/>
                  </a:lnTo>
                  <a:lnTo>
                    <a:pt x="46865" y="11234"/>
                  </a:lnTo>
                  <a:lnTo>
                    <a:pt x="41511" y="14174"/>
                  </a:lnTo>
                  <a:lnTo>
                    <a:pt x="38703" y="15666"/>
                  </a:lnTo>
                  <a:lnTo>
                    <a:pt x="35719" y="16499"/>
                  </a:lnTo>
                  <a:lnTo>
                    <a:pt x="33218" y="16982"/>
                  </a:lnTo>
                  <a:lnTo>
                    <a:pt x="31199" y="17509"/>
                  </a:lnTo>
                  <a:lnTo>
                    <a:pt x="31156" y="17552"/>
                  </a:lnTo>
                  <a:lnTo>
                    <a:pt x="27996" y="19176"/>
                  </a:lnTo>
                  <a:lnTo>
                    <a:pt x="27162" y="19571"/>
                  </a:lnTo>
                  <a:lnTo>
                    <a:pt x="23652" y="18649"/>
                  </a:lnTo>
                  <a:lnTo>
                    <a:pt x="23608" y="18649"/>
                  </a:lnTo>
                  <a:lnTo>
                    <a:pt x="23082" y="18737"/>
                  </a:lnTo>
                  <a:lnTo>
                    <a:pt x="22994" y="18781"/>
                  </a:lnTo>
                  <a:lnTo>
                    <a:pt x="22950" y="18825"/>
                  </a:lnTo>
                  <a:lnTo>
                    <a:pt x="22643" y="19922"/>
                  </a:lnTo>
                  <a:lnTo>
                    <a:pt x="22599" y="19922"/>
                  </a:lnTo>
                  <a:lnTo>
                    <a:pt x="22160" y="23476"/>
                  </a:lnTo>
                  <a:lnTo>
                    <a:pt x="21282" y="27952"/>
                  </a:lnTo>
                  <a:lnTo>
                    <a:pt x="21282" y="27996"/>
                  </a:lnTo>
                  <a:lnTo>
                    <a:pt x="20975" y="31199"/>
                  </a:lnTo>
                  <a:lnTo>
                    <a:pt x="20931" y="31857"/>
                  </a:lnTo>
                  <a:lnTo>
                    <a:pt x="20668" y="32340"/>
                  </a:lnTo>
                  <a:lnTo>
                    <a:pt x="18913" y="32340"/>
                  </a:lnTo>
                  <a:lnTo>
                    <a:pt x="13823" y="31155"/>
                  </a:lnTo>
                  <a:lnTo>
                    <a:pt x="8382" y="29795"/>
                  </a:lnTo>
                  <a:lnTo>
                    <a:pt x="5047" y="29181"/>
                  </a:lnTo>
                  <a:lnTo>
                    <a:pt x="1273" y="28566"/>
                  </a:lnTo>
                  <a:lnTo>
                    <a:pt x="220" y="28391"/>
                  </a:lnTo>
                  <a:lnTo>
                    <a:pt x="132" y="28391"/>
                  </a:lnTo>
                  <a:lnTo>
                    <a:pt x="88" y="28435"/>
                  </a:lnTo>
                  <a:lnTo>
                    <a:pt x="44" y="28479"/>
                  </a:lnTo>
                  <a:lnTo>
                    <a:pt x="0" y="28566"/>
                  </a:lnTo>
                  <a:lnTo>
                    <a:pt x="0" y="28610"/>
                  </a:lnTo>
                  <a:lnTo>
                    <a:pt x="44" y="28698"/>
                  </a:lnTo>
                  <a:lnTo>
                    <a:pt x="88" y="28742"/>
                  </a:lnTo>
                  <a:lnTo>
                    <a:pt x="132" y="28742"/>
                  </a:lnTo>
                  <a:lnTo>
                    <a:pt x="1229" y="28917"/>
                  </a:lnTo>
                  <a:lnTo>
                    <a:pt x="4959" y="29532"/>
                  </a:lnTo>
                  <a:lnTo>
                    <a:pt x="8294" y="30146"/>
                  </a:lnTo>
                  <a:lnTo>
                    <a:pt x="13735" y="31506"/>
                  </a:lnTo>
                  <a:lnTo>
                    <a:pt x="18825" y="32647"/>
                  </a:lnTo>
                  <a:lnTo>
                    <a:pt x="18869" y="32691"/>
                  </a:lnTo>
                  <a:lnTo>
                    <a:pt x="20756" y="32691"/>
                  </a:lnTo>
                  <a:lnTo>
                    <a:pt x="20844" y="32647"/>
                  </a:lnTo>
                  <a:lnTo>
                    <a:pt x="20931" y="32603"/>
                  </a:lnTo>
                  <a:lnTo>
                    <a:pt x="21239" y="32033"/>
                  </a:lnTo>
                  <a:lnTo>
                    <a:pt x="21239" y="31945"/>
                  </a:lnTo>
                  <a:lnTo>
                    <a:pt x="21326" y="31243"/>
                  </a:lnTo>
                  <a:lnTo>
                    <a:pt x="21633" y="28040"/>
                  </a:lnTo>
                  <a:lnTo>
                    <a:pt x="22467" y="23564"/>
                  </a:lnTo>
                  <a:lnTo>
                    <a:pt x="22950" y="20010"/>
                  </a:lnTo>
                  <a:lnTo>
                    <a:pt x="23257" y="19044"/>
                  </a:lnTo>
                  <a:lnTo>
                    <a:pt x="23608" y="19001"/>
                  </a:lnTo>
                  <a:lnTo>
                    <a:pt x="27119" y="19966"/>
                  </a:lnTo>
                  <a:lnTo>
                    <a:pt x="27250" y="19922"/>
                  </a:lnTo>
                  <a:lnTo>
                    <a:pt x="28172" y="19527"/>
                  </a:lnTo>
                  <a:lnTo>
                    <a:pt x="31287" y="17860"/>
                  </a:lnTo>
                  <a:lnTo>
                    <a:pt x="33306" y="17333"/>
                  </a:lnTo>
                  <a:lnTo>
                    <a:pt x="35807" y="16850"/>
                  </a:lnTo>
                  <a:lnTo>
                    <a:pt x="38791" y="15973"/>
                  </a:lnTo>
                  <a:lnTo>
                    <a:pt x="38835" y="15973"/>
                  </a:lnTo>
                  <a:lnTo>
                    <a:pt x="41643" y="14481"/>
                  </a:lnTo>
                  <a:lnTo>
                    <a:pt x="46996" y="11541"/>
                  </a:lnTo>
                  <a:lnTo>
                    <a:pt x="49980" y="10005"/>
                  </a:lnTo>
                  <a:lnTo>
                    <a:pt x="50990" y="9654"/>
                  </a:lnTo>
                  <a:lnTo>
                    <a:pt x="53622" y="9347"/>
                  </a:lnTo>
                  <a:lnTo>
                    <a:pt x="53666" y="9347"/>
                  </a:lnTo>
                  <a:lnTo>
                    <a:pt x="58800" y="7592"/>
                  </a:lnTo>
                  <a:lnTo>
                    <a:pt x="61696" y="6539"/>
                  </a:lnTo>
                  <a:lnTo>
                    <a:pt x="66523" y="4783"/>
                  </a:lnTo>
                  <a:lnTo>
                    <a:pt x="68937" y="3642"/>
                  </a:lnTo>
                  <a:lnTo>
                    <a:pt x="68981" y="3642"/>
                  </a:lnTo>
                  <a:lnTo>
                    <a:pt x="70911" y="1887"/>
                  </a:lnTo>
                  <a:lnTo>
                    <a:pt x="72096" y="1361"/>
                  </a:lnTo>
                  <a:lnTo>
                    <a:pt x="74290" y="834"/>
                  </a:lnTo>
                  <a:lnTo>
                    <a:pt x="79863" y="351"/>
                  </a:lnTo>
                  <a:lnTo>
                    <a:pt x="80126" y="527"/>
                  </a:lnTo>
                  <a:lnTo>
                    <a:pt x="80390" y="1010"/>
                  </a:lnTo>
                  <a:lnTo>
                    <a:pt x="80872" y="3247"/>
                  </a:lnTo>
                  <a:lnTo>
                    <a:pt x="82276" y="10137"/>
                  </a:lnTo>
                  <a:lnTo>
                    <a:pt x="82759" y="12375"/>
                  </a:lnTo>
                  <a:lnTo>
                    <a:pt x="82803" y="12462"/>
                  </a:lnTo>
                  <a:lnTo>
                    <a:pt x="82847" y="12506"/>
                  </a:lnTo>
                  <a:lnTo>
                    <a:pt x="83066" y="12506"/>
                  </a:lnTo>
                  <a:lnTo>
                    <a:pt x="83110" y="12462"/>
                  </a:lnTo>
                  <a:lnTo>
                    <a:pt x="83110" y="12375"/>
                  </a:lnTo>
                  <a:lnTo>
                    <a:pt x="83110" y="12331"/>
                  </a:lnTo>
                  <a:lnTo>
                    <a:pt x="82584" y="10049"/>
                  </a:lnTo>
                  <a:lnTo>
                    <a:pt x="81223" y="3160"/>
                  </a:lnTo>
                  <a:lnTo>
                    <a:pt x="80741" y="922"/>
                  </a:lnTo>
                  <a:lnTo>
                    <a:pt x="80697" y="878"/>
                  </a:lnTo>
                  <a:lnTo>
                    <a:pt x="80433" y="351"/>
                  </a:lnTo>
                  <a:lnTo>
                    <a:pt x="80390" y="264"/>
                  </a:lnTo>
                  <a:lnTo>
                    <a:pt x="80038"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0" name="Google Shape;6680;p166"/>
            <p:cNvSpPr/>
            <p:nvPr/>
          </p:nvSpPr>
          <p:spPr>
            <a:xfrm>
              <a:off x="3491850" y="750675"/>
              <a:ext cx="392750" cy="747100"/>
            </a:xfrm>
            <a:custGeom>
              <a:rect b="b" l="l" r="r" t="t"/>
              <a:pathLst>
                <a:path extrusionOk="0" h="29884" w="15710">
                  <a:moveTo>
                    <a:pt x="15490" y="1"/>
                  </a:moveTo>
                  <a:lnTo>
                    <a:pt x="15447" y="45"/>
                  </a:lnTo>
                  <a:lnTo>
                    <a:pt x="15403" y="89"/>
                  </a:lnTo>
                  <a:lnTo>
                    <a:pt x="13165" y="3380"/>
                  </a:lnTo>
                  <a:lnTo>
                    <a:pt x="10356" y="8119"/>
                  </a:lnTo>
                  <a:lnTo>
                    <a:pt x="8996" y="10006"/>
                  </a:lnTo>
                  <a:lnTo>
                    <a:pt x="8996" y="10049"/>
                  </a:lnTo>
                  <a:lnTo>
                    <a:pt x="7636" y="12682"/>
                  </a:lnTo>
                  <a:lnTo>
                    <a:pt x="6100" y="16456"/>
                  </a:lnTo>
                  <a:lnTo>
                    <a:pt x="3072" y="22160"/>
                  </a:lnTo>
                  <a:lnTo>
                    <a:pt x="878" y="25232"/>
                  </a:lnTo>
                  <a:lnTo>
                    <a:pt x="352" y="25846"/>
                  </a:lnTo>
                  <a:lnTo>
                    <a:pt x="88" y="26197"/>
                  </a:lnTo>
                  <a:lnTo>
                    <a:pt x="1" y="26373"/>
                  </a:lnTo>
                  <a:lnTo>
                    <a:pt x="1" y="26461"/>
                  </a:lnTo>
                  <a:lnTo>
                    <a:pt x="264" y="27865"/>
                  </a:lnTo>
                  <a:lnTo>
                    <a:pt x="308" y="27953"/>
                  </a:lnTo>
                  <a:lnTo>
                    <a:pt x="2370" y="29839"/>
                  </a:lnTo>
                  <a:lnTo>
                    <a:pt x="2458" y="29883"/>
                  </a:lnTo>
                  <a:lnTo>
                    <a:pt x="2546" y="29883"/>
                  </a:lnTo>
                  <a:lnTo>
                    <a:pt x="2590" y="29839"/>
                  </a:lnTo>
                  <a:lnTo>
                    <a:pt x="2633" y="29752"/>
                  </a:lnTo>
                  <a:lnTo>
                    <a:pt x="2633" y="29708"/>
                  </a:lnTo>
                  <a:lnTo>
                    <a:pt x="2633" y="29620"/>
                  </a:lnTo>
                  <a:lnTo>
                    <a:pt x="2590" y="29576"/>
                  </a:lnTo>
                  <a:lnTo>
                    <a:pt x="615" y="27733"/>
                  </a:lnTo>
                  <a:lnTo>
                    <a:pt x="352" y="26461"/>
                  </a:lnTo>
                  <a:lnTo>
                    <a:pt x="659" y="26022"/>
                  </a:lnTo>
                  <a:lnTo>
                    <a:pt x="1142" y="25408"/>
                  </a:lnTo>
                  <a:lnTo>
                    <a:pt x="3379" y="22380"/>
                  </a:lnTo>
                  <a:lnTo>
                    <a:pt x="3379" y="22336"/>
                  </a:lnTo>
                  <a:lnTo>
                    <a:pt x="6407" y="16631"/>
                  </a:lnTo>
                  <a:lnTo>
                    <a:pt x="6451" y="16588"/>
                  </a:lnTo>
                  <a:lnTo>
                    <a:pt x="7943" y="12814"/>
                  </a:lnTo>
                  <a:lnTo>
                    <a:pt x="9303" y="10225"/>
                  </a:lnTo>
                  <a:lnTo>
                    <a:pt x="10664" y="8294"/>
                  </a:lnTo>
                  <a:lnTo>
                    <a:pt x="13472" y="3555"/>
                  </a:lnTo>
                  <a:lnTo>
                    <a:pt x="15666" y="264"/>
                  </a:lnTo>
                  <a:lnTo>
                    <a:pt x="15710" y="220"/>
                  </a:lnTo>
                  <a:lnTo>
                    <a:pt x="15710" y="132"/>
                  </a:lnTo>
                  <a:lnTo>
                    <a:pt x="15666" y="89"/>
                  </a:lnTo>
                  <a:lnTo>
                    <a:pt x="15622" y="45"/>
                  </a:lnTo>
                  <a:lnTo>
                    <a:pt x="15578"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1" name="Google Shape;6681;p166"/>
            <p:cNvSpPr/>
            <p:nvPr/>
          </p:nvSpPr>
          <p:spPr>
            <a:xfrm>
              <a:off x="3630075" y="1825750"/>
              <a:ext cx="1999875" cy="810725"/>
            </a:xfrm>
            <a:custGeom>
              <a:rect b="b" l="l" r="r" t="t"/>
              <a:pathLst>
                <a:path extrusionOk="0" h="32429" w="79995">
                  <a:moveTo>
                    <a:pt x="76484" y="1"/>
                  </a:moveTo>
                  <a:lnTo>
                    <a:pt x="73676" y="264"/>
                  </a:lnTo>
                  <a:lnTo>
                    <a:pt x="73632" y="264"/>
                  </a:lnTo>
                  <a:lnTo>
                    <a:pt x="70824" y="1185"/>
                  </a:lnTo>
                  <a:lnTo>
                    <a:pt x="70780" y="1229"/>
                  </a:lnTo>
                  <a:lnTo>
                    <a:pt x="68586" y="2897"/>
                  </a:lnTo>
                  <a:lnTo>
                    <a:pt x="61565" y="5661"/>
                  </a:lnTo>
                  <a:lnTo>
                    <a:pt x="58274" y="6802"/>
                  </a:lnTo>
                  <a:lnTo>
                    <a:pt x="55422" y="7855"/>
                  </a:lnTo>
                  <a:lnTo>
                    <a:pt x="52613" y="8777"/>
                  </a:lnTo>
                  <a:lnTo>
                    <a:pt x="49235" y="9084"/>
                  </a:lnTo>
                  <a:lnTo>
                    <a:pt x="49191" y="9084"/>
                  </a:lnTo>
                  <a:lnTo>
                    <a:pt x="46075" y="10663"/>
                  </a:lnTo>
                  <a:lnTo>
                    <a:pt x="43311" y="12112"/>
                  </a:lnTo>
                  <a:lnTo>
                    <a:pt x="40546" y="13647"/>
                  </a:lnTo>
                  <a:lnTo>
                    <a:pt x="37738" y="15052"/>
                  </a:lnTo>
                  <a:lnTo>
                    <a:pt x="32604" y="16149"/>
                  </a:lnTo>
                  <a:lnTo>
                    <a:pt x="28435" y="16982"/>
                  </a:lnTo>
                  <a:lnTo>
                    <a:pt x="28391" y="17026"/>
                  </a:lnTo>
                  <a:lnTo>
                    <a:pt x="25846" y="18299"/>
                  </a:lnTo>
                  <a:lnTo>
                    <a:pt x="25188" y="18562"/>
                  </a:lnTo>
                  <a:lnTo>
                    <a:pt x="22906" y="18211"/>
                  </a:lnTo>
                  <a:lnTo>
                    <a:pt x="22775" y="18255"/>
                  </a:lnTo>
                  <a:lnTo>
                    <a:pt x="22204" y="18562"/>
                  </a:lnTo>
                  <a:lnTo>
                    <a:pt x="22160" y="18606"/>
                  </a:lnTo>
                  <a:lnTo>
                    <a:pt x="21809" y="19396"/>
                  </a:lnTo>
                  <a:lnTo>
                    <a:pt x="21809" y="19440"/>
                  </a:lnTo>
                  <a:lnTo>
                    <a:pt x="21546" y="20405"/>
                  </a:lnTo>
                  <a:lnTo>
                    <a:pt x="20624" y="25671"/>
                  </a:lnTo>
                  <a:lnTo>
                    <a:pt x="20317" y="28830"/>
                  </a:lnTo>
                  <a:lnTo>
                    <a:pt x="19352" y="31551"/>
                  </a:lnTo>
                  <a:lnTo>
                    <a:pt x="18913" y="32033"/>
                  </a:lnTo>
                  <a:lnTo>
                    <a:pt x="13911" y="30980"/>
                  </a:lnTo>
                  <a:lnTo>
                    <a:pt x="10576" y="30190"/>
                  </a:lnTo>
                  <a:lnTo>
                    <a:pt x="7504" y="29576"/>
                  </a:lnTo>
                  <a:lnTo>
                    <a:pt x="5442" y="29269"/>
                  </a:lnTo>
                  <a:lnTo>
                    <a:pt x="3687" y="29313"/>
                  </a:lnTo>
                  <a:lnTo>
                    <a:pt x="220" y="28172"/>
                  </a:lnTo>
                  <a:lnTo>
                    <a:pt x="88" y="28172"/>
                  </a:lnTo>
                  <a:lnTo>
                    <a:pt x="44" y="28216"/>
                  </a:lnTo>
                  <a:lnTo>
                    <a:pt x="1" y="28259"/>
                  </a:lnTo>
                  <a:lnTo>
                    <a:pt x="1" y="28347"/>
                  </a:lnTo>
                  <a:lnTo>
                    <a:pt x="1" y="28391"/>
                  </a:lnTo>
                  <a:lnTo>
                    <a:pt x="44" y="28479"/>
                  </a:lnTo>
                  <a:lnTo>
                    <a:pt x="88" y="28479"/>
                  </a:lnTo>
                  <a:lnTo>
                    <a:pt x="3643" y="29664"/>
                  </a:lnTo>
                  <a:lnTo>
                    <a:pt x="3687" y="29664"/>
                  </a:lnTo>
                  <a:lnTo>
                    <a:pt x="5442" y="29620"/>
                  </a:lnTo>
                  <a:lnTo>
                    <a:pt x="7460" y="29927"/>
                  </a:lnTo>
                  <a:lnTo>
                    <a:pt x="10488" y="30541"/>
                  </a:lnTo>
                  <a:lnTo>
                    <a:pt x="13823" y="31331"/>
                  </a:lnTo>
                  <a:lnTo>
                    <a:pt x="18913" y="32428"/>
                  </a:lnTo>
                  <a:lnTo>
                    <a:pt x="18957" y="32428"/>
                  </a:lnTo>
                  <a:lnTo>
                    <a:pt x="19045" y="32384"/>
                  </a:lnTo>
                  <a:lnTo>
                    <a:pt x="19089" y="32340"/>
                  </a:lnTo>
                  <a:lnTo>
                    <a:pt x="19659" y="31726"/>
                  </a:lnTo>
                  <a:lnTo>
                    <a:pt x="19703" y="31682"/>
                  </a:lnTo>
                  <a:lnTo>
                    <a:pt x="20668" y="28918"/>
                  </a:lnTo>
                  <a:lnTo>
                    <a:pt x="20668" y="28874"/>
                  </a:lnTo>
                  <a:lnTo>
                    <a:pt x="20975" y="25714"/>
                  </a:lnTo>
                  <a:lnTo>
                    <a:pt x="21897" y="20493"/>
                  </a:lnTo>
                  <a:lnTo>
                    <a:pt x="22116" y="19527"/>
                  </a:lnTo>
                  <a:lnTo>
                    <a:pt x="22467" y="18825"/>
                  </a:lnTo>
                  <a:lnTo>
                    <a:pt x="22906" y="18562"/>
                  </a:lnTo>
                  <a:lnTo>
                    <a:pt x="25188" y="18913"/>
                  </a:lnTo>
                  <a:lnTo>
                    <a:pt x="25276" y="18913"/>
                  </a:lnTo>
                  <a:lnTo>
                    <a:pt x="25978" y="18606"/>
                  </a:lnTo>
                  <a:lnTo>
                    <a:pt x="28523" y="17333"/>
                  </a:lnTo>
                  <a:lnTo>
                    <a:pt x="32692" y="16500"/>
                  </a:lnTo>
                  <a:lnTo>
                    <a:pt x="37826" y="15359"/>
                  </a:lnTo>
                  <a:lnTo>
                    <a:pt x="37869" y="15359"/>
                  </a:lnTo>
                  <a:lnTo>
                    <a:pt x="40678" y="13955"/>
                  </a:lnTo>
                  <a:lnTo>
                    <a:pt x="43442" y="12419"/>
                  </a:lnTo>
                  <a:lnTo>
                    <a:pt x="46251" y="10971"/>
                  </a:lnTo>
                  <a:lnTo>
                    <a:pt x="49322" y="9435"/>
                  </a:lnTo>
                  <a:lnTo>
                    <a:pt x="52657" y="9128"/>
                  </a:lnTo>
                  <a:lnTo>
                    <a:pt x="52701" y="9128"/>
                  </a:lnTo>
                  <a:lnTo>
                    <a:pt x="55553" y="8206"/>
                  </a:lnTo>
                  <a:lnTo>
                    <a:pt x="58362" y="7153"/>
                  </a:lnTo>
                  <a:lnTo>
                    <a:pt x="61697" y="5968"/>
                  </a:lnTo>
                  <a:lnTo>
                    <a:pt x="68761" y="3248"/>
                  </a:lnTo>
                  <a:lnTo>
                    <a:pt x="68805" y="3204"/>
                  </a:lnTo>
                  <a:lnTo>
                    <a:pt x="70999" y="1536"/>
                  </a:lnTo>
                  <a:lnTo>
                    <a:pt x="73764" y="615"/>
                  </a:lnTo>
                  <a:lnTo>
                    <a:pt x="76440" y="352"/>
                  </a:lnTo>
                  <a:lnTo>
                    <a:pt x="76660" y="527"/>
                  </a:lnTo>
                  <a:lnTo>
                    <a:pt x="77143" y="2019"/>
                  </a:lnTo>
                  <a:lnTo>
                    <a:pt x="78108" y="6144"/>
                  </a:lnTo>
                  <a:lnTo>
                    <a:pt x="79688" y="12331"/>
                  </a:lnTo>
                  <a:lnTo>
                    <a:pt x="79688" y="12375"/>
                  </a:lnTo>
                  <a:lnTo>
                    <a:pt x="79732" y="12419"/>
                  </a:lnTo>
                  <a:lnTo>
                    <a:pt x="79819" y="12463"/>
                  </a:lnTo>
                  <a:lnTo>
                    <a:pt x="79907" y="12463"/>
                  </a:lnTo>
                  <a:lnTo>
                    <a:pt x="79951" y="12419"/>
                  </a:lnTo>
                  <a:lnTo>
                    <a:pt x="79995" y="12375"/>
                  </a:lnTo>
                  <a:lnTo>
                    <a:pt x="79995" y="12287"/>
                  </a:lnTo>
                  <a:lnTo>
                    <a:pt x="79995" y="12243"/>
                  </a:lnTo>
                  <a:lnTo>
                    <a:pt x="78459" y="6056"/>
                  </a:lnTo>
                  <a:lnTo>
                    <a:pt x="77494" y="1931"/>
                  </a:lnTo>
                  <a:lnTo>
                    <a:pt x="76967" y="352"/>
                  </a:lnTo>
                  <a:lnTo>
                    <a:pt x="76923" y="264"/>
                  </a:lnTo>
                  <a:lnTo>
                    <a:pt x="76616" y="44"/>
                  </a:lnTo>
                  <a:lnTo>
                    <a:pt x="76484"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2" name="Google Shape;6682;p166"/>
            <p:cNvSpPr/>
            <p:nvPr/>
          </p:nvSpPr>
          <p:spPr>
            <a:xfrm>
              <a:off x="3466625" y="829675"/>
              <a:ext cx="329125" cy="579250"/>
            </a:xfrm>
            <a:custGeom>
              <a:rect b="b" l="l" r="r" t="t"/>
              <a:pathLst>
                <a:path extrusionOk="0" h="23170" w="13165">
                  <a:moveTo>
                    <a:pt x="12901" y="0"/>
                  </a:moveTo>
                  <a:lnTo>
                    <a:pt x="12857" y="88"/>
                  </a:lnTo>
                  <a:lnTo>
                    <a:pt x="11014" y="3467"/>
                  </a:lnTo>
                  <a:lnTo>
                    <a:pt x="9786" y="5310"/>
                  </a:lnTo>
                  <a:lnTo>
                    <a:pt x="8338" y="7767"/>
                  </a:lnTo>
                  <a:lnTo>
                    <a:pt x="6977" y="11102"/>
                  </a:lnTo>
                  <a:lnTo>
                    <a:pt x="5573" y="14568"/>
                  </a:lnTo>
                  <a:lnTo>
                    <a:pt x="3467" y="18562"/>
                  </a:lnTo>
                  <a:lnTo>
                    <a:pt x="1624" y="21107"/>
                  </a:lnTo>
                  <a:lnTo>
                    <a:pt x="44" y="22862"/>
                  </a:lnTo>
                  <a:lnTo>
                    <a:pt x="44" y="22950"/>
                  </a:lnTo>
                  <a:lnTo>
                    <a:pt x="0" y="22994"/>
                  </a:lnTo>
                  <a:lnTo>
                    <a:pt x="44" y="23081"/>
                  </a:lnTo>
                  <a:lnTo>
                    <a:pt x="88" y="23125"/>
                  </a:lnTo>
                  <a:lnTo>
                    <a:pt x="176" y="23169"/>
                  </a:lnTo>
                  <a:lnTo>
                    <a:pt x="264" y="23125"/>
                  </a:lnTo>
                  <a:lnTo>
                    <a:pt x="308" y="23081"/>
                  </a:lnTo>
                  <a:lnTo>
                    <a:pt x="1887" y="21326"/>
                  </a:lnTo>
                  <a:lnTo>
                    <a:pt x="3730" y="18737"/>
                  </a:lnTo>
                  <a:lnTo>
                    <a:pt x="3774" y="18737"/>
                  </a:lnTo>
                  <a:lnTo>
                    <a:pt x="5880" y="14700"/>
                  </a:lnTo>
                  <a:lnTo>
                    <a:pt x="7328" y="11234"/>
                  </a:lnTo>
                  <a:lnTo>
                    <a:pt x="8645" y="7943"/>
                  </a:lnTo>
                  <a:lnTo>
                    <a:pt x="10093" y="5485"/>
                  </a:lnTo>
                  <a:lnTo>
                    <a:pt x="11322" y="3642"/>
                  </a:lnTo>
                  <a:lnTo>
                    <a:pt x="13165" y="220"/>
                  </a:lnTo>
                  <a:lnTo>
                    <a:pt x="13165" y="176"/>
                  </a:lnTo>
                  <a:lnTo>
                    <a:pt x="13165" y="88"/>
                  </a:lnTo>
                  <a:lnTo>
                    <a:pt x="13165" y="44"/>
                  </a:lnTo>
                  <a:lnTo>
                    <a:pt x="13077"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3" name="Google Shape;6683;p166"/>
            <p:cNvSpPr/>
            <p:nvPr/>
          </p:nvSpPr>
          <p:spPr>
            <a:xfrm>
              <a:off x="3663000" y="692550"/>
              <a:ext cx="735000" cy="1528150"/>
            </a:xfrm>
            <a:custGeom>
              <a:rect b="b" l="l" r="r" t="t"/>
              <a:pathLst>
                <a:path extrusionOk="0" h="61126" w="29400">
                  <a:moveTo>
                    <a:pt x="25977" y="0"/>
                  </a:moveTo>
                  <a:lnTo>
                    <a:pt x="25933" y="44"/>
                  </a:lnTo>
                  <a:lnTo>
                    <a:pt x="25890" y="88"/>
                  </a:lnTo>
                  <a:lnTo>
                    <a:pt x="25275" y="1492"/>
                  </a:lnTo>
                  <a:lnTo>
                    <a:pt x="24880" y="2896"/>
                  </a:lnTo>
                  <a:lnTo>
                    <a:pt x="23476" y="4959"/>
                  </a:lnTo>
                  <a:lnTo>
                    <a:pt x="23476" y="5003"/>
                  </a:lnTo>
                  <a:lnTo>
                    <a:pt x="21501" y="8776"/>
                  </a:lnTo>
                  <a:lnTo>
                    <a:pt x="18737" y="12682"/>
                  </a:lnTo>
                  <a:lnTo>
                    <a:pt x="15709" y="16324"/>
                  </a:lnTo>
                  <a:lnTo>
                    <a:pt x="12067" y="20317"/>
                  </a:lnTo>
                  <a:lnTo>
                    <a:pt x="9741" y="23169"/>
                  </a:lnTo>
                  <a:lnTo>
                    <a:pt x="9741" y="23257"/>
                  </a:lnTo>
                  <a:lnTo>
                    <a:pt x="9434" y="24529"/>
                  </a:lnTo>
                  <a:lnTo>
                    <a:pt x="9434" y="24617"/>
                  </a:lnTo>
                  <a:lnTo>
                    <a:pt x="9873" y="27162"/>
                  </a:lnTo>
                  <a:lnTo>
                    <a:pt x="9741" y="27776"/>
                  </a:lnTo>
                  <a:lnTo>
                    <a:pt x="6933" y="29137"/>
                  </a:lnTo>
                  <a:lnTo>
                    <a:pt x="6889" y="29137"/>
                  </a:lnTo>
                  <a:lnTo>
                    <a:pt x="6099" y="29795"/>
                  </a:lnTo>
                  <a:lnTo>
                    <a:pt x="6012" y="29883"/>
                  </a:lnTo>
                  <a:lnTo>
                    <a:pt x="5441" y="31418"/>
                  </a:lnTo>
                  <a:lnTo>
                    <a:pt x="5441" y="31462"/>
                  </a:lnTo>
                  <a:lnTo>
                    <a:pt x="4607" y="34753"/>
                  </a:lnTo>
                  <a:lnTo>
                    <a:pt x="4344" y="36684"/>
                  </a:lnTo>
                  <a:lnTo>
                    <a:pt x="4344" y="36728"/>
                  </a:lnTo>
                  <a:lnTo>
                    <a:pt x="4520" y="39975"/>
                  </a:lnTo>
                  <a:lnTo>
                    <a:pt x="4388" y="41028"/>
                  </a:lnTo>
                  <a:lnTo>
                    <a:pt x="4081" y="41950"/>
                  </a:lnTo>
                  <a:lnTo>
                    <a:pt x="3554" y="42520"/>
                  </a:lnTo>
                  <a:lnTo>
                    <a:pt x="2808" y="42784"/>
                  </a:lnTo>
                  <a:lnTo>
                    <a:pt x="658" y="43003"/>
                  </a:lnTo>
                  <a:lnTo>
                    <a:pt x="614" y="43003"/>
                  </a:lnTo>
                  <a:lnTo>
                    <a:pt x="527" y="43047"/>
                  </a:lnTo>
                  <a:lnTo>
                    <a:pt x="527" y="43135"/>
                  </a:lnTo>
                  <a:lnTo>
                    <a:pt x="527" y="43222"/>
                  </a:lnTo>
                  <a:lnTo>
                    <a:pt x="1053" y="46996"/>
                  </a:lnTo>
                  <a:lnTo>
                    <a:pt x="702" y="49453"/>
                  </a:lnTo>
                  <a:lnTo>
                    <a:pt x="0" y="52262"/>
                  </a:lnTo>
                  <a:lnTo>
                    <a:pt x="0" y="52393"/>
                  </a:lnTo>
                  <a:lnTo>
                    <a:pt x="219" y="52964"/>
                  </a:lnTo>
                  <a:lnTo>
                    <a:pt x="219" y="53008"/>
                  </a:lnTo>
                  <a:lnTo>
                    <a:pt x="1536" y="54938"/>
                  </a:lnTo>
                  <a:lnTo>
                    <a:pt x="1580" y="54982"/>
                  </a:lnTo>
                  <a:lnTo>
                    <a:pt x="5485" y="58098"/>
                  </a:lnTo>
                  <a:lnTo>
                    <a:pt x="8030" y="61082"/>
                  </a:lnTo>
                  <a:lnTo>
                    <a:pt x="8074" y="61125"/>
                  </a:lnTo>
                  <a:lnTo>
                    <a:pt x="8206" y="61125"/>
                  </a:lnTo>
                  <a:lnTo>
                    <a:pt x="9610" y="60643"/>
                  </a:lnTo>
                  <a:lnTo>
                    <a:pt x="9654" y="60599"/>
                  </a:lnTo>
                  <a:lnTo>
                    <a:pt x="10268" y="60116"/>
                  </a:lnTo>
                  <a:lnTo>
                    <a:pt x="10268" y="60072"/>
                  </a:lnTo>
                  <a:lnTo>
                    <a:pt x="11190" y="58449"/>
                  </a:lnTo>
                  <a:lnTo>
                    <a:pt x="11190" y="58405"/>
                  </a:lnTo>
                  <a:lnTo>
                    <a:pt x="11453" y="57045"/>
                  </a:lnTo>
                  <a:lnTo>
                    <a:pt x="11453" y="57001"/>
                  </a:lnTo>
                  <a:lnTo>
                    <a:pt x="11233" y="54061"/>
                  </a:lnTo>
                  <a:lnTo>
                    <a:pt x="11233" y="53973"/>
                  </a:lnTo>
                  <a:lnTo>
                    <a:pt x="9829" y="51033"/>
                  </a:lnTo>
                  <a:lnTo>
                    <a:pt x="9610" y="49673"/>
                  </a:lnTo>
                  <a:lnTo>
                    <a:pt x="9785" y="49058"/>
                  </a:lnTo>
                  <a:lnTo>
                    <a:pt x="10049" y="48488"/>
                  </a:lnTo>
                  <a:lnTo>
                    <a:pt x="10531" y="48137"/>
                  </a:lnTo>
                  <a:lnTo>
                    <a:pt x="11058" y="48005"/>
                  </a:lnTo>
                  <a:lnTo>
                    <a:pt x="13822" y="49146"/>
                  </a:lnTo>
                  <a:lnTo>
                    <a:pt x="15314" y="49629"/>
                  </a:lnTo>
                  <a:lnTo>
                    <a:pt x="17508" y="50989"/>
                  </a:lnTo>
                  <a:lnTo>
                    <a:pt x="21107" y="52876"/>
                  </a:lnTo>
                  <a:lnTo>
                    <a:pt x="21150" y="52876"/>
                  </a:lnTo>
                  <a:lnTo>
                    <a:pt x="22862" y="53490"/>
                  </a:lnTo>
                  <a:lnTo>
                    <a:pt x="22950" y="53490"/>
                  </a:lnTo>
                  <a:lnTo>
                    <a:pt x="24047" y="53446"/>
                  </a:lnTo>
                  <a:lnTo>
                    <a:pt x="24090" y="53446"/>
                  </a:lnTo>
                  <a:lnTo>
                    <a:pt x="27689" y="52700"/>
                  </a:lnTo>
                  <a:lnTo>
                    <a:pt x="29268" y="52525"/>
                  </a:lnTo>
                  <a:lnTo>
                    <a:pt x="29312" y="52525"/>
                  </a:lnTo>
                  <a:lnTo>
                    <a:pt x="29356" y="52481"/>
                  </a:lnTo>
                  <a:lnTo>
                    <a:pt x="29400" y="52393"/>
                  </a:lnTo>
                  <a:lnTo>
                    <a:pt x="29400" y="52349"/>
                  </a:lnTo>
                  <a:lnTo>
                    <a:pt x="29400" y="52262"/>
                  </a:lnTo>
                  <a:lnTo>
                    <a:pt x="29356" y="52218"/>
                  </a:lnTo>
                  <a:lnTo>
                    <a:pt x="29268" y="52174"/>
                  </a:lnTo>
                  <a:lnTo>
                    <a:pt x="29224" y="52174"/>
                  </a:lnTo>
                  <a:lnTo>
                    <a:pt x="27645" y="52349"/>
                  </a:lnTo>
                  <a:lnTo>
                    <a:pt x="27601" y="52349"/>
                  </a:lnTo>
                  <a:lnTo>
                    <a:pt x="24047" y="53095"/>
                  </a:lnTo>
                  <a:lnTo>
                    <a:pt x="22950" y="53139"/>
                  </a:lnTo>
                  <a:lnTo>
                    <a:pt x="21282" y="52525"/>
                  </a:lnTo>
                  <a:lnTo>
                    <a:pt x="17684" y="50682"/>
                  </a:lnTo>
                  <a:lnTo>
                    <a:pt x="15490" y="49322"/>
                  </a:lnTo>
                  <a:lnTo>
                    <a:pt x="15446" y="49278"/>
                  </a:lnTo>
                  <a:lnTo>
                    <a:pt x="13910" y="48795"/>
                  </a:lnTo>
                  <a:lnTo>
                    <a:pt x="11146" y="47654"/>
                  </a:lnTo>
                  <a:lnTo>
                    <a:pt x="11014" y="47654"/>
                  </a:lnTo>
                  <a:lnTo>
                    <a:pt x="10400" y="47786"/>
                  </a:lnTo>
                  <a:lnTo>
                    <a:pt x="10356" y="47830"/>
                  </a:lnTo>
                  <a:lnTo>
                    <a:pt x="9829" y="48269"/>
                  </a:lnTo>
                  <a:lnTo>
                    <a:pt x="9785" y="48312"/>
                  </a:lnTo>
                  <a:lnTo>
                    <a:pt x="9434" y="48883"/>
                  </a:lnTo>
                  <a:lnTo>
                    <a:pt x="9434" y="48927"/>
                  </a:lnTo>
                  <a:lnTo>
                    <a:pt x="9259" y="49629"/>
                  </a:lnTo>
                  <a:lnTo>
                    <a:pt x="9259" y="49673"/>
                  </a:lnTo>
                  <a:lnTo>
                    <a:pt x="9478" y="51121"/>
                  </a:lnTo>
                  <a:lnTo>
                    <a:pt x="9478" y="51165"/>
                  </a:lnTo>
                  <a:lnTo>
                    <a:pt x="10882" y="54105"/>
                  </a:lnTo>
                  <a:lnTo>
                    <a:pt x="11102" y="57001"/>
                  </a:lnTo>
                  <a:lnTo>
                    <a:pt x="10839" y="58317"/>
                  </a:lnTo>
                  <a:lnTo>
                    <a:pt x="10005" y="59853"/>
                  </a:lnTo>
                  <a:lnTo>
                    <a:pt x="9478" y="60336"/>
                  </a:lnTo>
                  <a:lnTo>
                    <a:pt x="8206" y="60774"/>
                  </a:lnTo>
                  <a:lnTo>
                    <a:pt x="5748" y="57878"/>
                  </a:lnTo>
                  <a:lnTo>
                    <a:pt x="5704" y="57834"/>
                  </a:lnTo>
                  <a:lnTo>
                    <a:pt x="1799" y="54719"/>
                  </a:lnTo>
                  <a:lnTo>
                    <a:pt x="527" y="52832"/>
                  </a:lnTo>
                  <a:lnTo>
                    <a:pt x="351" y="52306"/>
                  </a:lnTo>
                  <a:lnTo>
                    <a:pt x="1009" y="49541"/>
                  </a:lnTo>
                  <a:lnTo>
                    <a:pt x="1404" y="47040"/>
                  </a:lnTo>
                  <a:lnTo>
                    <a:pt x="1404" y="46996"/>
                  </a:lnTo>
                  <a:lnTo>
                    <a:pt x="878" y="43354"/>
                  </a:lnTo>
                  <a:lnTo>
                    <a:pt x="2852" y="43135"/>
                  </a:lnTo>
                  <a:lnTo>
                    <a:pt x="2896" y="43135"/>
                  </a:lnTo>
                  <a:lnTo>
                    <a:pt x="3730" y="42827"/>
                  </a:lnTo>
                  <a:lnTo>
                    <a:pt x="3774" y="42784"/>
                  </a:lnTo>
                  <a:lnTo>
                    <a:pt x="4388" y="42125"/>
                  </a:lnTo>
                  <a:lnTo>
                    <a:pt x="4388" y="42081"/>
                  </a:lnTo>
                  <a:lnTo>
                    <a:pt x="4739" y="41116"/>
                  </a:lnTo>
                  <a:lnTo>
                    <a:pt x="4739" y="41072"/>
                  </a:lnTo>
                  <a:lnTo>
                    <a:pt x="4871" y="39975"/>
                  </a:lnTo>
                  <a:lnTo>
                    <a:pt x="4695" y="36728"/>
                  </a:lnTo>
                  <a:lnTo>
                    <a:pt x="4959" y="34841"/>
                  </a:lnTo>
                  <a:lnTo>
                    <a:pt x="5792" y="31550"/>
                  </a:lnTo>
                  <a:lnTo>
                    <a:pt x="6319" y="30058"/>
                  </a:lnTo>
                  <a:lnTo>
                    <a:pt x="7109" y="29444"/>
                  </a:lnTo>
                  <a:lnTo>
                    <a:pt x="10005" y="28040"/>
                  </a:lnTo>
                  <a:lnTo>
                    <a:pt x="10049" y="27996"/>
                  </a:lnTo>
                  <a:lnTo>
                    <a:pt x="10093" y="27908"/>
                  </a:lnTo>
                  <a:lnTo>
                    <a:pt x="10224" y="27162"/>
                  </a:lnTo>
                  <a:lnTo>
                    <a:pt x="10224" y="27118"/>
                  </a:lnTo>
                  <a:lnTo>
                    <a:pt x="9785" y="24573"/>
                  </a:lnTo>
                  <a:lnTo>
                    <a:pt x="10049" y="23388"/>
                  </a:lnTo>
                  <a:lnTo>
                    <a:pt x="12330" y="20536"/>
                  </a:lnTo>
                  <a:lnTo>
                    <a:pt x="15973" y="16543"/>
                  </a:lnTo>
                  <a:lnTo>
                    <a:pt x="19000" y="12901"/>
                  </a:lnTo>
                  <a:lnTo>
                    <a:pt x="21809" y="8996"/>
                  </a:lnTo>
                  <a:lnTo>
                    <a:pt x="21809" y="8952"/>
                  </a:lnTo>
                  <a:lnTo>
                    <a:pt x="23783" y="5178"/>
                  </a:lnTo>
                  <a:lnTo>
                    <a:pt x="25187" y="3072"/>
                  </a:lnTo>
                  <a:lnTo>
                    <a:pt x="25231" y="3028"/>
                  </a:lnTo>
                  <a:lnTo>
                    <a:pt x="25582" y="1624"/>
                  </a:lnTo>
                  <a:lnTo>
                    <a:pt x="26241" y="220"/>
                  </a:lnTo>
                  <a:lnTo>
                    <a:pt x="26241" y="176"/>
                  </a:lnTo>
                  <a:lnTo>
                    <a:pt x="26241" y="88"/>
                  </a:lnTo>
                  <a:lnTo>
                    <a:pt x="26197" y="44"/>
                  </a:lnTo>
                  <a:lnTo>
                    <a:pt x="26153"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4" name="Google Shape;6684;p166"/>
            <p:cNvSpPr/>
            <p:nvPr/>
          </p:nvSpPr>
          <p:spPr>
            <a:xfrm>
              <a:off x="3625700" y="691450"/>
              <a:ext cx="766825" cy="1557775"/>
            </a:xfrm>
            <a:custGeom>
              <a:rect b="b" l="l" r="r" t="t"/>
              <a:pathLst>
                <a:path extrusionOk="0" h="62311" w="30673">
                  <a:moveTo>
                    <a:pt x="27030" y="0"/>
                  </a:moveTo>
                  <a:lnTo>
                    <a:pt x="26987" y="44"/>
                  </a:lnTo>
                  <a:lnTo>
                    <a:pt x="26943" y="88"/>
                  </a:lnTo>
                  <a:lnTo>
                    <a:pt x="26416" y="922"/>
                  </a:lnTo>
                  <a:lnTo>
                    <a:pt x="26416" y="966"/>
                  </a:lnTo>
                  <a:lnTo>
                    <a:pt x="25626" y="3028"/>
                  </a:lnTo>
                  <a:lnTo>
                    <a:pt x="23081" y="6846"/>
                  </a:lnTo>
                  <a:lnTo>
                    <a:pt x="21502" y="8952"/>
                  </a:lnTo>
                  <a:lnTo>
                    <a:pt x="19615" y="11629"/>
                  </a:lnTo>
                  <a:lnTo>
                    <a:pt x="17772" y="13998"/>
                  </a:lnTo>
                  <a:lnTo>
                    <a:pt x="14481" y="17684"/>
                  </a:lnTo>
                  <a:lnTo>
                    <a:pt x="10531" y="22511"/>
                  </a:lnTo>
                  <a:lnTo>
                    <a:pt x="10531" y="22555"/>
                  </a:lnTo>
                  <a:lnTo>
                    <a:pt x="10049" y="23915"/>
                  </a:lnTo>
                  <a:lnTo>
                    <a:pt x="10049" y="23959"/>
                  </a:lnTo>
                  <a:lnTo>
                    <a:pt x="10136" y="27162"/>
                  </a:lnTo>
                  <a:lnTo>
                    <a:pt x="7065" y="28961"/>
                  </a:lnTo>
                  <a:lnTo>
                    <a:pt x="6977" y="29005"/>
                  </a:lnTo>
                  <a:lnTo>
                    <a:pt x="6451" y="29971"/>
                  </a:lnTo>
                  <a:lnTo>
                    <a:pt x="6407" y="30014"/>
                  </a:lnTo>
                  <a:lnTo>
                    <a:pt x="5310" y="33393"/>
                  </a:lnTo>
                  <a:lnTo>
                    <a:pt x="4608" y="36377"/>
                  </a:lnTo>
                  <a:lnTo>
                    <a:pt x="3905" y="40239"/>
                  </a:lnTo>
                  <a:lnTo>
                    <a:pt x="3554" y="40414"/>
                  </a:lnTo>
                  <a:lnTo>
                    <a:pt x="1009" y="40941"/>
                  </a:lnTo>
                  <a:lnTo>
                    <a:pt x="878" y="41028"/>
                  </a:lnTo>
                  <a:lnTo>
                    <a:pt x="527" y="41467"/>
                  </a:lnTo>
                  <a:lnTo>
                    <a:pt x="483" y="41555"/>
                  </a:lnTo>
                  <a:lnTo>
                    <a:pt x="395" y="43003"/>
                  </a:lnTo>
                  <a:lnTo>
                    <a:pt x="395" y="43091"/>
                  </a:lnTo>
                  <a:lnTo>
                    <a:pt x="1316" y="45241"/>
                  </a:lnTo>
                  <a:lnTo>
                    <a:pt x="1360" y="46689"/>
                  </a:lnTo>
                  <a:lnTo>
                    <a:pt x="527" y="51998"/>
                  </a:lnTo>
                  <a:lnTo>
                    <a:pt x="0" y="53798"/>
                  </a:lnTo>
                  <a:lnTo>
                    <a:pt x="0" y="53841"/>
                  </a:lnTo>
                  <a:lnTo>
                    <a:pt x="219" y="56518"/>
                  </a:lnTo>
                  <a:lnTo>
                    <a:pt x="307" y="56650"/>
                  </a:lnTo>
                  <a:lnTo>
                    <a:pt x="1843" y="58054"/>
                  </a:lnTo>
                  <a:lnTo>
                    <a:pt x="4608" y="60424"/>
                  </a:lnTo>
                  <a:lnTo>
                    <a:pt x="5354" y="61521"/>
                  </a:lnTo>
                  <a:lnTo>
                    <a:pt x="5397" y="61564"/>
                  </a:lnTo>
                  <a:lnTo>
                    <a:pt x="6451" y="62179"/>
                  </a:lnTo>
                  <a:lnTo>
                    <a:pt x="6494" y="62179"/>
                  </a:lnTo>
                  <a:lnTo>
                    <a:pt x="8118" y="62310"/>
                  </a:lnTo>
                  <a:lnTo>
                    <a:pt x="9127" y="62310"/>
                  </a:lnTo>
                  <a:lnTo>
                    <a:pt x="9742" y="62223"/>
                  </a:lnTo>
                  <a:lnTo>
                    <a:pt x="10268" y="62135"/>
                  </a:lnTo>
                  <a:lnTo>
                    <a:pt x="10707" y="62003"/>
                  </a:lnTo>
                  <a:lnTo>
                    <a:pt x="11146" y="61828"/>
                  </a:lnTo>
                  <a:lnTo>
                    <a:pt x="11497" y="61608"/>
                  </a:lnTo>
                  <a:lnTo>
                    <a:pt x="11848" y="61389"/>
                  </a:lnTo>
                  <a:lnTo>
                    <a:pt x="12155" y="61082"/>
                  </a:lnTo>
                  <a:lnTo>
                    <a:pt x="12418" y="60731"/>
                  </a:lnTo>
                  <a:lnTo>
                    <a:pt x="12638" y="60336"/>
                  </a:lnTo>
                  <a:lnTo>
                    <a:pt x="12813" y="59897"/>
                  </a:lnTo>
                  <a:lnTo>
                    <a:pt x="13033" y="59458"/>
                  </a:lnTo>
                  <a:lnTo>
                    <a:pt x="13164" y="58932"/>
                  </a:lnTo>
                  <a:lnTo>
                    <a:pt x="13296" y="58361"/>
                  </a:lnTo>
                  <a:lnTo>
                    <a:pt x="13559" y="57089"/>
                  </a:lnTo>
                  <a:lnTo>
                    <a:pt x="13559" y="57045"/>
                  </a:lnTo>
                  <a:lnTo>
                    <a:pt x="13428" y="54456"/>
                  </a:lnTo>
                  <a:lnTo>
                    <a:pt x="13384" y="54368"/>
                  </a:lnTo>
                  <a:lnTo>
                    <a:pt x="11936" y="50901"/>
                  </a:lnTo>
                  <a:lnTo>
                    <a:pt x="12023" y="50068"/>
                  </a:lnTo>
                  <a:lnTo>
                    <a:pt x="12462" y="49497"/>
                  </a:lnTo>
                  <a:lnTo>
                    <a:pt x="12769" y="49453"/>
                  </a:lnTo>
                  <a:lnTo>
                    <a:pt x="15007" y="50199"/>
                  </a:lnTo>
                  <a:lnTo>
                    <a:pt x="16587" y="50682"/>
                  </a:lnTo>
                  <a:lnTo>
                    <a:pt x="18913" y="52042"/>
                  </a:lnTo>
                  <a:lnTo>
                    <a:pt x="22511" y="53973"/>
                  </a:lnTo>
                  <a:lnTo>
                    <a:pt x="22555" y="53973"/>
                  </a:lnTo>
                  <a:lnTo>
                    <a:pt x="23871" y="54456"/>
                  </a:lnTo>
                  <a:lnTo>
                    <a:pt x="23959" y="54500"/>
                  </a:lnTo>
                  <a:lnTo>
                    <a:pt x="25144" y="54412"/>
                  </a:lnTo>
                  <a:lnTo>
                    <a:pt x="29663" y="53578"/>
                  </a:lnTo>
                  <a:lnTo>
                    <a:pt x="30365" y="53534"/>
                  </a:lnTo>
                  <a:lnTo>
                    <a:pt x="30409" y="53534"/>
                  </a:lnTo>
                  <a:lnTo>
                    <a:pt x="30541" y="53490"/>
                  </a:lnTo>
                  <a:lnTo>
                    <a:pt x="30629" y="53447"/>
                  </a:lnTo>
                  <a:lnTo>
                    <a:pt x="30629" y="53403"/>
                  </a:lnTo>
                  <a:lnTo>
                    <a:pt x="30673" y="53315"/>
                  </a:lnTo>
                  <a:lnTo>
                    <a:pt x="30673" y="53271"/>
                  </a:lnTo>
                  <a:lnTo>
                    <a:pt x="30629" y="53183"/>
                  </a:lnTo>
                  <a:lnTo>
                    <a:pt x="30541" y="53139"/>
                  </a:lnTo>
                  <a:lnTo>
                    <a:pt x="30409" y="53139"/>
                  </a:lnTo>
                  <a:lnTo>
                    <a:pt x="30322" y="53183"/>
                  </a:lnTo>
                  <a:lnTo>
                    <a:pt x="29663" y="53227"/>
                  </a:lnTo>
                  <a:lnTo>
                    <a:pt x="29619" y="53227"/>
                  </a:lnTo>
                  <a:lnTo>
                    <a:pt x="25100" y="54061"/>
                  </a:lnTo>
                  <a:lnTo>
                    <a:pt x="23959" y="54149"/>
                  </a:lnTo>
                  <a:lnTo>
                    <a:pt x="22686" y="53666"/>
                  </a:lnTo>
                  <a:lnTo>
                    <a:pt x="19088" y="51735"/>
                  </a:lnTo>
                  <a:lnTo>
                    <a:pt x="16719" y="50375"/>
                  </a:lnTo>
                  <a:lnTo>
                    <a:pt x="16719" y="50331"/>
                  </a:lnTo>
                  <a:lnTo>
                    <a:pt x="15095" y="49892"/>
                  </a:lnTo>
                  <a:lnTo>
                    <a:pt x="12813" y="49102"/>
                  </a:lnTo>
                  <a:lnTo>
                    <a:pt x="12725" y="49102"/>
                  </a:lnTo>
                  <a:lnTo>
                    <a:pt x="12331" y="49190"/>
                  </a:lnTo>
                  <a:lnTo>
                    <a:pt x="12243" y="49234"/>
                  </a:lnTo>
                  <a:lnTo>
                    <a:pt x="11716" y="49892"/>
                  </a:lnTo>
                  <a:lnTo>
                    <a:pt x="11672" y="49980"/>
                  </a:lnTo>
                  <a:lnTo>
                    <a:pt x="11585" y="50901"/>
                  </a:lnTo>
                  <a:lnTo>
                    <a:pt x="11628" y="50989"/>
                  </a:lnTo>
                  <a:lnTo>
                    <a:pt x="13076" y="54500"/>
                  </a:lnTo>
                  <a:lnTo>
                    <a:pt x="13208" y="57045"/>
                  </a:lnTo>
                  <a:lnTo>
                    <a:pt x="12989" y="58273"/>
                  </a:lnTo>
                  <a:lnTo>
                    <a:pt x="12857" y="58800"/>
                  </a:lnTo>
                  <a:lnTo>
                    <a:pt x="12725" y="59327"/>
                  </a:lnTo>
                  <a:lnTo>
                    <a:pt x="12550" y="59765"/>
                  </a:lnTo>
                  <a:lnTo>
                    <a:pt x="12331" y="60160"/>
                  </a:lnTo>
                  <a:lnTo>
                    <a:pt x="12111" y="60555"/>
                  </a:lnTo>
                  <a:lnTo>
                    <a:pt x="11892" y="60862"/>
                  </a:lnTo>
                  <a:lnTo>
                    <a:pt x="11585" y="61126"/>
                  </a:lnTo>
                  <a:lnTo>
                    <a:pt x="11277" y="61389"/>
                  </a:lnTo>
                  <a:lnTo>
                    <a:pt x="10882" y="61564"/>
                  </a:lnTo>
                  <a:lnTo>
                    <a:pt x="10444" y="61740"/>
                  </a:lnTo>
                  <a:lnTo>
                    <a:pt x="9961" y="61828"/>
                  </a:lnTo>
                  <a:lnTo>
                    <a:pt x="9434" y="61915"/>
                  </a:lnTo>
                  <a:lnTo>
                    <a:pt x="8820" y="61959"/>
                  </a:lnTo>
                  <a:lnTo>
                    <a:pt x="8118" y="61959"/>
                  </a:lnTo>
                  <a:lnTo>
                    <a:pt x="6582" y="61828"/>
                  </a:lnTo>
                  <a:lnTo>
                    <a:pt x="5617" y="61301"/>
                  </a:lnTo>
                  <a:lnTo>
                    <a:pt x="4871" y="60204"/>
                  </a:lnTo>
                  <a:lnTo>
                    <a:pt x="4827" y="60160"/>
                  </a:lnTo>
                  <a:lnTo>
                    <a:pt x="2062" y="57791"/>
                  </a:lnTo>
                  <a:lnTo>
                    <a:pt x="571" y="56430"/>
                  </a:lnTo>
                  <a:lnTo>
                    <a:pt x="351" y="53841"/>
                  </a:lnTo>
                  <a:lnTo>
                    <a:pt x="878" y="52086"/>
                  </a:lnTo>
                  <a:lnTo>
                    <a:pt x="1711" y="46733"/>
                  </a:lnTo>
                  <a:lnTo>
                    <a:pt x="1668" y="45197"/>
                  </a:lnTo>
                  <a:lnTo>
                    <a:pt x="1624" y="45153"/>
                  </a:lnTo>
                  <a:lnTo>
                    <a:pt x="746" y="43003"/>
                  </a:lnTo>
                  <a:lnTo>
                    <a:pt x="834" y="41643"/>
                  </a:lnTo>
                  <a:lnTo>
                    <a:pt x="1141" y="41292"/>
                  </a:lnTo>
                  <a:lnTo>
                    <a:pt x="3642" y="40765"/>
                  </a:lnTo>
                  <a:lnTo>
                    <a:pt x="3686" y="40721"/>
                  </a:lnTo>
                  <a:lnTo>
                    <a:pt x="4125" y="40502"/>
                  </a:lnTo>
                  <a:lnTo>
                    <a:pt x="4169" y="40458"/>
                  </a:lnTo>
                  <a:lnTo>
                    <a:pt x="4213" y="40370"/>
                  </a:lnTo>
                  <a:lnTo>
                    <a:pt x="4959" y="36465"/>
                  </a:lnTo>
                  <a:lnTo>
                    <a:pt x="5661" y="33525"/>
                  </a:lnTo>
                  <a:lnTo>
                    <a:pt x="6758" y="30146"/>
                  </a:lnTo>
                  <a:lnTo>
                    <a:pt x="7284" y="29225"/>
                  </a:lnTo>
                  <a:lnTo>
                    <a:pt x="10444" y="27382"/>
                  </a:lnTo>
                  <a:lnTo>
                    <a:pt x="10488" y="27338"/>
                  </a:lnTo>
                  <a:lnTo>
                    <a:pt x="10531" y="27250"/>
                  </a:lnTo>
                  <a:lnTo>
                    <a:pt x="10400" y="24003"/>
                  </a:lnTo>
                  <a:lnTo>
                    <a:pt x="10839" y="22686"/>
                  </a:lnTo>
                  <a:lnTo>
                    <a:pt x="14744" y="17903"/>
                  </a:lnTo>
                  <a:lnTo>
                    <a:pt x="18035" y="14218"/>
                  </a:lnTo>
                  <a:lnTo>
                    <a:pt x="19922" y="11804"/>
                  </a:lnTo>
                  <a:lnTo>
                    <a:pt x="21765" y="9171"/>
                  </a:lnTo>
                  <a:lnTo>
                    <a:pt x="23388" y="7065"/>
                  </a:lnTo>
                  <a:lnTo>
                    <a:pt x="25933" y="3204"/>
                  </a:lnTo>
                  <a:lnTo>
                    <a:pt x="25933" y="3160"/>
                  </a:lnTo>
                  <a:lnTo>
                    <a:pt x="26723" y="1097"/>
                  </a:lnTo>
                  <a:lnTo>
                    <a:pt x="27250" y="264"/>
                  </a:lnTo>
                  <a:lnTo>
                    <a:pt x="27250" y="220"/>
                  </a:lnTo>
                  <a:lnTo>
                    <a:pt x="27250" y="132"/>
                  </a:lnTo>
                  <a:lnTo>
                    <a:pt x="27206" y="88"/>
                  </a:lnTo>
                  <a:lnTo>
                    <a:pt x="27162" y="44"/>
                  </a:lnTo>
                  <a:lnTo>
                    <a:pt x="27118"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5" name="Google Shape;6685;p166"/>
            <p:cNvSpPr/>
            <p:nvPr/>
          </p:nvSpPr>
          <p:spPr>
            <a:xfrm>
              <a:off x="3681625" y="1993600"/>
              <a:ext cx="702125" cy="310475"/>
            </a:xfrm>
            <a:custGeom>
              <a:rect b="b" l="l" r="r" t="t"/>
              <a:pathLst>
                <a:path extrusionOk="0" h="12419" w="28085">
                  <a:moveTo>
                    <a:pt x="12288" y="0"/>
                  </a:moveTo>
                  <a:lnTo>
                    <a:pt x="12200" y="44"/>
                  </a:lnTo>
                  <a:lnTo>
                    <a:pt x="11717" y="307"/>
                  </a:lnTo>
                  <a:lnTo>
                    <a:pt x="11673" y="351"/>
                  </a:lnTo>
                  <a:lnTo>
                    <a:pt x="11629" y="395"/>
                  </a:lnTo>
                  <a:lnTo>
                    <a:pt x="11542" y="922"/>
                  </a:lnTo>
                  <a:lnTo>
                    <a:pt x="11542" y="1009"/>
                  </a:lnTo>
                  <a:lnTo>
                    <a:pt x="12200" y="4169"/>
                  </a:lnTo>
                  <a:lnTo>
                    <a:pt x="12068" y="6056"/>
                  </a:lnTo>
                  <a:lnTo>
                    <a:pt x="11191" y="9127"/>
                  </a:lnTo>
                  <a:lnTo>
                    <a:pt x="10313" y="11102"/>
                  </a:lnTo>
                  <a:lnTo>
                    <a:pt x="10050" y="11409"/>
                  </a:lnTo>
                  <a:lnTo>
                    <a:pt x="5267" y="11892"/>
                  </a:lnTo>
                  <a:lnTo>
                    <a:pt x="133" y="12067"/>
                  </a:lnTo>
                  <a:lnTo>
                    <a:pt x="89" y="12067"/>
                  </a:lnTo>
                  <a:lnTo>
                    <a:pt x="45" y="12111"/>
                  </a:lnTo>
                  <a:lnTo>
                    <a:pt x="1" y="12155"/>
                  </a:lnTo>
                  <a:lnTo>
                    <a:pt x="1" y="12243"/>
                  </a:lnTo>
                  <a:lnTo>
                    <a:pt x="1" y="12287"/>
                  </a:lnTo>
                  <a:lnTo>
                    <a:pt x="45" y="12375"/>
                  </a:lnTo>
                  <a:lnTo>
                    <a:pt x="89" y="12418"/>
                  </a:lnTo>
                  <a:lnTo>
                    <a:pt x="177" y="12418"/>
                  </a:lnTo>
                  <a:lnTo>
                    <a:pt x="5311" y="12243"/>
                  </a:lnTo>
                  <a:lnTo>
                    <a:pt x="10137" y="11716"/>
                  </a:lnTo>
                  <a:lnTo>
                    <a:pt x="10225" y="11672"/>
                  </a:lnTo>
                  <a:lnTo>
                    <a:pt x="10576" y="11365"/>
                  </a:lnTo>
                  <a:lnTo>
                    <a:pt x="10620" y="11277"/>
                  </a:lnTo>
                  <a:lnTo>
                    <a:pt x="11498" y="9259"/>
                  </a:lnTo>
                  <a:lnTo>
                    <a:pt x="12419" y="6143"/>
                  </a:lnTo>
                  <a:lnTo>
                    <a:pt x="12419" y="6100"/>
                  </a:lnTo>
                  <a:lnTo>
                    <a:pt x="12551" y="4169"/>
                  </a:lnTo>
                  <a:lnTo>
                    <a:pt x="12507" y="4125"/>
                  </a:lnTo>
                  <a:lnTo>
                    <a:pt x="11893" y="966"/>
                  </a:lnTo>
                  <a:lnTo>
                    <a:pt x="11980" y="571"/>
                  </a:lnTo>
                  <a:lnTo>
                    <a:pt x="12288" y="351"/>
                  </a:lnTo>
                  <a:lnTo>
                    <a:pt x="13516" y="483"/>
                  </a:lnTo>
                  <a:lnTo>
                    <a:pt x="14306" y="790"/>
                  </a:lnTo>
                  <a:lnTo>
                    <a:pt x="16281" y="1931"/>
                  </a:lnTo>
                  <a:lnTo>
                    <a:pt x="20054" y="3993"/>
                  </a:lnTo>
                  <a:lnTo>
                    <a:pt x="20098" y="4037"/>
                  </a:lnTo>
                  <a:lnTo>
                    <a:pt x="21371" y="4432"/>
                  </a:lnTo>
                  <a:lnTo>
                    <a:pt x="21415" y="4432"/>
                  </a:lnTo>
                  <a:lnTo>
                    <a:pt x="22205" y="4476"/>
                  </a:lnTo>
                  <a:lnTo>
                    <a:pt x="22292" y="4432"/>
                  </a:lnTo>
                  <a:lnTo>
                    <a:pt x="23082" y="4169"/>
                  </a:lnTo>
                  <a:lnTo>
                    <a:pt x="27821" y="3028"/>
                  </a:lnTo>
                  <a:lnTo>
                    <a:pt x="27865" y="2984"/>
                  </a:lnTo>
                  <a:lnTo>
                    <a:pt x="27997" y="2896"/>
                  </a:lnTo>
                  <a:lnTo>
                    <a:pt x="28041" y="2852"/>
                  </a:lnTo>
                  <a:lnTo>
                    <a:pt x="28085" y="2809"/>
                  </a:lnTo>
                  <a:lnTo>
                    <a:pt x="28085" y="2721"/>
                  </a:lnTo>
                  <a:lnTo>
                    <a:pt x="28041" y="2677"/>
                  </a:lnTo>
                  <a:lnTo>
                    <a:pt x="27997" y="2633"/>
                  </a:lnTo>
                  <a:lnTo>
                    <a:pt x="27909" y="2589"/>
                  </a:lnTo>
                  <a:lnTo>
                    <a:pt x="27865" y="2589"/>
                  </a:lnTo>
                  <a:lnTo>
                    <a:pt x="27777" y="2633"/>
                  </a:lnTo>
                  <a:lnTo>
                    <a:pt x="27690" y="2677"/>
                  </a:lnTo>
                  <a:lnTo>
                    <a:pt x="22994" y="3818"/>
                  </a:lnTo>
                  <a:lnTo>
                    <a:pt x="22951" y="3818"/>
                  </a:lnTo>
                  <a:lnTo>
                    <a:pt x="22205" y="4125"/>
                  </a:lnTo>
                  <a:lnTo>
                    <a:pt x="21459" y="4081"/>
                  </a:lnTo>
                  <a:lnTo>
                    <a:pt x="20230" y="3686"/>
                  </a:lnTo>
                  <a:lnTo>
                    <a:pt x="16456" y="1624"/>
                  </a:lnTo>
                  <a:lnTo>
                    <a:pt x="14482" y="483"/>
                  </a:lnTo>
                  <a:lnTo>
                    <a:pt x="14438" y="483"/>
                  </a:lnTo>
                  <a:lnTo>
                    <a:pt x="13604" y="132"/>
                  </a:lnTo>
                  <a:lnTo>
                    <a:pt x="13560" y="132"/>
                  </a:lnTo>
                  <a:lnTo>
                    <a:pt x="12288"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6" name="Google Shape;6686;p166"/>
            <p:cNvSpPr/>
            <p:nvPr/>
          </p:nvSpPr>
          <p:spPr>
            <a:xfrm>
              <a:off x="3646525" y="689250"/>
              <a:ext cx="639600" cy="988425"/>
            </a:xfrm>
            <a:custGeom>
              <a:rect b="b" l="l" r="r" t="t"/>
              <a:pathLst>
                <a:path extrusionOk="0" h="39537" w="25584">
                  <a:moveTo>
                    <a:pt x="25320" y="1"/>
                  </a:moveTo>
                  <a:lnTo>
                    <a:pt x="25276" y="44"/>
                  </a:lnTo>
                  <a:lnTo>
                    <a:pt x="23828" y="2326"/>
                  </a:lnTo>
                  <a:lnTo>
                    <a:pt x="22687" y="3248"/>
                  </a:lnTo>
                  <a:lnTo>
                    <a:pt x="20317" y="5529"/>
                  </a:lnTo>
                  <a:lnTo>
                    <a:pt x="20274" y="5573"/>
                  </a:lnTo>
                  <a:lnTo>
                    <a:pt x="18782" y="7767"/>
                  </a:lnTo>
                  <a:lnTo>
                    <a:pt x="15359" y="12375"/>
                  </a:lnTo>
                  <a:lnTo>
                    <a:pt x="13428" y="14744"/>
                  </a:lnTo>
                  <a:lnTo>
                    <a:pt x="10927" y="17553"/>
                  </a:lnTo>
                  <a:lnTo>
                    <a:pt x="8733" y="20273"/>
                  </a:lnTo>
                  <a:lnTo>
                    <a:pt x="8689" y="20317"/>
                  </a:lnTo>
                  <a:lnTo>
                    <a:pt x="7768" y="21853"/>
                  </a:lnTo>
                  <a:lnTo>
                    <a:pt x="7768" y="21941"/>
                  </a:lnTo>
                  <a:lnTo>
                    <a:pt x="7460" y="23433"/>
                  </a:lnTo>
                  <a:lnTo>
                    <a:pt x="7460" y="23477"/>
                  </a:lnTo>
                  <a:lnTo>
                    <a:pt x="7417" y="25451"/>
                  </a:lnTo>
                  <a:lnTo>
                    <a:pt x="6758" y="26285"/>
                  </a:lnTo>
                  <a:lnTo>
                    <a:pt x="4564" y="27952"/>
                  </a:lnTo>
                  <a:lnTo>
                    <a:pt x="4477" y="28040"/>
                  </a:lnTo>
                  <a:lnTo>
                    <a:pt x="3731" y="29488"/>
                  </a:lnTo>
                  <a:lnTo>
                    <a:pt x="2809" y="32165"/>
                  </a:lnTo>
                  <a:lnTo>
                    <a:pt x="966" y="38703"/>
                  </a:lnTo>
                  <a:lnTo>
                    <a:pt x="440" y="39186"/>
                  </a:lnTo>
                  <a:lnTo>
                    <a:pt x="220" y="39142"/>
                  </a:lnTo>
                  <a:lnTo>
                    <a:pt x="89" y="39142"/>
                  </a:lnTo>
                  <a:lnTo>
                    <a:pt x="45" y="39230"/>
                  </a:lnTo>
                  <a:lnTo>
                    <a:pt x="1" y="39273"/>
                  </a:lnTo>
                  <a:lnTo>
                    <a:pt x="1" y="39361"/>
                  </a:lnTo>
                  <a:lnTo>
                    <a:pt x="45" y="39405"/>
                  </a:lnTo>
                  <a:lnTo>
                    <a:pt x="89" y="39449"/>
                  </a:lnTo>
                  <a:lnTo>
                    <a:pt x="132" y="39493"/>
                  </a:lnTo>
                  <a:lnTo>
                    <a:pt x="440" y="39537"/>
                  </a:lnTo>
                  <a:lnTo>
                    <a:pt x="483" y="39537"/>
                  </a:lnTo>
                  <a:lnTo>
                    <a:pt x="571" y="39493"/>
                  </a:lnTo>
                  <a:lnTo>
                    <a:pt x="1229" y="38966"/>
                  </a:lnTo>
                  <a:lnTo>
                    <a:pt x="1317" y="38835"/>
                  </a:lnTo>
                  <a:lnTo>
                    <a:pt x="3116" y="32253"/>
                  </a:lnTo>
                  <a:lnTo>
                    <a:pt x="4082" y="29620"/>
                  </a:lnTo>
                  <a:lnTo>
                    <a:pt x="4784" y="28216"/>
                  </a:lnTo>
                  <a:lnTo>
                    <a:pt x="7022" y="26548"/>
                  </a:lnTo>
                  <a:lnTo>
                    <a:pt x="7066" y="26548"/>
                  </a:lnTo>
                  <a:lnTo>
                    <a:pt x="7724" y="25627"/>
                  </a:lnTo>
                  <a:lnTo>
                    <a:pt x="7768" y="25495"/>
                  </a:lnTo>
                  <a:lnTo>
                    <a:pt x="7812" y="23520"/>
                  </a:lnTo>
                  <a:lnTo>
                    <a:pt x="8119" y="22028"/>
                  </a:lnTo>
                  <a:lnTo>
                    <a:pt x="8996" y="20493"/>
                  </a:lnTo>
                  <a:lnTo>
                    <a:pt x="11190" y="17772"/>
                  </a:lnTo>
                  <a:lnTo>
                    <a:pt x="13692" y="14964"/>
                  </a:lnTo>
                  <a:lnTo>
                    <a:pt x="15622" y="12594"/>
                  </a:lnTo>
                  <a:lnTo>
                    <a:pt x="19045" y="7987"/>
                  </a:lnTo>
                  <a:lnTo>
                    <a:pt x="20537" y="5749"/>
                  </a:lnTo>
                  <a:lnTo>
                    <a:pt x="22906" y="3511"/>
                  </a:lnTo>
                  <a:lnTo>
                    <a:pt x="24047" y="2589"/>
                  </a:lnTo>
                  <a:lnTo>
                    <a:pt x="24091" y="2546"/>
                  </a:lnTo>
                  <a:lnTo>
                    <a:pt x="25539" y="264"/>
                  </a:lnTo>
                  <a:lnTo>
                    <a:pt x="25583" y="176"/>
                  </a:lnTo>
                  <a:lnTo>
                    <a:pt x="25583" y="132"/>
                  </a:lnTo>
                  <a:lnTo>
                    <a:pt x="25539" y="44"/>
                  </a:lnTo>
                  <a:lnTo>
                    <a:pt x="25495"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7" name="Google Shape;6687;p166"/>
            <p:cNvSpPr/>
            <p:nvPr/>
          </p:nvSpPr>
          <p:spPr>
            <a:xfrm>
              <a:off x="3650925" y="2049550"/>
              <a:ext cx="763550" cy="304975"/>
            </a:xfrm>
            <a:custGeom>
              <a:rect b="b" l="l" r="r" t="t"/>
              <a:pathLst>
                <a:path extrusionOk="0" h="12199" w="30542">
                  <a:moveTo>
                    <a:pt x="14569" y="0"/>
                  </a:moveTo>
                  <a:lnTo>
                    <a:pt x="14481" y="44"/>
                  </a:lnTo>
                  <a:lnTo>
                    <a:pt x="14437" y="88"/>
                  </a:lnTo>
                  <a:lnTo>
                    <a:pt x="14437" y="176"/>
                  </a:lnTo>
                  <a:lnTo>
                    <a:pt x="14656" y="1668"/>
                  </a:lnTo>
                  <a:lnTo>
                    <a:pt x="14700" y="3598"/>
                  </a:lnTo>
                  <a:lnTo>
                    <a:pt x="13735" y="7240"/>
                  </a:lnTo>
                  <a:lnTo>
                    <a:pt x="13121" y="10444"/>
                  </a:lnTo>
                  <a:lnTo>
                    <a:pt x="12813" y="10926"/>
                  </a:lnTo>
                  <a:lnTo>
                    <a:pt x="12287" y="11190"/>
                  </a:lnTo>
                  <a:lnTo>
                    <a:pt x="7987" y="11541"/>
                  </a:lnTo>
                  <a:lnTo>
                    <a:pt x="4213" y="11760"/>
                  </a:lnTo>
                  <a:lnTo>
                    <a:pt x="176" y="11848"/>
                  </a:lnTo>
                  <a:lnTo>
                    <a:pt x="132" y="11848"/>
                  </a:lnTo>
                  <a:lnTo>
                    <a:pt x="44" y="11892"/>
                  </a:lnTo>
                  <a:lnTo>
                    <a:pt x="44" y="11936"/>
                  </a:lnTo>
                  <a:lnTo>
                    <a:pt x="0" y="12023"/>
                  </a:lnTo>
                  <a:lnTo>
                    <a:pt x="44" y="12067"/>
                  </a:lnTo>
                  <a:lnTo>
                    <a:pt x="88" y="12155"/>
                  </a:lnTo>
                  <a:lnTo>
                    <a:pt x="132" y="12155"/>
                  </a:lnTo>
                  <a:lnTo>
                    <a:pt x="176" y="12199"/>
                  </a:lnTo>
                  <a:lnTo>
                    <a:pt x="4213" y="12111"/>
                  </a:lnTo>
                  <a:lnTo>
                    <a:pt x="8030" y="11892"/>
                  </a:lnTo>
                  <a:lnTo>
                    <a:pt x="12375" y="11541"/>
                  </a:lnTo>
                  <a:lnTo>
                    <a:pt x="12419" y="11541"/>
                  </a:lnTo>
                  <a:lnTo>
                    <a:pt x="13033" y="11234"/>
                  </a:lnTo>
                  <a:lnTo>
                    <a:pt x="13077" y="11190"/>
                  </a:lnTo>
                  <a:lnTo>
                    <a:pt x="13428" y="10619"/>
                  </a:lnTo>
                  <a:lnTo>
                    <a:pt x="13472" y="10575"/>
                  </a:lnTo>
                  <a:lnTo>
                    <a:pt x="14086" y="7328"/>
                  </a:lnTo>
                  <a:lnTo>
                    <a:pt x="15051" y="3686"/>
                  </a:lnTo>
                  <a:lnTo>
                    <a:pt x="15051" y="3642"/>
                  </a:lnTo>
                  <a:lnTo>
                    <a:pt x="15007" y="1624"/>
                  </a:lnTo>
                  <a:lnTo>
                    <a:pt x="14832" y="395"/>
                  </a:lnTo>
                  <a:lnTo>
                    <a:pt x="14832" y="395"/>
                  </a:lnTo>
                  <a:lnTo>
                    <a:pt x="14920" y="439"/>
                  </a:lnTo>
                  <a:lnTo>
                    <a:pt x="17158" y="1492"/>
                  </a:lnTo>
                  <a:lnTo>
                    <a:pt x="20887" y="3028"/>
                  </a:lnTo>
                  <a:lnTo>
                    <a:pt x="20887" y="3072"/>
                  </a:lnTo>
                  <a:lnTo>
                    <a:pt x="25802" y="3905"/>
                  </a:lnTo>
                  <a:lnTo>
                    <a:pt x="25890" y="3905"/>
                  </a:lnTo>
                  <a:lnTo>
                    <a:pt x="26855" y="3686"/>
                  </a:lnTo>
                  <a:lnTo>
                    <a:pt x="26899" y="3686"/>
                  </a:lnTo>
                  <a:lnTo>
                    <a:pt x="28347" y="2808"/>
                  </a:lnTo>
                  <a:lnTo>
                    <a:pt x="28391" y="2808"/>
                  </a:lnTo>
                  <a:lnTo>
                    <a:pt x="30190" y="1229"/>
                  </a:lnTo>
                  <a:lnTo>
                    <a:pt x="30453" y="1053"/>
                  </a:lnTo>
                  <a:lnTo>
                    <a:pt x="30497" y="1009"/>
                  </a:lnTo>
                  <a:lnTo>
                    <a:pt x="30541" y="922"/>
                  </a:lnTo>
                  <a:lnTo>
                    <a:pt x="30541" y="878"/>
                  </a:lnTo>
                  <a:lnTo>
                    <a:pt x="30541" y="790"/>
                  </a:lnTo>
                  <a:lnTo>
                    <a:pt x="30497" y="746"/>
                  </a:lnTo>
                  <a:lnTo>
                    <a:pt x="30410" y="746"/>
                  </a:lnTo>
                  <a:lnTo>
                    <a:pt x="30366" y="702"/>
                  </a:lnTo>
                  <a:lnTo>
                    <a:pt x="30278" y="746"/>
                  </a:lnTo>
                  <a:lnTo>
                    <a:pt x="30015" y="922"/>
                  </a:lnTo>
                  <a:lnTo>
                    <a:pt x="29971" y="922"/>
                  </a:lnTo>
                  <a:lnTo>
                    <a:pt x="28172" y="2545"/>
                  </a:lnTo>
                  <a:lnTo>
                    <a:pt x="26767" y="3379"/>
                  </a:lnTo>
                  <a:lnTo>
                    <a:pt x="25846" y="3554"/>
                  </a:lnTo>
                  <a:lnTo>
                    <a:pt x="20975" y="2721"/>
                  </a:lnTo>
                  <a:lnTo>
                    <a:pt x="17289" y="1141"/>
                  </a:lnTo>
                  <a:lnTo>
                    <a:pt x="15051" y="132"/>
                  </a:lnTo>
                  <a:lnTo>
                    <a:pt x="14656"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8" name="Google Shape;6688;p166"/>
            <p:cNvSpPr/>
            <p:nvPr/>
          </p:nvSpPr>
          <p:spPr>
            <a:xfrm>
              <a:off x="3678350" y="670600"/>
              <a:ext cx="591300" cy="788775"/>
            </a:xfrm>
            <a:custGeom>
              <a:rect b="b" l="l" r="r" t="t"/>
              <a:pathLst>
                <a:path extrusionOk="0" h="31551" w="23652">
                  <a:moveTo>
                    <a:pt x="23433" y="1"/>
                  </a:moveTo>
                  <a:lnTo>
                    <a:pt x="23345" y="44"/>
                  </a:lnTo>
                  <a:lnTo>
                    <a:pt x="22204" y="1098"/>
                  </a:lnTo>
                  <a:lnTo>
                    <a:pt x="20449" y="2282"/>
                  </a:lnTo>
                  <a:lnTo>
                    <a:pt x="17421" y="4520"/>
                  </a:lnTo>
                  <a:lnTo>
                    <a:pt x="17377" y="4564"/>
                  </a:lnTo>
                  <a:lnTo>
                    <a:pt x="16763" y="5310"/>
                  </a:lnTo>
                  <a:lnTo>
                    <a:pt x="16719" y="5310"/>
                  </a:lnTo>
                  <a:lnTo>
                    <a:pt x="15315" y="7460"/>
                  </a:lnTo>
                  <a:lnTo>
                    <a:pt x="13691" y="9918"/>
                  </a:lnTo>
                  <a:lnTo>
                    <a:pt x="10181" y="14306"/>
                  </a:lnTo>
                  <a:lnTo>
                    <a:pt x="7592" y="17289"/>
                  </a:lnTo>
                  <a:lnTo>
                    <a:pt x="5485" y="20317"/>
                  </a:lnTo>
                  <a:lnTo>
                    <a:pt x="5442" y="20317"/>
                  </a:lnTo>
                  <a:lnTo>
                    <a:pt x="4520" y="22116"/>
                  </a:lnTo>
                  <a:lnTo>
                    <a:pt x="4520" y="22160"/>
                  </a:lnTo>
                  <a:lnTo>
                    <a:pt x="3730" y="25320"/>
                  </a:lnTo>
                  <a:lnTo>
                    <a:pt x="2896" y="26285"/>
                  </a:lnTo>
                  <a:lnTo>
                    <a:pt x="2019" y="27031"/>
                  </a:lnTo>
                  <a:lnTo>
                    <a:pt x="1975" y="27075"/>
                  </a:lnTo>
                  <a:lnTo>
                    <a:pt x="1141" y="28435"/>
                  </a:lnTo>
                  <a:lnTo>
                    <a:pt x="1097" y="28435"/>
                  </a:lnTo>
                  <a:lnTo>
                    <a:pt x="0" y="31331"/>
                  </a:lnTo>
                  <a:lnTo>
                    <a:pt x="0" y="31419"/>
                  </a:lnTo>
                  <a:lnTo>
                    <a:pt x="0" y="31463"/>
                  </a:lnTo>
                  <a:lnTo>
                    <a:pt x="44" y="31507"/>
                  </a:lnTo>
                  <a:lnTo>
                    <a:pt x="88" y="31551"/>
                  </a:lnTo>
                  <a:lnTo>
                    <a:pt x="264" y="31551"/>
                  </a:lnTo>
                  <a:lnTo>
                    <a:pt x="308" y="31463"/>
                  </a:lnTo>
                  <a:lnTo>
                    <a:pt x="1448" y="28611"/>
                  </a:lnTo>
                  <a:lnTo>
                    <a:pt x="2282" y="27294"/>
                  </a:lnTo>
                  <a:lnTo>
                    <a:pt x="3160" y="26548"/>
                  </a:lnTo>
                  <a:lnTo>
                    <a:pt x="3993" y="25495"/>
                  </a:lnTo>
                  <a:lnTo>
                    <a:pt x="4037" y="25451"/>
                  </a:lnTo>
                  <a:lnTo>
                    <a:pt x="4871" y="22248"/>
                  </a:lnTo>
                  <a:lnTo>
                    <a:pt x="5749" y="20493"/>
                  </a:lnTo>
                  <a:lnTo>
                    <a:pt x="7899" y="17509"/>
                  </a:lnTo>
                  <a:lnTo>
                    <a:pt x="10444" y="14525"/>
                  </a:lnTo>
                  <a:lnTo>
                    <a:pt x="13998" y="10137"/>
                  </a:lnTo>
                  <a:lnTo>
                    <a:pt x="15622" y="7680"/>
                  </a:lnTo>
                  <a:lnTo>
                    <a:pt x="17026" y="5530"/>
                  </a:lnTo>
                  <a:lnTo>
                    <a:pt x="17640" y="4784"/>
                  </a:lnTo>
                  <a:lnTo>
                    <a:pt x="20624" y="2546"/>
                  </a:lnTo>
                  <a:lnTo>
                    <a:pt x="22379" y="1405"/>
                  </a:lnTo>
                  <a:lnTo>
                    <a:pt x="22423" y="1361"/>
                  </a:lnTo>
                  <a:lnTo>
                    <a:pt x="23608" y="264"/>
                  </a:lnTo>
                  <a:lnTo>
                    <a:pt x="23652" y="220"/>
                  </a:lnTo>
                  <a:lnTo>
                    <a:pt x="23652" y="176"/>
                  </a:lnTo>
                  <a:lnTo>
                    <a:pt x="23652" y="88"/>
                  </a:lnTo>
                  <a:lnTo>
                    <a:pt x="23608" y="44"/>
                  </a:lnTo>
                  <a:lnTo>
                    <a:pt x="23564"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9" name="Google Shape;6689;p166"/>
            <p:cNvSpPr/>
            <p:nvPr/>
          </p:nvSpPr>
          <p:spPr>
            <a:xfrm>
              <a:off x="4188450" y="866975"/>
              <a:ext cx="520025" cy="931375"/>
            </a:xfrm>
            <a:custGeom>
              <a:rect b="b" l="l" r="r" t="t"/>
              <a:pathLst>
                <a:path extrusionOk="0" h="37255" w="20801">
                  <a:moveTo>
                    <a:pt x="8338" y="0"/>
                  </a:moveTo>
                  <a:lnTo>
                    <a:pt x="8250" y="44"/>
                  </a:lnTo>
                  <a:lnTo>
                    <a:pt x="8206" y="88"/>
                  </a:lnTo>
                  <a:lnTo>
                    <a:pt x="6978" y="2238"/>
                  </a:lnTo>
                  <a:lnTo>
                    <a:pt x="6978" y="2326"/>
                  </a:lnTo>
                  <a:lnTo>
                    <a:pt x="6934" y="3511"/>
                  </a:lnTo>
                  <a:lnTo>
                    <a:pt x="6934" y="3554"/>
                  </a:lnTo>
                  <a:lnTo>
                    <a:pt x="7636" y="6100"/>
                  </a:lnTo>
                  <a:lnTo>
                    <a:pt x="7329" y="11979"/>
                  </a:lnTo>
                  <a:lnTo>
                    <a:pt x="6012" y="16631"/>
                  </a:lnTo>
                  <a:lnTo>
                    <a:pt x="5091" y="19746"/>
                  </a:lnTo>
                  <a:lnTo>
                    <a:pt x="3599" y="22862"/>
                  </a:lnTo>
                  <a:lnTo>
                    <a:pt x="1054" y="28742"/>
                  </a:lnTo>
                  <a:lnTo>
                    <a:pt x="1054" y="28830"/>
                  </a:lnTo>
                  <a:lnTo>
                    <a:pt x="1098" y="29093"/>
                  </a:lnTo>
                  <a:lnTo>
                    <a:pt x="1" y="31199"/>
                  </a:lnTo>
                  <a:lnTo>
                    <a:pt x="1" y="31331"/>
                  </a:lnTo>
                  <a:lnTo>
                    <a:pt x="220" y="32077"/>
                  </a:lnTo>
                  <a:lnTo>
                    <a:pt x="220" y="32164"/>
                  </a:lnTo>
                  <a:lnTo>
                    <a:pt x="308" y="32208"/>
                  </a:lnTo>
                  <a:lnTo>
                    <a:pt x="1449" y="32647"/>
                  </a:lnTo>
                  <a:lnTo>
                    <a:pt x="1493" y="32647"/>
                  </a:lnTo>
                  <a:lnTo>
                    <a:pt x="5661" y="33130"/>
                  </a:lnTo>
                  <a:lnTo>
                    <a:pt x="6495" y="33656"/>
                  </a:lnTo>
                  <a:lnTo>
                    <a:pt x="7548" y="35236"/>
                  </a:lnTo>
                  <a:lnTo>
                    <a:pt x="7592" y="35280"/>
                  </a:lnTo>
                  <a:lnTo>
                    <a:pt x="8382" y="35763"/>
                  </a:lnTo>
                  <a:lnTo>
                    <a:pt x="8426" y="35807"/>
                  </a:lnTo>
                  <a:lnTo>
                    <a:pt x="9830" y="36201"/>
                  </a:lnTo>
                  <a:lnTo>
                    <a:pt x="11629" y="37211"/>
                  </a:lnTo>
                  <a:lnTo>
                    <a:pt x="11717" y="37255"/>
                  </a:lnTo>
                  <a:lnTo>
                    <a:pt x="13209" y="37255"/>
                  </a:lnTo>
                  <a:lnTo>
                    <a:pt x="14876" y="36947"/>
                  </a:lnTo>
                  <a:lnTo>
                    <a:pt x="14876" y="36904"/>
                  </a:lnTo>
                  <a:lnTo>
                    <a:pt x="16017" y="36421"/>
                  </a:lnTo>
                  <a:lnTo>
                    <a:pt x="16061" y="36421"/>
                  </a:lnTo>
                  <a:lnTo>
                    <a:pt x="17992" y="34929"/>
                  </a:lnTo>
                  <a:lnTo>
                    <a:pt x="18036" y="34929"/>
                  </a:lnTo>
                  <a:lnTo>
                    <a:pt x="19484" y="33130"/>
                  </a:lnTo>
                  <a:lnTo>
                    <a:pt x="19484" y="33086"/>
                  </a:lnTo>
                  <a:lnTo>
                    <a:pt x="19966" y="31857"/>
                  </a:lnTo>
                  <a:lnTo>
                    <a:pt x="19966" y="31813"/>
                  </a:lnTo>
                  <a:lnTo>
                    <a:pt x="20010" y="30409"/>
                  </a:lnTo>
                  <a:lnTo>
                    <a:pt x="19747" y="27206"/>
                  </a:lnTo>
                  <a:lnTo>
                    <a:pt x="19703" y="27162"/>
                  </a:lnTo>
                  <a:lnTo>
                    <a:pt x="19264" y="25977"/>
                  </a:lnTo>
                  <a:lnTo>
                    <a:pt x="19308" y="25056"/>
                  </a:lnTo>
                  <a:lnTo>
                    <a:pt x="19308" y="25012"/>
                  </a:lnTo>
                  <a:lnTo>
                    <a:pt x="19045" y="23652"/>
                  </a:lnTo>
                  <a:lnTo>
                    <a:pt x="19133" y="22511"/>
                  </a:lnTo>
                  <a:lnTo>
                    <a:pt x="19879" y="19220"/>
                  </a:lnTo>
                  <a:lnTo>
                    <a:pt x="20800" y="15534"/>
                  </a:lnTo>
                  <a:lnTo>
                    <a:pt x="20800" y="15490"/>
                  </a:lnTo>
                  <a:lnTo>
                    <a:pt x="20537" y="13647"/>
                  </a:lnTo>
                  <a:lnTo>
                    <a:pt x="20493" y="13603"/>
                  </a:lnTo>
                  <a:lnTo>
                    <a:pt x="20449" y="13559"/>
                  </a:lnTo>
                  <a:lnTo>
                    <a:pt x="20405" y="13515"/>
                  </a:lnTo>
                  <a:lnTo>
                    <a:pt x="20317" y="13515"/>
                  </a:lnTo>
                  <a:lnTo>
                    <a:pt x="20274" y="13559"/>
                  </a:lnTo>
                  <a:lnTo>
                    <a:pt x="20230" y="13603"/>
                  </a:lnTo>
                  <a:lnTo>
                    <a:pt x="20186" y="13647"/>
                  </a:lnTo>
                  <a:lnTo>
                    <a:pt x="20186" y="13735"/>
                  </a:lnTo>
                  <a:lnTo>
                    <a:pt x="20449" y="15490"/>
                  </a:lnTo>
                  <a:lnTo>
                    <a:pt x="19528" y="19132"/>
                  </a:lnTo>
                  <a:lnTo>
                    <a:pt x="18782" y="22423"/>
                  </a:lnTo>
                  <a:lnTo>
                    <a:pt x="18782" y="22467"/>
                  </a:lnTo>
                  <a:lnTo>
                    <a:pt x="18694" y="23652"/>
                  </a:lnTo>
                  <a:lnTo>
                    <a:pt x="18694" y="23696"/>
                  </a:lnTo>
                  <a:lnTo>
                    <a:pt x="18957" y="25056"/>
                  </a:lnTo>
                  <a:lnTo>
                    <a:pt x="18913" y="25977"/>
                  </a:lnTo>
                  <a:lnTo>
                    <a:pt x="18913" y="26065"/>
                  </a:lnTo>
                  <a:lnTo>
                    <a:pt x="19396" y="27250"/>
                  </a:lnTo>
                  <a:lnTo>
                    <a:pt x="19659" y="30409"/>
                  </a:lnTo>
                  <a:lnTo>
                    <a:pt x="19615" y="31770"/>
                  </a:lnTo>
                  <a:lnTo>
                    <a:pt x="19177" y="32954"/>
                  </a:lnTo>
                  <a:lnTo>
                    <a:pt x="17772" y="34666"/>
                  </a:lnTo>
                  <a:lnTo>
                    <a:pt x="15842" y="36114"/>
                  </a:lnTo>
                  <a:lnTo>
                    <a:pt x="14789" y="36596"/>
                  </a:lnTo>
                  <a:lnTo>
                    <a:pt x="13165" y="36904"/>
                  </a:lnTo>
                  <a:lnTo>
                    <a:pt x="11761" y="36904"/>
                  </a:lnTo>
                  <a:lnTo>
                    <a:pt x="9962" y="35894"/>
                  </a:lnTo>
                  <a:lnTo>
                    <a:pt x="8557" y="35455"/>
                  </a:lnTo>
                  <a:lnTo>
                    <a:pt x="7812" y="35017"/>
                  </a:lnTo>
                  <a:lnTo>
                    <a:pt x="6758" y="33437"/>
                  </a:lnTo>
                  <a:lnTo>
                    <a:pt x="6715" y="33393"/>
                  </a:lnTo>
                  <a:lnTo>
                    <a:pt x="5837" y="32823"/>
                  </a:lnTo>
                  <a:lnTo>
                    <a:pt x="5749" y="32779"/>
                  </a:lnTo>
                  <a:lnTo>
                    <a:pt x="1537" y="32340"/>
                  </a:lnTo>
                  <a:lnTo>
                    <a:pt x="527" y="31901"/>
                  </a:lnTo>
                  <a:lnTo>
                    <a:pt x="352" y="31331"/>
                  </a:lnTo>
                  <a:lnTo>
                    <a:pt x="1449" y="29224"/>
                  </a:lnTo>
                  <a:lnTo>
                    <a:pt x="1449" y="29093"/>
                  </a:lnTo>
                  <a:lnTo>
                    <a:pt x="1405" y="28830"/>
                  </a:lnTo>
                  <a:lnTo>
                    <a:pt x="3906" y="22993"/>
                  </a:lnTo>
                  <a:lnTo>
                    <a:pt x="5398" y="19922"/>
                  </a:lnTo>
                  <a:lnTo>
                    <a:pt x="5398" y="19878"/>
                  </a:lnTo>
                  <a:lnTo>
                    <a:pt x="6363" y="16762"/>
                  </a:lnTo>
                  <a:lnTo>
                    <a:pt x="7680" y="12067"/>
                  </a:lnTo>
                  <a:lnTo>
                    <a:pt x="7680" y="12023"/>
                  </a:lnTo>
                  <a:lnTo>
                    <a:pt x="7987" y="6100"/>
                  </a:lnTo>
                  <a:lnTo>
                    <a:pt x="7987" y="6056"/>
                  </a:lnTo>
                  <a:lnTo>
                    <a:pt x="7285" y="3467"/>
                  </a:lnTo>
                  <a:lnTo>
                    <a:pt x="7329" y="2370"/>
                  </a:lnTo>
                  <a:lnTo>
                    <a:pt x="8514" y="263"/>
                  </a:lnTo>
                  <a:lnTo>
                    <a:pt x="8557" y="220"/>
                  </a:lnTo>
                  <a:lnTo>
                    <a:pt x="8557" y="132"/>
                  </a:lnTo>
                  <a:lnTo>
                    <a:pt x="8514" y="88"/>
                  </a:lnTo>
                  <a:lnTo>
                    <a:pt x="8470" y="44"/>
                  </a:lnTo>
                  <a:lnTo>
                    <a:pt x="8382"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0" name="Google Shape;6690;p166"/>
            <p:cNvSpPr/>
            <p:nvPr/>
          </p:nvSpPr>
          <p:spPr>
            <a:xfrm>
              <a:off x="4063400" y="858200"/>
              <a:ext cx="670300" cy="974150"/>
            </a:xfrm>
            <a:custGeom>
              <a:rect b="b" l="l" r="r" t="t"/>
              <a:pathLst>
                <a:path extrusionOk="0" h="38966" w="26812">
                  <a:moveTo>
                    <a:pt x="12857" y="0"/>
                  </a:moveTo>
                  <a:lnTo>
                    <a:pt x="12814" y="44"/>
                  </a:lnTo>
                  <a:lnTo>
                    <a:pt x="12770" y="88"/>
                  </a:lnTo>
                  <a:lnTo>
                    <a:pt x="11365" y="2633"/>
                  </a:lnTo>
                  <a:lnTo>
                    <a:pt x="11322" y="2721"/>
                  </a:lnTo>
                  <a:lnTo>
                    <a:pt x="11234" y="4257"/>
                  </a:lnTo>
                  <a:lnTo>
                    <a:pt x="11234" y="4300"/>
                  </a:lnTo>
                  <a:lnTo>
                    <a:pt x="11717" y="6451"/>
                  </a:lnTo>
                  <a:lnTo>
                    <a:pt x="11322" y="11585"/>
                  </a:lnTo>
                  <a:lnTo>
                    <a:pt x="10751" y="13779"/>
                  </a:lnTo>
                  <a:lnTo>
                    <a:pt x="9522" y="17640"/>
                  </a:lnTo>
                  <a:lnTo>
                    <a:pt x="7899" y="20624"/>
                  </a:lnTo>
                  <a:lnTo>
                    <a:pt x="5749" y="24529"/>
                  </a:lnTo>
                  <a:lnTo>
                    <a:pt x="4564" y="26284"/>
                  </a:lnTo>
                  <a:lnTo>
                    <a:pt x="3511" y="27294"/>
                  </a:lnTo>
                  <a:lnTo>
                    <a:pt x="483" y="28347"/>
                  </a:lnTo>
                  <a:lnTo>
                    <a:pt x="395" y="28435"/>
                  </a:lnTo>
                  <a:lnTo>
                    <a:pt x="88" y="28786"/>
                  </a:lnTo>
                  <a:lnTo>
                    <a:pt x="44" y="28873"/>
                  </a:lnTo>
                  <a:lnTo>
                    <a:pt x="0" y="29883"/>
                  </a:lnTo>
                  <a:lnTo>
                    <a:pt x="44" y="29926"/>
                  </a:lnTo>
                  <a:lnTo>
                    <a:pt x="1843" y="33700"/>
                  </a:lnTo>
                  <a:lnTo>
                    <a:pt x="1887" y="34490"/>
                  </a:lnTo>
                  <a:lnTo>
                    <a:pt x="1887" y="34578"/>
                  </a:lnTo>
                  <a:lnTo>
                    <a:pt x="2282" y="35104"/>
                  </a:lnTo>
                  <a:lnTo>
                    <a:pt x="2370" y="35192"/>
                  </a:lnTo>
                  <a:lnTo>
                    <a:pt x="3950" y="35763"/>
                  </a:lnTo>
                  <a:lnTo>
                    <a:pt x="6714" y="36509"/>
                  </a:lnTo>
                  <a:lnTo>
                    <a:pt x="6758" y="36552"/>
                  </a:lnTo>
                  <a:lnTo>
                    <a:pt x="11190" y="36816"/>
                  </a:lnTo>
                  <a:lnTo>
                    <a:pt x="12375" y="37869"/>
                  </a:lnTo>
                  <a:lnTo>
                    <a:pt x="12462" y="37913"/>
                  </a:lnTo>
                  <a:lnTo>
                    <a:pt x="16807" y="38966"/>
                  </a:lnTo>
                  <a:lnTo>
                    <a:pt x="16851" y="38966"/>
                  </a:lnTo>
                  <a:lnTo>
                    <a:pt x="18957" y="38922"/>
                  </a:lnTo>
                  <a:lnTo>
                    <a:pt x="19001" y="38922"/>
                  </a:lnTo>
                  <a:lnTo>
                    <a:pt x="20712" y="38571"/>
                  </a:lnTo>
                  <a:lnTo>
                    <a:pt x="20756" y="38571"/>
                  </a:lnTo>
                  <a:lnTo>
                    <a:pt x="22423" y="37869"/>
                  </a:lnTo>
                  <a:lnTo>
                    <a:pt x="22467" y="37825"/>
                  </a:lnTo>
                  <a:lnTo>
                    <a:pt x="24047" y="36509"/>
                  </a:lnTo>
                  <a:lnTo>
                    <a:pt x="24091" y="36465"/>
                  </a:lnTo>
                  <a:lnTo>
                    <a:pt x="25802" y="34446"/>
                  </a:lnTo>
                  <a:lnTo>
                    <a:pt x="25802" y="34402"/>
                  </a:lnTo>
                  <a:lnTo>
                    <a:pt x="26416" y="32823"/>
                  </a:lnTo>
                  <a:lnTo>
                    <a:pt x="26416" y="32779"/>
                  </a:lnTo>
                  <a:lnTo>
                    <a:pt x="26548" y="31726"/>
                  </a:lnTo>
                  <a:lnTo>
                    <a:pt x="26153" y="26460"/>
                  </a:lnTo>
                  <a:lnTo>
                    <a:pt x="25451" y="24178"/>
                  </a:lnTo>
                  <a:lnTo>
                    <a:pt x="25363" y="22818"/>
                  </a:lnTo>
                  <a:lnTo>
                    <a:pt x="25934" y="19615"/>
                  </a:lnTo>
                  <a:lnTo>
                    <a:pt x="26811" y="15929"/>
                  </a:lnTo>
                  <a:lnTo>
                    <a:pt x="26811" y="15797"/>
                  </a:lnTo>
                  <a:lnTo>
                    <a:pt x="26109" y="14525"/>
                  </a:lnTo>
                  <a:lnTo>
                    <a:pt x="26065" y="14481"/>
                  </a:lnTo>
                  <a:lnTo>
                    <a:pt x="25978" y="14437"/>
                  </a:lnTo>
                  <a:lnTo>
                    <a:pt x="25934" y="14437"/>
                  </a:lnTo>
                  <a:lnTo>
                    <a:pt x="25846" y="14481"/>
                  </a:lnTo>
                  <a:lnTo>
                    <a:pt x="25802" y="14525"/>
                  </a:lnTo>
                  <a:lnTo>
                    <a:pt x="25758" y="14568"/>
                  </a:lnTo>
                  <a:lnTo>
                    <a:pt x="25758" y="14656"/>
                  </a:lnTo>
                  <a:lnTo>
                    <a:pt x="25802" y="14700"/>
                  </a:lnTo>
                  <a:lnTo>
                    <a:pt x="26460" y="15929"/>
                  </a:lnTo>
                  <a:lnTo>
                    <a:pt x="25583" y="19527"/>
                  </a:lnTo>
                  <a:lnTo>
                    <a:pt x="25012" y="22774"/>
                  </a:lnTo>
                  <a:lnTo>
                    <a:pt x="25012" y="22818"/>
                  </a:lnTo>
                  <a:lnTo>
                    <a:pt x="25100" y="24222"/>
                  </a:lnTo>
                  <a:lnTo>
                    <a:pt x="25100" y="24266"/>
                  </a:lnTo>
                  <a:lnTo>
                    <a:pt x="25802" y="26548"/>
                  </a:lnTo>
                  <a:lnTo>
                    <a:pt x="26197" y="31726"/>
                  </a:lnTo>
                  <a:lnTo>
                    <a:pt x="26065" y="32735"/>
                  </a:lnTo>
                  <a:lnTo>
                    <a:pt x="25495" y="34271"/>
                  </a:lnTo>
                  <a:lnTo>
                    <a:pt x="23828" y="36245"/>
                  </a:lnTo>
                  <a:lnTo>
                    <a:pt x="22248" y="37562"/>
                  </a:lnTo>
                  <a:lnTo>
                    <a:pt x="20624" y="38220"/>
                  </a:lnTo>
                  <a:lnTo>
                    <a:pt x="18913" y="38571"/>
                  </a:lnTo>
                  <a:lnTo>
                    <a:pt x="16851" y="38615"/>
                  </a:lnTo>
                  <a:lnTo>
                    <a:pt x="12594" y="37606"/>
                  </a:lnTo>
                  <a:lnTo>
                    <a:pt x="11365" y="36509"/>
                  </a:lnTo>
                  <a:lnTo>
                    <a:pt x="11278" y="36465"/>
                  </a:lnTo>
                  <a:lnTo>
                    <a:pt x="6802" y="36201"/>
                  </a:lnTo>
                  <a:lnTo>
                    <a:pt x="4081" y="35412"/>
                  </a:lnTo>
                  <a:lnTo>
                    <a:pt x="2545" y="34885"/>
                  </a:lnTo>
                  <a:lnTo>
                    <a:pt x="2238" y="34446"/>
                  </a:lnTo>
                  <a:lnTo>
                    <a:pt x="2194" y="33656"/>
                  </a:lnTo>
                  <a:lnTo>
                    <a:pt x="2151" y="33569"/>
                  </a:lnTo>
                  <a:lnTo>
                    <a:pt x="351" y="29839"/>
                  </a:lnTo>
                  <a:lnTo>
                    <a:pt x="395" y="28961"/>
                  </a:lnTo>
                  <a:lnTo>
                    <a:pt x="615" y="28698"/>
                  </a:lnTo>
                  <a:lnTo>
                    <a:pt x="3642" y="27601"/>
                  </a:lnTo>
                  <a:lnTo>
                    <a:pt x="3730" y="27557"/>
                  </a:lnTo>
                  <a:lnTo>
                    <a:pt x="4827" y="26548"/>
                  </a:lnTo>
                  <a:lnTo>
                    <a:pt x="4827" y="26504"/>
                  </a:lnTo>
                  <a:lnTo>
                    <a:pt x="6056" y="24749"/>
                  </a:lnTo>
                  <a:lnTo>
                    <a:pt x="6056" y="24705"/>
                  </a:lnTo>
                  <a:lnTo>
                    <a:pt x="8206" y="20799"/>
                  </a:lnTo>
                  <a:lnTo>
                    <a:pt x="9830" y="17772"/>
                  </a:lnTo>
                  <a:lnTo>
                    <a:pt x="9830" y="17728"/>
                  </a:lnTo>
                  <a:lnTo>
                    <a:pt x="11058" y="13910"/>
                  </a:lnTo>
                  <a:lnTo>
                    <a:pt x="11673" y="11672"/>
                  </a:lnTo>
                  <a:lnTo>
                    <a:pt x="11673" y="11628"/>
                  </a:lnTo>
                  <a:lnTo>
                    <a:pt x="11936" y="8206"/>
                  </a:lnTo>
                  <a:lnTo>
                    <a:pt x="12068" y="6451"/>
                  </a:lnTo>
                  <a:lnTo>
                    <a:pt x="12068" y="6407"/>
                  </a:lnTo>
                  <a:lnTo>
                    <a:pt x="11585" y="4257"/>
                  </a:lnTo>
                  <a:lnTo>
                    <a:pt x="11673" y="2765"/>
                  </a:lnTo>
                  <a:lnTo>
                    <a:pt x="13077" y="263"/>
                  </a:lnTo>
                  <a:lnTo>
                    <a:pt x="13077" y="220"/>
                  </a:lnTo>
                  <a:lnTo>
                    <a:pt x="13077" y="132"/>
                  </a:lnTo>
                  <a:lnTo>
                    <a:pt x="13077" y="88"/>
                  </a:lnTo>
                  <a:lnTo>
                    <a:pt x="12989" y="44"/>
                  </a:lnTo>
                  <a:lnTo>
                    <a:pt x="12945"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1" name="Google Shape;6691;p166"/>
            <p:cNvSpPr/>
            <p:nvPr/>
          </p:nvSpPr>
          <p:spPr>
            <a:xfrm>
              <a:off x="4019525" y="841725"/>
              <a:ext cx="410300" cy="1012575"/>
            </a:xfrm>
            <a:custGeom>
              <a:rect b="b" l="l" r="r" t="t"/>
              <a:pathLst>
                <a:path extrusionOk="0" h="40503" w="16412">
                  <a:moveTo>
                    <a:pt x="14349" y="1"/>
                  </a:moveTo>
                  <a:lnTo>
                    <a:pt x="14305" y="45"/>
                  </a:lnTo>
                  <a:lnTo>
                    <a:pt x="14261" y="89"/>
                  </a:lnTo>
                  <a:lnTo>
                    <a:pt x="12638" y="2809"/>
                  </a:lnTo>
                  <a:lnTo>
                    <a:pt x="12594" y="2897"/>
                  </a:lnTo>
                  <a:lnTo>
                    <a:pt x="12418" y="3906"/>
                  </a:lnTo>
                  <a:lnTo>
                    <a:pt x="12418" y="3950"/>
                  </a:lnTo>
                  <a:lnTo>
                    <a:pt x="12331" y="6013"/>
                  </a:lnTo>
                  <a:lnTo>
                    <a:pt x="12331" y="6056"/>
                  </a:lnTo>
                  <a:lnTo>
                    <a:pt x="12594" y="8119"/>
                  </a:lnTo>
                  <a:lnTo>
                    <a:pt x="12243" y="11234"/>
                  </a:lnTo>
                  <a:lnTo>
                    <a:pt x="11804" y="13165"/>
                  </a:lnTo>
                  <a:lnTo>
                    <a:pt x="10926" y="15578"/>
                  </a:lnTo>
                  <a:lnTo>
                    <a:pt x="9127" y="19440"/>
                  </a:lnTo>
                  <a:lnTo>
                    <a:pt x="7899" y="21415"/>
                  </a:lnTo>
                  <a:lnTo>
                    <a:pt x="4344" y="26549"/>
                  </a:lnTo>
                  <a:lnTo>
                    <a:pt x="3511" y="26724"/>
                  </a:lnTo>
                  <a:lnTo>
                    <a:pt x="3203" y="26505"/>
                  </a:lnTo>
                  <a:lnTo>
                    <a:pt x="2457" y="25539"/>
                  </a:lnTo>
                  <a:lnTo>
                    <a:pt x="2370" y="25451"/>
                  </a:lnTo>
                  <a:lnTo>
                    <a:pt x="1975" y="25276"/>
                  </a:lnTo>
                  <a:lnTo>
                    <a:pt x="1843" y="25276"/>
                  </a:lnTo>
                  <a:lnTo>
                    <a:pt x="1755" y="25364"/>
                  </a:lnTo>
                  <a:lnTo>
                    <a:pt x="44" y="28435"/>
                  </a:lnTo>
                  <a:lnTo>
                    <a:pt x="0" y="28567"/>
                  </a:lnTo>
                  <a:lnTo>
                    <a:pt x="220" y="29488"/>
                  </a:lnTo>
                  <a:lnTo>
                    <a:pt x="220" y="29532"/>
                  </a:lnTo>
                  <a:lnTo>
                    <a:pt x="1229" y="32165"/>
                  </a:lnTo>
                  <a:lnTo>
                    <a:pt x="2852" y="35588"/>
                  </a:lnTo>
                  <a:lnTo>
                    <a:pt x="3598" y="36509"/>
                  </a:lnTo>
                  <a:lnTo>
                    <a:pt x="3686" y="36553"/>
                  </a:lnTo>
                  <a:lnTo>
                    <a:pt x="4608" y="37080"/>
                  </a:lnTo>
                  <a:lnTo>
                    <a:pt x="7548" y="38133"/>
                  </a:lnTo>
                  <a:lnTo>
                    <a:pt x="11365" y="39405"/>
                  </a:lnTo>
                  <a:lnTo>
                    <a:pt x="14130" y="40151"/>
                  </a:lnTo>
                  <a:lnTo>
                    <a:pt x="14174" y="40195"/>
                  </a:lnTo>
                  <a:lnTo>
                    <a:pt x="16236" y="40459"/>
                  </a:lnTo>
                  <a:lnTo>
                    <a:pt x="16236" y="40502"/>
                  </a:lnTo>
                  <a:lnTo>
                    <a:pt x="16368" y="40459"/>
                  </a:lnTo>
                  <a:lnTo>
                    <a:pt x="16412" y="40327"/>
                  </a:lnTo>
                  <a:lnTo>
                    <a:pt x="16412" y="40283"/>
                  </a:lnTo>
                  <a:lnTo>
                    <a:pt x="16412" y="40195"/>
                  </a:lnTo>
                  <a:lnTo>
                    <a:pt x="16324" y="40151"/>
                  </a:lnTo>
                  <a:lnTo>
                    <a:pt x="16280" y="40151"/>
                  </a:lnTo>
                  <a:lnTo>
                    <a:pt x="14217" y="39844"/>
                  </a:lnTo>
                  <a:lnTo>
                    <a:pt x="11497" y="39054"/>
                  </a:lnTo>
                  <a:lnTo>
                    <a:pt x="7679" y="37826"/>
                  </a:lnTo>
                  <a:lnTo>
                    <a:pt x="4739" y="36773"/>
                  </a:lnTo>
                  <a:lnTo>
                    <a:pt x="3862" y="36290"/>
                  </a:lnTo>
                  <a:lnTo>
                    <a:pt x="3160" y="35412"/>
                  </a:lnTo>
                  <a:lnTo>
                    <a:pt x="1580" y="32034"/>
                  </a:lnTo>
                  <a:lnTo>
                    <a:pt x="571" y="29401"/>
                  </a:lnTo>
                  <a:lnTo>
                    <a:pt x="395" y="28567"/>
                  </a:lnTo>
                  <a:lnTo>
                    <a:pt x="1975" y="25671"/>
                  </a:lnTo>
                  <a:lnTo>
                    <a:pt x="2194" y="25759"/>
                  </a:lnTo>
                  <a:lnTo>
                    <a:pt x="2940" y="26724"/>
                  </a:lnTo>
                  <a:lnTo>
                    <a:pt x="2984" y="26768"/>
                  </a:lnTo>
                  <a:lnTo>
                    <a:pt x="3379" y="27075"/>
                  </a:lnTo>
                  <a:lnTo>
                    <a:pt x="3555" y="27075"/>
                  </a:lnTo>
                  <a:lnTo>
                    <a:pt x="4476" y="26856"/>
                  </a:lnTo>
                  <a:lnTo>
                    <a:pt x="4564" y="26768"/>
                  </a:lnTo>
                  <a:lnTo>
                    <a:pt x="8162" y="21634"/>
                  </a:lnTo>
                  <a:lnTo>
                    <a:pt x="9435" y="19615"/>
                  </a:lnTo>
                  <a:lnTo>
                    <a:pt x="9435" y="19572"/>
                  </a:lnTo>
                  <a:lnTo>
                    <a:pt x="11234" y="15710"/>
                  </a:lnTo>
                  <a:lnTo>
                    <a:pt x="12155" y="13253"/>
                  </a:lnTo>
                  <a:lnTo>
                    <a:pt x="12594" y="11278"/>
                  </a:lnTo>
                  <a:lnTo>
                    <a:pt x="12945" y="8163"/>
                  </a:lnTo>
                  <a:lnTo>
                    <a:pt x="12945" y="8119"/>
                  </a:lnTo>
                  <a:lnTo>
                    <a:pt x="12682" y="6013"/>
                  </a:lnTo>
                  <a:lnTo>
                    <a:pt x="12726" y="3994"/>
                  </a:lnTo>
                  <a:lnTo>
                    <a:pt x="12945" y="2985"/>
                  </a:lnTo>
                  <a:lnTo>
                    <a:pt x="14569" y="264"/>
                  </a:lnTo>
                  <a:lnTo>
                    <a:pt x="14569" y="220"/>
                  </a:lnTo>
                  <a:lnTo>
                    <a:pt x="14569" y="133"/>
                  </a:lnTo>
                  <a:lnTo>
                    <a:pt x="14525" y="89"/>
                  </a:lnTo>
                  <a:lnTo>
                    <a:pt x="14481" y="45"/>
                  </a:lnTo>
                  <a:lnTo>
                    <a:pt x="14437"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2" name="Google Shape;6692;p166"/>
            <p:cNvSpPr/>
            <p:nvPr/>
          </p:nvSpPr>
          <p:spPr>
            <a:xfrm>
              <a:off x="3981125" y="801150"/>
              <a:ext cx="444300" cy="1074000"/>
            </a:xfrm>
            <a:custGeom>
              <a:rect b="b" l="l" r="r" t="t"/>
              <a:pathLst>
                <a:path extrusionOk="0" h="42960" w="17772">
                  <a:moveTo>
                    <a:pt x="16192" y="0"/>
                  </a:moveTo>
                  <a:lnTo>
                    <a:pt x="16148" y="44"/>
                  </a:lnTo>
                  <a:lnTo>
                    <a:pt x="15183" y="1536"/>
                  </a:lnTo>
                  <a:lnTo>
                    <a:pt x="14437" y="2677"/>
                  </a:lnTo>
                  <a:lnTo>
                    <a:pt x="13910" y="3599"/>
                  </a:lnTo>
                  <a:lnTo>
                    <a:pt x="13691" y="3993"/>
                  </a:lnTo>
                  <a:lnTo>
                    <a:pt x="13516" y="4388"/>
                  </a:lnTo>
                  <a:lnTo>
                    <a:pt x="13340" y="4783"/>
                  </a:lnTo>
                  <a:lnTo>
                    <a:pt x="13252" y="5222"/>
                  </a:lnTo>
                  <a:lnTo>
                    <a:pt x="13165" y="5617"/>
                  </a:lnTo>
                  <a:lnTo>
                    <a:pt x="13121" y="6100"/>
                  </a:lnTo>
                  <a:lnTo>
                    <a:pt x="13077" y="7153"/>
                  </a:lnTo>
                  <a:lnTo>
                    <a:pt x="13165" y="8513"/>
                  </a:lnTo>
                  <a:lnTo>
                    <a:pt x="13252" y="10224"/>
                  </a:lnTo>
                  <a:lnTo>
                    <a:pt x="12726" y="13121"/>
                  </a:lnTo>
                  <a:lnTo>
                    <a:pt x="11892" y="15051"/>
                  </a:lnTo>
                  <a:lnTo>
                    <a:pt x="9873" y="19264"/>
                  </a:lnTo>
                  <a:lnTo>
                    <a:pt x="7636" y="23564"/>
                  </a:lnTo>
                  <a:lnTo>
                    <a:pt x="6012" y="25714"/>
                  </a:lnTo>
                  <a:lnTo>
                    <a:pt x="5134" y="26329"/>
                  </a:lnTo>
                  <a:lnTo>
                    <a:pt x="4520" y="26021"/>
                  </a:lnTo>
                  <a:lnTo>
                    <a:pt x="3774" y="25407"/>
                  </a:lnTo>
                  <a:lnTo>
                    <a:pt x="3642" y="25363"/>
                  </a:lnTo>
                  <a:lnTo>
                    <a:pt x="3291" y="25319"/>
                  </a:lnTo>
                  <a:lnTo>
                    <a:pt x="3204" y="25319"/>
                  </a:lnTo>
                  <a:lnTo>
                    <a:pt x="3160" y="25363"/>
                  </a:lnTo>
                  <a:lnTo>
                    <a:pt x="2545" y="26241"/>
                  </a:lnTo>
                  <a:lnTo>
                    <a:pt x="2502" y="26241"/>
                  </a:lnTo>
                  <a:lnTo>
                    <a:pt x="1799" y="27689"/>
                  </a:lnTo>
                  <a:lnTo>
                    <a:pt x="264" y="28961"/>
                  </a:lnTo>
                  <a:lnTo>
                    <a:pt x="220" y="29049"/>
                  </a:lnTo>
                  <a:lnTo>
                    <a:pt x="0" y="29707"/>
                  </a:lnTo>
                  <a:lnTo>
                    <a:pt x="0" y="29795"/>
                  </a:lnTo>
                  <a:lnTo>
                    <a:pt x="351" y="30760"/>
                  </a:lnTo>
                  <a:lnTo>
                    <a:pt x="2677" y="36202"/>
                  </a:lnTo>
                  <a:lnTo>
                    <a:pt x="2677" y="36245"/>
                  </a:lnTo>
                  <a:lnTo>
                    <a:pt x="3906" y="37913"/>
                  </a:lnTo>
                  <a:lnTo>
                    <a:pt x="4915" y="39054"/>
                  </a:lnTo>
                  <a:lnTo>
                    <a:pt x="4959" y="39098"/>
                  </a:lnTo>
                  <a:lnTo>
                    <a:pt x="6144" y="39800"/>
                  </a:lnTo>
                  <a:lnTo>
                    <a:pt x="6188" y="39800"/>
                  </a:lnTo>
                  <a:lnTo>
                    <a:pt x="8996" y="40853"/>
                  </a:lnTo>
                  <a:lnTo>
                    <a:pt x="14086" y="42389"/>
                  </a:lnTo>
                  <a:lnTo>
                    <a:pt x="14788" y="42389"/>
                  </a:lnTo>
                  <a:lnTo>
                    <a:pt x="17509" y="42959"/>
                  </a:lnTo>
                  <a:lnTo>
                    <a:pt x="17640" y="42959"/>
                  </a:lnTo>
                  <a:lnTo>
                    <a:pt x="17684" y="42915"/>
                  </a:lnTo>
                  <a:lnTo>
                    <a:pt x="17728" y="42871"/>
                  </a:lnTo>
                  <a:lnTo>
                    <a:pt x="17772" y="42828"/>
                  </a:lnTo>
                  <a:lnTo>
                    <a:pt x="17772" y="42740"/>
                  </a:lnTo>
                  <a:lnTo>
                    <a:pt x="17772" y="42696"/>
                  </a:lnTo>
                  <a:lnTo>
                    <a:pt x="17728" y="42652"/>
                  </a:lnTo>
                  <a:lnTo>
                    <a:pt x="17640" y="42608"/>
                  </a:lnTo>
                  <a:lnTo>
                    <a:pt x="17553" y="42608"/>
                  </a:lnTo>
                  <a:lnTo>
                    <a:pt x="14832" y="42038"/>
                  </a:lnTo>
                  <a:lnTo>
                    <a:pt x="14174" y="42038"/>
                  </a:lnTo>
                  <a:lnTo>
                    <a:pt x="9128" y="40502"/>
                  </a:lnTo>
                  <a:lnTo>
                    <a:pt x="6319" y="39493"/>
                  </a:lnTo>
                  <a:lnTo>
                    <a:pt x="5178" y="38834"/>
                  </a:lnTo>
                  <a:lnTo>
                    <a:pt x="4213" y="37694"/>
                  </a:lnTo>
                  <a:lnTo>
                    <a:pt x="2984" y="36026"/>
                  </a:lnTo>
                  <a:lnTo>
                    <a:pt x="702" y="30629"/>
                  </a:lnTo>
                  <a:lnTo>
                    <a:pt x="351" y="29751"/>
                  </a:lnTo>
                  <a:lnTo>
                    <a:pt x="527" y="29181"/>
                  </a:lnTo>
                  <a:lnTo>
                    <a:pt x="2019" y="27952"/>
                  </a:lnTo>
                  <a:lnTo>
                    <a:pt x="2063" y="27864"/>
                  </a:lnTo>
                  <a:lnTo>
                    <a:pt x="2809" y="26416"/>
                  </a:lnTo>
                  <a:lnTo>
                    <a:pt x="3379" y="25670"/>
                  </a:lnTo>
                  <a:lnTo>
                    <a:pt x="3555" y="25670"/>
                  </a:lnTo>
                  <a:lnTo>
                    <a:pt x="4301" y="26329"/>
                  </a:lnTo>
                  <a:lnTo>
                    <a:pt x="4345" y="26372"/>
                  </a:lnTo>
                  <a:lnTo>
                    <a:pt x="5091" y="26680"/>
                  </a:lnTo>
                  <a:lnTo>
                    <a:pt x="5178" y="26680"/>
                  </a:lnTo>
                  <a:lnTo>
                    <a:pt x="5266" y="26636"/>
                  </a:lnTo>
                  <a:lnTo>
                    <a:pt x="6231" y="25977"/>
                  </a:lnTo>
                  <a:lnTo>
                    <a:pt x="6275" y="25934"/>
                  </a:lnTo>
                  <a:lnTo>
                    <a:pt x="7943" y="23740"/>
                  </a:lnTo>
                  <a:lnTo>
                    <a:pt x="10181" y="19439"/>
                  </a:lnTo>
                  <a:lnTo>
                    <a:pt x="12199" y="15183"/>
                  </a:lnTo>
                  <a:lnTo>
                    <a:pt x="13077" y="13252"/>
                  </a:lnTo>
                  <a:lnTo>
                    <a:pt x="13077" y="13208"/>
                  </a:lnTo>
                  <a:lnTo>
                    <a:pt x="13603" y="10268"/>
                  </a:lnTo>
                  <a:lnTo>
                    <a:pt x="13603" y="10224"/>
                  </a:lnTo>
                  <a:lnTo>
                    <a:pt x="13516" y="8513"/>
                  </a:lnTo>
                  <a:lnTo>
                    <a:pt x="13428" y="7197"/>
                  </a:lnTo>
                  <a:lnTo>
                    <a:pt x="13472" y="6144"/>
                  </a:lnTo>
                  <a:lnTo>
                    <a:pt x="13516" y="5705"/>
                  </a:lnTo>
                  <a:lnTo>
                    <a:pt x="13603" y="5310"/>
                  </a:lnTo>
                  <a:lnTo>
                    <a:pt x="13691" y="4915"/>
                  </a:lnTo>
                  <a:lnTo>
                    <a:pt x="13823" y="4520"/>
                  </a:lnTo>
                  <a:lnTo>
                    <a:pt x="13998" y="4125"/>
                  </a:lnTo>
                  <a:lnTo>
                    <a:pt x="14218" y="3730"/>
                  </a:lnTo>
                  <a:lnTo>
                    <a:pt x="14744" y="2853"/>
                  </a:lnTo>
                  <a:lnTo>
                    <a:pt x="15490" y="1712"/>
                  </a:lnTo>
                  <a:lnTo>
                    <a:pt x="16456" y="264"/>
                  </a:lnTo>
                  <a:lnTo>
                    <a:pt x="16499" y="176"/>
                  </a:lnTo>
                  <a:lnTo>
                    <a:pt x="16499" y="132"/>
                  </a:lnTo>
                  <a:lnTo>
                    <a:pt x="16456" y="44"/>
                  </a:lnTo>
                  <a:lnTo>
                    <a:pt x="16412"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3" name="Google Shape;6693;p166"/>
            <p:cNvSpPr/>
            <p:nvPr/>
          </p:nvSpPr>
          <p:spPr>
            <a:xfrm>
              <a:off x="3930650" y="715575"/>
              <a:ext cx="492600" cy="1197950"/>
            </a:xfrm>
            <a:custGeom>
              <a:rect b="b" l="l" r="r" t="t"/>
              <a:pathLst>
                <a:path extrusionOk="0" h="47918" w="19704">
                  <a:moveTo>
                    <a:pt x="18080" y="1"/>
                  </a:moveTo>
                  <a:lnTo>
                    <a:pt x="17992" y="45"/>
                  </a:lnTo>
                  <a:lnTo>
                    <a:pt x="17948" y="88"/>
                  </a:lnTo>
                  <a:lnTo>
                    <a:pt x="17904" y="132"/>
                  </a:lnTo>
                  <a:lnTo>
                    <a:pt x="17904" y="176"/>
                  </a:lnTo>
                  <a:lnTo>
                    <a:pt x="17904" y="1668"/>
                  </a:lnTo>
                  <a:lnTo>
                    <a:pt x="17202" y="2853"/>
                  </a:lnTo>
                  <a:lnTo>
                    <a:pt x="15491" y="5530"/>
                  </a:lnTo>
                  <a:lnTo>
                    <a:pt x="14306" y="7811"/>
                  </a:lnTo>
                  <a:lnTo>
                    <a:pt x="14306" y="7855"/>
                  </a:lnTo>
                  <a:lnTo>
                    <a:pt x="13999" y="9391"/>
                  </a:lnTo>
                  <a:lnTo>
                    <a:pt x="13999" y="9435"/>
                  </a:lnTo>
                  <a:lnTo>
                    <a:pt x="13692" y="13691"/>
                  </a:lnTo>
                  <a:lnTo>
                    <a:pt x="12814" y="15008"/>
                  </a:lnTo>
                  <a:lnTo>
                    <a:pt x="10181" y="18211"/>
                  </a:lnTo>
                  <a:lnTo>
                    <a:pt x="6846" y="22072"/>
                  </a:lnTo>
                  <a:lnTo>
                    <a:pt x="4213" y="25100"/>
                  </a:lnTo>
                  <a:lnTo>
                    <a:pt x="4213" y="25144"/>
                  </a:lnTo>
                  <a:lnTo>
                    <a:pt x="3467" y="26548"/>
                  </a:lnTo>
                  <a:lnTo>
                    <a:pt x="3424" y="26636"/>
                  </a:lnTo>
                  <a:lnTo>
                    <a:pt x="3292" y="28391"/>
                  </a:lnTo>
                  <a:lnTo>
                    <a:pt x="2853" y="29357"/>
                  </a:lnTo>
                  <a:lnTo>
                    <a:pt x="1844" y="30278"/>
                  </a:lnTo>
                  <a:lnTo>
                    <a:pt x="133" y="30980"/>
                  </a:lnTo>
                  <a:lnTo>
                    <a:pt x="45" y="31068"/>
                  </a:lnTo>
                  <a:lnTo>
                    <a:pt x="1" y="31068"/>
                  </a:lnTo>
                  <a:lnTo>
                    <a:pt x="1" y="31200"/>
                  </a:lnTo>
                  <a:lnTo>
                    <a:pt x="176" y="34052"/>
                  </a:lnTo>
                  <a:lnTo>
                    <a:pt x="176" y="34096"/>
                  </a:lnTo>
                  <a:lnTo>
                    <a:pt x="922" y="36772"/>
                  </a:lnTo>
                  <a:lnTo>
                    <a:pt x="2941" y="41555"/>
                  </a:lnTo>
                  <a:lnTo>
                    <a:pt x="2985" y="41599"/>
                  </a:lnTo>
                  <a:lnTo>
                    <a:pt x="3950" y="42521"/>
                  </a:lnTo>
                  <a:lnTo>
                    <a:pt x="3994" y="42521"/>
                  </a:lnTo>
                  <a:lnTo>
                    <a:pt x="8163" y="45373"/>
                  </a:lnTo>
                  <a:lnTo>
                    <a:pt x="8163" y="45417"/>
                  </a:lnTo>
                  <a:lnTo>
                    <a:pt x="10883" y="46470"/>
                  </a:lnTo>
                  <a:lnTo>
                    <a:pt x="14920" y="47742"/>
                  </a:lnTo>
                  <a:lnTo>
                    <a:pt x="14964" y="47742"/>
                  </a:lnTo>
                  <a:lnTo>
                    <a:pt x="17641" y="47655"/>
                  </a:lnTo>
                  <a:lnTo>
                    <a:pt x="19177" y="47918"/>
                  </a:lnTo>
                  <a:lnTo>
                    <a:pt x="19221" y="47918"/>
                  </a:lnTo>
                  <a:lnTo>
                    <a:pt x="19528" y="47874"/>
                  </a:lnTo>
                  <a:lnTo>
                    <a:pt x="19615" y="47830"/>
                  </a:lnTo>
                  <a:lnTo>
                    <a:pt x="19659" y="47786"/>
                  </a:lnTo>
                  <a:lnTo>
                    <a:pt x="19703" y="47742"/>
                  </a:lnTo>
                  <a:lnTo>
                    <a:pt x="19703" y="47655"/>
                  </a:lnTo>
                  <a:lnTo>
                    <a:pt x="19659" y="47611"/>
                  </a:lnTo>
                  <a:lnTo>
                    <a:pt x="19615" y="47567"/>
                  </a:lnTo>
                  <a:lnTo>
                    <a:pt x="19572" y="47523"/>
                  </a:lnTo>
                  <a:lnTo>
                    <a:pt x="19484" y="47523"/>
                  </a:lnTo>
                  <a:lnTo>
                    <a:pt x="19221" y="47567"/>
                  </a:lnTo>
                  <a:lnTo>
                    <a:pt x="17685" y="47304"/>
                  </a:lnTo>
                  <a:lnTo>
                    <a:pt x="17641" y="47304"/>
                  </a:lnTo>
                  <a:lnTo>
                    <a:pt x="15008" y="47391"/>
                  </a:lnTo>
                  <a:lnTo>
                    <a:pt x="11015" y="46119"/>
                  </a:lnTo>
                  <a:lnTo>
                    <a:pt x="8338" y="45066"/>
                  </a:lnTo>
                  <a:lnTo>
                    <a:pt x="4213" y="42214"/>
                  </a:lnTo>
                  <a:lnTo>
                    <a:pt x="3248" y="41380"/>
                  </a:lnTo>
                  <a:lnTo>
                    <a:pt x="1273" y="36641"/>
                  </a:lnTo>
                  <a:lnTo>
                    <a:pt x="527" y="34008"/>
                  </a:lnTo>
                  <a:lnTo>
                    <a:pt x="352" y="31287"/>
                  </a:lnTo>
                  <a:lnTo>
                    <a:pt x="1975" y="30585"/>
                  </a:lnTo>
                  <a:lnTo>
                    <a:pt x="2063" y="30541"/>
                  </a:lnTo>
                  <a:lnTo>
                    <a:pt x="3116" y="29576"/>
                  </a:lnTo>
                  <a:lnTo>
                    <a:pt x="3160" y="29532"/>
                  </a:lnTo>
                  <a:lnTo>
                    <a:pt x="3643" y="28523"/>
                  </a:lnTo>
                  <a:lnTo>
                    <a:pt x="3643" y="28435"/>
                  </a:lnTo>
                  <a:lnTo>
                    <a:pt x="3775" y="26680"/>
                  </a:lnTo>
                  <a:lnTo>
                    <a:pt x="4521" y="25320"/>
                  </a:lnTo>
                  <a:lnTo>
                    <a:pt x="7110" y="22292"/>
                  </a:lnTo>
                  <a:lnTo>
                    <a:pt x="10444" y="18430"/>
                  </a:lnTo>
                  <a:lnTo>
                    <a:pt x="13121" y="15227"/>
                  </a:lnTo>
                  <a:lnTo>
                    <a:pt x="13999" y="13867"/>
                  </a:lnTo>
                  <a:lnTo>
                    <a:pt x="14043" y="13779"/>
                  </a:lnTo>
                  <a:lnTo>
                    <a:pt x="14350" y="9435"/>
                  </a:lnTo>
                  <a:lnTo>
                    <a:pt x="14657" y="7943"/>
                  </a:lnTo>
                  <a:lnTo>
                    <a:pt x="15798" y="5705"/>
                  </a:lnTo>
                  <a:lnTo>
                    <a:pt x="17509" y="3028"/>
                  </a:lnTo>
                  <a:lnTo>
                    <a:pt x="18211" y="1844"/>
                  </a:lnTo>
                  <a:lnTo>
                    <a:pt x="18255" y="1756"/>
                  </a:lnTo>
                  <a:lnTo>
                    <a:pt x="18255" y="176"/>
                  </a:lnTo>
                  <a:lnTo>
                    <a:pt x="18255" y="132"/>
                  </a:lnTo>
                  <a:lnTo>
                    <a:pt x="18211" y="88"/>
                  </a:lnTo>
                  <a:lnTo>
                    <a:pt x="18124" y="45"/>
                  </a:lnTo>
                  <a:lnTo>
                    <a:pt x="18080"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4" name="Google Shape;6694;p166"/>
            <p:cNvSpPr/>
            <p:nvPr/>
          </p:nvSpPr>
          <p:spPr>
            <a:xfrm>
              <a:off x="3904325" y="661825"/>
              <a:ext cx="515625" cy="1271450"/>
            </a:xfrm>
            <a:custGeom>
              <a:rect b="b" l="l" r="r" t="t"/>
              <a:pathLst>
                <a:path extrusionOk="0" h="50858" w="20625">
                  <a:moveTo>
                    <a:pt x="18913" y="1"/>
                  </a:moveTo>
                  <a:lnTo>
                    <a:pt x="18825" y="44"/>
                  </a:lnTo>
                  <a:lnTo>
                    <a:pt x="18782" y="88"/>
                  </a:lnTo>
                  <a:lnTo>
                    <a:pt x="18782" y="132"/>
                  </a:lnTo>
                  <a:lnTo>
                    <a:pt x="18080" y="4125"/>
                  </a:lnTo>
                  <a:lnTo>
                    <a:pt x="16280" y="6978"/>
                  </a:lnTo>
                  <a:lnTo>
                    <a:pt x="14964" y="9347"/>
                  </a:lnTo>
                  <a:lnTo>
                    <a:pt x="14964" y="9391"/>
                  </a:lnTo>
                  <a:lnTo>
                    <a:pt x="14525" y="10707"/>
                  </a:lnTo>
                  <a:lnTo>
                    <a:pt x="14525" y="10751"/>
                  </a:lnTo>
                  <a:lnTo>
                    <a:pt x="13955" y="15271"/>
                  </a:lnTo>
                  <a:lnTo>
                    <a:pt x="13516" y="15885"/>
                  </a:lnTo>
                  <a:lnTo>
                    <a:pt x="12375" y="17202"/>
                  </a:lnTo>
                  <a:lnTo>
                    <a:pt x="10444" y="19352"/>
                  </a:lnTo>
                  <a:lnTo>
                    <a:pt x="8075" y="21941"/>
                  </a:lnTo>
                  <a:lnTo>
                    <a:pt x="4564" y="25802"/>
                  </a:lnTo>
                  <a:lnTo>
                    <a:pt x="4564" y="25846"/>
                  </a:lnTo>
                  <a:lnTo>
                    <a:pt x="3423" y="27514"/>
                  </a:lnTo>
                  <a:lnTo>
                    <a:pt x="3423" y="27645"/>
                  </a:lnTo>
                  <a:lnTo>
                    <a:pt x="3555" y="30366"/>
                  </a:lnTo>
                  <a:lnTo>
                    <a:pt x="3160" y="31419"/>
                  </a:lnTo>
                  <a:lnTo>
                    <a:pt x="2502" y="31989"/>
                  </a:lnTo>
                  <a:lnTo>
                    <a:pt x="132" y="32867"/>
                  </a:lnTo>
                  <a:lnTo>
                    <a:pt x="45" y="32955"/>
                  </a:lnTo>
                  <a:lnTo>
                    <a:pt x="1" y="33042"/>
                  </a:lnTo>
                  <a:lnTo>
                    <a:pt x="396" y="37562"/>
                  </a:lnTo>
                  <a:lnTo>
                    <a:pt x="1010" y="39844"/>
                  </a:lnTo>
                  <a:lnTo>
                    <a:pt x="2502" y="43793"/>
                  </a:lnTo>
                  <a:lnTo>
                    <a:pt x="2546" y="43881"/>
                  </a:lnTo>
                  <a:lnTo>
                    <a:pt x="3423" y="44846"/>
                  </a:lnTo>
                  <a:lnTo>
                    <a:pt x="3467" y="44890"/>
                  </a:lnTo>
                  <a:lnTo>
                    <a:pt x="7504" y="47655"/>
                  </a:lnTo>
                  <a:lnTo>
                    <a:pt x="9172" y="48620"/>
                  </a:lnTo>
                  <a:lnTo>
                    <a:pt x="9216" y="48620"/>
                  </a:lnTo>
                  <a:lnTo>
                    <a:pt x="11848" y="49717"/>
                  </a:lnTo>
                  <a:lnTo>
                    <a:pt x="15491" y="50858"/>
                  </a:lnTo>
                  <a:lnTo>
                    <a:pt x="15534" y="50858"/>
                  </a:lnTo>
                  <a:lnTo>
                    <a:pt x="18694" y="50682"/>
                  </a:lnTo>
                  <a:lnTo>
                    <a:pt x="20054" y="50858"/>
                  </a:lnTo>
                  <a:lnTo>
                    <a:pt x="20098" y="50858"/>
                  </a:lnTo>
                  <a:lnTo>
                    <a:pt x="20449" y="50814"/>
                  </a:lnTo>
                  <a:lnTo>
                    <a:pt x="20537" y="50770"/>
                  </a:lnTo>
                  <a:lnTo>
                    <a:pt x="20581" y="50726"/>
                  </a:lnTo>
                  <a:lnTo>
                    <a:pt x="20625" y="50682"/>
                  </a:lnTo>
                  <a:lnTo>
                    <a:pt x="20625" y="50595"/>
                  </a:lnTo>
                  <a:lnTo>
                    <a:pt x="20581" y="50507"/>
                  </a:lnTo>
                  <a:lnTo>
                    <a:pt x="20537" y="50463"/>
                  </a:lnTo>
                  <a:lnTo>
                    <a:pt x="20405" y="50463"/>
                  </a:lnTo>
                  <a:lnTo>
                    <a:pt x="20054" y="50507"/>
                  </a:lnTo>
                  <a:lnTo>
                    <a:pt x="18694" y="50331"/>
                  </a:lnTo>
                  <a:lnTo>
                    <a:pt x="15578" y="50507"/>
                  </a:lnTo>
                  <a:lnTo>
                    <a:pt x="11980" y="49410"/>
                  </a:lnTo>
                  <a:lnTo>
                    <a:pt x="9347" y="48313"/>
                  </a:lnTo>
                  <a:lnTo>
                    <a:pt x="7680" y="47347"/>
                  </a:lnTo>
                  <a:lnTo>
                    <a:pt x="3687" y="44583"/>
                  </a:lnTo>
                  <a:lnTo>
                    <a:pt x="2809" y="43661"/>
                  </a:lnTo>
                  <a:lnTo>
                    <a:pt x="1361" y="39756"/>
                  </a:lnTo>
                  <a:lnTo>
                    <a:pt x="703" y="37518"/>
                  </a:lnTo>
                  <a:lnTo>
                    <a:pt x="396" y="33130"/>
                  </a:lnTo>
                  <a:lnTo>
                    <a:pt x="2634" y="32296"/>
                  </a:lnTo>
                  <a:lnTo>
                    <a:pt x="2677" y="32296"/>
                  </a:lnTo>
                  <a:lnTo>
                    <a:pt x="3423" y="31638"/>
                  </a:lnTo>
                  <a:lnTo>
                    <a:pt x="3467" y="31550"/>
                  </a:lnTo>
                  <a:lnTo>
                    <a:pt x="3906" y="30453"/>
                  </a:lnTo>
                  <a:lnTo>
                    <a:pt x="3906" y="30410"/>
                  </a:lnTo>
                  <a:lnTo>
                    <a:pt x="3774" y="27689"/>
                  </a:lnTo>
                  <a:lnTo>
                    <a:pt x="4871" y="26065"/>
                  </a:lnTo>
                  <a:lnTo>
                    <a:pt x="8338" y="22160"/>
                  </a:lnTo>
                  <a:lnTo>
                    <a:pt x="10708" y="19615"/>
                  </a:lnTo>
                  <a:lnTo>
                    <a:pt x="12638" y="17421"/>
                  </a:lnTo>
                  <a:lnTo>
                    <a:pt x="13779" y="16105"/>
                  </a:lnTo>
                  <a:lnTo>
                    <a:pt x="14262" y="15446"/>
                  </a:lnTo>
                  <a:lnTo>
                    <a:pt x="14306" y="15359"/>
                  </a:lnTo>
                  <a:lnTo>
                    <a:pt x="14876" y="10795"/>
                  </a:lnTo>
                  <a:lnTo>
                    <a:pt x="15271" y="9479"/>
                  </a:lnTo>
                  <a:lnTo>
                    <a:pt x="16544" y="7153"/>
                  </a:lnTo>
                  <a:lnTo>
                    <a:pt x="18387" y="4301"/>
                  </a:lnTo>
                  <a:lnTo>
                    <a:pt x="18387" y="4213"/>
                  </a:lnTo>
                  <a:lnTo>
                    <a:pt x="19133" y="220"/>
                  </a:lnTo>
                  <a:lnTo>
                    <a:pt x="19089" y="132"/>
                  </a:lnTo>
                  <a:lnTo>
                    <a:pt x="19089" y="88"/>
                  </a:lnTo>
                  <a:lnTo>
                    <a:pt x="19045" y="44"/>
                  </a:lnTo>
                  <a:lnTo>
                    <a:pt x="18957"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5" name="Google Shape;6695;p166"/>
            <p:cNvSpPr/>
            <p:nvPr/>
          </p:nvSpPr>
          <p:spPr>
            <a:xfrm>
              <a:off x="3881300" y="681575"/>
              <a:ext cx="525475" cy="1276950"/>
            </a:xfrm>
            <a:custGeom>
              <a:rect b="b" l="l" r="r" t="t"/>
              <a:pathLst>
                <a:path extrusionOk="0" h="51078" w="21019">
                  <a:moveTo>
                    <a:pt x="19176" y="0"/>
                  </a:moveTo>
                  <a:lnTo>
                    <a:pt x="19132" y="44"/>
                  </a:lnTo>
                  <a:lnTo>
                    <a:pt x="19088" y="88"/>
                  </a:lnTo>
                  <a:lnTo>
                    <a:pt x="19044" y="132"/>
                  </a:lnTo>
                  <a:lnTo>
                    <a:pt x="18255" y="3291"/>
                  </a:lnTo>
                  <a:lnTo>
                    <a:pt x="16455" y="6231"/>
                  </a:lnTo>
                  <a:lnTo>
                    <a:pt x="16412" y="6231"/>
                  </a:lnTo>
                  <a:lnTo>
                    <a:pt x="15007" y="9127"/>
                  </a:lnTo>
                  <a:lnTo>
                    <a:pt x="15007" y="9171"/>
                  </a:lnTo>
                  <a:lnTo>
                    <a:pt x="13998" y="13559"/>
                  </a:lnTo>
                  <a:lnTo>
                    <a:pt x="11980" y="16104"/>
                  </a:lnTo>
                  <a:lnTo>
                    <a:pt x="9829" y="18606"/>
                  </a:lnTo>
                  <a:lnTo>
                    <a:pt x="7284" y="21370"/>
                  </a:lnTo>
                  <a:lnTo>
                    <a:pt x="3160" y="26197"/>
                  </a:lnTo>
                  <a:lnTo>
                    <a:pt x="3116" y="26285"/>
                  </a:lnTo>
                  <a:lnTo>
                    <a:pt x="3116" y="26329"/>
                  </a:lnTo>
                  <a:lnTo>
                    <a:pt x="3555" y="30146"/>
                  </a:lnTo>
                  <a:lnTo>
                    <a:pt x="3247" y="30629"/>
                  </a:lnTo>
                  <a:lnTo>
                    <a:pt x="1799" y="31155"/>
                  </a:lnTo>
                  <a:lnTo>
                    <a:pt x="176" y="31506"/>
                  </a:lnTo>
                  <a:lnTo>
                    <a:pt x="88" y="31594"/>
                  </a:lnTo>
                  <a:lnTo>
                    <a:pt x="44" y="31682"/>
                  </a:lnTo>
                  <a:lnTo>
                    <a:pt x="0" y="32516"/>
                  </a:lnTo>
                  <a:lnTo>
                    <a:pt x="0" y="32560"/>
                  </a:lnTo>
                  <a:lnTo>
                    <a:pt x="527" y="38747"/>
                  </a:lnTo>
                  <a:lnTo>
                    <a:pt x="571" y="38834"/>
                  </a:lnTo>
                  <a:lnTo>
                    <a:pt x="1799" y="41862"/>
                  </a:lnTo>
                  <a:lnTo>
                    <a:pt x="2107" y="43617"/>
                  </a:lnTo>
                  <a:lnTo>
                    <a:pt x="2194" y="43749"/>
                  </a:lnTo>
                  <a:lnTo>
                    <a:pt x="4388" y="45460"/>
                  </a:lnTo>
                  <a:lnTo>
                    <a:pt x="7284" y="47084"/>
                  </a:lnTo>
                  <a:lnTo>
                    <a:pt x="8250" y="47830"/>
                  </a:lnTo>
                  <a:lnTo>
                    <a:pt x="10137" y="48927"/>
                  </a:lnTo>
                  <a:lnTo>
                    <a:pt x="12682" y="50024"/>
                  </a:lnTo>
                  <a:lnTo>
                    <a:pt x="15973" y="51033"/>
                  </a:lnTo>
                  <a:lnTo>
                    <a:pt x="16017" y="51077"/>
                  </a:lnTo>
                  <a:lnTo>
                    <a:pt x="16061" y="51077"/>
                  </a:lnTo>
                  <a:lnTo>
                    <a:pt x="19176" y="50594"/>
                  </a:lnTo>
                  <a:lnTo>
                    <a:pt x="20756" y="50814"/>
                  </a:lnTo>
                  <a:lnTo>
                    <a:pt x="20800" y="50814"/>
                  </a:lnTo>
                  <a:lnTo>
                    <a:pt x="20887" y="50858"/>
                  </a:lnTo>
                  <a:lnTo>
                    <a:pt x="20931" y="50814"/>
                  </a:lnTo>
                  <a:lnTo>
                    <a:pt x="21019" y="50770"/>
                  </a:lnTo>
                  <a:lnTo>
                    <a:pt x="21019" y="50682"/>
                  </a:lnTo>
                  <a:lnTo>
                    <a:pt x="21019" y="50638"/>
                  </a:lnTo>
                  <a:lnTo>
                    <a:pt x="21019" y="50594"/>
                  </a:lnTo>
                  <a:lnTo>
                    <a:pt x="20975" y="50507"/>
                  </a:lnTo>
                  <a:lnTo>
                    <a:pt x="20931" y="50507"/>
                  </a:lnTo>
                  <a:lnTo>
                    <a:pt x="20843" y="50463"/>
                  </a:lnTo>
                  <a:lnTo>
                    <a:pt x="19220" y="50243"/>
                  </a:lnTo>
                  <a:lnTo>
                    <a:pt x="19176" y="50243"/>
                  </a:lnTo>
                  <a:lnTo>
                    <a:pt x="16017" y="50726"/>
                  </a:lnTo>
                  <a:lnTo>
                    <a:pt x="12813" y="49673"/>
                  </a:lnTo>
                  <a:lnTo>
                    <a:pt x="10312" y="48620"/>
                  </a:lnTo>
                  <a:lnTo>
                    <a:pt x="8425" y="47523"/>
                  </a:lnTo>
                  <a:lnTo>
                    <a:pt x="7504" y="46777"/>
                  </a:lnTo>
                  <a:lnTo>
                    <a:pt x="7460" y="46777"/>
                  </a:lnTo>
                  <a:lnTo>
                    <a:pt x="4564" y="45153"/>
                  </a:lnTo>
                  <a:lnTo>
                    <a:pt x="2458" y="43486"/>
                  </a:lnTo>
                  <a:lnTo>
                    <a:pt x="2107" y="41774"/>
                  </a:lnTo>
                  <a:lnTo>
                    <a:pt x="878" y="38703"/>
                  </a:lnTo>
                  <a:lnTo>
                    <a:pt x="351" y="32516"/>
                  </a:lnTo>
                  <a:lnTo>
                    <a:pt x="395" y="31814"/>
                  </a:lnTo>
                  <a:lnTo>
                    <a:pt x="1887" y="31463"/>
                  </a:lnTo>
                  <a:lnTo>
                    <a:pt x="3423" y="30936"/>
                  </a:lnTo>
                  <a:lnTo>
                    <a:pt x="3511" y="30848"/>
                  </a:lnTo>
                  <a:lnTo>
                    <a:pt x="3862" y="30234"/>
                  </a:lnTo>
                  <a:lnTo>
                    <a:pt x="3906" y="30146"/>
                  </a:lnTo>
                  <a:lnTo>
                    <a:pt x="3467" y="26372"/>
                  </a:lnTo>
                  <a:lnTo>
                    <a:pt x="7548" y="21633"/>
                  </a:lnTo>
                  <a:lnTo>
                    <a:pt x="10093" y="18825"/>
                  </a:lnTo>
                  <a:lnTo>
                    <a:pt x="12287" y="16324"/>
                  </a:lnTo>
                  <a:lnTo>
                    <a:pt x="14305" y="13779"/>
                  </a:lnTo>
                  <a:lnTo>
                    <a:pt x="14349" y="13691"/>
                  </a:lnTo>
                  <a:lnTo>
                    <a:pt x="15358" y="9259"/>
                  </a:lnTo>
                  <a:lnTo>
                    <a:pt x="16763" y="6407"/>
                  </a:lnTo>
                  <a:lnTo>
                    <a:pt x="18562" y="3467"/>
                  </a:lnTo>
                  <a:lnTo>
                    <a:pt x="18606" y="3423"/>
                  </a:lnTo>
                  <a:lnTo>
                    <a:pt x="19395" y="220"/>
                  </a:lnTo>
                  <a:lnTo>
                    <a:pt x="19395" y="176"/>
                  </a:lnTo>
                  <a:lnTo>
                    <a:pt x="19352" y="88"/>
                  </a:lnTo>
                  <a:lnTo>
                    <a:pt x="19308" y="44"/>
                  </a:lnTo>
                  <a:lnTo>
                    <a:pt x="19264"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6" name="Google Shape;6696;p166"/>
            <p:cNvSpPr/>
            <p:nvPr/>
          </p:nvSpPr>
          <p:spPr>
            <a:xfrm>
              <a:off x="3850575" y="669500"/>
              <a:ext cx="549625" cy="1310950"/>
            </a:xfrm>
            <a:custGeom>
              <a:rect b="b" l="l" r="r" t="t"/>
              <a:pathLst>
                <a:path extrusionOk="0" h="52438" w="21985">
                  <a:moveTo>
                    <a:pt x="19835" y="1"/>
                  </a:moveTo>
                  <a:lnTo>
                    <a:pt x="19791" y="45"/>
                  </a:lnTo>
                  <a:lnTo>
                    <a:pt x="19747" y="132"/>
                  </a:lnTo>
                  <a:lnTo>
                    <a:pt x="18957" y="3336"/>
                  </a:lnTo>
                  <a:lnTo>
                    <a:pt x="18430" y="4433"/>
                  </a:lnTo>
                  <a:lnTo>
                    <a:pt x="17158" y="6319"/>
                  </a:lnTo>
                  <a:lnTo>
                    <a:pt x="17114" y="6319"/>
                  </a:lnTo>
                  <a:lnTo>
                    <a:pt x="15798" y="9040"/>
                  </a:lnTo>
                  <a:lnTo>
                    <a:pt x="15095" y="11892"/>
                  </a:lnTo>
                  <a:lnTo>
                    <a:pt x="14437" y="13165"/>
                  </a:lnTo>
                  <a:lnTo>
                    <a:pt x="12243" y="16017"/>
                  </a:lnTo>
                  <a:lnTo>
                    <a:pt x="10093" y="18430"/>
                  </a:lnTo>
                  <a:lnTo>
                    <a:pt x="7767" y="21063"/>
                  </a:lnTo>
                  <a:lnTo>
                    <a:pt x="3599" y="25890"/>
                  </a:lnTo>
                  <a:lnTo>
                    <a:pt x="3555" y="26022"/>
                  </a:lnTo>
                  <a:lnTo>
                    <a:pt x="3599" y="26899"/>
                  </a:lnTo>
                  <a:lnTo>
                    <a:pt x="3862" y="29357"/>
                  </a:lnTo>
                  <a:lnTo>
                    <a:pt x="3730" y="30892"/>
                  </a:lnTo>
                  <a:lnTo>
                    <a:pt x="2063" y="31156"/>
                  </a:lnTo>
                  <a:lnTo>
                    <a:pt x="659" y="31463"/>
                  </a:lnTo>
                  <a:lnTo>
                    <a:pt x="571" y="31507"/>
                  </a:lnTo>
                  <a:lnTo>
                    <a:pt x="264" y="31814"/>
                  </a:lnTo>
                  <a:lnTo>
                    <a:pt x="176" y="31902"/>
                  </a:lnTo>
                  <a:lnTo>
                    <a:pt x="1" y="32692"/>
                  </a:lnTo>
                  <a:lnTo>
                    <a:pt x="1" y="32735"/>
                  </a:lnTo>
                  <a:lnTo>
                    <a:pt x="308" y="34973"/>
                  </a:lnTo>
                  <a:lnTo>
                    <a:pt x="834" y="40546"/>
                  </a:lnTo>
                  <a:lnTo>
                    <a:pt x="834" y="40590"/>
                  </a:lnTo>
                  <a:lnTo>
                    <a:pt x="1405" y="42082"/>
                  </a:lnTo>
                  <a:lnTo>
                    <a:pt x="1361" y="45461"/>
                  </a:lnTo>
                  <a:lnTo>
                    <a:pt x="1361" y="45548"/>
                  </a:lnTo>
                  <a:lnTo>
                    <a:pt x="1405" y="45592"/>
                  </a:lnTo>
                  <a:lnTo>
                    <a:pt x="1493" y="45636"/>
                  </a:lnTo>
                  <a:lnTo>
                    <a:pt x="1536" y="45636"/>
                  </a:lnTo>
                  <a:lnTo>
                    <a:pt x="2941" y="45548"/>
                  </a:lnTo>
                  <a:lnTo>
                    <a:pt x="4213" y="46294"/>
                  </a:lnTo>
                  <a:lnTo>
                    <a:pt x="6934" y="47918"/>
                  </a:lnTo>
                  <a:lnTo>
                    <a:pt x="6978" y="47918"/>
                  </a:lnTo>
                  <a:lnTo>
                    <a:pt x="8294" y="48532"/>
                  </a:lnTo>
                  <a:lnTo>
                    <a:pt x="10181" y="49849"/>
                  </a:lnTo>
                  <a:lnTo>
                    <a:pt x="10225" y="49893"/>
                  </a:lnTo>
                  <a:lnTo>
                    <a:pt x="12594" y="51077"/>
                  </a:lnTo>
                  <a:lnTo>
                    <a:pt x="12638" y="51077"/>
                  </a:lnTo>
                  <a:lnTo>
                    <a:pt x="16324" y="52438"/>
                  </a:lnTo>
                  <a:lnTo>
                    <a:pt x="17333" y="52438"/>
                  </a:lnTo>
                  <a:lnTo>
                    <a:pt x="20405" y="51911"/>
                  </a:lnTo>
                  <a:lnTo>
                    <a:pt x="21765" y="52087"/>
                  </a:lnTo>
                  <a:lnTo>
                    <a:pt x="21853" y="52087"/>
                  </a:lnTo>
                  <a:lnTo>
                    <a:pt x="21897" y="52043"/>
                  </a:lnTo>
                  <a:lnTo>
                    <a:pt x="21941" y="51999"/>
                  </a:lnTo>
                  <a:lnTo>
                    <a:pt x="21985" y="51955"/>
                  </a:lnTo>
                  <a:lnTo>
                    <a:pt x="21985" y="51867"/>
                  </a:lnTo>
                  <a:lnTo>
                    <a:pt x="21941" y="51823"/>
                  </a:lnTo>
                  <a:lnTo>
                    <a:pt x="21897" y="51779"/>
                  </a:lnTo>
                  <a:lnTo>
                    <a:pt x="21809" y="51736"/>
                  </a:lnTo>
                  <a:lnTo>
                    <a:pt x="20449" y="51560"/>
                  </a:lnTo>
                  <a:lnTo>
                    <a:pt x="20405" y="51560"/>
                  </a:lnTo>
                  <a:lnTo>
                    <a:pt x="17290" y="52087"/>
                  </a:lnTo>
                  <a:lnTo>
                    <a:pt x="16412" y="52087"/>
                  </a:lnTo>
                  <a:lnTo>
                    <a:pt x="12726" y="50770"/>
                  </a:lnTo>
                  <a:lnTo>
                    <a:pt x="10356" y="49585"/>
                  </a:lnTo>
                  <a:lnTo>
                    <a:pt x="8470" y="48225"/>
                  </a:lnTo>
                  <a:lnTo>
                    <a:pt x="7109" y="47611"/>
                  </a:lnTo>
                  <a:lnTo>
                    <a:pt x="4389" y="45987"/>
                  </a:lnTo>
                  <a:lnTo>
                    <a:pt x="3072" y="45197"/>
                  </a:lnTo>
                  <a:lnTo>
                    <a:pt x="2941" y="45197"/>
                  </a:lnTo>
                  <a:lnTo>
                    <a:pt x="1712" y="45285"/>
                  </a:lnTo>
                  <a:lnTo>
                    <a:pt x="1756" y="42082"/>
                  </a:lnTo>
                  <a:lnTo>
                    <a:pt x="1756" y="41994"/>
                  </a:lnTo>
                  <a:lnTo>
                    <a:pt x="1185" y="40458"/>
                  </a:lnTo>
                  <a:lnTo>
                    <a:pt x="659" y="34929"/>
                  </a:lnTo>
                  <a:lnTo>
                    <a:pt x="352" y="32735"/>
                  </a:lnTo>
                  <a:lnTo>
                    <a:pt x="527" y="32033"/>
                  </a:lnTo>
                  <a:lnTo>
                    <a:pt x="790" y="31770"/>
                  </a:lnTo>
                  <a:lnTo>
                    <a:pt x="2151" y="31463"/>
                  </a:lnTo>
                  <a:lnTo>
                    <a:pt x="3906" y="31243"/>
                  </a:lnTo>
                  <a:lnTo>
                    <a:pt x="3994" y="31200"/>
                  </a:lnTo>
                  <a:lnTo>
                    <a:pt x="4038" y="31068"/>
                  </a:lnTo>
                  <a:lnTo>
                    <a:pt x="4213" y="29401"/>
                  </a:lnTo>
                  <a:lnTo>
                    <a:pt x="4213" y="29357"/>
                  </a:lnTo>
                  <a:lnTo>
                    <a:pt x="3950" y="26855"/>
                  </a:lnTo>
                  <a:lnTo>
                    <a:pt x="3906" y="26066"/>
                  </a:lnTo>
                  <a:lnTo>
                    <a:pt x="8031" y="21283"/>
                  </a:lnTo>
                  <a:lnTo>
                    <a:pt x="10356" y="18694"/>
                  </a:lnTo>
                  <a:lnTo>
                    <a:pt x="12507" y="16236"/>
                  </a:lnTo>
                  <a:lnTo>
                    <a:pt x="14701" y="13340"/>
                  </a:lnTo>
                  <a:lnTo>
                    <a:pt x="14744" y="13340"/>
                  </a:lnTo>
                  <a:lnTo>
                    <a:pt x="15403" y="12024"/>
                  </a:lnTo>
                  <a:lnTo>
                    <a:pt x="15447" y="11980"/>
                  </a:lnTo>
                  <a:lnTo>
                    <a:pt x="16149" y="9172"/>
                  </a:lnTo>
                  <a:lnTo>
                    <a:pt x="17421" y="6495"/>
                  </a:lnTo>
                  <a:lnTo>
                    <a:pt x="18694" y="4608"/>
                  </a:lnTo>
                  <a:lnTo>
                    <a:pt x="19308" y="3511"/>
                  </a:lnTo>
                  <a:lnTo>
                    <a:pt x="19308" y="3467"/>
                  </a:lnTo>
                  <a:lnTo>
                    <a:pt x="20098" y="220"/>
                  </a:lnTo>
                  <a:lnTo>
                    <a:pt x="20098" y="132"/>
                  </a:lnTo>
                  <a:lnTo>
                    <a:pt x="20098" y="88"/>
                  </a:lnTo>
                  <a:lnTo>
                    <a:pt x="20054"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7" name="Google Shape;6697;p166"/>
            <p:cNvSpPr/>
            <p:nvPr/>
          </p:nvSpPr>
          <p:spPr>
            <a:xfrm>
              <a:off x="3590575" y="1937650"/>
              <a:ext cx="1971375" cy="750375"/>
            </a:xfrm>
            <a:custGeom>
              <a:rect b="b" l="l" r="r" t="t"/>
              <a:pathLst>
                <a:path extrusionOk="0" h="30015" w="78855">
                  <a:moveTo>
                    <a:pt x="75344" y="0"/>
                  </a:moveTo>
                  <a:lnTo>
                    <a:pt x="75256" y="44"/>
                  </a:lnTo>
                  <a:lnTo>
                    <a:pt x="72228" y="1536"/>
                  </a:lnTo>
                  <a:lnTo>
                    <a:pt x="66655" y="3511"/>
                  </a:lnTo>
                  <a:lnTo>
                    <a:pt x="62531" y="4959"/>
                  </a:lnTo>
                  <a:lnTo>
                    <a:pt x="59020" y="6231"/>
                  </a:lnTo>
                  <a:lnTo>
                    <a:pt x="55905" y="7284"/>
                  </a:lnTo>
                  <a:lnTo>
                    <a:pt x="51955" y="7416"/>
                  </a:lnTo>
                  <a:lnTo>
                    <a:pt x="51868" y="7460"/>
                  </a:lnTo>
                  <a:lnTo>
                    <a:pt x="48489" y="9171"/>
                  </a:lnTo>
                  <a:lnTo>
                    <a:pt x="43662" y="11716"/>
                  </a:lnTo>
                  <a:lnTo>
                    <a:pt x="40898" y="12726"/>
                  </a:lnTo>
                  <a:lnTo>
                    <a:pt x="35895" y="13735"/>
                  </a:lnTo>
                  <a:lnTo>
                    <a:pt x="32341" y="14349"/>
                  </a:lnTo>
                  <a:lnTo>
                    <a:pt x="29050" y="14832"/>
                  </a:lnTo>
                  <a:lnTo>
                    <a:pt x="27382" y="15227"/>
                  </a:lnTo>
                  <a:lnTo>
                    <a:pt x="26636" y="15534"/>
                  </a:lnTo>
                  <a:lnTo>
                    <a:pt x="25803" y="15490"/>
                  </a:lnTo>
                  <a:lnTo>
                    <a:pt x="25759" y="15490"/>
                  </a:lnTo>
                  <a:lnTo>
                    <a:pt x="25320" y="15622"/>
                  </a:lnTo>
                  <a:lnTo>
                    <a:pt x="25232" y="15666"/>
                  </a:lnTo>
                  <a:lnTo>
                    <a:pt x="25188" y="15753"/>
                  </a:lnTo>
                  <a:lnTo>
                    <a:pt x="24398" y="20098"/>
                  </a:lnTo>
                  <a:lnTo>
                    <a:pt x="24135" y="22555"/>
                  </a:lnTo>
                  <a:lnTo>
                    <a:pt x="23696" y="24529"/>
                  </a:lnTo>
                  <a:lnTo>
                    <a:pt x="22863" y="26680"/>
                  </a:lnTo>
                  <a:lnTo>
                    <a:pt x="21766" y="28698"/>
                  </a:lnTo>
                  <a:lnTo>
                    <a:pt x="20888" y="29532"/>
                  </a:lnTo>
                  <a:lnTo>
                    <a:pt x="20318" y="29663"/>
                  </a:lnTo>
                  <a:lnTo>
                    <a:pt x="17509" y="29181"/>
                  </a:lnTo>
                  <a:lnTo>
                    <a:pt x="11805" y="27820"/>
                  </a:lnTo>
                  <a:lnTo>
                    <a:pt x="7285" y="27075"/>
                  </a:lnTo>
                  <a:lnTo>
                    <a:pt x="5223" y="27075"/>
                  </a:lnTo>
                  <a:lnTo>
                    <a:pt x="220" y="25363"/>
                  </a:lnTo>
                  <a:lnTo>
                    <a:pt x="176" y="25363"/>
                  </a:lnTo>
                  <a:lnTo>
                    <a:pt x="89" y="25407"/>
                  </a:lnTo>
                  <a:lnTo>
                    <a:pt x="45" y="25407"/>
                  </a:lnTo>
                  <a:lnTo>
                    <a:pt x="1" y="25495"/>
                  </a:lnTo>
                  <a:lnTo>
                    <a:pt x="1" y="25539"/>
                  </a:lnTo>
                  <a:lnTo>
                    <a:pt x="45" y="25626"/>
                  </a:lnTo>
                  <a:lnTo>
                    <a:pt x="89" y="25670"/>
                  </a:lnTo>
                  <a:lnTo>
                    <a:pt x="133" y="25714"/>
                  </a:lnTo>
                  <a:lnTo>
                    <a:pt x="5135" y="27426"/>
                  </a:lnTo>
                  <a:lnTo>
                    <a:pt x="7241" y="27426"/>
                  </a:lnTo>
                  <a:lnTo>
                    <a:pt x="11717" y="28172"/>
                  </a:lnTo>
                  <a:lnTo>
                    <a:pt x="17465" y="29532"/>
                  </a:lnTo>
                  <a:lnTo>
                    <a:pt x="20318" y="30014"/>
                  </a:lnTo>
                  <a:lnTo>
                    <a:pt x="20361" y="30014"/>
                  </a:lnTo>
                  <a:lnTo>
                    <a:pt x="21020" y="29883"/>
                  </a:lnTo>
                  <a:lnTo>
                    <a:pt x="21107" y="29839"/>
                  </a:lnTo>
                  <a:lnTo>
                    <a:pt x="22029" y="28961"/>
                  </a:lnTo>
                  <a:lnTo>
                    <a:pt x="22073" y="28917"/>
                  </a:lnTo>
                  <a:lnTo>
                    <a:pt x="23170" y="26855"/>
                  </a:lnTo>
                  <a:lnTo>
                    <a:pt x="23170" y="26811"/>
                  </a:lnTo>
                  <a:lnTo>
                    <a:pt x="24047" y="24661"/>
                  </a:lnTo>
                  <a:lnTo>
                    <a:pt x="24486" y="22643"/>
                  </a:lnTo>
                  <a:lnTo>
                    <a:pt x="24486" y="22599"/>
                  </a:lnTo>
                  <a:lnTo>
                    <a:pt x="24750" y="20141"/>
                  </a:lnTo>
                  <a:lnTo>
                    <a:pt x="25495" y="15929"/>
                  </a:lnTo>
                  <a:lnTo>
                    <a:pt x="25847" y="15841"/>
                  </a:lnTo>
                  <a:lnTo>
                    <a:pt x="26680" y="15885"/>
                  </a:lnTo>
                  <a:lnTo>
                    <a:pt x="26724" y="15885"/>
                  </a:lnTo>
                  <a:lnTo>
                    <a:pt x="27514" y="15578"/>
                  </a:lnTo>
                  <a:lnTo>
                    <a:pt x="29094" y="15183"/>
                  </a:lnTo>
                  <a:lnTo>
                    <a:pt x="32385" y="14700"/>
                  </a:lnTo>
                  <a:lnTo>
                    <a:pt x="35939" y="14086"/>
                  </a:lnTo>
                  <a:lnTo>
                    <a:pt x="40985" y="13077"/>
                  </a:lnTo>
                  <a:lnTo>
                    <a:pt x="41029" y="13077"/>
                  </a:lnTo>
                  <a:lnTo>
                    <a:pt x="43794" y="12067"/>
                  </a:lnTo>
                  <a:lnTo>
                    <a:pt x="43838" y="12067"/>
                  </a:lnTo>
                  <a:lnTo>
                    <a:pt x="48664" y="9479"/>
                  </a:lnTo>
                  <a:lnTo>
                    <a:pt x="51999" y="7767"/>
                  </a:lnTo>
                  <a:lnTo>
                    <a:pt x="55905" y="7636"/>
                  </a:lnTo>
                  <a:lnTo>
                    <a:pt x="55992" y="7592"/>
                  </a:lnTo>
                  <a:lnTo>
                    <a:pt x="59152" y="6539"/>
                  </a:lnTo>
                  <a:lnTo>
                    <a:pt x="62662" y="5310"/>
                  </a:lnTo>
                  <a:lnTo>
                    <a:pt x="66787" y="3862"/>
                  </a:lnTo>
                  <a:lnTo>
                    <a:pt x="72360" y="1887"/>
                  </a:lnTo>
                  <a:lnTo>
                    <a:pt x="72360" y="1843"/>
                  </a:lnTo>
                  <a:lnTo>
                    <a:pt x="75256" y="439"/>
                  </a:lnTo>
                  <a:lnTo>
                    <a:pt x="76572" y="4783"/>
                  </a:lnTo>
                  <a:lnTo>
                    <a:pt x="78196" y="10356"/>
                  </a:lnTo>
                  <a:lnTo>
                    <a:pt x="78503" y="11409"/>
                  </a:lnTo>
                  <a:lnTo>
                    <a:pt x="78547" y="11453"/>
                  </a:lnTo>
                  <a:lnTo>
                    <a:pt x="78591" y="11497"/>
                  </a:lnTo>
                  <a:lnTo>
                    <a:pt x="78766" y="11497"/>
                  </a:lnTo>
                  <a:lnTo>
                    <a:pt x="78810" y="11409"/>
                  </a:lnTo>
                  <a:lnTo>
                    <a:pt x="78854" y="11365"/>
                  </a:lnTo>
                  <a:lnTo>
                    <a:pt x="78854" y="11278"/>
                  </a:lnTo>
                  <a:lnTo>
                    <a:pt x="78503" y="10268"/>
                  </a:lnTo>
                  <a:lnTo>
                    <a:pt x="76923" y="4696"/>
                  </a:lnTo>
                  <a:lnTo>
                    <a:pt x="75519" y="132"/>
                  </a:lnTo>
                  <a:lnTo>
                    <a:pt x="75475" y="88"/>
                  </a:lnTo>
                  <a:lnTo>
                    <a:pt x="75432" y="44"/>
                  </a:lnTo>
                  <a:lnTo>
                    <a:pt x="75344"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8" name="Google Shape;6698;p166"/>
            <p:cNvSpPr/>
            <p:nvPr/>
          </p:nvSpPr>
          <p:spPr>
            <a:xfrm>
              <a:off x="3469925" y="764950"/>
              <a:ext cx="299500" cy="582525"/>
            </a:xfrm>
            <a:custGeom>
              <a:rect b="b" l="l" r="r" t="t"/>
              <a:pathLst>
                <a:path extrusionOk="0" h="23301" w="11980">
                  <a:moveTo>
                    <a:pt x="11760" y="0"/>
                  </a:moveTo>
                  <a:lnTo>
                    <a:pt x="11716" y="44"/>
                  </a:lnTo>
                  <a:lnTo>
                    <a:pt x="11672" y="88"/>
                  </a:lnTo>
                  <a:lnTo>
                    <a:pt x="8381" y="6100"/>
                  </a:lnTo>
                  <a:lnTo>
                    <a:pt x="7065" y="8030"/>
                  </a:lnTo>
                  <a:lnTo>
                    <a:pt x="7065" y="8074"/>
                  </a:lnTo>
                  <a:lnTo>
                    <a:pt x="6275" y="9654"/>
                  </a:lnTo>
                  <a:lnTo>
                    <a:pt x="4651" y="13998"/>
                  </a:lnTo>
                  <a:lnTo>
                    <a:pt x="3247" y="17860"/>
                  </a:lnTo>
                  <a:lnTo>
                    <a:pt x="2019" y="20229"/>
                  </a:lnTo>
                  <a:lnTo>
                    <a:pt x="44" y="23037"/>
                  </a:lnTo>
                  <a:lnTo>
                    <a:pt x="0" y="23081"/>
                  </a:lnTo>
                  <a:lnTo>
                    <a:pt x="0" y="23169"/>
                  </a:lnTo>
                  <a:lnTo>
                    <a:pt x="44" y="23213"/>
                  </a:lnTo>
                  <a:lnTo>
                    <a:pt x="88" y="23257"/>
                  </a:lnTo>
                  <a:lnTo>
                    <a:pt x="176" y="23301"/>
                  </a:lnTo>
                  <a:lnTo>
                    <a:pt x="263" y="23301"/>
                  </a:lnTo>
                  <a:lnTo>
                    <a:pt x="307" y="23257"/>
                  </a:lnTo>
                  <a:lnTo>
                    <a:pt x="2326" y="20449"/>
                  </a:lnTo>
                  <a:lnTo>
                    <a:pt x="2326" y="20405"/>
                  </a:lnTo>
                  <a:lnTo>
                    <a:pt x="3598" y="18035"/>
                  </a:lnTo>
                  <a:lnTo>
                    <a:pt x="3598" y="17991"/>
                  </a:lnTo>
                  <a:lnTo>
                    <a:pt x="5002" y="14130"/>
                  </a:lnTo>
                  <a:lnTo>
                    <a:pt x="6582" y="9786"/>
                  </a:lnTo>
                  <a:lnTo>
                    <a:pt x="7372" y="8206"/>
                  </a:lnTo>
                  <a:lnTo>
                    <a:pt x="8645" y="6275"/>
                  </a:lnTo>
                  <a:lnTo>
                    <a:pt x="11979" y="264"/>
                  </a:lnTo>
                  <a:lnTo>
                    <a:pt x="11979" y="176"/>
                  </a:lnTo>
                  <a:lnTo>
                    <a:pt x="11979" y="132"/>
                  </a:lnTo>
                  <a:lnTo>
                    <a:pt x="11936" y="88"/>
                  </a:lnTo>
                  <a:lnTo>
                    <a:pt x="11892"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9" name="Google Shape;6699;p166"/>
            <p:cNvSpPr/>
            <p:nvPr/>
          </p:nvSpPr>
          <p:spPr>
            <a:xfrm>
              <a:off x="3619100" y="2026500"/>
              <a:ext cx="1900050" cy="686750"/>
            </a:xfrm>
            <a:custGeom>
              <a:rect b="b" l="l" r="r" t="t"/>
              <a:pathLst>
                <a:path extrusionOk="0" h="27470" w="76002">
                  <a:moveTo>
                    <a:pt x="71877" y="1"/>
                  </a:moveTo>
                  <a:lnTo>
                    <a:pt x="70473" y="45"/>
                  </a:lnTo>
                  <a:lnTo>
                    <a:pt x="70429" y="88"/>
                  </a:lnTo>
                  <a:lnTo>
                    <a:pt x="64900" y="1975"/>
                  </a:lnTo>
                  <a:lnTo>
                    <a:pt x="58230" y="4345"/>
                  </a:lnTo>
                  <a:lnTo>
                    <a:pt x="55510" y="5222"/>
                  </a:lnTo>
                  <a:lnTo>
                    <a:pt x="51385" y="5266"/>
                  </a:lnTo>
                  <a:lnTo>
                    <a:pt x="51341" y="5310"/>
                  </a:lnTo>
                  <a:lnTo>
                    <a:pt x="48225" y="6802"/>
                  </a:lnTo>
                  <a:lnTo>
                    <a:pt x="45461" y="8250"/>
                  </a:lnTo>
                  <a:lnTo>
                    <a:pt x="43311" y="9391"/>
                  </a:lnTo>
                  <a:lnTo>
                    <a:pt x="40590" y="10313"/>
                  </a:lnTo>
                  <a:lnTo>
                    <a:pt x="34842" y="11322"/>
                  </a:lnTo>
                  <a:lnTo>
                    <a:pt x="29137" y="12331"/>
                  </a:lnTo>
                  <a:lnTo>
                    <a:pt x="25934" y="12682"/>
                  </a:lnTo>
                  <a:lnTo>
                    <a:pt x="25057" y="12858"/>
                  </a:lnTo>
                  <a:lnTo>
                    <a:pt x="24969" y="12901"/>
                  </a:lnTo>
                  <a:lnTo>
                    <a:pt x="24925" y="12989"/>
                  </a:lnTo>
                  <a:lnTo>
                    <a:pt x="24398" y="15973"/>
                  </a:lnTo>
                  <a:lnTo>
                    <a:pt x="24135" y="18430"/>
                  </a:lnTo>
                  <a:lnTo>
                    <a:pt x="23082" y="22072"/>
                  </a:lnTo>
                  <a:lnTo>
                    <a:pt x="21722" y="24837"/>
                  </a:lnTo>
                  <a:lnTo>
                    <a:pt x="20581" y="26373"/>
                  </a:lnTo>
                  <a:lnTo>
                    <a:pt x="19923" y="26899"/>
                  </a:lnTo>
                  <a:lnTo>
                    <a:pt x="19045" y="27119"/>
                  </a:lnTo>
                  <a:lnTo>
                    <a:pt x="15886" y="26592"/>
                  </a:lnTo>
                  <a:lnTo>
                    <a:pt x="10444" y="25320"/>
                  </a:lnTo>
                  <a:lnTo>
                    <a:pt x="6320" y="24574"/>
                  </a:lnTo>
                  <a:lnTo>
                    <a:pt x="6276" y="24574"/>
                  </a:lnTo>
                  <a:lnTo>
                    <a:pt x="3643" y="24530"/>
                  </a:lnTo>
                  <a:lnTo>
                    <a:pt x="264" y="23301"/>
                  </a:lnTo>
                  <a:lnTo>
                    <a:pt x="132" y="23301"/>
                  </a:lnTo>
                  <a:lnTo>
                    <a:pt x="45" y="23345"/>
                  </a:lnTo>
                  <a:lnTo>
                    <a:pt x="45" y="23433"/>
                  </a:lnTo>
                  <a:lnTo>
                    <a:pt x="1" y="23477"/>
                  </a:lnTo>
                  <a:lnTo>
                    <a:pt x="45" y="23564"/>
                  </a:lnTo>
                  <a:lnTo>
                    <a:pt x="89" y="23608"/>
                  </a:lnTo>
                  <a:lnTo>
                    <a:pt x="132" y="23652"/>
                  </a:lnTo>
                  <a:lnTo>
                    <a:pt x="3511" y="24881"/>
                  </a:lnTo>
                  <a:lnTo>
                    <a:pt x="3599" y="24881"/>
                  </a:lnTo>
                  <a:lnTo>
                    <a:pt x="6276" y="24925"/>
                  </a:lnTo>
                  <a:lnTo>
                    <a:pt x="10357" y="25671"/>
                  </a:lnTo>
                  <a:lnTo>
                    <a:pt x="15842" y="26943"/>
                  </a:lnTo>
                  <a:lnTo>
                    <a:pt x="19045" y="27470"/>
                  </a:lnTo>
                  <a:lnTo>
                    <a:pt x="19089" y="27470"/>
                  </a:lnTo>
                  <a:lnTo>
                    <a:pt x="20054" y="27206"/>
                  </a:lnTo>
                  <a:lnTo>
                    <a:pt x="20098" y="27206"/>
                  </a:lnTo>
                  <a:lnTo>
                    <a:pt x="20844" y="26636"/>
                  </a:lnTo>
                  <a:lnTo>
                    <a:pt x="20888" y="26592"/>
                  </a:lnTo>
                  <a:lnTo>
                    <a:pt x="22029" y="25012"/>
                  </a:lnTo>
                  <a:lnTo>
                    <a:pt x="23433" y="22204"/>
                  </a:lnTo>
                  <a:lnTo>
                    <a:pt x="23433" y="22160"/>
                  </a:lnTo>
                  <a:lnTo>
                    <a:pt x="24442" y="18518"/>
                  </a:lnTo>
                  <a:lnTo>
                    <a:pt x="24749" y="16061"/>
                  </a:lnTo>
                  <a:lnTo>
                    <a:pt x="25232" y="13165"/>
                  </a:lnTo>
                  <a:lnTo>
                    <a:pt x="26022" y="13033"/>
                  </a:lnTo>
                  <a:lnTo>
                    <a:pt x="29181" y="12682"/>
                  </a:lnTo>
                  <a:lnTo>
                    <a:pt x="34886" y="11673"/>
                  </a:lnTo>
                  <a:lnTo>
                    <a:pt x="40634" y="10664"/>
                  </a:lnTo>
                  <a:lnTo>
                    <a:pt x="40678" y="10664"/>
                  </a:lnTo>
                  <a:lnTo>
                    <a:pt x="43443" y="9742"/>
                  </a:lnTo>
                  <a:lnTo>
                    <a:pt x="43486" y="9742"/>
                  </a:lnTo>
                  <a:lnTo>
                    <a:pt x="45637" y="8557"/>
                  </a:lnTo>
                  <a:lnTo>
                    <a:pt x="48401" y="7109"/>
                  </a:lnTo>
                  <a:lnTo>
                    <a:pt x="51429" y="5617"/>
                  </a:lnTo>
                  <a:lnTo>
                    <a:pt x="55554" y="5530"/>
                  </a:lnTo>
                  <a:lnTo>
                    <a:pt x="55597" y="5530"/>
                  </a:lnTo>
                  <a:lnTo>
                    <a:pt x="58362" y="4652"/>
                  </a:lnTo>
                  <a:lnTo>
                    <a:pt x="65032" y="2282"/>
                  </a:lnTo>
                  <a:lnTo>
                    <a:pt x="70517" y="396"/>
                  </a:lnTo>
                  <a:lnTo>
                    <a:pt x="71833" y="352"/>
                  </a:lnTo>
                  <a:lnTo>
                    <a:pt x="72755" y="1098"/>
                  </a:lnTo>
                  <a:lnTo>
                    <a:pt x="73676" y="2853"/>
                  </a:lnTo>
                  <a:lnTo>
                    <a:pt x="75212" y="7022"/>
                  </a:lnTo>
                  <a:lnTo>
                    <a:pt x="75695" y="8908"/>
                  </a:lnTo>
                  <a:lnTo>
                    <a:pt x="75695" y="8952"/>
                  </a:lnTo>
                  <a:lnTo>
                    <a:pt x="75739" y="8996"/>
                  </a:lnTo>
                  <a:lnTo>
                    <a:pt x="75826" y="9040"/>
                  </a:lnTo>
                  <a:lnTo>
                    <a:pt x="75870" y="9040"/>
                  </a:lnTo>
                  <a:lnTo>
                    <a:pt x="75958" y="8996"/>
                  </a:lnTo>
                  <a:lnTo>
                    <a:pt x="76002" y="8952"/>
                  </a:lnTo>
                  <a:lnTo>
                    <a:pt x="76002" y="8908"/>
                  </a:lnTo>
                  <a:lnTo>
                    <a:pt x="76002" y="8821"/>
                  </a:lnTo>
                  <a:lnTo>
                    <a:pt x="75563" y="6934"/>
                  </a:lnTo>
                  <a:lnTo>
                    <a:pt x="75563" y="6890"/>
                  </a:lnTo>
                  <a:lnTo>
                    <a:pt x="74027" y="2721"/>
                  </a:lnTo>
                  <a:lnTo>
                    <a:pt x="73018" y="922"/>
                  </a:lnTo>
                  <a:lnTo>
                    <a:pt x="72974" y="878"/>
                  </a:lnTo>
                  <a:lnTo>
                    <a:pt x="72009" y="45"/>
                  </a:lnTo>
                  <a:lnTo>
                    <a:pt x="71877"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0" name="Google Shape;6700;p166"/>
            <p:cNvSpPr/>
            <p:nvPr/>
          </p:nvSpPr>
          <p:spPr>
            <a:xfrm>
              <a:off x="3437000" y="785800"/>
              <a:ext cx="287450" cy="611050"/>
            </a:xfrm>
            <a:custGeom>
              <a:rect b="b" l="l" r="r" t="t"/>
              <a:pathLst>
                <a:path extrusionOk="0" h="24442" w="11498">
                  <a:moveTo>
                    <a:pt x="11278" y="0"/>
                  </a:moveTo>
                  <a:lnTo>
                    <a:pt x="11234" y="44"/>
                  </a:lnTo>
                  <a:lnTo>
                    <a:pt x="11190" y="88"/>
                  </a:lnTo>
                  <a:lnTo>
                    <a:pt x="9435" y="3510"/>
                  </a:lnTo>
                  <a:lnTo>
                    <a:pt x="7460" y="6758"/>
                  </a:lnTo>
                  <a:lnTo>
                    <a:pt x="6627" y="8513"/>
                  </a:lnTo>
                  <a:lnTo>
                    <a:pt x="4871" y="13340"/>
                  </a:lnTo>
                  <a:lnTo>
                    <a:pt x="3204" y="17991"/>
                  </a:lnTo>
                  <a:lnTo>
                    <a:pt x="1273" y="21019"/>
                  </a:lnTo>
                  <a:lnTo>
                    <a:pt x="1273" y="21063"/>
                  </a:lnTo>
                  <a:lnTo>
                    <a:pt x="45" y="24222"/>
                  </a:lnTo>
                  <a:lnTo>
                    <a:pt x="1" y="24310"/>
                  </a:lnTo>
                  <a:lnTo>
                    <a:pt x="45" y="24354"/>
                  </a:lnTo>
                  <a:lnTo>
                    <a:pt x="45" y="24397"/>
                  </a:lnTo>
                  <a:lnTo>
                    <a:pt x="132" y="24441"/>
                  </a:lnTo>
                  <a:lnTo>
                    <a:pt x="308" y="24441"/>
                  </a:lnTo>
                  <a:lnTo>
                    <a:pt x="352" y="24354"/>
                  </a:lnTo>
                  <a:lnTo>
                    <a:pt x="1580" y="21194"/>
                  </a:lnTo>
                  <a:lnTo>
                    <a:pt x="3511" y="18123"/>
                  </a:lnTo>
                  <a:lnTo>
                    <a:pt x="5222" y="13471"/>
                  </a:lnTo>
                  <a:lnTo>
                    <a:pt x="6934" y="8644"/>
                  </a:lnTo>
                  <a:lnTo>
                    <a:pt x="7767" y="6933"/>
                  </a:lnTo>
                  <a:lnTo>
                    <a:pt x="9742" y="3686"/>
                  </a:lnTo>
                  <a:lnTo>
                    <a:pt x="11497" y="219"/>
                  </a:lnTo>
                  <a:lnTo>
                    <a:pt x="11497" y="176"/>
                  </a:lnTo>
                  <a:lnTo>
                    <a:pt x="11497" y="88"/>
                  </a:lnTo>
                  <a:lnTo>
                    <a:pt x="11453" y="44"/>
                  </a:lnTo>
                  <a:lnTo>
                    <a:pt x="11410"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1" name="Google Shape;6701;p166"/>
            <p:cNvSpPr/>
            <p:nvPr/>
          </p:nvSpPr>
          <p:spPr>
            <a:xfrm>
              <a:off x="3586200" y="2096725"/>
              <a:ext cx="1884700" cy="640675"/>
            </a:xfrm>
            <a:custGeom>
              <a:rect b="b" l="l" r="r" t="t"/>
              <a:pathLst>
                <a:path extrusionOk="0" h="25627" w="75388">
                  <a:moveTo>
                    <a:pt x="69727" y="0"/>
                  </a:moveTo>
                  <a:lnTo>
                    <a:pt x="67094" y="658"/>
                  </a:lnTo>
                  <a:lnTo>
                    <a:pt x="60248" y="3072"/>
                  </a:lnTo>
                  <a:lnTo>
                    <a:pt x="58142" y="3818"/>
                  </a:lnTo>
                  <a:lnTo>
                    <a:pt x="53271" y="3861"/>
                  </a:lnTo>
                  <a:lnTo>
                    <a:pt x="53227" y="3861"/>
                  </a:lnTo>
                  <a:lnTo>
                    <a:pt x="48752" y="6099"/>
                  </a:lnTo>
                  <a:lnTo>
                    <a:pt x="46031" y="7504"/>
                  </a:lnTo>
                  <a:lnTo>
                    <a:pt x="44495" y="8162"/>
                  </a:lnTo>
                  <a:lnTo>
                    <a:pt x="39712" y="9083"/>
                  </a:lnTo>
                  <a:lnTo>
                    <a:pt x="36290" y="9698"/>
                  </a:lnTo>
                  <a:lnTo>
                    <a:pt x="33306" y="10180"/>
                  </a:lnTo>
                  <a:lnTo>
                    <a:pt x="28347" y="11146"/>
                  </a:lnTo>
                  <a:lnTo>
                    <a:pt x="28303" y="11189"/>
                  </a:lnTo>
                  <a:lnTo>
                    <a:pt x="27557" y="11628"/>
                  </a:lnTo>
                  <a:lnTo>
                    <a:pt x="27470" y="11672"/>
                  </a:lnTo>
                  <a:lnTo>
                    <a:pt x="26987" y="12418"/>
                  </a:lnTo>
                  <a:lnTo>
                    <a:pt x="26987" y="12462"/>
                  </a:lnTo>
                  <a:lnTo>
                    <a:pt x="26592" y="14656"/>
                  </a:lnTo>
                  <a:lnTo>
                    <a:pt x="25319" y="19044"/>
                  </a:lnTo>
                  <a:lnTo>
                    <a:pt x="23740" y="22247"/>
                  </a:lnTo>
                  <a:lnTo>
                    <a:pt x="22336" y="24266"/>
                  </a:lnTo>
                  <a:lnTo>
                    <a:pt x="21326" y="24968"/>
                  </a:lnTo>
                  <a:lnTo>
                    <a:pt x="20185" y="25275"/>
                  </a:lnTo>
                  <a:lnTo>
                    <a:pt x="18737" y="25143"/>
                  </a:lnTo>
                  <a:lnTo>
                    <a:pt x="11541" y="23608"/>
                  </a:lnTo>
                  <a:lnTo>
                    <a:pt x="7723" y="22906"/>
                  </a:lnTo>
                  <a:lnTo>
                    <a:pt x="4608" y="22730"/>
                  </a:lnTo>
                  <a:lnTo>
                    <a:pt x="1405" y="21589"/>
                  </a:lnTo>
                  <a:lnTo>
                    <a:pt x="220" y="21150"/>
                  </a:lnTo>
                  <a:lnTo>
                    <a:pt x="88" y="21150"/>
                  </a:lnTo>
                  <a:lnTo>
                    <a:pt x="44" y="21194"/>
                  </a:lnTo>
                  <a:lnTo>
                    <a:pt x="0" y="21238"/>
                  </a:lnTo>
                  <a:lnTo>
                    <a:pt x="0" y="21326"/>
                  </a:lnTo>
                  <a:lnTo>
                    <a:pt x="0" y="21370"/>
                  </a:lnTo>
                  <a:lnTo>
                    <a:pt x="44" y="21457"/>
                  </a:lnTo>
                  <a:lnTo>
                    <a:pt x="88" y="21457"/>
                  </a:lnTo>
                  <a:lnTo>
                    <a:pt x="1317" y="21940"/>
                  </a:lnTo>
                  <a:lnTo>
                    <a:pt x="4520" y="23081"/>
                  </a:lnTo>
                  <a:lnTo>
                    <a:pt x="4608" y="23081"/>
                  </a:lnTo>
                  <a:lnTo>
                    <a:pt x="7679" y="23257"/>
                  </a:lnTo>
                  <a:lnTo>
                    <a:pt x="11453" y="23915"/>
                  </a:lnTo>
                  <a:lnTo>
                    <a:pt x="18693" y="25494"/>
                  </a:lnTo>
                  <a:lnTo>
                    <a:pt x="20185" y="25626"/>
                  </a:lnTo>
                  <a:lnTo>
                    <a:pt x="20273" y="25626"/>
                  </a:lnTo>
                  <a:lnTo>
                    <a:pt x="21458" y="25319"/>
                  </a:lnTo>
                  <a:lnTo>
                    <a:pt x="21546" y="25275"/>
                  </a:lnTo>
                  <a:lnTo>
                    <a:pt x="22555" y="24529"/>
                  </a:lnTo>
                  <a:lnTo>
                    <a:pt x="22599" y="24485"/>
                  </a:lnTo>
                  <a:lnTo>
                    <a:pt x="24047" y="22423"/>
                  </a:lnTo>
                  <a:lnTo>
                    <a:pt x="24047" y="22379"/>
                  </a:lnTo>
                  <a:lnTo>
                    <a:pt x="25627" y="19176"/>
                  </a:lnTo>
                  <a:lnTo>
                    <a:pt x="25670" y="19176"/>
                  </a:lnTo>
                  <a:lnTo>
                    <a:pt x="26899" y="14744"/>
                  </a:lnTo>
                  <a:lnTo>
                    <a:pt x="27338" y="12550"/>
                  </a:lnTo>
                  <a:lnTo>
                    <a:pt x="27777" y="11892"/>
                  </a:lnTo>
                  <a:lnTo>
                    <a:pt x="28435" y="11497"/>
                  </a:lnTo>
                  <a:lnTo>
                    <a:pt x="33393" y="10487"/>
                  </a:lnTo>
                  <a:lnTo>
                    <a:pt x="36333" y="10049"/>
                  </a:lnTo>
                  <a:lnTo>
                    <a:pt x="39756" y="9434"/>
                  </a:lnTo>
                  <a:lnTo>
                    <a:pt x="44583" y="8513"/>
                  </a:lnTo>
                  <a:lnTo>
                    <a:pt x="44627" y="8513"/>
                  </a:lnTo>
                  <a:lnTo>
                    <a:pt x="46207" y="7811"/>
                  </a:lnTo>
                  <a:lnTo>
                    <a:pt x="48927" y="6407"/>
                  </a:lnTo>
                  <a:lnTo>
                    <a:pt x="53315" y="4213"/>
                  </a:lnTo>
                  <a:lnTo>
                    <a:pt x="58142" y="4169"/>
                  </a:lnTo>
                  <a:lnTo>
                    <a:pt x="58230" y="4169"/>
                  </a:lnTo>
                  <a:lnTo>
                    <a:pt x="60336" y="3379"/>
                  </a:lnTo>
                  <a:lnTo>
                    <a:pt x="67181" y="1009"/>
                  </a:lnTo>
                  <a:lnTo>
                    <a:pt x="69770" y="351"/>
                  </a:lnTo>
                  <a:lnTo>
                    <a:pt x="71921" y="395"/>
                  </a:lnTo>
                  <a:lnTo>
                    <a:pt x="73369" y="1273"/>
                  </a:lnTo>
                  <a:lnTo>
                    <a:pt x="74246" y="2721"/>
                  </a:lnTo>
                  <a:lnTo>
                    <a:pt x="74992" y="5178"/>
                  </a:lnTo>
                  <a:lnTo>
                    <a:pt x="75036" y="7196"/>
                  </a:lnTo>
                  <a:lnTo>
                    <a:pt x="74992" y="10838"/>
                  </a:lnTo>
                  <a:lnTo>
                    <a:pt x="73544" y="13471"/>
                  </a:lnTo>
                  <a:lnTo>
                    <a:pt x="73544" y="13515"/>
                  </a:lnTo>
                  <a:lnTo>
                    <a:pt x="72667" y="15621"/>
                  </a:lnTo>
                  <a:lnTo>
                    <a:pt x="72667" y="15665"/>
                  </a:lnTo>
                  <a:lnTo>
                    <a:pt x="72667" y="15753"/>
                  </a:lnTo>
                  <a:lnTo>
                    <a:pt x="72710" y="15797"/>
                  </a:lnTo>
                  <a:lnTo>
                    <a:pt x="72754" y="15841"/>
                  </a:lnTo>
                  <a:lnTo>
                    <a:pt x="72886" y="15841"/>
                  </a:lnTo>
                  <a:lnTo>
                    <a:pt x="72930" y="15797"/>
                  </a:lnTo>
                  <a:lnTo>
                    <a:pt x="72974" y="15753"/>
                  </a:lnTo>
                  <a:lnTo>
                    <a:pt x="73851" y="13647"/>
                  </a:lnTo>
                  <a:lnTo>
                    <a:pt x="75343" y="10970"/>
                  </a:lnTo>
                  <a:lnTo>
                    <a:pt x="75343" y="10882"/>
                  </a:lnTo>
                  <a:lnTo>
                    <a:pt x="75387" y="7196"/>
                  </a:lnTo>
                  <a:lnTo>
                    <a:pt x="75343" y="5134"/>
                  </a:lnTo>
                  <a:lnTo>
                    <a:pt x="75343" y="5090"/>
                  </a:lnTo>
                  <a:lnTo>
                    <a:pt x="74597" y="2589"/>
                  </a:lnTo>
                  <a:lnTo>
                    <a:pt x="74553" y="2545"/>
                  </a:lnTo>
                  <a:lnTo>
                    <a:pt x="73632" y="1053"/>
                  </a:lnTo>
                  <a:lnTo>
                    <a:pt x="73588" y="1009"/>
                  </a:lnTo>
                  <a:lnTo>
                    <a:pt x="72052" y="44"/>
                  </a:lnTo>
                  <a:lnTo>
                    <a:pt x="71964" y="44"/>
                  </a:lnTo>
                  <a:lnTo>
                    <a:pt x="69770"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2" name="Google Shape;6702;p166"/>
            <p:cNvSpPr/>
            <p:nvPr/>
          </p:nvSpPr>
          <p:spPr>
            <a:xfrm>
              <a:off x="3416150" y="761650"/>
              <a:ext cx="289650" cy="645075"/>
            </a:xfrm>
            <a:custGeom>
              <a:rect b="b" l="l" r="r" t="t"/>
              <a:pathLst>
                <a:path extrusionOk="0" h="25803" w="11586">
                  <a:moveTo>
                    <a:pt x="11322" y="1"/>
                  </a:moveTo>
                  <a:lnTo>
                    <a:pt x="11278" y="45"/>
                  </a:lnTo>
                  <a:lnTo>
                    <a:pt x="11234" y="88"/>
                  </a:lnTo>
                  <a:lnTo>
                    <a:pt x="9347" y="3950"/>
                  </a:lnTo>
                  <a:lnTo>
                    <a:pt x="7329" y="7241"/>
                  </a:lnTo>
                  <a:lnTo>
                    <a:pt x="6495" y="9128"/>
                  </a:lnTo>
                  <a:lnTo>
                    <a:pt x="5574" y="11717"/>
                  </a:lnTo>
                  <a:lnTo>
                    <a:pt x="3906" y="16807"/>
                  </a:lnTo>
                  <a:lnTo>
                    <a:pt x="2853" y="19484"/>
                  </a:lnTo>
                  <a:lnTo>
                    <a:pt x="2107" y="20668"/>
                  </a:lnTo>
                  <a:lnTo>
                    <a:pt x="2107" y="20712"/>
                  </a:lnTo>
                  <a:lnTo>
                    <a:pt x="45" y="25583"/>
                  </a:lnTo>
                  <a:lnTo>
                    <a:pt x="1" y="25627"/>
                  </a:lnTo>
                  <a:lnTo>
                    <a:pt x="1" y="25715"/>
                  </a:lnTo>
                  <a:lnTo>
                    <a:pt x="45" y="25758"/>
                  </a:lnTo>
                  <a:lnTo>
                    <a:pt x="133" y="25802"/>
                  </a:lnTo>
                  <a:lnTo>
                    <a:pt x="264" y="25802"/>
                  </a:lnTo>
                  <a:lnTo>
                    <a:pt x="352" y="25715"/>
                  </a:lnTo>
                  <a:lnTo>
                    <a:pt x="2414" y="20844"/>
                  </a:lnTo>
                  <a:lnTo>
                    <a:pt x="3160" y="19659"/>
                  </a:lnTo>
                  <a:lnTo>
                    <a:pt x="3160" y="19615"/>
                  </a:lnTo>
                  <a:lnTo>
                    <a:pt x="4213" y="16895"/>
                  </a:lnTo>
                  <a:lnTo>
                    <a:pt x="5881" y="11804"/>
                  </a:lnTo>
                  <a:lnTo>
                    <a:pt x="6846" y="9259"/>
                  </a:lnTo>
                  <a:lnTo>
                    <a:pt x="7636" y="7416"/>
                  </a:lnTo>
                  <a:lnTo>
                    <a:pt x="9655" y="4125"/>
                  </a:lnTo>
                  <a:lnTo>
                    <a:pt x="11541" y="264"/>
                  </a:lnTo>
                  <a:lnTo>
                    <a:pt x="11585" y="176"/>
                  </a:lnTo>
                  <a:lnTo>
                    <a:pt x="11541" y="132"/>
                  </a:lnTo>
                  <a:lnTo>
                    <a:pt x="11541" y="45"/>
                  </a:lnTo>
                  <a:lnTo>
                    <a:pt x="11454"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3" name="Google Shape;6703;p166"/>
            <p:cNvSpPr/>
            <p:nvPr/>
          </p:nvSpPr>
          <p:spPr>
            <a:xfrm>
              <a:off x="3602650" y="2266750"/>
              <a:ext cx="1732200" cy="549625"/>
            </a:xfrm>
            <a:custGeom>
              <a:rect b="b" l="l" r="r" t="t"/>
              <a:pathLst>
                <a:path extrusionOk="0" h="21985" w="69288">
                  <a:moveTo>
                    <a:pt x="67094" y="0"/>
                  </a:moveTo>
                  <a:lnTo>
                    <a:pt x="63935" y="1054"/>
                  </a:lnTo>
                  <a:lnTo>
                    <a:pt x="58055" y="2502"/>
                  </a:lnTo>
                  <a:lnTo>
                    <a:pt x="54544" y="2633"/>
                  </a:lnTo>
                  <a:lnTo>
                    <a:pt x="54500" y="2633"/>
                  </a:lnTo>
                  <a:lnTo>
                    <a:pt x="51165" y="3862"/>
                  </a:lnTo>
                  <a:lnTo>
                    <a:pt x="47874" y="5091"/>
                  </a:lnTo>
                  <a:lnTo>
                    <a:pt x="45198" y="5661"/>
                  </a:lnTo>
                  <a:lnTo>
                    <a:pt x="39932" y="6144"/>
                  </a:lnTo>
                  <a:lnTo>
                    <a:pt x="36378" y="6495"/>
                  </a:lnTo>
                  <a:lnTo>
                    <a:pt x="29927" y="7241"/>
                  </a:lnTo>
                  <a:lnTo>
                    <a:pt x="28918" y="7416"/>
                  </a:lnTo>
                  <a:lnTo>
                    <a:pt x="28830" y="7460"/>
                  </a:lnTo>
                  <a:lnTo>
                    <a:pt x="28742" y="7548"/>
                  </a:lnTo>
                  <a:lnTo>
                    <a:pt x="27338" y="12068"/>
                  </a:lnTo>
                  <a:lnTo>
                    <a:pt x="25846" y="15227"/>
                  </a:lnTo>
                  <a:lnTo>
                    <a:pt x="22775" y="20273"/>
                  </a:lnTo>
                  <a:lnTo>
                    <a:pt x="21897" y="21502"/>
                  </a:lnTo>
                  <a:lnTo>
                    <a:pt x="19132" y="21633"/>
                  </a:lnTo>
                  <a:lnTo>
                    <a:pt x="16456" y="21282"/>
                  </a:lnTo>
                  <a:lnTo>
                    <a:pt x="12068" y="20361"/>
                  </a:lnTo>
                  <a:lnTo>
                    <a:pt x="8557" y="19615"/>
                  </a:lnTo>
                  <a:lnTo>
                    <a:pt x="8513" y="19615"/>
                  </a:lnTo>
                  <a:lnTo>
                    <a:pt x="5968" y="19439"/>
                  </a:lnTo>
                  <a:lnTo>
                    <a:pt x="3204" y="18957"/>
                  </a:lnTo>
                  <a:lnTo>
                    <a:pt x="220" y="18035"/>
                  </a:lnTo>
                  <a:lnTo>
                    <a:pt x="132" y="18035"/>
                  </a:lnTo>
                  <a:lnTo>
                    <a:pt x="88" y="18079"/>
                  </a:lnTo>
                  <a:lnTo>
                    <a:pt x="44" y="18123"/>
                  </a:lnTo>
                  <a:lnTo>
                    <a:pt x="1" y="18167"/>
                  </a:lnTo>
                  <a:lnTo>
                    <a:pt x="1" y="18255"/>
                  </a:lnTo>
                  <a:lnTo>
                    <a:pt x="1" y="18299"/>
                  </a:lnTo>
                  <a:lnTo>
                    <a:pt x="44" y="18342"/>
                  </a:lnTo>
                  <a:lnTo>
                    <a:pt x="88" y="18386"/>
                  </a:lnTo>
                  <a:lnTo>
                    <a:pt x="3116" y="19308"/>
                  </a:lnTo>
                  <a:lnTo>
                    <a:pt x="5924" y="19790"/>
                  </a:lnTo>
                  <a:lnTo>
                    <a:pt x="5968" y="19790"/>
                  </a:lnTo>
                  <a:lnTo>
                    <a:pt x="8470" y="19966"/>
                  </a:lnTo>
                  <a:lnTo>
                    <a:pt x="11980" y="20712"/>
                  </a:lnTo>
                  <a:lnTo>
                    <a:pt x="16368" y="21633"/>
                  </a:lnTo>
                  <a:lnTo>
                    <a:pt x="19089" y="21984"/>
                  </a:lnTo>
                  <a:lnTo>
                    <a:pt x="19132" y="21984"/>
                  </a:lnTo>
                  <a:lnTo>
                    <a:pt x="21985" y="21853"/>
                  </a:lnTo>
                  <a:lnTo>
                    <a:pt x="22072" y="21809"/>
                  </a:lnTo>
                  <a:lnTo>
                    <a:pt x="22116" y="21765"/>
                  </a:lnTo>
                  <a:lnTo>
                    <a:pt x="23082" y="20493"/>
                  </a:lnTo>
                  <a:lnTo>
                    <a:pt x="26153" y="15402"/>
                  </a:lnTo>
                  <a:lnTo>
                    <a:pt x="27645" y="12243"/>
                  </a:lnTo>
                  <a:lnTo>
                    <a:pt x="27689" y="12199"/>
                  </a:lnTo>
                  <a:lnTo>
                    <a:pt x="29049" y="7723"/>
                  </a:lnTo>
                  <a:lnTo>
                    <a:pt x="29971" y="7592"/>
                  </a:lnTo>
                  <a:lnTo>
                    <a:pt x="36421" y="6846"/>
                  </a:lnTo>
                  <a:lnTo>
                    <a:pt x="39976" y="6495"/>
                  </a:lnTo>
                  <a:lnTo>
                    <a:pt x="45241" y="6012"/>
                  </a:lnTo>
                  <a:lnTo>
                    <a:pt x="45285" y="6012"/>
                  </a:lnTo>
                  <a:lnTo>
                    <a:pt x="47962" y="5398"/>
                  </a:lnTo>
                  <a:lnTo>
                    <a:pt x="48006" y="5398"/>
                  </a:lnTo>
                  <a:lnTo>
                    <a:pt x="51253" y="4213"/>
                  </a:lnTo>
                  <a:lnTo>
                    <a:pt x="54588" y="2984"/>
                  </a:lnTo>
                  <a:lnTo>
                    <a:pt x="58098" y="2853"/>
                  </a:lnTo>
                  <a:lnTo>
                    <a:pt x="64022" y="1405"/>
                  </a:lnTo>
                  <a:lnTo>
                    <a:pt x="67182" y="351"/>
                  </a:lnTo>
                  <a:lnTo>
                    <a:pt x="67752" y="439"/>
                  </a:lnTo>
                  <a:lnTo>
                    <a:pt x="68059" y="1097"/>
                  </a:lnTo>
                  <a:lnTo>
                    <a:pt x="68191" y="4081"/>
                  </a:lnTo>
                  <a:lnTo>
                    <a:pt x="68191" y="4125"/>
                  </a:lnTo>
                  <a:lnTo>
                    <a:pt x="68937" y="7636"/>
                  </a:lnTo>
                  <a:lnTo>
                    <a:pt x="68937" y="7723"/>
                  </a:lnTo>
                  <a:lnTo>
                    <a:pt x="68981" y="7767"/>
                  </a:lnTo>
                  <a:lnTo>
                    <a:pt x="69200" y="7767"/>
                  </a:lnTo>
                  <a:lnTo>
                    <a:pt x="69244" y="7723"/>
                  </a:lnTo>
                  <a:lnTo>
                    <a:pt x="69288" y="7636"/>
                  </a:lnTo>
                  <a:lnTo>
                    <a:pt x="69288" y="7592"/>
                  </a:lnTo>
                  <a:lnTo>
                    <a:pt x="68542" y="4081"/>
                  </a:lnTo>
                  <a:lnTo>
                    <a:pt x="68410" y="1054"/>
                  </a:lnTo>
                  <a:lnTo>
                    <a:pt x="68410" y="966"/>
                  </a:lnTo>
                  <a:lnTo>
                    <a:pt x="68059" y="176"/>
                  </a:lnTo>
                  <a:lnTo>
                    <a:pt x="67972" y="132"/>
                  </a:lnTo>
                  <a:lnTo>
                    <a:pt x="67928" y="88"/>
                  </a:lnTo>
                  <a:lnTo>
                    <a:pt x="67182"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4" name="Google Shape;6704;p166"/>
            <p:cNvSpPr/>
            <p:nvPr/>
          </p:nvSpPr>
          <p:spPr>
            <a:xfrm>
              <a:off x="3338275" y="741900"/>
              <a:ext cx="284150" cy="635200"/>
            </a:xfrm>
            <a:custGeom>
              <a:rect b="b" l="l" r="r" t="t"/>
              <a:pathLst>
                <a:path extrusionOk="0" h="25408" w="11366">
                  <a:moveTo>
                    <a:pt x="11234" y="1"/>
                  </a:moveTo>
                  <a:lnTo>
                    <a:pt x="11146" y="45"/>
                  </a:lnTo>
                  <a:lnTo>
                    <a:pt x="11102" y="45"/>
                  </a:lnTo>
                  <a:lnTo>
                    <a:pt x="11058" y="132"/>
                  </a:lnTo>
                  <a:lnTo>
                    <a:pt x="9259" y="3950"/>
                  </a:lnTo>
                  <a:lnTo>
                    <a:pt x="7723" y="6451"/>
                  </a:lnTo>
                  <a:lnTo>
                    <a:pt x="6056" y="10620"/>
                  </a:lnTo>
                  <a:lnTo>
                    <a:pt x="4476" y="15578"/>
                  </a:lnTo>
                  <a:lnTo>
                    <a:pt x="2896" y="19659"/>
                  </a:lnTo>
                  <a:lnTo>
                    <a:pt x="1799" y="22775"/>
                  </a:lnTo>
                  <a:lnTo>
                    <a:pt x="44" y="25144"/>
                  </a:lnTo>
                  <a:lnTo>
                    <a:pt x="0" y="25188"/>
                  </a:lnTo>
                  <a:lnTo>
                    <a:pt x="0" y="25232"/>
                  </a:lnTo>
                  <a:lnTo>
                    <a:pt x="44" y="25320"/>
                  </a:lnTo>
                  <a:lnTo>
                    <a:pt x="88" y="25364"/>
                  </a:lnTo>
                  <a:lnTo>
                    <a:pt x="176" y="25408"/>
                  </a:lnTo>
                  <a:lnTo>
                    <a:pt x="264" y="25408"/>
                  </a:lnTo>
                  <a:lnTo>
                    <a:pt x="308" y="25320"/>
                  </a:lnTo>
                  <a:lnTo>
                    <a:pt x="2107" y="22994"/>
                  </a:lnTo>
                  <a:lnTo>
                    <a:pt x="2107" y="22950"/>
                  </a:lnTo>
                  <a:lnTo>
                    <a:pt x="3248" y="19791"/>
                  </a:lnTo>
                  <a:lnTo>
                    <a:pt x="4783" y="15666"/>
                  </a:lnTo>
                  <a:lnTo>
                    <a:pt x="6363" y="10751"/>
                  </a:lnTo>
                  <a:lnTo>
                    <a:pt x="8031" y="6627"/>
                  </a:lnTo>
                  <a:lnTo>
                    <a:pt x="9566" y="4126"/>
                  </a:lnTo>
                  <a:lnTo>
                    <a:pt x="11365" y="264"/>
                  </a:lnTo>
                  <a:lnTo>
                    <a:pt x="11365" y="220"/>
                  </a:lnTo>
                  <a:lnTo>
                    <a:pt x="11365" y="132"/>
                  </a:lnTo>
                  <a:lnTo>
                    <a:pt x="11322" y="89"/>
                  </a:lnTo>
                  <a:lnTo>
                    <a:pt x="11278" y="45"/>
                  </a:lnTo>
                  <a:lnTo>
                    <a:pt x="11234"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5" name="Google Shape;6705;p166"/>
            <p:cNvSpPr/>
            <p:nvPr/>
          </p:nvSpPr>
          <p:spPr>
            <a:xfrm>
              <a:off x="3628975" y="2341350"/>
              <a:ext cx="1621425" cy="496975"/>
            </a:xfrm>
            <a:custGeom>
              <a:rect b="b" l="l" r="r" t="t"/>
              <a:pathLst>
                <a:path extrusionOk="0" h="19879" w="64857">
                  <a:moveTo>
                    <a:pt x="63935" y="0"/>
                  </a:moveTo>
                  <a:lnTo>
                    <a:pt x="58230" y="1141"/>
                  </a:lnTo>
                  <a:lnTo>
                    <a:pt x="51736" y="2809"/>
                  </a:lnTo>
                  <a:lnTo>
                    <a:pt x="48971" y="3686"/>
                  </a:lnTo>
                  <a:lnTo>
                    <a:pt x="46733" y="4344"/>
                  </a:lnTo>
                  <a:lnTo>
                    <a:pt x="43574" y="4696"/>
                  </a:lnTo>
                  <a:lnTo>
                    <a:pt x="38177" y="5222"/>
                  </a:lnTo>
                  <a:lnTo>
                    <a:pt x="34930" y="5485"/>
                  </a:lnTo>
                  <a:lnTo>
                    <a:pt x="28611" y="6012"/>
                  </a:lnTo>
                  <a:lnTo>
                    <a:pt x="28523" y="6056"/>
                  </a:lnTo>
                  <a:lnTo>
                    <a:pt x="28172" y="6275"/>
                  </a:lnTo>
                  <a:lnTo>
                    <a:pt x="28128" y="6363"/>
                  </a:lnTo>
                  <a:lnTo>
                    <a:pt x="26899" y="9698"/>
                  </a:lnTo>
                  <a:lnTo>
                    <a:pt x="25320" y="12989"/>
                  </a:lnTo>
                  <a:lnTo>
                    <a:pt x="23652" y="15753"/>
                  </a:lnTo>
                  <a:lnTo>
                    <a:pt x="21941" y="18255"/>
                  </a:lnTo>
                  <a:lnTo>
                    <a:pt x="21107" y="19176"/>
                  </a:lnTo>
                  <a:lnTo>
                    <a:pt x="20581" y="19483"/>
                  </a:lnTo>
                  <a:lnTo>
                    <a:pt x="17334" y="19527"/>
                  </a:lnTo>
                  <a:lnTo>
                    <a:pt x="14350" y="19176"/>
                  </a:lnTo>
                  <a:lnTo>
                    <a:pt x="10488" y="18386"/>
                  </a:lnTo>
                  <a:lnTo>
                    <a:pt x="7417" y="17728"/>
                  </a:lnTo>
                  <a:lnTo>
                    <a:pt x="1975" y="17026"/>
                  </a:lnTo>
                  <a:lnTo>
                    <a:pt x="264" y="16412"/>
                  </a:lnTo>
                  <a:lnTo>
                    <a:pt x="132" y="16412"/>
                  </a:lnTo>
                  <a:lnTo>
                    <a:pt x="88" y="16455"/>
                  </a:lnTo>
                  <a:lnTo>
                    <a:pt x="45" y="16499"/>
                  </a:lnTo>
                  <a:lnTo>
                    <a:pt x="1" y="16587"/>
                  </a:lnTo>
                  <a:lnTo>
                    <a:pt x="45" y="16675"/>
                  </a:lnTo>
                  <a:lnTo>
                    <a:pt x="88" y="16719"/>
                  </a:lnTo>
                  <a:lnTo>
                    <a:pt x="132" y="16763"/>
                  </a:lnTo>
                  <a:lnTo>
                    <a:pt x="1888" y="17333"/>
                  </a:lnTo>
                  <a:lnTo>
                    <a:pt x="1931" y="17377"/>
                  </a:lnTo>
                  <a:lnTo>
                    <a:pt x="7373" y="18079"/>
                  </a:lnTo>
                  <a:lnTo>
                    <a:pt x="10444" y="18737"/>
                  </a:lnTo>
                  <a:lnTo>
                    <a:pt x="14306" y="19527"/>
                  </a:lnTo>
                  <a:lnTo>
                    <a:pt x="17334" y="19878"/>
                  </a:lnTo>
                  <a:lnTo>
                    <a:pt x="20625" y="19834"/>
                  </a:lnTo>
                  <a:lnTo>
                    <a:pt x="20712" y="19834"/>
                  </a:lnTo>
                  <a:lnTo>
                    <a:pt x="21283" y="19483"/>
                  </a:lnTo>
                  <a:lnTo>
                    <a:pt x="21327" y="19439"/>
                  </a:lnTo>
                  <a:lnTo>
                    <a:pt x="22204" y="18474"/>
                  </a:lnTo>
                  <a:lnTo>
                    <a:pt x="23959" y="15973"/>
                  </a:lnTo>
                  <a:lnTo>
                    <a:pt x="25627" y="13121"/>
                  </a:lnTo>
                  <a:lnTo>
                    <a:pt x="27207" y="9830"/>
                  </a:lnTo>
                  <a:lnTo>
                    <a:pt x="28435" y="6538"/>
                  </a:lnTo>
                  <a:lnTo>
                    <a:pt x="28699" y="6363"/>
                  </a:lnTo>
                  <a:lnTo>
                    <a:pt x="34930" y="5836"/>
                  </a:lnTo>
                  <a:lnTo>
                    <a:pt x="38221" y="5573"/>
                  </a:lnTo>
                  <a:lnTo>
                    <a:pt x="43618" y="5047"/>
                  </a:lnTo>
                  <a:lnTo>
                    <a:pt x="46777" y="4696"/>
                  </a:lnTo>
                  <a:lnTo>
                    <a:pt x="46821" y="4696"/>
                  </a:lnTo>
                  <a:lnTo>
                    <a:pt x="49059" y="4037"/>
                  </a:lnTo>
                  <a:lnTo>
                    <a:pt x="51868" y="3116"/>
                  </a:lnTo>
                  <a:lnTo>
                    <a:pt x="58318" y="1492"/>
                  </a:lnTo>
                  <a:lnTo>
                    <a:pt x="63935" y="351"/>
                  </a:lnTo>
                  <a:lnTo>
                    <a:pt x="64286" y="571"/>
                  </a:lnTo>
                  <a:lnTo>
                    <a:pt x="64505" y="1141"/>
                  </a:lnTo>
                  <a:lnTo>
                    <a:pt x="64330" y="5222"/>
                  </a:lnTo>
                  <a:lnTo>
                    <a:pt x="64330" y="5310"/>
                  </a:lnTo>
                  <a:lnTo>
                    <a:pt x="64373" y="5354"/>
                  </a:lnTo>
                  <a:lnTo>
                    <a:pt x="64417" y="5398"/>
                  </a:lnTo>
                  <a:lnTo>
                    <a:pt x="64549" y="5398"/>
                  </a:lnTo>
                  <a:lnTo>
                    <a:pt x="64593" y="5354"/>
                  </a:lnTo>
                  <a:lnTo>
                    <a:pt x="64637" y="5310"/>
                  </a:lnTo>
                  <a:lnTo>
                    <a:pt x="64681" y="5222"/>
                  </a:lnTo>
                  <a:lnTo>
                    <a:pt x="64856" y="1097"/>
                  </a:lnTo>
                  <a:lnTo>
                    <a:pt x="64856" y="1010"/>
                  </a:lnTo>
                  <a:lnTo>
                    <a:pt x="64549" y="395"/>
                  </a:lnTo>
                  <a:lnTo>
                    <a:pt x="64505" y="307"/>
                  </a:lnTo>
                  <a:lnTo>
                    <a:pt x="64022" y="44"/>
                  </a:lnTo>
                  <a:lnTo>
                    <a:pt x="63935"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6" name="Google Shape;6706;p166"/>
            <p:cNvSpPr/>
            <p:nvPr/>
          </p:nvSpPr>
          <p:spPr>
            <a:xfrm>
              <a:off x="3316325" y="744100"/>
              <a:ext cx="277575" cy="640675"/>
            </a:xfrm>
            <a:custGeom>
              <a:rect b="b" l="l" r="r" t="t"/>
              <a:pathLst>
                <a:path extrusionOk="0" h="25627" w="11103">
                  <a:moveTo>
                    <a:pt x="10883" y="1"/>
                  </a:moveTo>
                  <a:lnTo>
                    <a:pt x="10795" y="44"/>
                  </a:lnTo>
                  <a:lnTo>
                    <a:pt x="10751" y="88"/>
                  </a:lnTo>
                  <a:lnTo>
                    <a:pt x="10225" y="1098"/>
                  </a:lnTo>
                  <a:lnTo>
                    <a:pt x="7680" y="5793"/>
                  </a:lnTo>
                  <a:lnTo>
                    <a:pt x="6144" y="9698"/>
                  </a:lnTo>
                  <a:lnTo>
                    <a:pt x="4652" y="14437"/>
                  </a:lnTo>
                  <a:lnTo>
                    <a:pt x="2590" y="19483"/>
                  </a:lnTo>
                  <a:lnTo>
                    <a:pt x="1449" y="22950"/>
                  </a:lnTo>
                  <a:lnTo>
                    <a:pt x="45" y="25363"/>
                  </a:lnTo>
                  <a:lnTo>
                    <a:pt x="1" y="25451"/>
                  </a:lnTo>
                  <a:lnTo>
                    <a:pt x="1" y="25495"/>
                  </a:lnTo>
                  <a:lnTo>
                    <a:pt x="45" y="25583"/>
                  </a:lnTo>
                  <a:lnTo>
                    <a:pt x="89" y="25627"/>
                  </a:lnTo>
                  <a:lnTo>
                    <a:pt x="264" y="25627"/>
                  </a:lnTo>
                  <a:lnTo>
                    <a:pt x="352" y="25539"/>
                  </a:lnTo>
                  <a:lnTo>
                    <a:pt x="1756" y="23125"/>
                  </a:lnTo>
                  <a:lnTo>
                    <a:pt x="1800" y="23082"/>
                  </a:lnTo>
                  <a:lnTo>
                    <a:pt x="2941" y="19571"/>
                  </a:lnTo>
                  <a:lnTo>
                    <a:pt x="4959" y="14525"/>
                  </a:lnTo>
                  <a:lnTo>
                    <a:pt x="6451" y="9830"/>
                  </a:lnTo>
                  <a:lnTo>
                    <a:pt x="7987" y="5924"/>
                  </a:lnTo>
                  <a:lnTo>
                    <a:pt x="10532" y="1273"/>
                  </a:lnTo>
                  <a:lnTo>
                    <a:pt x="11059" y="264"/>
                  </a:lnTo>
                  <a:lnTo>
                    <a:pt x="11103" y="220"/>
                  </a:lnTo>
                  <a:lnTo>
                    <a:pt x="11103" y="132"/>
                  </a:lnTo>
                  <a:lnTo>
                    <a:pt x="11059" y="88"/>
                  </a:lnTo>
                  <a:lnTo>
                    <a:pt x="11015" y="44"/>
                  </a:lnTo>
                  <a:lnTo>
                    <a:pt x="10927"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7" name="Google Shape;6707;p166"/>
            <p:cNvSpPr/>
            <p:nvPr/>
          </p:nvSpPr>
          <p:spPr>
            <a:xfrm>
              <a:off x="3616925" y="2404975"/>
              <a:ext cx="1567650" cy="455275"/>
            </a:xfrm>
            <a:custGeom>
              <a:rect b="b" l="l" r="r" t="t"/>
              <a:pathLst>
                <a:path extrusionOk="0" h="18211" w="62706">
                  <a:moveTo>
                    <a:pt x="61696" y="0"/>
                  </a:moveTo>
                  <a:lnTo>
                    <a:pt x="60336" y="132"/>
                  </a:lnTo>
                  <a:lnTo>
                    <a:pt x="60292" y="176"/>
                  </a:lnTo>
                  <a:lnTo>
                    <a:pt x="57615" y="1448"/>
                  </a:lnTo>
                  <a:lnTo>
                    <a:pt x="51516" y="3116"/>
                  </a:lnTo>
                  <a:lnTo>
                    <a:pt x="48927" y="3686"/>
                  </a:lnTo>
                  <a:lnTo>
                    <a:pt x="44934" y="4081"/>
                  </a:lnTo>
                  <a:lnTo>
                    <a:pt x="41160" y="4388"/>
                  </a:lnTo>
                  <a:lnTo>
                    <a:pt x="36772" y="4783"/>
                  </a:lnTo>
                  <a:lnTo>
                    <a:pt x="33393" y="4959"/>
                  </a:lnTo>
                  <a:lnTo>
                    <a:pt x="30585" y="4871"/>
                  </a:lnTo>
                  <a:lnTo>
                    <a:pt x="30541" y="4871"/>
                  </a:lnTo>
                  <a:lnTo>
                    <a:pt x="29444" y="5047"/>
                  </a:lnTo>
                  <a:lnTo>
                    <a:pt x="29356" y="5090"/>
                  </a:lnTo>
                  <a:lnTo>
                    <a:pt x="29312" y="5134"/>
                  </a:lnTo>
                  <a:lnTo>
                    <a:pt x="28040" y="7679"/>
                  </a:lnTo>
                  <a:lnTo>
                    <a:pt x="26767" y="10268"/>
                  </a:lnTo>
                  <a:lnTo>
                    <a:pt x="25100" y="13121"/>
                  </a:lnTo>
                  <a:lnTo>
                    <a:pt x="23257" y="15797"/>
                  </a:lnTo>
                  <a:lnTo>
                    <a:pt x="22247" y="16982"/>
                  </a:lnTo>
                  <a:lnTo>
                    <a:pt x="21414" y="17596"/>
                  </a:lnTo>
                  <a:lnTo>
                    <a:pt x="20317" y="17860"/>
                  </a:lnTo>
                  <a:lnTo>
                    <a:pt x="17157" y="17860"/>
                  </a:lnTo>
                  <a:lnTo>
                    <a:pt x="14481" y="17640"/>
                  </a:lnTo>
                  <a:lnTo>
                    <a:pt x="10531" y="16807"/>
                  </a:lnTo>
                  <a:lnTo>
                    <a:pt x="7899" y="16236"/>
                  </a:lnTo>
                  <a:lnTo>
                    <a:pt x="2282" y="15534"/>
                  </a:lnTo>
                  <a:lnTo>
                    <a:pt x="219" y="14788"/>
                  </a:lnTo>
                  <a:lnTo>
                    <a:pt x="132" y="14788"/>
                  </a:lnTo>
                  <a:lnTo>
                    <a:pt x="88" y="14832"/>
                  </a:lnTo>
                  <a:lnTo>
                    <a:pt x="44" y="14832"/>
                  </a:lnTo>
                  <a:lnTo>
                    <a:pt x="0" y="14920"/>
                  </a:lnTo>
                  <a:lnTo>
                    <a:pt x="0" y="14964"/>
                  </a:lnTo>
                  <a:lnTo>
                    <a:pt x="0" y="15051"/>
                  </a:lnTo>
                  <a:lnTo>
                    <a:pt x="44" y="15095"/>
                  </a:lnTo>
                  <a:lnTo>
                    <a:pt x="88" y="15139"/>
                  </a:lnTo>
                  <a:lnTo>
                    <a:pt x="2194" y="15885"/>
                  </a:lnTo>
                  <a:lnTo>
                    <a:pt x="2238" y="15885"/>
                  </a:lnTo>
                  <a:lnTo>
                    <a:pt x="7811" y="16587"/>
                  </a:lnTo>
                  <a:lnTo>
                    <a:pt x="10444" y="17158"/>
                  </a:lnTo>
                  <a:lnTo>
                    <a:pt x="14437" y="17991"/>
                  </a:lnTo>
                  <a:lnTo>
                    <a:pt x="17157" y="18211"/>
                  </a:lnTo>
                  <a:lnTo>
                    <a:pt x="20404" y="18211"/>
                  </a:lnTo>
                  <a:lnTo>
                    <a:pt x="21501" y="17947"/>
                  </a:lnTo>
                  <a:lnTo>
                    <a:pt x="21589" y="17904"/>
                  </a:lnTo>
                  <a:lnTo>
                    <a:pt x="22467" y="17245"/>
                  </a:lnTo>
                  <a:lnTo>
                    <a:pt x="22511" y="17245"/>
                  </a:lnTo>
                  <a:lnTo>
                    <a:pt x="23564" y="16017"/>
                  </a:lnTo>
                  <a:lnTo>
                    <a:pt x="25363" y="13296"/>
                  </a:lnTo>
                  <a:lnTo>
                    <a:pt x="27074" y="10444"/>
                  </a:lnTo>
                  <a:lnTo>
                    <a:pt x="28347" y="7811"/>
                  </a:lnTo>
                  <a:lnTo>
                    <a:pt x="29576" y="5354"/>
                  </a:lnTo>
                  <a:lnTo>
                    <a:pt x="30585" y="5222"/>
                  </a:lnTo>
                  <a:lnTo>
                    <a:pt x="33393" y="5310"/>
                  </a:lnTo>
                  <a:lnTo>
                    <a:pt x="36816" y="5134"/>
                  </a:lnTo>
                  <a:lnTo>
                    <a:pt x="41204" y="4739"/>
                  </a:lnTo>
                  <a:lnTo>
                    <a:pt x="44934" y="4432"/>
                  </a:lnTo>
                  <a:lnTo>
                    <a:pt x="48971" y="4037"/>
                  </a:lnTo>
                  <a:lnTo>
                    <a:pt x="49015" y="4037"/>
                  </a:lnTo>
                  <a:lnTo>
                    <a:pt x="51604" y="3423"/>
                  </a:lnTo>
                  <a:lnTo>
                    <a:pt x="57703" y="1799"/>
                  </a:lnTo>
                  <a:lnTo>
                    <a:pt x="57747" y="1756"/>
                  </a:lnTo>
                  <a:lnTo>
                    <a:pt x="60424" y="483"/>
                  </a:lnTo>
                  <a:lnTo>
                    <a:pt x="61652" y="351"/>
                  </a:lnTo>
                  <a:lnTo>
                    <a:pt x="61872" y="571"/>
                  </a:lnTo>
                  <a:lnTo>
                    <a:pt x="62223" y="1799"/>
                  </a:lnTo>
                  <a:lnTo>
                    <a:pt x="62354" y="4037"/>
                  </a:lnTo>
                  <a:lnTo>
                    <a:pt x="62354" y="4125"/>
                  </a:lnTo>
                  <a:lnTo>
                    <a:pt x="62398" y="4169"/>
                  </a:lnTo>
                  <a:lnTo>
                    <a:pt x="62486" y="4213"/>
                  </a:lnTo>
                  <a:lnTo>
                    <a:pt x="62618" y="4213"/>
                  </a:lnTo>
                  <a:lnTo>
                    <a:pt x="62661" y="4169"/>
                  </a:lnTo>
                  <a:lnTo>
                    <a:pt x="62705" y="4081"/>
                  </a:lnTo>
                  <a:lnTo>
                    <a:pt x="62705" y="4037"/>
                  </a:lnTo>
                  <a:lnTo>
                    <a:pt x="62574" y="1799"/>
                  </a:lnTo>
                  <a:lnTo>
                    <a:pt x="62530" y="1756"/>
                  </a:lnTo>
                  <a:lnTo>
                    <a:pt x="62223" y="439"/>
                  </a:lnTo>
                  <a:lnTo>
                    <a:pt x="62179" y="351"/>
                  </a:lnTo>
                  <a:lnTo>
                    <a:pt x="61828" y="44"/>
                  </a:lnTo>
                  <a:lnTo>
                    <a:pt x="61784"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8" name="Google Shape;6708;p166"/>
            <p:cNvSpPr/>
            <p:nvPr/>
          </p:nvSpPr>
          <p:spPr>
            <a:xfrm>
              <a:off x="3272450" y="748500"/>
              <a:ext cx="287450" cy="706500"/>
            </a:xfrm>
            <a:custGeom>
              <a:rect b="b" l="l" r="r" t="t"/>
              <a:pathLst>
                <a:path extrusionOk="0" h="28260" w="11498">
                  <a:moveTo>
                    <a:pt x="11278" y="0"/>
                  </a:moveTo>
                  <a:lnTo>
                    <a:pt x="11234" y="44"/>
                  </a:lnTo>
                  <a:lnTo>
                    <a:pt x="11190" y="88"/>
                  </a:lnTo>
                  <a:lnTo>
                    <a:pt x="9961" y="2677"/>
                  </a:lnTo>
                  <a:lnTo>
                    <a:pt x="8513" y="5046"/>
                  </a:lnTo>
                  <a:lnTo>
                    <a:pt x="8513" y="5090"/>
                  </a:lnTo>
                  <a:lnTo>
                    <a:pt x="7109" y="8732"/>
                  </a:lnTo>
                  <a:lnTo>
                    <a:pt x="5705" y="13120"/>
                  </a:lnTo>
                  <a:lnTo>
                    <a:pt x="4476" y="16324"/>
                  </a:lnTo>
                  <a:lnTo>
                    <a:pt x="3160" y="19176"/>
                  </a:lnTo>
                  <a:lnTo>
                    <a:pt x="1317" y="24617"/>
                  </a:lnTo>
                  <a:lnTo>
                    <a:pt x="1" y="27294"/>
                  </a:lnTo>
                  <a:lnTo>
                    <a:pt x="1" y="27338"/>
                  </a:lnTo>
                  <a:lnTo>
                    <a:pt x="1" y="28083"/>
                  </a:lnTo>
                  <a:lnTo>
                    <a:pt x="1" y="28171"/>
                  </a:lnTo>
                  <a:lnTo>
                    <a:pt x="44" y="28215"/>
                  </a:lnTo>
                  <a:lnTo>
                    <a:pt x="88" y="28259"/>
                  </a:lnTo>
                  <a:lnTo>
                    <a:pt x="220" y="28259"/>
                  </a:lnTo>
                  <a:lnTo>
                    <a:pt x="308" y="28215"/>
                  </a:lnTo>
                  <a:lnTo>
                    <a:pt x="308" y="28171"/>
                  </a:lnTo>
                  <a:lnTo>
                    <a:pt x="352" y="28083"/>
                  </a:lnTo>
                  <a:lnTo>
                    <a:pt x="352" y="27381"/>
                  </a:lnTo>
                  <a:lnTo>
                    <a:pt x="1668" y="24792"/>
                  </a:lnTo>
                  <a:lnTo>
                    <a:pt x="1668" y="24749"/>
                  </a:lnTo>
                  <a:lnTo>
                    <a:pt x="3511" y="19307"/>
                  </a:lnTo>
                  <a:lnTo>
                    <a:pt x="4784" y="16455"/>
                  </a:lnTo>
                  <a:lnTo>
                    <a:pt x="6012" y="13252"/>
                  </a:lnTo>
                  <a:lnTo>
                    <a:pt x="7416" y="8864"/>
                  </a:lnTo>
                  <a:lnTo>
                    <a:pt x="8821" y="5222"/>
                  </a:lnTo>
                  <a:lnTo>
                    <a:pt x="10269" y="2808"/>
                  </a:lnTo>
                  <a:lnTo>
                    <a:pt x="11497" y="263"/>
                  </a:lnTo>
                  <a:lnTo>
                    <a:pt x="11497" y="176"/>
                  </a:lnTo>
                  <a:lnTo>
                    <a:pt x="11497" y="132"/>
                  </a:lnTo>
                  <a:lnTo>
                    <a:pt x="11453" y="44"/>
                  </a:lnTo>
                  <a:lnTo>
                    <a:pt x="11409"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9" name="Google Shape;6709;p166"/>
            <p:cNvSpPr/>
            <p:nvPr/>
          </p:nvSpPr>
          <p:spPr>
            <a:xfrm>
              <a:off x="4211500" y="2486150"/>
              <a:ext cx="884200" cy="333525"/>
            </a:xfrm>
            <a:custGeom>
              <a:rect b="b" l="l" r="r" t="t"/>
              <a:pathLst>
                <a:path extrusionOk="0" h="13341" w="35368">
                  <a:moveTo>
                    <a:pt x="34929" y="1"/>
                  </a:moveTo>
                  <a:lnTo>
                    <a:pt x="31287" y="1098"/>
                  </a:lnTo>
                  <a:lnTo>
                    <a:pt x="27645" y="1931"/>
                  </a:lnTo>
                  <a:lnTo>
                    <a:pt x="24310" y="2326"/>
                  </a:lnTo>
                  <a:lnTo>
                    <a:pt x="20668" y="2765"/>
                  </a:lnTo>
                  <a:lnTo>
                    <a:pt x="17728" y="3072"/>
                  </a:lnTo>
                  <a:lnTo>
                    <a:pt x="12726" y="3379"/>
                  </a:lnTo>
                  <a:lnTo>
                    <a:pt x="8864" y="3292"/>
                  </a:lnTo>
                  <a:lnTo>
                    <a:pt x="6802" y="3423"/>
                  </a:lnTo>
                  <a:lnTo>
                    <a:pt x="6758" y="3467"/>
                  </a:lnTo>
                  <a:lnTo>
                    <a:pt x="5924" y="3818"/>
                  </a:lnTo>
                  <a:lnTo>
                    <a:pt x="5880" y="3862"/>
                  </a:lnTo>
                  <a:lnTo>
                    <a:pt x="5222" y="4564"/>
                  </a:lnTo>
                  <a:lnTo>
                    <a:pt x="5178" y="4608"/>
                  </a:lnTo>
                  <a:lnTo>
                    <a:pt x="4213" y="6319"/>
                  </a:lnTo>
                  <a:lnTo>
                    <a:pt x="1317" y="11322"/>
                  </a:lnTo>
                  <a:lnTo>
                    <a:pt x="44" y="13077"/>
                  </a:lnTo>
                  <a:lnTo>
                    <a:pt x="0" y="13121"/>
                  </a:lnTo>
                  <a:lnTo>
                    <a:pt x="0" y="13208"/>
                  </a:lnTo>
                  <a:lnTo>
                    <a:pt x="44" y="13252"/>
                  </a:lnTo>
                  <a:lnTo>
                    <a:pt x="88" y="13340"/>
                  </a:lnTo>
                  <a:lnTo>
                    <a:pt x="264" y="13340"/>
                  </a:lnTo>
                  <a:lnTo>
                    <a:pt x="307" y="13296"/>
                  </a:lnTo>
                  <a:lnTo>
                    <a:pt x="1624" y="11497"/>
                  </a:lnTo>
                  <a:lnTo>
                    <a:pt x="4520" y="6495"/>
                  </a:lnTo>
                  <a:lnTo>
                    <a:pt x="5485" y="4783"/>
                  </a:lnTo>
                  <a:lnTo>
                    <a:pt x="6100" y="4125"/>
                  </a:lnTo>
                  <a:lnTo>
                    <a:pt x="6890" y="3774"/>
                  </a:lnTo>
                  <a:lnTo>
                    <a:pt x="8864" y="3643"/>
                  </a:lnTo>
                  <a:lnTo>
                    <a:pt x="12770" y="3730"/>
                  </a:lnTo>
                  <a:lnTo>
                    <a:pt x="17728" y="3423"/>
                  </a:lnTo>
                  <a:lnTo>
                    <a:pt x="20712" y="3116"/>
                  </a:lnTo>
                  <a:lnTo>
                    <a:pt x="24354" y="2677"/>
                  </a:lnTo>
                  <a:lnTo>
                    <a:pt x="27689" y="2282"/>
                  </a:lnTo>
                  <a:lnTo>
                    <a:pt x="27733" y="2282"/>
                  </a:lnTo>
                  <a:lnTo>
                    <a:pt x="31419" y="1405"/>
                  </a:lnTo>
                  <a:lnTo>
                    <a:pt x="34885" y="352"/>
                  </a:lnTo>
                  <a:lnTo>
                    <a:pt x="35017" y="746"/>
                  </a:lnTo>
                  <a:lnTo>
                    <a:pt x="34534" y="2370"/>
                  </a:lnTo>
                  <a:lnTo>
                    <a:pt x="34534" y="2458"/>
                  </a:lnTo>
                  <a:lnTo>
                    <a:pt x="34534" y="2502"/>
                  </a:lnTo>
                  <a:lnTo>
                    <a:pt x="34578" y="2546"/>
                  </a:lnTo>
                  <a:lnTo>
                    <a:pt x="34666" y="2589"/>
                  </a:lnTo>
                  <a:lnTo>
                    <a:pt x="34798" y="2589"/>
                  </a:lnTo>
                  <a:lnTo>
                    <a:pt x="34841" y="2546"/>
                  </a:lnTo>
                  <a:lnTo>
                    <a:pt x="34885" y="2458"/>
                  </a:lnTo>
                  <a:lnTo>
                    <a:pt x="35368" y="790"/>
                  </a:lnTo>
                  <a:lnTo>
                    <a:pt x="35368" y="703"/>
                  </a:lnTo>
                  <a:lnTo>
                    <a:pt x="35149" y="88"/>
                  </a:lnTo>
                  <a:lnTo>
                    <a:pt x="35061"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0" name="Google Shape;6710;p166"/>
            <p:cNvSpPr/>
            <p:nvPr/>
          </p:nvSpPr>
          <p:spPr>
            <a:xfrm>
              <a:off x="3623500" y="2804275"/>
              <a:ext cx="496975" cy="77925"/>
            </a:xfrm>
            <a:custGeom>
              <a:rect b="b" l="l" r="r" t="t"/>
              <a:pathLst>
                <a:path extrusionOk="0" h="3117" w="19879">
                  <a:moveTo>
                    <a:pt x="88" y="1"/>
                  </a:moveTo>
                  <a:lnTo>
                    <a:pt x="44" y="45"/>
                  </a:lnTo>
                  <a:lnTo>
                    <a:pt x="0" y="89"/>
                  </a:lnTo>
                  <a:lnTo>
                    <a:pt x="0" y="176"/>
                  </a:lnTo>
                  <a:lnTo>
                    <a:pt x="0" y="220"/>
                  </a:lnTo>
                  <a:lnTo>
                    <a:pt x="44" y="308"/>
                  </a:lnTo>
                  <a:lnTo>
                    <a:pt x="88" y="352"/>
                  </a:lnTo>
                  <a:lnTo>
                    <a:pt x="1756" y="922"/>
                  </a:lnTo>
                  <a:lnTo>
                    <a:pt x="1799" y="922"/>
                  </a:lnTo>
                  <a:lnTo>
                    <a:pt x="7504" y="1756"/>
                  </a:lnTo>
                  <a:lnTo>
                    <a:pt x="10795" y="2458"/>
                  </a:lnTo>
                  <a:lnTo>
                    <a:pt x="13867" y="2985"/>
                  </a:lnTo>
                  <a:lnTo>
                    <a:pt x="16982" y="3116"/>
                  </a:lnTo>
                  <a:lnTo>
                    <a:pt x="19703" y="2941"/>
                  </a:lnTo>
                  <a:lnTo>
                    <a:pt x="19747" y="2941"/>
                  </a:lnTo>
                  <a:lnTo>
                    <a:pt x="19834" y="2897"/>
                  </a:lnTo>
                  <a:lnTo>
                    <a:pt x="19834" y="2809"/>
                  </a:lnTo>
                  <a:lnTo>
                    <a:pt x="19878" y="2765"/>
                  </a:lnTo>
                  <a:lnTo>
                    <a:pt x="19834" y="2678"/>
                  </a:lnTo>
                  <a:lnTo>
                    <a:pt x="19790" y="2634"/>
                  </a:lnTo>
                  <a:lnTo>
                    <a:pt x="19659" y="2590"/>
                  </a:lnTo>
                  <a:lnTo>
                    <a:pt x="16982" y="2765"/>
                  </a:lnTo>
                  <a:lnTo>
                    <a:pt x="13910" y="2634"/>
                  </a:lnTo>
                  <a:lnTo>
                    <a:pt x="10883" y="2107"/>
                  </a:lnTo>
                  <a:lnTo>
                    <a:pt x="7592" y="1405"/>
                  </a:lnTo>
                  <a:lnTo>
                    <a:pt x="1887" y="615"/>
                  </a:lnTo>
                  <a:lnTo>
                    <a:pt x="220"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1" name="Google Shape;6711;p166"/>
            <p:cNvSpPr/>
            <p:nvPr/>
          </p:nvSpPr>
          <p:spPr>
            <a:xfrm>
              <a:off x="3251600" y="756175"/>
              <a:ext cx="275375" cy="692225"/>
            </a:xfrm>
            <a:custGeom>
              <a:rect b="b" l="l" r="r" t="t"/>
              <a:pathLst>
                <a:path extrusionOk="0" h="27689" w="11015">
                  <a:moveTo>
                    <a:pt x="10795" y="0"/>
                  </a:moveTo>
                  <a:lnTo>
                    <a:pt x="10752" y="44"/>
                  </a:lnTo>
                  <a:lnTo>
                    <a:pt x="10708" y="88"/>
                  </a:lnTo>
                  <a:lnTo>
                    <a:pt x="10313" y="834"/>
                  </a:lnTo>
                  <a:lnTo>
                    <a:pt x="8470" y="4213"/>
                  </a:lnTo>
                  <a:lnTo>
                    <a:pt x="7153" y="7592"/>
                  </a:lnTo>
                  <a:lnTo>
                    <a:pt x="5837" y="11716"/>
                  </a:lnTo>
                  <a:lnTo>
                    <a:pt x="4652" y="14744"/>
                  </a:lnTo>
                  <a:lnTo>
                    <a:pt x="3336" y="17333"/>
                  </a:lnTo>
                  <a:lnTo>
                    <a:pt x="3336" y="17377"/>
                  </a:lnTo>
                  <a:lnTo>
                    <a:pt x="2370" y="20185"/>
                  </a:lnTo>
                  <a:lnTo>
                    <a:pt x="1010" y="24485"/>
                  </a:lnTo>
                  <a:lnTo>
                    <a:pt x="176" y="26460"/>
                  </a:lnTo>
                  <a:lnTo>
                    <a:pt x="176" y="26504"/>
                  </a:lnTo>
                  <a:lnTo>
                    <a:pt x="1" y="27469"/>
                  </a:lnTo>
                  <a:lnTo>
                    <a:pt x="1" y="27557"/>
                  </a:lnTo>
                  <a:lnTo>
                    <a:pt x="45" y="27601"/>
                  </a:lnTo>
                  <a:lnTo>
                    <a:pt x="89" y="27645"/>
                  </a:lnTo>
                  <a:lnTo>
                    <a:pt x="176" y="27689"/>
                  </a:lnTo>
                  <a:lnTo>
                    <a:pt x="308" y="27645"/>
                  </a:lnTo>
                  <a:lnTo>
                    <a:pt x="352" y="27557"/>
                  </a:lnTo>
                  <a:lnTo>
                    <a:pt x="484" y="26592"/>
                  </a:lnTo>
                  <a:lnTo>
                    <a:pt x="1361" y="24617"/>
                  </a:lnTo>
                  <a:lnTo>
                    <a:pt x="1361" y="24573"/>
                  </a:lnTo>
                  <a:lnTo>
                    <a:pt x="2678" y="20317"/>
                  </a:lnTo>
                  <a:lnTo>
                    <a:pt x="3643" y="17465"/>
                  </a:lnTo>
                  <a:lnTo>
                    <a:pt x="4959" y="14876"/>
                  </a:lnTo>
                  <a:lnTo>
                    <a:pt x="6144" y="11804"/>
                  </a:lnTo>
                  <a:lnTo>
                    <a:pt x="7461" y="7679"/>
                  </a:lnTo>
                  <a:lnTo>
                    <a:pt x="8777" y="4344"/>
                  </a:lnTo>
                  <a:lnTo>
                    <a:pt x="10620" y="1009"/>
                  </a:lnTo>
                  <a:lnTo>
                    <a:pt x="11015" y="264"/>
                  </a:lnTo>
                  <a:lnTo>
                    <a:pt x="11015" y="176"/>
                  </a:lnTo>
                  <a:lnTo>
                    <a:pt x="11015" y="132"/>
                  </a:lnTo>
                  <a:lnTo>
                    <a:pt x="11015" y="44"/>
                  </a:lnTo>
                  <a:lnTo>
                    <a:pt x="10927"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2" name="Google Shape;6712;p166"/>
            <p:cNvSpPr/>
            <p:nvPr/>
          </p:nvSpPr>
          <p:spPr>
            <a:xfrm>
              <a:off x="3658600" y="1953000"/>
              <a:ext cx="737225" cy="323650"/>
            </a:xfrm>
            <a:custGeom>
              <a:rect b="b" l="l" r="r" t="t"/>
              <a:pathLst>
                <a:path extrusionOk="0" h="12946" w="29489">
                  <a:moveTo>
                    <a:pt x="11760" y="1"/>
                  </a:moveTo>
                  <a:lnTo>
                    <a:pt x="11629" y="45"/>
                  </a:lnTo>
                  <a:lnTo>
                    <a:pt x="11278" y="220"/>
                  </a:lnTo>
                  <a:lnTo>
                    <a:pt x="11234" y="264"/>
                  </a:lnTo>
                  <a:lnTo>
                    <a:pt x="11190" y="308"/>
                  </a:lnTo>
                  <a:lnTo>
                    <a:pt x="11058" y="703"/>
                  </a:lnTo>
                  <a:lnTo>
                    <a:pt x="11058" y="834"/>
                  </a:lnTo>
                  <a:lnTo>
                    <a:pt x="12287" y="3994"/>
                  </a:lnTo>
                  <a:lnTo>
                    <a:pt x="12550" y="6539"/>
                  </a:lnTo>
                  <a:lnTo>
                    <a:pt x="12112" y="8733"/>
                  </a:lnTo>
                  <a:lnTo>
                    <a:pt x="11102" y="11190"/>
                  </a:lnTo>
                  <a:lnTo>
                    <a:pt x="10620" y="11804"/>
                  </a:lnTo>
                  <a:lnTo>
                    <a:pt x="10225" y="12068"/>
                  </a:lnTo>
                  <a:lnTo>
                    <a:pt x="6670" y="12507"/>
                  </a:lnTo>
                  <a:lnTo>
                    <a:pt x="2721" y="12594"/>
                  </a:lnTo>
                  <a:lnTo>
                    <a:pt x="2195" y="12243"/>
                  </a:lnTo>
                  <a:lnTo>
                    <a:pt x="2151" y="12199"/>
                  </a:lnTo>
                  <a:lnTo>
                    <a:pt x="1756" y="12024"/>
                  </a:lnTo>
                  <a:lnTo>
                    <a:pt x="834" y="9610"/>
                  </a:lnTo>
                  <a:lnTo>
                    <a:pt x="790" y="9523"/>
                  </a:lnTo>
                  <a:lnTo>
                    <a:pt x="308" y="9128"/>
                  </a:lnTo>
                  <a:lnTo>
                    <a:pt x="220" y="9084"/>
                  </a:lnTo>
                  <a:lnTo>
                    <a:pt x="88" y="9084"/>
                  </a:lnTo>
                  <a:lnTo>
                    <a:pt x="44" y="9128"/>
                  </a:lnTo>
                  <a:lnTo>
                    <a:pt x="0" y="9172"/>
                  </a:lnTo>
                  <a:lnTo>
                    <a:pt x="0" y="9259"/>
                  </a:lnTo>
                  <a:lnTo>
                    <a:pt x="0" y="9303"/>
                  </a:lnTo>
                  <a:lnTo>
                    <a:pt x="44" y="9391"/>
                  </a:lnTo>
                  <a:lnTo>
                    <a:pt x="527" y="9786"/>
                  </a:lnTo>
                  <a:lnTo>
                    <a:pt x="1492" y="12199"/>
                  </a:lnTo>
                  <a:lnTo>
                    <a:pt x="1580" y="12331"/>
                  </a:lnTo>
                  <a:lnTo>
                    <a:pt x="1975" y="12507"/>
                  </a:lnTo>
                  <a:lnTo>
                    <a:pt x="2589" y="12945"/>
                  </a:lnTo>
                  <a:lnTo>
                    <a:pt x="2677" y="12945"/>
                  </a:lnTo>
                  <a:lnTo>
                    <a:pt x="6714" y="12858"/>
                  </a:lnTo>
                  <a:lnTo>
                    <a:pt x="10312" y="12419"/>
                  </a:lnTo>
                  <a:lnTo>
                    <a:pt x="10400" y="12419"/>
                  </a:lnTo>
                  <a:lnTo>
                    <a:pt x="10839" y="12068"/>
                  </a:lnTo>
                  <a:lnTo>
                    <a:pt x="10883" y="12024"/>
                  </a:lnTo>
                  <a:lnTo>
                    <a:pt x="11366" y="11366"/>
                  </a:lnTo>
                  <a:lnTo>
                    <a:pt x="11409" y="11322"/>
                  </a:lnTo>
                  <a:lnTo>
                    <a:pt x="12419" y="8865"/>
                  </a:lnTo>
                  <a:lnTo>
                    <a:pt x="12463" y="8821"/>
                  </a:lnTo>
                  <a:lnTo>
                    <a:pt x="12857" y="6583"/>
                  </a:lnTo>
                  <a:lnTo>
                    <a:pt x="12901" y="6539"/>
                  </a:lnTo>
                  <a:lnTo>
                    <a:pt x="12638" y="3906"/>
                  </a:lnTo>
                  <a:lnTo>
                    <a:pt x="12594" y="3862"/>
                  </a:lnTo>
                  <a:lnTo>
                    <a:pt x="11409" y="747"/>
                  </a:lnTo>
                  <a:lnTo>
                    <a:pt x="11497" y="483"/>
                  </a:lnTo>
                  <a:lnTo>
                    <a:pt x="11717" y="352"/>
                  </a:lnTo>
                  <a:lnTo>
                    <a:pt x="15052" y="1185"/>
                  </a:lnTo>
                  <a:lnTo>
                    <a:pt x="17553" y="2677"/>
                  </a:lnTo>
                  <a:lnTo>
                    <a:pt x="22116" y="5003"/>
                  </a:lnTo>
                  <a:lnTo>
                    <a:pt x="22204" y="5003"/>
                  </a:lnTo>
                  <a:lnTo>
                    <a:pt x="23477" y="4915"/>
                  </a:lnTo>
                  <a:lnTo>
                    <a:pt x="29357" y="3555"/>
                  </a:lnTo>
                  <a:lnTo>
                    <a:pt x="29444" y="3555"/>
                  </a:lnTo>
                  <a:lnTo>
                    <a:pt x="29488" y="3511"/>
                  </a:lnTo>
                  <a:lnTo>
                    <a:pt x="29488" y="3423"/>
                  </a:lnTo>
                  <a:lnTo>
                    <a:pt x="29488" y="3379"/>
                  </a:lnTo>
                  <a:lnTo>
                    <a:pt x="29444" y="3292"/>
                  </a:lnTo>
                  <a:lnTo>
                    <a:pt x="29400" y="3248"/>
                  </a:lnTo>
                  <a:lnTo>
                    <a:pt x="29357" y="3204"/>
                  </a:lnTo>
                  <a:lnTo>
                    <a:pt x="29269" y="3248"/>
                  </a:lnTo>
                  <a:lnTo>
                    <a:pt x="23433" y="4564"/>
                  </a:lnTo>
                  <a:lnTo>
                    <a:pt x="22204" y="4652"/>
                  </a:lnTo>
                  <a:lnTo>
                    <a:pt x="17684" y="2370"/>
                  </a:lnTo>
                  <a:lnTo>
                    <a:pt x="15183" y="878"/>
                  </a:lnTo>
                  <a:lnTo>
                    <a:pt x="15139" y="878"/>
                  </a:lnTo>
                  <a:lnTo>
                    <a:pt x="11760"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3" name="Google Shape;6713;p166"/>
            <p:cNvSpPr/>
            <p:nvPr/>
          </p:nvSpPr>
          <p:spPr>
            <a:xfrm>
              <a:off x="3550000" y="2139500"/>
              <a:ext cx="25" cy="25"/>
            </a:xfrm>
            <a:custGeom>
              <a:rect b="b" l="l" r="r" t="t"/>
              <a:pathLst>
                <a:path extrusionOk="0" h="1" w="1">
                  <a:moveTo>
                    <a:pt x="0" y="0"/>
                  </a:moveTo>
                  <a:lnTo>
                    <a:pt x="0"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4" name="Google Shape;6714;p166"/>
            <p:cNvSpPr/>
            <p:nvPr/>
          </p:nvSpPr>
          <p:spPr>
            <a:xfrm>
              <a:off x="3550000" y="2139500"/>
              <a:ext cx="25" cy="25"/>
            </a:xfrm>
            <a:custGeom>
              <a:rect b="b" l="l" r="r" t="t"/>
              <a:pathLst>
                <a:path extrusionOk="0" fill="none" h="1" w="1">
                  <a:moveTo>
                    <a:pt x="0" y="0"/>
                  </a:moveTo>
                  <a:lnTo>
                    <a:pt x="0" y="0"/>
                  </a:lnTo>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5" name="Google Shape;6715;p166"/>
            <p:cNvSpPr/>
            <p:nvPr/>
          </p:nvSpPr>
          <p:spPr>
            <a:xfrm>
              <a:off x="3643250" y="872450"/>
              <a:ext cx="522200" cy="829375"/>
            </a:xfrm>
            <a:custGeom>
              <a:rect b="b" l="l" r="r" t="t"/>
              <a:pathLst>
                <a:path extrusionOk="0" h="33175" w="20888">
                  <a:moveTo>
                    <a:pt x="20668" y="1"/>
                  </a:moveTo>
                  <a:lnTo>
                    <a:pt x="20624" y="44"/>
                  </a:lnTo>
                  <a:lnTo>
                    <a:pt x="20580" y="88"/>
                  </a:lnTo>
                  <a:lnTo>
                    <a:pt x="16850" y="5178"/>
                  </a:lnTo>
                  <a:lnTo>
                    <a:pt x="14525" y="7943"/>
                  </a:lnTo>
                  <a:lnTo>
                    <a:pt x="11672" y="11146"/>
                  </a:lnTo>
                  <a:lnTo>
                    <a:pt x="9522" y="13823"/>
                  </a:lnTo>
                  <a:lnTo>
                    <a:pt x="9522" y="13867"/>
                  </a:lnTo>
                  <a:lnTo>
                    <a:pt x="8732" y="15227"/>
                  </a:lnTo>
                  <a:lnTo>
                    <a:pt x="8689" y="15315"/>
                  </a:lnTo>
                  <a:lnTo>
                    <a:pt x="8513" y="16851"/>
                  </a:lnTo>
                  <a:lnTo>
                    <a:pt x="8601" y="18869"/>
                  </a:lnTo>
                  <a:lnTo>
                    <a:pt x="8425" y="19220"/>
                  </a:lnTo>
                  <a:lnTo>
                    <a:pt x="5134" y="21677"/>
                  </a:lnTo>
                  <a:lnTo>
                    <a:pt x="5090" y="21765"/>
                  </a:lnTo>
                  <a:lnTo>
                    <a:pt x="4037" y="24617"/>
                  </a:lnTo>
                  <a:lnTo>
                    <a:pt x="3160" y="27865"/>
                  </a:lnTo>
                  <a:lnTo>
                    <a:pt x="2326" y="30892"/>
                  </a:lnTo>
                  <a:lnTo>
                    <a:pt x="1536" y="32253"/>
                  </a:lnTo>
                  <a:lnTo>
                    <a:pt x="483" y="32779"/>
                  </a:lnTo>
                  <a:lnTo>
                    <a:pt x="220" y="32691"/>
                  </a:lnTo>
                  <a:lnTo>
                    <a:pt x="88" y="32691"/>
                  </a:lnTo>
                  <a:lnTo>
                    <a:pt x="44" y="32735"/>
                  </a:lnTo>
                  <a:lnTo>
                    <a:pt x="0" y="32779"/>
                  </a:lnTo>
                  <a:lnTo>
                    <a:pt x="0" y="32867"/>
                  </a:lnTo>
                  <a:lnTo>
                    <a:pt x="0" y="32911"/>
                  </a:lnTo>
                  <a:lnTo>
                    <a:pt x="44" y="32955"/>
                  </a:lnTo>
                  <a:lnTo>
                    <a:pt x="88" y="32999"/>
                  </a:lnTo>
                  <a:lnTo>
                    <a:pt x="439" y="33130"/>
                  </a:lnTo>
                  <a:lnTo>
                    <a:pt x="483" y="33174"/>
                  </a:lnTo>
                  <a:lnTo>
                    <a:pt x="571" y="33130"/>
                  </a:lnTo>
                  <a:lnTo>
                    <a:pt x="1755" y="32516"/>
                  </a:lnTo>
                  <a:lnTo>
                    <a:pt x="1799" y="32472"/>
                  </a:lnTo>
                  <a:lnTo>
                    <a:pt x="2677" y="31068"/>
                  </a:lnTo>
                  <a:lnTo>
                    <a:pt x="2677" y="31024"/>
                  </a:lnTo>
                  <a:lnTo>
                    <a:pt x="3511" y="27952"/>
                  </a:lnTo>
                  <a:lnTo>
                    <a:pt x="4388" y="24705"/>
                  </a:lnTo>
                  <a:lnTo>
                    <a:pt x="5397" y="21941"/>
                  </a:lnTo>
                  <a:lnTo>
                    <a:pt x="8645" y="19483"/>
                  </a:lnTo>
                  <a:lnTo>
                    <a:pt x="8689" y="19396"/>
                  </a:lnTo>
                  <a:lnTo>
                    <a:pt x="8908" y="18957"/>
                  </a:lnTo>
                  <a:lnTo>
                    <a:pt x="8952" y="18869"/>
                  </a:lnTo>
                  <a:lnTo>
                    <a:pt x="8864" y="16851"/>
                  </a:lnTo>
                  <a:lnTo>
                    <a:pt x="9040" y="15359"/>
                  </a:lnTo>
                  <a:lnTo>
                    <a:pt x="9786" y="14042"/>
                  </a:lnTo>
                  <a:lnTo>
                    <a:pt x="11936" y="11366"/>
                  </a:lnTo>
                  <a:lnTo>
                    <a:pt x="14788" y="8162"/>
                  </a:lnTo>
                  <a:lnTo>
                    <a:pt x="17114" y="5398"/>
                  </a:lnTo>
                  <a:lnTo>
                    <a:pt x="20843" y="308"/>
                  </a:lnTo>
                  <a:lnTo>
                    <a:pt x="20887" y="220"/>
                  </a:lnTo>
                  <a:lnTo>
                    <a:pt x="20887" y="176"/>
                  </a:lnTo>
                  <a:lnTo>
                    <a:pt x="20887" y="88"/>
                  </a:lnTo>
                  <a:lnTo>
                    <a:pt x="20800" y="44"/>
                  </a:lnTo>
                  <a:lnTo>
                    <a:pt x="20756"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6" name="Google Shape;6716;p166"/>
            <p:cNvSpPr/>
            <p:nvPr/>
          </p:nvSpPr>
          <p:spPr>
            <a:xfrm>
              <a:off x="3612525" y="2141700"/>
              <a:ext cx="1811200" cy="630800"/>
            </a:xfrm>
            <a:custGeom>
              <a:rect b="b" l="l" r="r" t="t"/>
              <a:pathLst>
                <a:path extrusionOk="0" h="25232" w="72448">
                  <a:moveTo>
                    <a:pt x="69288" y="0"/>
                  </a:moveTo>
                  <a:lnTo>
                    <a:pt x="66655" y="483"/>
                  </a:lnTo>
                  <a:lnTo>
                    <a:pt x="66611" y="483"/>
                  </a:lnTo>
                  <a:lnTo>
                    <a:pt x="63627" y="1448"/>
                  </a:lnTo>
                  <a:lnTo>
                    <a:pt x="59546" y="2940"/>
                  </a:lnTo>
                  <a:lnTo>
                    <a:pt x="57967" y="3598"/>
                  </a:lnTo>
                  <a:lnTo>
                    <a:pt x="54149" y="3642"/>
                  </a:lnTo>
                  <a:lnTo>
                    <a:pt x="52394" y="3686"/>
                  </a:lnTo>
                  <a:lnTo>
                    <a:pt x="52306" y="3730"/>
                  </a:lnTo>
                  <a:lnTo>
                    <a:pt x="46865" y="6407"/>
                  </a:lnTo>
                  <a:lnTo>
                    <a:pt x="45154" y="7328"/>
                  </a:lnTo>
                  <a:lnTo>
                    <a:pt x="39142" y="8425"/>
                  </a:lnTo>
                  <a:lnTo>
                    <a:pt x="35324" y="8996"/>
                  </a:lnTo>
                  <a:lnTo>
                    <a:pt x="32033" y="9566"/>
                  </a:lnTo>
                  <a:lnTo>
                    <a:pt x="28128" y="10356"/>
                  </a:lnTo>
                  <a:lnTo>
                    <a:pt x="27206" y="10751"/>
                  </a:lnTo>
                  <a:lnTo>
                    <a:pt x="27119" y="10795"/>
                  </a:lnTo>
                  <a:lnTo>
                    <a:pt x="26855" y="11190"/>
                  </a:lnTo>
                  <a:lnTo>
                    <a:pt x="26812" y="11233"/>
                  </a:lnTo>
                  <a:lnTo>
                    <a:pt x="25363" y="16718"/>
                  </a:lnTo>
                  <a:lnTo>
                    <a:pt x="24091" y="19527"/>
                  </a:lnTo>
                  <a:lnTo>
                    <a:pt x="22423" y="22379"/>
                  </a:lnTo>
                  <a:lnTo>
                    <a:pt x="21063" y="24573"/>
                  </a:lnTo>
                  <a:lnTo>
                    <a:pt x="20668" y="24836"/>
                  </a:lnTo>
                  <a:lnTo>
                    <a:pt x="14964" y="23915"/>
                  </a:lnTo>
                  <a:lnTo>
                    <a:pt x="10269" y="22818"/>
                  </a:lnTo>
                  <a:lnTo>
                    <a:pt x="6802" y="22204"/>
                  </a:lnTo>
                  <a:lnTo>
                    <a:pt x="6758" y="22204"/>
                  </a:lnTo>
                  <a:lnTo>
                    <a:pt x="3467" y="21984"/>
                  </a:lnTo>
                  <a:lnTo>
                    <a:pt x="264" y="20843"/>
                  </a:lnTo>
                  <a:lnTo>
                    <a:pt x="132" y="20843"/>
                  </a:lnTo>
                  <a:lnTo>
                    <a:pt x="44" y="20887"/>
                  </a:lnTo>
                  <a:lnTo>
                    <a:pt x="44" y="20975"/>
                  </a:lnTo>
                  <a:lnTo>
                    <a:pt x="1" y="21019"/>
                  </a:lnTo>
                  <a:lnTo>
                    <a:pt x="44" y="21107"/>
                  </a:lnTo>
                  <a:lnTo>
                    <a:pt x="88" y="21150"/>
                  </a:lnTo>
                  <a:lnTo>
                    <a:pt x="132" y="21194"/>
                  </a:lnTo>
                  <a:lnTo>
                    <a:pt x="3379" y="22291"/>
                  </a:lnTo>
                  <a:lnTo>
                    <a:pt x="3423" y="22335"/>
                  </a:lnTo>
                  <a:lnTo>
                    <a:pt x="6758" y="22555"/>
                  </a:lnTo>
                  <a:lnTo>
                    <a:pt x="10181" y="23169"/>
                  </a:lnTo>
                  <a:lnTo>
                    <a:pt x="14876" y="24266"/>
                  </a:lnTo>
                  <a:lnTo>
                    <a:pt x="20668" y="25231"/>
                  </a:lnTo>
                  <a:lnTo>
                    <a:pt x="20712" y="25231"/>
                  </a:lnTo>
                  <a:lnTo>
                    <a:pt x="20800" y="25187"/>
                  </a:lnTo>
                  <a:lnTo>
                    <a:pt x="21283" y="24836"/>
                  </a:lnTo>
                  <a:lnTo>
                    <a:pt x="21326" y="24792"/>
                  </a:lnTo>
                  <a:lnTo>
                    <a:pt x="22731" y="22555"/>
                  </a:lnTo>
                  <a:lnTo>
                    <a:pt x="24398" y="19702"/>
                  </a:lnTo>
                  <a:lnTo>
                    <a:pt x="25715" y="16850"/>
                  </a:lnTo>
                  <a:lnTo>
                    <a:pt x="25715" y="16806"/>
                  </a:lnTo>
                  <a:lnTo>
                    <a:pt x="27119" y="11365"/>
                  </a:lnTo>
                  <a:lnTo>
                    <a:pt x="27382" y="11058"/>
                  </a:lnTo>
                  <a:lnTo>
                    <a:pt x="28216" y="10707"/>
                  </a:lnTo>
                  <a:lnTo>
                    <a:pt x="32121" y="9917"/>
                  </a:lnTo>
                  <a:lnTo>
                    <a:pt x="35368" y="9347"/>
                  </a:lnTo>
                  <a:lnTo>
                    <a:pt x="39186" y="8776"/>
                  </a:lnTo>
                  <a:lnTo>
                    <a:pt x="45241" y="7679"/>
                  </a:lnTo>
                  <a:lnTo>
                    <a:pt x="45285" y="7635"/>
                  </a:lnTo>
                  <a:lnTo>
                    <a:pt x="47040" y="6714"/>
                  </a:lnTo>
                  <a:lnTo>
                    <a:pt x="52438" y="4037"/>
                  </a:lnTo>
                  <a:lnTo>
                    <a:pt x="54149" y="3993"/>
                  </a:lnTo>
                  <a:lnTo>
                    <a:pt x="58011" y="3949"/>
                  </a:lnTo>
                  <a:lnTo>
                    <a:pt x="58098" y="3949"/>
                  </a:lnTo>
                  <a:lnTo>
                    <a:pt x="59678" y="3247"/>
                  </a:lnTo>
                  <a:lnTo>
                    <a:pt x="63715" y="1799"/>
                  </a:lnTo>
                  <a:lnTo>
                    <a:pt x="66699" y="790"/>
                  </a:lnTo>
                  <a:lnTo>
                    <a:pt x="69332" y="351"/>
                  </a:lnTo>
                  <a:lnTo>
                    <a:pt x="70868" y="658"/>
                  </a:lnTo>
                  <a:lnTo>
                    <a:pt x="71614" y="1404"/>
                  </a:lnTo>
                  <a:lnTo>
                    <a:pt x="72096" y="3159"/>
                  </a:lnTo>
                  <a:lnTo>
                    <a:pt x="72008" y="5792"/>
                  </a:lnTo>
                  <a:lnTo>
                    <a:pt x="71394" y="12550"/>
                  </a:lnTo>
                  <a:lnTo>
                    <a:pt x="71438" y="12638"/>
                  </a:lnTo>
                  <a:lnTo>
                    <a:pt x="71438" y="12682"/>
                  </a:lnTo>
                  <a:lnTo>
                    <a:pt x="71526" y="12725"/>
                  </a:lnTo>
                  <a:lnTo>
                    <a:pt x="71657" y="12725"/>
                  </a:lnTo>
                  <a:lnTo>
                    <a:pt x="71701" y="12682"/>
                  </a:lnTo>
                  <a:lnTo>
                    <a:pt x="71745" y="12638"/>
                  </a:lnTo>
                  <a:lnTo>
                    <a:pt x="71745" y="12594"/>
                  </a:lnTo>
                  <a:lnTo>
                    <a:pt x="72360" y="5836"/>
                  </a:lnTo>
                  <a:lnTo>
                    <a:pt x="72447" y="3116"/>
                  </a:lnTo>
                  <a:lnTo>
                    <a:pt x="72403" y="3072"/>
                  </a:lnTo>
                  <a:lnTo>
                    <a:pt x="71965" y="1273"/>
                  </a:lnTo>
                  <a:lnTo>
                    <a:pt x="71921" y="1185"/>
                  </a:lnTo>
                  <a:lnTo>
                    <a:pt x="71087" y="395"/>
                  </a:lnTo>
                  <a:lnTo>
                    <a:pt x="70999" y="351"/>
                  </a:lnTo>
                  <a:lnTo>
                    <a:pt x="69376"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7" name="Google Shape;6717;p166"/>
            <p:cNvSpPr/>
            <p:nvPr/>
          </p:nvSpPr>
          <p:spPr>
            <a:xfrm>
              <a:off x="3387650" y="738625"/>
              <a:ext cx="299500" cy="660425"/>
            </a:xfrm>
            <a:custGeom>
              <a:rect b="b" l="l" r="r" t="t"/>
              <a:pathLst>
                <a:path extrusionOk="0" h="26417" w="11980">
                  <a:moveTo>
                    <a:pt x="11716" y="0"/>
                  </a:moveTo>
                  <a:lnTo>
                    <a:pt x="11672" y="44"/>
                  </a:lnTo>
                  <a:lnTo>
                    <a:pt x="11628" y="88"/>
                  </a:lnTo>
                  <a:lnTo>
                    <a:pt x="9522" y="4300"/>
                  </a:lnTo>
                  <a:lnTo>
                    <a:pt x="7591" y="7679"/>
                  </a:lnTo>
                  <a:lnTo>
                    <a:pt x="7547" y="7679"/>
                  </a:lnTo>
                  <a:lnTo>
                    <a:pt x="6714" y="9610"/>
                  </a:lnTo>
                  <a:lnTo>
                    <a:pt x="6187" y="11014"/>
                  </a:lnTo>
                  <a:lnTo>
                    <a:pt x="5704" y="12374"/>
                  </a:lnTo>
                  <a:lnTo>
                    <a:pt x="4871" y="15051"/>
                  </a:lnTo>
                  <a:lnTo>
                    <a:pt x="4037" y="17552"/>
                  </a:lnTo>
                  <a:lnTo>
                    <a:pt x="3598" y="18825"/>
                  </a:lnTo>
                  <a:lnTo>
                    <a:pt x="3159" y="20053"/>
                  </a:lnTo>
                  <a:lnTo>
                    <a:pt x="2677" y="21282"/>
                  </a:lnTo>
                  <a:lnTo>
                    <a:pt x="2106" y="22555"/>
                  </a:lnTo>
                  <a:lnTo>
                    <a:pt x="1492" y="23783"/>
                  </a:lnTo>
                  <a:lnTo>
                    <a:pt x="834" y="25056"/>
                  </a:lnTo>
                  <a:lnTo>
                    <a:pt x="0" y="26153"/>
                  </a:lnTo>
                  <a:lnTo>
                    <a:pt x="0" y="26197"/>
                  </a:lnTo>
                  <a:lnTo>
                    <a:pt x="0" y="26284"/>
                  </a:lnTo>
                  <a:lnTo>
                    <a:pt x="0" y="26328"/>
                  </a:lnTo>
                  <a:lnTo>
                    <a:pt x="44" y="26372"/>
                  </a:lnTo>
                  <a:lnTo>
                    <a:pt x="176" y="26416"/>
                  </a:lnTo>
                  <a:lnTo>
                    <a:pt x="219" y="26416"/>
                  </a:lnTo>
                  <a:lnTo>
                    <a:pt x="307" y="26328"/>
                  </a:lnTo>
                  <a:lnTo>
                    <a:pt x="1141" y="25231"/>
                  </a:lnTo>
                  <a:lnTo>
                    <a:pt x="1799" y="23959"/>
                  </a:lnTo>
                  <a:lnTo>
                    <a:pt x="2413" y="22686"/>
                  </a:lnTo>
                  <a:lnTo>
                    <a:pt x="2984" y="21458"/>
                  </a:lnTo>
                  <a:lnTo>
                    <a:pt x="3467" y="20185"/>
                  </a:lnTo>
                  <a:lnTo>
                    <a:pt x="3949" y="18956"/>
                  </a:lnTo>
                  <a:lnTo>
                    <a:pt x="4388" y="17684"/>
                  </a:lnTo>
                  <a:lnTo>
                    <a:pt x="5178" y="15139"/>
                  </a:lnTo>
                  <a:lnTo>
                    <a:pt x="6056" y="12506"/>
                  </a:lnTo>
                  <a:lnTo>
                    <a:pt x="6538" y="11146"/>
                  </a:lnTo>
                  <a:lnTo>
                    <a:pt x="7021" y="9742"/>
                  </a:lnTo>
                  <a:lnTo>
                    <a:pt x="7898" y="7855"/>
                  </a:lnTo>
                  <a:lnTo>
                    <a:pt x="9829" y="4476"/>
                  </a:lnTo>
                  <a:lnTo>
                    <a:pt x="11936" y="263"/>
                  </a:lnTo>
                  <a:lnTo>
                    <a:pt x="11979" y="176"/>
                  </a:lnTo>
                  <a:lnTo>
                    <a:pt x="11979" y="132"/>
                  </a:lnTo>
                  <a:lnTo>
                    <a:pt x="11936" y="44"/>
                  </a:lnTo>
                  <a:lnTo>
                    <a:pt x="11892"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8" name="Google Shape;6718;p166"/>
            <p:cNvSpPr/>
            <p:nvPr/>
          </p:nvSpPr>
          <p:spPr>
            <a:xfrm>
              <a:off x="4327775" y="2656175"/>
              <a:ext cx="230400" cy="66950"/>
            </a:xfrm>
            <a:custGeom>
              <a:rect b="b" l="l" r="r" t="t"/>
              <a:pathLst>
                <a:path extrusionOk="0" h="2678" w="9216">
                  <a:moveTo>
                    <a:pt x="3292" y="1"/>
                  </a:moveTo>
                  <a:lnTo>
                    <a:pt x="1624" y="220"/>
                  </a:lnTo>
                  <a:lnTo>
                    <a:pt x="1536" y="220"/>
                  </a:lnTo>
                  <a:lnTo>
                    <a:pt x="1054" y="528"/>
                  </a:lnTo>
                  <a:lnTo>
                    <a:pt x="1010" y="615"/>
                  </a:lnTo>
                  <a:lnTo>
                    <a:pt x="1" y="2414"/>
                  </a:lnTo>
                  <a:lnTo>
                    <a:pt x="1" y="2458"/>
                  </a:lnTo>
                  <a:lnTo>
                    <a:pt x="1" y="2546"/>
                  </a:lnTo>
                  <a:lnTo>
                    <a:pt x="44" y="2590"/>
                  </a:lnTo>
                  <a:lnTo>
                    <a:pt x="88" y="2634"/>
                  </a:lnTo>
                  <a:lnTo>
                    <a:pt x="176" y="2678"/>
                  </a:lnTo>
                  <a:lnTo>
                    <a:pt x="264" y="2634"/>
                  </a:lnTo>
                  <a:lnTo>
                    <a:pt x="308" y="2590"/>
                  </a:lnTo>
                  <a:lnTo>
                    <a:pt x="1273" y="791"/>
                  </a:lnTo>
                  <a:lnTo>
                    <a:pt x="1712" y="571"/>
                  </a:lnTo>
                  <a:lnTo>
                    <a:pt x="3336" y="352"/>
                  </a:lnTo>
                  <a:lnTo>
                    <a:pt x="6583" y="396"/>
                  </a:lnTo>
                  <a:lnTo>
                    <a:pt x="8996" y="747"/>
                  </a:lnTo>
                  <a:lnTo>
                    <a:pt x="9084" y="703"/>
                  </a:lnTo>
                  <a:lnTo>
                    <a:pt x="9128" y="703"/>
                  </a:lnTo>
                  <a:lnTo>
                    <a:pt x="9172" y="659"/>
                  </a:lnTo>
                  <a:lnTo>
                    <a:pt x="9216" y="571"/>
                  </a:lnTo>
                  <a:lnTo>
                    <a:pt x="9216" y="528"/>
                  </a:lnTo>
                  <a:lnTo>
                    <a:pt x="9172" y="440"/>
                  </a:lnTo>
                  <a:lnTo>
                    <a:pt x="9128" y="396"/>
                  </a:lnTo>
                  <a:lnTo>
                    <a:pt x="9040" y="396"/>
                  </a:lnTo>
                  <a:lnTo>
                    <a:pt x="6627" y="45"/>
                  </a:lnTo>
                  <a:lnTo>
                    <a:pt x="3292"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9" name="Google Shape;6719;p166"/>
            <p:cNvSpPr/>
            <p:nvPr/>
          </p:nvSpPr>
          <p:spPr>
            <a:xfrm>
              <a:off x="3893350" y="2910700"/>
              <a:ext cx="171175" cy="15375"/>
            </a:xfrm>
            <a:custGeom>
              <a:rect b="b" l="l" r="r" t="t"/>
              <a:pathLst>
                <a:path extrusionOk="0" h="615" w="6847">
                  <a:moveTo>
                    <a:pt x="133" y="0"/>
                  </a:moveTo>
                  <a:lnTo>
                    <a:pt x="45" y="44"/>
                  </a:lnTo>
                  <a:lnTo>
                    <a:pt x="1" y="88"/>
                  </a:lnTo>
                  <a:lnTo>
                    <a:pt x="1" y="176"/>
                  </a:lnTo>
                  <a:lnTo>
                    <a:pt x="1" y="220"/>
                  </a:lnTo>
                  <a:lnTo>
                    <a:pt x="45" y="307"/>
                  </a:lnTo>
                  <a:lnTo>
                    <a:pt x="89" y="307"/>
                  </a:lnTo>
                  <a:lnTo>
                    <a:pt x="133" y="351"/>
                  </a:lnTo>
                  <a:lnTo>
                    <a:pt x="2985" y="615"/>
                  </a:lnTo>
                  <a:lnTo>
                    <a:pt x="6671" y="571"/>
                  </a:lnTo>
                  <a:lnTo>
                    <a:pt x="6759" y="571"/>
                  </a:lnTo>
                  <a:lnTo>
                    <a:pt x="6802" y="527"/>
                  </a:lnTo>
                  <a:lnTo>
                    <a:pt x="6846" y="483"/>
                  </a:lnTo>
                  <a:lnTo>
                    <a:pt x="6846" y="395"/>
                  </a:lnTo>
                  <a:lnTo>
                    <a:pt x="6846" y="351"/>
                  </a:lnTo>
                  <a:lnTo>
                    <a:pt x="6802" y="307"/>
                  </a:lnTo>
                  <a:lnTo>
                    <a:pt x="6759" y="263"/>
                  </a:lnTo>
                  <a:lnTo>
                    <a:pt x="6671" y="220"/>
                  </a:lnTo>
                  <a:lnTo>
                    <a:pt x="2985" y="263"/>
                  </a:lnTo>
                  <a:lnTo>
                    <a:pt x="176"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0" name="Google Shape;6720;p166"/>
            <p:cNvSpPr/>
            <p:nvPr/>
          </p:nvSpPr>
          <p:spPr>
            <a:xfrm>
              <a:off x="3224175" y="777000"/>
              <a:ext cx="230400" cy="580350"/>
            </a:xfrm>
            <a:custGeom>
              <a:rect b="b" l="l" r="r" t="t"/>
              <a:pathLst>
                <a:path extrusionOk="0" h="23214" w="9216">
                  <a:moveTo>
                    <a:pt x="9040" y="1"/>
                  </a:moveTo>
                  <a:lnTo>
                    <a:pt x="8952" y="45"/>
                  </a:lnTo>
                  <a:lnTo>
                    <a:pt x="8909" y="45"/>
                  </a:lnTo>
                  <a:lnTo>
                    <a:pt x="8865" y="133"/>
                  </a:lnTo>
                  <a:lnTo>
                    <a:pt x="7768" y="2239"/>
                  </a:lnTo>
                  <a:lnTo>
                    <a:pt x="6627" y="5091"/>
                  </a:lnTo>
                  <a:lnTo>
                    <a:pt x="5486" y="8689"/>
                  </a:lnTo>
                  <a:lnTo>
                    <a:pt x="4082" y="12112"/>
                  </a:lnTo>
                  <a:lnTo>
                    <a:pt x="2019" y="16412"/>
                  </a:lnTo>
                  <a:lnTo>
                    <a:pt x="1975" y="16456"/>
                  </a:lnTo>
                  <a:lnTo>
                    <a:pt x="966" y="19659"/>
                  </a:lnTo>
                  <a:lnTo>
                    <a:pt x="1" y="22994"/>
                  </a:lnTo>
                  <a:lnTo>
                    <a:pt x="1" y="23082"/>
                  </a:lnTo>
                  <a:lnTo>
                    <a:pt x="45" y="23126"/>
                  </a:lnTo>
                  <a:lnTo>
                    <a:pt x="89" y="23170"/>
                  </a:lnTo>
                  <a:lnTo>
                    <a:pt x="132" y="23214"/>
                  </a:lnTo>
                  <a:lnTo>
                    <a:pt x="308" y="23214"/>
                  </a:lnTo>
                  <a:lnTo>
                    <a:pt x="352" y="23082"/>
                  </a:lnTo>
                  <a:lnTo>
                    <a:pt x="1273" y="19747"/>
                  </a:lnTo>
                  <a:lnTo>
                    <a:pt x="2326" y="16544"/>
                  </a:lnTo>
                  <a:lnTo>
                    <a:pt x="4389" y="12244"/>
                  </a:lnTo>
                  <a:lnTo>
                    <a:pt x="5793" y="8777"/>
                  </a:lnTo>
                  <a:lnTo>
                    <a:pt x="6978" y="5179"/>
                  </a:lnTo>
                  <a:lnTo>
                    <a:pt x="8075" y="2414"/>
                  </a:lnTo>
                  <a:lnTo>
                    <a:pt x="9172" y="264"/>
                  </a:lnTo>
                  <a:lnTo>
                    <a:pt x="9216" y="220"/>
                  </a:lnTo>
                  <a:lnTo>
                    <a:pt x="9172" y="133"/>
                  </a:lnTo>
                  <a:lnTo>
                    <a:pt x="9172" y="89"/>
                  </a:lnTo>
                  <a:lnTo>
                    <a:pt x="9084" y="45"/>
                  </a:lnTo>
                  <a:lnTo>
                    <a:pt x="9040"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1" name="Google Shape;6721;p166"/>
            <p:cNvSpPr/>
            <p:nvPr/>
          </p:nvSpPr>
          <p:spPr>
            <a:xfrm>
              <a:off x="4358500" y="2701175"/>
              <a:ext cx="82300" cy="30725"/>
            </a:xfrm>
            <a:custGeom>
              <a:rect b="b" l="l" r="r" t="t"/>
              <a:pathLst>
                <a:path extrusionOk="0" h="1229" w="3292">
                  <a:moveTo>
                    <a:pt x="3116" y="0"/>
                  </a:moveTo>
                  <a:lnTo>
                    <a:pt x="1624" y="88"/>
                  </a:lnTo>
                  <a:lnTo>
                    <a:pt x="1580" y="88"/>
                  </a:lnTo>
                  <a:lnTo>
                    <a:pt x="88" y="922"/>
                  </a:lnTo>
                  <a:lnTo>
                    <a:pt x="44" y="965"/>
                  </a:lnTo>
                  <a:lnTo>
                    <a:pt x="0" y="1009"/>
                  </a:lnTo>
                  <a:lnTo>
                    <a:pt x="0" y="1053"/>
                  </a:lnTo>
                  <a:lnTo>
                    <a:pt x="0" y="1141"/>
                  </a:lnTo>
                  <a:lnTo>
                    <a:pt x="88" y="1185"/>
                  </a:lnTo>
                  <a:lnTo>
                    <a:pt x="176" y="1229"/>
                  </a:lnTo>
                  <a:lnTo>
                    <a:pt x="264" y="1229"/>
                  </a:lnTo>
                  <a:lnTo>
                    <a:pt x="1712" y="439"/>
                  </a:lnTo>
                  <a:lnTo>
                    <a:pt x="3116" y="351"/>
                  </a:lnTo>
                  <a:lnTo>
                    <a:pt x="3204" y="351"/>
                  </a:lnTo>
                  <a:lnTo>
                    <a:pt x="3247" y="307"/>
                  </a:lnTo>
                  <a:lnTo>
                    <a:pt x="3291" y="219"/>
                  </a:lnTo>
                  <a:lnTo>
                    <a:pt x="3291" y="176"/>
                  </a:lnTo>
                  <a:lnTo>
                    <a:pt x="3291" y="88"/>
                  </a:lnTo>
                  <a:lnTo>
                    <a:pt x="3247" y="44"/>
                  </a:lnTo>
                  <a:lnTo>
                    <a:pt x="3160"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2" name="Google Shape;6722;p166"/>
            <p:cNvSpPr/>
            <p:nvPr/>
          </p:nvSpPr>
          <p:spPr>
            <a:xfrm>
              <a:off x="3816575" y="2913975"/>
              <a:ext cx="229300" cy="34050"/>
            </a:xfrm>
            <a:custGeom>
              <a:rect b="b" l="l" r="r" t="t"/>
              <a:pathLst>
                <a:path extrusionOk="0" h="1362" w="9172">
                  <a:moveTo>
                    <a:pt x="88" y="1"/>
                  </a:moveTo>
                  <a:lnTo>
                    <a:pt x="44" y="45"/>
                  </a:lnTo>
                  <a:lnTo>
                    <a:pt x="0" y="89"/>
                  </a:lnTo>
                  <a:lnTo>
                    <a:pt x="0" y="176"/>
                  </a:lnTo>
                  <a:lnTo>
                    <a:pt x="0" y="220"/>
                  </a:lnTo>
                  <a:lnTo>
                    <a:pt x="44" y="308"/>
                  </a:lnTo>
                  <a:lnTo>
                    <a:pt x="88" y="308"/>
                  </a:lnTo>
                  <a:lnTo>
                    <a:pt x="2150" y="1010"/>
                  </a:lnTo>
                  <a:lnTo>
                    <a:pt x="2194" y="1010"/>
                  </a:lnTo>
                  <a:lnTo>
                    <a:pt x="3993" y="1273"/>
                  </a:lnTo>
                  <a:lnTo>
                    <a:pt x="4037" y="1273"/>
                  </a:lnTo>
                  <a:lnTo>
                    <a:pt x="7504" y="1361"/>
                  </a:lnTo>
                  <a:lnTo>
                    <a:pt x="9040" y="1317"/>
                  </a:lnTo>
                  <a:lnTo>
                    <a:pt x="9084" y="1317"/>
                  </a:lnTo>
                  <a:lnTo>
                    <a:pt x="9127" y="1273"/>
                  </a:lnTo>
                  <a:lnTo>
                    <a:pt x="9171" y="1229"/>
                  </a:lnTo>
                  <a:lnTo>
                    <a:pt x="9171" y="1142"/>
                  </a:lnTo>
                  <a:lnTo>
                    <a:pt x="9171" y="1054"/>
                  </a:lnTo>
                  <a:lnTo>
                    <a:pt x="9127" y="1010"/>
                  </a:lnTo>
                  <a:lnTo>
                    <a:pt x="9084" y="966"/>
                  </a:lnTo>
                  <a:lnTo>
                    <a:pt x="8996" y="966"/>
                  </a:lnTo>
                  <a:lnTo>
                    <a:pt x="7504" y="1010"/>
                  </a:lnTo>
                  <a:lnTo>
                    <a:pt x="4037" y="922"/>
                  </a:lnTo>
                  <a:lnTo>
                    <a:pt x="2238" y="659"/>
                  </a:lnTo>
                  <a:lnTo>
                    <a:pt x="220"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3" name="Google Shape;6723;p166"/>
            <p:cNvSpPr/>
            <p:nvPr/>
          </p:nvSpPr>
          <p:spPr>
            <a:xfrm>
              <a:off x="3192375" y="766050"/>
              <a:ext cx="239175" cy="620925"/>
            </a:xfrm>
            <a:custGeom>
              <a:rect b="b" l="l" r="r" t="t"/>
              <a:pathLst>
                <a:path extrusionOk="0" h="24837" w="9567">
                  <a:moveTo>
                    <a:pt x="9303" y="0"/>
                  </a:moveTo>
                  <a:lnTo>
                    <a:pt x="9259" y="44"/>
                  </a:lnTo>
                  <a:lnTo>
                    <a:pt x="9215" y="88"/>
                  </a:lnTo>
                  <a:lnTo>
                    <a:pt x="8162" y="2106"/>
                  </a:lnTo>
                  <a:lnTo>
                    <a:pt x="8118" y="2150"/>
                  </a:lnTo>
                  <a:lnTo>
                    <a:pt x="7065" y="4695"/>
                  </a:lnTo>
                  <a:lnTo>
                    <a:pt x="6012" y="8030"/>
                  </a:lnTo>
                  <a:lnTo>
                    <a:pt x="4871" y="10882"/>
                  </a:lnTo>
                  <a:lnTo>
                    <a:pt x="3379" y="13866"/>
                  </a:lnTo>
                  <a:lnTo>
                    <a:pt x="2150" y="16587"/>
                  </a:lnTo>
                  <a:lnTo>
                    <a:pt x="966" y="20273"/>
                  </a:lnTo>
                  <a:lnTo>
                    <a:pt x="0" y="24617"/>
                  </a:lnTo>
                  <a:lnTo>
                    <a:pt x="0" y="24705"/>
                  </a:lnTo>
                  <a:lnTo>
                    <a:pt x="0" y="24749"/>
                  </a:lnTo>
                  <a:lnTo>
                    <a:pt x="88" y="24793"/>
                  </a:lnTo>
                  <a:lnTo>
                    <a:pt x="132" y="24836"/>
                  </a:lnTo>
                  <a:lnTo>
                    <a:pt x="176" y="24836"/>
                  </a:lnTo>
                  <a:lnTo>
                    <a:pt x="264" y="24793"/>
                  </a:lnTo>
                  <a:lnTo>
                    <a:pt x="351" y="24705"/>
                  </a:lnTo>
                  <a:lnTo>
                    <a:pt x="1317" y="20361"/>
                  </a:lnTo>
                  <a:lnTo>
                    <a:pt x="2501" y="16719"/>
                  </a:lnTo>
                  <a:lnTo>
                    <a:pt x="3686" y="14042"/>
                  </a:lnTo>
                  <a:lnTo>
                    <a:pt x="5222" y="11058"/>
                  </a:lnTo>
                  <a:lnTo>
                    <a:pt x="6319" y="8162"/>
                  </a:lnTo>
                  <a:lnTo>
                    <a:pt x="7416" y="4827"/>
                  </a:lnTo>
                  <a:lnTo>
                    <a:pt x="8469" y="2282"/>
                  </a:lnTo>
                  <a:lnTo>
                    <a:pt x="9522" y="263"/>
                  </a:lnTo>
                  <a:lnTo>
                    <a:pt x="9566" y="220"/>
                  </a:lnTo>
                  <a:lnTo>
                    <a:pt x="9522" y="132"/>
                  </a:lnTo>
                  <a:lnTo>
                    <a:pt x="9522" y="88"/>
                  </a:lnTo>
                  <a:lnTo>
                    <a:pt x="9435" y="44"/>
                  </a:lnTo>
                  <a:lnTo>
                    <a:pt x="9391"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4" name="Google Shape;6724;p166"/>
            <p:cNvSpPr/>
            <p:nvPr/>
          </p:nvSpPr>
          <p:spPr>
            <a:xfrm>
              <a:off x="3859350" y="2946900"/>
              <a:ext cx="105350" cy="24150"/>
            </a:xfrm>
            <a:custGeom>
              <a:rect b="b" l="l" r="r" t="t"/>
              <a:pathLst>
                <a:path extrusionOk="0" h="966" w="4214">
                  <a:moveTo>
                    <a:pt x="132" y="0"/>
                  </a:moveTo>
                  <a:lnTo>
                    <a:pt x="88" y="44"/>
                  </a:lnTo>
                  <a:lnTo>
                    <a:pt x="45" y="88"/>
                  </a:lnTo>
                  <a:lnTo>
                    <a:pt x="1" y="132"/>
                  </a:lnTo>
                  <a:lnTo>
                    <a:pt x="1" y="220"/>
                  </a:lnTo>
                  <a:lnTo>
                    <a:pt x="1" y="264"/>
                  </a:lnTo>
                  <a:lnTo>
                    <a:pt x="88" y="307"/>
                  </a:lnTo>
                  <a:lnTo>
                    <a:pt x="132" y="351"/>
                  </a:lnTo>
                  <a:lnTo>
                    <a:pt x="1931" y="790"/>
                  </a:lnTo>
                  <a:lnTo>
                    <a:pt x="1975" y="790"/>
                  </a:lnTo>
                  <a:lnTo>
                    <a:pt x="4038" y="966"/>
                  </a:lnTo>
                  <a:lnTo>
                    <a:pt x="4169" y="922"/>
                  </a:lnTo>
                  <a:lnTo>
                    <a:pt x="4213" y="790"/>
                  </a:lnTo>
                  <a:lnTo>
                    <a:pt x="4213" y="746"/>
                  </a:lnTo>
                  <a:lnTo>
                    <a:pt x="4169" y="658"/>
                  </a:lnTo>
                  <a:lnTo>
                    <a:pt x="4125" y="615"/>
                  </a:lnTo>
                  <a:lnTo>
                    <a:pt x="4082" y="615"/>
                  </a:lnTo>
                  <a:lnTo>
                    <a:pt x="2019" y="439"/>
                  </a:lnTo>
                  <a:lnTo>
                    <a:pt x="220"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5" name="Google Shape;6725;p166"/>
            <p:cNvSpPr/>
            <p:nvPr/>
          </p:nvSpPr>
          <p:spPr>
            <a:xfrm>
              <a:off x="3161650" y="766050"/>
              <a:ext cx="238075" cy="613250"/>
            </a:xfrm>
            <a:custGeom>
              <a:rect b="b" l="l" r="r" t="t"/>
              <a:pathLst>
                <a:path extrusionOk="0" h="24530" w="9523">
                  <a:moveTo>
                    <a:pt x="9347" y="0"/>
                  </a:moveTo>
                  <a:lnTo>
                    <a:pt x="9303" y="44"/>
                  </a:lnTo>
                  <a:lnTo>
                    <a:pt x="9259" y="44"/>
                  </a:lnTo>
                  <a:lnTo>
                    <a:pt x="9216" y="88"/>
                  </a:lnTo>
                  <a:lnTo>
                    <a:pt x="8426" y="1536"/>
                  </a:lnTo>
                  <a:lnTo>
                    <a:pt x="8426" y="1580"/>
                  </a:lnTo>
                  <a:lnTo>
                    <a:pt x="7548" y="3906"/>
                  </a:lnTo>
                  <a:lnTo>
                    <a:pt x="6539" y="6933"/>
                  </a:lnTo>
                  <a:lnTo>
                    <a:pt x="5310" y="9917"/>
                  </a:lnTo>
                  <a:lnTo>
                    <a:pt x="3643" y="13252"/>
                  </a:lnTo>
                  <a:lnTo>
                    <a:pt x="2239" y="16280"/>
                  </a:lnTo>
                  <a:lnTo>
                    <a:pt x="2239" y="16324"/>
                  </a:lnTo>
                  <a:lnTo>
                    <a:pt x="922" y="20405"/>
                  </a:lnTo>
                  <a:lnTo>
                    <a:pt x="1" y="23388"/>
                  </a:lnTo>
                  <a:lnTo>
                    <a:pt x="1" y="23520"/>
                  </a:lnTo>
                  <a:lnTo>
                    <a:pt x="352" y="24442"/>
                  </a:lnTo>
                  <a:lnTo>
                    <a:pt x="439" y="24529"/>
                  </a:lnTo>
                  <a:lnTo>
                    <a:pt x="571" y="24529"/>
                  </a:lnTo>
                  <a:lnTo>
                    <a:pt x="659" y="24485"/>
                  </a:lnTo>
                  <a:lnTo>
                    <a:pt x="659" y="24442"/>
                  </a:lnTo>
                  <a:lnTo>
                    <a:pt x="703" y="24354"/>
                  </a:lnTo>
                  <a:lnTo>
                    <a:pt x="703" y="24310"/>
                  </a:lnTo>
                  <a:lnTo>
                    <a:pt x="352" y="23432"/>
                  </a:lnTo>
                  <a:lnTo>
                    <a:pt x="1273" y="20536"/>
                  </a:lnTo>
                  <a:lnTo>
                    <a:pt x="2546" y="16411"/>
                  </a:lnTo>
                  <a:lnTo>
                    <a:pt x="3950" y="13384"/>
                  </a:lnTo>
                  <a:lnTo>
                    <a:pt x="5617" y="10093"/>
                  </a:lnTo>
                  <a:lnTo>
                    <a:pt x="6846" y="7021"/>
                  </a:lnTo>
                  <a:lnTo>
                    <a:pt x="7855" y="4037"/>
                  </a:lnTo>
                  <a:lnTo>
                    <a:pt x="8733" y="1712"/>
                  </a:lnTo>
                  <a:lnTo>
                    <a:pt x="9523" y="263"/>
                  </a:lnTo>
                  <a:lnTo>
                    <a:pt x="9523" y="220"/>
                  </a:lnTo>
                  <a:lnTo>
                    <a:pt x="9523" y="132"/>
                  </a:lnTo>
                  <a:lnTo>
                    <a:pt x="9479" y="88"/>
                  </a:lnTo>
                  <a:lnTo>
                    <a:pt x="9435" y="44"/>
                  </a:lnTo>
                  <a:lnTo>
                    <a:pt x="9347"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6" name="Google Shape;6726;p166"/>
            <p:cNvSpPr/>
            <p:nvPr/>
          </p:nvSpPr>
          <p:spPr>
            <a:xfrm>
              <a:off x="4527425" y="1110500"/>
              <a:ext cx="63650" cy="151425"/>
            </a:xfrm>
            <a:custGeom>
              <a:rect b="b" l="l" r="r" t="t"/>
              <a:pathLst>
                <a:path extrusionOk="0" h="6057" w="2546">
                  <a:moveTo>
                    <a:pt x="396" y="396"/>
                  </a:moveTo>
                  <a:lnTo>
                    <a:pt x="571" y="483"/>
                  </a:lnTo>
                  <a:lnTo>
                    <a:pt x="1712" y="1756"/>
                  </a:lnTo>
                  <a:lnTo>
                    <a:pt x="2195" y="3292"/>
                  </a:lnTo>
                  <a:lnTo>
                    <a:pt x="1888" y="5266"/>
                  </a:lnTo>
                  <a:lnTo>
                    <a:pt x="1756" y="5705"/>
                  </a:lnTo>
                  <a:lnTo>
                    <a:pt x="835" y="4081"/>
                  </a:lnTo>
                  <a:lnTo>
                    <a:pt x="352" y="659"/>
                  </a:lnTo>
                  <a:lnTo>
                    <a:pt x="396" y="396"/>
                  </a:lnTo>
                  <a:close/>
                  <a:moveTo>
                    <a:pt x="264" y="1"/>
                  </a:moveTo>
                  <a:lnTo>
                    <a:pt x="176" y="44"/>
                  </a:lnTo>
                  <a:lnTo>
                    <a:pt x="133" y="88"/>
                  </a:lnTo>
                  <a:lnTo>
                    <a:pt x="89" y="132"/>
                  </a:lnTo>
                  <a:lnTo>
                    <a:pt x="1" y="615"/>
                  </a:lnTo>
                  <a:lnTo>
                    <a:pt x="1" y="659"/>
                  </a:lnTo>
                  <a:lnTo>
                    <a:pt x="484" y="4169"/>
                  </a:lnTo>
                  <a:lnTo>
                    <a:pt x="527" y="4213"/>
                  </a:lnTo>
                  <a:lnTo>
                    <a:pt x="1493" y="5924"/>
                  </a:lnTo>
                  <a:lnTo>
                    <a:pt x="1537" y="6012"/>
                  </a:lnTo>
                  <a:lnTo>
                    <a:pt x="1624" y="6012"/>
                  </a:lnTo>
                  <a:lnTo>
                    <a:pt x="1888" y="6056"/>
                  </a:lnTo>
                  <a:lnTo>
                    <a:pt x="1975" y="6012"/>
                  </a:lnTo>
                  <a:lnTo>
                    <a:pt x="2063" y="5924"/>
                  </a:lnTo>
                  <a:lnTo>
                    <a:pt x="2239" y="5354"/>
                  </a:lnTo>
                  <a:lnTo>
                    <a:pt x="2546" y="3292"/>
                  </a:lnTo>
                  <a:lnTo>
                    <a:pt x="2546" y="3204"/>
                  </a:lnTo>
                  <a:lnTo>
                    <a:pt x="2019" y="1624"/>
                  </a:lnTo>
                  <a:lnTo>
                    <a:pt x="1975" y="1536"/>
                  </a:lnTo>
                  <a:lnTo>
                    <a:pt x="791" y="220"/>
                  </a:lnTo>
                  <a:lnTo>
                    <a:pt x="703" y="132"/>
                  </a:lnTo>
                  <a:lnTo>
                    <a:pt x="308"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7" name="Google Shape;6727;p166"/>
            <p:cNvSpPr/>
            <p:nvPr/>
          </p:nvSpPr>
          <p:spPr>
            <a:xfrm>
              <a:off x="4484650" y="1084175"/>
              <a:ext cx="129475" cy="362025"/>
            </a:xfrm>
            <a:custGeom>
              <a:rect b="b" l="l" r="r" t="t"/>
              <a:pathLst>
                <a:path extrusionOk="0" h="14481" w="5179">
                  <a:moveTo>
                    <a:pt x="1536" y="0"/>
                  </a:moveTo>
                  <a:lnTo>
                    <a:pt x="1449" y="44"/>
                  </a:lnTo>
                  <a:lnTo>
                    <a:pt x="1405" y="88"/>
                  </a:lnTo>
                  <a:lnTo>
                    <a:pt x="132" y="2282"/>
                  </a:lnTo>
                  <a:lnTo>
                    <a:pt x="88" y="2414"/>
                  </a:lnTo>
                  <a:lnTo>
                    <a:pt x="834" y="7636"/>
                  </a:lnTo>
                  <a:lnTo>
                    <a:pt x="615" y="9566"/>
                  </a:lnTo>
                  <a:lnTo>
                    <a:pt x="1" y="13472"/>
                  </a:lnTo>
                  <a:lnTo>
                    <a:pt x="1" y="13559"/>
                  </a:lnTo>
                  <a:lnTo>
                    <a:pt x="264" y="14305"/>
                  </a:lnTo>
                  <a:lnTo>
                    <a:pt x="308" y="14393"/>
                  </a:lnTo>
                  <a:lnTo>
                    <a:pt x="395" y="14437"/>
                  </a:lnTo>
                  <a:lnTo>
                    <a:pt x="790" y="14481"/>
                  </a:lnTo>
                  <a:lnTo>
                    <a:pt x="878" y="14481"/>
                  </a:lnTo>
                  <a:lnTo>
                    <a:pt x="966" y="14437"/>
                  </a:lnTo>
                  <a:lnTo>
                    <a:pt x="1361" y="13911"/>
                  </a:lnTo>
                  <a:lnTo>
                    <a:pt x="1405" y="13867"/>
                  </a:lnTo>
                  <a:lnTo>
                    <a:pt x="3204" y="9786"/>
                  </a:lnTo>
                  <a:lnTo>
                    <a:pt x="4345" y="8513"/>
                  </a:lnTo>
                  <a:lnTo>
                    <a:pt x="4389" y="8469"/>
                  </a:lnTo>
                  <a:lnTo>
                    <a:pt x="4959" y="5924"/>
                  </a:lnTo>
                  <a:lnTo>
                    <a:pt x="5178" y="4169"/>
                  </a:lnTo>
                  <a:lnTo>
                    <a:pt x="5178" y="4081"/>
                  </a:lnTo>
                  <a:lnTo>
                    <a:pt x="4169" y="1931"/>
                  </a:lnTo>
                  <a:lnTo>
                    <a:pt x="4125" y="1887"/>
                  </a:lnTo>
                  <a:lnTo>
                    <a:pt x="4081" y="1843"/>
                  </a:lnTo>
                  <a:lnTo>
                    <a:pt x="3906" y="1843"/>
                  </a:lnTo>
                  <a:lnTo>
                    <a:pt x="3862" y="1887"/>
                  </a:lnTo>
                  <a:lnTo>
                    <a:pt x="3818" y="1975"/>
                  </a:lnTo>
                  <a:lnTo>
                    <a:pt x="3818" y="2019"/>
                  </a:lnTo>
                  <a:lnTo>
                    <a:pt x="3862" y="2107"/>
                  </a:lnTo>
                  <a:lnTo>
                    <a:pt x="4827" y="4213"/>
                  </a:lnTo>
                  <a:lnTo>
                    <a:pt x="4608" y="5880"/>
                  </a:lnTo>
                  <a:lnTo>
                    <a:pt x="4038" y="8338"/>
                  </a:lnTo>
                  <a:lnTo>
                    <a:pt x="2941" y="9566"/>
                  </a:lnTo>
                  <a:lnTo>
                    <a:pt x="2897" y="9610"/>
                  </a:lnTo>
                  <a:lnTo>
                    <a:pt x="1098" y="13735"/>
                  </a:lnTo>
                  <a:lnTo>
                    <a:pt x="747" y="14130"/>
                  </a:lnTo>
                  <a:lnTo>
                    <a:pt x="571" y="14086"/>
                  </a:lnTo>
                  <a:lnTo>
                    <a:pt x="352" y="13516"/>
                  </a:lnTo>
                  <a:lnTo>
                    <a:pt x="966" y="9610"/>
                  </a:lnTo>
                  <a:lnTo>
                    <a:pt x="1185" y="7636"/>
                  </a:lnTo>
                  <a:lnTo>
                    <a:pt x="1185" y="7592"/>
                  </a:lnTo>
                  <a:lnTo>
                    <a:pt x="439" y="2414"/>
                  </a:lnTo>
                  <a:lnTo>
                    <a:pt x="1712" y="264"/>
                  </a:lnTo>
                  <a:lnTo>
                    <a:pt x="1756" y="220"/>
                  </a:lnTo>
                  <a:lnTo>
                    <a:pt x="1712" y="132"/>
                  </a:lnTo>
                  <a:lnTo>
                    <a:pt x="1712" y="88"/>
                  </a:lnTo>
                  <a:lnTo>
                    <a:pt x="1668" y="44"/>
                  </a:lnTo>
                  <a:lnTo>
                    <a:pt x="1580"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8" name="Google Shape;6728;p166"/>
            <p:cNvSpPr/>
            <p:nvPr/>
          </p:nvSpPr>
          <p:spPr>
            <a:xfrm>
              <a:off x="4367275" y="1051275"/>
              <a:ext cx="268800" cy="559500"/>
            </a:xfrm>
            <a:custGeom>
              <a:rect b="b" l="l" r="r" t="t"/>
              <a:pathLst>
                <a:path extrusionOk="0" h="22380" w="10752">
                  <a:moveTo>
                    <a:pt x="4301" y="0"/>
                  </a:moveTo>
                  <a:lnTo>
                    <a:pt x="4257" y="44"/>
                  </a:lnTo>
                  <a:lnTo>
                    <a:pt x="4213" y="132"/>
                  </a:lnTo>
                  <a:lnTo>
                    <a:pt x="3599" y="2019"/>
                  </a:lnTo>
                  <a:lnTo>
                    <a:pt x="3599" y="2062"/>
                  </a:lnTo>
                  <a:lnTo>
                    <a:pt x="3335" y="7811"/>
                  </a:lnTo>
                  <a:lnTo>
                    <a:pt x="3028" y="11277"/>
                  </a:lnTo>
                  <a:lnTo>
                    <a:pt x="2589" y="14173"/>
                  </a:lnTo>
                  <a:lnTo>
                    <a:pt x="2019" y="15446"/>
                  </a:lnTo>
                  <a:lnTo>
                    <a:pt x="307" y="17947"/>
                  </a:lnTo>
                  <a:lnTo>
                    <a:pt x="264" y="17991"/>
                  </a:lnTo>
                  <a:lnTo>
                    <a:pt x="0" y="19132"/>
                  </a:lnTo>
                  <a:lnTo>
                    <a:pt x="0" y="19264"/>
                  </a:lnTo>
                  <a:lnTo>
                    <a:pt x="176" y="19658"/>
                  </a:lnTo>
                  <a:lnTo>
                    <a:pt x="220" y="19702"/>
                  </a:lnTo>
                  <a:lnTo>
                    <a:pt x="2721" y="22335"/>
                  </a:lnTo>
                  <a:lnTo>
                    <a:pt x="2765" y="22379"/>
                  </a:lnTo>
                  <a:lnTo>
                    <a:pt x="2853" y="22379"/>
                  </a:lnTo>
                  <a:lnTo>
                    <a:pt x="3642" y="22291"/>
                  </a:lnTo>
                  <a:lnTo>
                    <a:pt x="5968" y="21677"/>
                  </a:lnTo>
                  <a:lnTo>
                    <a:pt x="7065" y="21896"/>
                  </a:lnTo>
                  <a:lnTo>
                    <a:pt x="7197" y="21896"/>
                  </a:lnTo>
                  <a:lnTo>
                    <a:pt x="7241" y="21809"/>
                  </a:lnTo>
                  <a:lnTo>
                    <a:pt x="7284" y="21721"/>
                  </a:lnTo>
                  <a:lnTo>
                    <a:pt x="7241" y="21150"/>
                  </a:lnTo>
                  <a:lnTo>
                    <a:pt x="7241" y="21106"/>
                  </a:lnTo>
                  <a:lnTo>
                    <a:pt x="6933" y="20361"/>
                  </a:lnTo>
                  <a:lnTo>
                    <a:pt x="6714" y="17859"/>
                  </a:lnTo>
                  <a:lnTo>
                    <a:pt x="7592" y="16016"/>
                  </a:lnTo>
                  <a:lnTo>
                    <a:pt x="8645" y="13252"/>
                  </a:lnTo>
                  <a:lnTo>
                    <a:pt x="9303" y="12287"/>
                  </a:lnTo>
                  <a:lnTo>
                    <a:pt x="9347" y="12243"/>
                  </a:lnTo>
                  <a:lnTo>
                    <a:pt x="10663" y="7811"/>
                  </a:lnTo>
                  <a:lnTo>
                    <a:pt x="10663" y="7767"/>
                  </a:lnTo>
                  <a:lnTo>
                    <a:pt x="10751" y="5134"/>
                  </a:lnTo>
                  <a:lnTo>
                    <a:pt x="10707" y="5046"/>
                  </a:lnTo>
                  <a:lnTo>
                    <a:pt x="8645" y="1580"/>
                  </a:lnTo>
                  <a:lnTo>
                    <a:pt x="8601" y="1536"/>
                  </a:lnTo>
                  <a:lnTo>
                    <a:pt x="8557" y="1492"/>
                  </a:lnTo>
                  <a:lnTo>
                    <a:pt x="8425" y="1492"/>
                  </a:lnTo>
                  <a:lnTo>
                    <a:pt x="8338" y="1536"/>
                  </a:lnTo>
                  <a:lnTo>
                    <a:pt x="8338" y="1624"/>
                  </a:lnTo>
                  <a:lnTo>
                    <a:pt x="8338" y="1668"/>
                  </a:lnTo>
                  <a:lnTo>
                    <a:pt x="8338" y="1755"/>
                  </a:lnTo>
                  <a:lnTo>
                    <a:pt x="10400" y="5178"/>
                  </a:lnTo>
                  <a:lnTo>
                    <a:pt x="10312" y="7767"/>
                  </a:lnTo>
                  <a:lnTo>
                    <a:pt x="8996" y="12111"/>
                  </a:lnTo>
                  <a:lnTo>
                    <a:pt x="8338" y="13076"/>
                  </a:lnTo>
                  <a:lnTo>
                    <a:pt x="8338" y="13120"/>
                  </a:lnTo>
                  <a:lnTo>
                    <a:pt x="7241" y="15841"/>
                  </a:lnTo>
                  <a:lnTo>
                    <a:pt x="6363" y="17772"/>
                  </a:lnTo>
                  <a:lnTo>
                    <a:pt x="6363" y="17859"/>
                  </a:lnTo>
                  <a:lnTo>
                    <a:pt x="6582" y="20448"/>
                  </a:lnTo>
                  <a:lnTo>
                    <a:pt x="6582" y="20492"/>
                  </a:lnTo>
                  <a:lnTo>
                    <a:pt x="6890" y="21238"/>
                  </a:lnTo>
                  <a:lnTo>
                    <a:pt x="6933" y="21545"/>
                  </a:lnTo>
                  <a:lnTo>
                    <a:pt x="6012" y="21326"/>
                  </a:lnTo>
                  <a:lnTo>
                    <a:pt x="5924" y="21326"/>
                  </a:lnTo>
                  <a:lnTo>
                    <a:pt x="3555" y="21940"/>
                  </a:lnTo>
                  <a:lnTo>
                    <a:pt x="2896" y="22028"/>
                  </a:lnTo>
                  <a:lnTo>
                    <a:pt x="483" y="19483"/>
                  </a:lnTo>
                  <a:lnTo>
                    <a:pt x="351" y="19176"/>
                  </a:lnTo>
                  <a:lnTo>
                    <a:pt x="615" y="18123"/>
                  </a:lnTo>
                  <a:lnTo>
                    <a:pt x="2326" y="15621"/>
                  </a:lnTo>
                  <a:lnTo>
                    <a:pt x="2940" y="14305"/>
                  </a:lnTo>
                  <a:lnTo>
                    <a:pt x="2940" y="14261"/>
                  </a:lnTo>
                  <a:lnTo>
                    <a:pt x="3379" y="11277"/>
                  </a:lnTo>
                  <a:lnTo>
                    <a:pt x="3686" y="7811"/>
                  </a:lnTo>
                  <a:lnTo>
                    <a:pt x="3950" y="2106"/>
                  </a:lnTo>
                  <a:lnTo>
                    <a:pt x="4564" y="219"/>
                  </a:lnTo>
                  <a:lnTo>
                    <a:pt x="4564" y="176"/>
                  </a:lnTo>
                  <a:lnTo>
                    <a:pt x="4564" y="88"/>
                  </a:lnTo>
                  <a:lnTo>
                    <a:pt x="4520" y="44"/>
                  </a:lnTo>
                  <a:lnTo>
                    <a:pt x="4476"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9" name="Google Shape;6729;p166"/>
            <p:cNvSpPr/>
            <p:nvPr/>
          </p:nvSpPr>
          <p:spPr>
            <a:xfrm>
              <a:off x="4316800" y="908650"/>
              <a:ext cx="344500" cy="822775"/>
            </a:xfrm>
            <a:custGeom>
              <a:rect b="b" l="l" r="r" t="t"/>
              <a:pathLst>
                <a:path extrusionOk="0" h="32911" w="13780">
                  <a:moveTo>
                    <a:pt x="3423" y="1"/>
                  </a:moveTo>
                  <a:lnTo>
                    <a:pt x="3380" y="44"/>
                  </a:lnTo>
                  <a:lnTo>
                    <a:pt x="3336" y="132"/>
                  </a:lnTo>
                  <a:lnTo>
                    <a:pt x="3072" y="747"/>
                  </a:lnTo>
                  <a:lnTo>
                    <a:pt x="3072" y="878"/>
                  </a:lnTo>
                  <a:lnTo>
                    <a:pt x="3292" y="1405"/>
                  </a:lnTo>
                  <a:lnTo>
                    <a:pt x="4301" y="3687"/>
                  </a:lnTo>
                  <a:lnTo>
                    <a:pt x="4257" y="5573"/>
                  </a:lnTo>
                  <a:lnTo>
                    <a:pt x="4257" y="5617"/>
                  </a:lnTo>
                  <a:lnTo>
                    <a:pt x="4521" y="8382"/>
                  </a:lnTo>
                  <a:lnTo>
                    <a:pt x="4345" y="11278"/>
                  </a:lnTo>
                  <a:lnTo>
                    <a:pt x="3862" y="13955"/>
                  </a:lnTo>
                  <a:lnTo>
                    <a:pt x="3380" y="18123"/>
                  </a:lnTo>
                  <a:lnTo>
                    <a:pt x="3029" y="19571"/>
                  </a:lnTo>
                  <a:lnTo>
                    <a:pt x="1712" y="21458"/>
                  </a:lnTo>
                  <a:lnTo>
                    <a:pt x="1712" y="21502"/>
                  </a:lnTo>
                  <a:lnTo>
                    <a:pt x="264" y="24574"/>
                  </a:lnTo>
                  <a:lnTo>
                    <a:pt x="264" y="24617"/>
                  </a:lnTo>
                  <a:lnTo>
                    <a:pt x="1" y="25583"/>
                  </a:lnTo>
                  <a:lnTo>
                    <a:pt x="1" y="25627"/>
                  </a:lnTo>
                  <a:lnTo>
                    <a:pt x="45" y="25714"/>
                  </a:lnTo>
                  <a:lnTo>
                    <a:pt x="527" y="26285"/>
                  </a:lnTo>
                  <a:lnTo>
                    <a:pt x="571" y="26329"/>
                  </a:lnTo>
                  <a:lnTo>
                    <a:pt x="2634" y="27996"/>
                  </a:lnTo>
                  <a:lnTo>
                    <a:pt x="3994" y="29751"/>
                  </a:lnTo>
                  <a:lnTo>
                    <a:pt x="5135" y="31902"/>
                  </a:lnTo>
                  <a:lnTo>
                    <a:pt x="5179" y="31989"/>
                  </a:lnTo>
                  <a:lnTo>
                    <a:pt x="6495" y="32867"/>
                  </a:lnTo>
                  <a:lnTo>
                    <a:pt x="6583" y="32911"/>
                  </a:lnTo>
                  <a:lnTo>
                    <a:pt x="8031" y="32735"/>
                  </a:lnTo>
                  <a:lnTo>
                    <a:pt x="8119" y="32691"/>
                  </a:lnTo>
                  <a:lnTo>
                    <a:pt x="9040" y="32077"/>
                  </a:lnTo>
                  <a:lnTo>
                    <a:pt x="11190" y="30322"/>
                  </a:lnTo>
                  <a:lnTo>
                    <a:pt x="11234" y="30278"/>
                  </a:lnTo>
                  <a:lnTo>
                    <a:pt x="11849" y="29269"/>
                  </a:lnTo>
                  <a:lnTo>
                    <a:pt x="11892" y="29181"/>
                  </a:lnTo>
                  <a:lnTo>
                    <a:pt x="11892" y="28216"/>
                  </a:lnTo>
                  <a:lnTo>
                    <a:pt x="11892" y="28172"/>
                  </a:lnTo>
                  <a:lnTo>
                    <a:pt x="11673" y="26636"/>
                  </a:lnTo>
                  <a:lnTo>
                    <a:pt x="11629" y="26548"/>
                  </a:lnTo>
                  <a:lnTo>
                    <a:pt x="10488" y="25188"/>
                  </a:lnTo>
                  <a:lnTo>
                    <a:pt x="10357" y="24223"/>
                  </a:lnTo>
                  <a:lnTo>
                    <a:pt x="10620" y="23082"/>
                  </a:lnTo>
                  <a:lnTo>
                    <a:pt x="11015" y="21897"/>
                  </a:lnTo>
                  <a:lnTo>
                    <a:pt x="11454" y="20756"/>
                  </a:lnTo>
                  <a:lnTo>
                    <a:pt x="11892" y="19615"/>
                  </a:lnTo>
                  <a:lnTo>
                    <a:pt x="12287" y="18518"/>
                  </a:lnTo>
                  <a:lnTo>
                    <a:pt x="12726" y="17421"/>
                  </a:lnTo>
                  <a:lnTo>
                    <a:pt x="13077" y="16324"/>
                  </a:lnTo>
                  <a:lnTo>
                    <a:pt x="13384" y="15183"/>
                  </a:lnTo>
                  <a:lnTo>
                    <a:pt x="13648" y="14042"/>
                  </a:lnTo>
                  <a:lnTo>
                    <a:pt x="13692" y="13428"/>
                  </a:lnTo>
                  <a:lnTo>
                    <a:pt x="13779" y="12858"/>
                  </a:lnTo>
                  <a:lnTo>
                    <a:pt x="13779" y="12243"/>
                  </a:lnTo>
                  <a:lnTo>
                    <a:pt x="13779" y="11629"/>
                  </a:lnTo>
                  <a:lnTo>
                    <a:pt x="13735" y="11015"/>
                  </a:lnTo>
                  <a:lnTo>
                    <a:pt x="13648" y="10400"/>
                  </a:lnTo>
                  <a:lnTo>
                    <a:pt x="13604" y="10356"/>
                  </a:lnTo>
                  <a:lnTo>
                    <a:pt x="13560" y="10312"/>
                  </a:lnTo>
                  <a:lnTo>
                    <a:pt x="13516" y="10269"/>
                  </a:lnTo>
                  <a:lnTo>
                    <a:pt x="13428" y="10269"/>
                  </a:lnTo>
                  <a:lnTo>
                    <a:pt x="13384" y="10312"/>
                  </a:lnTo>
                  <a:lnTo>
                    <a:pt x="13340" y="10356"/>
                  </a:lnTo>
                  <a:lnTo>
                    <a:pt x="13297" y="10400"/>
                  </a:lnTo>
                  <a:lnTo>
                    <a:pt x="13297" y="10488"/>
                  </a:lnTo>
                  <a:lnTo>
                    <a:pt x="13384" y="11058"/>
                  </a:lnTo>
                  <a:lnTo>
                    <a:pt x="13428" y="11673"/>
                  </a:lnTo>
                  <a:lnTo>
                    <a:pt x="13428" y="12243"/>
                  </a:lnTo>
                  <a:lnTo>
                    <a:pt x="13428" y="12858"/>
                  </a:lnTo>
                  <a:lnTo>
                    <a:pt x="13340" y="13428"/>
                  </a:lnTo>
                  <a:lnTo>
                    <a:pt x="13297" y="13998"/>
                  </a:lnTo>
                  <a:lnTo>
                    <a:pt x="13033" y="15095"/>
                  </a:lnTo>
                  <a:lnTo>
                    <a:pt x="12726" y="16236"/>
                  </a:lnTo>
                  <a:lnTo>
                    <a:pt x="12375" y="17333"/>
                  </a:lnTo>
                  <a:lnTo>
                    <a:pt x="11541" y="19483"/>
                  </a:lnTo>
                  <a:lnTo>
                    <a:pt x="11103" y="20624"/>
                  </a:lnTo>
                  <a:lnTo>
                    <a:pt x="10664" y="21809"/>
                  </a:lnTo>
                  <a:lnTo>
                    <a:pt x="10269" y="22994"/>
                  </a:lnTo>
                  <a:lnTo>
                    <a:pt x="10006" y="24179"/>
                  </a:lnTo>
                  <a:lnTo>
                    <a:pt x="10006" y="24266"/>
                  </a:lnTo>
                  <a:lnTo>
                    <a:pt x="10137" y="25320"/>
                  </a:lnTo>
                  <a:lnTo>
                    <a:pt x="10181" y="25407"/>
                  </a:lnTo>
                  <a:lnTo>
                    <a:pt x="11322" y="26724"/>
                  </a:lnTo>
                  <a:lnTo>
                    <a:pt x="11541" y="28216"/>
                  </a:lnTo>
                  <a:lnTo>
                    <a:pt x="11541" y="29137"/>
                  </a:lnTo>
                  <a:lnTo>
                    <a:pt x="10971" y="30059"/>
                  </a:lnTo>
                  <a:lnTo>
                    <a:pt x="8821" y="31814"/>
                  </a:lnTo>
                  <a:lnTo>
                    <a:pt x="7943" y="32384"/>
                  </a:lnTo>
                  <a:lnTo>
                    <a:pt x="6627" y="32560"/>
                  </a:lnTo>
                  <a:lnTo>
                    <a:pt x="5398" y="31726"/>
                  </a:lnTo>
                  <a:lnTo>
                    <a:pt x="4301" y="29576"/>
                  </a:lnTo>
                  <a:lnTo>
                    <a:pt x="4301" y="29532"/>
                  </a:lnTo>
                  <a:lnTo>
                    <a:pt x="2897" y="27777"/>
                  </a:lnTo>
                  <a:lnTo>
                    <a:pt x="2897" y="27733"/>
                  </a:lnTo>
                  <a:lnTo>
                    <a:pt x="791" y="26066"/>
                  </a:lnTo>
                  <a:lnTo>
                    <a:pt x="396" y="25583"/>
                  </a:lnTo>
                  <a:lnTo>
                    <a:pt x="615" y="24705"/>
                  </a:lnTo>
                  <a:lnTo>
                    <a:pt x="2019" y="21634"/>
                  </a:lnTo>
                  <a:lnTo>
                    <a:pt x="3336" y="19747"/>
                  </a:lnTo>
                  <a:lnTo>
                    <a:pt x="3336" y="19659"/>
                  </a:lnTo>
                  <a:lnTo>
                    <a:pt x="3731" y="18211"/>
                  </a:lnTo>
                  <a:lnTo>
                    <a:pt x="3731" y="18167"/>
                  </a:lnTo>
                  <a:lnTo>
                    <a:pt x="4213" y="14042"/>
                  </a:lnTo>
                  <a:lnTo>
                    <a:pt x="4696" y="11322"/>
                  </a:lnTo>
                  <a:lnTo>
                    <a:pt x="4872" y="8382"/>
                  </a:lnTo>
                  <a:lnTo>
                    <a:pt x="4608" y="5573"/>
                  </a:lnTo>
                  <a:lnTo>
                    <a:pt x="4652" y="3687"/>
                  </a:lnTo>
                  <a:lnTo>
                    <a:pt x="4652" y="3599"/>
                  </a:lnTo>
                  <a:lnTo>
                    <a:pt x="3643" y="1273"/>
                  </a:lnTo>
                  <a:lnTo>
                    <a:pt x="3423" y="790"/>
                  </a:lnTo>
                  <a:lnTo>
                    <a:pt x="3643" y="220"/>
                  </a:lnTo>
                  <a:lnTo>
                    <a:pt x="3687" y="176"/>
                  </a:lnTo>
                  <a:lnTo>
                    <a:pt x="3643" y="88"/>
                  </a:lnTo>
                  <a:lnTo>
                    <a:pt x="3599" y="44"/>
                  </a:lnTo>
                  <a:lnTo>
                    <a:pt x="3555"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0" name="Google Shape;6730;p166"/>
            <p:cNvSpPr/>
            <p:nvPr/>
          </p:nvSpPr>
          <p:spPr>
            <a:xfrm>
              <a:off x="4111675" y="1612925"/>
              <a:ext cx="55975" cy="64750"/>
            </a:xfrm>
            <a:custGeom>
              <a:rect b="b" l="l" r="r" t="t"/>
              <a:pathLst>
                <a:path extrusionOk="0" h="2590" w="2239">
                  <a:moveTo>
                    <a:pt x="1273" y="352"/>
                  </a:moveTo>
                  <a:lnTo>
                    <a:pt x="1843" y="483"/>
                  </a:lnTo>
                  <a:lnTo>
                    <a:pt x="1317" y="1800"/>
                  </a:lnTo>
                  <a:lnTo>
                    <a:pt x="1009" y="2151"/>
                  </a:lnTo>
                  <a:lnTo>
                    <a:pt x="966" y="2063"/>
                  </a:lnTo>
                  <a:lnTo>
                    <a:pt x="351" y="659"/>
                  </a:lnTo>
                  <a:lnTo>
                    <a:pt x="395" y="571"/>
                  </a:lnTo>
                  <a:lnTo>
                    <a:pt x="1273" y="352"/>
                  </a:lnTo>
                  <a:close/>
                  <a:moveTo>
                    <a:pt x="1229" y="1"/>
                  </a:moveTo>
                  <a:lnTo>
                    <a:pt x="263" y="220"/>
                  </a:lnTo>
                  <a:lnTo>
                    <a:pt x="176" y="264"/>
                  </a:lnTo>
                  <a:lnTo>
                    <a:pt x="132" y="308"/>
                  </a:lnTo>
                  <a:lnTo>
                    <a:pt x="0" y="571"/>
                  </a:lnTo>
                  <a:lnTo>
                    <a:pt x="0" y="615"/>
                  </a:lnTo>
                  <a:lnTo>
                    <a:pt x="0" y="703"/>
                  </a:lnTo>
                  <a:lnTo>
                    <a:pt x="658" y="2195"/>
                  </a:lnTo>
                  <a:lnTo>
                    <a:pt x="658" y="2239"/>
                  </a:lnTo>
                  <a:lnTo>
                    <a:pt x="834" y="2502"/>
                  </a:lnTo>
                  <a:lnTo>
                    <a:pt x="878" y="2590"/>
                  </a:lnTo>
                  <a:lnTo>
                    <a:pt x="1053" y="2590"/>
                  </a:lnTo>
                  <a:lnTo>
                    <a:pt x="1097" y="2546"/>
                  </a:lnTo>
                  <a:lnTo>
                    <a:pt x="1624" y="2019"/>
                  </a:lnTo>
                  <a:lnTo>
                    <a:pt x="1624" y="1975"/>
                  </a:lnTo>
                  <a:lnTo>
                    <a:pt x="2238" y="396"/>
                  </a:lnTo>
                  <a:lnTo>
                    <a:pt x="2238" y="352"/>
                  </a:lnTo>
                  <a:lnTo>
                    <a:pt x="2238" y="264"/>
                  </a:lnTo>
                  <a:lnTo>
                    <a:pt x="2194" y="220"/>
                  </a:lnTo>
                  <a:lnTo>
                    <a:pt x="2106" y="176"/>
                  </a:lnTo>
                  <a:lnTo>
                    <a:pt x="1317"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1" name="Google Shape;6731;p166"/>
            <p:cNvSpPr/>
            <p:nvPr/>
          </p:nvSpPr>
          <p:spPr>
            <a:xfrm>
              <a:off x="2076700" y="1162050"/>
              <a:ext cx="490400" cy="941275"/>
            </a:xfrm>
            <a:custGeom>
              <a:rect b="b" l="l" r="r" t="t"/>
              <a:pathLst>
                <a:path extrusionOk="0" h="37651" w="19616">
                  <a:moveTo>
                    <a:pt x="19440" y="1"/>
                  </a:moveTo>
                  <a:lnTo>
                    <a:pt x="19352" y="45"/>
                  </a:lnTo>
                  <a:lnTo>
                    <a:pt x="19308" y="89"/>
                  </a:lnTo>
                  <a:lnTo>
                    <a:pt x="19264" y="133"/>
                  </a:lnTo>
                  <a:lnTo>
                    <a:pt x="18782" y="1844"/>
                  </a:lnTo>
                  <a:lnTo>
                    <a:pt x="16939" y="5267"/>
                  </a:lnTo>
                  <a:lnTo>
                    <a:pt x="14569" y="10181"/>
                  </a:lnTo>
                  <a:lnTo>
                    <a:pt x="14043" y="11980"/>
                  </a:lnTo>
                  <a:lnTo>
                    <a:pt x="14043" y="12024"/>
                  </a:lnTo>
                  <a:lnTo>
                    <a:pt x="13735" y="16983"/>
                  </a:lnTo>
                  <a:lnTo>
                    <a:pt x="12726" y="19089"/>
                  </a:lnTo>
                  <a:lnTo>
                    <a:pt x="10137" y="23389"/>
                  </a:lnTo>
                  <a:lnTo>
                    <a:pt x="6846" y="28743"/>
                  </a:lnTo>
                  <a:lnTo>
                    <a:pt x="6802" y="28786"/>
                  </a:lnTo>
                  <a:lnTo>
                    <a:pt x="5354" y="34228"/>
                  </a:lnTo>
                  <a:lnTo>
                    <a:pt x="4652" y="35544"/>
                  </a:lnTo>
                  <a:lnTo>
                    <a:pt x="3862" y="35807"/>
                  </a:lnTo>
                  <a:lnTo>
                    <a:pt x="1405" y="35939"/>
                  </a:lnTo>
                  <a:lnTo>
                    <a:pt x="1361" y="35939"/>
                  </a:lnTo>
                  <a:lnTo>
                    <a:pt x="659" y="36158"/>
                  </a:lnTo>
                  <a:lnTo>
                    <a:pt x="571" y="36202"/>
                  </a:lnTo>
                  <a:lnTo>
                    <a:pt x="527" y="36246"/>
                  </a:lnTo>
                  <a:lnTo>
                    <a:pt x="45" y="37431"/>
                  </a:lnTo>
                  <a:lnTo>
                    <a:pt x="1" y="37475"/>
                  </a:lnTo>
                  <a:lnTo>
                    <a:pt x="45" y="37563"/>
                  </a:lnTo>
                  <a:lnTo>
                    <a:pt x="45" y="37606"/>
                  </a:lnTo>
                  <a:lnTo>
                    <a:pt x="132" y="37650"/>
                  </a:lnTo>
                  <a:lnTo>
                    <a:pt x="264" y="37650"/>
                  </a:lnTo>
                  <a:lnTo>
                    <a:pt x="352" y="37563"/>
                  </a:lnTo>
                  <a:lnTo>
                    <a:pt x="834" y="36466"/>
                  </a:lnTo>
                  <a:lnTo>
                    <a:pt x="1449" y="36290"/>
                  </a:lnTo>
                  <a:lnTo>
                    <a:pt x="3906" y="36158"/>
                  </a:lnTo>
                  <a:lnTo>
                    <a:pt x="3950" y="36158"/>
                  </a:lnTo>
                  <a:lnTo>
                    <a:pt x="4828" y="35851"/>
                  </a:lnTo>
                  <a:lnTo>
                    <a:pt x="4915" y="35763"/>
                  </a:lnTo>
                  <a:lnTo>
                    <a:pt x="5661" y="34359"/>
                  </a:lnTo>
                  <a:lnTo>
                    <a:pt x="7153" y="28918"/>
                  </a:lnTo>
                  <a:lnTo>
                    <a:pt x="10444" y="23565"/>
                  </a:lnTo>
                  <a:lnTo>
                    <a:pt x="13033" y="19264"/>
                  </a:lnTo>
                  <a:lnTo>
                    <a:pt x="14086" y="17114"/>
                  </a:lnTo>
                  <a:lnTo>
                    <a:pt x="14086" y="17027"/>
                  </a:lnTo>
                  <a:lnTo>
                    <a:pt x="14394" y="12068"/>
                  </a:lnTo>
                  <a:lnTo>
                    <a:pt x="14876" y="10313"/>
                  </a:lnTo>
                  <a:lnTo>
                    <a:pt x="17246" y="5398"/>
                  </a:lnTo>
                  <a:lnTo>
                    <a:pt x="19133" y="1976"/>
                  </a:lnTo>
                  <a:lnTo>
                    <a:pt x="19133" y="1932"/>
                  </a:lnTo>
                  <a:lnTo>
                    <a:pt x="19615" y="220"/>
                  </a:lnTo>
                  <a:lnTo>
                    <a:pt x="19615" y="176"/>
                  </a:lnTo>
                  <a:lnTo>
                    <a:pt x="19615" y="89"/>
                  </a:lnTo>
                  <a:lnTo>
                    <a:pt x="19571" y="45"/>
                  </a:lnTo>
                  <a:lnTo>
                    <a:pt x="19484"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2" name="Google Shape;6732;p166"/>
            <p:cNvSpPr/>
            <p:nvPr/>
          </p:nvSpPr>
          <p:spPr>
            <a:xfrm>
              <a:off x="1913250" y="1401200"/>
              <a:ext cx="382875" cy="744900"/>
            </a:xfrm>
            <a:custGeom>
              <a:rect b="b" l="l" r="r" t="t"/>
              <a:pathLst>
                <a:path extrusionOk="0" h="29796" w="15315">
                  <a:moveTo>
                    <a:pt x="15008" y="1"/>
                  </a:moveTo>
                  <a:lnTo>
                    <a:pt x="14964" y="89"/>
                  </a:lnTo>
                  <a:lnTo>
                    <a:pt x="14964" y="133"/>
                  </a:lnTo>
                  <a:lnTo>
                    <a:pt x="14613" y="3029"/>
                  </a:lnTo>
                  <a:lnTo>
                    <a:pt x="13867" y="6320"/>
                  </a:lnTo>
                  <a:lnTo>
                    <a:pt x="12945" y="8075"/>
                  </a:lnTo>
                  <a:lnTo>
                    <a:pt x="11058" y="11146"/>
                  </a:lnTo>
                  <a:lnTo>
                    <a:pt x="9215" y="14350"/>
                  </a:lnTo>
                  <a:lnTo>
                    <a:pt x="9215" y="14394"/>
                  </a:lnTo>
                  <a:lnTo>
                    <a:pt x="8250" y="17377"/>
                  </a:lnTo>
                  <a:lnTo>
                    <a:pt x="7416" y="18869"/>
                  </a:lnTo>
                  <a:lnTo>
                    <a:pt x="5573" y="21678"/>
                  </a:lnTo>
                  <a:lnTo>
                    <a:pt x="4696" y="22599"/>
                  </a:lnTo>
                  <a:lnTo>
                    <a:pt x="2853" y="23477"/>
                  </a:lnTo>
                  <a:lnTo>
                    <a:pt x="2809" y="23521"/>
                  </a:lnTo>
                  <a:lnTo>
                    <a:pt x="1800" y="24837"/>
                  </a:lnTo>
                  <a:lnTo>
                    <a:pt x="1756" y="24881"/>
                  </a:lnTo>
                  <a:lnTo>
                    <a:pt x="703" y="27382"/>
                  </a:lnTo>
                  <a:lnTo>
                    <a:pt x="1" y="29576"/>
                  </a:lnTo>
                  <a:lnTo>
                    <a:pt x="1" y="29664"/>
                  </a:lnTo>
                  <a:lnTo>
                    <a:pt x="1" y="29708"/>
                  </a:lnTo>
                  <a:lnTo>
                    <a:pt x="44" y="29752"/>
                  </a:lnTo>
                  <a:lnTo>
                    <a:pt x="132" y="29796"/>
                  </a:lnTo>
                  <a:lnTo>
                    <a:pt x="264" y="29796"/>
                  </a:lnTo>
                  <a:lnTo>
                    <a:pt x="352" y="29708"/>
                  </a:lnTo>
                  <a:lnTo>
                    <a:pt x="1010" y="27514"/>
                  </a:lnTo>
                  <a:lnTo>
                    <a:pt x="2063" y="25057"/>
                  </a:lnTo>
                  <a:lnTo>
                    <a:pt x="3072" y="23784"/>
                  </a:lnTo>
                  <a:lnTo>
                    <a:pt x="4871" y="22906"/>
                  </a:lnTo>
                  <a:lnTo>
                    <a:pt x="4915" y="22863"/>
                  </a:lnTo>
                  <a:lnTo>
                    <a:pt x="5837" y="21897"/>
                  </a:lnTo>
                  <a:lnTo>
                    <a:pt x="7724" y="19045"/>
                  </a:lnTo>
                  <a:lnTo>
                    <a:pt x="8557" y="17509"/>
                  </a:lnTo>
                  <a:lnTo>
                    <a:pt x="9523" y="14525"/>
                  </a:lnTo>
                  <a:lnTo>
                    <a:pt x="11322" y="11322"/>
                  </a:lnTo>
                  <a:lnTo>
                    <a:pt x="13209" y="8250"/>
                  </a:lnTo>
                  <a:lnTo>
                    <a:pt x="14218" y="6495"/>
                  </a:lnTo>
                  <a:lnTo>
                    <a:pt x="14218" y="6451"/>
                  </a:lnTo>
                  <a:lnTo>
                    <a:pt x="14964" y="3116"/>
                  </a:lnTo>
                  <a:lnTo>
                    <a:pt x="14964" y="3072"/>
                  </a:lnTo>
                  <a:lnTo>
                    <a:pt x="15315" y="176"/>
                  </a:lnTo>
                  <a:lnTo>
                    <a:pt x="15271" y="89"/>
                  </a:lnTo>
                  <a:lnTo>
                    <a:pt x="15271" y="45"/>
                  </a:lnTo>
                  <a:lnTo>
                    <a:pt x="15227"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3" name="Google Shape;6733;p166"/>
            <p:cNvSpPr/>
            <p:nvPr/>
          </p:nvSpPr>
          <p:spPr>
            <a:xfrm>
              <a:off x="1927525" y="1297000"/>
              <a:ext cx="446500" cy="875425"/>
            </a:xfrm>
            <a:custGeom>
              <a:rect b="b" l="l" r="r" t="t"/>
              <a:pathLst>
                <a:path extrusionOk="0" h="35017" w="17860">
                  <a:moveTo>
                    <a:pt x="17596" y="0"/>
                  </a:moveTo>
                  <a:lnTo>
                    <a:pt x="17552" y="44"/>
                  </a:lnTo>
                  <a:lnTo>
                    <a:pt x="17508" y="132"/>
                  </a:lnTo>
                  <a:lnTo>
                    <a:pt x="15753" y="3862"/>
                  </a:lnTo>
                  <a:lnTo>
                    <a:pt x="15753" y="3906"/>
                  </a:lnTo>
                  <a:lnTo>
                    <a:pt x="15490" y="5485"/>
                  </a:lnTo>
                  <a:lnTo>
                    <a:pt x="15183" y="7855"/>
                  </a:lnTo>
                  <a:lnTo>
                    <a:pt x="14744" y="10268"/>
                  </a:lnTo>
                  <a:lnTo>
                    <a:pt x="13822" y="12199"/>
                  </a:lnTo>
                  <a:lnTo>
                    <a:pt x="11716" y="15709"/>
                  </a:lnTo>
                  <a:lnTo>
                    <a:pt x="9741" y="18913"/>
                  </a:lnTo>
                  <a:lnTo>
                    <a:pt x="8996" y="21107"/>
                  </a:lnTo>
                  <a:lnTo>
                    <a:pt x="7986" y="24485"/>
                  </a:lnTo>
                  <a:lnTo>
                    <a:pt x="6538" y="26899"/>
                  </a:lnTo>
                  <a:lnTo>
                    <a:pt x="5748" y="27469"/>
                  </a:lnTo>
                  <a:lnTo>
                    <a:pt x="3423" y="28215"/>
                  </a:lnTo>
                  <a:lnTo>
                    <a:pt x="3379" y="28259"/>
                  </a:lnTo>
                  <a:lnTo>
                    <a:pt x="2764" y="28742"/>
                  </a:lnTo>
                  <a:lnTo>
                    <a:pt x="2721" y="28786"/>
                  </a:lnTo>
                  <a:lnTo>
                    <a:pt x="1887" y="30146"/>
                  </a:lnTo>
                  <a:lnTo>
                    <a:pt x="1843" y="30146"/>
                  </a:lnTo>
                  <a:lnTo>
                    <a:pt x="834" y="32998"/>
                  </a:lnTo>
                  <a:lnTo>
                    <a:pt x="0" y="34797"/>
                  </a:lnTo>
                  <a:lnTo>
                    <a:pt x="0" y="34841"/>
                  </a:lnTo>
                  <a:lnTo>
                    <a:pt x="0" y="34929"/>
                  </a:lnTo>
                  <a:lnTo>
                    <a:pt x="44" y="34973"/>
                  </a:lnTo>
                  <a:lnTo>
                    <a:pt x="88" y="35017"/>
                  </a:lnTo>
                  <a:lnTo>
                    <a:pt x="263" y="35017"/>
                  </a:lnTo>
                  <a:lnTo>
                    <a:pt x="307" y="34929"/>
                  </a:lnTo>
                  <a:lnTo>
                    <a:pt x="1141" y="33130"/>
                  </a:lnTo>
                  <a:lnTo>
                    <a:pt x="2194" y="30278"/>
                  </a:lnTo>
                  <a:lnTo>
                    <a:pt x="2984" y="29005"/>
                  </a:lnTo>
                  <a:lnTo>
                    <a:pt x="3554" y="28566"/>
                  </a:lnTo>
                  <a:lnTo>
                    <a:pt x="5880" y="27776"/>
                  </a:lnTo>
                  <a:lnTo>
                    <a:pt x="5924" y="27733"/>
                  </a:lnTo>
                  <a:lnTo>
                    <a:pt x="6758" y="27162"/>
                  </a:lnTo>
                  <a:lnTo>
                    <a:pt x="6801" y="27118"/>
                  </a:lnTo>
                  <a:lnTo>
                    <a:pt x="8293" y="24661"/>
                  </a:lnTo>
                  <a:lnTo>
                    <a:pt x="8337" y="24617"/>
                  </a:lnTo>
                  <a:lnTo>
                    <a:pt x="9347" y="21238"/>
                  </a:lnTo>
                  <a:lnTo>
                    <a:pt x="10049" y="19044"/>
                  </a:lnTo>
                  <a:lnTo>
                    <a:pt x="11979" y="15885"/>
                  </a:lnTo>
                  <a:lnTo>
                    <a:pt x="14130" y="12374"/>
                  </a:lnTo>
                  <a:lnTo>
                    <a:pt x="15095" y="10400"/>
                  </a:lnTo>
                  <a:lnTo>
                    <a:pt x="15095" y="10356"/>
                  </a:lnTo>
                  <a:lnTo>
                    <a:pt x="15534" y="7943"/>
                  </a:lnTo>
                  <a:lnTo>
                    <a:pt x="15797" y="5529"/>
                  </a:lnTo>
                  <a:lnTo>
                    <a:pt x="16104" y="3993"/>
                  </a:lnTo>
                  <a:lnTo>
                    <a:pt x="17816" y="264"/>
                  </a:lnTo>
                  <a:lnTo>
                    <a:pt x="17859" y="176"/>
                  </a:lnTo>
                  <a:lnTo>
                    <a:pt x="17859" y="132"/>
                  </a:lnTo>
                  <a:lnTo>
                    <a:pt x="17816" y="88"/>
                  </a:lnTo>
                  <a:lnTo>
                    <a:pt x="17772" y="44"/>
                  </a:lnTo>
                  <a:lnTo>
                    <a:pt x="17684"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4" name="Google Shape;6734;p166"/>
            <p:cNvSpPr/>
            <p:nvPr/>
          </p:nvSpPr>
          <p:spPr>
            <a:xfrm>
              <a:off x="1977975" y="1250925"/>
              <a:ext cx="449800" cy="917125"/>
            </a:xfrm>
            <a:custGeom>
              <a:rect b="b" l="l" r="r" t="t"/>
              <a:pathLst>
                <a:path extrusionOk="0" h="36685" w="17992">
                  <a:moveTo>
                    <a:pt x="17772" y="0"/>
                  </a:moveTo>
                  <a:lnTo>
                    <a:pt x="17684" y="44"/>
                  </a:lnTo>
                  <a:lnTo>
                    <a:pt x="17640" y="88"/>
                  </a:lnTo>
                  <a:lnTo>
                    <a:pt x="16412" y="2896"/>
                  </a:lnTo>
                  <a:lnTo>
                    <a:pt x="14964" y="5924"/>
                  </a:lnTo>
                  <a:lnTo>
                    <a:pt x="14920" y="5968"/>
                  </a:lnTo>
                  <a:lnTo>
                    <a:pt x="14569" y="7943"/>
                  </a:lnTo>
                  <a:lnTo>
                    <a:pt x="14393" y="10400"/>
                  </a:lnTo>
                  <a:lnTo>
                    <a:pt x="13911" y="12638"/>
                  </a:lnTo>
                  <a:lnTo>
                    <a:pt x="12726" y="14920"/>
                  </a:lnTo>
                  <a:lnTo>
                    <a:pt x="8821" y="21238"/>
                  </a:lnTo>
                  <a:lnTo>
                    <a:pt x="8075" y="22994"/>
                  </a:lnTo>
                  <a:lnTo>
                    <a:pt x="8075" y="23037"/>
                  </a:lnTo>
                  <a:lnTo>
                    <a:pt x="7285" y="26241"/>
                  </a:lnTo>
                  <a:lnTo>
                    <a:pt x="6407" y="29137"/>
                  </a:lnTo>
                  <a:lnTo>
                    <a:pt x="5837" y="29839"/>
                  </a:lnTo>
                  <a:lnTo>
                    <a:pt x="2458" y="30629"/>
                  </a:lnTo>
                  <a:lnTo>
                    <a:pt x="2414" y="30629"/>
                  </a:lnTo>
                  <a:lnTo>
                    <a:pt x="1756" y="31111"/>
                  </a:lnTo>
                  <a:lnTo>
                    <a:pt x="1712" y="31155"/>
                  </a:lnTo>
                  <a:lnTo>
                    <a:pt x="966" y="32252"/>
                  </a:lnTo>
                  <a:lnTo>
                    <a:pt x="966" y="32296"/>
                  </a:lnTo>
                  <a:lnTo>
                    <a:pt x="1" y="35368"/>
                  </a:lnTo>
                  <a:lnTo>
                    <a:pt x="1" y="35456"/>
                  </a:lnTo>
                  <a:lnTo>
                    <a:pt x="44" y="36553"/>
                  </a:lnTo>
                  <a:lnTo>
                    <a:pt x="132" y="36640"/>
                  </a:lnTo>
                  <a:lnTo>
                    <a:pt x="220" y="36684"/>
                  </a:lnTo>
                  <a:lnTo>
                    <a:pt x="308" y="36684"/>
                  </a:lnTo>
                  <a:lnTo>
                    <a:pt x="352" y="36640"/>
                  </a:lnTo>
                  <a:lnTo>
                    <a:pt x="395" y="36596"/>
                  </a:lnTo>
                  <a:lnTo>
                    <a:pt x="395" y="36509"/>
                  </a:lnTo>
                  <a:lnTo>
                    <a:pt x="352" y="35456"/>
                  </a:lnTo>
                  <a:lnTo>
                    <a:pt x="1273" y="32428"/>
                  </a:lnTo>
                  <a:lnTo>
                    <a:pt x="1975" y="31375"/>
                  </a:lnTo>
                  <a:lnTo>
                    <a:pt x="2589" y="30936"/>
                  </a:lnTo>
                  <a:lnTo>
                    <a:pt x="5968" y="30190"/>
                  </a:lnTo>
                  <a:lnTo>
                    <a:pt x="6056" y="30102"/>
                  </a:lnTo>
                  <a:lnTo>
                    <a:pt x="6714" y="29356"/>
                  </a:lnTo>
                  <a:lnTo>
                    <a:pt x="6758" y="29312"/>
                  </a:lnTo>
                  <a:lnTo>
                    <a:pt x="7636" y="26328"/>
                  </a:lnTo>
                  <a:lnTo>
                    <a:pt x="8426" y="23125"/>
                  </a:lnTo>
                  <a:lnTo>
                    <a:pt x="9128" y="21414"/>
                  </a:lnTo>
                  <a:lnTo>
                    <a:pt x="13033" y="15095"/>
                  </a:lnTo>
                  <a:lnTo>
                    <a:pt x="14262" y="12769"/>
                  </a:lnTo>
                  <a:lnTo>
                    <a:pt x="14262" y="12726"/>
                  </a:lnTo>
                  <a:lnTo>
                    <a:pt x="14700" y="10444"/>
                  </a:lnTo>
                  <a:lnTo>
                    <a:pt x="14744" y="10444"/>
                  </a:lnTo>
                  <a:lnTo>
                    <a:pt x="14920" y="7986"/>
                  </a:lnTo>
                  <a:lnTo>
                    <a:pt x="15271" y="6056"/>
                  </a:lnTo>
                  <a:lnTo>
                    <a:pt x="16719" y="3028"/>
                  </a:lnTo>
                  <a:lnTo>
                    <a:pt x="17992" y="264"/>
                  </a:lnTo>
                  <a:lnTo>
                    <a:pt x="17992" y="176"/>
                  </a:lnTo>
                  <a:lnTo>
                    <a:pt x="17992" y="132"/>
                  </a:lnTo>
                  <a:lnTo>
                    <a:pt x="17948" y="44"/>
                  </a:lnTo>
                  <a:lnTo>
                    <a:pt x="17904"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5" name="Google Shape;6735;p166"/>
            <p:cNvSpPr/>
            <p:nvPr/>
          </p:nvSpPr>
          <p:spPr>
            <a:xfrm>
              <a:off x="2010875" y="1153275"/>
              <a:ext cx="468450" cy="980750"/>
            </a:xfrm>
            <a:custGeom>
              <a:rect b="b" l="l" r="r" t="t"/>
              <a:pathLst>
                <a:path extrusionOk="0" h="39230" w="18738">
                  <a:moveTo>
                    <a:pt x="18475" y="1"/>
                  </a:moveTo>
                  <a:lnTo>
                    <a:pt x="18431" y="45"/>
                  </a:lnTo>
                  <a:lnTo>
                    <a:pt x="18387" y="89"/>
                  </a:lnTo>
                  <a:lnTo>
                    <a:pt x="18387" y="176"/>
                  </a:lnTo>
                  <a:lnTo>
                    <a:pt x="18036" y="3424"/>
                  </a:lnTo>
                  <a:lnTo>
                    <a:pt x="16588" y="6407"/>
                  </a:lnTo>
                  <a:lnTo>
                    <a:pt x="14833" y="10050"/>
                  </a:lnTo>
                  <a:lnTo>
                    <a:pt x="14438" y="11410"/>
                  </a:lnTo>
                  <a:lnTo>
                    <a:pt x="14438" y="11454"/>
                  </a:lnTo>
                  <a:lnTo>
                    <a:pt x="14218" y="14920"/>
                  </a:lnTo>
                  <a:lnTo>
                    <a:pt x="13736" y="17070"/>
                  </a:lnTo>
                  <a:lnTo>
                    <a:pt x="12331" y="19703"/>
                  </a:lnTo>
                  <a:lnTo>
                    <a:pt x="10269" y="23038"/>
                  </a:lnTo>
                  <a:lnTo>
                    <a:pt x="8250" y="26329"/>
                  </a:lnTo>
                  <a:lnTo>
                    <a:pt x="7548" y="28128"/>
                  </a:lnTo>
                  <a:lnTo>
                    <a:pt x="7505" y="28128"/>
                  </a:lnTo>
                  <a:lnTo>
                    <a:pt x="6715" y="31683"/>
                  </a:lnTo>
                  <a:lnTo>
                    <a:pt x="5925" y="34579"/>
                  </a:lnTo>
                  <a:lnTo>
                    <a:pt x="3204" y="34886"/>
                  </a:lnTo>
                  <a:lnTo>
                    <a:pt x="3160" y="34930"/>
                  </a:lnTo>
                  <a:lnTo>
                    <a:pt x="1493" y="35500"/>
                  </a:lnTo>
                  <a:lnTo>
                    <a:pt x="1405" y="35544"/>
                  </a:lnTo>
                  <a:lnTo>
                    <a:pt x="791" y="36422"/>
                  </a:lnTo>
                  <a:lnTo>
                    <a:pt x="747" y="36422"/>
                  </a:lnTo>
                  <a:lnTo>
                    <a:pt x="45" y="38265"/>
                  </a:lnTo>
                  <a:lnTo>
                    <a:pt x="45" y="38352"/>
                  </a:lnTo>
                  <a:lnTo>
                    <a:pt x="1" y="39054"/>
                  </a:lnTo>
                  <a:lnTo>
                    <a:pt x="1" y="39142"/>
                  </a:lnTo>
                  <a:lnTo>
                    <a:pt x="45" y="39186"/>
                  </a:lnTo>
                  <a:lnTo>
                    <a:pt x="89" y="39230"/>
                  </a:lnTo>
                  <a:lnTo>
                    <a:pt x="176" y="39230"/>
                  </a:lnTo>
                  <a:lnTo>
                    <a:pt x="308" y="39186"/>
                  </a:lnTo>
                  <a:lnTo>
                    <a:pt x="352" y="39098"/>
                  </a:lnTo>
                  <a:lnTo>
                    <a:pt x="396" y="38396"/>
                  </a:lnTo>
                  <a:lnTo>
                    <a:pt x="1054" y="36597"/>
                  </a:lnTo>
                  <a:lnTo>
                    <a:pt x="1668" y="35807"/>
                  </a:lnTo>
                  <a:lnTo>
                    <a:pt x="3248" y="35237"/>
                  </a:lnTo>
                  <a:lnTo>
                    <a:pt x="6100" y="34886"/>
                  </a:lnTo>
                  <a:lnTo>
                    <a:pt x="6188" y="34842"/>
                  </a:lnTo>
                  <a:lnTo>
                    <a:pt x="6232" y="34754"/>
                  </a:lnTo>
                  <a:lnTo>
                    <a:pt x="7066" y="31770"/>
                  </a:lnTo>
                  <a:lnTo>
                    <a:pt x="7856" y="28216"/>
                  </a:lnTo>
                  <a:lnTo>
                    <a:pt x="8558" y="26461"/>
                  </a:lnTo>
                  <a:lnTo>
                    <a:pt x="10532" y="23214"/>
                  </a:lnTo>
                  <a:lnTo>
                    <a:pt x="12639" y="19879"/>
                  </a:lnTo>
                  <a:lnTo>
                    <a:pt x="14043" y="17202"/>
                  </a:lnTo>
                  <a:lnTo>
                    <a:pt x="14087" y="17158"/>
                  </a:lnTo>
                  <a:lnTo>
                    <a:pt x="14569" y="15008"/>
                  </a:lnTo>
                  <a:lnTo>
                    <a:pt x="14569" y="14964"/>
                  </a:lnTo>
                  <a:lnTo>
                    <a:pt x="14789" y="11498"/>
                  </a:lnTo>
                  <a:lnTo>
                    <a:pt x="15140" y="10181"/>
                  </a:lnTo>
                  <a:lnTo>
                    <a:pt x="16895" y="6583"/>
                  </a:lnTo>
                  <a:lnTo>
                    <a:pt x="18343" y="3555"/>
                  </a:lnTo>
                  <a:lnTo>
                    <a:pt x="18387" y="3511"/>
                  </a:lnTo>
                  <a:lnTo>
                    <a:pt x="18738" y="220"/>
                  </a:lnTo>
                  <a:lnTo>
                    <a:pt x="18738" y="133"/>
                  </a:lnTo>
                  <a:lnTo>
                    <a:pt x="18694" y="89"/>
                  </a:lnTo>
                  <a:lnTo>
                    <a:pt x="18650" y="45"/>
                  </a:lnTo>
                  <a:lnTo>
                    <a:pt x="18562"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6" name="Google Shape;6736;p166"/>
            <p:cNvSpPr/>
            <p:nvPr/>
          </p:nvSpPr>
          <p:spPr>
            <a:xfrm>
              <a:off x="1860600" y="1609650"/>
              <a:ext cx="307175" cy="510125"/>
            </a:xfrm>
            <a:custGeom>
              <a:rect b="b" l="l" r="r" t="t"/>
              <a:pathLst>
                <a:path extrusionOk="0" h="20405" w="12287">
                  <a:moveTo>
                    <a:pt x="12067" y="0"/>
                  </a:moveTo>
                  <a:lnTo>
                    <a:pt x="12024" y="44"/>
                  </a:lnTo>
                  <a:lnTo>
                    <a:pt x="11980" y="88"/>
                  </a:lnTo>
                  <a:lnTo>
                    <a:pt x="8469" y="5529"/>
                  </a:lnTo>
                  <a:lnTo>
                    <a:pt x="6363" y="8425"/>
                  </a:lnTo>
                  <a:lnTo>
                    <a:pt x="4608" y="11365"/>
                  </a:lnTo>
                  <a:lnTo>
                    <a:pt x="2721" y="13998"/>
                  </a:lnTo>
                  <a:lnTo>
                    <a:pt x="2721" y="14042"/>
                  </a:lnTo>
                  <a:lnTo>
                    <a:pt x="1273" y="16806"/>
                  </a:lnTo>
                  <a:lnTo>
                    <a:pt x="1273" y="16850"/>
                  </a:lnTo>
                  <a:lnTo>
                    <a:pt x="0" y="20141"/>
                  </a:lnTo>
                  <a:lnTo>
                    <a:pt x="0" y="20229"/>
                  </a:lnTo>
                  <a:lnTo>
                    <a:pt x="0" y="20273"/>
                  </a:lnTo>
                  <a:lnTo>
                    <a:pt x="44" y="20361"/>
                  </a:lnTo>
                  <a:lnTo>
                    <a:pt x="88" y="20404"/>
                  </a:lnTo>
                  <a:lnTo>
                    <a:pt x="176" y="20404"/>
                  </a:lnTo>
                  <a:lnTo>
                    <a:pt x="264" y="20361"/>
                  </a:lnTo>
                  <a:lnTo>
                    <a:pt x="307" y="20273"/>
                  </a:lnTo>
                  <a:lnTo>
                    <a:pt x="1580" y="16982"/>
                  </a:lnTo>
                  <a:lnTo>
                    <a:pt x="3028" y="14173"/>
                  </a:lnTo>
                  <a:lnTo>
                    <a:pt x="4915" y="11541"/>
                  </a:lnTo>
                  <a:lnTo>
                    <a:pt x="6670" y="8645"/>
                  </a:lnTo>
                  <a:lnTo>
                    <a:pt x="8776" y="5705"/>
                  </a:lnTo>
                  <a:lnTo>
                    <a:pt x="12243" y="263"/>
                  </a:lnTo>
                  <a:lnTo>
                    <a:pt x="12287" y="176"/>
                  </a:lnTo>
                  <a:lnTo>
                    <a:pt x="12287" y="132"/>
                  </a:lnTo>
                  <a:lnTo>
                    <a:pt x="12243" y="88"/>
                  </a:lnTo>
                  <a:lnTo>
                    <a:pt x="12199"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7" name="Google Shape;6737;p166"/>
            <p:cNvSpPr/>
            <p:nvPr/>
          </p:nvSpPr>
          <p:spPr>
            <a:xfrm>
              <a:off x="3805600" y="1948625"/>
              <a:ext cx="105350" cy="186500"/>
            </a:xfrm>
            <a:custGeom>
              <a:rect b="b" l="l" r="r" t="t"/>
              <a:pathLst>
                <a:path extrusionOk="0" h="7460" w="4214">
                  <a:moveTo>
                    <a:pt x="1317" y="483"/>
                  </a:moveTo>
                  <a:lnTo>
                    <a:pt x="3599" y="4037"/>
                  </a:lnTo>
                  <a:lnTo>
                    <a:pt x="3818" y="4695"/>
                  </a:lnTo>
                  <a:lnTo>
                    <a:pt x="3511" y="6758"/>
                  </a:lnTo>
                  <a:lnTo>
                    <a:pt x="2809" y="7109"/>
                  </a:lnTo>
                  <a:lnTo>
                    <a:pt x="2238" y="6802"/>
                  </a:lnTo>
                  <a:lnTo>
                    <a:pt x="1273" y="5705"/>
                  </a:lnTo>
                  <a:lnTo>
                    <a:pt x="395" y="3993"/>
                  </a:lnTo>
                  <a:lnTo>
                    <a:pt x="352" y="2238"/>
                  </a:lnTo>
                  <a:lnTo>
                    <a:pt x="1185" y="702"/>
                  </a:lnTo>
                  <a:lnTo>
                    <a:pt x="1317" y="483"/>
                  </a:lnTo>
                  <a:close/>
                  <a:moveTo>
                    <a:pt x="1273" y="0"/>
                  </a:moveTo>
                  <a:lnTo>
                    <a:pt x="1185" y="88"/>
                  </a:lnTo>
                  <a:lnTo>
                    <a:pt x="878" y="483"/>
                  </a:lnTo>
                  <a:lnTo>
                    <a:pt x="878" y="527"/>
                  </a:lnTo>
                  <a:lnTo>
                    <a:pt x="0" y="2150"/>
                  </a:lnTo>
                  <a:lnTo>
                    <a:pt x="0" y="2238"/>
                  </a:lnTo>
                  <a:lnTo>
                    <a:pt x="88" y="4081"/>
                  </a:lnTo>
                  <a:lnTo>
                    <a:pt x="88" y="4125"/>
                  </a:lnTo>
                  <a:lnTo>
                    <a:pt x="1010" y="5880"/>
                  </a:lnTo>
                  <a:lnTo>
                    <a:pt x="1010" y="5924"/>
                  </a:lnTo>
                  <a:lnTo>
                    <a:pt x="1975" y="7065"/>
                  </a:lnTo>
                  <a:lnTo>
                    <a:pt x="2019" y="7109"/>
                  </a:lnTo>
                  <a:lnTo>
                    <a:pt x="2765" y="7460"/>
                  </a:lnTo>
                  <a:lnTo>
                    <a:pt x="2897" y="7460"/>
                  </a:lnTo>
                  <a:lnTo>
                    <a:pt x="3730" y="7065"/>
                  </a:lnTo>
                  <a:lnTo>
                    <a:pt x="3818" y="6977"/>
                  </a:lnTo>
                  <a:lnTo>
                    <a:pt x="3862" y="6933"/>
                  </a:lnTo>
                  <a:lnTo>
                    <a:pt x="4213" y="4739"/>
                  </a:lnTo>
                  <a:lnTo>
                    <a:pt x="4169" y="4651"/>
                  </a:lnTo>
                  <a:lnTo>
                    <a:pt x="3906" y="3906"/>
                  </a:lnTo>
                  <a:lnTo>
                    <a:pt x="3906" y="3862"/>
                  </a:lnTo>
                  <a:lnTo>
                    <a:pt x="1492" y="88"/>
                  </a:lnTo>
                  <a:lnTo>
                    <a:pt x="1405" y="44"/>
                  </a:lnTo>
                  <a:lnTo>
                    <a:pt x="1317"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8" name="Google Shape;6738;p166"/>
            <p:cNvSpPr/>
            <p:nvPr/>
          </p:nvSpPr>
          <p:spPr>
            <a:xfrm>
              <a:off x="3788050" y="1933250"/>
              <a:ext cx="133850" cy="229300"/>
            </a:xfrm>
            <a:custGeom>
              <a:rect b="b" l="l" r="r" t="t"/>
              <a:pathLst>
                <a:path extrusionOk="0" h="9172" w="5354">
                  <a:moveTo>
                    <a:pt x="2194" y="352"/>
                  </a:moveTo>
                  <a:lnTo>
                    <a:pt x="2633" y="484"/>
                  </a:lnTo>
                  <a:lnTo>
                    <a:pt x="4520" y="3994"/>
                  </a:lnTo>
                  <a:lnTo>
                    <a:pt x="5003" y="5003"/>
                  </a:lnTo>
                  <a:lnTo>
                    <a:pt x="4871" y="7153"/>
                  </a:lnTo>
                  <a:lnTo>
                    <a:pt x="4608" y="8163"/>
                  </a:lnTo>
                  <a:lnTo>
                    <a:pt x="4257" y="8557"/>
                  </a:lnTo>
                  <a:lnTo>
                    <a:pt x="3467" y="8821"/>
                  </a:lnTo>
                  <a:lnTo>
                    <a:pt x="2897" y="8426"/>
                  </a:lnTo>
                  <a:lnTo>
                    <a:pt x="1317" y="6451"/>
                  </a:lnTo>
                  <a:lnTo>
                    <a:pt x="483" y="4696"/>
                  </a:lnTo>
                  <a:lnTo>
                    <a:pt x="351" y="3862"/>
                  </a:lnTo>
                  <a:lnTo>
                    <a:pt x="395" y="2765"/>
                  </a:lnTo>
                  <a:lnTo>
                    <a:pt x="790" y="1800"/>
                  </a:lnTo>
                  <a:lnTo>
                    <a:pt x="1624" y="659"/>
                  </a:lnTo>
                  <a:lnTo>
                    <a:pt x="2194" y="352"/>
                  </a:lnTo>
                  <a:close/>
                  <a:moveTo>
                    <a:pt x="2063" y="1"/>
                  </a:moveTo>
                  <a:lnTo>
                    <a:pt x="1448" y="352"/>
                  </a:lnTo>
                  <a:lnTo>
                    <a:pt x="1361" y="440"/>
                  </a:lnTo>
                  <a:lnTo>
                    <a:pt x="483" y="1624"/>
                  </a:lnTo>
                  <a:lnTo>
                    <a:pt x="483" y="1668"/>
                  </a:lnTo>
                  <a:lnTo>
                    <a:pt x="88" y="2678"/>
                  </a:lnTo>
                  <a:lnTo>
                    <a:pt x="44" y="2721"/>
                  </a:lnTo>
                  <a:lnTo>
                    <a:pt x="0" y="3862"/>
                  </a:lnTo>
                  <a:lnTo>
                    <a:pt x="0" y="3906"/>
                  </a:lnTo>
                  <a:lnTo>
                    <a:pt x="176" y="4784"/>
                  </a:lnTo>
                  <a:lnTo>
                    <a:pt x="176" y="4828"/>
                  </a:lnTo>
                  <a:lnTo>
                    <a:pt x="1010" y="6583"/>
                  </a:lnTo>
                  <a:lnTo>
                    <a:pt x="1054" y="6627"/>
                  </a:lnTo>
                  <a:lnTo>
                    <a:pt x="2633" y="8689"/>
                  </a:lnTo>
                  <a:lnTo>
                    <a:pt x="2677" y="8733"/>
                  </a:lnTo>
                  <a:lnTo>
                    <a:pt x="3335" y="9128"/>
                  </a:lnTo>
                  <a:lnTo>
                    <a:pt x="3467" y="9172"/>
                  </a:lnTo>
                  <a:lnTo>
                    <a:pt x="3511" y="9172"/>
                  </a:lnTo>
                  <a:lnTo>
                    <a:pt x="4432" y="8865"/>
                  </a:lnTo>
                  <a:lnTo>
                    <a:pt x="4520" y="8821"/>
                  </a:lnTo>
                  <a:lnTo>
                    <a:pt x="4915" y="8338"/>
                  </a:lnTo>
                  <a:lnTo>
                    <a:pt x="4959" y="8250"/>
                  </a:lnTo>
                  <a:lnTo>
                    <a:pt x="5222" y="7241"/>
                  </a:lnTo>
                  <a:lnTo>
                    <a:pt x="5222" y="7197"/>
                  </a:lnTo>
                  <a:lnTo>
                    <a:pt x="5354" y="5003"/>
                  </a:lnTo>
                  <a:lnTo>
                    <a:pt x="5354" y="4915"/>
                  </a:lnTo>
                  <a:lnTo>
                    <a:pt x="4871" y="3862"/>
                  </a:lnTo>
                  <a:lnTo>
                    <a:pt x="2897" y="264"/>
                  </a:lnTo>
                  <a:lnTo>
                    <a:pt x="2853" y="176"/>
                  </a:lnTo>
                  <a:lnTo>
                    <a:pt x="2809" y="176"/>
                  </a:lnTo>
                  <a:lnTo>
                    <a:pt x="2194"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9" name="Google Shape;6739;p166"/>
            <p:cNvSpPr/>
            <p:nvPr/>
          </p:nvSpPr>
          <p:spPr>
            <a:xfrm>
              <a:off x="3671775" y="2997350"/>
              <a:ext cx="187600" cy="399350"/>
            </a:xfrm>
            <a:custGeom>
              <a:rect b="b" l="l" r="r" t="t"/>
              <a:pathLst>
                <a:path extrusionOk="0" h="15974" w="7504">
                  <a:moveTo>
                    <a:pt x="1843" y="1"/>
                  </a:moveTo>
                  <a:lnTo>
                    <a:pt x="1755" y="45"/>
                  </a:lnTo>
                  <a:lnTo>
                    <a:pt x="790" y="615"/>
                  </a:lnTo>
                  <a:lnTo>
                    <a:pt x="746" y="703"/>
                  </a:lnTo>
                  <a:lnTo>
                    <a:pt x="176" y="1712"/>
                  </a:lnTo>
                  <a:lnTo>
                    <a:pt x="176" y="1756"/>
                  </a:lnTo>
                  <a:lnTo>
                    <a:pt x="0" y="2941"/>
                  </a:lnTo>
                  <a:lnTo>
                    <a:pt x="0" y="2985"/>
                  </a:lnTo>
                  <a:lnTo>
                    <a:pt x="351" y="5530"/>
                  </a:lnTo>
                  <a:lnTo>
                    <a:pt x="395" y="5617"/>
                  </a:lnTo>
                  <a:lnTo>
                    <a:pt x="1185" y="6890"/>
                  </a:lnTo>
                  <a:lnTo>
                    <a:pt x="1229" y="6890"/>
                  </a:lnTo>
                  <a:lnTo>
                    <a:pt x="4783" y="10751"/>
                  </a:lnTo>
                  <a:lnTo>
                    <a:pt x="4432" y="11848"/>
                  </a:lnTo>
                  <a:lnTo>
                    <a:pt x="4169" y="12726"/>
                  </a:lnTo>
                  <a:lnTo>
                    <a:pt x="3467" y="13516"/>
                  </a:lnTo>
                  <a:lnTo>
                    <a:pt x="2150" y="14920"/>
                  </a:lnTo>
                  <a:lnTo>
                    <a:pt x="1009" y="15622"/>
                  </a:lnTo>
                  <a:lnTo>
                    <a:pt x="922" y="15666"/>
                  </a:lnTo>
                  <a:lnTo>
                    <a:pt x="922" y="15754"/>
                  </a:lnTo>
                  <a:lnTo>
                    <a:pt x="922" y="15798"/>
                  </a:lnTo>
                  <a:lnTo>
                    <a:pt x="922" y="15885"/>
                  </a:lnTo>
                  <a:lnTo>
                    <a:pt x="1009" y="15929"/>
                  </a:lnTo>
                  <a:lnTo>
                    <a:pt x="1097" y="15973"/>
                  </a:lnTo>
                  <a:lnTo>
                    <a:pt x="1185" y="15929"/>
                  </a:lnTo>
                  <a:lnTo>
                    <a:pt x="2370" y="15227"/>
                  </a:lnTo>
                  <a:lnTo>
                    <a:pt x="2413" y="15183"/>
                  </a:lnTo>
                  <a:lnTo>
                    <a:pt x="3598" y="13911"/>
                  </a:lnTo>
                  <a:lnTo>
                    <a:pt x="4213" y="13209"/>
                  </a:lnTo>
                  <a:lnTo>
                    <a:pt x="4432" y="12902"/>
                  </a:lnTo>
                  <a:lnTo>
                    <a:pt x="4476" y="12770"/>
                  </a:lnTo>
                  <a:lnTo>
                    <a:pt x="4739" y="11980"/>
                  </a:lnTo>
                  <a:lnTo>
                    <a:pt x="5178" y="10795"/>
                  </a:lnTo>
                  <a:lnTo>
                    <a:pt x="5178" y="10664"/>
                  </a:lnTo>
                  <a:lnTo>
                    <a:pt x="5134" y="10576"/>
                  </a:lnTo>
                  <a:lnTo>
                    <a:pt x="1492" y="6671"/>
                  </a:lnTo>
                  <a:lnTo>
                    <a:pt x="702" y="5442"/>
                  </a:lnTo>
                  <a:lnTo>
                    <a:pt x="351" y="2941"/>
                  </a:lnTo>
                  <a:lnTo>
                    <a:pt x="527" y="1844"/>
                  </a:lnTo>
                  <a:lnTo>
                    <a:pt x="1009" y="878"/>
                  </a:lnTo>
                  <a:lnTo>
                    <a:pt x="1887" y="352"/>
                  </a:lnTo>
                  <a:lnTo>
                    <a:pt x="2150" y="352"/>
                  </a:lnTo>
                  <a:lnTo>
                    <a:pt x="3642" y="1449"/>
                  </a:lnTo>
                  <a:lnTo>
                    <a:pt x="5485" y="3380"/>
                  </a:lnTo>
                  <a:lnTo>
                    <a:pt x="7021" y="5837"/>
                  </a:lnTo>
                  <a:lnTo>
                    <a:pt x="7153" y="9040"/>
                  </a:lnTo>
                  <a:lnTo>
                    <a:pt x="7196" y="9128"/>
                  </a:lnTo>
                  <a:lnTo>
                    <a:pt x="7240" y="9172"/>
                  </a:lnTo>
                  <a:lnTo>
                    <a:pt x="7284" y="9216"/>
                  </a:lnTo>
                  <a:lnTo>
                    <a:pt x="7416" y="9216"/>
                  </a:lnTo>
                  <a:lnTo>
                    <a:pt x="7460" y="9172"/>
                  </a:lnTo>
                  <a:lnTo>
                    <a:pt x="7504" y="9084"/>
                  </a:lnTo>
                  <a:lnTo>
                    <a:pt x="7504" y="9040"/>
                  </a:lnTo>
                  <a:lnTo>
                    <a:pt x="7372" y="5749"/>
                  </a:lnTo>
                  <a:lnTo>
                    <a:pt x="7328" y="5661"/>
                  </a:lnTo>
                  <a:lnTo>
                    <a:pt x="5748" y="3160"/>
                  </a:lnTo>
                  <a:lnTo>
                    <a:pt x="5748" y="3116"/>
                  </a:lnTo>
                  <a:lnTo>
                    <a:pt x="3905" y="1186"/>
                  </a:lnTo>
                  <a:lnTo>
                    <a:pt x="3862" y="1186"/>
                  </a:lnTo>
                  <a:lnTo>
                    <a:pt x="2326" y="45"/>
                  </a:lnTo>
                  <a:lnTo>
                    <a:pt x="2238" y="45"/>
                  </a:lnTo>
                  <a:lnTo>
                    <a:pt x="1843"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0" name="Google Shape;6740;p166"/>
            <p:cNvSpPr/>
            <p:nvPr/>
          </p:nvSpPr>
          <p:spPr>
            <a:xfrm>
              <a:off x="3577425" y="2967725"/>
              <a:ext cx="311575" cy="471750"/>
            </a:xfrm>
            <a:custGeom>
              <a:rect b="b" l="l" r="r" t="t"/>
              <a:pathLst>
                <a:path extrusionOk="0" h="18870" w="12463">
                  <a:moveTo>
                    <a:pt x="5529" y="1"/>
                  </a:moveTo>
                  <a:lnTo>
                    <a:pt x="4257" y="791"/>
                  </a:lnTo>
                  <a:lnTo>
                    <a:pt x="4213" y="835"/>
                  </a:lnTo>
                  <a:lnTo>
                    <a:pt x="3730" y="1449"/>
                  </a:lnTo>
                  <a:lnTo>
                    <a:pt x="3730" y="1493"/>
                  </a:lnTo>
                  <a:lnTo>
                    <a:pt x="3204" y="3248"/>
                  </a:lnTo>
                  <a:lnTo>
                    <a:pt x="3160" y="3292"/>
                  </a:lnTo>
                  <a:lnTo>
                    <a:pt x="3204" y="4696"/>
                  </a:lnTo>
                  <a:lnTo>
                    <a:pt x="3247" y="4740"/>
                  </a:lnTo>
                  <a:lnTo>
                    <a:pt x="4037" y="7592"/>
                  </a:lnTo>
                  <a:lnTo>
                    <a:pt x="4081" y="7636"/>
                  </a:lnTo>
                  <a:lnTo>
                    <a:pt x="6056" y="10225"/>
                  </a:lnTo>
                  <a:lnTo>
                    <a:pt x="6582" y="11498"/>
                  </a:lnTo>
                  <a:lnTo>
                    <a:pt x="6539" y="12156"/>
                  </a:lnTo>
                  <a:lnTo>
                    <a:pt x="5661" y="14306"/>
                  </a:lnTo>
                  <a:lnTo>
                    <a:pt x="44" y="18518"/>
                  </a:lnTo>
                  <a:lnTo>
                    <a:pt x="0" y="18606"/>
                  </a:lnTo>
                  <a:lnTo>
                    <a:pt x="0" y="18650"/>
                  </a:lnTo>
                  <a:lnTo>
                    <a:pt x="0" y="18738"/>
                  </a:lnTo>
                  <a:lnTo>
                    <a:pt x="0" y="18782"/>
                  </a:lnTo>
                  <a:lnTo>
                    <a:pt x="88" y="18826"/>
                  </a:lnTo>
                  <a:lnTo>
                    <a:pt x="176" y="18870"/>
                  </a:lnTo>
                  <a:lnTo>
                    <a:pt x="264" y="18826"/>
                  </a:lnTo>
                  <a:lnTo>
                    <a:pt x="5924" y="14569"/>
                  </a:lnTo>
                  <a:lnTo>
                    <a:pt x="5968" y="14481"/>
                  </a:lnTo>
                  <a:lnTo>
                    <a:pt x="6890" y="12244"/>
                  </a:lnTo>
                  <a:lnTo>
                    <a:pt x="6890" y="12200"/>
                  </a:lnTo>
                  <a:lnTo>
                    <a:pt x="6933" y="11498"/>
                  </a:lnTo>
                  <a:lnTo>
                    <a:pt x="6890" y="11410"/>
                  </a:lnTo>
                  <a:lnTo>
                    <a:pt x="6407" y="10093"/>
                  </a:lnTo>
                  <a:lnTo>
                    <a:pt x="6363" y="10050"/>
                  </a:lnTo>
                  <a:lnTo>
                    <a:pt x="4388" y="7461"/>
                  </a:lnTo>
                  <a:lnTo>
                    <a:pt x="3555" y="4696"/>
                  </a:lnTo>
                  <a:lnTo>
                    <a:pt x="3511" y="3336"/>
                  </a:lnTo>
                  <a:lnTo>
                    <a:pt x="4037" y="1625"/>
                  </a:lnTo>
                  <a:lnTo>
                    <a:pt x="4476" y="1098"/>
                  </a:lnTo>
                  <a:lnTo>
                    <a:pt x="5617" y="352"/>
                  </a:lnTo>
                  <a:lnTo>
                    <a:pt x="9391" y="2678"/>
                  </a:lnTo>
                  <a:lnTo>
                    <a:pt x="11848" y="5925"/>
                  </a:lnTo>
                  <a:lnTo>
                    <a:pt x="12111" y="7724"/>
                  </a:lnTo>
                  <a:lnTo>
                    <a:pt x="12024" y="10620"/>
                  </a:lnTo>
                  <a:lnTo>
                    <a:pt x="12024" y="10708"/>
                  </a:lnTo>
                  <a:lnTo>
                    <a:pt x="12067" y="10752"/>
                  </a:lnTo>
                  <a:lnTo>
                    <a:pt x="12111" y="10796"/>
                  </a:lnTo>
                  <a:lnTo>
                    <a:pt x="12199" y="10796"/>
                  </a:lnTo>
                  <a:lnTo>
                    <a:pt x="12331" y="10752"/>
                  </a:lnTo>
                  <a:lnTo>
                    <a:pt x="12331" y="10708"/>
                  </a:lnTo>
                  <a:lnTo>
                    <a:pt x="12375" y="10620"/>
                  </a:lnTo>
                  <a:lnTo>
                    <a:pt x="12462" y="7724"/>
                  </a:lnTo>
                  <a:lnTo>
                    <a:pt x="12199" y="5837"/>
                  </a:lnTo>
                  <a:lnTo>
                    <a:pt x="12155" y="5749"/>
                  </a:lnTo>
                  <a:lnTo>
                    <a:pt x="9654" y="2458"/>
                  </a:lnTo>
                  <a:lnTo>
                    <a:pt x="9610" y="2414"/>
                  </a:lnTo>
                  <a:lnTo>
                    <a:pt x="5705"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1" name="Google Shape;6741;p166"/>
            <p:cNvSpPr/>
            <p:nvPr/>
          </p:nvSpPr>
          <p:spPr>
            <a:xfrm>
              <a:off x="3642150" y="2927150"/>
              <a:ext cx="329125" cy="352150"/>
            </a:xfrm>
            <a:custGeom>
              <a:rect b="b" l="l" r="r" t="t"/>
              <a:pathLst>
                <a:path extrusionOk="0" h="14086" w="13165">
                  <a:moveTo>
                    <a:pt x="5836" y="0"/>
                  </a:moveTo>
                  <a:lnTo>
                    <a:pt x="4257" y="176"/>
                  </a:lnTo>
                  <a:lnTo>
                    <a:pt x="3555" y="351"/>
                  </a:lnTo>
                  <a:lnTo>
                    <a:pt x="2940" y="527"/>
                  </a:lnTo>
                  <a:lnTo>
                    <a:pt x="2414" y="702"/>
                  </a:lnTo>
                  <a:lnTo>
                    <a:pt x="1931" y="922"/>
                  </a:lnTo>
                  <a:lnTo>
                    <a:pt x="1536" y="1185"/>
                  </a:lnTo>
                  <a:lnTo>
                    <a:pt x="1185" y="1492"/>
                  </a:lnTo>
                  <a:lnTo>
                    <a:pt x="878" y="1799"/>
                  </a:lnTo>
                  <a:lnTo>
                    <a:pt x="615" y="2151"/>
                  </a:lnTo>
                  <a:lnTo>
                    <a:pt x="439" y="2545"/>
                  </a:lnTo>
                  <a:lnTo>
                    <a:pt x="264" y="2984"/>
                  </a:lnTo>
                  <a:lnTo>
                    <a:pt x="132" y="3423"/>
                  </a:lnTo>
                  <a:lnTo>
                    <a:pt x="88" y="3950"/>
                  </a:lnTo>
                  <a:lnTo>
                    <a:pt x="0" y="4520"/>
                  </a:lnTo>
                  <a:lnTo>
                    <a:pt x="0" y="5091"/>
                  </a:lnTo>
                  <a:lnTo>
                    <a:pt x="0" y="6451"/>
                  </a:lnTo>
                  <a:lnTo>
                    <a:pt x="0" y="6495"/>
                  </a:lnTo>
                  <a:lnTo>
                    <a:pt x="702" y="8996"/>
                  </a:lnTo>
                  <a:lnTo>
                    <a:pt x="746" y="9084"/>
                  </a:lnTo>
                  <a:lnTo>
                    <a:pt x="2896" y="12155"/>
                  </a:lnTo>
                  <a:lnTo>
                    <a:pt x="2984" y="12989"/>
                  </a:lnTo>
                  <a:lnTo>
                    <a:pt x="2677" y="13603"/>
                  </a:lnTo>
                  <a:lnTo>
                    <a:pt x="2370" y="13779"/>
                  </a:lnTo>
                  <a:lnTo>
                    <a:pt x="2326" y="13823"/>
                  </a:lnTo>
                  <a:lnTo>
                    <a:pt x="2282" y="13867"/>
                  </a:lnTo>
                  <a:lnTo>
                    <a:pt x="2282" y="13954"/>
                  </a:lnTo>
                  <a:lnTo>
                    <a:pt x="2282" y="13998"/>
                  </a:lnTo>
                  <a:lnTo>
                    <a:pt x="2326" y="14086"/>
                  </a:lnTo>
                  <a:lnTo>
                    <a:pt x="2501" y="14086"/>
                  </a:lnTo>
                  <a:lnTo>
                    <a:pt x="2896" y="13910"/>
                  </a:lnTo>
                  <a:lnTo>
                    <a:pt x="2940" y="13823"/>
                  </a:lnTo>
                  <a:lnTo>
                    <a:pt x="3335" y="13077"/>
                  </a:lnTo>
                  <a:lnTo>
                    <a:pt x="3335" y="12989"/>
                  </a:lnTo>
                  <a:lnTo>
                    <a:pt x="3247" y="12067"/>
                  </a:lnTo>
                  <a:lnTo>
                    <a:pt x="3204" y="11980"/>
                  </a:lnTo>
                  <a:lnTo>
                    <a:pt x="1053" y="8908"/>
                  </a:lnTo>
                  <a:lnTo>
                    <a:pt x="351" y="6407"/>
                  </a:lnTo>
                  <a:lnTo>
                    <a:pt x="351" y="5178"/>
                  </a:lnTo>
                  <a:lnTo>
                    <a:pt x="351" y="4608"/>
                  </a:lnTo>
                  <a:lnTo>
                    <a:pt x="395" y="4081"/>
                  </a:lnTo>
                  <a:lnTo>
                    <a:pt x="439" y="3599"/>
                  </a:lnTo>
                  <a:lnTo>
                    <a:pt x="571" y="3160"/>
                  </a:lnTo>
                  <a:lnTo>
                    <a:pt x="702" y="2765"/>
                  </a:lnTo>
                  <a:lnTo>
                    <a:pt x="878" y="2414"/>
                  </a:lnTo>
                  <a:lnTo>
                    <a:pt x="1097" y="2063"/>
                  </a:lnTo>
                  <a:lnTo>
                    <a:pt x="1361" y="1756"/>
                  </a:lnTo>
                  <a:lnTo>
                    <a:pt x="1712" y="1492"/>
                  </a:lnTo>
                  <a:lnTo>
                    <a:pt x="2063" y="1273"/>
                  </a:lnTo>
                  <a:lnTo>
                    <a:pt x="2545" y="1054"/>
                  </a:lnTo>
                  <a:lnTo>
                    <a:pt x="3028" y="834"/>
                  </a:lnTo>
                  <a:lnTo>
                    <a:pt x="3642" y="702"/>
                  </a:lnTo>
                  <a:lnTo>
                    <a:pt x="4301" y="527"/>
                  </a:lnTo>
                  <a:lnTo>
                    <a:pt x="5836" y="351"/>
                  </a:lnTo>
                  <a:lnTo>
                    <a:pt x="6890" y="659"/>
                  </a:lnTo>
                  <a:lnTo>
                    <a:pt x="7855" y="1580"/>
                  </a:lnTo>
                  <a:lnTo>
                    <a:pt x="7899" y="1580"/>
                  </a:lnTo>
                  <a:lnTo>
                    <a:pt x="11102" y="3335"/>
                  </a:lnTo>
                  <a:lnTo>
                    <a:pt x="12901" y="4388"/>
                  </a:lnTo>
                  <a:lnTo>
                    <a:pt x="12989" y="4432"/>
                  </a:lnTo>
                  <a:lnTo>
                    <a:pt x="13033" y="4388"/>
                  </a:lnTo>
                  <a:lnTo>
                    <a:pt x="13077" y="4388"/>
                  </a:lnTo>
                  <a:lnTo>
                    <a:pt x="13164" y="4345"/>
                  </a:lnTo>
                  <a:lnTo>
                    <a:pt x="13164" y="4257"/>
                  </a:lnTo>
                  <a:lnTo>
                    <a:pt x="13164" y="4213"/>
                  </a:lnTo>
                  <a:lnTo>
                    <a:pt x="13121" y="4125"/>
                  </a:lnTo>
                  <a:lnTo>
                    <a:pt x="13077" y="4081"/>
                  </a:lnTo>
                  <a:lnTo>
                    <a:pt x="11278" y="3028"/>
                  </a:lnTo>
                  <a:lnTo>
                    <a:pt x="8074" y="1317"/>
                  </a:lnTo>
                  <a:lnTo>
                    <a:pt x="7109" y="395"/>
                  </a:lnTo>
                  <a:lnTo>
                    <a:pt x="7065" y="351"/>
                  </a:lnTo>
                  <a:lnTo>
                    <a:pt x="5924"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2" name="Google Shape;6742;p166"/>
            <p:cNvSpPr/>
            <p:nvPr/>
          </p:nvSpPr>
          <p:spPr>
            <a:xfrm>
              <a:off x="3625700" y="2886550"/>
              <a:ext cx="275375" cy="360950"/>
            </a:xfrm>
            <a:custGeom>
              <a:rect b="b" l="l" r="r" t="t"/>
              <a:pathLst>
                <a:path extrusionOk="0" h="14438" w="11015">
                  <a:moveTo>
                    <a:pt x="7767" y="1"/>
                  </a:moveTo>
                  <a:lnTo>
                    <a:pt x="4783" y="835"/>
                  </a:lnTo>
                  <a:lnTo>
                    <a:pt x="1360" y="1975"/>
                  </a:lnTo>
                  <a:lnTo>
                    <a:pt x="1273" y="2019"/>
                  </a:lnTo>
                  <a:lnTo>
                    <a:pt x="878" y="2458"/>
                  </a:lnTo>
                  <a:lnTo>
                    <a:pt x="878" y="2502"/>
                  </a:lnTo>
                  <a:lnTo>
                    <a:pt x="527" y="3248"/>
                  </a:lnTo>
                  <a:lnTo>
                    <a:pt x="527" y="3292"/>
                  </a:lnTo>
                  <a:lnTo>
                    <a:pt x="44" y="5925"/>
                  </a:lnTo>
                  <a:lnTo>
                    <a:pt x="0" y="5969"/>
                  </a:lnTo>
                  <a:lnTo>
                    <a:pt x="44" y="8250"/>
                  </a:lnTo>
                  <a:lnTo>
                    <a:pt x="88" y="8294"/>
                  </a:lnTo>
                  <a:lnTo>
                    <a:pt x="878" y="10795"/>
                  </a:lnTo>
                  <a:lnTo>
                    <a:pt x="878" y="10839"/>
                  </a:lnTo>
                  <a:lnTo>
                    <a:pt x="2721" y="13648"/>
                  </a:lnTo>
                  <a:lnTo>
                    <a:pt x="2721" y="13911"/>
                  </a:lnTo>
                  <a:lnTo>
                    <a:pt x="2457" y="14130"/>
                  </a:lnTo>
                  <a:lnTo>
                    <a:pt x="2414" y="14174"/>
                  </a:lnTo>
                  <a:lnTo>
                    <a:pt x="2370" y="14262"/>
                  </a:lnTo>
                  <a:lnTo>
                    <a:pt x="2414" y="14306"/>
                  </a:lnTo>
                  <a:lnTo>
                    <a:pt x="2414" y="14394"/>
                  </a:lnTo>
                  <a:lnTo>
                    <a:pt x="2501" y="14437"/>
                  </a:lnTo>
                  <a:lnTo>
                    <a:pt x="2545" y="14437"/>
                  </a:lnTo>
                  <a:lnTo>
                    <a:pt x="2677" y="14394"/>
                  </a:lnTo>
                  <a:lnTo>
                    <a:pt x="2984" y="14130"/>
                  </a:lnTo>
                  <a:lnTo>
                    <a:pt x="3028" y="14086"/>
                  </a:lnTo>
                  <a:lnTo>
                    <a:pt x="3028" y="14043"/>
                  </a:lnTo>
                  <a:lnTo>
                    <a:pt x="3072" y="13604"/>
                  </a:lnTo>
                  <a:lnTo>
                    <a:pt x="3072" y="13516"/>
                  </a:lnTo>
                  <a:lnTo>
                    <a:pt x="1185" y="10664"/>
                  </a:lnTo>
                  <a:lnTo>
                    <a:pt x="395" y="8206"/>
                  </a:lnTo>
                  <a:lnTo>
                    <a:pt x="351" y="5969"/>
                  </a:lnTo>
                  <a:lnTo>
                    <a:pt x="834" y="3380"/>
                  </a:lnTo>
                  <a:lnTo>
                    <a:pt x="1185" y="2678"/>
                  </a:lnTo>
                  <a:lnTo>
                    <a:pt x="1492" y="2326"/>
                  </a:lnTo>
                  <a:lnTo>
                    <a:pt x="4915" y="1142"/>
                  </a:lnTo>
                  <a:lnTo>
                    <a:pt x="7811" y="352"/>
                  </a:lnTo>
                  <a:lnTo>
                    <a:pt x="10751" y="1317"/>
                  </a:lnTo>
                  <a:lnTo>
                    <a:pt x="10839" y="1361"/>
                  </a:lnTo>
                  <a:lnTo>
                    <a:pt x="10882" y="1317"/>
                  </a:lnTo>
                  <a:lnTo>
                    <a:pt x="10970" y="1273"/>
                  </a:lnTo>
                  <a:lnTo>
                    <a:pt x="10970" y="1229"/>
                  </a:lnTo>
                  <a:lnTo>
                    <a:pt x="11014" y="1142"/>
                  </a:lnTo>
                  <a:lnTo>
                    <a:pt x="10970" y="1098"/>
                  </a:lnTo>
                  <a:lnTo>
                    <a:pt x="10926" y="1054"/>
                  </a:lnTo>
                  <a:lnTo>
                    <a:pt x="10882" y="1010"/>
                  </a:lnTo>
                  <a:lnTo>
                    <a:pt x="7855"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3" name="Google Shape;6743;p166"/>
            <p:cNvSpPr/>
            <p:nvPr/>
          </p:nvSpPr>
          <p:spPr>
            <a:xfrm>
              <a:off x="3703575" y="3053300"/>
              <a:ext cx="118500" cy="174450"/>
            </a:xfrm>
            <a:custGeom>
              <a:rect b="b" l="l" r="r" t="t"/>
              <a:pathLst>
                <a:path extrusionOk="0" h="6978" w="4740">
                  <a:moveTo>
                    <a:pt x="966" y="352"/>
                  </a:moveTo>
                  <a:lnTo>
                    <a:pt x="1624" y="527"/>
                  </a:lnTo>
                  <a:lnTo>
                    <a:pt x="2765" y="1405"/>
                  </a:lnTo>
                  <a:lnTo>
                    <a:pt x="3950" y="2897"/>
                  </a:lnTo>
                  <a:lnTo>
                    <a:pt x="4389" y="4564"/>
                  </a:lnTo>
                  <a:lnTo>
                    <a:pt x="3906" y="6276"/>
                  </a:lnTo>
                  <a:lnTo>
                    <a:pt x="3818" y="6495"/>
                  </a:lnTo>
                  <a:lnTo>
                    <a:pt x="878" y="3511"/>
                  </a:lnTo>
                  <a:lnTo>
                    <a:pt x="483" y="2897"/>
                  </a:lnTo>
                  <a:lnTo>
                    <a:pt x="352" y="834"/>
                  </a:lnTo>
                  <a:lnTo>
                    <a:pt x="966" y="352"/>
                  </a:lnTo>
                  <a:close/>
                  <a:moveTo>
                    <a:pt x="878" y="1"/>
                  </a:moveTo>
                  <a:lnTo>
                    <a:pt x="790" y="45"/>
                  </a:lnTo>
                  <a:lnTo>
                    <a:pt x="88" y="615"/>
                  </a:lnTo>
                  <a:lnTo>
                    <a:pt x="1" y="659"/>
                  </a:lnTo>
                  <a:lnTo>
                    <a:pt x="1" y="747"/>
                  </a:lnTo>
                  <a:lnTo>
                    <a:pt x="132" y="2985"/>
                  </a:lnTo>
                  <a:lnTo>
                    <a:pt x="132" y="3072"/>
                  </a:lnTo>
                  <a:lnTo>
                    <a:pt x="571" y="3730"/>
                  </a:lnTo>
                  <a:lnTo>
                    <a:pt x="615" y="3774"/>
                  </a:lnTo>
                  <a:lnTo>
                    <a:pt x="3774" y="6934"/>
                  </a:lnTo>
                  <a:lnTo>
                    <a:pt x="3818" y="6978"/>
                  </a:lnTo>
                  <a:lnTo>
                    <a:pt x="3994" y="6978"/>
                  </a:lnTo>
                  <a:lnTo>
                    <a:pt x="4038" y="6890"/>
                  </a:lnTo>
                  <a:lnTo>
                    <a:pt x="4257" y="6407"/>
                  </a:lnTo>
                  <a:lnTo>
                    <a:pt x="4257" y="6363"/>
                  </a:lnTo>
                  <a:lnTo>
                    <a:pt x="4740" y="4608"/>
                  </a:lnTo>
                  <a:lnTo>
                    <a:pt x="4740" y="4520"/>
                  </a:lnTo>
                  <a:lnTo>
                    <a:pt x="4301" y="2765"/>
                  </a:lnTo>
                  <a:lnTo>
                    <a:pt x="4257" y="2677"/>
                  </a:lnTo>
                  <a:lnTo>
                    <a:pt x="3028" y="1185"/>
                  </a:lnTo>
                  <a:lnTo>
                    <a:pt x="2984" y="1142"/>
                  </a:lnTo>
                  <a:lnTo>
                    <a:pt x="1800" y="220"/>
                  </a:lnTo>
                  <a:lnTo>
                    <a:pt x="1756" y="176"/>
                  </a:lnTo>
                  <a:lnTo>
                    <a:pt x="966"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4" name="Google Shape;6744;p166"/>
            <p:cNvSpPr/>
            <p:nvPr/>
          </p:nvSpPr>
          <p:spPr>
            <a:xfrm>
              <a:off x="3689325" y="3025875"/>
              <a:ext cx="149200" cy="218325"/>
            </a:xfrm>
            <a:custGeom>
              <a:rect b="b" l="l" r="r" t="t"/>
              <a:pathLst>
                <a:path extrusionOk="0" h="8733" w="5968">
                  <a:moveTo>
                    <a:pt x="1360" y="396"/>
                  </a:moveTo>
                  <a:lnTo>
                    <a:pt x="1975" y="615"/>
                  </a:lnTo>
                  <a:lnTo>
                    <a:pt x="3949" y="2239"/>
                  </a:lnTo>
                  <a:lnTo>
                    <a:pt x="5134" y="3774"/>
                  </a:lnTo>
                  <a:lnTo>
                    <a:pt x="5441" y="4564"/>
                  </a:lnTo>
                  <a:lnTo>
                    <a:pt x="5617" y="5617"/>
                  </a:lnTo>
                  <a:lnTo>
                    <a:pt x="5441" y="6670"/>
                  </a:lnTo>
                  <a:lnTo>
                    <a:pt x="4871" y="7943"/>
                  </a:lnTo>
                  <a:lnTo>
                    <a:pt x="4388" y="8382"/>
                  </a:lnTo>
                  <a:lnTo>
                    <a:pt x="3949" y="8338"/>
                  </a:lnTo>
                  <a:lnTo>
                    <a:pt x="1317" y="5310"/>
                  </a:lnTo>
                  <a:lnTo>
                    <a:pt x="658" y="4389"/>
                  </a:lnTo>
                  <a:lnTo>
                    <a:pt x="351" y="2282"/>
                  </a:lnTo>
                  <a:lnTo>
                    <a:pt x="395" y="1273"/>
                  </a:lnTo>
                  <a:lnTo>
                    <a:pt x="614" y="790"/>
                  </a:lnTo>
                  <a:lnTo>
                    <a:pt x="1360" y="396"/>
                  </a:lnTo>
                  <a:close/>
                  <a:moveTo>
                    <a:pt x="1317" y="1"/>
                  </a:moveTo>
                  <a:lnTo>
                    <a:pt x="1273" y="45"/>
                  </a:lnTo>
                  <a:lnTo>
                    <a:pt x="395" y="527"/>
                  </a:lnTo>
                  <a:lnTo>
                    <a:pt x="351" y="615"/>
                  </a:lnTo>
                  <a:lnTo>
                    <a:pt x="44" y="1142"/>
                  </a:lnTo>
                  <a:lnTo>
                    <a:pt x="44" y="1229"/>
                  </a:lnTo>
                  <a:lnTo>
                    <a:pt x="0" y="2282"/>
                  </a:lnTo>
                  <a:lnTo>
                    <a:pt x="0" y="2326"/>
                  </a:lnTo>
                  <a:lnTo>
                    <a:pt x="307" y="4520"/>
                  </a:lnTo>
                  <a:lnTo>
                    <a:pt x="351" y="4564"/>
                  </a:lnTo>
                  <a:lnTo>
                    <a:pt x="1053" y="5530"/>
                  </a:lnTo>
                  <a:lnTo>
                    <a:pt x="3730" y="8645"/>
                  </a:lnTo>
                  <a:lnTo>
                    <a:pt x="3774" y="8689"/>
                  </a:lnTo>
                  <a:lnTo>
                    <a:pt x="3818" y="8689"/>
                  </a:lnTo>
                  <a:lnTo>
                    <a:pt x="4432" y="8733"/>
                  </a:lnTo>
                  <a:lnTo>
                    <a:pt x="4476" y="8733"/>
                  </a:lnTo>
                  <a:lnTo>
                    <a:pt x="4564" y="8689"/>
                  </a:lnTo>
                  <a:lnTo>
                    <a:pt x="5134" y="8206"/>
                  </a:lnTo>
                  <a:lnTo>
                    <a:pt x="5178" y="8118"/>
                  </a:lnTo>
                  <a:lnTo>
                    <a:pt x="5792" y="6758"/>
                  </a:lnTo>
                  <a:lnTo>
                    <a:pt x="5792" y="6714"/>
                  </a:lnTo>
                  <a:lnTo>
                    <a:pt x="5968" y="5661"/>
                  </a:lnTo>
                  <a:lnTo>
                    <a:pt x="5968" y="5617"/>
                  </a:lnTo>
                  <a:lnTo>
                    <a:pt x="5792" y="4476"/>
                  </a:lnTo>
                  <a:lnTo>
                    <a:pt x="5792" y="4433"/>
                  </a:lnTo>
                  <a:lnTo>
                    <a:pt x="5441" y="3599"/>
                  </a:lnTo>
                  <a:lnTo>
                    <a:pt x="5397" y="3555"/>
                  </a:lnTo>
                  <a:lnTo>
                    <a:pt x="4213" y="2019"/>
                  </a:lnTo>
                  <a:lnTo>
                    <a:pt x="4213" y="1975"/>
                  </a:lnTo>
                  <a:lnTo>
                    <a:pt x="2194" y="352"/>
                  </a:lnTo>
                  <a:lnTo>
                    <a:pt x="2150" y="308"/>
                  </a:lnTo>
                  <a:lnTo>
                    <a:pt x="1404" y="45"/>
                  </a:lnTo>
                  <a:lnTo>
                    <a:pt x="1317"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5" name="Google Shape;6745;p166"/>
            <p:cNvSpPr/>
            <p:nvPr/>
          </p:nvSpPr>
          <p:spPr>
            <a:xfrm>
              <a:off x="3745275" y="2955675"/>
              <a:ext cx="168950" cy="217225"/>
            </a:xfrm>
            <a:custGeom>
              <a:rect b="b" l="l" r="r" t="t"/>
              <a:pathLst>
                <a:path extrusionOk="0" h="8689" w="6758">
                  <a:moveTo>
                    <a:pt x="88" y="0"/>
                  </a:moveTo>
                  <a:lnTo>
                    <a:pt x="44" y="44"/>
                  </a:lnTo>
                  <a:lnTo>
                    <a:pt x="0" y="88"/>
                  </a:lnTo>
                  <a:lnTo>
                    <a:pt x="0" y="176"/>
                  </a:lnTo>
                  <a:lnTo>
                    <a:pt x="0" y="264"/>
                  </a:lnTo>
                  <a:lnTo>
                    <a:pt x="44" y="307"/>
                  </a:lnTo>
                  <a:lnTo>
                    <a:pt x="132" y="307"/>
                  </a:lnTo>
                  <a:lnTo>
                    <a:pt x="1360" y="878"/>
                  </a:lnTo>
                  <a:lnTo>
                    <a:pt x="3379" y="1799"/>
                  </a:lnTo>
                  <a:lnTo>
                    <a:pt x="6407" y="5266"/>
                  </a:lnTo>
                  <a:lnTo>
                    <a:pt x="6187" y="8469"/>
                  </a:lnTo>
                  <a:lnTo>
                    <a:pt x="6187" y="8557"/>
                  </a:lnTo>
                  <a:lnTo>
                    <a:pt x="6231" y="8601"/>
                  </a:lnTo>
                  <a:lnTo>
                    <a:pt x="6275" y="8645"/>
                  </a:lnTo>
                  <a:lnTo>
                    <a:pt x="6319" y="8689"/>
                  </a:lnTo>
                  <a:lnTo>
                    <a:pt x="6363" y="8689"/>
                  </a:lnTo>
                  <a:lnTo>
                    <a:pt x="6450" y="8645"/>
                  </a:lnTo>
                  <a:lnTo>
                    <a:pt x="6538" y="8513"/>
                  </a:lnTo>
                  <a:lnTo>
                    <a:pt x="6758" y="5222"/>
                  </a:lnTo>
                  <a:lnTo>
                    <a:pt x="6758" y="5134"/>
                  </a:lnTo>
                  <a:lnTo>
                    <a:pt x="6714" y="5090"/>
                  </a:lnTo>
                  <a:lnTo>
                    <a:pt x="3598" y="1536"/>
                  </a:lnTo>
                  <a:lnTo>
                    <a:pt x="3554" y="1492"/>
                  </a:lnTo>
                  <a:lnTo>
                    <a:pt x="1887" y="702"/>
                  </a:lnTo>
                  <a:lnTo>
                    <a:pt x="834" y="220"/>
                  </a:lnTo>
                  <a:lnTo>
                    <a:pt x="219"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6" name="Google Shape;6746;p166"/>
            <p:cNvSpPr/>
            <p:nvPr/>
          </p:nvSpPr>
          <p:spPr>
            <a:xfrm>
              <a:off x="3838500" y="2980900"/>
              <a:ext cx="96575" cy="170050"/>
            </a:xfrm>
            <a:custGeom>
              <a:rect b="b" l="l" r="r" t="t"/>
              <a:pathLst>
                <a:path extrusionOk="0" h="6802" w="3863">
                  <a:moveTo>
                    <a:pt x="133" y="1"/>
                  </a:moveTo>
                  <a:lnTo>
                    <a:pt x="89" y="44"/>
                  </a:lnTo>
                  <a:lnTo>
                    <a:pt x="1" y="88"/>
                  </a:lnTo>
                  <a:lnTo>
                    <a:pt x="1" y="132"/>
                  </a:lnTo>
                  <a:lnTo>
                    <a:pt x="1" y="220"/>
                  </a:lnTo>
                  <a:lnTo>
                    <a:pt x="1" y="264"/>
                  </a:lnTo>
                  <a:lnTo>
                    <a:pt x="45" y="308"/>
                  </a:lnTo>
                  <a:lnTo>
                    <a:pt x="2239" y="2063"/>
                  </a:lnTo>
                  <a:lnTo>
                    <a:pt x="3511" y="4301"/>
                  </a:lnTo>
                  <a:lnTo>
                    <a:pt x="3248" y="6583"/>
                  </a:lnTo>
                  <a:lnTo>
                    <a:pt x="3248" y="6670"/>
                  </a:lnTo>
                  <a:lnTo>
                    <a:pt x="3292" y="6714"/>
                  </a:lnTo>
                  <a:lnTo>
                    <a:pt x="3336" y="6758"/>
                  </a:lnTo>
                  <a:lnTo>
                    <a:pt x="3380" y="6802"/>
                  </a:lnTo>
                  <a:lnTo>
                    <a:pt x="3424" y="6802"/>
                  </a:lnTo>
                  <a:lnTo>
                    <a:pt x="3511" y="6758"/>
                  </a:lnTo>
                  <a:lnTo>
                    <a:pt x="3599" y="6626"/>
                  </a:lnTo>
                  <a:lnTo>
                    <a:pt x="3862" y="4301"/>
                  </a:lnTo>
                  <a:lnTo>
                    <a:pt x="3862" y="4213"/>
                  </a:lnTo>
                  <a:lnTo>
                    <a:pt x="2546" y="1844"/>
                  </a:lnTo>
                  <a:lnTo>
                    <a:pt x="2502" y="1800"/>
                  </a:lnTo>
                  <a:lnTo>
                    <a:pt x="264" y="44"/>
                  </a:lnTo>
                  <a:lnTo>
                    <a:pt x="220"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7" name="Google Shape;6747;p166"/>
            <p:cNvSpPr/>
            <p:nvPr/>
          </p:nvSpPr>
          <p:spPr>
            <a:xfrm>
              <a:off x="6159800" y="3992350"/>
              <a:ext cx="10975" cy="43900"/>
            </a:xfrm>
            <a:custGeom>
              <a:rect b="b" l="l" r="r" t="t"/>
              <a:pathLst>
                <a:path extrusionOk="0" h="1756" w="439">
                  <a:moveTo>
                    <a:pt x="307" y="0"/>
                  </a:moveTo>
                  <a:lnTo>
                    <a:pt x="220" y="44"/>
                  </a:lnTo>
                  <a:lnTo>
                    <a:pt x="176" y="44"/>
                  </a:lnTo>
                  <a:lnTo>
                    <a:pt x="132" y="132"/>
                  </a:lnTo>
                  <a:lnTo>
                    <a:pt x="88" y="176"/>
                  </a:lnTo>
                  <a:lnTo>
                    <a:pt x="0" y="1580"/>
                  </a:lnTo>
                  <a:lnTo>
                    <a:pt x="0" y="1668"/>
                  </a:lnTo>
                  <a:lnTo>
                    <a:pt x="44" y="1712"/>
                  </a:lnTo>
                  <a:lnTo>
                    <a:pt x="88" y="1755"/>
                  </a:lnTo>
                  <a:lnTo>
                    <a:pt x="176" y="1755"/>
                  </a:lnTo>
                  <a:lnTo>
                    <a:pt x="307" y="1712"/>
                  </a:lnTo>
                  <a:lnTo>
                    <a:pt x="351" y="1624"/>
                  </a:lnTo>
                  <a:lnTo>
                    <a:pt x="439" y="220"/>
                  </a:lnTo>
                  <a:lnTo>
                    <a:pt x="439" y="132"/>
                  </a:lnTo>
                  <a:lnTo>
                    <a:pt x="395" y="88"/>
                  </a:lnTo>
                  <a:lnTo>
                    <a:pt x="351" y="44"/>
                  </a:lnTo>
                  <a:lnTo>
                    <a:pt x="307"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8" name="Google Shape;6748;p166"/>
            <p:cNvSpPr/>
            <p:nvPr/>
          </p:nvSpPr>
          <p:spPr>
            <a:xfrm>
              <a:off x="6108225" y="4190900"/>
              <a:ext cx="28550" cy="37325"/>
            </a:xfrm>
            <a:custGeom>
              <a:rect b="b" l="l" r="r" t="t"/>
              <a:pathLst>
                <a:path extrusionOk="0" h="1493" w="1142">
                  <a:moveTo>
                    <a:pt x="878" y="1"/>
                  </a:moveTo>
                  <a:lnTo>
                    <a:pt x="834" y="88"/>
                  </a:lnTo>
                  <a:lnTo>
                    <a:pt x="1" y="1229"/>
                  </a:lnTo>
                  <a:lnTo>
                    <a:pt x="1" y="1273"/>
                  </a:lnTo>
                  <a:lnTo>
                    <a:pt x="1" y="1361"/>
                  </a:lnTo>
                  <a:lnTo>
                    <a:pt x="1" y="1405"/>
                  </a:lnTo>
                  <a:lnTo>
                    <a:pt x="45" y="1449"/>
                  </a:lnTo>
                  <a:lnTo>
                    <a:pt x="176" y="1492"/>
                  </a:lnTo>
                  <a:lnTo>
                    <a:pt x="264" y="1492"/>
                  </a:lnTo>
                  <a:lnTo>
                    <a:pt x="308" y="1405"/>
                  </a:lnTo>
                  <a:lnTo>
                    <a:pt x="1098" y="264"/>
                  </a:lnTo>
                  <a:lnTo>
                    <a:pt x="1142" y="220"/>
                  </a:lnTo>
                  <a:lnTo>
                    <a:pt x="1142" y="132"/>
                  </a:lnTo>
                  <a:lnTo>
                    <a:pt x="1098" y="88"/>
                  </a:lnTo>
                  <a:lnTo>
                    <a:pt x="1054" y="44"/>
                  </a:lnTo>
                  <a:lnTo>
                    <a:pt x="1010"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9" name="Google Shape;6749;p166"/>
            <p:cNvSpPr/>
            <p:nvPr/>
          </p:nvSpPr>
          <p:spPr>
            <a:xfrm>
              <a:off x="6367125" y="4108625"/>
              <a:ext cx="36225" cy="30750"/>
            </a:xfrm>
            <a:custGeom>
              <a:rect b="b" l="l" r="r" t="t"/>
              <a:pathLst>
                <a:path extrusionOk="0" h="1230" w="1449">
                  <a:moveTo>
                    <a:pt x="88" y="1"/>
                  </a:moveTo>
                  <a:lnTo>
                    <a:pt x="44" y="44"/>
                  </a:lnTo>
                  <a:lnTo>
                    <a:pt x="1" y="132"/>
                  </a:lnTo>
                  <a:lnTo>
                    <a:pt x="1" y="176"/>
                  </a:lnTo>
                  <a:lnTo>
                    <a:pt x="44" y="264"/>
                  </a:lnTo>
                  <a:lnTo>
                    <a:pt x="88" y="308"/>
                  </a:lnTo>
                  <a:lnTo>
                    <a:pt x="1185" y="1185"/>
                  </a:lnTo>
                  <a:lnTo>
                    <a:pt x="1273" y="1229"/>
                  </a:lnTo>
                  <a:lnTo>
                    <a:pt x="1361" y="1185"/>
                  </a:lnTo>
                  <a:lnTo>
                    <a:pt x="1405" y="1141"/>
                  </a:lnTo>
                  <a:lnTo>
                    <a:pt x="1449" y="1098"/>
                  </a:lnTo>
                  <a:lnTo>
                    <a:pt x="1449" y="1010"/>
                  </a:lnTo>
                  <a:lnTo>
                    <a:pt x="1449" y="966"/>
                  </a:lnTo>
                  <a:lnTo>
                    <a:pt x="1405" y="922"/>
                  </a:lnTo>
                  <a:lnTo>
                    <a:pt x="308" y="44"/>
                  </a:lnTo>
                  <a:lnTo>
                    <a:pt x="220"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0" name="Google Shape;6750;p166"/>
            <p:cNvSpPr/>
            <p:nvPr/>
          </p:nvSpPr>
          <p:spPr>
            <a:xfrm>
              <a:off x="5861400" y="5099225"/>
              <a:ext cx="47200" cy="13175"/>
            </a:xfrm>
            <a:custGeom>
              <a:rect b="b" l="l" r="r" t="t"/>
              <a:pathLst>
                <a:path extrusionOk="0" h="527" w="1888">
                  <a:moveTo>
                    <a:pt x="1668" y="0"/>
                  </a:moveTo>
                  <a:lnTo>
                    <a:pt x="132" y="176"/>
                  </a:lnTo>
                  <a:lnTo>
                    <a:pt x="88" y="220"/>
                  </a:lnTo>
                  <a:lnTo>
                    <a:pt x="1" y="264"/>
                  </a:lnTo>
                  <a:lnTo>
                    <a:pt x="1" y="308"/>
                  </a:lnTo>
                  <a:lnTo>
                    <a:pt x="1" y="395"/>
                  </a:lnTo>
                  <a:lnTo>
                    <a:pt x="44" y="483"/>
                  </a:lnTo>
                  <a:lnTo>
                    <a:pt x="176" y="527"/>
                  </a:lnTo>
                  <a:lnTo>
                    <a:pt x="1712" y="351"/>
                  </a:lnTo>
                  <a:lnTo>
                    <a:pt x="1800" y="308"/>
                  </a:lnTo>
                  <a:lnTo>
                    <a:pt x="1844" y="264"/>
                  </a:lnTo>
                  <a:lnTo>
                    <a:pt x="1887" y="220"/>
                  </a:lnTo>
                  <a:lnTo>
                    <a:pt x="1887" y="132"/>
                  </a:lnTo>
                  <a:lnTo>
                    <a:pt x="1844" y="88"/>
                  </a:lnTo>
                  <a:lnTo>
                    <a:pt x="1800"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1" name="Google Shape;6751;p166"/>
            <p:cNvSpPr/>
            <p:nvPr/>
          </p:nvSpPr>
          <p:spPr>
            <a:xfrm>
              <a:off x="5808750" y="4503550"/>
              <a:ext cx="879825" cy="324725"/>
            </a:xfrm>
            <a:custGeom>
              <a:rect b="b" l="l" r="r" t="t"/>
              <a:pathLst>
                <a:path extrusionOk="0" h="12989" w="35193">
                  <a:moveTo>
                    <a:pt x="22336" y="0"/>
                  </a:moveTo>
                  <a:lnTo>
                    <a:pt x="21809" y="176"/>
                  </a:lnTo>
                  <a:lnTo>
                    <a:pt x="21765" y="220"/>
                  </a:lnTo>
                  <a:lnTo>
                    <a:pt x="20536" y="1273"/>
                  </a:lnTo>
                  <a:lnTo>
                    <a:pt x="19703" y="1931"/>
                  </a:lnTo>
                  <a:lnTo>
                    <a:pt x="19044" y="2458"/>
                  </a:lnTo>
                  <a:lnTo>
                    <a:pt x="17947" y="3423"/>
                  </a:lnTo>
                  <a:lnTo>
                    <a:pt x="17377" y="3906"/>
                  </a:lnTo>
                  <a:lnTo>
                    <a:pt x="16850" y="4301"/>
                  </a:lnTo>
                  <a:lnTo>
                    <a:pt x="16324" y="4652"/>
                  </a:lnTo>
                  <a:lnTo>
                    <a:pt x="15753" y="4959"/>
                  </a:lnTo>
                  <a:lnTo>
                    <a:pt x="15051" y="5222"/>
                  </a:lnTo>
                  <a:lnTo>
                    <a:pt x="14174" y="5485"/>
                  </a:lnTo>
                  <a:lnTo>
                    <a:pt x="13077" y="5705"/>
                  </a:lnTo>
                  <a:lnTo>
                    <a:pt x="11673" y="5968"/>
                  </a:lnTo>
                  <a:lnTo>
                    <a:pt x="11629" y="5968"/>
                  </a:lnTo>
                  <a:lnTo>
                    <a:pt x="10268" y="6626"/>
                  </a:lnTo>
                  <a:lnTo>
                    <a:pt x="10224" y="6626"/>
                  </a:lnTo>
                  <a:lnTo>
                    <a:pt x="9610" y="7241"/>
                  </a:lnTo>
                  <a:lnTo>
                    <a:pt x="9566" y="7285"/>
                  </a:lnTo>
                  <a:lnTo>
                    <a:pt x="8162" y="10093"/>
                  </a:lnTo>
                  <a:lnTo>
                    <a:pt x="7021" y="11541"/>
                  </a:lnTo>
                  <a:lnTo>
                    <a:pt x="5705" y="12506"/>
                  </a:lnTo>
                  <a:lnTo>
                    <a:pt x="5090" y="12638"/>
                  </a:lnTo>
                  <a:lnTo>
                    <a:pt x="3906" y="12506"/>
                  </a:lnTo>
                  <a:lnTo>
                    <a:pt x="1536" y="11804"/>
                  </a:lnTo>
                  <a:lnTo>
                    <a:pt x="264" y="11365"/>
                  </a:lnTo>
                  <a:lnTo>
                    <a:pt x="88" y="11365"/>
                  </a:lnTo>
                  <a:lnTo>
                    <a:pt x="44" y="11409"/>
                  </a:lnTo>
                  <a:lnTo>
                    <a:pt x="0" y="11453"/>
                  </a:lnTo>
                  <a:lnTo>
                    <a:pt x="0" y="11541"/>
                  </a:lnTo>
                  <a:lnTo>
                    <a:pt x="44" y="11585"/>
                  </a:lnTo>
                  <a:lnTo>
                    <a:pt x="44" y="11629"/>
                  </a:lnTo>
                  <a:lnTo>
                    <a:pt x="132" y="11673"/>
                  </a:lnTo>
                  <a:lnTo>
                    <a:pt x="1448" y="12155"/>
                  </a:lnTo>
                  <a:lnTo>
                    <a:pt x="3818" y="12857"/>
                  </a:lnTo>
                  <a:lnTo>
                    <a:pt x="3862" y="12857"/>
                  </a:lnTo>
                  <a:lnTo>
                    <a:pt x="5090" y="12989"/>
                  </a:lnTo>
                  <a:lnTo>
                    <a:pt x="5134" y="12989"/>
                  </a:lnTo>
                  <a:lnTo>
                    <a:pt x="5836" y="12813"/>
                  </a:lnTo>
                  <a:lnTo>
                    <a:pt x="5880" y="12770"/>
                  </a:lnTo>
                  <a:lnTo>
                    <a:pt x="7241" y="11804"/>
                  </a:lnTo>
                  <a:lnTo>
                    <a:pt x="7284" y="11760"/>
                  </a:lnTo>
                  <a:lnTo>
                    <a:pt x="8425" y="10268"/>
                  </a:lnTo>
                  <a:lnTo>
                    <a:pt x="8469" y="10268"/>
                  </a:lnTo>
                  <a:lnTo>
                    <a:pt x="9873" y="7460"/>
                  </a:lnTo>
                  <a:lnTo>
                    <a:pt x="10444" y="6934"/>
                  </a:lnTo>
                  <a:lnTo>
                    <a:pt x="11760" y="6319"/>
                  </a:lnTo>
                  <a:lnTo>
                    <a:pt x="13164" y="6056"/>
                  </a:lnTo>
                  <a:lnTo>
                    <a:pt x="14305" y="5793"/>
                  </a:lnTo>
                  <a:lnTo>
                    <a:pt x="15227" y="5529"/>
                  </a:lnTo>
                  <a:lnTo>
                    <a:pt x="15929" y="5266"/>
                  </a:lnTo>
                  <a:lnTo>
                    <a:pt x="16543" y="4959"/>
                  </a:lnTo>
                  <a:lnTo>
                    <a:pt x="17070" y="4608"/>
                  </a:lnTo>
                  <a:lnTo>
                    <a:pt x="17596" y="4169"/>
                  </a:lnTo>
                  <a:lnTo>
                    <a:pt x="18167" y="3686"/>
                  </a:lnTo>
                  <a:lnTo>
                    <a:pt x="19264" y="2765"/>
                  </a:lnTo>
                  <a:lnTo>
                    <a:pt x="19922" y="2194"/>
                  </a:lnTo>
                  <a:lnTo>
                    <a:pt x="20756" y="1580"/>
                  </a:lnTo>
                  <a:lnTo>
                    <a:pt x="21941" y="483"/>
                  </a:lnTo>
                  <a:lnTo>
                    <a:pt x="22423" y="351"/>
                  </a:lnTo>
                  <a:lnTo>
                    <a:pt x="25144" y="351"/>
                  </a:lnTo>
                  <a:lnTo>
                    <a:pt x="26460" y="395"/>
                  </a:lnTo>
                  <a:lnTo>
                    <a:pt x="27733" y="483"/>
                  </a:lnTo>
                  <a:lnTo>
                    <a:pt x="28347" y="615"/>
                  </a:lnTo>
                  <a:lnTo>
                    <a:pt x="28961" y="703"/>
                  </a:lnTo>
                  <a:lnTo>
                    <a:pt x="29576" y="878"/>
                  </a:lnTo>
                  <a:lnTo>
                    <a:pt x="30190" y="1054"/>
                  </a:lnTo>
                  <a:lnTo>
                    <a:pt x="30804" y="1273"/>
                  </a:lnTo>
                  <a:lnTo>
                    <a:pt x="31419" y="1536"/>
                  </a:lnTo>
                  <a:lnTo>
                    <a:pt x="32033" y="1843"/>
                  </a:lnTo>
                  <a:lnTo>
                    <a:pt x="32647" y="2194"/>
                  </a:lnTo>
                  <a:lnTo>
                    <a:pt x="34271" y="3291"/>
                  </a:lnTo>
                  <a:lnTo>
                    <a:pt x="34885" y="3950"/>
                  </a:lnTo>
                  <a:lnTo>
                    <a:pt x="34929" y="3994"/>
                  </a:lnTo>
                  <a:lnTo>
                    <a:pt x="35061" y="3994"/>
                  </a:lnTo>
                  <a:lnTo>
                    <a:pt x="35149" y="3950"/>
                  </a:lnTo>
                  <a:lnTo>
                    <a:pt x="35149" y="3906"/>
                  </a:lnTo>
                  <a:lnTo>
                    <a:pt x="35193" y="3818"/>
                  </a:lnTo>
                  <a:lnTo>
                    <a:pt x="35193" y="3774"/>
                  </a:lnTo>
                  <a:lnTo>
                    <a:pt x="35149" y="3686"/>
                  </a:lnTo>
                  <a:lnTo>
                    <a:pt x="34490" y="3028"/>
                  </a:lnTo>
                  <a:lnTo>
                    <a:pt x="34490" y="2984"/>
                  </a:lnTo>
                  <a:lnTo>
                    <a:pt x="32823" y="1931"/>
                  </a:lnTo>
                  <a:lnTo>
                    <a:pt x="32209" y="1536"/>
                  </a:lnTo>
                  <a:lnTo>
                    <a:pt x="31594" y="1229"/>
                  </a:lnTo>
                  <a:lnTo>
                    <a:pt x="30980" y="966"/>
                  </a:lnTo>
                  <a:lnTo>
                    <a:pt x="30322" y="746"/>
                  </a:lnTo>
                  <a:lnTo>
                    <a:pt x="29707" y="527"/>
                  </a:lnTo>
                  <a:lnTo>
                    <a:pt x="29093" y="395"/>
                  </a:lnTo>
                  <a:lnTo>
                    <a:pt x="28435" y="264"/>
                  </a:lnTo>
                  <a:lnTo>
                    <a:pt x="27821" y="132"/>
                  </a:lnTo>
                  <a:lnTo>
                    <a:pt x="26504" y="44"/>
                  </a:lnTo>
                  <a:lnTo>
                    <a:pt x="25188"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2" name="Google Shape;6752;p166"/>
            <p:cNvSpPr/>
            <p:nvPr/>
          </p:nvSpPr>
          <p:spPr>
            <a:xfrm>
              <a:off x="5804350" y="4473925"/>
              <a:ext cx="934675" cy="337900"/>
            </a:xfrm>
            <a:custGeom>
              <a:rect b="b" l="l" r="r" t="t"/>
              <a:pathLst>
                <a:path extrusionOk="0" h="13516" w="37387">
                  <a:moveTo>
                    <a:pt x="29708" y="1"/>
                  </a:moveTo>
                  <a:lnTo>
                    <a:pt x="25539" y="45"/>
                  </a:lnTo>
                  <a:lnTo>
                    <a:pt x="22204" y="176"/>
                  </a:lnTo>
                  <a:lnTo>
                    <a:pt x="22160" y="220"/>
                  </a:lnTo>
                  <a:lnTo>
                    <a:pt x="21371" y="571"/>
                  </a:lnTo>
                  <a:lnTo>
                    <a:pt x="21283" y="615"/>
                  </a:lnTo>
                  <a:lnTo>
                    <a:pt x="20010" y="2063"/>
                  </a:lnTo>
                  <a:lnTo>
                    <a:pt x="18211" y="3599"/>
                  </a:lnTo>
                  <a:lnTo>
                    <a:pt x="16368" y="5091"/>
                  </a:lnTo>
                  <a:lnTo>
                    <a:pt x="15183" y="5617"/>
                  </a:lnTo>
                  <a:lnTo>
                    <a:pt x="14569" y="5793"/>
                  </a:lnTo>
                  <a:lnTo>
                    <a:pt x="13999" y="5968"/>
                  </a:lnTo>
                  <a:lnTo>
                    <a:pt x="12858" y="6144"/>
                  </a:lnTo>
                  <a:lnTo>
                    <a:pt x="12243" y="6232"/>
                  </a:lnTo>
                  <a:lnTo>
                    <a:pt x="11629" y="6363"/>
                  </a:lnTo>
                  <a:lnTo>
                    <a:pt x="11059" y="6539"/>
                  </a:lnTo>
                  <a:lnTo>
                    <a:pt x="10488" y="6758"/>
                  </a:lnTo>
                  <a:lnTo>
                    <a:pt x="10225" y="6934"/>
                  </a:lnTo>
                  <a:lnTo>
                    <a:pt x="9962" y="7109"/>
                  </a:lnTo>
                  <a:lnTo>
                    <a:pt x="9698" y="7285"/>
                  </a:lnTo>
                  <a:lnTo>
                    <a:pt x="9479" y="7548"/>
                  </a:lnTo>
                  <a:lnTo>
                    <a:pt x="9260" y="7811"/>
                  </a:lnTo>
                  <a:lnTo>
                    <a:pt x="9040" y="8119"/>
                  </a:lnTo>
                  <a:lnTo>
                    <a:pt x="8821" y="8470"/>
                  </a:lnTo>
                  <a:lnTo>
                    <a:pt x="8601" y="8864"/>
                  </a:lnTo>
                  <a:lnTo>
                    <a:pt x="6802" y="12550"/>
                  </a:lnTo>
                  <a:lnTo>
                    <a:pt x="6012" y="12814"/>
                  </a:lnTo>
                  <a:lnTo>
                    <a:pt x="4608" y="13165"/>
                  </a:lnTo>
                  <a:lnTo>
                    <a:pt x="3906" y="12989"/>
                  </a:lnTo>
                  <a:lnTo>
                    <a:pt x="1712" y="12199"/>
                  </a:lnTo>
                  <a:lnTo>
                    <a:pt x="220" y="11629"/>
                  </a:lnTo>
                  <a:lnTo>
                    <a:pt x="89" y="11629"/>
                  </a:lnTo>
                  <a:lnTo>
                    <a:pt x="45" y="11673"/>
                  </a:lnTo>
                  <a:lnTo>
                    <a:pt x="1" y="11717"/>
                  </a:lnTo>
                  <a:lnTo>
                    <a:pt x="1" y="11804"/>
                  </a:lnTo>
                  <a:lnTo>
                    <a:pt x="1" y="11848"/>
                  </a:lnTo>
                  <a:lnTo>
                    <a:pt x="45" y="11892"/>
                  </a:lnTo>
                  <a:lnTo>
                    <a:pt x="89" y="11936"/>
                  </a:lnTo>
                  <a:lnTo>
                    <a:pt x="1581" y="12507"/>
                  </a:lnTo>
                  <a:lnTo>
                    <a:pt x="3818" y="13340"/>
                  </a:lnTo>
                  <a:lnTo>
                    <a:pt x="4564" y="13516"/>
                  </a:lnTo>
                  <a:lnTo>
                    <a:pt x="4652" y="13516"/>
                  </a:lnTo>
                  <a:lnTo>
                    <a:pt x="6100" y="13165"/>
                  </a:lnTo>
                  <a:lnTo>
                    <a:pt x="6978" y="12814"/>
                  </a:lnTo>
                  <a:lnTo>
                    <a:pt x="7066" y="12726"/>
                  </a:lnTo>
                  <a:lnTo>
                    <a:pt x="8909" y="8996"/>
                  </a:lnTo>
                  <a:lnTo>
                    <a:pt x="9084" y="8645"/>
                  </a:lnTo>
                  <a:lnTo>
                    <a:pt x="9303" y="8338"/>
                  </a:lnTo>
                  <a:lnTo>
                    <a:pt x="9523" y="8031"/>
                  </a:lnTo>
                  <a:lnTo>
                    <a:pt x="9742" y="7811"/>
                  </a:lnTo>
                  <a:lnTo>
                    <a:pt x="9962" y="7592"/>
                  </a:lnTo>
                  <a:lnTo>
                    <a:pt x="10181" y="7373"/>
                  </a:lnTo>
                  <a:lnTo>
                    <a:pt x="10664" y="7065"/>
                  </a:lnTo>
                  <a:lnTo>
                    <a:pt x="11190" y="6846"/>
                  </a:lnTo>
                  <a:lnTo>
                    <a:pt x="11717" y="6714"/>
                  </a:lnTo>
                  <a:lnTo>
                    <a:pt x="12287" y="6583"/>
                  </a:lnTo>
                  <a:lnTo>
                    <a:pt x="12902" y="6495"/>
                  </a:lnTo>
                  <a:lnTo>
                    <a:pt x="14086" y="6276"/>
                  </a:lnTo>
                  <a:lnTo>
                    <a:pt x="14701" y="6144"/>
                  </a:lnTo>
                  <a:lnTo>
                    <a:pt x="15315" y="5925"/>
                  </a:lnTo>
                  <a:lnTo>
                    <a:pt x="16500" y="5398"/>
                  </a:lnTo>
                  <a:lnTo>
                    <a:pt x="16544" y="5398"/>
                  </a:lnTo>
                  <a:lnTo>
                    <a:pt x="18431" y="3862"/>
                  </a:lnTo>
                  <a:lnTo>
                    <a:pt x="20230" y="2326"/>
                  </a:lnTo>
                  <a:lnTo>
                    <a:pt x="20274" y="2326"/>
                  </a:lnTo>
                  <a:lnTo>
                    <a:pt x="21546" y="878"/>
                  </a:lnTo>
                  <a:lnTo>
                    <a:pt x="22248" y="527"/>
                  </a:lnTo>
                  <a:lnTo>
                    <a:pt x="25539" y="396"/>
                  </a:lnTo>
                  <a:lnTo>
                    <a:pt x="29664" y="352"/>
                  </a:lnTo>
                  <a:lnTo>
                    <a:pt x="33043" y="2326"/>
                  </a:lnTo>
                  <a:lnTo>
                    <a:pt x="34974" y="3643"/>
                  </a:lnTo>
                  <a:lnTo>
                    <a:pt x="36773" y="5222"/>
                  </a:lnTo>
                  <a:lnTo>
                    <a:pt x="36817" y="5266"/>
                  </a:lnTo>
                  <a:lnTo>
                    <a:pt x="37124" y="5442"/>
                  </a:lnTo>
                  <a:lnTo>
                    <a:pt x="37299" y="5442"/>
                  </a:lnTo>
                  <a:lnTo>
                    <a:pt x="37343" y="5398"/>
                  </a:lnTo>
                  <a:lnTo>
                    <a:pt x="37387" y="5310"/>
                  </a:lnTo>
                  <a:lnTo>
                    <a:pt x="37387" y="5266"/>
                  </a:lnTo>
                  <a:lnTo>
                    <a:pt x="37343" y="5179"/>
                  </a:lnTo>
                  <a:lnTo>
                    <a:pt x="37299" y="5135"/>
                  </a:lnTo>
                  <a:lnTo>
                    <a:pt x="36992" y="4959"/>
                  </a:lnTo>
                  <a:lnTo>
                    <a:pt x="35193" y="3379"/>
                  </a:lnTo>
                  <a:lnTo>
                    <a:pt x="35149" y="3379"/>
                  </a:lnTo>
                  <a:lnTo>
                    <a:pt x="33218" y="2019"/>
                  </a:lnTo>
                  <a:lnTo>
                    <a:pt x="29796" y="45"/>
                  </a:lnTo>
                  <a:lnTo>
                    <a:pt x="29708"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3" name="Google Shape;6753;p166"/>
            <p:cNvSpPr/>
            <p:nvPr/>
          </p:nvSpPr>
          <p:spPr>
            <a:xfrm>
              <a:off x="5821900" y="4427850"/>
              <a:ext cx="1314250" cy="359850"/>
            </a:xfrm>
            <a:custGeom>
              <a:rect b="b" l="l" r="r" t="t"/>
              <a:pathLst>
                <a:path extrusionOk="0" h="14394" w="52570">
                  <a:moveTo>
                    <a:pt x="26680" y="1"/>
                  </a:moveTo>
                  <a:lnTo>
                    <a:pt x="24091" y="220"/>
                  </a:lnTo>
                  <a:lnTo>
                    <a:pt x="22863" y="439"/>
                  </a:lnTo>
                  <a:lnTo>
                    <a:pt x="22819" y="483"/>
                  </a:lnTo>
                  <a:lnTo>
                    <a:pt x="22292" y="747"/>
                  </a:lnTo>
                  <a:lnTo>
                    <a:pt x="21020" y="878"/>
                  </a:lnTo>
                  <a:lnTo>
                    <a:pt x="20888" y="922"/>
                  </a:lnTo>
                  <a:lnTo>
                    <a:pt x="19659" y="2107"/>
                  </a:lnTo>
                  <a:lnTo>
                    <a:pt x="19615" y="2107"/>
                  </a:lnTo>
                  <a:lnTo>
                    <a:pt x="19045" y="3072"/>
                  </a:lnTo>
                  <a:lnTo>
                    <a:pt x="18167" y="3906"/>
                  </a:lnTo>
                  <a:lnTo>
                    <a:pt x="16281" y="5617"/>
                  </a:lnTo>
                  <a:lnTo>
                    <a:pt x="15096" y="6451"/>
                  </a:lnTo>
                  <a:lnTo>
                    <a:pt x="14350" y="6758"/>
                  </a:lnTo>
                  <a:lnTo>
                    <a:pt x="11322" y="7285"/>
                  </a:lnTo>
                  <a:lnTo>
                    <a:pt x="9567" y="7855"/>
                  </a:lnTo>
                  <a:lnTo>
                    <a:pt x="9523" y="7855"/>
                  </a:lnTo>
                  <a:lnTo>
                    <a:pt x="8645" y="8382"/>
                  </a:lnTo>
                  <a:lnTo>
                    <a:pt x="8601" y="8426"/>
                  </a:lnTo>
                  <a:lnTo>
                    <a:pt x="7856" y="9172"/>
                  </a:lnTo>
                  <a:lnTo>
                    <a:pt x="7812" y="9216"/>
                  </a:lnTo>
                  <a:lnTo>
                    <a:pt x="7197" y="10269"/>
                  </a:lnTo>
                  <a:lnTo>
                    <a:pt x="5705" y="13604"/>
                  </a:lnTo>
                  <a:lnTo>
                    <a:pt x="5091" y="13867"/>
                  </a:lnTo>
                  <a:lnTo>
                    <a:pt x="3862" y="14042"/>
                  </a:lnTo>
                  <a:lnTo>
                    <a:pt x="2941" y="13867"/>
                  </a:lnTo>
                  <a:lnTo>
                    <a:pt x="264" y="12902"/>
                  </a:lnTo>
                  <a:lnTo>
                    <a:pt x="133" y="12902"/>
                  </a:lnTo>
                  <a:lnTo>
                    <a:pt x="89" y="12945"/>
                  </a:lnTo>
                  <a:lnTo>
                    <a:pt x="45" y="12989"/>
                  </a:lnTo>
                  <a:lnTo>
                    <a:pt x="1" y="13077"/>
                  </a:lnTo>
                  <a:lnTo>
                    <a:pt x="45" y="13121"/>
                  </a:lnTo>
                  <a:lnTo>
                    <a:pt x="89" y="13165"/>
                  </a:lnTo>
                  <a:lnTo>
                    <a:pt x="133" y="13209"/>
                  </a:lnTo>
                  <a:lnTo>
                    <a:pt x="2853" y="14218"/>
                  </a:lnTo>
                  <a:lnTo>
                    <a:pt x="2897" y="14218"/>
                  </a:lnTo>
                  <a:lnTo>
                    <a:pt x="3819" y="14393"/>
                  </a:lnTo>
                  <a:lnTo>
                    <a:pt x="3862" y="14393"/>
                  </a:lnTo>
                  <a:lnTo>
                    <a:pt x="5179" y="14174"/>
                  </a:lnTo>
                  <a:lnTo>
                    <a:pt x="5881" y="13911"/>
                  </a:lnTo>
                  <a:lnTo>
                    <a:pt x="6013" y="13823"/>
                  </a:lnTo>
                  <a:lnTo>
                    <a:pt x="7504" y="10444"/>
                  </a:lnTo>
                  <a:lnTo>
                    <a:pt x="8119" y="9435"/>
                  </a:lnTo>
                  <a:lnTo>
                    <a:pt x="8821" y="8689"/>
                  </a:lnTo>
                  <a:lnTo>
                    <a:pt x="9698" y="8162"/>
                  </a:lnTo>
                  <a:lnTo>
                    <a:pt x="11410" y="7636"/>
                  </a:lnTo>
                  <a:lnTo>
                    <a:pt x="14438" y="7109"/>
                  </a:lnTo>
                  <a:lnTo>
                    <a:pt x="14481" y="7109"/>
                  </a:lnTo>
                  <a:lnTo>
                    <a:pt x="15227" y="6758"/>
                  </a:lnTo>
                  <a:lnTo>
                    <a:pt x="15271" y="6758"/>
                  </a:lnTo>
                  <a:lnTo>
                    <a:pt x="16500" y="5881"/>
                  </a:lnTo>
                  <a:lnTo>
                    <a:pt x="18431" y="4169"/>
                  </a:lnTo>
                  <a:lnTo>
                    <a:pt x="19264" y="3336"/>
                  </a:lnTo>
                  <a:lnTo>
                    <a:pt x="19308" y="3292"/>
                  </a:lnTo>
                  <a:lnTo>
                    <a:pt x="19923" y="2326"/>
                  </a:lnTo>
                  <a:lnTo>
                    <a:pt x="21107" y="1185"/>
                  </a:lnTo>
                  <a:lnTo>
                    <a:pt x="22336" y="1098"/>
                  </a:lnTo>
                  <a:lnTo>
                    <a:pt x="22424" y="1054"/>
                  </a:lnTo>
                  <a:lnTo>
                    <a:pt x="22950" y="791"/>
                  </a:lnTo>
                  <a:lnTo>
                    <a:pt x="24135" y="571"/>
                  </a:lnTo>
                  <a:lnTo>
                    <a:pt x="26680" y="352"/>
                  </a:lnTo>
                  <a:lnTo>
                    <a:pt x="28128" y="527"/>
                  </a:lnTo>
                  <a:lnTo>
                    <a:pt x="28874" y="747"/>
                  </a:lnTo>
                  <a:lnTo>
                    <a:pt x="31024" y="2019"/>
                  </a:lnTo>
                  <a:lnTo>
                    <a:pt x="33043" y="3336"/>
                  </a:lnTo>
                  <a:lnTo>
                    <a:pt x="34710" y="4476"/>
                  </a:lnTo>
                  <a:lnTo>
                    <a:pt x="35720" y="5661"/>
                  </a:lnTo>
                  <a:lnTo>
                    <a:pt x="35764" y="5705"/>
                  </a:lnTo>
                  <a:lnTo>
                    <a:pt x="37080" y="6846"/>
                  </a:lnTo>
                  <a:lnTo>
                    <a:pt x="37124" y="6890"/>
                  </a:lnTo>
                  <a:lnTo>
                    <a:pt x="39493" y="8119"/>
                  </a:lnTo>
                  <a:lnTo>
                    <a:pt x="42741" y="9216"/>
                  </a:lnTo>
                  <a:lnTo>
                    <a:pt x="44408" y="9698"/>
                  </a:lnTo>
                  <a:lnTo>
                    <a:pt x="44452" y="9698"/>
                  </a:lnTo>
                  <a:lnTo>
                    <a:pt x="48621" y="10137"/>
                  </a:lnTo>
                  <a:lnTo>
                    <a:pt x="49674" y="10181"/>
                  </a:lnTo>
                  <a:lnTo>
                    <a:pt x="51868" y="9962"/>
                  </a:lnTo>
                  <a:lnTo>
                    <a:pt x="51912" y="9962"/>
                  </a:lnTo>
                  <a:lnTo>
                    <a:pt x="52438" y="9786"/>
                  </a:lnTo>
                  <a:lnTo>
                    <a:pt x="52526" y="9742"/>
                  </a:lnTo>
                  <a:lnTo>
                    <a:pt x="52570" y="9698"/>
                  </a:lnTo>
                  <a:lnTo>
                    <a:pt x="52570" y="9610"/>
                  </a:lnTo>
                  <a:lnTo>
                    <a:pt x="52570" y="9567"/>
                  </a:lnTo>
                  <a:lnTo>
                    <a:pt x="52526" y="9523"/>
                  </a:lnTo>
                  <a:lnTo>
                    <a:pt x="52482" y="9479"/>
                  </a:lnTo>
                  <a:lnTo>
                    <a:pt x="52394" y="9435"/>
                  </a:lnTo>
                  <a:lnTo>
                    <a:pt x="52350" y="9435"/>
                  </a:lnTo>
                  <a:lnTo>
                    <a:pt x="51824" y="9610"/>
                  </a:lnTo>
                  <a:lnTo>
                    <a:pt x="49674" y="9830"/>
                  </a:lnTo>
                  <a:lnTo>
                    <a:pt x="48621" y="9786"/>
                  </a:lnTo>
                  <a:lnTo>
                    <a:pt x="44496" y="9391"/>
                  </a:lnTo>
                  <a:lnTo>
                    <a:pt x="42872" y="8865"/>
                  </a:lnTo>
                  <a:lnTo>
                    <a:pt x="39625" y="7811"/>
                  </a:lnTo>
                  <a:lnTo>
                    <a:pt x="37299" y="6583"/>
                  </a:lnTo>
                  <a:lnTo>
                    <a:pt x="35983" y="5442"/>
                  </a:lnTo>
                  <a:lnTo>
                    <a:pt x="34930" y="4257"/>
                  </a:lnTo>
                  <a:lnTo>
                    <a:pt x="34930" y="4213"/>
                  </a:lnTo>
                  <a:lnTo>
                    <a:pt x="33218" y="3072"/>
                  </a:lnTo>
                  <a:lnTo>
                    <a:pt x="31200" y="1756"/>
                  </a:lnTo>
                  <a:lnTo>
                    <a:pt x="29050" y="439"/>
                  </a:lnTo>
                  <a:lnTo>
                    <a:pt x="29006" y="439"/>
                  </a:lnTo>
                  <a:lnTo>
                    <a:pt x="28216" y="220"/>
                  </a:lnTo>
                  <a:lnTo>
                    <a:pt x="28172" y="176"/>
                  </a:lnTo>
                  <a:lnTo>
                    <a:pt x="26724"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4" name="Google Shape;6754;p166"/>
            <p:cNvSpPr/>
            <p:nvPr/>
          </p:nvSpPr>
          <p:spPr>
            <a:xfrm>
              <a:off x="5828500" y="4381775"/>
              <a:ext cx="1328500" cy="379600"/>
            </a:xfrm>
            <a:custGeom>
              <a:rect b="b" l="l" r="r" t="t"/>
              <a:pathLst>
                <a:path extrusionOk="0" h="15184" w="53140">
                  <a:moveTo>
                    <a:pt x="25319" y="1"/>
                  </a:moveTo>
                  <a:lnTo>
                    <a:pt x="24749" y="45"/>
                  </a:lnTo>
                  <a:lnTo>
                    <a:pt x="22643" y="527"/>
                  </a:lnTo>
                  <a:lnTo>
                    <a:pt x="22599" y="527"/>
                  </a:lnTo>
                  <a:lnTo>
                    <a:pt x="20054" y="1449"/>
                  </a:lnTo>
                  <a:lnTo>
                    <a:pt x="19966" y="1493"/>
                  </a:lnTo>
                  <a:lnTo>
                    <a:pt x="18649" y="3292"/>
                  </a:lnTo>
                  <a:lnTo>
                    <a:pt x="18649" y="3336"/>
                  </a:lnTo>
                  <a:lnTo>
                    <a:pt x="17991" y="4520"/>
                  </a:lnTo>
                  <a:lnTo>
                    <a:pt x="17289" y="5310"/>
                  </a:lnTo>
                  <a:lnTo>
                    <a:pt x="15490" y="6978"/>
                  </a:lnTo>
                  <a:lnTo>
                    <a:pt x="14437" y="7724"/>
                  </a:lnTo>
                  <a:lnTo>
                    <a:pt x="13779" y="7899"/>
                  </a:lnTo>
                  <a:lnTo>
                    <a:pt x="9917" y="8601"/>
                  </a:lnTo>
                  <a:lnTo>
                    <a:pt x="9873" y="8601"/>
                  </a:lnTo>
                  <a:lnTo>
                    <a:pt x="8908" y="8996"/>
                  </a:lnTo>
                  <a:lnTo>
                    <a:pt x="8864" y="8996"/>
                  </a:lnTo>
                  <a:lnTo>
                    <a:pt x="7855" y="9611"/>
                  </a:lnTo>
                  <a:lnTo>
                    <a:pt x="7811" y="9611"/>
                  </a:lnTo>
                  <a:lnTo>
                    <a:pt x="6933" y="10488"/>
                  </a:lnTo>
                  <a:lnTo>
                    <a:pt x="6889" y="10532"/>
                  </a:lnTo>
                  <a:lnTo>
                    <a:pt x="6187" y="11717"/>
                  </a:lnTo>
                  <a:lnTo>
                    <a:pt x="6187" y="11761"/>
                  </a:lnTo>
                  <a:lnTo>
                    <a:pt x="5090" y="14701"/>
                  </a:lnTo>
                  <a:lnTo>
                    <a:pt x="2457" y="14832"/>
                  </a:lnTo>
                  <a:lnTo>
                    <a:pt x="220" y="13999"/>
                  </a:lnTo>
                  <a:lnTo>
                    <a:pt x="88" y="13999"/>
                  </a:lnTo>
                  <a:lnTo>
                    <a:pt x="44" y="14042"/>
                  </a:lnTo>
                  <a:lnTo>
                    <a:pt x="0" y="14086"/>
                  </a:lnTo>
                  <a:lnTo>
                    <a:pt x="0" y="14174"/>
                  </a:lnTo>
                  <a:lnTo>
                    <a:pt x="0" y="14218"/>
                  </a:lnTo>
                  <a:lnTo>
                    <a:pt x="44" y="14306"/>
                  </a:lnTo>
                  <a:lnTo>
                    <a:pt x="132" y="14306"/>
                  </a:lnTo>
                  <a:lnTo>
                    <a:pt x="2370" y="15183"/>
                  </a:lnTo>
                  <a:lnTo>
                    <a:pt x="2457" y="15183"/>
                  </a:lnTo>
                  <a:lnTo>
                    <a:pt x="5222" y="15052"/>
                  </a:lnTo>
                  <a:lnTo>
                    <a:pt x="5310" y="15008"/>
                  </a:lnTo>
                  <a:lnTo>
                    <a:pt x="5397" y="14920"/>
                  </a:lnTo>
                  <a:lnTo>
                    <a:pt x="6494" y="11892"/>
                  </a:lnTo>
                  <a:lnTo>
                    <a:pt x="7197" y="10708"/>
                  </a:lnTo>
                  <a:lnTo>
                    <a:pt x="8074" y="9918"/>
                  </a:lnTo>
                  <a:lnTo>
                    <a:pt x="9040" y="9303"/>
                  </a:lnTo>
                  <a:lnTo>
                    <a:pt x="10005" y="8952"/>
                  </a:lnTo>
                  <a:lnTo>
                    <a:pt x="13866" y="8250"/>
                  </a:lnTo>
                  <a:lnTo>
                    <a:pt x="14569" y="8031"/>
                  </a:lnTo>
                  <a:lnTo>
                    <a:pt x="14612" y="8031"/>
                  </a:lnTo>
                  <a:lnTo>
                    <a:pt x="15709" y="7285"/>
                  </a:lnTo>
                  <a:lnTo>
                    <a:pt x="15709" y="7241"/>
                  </a:lnTo>
                  <a:lnTo>
                    <a:pt x="17552" y="5574"/>
                  </a:lnTo>
                  <a:lnTo>
                    <a:pt x="18254" y="4740"/>
                  </a:lnTo>
                  <a:lnTo>
                    <a:pt x="18298" y="4696"/>
                  </a:lnTo>
                  <a:lnTo>
                    <a:pt x="18957" y="3511"/>
                  </a:lnTo>
                  <a:lnTo>
                    <a:pt x="20229" y="1756"/>
                  </a:lnTo>
                  <a:lnTo>
                    <a:pt x="22730" y="878"/>
                  </a:lnTo>
                  <a:lnTo>
                    <a:pt x="24793" y="396"/>
                  </a:lnTo>
                  <a:lnTo>
                    <a:pt x="25319" y="352"/>
                  </a:lnTo>
                  <a:lnTo>
                    <a:pt x="27996" y="1054"/>
                  </a:lnTo>
                  <a:lnTo>
                    <a:pt x="31506" y="2985"/>
                  </a:lnTo>
                  <a:lnTo>
                    <a:pt x="33788" y="4345"/>
                  </a:lnTo>
                  <a:lnTo>
                    <a:pt x="33788" y="4389"/>
                  </a:lnTo>
                  <a:lnTo>
                    <a:pt x="35543" y="5135"/>
                  </a:lnTo>
                  <a:lnTo>
                    <a:pt x="36991" y="6627"/>
                  </a:lnTo>
                  <a:lnTo>
                    <a:pt x="39142" y="8162"/>
                  </a:lnTo>
                  <a:lnTo>
                    <a:pt x="40107" y="9216"/>
                  </a:lnTo>
                  <a:lnTo>
                    <a:pt x="40151" y="9259"/>
                  </a:lnTo>
                  <a:lnTo>
                    <a:pt x="42696" y="10181"/>
                  </a:lnTo>
                  <a:lnTo>
                    <a:pt x="44671" y="10751"/>
                  </a:lnTo>
                  <a:lnTo>
                    <a:pt x="44714" y="10795"/>
                  </a:lnTo>
                  <a:lnTo>
                    <a:pt x="48751" y="11190"/>
                  </a:lnTo>
                  <a:lnTo>
                    <a:pt x="48795" y="11190"/>
                  </a:lnTo>
                  <a:lnTo>
                    <a:pt x="51340" y="11102"/>
                  </a:lnTo>
                  <a:lnTo>
                    <a:pt x="52086" y="11190"/>
                  </a:lnTo>
                  <a:lnTo>
                    <a:pt x="52174" y="11190"/>
                  </a:lnTo>
                  <a:lnTo>
                    <a:pt x="53008" y="10927"/>
                  </a:lnTo>
                  <a:lnTo>
                    <a:pt x="53096" y="10883"/>
                  </a:lnTo>
                  <a:lnTo>
                    <a:pt x="53140" y="10839"/>
                  </a:lnTo>
                  <a:lnTo>
                    <a:pt x="53140" y="10795"/>
                  </a:lnTo>
                  <a:lnTo>
                    <a:pt x="53140" y="10708"/>
                  </a:lnTo>
                  <a:lnTo>
                    <a:pt x="53096" y="10664"/>
                  </a:lnTo>
                  <a:lnTo>
                    <a:pt x="53052" y="10620"/>
                  </a:lnTo>
                  <a:lnTo>
                    <a:pt x="53008" y="10576"/>
                  </a:lnTo>
                  <a:lnTo>
                    <a:pt x="52920" y="10576"/>
                  </a:lnTo>
                  <a:lnTo>
                    <a:pt x="52130" y="10839"/>
                  </a:lnTo>
                  <a:lnTo>
                    <a:pt x="51384" y="10751"/>
                  </a:lnTo>
                  <a:lnTo>
                    <a:pt x="51340" y="10751"/>
                  </a:lnTo>
                  <a:lnTo>
                    <a:pt x="48795" y="10839"/>
                  </a:lnTo>
                  <a:lnTo>
                    <a:pt x="44758" y="10444"/>
                  </a:lnTo>
                  <a:lnTo>
                    <a:pt x="42828" y="9874"/>
                  </a:lnTo>
                  <a:lnTo>
                    <a:pt x="40326" y="8952"/>
                  </a:lnTo>
                  <a:lnTo>
                    <a:pt x="39361" y="7899"/>
                  </a:lnTo>
                  <a:lnTo>
                    <a:pt x="39361" y="7855"/>
                  </a:lnTo>
                  <a:lnTo>
                    <a:pt x="37211" y="6363"/>
                  </a:lnTo>
                  <a:lnTo>
                    <a:pt x="35763" y="4871"/>
                  </a:lnTo>
                  <a:lnTo>
                    <a:pt x="35719" y="4828"/>
                  </a:lnTo>
                  <a:lnTo>
                    <a:pt x="33964" y="4038"/>
                  </a:lnTo>
                  <a:lnTo>
                    <a:pt x="31682" y="2677"/>
                  </a:lnTo>
                  <a:lnTo>
                    <a:pt x="28128" y="747"/>
                  </a:lnTo>
                  <a:lnTo>
                    <a:pt x="28128" y="703"/>
                  </a:lnTo>
                  <a:lnTo>
                    <a:pt x="25363"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5" name="Google Shape;6755;p166"/>
            <p:cNvSpPr/>
            <p:nvPr/>
          </p:nvSpPr>
          <p:spPr>
            <a:xfrm>
              <a:off x="5680400" y="4855700"/>
              <a:ext cx="42800" cy="15375"/>
            </a:xfrm>
            <a:custGeom>
              <a:rect b="b" l="l" r="r" t="t"/>
              <a:pathLst>
                <a:path extrusionOk="0" h="615" w="1712">
                  <a:moveTo>
                    <a:pt x="88" y="0"/>
                  </a:moveTo>
                  <a:lnTo>
                    <a:pt x="0" y="44"/>
                  </a:lnTo>
                  <a:lnTo>
                    <a:pt x="0" y="132"/>
                  </a:lnTo>
                  <a:lnTo>
                    <a:pt x="0" y="176"/>
                  </a:lnTo>
                  <a:lnTo>
                    <a:pt x="0" y="263"/>
                  </a:lnTo>
                  <a:lnTo>
                    <a:pt x="44" y="307"/>
                  </a:lnTo>
                  <a:lnTo>
                    <a:pt x="132" y="307"/>
                  </a:lnTo>
                  <a:lnTo>
                    <a:pt x="1492" y="614"/>
                  </a:lnTo>
                  <a:lnTo>
                    <a:pt x="1536" y="614"/>
                  </a:lnTo>
                  <a:lnTo>
                    <a:pt x="1668" y="570"/>
                  </a:lnTo>
                  <a:lnTo>
                    <a:pt x="1712" y="483"/>
                  </a:lnTo>
                  <a:lnTo>
                    <a:pt x="1712" y="395"/>
                  </a:lnTo>
                  <a:lnTo>
                    <a:pt x="1668" y="351"/>
                  </a:lnTo>
                  <a:lnTo>
                    <a:pt x="1624" y="307"/>
                  </a:lnTo>
                  <a:lnTo>
                    <a:pt x="1580" y="263"/>
                  </a:lnTo>
                  <a:lnTo>
                    <a:pt x="220"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6" name="Google Shape;6756;p166"/>
            <p:cNvSpPr/>
            <p:nvPr/>
          </p:nvSpPr>
          <p:spPr>
            <a:xfrm>
              <a:off x="5660650" y="4828275"/>
              <a:ext cx="138250" cy="42800"/>
            </a:xfrm>
            <a:custGeom>
              <a:rect b="b" l="l" r="r" t="t"/>
              <a:pathLst>
                <a:path extrusionOk="0" h="1712" w="5530">
                  <a:moveTo>
                    <a:pt x="659" y="0"/>
                  </a:moveTo>
                  <a:lnTo>
                    <a:pt x="132" y="132"/>
                  </a:lnTo>
                  <a:lnTo>
                    <a:pt x="44" y="176"/>
                  </a:lnTo>
                  <a:lnTo>
                    <a:pt x="0" y="219"/>
                  </a:lnTo>
                  <a:lnTo>
                    <a:pt x="0" y="307"/>
                  </a:lnTo>
                  <a:lnTo>
                    <a:pt x="0" y="351"/>
                  </a:lnTo>
                  <a:lnTo>
                    <a:pt x="0" y="439"/>
                  </a:lnTo>
                  <a:lnTo>
                    <a:pt x="88" y="483"/>
                  </a:lnTo>
                  <a:lnTo>
                    <a:pt x="220" y="483"/>
                  </a:lnTo>
                  <a:lnTo>
                    <a:pt x="703" y="351"/>
                  </a:lnTo>
                  <a:lnTo>
                    <a:pt x="3028" y="1141"/>
                  </a:lnTo>
                  <a:lnTo>
                    <a:pt x="5310" y="1711"/>
                  </a:lnTo>
                  <a:lnTo>
                    <a:pt x="5486" y="1711"/>
                  </a:lnTo>
                  <a:lnTo>
                    <a:pt x="5529" y="1580"/>
                  </a:lnTo>
                  <a:lnTo>
                    <a:pt x="5529" y="1536"/>
                  </a:lnTo>
                  <a:lnTo>
                    <a:pt x="5529" y="1448"/>
                  </a:lnTo>
                  <a:lnTo>
                    <a:pt x="5442" y="1404"/>
                  </a:lnTo>
                  <a:lnTo>
                    <a:pt x="5398" y="1360"/>
                  </a:lnTo>
                  <a:lnTo>
                    <a:pt x="3116" y="790"/>
                  </a:lnTo>
                  <a:lnTo>
                    <a:pt x="746"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7" name="Google Shape;6757;p166"/>
            <p:cNvSpPr/>
            <p:nvPr/>
          </p:nvSpPr>
          <p:spPr>
            <a:xfrm>
              <a:off x="5656250" y="4808525"/>
              <a:ext cx="208475" cy="60350"/>
            </a:xfrm>
            <a:custGeom>
              <a:rect b="b" l="l" r="r" t="t"/>
              <a:pathLst>
                <a:path extrusionOk="0" h="2414" w="8339">
                  <a:moveTo>
                    <a:pt x="1317" y="0"/>
                  </a:moveTo>
                  <a:lnTo>
                    <a:pt x="528" y="132"/>
                  </a:lnTo>
                  <a:lnTo>
                    <a:pt x="484" y="132"/>
                  </a:lnTo>
                  <a:lnTo>
                    <a:pt x="133" y="263"/>
                  </a:lnTo>
                  <a:lnTo>
                    <a:pt x="89" y="307"/>
                  </a:lnTo>
                  <a:lnTo>
                    <a:pt x="45" y="395"/>
                  </a:lnTo>
                  <a:lnTo>
                    <a:pt x="1" y="439"/>
                  </a:lnTo>
                  <a:lnTo>
                    <a:pt x="45" y="527"/>
                  </a:lnTo>
                  <a:lnTo>
                    <a:pt x="45" y="571"/>
                  </a:lnTo>
                  <a:lnTo>
                    <a:pt x="133" y="614"/>
                  </a:lnTo>
                  <a:lnTo>
                    <a:pt x="264" y="614"/>
                  </a:lnTo>
                  <a:lnTo>
                    <a:pt x="571" y="483"/>
                  </a:lnTo>
                  <a:lnTo>
                    <a:pt x="1361" y="351"/>
                  </a:lnTo>
                  <a:lnTo>
                    <a:pt x="3511" y="878"/>
                  </a:lnTo>
                  <a:lnTo>
                    <a:pt x="5837" y="1843"/>
                  </a:lnTo>
                  <a:lnTo>
                    <a:pt x="7724" y="2326"/>
                  </a:lnTo>
                  <a:lnTo>
                    <a:pt x="8163" y="2414"/>
                  </a:lnTo>
                  <a:lnTo>
                    <a:pt x="8207" y="2414"/>
                  </a:lnTo>
                  <a:lnTo>
                    <a:pt x="8294" y="2370"/>
                  </a:lnTo>
                  <a:lnTo>
                    <a:pt x="8338" y="2238"/>
                  </a:lnTo>
                  <a:lnTo>
                    <a:pt x="8338" y="2194"/>
                  </a:lnTo>
                  <a:lnTo>
                    <a:pt x="8338" y="2106"/>
                  </a:lnTo>
                  <a:lnTo>
                    <a:pt x="8294" y="2063"/>
                  </a:lnTo>
                  <a:lnTo>
                    <a:pt x="8207" y="2063"/>
                  </a:lnTo>
                  <a:lnTo>
                    <a:pt x="7812" y="1975"/>
                  </a:lnTo>
                  <a:lnTo>
                    <a:pt x="5969" y="1492"/>
                  </a:lnTo>
                  <a:lnTo>
                    <a:pt x="3643" y="571"/>
                  </a:lnTo>
                  <a:lnTo>
                    <a:pt x="3599" y="527"/>
                  </a:lnTo>
                  <a:lnTo>
                    <a:pt x="1405"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8" name="Google Shape;6758;p166"/>
            <p:cNvSpPr/>
            <p:nvPr/>
          </p:nvSpPr>
          <p:spPr>
            <a:xfrm>
              <a:off x="5636525" y="4793150"/>
              <a:ext cx="269875" cy="65850"/>
            </a:xfrm>
            <a:custGeom>
              <a:rect b="b" l="l" r="r" t="t"/>
              <a:pathLst>
                <a:path extrusionOk="0" h="2634" w="10795">
                  <a:moveTo>
                    <a:pt x="3072" y="1"/>
                  </a:moveTo>
                  <a:lnTo>
                    <a:pt x="1536" y="264"/>
                  </a:lnTo>
                  <a:lnTo>
                    <a:pt x="176" y="440"/>
                  </a:lnTo>
                  <a:lnTo>
                    <a:pt x="88" y="484"/>
                  </a:lnTo>
                  <a:lnTo>
                    <a:pt x="44" y="527"/>
                  </a:lnTo>
                  <a:lnTo>
                    <a:pt x="44" y="571"/>
                  </a:lnTo>
                  <a:lnTo>
                    <a:pt x="0" y="659"/>
                  </a:lnTo>
                  <a:lnTo>
                    <a:pt x="44" y="703"/>
                  </a:lnTo>
                  <a:lnTo>
                    <a:pt x="88" y="791"/>
                  </a:lnTo>
                  <a:lnTo>
                    <a:pt x="219" y="791"/>
                  </a:lnTo>
                  <a:lnTo>
                    <a:pt x="1580" y="615"/>
                  </a:lnTo>
                  <a:lnTo>
                    <a:pt x="3116" y="352"/>
                  </a:lnTo>
                  <a:lnTo>
                    <a:pt x="5617" y="1229"/>
                  </a:lnTo>
                  <a:lnTo>
                    <a:pt x="7899" y="1844"/>
                  </a:lnTo>
                  <a:lnTo>
                    <a:pt x="9698" y="2502"/>
                  </a:lnTo>
                  <a:lnTo>
                    <a:pt x="9742" y="2502"/>
                  </a:lnTo>
                  <a:lnTo>
                    <a:pt x="10575" y="2634"/>
                  </a:lnTo>
                  <a:lnTo>
                    <a:pt x="10619" y="2634"/>
                  </a:lnTo>
                  <a:lnTo>
                    <a:pt x="10751" y="2590"/>
                  </a:lnTo>
                  <a:lnTo>
                    <a:pt x="10795" y="2502"/>
                  </a:lnTo>
                  <a:lnTo>
                    <a:pt x="10795" y="2414"/>
                  </a:lnTo>
                  <a:lnTo>
                    <a:pt x="10751" y="2370"/>
                  </a:lnTo>
                  <a:lnTo>
                    <a:pt x="10707" y="2326"/>
                  </a:lnTo>
                  <a:lnTo>
                    <a:pt x="10663" y="2283"/>
                  </a:lnTo>
                  <a:lnTo>
                    <a:pt x="9829" y="2151"/>
                  </a:lnTo>
                  <a:lnTo>
                    <a:pt x="7986" y="1537"/>
                  </a:lnTo>
                  <a:lnTo>
                    <a:pt x="5748" y="878"/>
                  </a:lnTo>
                  <a:lnTo>
                    <a:pt x="3159"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9" name="Google Shape;6759;p166"/>
            <p:cNvSpPr/>
            <p:nvPr/>
          </p:nvSpPr>
          <p:spPr>
            <a:xfrm>
              <a:off x="5527900" y="5054250"/>
              <a:ext cx="528800" cy="40600"/>
            </a:xfrm>
            <a:custGeom>
              <a:rect b="b" l="l" r="r" t="t"/>
              <a:pathLst>
                <a:path extrusionOk="0" h="1624" w="21152">
                  <a:moveTo>
                    <a:pt x="20976" y="0"/>
                  </a:moveTo>
                  <a:lnTo>
                    <a:pt x="16807" y="132"/>
                  </a:lnTo>
                  <a:lnTo>
                    <a:pt x="16719" y="132"/>
                  </a:lnTo>
                  <a:lnTo>
                    <a:pt x="15579" y="702"/>
                  </a:lnTo>
                  <a:lnTo>
                    <a:pt x="11147" y="527"/>
                  </a:lnTo>
                  <a:lnTo>
                    <a:pt x="8733" y="527"/>
                  </a:lnTo>
                  <a:lnTo>
                    <a:pt x="6188" y="790"/>
                  </a:lnTo>
                  <a:lnTo>
                    <a:pt x="3116" y="1097"/>
                  </a:lnTo>
                  <a:lnTo>
                    <a:pt x="879" y="966"/>
                  </a:lnTo>
                  <a:lnTo>
                    <a:pt x="791" y="966"/>
                  </a:lnTo>
                  <a:lnTo>
                    <a:pt x="133" y="1273"/>
                  </a:lnTo>
                  <a:lnTo>
                    <a:pt x="45" y="1317"/>
                  </a:lnTo>
                  <a:lnTo>
                    <a:pt x="1" y="1361"/>
                  </a:lnTo>
                  <a:lnTo>
                    <a:pt x="1" y="1448"/>
                  </a:lnTo>
                  <a:lnTo>
                    <a:pt x="45" y="1492"/>
                  </a:lnTo>
                  <a:lnTo>
                    <a:pt x="89" y="1580"/>
                  </a:lnTo>
                  <a:lnTo>
                    <a:pt x="176" y="1624"/>
                  </a:lnTo>
                  <a:lnTo>
                    <a:pt x="264" y="1580"/>
                  </a:lnTo>
                  <a:lnTo>
                    <a:pt x="879" y="1317"/>
                  </a:lnTo>
                  <a:lnTo>
                    <a:pt x="3116" y="1448"/>
                  </a:lnTo>
                  <a:lnTo>
                    <a:pt x="3160" y="1448"/>
                  </a:lnTo>
                  <a:lnTo>
                    <a:pt x="6232" y="1141"/>
                  </a:lnTo>
                  <a:lnTo>
                    <a:pt x="8777" y="878"/>
                  </a:lnTo>
                  <a:lnTo>
                    <a:pt x="11147" y="878"/>
                  </a:lnTo>
                  <a:lnTo>
                    <a:pt x="15622" y="1053"/>
                  </a:lnTo>
                  <a:lnTo>
                    <a:pt x="15666" y="1010"/>
                  </a:lnTo>
                  <a:lnTo>
                    <a:pt x="16851" y="483"/>
                  </a:lnTo>
                  <a:lnTo>
                    <a:pt x="20976" y="351"/>
                  </a:lnTo>
                  <a:lnTo>
                    <a:pt x="21064" y="351"/>
                  </a:lnTo>
                  <a:lnTo>
                    <a:pt x="21107" y="308"/>
                  </a:lnTo>
                  <a:lnTo>
                    <a:pt x="21151" y="220"/>
                  </a:lnTo>
                  <a:lnTo>
                    <a:pt x="21151" y="176"/>
                  </a:lnTo>
                  <a:lnTo>
                    <a:pt x="21151" y="88"/>
                  </a:lnTo>
                  <a:lnTo>
                    <a:pt x="21107" y="44"/>
                  </a:lnTo>
                  <a:lnTo>
                    <a:pt x="20976"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0" name="Google Shape;6760;p166"/>
            <p:cNvSpPr/>
            <p:nvPr/>
          </p:nvSpPr>
          <p:spPr>
            <a:xfrm>
              <a:off x="5946975" y="5033400"/>
              <a:ext cx="121775" cy="18675"/>
            </a:xfrm>
            <a:custGeom>
              <a:rect b="b" l="l" r="r" t="t"/>
              <a:pathLst>
                <a:path extrusionOk="0" h="747" w="4871">
                  <a:moveTo>
                    <a:pt x="4695" y="1"/>
                  </a:moveTo>
                  <a:lnTo>
                    <a:pt x="1010" y="88"/>
                  </a:lnTo>
                  <a:lnTo>
                    <a:pt x="966" y="88"/>
                  </a:lnTo>
                  <a:lnTo>
                    <a:pt x="132" y="396"/>
                  </a:lnTo>
                  <a:lnTo>
                    <a:pt x="44" y="439"/>
                  </a:lnTo>
                  <a:lnTo>
                    <a:pt x="0" y="483"/>
                  </a:lnTo>
                  <a:lnTo>
                    <a:pt x="0" y="571"/>
                  </a:lnTo>
                  <a:lnTo>
                    <a:pt x="0" y="615"/>
                  </a:lnTo>
                  <a:lnTo>
                    <a:pt x="88" y="703"/>
                  </a:lnTo>
                  <a:lnTo>
                    <a:pt x="176" y="747"/>
                  </a:lnTo>
                  <a:lnTo>
                    <a:pt x="220" y="747"/>
                  </a:lnTo>
                  <a:lnTo>
                    <a:pt x="1053" y="439"/>
                  </a:lnTo>
                  <a:lnTo>
                    <a:pt x="4739" y="352"/>
                  </a:lnTo>
                  <a:lnTo>
                    <a:pt x="4783" y="352"/>
                  </a:lnTo>
                  <a:lnTo>
                    <a:pt x="4827" y="308"/>
                  </a:lnTo>
                  <a:lnTo>
                    <a:pt x="4871" y="264"/>
                  </a:lnTo>
                  <a:lnTo>
                    <a:pt x="4871" y="176"/>
                  </a:lnTo>
                  <a:lnTo>
                    <a:pt x="4871" y="88"/>
                  </a:lnTo>
                  <a:lnTo>
                    <a:pt x="4827" y="45"/>
                  </a:lnTo>
                  <a:lnTo>
                    <a:pt x="4783"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1" name="Google Shape;6761;p166"/>
            <p:cNvSpPr/>
            <p:nvPr/>
          </p:nvSpPr>
          <p:spPr>
            <a:xfrm>
              <a:off x="5962325" y="5012550"/>
              <a:ext cx="120700" cy="18675"/>
            </a:xfrm>
            <a:custGeom>
              <a:rect b="b" l="l" r="r" t="t"/>
              <a:pathLst>
                <a:path extrusionOk="0" h="747" w="4828">
                  <a:moveTo>
                    <a:pt x="4652" y="1"/>
                  </a:moveTo>
                  <a:lnTo>
                    <a:pt x="966" y="89"/>
                  </a:lnTo>
                  <a:lnTo>
                    <a:pt x="922" y="133"/>
                  </a:lnTo>
                  <a:lnTo>
                    <a:pt x="132" y="440"/>
                  </a:lnTo>
                  <a:lnTo>
                    <a:pt x="88" y="440"/>
                  </a:lnTo>
                  <a:lnTo>
                    <a:pt x="44" y="527"/>
                  </a:lnTo>
                  <a:lnTo>
                    <a:pt x="1" y="571"/>
                  </a:lnTo>
                  <a:lnTo>
                    <a:pt x="44" y="659"/>
                  </a:lnTo>
                  <a:lnTo>
                    <a:pt x="88" y="747"/>
                  </a:lnTo>
                  <a:lnTo>
                    <a:pt x="264" y="747"/>
                  </a:lnTo>
                  <a:lnTo>
                    <a:pt x="1010" y="440"/>
                  </a:lnTo>
                  <a:lnTo>
                    <a:pt x="4652" y="352"/>
                  </a:lnTo>
                  <a:lnTo>
                    <a:pt x="4696" y="352"/>
                  </a:lnTo>
                  <a:lnTo>
                    <a:pt x="4784" y="308"/>
                  </a:lnTo>
                  <a:lnTo>
                    <a:pt x="4784" y="220"/>
                  </a:lnTo>
                  <a:lnTo>
                    <a:pt x="4827" y="176"/>
                  </a:lnTo>
                  <a:lnTo>
                    <a:pt x="4784" y="89"/>
                  </a:lnTo>
                  <a:lnTo>
                    <a:pt x="4740" y="45"/>
                  </a:lnTo>
                  <a:lnTo>
                    <a:pt x="4652"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2" name="Google Shape;6762;p166"/>
            <p:cNvSpPr/>
            <p:nvPr/>
          </p:nvSpPr>
          <p:spPr>
            <a:xfrm>
              <a:off x="5977675" y="4991725"/>
              <a:ext cx="117425" cy="17575"/>
            </a:xfrm>
            <a:custGeom>
              <a:rect b="b" l="l" r="r" t="t"/>
              <a:pathLst>
                <a:path extrusionOk="0" h="703" w="4697">
                  <a:moveTo>
                    <a:pt x="4521" y="0"/>
                  </a:moveTo>
                  <a:lnTo>
                    <a:pt x="966" y="132"/>
                  </a:lnTo>
                  <a:lnTo>
                    <a:pt x="922" y="132"/>
                  </a:lnTo>
                  <a:lnTo>
                    <a:pt x="176" y="351"/>
                  </a:lnTo>
                  <a:lnTo>
                    <a:pt x="133" y="351"/>
                  </a:lnTo>
                  <a:lnTo>
                    <a:pt x="89" y="395"/>
                  </a:lnTo>
                  <a:lnTo>
                    <a:pt x="45" y="439"/>
                  </a:lnTo>
                  <a:lnTo>
                    <a:pt x="1" y="527"/>
                  </a:lnTo>
                  <a:lnTo>
                    <a:pt x="1" y="571"/>
                  </a:lnTo>
                  <a:lnTo>
                    <a:pt x="89" y="658"/>
                  </a:lnTo>
                  <a:lnTo>
                    <a:pt x="176" y="702"/>
                  </a:lnTo>
                  <a:lnTo>
                    <a:pt x="220" y="702"/>
                  </a:lnTo>
                  <a:lnTo>
                    <a:pt x="1010" y="483"/>
                  </a:lnTo>
                  <a:lnTo>
                    <a:pt x="4521" y="351"/>
                  </a:lnTo>
                  <a:lnTo>
                    <a:pt x="4608" y="351"/>
                  </a:lnTo>
                  <a:lnTo>
                    <a:pt x="4652" y="307"/>
                  </a:lnTo>
                  <a:lnTo>
                    <a:pt x="4696" y="263"/>
                  </a:lnTo>
                  <a:lnTo>
                    <a:pt x="4696" y="176"/>
                  </a:lnTo>
                  <a:lnTo>
                    <a:pt x="4652" y="88"/>
                  </a:lnTo>
                  <a:lnTo>
                    <a:pt x="4652" y="44"/>
                  </a:lnTo>
                  <a:lnTo>
                    <a:pt x="4565"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3" name="Google Shape;6763;p166"/>
            <p:cNvSpPr/>
            <p:nvPr/>
          </p:nvSpPr>
          <p:spPr>
            <a:xfrm>
              <a:off x="6019375" y="4955525"/>
              <a:ext cx="16475" cy="9900"/>
            </a:xfrm>
            <a:custGeom>
              <a:rect b="b" l="l" r="r" t="t"/>
              <a:pathLst>
                <a:path extrusionOk="0" h="396" w="659">
                  <a:moveTo>
                    <a:pt x="439" y="0"/>
                  </a:moveTo>
                  <a:lnTo>
                    <a:pt x="132" y="44"/>
                  </a:lnTo>
                  <a:lnTo>
                    <a:pt x="44" y="88"/>
                  </a:lnTo>
                  <a:lnTo>
                    <a:pt x="0" y="132"/>
                  </a:lnTo>
                  <a:lnTo>
                    <a:pt x="0" y="220"/>
                  </a:lnTo>
                  <a:lnTo>
                    <a:pt x="0" y="263"/>
                  </a:lnTo>
                  <a:lnTo>
                    <a:pt x="44" y="395"/>
                  </a:lnTo>
                  <a:lnTo>
                    <a:pt x="220" y="395"/>
                  </a:lnTo>
                  <a:lnTo>
                    <a:pt x="527" y="307"/>
                  </a:lnTo>
                  <a:lnTo>
                    <a:pt x="571" y="307"/>
                  </a:lnTo>
                  <a:lnTo>
                    <a:pt x="615" y="263"/>
                  </a:lnTo>
                  <a:lnTo>
                    <a:pt x="659" y="176"/>
                  </a:lnTo>
                  <a:lnTo>
                    <a:pt x="659" y="132"/>
                  </a:lnTo>
                  <a:lnTo>
                    <a:pt x="615" y="44"/>
                  </a:lnTo>
                  <a:lnTo>
                    <a:pt x="571"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4" name="Google Shape;6764;p166"/>
            <p:cNvSpPr/>
            <p:nvPr/>
          </p:nvSpPr>
          <p:spPr>
            <a:xfrm>
              <a:off x="6024850" y="4934675"/>
              <a:ext cx="25275" cy="13175"/>
            </a:xfrm>
            <a:custGeom>
              <a:rect b="b" l="l" r="r" t="t"/>
              <a:pathLst>
                <a:path extrusionOk="0" h="527" w="1011">
                  <a:moveTo>
                    <a:pt x="835" y="0"/>
                  </a:moveTo>
                  <a:lnTo>
                    <a:pt x="132" y="176"/>
                  </a:lnTo>
                  <a:lnTo>
                    <a:pt x="89" y="220"/>
                  </a:lnTo>
                  <a:lnTo>
                    <a:pt x="45" y="264"/>
                  </a:lnTo>
                  <a:lnTo>
                    <a:pt x="1" y="351"/>
                  </a:lnTo>
                  <a:lnTo>
                    <a:pt x="1" y="395"/>
                  </a:lnTo>
                  <a:lnTo>
                    <a:pt x="89" y="483"/>
                  </a:lnTo>
                  <a:lnTo>
                    <a:pt x="176" y="527"/>
                  </a:lnTo>
                  <a:lnTo>
                    <a:pt x="220" y="527"/>
                  </a:lnTo>
                  <a:lnTo>
                    <a:pt x="922" y="351"/>
                  </a:lnTo>
                  <a:lnTo>
                    <a:pt x="966" y="308"/>
                  </a:lnTo>
                  <a:lnTo>
                    <a:pt x="1010" y="264"/>
                  </a:lnTo>
                  <a:lnTo>
                    <a:pt x="1010" y="220"/>
                  </a:lnTo>
                  <a:lnTo>
                    <a:pt x="1010" y="132"/>
                  </a:lnTo>
                  <a:lnTo>
                    <a:pt x="1010" y="88"/>
                  </a:lnTo>
                  <a:lnTo>
                    <a:pt x="966" y="44"/>
                  </a:lnTo>
                  <a:lnTo>
                    <a:pt x="878"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5" name="Google Shape;6765;p166"/>
            <p:cNvSpPr/>
            <p:nvPr/>
          </p:nvSpPr>
          <p:spPr>
            <a:xfrm>
              <a:off x="6041325" y="4908350"/>
              <a:ext cx="165650" cy="19775"/>
            </a:xfrm>
            <a:custGeom>
              <a:rect b="b" l="l" r="r" t="t"/>
              <a:pathLst>
                <a:path extrusionOk="0" h="791" w="6626">
                  <a:moveTo>
                    <a:pt x="6450" y="0"/>
                  </a:moveTo>
                  <a:lnTo>
                    <a:pt x="790" y="264"/>
                  </a:lnTo>
                  <a:lnTo>
                    <a:pt x="746" y="264"/>
                  </a:lnTo>
                  <a:lnTo>
                    <a:pt x="132" y="439"/>
                  </a:lnTo>
                  <a:lnTo>
                    <a:pt x="88" y="483"/>
                  </a:lnTo>
                  <a:lnTo>
                    <a:pt x="44" y="527"/>
                  </a:lnTo>
                  <a:lnTo>
                    <a:pt x="0" y="571"/>
                  </a:lnTo>
                  <a:lnTo>
                    <a:pt x="0" y="658"/>
                  </a:lnTo>
                  <a:lnTo>
                    <a:pt x="88" y="746"/>
                  </a:lnTo>
                  <a:lnTo>
                    <a:pt x="176" y="790"/>
                  </a:lnTo>
                  <a:lnTo>
                    <a:pt x="219" y="790"/>
                  </a:lnTo>
                  <a:lnTo>
                    <a:pt x="834" y="615"/>
                  </a:lnTo>
                  <a:lnTo>
                    <a:pt x="6450" y="351"/>
                  </a:lnTo>
                  <a:lnTo>
                    <a:pt x="6538" y="307"/>
                  </a:lnTo>
                  <a:lnTo>
                    <a:pt x="6582" y="307"/>
                  </a:lnTo>
                  <a:lnTo>
                    <a:pt x="6626" y="220"/>
                  </a:lnTo>
                  <a:lnTo>
                    <a:pt x="6626" y="176"/>
                  </a:lnTo>
                  <a:lnTo>
                    <a:pt x="6626" y="88"/>
                  </a:lnTo>
                  <a:lnTo>
                    <a:pt x="6582" y="44"/>
                  </a:lnTo>
                  <a:lnTo>
                    <a:pt x="6494"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6" name="Google Shape;6766;p166"/>
            <p:cNvSpPr/>
            <p:nvPr/>
          </p:nvSpPr>
          <p:spPr>
            <a:xfrm>
              <a:off x="6046800" y="4887500"/>
              <a:ext cx="165675" cy="23075"/>
            </a:xfrm>
            <a:custGeom>
              <a:rect b="b" l="l" r="r" t="t"/>
              <a:pathLst>
                <a:path extrusionOk="0" h="923" w="6627">
                  <a:moveTo>
                    <a:pt x="6407" y="1"/>
                  </a:moveTo>
                  <a:lnTo>
                    <a:pt x="2545" y="88"/>
                  </a:lnTo>
                  <a:lnTo>
                    <a:pt x="1141" y="308"/>
                  </a:lnTo>
                  <a:lnTo>
                    <a:pt x="1097" y="308"/>
                  </a:lnTo>
                  <a:lnTo>
                    <a:pt x="132" y="571"/>
                  </a:lnTo>
                  <a:lnTo>
                    <a:pt x="88" y="615"/>
                  </a:lnTo>
                  <a:lnTo>
                    <a:pt x="44" y="659"/>
                  </a:lnTo>
                  <a:lnTo>
                    <a:pt x="0" y="703"/>
                  </a:lnTo>
                  <a:lnTo>
                    <a:pt x="44" y="790"/>
                  </a:lnTo>
                  <a:lnTo>
                    <a:pt x="88" y="878"/>
                  </a:lnTo>
                  <a:lnTo>
                    <a:pt x="176" y="922"/>
                  </a:lnTo>
                  <a:lnTo>
                    <a:pt x="264" y="922"/>
                  </a:lnTo>
                  <a:lnTo>
                    <a:pt x="1185" y="615"/>
                  </a:lnTo>
                  <a:lnTo>
                    <a:pt x="2589" y="439"/>
                  </a:lnTo>
                  <a:lnTo>
                    <a:pt x="6451" y="352"/>
                  </a:lnTo>
                  <a:lnTo>
                    <a:pt x="6495" y="308"/>
                  </a:lnTo>
                  <a:lnTo>
                    <a:pt x="6539" y="264"/>
                  </a:lnTo>
                  <a:lnTo>
                    <a:pt x="6582" y="220"/>
                  </a:lnTo>
                  <a:lnTo>
                    <a:pt x="6626" y="132"/>
                  </a:lnTo>
                  <a:lnTo>
                    <a:pt x="6582" y="88"/>
                  </a:lnTo>
                  <a:lnTo>
                    <a:pt x="6539" y="44"/>
                  </a:lnTo>
                  <a:lnTo>
                    <a:pt x="6407"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7" name="Google Shape;6767;p166"/>
            <p:cNvSpPr/>
            <p:nvPr/>
          </p:nvSpPr>
          <p:spPr>
            <a:xfrm>
              <a:off x="6097250" y="4844725"/>
              <a:ext cx="125100" cy="18675"/>
            </a:xfrm>
            <a:custGeom>
              <a:rect b="b" l="l" r="r" t="t"/>
              <a:pathLst>
                <a:path extrusionOk="0" h="747" w="5004">
                  <a:moveTo>
                    <a:pt x="4828" y="0"/>
                  </a:moveTo>
                  <a:lnTo>
                    <a:pt x="1756" y="132"/>
                  </a:lnTo>
                  <a:lnTo>
                    <a:pt x="308" y="351"/>
                  </a:lnTo>
                  <a:lnTo>
                    <a:pt x="264" y="351"/>
                  </a:lnTo>
                  <a:lnTo>
                    <a:pt x="89" y="439"/>
                  </a:lnTo>
                  <a:lnTo>
                    <a:pt x="45" y="439"/>
                  </a:lnTo>
                  <a:lnTo>
                    <a:pt x="1" y="527"/>
                  </a:lnTo>
                  <a:lnTo>
                    <a:pt x="1" y="571"/>
                  </a:lnTo>
                  <a:lnTo>
                    <a:pt x="1" y="658"/>
                  </a:lnTo>
                  <a:lnTo>
                    <a:pt x="89" y="746"/>
                  </a:lnTo>
                  <a:lnTo>
                    <a:pt x="220" y="746"/>
                  </a:lnTo>
                  <a:lnTo>
                    <a:pt x="352" y="702"/>
                  </a:lnTo>
                  <a:lnTo>
                    <a:pt x="1800" y="483"/>
                  </a:lnTo>
                  <a:lnTo>
                    <a:pt x="4828" y="351"/>
                  </a:lnTo>
                  <a:lnTo>
                    <a:pt x="4916" y="351"/>
                  </a:lnTo>
                  <a:lnTo>
                    <a:pt x="4959" y="307"/>
                  </a:lnTo>
                  <a:lnTo>
                    <a:pt x="5003" y="263"/>
                  </a:lnTo>
                  <a:lnTo>
                    <a:pt x="5003" y="176"/>
                  </a:lnTo>
                  <a:lnTo>
                    <a:pt x="5003" y="132"/>
                  </a:lnTo>
                  <a:lnTo>
                    <a:pt x="4959" y="44"/>
                  </a:lnTo>
                  <a:lnTo>
                    <a:pt x="4872" y="44"/>
                  </a:lnTo>
                  <a:lnTo>
                    <a:pt x="4828"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8" name="Google Shape;6768;p166"/>
            <p:cNvSpPr/>
            <p:nvPr/>
          </p:nvSpPr>
          <p:spPr>
            <a:xfrm>
              <a:off x="6107125" y="4824975"/>
              <a:ext cx="120700" cy="20875"/>
            </a:xfrm>
            <a:custGeom>
              <a:rect b="b" l="l" r="r" t="t"/>
              <a:pathLst>
                <a:path extrusionOk="0" h="835" w="4828">
                  <a:moveTo>
                    <a:pt x="4652" y="0"/>
                  </a:moveTo>
                  <a:lnTo>
                    <a:pt x="2019" y="132"/>
                  </a:lnTo>
                  <a:lnTo>
                    <a:pt x="484" y="351"/>
                  </a:lnTo>
                  <a:lnTo>
                    <a:pt x="440" y="351"/>
                  </a:lnTo>
                  <a:lnTo>
                    <a:pt x="89" y="483"/>
                  </a:lnTo>
                  <a:lnTo>
                    <a:pt x="45" y="527"/>
                  </a:lnTo>
                  <a:lnTo>
                    <a:pt x="1" y="571"/>
                  </a:lnTo>
                  <a:lnTo>
                    <a:pt x="1" y="659"/>
                  </a:lnTo>
                  <a:lnTo>
                    <a:pt x="1" y="702"/>
                  </a:lnTo>
                  <a:lnTo>
                    <a:pt x="89" y="790"/>
                  </a:lnTo>
                  <a:lnTo>
                    <a:pt x="176" y="834"/>
                  </a:lnTo>
                  <a:lnTo>
                    <a:pt x="220" y="790"/>
                  </a:lnTo>
                  <a:lnTo>
                    <a:pt x="571" y="659"/>
                  </a:lnTo>
                  <a:lnTo>
                    <a:pt x="2063" y="483"/>
                  </a:lnTo>
                  <a:lnTo>
                    <a:pt x="4652" y="351"/>
                  </a:lnTo>
                  <a:lnTo>
                    <a:pt x="4696" y="351"/>
                  </a:lnTo>
                  <a:lnTo>
                    <a:pt x="4784" y="308"/>
                  </a:lnTo>
                  <a:lnTo>
                    <a:pt x="4784" y="220"/>
                  </a:lnTo>
                  <a:lnTo>
                    <a:pt x="4828" y="176"/>
                  </a:lnTo>
                  <a:lnTo>
                    <a:pt x="4784" y="88"/>
                  </a:lnTo>
                  <a:lnTo>
                    <a:pt x="4740" y="44"/>
                  </a:lnTo>
                  <a:lnTo>
                    <a:pt x="4696"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9" name="Google Shape;6769;p166"/>
            <p:cNvSpPr/>
            <p:nvPr/>
          </p:nvSpPr>
          <p:spPr>
            <a:xfrm>
              <a:off x="6100550" y="4800825"/>
              <a:ext cx="161275" cy="30750"/>
            </a:xfrm>
            <a:custGeom>
              <a:rect b="b" l="l" r="r" t="t"/>
              <a:pathLst>
                <a:path extrusionOk="0" h="1230" w="6451">
                  <a:moveTo>
                    <a:pt x="6275" y="1"/>
                  </a:moveTo>
                  <a:lnTo>
                    <a:pt x="2897" y="264"/>
                  </a:lnTo>
                  <a:lnTo>
                    <a:pt x="1361" y="484"/>
                  </a:lnTo>
                  <a:lnTo>
                    <a:pt x="1317" y="484"/>
                  </a:lnTo>
                  <a:lnTo>
                    <a:pt x="132" y="922"/>
                  </a:lnTo>
                  <a:lnTo>
                    <a:pt x="44" y="922"/>
                  </a:lnTo>
                  <a:lnTo>
                    <a:pt x="1" y="1010"/>
                  </a:lnTo>
                  <a:lnTo>
                    <a:pt x="1" y="1054"/>
                  </a:lnTo>
                  <a:lnTo>
                    <a:pt x="1" y="1142"/>
                  </a:lnTo>
                  <a:lnTo>
                    <a:pt x="88" y="1230"/>
                  </a:lnTo>
                  <a:lnTo>
                    <a:pt x="220" y="1230"/>
                  </a:lnTo>
                  <a:lnTo>
                    <a:pt x="1405" y="835"/>
                  </a:lnTo>
                  <a:lnTo>
                    <a:pt x="2897" y="615"/>
                  </a:lnTo>
                  <a:lnTo>
                    <a:pt x="6275" y="352"/>
                  </a:lnTo>
                  <a:lnTo>
                    <a:pt x="6363" y="352"/>
                  </a:lnTo>
                  <a:lnTo>
                    <a:pt x="6407" y="308"/>
                  </a:lnTo>
                  <a:lnTo>
                    <a:pt x="6451" y="264"/>
                  </a:lnTo>
                  <a:lnTo>
                    <a:pt x="6451" y="177"/>
                  </a:lnTo>
                  <a:lnTo>
                    <a:pt x="6451" y="89"/>
                  </a:lnTo>
                  <a:lnTo>
                    <a:pt x="6407" y="45"/>
                  </a:lnTo>
                  <a:lnTo>
                    <a:pt x="6275"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0" name="Google Shape;6770;p166"/>
            <p:cNvSpPr/>
            <p:nvPr/>
          </p:nvSpPr>
          <p:spPr>
            <a:xfrm>
              <a:off x="6098350" y="4774500"/>
              <a:ext cx="190900" cy="29650"/>
            </a:xfrm>
            <a:custGeom>
              <a:rect b="b" l="l" r="r" t="t"/>
              <a:pathLst>
                <a:path extrusionOk="0" h="1186" w="7636">
                  <a:moveTo>
                    <a:pt x="7417" y="1"/>
                  </a:moveTo>
                  <a:lnTo>
                    <a:pt x="5003" y="352"/>
                  </a:lnTo>
                  <a:lnTo>
                    <a:pt x="2370" y="484"/>
                  </a:lnTo>
                  <a:lnTo>
                    <a:pt x="352" y="747"/>
                  </a:lnTo>
                  <a:lnTo>
                    <a:pt x="264" y="747"/>
                  </a:lnTo>
                  <a:lnTo>
                    <a:pt x="89" y="835"/>
                  </a:lnTo>
                  <a:lnTo>
                    <a:pt x="45" y="878"/>
                  </a:lnTo>
                  <a:lnTo>
                    <a:pt x="1" y="966"/>
                  </a:lnTo>
                  <a:lnTo>
                    <a:pt x="1" y="1010"/>
                  </a:lnTo>
                  <a:lnTo>
                    <a:pt x="45" y="1098"/>
                  </a:lnTo>
                  <a:lnTo>
                    <a:pt x="89" y="1142"/>
                  </a:lnTo>
                  <a:lnTo>
                    <a:pt x="176" y="1186"/>
                  </a:lnTo>
                  <a:lnTo>
                    <a:pt x="264" y="1142"/>
                  </a:lnTo>
                  <a:lnTo>
                    <a:pt x="396" y="1098"/>
                  </a:lnTo>
                  <a:lnTo>
                    <a:pt x="2414" y="835"/>
                  </a:lnTo>
                  <a:lnTo>
                    <a:pt x="5047" y="703"/>
                  </a:lnTo>
                  <a:lnTo>
                    <a:pt x="7460" y="352"/>
                  </a:lnTo>
                  <a:lnTo>
                    <a:pt x="7548" y="352"/>
                  </a:lnTo>
                  <a:lnTo>
                    <a:pt x="7592" y="308"/>
                  </a:lnTo>
                  <a:lnTo>
                    <a:pt x="7636" y="220"/>
                  </a:lnTo>
                  <a:lnTo>
                    <a:pt x="7636" y="176"/>
                  </a:lnTo>
                  <a:lnTo>
                    <a:pt x="7592" y="89"/>
                  </a:lnTo>
                  <a:lnTo>
                    <a:pt x="7548" y="45"/>
                  </a:lnTo>
                  <a:lnTo>
                    <a:pt x="7504"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1" name="Google Shape;6771;p166"/>
            <p:cNvSpPr/>
            <p:nvPr/>
          </p:nvSpPr>
          <p:spPr>
            <a:xfrm>
              <a:off x="6109325" y="4682350"/>
              <a:ext cx="523300" cy="91075"/>
            </a:xfrm>
            <a:custGeom>
              <a:rect b="b" l="l" r="r" t="t"/>
              <a:pathLst>
                <a:path extrusionOk="0" h="3643" w="20932">
                  <a:moveTo>
                    <a:pt x="20361" y="1"/>
                  </a:moveTo>
                  <a:lnTo>
                    <a:pt x="16412" y="352"/>
                  </a:lnTo>
                  <a:lnTo>
                    <a:pt x="10488" y="835"/>
                  </a:lnTo>
                  <a:lnTo>
                    <a:pt x="6100" y="1230"/>
                  </a:lnTo>
                  <a:lnTo>
                    <a:pt x="6056" y="1273"/>
                  </a:lnTo>
                  <a:lnTo>
                    <a:pt x="2765" y="2239"/>
                  </a:lnTo>
                  <a:lnTo>
                    <a:pt x="966" y="2590"/>
                  </a:lnTo>
                  <a:lnTo>
                    <a:pt x="878" y="2634"/>
                  </a:lnTo>
                  <a:lnTo>
                    <a:pt x="88" y="3292"/>
                  </a:lnTo>
                  <a:lnTo>
                    <a:pt x="44" y="3380"/>
                  </a:lnTo>
                  <a:lnTo>
                    <a:pt x="1" y="3424"/>
                  </a:lnTo>
                  <a:lnTo>
                    <a:pt x="1" y="3511"/>
                  </a:lnTo>
                  <a:lnTo>
                    <a:pt x="44" y="3555"/>
                  </a:lnTo>
                  <a:lnTo>
                    <a:pt x="88" y="3599"/>
                  </a:lnTo>
                  <a:lnTo>
                    <a:pt x="176" y="3643"/>
                  </a:lnTo>
                  <a:lnTo>
                    <a:pt x="308" y="3599"/>
                  </a:lnTo>
                  <a:lnTo>
                    <a:pt x="1098" y="2941"/>
                  </a:lnTo>
                  <a:lnTo>
                    <a:pt x="2853" y="2590"/>
                  </a:lnTo>
                  <a:lnTo>
                    <a:pt x="6144" y="1581"/>
                  </a:lnTo>
                  <a:lnTo>
                    <a:pt x="10488" y="1186"/>
                  </a:lnTo>
                  <a:lnTo>
                    <a:pt x="13647" y="922"/>
                  </a:lnTo>
                  <a:lnTo>
                    <a:pt x="16456" y="703"/>
                  </a:lnTo>
                  <a:lnTo>
                    <a:pt x="20361" y="352"/>
                  </a:lnTo>
                  <a:lnTo>
                    <a:pt x="20712" y="396"/>
                  </a:lnTo>
                  <a:lnTo>
                    <a:pt x="20844" y="396"/>
                  </a:lnTo>
                  <a:lnTo>
                    <a:pt x="20888" y="352"/>
                  </a:lnTo>
                  <a:lnTo>
                    <a:pt x="20932" y="264"/>
                  </a:lnTo>
                  <a:lnTo>
                    <a:pt x="20932" y="220"/>
                  </a:lnTo>
                  <a:lnTo>
                    <a:pt x="20888" y="133"/>
                  </a:lnTo>
                  <a:lnTo>
                    <a:pt x="20844" y="89"/>
                  </a:lnTo>
                  <a:lnTo>
                    <a:pt x="20800" y="89"/>
                  </a:lnTo>
                  <a:lnTo>
                    <a:pt x="20405"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2" name="Google Shape;6772;p166"/>
            <p:cNvSpPr/>
            <p:nvPr/>
          </p:nvSpPr>
          <p:spPr>
            <a:xfrm>
              <a:off x="6085200" y="4649450"/>
              <a:ext cx="537550" cy="125075"/>
            </a:xfrm>
            <a:custGeom>
              <a:rect b="b" l="l" r="r" t="t"/>
              <a:pathLst>
                <a:path extrusionOk="0" h="5003" w="21502">
                  <a:moveTo>
                    <a:pt x="18255" y="1"/>
                  </a:moveTo>
                  <a:lnTo>
                    <a:pt x="13779" y="395"/>
                  </a:lnTo>
                  <a:lnTo>
                    <a:pt x="9478" y="834"/>
                  </a:lnTo>
                  <a:lnTo>
                    <a:pt x="6846" y="1229"/>
                  </a:lnTo>
                  <a:lnTo>
                    <a:pt x="6802" y="1229"/>
                  </a:lnTo>
                  <a:lnTo>
                    <a:pt x="5003" y="2238"/>
                  </a:lnTo>
                  <a:lnTo>
                    <a:pt x="3598" y="2765"/>
                  </a:lnTo>
                  <a:lnTo>
                    <a:pt x="1361" y="3292"/>
                  </a:lnTo>
                  <a:lnTo>
                    <a:pt x="1273" y="3335"/>
                  </a:lnTo>
                  <a:lnTo>
                    <a:pt x="439" y="4476"/>
                  </a:lnTo>
                  <a:lnTo>
                    <a:pt x="88" y="4696"/>
                  </a:lnTo>
                  <a:lnTo>
                    <a:pt x="44" y="4740"/>
                  </a:lnTo>
                  <a:lnTo>
                    <a:pt x="0" y="4783"/>
                  </a:lnTo>
                  <a:lnTo>
                    <a:pt x="0" y="4871"/>
                  </a:lnTo>
                  <a:lnTo>
                    <a:pt x="44" y="4915"/>
                  </a:lnTo>
                  <a:lnTo>
                    <a:pt x="88" y="5003"/>
                  </a:lnTo>
                  <a:lnTo>
                    <a:pt x="264" y="5003"/>
                  </a:lnTo>
                  <a:lnTo>
                    <a:pt x="658" y="4740"/>
                  </a:lnTo>
                  <a:lnTo>
                    <a:pt x="702" y="4696"/>
                  </a:lnTo>
                  <a:lnTo>
                    <a:pt x="1536" y="3599"/>
                  </a:lnTo>
                  <a:lnTo>
                    <a:pt x="3686" y="3116"/>
                  </a:lnTo>
                  <a:lnTo>
                    <a:pt x="3730" y="3116"/>
                  </a:lnTo>
                  <a:lnTo>
                    <a:pt x="5134" y="2546"/>
                  </a:lnTo>
                  <a:lnTo>
                    <a:pt x="5178" y="2546"/>
                  </a:lnTo>
                  <a:lnTo>
                    <a:pt x="6933" y="1536"/>
                  </a:lnTo>
                  <a:lnTo>
                    <a:pt x="9522" y="1185"/>
                  </a:lnTo>
                  <a:lnTo>
                    <a:pt x="13779" y="746"/>
                  </a:lnTo>
                  <a:lnTo>
                    <a:pt x="18255" y="352"/>
                  </a:lnTo>
                  <a:lnTo>
                    <a:pt x="19922" y="352"/>
                  </a:lnTo>
                  <a:lnTo>
                    <a:pt x="20624" y="527"/>
                  </a:lnTo>
                  <a:lnTo>
                    <a:pt x="21107" y="790"/>
                  </a:lnTo>
                  <a:lnTo>
                    <a:pt x="21151" y="834"/>
                  </a:lnTo>
                  <a:lnTo>
                    <a:pt x="21370" y="834"/>
                  </a:lnTo>
                  <a:lnTo>
                    <a:pt x="21458" y="790"/>
                  </a:lnTo>
                  <a:lnTo>
                    <a:pt x="21458" y="746"/>
                  </a:lnTo>
                  <a:lnTo>
                    <a:pt x="21502" y="659"/>
                  </a:lnTo>
                  <a:lnTo>
                    <a:pt x="21502" y="615"/>
                  </a:lnTo>
                  <a:lnTo>
                    <a:pt x="21458" y="571"/>
                  </a:lnTo>
                  <a:lnTo>
                    <a:pt x="21414" y="527"/>
                  </a:lnTo>
                  <a:lnTo>
                    <a:pt x="21326" y="483"/>
                  </a:lnTo>
                  <a:lnTo>
                    <a:pt x="21238" y="483"/>
                  </a:lnTo>
                  <a:lnTo>
                    <a:pt x="20800" y="220"/>
                  </a:lnTo>
                  <a:lnTo>
                    <a:pt x="20712" y="176"/>
                  </a:lnTo>
                  <a:lnTo>
                    <a:pt x="19966" y="44"/>
                  </a:lnTo>
                  <a:lnTo>
                    <a:pt x="19966"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3" name="Google Shape;6773;p166"/>
            <p:cNvSpPr/>
            <p:nvPr/>
          </p:nvSpPr>
          <p:spPr>
            <a:xfrm>
              <a:off x="6057775" y="4612150"/>
              <a:ext cx="585825" cy="165675"/>
            </a:xfrm>
            <a:custGeom>
              <a:rect b="b" l="l" r="r" t="t"/>
              <a:pathLst>
                <a:path extrusionOk="0" h="6627" w="23433">
                  <a:moveTo>
                    <a:pt x="17509" y="1"/>
                  </a:moveTo>
                  <a:lnTo>
                    <a:pt x="16148" y="44"/>
                  </a:lnTo>
                  <a:lnTo>
                    <a:pt x="14832" y="132"/>
                  </a:lnTo>
                  <a:lnTo>
                    <a:pt x="13603" y="264"/>
                  </a:lnTo>
                  <a:lnTo>
                    <a:pt x="11848" y="396"/>
                  </a:lnTo>
                  <a:lnTo>
                    <a:pt x="11804" y="396"/>
                  </a:lnTo>
                  <a:lnTo>
                    <a:pt x="9786" y="747"/>
                  </a:lnTo>
                  <a:lnTo>
                    <a:pt x="9742" y="790"/>
                  </a:lnTo>
                  <a:lnTo>
                    <a:pt x="8469" y="1405"/>
                  </a:lnTo>
                  <a:lnTo>
                    <a:pt x="7284" y="2238"/>
                  </a:lnTo>
                  <a:lnTo>
                    <a:pt x="5441" y="3204"/>
                  </a:lnTo>
                  <a:lnTo>
                    <a:pt x="2282" y="3950"/>
                  </a:lnTo>
                  <a:lnTo>
                    <a:pt x="2194" y="3950"/>
                  </a:lnTo>
                  <a:lnTo>
                    <a:pt x="1580" y="4476"/>
                  </a:lnTo>
                  <a:lnTo>
                    <a:pt x="1536" y="4520"/>
                  </a:lnTo>
                  <a:lnTo>
                    <a:pt x="746" y="5793"/>
                  </a:lnTo>
                  <a:lnTo>
                    <a:pt x="88" y="6319"/>
                  </a:lnTo>
                  <a:lnTo>
                    <a:pt x="44" y="6363"/>
                  </a:lnTo>
                  <a:lnTo>
                    <a:pt x="0" y="6451"/>
                  </a:lnTo>
                  <a:lnTo>
                    <a:pt x="44" y="6495"/>
                  </a:lnTo>
                  <a:lnTo>
                    <a:pt x="44" y="6583"/>
                  </a:lnTo>
                  <a:lnTo>
                    <a:pt x="132" y="6627"/>
                  </a:lnTo>
                  <a:lnTo>
                    <a:pt x="176" y="6627"/>
                  </a:lnTo>
                  <a:lnTo>
                    <a:pt x="307" y="6583"/>
                  </a:lnTo>
                  <a:lnTo>
                    <a:pt x="1009" y="6056"/>
                  </a:lnTo>
                  <a:lnTo>
                    <a:pt x="1053" y="6012"/>
                  </a:lnTo>
                  <a:lnTo>
                    <a:pt x="1799" y="4740"/>
                  </a:lnTo>
                  <a:lnTo>
                    <a:pt x="2414" y="4257"/>
                  </a:lnTo>
                  <a:lnTo>
                    <a:pt x="5573" y="3555"/>
                  </a:lnTo>
                  <a:lnTo>
                    <a:pt x="5617" y="3555"/>
                  </a:lnTo>
                  <a:lnTo>
                    <a:pt x="7460" y="2546"/>
                  </a:lnTo>
                  <a:lnTo>
                    <a:pt x="8645" y="1712"/>
                  </a:lnTo>
                  <a:lnTo>
                    <a:pt x="9873" y="1098"/>
                  </a:lnTo>
                  <a:lnTo>
                    <a:pt x="11892" y="747"/>
                  </a:lnTo>
                  <a:lnTo>
                    <a:pt x="13603" y="615"/>
                  </a:lnTo>
                  <a:lnTo>
                    <a:pt x="14788" y="483"/>
                  </a:lnTo>
                  <a:lnTo>
                    <a:pt x="16060" y="396"/>
                  </a:lnTo>
                  <a:lnTo>
                    <a:pt x="17421" y="352"/>
                  </a:lnTo>
                  <a:lnTo>
                    <a:pt x="18737" y="352"/>
                  </a:lnTo>
                  <a:lnTo>
                    <a:pt x="19395" y="396"/>
                  </a:lnTo>
                  <a:lnTo>
                    <a:pt x="20054" y="483"/>
                  </a:lnTo>
                  <a:lnTo>
                    <a:pt x="20624" y="571"/>
                  </a:lnTo>
                  <a:lnTo>
                    <a:pt x="21195" y="703"/>
                  </a:lnTo>
                  <a:lnTo>
                    <a:pt x="21677" y="878"/>
                  </a:lnTo>
                  <a:lnTo>
                    <a:pt x="22160" y="1054"/>
                  </a:lnTo>
                  <a:lnTo>
                    <a:pt x="22555" y="1317"/>
                  </a:lnTo>
                  <a:lnTo>
                    <a:pt x="22862" y="1624"/>
                  </a:lnTo>
                  <a:lnTo>
                    <a:pt x="22950" y="1668"/>
                  </a:lnTo>
                  <a:lnTo>
                    <a:pt x="23213" y="1756"/>
                  </a:lnTo>
                  <a:lnTo>
                    <a:pt x="23345" y="1756"/>
                  </a:lnTo>
                  <a:lnTo>
                    <a:pt x="23389" y="1712"/>
                  </a:lnTo>
                  <a:lnTo>
                    <a:pt x="23432" y="1624"/>
                  </a:lnTo>
                  <a:lnTo>
                    <a:pt x="23432" y="1580"/>
                  </a:lnTo>
                  <a:lnTo>
                    <a:pt x="23432" y="1493"/>
                  </a:lnTo>
                  <a:lnTo>
                    <a:pt x="23389" y="1449"/>
                  </a:lnTo>
                  <a:lnTo>
                    <a:pt x="23301" y="1405"/>
                  </a:lnTo>
                  <a:lnTo>
                    <a:pt x="23081" y="1361"/>
                  </a:lnTo>
                  <a:lnTo>
                    <a:pt x="22730" y="1054"/>
                  </a:lnTo>
                  <a:lnTo>
                    <a:pt x="22335" y="790"/>
                  </a:lnTo>
                  <a:lnTo>
                    <a:pt x="21853" y="571"/>
                  </a:lnTo>
                  <a:lnTo>
                    <a:pt x="21326" y="396"/>
                  </a:lnTo>
                  <a:lnTo>
                    <a:pt x="20800" y="220"/>
                  </a:lnTo>
                  <a:lnTo>
                    <a:pt x="20185" y="132"/>
                  </a:lnTo>
                  <a:lnTo>
                    <a:pt x="19527" y="44"/>
                  </a:lnTo>
                  <a:lnTo>
                    <a:pt x="18869"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4" name="Google Shape;6774;p166"/>
            <p:cNvSpPr/>
            <p:nvPr/>
          </p:nvSpPr>
          <p:spPr>
            <a:xfrm>
              <a:off x="6038025" y="4574850"/>
              <a:ext cx="634100" cy="202975"/>
            </a:xfrm>
            <a:custGeom>
              <a:rect b="b" l="l" r="r" t="t"/>
              <a:pathLst>
                <a:path extrusionOk="0" h="8119" w="25364">
                  <a:moveTo>
                    <a:pt x="14613" y="1"/>
                  </a:moveTo>
                  <a:lnTo>
                    <a:pt x="12155" y="220"/>
                  </a:lnTo>
                  <a:lnTo>
                    <a:pt x="12111" y="220"/>
                  </a:lnTo>
                  <a:lnTo>
                    <a:pt x="11014" y="571"/>
                  </a:lnTo>
                  <a:lnTo>
                    <a:pt x="10970" y="615"/>
                  </a:lnTo>
                  <a:lnTo>
                    <a:pt x="10181" y="1229"/>
                  </a:lnTo>
                  <a:lnTo>
                    <a:pt x="8162" y="2853"/>
                  </a:lnTo>
                  <a:lnTo>
                    <a:pt x="6319" y="3818"/>
                  </a:lnTo>
                  <a:lnTo>
                    <a:pt x="5573" y="4082"/>
                  </a:lnTo>
                  <a:lnTo>
                    <a:pt x="4915" y="4301"/>
                  </a:lnTo>
                  <a:lnTo>
                    <a:pt x="4345" y="4389"/>
                  </a:lnTo>
                  <a:lnTo>
                    <a:pt x="3862" y="4476"/>
                  </a:lnTo>
                  <a:lnTo>
                    <a:pt x="3379" y="4520"/>
                  </a:lnTo>
                  <a:lnTo>
                    <a:pt x="2940" y="4652"/>
                  </a:lnTo>
                  <a:lnTo>
                    <a:pt x="2545" y="4784"/>
                  </a:lnTo>
                  <a:lnTo>
                    <a:pt x="2151" y="5003"/>
                  </a:lnTo>
                  <a:lnTo>
                    <a:pt x="1756" y="5398"/>
                  </a:lnTo>
                  <a:lnTo>
                    <a:pt x="1317" y="5881"/>
                  </a:lnTo>
                  <a:lnTo>
                    <a:pt x="922" y="6583"/>
                  </a:lnTo>
                  <a:lnTo>
                    <a:pt x="439" y="7504"/>
                  </a:lnTo>
                  <a:lnTo>
                    <a:pt x="88" y="7811"/>
                  </a:lnTo>
                  <a:lnTo>
                    <a:pt x="44" y="7855"/>
                  </a:lnTo>
                  <a:lnTo>
                    <a:pt x="0" y="7943"/>
                  </a:lnTo>
                  <a:lnTo>
                    <a:pt x="0" y="7987"/>
                  </a:lnTo>
                  <a:lnTo>
                    <a:pt x="44" y="8075"/>
                  </a:lnTo>
                  <a:lnTo>
                    <a:pt x="132" y="8119"/>
                  </a:lnTo>
                  <a:lnTo>
                    <a:pt x="176" y="8119"/>
                  </a:lnTo>
                  <a:lnTo>
                    <a:pt x="308" y="8075"/>
                  </a:lnTo>
                  <a:lnTo>
                    <a:pt x="702" y="7724"/>
                  </a:lnTo>
                  <a:lnTo>
                    <a:pt x="746" y="7680"/>
                  </a:lnTo>
                  <a:lnTo>
                    <a:pt x="1185" y="6802"/>
                  </a:lnTo>
                  <a:lnTo>
                    <a:pt x="1580" y="6144"/>
                  </a:lnTo>
                  <a:lnTo>
                    <a:pt x="1931" y="5661"/>
                  </a:lnTo>
                  <a:lnTo>
                    <a:pt x="2282" y="5354"/>
                  </a:lnTo>
                  <a:lnTo>
                    <a:pt x="2677" y="5135"/>
                  </a:lnTo>
                  <a:lnTo>
                    <a:pt x="3028" y="4959"/>
                  </a:lnTo>
                  <a:lnTo>
                    <a:pt x="3467" y="4871"/>
                  </a:lnTo>
                  <a:lnTo>
                    <a:pt x="3906" y="4827"/>
                  </a:lnTo>
                  <a:lnTo>
                    <a:pt x="4432" y="4740"/>
                  </a:lnTo>
                  <a:lnTo>
                    <a:pt x="5003" y="4608"/>
                  </a:lnTo>
                  <a:lnTo>
                    <a:pt x="5705" y="4433"/>
                  </a:lnTo>
                  <a:lnTo>
                    <a:pt x="6451" y="4125"/>
                  </a:lnTo>
                  <a:lnTo>
                    <a:pt x="8338" y="3160"/>
                  </a:lnTo>
                  <a:lnTo>
                    <a:pt x="8382" y="3116"/>
                  </a:lnTo>
                  <a:lnTo>
                    <a:pt x="10400" y="1493"/>
                  </a:lnTo>
                  <a:lnTo>
                    <a:pt x="11146" y="878"/>
                  </a:lnTo>
                  <a:lnTo>
                    <a:pt x="12199" y="571"/>
                  </a:lnTo>
                  <a:lnTo>
                    <a:pt x="14656" y="352"/>
                  </a:lnTo>
                  <a:lnTo>
                    <a:pt x="17947" y="396"/>
                  </a:lnTo>
                  <a:lnTo>
                    <a:pt x="21063" y="747"/>
                  </a:lnTo>
                  <a:lnTo>
                    <a:pt x="22204" y="1054"/>
                  </a:lnTo>
                  <a:lnTo>
                    <a:pt x="23652" y="1844"/>
                  </a:lnTo>
                  <a:lnTo>
                    <a:pt x="24705" y="2721"/>
                  </a:lnTo>
                  <a:lnTo>
                    <a:pt x="24749" y="2721"/>
                  </a:lnTo>
                  <a:lnTo>
                    <a:pt x="25144" y="2853"/>
                  </a:lnTo>
                  <a:lnTo>
                    <a:pt x="25188" y="2853"/>
                  </a:lnTo>
                  <a:lnTo>
                    <a:pt x="25276" y="2809"/>
                  </a:lnTo>
                  <a:lnTo>
                    <a:pt x="25319" y="2765"/>
                  </a:lnTo>
                  <a:lnTo>
                    <a:pt x="25363" y="2721"/>
                  </a:lnTo>
                  <a:lnTo>
                    <a:pt x="25363" y="2633"/>
                  </a:lnTo>
                  <a:lnTo>
                    <a:pt x="25319" y="2590"/>
                  </a:lnTo>
                  <a:lnTo>
                    <a:pt x="25276" y="2546"/>
                  </a:lnTo>
                  <a:lnTo>
                    <a:pt x="25232" y="2502"/>
                  </a:lnTo>
                  <a:lnTo>
                    <a:pt x="24881" y="2414"/>
                  </a:lnTo>
                  <a:lnTo>
                    <a:pt x="23871" y="1580"/>
                  </a:lnTo>
                  <a:lnTo>
                    <a:pt x="23827" y="1536"/>
                  </a:lnTo>
                  <a:lnTo>
                    <a:pt x="22379" y="747"/>
                  </a:lnTo>
                  <a:lnTo>
                    <a:pt x="22336" y="747"/>
                  </a:lnTo>
                  <a:lnTo>
                    <a:pt x="21151" y="396"/>
                  </a:lnTo>
                  <a:lnTo>
                    <a:pt x="17991" y="45"/>
                  </a:lnTo>
                  <a:lnTo>
                    <a:pt x="14613"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5" name="Google Shape;6775;p166"/>
            <p:cNvSpPr/>
            <p:nvPr/>
          </p:nvSpPr>
          <p:spPr>
            <a:xfrm>
              <a:off x="5408325" y="4697725"/>
              <a:ext cx="1298900" cy="349975"/>
            </a:xfrm>
            <a:custGeom>
              <a:rect b="b" l="l" r="r" t="t"/>
              <a:pathLst>
                <a:path extrusionOk="0" h="13999" w="51956">
                  <a:moveTo>
                    <a:pt x="48621" y="0"/>
                  </a:moveTo>
                  <a:lnTo>
                    <a:pt x="45330" y="527"/>
                  </a:lnTo>
                  <a:lnTo>
                    <a:pt x="42916" y="922"/>
                  </a:lnTo>
                  <a:lnTo>
                    <a:pt x="40371" y="1273"/>
                  </a:lnTo>
                  <a:lnTo>
                    <a:pt x="35983" y="1755"/>
                  </a:lnTo>
                  <a:lnTo>
                    <a:pt x="31946" y="2414"/>
                  </a:lnTo>
                  <a:lnTo>
                    <a:pt x="29401" y="2721"/>
                  </a:lnTo>
                  <a:lnTo>
                    <a:pt x="29357" y="2721"/>
                  </a:lnTo>
                  <a:lnTo>
                    <a:pt x="27163" y="3774"/>
                  </a:lnTo>
                  <a:lnTo>
                    <a:pt x="27119" y="3774"/>
                  </a:lnTo>
                  <a:lnTo>
                    <a:pt x="25408" y="5003"/>
                  </a:lnTo>
                  <a:lnTo>
                    <a:pt x="21283" y="7943"/>
                  </a:lnTo>
                  <a:lnTo>
                    <a:pt x="20713" y="8074"/>
                  </a:lnTo>
                  <a:lnTo>
                    <a:pt x="17685" y="7986"/>
                  </a:lnTo>
                  <a:lnTo>
                    <a:pt x="15359" y="7811"/>
                  </a:lnTo>
                  <a:lnTo>
                    <a:pt x="11717" y="7372"/>
                  </a:lnTo>
                  <a:lnTo>
                    <a:pt x="9567" y="6977"/>
                  </a:lnTo>
                  <a:lnTo>
                    <a:pt x="9523" y="6977"/>
                  </a:lnTo>
                  <a:lnTo>
                    <a:pt x="8777" y="7197"/>
                  </a:lnTo>
                  <a:lnTo>
                    <a:pt x="6013" y="8162"/>
                  </a:lnTo>
                  <a:lnTo>
                    <a:pt x="6013" y="8206"/>
                  </a:lnTo>
                  <a:lnTo>
                    <a:pt x="5091" y="8732"/>
                  </a:lnTo>
                  <a:lnTo>
                    <a:pt x="5047" y="8776"/>
                  </a:lnTo>
                  <a:lnTo>
                    <a:pt x="3511" y="10488"/>
                  </a:lnTo>
                  <a:lnTo>
                    <a:pt x="1537" y="11760"/>
                  </a:lnTo>
                  <a:lnTo>
                    <a:pt x="1493" y="11804"/>
                  </a:lnTo>
                  <a:lnTo>
                    <a:pt x="45" y="13735"/>
                  </a:lnTo>
                  <a:lnTo>
                    <a:pt x="1" y="13779"/>
                  </a:lnTo>
                  <a:lnTo>
                    <a:pt x="1" y="13823"/>
                  </a:lnTo>
                  <a:lnTo>
                    <a:pt x="45" y="13910"/>
                  </a:lnTo>
                  <a:lnTo>
                    <a:pt x="89" y="13954"/>
                  </a:lnTo>
                  <a:lnTo>
                    <a:pt x="176" y="13998"/>
                  </a:lnTo>
                  <a:lnTo>
                    <a:pt x="264" y="13998"/>
                  </a:lnTo>
                  <a:lnTo>
                    <a:pt x="308" y="13910"/>
                  </a:lnTo>
                  <a:lnTo>
                    <a:pt x="1756" y="12023"/>
                  </a:lnTo>
                  <a:lnTo>
                    <a:pt x="3731" y="10751"/>
                  </a:lnTo>
                  <a:lnTo>
                    <a:pt x="5310" y="9040"/>
                  </a:lnTo>
                  <a:lnTo>
                    <a:pt x="6144" y="8513"/>
                  </a:lnTo>
                  <a:lnTo>
                    <a:pt x="8865" y="7504"/>
                  </a:lnTo>
                  <a:lnTo>
                    <a:pt x="9567" y="7328"/>
                  </a:lnTo>
                  <a:lnTo>
                    <a:pt x="11673" y="7723"/>
                  </a:lnTo>
                  <a:lnTo>
                    <a:pt x="15315" y="8162"/>
                  </a:lnTo>
                  <a:lnTo>
                    <a:pt x="17641" y="8338"/>
                  </a:lnTo>
                  <a:lnTo>
                    <a:pt x="20713" y="8425"/>
                  </a:lnTo>
                  <a:lnTo>
                    <a:pt x="20800" y="8425"/>
                  </a:lnTo>
                  <a:lnTo>
                    <a:pt x="21415" y="8250"/>
                  </a:lnTo>
                  <a:lnTo>
                    <a:pt x="21459" y="8250"/>
                  </a:lnTo>
                  <a:lnTo>
                    <a:pt x="25627" y="5310"/>
                  </a:lnTo>
                  <a:lnTo>
                    <a:pt x="27295" y="4081"/>
                  </a:lnTo>
                  <a:lnTo>
                    <a:pt x="29489" y="3072"/>
                  </a:lnTo>
                  <a:lnTo>
                    <a:pt x="31990" y="2765"/>
                  </a:lnTo>
                  <a:lnTo>
                    <a:pt x="36027" y="2107"/>
                  </a:lnTo>
                  <a:lnTo>
                    <a:pt x="40415" y="1624"/>
                  </a:lnTo>
                  <a:lnTo>
                    <a:pt x="43004" y="1273"/>
                  </a:lnTo>
                  <a:lnTo>
                    <a:pt x="45417" y="878"/>
                  </a:lnTo>
                  <a:lnTo>
                    <a:pt x="48664" y="351"/>
                  </a:lnTo>
                  <a:lnTo>
                    <a:pt x="51736" y="1053"/>
                  </a:lnTo>
                  <a:lnTo>
                    <a:pt x="51868" y="1053"/>
                  </a:lnTo>
                  <a:lnTo>
                    <a:pt x="51912" y="1009"/>
                  </a:lnTo>
                  <a:lnTo>
                    <a:pt x="51955" y="922"/>
                  </a:lnTo>
                  <a:lnTo>
                    <a:pt x="51955" y="878"/>
                  </a:lnTo>
                  <a:lnTo>
                    <a:pt x="51912" y="790"/>
                  </a:lnTo>
                  <a:lnTo>
                    <a:pt x="51868" y="746"/>
                  </a:lnTo>
                  <a:lnTo>
                    <a:pt x="51824" y="702"/>
                  </a:lnTo>
                  <a:lnTo>
                    <a:pt x="48708" y="44"/>
                  </a:lnTo>
                  <a:lnTo>
                    <a:pt x="48621"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6" name="Google Shape;6776;p166"/>
            <p:cNvSpPr/>
            <p:nvPr/>
          </p:nvSpPr>
          <p:spPr>
            <a:xfrm>
              <a:off x="5018900" y="3079625"/>
              <a:ext cx="854600" cy="1977925"/>
            </a:xfrm>
            <a:custGeom>
              <a:rect b="b" l="l" r="r" t="t"/>
              <a:pathLst>
                <a:path extrusionOk="0" h="79117" w="34184">
                  <a:moveTo>
                    <a:pt x="34052" y="1"/>
                  </a:moveTo>
                  <a:lnTo>
                    <a:pt x="33964" y="45"/>
                  </a:lnTo>
                  <a:lnTo>
                    <a:pt x="33920" y="45"/>
                  </a:lnTo>
                  <a:lnTo>
                    <a:pt x="31507" y="2063"/>
                  </a:lnTo>
                  <a:lnTo>
                    <a:pt x="28567" y="4433"/>
                  </a:lnTo>
                  <a:lnTo>
                    <a:pt x="23784" y="8250"/>
                  </a:lnTo>
                  <a:lnTo>
                    <a:pt x="20712" y="10357"/>
                  </a:lnTo>
                  <a:lnTo>
                    <a:pt x="17816" y="11497"/>
                  </a:lnTo>
                  <a:lnTo>
                    <a:pt x="14174" y="12770"/>
                  </a:lnTo>
                  <a:lnTo>
                    <a:pt x="14130" y="12770"/>
                  </a:lnTo>
                  <a:lnTo>
                    <a:pt x="12155" y="13735"/>
                  </a:lnTo>
                  <a:lnTo>
                    <a:pt x="10093" y="14306"/>
                  </a:lnTo>
                  <a:lnTo>
                    <a:pt x="6275" y="16456"/>
                  </a:lnTo>
                  <a:lnTo>
                    <a:pt x="6231" y="16500"/>
                  </a:lnTo>
                  <a:lnTo>
                    <a:pt x="5661" y="17070"/>
                  </a:lnTo>
                  <a:lnTo>
                    <a:pt x="5661" y="17158"/>
                  </a:lnTo>
                  <a:lnTo>
                    <a:pt x="5090" y="18650"/>
                  </a:lnTo>
                  <a:lnTo>
                    <a:pt x="4432" y="21678"/>
                  </a:lnTo>
                  <a:lnTo>
                    <a:pt x="4432" y="21722"/>
                  </a:lnTo>
                  <a:lnTo>
                    <a:pt x="4432" y="23696"/>
                  </a:lnTo>
                  <a:lnTo>
                    <a:pt x="4432" y="23740"/>
                  </a:lnTo>
                  <a:lnTo>
                    <a:pt x="4783" y="25846"/>
                  </a:lnTo>
                  <a:lnTo>
                    <a:pt x="5134" y="27382"/>
                  </a:lnTo>
                  <a:lnTo>
                    <a:pt x="5442" y="28742"/>
                  </a:lnTo>
                  <a:lnTo>
                    <a:pt x="5661" y="30015"/>
                  </a:lnTo>
                  <a:lnTo>
                    <a:pt x="5793" y="31244"/>
                  </a:lnTo>
                  <a:lnTo>
                    <a:pt x="5880" y="32516"/>
                  </a:lnTo>
                  <a:lnTo>
                    <a:pt x="5836" y="33789"/>
                  </a:lnTo>
                  <a:lnTo>
                    <a:pt x="5749" y="35149"/>
                  </a:lnTo>
                  <a:lnTo>
                    <a:pt x="5573" y="36685"/>
                  </a:lnTo>
                  <a:lnTo>
                    <a:pt x="5310" y="39230"/>
                  </a:lnTo>
                  <a:lnTo>
                    <a:pt x="5003" y="41731"/>
                  </a:lnTo>
                  <a:lnTo>
                    <a:pt x="4520" y="45066"/>
                  </a:lnTo>
                  <a:lnTo>
                    <a:pt x="3686" y="48489"/>
                  </a:lnTo>
                  <a:lnTo>
                    <a:pt x="3291" y="51429"/>
                  </a:lnTo>
                  <a:lnTo>
                    <a:pt x="3116" y="53886"/>
                  </a:lnTo>
                  <a:lnTo>
                    <a:pt x="2853" y="55553"/>
                  </a:lnTo>
                  <a:lnTo>
                    <a:pt x="2107" y="57967"/>
                  </a:lnTo>
                  <a:lnTo>
                    <a:pt x="1185" y="60468"/>
                  </a:lnTo>
                  <a:lnTo>
                    <a:pt x="44" y="64593"/>
                  </a:lnTo>
                  <a:lnTo>
                    <a:pt x="44" y="64636"/>
                  </a:lnTo>
                  <a:lnTo>
                    <a:pt x="0" y="66611"/>
                  </a:lnTo>
                  <a:lnTo>
                    <a:pt x="88" y="69332"/>
                  </a:lnTo>
                  <a:lnTo>
                    <a:pt x="132" y="69419"/>
                  </a:lnTo>
                  <a:lnTo>
                    <a:pt x="1975" y="71701"/>
                  </a:lnTo>
                  <a:lnTo>
                    <a:pt x="5134" y="75168"/>
                  </a:lnTo>
                  <a:lnTo>
                    <a:pt x="7153" y="77274"/>
                  </a:lnTo>
                  <a:lnTo>
                    <a:pt x="8864" y="79029"/>
                  </a:lnTo>
                  <a:lnTo>
                    <a:pt x="8908" y="79073"/>
                  </a:lnTo>
                  <a:lnTo>
                    <a:pt x="8996" y="79117"/>
                  </a:lnTo>
                  <a:lnTo>
                    <a:pt x="9040" y="79073"/>
                  </a:lnTo>
                  <a:lnTo>
                    <a:pt x="9127" y="79029"/>
                  </a:lnTo>
                  <a:lnTo>
                    <a:pt x="9171" y="78985"/>
                  </a:lnTo>
                  <a:lnTo>
                    <a:pt x="9171" y="78941"/>
                  </a:lnTo>
                  <a:lnTo>
                    <a:pt x="9171" y="78854"/>
                  </a:lnTo>
                  <a:lnTo>
                    <a:pt x="9127" y="78810"/>
                  </a:lnTo>
                  <a:lnTo>
                    <a:pt x="5398" y="74948"/>
                  </a:lnTo>
                  <a:lnTo>
                    <a:pt x="2238" y="71482"/>
                  </a:lnTo>
                  <a:lnTo>
                    <a:pt x="439" y="69244"/>
                  </a:lnTo>
                  <a:lnTo>
                    <a:pt x="351" y="66611"/>
                  </a:lnTo>
                  <a:lnTo>
                    <a:pt x="395" y="64680"/>
                  </a:lnTo>
                  <a:lnTo>
                    <a:pt x="1492" y="60599"/>
                  </a:lnTo>
                  <a:lnTo>
                    <a:pt x="2458" y="58098"/>
                  </a:lnTo>
                  <a:lnTo>
                    <a:pt x="3204" y="55641"/>
                  </a:lnTo>
                  <a:lnTo>
                    <a:pt x="3467" y="53886"/>
                  </a:lnTo>
                  <a:lnTo>
                    <a:pt x="3642" y="51429"/>
                  </a:lnTo>
                  <a:lnTo>
                    <a:pt x="4037" y="48532"/>
                  </a:lnTo>
                  <a:lnTo>
                    <a:pt x="4827" y="45110"/>
                  </a:lnTo>
                  <a:lnTo>
                    <a:pt x="5354" y="41775"/>
                  </a:lnTo>
                  <a:lnTo>
                    <a:pt x="5661" y="39274"/>
                  </a:lnTo>
                  <a:lnTo>
                    <a:pt x="5924" y="36729"/>
                  </a:lnTo>
                  <a:lnTo>
                    <a:pt x="6100" y="35193"/>
                  </a:lnTo>
                  <a:lnTo>
                    <a:pt x="6188" y="33789"/>
                  </a:lnTo>
                  <a:lnTo>
                    <a:pt x="6231" y="32472"/>
                  </a:lnTo>
                  <a:lnTo>
                    <a:pt x="6144" y="31244"/>
                  </a:lnTo>
                  <a:lnTo>
                    <a:pt x="6012" y="30015"/>
                  </a:lnTo>
                  <a:lnTo>
                    <a:pt x="5793" y="28699"/>
                  </a:lnTo>
                  <a:lnTo>
                    <a:pt x="5485" y="27294"/>
                  </a:lnTo>
                  <a:lnTo>
                    <a:pt x="5090" y="25759"/>
                  </a:lnTo>
                  <a:lnTo>
                    <a:pt x="4783" y="23696"/>
                  </a:lnTo>
                  <a:lnTo>
                    <a:pt x="4783" y="21765"/>
                  </a:lnTo>
                  <a:lnTo>
                    <a:pt x="5442" y="18738"/>
                  </a:lnTo>
                  <a:lnTo>
                    <a:pt x="5968" y="17290"/>
                  </a:lnTo>
                  <a:lnTo>
                    <a:pt x="6451" y="16719"/>
                  </a:lnTo>
                  <a:lnTo>
                    <a:pt x="10225" y="14613"/>
                  </a:lnTo>
                  <a:lnTo>
                    <a:pt x="12287" y="14042"/>
                  </a:lnTo>
                  <a:lnTo>
                    <a:pt x="12331" y="14042"/>
                  </a:lnTo>
                  <a:lnTo>
                    <a:pt x="14305" y="13121"/>
                  </a:lnTo>
                  <a:lnTo>
                    <a:pt x="17947" y="11805"/>
                  </a:lnTo>
                  <a:lnTo>
                    <a:pt x="20844" y="10664"/>
                  </a:lnTo>
                  <a:lnTo>
                    <a:pt x="20887" y="10664"/>
                  </a:lnTo>
                  <a:lnTo>
                    <a:pt x="24003" y="8514"/>
                  </a:lnTo>
                  <a:lnTo>
                    <a:pt x="28786" y="4696"/>
                  </a:lnTo>
                  <a:lnTo>
                    <a:pt x="31726" y="2326"/>
                  </a:lnTo>
                  <a:lnTo>
                    <a:pt x="34139" y="352"/>
                  </a:lnTo>
                  <a:lnTo>
                    <a:pt x="34183" y="264"/>
                  </a:lnTo>
                  <a:lnTo>
                    <a:pt x="34183" y="220"/>
                  </a:lnTo>
                  <a:lnTo>
                    <a:pt x="34183" y="132"/>
                  </a:lnTo>
                  <a:lnTo>
                    <a:pt x="34139" y="89"/>
                  </a:lnTo>
                  <a:lnTo>
                    <a:pt x="34096" y="45"/>
                  </a:lnTo>
                  <a:lnTo>
                    <a:pt x="34052"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7" name="Google Shape;6777;p166"/>
            <p:cNvSpPr/>
            <p:nvPr/>
          </p:nvSpPr>
          <p:spPr>
            <a:xfrm>
              <a:off x="5485125" y="4868850"/>
              <a:ext cx="646175" cy="158000"/>
            </a:xfrm>
            <a:custGeom>
              <a:rect b="b" l="l" r="r" t="t"/>
              <a:pathLst>
                <a:path extrusionOk="0" h="6320" w="25847">
                  <a:moveTo>
                    <a:pt x="25627" y="1"/>
                  </a:moveTo>
                  <a:lnTo>
                    <a:pt x="24179" y="176"/>
                  </a:lnTo>
                  <a:lnTo>
                    <a:pt x="24135" y="176"/>
                  </a:lnTo>
                  <a:lnTo>
                    <a:pt x="22775" y="659"/>
                  </a:lnTo>
                  <a:lnTo>
                    <a:pt x="22731" y="703"/>
                  </a:lnTo>
                  <a:lnTo>
                    <a:pt x="21239" y="1449"/>
                  </a:lnTo>
                  <a:lnTo>
                    <a:pt x="18035" y="3511"/>
                  </a:lnTo>
                  <a:lnTo>
                    <a:pt x="17465" y="3687"/>
                  </a:lnTo>
                  <a:lnTo>
                    <a:pt x="14393" y="3555"/>
                  </a:lnTo>
                  <a:lnTo>
                    <a:pt x="11936" y="3423"/>
                  </a:lnTo>
                  <a:lnTo>
                    <a:pt x="7811" y="3204"/>
                  </a:lnTo>
                  <a:lnTo>
                    <a:pt x="4827" y="3204"/>
                  </a:lnTo>
                  <a:lnTo>
                    <a:pt x="4740" y="3248"/>
                  </a:lnTo>
                  <a:lnTo>
                    <a:pt x="3292" y="4169"/>
                  </a:lnTo>
                  <a:lnTo>
                    <a:pt x="88" y="5968"/>
                  </a:lnTo>
                  <a:lnTo>
                    <a:pt x="1" y="6012"/>
                  </a:lnTo>
                  <a:lnTo>
                    <a:pt x="1" y="6056"/>
                  </a:lnTo>
                  <a:lnTo>
                    <a:pt x="1" y="6144"/>
                  </a:lnTo>
                  <a:lnTo>
                    <a:pt x="1" y="6188"/>
                  </a:lnTo>
                  <a:lnTo>
                    <a:pt x="88" y="6275"/>
                  </a:lnTo>
                  <a:lnTo>
                    <a:pt x="176" y="6319"/>
                  </a:lnTo>
                  <a:lnTo>
                    <a:pt x="264" y="6275"/>
                  </a:lnTo>
                  <a:lnTo>
                    <a:pt x="3467" y="4432"/>
                  </a:lnTo>
                  <a:lnTo>
                    <a:pt x="4871" y="3555"/>
                  </a:lnTo>
                  <a:lnTo>
                    <a:pt x="7767" y="3555"/>
                  </a:lnTo>
                  <a:lnTo>
                    <a:pt x="11892" y="3774"/>
                  </a:lnTo>
                  <a:lnTo>
                    <a:pt x="14350" y="3906"/>
                  </a:lnTo>
                  <a:lnTo>
                    <a:pt x="17465" y="4038"/>
                  </a:lnTo>
                  <a:lnTo>
                    <a:pt x="17509" y="4038"/>
                  </a:lnTo>
                  <a:lnTo>
                    <a:pt x="18167" y="3862"/>
                  </a:lnTo>
                  <a:lnTo>
                    <a:pt x="18211" y="3818"/>
                  </a:lnTo>
                  <a:lnTo>
                    <a:pt x="21414" y="1756"/>
                  </a:lnTo>
                  <a:lnTo>
                    <a:pt x="22862" y="1010"/>
                  </a:lnTo>
                  <a:lnTo>
                    <a:pt x="24267" y="527"/>
                  </a:lnTo>
                  <a:lnTo>
                    <a:pt x="25671" y="352"/>
                  </a:lnTo>
                  <a:lnTo>
                    <a:pt x="25758" y="352"/>
                  </a:lnTo>
                  <a:lnTo>
                    <a:pt x="25802" y="308"/>
                  </a:lnTo>
                  <a:lnTo>
                    <a:pt x="25846" y="220"/>
                  </a:lnTo>
                  <a:lnTo>
                    <a:pt x="25846" y="176"/>
                  </a:lnTo>
                  <a:lnTo>
                    <a:pt x="25802" y="88"/>
                  </a:lnTo>
                  <a:lnTo>
                    <a:pt x="25758" y="44"/>
                  </a:lnTo>
                  <a:lnTo>
                    <a:pt x="25715"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8" name="Google Shape;6778;p166"/>
            <p:cNvSpPr/>
            <p:nvPr/>
          </p:nvSpPr>
          <p:spPr>
            <a:xfrm>
              <a:off x="4868600" y="2894225"/>
              <a:ext cx="799750" cy="2106300"/>
            </a:xfrm>
            <a:custGeom>
              <a:rect b="b" l="l" r="r" t="t"/>
              <a:pathLst>
                <a:path extrusionOk="0" h="84252" w="31990">
                  <a:moveTo>
                    <a:pt x="31770" y="1"/>
                  </a:moveTo>
                  <a:lnTo>
                    <a:pt x="31682" y="45"/>
                  </a:lnTo>
                  <a:lnTo>
                    <a:pt x="30147" y="1186"/>
                  </a:lnTo>
                  <a:lnTo>
                    <a:pt x="27689" y="2897"/>
                  </a:lnTo>
                  <a:lnTo>
                    <a:pt x="27645" y="2941"/>
                  </a:lnTo>
                  <a:lnTo>
                    <a:pt x="25978" y="7197"/>
                  </a:lnTo>
                  <a:lnTo>
                    <a:pt x="25495" y="8514"/>
                  </a:lnTo>
                  <a:lnTo>
                    <a:pt x="25144" y="9172"/>
                  </a:lnTo>
                  <a:lnTo>
                    <a:pt x="21897" y="11498"/>
                  </a:lnTo>
                  <a:lnTo>
                    <a:pt x="17641" y="15096"/>
                  </a:lnTo>
                  <a:lnTo>
                    <a:pt x="15447" y="15973"/>
                  </a:lnTo>
                  <a:lnTo>
                    <a:pt x="15447" y="16017"/>
                  </a:lnTo>
                  <a:lnTo>
                    <a:pt x="11805" y="18475"/>
                  </a:lnTo>
                  <a:lnTo>
                    <a:pt x="9918" y="19528"/>
                  </a:lnTo>
                  <a:lnTo>
                    <a:pt x="7417" y="20361"/>
                  </a:lnTo>
                  <a:lnTo>
                    <a:pt x="7417" y="20405"/>
                  </a:lnTo>
                  <a:lnTo>
                    <a:pt x="5223" y="21810"/>
                  </a:lnTo>
                  <a:lnTo>
                    <a:pt x="3906" y="22775"/>
                  </a:lnTo>
                  <a:lnTo>
                    <a:pt x="1888" y="23828"/>
                  </a:lnTo>
                  <a:lnTo>
                    <a:pt x="1844" y="23916"/>
                  </a:lnTo>
                  <a:lnTo>
                    <a:pt x="1493" y="24618"/>
                  </a:lnTo>
                  <a:lnTo>
                    <a:pt x="1449" y="24706"/>
                  </a:lnTo>
                  <a:lnTo>
                    <a:pt x="1405" y="25276"/>
                  </a:lnTo>
                  <a:lnTo>
                    <a:pt x="1449" y="25364"/>
                  </a:lnTo>
                  <a:lnTo>
                    <a:pt x="1844" y="26066"/>
                  </a:lnTo>
                  <a:lnTo>
                    <a:pt x="4125" y="34798"/>
                  </a:lnTo>
                  <a:lnTo>
                    <a:pt x="4564" y="37782"/>
                  </a:lnTo>
                  <a:lnTo>
                    <a:pt x="4652" y="41249"/>
                  </a:lnTo>
                  <a:lnTo>
                    <a:pt x="4520" y="44715"/>
                  </a:lnTo>
                  <a:lnTo>
                    <a:pt x="4345" y="47436"/>
                  </a:lnTo>
                  <a:lnTo>
                    <a:pt x="4125" y="51209"/>
                  </a:lnTo>
                  <a:lnTo>
                    <a:pt x="3555" y="55861"/>
                  </a:lnTo>
                  <a:lnTo>
                    <a:pt x="2765" y="61916"/>
                  </a:lnTo>
                  <a:lnTo>
                    <a:pt x="2195" y="64812"/>
                  </a:lnTo>
                  <a:lnTo>
                    <a:pt x="1449" y="67270"/>
                  </a:lnTo>
                  <a:lnTo>
                    <a:pt x="966" y="69376"/>
                  </a:lnTo>
                  <a:lnTo>
                    <a:pt x="220" y="71833"/>
                  </a:lnTo>
                  <a:lnTo>
                    <a:pt x="45" y="74247"/>
                  </a:lnTo>
                  <a:lnTo>
                    <a:pt x="1" y="76748"/>
                  </a:lnTo>
                  <a:lnTo>
                    <a:pt x="1" y="76792"/>
                  </a:lnTo>
                  <a:lnTo>
                    <a:pt x="176" y="78020"/>
                  </a:lnTo>
                  <a:lnTo>
                    <a:pt x="176" y="78064"/>
                  </a:lnTo>
                  <a:lnTo>
                    <a:pt x="966" y="80653"/>
                  </a:lnTo>
                  <a:lnTo>
                    <a:pt x="1537" y="82189"/>
                  </a:lnTo>
                  <a:lnTo>
                    <a:pt x="1580" y="82233"/>
                  </a:lnTo>
                  <a:lnTo>
                    <a:pt x="2063" y="82935"/>
                  </a:lnTo>
                  <a:lnTo>
                    <a:pt x="2107" y="82979"/>
                  </a:lnTo>
                  <a:lnTo>
                    <a:pt x="3950" y="84207"/>
                  </a:lnTo>
                  <a:lnTo>
                    <a:pt x="4082" y="84251"/>
                  </a:lnTo>
                  <a:lnTo>
                    <a:pt x="4125" y="84251"/>
                  </a:lnTo>
                  <a:lnTo>
                    <a:pt x="4213" y="84163"/>
                  </a:lnTo>
                  <a:lnTo>
                    <a:pt x="4213" y="84120"/>
                  </a:lnTo>
                  <a:lnTo>
                    <a:pt x="4213" y="84032"/>
                  </a:lnTo>
                  <a:lnTo>
                    <a:pt x="4213" y="83988"/>
                  </a:lnTo>
                  <a:lnTo>
                    <a:pt x="4169" y="83944"/>
                  </a:lnTo>
                  <a:lnTo>
                    <a:pt x="2326" y="82715"/>
                  </a:lnTo>
                  <a:lnTo>
                    <a:pt x="1844" y="82057"/>
                  </a:lnTo>
                  <a:lnTo>
                    <a:pt x="1273" y="80565"/>
                  </a:lnTo>
                  <a:lnTo>
                    <a:pt x="527" y="77976"/>
                  </a:lnTo>
                  <a:lnTo>
                    <a:pt x="352" y="76748"/>
                  </a:lnTo>
                  <a:lnTo>
                    <a:pt x="396" y="74290"/>
                  </a:lnTo>
                  <a:lnTo>
                    <a:pt x="571" y="71921"/>
                  </a:lnTo>
                  <a:lnTo>
                    <a:pt x="1273" y="69464"/>
                  </a:lnTo>
                  <a:lnTo>
                    <a:pt x="1756" y="67357"/>
                  </a:lnTo>
                  <a:lnTo>
                    <a:pt x="2546" y="64900"/>
                  </a:lnTo>
                  <a:lnTo>
                    <a:pt x="2546" y="64856"/>
                  </a:lnTo>
                  <a:lnTo>
                    <a:pt x="3116" y="61960"/>
                  </a:lnTo>
                  <a:lnTo>
                    <a:pt x="3906" y="55905"/>
                  </a:lnTo>
                  <a:lnTo>
                    <a:pt x="4477" y="51253"/>
                  </a:lnTo>
                  <a:lnTo>
                    <a:pt x="4696" y="47480"/>
                  </a:lnTo>
                  <a:lnTo>
                    <a:pt x="4871" y="44759"/>
                  </a:lnTo>
                  <a:lnTo>
                    <a:pt x="5003" y="41249"/>
                  </a:lnTo>
                  <a:lnTo>
                    <a:pt x="4915" y="37782"/>
                  </a:lnTo>
                  <a:lnTo>
                    <a:pt x="4477" y="34710"/>
                  </a:lnTo>
                  <a:lnTo>
                    <a:pt x="2195" y="25978"/>
                  </a:lnTo>
                  <a:lnTo>
                    <a:pt x="2151" y="25934"/>
                  </a:lnTo>
                  <a:lnTo>
                    <a:pt x="1756" y="25232"/>
                  </a:lnTo>
                  <a:lnTo>
                    <a:pt x="1800" y="24749"/>
                  </a:lnTo>
                  <a:lnTo>
                    <a:pt x="2107" y="24135"/>
                  </a:lnTo>
                  <a:lnTo>
                    <a:pt x="4082" y="23082"/>
                  </a:lnTo>
                  <a:lnTo>
                    <a:pt x="5398" y="22117"/>
                  </a:lnTo>
                  <a:lnTo>
                    <a:pt x="7548" y="20713"/>
                  </a:lnTo>
                  <a:lnTo>
                    <a:pt x="10049" y="19835"/>
                  </a:lnTo>
                  <a:lnTo>
                    <a:pt x="10093" y="19835"/>
                  </a:lnTo>
                  <a:lnTo>
                    <a:pt x="12024" y="18782"/>
                  </a:lnTo>
                  <a:lnTo>
                    <a:pt x="15622" y="16324"/>
                  </a:lnTo>
                  <a:lnTo>
                    <a:pt x="17816" y="15447"/>
                  </a:lnTo>
                  <a:lnTo>
                    <a:pt x="17860" y="15403"/>
                  </a:lnTo>
                  <a:lnTo>
                    <a:pt x="22117" y="11761"/>
                  </a:lnTo>
                  <a:lnTo>
                    <a:pt x="25364" y="9435"/>
                  </a:lnTo>
                  <a:lnTo>
                    <a:pt x="25408" y="9391"/>
                  </a:lnTo>
                  <a:lnTo>
                    <a:pt x="25802" y="8689"/>
                  </a:lnTo>
                  <a:lnTo>
                    <a:pt x="25846" y="8645"/>
                  </a:lnTo>
                  <a:lnTo>
                    <a:pt x="26285" y="7329"/>
                  </a:lnTo>
                  <a:lnTo>
                    <a:pt x="27953" y="3160"/>
                  </a:lnTo>
                  <a:lnTo>
                    <a:pt x="30322" y="1493"/>
                  </a:lnTo>
                  <a:lnTo>
                    <a:pt x="31902" y="352"/>
                  </a:lnTo>
                  <a:lnTo>
                    <a:pt x="31946" y="264"/>
                  </a:lnTo>
                  <a:lnTo>
                    <a:pt x="31990" y="220"/>
                  </a:lnTo>
                  <a:lnTo>
                    <a:pt x="31990" y="133"/>
                  </a:lnTo>
                  <a:lnTo>
                    <a:pt x="31946" y="89"/>
                  </a:lnTo>
                  <a:lnTo>
                    <a:pt x="31902" y="45"/>
                  </a:lnTo>
                  <a:lnTo>
                    <a:pt x="31814"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9" name="Google Shape;6779;p166"/>
            <p:cNvSpPr/>
            <p:nvPr/>
          </p:nvSpPr>
          <p:spPr>
            <a:xfrm>
              <a:off x="5491700" y="4970875"/>
              <a:ext cx="615450" cy="109725"/>
            </a:xfrm>
            <a:custGeom>
              <a:rect b="b" l="l" r="r" t="t"/>
              <a:pathLst>
                <a:path extrusionOk="0" h="4389" w="24618">
                  <a:moveTo>
                    <a:pt x="24442" y="0"/>
                  </a:moveTo>
                  <a:lnTo>
                    <a:pt x="20976" y="176"/>
                  </a:lnTo>
                  <a:lnTo>
                    <a:pt x="20932" y="176"/>
                  </a:lnTo>
                  <a:lnTo>
                    <a:pt x="20098" y="395"/>
                  </a:lnTo>
                  <a:lnTo>
                    <a:pt x="20098" y="439"/>
                  </a:lnTo>
                  <a:lnTo>
                    <a:pt x="17202" y="2063"/>
                  </a:lnTo>
                  <a:lnTo>
                    <a:pt x="15535" y="2019"/>
                  </a:lnTo>
                  <a:lnTo>
                    <a:pt x="12858" y="1843"/>
                  </a:lnTo>
                  <a:lnTo>
                    <a:pt x="9698" y="1712"/>
                  </a:lnTo>
                  <a:lnTo>
                    <a:pt x="7197" y="1624"/>
                  </a:lnTo>
                  <a:lnTo>
                    <a:pt x="4170" y="1580"/>
                  </a:lnTo>
                  <a:lnTo>
                    <a:pt x="4082" y="1580"/>
                  </a:lnTo>
                  <a:lnTo>
                    <a:pt x="1186" y="3160"/>
                  </a:lnTo>
                  <a:lnTo>
                    <a:pt x="1142" y="3160"/>
                  </a:lnTo>
                  <a:lnTo>
                    <a:pt x="89" y="4081"/>
                  </a:lnTo>
                  <a:lnTo>
                    <a:pt x="45" y="4125"/>
                  </a:lnTo>
                  <a:lnTo>
                    <a:pt x="1" y="4213"/>
                  </a:lnTo>
                  <a:lnTo>
                    <a:pt x="1" y="4257"/>
                  </a:lnTo>
                  <a:lnTo>
                    <a:pt x="45" y="4345"/>
                  </a:lnTo>
                  <a:lnTo>
                    <a:pt x="132" y="4388"/>
                  </a:lnTo>
                  <a:lnTo>
                    <a:pt x="176" y="4388"/>
                  </a:lnTo>
                  <a:lnTo>
                    <a:pt x="308" y="4345"/>
                  </a:lnTo>
                  <a:lnTo>
                    <a:pt x="1361" y="3467"/>
                  </a:lnTo>
                  <a:lnTo>
                    <a:pt x="4213" y="1931"/>
                  </a:lnTo>
                  <a:lnTo>
                    <a:pt x="7197" y="1975"/>
                  </a:lnTo>
                  <a:lnTo>
                    <a:pt x="9698" y="2063"/>
                  </a:lnTo>
                  <a:lnTo>
                    <a:pt x="12858" y="2194"/>
                  </a:lnTo>
                  <a:lnTo>
                    <a:pt x="15535" y="2370"/>
                  </a:lnTo>
                  <a:lnTo>
                    <a:pt x="17202" y="2414"/>
                  </a:lnTo>
                  <a:lnTo>
                    <a:pt x="17334" y="2370"/>
                  </a:lnTo>
                  <a:lnTo>
                    <a:pt x="20230" y="746"/>
                  </a:lnTo>
                  <a:lnTo>
                    <a:pt x="21020" y="527"/>
                  </a:lnTo>
                  <a:lnTo>
                    <a:pt x="24442" y="351"/>
                  </a:lnTo>
                  <a:lnTo>
                    <a:pt x="24530" y="351"/>
                  </a:lnTo>
                  <a:lnTo>
                    <a:pt x="24574" y="308"/>
                  </a:lnTo>
                  <a:lnTo>
                    <a:pt x="24618" y="264"/>
                  </a:lnTo>
                  <a:lnTo>
                    <a:pt x="24618" y="176"/>
                  </a:lnTo>
                  <a:lnTo>
                    <a:pt x="24618" y="132"/>
                  </a:lnTo>
                  <a:lnTo>
                    <a:pt x="24574" y="44"/>
                  </a:lnTo>
                  <a:lnTo>
                    <a:pt x="24486" y="44"/>
                  </a:lnTo>
                  <a:lnTo>
                    <a:pt x="24442"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0" name="Google Shape;6780;p166"/>
            <p:cNvSpPr/>
            <p:nvPr/>
          </p:nvSpPr>
          <p:spPr>
            <a:xfrm>
              <a:off x="4734775" y="3421900"/>
              <a:ext cx="152500" cy="1580800"/>
            </a:xfrm>
            <a:custGeom>
              <a:rect b="b" l="l" r="r" t="t"/>
              <a:pathLst>
                <a:path extrusionOk="0" h="63232" w="6100">
                  <a:moveTo>
                    <a:pt x="5924" y="0"/>
                  </a:moveTo>
                  <a:lnTo>
                    <a:pt x="5880" y="44"/>
                  </a:lnTo>
                  <a:lnTo>
                    <a:pt x="5793" y="88"/>
                  </a:lnTo>
                  <a:lnTo>
                    <a:pt x="5749" y="132"/>
                  </a:lnTo>
                  <a:lnTo>
                    <a:pt x="4564" y="3028"/>
                  </a:lnTo>
                  <a:lnTo>
                    <a:pt x="3686" y="5485"/>
                  </a:lnTo>
                  <a:lnTo>
                    <a:pt x="2765" y="8031"/>
                  </a:lnTo>
                  <a:lnTo>
                    <a:pt x="2765" y="8118"/>
                  </a:lnTo>
                  <a:lnTo>
                    <a:pt x="2853" y="9917"/>
                  </a:lnTo>
                  <a:lnTo>
                    <a:pt x="3204" y="12331"/>
                  </a:lnTo>
                  <a:lnTo>
                    <a:pt x="3247" y="12375"/>
                  </a:lnTo>
                  <a:lnTo>
                    <a:pt x="3818" y="14613"/>
                  </a:lnTo>
                  <a:lnTo>
                    <a:pt x="3598" y="16280"/>
                  </a:lnTo>
                  <a:lnTo>
                    <a:pt x="3423" y="19001"/>
                  </a:lnTo>
                  <a:lnTo>
                    <a:pt x="3335" y="21414"/>
                  </a:lnTo>
                  <a:lnTo>
                    <a:pt x="2853" y="24178"/>
                  </a:lnTo>
                  <a:lnTo>
                    <a:pt x="2501" y="26329"/>
                  </a:lnTo>
                  <a:lnTo>
                    <a:pt x="2458" y="31331"/>
                  </a:lnTo>
                  <a:lnTo>
                    <a:pt x="2633" y="34490"/>
                  </a:lnTo>
                  <a:lnTo>
                    <a:pt x="2765" y="36202"/>
                  </a:lnTo>
                  <a:lnTo>
                    <a:pt x="2458" y="39932"/>
                  </a:lnTo>
                  <a:lnTo>
                    <a:pt x="2107" y="41336"/>
                  </a:lnTo>
                  <a:lnTo>
                    <a:pt x="834" y="44714"/>
                  </a:lnTo>
                  <a:lnTo>
                    <a:pt x="834" y="44758"/>
                  </a:lnTo>
                  <a:lnTo>
                    <a:pt x="571" y="45943"/>
                  </a:lnTo>
                  <a:lnTo>
                    <a:pt x="571" y="45987"/>
                  </a:lnTo>
                  <a:lnTo>
                    <a:pt x="615" y="48181"/>
                  </a:lnTo>
                  <a:lnTo>
                    <a:pt x="615" y="51560"/>
                  </a:lnTo>
                  <a:lnTo>
                    <a:pt x="176" y="53183"/>
                  </a:lnTo>
                  <a:lnTo>
                    <a:pt x="0" y="54544"/>
                  </a:lnTo>
                  <a:lnTo>
                    <a:pt x="0" y="54588"/>
                  </a:lnTo>
                  <a:lnTo>
                    <a:pt x="483" y="58668"/>
                  </a:lnTo>
                  <a:lnTo>
                    <a:pt x="834" y="61170"/>
                  </a:lnTo>
                  <a:lnTo>
                    <a:pt x="922" y="63056"/>
                  </a:lnTo>
                  <a:lnTo>
                    <a:pt x="922" y="63100"/>
                  </a:lnTo>
                  <a:lnTo>
                    <a:pt x="966" y="63188"/>
                  </a:lnTo>
                  <a:lnTo>
                    <a:pt x="1097" y="63232"/>
                  </a:lnTo>
                  <a:lnTo>
                    <a:pt x="1185" y="63188"/>
                  </a:lnTo>
                  <a:lnTo>
                    <a:pt x="1229" y="63188"/>
                  </a:lnTo>
                  <a:lnTo>
                    <a:pt x="1273" y="63100"/>
                  </a:lnTo>
                  <a:lnTo>
                    <a:pt x="1273" y="63056"/>
                  </a:lnTo>
                  <a:lnTo>
                    <a:pt x="1185" y="61170"/>
                  </a:lnTo>
                  <a:lnTo>
                    <a:pt x="1185" y="61126"/>
                  </a:lnTo>
                  <a:lnTo>
                    <a:pt x="834" y="58625"/>
                  </a:lnTo>
                  <a:lnTo>
                    <a:pt x="351" y="54544"/>
                  </a:lnTo>
                  <a:lnTo>
                    <a:pt x="527" y="53271"/>
                  </a:lnTo>
                  <a:lnTo>
                    <a:pt x="966" y="51648"/>
                  </a:lnTo>
                  <a:lnTo>
                    <a:pt x="966" y="51604"/>
                  </a:lnTo>
                  <a:lnTo>
                    <a:pt x="966" y="48137"/>
                  </a:lnTo>
                  <a:lnTo>
                    <a:pt x="922" y="45987"/>
                  </a:lnTo>
                  <a:lnTo>
                    <a:pt x="1185" y="44846"/>
                  </a:lnTo>
                  <a:lnTo>
                    <a:pt x="2414" y="41423"/>
                  </a:lnTo>
                  <a:lnTo>
                    <a:pt x="2458" y="41423"/>
                  </a:lnTo>
                  <a:lnTo>
                    <a:pt x="2765" y="40019"/>
                  </a:lnTo>
                  <a:lnTo>
                    <a:pt x="2765" y="39975"/>
                  </a:lnTo>
                  <a:lnTo>
                    <a:pt x="3116" y="36202"/>
                  </a:lnTo>
                  <a:lnTo>
                    <a:pt x="2984" y="34446"/>
                  </a:lnTo>
                  <a:lnTo>
                    <a:pt x="2809" y="31331"/>
                  </a:lnTo>
                  <a:lnTo>
                    <a:pt x="2853" y="26329"/>
                  </a:lnTo>
                  <a:lnTo>
                    <a:pt x="3204" y="24222"/>
                  </a:lnTo>
                  <a:lnTo>
                    <a:pt x="3686" y="21458"/>
                  </a:lnTo>
                  <a:lnTo>
                    <a:pt x="3774" y="19001"/>
                  </a:lnTo>
                  <a:lnTo>
                    <a:pt x="3950" y="16280"/>
                  </a:lnTo>
                  <a:lnTo>
                    <a:pt x="4169" y="14613"/>
                  </a:lnTo>
                  <a:lnTo>
                    <a:pt x="4169" y="14569"/>
                  </a:lnTo>
                  <a:lnTo>
                    <a:pt x="3555" y="12287"/>
                  </a:lnTo>
                  <a:lnTo>
                    <a:pt x="3204" y="9874"/>
                  </a:lnTo>
                  <a:lnTo>
                    <a:pt x="3116" y="8118"/>
                  </a:lnTo>
                  <a:lnTo>
                    <a:pt x="3993" y="5617"/>
                  </a:lnTo>
                  <a:lnTo>
                    <a:pt x="4915" y="3160"/>
                  </a:lnTo>
                  <a:lnTo>
                    <a:pt x="6100" y="264"/>
                  </a:lnTo>
                  <a:lnTo>
                    <a:pt x="6100" y="176"/>
                  </a:lnTo>
                  <a:lnTo>
                    <a:pt x="6100" y="132"/>
                  </a:lnTo>
                  <a:lnTo>
                    <a:pt x="6056" y="88"/>
                  </a:lnTo>
                  <a:lnTo>
                    <a:pt x="6012" y="44"/>
                  </a:lnTo>
                  <a:lnTo>
                    <a:pt x="5924"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1" name="Google Shape;6781;p166"/>
            <p:cNvSpPr/>
            <p:nvPr/>
          </p:nvSpPr>
          <p:spPr>
            <a:xfrm>
              <a:off x="5672725" y="5078375"/>
              <a:ext cx="263300" cy="31850"/>
            </a:xfrm>
            <a:custGeom>
              <a:rect b="b" l="l" r="r" t="t"/>
              <a:pathLst>
                <a:path extrusionOk="0" h="1274" w="10532">
                  <a:moveTo>
                    <a:pt x="10356" y="1"/>
                  </a:moveTo>
                  <a:lnTo>
                    <a:pt x="10312" y="45"/>
                  </a:lnTo>
                  <a:lnTo>
                    <a:pt x="9873" y="220"/>
                  </a:lnTo>
                  <a:lnTo>
                    <a:pt x="6100" y="176"/>
                  </a:lnTo>
                  <a:lnTo>
                    <a:pt x="6056" y="176"/>
                  </a:lnTo>
                  <a:lnTo>
                    <a:pt x="4739" y="308"/>
                  </a:lnTo>
                  <a:lnTo>
                    <a:pt x="176" y="922"/>
                  </a:lnTo>
                  <a:lnTo>
                    <a:pt x="88" y="922"/>
                  </a:lnTo>
                  <a:lnTo>
                    <a:pt x="44" y="966"/>
                  </a:lnTo>
                  <a:lnTo>
                    <a:pt x="0" y="1054"/>
                  </a:lnTo>
                  <a:lnTo>
                    <a:pt x="0" y="1098"/>
                  </a:lnTo>
                  <a:lnTo>
                    <a:pt x="88" y="1229"/>
                  </a:lnTo>
                  <a:lnTo>
                    <a:pt x="176" y="1273"/>
                  </a:lnTo>
                  <a:lnTo>
                    <a:pt x="220" y="1273"/>
                  </a:lnTo>
                  <a:lnTo>
                    <a:pt x="4783" y="659"/>
                  </a:lnTo>
                  <a:lnTo>
                    <a:pt x="6100" y="527"/>
                  </a:lnTo>
                  <a:lnTo>
                    <a:pt x="9917" y="571"/>
                  </a:lnTo>
                  <a:lnTo>
                    <a:pt x="9961" y="527"/>
                  </a:lnTo>
                  <a:lnTo>
                    <a:pt x="10444" y="352"/>
                  </a:lnTo>
                  <a:lnTo>
                    <a:pt x="10488" y="308"/>
                  </a:lnTo>
                  <a:lnTo>
                    <a:pt x="10531" y="264"/>
                  </a:lnTo>
                  <a:lnTo>
                    <a:pt x="10531" y="220"/>
                  </a:lnTo>
                  <a:lnTo>
                    <a:pt x="10531" y="132"/>
                  </a:lnTo>
                  <a:lnTo>
                    <a:pt x="10488" y="88"/>
                  </a:lnTo>
                  <a:lnTo>
                    <a:pt x="10444" y="45"/>
                  </a:lnTo>
                  <a:lnTo>
                    <a:pt x="10356"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2" name="Google Shape;6782;p166"/>
            <p:cNvSpPr/>
            <p:nvPr/>
          </p:nvSpPr>
          <p:spPr>
            <a:xfrm>
              <a:off x="4600925" y="3731250"/>
              <a:ext cx="119600" cy="1265975"/>
            </a:xfrm>
            <a:custGeom>
              <a:rect b="b" l="l" r="r" t="t"/>
              <a:pathLst>
                <a:path extrusionOk="0" h="50639" w="4784">
                  <a:moveTo>
                    <a:pt x="4521" y="1"/>
                  </a:moveTo>
                  <a:lnTo>
                    <a:pt x="4477" y="88"/>
                  </a:lnTo>
                  <a:lnTo>
                    <a:pt x="4433" y="132"/>
                  </a:lnTo>
                  <a:lnTo>
                    <a:pt x="3950" y="3379"/>
                  </a:lnTo>
                  <a:lnTo>
                    <a:pt x="3555" y="5222"/>
                  </a:lnTo>
                  <a:lnTo>
                    <a:pt x="3555" y="5266"/>
                  </a:lnTo>
                  <a:lnTo>
                    <a:pt x="3424" y="7460"/>
                  </a:lnTo>
                  <a:lnTo>
                    <a:pt x="3380" y="11234"/>
                  </a:lnTo>
                  <a:lnTo>
                    <a:pt x="3467" y="13779"/>
                  </a:lnTo>
                  <a:lnTo>
                    <a:pt x="3555" y="16105"/>
                  </a:lnTo>
                  <a:lnTo>
                    <a:pt x="3818" y="18299"/>
                  </a:lnTo>
                  <a:lnTo>
                    <a:pt x="3775" y="19484"/>
                  </a:lnTo>
                  <a:lnTo>
                    <a:pt x="3511" y="20581"/>
                  </a:lnTo>
                  <a:lnTo>
                    <a:pt x="2590" y="24310"/>
                  </a:lnTo>
                  <a:lnTo>
                    <a:pt x="2590" y="24354"/>
                  </a:lnTo>
                  <a:lnTo>
                    <a:pt x="2414" y="27206"/>
                  </a:lnTo>
                  <a:lnTo>
                    <a:pt x="2151" y="28523"/>
                  </a:lnTo>
                  <a:lnTo>
                    <a:pt x="659" y="31638"/>
                  </a:lnTo>
                  <a:lnTo>
                    <a:pt x="659" y="31682"/>
                  </a:lnTo>
                  <a:lnTo>
                    <a:pt x="308" y="32999"/>
                  </a:lnTo>
                  <a:lnTo>
                    <a:pt x="1" y="35280"/>
                  </a:lnTo>
                  <a:lnTo>
                    <a:pt x="1" y="35324"/>
                  </a:lnTo>
                  <a:lnTo>
                    <a:pt x="264" y="39054"/>
                  </a:lnTo>
                  <a:lnTo>
                    <a:pt x="176" y="41599"/>
                  </a:lnTo>
                  <a:lnTo>
                    <a:pt x="176" y="41643"/>
                  </a:lnTo>
                  <a:lnTo>
                    <a:pt x="527" y="43837"/>
                  </a:lnTo>
                  <a:lnTo>
                    <a:pt x="922" y="45899"/>
                  </a:lnTo>
                  <a:lnTo>
                    <a:pt x="922" y="45943"/>
                  </a:lnTo>
                  <a:lnTo>
                    <a:pt x="2458" y="48796"/>
                  </a:lnTo>
                  <a:lnTo>
                    <a:pt x="3380" y="50551"/>
                  </a:lnTo>
                  <a:lnTo>
                    <a:pt x="3467" y="50595"/>
                  </a:lnTo>
                  <a:lnTo>
                    <a:pt x="3555" y="50639"/>
                  </a:lnTo>
                  <a:lnTo>
                    <a:pt x="3599" y="50595"/>
                  </a:lnTo>
                  <a:lnTo>
                    <a:pt x="3687" y="50551"/>
                  </a:lnTo>
                  <a:lnTo>
                    <a:pt x="3687" y="50507"/>
                  </a:lnTo>
                  <a:lnTo>
                    <a:pt x="3731" y="50419"/>
                  </a:lnTo>
                  <a:lnTo>
                    <a:pt x="3687" y="50375"/>
                  </a:lnTo>
                  <a:lnTo>
                    <a:pt x="2809" y="48620"/>
                  </a:lnTo>
                  <a:lnTo>
                    <a:pt x="1273" y="45812"/>
                  </a:lnTo>
                  <a:lnTo>
                    <a:pt x="878" y="43793"/>
                  </a:lnTo>
                  <a:lnTo>
                    <a:pt x="527" y="41599"/>
                  </a:lnTo>
                  <a:lnTo>
                    <a:pt x="615" y="39054"/>
                  </a:lnTo>
                  <a:lnTo>
                    <a:pt x="615" y="39010"/>
                  </a:lnTo>
                  <a:lnTo>
                    <a:pt x="352" y="35324"/>
                  </a:lnTo>
                  <a:lnTo>
                    <a:pt x="615" y="33086"/>
                  </a:lnTo>
                  <a:lnTo>
                    <a:pt x="1010" y="31770"/>
                  </a:lnTo>
                  <a:lnTo>
                    <a:pt x="2502" y="28655"/>
                  </a:lnTo>
                  <a:lnTo>
                    <a:pt x="2502" y="28611"/>
                  </a:lnTo>
                  <a:lnTo>
                    <a:pt x="2765" y="27250"/>
                  </a:lnTo>
                  <a:lnTo>
                    <a:pt x="2941" y="24398"/>
                  </a:lnTo>
                  <a:lnTo>
                    <a:pt x="3862" y="20668"/>
                  </a:lnTo>
                  <a:lnTo>
                    <a:pt x="4126" y="19527"/>
                  </a:lnTo>
                  <a:lnTo>
                    <a:pt x="4170" y="18299"/>
                  </a:lnTo>
                  <a:lnTo>
                    <a:pt x="3906" y="16105"/>
                  </a:lnTo>
                  <a:lnTo>
                    <a:pt x="3818" y="13779"/>
                  </a:lnTo>
                  <a:lnTo>
                    <a:pt x="3731" y="11234"/>
                  </a:lnTo>
                  <a:lnTo>
                    <a:pt x="3775" y="7504"/>
                  </a:lnTo>
                  <a:lnTo>
                    <a:pt x="3862" y="5310"/>
                  </a:lnTo>
                  <a:lnTo>
                    <a:pt x="4301" y="3467"/>
                  </a:lnTo>
                  <a:lnTo>
                    <a:pt x="4784" y="176"/>
                  </a:lnTo>
                  <a:lnTo>
                    <a:pt x="4784" y="132"/>
                  </a:lnTo>
                  <a:lnTo>
                    <a:pt x="4784" y="45"/>
                  </a:lnTo>
                  <a:lnTo>
                    <a:pt x="4696"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3" name="Google Shape;6783;p166"/>
            <p:cNvSpPr/>
            <p:nvPr/>
          </p:nvSpPr>
          <p:spPr>
            <a:xfrm>
              <a:off x="4181875" y="2871200"/>
              <a:ext cx="454200" cy="2112850"/>
            </a:xfrm>
            <a:custGeom>
              <a:rect b="b" l="l" r="r" t="t"/>
              <a:pathLst>
                <a:path extrusionOk="0" h="84514" w="18168">
                  <a:moveTo>
                    <a:pt x="17992" y="1"/>
                  </a:moveTo>
                  <a:lnTo>
                    <a:pt x="17904" y="44"/>
                  </a:lnTo>
                  <a:lnTo>
                    <a:pt x="14569" y="2370"/>
                  </a:lnTo>
                  <a:lnTo>
                    <a:pt x="13077" y="3204"/>
                  </a:lnTo>
                  <a:lnTo>
                    <a:pt x="10181" y="4389"/>
                  </a:lnTo>
                  <a:lnTo>
                    <a:pt x="8118" y="5135"/>
                  </a:lnTo>
                  <a:lnTo>
                    <a:pt x="6363" y="5486"/>
                  </a:lnTo>
                  <a:lnTo>
                    <a:pt x="6319" y="5529"/>
                  </a:lnTo>
                  <a:lnTo>
                    <a:pt x="5222" y="6275"/>
                  </a:lnTo>
                  <a:lnTo>
                    <a:pt x="4520" y="6758"/>
                  </a:lnTo>
                  <a:lnTo>
                    <a:pt x="4476" y="6758"/>
                  </a:lnTo>
                  <a:lnTo>
                    <a:pt x="1887" y="8952"/>
                  </a:lnTo>
                  <a:lnTo>
                    <a:pt x="1887" y="8996"/>
                  </a:lnTo>
                  <a:lnTo>
                    <a:pt x="308" y="10883"/>
                  </a:lnTo>
                  <a:lnTo>
                    <a:pt x="264" y="10927"/>
                  </a:lnTo>
                  <a:lnTo>
                    <a:pt x="1" y="11409"/>
                  </a:lnTo>
                  <a:lnTo>
                    <a:pt x="1" y="11497"/>
                  </a:lnTo>
                  <a:lnTo>
                    <a:pt x="1" y="11585"/>
                  </a:lnTo>
                  <a:lnTo>
                    <a:pt x="1975" y="15578"/>
                  </a:lnTo>
                  <a:lnTo>
                    <a:pt x="2809" y="18650"/>
                  </a:lnTo>
                  <a:lnTo>
                    <a:pt x="3467" y="22204"/>
                  </a:lnTo>
                  <a:lnTo>
                    <a:pt x="4081" y="25495"/>
                  </a:lnTo>
                  <a:lnTo>
                    <a:pt x="4081" y="25539"/>
                  </a:lnTo>
                  <a:lnTo>
                    <a:pt x="4783" y="27865"/>
                  </a:lnTo>
                  <a:lnTo>
                    <a:pt x="5573" y="30541"/>
                  </a:lnTo>
                  <a:lnTo>
                    <a:pt x="6144" y="33569"/>
                  </a:lnTo>
                  <a:lnTo>
                    <a:pt x="6407" y="35368"/>
                  </a:lnTo>
                  <a:lnTo>
                    <a:pt x="6275" y="39800"/>
                  </a:lnTo>
                  <a:lnTo>
                    <a:pt x="6319" y="41775"/>
                  </a:lnTo>
                  <a:lnTo>
                    <a:pt x="6363" y="41862"/>
                  </a:lnTo>
                  <a:lnTo>
                    <a:pt x="8031" y="44407"/>
                  </a:lnTo>
                  <a:lnTo>
                    <a:pt x="9786" y="46996"/>
                  </a:lnTo>
                  <a:lnTo>
                    <a:pt x="11497" y="49366"/>
                  </a:lnTo>
                  <a:lnTo>
                    <a:pt x="12594" y="51384"/>
                  </a:lnTo>
                  <a:lnTo>
                    <a:pt x="13779" y="53183"/>
                  </a:lnTo>
                  <a:lnTo>
                    <a:pt x="15227" y="55202"/>
                  </a:lnTo>
                  <a:lnTo>
                    <a:pt x="16587" y="57045"/>
                  </a:lnTo>
                  <a:lnTo>
                    <a:pt x="17597" y="58581"/>
                  </a:lnTo>
                  <a:lnTo>
                    <a:pt x="17684" y="59020"/>
                  </a:lnTo>
                  <a:lnTo>
                    <a:pt x="16763" y="60994"/>
                  </a:lnTo>
                  <a:lnTo>
                    <a:pt x="15797" y="62969"/>
                  </a:lnTo>
                  <a:lnTo>
                    <a:pt x="15139" y="65031"/>
                  </a:lnTo>
                  <a:lnTo>
                    <a:pt x="15139" y="65075"/>
                  </a:lnTo>
                  <a:lnTo>
                    <a:pt x="14920" y="67313"/>
                  </a:lnTo>
                  <a:lnTo>
                    <a:pt x="14920" y="67357"/>
                  </a:lnTo>
                  <a:lnTo>
                    <a:pt x="15052" y="68103"/>
                  </a:lnTo>
                  <a:lnTo>
                    <a:pt x="15052" y="68191"/>
                  </a:lnTo>
                  <a:lnTo>
                    <a:pt x="15534" y="69200"/>
                  </a:lnTo>
                  <a:lnTo>
                    <a:pt x="15885" y="71438"/>
                  </a:lnTo>
                  <a:lnTo>
                    <a:pt x="16149" y="73895"/>
                  </a:lnTo>
                  <a:lnTo>
                    <a:pt x="16192" y="75606"/>
                  </a:lnTo>
                  <a:lnTo>
                    <a:pt x="15973" y="77581"/>
                  </a:lnTo>
                  <a:lnTo>
                    <a:pt x="16017" y="79775"/>
                  </a:lnTo>
                  <a:lnTo>
                    <a:pt x="16017" y="79819"/>
                  </a:lnTo>
                  <a:lnTo>
                    <a:pt x="16280" y="81004"/>
                  </a:lnTo>
                  <a:lnTo>
                    <a:pt x="16280" y="81047"/>
                  </a:lnTo>
                  <a:lnTo>
                    <a:pt x="17816" y="84426"/>
                  </a:lnTo>
                  <a:lnTo>
                    <a:pt x="17904" y="84470"/>
                  </a:lnTo>
                  <a:lnTo>
                    <a:pt x="17992" y="84514"/>
                  </a:lnTo>
                  <a:lnTo>
                    <a:pt x="18079" y="84470"/>
                  </a:lnTo>
                  <a:lnTo>
                    <a:pt x="18123" y="84470"/>
                  </a:lnTo>
                  <a:lnTo>
                    <a:pt x="18167" y="84382"/>
                  </a:lnTo>
                  <a:lnTo>
                    <a:pt x="18167" y="84338"/>
                  </a:lnTo>
                  <a:lnTo>
                    <a:pt x="18167" y="84251"/>
                  </a:lnTo>
                  <a:lnTo>
                    <a:pt x="16587" y="80916"/>
                  </a:lnTo>
                  <a:lnTo>
                    <a:pt x="16368" y="79731"/>
                  </a:lnTo>
                  <a:lnTo>
                    <a:pt x="16324" y="77581"/>
                  </a:lnTo>
                  <a:lnTo>
                    <a:pt x="16543" y="75650"/>
                  </a:lnTo>
                  <a:lnTo>
                    <a:pt x="16543" y="75606"/>
                  </a:lnTo>
                  <a:lnTo>
                    <a:pt x="16500" y="73895"/>
                  </a:lnTo>
                  <a:lnTo>
                    <a:pt x="16236" y="71394"/>
                  </a:lnTo>
                  <a:lnTo>
                    <a:pt x="15885" y="69112"/>
                  </a:lnTo>
                  <a:lnTo>
                    <a:pt x="15885" y="69068"/>
                  </a:lnTo>
                  <a:lnTo>
                    <a:pt x="15403" y="68059"/>
                  </a:lnTo>
                  <a:lnTo>
                    <a:pt x="15271" y="67313"/>
                  </a:lnTo>
                  <a:lnTo>
                    <a:pt x="15490" y="65119"/>
                  </a:lnTo>
                  <a:lnTo>
                    <a:pt x="16105" y="63100"/>
                  </a:lnTo>
                  <a:lnTo>
                    <a:pt x="17070" y="61126"/>
                  </a:lnTo>
                  <a:lnTo>
                    <a:pt x="17992" y="59107"/>
                  </a:lnTo>
                  <a:lnTo>
                    <a:pt x="18035" y="59020"/>
                  </a:lnTo>
                  <a:lnTo>
                    <a:pt x="17948" y="58493"/>
                  </a:lnTo>
                  <a:lnTo>
                    <a:pt x="17904" y="58405"/>
                  </a:lnTo>
                  <a:lnTo>
                    <a:pt x="16895" y="56826"/>
                  </a:lnTo>
                  <a:lnTo>
                    <a:pt x="15534" y="54983"/>
                  </a:lnTo>
                  <a:lnTo>
                    <a:pt x="14086" y="53008"/>
                  </a:lnTo>
                  <a:lnTo>
                    <a:pt x="12901" y="51209"/>
                  </a:lnTo>
                  <a:lnTo>
                    <a:pt x="11804" y="49190"/>
                  </a:lnTo>
                  <a:lnTo>
                    <a:pt x="11760" y="49146"/>
                  </a:lnTo>
                  <a:lnTo>
                    <a:pt x="10093" y="46821"/>
                  </a:lnTo>
                  <a:lnTo>
                    <a:pt x="8338" y="44232"/>
                  </a:lnTo>
                  <a:lnTo>
                    <a:pt x="6670" y="41687"/>
                  </a:lnTo>
                  <a:lnTo>
                    <a:pt x="6626" y="39800"/>
                  </a:lnTo>
                  <a:lnTo>
                    <a:pt x="6758" y="35368"/>
                  </a:lnTo>
                  <a:lnTo>
                    <a:pt x="6758" y="35324"/>
                  </a:lnTo>
                  <a:lnTo>
                    <a:pt x="6495" y="33481"/>
                  </a:lnTo>
                  <a:lnTo>
                    <a:pt x="5880" y="30453"/>
                  </a:lnTo>
                  <a:lnTo>
                    <a:pt x="5135" y="27777"/>
                  </a:lnTo>
                  <a:lnTo>
                    <a:pt x="4432" y="25451"/>
                  </a:lnTo>
                  <a:lnTo>
                    <a:pt x="3774" y="22160"/>
                  </a:lnTo>
                  <a:lnTo>
                    <a:pt x="3160" y="18562"/>
                  </a:lnTo>
                  <a:lnTo>
                    <a:pt x="2326" y="15446"/>
                  </a:lnTo>
                  <a:lnTo>
                    <a:pt x="2326" y="15403"/>
                  </a:lnTo>
                  <a:lnTo>
                    <a:pt x="352" y="11497"/>
                  </a:lnTo>
                  <a:lnTo>
                    <a:pt x="571" y="11102"/>
                  </a:lnTo>
                  <a:lnTo>
                    <a:pt x="2151" y="9215"/>
                  </a:lnTo>
                  <a:lnTo>
                    <a:pt x="4696" y="7021"/>
                  </a:lnTo>
                  <a:lnTo>
                    <a:pt x="5442" y="6583"/>
                  </a:lnTo>
                  <a:lnTo>
                    <a:pt x="6495" y="5837"/>
                  </a:lnTo>
                  <a:lnTo>
                    <a:pt x="8206" y="5486"/>
                  </a:lnTo>
                  <a:lnTo>
                    <a:pt x="10312" y="4696"/>
                  </a:lnTo>
                  <a:lnTo>
                    <a:pt x="13209" y="3555"/>
                  </a:lnTo>
                  <a:lnTo>
                    <a:pt x="13252" y="3555"/>
                  </a:lnTo>
                  <a:lnTo>
                    <a:pt x="14744" y="2677"/>
                  </a:lnTo>
                  <a:lnTo>
                    <a:pt x="18123" y="308"/>
                  </a:lnTo>
                  <a:lnTo>
                    <a:pt x="18167" y="264"/>
                  </a:lnTo>
                  <a:lnTo>
                    <a:pt x="18167" y="220"/>
                  </a:lnTo>
                  <a:lnTo>
                    <a:pt x="18167" y="132"/>
                  </a:lnTo>
                  <a:lnTo>
                    <a:pt x="18167" y="88"/>
                  </a:lnTo>
                  <a:lnTo>
                    <a:pt x="18123" y="44"/>
                  </a:lnTo>
                  <a:lnTo>
                    <a:pt x="18035"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4" name="Google Shape;6784;p166"/>
            <p:cNvSpPr/>
            <p:nvPr/>
          </p:nvSpPr>
          <p:spPr>
            <a:xfrm>
              <a:off x="4065600" y="2698975"/>
              <a:ext cx="527675" cy="2220375"/>
            </a:xfrm>
            <a:custGeom>
              <a:rect b="b" l="l" r="r" t="t"/>
              <a:pathLst>
                <a:path extrusionOk="0" h="88815" w="21107">
                  <a:moveTo>
                    <a:pt x="20887" y="0"/>
                  </a:moveTo>
                  <a:lnTo>
                    <a:pt x="20843" y="44"/>
                  </a:lnTo>
                  <a:lnTo>
                    <a:pt x="17509" y="1887"/>
                  </a:lnTo>
                  <a:lnTo>
                    <a:pt x="15314" y="3204"/>
                  </a:lnTo>
                  <a:lnTo>
                    <a:pt x="13779" y="4125"/>
                  </a:lnTo>
                  <a:lnTo>
                    <a:pt x="12243" y="5090"/>
                  </a:lnTo>
                  <a:lnTo>
                    <a:pt x="10707" y="6056"/>
                  </a:lnTo>
                  <a:lnTo>
                    <a:pt x="9215" y="7109"/>
                  </a:lnTo>
                  <a:lnTo>
                    <a:pt x="8469" y="7635"/>
                  </a:lnTo>
                  <a:lnTo>
                    <a:pt x="7811" y="8206"/>
                  </a:lnTo>
                  <a:lnTo>
                    <a:pt x="7109" y="8776"/>
                  </a:lnTo>
                  <a:lnTo>
                    <a:pt x="6494" y="9347"/>
                  </a:lnTo>
                  <a:lnTo>
                    <a:pt x="5880" y="9961"/>
                  </a:lnTo>
                  <a:lnTo>
                    <a:pt x="5310" y="10575"/>
                  </a:lnTo>
                  <a:lnTo>
                    <a:pt x="4783" y="11234"/>
                  </a:lnTo>
                  <a:lnTo>
                    <a:pt x="4344" y="11892"/>
                  </a:lnTo>
                  <a:lnTo>
                    <a:pt x="3291" y="13164"/>
                  </a:lnTo>
                  <a:lnTo>
                    <a:pt x="3291" y="13208"/>
                  </a:lnTo>
                  <a:lnTo>
                    <a:pt x="1185" y="17903"/>
                  </a:lnTo>
                  <a:lnTo>
                    <a:pt x="220" y="20712"/>
                  </a:lnTo>
                  <a:lnTo>
                    <a:pt x="176" y="20756"/>
                  </a:lnTo>
                  <a:lnTo>
                    <a:pt x="0" y="22204"/>
                  </a:lnTo>
                  <a:lnTo>
                    <a:pt x="0" y="22248"/>
                  </a:lnTo>
                  <a:lnTo>
                    <a:pt x="176" y="25539"/>
                  </a:lnTo>
                  <a:lnTo>
                    <a:pt x="834" y="29576"/>
                  </a:lnTo>
                  <a:lnTo>
                    <a:pt x="1492" y="31989"/>
                  </a:lnTo>
                  <a:lnTo>
                    <a:pt x="2414" y="34578"/>
                  </a:lnTo>
                  <a:lnTo>
                    <a:pt x="3467" y="37123"/>
                  </a:lnTo>
                  <a:lnTo>
                    <a:pt x="4388" y="39361"/>
                  </a:lnTo>
                  <a:lnTo>
                    <a:pt x="4959" y="41028"/>
                  </a:lnTo>
                  <a:lnTo>
                    <a:pt x="5485" y="43003"/>
                  </a:lnTo>
                  <a:lnTo>
                    <a:pt x="5661" y="44276"/>
                  </a:lnTo>
                  <a:lnTo>
                    <a:pt x="5573" y="46733"/>
                  </a:lnTo>
                  <a:lnTo>
                    <a:pt x="5573" y="46777"/>
                  </a:lnTo>
                  <a:lnTo>
                    <a:pt x="5880" y="48971"/>
                  </a:lnTo>
                  <a:lnTo>
                    <a:pt x="6363" y="51647"/>
                  </a:lnTo>
                  <a:lnTo>
                    <a:pt x="6275" y="56343"/>
                  </a:lnTo>
                  <a:lnTo>
                    <a:pt x="6187" y="58624"/>
                  </a:lnTo>
                  <a:lnTo>
                    <a:pt x="6187" y="61345"/>
                  </a:lnTo>
                  <a:lnTo>
                    <a:pt x="6275" y="65733"/>
                  </a:lnTo>
                  <a:lnTo>
                    <a:pt x="6275" y="65821"/>
                  </a:lnTo>
                  <a:lnTo>
                    <a:pt x="6538" y="66347"/>
                  </a:lnTo>
                  <a:lnTo>
                    <a:pt x="6582" y="66391"/>
                  </a:lnTo>
                  <a:lnTo>
                    <a:pt x="8996" y="68717"/>
                  </a:lnTo>
                  <a:lnTo>
                    <a:pt x="10839" y="70384"/>
                  </a:lnTo>
                  <a:lnTo>
                    <a:pt x="12901" y="71964"/>
                  </a:lnTo>
                  <a:lnTo>
                    <a:pt x="14744" y="73368"/>
                  </a:lnTo>
                  <a:lnTo>
                    <a:pt x="14744" y="73412"/>
                  </a:lnTo>
                  <a:lnTo>
                    <a:pt x="16411" y="74377"/>
                  </a:lnTo>
                  <a:lnTo>
                    <a:pt x="17947" y="75167"/>
                  </a:lnTo>
                  <a:lnTo>
                    <a:pt x="18825" y="76528"/>
                  </a:lnTo>
                  <a:lnTo>
                    <a:pt x="19439" y="78020"/>
                  </a:lnTo>
                  <a:lnTo>
                    <a:pt x="19746" y="80170"/>
                  </a:lnTo>
                  <a:lnTo>
                    <a:pt x="20054" y="82802"/>
                  </a:lnTo>
                  <a:lnTo>
                    <a:pt x="19922" y="84996"/>
                  </a:lnTo>
                  <a:lnTo>
                    <a:pt x="19703" y="87190"/>
                  </a:lnTo>
                  <a:lnTo>
                    <a:pt x="19615" y="88639"/>
                  </a:lnTo>
                  <a:lnTo>
                    <a:pt x="19659" y="88726"/>
                  </a:lnTo>
                  <a:lnTo>
                    <a:pt x="19659" y="88770"/>
                  </a:lnTo>
                  <a:lnTo>
                    <a:pt x="19746" y="88814"/>
                  </a:lnTo>
                  <a:lnTo>
                    <a:pt x="19790" y="88814"/>
                  </a:lnTo>
                  <a:lnTo>
                    <a:pt x="19922" y="88770"/>
                  </a:lnTo>
                  <a:lnTo>
                    <a:pt x="19966" y="88726"/>
                  </a:lnTo>
                  <a:lnTo>
                    <a:pt x="19966" y="88682"/>
                  </a:lnTo>
                  <a:lnTo>
                    <a:pt x="20054" y="87190"/>
                  </a:lnTo>
                  <a:lnTo>
                    <a:pt x="20273" y="85040"/>
                  </a:lnTo>
                  <a:lnTo>
                    <a:pt x="20405" y="82802"/>
                  </a:lnTo>
                  <a:lnTo>
                    <a:pt x="20405" y="82759"/>
                  </a:lnTo>
                  <a:lnTo>
                    <a:pt x="20097" y="80126"/>
                  </a:lnTo>
                  <a:lnTo>
                    <a:pt x="19790" y="77932"/>
                  </a:lnTo>
                  <a:lnTo>
                    <a:pt x="19790" y="77888"/>
                  </a:lnTo>
                  <a:lnTo>
                    <a:pt x="19132" y="76396"/>
                  </a:lnTo>
                  <a:lnTo>
                    <a:pt x="19132" y="76352"/>
                  </a:lnTo>
                  <a:lnTo>
                    <a:pt x="18211" y="74948"/>
                  </a:lnTo>
                  <a:lnTo>
                    <a:pt x="18167" y="74860"/>
                  </a:lnTo>
                  <a:lnTo>
                    <a:pt x="16587" y="74070"/>
                  </a:lnTo>
                  <a:lnTo>
                    <a:pt x="14963" y="73105"/>
                  </a:lnTo>
                  <a:lnTo>
                    <a:pt x="13120" y="71701"/>
                  </a:lnTo>
                  <a:lnTo>
                    <a:pt x="11102" y="70121"/>
                  </a:lnTo>
                  <a:lnTo>
                    <a:pt x="9215" y="68454"/>
                  </a:lnTo>
                  <a:lnTo>
                    <a:pt x="6846" y="66172"/>
                  </a:lnTo>
                  <a:lnTo>
                    <a:pt x="6626" y="65689"/>
                  </a:lnTo>
                  <a:lnTo>
                    <a:pt x="6538" y="61345"/>
                  </a:lnTo>
                  <a:lnTo>
                    <a:pt x="6538" y="58624"/>
                  </a:lnTo>
                  <a:lnTo>
                    <a:pt x="6626" y="56387"/>
                  </a:lnTo>
                  <a:lnTo>
                    <a:pt x="6714" y="51647"/>
                  </a:lnTo>
                  <a:lnTo>
                    <a:pt x="6714" y="51604"/>
                  </a:lnTo>
                  <a:lnTo>
                    <a:pt x="6231" y="48883"/>
                  </a:lnTo>
                  <a:lnTo>
                    <a:pt x="5924" y="46733"/>
                  </a:lnTo>
                  <a:lnTo>
                    <a:pt x="6012" y="44276"/>
                  </a:lnTo>
                  <a:lnTo>
                    <a:pt x="6012" y="44232"/>
                  </a:lnTo>
                  <a:lnTo>
                    <a:pt x="5836" y="42959"/>
                  </a:lnTo>
                  <a:lnTo>
                    <a:pt x="5836" y="42915"/>
                  </a:lnTo>
                  <a:lnTo>
                    <a:pt x="5310" y="40941"/>
                  </a:lnTo>
                  <a:lnTo>
                    <a:pt x="4695" y="39229"/>
                  </a:lnTo>
                  <a:lnTo>
                    <a:pt x="3818" y="36991"/>
                  </a:lnTo>
                  <a:lnTo>
                    <a:pt x="2765" y="34446"/>
                  </a:lnTo>
                  <a:lnTo>
                    <a:pt x="1843" y="31857"/>
                  </a:lnTo>
                  <a:lnTo>
                    <a:pt x="1185" y="29488"/>
                  </a:lnTo>
                  <a:lnTo>
                    <a:pt x="483" y="25495"/>
                  </a:lnTo>
                  <a:lnTo>
                    <a:pt x="351" y="22248"/>
                  </a:lnTo>
                  <a:lnTo>
                    <a:pt x="527" y="20800"/>
                  </a:lnTo>
                  <a:lnTo>
                    <a:pt x="1492" y="18035"/>
                  </a:lnTo>
                  <a:lnTo>
                    <a:pt x="3598" y="13340"/>
                  </a:lnTo>
                  <a:lnTo>
                    <a:pt x="4608" y="12067"/>
                  </a:lnTo>
                  <a:lnTo>
                    <a:pt x="5090" y="11453"/>
                  </a:lnTo>
                  <a:lnTo>
                    <a:pt x="5573" y="10795"/>
                  </a:lnTo>
                  <a:lnTo>
                    <a:pt x="6143" y="10181"/>
                  </a:lnTo>
                  <a:lnTo>
                    <a:pt x="6758" y="9610"/>
                  </a:lnTo>
                  <a:lnTo>
                    <a:pt x="7372" y="8996"/>
                  </a:lnTo>
                  <a:lnTo>
                    <a:pt x="8030" y="8469"/>
                  </a:lnTo>
                  <a:lnTo>
                    <a:pt x="9434" y="7372"/>
                  </a:lnTo>
                  <a:lnTo>
                    <a:pt x="10926" y="6319"/>
                  </a:lnTo>
                  <a:lnTo>
                    <a:pt x="12418" y="5354"/>
                  </a:lnTo>
                  <a:lnTo>
                    <a:pt x="13954" y="4432"/>
                  </a:lnTo>
                  <a:lnTo>
                    <a:pt x="15490" y="3511"/>
                  </a:lnTo>
                  <a:lnTo>
                    <a:pt x="17684" y="2194"/>
                  </a:lnTo>
                  <a:lnTo>
                    <a:pt x="21019" y="351"/>
                  </a:lnTo>
                  <a:lnTo>
                    <a:pt x="21063" y="307"/>
                  </a:lnTo>
                  <a:lnTo>
                    <a:pt x="21107" y="220"/>
                  </a:lnTo>
                  <a:lnTo>
                    <a:pt x="21107" y="176"/>
                  </a:lnTo>
                  <a:lnTo>
                    <a:pt x="21063" y="88"/>
                  </a:lnTo>
                  <a:lnTo>
                    <a:pt x="21019" y="44"/>
                  </a:lnTo>
                  <a:lnTo>
                    <a:pt x="20975"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5" name="Google Shape;6785;p166"/>
            <p:cNvSpPr/>
            <p:nvPr/>
          </p:nvSpPr>
          <p:spPr>
            <a:xfrm>
              <a:off x="3837425" y="3370350"/>
              <a:ext cx="377375" cy="1344950"/>
            </a:xfrm>
            <a:custGeom>
              <a:rect b="b" l="l" r="r" t="t"/>
              <a:pathLst>
                <a:path extrusionOk="0" h="53798" w="15095">
                  <a:moveTo>
                    <a:pt x="88" y="0"/>
                  </a:moveTo>
                  <a:lnTo>
                    <a:pt x="44" y="44"/>
                  </a:lnTo>
                  <a:lnTo>
                    <a:pt x="0" y="132"/>
                  </a:lnTo>
                  <a:lnTo>
                    <a:pt x="0" y="176"/>
                  </a:lnTo>
                  <a:lnTo>
                    <a:pt x="0" y="263"/>
                  </a:lnTo>
                  <a:lnTo>
                    <a:pt x="2326" y="5222"/>
                  </a:lnTo>
                  <a:lnTo>
                    <a:pt x="2326" y="5266"/>
                  </a:lnTo>
                  <a:lnTo>
                    <a:pt x="4871" y="9522"/>
                  </a:lnTo>
                  <a:lnTo>
                    <a:pt x="6670" y="12989"/>
                  </a:lnTo>
                  <a:lnTo>
                    <a:pt x="8206" y="16192"/>
                  </a:lnTo>
                  <a:lnTo>
                    <a:pt x="8996" y="17947"/>
                  </a:lnTo>
                  <a:lnTo>
                    <a:pt x="9259" y="18693"/>
                  </a:lnTo>
                  <a:lnTo>
                    <a:pt x="9347" y="21326"/>
                  </a:lnTo>
                  <a:lnTo>
                    <a:pt x="9390" y="25670"/>
                  </a:lnTo>
                  <a:lnTo>
                    <a:pt x="9390" y="28917"/>
                  </a:lnTo>
                  <a:lnTo>
                    <a:pt x="9478" y="36157"/>
                  </a:lnTo>
                  <a:lnTo>
                    <a:pt x="9829" y="42476"/>
                  </a:lnTo>
                  <a:lnTo>
                    <a:pt x="9961" y="43485"/>
                  </a:lnTo>
                  <a:lnTo>
                    <a:pt x="9961" y="43529"/>
                  </a:lnTo>
                  <a:lnTo>
                    <a:pt x="10751" y="45548"/>
                  </a:lnTo>
                  <a:lnTo>
                    <a:pt x="11936" y="48005"/>
                  </a:lnTo>
                  <a:lnTo>
                    <a:pt x="12901" y="49980"/>
                  </a:lnTo>
                  <a:lnTo>
                    <a:pt x="13603" y="51603"/>
                  </a:lnTo>
                  <a:lnTo>
                    <a:pt x="14744" y="53710"/>
                  </a:lnTo>
                  <a:lnTo>
                    <a:pt x="14832" y="53797"/>
                  </a:lnTo>
                  <a:lnTo>
                    <a:pt x="15007" y="53797"/>
                  </a:lnTo>
                  <a:lnTo>
                    <a:pt x="15051" y="53753"/>
                  </a:lnTo>
                  <a:lnTo>
                    <a:pt x="15095" y="53710"/>
                  </a:lnTo>
                  <a:lnTo>
                    <a:pt x="15095" y="53622"/>
                  </a:lnTo>
                  <a:lnTo>
                    <a:pt x="15051" y="53578"/>
                  </a:lnTo>
                  <a:lnTo>
                    <a:pt x="13910" y="51472"/>
                  </a:lnTo>
                  <a:lnTo>
                    <a:pt x="13208" y="49848"/>
                  </a:lnTo>
                  <a:lnTo>
                    <a:pt x="12243" y="47873"/>
                  </a:lnTo>
                  <a:lnTo>
                    <a:pt x="11058" y="45372"/>
                  </a:lnTo>
                  <a:lnTo>
                    <a:pt x="10312" y="43398"/>
                  </a:lnTo>
                  <a:lnTo>
                    <a:pt x="10180" y="42432"/>
                  </a:lnTo>
                  <a:lnTo>
                    <a:pt x="9829" y="36114"/>
                  </a:lnTo>
                  <a:lnTo>
                    <a:pt x="9741" y="28917"/>
                  </a:lnTo>
                  <a:lnTo>
                    <a:pt x="9741" y="25670"/>
                  </a:lnTo>
                  <a:lnTo>
                    <a:pt x="9698" y="21326"/>
                  </a:lnTo>
                  <a:lnTo>
                    <a:pt x="9610" y="18649"/>
                  </a:lnTo>
                  <a:lnTo>
                    <a:pt x="9566" y="18605"/>
                  </a:lnTo>
                  <a:lnTo>
                    <a:pt x="9303" y="17815"/>
                  </a:lnTo>
                  <a:lnTo>
                    <a:pt x="8513" y="16016"/>
                  </a:lnTo>
                  <a:lnTo>
                    <a:pt x="6977" y="12857"/>
                  </a:lnTo>
                  <a:lnTo>
                    <a:pt x="5178" y="9347"/>
                  </a:lnTo>
                  <a:lnTo>
                    <a:pt x="2633" y="5090"/>
                  </a:lnTo>
                  <a:lnTo>
                    <a:pt x="307" y="88"/>
                  </a:lnTo>
                  <a:lnTo>
                    <a:pt x="263" y="44"/>
                  </a:lnTo>
                  <a:lnTo>
                    <a:pt x="219"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6" name="Google Shape;6786;p166"/>
            <p:cNvSpPr/>
            <p:nvPr/>
          </p:nvSpPr>
          <p:spPr>
            <a:xfrm>
              <a:off x="3607050" y="3450425"/>
              <a:ext cx="547425" cy="1221000"/>
            </a:xfrm>
            <a:custGeom>
              <a:rect b="b" l="l" r="r" t="t"/>
              <a:pathLst>
                <a:path extrusionOk="0" h="48840" w="21897">
                  <a:moveTo>
                    <a:pt x="8425" y="0"/>
                  </a:moveTo>
                  <a:lnTo>
                    <a:pt x="132" y="2150"/>
                  </a:lnTo>
                  <a:lnTo>
                    <a:pt x="88" y="2194"/>
                  </a:lnTo>
                  <a:lnTo>
                    <a:pt x="44" y="2238"/>
                  </a:lnTo>
                  <a:lnTo>
                    <a:pt x="0" y="2326"/>
                  </a:lnTo>
                  <a:lnTo>
                    <a:pt x="0" y="2370"/>
                  </a:lnTo>
                  <a:lnTo>
                    <a:pt x="44" y="2458"/>
                  </a:lnTo>
                  <a:lnTo>
                    <a:pt x="88" y="2501"/>
                  </a:lnTo>
                  <a:lnTo>
                    <a:pt x="220" y="2501"/>
                  </a:lnTo>
                  <a:lnTo>
                    <a:pt x="8381" y="351"/>
                  </a:lnTo>
                  <a:lnTo>
                    <a:pt x="9742" y="3862"/>
                  </a:lnTo>
                  <a:lnTo>
                    <a:pt x="9785" y="3950"/>
                  </a:lnTo>
                  <a:lnTo>
                    <a:pt x="12638" y="6846"/>
                  </a:lnTo>
                  <a:lnTo>
                    <a:pt x="14437" y="10093"/>
                  </a:lnTo>
                  <a:lnTo>
                    <a:pt x="16148" y="13559"/>
                  </a:lnTo>
                  <a:lnTo>
                    <a:pt x="17114" y="15446"/>
                  </a:lnTo>
                  <a:lnTo>
                    <a:pt x="17333" y="16631"/>
                  </a:lnTo>
                  <a:lnTo>
                    <a:pt x="17377" y="18825"/>
                  </a:lnTo>
                  <a:lnTo>
                    <a:pt x="17421" y="21019"/>
                  </a:lnTo>
                  <a:lnTo>
                    <a:pt x="17465" y="25363"/>
                  </a:lnTo>
                  <a:lnTo>
                    <a:pt x="17465" y="28303"/>
                  </a:lnTo>
                  <a:lnTo>
                    <a:pt x="17508" y="31243"/>
                  </a:lnTo>
                  <a:lnTo>
                    <a:pt x="17596" y="34183"/>
                  </a:lnTo>
                  <a:lnTo>
                    <a:pt x="17728" y="37123"/>
                  </a:lnTo>
                  <a:lnTo>
                    <a:pt x="17947" y="40546"/>
                  </a:lnTo>
                  <a:lnTo>
                    <a:pt x="17947" y="40590"/>
                  </a:lnTo>
                  <a:lnTo>
                    <a:pt x="20975" y="47303"/>
                  </a:lnTo>
                  <a:lnTo>
                    <a:pt x="21545" y="48707"/>
                  </a:lnTo>
                  <a:lnTo>
                    <a:pt x="21633" y="48795"/>
                  </a:lnTo>
                  <a:lnTo>
                    <a:pt x="21721" y="48839"/>
                  </a:lnTo>
                  <a:lnTo>
                    <a:pt x="21765" y="48839"/>
                  </a:lnTo>
                  <a:lnTo>
                    <a:pt x="21853" y="48795"/>
                  </a:lnTo>
                  <a:lnTo>
                    <a:pt x="21853" y="48751"/>
                  </a:lnTo>
                  <a:lnTo>
                    <a:pt x="21896" y="48664"/>
                  </a:lnTo>
                  <a:lnTo>
                    <a:pt x="21853" y="48576"/>
                  </a:lnTo>
                  <a:lnTo>
                    <a:pt x="21326" y="47172"/>
                  </a:lnTo>
                  <a:lnTo>
                    <a:pt x="18298" y="40458"/>
                  </a:lnTo>
                  <a:lnTo>
                    <a:pt x="18079" y="37123"/>
                  </a:lnTo>
                  <a:lnTo>
                    <a:pt x="17947" y="34183"/>
                  </a:lnTo>
                  <a:lnTo>
                    <a:pt x="17859" y="31243"/>
                  </a:lnTo>
                  <a:lnTo>
                    <a:pt x="17816" y="28303"/>
                  </a:lnTo>
                  <a:lnTo>
                    <a:pt x="17816" y="25363"/>
                  </a:lnTo>
                  <a:lnTo>
                    <a:pt x="17772" y="21019"/>
                  </a:lnTo>
                  <a:lnTo>
                    <a:pt x="17728" y="18781"/>
                  </a:lnTo>
                  <a:lnTo>
                    <a:pt x="17684" y="16587"/>
                  </a:lnTo>
                  <a:lnTo>
                    <a:pt x="17465" y="15358"/>
                  </a:lnTo>
                  <a:lnTo>
                    <a:pt x="17465" y="15315"/>
                  </a:lnTo>
                  <a:lnTo>
                    <a:pt x="16455" y="13428"/>
                  </a:lnTo>
                  <a:lnTo>
                    <a:pt x="14744" y="9917"/>
                  </a:lnTo>
                  <a:lnTo>
                    <a:pt x="12945" y="6670"/>
                  </a:lnTo>
                  <a:lnTo>
                    <a:pt x="12901" y="6626"/>
                  </a:lnTo>
                  <a:lnTo>
                    <a:pt x="10049" y="3730"/>
                  </a:lnTo>
                  <a:lnTo>
                    <a:pt x="8645" y="88"/>
                  </a:lnTo>
                  <a:lnTo>
                    <a:pt x="8557"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7" name="Google Shape;6787;p166"/>
            <p:cNvSpPr/>
            <p:nvPr/>
          </p:nvSpPr>
          <p:spPr>
            <a:xfrm>
              <a:off x="3672850" y="3530500"/>
              <a:ext cx="435550" cy="1108000"/>
            </a:xfrm>
            <a:custGeom>
              <a:rect b="b" l="l" r="r" t="t"/>
              <a:pathLst>
                <a:path extrusionOk="0" h="44320" w="17422">
                  <a:moveTo>
                    <a:pt x="2019" y="1"/>
                  </a:moveTo>
                  <a:lnTo>
                    <a:pt x="133" y="483"/>
                  </a:lnTo>
                  <a:lnTo>
                    <a:pt x="45" y="483"/>
                  </a:lnTo>
                  <a:lnTo>
                    <a:pt x="1" y="571"/>
                  </a:lnTo>
                  <a:lnTo>
                    <a:pt x="1" y="615"/>
                  </a:lnTo>
                  <a:lnTo>
                    <a:pt x="1" y="703"/>
                  </a:lnTo>
                  <a:lnTo>
                    <a:pt x="45" y="747"/>
                  </a:lnTo>
                  <a:lnTo>
                    <a:pt x="89" y="790"/>
                  </a:lnTo>
                  <a:lnTo>
                    <a:pt x="133" y="834"/>
                  </a:lnTo>
                  <a:lnTo>
                    <a:pt x="220" y="834"/>
                  </a:lnTo>
                  <a:lnTo>
                    <a:pt x="2019" y="352"/>
                  </a:lnTo>
                  <a:lnTo>
                    <a:pt x="3248" y="1624"/>
                  </a:lnTo>
                  <a:lnTo>
                    <a:pt x="4433" y="2721"/>
                  </a:lnTo>
                  <a:lnTo>
                    <a:pt x="5881" y="4081"/>
                  </a:lnTo>
                  <a:lnTo>
                    <a:pt x="9918" y="8557"/>
                  </a:lnTo>
                  <a:lnTo>
                    <a:pt x="13341" y="14393"/>
                  </a:lnTo>
                  <a:lnTo>
                    <a:pt x="13560" y="18737"/>
                  </a:lnTo>
                  <a:lnTo>
                    <a:pt x="13648" y="22116"/>
                  </a:lnTo>
                  <a:lnTo>
                    <a:pt x="13648" y="24968"/>
                  </a:lnTo>
                  <a:lnTo>
                    <a:pt x="13736" y="29357"/>
                  </a:lnTo>
                  <a:lnTo>
                    <a:pt x="14130" y="36772"/>
                  </a:lnTo>
                  <a:lnTo>
                    <a:pt x="14306" y="37825"/>
                  </a:lnTo>
                  <a:lnTo>
                    <a:pt x="14306" y="37869"/>
                  </a:lnTo>
                  <a:lnTo>
                    <a:pt x="15579" y="40941"/>
                  </a:lnTo>
                  <a:lnTo>
                    <a:pt x="17070" y="44232"/>
                  </a:lnTo>
                  <a:lnTo>
                    <a:pt x="17158" y="44276"/>
                  </a:lnTo>
                  <a:lnTo>
                    <a:pt x="17246" y="44320"/>
                  </a:lnTo>
                  <a:lnTo>
                    <a:pt x="17334" y="44320"/>
                  </a:lnTo>
                  <a:lnTo>
                    <a:pt x="17378" y="44276"/>
                  </a:lnTo>
                  <a:lnTo>
                    <a:pt x="17422" y="44188"/>
                  </a:lnTo>
                  <a:lnTo>
                    <a:pt x="17422" y="44144"/>
                  </a:lnTo>
                  <a:lnTo>
                    <a:pt x="17422" y="44056"/>
                  </a:lnTo>
                  <a:lnTo>
                    <a:pt x="15886" y="40809"/>
                  </a:lnTo>
                  <a:lnTo>
                    <a:pt x="14657" y="37782"/>
                  </a:lnTo>
                  <a:lnTo>
                    <a:pt x="14482" y="36728"/>
                  </a:lnTo>
                  <a:lnTo>
                    <a:pt x="14087" y="29313"/>
                  </a:lnTo>
                  <a:lnTo>
                    <a:pt x="13999" y="24968"/>
                  </a:lnTo>
                  <a:lnTo>
                    <a:pt x="13999" y="22072"/>
                  </a:lnTo>
                  <a:lnTo>
                    <a:pt x="13911" y="18737"/>
                  </a:lnTo>
                  <a:lnTo>
                    <a:pt x="13692" y="14349"/>
                  </a:lnTo>
                  <a:lnTo>
                    <a:pt x="13692" y="14262"/>
                  </a:lnTo>
                  <a:lnTo>
                    <a:pt x="10225" y="8382"/>
                  </a:lnTo>
                  <a:lnTo>
                    <a:pt x="10181" y="8338"/>
                  </a:lnTo>
                  <a:lnTo>
                    <a:pt x="6144" y="3862"/>
                  </a:lnTo>
                  <a:lnTo>
                    <a:pt x="4477" y="2282"/>
                  </a:lnTo>
                  <a:lnTo>
                    <a:pt x="3248" y="1098"/>
                  </a:lnTo>
                  <a:lnTo>
                    <a:pt x="2195" y="44"/>
                  </a:lnTo>
                  <a:lnTo>
                    <a:pt x="2151"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8" name="Google Shape;6788;p166"/>
            <p:cNvSpPr/>
            <p:nvPr/>
          </p:nvSpPr>
          <p:spPr>
            <a:xfrm>
              <a:off x="6276075" y="3554625"/>
              <a:ext cx="204075" cy="110825"/>
            </a:xfrm>
            <a:custGeom>
              <a:rect b="b" l="l" r="r" t="t"/>
              <a:pathLst>
                <a:path extrusionOk="0" h="4433" w="8163">
                  <a:moveTo>
                    <a:pt x="4740" y="1"/>
                  </a:moveTo>
                  <a:lnTo>
                    <a:pt x="2589" y="1010"/>
                  </a:lnTo>
                  <a:lnTo>
                    <a:pt x="922" y="1712"/>
                  </a:lnTo>
                  <a:lnTo>
                    <a:pt x="878" y="1756"/>
                  </a:lnTo>
                  <a:lnTo>
                    <a:pt x="220" y="2327"/>
                  </a:lnTo>
                  <a:lnTo>
                    <a:pt x="132" y="2414"/>
                  </a:lnTo>
                  <a:lnTo>
                    <a:pt x="0" y="2809"/>
                  </a:lnTo>
                  <a:lnTo>
                    <a:pt x="0" y="2941"/>
                  </a:lnTo>
                  <a:lnTo>
                    <a:pt x="176" y="3467"/>
                  </a:lnTo>
                  <a:lnTo>
                    <a:pt x="220" y="3555"/>
                  </a:lnTo>
                  <a:lnTo>
                    <a:pt x="703" y="3994"/>
                  </a:lnTo>
                  <a:lnTo>
                    <a:pt x="746" y="4038"/>
                  </a:lnTo>
                  <a:lnTo>
                    <a:pt x="1361" y="4345"/>
                  </a:lnTo>
                  <a:lnTo>
                    <a:pt x="1448" y="4345"/>
                  </a:lnTo>
                  <a:lnTo>
                    <a:pt x="3028" y="4433"/>
                  </a:lnTo>
                  <a:lnTo>
                    <a:pt x="3072" y="4433"/>
                  </a:lnTo>
                  <a:lnTo>
                    <a:pt x="5178" y="4038"/>
                  </a:lnTo>
                  <a:lnTo>
                    <a:pt x="8031" y="3160"/>
                  </a:lnTo>
                  <a:lnTo>
                    <a:pt x="8118" y="3160"/>
                  </a:lnTo>
                  <a:lnTo>
                    <a:pt x="8162" y="3073"/>
                  </a:lnTo>
                  <a:lnTo>
                    <a:pt x="8162" y="3029"/>
                  </a:lnTo>
                  <a:lnTo>
                    <a:pt x="8162" y="2941"/>
                  </a:lnTo>
                  <a:lnTo>
                    <a:pt x="8118" y="2897"/>
                  </a:lnTo>
                  <a:lnTo>
                    <a:pt x="8074" y="2853"/>
                  </a:lnTo>
                  <a:lnTo>
                    <a:pt x="7943" y="2853"/>
                  </a:lnTo>
                  <a:lnTo>
                    <a:pt x="5091" y="3687"/>
                  </a:lnTo>
                  <a:lnTo>
                    <a:pt x="3028" y="4082"/>
                  </a:lnTo>
                  <a:lnTo>
                    <a:pt x="1492" y="3994"/>
                  </a:lnTo>
                  <a:lnTo>
                    <a:pt x="922" y="3731"/>
                  </a:lnTo>
                  <a:lnTo>
                    <a:pt x="527" y="3336"/>
                  </a:lnTo>
                  <a:lnTo>
                    <a:pt x="351" y="2897"/>
                  </a:lnTo>
                  <a:lnTo>
                    <a:pt x="483" y="2546"/>
                  </a:lnTo>
                  <a:lnTo>
                    <a:pt x="1097" y="2019"/>
                  </a:lnTo>
                  <a:lnTo>
                    <a:pt x="2721" y="1361"/>
                  </a:lnTo>
                  <a:lnTo>
                    <a:pt x="4915" y="308"/>
                  </a:lnTo>
                  <a:lnTo>
                    <a:pt x="4959" y="264"/>
                  </a:lnTo>
                  <a:lnTo>
                    <a:pt x="5003" y="220"/>
                  </a:lnTo>
                  <a:lnTo>
                    <a:pt x="5003" y="176"/>
                  </a:lnTo>
                  <a:lnTo>
                    <a:pt x="5003" y="89"/>
                  </a:lnTo>
                  <a:lnTo>
                    <a:pt x="4959" y="45"/>
                  </a:lnTo>
                  <a:lnTo>
                    <a:pt x="4871"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9" name="Google Shape;6789;p166"/>
            <p:cNvSpPr/>
            <p:nvPr/>
          </p:nvSpPr>
          <p:spPr>
            <a:xfrm>
              <a:off x="6730225" y="3940775"/>
              <a:ext cx="561700" cy="625325"/>
            </a:xfrm>
            <a:custGeom>
              <a:rect b="b" l="l" r="r" t="t"/>
              <a:pathLst>
                <a:path extrusionOk="0" h="25013" w="22468">
                  <a:moveTo>
                    <a:pt x="3775" y="1"/>
                  </a:moveTo>
                  <a:lnTo>
                    <a:pt x="3731" y="45"/>
                  </a:lnTo>
                  <a:lnTo>
                    <a:pt x="3687" y="89"/>
                  </a:lnTo>
                  <a:lnTo>
                    <a:pt x="2151" y="3643"/>
                  </a:lnTo>
                  <a:lnTo>
                    <a:pt x="1361" y="5486"/>
                  </a:lnTo>
                  <a:lnTo>
                    <a:pt x="1361" y="5530"/>
                  </a:lnTo>
                  <a:lnTo>
                    <a:pt x="703" y="8733"/>
                  </a:lnTo>
                  <a:lnTo>
                    <a:pt x="133" y="11629"/>
                  </a:lnTo>
                  <a:lnTo>
                    <a:pt x="1" y="12375"/>
                  </a:lnTo>
                  <a:lnTo>
                    <a:pt x="1" y="12463"/>
                  </a:lnTo>
                  <a:lnTo>
                    <a:pt x="89" y="12551"/>
                  </a:lnTo>
                  <a:lnTo>
                    <a:pt x="3336" y="14788"/>
                  </a:lnTo>
                  <a:lnTo>
                    <a:pt x="3862" y="15534"/>
                  </a:lnTo>
                  <a:lnTo>
                    <a:pt x="4916" y="17860"/>
                  </a:lnTo>
                  <a:lnTo>
                    <a:pt x="4916" y="17904"/>
                  </a:lnTo>
                  <a:lnTo>
                    <a:pt x="6013" y="19791"/>
                  </a:lnTo>
                  <a:lnTo>
                    <a:pt x="7241" y="21371"/>
                  </a:lnTo>
                  <a:lnTo>
                    <a:pt x="7285" y="21414"/>
                  </a:lnTo>
                  <a:lnTo>
                    <a:pt x="8645" y="22117"/>
                  </a:lnTo>
                  <a:lnTo>
                    <a:pt x="9523" y="22424"/>
                  </a:lnTo>
                  <a:lnTo>
                    <a:pt x="9567" y="22424"/>
                  </a:lnTo>
                  <a:lnTo>
                    <a:pt x="12244" y="22862"/>
                  </a:lnTo>
                  <a:lnTo>
                    <a:pt x="14525" y="23082"/>
                  </a:lnTo>
                  <a:lnTo>
                    <a:pt x="18080" y="24267"/>
                  </a:lnTo>
                  <a:lnTo>
                    <a:pt x="20274" y="24925"/>
                  </a:lnTo>
                  <a:lnTo>
                    <a:pt x="20318" y="24925"/>
                  </a:lnTo>
                  <a:lnTo>
                    <a:pt x="21327" y="25013"/>
                  </a:lnTo>
                  <a:lnTo>
                    <a:pt x="21415" y="25013"/>
                  </a:lnTo>
                  <a:lnTo>
                    <a:pt x="22336" y="24793"/>
                  </a:lnTo>
                  <a:lnTo>
                    <a:pt x="22424" y="24749"/>
                  </a:lnTo>
                  <a:lnTo>
                    <a:pt x="22468" y="24705"/>
                  </a:lnTo>
                  <a:lnTo>
                    <a:pt x="22468" y="24618"/>
                  </a:lnTo>
                  <a:lnTo>
                    <a:pt x="22468" y="24574"/>
                  </a:lnTo>
                  <a:lnTo>
                    <a:pt x="22468" y="24486"/>
                  </a:lnTo>
                  <a:lnTo>
                    <a:pt x="22424" y="24442"/>
                  </a:lnTo>
                  <a:lnTo>
                    <a:pt x="22292" y="24442"/>
                  </a:lnTo>
                  <a:lnTo>
                    <a:pt x="21327" y="24662"/>
                  </a:lnTo>
                  <a:lnTo>
                    <a:pt x="20362" y="24574"/>
                  </a:lnTo>
                  <a:lnTo>
                    <a:pt x="18211" y="23916"/>
                  </a:lnTo>
                  <a:lnTo>
                    <a:pt x="14657" y="22731"/>
                  </a:lnTo>
                  <a:lnTo>
                    <a:pt x="14613" y="22731"/>
                  </a:lnTo>
                  <a:lnTo>
                    <a:pt x="12288" y="22511"/>
                  </a:lnTo>
                  <a:lnTo>
                    <a:pt x="9611" y="22073"/>
                  </a:lnTo>
                  <a:lnTo>
                    <a:pt x="8777" y="21765"/>
                  </a:lnTo>
                  <a:lnTo>
                    <a:pt x="7461" y="21107"/>
                  </a:lnTo>
                  <a:lnTo>
                    <a:pt x="6320" y="19615"/>
                  </a:lnTo>
                  <a:lnTo>
                    <a:pt x="5223" y="17728"/>
                  </a:lnTo>
                  <a:lnTo>
                    <a:pt x="4170" y="15403"/>
                  </a:lnTo>
                  <a:lnTo>
                    <a:pt x="4170" y="15359"/>
                  </a:lnTo>
                  <a:lnTo>
                    <a:pt x="3643" y="14569"/>
                  </a:lnTo>
                  <a:lnTo>
                    <a:pt x="3599" y="14525"/>
                  </a:lnTo>
                  <a:lnTo>
                    <a:pt x="352" y="12331"/>
                  </a:lnTo>
                  <a:lnTo>
                    <a:pt x="484" y="11717"/>
                  </a:lnTo>
                  <a:lnTo>
                    <a:pt x="1054" y="8821"/>
                  </a:lnTo>
                  <a:lnTo>
                    <a:pt x="1712" y="5618"/>
                  </a:lnTo>
                  <a:lnTo>
                    <a:pt x="2458" y="3775"/>
                  </a:lnTo>
                  <a:lnTo>
                    <a:pt x="3994" y="264"/>
                  </a:lnTo>
                  <a:lnTo>
                    <a:pt x="3994" y="176"/>
                  </a:lnTo>
                  <a:lnTo>
                    <a:pt x="3994" y="132"/>
                  </a:lnTo>
                  <a:lnTo>
                    <a:pt x="3950" y="45"/>
                  </a:lnTo>
                  <a:lnTo>
                    <a:pt x="3906"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0" name="Google Shape;6790;p166"/>
            <p:cNvSpPr/>
            <p:nvPr/>
          </p:nvSpPr>
          <p:spPr>
            <a:xfrm>
              <a:off x="6209150" y="3492100"/>
              <a:ext cx="307200" cy="221625"/>
            </a:xfrm>
            <a:custGeom>
              <a:rect b="b" l="l" r="r" t="t"/>
              <a:pathLst>
                <a:path extrusionOk="0" h="8865" w="12288">
                  <a:moveTo>
                    <a:pt x="4608" y="1"/>
                  </a:moveTo>
                  <a:lnTo>
                    <a:pt x="4564" y="89"/>
                  </a:lnTo>
                  <a:lnTo>
                    <a:pt x="3116" y="2239"/>
                  </a:lnTo>
                  <a:lnTo>
                    <a:pt x="2107" y="3116"/>
                  </a:lnTo>
                  <a:lnTo>
                    <a:pt x="747" y="4740"/>
                  </a:lnTo>
                  <a:lnTo>
                    <a:pt x="747" y="4784"/>
                  </a:lnTo>
                  <a:lnTo>
                    <a:pt x="1" y="6188"/>
                  </a:lnTo>
                  <a:lnTo>
                    <a:pt x="1" y="6276"/>
                  </a:lnTo>
                  <a:lnTo>
                    <a:pt x="1" y="6363"/>
                  </a:lnTo>
                  <a:lnTo>
                    <a:pt x="308" y="6890"/>
                  </a:lnTo>
                  <a:lnTo>
                    <a:pt x="352" y="6978"/>
                  </a:lnTo>
                  <a:lnTo>
                    <a:pt x="2634" y="8426"/>
                  </a:lnTo>
                  <a:lnTo>
                    <a:pt x="2721" y="8426"/>
                  </a:lnTo>
                  <a:lnTo>
                    <a:pt x="5837" y="8865"/>
                  </a:lnTo>
                  <a:lnTo>
                    <a:pt x="5881" y="8865"/>
                  </a:lnTo>
                  <a:lnTo>
                    <a:pt x="8294" y="8294"/>
                  </a:lnTo>
                  <a:lnTo>
                    <a:pt x="10883" y="7241"/>
                  </a:lnTo>
                  <a:lnTo>
                    <a:pt x="12156" y="7022"/>
                  </a:lnTo>
                  <a:lnTo>
                    <a:pt x="12200" y="6978"/>
                  </a:lnTo>
                  <a:lnTo>
                    <a:pt x="12287" y="6934"/>
                  </a:lnTo>
                  <a:lnTo>
                    <a:pt x="12287" y="6846"/>
                  </a:lnTo>
                  <a:lnTo>
                    <a:pt x="12287" y="6802"/>
                  </a:lnTo>
                  <a:lnTo>
                    <a:pt x="12287" y="6714"/>
                  </a:lnTo>
                  <a:lnTo>
                    <a:pt x="12200" y="6671"/>
                  </a:lnTo>
                  <a:lnTo>
                    <a:pt x="12068" y="6671"/>
                  </a:lnTo>
                  <a:lnTo>
                    <a:pt x="10795" y="6934"/>
                  </a:lnTo>
                  <a:lnTo>
                    <a:pt x="10751" y="6934"/>
                  </a:lnTo>
                  <a:lnTo>
                    <a:pt x="8206" y="7943"/>
                  </a:lnTo>
                  <a:lnTo>
                    <a:pt x="5837" y="8514"/>
                  </a:lnTo>
                  <a:lnTo>
                    <a:pt x="2765" y="8119"/>
                  </a:lnTo>
                  <a:lnTo>
                    <a:pt x="615" y="6671"/>
                  </a:lnTo>
                  <a:lnTo>
                    <a:pt x="352" y="6276"/>
                  </a:lnTo>
                  <a:lnTo>
                    <a:pt x="1054" y="4959"/>
                  </a:lnTo>
                  <a:lnTo>
                    <a:pt x="2370" y="3380"/>
                  </a:lnTo>
                  <a:lnTo>
                    <a:pt x="3380" y="2502"/>
                  </a:lnTo>
                  <a:lnTo>
                    <a:pt x="3423" y="2458"/>
                  </a:lnTo>
                  <a:lnTo>
                    <a:pt x="4871" y="264"/>
                  </a:lnTo>
                  <a:lnTo>
                    <a:pt x="4871" y="220"/>
                  </a:lnTo>
                  <a:lnTo>
                    <a:pt x="4871" y="132"/>
                  </a:lnTo>
                  <a:lnTo>
                    <a:pt x="4871" y="89"/>
                  </a:lnTo>
                  <a:lnTo>
                    <a:pt x="4828"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1" name="Google Shape;6791;p166"/>
            <p:cNvSpPr/>
            <p:nvPr/>
          </p:nvSpPr>
          <p:spPr>
            <a:xfrm>
              <a:off x="6661125" y="3867275"/>
              <a:ext cx="603375" cy="716375"/>
            </a:xfrm>
            <a:custGeom>
              <a:rect b="b" l="l" r="r" t="t"/>
              <a:pathLst>
                <a:path extrusionOk="0" h="28655" w="24135">
                  <a:moveTo>
                    <a:pt x="3204" y="1"/>
                  </a:moveTo>
                  <a:lnTo>
                    <a:pt x="3160" y="89"/>
                  </a:lnTo>
                  <a:lnTo>
                    <a:pt x="3116" y="132"/>
                  </a:lnTo>
                  <a:lnTo>
                    <a:pt x="2941" y="1361"/>
                  </a:lnTo>
                  <a:lnTo>
                    <a:pt x="1756" y="4477"/>
                  </a:lnTo>
                  <a:lnTo>
                    <a:pt x="1141" y="6495"/>
                  </a:lnTo>
                  <a:lnTo>
                    <a:pt x="1098" y="6539"/>
                  </a:lnTo>
                  <a:lnTo>
                    <a:pt x="878" y="8821"/>
                  </a:lnTo>
                  <a:lnTo>
                    <a:pt x="44" y="13165"/>
                  </a:lnTo>
                  <a:lnTo>
                    <a:pt x="1" y="15491"/>
                  </a:lnTo>
                  <a:lnTo>
                    <a:pt x="44" y="16895"/>
                  </a:lnTo>
                  <a:lnTo>
                    <a:pt x="44" y="16983"/>
                  </a:lnTo>
                  <a:lnTo>
                    <a:pt x="439" y="17641"/>
                  </a:lnTo>
                  <a:lnTo>
                    <a:pt x="483" y="17685"/>
                  </a:lnTo>
                  <a:lnTo>
                    <a:pt x="1317" y="18211"/>
                  </a:lnTo>
                  <a:lnTo>
                    <a:pt x="1361" y="18255"/>
                  </a:lnTo>
                  <a:lnTo>
                    <a:pt x="4081" y="19220"/>
                  </a:lnTo>
                  <a:lnTo>
                    <a:pt x="5529" y="20010"/>
                  </a:lnTo>
                  <a:lnTo>
                    <a:pt x="7065" y="22204"/>
                  </a:lnTo>
                  <a:lnTo>
                    <a:pt x="8601" y="24442"/>
                  </a:lnTo>
                  <a:lnTo>
                    <a:pt x="9479" y="25451"/>
                  </a:lnTo>
                  <a:lnTo>
                    <a:pt x="9523" y="25495"/>
                  </a:lnTo>
                  <a:lnTo>
                    <a:pt x="11585" y="26417"/>
                  </a:lnTo>
                  <a:lnTo>
                    <a:pt x="11629" y="26417"/>
                  </a:lnTo>
                  <a:lnTo>
                    <a:pt x="13779" y="26812"/>
                  </a:lnTo>
                  <a:lnTo>
                    <a:pt x="16412" y="27119"/>
                  </a:lnTo>
                  <a:lnTo>
                    <a:pt x="17816" y="27251"/>
                  </a:lnTo>
                  <a:lnTo>
                    <a:pt x="20449" y="28128"/>
                  </a:lnTo>
                  <a:lnTo>
                    <a:pt x="22248" y="28655"/>
                  </a:lnTo>
                  <a:lnTo>
                    <a:pt x="23389" y="28655"/>
                  </a:lnTo>
                  <a:lnTo>
                    <a:pt x="24003" y="28479"/>
                  </a:lnTo>
                  <a:lnTo>
                    <a:pt x="24047" y="28435"/>
                  </a:lnTo>
                  <a:lnTo>
                    <a:pt x="24091" y="28391"/>
                  </a:lnTo>
                  <a:lnTo>
                    <a:pt x="24135" y="28304"/>
                  </a:lnTo>
                  <a:lnTo>
                    <a:pt x="24091" y="28260"/>
                  </a:lnTo>
                  <a:lnTo>
                    <a:pt x="24091" y="28172"/>
                  </a:lnTo>
                  <a:lnTo>
                    <a:pt x="24047" y="28128"/>
                  </a:lnTo>
                  <a:lnTo>
                    <a:pt x="23872" y="28128"/>
                  </a:lnTo>
                  <a:lnTo>
                    <a:pt x="23301" y="28304"/>
                  </a:lnTo>
                  <a:lnTo>
                    <a:pt x="22336" y="28304"/>
                  </a:lnTo>
                  <a:lnTo>
                    <a:pt x="20537" y="27777"/>
                  </a:lnTo>
                  <a:lnTo>
                    <a:pt x="17904" y="26899"/>
                  </a:lnTo>
                  <a:lnTo>
                    <a:pt x="17860" y="26899"/>
                  </a:lnTo>
                  <a:lnTo>
                    <a:pt x="16456" y="26768"/>
                  </a:lnTo>
                  <a:lnTo>
                    <a:pt x="13823" y="26461"/>
                  </a:lnTo>
                  <a:lnTo>
                    <a:pt x="11717" y="26066"/>
                  </a:lnTo>
                  <a:lnTo>
                    <a:pt x="9698" y="25188"/>
                  </a:lnTo>
                  <a:lnTo>
                    <a:pt x="8864" y="24223"/>
                  </a:lnTo>
                  <a:lnTo>
                    <a:pt x="7372" y="22029"/>
                  </a:lnTo>
                  <a:lnTo>
                    <a:pt x="5793" y="19791"/>
                  </a:lnTo>
                  <a:lnTo>
                    <a:pt x="5705" y="19703"/>
                  </a:lnTo>
                  <a:lnTo>
                    <a:pt x="4257" y="18913"/>
                  </a:lnTo>
                  <a:lnTo>
                    <a:pt x="4213" y="18913"/>
                  </a:lnTo>
                  <a:lnTo>
                    <a:pt x="1492" y="17904"/>
                  </a:lnTo>
                  <a:lnTo>
                    <a:pt x="703" y="17421"/>
                  </a:lnTo>
                  <a:lnTo>
                    <a:pt x="395" y="16851"/>
                  </a:lnTo>
                  <a:lnTo>
                    <a:pt x="352" y="15491"/>
                  </a:lnTo>
                  <a:lnTo>
                    <a:pt x="395" y="13209"/>
                  </a:lnTo>
                  <a:lnTo>
                    <a:pt x="1229" y="8865"/>
                  </a:lnTo>
                  <a:lnTo>
                    <a:pt x="1449" y="6583"/>
                  </a:lnTo>
                  <a:lnTo>
                    <a:pt x="2107" y="4608"/>
                  </a:lnTo>
                  <a:lnTo>
                    <a:pt x="3292" y="1449"/>
                  </a:lnTo>
                  <a:lnTo>
                    <a:pt x="3292" y="1405"/>
                  </a:lnTo>
                  <a:lnTo>
                    <a:pt x="3467" y="176"/>
                  </a:lnTo>
                  <a:lnTo>
                    <a:pt x="3467" y="132"/>
                  </a:lnTo>
                  <a:lnTo>
                    <a:pt x="3467" y="45"/>
                  </a:lnTo>
                  <a:lnTo>
                    <a:pt x="3379"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2" name="Google Shape;6792;p166"/>
            <p:cNvSpPr/>
            <p:nvPr/>
          </p:nvSpPr>
          <p:spPr>
            <a:xfrm>
              <a:off x="6088475" y="3432875"/>
              <a:ext cx="1147500" cy="1171625"/>
            </a:xfrm>
            <a:custGeom>
              <a:rect b="b" l="l" r="r" t="t"/>
              <a:pathLst>
                <a:path extrusionOk="0" h="46865" w="45900">
                  <a:moveTo>
                    <a:pt x="6846" y="0"/>
                  </a:moveTo>
                  <a:lnTo>
                    <a:pt x="6802" y="44"/>
                  </a:lnTo>
                  <a:lnTo>
                    <a:pt x="6758" y="88"/>
                  </a:lnTo>
                  <a:lnTo>
                    <a:pt x="5223" y="2677"/>
                  </a:lnTo>
                  <a:lnTo>
                    <a:pt x="4038" y="4827"/>
                  </a:lnTo>
                  <a:lnTo>
                    <a:pt x="1405" y="8513"/>
                  </a:lnTo>
                  <a:lnTo>
                    <a:pt x="176" y="10356"/>
                  </a:lnTo>
                  <a:lnTo>
                    <a:pt x="45" y="10532"/>
                  </a:lnTo>
                  <a:lnTo>
                    <a:pt x="1" y="10575"/>
                  </a:lnTo>
                  <a:lnTo>
                    <a:pt x="1" y="10663"/>
                  </a:lnTo>
                  <a:lnTo>
                    <a:pt x="1" y="10751"/>
                  </a:lnTo>
                  <a:lnTo>
                    <a:pt x="89" y="10795"/>
                  </a:lnTo>
                  <a:lnTo>
                    <a:pt x="2765" y="11804"/>
                  </a:lnTo>
                  <a:lnTo>
                    <a:pt x="5223" y="12857"/>
                  </a:lnTo>
                  <a:lnTo>
                    <a:pt x="5223" y="12901"/>
                  </a:lnTo>
                  <a:lnTo>
                    <a:pt x="7855" y="13603"/>
                  </a:lnTo>
                  <a:lnTo>
                    <a:pt x="7899" y="13603"/>
                  </a:lnTo>
                  <a:lnTo>
                    <a:pt x="10620" y="13910"/>
                  </a:lnTo>
                  <a:lnTo>
                    <a:pt x="10664" y="13910"/>
                  </a:lnTo>
                  <a:lnTo>
                    <a:pt x="11936" y="13823"/>
                  </a:lnTo>
                  <a:lnTo>
                    <a:pt x="11980" y="13823"/>
                  </a:lnTo>
                  <a:lnTo>
                    <a:pt x="15096" y="12945"/>
                  </a:lnTo>
                  <a:lnTo>
                    <a:pt x="15140" y="12945"/>
                  </a:lnTo>
                  <a:lnTo>
                    <a:pt x="17290" y="11892"/>
                  </a:lnTo>
                  <a:lnTo>
                    <a:pt x="18431" y="11585"/>
                  </a:lnTo>
                  <a:lnTo>
                    <a:pt x="19264" y="11672"/>
                  </a:lnTo>
                  <a:lnTo>
                    <a:pt x="21502" y="15095"/>
                  </a:lnTo>
                  <a:lnTo>
                    <a:pt x="22029" y="16499"/>
                  </a:lnTo>
                  <a:lnTo>
                    <a:pt x="22117" y="17684"/>
                  </a:lnTo>
                  <a:lnTo>
                    <a:pt x="21546" y="19746"/>
                  </a:lnTo>
                  <a:lnTo>
                    <a:pt x="21020" y="21897"/>
                  </a:lnTo>
                  <a:lnTo>
                    <a:pt x="21020" y="21940"/>
                  </a:lnTo>
                  <a:lnTo>
                    <a:pt x="20712" y="24310"/>
                  </a:lnTo>
                  <a:lnTo>
                    <a:pt x="20537" y="26943"/>
                  </a:lnTo>
                  <a:lnTo>
                    <a:pt x="20054" y="29093"/>
                  </a:lnTo>
                  <a:lnTo>
                    <a:pt x="20054" y="29137"/>
                  </a:lnTo>
                  <a:lnTo>
                    <a:pt x="19967" y="31024"/>
                  </a:lnTo>
                  <a:lnTo>
                    <a:pt x="19001" y="35148"/>
                  </a:lnTo>
                  <a:lnTo>
                    <a:pt x="18957" y="35631"/>
                  </a:lnTo>
                  <a:lnTo>
                    <a:pt x="18957" y="35763"/>
                  </a:lnTo>
                  <a:lnTo>
                    <a:pt x="19045" y="35807"/>
                  </a:lnTo>
                  <a:lnTo>
                    <a:pt x="19835" y="36289"/>
                  </a:lnTo>
                  <a:lnTo>
                    <a:pt x="19879" y="36289"/>
                  </a:lnTo>
                  <a:lnTo>
                    <a:pt x="23872" y="37650"/>
                  </a:lnTo>
                  <a:lnTo>
                    <a:pt x="26636" y="38659"/>
                  </a:lnTo>
                  <a:lnTo>
                    <a:pt x="28216" y="39317"/>
                  </a:lnTo>
                  <a:lnTo>
                    <a:pt x="28830" y="39975"/>
                  </a:lnTo>
                  <a:lnTo>
                    <a:pt x="30410" y="42301"/>
                  </a:lnTo>
                  <a:lnTo>
                    <a:pt x="31507" y="43749"/>
                  </a:lnTo>
                  <a:lnTo>
                    <a:pt x="31551" y="43793"/>
                  </a:lnTo>
                  <a:lnTo>
                    <a:pt x="32209" y="44188"/>
                  </a:lnTo>
                  <a:lnTo>
                    <a:pt x="32209" y="44232"/>
                  </a:lnTo>
                  <a:lnTo>
                    <a:pt x="34359" y="45021"/>
                  </a:lnTo>
                  <a:lnTo>
                    <a:pt x="34403" y="45021"/>
                  </a:lnTo>
                  <a:lnTo>
                    <a:pt x="38221" y="45548"/>
                  </a:lnTo>
                  <a:lnTo>
                    <a:pt x="40766" y="45724"/>
                  </a:lnTo>
                  <a:lnTo>
                    <a:pt x="43969" y="46689"/>
                  </a:lnTo>
                  <a:lnTo>
                    <a:pt x="44759" y="46864"/>
                  </a:lnTo>
                  <a:lnTo>
                    <a:pt x="44847" y="46864"/>
                  </a:lnTo>
                  <a:lnTo>
                    <a:pt x="45768" y="46601"/>
                  </a:lnTo>
                  <a:lnTo>
                    <a:pt x="45812" y="46557"/>
                  </a:lnTo>
                  <a:lnTo>
                    <a:pt x="45856" y="46513"/>
                  </a:lnTo>
                  <a:lnTo>
                    <a:pt x="45900" y="46426"/>
                  </a:lnTo>
                  <a:lnTo>
                    <a:pt x="45856" y="46382"/>
                  </a:lnTo>
                  <a:lnTo>
                    <a:pt x="45856" y="46294"/>
                  </a:lnTo>
                  <a:lnTo>
                    <a:pt x="45812" y="46250"/>
                  </a:lnTo>
                  <a:lnTo>
                    <a:pt x="45681" y="46250"/>
                  </a:lnTo>
                  <a:lnTo>
                    <a:pt x="44759" y="46513"/>
                  </a:lnTo>
                  <a:lnTo>
                    <a:pt x="44057" y="46338"/>
                  </a:lnTo>
                  <a:lnTo>
                    <a:pt x="40854" y="45372"/>
                  </a:lnTo>
                  <a:lnTo>
                    <a:pt x="40810" y="45372"/>
                  </a:lnTo>
                  <a:lnTo>
                    <a:pt x="38265" y="45197"/>
                  </a:lnTo>
                  <a:lnTo>
                    <a:pt x="34491" y="44670"/>
                  </a:lnTo>
                  <a:lnTo>
                    <a:pt x="32385" y="43881"/>
                  </a:lnTo>
                  <a:lnTo>
                    <a:pt x="31770" y="43486"/>
                  </a:lnTo>
                  <a:lnTo>
                    <a:pt x="30717" y="42081"/>
                  </a:lnTo>
                  <a:lnTo>
                    <a:pt x="29094" y="39756"/>
                  </a:lnTo>
                  <a:lnTo>
                    <a:pt x="29094" y="39712"/>
                  </a:lnTo>
                  <a:lnTo>
                    <a:pt x="28435" y="39010"/>
                  </a:lnTo>
                  <a:lnTo>
                    <a:pt x="28392" y="38966"/>
                  </a:lnTo>
                  <a:lnTo>
                    <a:pt x="26768" y="38352"/>
                  </a:lnTo>
                  <a:lnTo>
                    <a:pt x="24004" y="37299"/>
                  </a:lnTo>
                  <a:lnTo>
                    <a:pt x="20010" y="35982"/>
                  </a:lnTo>
                  <a:lnTo>
                    <a:pt x="19308" y="35587"/>
                  </a:lnTo>
                  <a:lnTo>
                    <a:pt x="19352" y="35192"/>
                  </a:lnTo>
                  <a:lnTo>
                    <a:pt x="20274" y="31111"/>
                  </a:lnTo>
                  <a:lnTo>
                    <a:pt x="20318" y="31068"/>
                  </a:lnTo>
                  <a:lnTo>
                    <a:pt x="20405" y="29137"/>
                  </a:lnTo>
                  <a:lnTo>
                    <a:pt x="20888" y="26987"/>
                  </a:lnTo>
                  <a:lnTo>
                    <a:pt x="20888" y="26943"/>
                  </a:lnTo>
                  <a:lnTo>
                    <a:pt x="21064" y="24354"/>
                  </a:lnTo>
                  <a:lnTo>
                    <a:pt x="21327" y="21984"/>
                  </a:lnTo>
                  <a:lnTo>
                    <a:pt x="21897" y="19834"/>
                  </a:lnTo>
                  <a:lnTo>
                    <a:pt x="22468" y="17728"/>
                  </a:lnTo>
                  <a:lnTo>
                    <a:pt x="22468" y="17684"/>
                  </a:lnTo>
                  <a:lnTo>
                    <a:pt x="22380" y="16455"/>
                  </a:lnTo>
                  <a:lnTo>
                    <a:pt x="22336" y="16411"/>
                  </a:lnTo>
                  <a:lnTo>
                    <a:pt x="21809" y="14963"/>
                  </a:lnTo>
                  <a:lnTo>
                    <a:pt x="21809" y="14920"/>
                  </a:lnTo>
                  <a:lnTo>
                    <a:pt x="19528" y="11453"/>
                  </a:lnTo>
                  <a:lnTo>
                    <a:pt x="19484" y="11365"/>
                  </a:lnTo>
                  <a:lnTo>
                    <a:pt x="19396" y="11365"/>
                  </a:lnTo>
                  <a:lnTo>
                    <a:pt x="18431" y="11234"/>
                  </a:lnTo>
                  <a:lnTo>
                    <a:pt x="18387" y="11234"/>
                  </a:lnTo>
                  <a:lnTo>
                    <a:pt x="17202" y="11541"/>
                  </a:lnTo>
                  <a:lnTo>
                    <a:pt x="17158" y="11541"/>
                  </a:lnTo>
                  <a:lnTo>
                    <a:pt x="15008" y="12594"/>
                  </a:lnTo>
                  <a:lnTo>
                    <a:pt x="11892" y="13471"/>
                  </a:lnTo>
                  <a:lnTo>
                    <a:pt x="10664" y="13559"/>
                  </a:lnTo>
                  <a:lnTo>
                    <a:pt x="7943" y="13252"/>
                  </a:lnTo>
                  <a:lnTo>
                    <a:pt x="5354" y="12550"/>
                  </a:lnTo>
                  <a:lnTo>
                    <a:pt x="2897" y="11497"/>
                  </a:lnTo>
                  <a:lnTo>
                    <a:pt x="484" y="10575"/>
                  </a:lnTo>
                  <a:lnTo>
                    <a:pt x="1712" y="8732"/>
                  </a:lnTo>
                  <a:lnTo>
                    <a:pt x="4345" y="5003"/>
                  </a:lnTo>
                  <a:lnTo>
                    <a:pt x="5530" y="2852"/>
                  </a:lnTo>
                  <a:lnTo>
                    <a:pt x="7066" y="264"/>
                  </a:lnTo>
                  <a:lnTo>
                    <a:pt x="7066" y="176"/>
                  </a:lnTo>
                  <a:lnTo>
                    <a:pt x="7066" y="132"/>
                  </a:lnTo>
                  <a:lnTo>
                    <a:pt x="7066" y="44"/>
                  </a:lnTo>
                  <a:lnTo>
                    <a:pt x="6978"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3" name="Google Shape;6793;p166"/>
            <p:cNvSpPr/>
            <p:nvPr/>
          </p:nvSpPr>
          <p:spPr>
            <a:xfrm>
              <a:off x="5247075" y="3384600"/>
              <a:ext cx="1963675" cy="1351550"/>
            </a:xfrm>
            <a:custGeom>
              <a:rect b="b" l="l" r="r" t="t"/>
              <a:pathLst>
                <a:path extrusionOk="0" h="54062" w="78547">
                  <a:moveTo>
                    <a:pt x="38396" y="1"/>
                  </a:moveTo>
                  <a:lnTo>
                    <a:pt x="38308" y="44"/>
                  </a:lnTo>
                  <a:lnTo>
                    <a:pt x="36246" y="1361"/>
                  </a:lnTo>
                  <a:lnTo>
                    <a:pt x="36246" y="1405"/>
                  </a:lnTo>
                  <a:lnTo>
                    <a:pt x="35675" y="1887"/>
                  </a:lnTo>
                  <a:lnTo>
                    <a:pt x="35631" y="1931"/>
                  </a:lnTo>
                  <a:lnTo>
                    <a:pt x="34447" y="4564"/>
                  </a:lnTo>
                  <a:lnTo>
                    <a:pt x="33262" y="7460"/>
                  </a:lnTo>
                  <a:lnTo>
                    <a:pt x="32823" y="8557"/>
                  </a:lnTo>
                  <a:lnTo>
                    <a:pt x="31638" y="8996"/>
                  </a:lnTo>
                  <a:lnTo>
                    <a:pt x="31594" y="8996"/>
                  </a:lnTo>
                  <a:lnTo>
                    <a:pt x="30059" y="9917"/>
                  </a:lnTo>
                  <a:lnTo>
                    <a:pt x="30015" y="9961"/>
                  </a:lnTo>
                  <a:lnTo>
                    <a:pt x="28962" y="10795"/>
                  </a:lnTo>
                  <a:lnTo>
                    <a:pt x="28962" y="10839"/>
                  </a:lnTo>
                  <a:lnTo>
                    <a:pt x="28260" y="11804"/>
                  </a:lnTo>
                  <a:lnTo>
                    <a:pt x="28260" y="11848"/>
                  </a:lnTo>
                  <a:lnTo>
                    <a:pt x="27250" y="13867"/>
                  </a:lnTo>
                  <a:lnTo>
                    <a:pt x="27250" y="13954"/>
                  </a:lnTo>
                  <a:lnTo>
                    <a:pt x="27338" y="16280"/>
                  </a:lnTo>
                  <a:lnTo>
                    <a:pt x="27338" y="18123"/>
                  </a:lnTo>
                  <a:lnTo>
                    <a:pt x="27031" y="18913"/>
                  </a:lnTo>
                  <a:lnTo>
                    <a:pt x="26768" y="19132"/>
                  </a:lnTo>
                  <a:lnTo>
                    <a:pt x="26460" y="19220"/>
                  </a:lnTo>
                  <a:lnTo>
                    <a:pt x="24749" y="18562"/>
                  </a:lnTo>
                  <a:lnTo>
                    <a:pt x="22467" y="18123"/>
                  </a:lnTo>
                  <a:lnTo>
                    <a:pt x="20273" y="17991"/>
                  </a:lnTo>
                  <a:lnTo>
                    <a:pt x="20229" y="17991"/>
                  </a:lnTo>
                  <a:lnTo>
                    <a:pt x="19483" y="18123"/>
                  </a:lnTo>
                  <a:lnTo>
                    <a:pt x="19396" y="18167"/>
                  </a:lnTo>
                  <a:lnTo>
                    <a:pt x="18650" y="18694"/>
                  </a:lnTo>
                  <a:lnTo>
                    <a:pt x="18035" y="18474"/>
                  </a:lnTo>
                  <a:lnTo>
                    <a:pt x="17948" y="18474"/>
                  </a:lnTo>
                  <a:lnTo>
                    <a:pt x="17246" y="18562"/>
                  </a:lnTo>
                  <a:lnTo>
                    <a:pt x="17202" y="18606"/>
                  </a:lnTo>
                  <a:lnTo>
                    <a:pt x="16368" y="19088"/>
                  </a:lnTo>
                  <a:lnTo>
                    <a:pt x="16324" y="19132"/>
                  </a:lnTo>
                  <a:lnTo>
                    <a:pt x="15622" y="19834"/>
                  </a:lnTo>
                  <a:lnTo>
                    <a:pt x="15578" y="19878"/>
                  </a:lnTo>
                  <a:lnTo>
                    <a:pt x="13647" y="23828"/>
                  </a:lnTo>
                  <a:lnTo>
                    <a:pt x="12287" y="26241"/>
                  </a:lnTo>
                  <a:lnTo>
                    <a:pt x="11541" y="27426"/>
                  </a:lnTo>
                  <a:lnTo>
                    <a:pt x="11541" y="27470"/>
                  </a:lnTo>
                  <a:lnTo>
                    <a:pt x="11190" y="28523"/>
                  </a:lnTo>
                  <a:lnTo>
                    <a:pt x="11190" y="28567"/>
                  </a:lnTo>
                  <a:lnTo>
                    <a:pt x="10620" y="31550"/>
                  </a:lnTo>
                  <a:lnTo>
                    <a:pt x="10620" y="31594"/>
                  </a:lnTo>
                  <a:lnTo>
                    <a:pt x="10620" y="32735"/>
                  </a:lnTo>
                  <a:lnTo>
                    <a:pt x="10532" y="33393"/>
                  </a:lnTo>
                  <a:lnTo>
                    <a:pt x="9566" y="35105"/>
                  </a:lnTo>
                  <a:lnTo>
                    <a:pt x="7943" y="37299"/>
                  </a:lnTo>
                  <a:lnTo>
                    <a:pt x="6978" y="39142"/>
                  </a:lnTo>
                  <a:lnTo>
                    <a:pt x="6144" y="41072"/>
                  </a:lnTo>
                  <a:lnTo>
                    <a:pt x="5924" y="42213"/>
                  </a:lnTo>
                  <a:lnTo>
                    <a:pt x="5793" y="42301"/>
                  </a:lnTo>
                  <a:lnTo>
                    <a:pt x="5617" y="42257"/>
                  </a:lnTo>
                  <a:lnTo>
                    <a:pt x="5486" y="42213"/>
                  </a:lnTo>
                  <a:lnTo>
                    <a:pt x="4125" y="42652"/>
                  </a:lnTo>
                  <a:lnTo>
                    <a:pt x="2282" y="43486"/>
                  </a:lnTo>
                  <a:lnTo>
                    <a:pt x="2238" y="43530"/>
                  </a:lnTo>
                  <a:lnTo>
                    <a:pt x="1317" y="44451"/>
                  </a:lnTo>
                  <a:lnTo>
                    <a:pt x="1273" y="44495"/>
                  </a:lnTo>
                  <a:lnTo>
                    <a:pt x="439" y="45899"/>
                  </a:lnTo>
                  <a:lnTo>
                    <a:pt x="439" y="45943"/>
                  </a:lnTo>
                  <a:lnTo>
                    <a:pt x="176" y="46909"/>
                  </a:lnTo>
                  <a:lnTo>
                    <a:pt x="176" y="46952"/>
                  </a:lnTo>
                  <a:lnTo>
                    <a:pt x="0" y="48488"/>
                  </a:lnTo>
                  <a:lnTo>
                    <a:pt x="44" y="48576"/>
                  </a:lnTo>
                  <a:lnTo>
                    <a:pt x="790" y="49892"/>
                  </a:lnTo>
                  <a:lnTo>
                    <a:pt x="1887" y="51253"/>
                  </a:lnTo>
                  <a:lnTo>
                    <a:pt x="1887" y="51297"/>
                  </a:lnTo>
                  <a:lnTo>
                    <a:pt x="2238" y="51604"/>
                  </a:lnTo>
                  <a:lnTo>
                    <a:pt x="2370" y="51648"/>
                  </a:lnTo>
                  <a:lnTo>
                    <a:pt x="5442" y="51735"/>
                  </a:lnTo>
                  <a:lnTo>
                    <a:pt x="8733" y="51867"/>
                  </a:lnTo>
                  <a:lnTo>
                    <a:pt x="11804" y="52613"/>
                  </a:lnTo>
                  <a:lnTo>
                    <a:pt x="14920" y="54017"/>
                  </a:lnTo>
                  <a:lnTo>
                    <a:pt x="15008" y="54017"/>
                  </a:lnTo>
                  <a:lnTo>
                    <a:pt x="15490" y="54061"/>
                  </a:lnTo>
                  <a:lnTo>
                    <a:pt x="15578" y="54061"/>
                  </a:lnTo>
                  <a:lnTo>
                    <a:pt x="18035" y="53271"/>
                  </a:lnTo>
                  <a:lnTo>
                    <a:pt x="19659" y="52789"/>
                  </a:lnTo>
                  <a:lnTo>
                    <a:pt x="21239" y="52262"/>
                  </a:lnTo>
                  <a:lnTo>
                    <a:pt x="22818" y="51692"/>
                  </a:lnTo>
                  <a:lnTo>
                    <a:pt x="24354" y="51077"/>
                  </a:lnTo>
                  <a:lnTo>
                    <a:pt x="25100" y="50726"/>
                  </a:lnTo>
                  <a:lnTo>
                    <a:pt x="25846" y="50331"/>
                  </a:lnTo>
                  <a:lnTo>
                    <a:pt x="26548" y="49980"/>
                  </a:lnTo>
                  <a:lnTo>
                    <a:pt x="27294" y="49541"/>
                  </a:lnTo>
                  <a:lnTo>
                    <a:pt x="27952" y="49103"/>
                  </a:lnTo>
                  <a:lnTo>
                    <a:pt x="28654" y="48620"/>
                  </a:lnTo>
                  <a:lnTo>
                    <a:pt x="29313" y="48137"/>
                  </a:lnTo>
                  <a:lnTo>
                    <a:pt x="29927" y="47567"/>
                  </a:lnTo>
                  <a:lnTo>
                    <a:pt x="30805" y="47172"/>
                  </a:lnTo>
                  <a:lnTo>
                    <a:pt x="31814" y="46996"/>
                  </a:lnTo>
                  <a:lnTo>
                    <a:pt x="34271" y="46909"/>
                  </a:lnTo>
                  <a:lnTo>
                    <a:pt x="36509" y="46821"/>
                  </a:lnTo>
                  <a:lnTo>
                    <a:pt x="36553" y="46821"/>
                  </a:lnTo>
                  <a:lnTo>
                    <a:pt x="37167" y="46645"/>
                  </a:lnTo>
                  <a:lnTo>
                    <a:pt x="37211" y="46601"/>
                  </a:lnTo>
                  <a:lnTo>
                    <a:pt x="37869" y="46206"/>
                  </a:lnTo>
                  <a:lnTo>
                    <a:pt x="37913" y="46206"/>
                  </a:lnTo>
                  <a:lnTo>
                    <a:pt x="39625" y="44539"/>
                  </a:lnTo>
                  <a:lnTo>
                    <a:pt x="39976" y="43925"/>
                  </a:lnTo>
                  <a:lnTo>
                    <a:pt x="40020" y="43881"/>
                  </a:lnTo>
                  <a:lnTo>
                    <a:pt x="40634" y="41292"/>
                  </a:lnTo>
                  <a:lnTo>
                    <a:pt x="40941" y="40897"/>
                  </a:lnTo>
                  <a:lnTo>
                    <a:pt x="42740" y="39668"/>
                  </a:lnTo>
                  <a:lnTo>
                    <a:pt x="42828" y="39624"/>
                  </a:lnTo>
                  <a:lnTo>
                    <a:pt x="42828" y="39493"/>
                  </a:lnTo>
                  <a:lnTo>
                    <a:pt x="42784" y="39405"/>
                  </a:lnTo>
                  <a:lnTo>
                    <a:pt x="42740" y="39361"/>
                  </a:lnTo>
                  <a:lnTo>
                    <a:pt x="42082" y="39142"/>
                  </a:lnTo>
                  <a:lnTo>
                    <a:pt x="41994" y="39142"/>
                  </a:lnTo>
                  <a:lnTo>
                    <a:pt x="40063" y="39230"/>
                  </a:lnTo>
                  <a:lnTo>
                    <a:pt x="38089" y="39581"/>
                  </a:lnTo>
                  <a:lnTo>
                    <a:pt x="36114" y="39493"/>
                  </a:lnTo>
                  <a:lnTo>
                    <a:pt x="35149" y="39361"/>
                  </a:lnTo>
                  <a:lnTo>
                    <a:pt x="32955" y="38220"/>
                  </a:lnTo>
                  <a:lnTo>
                    <a:pt x="32297" y="37781"/>
                  </a:lnTo>
                  <a:lnTo>
                    <a:pt x="31858" y="35544"/>
                  </a:lnTo>
                  <a:lnTo>
                    <a:pt x="31463" y="32823"/>
                  </a:lnTo>
                  <a:lnTo>
                    <a:pt x="31463" y="32779"/>
                  </a:lnTo>
                  <a:lnTo>
                    <a:pt x="31156" y="31638"/>
                  </a:lnTo>
                  <a:lnTo>
                    <a:pt x="31156" y="31550"/>
                  </a:lnTo>
                  <a:lnTo>
                    <a:pt x="28962" y="28479"/>
                  </a:lnTo>
                  <a:lnTo>
                    <a:pt x="26724" y="25451"/>
                  </a:lnTo>
                  <a:lnTo>
                    <a:pt x="25978" y="24486"/>
                  </a:lnTo>
                  <a:lnTo>
                    <a:pt x="27601" y="21326"/>
                  </a:lnTo>
                  <a:lnTo>
                    <a:pt x="28523" y="19659"/>
                  </a:lnTo>
                  <a:lnTo>
                    <a:pt x="28874" y="19308"/>
                  </a:lnTo>
                  <a:lnTo>
                    <a:pt x="30103" y="18737"/>
                  </a:lnTo>
                  <a:lnTo>
                    <a:pt x="31287" y="18606"/>
                  </a:lnTo>
                  <a:lnTo>
                    <a:pt x="32867" y="18781"/>
                  </a:lnTo>
                  <a:lnTo>
                    <a:pt x="37299" y="19747"/>
                  </a:lnTo>
                  <a:lnTo>
                    <a:pt x="38747" y="20054"/>
                  </a:lnTo>
                  <a:lnTo>
                    <a:pt x="38835" y="20054"/>
                  </a:lnTo>
                  <a:lnTo>
                    <a:pt x="39712" y="19966"/>
                  </a:lnTo>
                  <a:lnTo>
                    <a:pt x="39756" y="19966"/>
                  </a:lnTo>
                  <a:lnTo>
                    <a:pt x="42082" y="18869"/>
                  </a:lnTo>
                  <a:lnTo>
                    <a:pt x="45197" y="18781"/>
                  </a:lnTo>
                  <a:lnTo>
                    <a:pt x="48357" y="17948"/>
                  </a:lnTo>
                  <a:lnTo>
                    <a:pt x="50419" y="17245"/>
                  </a:lnTo>
                  <a:lnTo>
                    <a:pt x="50463" y="17245"/>
                  </a:lnTo>
                  <a:lnTo>
                    <a:pt x="51428" y="16543"/>
                  </a:lnTo>
                  <a:lnTo>
                    <a:pt x="52174" y="18606"/>
                  </a:lnTo>
                  <a:lnTo>
                    <a:pt x="51648" y="21853"/>
                  </a:lnTo>
                  <a:lnTo>
                    <a:pt x="51297" y="25056"/>
                  </a:lnTo>
                  <a:lnTo>
                    <a:pt x="51165" y="27689"/>
                  </a:lnTo>
                  <a:lnTo>
                    <a:pt x="50551" y="31463"/>
                  </a:lnTo>
                  <a:lnTo>
                    <a:pt x="49893" y="33569"/>
                  </a:lnTo>
                  <a:lnTo>
                    <a:pt x="49893" y="33613"/>
                  </a:lnTo>
                  <a:lnTo>
                    <a:pt x="49717" y="36114"/>
                  </a:lnTo>
                  <a:lnTo>
                    <a:pt x="49717" y="37430"/>
                  </a:lnTo>
                  <a:lnTo>
                    <a:pt x="49761" y="37518"/>
                  </a:lnTo>
                  <a:lnTo>
                    <a:pt x="49980" y="37825"/>
                  </a:lnTo>
                  <a:lnTo>
                    <a:pt x="50112" y="37913"/>
                  </a:lnTo>
                  <a:lnTo>
                    <a:pt x="51034" y="38045"/>
                  </a:lnTo>
                  <a:lnTo>
                    <a:pt x="52833" y="39142"/>
                  </a:lnTo>
                  <a:lnTo>
                    <a:pt x="55992" y="40765"/>
                  </a:lnTo>
                  <a:lnTo>
                    <a:pt x="56036" y="40765"/>
                  </a:lnTo>
                  <a:lnTo>
                    <a:pt x="59415" y="41775"/>
                  </a:lnTo>
                  <a:lnTo>
                    <a:pt x="61214" y="42433"/>
                  </a:lnTo>
                  <a:lnTo>
                    <a:pt x="62662" y="44188"/>
                  </a:lnTo>
                  <a:lnTo>
                    <a:pt x="63934" y="45987"/>
                  </a:lnTo>
                  <a:lnTo>
                    <a:pt x="64593" y="46821"/>
                  </a:lnTo>
                  <a:lnTo>
                    <a:pt x="64680" y="46865"/>
                  </a:lnTo>
                  <a:lnTo>
                    <a:pt x="65865" y="47435"/>
                  </a:lnTo>
                  <a:lnTo>
                    <a:pt x="67971" y="48181"/>
                  </a:lnTo>
                  <a:lnTo>
                    <a:pt x="68015" y="48225"/>
                  </a:lnTo>
                  <a:lnTo>
                    <a:pt x="72052" y="48708"/>
                  </a:lnTo>
                  <a:lnTo>
                    <a:pt x="73983" y="48752"/>
                  </a:lnTo>
                  <a:lnTo>
                    <a:pt x="74905" y="48839"/>
                  </a:lnTo>
                  <a:lnTo>
                    <a:pt x="76879" y="49454"/>
                  </a:lnTo>
                  <a:lnTo>
                    <a:pt x="76923" y="49454"/>
                  </a:lnTo>
                  <a:lnTo>
                    <a:pt x="77537" y="49541"/>
                  </a:lnTo>
                  <a:lnTo>
                    <a:pt x="77625" y="49541"/>
                  </a:lnTo>
                  <a:lnTo>
                    <a:pt x="78415" y="49278"/>
                  </a:lnTo>
                  <a:lnTo>
                    <a:pt x="78503" y="49234"/>
                  </a:lnTo>
                  <a:lnTo>
                    <a:pt x="78547" y="49190"/>
                  </a:lnTo>
                  <a:lnTo>
                    <a:pt x="78547" y="49146"/>
                  </a:lnTo>
                  <a:lnTo>
                    <a:pt x="78547" y="49059"/>
                  </a:lnTo>
                  <a:lnTo>
                    <a:pt x="78503" y="49015"/>
                  </a:lnTo>
                  <a:lnTo>
                    <a:pt x="78459" y="48971"/>
                  </a:lnTo>
                  <a:lnTo>
                    <a:pt x="78371" y="48927"/>
                  </a:lnTo>
                  <a:lnTo>
                    <a:pt x="78327" y="48927"/>
                  </a:lnTo>
                  <a:lnTo>
                    <a:pt x="77537" y="49190"/>
                  </a:lnTo>
                  <a:lnTo>
                    <a:pt x="76967" y="49103"/>
                  </a:lnTo>
                  <a:lnTo>
                    <a:pt x="74992" y="48532"/>
                  </a:lnTo>
                  <a:lnTo>
                    <a:pt x="74948" y="48532"/>
                  </a:lnTo>
                  <a:lnTo>
                    <a:pt x="74027" y="48400"/>
                  </a:lnTo>
                  <a:lnTo>
                    <a:pt x="72052" y="48357"/>
                  </a:lnTo>
                  <a:lnTo>
                    <a:pt x="68103" y="47874"/>
                  </a:lnTo>
                  <a:lnTo>
                    <a:pt x="65997" y="47128"/>
                  </a:lnTo>
                  <a:lnTo>
                    <a:pt x="64856" y="46601"/>
                  </a:lnTo>
                  <a:lnTo>
                    <a:pt x="64198" y="45768"/>
                  </a:lnTo>
                  <a:lnTo>
                    <a:pt x="62925" y="43969"/>
                  </a:lnTo>
                  <a:lnTo>
                    <a:pt x="61477" y="42169"/>
                  </a:lnTo>
                  <a:lnTo>
                    <a:pt x="61389" y="42126"/>
                  </a:lnTo>
                  <a:lnTo>
                    <a:pt x="59546" y="41424"/>
                  </a:lnTo>
                  <a:lnTo>
                    <a:pt x="56168" y="40414"/>
                  </a:lnTo>
                  <a:lnTo>
                    <a:pt x="52964" y="38835"/>
                  </a:lnTo>
                  <a:lnTo>
                    <a:pt x="51165" y="37694"/>
                  </a:lnTo>
                  <a:lnTo>
                    <a:pt x="51121" y="37694"/>
                  </a:lnTo>
                  <a:lnTo>
                    <a:pt x="50244" y="37562"/>
                  </a:lnTo>
                  <a:lnTo>
                    <a:pt x="50068" y="37343"/>
                  </a:lnTo>
                  <a:lnTo>
                    <a:pt x="50068" y="36114"/>
                  </a:lnTo>
                  <a:lnTo>
                    <a:pt x="50244" y="33657"/>
                  </a:lnTo>
                  <a:lnTo>
                    <a:pt x="50902" y="31550"/>
                  </a:lnTo>
                  <a:lnTo>
                    <a:pt x="50902" y="31507"/>
                  </a:lnTo>
                  <a:lnTo>
                    <a:pt x="51516" y="27733"/>
                  </a:lnTo>
                  <a:lnTo>
                    <a:pt x="51648" y="25100"/>
                  </a:lnTo>
                  <a:lnTo>
                    <a:pt x="51999" y="21941"/>
                  </a:lnTo>
                  <a:lnTo>
                    <a:pt x="52525" y="18650"/>
                  </a:lnTo>
                  <a:lnTo>
                    <a:pt x="52525" y="18562"/>
                  </a:lnTo>
                  <a:lnTo>
                    <a:pt x="51648" y="16192"/>
                  </a:lnTo>
                  <a:lnTo>
                    <a:pt x="51604" y="16105"/>
                  </a:lnTo>
                  <a:lnTo>
                    <a:pt x="51560" y="16061"/>
                  </a:lnTo>
                  <a:lnTo>
                    <a:pt x="51472" y="16061"/>
                  </a:lnTo>
                  <a:lnTo>
                    <a:pt x="51385" y="16105"/>
                  </a:lnTo>
                  <a:lnTo>
                    <a:pt x="50244" y="16938"/>
                  </a:lnTo>
                  <a:lnTo>
                    <a:pt x="48269" y="17597"/>
                  </a:lnTo>
                  <a:lnTo>
                    <a:pt x="45154" y="18430"/>
                  </a:lnTo>
                  <a:lnTo>
                    <a:pt x="42038" y="18518"/>
                  </a:lnTo>
                  <a:lnTo>
                    <a:pt x="41950" y="18562"/>
                  </a:lnTo>
                  <a:lnTo>
                    <a:pt x="39668" y="19615"/>
                  </a:lnTo>
                  <a:lnTo>
                    <a:pt x="38791" y="19703"/>
                  </a:lnTo>
                  <a:lnTo>
                    <a:pt x="37343" y="19396"/>
                  </a:lnTo>
                  <a:lnTo>
                    <a:pt x="32955" y="18430"/>
                  </a:lnTo>
                  <a:lnTo>
                    <a:pt x="31287" y="18255"/>
                  </a:lnTo>
                  <a:lnTo>
                    <a:pt x="31243" y="18255"/>
                  </a:lnTo>
                  <a:lnTo>
                    <a:pt x="30015" y="18430"/>
                  </a:lnTo>
                  <a:lnTo>
                    <a:pt x="29971" y="18430"/>
                  </a:lnTo>
                  <a:lnTo>
                    <a:pt x="28698" y="19001"/>
                  </a:lnTo>
                  <a:lnTo>
                    <a:pt x="28654" y="19045"/>
                  </a:lnTo>
                  <a:lnTo>
                    <a:pt x="28260" y="19439"/>
                  </a:lnTo>
                  <a:lnTo>
                    <a:pt x="28260" y="19483"/>
                  </a:lnTo>
                  <a:lnTo>
                    <a:pt x="27294" y="21151"/>
                  </a:lnTo>
                  <a:lnTo>
                    <a:pt x="25627" y="24442"/>
                  </a:lnTo>
                  <a:lnTo>
                    <a:pt x="25583" y="24530"/>
                  </a:lnTo>
                  <a:lnTo>
                    <a:pt x="25627" y="24617"/>
                  </a:lnTo>
                  <a:lnTo>
                    <a:pt x="28698" y="28654"/>
                  </a:lnTo>
                  <a:lnTo>
                    <a:pt x="30849" y="31726"/>
                  </a:lnTo>
                  <a:lnTo>
                    <a:pt x="31156" y="32867"/>
                  </a:lnTo>
                  <a:lnTo>
                    <a:pt x="31507" y="35587"/>
                  </a:lnTo>
                  <a:lnTo>
                    <a:pt x="31946" y="37913"/>
                  </a:lnTo>
                  <a:lnTo>
                    <a:pt x="32033" y="38001"/>
                  </a:lnTo>
                  <a:lnTo>
                    <a:pt x="32779" y="38527"/>
                  </a:lnTo>
                  <a:lnTo>
                    <a:pt x="34973" y="39712"/>
                  </a:lnTo>
                  <a:lnTo>
                    <a:pt x="35061" y="39712"/>
                  </a:lnTo>
                  <a:lnTo>
                    <a:pt x="36070" y="39844"/>
                  </a:lnTo>
                  <a:lnTo>
                    <a:pt x="36114" y="39844"/>
                  </a:lnTo>
                  <a:lnTo>
                    <a:pt x="38089" y="39932"/>
                  </a:lnTo>
                  <a:lnTo>
                    <a:pt x="38133" y="39932"/>
                  </a:lnTo>
                  <a:lnTo>
                    <a:pt x="40107" y="39581"/>
                  </a:lnTo>
                  <a:lnTo>
                    <a:pt x="41994" y="39493"/>
                  </a:lnTo>
                  <a:lnTo>
                    <a:pt x="42257" y="39581"/>
                  </a:lnTo>
                  <a:lnTo>
                    <a:pt x="40722" y="40590"/>
                  </a:lnTo>
                  <a:lnTo>
                    <a:pt x="40678" y="40634"/>
                  </a:lnTo>
                  <a:lnTo>
                    <a:pt x="40327" y="41116"/>
                  </a:lnTo>
                  <a:lnTo>
                    <a:pt x="40327" y="41160"/>
                  </a:lnTo>
                  <a:lnTo>
                    <a:pt x="39668" y="43749"/>
                  </a:lnTo>
                  <a:lnTo>
                    <a:pt x="39361" y="44320"/>
                  </a:lnTo>
                  <a:lnTo>
                    <a:pt x="37694" y="45943"/>
                  </a:lnTo>
                  <a:lnTo>
                    <a:pt x="37080" y="46294"/>
                  </a:lnTo>
                  <a:lnTo>
                    <a:pt x="36465" y="46470"/>
                  </a:lnTo>
                  <a:lnTo>
                    <a:pt x="34271" y="46558"/>
                  </a:lnTo>
                  <a:lnTo>
                    <a:pt x="31814" y="46645"/>
                  </a:lnTo>
                  <a:lnTo>
                    <a:pt x="31770" y="46645"/>
                  </a:lnTo>
                  <a:lnTo>
                    <a:pt x="30717" y="46821"/>
                  </a:lnTo>
                  <a:lnTo>
                    <a:pt x="30673" y="46821"/>
                  </a:lnTo>
                  <a:lnTo>
                    <a:pt x="29751" y="47260"/>
                  </a:lnTo>
                  <a:lnTo>
                    <a:pt x="29708" y="47303"/>
                  </a:lnTo>
                  <a:lnTo>
                    <a:pt x="29093" y="47830"/>
                  </a:lnTo>
                  <a:lnTo>
                    <a:pt x="28435" y="48357"/>
                  </a:lnTo>
                  <a:lnTo>
                    <a:pt x="27777" y="48795"/>
                  </a:lnTo>
                  <a:lnTo>
                    <a:pt x="27119" y="49234"/>
                  </a:lnTo>
                  <a:lnTo>
                    <a:pt x="26417" y="49673"/>
                  </a:lnTo>
                  <a:lnTo>
                    <a:pt x="25671" y="50024"/>
                  </a:lnTo>
                  <a:lnTo>
                    <a:pt x="24179" y="50726"/>
                  </a:lnTo>
                  <a:lnTo>
                    <a:pt x="22643" y="51340"/>
                  </a:lnTo>
                  <a:lnTo>
                    <a:pt x="21107" y="51911"/>
                  </a:lnTo>
                  <a:lnTo>
                    <a:pt x="19527" y="52437"/>
                  </a:lnTo>
                  <a:lnTo>
                    <a:pt x="17948" y="52920"/>
                  </a:lnTo>
                  <a:lnTo>
                    <a:pt x="15490" y="53710"/>
                  </a:lnTo>
                  <a:lnTo>
                    <a:pt x="15052" y="53666"/>
                  </a:lnTo>
                  <a:lnTo>
                    <a:pt x="11936" y="52306"/>
                  </a:lnTo>
                  <a:lnTo>
                    <a:pt x="11892" y="52306"/>
                  </a:lnTo>
                  <a:lnTo>
                    <a:pt x="8820" y="51516"/>
                  </a:lnTo>
                  <a:lnTo>
                    <a:pt x="8777" y="51516"/>
                  </a:lnTo>
                  <a:lnTo>
                    <a:pt x="5486" y="51384"/>
                  </a:lnTo>
                  <a:lnTo>
                    <a:pt x="2414" y="51297"/>
                  </a:lnTo>
                  <a:lnTo>
                    <a:pt x="2151" y="51033"/>
                  </a:lnTo>
                  <a:lnTo>
                    <a:pt x="1054" y="49717"/>
                  </a:lnTo>
                  <a:lnTo>
                    <a:pt x="352" y="48488"/>
                  </a:lnTo>
                  <a:lnTo>
                    <a:pt x="483" y="46996"/>
                  </a:lnTo>
                  <a:lnTo>
                    <a:pt x="790" y="46075"/>
                  </a:lnTo>
                  <a:lnTo>
                    <a:pt x="1580" y="44715"/>
                  </a:lnTo>
                  <a:lnTo>
                    <a:pt x="2458" y="43793"/>
                  </a:lnTo>
                  <a:lnTo>
                    <a:pt x="4257" y="43003"/>
                  </a:lnTo>
                  <a:lnTo>
                    <a:pt x="5529" y="42608"/>
                  </a:lnTo>
                  <a:lnTo>
                    <a:pt x="5749" y="42696"/>
                  </a:lnTo>
                  <a:lnTo>
                    <a:pt x="5837" y="42696"/>
                  </a:lnTo>
                  <a:lnTo>
                    <a:pt x="5924" y="42652"/>
                  </a:lnTo>
                  <a:lnTo>
                    <a:pt x="6188" y="42433"/>
                  </a:lnTo>
                  <a:lnTo>
                    <a:pt x="6275" y="42345"/>
                  </a:lnTo>
                  <a:lnTo>
                    <a:pt x="6451" y="41160"/>
                  </a:lnTo>
                  <a:lnTo>
                    <a:pt x="7285" y="39317"/>
                  </a:lnTo>
                  <a:lnTo>
                    <a:pt x="8250" y="37474"/>
                  </a:lnTo>
                  <a:lnTo>
                    <a:pt x="9830" y="35324"/>
                  </a:lnTo>
                  <a:lnTo>
                    <a:pt x="9830" y="35280"/>
                  </a:lnTo>
                  <a:lnTo>
                    <a:pt x="10839" y="33525"/>
                  </a:lnTo>
                  <a:lnTo>
                    <a:pt x="10883" y="33481"/>
                  </a:lnTo>
                  <a:lnTo>
                    <a:pt x="10971" y="32779"/>
                  </a:lnTo>
                  <a:lnTo>
                    <a:pt x="10971" y="32735"/>
                  </a:lnTo>
                  <a:lnTo>
                    <a:pt x="10971" y="31594"/>
                  </a:lnTo>
                  <a:lnTo>
                    <a:pt x="11497" y="28654"/>
                  </a:lnTo>
                  <a:lnTo>
                    <a:pt x="11848" y="27601"/>
                  </a:lnTo>
                  <a:lnTo>
                    <a:pt x="12594" y="26460"/>
                  </a:lnTo>
                  <a:lnTo>
                    <a:pt x="13955" y="24003"/>
                  </a:lnTo>
                  <a:lnTo>
                    <a:pt x="15885" y="20054"/>
                  </a:lnTo>
                  <a:lnTo>
                    <a:pt x="16543" y="19396"/>
                  </a:lnTo>
                  <a:lnTo>
                    <a:pt x="17333" y="18913"/>
                  </a:lnTo>
                  <a:lnTo>
                    <a:pt x="17948" y="18825"/>
                  </a:lnTo>
                  <a:lnTo>
                    <a:pt x="18606" y="19045"/>
                  </a:lnTo>
                  <a:lnTo>
                    <a:pt x="18781" y="19045"/>
                  </a:lnTo>
                  <a:lnTo>
                    <a:pt x="19571" y="18474"/>
                  </a:lnTo>
                  <a:lnTo>
                    <a:pt x="20273" y="18342"/>
                  </a:lnTo>
                  <a:lnTo>
                    <a:pt x="22423" y="18474"/>
                  </a:lnTo>
                  <a:lnTo>
                    <a:pt x="24661" y="18869"/>
                  </a:lnTo>
                  <a:lnTo>
                    <a:pt x="26373" y="19571"/>
                  </a:lnTo>
                  <a:lnTo>
                    <a:pt x="26504" y="19571"/>
                  </a:lnTo>
                  <a:lnTo>
                    <a:pt x="26899" y="19483"/>
                  </a:lnTo>
                  <a:lnTo>
                    <a:pt x="26987" y="19439"/>
                  </a:lnTo>
                  <a:lnTo>
                    <a:pt x="27294" y="19132"/>
                  </a:lnTo>
                  <a:lnTo>
                    <a:pt x="27338" y="19045"/>
                  </a:lnTo>
                  <a:lnTo>
                    <a:pt x="27645" y="18211"/>
                  </a:lnTo>
                  <a:lnTo>
                    <a:pt x="27689" y="18167"/>
                  </a:lnTo>
                  <a:lnTo>
                    <a:pt x="27689" y="16236"/>
                  </a:lnTo>
                  <a:lnTo>
                    <a:pt x="27601" y="13998"/>
                  </a:lnTo>
                  <a:lnTo>
                    <a:pt x="28567" y="12024"/>
                  </a:lnTo>
                  <a:lnTo>
                    <a:pt x="29225" y="11058"/>
                  </a:lnTo>
                  <a:lnTo>
                    <a:pt x="30234" y="10225"/>
                  </a:lnTo>
                  <a:lnTo>
                    <a:pt x="31770" y="9303"/>
                  </a:lnTo>
                  <a:lnTo>
                    <a:pt x="33043" y="8864"/>
                  </a:lnTo>
                  <a:lnTo>
                    <a:pt x="33086" y="8820"/>
                  </a:lnTo>
                  <a:lnTo>
                    <a:pt x="33130" y="8733"/>
                  </a:lnTo>
                  <a:lnTo>
                    <a:pt x="33569" y="7592"/>
                  </a:lnTo>
                  <a:lnTo>
                    <a:pt x="34754" y="4696"/>
                  </a:lnTo>
                  <a:lnTo>
                    <a:pt x="35939" y="2107"/>
                  </a:lnTo>
                  <a:lnTo>
                    <a:pt x="36465" y="1668"/>
                  </a:lnTo>
                  <a:lnTo>
                    <a:pt x="38528" y="308"/>
                  </a:lnTo>
                  <a:lnTo>
                    <a:pt x="38571" y="264"/>
                  </a:lnTo>
                  <a:lnTo>
                    <a:pt x="38615" y="220"/>
                  </a:lnTo>
                  <a:lnTo>
                    <a:pt x="38615" y="132"/>
                  </a:lnTo>
                  <a:lnTo>
                    <a:pt x="38571" y="88"/>
                  </a:lnTo>
                  <a:lnTo>
                    <a:pt x="38528" y="44"/>
                  </a:lnTo>
                  <a:lnTo>
                    <a:pt x="38440"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4" name="Google Shape;6794;p166"/>
            <p:cNvSpPr/>
            <p:nvPr/>
          </p:nvSpPr>
          <p:spPr>
            <a:xfrm>
              <a:off x="5232825" y="3337425"/>
              <a:ext cx="2084350" cy="1428325"/>
            </a:xfrm>
            <a:custGeom>
              <a:rect b="b" l="l" r="r" t="t"/>
              <a:pathLst>
                <a:path extrusionOk="0" h="57133" w="83374">
                  <a:moveTo>
                    <a:pt x="36816" y="1"/>
                  </a:moveTo>
                  <a:lnTo>
                    <a:pt x="34402" y="1361"/>
                  </a:lnTo>
                  <a:lnTo>
                    <a:pt x="33261" y="2151"/>
                  </a:lnTo>
                  <a:lnTo>
                    <a:pt x="33218" y="2151"/>
                  </a:lnTo>
                  <a:lnTo>
                    <a:pt x="32121" y="3204"/>
                  </a:lnTo>
                  <a:lnTo>
                    <a:pt x="30673" y="4959"/>
                  </a:lnTo>
                  <a:lnTo>
                    <a:pt x="28961" y="6802"/>
                  </a:lnTo>
                  <a:lnTo>
                    <a:pt x="28917" y="6890"/>
                  </a:lnTo>
                  <a:lnTo>
                    <a:pt x="27689" y="10356"/>
                  </a:lnTo>
                  <a:lnTo>
                    <a:pt x="25187" y="12989"/>
                  </a:lnTo>
                  <a:lnTo>
                    <a:pt x="24178" y="14086"/>
                  </a:lnTo>
                  <a:lnTo>
                    <a:pt x="23696" y="14437"/>
                  </a:lnTo>
                  <a:lnTo>
                    <a:pt x="21458" y="15359"/>
                  </a:lnTo>
                  <a:lnTo>
                    <a:pt x="20317" y="15798"/>
                  </a:lnTo>
                  <a:lnTo>
                    <a:pt x="20273" y="15798"/>
                  </a:lnTo>
                  <a:lnTo>
                    <a:pt x="19176" y="16368"/>
                  </a:lnTo>
                  <a:lnTo>
                    <a:pt x="17377" y="17553"/>
                  </a:lnTo>
                  <a:lnTo>
                    <a:pt x="17333" y="17597"/>
                  </a:lnTo>
                  <a:lnTo>
                    <a:pt x="16236" y="18957"/>
                  </a:lnTo>
                  <a:lnTo>
                    <a:pt x="14612" y="21458"/>
                  </a:lnTo>
                  <a:lnTo>
                    <a:pt x="13515" y="23433"/>
                  </a:lnTo>
                  <a:lnTo>
                    <a:pt x="12023" y="26153"/>
                  </a:lnTo>
                  <a:lnTo>
                    <a:pt x="10926" y="28347"/>
                  </a:lnTo>
                  <a:lnTo>
                    <a:pt x="10926" y="28391"/>
                  </a:lnTo>
                  <a:lnTo>
                    <a:pt x="10444" y="30366"/>
                  </a:lnTo>
                  <a:lnTo>
                    <a:pt x="10400" y="30410"/>
                  </a:lnTo>
                  <a:lnTo>
                    <a:pt x="10224" y="32779"/>
                  </a:lnTo>
                  <a:lnTo>
                    <a:pt x="10224" y="32823"/>
                  </a:lnTo>
                  <a:lnTo>
                    <a:pt x="10268" y="34271"/>
                  </a:lnTo>
                  <a:lnTo>
                    <a:pt x="10180" y="35105"/>
                  </a:lnTo>
                  <a:lnTo>
                    <a:pt x="9478" y="36465"/>
                  </a:lnTo>
                  <a:lnTo>
                    <a:pt x="7942" y="38484"/>
                  </a:lnTo>
                  <a:lnTo>
                    <a:pt x="7899" y="38528"/>
                  </a:lnTo>
                  <a:lnTo>
                    <a:pt x="6889" y="40283"/>
                  </a:lnTo>
                  <a:lnTo>
                    <a:pt x="6143" y="42038"/>
                  </a:lnTo>
                  <a:lnTo>
                    <a:pt x="5617" y="42872"/>
                  </a:lnTo>
                  <a:lnTo>
                    <a:pt x="2633" y="44451"/>
                  </a:lnTo>
                  <a:lnTo>
                    <a:pt x="2589" y="44495"/>
                  </a:lnTo>
                  <a:lnTo>
                    <a:pt x="965" y="46558"/>
                  </a:lnTo>
                  <a:lnTo>
                    <a:pt x="965" y="46602"/>
                  </a:lnTo>
                  <a:lnTo>
                    <a:pt x="307" y="47874"/>
                  </a:lnTo>
                  <a:lnTo>
                    <a:pt x="307" y="47918"/>
                  </a:lnTo>
                  <a:lnTo>
                    <a:pt x="0" y="50112"/>
                  </a:lnTo>
                  <a:lnTo>
                    <a:pt x="0" y="50990"/>
                  </a:lnTo>
                  <a:lnTo>
                    <a:pt x="44" y="51077"/>
                  </a:lnTo>
                  <a:lnTo>
                    <a:pt x="2326" y="53930"/>
                  </a:lnTo>
                  <a:lnTo>
                    <a:pt x="3379" y="55597"/>
                  </a:lnTo>
                  <a:lnTo>
                    <a:pt x="3423" y="55641"/>
                  </a:lnTo>
                  <a:lnTo>
                    <a:pt x="3686" y="55904"/>
                  </a:lnTo>
                  <a:lnTo>
                    <a:pt x="3774" y="55948"/>
                  </a:lnTo>
                  <a:lnTo>
                    <a:pt x="7153" y="56519"/>
                  </a:lnTo>
                  <a:lnTo>
                    <a:pt x="10400" y="56957"/>
                  </a:lnTo>
                  <a:lnTo>
                    <a:pt x="11628" y="57133"/>
                  </a:lnTo>
                  <a:lnTo>
                    <a:pt x="11672" y="57133"/>
                  </a:lnTo>
                  <a:lnTo>
                    <a:pt x="15709" y="56387"/>
                  </a:lnTo>
                  <a:lnTo>
                    <a:pt x="17421" y="56080"/>
                  </a:lnTo>
                  <a:lnTo>
                    <a:pt x="17421" y="56036"/>
                  </a:lnTo>
                  <a:lnTo>
                    <a:pt x="19483" y="55421"/>
                  </a:lnTo>
                  <a:lnTo>
                    <a:pt x="21282" y="55070"/>
                  </a:lnTo>
                  <a:lnTo>
                    <a:pt x="22818" y="55070"/>
                  </a:lnTo>
                  <a:lnTo>
                    <a:pt x="24398" y="55334"/>
                  </a:lnTo>
                  <a:lnTo>
                    <a:pt x="24442" y="55334"/>
                  </a:lnTo>
                  <a:lnTo>
                    <a:pt x="27952" y="54807"/>
                  </a:lnTo>
                  <a:lnTo>
                    <a:pt x="28084" y="54719"/>
                  </a:lnTo>
                  <a:lnTo>
                    <a:pt x="28610" y="54193"/>
                  </a:lnTo>
                  <a:lnTo>
                    <a:pt x="28654" y="54193"/>
                  </a:lnTo>
                  <a:lnTo>
                    <a:pt x="30014" y="51999"/>
                  </a:lnTo>
                  <a:lnTo>
                    <a:pt x="30541" y="51385"/>
                  </a:lnTo>
                  <a:lnTo>
                    <a:pt x="31375" y="50858"/>
                  </a:lnTo>
                  <a:lnTo>
                    <a:pt x="33525" y="49980"/>
                  </a:lnTo>
                  <a:lnTo>
                    <a:pt x="35412" y="49629"/>
                  </a:lnTo>
                  <a:lnTo>
                    <a:pt x="37386" y="49366"/>
                  </a:lnTo>
                  <a:lnTo>
                    <a:pt x="38176" y="49103"/>
                  </a:lnTo>
                  <a:lnTo>
                    <a:pt x="38220" y="49103"/>
                  </a:lnTo>
                  <a:lnTo>
                    <a:pt x="38966" y="48576"/>
                  </a:lnTo>
                  <a:lnTo>
                    <a:pt x="39010" y="48576"/>
                  </a:lnTo>
                  <a:lnTo>
                    <a:pt x="40809" y="46909"/>
                  </a:lnTo>
                  <a:lnTo>
                    <a:pt x="40809" y="46865"/>
                  </a:lnTo>
                  <a:lnTo>
                    <a:pt x="41379" y="46075"/>
                  </a:lnTo>
                  <a:lnTo>
                    <a:pt x="41379" y="46031"/>
                  </a:lnTo>
                  <a:lnTo>
                    <a:pt x="42345" y="43969"/>
                  </a:lnTo>
                  <a:lnTo>
                    <a:pt x="42959" y="43003"/>
                  </a:lnTo>
                  <a:lnTo>
                    <a:pt x="43486" y="42565"/>
                  </a:lnTo>
                  <a:lnTo>
                    <a:pt x="44890" y="42038"/>
                  </a:lnTo>
                  <a:lnTo>
                    <a:pt x="47084" y="41555"/>
                  </a:lnTo>
                  <a:lnTo>
                    <a:pt x="49234" y="41073"/>
                  </a:lnTo>
                  <a:lnTo>
                    <a:pt x="50419" y="41073"/>
                  </a:lnTo>
                  <a:lnTo>
                    <a:pt x="51955" y="41468"/>
                  </a:lnTo>
                  <a:lnTo>
                    <a:pt x="56299" y="43881"/>
                  </a:lnTo>
                  <a:lnTo>
                    <a:pt x="57484" y="44495"/>
                  </a:lnTo>
                  <a:lnTo>
                    <a:pt x="58449" y="44890"/>
                  </a:lnTo>
                  <a:lnTo>
                    <a:pt x="59239" y="45153"/>
                  </a:lnTo>
                  <a:lnTo>
                    <a:pt x="59853" y="45373"/>
                  </a:lnTo>
                  <a:lnTo>
                    <a:pt x="60292" y="45505"/>
                  </a:lnTo>
                  <a:lnTo>
                    <a:pt x="60687" y="45636"/>
                  </a:lnTo>
                  <a:lnTo>
                    <a:pt x="61082" y="45856"/>
                  </a:lnTo>
                  <a:lnTo>
                    <a:pt x="61521" y="46163"/>
                  </a:lnTo>
                  <a:lnTo>
                    <a:pt x="62003" y="46602"/>
                  </a:lnTo>
                  <a:lnTo>
                    <a:pt x="62574" y="47260"/>
                  </a:lnTo>
                  <a:lnTo>
                    <a:pt x="63232" y="48093"/>
                  </a:lnTo>
                  <a:lnTo>
                    <a:pt x="64066" y="49234"/>
                  </a:lnTo>
                  <a:lnTo>
                    <a:pt x="64636" y="49893"/>
                  </a:lnTo>
                  <a:lnTo>
                    <a:pt x="64680" y="49936"/>
                  </a:lnTo>
                  <a:lnTo>
                    <a:pt x="66874" y="50770"/>
                  </a:lnTo>
                  <a:lnTo>
                    <a:pt x="68673" y="51341"/>
                  </a:lnTo>
                  <a:lnTo>
                    <a:pt x="68717" y="51385"/>
                  </a:lnTo>
                  <a:lnTo>
                    <a:pt x="72798" y="51823"/>
                  </a:lnTo>
                  <a:lnTo>
                    <a:pt x="75080" y="51736"/>
                  </a:lnTo>
                  <a:lnTo>
                    <a:pt x="76879" y="52218"/>
                  </a:lnTo>
                  <a:lnTo>
                    <a:pt x="77010" y="52218"/>
                  </a:lnTo>
                  <a:lnTo>
                    <a:pt x="79380" y="51472"/>
                  </a:lnTo>
                  <a:lnTo>
                    <a:pt x="82276" y="50551"/>
                  </a:lnTo>
                  <a:lnTo>
                    <a:pt x="83241" y="50375"/>
                  </a:lnTo>
                  <a:lnTo>
                    <a:pt x="83285" y="50331"/>
                  </a:lnTo>
                  <a:lnTo>
                    <a:pt x="83329" y="50287"/>
                  </a:lnTo>
                  <a:lnTo>
                    <a:pt x="83373" y="50244"/>
                  </a:lnTo>
                  <a:lnTo>
                    <a:pt x="83373" y="50156"/>
                  </a:lnTo>
                  <a:lnTo>
                    <a:pt x="83329" y="50112"/>
                  </a:lnTo>
                  <a:lnTo>
                    <a:pt x="83285" y="50068"/>
                  </a:lnTo>
                  <a:lnTo>
                    <a:pt x="83241" y="50024"/>
                  </a:lnTo>
                  <a:lnTo>
                    <a:pt x="83154" y="50024"/>
                  </a:lnTo>
                  <a:lnTo>
                    <a:pt x="82232" y="50200"/>
                  </a:lnTo>
                  <a:lnTo>
                    <a:pt x="82188" y="50200"/>
                  </a:lnTo>
                  <a:lnTo>
                    <a:pt x="79292" y="51121"/>
                  </a:lnTo>
                  <a:lnTo>
                    <a:pt x="76923" y="51867"/>
                  </a:lnTo>
                  <a:lnTo>
                    <a:pt x="75167" y="51385"/>
                  </a:lnTo>
                  <a:lnTo>
                    <a:pt x="75080" y="51385"/>
                  </a:lnTo>
                  <a:lnTo>
                    <a:pt x="72798" y="51472"/>
                  </a:lnTo>
                  <a:lnTo>
                    <a:pt x="68761" y="51033"/>
                  </a:lnTo>
                  <a:lnTo>
                    <a:pt x="67006" y="50463"/>
                  </a:lnTo>
                  <a:lnTo>
                    <a:pt x="64855" y="49629"/>
                  </a:lnTo>
                  <a:lnTo>
                    <a:pt x="64329" y="49015"/>
                  </a:lnTo>
                  <a:lnTo>
                    <a:pt x="63495" y="47874"/>
                  </a:lnTo>
                  <a:lnTo>
                    <a:pt x="62793" y="46953"/>
                  </a:lnTo>
                  <a:lnTo>
                    <a:pt x="62223" y="46338"/>
                  </a:lnTo>
                  <a:lnTo>
                    <a:pt x="61696" y="45856"/>
                  </a:lnTo>
                  <a:lnTo>
                    <a:pt x="61257" y="45548"/>
                  </a:lnTo>
                  <a:lnTo>
                    <a:pt x="60862" y="45329"/>
                  </a:lnTo>
                  <a:lnTo>
                    <a:pt x="60424" y="45153"/>
                  </a:lnTo>
                  <a:lnTo>
                    <a:pt x="59941" y="45022"/>
                  </a:lnTo>
                  <a:lnTo>
                    <a:pt x="59327" y="44846"/>
                  </a:lnTo>
                  <a:lnTo>
                    <a:pt x="58581" y="44583"/>
                  </a:lnTo>
                  <a:lnTo>
                    <a:pt x="57615" y="44188"/>
                  </a:lnTo>
                  <a:lnTo>
                    <a:pt x="56474" y="43574"/>
                  </a:lnTo>
                  <a:lnTo>
                    <a:pt x="52086" y="41160"/>
                  </a:lnTo>
                  <a:lnTo>
                    <a:pt x="52042" y="41117"/>
                  </a:lnTo>
                  <a:lnTo>
                    <a:pt x="50463" y="40722"/>
                  </a:lnTo>
                  <a:lnTo>
                    <a:pt x="49190" y="40722"/>
                  </a:lnTo>
                  <a:lnTo>
                    <a:pt x="46996" y="41204"/>
                  </a:lnTo>
                  <a:lnTo>
                    <a:pt x="44802" y="41687"/>
                  </a:lnTo>
                  <a:lnTo>
                    <a:pt x="44802" y="41731"/>
                  </a:lnTo>
                  <a:lnTo>
                    <a:pt x="43354" y="42257"/>
                  </a:lnTo>
                  <a:lnTo>
                    <a:pt x="43310" y="42257"/>
                  </a:lnTo>
                  <a:lnTo>
                    <a:pt x="42696" y="42784"/>
                  </a:lnTo>
                  <a:lnTo>
                    <a:pt x="42652" y="42828"/>
                  </a:lnTo>
                  <a:lnTo>
                    <a:pt x="42038" y="43793"/>
                  </a:lnTo>
                  <a:lnTo>
                    <a:pt x="41072" y="45899"/>
                  </a:lnTo>
                  <a:lnTo>
                    <a:pt x="40546" y="46645"/>
                  </a:lnTo>
                  <a:lnTo>
                    <a:pt x="38790" y="48313"/>
                  </a:lnTo>
                  <a:lnTo>
                    <a:pt x="38044" y="48796"/>
                  </a:lnTo>
                  <a:lnTo>
                    <a:pt x="37299" y="49059"/>
                  </a:lnTo>
                  <a:lnTo>
                    <a:pt x="35368" y="49278"/>
                  </a:lnTo>
                  <a:lnTo>
                    <a:pt x="33437" y="49629"/>
                  </a:lnTo>
                  <a:lnTo>
                    <a:pt x="31243" y="50551"/>
                  </a:lnTo>
                  <a:lnTo>
                    <a:pt x="31199" y="50551"/>
                  </a:lnTo>
                  <a:lnTo>
                    <a:pt x="30321" y="51121"/>
                  </a:lnTo>
                  <a:lnTo>
                    <a:pt x="30278" y="51165"/>
                  </a:lnTo>
                  <a:lnTo>
                    <a:pt x="29751" y="51736"/>
                  </a:lnTo>
                  <a:lnTo>
                    <a:pt x="29751" y="51779"/>
                  </a:lnTo>
                  <a:lnTo>
                    <a:pt x="28347" y="53973"/>
                  </a:lnTo>
                  <a:lnTo>
                    <a:pt x="27864" y="54456"/>
                  </a:lnTo>
                  <a:lnTo>
                    <a:pt x="24398" y="54983"/>
                  </a:lnTo>
                  <a:lnTo>
                    <a:pt x="22862" y="54719"/>
                  </a:lnTo>
                  <a:lnTo>
                    <a:pt x="21238" y="54719"/>
                  </a:lnTo>
                  <a:lnTo>
                    <a:pt x="19439" y="55070"/>
                  </a:lnTo>
                  <a:lnTo>
                    <a:pt x="19395" y="55070"/>
                  </a:lnTo>
                  <a:lnTo>
                    <a:pt x="17333" y="55729"/>
                  </a:lnTo>
                  <a:lnTo>
                    <a:pt x="15622" y="56036"/>
                  </a:lnTo>
                  <a:lnTo>
                    <a:pt x="11628" y="56782"/>
                  </a:lnTo>
                  <a:lnTo>
                    <a:pt x="10487" y="56606"/>
                  </a:lnTo>
                  <a:lnTo>
                    <a:pt x="7196" y="56167"/>
                  </a:lnTo>
                  <a:lnTo>
                    <a:pt x="3905" y="55597"/>
                  </a:lnTo>
                  <a:lnTo>
                    <a:pt x="3686" y="55421"/>
                  </a:lnTo>
                  <a:lnTo>
                    <a:pt x="2589" y="53754"/>
                  </a:lnTo>
                  <a:lnTo>
                    <a:pt x="2589" y="53710"/>
                  </a:lnTo>
                  <a:lnTo>
                    <a:pt x="351" y="50902"/>
                  </a:lnTo>
                  <a:lnTo>
                    <a:pt x="351" y="50156"/>
                  </a:lnTo>
                  <a:lnTo>
                    <a:pt x="658" y="48006"/>
                  </a:lnTo>
                  <a:lnTo>
                    <a:pt x="1273" y="46777"/>
                  </a:lnTo>
                  <a:lnTo>
                    <a:pt x="2852" y="44759"/>
                  </a:lnTo>
                  <a:lnTo>
                    <a:pt x="5836" y="43135"/>
                  </a:lnTo>
                  <a:lnTo>
                    <a:pt x="5924" y="43091"/>
                  </a:lnTo>
                  <a:lnTo>
                    <a:pt x="6450" y="42214"/>
                  </a:lnTo>
                  <a:lnTo>
                    <a:pt x="6450" y="42170"/>
                  </a:lnTo>
                  <a:lnTo>
                    <a:pt x="7240" y="40414"/>
                  </a:lnTo>
                  <a:lnTo>
                    <a:pt x="8206" y="38703"/>
                  </a:lnTo>
                  <a:lnTo>
                    <a:pt x="9742" y="36641"/>
                  </a:lnTo>
                  <a:lnTo>
                    <a:pt x="9785" y="36641"/>
                  </a:lnTo>
                  <a:lnTo>
                    <a:pt x="10531" y="35280"/>
                  </a:lnTo>
                  <a:lnTo>
                    <a:pt x="10531" y="35193"/>
                  </a:lnTo>
                  <a:lnTo>
                    <a:pt x="10619" y="34315"/>
                  </a:lnTo>
                  <a:lnTo>
                    <a:pt x="10663" y="34271"/>
                  </a:lnTo>
                  <a:lnTo>
                    <a:pt x="10575" y="32823"/>
                  </a:lnTo>
                  <a:lnTo>
                    <a:pt x="10751" y="30454"/>
                  </a:lnTo>
                  <a:lnTo>
                    <a:pt x="11277" y="28479"/>
                  </a:lnTo>
                  <a:lnTo>
                    <a:pt x="12330" y="26329"/>
                  </a:lnTo>
                  <a:lnTo>
                    <a:pt x="13822" y="23608"/>
                  </a:lnTo>
                  <a:lnTo>
                    <a:pt x="14876" y="21634"/>
                  </a:lnTo>
                  <a:lnTo>
                    <a:pt x="16499" y="19176"/>
                  </a:lnTo>
                  <a:lnTo>
                    <a:pt x="17596" y="17816"/>
                  </a:lnTo>
                  <a:lnTo>
                    <a:pt x="19351" y="16675"/>
                  </a:lnTo>
                  <a:lnTo>
                    <a:pt x="20448" y="16149"/>
                  </a:lnTo>
                  <a:lnTo>
                    <a:pt x="21589" y="15710"/>
                  </a:lnTo>
                  <a:lnTo>
                    <a:pt x="23871" y="14788"/>
                  </a:lnTo>
                  <a:lnTo>
                    <a:pt x="23871" y="14744"/>
                  </a:lnTo>
                  <a:lnTo>
                    <a:pt x="24398" y="14350"/>
                  </a:lnTo>
                  <a:lnTo>
                    <a:pt x="25451" y="13209"/>
                  </a:lnTo>
                  <a:lnTo>
                    <a:pt x="27996" y="10576"/>
                  </a:lnTo>
                  <a:lnTo>
                    <a:pt x="27996" y="10532"/>
                  </a:lnTo>
                  <a:lnTo>
                    <a:pt x="29268" y="7021"/>
                  </a:lnTo>
                  <a:lnTo>
                    <a:pt x="30936" y="5179"/>
                  </a:lnTo>
                  <a:lnTo>
                    <a:pt x="32384" y="3467"/>
                  </a:lnTo>
                  <a:lnTo>
                    <a:pt x="33481" y="2414"/>
                  </a:lnTo>
                  <a:lnTo>
                    <a:pt x="34578" y="1668"/>
                  </a:lnTo>
                  <a:lnTo>
                    <a:pt x="36991" y="308"/>
                  </a:lnTo>
                  <a:lnTo>
                    <a:pt x="37035" y="264"/>
                  </a:lnTo>
                  <a:lnTo>
                    <a:pt x="37079" y="220"/>
                  </a:lnTo>
                  <a:lnTo>
                    <a:pt x="37079" y="132"/>
                  </a:lnTo>
                  <a:lnTo>
                    <a:pt x="37035" y="88"/>
                  </a:lnTo>
                  <a:lnTo>
                    <a:pt x="36991"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5" name="Google Shape;6795;p166"/>
            <p:cNvSpPr/>
            <p:nvPr/>
          </p:nvSpPr>
          <p:spPr>
            <a:xfrm>
              <a:off x="5156025" y="3211275"/>
              <a:ext cx="2045950" cy="1731100"/>
            </a:xfrm>
            <a:custGeom>
              <a:rect b="b" l="l" r="r" t="t"/>
              <a:pathLst>
                <a:path extrusionOk="0" h="69244" w="81838">
                  <a:moveTo>
                    <a:pt x="34271" y="0"/>
                  </a:moveTo>
                  <a:lnTo>
                    <a:pt x="32209" y="1492"/>
                  </a:lnTo>
                  <a:lnTo>
                    <a:pt x="29488" y="3818"/>
                  </a:lnTo>
                  <a:lnTo>
                    <a:pt x="25714" y="6846"/>
                  </a:lnTo>
                  <a:lnTo>
                    <a:pt x="20493" y="11058"/>
                  </a:lnTo>
                  <a:lnTo>
                    <a:pt x="18474" y="12682"/>
                  </a:lnTo>
                  <a:lnTo>
                    <a:pt x="18430" y="12726"/>
                  </a:lnTo>
                  <a:lnTo>
                    <a:pt x="14525" y="17640"/>
                  </a:lnTo>
                  <a:lnTo>
                    <a:pt x="12331" y="20536"/>
                  </a:lnTo>
                  <a:lnTo>
                    <a:pt x="10356" y="23038"/>
                  </a:lnTo>
                  <a:lnTo>
                    <a:pt x="8645" y="25319"/>
                  </a:lnTo>
                  <a:lnTo>
                    <a:pt x="8645" y="25363"/>
                  </a:lnTo>
                  <a:lnTo>
                    <a:pt x="7680" y="27075"/>
                  </a:lnTo>
                  <a:lnTo>
                    <a:pt x="7636" y="27118"/>
                  </a:lnTo>
                  <a:lnTo>
                    <a:pt x="6934" y="31463"/>
                  </a:lnTo>
                  <a:lnTo>
                    <a:pt x="6363" y="35763"/>
                  </a:lnTo>
                  <a:lnTo>
                    <a:pt x="6012" y="38308"/>
                  </a:lnTo>
                  <a:lnTo>
                    <a:pt x="5661" y="40546"/>
                  </a:lnTo>
                  <a:lnTo>
                    <a:pt x="5047" y="43179"/>
                  </a:lnTo>
                  <a:lnTo>
                    <a:pt x="4301" y="45592"/>
                  </a:lnTo>
                  <a:lnTo>
                    <a:pt x="3379" y="47128"/>
                  </a:lnTo>
                  <a:lnTo>
                    <a:pt x="2063" y="48927"/>
                  </a:lnTo>
                  <a:lnTo>
                    <a:pt x="746" y="51209"/>
                  </a:lnTo>
                  <a:lnTo>
                    <a:pt x="746" y="51253"/>
                  </a:lnTo>
                  <a:lnTo>
                    <a:pt x="527" y="52042"/>
                  </a:lnTo>
                  <a:lnTo>
                    <a:pt x="527" y="52086"/>
                  </a:lnTo>
                  <a:lnTo>
                    <a:pt x="176" y="55685"/>
                  </a:lnTo>
                  <a:lnTo>
                    <a:pt x="0" y="57659"/>
                  </a:lnTo>
                  <a:lnTo>
                    <a:pt x="0" y="57703"/>
                  </a:lnTo>
                  <a:lnTo>
                    <a:pt x="44" y="58010"/>
                  </a:lnTo>
                  <a:lnTo>
                    <a:pt x="88" y="58054"/>
                  </a:lnTo>
                  <a:lnTo>
                    <a:pt x="132" y="58142"/>
                  </a:lnTo>
                  <a:lnTo>
                    <a:pt x="1317" y="58625"/>
                  </a:lnTo>
                  <a:lnTo>
                    <a:pt x="2063" y="59414"/>
                  </a:lnTo>
                  <a:lnTo>
                    <a:pt x="3248" y="61652"/>
                  </a:lnTo>
                  <a:lnTo>
                    <a:pt x="4432" y="63890"/>
                  </a:lnTo>
                  <a:lnTo>
                    <a:pt x="5749" y="65865"/>
                  </a:lnTo>
                  <a:lnTo>
                    <a:pt x="6670" y="67006"/>
                  </a:lnTo>
                  <a:lnTo>
                    <a:pt x="6714" y="67050"/>
                  </a:lnTo>
                  <a:lnTo>
                    <a:pt x="9347" y="68936"/>
                  </a:lnTo>
                  <a:lnTo>
                    <a:pt x="9391" y="68936"/>
                  </a:lnTo>
                  <a:lnTo>
                    <a:pt x="10137" y="69244"/>
                  </a:lnTo>
                  <a:lnTo>
                    <a:pt x="10268" y="69244"/>
                  </a:lnTo>
                  <a:lnTo>
                    <a:pt x="10883" y="69024"/>
                  </a:lnTo>
                  <a:lnTo>
                    <a:pt x="10927" y="68980"/>
                  </a:lnTo>
                  <a:lnTo>
                    <a:pt x="13340" y="66611"/>
                  </a:lnTo>
                  <a:lnTo>
                    <a:pt x="17114" y="64417"/>
                  </a:lnTo>
                  <a:lnTo>
                    <a:pt x="18562" y="63627"/>
                  </a:lnTo>
                  <a:lnTo>
                    <a:pt x="20010" y="63495"/>
                  </a:lnTo>
                  <a:lnTo>
                    <a:pt x="22028" y="63100"/>
                  </a:lnTo>
                  <a:lnTo>
                    <a:pt x="22906" y="63056"/>
                  </a:lnTo>
                  <a:lnTo>
                    <a:pt x="26899" y="64373"/>
                  </a:lnTo>
                  <a:lnTo>
                    <a:pt x="29356" y="65075"/>
                  </a:lnTo>
                  <a:lnTo>
                    <a:pt x="31156" y="65601"/>
                  </a:lnTo>
                  <a:lnTo>
                    <a:pt x="31199" y="65601"/>
                  </a:lnTo>
                  <a:lnTo>
                    <a:pt x="31287" y="65558"/>
                  </a:lnTo>
                  <a:lnTo>
                    <a:pt x="33569" y="63846"/>
                  </a:lnTo>
                  <a:lnTo>
                    <a:pt x="33613" y="63802"/>
                  </a:lnTo>
                  <a:lnTo>
                    <a:pt x="35280" y="62091"/>
                  </a:lnTo>
                  <a:lnTo>
                    <a:pt x="36641" y="59678"/>
                  </a:lnTo>
                  <a:lnTo>
                    <a:pt x="37079" y="59239"/>
                  </a:lnTo>
                  <a:lnTo>
                    <a:pt x="38176" y="58712"/>
                  </a:lnTo>
                  <a:lnTo>
                    <a:pt x="40414" y="58361"/>
                  </a:lnTo>
                  <a:lnTo>
                    <a:pt x="40458" y="58317"/>
                  </a:lnTo>
                  <a:lnTo>
                    <a:pt x="43047" y="57264"/>
                  </a:lnTo>
                  <a:lnTo>
                    <a:pt x="43091" y="57220"/>
                  </a:lnTo>
                  <a:lnTo>
                    <a:pt x="45153" y="55597"/>
                  </a:lnTo>
                  <a:lnTo>
                    <a:pt x="47216" y="53929"/>
                  </a:lnTo>
                  <a:lnTo>
                    <a:pt x="48313" y="53403"/>
                  </a:lnTo>
                  <a:lnTo>
                    <a:pt x="50068" y="53359"/>
                  </a:lnTo>
                  <a:lnTo>
                    <a:pt x="50902" y="53403"/>
                  </a:lnTo>
                  <a:lnTo>
                    <a:pt x="53096" y="53534"/>
                  </a:lnTo>
                  <a:lnTo>
                    <a:pt x="54193" y="53666"/>
                  </a:lnTo>
                  <a:lnTo>
                    <a:pt x="55246" y="53842"/>
                  </a:lnTo>
                  <a:lnTo>
                    <a:pt x="56299" y="54061"/>
                  </a:lnTo>
                  <a:lnTo>
                    <a:pt x="57352" y="54412"/>
                  </a:lnTo>
                  <a:lnTo>
                    <a:pt x="57835" y="54631"/>
                  </a:lnTo>
                  <a:lnTo>
                    <a:pt x="58362" y="54851"/>
                  </a:lnTo>
                  <a:lnTo>
                    <a:pt x="58844" y="55114"/>
                  </a:lnTo>
                  <a:lnTo>
                    <a:pt x="59327" y="55421"/>
                  </a:lnTo>
                  <a:lnTo>
                    <a:pt x="60512" y="56518"/>
                  </a:lnTo>
                  <a:lnTo>
                    <a:pt x="60556" y="56518"/>
                  </a:lnTo>
                  <a:lnTo>
                    <a:pt x="65382" y="58493"/>
                  </a:lnTo>
                  <a:lnTo>
                    <a:pt x="65426" y="58537"/>
                  </a:lnTo>
                  <a:lnTo>
                    <a:pt x="66436" y="58581"/>
                  </a:lnTo>
                  <a:lnTo>
                    <a:pt x="68454" y="59019"/>
                  </a:lnTo>
                  <a:lnTo>
                    <a:pt x="70692" y="59327"/>
                  </a:lnTo>
                  <a:lnTo>
                    <a:pt x="70736" y="59370"/>
                  </a:lnTo>
                  <a:lnTo>
                    <a:pt x="73062" y="59414"/>
                  </a:lnTo>
                  <a:lnTo>
                    <a:pt x="75431" y="59546"/>
                  </a:lnTo>
                  <a:lnTo>
                    <a:pt x="75475" y="59546"/>
                  </a:lnTo>
                  <a:lnTo>
                    <a:pt x="79161" y="59370"/>
                  </a:lnTo>
                  <a:lnTo>
                    <a:pt x="79205" y="59370"/>
                  </a:lnTo>
                  <a:lnTo>
                    <a:pt x="81706" y="58712"/>
                  </a:lnTo>
                  <a:lnTo>
                    <a:pt x="81750" y="58668"/>
                  </a:lnTo>
                  <a:lnTo>
                    <a:pt x="81794" y="58625"/>
                  </a:lnTo>
                  <a:lnTo>
                    <a:pt x="81838" y="58537"/>
                  </a:lnTo>
                  <a:lnTo>
                    <a:pt x="81838" y="58493"/>
                  </a:lnTo>
                  <a:lnTo>
                    <a:pt x="81794" y="58405"/>
                  </a:lnTo>
                  <a:lnTo>
                    <a:pt x="81750" y="58361"/>
                  </a:lnTo>
                  <a:lnTo>
                    <a:pt x="81618" y="58361"/>
                  </a:lnTo>
                  <a:lnTo>
                    <a:pt x="79117" y="59019"/>
                  </a:lnTo>
                  <a:lnTo>
                    <a:pt x="75475" y="59195"/>
                  </a:lnTo>
                  <a:lnTo>
                    <a:pt x="73105" y="59063"/>
                  </a:lnTo>
                  <a:lnTo>
                    <a:pt x="70736" y="59019"/>
                  </a:lnTo>
                  <a:lnTo>
                    <a:pt x="68498" y="58668"/>
                  </a:lnTo>
                  <a:lnTo>
                    <a:pt x="66523" y="58273"/>
                  </a:lnTo>
                  <a:lnTo>
                    <a:pt x="66479" y="58230"/>
                  </a:lnTo>
                  <a:lnTo>
                    <a:pt x="65470" y="58186"/>
                  </a:lnTo>
                  <a:lnTo>
                    <a:pt x="62530" y="56957"/>
                  </a:lnTo>
                  <a:lnTo>
                    <a:pt x="60687" y="56211"/>
                  </a:lnTo>
                  <a:lnTo>
                    <a:pt x="59546" y="55158"/>
                  </a:lnTo>
                  <a:lnTo>
                    <a:pt x="59020" y="54851"/>
                  </a:lnTo>
                  <a:lnTo>
                    <a:pt x="58537" y="54544"/>
                  </a:lnTo>
                  <a:lnTo>
                    <a:pt x="58010" y="54324"/>
                  </a:lnTo>
                  <a:lnTo>
                    <a:pt x="57484" y="54105"/>
                  </a:lnTo>
                  <a:lnTo>
                    <a:pt x="56957" y="53885"/>
                  </a:lnTo>
                  <a:lnTo>
                    <a:pt x="56431" y="53754"/>
                  </a:lnTo>
                  <a:lnTo>
                    <a:pt x="55378" y="53491"/>
                  </a:lnTo>
                  <a:lnTo>
                    <a:pt x="54281" y="53315"/>
                  </a:lnTo>
                  <a:lnTo>
                    <a:pt x="53184" y="53183"/>
                  </a:lnTo>
                  <a:lnTo>
                    <a:pt x="50902" y="53052"/>
                  </a:lnTo>
                  <a:lnTo>
                    <a:pt x="50068" y="53008"/>
                  </a:lnTo>
                  <a:lnTo>
                    <a:pt x="48269" y="53052"/>
                  </a:lnTo>
                  <a:lnTo>
                    <a:pt x="48181" y="53052"/>
                  </a:lnTo>
                  <a:lnTo>
                    <a:pt x="47040" y="53666"/>
                  </a:lnTo>
                  <a:lnTo>
                    <a:pt x="46996" y="53666"/>
                  </a:lnTo>
                  <a:lnTo>
                    <a:pt x="44934" y="55290"/>
                  </a:lnTo>
                  <a:lnTo>
                    <a:pt x="42872" y="56913"/>
                  </a:lnTo>
                  <a:lnTo>
                    <a:pt x="40371" y="58010"/>
                  </a:lnTo>
                  <a:lnTo>
                    <a:pt x="38089" y="58361"/>
                  </a:lnTo>
                  <a:lnTo>
                    <a:pt x="38045" y="58405"/>
                  </a:lnTo>
                  <a:lnTo>
                    <a:pt x="36904" y="58932"/>
                  </a:lnTo>
                  <a:lnTo>
                    <a:pt x="36860" y="58932"/>
                  </a:lnTo>
                  <a:lnTo>
                    <a:pt x="36377" y="59458"/>
                  </a:lnTo>
                  <a:lnTo>
                    <a:pt x="36333" y="59502"/>
                  </a:lnTo>
                  <a:lnTo>
                    <a:pt x="35017" y="61872"/>
                  </a:lnTo>
                  <a:lnTo>
                    <a:pt x="33350" y="63583"/>
                  </a:lnTo>
                  <a:lnTo>
                    <a:pt x="31156" y="65207"/>
                  </a:lnTo>
                  <a:lnTo>
                    <a:pt x="29444" y="64724"/>
                  </a:lnTo>
                  <a:lnTo>
                    <a:pt x="27031" y="64066"/>
                  </a:lnTo>
                  <a:lnTo>
                    <a:pt x="22994" y="62705"/>
                  </a:lnTo>
                  <a:lnTo>
                    <a:pt x="22906" y="62705"/>
                  </a:lnTo>
                  <a:lnTo>
                    <a:pt x="21985" y="62749"/>
                  </a:lnTo>
                  <a:lnTo>
                    <a:pt x="19966" y="63144"/>
                  </a:lnTo>
                  <a:lnTo>
                    <a:pt x="18474" y="63276"/>
                  </a:lnTo>
                  <a:lnTo>
                    <a:pt x="18430" y="63276"/>
                  </a:lnTo>
                  <a:lnTo>
                    <a:pt x="13165" y="66304"/>
                  </a:lnTo>
                  <a:lnTo>
                    <a:pt x="13121" y="66347"/>
                  </a:lnTo>
                  <a:lnTo>
                    <a:pt x="10707" y="68717"/>
                  </a:lnTo>
                  <a:lnTo>
                    <a:pt x="10181" y="68893"/>
                  </a:lnTo>
                  <a:lnTo>
                    <a:pt x="9566" y="68629"/>
                  </a:lnTo>
                  <a:lnTo>
                    <a:pt x="6934" y="66786"/>
                  </a:lnTo>
                  <a:lnTo>
                    <a:pt x="6012" y="65645"/>
                  </a:lnTo>
                  <a:lnTo>
                    <a:pt x="4740" y="63715"/>
                  </a:lnTo>
                  <a:lnTo>
                    <a:pt x="3555" y="61477"/>
                  </a:lnTo>
                  <a:lnTo>
                    <a:pt x="2326" y="59239"/>
                  </a:lnTo>
                  <a:lnTo>
                    <a:pt x="2326" y="59195"/>
                  </a:lnTo>
                  <a:lnTo>
                    <a:pt x="1536" y="58361"/>
                  </a:lnTo>
                  <a:lnTo>
                    <a:pt x="1492" y="58317"/>
                  </a:lnTo>
                  <a:lnTo>
                    <a:pt x="395" y="57835"/>
                  </a:lnTo>
                  <a:lnTo>
                    <a:pt x="351" y="57659"/>
                  </a:lnTo>
                  <a:lnTo>
                    <a:pt x="527" y="55685"/>
                  </a:lnTo>
                  <a:lnTo>
                    <a:pt x="878" y="52130"/>
                  </a:lnTo>
                  <a:lnTo>
                    <a:pt x="1054" y="51340"/>
                  </a:lnTo>
                  <a:lnTo>
                    <a:pt x="2370" y="49102"/>
                  </a:lnTo>
                  <a:lnTo>
                    <a:pt x="3686" y="47347"/>
                  </a:lnTo>
                  <a:lnTo>
                    <a:pt x="3686" y="47303"/>
                  </a:lnTo>
                  <a:lnTo>
                    <a:pt x="4608" y="45768"/>
                  </a:lnTo>
                  <a:lnTo>
                    <a:pt x="4608" y="45724"/>
                  </a:lnTo>
                  <a:lnTo>
                    <a:pt x="5398" y="43266"/>
                  </a:lnTo>
                  <a:lnTo>
                    <a:pt x="5968" y="40634"/>
                  </a:lnTo>
                  <a:lnTo>
                    <a:pt x="6363" y="38396"/>
                  </a:lnTo>
                  <a:lnTo>
                    <a:pt x="6670" y="35807"/>
                  </a:lnTo>
                  <a:lnTo>
                    <a:pt x="7285" y="31506"/>
                  </a:lnTo>
                  <a:lnTo>
                    <a:pt x="7987" y="27206"/>
                  </a:lnTo>
                  <a:lnTo>
                    <a:pt x="8952" y="25539"/>
                  </a:lnTo>
                  <a:lnTo>
                    <a:pt x="10663" y="23257"/>
                  </a:lnTo>
                  <a:lnTo>
                    <a:pt x="12594" y="20756"/>
                  </a:lnTo>
                  <a:lnTo>
                    <a:pt x="14788" y="17860"/>
                  </a:lnTo>
                  <a:lnTo>
                    <a:pt x="18694" y="12945"/>
                  </a:lnTo>
                  <a:lnTo>
                    <a:pt x="25934" y="7109"/>
                  </a:lnTo>
                  <a:lnTo>
                    <a:pt x="29708" y="4081"/>
                  </a:lnTo>
                  <a:lnTo>
                    <a:pt x="32384" y="1756"/>
                  </a:lnTo>
                  <a:lnTo>
                    <a:pt x="34491" y="308"/>
                  </a:lnTo>
                  <a:lnTo>
                    <a:pt x="34534" y="264"/>
                  </a:lnTo>
                  <a:lnTo>
                    <a:pt x="34534" y="176"/>
                  </a:lnTo>
                  <a:lnTo>
                    <a:pt x="34534" y="132"/>
                  </a:lnTo>
                  <a:lnTo>
                    <a:pt x="34491" y="44"/>
                  </a:lnTo>
                  <a:lnTo>
                    <a:pt x="34447"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6" name="Google Shape;6796;p166"/>
            <p:cNvSpPr/>
            <p:nvPr/>
          </p:nvSpPr>
          <p:spPr>
            <a:xfrm>
              <a:off x="5473050" y="4092175"/>
              <a:ext cx="560600" cy="444300"/>
            </a:xfrm>
            <a:custGeom>
              <a:rect b="b" l="l" r="r" t="t"/>
              <a:pathLst>
                <a:path extrusionOk="0" h="17772" w="22424">
                  <a:moveTo>
                    <a:pt x="6188" y="483"/>
                  </a:moveTo>
                  <a:lnTo>
                    <a:pt x="6671" y="1361"/>
                  </a:lnTo>
                  <a:lnTo>
                    <a:pt x="6758" y="1448"/>
                  </a:lnTo>
                  <a:lnTo>
                    <a:pt x="8514" y="2107"/>
                  </a:lnTo>
                  <a:lnTo>
                    <a:pt x="12551" y="3862"/>
                  </a:lnTo>
                  <a:lnTo>
                    <a:pt x="12814" y="4213"/>
                  </a:lnTo>
                  <a:lnTo>
                    <a:pt x="13384" y="5441"/>
                  </a:lnTo>
                  <a:lnTo>
                    <a:pt x="14394" y="7197"/>
                  </a:lnTo>
                  <a:lnTo>
                    <a:pt x="14920" y="9391"/>
                  </a:lnTo>
                  <a:lnTo>
                    <a:pt x="15359" y="10707"/>
                  </a:lnTo>
                  <a:lnTo>
                    <a:pt x="15359" y="10751"/>
                  </a:lnTo>
                  <a:lnTo>
                    <a:pt x="16105" y="11936"/>
                  </a:lnTo>
                  <a:lnTo>
                    <a:pt x="16149" y="11980"/>
                  </a:lnTo>
                  <a:lnTo>
                    <a:pt x="17070" y="12682"/>
                  </a:lnTo>
                  <a:lnTo>
                    <a:pt x="17114" y="12682"/>
                  </a:lnTo>
                  <a:lnTo>
                    <a:pt x="19440" y="13384"/>
                  </a:lnTo>
                  <a:lnTo>
                    <a:pt x="19528" y="13384"/>
                  </a:lnTo>
                  <a:lnTo>
                    <a:pt x="20712" y="13252"/>
                  </a:lnTo>
                  <a:lnTo>
                    <a:pt x="21985" y="13472"/>
                  </a:lnTo>
                  <a:lnTo>
                    <a:pt x="22029" y="13515"/>
                  </a:lnTo>
                  <a:lnTo>
                    <a:pt x="21897" y="13603"/>
                  </a:lnTo>
                  <a:lnTo>
                    <a:pt x="20669" y="14130"/>
                  </a:lnTo>
                  <a:lnTo>
                    <a:pt x="16105" y="15534"/>
                  </a:lnTo>
                  <a:lnTo>
                    <a:pt x="13735" y="16368"/>
                  </a:lnTo>
                  <a:lnTo>
                    <a:pt x="11234" y="17421"/>
                  </a:lnTo>
                  <a:lnTo>
                    <a:pt x="10883" y="17377"/>
                  </a:lnTo>
                  <a:lnTo>
                    <a:pt x="8733" y="16499"/>
                  </a:lnTo>
                  <a:lnTo>
                    <a:pt x="5223" y="15051"/>
                  </a:lnTo>
                  <a:lnTo>
                    <a:pt x="5179" y="15051"/>
                  </a:lnTo>
                  <a:lnTo>
                    <a:pt x="747" y="13910"/>
                  </a:lnTo>
                  <a:lnTo>
                    <a:pt x="396" y="13515"/>
                  </a:lnTo>
                  <a:lnTo>
                    <a:pt x="352" y="12945"/>
                  </a:lnTo>
                  <a:lnTo>
                    <a:pt x="703" y="11716"/>
                  </a:lnTo>
                  <a:lnTo>
                    <a:pt x="1230" y="10839"/>
                  </a:lnTo>
                  <a:lnTo>
                    <a:pt x="2634" y="8732"/>
                  </a:lnTo>
                  <a:lnTo>
                    <a:pt x="5091" y="5003"/>
                  </a:lnTo>
                  <a:lnTo>
                    <a:pt x="5135" y="4959"/>
                  </a:lnTo>
                  <a:lnTo>
                    <a:pt x="5749" y="2896"/>
                  </a:lnTo>
                  <a:lnTo>
                    <a:pt x="5749" y="2853"/>
                  </a:lnTo>
                  <a:lnTo>
                    <a:pt x="6056" y="790"/>
                  </a:lnTo>
                  <a:lnTo>
                    <a:pt x="6188" y="483"/>
                  </a:lnTo>
                  <a:close/>
                  <a:moveTo>
                    <a:pt x="6144" y="0"/>
                  </a:moveTo>
                  <a:lnTo>
                    <a:pt x="6056" y="44"/>
                  </a:lnTo>
                  <a:lnTo>
                    <a:pt x="6013" y="132"/>
                  </a:lnTo>
                  <a:lnTo>
                    <a:pt x="5749" y="659"/>
                  </a:lnTo>
                  <a:lnTo>
                    <a:pt x="5705" y="702"/>
                  </a:lnTo>
                  <a:lnTo>
                    <a:pt x="5398" y="2809"/>
                  </a:lnTo>
                  <a:lnTo>
                    <a:pt x="4784" y="4827"/>
                  </a:lnTo>
                  <a:lnTo>
                    <a:pt x="2370" y="8557"/>
                  </a:lnTo>
                  <a:lnTo>
                    <a:pt x="922" y="10619"/>
                  </a:lnTo>
                  <a:lnTo>
                    <a:pt x="396" y="11541"/>
                  </a:lnTo>
                  <a:lnTo>
                    <a:pt x="352" y="11585"/>
                  </a:lnTo>
                  <a:lnTo>
                    <a:pt x="1" y="12857"/>
                  </a:lnTo>
                  <a:lnTo>
                    <a:pt x="1" y="12945"/>
                  </a:lnTo>
                  <a:lnTo>
                    <a:pt x="45" y="13603"/>
                  </a:lnTo>
                  <a:lnTo>
                    <a:pt x="89" y="13735"/>
                  </a:lnTo>
                  <a:lnTo>
                    <a:pt x="527" y="14174"/>
                  </a:lnTo>
                  <a:lnTo>
                    <a:pt x="615" y="14218"/>
                  </a:lnTo>
                  <a:lnTo>
                    <a:pt x="5091" y="15402"/>
                  </a:lnTo>
                  <a:lnTo>
                    <a:pt x="8601" y="16806"/>
                  </a:lnTo>
                  <a:lnTo>
                    <a:pt x="10752" y="17728"/>
                  </a:lnTo>
                  <a:lnTo>
                    <a:pt x="10795" y="17728"/>
                  </a:lnTo>
                  <a:lnTo>
                    <a:pt x="11234" y="17772"/>
                  </a:lnTo>
                  <a:lnTo>
                    <a:pt x="11322" y="17772"/>
                  </a:lnTo>
                  <a:lnTo>
                    <a:pt x="13867" y="16719"/>
                  </a:lnTo>
                  <a:lnTo>
                    <a:pt x="16193" y="15885"/>
                  </a:lnTo>
                  <a:lnTo>
                    <a:pt x="20756" y="14437"/>
                  </a:lnTo>
                  <a:lnTo>
                    <a:pt x="20800" y="14437"/>
                  </a:lnTo>
                  <a:lnTo>
                    <a:pt x="22073" y="13910"/>
                  </a:lnTo>
                  <a:lnTo>
                    <a:pt x="22117" y="13866"/>
                  </a:lnTo>
                  <a:lnTo>
                    <a:pt x="22380" y="13647"/>
                  </a:lnTo>
                  <a:lnTo>
                    <a:pt x="22424" y="13559"/>
                  </a:lnTo>
                  <a:lnTo>
                    <a:pt x="22424" y="13515"/>
                  </a:lnTo>
                  <a:lnTo>
                    <a:pt x="22424" y="13428"/>
                  </a:lnTo>
                  <a:lnTo>
                    <a:pt x="22380" y="13384"/>
                  </a:lnTo>
                  <a:lnTo>
                    <a:pt x="22204" y="13208"/>
                  </a:lnTo>
                  <a:lnTo>
                    <a:pt x="22117" y="13121"/>
                  </a:lnTo>
                  <a:lnTo>
                    <a:pt x="20756" y="12901"/>
                  </a:lnTo>
                  <a:lnTo>
                    <a:pt x="20712" y="12901"/>
                  </a:lnTo>
                  <a:lnTo>
                    <a:pt x="19528" y="13033"/>
                  </a:lnTo>
                  <a:lnTo>
                    <a:pt x="17246" y="12375"/>
                  </a:lnTo>
                  <a:lnTo>
                    <a:pt x="16368" y="11716"/>
                  </a:lnTo>
                  <a:lnTo>
                    <a:pt x="15666" y="10575"/>
                  </a:lnTo>
                  <a:lnTo>
                    <a:pt x="15271" y="9303"/>
                  </a:lnTo>
                  <a:lnTo>
                    <a:pt x="14745" y="7109"/>
                  </a:lnTo>
                  <a:lnTo>
                    <a:pt x="14701" y="7065"/>
                  </a:lnTo>
                  <a:lnTo>
                    <a:pt x="13692" y="5310"/>
                  </a:lnTo>
                  <a:lnTo>
                    <a:pt x="13121" y="4081"/>
                  </a:lnTo>
                  <a:lnTo>
                    <a:pt x="13077" y="4037"/>
                  </a:lnTo>
                  <a:lnTo>
                    <a:pt x="12814" y="3642"/>
                  </a:lnTo>
                  <a:lnTo>
                    <a:pt x="12726" y="3555"/>
                  </a:lnTo>
                  <a:lnTo>
                    <a:pt x="8645" y="1756"/>
                  </a:lnTo>
                  <a:lnTo>
                    <a:pt x="6934" y="1141"/>
                  </a:lnTo>
                  <a:lnTo>
                    <a:pt x="6495" y="307"/>
                  </a:lnTo>
                  <a:lnTo>
                    <a:pt x="6451" y="264"/>
                  </a:lnTo>
                  <a:lnTo>
                    <a:pt x="6276" y="88"/>
                  </a:lnTo>
                  <a:lnTo>
                    <a:pt x="6232" y="44"/>
                  </a:lnTo>
                  <a:lnTo>
                    <a:pt x="6144"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7" name="Google Shape;6797;p166"/>
            <p:cNvSpPr/>
            <p:nvPr/>
          </p:nvSpPr>
          <p:spPr>
            <a:xfrm>
              <a:off x="5446725" y="4038425"/>
              <a:ext cx="650550" cy="557300"/>
            </a:xfrm>
            <a:custGeom>
              <a:rect b="b" l="l" r="r" t="t"/>
              <a:pathLst>
                <a:path extrusionOk="0" h="22292" w="26022">
                  <a:moveTo>
                    <a:pt x="10225" y="351"/>
                  </a:moveTo>
                  <a:lnTo>
                    <a:pt x="10795" y="571"/>
                  </a:lnTo>
                  <a:lnTo>
                    <a:pt x="12946" y="2238"/>
                  </a:lnTo>
                  <a:lnTo>
                    <a:pt x="14832" y="3554"/>
                  </a:lnTo>
                  <a:lnTo>
                    <a:pt x="16017" y="4871"/>
                  </a:lnTo>
                  <a:lnTo>
                    <a:pt x="17026" y="6494"/>
                  </a:lnTo>
                  <a:lnTo>
                    <a:pt x="17948" y="8337"/>
                  </a:lnTo>
                  <a:lnTo>
                    <a:pt x="18431" y="10926"/>
                  </a:lnTo>
                  <a:lnTo>
                    <a:pt x="18957" y="13691"/>
                  </a:lnTo>
                  <a:lnTo>
                    <a:pt x="18957" y="13779"/>
                  </a:lnTo>
                  <a:lnTo>
                    <a:pt x="19308" y="14174"/>
                  </a:lnTo>
                  <a:lnTo>
                    <a:pt x="19396" y="14217"/>
                  </a:lnTo>
                  <a:lnTo>
                    <a:pt x="20800" y="14568"/>
                  </a:lnTo>
                  <a:lnTo>
                    <a:pt x="20844" y="14568"/>
                  </a:lnTo>
                  <a:lnTo>
                    <a:pt x="21941" y="14612"/>
                  </a:lnTo>
                  <a:lnTo>
                    <a:pt x="25364" y="15227"/>
                  </a:lnTo>
                  <a:lnTo>
                    <a:pt x="25583" y="15358"/>
                  </a:lnTo>
                  <a:lnTo>
                    <a:pt x="25671" y="15622"/>
                  </a:lnTo>
                  <a:lnTo>
                    <a:pt x="25583" y="16368"/>
                  </a:lnTo>
                  <a:lnTo>
                    <a:pt x="25408" y="16631"/>
                  </a:lnTo>
                  <a:lnTo>
                    <a:pt x="24969" y="16894"/>
                  </a:lnTo>
                  <a:lnTo>
                    <a:pt x="23916" y="17026"/>
                  </a:lnTo>
                  <a:lnTo>
                    <a:pt x="23872" y="17070"/>
                  </a:lnTo>
                  <a:lnTo>
                    <a:pt x="19659" y="18693"/>
                  </a:lnTo>
                  <a:lnTo>
                    <a:pt x="19615" y="18693"/>
                  </a:lnTo>
                  <a:lnTo>
                    <a:pt x="19133" y="19044"/>
                  </a:lnTo>
                  <a:lnTo>
                    <a:pt x="17772" y="19659"/>
                  </a:lnTo>
                  <a:lnTo>
                    <a:pt x="13165" y="21370"/>
                  </a:lnTo>
                  <a:lnTo>
                    <a:pt x="11805" y="21940"/>
                  </a:lnTo>
                  <a:lnTo>
                    <a:pt x="11278" y="21853"/>
                  </a:lnTo>
                  <a:lnTo>
                    <a:pt x="10093" y="21370"/>
                  </a:lnTo>
                  <a:lnTo>
                    <a:pt x="8075" y="20492"/>
                  </a:lnTo>
                  <a:lnTo>
                    <a:pt x="5661" y="19439"/>
                  </a:lnTo>
                  <a:lnTo>
                    <a:pt x="878" y="17377"/>
                  </a:lnTo>
                  <a:lnTo>
                    <a:pt x="483" y="16543"/>
                  </a:lnTo>
                  <a:lnTo>
                    <a:pt x="396" y="16236"/>
                  </a:lnTo>
                  <a:lnTo>
                    <a:pt x="352" y="15885"/>
                  </a:lnTo>
                  <a:lnTo>
                    <a:pt x="352" y="15534"/>
                  </a:lnTo>
                  <a:lnTo>
                    <a:pt x="396" y="15183"/>
                  </a:lnTo>
                  <a:lnTo>
                    <a:pt x="440" y="14832"/>
                  </a:lnTo>
                  <a:lnTo>
                    <a:pt x="571" y="14481"/>
                  </a:lnTo>
                  <a:lnTo>
                    <a:pt x="834" y="13822"/>
                  </a:lnTo>
                  <a:lnTo>
                    <a:pt x="1186" y="13120"/>
                  </a:lnTo>
                  <a:lnTo>
                    <a:pt x="1580" y="12462"/>
                  </a:lnTo>
                  <a:lnTo>
                    <a:pt x="2458" y="11190"/>
                  </a:lnTo>
                  <a:lnTo>
                    <a:pt x="3116" y="10312"/>
                  </a:lnTo>
                  <a:lnTo>
                    <a:pt x="3380" y="9873"/>
                  </a:lnTo>
                  <a:lnTo>
                    <a:pt x="3643" y="9434"/>
                  </a:lnTo>
                  <a:lnTo>
                    <a:pt x="4915" y="6889"/>
                  </a:lnTo>
                  <a:lnTo>
                    <a:pt x="4915" y="6846"/>
                  </a:lnTo>
                  <a:lnTo>
                    <a:pt x="5617" y="4388"/>
                  </a:lnTo>
                  <a:lnTo>
                    <a:pt x="6144" y="2326"/>
                  </a:lnTo>
                  <a:lnTo>
                    <a:pt x="6890" y="1492"/>
                  </a:lnTo>
                  <a:lnTo>
                    <a:pt x="8382" y="966"/>
                  </a:lnTo>
                  <a:lnTo>
                    <a:pt x="8470" y="922"/>
                  </a:lnTo>
                  <a:lnTo>
                    <a:pt x="8909" y="351"/>
                  </a:lnTo>
                  <a:close/>
                  <a:moveTo>
                    <a:pt x="8865" y="0"/>
                  </a:moveTo>
                  <a:lnTo>
                    <a:pt x="8777" y="44"/>
                  </a:lnTo>
                  <a:lnTo>
                    <a:pt x="8733" y="88"/>
                  </a:lnTo>
                  <a:lnTo>
                    <a:pt x="8206" y="658"/>
                  </a:lnTo>
                  <a:lnTo>
                    <a:pt x="6758" y="1185"/>
                  </a:lnTo>
                  <a:lnTo>
                    <a:pt x="6671" y="1229"/>
                  </a:lnTo>
                  <a:lnTo>
                    <a:pt x="5837" y="2150"/>
                  </a:lnTo>
                  <a:lnTo>
                    <a:pt x="5793" y="2194"/>
                  </a:lnTo>
                  <a:lnTo>
                    <a:pt x="5310" y="4300"/>
                  </a:lnTo>
                  <a:lnTo>
                    <a:pt x="4608" y="6758"/>
                  </a:lnTo>
                  <a:lnTo>
                    <a:pt x="3336" y="9303"/>
                  </a:lnTo>
                  <a:lnTo>
                    <a:pt x="3072" y="9698"/>
                  </a:lnTo>
                  <a:lnTo>
                    <a:pt x="2809" y="10093"/>
                  </a:lnTo>
                  <a:lnTo>
                    <a:pt x="2195" y="11014"/>
                  </a:lnTo>
                  <a:lnTo>
                    <a:pt x="1712" y="11672"/>
                  </a:lnTo>
                  <a:lnTo>
                    <a:pt x="1229" y="12331"/>
                  </a:lnTo>
                  <a:lnTo>
                    <a:pt x="834" y="13033"/>
                  </a:lnTo>
                  <a:lnTo>
                    <a:pt x="483" y="13735"/>
                  </a:lnTo>
                  <a:lnTo>
                    <a:pt x="176" y="14437"/>
                  </a:lnTo>
                  <a:lnTo>
                    <a:pt x="89" y="14832"/>
                  </a:lnTo>
                  <a:lnTo>
                    <a:pt x="45" y="15183"/>
                  </a:lnTo>
                  <a:lnTo>
                    <a:pt x="1" y="15534"/>
                  </a:lnTo>
                  <a:lnTo>
                    <a:pt x="1" y="15929"/>
                  </a:lnTo>
                  <a:lnTo>
                    <a:pt x="89" y="16280"/>
                  </a:lnTo>
                  <a:lnTo>
                    <a:pt x="176" y="16675"/>
                  </a:lnTo>
                  <a:lnTo>
                    <a:pt x="176" y="16719"/>
                  </a:lnTo>
                  <a:lnTo>
                    <a:pt x="615" y="17596"/>
                  </a:lnTo>
                  <a:lnTo>
                    <a:pt x="703" y="17684"/>
                  </a:lnTo>
                  <a:lnTo>
                    <a:pt x="5530" y="19746"/>
                  </a:lnTo>
                  <a:lnTo>
                    <a:pt x="7899" y="20843"/>
                  </a:lnTo>
                  <a:lnTo>
                    <a:pt x="9962" y="21721"/>
                  </a:lnTo>
                  <a:lnTo>
                    <a:pt x="11190" y="22160"/>
                  </a:lnTo>
                  <a:lnTo>
                    <a:pt x="11190" y="22204"/>
                  </a:lnTo>
                  <a:lnTo>
                    <a:pt x="11805" y="22291"/>
                  </a:lnTo>
                  <a:lnTo>
                    <a:pt x="11892" y="22291"/>
                  </a:lnTo>
                  <a:lnTo>
                    <a:pt x="13297" y="21721"/>
                  </a:lnTo>
                  <a:lnTo>
                    <a:pt x="17904" y="20010"/>
                  </a:lnTo>
                  <a:lnTo>
                    <a:pt x="19308" y="19351"/>
                  </a:lnTo>
                  <a:lnTo>
                    <a:pt x="19835" y="19000"/>
                  </a:lnTo>
                  <a:lnTo>
                    <a:pt x="23960" y="17377"/>
                  </a:lnTo>
                  <a:lnTo>
                    <a:pt x="25057" y="17245"/>
                  </a:lnTo>
                  <a:lnTo>
                    <a:pt x="25100" y="17201"/>
                  </a:lnTo>
                  <a:lnTo>
                    <a:pt x="25627" y="16938"/>
                  </a:lnTo>
                  <a:lnTo>
                    <a:pt x="25671" y="16850"/>
                  </a:lnTo>
                  <a:lnTo>
                    <a:pt x="25890" y="16499"/>
                  </a:lnTo>
                  <a:lnTo>
                    <a:pt x="25934" y="16411"/>
                  </a:lnTo>
                  <a:lnTo>
                    <a:pt x="26022" y="15622"/>
                  </a:lnTo>
                  <a:lnTo>
                    <a:pt x="26022" y="15490"/>
                  </a:lnTo>
                  <a:lnTo>
                    <a:pt x="25846" y="15183"/>
                  </a:lnTo>
                  <a:lnTo>
                    <a:pt x="25803" y="15139"/>
                  </a:lnTo>
                  <a:lnTo>
                    <a:pt x="25539" y="14919"/>
                  </a:lnTo>
                  <a:lnTo>
                    <a:pt x="25451" y="14876"/>
                  </a:lnTo>
                  <a:lnTo>
                    <a:pt x="21985" y="14261"/>
                  </a:lnTo>
                  <a:lnTo>
                    <a:pt x="20844" y="14217"/>
                  </a:lnTo>
                  <a:lnTo>
                    <a:pt x="19528" y="13866"/>
                  </a:lnTo>
                  <a:lnTo>
                    <a:pt x="19264" y="13603"/>
                  </a:lnTo>
                  <a:lnTo>
                    <a:pt x="18782" y="10882"/>
                  </a:lnTo>
                  <a:lnTo>
                    <a:pt x="18299" y="8250"/>
                  </a:lnTo>
                  <a:lnTo>
                    <a:pt x="18255" y="8162"/>
                  </a:lnTo>
                  <a:lnTo>
                    <a:pt x="17334" y="6319"/>
                  </a:lnTo>
                  <a:lnTo>
                    <a:pt x="16324" y="4651"/>
                  </a:lnTo>
                  <a:lnTo>
                    <a:pt x="16280" y="4651"/>
                  </a:lnTo>
                  <a:lnTo>
                    <a:pt x="15052" y="3291"/>
                  </a:lnTo>
                  <a:lnTo>
                    <a:pt x="13165" y="1975"/>
                  </a:lnTo>
                  <a:lnTo>
                    <a:pt x="11015" y="307"/>
                  </a:lnTo>
                  <a:lnTo>
                    <a:pt x="10971" y="263"/>
                  </a:lnTo>
                  <a:lnTo>
                    <a:pt x="10357" y="44"/>
                  </a:lnTo>
                  <a:lnTo>
                    <a:pt x="10269"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8" name="Google Shape;6798;p166"/>
            <p:cNvSpPr/>
            <p:nvPr/>
          </p:nvSpPr>
          <p:spPr>
            <a:xfrm>
              <a:off x="5262425" y="3874975"/>
              <a:ext cx="889700" cy="781075"/>
            </a:xfrm>
            <a:custGeom>
              <a:rect b="b" l="l" r="r" t="t"/>
              <a:pathLst>
                <a:path extrusionOk="0" h="31243" w="35588">
                  <a:moveTo>
                    <a:pt x="16807" y="351"/>
                  </a:moveTo>
                  <a:lnTo>
                    <a:pt x="17070" y="658"/>
                  </a:lnTo>
                  <a:lnTo>
                    <a:pt x="17509" y="1404"/>
                  </a:lnTo>
                  <a:lnTo>
                    <a:pt x="18431" y="3467"/>
                  </a:lnTo>
                  <a:lnTo>
                    <a:pt x="18475" y="3554"/>
                  </a:lnTo>
                  <a:lnTo>
                    <a:pt x="19879" y="4344"/>
                  </a:lnTo>
                  <a:lnTo>
                    <a:pt x="21766" y="5968"/>
                  </a:lnTo>
                  <a:lnTo>
                    <a:pt x="23784" y="7811"/>
                  </a:lnTo>
                  <a:lnTo>
                    <a:pt x="25627" y="10092"/>
                  </a:lnTo>
                  <a:lnTo>
                    <a:pt x="27689" y="13427"/>
                  </a:lnTo>
                  <a:lnTo>
                    <a:pt x="28128" y="15490"/>
                  </a:lnTo>
                  <a:lnTo>
                    <a:pt x="28567" y="18298"/>
                  </a:lnTo>
                  <a:lnTo>
                    <a:pt x="28918" y="19746"/>
                  </a:lnTo>
                  <a:lnTo>
                    <a:pt x="28962" y="19834"/>
                  </a:lnTo>
                  <a:lnTo>
                    <a:pt x="29489" y="20273"/>
                  </a:lnTo>
                  <a:lnTo>
                    <a:pt x="29576" y="20317"/>
                  </a:lnTo>
                  <a:lnTo>
                    <a:pt x="30761" y="20536"/>
                  </a:lnTo>
                  <a:lnTo>
                    <a:pt x="32955" y="20931"/>
                  </a:lnTo>
                  <a:lnTo>
                    <a:pt x="35237" y="21852"/>
                  </a:lnTo>
                  <a:lnTo>
                    <a:pt x="35193" y="21940"/>
                  </a:lnTo>
                  <a:lnTo>
                    <a:pt x="34842" y="22511"/>
                  </a:lnTo>
                  <a:lnTo>
                    <a:pt x="34272" y="24046"/>
                  </a:lnTo>
                  <a:lnTo>
                    <a:pt x="33877" y="24661"/>
                  </a:lnTo>
                  <a:lnTo>
                    <a:pt x="33350" y="25012"/>
                  </a:lnTo>
                  <a:lnTo>
                    <a:pt x="31024" y="25319"/>
                  </a:lnTo>
                  <a:lnTo>
                    <a:pt x="30980" y="25319"/>
                  </a:lnTo>
                  <a:lnTo>
                    <a:pt x="28172" y="26372"/>
                  </a:lnTo>
                  <a:lnTo>
                    <a:pt x="28128" y="26372"/>
                  </a:lnTo>
                  <a:lnTo>
                    <a:pt x="26636" y="27557"/>
                  </a:lnTo>
                  <a:lnTo>
                    <a:pt x="24223" y="28654"/>
                  </a:lnTo>
                  <a:lnTo>
                    <a:pt x="21941" y="29575"/>
                  </a:lnTo>
                  <a:lnTo>
                    <a:pt x="20361" y="30234"/>
                  </a:lnTo>
                  <a:lnTo>
                    <a:pt x="19220" y="30716"/>
                  </a:lnTo>
                  <a:lnTo>
                    <a:pt x="18826" y="30848"/>
                  </a:lnTo>
                  <a:lnTo>
                    <a:pt x="18475" y="30892"/>
                  </a:lnTo>
                  <a:lnTo>
                    <a:pt x="18167" y="30848"/>
                  </a:lnTo>
                  <a:lnTo>
                    <a:pt x="17816" y="30760"/>
                  </a:lnTo>
                  <a:lnTo>
                    <a:pt x="17421" y="30628"/>
                  </a:lnTo>
                  <a:lnTo>
                    <a:pt x="16895" y="30409"/>
                  </a:lnTo>
                  <a:lnTo>
                    <a:pt x="16105" y="30058"/>
                  </a:lnTo>
                  <a:lnTo>
                    <a:pt x="15096" y="29619"/>
                  </a:lnTo>
                  <a:lnTo>
                    <a:pt x="13779" y="29137"/>
                  </a:lnTo>
                  <a:lnTo>
                    <a:pt x="12068" y="28566"/>
                  </a:lnTo>
                  <a:lnTo>
                    <a:pt x="9303" y="27952"/>
                  </a:lnTo>
                  <a:lnTo>
                    <a:pt x="9303" y="27908"/>
                  </a:lnTo>
                  <a:lnTo>
                    <a:pt x="9260" y="27952"/>
                  </a:lnTo>
                  <a:lnTo>
                    <a:pt x="7592" y="28303"/>
                  </a:lnTo>
                  <a:lnTo>
                    <a:pt x="5749" y="28171"/>
                  </a:lnTo>
                  <a:lnTo>
                    <a:pt x="5705" y="28171"/>
                  </a:lnTo>
                  <a:lnTo>
                    <a:pt x="4477" y="28347"/>
                  </a:lnTo>
                  <a:lnTo>
                    <a:pt x="4433" y="28347"/>
                  </a:lnTo>
                  <a:lnTo>
                    <a:pt x="966" y="29531"/>
                  </a:lnTo>
                  <a:lnTo>
                    <a:pt x="747" y="29400"/>
                  </a:lnTo>
                  <a:lnTo>
                    <a:pt x="352" y="28610"/>
                  </a:lnTo>
                  <a:lnTo>
                    <a:pt x="396" y="27952"/>
                  </a:lnTo>
                  <a:lnTo>
                    <a:pt x="615" y="26855"/>
                  </a:lnTo>
                  <a:lnTo>
                    <a:pt x="1405" y="25538"/>
                  </a:lnTo>
                  <a:lnTo>
                    <a:pt x="2151" y="24836"/>
                  </a:lnTo>
                  <a:lnTo>
                    <a:pt x="4038" y="24222"/>
                  </a:lnTo>
                  <a:lnTo>
                    <a:pt x="5530" y="24924"/>
                  </a:lnTo>
                  <a:lnTo>
                    <a:pt x="5661" y="24924"/>
                  </a:lnTo>
                  <a:lnTo>
                    <a:pt x="6144" y="24792"/>
                  </a:lnTo>
                  <a:lnTo>
                    <a:pt x="6188" y="24749"/>
                  </a:lnTo>
                  <a:lnTo>
                    <a:pt x="6583" y="24485"/>
                  </a:lnTo>
                  <a:lnTo>
                    <a:pt x="6627" y="24441"/>
                  </a:lnTo>
                  <a:lnTo>
                    <a:pt x="6890" y="24003"/>
                  </a:lnTo>
                  <a:lnTo>
                    <a:pt x="6890" y="23915"/>
                  </a:lnTo>
                  <a:lnTo>
                    <a:pt x="6846" y="23037"/>
                  </a:lnTo>
                  <a:lnTo>
                    <a:pt x="6715" y="22291"/>
                  </a:lnTo>
                  <a:lnTo>
                    <a:pt x="6846" y="21501"/>
                  </a:lnTo>
                  <a:lnTo>
                    <a:pt x="7855" y="19132"/>
                  </a:lnTo>
                  <a:lnTo>
                    <a:pt x="10269" y="15621"/>
                  </a:lnTo>
                  <a:lnTo>
                    <a:pt x="10269" y="15578"/>
                  </a:lnTo>
                  <a:lnTo>
                    <a:pt x="11278" y="13735"/>
                  </a:lnTo>
                  <a:lnTo>
                    <a:pt x="11278" y="13647"/>
                  </a:lnTo>
                  <a:lnTo>
                    <a:pt x="11278" y="12813"/>
                  </a:lnTo>
                  <a:lnTo>
                    <a:pt x="12156" y="8995"/>
                  </a:lnTo>
                  <a:lnTo>
                    <a:pt x="12375" y="8469"/>
                  </a:lnTo>
                  <a:lnTo>
                    <a:pt x="13253" y="7547"/>
                  </a:lnTo>
                  <a:lnTo>
                    <a:pt x="14569" y="6670"/>
                  </a:lnTo>
                  <a:lnTo>
                    <a:pt x="15447" y="6319"/>
                  </a:lnTo>
                  <a:lnTo>
                    <a:pt x="15491" y="6275"/>
                  </a:lnTo>
                  <a:lnTo>
                    <a:pt x="15535" y="6187"/>
                  </a:lnTo>
                  <a:lnTo>
                    <a:pt x="15622" y="5880"/>
                  </a:lnTo>
                  <a:lnTo>
                    <a:pt x="15622" y="5836"/>
                  </a:lnTo>
                  <a:lnTo>
                    <a:pt x="15447" y="3598"/>
                  </a:lnTo>
                  <a:lnTo>
                    <a:pt x="15535" y="1843"/>
                  </a:lnTo>
                  <a:lnTo>
                    <a:pt x="15842" y="965"/>
                  </a:lnTo>
                  <a:lnTo>
                    <a:pt x="16456" y="395"/>
                  </a:lnTo>
                  <a:lnTo>
                    <a:pt x="16807" y="351"/>
                  </a:lnTo>
                  <a:close/>
                  <a:moveTo>
                    <a:pt x="16851" y="0"/>
                  </a:moveTo>
                  <a:lnTo>
                    <a:pt x="16368" y="88"/>
                  </a:lnTo>
                  <a:lnTo>
                    <a:pt x="16281" y="132"/>
                  </a:lnTo>
                  <a:lnTo>
                    <a:pt x="15578" y="746"/>
                  </a:lnTo>
                  <a:lnTo>
                    <a:pt x="15535" y="790"/>
                  </a:lnTo>
                  <a:lnTo>
                    <a:pt x="15183" y="1755"/>
                  </a:lnTo>
                  <a:lnTo>
                    <a:pt x="15183" y="1799"/>
                  </a:lnTo>
                  <a:lnTo>
                    <a:pt x="15096" y="3554"/>
                  </a:lnTo>
                  <a:lnTo>
                    <a:pt x="15096" y="3598"/>
                  </a:lnTo>
                  <a:lnTo>
                    <a:pt x="15271" y="5836"/>
                  </a:lnTo>
                  <a:lnTo>
                    <a:pt x="15227" y="6012"/>
                  </a:lnTo>
                  <a:lnTo>
                    <a:pt x="14438" y="6363"/>
                  </a:lnTo>
                  <a:lnTo>
                    <a:pt x="14394" y="6363"/>
                  </a:lnTo>
                  <a:lnTo>
                    <a:pt x="13033" y="7240"/>
                  </a:lnTo>
                  <a:lnTo>
                    <a:pt x="12989" y="7284"/>
                  </a:lnTo>
                  <a:lnTo>
                    <a:pt x="12112" y="8250"/>
                  </a:lnTo>
                  <a:lnTo>
                    <a:pt x="12068" y="8293"/>
                  </a:lnTo>
                  <a:lnTo>
                    <a:pt x="11849" y="8864"/>
                  </a:lnTo>
                  <a:lnTo>
                    <a:pt x="11805" y="8864"/>
                  </a:lnTo>
                  <a:lnTo>
                    <a:pt x="10971" y="12769"/>
                  </a:lnTo>
                  <a:lnTo>
                    <a:pt x="10927" y="12769"/>
                  </a:lnTo>
                  <a:lnTo>
                    <a:pt x="10927" y="13603"/>
                  </a:lnTo>
                  <a:lnTo>
                    <a:pt x="9962" y="15402"/>
                  </a:lnTo>
                  <a:lnTo>
                    <a:pt x="7548" y="18956"/>
                  </a:lnTo>
                  <a:lnTo>
                    <a:pt x="6539" y="21370"/>
                  </a:lnTo>
                  <a:lnTo>
                    <a:pt x="6495" y="21414"/>
                  </a:lnTo>
                  <a:lnTo>
                    <a:pt x="6364" y="22291"/>
                  </a:lnTo>
                  <a:lnTo>
                    <a:pt x="6364" y="22335"/>
                  </a:lnTo>
                  <a:lnTo>
                    <a:pt x="6495" y="23081"/>
                  </a:lnTo>
                  <a:lnTo>
                    <a:pt x="6539" y="23871"/>
                  </a:lnTo>
                  <a:lnTo>
                    <a:pt x="6320" y="24222"/>
                  </a:lnTo>
                  <a:lnTo>
                    <a:pt x="6012" y="24441"/>
                  </a:lnTo>
                  <a:lnTo>
                    <a:pt x="5618" y="24573"/>
                  </a:lnTo>
                  <a:lnTo>
                    <a:pt x="4126" y="23871"/>
                  </a:lnTo>
                  <a:lnTo>
                    <a:pt x="3994" y="23871"/>
                  </a:lnTo>
                  <a:lnTo>
                    <a:pt x="1975" y="24485"/>
                  </a:lnTo>
                  <a:lnTo>
                    <a:pt x="1932" y="24529"/>
                  </a:lnTo>
                  <a:lnTo>
                    <a:pt x="1142" y="25319"/>
                  </a:lnTo>
                  <a:lnTo>
                    <a:pt x="1142" y="25363"/>
                  </a:lnTo>
                  <a:lnTo>
                    <a:pt x="308" y="26723"/>
                  </a:lnTo>
                  <a:lnTo>
                    <a:pt x="308" y="26767"/>
                  </a:lnTo>
                  <a:lnTo>
                    <a:pt x="45" y="27908"/>
                  </a:lnTo>
                  <a:lnTo>
                    <a:pt x="1" y="28610"/>
                  </a:lnTo>
                  <a:lnTo>
                    <a:pt x="45" y="28698"/>
                  </a:lnTo>
                  <a:lnTo>
                    <a:pt x="484" y="29619"/>
                  </a:lnTo>
                  <a:lnTo>
                    <a:pt x="527" y="29663"/>
                  </a:lnTo>
                  <a:lnTo>
                    <a:pt x="835" y="29839"/>
                  </a:lnTo>
                  <a:lnTo>
                    <a:pt x="922" y="29883"/>
                  </a:lnTo>
                  <a:lnTo>
                    <a:pt x="1010" y="29883"/>
                  </a:lnTo>
                  <a:lnTo>
                    <a:pt x="4564" y="28654"/>
                  </a:lnTo>
                  <a:lnTo>
                    <a:pt x="5705" y="28522"/>
                  </a:lnTo>
                  <a:lnTo>
                    <a:pt x="7592" y="28654"/>
                  </a:lnTo>
                  <a:lnTo>
                    <a:pt x="7636" y="28654"/>
                  </a:lnTo>
                  <a:lnTo>
                    <a:pt x="9303" y="28303"/>
                  </a:lnTo>
                  <a:lnTo>
                    <a:pt x="11980" y="28917"/>
                  </a:lnTo>
                  <a:lnTo>
                    <a:pt x="13648" y="29488"/>
                  </a:lnTo>
                  <a:lnTo>
                    <a:pt x="14964" y="29970"/>
                  </a:lnTo>
                  <a:lnTo>
                    <a:pt x="15973" y="30365"/>
                  </a:lnTo>
                  <a:lnTo>
                    <a:pt x="16763" y="30716"/>
                  </a:lnTo>
                  <a:lnTo>
                    <a:pt x="17685" y="31111"/>
                  </a:lnTo>
                  <a:lnTo>
                    <a:pt x="18080" y="31199"/>
                  </a:lnTo>
                  <a:lnTo>
                    <a:pt x="18387" y="31243"/>
                  </a:lnTo>
                  <a:lnTo>
                    <a:pt x="18782" y="31199"/>
                  </a:lnTo>
                  <a:lnTo>
                    <a:pt x="19220" y="31067"/>
                  </a:lnTo>
                  <a:lnTo>
                    <a:pt x="19791" y="30848"/>
                  </a:lnTo>
                  <a:lnTo>
                    <a:pt x="20493" y="30541"/>
                  </a:lnTo>
                  <a:lnTo>
                    <a:pt x="22073" y="29883"/>
                  </a:lnTo>
                  <a:lnTo>
                    <a:pt x="24355" y="29005"/>
                  </a:lnTo>
                  <a:lnTo>
                    <a:pt x="26812" y="27864"/>
                  </a:lnTo>
                  <a:lnTo>
                    <a:pt x="26856" y="27820"/>
                  </a:lnTo>
                  <a:lnTo>
                    <a:pt x="28348" y="26679"/>
                  </a:lnTo>
                  <a:lnTo>
                    <a:pt x="31112" y="25670"/>
                  </a:lnTo>
                  <a:lnTo>
                    <a:pt x="33438" y="25363"/>
                  </a:lnTo>
                  <a:lnTo>
                    <a:pt x="33526" y="25363"/>
                  </a:lnTo>
                  <a:lnTo>
                    <a:pt x="34096" y="24968"/>
                  </a:lnTo>
                  <a:lnTo>
                    <a:pt x="34140" y="24924"/>
                  </a:lnTo>
                  <a:lnTo>
                    <a:pt x="34579" y="24222"/>
                  </a:lnTo>
                  <a:lnTo>
                    <a:pt x="34623" y="24178"/>
                  </a:lnTo>
                  <a:lnTo>
                    <a:pt x="35149" y="22686"/>
                  </a:lnTo>
                  <a:lnTo>
                    <a:pt x="35500" y="22072"/>
                  </a:lnTo>
                  <a:lnTo>
                    <a:pt x="35500" y="22028"/>
                  </a:lnTo>
                  <a:lnTo>
                    <a:pt x="35588" y="21765"/>
                  </a:lnTo>
                  <a:lnTo>
                    <a:pt x="35588" y="21677"/>
                  </a:lnTo>
                  <a:lnTo>
                    <a:pt x="35500" y="21589"/>
                  </a:lnTo>
                  <a:lnTo>
                    <a:pt x="33087" y="20580"/>
                  </a:lnTo>
                  <a:lnTo>
                    <a:pt x="33043" y="20580"/>
                  </a:lnTo>
                  <a:lnTo>
                    <a:pt x="30849" y="20185"/>
                  </a:lnTo>
                  <a:lnTo>
                    <a:pt x="29664" y="20009"/>
                  </a:lnTo>
                  <a:lnTo>
                    <a:pt x="29225" y="19615"/>
                  </a:lnTo>
                  <a:lnTo>
                    <a:pt x="28918" y="18254"/>
                  </a:lnTo>
                  <a:lnTo>
                    <a:pt x="28479" y="15446"/>
                  </a:lnTo>
                  <a:lnTo>
                    <a:pt x="28040" y="13340"/>
                  </a:lnTo>
                  <a:lnTo>
                    <a:pt x="28040" y="13252"/>
                  </a:lnTo>
                  <a:lnTo>
                    <a:pt x="25934" y="9917"/>
                  </a:lnTo>
                  <a:lnTo>
                    <a:pt x="24091" y="7547"/>
                  </a:lnTo>
                  <a:lnTo>
                    <a:pt x="24047" y="7547"/>
                  </a:lnTo>
                  <a:lnTo>
                    <a:pt x="21985" y="5704"/>
                  </a:lnTo>
                  <a:lnTo>
                    <a:pt x="20098" y="4081"/>
                  </a:lnTo>
                  <a:lnTo>
                    <a:pt x="20054" y="4081"/>
                  </a:lnTo>
                  <a:lnTo>
                    <a:pt x="18738" y="3247"/>
                  </a:lnTo>
                  <a:lnTo>
                    <a:pt x="17816" y="1273"/>
                  </a:lnTo>
                  <a:lnTo>
                    <a:pt x="17378" y="439"/>
                  </a:lnTo>
                  <a:lnTo>
                    <a:pt x="17334" y="439"/>
                  </a:lnTo>
                  <a:lnTo>
                    <a:pt x="16983" y="44"/>
                  </a:lnTo>
                  <a:lnTo>
                    <a:pt x="16939"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9" name="Google Shape;6799;p166"/>
            <p:cNvSpPr/>
            <p:nvPr/>
          </p:nvSpPr>
          <p:spPr>
            <a:xfrm>
              <a:off x="6038025" y="3987950"/>
              <a:ext cx="388375" cy="286350"/>
            </a:xfrm>
            <a:custGeom>
              <a:rect b="b" l="l" r="r" t="t"/>
              <a:pathLst>
                <a:path extrusionOk="0" h="11454" w="15535">
                  <a:moveTo>
                    <a:pt x="2545" y="352"/>
                  </a:moveTo>
                  <a:lnTo>
                    <a:pt x="5134" y="527"/>
                  </a:lnTo>
                  <a:lnTo>
                    <a:pt x="7504" y="1010"/>
                  </a:lnTo>
                  <a:lnTo>
                    <a:pt x="9786" y="1317"/>
                  </a:lnTo>
                  <a:lnTo>
                    <a:pt x="9830" y="1317"/>
                  </a:lnTo>
                  <a:lnTo>
                    <a:pt x="11760" y="1010"/>
                  </a:lnTo>
                  <a:lnTo>
                    <a:pt x="12813" y="1142"/>
                  </a:lnTo>
                  <a:lnTo>
                    <a:pt x="14130" y="1800"/>
                  </a:lnTo>
                  <a:lnTo>
                    <a:pt x="14569" y="2195"/>
                  </a:lnTo>
                  <a:lnTo>
                    <a:pt x="15139" y="3906"/>
                  </a:lnTo>
                  <a:lnTo>
                    <a:pt x="15183" y="4345"/>
                  </a:lnTo>
                  <a:lnTo>
                    <a:pt x="14481" y="5486"/>
                  </a:lnTo>
                  <a:lnTo>
                    <a:pt x="12857" y="7504"/>
                  </a:lnTo>
                  <a:lnTo>
                    <a:pt x="11936" y="8952"/>
                  </a:lnTo>
                  <a:lnTo>
                    <a:pt x="10356" y="10005"/>
                  </a:lnTo>
                  <a:lnTo>
                    <a:pt x="7855" y="11015"/>
                  </a:lnTo>
                  <a:lnTo>
                    <a:pt x="6758" y="11102"/>
                  </a:lnTo>
                  <a:lnTo>
                    <a:pt x="5924" y="11059"/>
                  </a:lnTo>
                  <a:lnTo>
                    <a:pt x="4520" y="10313"/>
                  </a:lnTo>
                  <a:lnTo>
                    <a:pt x="3072" y="9303"/>
                  </a:lnTo>
                  <a:lnTo>
                    <a:pt x="2721" y="8865"/>
                  </a:lnTo>
                  <a:lnTo>
                    <a:pt x="2326" y="6802"/>
                  </a:lnTo>
                  <a:lnTo>
                    <a:pt x="2282" y="6714"/>
                  </a:lnTo>
                  <a:lnTo>
                    <a:pt x="527" y="4082"/>
                  </a:lnTo>
                  <a:lnTo>
                    <a:pt x="351" y="3160"/>
                  </a:lnTo>
                  <a:lnTo>
                    <a:pt x="834" y="2063"/>
                  </a:lnTo>
                  <a:lnTo>
                    <a:pt x="1580" y="922"/>
                  </a:lnTo>
                  <a:lnTo>
                    <a:pt x="2019" y="527"/>
                  </a:lnTo>
                  <a:lnTo>
                    <a:pt x="2545" y="352"/>
                  </a:lnTo>
                  <a:close/>
                  <a:moveTo>
                    <a:pt x="2545" y="1"/>
                  </a:moveTo>
                  <a:lnTo>
                    <a:pt x="2458" y="45"/>
                  </a:lnTo>
                  <a:lnTo>
                    <a:pt x="1887" y="220"/>
                  </a:lnTo>
                  <a:lnTo>
                    <a:pt x="1843" y="264"/>
                  </a:lnTo>
                  <a:lnTo>
                    <a:pt x="1317" y="659"/>
                  </a:lnTo>
                  <a:lnTo>
                    <a:pt x="1273" y="703"/>
                  </a:lnTo>
                  <a:lnTo>
                    <a:pt x="527" y="1888"/>
                  </a:lnTo>
                  <a:lnTo>
                    <a:pt x="527" y="1931"/>
                  </a:lnTo>
                  <a:lnTo>
                    <a:pt x="44" y="3072"/>
                  </a:lnTo>
                  <a:lnTo>
                    <a:pt x="0" y="3204"/>
                  </a:lnTo>
                  <a:lnTo>
                    <a:pt x="176" y="4169"/>
                  </a:lnTo>
                  <a:lnTo>
                    <a:pt x="220" y="4257"/>
                  </a:lnTo>
                  <a:lnTo>
                    <a:pt x="1975" y="6890"/>
                  </a:lnTo>
                  <a:lnTo>
                    <a:pt x="2414" y="8952"/>
                  </a:lnTo>
                  <a:lnTo>
                    <a:pt x="2458" y="9040"/>
                  </a:lnTo>
                  <a:lnTo>
                    <a:pt x="2809" y="9523"/>
                  </a:lnTo>
                  <a:lnTo>
                    <a:pt x="2853" y="9567"/>
                  </a:lnTo>
                  <a:lnTo>
                    <a:pt x="4345" y="10620"/>
                  </a:lnTo>
                  <a:lnTo>
                    <a:pt x="5793" y="11366"/>
                  </a:lnTo>
                  <a:lnTo>
                    <a:pt x="5880" y="11410"/>
                  </a:lnTo>
                  <a:lnTo>
                    <a:pt x="6758" y="11453"/>
                  </a:lnTo>
                  <a:lnTo>
                    <a:pt x="7943" y="11322"/>
                  </a:lnTo>
                  <a:lnTo>
                    <a:pt x="7987" y="11322"/>
                  </a:lnTo>
                  <a:lnTo>
                    <a:pt x="10488" y="10313"/>
                  </a:lnTo>
                  <a:lnTo>
                    <a:pt x="10532" y="10313"/>
                  </a:lnTo>
                  <a:lnTo>
                    <a:pt x="12155" y="9216"/>
                  </a:lnTo>
                  <a:lnTo>
                    <a:pt x="12199" y="9172"/>
                  </a:lnTo>
                  <a:lnTo>
                    <a:pt x="13165" y="7724"/>
                  </a:lnTo>
                  <a:lnTo>
                    <a:pt x="14788" y="5705"/>
                  </a:lnTo>
                  <a:lnTo>
                    <a:pt x="15490" y="4476"/>
                  </a:lnTo>
                  <a:lnTo>
                    <a:pt x="15534" y="4389"/>
                  </a:lnTo>
                  <a:lnTo>
                    <a:pt x="15490" y="3862"/>
                  </a:lnTo>
                  <a:lnTo>
                    <a:pt x="15490" y="3818"/>
                  </a:lnTo>
                  <a:lnTo>
                    <a:pt x="14876" y="2063"/>
                  </a:lnTo>
                  <a:lnTo>
                    <a:pt x="14832" y="1975"/>
                  </a:lnTo>
                  <a:lnTo>
                    <a:pt x="14393" y="1536"/>
                  </a:lnTo>
                  <a:lnTo>
                    <a:pt x="14349" y="1493"/>
                  </a:lnTo>
                  <a:lnTo>
                    <a:pt x="12945" y="834"/>
                  </a:lnTo>
                  <a:lnTo>
                    <a:pt x="12901" y="791"/>
                  </a:lnTo>
                  <a:lnTo>
                    <a:pt x="11804" y="659"/>
                  </a:lnTo>
                  <a:lnTo>
                    <a:pt x="11760" y="659"/>
                  </a:lnTo>
                  <a:lnTo>
                    <a:pt x="9830" y="966"/>
                  </a:lnTo>
                  <a:lnTo>
                    <a:pt x="7548" y="659"/>
                  </a:lnTo>
                  <a:lnTo>
                    <a:pt x="5178" y="176"/>
                  </a:lnTo>
                  <a:lnTo>
                    <a:pt x="2545"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0" name="Google Shape;6800;p166"/>
            <p:cNvSpPr/>
            <p:nvPr/>
          </p:nvSpPr>
          <p:spPr>
            <a:xfrm>
              <a:off x="6096175" y="1773100"/>
              <a:ext cx="942350" cy="1522675"/>
            </a:xfrm>
            <a:custGeom>
              <a:rect b="b" l="l" r="r" t="t"/>
              <a:pathLst>
                <a:path extrusionOk="0" h="60907" w="37694">
                  <a:moveTo>
                    <a:pt x="35982" y="0"/>
                  </a:moveTo>
                  <a:lnTo>
                    <a:pt x="35938" y="44"/>
                  </a:lnTo>
                  <a:lnTo>
                    <a:pt x="35894" y="88"/>
                  </a:lnTo>
                  <a:lnTo>
                    <a:pt x="35894" y="176"/>
                  </a:lnTo>
                  <a:lnTo>
                    <a:pt x="35894" y="220"/>
                  </a:lnTo>
                  <a:lnTo>
                    <a:pt x="35938" y="307"/>
                  </a:lnTo>
                  <a:lnTo>
                    <a:pt x="36070" y="395"/>
                  </a:lnTo>
                  <a:lnTo>
                    <a:pt x="37079" y="1975"/>
                  </a:lnTo>
                  <a:lnTo>
                    <a:pt x="37298" y="2765"/>
                  </a:lnTo>
                  <a:lnTo>
                    <a:pt x="37342" y="3598"/>
                  </a:lnTo>
                  <a:lnTo>
                    <a:pt x="37035" y="5529"/>
                  </a:lnTo>
                  <a:lnTo>
                    <a:pt x="37035" y="5573"/>
                  </a:lnTo>
                  <a:lnTo>
                    <a:pt x="36904" y="8820"/>
                  </a:lnTo>
                  <a:lnTo>
                    <a:pt x="36640" y="9829"/>
                  </a:lnTo>
                  <a:lnTo>
                    <a:pt x="35850" y="11760"/>
                  </a:lnTo>
                  <a:lnTo>
                    <a:pt x="34578" y="14569"/>
                  </a:lnTo>
                  <a:lnTo>
                    <a:pt x="33393" y="17026"/>
                  </a:lnTo>
                  <a:lnTo>
                    <a:pt x="31111" y="20405"/>
                  </a:lnTo>
                  <a:lnTo>
                    <a:pt x="31111" y="20536"/>
                  </a:lnTo>
                  <a:lnTo>
                    <a:pt x="31155" y="20624"/>
                  </a:lnTo>
                  <a:lnTo>
                    <a:pt x="31506" y="21063"/>
                  </a:lnTo>
                  <a:lnTo>
                    <a:pt x="32472" y="22511"/>
                  </a:lnTo>
                  <a:lnTo>
                    <a:pt x="32867" y="24573"/>
                  </a:lnTo>
                  <a:lnTo>
                    <a:pt x="33525" y="26767"/>
                  </a:lnTo>
                  <a:lnTo>
                    <a:pt x="33613" y="28523"/>
                  </a:lnTo>
                  <a:lnTo>
                    <a:pt x="33656" y="31638"/>
                  </a:lnTo>
                  <a:lnTo>
                    <a:pt x="33656" y="35368"/>
                  </a:lnTo>
                  <a:lnTo>
                    <a:pt x="33437" y="38088"/>
                  </a:lnTo>
                  <a:lnTo>
                    <a:pt x="33130" y="38922"/>
                  </a:lnTo>
                  <a:lnTo>
                    <a:pt x="30804" y="41774"/>
                  </a:lnTo>
                  <a:lnTo>
                    <a:pt x="28391" y="43442"/>
                  </a:lnTo>
                  <a:lnTo>
                    <a:pt x="25495" y="44978"/>
                  </a:lnTo>
                  <a:lnTo>
                    <a:pt x="23301" y="46119"/>
                  </a:lnTo>
                  <a:lnTo>
                    <a:pt x="20097" y="47874"/>
                  </a:lnTo>
                  <a:lnTo>
                    <a:pt x="16894" y="49936"/>
                  </a:lnTo>
                  <a:lnTo>
                    <a:pt x="16016" y="50726"/>
                  </a:lnTo>
                  <a:lnTo>
                    <a:pt x="14042" y="51516"/>
                  </a:lnTo>
                  <a:lnTo>
                    <a:pt x="13998" y="51516"/>
                  </a:lnTo>
                  <a:lnTo>
                    <a:pt x="12682" y="52306"/>
                  </a:lnTo>
                  <a:lnTo>
                    <a:pt x="12638" y="52306"/>
                  </a:lnTo>
                  <a:lnTo>
                    <a:pt x="11146" y="53490"/>
                  </a:lnTo>
                  <a:lnTo>
                    <a:pt x="9127" y="54500"/>
                  </a:lnTo>
                  <a:lnTo>
                    <a:pt x="5222" y="56694"/>
                  </a:lnTo>
                  <a:lnTo>
                    <a:pt x="3335" y="58098"/>
                  </a:lnTo>
                  <a:lnTo>
                    <a:pt x="88" y="60599"/>
                  </a:lnTo>
                  <a:lnTo>
                    <a:pt x="44" y="60643"/>
                  </a:lnTo>
                  <a:lnTo>
                    <a:pt x="0" y="60731"/>
                  </a:lnTo>
                  <a:lnTo>
                    <a:pt x="0" y="60775"/>
                  </a:lnTo>
                  <a:lnTo>
                    <a:pt x="44" y="60862"/>
                  </a:lnTo>
                  <a:lnTo>
                    <a:pt x="88" y="60906"/>
                  </a:lnTo>
                  <a:lnTo>
                    <a:pt x="307" y="60906"/>
                  </a:lnTo>
                  <a:lnTo>
                    <a:pt x="3554" y="58405"/>
                  </a:lnTo>
                  <a:lnTo>
                    <a:pt x="5397" y="56957"/>
                  </a:lnTo>
                  <a:lnTo>
                    <a:pt x="9303" y="54807"/>
                  </a:lnTo>
                  <a:lnTo>
                    <a:pt x="11277" y="53798"/>
                  </a:lnTo>
                  <a:lnTo>
                    <a:pt x="11321" y="53754"/>
                  </a:lnTo>
                  <a:lnTo>
                    <a:pt x="12857" y="52613"/>
                  </a:lnTo>
                  <a:lnTo>
                    <a:pt x="14173" y="51823"/>
                  </a:lnTo>
                  <a:lnTo>
                    <a:pt x="16148" y="51033"/>
                  </a:lnTo>
                  <a:lnTo>
                    <a:pt x="16192" y="50989"/>
                  </a:lnTo>
                  <a:lnTo>
                    <a:pt x="17113" y="50243"/>
                  </a:lnTo>
                  <a:lnTo>
                    <a:pt x="20273" y="48181"/>
                  </a:lnTo>
                  <a:lnTo>
                    <a:pt x="23476" y="46426"/>
                  </a:lnTo>
                  <a:lnTo>
                    <a:pt x="25626" y="45285"/>
                  </a:lnTo>
                  <a:lnTo>
                    <a:pt x="28566" y="43749"/>
                  </a:lnTo>
                  <a:lnTo>
                    <a:pt x="31024" y="42038"/>
                  </a:lnTo>
                  <a:lnTo>
                    <a:pt x="31067" y="41994"/>
                  </a:lnTo>
                  <a:lnTo>
                    <a:pt x="33437" y="39098"/>
                  </a:lnTo>
                  <a:lnTo>
                    <a:pt x="33437" y="39054"/>
                  </a:lnTo>
                  <a:lnTo>
                    <a:pt x="33788" y="38176"/>
                  </a:lnTo>
                  <a:lnTo>
                    <a:pt x="33788" y="38132"/>
                  </a:lnTo>
                  <a:lnTo>
                    <a:pt x="34007" y="35368"/>
                  </a:lnTo>
                  <a:lnTo>
                    <a:pt x="34007" y="31638"/>
                  </a:lnTo>
                  <a:lnTo>
                    <a:pt x="33964" y="28523"/>
                  </a:lnTo>
                  <a:lnTo>
                    <a:pt x="33876" y="26723"/>
                  </a:lnTo>
                  <a:lnTo>
                    <a:pt x="33218" y="24486"/>
                  </a:lnTo>
                  <a:lnTo>
                    <a:pt x="32823" y="22379"/>
                  </a:lnTo>
                  <a:lnTo>
                    <a:pt x="32779" y="22335"/>
                  </a:lnTo>
                  <a:lnTo>
                    <a:pt x="31813" y="20887"/>
                  </a:lnTo>
                  <a:lnTo>
                    <a:pt x="31813" y="20843"/>
                  </a:lnTo>
                  <a:lnTo>
                    <a:pt x="31506" y="20492"/>
                  </a:lnTo>
                  <a:lnTo>
                    <a:pt x="33700" y="17201"/>
                  </a:lnTo>
                  <a:lnTo>
                    <a:pt x="34885" y="14744"/>
                  </a:lnTo>
                  <a:lnTo>
                    <a:pt x="36201" y="11892"/>
                  </a:lnTo>
                  <a:lnTo>
                    <a:pt x="36991" y="9961"/>
                  </a:lnTo>
                  <a:lnTo>
                    <a:pt x="36991" y="9917"/>
                  </a:lnTo>
                  <a:lnTo>
                    <a:pt x="37255" y="8908"/>
                  </a:lnTo>
                  <a:lnTo>
                    <a:pt x="37255" y="8864"/>
                  </a:lnTo>
                  <a:lnTo>
                    <a:pt x="37386" y="5573"/>
                  </a:lnTo>
                  <a:lnTo>
                    <a:pt x="37693" y="3642"/>
                  </a:lnTo>
                  <a:lnTo>
                    <a:pt x="37693" y="3598"/>
                  </a:lnTo>
                  <a:lnTo>
                    <a:pt x="37650" y="2721"/>
                  </a:lnTo>
                  <a:lnTo>
                    <a:pt x="37650" y="2677"/>
                  </a:lnTo>
                  <a:lnTo>
                    <a:pt x="37386" y="1843"/>
                  </a:lnTo>
                  <a:lnTo>
                    <a:pt x="37386" y="1799"/>
                  </a:lnTo>
                  <a:lnTo>
                    <a:pt x="36377" y="220"/>
                  </a:lnTo>
                  <a:lnTo>
                    <a:pt x="36333" y="176"/>
                  </a:lnTo>
                  <a:lnTo>
                    <a:pt x="36158" y="44"/>
                  </a:lnTo>
                  <a:lnTo>
                    <a:pt x="36114"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1" name="Google Shape;6801;p166"/>
            <p:cNvSpPr/>
            <p:nvPr/>
          </p:nvSpPr>
          <p:spPr>
            <a:xfrm>
              <a:off x="6123600" y="1816975"/>
              <a:ext cx="957700" cy="1504025"/>
            </a:xfrm>
            <a:custGeom>
              <a:rect b="b" l="l" r="r" t="t"/>
              <a:pathLst>
                <a:path extrusionOk="0" h="60161" w="38308">
                  <a:moveTo>
                    <a:pt x="36772" y="1"/>
                  </a:moveTo>
                  <a:lnTo>
                    <a:pt x="36684" y="44"/>
                  </a:lnTo>
                  <a:lnTo>
                    <a:pt x="36684" y="132"/>
                  </a:lnTo>
                  <a:lnTo>
                    <a:pt x="36684" y="176"/>
                  </a:lnTo>
                  <a:lnTo>
                    <a:pt x="36684" y="264"/>
                  </a:lnTo>
                  <a:lnTo>
                    <a:pt x="37430" y="1624"/>
                  </a:lnTo>
                  <a:lnTo>
                    <a:pt x="37913" y="3160"/>
                  </a:lnTo>
                  <a:lnTo>
                    <a:pt x="37957" y="4740"/>
                  </a:lnTo>
                  <a:lnTo>
                    <a:pt x="37298" y="7372"/>
                  </a:lnTo>
                  <a:lnTo>
                    <a:pt x="36245" y="10620"/>
                  </a:lnTo>
                  <a:lnTo>
                    <a:pt x="36245" y="10663"/>
                  </a:lnTo>
                  <a:lnTo>
                    <a:pt x="36421" y="13077"/>
                  </a:lnTo>
                  <a:lnTo>
                    <a:pt x="36158" y="15183"/>
                  </a:lnTo>
                  <a:lnTo>
                    <a:pt x="36070" y="17509"/>
                  </a:lnTo>
                  <a:lnTo>
                    <a:pt x="35807" y="20142"/>
                  </a:lnTo>
                  <a:lnTo>
                    <a:pt x="35850" y="20229"/>
                  </a:lnTo>
                  <a:lnTo>
                    <a:pt x="36465" y="22160"/>
                  </a:lnTo>
                  <a:lnTo>
                    <a:pt x="36596" y="25802"/>
                  </a:lnTo>
                  <a:lnTo>
                    <a:pt x="36904" y="27601"/>
                  </a:lnTo>
                  <a:lnTo>
                    <a:pt x="36947" y="29488"/>
                  </a:lnTo>
                  <a:lnTo>
                    <a:pt x="36860" y="32077"/>
                  </a:lnTo>
                  <a:lnTo>
                    <a:pt x="36596" y="34578"/>
                  </a:lnTo>
                  <a:lnTo>
                    <a:pt x="36070" y="36333"/>
                  </a:lnTo>
                  <a:lnTo>
                    <a:pt x="34797" y="38308"/>
                  </a:lnTo>
                  <a:lnTo>
                    <a:pt x="33042" y="41555"/>
                  </a:lnTo>
                  <a:lnTo>
                    <a:pt x="31770" y="42828"/>
                  </a:lnTo>
                  <a:lnTo>
                    <a:pt x="30848" y="43047"/>
                  </a:lnTo>
                  <a:lnTo>
                    <a:pt x="29619" y="43091"/>
                  </a:lnTo>
                  <a:lnTo>
                    <a:pt x="29532" y="43135"/>
                  </a:lnTo>
                  <a:lnTo>
                    <a:pt x="27294" y="44364"/>
                  </a:lnTo>
                  <a:lnTo>
                    <a:pt x="22028" y="47040"/>
                  </a:lnTo>
                  <a:lnTo>
                    <a:pt x="18035" y="49103"/>
                  </a:lnTo>
                  <a:lnTo>
                    <a:pt x="15534" y="50726"/>
                  </a:lnTo>
                  <a:lnTo>
                    <a:pt x="12155" y="52086"/>
                  </a:lnTo>
                  <a:lnTo>
                    <a:pt x="12111" y="52086"/>
                  </a:lnTo>
                  <a:lnTo>
                    <a:pt x="10531" y="53008"/>
                  </a:lnTo>
                  <a:lnTo>
                    <a:pt x="8996" y="53886"/>
                  </a:lnTo>
                  <a:lnTo>
                    <a:pt x="7416" y="54719"/>
                  </a:lnTo>
                  <a:lnTo>
                    <a:pt x="5880" y="55597"/>
                  </a:lnTo>
                  <a:lnTo>
                    <a:pt x="5134" y="56080"/>
                  </a:lnTo>
                  <a:lnTo>
                    <a:pt x="4432" y="56562"/>
                  </a:lnTo>
                  <a:lnTo>
                    <a:pt x="3686" y="57089"/>
                  </a:lnTo>
                  <a:lnTo>
                    <a:pt x="2984" y="57659"/>
                  </a:lnTo>
                  <a:lnTo>
                    <a:pt x="88" y="59853"/>
                  </a:lnTo>
                  <a:lnTo>
                    <a:pt x="44" y="59897"/>
                  </a:lnTo>
                  <a:lnTo>
                    <a:pt x="0" y="59985"/>
                  </a:lnTo>
                  <a:lnTo>
                    <a:pt x="0" y="60029"/>
                  </a:lnTo>
                  <a:lnTo>
                    <a:pt x="44" y="60117"/>
                  </a:lnTo>
                  <a:lnTo>
                    <a:pt x="88" y="60160"/>
                  </a:lnTo>
                  <a:lnTo>
                    <a:pt x="176" y="60160"/>
                  </a:lnTo>
                  <a:lnTo>
                    <a:pt x="307" y="60117"/>
                  </a:lnTo>
                  <a:lnTo>
                    <a:pt x="3203" y="57923"/>
                  </a:lnTo>
                  <a:lnTo>
                    <a:pt x="3905" y="57396"/>
                  </a:lnTo>
                  <a:lnTo>
                    <a:pt x="4607" y="56869"/>
                  </a:lnTo>
                  <a:lnTo>
                    <a:pt x="5353" y="56387"/>
                  </a:lnTo>
                  <a:lnTo>
                    <a:pt x="6099" y="55904"/>
                  </a:lnTo>
                  <a:lnTo>
                    <a:pt x="7635" y="55026"/>
                  </a:lnTo>
                  <a:lnTo>
                    <a:pt x="9127" y="54193"/>
                  </a:lnTo>
                  <a:lnTo>
                    <a:pt x="10707" y="53315"/>
                  </a:lnTo>
                  <a:lnTo>
                    <a:pt x="12287" y="52394"/>
                  </a:lnTo>
                  <a:lnTo>
                    <a:pt x="15665" y="51033"/>
                  </a:lnTo>
                  <a:lnTo>
                    <a:pt x="15709" y="51033"/>
                  </a:lnTo>
                  <a:lnTo>
                    <a:pt x="18210" y="49410"/>
                  </a:lnTo>
                  <a:lnTo>
                    <a:pt x="22160" y="47347"/>
                  </a:lnTo>
                  <a:lnTo>
                    <a:pt x="27469" y="44671"/>
                  </a:lnTo>
                  <a:lnTo>
                    <a:pt x="29663" y="43442"/>
                  </a:lnTo>
                  <a:lnTo>
                    <a:pt x="30892" y="43398"/>
                  </a:lnTo>
                  <a:lnTo>
                    <a:pt x="30936" y="43398"/>
                  </a:lnTo>
                  <a:lnTo>
                    <a:pt x="31901" y="43179"/>
                  </a:lnTo>
                  <a:lnTo>
                    <a:pt x="31989" y="43135"/>
                  </a:lnTo>
                  <a:lnTo>
                    <a:pt x="33349" y="41775"/>
                  </a:lnTo>
                  <a:lnTo>
                    <a:pt x="33349" y="41731"/>
                  </a:lnTo>
                  <a:lnTo>
                    <a:pt x="35104" y="38527"/>
                  </a:lnTo>
                  <a:lnTo>
                    <a:pt x="36377" y="36509"/>
                  </a:lnTo>
                  <a:lnTo>
                    <a:pt x="36377" y="36465"/>
                  </a:lnTo>
                  <a:lnTo>
                    <a:pt x="36904" y="34666"/>
                  </a:lnTo>
                  <a:lnTo>
                    <a:pt x="36904" y="34622"/>
                  </a:lnTo>
                  <a:lnTo>
                    <a:pt x="37211" y="32121"/>
                  </a:lnTo>
                  <a:lnTo>
                    <a:pt x="37298" y="29488"/>
                  </a:lnTo>
                  <a:lnTo>
                    <a:pt x="37255" y="27601"/>
                  </a:lnTo>
                  <a:lnTo>
                    <a:pt x="37211" y="27557"/>
                  </a:lnTo>
                  <a:lnTo>
                    <a:pt x="36947" y="25758"/>
                  </a:lnTo>
                  <a:lnTo>
                    <a:pt x="36816" y="22116"/>
                  </a:lnTo>
                  <a:lnTo>
                    <a:pt x="36816" y="22072"/>
                  </a:lnTo>
                  <a:lnTo>
                    <a:pt x="36201" y="20142"/>
                  </a:lnTo>
                  <a:lnTo>
                    <a:pt x="36421" y="17509"/>
                  </a:lnTo>
                  <a:lnTo>
                    <a:pt x="36509" y="15227"/>
                  </a:lnTo>
                  <a:lnTo>
                    <a:pt x="36772" y="13077"/>
                  </a:lnTo>
                  <a:lnTo>
                    <a:pt x="36596" y="10663"/>
                  </a:lnTo>
                  <a:lnTo>
                    <a:pt x="37650" y="7460"/>
                  </a:lnTo>
                  <a:lnTo>
                    <a:pt x="38264" y="4827"/>
                  </a:lnTo>
                  <a:lnTo>
                    <a:pt x="38308" y="4783"/>
                  </a:lnTo>
                  <a:lnTo>
                    <a:pt x="38264" y="3160"/>
                  </a:lnTo>
                  <a:lnTo>
                    <a:pt x="38264" y="3072"/>
                  </a:lnTo>
                  <a:lnTo>
                    <a:pt x="37737" y="1492"/>
                  </a:lnTo>
                  <a:lnTo>
                    <a:pt x="37737" y="1449"/>
                  </a:lnTo>
                  <a:lnTo>
                    <a:pt x="36991" y="88"/>
                  </a:lnTo>
                  <a:lnTo>
                    <a:pt x="36947" y="44"/>
                  </a:lnTo>
                  <a:lnTo>
                    <a:pt x="36904"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2" name="Google Shape;6802;p166"/>
            <p:cNvSpPr/>
            <p:nvPr/>
          </p:nvSpPr>
          <p:spPr>
            <a:xfrm>
              <a:off x="6392350" y="3454800"/>
              <a:ext cx="767950" cy="217250"/>
            </a:xfrm>
            <a:custGeom>
              <a:rect b="b" l="l" r="r" t="t"/>
              <a:pathLst>
                <a:path extrusionOk="0" h="8690" w="30718">
                  <a:moveTo>
                    <a:pt x="11234" y="1"/>
                  </a:moveTo>
                  <a:lnTo>
                    <a:pt x="7899" y="1010"/>
                  </a:lnTo>
                  <a:lnTo>
                    <a:pt x="3555" y="1975"/>
                  </a:lnTo>
                  <a:lnTo>
                    <a:pt x="3511" y="1975"/>
                  </a:lnTo>
                  <a:lnTo>
                    <a:pt x="89" y="3994"/>
                  </a:lnTo>
                  <a:lnTo>
                    <a:pt x="45" y="4038"/>
                  </a:lnTo>
                  <a:lnTo>
                    <a:pt x="1" y="4126"/>
                  </a:lnTo>
                  <a:lnTo>
                    <a:pt x="1" y="4169"/>
                  </a:lnTo>
                  <a:lnTo>
                    <a:pt x="45" y="4257"/>
                  </a:lnTo>
                  <a:lnTo>
                    <a:pt x="89" y="4301"/>
                  </a:lnTo>
                  <a:lnTo>
                    <a:pt x="132" y="4345"/>
                  </a:lnTo>
                  <a:lnTo>
                    <a:pt x="220" y="4345"/>
                  </a:lnTo>
                  <a:lnTo>
                    <a:pt x="264" y="4301"/>
                  </a:lnTo>
                  <a:lnTo>
                    <a:pt x="3687" y="2326"/>
                  </a:lnTo>
                  <a:lnTo>
                    <a:pt x="7987" y="1361"/>
                  </a:lnTo>
                  <a:lnTo>
                    <a:pt x="10313" y="659"/>
                  </a:lnTo>
                  <a:lnTo>
                    <a:pt x="11278" y="352"/>
                  </a:lnTo>
                  <a:lnTo>
                    <a:pt x="11497" y="352"/>
                  </a:lnTo>
                  <a:lnTo>
                    <a:pt x="13384" y="2283"/>
                  </a:lnTo>
                  <a:lnTo>
                    <a:pt x="13428" y="2326"/>
                  </a:lnTo>
                  <a:lnTo>
                    <a:pt x="15754" y="4257"/>
                  </a:lnTo>
                  <a:lnTo>
                    <a:pt x="15798" y="4257"/>
                  </a:lnTo>
                  <a:lnTo>
                    <a:pt x="18913" y="5969"/>
                  </a:lnTo>
                  <a:lnTo>
                    <a:pt x="20888" y="6802"/>
                  </a:lnTo>
                  <a:lnTo>
                    <a:pt x="23214" y="7592"/>
                  </a:lnTo>
                  <a:lnTo>
                    <a:pt x="26022" y="8601"/>
                  </a:lnTo>
                  <a:lnTo>
                    <a:pt x="26066" y="8601"/>
                  </a:lnTo>
                  <a:lnTo>
                    <a:pt x="26943" y="8689"/>
                  </a:lnTo>
                  <a:lnTo>
                    <a:pt x="26987" y="8689"/>
                  </a:lnTo>
                  <a:lnTo>
                    <a:pt x="27777" y="8558"/>
                  </a:lnTo>
                  <a:lnTo>
                    <a:pt x="27821" y="8514"/>
                  </a:lnTo>
                  <a:lnTo>
                    <a:pt x="28874" y="7899"/>
                  </a:lnTo>
                  <a:lnTo>
                    <a:pt x="28962" y="7855"/>
                  </a:lnTo>
                  <a:lnTo>
                    <a:pt x="30366" y="5881"/>
                  </a:lnTo>
                  <a:lnTo>
                    <a:pt x="30366" y="5837"/>
                  </a:lnTo>
                  <a:lnTo>
                    <a:pt x="30717" y="5003"/>
                  </a:lnTo>
                  <a:lnTo>
                    <a:pt x="30717" y="4872"/>
                  </a:lnTo>
                  <a:lnTo>
                    <a:pt x="30322" y="3380"/>
                  </a:lnTo>
                  <a:lnTo>
                    <a:pt x="30278" y="3380"/>
                  </a:lnTo>
                  <a:lnTo>
                    <a:pt x="29225" y="1010"/>
                  </a:lnTo>
                  <a:lnTo>
                    <a:pt x="29181" y="966"/>
                  </a:lnTo>
                  <a:lnTo>
                    <a:pt x="29137" y="922"/>
                  </a:lnTo>
                  <a:lnTo>
                    <a:pt x="29050" y="922"/>
                  </a:lnTo>
                  <a:lnTo>
                    <a:pt x="28962" y="966"/>
                  </a:lnTo>
                  <a:lnTo>
                    <a:pt x="28918" y="966"/>
                  </a:lnTo>
                  <a:lnTo>
                    <a:pt x="28874" y="1054"/>
                  </a:lnTo>
                  <a:lnTo>
                    <a:pt x="28874" y="1098"/>
                  </a:lnTo>
                  <a:lnTo>
                    <a:pt x="28918" y="1186"/>
                  </a:lnTo>
                  <a:lnTo>
                    <a:pt x="29971" y="3511"/>
                  </a:lnTo>
                  <a:lnTo>
                    <a:pt x="30366" y="4915"/>
                  </a:lnTo>
                  <a:lnTo>
                    <a:pt x="30059" y="5661"/>
                  </a:lnTo>
                  <a:lnTo>
                    <a:pt x="28699" y="7636"/>
                  </a:lnTo>
                  <a:lnTo>
                    <a:pt x="27689" y="8206"/>
                  </a:lnTo>
                  <a:lnTo>
                    <a:pt x="26943" y="8338"/>
                  </a:lnTo>
                  <a:lnTo>
                    <a:pt x="26154" y="8250"/>
                  </a:lnTo>
                  <a:lnTo>
                    <a:pt x="23301" y="7285"/>
                  </a:lnTo>
                  <a:lnTo>
                    <a:pt x="21020" y="6495"/>
                  </a:lnTo>
                  <a:lnTo>
                    <a:pt x="19045" y="5618"/>
                  </a:lnTo>
                  <a:lnTo>
                    <a:pt x="15973" y="3950"/>
                  </a:lnTo>
                  <a:lnTo>
                    <a:pt x="13648" y="2063"/>
                  </a:lnTo>
                  <a:lnTo>
                    <a:pt x="11673" y="89"/>
                  </a:lnTo>
                  <a:lnTo>
                    <a:pt x="11585" y="45"/>
                  </a:lnTo>
                  <a:lnTo>
                    <a:pt x="11322"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3" name="Google Shape;6803;p166"/>
            <p:cNvSpPr/>
            <p:nvPr/>
          </p:nvSpPr>
          <p:spPr>
            <a:xfrm>
              <a:off x="6322150" y="3238700"/>
              <a:ext cx="868850" cy="265500"/>
            </a:xfrm>
            <a:custGeom>
              <a:rect b="b" l="l" r="r" t="t"/>
              <a:pathLst>
                <a:path extrusionOk="0" h="10620" w="34754">
                  <a:moveTo>
                    <a:pt x="34491" y="0"/>
                  </a:moveTo>
                  <a:lnTo>
                    <a:pt x="34447" y="44"/>
                  </a:lnTo>
                  <a:lnTo>
                    <a:pt x="33437" y="1492"/>
                  </a:lnTo>
                  <a:lnTo>
                    <a:pt x="32033" y="3730"/>
                  </a:lnTo>
                  <a:lnTo>
                    <a:pt x="32033" y="3774"/>
                  </a:lnTo>
                  <a:lnTo>
                    <a:pt x="31419" y="5442"/>
                  </a:lnTo>
                  <a:lnTo>
                    <a:pt x="31419" y="5485"/>
                  </a:lnTo>
                  <a:lnTo>
                    <a:pt x="31156" y="7592"/>
                  </a:lnTo>
                  <a:lnTo>
                    <a:pt x="31112" y="10005"/>
                  </a:lnTo>
                  <a:lnTo>
                    <a:pt x="30936" y="10225"/>
                  </a:lnTo>
                  <a:lnTo>
                    <a:pt x="30454" y="10268"/>
                  </a:lnTo>
                  <a:lnTo>
                    <a:pt x="29971" y="10225"/>
                  </a:lnTo>
                  <a:lnTo>
                    <a:pt x="29488" y="10137"/>
                  </a:lnTo>
                  <a:lnTo>
                    <a:pt x="29005" y="10005"/>
                  </a:lnTo>
                  <a:lnTo>
                    <a:pt x="28523" y="9830"/>
                  </a:lnTo>
                  <a:lnTo>
                    <a:pt x="28040" y="9610"/>
                  </a:lnTo>
                  <a:lnTo>
                    <a:pt x="27557" y="9347"/>
                  </a:lnTo>
                  <a:lnTo>
                    <a:pt x="27119" y="9084"/>
                  </a:lnTo>
                  <a:lnTo>
                    <a:pt x="26241" y="8513"/>
                  </a:lnTo>
                  <a:lnTo>
                    <a:pt x="25451" y="7899"/>
                  </a:lnTo>
                  <a:lnTo>
                    <a:pt x="24749" y="7328"/>
                  </a:lnTo>
                  <a:lnTo>
                    <a:pt x="24179" y="6846"/>
                  </a:lnTo>
                  <a:lnTo>
                    <a:pt x="19308" y="2633"/>
                  </a:lnTo>
                  <a:lnTo>
                    <a:pt x="19264" y="2633"/>
                  </a:lnTo>
                  <a:lnTo>
                    <a:pt x="17991" y="2019"/>
                  </a:lnTo>
                  <a:lnTo>
                    <a:pt x="17948" y="2019"/>
                  </a:lnTo>
                  <a:lnTo>
                    <a:pt x="17245" y="1887"/>
                  </a:lnTo>
                  <a:lnTo>
                    <a:pt x="17158" y="1931"/>
                  </a:lnTo>
                  <a:lnTo>
                    <a:pt x="16500" y="2370"/>
                  </a:lnTo>
                  <a:lnTo>
                    <a:pt x="16456" y="2370"/>
                  </a:lnTo>
                  <a:lnTo>
                    <a:pt x="14788" y="3994"/>
                  </a:lnTo>
                  <a:lnTo>
                    <a:pt x="13603" y="4827"/>
                  </a:lnTo>
                  <a:lnTo>
                    <a:pt x="12331" y="5178"/>
                  </a:lnTo>
                  <a:lnTo>
                    <a:pt x="10312" y="5529"/>
                  </a:lnTo>
                  <a:lnTo>
                    <a:pt x="10268" y="5529"/>
                  </a:lnTo>
                  <a:lnTo>
                    <a:pt x="8338" y="6144"/>
                  </a:lnTo>
                  <a:lnTo>
                    <a:pt x="5924" y="6714"/>
                  </a:lnTo>
                  <a:lnTo>
                    <a:pt x="5880" y="6714"/>
                  </a:lnTo>
                  <a:lnTo>
                    <a:pt x="4125" y="7416"/>
                  </a:lnTo>
                  <a:lnTo>
                    <a:pt x="4081" y="7460"/>
                  </a:lnTo>
                  <a:lnTo>
                    <a:pt x="2063" y="8645"/>
                  </a:lnTo>
                  <a:lnTo>
                    <a:pt x="2063" y="8689"/>
                  </a:lnTo>
                  <a:lnTo>
                    <a:pt x="88" y="10181"/>
                  </a:lnTo>
                  <a:lnTo>
                    <a:pt x="44" y="10225"/>
                  </a:lnTo>
                  <a:lnTo>
                    <a:pt x="0" y="10268"/>
                  </a:lnTo>
                  <a:lnTo>
                    <a:pt x="44" y="10356"/>
                  </a:lnTo>
                  <a:lnTo>
                    <a:pt x="44" y="10400"/>
                  </a:lnTo>
                  <a:lnTo>
                    <a:pt x="88" y="10444"/>
                  </a:lnTo>
                  <a:lnTo>
                    <a:pt x="176" y="10488"/>
                  </a:lnTo>
                  <a:lnTo>
                    <a:pt x="220" y="10488"/>
                  </a:lnTo>
                  <a:lnTo>
                    <a:pt x="308" y="10444"/>
                  </a:lnTo>
                  <a:lnTo>
                    <a:pt x="2238" y="8952"/>
                  </a:lnTo>
                  <a:lnTo>
                    <a:pt x="4257" y="7767"/>
                  </a:lnTo>
                  <a:lnTo>
                    <a:pt x="6012" y="7021"/>
                  </a:lnTo>
                  <a:lnTo>
                    <a:pt x="8425" y="6451"/>
                  </a:lnTo>
                  <a:lnTo>
                    <a:pt x="10356" y="5837"/>
                  </a:lnTo>
                  <a:lnTo>
                    <a:pt x="12375" y="5529"/>
                  </a:lnTo>
                  <a:lnTo>
                    <a:pt x="12419" y="5529"/>
                  </a:lnTo>
                  <a:lnTo>
                    <a:pt x="13735" y="5134"/>
                  </a:lnTo>
                  <a:lnTo>
                    <a:pt x="13779" y="5134"/>
                  </a:lnTo>
                  <a:lnTo>
                    <a:pt x="15008" y="4257"/>
                  </a:lnTo>
                  <a:lnTo>
                    <a:pt x="16719" y="2633"/>
                  </a:lnTo>
                  <a:lnTo>
                    <a:pt x="17289" y="2282"/>
                  </a:lnTo>
                  <a:lnTo>
                    <a:pt x="17860" y="2326"/>
                  </a:lnTo>
                  <a:lnTo>
                    <a:pt x="19088" y="2940"/>
                  </a:lnTo>
                  <a:lnTo>
                    <a:pt x="23959" y="7109"/>
                  </a:lnTo>
                  <a:lnTo>
                    <a:pt x="24705" y="7767"/>
                  </a:lnTo>
                  <a:lnTo>
                    <a:pt x="25495" y="8382"/>
                  </a:lnTo>
                  <a:lnTo>
                    <a:pt x="26329" y="8996"/>
                  </a:lnTo>
                  <a:lnTo>
                    <a:pt x="27162" y="9522"/>
                  </a:lnTo>
                  <a:lnTo>
                    <a:pt x="27952" y="9961"/>
                  </a:lnTo>
                  <a:lnTo>
                    <a:pt x="28391" y="10181"/>
                  </a:lnTo>
                  <a:lnTo>
                    <a:pt x="28786" y="10312"/>
                  </a:lnTo>
                  <a:lnTo>
                    <a:pt x="29225" y="10444"/>
                  </a:lnTo>
                  <a:lnTo>
                    <a:pt x="29620" y="10532"/>
                  </a:lnTo>
                  <a:lnTo>
                    <a:pt x="30015" y="10619"/>
                  </a:lnTo>
                  <a:lnTo>
                    <a:pt x="30454" y="10619"/>
                  </a:lnTo>
                  <a:lnTo>
                    <a:pt x="31024" y="10576"/>
                  </a:lnTo>
                  <a:lnTo>
                    <a:pt x="31156" y="10532"/>
                  </a:lnTo>
                  <a:lnTo>
                    <a:pt x="31419" y="10225"/>
                  </a:lnTo>
                  <a:lnTo>
                    <a:pt x="31463" y="10093"/>
                  </a:lnTo>
                  <a:lnTo>
                    <a:pt x="31507" y="7636"/>
                  </a:lnTo>
                  <a:lnTo>
                    <a:pt x="31726" y="5529"/>
                  </a:lnTo>
                  <a:lnTo>
                    <a:pt x="32340" y="3906"/>
                  </a:lnTo>
                  <a:lnTo>
                    <a:pt x="33745" y="1668"/>
                  </a:lnTo>
                  <a:lnTo>
                    <a:pt x="34710" y="264"/>
                  </a:lnTo>
                  <a:lnTo>
                    <a:pt x="34754" y="176"/>
                  </a:lnTo>
                  <a:lnTo>
                    <a:pt x="34754" y="132"/>
                  </a:lnTo>
                  <a:lnTo>
                    <a:pt x="34754" y="44"/>
                  </a:lnTo>
                  <a:lnTo>
                    <a:pt x="34666"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4" name="Google Shape;6804;p166"/>
            <p:cNvSpPr/>
            <p:nvPr/>
          </p:nvSpPr>
          <p:spPr>
            <a:xfrm>
              <a:off x="6256325" y="3037950"/>
              <a:ext cx="923700" cy="403725"/>
            </a:xfrm>
            <a:custGeom>
              <a:rect b="b" l="l" r="r" t="t"/>
              <a:pathLst>
                <a:path extrusionOk="0" h="16149" w="36948">
                  <a:moveTo>
                    <a:pt x="34666" y="0"/>
                  </a:moveTo>
                  <a:lnTo>
                    <a:pt x="34622" y="88"/>
                  </a:lnTo>
                  <a:lnTo>
                    <a:pt x="34622" y="132"/>
                  </a:lnTo>
                  <a:lnTo>
                    <a:pt x="34622" y="220"/>
                  </a:lnTo>
                  <a:lnTo>
                    <a:pt x="35061" y="1931"/>
                  </a:lnTo>
                  <a:lnTo>
                    <a:pt x="35983" y="5178"/>
                  </a:lnTo>
                  <a:lnTo>
                    <a:pt x="36597" y="7811"/>
                  </a:lnTo>
                  <a:lnTo>
                    <a:pt x="35851" y="8908"/>
                  </a:lnTo>
                  <a:lnTo>
                    <a:pt x="34227" y="10927"/>
                  </a:lnTo>
                  <a:lnTo>
                    <a:pt x="33745" y="11058"/>
                  </a:lnTo>
                  <a:lnTo>
                    <a:pt x="32955" y="10795"/>
                  </a:lnTo>
                  <a:lnTo>
                    <a:pt x="29795" y="9347"/>
                  </a:lnTo>
                  <a:lnTo>
                    <a:pt x="27777" y="8381"/>
                  </a:lnTo>
                  <a:lnTo>
                    <a:pt x="23872" y="6890"/>
                  </a:lnTo>
                  <a:lnTo>
                    <a:pt x="23828" y="6890"/>
                  </a:lnTo>
                  <a:lnTo>
                    <a:pt x="22160" y="6495"/>
                  </a:lnTo>
                  <a:lnTo>
                    <a:pt x="20844" y="6451"/>
                  </a:lnTo>
                  <a:lnTo>
                    <a:pt x="20800" y="6451"/>
                  </a:lnTo>
                  <a:lnTo>
                    <a:pt x="19835" y="6670"/>
                  </a:lnTo>
                  <a:lnTo>
                    <a:pt x="19791" y="6670"/>
                  </a:lnTo>
                  <a:lnTo>
                    <a:pt x="18035" y="7548"/>
                  </a:lnTo>
                  <a:lnTo>
                    <a:pt x="15798" y="8776"/>
                  </a:lnTo>
                  <a:lnTo>
                    <a:pt x="15754" y="8776"/>
                  </a:lnTo>
                  <a:lnTo>
                    <a:pt x="13867" y="10137"/>
                  </a:lnTo>
                  <a:lnTo>
                    <a:pt x="12199" y="10356"/>
                  </a:lnTo>
                  <a:lnTo>
                    <a:pt x="9040" y="10532"/>
                  </a:lnTo>
                  <a:lnTo>
                    <a:pt x="8996" y="10532"/>
                  </a:lnTo>
                  <a:lnTo>
                    <a:pt x="7373" y="11058"/>
                  </a:lnTo>
                  <a:lnTo>
                    <a:pt x="3818" y="12638"/>
                  </a:lnTo>
                  <a:lnTo>
                    <a:pt x="3818" y="12682"/>
                  </a:lnTo>
                  <a:lnTo>
                    <a:pt x="1756" y="14042"/>
                  </a:lnTo>
                  <a:lnTo>
                    <a:pt x="44" y="15841"/>
                  </a:lnTo>
                  <a:lnTo>
                    <a:pt x="44" y="15885"/>
                  </a:lnTo>
                  <a:lnTo>
                    <a:pt x="1" y="15973"/>
                  </a:lnTo>
                  <a:lnTo>
                    <a:pt x="44" y="16017"/>
                  </a:lnTo>
                  <a:lnTo>
                    <a:pt x="88" y="16104"/>
                  </a:lnTo>
                  <a:lnTo>
                    <a:pt x="176" y="16148"/>
                  </a:lnTo>
                  <a:lnTo>
                    <a:pt x="264" y="16104"/>
                  </a:lnTo>
                  <a:lnTo>
                    <a:pt x="308" y="16061"/>
                  </a:lnTo>
                  <a:lnTo>
                    <a:pt x="1975" y="14305"/>
                  </a:lnTo>
                  <a:lnTo>
                    <a:pt x="3994" y="12945"/>
                  </a:lnTo>
                  <a:lnTo>
                    <a:pt x="7504" y="11365"/>
                  </a:lnTo>
                  <a:lnTo>
                    <a:pt x="9084" y="10883"/>
                  </a:lnTo>
                  <a:lnTo>
                    <a:pt x="12199" y="10707"/>
                  </a:lnTo>
                  <a:lnTo>
                    <a:pt x="13955" y="10488"/>
                  </a:lnTo>
                  <a:lnTo>
                    <a:pt x="14042" y="10444"/>
                  </a:lnTo>
                  <a:lnTo>
                    <a:pt x="15973" y="9084"/>
                  </a:lnTo>
                  <a:lnTo>
                    <a:pt x="18211" y="7855"/>
                  </a:lnTo>
                  <a:lnTo>
                    <a:pt x="19922" y="6977"/>
                  </a:lnTo>
                  <a:lnTo>
                    <a:pt x="20844" y="6802"/>
                  </a:lnTo>
                  <a:lnTo>
                    <a:pt x="22116" y="6846"/>
                  </a:lnTo>
                  <a:lnTo>
                    <a:pt x="23740" y="7197"/>
                  </a:lnTo>
                  <a:lnTo>
                    <a:pt x="27645" y="8733"/>
                  </a:lnTo>
                  <a:lnTo>
                    <a:pt x="29664" y="9698"/>
                  </a:lnTo>
                  <a:lnTo>
                    <a:pt x="32823" y="11146"/>
                  </a:lnTo>
                  <a:lnTo>
                    <a:pt x="32867" y="11146"/>
                  </a:lnTo>
                  <a:lnTo>
                    <a:pt x="33701" y="11409"/>
                  </a:lnTo>
                  <a:lnTo>
                    <a:pt x="33789" y="11409"/>
                  </a:lnTo>
                  <a:lnTo>
                    <a:pt x="34359" y="11234"/>
                  </a:lnTo>
                  <a:lnTo>
                    <a:pt x="34447" y="11190"/>
                  </a:lnTo>
                  <a:lnTo>
                    <a:pt x="36158" y="9084"/>
                  </a:lnTo>
                  <a:lnTo>
                    <a:pt x="36948" y="7943"/>
                  </a:lnTo>
                  <a:lnTo>
                    <a:pt x="36948" y="7899"/>
                  </a:lnTo>
                  <a:lnTo>
                    <a:pt x="36948" y="7811"/>
                  </a:lnTo>
                  <a:lnTo>
                    <a:pt x="36334" y="5090"/>
                  </a:lnTo>
                  <a:lnTo>
                    <a:pt x="35368" y="1843"/>
                  </a:lnTo>
                  <a:lnTo>
                    <a:pt x="34929" y="132"/>
                  </a:lnTo>
                  <a:lnTo>
                    <a:pt x="34929" y="44"/>
                  </a:lnTo>
                  <a:lnTo>
                    <a:pt x="34886"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5" name="Google Shape;6805;p166"/>
            <p:cNvSpPr/>
            <p:nvPr/>
          </p:nvSpPr>
          <p:spPr>
            <a:xfrm>
              <a:off x="6203675" y="2736275"/>
              <a:ext cx="931375" cy="657125"/>
            </a:xfrm>
            <a:custGeom>
              <a:rect b="b" l="l" r="r" t="t"/>
              <a:pathLst>
                <a:path extrusionOk="0" h="26285" w="37255">
                  <a:moveTo>
                    <a:pt x="37035" y="0"/>
                  </a:moveTo>
                  <a:lnTo>
                    <a:pt x="36992" y="44"/>
                  </a:lnTo>
                  <a:lnTo>
                    <a:pt x="36948" y="88"/>
                  </a:lnTo>
                  <a:lnTo>
                    <a:pt x="36904" y="132"/>
                  </a:lnTo>
                  <a:lnTo>
                    <a:pt x="36465" y="2326"/>
                  </a:lnTo>
                  <a:lnTo>
                    <a:pt x="36421" y="4564"/>
                  </a:lnTo>
                  <a:lnTo>
                    <a:pt x="36290" y="9040"/>
                  </a:lnTo>
                  <a:lnTo>
                    <a:pt x="36333" y="12550"/>
                  </a:lnTo>
                  <a:lnTo>
                    <a:pt x="36333" y="12594"/>
                  </a:lnTo>
                  <a:lnTo>
                    <a:pt x="36597" y="13691"/>
                  </a:lnTo>
                  <a:lnTo>
                    <a:pt x="36158" y="14700"/>
                  </a:lnTo>
                  <a:lnTo>
                    <a:pt x="34929" y="15314"/>
                  </a:lnTo>
                  <a:lnTo>
                    <a:pt x="33393" y="15666"/>
                  </a:lnTo>
                  <a:lnTo>
                    <a:pt x="31682" y="15885"/>
                  </a:lnTo>
                  <a:lnTo>
                    <a:pt x="29971" y="15358"/>
                  </a:lnTo>
                  <a:lnTo>
                    <a:pt x="27294" y="14261"/>
                  </a:lnTo>
                  <a:lnTo>
                    <a:pt x="26153" y="13252"/>
                  </a:lnTo>
                  <a:lnTo>
                    <a:pt x="25890" y="13252"/>
                  </a:lnTo>
                  <a:lnTo>
                    <a:pt x="25276" y="13823"/>
                  </a:lnTo>
                  <a:lnTo>
                    <a:pt x="24178" y="14305"/>
                  </a:lnTo>
                  <a:lnTo>
                    <a:pt x="21502" y="15490"/>
                  </a:lnTo>
                  <a:lnTo>
                    <a:pt x="18825" y="16631"/>
                  </a:lnTo>
                  <a:lnTo>
                    <a:pt x="16850" y="17596"/>
                  </a:lnTo>
                  <a:lnTo>
                    <a:pt x="13823" y="19571"/>
                  </a:lnTo>
                  <a:lnTo>
                    <a:pt x="12199" y="19615"/>
                  </a:lnTo>
                  <a:lnTo>
                    <a:pt x="9435" y="19790"/>
                  </a:lnTo>
                  <a:lnTo>
                    <a:pt x="9391" y="19834"/>
                  </a:lnTo>
                  <a:lnTo>
                    <a:pt x="8425" y="20185"/>
                  </a:lnTo>
                  <a:lnTo>
                    <a:pt x="6495" y="21107"/>
                  </a:lnTo>
                  <a:lnTo>
                    <a:pt x="4520" y="22204"/>
                  </a:lnTo>
                  <a:lnTo>
                    <a:pt x="4476" y="22204"/>
                  </a:lnTo>
                  <a:lnTo>
                    <a:pt x="2633" y="23476"/>
                  </a:lnTo>
                  <a:lnTo>
                    <a:pt x="2633" y="23520"/>
                  </a:lnTo>
                  <a:lnTo>
                    <a:pt x="44" y="25977"/>
                  </a:lnTo>
                  <a:lnTo>
                    <a:pt x="0" y="26021"/>
                  </a:lnTo>
                  <a:lnTo>
                    <a:pt x="0" y="26109"/>
                  </a:lnTo>
                  <a:lnTo>
                    <a:pt x="0" y="26153"/>
                  </a:lnTo>
                  <a:lnTo>
                    <a:pt x="44" y="26241"/>
                  </a:lnTo>
                  <a:lnTo>
                    <a:pt x="88" y="26285"/>
                  </a:lnTo>
                  <a:lnTo>
                    <a:pt x="220" y="26285"/>
                  </a:lnTo>
                  <a:lnTo>
                    <a:pt x="264" y="26241"/>
                  </a:lnTo>
                  <a:lnTo>
                    <a:pt x="2853" y="23783"/>
                  </a:lnTo>
                  <a:lnTo>
                    <a:pt x="4696" y="22511"/>
                  </a:lnTo>
                  <a:lnTo>
                    <a:pt x="6670" y="21414"/>
                  </a:lnTo>
                  <a:lnTo>
                    <a:pt x="8557" y="20492"/>
                  </a:lnTo>
                  <a:lnTo>
                    <a:pt x="9479" y="20141"/>
                  </a:lnTo>
                  <a:lnTo>
                    <a:pt x="12243" y="19966"/>
                  </a:lnTo>
                  <a:lnTo>
                    <a:pt x="13867" y="19922"/>
                  </a:lnTo>
                  <a:lnTo>
                    <a:pt x="13954" y="19878"/>
                  </a:lnTo>
                  <a:lnTo>
                    <a:pt x="17026" y="17903"/>
                  </a:lnTo>
                  <a:lnTo>
                    <a:pt x="18957" y="16982"/>
                  </a:lnTo>
                  <a:lnTo>
                    <a:pt x="21633" y="15797"/>
                  </a:lnTo>
                  <a:lnTo>
                    <a:pt x="24354" y="14656"/>
                  </a:lnTo>
                  <a:lnTo>
                    <a:pt x="25451" y="14130"/>
                  </a:lnTo>
                  <a:lnTo>
                    <a:pt x="25495" y="14086"/>
                  </a:lnTo>
                  <a:lnTo>
                    <a:pt x="26021" y="13647"/>
                  </a:lnTo>
                  <a:lnTo>
                    <a:pt x="27118" y="14568"/>
                  </a:lnTo>
                  <a:lnTo>
                    <a:pt x="27162" y="14568"/>
                  </a:lnTo>
                  <a:lnTo>
                    <a:pt x="29839" y="15666"/>
                  </a:lnTo>
                  <a:lnTo>
                    <a:pt x="31594" y="16236"/>
                  </a:lnTo>
                  <a:lnTo>
                    <a:pt x="31682" y="16236"/>
                  </a:lnTo>
                  <a:lnTo>
                    <a:pt x="33437" y="16017"/>
                  </a:lnTo>
                  <a:lnTo>
                    <a:pt x="33481" y="16017"/>
                  </a:lnTo>
                  <a:lnTo>
                    <a:pt x="35061" y="15622"/>
                  </a:lnTo>
                  <a:lnTo>
                    <a:pt x="36377" y="14963"/>
                  </a:lnTo>
                  <a:lnTo>
                    <a:pt x="36465" y="14876"/>
                  </a:lnTo>
                  <a:lnTo>
                    <a:pt x="36904" y="13779"/>
                  </a:lnTo>
                  <a:lnTo>
                    <a:pt x="36948" y="13691"/>
                  </a:lnTo>
                  <a:lnTo>
                    <a:pt x="36684" y="12506"/>
                  </a:lnTo>
                  <a:lnTo>
                    <a:pt x="36641" y="9040"/>
                  </a:lnTo>
                  <a:lnTo>
                    <a:pt x="36772" y="4608"/>
                  </a:lnTo>
                  <a:lnTo>
                    <a:pt x="36816" y="2370"/>
                  </a:lnTo>
                  <a:lnTo>
                    <a:pt x="37255" y="220"/>
                  </a:lnTo>
                  <a:lnTo>
                    <a:pt x="37255" y="132"/>
                  </a:lnTo>
                  <a:lnTo>
                    <a:pt x="37255" y="88"/>
                  </a:lnTo>
                  <a:lnTo>
                    <a:pt x="37211" y="44"/>
                  </a:lnTo>
                  <a:lnTo>
                    <a:pt x="37123"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6" name="Google Shape;6806;p166"/>
            <p:cNvSpPr/>
            <p:nvPr/>
          </p:nvSpPr>
          <p:spPr>
            <a:xfrm>
              <a:off x="6895875" y="1781875"/>
              <a:ext cx="345600" cy="2234625"/>
            </a:xfrm>
            <a:custGeom>
              <a:rect b="b" l="l" r="r" t="t"/>
              <a:pathLst>
                <a:path extrusionOk="0" h="89385" w="13824">
                  <a:moveTo>
                    <a:pt x="8426" y="0"/>
                  </a:moveTo>
                  <a:lnTo>
                    <a:pt x="8382" y="44"/>
                  </a:lnTo>
                  <a:lnTo>
                    <a:pt x="8294" y="44"/>
                  </a:lnTo>
                  <a:lnTo>
                    <a:pt x="8250" y="132"/>
                  </a:lnTo>
                  <a:lnTo>
                    <a:pt x="8250" y="176"/>
                  </a:lnTo>
                  <a:lnTo>
                    <a:pt x="8250" y="264"/>
                  </a:lnTo>
                  <a:lnTo>
                    <a:pt x="8294" y="308"/>
                  </a:lnTo>
                  <a:lnTo>
                    <a:pt x="9962" y="2414"/>
                  </a:lnTo>
                  <a:lnTo>
                    <a:pt x="9962" y="2458"/>
                  </a:lnTo>
                  <a:lnTo>
                    <a:pt x="11190" y="3511"/>
                  </a:lnTo>
                  <a:lnTo>
                    <a:pt x="11278" y="3555"/>
                  </a:lnTo>
                  <a:lnTo>
                    <a:pt x="12814" y="4037"/>
                  </a:lnTo>
                  <a:lnTo>
                    <a:pt x="13165" y="4388"/>
                  </a:lnTo>
                  <a:lnTo>
                    <a:pt x="13341" y="5003"/>
                  </a:lnTo>
                  <a:lnTo>
                    <a:pt x="13472" y="6495"/>
                  </a:lnTo>
                  <a:lnTo>
                    <a:pt x="13341" y="7504"/>
                  </a:lnTo>
                  <a:lnTo>
                    <a:pt x="12726" y="9347"/>
                  </a:lnTo>
                  <a:lnTo>
                    <a:pt x="12068" y="12067"/>
                  </a:lnTo>
                  <a:lnTo>
                    <a:pt x="11629" y="14656"/>
                  </a:lnTo>
                  <a:lnTo>
                    <a:pt x="11629" y="14700"/>
                  </a:lnTo>
                  <a:lnTo>
                    <a:pt x="11498" y="17114"/>
                  </a:lnTo>
                  <a:lnTo>
                    <a:pt x="11454" y="19703"/>
                  </a:lnTo>
                  <a:lnTo>
                    <a:pt x="11103" y="24573"/>
                  </a:lnTo>
                  <a:lnTo>
                    <a:pt x="11103" y="24617"/>
                  </a:lnTo>
                  <a:lnTo>
                    <a:pt x="11322" y="26460"/>
                  </a:lnTo>
                  <a:lnTo>
                    <a:pt x="12112" y="29620"/>
                  </a:lnTo>
                  <a:lnTo>
                    <a:pt x="12858" y="32691"/>
                  </a:lnTo>
                  <a:lnTo>
                    <a:pt x="12770" y="33525"/>
                  </a:lnTo>
                  <a:lnTo>
                    <a:pt x="11805" y="35675"/>
                  </a:lnTo>
                  <a:lnTo>
                    <a:pt x="10664" y="38527"/>
                  </a:lnTo>
                  <a:lnTo>
                    <a:pt x="10664" y="38571"/>
                  </a:lnTo>
                  <a:lnTo>
                    <a:pt x="10269" y="40546"/>
                  </a:lnTo>
                  <a:lnTo>
                    <a:pt x="10269" y="40590"/>
                  </a:lnTo>
                  <a:lnTo>
                    <a:pt x="10181" y="42740"/>
                  </a:lnTo>
                  <a:lnTo>
                    <a:pt x="10050" y="47654"/>
                  </a:lnTo>
                  <a:lnTo>
                    <a:pt x="10181" y="49761"/>
                  </a:lnTo>
                  <a:lnTo>
                    <a:pt x="10181" y="49805"/>
                  </a:lnTo>
                  <a:lnTo>
                    <a:pt x="10664" y="52174"/>
                  </a:lnTo>
                  <a:lnTo>
                    <a:pt x="12375" y="58537"/>
                  </a:lnTo>
                  <a:lnTo>
                    <a:pt x="12331" y="58932"/>
                  </a:lnTo>
                  <a:lnTo>
                    <a:pt x="11498" y="60204"/>
                  </a:lnTo>
                  <a:lnTo>
                    <a:pt x="10269" y="62135"/>
                  </a:lnTo>
                  <a:lnTo>
                    <a:pt x="10225" y="62179"/>
                  </a:lnTo>
                  <a:lnTo>
                    <a:pt x="9742" y="63671"/>
                  </a:lnTo>
                  <a:lnTo>
                    <a:pt x="9699" y="63715"/>
                  </a:lnTo>
                  <a:lnTo>
                    <a:pt x="9347" y="67664"/>
                  </a:lnTo>
                  <a:lnTo>
                    <a:pt x="9347" y="67708"/>
                  </a:lnTo>
                  <a:lnTo>
                    <a:pt x="9479" y="68278"/>
                  </a:lnTo>
                  <a:lnTo>
                    <a:pt x="10576" y="70648"/>
                  </a:lnTo>
                  <a:lnTo>
                    <a:pt x="12639" y="74948"/>
                  </a:lnTo>
                  <a:lnTo>
                    <a:pt x="12287" y="75957"/>
                  </a:lnTo>
                  <a:lnTo>
                    <a:pt x="10401" y="77186"/>
                  </a:lnTo>
                  <a:lnTo>
                    <a:pt x="8558" y="78546"/>
                  </a:lnTo>
                  <a:lnTo>
                    <a:pt x="6276" y="80477"/>
                  </a:lnTo>
                  <a:lnTo>
                    <a:pt x="5969" y="80521"/>
                  </a:lnTo>
                  <a:lnTo>
                    <a:pt x="5881" y="80565"/>
                  </a:lnTo>
                  <a:lnTo>
                    <a:pt x="3643" y="82715"/>
                  </a:lnTo>
                  <a:lnTo>
                    <a:pt x="2327" y="84163"/>
                  </a:lnTo>
                  <a:lnTo>
                    <a:pt x="2283" y="84207"/>
                  </a:lnTo>
                  <a:lnTo>
                    <a:pt x="1405" y="86313"/>
                  </a:lnTo>
                  <a:lnTo>
                    <a:pt x="45" y="89165"/>
                  </a:lnTo>
                  <a:lnTo>
                    <a:pt x="1" y="89209"/>
                  </a:lnTo>
                  <a:lnTo>
                    <a:pt x="45" y="89297"/>
                  </a:lnTo>
                  <a:lnTo>
                    <a:pt x="45" y="89341"/>
                  </a:lnTo>
                  <a:lnTo>
                    <a:pt x="133" y="89385"/>
                  </a:lnTo>
                  <a:lnTo>
                    <a:pt x="308" y="89385"/>
                  </a:lnTo>
                  <a:lnTo>
                    <a:pt x="352" y="89297"/>
                  </a:lnTo>
                  <a:lnTo>
                    <a:pt x="1712" y="86445"/>
                  </a:lnTo>
                  <a:lnTo>
                    <a:pt x="2590" y="84382"/>
                  </a:lnTo>
                  <a:lnTo>
                    <a:pt x="3906" y="82978"/>
                  </a:lnTo>
                  <a:lnTo>
                    <a:pt x="6056" y="80828"/>
                  </a:lnTo>
                  <a:lnTo>
                    <a:pt x="6364" y="80784"/>
                  </a:lnTo>
                  <a:lnTo>
                    <a:pt x="6451" y="80740"/>
                  </a:lnTo>
                  <a:lnTo>
                    <a:pt x="8777" y="78853"/>
                  </a:lnTo>
                  <a:lnTo>
                    <a:pt x="10620" y="77493"/>
                  </a:lnTo>
                  <a:lnTo>
                    <a:pt x="12551" y="76220"/>
                  </a:lnTo>
                  <a:lnTo>
                    <a:pt x="12639" y="76133"/>
                  </a:lnTo>
                  <a:lnTo>
                    <a:pt x="12990" y="74992"/>
                  </a:lnTo>
                  <a:lnTo>
                    <a:pt x="12990" y="74860"/>
                  </a:lnTo>
                  <a:lnTo>
                    <a:pt x="10883" y="70472"/>
                  </a:lnTo>
                  <a:lnTo>
                    <a:pt x="9830" y="68146"/>
                  </a:lnTo>
                  <a:lnTo>
                    <a:pt x="9699" y="67664"/>
                  </a:lnTo>
                  <a:lnTo>
                    <a:pt x="10050" y="63758"/>
                  </a:lnTo>
                  <a:lnTo>
                    <a:pt x="10576" y="62310"/>
                  </a:lnTo>
                  <a:lnTo>
                    <a:pt x="11761" y="60424"/>
                  </a:lnTo>
                  <a:lnTo>
                    <a:pt x="12639" y="59063"/>
                  </a:lnTo>
                  <a:lnTo>
                    <a:pt x="12682" y="59019"/>
                  </a:lnTo>
                  <a:lnTo>
                    <a:pt x="12726" y="58537"/>
                  </a:lnTo>
                  <a:lnTo>
                    <a:pt x="12726" y="58449"/>
                  </a:lnTo>
                  <a:lnTo>
                    <a:pt x="11761" y="54982"/>
                  </a:lnTo>
                  <a:lnTo>
                    <a:pt x="11015" y="52086"/>
                  </a:lnTo>
                  <a:lnTo>
                    <a:pt x="10532" y="49761"/>
                  </a:lnTo>
                  <a:lnTo>
                    <a:pt x="10401" y="47654"/>
                  </a:lnTo>
                  <a:lnTo>
                    <a:pt x="10532" y="42740"/>
                  </a:lnTo>
                  <a:lnTo>
                    <a:pt x="10620" y="40634"/>
                  </a:lnTo>
                  <a:lnTo>
                    <a:pt x="11015" y="38659"/>
                  </a:lnTo>
                  <a:lnTo>
                    <a:pt x="12112" y="35807"/>
                  </a:lnTo>
                  <a:lnTo>
                    <a:pt x="13077" y="33657"/>
                  </a:lnTo>
                  <a:lnTo>
                    <a:pt x="13077" y="33613"/>
                  </a:lnTo>
                  <a:lnTo>
                    <a:pt x="13209" y="32691"/>
                  </a:lnTo>
                  <a:lnTo>
                    <a:pt x="13209" y="32603"/>
                  </a:lnTo>
                  <a:lnTo>
                    <a:pt x="12463" y="29532"/>
                  </a:lnTo>
                  <a:lnTo>
                    <a:pt x="11673" y="26416"/>
                  </a:lnTo>
                  <a:lnTo>
                    <a:pt x="11454" y="24617"/>
                  </a:lnTo>
                  <a:lnTo>
                    <a:pt x="11805" y="19746"/>
                  </a:lnTo>
                  <a:lnTo>
                    <a:pt x="11849" y="17114"/>
                  </a:lnTo>
                  <a:lnTo>
                    <a:pt x="11980" y="14744"/>
                  </a:lnTo>
                  <a:lnTo>
                    <a:pt x="12419" y="12155"/>
                  </a:lnTo>
                  <a:lnTo>
                    <a:pt x="13077" y="9435"/>
                  </a:lnTo>
                  <a:lnTo>
                    <a:pt x="13648" y="7592"/>
                  </a:lnTo>
                  <a:lnTo>
                    <a:pt x="13823" y="6539"/>
                  </a:lnTo>
                  <a:lnTo>
                    <a:pt x="13823" y="6495"/>
                  </a:lnTo>
                  <a:lnTo>
                    <a:pt x="13692" y="4959"/>
                  </a:lnTo>
                  <a:lnTo>
                    <a:pt x="13692" y="4915"/>
                  </a:lnTo>
                  <a:lnTo>
                    <a:pt x="13472" y="4213"/>
                  </a:lnTo>
                  <a:lnTo>
                    <a:pt x="13428" y="4169"/>
                  </a:lnTo>
                  <a:lnTo>
                    <a:pt x="13033" y="3774"/>
                  </a:lnTo>
                  <a:lnTo>
                    <a:pt x="12946" y="3730"/>
                  </a:lnTo>
                  <a:lnTo>
                    <a:pt x="11410" y="3204"/>
                  </a:lnTo>
                  <a:lnTo>
                    <a:pt x="10225" y="2194"/>
                  </a:lnTo>
                  <a:lnTo>
                    <a:pt x="8558" y="88"/>
                  </a:lnTo>
                  <a:lnTo>
                    <a:pt x="8514" y="44"/>
                  </a:lnTo>
                  <a:lnTo>
                    <a:pt x="8426"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7" name="Google Shape;6807;p166"/>
            <p:cNvSpPr/>
            <p:nvPr/>
          </p:nvSpPr>
          <p:spPr>
            <a:xfrm>
              <a:off x="6471350" y="3612775"/>
              <a:ext cx="385075" cy="336800"/>
            </a:xfrm>
            <a:custGeom>
              <a:rect b="b" l="l" r="r" t="t"/>
              <a:pathLst>
                <a:path extrusionOk="0" h="13472" w="15403">
                  <a:moveTo>
                    <a:pt x="7197" y="1"/>
                  </a:moveTo>
                  <a:lnTo>
                    <a:pt x="2677" y="439"/>
                  </a:lnTo>
                  <a:lnTo>
                    <a:pt x="176" y="527"/>
                  </a:lnTo>
                  <a:lnTo>
                    <a:pt x="132" y="527"/>
                  </a:lnTo>
                  <a:lnTo>
                    <a:pt x="44" y="571"/>
                  </a:lnTo>
                  <a:lnTo>
                    <a:pt x="0" y="615"/>
                  </a:lnTo>
                  <a:lnTo>
                    <a:pt x="0" y="703"/>
                  </a:lnTo>
                  <a:lnTo>
                    <a:pt x="44" y="747"/>
                  </a:lnTo>
                  <a:lnTo>
                    <a:pt x="44" y="790"/>
                  </a:lnTo>
                  <a:lnTo>
                    <a:pt x="132" y="834"/>
                  </a:lnTo>
                  <a:lnTo>
                    <a:pt x="176" y="878"/>
                  </a:lnTo>
                  <a:lnTo>
                    <a:pt x="2721" y="790"/>
                  </a:lnTo>
                  <a:lnTo>
                    <a:pt x="7197" y="352"/>
                  </a:lnTo>
                  <a:lnTo>
                    <a:pt x="7548" y="615"/>
                  </a:lnTo>
                  <a:lnTo>
                    <a:pt x="8469" y="1449"/>
                  </a:lnTo>
                  <a:lnTo>
                    <a:pt x="10005" y="2941"/>
                  </a:lnTo>
                  <a:lnTo>
                    <a:pt x="11804" y="4740"/>
                  </a:lnTo>
                  <a:lnTo>
                    <a:pt x="14525" y="7899"/>
                  </a:lnTo>
                  <a:lnTo>
                    <a:pt x="15051" y="9128"/>
                  </a:lnTo>
                  <a:lnTo>
                    <a:pt x="14963" y="10576"/>
                  </a:lnTo>
                  <a:lnTo>
                    <a:pt x="14042" y="13252"/>
                  </a:lnTo>
                  <a:lnTo>
                    <a:pt x="13998" y="13296"/>
                  </a:lnTo>
                  <a:lnTo>
                    <a:pt x="14042" y="13384"/>
                  </a:lnTo>
                  <a:lnTo>
                    <a:pt x="14086" y="13428"/>
                  </a:lnTo>
                  <a:lnTo>
                    <a:pt x="14130" y="13472"/>
                  </a:lnTo>
                  <a:lnTo>
                    <a:pt x="14174" y="13472"/>
                  </a:lnTo>
                  <a:lnTo>
                    <a:pt x="14305" y="13428"/>
                  </a:lnTo>
                  <a:lnTo>
                    <a:pt x="14349" y="13340"/>
                  </a:lnTo>
                  <a:lnTo>
                    <a:pt x="15271" y="10664"/>
                  </a:lnTo>
                  <a:lnTo>
                    <a:pt x="15314" y="10620"/>
                  </a:lnTo>
                  <a:lnTo>
                    <a:pt x="15402" y="9084"/>
                  </a:lnTo>
                  <a:lnTo>
                    <a:pt x="15402" y="9040"/>
                  </a:lnTo>
                  <a:lnTo>
                    <a:pt x="14832" y="7724"/>
                  </a:lnTo>
                  <a:lnTo>
                    <a:pt x="14788" y="7680"/>
                  </a:lnTo>
                  <a:lnTo>
                    <a:pt x="12067" y="4520"/>
                  </a:lnTo>
                  <a:lnTo>
                    <a:pt x="10268" y="2677"/>
                  </a:lnTo>
                  <a:lnTo>
                    <a:pt x="8689" y="1185"/>
                  </a:lnTo>
                  <a:lnTo>
                    <a:pt x="7811" y="352"/>
                  </a:lnTo>
                  <a:lnTo>
                    <a:pt x="7767" y="308"/>
                  </a:lnTo>
                  <a:lnTo>
                    <a:pt x="7328"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8" name="Google Shape;6808;p166"/>
            <p:cNvSpPr/>
            <p:nvPr/>
          </p:nvSpPr>
          <p:spPr>
            <a:xfrm>
              <a:off x="6507550" y="3657750"/>
              <a:ext cx="242450" cy="218325"/>
            </a:xfrm>
            <a:custGeom>
              <a:rect b="b" l="l" r="r" t="t"/>
              <a:pathLst>
                <a:path extrusionOk="0" h="8733" w="9698">
                  <a:moveTo>
                    <a:pt x="1624" y="1"/>
                  </a:moveTo>
                  <a:lnTo>
                    <a:pt x="176" y="45"/>
                  </a:lnTo>
                  <a:lnTo>
                    <a:pt x="132" y="45"/>
                  </a:lnTo>
                  <a:lnTo>
                    <a:pt x="44" y="88"/>
                  </a:lnTo>
                  <a:lnTo>
                    <a:pt x="44" y="132"/>
                  </a:lnTo>
                  <a:lnTo>
                    <a:pt x="0" y="220"/>
                  </a:lnTo>
                  <a:lnTo>
                    <a:pt x="44" y="264"/>
                  </a:lnTo>
                  <a:lnTo>
                    <a:pt x="44" y="308"/>
                  </a:lnTo>
                  <a:lnTo>
                    <a:pt x="176" y="396"/>
                  </a:lnTo>
                  <a:lnTo>
                    <a:pt x="1624" y="352"/>
                  </a:lnTo>
                  <a:lnTo>
                    <a:pt x="3555" y="483"/>
                  </a:lnTo>
                  <a:lnTo>
                    <a:pt x="4301" y="747"/>
                  </a:lnTo>
                  <a:lnTo>
                    <a:pt x="5529" y="1844"/>
                  </a:lnTo>
                  <a:lnTo>
                    <a:pt x="7504" y="3994"/>
                  </a:lnTo>
                  <a:lnTo>
                    <a:pt x="8425" y="5266"/>
                  </a:lnTo>
                  <a:lnTo>
                    <a:pt x="9127" y="6627"/>
                  </a:lnTo>
                  <a:lnTo>
                    <a:pt x="9347" y="8075"/>
                  </a:lnTo>
                  <a:lnTo>
                    <a:pt x="9259" y="8513"/>
                  </a:lnTo>
                  <a:lnTo>
                    <a:pt x="9259" y="8601"/>
                  </a:lnTo>
                  <a:lnTo>
                    <a:pt x="9303" y="8645"/>
                  </a:lnTo>
                  <a:lnTo>
                    <a:pt x="9347" y="8689"/>
                  </a:lnTo>
                  <a:lnTo>
                    <a:pt x="9435" y="8733"/>
                  </a:lnTo>
                  <a:lnTo>
                    <a:pt x="9566" y="8689"/>
                  </a:lnTo>
                  <a:lnTo>
                    <a:pt x="9610" y="8557"/>
                  </a:lnTo>
                  <a:lnTo>
                    <a:pt x="9698" y="8119"/>
                  </a:lnTo>
                  <a:lnTo>
                    <a:pt x="9698" y="8075"/>
                  </a:lnTo>
                  <a:lnTo>
                    <a:pt x="9435" y="6539"/>
                  </a:lnTo>
                  <a:lnTo>
                    <a:pt x="9435" y="6495"/>
                  </a:lnTo>
                  <a:lnTo>
                    <a:pt x="8732" y="5091"/>
                  </a:lnTo>
                  <a:lnTo>
                    <a:pt x="8689" y="5047"/>
                  </a:lnTo>
                  <a:lnTo>
                    <a:pt x="7767" y="3774"/>
                  </a:lnTo>
                  <a:lnTo>
                    <a:pt x="5749" y="1580"/>
                  </a:lnTo>
                  <a:lnTo>
                    <a:pt x="4520" y="440"/>
                  </a:lnTo>
                  <a:lnTo>
                    <a:pt x="4432" y="396"/>
                  </a:lnTo>
                  <a:lnTo>
                    <a:pt x="3642" y="132"/>
                  </a:lnTo>
                  <a:lnTo>
                    <a:pt x="3598" y="132"/>
                  </a:lnTo>
                  <a:lnTo>
                    <a:pt x="1624"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9" name="Google Shape;6809;p166"/>
            <p:cNvSpPr/>
            <p:nvPr/>
          </p:nvSpPr>
          <p:spPr>
            <a:xfrm>
              <a:off x="6151025" y="1762125"/>
              <a:ext cx="1018050" cy="1584100"/>
            </a:xfrm>
            <a:custGeom>
              <a:rect b="b" l="l" r="r" t="t"/>
              <a:pathLst>
                <a:path extrusionOk="0" h="63364" w="40722">
                  <a:moveTo>
                    <a:pt x="34666" y="1"/>
                  </a:moveTo>
                  <a:lnTo>
                    <a:pt x="34622" y="44"/>
                  </a:lnTo>
                  <a:lnTo>
                    <a:pt x="34578" y="88"/>
                  </a:lnTo>
                  <a:lnTo>
                    <a:pt x="34534" y="176"/>
                  </a:lnTo>
                  <a:lnTo>
                    <a:pt x="34534" y="220"/>
                  </a:lnTo>
                  <a:lnTo>
                    <a:pt x="34578" y="308"/>
                  </a:lnTo>
                  <a:lnTo>
                    <a:pt x="36596" y="3116"/>
                  </a:lnTo>
                  <a:lnTo>
                    <a:pt x="37825" y="4959"/>
                  </a:lnTo>
                  <a:lnTo>
                    <a:pt x="38790" y="6758"/>
                  </a:lnTo>
                  <a:lnTo>
                    <a:pt x="39229" y="8074"/>
                  </a:lnTo>
                  <a:lnTo>
                    <a:pt x="39098" y="10268"/>
                  </a:lnTo>
                  <a:lnTo>
                    <a:pt x="39098" y="10312"/>
                  </a:lnTo>
                  <a:lnTo>
                    <a:pt x="39536" y="12594"/>
                  </a:lnTo>
                  <a:lnTo>
                    <a:pt x="39493" y="13779"/>
                  </a:lnTo>
                  <a:lnTo>
                    <a:pt x="39229" y="15929"/>
                  </a:lnTo>
                  <a:lnTo>
                    <a:pt x="39317" y="20273"/>
                  </a:lnTo>
                  <a:lnTo>
                    <a:pt x="39141" y="22555"/>
                  </a:lnTo>
                  <a:lnTo>
                    <a:pt x="38966" y="25319"/>
                  </a:lnTo>
                  <a:lnTo>
                    <a:pt x="38966" y="25363"/>
                  </a:lnTo>
                  <a:lnTo>
                    <a:pt x="39141" y="27162"/>
                  </a:lnTo>
                  <a:lnTo>
                    <a:pt x="39800" y="29971"/>
                  </a:lnTo>
                  <a:lnTo>
                    <a:pt x="40370" y="32472"/>
                  </a:lnTo>
                  <a:lnTo>
                    <a:pt x="40239" y="33964"/>
                  </a:lnTo>
                  <a:lnTo>
                    <a:pt x="39756" y="35895"/>
                  </a:lnTo>
                  <a:lnTo>
                    <a:pt x="38264" y="39844"/>
                  </a:lnTo>
                  <a:lnTo>
                    <a:pt x="37957" y="41248"/>
                  </a:lnTo>
                  <a:lnTo>
                    <a:pt x="37299" y="42740"/>
                  </a:lnTo>
                  <a:lnTo>
                    <a:pt x="35368" y="45812"/>
                  </a:lnTo>
                  <a:lnTo>
                    <a:pt x="33788" y="47172"/>
                  </a:lnTo>
                  <a:lnTo>
                    <a:pt x="31770" y="48883"/>
                  </a:lnTo>
                  <a:lnTo>
                    <a:pt x="30848" y="48883"/>
                  </a:lnTo>
                  <a:lnTo>
                    <a:pt x="28786" y="48400"/>
                  </a:lnTo>
                  <a:lnTo>
                    <a:pt x="28654" y="48444"/>
                  </a:lnTo>
                  <a:lnTo>
                    <a:pt x="26153" y="49717"/>
                  </a:lnTo>
                  <a:lnTo>
                    <a:pt x="23520" y="50946"/>
                  </a:lnTo>
                  <a:lnTo>
                    <a:pt x="20492" y="52306"/>
                  </a:lnTo>
                  <a:lnTo>
                    <a:pt x="14612" y="54895"/>
                  </a:lnTo>
                  <a:lnTo>
                    <a:pt x="10488" y="56343"/>
                  </a:lnTo>
                  <a:lnTo>
                    <a:pt x="10444" y="56343"/>
                  </a:lnTo>
                  <a:lnTo>
                    <a:pt x="7942" y="57615"/>
                  </a:lnTo>
                  <a:lnTo>
                    <a:pt x="5836" y="58888"/>
                  </a:lnTo>
                  <a:lnTo>
                    <a:pt x="2545" y="61257"/>
                  </a:lnTo>
                  <a:lnTo>
                    <a:pt x="44" y="63013"/>
                  </a:lnTo>
                  <a:lnTo>
                    <a:pt x="0" y="63100"/>
                  </a:lnTo>
                  <a:lnTo>
                    <a:pt x="0" y="63144"/>
                  </a:lnTo>
                  <a:lnTo>
                    <a:pt x="0" y="63188"/>
                  </a:lnTo>
                  <a:lnTo>
                    <a:pt x="0" y="63276"/>
                  </a:lnTo>
                  <a:lnTo>
                    <a:pt x="88" y="63320"/>
                  </a:lnTo>
                  <a:lnTo>
                    <a:pt x="176" y="63364"/>
                  </a:lnTo>
                  <a:lnTo>
                    <a:pt x="263" y="63320"/>
                  </a:lnTo>
                  <a:lnTo>
                    <a:pt x="2765" y="61565"/>
                  </a:lnTo>
                  <a:lnTo>
                    <a:pt x="6012" y="59151"/>
                  </a:lnTo>
                  <a:lnTo>
                    <a:pt x="8118" y="57923"/>
                  </a:lnTo>
                  <a:lnTo>
                    <a:pt x="10619" y="56650"/>
                  </a:lnTo>
                  <a:lnTo>
                    <a:pt x="14744" y="55202"/>
                  </a:lnTo>
                  <a:lnTo>
                    <a:pt x="20624" y="52613"/>
                  </a:lnTo>
                  <a:lnTo>
                    <a:pt x="23696" y="51253"/>
                  </a:lnTo>
                  <a:lnTo>
                    <a:pt x="26284" y="50024"/>
                  </a:lnTo>
                  <a:lnTo>
                    <a:pt x="28786" y="48752"/>
                  </a:lnTo>
                  <a:lnTo>
                    <a:pt x="30804" y="49234"/>
                  </a:lnTo>
                  <a:lnTo>
                    <a:pt x="31857" y="49234"/>
                  </a:lnTo>
                  <a:lnTo>
                    <a:pt x="31945" y="49190"/>
                  </a:lnTo>
                  <a:lnTo>
                    <a:pt x="34007" y="47435"/>
                  </a:lnTo>
                  <a:lnTo>
                    <a:pt x="35587" y="46031"/>
                  </a:lnTo>
                  <a:lnTo>
                    <a:pt x="35631" y="46031"/>
                  </a:lnTo>
                  <a:lnTo>
                    <a:pt x="37562" y="42915"/>
                  </a:lnTo>
                  <a:lnTo>
                    <a:pt x="37606" y="42915"/>
                  </a:lnTo>
                  <a:lnTo>
                    <a:pt x="38264" y="41380"/>
                  </a:lnTo>
                  <a:lnTo>
                    <a:pt x="38264" y="41336"/>
                  </a:lnTo>
                  <a:lnTo>
                    <a:pt x="38615" y="39932"/>
                  </a:lnTo>
                  <a:lnTo>
                    <a:pt x="40063" y="36026"/>
                  </a:lnTo>
                  <a:lnTo>
                    <a:pt x="40063" y="35982"/>
                  </a:lnTo>
                  <a:lnTo>
                    <a:pt x="40546" y="34052"/>
                  </a:lnTo>
                  <a:lnTo>
                    <a:pt x="40590" y="34008"/>
                  </a:lnTo>
                  <a:lnTo>
                    <a:pt x="40721" y="32472"/>
                  </a:lnTo>
                  <a:lnTo>
                    <a:pt x="40721" y="32428"/>
                  </a:lnTo>
                  <a:lnTo>
                    <a:pt x="40151" y="29927"/>
                  </a:lnTo>
                  <a:lnTo>
                    <a:pt x="39493" y="27119"/>
                  </a:lnTo>
                  <a:lnTo>
                    <a:pt x="39317" y="25319"/>
                  </a:lnTo>
                  <a:lnTo>
                    <a:pt x="39493" y="22555"/>
                  </a:lnTo>
                  <a:lnTo>
                    <a:pt x="39668" y="20273"/>
                  </a:lnTo>
                  <a:lnTo>
                    <a:pt x="39580" y="15929"/>
                  </a:lnTo>
                  <a:lnTo>
                    <a:pt x="39844" y="13823"/>
                  </a:lnTo>
                  <a:lnTo>
                    <a:pt x="39887" y="12594"/>
                  </a:lnTo>
                  <a:lnTo>
                    <a:pt x="39887" y="12550"/>
                  </a:lnTo>
                  <a:lnTo>
                    <a:pt x="39449" y="10268"/>
                  </a:lnTo>
                  <a:lnTo>
                    <a:pt x="39580" y="8031"/>
                  </a:lnTo>
                  <a:lnTo>
                    <a:pt x="39536" y="7987"/>
                  </a:lnTo>
                  <a:lnTo>
                    <a:pt x="39141" y="6626"/>
                  </a:lnTo>
                  <a:lnTo>
                    <a:pt x="39141" y="6583"/>
                  </a:lnTo>
                  <a:lnTo>
                    <a:pt x="38132" y="4783"/>
                  </a:lnTo>
                  <a:lnTo>
                    <a:pt x="36904" y="2897"/>
                  </a:lnTo>
                  <a:lnTo>
                    <a:pt x="34885" y="88"/>
                  </a:lnTo>
                  <a:lnTo>
                    <a:pt x="34797" y="44"/>
                  </a:lnTo>
                  <a:lnTo>
                    <a:pt x="34753"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0" name="Google Shape;6810;p166"/>
            <p:cNvSpPr/>
            <p:nvPr/>
          </p:nvSpPr>
          <p:spPr>
            <a:xfrm>
              <a:off x="6010600" y="1752250"/>
              <a:ext cx="930300" cy="1467825"/>
            </a:xfrm>
            <a:custGeom>
              <a:rect b="b" l="l" r="r" t="t"/>
              <a:pathLst>
                <a:path extrusionOk="0" h="58713" w="37212">
                  <a:moveTo>
                    <a:pt x="35368" y="1"/>
                  </a:moveTo>
                  <a:lnTo>
                    <a:pt x="35324" y="44"/>
                  </a:lnTo>
                  <a:lnTo>
                    <a:pt x="35280" y="88"/>
                  </a:lnTo>
                  <a:lnTo>
                    <a:pt x="35236" y="132"/>
                  </a:lnTo>
                  <a:lnTo>
                    <a:pt x="35236" y="220"/>
                  </a:lnTo>
                  <a:lnTo>
                    <a:pt x="35280" y="264"/>
                  </a:lnTo>
                  <a:lnTo>
                    <a:pt x="36465" y="1931"/>
                  </a:lnTo>
                  <a:lnTo>
                    <a:pt x="36728" y="2853"/>
                  </a:lnTo>
                  <a:lnTo>
                    <a:pt x="36860" y="5968"/>
                  </a:lnTo>
                  <a:lnTo>
                    <a:pt x="36641" y="7021"/>
                  </a:lnTo>
                  <a:lnTo>
                    <a:pt x="35368" y="10400"/>
                  </a:lnTo>
                  <a:lnTo>
                    <a:pt x="33832" y="15227"/>
                  </a:lnTo>
                  <a:lnTo>
                    <a:pt x="31243" y="20186"/>
                  </a:lnTo>
                  <a:lnTo>
                    <a:pt x="30234" y="22467"/>
                  </a:lnTo>
                  <a:lnTo>
                    <a:pt x="28654" y="25276"/>
                  </a:lnTo>
                  <a:lnTo>
                    <a:pt x="26460" y="28611"/>
                  </a:lnTo>
                  <a:lnTo>
                    <a:pt x="26460" y="28654"/>
                  </a:lnTo>
                  <a:lnTo>
                    <a:pt x="26197" y="29620"/>
                  </a:lnTo>
                  <a:lnTo>
                    <a:pt x="26197" y="29664"/>
                  </a:lnTo>
                  <a:lnTo>
                    <a:pt x="26065" y="31068"/>
                  </a:lnTo>
                  <a:lnTo>
                    <a:pt x="26504" y="35105"/>
                  </a:lnTo>
                  <a:lnTo>
                    <a:pt x="26943" y="38747"/>
                  </a:lnTo>
                  <a:lnTo>
                    <a:pt x="26724" y="39230"/>
                  </a:lnTo>
                  <a:lnTo>
                    <a:pt x="26241" y="39756"/>
                  </a:lnTo>
                  <a:lnTo>
                    <a:pt x="24530" y="41029"/>
                  </a:lnTo>
                  <a:lnTo>
                    <a:pt x="22336" y="42389"/>
                  </a:lnTo>
                  <a:lnTo>
                    <a:pt x="20361" y="43705"/>
                  </a:lnTo>
                  <a:lnTo>
                    <a:pt x="17026" y="46514"/>
                  </a:lnTo>
                  <a:lnTo>
                    <a:pt x="15227" y="47655"/>
                  </a:lnTo>
                  <a:lnTo>
                    <a:pt x="15183" y="47698"/>
                  </a:lnTo>
                  <a:lnTo>
                    <a:pt x="12199" y="50638"/>
                  </a:lnTo>
                  <a:lnTo>
                    <a:pt x="10400" y="51692"/>
                  </a:lnTo>
                  <a:lnTo>
                    <a:pt x="7109" y="53140"/>
                  </a:lnTo>
                  <a:lnTo>
                    <a:pt x="7109" y="53184"/>
                  </a:lnTo>
                  <a:lnTo>
                    <a:pt x="5442" y="54368"/>
                  </a:lnTo>
                  <a:lnTo>
                    <a:pt x="3072" y="56124"/>
                  </a:lnTo>
                  <a:lnTo>
                    <a:pt x="88" y="58361"/>
                  </a:lnTo>
                  <a:lnTo>
                    <a:pt x="44" y="58449"/>
                  </a:lnTo>
                  <a:lnTo>
                    <a:pt x="0" y="58493"/>
                  </a:lnTo>
                  <a:lnTo>
                    <a:pt x="0" y="58581"/>
                  </a:lnTo>
                  <a:lnTo>
                    <a:pt x="44" y="58625"/>
                  </a:lnTo>
                  <a:lnTo>
                    <a:pt x="88" y="58669"/>
                  </a:lnTo>
                  <a:lnTo>
                    <a:pt x="176" y="58712"/>
                  </a:lnTo>
                  <a:lnTo>
                    <a:pt x="308" y="58669"/>
                  </a:lnTo>
                  <a:lnTo>
                    <a:pt x="3291" y="56431"/>
                  </a:lnTo>
                  <a:lnTo>
                    <a:pt x="5661" y="54632"/>
                  </a:lnTo>
                  <a:lnTo>
                    <a:pt x="7285" y="53491"/>
                  </a:lnTo>
                  <a:lnTo>
                    <a:pt x="10576" y="51999"/>
                  </a:lnTo>
                  <a:lnTo>
                    <a:pt x="12419" y="50946"/>
                  </a:lnTo>
                  <a:lnTo>
                    <a:pt x="12462" y="50902"/>
                  </a:lnTo>
                  <a:lnTo>
                    <a:pt x="15402" y="47962"/>
                  </a:lnTo>
                  <a:lnTo>
                    <a:pt x="17202" y="46777"/>
                  </a:lnTo>
                  <a:lnTo>
                    <a:pt x="17245" y="46777"/>
                  </a:lnTo>
                  <a:lnTo>
                    <a:pt x="20580" y="43969"/>
                  </a:lnTo>
                  <a:lnTo>
                    <a:pt x="22511" y="42652"/>
                  </a:lnTo>
                  <a:lnTo>
                    <a:pt x="24749" y="41292"/>
                  </a:lnTo>
                  <a:lnTo>
                    <a:pt x="26460" y="40019"/>
                  </a:lnTo>
                  <a:lnTo>
                    <a:pt x="26504" y="40019"/>
                  </a:lnTo>
                  <a:lnTo>
                    <a:pt x="27031" y="39449"/>
                  </a:lnTo>
                  <a:lnTo>
                    <a:pt x="27031" y="39405"/>
                  </a:lnTo>
                  <a:lnTo>
                    <a:pt x="27294" y="38835"/>
                  </a:lnTo>
                  <a:lnTo>
                    <a:pt x="27294" y="38747"/>
                  </a:lnTo>
                  <a:lnTo>
                    <a:pt x="26855" y="35061"/>
                  </a:lnTo>
                  <a:lnTo>
                    <a:pt x="26416" y="31068"/>
                  </a:lnTo>
                  <a:lnTo>
                    <a:pt x="26548" y="29708"/>
                  </a:lnTo>
                  <a:lnTo>
                    <a:pt x="26767" y="28786"/>
                  </a:lnTo>
                  <a:lnTo>
                    <a:pt x="28962" y="25451"/>
                  </a:lnTo>
                  <a:lnTo>
                    <a:pt x="30541" y="22599"/>
                  </a:lnTo>
                  <a:lnTo>
                    <a:pt x="30585" y="22599"/>
                  </a:lnTo>
                  <a:lnTo>
                    <a:pt x="31550" y="20361"/>
                  </a:lnTo>
                  <a:lnTo>
                    <a:pt x="34139" y="15403"/>
                  </a:lnTo>
                  <a:lnTo>
                    <a:pt x="34183" y="15359"/>
                  </a:lnTo>
                  <a:lnTo>
                    <a:pt x="35719" y="10488"/>
                  </a:lnTo>
                  <a:lnTo>
                    <a:pt x="36992" y="7153"/>
                  </a:lnTo>
                  <a:lnTo>
                    <a:pt x="36992" y="7109"/>
                  </a:lnTo>
                  <a:lnTo>
                    <a:pt x="37211" y="6012"/>
                  </a:lnTo>
                  <a:lnTo>
                    <a:pt x="37211" y="5968"/>
                  </a:lnTo>
                  <a:lnTo>
                    <a:pt x="37036" y="2853"/>
                  </a:lnTo>
                  <a:lnTo>
                    <a:pt x="37036" y="2809"/>
                  </a:lnTo>
                  <a:lnTo>
                    <a:pt x="36816" y="1800"/>
                  </a:lnTo>
                  <a:lnTo>
                    <a:pt x="36772" y="1756"/>
                  </a:lnTo>
                  <a:lnTo>
                    <a:pt x="35587" y="88"/>
                  </a:lnTo>
                  <a:lnTo>
                    <a:pt x="35500"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1" name="Google Shape;6811;p166"/>
            <p:cNvSpPr/>
            <p:nvPr/>
          </p:nvSpPr>
          <p:spPr>
            <a:xfrm>
              <a:off x="5864700" y="1744575"/>
              <a:ext cx="948925" cy="1343850"/>
            </a:xfrm>
            <a:custGeom>
              <a:rect b="b" l="l" r="r" t="t"/>
              <a:pathLst>
                <a:path extrusionOk="0" h="53754" w="37957">
                  <a:moveTo>
                    <a:pt x="37430" y="0"/>
                  </a:moveTo>
                  <a:lnTo>
                    <a:pt x="37386" y="44"/>
                  </a:lnTo>
                  <a:lnTo>
                    <a:pt x="37343" y="132"/>
                  </a:lnTo>
                  <a:lnTo>
                    <a:pt x="37343" y="176"/>
                  </a:lnTo>
                  <a:lnTo>
                    <a:pt x="37606" y="1448"/>
                  </a:lnTo>
                  <a:lnTo>
                    <a:pt x="37518" y="2765"/>
                  </a:lnTo>
                  <a:lnTo>
                    <a:pt x="36202" y="6363"/>
                  </a:lnTo>
                  <a:lnTo>
                    <a:pt x="35719" y="8162"/>
                  </a:lnTo>
                  <a:lnTo>
                    <a:pt x="34578" y="12111"/>
                  </a:lnTo>
                  <a:lnTo>
                    <a:pt x="33613" y="14349"/>
                  </a:lnTo>
                  <a:lnTo>
                    <a:pt x="32647" y="16280"/>
                  </a:lnTo>
                  <a:lnTo>
                    <a:pt x="31594" y="18299"/>
                  </a:lnTo>
                  <a:lnTo>
                    <a:pt x="30409" y="20361"/>
                  </a:lnTo>
                  <a:lnTo>
                    <a:pt x="28654" y="23389"/>
                  </a:lnTo>
                  <a:lnTo>
                    <a:pt x="27294" y="25627"/>
                  </a:lnTo>
                  <a:lnTo>
                    <a:pt x="25846" y="27908"/>
                  </a:lnTo>
                  <a:lnTo>
                    <a:pt x="24705" y="29751"/>
                  </a:lnTo>
                  <a:lnTo>
                    <a:pt x="23038" y="31901"/>
                  </a:lnTo>
                  <a:lnTo>
                    <a:pt x="21107" y="34227"/>
                  </a:lnTo>
                  <a:lnTo>
                    <a:pt x="18211" y="36860"/>
                  </a:lnTo>
                  <a:lnTo>
                    <a:pt x="13164" y="40107"/>
                  </a:lnTo>
                  <a:lnTo>
                    <a:pt x="13121" y="40151"/>
                  </a:lnTo>
                  <a:lnTo>
                    <a:pt x="12418" y="41248"/>
                  </a:lnTo>
                  <a:lnTo>
                    <a:pt x="12375" y="41248"/>
                  </a:lnTo>
                  <a:lnTo>
                    <a:pt x="11190" y="43881"/>
                  </a:lnTo>
                  <a:lnTo>
                    <a:pt x="10093" y="46250"/>
                  </a:lnTo>
                  <a:lnTo>
                    <a:pt x="8162" y="47786"/>
                  </a:lnTo>
                  <a:lnTo>
                    <a:pt x="6275" y="49146"/>
                  </a:lnTo>
                  <a:lnTo>
                    <a:pt x="3906" y="50814"/>
                  </a:lnTo>
                  <a:lnTo>
                    <a:pt x="88" y="53447"/>
                  </a:lnTo>
                  <a:lnTo>
                    <a:pt x="44" y="53491"/>
                  </a:lnTo>
                  <a:lnTo>
                    <a:pt x="0" y="53578"/>
                  </a:lnTo>
                  <a:lnTo>
                    <a:pt x="0" y="53622"/>
                  </a:lnTo>
                  <a:lnTo>
                    <a:pt x="44" y="53710"/>
                  </a:lnTo>
                  <a:lnTo>
                    <a:pt x="88" y="53754"/>
                  </a:lnTo>
                  <a:lnTo>
                    <a:pt x="307" y="53754"/>
                  </a:lnTo>
                  <a:lnTo>
                    <a:pt x="4081" y="51121"/>
                  </a:lnTo>
                  <a:lnTo>
                    <a:pt x="6451" y="49410"/>
                  </a:lnTo>
                  <a:lnTo>
                    <a:pt x="8381" y="48049"/>
                  </a:lnTo>
                  <a:lnTo>
                    <a:pt x="10356" y="46514"/>
                  </a:lnTo>
                  <a:lnTo>
                    <a:pt x="10400" y="46426"/>
                  </a:lnTo>
                  <a:lnTo>
                    <a:pt x="11541" y="44056"/>
                  </a:lnTo>
                  <a:lnTo>
                    <a:pt x="12682" y="41423"/>
                  </a:lnTo>
                  <a:lnTo>
                    <a:pt x="13384" y="40370"/>
                  </a:lnTo>
                  <a:lnTo>
                    <a:pt x="18386" y="37167"/>
                  </a:lnTo>
                  <a:lnTo>
                    <a:pt x="18430" y="37123"/>
                  </a:lnTo>
                  <a:lnTo>
                    <a:pt x="21370" y="34490"/>
                  </a:lnTo>
                  <a:lnTo>
                    <a:pt x="23345" y="32121"/>
                  </a:lnTo>
                  <a:lnTo>
                    <a:pt x="24968" y="29971"/>
                  </a:lnTo>
                  <a:lnTo>
                    <a:pt x="25012" y="29971"/>
                  </a:lnTo>
                  <a:lnTo>
                    <a:pt x="26153" y="28084"/>
                  </a:lnTo>
                  <a:lnTo>
                    <a:pt x="27557" y="25802"/>
                  </a:lnTo>
                  <a:lnTo>
                    <a:pt x="28961" y="23564"/>
                  </a:lnTo>
                  <a:lnTo>
                    <a:pt x="30717" y="20536"/>
                  </a:lnTo>
                  <a:lnTo>
                    <a:pt x="31945" y="18474"/>
                  </a:lnTo>
                  <a:lnTo>
                    <a:pt x="32955" y="16456"/>
                  </a:lnTo>
                  <a:lnTo>
                    <a:pt x="33920" y="14481"/>
                  </a:lnTo>
                  <a:lnTo>
                    <a:pt x="34929" y="12243"/>
                  </a:lnTo>
                  <a:lnTo>
                    <a:pt x="36026" y="8250"/>
                  </a:lnTo>
                  <a:lnTo>
                    <a:pt x="36553" y="6451"/>
                  </a:lnTo>
                  <a:lnTo>
                    <a:pt x="37869" y="2853"/>
                  </a:lnTo>
                  <a:lnTo>
                    <a:pt x="37869" y="2809"/>
                  </a:lnTo>
                  <a:lnTo>
                    <a:pt x="37957" y="1448"/>
                  </a:lnTo>
                  <a:lnTo>
                    <a:pt x="37957" y="1405"/>
                  </a:lnTo>
                  <a:lnTo>
                    <a:pt x="37694" y="132"/>
                  </a:lnTo>
                  <a:lnTo>
                    <a:pt x="37694" y="44"/>
                  </a:lnTo>
                  <a:lnTo>
                    <a:pt x="37606"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2" name="Google Shape;6812;p166"/>
            <p:cNvSpPr/>
            <p:nvPr/>
          </p:nvSpPr>
          <p:spPr>
            <a:xfrm>
              <a:off x="5659550" y="1808200"/>
              <a:ext cx="1010375" cy="1094850"/>
            </a:xfrm>
            <a:custGeom>
              <a:rect b="b" l="l" r="r" t="t"/>
              <a:pathLst>
                <a:path extrusionOk="0" h="43794" w="40415">
                  <a:moveTo>
                    <a:pt x="40195" y="0"/>
                  </a:moveTo>
                  <a:lnTo>
                    <a:pt x="40107" y="44"/>
                  </a:lnTo>
                  <a:lnTo>
                    <a:pt x="40064" y="88"/>
                  </a:lnTo>
                  <a:lnTo>
                    <a:pt x="39098" y="2721"/>
                  </a:lnTo>
                  <a:lnTo>
                    <a:pt x="37957" y="5486"/>
                  </a:lnTo>
                  <a:lnTo>
                    <a:pt x="36992" y="8250"/>
                  </a:lnTo>
                  <a:lnTo>
                    <a:pt x="36465" y="9215"/>
                  </a:lnTo>
                  <a:lnTo>
                    <a:pt x="34886" y="12068"/>
                  </a:lnTo>
                  <a:lnTo>
                    <a:pt x="32735" y="15841"/>
                  </a:lnTo>
                  <a:lnTo>
                    <a:pt x="30103" y="20142"/>
                  </a:lnTo>
                  <a:lnTo>
                    <a:pt x="27207" y="24222"/>
                  </a:lnTo>
                  <a:lnTo>
                    <a:pt x="25890" y="25758"/>
                  </a:lnTo>
                  <a:lnTo>
                    <a:pt x="24091" y="27470"/>
                  </a:lnTo>
                  <a:lnTo>
                    <a:pt x="22248" y="29137"/>
                  </a:lnTo>
                  <a:lnTo>
                    <a:pt x="18606" y="31594"/>
                  </a:lnTo>
                  <a:lnTo>
                    <a:pt x="15008" y="33920"/>
                  </a:lnTo>
                  <a:lnTo>
                    <a:pt x="12945" y="35412"/>
                  </a:lnTo>
                  <a:lnTo>
                    <a:pt x="9172" y="37474"/>
                  </a:lnTo>
                  <a:lnTo>
                    <a:pt x="7021" y="38922"/>
                  </a:lnTo>
                  <a:lnTo>
                    <a:pt x="5178" y="40370"/>
                  </a:lnTo>
                  <a:lnTo>
                    <a:pt x="1449" y="42652"/>
                  </a:lnTo>
                  <a:lnTo>
                    <a:pt x="88" y="43486"/>
                  </a:lnTo>
                  <a:lnTo>
                    <a:pt x="44" y="43530"/>
                  </a:lnTo>
                  <a:lnTo>
                    <a:pt x="1" y="43574"/>
                  </a:lnTo>
                  <a:lnTo>
                    <a:pt x="1" y="43661"/>
                  </a:lnTo>
                  <a:lnTo>
                    <a:pt x="1" y="43705"/>
                  </a:lnTo>
                  <a:lnTo>
                    <a:pt x="88" y="43793"/>
                  </a:lnTo>
                  <a:lnTo>
                    <a:pt x="264" y="43793"/>
                  </a:lnTo>
                  <a:lnTo>
                    <a:pt x="1624" y="42959"/>
                  </a:lnTo>
                  <a:lnTo>
                    <a:pt x="5398" y="40678"/>
                  </a:lnTo>
                  <a:lnTo>
                    <a:pt x="5398" y="40634"/>
                  </a:lnTo>
                  <a:lnTo>
                    <a:pt x="7241" y="39229"/>
                  </a:lnTo>
                  <a:lnTo>
                    <a:pt x="9347" y="37781"/>
                  </a:lnTo>
                  <a:lnTo>
                    <a:pt x="13121" y="35719"/>
                  </a:lnTo>
                  <a:lnTo>
                    <a:pt x="15183" y="34227"/>
                  </a:lnTo>
                  <a:lnTo>
                    <a:pt x="18781" y="31901"/>
                  </a:lnTo>
                  <a:lnTo>
                    <a:pt x="22467" y="29400"/>
                  </a:lnTo>
                  <a:lnTo>
                    <a:pt x="24354" y="27733"/>
                  </a:lnTo>
                  <a:lnTo>
                    <a:pt x="26153" y="26022"/>
                  </a:lnTo>
                  <a:lnTo>
                    <a:pt x="27470" y="24442"/>
                  </a:lnTo>
                  <a:lnTo>
                    <a:pt x="30410" y="20317"/>
                  </a:lnTo>
                  <a:lnTo>
                    <a:pt x="33043" y="16017"/>
                  </a:lnTo>
                  <a:lnTo>
                    <a:pt x="35193" y="12243"/>
                  </a:lnTo>
                  <a:lnTo>
                    <a:pt x="36816" y="9391"/>
                  </a:lnTo>
                  <a:lnTo>
                    <a:pt x="37299" y="8425"/>
                  </a:lnTo>
                  <a:lnTo>
                    <a:pt x="37299" y="8382"/>
                  </a:lnTo>
                  <a:lnTo>
                    <a:pt x="38264" y="5573"/>
                  </a:lnTo>
                  <a:lnTo>
                    <a:pt x="39449" y="2853"/>
                  </a:lnTo>
                  <a:lnTo>
                    <a:pt x="40415" y="220"/>
                  </a:lnTo>
                  <a:lnTo>
                    <a:pt x="40415" y="176"/>
                  </a:lnTo>
                  <a:lnTo>
                    <a:pt x="40415" y="88"/>
                  </a:lnTo>
                  <a:lnTo>
                    <a:pt x="40371" y="44"/>
                  </a:lnTo>
                  <a:lnTo>
                    <a:pt x="40327"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3" name="Google Shape;6813;p166"/>
            <p:cNvSpPr/>
            <p:nvPr/>
          </p:nvSpPr>
          <p:spPr>
            <a:xfrm>
              <a:off x="5521325" y="1824650"/>
              <a:ext cx="982950" cy="954425"/>
            </a:xfrm>
            <a:custGeom>
              <a:rect b="b" l="l" r="r" t="t"/>
              <a:pathLst>
                <a:path extrusionOk="0" h="38177" w="39318">
                  <a:moveTo>
                    <a:pt x="39098" y="1"/>
                  </a:moveTo>
                  <a:lnTo>
                    <a:pt x="39054" y="45"/>
                  </a:lnTo>
                  <a:lnTo>
                    <a:pt x="39010" y="88"/>
                  </a:lnTo>
                  <a:lnTo>
                    <a:pt x="38967" y="132"/>
                  </a:lnTo>
                  <a:lnTo>
                    <a:pt x="38352" y="2107"/>
                  </a:lnTo>
                  <a:lnTo>
                    <a:pt x="37606" y="3950"/>
                  </a:lnTo>
                  <a:lnTo>
                    <a:pt x="36509" y="6100"/>
                  </a:lnTo>
                  <a:lnTo>
                    <a:pt x="35105" y="8557"/>
                  </a:lnTo>
                  <a:lnTo>
                    <a:pt x="33701" y="11015"/>
                  </a:lnTo>
                  <a:lnTo>
                    <a:pt x="32384" y="13253"/>
                  </a:lnTo>
                  <a:lnTo>
                    <a:pt x="31068" y="15139"/>
                  </a:lnTo>
                  <a:lnTo>
                    <a:pt x="29357" y="17597"/>
                  </a:lnTo>
                  <a:lnTo>
                    <a:pt x="28128" y="19045"/>
                  </a:lnTo>
                  <a:lnTo>
                    <a:pt x="26592" y="20493"/>
                  </a:lnTo>
                  <a:lnTo>
                    <a:pt x="24135" y="22818"/>
                  </a:lnTo>
                  <a:lnTo>
                    <a:pt x="22116" y="24530"/>
                  </a:lnTo>
                  <a:lnTo>
                    <a:pt x="18255" y="27119"/>
                  </a:lnTo>
                  <a:lnTo>
                    <a:pt x="16456" y="28216"/>
                  </a:lnTo>
                  <a:lnTo>
                    <a:pt x="14393" y="29532"/>
                  </a:lnTo>
                  <a:lnTo>
                    <a:pt x="12287" y="30717"/>
                  </a:lnTo>
                  <a:lnTo>
                    <a:pt x="8250" y="33043"/>
                  </a:lnTo>
                  <a:lnTo>
                    <a:pt x="88" y="37869"/>
                  </a:lnTo>
                  <a:lnTo>
                    <a:pt x="45" y="37913"/>
                  </a:lnTo>
                  <a:lnTo>
                    <a:pt x="1" y="37957"/>
                  </a:lnTo>
                  <a:lnTo>
                    <a:pt x="1" y="38045"/>
                  </a:lnTo>
                  <a:lnTo>
                    <a:pt x="1" y="38089"/>
                  </a:lnTo>
                  <a:lnTo>
                    <a:pt x="88" y="38177"/>
                  </a:lnTo>
                  <a:lnTo>
                    <a:pt x="264" y="38177"/>
                  </a:lnTo>
                  <a:lnTo>
                    <a:pt x="8426" y="33350"/>
                  </a:lnTo>
                  <a:lnTo>
                    <a:pt x="12463" y="31024"/>
                  </a:lnTo>
                  <a:lnTo>
                    <a:pt x="14613" y="29839"/>
                  </a:lnTo>
                  <a:lnTo>
                    <a:pt x="16631" y="28523"/>
                  </a:lnTo>
                  <a:lnTo>
                    <a:pt x="18430" y="27426"/>
                  </a:lnTo>
                  <a:lnTo>
                    <a:pt x="20844" y="25802"/>
                  </a:lnTo>
                  <a:lnTo>
                    <a:pt x="22292" y="24793"/>
                  </a:lnTo>
                  <a:lnTo>
                    <a:pt x="22336" y="24793"/>
                  </a:lnTo>
                  <a:lnTo>
                    <a:pt x="24354" y="23082"/>
                  </a:lnTo>
                  <a:lnTo>
                    <a:pt x="26856" y="20756"/>
                  </a:lnTo>
                  <a:lnTo>
                    <a:pt x="28391" y="19264"/>
                  </a:lnTo>
                  <a:lnTo>
                    <a:pt x="29620" y="17816"/>
                  </a:lnTo>
                  <a:lnTo>
                    <a:pt x="31375" y="15315"/>
                  </a:lnTo>
                  <a:lnTo>
                    <a:pt x="32692" y="13428"/>
                  </a:lnTo>
                  <a:lnTo>
                    <a:pt x="34008" y="11190"/>
                  </a:lnTo>
                  <a:lnTo>
                    <a:pt x="35412" y="8733"/>
                  </a:lnTo>
                  <a:lnTo>
                    <a:pt x="36816" y="6232"/>
                  </a:lnTo>
                  <a:lnTo>
                    <a:pt x="37957" y="4125"/>
                  </a:lnTo>
                  <a:lnTo>
                    <a:pt x="38703" y="2239"/>
                  </a:lnTo>
                  <a:lnTo>
                    <a:pt x="39318" y="264"/>
                  </a:lnTo>
                  <a:lnTo>
                    <a:pt x="39318" y="176"/>
                  </a:lnTo>
                  <a:lnTo>
                    <a:pt x="39274" y="132"/>
                  </a:lnTo>
                  <a:lnTo>
                    <a:pt x="39230" y="45"/>
                  </a:lnTo>
                  <a:lnTo>
                    <a:pt x="39186" y="45"/>
                  </a:lnTo>
                  <a:lnTo>
                    <a:pt x="39098"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4" name="Google Shape;6814;p166"/>
            <p:cNvSpPr/>
            <p:nvPr/>
          </p:nvSpPr>
          <p:spPr>
            <a:xfrm>
              <a:off x="5398475" y="1973850"/>
              <a:ext cx="866650" cy="695525"/>
            </a:xfrm>
            <a:custGeom>
              <a:rect b="b" l="l" r="r" t="t"/>
              <a:pathLst>
                <a:path extrusionOk="0" h="27821" w="34666">
                  <a:moveTo>
                    <a:pt x="34446" y="0"/>
                  </a:moveTo>
                  <a:lnTo>
                    <a:pt x="34358" y="44"/>
                  </a:lnTo>
                  <a:lnTo>
                    <a:pt x="34315" y="88"/>
                  </a:lnTo>
                  <a:lnTo>
                    <a:pt x="32867" y="2809"/>
                  </a:lnTo>
                  <a:lnTo>
                    <a:pt x="31375" y="5134"/>
                  </a:lnTo>
                  <a:lnTo>
                    <a:pt x="29839" y="7197"/>
                  </a:lnTo>
                  <a:lnTo>
                    <a:pt x="28215" y="8996"/>
                  </a:lnTo>
                  <a:lnTo>
                    <a:pt x="26592" y="10576"/>
                  </a:lnTo>
                  <a:lnTo>
                    <a:pt x="24880" y="12111"/>
                  </a:lnTo>
                  <a:lnTo>
                    <a:pt x="23301" y="13296"/>
                  </a:lnTo>
                  <a:lnTo>
                    <a:pt x="21370" y="14920"/>
                  </a:lnTo>
                  <a:lnTo>
                    <a:pt x="20580" y="15710"/>
                  </a:lnTo>
                  <a:lnTo>
                    <a:pt x="19658" y="16456"/>
                  </a:lnTo>
                  <a:lnTo>
                    <a:pt x="18737" y="17201"/>
                  </a:lnTo>
                  <a:lnTo>
                    <a:pt x="17772" y="17904"/>
                  </a:lnTo>
                  <a:lnTo>
                    <a:pt x="16718" y="18606"/>
                  </a:lnTo>
                  <a:lnTo>
                    <a:pt x="15665" y="19308"/>
                  </a:lnTo>
                  <a:lnTo>
                    <a:pt x="14568" y="19966"/>
                  </a:lnTo>
                  <a:lnTo>
                    <a:pt x="13471" y="20580"/>
                  </a:lnTo>
                  <a:lnTo>
                    <a:pt x="11190" y="21809"/>
                  </a:lnTo>
                  <a:lnTo>
                    <a:pt x="8864" y="22994"/>
                  </a:lnTo>
                  <a:lnTo>
                    <a:pt x="6582" y="24047"/>
                  </a:lnTo>
                  <a:lnTo>
                    <a:pt x="4388" y="25012"/>
                  </a:lnTo>
                  <a:lnTo>
                    <a:pt x="2413" y="26109"/>
                  </a:lnTo>
                  <a:lnTo>
                    <a:pt x="88" y="27469"/>
                  </a:lnTo>
                  <a:lnTo>
                    <a:pt x="44" y="27513"/>
                  </a:lnTo>
                  <a:lnTo>
                    <a:pt x="0" y="27601"/>
                  </a:lnTo>
                  <a:lnTo>
                    <a:pt x="0" y="27645"/>
                  </a:lnTo>
                  <a:lnTo>
                    <a:pt x="44" y="27733"/>
                  </a:lnTo>
                  <a:lnTo>
                    <a:pt x="88" y="27777"/>
                  </a:lnTo>
                  <a:lnTo>
                    <a:pt x="176" y="27821"/>
                  </a:lnTo>
                  <a:lnTo>
                    <a:pt x="263" y="27777"/>
                  </a:lnTo>
                  <a:lnTo>
                    <a:pt x="2589" y="26416"/>
                  </a:lnTo>
                  <a:lnTo>
                    <a:pt x="4564" y="25319"/>
                  </a:lnTo>
                  <a:lnTo>
                    <a:pt x="6758" y="24354"/>
                  </a:lnTo>
                  <a:lnTo>
                    <a:pt x="9039" y="23301"/>
                  </a:lnTo>
                  <a:lnTo>
                    <a:pt x="11365" y="22116"/>
                  </a:lnTo>
                  <a:lnTo>
                    <a:pt x="13647" y="20887"/>
                  </a:lnTo>
                  <a:lnTo>
                    <a:pt x="14788" y="20273"/>
                  </a:lnTo>
                  <a:lnTo>
                    <a:pt x="15885" y="19571"/>
                  </a:lnTo>
                  <a:lnTo>
                    <a:pt x="16938" y="18913"/>
                  </a:lnTo>
                  <a:lnTo>
                    <a:pt x="17991" y="18211"/>
                  </a:lnTo>
                  <a:lnTo>
                    <a:pt x="18956" y="17465"/>
                  </a:lnTo>
                  <a:lnTo>
                    <a:pt x="19922" y="16719"/>
                  </a:lnTo>
                  <a:lnTo>
                    <a:pt x="20799" y="15973"/>
                  </a:lnTo>
                  <a:lnTo>
                    <a:pt x="21633" y="15183"/>
                  </a:lnTo>
                  <a:lnTo>
                    <a:pt x="23520" y="13559"/>
                  </a:lnTo>
                  <a:lnTo>
                    <a:pt x="25100" y="12419"/>
                  </a:lnTo>
                  <a:lnTo>
                    <a:pt x="26855" y="10839"/>
                  </a:lnTo>
                  <a:lnTo>
                    <a:pt x="28435" y="9259"/>
                  </a:lnTo>
                  <a:lnTo>
                    <a:pt x="30102" y="7460"/>
                  </a:lnTo>
                  <a:lnTo>
                    <a:pt x="30102" y="7416"/>
                  </a:lnTo>
                  <a:lnTo>
                    <a:pt x="31682" y="5354"/>
                  </a:lnTo>
                  <a:lnTo>
                    <a:pt x="33174" y="2984"/>
                  </a:lnTo>
                  <a:lnTo>
                    <a:pt x="34622" y="264"/>
                  </a:lnTo>
                  <a:lnTo>
                    <a:pt x="34666" y="176"/>
                  </a:lnTo>
                  <a:lnTo>
                    <a:pt x="34666" y="132"/>
                  </a:lnTo>
                  <a:lnTo>
                    <a:pt x="34622" y="88"/>
                  </a:lnTo>
                  <a:lnTo>
                    <a:pt x="34578" y="44"/>
                  </a:lnTo>
                  <a:lnTo>
                    <a:pt x="34490"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5" name="Google Shape;6815;p166"/>
            <p:cNvSpPr/>
            <p:nvPr/>
          </p:nvSpPr>
          <p:spPr>
            <a:xfrm>
              <a:off x="5275600" y="2483950"/>
              <a:ext cx="133850" cy="74625"/>
            </a:xfrm>
            <a:custGeom>
              <a:rect b="b" l="l" r="r" t="t"/>
              <a:pathLst>
                <a:path extrusionOk="0" h="2985" w="5354">
                  <a:moveTo>
                    <a:pt x="5178" y="1"/>
                  </a:moveTo>
                  <a:lnTo>
                    <a:pt x="5091" y="45"/>
                  </a:lnTo>
                  <a:lnTo>
                    <a:pt x="88" y="2634"/>
                  </a:lnTo>
                  <a:lnTo>
                    <a:pt x="44" y="2677"/>
                  </a:lnTo>
                  <a:lnTo>
                    <a:pt x="0" y="2765"/>
                  </a:lnTo>
                  <a:lnTo>
                    <a:pt x="0" y="2809"/>
                  </a:lnTo>
                  <a:lnTo>
                    <a:pt x="0" y="2897"/>
                  </a:lnTo>
                  <a:lnTo>
                    <a:pt x="88" y="2941"/>
                  </a:lnTo>
                  <a:lnTo>
                    <a:pt x="176" y="2985"/>
                  </a:lnTo>
                  <a:lnTo>
                    <a:pt x="264" y="2985"/>
                  </a:lnTo>
                  <a:lnTo>
                    <a:pt x="5266" y="352"/>
                  </a:lnTo>
                  <a:lnTo>
                    <a:pt x="5310" y="308"/>
                  </a:lnTo>
                  <a:lnTo>
                    <a:pt x="5354" y="264"/>
                  </a:lnTo>
                  <a:lnTo>
                    <a:pt x="5354" y="176"/>
                  </a:lnTo>
                  <a:lnTo>
                    <a:pt x="5354" y="132"/>
                  </a:lnTo>
                  <a:lnTo>
                    <a:pt x="5310" y="45"/>
                  </a:lnTo>
                  <a:lnTo>
                    <a:pt x="5222" y="45"/>
                  </a:lnTo>
                  <a:lnTo>
                    <a:pt x="5178"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6" name="Google Shape;6816;p166"/>
            <p:cNvSpPr/>
            <p:nvPr/>
          </p:nvSpPr>
          <p:spPr>
            <a:xfrm>
              <a:off x="6505350" y="3574375"/>
              <a:ext cx="121800" cy="43900"/>
            </a:xfrm>
            <a:custGeom>
              <a:rect b="b" l="l" r="r" t="t"/>
              <a:pathLst>
                <a:path extrusionOk="0" h="1756" w="4872">
                  <a:moveTo>
                    <a:pt x="2721" y="352"/>
                  </a:moveTo>
                  <a:lnTo>
                    <a:pt x="3950" y="440"/>
                  </a:lnTo>
                  <a:lnTo>
                    <a:pt x="4432" y="1054"/>
                  </a:lnTo>
                  <a:lnTo>
                    <a:pt x="4081" y="1229"/>
                  </a:lnTo>
                  <a:lnTo>
                    <a:pt x="1931" y="1405"/>
                  </a:lnTo>
                  <a:lnTo>
                    <a:pt x="439" y="1405"/>
                  </a:lnTo>
                  <a:lnTo>
                    <a:pt x="703" y="659"/>
                  </a:lnTo>
                  <a:lnTo>
                    <a:pt x="2721" y="352"/>
                  </a:lnTo>
                  <a:close/>
                  <a:moveTo>
                    <a:pt x="2721" y="1"/>
                  </a:moveTo>
                  <a:lnTo>
                    <a:pt x="527" y="352"/>
                  </a:lnTo>
                  <a:lnTo>
                    <a:pt x="439" y="396"/>
                  </a:lnTo>
                  <a:lnTo>
                    <a:pt x="395" y="440"/>
                  </a:lnTo>
                  <a:lnTo>
                    <a:pt x="0" y="1493"/>
                  </a:lnTo>
                  <a:lnTo>
                    <a:pt x="0" y="1580"/>
                  </a:lnTo>
                  <a:lnTo>
                    <a:pt x="44" y="1668"/>
                  </a:lnTo>
                  <a:lnTo>
                    <a:pt x="88" y="1712"/>
                  </a:lnTo>
                  <a:lnTo>
                    <a:pt x="176" y="1712"/>
                  </a:lnTo>
                  <a:lnTo>
                    <a:pt x="1975" y="1756"/>
                  </a:lnTo>
                  <a:lnTo>
                    <a:pt x="4169" y="1580"/>
                  </a:lnTo>
                  <a:lnTo>
                    <a:pt x="4257" y="1580"/>
                  </a:lnTo>
                  <a:lnTo>
                    <a:pt x="4783" y="1273"/>
                  </a:lnTo>
                  <a:lnTo>
                    <a:pt x="4827" y="1229"/>
                  </a:lnTo>
                  <a:lnTo>
                    <a:pt x="4871" y="1142"/>
                  </a:lnTo>
                  <a:lnTo>
                    <a:pt x="4871" y="1054"/>
                  </a:lnTo>
                  <a:lnTo>
                    <a:pt x="4827" y="1010"/>
                  </a:lnTo>
                  <a:lnTo>
                    <a:pt x="4213" y="176"/>
                  </a:lnTo>
                  <a:lnTo>
                    <a:pt x="4125" y="132"/>
                  </a:lnTo>
                  <a:lnTo>
                    <a:pt x="4081" y="89"/>
                  </a:lnTo>
                  <a:lnTo>
                    <a:pt x="2721"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7" name="Google Shape;6817;p166"/>
            <p:cNvSpPr/>
            <p:nvPr/>
          </p:nvSpPr>
          <p:spPr>
            <a:xfrm>
              <a:off x="4039275" y="2169125"/>
              <a:ext cx="3006925" cy="2565925"/>
            </a:xfrm>
            <a:custGeom>
              <a:rect b="b" l="l" r="r" t="t"/>
              <a:pathLst>
                <a:path extrusionOk="0" h="102637" w="120277">
                  <a:moveTo>
                    <a:pt x="106586" y="0"/>
                  </a:moveTo>
                  <a:lnTo>
                    <a:pt x="106498" y="44"/>
                  </a:lnTo>
                  <a:lnTo>
                    <a:pt x="104172" y="2808"/>
                  </a:lnTo>
                  <a:lnTo>
                    <a:pt x="100355" y="7065"/>
                  </a:lnTo>
                  <a:lnTo>
                    <a:pt x="98512" y="7372"/>
                  </a:lnTo>
                  <a:lnTo>
                    <a:pt x="98468" y="7416"/>
                  </a:lnTo>
                  <a:lnTo>
                    <a:pt x="95967" y="9303"/>
                  </a:lnTo>
                  <a:lnTo>
                    <a:pt x="89560" y="14173"/>
                  </a:lnTo>
                  <a:lnTo>
                    <a:pt x="84997" y="16543"/>
                  </a:lnTo>
                  <a:lnTo>
                    <a:pt x="79292" y="18605"/>
                  </a:lnTo>
                  <a:lnTo>
                    <a:pt x="74334" y="20712"/>
                  </a:lnTo>
                  <a:lnTo>
                    <a:pt x="67620" y="23081"/>
                  </a:lnTo>
                  <a:lnTo>
                    <a:pt x="63364" y="24617"/>
                  </a:lnTo>
                  <a:lnTo>
                    <a:pt x="59151" y="25538"/>
                  </a:lnTo>
                  <a:lnTo>
                    <a:pt x="59107" y="25538"/>
                  </a:lnTo>
                  <a:lnTo>
                    <a:pt x="54017" y="27338"/>
                  </a:lnTo>
                  <a:lnTo>
                    <a:pt x="48664" y="28786"/>
                  </a:lnTo>
                  <a:lnTo>
                    <a:pt x="43661" y="30629"/>
                  </a:lnTo>
                  <a:lnTo>
                    <a:pt x="39010" y="31418"/>
                  </a:lnTo>
                  <a:lnTo>
                    <a:pt x="33920" y="32603"/>
                  </a:lnTo>
                  <a:lnTo>
                    <a:pt x="29795" y="32779"/>
                  </a:lnTo>
                  <a:lnTo>
                    <a:pt x="29707" y="32779"/>
                  </a:lnTo>
                  <a:lnTo>
                    <a:pt x="23169" y="35587"/>
                  </a:lnTo>
                  <a:lnTo>
                    <a:pt x="17508" y="37825"/>
                  </a:lnTo>
                  <a:lnTo>
                    <a:pt x="13603" y="37869"/>
                  </a:lnTo>
                  <a:lnTo>
                    <a:pt x="11892" y="36552"/>
                  </a:lnTo>
                  <a:lnTo>
                    <a:pt x="11848" y="36509"/>
                  </a:lnTo>
                  <a:lnTo>
                    <a:pt x="9785" y="35631"/>
                  </a:lnTo>
                  <a:lnTo>
                    <a:pt x="9654" y="35631"/>
                  </a:lnTo>
                  <a:lnTo>
                    <a:pt x="9610" y="35675"/>
                  </a:lnTo>
                  <a:lnTo>
                    <a:pt x="9566" y="35719"/>
                  </a:lnTo>
                  <a:lnTo>
                    <a:pt x="6802" y="42081"/>
                  </a:lnTo>
                  <a:lnTo>
                    <a:pt x="6802" y="42213"/>
                  </a:lnTo>
                  <a:lnTo>
                    <a:pt x="8337" y="50199"/>
                  </a:lnTo>
                  <a:lnTo>
                    <a:pt x="8864" y="55333"/>
                  </a:lnTo>
                  <a:lnTo>
                    <a:pt x="9478" y="61608"/>
                  </a:lnTo>
                  <a:lnTo>
                    <a:pt x="7284" y="64021"/>
                  </a:lnTo>
                  <a:lnTo>
                    <a:pt x="7240" y="64109"/>
                  </a:lnTo>
                  <a:lnTo>
                    <a:pt x="6758" y="67839"/>
                  </a:lnTo>
                  <a:lnTo>
                    <a:pt x="5266" y="69463"/>
                  </a:lnTo>
                  <a:lnTo>
                    <a:pt x="5222" y="69507"/>
                  </a:lnTo>
                  <a:lnTo>
                    <a:pt x="4432" y="72359"/>
                  </a:lnTo>
                  <a:lnTo>
                    <a:pt x="2984" y="76001"/>
                  </a:lnTo>
                  <a:lnTo>
                    <a:pt x="1755" y="79423"/>
                  </a:lnTo>
                  <a:lnTo>
                    <a:pt x="570" y="82539"/>
                  </a:lnTo>
                  <a:lnTo>
                    <a:pt x="570" y="82583"/>
                  </a:lnTo>
                  <a:lnTo>
                    <a:pt x="44" y="86181"/>
                  </a:lnTo>
                  <a:lnTo>
                    <a:pt x="44" y="86225"/>
                  </a:lnTo>
                  <a:lnTo>
                    <a:pt x="0" y="89340"/>
                  </a:lnTo>
                  <a:lnTo>
                    <a:pt x="132" y="92324"/>
                  </a:lnTo>
                  <a:lnTo>
                    <a:pt x="132" y="92368"/>
                  </a:lnTo>
                  <a:lnTo>
                    <a:pt x="176" y="92456"/>
                  </a:lnTo>
                  <a:lnTo>
                    <a:pt x="263" y="92500"/>
                  </a:lnTo>
                  <a:lnTo>
                    <a:pt x="307" y="92500"/>
                  </a:lnTo>
                  <a:lnTo>
                    <a:pt x="395" y="92456"/>
                  </a:lnTo>
                  <a:lnTo>
                    <a:pt x="439" y="92412"/>
                  </a:lnTo>
                  <a:lnTo>
                    <a:pt x="483" y="92368"/>
                  </a:lnTo>
                  <a:lnTo>
                    <a:pt x="483" y="92324"/>
                  </a:lnTo>
                  <a:lnTo>
                    <a:pt x="351" y="89340"/>
                  </a:lnTo>
                  <a:lnTo>
                    <a:pt x="395" y="86225"/>
                  </a:lnTo>
                  <a:lnTo>
                    <a:pt x="922" y="82627"/>
                  </a:lnTo>
                  <a:lnTo>
                    <a:pt x="2062" y="79555"/>
                  </a:lnTo>
                  <a:lnTo>
                    <a:pt x="3335" y="76132"/>
                  </a:lnTo>
                  <a:lnTo>
                    <a:pt x="4739" y="72490"/>
                  </a:lnTo>
                  <a:lnTo>
                    <a:pt x="4739" y="72447"/>
                  </a:lnTo>
                  <a:lnTo>
                    <a:pt x="5529" y="69638"/>
                  </a:lnTo>
                  <a:lnTo>
                    <a:pt x="7065" y="68015"/>
                  </a:lnTo>
                  <a:lnTo>
                    <a:pt x="7109" y="67927"/>
                  </a:lnTo>
                  <a:lnTo>
                    <a:pt x="7591" y="64241"/>
                  </a:lnTo>
                  <a:lnTo>
                    <a:pt x="9785" y="61784"/>
                  </a:lnTo>
                  <a:lnTo>
                    <a:pt x="9829" y="61740"/>
                  </a:lnTo>
                  <a:lnTo>
                    <a:pt x="9829" y="61652"/>
                  </a:lnTo>
                  <a:lnTo>
                    <a:pt x="9215" y="55289"/>
                  </a:lnTo>
                  <a:lnTo>
                    <a:pt x="8688" y="50155"/>
                  </a:lnTo>
                  <a:lnTo>
                    <a:pt x="7153" y="42169"/>
                  </a:lnTo>
                  <a:lnTo>
                    <a:pt x="9829" y="36026"/>
                  </a:lnTo>
                  <a:lnTo>
                    <a:pt x="11716" y="36816"/>
                  </a:lnTo>
                  <a:lnTo>
                    <a:pt x="13427" y="38220"/>
                  </a:lnTo>
                  <a:lnTo>
                    <a:pt x="13559" y="38220"/>
                  </a:lnTo>
                  <a:lnTo>
                    <a:pt x="17552" y="38176"/>
                  </a:lnTo>
                  <a:lnTo>
                    <a:pt x="17596" y="38176"/>
                  </a:lnTo>
                  <a:lnTo>
                    <a:pt x="23301" y="35938"/>
                  </a:lnTo>
                  <a:lnTo>
                    <a:pt x="29839" y="33130"/>
                  </a:lnTo>
                  <a:lnTo>
                    <a:pt x="33964" y="32954"/>
                  </a:lnTo>
                  <a:lnTo>
                    <a:pt x="34007" y="32954"/>
                  </a:lnTo>
                  <a:lnTo>
                    <a:pt x="39098" y="31769"/>
                  </a:lnTo>
                  <a:lnTo>
                    <a:pt x="43749" y="30980"/>
                  </a:lnTo>
                  <a:lnTo>
                    <a:pt x="43793" y="30980"/>
                  </a:lnTo>
                  <a:lnTo>
                    <a:pt x="48751" y="29137"/>
                  </a:lnTo>
                  <a:lnTo>
                    <a:pt x="54105" y="27645"/>
                  </a:lnTo>
                  <a:lnTo>
                    <a:pt x="59239" y="25889"/>
                  </a:lnTo>
                  <a:lnTo>
                    <a:pt x="63451" y="24968"/>
                  </a:lnTo>
                  <a:lnTo>
                    <a:pt x="63495" y="24968"/>
                  </a:lnTo>
                  <a:lnTo>
                    <a:pt x="67752" y="23432"/>
                  </a:lnTo>
                  <a:lnTo>
                    <a:pt x="74465" y="21063"/>
                  </a:lnTo>
                  <a:lnTo>
                    <a:pt x="79424" y="18956"/>
                  </a:lnTo>
                  <a:lnTo>
                    <a:pt x="85128" y="16850"/>
                  </a:lnTo>
                  <a:lnTo>
                    <a:pt x="89736" y="14437"/>
                  </a:lnTo>
                  <a:lnTo>
                    <a:pt x="89780" y="14437"/>
                  </a:lnTo>
                  <a:lnTo>
                    <a:pt x="96186" y="9566"/>
                  </a:lnTo>
                  <a:lnTo>
                    <a:pt x="98643" y="7723"/>
                  </a:lnTo>
                  <a:lnTo>
                    <a:pt x="100486" y="7372"/>
                  </a:lnTo>
                  <a:lnTo>
                    <a:pt x="100574" y="7328"/>
                  </a:lnTo>
                  <a:lnTo>
                    <a:pt x="104436" y="3072"/>
                  </a:lnTo>
                  <a:lnTo>
                    <a:pt x="106674" y="351"/>
                  </a:lnTo>
                  <a:lnTo>
                    <a:pt x="112334" y="1711"/>
                  </a:lnTo>
                  <a:lnTo>
                    <a:pt x="112949" y="3554"/>
                  </a:lnTo>
                  <a:lnTo>
                    <a:pt x="116547" y="18386"/>
                  </a:lnTo>
                  <a:lnTo>
                    <a:pt x="116371" y="30409"/>
                  </a:lnTo>
                  <a:lnTo>
                    <a:pt x="116371" y="30453"/>
                  </a:lnTo>
                  <a:lnTo>
                    <a:pt x="118741" y="38439"/>
                  </a:lnTo>
                  <a:lnTo>
                    <a:pt x="117600" y="42213"/>
                  </a:lnTo>
                  <a:lnTo>
                    <a:pt x="116942" y="44934"/>
                  </a:lnTo>
                  <a:lnTo>
                    <a:pt x="116942" y="44977"/>
                  </a:lnTo>
                  <a:lnTo>
                    <a:pt x="116810" y="48268"/>
                  </a:lnTo>
                  <a:lnTo>
                    <a:pt x="116810" y="48356"/>
                  </a:lnTo>
                  <a:lnTo>
                    <a:pt x="119926" y="54982"/>
                  </a:lnTo>
                  <a:lnTo>
                    <a:pt x="119662" y="55991"/>
                  </a:lnTo>
                  <a:lnTo>
                    <a:pt x="118697" y="56518"/>
                  </a:lnTo>
                  <a:lnTo>
                    <a:pt x="118653" y="56518"/>
                  </a:lnTo>
                  <a:lnTo>
                    <a:pt x="115889" y="58580"/>
                  </a:lnTo>
                  <a:lnTo>
                    <a:pt x="113519" y="60511"/>
                  </a:lnTo>
                  <a:lnTo>
                    <a:pt x="109614" y="64197"/>
                  </a:lnTo>
                  <a:lnTo>
                    <a:pt x="109570" y="64241"/>
                  </a:lnTo>
                  <a:lnTo>
                    <a:pt x="104304" y="75562"/>
                  </a:lnTo>
                  <a:lnTo>
                    <a:pt x="100750" y="78634"/>
                  </a:lnTo>
                  <a:lnTo>
                    <a:pt x="98468" y="80828"/>
                  </a:lnTo>
                  <a:lnTo>
                    <a:pt x="91184" y="82978"/>
                  </a:lnTo>
                  <a:lnTo>
                    <a:pt x="87805" y="83417"/>
                  </a:lnTo>
                  <a:lnTo>
                    <a:pt x="87761" y="83417"/>
                  </a:lnTo>
                  <a:lnTo>
                    <a:pt x="84163" y="84470"/>
                  </a:lnTo>
                  <a:lnTo>
                    <a:pt x="84075" y="84514"/>
                  </a:lnTo>
                  <a:lnTo>
                    <a:pt x="82846" y="86006"/>
                  </a:lnTo>
                  <a:lnTo>
                    <a:pt x="82846" y="86049"/>
                  </a:lnTo>
                  <a:lnTo>
                    <a:pt x="81311" y="88858"/>
                  </a:lnTo>
                  <a:lnTo>
                    <a:pt x="78853" y="91008"/>
                  </a:lnTo>
                  <a:lnTo>
                    <a:pt x="74202" y="91885"/>
                  </a:lnTo>
                  <a:lnTo>
                    <a:pt x="74158" y="91929"/>
                  </a:lnTo>
                  <a:lnTo>
                    <a:pt x="70560" y="93948"/>
                  </a:lnTo>
                  <a:lnTo>
                    <a:pt x="70516" y="93992"/>
                  </a:lnTo>
                  <a:lnTo>
                    <a:pt x="68629" y="96668"/>
                  </a:lnTo>
                  <a:lnTo>
                    <a:pt x="65207" y="97239"/>
                  </a:lnTo>
                  <a:lnTo>
                    <a:pt x="63671" y="96932"/>
                  </a:lnTo>
                  <a:lnTo>
                    <a:pt x="62003" y="96932"/>
                  </a:lnTo>
                  <a:lnTo>
                    <a:pt x="58098" y="97985"/>
                  </a:lnTo>
                  <a:lnTo>
                    <a:pt x="52481" y="99038"/>
                  </a:lnTo>
                  <a:lnTo>
                    <a:pt x="51252" y="98862"/>
                  </a:lnTo>
                  <a:lnTo>
                    <a:pt x="48005" y="98424"/>
                  </a:lnTo>
                  <a:lnTo>
                    <a:pt x="44451" y="97590"/>
                  </a:lnTo>
                  <a:lnTo>
                    <a:pt x="43398" y="95966"/>
                  </a:lnTo>
                  <a:lnTo>
                    <a:pt x="43398" y="95922"/>
                  </a:lnTo>
                  <a:lnTo>
                    <a:pt x="41160" y="93158"/>
                  </a:lnTo>
                  <a:lnTo>
                    <a:pt x="41160" y="92368"/>
                  </a:lnTo>
                  <a:lnTo>
                    <a:pt x="41160" y="90832"/>
                  </a:lnTo>
                  <a:lnTo>
                    <a:pt x="42038" y="88989"/>
                  </a:lnTo>
                  <a:lnTo>
                    <a:pt x="43617" y="86971"/>
                  </a:lnTo>
                  <a:lnTo>
                    <a:pt x="46645" y="85391"/>
                  </a:lnTo>
                  <a:lnTo>
                    <a:pt x="46689" y="85303"/>
                  </a:lnTo>
                  <a:lnTo>
                    <a:pt x="47215" y="84426"/>
                  </a:lnTo>
                  <a:lnTo>
                    <a:pt x="48005" y="82671"/>
                  </a:lnTo>
                  <a:lnTo>
                    <a:pt x="49015" y="80915"/>
                  </a:lnTo>
                  <a:lnTo>
                    <a:pt x="50550" y="78897"/>
                  </a:lnTo>
                  <a:lnTo>
                    <a:pt x="50550" y="78853"/>
                  </a:lnTo>
                  <a:lnTo>
                    <a:pt x="51296" y="77537"/>
                  </a:lnTo>
                  <a:lnTo>
                    <a:pt x="51296" y="77449"/>
                  </a:lnTo>
                  <a:lnTo>
                    <a:pt x="51428" y="76527"/>
                  </a:lnTo>
                  <a:lnTo>
                    <a:pt x="51428" y="76484"/>
                  </a:lnTo>
                  <a:lnTo>
                    <a:pt x="51340" y="75035"/>
                  </a:lnTo>
                  <a:lnTo>
                    <a:pt x="52042" y="70691"/>
                  </a:lnTo>
                  <a:lnTo>
                    <a:pt x="55684" y="63846"/>
                  </a:lnTo>
                  <a:lnTo>
                    <a:pt x="58405" y="60028"/>
                  </a:lnTo>
                  <a:lnTo>
                    <a:pt x="61213" y="58361"/>
                  </a:lnTo>
                  <a:lnTo>
                    <a:pt x="65163" y="56606"/>
                  </a:lnTo>
                  <a:lnTo>
                    <a:pt x="65207" y="56562"/>
                  </a:lnTo>
                  <a:lnTo>
                    <a:pt x="68761" y="52832"/>
                  </a:lnTo>
                  <a:lnTo>
                    <a:pt x="77844" y="45811"/>
                  </a:lnTo>
                  <a:lnTo>
                    <a:pt x="82452" y="41950"/>
                  </a:lnTo>
                  <a:lnTo>
                    <a:pt x="89121" y="38308"/>
                  </a:lnTo>
                  <a:lnTo>
                    <a:pt x="93553" y="38088"/>
                  </a:lnTo>
                  <a:lnTo>
                    <a:pt x="93597" y="38088"/>
                  </a:lnTo>
                  <a:lnTo>
                    <a:pt x="105708" y="31726"/>
                  </a:lnTo>
                  <a:lnTo>
                    <a:pt x="105796" y="31682"/>
                  </a:lnTo>
                  <a:lnTo>
                    <a:pt x="105796" y="31594"/>
                  </a:lnTo>
                  <a:lnTo>
                    <a:pt x="106454" y="27820"/>
                  </a:lnTo>
                  <a:lnTo>
                    <a:pt x="106454" y="27776"/>
                  </a:lnTo>
                  <a:lnTo>
                    <a:pt x="106235" y="24705"/>
                  </a:lnTo>
                  <a:lnTo>
                    <a:pt x="106410" y="21545"/>
                  </a:lnTo>
                  <a:lnTo>
                    <a:pt x="106366" y="21458"/>
                  </a:lnTo>
                  <a:lnTo>
                    <a:pt x="104875" y="19395"/>
                  </a:lnTo>
                  <a:lnTo>
                    <a:pt x="104787" y="19351"/>
                  </a:lnTo>
                  <a:lnTo>
                    <a:pt x="100574" y="18035"/>
                  </a:lnTo>
                  <a:lnTo>
                    <a:pt x="99126" y="17421"/>
                  </a:lnTo>
                  <a:lnTo>
                    <a:pt x="95089" y="15841"/>
                  </a:lnTo>
                  <a:lnTo>
                    <a:pt x="95001" y="15841"/>
                  </a:lnTo>
                  <a:lnTo>
                    <a:pt x="94958" y="15885"/>
                  </a:lnTo>
                  <a:lnTo>
                    <a:pt x="91447" y="18342"/>
                  </a:lnTo>
                  <a:lnTo>
                    <a:pt x="83461" y="23915"/>
                  </a:lnTo>
                  <a:lnTo>
                    <a:pt x="79687" y="25100"/>
                  </a:lnTo>
                  <a:lnTo>
                    <a:pt x="76352" y="24705"/>
                  </a:lnTo>
                  <a:lnTo>
                    <a:pt x="76264" y="24705"/>
                  </a:lnTo>
                  <a:lnTo>
                    <a:pt x="70823" y="26767"/>
                  </a:lnTo>
                  <a:lnTo>
                    <a:pt x="65119" y="28654"/>
                  </a:lnTo>
                  <a:lnTo>
                    <a:pt x="61126" y="30146"/>
                  </a:lnTo>
                  <a:lnTo>
                    <a:pt x="56518" y="31769"/>
                  </a:lnTo>
                  <a:lnTo>
                    <a:pt x="51428" y="33569"/>
                  </a:lnTo>
                  <a:lnTo>
                    <a:pt x="47435" y="35017"/>
                  </a:lnTo>
                  <a:lnTo>
                    <a:pt x="47391" y="35017"/>
                  </a:lnTo>
                  <a:lnTo>
                    <a:pt x="42784" y="37474"/>
                  </a:lnTo>
                  <a:lnTo>
                    <a:pt x="38922" y="38571"/>
                  </a:lnTo>
                  <a:lnTo>
                    <a:pt x="35236" y="39800"/>
                  </a:lnTo>
                  <a:lnTo>
                    <a:pt x="31594" y="40721"/>
                  </a:lnTo>
                  <a:lnTo>
                    <a:pt x="31550" y="40721"/>
                  </a:lnTo>
                  <a:lnTo>
                    <a:pt x="27381" y="43529"/>
                  </a:lnTo>
                  <a:lnTo>
                    <a:pt x="27338" y="43573"/>
                  </a:lnTo>
                  <a:lnTo>
                    <a:pt x="24398" y="47479"/>
                  </a:lnTo>
                  <a:lnTo>
                    <a:pt x="24354" y="47479"/>
                  </a:lnTo>
                  <a:lnTo>
                    <a:pt x="22730" y="50550"/>
                  </a:lnTo>
                  <a:lnTo>
                    <a:pt x="21589" y="53490"/>
                  </a:lnTo>
                  <a:lnTo>
                    <a:pt x="19659" y="56255"/>
                  </a:lnTo>
                  <a:lnTo>
                    <a:pt x="19615" y="56342"/>
                  </a:lnTo>
                  <a:lnTo>
                    <a:pt x="18167" y="68936"/>
                  </a:lnTo>
                  <a:lnTo>
                    <a:pt x="18167" y="68980"/>
                  </a:lnTo>
                  <a:lnTo>
                    <a:pt x="18562" y="76176"/>
                  </a:lnTo>
                  <a:lnTo>
                    <a:pt x="18210" y="77975"/>
                  </a:lnTo>
                  <a:lnTo>
                    <a:pt x="17552" y="80301"/>
                  </a:lnTo>
                  <a:lnTo>
                    <a:pt x="16367" y="82012"/>
                  </a:lnTo>
                  <a:lnTo>
                    <a:pt x="14919" y="83987"/>
                  </a:lnTo>
                  <a:lnTo>
                    <a:pt x="13427" y="84557"/>
                  </a:lnTo>
                  <a:lnTo>
                    <a:pt x="13340" y="84601"/>
                  </a:lnTo>
                  <a:lnTo>
                    <a:pt x="13296" y="84645"/>
                  </a:lnTo>
                  <a:lnTo>
                    <a:pt x="12330" y="86795"/>
                  </a:lnTo>
                  <a:lnTo>
                    <a:pt x="12330" y="86839"/>
                  </a:lnTo>
                  <a:lnTo>
                    <a:pt x="11716" y="89209"/>
                  </a:lnTo>
                  <a:lnTo>
                    <a:pt x="11716" y="89253"/>
                  </a:lnTo>
                  <a:lnTo>
                    <a:pt x="12418" y="95571"/>
                  </a:lnTo>
                  <a:lnTo>
                    <a:pt x="13559" y="102505"/>
                  </a:lnTo>
                  <a:lnTo>
                    <a:pt x="13603" y="102592"/>
                  </a:lnTo>
                  <a:lnTo>
                    <a:pt x="13735" y="102636"/>
                  </a:lnTo>
                  <a:lnTo>
                    <a:pt x="13822" y="102636"/>
                  </a:lnTo>
                  <a:lnTo>
                    <a:pt x="13866" y="102548"/>
                  </a:lnTo>
                  <a:lnTo>
                    <a:pt x="13910" y="102505"/>
                  </a:lnTo>
                  <a:lnTo>
                    <a:pt x="13910" y="102417"/>
                  </a:lnTo>
                  <a:lnTo>
                    <a:pt x="12769" y="95484"/>
                  </a:lnTo>
                  <a:lnTo>
                    <a:pt x="12067" y="89253"/>
                  </a:lnTo>
                  <a:lnTo>
                    <a:pt x="12682" y="86927"/>
                  </a:lnTo>
                  <a:lnTo>
                    <a:pt x="13603" y="84865"/>
                  </a:lnTo>
                  <a:lnTo>
                    <a:pt x="15095" y="84294"/>
                  </a:lnTo>
                  <a:lnTo>
                    <a:pt x="15183" y="84250"/>
                  </a:lnTo>
                  <a:lnTo>
                    <a:pt x="16675" y="82188"/>
                  </a:lnTo>
                  <a:lnTo>
                    <a:pt x="17859" y="80477"/>
                  </a:lnTo>
                  <a:lnTo>
                    <a:pt x="17859" y="80433"/>
                  </a:lnTo>
                  <a:lnTo>
                    <a:pt x="18562" y="78063"/>
                  </a:lnTo>
                  <a:lnTo>
                    <a:pt x="18913" y="76220"/>
                  </a:lnTo>
                  <a:lnTo>
                    <a:pt x="18913" y="76176"/>
                  </a:lnTo>
                  <a:lnTo>
                    <a:pt x="18518" y="68980"/>
                  </a:lnTo>
                  <a:lnTo>
                    <a:pt x="19966" y="56430"/>
                  </a:lnTo>
                  <a:lnTo>
                    <a:pt x="21853" y="53666"/>
                  </a:lnTo>
                  <a:lnTo>
                    <a:pt x="21896" y="53622"/>
                  </a:lnTo>
                  <a:lnTo>
                    <a:pt x="23081" y="50682"/>
                  </a:lnTo>
                  <a:lnTo>
                    <a:pt x="24661" y="47654"/>
                  </a:lnTo>
                  <a:lnTo>
                    <a:pt x="27601" y="43837"/>
                  </a:lnTo>
                  <a:lnTo>
                    <a:pt x="31726" y="41072"/>
                  </a:lnTo>
                  <a:lnTo>
                    <a:pt x="35324" y="40107"/>
                  </a:lnTo>
                  <a:lnTo>
                    <a:pt x="39054" y="38922"/>
                  </a:lnTo>
                  <a:lnTo>
                    <a:pt x="42871" y="37825"/>
                  </a:lnTo>
                  <a:lnTo>
                    <a:pt x="42915" y="37781"/>
                  </a:lnTo>
                  <a:lnTo>
                    <a:pt x="47567" y="35368"/>
                  </a:lnTo>
                  <a:lnTo>
                    <a:pt x="51560" y="33920"/>
                  </a:lnTo>
                  <a:lnTo>
                    <a:pt x="56650" y="32077"/>
                  </a:lnTo>
                  <a:lnTo>
                    <a:pt x="61213" y="30453"/>
                  </a:lnTo>
                  <a:lnTo>
                    <a:pt x="65250" y="29005"/>
                  </a:lnTo>
                  <a:lnTo>
                    <a:pt x="70911" y="27074"/>
                  </a:lnTo>
                  <a:lnTo>
                    <a:pt x="76352" y="25056"/>
                  </a:lnTo>
                  <a:lnTo>
                    <a:pt x="79687" y="25451"/>
                  </a:lnTo>
                  <a:lnTo>
                    <a:pt x="79731" y="25451"/>
                  </a:lnTo>
                  <a:lnTo>
                    <a:pt x="83592" y="24266"/>
                  </a:lnTo>
                  <a:lnTo>
                    <a:pt x="83680" y="24222"/>
                  </a:lnTo>
                  <a:lnTo>
                    <a:pt x="91623" y="18649"/>
                  </a:lnTo>
                  <a:lnTo>
                    <a:pt x="95045" y="16236"/>
                  </a:lnTo>
                  <a:lnTo>
                    <a:pt x="98995" y="17772"/>
                  </a:lnTo>
                  <a:lnTo>
                    <a:pt x="100443" y="18342"/>
                  </a:lnTo>
                  <a:lnTo>
                    <a:pt x="104655" y="19658"/>
                  </a:lnTo>
                  <a:lnTo>
                    <a:pt x="106059" y="21589"/>
                  </a:lnTo>
                  <a:lnTo>
                    <a:pt x="105884" y="24705"/>
                  </a:lnTo>
                  <a:lnTo>
                    <a:pt x="106103" y="27776"/>
                  </a:lnTo>
                  <a:lnTo>
                    <a:pt x="105489" y="31462"/>
                  </a:lnTo>
                  <a:lnTo>
                    <a:pt x="93466" y="37737"/>
                  </a:lnTo>
                  <a:lnTo>
                    <a:pt x="89078" y="37957"/>
                  </a:lnTo>
                  <a:lnTo>
                    <a:pt x="88990" y="38000"/>
                  </a:lnTo>
                  <a:lnTo>
                    <a:pt x="82276" y="41643"/>
                  </a:lnTo>
                  <a:lnTo>
                    <a:pt x="82276" y="41686"/>
                  </a:lnTo>
                  <a:lnTo>
                    <a:pt x="77625" y="45504"/>
                  </a:lnTo>
                  <a:lnTo>
                    <a:pt x="68541" y="52569"/>
                  </a:lnTo>
                  <a:lnTo>
                    <a:pt x="68498" y="52569"/>
                  </a:lnTo>
                  <a:lnTo>
                    <a:pt x="64987" y="56299"/>
                  </a:lnTo>
                  <a:lnTo>
                    <a:pt x="61082" y="58010"/>
                  </a:lnTo>
                  <a:lnTo>
                    <a:pt x="61038" y="58054"/>
                  </a:lnTo>
                  <a:lnTo>
                    <a:pt x="58186" y="59765"/>
                  </a:lnTo>
                  <a:lnTo>
                    <a:pt x="58142" y="59809"/>
                  </a:lnTo>
                  <a:lnTo>
                    <a:pt x="55377" y="63670"/>
                  </a:lnTo>
                  <a:lnTo>
                    <a:pt x="51735" y="70560"/>
                  </a:lnTo>
                  <a:lnTo>
                    <a:pt x="51691" y="70604"/>
                  </a:lnTo>
                  <a:lnTo>
                    <a:pt x="50989" y="74992"/>
                  </a:lnTo>
                  <a:lnTo>
                    <a:pt x="50989" y="75035"/>
                  </a:lnTo>
                  <a:lnTo>
                    <a:pt x="51077" y="76484"/>
                  </a:lnTo>
                  <a:lnTo>
                    <a:pt x="50945" y="77361"/>
                  </a:lnTo>
                  <a:lnTo>
                    <a:pt x="50243" y="78678"/>
                  </a:lnTo>
                  <a:lnTo>
                    <a:pt x="48707" y="80696"/>
                  </a:lnTo>
                  <a:lnTo>
                    <a:pt x="48707" y="80740"/>
                  </a:lnTo>
                  <a:lnTo>
                    <a:pt x="47698" y="82495"/>
                  </a:lnTo>
                  <a:lnTo>
                    <a:pt x="46908" y="84250"/>
                  </a:lnTo>
                  <a:lnTo>
                    <a:pt x="46426" y="85084"/>
                  </a:lnTo>
                  <a:lnTo>
                    <a:pt x="43442" y="86708"/>
                  </a:lnTo>
                  <a:lnTo>
                    <a:pt x="43354" y="86752"/>
                  </a:lnTo>
                  <a:lnTo>
                    <a:pt x="41774" y="88814"/>
                  </a:lnTo>
                  <a:lnTo>
                    <a:pt x="41730" y="88814"/>
                  </a:lnTo>
                  <a:lnTo>
                    <a:pt x="40809" y="90745"/>
                  </a:lnTo>
                  <a:lnTo>
                    <a:pt x="40809" y="90832"/>
                  </a:lnTo>
                  <a:lnTo>
                    <a:pt x="40809" y="92368"/>
                  </a:lnTo>
                  <a:lnTo>
                    <a:pt x="40809" y="93202"/>
                  </a:lnTo>
                  <a:lnTo>
                    <a:pt x="40853" y="93334"/>
                  </a:lnTo>
                  <a:lnTo>
                    <a:pt x="43091" y="96142"/>
                  </a:lnTo>
                  <a:lnTo>
                    <a:pt x="44188" y="97809"/>
                  </a:lnTo>
                  <a:lnTo>
                    <a:pt x="44275" y="97897"/>
                  </a:lnTo>
                  <a:lnTo>
                    <a:pt x="47918" y="98731"/>
                  </a:lnTo>
                  <a:lnTo>
                    <a:pt x="51209" y="99170"/>
                  </a:lnTo>
                  <a:lnTo>
                    <a:pt x="52437" y="99389"/>
                  </a:lnTo>
                  <a:lnTo>
                    <a:pt x="52481" y="99389"/>
                  </a:lnTo>
                  <a:lnTo>
                    <a:pt x="58186" y="98292"/>
                  </a:lnTo>
                  <a:lnTo>
                    <a:pt x="62091" y="97283"/>
                  </a:lnTo>
                  <a:lnTo>
                    <a:pt x="63627" y="97283"/>
                  </a:lnTo>
                  <a:lnTo>
                    <a:pt x="65163" y="97590"/>
                  </a:lnTo>
                  <a:lnTo>
                    <a:pt x="65250" y="97590"/>
                  </a:lnTo>
                  <a:lnTo>
                    <a:pt x="68761" y="97019"/>
                  </a:lnTo>
                  <a:lnTo>
                    <a:pt x="68805" y="96976"/>
                  </a:lnTo>
                  <a:lnTo>
                    <a:pt x="68892" y="96932"/>
                  </a:lnTo>
                  <a:lnTo>
                    <a:pt x="70779" y="94211"/>
                  </a:lnTo>
                  <a:lnTo>
                    <a:pt x="74334" y="92237"/>
                  </a:lnTo>
                  <a:lnTo>
                    <a:pt x="78941" y="91359"/>
                  </a:lnTo>
                  <a:lnTo>
                    <a:pt x="79029" y="91315"/>
                  </a:lnTo>
                  <a:lnTo>
                    <a:pt x="81574" y="89121"/>
                  </a:lnTo>
                  <a:lnTo>
                    <a:pt x="81618" y="89077"/>
                  </a:lnTo>
                  <a:lnTo>
                    <a:pt x="83110" y="86225"/>
                  </a:lnTo>
                  <a:lnTo>
                    <a:pt x="84295" y="84777"/>
                  </a:lnTo>
                  <a:lnTo>
                    <a:pt x="87849" y="83768"/>
                  </a:lnTo>
                  <a:lnTo>
                    <a:pt x="91228" y="83329"/>
                  </a:lnTo>
                  <a:lnTo>
                    <a:pt x="91272" y="83285"/>
                  </a:lnTo>
                  <a:lnTo>
                    <a:pt x="98600" y="81135"/>
                  </a:lnTo>
                  <a:lnTo>
                    <a:pt x="98643" y="81091"/>
                  </a:lnTo>
                  <a:lnTo>
                    <a:pt x="100969" y="78897"/>
                  </a:lnTo>
                  <a:lnTo>
                    <a:pt x="104567" y="75781"/>
                  </a:lnTo>
                  <a:lnTo>
                    <a:pt x="104611" y="75738"/>
                  </a:lnTo>
                  <a:lnTo>
                    <a:pt x="109877" y="64416"/>
                  </a:lnTo>
                  <a:lnTo>
                    <a:pt x="113738" y="60774"/>
                  </a:lnTo>
                  <a:lnTo>
                    <a:pt x="116064" y="58844"/>
                  </a:lnTo>
                  <a:lnTo>
                    <a:pt x="118872" y="56825"/>
                  </a:lnTo>
                  <a:lnTo>
                    <a:pt x="119882" y="56255"/>
                  </a:lnTo>
                  <a:lnTo>
                    <a:pt x="119926" y="56211"/>
                  </a:lnTo>
                  <a:lnTo>
                    <a:pt x="119969" y="56167"/>
                  </a:lnTo>
                  <a:lnTo>
                    <a:pt x="120277" y="54982"/>
                  </a:lnTo>
                  <a:lnTo>
                    <a:pt x="120277" y="54894"/>
                  </a:lnTo>
                  <a:lnTo>
                    <a:pt x="117161" y="48225"/>
                  </a:lnTo>
                  <a:lnTo>
                    <a:pt x="117293" y="44977"/>
                  </a:lnTo>
                  <a:lnTo>
                    <a:pt x="117907" y="42301"/>
                  </a:lnTo>
                  <a:lnTo>
                    <a:pt x="119092" y="38483"/>
                  </a:lnTo>
                  <a:lnTo>
                    <a:pt x="119136" y="38395"/>
                  </a:lnTo>
                  <a:lnTo>
                    <a:pt x="116722" y="30409"/>
                  </a:lnTo>
                  <a:lnTo>
                    <a:pt x="116898" y="18342"/>
                  </a:lnTo>
                  <a:lnTo>
                    <a:pt x="116898" y="18298"/>
                  </a:lnTo>
                  <a:lnTo>
                    <a:pt x="113300" y="3467"/>
                  </a:lnTo>
                  <a:lnTo>
                    <a:pt x="112597" y="1536"/>
                  </a:lnTo>
                  <a:lnTo>
                    <a:pt x="112554" y="1448"/>
                  </a:lnTo>
                  <a:lnTo>
                    <a:pt x="112510" y="1404"/>
                  </a:lnTo>
                  <a:lnTo>
                    <a:pt x="106674"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8" name="Google Shape;6818;p166"/>
            <p:cNvSpPr/>
            <p:nvPr/>
          </p:nvSpPr>
          <p:spPr>
            <a:xfrm>
              <a:off x="4836800" y="3535975"/>
              <a:ext cx="125075" cy="1464550"/>
            </a:xfrm>
            <a:custGeom>
              <a:rect b="b" l="l" r="r" t="t"/>
              <a:pathLst>
                <a:path extrusionOk="0" h="58582" w="5003">
                  <a:moveTo>
                    <a:pt x="2106" y="1"/>
                  </a:moveTo>
                  <a:lnTo>
                    <a:pt x="2063" y="45"/>
                  </a:lnTo>
                  <a:lnTo>
                    <a:pt x="2019" y="133"/>
                  </a:lnTo>
                  <a:lnTo>
                    <a:pt x="2019" y="220"/>
                  </a:lnTo>
                  <a:lnTo>
                    <a:pt x="2019" y="308"/>
                  </a:lnTo>
                  <a:lnTo>
                    <a:pt x="2721" y="2985"/>
                  </a:lnTo>
                  <a:lnTo>
                    <a:pt x="3335" y="5837"/>
                  </a:lnTo>
                  <a:lnTo>
                    <a:pt x="4257" y="9435"/>
                  </a:lnTo>
                  <a:lnTo>
                    <a:pt x="4564" y="11717"/>
                  </a:lnTo>
                  <a:lnTo>
                    <a:pt x="4652" y="14394"/>
                  </a:lnTo>
                  <a:lnTo>
                    <a:pt x="4520" y="17070"/>
                  </a:lnTo>
                  <a:lnTo>
                    <a:pt x="4388" y="19221"/>
                  </a:lnTo>
                  <a:lnTo>
                    <a:pt x="4300" y="20537"/>
                  </a:lnTo>
                  <a:lnTo>
                    <a:pt x="3993" y="24223"/>
                  </a:lnTo>
                  <a:lnTo>
                    <a:pt x="4037" y="26505"/>
                  </a:lnTo>
                  <a:lnTo>
                    <a:pt x="3598" y="30893"/>
                  </a:lnTo>
                  <a:lnTo>
                    <a:pt x="3247" y="33613"/>
                  </a:lnTo>
                  <a:lnTo>
                    <a:pt x="2896" y="36071"/>
                  </a:lnTo>
                  <a:lnTo>
                    <a:pt x="2414" y="38572"/>
                  </a:lnTo>
                  <a:lnTo>
                    <a:pt x="1799" y="40634"/>
                  </a:lnTo>
                  <a:lnTo>
                    <a:pt x="132" y="46646"/>
                  </a:lnTo>
                  <a:lnTo>
                    <a:pt x="132" y="46690"/>
                  </a:lnTo>
                  <a:lnTo>
                    <a:pt x="0" y="49015"/>
                  </a:lnTo>
                  <a:lnTo>
                    <a:pt x="0" y="50419"/>
                  </a:lnTo>
                  <a:lnTo>
                    <a:pt x="0" y="50463"/>
                  </a:lnTo>
                  <a:lnTo>
                    <a:pt x="527" y="52789"/>
                  </a:lnTo>
                  <a:lnTo>
                    <a:pt x="1317" y="55466"/>
                  </a:lnTo>
                  <a:lnTo>
                    <a:pt x="2106" y="57528"/>
                  </a:lnTo>
                  <a:lnTo>
                    <a:pt x="2150" y="57572"/>
                  </a:lnTo>
                  <a:lnTo>
                    <a:pt x="2809" y="58493"/>
                  </a:lnTo>
                  <a:lnTo>
                    <a:pt x="2896" y="58537"/>
                  </a:lnTo>
                  <a:lnTo>
                    <a:pt x="2940" y="58581"/>
                  </a:lnTo>
                  <a:lnTo>
                    <a:pt x="3072" y="58537"/>
                  </a:lnTo>
                  <a:lnTo>
                    <a:pt x="3116" y="58493"/>
                  </a:lnTo>
                  <a:lnTo>
                    <a:pt x="3116" y="58406"/>
                  </a:lnTo>
                  <a:lnTo>
                    <a:pt x="3116" y="58362"/>
                  </a:lnTo>
                  <a:lnTo>
                    <a:pt x="3116" y="58274"/>
                  </a:lnTo>
                  <a:lnTo>
                    <a:pt x="2457" y="57353"/>
                  </a:lnTo>
                  <a:lnTo>
                    <a:pt x="1668" y="55334"/>
                  </a:lnTo>
                  <a:lnTo>
                    <a:pt x="878" y="52701"/>
                  </a:lnTo>
                  <a:lnTo>
                    <a:pt x="351" y="50419"/>
                  </a:lnTo>
                  <a:lnTo>
                    <a:pt x="351" y="49015"/>
                  </a:lnTo>
                  <a:lnTo>
                    <a:pt x="483" y="46734"/>
                  </a:lnTo>
                  <a:lnTo>
                    <a:pt x="2106" y="40722"/>
                  </a:lnTo>
                  <a:lnTo>
                    <a:pt x="2765" y="38660"/>
                  </a:lnTo>
                  <a:lnTo>
                    <a:pt x="3247" y="36114"/>
                  </a:lnTo>
                  <a:lnTo>
                    <a:pt x="3598" y="33657"/>
                  </a:lnTo>
                  <a:lnTo>
                    <a:pt x="3949" y="30937"/>
                  </a:lnTo>
                  <a:lnTo>
                    <a:pt x="4388" y="26549"/>
                  </a:lnTo>
                  <a:lnTo>
                    <a:pt x="4388" y="26505"/>
                  </a:lnTo>
                  <a:lnTo>
                    <a:pt x="4344" y="24223"/>
                  </a:lnTo>
                  <a:lnTo>
                    <a:pt x="4652" y="20581"/>
                  </a:lnTo>
                  <a:lnTo>
                    <a:pt x="4739" y="19221"/>
                  </a:lnTo>
                  <a:lnTo>
                    <a:pt x="4871" y="17070"/>
                  </a:lnTo>
                  <a:lnTo>
                    <a:pt x="5003" y="14394"/>
                  </a:lnTo>
                  <a:lnTo>
                    <a:pt x="4915" y="11717"/>
                  </a:lnTo>
                  <a:lnTo>
                    <a:pt x="4915" y="11673"/>
                  </a:lnTo>
                  <a:lnTo>
                    <a:pt x="4608" y="9391"/>
                  </a:lnTo>
                  <a:lnTo>
                    <a:pt x="4608" y="9347"/>
                  </a:lnTo>
                  <a:lnTo>
                    <a:pt x="3686" y="5749"/>
                  </a:lnTo>
                  <a:lnTo>
                    <a:pt x="3072" y="2897"/>
                  </a:lnTo>
                  <a:lnTo>
                    <a:pt x="2370" y="264"/>
                  </a:lnTo>
                  <a:lnTo>
                    <a:pt x="2370" y="177"/>
                  </a:lnTo>
                  <a:lnTo>
                    <a:pt x="2370" y="133"/>
                  </a:lnTo>
                  <a:lnTo>
                    <a:pt x="2370" y="45"/>
                  </a:lnTo>
                  <a:lnTo>
                    <a:pt x="2326"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9" name="Google Shape;6819;p166"/>
            <p:cNvSpPr/>
            <p:nvPr/>
          </p:nvSpPr>
          <p:spPr>
            <a:xfrm>
              <a:off x="4802775" y="3543675"/>
              <a:ext cx="129475" cy="1510600"/>
            </a:xfrm>
            <a:custGeom>
              <a:rect b="b" l="l" r="r" t="t"/>
              <a:pathLst>
                <a:path extrusionOk="0" h="60424" w="5179">
                  <a:moveTo>
                    <a:pt x="2853" y="0"/>
                  </a:moveTo>
                  <a:lnTo>
                    <a:pt x="2809" y="44"/>
                  </a:lnTo>
                  <a:lnTo>
                    <a:pt x="2765" y="88"/>
                  </a:lnTo>
                  <a:lnTo>
                    <a:pt x="2634" y="439"/>
                  </a:lnTo>
                  <a:lnTo>
                    <a:pt x="2634" y="527"/>
                  </a:lnTo>
                  <a:lnTo>
                    <a:pt x="3424" y="5046"/>
                  </a:lnTo>
                  <a:lnTo>
                    <a:pt x="4126" y="8030"/>
                  </a:lnTo>
                  <a:lnTo>
                    <a:pt x="4652" y="11058"/>
                  </a:lnTo>
                  <a:lnTo>
                    <a:pt x="4740" y="12857"/>
                  </a:lnTo>
                  <a:lnTo>
                    <a:pt x="4521" y="16324"/>
                  </a:lnTo>
                  <a:lnTo>
                    <a:pt x="4389" y="20273"/>
                  </a:lnTo>
                  <a:lnTo>
                    <a:pt x="4038" y="22730"/>
                  </a:lnTo>
                  <a:lnTo>
                    <a:pt x="3950" y="25012"/>
                  </a:lnTo>
                  <a:lnTo>
                    <a:pt x="4038" y="27338"/>
                  </a:lnTo>
                  <a:lnTo>
                    <a:pt x="3424" y="33525"/>
                  </a:lnTo>
                  <a:lnTo>
                    <a:pt x="2897" y="36903"/>
                  </a:lnTo>
                  <a:lnTo>
                    <a:pt x="2546" y="38264"/>
                  </a:lnTo>
                  <a:lnTo>
                    <a:pt x="1405" y="42520"/>
                  </a:lnTo>
                  <a:lnTo>
                    <a:pt x="1361" y="42520"/>
                  </a:lnTo>
                  <a:lnTo>
                    <a:pt x="966" y="45109"/>
                  </a:lnTo>
                  <a:lnTo>
                    <a:pt x="308" y="47259"/>
                  </a:lnTo>
                  <a:lnTo>
                    <a:pt x="45" y="48444"/>
                  </a:lnTo>
                  <a:lnTo>
                    <a:pt x="1" y="48488"/>
                  </a:lnTo>
                  <a:lnTo>
                    <a:pt x="264" y="50243"/>
                  </a:lnTo>
                  <a:lnTo>
                    <a:pt x="1054" y="53315"/>
                  </a:lnTo>
                  <a:lnTo>
                    <a:pt x="1800" y="55597"/>
                  </a:lnTo>
                  <a:lnTo>
                    <a:pt x="2765" y="58229"/>
                  </a:lnTo>
                  <a:lnTo>
                    <a:pt x="2809" y="58273"/>
                  </a:lnTo>
                  <a:lnTo>
                    <a:pt x="3687" y="59414"/>
                  </a:lnTo>
                  <a:lnTo>
                    <a:pt x="3687" y="59458"/>
                  </a:lnTo>
                  <a:lnTo>
                    <a:pt x="4916" y="60379"/>
                  </a:lnTo>
                  <a:lnTo>
                    <a:pt x="5003" y="60423"/>
                  </a:lnTo>
                  <a:lnTo>
                    <a:pt x="5091" y="60379"/>
                  </a:lnTo>
                  <a:lnTo>
                    <a:pt x="5135" y="60336"/>
                  </a:lnTo>
                  <a:lnTo>
                    <a:pt x="5179" y="60248"/>
                  </a:lnTo>
                  <a:lnTo>
                    <a:pt x="5179" y="60204"/>
                  </a:lnTo>
                  <a:lnTo>
                    <a:pt x="5179" y="60160"/>
                  </a:lnTo>
                  <a:lnTo>
                    <a:pt x="5135" y="60072"/>
                  </a:lnTo>
                  <a:lnTo>
                    <a:pt x="3950" y="59195"/>
                  </a:lnTo>
                  <a:lnTo>
                    <a:pt x="3073" y="58054"/>
                  </a:lnTo>
                  <a:lnTo>
                    <a:pt x="2107" y="55465"/>
                  </a:lnTo>
                  <a:lnTo>
                    <a:pt x="1405" y="53183"/>
                  </a:lnTo>
                  <a:lnTo>
                    <a:pt x="615" y="50155"/>
                  </a:lnTo>
                  <a:lnTo>
                    <a:pt x="352" y="48488"/>
                  </a:lnTo>
                  <a:lnTo>
                    <a:pt x="659" y="47347"/>
                  </a:lnTo>
                  <a:lnTo>
                    <a:pt x="1317" y="45197"/>
                  </a:lnTo>
                  <a:lnTo>
                    <a:pt x="1317" y="45153"/>
                  </a:lnTo>
                  <a:lnTo>
                    <a:pt x="1712" y="42564"/>
                  </a:lnTo>
                  <a:lnTo>
                    <a:pt x="2897" y="38352"/>
                  </a:lnTo>
                  <a:lnTo>
                    <a:pt x="3248" y="36991"/>
                  </a:lnTo>
                  <a:lnTo>
                    <a:pt x="3248" y="36947"/>
                  </a:lnTo>
                  <a:lnTo>
                    <a:pt x="3775" y="33569"/>
                  </a:lnTo>
                  <a:lnTo>
                    <a:pt x="4389" y="27338"/>
                  </a:lnTo>
                  <a:lnTo>
                    <a:pt x="4301" y="25012"/>
                  </a:lnTo>
                  <a:lnTo>
                    <a:pt x="4389" y="22730"/>
                  </a:lnTo>
                  <a:lnTo>
                    <a:pt x="4696" y="20317"/>
                  </a:lnTo>
                  <a:lnTo>
                    <a:pt x="4872" y="16368"/>
                  </a:lnTo>
                  <a:lnTo>
                    <a:pt x="5091" y="12857"/>
                  </a:lnTo>
                  <a:lnTo>
                    <a:pt x="5003" y="11014"/>
                  </a:lnTo>
                  <a:lnTo>
                    <a:pt x="4477" y="7942"/>
                  </a:lnTo>
                  <a:lnTo>
                    <a:pt x="3775" y="4959"/>
                  </a:lnTo>
                  <a:lnTo>
                    <a:pt x="2985" y="483"/>
                  </a:lnTo>
                  <a:lnTo>
                    <a:pt x="3073" y="220"/>
                  </a:lnTo>
                  <a:lnTo>
                    <a:pt x="3116" y="132"/>
                  </a:lnTo>
                  <a:lnTo>
                    <a:pt x="3073" y="88"/>
                  </a:lnTo>
                  <a:lnTo>
                    <a:pt x="3029" y="44"/>
                  </a:lnTo>
                  <a:lnTo>
                    <a:pt x="2985"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0" name="Google Shape;6820;p166"/>
            <p:cNvSpPr/>
            <p:nvPr/>
          </p:nvSpPr>
          <p:spPr>
            <a:xfrm>
              <a:off x="4766575" y="3551350"/>
              <a:ext cx="129475" cy="1474400"/>
            </a:xfrm>
            <a:custGeom>
              <a:rect b="b" l="l" r="r" t="t"/>
              <a:pathLst>
                <a:path extrusionOk="0" h="58976" w="5179">
                  <a:moveTo>
                    <a:pt x="3687" y="0"/>
                  </a:moveTo>
                  <a:lnTo>
                    <a:pt x="3643" y="44"/>
                  </a:lnTo>
                  <a:lnTo>
                    <a:pt x="3555" y="88"/>
                  </a:lnTo>
                  <a:lnTo>
                    <a:pt x="3555" y="132"/>
                  </a:lnTo>
                  <a:lnTo>
                    <a:pt x="3336" y="878"/>
                  </a:lnTo>
                  <a:lnTo>
                    <a:pt x="3336" y="966"/>
                  </a:lnTo>
                  <a:lnTo>
                    <a:pt x="3994" y="5749"/>
                  </a:lnTo>
                  <a:lnTo>
                    <a:pt x="4521" y="8513"/>
                  </a:lnTo>
                  <a:lnTo>
                    <a:pt x="4828" y="10356"/>
                  </a:lnTo>
                  <a:lnTo>
                    <a:pt x="4740" y="13472"/>
                  </a:lnTo>
                  <a:lnTo>
                    <a:pt x="4608" y="15973"/>
                  </a:lnTo>
                  <a:lnTo>
                    <a:pt x="4608" y="18123"/>
                  </a:lnTo>
                  <a:lnTo>
                    <a:pt x="4477" y="19834"/>
                  </a:lnTo>
                  <a:lnTo>
                    <a:pt x="4082" y="21984"/>
                  </a:lnTo>
                  <a:lnTo>
                    <a:pt x="4082" y="22028"/>
                  </a:lnTo>
                  <a:lnTo>
                    <a:pt x="3994" y="25495"/>
                  </a:lnTo>
                  <a:lnTo>
                    <a:pt x="4169" y="28128"/>
                  </a:lnTo>
                  <a:lnTo>
                    <a:pt x="4082" y="29971"/>
                  </a:lnTo>
                  <a:lnTo>
                    <a:pt x="3687" y="33437"/>
                  </a:lnTo>
                  <a:lnTo>
                    <a:pt x="3248" y="36158"/>
                  </a:lnTo>
                  <a:lnTo>
                    <a:pt x="2678" y="38220"/>
                  </a:lnTo>
                  <a:lnTo>
                    <a:pt x="2063" y="40370"/>
                  </a:lnTo>
                  <a:lnTo>
                    <a:pt x="1712" y="41467"/>
                  </a:lnTo>
                  <a:lnTo>
                    <a:pt x="1712" y="41511"/>
                  </a:lnTo>
                  <a:lnTo>
                    <a:pt x="1624" y="44012"/>
                  </a:lnTo>
                  <a:lnTo>
                    <a:pt x="1537" y="44934"/>
                  </a:lnTo>
                  <a:lnTo>
                    <a:pt x="791" y="47259"/>
                  </a:lnTo>
                  <a:lnTo>
                    <a:pt x="1" y="49278"/>
                  </a:lnTo>
                  <a:lnTo>
                    <a:pt x="1" y="49366"/>
                  </a:lnTo>
                  <a:lnTo>
                    <a:pt x="45" y="49453"/>
                  </a:lnTo>
                  <a:lnTo>
                    <a:pt x="352" y="49673"/>
                  </a:lnTo>
                  <a:lnTo>
                    <a:pt x="1888" y="54324"/>
                  </a:lnTo>
                  <a:lnTo>
                    <a:pt x="2809" y="57308"/>
                  </a:lnTo>
                  <a:lnTo>
                    <a:pt x="2853" y="57308"/>
                  </a:lnTo>
                  <a:lnTo>
                    <a:pt x="3511" y="58888"/>
                  </a:lnTo>
                  <a:lnTo>
                    <a:pt x="3599" y="58975"/>
                  </a:lnTo>
                  <a:lnTo>
                    <a:pt x="3775" y="58975"/>
                  </a:lnTo>
                  <a:lnTo>
                    <a:pt x="3818" y="58932"/>
                  </a:lnTo>
                  <a:lnTo>
                    <a:pt x="3862" y="58888"/>
                  </a:lnTo>
                  <a:lnTo>
                    <a:pt x="3862" y="58800"/>
                  </a:lnTo>
                  <a:lnTo>
                    <a:pt x="3862" y="58756"/>
                  </a:lnTo>
                  <a:lnTo>
                    <a:pt x="3160" y="57176"/>
                  </a:lnTo>
                  <a:lnTo>
                    <a:pt x="2195" y="54193"/>
                  </a:lnTo>
                  <a:lnTo>
                    <a:pt x="659" y="49541"/>
                  </a:lnTo>
                  <a:lnTo>
                    <a:pt x="615" y="49410"/>
                  </a:lnTo>
                  <a:lnTo>
                    <a:pt x="352" y="49278"/>
                  </a:lnTo>
                  <a:lnTo>
                    <a:pt x="1098" y="47391"/>
                  </a:lnTo>
                  <a:lnTo>
                    <a:pt x="1888" y="45022"/>
                  </a:lnTo>
                  <a:lnTo>
                    <a:pt x="1975" y="44056"/>
                  </a:lnTo>
                  <a:lnTo>
                    <a:pt x="2063" y="41555"/>
                  </a:lnTo>
                  <a:lnTo>
                    <a:pt x="2414" y="40502"/>
                  </a:lnTo>
                  <a:lnTo>
                    <a:pt x="3029" y="38308"/>
                  </a:lnTo>
                  <a:lnTo>
                    <a:pt x="3599" y="36245"/>
                  </a:lnTo>
                  <a:lnTo>
                    <a:pt x="4038" y="33481"/>
                  </a:lnTo>
                  <a:lnTo>
                    <a:pt x="4433" y="30014"/>
                  </a:lnTo>
                  <a:lnTo>
                    <a:pt x="4521" y="28128"/>
                  </a:lnTo>
                  <a:lnTo>
                    <a:pt x="4345" y="25495"/>
                  </a:lnTo>
                  <a:lnTo>
                    <a:pt x="4433" y="22028"/>
                  </a:lnTo>
                  <a:lnTo>
                    <a:pt x="4828" y="19878"/>
                  </a:lnTo>
                  <a:lnTo>
                    <a:pt x="4959" y="18167"/>
                  </a:lnTo>
                  <a:lnTo>
                    <a:pt x="4959" y="16017"/>
                  </a:lnTo>
                  <a:lnTo>
                    <a:pt x="5091" y="13472"/>
                  </a:lnTo>
                  <a:lnTo>
                    <a:pt x="5179" y="10312"/>
                  </a:lnTo>
                  <a:lnTo>
                    <a:pt x="5179" y="10268"/>
                  </a:lnTo>
                  <a:lnTo>
                    <a:pt x="4828" y="8469"/>
                  </a:lnTo>
                  <a:lnTo>
                    <a:pt x="4345" y="5661"/>
                  </a:lnTo>
                  <a:lnTo>
                    <a:pt x="3687" y="966"/>
                  </a:lnTo>
                  <a:lnTo>
                    <a:pt x="3862" y="220"/>
                  </a:lnTo>
                  <a:lnTo>
                    <a:pt x="3862" y="176"/>
                  </a:lnTo>
                  <a:lnTo>
                    <a:pt x="3862" y="88"/>
                  </a:lnTo>
                  <a:lnTo>
                    <a:pt x="3818" y="44"/>
                  </a:lnTo>
                  <a:lnTo>
                    <a:pt x="3775"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1" name="Google Shape;6821;p166"/>
            <p:cNvSpPr/>
            <p:nvPr/>
          </p:nvSpPr>
          <p:spPr>
            <a:xfrm>
              <a:off x="4751225" y="3587550"/>
              <a:ext cx="113025" cy="1464525"/>
            </a:xfrm>
            <a:custGeom>
              <a:rect b="b" l="l" r="r" t="t"/>
              <a:pathLst>
                <a:path extrusionOk="0" h="58581" w="4521">
                  <a:moveTo>
                    <a:pt x="3248" y="0"/>
                  </a:moveTo>
                  <a:lnTo>
                    <a:pt x="3204" y="44"/>
                  </a:lnTo>
                  <a:lnTo>
                    <a:pt x="3160" y="88"/>
                  </a:lnTo>
                  <a:lnTo>
                    <a:pt x="3072" y="351"/>
                  </a:lnTo>
                  <a:lnTo>
                    <a:pt x="3072" y="439"/>
                  </a:lnTo>
                  <a:lnTo>
                    <a:pt x="3423" y="3423"/>
                  </a:lnTo>
                  <a:lnTo>
                    <a:pt x="3950" y="6977"/>
                  </a:lnTo>
                  <a:lnTo>
                    <a:pt x="4169" y="8338"/>
                  </a:lnTo>
                  <a:lnTo>
                    <a:pt x="3994" y="12989"/>
                  </a:lnTo>
                  <a:lnTo>
                    <a:pt x="3950" y="15622"/>
                  </a:lnTo>
                  <a:lnTo>
                    <a:pt x="3643" y="17772"/>
                  </a:lnTo>
                  <a:lnTo>
                    <a:pt x="3292" y="19834"/>
                  </a:lnTo>
                  <a:lnTo>
                    <a:pt x="3248" y="23915"/>
                  </a:lnTo>
                  <a:lnTo>
                    <a:pt x="3335" y="26943"/>
                  </a:lnTo>
                  <a:lnTo>
                    <a:pt x="3467" y="28830"/>
                  </a:lnTo>
                  <a:lnTo>
                    <a:pt x="3072" y="32209"/>
                  </a:lnTo>
                  <a:lnTo>
                    <a:pt x="2765" y="34315"/>
                  </a:lnTo>
                  <a:lnTo>
                    <a:pt x="2458" y="35500"/>
                  </a:lnTo>
                  <a:lnTo>
                    <a:pt x="1273" y="39054"/>
                  </a:lnTo>
                  <a:lnTo>
                    <a:pt x="1273" y="39098"/>
                  </a:lnTo>
                  <a:lnTo>
                    <a:pt x="1098" y="40195"/>
                  </a:lnTo>
                  <a:lnTo>
                    <a:pt x="1054" y="40239"/>
                  </a:lnTo>
                  <a:lnTo>
                    <a:pt x="1273" y="43486"/>
                  </a:lnTo>
                  <a:lnTo>
                    <a:pt x="483" y="46075"/>
                  </a:lnTo>
                  <a:lnTo>
                    <a:pt x="1" y="47391"/>
                  </a:lnTo>
                  <a:lnTo>
                    <a:pt x="1" y="47435"/>
                  </a:lnTo>
                  <a:lnTo>
                    <a:pt x="1" y="48313"/>
                  </a:lnTo>
                  <a:lnTo>
                    <a:pt x="1" y="48356"/>
                  </a:lnTo>
                  <a:lnTo>
                    <a:pt x="1492" y="53096"/>
                  </a:lnTo>
                  <a:lnTo>
                    <a:pt x="2633" y="56606"/>
                  </a:lnTo>
                  <a:lnTo>
                    <a:pt x="3467" y="58449"/>
                  </a:lnTo>
                  <a:lnTo>
                    <a:pt x="3511" y="58537"/>
                  </a:lnTo>
                  <a:lnTo>
                    <a:pt x="3599" y="58581"/>
                  </a:lnTo>
                  <a:lnTo>
                    <a:pt x="3686" y="58537"/>
                  </a:lnTo>
                  <a:lnTo>
                    <a:pt x="3730" y="58493"/>
                  </a:lnTo>
                  <a:lnTo>
                    <a:pt x="3774" y="58449"/>
                  </a:lnTo>
                  <a:lnTo>
                    <a:pt x="3774" y="58405"/>
                  </a:lnTo>
                  <a:lnTo>
                    <a:pt x="3774" y="58317"/>
                  </a:lnTo>
                  <a:lnTo>
                    <a:pt x="2984" y="56474"/>
                  </a:lnTo>
                  <a:lnTo>
                    <a:pt x="1843" y="52964"/>
                  </a:lnTo>
                  <a:lnTo>
                    <a:pt x="352" y="48269"/>
                  </a:lnTo>
                  <a:lnTo>
                    <a:pt x="352" y="47479"/>
                  </a:lnTo>
                  <a:lnTo>
                    <a:pt x="790" y="46206"/>
                  </a:lnTo>
                  <a:lnTo>
                    <a:pt x="1580" y="43530"/>
                  </a:lnTo>
                  <a:lnTo>
                    <a:pt x="1624" y="43486"/>
                  </a:lnTo>
                  <a:lnTo>
                    <a:pt x="1405" y="40239"/>
                  </a:lnTo>
                  <a:lnTo>
                    <a:pt x="1624" y="39185"/>
                  </a:lnTo>
                  <a:lnTo>
                    <a:pt x="2765" y="35587"/>
                  </a:lnTo>
                  <a:lnTo>
                    <a:pt x="3116" y="34403"/>
                  </a:lnTo>
                  <a:lnTo>
                    <a:pt x="3116" y="34359"/>
                  </a:lnTo>
                  <a:lnTo>
                    <a:pt x="3423" y="32252"/>
                  </a:lnTo>
                  <a:lnTo>
                    <a:pt x="3818" y="28874"/>
                  </a:lnTo>
                  <a:lnTo>
                    <a:pt x="3818" y="28830"/>
                  </a:lnTo>
                  <a:lnTo>
                    <a:pt x="3686" y="26899"/>
                  </a:lnTo>
                  <a:lnTo>
                    <a:pt x="3599" y="23915"/>
                  </a:lnTo>
                  <a:lnTo>
                    <a:pt x="3643" y="19878"/>
                  </a:lnTo>
                  <a:lnTo>
                    <a:pt x="3994" y="17860"/>
                  </a:lnTo>
                  <a:lnTo>
                    <a:pt x="4301" y="15622"/>
                  </a:lnTo>
                  <a:lnTo>
                    <a:pt x="4345" y="12989"/>
                  </a:lnTo>
                  <a:lnTo>
                    <a:pt x="4520" y="8338"/>
                  </a:lnTo>
                  <a:lnTo>
                    <a:pt x="4520" y="8294"/>
                  </a:lnTo>
                  <a:lnTo>
                    <a:pt x="3774" y="3379"/>
                  </a:lnTo>
                  <a:lnTo>
                    <a:pt x="3423" y="439"/>
                  </a:lnTo>
                  <a:lnTo>
                    <a:pt x="3511" y="220"/>
                  </a:lnTo>
                  <a:lnTo>
                    <a:pt x="3511" y="132"/>
                  </a:lnTo>
                  <a:lnTo>
                    <a:pt x="3467" y="88"/>
                  </a:lnTo>
                  <a:lnTo>
                    <a:pt x="3423"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2" name="Google Shape;6822;p166"/>
            <p:cNvSpPr/>
            <p:nvPr/>
          </p:nvSpPr>
          <p:spPr>
            <a:xfrm>
              <a:off x="4716125" y="4375200"/>
              <a:ext cx="64750" cy="674675"/>
            </a:xfrm>
            <a:custGeom>
              <a:rect b="b" l="l" r="r" t="t"/>
              <a:pathLst>
                <a:path extrusionOk="0" h="26987" w="2590">
                  <a:moveTo>
                    <a:pt x="2370" y="0"/>
                  </a:moveTo>
                  <a:lnTo>
                    <a:pt x="2282" y="44"/>
                  </a:lnTo>
                  <a:lnTo>
                    <a:pt x="2238" y="88"/>
                  </a:lnTo>
                  <a:lnTo>
                    <a:pt x="2238" y="176"/>
                  </a:lnTo>
                  <a:lnTo>
                    <a:pt x="2019" y="1931"/>
                  </a:lnTo>
                  <a:lnTo>
                    <a:pt x="1624" y="3248"/>
                  </a:lnTo>
                  <a:lnTo>
                    <a:pt x="571" y="5617"/>
                  </a:lnTo>
                  <a:lnTo>
                    <a:pt x="571" y="5661"/>
                  </a:lnTo>
                  <a:lnTo>
                    <a:pt x="132" y="6890"/>
                  </a:lnTo>
                  <a:lnTo>
                    <a:pt x="132" y="6934"/>
                  </a:lnTo>
                  <a:lnTo>
                    <a:pt x="0" y="10093"/>
                  </a:lnTo>
                  <a:lnTo>
                    <a:pt x="220" y="14393"/>
                  </a:lnTo>
                  <a:lnTo>
                    <a:pt x="88" y="17640"/>
                  </a:lnTo>
                  <a:lnTo>
                    <a:pt x="220" y="20229"/>
                  </a:lnTo>
                  <a:lnTo>
                    <a:pt x="483" y="22511"/>
                  </a:lnTo>
                  <a:lnTo>
                    <a:pt x="527" y="24837"/>
                  </a:lnTo>
                  <a:lnTo>
                    <a:pt x="527" y="24881"/>
                  </a:lnTo>
                  <a:lnTo>
                    <a:pt x="702" y="25319"/>
                  </a:lnTo>
                  <a:lnTo>
                    <a:pt x="790" y="26811"/>
                  </a:lnTo>
                  <a:lnTo>
                    <a:pt x="790" y="26899"/>
                  </a:lnTo>
                  <a:lnTo>
                    <a:pt x="834" y="26943"/>
                  </a:lnTo>
                  <a:lnTo>
                    <a:pt x="878" y="26987"/>
                  </a:lnTo>
                  <a:lnTo>
                    <a:pt x="1010" y="26987"/>
                  </a:lnTo>
                  <a:lnTo>
                    <a:pt x="1053" y="26943"/>
                  </a:lnTo>
                  <a:lnTo>
                    <a:pt x="1097" y="26855"/>
                  </a:lnTo>
                  <a:lnTo>
                    <a:pt x="1141" y="26811"/>
                  </a:lnTo>
                  <a:lnTo>
                    <a:pt x="1053" y="25275"/>
                  </a:lnTo>
                  <a:lnTo>
                    <a:pt x="1053" y="25232"/>
                  </a:lnTo>
                  <a:lnTo>
                    <a:pt x="878" y="24793"/>
                  </a:lnTo>
                  <a:lnTo>
                    <a:pt x="834" y="22467"/>
                  </a:lnTo>
                  <a:lnTo>
                    <a:pt x="571" y="20185"/>
                  </a:lnTo>
                  <a:lnTo>
                    <a:pt x="439" y="17640"/>
                  </a:lnTo>
                  <a:lnTo>
                    <a:pt x="571" y="14393"/>
                  </a:lnTo>
                  <a:lnTo>
                    <a:pt x="351" y="10093"/>
                  </a:lnTo>
                  <a:lnTo>
                    <a:pt x="483" y="6977"/>
                  </a:lnTo>
                  <a:lnTo>
                    <a:pt x="878" y="5749"/>
                  </a:lnTo>
                  <a:lnTo>
                    <a:pt x="1975" y="3379"/>
                  </a:lnTo>
                  <a:lnTo>
                    <a:pt x="1975" y="3335"/>
                  </a:lnTo>
                  <a:lnTo>
                    <a:pt x="2370" y="2019"/>
                  </a:lnTo>
                  <a:lnTo>
                    <a:pt x="2589" y="220"/>
                  </a:lnTo>
                  <a:lnTo>
                    <a:pt x="2589" y="132"/>
                  </a:lnTo>
                  <a:lnTo>
                    <a:pt x="2545" y="88"/>
                  </a:lnTo>
                  <a:lnTo>
                    <a:pt x="2502" y="44"/>
                  </a:lnTo>
                  <a:lnTo>
                    <a:pt x="2414"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3" name="Google Shape;6823;p166"/>
            <p:cNvSpPr/>
            <p:nvPr/>
          </p:nvSpPr>
          <p:spPr>
            <a:xfrm>
              <a:off x="4683200" y="4215025"/>
              <a:ext cx="64750" cy="781100"/>
            </a:xfrm>
            <a:custGeom>
              <a:rect b="b" l="l" r="r" t="t"/>
              <a:pathLst>
                <a:path extrusionOk="0" h="31244" w="2590">
                  <a:moveTo>
                    <a:pt x="1976" y="1"/>
                  </a:moveTo>
                  <a:lnTo>
                    <a:pt x="1888" y="45"/>
                  </a:lnTo>
                  <a:lnTo>
                    <a:pt x="1888" y="89"/>
                  </a:lnTo>
                  <a:lnTo>
                    <a:pt x="1844" y="176"/>
                  </a:lnTo>
                  <a:lnTo>
                    <a:pt x="1844" y="2853"/>
                  </a:lnTo>
                  <a:lnTo>
                    <a:pt x="2063" y="6056"/>
                  </a:lnTo>
                  <a:lnTo>
                    <a:pt x="2239" y="7504"/>
                  </a:lnTo>
                  <a:lnTo>
                    <a:pt x="2151" y="8163"/>
                  </a:lnTo>
                  <a:lnTo>
                    <a:pt x="1098" y="10444"/>
                  </a:lnTo>
                  <a:lnTo>
                    <a:pt x="308" y="12419"/>
                  </a:lnTo>
                  <a:lnTo>
                    <a:pt x="308" y="12463"/>
                  </a:lnTo>
                  <a:lnTo>
                    <a:pt x="1" y="16324"/>
                  </a:lnTo>
                  <a:lnTo>
                    <a:pt x="89" y="18255"/>
                  </a:lnTo>
                  <a:lnTo>
                    <a:pt x="440" y="21985"/>
                  </a:lnTo>
                  <a:lnTo>
                    <a:pt x="440" y="24662"/>
                  </a:lnTo>
                  <a:lnTo>
                    <a:pt x="747" y="28874"/>
                  </a:lnTo>
                  <a:lnTo>
                    <a:pt x="835" y="29971"/>
                  </a:lnTo>
                  <a:lnTo>
                    <a:pt x="835" y="30015"/>
                  </a:lnTo>
                  <a:lnTo>
                    <a:pt x="1317" y="31156"/>
                  </a:lnTo>
                  <a:lnTo>
                    <a:pt x="1405" y="31200"/>
                  </a:lnTo>
                  <a:lnTo>
                    <a:pt x="1493" y="31244"/>
                  </a:lnTo>
                  <a:lnTo>
                    <a:pt x="1581" y="31244"/>
                  </a:lnTo>
                  <a:lnTo>
                    <a:pt x="1624" y="31200"/>
                  </a:lnTo>
                  <a:lnTo>
                    <a:pt x="1668" y="31156"/>
                  </a:lnTo>
                  <a:lnTo>
                    <a:pt x="1668" y="31068"/>
                  </a:lnTo>
                  <a:lnTo>
                    <a:pt x="1668" y="31024"/>
                  </a:lnTo>
                  <a:lnTo>
                    <a:pt x="1186" y="29883"/>
                  </a:lnTo>
                  <a:lnTo>
                    <a:pt x="1098" y="28874"/>
                  </a:lnTo>
                  <a:lnTo>
                    <a:pt x="791" y="24662"/>
                  </a:lnTo>
                  <a:lnTo>
                    <a:pt x="791" y="21941"/>
                  </a:lnTo>
                  <a:lnTo>
                    <a:pt x="440" y="18255"/>
                  </a:lnTo>
                  <a:lnTo>
                    <a:pt x="352" y="16324"/>
                  </a:lnTo>
                  <a:lnTo>
                    <a:pt x="615" y="12507"/>
                  </a:lnTo>
                  <a:lnTo>
                    <a:pt x="1449" y="10620"/>
                  </a:lnTo>
                  <a:lnTo>
                    <a:pt x="2502" y="8294"/>
                  </a:lnTo>
                  <a:lnTo>
                    <a:pt x="2502" y="8250"/>
                  </a:lnTo>
                  <a:lnTo>
                    <a:pt x="2590" y="7548"/>
                  </a:lnTo>
                  <a:lnTo>
                    <a:pt x="2590" y="7504"/>
                  </a:lnTo>
                  <a:lnTo>
                    <a:pt x="2414" y="6013"/>
                  </a:lnTo>
                  <a:lnTo>
                    <a:pt x="2195" y="2809"/>
                  </a:lnTo>
                  <a:lnTo>
                    <a:pt x="2195" y="176"/>
                  </a:lnTo>
                  <a:lnTo>
                    <a:pt x="2195" y="89"/>
                  </a:lnTo>
                  <a:lnTo>
                    <a:pt x="2151" y="45"/>
                  </a:lnTo>
                  <a:lnTo>
                    <a:pt x="2107"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4" name="Google Shape;6824;p166"/>
            <p:cNvSpPr/>
            <p:nvPr/>
          </p:nvSpPr>
          <p:spPr>
            <a:xfrm>
              <a:off x="4650300" y="4168950"/>
              <a:ext cx="75725" cy="786600"/>
            </a:xfrm>
            <a:custGeom>
              <a:rect b="b" l="l" r="r" t="t"/>
              <a:pathLst>
                <a:path extrusionOk="0" h="31464" w="3029">
                  <a:moveTo>
                    <a:pt x="2765" y="1"/>
                  </a:moveTo>
                  <a:lnTo>
                    <a:pt x="2677" y="45"/>
                  </a:lnTo>
                  <a:lnTo>
                    <a:pt x="2677" y="89"/>
                  </a:lnTo>
                  <a:lnTo>
                    <a:pt x="2633" y="176"/>
                  </a:lnTo>
                  <a:lnTo>
                    <a:pt x="2677" y="791"/>
                  </a:lnTo>
                  <a:lnTo>
                    <a:pt x="2546" y="1668"/>
                  </a:lnTo>
                  <a:lnTo>
                    <a:pt x="1317" y="5442"/>
                  </a:lnTo>
                  <a:lnTo>
                    <a:pt x="1141" y="6320"/>
                  </a:lnTo>
                  <a:lnTo>
                    <a:pt x="1141" y="6364"/>
                  </a:lnTo>
                  <a:lnTo>
                    <a:pt x="1317" y="7548"/>
                  </a:lnTo>
                  <a:lnTo>
                    <a:pt x="1054" y="11892"/>
                  </a:lnTo>
                  <a:lnTo>
                    <a:pt x="352" y="13516"/>
                  </a:lnTo>
                  <a:lnTo>
                    <a:pt x="352" y="13560"/>
                  </a:lnTo>
                  <a:lnTo>
                    <a:pt x="132" y="14745"/>
                  </a:lnTo>
                  <a:lnTo>
                    <a:pt x="0" y="16939"/>
                  </a:lnTo>
                  <a:lnTo>
                    <a:pt x="44" y="19177"/>
                  </a:lnTo>
                  <a:lnTo>
                    <a:pt x="352" y="21634"/>
                  </a:lnTo>
                  <a:lnTo>
                    <a:pt x="746" y="25495"/>
                  </a:lnTo>
                  <a:lnTo>
                    <a:pt x="790" y="28040"/>
                  </a:lnTo>
                  <a:lnTo>
                    <a:pt x="1010" y="30322"/>
                  </a:lnTo>
                  <a:lnTo>
                    <a:pt x="1054" y="30366"/>
                  </a:lnTo>
                  <a:lnTo>
                    <a:pt x="1405" y="31375"/>
                  </a:lnTo>
                  <a:lnTo>
                    <a:pt x="1492" y="31463"/>
                  </a:lnTo>
                  <a:lnTo>
                    <a:pt x="1624" y="31463"/>
                  </a:lnTo>
                  <a:lnTo>
                    <a:pt x="1712" y="31419"/>
                  </a:lnTo>
                  <a:lnTo>
                    <a:pt x="1756" y="31375"/>
                  </a:lnTo>
                  <a:lnTo>
                    <a:pt x="1756" y="31288"/>
                  </a:lnTo>
                  <a:lnTo>
                    <a:pt x="1756" y="31244"/>
                  </a:lnTo>
                  <a:lnTo>
                    <a:pt x="1361" y="30278"/>
                  </a:lnTo>
                  <a:lnTo>
                    <a:pt x="1141" y="27997"/>
                  </a:lnTo>
                  <a:lnTo>
                    <a:pt x="1098" y="25452"/>
                  </a:lnTo>
                  <a:lnTo>
                    <a:pt x="703" y="21590"/>
                  </a:lnTo>
                  <a:lnTo>
                    <a:pt x="395" y="19177"/>
                  </a:lnTo>
                  <a:lnTo>
                    <a:pt x="352" y="16983"/>
                  </a:lnTo>
                  <a:lnTo>
                    <a:pt x="483" y="14789"/>
                  </a:lnTo>
                  <a:lnTo>
                    <a:pt x="703" y="13648"/>
                  </a:lnTo>
                  <a:lnTo>
                    <a:pt x="1405" y="11980"/>
                  </a:lnTo>
                  <a:lnTo>
                    <a:pt x="1405" y="11936"/>
                  </a:lnTo>
                  <a:lnTo>
                    <a:pt x="1668" y="7548"/>
                  </a:lnTo>
                  <a:lnTo>
                    <a:pt x="1492" y="6364"/>
                  </a:lnTo>
                  <a:lnTo>
                    <a:pt x="1668" y="5530"/>
                  </a:lnTo>
                  <a:lnTo>
                    <a:pt x="2897" y="1756"/>
                  </a:lnTo>
                  <a:lnTo>
                    <a:pt x="2897" y="1712"/>
                  </a:lnTo>
                  <a:lnTo>
                    <a:pt x="3028" y="791"/>
                  </a:lnTo>
                  <a:lnTo>
                    <a:pt x="2984" y="133"/>
                  </a:lnTo>
                  <a:lnTo>
                    <a:pt x="2984" y="89"/>
                  </a:lnTo>
                  <a:lnTo>
                    <a:pt x="2940" y="45"/>
                  </a:lnTo>
                  <a:lnTo>
                    <a:pt x="2897"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5" name="Google Shape;6825;p166"/>
            <p:cNvSpPr/>
            <p:nvPr/>
          </p:nvSpPr>
          <p:spPr>
            <a:xfrm>
              <a:off x="4619575" y="4645050"/>
              <a:ext cx="51600" cy="285250"/>
            </a:xfrm>
            <a:custGeom>
              <a:rect b="b" l="l" r="r" t="t"/>
              <a:pathLst>
                <a:path extrusionOk="0" h="11410" w="2064">
                  <a:moveTo>
                    <a:pt x="132" y="1"/>
                  </a:moveTo>
                  <a:lnTo>
                    <a:pt x="89" y="45"/>
                  </a:lnTo>
                  <a:lnTo>
                    <a:pt x="45" y="89"/>
                  </a:lnTo>
                  <a:lnTo>
                    <a:pt x="1" y="133"/>
                  </a:lnTo>
                  <a:lnTo>
                    <a:pt x="1" y="220"/>
                  </a:lnTo>
                  <a:lnTo>
                    <a:pt x="308" y="2063"/>
                  </a:lnTo>
                  <a:lnTo>
                    <a:pt x="527" y="4257"/>
                  </a:lnTo>
                  <a:lnTo>
                    <a:pt x="1229" y="10313"/>
                  </a:lnTo>
                  <a:lnTo>
                    <a:pt x="1229" y="10357"/>
                  </a:lnTo>
                  <a:lnTo>
                    <a:pt x="1712" y="11322"/>
                  </a:lnTo>
                  <a:lnTo>
                    <a:pt x="1756" y="11366"/>
                  </a:lnTo>
                  <a:lnTo>
                    <a:pt x="1888" y="11410"/>
                  </a:lnTo>
                  <a:lnTo>
                    <a:pt x="1932" y="11410"/>
                  </a:lnTo>
                  <a:lnTo>
                    <a:pt x="2019" y="11366"/>
                  </a:lnTo>
                  <a:lnTo>
                    <a:pt x="2019" y="11278"/>
                  </a:lnTo>
                  <a:lnTo>
                    <a:pt x="2063" y="11234"/>
                  </a:lnTo>
                  <a:lnTo>
                    <a:pt x="2019" y="11147"/>
                  </a:lnTo>
                  <a:lnTo>
                    <a:pt x="1537" y="10225"/>
                  </a:lnTo>
                  <a:lnTo>
                    <a:pt x="878" y="4214"/>
                  </a:lnTo>
                  <a:lnTo>
                    <a:pt x="659" y="2019"/>
                  </a:lnTo>
                  <a:lnTo>
                    <a:pt x="352" y="177"/>
                  </a:lnTo>
                  <a:lnTo>
                    <a:pt x="308" y="89"/>
                  </a:lnTo>
                  <a:lnTo>
                    <a:pt x="264" y="45"/>
                  </a:lnTo>
                  <a:lnTo>
                    <a:pt x="220"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6" name="Google Shape;6826;p166"/>
            <p:cNvSpPr/>
            <p:nvPr/>
          </p:nvSpPr>
          <p:spPr>
            <a:xfrm>
              <a:off x="4598750" y="4775600"/>
              <a:ext cx="26350" cy="111925"/>
            </a:xfrm>
            <a:custGeom>
              <a:rect b="b" l="l" r="r" t="t"/>
              <a:pathLst>
                <a:path extrusionOk="0" h="4477" w="1054">
                  <a:moveTo>
                    <a:pt x="176" y="1"/>
                  </a:moveTo>
                  <a:lnTo>
                    <a:pt x="88" y="45"/>
                  </a:lnTo>
                  <a:lnTo>
                    <a:pt x="44" y="89"/>
                  </a:lnTo>
                  <a:lnTo>
                    <a:pt x="0" y="132"/>
                  </a:lnTo>
                  <a:lnTo>
                    <a:pt x="0" y="220"/>
                  </a:lnTo>
                  <a:lnTo>
                    <a:pt x="0" y="264"/>
                  </a:lnTo>
                  <a:lnTo>
                    <a:pt x="88" y="2853"/>
                  </a:lnTo>
                  <a:lnTo>
                    <a:pt x="88" y="2897"/>
                  </a:lnTo>
                  <a:lnTo>
                    <a:pt x="263" y="3555"/>
                  </a:lnTo>
                  <a:lnTo>
                    <a:pt x="307" y="3599"/>
                  </a:lnTo>
                  <a:lnTo>
                    <a:pt x="702" y="4389"/>
                  </a:lnTo>
                  <a:lnTo>
                    <a:pt x="790" y="4477"/>
                  </a:lnTo>
                  <a:lnTo>
                    <a:pt x="965" y="4477"/>
                  </a:lnTo>
                  <a:lnTo>
                    <a:pt x="1009" y="4433"/>
                  </a:lnTo>
                  <a:lnTo>
                    <a:pt x="1009" y="4345"/>
                  </a:lnTo>
                  <a:lnTo>
                    <a:pt x="1053" y="4301"/>
                  </a:lnTo>
                  <a:lnTo>
                    <a:pt x="1009" y="4213"/>
                  </a:lnTo>
                  <a:lnTo>
                    <a:pt x="614" y="3467"/>
                  </a:lnTo>
                  <a:lnTo>
                    <a:pt x="439" y="2853"/>
                  </a:lnTo>
                  <a:lnTo>
                    <a:pt x="351" y="308"/>
                  </a:lnTo>
                  <a:lnTo>
                    <a:pt x="351" y="220"/>
                  </a:lnTo>
                  <a:lnTo>
                    <a:pt x="351" y="132"/>
                  </a:lnTo>
                  <a:lnTo>
                    <a:pt x="351" y="89"/>
                  </a:lnTo>
                  <a:lnTo>
                    <a:pt x="307" y="45"/>
                  </a:lnTo>
                  <a:lnTo>
                    <a:pt x="220"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7" name="Google Shape;6827;p166"/>
            <p:cNvSpPr/>
            <p:nvPr/>
          </p:nvSpPr>
          <p:spPr>
            <a:xfrm>
              <a:off x="5341425" y="4865550"/>
              <a:ext cx="95450" cy="49400"/>
            </a:xfrm>
            <a:custGeom>
              <a:rect b="b" l="l" r="r" t="t"/>
              <a:pathLst>
                <a:path extrusionOk="0" h="1976" w="3818">
                  <a:moveTo>
                    <a:pt x="132" y="1"/>
                  </a:moveTo>
                  <a:lnTo>
                    <a:pt x="88" y="45"/>
                  </a:lnTo>
                  <a:lnTo>
                    <a:pt x="44" y="89"/>
                  </a:lnTo>
                  <a:lnTo>
                    <a:pt x="0" y="176"/>
                  </a:lnTo>
                  <a:lnTo>
                    <a:pt x="44" y="220"/>
                  </a:lnTo>
                  <a:lnTo>
                    <a:pt x="44" y="308"/>
                  </a:lnTo>
                  <a:lnTo>
                    <a:pt x="132" y="308"/>
                  </a:lnTo>
                  <a:lnTo>
                    <a:pt x="1448" y="1010"/>
                  </a:lnTo>
                  <a:lnTo>
                    <a:pt x="3028" y="1932"/>
                  </a:lnTo>
                  <a:lnTo>
                    <a:pt x="3116" y="1976"/>
                  </a:lnTo>
                  <a:lnTo>
                    <a:pt x="3247" y="1932"/>
                  </a:lnTo>
                  <a:lnTo>
                    <a:pt x="3774" y="1493"/>
                  </a:lnTo>
                  <a:lnTo>
                    <a:pt x="3818" y="1405"/>
                  </a:lnTo>
                  <a:lnTo>
                    <a:pt x="3818" y="1361"/>
                  </a:lnTo>
                  <a:lnTo>
                    <a:pt x="3818" y="1273"/>
                  </a:lnTo>
                  <a:lnTo>
                    <a:pt x="3774" y="1230"/>
                  </a:lnTo>
                  <a:lnTo>
                    <a:pt x="3730" y="1186"/>
                  </a:lnTo>
                  <a:lnTo>
                    <a:pt x="3598" y="1186"/>
                  </a:lnTo>
                  <a:lnTo>
                    <a:pt x="3555" y="1230"/>
                  </a:lnTo>
                  <a:lnTo>
                    <a:pt x="3116" y="1581"/>
                  </a:lnTo>
                  <a:lnTo>
                    <a:pt x="1624" y="703"/>
                  </a:lnTo>
                  <a:lnTo>
                    <a:pt x="264"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8" name="Google Shape;6828;p166"/>
            <p:cNvSpPr/>
            <p:nvPr/>
          </p:nvSpPr>
          <p:spPr>
            <a:xfrm>
              <a:off x="5341425" y="4841425"/>
              <a:ext cx="97650" cy="45000"/>
            </a:xfrm>
            <a:custGeom>
              <a:rect b="b" l="l" r="r" t="t"/>
              <a:pathLst>
                <a:path extrusionOk="0" h="1800" w="3906">
                  <a:moveTo>
                    <a:pt x="88" y="1"/>
                  </a:moveTo>
                  <a:lnTo>
                    <a:pt x="44" y="44"/>
                  </a:lnTo>
                  <a:lnTo>
                    <a:pt x="0" y="132"/>
                  </a:lnTo>
                  <a:lnTo>
                    <a:pt x="0" y="176"/>
                  </a:lnTo>
                  <a:lnTo>
                    <a:pt x="44" y="264"/>
                  </a:lnTo>
                  <a:lnTo>
                    <a:pt x="88" y="308"/>
                  </a:lnTo>
                  <a:lnTo>
                    <a:pt x="527" y="703"/>
                  </a:lnTo>
                  <a:lnTo>
                    <a:pt x="571" y="703"/>
                  </a:lnTo>
                  <a:lnTo>
                    <a:pt x="2458" y="1536"/>
                  </a:lnTo>
                  <a:lnTo>
                    <a:pt x="3335" y="1756"/>
                  </a:lnTo>
                  <a:lnTo>
                    <a:pt x="3379" y="1800"/>
                  </a:lnTo>
                  <a:lnTo>
                    <a:pt x="3467" y="1756"/>
                  </a:lnTo>
                  <a:lnTo>
                    <a:pt x="3818" y="1536"/>
                  </a:lnTo>
                  <a:lnTo>
                    <a:pt x="3862" y="1492"/>
                  </a:lnTo>
                  <a:lnTo>
                    <a:pt x="3906" y="1449"/>
                  </a:lnTo>
                  <a:lnTo>
                    <a:pt x="3906" y="1361"/>
                  </a:lnTo>
                  <a:lnTo>
                    <a:pt x="3906" y="1317"/>
                  </a:lnTo>
                  <a:lnTo>
                    <a:pt x="3862" y="1229"/>
                  </a:lnTo>
                  <a:lnTo>
                    <a:pt x="3642" y="1229"/>
                  </a:lnTo>
                  <a:lnTo>
                    <a:pt x="3379" y="1405"/>
                  </a:lnTo>
                  <a:lnTo>
                    <a:pt x="2589" y="1185"/>
                  </a:lnTo>
                  <a:lnTo>
                    <a:pt x="746" y="395"/>
                  </a:lnTo>
                  <a:lnTo>
                    <a:pt x="307" y="44"/>
                  </a:lnTo>
                  <a:lnTo>
                    <a:pt x="220"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9" name="Google Shape;6829;p166"/>
            <p:cNvSpPr/>
            <p:nvPr/>
          </p:nvSpPr>
          <p:spPr>
            <a:xfrm>
              <a:off x="5341425" y="4815100"/>
              <a:ext cx="127275" cy="43900"/>
            </a:xfrm>
            <a:custGeom>
              <a:rect b="b" l="l" r="r" t="t"/>
              <a:pathLst>
                <a:path extrusionOk="0" h="1756" w="5091">
                  <a:moveTo>
                    <a:pt x="88" y="0"/>
                  </a:moveTo>
                  <a:lnTo>
                    <a:pt x="44" y="44"/>
                  </a:lnTo>
                  <a:lnTo>
                    <a:pt x="0" y="88"/>
                  </a:lnTo>
                  <a:lnTo>
                    <a:pt x="0" y="176"/>
                  </a:lnTo>
                  <a:lnTo>
                    <a:pt x="0" y="220"/>
                  </a:lnTo>
                  <a:lnTo>
                    <a:pt x="44" y="308"/>
                  </a:lnTo>
                  <a:lnTo>
                    <a:pt x="571" y="790"/>
                  </a:lnTo>
                  <a:lnTo>
                    <a:pt x="571" y="834"/>
                  </a:lnTo>
                  <a:lnTo>
                    <a:pt x="1624" y="1361"/>
                  </a:lnTo>
                  <a:lnTo>
                    <a:pt x="1624" y="1405"/>
                  </a:lnTo>
                  <a:lnTo>
                    <a:pt x="2458" y="1712"/>
                  </a:lnTo>
                  <a:lnTo>
                    <a:pt x="2545" y="1756"/>
                  </a:lnTo>
                  <a:lnTo>
                    <a:pt x="3818" y="1668"/>
                  </a:lnTo>
                  <a:lnTo>
                    <a:pt x="3906" y="1624"/>
                  </a:lnTo>
                  <a:lnTo>
                    <a:pt x="5003" y="966"/>
                  </a:lnTo>
                  <a:lnTo>
                    <a:pt x="5046" y="922"/>
                  </a:lnTo>
                  <a:lnTo>
                    <a:pt x="5046" y="878"/>
                  </a:lnTo>
                  <a:lnTo>
                    <a:pt x="5090" y="790"/>
                  </a:lnTo>
                  <a:lnTo>
                    <a:pt x="5046" y="746"/>
                  </a:lnTo>
                  <a:lnTo>
                    <a:pt x="5003" y="659"/>
                  </a:lnTo>
                  <a:lnTo>
                    <a:pt x="4783" y="659"/>
                  </a:lnTo>
                  <a:lnTo>
                    <a:pt x="3774" y="1317"/>
                  </a:lnTo>
                  <a:lnTo>
                    <a:pt x="2545" y="1405"/>
                  </a:lnTo>
                  <a:lnTo>
                    <a:pt x="1755" y="1054"/>
                  </a:lnTo>
                  <a:lnTo>
                    <a:pt x="790" y="527"/>
                  </a:lnTo>
                  <a:lnTo>
                    <a:pt x="264" y="44"/>
                  </a:lnTo>
                  <a:lnTo>
                    <a:pt x="220"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0" name="Google Shape;6830;p166"/>
            <p:cNvSpPr/>
            <p:nvPr/>
          </p:nvSpPr>
          <p:spPr>
            <a:xfrm>
              <a:off x="5305225" y="4740500"/>
              <a:ext cx="241350" cy="79000"/>
            </a:xfrm>
            <a:custGeom>
              <a:rect b="b" l="l" r="r" t="t"/>
              <a:pathLst>
                <a:path extrusionOk="0" h="3160" w="9654">
                  <a:moveTo>
                    <a:pt x="88" y="1"/>
                  </a:moveTo>
                  <a:lnTo>
                    <a:pt x="44" y="44"/>
                  </a:lnTo>
                  <a:lnTo>
                    <a:pt x="0" y="132"/>
                  </a:lnTo>
                  <a:lnTo>
                    <a:pt x="0" y="176"/>
                  </a:lnTo>
                  <a:lnTo>
                    <a:pt x="44" y="264"/>
                  </a:lnTo>
                  <a:lnTo>
                    <a:pt x="307" y="659"/>
                  </a:lnTo>
                  <a:lnTo>
                    <a:pt x="878" y="1668"/>
                  </a:lnTo>
                  <a:lnTo>
                    <a:pt x="878" y="1712"/>
                  </a:lnTo>
                  <a:lnTo>
                    <a:pt x="1755" y="2458"/>
                  </a:lnTo>
                  <a:lnTo>
                    <a:pt x="1799" y="2502"/>
                  </a:lnTo>
                  <a:lnTo>
                    <a:pt x="2852" y="2853"/>
                  </a:lnTo>
                  <a:lnTo>
                    <a:pt x="2896" y="2853"/>
                  </a:lnTo>
                  <a:lnTo>
                    <a:pt x="6231" y="3160"/>
                  </a:lnTo>
                  <a:lnTo>
                    <a:pt x="6275" y="3160"/>
                  </a:lnTo>
                  <a:lnTo>
                    <a:pt x="6319" y="3116"/>
                  </a:lnTo>
                  <a:lnTo>
                    <a:pt x="9566" y="1493"/>
                  </a:lnTo>
                  <a:lnTo>
                    <a:pt x="9610" y="1449"/>
                  </a:lnTo>
                  <a:lnTo>
                    <a:pt x="9654" y="1405"/>
                  </a:lnTo>
                  <a:lnTo>
                    <a:pt x="9654" y="1361"/>
                  </a:lnTo>
                  <a:lnTo>
                    <a:pt x="9654" y="1273"/>
                  </a:lnTo>
                  <a:lnTo>
                    <a:pt x="9610" y="1229"/>
                  </a:lnTo>
                  <a:lnTo>
                    <a:pt x="9566" y="1185"/>
                  </a:lnTo>
                  <a:lnTo>
                    <a:pt x="9391" y="1185"/>
                  </a:lnTo>
                  <a:lnTo>
                    <a:pt x="6231" y="2809"/>
                  </a:lnTo>
                  <a:lnTo>
                    <a:pt x="2940" y="2546"/>
                  </a:lnTo>
                  <a:lnTo>
                    <a:pt x="1931" y="2195"/>
                  </a:lnTo>
                  <a:lnTo>
                    <a:pt x="1141" y="1449"/>
                  </a:lnTo>
                  <a:lnTo>
                    <a:pt x="614" y="483"/>
                  </a:lnTo>
                  <a:lnTo>
                    <a:pt x="351" y="44"/>
                  </a:lnTo>
                  <a:lnTo>
                    <a:pt x="307"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1" name="Google Shape;6831;p166"/>
            <p:cNvSpPr/>
            <p:nvPr/>
          </p:nvSpPr>
          <p:spPr>
            <a:xfrm>
              <a:off x="5384200" y="5052050"/>
              <a:ext cx="25" cy="25"/>
            </a:xfrm>
            <a:custGeom>
              <a:rect b="b" l="l" r="r" t="t"/>
              <a:pathLst>
                <a:path extrusionOk="0" h="1" w="1">
                  <a:moveTo>
                    <a:pt x="1" y="1"/>
                  </a:moveTo>
                  <a:lnTo>
                    <a:pt x="1"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2" name="Google Shape;6832;p166"/>
            <p:cNvSpPr/>
            <p:nvPr/>
          </p:nvSpPr>
          <p:spPr>
            <a:xfrm>
              <a:off x="5384200" y="5052050"/>
              <a:ext cx="25" cy="25"/>
            </a:xfrm>
            <a:custGeom>
              <a:rect b="b" l="l" r="r" t="t"/>
              <a:pathLst>
                <a:path extrusionOk="0" fill="none" h="1" w="1">
                  <a:moveTo>
                    <a:pt x="1" y="1"/>
                  </a:moveTo>
                  <a:lnTo>
                    <a:pt x="1" y="1"/>
                  </a:lnTo>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3" name="Google Shape;6833;p166"/>
            <p:cNvSpPr/>
            <p:nvPr/>
          </p:nvSpPr>
          <p:spPr>
            <a:xfrm>
              <a:off x="5067175" y="3133375"/>
              <a:ext cx="866650" cy="1926375"/>
            </a:xfrm>
            <a:custGeom>
              <a:rect b="b" l="l" r="r" t="t"/>
              <a:pathLst>
                <a:path extrusionOk="0" h="77055" w="34666">
                  <a:moveTo>
                    <a:pt x="34446" y="1"/>
                  </a:moveTo>
                  <a:lnTo>
                    <a:pt x="34359" y="45"/>
                  </a:lnTo>
                  <a:lnTo>
                    <a:pt x="31857" y="1976"/>
                  </a:lnTo>
                  <a:lnTo>
                    <a:pt x="28215" y="4916"/>
                  </a:lnTo>
                  <a:lnTo>
                    <a:pt x="25846" y="6802"/>
                  </a:lnTo>
                  <a:lnTo>
                    <a:pt x="23783" y="8470"/>
                  </a:lnTo>
                  <a:lnTo>
                    <a:pt x="20668" y="10927"/>
                  </a:lnTo>
                  <a:lnTo>
                    <a:pt x="15665" y="13077"/>
                  </a:lnTo>
                  <a:lnTo>
                    <a:pt x="15622" y="13121"/>
                  </a:lnTo>
                  <a:lnTo>
                    <a:pt x="13866" y="14218"/>
                  </a:lnTo>
                  <a:lnTo>
                    <a:pt x="13822" y="14218"/>
                  </a:lnTo>
                  <a:lnTo>
                    <a:pt x="12331" y="15666"/>
                  </a:lnTo>
                  <a:lnTo>
                    <a:pt x="10224" y="18387"/>
                  </a:lnTo>
                  <a:lnTo>
                    <a:pt x="9610" y="19089"/>
                  </a:lnTo>
                  <a:lnTo>
                    <a:pt x="8776" y="19615"/>
                  </a:lnTo>
                  <a:lnTo>
                    <a:pt x="8732" y="19615"/>
                  </a:lnTo>
                  <a:lnTo>
                    <a:pt x="8118" y="20274"/>
                  </a:lnTo>
                  <a:lnTo>
                    <a:pt x="8118" y="20317"/>
                  </a:lnTo>
                  <a:lnTo>
                    <a:pt x="7065" y="22204"/>
                  </a:lnTo>
                  <a:lnTo>
                    <a:pt x="7021" y="22248"/>
                  </a:lnTo>
                  <a:lnTo>
                    <a:pt x="6451" y="23916"/>
                  </a:lnTo>
                  <a:lnTo>
                    <a:pt x="6451" y="23960"/>
                  </a:lnTo>
                  <a:lnTo>
                    <a:pt x="6319" y="25583"/>
                  </a:lnTo>
                  <a:lnTo>
                    <a:pt x="6319" y="25627"/>
                  </a:lnTo>
                  <a:lnTo>
                    <a:pt x="6845" y="28391"/>
                  </a:lnTo>
                  <a:lnTo>
                    <a:pt x="6845" y="30629"/>
                  </a:lnTo>
                  <a:lnTo>
                    <a:pt x="6275" y="35632"/>
                  </a:lnTo>
                  <a:lnTo>
                    <a:pt x="5836" y="38967"/>
                  </a:lnTo>
                  <a:lnTo>
                    <a:pt x="5441" y="41863"/>
                  </a:lnTo>
                  <a:lnTo>
                    <a:pt x="5134" y="43662"/>
                  </a:lnTo>
                  <a:lnTo>
                    <a:pt x="4169" y="47699"/>
                  </a:lnTo>
                  <a:lnTo>
                    <a:pt x="3598" y="50244"/>
                  </a:lnTo>
                  <a:lnTo>
                    <a:pt x="3291" y="52087"/>
                  </a:lnTo>
                  <a:lnTo>
                    <a:pt x="2633" y="53491"/>
                  </a:lnTo>
                  <a:lnTo>
                    <a:pt x="2633" y="53535"/>
                  </a:lnTo>
                  <a:lnTo>
                    <a:pt x="2106" y="56431"/>
                  </a:lnTo>
                  <a:lnTo>
                    <a:pt x="834" y="60556"/>
                  </a:lnTo>
                  <a:lnTo>
                    <a:pt x="219" y="62838"/>
                  </a:lnTo>
                  <a:lnTo>
                    <a:pt x="0" y="63891"/>
                  </a:lnTo>
                  <a:lnTo>
                    <a:pt x="0" y="63935"/>
                  </a:lnTo>
                  <a:lnTo>
                    <a:pt x="44" y="64900"/>
                  </a:lnTo>
                  <a:lnTo>
                    <a:pt x="88" y="64988"/>
                  </a:lnTo>
                  <a:lnTo>
                    <a:pt x="2019" y="67094"/>
                  </a:lnTo>
                  <a:lnTo>
                    <a:pt x="3511" y="68674"/>
                  </a:lnTo>
                  <a:lnTo>
                    <a:pt x="5485" y="70999"/>
                  </a:lnTo>
                  <a:lnTo>
                    <a:pt x="7811" y="73413"/>
                  </a:lnTo>
                  <a:lnTo>
                    <a:pt x="9829" y="75651"/>
                  </a:lnTo>
                  <a:lnTo>
                    <a:pt x="10882" y="76967"/>
                  </a:lnTo>
                  <a:lnTo>
                    <a:pt x="10926" y="77011"/>
                  </a:lnTo>
                  <a:lnTo>
                    <a:pt x="11014" y="77055"/>
                  </a:lnTo>
                  <a:lnTo>
                    <a:pt x="11102" y="77011"/>
                  </a:lnTo>
                  <a:lnTo>
                    <a:pt x="11146" y="76967"/>
                  </a:lnTo>
                  <a:lnTo>
                    <a:pt x="11190" y="76879"/>
                  </a:lnTo>
                  <a:lnTo>
                    <a:pt x="11190" y="76835"/>
                  </a:lnTo>
                  <a:lnTo>
                    <a:pt x="11146" y="76748"/>
                  </a:lnTo>
                  <a:lnTo>
                    <a:pt x="10093" y="75387"/>
                  </a:lnTo>
                  <a:lnTo>
                    <a:pt x="8030" y="73193"/>
                  </a:lnTo>
                  <a:lnTo>
                    <a:pt x="5748" y="70780"/>
                  </a:lnTo>
                  <a:lnTo>
                    <a:pt x="3774" y="68410"/>
                  </a:lnTo>
                  <a:lnTo>
                    <a:pt x="2282" y="66831"/>
                  </a:lnTo>
                  <a:lnTo>
                    <a:pt x="395" y="64812"/>
                  </a:lnTo>
                  <a:lnTo>
                    <a:pt x="351" y="63935"/>
                  </a:lnTo>
                  <a:lnTo>
                    <a:pt x="571" y="62925"/>
                  </a:lnTo>
                  <a:lnTo>
                    <a:pt x="1141" y="60644"/>
                  </a:lnTo>
                  <a:lnTo>
                    <a:pt x="2457" y="56519"/>
                  </a:lnTo>
                  <a:lnTo>
                    <a:pt x="2457" y="56475"/>
                  </a:lnTo>
                  <a:lnTo>
                    <a:pt x="2984" y="53623"/>
                  </a:lnTo>
                  <a:lnTo>
                    <a:pt x="3598" y="52218"/>
                  </a:lnTo>
                  <a:lnTo>
                    <a:pt x="3642" y="52175"/>
                  </a:lnTo>
                  <a:lnTo>
                    <a:pt x="3949" y="50288"/>
                  </a:lnTo>
                  <a:lnTo>
                    <a:pt x="4520" y="47787"/>
                  </a:lnTo>
                  <a:lnTo>
                    <a:pt x="5441" y="43750"/>
                  </a:lnTo>
                  <a:lnTo>
                    <a:pt x="5792" y="41907"/>
                  </a:lnTo>
                  <a:lnTo>
                    <a:pt x="6187" y="39011"/>
                  </a:lnTo>
                  <a:lnTo>
                    <a:pt x="6626" y="35676"/>
                  </a:lnTo>
                  <a:lnTo>
                    <a:pt x="7196" y="30673"/>
                  </a:lnTo>
                  <a:lnTo>
                    <a:pt x="7196" y="28348"/>
                  </a:lnTo>
                  <a:lnTo>
                    <a:pt x="7196" y="28304"/>
                  </a:lnTo>
                  <a:lnTo>
                    <a:pt x="6670" y="25583"/>
                  </a:lnTo>
                  <a:lnTo>
                    <a:pt x="6802" y="24047"/>
                  </a:lnTo>
                  <a:lnTo>
                    <a:pt x="7372" y="22380"/>
                  </a:lnTo>
                  <a:lnTo>
                    <a:pt x="8425" y="20493"/>
                  </a:lnTo>
                  <a:lnTo>
                    <a:pt x="8996" y="19879"/>
                  </a:lnTo>
                  <a:lnTo>
                    <a:pt x="9829" y="19352"/>
                  </a:lnTo>
                  <a:lnTo>
                    <a:pt x="9873" y="19308"/>
                  </a:lnTo>
                  <a:lnTo>
                    <a:pt x="10488" y="18606"/>
                  </a:lnTo>
                  <a:lnTo>
                    <a:pt x="12594" y="15886"/>
                  </a:lnTo>
                  <a:lnTo>
                    <a:pt x="14042" y="14481"/>
                  </a:lnTo>
                  <a:lnTo>
                    <a:pt x="15797" y="13428"/>
                  </a:lnTo>
                  <a:lnTo>
                    <a:pt x="20799" y="11234"/>
                  </a:lnTo>
                  <a:lnTo>
                    <a:pt x="20843" y="11190"/>
                  </a:lnTo>
                  <a:lnTo>
                    <a:pt x="24003" y="8733"/>
                  </a:lnTo>
                  <a:lnTo>
                    <a:pt x="28435" y="5179"/>
                  </a:lnTo>
                  <a:lnTo>
                    <a:pt x="32077" y="2239"/>
                  </a:lnTo>
                  <a:lnTo>
                    <a:pt x="34578" y="352"/>
                  </a:lnTo>
                  <a:lnTo>
                    <a:pt x="34622" y="264"/>
                  </a:lnTo>
                  <a:lnTo>
                    <a:pt x="34666" y="220"/>
                  </a:lnTo>
                  <a:lnTo>
                    <a:pt x="34666" y="133"/>
                  </a:lnTo>
                  <a:lnTo>
                    <a:pt x="34622" y="89"/>
                  </a:lnTo>
                  <a:lnTo>
                    <a:pt x="34578" y="45"/>
                  </a:lnTo>
                  <a:lnTo>
                    <a:pt x="34490"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4" name="Google Shape;6834;p166"/>
            <p:cNvSpPr/>
            <p:nvPr/>
          </p:nvSpPr>
          <p:spPr>
            <a:xfrm>
              <a:off x="5041925" y="3105950"/>
              <a:ext cx="861200" cy="1932975"/>
            </a:xfrm>
            <a:custGeom>
              <a:rect b="b" l="l" r="r" t="t"/>
              <a:pathLst>
                <a:path extrusionOk="0" h="77319" w="34448">
                  <a:moveTo>
                    <a:pt x="34228" y="1"/>
                  </a:moveTo>
                  <a:lnTo>
                    <a:pt x="34184" y="45"/>
                  </a:lnTo>
                  <a:lnTo>
                    <a:pt x="33175" y="791"/>
                  </a:lnTo>
                  <a:lnTo>
                    <a:pt x="28435" y="4696"/>
                  </a:lnTo>
                  <a:lnTo>
                    <a:pt x="26505" y="6276"/>
                  </a:lnTo>
                  <a:lnTo>
                    <a:pt x="24706" y="7680"/>
                  </a:lnTo>
                  <a:lnTo>
                    <a:pt x="22863" y="9172"/>
                  </a:lnTo>
                  <a:lnTo>
                    <a:pt x="20932" y="10576"/>
                  </a:lnTo>
                  <a:lnTo>
                    <a:pt x="19045" y="11366"/>
                  </a:lnTo>
                  <a:lnTo>
                    <a:pt x="14876" y="12858"/>
                  </a:lnTo>
                  <a:lnTo>
                    <a:pt x="9479" y="14832"/>
                  </a:lnTo>
                  <a:lnTo>
                    <a:pt x="9435" y="14832"/>
                  </a:lnTo>
                  <a:lnTo>
                    <a:pt x="8909" y="15315"/>
                  </a:lnTo>
                  <a:lnTo>
                    <a:pt x="8865" y="15315"/>
                  </a:lnTo>
                  <a:lnTo>
                    <a:pt x="7987" y="16588"/>
                  </a:lnTo>
                  <a:lnTo>
                    <a:pt x="7943" y="16588"/>
                  </a:lnTo>
                  <a:lnTo>
                    <a:pt x="6978" y="18475"/>
                  </a:lnTo>
                  <a:lnTo>
                    <a:pt x="5969" y="20844"/>
                  </a:lnTo>
                  <a:lnTo>
                    <a:pt x="5442" y="23214"/>
                  </a:lnTo>
                  <a:lnTo>
                    <a:pt x="5398" y="24662"/>
                  </a:lnTo>
                  <a:lnTo>
                    <a:pt x="6320" y="29313"/>
                  </a:lnTo>
                  <a:lnTo>
                    <a:pt x="6407" y="30805"/>
                  </a:lnTo>
                  <a:lnTo>
                    <a:pt x="6144" y="34710"/>
                  </a:lnTo>
                  <a:lnTo>
                    <a:pt x="5837" y="37475"/>
                  </a:lnTo>
                  <a:lnTo>
                    <a:pt x="5486" y="40371"/>
                  </a:lnTo>
                  <a:lnTo>
                    <a:pt x="5135" y="42828"/>
                  </a:lnTo>
                  <a:lnTo>
                    <a:pt x="4872" y="44364"/>
                  </a:lnTo>
                  <a:lnTo>
                    <a:pt x="3906" y="48533"/>
                  </a:lnTo>
                  <a:lnTo>
                    <a:pt x="3424" y="51473"/>
                  </a:lnTo>
                  <a:lnTo>
                    <a:pt x="3248" y="53491"/>
                  </a:lnTo>
                  <a:lnTo>
                    <a:pt x="2634" y="55904"/>
                  </a:lnTo>
                  <a:lnTo>
                    <a:pt x="1756" y="58449"/>
                  </a:lnTo>
                  <a:lnTo>
                    <a:pt x="922" y="60819"/>
                  </a:lnTo>
                  <a:lnTo>
                    <a:pt x="308" y="63189"/>
                  </a:lnTo>
                  <a:lnTo>
                    <a:pt x="1" y="64549"/>
                  </a:lnTo>
                  <a:lnTo>
                    <a:pt x="1" y="64593"/>
                  </a:lnTo>
                  <a:lnTo>
                    <a:pt x="45" y="66743"/>
                  </a:lnTo>
                  <a:lnTo>
                    <a:pt x="45" y="66787"/>
                  </a:lnTo>
                  <a:lnTo>
                    <a:pt x="264" y="67401"/>
                  </a:lnTo>
                  <a:lnTo>
                    <a:pt x="308" y="67445"/>
                  </a:lnTo>
                  <a:lnTo>
                    <a:pt x="3424" y="70999"/>
                  </a:lnTo>
                  <a:lnTo>
                    <a:pt x="7812" y="75694"/>
                  </a:lnTo>
                  <a:lnTo>
                    <a:pt x="9304" y="77274"/>
                  </a:lnTo>
                  <a:lnTo>
                    <a:pt x="9347" y="77274"/>
                  </a:lnTo>
                  <a:lnTo>
                    <a:pt x="9435" y="77318"/>
                  </a:lnTo>
                  <a:lnTo>
                    <a:pt x="9567" y="77274"/>
                  </a:lnTo>
                  <a:lnTo>
                    <a:pt x="9611" y="77186"/>
                  </a:lnTo>
                  <a:lnTo>
                    <a:pt x="9611" y="77143"/>
                  </a:lnTo>
                  <a:lnTo>
                    <a:pt x="9611" y="77055"/>
                  </a:lnTo>
                  <a:lnTo>
                    <a:pt x="9567" y="77011"/>
                  </a:lnTo>
                  <a:lnTo>
                    <a:pt x="3687" y="70780"/>
                  </a:lnTo>
                  <a:lnTo>
                    <a:pt x="571" y="67226"/>
                  </a:lnTo>
                  <a:lnTo>
                    <a:pt x="396" y="66699"/>
                  </a:lnTo>
                  <a:lnTo>
                    <a:pt x="352" y="64637"/>
                  </a:lnTo>
                  <a:lnTo>
                    <a:pt x="659" y="63276"/>
                  </a:lnTo>
                  <a:lnTo>
                    <a:pt x="1273" y="60907"/>
                  </a:lnTo>
                  <a:lnTo>
                    <a:pt x="2107" y="58581"/>
                  </a:lnTo>
                  <a:lnTo>
                    <a:pt x="2985" y="55992"/>
                  </a:lnTo>
                  <a:lnTo>
                    <a:pt x="3599" y="53535"/>
                  </a:lnTo>
                  <a:lnTo>
                    <a:pt x="3775" y="51516"/>
                  </a:lnTo>
                  <a:lnTo>
                    <a:pt x="4257" y="48620"/>
                  </a:lnTo>
                  <a:lnTo>
                    <a:pt x="5223" y="44452"/>
                  </a:lnTo>
                  <a:lnTo>
                    <a:pt x="5486" y="42872"/>
                  </a:lnTo>
                  <a:lnTo>
                    <a:pt x="5837" y="40415"/>
                  </a:lnTo>
                  <a:lnTo>
                    <a:pt x="6188" y="37519"/>
                  </a:lnTo>
                  <a:lnTo>
                    <a:pt x="6495" y="34710"/>
                  </a:lnTo>
                  <a:lnTo>
                    <a:pt x="6758" y="30805"/>
                  </a:lnTo>
                  <a:lnTo>
                    <a:pt x="6758" y="30761"/>
                  </a:lnTo>
                  <a:lnTo>
                    <a:pt x="6671" y="29269"/>
                  </a:lnTo>
                  <a:lnTo>
                    <a:pt x="6671" y="29225"/>
                  </a:lnTo>
                  <a:lnTo>
                    <a:pt x="5749" y="24618"/>
                  </a:lnTo>
                  <a:lnTo>
                    <a:pt x="5793" y="23257"/>
                  </a:lnTo>
                  <a:lnTo>
                    <a:pt x="6320" y="20932"/>
                  </a:lnTo>
                  <a:lnTo>
                    <a:pt x="7285" y="18650"/>
                  </a:lnTo>
                  <a:lnTo>
                    <a:pt x="8250" y="16763"/>
                  </a:lnTo>
                  <a:lnTo>
                    <a:pt x="9128" y="15535"/>
                  </a:lnTo>
                  <a:lnTo>
                    <a:pt x="9611" y="15140"/>
                  </a:lnTo>
                  <a:lnTo>
                    <a:pt x="15008" y="13165"/>
                  </a:lnTo>
                  <a:lnTo>
                    <a:pt x="19133" y="11717"/>
                  </a:lnTo>
                  <a:lnTo>
                    <a:pt x="21063" y="10883"/>
                  </a:lnTo>
                  <a:lnTo>
                    <a:pt x="21107" y="10883"/>
                  </a:lnTo>
                  <a:lnTo>
                    <a:pt x="23082" y="9435"/>
                  </a:lnTo>
                  <a:lnTo>
                    <a:pt x="24925" y="7987"/>
                  </a:lnTo>
                  <a:lnTo>
                    <a:pt x="26724" y="6539"/>
                  </a:lnTo>
                  <a:lnTo>
                    <a:pt x="28655" y="4959"/>
                  </a:lnTo>
                  <a:lnTo>
                    <a:pt x="33350" y="1098"/>
                  </a:lnTo>
                  <a:lnTo>
                    <a:pt x="34403" y="352"/>
                  </a:lnTo>
                  <a:lnTo>
                    <a:pt x="34447" y="264"/>
                  </a:lnTo>
                  <a:lnTo>
                    <a:pt x="34447" y="220"/>
                  </a:lnTo>
                  <a:lnTo>
                    <a:pt x="34447" y="133"/>
                  </a:lnTo>
                  <a:lnTo>
                    <a:pt x="34447" y="89"/>
                  </a:lnTo>
                  <a:lnTo>
                    <a:pt x="34359" y="45"/>
                  </a:lnTo>
                  <a:lnTo>
                    <a:pt x="34315"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5" name="Google Shape;6835;p166"/>
            <p:cNvSpPr/>
            <p:nvPr/>
          </p:nvSpPr>
          <p:spPr>
            <a:xfrm>
              <a:off x="4993675" y="3053300"/>
              <a:ext cx="851300" cy="1980125"/>
            </a:xfrm>
            <a:custGeom>
              <a:rect b="b" l="l" r="r" t="t"/>
              <a:pathLst>
                <a:path extrusionOk="0" h="79205" w="34052">
                  <a:moveTo>
                    <a:pt x="33788" y="1"/>
                  </a:moveTo>
                  <a:lnTo>
                    <a:pt x="33744" y="45"/>
                  </a:lnTo>
                  <a:lnTo>
                    <a:pt x="31243" y="2151"/>
                  </a:lnTo>
                  <a:lnTo>
                    <a:pt x="28786" y="4169"/>
                  </a:lnTo>
                  <a:lnTo>
                    <a:pt x="26460" y="6056"/>
                  </a:lnTo>
                  <a:lnTo>
                    <a:pt x="22993" y="8645"/>
                  </a:lnTo>
                  <a:lnTo>
                    <a:pt x="21238" y="9830"/>
                  </a:lnTo>
                  <a:lnTo>
                    <a:pt x="18737" y="10883"/>
                  </a:lnTo>
                  <a:lnTo>
                    <a:pt x="15534" y="12112"/>
                  </a:lnTo>
                  <a:lnTo>
                    <a:pt x="13208" y="13472"/>
                  </a:lnTo>
                  <a:lnTo>
                    <a:pt x="10356" y="14525"/>
                  </a:lnTo>
                  <a:lnTo>
                    <a:pt x="8294" y="15798"/>
                  </a:lnTo>
                  <a:lnTo>
                    <a:pt x="6056" y="16938"/>
                  </a:lnTo>
                  <a:lnTo>
                    <a:pt x="3862" y="17465"/>
                  </a:lnTo>
                  <a:lnTo>
                    <a:pt x="2721" y="17641"/>
                  </a:lnTo>
                  <a:lnTo>
                    <a:pt x="2633" y="17684"/>
                  </a:lnTo>
                  <a:lnTo>
                    <a:pt x="2589" y="17772"/>
                  </a:lnTo>
                  <a:lnTo>
                    <a:pt x="2589" y="17860"/>
                  </a:lnTo>
                  <a:lnTo>
                    <a:pt x="2633" y="17948"/>
                  </a:lnTo>
                  <a:lnTo>
                    <a:pt x="3247" y="18518"/>
                  </a:lnTo>
                  <a:lnTo>
                    <a:pt x="3379" y="19045"/>
                  </a:lnTo>
                  <a:lnTo>
                    <a:pt x="3291" y="20098"/>
                  </a:lnTo>
                  <a:lnTo>
                    <a:pt x="3247" y="21151"/>
                  </a:lnTo>
                  <a:lnTo>
                    <a:pt x="3335" y="22204"/>
                  </a:lnTo>
                  <a:lnTo>
                    <a:pt x="3423" y="23213"/>
                  </a:lnTo>
                  <a:lnTo>
                    <a:pt x="3598" y="24223"/>
                  </a:lnTo>
                  <a:lnTo>
                    <a:pt x="3818" y="25188"/>
                  </a:lnTo>
                  <a:lnTo>
                    <a:pt x="4300" y="27119"/>
                  </a:lnTo>
                  <a:lnTo>
                    <a:pt x="4695" y="28698"/>
                  </a:lnTo>
                  <a:lnTo>
                    <a:pt x="5046" y="30278"/>
                  </a:lnTo>
                  <a:lnTo>
                    <a:pt x="5178" y="31112"/>
                  </a:lnTo>
                  <a:lnTo>
                    <a:pt x="5266" y="31946"/>
                  </a:lnTo>
                  <a:lnTo>
                    <a:pt x="5354" y="32779"/>
                  </a:lnTo>
                  <a:lnTo>
                    <a:pt x="5397" y="33613"/>
                  </a:lnTo>
                  <a:lnTo>
                    <a:pt x="5354" y="36202"/>
                  </a:lnTo>
                  <a:lnTo>
                    <a:pt x="5134" y="38615"/>
                  </a:lnTo>
                  <a:lnTo>
                    <a:pt x="4871" y="41029"/>
                  </a:lnTo>
                  <a:lnTo>
                    <a:pt x="4257" y="45724"/>
                  </a:lnTo>
                  <a:lnTo>
                    <a:pt x="3686" y="47918"/>
                  </a:lnTo>
                  <a:lnTo>
                    <a:pt x="3291" y="50726"/>
                  </a:lnTo>
                  <a:lnTo>
                    <a:pt x="3028" y="53315"/>
                  </a:lnTo>
                  <a:lnTo>
                    <a:pt x="2545" y="56343"/>
                  </a:lnTo>
                  <a:lnTo>
                    <a:pt x="2194" y="58405"/>
                  </a:lnTo>
                  <a:lnTo>
                    <a:pt x="1317" y="60731"/>
                  </a:lnTo>
                  <a:lnTo>
                    <a:pt x="88" y="65031"/>
                  </a:lnTo>
                  <a:lnTo>
                    <a:pt x="88" y="65075"/>
                  </a:lnTo>
                  <a:lnTo>
                    <a:pt x="0" y="66874"/>
                  </a:lnTo>
                  <a:lnTo>
                    <a:pt x="132" y="68937"/>
                  </a:lnTo>
                  <a:lnTo>
                    <a:pt x="44" y="70472"/>
                  </a:lnTo>
                  <a:lnTo>
                    <a:pt x="88" y="71569"/>
                  </a:lnTo>
                  <a:lnTo>
                    <a:pt x="132" y="71613"/>
                  </a:lnTo>
                  <a:lnTo>
                    <a:pt x="395" y="72184"/>
                  </a:lnTo>
                  <a:lnTo>
                    <a:pt x="395" y="72228"/>
                  </a:lnTo>
                  <a:lnTo>
                    <a:pt x="2633" y="74773"/>
                  </a:lnTo>
                  <a:lnTo>
                    <a:pt x="5485" y="77581"/>
                  </a:lnTo>
                  <a:lnTo>
                    <a:pt x="7153" y="79161"/>
                  </a:lnTo>
                  <a:lnTo>
                    <a:pt x="7284" y="79205"/>
                  </a:lnTo>
                  <a:lnTo>
                    <a:pt x="7328" y="79205"/>
                  </a:lnTo>
                  <a:lnTo>
                    <a:pt x="7416" y="79161"/>
                  </a:lnTo>
                  <a:lnTo>
                    <a:pt x="7460" y="79117"/>
                  </a:lnTo>
                  <a:lnTo>
                    <a:pt x="7460" y="79029"/>
                  </a:lnTo>
                  <a:lnTo>
                    <a:pt x="7416" y="78985"/>
                  </a:lnTo>
                  <a:lnTo>
                    <a:pt x="7416" y="78941"/>
                  </a:lnTo>
                  <a:lnTo>
                    <a:pt x="5705" y="77362"/>
                  </a:lnTo>
                  <a:lnTo>
                    <a:pt x="2852" y="74509"/>
                  </a:lnTo>
                  <a:lnTo>
                    <a:pt x="702" y="72008"/>
                  </a:lnTo>
                  <a:lnTo>
                    <a:pt x="439" y="71526"/>
                  </a:lnTo>
                  <a:lnTo>
                    <a:pt x="395" y="70472"/>
                  </a:lnTo>
                  <a:lnTo>
                    <a:pt x="483" y="68937"/>
                  </a:lnTo>
                  <a:lnTo>
                    <a:pt x="483" y="68893"/>
                  </a:lnTo>
                  <a:lnTo>
                    <a:pt x="351" y="66874"/>
                  </a:lnTo>
                  <a:lnTo>
                    <a:pt x="439" y="65119"/>
                  </a:lnTo>
                  <a:lnTo>
                    <a:pt x="1624" y="60863"/>
                  </a:lnTo>
                  <a:lnTo>
                    <a:pt x="2501" y="58537"/>
                  </a:lnTo>
                  <a:lnTo>
                    <a:pt x="2501" y="58493"/>
                  </a:lnTo>
                  <a:lnTo>
                    <a:pt x="2896" y="56387"/>
                  </a:lnTo>
                  <a:lnTo>
                    <a:pt x="3379" y="53359"/>
                  </a:lnTo>
                  <a:lnTo>
                    <a:pt x="3642" y="50770"/>
                  </a:lnTo>
                  <a:lnTo>
                    <a:pt x="4037" y="48006"/>
                  </a:lnTo>
                  <a:lnTo>
                    <a:pt x="4608" y="45768"/>
                  </a:lnTo>
                  <a:lnTo>
                    <a:pt x="5222" y="41073"/>
                  </a:lnTo>
                  <a:lnTo>
                    <a:pt x="5485" y="38659"/>
                  </a:lnTo>
                  <a:lnTo>
                    <a:pt x="5705" y="36202"/>
                  </a:lnTo>
                  <a:lnTo>
                    <a:pt x="5748" y="33657"/>
                  </a:lnTo>
                  <a:lnTo>
                    <a:pt x="5705" y="32735"/>
                  </a:lnTo>
                  <a:lnTo>
                    <a:pt x="5617" y="31902"/>
                  </a:lnTo>
                  <a:lnTo>
                    <a:pt x="5529" y="31068"/>
                  </a:lnTo>
                  <a:lnTo>
                    <a:pt x="5397" y="30234"/>
                  </a:lnTo>
                  <a:lnTo>
                    <a:pt x="5046" y="28611"/>
                  </a:lnTo>
                  <a:lnTo>
                    <a:pt x="4651" y="27031"/>
                  </a:lnTo>
                  <a:lnTo>
                    <a:pt x="4169" y="25056"/>
                  </a:lnTo>
                  <a:lnTo>
                    <a:pt x="3949" y="24091"/>
                  </a:lnTo>
                  <a:lnTo>
                    <a:pt x="3774" y="23126"/>
                  </a:lnTo>
                  <a:lnTo>
                    <a:pt x="3642" y="22160"/>
                  </a:lnTo>
                  <a:lnTo>
                    <a:pt x="3598" y="21151"/>
                  </a:lnTo>
                  <a:lnTo>
                    <a:pt x="3598" y="20098"/>
                  </a:lnTo>
                  <a:lnTo>
                    <a:pt x="3730" y="19045"/>
                  </a:lnTo>
                  <a:lnTo>
                    <a:pt x="3730" y="18957"/>
                  </a:lnTo>
                  <a:lnTo>
                    <a:pt x="3554" y="18386"/>
                  </a:lnTo>
                  <a:lnTo>
                    <a:pt x="3511" y="18299"/>
                  </a:lnTo>
                  <a:lnTo>
                    <a:pt x="3159" y="17948"/>
                  </a:lnTo>
                  <a:lnTo>
                    <a:pt x="3905" y="17816"/>
                  </a:lnTo>
                  <a:lnTo>
                    <a:pt x="6143" y="17289"/>
                  </a:lnTo>
                  <a:lnTo>
                    <a:pt x="6187" y="17246"/>
                  </a:lnTo>
                  <a:lnTo>
                    <a:pt x="8469" y="16105"/>
                  </a:lnTo>
                  <a:lnTo>
                    <a:pt x="10488" y="14832"/>
                  </a:lnTo>
                  <a:lnTo>
                    <a:pt x="13340" y="13779"/>
                  </a:lnTo>
                  <a:lnTo>
                    <a:pt x="13384" y="13779"/>
                  </a:lnTo>
                  <a:lnTo>
                    <a:pt x="15665" y="12419"/>
                  </a:lnTo>
                  <a:lnTo>
                    <a:pt x="18869" y="11190"/>
                  </a:lnTo>
                  <a:lnTo>
                    <a:pt x="21370" y="10137"/>
                  </a:lnTo>
                  <a:lnTo>
                    <a:pt x="21414" y="10137"/>
                  </a:lnTo>
                  <a:lnTo>
                    <a:pt x="23213" y="8908"/>
                  </a:lnTo>
                  <a:lnTo>
                    <a:pt x="26679" y="6319"/>
                  </a:lnTo>
                  <a:lnTo>
                    <a:pt x="29005" y="4433"/>
                  </a:lnTo>
                  <a:lnTo>
                    <a:pt x="31462" y="2458"/>
                  </a:lnTo>
                  <a:lnTo>
                    <a:pt x="33964" y="308"/>
                  </a:lnTo>
                  <a:lnTo>
                    <a:pt x="34008" y="264"/>
                  </a:lnTo>
                  <a:lnTo>
                    <a:pt x="34051" y="176"/>
                  </a:lnTo>
                  <a:lnTo>
                    <a:pt x="34008" y="132"/>
                  </a:lnTo>
                  <a:lnTo>
                    <a:pt x="34008" y="45"/>
                  </a:lnTo>
                  <a:lnTo>
                    <a:pt x="33920"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6" name="Google Shape;6836;p166"/>
            <p:cNvSpPr/>
            <p:nvPr/>
          </p:nvSpPr>
          <p:spPr>
            <a:xfrm>
              <a:off x="4962950" y="3026975"/>
              <a:ext cx="852400" cy="2017425"/>
            </a:xfrm>
            <a:custGeom>
              <a:rect b="b" l="l" r="r" t="t"/>
              <a:pathLst>
                <a:path extrusionOk="0" h="80697" w="34096">
                  <a:moveTo>
                    <a:pt x="33876" y="1"/>
                  </a:moveTo>
                  <a:lnTo>
                    <a:pt x="33832" y="44"/>
                  </a:lnTo>
                  <a:lnTo>
                    <a:pt x="30848" y="2589"/>
                  </a:lnTo>
                  <a:lnTo>
                    <a:pt x="28391" y="4564"/>
                  </a:lnTo>
                  <a:lnTo>
                    <a:pt x="26022" y="6407"/>
                  </a:lnTo>
                  <a:lnTo>
                    <a:pt x="23959" y="7943"/>
                  </a:lnTo>
                  <a:lnTo>
                    <a:pt x="22028" y="9259"/>
                  </a:lnTo>
                  <a:lnTo>
                    <a:pt x="19834" y="10225"/>
                  </a:lnTo>
                  <a:lnTo>
                    <a:pt x="17114" y="11409"/>
                  </a:lnTo>
                  <a:lnTo>
                    <a:pt x="17070" y="11409"/>
                  </a:lnTo>
                  <a:lnTo>
                    <a:pt x="15095" y="12726"/>
                  </a:lnTo>
                  <a:lnTo>
                    <a:pt x="13998" y="13472"/>
                  </a:lnTo>
                  <a:lnTo>
                    <a:pt x="13121" y="13691"/>
                  </a:lnTo>
                  <a:lnTo>
                    <a:pt x="13077" y="13691"/>
                  </a:lnTo>
                  <a:lnTo>
                    <a:pt x="12287" y="14086"/>
                  </a:lnTo>
                  <a:lnTo>
                    <a:pt x="9084" y="15973"/>
                  </a:lnTo>
                  <a:lnTo>
                    <a:pt x="7065" y="17026"/>
                  </a:lnTo>
                  <a:lnTo>
                    <a:pt x="4081" y="17728"/>
                  </a:lnTo>
                  <a:lnTo>
                    <a:pt x="3994" y="17728"/>
                  </a:lnTo>
                  <a:lnTo>
                    <a:pt x="2458" y="18781"/>
                  </a:lnTo>
                  <a:lnTo>
                    <a:pt x="2370" y="18825"/>
                  </a:lnTo>
                  <a:lnTo>
                    <a:pt x="2019" y="19483"/>
                  </a:lnTo>
                  <a:lnTo>
                    <a:pt x="1975" y="19571"/>
                  </a:lnTo>
                  <a:lnTo>
                    <a:pt x="2194" y="21458"/>
                  </a:lnTo>
                  <a:lnTo>
                    <a:pt x="2194" y="21502"/>
                  </a:lnTo>
                  <a:lnTo>
                    <a:pt x="3291" y="25451"/>
                  </a:lnTo>
                  <a:lnTo>
                    <a:pt x="4169" y="28523"/>
                  </a:lnTo>
                  <a:lnTo>
                    <a:pt x="4871" y="31814"/>
                  </a:lnTo>
                  <a:lnTo>
                    <a:pt x="5134" y="35061"/>
                  </a:lnTo>
                  <a:lnTo>
                    <a:pt x="5091" y="38001"/>
                  </a:lnTo>
                  <a:lnTo>
                    <a:pt x="4871" y="40634"/>
                  </a:lnTo>
                  <a:lnTo>
                    <a:pt x="4652" y="42784"/>
                  </a:lnTo>
                  <a:lnTo>
                    <a:pt x="4301" y="45636"/>
                  </a:lnTo>
                  <a:lnTo>
                    <a:pt x="3599" y="49322"/>
                  </a:lnTo>
                  <a:lnTo>
                    <a:pt x="3291" y="52174"/>
                  </a:lnTo>
                  <a:lnTo>
                    <a:pt x="2809" y="55202"/>
                  </a:lnTo>
                  <a:lnTo>
                    <a:pt x="2414" y="57835"/>
                  </a:lnTo>
                  <a:lnTo>
                    <a:pt x="2063" y="59897"/>
                  </a:lnTo>
                  <a:lnTo>
                    <a:pt x="1317" y="61828"/>
                  </a:lnTo>
                  <a:lnTo>
                    <a:pt x="1273" y="61872"/>
                  </a:lnTo>
                  <a:lnTo>
                    <a:pt x="571" y="64548"/>
                  </a:lnTo>
                  <a:lnTo>
                    <a:pt x="527" y="64548"/>
                  </a:lnTo>
                  <a:lnTo>
                    <a:pt x="264" y="66435"/>
                  </a:lnTo>
                  <a:lnTo>
                    <a:pt x="264" y="66479"/>
                  </a:lnTo>
                  <a:lnTo>
                    <a:pt x="351" y="69288"/>
                  </a:lnTo>
                  <a:lnTo>
                    <a:pt x="44" y="73193"/>
                  </a:lnTo>
                  <a:lnTo>
                    <a:pt x="0" y="73851"/>
                  </a:lnTo>
                  <a:lnTo>
                    <a:pt x="0" y="73895"/>
                  </a:lnTo>
                  <a:lnTo>
                    <a:pt x="44" y="73983"/>
                  </a:lnTo>
                  <a:lnTo>
                    <a:pt x="4564" y="78195"/>
                  </a:lnTo>
                  <a:lnTo>
                    <a:pt x="7328" y="80653"/>
                  </a:lnTo>
                  <a:lnTo>
                    <a:pt x="7416" y="80696"/>
                  </a:lnTo>
                  <a:lnTo>
                    <a:pt x="7504" y="80653"/>
                  </a:lnTo>
                  <a:lnTo>
                    <a:pt x="7548" y="80609"/>
                  </a:lnTo>
                  <a:lnTo>
                    <a:pt x="7592" y="80565"/>
                  </a:lnTo>
                  <a:lnTo>
                    <a:pt x="7592" y="80477"/>
                  </a:lnTo>
                  <a:lnTo>
                    <a:pt x="7592" y="80433"/>
                  </a:lnTo>
                  <a:lnTo>
                    <a:pt x="7548" y="80389"/>
                  </a:lnTo>
                  <a:lnTo>
                    <a:pt x="4827" y="77932"/>
                  </a:lnTo>
                  <a:lnTo>
                    <a:pt x="351" y="73763"/>
                  </a:lnTo>
                  <a:lnTo>
                    <a:pt x="703" y="69288"/>
                  </a:lnTo>
                  <a:lnTo>
                    <a:pt x="615" y="66479"/>
                  </a:lnTo>
                  <a:lnTo>
                    <a:pt x="878" y="64636"/>
                  </a:lnTo>
                  <a:lnTo>
                    <a:pt x="1624" y="61960"/>
                  </a:lnTo>
                  <a:lnTo>
                    <a:pt x="2414" y="60029"/>
                  </a:lnTo>
                  <a:lnTo>
                    <a:pt x="2414" y="59985"/>
                  </a:lnTo>
                  <a:lnTo>
                    <a:pt x="2765" y="57923"/>
                  </a:lnTo>
                  <a:lnTo>
                    <a:pt x="3160" y="55246"/>
                  </a:lnTo>
                  <a:lnTo>
                    <a:pt x="3643" y="52218"/>
                  </a:lnTo>
                  <a:lnTo>
                    <a:pt x="3950" y="49366"/>
                  </a:lnTo>
                  <a:lnTo>
                    <a:pt x="4652" y="45724"/>
                  </a:lnTo>
                  <a:lnTo>
                    <a:pt x="5003" y="42828"/>
                  </a:lnTo>
                  <a:lnTo>
                    <a:pt x="5222" y="40634"/>
                  </a:lnTo>
                  <a:lnTo>
                    <a:pt x="5442" y="38045"/>
                  </a:lnTo>
                  <a:lnTo>
                    <a:pt x="5486" y="35017"/>
                  </a:lnTo>
                  <a:lnTo>
                    <a:pt x="5222" y="31770"/>
                  </a:lnTo>
                  <a:lnTo>
                    <a:pt x="5178" y="31770"/>
                  </a:lnTo>
                  <a:lnTo>
                    <a:pt x="4520" y="28435"/>
                  </a:lnTo>
                  <a:lnTo>
                    <a:pt x="3643" y="25363"/>
                  </a:lnTo>
                  <a:lnTo>
                    <a:pt x="2546" y="21414"/>
                  </a:lnTo>
                  <a:lnTo>
                    <a:pt x="2326" y="19571"/>
                  </a:lnTo>
                  <a:lnTo>
                    <a:pt x="2677" y="19045"/>
                  </a:lnTo>
                  <a:lnTo>
                    <a:pt x="4169" y="18079"/>
                  </a:lnTo>
                  <a:lnTo>
                    <a:pt x="7197" y="17377"/>
                  </a:lnTo>
                  <a:lnTo>
                    <a:pt x="7241" y="17333"/>
                  </a:lnTo>
                  <a:lnTo>
                    <a:pt x="9259" y="16280"/>
                  </a:lnTo>
                  <a:lnTo>
                    <a:pt x="12419" y="14393"/>
                  </a:lnTo>
                  <a:lnTo>
                    <a:pt x="13208" y="14042"/>
                  </a:lnTo>
                  <a:lnTo>
                    <a:pt x="14086" y="13823"/>
                  </a:lnTo>
                  <a:lnTo>
                    <a:pt x="14174" y="13779"/>
                  </a:lnTo>
                  <a:lnTo>
                    <a:pt x="15315" y="13033"/>
                  </a:lnTo>
                  <a:lnTo>
                    <a:pt x="17245" y="11717"/>
                  </a:lnTo>
                  <a:lnTo>
                    <a:pt x="19966" y="10576"/>
                  </a:lnTo>
                  <a:lnTo>
                    <a:pt x="22160" y="9566"/>
                  </a:lnTo>
                  <a:lnTo>
                    <a:pt x="22204" y="9566"/>
                  </a:lnTo>
                  <a:lnTo>
                    <a:pt x="24179" y="8206"/>
                  </a:lnTo>
                  <a:lnTo>
                    <a:pt x="26197" y="6714"/>
                  </a:lnTo>
                  <a:lnTo>
                    <a:pt x="28611" y="4871"/>
                  </a:lnTo>
                  <a:lnTo>
                    <a:pt x="31068" y="2853"/>
                  </a:lnTo>
                  <a:lnTo>
                    <a:pt x="34052" y="308"/>
                  </a:lnTo>
                  <a:lnTo>
                    <a:pt x="34096" y="264"/>
                  </a:lnTo>
                  <a:lnTo>
                    <a:pt x="34096" y="220"/>
                  </a:lnTo>
                  <a:lnTo>
                    <a:pt x="34096" y="132"/>
                  </a:lnTo>
                  <a:lnTo>
                    <a:pt x="34052" y="88"/>
                  </a:lnTo>
                  <a:lnTo>
                    <a:pt x="34008" y="44"/>
                  </a:lnTo>
                  <a:lnTo>
                    <a:pt x="33964"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7" name="Google Shape;6837;p166"/>
            <p:cNvSpPr/>
            <p:nvPr/>
          </p:nvSpPr>
          <p:spPr>
            <a:xfrm>
              <a:off x="4932225" y="2976525"/>
              <a:ext cx="827175" cy="2027275"/>
            </a:xfrm>
            <a:custGeom>
              <a:rect b="b" l="l" r="r" t="t"/>
              <a:pathLst>
                <a:path extrusionOk="0" h="81091" w="33087">
                  <a:moveTo>
                    <a:pt x="32823" y="0"/>
                  </a:moveTo>
                  <a:lnTo>
                    <a:pt x="32780" y="44"/>
                  </a:lnTo>
                  <a:lnTo>
                    <a:pt x="32736" y="132"/>
                  </a:lnTo>
                  <a:lnTo>
                    <a:pt x="31990" y="2413"/>
                  </a:lnTo>
                  <a:lnTo>
                    <a:pt x="31463" y="3072"/>
                  </a:lnTo>
                  <a:lnTo>
                    <a:pt x="29664" y="4607"/>
                  </a:lnTo>
                  <a:lnTo>
                    <a:pt x="27251" y="6494"/>
                  </a:lnTo>
                  <a:lnTo>
                    <a:pt x="24881" y="8206"/>
                  </a:lnTo>
                  <a:lnTo>
                    <a:pt x="22775" y="9698"/>
                  </a:lnTo>
                  <a:lnTo>
                    <a:pt x="18694" y="11672"/>
                  </a:lnTo>
                  <a:lnTo>
                    <a:pt x="16500" y="13252"/>
                  </a:lnTo>
                  <a:lnTo>
                    <a:pt x="15183" y="14305"/>
                  </a:lnTo>
                  <a:lnTo>
                    <a:pt x="13867" y="14700"/>
                  </a:lnTo>
                  <a:lnTo>
                    <a:pt x="13823" y="14700"/>
                  </a:lnTo>
                  <a:lnTo>
                    <a:pt x="11717" y="15841"/>
                  </a:lnTo>
                  <a:lnTo>
                    <a:pt x="11717" y="15885"/>
                  </a:lnTo>
                  <a:lnTo>
                    <a:pt x="9874" y="17157"/>
                  </a:lnTo>
                  <a:lnTo>
                    <a:pt x="8075" y="18079"/>
                  </a:lnTo>
                  <a:lnTo>
                    <a:pt x="5617" y="18693"/>
                  </a:lnTo>
                  <a:lnTo>
                    <a:pt x="5574" y="18693"/>
                  </a:lnTo>
                  <a:lnTo>
                    <a:pt x="3643" y="19746"/>
                  </a:lnTo>
                  <a:lnTo>
                    <a:pt x="2107" y="20668"/>
                  </a:lnTo>
                  <a:lnTo>
                    <a:pt x="2107" y="20712"/>
                  </a:lnTo>
                  <a:lnTo>
                    <a:pt x="1493" y="21238"/>
                  </a:lnTo>
                  <a:lnTo>
                    <a:pt x="1449" y="21326"/>
                  </a:lnTo>
                  <a:lnTo>
                    <a:pt x="1273" y="21896"/>
                  </a:lnTo>
                  <a:lnTo>
                    <a:pt x="1273" y="22028"/>
                  </a:lnTo>
                  <a:lnTo>
                    <a:pt x="3116" y="27337"/>
                  </a:lnTo>
                  <a:lnTo>
                    <a:pt x="3994" y="30453"/>
                  </a:lnTo>
                  <a:lnTo>
                    <a:pt x="4257" y="31506"/>
                  </a:lnTo>
                  <a:lnTo>
                    <a:pt x="4433" y="32515"/>
                  </a:lnTo>
                  <a:lnTo>
                    <a:pt x="4608" y="33525"/>
                  </a:lnTo>
                  <a:lnTo>
                    <a:pt x="4740" y="34534"/>
                  </a:lnTo>
                  <a:lnTo>
                    <a:pt x="4828" y="35543"/>
                  </a:lnTo>
                  <a:lnTo>
                    <a:pt x="4872" y="36552"/>
                  </a:lnTo>
                  <a:lnTo>
                    <a:pt x="4915" y="37562"/>
                  </a:lnTo>
                  <a:lnTo>
                    <a:pt x="4915" y="38571"/>
                  </a:lnTo>
                  <a:lnTo>
                    <a:pt x="4872" y="40633"/>
                  </a:lnTo>
                  <a:lnTo>
                    <a:pt x="4696" y="42652"/>
                  </a:lnTo>
                  <a:lnTo>
                    <a:pt x="4520" y="44714"/>
                  </a:lnTo>
                  <a:lnTo>
                    <a:pt x="4301" y="46776"/>
                  </a:lnTo>
                  <a:lnTo>
                    <a:pt x="4257" y="47566"/>
                  </a:lnTo>
                  <a:lnTo>
                    <a:pt x="3687" y="50857"/>
                  </a:lnTo>
                  <a:lnTo>
                    <a:pt x="3248" y="53753"/>
                  </a:lnTo>
                  <a:lnTo>
                    <a:pt x="2809" y="57044"/>
                  </a:lnTo>
                  <a:lnTo>
                    <a:pt x="2283" y="60467"/>
                  </a:lnTo>
                  <a:lnTo>
                    <a:pt x="1800" y="62573"/>
                  </a:lnTo>
                  <a:lnTo>
                    <a:pt x="1098" y="64943"/>
                  </a:lnTo>
                  <a:lnTo>
                    <a:pt x="440" y="67620"/>
                  </a:lnTo>
                  <a:lnTo>
                    <a:pt x="440" y="67663"/>
                  </a:lnTo>
                  <a:lnTo>
                    <a:pt x="396" y="69199"/>
                  </a:lnTo>
                  <a:lnTo>
                    <a:pt x="89" y="73280"/>
                  </a:lnTo>
                  <a:lnTo>
                    <a:pt x="1" y="75299"/>
                  </a:lnTo>
                  <a:lnTo>
                    <a:pt x="1" y="75343"/>
                  </a:lnTo>
                  <a:lnTo>
                    <a:pt x="396" y="76922"/>
                  </a:lnTo>
                  <a:lnTo>
                    <a:pt x="440" y="77010"/>
                  </a:lnTo>
                  <a:lnTo>
                    <a:pt x="5223" y="81047"/>
                  </a:lnTo>
                  <a:lnTo>
                    <a:pt x="5310" y="81091"/>
                  </a:lnTo>
                  <a:lnTo>
                    <a:pt x="5398" y="81091"/>
                  </a:lnTo>
                  <a:lnTo>
                    <a:pt x="5442" y="81047"/>
                  </a:lnTo>
                  <a:lnTo>
                    <a:pt x="5486" y="81003"/>
                  </a:lnTo>
                  <a:lnTo>
                    <a:pt x="5486" y="80915"/>
                  </a:lnTo>
                  <a:lnTo>
                    <a:pt x="5486" y="80871"/>
                  </a:lnTo>
                  <a:lnTo>
                    <a:pt x="5442" y="80784"/>
                  </a:lnTo>
                  <a:lnTo>
                    <a:pt x="703" y="76791"/>
                  </a:lnTo>
                  <a:lnTo>
                    <a:pt x="352" y="75255"/>
                  </a:lnTo>
                  <a:lnTo>
                    <a:pt x="440" y="73280"/>
                  </a:lnTo>
                  <a:lnTo>
                    <a:pt x="747" y="69243"/>
                  </a:lnTo>
                  <a:lnTo>
                    <a:pt x="791" y="67707"/>
                  </a:lnTo>
                  <a:lnTo>
                    <a:pt x="1405" y="65031"/>
                  </a:lnTo>
                  <a:lnTo>
                    <a:pt x="2151" y="62661"/>
                  </a:lnTo>
                  <a:lnTo>
                    <a:pt x="2634" y="60555"/>
                  </a:lnTo>
                  <a:lnTo>
                    <a:pt x="3160" y="57088"/>
                  </a:lnTo>
                  <a:lnTo>
                    <a:pt x="3599" y="53797"/>
                  </a:lnTo>
                  <a:lnTo>
                    <a:pt x="4038" y="50901"/>
                  </a:lnTo>
                  <a:lnTo>
                    <a:pt x="4564" y="47610"/>
                  </a:lnTo>
                  <a:lnTo>
                    <a:pt x="4652" y="46820"/>
                  </a:lnTo>
                  <a:lnTo>
                    <a:pt x="4872" y="44758"/>
                  </a:lnTo>
                  <a:lnTo>
                    <a:pt x="5047" y="42652"/>
                  </a:lnTo>
                  <a:lnTo>
                    <a:pt x="5223" y="40633"/>
                  </a:lnTo>
                  <a:lnTo>
                    <a:pt x="5266" y="38571"/>
                  </a:lnTo>
                  <a:lnTo>
                    <a:pt x="5266" y="37562"/>
                  </a:lnTo>
                  <a:lnTo>
                    <a:pt x="5223" y="36508"/>
                  </a:lnTo>
                  <a:lnTo>
                    <a:pt x="5179" y="35499"/>
                  </a:lnTo>
                  <a:lnTo>
                    <a:pt x="5091" y="34490"/>
                  </a:lnTo>
                  <a:lnTo>
                    <a:pt x="4959" y="33481"/>
                  </a:lnTo>
                  <a:lnTo>
                    <a:pt x="4784" y="32428"/>
                  </a:lnTo>
                  <a:lnTo>
                    <a:pt x="4564" y="31418"/>
                  </a:lnTo>
                  <a:lnTo>
                    <a:pt x="4301" y="30365"/>
                  </a:lnTo>
                  <a:lnTo>
                    <a:pt x="3423" y="27206"/>
                  </a:lnTo>
                  <a:lnTo>
                    <a:pt x="1624" y="21940"/>
                  </a:lnTo>
                  <a:lnTo>
                    <a:pt x="1756" y="21457"/>
                  </a:lnTo>
                  <a:lnTo>
                    <a:pt x="2326" y="20975"/>
                  </a:lnTo>
                  <a:lnTo>
                    <a:pt x="3818" y="20053"/>
                  </a:lnTo>
                  <a:lnTo>
                    <a:pt x="5705" y="19044"/>
                  </a:lnTo>
                  <a:lnTo>
                    <a:pt x="8206" y="18386"/>
                  </a:lnTo>
                  <a:lnTo>
                    <a:pt x="10049" y="17464"/>
                  </a:lnTo>
                  <a:lnTo>
                    <a:pt x="11892" y="16148"/>
                  </a:lnTo>
                  <a:lnTo>
                    <a:pt x="13955" y="15051"/>
                  </a:lnTo>
                  <a:lnTo>
                    <a:pt x="15315" y="14612"/>
                  </a:lnTo>
                  <a:lnTo>
                    <a:pt x="15403" y="14568"/>
                  </a:lnTo>
                  <a:lnTo>
                    <a:pt x="16719" y="13559"/>
                  </a:lnTo>
                  <a:lnTo>
                    <a:pt x="18869" y="11979"/>
                  </a:lnTo>
                  <a:lnTo>
                    <a:pt x="22906" y="10005"/>
                  </a:lnTo>
                  <a:lnTo>
                    <a:pt x="22950" y="10005"/>
                  </a:lnTo>
                  <a:lnTo>
                    <a:pt x="25100" y="8469"/>
                  </a:lnTo>
                  <a:lnTo>
                    <a:pt x="27470" y="6758"/>
                  </a:lnTo>
                  <a:lnTo>
                    <a:pt x="29883" y="4871"/>
                  </a:lnTo>
                  <a:lnTo>
                    <a:pt x="31726" y="3335"/>
                  </a:lnTo>
                  <a:lnTo>
                    <a:pt x="32297" y="2589"/>
                  </a:lnTo>
                  <a:lnTo>
                    <a:pt x="32297" y="2545"/>
                  </a:lnTo>
                  <a:lnTo>
                    <a:pt x="33043" y="219"/>
                  </a:lnTo>
                  <a:lnTo>
                    <a:pt x="33087" y="176"/>
                  </a:lnTo>
                  <a:lnTo>
                    <a:pt x="33043" y="88"/>
                  </a:lnTo>
                  <a:lnTo>
                    <a:pt x="32999" y="44"/>
                  </a:lnTo>
                  <a:lnTo>
                    <a:pt x="32955"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8" name="Google Shape;6838;p166"/>
            <p:cNvSpPr/>
            <p:nvPr/>
          </p:nvSpPr>
          <p:spPr>
            <a:xfrm>
              <a:off x="4899325" y="2920575"/>
              <a:ext cx="796450" cy="2115050"/>
            </a:xfrm>
            <a:custGeom>
              <a:rect b="b" l="l" r="r" t="t"/>
              <a:pathLst>
                <a:path extrusionOk="0" h="84602" w="31858">
                  <a:moveTo>
                    <a:pt x="31638" y="0"/>
                  </a:moveTo>
                  <a:lnTo>
                    <a:pt x="31594" y="44"/>
                  </a:lnTo>
                  <a:lnTo>
                    <a:pt x="31287" y="307"/>
                  </a:lnTo>
                  <a:lnTo>
                    <a:pt x="31243" y="395"/>
                  </a:lnTo>
                  <a:lnTo>
                    <a:pt x="30322" y="3730"/>
                  </a:lnTo>
                  <a:lnTo>
                    <a:pt x="29005" y="6275"/>
                  </a:lnTo>
                  <a:lnTo>
                    <a:pt x="25890" y="8688"/>
                  </a:lnTo>
                  <a:lnTo>
                    <a:pt x="23608" y="10356"/>
                  </a:lnTo>
                  <a:lnTo>
                    <a:pt x="20361" y="12155"/>
                  </a:lnTo>
                  <a:lnTo>
                    <a:pt x="17991" y="14042"/>
                  </a:lnTo>
                  <a:lnTo>
                    <a:pt x="16456" y="15270"/>
                  </a:lnTo>
                  <a:lnTo>
                    <a:pt x="14525" y="16016"/>
                  </a:lnTo>
                  <a:lnTo>
                    <a:pt x="14481" y="16016"/>
                  </a:lnTo>
                  <a:lnTo>
                    <a:pt x="10751" y="18518"/>
                  </a:lnTo>
                  <a:lnTo>
                    <a:pt x="8952" y="19439"/>
                  </a:lnTo>
                  <a:lnTo>
                    <a:pt x="6890" y="19966"/>
                  </a:lnTo>
                  <a:lnTo>
                    <a:pt x="6846" y="20010"/>
                  </a:lnTo>
                  <a:lnTo>
                    <a:pt x="3862" y="21721"/>
                  </a:lnTo>
                  <a:lnTo>
                    <a:pt x="1229" y="23213"/>
                  </a:lnTo>
                  <a:lnTo>
                    <a:pt x="834" y="23388"/>
                  </a:lnTo>
                  <a:lnTo>
                    <a:pt x="746" y="23432"/>
                  </a:lnTo>
                  <a:lnTo>
                    <a:pt x="702" y="23520"/>
                  </a:lnTo>
                  <a:lnTo>
                    <a:pt x="702" y="23564"/>
                  </a:lnTo>
                  <a:lnTo>
                    <a:pt x="746" y="23652"/>
                  </a:lnTo>
                  <a:lnTo>
                    <a:pt x="1624" y="24793"/>
                  </a:lnTo>
                  <a:lnTo>
                    <a:pt x="3379" y="30453"/>
                  </a:lnTo>
                  <a:lnTo>
                    <a:pt x="4125" y="33261"/>
                  </a:lnTo>
                  <a:lnTo>
                    <a:pt x="4652" y="36596"/>
                  </a:lnTo>
                  <a:lnTo>
                    <a:pt x="4783" y="40326"/>
                  </a:lnTo>
                  <a:lnTo>
                    <a:pt x="4696" y="43880"/>
                  </a:lnTo>
                  <a:lnTo>
                    <a:pt x="4608" y="45109"/>
                  </a:lnTo>
                  <a:lnTo>
                    <a:pt x="4520" y="46338"/>
                  </a:lnTo>
                  <a:lnTo>
                    <a:pt x="4301" y="48839"/>
                  </a:lnTo>
                  <a:lnTo>
                    <a:pt x="3994" y="51252"/>
                  </a:lnTo>
                  <a:lnTo>
                    <a:pt x="3686" y="53666"/>
                  </a:lnTo>
                  <a:lnTo>
                    <a:pt x="3291" y="56386"/>
                  </a:lnTo>
                  <a:lnTo>
                    <a:pt x="2984" y="59151"/>
                  </a:lnTo>
                  <a:lnTo>
                    <a:pt x="2589" y="61608"/>
                  </a:lnTo>
                  <a:lnTo>
                    <a:pt x="2282" y="63276"/>
                  </a:lnTo>
                  <a:lnTo>
                    <a:pt x="1668" y="65470"/>
                  </a:lnTo>
                  <a:lnTo>
                    <a:pt x="1097" y="67576"/>
                  </a:lnTo>
                  <a:lnTo>
                    <a:pt x="702" y="69550"/>
                  </a:lnTo>
                  <a:lnTo>
                    <a:pt x="351" y="71393"/>
                  </a:lnTo>
                  <a:lnTo>
                    <a:pt x="132" y="73105"/>
                  </a:lnTo>
                  <a:lnTo>
                    <a:pt x="44" y="74684"/>
                  </a:lnTo>
                  <a:lnTo>
                    <a:pt x="0" y="75430"/>
                  </a:lnTo>
                  <a:lnTo>
                    <a:pt x="44" y="76132"/>
                  </a:lnTo>
                  <a:lnTo>
                    <a:pt x="88" y="76791"/>
                  </a:lnTo>
                  <a:lnTo>
                    <a:pt x="132" y="77449"/>
                  </a:lnTo>
                  <a:lnTo>
                    <a:pt x="790" y="79643"/>
                  </a:lnTo>
                  <a:lnTo>
                    <a:pt x="834" y="79687"/>
                  </a:lnTo>
                  <a:lnTo>
                    <a:pt x="1361" y="80652"/>
                  </a:lnTo>
                  <a:lnTo>
                    <a:pt x="1405" y="80696"/>
                  </a:lnTo>
                  <a:lnTo>
                    <a:pt x="6363" y="84558"/>
                  </a:lnTo>
                  <a:lnTo>
                    <a:pt x="6495" y="84601"/>
                  </a:lnTo>
                  <a:lnTo>
                    <a:pt x="6539" y="84558"/>
                  </a:lnTo>
                  <a:lnTo>
                    <a:pt x="6626" y="84514"/>
                  </a:lnTo>
                  <a:lnTo>
                    <a:pt x="6626" y="84470"/>
                  </a:lnTo>
                  <a:lnTo>
                    <a:pt x="6626" y="84382"/>
                  </a:lnTo>
                  <a:lnTo>
                    <a:pt x="6626" y="84338"/>
                  </a:lnTo>
                  <a:lnTo>
                    <a:pt x="6582" y="84294"/>
                  </a:lnTo>
                  <a:lnTo>
                    <a:pt x="1668" y="80433"/>
                  </a:lnTo>
                  <a:lnTo>
                    <a:pt x="1141" y="79555"/>
                  </a:lnTo>
                  <a:lnTo>
                    <a:pt x="483" y="77361"/>
                  </a:lnTo>
                  <a:lnTo>
                    <a:pt x="395" y="76747"/>
                  </a:lnTo>
                  <a:lnTo>
                    <a:pt x="395" y="76089"/>
                  </a:lnTo>
                  <a:lnTo>
                    <a:pt x="351" y="75387"/>
                  </a:lnTo>
                  <a:lnTo>
                    <a:pt x="395" y="74641"/>
                  </a:lnTo>
                  <a:lnTo>
                    <a:pt x="483" y="73105"/>
                  </a:lnTo>
                  <a:lnTo>
                    <a:pt x="702" y="71393"/>
                  </a:lnTo>
                  <a:lnTo>
                    <a:pt x="1054" y="69594"/>
                  </a:lnTo>
                  <a:lnTo>
                    <a:pt x="1448" y="67620"/>
                  </a:lnTo>
                  <a:lnTo>
                    <a:pt x="2019" y="65557"/>
                  </a:lnTo>
                  <a:lnTo>
                    <a:pt x="2633" y="63363"/>
                  </a:lnTo>
                  <a:lnTo>
                    <a:pt x="2633" y="63319"/>
                  </a:lnTo>
                  <a:lnTo>
                    <a:pt x="2940" y="61696"/>
                  </a:lnTo>
                  <a:lnTo>
                    <a:pt x="3335" y="59195"/>
                  </a:lnTo>
                  <a:lnTo>
                    <a:pt x="3642" y="56430"/>
                  </a:lnTo>
                  <a:lnTo>
                    <a:pt x="3994" y="53710"/>
                  </a:lnTo>
                  <a:lnTo>
                    <a:pt x="4345" y="51296"/>
                  </a:lnTo>
                  <a:lnTo>
                    <a:pt x="4652" y="48839"/>
                  </a:lnTo>
                  <a:lnTo>
                    <a:pt x="4871" y="46382"/>
                  </a:lnTo>
                  <a:lnTo>
                    <a:pt x="4959" y="45153"/>
                  </a:lnTo>
                  <a:lnTo>
                    <a:pt x="5047" y="43880"/>
                  </a:lnTo>
                  <a:lnTo>
                    <a:pt x="5134" y="40326"/>
                  </a:lnTo>
                  <a:lnTo>
                    <a:pt x="5003" y="36596"/>
                  </a:lnTo>
                  <a:lnTo>
                    <a:pt x="5003" y="36552"/>
                  </a:lnTo>
                  <a:lnTo>
                    <a:pt x="4476" y="33174"/>
                  </a:lnTo>
                  <a:lnTo>
                    <a:pt x="3686" y="30321"/>
                  </a:lnTo>
                  <a:lnTo>
                    <a:pt x="2589" y="26767"/>
                  </a:lnTo>
                  <a:lnTo>
                    <a:pt x="1931" y="24661"/>
                  </a:lnTo>
                  <a:lnTo>
                    <a:pt x="1931" y="24617"/>
                  </a:lnTo>
                  <a:lnTo>
                    <a:pt x="1185" y="23608"/>
                  </a:lnTo>
                  <a:lnTo>
                    <a:pt x="1361" y="23520"/>
                  </a:lnTo>
                  <a:lnTo>
                    <a:pt x="1405" y="23520"/>
                  </a:lnTo>
                  <a:lnTo>
                    <a:pt x="4037" y="22028"/>
                  </a:lnTo>
                  <a:lnTo>
                    <a:pt x="6977" y="20317"/>
                  </a:lnTo>
                  <a:lnTo>
                    <a:pt x="9040" y="19790"/>
                  </a:lnTo>
                  <a:lnTo>
                    <a:pt x="9084" y="19790"/>
                  </a:lnTo>
                  <a:lnTo>
                    <a:pt x="10927" y="18825"/>
                  </a:lnTo>
                  <a:lnTo>
                    <a:pt x="14656" y="16324"/>
                  </a:lnTo>
                  <a:lnTo>
                    <a:pt x="16631" y="15622"/>
                  </a:lnTo>
                  <a:lnTo>
                    <a:pt x="16675" y="15578"/>
                  </a:lnTo>
                  <a:lnTo>
                    <a:pt x="18211" y="14305"/>
                  </a:lnTo>
                  <a:lnTo>
                    <a:pt x="20536" y="12462"/>
                  </a:lnTo>
                  <a:lnTo>
                    <a:pt x="23784" y="10663"/>
                  </a:lnTo>
                  <a:lnTo>
                    <a:pt x="23784" y="10619"/>
                  </a:lnTo>
                  <a:lnTo>
                    <a:pt x="26109" y="8952"/>
                  </a:lnTo>
                  <a:lnTo>
                    <a:pt x="29225" y="6494"/>
                  </a:lnTo>
                  <a:lnTo>
                    <a:pt x="29269" y="6451"/>
                  </a:lnTo>
                  <a:lnTo>
                    <a:pt x="30673" y="3862"/>
                  </a:lnTo>
                  <a:lnTo>
                    <a:pt x="31550" y="527"/>
                  </a:lnTo>
                  <a:lnTo>
                    <a:pt x="31814" y="263"/>
                  </a:lnTo>
                  <a:lnTo>
                    <a:pt x="31858" y="220"/>
                  </a:lnTo>
                  <a:lnTo>
                    <a:pt x="31858" y="132"/>
                  </a:lnTo>
                  <a:lnTo>
                    <a:pt x="31858" y="88"/>
                  </a:lnTo>
                  <a:lnTo>
                    <a:pt x="31814" y="44"/>
                  </a:lnTo>
                  <a:lnTo>
                    <a:pt x="31770"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9" name="Google Shape;6839;p166"/>
            <p:cNvSpPr/>
            <p:nvPr/>
          </p:nvSpPr>
          <p:spPr>
            <a:xfrm>
              <a:off x="5289850" y="2869000"/>
              <a:ext cx="349975" cy="388375"/>
            </a:xfrm>
            <a:custGeom>
              <a:rect b="b" l="l" r="r" t="t"/>
              <a:pathLst>
                <a:path extrusionOk="0" h="15535" w="13999">
                  <a:moveTo>
                    <a:pt x="13779" y="1"/>
                  </a:moveTo>
                  <a:lnTo>
                    <a:pt x="13735" y="45"/>
                  </a:lnTo>
                  <a:lnTo>
                    <a:pt x="12902" y="527"/>
                  </a:lnTo>
                  <a:lnTo>
                    <a:pt x="9128" y="3116"/>
                  </a:lnTo>
                  <a:lnTo>
                    <a:pt x="7285" y="4169"/>
                  </a:lnTo>
                  <a:lnTo>
                    <a:pt x="5486" y="5310"/>
                  </a:lnTo>
                  <a:lnTo>
                    <a:pt x="5442" y="5398"/>
                  </a:lnTo>
                  <a:lnTo>
                    <a:pt x="5442" y="5442"/>
                  </a:lnTo>
                  <a:lnTo>
                    <a:pt x="4740" y="8908"/>
                  </a:lnTo>
                  <a:lnTo>
                    <a:pt x="4433" y="10927"/>
                  </a:lnTo>
                  <a:lnTo>
                    <a:pt x="4257" y="11629"/>
                  </a:lnTo>
                  <a:lnTo>
                    <a:pt x="2019" y="13823"/>
                  </a:lnTo>
                  <a:lnTo>
                    <a:pt x="659" y="15008"/>
                  </a:lnTo>
                  <a:lnTo>
                    <a:pt x="89" y="15227"/>
                  </a:lnTo>
                  <a:lnTo>
                    <a:pt x="45" y="15271"/>
                  </a:lnTo>
                  <a:lnTo>
                    <a:pt x="1" y="15315"/>
                  </a:lnTo>
                  <a:lnTo>
                    <a:pt x="1" y="15359"/>
                  </a:lnTo>
                  <a:lnTo>
                    <a:pt x="1" y="15447"/>
                  </a:lnTo>
                  <a:lnTo>
                    <a:pt x="45" y="15534"/>
                  </a:lnTo>
                  <a:lnTo>
                    <a:pt x="220" y="15534"/>
                  </a:lnTo>
                  <a:lnTo>
                    <a:pt x="835" y="15315"/>
                  </a:lnTo>
                  <a:lnTo>
                    <a:pt x="878" y="15271"/>
                  </a:lnTo>
                  <a:lnTo>
                    <a:pt x="2283" y="14086"/>
                  </a:lnTo>
                  <a:lnTo>
                    <a:pt x="4521" y="11848"/>
                  </a:lnTo>
                  <a:lnTo>
                    <a:pt x="4564" y="11761"/>
                  </a:lnTo>
                  <a:lnTo>
                    <a:pt x="4784" y="11015"/>
                  </a:lnTo>
                  <a:lnTo>
                    <a:pt x="5091" y="8952"/>
                  </a:lnTo>
                  <a:lnTo>
                    <a:pt x="5749" y="5574"/>
                  </a:lnTo>
                  <a:lnTo>
                    <a:pt x="7461" y="4477"/>
                  </a:lnTo>
                  <a:lnTo>
                    <a:pt x="9304" y="3423"/>
                  </a:lnTo>
                  <a:lnTo>
                    <a:pt x="13077" y="791"/>
                  </a:lnTo>
                  <a:lnTo>
                    <a:pt x="13911" y="352"/>
                  </a:lnTo>
                  <a:lnTo>
                    <a:pt x="13955" y="308"/>
                  </a:lnTo>
                  <a:lnTo>
                    <a:pt x="13999" y="220"/>
                  </a:lnTo>
                  <a:lnTo>
                    <a:pt x="13999" y="176"/>
                  </a:lnTo>
                  <a:lnTo>
                    <a:pt x="13955" y="89"/>
                  </a:lnTo>
                  <a:lnTo>
                    <a:pt x="13911" y="45"/>
                  </a:lnTo>
                  <a:lnTo>
                    <a:pt x="13867"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0" name="Google Shape;6840;p166"/>
            <p:cNvSpPr/>
            <p:nvPr/>
          </p:nvSpPr>
          <p:spPr>
            <a:xfrm>
              <a:off x="5206475" y="2843775"/>
              <a:ext cx="405925" cy="426750"/>
            </a:xfrm>
            <a:custGeom>
              <a:rect b="b" l="l" r="r" t="t"/>
              <a:pathLst>
                <a:path extrusionOk="0" h="17070" w="16237">
                  <a:moveTo>
                    <a:pt x="16017" y="0"/>
                  </a:moveTo>
                  <a:lnTo>
                    <a:pt x="15973" y="44"/>
                  </a:lnTo>
                  <a:lnTo>
                    <a:pt x="12858" y="2107"/>
                  </a:lnTo>
                  <a:lnTo>
                    <a:pt x="10532" y="3511"/>
                  </a:lnTo>
                  <a:lnTo>
                    <a:pt x="8514" y="4740"/>
                  </a:lnTo>
                  <a:lnTo>
                    <a:pt x="6495" y="6188"/>
                  </a:lnTo>
                  <a:lnTo>
                    <a:pt x="4389" y="7636"/>
                  </a:lnTo>
                  <a:lnTo>
                    <a:pt x="4345" y="7636"/>
                  </a:lnTo>
                  <a:lnTo>
                    <a:pt x="3862" y="8250"/>
                  </a:lnTo>
                  <a:lnTo>
                    <a:pt x="3819" y="8338"/>
                  </a:lnTo>
                  <a:lnTo>
                    <a:pt x="3467" y="11541"/>
                  </a:lnTo>
                  <a:lnTo>
                    <a:pt x="3292" y="13998"/>
                  </a:lnTo>
                  <a:lnTo>
                    <a:pt x="3204" y="14744"/>
                  </a:lnTo>
                  <a:lnTo>
                    <a:pt x="2985" y="15008"/>
                  </a:lnTo>
                  <a:lnTo>
                    <a:pt x="1273" y="15841"/>
                  </a:lnTo>
                  <a:lnTo>
                    <a:pt x="1273" y="15885"/>
                  </a:lnTo>
                  <a:lnTo>
                    <a:pt x="89" y="16763"/>
                  </a:lnTo>
                  <a:lnTo>
                    <a:pt x="45" y="16807"/>
                  </a:lnTo>
                  <a:lnTo>
                    <a:pt x="1" y="16851"/>
                  </a:lnTo>
                  <a:lnTo>
                    <a:pt x="1" y="16938"/>
                  </a:lnTo>
                  <a:lnTo>
                    <a:pt x="45" y="16982"/>
                  </a:lnTo>
                  <a:lnTo>
                    <a:pt x="89" y="17070"/>
                  </a:lnTo>
                  <a:lnTo>
                    <a:pt x="176" y="17070"/>
                  </a:lnTo>
                  <a:lnTo>
                    <a:pt x="308" y="17026"/>
                  </a:lnTo>
                  <a:lnTo>
                    <a:pt x="1449" y="16148"/>
                  </a:lnTo>
                  <a:lnTo>
                    <a:pt x="3160" y="15315"/>
                  </a:lnTo>
                  <a:lnTo>
                    <a:pt x="3248" y="15271"/>
                  </a:lnTo>
                  <a:lnTo>
                    <a:pt x="3511" y="14920"/>
                  </a:lnTo>
                  <a:lnTo>
                    <a:pt x="3511" y="14832"/>
                  </a:lnTo>
                  <a:lnTo>
                    <a:pt x="3643" y="14042"/>
                  </a:lnTo>
                  <a:lnTo>
                    <a:pt x="3643" y="13998"/>
                  </a:lnTo>
                  <a:lnTo>
                    <a:pt x="3819" y="11541"/>
                  </a:lnTo>
                  <a:lnTo>
                    <a:pt x="4126" y="8426"/>
                  </a:lnTo>
                  <a:lnTo>
                    <a:pt x="4608" y="7899"/>
                  </a:lnTo>
                  <a:lnTo>
                    <a:pt x="6715" y="6495"/>
                  </a:lnTo>
                  <a:lnTo>
                    <a:pt x="8689" y="5047"/>
                  </a:lnTo>
                  <a:lnTo>
                    <a:pt x="10708" y="3818"/>
                  </a:lnTo>
                  <a:lnTo>
                    <a:pt x="13033" y="2414"/>
                  </a:lnTo>
                  <a:lnTo>
                    <a:pt x="16149" y="352"/>
                  </a:lnTo>
                  <a:lnTo>
                    <a:pt x="16193" y="308"/>
                  </a:lnTo>
                  <a:lnTo>
                    <a:pt x="16237" y="220"/>
                  </a:lnTo>
                  <a:lnTo>
                    <a:pt x="16237" y="176"/>
                  </a:lnTo>
                  <a:lnTo>
                    <a:pt x="16193" y="88"/>
                  </a:lnTo>
                  <a:lnTo>
                    <a:pt x="16149" y="44"/>
                  </a:lnTo>
                  <a:lnTo>
                    <a:pt x="16105"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1" name="Google Shape;6841;p166"/>
            <p:cNvSpPr/>
            <p:nvPr/>
          </p:nvSpPr>
          <p:spPr>
            <a:xfrm>
              <a:off x="5101175" y="2819650"/>
              <a:ext cx="483800" cy="494775"/>
            </a:xfrm>
            <a:custGeom>
              <a:rect b="b" l="l" r="r" t="t"/>
              <a:pathLst>
                <a:path extrusionOk="0" h="19791" w="19352">
                  <a:moveTo>
                    <a:pt x="19088" y="0"/>
                  </a:moveTo>
                  <a:lnTo>
                    <a:pt x="15929" y="2063"/>
                  </a:lnTo>
                  <a:lnTo>
                    <a:pt x="14130" y="3203"/>
                  </a:lnTo>
                  <a:lnTo>
                    <a:pt x="11892" y="4520"/>
                  </a:lnTo>
                  <a:lnTo>
                    <a:pt x="9874" y="5880"/>
                  </a:lnTo>
                  <a:lnTo>
                    <a:pt x="7811" y="7065"/>
                  </a:lnTo>
                  <a:lnTo>
                    <a:pt x="5880" y="8206"/>
                  </a:lnTo>
                  <a:lnTo>
                    <a:pt x="3818" y="9566"/>
                  </a:lnTo>
                  <a:lnTo>
                    <a:pt x="3774" y="9610"/>
                  </a:lnTo>
                  <a:lnTo>
                    <a:pt x="3423" y="9961"/>
                  </a:lnTo>
                  <a:lnTo>
                    <a:pt x="3379" y="10005"/>
                  </a:lnTo>
                  <a:lnTo>
                    <a:pt x="3379" y="10093"/>
                  </a:lnTo>
                  <a:lnTo>
                    <a:pt x="3379" y="14525"/>
                  </a:lnTo>
                  <a:lnTo>
                    <a:pt x="3511" y="16411"/>
                  </a:lnTo>
                  <a:lnTo>
                    <a:pt x="3291" y="17113"/>
                  </a:lnTo>
                  <a:lnTo>
                    <a:pt x="746" y="19220"/>
                  </a:lnTo>
                  <a:lnTo>
                    <a:pt x="132" y="19483"/>
                  </a:lnTo>
                  <a:lnTo>
                    <a:pt x="44" y="19527"/>
                  </a:lnTo>
                  <a:lnTo>
                    <a:pt x="44" y="19571"/>
                  </a:lnTo>
                  <a:lnTo>
                    <a:pt x="0" y="19659"/>
                  </a:lnTo>
                  <a:lnTo>
                    <a:pt x="44" y="19702"/>
                  </a:lnTo>
                  <a:lnTo>
                    <a:pt x="88" y="19790"/>
                  </a:lnTo>
                  <a:lnTo>
                    <a:pt x="264" y="19790"/>
                  </a:lnTo>
                  <a:lnTo>
                    <a:pt x="878" y="19527"/>
                  </a:lnTo>
                  <a:lnTo>
                    <a:pt x="922" y="19483"/>
                  </a:lnTo>
                  <a:lnTo>
                    <a:pt x="3555" y="17377"/>
                  </a:lnTo>
                  <a:lnTo>
                    <a:pt x="3642" y="17289"/>
                  </a:lnTo>
                  <a:lnTo>
                    <a:pt x="3862" y="16455"/>
                  </a:lnTo>
                  <a:lnTo>
                    <a:pt x="3862" y="16411"/>
                  </a:lnTo>
                  <a:lnTo>
                    <a:pt x="3730" y="14525"/>
                  </a:lnTo>
                  <a:lnTo>
                    <a:pt x="3730" y="10136"/>
                  </a:lnTo>
                  <a:lnTo>
                    <a:pt x="4037" y="9873"/>
                  </a:lnTo>
                  <a:lnTo>
                    <a:pt x="6056" y="8513"/>
                  </a:lnTo>
                  <a:lnTo>
                    <a:pt x="7987" y="7328"/>
                  </a:lnTo>
                  <a:lnTo>
                    <a:pt x="10049" y="6187"/>
                  </a:lnTo>
                  <a:lnTo>
                    <a:pt x="12068" y="4783"/>
                  </a:lnTo>
                  <a:lnTo>
                    <a:pt x="14305" y="3467"/>
                  </a:lnTo>
                  <a:lnTo>
                    <a:pt x="16105" y="2370"/>
                  </a:lnTo>
                  <a:lnTo>
                    <a:pt x="19264" y="307"/>
                  </a:lnTo>
                  <a:lnTo>
                    <a:pt x="19308" y="263"/>
                  </a:lnTo>
                  <a:lnTo>
                    <a:pt x="19352" y="176"/>
                  </a:lnTo>
                  <a:lnTo>
                    <a:pt x="19352" y="132"/>
                  </a:lnTo>
                  <a:lnTo>
                    <a:pt x="19308" y="44"/>
                  </a:lnTo>
                  <a:lnTo>
                    <a:pt x="19264"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2" name="Google Shape;6842;p166"/>
            <p:cNvSpPr/>
            <p:nvPr/>
          </p:nvSpPr>
          <p:spPr>
            <a:xfrm>
              <a:off x="3975625" y="3259550"/>
              <a:ext cx="584750" cy="1657600"/>
            </a:xfrm>
            <a:custGeom>
              <a:rect b="b" l="l" r="r" t="t"/>
              <a:pathLst>
                <a:path extrusionOk="0" h="66304" w="23390">
                  <a:moveTo>
                    <a:pt x="922" y="0"/>
                  </a:moveTo>
                  <a:lnTo>
                    <a:pt x="835" y="44"/>
                  </a:lnTo>
                  <a:lnTo>
                    <a:pt x="835" y="88"/>
                  </a:lnTo>
                  <a:lnTo>
                    <a:pt x="308" y="1448"/>
                  </a:lnTo>
                  <a:lnTo>
                    <a:pt x="89" y="2194"/>
                  </a:lnTo>
                  <a:lnTo>
                    <a:pt x="1" y="2501"/>
                  </a:lnTo>
                  <a:lnTo>
                    <a:pt x="1" y="2589"/>
                  </a:lnTo>
                  <a:lnTo>
                    <a:pt x="352" y="5046"/>
                  </a:lnTo>
                  <a:lnTo>
                    <a:pt x="352" y="5090"/>
                  </a:lnTo>
                  <a:lnTo>
                    <a:pt x="1317" y="7197"/>
                  </a:lnTo>
                  <a:lnTo>
                    <a:pt x="1625" y="8601"/>
                  </a:lnTo>
                  <a:lnTo>
                    <a:pt x="1668" y="8601"/>
                  </a:lnTo>
                  <a:lnTo>
                    <a:pt x="3380" y="12769"/>
                  </a:lnTo>
                  <a:lnTo>
                    <a:pt x="4696" y="15709"/>
                  </a:lnTo>
                  <a:lnTo>
                    <a:pt x="5837" y="18298"/>
                  </a:lnTo>
                  <a:lnTo>
                    <a:pt x="6802" y="21063"/>
                  </a:lnTo>
                  <a:lnTo>
                    <a:pt x="6978" y="21984"/>
                  </a:lnTo>
                  <a:lnTo>
                    <a:pt x="7022" y="24529"/>
                  </a:lnTo>
                  <a:lnTo>
                    <a:pt x="7022" y="24573"/>
                  </a:lnTo>
                  <a:lnTo>
                    <a:pt x="7461" y="26855"/>
                  </a:lnTo>
                  <a:lnTo>
                    <a:pt x="7548" y="28522"/>
                  </a:lnTo>
                  <a:lnTo>
                    <a:pt x="7461" y="31331"/>
                  </a:lnTo>
                  <a:lnTo>
                    <a:pt x="7417" y="34358"/>
                  </a:lnTo>
                  <a:lnTo>
                    <a:pt x="7417" y="37825"/>
                  </a:lnTo>
                  <a:lnTo>
                    <a:pt x="7505" y="42740"/>
                  </a:lnTo>
                  <a:lnTo>
                    <a:pt x="7680" y="44758"/>
                  </a:lnTo>
                  <a:lnTo>
                    <a:pt x="7680" y="44802"/>
                  </a:lnTo>
                  <a:lnTo>
                    <a:pt x="8163" y="47128"/>
                  </a:lnTo>
                  <a:lnTo>
                    <a:pt x="8163" y="47171"/>
                  </a:lnTo>
                  <a:lnTo>
                    <a:pt x="8953" y="49366"/>
                  </a:lnTo>
                  <a:lnTo>
                    <a:pt x="9523" y="50331"/>
                  </a:lnTo>
                  <a:lnTo>
                    <a:pt x="9567" y="50375"/>
                  </a:lnTo>
                  <a:lnTo>
                    <a:pt x="10488" y="51252"/>
                  </a:lnTo>
                  <a:lnTo>
                    <a:pt x="10488" y="51296"/>
                  </a:lnTo>
                  <a:lnTo>
                    <a:pt x="13033" y="52876"/>
                  </a:lnTo>
                  <a:lnTo>
                    <a:pt x="15228" y="54368"/>
                  </a:lnTo>
                  <a:lnTo>
                    <a:pt x="17246" y="56079"/>
                  </a:lnTo>
                  <a:lnTo>
                    <a:pt x="18431" y="57132"/>
                  </a:lnTo>
                  <a:lnTo>
                    <a:pt x="19835" y="58098"/>
                  </a:lnTo>
                  <a:lnTo>
                    <a:pt x="22731" y="62573"/>
                  </a:lnTo>
                  <a:lnTo>
                    <a:pt x="23038" y="63363"/>
                  </a:lnTo>
                  <a:lnTo>
                    <a:pt x="22775" y="66084"/>
                  </a:lnTo>
                  <a:lnTo>
                    <a:pt x="22775" y="66172"/>
                  </a:lnTo>
                  <a:lnTo>
                    <a:pt x="22819" y="66216"/>
                  </a:lnTo>
                  <a:lnTo>
                    <a:pt x="22863" y="66259"/>
                  </a:lnTo>
                  <a:lnTo>
                    <a:pt x="22907" y="66303"/>
                  </a:lnTo>
                  <a:lnTo>
                    <a:pt x="22950" y="66303"/>
                  </a:lnTo>
                  <a:lnTo>
                    <a:pt x="23038" y="66259"/>
                  </a:lnTo>
                  <a:lnTo>
                    <a:pt x="23126" y="66128"/>
                  </a:lnTo>
                  <a:lnTo>
                    <a:pt x="23389" y="63363"/>
                  </a:lnTo>
                  <a:lnTo>
                    <a:pt x="23389" y="63276"/>
                  </a:lnTo>
                  <a:lnTo>
                    <a:pt x="23038" y="62442"/>
                  </a:lnTo>
                  <a:lnTo>
                    <a:pt x="23038" y="62398"/>
                  </a:lnTo>
                  <a:lnTo>
                    <a:pt x="20098" y="57878"/>
                  </a:lnTo>
                  <a:lnTo>
                    <a:pt x="20054" y="57791"/>
                  </a:lnTo>
                  <a:lnTo>
                    <a:pt x="18650" y="56869"/>
                  </a:lnTo>
                  <a:lnTo>
                    <a:pt x="17465" y="55816"/>
                  </a:lnTo>
                  <a:lnTo>
                    <a:pt x="15403" y="54105"/>
                  </a:lnTo>
                  <a:lnTo>
                    <a:pt x="13209" y="52613"/>
                  </a:lnTo>
                  <a:lnTo>
                    <a:pt x="10708" y="50989"/>
                  </a:lnTo>
                  <a:lnTo>
                    <a:pt x="9830" y="50111"/>
                  </a:lnTo>
                  <a:lnTo>
                    <a:pt x="9260" y="49234"/>
                  </a:lnTo>
                  <a:lnTo>
                    <a:pt x="8514" y="47040"/>
                  </a:lnTo>
                  <a:lnTo>
                    <a:pt x="8031" y="44758"/>
                  </a:lnTo>
                  <a:lnTo>
                    <a:pt x="7856" y="42696"/>
                  </a:lnTo>
                  <a:lnTo>
                    <a:pt x="7768" y="37825"/>
                  </a:lnTo>
                  <a:lnTo>
                    <a:pt x="7768" y="34402"/>
                  </a:lnTo>
                  <a:lnTo>
                    <a:pt x="7812" y="31375"/>
                  </a:lnTo>
                  <a:lnTo>
                    <a:pt x="7899" y="28522"/>
                  </a:lnTo>
                  <a:lnTo>
                    <a:pt x="7812" y="26811"/>
                  </a:lnTo>
                  <a:lnTo>
                    <a:pt x="7373" y="24485"/>
                  </a:lnTo>
                  <a:lnTo>
                    <a:pt x="7329" y="21940"/>
                  </a:lnTo>
                  <a:lnTo>
                    <a:pt x="7329" y="21896"/>
                  </a:lnTo>
                  <a:lnTo>
                    <a:pt x="7153" y="20975"/>
                  </a:lnTo>
                  <a:lnTo>
                    <a:pt x="7153" y="20931"/>
                  </a:lnTo>
                  <a:lnTo>
                    <a:pt x="6144" y="18167"/>
                  </a:lnTo>
                  <a:lnTo>
                    <a:pt x="5003" y="15534"/>
                  </a:lnTo>
                  <a:lnTo>
                    <a:pt x="3731" y="12638"/>
                  </a:lnTo>
                  <a:lnTo>
                    <a:pt x="1976" y="8469"/>
                  </a:lnTo>
                  <a:lnTo>
                    <a:pt x="1668" y="7109"/>
                  </a:lnTo>
                  <a:lnTo>
                    <a:pt x="1625" y="7065"/>
                  </a:lnTo>
                  <a:lnTo>
                    <a:pt x="703" y="4959"/>
                  </a:lnTo>
                  <a:lnTo>
                    <a:pt x="352" y="2545"/>
                  </a:lnTo>
                  <a:lnTo>
                    <a:pt x="440" y="2238"/>
                  </a:lnTo>
                  <a:lnTo>
                    <a:pt x="615" y="1668"/>
                  </a:lnTo>
                  <a:lnTo>
                    <a:pt x="1142" y="220"/>
                  </a:lnTo>
                  <a:lnTo>
                    <a:pt x="1142" y="176"/>
                  </a:lnTo>
                  <a:lnTo>
                    <a:pt x="1142" y="88"/>
                  </a:lnTo>
                  <a:lnTo>
                    <a:pt x="1098" y="44"/>
                  </a:lnTo>
                  <a:lnTo>
                    <a:pt x="1054"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3" name="Google Shape;6843;p166"/>
            <p:cNvSpPr/>
            <p:nvPr/>
          </p:nvSpPr>
          <p:spPr>
            <a:xfrm>
              <a:off x="3940525" y="2730775"/>
              <a:ext cx="589125" cy="2188575"/>
            </a:xfrm>
            <a:custGeom>
              <a:rect b="b" l="l" r="r" t="t"/>
              <a:pathLst>
                <a:path extrusionOk="0" h="87543" w="23565">
                  <a:moveTo>
                    <a:pt x="18869" y="1"/>
                  </a:moveTo>
                  <a:lnTo>
                    <a:pt x="18826" y="45"/>
                  </a:lnTo>
                  <a:lnTo>
                    <a:pt x="14964" y="2151"/>
                  </a:lnTo>
                  <a:lnTo>
                    <a:pt x="12507" y="3818"/>
                  </a:lnTo>
                  <a:lnTo>
                    <a:pt x="10049" y="5530"/>
                  </a:lnTo>
                  <a:lnTo>
                    <a:pt x="8909" y="6451"/>
                  </a:lnTo>
                  <a:lnTo>
                    <a:pt x="8865" y="6495"/>
                  </a:lnTo>
                  <a:lnTo>
                    <a:pt x="6276" y="9347"/>
                  </a:lnTo>
                  <a:lnTo>
                    <a:pt x="6232" y="9391"/>
                  </a:lnTo>
                  <a:lnTo>
                    <a:pt x="5442" y="10576"/>
                  </a:lnTo>
                  <a:lnTo>
                    <a:pt x="1580" y="17860"/>
                  </a:lnTo>
                  <a:lnTo>
                    <a:pt x="791" y="20098"/>
                  </a:lnTo>
                  <a:lnTo>
                    <a:pt x="264" y="21678"/>
                  </a:lnTo>
                  <a:lnTo>
                    <a:pt x="1" y="22511"/>
                  </a:lnTo>
                  <a:lnTo>
                    <a:pt x="1" y="25276"/>
                  </a:lnTo>
                  <a:lnTo>
                    <a:pt x="1" y="25320"/>
                  </a:lnTo>
                  <a:lnTo>
                    <a:pt x="1229" y="29620"/>
                  </a:lnTo>
                  <a:lnTo>
                    <a:pt x="1273" y="29620"/>
                  </a:lnTo>
                  <a:lnTo>
                    <a:pt x="2370" y="31726"/>
                  </a:lnTo>
                  <a:lnTo>
                    <a:pt x="4082" y="35544"/>
                  </a:lnTo>
                  <a:lnTo>
                    <a:pt x="5266" y="38177"/>
                  </a:lnTo>
                  <a:lnTo>
                    <a:pt x="6276" y="40546"/>
                  </a:lnTo>
                  <a:lnTo>
                    <a:pt x="6890" y="42038"/>
                  </a:lnTo>
                  <a:lnTo>
                    <a:pt x="7285" y="43223"/>
                  </a:lnTo>
                  <a:lnTo>
                    <a:pt x="7285" y="44847"/>
                  </a:lnTo>
                  <a:lnTo>
                    <a:pt x="7329" y="44890"/>
                  </a:lnTo>
                  <a:lnTo>
                    <a:pt x="7680" y="47128"/>
                  </a:lnTo>
                  <a:lnTo>
                    <a:pt x="7636" y="52043"/>
                  </a:lnTo>
                  <a:lnTo>
                    <a:pt x="7636" y="56431"/>
                  </a:lnTo>
                  <a:lnTo>
                    <a:pt x="7680" y="59854"/>
                  </a:lnTo>
                  <a:lnTo>
                    <a:pt x="7768" y="64373"/>
                  </a:lnTo>
                  <a:lnTo>
                    <a:pt x="7943" y="66787"/>
                  </a:lnTo>
                  <a:lnTo>
                    <a:pt x="8338" y="68586"/>
                  </a:lnTo>
                  <a:lnTo>
                    <a:pt x="8338" y="68630"/>
                  </a:lnTo>
                  <a:lnTo>
                    <a:pt x="9128" y="70868"/>
                  </a:lnTo>
                  <a:lnTo>
                    <a:pt x="10093" y="73149"/>
                  </a:lnTo>
                  <a:lnTo>
                    <a:pt x="10137" y="73193"/>
                  </a:lnTo>
                  <a:lnTo>
                    <a:pt x="11059" y="74466"/>
                  </a:lnTo>
                  <a:lnTo>
                    <a:pt x="11103" y="74510"/>
                  </a:lnTo>
                  <a:lnTo>
                    <a:pt x="13823" y="76660"/>
                  </a:lnTo>
                  <a:lnTo>
                    <a:pt x="16368" y="78898"/>
                  </a:lnTo>
                  <a:lnTo>
                    <a:pt x="17992" y="80346"/>
                  </a:lnTo>
                  <a:lnTo>
                    <a:pt x="18474" y="80697"/>
                  </a:lnTo>
                  <a:lnTo>
                    <a:pt x="21678" y="85260"/>
                  </a:lnTo>
                  <a:lnTo>
                    <a:pt x="23257" y="87454"/>
                  </a:lnTo>
                  <a:lnTo>
                    <a:pt x="23345" y="87498"/>
                  </a:lnTo>
                  <a:lnTo>
                    <a:pt x="23389" y="87542"/>
                  </a:lnTo>
                  <a:lnTo>
                    <a:pt x="23521" y="87498"/>
                  </a:lnTo>
                  <a:lnTo>
                    <a:pt x="23565" y="87454"/>
                  </a:lnTo>
                  <a:lnTo>
                    <a:pt x="23565" y="87367"/>
                  </a:lnTo>
                  <a:lnTo>
                    <a:pt x="23565" y="87323"/>
                  </a:lnTo>
                  <a:lnTo>
                    <a:pt x="23565" y="87235"/>
                  </a:lnTo>
                  <a:lnTo>
                    <a:pt x="21985" y="85041"/>
                  </a:lnTo>
                  <a:lnTo>
                    <a:pt x="18738" y="80477"/>
                  </a:lnTo>
                  <a:lnTo>
                    <a:pt x="18694" y="80433"/>
                  </a:lnTo>
                  <a:lnTo>
                    <a:pt x="18211" y="80082"/>
                  </a:lnTo>
                  <a:lnTo>
                    <a:pt x="16588" y="78634"/>
                  </a:lnTo>
                  <a:lnTo>
                    <a:pt x="14043" y="76353"/>
                  </a:lnTo>
                  <a:lnTo>
                    <a:pt x="11322" y="74246"/>
                  </a:lnTo>
                  <a:lnTo>
                    <a:pt x="10444" y="72974"/>
                  </a:lnTo>
                  <a:lnTo>
                    <a:pt x="9479" y="70736"/>
                  </a:lnTo>
                  <a:lnTo>
                    <a:pt x="8689" y="68498"/>
                  </a:lnTo>
                  <a:lnTo>
                    <a:pt x="8294" y="66743"/>
                  </a:lnTo>
                  <a:lnTo>
                    <a:pt x="8119" y="64373"/>
                  </a:lnTo>
                  <a:lnTo>
                    <a:pt x="8031" y="59854"/>
                  </a:lnTo>
                  <a:lnTo>
                    <a:pt x="7987" y="56431"/>
                  </a:lnTo>
                  <a:lnTo>
                    <a:pt x="7987" y="52043"/>
                  </a:lnTo>
                  <a:lnTo>
                    <a:pt x="8031" y="47084"/>
                  </a:lnTo>
                  <a:lnTo>
                    <a:pt x="7636" y="44847"/>
                  </a:lnTo>
                  <a:lnTo>
                    <a:pt x="7636" y="43223"/>
                  </a:lnTo>
                  <a:lnTo>
                    <a:pt x="7636" y="43179"/>
                  </a:lnTo>
                  <a:lnTo>
                    <a:pt x="7241" y="41907"/>
                  </a:lnTo>
                  <a:lnTo>
                    <a:pt x="6627" y="40415"/>
                  </a:lnTo>
                  <a:lnTo>
                    <a:pt x="5617" y="38001"/>
                  </a:lnTo>
                  <a:lnTo>
                    <a:pt x="4433" y="35412"/>
                  </a:lnTo>
                  <a:lnTo>
                    <a:pt x="2678" y="31595"/>
                  </a:lnTo>
                  <a:lnTo>
                    <a:pt x="1580" y="29488"/>
                  </a:lnTo>
                  <a:lnTo>
                    <a:pt x="352" y="25276"/>
                  </a:lnTo>
                  <a:lnTo>
                    <a:pt x="352" y="22555"/>
                  </a:lnTo>
                  <a:lnTo>
                    <a:pt x="1142" y="20230"/>
                  </a:lnTo>
                  <a:lnTo>
                    <a:pt x="1932" y="17992"/>
                  </a:lnTo>
                  <a:lnTo>
                    <a:pt x="5749" y="10752"/>
                  </a:lnTo>
                  <a:lnTo>
                    <a:pt x="6539" y="9567"/>
                  </a:lnTo>
                  <a:lnTo>
                    <a:pt x="9128" y="6715"/>
                  </a:lnTo>
                  <a:lnTo>
                    <a:pt x="10269" y="5837"/>
                  </a:lnTo>
                  <a:lnTo>
                    <a:pt x="12682" y="4082"/>
                  </a:lnTo>
                  <a:lnTo>
                    <a:pt x="15140" y="2458"/>
                  </a:lnTo>
                  <a:lnTo>
                    <a:pt x="19001" y="352"/>
                  </a:lnTo>
                  <a:lnTo>
                    <a:pt x="19045" y="308"/>
                  </a:lnTo>
                  <a:lnTo>
                    <a:pt x="19089" y="220"/>
                  </a:lnTo>
                  <a:lnTo>
                    <a:pt x="19089" y="176"/>
                  </a:lnTo>
                  <a:lnTo>
                    <a:pt x="19045" y="89"/>
                  </a:lnTo>
                  <a:lnTo>
                    <a:pt x="19001" y="45"/>
                  </a:lnTo>
                  <a:lnTo>
                    <a:pt x="18957"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4" name="Google Shape;6844;p166"/>
            <p:cNvSpPr/>
            <p:nvPr/>
          </p:nvSpPr>
          <p:spPr>
            <a:xfrm>
              <a:off x="4021700" y="2610100"/>
              <a:ext cx="687875" cy="2200625"/>
            </a:xfrm>
            <a:custGeom>
              <a:rect b="b" l="l" r="r" t="t"/>
              <a:pathLst>
                <a:path extrusionOk="0" h="88025" w="27515">
                  <a:moveTo>
                    <a:pt x="27251" y="1"/>
                  </a:moveTo>
                  <a:lnTo>
                    <a:pt x="25144" y="1186"/>
                  </a:lnTo>
                  <a:lnTo>
                    <a:pt x="22380" y="2590"/>
                  </a:lnTo>
                  <a:lnTo>
                    <a:pt x="20142" y="3643"/>
                  </a:lnTo>
                  <a:lnTo>
                    <a:pt x="17992" y="4872"/>
                  </a:lnTo>
                  <a:lnTo>
                    <a:pt x="14262" y="6978"/>
                  </a:lnTo>
                  <a:lnTo>
                    <a:pt x="12375" y="8119"/>
                  </a:lnTo>
                  <a:lnTo>
                    <a:pt x="10181" y="9611"/>
                  </a:lnTo>
                  <a:lnTo>
                    <a:pt x="8031" y="11103"/>
                  </a:lnTo>
                  <a:lnTo>
                    <a:pt x="6759" y="12068"/>
                  </a:lnTo>
                  <a:lnTo>
                    <a:pt x="6759" y="12112"/>
                  </a:lnTo>
                  <a:lnTo>
                    <a:pt x="5354" y="13867"/>
                  </a:lnTo>
                  <a:lnTo>
                    <a:pt x="3511" y="16193"/>
                  </a:lnTo>
                  <a:lnTo>
                    <a:pt x="3511" y="16237"/>
                  </a:lnTo>
                  <a:lnTo>
                    <a:pt x="2458" y="18518"/>
                  </a:lnTo>
                  <a:lnTo>
                    <a:pt x="1273" y="21502"/>
                  </a:lnTo>
                  <a:lnTo>
                    <a:pt x="264" y="24004"/>
                  </a:lnTo>
                  <a:lnTo>
                    <a:pt x="1" y="25013"/>
                  </a:lnTo>
                  <a:lnTo>
                    <a:pt x="1" y="25101"/>
                  </a:lnTo>
                  <a:lnTo>
                    <a:pt x="484" y="28523"/>
                  </a:lnTo>
                  <a:lnTo>
                    <a:pt x="659" y="30981"/>
                  </a:lnTo>
                  <a:lnTo>
                    <a:pt x="1186" y="33833"/>
                  </a:lnTo>
                  <a:lnTo>
                    <a:pt x="1186" y="33877"/>
                  </a:lnTo>
                  <a:lnTo>
                    <a:pt x="2897" y="38440"/>
                  </a:lnTo>
                  <a:lnTo>
                    <a:pt x="4038" y="41205"/>
                  </a:lnTo>
                  <a:lnTo>
                    <a:pt x="5047" y="43618"/>
                  </a:lnTo>
                  <a:lnTo>
                    <a:pt x="6056" y="46382"/>
                  </a:lnTo>
                  <a:lnTo>
                    <a:pt x="6232" y="47523"/>
                  </a:lnTo>
                  <a:lnTo>
                    <a:pt x="6232" y="50463"/>
                  </a:lnTo>
                  <a:lnTo>
                    <a:pt x="6232" y="50507"/>
                  </a:lnTo>
                  <a:lnTo>
                    <a:pt x="6715" y="53140"/>
                  </a:lnTo>
                  <a:lnTo>
                    <a:pt x="6934" y="54764"/>
                  </a:lnTo>
                  <a:lnTo>
                    <a:pt x="6846" y="57221"/>
                  </a:lnTo>
                  <a:lnTo>
                    <a:pt x="6759" y="60424"/>
                  </a:lnTo>
                  <a:lnTo>
                    <a:pt x="6759" y="63145"/>
                  </a:lnTo>
                  <a:lnTo>
                    <a:pt x="6759" y="65339"/>
                  </a:lnTo>
                  <a:lnTo>
                    <a:pt x="6759" y="67489"/>
                  </a:lnTo>
                  <a:lnTo>
                    <a:pt x="6934" y="69902"/>
                  </a:lnTo>
                  <a:lnTo>
                    <a:pt x="6934" y="69946"/>
                  </a:lnTo>
                  <a:lnTo>
                    <a:pt x="7461" y="72491"/>
                  </a:lnTo>
                  <a:lnTo>
                    <a:pt x="7724" y="73149"/>
                  </a:lnTo>
                  <a:lnTo>
                    <a:pt x="7812" y="73237"/>
                  </a:lnTo>
                  <a:lnTo>
                    <a:pt x="9567" y="74773"/>
                  </a:lnTo>
                  <a:lnTo>
                    <a:pt x="11629" y="76353"/>
                  </a:lnTo>
                  <a:lnTo>
                    <a:pt x="13736" y="77845"/>
                  </a:lnTo>
                  <a:lnTo>
                    <a:pt x="16061" y="79205"/>
                  </a:lnTo>
                  <a:lnTo>
                    <a:pt x="18080" y="80785"/>
                  </a:lnTo>
                  <a:lnTo>
                    <a:pt x="20098" y="82496"/>
                  </a:lnTo>
                  <a:lnTo>
                    <a:pt x="21195" y="84866"/>
                  </a:lnTo>
                  <a:lnTo>
                    <a:pt x="21327" y="87849"/>
                  </a:lnTo>
                  <a:lnTo>
                    <a:pt x="21327" y="87937"/>
                  </a:lnTo>
                  <a:lnTo>
                    <a:pt x="21371" y="87981"/>
                  </a:lnTo>
                  <a:lnTo>
                    <a:pt x="21502" y="88025"/>
                  </a:lnTo>
                  <a:lnTo>
                    <a:pt x="21546" y="88025"/>
                  </a:lnTo>
                  <a:lnTo>
                    <a:pt x="21634" y="87981"/>
                  </a:lnTo>
                  <a:lnTo>
                    <a:pt x="21634" y="87937"/>
                  </a:lnTo>
                  <a:lnTo>
                    <a:pt x="21678" y="87849"/>
                  </a:lnTo>
                  <a:lnTo>
                    <a:pt x="21546" y="84822"/>
                  </a:lnTo>
                  <a:lnTo>
                    <a:pt x="21546" y="84734"/>
                  </a:lnTo>
                  <a:lnTo>
                    <a:pt x="20405" y="82320"/>
                  </a:lnTo>
                  <a:lnTo>
                    <a:pt x="20362" y="82277"/>
                  </a:lnTo>
                  <a:lnTo>
                    <a:pt x="18299" y="80521"/>
                  </a:lnTo>
                  <a:lnTo>
                    <a:pt x="16281" y="78898"/>
                  </a:lnTo>
                  <a:lnTo>
                    <a:pt x="16237" y="78898"/>
                  </a:lnTo>
                  <a:lnTo>
                    <a:pt x="13955" y="77538"/>
                  </a:lnTo>
                  <a:lnTo>
                    <a:pt x="11849" y="76089"/>
                  </a:lnTo>
                  <a:lnTo>
                    <a:pt x="9830" y="74510"/>
                  </a:lnTo>
                  <a:lnTo>
                    <a:pt x="8031" y="73018"/>
                  </a:lnTo>
                  <a:lnTo>
                    <a:pt x="7812" y="72404"/>
                  </a:lnTo>
                  <a:lnTo>
                    <a:pt x="7285" y="69858"/>
                  </a:lnTo>
                  <a:lnTo>
                    <a:pt x="7110" y="67489"/>
                  </a:lnTo>
                  <a:lnTo>
                    <a:pt x="7110" y="65339"/>
                  </a:lnTo>
                  <a:lnTo>
                    <a:pt x="7110" y="63145"/>
                  </a:lnTo>
                  <a:lnTo>
                    <a:pt x="7110" y="60424"/>
                  </a:lnTo>
                  <a:lnTo>
                    <a:pt x="7197" y="57221"/>
                  </a:lnTo>
                  <a:lnTo>
                    <a:pt x="7285" y="54764"/>
                  </a:lnTo>
                  <a:lnTo>
                    <a:pt x="7285" y="54720"/>
                  </a:lnTo>
                  <a:lnTo>
                    <a:pt x="7066" y="53052"/>
                  </a:lnTo>
                  <a:lnTo>
                    <a:pt x="6583" y="50419"/>
                  </a:lnTo>
                  <a:lnTo>
                    <a:pt x="6583" y="47480"/>
                  </a:lnTo>
                  <a:lnTo>
                    <a:pt x="6364" y="46295"/>
                  </a:lnTo>
                  <a:lnTo>
                    <a:pt x="5354" y="43486"/>
                  </a:lnTo>
                  <a:lnTo>
                    <a:pt x="4389" y="41073"/>
                  </a:lnTo>
                  <a:lnTo>
                    <a:pt x="3204" y="38309"/>
                  </a:lnTo>
                  <a:lnTo>
                    <a:pt x="1537" y="33745"/>
                  </a:lnTo>
                  <a:lnTo>
                    <a:pt x="1010" y="30937"/>
                  </a:lnTo>
                  <a:lnTo>
                    <a:pt x="835" y="28479"/>
                  </a:lnTo>
                  <a:lnTo>
                    <a:pt x="352" y="25057"/>
                  </a:lnTo>
                  <a:lnTo>
                    <a:pt x="615" y="24091"/>
                  </a:lnTo>
                  <a:lnTo>
                    <a:pt x="1581" y="21634"/>
                  </a:lnTo>
                  <a:lnTo>
                    <a:pt x="2809" y="18650"/>
                  </a:lnTo>
                  <a:lnTo>
                    <a:pt x="3819" y="16368"/>
                  </a:lnTo>
                  <a:lnTo>
                    <a:pt x="5618" y="14087"/>
                  </a:lnTo>
                  <a:lnTo>
                    <a:pt x="7022" y="12331"/>
                  </a:lnTo>
                  <a:lnTo>
                    <a:pt x="8250" y="11366"/>
                  </a:lnTo>
                  <a:lnTo>
                    <a:pt x="10357" y="9874"/>
                  </a:lnTo>
                  <a:lnTo>
                    <a:pt x="12551" y="8426"/>
                  </a:lnTo>
                  <a:lnTo>
                    <a:pt x="14438" y="7285"/>
                  </a:lnTo>
                  <a:lnTo>
                    <a:pt x="18167" y="5179"/>
                  </a:lnTo>
                  <a:lnTo>
                    <a:pt x="20318" y="3950"/>
                  </a:lnTo>
                  <a:lnTo>
                    <a:pt x="22556" y="2897"/>
                  </a:lnTo>
                  <a:lnTo>
                    <a:pt x="25320" y="1493"/>
                  </a:lnTo>
                  <a:lnTo>
                    <a:pt x="27426" y="308"/>
                  </a:lnTo>
                  <a:lnTo>
                    <a:pt x="27470" y="264"/>
                  </a:lnTo>
                  <a:lnTo>
                    <a:pt x="27514" y="220"/>
                  </a:lnTo>
                  <a:lnTo>
                    <a:pt x="27514" y="133"/>
                  </a:lnTo>
                  <a:lnTo>
                    <a:pt x="27514" y="89"/>
                  </a:lnTo>
                  <a:lnTo>
                    <a:pt x="27470"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5" name="Google Shape;6845;p166"/>
            <p:cNvSpPr/>
            <p:nvPr/>
          </p:nvSpPr>
          <p:spPr>
            <a:xfrm>
              <a:off x="3872525" y="2722000"/>
              <a:ext cx="510125" cy="2108475"/>
            </a:xfrm>
            <a:custGeom>
              <a:rect b="b" l="l" r="r" t="t"/>
              <a:pathLst>
                <a:path extrusionOk="0" h="84339" w="20405">
                  <a:moveTo>
                    <a:pt x="19659" y="1"/>
                  </a:moveTo>
                  <a:lnTo>
                    <a:pt x="19615" y="45"/>
                  </a:lnTo>
                  <a:lnTo>
                    <a:pt x="17596" y="1054"/>
                  </a:lnTo>
                  <a:lnTo>
                    <a:pt x="15446" y="2370"/>
                  </a:lnTo>
                  <a:lnTo>
                    <a:pt x="12638" y="4389"/>
                  </a:lnTo>
                  <a:lnTo>
                    <a:pt x="11058" y="5486"/>
                  </a:lnTo>
                  <a:lnTo>
                    <a:pt x="7986" y="8382"/>
                  </a:lnTo>
                  <a:lnTo>
                    <a:pt x="5836" y="10357"/>
                  </a:lnTo>
                  <a:lnTo>
                    <a:pt x="5792" y="10400"/>
                  </a:lnTo>
                  <a:lnTo>
                    <a:pt x="2370" y="17728"/>
                  </a:lnTo>
                  <a:lnTo>
                    <a:pt x="702" y="21458"/>
                  </a:lnTo>
                  <a:lnTo>
                    <a:pt x="220" y="22643"/>
                  </a:lnTo>
                  <a:lnTo>
                    <a:pt x="44" y="23038"/>
                  </a:lnTo>
                  <a:lnTo>
                    <a:pt x="0" y="23213"/>
                  </a:lnTo>
                  <a:lnTo>
                    <a:pt x="44" y="23257"/>
                  </a:lnTo>
                  <a:lnTo>
                    <a:pt x="3160" y="31946"/>
                  </a:lnTo>
                  <a:lnTo>
                    <a:pt x="3160" y="31990"/>
                  </a:lnTo>
                  <a:lnTo>
                    <a:pt x="4476" y="34096"/>
                  </a:lnTo>
                  <a:lnTo>
                    <a:pt x="5924" y="37124"/>
                  </a:lnTo>
                  <a:lnTo>
                    <a:pt x="7635" y="40853"/>
                  </a:lnTo>
                  <a:lnTo>
                    <a:pt x="8689" y="43311"/>
                  </a:lnTo>
                  <a:lnTo>
                    <a:pt x="9127" y="46382"/>
                  </a:lnTo>
                  <a:lnTo>
                    <a:pt x="9171" y="49103"/>
                  </a:lnTo>
                  <a:lnTo>
                    <a:pt x="9171" y="53052"/>
                  </a:lnTo>
                  <a:lnTo>
                    <a:pt x="9215" y="55817"/>
                  </a:lnTo>
                  <a:lnTo>
                    <a:pt x="9171" y="58274"/>
                  </a:lnTo>
                  <a:lnTo>
                    <a:pt x="9259" y="62091"/>
                  </a:lnTo>
                  <a:lnTo>
                    <a:pt x="9391" y="65251"/>
                  </a:lnTo>
                  <a:lnTo>
                    <a:pt x="9522" y="67533"/>
                  </a:lnTo>
                  <a:lnTo>
                    <a:pt x="9654" y="68586"/>
                  </a:lnTo>
                  <a:lnTo>
                    <a:pt x="10400" y="70868"/>
                  </a:lnTo>
                  <a:lnTo>
                    <a:pt x="10400" y="70911"/>
                  </a:lnTo>
                  <a:lnTo>
                    <a:pt x="11672" y="73632"/>
                  </a:lnTo>
                  <a:lnTo>
                    <a:pt x="12769" y="75870"/>
                  </a:lnTo>
                  <a:lnTo>
                    <a:pt x="13340" y="77011"/>
                  </a:lnTo>
                  <a:lnTo>
                    <a:pt x="13340" y="77055"/>
                  </a:lnTo>
                  <a:lnTo>
                    <a:pt x="14393" y="78283"/>
                  </a:lnTo>
                  <a:lnTo>
                    <a:pt x="18342" y="82057"/>
                  </a:lnTo>
                  <a:lnTo>
                    <a:pt x="20097" y="84295"/>
                  </a:lnTo>
                  <a:lnTo>
                    <a:pt x="20141" y="84339"/>
                  </a:lnTo>
                  <a:lnTo>
                    <a:pt x="20229" y="84339"/>
                  </a:lnTo>
                  <a:lnTo>
                    <a:pt x="20317" y="84295"/>
                  </a:lnTo>
                  <a:lnTo>
                    <a:pt x="20361" y="84251"/>
                  </a:lnTo>
                  <a:lnTo>
                    <a:pt x="20405" y="84207"/>
                  </a:lnTo>
                  <a:lnTo>
                    <a:pt x="20405" y="84119"/>
                  </a:lnTo>
                  <a:lnTo>
                    <a:pt x="20361" y="84075"/>
                  </a:lnTo>
                  <a:lnTo>
                    <a:pt x="18606" y="81838"/>
                  </a:lnTo>
                  <a:lnTo>
                    <a:pt x="18562" y="81794"/>
                  </a:lnTo>
                  <a:lnTo>
                    <a:pt x="14656" y="78064"/>
                  </a:lnTo>
                  <a:lnTo>
                    <a:pt x="13647" y="76835"/>
                  </a:lnTo>
                  <a:lnTo>
                    <a:pt x="11980" y="73500"/>
                  </a:lnTo>
                  <a:lnTo>
                    <a:pt x="10751" y="70780"/>
                  </a:lnTo>
                  <a:lnTo>
                    <a:pt x="10005" y="68498"/>
                  </a:lnTo>
                  <a:lnTo>
                    <a:pt x="9873" y="67489"/>
                  </a:lnTo>
                  <a:lnTo>
                    <a:pt x="9742" y="65251"/>
                  </a:lnTo>
                  <a:lnTo>
                    <a:pt x="9610" y="62091"/>
                  </a:lnTo>
                  <a:lnTo>
                    <a:pt x="9522" y="58274"/>
                  </a:lnTo>
                  <a:lnTo>
                    <a:pt x="9566" y="55817"/>
                  </a:lnTo>
                  <a:lnTo>
                    <a:pt x="9522" y="53052"/>
                  </a:lnTo>
                  <a:lnTo>
                    <a:pt x="9522" y="49103"/>
                  </a:lnTo>
                  <a:lnTo>
                    <a:pt x="9478" y="46382"/>
                  </a:lnTo>
                  <a:lnTo>
                    <a:pt x="9478" y="46338"/>
                  </a:lnTo>
                  <a:lnTo>
                    <a:pt x="8996" y="43267"/>
                  </a:lnTo>
                  <a:lnTo>
                    <a:pt x="8996" y="43223"/>
                  </a:lnTo>
                  <a:lnTo>
                    <a:pt x="7943" y="40678"/>
                  </a:lnTo>
                  <a:lnTo>
                    <a:pt x="6231" y="36992"/>
                  </a:lnTo>
                  <a:lnTo>
                    <a:pt x="4783" y="33964"/>
                  </a:lnTo>
                  <a:lnTo>
                    <a:pt x="3467" y="31814"/>
                  </a:lnTo>
                  <a:lnTo>
                    <a:pt x="351" y="23170"/>
                  </a:lnTo>
                  <a:lnTo>
                    <a:pt x="571" y="22643"/>
                  </a:lnTo>
                  <a:lnTo>
                    <a:pt x="1009" y="21634"/>
                  </a:lnTo>
                  <a:lnTo>
                    <a:pt x="2458" y="18431"/>
                  </a:lnTo>
                  <a:lnTo>
                    <a:pt x="6100" y="10576"/>
                  </a:lnTo>
                  <a:lnTo>
                    <a:pt x="8250" y="8645"/>
                  </a:lnTo>
                  <a:lnTo>
                    <a:pt x="11277" y="5749"/>
                  </a:lnTo>
                  <a:lnTo>
                    <a:pt x="12857" y="4652"/>
                  </a:lnTo>
                  <a:lnTo>
                    <a:pt x="15666" y="2677"/>
                  </a:lnTo>
                  <a:lnTo>
                    <a:pt x="17772" y="1361"/>
                  </a:lnTo>
                  <a:lnTo>
                    <a:pt x="19746" y="352"/>
                  </a:lnTo>
                  <a:lnTo>
                    <a:pt x="19790" y="308"/>
                  </a:lnTo>
                  <a:lnTo>
                    <a:pt x="19834" y="220"/>
                  </a:lnTo>
                  <a:lnTo>
                    <a:pt x="19834" y="176"/>
                  </a:lnTo>
                  <a:lnTo>
                    <a:pt x="19834" y="89"/>
                  </a:lnTo>
                  <a:lnTo>
                    <a:pt x="19790" y="45"/>
                  </a:lnTo>
                  <a:lnTo>
                    <a:pt x="19746"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6" name="Google Shape;6846;p166"/>
            <p:cNvSpPr/>
            <p:nvPr/>
          </p:nvSpPr>
          <p:spPr>
            <a:xfrm>
              <a:off x="5263525" y="3312200"/>
              <a:ext cx="868875" cy="1159550"/>
            </a:xfrm>
            <a:custGeom>
              <a:rect b="b" l="l" r="r" t="t"/>
              <a:pathLst>
                <a:path extrusionOk="0" h="46382" w="34755">
                  <a:moveTo>
                    <a:pt x="34579" y="0"/>
                  </a:moveTo>
                  <a:lnTo>
                    <a:pt x="34491" y="44"/>
                  </a:lnTo>
                  <a:lnTo>
                    <a:pt x="31551" y="1799"/>
                  </a:lnTo>
                  <a:lnTo>
                    <a:pt x="31507" y="1799"/>
                  </a:lnTo>
                  <a:lnTo>
                    <a:pt x="30454" y="2633"/>
                  </a:lnTo>
                  <a:lnTo>
                    <a:pt x="30454" y="2677"/>
                  </a:lnTo>
                  <a:lnTo>
                    <a:pt x="28348" y="5003"/>
                  </a:lnTo>
                  <a:lnTo>
                    <a:pt x="25846" y="7416"/>
                  </a:lnTo>
                  <a:lnTo>
                    <a:pt x="23872" y="9171"/>
                  </a:lnTo>
                  <a:lnTo>
                    <a:pt x="20976" y="10927"/>
                  </a:lnTo>
                  <a:lnTo>
                    <a:pt x="20932" y="10927"/>
                  </a:lnTo>
                  <a:lnTo>
                    <a:pt x="20142" y="11716"/>
                  </a:lnTo>
                  <a:lnTo>
                    <a:pt x="20142" y="11760"/>
                  </a:lnTo>
                  <a:lnTo>
                    <a:pt x="18255" y="14262"/>
                  </a:lnTo>
                  <a:lnTo>
                    <a:pt x="17202" y="15578"/>
                  </a:lnTo>
                  <a:lnTo>
                    <a:pt x="15754" y="16631"/>
                  </a:lnTo>
                  <a:lnTo>
                    <a:pt x="15710" y="16631"/>
                  </a:lnTo>
                  <a:lnTo>
                    <a:pt x="13516" y="19308"/>
                  </a:lnTo>
                  <a:lnTo>
                    <a:pt x="12199" y="21238"/>
                  </a:lnTo>
                  <a:lnTo>
                    <a:pt x="10971" y="23257"/>
                  </a:lnTo>
                  <a:lnTo>
                    <a:pt x="9347" y="26329"/>
                  </a:lnTo>
                  <a:lnTo>
                    <a:pt x="8426" y="28128"/>
                  </a:lnTo>
                  <a:lnTo>
                    <a:pt x="8426" y="28172"/>
                  </a:lnTo>
                  <a:lnTo>
                    <a:pt x="8075" y="29444"/>
                  </a:lnTo>
                  <a:lnTo>
                    <a:pt x="8075" y="29488"/>
                  </a:lnTo>
                  <a:lnTo>
                    <a:pt x="7855" y="32209"/>
                  </a:lnTo>
                  <a:lnTo>
                    <a:pt x="7724" y="34052"/>
                  </a:lnTo>
                  <a:lnTo>
                    <a:pt x="7724" y="34139"/>
                  </a:lnTo>
                  <a:lnTo>
                    <a:pt x="8119" y="34797"/>
                  </a:lnTo>
                  <a:lnTo>
                    <a:pt x="8119" y="35631"/>
                  </a:lnTo>
                  <a:lnTo>
                    <a:pt x="7811" y="36553"/>
                  </a:lnTo>
                  <a:lnTo>
                    <a:pt x="6100" y="38791"/>
                  </a:lnTo>
                  <a:lnTo>
                    <a:pt x="5179" y="40239"/>
                  </a:lnTo>
                  <a:lnTo>
                    <a:pt x="4257" y="42169"/>
                  </a:lnTo>
                  <a:lnTo>
                    <a:pt x="3511" y="43091"/>
                  </a:lnTo>
                  <a:lnTo>
                    <a:pt x="1712" y="44188"/>
                  </a:lnTo>
                  <a:lnTo>
                    <a:pt x="1668" y="44232"/>
                  </a:lnTo>
                  <a:lnTo>
                    <a:pt x="922" y="44890"/>
                  </a:lnTo>
                  <a:lnTo>
                    <a:pt x="878" y="44934"/>
                  </a:lnTo>
                  <a:lnTo>
                    <a:pt x="45" y="46119"/>
                  </a:lnTo>
                  <a:lnTo>
                    <a:pt x="1" y="46162"/>
                  </a:lnTo>
                  <a:lnTo>
                    <a:pt x="1" y="46250"/>
                  </a:lnTo>
                  <a:lnTo>
                    <a:pt x="45" y="46294"/>
                  </a:lnTo>
                  <a:lnTo>
                    <a:pt x="88" y="46338"/>
                  </a:lnTo>
                  <a:lnTo>
                    <a:pt x="176" y="46382"/>
                  </a:lnTo>
                  <a:lnTo>
                    <a:pt x="264" y="46382"/>
                  </a:lnTo>
                  <a:lnTo>
                    <a:pt x="308" y="46294"/>
                  </a:lnTo>
                  <a:lnTo>
                    <a:pt x="1185" y="45153"/>
                  </a:lnTo>
                  <a:lnTo>
                    <a:pt x="1888" y="44495"/>
                  </a:lnTo>
                  <a:lnTo>
                    <a:pt x="3687" y="43398"/>
                  </a:lnTo>
                  <a:lnTo>
                    <a:pt x="3731" y="43354"/>
                  </a:lnTo>
                  <a:lnTo>
                    <a:pt x="4520" y="42389"/>
                  </a:lnTo>
                  <a:lnTo>
                    <a:pt x="4564" y="42345"/>
                  </a:lnTo>
                  <a:lnTo>
                    <a:pt x="5486" y="40414"/>
                  </a:lnTo>
                  <a:lnTo>
                    <a:pt x="6407" y="38966"/>
                  </a:lnTo>
                  <a:lnTo>
                    <a:pt x="8119" y="36728"/>
                  </a:lnTo>
                  <a:lnTo>
                    <a:pt x="8162" y="36684"/>
                  </a:lnTo>
                  <a:lnTo>
                    <a:pt x="8426" y="35719"/>
                  </a:lnTo>
                  <a:lnTo>
                    <a:pt x="8470" y="35675"/>
                  </a:lnTo>
                  <a:lnTo>
                    <a:pt x="8470" y="34754"/>
                  </a:lnTo>
                  <a:lnTo>
                    <a:pt x="8426" y="34622"/>
                  </a:lnTo>
                  <a:lnTo>
                    <a:pt x="8075" y="34008"/>
                  </a:lnTo>
                  <a:lnTo>
                    <a:pt x="8206" y="32252"/>
                  </a:lnTo>
                  <a:lnTo>
                    <a:pt x="8426" y="29532"/>
                  </a:lnTo>
                  <a:lnTo>
                    <a:pt x="8733" y="28259"/>
                  </a:lnTo>
                  <a:lnTo>
                    <a:pt x="9654" y="26460"/>
                  </a:lnTo>
                  <a:lnTo>
                    <a:pt x="11278" y="23432"/>
                  </a:lnTo>
                  <a:lnTo>
                    <a:pt x="12507" y="21458"/>
                  </a:lnTo>
                  <a:lnTo>
                    <a:pt x="13779" y="19483"/>
                  </a:lnTo>
                  <a:lnTo>
                    <a:pt x="15973" y="16894"/>
                  </a:lnTo>
                  <a:lnTo>
                    <a:pt x="17421" y="15841"/>
                  </a:lnTo>
                  <a:lnTo>
                    <a:pt x="17421" y="15797"/>
                  </a:lnTo>
                  <a:lnTo>
                    <a:pt x="18518" y="14481"/>
                  </a:lnTo>
                  <a:lnTo>
                    <a:pt x="20405" y="11980"/>
                  </a:lnTo>
                  <a:lnTo>
                    <a:pt x="21151" y="11190"/>
                  </a:lnTo>
                  <a:lnTo>
                    <a:pt x="24091" y="9435"/>
                  </a:lnTo>
                  <a:lnTo>
                    <a:pt x="26110" y="7679"/>
                  </a:lnTo>
                  <a:lnTo>
                    <a:pt x="28611" y="5222"/>
                  </a:lnTo>
                  <a:lnTo>
                    <a:pt x="30717" y="2897"/>
                  </a:lnTo>
                  <a:lnTo>
                    <a:pt x="31726" y="2063"/>
                  </a:lnTo>
                  <a:lnTo>
                    <a:pt x="34666" y="351"/>
                  </a:lnTo>
                  <a:lnTo>
                    <a:pt x="34710" y="308"/>
                  </a:lnTo>
                  <a:lnTo>
                    <a:pt x="34754" y="220"/>
                  </a:lnTo>
                  <a:lnTo>
                    <a:pt x="34754" y="176"/>
                  </a:lnTo>
                  <a:lnTo>
                    <a:pt x="34754" y="88"/>
                  </a:lnTo>
                  <a:lnTo>
                    <a:pt x="34710" y="44"/>
                  </a:lnTo>
                  <a:lnTo>
                    <a:pt x="34622"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7" name="Google Shape;6847;p166"/>
            <p:cNvSpPr/>
            <p:nvPr/>
          </p:nvSpPr>
          <p:spPr>
            <a:xfrm>
              <a:off x="5251475" y="3288075"/>
              <a:ext cx="853500" cy="1173800"/>
            </a:xfrm>
            <a:custGeom>
              <a:rect b="b" l="l" r="r" t="t"/>
              <a:pathLst>
                <a:path extrusionOk="0" h="46952" w="34140">
                  <a:moveTo>
                    <a:pt x="33876" y="0"/>
                  </a:moveTo>
                  <a:lnTo>
                    <a:pt x="31462" y="1448"/>
                  </a:lnTo>
                  <a:lnTo>
                    <a:pt x="30453" y="2150"/>
                  </a:lnTo>
                  <a:lnTo>
                    <a:pt x="30409" y="2194"/>
                  </a:lnTo>
                  <a:lnTo>
                    <a:pt x="28478" y="4300"/>
                  </a:lnTo>
                  <a:lnTo>
                    <a:pt x="26460" y="6275"/>
                  </a:lnTo>
                  <a:lnTo>
                    <a:pt x="24836" y="7679"/>
                  </a:lnTo>
                  <a:lnTo>
                    <a:pt x="22774" y="9127"/>
                  </a:lnTo>
                  <a:lnTo>
                    <a:pt x="20931" y="10531"/>
                  </a:lnTo>
                  <a:lnTo>
                    <a:pt x="19658" y="11365"/>
                  </a:lnTo>
                  <a:lnTo>
                    <a:pt x="19615" y="11409"/>
                  </a:lnTo>
                  <a:lnTo>
                    <a:pt x="18649" y="12462"/>
                  </a:lnTo>
                  <a:lnTo>
                    <a:pt x="18649" y="12506"/>
                  </a:lnTo>
                  <a:lnTo>
                    <a:pt x="17157" y="14481"/>
                  </a:lnTo>
                  <a:lnTo>
                    <a:pt x="16543" y="15095"/>
                  </a:lnTo>
                  <a:lnTo>
                    <a:pt x="15534" y="15797"/>
                  </a:lnTo>
                  <a:lnTo>
                    <a:pt x="15490" y="15841"/>
                  </a:lnTo>
                  <a:lnTo>
                    <a:pt x="13954" y="17728"/>
                  </a:lnTo>
                  <a:lnTo>
                    <a:pt x="12111" y="20141"/>
                  </a:lnTo>
                  <a:lnTo>
                    <a:pt x="10707" y="22203"/>
                  </a:lnTo>
                  <a:lnTo>
                    <a:pt x="8381" y="26372"/>
                  </a:lnTo>
                  <a:lnTo>
                    <a:pt x="7591" y="27864"/>
                  </a:lnTo>
                  <a:lnTo>
                    <a:pt x="7372" y="28610"/>
                  </a:lnTo>
                  <a:lnTo>
                    <a:pt x="7372" y="28654"/>
                  </a:lnTo>
                  <a:lnTo>
                    <a:pt x="6802" y="34007"/>
                  </a:lnTo>
                  <a:lnTo>
                    <a:pt x="6582" y="36596"/>
                  </a:lnTo>
                  <a:lnTo>
                    <a:pt x="6363" y="38044"/>
                  </a:lnTo>
                  <a:lnTo>
                    <a:pt x="5485" y="39668"/>
                  </a:lnTo>
                  <a:lnTo>
                    <a:pt x="4300" y="41774"/>
                  </a:lnTo>
                  <a:lnTo>
                    <a:pt x="3467" y="43003"/>
                  </a:lnTo>
                  <a:lnTo>
                    <a:pt x="2019" y="44144"/>
                  </a:lnTo>
                  <a:lnTo>
                    <a:pt x="1975" y="44144"/>
                  </a:lnTo>
                  <a:lnTo>
                    <a:pt x="44" y="46645"/>
                  </a:lnTo>
                  <a:lnTo>
                    <a:pt x="0" y="46733"/>
                  </a:lnTo>
                  <a:lnTo>
                    <a:pt x="0" y="46776"/>
                  </a:lnTo>
                  <a:lnTo>
                    <a:pt x="44" y="46864"/>
                  </a:lnTo>
                  <a:lnTo>
                    <a:pt x="88" y="46908"/>
                  </a:lnTo>
                  <a:lnTo>
                    <a:pt x="176" y="46952"/>
                  </a:lnTo>
                  <a:lnTo>
                    <a:pt x="263" y="46908"/>
                  </a:lnTo>
                  <a:lnTo>
                    <a:pt x="307" y="46864"/>
                  </a:lnTo>
                  <a:lnTo>
                    <a:pt x="2238" y="44407"/>
                  </a:lnTo>
                  <a:lnTo>
                    <a:pt x="3686" y="43266"/>
                  </a:lnTo>
                  <a:lnTo>
                    <a:pt x="3730" y="43222"/>
                  </a:lnTo>
                  <a:lnTo>
                    <a:pt x="4607" y="41950"/>
                  </a:lnTo>
                  <a:lnTo>
                    <a:pt x="5792" y="39799"/>
                  </a:lnTo>
                  <a:lnTo>
                    <a:pt x="6714" y="38176"/>
                  </a:lnTo>
                  <a:lnTo>
                    <a:pt x="6714" y="38132"/>
                  </a:lnTo>
                  <a:lnTo>
                    <a:pt x="6933" y="36640"/>
                  </a:lnTo>
                  <a:lnTo>
                    <a:pt x="7153" y="34007"/>
                  </a:lnTo>
                  <a:lnTo>
                    <a:pt x="7723" y="28698"/>
                  </a:lnTo>
                  <a:lnTo>
                    <a:pt x="7942" y="27996"/>
                  </a:lnTo>
                  <a:lnTo>
                    <a:pt x="8688" y="26548"/>
                  </a:lnTo>
                  <a:lnTo>
                    <a:pt x="11014" y="22423"/>
                  </a:lnTo>
                  <a:lnTo>
                    <a:pt x="12418" y="20361"/>
                  </a:lnTo>
                  <a:lnTo>
                    <a:pt x="14217" y="17947"/>
                  </a:lnTo>
                  <a:lnTo>
                    <a:pt x="15753" y="16060"/>
                  </a:lnTo>
                  <a:lnTo>
                    <a:pt x="16762" y="15358"/>
                  </a:lnTo>
                  <a:lnTo>
                    <a:pt x="16806" y="15358"/>
                  </a:lnTo>
                  <a:lnTo>
                    <a:pt x="17421" y="14744"/>
                  </a:lnTo>
                  <a:lnTo>
                    <a:pt x="17464" y="14700"/>
                  </a:lnTo>
                  <a:lnTo>
                    <a:pt x="18913" y="12725"/>
                  </a:lnTo>
                  <a:lnTo>
                    <a:pt x="19878" y="11672"/>
                  </a:lnTo>
                  <a:lnTo>
                    <a:pt x="21150" y="10838"/>
                  </a:lnTo>
                  <a:lnTo>
                    <a:pt x="22993" y="9390"/>
                  </a:lnTo>
                  <a:lnTo>
                    <a:pt x="25056" y="7986"/>
                  </a:lnTo>
                  <a:lnTo>
                    <a:pt x="25056" y="7942"/>
                  </a:lnTo>
                  <a:lnTo>
                    <a:pt x="26679" y="6538"/>
                  </a:lnTo>
                  <a:lnTo>
                    <a:pt x="28698" y="4564"/>
                  </a:lnTo>
                  <a:lnTo>
                    <a:pt x="30629" y="2457"/>
                  </a:lnTo>
                  <a:lnTo>
                    <a:pt x="31682" y="1755"/>
                  </a:lnTo>
                  <a:lnTo>
                    <a:pt x="34051" y="307"/>
                  </a:lnTo>
                  <a:lnTo>
                    <a:pt x="34095" y="263"/>
                  </a:lnTo>
                  <a:lnTo>
                    <a:pt x="34139" y="176"/>
                  </a:lnTo>
                  <a:lnTo>
                    <a:pt x="34139" y="132"/>
                  </a:lnTo>
                  <a:lnTo>
                    <a:pt x="34139" y="44"/>
                  </a:lnTo>
                  <a:lnTo>
                    <a:pt x="34051"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8" name="Google Shape;6848;p166"/>
            <p:cNvSpPr/>
            <p:nvPr/>
          </p:nvSpPr>
          <p:spPr>
            <a:xfrm>
              <a:off x="5242675" y="3261725"/>
              <a:ext cx="833775" cy="1184800"/>
            </a:xfrm>
            <a:custGeom>
              <a:rect b="b" l="l" r="r" t="t"/>
              <a:pathLst>
                <a:path extrusionOk="0" h="47392" w="33351">
                  <a:moveTo>
                    <a:pt x="33175" y="1"/>
                  </a:moveTo>
                  <a:lnTo>
                    <a:pt x="33087" y="45"/>
                  </a:lnTo>
                  <a:lnTo>
                    <a:pt x="31244" y="1230"/>
                  </a:lnTo>
                  <a:lnTo>
                    <a:pt x="30147" y="1888"/>
                  </a:lnTo>
                  <a:lnTo>
                    <a:pt x="30103" y="1932"/>
                  </a:lnTo>
                  <a:lnTo>
                    <a:pt x="26900" y="5179"/>
                  </a:lnTo>
                  <a:lnTo>
                    <a:pt x="22775" y="8426"/>
                  </a:lnTo>
                  <a:lnTo>
                    <a:pt x="19703" y="10839"/>
                  </a:lnTo>
                  <a:lnTo>
                    <a:pt x="18255" y="11936"/>
                  </a:lnTo>
                  <a:lnTo>
                    <a:pt x="18211" y="11936"/>
                  </a:lnTo>
                  <a:lnTo>
                    <a:pt x="16632" y="13999"/>
                  </a:lnTo>
                  <a:lnTo>
                    <a:pt x="15666" y="14745"/>
                  </a:lnTo>
                  <a:lnTo>
                    <a:pt x="15622" y="14789"/>
                  </a:lnTo>
                  <a:lnTo>
                    <a:pt x="11936" y="19396"/>
                  </a:lnTo>
                  <a:lnTo>
                    <a:pt x="10664" y="21107"/>
                  </a:lnTo>
                  <a:lnTo>
                    <a:pt x="9084" y="23257"/>
                  </a:lnTo>
                  <a:lnTo>
                    <a:pt x="9084" y="23301"/>
                  </a:lnTo>
                  <a:lnTo>
                    <a:pt x="7680" y="25803"/>
                  </a:lnTo>
                  <a:lnTo>
                    <a:pt x="6671" y="27733"/>
                  </a:lnTo>
                  <a:lnTo>
                    <a:pt x="6627" y="27777"/>
                  </a:lnTo>
                  <a:lnTo>
                    <a:pt x="6056" y="32077"/>
                  </a:lnTo>
                  <a:lnTo>
                    <a:pt x="4784" y="40108"/>
                  </a:lnTo>
                  <a:lnTo>
                    <a:pt x="4345" y="41205"/>
                  </a:lnTo>
                  <a:lnTo>
                    <a:pt x="3248" y="43135"/>
                  </a:lnTo>
                  <a:lnTo>
                    <a:pt x="2195" y="44188"/>
                  </a:lnTo>
                  <a:lnTo>
                    <a:pt x="2151" y="44188"/>
                  </a:lnTo>
                  <a:lnTo>
                    <a:pt x="835" y="45987"/>
                  </a:lnTo>
                  <a:lnTo>
                    <a:pt x="1" y="47128"/>
                  </a:lnTo>
                  <a:lnTo>
                    <a:pt x="1" y="47172"/>
                  </a:lnTo>
                  <a:lnTo>
                    <a:pt x="1" y="47260"/>
                  </a:lnTo>
                  <a:lnTo>
                    <a:pt x="1" y="47304"/>
                  </a:lnTo>
                  <a:lnTo>
                    <a:pt x="45" y="47348"/>
                  </a:lnTo>
                  <a:lnTo>
                    <a:pt x="176" y="47392"/>
                  </a:lnTo>
                  <a:lnTo>
                    <a:pt x="220" y="47392"/>
                  </a:lnTo>
                  <a:lnTo>
                    <a:pt x="308" y="47304"/>
                  </a:lnTo>
                  <a:lnTo>
                    <a:pt x="1142" y="46207"/>
                  </a:lnTo>
                  <a:lnTo>
                    <a:pt x="2458" y="44408"/>
                  </a:lnTo>
                  <a:lnTo>
                    <a:pt x="3511" y="43355"/>
                  </a:lnTo>
                  <a:lnTo>
                    <a:pt x="3511" y="43311"/>
                  </a:lnTo>
                  <a:lnTo>
                    <a:pt x="4652" y="41380"/>
                  </a:lnTo>
                  <a:lnTo>
                    <a:pt x="4696" y="41336"/>
                  </a:lnTo>
                  <a:lnTo>
                    <a:pt x="5135" y="40239"/>
                  </a:lnTo>
                  <a:lnTo>
                    <a:pt x="5135" y="40195"/>
                  </a:lnTo>
                  <a:lnTo>
                    <a:pt x="6408" y="32121"/>
                  </a:lnTo>
                  <a:lnTo>
                    <a:pt x="6978" y="27865"/>
                  </a:lnTo>
                  <a:lnTo>
                    <a:pt x="7987" y="25934"/>
                  </a:lnTo>
                  <a:lnTo>
                    <a:pt x="9391" y="23477"/>
                  </a:lnTo>
                  <a:lnTo>
                    <a:pt x="10927" y="21327"/>
                  </a:lnTo>
                  <a:lnTo>
                    <a:pt x="12200" y="19615"/>
                  </a:lnTo>
                  <a:lnTo>
                    <a:pt x="15886" y="15008"/>
                  </a:lnTo>
                  <a:lnTo>
                    <a:pt x="16851" y="14262"/>
                  </a:lnTo>
                  <a:lnTo>
                    <a:pt x="16895" y="14218"/>
                  </a:lnTo>
                  <a:lnTo>
                    <a:pt x="18475" y="12200"/>
                  </a:lnTo>
                  <a:lnTo>
                    <a:pt x="19923" y="11103"/>
                  </a:lnTo>
                  <a:lnTo>
                    <a:pt x="22994" y="8689"/>
                  </a:lnTo>
                  <a:lnTo>
                    <a:pt x="27119" y="5442"/>
                  </a:lnTo>
                  <a:lnTo>
                    <a:pt x="27163" y="5442"/>
                  </a:lnTo>
                  <a:lnTo>
                    <a:pt x="30366" y="2195"/>
                  </a:lnTo>
                  <a:lnTo>
                    <a:pt x="31419" y="1537"/>
                  </a:lnTo>
                  <a:lnTo>
                    <a:pt x="33306" y="352"/>
                  </a:lnTo>
                  <a:lnTo>
                    <a:pt x="33350" y="308"/>
                  </a:lnTo>
                  <a:lnTo>
                    <a:pt x="33350" y="220"/>
                  </a:lnTo>
                  <a:lnTo>
                    <a:pt x="33350" y="176"/>
                  </a:lnTo>
                  <a:lnTo>
                    <a:pt x="33350" y="89"/>
                  </a:lnTo>
                  <a:lnTo>
                    <a:pt x="33306" y="45"/>
                  </a:lnTo>
                  <a:lnTo>
                    <a:pt x="33219"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9" name="Google Shape;6849;p166"/>
            <p:cNvSpPr/>
            <p:nvPr/>
          </p:nvSpPr>
          <p:spPr>
            <a:xfrm>
              <a:off x="5230625" y="3236500"/>
              <a:ext cx="817300" cy="1199050"/>
            </a:xfrm>
            <a:custGeom>
              <a:rect b="b" l="l" r="r" t="t"/>
              <a:pathLst>
                <a:path extrusionOk="0" h="47962" w="32692">
                  <a:moveTo>
                    <a:pt x="32428" y="1"/>
                  </a:moveTo>
                  <a:lnTo>
                    <a:pt x="30146" y="1536"/>
                  </a:lnTo>
                  <a:lnTo>
                    <a:pt x="30102" y="1580"/>
                  </a:lnTo>
                  <a:lnTo>
                    <a:pt x="27513" y="4038"/>
                  </a:lnTo>
                  <a:lnTo>
                    <a:pt x="22906" y="7724"/>
                  </a:lnTo>
                  <a:lnTo>
                    <a:pt x="20624" y="9523"/>
                  </a:lnTo>
                  <a:lnTo>
                    <a:pt x="18693" y="11102"/>
                  </a:lnTo>
                  <a:lnTo>
                    <a:pt x="17070" y="12287"/>
                  </a:lnTo>
                  <a:lnTo>
                    <a:pt x="17070" y="12331"/>
                  </a:lnTo>
                  <a:lnTo>
                    <a:pt x="16280" y="13253"/>
                  </a:lnTo>
                  <a:lnTo>
                    <a:pt x="15622" y="13867"/>
                  </a:lnTo>
                  <a:lnTo>
                    <a:pt x="15578" y="13911"/>
                  </a:lnTo>
                  <a:lnTo>
                    <a:pt x="12770" y="17509"/>
                  </a:lnTo>
                  <a:lnTo>
                    <a:pt x="10927" y="19878"/>
                  </a:lnTo>
                  <a:lnTo>
                    <a:pt x="7592" y="24310"/>
                  </a:lnTo>
                  <a:lnTo>
                    <a:pt x="5880" y="27514"/>
                  </a:lnTo>
                  <a:lnTo>
                    <a:pt x="5836" y="27558"/>
                  </a:lnTo>
                  <a:lnTo>
                    <a:pt x="5178" y="32121"/>
                  </a:lnTo>
                  <a:lnTo>
                    <a:pt x="4652" y="35851"/>
                  </a:lnTo>
                  <a:lnTo>
                    <a:pt x="4125" y="39274"/>
                  </a:lnTo>
                  <a:lnTo>
                    <a:pt x="3598" y="41731"/>
                  </a:lnTo>
                  <a:lnTo>
                    <a:pt x="3116" y="43091"/>
                  </a:lnTo>
                  <a:lnTo>
                    <a:pt x="527" y="47040"/>
                  </a:lnTo>
                  <a:lnTo>
                    <a:pt x="44" y="47699"/>
                  </a:lnTo>
                  <a:lnTo>
                    <a:pt x="0" y="47786"/>
                  </a:lnTo>
                  <a:lnTo>
                    <a:pt x="0" y="47830"/>
                  </a:lnTo>
                  <a:lnTo>
                    <a:pt x="44" y="47918"/>
                  </a:lnTo>
                  <a:lnTo>
                    <a:pt x="88" y="47962"/>
                  </a:lnTo>
                  <a:lnTo>
                    <a:pt x="264" y="47962"/>
                  </a:lnTo>
                  <a:lnTo>
                    <a:pt x="351" y="47918"/>
                  </a:lnTo>
                  <a:lnTo>
                    <a:pt x="790" y="47260"/>
                  </a:lnTo>
                  <a:lnTo>
                    <a:pt x="3423" y="43267"/>
                  </a:lnTo>
                  <a:lnTo>
                    <a:pt x="3467" y="43223"/>
                  </a:lnTo>
                  <a:lnTo>
                    <a:pt x="3906" y="41862"/>
                  </a:lnTo>
                  <a:lnTo>
                    <a:pt x="3950" y="41819"/>
                  </a:lnTo>
                  <a:lnTo>
                    <a:pt x="4476" y="39317"/>
                  </a:lnTo>
                  <a:lnTo>
                    <a:pt x="4959" y="35895"/>
                  </a:lnTo>
                  <a:lnTo>
                    <a:pt x="5529" y="32165"/>
                  </a:lnTo>
                  <a:lnTo>
                    <a:pt x="6187" y="27645"/>
                  </a:lnTo>
                  <a:lnTo>
                    <a:pt x="7899" y="24486"/>
                  </a:lnTo>
                  <a:lnTo>
                    <a:pt x="11190" y="20098"/>
                  </a:lnTo>
                  <a:lnTo>
                    <a:pt x="13033" y="17728"/>
                  </a:lnTo>
                  <a:lnTo>
                    <a:pt x="15841" y="14130"/>
                  </a:lnTo>
                  <a:lnTo>
                    <a:pt x="16543" y="13516"/>
                  </a:lnTo>
                  <a:lnTo>
                    <a:pt x="16543" y="13472"/>
                  </a:lnTo>
                  <a:lnTo>
                    <a:pt x="17289" y="12594"/>
                  </a:lnTo>
                  <a:lnTo>
                    <a:pt x="18913" y="11366"/>
                  </a:lnTo>
                  <a:lnTo>
                    <a:pt x="20844" y="9786"/>
                  </a:lnTo>
                  <a:lnTo>
                    <a:pt x="23125" y="7987"/>
                  </a:lnTo>
                  <a:lnTo>
                    <a:pt x="27733" y="4301"/>
                  </a:lnTo>
                  <a:lnTo>
                    <a:pt x="30322" y="1844"/>
                  </a:lnTo>
                  <a:lnTo>
                    <a:pt x="32604" y="308"/>
                  </a:lnTo>
                  <a:lnTo>
                    <a:pt x="32647" y="264"/>
                  </a:lnTo>
                  <a:lnTo>
                    <a:pt x="32691" y="220"/>
                  </a:lnTo>
                  <a:lnTo>
                    <a:pt x="32691" y="132"/>
                  </a:lnTo>
                  <a:lnTo>
                    <a:pt x="32647" y="88"/>
                  </a:lnTo>
                  <a:lnTo>
                    <a:pt x="32604"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0" name="Google Shape;6850;p166"/>
            <p:cNvSpPr/>
            <p:nvPr/>
          </p:nvSpPr>
          <p:spPr>
            <a:xfrm>
              <a:off x="5136275" y="3184950"/>
              <a:ext cx="854600" cy="1805700"/>
            </a:xfrm>
            <a:custGeom>
              <a:rect b="b" l="l" r="r" t="t"/>
              <a:pathLst>
                <a:path extrusionOk="0" h="72228" w="34184">
                  <a:moveTo>
                    <a:pt x="34052" y="0"/>
                  </a:moveTo>
                  <a:lnTo>
                    <a:pt x="33964" y="44"/>
                  </a:lnTo>
                  <a:lnTo>
                    <a:pt x="33920" y="44"/>
                  </a:lnTo>
                  <a:lnTo>
                    <a:pt x="30015" y="3072"/>
                  </a:lnTo>
                  <a:lnTo>
                    <a:pt x="25978" y="6319"/>
                  </a:lnTo>
                  <a:lnTo>
                    <a:pt x="23257" y="8513"/>
                  </a:lnTo>
                  <a:lnTo>
                    <a:pt x="20975" y="10400"/>
                  </a:lnTo>
                  <a:lnTo>
                    <a:pt x="19659" y="11453"/>
                  </a:lnTo>
                  <a:lnTo>
                    <a:pt x="16675" y="13340"/>
                  </a:lnTo>
                  <a:lnTo>
                    <a:pt x="16675" y="13384"/>
                  </a:lnTo>
                  <a:lnTo>
                    <a:pt x="15534" y="14656"/>
                  </a:lnTo>
                  <a:lnTo>
                    <a:pt x="14657" y="15885"/>
                  </a:lnTo>
                  <a:lnTo>
                    <a:pt x="13779" y="17114"/>
                  </a:lnTo>
                  <a:lnTo>
                    <a:pt x="12199" y="19615"/>
                  </a:lnTo>
                  <a:lnTo>
                    <a:pt x="10488" y="22248"/>
                  </a:lnTo>
                  <a:lnTo>
                    <a:pt x="9567" y="23564"/>
                  </a:lnTo>
                  <a:lnTo>
                    <a:pt x="8601" y="24837"/>
                  </a:lnTo>
                  <a:lnTo>
                    <a:pt x="7197" y="26811"/>
                  </a:lnTo>
                  <a:lnTo>
                    <a:pt x="7197" y="26899"/>
                  </a:lnTo>
                  <a:lnTo>
                    <a:pt x="6802" y="29005"/>
                  </a:lnTo>
                  <a:lnTo>
                    <a:pt x="6188" y="33876"/>
                  </a:lnTo>
                  <a:lnTo>
                    <a:pt x="5705" y="37386"/>
                  </a:lnTo>
                  <a:lnTo>
                    <a:pt x="5266" y="40502"/>
                  </a:lnTo>
                  <a:lnTo>
                    <a:pt x="4564" y="43793"/>
                  </a:lnTo>
                  <a:lnTo>
                    <a:pt x="3730" y="47479"/>
                  </a:lnTo>
                  <a:lnTo>
                    <a:pt x="1624" y="50814"/>
                  </a:lnTo>
                  <a:lnTo>
                    <a:pt x="878" y="52262"/>
                  </a:lnTo>
                  <a:lnTo>
                    <a:pt x="834" y="52350"/>
                  </a:lnTo>
                  <a:lnTo>
                    <a:pt x="527" y="54807"/>
                  </a:lnTo>
                  <a:lnTo>
                    <a:pt x="264" y="57527"/>
                  </a:lnTo>
                  <a:lnTo>
                    <a:pt x="1" y="59458"/>
                  </a:lnTo>
                  <a:lnTo>
                    <a:pt x="1" y="59502"/>
                  </a:lnTo>
                  <a:lnTo>
                    <a:pt x="1" y="59590"/>
                  </a:lnTo>
                  <a:lnTo>
                    <a:pt x="2414" y="62837"/>
                  </a:lnTo>
                  <a:lnTo>
                    <a:pt x="3774" y="64943"/>
                  </a:lnTo>
                  <a:lnTo>
                    <a:pt x="4608" y="66216"/>
                  </a:lnTo>
                  <a:lnTo>
                    <a:pt x="6275" y="68190"/>
                  </a:lnTo>
                  <a:lnTo>
                    <a:pt x="9391" y="71701"/>
                  </a:lnTo>
                  <a:lnTo>
                    <a:pt x="9435" y="71701"/>
                  </a:lnTo>
                  <a:lnTo>
                    <a:pt x="10093" y="72183"/>
                  </a:lnTo>
                  <a:lnTo>
                    <a:pt x="10181" y="72227"/>
                  </a:lnTo>
                  <a:lnTo>
                    <a:pt x="10707" y="72227"/>
                  </a:lnTo>
                  <a:lnTo>
                    <a:pt x="10751" y="72183"/>
                  </a:lnTo>
                  <a:lnTo>
                    <a:pt x="10839" y="72140"/>
                  </a:lnTo>
                  <a:lnTo>
                    <a:pt x="11804" y="71043"/>
                  </a:lnTo>
                  <a:lnTo>
                    <a:pt x="11848" y="70955"/>
                  </a:lnTo>
                  <a:lnTo>
                    <a:pt x="11848" y="70911"/>
                  </a:lnTo>
                  <a:lnTo>
                    <a:pt x="11804" y="70823"/>
                  </a:lnTo>
                  <a:lnTo>
                    <a:pt x="11804" y="70779"/>
                  </a:lnTo>
                  <a:lnTo>
                    <a:pt x="11717" y="70735"/>
                  </a:lnTo>
                  <a:lnTo>
                    <a:pt x="11585" y="70735"/>
                  </a:lnTo>
                  <a:lnTo>
                    <a:pt x="11541" y="70779"/>
                  </a:lnTo>
                  <a:lnTo>
                    <a:pt x="10620" y="71876"/>
                  </a:lnTo>
                  <a:lnTo>
                    <a:pt x="10269" y="71876"/>
                  </a:lnTo>
                  <a:lnTo>
                    <a:pt x="9654" y="71437"/>
                  </a:lnTo>
                  <a:lnTo>
                    <a:pt x="6539" y="67971"/>
                  </a:lnTo>
                  <a:lnTo>
                    <a:pt x="4915" y="65996"/>
                  </a:lnTo>
                  <a:lnTo>
                    <a:pt x="4038" y="64768"/>
                  </a:lnTo>
                  <a:lnTo>
                    <a:pt x="2677" y="62618"/>
                  </a:lnTo>
                  <a:lnTo>
                    <a:pt x="352" y="59414"/>
                  </a:lnTo>
                  <a:lnTo>
                    <a:pt x="615" y="57571"/>
                  </a:lnTo>
                  <a:lnTo>
                    <a:pt x="878" y="54851"/>
                  </a:lnTo>
                  <a:lnTo>
                    <a:pt x="1185" y="52393"/>
                  </a:lnTo>
                  <a:lnTo>
                    <a:pt x="1931" y="50989"/>
                  </a:lnTo>
                  <a:lnTo>
                    <a:pt x="4038" y="47654"/>
                  </a:lnTo>
                  <a:lnTo>
                    <a:pt x="4038" y="47567"/>
                  </a:lnTo>
                  <a:lnTo>
                    <a:pt x="4915" y="43837"/>
                  </a:lnTo>
                  <a:lnTo>
                    <a:pt x="5617" y="40546"/>
                  </a:lnTo>
                  <a:lnTo>
                    <a:pt x="6056" y="37430"/>
                  </a:lnTo>
                  <a:lnTo>
                    <a:pt x="6495" y="33920"/>
                  </a:lnTo>
                  <a:lnTo>
                    <a:pt x="7109" y="29093"/>
                  </a:lnTo>
                  <a:lnTo>
                    <a:pt x="7504" y="26987"/>
                  </a:lnTo>
                  <a:lnTo>
                    <a:pt x="8908" y="25056"/>
                  </a:lnTo>
                  <a:lnTo>
                    <a:pt x="9830" y="23783"/>
                  </a:lnTo>
                  <a:lnTo>
                    <a:pt x="10751" y="22467"/>
                  </a:lnTo>
                  <a:lnTo>
                    <a:pt x="12463" y="19790"/>
                  </a:lnTo>
                  <a:lnTo>
                    <a:pt x="14086" y="17289"/>
                  </a:lnTo>
                  <a:lnTo>
                    <a:pt x="14920" y="16060"/>
                  </a:lnTo>
                  <a:lnTo>
                    <a:pt x="15798" y="14876"/>
                  </a:lnTo>
                  <a:lnTo>
                    <a:pt x="16895" y="13647"/>
                  </a:lnTo>
                  <a:lnTo>
                    <a:pt x="19835" y="11760"/>
                  </a:lnTo>
                  <a:lnTo>
                    <a:pt x="19878" y="11760"/>
                  </a:lnTo>
                  <a:lnTo>
                    <a:pt x="21195" y="10663"/>
                  </a:lnTo>
                  <a:lnTo>
                    <a:pt x="23477" y="8820"/>
                  </a:lnTo>
                  <a:lnTo>
                    <a:pt x="26241" y="6626"/>
                  </a:lnTo>
                  <a:lnTo>
                    <a:pt x="30234" y="3379"/>
                  </a:lnTo>
                  <a:lnTo>
                    <a:pt x="34140" y="351"/>
                  </a:lnTo>
                  <a:lnTo>
                    <a:pt x="34183" y="264"/>
                  </a:lnTo>
                  <a:lnTo>
                    <a:pt x="34183" y="220"/>
                  </a:lnTo>
                  <a:lnTo>
                    <a:pt x="34183" y="132"/>
                  </a:lnTo>
                  <a:lnTo>
                    <a:pt x="34183" y="88"/>
                  </a:lnTo>
                  <a:lnTo>
                    <a:pt x="34096" y="44"/>
                  </a:lnTo>
                  <a:lnTo>
                    <a:pt x="34052"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1" name="Google Shape;6851;p166"/>
            <p:cNvSpPr/>
            <p:nvPr/>
          </p:nvSpPr>
          <p:spPr>
            <a:xfrm>
              <a:off x="5101175" y="3159725"/>
              <a:ext cx="862275" cy="1886875"/>
            </a:xfrm>
            <a:custGeom>
              <a:rect b="b" l="l" r="r" t="t"/>
              <a:pathLst>
                <a:path extrusionOk="0" h="75475" w="34491">
                  <a:moveTo>
                    <a:pt x="34271" y="0"/>
                  </a:moveTo>
                  <a:lnTo>
                    <a:pt x="34183" y="44"/>
                  </a:lnTo>
                  <a:lnTo>
                    <a:pt x="31287" y="2238"/>
                  </a:lnTo>
                  <a:lnTo>
                    <a:pt x="22555" y="9303"/>
                  </a:lnTo>
                  <a:lnTo>
                    <a:pt x="19834" y="11409"/>
                  </a:lnTo>
                  <a:lnTo>
                    <a:pt x="17509" y="12506"/>
                  </a:lnTo>
                  <a:lnTo>
                    <a:pt x="16938" y="12813"/>
                  </a:lnTo>
                  <a:lnTo>
                    <a:pt x="16456" y="13164"/>
                  </a:lnTo>
                  <a:lnTo>
                    <a:pt x="15929" y="13515"/>
                  </a:lnTo>
                  <a:lnTo>
                    <a:pt x="15446" y="13910"/>
                  </a:lnTo>
                  <a:lnTo>
                    <a:pt x="14964" y="14393"/>
                  </a:lnTo>
                  <a:lnTo>
                    <a:pt x="14481" y="14875"/>
                  </a:lnTo>
                  <a:lnTo>
                    <a:pt x="13559" y="15885"/>
                  </a:lnTo>
                  <a:lnTo>
                    <a:pt x="12726" y="17026"/>
                  </a:lnTo>
                  <a:lnTo>
                    <a:pt x="11892" y="18210"/>
                  </a:lnTo>
                  <a:lnTo>
                    <a:pt x="11058" y="19483"/>
                  </a:lnTo>
                  <a:lnTo>
                    <a:pt x="10268" y="20712"/>
                  </a:lnTo>
                  <a:lnTo>
                    <a:pt x="9479" y="21940"/>
                  </a:lnTo>
                  <a:lnTo>
                    <a:pt x="8733" y="23125"/>
                  </a:lnTo>
                  <a:lnTo>
                    <a:pt x="7943" y="24222"/>
                  </a:lnTo>
                  <a:lnTo>
                    <a:pt x="7197" y="25187"/>
                  </a:lnTo>
                  <a:lnTo>
                    <a:pt x="7153" y="25275"/>
                  </a:lnTo>
                  <a:lnTo>
                    <a:pt x="6846" y="26240"/>
                  </a:lnTo>
                  <a:lnTo>
                    <a:pt x="6846" y="26328"/>
                  </a:lnTo>
                  <a:lnTo>
                    <a:pt x="7021" y="27513"/>
                  </a:lnTo>
                  <a:lnTo>
                    <a:pt x="6319" y="33876"/>
                  </a:lnTo>
                  <a:lnTo>
                    <a:pt x="5836" y="37605"/>
                  </a:lnTo>
                  <a:lnTo>
                    <a:pt x="5398" y="40896"/>
                  </a:lnTo>
                  <a:lnTo>
                    <a:pt x="5047" y="43003"/>
                  </a:lnTo>
                  <a:lnTo>
                    <a:pt x="3950" y="47522"/>
                  </a:lnTo>
                  <a:lnTo>
                    <a:pt x="3423" y="49716"/>
                  </a:lnTo>
                  <a:lnTo>
                    <a:pt x="1756" y="52964"/>
                  </a:lnTo>
                  <a:lnTo>
                    <a:pt x="1712" y="53007"/>
                  </a:lnTo>
                  <a:lnTo>
                    <a:pt x="1229" y="56957"/>
                  </a:lnTo>
                  <a:lnTo>
                    <a:pt x="88" y="61345"/>
                  </a:lnTo>
                  <a:lnTo>
                    <a:pt x="0" y="62398"/>
                  </a:lnTo>
                  <a:lnTo>
                    <a:pt x="44" y="62529"/>
                  </a:lnTo>
                  <a:lnTo>
                    <a:pt x="1843" y="64811"/>
                  </a:lnTo>
                  <a:lnTo>
                    <a:pt x="4739" y="68146"/>
                  </a:lnTo>
                  <a:lnTo>
                    <a:pt x="6144" y="69814"/>
                  </a:lnTo>
                  <a:lnTo>
                    <a:pt x="8250" y="72095"/>
                  </a:lnTo>
                  <a:lnTo>
                    <a:pt x="9830" y="74026"/>
                  </a:lnTo>
                  <a:lnTo>
                    <a:pt x="10927" y="75386"/>
                  </a:lnTo>
                  <a:lnTo>
                    <a:pt x="11014" y="75430"/>
                  </a:lnTo>
                  <a:lnTo>
                    <a:pt x="11058" y="75474"/>
                  </a:lnTo>
                  <a:lnTo>
                    <a:pt x="11146" y="75430"/>
                  </a:lnTo>
                  <a:lnTo>
                    <a:pt x="11365" y="75343"/>
                  </a:lnTo>
                  <a:lnTo>
                    <a:pt x="11453" y="75299"/>
                  </a:lnTo>
                  <a:lnTo>
                    <a:pt x="12462" y="73763"/>
                  </a:lnTo>
                  <a:lnTo>
                    <a:pt x="12506" y="73719"/>
                  </a:lnTo>
                  <a:lnTo>
                    <a:pt x="12506" y="73631"/>
                  </a:lnTo>
                  <a:lnTo>
                    <a:pt x="12462" y="73587"/>
                  </a:lnTo>
                  <a:lnTo>
                    <a:pt x="12419" y="73543"/>
                  </a:lnTo>
                  <a:lnTo>
                    <a:pt x="12375" y="73500"/>
                  </a:lnTo>
                  <a:lnTo>
                    <a:pt x="12287" y="73500"/>
                  </a:lnTo>
                  <a:lnTo>
                    <a:pt x="12243" y="73543"/>
                  </a:lnTo>
                  <a:lnTo>
                    <a:pt x="12199" y="73587"/>
                  </a:lnTo>
                  <a:lnTo>
                    <a:pt x="11190" y="75035"/>
                  </a:lnTo>
                  <a:lnTo>
                    <a:pt x="11146" y="75079"/>
                  </a:lnTo>
                  <a:lnTo>
                    <a:pt x="10093" y="73807"/>
                  </a:lnTo>
                  <a:lnTo>
                    <a:pt x="8513" y="71876"/>
                  </a:lnTo>
                  <a:lnTo>
                    <a:pt x="6407" y="69594"/>
                  </a:lnTo>
                  <a:lnTo>
                    <a:pt x="2151" y="64592"/>
                  </a:lnTo>
                  <a:lnTo>
                    <a:pt x="395" y="62354"/>
                  </a:lnTo>
                  <a:lnTo>
                    <a:pt x="439" y="61389"/>
                  </a:lnTo>
                  <a:lnTo>
                    <a:pt x="1580" y="57044"/>
                  </a:lnTo>
                  <a:lnTo>
                    <a:pt x="1580" y="57001"/>
                  </a:lnTo>
                  <a:lnTo>
                    <a:pt x="2063" y="53095"/>
                  </a:lnTo>
                  <a:lnTo>
                    <a:pt x="3774" y="49848"/>
                  </a:lnTo>
                  <a:lnTo>
                    <a:pt x="3774" y="49804"/>
                  </a:lnTo>
                  <a:lnTo>
                    <a:pt x="4301" y="47610"/>
                  </a:lnTo>
                  <a:lnTo>
                    <a:pt x="5398" y="43091"/>
                  </a:lnTo>
                  <a:lnTo>
                    <a:pt x="5749" y="40940"/>
                  </a:lnTo>
                  <a:lnTo>
                    <a:pt x="6188" y="37649"/>
                  </a:lnTo>
                  <a:lnTo>
                    <a:pt x="6670" y="33920"/>
                  </a:lnTo>
                  <a:lnTo>
                    <a:pt x="7372" y="27557"/>
                  </a:lnTo>
                  <a:lnTo>
                    <a:pt x="7372" y="27469"/>
                  </a:lnTo>
                  <a:lnTo>
                    <a:pt x="7197" y="26284"/>
                  </a:lnTo>
                  <a:lnTo>
                    <a:pt x="7460" y="25407"/>
                  </a:lnTo>
                  <a:lnTo>
                    <a:pt x="8250" y="24397"/>
                  </a:lnTo>
                  <a:lnTo>
                    <a:pt x="9040" y="23300"/>
                  </a:lnTo>
                  <a:lnTo>
                    <a:pt x="9786" y="22116"/>
                  </a:lnTo>
                  <a:lnTo>
                    <a:pt x="10576" y="20887"/>
                  </a:lnTo>
                  <a:lnTo>
                    <a:pt x="12155" y="18430"/>
                  </a:lnTo>
                  <a:lnTo>
                    <a:pt x="12989" y="17245"/>
                  </a:lnTo>
                  <a:lnTo>
                    <a:pt x="13823" y="16148"/>
                  </a:lnTo>
                  <a:lnTo>
                    <a:pt x="14700" y="15139"/>
                  </a:lnTo>
                  <a:lnTo>
                    <a:pt x="15183" y="14656"/>
                  </a:lnTo>
                  <a:lnTo>
                    <a:pt x="15622" y="14217"/>
                  </a:lnTo>
                  <a:lnTo>
                    <a:pt x="16105" y="13822"/>
                  </a:lnTo>
                  <a:lnTo>
                    <a:pt x="16631" y="13427"/>
                  </a:lnTo>
                  <a:lnTo>
                    <a:pt x="17114" y="13120"/>
                  </a:lnTo>
                  <a:lnTo>
                    <a:pt x="17640" y="12857"/>
                  </a:lnTo>
                  <a:lnTo>
                    <a:pt x="20010" y="11716"/>
                  </a:lnTo>
                  <a:lnTo>
                    <a:pt x="20054" y="11716"/>
                  </a:lnTo>
                  <a:lnTo>
                    <a:pt x="22774" y="9566"/>
                  </a:lnTo>
                  <a:lnTo>
                    <a:pt x="27865" y="5441"/>
                  </a:lnTo>
                  <a:lnTo>
                    <a:pt x="31507" y="2545"/>
                  </a:lnTo>
                  <a:lnTo>
                    <a:pt x="34403" y="307"/>
                  </a:lnTo>
                  <a:lnTo>
                    <a:pt x="34447" y="263"/>
                  </a:lnTo>
                  <a:lnTo>
                    <a:pt x="34490" y="219"/>
                  </a:lnTo>
                  <a:lnTo>
                    <a:pt x="34490" y="132"/>
                  </a:lnTo>
                  <a:lnTo>
                    <a:pt x="34447" y="88"/>
                  </a:lnTo>
                  <a:lnTo>
                    <a:pt x="34403" y="44"/>
                  </a:lnTo>
                  <a:lnTo>
                    <a:pt x="34315"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2" name="Google Shape;6852;p166"/>
            <p:cNvSpPr/>
            <p:nvPr/>
          </p:nvSpPr>
          <p:spPr>
            <a:xfrm>
              <a:off x="5644200" y="4235875"/>
              <a:ext cx="110825" cy="70225"/>
            </a:xfrm>
            <a:custGeom>
              <a:rect b="b" l="l" r="r" t="t"/>
              <a:pathLst>
                <a:path extrusionOk="0" h="2809" w="4433">
                  <a:moveTo>
                    <a:pt x="3116" y="352"/>
                  </a:moveTo>
                  <a:lnTo>
                    <a:pt x="3555" y="571"/>
                  </a:lnTo>
                  <a:lnTo>
                    <a:pt x="4081" y="1361"/>
                  </a:lnTo>
                  <a:lnTo>
                    <a:pt x="4037" y="2107"/>
                  </a:lnTo>
                  <a:lnTo>
                    <a:pt x="3862" y="2326"/>
                  </a:lnTo>
                  <a:lnTo>
                    <a:pt x="3511" y="2458"/>
                  </a:lnTo>
                  <a:lnTo>
                    <a:pt x="2370" y="2414"/>
                  </a:lnTo>
                  <a:lnTo>
                    <a:pt x="746" y="1844"/>
                  </a:lnTo>
                  <a:lnTo>
                    <a:pt x="351" y="1493"/>
                  </a:lnTo>
                  <a:lnTo>
                    <a:pt x="351" y="1449"/>
                  </a:lnTo>
                  <a:lnTo>
                    <a:pt x="658" y="1229"/>
                  </a:lnTo>
                  <a:lnTo>
                    <a:pt x="2107" y="396"/>
                  </a:lnTo>
                  <a:lnTo>
                    <a:pt x="3116" y="352"/>
                  </a:lnTo>
                  <a:close/>
                  <a:moveTo>
                    <a:pt x="3160" y="1"/>
                  </a:moveTo>
                  <a:lnTo>
                    <a:pt x="2063" y="45"/>
                  </a:lnTo>
                  <a:lnTo>
                    <a:pt x="1975" y="88"/>
                  </a:lnTo>
                  <a:lnTo>
                    <a:pt x="483" y="922"/>
                  </a:lnTo>
                  <a:lnTo>
                    <a:pt x="439" y="922"/>
                  </a:lnTo>
                  <a:lnTo>
                    <a:pt x="88" y="1229"/>
                  </a:lnTo>
                  <a:lnTo>
                    <a:pt x="44" y="1273"/>
                  </a:lnTo>
                  <a:lnTo>
                    <a:pt x="0" y="1361"/>
                  </a:lnTo>
                  <a:lnTo>
                    <a:pt x="0" y="1536"/>
                  </a:lnTo>
                  <a:lnTo>
                    <a:pt x="88" y="1668"/>
                  </a:lnTo>
                  <a:lnTo>
                    <a:pt x="527" y="2151"/>
                  </a:lnTo>
                  <a:lnTo>
                    <a:pt x="615" y="2195"/>
                  </a:lnTo>
                  <a:lnTo>
                    <a:pt x="2282" y="2721"/>
                  </a:lnTo>
                  <a:lnTo>
                    <a:pt x="2326" y="2765"/>
                  </a:lnTo>
                  <a:lnTo>
                    <a:pt x="3555" y="2809"/>
                  </a:lnTo>
                  <a:lnTo>
                    <a:pt x="3598" y="2809"/>
                  </a:lnTo>
                  <a:lnTo>
                    <a:pt x="4037" y="2633"/>
                  </a:lnTo>
                  <a:lnTo>
                    <a:pt x="4081" y="2590"/>
                  </a:lnTo>
                  <a:lnTo>
                    <a:pt x="4344" y="2326"/>
                  </a:lnTo>
                  <a:lnTo>
                    <a:pt x="4388" y="2195"/>
                  </a:lnTo>
                  <a:lnTo>
                    <a:pt x="4432" y="1361"/>
                  </a:lnTo>
                  <a:lnTo>
                    <a:pt x="4388" y="1229"/>
                  </a:lnTo>
                  <a:lnTo>
                    <a:pt x="3818" y="352"/>
                  </a:lnTo>
                  <a:lnTo>
                    <a:pt x="3730" y="308"/>
                  </a:lnTo>
                  <a:lnTo>
                    <a:pt x="3247"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3" name="Google Shape;6853;p166"/>
            <p:cNvSpPr/>
            <p:nvPr/>
          </p:nvSpPr>
          <p:spPr>
            <a:xfrm>
              <a:off x="5600325" y="4217225"/>
              <a:ext cx="172250" cy="154700"/>
            </a:xfrm>
            <a:custGeom>
              <a:rect b="b" l="l" r="r" t="t"/>
              <a:pathLst>
                <a:path extrusionOk="0" h="6188" w="6890">
                  <a:moveTo>
                    <a:pt x="4915" y="352"/>
                  </a:moveTo>
                  <a:lnTo>
                    <a:pt x="5704" y="703"/>
                  </a:lnTo>
                  <a:lnTo>
                    <a:pt x="5924" y="922"/>
                  </a:lnTo>
                  <a:lnTo>
                    <a:pt x="6494" y="2590"/>
                  </a:lnTo>
                  <a:lnTo>
                    <a:pt x="6538" y="5793"/>
                  </a:lnTo>
                  <a:lnTo>
                    <a:pt x="6494" y="5837"/>
                  </a:lnTo>
                  <a:lnTo>
                    <a:pt x="6143" y="5837"/>
                  </a:lnTo>
                  <a:lnTo>
                    <a:pt x="4651" y="5486"/>
                  </a:lnTo>
                  <a:lnTo>
                    <a:pt x="2589" y="4740"/>
                  </a:lnTo>
                  <a:lnTo>
                    <a:pt x="878" y="3906"/>
                  </a:lnTo>
                  <a:lnTo>
                    <a:pt x="570" y="3599"/>
                  </a:lnTo>
                  <a:lnTo>
                    <a:pt x="351" y="2853"/>
                  </a:lnTo>
                  <a:lnTo>
                    <a:pt x="570" y="2414"/>
                  </a:lnTo>
                  <a:lnTo>
                    <a:pt x="965" y="1975"/>
                  </a:lnTo>
                  <a:lnTo>
                    <a:pt x="2677" y="1010"/>
                  </a:lnTo>
                  <a:lnTo>
                    <a:pt x="4125" y="396"/>
                  </a:lnTo>
                  <a:lnTo>
                    <a:pt x="4915" y="352"/>
                  </a:lnTo>
                  <a:close/>
                  <a:moveTo>
                    <a:pt x="4915" y="1"/>
                  </a:moveTo>
                  <a:lnTo>
                    <a:pt x="4081" y="45"/>
                  </a:lnTo>
                  <a:lnTo>
                    <a:pt x="3993" y="45"/>
                  </a:lnTo>
                  <a:lnTo>
                    <a:pt x="2501" y="703"/>
                  </a:lnTo>
                  <a:lnTo>
                    <a:pt x="746" y="1668"/>
                  </a:lnTo>
                  <a:lnTo>
                    <a:pt x="702" y="1712"/>
                  </a:lnTo>
                  <a:lnTo>
                    <a:pt x="263" y="2195"/>
                  </a:lnTo>
                  <a:lnTo>
                    <a:pt x="263" y="2239"/>
                  </a:lnTo>
                  <a:lnTo>
                    <a:pt x="0" y="2765"/>
                  </a:lnTo>
                  <a:lnTo>
                    <a:pt x="0" y="2853"/>
                  </a:lnTo>
                  <a:lnTo>
                    <a:pt x="219" y="3730"/>
                  </a:lnTo>
                  <a:lnTo>
                    <a:pt x="263" y="3818"/>
                  </a:lnTo>
                  <a:lnTo>
                    <a:pt x="658" y="4169"/>
                  </a:lnTo>
                  <a:lnTo>
                    <a:pt x="702" y="4213"/>
                  </a:lnTo>
                  <a:lnTo>
                    <a:pt x="2457" y="5047"/>
                  </a:lnTo>
                  <a:lnTo>
                    <a:pt x="4564" y="5793"/>
                  </a:lnTo>
                  <a:lnTo>
                    <a:pt x="6099" y="6188"/>
                  </a:lnTo>
                  <a:lnTo>
                    <a:pt x="6538" y="6188"/>
                  </a:lnTo>
                  <a:lnTo>
                    <a:pt x="6626" y="6144"/>
                  </a:lnTo>
                  <a:lnTo>
                    <a:pt x="6802" y="6012"/>
                  </a:lnTo>
                  <a:lnTo>
                    <a:pt x="6889" y="5968"/>
                  </a:lnTo>
                  <a:lnTo>
                    <a:pt x="6889" y="5881"/>
                  </a:lnTo>
                  <a:lnTo>
                    <a:pt x="6845" y="2546"/>
                  </a:lnTo>
                  <a:lnTo>
                    <a:pt x="6802" y="2502"/>
                  </a:lnTo>
                  <a:lnTo>
                    <a:pt x="6231" y="791"/>
                  </a:lnTo>
                  <a:lnTo>
                    <a:pt x="6231" y="747"/>
                  </a:lnTo>
                  <a:lnTo>
                    <a:pt x="5968" y="439"/>
                  </a:lnTo>
                  <a:lnTo>
                    <a:pt x="5880" y="396"/>
                  </a:lnTo>
                  <a:lnTo>
                    <a:pt x="5002"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4" name="Google Shape;6854;p166"/>
            <p:cNvSpPr/>
            <p:nvPr/>
          </p:nvSpPr>
          <p:spPr>
            <a:xfrm>
              <a:off x="5555325" y="4199675"/>
              <a:ext cx="240275" cy="216125"/>
            </a:xfrm>
            <a:custGeom>
              <a:rect b="b" l="l" r="r" t="t"/>
              <a:pathLst>
                <a:path extrusionOk="0" h="8645" w="9611">
                  <a:moveTo>
                    <a:pt x="6715" y="352"/>
                  </a:moveTo>
                  <a:lnTo>
                    <a:pt x="7856" y="747"/>
                  </a:lnTo>
                  <a:lnTo>
                    <a:pt x="8207" y="1010"/>
                  </a:lnTo>
                  <a:lnTo>
                    <a:pt x="8865" y="3072"/>
                  </a:lnTo>
                  <a:lnTo>
                    <a:pt x="9260" y="6495"/>
                  </a:lnTo>
                  <a:lnTo>
                    <a:pt x="8953" y="7636"/>
                  </a:lnTo>
                  <a:lnTo>
                    <a:pt x="8645" y="8294"/>
                  </a:lnTo>
                  <a:lnTo>
                    <a:pt x="7987" y="8206"/>
                  </a:lnTo>
                  <a:lnTo>
                    <a:pt x="1054" y="6495"/>
                  </a:lnTo>
                  <a:lnTo>
                    <a:pt x="484" y="6144"/>
                  </a:lnTo>
                  <a:lnTo>
                    <a:pt x="396" y="5968"/>
                  </a:lnTo>
                  <a:lnTo>
                    <a:pt x="1932" y="2677"/>
                  </a:lnTo>
                  <a:lnTo>
                    <a:pt x="2546" y="2063"/>
                  </a:lnTo>
                  <a:lnTo>
                    <a:pt x="4433" y="1010"/>
                  </a:lnTo>
                  <a:lnTo>
                    <a:pt x="5837" y="439"/>
                  </a:lnTo>
                  <a:lnTo>
                    <a:pt x="6715" y="352"/>
                  </a:lnTo>
                  <a:close/>
                  <a:moveTo>
                    <a:pt x="6715" y="1"/>
                  </a:moveTo>
                  <a:lnTo>
                    <a:pt x="5793" y="88"/>
                  </a:lnTo>
                  <a:lnTo>
                    <a:pt x="5749" y="88"/>
                  </a:lnTo>
                  <a:lnTo>
                    <a:pt x="4301" y="703"/>
                  </a:lnTo>
                  <a:lnTo>
                    <a:pt x="2370" y="1756"/>
                  </a:lnTo>
                  <a:lnTo>
                    <a:pt x="2327" y="1800"/>
                  </a:lnTo>
                  <a:lnTo>
                    <a:pt x="1668" y="2414"/>
                  </a:lnTo>
                  <a:lnTo>
                    <a:pt x="1625" y="2502"/>
                  </a:lnTo>
                  <a:lnTo>
                    <a:pt x="45" y="5881"/>
                  </a:lnTo>
                  <a:lnTo>
                    <a:pt x="1" y="5968"/>
                  </a:lnTo>
                  <a:lnTo>
                    <a:pt x="45" y="6056"/>
                  </a:lnTo>
                  <a:lnTo>
                    <a:pt x="176" y="6363"/>
                  </a:lnTo>
                  <a:lnTo>
                    <a:pt x="264" y="6451"/>
                  </a:lnTo>
                  <a:lnTo>
                    <a:pt x="922" y="6802"/>
                  </a:lnTo>
                  <a:lnTo>
                    <a:pt x="966" y="6802"/>
                  </a:lnTo>
                  <a:lnTo>
                    <a:pt x="5793" y="8031"/>
                  </a:lnTo>
                  <a:lnTo>
                    <a:pt x="7899" y="8557"/>
                  </a:lnTo>
                  <a:lnTo>
                    <a:pt x="7943" y="8557"/>
                  </a:lnTo>
                  <a:lnTo>
                    <a:pt x="8733" y="8645"/>
                  </a:lnTo>
                  <a:lnTo>
                    <a:pt x="8865" y="8601"/>
                  </a:lnTo>
                  <a:lnTo>
                    <a:pt x="8909" y="8557"/>
                  </a:lnTo>
                  <a:lnTo>
                    <a:pt x="9304" y="7767"/>
                  </a:lnTo>
                  <a:lnTo>
                    <a:pt x="9304" y="7724"/>
                  </a:lnTo>
                  <a:lnTo>
                    <a:pt x="9611" y="6583"/>
                  </a:lnTo>
                  <a:lnTo>
                    <a:pt x="9611" y="6495"/>
                  </a:lnTo>
                  <a:lnTo>
                    <a:pt x="9216" y="2984"/>
                  </a:lnTo>
                  <a:lnTo>
                    <a:pt x="9216" y="2941"/>
                  </a:lnTo>
                  <a:lnTo>
                    <a:pt x="8514" y="834"/>
                  </a:lnTo>
                  <a:lnTo>
                    <a:pt x="8470" y="747"/>
                  </a:lnTo>
                  <a:lnTo>
                    <a:pt x="8031" y="439"/>
                  </a:lnTo>
                  <a:lnTo>
                    <a:pt x="7987" y="396"/>
                  </a:lnTo>
                  <a:lnTo>
                    <a:pt x="6802"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5" name="Google Shape;6855;p166"/>
            <p:cNvSpPr/>
            <p:nvPr/>
          </p:nvSpPr>
          <p:spPr>
            <a:xfrm>
              <a:off x="5499400" y="4181025"/>
              <a:ext cx="342275" cy="296225"/>
            </a:xfrm>
            <a:custGeom>
              <a:rect b="b" l="l" r="r" t="t"/>
              <a:pathLst>
                <a:path extrusionOk="0" h="11849" w="13691">
                  <a:moveTo>
                    <a:pt x="8952" y="352"/>
                  </a:moveTo>
                  <a:lnTo>
                    <a:pt x="10882" y="1142"/>
                  </a:lnTo>
                  <a:lnTo>
                    <a:pt x="11848" y="4213"/>
                  </a:lnTo>
                  <a:lnTo>
                    <a:pt x="12462" y="8162"/>
                  </a:lnTo>
                  <a:lnTo>
                    <a:pt x="12462" y="8250"/>
                  </a:lnTo>
                  <a:lnTo>
                    <a:pt x="13340" y="9479"/>
                  </a:lnTo>
                  <a:lnTo>
                    <a:pt x="13340" y="9961"/>
                  </a:lnTo>
                  <a:lnTo>
                    <a:pt x="12901" y="10444"/>
                  </a:lnTo>
                  <a:lnTo>
                    <a:pt x="11497" y="11146"/>
                  </a:lnTo>
                  <a:lnTo>
                    <a:pt x="10444" y="11497"/>
                  </a:lnTo>
                  <a:lnTo>
                    <a:pt x="8381" y="10664"/>
                  </a:lnTo>
                  <a:lnTo>
                    <a:pt x="5002" y="9874"/>
                  </a:lnTo>
                  <a:lnTo>
                    <a:pt x="1536" y="9303"/>
                  </a:lnTo>
                  <a:lnTo>
                    <a:pt x="351" y="8952"/>
                  </a:lnTo>
                  <a:lnTo>
                    <a:pt x="351" y="8689"/>
                  </a:lnTo>
                  <a:lnTo>
                    <a:pt x="570" y="8162"/>
                  </a:lnTo>
                  <a:lnTo>
                    <a:pt x="1667" y="6583"/>
                  </a:lnTo>
                  <a:lnTo>
                    <a:pt x="3028" y="4433"/>
                  </a:lnTo>
                  <a:lnTo>
                    <a:pt x="3993" y="2590"/>
                  </a:lnTo>
                  <a:lnTo>
                    <a:pt x="5310" y="1712"/>
                  </a:lnTo>
                  <a:lnTo>
                    <a:pt x="8162" y="352"/>
                  </a:lnTo>
                  <a:close/>
                  <a:moveTo>
                    <a:pt x="8118" y="1"/>
                  </a:moveTo>
                  <a:lnTo>
                    <a:pt x="8074" y="44"/>
                  </a:lnTo>
                  <a:lnTo>
                    <a:pt x="5178" y="1405"/>
                  </a:lnTo>
                  <a:lnTo>
                    <a:pt x="5134" y="1405"/>
                  </a:lnTo>
                  <a:lnTo>
                    <a:pt x="3774" y="2326"/>
                  </a:lnTo>
                  <a:lnTo>
                    <a:pt x="3686" y="2370"/>
                  </a:lnTo>
                  <a:lnTo>
                    <a:pt x="2721" y="4257"/>
                  </a:lnTo>
                  <a:lnTo>
                    <a:pt x="1360" y="6407"/>
                  </a:lnTo>
                  <a:lnTo>
                    <a:pt x="263" y="7943"/>
                  </a:lnTo>
                  <a:lnTo>
                    <a:pt x="263" y="7987"/>
                  </a:lnTo>
                  <a:lnTo>
                    <a:pt x="44" y="8601"/>
                  </a:lnTo>
                  <a:lnTo>
                    <a:pt x="0" y="8645"/>
                  </a:lnTo>
                  <a:lnTo>
                    <a:pt x="0" y="9084"/>
                  </a:lnTo>
                  <a:lnTo>
                    <a:pt x="0" y="9215"/>
                  </a:lnTo>
                  <a:lnTo>
                    <a:pt x="88" y="9259"/>
                  </a:lnTo>
                  <a:lnTo>
                    <a:pt x="1448" y="9654"/>
                  </a:lnTo>
                  <a:lnTo>
                    <a:pt x="1492" y="9654"/>
                  </a:lnTo>
                  <a:lnTo>
                    <a:pt x="4959" y="10225"/>
                  </a:lnTo>
                  <a:lnTo>
                    <a:pt x="8293" y="11015"/>
                  </a:lnTo>
                  <a:lnTo>
                    <a:pt x="10400" y="11848"/>
                  </a:lnTo>
                  <a:lnTo>
                    <a:pt x="10531" y="11848"/>
                  </a:lnTo>
                  <a:lnTo>
                    <a:pt x="11584" y="11497"/>
                  </a:lnTo>
                  <a:lnTo>
                    <a:pt x="11628" y="11453"/>
                  </a:lnTo>
                  <a:lnTo>
                    <a:pt x="13120" y="10707"/>
                  </a:lnTo>
                  <a:lnTo>
                    <a:pt x="13164" y="10664"/>
                  </a:lnTo>
                  <a:lnTo>
                    <a:pt x="13647" y="10137"/>
                  </a:lnTo>
                  <a:lnTo>
                    <a:pt x="13691" y="10005"/>
                  </a:lnTo>
                  <a:lnTo>
                    <a:pt x="13691" y="9435"/>
                  </a:lnTo>
                  <a:lnTo>
                    <a:pt x="13647" y="9347"/>
                  </a:lnTo>
                  <a:lnTo>
                    <a:pt x="12813" y="8075"/>
                  </a:lnTo>
                  <a:lnTo>
                    <a:pt x="12155" y="4169"/>
                  </a:lnTo>
                  <a:lnTo>
                    <a:pt x="12155" y="4125"/>
                  </a:lnTo>
                  <a:lnTo>
                    <a:pt x="11190" y="966"/>
                  </a:lnTo>
                  <a:lnTo>
                    <a:pt x="11190" y="878"/>
                  </a:lnTo>
                  <a:lnTo>
                    <a:pt x="11102" y="834"/>
                  </a:lnTo>
                  <a:lnTo>
                    <a:pt x="9039" y="44"/>
                  </a:lnTo>
                  <a:lnTo>
                    <a:pt x="8996"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6" name="Google Shape;6856;p166"/>
            <p:cNvSpPr/>
            <p:nvPr/>
          </p:nvSpPr>
          <p:spPr>
            <a:xfrm>
              <a:off x="5288750" y="4500250"/>
              <a:ext cx="79025" cy="51600"/>
            </a:xfrm>
            <a:custGeom>
              <a:rect b="b" l="l" r="r" t="t"/>
              <a:pathLst>
                <a:path extrusionOk="0" h="2064" w="3161">
                  <a:moveTo>
                    <a:pt x="1932" y="352"/>
                  </a:moveTo>
                  <a:lnTo>
                    <a:pt x="2502" y="571"/>
                  </a:lnTo>
                  <a:lnTo>
                    <a:pt x="2678" y="703"/>
                  </a:lnTo>
                  <a:lnTo>
                    <a:pt x="2546" y="791"/>
                  </a:lnTo>
                  <a:lnTo>
                    <a:pt x="1493" y="1361"/>
                  </a:lnTo>
                  <a:lnTo>
                    <a:pt x="352" y="1668"/>
                  </a:lnTo>
                  <a:lnTo>
                    <a:pt x="352" y="1624"/>
                  </a:lnTo>
                  <a:lnTo>
                    <a:pt x="747" y="1054"/>
                  </a:lnTo>
                  <a:lnTo>
                    <a:pt x="1317" y="483"/>
                  </a:lnTo>
                  <a:lnTo>
                    <a:pt x="1932" y="352"/>
                  </a:lnTo>
                  <a:close/>
                  <a:moveTo>
                    <a:pt x="1932" y="1"/>
                  </a:moveTo>
                  <a:lnTo>
                    <a:pt x="1186" y="132"/>
                  </a:lnTo>
                  <a:lnTo>
                    <a:pt x="1098" y="176"/>
                  </a:lnTo>
                  <a:lnTo>
                    <a:pt x="484" y="791"/>
                  </a:lnTo>
                  <a:lnTo>
                    <a:pt x="484" y="835"/>
                  </a:lnTo>
                  <a:lnTo>
                    <a:pt x="45" y="1493"/>
                  </a:lnTo>
                  <a:lnTo>
                    <a:pt x="45" y="1537"/>
                  </a:lnTo>
                  <a:lnTo>
                    <a:pt x="1" y="1888"/>
                  </a:lnTo>
                  <a:lnTo>
                    <a:pt x="1" y="1975"/>
                  </a:lnTo>
                  <a:lnTo>
                    <a:pt x="45" y="2019"/>
                  </a:lnTo>
                  <a:lnTo>
                    <a:pt x="176" y="2063"/>
                  </a:lnTo>
                  <a:lnTo>
                    <a:pt x="220" y="2063"/>
                  </a:lnTo>
                  <a:lnTo>
                    <a:pt x="1581" y="1668"/>
                  </a:lnTo>
                  <a:lnTo>
                    <a:pt x="1625" y="1668"/>
                  </a:lnTo>
                  <a:lnTo>
                    <a:pt x="2678" y="1098"/>
                  </a:lnTo>
                  <a:lnTo>
                    <a:pt x="3073" y="922"/>
                  </a:lnTo>
                  <a:lnTo>
                    <a:pt x="3116" y="878"/>
                  </a:lnTo>
                  <a:lnTo>
                    <a:pt x="3160" y="791"/>
                  </a:lnTo>
                  <a:lnTo>
                    <a:pt x="3160" y="703"/>
                  </a:lnTo>
                  <a:lnTo>
                    <a:pt x="3116" y="615"/>
                  </a:lnTo>
                  <a:lnTo>
                    <a:pt x="2722" y="264"/>
                  </a:lnTo>
                  <a:lnTo>
                    <a:pt x="2634" y="220"/>
                  </a:lnTo>
                  <a:lnTo>
                    <a:pt x="2019"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7" name="Google Shape;6857;p166"/>
            <p:cNvSpPr/>
            <p:nvPr/>
          </p:nvSpPr>
          <p:spPr>
            <a:xfrm>
              <a:off x="5982075" y="1811500"/>
              <a:ext cx="928100" cy="1382250"/>
            </a:xfrm>
            <a:custGeom>
              <a:rect b="b" l="l" r="r" t="t"/>
              <a:pathLst>
                <a:path extrusionOk="0" h="55290" w="37124">
                  <a:moveTo>
                    <a:pt x="36685" y="0"/>
                  </a:moveTo>
                  <a:lnTo>
                    <a:pt x="36641" y="44"/>
                  </a:lnTo>
                  <a:lnTo>
                    <a:pt x="36597" y="132"/>
                  </a:lnTo>
                  <a:lnTo>
                    <a:pt x="36597" y="176"/>
                  </a:lnTo>
                  <a:lnTo>
                    <a:pt x="36641" y="263"/>
                  </a:lnTo>
                  <a:lnTo>
                    <a:pt x="36685" y="395"/>
                  </a:lnTo>
                  <a:lnTo>
                    <a:pt x="36772" y="1360"/>
                  </a:lnTo>
                  <a:lnTo>
                    <a:pt x="36772" y="3203"/>
                  </a:lnTo>
                  <a:lnTo>
                    <a:pt x="36070" y="4915"/>
                  </a:lnTo>
                  <a:lnTo>
                    <a:pt x="35280" y="7811"/>
                  </a:lnTo>
                  <a:lnTo>
                    <a:pt x="34666" y="9917"/>
                  </a:lnTo>
                  <a:lnTo>
                    <a:pt x="34008" y="11936"/>
                  </a:lnTo>
                  <a:lnTo>
                    <a:pt x="32648" y="14744"/>
                  </a:lnTo>
                  <a:lnTo>
                    <a:pt x="31551" y="16850"/>
                  </a:lnTo>
                  <a:lnTo>
                    <a:pt x="30629" y="18956"/>
                  </a:lnTo>
                  <a:lnTo>
                    <a:pt x="29137" y="21633"/>
                  </a:lnTo>
                  <a:lnTo>
                    <a:pt x="27733" y="23827"/>
                  </a:lnTo>
                  <a:lnTo>
                    <a:pt x="26504" y="25758"/>
                  </a:lnTo>
                  <a:lnTo>
                    <a:pt x="25144" y="28215"/>
                  </a:lnTo>
                  <a:lnTo>
                    <a:pt x="24881" y="29093"/>
                  </a:lnTo>
                  <a:lnTo>
                    <a:pt x="24881" y="29137"/>
                  </a:lnTo>
                  <a:lnTo>
                    <a:pt x="24881" y="30014"/>
                  </a:lnTo>
                  <a:lnTo>
                    <a:pt x="24881" y="30058"/>
                  </a:lnTo>
                  <a:lnTo>
                    <a:pt x="25232" y="32735"/>
                  </a:lnTo>
                  <a:lnTo>
                    <a:pt x="25583" y="36289"/>
                  </a:lnTo>
                  <a:lnTo>
                    <a:pt x="25495" y="36421"/>
                  </a:lnTo>
                  <a:lnTo>
                    <a:pt x="23345" y="37649"/>
                  </a:lnTo>
                  <a:lnTo>
                    <a:pt x="21370" y="39054"/>
                  </a:lnTo>
                  <a:lnTo>
                    <a:pt x="21326" y="39054"/>
                  </a:lnTo>
                  <a:lnTo>
                    <a:pt x="19659" y="40546"/>
                  </a:lnTo>
                  <a:lnTo>
                    <a:pt x="16500" y="43047"/>
                  </a:lnTo>
                  <a:lnTo>
                    <a:pt x="16456" y="43047"/>
                  </a:lnTo>
                  <a:lnTo>
                    <a:pt x="14964" y="44539"/>
                  </a:lnTo>
                  <a:lnTo>
                    <a:pt x="12594" y="47040"/>
                  </a:lnTo>
                  <a:lnTo>
                    <a:pt x="10400" y="48268"/>
                  </a:lnTo>
                  <a:lnTo>
                    <a:pt x="8250" y="49102"/>
                  </a:lnTo>
                  <a:lnTo>
                    <a:pt x="8206" y="49146"/>
                  </a:lnTo>
                  <a:lnTo>
                    <a:pt x="6626" y="50111"/>
                  </a:lnTo>
                  <a:lnTo>
                    <a:pt x="88" y="54982"/>
                  </a:lnTo>
                  <a:lnTo>
                    <a:pt x="44" y="55026"/>
                  </a:lnTo>
                  <a:lnTo>
                    <a:pt x="0" y="55114"/>
                  </a:lnTo>
                  <a:lnTo>
                    <a:pt x="44" y="55158"/>
                  </a:lnTo>
                  <a:lnTo>
                    <a:pt x="44" y="55245"/>
                  </a:lnTo>
                  <a:lnTo>
                    <a:pt x="132" y="55289"/>
                  </a:lnTo>
                  <a:lnTo>
                    <a:pt x="308" y="55289"/>
                  </a:lnTo>
                  <a:lnTo>
                    <a:pt x="6846" y="50419"/>
                  </a:lnTo>
                  <a:lnTo>
                    <a:pt x="8382" y="49453"/>
                  </a:lnTo>
                  <a:lnTo>
                    <a:pt x="10532" y="48620"/>
                  </a:lnTo>
                  <a:lnTo>
                    <a:pt x="10576" y="48576"/>
                  </a:lnTo>
                  <a:lnTo>
                    <a:pt x="12814" y="47347"/>
                  </a:lnTo>
                  <a:lnTo>
                    <a:pt x="12857" y="47303"/>
                  </a:lnTo>
                  <a:lnTo>
                    <a:pt x="15227" y="44802"/>
                  </a:lnTo>
                  <a:lnTo>
                    <a:pt x="16719" y="43310"/>
                  </a:lnTo>
                  <a:lnTo>
                    <a:pt x="19878" y="40853"/>
                  </a:lnTo>
                  <a:lnTo>
                    <a:pt x="21546" y="39361"/>
                  </a:lnTo>
                  <a:lnTo>
                    <a:pt x="23520" y="37957"/>
                  </a:lnTo>
                  <a:lnTo>
                    <a:pt x="25714" y="36684"/>
                  </a:lnTo>
                  <a:lnTo>
                    <a:pt x="25758" y="36640"/>
                  </a:lnTo>
                  <a:lnTo>
                    <a:pt x="25890" y="36421"/>
                  </a:lnTo>
                  <a:lnTo>
                    <a:pt x="25934" y="36289"/>
                  </a:lnTo>
                  <a:lnTo>
                    <a:pt x="25583" y="32691"/>
                  </a:lnTo>
                  <a:lnTo>
                    <a:pt x="25232" y="30014"/>
                  </a:lnTo>
                  <a:lnTo>
                    <a:pt x="25232" y="29137"/>
                  </a:lnTo>
                  <a:lnTo>
                    <a:pt x="25451" y="28347"/>
                  </a:lnTo>
                  <a:lnTo>
                    <a:pt x="26811" y="25933"/>
                  </a:lnTo>
                  <a:lnTo>
                    <a:pt x="29444" y="21809"/>
                  </a:lnTo>
                  <a:lnTo>
                    <a:pt x="30936" y="19132"/>
                  </a:lnTo>
                  <a:lnTo>
                    <a:pt x="30980" y="19088"/>
                  </a:lnTo>
                  <a:lnTo>
                    <a:pt x="31858" y="16982"/>
                  </a:lnTo>
                  <a:lnTo>
                    <a:pt x="32955" y="14876"/>
                  </a:lnTo>
                  <a:lnTo>
                    <a:pt x="34359" y="12111"/>
                  </a:lnTo>
                  <a:lnTo>
                    <a:pt x="34359" y="12067"/>
                  </a:lnTo>
                  <a:lnTo>
                    <a:pt x="35017" y="10049"/>
                  </a:lnTo>
                  <a:lnTo>
                    <a:pt x="35631" y="7942"/>
                  </a:lnTo>
                  <a:lnTo>
                    <a:pt x="36421" y="5002"/>
                  </a:lnTo>
                  <a:lnTo>
                    <a:pt x="37080" y="3291"/>
                  </a:lnTo>
                  <a:lnTo>
                    <a:pt x="37123" y="3203"/>
                  </a:lnTo>
                  <a:lnTo>
                    <a:pt x="37123" y="1360"/>
                  </a:lnTo>
                  <a:lnTo>
                    <a:pt x="37123" y="1317"/>
                  </a:lnTo>
                  <a:lnTo>
                    <a:pt x="37036" y="307"/>
                  </a:lnTo>
                  <a:lnTo>
                    <a:pt x="37036" y="263"/>
                  </a:lnTo>
                  <a:lnTo>
                    <a:pt x="36948" y="88"/>
                  </a:lnTo>
                  <a:lnTo>
                    <a:pt x="36904" y="44"/>
                  </a:lnTo>
                  <a:lnTo>
                    <a:pt x="36816"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8" name="Google Shape;6858;p166"/>
            <p:cNvSpPr/>
            <p:nvPr/>
          </p:nvSpPr>
          <p:spPr>
            <a:xfrm>
              <a:off x="5954650" y="1809300"/>
              <a:ext cx="928100" cy="1359225"/>
            </a:xfrm>
            <a:custGeom>
              <a:rect b="b" l="l" r="r" t="t"/>
              <a:pathLst>
                <a:path extrusionOk="0" h="54369" w="37124">
                  <a:moveTo>
                    <a:pt x="36685" y="0"/>
                  </a:moveTo>
                  <a:lnTo>
                    <a:pt x="36641" y="44"/>
                  </a:lnTo>
                  <a:lnTo>
                    <a:pt x="36553" y="44"/>
                  </a:lnTo>
                  <a:lnTo>
                    <a:pt x="36509" y="132"/>
                  </a:lnTo>
                  <a:lnTo>
                    <a:pt x="36509" y="176"/>
                  </a:lnTo>
                  <a:lnTo>
                    <a:pt x="36509" y="264"/>
                  </a:lnTo>
                  <a:lnTo>
                    <a:pt x="36685" y="878"/>
                  </a:lnTo>
                  <a:lnTo>
                    <a:pt x="36772" y="1317"/>
                  </a:lnTo>
                  <a:lnTo>
                    <a:pt x="36685" y="2238"/>
                  </a:lnTo>
                  <a:lnTo>
                    <a:pt x="36114" y="4169"/>
                  </a:lnTo>
                  <a:lnTo>
                    <a:pt x="35588" y="6275"/>
                  </a:lnTo>
                  <a:lnTo>
                    <a:pt x="34885" y="8820"/>
                  </a:lnTo>
                  <a:lnTo>
                    <a:pt x="34139" y="11146"/>
                  </a:lnTo>
                  <a:lnTo>
                    <a:pt x="32823" y="14042"/>
                  </a:lnTo>
                  <a:lnTo>
                    <a:pt x="31814" y="15973"/>
                  </a:lnTo>
                  <a:lnTo>
                    <a:pt x="30541" y="18737"/>
                  </a:lnTo>
                  <a:lnTo>
                    <a:pt x="29093" y="21238"/>
                  </a:lnTo>
                  <a:lnTo>
                    <a:pt x="27557" y="23652"/>
                  </a:lnTo>
                  <a:lnTo>
                    <a:pt x="26285" y="25802"/>
                  </a:lnTo>
                  <a:lnTo>
                    <a:pt x="24881" y="28172"/>
                  </a:lnTo>
                  <a:lnTo>
                    <a:pt x="22599" y="31682"/>
                  </a:lnTo>
                  <a:lnTo>
                    <a:pt x="22599" y="31770"/>
                  </a:lnTo>
                  <a:lnTo>
                    <a:pt x="22467" y="32911"/>
                  </a:lnTo>
                  <a:lnTo>
                    <a:pt x="22380" y="35631"/>
                  </a:lnTo>
                  <a:lnTo>
                    <a:pt x="22160" y="36509"/>
                  </a:lnTo>
                  <a:lnTo>
                    <a:pt x="21721" y="37299"/>
                  </a:lnTo>
                  <a:lnTo>
                    <a:pt x="20142" y="38834"/>
                  </a:lnTo>
                  <a:lnTo>
                    <a:pt x="17070" y="41379"/>
                  </a:lnTo>
                  <a:lnTo>
                    <a:pt x="15490" y="43091"/>
                  </a:lnTo>
                  <a:lnTo>
                    <a:pt x="13516" y="45329"/>
                  </a:lnTo>
                  <a:lnTo>
                    <a:pt x="12331" y="46338"/>
                  </a:lnTo>
                  <a:lnTo>
                    <a:pt x="11234" y="46865"/>
                  </a:lnTo>
                  <a:lnTo>
                    <a:pt x="8777" y="47786"/>
                  </a:lnTo>
                  <a:lnTo>
                    <a:pt x="8733" y="47786"/>
                  </a:lnTo>
                  <a:lnTo>
                    <a:pt x="6934" y="48927"/>
                  </a:lnTo>
                  <a:lnTo>
                    <a:pt x="2194" y="52525"/>
                  </a:lnTo>
                  <a:lnTo>
                    <a:pt x="44" y="54061"/>
                  </a:lnTo>
                  <a:lnTo>
                    <a:pt x="0" y="54105"/>
                  </a:lnTo>
                  <a:lnTo>
                    <a:pt x="0" y="54193"/>
                  </a:lnTo>
                  <a:lnTo>
                    <a:pt x="0" y="54236"/>
                  </a:lnTo>
                  <a:lnTo>
                    <a:pt x="0" y="54324"/>
                  </a:lnTo>
                  <a:lnTo>
                    <a:pt x="88" y="54368"/>
                  </a:lnTo>
                  <a:lnTo>
                    <a:pt x="176" y="54368"/>
                  </a:lnTo>
                  <a:lnTo>
                    <a:pt x="264" y="54324"/>
                  </a:lnTo>
                  <a:lnTo>
                    <a:pt x="2370" y="52788"/>
                  </a:lnTo>
                  <a:lnTo>
                    <a:pt x="5486" y="50463"/>
                  </a:lnTo>
                  <a:lnTo>
                    <a:pt x="7153" y="49234"/>
                  </a:lnTo>
                  <a:lnTo>
                    <a:pt x="8908" y="48093"/>
                  </a:lnTo>
                  <a:lnTo>
                    <a:pt x="11365" y="47172"/>
                  </a:lnTo>
                  <a:lnTo>
                    <a:pt x="12506" y="46645"/>
                  </a:lnTo>
                  <a:lnTo>
                    <a:pt x="12550" y="46601"/>
                  </a:lnTo>
                  <a:lnTo>
                    <a:pt x="13735" y="45592"/>
                  </a:lnTo>
                  <a:lnTo>
                    <a:pt x="13779" y="45548"/>
                  </a:lnTo>
                  <a:lnTo>
                    <a:pt x="15754" y="43310"/>
                  </a:lnTo>
                  <a:lnTo>
                    <a:pt x="17333" y="41643"/>
                  </a:lnTo>
                  <a:lnTo>
                    <a:pt x="20361" y="39098"/>
                  </a:lnTo>
                  <a:lnTo>
                    <a:pt x="21985" y="37518"/>
                  </a:lnTo>
                  <a:lnTo>
                    <a:pt x="22028" y="37474"/>
                  </a:lnTo>
                  <a:lnTo>
                    <a:pt x="22511" y="36684"/>
                  </a:lnTo>
                  <a:lnTo>
                    <a:pt x="22511" y="36640"/>
                  </a:lnTo>
                  <a:lnTo>
                    <a:pt x="22731" y="35719"/>
                  </a:lnTo>
                  <a:lnTo>
                    <a:pt x="22731" y="35675"/>
                  </a:lnTo>
                  <a:lnTo>
                    <a:pt x="22818" y="32954"/>
                  </a:lnTo>
                  <a:lnTo>
                    <a:pt x="22950" y="31857"/>
                  </a:lnTo>
                  <a:lnTo>
                    <a:pt x="25188" y="28391"/>
                  </a:lnTo>
                  <a:lnTo>
                    <a:pt x="26592" y="25978"/>
                  </a:lnTo>
                  <a:lnTo>
                    <a:pt x="27821" y="23827"/>
                  </a:lnTo>
                  <a:lnTo>
                    <a:pt x="29400" y="21414"/>
                  </a:lnTo>
                  <a:lnTo>
                    <a:pt x="30848" y="18913"/>
                  </a:lnTo>
                  <a:lnTo>
                    <a:pt x="32121" y="16104"/>
                  </a:lnTo>
                  <a:lnTo>
                    <a:pt x="33130" y="14218"/>
                  </a:lnTo>
                  <a:lnTo>
                    <a:pt x="34491" y="11278"/>
                  </a:lnTo>
                  <a:lnTo>
                    <a:pt x="34491" y="11234"/>
                  </a:lnTo>
                  <a:lnTo>
                    <a:pt x="35237" y="8908"/>
                  </a:lnTo>
                  <a:lnTo>
                    <a:pt x="35895" y="6363"/>
                  </a:lnTo>
                  <a:lnTo>
                    <a:pt x="36465" y="4301"/>
                  </a:lnTo>
                  <a:lnTo>
                    <a:pt x="37036" y="2282"/>
                  </a:lnTo>
                  <a:lnTo>
                    <a:pt x="37123" y="1317"/>
                  </a:lnTo>
                  <a:lnTo>
                    <a:pt x="37123" y="1273"/>
                  </a:lnTo>
                  <a:lnTo>
                    <a:pt x="37036" y="834"/>
                  </a:lnTo>
                  <a:lnTo>
                    <a:pt x="37036" y="790"/>
                  </a:lnTo>
                  <a:lnTo>
                    <a:pt x="36860" y="132"/>
                  </a:lnTo>
                  <a:lnTo>
                    <a:pt x="36816" y="88"/>
                  </a:lnTo>
                  <a:lnTo>
                    <a:pt x="36772" y="44"/>
                  </a:lnTo>
                  <a:lnTo>
                    <a:pt x="36685"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9" name="Google Shape;6859;p166"/>
            <p:cNvSpPr/>
            <p:nvPr/>
          </p:nvSpPr>
          <p:spPr>
            <a:xfrm>
              <a:off x="5925025" y="1820275"/>
              <a:ext cx="932500" cy="1321900"/>
            </a:xfrm>
            <a:custGeom>
              <a:rect b="b" l="l" r="r" t="t"/>
              <a:pathLst>
                <a:path extrusionOk="0" h="52876" w="37300">
                  <a:moveTo>
                    <a:pt x="37124" y="0"/>
                  </a:moveTo>
                  <a:lnTo>
                    <a:pt x="37080" y="44"/>
                  </a:lnTo>
                  <a:lnTo>
                    <a:pt x="36992" y="44"/>
                  </a:lnTo>
                  <a:lnTo>
                    <a:pt x="36948" y="88"/>
                  </a:lnTo>
                  <a:lnTo>
                    <a:pt x="36948" y="176"/>
                  </a:lnTo>
                  <a:lnTo>
                    <a:pt x="36860" y="746"/>
                  </a:lnTo>
                  <a:lnTo>
                    <a:pt x="35763" y="4827"/>
                  </a:lnTo>
                  <a:lnTo>
                    <a:pt x="35061" y="7504"/>
                  </a:lnTo>
                  <a:lnTo>
                    <a:pt x="34315" y="9917"/>
                  </a:lnTo>
                  <a:lnTo>
                    <a:pt x="32165" y="14568"/>
                  </a:lnTo>
                  <a:lnTo>
                    <a:pt x="31024" y="17026"/>
                  </a:lnTo>
                  <a:lnTo>
                    <a:pt x="29532" y="19659"/>
                  </a:lnTo>
                  <a:lnTo>
                    <a:pt x="27031" y="23696"/>
                  </a:lnTo>
                  <a:lnTo>
                    <a:pt x="24705" y="27645"/>
                  </a:lnTo>
                  <a:lnTo>
                    <a:pt x="23696" y="29137"/>
                  </a:lnTo>
                  <a:lnTo>
                    <a:pt x="21063" y="32647"/>
                  </a:lnTo>
                  <a:lnTo>
                    <a:pt x="21019" y="32691"/>
                  </a:lnTo>
                  <a:lnTo>
                    <a:pt x="20230" y="35061"/>
                  </a:lnTo>
                  <a:lnTo>
                    <a:pt x="18387" y="38571"/>
                  </a:lnTo>
                  <a:lnTo>
                    <a:pt x="17158" y="39931"/>
                  </a:lnTo>
                  <a:lnTo>
                    <a:pt x="14964" y="42432"/>
                  </a:lnTo>
                  <a:lnTo>
                    <a:pt x="12814" y="44670"/>
                  </a:lnTo>
                  <a:lnTo>
                    <a:pt x="9391" y="45943"/>
                  </a:lnTo>
                  <a:lnTo>
                    <a:pt x="7855" y="46864"/>
                  </a:lnTo>
                  <a:lnTo>
                    <a:pt x="7811" y="46864"/>
                  </a:lnTo>
                  <a:lnTo>
                    <a:pt x="6012" y="48225"/>
                  </a:lnTo>
                  <a:lnTo>
                    <a:pt x="45" y="52569"/>
                  </a:lnTo>
                  <a:lnTo>
                    <a:pt x="1" y="52613"/>
                  </a:lnTo>
                  <a:lnTo>
                    <a:pt x="1" y="52700"/>
                  </a:lnTo>
                  <a:lnTo>
                    <a:pt x="1" y="52744"/>
                  </a:lnTo>
                  <a:lnTo>
                    <a:pt x="1" y="52832"/>
                  </a:lnTo>
                  <a:lnTo>
                    <a:pt x="88" y="52876"/>
                  </a:lnTo>
                  <a:lnTo>
                    <a:pt x="264" y="52876"/>
                  </a:lnTo>
                  <a:lnTo>
                    <a:pt x="6232" y="48532"/>
                  </a:lnTo>
                  <a:lnTo>
                    <a:pt x="8031" y="47172"/>
                  </a:lnTo>
                  <a:lnTo>
                    <a:pt x="9523" y="46250"/>
                  </a:lnTo>
                  <a:lnTo>
                    <a:pt x="12243" y="45241"/>
                  </a:lnTo>
                  <a:lnTo>
                    <a:pt x="12989" y="44977"/>
                  </a:lnTo>
                  <a:lnTo>
                    <a:pt x="13077" y="44934"/>
                  </a:lnTo>
                  <a:lnTo>
                    <a:pt x="15227" y="42652"/>
                  </a:lnTo>
                  <a:lnTo>
                    <a:pt x="17377" y="40151"/>
                  </a:lnTo>
                  <a:lnTo>
                    <a:pt x="18650" y="38790"/>
                  </a:lnTo>
                  <a:lnTo>
                    <a:pt x="18694" y="38746"/>
                  </a:lnTo>
                  <a:lnTo>
                    <a:pt x="20581" y="35192"/>
                  </a:lnTo>
                  <a:lnTo>
                    <a:pt x="20581" y="35148"/>
                  </a:lnTo>
                  <a:lnTo>
                    <a:pt x="21327" y="32823"/>
                  </a:lnTo>
                  <a:lnTo>
                    <a:pt x="23959" y="29356"/>
                  </a:lnTo>
                  <a:lnTo>
                    <a:pt x="25013" y="27864"/>
                  </a:lnTo>
                  <a:lnTo>
                    <a:pt x="27294" y="23871"/>
                  </a:lnTo>
                  <a:lnTo>
                    <a:pt x="29839" y="19834"/>
                  </a:lnTo>
                  <a:lnTo>
                    <a:pt x="31331" y="17201"/>
                  </a:lnTo>
                  <a:lnTo>
                    <a:pt x="32472" y="14700"/>
                  </a:lnTo>
                  <a:lnTo>
                    <a:pt x="34666" y="10093"/>
                  </a:lnTo>
                  <a:lnTo>
                    <a:pt x="34666" y="10049"/>
                  </a:lnTo>
                  <a:lnTo>
                    <a:pt x="35412" y="7591"/>
                  </a:lnTo>
                  <a:lnTo>
                    <a:pt x="36114" y="4915"/>
                  </a:lnTo>
                  <a:lnTo>
                    <a:pt x="37211" y="790"/>
                  </a:lnTo>
                  <a:lnTo>
                    <a:pt x="37299" y="220"/>
                  </a:lnTo>
                  <a:lnTo>
                    <a:pt x="37255" y="132"/>
                  </a:lnTo>
                  <a:lnTo>
                    <a:pt x="37255" y="88"/>
                  </a:lnTo>
                  <a:lnTo>
                    <a:pt x="37211" y="44"/>
                  </a:lnTo>
                  <a:lnTo>
                    <a:pt x="37124"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0" name="Google Shape;6860;p166"/>
            <p:cNvSpPr/>
            <p:nvPr/>
          </p:nvSpPr>
          <p:spPr>
            <a:xfrm>
              <a:off x="5894325" y="1812575"/>
              <a:ext cx="942350" cy="1302175"/>
            </a:xfrm>
            <a:custGeom>
              <a:rect b="b" l="l" r="r" t="t"/>
              <a:pathLst>
                <a:path extrusionOk="0" h="52087" w="37694">
                  <a:moveTo>
                    <a:pt x="37518" y="1"/>
                  </a:moveTo>
                  <a:lnTo>
                    <a:pt x="37430" y="45"/>
                  </a:lnTo>
                  <a:lnTo>
                    <a:pt x="37386" y="89"/>
                  </a:lnTo>
                  <a:lnTo>
                    <a:pt x="37342" y="133"/>
                  </a:lnTo>
                  <a:lnTo>
                    <a:pt x="37255" y="571"/>
                  </a:lnTo>
                  <a:lnTo>
                    <a:pt x="36377" y="3160"/>
                  </a:lnTo>
                  <a:lnTo>
                    <a:pt x="35763" y="5267"/>
                  </a:lnTo>
                  <a:lnTo>
                    <a:pt x="35148" y="7636"/>
                  </a:lnTo>
                  <a:lnTo>
                    <a:pt x="33876" y="11366"/>
                  </a:lnTo>
                  <a:lnTo>
                    <a:pt x="32559" y="13911"/>
                  </a:lnTo>
                  <a:lnTo>
                    <a:pt x="31550" y="16105"/>
                  </a:lnTo>
                  <a:lnTo>
                    <a:pt x="30629" y="17729"/>
                  </a:lnTo>
                  <a:lnTo>
                    <a:pt x="29707" y="19308"/>
                  </a:lnTo>
                  <a:lnTo>
                    <a:pt x="27820" y="22380"/>
                  </a:lnTo>
                  <a:lnTo>
                    <a:pt x="26504" y="24530"/>
                  </a:lnTo>
                  <a:lnTo>
                    <a:pt x="25231" y="26680"/>
                  </a:lnTo>
                  <a:lnTo>
                    <a:pt x="23959" y="28567"/>
                  </a:lnTo>
                  <a:lnTo>
                    <a:pt x="22686" y="30191"/>
                  </a:lnTo>
                  <a:lnTo>
                    <a:pt x="21282" y="31946"/>
                  </a:lnTo>
                  <a:lnTo>
                    <a:pt x="19790" y="33526"/>
                  </a:lnTo>
                  <a:lnTo>
                    <a:pt x="17684" y="35325"/>
                  </a:lnTo>
                  <a:lnTo>
                    <a:pt x="16762" y="36378"/>
                  </a:lnTo>
                  <a:lnTo>
                    <a:pt x="16718" y="36422"/>
                  </a:lnTo>
                  <a:lnTo>
                    <a:pt x="16148" y="37387"/>
                  </a:lnTo>
                  <a:lnTo>
                    <a:pt x="16148" y="37431"/>
                  </a:lnTo>
                  <a:lnTo>
                    <a:pt x="15358" y="39449"/>
                  </a:lnTo>
                  <a:lnTo>
                    <a:pt x="14437" y="41424"/>
                  </a:lnTo>
                  <a:lnTo>
                    <a:pt x="12901" y="43530"/>
                  </a:lnTo>
                  <a:lnTo>
                    <a:pt x="12330" y="43925"/>
                  </a:lnTo>
                  <a:lnTo>
                    <a:pt x="9917" y="44891"/>
                  </a:lnTo>
                  <a:lnTo>
                    <a:pt x="9917" y="44934"/>
                  </a:lnTo>
                  <a:lnTo>
                    <a:pt x="8337" y="45900"/>
                  </a:lnTo>
                  <a:lnTo>
                    <a:pt x="6143" y="47523"/>
                  </a:lnTo>
                  <a:lnTo>
                    <a:pt x="3642" y="49322"/>
                  </a:lnTo>
                  <a:lnTo>
                    <a:pt x="88" y="51780"/>
                  </a:lnTo>
                  <a:lnTo>
                    <a:pt x="44" y="51824"/>
                  </a:lnTo>
                  <a:lnTo>
                    <a:pt x="0" y="51911"/>
                  </a:lnTo>
                  <a:lnTo>
                    <a:pt x="0" y="51955"/>
                  </a:lnTo>
                  <a:lnTo>
                    <a:pt x="44" y="52043"/>
                  </a:lnTo>
                  <a:lnTo>
                    <a:pt x="88" y="52087"/>
                  </a:lnTo>
                  <a:lnTo>
                    <a:pt x="307" y="52087"/>
                  </a:lnTo>
                  <a:lnTo>
                    <a:pt x="3818" y="49630"/>
                  </a:lnTo>
                  <a:lnTo>
                    <a:pt x="6319" y="47787"/>
                  </a:lnTo>
                  <a:lnTo>
                    <a:pt x="8513" y="46163"/>
                  </a:lnTo>
                  <a:lnTo>
                    <a:pt x="10049" y="45242"/>
                  </a:lnTo>
                  <a:lnTo>
                    <a:pt x="12506" y="44232"/>
                  </a:lnTo>
                  <a:lnTo>
                    <a:pt x="13120" y="43794"/>
                  </a:lnTo>
                  <a:lnTo>
                    <a:pt x="13164" y="43750"/>
                  </a:lnTo>
                  <a:lnTo>
                    <a:pt x="14744" y="41643"/>
                  </a:lnTo>
                  <a:lnTo>
                    <a:pt x="14744" y="41600"/>
                  </a:lnTo>
                  <a:lnTo>
                    <a:pt x="15665" y="39581"/>
                  </a:lnTo>
                  <a:lnTo>
                    <a:pt x="16455" y="37563"/>
                  </a:lnTo>
                  <a:lnTo>
                    <a:pt x="17026" y="36597"/>
                  </a:lnTo>
                  <a:lnTo>
                    <a:pt x="17947" y="35588"/>
                  </a:lnTo>
                  <a:lnTo>
                    <a:pt x="20053" y="33789"/>
                  </a:lnTo>
                  <a:lnTo>
                    <a:pt x="20053" y="33745"/>
                  </a:lnTo>
                  <a:lnTo>
                    <a:pt x="21545" y="32165"/>
                  </a:lnTo>
                  <a:lnTo>
                    <a:pt x="22950" y="30410"/>
                  </a:lnTo>
                  <a:lnTo>
                    <a:pt x="24222" y="28786"/>
                  </a:lnTo>
                  <a:lnTo>
                    <a:pt x="25538" y="26856"/>
                  </a:lnTo>
                  <a:lnTo>
                    <a:pt x="26811" y="24706"/>
                  </a:lnTo>
                  <a:lnTo>
                    <a:pt x="28127" y="22599"/>
                  </a:lnTo>
                  <a:lnTo>
                    <a:pt x="30014" y="19484"/>
                  </a:lnTo>
                  <a:lnTo>
                    <a:pt x="30936" y="17904"/>
                  </a:lnTo>
                  <a:lnTo>
                    <a:pt x="31857" y="16281"/>
                  </a:lnTo>
                  <a:lnTo>
                    <a:pt x="32910" y="14043"/>
                  </a:lnTo>
                  <a:lnTo>
                    <a:pt x="34183" y="11498"/>
                  </a:lnTo>
                  <a:lnTo>
                    <a:pt x="34183" y="11454"/>
                  </a:lnTo>
                  <a:lnTo>
                    <a:pt x="35455" y="7768"/>
                  </a:lnTo>
                  <a:lnTo>
                    <a:pt x="36114" y="5354"/>
                  </a:lnTo>
                  <a:lnTo>
                    <a:pt x="36684" y="3248"/>
                  </a:lnTo>
                  <a:lnTo>
                    <a:pt x="37606" y="659"/>
                  </a:lnTo>
                  <a:lnTo>
                    <a:pt x="37693" y="220"/>
                  </a:lnTo>
                  <a:lnTo>
                    <a:pt x="37693" y="133"/>
                  </a:lnTo>
                  <a:lnTo>
                    <a:pt x="37693" y="89"/>
                  </a:lnTo>
                  <a:lnTo>
                    <a:pt x="37650" y="45"/>
                  </a:lnTo>
                  <a:lnTo>
                    <a:pt x="37562"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1" name="Google Shape;6861;p166"/>
            <p:cNvSpPr/>
            <p:nvPr/>
          </p:nvSpPr>
          <p:spPr>
            <a:xfrm>
              <a:off x="5836175" y="1785150"/>
              <a:ext cx="956625" cy="1276950"/>
            </a:xfrm>
            <a:custGeom>
              <a:rect b="b" l="l" r="r" t="t"/>
              <a:pathLst>
                <a:path extrusionOk="0" h="51078" w="38265">
                  <a:moveTo>
                    <a:pt x="38001" y="1"/>
                  </a:moveTo>
                  <a:lnTo>
                    <a:pt x="37957" y="45"/>
                  </a:lnTo>
                  <a:lnTo>
                    <a:pt x="37913" y="133"/>
                  </a:lnTo>
                  <a:lnTo>
                    <a:pt x="37299" y="1888"/>
                  </a:lnTo>
                  <a:lnTo>
                    <a:pt x="36333" y="4126"/>
                  </a:lnTo>
                  <a:lnTo>
                    <a:pt x="35587" y="6715"/>
                  </a:lnTo>
                  <a:lnTo>
                    <a:pt x="34622" y="10050"/>
                  </a:lnTo>
                  <a:lnTo>
                    <a:pt x="32999" y="13604"/>
                  </a:lnTo>
                  <a:lnTo>
                    <a:pt x="32121" y="15359"/>
                  </a:lnTo>
                  <a:lnTo>
                    <a:pt x="29313" y="20186"/>
                  </a:lnTo>
                  <a:lnTo>
                    <a:pt x="27908" y="22468"/>
                  </a:lnTo>
                  <a:lnTo>
                    <a:pt x="26680" y="24530"/>
                  </a:lnTo>
                  <a:lnTo>
                    <a:pt x="24442" y="27909"/>
                  </a:lnTo>
                  <a:lnTo>
                    <a:pt x="22818" y="29971"/>
                  </a:lnTo>
                  <a:lnTo>
                    <a:pt x="21853" y="31112"/>
                  </a:lnTo>
                  <a:lnTo>
                    <a:pt x="20931" y="32121"/>
                  </a:lnTo>
                  <a:lnTo>
                    <a:pt x="20010" y="32955"/>
                  </a:lnTo>
                  <a:lnTo>
                    <a:pt x="19132" y="33701"/>
                  </a:lnTo>
                  <a:lnTo>
                    <a:pt x="18211" y="34403"/>
                  </a:lnTo>
                  <a:lnTo>
                    <a:pt x="17245" y="35061"/>
                  </a:lnTo>
                  <a:lnTo>
                    <a:pt x="15095" y="36378"/>
                  </a:lnTo>
                  <a:lnTo>
                    <a:pt x="13472" y="37387"/>
                  </a:lnTo>
                  <a:lnTo>
                    <a:pt x="11102" y="39054"/>
                  </a:lnTo>
                  <a:lnTo>
                    <a:pt x="11058" y="39054"/>
                  </a:lnTo>
                  <a:lnTo>
                    <a:pt x="9347" y="40590"/>
                  </a:lnTo>
                  <a:lnTo>
                    <a:pt x="9303" y="40634"/>
                  </a:lnTo>
                  <a:lnTo>
                    <a:pt x="8162" y="42653"/>
                  </a:lnTo>
                  <a:lnTo>
                    <a:pt x="5793" y="46646"/>
                  </a:lnTo>
                  <a:lnTo>
                    <a:pt x="4959" y="47348"/>
                  </a:lnTo>
                  <a:lnTo>
                    <a:pt x="2940" y="48708"/>
                  </a:lnTo>
                  <a:lnTo>
                    <a:pt x="44" y="50771"/>
                  </a:lnTo>
                  <a:lnTo>
                    <a:pt x="0" y="50814"/>
                  </a:lnTo>
                  <a:lnTo>
                    <a:pt x="0" y="50858"/>
                  </a:lnTo>
                  <a:lnTo>
                    <a:pt x="0" y="50946"/>
                  </a:lnTo>
                  <a:lnTo>
                    <a:pt x="0" y="50990"/>
                  </a:lnTo>
                  <a:lnTo>
                    <a:pt x="88" y="51034"/>
                  </a:lnTo>
                  <a:lnTo>
                    <a:pt x="176" y="51078"/>
                  </a:lnTo>
                  <a:lnTo>
                    <a:pt x="264" y="51034"/>
                  </a:lnTo>
                  <a:lnTo>
                    <a:pt x="3116" y="49015"/>
                  </a:lnTo>
                  <a:lnTo>
                    <a:pt x="5178" y="47611"/>
                  </a:lnTo>
                  <a:lnTo>
                    <a:pt x="6056" y="46909"/>
                  </a:lnTo>
                  <a:lnTo>
                    <a:pt x="6100" y="46865"/>
                  </a:lnTo>
                  <a:lnTo>
                    <a:pt x="8469" y="42828"/>
                  </a:lnTo>
                  <a:lnTo>
                    <a:pt x="9610" y="40854"/>
                  </a:lnTo>
                  <a:lnTo>
                    <a:pt x="11278" y="39318"/>
                  </a:lnTo>
                  <a:lnTo>
                    <a:pt x="13691" y="37694"/>
                  </a:lnTo>
                  <a:lnTo>
                    <a:pt x="15271" y="36685"/>
                  </a:lnTo>
                  <a:lnTo>
                    <a:pt x="17465" y="35325"/>
                  </a:lnTo>
                  <a:lnTo>
                    <a:pt x="18430" y="34666"/>
                  </a:lnTo>
                  <a:lnTo>
                    <a:pt x="19352" y="34008"/>
                  </a:lnTo>
                  <a:lnTo>
                    <a:pt x="20229" y="33218"/>
                  </a:lnTo>
                  <a:lnTo>
                    <a:pt x="21151" y="32385"/>
                  </a:lnTo>
                  <a:lnTo>
                    <a:pt x="22116" y="31375"/>
                  </a:lnTo>
                  <a:lnTo>
                    <a:pt x="23125" y="30191"/>
                  </a:lnTo>
                  <a:lnTo>
                    <a:pt x="24705" y="28128"/>
                  </a:lnTo>
                  <a:lnTo>
                    <a:pt x="26943" y="24749"/>
                  </a:lnTo>
                  <a:lnTo>
                    <a:pt x="28172" y="22643"/>
                  </a:lnTo>
                  <a:lnTo>
                    <a:pt x="29620" y="20361"/>
                  </a:lnTo>
                  <a:lnTo>
                    <a:pt x="32428" y="15535"/>
                  </a:lnTo>
                  <a:lnTo>
                    <a:pt x="33306" y="13779"/>
                  </a:lnTo>
                  <a:lnTo>
                    <a:pt x="34973" y="10225"/>
                  </a:lnTo>
                  <a:lnTo>
                    <a:pt x="34973" y="10181"/>
                  </a:lnTo>
                  <a:lnTo>
                    <a:pt x="35895" y="6802"/>
                  </a:lnTo>
                  <a:lnTo>
                    <a:pt x="36684" y="4257"/>
                  </a:lnTo>
                  <a:lnTo>
                    <a:pt x="37606" y="2019"/>
                  </a:lnTo>
                  <a:lnTo>
                    <a:pt x="38220" y="220"/>
                  </a:lnTo>
                  <a:lnTo>
                    <a:pt x="38264" y="177"/>
                  </a:lnTo>
                  <a:lnTo>
                    <a:pt x="38220" y="89"/>
                  </a:lnTo>
                  <a:lnTo>
                    <a:pt x="38176" y="45"/>
                  </a:lnTo>
                  <a:lnTo>
                    <a:pt x="38133"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2" name="Google Shape;6862;p166"/>
            <p:cNvSpPr/>
            <p:nvPr/>
          </p:nvSpPr>
          <p:spPr>
            <a:xfrm>
              <a:off x="5806550" y="1750050"/>
              <a:ext cx="970875" cy="1285725"/>
            </a:xfrm>
            <a:custGeom>
              <a:rect b="b" l="l" r="r" t="t"/>
              <a:pathLst>
                <a:path extrusionOk="0" h="51429" w="38835">
                  <a:moveTo>
                    <a:pt x="38572" y="1"/>
                  </a:moveTo>
                  <a:lnTo>
                    <a:pt x="38528" y="45"/>
                  </a:lnTo>
                  <a:lnTo>
                    <a:pt x="38528" y="132"/>
                  </a:lnTo>
                  <a:lnTo>
                    <a:pt x="38221" y="1186"/>
                  </a:lnTo>
                  <a:lnTo>
                    <a:pt x="37255" y="3511"/>
                  </a:lnTo>
                  <a:lnTo>
                    <a:pt x="36158" y="6100"/>
                  </a:lnTo>
                  <a:lnTo>
                    <a:pt x="36114" y="6144"/>
                  </a:lnTo>
                  <a:lnTo>
                    <a:pt x="34710" y="11015"/>
                  </a:lnTo>
                  <a:lnTo>
                    <a:pt x="32955" y="14832"/>
                  </a:lnTo>
                  <a:lnTo>
                    <a:pt x="31112" y="18080"/>
                  </a:lnTo>
                  <a:lnTo>
                    <a:pt x="29049" y="21634"/>
                  </a:lnTo>
                  <a:lnTo>
                    <a:pt x="27996" y="23389"/>
                  </a:lnTo>
                  <a:lnTo>
                    <a:pt x="26943" y="25144"/>
                  </a:lnTo>
                  <a:lnTo>
                    <a:pt x="25802" y="26856"/>
                  </a:lnTo>
                  <a:lnTo>
                    <a:pt x="24661" y="28479"/>
                  </a:lnTo>
                  <a:lnTo>
                    <a:pt x="23477" y="30059"/>
                  </a:lnTo>
                  <a:lnTo>
                    <a:pt x="22862" y="30761"/>
                  </a:lnTo>
                  <a:lnTo>
                    <a:pt x="22204" y="31507"/>
                  </a:lnTo>
                  <a:lnTo>
                    <a:pt x="18869" y="34535"/>
                  </a:lnTo>
                  <a:lnTo>
                    <a:pt x="14920" y="37124"/>
                  </a:lnTo>
                  <a:lnTo>
                    <a:pt x="10883" y="39844"/>
                  </a:lnTo>
                  <a:lnTo>
                    <a:pt x="9084" y="41117"/>
                  </a:lnTo>
                  <a:lnTo>
                    <a:pt x="6714" y="42521"/>
                  </a:lnTo>
                  <a:lnTo>
                    <a:pt x="4169" y="43925"/>
                  </a:lnTo>
                  <a:lnTo>
                    <a:pt x="4125" y="43969"/>
                  </a:lnTo>
                  <a:lnTo>
                    <a:pt x="3774" y="44408"/>
                  </a:lnTo>
                  <a:lnTo>
                    <a:pt x="3774" y="44452"/>
                  </a:lnTo>
                  <a:lnTo>
                    <a:pt x="3248" y="45856"/>
                  </a:lnTo>
                  <a:lnTo>
                    <a:pt x="2370" y="48181"/>
                  </a:lnTo>
                  <a:lnTo>
                    <a:pt x="1317" y="49981"/>
                  </a:lnTo>
                  <a:lnTo>
                    <a:pt x="44" y="51121"/>
                  </a:lnTo>
                  <a:lnTo>
                    <a:pt x="44" y="51209"/>
                  </a:lnTo>
                  <a:lnTo>
                    <a:pt x="1" y="51253"/>
                  </a:lnTo>
                  <a:lnTo>
                    <a:pt x="1" y="51341"/>
                  </a:lnTo>
                  <a:lnTo>
                    <a:pt x="44" y="51385"/>
                  </a:lnTo>
                  <a:lnTo>
                    <a:pt x="132" y="51429"/>
                  </a:lnTo>
                  <a:lnTo>
                    <a:pt x="176" y="51429"/>
                  </a:lnTo>
                  <a:lnTo>
                    <a:pt x="308" y="51385"/>
                  </a:lnTo>
                  <a:lnTo>
                    <a:pt x="1580" y="50244"/>
                  </a:lnTo>
                  <a:lnTo>
                    <a:pt x="1624" y="50200"/>
                  </a:lnTo>
                  <a:lnTo>
                    <a:pt x="2677" y="48357"/>
                  </a:lnTo>
                  <a:lnTo>
                    <a:pt x="2721" y="48313"/>
                  </a:lnTo>
                  <a:lnTo>
                    <a:pt x="3599" y="45987"/>
                  </a:lnTo>
                  <a:lnTo>
                    <a:pt x="4081" y="44583"/>
                  </a:lnTo>
                  <a:lnTo>
                    <a:pt x="4389" y="44188"/>
                  </a:lnTo>
                  <a:lnTo>
                    <a:pt x="6890" y="42828"/>
                  </a:lnTo>
                  <a:lnTo>
                    <a:pt x="9303" y="41424"/>
                  </a:lnTo>
                  <a:lnTo>
                    <a:pt x="11102" y="40151"/>
                  </a:lnTo>
                  <a:lnTo>
                    <a:pt x="15139" y="37431"/>
                  </a:lnTo>
                  <a:lnTo>
                    <a:pt x="19089" y="34842"/>
                  </a:lnTo>
                  <a:lnTo>
                    <a:pt x="19089" y="34798"/>
                  </a:lnTo>
                  <a:lnTo>
                    <a:pt x="22467" y="31770"/>
                  </a:lnTo>
                  <a:lnTo>
                    <a:pt x="23082" y="31024"/>
                  </a:lnTo>
                  <a:lnTo>
                    <a:pt x="23740" y="30278"/>
                  </a:lnTo>
                  <a:lnTo>
                    <a:pt x="24925" y="28699"/>
                  </a:lnTo>
                  <a:lnTo>
                    <a:pt x="26109" y="27075"/>
                  </a:lnTo>
                  <a:lnTo>
                    <a:pt x="27206" y="25364"/>
                  </a:lnTo>
                  <a:lnTo>
                    <a:pt x="28304" y="23608"/>
                  </a:lnTo>
                  <a:lnTo>
                    <a:pt x="29357" y="21809"/>
                  </a:lnTo>
                  <a:lnTo>
                    <a:pt x="31419" y="18211"/>
                  </a:lnTo>
                  <a:lnTo>
                    <a:pt x="33262" y="15008"/>
                  </a:lnTo>
                  <a:lnTo>
                    <a:pt x="35061" y="11146"/>
                  </a:lnTo>
                  <a:lnTo>
                    <a:pt x="36465" y="6232"/>
                  </a:lnTo>
                  <a:lnTo>
                    <a:pt x="37606" y="3643"/>
                  </a:lnTo>
                  <a:lnTo>
                    <a:pt x="38572" y="1273"/>
                  </a:lnTo>
                  <a:lnTo>
                    <a:pt x="38835" y="220"/>
                  </a:lnTo>
                  <a:lnTo>
                    <a:pt x="38835" y="132"/>
                  </a:lnTo>
                  <a:lnTo>
                    <a:pt x="38835" y="89"/>
                  </a:lnTo>
                  <a:lnTo>
                    <a:pt x="38791"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3" name="Google Shape;6863;p166"/>
            <p:cNvSpPr/>
            <p:nvPr/>
          </p:nvSpPr>
          <p:spPr>
            <a:xfrm>
              <a:off x="5750600" y="1745675"/>
              <a:ext cx="1006000" cy="1239650"/>
            </a:xfrm>
            <a:custGeom>
              <a:rect b="b" l="l" r="r" t="t"/>
              <a:pathLst>
                <a:path extrusionOk="0" h="49586" w="40240">
                  <a:moveTo>
                    <a:pt x="39976" y="0"/>
                  </a:moveTo>
                  <a:lnTo>
                    <a:pt x="39932" y="44"/>
                  </a:lnTo>
                  <a:lnTo>
                    <a:pt x="39888" y="88"/>
                  </a:lnTo>
                  <a:lnTo>
                    <a:pt x="39186" y="1756"/>
                  </a:lnTo>
                  <a:lnTo>
                    <a:pt x="36992" y="6933"/>
                  </a:lnTo>
                  <a:lnTo>
                    <a:pt x="36509" y="8601"/>
                  </a:lnTo>
                  <a:lnTo>
                    <a:pt x="35588" y="11497"/>
                  </a:lnTo>
                  <a:lnTo>
                    <a:pt x="33613" y="15315"/>
                  </a:lnTo>
                  <a:lnTo>
                    <a:pt x="32736" y="16894"/>
                  </a:lnTo>
                  <a:lnTo>
                    <a:pt x="31902" y="18386"/>
                  </a:lnTo>
                  <a:lnTo>
                    <a:pt x="30147" y="21370"/>
                  </a:lnTo>
                  <a:lnTo>
                    <a:pt x="28304" y="24310"/>
                  </a:lnTo>
                  <a:lnTo>
                    <a:pt x="26329" y="27338"/>
                  </a:lnTo>
                  <a:lnTo>
                    <a:pt x="23389" y="30892"/>
                  </a:lnTo>
                  <a:lnTo>
                    <a:pt x="20273" y="33700"/>
                  </a:lnTo>
                  <a:lnTo>
                    <a:pt x="16588" y="36114"/>
                  </a:lnTo>
                  <a:lnTo>
                    <a:pt x="14393" y="37562"/>
                  </a:lnTo>
                  <a:lnTo>
                    <a:pt x="12638" y="38747"/>
                  </a:lnTo>
                  <a:lnTo>
                    <a:pt x="10664" y="40151"/>
                  </a:lnTo>
                  <a:lnTo>
                    <a:pt x="8645" y="41336"/>
                  </a:lnTo>
                  <a:lnTo>
                    <a:pt x="6144" y="42652"/>
                  </a:lnTo>
                  <a:lnTo>
                    <a:pt x="5047" y="43398"/>
                  </a:lnTo>
                  <a:lnTo>
                    <a:pt x="1800" y="46119"/>
                  </a:lnTo>
                  <a:lnTo>
                    <a:pt x="1185" y="46864"/>
                  </a:lnTo>
                  <a:lnTo>
                    <a:pt x="1142" y="46908"/>
                  </a:lnTo>
                  <a:lnTo>
                    <a:pt x="1" y="49322"/>
                  </a:lnTo>
                  <a:lnTo>
                    <a:pt x="1" y="49410"/>
                  </a:lnTo>
                  <a:lnTo>
                    <a:pt x="1" y="49453"/>
                  </a:lnTo>
                  <a:lnTo>
                    <a:pt x="45" y="49541"/>
                  </a:lnTo>
                  <a:lnTo>
                    <a:pt x="88" y="49585"/>
                  </a:lnTo>
                  <a:lnTo>
                    <a:pt x="176" y="49585"/>
                  </a:lnTo>
                  <a:lnTo>
                    <a:pt x="264" y="49541"/>
                  </a:lnTo>
                  <a:lnTo>
                    <a:pt x="308" y="49497"/>
                  </a:lnTo>
                  <a:lnTo>
                    <a:pt x="1449" y="47040"/>
                  </a:lnTo>
                  <a:lnTo>
                    <a:pt x="2063" y="46382"/>
                  </a:lnTo>
                  <a:lnTo>
                    <a:pt x="5266" y="43661"/>
                  </a:lnTo>
                  <a:lnTo>
                    <a:pt x="6319" y="42959"/>
                  </a:lnTo>
                  <a:lnTo>
                    <a:pt x="8821" y="41643"/>
                  </a:lnTo>
                  <a:lnTo>
                    <a:pt x="10839" y="40458"/>
                  </a:lnTo>
                  <a:lnTo>
                    <a:pt x="12814" y="39010"/>
                  </a:lnTo>
                  <a:lnTo>
                    <a:pt x="14613" y="37825"/>
                  </a:lnTo>
                  <a:lnTo>
                    <a:pt x="16807" y="36421"/>
                  </a:lnTo>
                  <a:lnTo>
                    <a:pt x="20493" y="33964"/>
                  </a:lnTo>
                  <a:lnTo>
                    <a:pt x="23608" y="31155"/>
                  </a:lnTo>
                  <a:lnTo>
                    <a:pt x="23652" y="31111"/>
                  </a:lnTo>
                  <a:lnTo>
                    <a:pt x="26592" y="27557"/>
                  </a:lnTo>
                  <a:lnTo>
                    <a:pt x="26636" y="27513"/>
                  </a:lnTo>
                  <a:lnTo>
                    <a:pt x="28611" y="24486"/>
                  </a:lnTo>
                  <a:lnTo>
                    <a:pt x="30454" y="21546"/>
                  </a:lnTo>
                  <a:lnTo>
                    <a:pt x="32209" y="18562"/>
                  </a:lnTo>
                  <a:lnTo>
                    <a:pt x="33043" y="17070"/>
                  </a:lnTo>
                  <a:lnTo>
                    <a:pt x="33920" y="15490"/>
                  </a:lnTo>
                  <a:lnTo>
                    <a:pt x="35939" y="11629"/>
                  </a:lnTo>
                  <a:lnTo>
                    <a:pt x="36816" y="8732"/>
                  </a:lnTo>
                  <a:lnTo>
                    <a:pt x="37343" y="7065"/>
                  </a:lnTo>
                  <a:lnTo>
                    <a:pt x="39537" y="1931"/>
                  </a:lnTo>
                  <a:lnTo>
                    <a:pt x="40195" y="220"/>
                  </a:lnTo>
                  <a:lnTo>
                    <a:pt x="40239" y="176"/>
                  </a:lnTo>
                  <a:lnTo>
                    <a:pt x="40195" y="88"/>
                  </a:lnTo>
                  <a:lnTo>
                    <a:pt x="40195" y="44"/>
                  </a:lnTo>
                  <a:lnTo>
                    <a:pt x="40107"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4" name="Google Shape;6864;p166"/>
            <p:cNvSpPr/>
            <p:nvPr/>
          </p:nvSpPr>
          <p:spPr>
            <a:xfrm>
              <a:off x="5686975" y="1781875"/>
              <a:ext cx="1024625" cy="1146400"/>
            </a:xfrm>
            <a:custGeom>
              <a:rect b="b" l="l" r="r" t="t"/>
              <a:pathLst>
                <a:path extrusionOk="0" h="45856" w="40985">
                  <a:moveTo>
                    <a:pt x="40766" y="0"/>
                  </a:moveTo>
                  <a:lnTo>
                    <a:pt x="40678" y="44"/>
                  </a:lnTo>
                  <a:lnTo>
                    <a:pt x="40634" y="88"/>
                  </a:lnTo>
                  <a:lnTo>
                    <a:pt x="39888" y="2019"/>
                  </a:lnTo>
                  <a:lnTo>
                    <a:pt x="38967" y="4257"/>
                  </a:lnTo>
                  <a:lnTo>
                    <a:pt x="37957" y="6626"/>
                  </a:lnTo>
                  <a:lnTo>
                    <a:pt x="37957" y="6670"/>
                  </a:lnTo>
                  <a:lnTo>
                    <a:pt x="37343" y="8908"/>
                  </a:lnTo>
                  <a:lnTo>
                    <a:pt x="36465" y="10751"/>
                  </a:lnTo>
                  <a:lnTo>
                    <a:pt x="32560" y="17772"/>
                  </a:lnTo>
                  <a:lnTo>
                    <a:pt x="30936" y="20449"/>
                  </a:lnTo>
                  <a:lnTo>
                    <a:pt x="29532" y="22599"/>
                  </a:lnTo>
                  <a:lnTo>
                    <a:pt x="26899" y="26329"/>
                  </a:lnTo>
                  <a:lnTo>
                    <a:pt x="25364" y="28128"/>
                  </a:lnTo>
                  <a:lnTo>
                    <a:pt x="23608" y="29795"/>
                  </a:lnTo>
                  <a:lnTo>
                    <a:pt x="21546" y="31506"/>
                  </a:lnTo>
                  <a:lnTo>
                    <a:pt x="19571" y="32867"/>
                  </a:lnTo>
                  <a:lnTo>
                    <a:pt x="17421" y="34227"/>
                  </a:lnTo>
                  <a:lnTo>
                    <a:pt x="15271" y="35675"/>
                  </a:lnTo>
                  <a:lnTo>
                    <a:pt x="13384" y="36948"/>
                  </a:lnTo>
                  <a:lnTo>
                    <a:pt x="11453" y="38220"/>
                  </a:lnTo>
                  <a:lnTo>
                    <a:pt x="9084" y="39493"/>
                  </a:lnTo>
                  <a:lnTo>
                    <a:pt x="7109" y="40677"/>
                  </a:lnTo>
                  <a:lnTo>
                    <a:pt x="7065" y="40721"/>
                  </a:lnTo>
                  <a:lnTo>
                    <a:pt x="5047" y="42476"/>
                  </a:lnTo>
                  <a:lnTo>
                    <a:pt x="3160" y="43661"/>
                  </a:lnTo>
                  <a:lnTo>
                    <a:pt x="88" y="45548"/>
                  </a:lnTo>
                  <a:lnTo>
                    <a:pt x="44" y="45592"/>
                  </a:lnTo>
                  <a:lnTo>
                    <a:pt x="44" y="45680"/>
                  </a:lnTo>
                  <a:lnTo>
                    <a:pt x="1" y="45724"/>
                  </a:lnTo>
                  <a:lnTo>
                    <a:pt x="44" y="45811"/>
                  </a:lnTo>
                  <a:lnTo>
                    <a:pt x="132" y="45855"/>
                  </a:lnTo>
                  <a:lnTo>
                    <a:pt x="308" y="45855"/>
                  </a:lnTo>
                  <a:lnTo>
                    <a:pt x="3336" y="43968"/>
                  </a:lnTo>
                  <a:lnTo>
                    <a:pt x="5266" y="42740"/>
                  </a:lnTo>
                  <a:lnTo>
                    <a:pt x="7285" y="40985"/>
                  </a:lnTo>
                  <a:lnTo>
                    <a:pt x="9259" y="39800"/>
                  </a:lnTo>
                  <a:lnTo>
                    <a:pt x="11629" y="38527"/>
                  </a:lnTo>
                  <a:lnTo>
                    <a:pt x="13604" y="37255"/>
                  </a:lnTo>
                  <a:lnTo>
                    <a:pt x="15490" y="35938"/>
                  </a:lnTo>
                  <a:lnTo>
                    <a:pt x="17641" y="34534"/>
                  </a:lnTo>
                  <a:lnTo>
                    <a:pt x="19791" y="33174"/>
                  </a:lnTo>
                  <a:lnTo>
                    <a:pt x="21765" y="31770"/>
                  </a:lnTo>
                  <a:lnTo>
                    <a:pt x="23828" y="30058"/>
                  </a:lnTo>
                  <a:lnTo>
                    <a:pt x="25583" y="28391"/>
                  </a:lnTo>
                  <a:lnTo>
                    <a:pt x="27207" y="26548"/>
                  </a:lnTo>
                  <a:lnTo>
                    <a:pt x="29795" y="22774"/>
                  </a:lnTo>
                  <a:lnTo>
                    <a:pt x="31244" y="20624"/>
                  </a:lnTo>
                  <a:lnTo>
                    <a:pt x="32867" y="17947"/>
                  </a:lnTo>
                  <a:lnTo>
                    <a:pt x="36772" y="10927"/>
                  </a:lnTo>
                  <a:lnTo>
                    <a:pt x="37650" y="9084"/>
                  </a:lnTo>
                  <a:lnTo>
                    <a:pt x="37694" y="9040"/>
                  </a:lnTo>
                  <a:lnTo>
                    <a:pt x="38308" y="6758"/>
                  </a:lnTo>
                  <a:lnTo>
                    <a:pt x="39274" y="4388"/>
                  </a:lnTo>
                  <a:lnTo>
                    <a:pt x="40195" y="2150"/>
                  </a:lnTo>
                  <a:lnTo>
                    <a:pt x="40985" y="220"/>
                  </a:lnTo>
                  <a:lnTo>
                    <a:pt x="40985" y="176"/>
                  </a:lnTo>
                  <a:lnTo>
                    <a:pt x="40985" y="88"/>
                  </a:lnTo>
                  <a:lnTo>
                    <a:pt x="40941" y="44"/>
                  </a:lnTo>
                  <a:lnTo>
                    <a:pt x="40897"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5" name="Google Shape;6865;p166"/>
            <p:cNvSpPr/>
            <p:nvPr/>
          </p:nvSpPr>
          <p:spPr>
            <a:xfrm>
              <a:off x="5631025" y="1795025"/>
              <a:ext cx="1012575" cy="1082775"/>
            </a:xfrm>
            <a:custGeom>
              <a:rect b="b" l="l" r="r" t="t"/>
              <a:pathLst>
                <a:path extrusionOk="0" h="43311" w="40503">
                  <a:moveTo>
                    <a:pt x="40239" y="1"/>
                  </a:moveTo>
                  <a:lnTo>
                    <a:pt x="40195" y="45"/>
                  </a:lnTo>
                  <a:lnTo>
                    <a:pt x="40151" y="133"/>
                  </a:lnTo>
                  <a:lnTo>
                    <a:pt x="38923" y="3424"/>
                  </a:lnTo>
                  <a:lnTo>
                    <a:pt x="37167" y="8031"/>
                  </a:lnTo>
                  <a:lnTo>
                    <a:pt x="36334" y="9523"/>
                  </a:lnTo>
                  <a:lnTo>
                    <a:pt x="35281" y="11410"/>
                  </a:lnTo>
                  <a:lnTo>
                    <a:pt x="34052" y="13648"/>
                  </a:lnTo>
                  <a:lnTo>
                    <a:pt x="31990" y="17246"/>
                  </a:lnTo>
                  <a:lnTo>
                    <a:pt x="30805" y="19133"/>
                  </a:lnTo>
                  <a:lnTo>
                    <a:pt x="29401" y="21063"/>
                  </a:lnTo>
                  <a:lnTo>
                    <a:pt x="27996" y="23214"/>
                  </a:lnTo>
                  <a:lnTo>
                    <a:pt x="26505" y="24969"/>
                  </a:lnTo>
                  <a:lnTo>
                    <a:pt x="25232" y="26154"/>
                  </a:lnTo>
                  <a:lnTo>
                    <a:pt x="23477" y="27821"/>
                  </a:lnTo>
                  <a:lnTo>
                    <a:pt x="21853" y="29137"/>
                  </a:lnTo>
                  <a:lnTo>
                    <a:pt x="20054" y="30410"/>
                  </a:lnTo>
                  <a:lnTo>
                    <a:pt x="12199" y="35456"/>
                  </a:lnTo>
                  <a:lnTo>
                    <a:pt x="10137" y="36597"/>
                  </a:lnTo>
                  <a:lnTo>
                    <a:pt x="7636" y="38221"/>
                  </a:lnTo>
                  <a:lnTo>
                    <a:pt x="5661" y="39669"/>
                  </a:lnTo>
                  <a:lnTo>
                    <a:pt x="3687" y="40897"/>
                  </a:lnTo>
                  <a:lnTo>
                    <a:pt x="88" y="43004"/>
                  </a:lnTo>
                  <a:lnTo>
                    <a:pt x="45" y="43048"/>
                  </a:lnTo>
                  <a:lnTo>
                    <a:pt x="1" y="43091"/>
                  </a:lnTo>
                  <a:lnTo>
                    <a:pt x="1" y="43179"/>
                  </a:lnTo>
                  <a:lnTo>
                    <a:pt x="1" y="43223"/>
                  </a:lnTo>
                  <a:lnTo>
                    <a:pt x="88" y="43311"/>
                  </a:lnTo>
                  <a:lnTo>
                    <a:pt x="264" y="43311"/>
                  </a:lnTo>
                  <a:lnTo>
                    <a:pt x="3862" y="41205"/>
                  </a:lnTo>
                  <a:lnTo>
                    <a:pt x="5881" y="39932"/>
                  </a:lnTo>
                  <a:lnTo>
                    <a:pt x="7855" y="38484"/>
                  </a:lnTo>
                  <a:lnTo>
                    <a:pt x="10313" y="36904"/>
                  </a:lnTo>
                  <a:lnTo>
                    <a:pt x="12375" y="35763"/>
                  </a:lnTo>
                  <a:lnTo>
                    <a:pt x="20230" y="30717"/>
                  </a:lnTo>
                  <a:lnTo>
                    <a:pt x="22073" y="29401"/>
                  </a:lnTo>
                  <a:lnTo>
                    <a:pt x="23696" y="28084"/>
                  </a:lnTo>
                  <a:lnTo>
                    <a:pt x="25451" y="26417"/>
                  </a:lnTo>
                  <a:lnTo>
                    <a:pt x="26724" y="25232"/>
                  </a:lnTo>
                  <a:lnTo>
                    <a:pt x="26768" y="25188"/>
                  </a:lnTo>
                  <a:lnTo>
                    <a:pt x="28260" y="23433"/>
                  </a:lnTo>
                  <a:lnTo>
                    <a:pt x="28304" y="23389"/>
                  </a:lnTo>
                  <a:lnTo>
                    <a:pt x="29708" y="21283"/>
                  </a:lnTo>
                  <a:lnTo>
                    <a:pt x="31068" y="19352"/>
                  </a:lnTo>
                  <a:lnTo>
                    <a:pt x="32297" y="17421"/>
                  </a:lnTo>
                  <a:lnTo>
                    <a:pt x="34359" y="13823"/>
                  </a:lnTo>
                  <a:lnTo>
                    <a:pt x="35588" y="11585"/>
                  </a:lnTo>
                  <a:lnTo>
                    <a:pt x="36641" y="9698"/>
                  </a:lnTo>
                  <a:lnTo>
                    <a:pt x="37475" y="8207"/>
                  </a:lnTo>
                  <a:lnTo>
                    <a:pt x="37519" y="8163"/>
                  </a:lnTo>
                  <a:lnTo>
                    <a:pt x="39230" y="3555"/>
                  </a:lnTo>
                  <a:lnTo>
                    <a:pt x="40459" y="220"/>
                  </a:lnTo>
                  <a:lnTo>
                    <a:pt x="40502" y="176"/>
                  </a:lnTo>
                  <a:lnTo>
                    <a:pt x="40459" y="89"/>
                  </a:lnTo>
                  <a:lnTo>
                    <a:pt x="40415" y="45"/>
                  </a:lnTo>
                  <a:lnTo>
                    <a:pt x="40371"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6" name="Google Shape;6866;p166"/>
            <p:cNvSpPr/>
            <p:nvPr/>
          </p:nvSpPr>
          <p:spPr>
            <a:xfrm>
              <a:off x="5603600" y="1804900"/>
              <a:ext cx="1003800" cy="1047675"/>
            </a:xfrm>
            <a:custGeom>
              <a:rect b="b" l="l" r="r" t="t"/>
              <a:pathLst>
                <a:path extrusionOk="0" h="41907" w="40152">
                  <a:moveTo>
                    <a:pt x="39932" y="1"/>
                  </a:moveTo>
                  <a:lnTo>
                    <a:pt x="39844" y="45"/>
                  </a:lnTo>
                  <a:lnTo>
                    <a:pt x="39800" y="89"/>
                  </a:lnTo>
                  <a:lnTo>
                    <a:pt x="38572" y="3511"/>
                  </a:lnTo>
                  <a:lnTo>
                    <a:pt x="37255" y="6978"/>
                  </a:lnTo>
                  <a:lnTo>
                    <a:pt x="35193" y="10620"/>
                  </a:lnTo>
                  <a:lnTo>
                    <a:pt x="33043" y="14525"/>
                  </a:lnTo>
                  <a:lnTo>
                    <a:pt x="32823" y="14876"/>
                  </a:lnTo>
                  <a:lnTo>
                    <a:pt x="30980" y="17860"/>
                  </a:lnTo>
                  <a:lnTo>
                    <a:pt x="30059" y="19264"/>
                  </a:lnTo>
                  <a:lnTo>
                    <a:pt x="29050" y="20668"/>
                  </a:lnTo>
                  <a:lnTo>
                    <a:pt x="28040" y="22029"/>
                  </a:lnTo>
                  <a:lnTo>
                    <a:pt x="26943" y="23301"/>
                  </a:lnTo>
                  <a:lnTo>
                    <a:pt x="26329" y="23959"/>
                  </a:lnTo>
                  <a:lnTo>
                    <a:pt x="25715" y="24574"/>
                  </a:lnTo>
                  <a:lnTo>
                    <a:pt x="25100" y="25144"/>
                  </a:lnTo>
                  <a:lnTo>
                    <a:pt x="24442" y="25715"/>
                  </a:lnTo>
                  <a:lnTo>
                    <a:pt x="22468" y="27426"/>
                  </a:lnTo>
                  <a:lnTo>
                    <a:pt x="20493" y="28874"/>
                  </a:lnTo>
                  <a:lnTo>
                    <a:pt x="13823" y="33262"/>
                  </a:lnTo>
                  <a:lnTo>
                    <a:pt x="12024" y="34271"/>
                  </a:lnTo>
                  <a:lnTo>
                    <a:pt x="10005" y="35456"/>
                  </a:lnTo>
                  <a:lnTo>
                    <a:pt x="6144" y="38001"/>
                  </a:lnTo>
                  <a:lnTo>
                    <a:pt x="3950" y="39361"/>
                  </a:lnTo>
                  <a:lnTo>
                    <a:pt x="88" y="41599"/>
                  </a:lnTo>
                  <a:lnTo>
                    <a:pt x="45" y="41643"/>
                  </a:lnTo>
                  <a:lnTo>
                    <a:pt x="1" y="41687"/>
                  </a:lnTo>
                  <a:lnTo>
                    <a:pt x="1" y="41775"/>
                  </a:lnTo>
                  <a:lnTo>
                    <a:pt x="1" y="41819"/>
                  </a:lnTo>
                  <a:lnTo>
                    <a:pt x="88" y="41907"/>
                  </a:lnTo>
                  <a:lnTo>
                    <a:pt x="264" y="41907"/>
                  </a:lnTo>
                  <a:lnTo>
                    <a:pt x="4125" y="39669"/>
                  </a:lnTo>
                  <a:lnTo>
                    <a:pt x="6319" y="38308"/>
                  </a:lnTo>
                  <a:lnTo>
                    <a:pt x="10181" y="35719"/>
                  </a:lnTo>
                  <a:lnTo>
                    <a:pt x="12199" y="34579"/>
                  </a:lnTo>
                  <a:lnTo>
                    <a:pt x="13999" y="33569"/>
                  </a:lnTo>
                  <a:lnTo>
                    <a:pt x="20668" y="29137"/>
                  </a:lnTo>
                  <a:lnTo>
                    <a:pt x="22687" y="27733"/>
                  </a:lnTo>
                  <a:lnTo>
                    <a:pt x="24662" y="26022"/>
                  </a:lnTo>
                  <a:lnTo>
                    <a:pt x="25320" y="25408"/>
                  </a:lnTo>
                  <a:lnTo>
                    <a:pt x="25978" y="24793"/>
                  </a:lnTo>
                  <a:lnTo>
                    <a:pt x="26592" y="24179"/>
                  </a:lnTo>
                  <a:lnTo>
                    <a:pt x="27163" y="23565"/>
                  </a:lnTo>
                  <a:lnTo>
                    <a:pt x="28304" y="22248"/>
                  </a:lnTo>
                  <a:lnTo>
                    <a:pt x="29313" y="20888"/>
                  </a:lnTo>
                  <a:lnTo>
                    <a:pt x="30322" y="19484"/>
                  </a:lnTo>
                  <a:lnTo>
                    <a:pt x="31287" y="18036"/>
                  </a:lnTo>
                  <a:lnTo>
                    <a:pt x="33130" y="15052"/>
                  </a:lnTo>
                  <a:lnTo>
                    <a:pt x="33350" y="14701"/>
                  </a:lnTo>
                  <a:lnTo>
                    <a:pt x="35500" y="10795"/>
                  </a:lnTo>
                  <a:lnTo>
                    <a:pt x="37562" y="7109"/>
                  </a:lnTo>
                  <a:lnTo>
                    <a:pt x="38923" y="3599"/>
                  </a:lnTo>
                  <a:lnTo>
                    <a:pt x="40151" y="220"/>
                  </a:lnTo>
                  <a:lnTo>
                    <a:pt x="40151" y="176"/>
                  </a:lnTo>
                  <a:lnTo>
                    <a:pt x="40151" y="89"/>
                  </a:lnTo>
                  <a:lnTo>
                    <a:pt x="40107" y="45"/>
                  </a:lnTo>
                  <a:lnTo>
                    <a:pt x="40064"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7" name="Google Shape;6867;p166"/>
            <p:cNvSpPr/>
            <p:nvPr/>
          </p:nvSpPr>
          <p:spPr>
            <a:xfrm>
              <a:off x="5576175" y="1804900"/>
              <a:ext cx="998300" cy="1023550"/>
            </a:xfrm>
            <a:custGeom>
              <a:rect b="b" l="l" r="r" t="t"/>
              <a:pathLst>
                <a:path extrusionOk="0" h="40942" w="39932">
                  <a:moveTo>
                    <a:pt x="39713" y="1"/>
                  </a:moveTo>
                  <a:lnTo>
                    <a:pt x="39625" y="45"/>
                  </a:lnTo>
                  <a:lnTo>
                    <a:pt x="39625" y="89"/>
                  </a:lnTo>
                  <a:lnTo>
                    <a:pt x="38703" y="2634"/>
                  </a:lnTo>
                  <a:lnTo>
                    <a:pt x="37606" y="5705"/>
                  </a:lnTo>
                  <a:lnTo>
                    <a:pt x="35939" y="8865"/>
                  </a:lnTo>
                  <a:lnTo>
                    <a:pt x="34579" y="11234"/>
                  </a:lnTo>
                  <a:lnTo>
                    <a:pt x="32955" y="14130"/>
                  </a:lnTo>
                  <a:lnTo>
                    <a:pt x="31639" y="16324"/>
                  </a:lnTo>
                  <a:lnTo>
                    <a:pt x="28435" y="20888"/>
                  </a:lnTo>
                  <a:lnTo>
                    <a:pt x="27338" y="22160"/>
                  </a:lnTo>
                  <a:lnTo>
                    <a:pt x="25583" y="23828"/>
                  </a:lnTo>
                  <a:lnTo>
                    <a:pt x="23565" y="25715"/>
                  </a:lnTo>
                  <a:lnTo>
                    <a:pt x="21678" y="27207"/>
                  </a:lnTo>
                  <a:lnTo>
                    <a:pt x="20317" y="28172"/>
                  </a:lnTo>
                  <a:lnTo>
                    <a:pt x="18957" y="29050"/>
                  </a:lnTo>
                  <a:lnTo>
                    <a:pt x="16236" y="30805"/>
                  </a:lnTo>
                  <a:lnTo>
                    <a:pt x="13472" y="32516"/>
                  </a:lnTo>
                  <a:lnTo>
                    <a:pt x="10708" y="34184"/>
                  </a:lnTo>
                  <a:lnTo>
                    <a:pt x="7504" y="36158"/>
                  </a:lnTo>
                  <a:lnTo>
                    <a:pt x="4301" y="38133"/>
                  </a:lnTo>
                  <a:lnTo>
                    <a:pt x="2414" y="39230"/>
                  </a:lnTo>
                  <a:lnTo>
                    <a:pt x="88" y="40590"/>
                  </a:lnTo>
                  <a:lnTo>
                    <a:pt x="45" y="40634"/>
                  </a:lnTo>
                  <a:lnTo>
                    <a:pt x="1" y="40722"/>
                  </a:lnTo>
                  <a:lnTo>
                    <a:pt x="1" y="40766"/>
                  </a:lnTo>
                  <a:lnTo>
                    <a:pt x="1" y="40853"/>
                  </a:lnTo>
                  <a:lnTo>
                    <a:pt x="88" y="40897"/>
                  </a:lnTo>
                  <a:lnTo>
                    <a:pt x="176" y="40941"/>
                  </a:lnTo>
                  <a:lnTo>
                    <a:pt x="264" y="40897"/>
                  </a:lnTo>
                  <a:lnTo>
                    <a:pt x="2590" y="39537"/>
                  </a:lnTo>
                  <a:lnTo>
                    <a:pt x="4476" y="38440"/>
                  </a:lnTo>
                  <a:lnTo>
                    <a:pt x="7680" y="36422"/>
                  </a:lnTo>
                  <a:lnTo>
                    <a:pt x="10883" y="34491"/>
                  </a:lnTo>
                  <a:lnTo>
                    <a:pt x="13648" y="32823"/>
                  </a:lnTo>
                  <a:lnTo>
                    <a:pt x="16412" y="31112"/>
                  </a:lnTo>
                  <a:lnTo>
                    <a:pt x="19176" y="29357"/>
                  </a:lnTo>
                  <a:lnTo>
                    <a:pt x="20537" y="28435"/>
                  </a:lnTo>
                  <a:lnTo>
                    <a:pt x="21853" y="27514"/>
                  </a:lnTo>
                  <a:lnTo>
                    <a:pt x="23784" y="25978"/>
                  </a:lnTo>
                  <a:lnTo>
                    <a:pt x="25846" y="24047"/>
                  </a:lnTo>
                  <a:lnTo>
                    <a:pt x="27602" y="22424"/>
                  </a:lnTo>
                  <a:lnTo>
                    <a:pt x="27602" y="22380"/>
                  </a:lnTo>
                  <a:lnTo>
                    <a:pt x="28699" y="21107"/>
                  </a:lnTo>
                  <a:lnTo>
                    <a:pt x="31946" y="16500"/>
                  </a:lnTo>
                  <a:lnTo>
                    <a:pt x="33262" y="14306"/>
                  </a:lnTo>
                  <a:lnTo>
                    <a:pt x="34886" y="11410"/>
                  </a:lnTo>
                  <a:lnTo>
                    <a:pt x="36246" y="9040"/>
                  </a:lnTo>
                  <a:lnTo>
                    <a:pt x="37957" y="5881"/>
                  </a:lnTo>
                  <a:lnTo>
                    <a:pt x="37957" y="5837"/>
                  </a:lnTo>
                  <a:lnTo>
                    <a:pt x="39054" y="2765"/>
                  </a:lnTo>
                  <a:lnTo>
                    <a:pt x="39932" y="220"/>
                  </a:lnTo>
                  <a:lnTo>
                    <a:pt x="39932" y="132"/>
                  </a:lnTo>
                  <a:lnTo>
                    <a:pt x="39932" y="89"/>
                  </a:lnTo>
                  <a:lnTo>
                    <a:pt x="39888" y="45"/>
                  </a:lnTo>
                  <a:lnTo>
                    <a:pt x="39844"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8" name="Google Shape;6868;p166"/>
            <p:cNvSpPr/>
            <p:nvPr/>
          </p:nvSpPr>
          <p:spPr>
            <a:xfrm>
              <a:off x="5548750" y="1803800"/>
              <a:ext cx="995025" cy="1000500"/>
            </a:xfrm>
            <a:custGeom>
              <a:rect b="b" l="l" r="r" t="t"/>
              <a:pathLst>
                <a:path extrusionOk="0" h="40020" w="39801">
                  <a:moveTo>
                    <a:pt x="39581" y="1"/>
                  </a:moveTo>
                  <a:lnTo>
                    <a:pt x="39537" y="45"/>
                  </a:lnTo>
                  <a:lnTo>
                    <a:pt x="39493" y="89"/>
                  </a:lnTo>
                  <a:lnTo>
                    <a:pt x="39449" y="133"/>
                  </a:lnTo>
                  <a:lnTo>
                    <a:pt x="38572" y="2678"/>
                  </a:lnTo>
                  <a:lnTo>
                    <a:pt x="37782" y="4959"/>
                  </a:lnTo>
                  <a:lnTo>
                    <a:pt x="36773" y="6890"/>
                  </a:lnTo>
                  <a:lnTo>
                    <a:pt x="34579" y="10839"/>
                  </a:lnTo>
                  <a:lnTo>
                    <a:pt x="33350" y="12946"/>
                  </a:lnTo>
                  <a:lnTo>
                    <a:pt x="31902" y="15403"/>
                  </a:lnTo>
                  <a:lnTo>
                    <a:pt x="30322" y="17685"/>
                  </a:lnTo>
                  <a:lnTo>
                    <a:pt x="27953" y="20844"/>
                  </a:lnTo>
                  <a:lnTo>
                    <a:pt x="26110" y="22599"/>
                  </a:lnTo>
                  <a:lnTo>
                    <a:pt x="23872" y="24706"/>
                  </a:lnTo>
                  <a:lnTo>
                    <a:pt x="21765" y="26417"/>
                  </a:lnTo>
                  <a:lnTo>
                    <a:pt x="19966" y="27646"/>
                  </a:lnTo>
                  <a:lnTo>
                    <a:pt x="17641" y="29137"/>
                  </a:lnTo>
                  <a:lnTo>
                    <a:pt x="13384" y="31770"/>
                  </a:lnTo>
                  <a:lnTo>
                    <a:pt x="11805" y="32648"/>
                  </a:lnTo>
                  <a:lnTo>
                    <a:pt x="7724" y="35149"/>
                  </a:lnTo>
                  <a:lnTo>
                    <a:pt x="3643" y="37563"/>
                  </a:lnTo>
                  <a:lnTo>
                    <a:pt x="88" y="39669"/>
                  </a:lnTo>
                  <a:lnTo>
                    <a:pt x="45" y="39757"/>
                  </a:lnTo>
                  <a:lnTo>
                    <a:pt x="1" y="39800"/>
                  </a:lnTo>
                  <a:lnTo>
                    <a:pt x="1" y="39844"/>
                  </a:lnTo>
                  <a:lnTo>
                    <a:pt x="1" y="39932"/>
                  </a:lnTo>
                  <a:lnTo>
                    <a:pt x="88" y="39976"/>
                  </a:lnTo>
                  <a:lnTo>
                    <a:pt x="176" y="40020"/>
                  </a:lnTo>
                  <a:lnTo>
                    <a:pt x="264" y="39976"/>
                  </a:lnTo>
                  <a:lnTo>
                    <a:pt x="3818" y="37870"/>
                  </a:lnTo>
                  <a:lnTo>
                    <a:pt x="7899" y="35456"/>
                  </a:lnTo>
                  <a:lnTo>
                    <a:pt x="11980" y="32955"/>
                  </a:lnTo>
                  <a:lnTo>
                    <a:pt x="13560" y="32077"/>
                  </a:lnTo>
                  <a:lnTo>
                    <a:pt x="17816" y="29445"/>
                  </a:lnTo>
                  <a:lnTo>
                    <a:pt x="20142" y="27953"/>
                  </a:lnTo>
                  <a:lnTo>
                    <a:pt x="21985" y="26680"/>
                  </a:lnTo>
                  <a:lnTo>
                    <a:pt x="24091" y="24969"/>
                  </a:lnTo>
                  <a:lnTo>
                    <a:pt x="26329" y="22819"/>
                  </a:lnTo>
                  <a:lnTo>
                    <a:pt x="28216" y="21064"/>
                  </a:lnTo>
                  <a:lnTo>
                    <a:pt x="30585" y="17904"/>
                  </a:lnTo>
                  <a:lnTo>
                    <a:pt x="32209" y="15578"/>
                  </a:lnTo>
                  <a:lnTo>
                    <a:pt x="33657" y="13121"/>
                  </a:lnTo>
                  <a:lnTo>
                    <a:pt x="34886" y="11015"/>
                  </a:lnTo>
                  <a:lnTo>
                    <a:pt x="37080" y="7066"/>
                  </a:lnTo>
                  <a:lnTo>
                    <a:pt x="38089" y="5135"/>
                  </a:lnTo>
                  <a:lnTo>
                    <a:pt x="38089" y="5091"/>
                  </a:lnTo>
                  <a:lnTo>
                    <a:pt x="38879" y="2809"/>
                  </a:lnTo>
                  <a:lnTo>
                    <a:pt x="39800" y="264"/>
                  </a:lnTo>
                  <a:lnTo>
                    <a:pt x="39800" y="176"/>
                  </a:lnTo>
                  <a:lnTo>
                    <a:pt x="39756" y="133"/>
                  </a:lnTo>
                  <a:lnTo>
                    <a:pt x="39713" y="45"/>
                  </a:lnTo>
                  <a:lnTo>
                    <a:pt x="39669" y="45"/>
                  </a:lnTo>
                  <a:lnTo>
                    <a:pt x="39581"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9" name="Google Shape;6869;p166"/>
            <p:cNvSpPr/>
            <p:nvPr/>
          </p:nvSpPr>
          <p:spPr>
            <a:xfrm>
              <a:off x="5493900" y="1863050"/>
              <a:ext cx="967600" cy="891900"/>
            </a:xfrm>
            <a:custGeom>
              <a:rect b="b" l="l" r="r" t="t"/>
              <a:pathLst>
                <a:path extrusionOk="0" h="35676" w="38704">
                  <a:moveTo>
                    <a:pt x="38484" y="0"/>
                  </a:moveTo>
                  <a:lnTo>
                    <a:pt x="38396" y="44"/>
                  </a:lnTo>
                  <a:lnTo>
                    <a:pt x="38352" y="88"/>
                  </a:lnTo>
                  <a:lnTo>
                    <a:pt x="37562" y="2107"/>
                  </a:lnTo>
                  <a:lnTo>
                    <a:pt x="36334" y="4345"/>
                  </a:lnTo>
                  <a:lnTo>
                    <a:pt x="34930" y="6934"/>
                  </a:lnTo>
                  <a:lnTo>
                    <a:pt x="33789" y="8820"/>
                  </a:lnTo>
                  <a:lnTo>
                    <a:pt x="32648" y="10707"/>
                  </a:lnTo>
                  <a:lnTo>
                    <a:pt x="31244" y="12770"/>
                  </a:lnTo>
                  <a:lnTo>
                    <a:pt x="29708" y="14700"/>
                  </a:lnTo>
                  <a:lnTo>
                    <a:pt x="28172" y="16499"/>
                  </a:lnTo>
                  <a:lnTo>
                    <a:pt x="27207" y="17553"/>
                  </a:lnTo>
                  <a:lnTo>
                    <a:pt x="26241" y="18562"/>
                  </a:lnTo>
                  <a:lnTo>
                    <a:pt x="25188" y="19527"/>
                  </a:lnTo>
                  <a:lnTo>
                    <a:pt x="24135" y="20449"/>
                  </a:lnTo>
                  <a:lnTo>
                    <a:pt x="23082" y="21370"/>
                  </a:lnTo>
                  <a:lnTo>
                    <a:pt x="21941" y="22248"/>
                  </a:lnTo>
                  <a:lnTo>
                    <a:pt x="20800" y="23038"/>
                  </a:lnTo>
                  <a:lnTo>
                    <a:pt x="19659" y="23871"/>
                  </a:lnTo>
                  <a:lnTo>
                    <a:pt x="18474" y="24661"/>
                  </a:lnTo>
                  <a:lnTo>
                    <a:pt x="17290" y="25407"/>
                  </a:lnTo>
                  <a:lnTo>
                    <a:pt x="14876" y="26855"/>
                  </a:lnTo>
                  <a:lnTo>
                    <a:pt x="12463" y="28259"/>
                  </a:lnTo>
                  <a:lnTo>
                    <a:pt x="10005" y="29620"/>
                  </a:lnTo>
                  <a:lnTo>
                    <a:pt x="7680" y="30936"/>
                  </a:lnTo>
                  <a:lnTo>
                    <a:pt x="5354" y="32296"/>
                  </a:lnTo>
                  <a:lnTo>
                    <a:pt x="3028" y="33613"/>
                  </a:lnTo>
                  <a:lnTo>
                    <a:pt x="88" y="35324"/>
                  </a:lnTo>
                  <a:lnTo>
                    <a:pt x="44" y="35368"/>
                  </a:lnTo>
                  <a:lnTo>
                    <a:pt x="1" y="35456"/>
                  </a:lnTo>
                  <a:lnTo>
                    <a:pt x="1" y="35500"/>
                  </a:lnTo>
                  <a:lnTo>
                    <a:pt x="44" y="35587"/>
                  </a:lnTo>
                  <a:lnTo>
                    <a:pt x="88" y="35631"/>
                  </a:lnTo>
                  <a:lnTo>
                    <a:pt x="176" y="35675"/>
                  </a:lnTo>
                  <a:lnTo>
                    <a:pt x="264" y="35631"/>
                  </a:lnTo>
                  <a:lnTo>
                    <a:pt x="3204" y="33920"/>
                  </a:lnTo>
                  <a:lnTo>
                    <a:pt x="5530" y="32604"/>
                  </a:lnTo>
                  <a:lnTo>
                    <a:pt x="7855" y="31243"/>
                  </a:lnTo>
                  <a:lnTo>
                    <a:pt x="10181" y="29927"/>
                  </a:lnTo>
                  <a:lnTo>
                    <a:pt x="12638" y="28567"/>
                  </a:lnTo>
                  <a:lnTo>
                    <a:pt x="15096" y="27162"/>
                  </a:lnTo>
                  <a:lnTo>
                    <a:pt x="17509" y="25670"/>
                  </a:lnTo>
                  <a:lnTo>
                    <a:pt x="18694" y="24925"/>
                  </a:lnTo>
                  <a:lnTo>
                    <a:pt x="19878" y="24135"/>
                  </a:lnTo>
                  <a:lnTo>
                    <a:pt x="21019" y="23345"/>
                  </a:lnTo>
                  <a:lnTo>
                    <a:pt x="22160" y="22511"/>
                  </a:lnTo>
                  <a:lnTo>
                    <a:pt x="23301" y="21633"/>
                  </a:lnTo>
                  <a:lnTo>
                    <a:pt x="24398" y="20712"/>
                  </a:lnTo>
                  <a:lnTo>
                    <a:pt x="25451" y="19791"/>
                  </a:lnTo>
                  <a:lnTo>
                    <a:pt x="26461" y="18825"/>
                  </a:lnTo>
                  <a:lnTo>
                    <a:pt x="27470" y="17772"/>
                  </a:lnTo>
                  <a:lnTo>
                    <a:pt x="28435" y="16719"/>
                  </a:lnTo>
                  <a:lnTo>
                    <a:pt x="30015" y="14920"/>
                  </a:lnTo>
                  <a:lnTo>
                    <a:pt x="31551" y="12945"/>
                  </a:lnTo>
                  <a:lnTo>
                    <a:pt x="32955" y="10883"/>
                  </a:lnTo>
                  <a:lnTo>
                    <a:pt x="34096" y="8996"/>
                  </a:lnTo>
                  <a:lnTo>
                    <a:pt x="35237" y="7109"/>
                  </a:lnTo>
                  <a:lnTo>
                    <a:pt x="36641" y="4520"/>
                  </a:lnTo>
                  <a:lnTo>
                    <a:pt x="37870" y="2238"/>
                  </a:lnTo>
                  <a:lnTo>
                    <a:pt x="38703" y="220"/>
                  </a:lnTo>
                  <a:lnTo>
                    <a:pt x="38703" y="132"/>
                  </a:lnTo>
                  <a:lnTo>
                    <a:pt x="38703" y="88"/>
                  </a:lnTo>
                  <a:lnTo>
                    <a:pt x="38659" y="44"/>
                  </a:lnTo>
                  <a:lnTo>
                    <a:pt x="38615"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0" name="Google Shape;6870;p166"/>
            <p:cNvSpPr/>
            <p:nvPr/>
          </p:nvSpPr>
          <p:spPr>
            <a:xfrm>
              <a:off x="5469775" y="1897050"/>
              <a:ext cx="943450" cy="837050"/>
            </a:xfrm>
            <a:custGeom>
              <a:rect b="b" l="l" r="r" t="t"/>
              <a:pathLst>
                <a:path extrusionOk="0" h="33482" w="37738">
                  <a:moveTo>
                    <a:pt x="37518" y="1"/>
                  </a:moveTo>
                  <a:lnTo>
                    <a:pt x="37430" y="45"/>
                  </a:lnTo>
                  <a:lnTo>
                    <a:pt x="37386" y="89"/>
                  </a:lnTo>
                  <a:lnTo>
                    <a:pt x="36114" y="2502"/>
                  </a:lnTo>
                  <a:lnTo>
                    <a:pt x="34841" y="4915"/>
                  </a:lnTo>
                  <a:lnTo>
                    <a:pt x="33569" y="7066"/>
                  </a:lnTo>
                  <a:lnTo>
                    <a:pt x="32472" y="8908"/>
                  </a:lnTo>
                  <a:lnTo>
                    <a:pt x="31155" y="10751"/>
                  </a:lnTo>
                  <a:lnTo>
                    <a:pt x="29751" y="12551"/>
                  </a:lnTo>
                  <a:lnTo>
                    <a:pt x="27601" y="14964"/>
                  </a:lnTo>
                  <a:lnTo>
                    <a:pt x="26504" y="16105"/>
                  </a:lnTo>
                  <a:lnTo>
                    <a:pt x="25363" y="17202"/>
                  </a:lnTo>
                  <a:lnTo>
                    <a:pt x="24178" y="18255"/>
                  </a:lnTo>
                  <a:lnTo>
                    <a:pt x="22950" y="19264"/>
                  </a:lnTo>
                  <a:lnTo>
                    <a:pt x="21721" y="20230"/>
                  </a:lnTo>
                  <a:lnTo>
                    <a:pt x="20449" y="21195"/>
                  </a:lnTo>
                  <a:lnTo>
                    <a:pt x="19176" y="22073"/>
                  </a:lnTo>
                  <a:lnTo>
                    <a:pt x="17860" y="22994"/>
                  </a:lnTo>
                  <a:lnTo>
                    <a:pt x="16499" y="23828"/>
                  </a:lnTo>
                  <a:lnTo>
                    <a:pt x="15139" y="24662"/>
                  </a:lnTo>
                  <a:lnTo>
                    <a:pt x="12418" y="26285"/>
                  </a:lnTo>
                  <a:lnTo>
                    <a:pt x="9654" y="27821"/>
                  </a:lnTo>
                  <a:lnTo>
                    <a:pt x="6889" y="29313"/>
                  </a:lnTo>
                  <a:lnTo>
                    <a:pt x="5222" y="30278"/>
                  </a:lnTo>
                  <a:lnTo>
                    <a:pt x="2852" y="31463"/>
                  </a:lnTo>
                  <a:lnTo>
                    <a:pt x="88" y="33130"/>
                  </a:lnTo>
                  <a:lnTo>
                    <a:pt x="44" y="33174"/>
                  </a:lnTo>
                  <a:lnTo>
                    <a:pt x="0" y="33262"/>
                  </a:lnTo>
                  <a:lnTo>
                    <a:pt x="0" y="33306"/>
                  </a:lnTo>
                  <a:lnTo>
                    <a:pt x="44" y="33394"/>
                  </a:lnTo>
                  <a:lnTo>
                    <a:pt x="88" y="33438"/>
                  </a:lnTo>
                  <a:lnTo>
                    <a:pt x="176" y="33481"/>
                  </a:lnTo>
                  <a:lnTo>
                    <a:pt x="264" y="33438"/>
                  </a:lnTo>
                  <a:lnTo>
                    <a:pt x="3028" y="31770"/>
                  </a:lnTo>
                  <a:lnTo>
                    <a:pt x="5354" y="30585"/>
                  </a:lnTo>
                  <a:lnTo>
                    <a:pt x="7065" y="29620"/>
                  </a:lnTo>
                  <a:lnTo>
                    <a:pt x="9829" y="28128"/>
                  </a:lnTo>
                  <a:lnTo>
                    <a:pt x="12594" y="26548"/>
                  </a:lnTo>
                  <a:lnTo>
                    <a:pt x="15358" y="24969"/>
                  </a:lnTo>
                  <a:lnTo>
                    <a:pt x="16719" y="24135"/>
                  </a:lnTo>
                  <a:lnTo>
                    <a:pt x="18035" y="23257"/>
                  </a:lnTo>
                  <a:lnTo>
                    <a:pt x="19352" y="22380"/>
                  </a:lnTo>
                  <a:lnTo>
                    <a:pt x="20668" y="21458"/>
                  </a:lnTo>
                  <a:lnTo>
                    <a:pt x="21941" y="20493"/>
                  </a:lnTo>
                  <a:lnTo>
                    <a:pt x="23213" y="19528"/>
                  </a:lnTo>
                  <a:lnTo>
                    <a:pt x="24398" y="18518"/>
                  </a:lnTo>
                  <a:lnTo>
                    <a:pt x="25583" y="17465"/>
                  </a:lnTo>
                  <a:lnTo>
                    <a:pt x="26767" y="16324"/>
                  </a:lnTo>
                  <a:lnTo>
                    <a:pt x="27864" y="15183"/>
                  </a:lnTo>
                  <a:lnTo>
                    <a:pt x="30015" y="12814"/>
                  </a:lnTo>
                  <a:lnTo>
                    <a:pt x="31463" y="10971"/>
                  </a:lnTo>
                  <a:lnTo>
                    <a:pt x="32779" y="9084"/>
                  </a:lnTo>
                  <a:lnTo>
                    <a:pt x="33876" y="7241"/>
                  </a:lnTo>
                  <a:lnTo>
                    <a:pt x="35149" y="5091"/>
                  </a:lnTo>
                  <a:lnTo>
                    <a:pt x="36465" y="2677"/>
                  </a:lnTo>
                  <a:lnTo>
                    <a:pt x="37694" y="264"/>
                  </a:lnTo>
                  <a:lnTo>
                    <a:pt x="37738" y="220"/>
                  </a:lnTo>
                  <a:lnTo>
                    <a:pt x="37738" y="132"/>
                  </a:lnTo>
                  <a:lnTo>
                    <a:pt x="37694" y="89"/>
                  </a:lnTo>
                  <a:lnTo>
                    <a:pt x="37650" y="45"/>
                  </a:lnTo>
                  <a:lnTo>
                    <a:pt x="37562"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1" name="Google Shape;6871;p166"/>
            <p:cNvSpPr/>
            <p:nvPr/>
          </p:nvSpPr>
          <p:spPr>
            <a:xfrm>
              <a:off x="5446725" y="1902550"/>
              <a:ext cx="929200" cy="809600"/>
            </a:xfrm>
            <a:custGeom>
              <a:rect b="b" l="l" r="r" t="t"/>
              <a:pathLst>
                <a:path extrusionOk="0" h="32384" w="37168">
                  <a:moveTo>
                    <a:pt x="36860" y="0"/>
                  </a:moveTo>
                  <a:lnTo>
                    <a:pt x="36817" y="88"/>
                  </a:lnTo>
                  <a:lnTo>
                    <a:pt x="36202" y="1229"/>
                  </a:lnTo>
                  <a:lnTo>
                    <a:pt x="35237" y="3028"/>
                  </a:lnTo>
                  <a:lnTo>
                    <a:pt x="34271" y="4783"/>
                  </a:lnTo>
                  <a:lnTo>
                    <a:pt x="33306" y="6451"/>
                  </a:lnTo>
                  <a:lnTo>
                    <a:pt x="32297" y="8118"/>
                  </a:lnTo>
                  <a:lnTo>
                    <a:pt x="31156" y="9742"/>
                  </a:lnTo>
                  <a:lnTo>
                    <a:pt x="30585" y="10531"/>
                  </a:lnTo>
                  <a:lnTo>
                    <a:pt x="29971" y="11321"/>
                  </a:lnTo>
                  <a:lnTo>
                    <a:pt x="29313" y="12111"/>
                  </a:lnTo>
                  <a:lnTo>
                    <a:pt x="28655" y="12901"/>
                  </a:lnTo>
                  <a:lnTo>
                    <a:pt x="27909" y="13691"/>
                  </a:lnTo>
                  <a:lnTo>
                    <a:pt x="27163" y="14437"/>
                  </a:lnTo>
                  <a:lnTo>
                    <a:pt x="25232" y="16280"/>
                  </a:lnTo>
                  <a:lnTo>
                    <a:pt x="23257" y="17947"/>
                  </a:lnTo>
                  <a:lnTo>
                    <a:pt x="21283" y="19395"/>
                  </a:lnTo>
                  <a:lnTo>
                    <a:pt x="19089" y="21194"/>
                  </a:lnTo>
                  <a:lnTo>
                    <a:pt x="16588" y="22906"/>
                  </a:lnTo>
                  <a:lnTo>
                    <a:pt x="12112" y="25495"/>
                  </a:lnTo>
                  <a:lnTo>
                    <a:pt x="9303" y="27030"/>
                  </a:lnTo>
                  <a:lnTo>
                    <a:pt x="7241" y="28171"/>
                  </a:lnTo>
                  <a:lnTo>
                    <a:pt x="3292" y="30146"/>
                  </a:lnTo>
                  <a:lnTo>
                    <a:pt x="89" y="32033"/>
                  </a:lnTo>
                  <a:lnTo>
                    <a:pt x="45" y="32077"/>
                  </a:lnTo>
                  <a:lnTo>
                    <a:pt x="1" y="32164"/>
                  </a:lnTo>
                  <a:lnTo>
                    <a:pt x="1" y="32208"/>
                  </a:lnTo>
                  <a:lnTo>
                    <a:pt x="1" y="32296"/>
                  </a:lnTo>
                  <a:lnTo>
                    <a:pt x="89" y="32340"/>
                  </a:lnTo>
                  <a:lnTo>
                    <a:pt x="176" y="32384"/>
                  </a:lnTo>
                  <a:lnTo>
                    <a:pt x="264" y="32340"/>
                  </a:lnTo>
                  <a:lnTo>
                    <a:pt x="3467" y="30453"/>
                  </a:lnTo>
                  <a:lnTo>
                    <a:pt x="7417" y="28479"/>
                  </a:lnTo>
                  <a:lnTo>
                    <a:pt x="9479" y="27338"/>
                  </a:lnTo>
                  <a:lnTo>
                    <a:pt x="12287" y="25802"/>
                  </a:lnTo>
                  <a:lnTo>
                    <a:pt x="16763" y="23169"/>
                  </a:lnTo>
                  <a:lnTo>
                    <a:pt x="19308" y="21458"/>
                  </a:lnTo>
                  <a:lnTo>
                    <a:pt x="21502" y="19659"/>
                  </a:lnTo>
                  <a:lnTo>
                    <a:pt x="23477" y="18211"/>
                  </a:lnTo>
                  <a:lnTo>
                    <a:pt x="25451" y="16543"/>
                  </a:lnTo>
                  <a:lnTo>
                    <a:pt x="27382" y="14700"/>
                  </a:lnTo>
                  <a:lnTo>
                    <a:pt x="28172" y="13910"/>
                  </a:lnTo>
                  <a:lnTo>
                    <a:pt x="28918" y="13120"/>
                  </a:lnTo>
                  <a:lnTo>
                    <a:pt x="29576" y="12331"/>
                  </a:lnTo>
                  <a:lnTo>
                    <a:pt x="30234" y="11541"/>
                  </a:lnTo>
                  <a:lnTo>
                    <a:pt x="30849" y="10751"/>
                  </a:lnTo>
                  <a:lnTo>
                    <a:pt x="31463" y="9917"/>
                  </a:lnTo>
                  <a:lnTo>
                    <a:pt x="32560" y="8294"/>
                  </a:lnTo>
                  <a:lnTo>
                    <a:pt x="33613" y="6626"/>
                  </a:lnTo>
                  <a:lnTo>
                    <a:pt x="34579" y="4959"/>
                  </a:lnTo>
                  <a:lnTo>
                    <a:pt x="35544" y="3203"/>
                  </a:lnTo>
                  <a:lnTo>
                    <a:pt x="36509" y="1404"/>
                  </a:lnTo>
                  <a:lnTo>
                    <a:pt x="37124" y="220"/>
                  </a:lnTo>
                  <a:lnTo>
                    <a:pt x="37168" y="176"/>
                  </a:lnTo>
                  <a:lnTo>
                    <a:pt x="37168" y="88"/>
                  </a:lnTo>
                  <a:lnTo>
                    <a:pt x="37124" y="44"/>
                  </a:lnTo>
                  <a:lnTo>
                    <a:pt x="37080"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2" name="Google Shape;6872;p166"/>
            <p:cNvSpPr/>
            <p:nvPr/>
          </p:nvSpPr>
          <p:spPr>
            <a:xfrm>
              <a:off x="5422600" y="1929975"/>
              <a:ext cx="900675" cy="760250"/>
            </a:xfrm>
            <a:custGeom>
              <a:rect b="b" l="l" r="r" t="t"/>
              <a:pathLst>
                <a:path extrusionOk="0" h="30410" w="36027">
                  <a:moveTo>
                    <a:pt x="35807" y="0"/>
                  </a:moveTo>
                  <a:lnTo>
                    <a:pt x="35763" y="44"/>
                  </a:lnTo>
                  <a:lnTo>
                    <a:pt x="35719" y="88"/>
                  </a:lnTo>
                  <a:lnTo>
                    <a:pt x="34315" y="2677"/>
                  </a:lnTo>
                  <a:lnTo>
                    <a:pt x="33350" y="4476"/>
                  </a:lnTo>
                  <a:lnTo>
                    <a:pt x="32340" y="6187"/>
                  </a:lnTo>
                  <a:lnTo>
                    <a:pt x="31814" y="7021"/>
                  </a:lnTo>
                  <a:lnTo>
                    <a:pt x="31243" y="7855"/>
                  </a:lnTo>
                  <a:lnTo>
                    <a:pt x="30673" y="8645"/>
                  </a:lnTo>
                  <a:lnTo>
                    <a:pt x="30059" y="9391"/>
                  </a:lnTo>
                  <a:lnTo>
                    <a:pt x="29400" y="10180"/>
                  </a:lnTo>
                  <a:lnTo>
                    <a:pt x="28786" y="10926"/>
                  </a:lnTo>
                  <a:lnTo>
                    <a:pt x="28084" y="11672"/>
                  </a:lnTo>
                  <a:lnTo>
                    <a:pt x="27382" y="12374"/>
                  </a:lnTo>
                  <a:lnTo>
                    <a:pt x="25890" y="13779"/>
                  </a:lnTo>
                  <a:lnTo>
                    <a:pt x="24310" y="15183"/>
                  </a:lnTo>
                  <a:lnTo>
                    <a:pt x="22643" y="16411"/>
                  </a:lnTo>
                  <a:lnTo>
                    <a:pt x="20975" y="17772"/>
                  </a:lnTo>
                  <a:lnTo>
                    <a:pt x="20361" y="18342"/>
                  </a:lnTo>
                  <a:lnTo>
                    <a:pt x="19703" y="18913"/>
                  </a:lnTo>
                  <a:lnTo>
                    <a:pt x="19045" y="19439"/>
                  </a:lnTo>
                  <a:lnTo>
                    <a:pt x="18342" y="19966"/>
                  </a:lnTo>
                  <a:lnTo>
                    <a:pt x="16851" y="20975"/>
                  </a:lnTo>
                  <a:lnTo>
                    <a:pt x="15271" y="21940"/>
                  </a:lnTo>
                  <a:lnTo>
                    <a:pt x="13647" y="22906"/>
                  </a:lnTo>
                  <a:lnTo>
                    <a:pt x="12024" y="23783"/>
                  </a:lnTo>
                  <a:lnTo>
                    <a:pt x="8820" y="25495"/>
                  </a:lnTo>
                  <a:lnTo>
                    <a:pt x="7241" y="26328"/>
                  </a:lnTo>
                  <a:lnTo>
                    <a:pt x="3379" y="28171"/>
                  </a:lnTo>
                  <a:lnTo>
                    <a:pt x="88" y="30058"/>
                  </a:lnTo>
                  <a:lnTo>
                    <a:pt x="44" y="30102"/>
                  </a:lnTo>
                  <a:lnTo>
                    <a:pt x="0" y="30190"/>
                  </a:lnTo>
                  <a:lnTo>
                    <a:pt x="0" y="30234"/>
                  </a:lnTo>
                  <a:lnTo>
                    <a:pt x="44" y="30321"/>
                  </a:lnTo>
                  <a:lnTo>
                    <a:pt x="88" y="30365"/>
                  </a:lnTo>
                  <a:lnTo>
                    <a:pt x="176" y="30409"/>
                  </a:lnTo>
                  <a:lnTo>
                    <a:pt x="264" y="30365"/>
                  </a:lnTo>
                  <a:lnTo>
                    <a:pt x="3555" y="28479"/>
                  </a:lnTo>
                  <a:lnTo>
                    <a:pt x="7372" y="26636"/>
                  </a:lnTo>
                  <a:lnTo>
                    <a:pt x="8952" y="25802"/>
                  </a:lnTo>
                  <a:lnTo>
                    <a:pt x="12199" y="24090"/>
                  </a:lnTo>
                  <a:lnTo>
                    <a:pt x="13867" y="23213"/>
                  </a:lnTo>
                  <a:lnTo>
                    <a:pt x="15490" y="22248"/>
                  </a:lnTo>
                  <a:lnTo>
                    <a:pt x="17026" y="21282"/>
                  </a:lnTo>
                  <a:lnTo>
                    <a:pt x="18562" y="20229"/>
                  </a:lnTo>
                  <a:lnTo>
                    <a:pt x="19264" y="19702"/>
                  </a:lnTo>
                  <a:lnTo>
                    <a:pt x="19922" y="19176"/>
                  </a:lnTo>
                  <a:lnTo>
                    <a:pt x="20580" y="18605"/>
                  </a:lnTo>
                  <a:lnTo>
                    <a:pt x="21239" y="18035"/>
                  </a:lnTo>
                  <a:lnTo>
                    <a:pt x="22862" y="16675"/>
                  </a:lnTo>
                  <a:lnTo>
                    <a:pt x="24530" y="15446"/>
                  </a:lnTo>
                  <a:lnTo>
                    <a:pt x="26153" y="14042"/>
                  </a:lnTo>
                  <a:lnTo>
                    <a:pt x="27645" y="12638"/>
                  </a:lnTo>
                  <a:lnTo>
                    <a:pt x="28347" y="11892"/>
                  </a:lnTo>
                  <a:lnTo>
                    <a:pt x="29049" y="11146"/>
                  </a:lnTo>
                  <a:lnTo>
                    <a:pt x="29708" y="10400"/>
                  </a:lnTo>
                  <a:lnTo>
                    <a:pt x="30322" y="9610"/>
                  </a:lnTo>
                  <a:lnTo>
                    <a:pt x="30936" y="8864"/>
                  </a:lnTo>
                  <a:lnTo>
                    <a:pt x="31507" y="8030"/>
                  </a:lnTo>
                  <a:lnTo>
                    <a:pt x="32077" y="7240"/>
                  </a:lnTo>
                  <a:lnTo>
                    <a:pt x="32647" y="6407"/>
                  </a:lnTo>
                  <a:lnTo>
                    <a:pt x="33174" y="5529"/>
                  </a:lnTo>
                  <a:lnTo>
                    <a:pt x="33657" y="4652"/>
                  </a:lnTo>
                  <a:lnTo>
                    <a:pt x="34666" y="2809"/>
                  </a:lnTo>
                  <a:lnTo>
                    <a:pt x="36026" y="263"/>
                  </a:lnTo>
                  <a:lnTo>
                    <a:pt x="36026" y="176"/>
                  </a:lnTo>
                  <a:lnTo>
                    <a:pt x="36026" y="132"/>
                  </a:lnTo>
                  <a:lnTo>
                    <a:pt x="35982" y="44"/>
                  </a:lnTo>
                  <a:lnTo>
                    <a:pt x="35939"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3" name="Google Shape;6873;p166"/>
            <p:cNvSpPr/>
            <p:nvPr/>
          </p:nvSpPr>
          <p:spPr>
            <a:xfrm>
              <a:off x="5375425" y="2000175"/>
              <a:ext cx="840325" cy="647250"/>
            </a:xfrm>
            <a:custGeom>
              <a:rect b="b" l="l" r="r" t="t"/>
              <a:pathLst>
                <a:path extrusionOk="0" h="25890" w="33613">
                  <a:moveTo>
                    <a:pt x="33350" y="1"/>
                  </a:moveTo>
                  <a:lnTo>
                    <a:pt x="33306" y="88"/>
                  </a:lnTo>
                  <a:lnTo>
                    <a:pt x="31638" y="2897"/>
                  </a:lnTo>
                  <a:lnTo>
                    <a:pt x="30322" y="4783"/>
                  </a:lnTo>
                  <a:lnTo>
                    <a:pt x="28874" y="6495"/>
                  </a:lnTo>
                  <a:lnTo>
                    <a:pt x="26943" y="8426"/>
                  </a:lnTo>
                  <a:lnTo>
                    <a:pt x="25056" y="10049"/>
                  </a:lnTo>
                  <a:lnTo>
                    <a:pt x="22994" y="11673"/>
                  </a:lnTo>
                  <a:lnTo>
                    <a:pt x="20361" y="14042"/>
                  </a:lnTo>
                  <a:lnTo>
                    <a:pt x="18123" y="15929"/>
                  </a:lnTo>
                  <a:lnTo>
                    <a:pt x="16105" y="17289"/>
                  </a:lnTo>
                  <a:lnTo>
                    <a:pt x="14174" y="18430"/>
                  </a:lnTo>
                  <a:lnTo>
                    <a:pt x="12112" y="19571"/>
                  </a:lnTo>
                  <a:lnTo>
                    <a:pt x="7811" y="21677"/>
                  </a:lnTo>
                  <a:lnTo>
                    <a:pt x="5661" y="22555"/>
                  </a:lnTo>
                  <a:lnTo>
                    <a:pt x="3511" y="23608"/>
                  </a:lnTo>
                  <a:lnTo>
                    <a:pt x="88" y="25539"/>
                  </a:lnTo>
                  <a:lnTo>
                    <a:pt x="1" y="25583"/>
                  </a:lnTo>
                  <a:lnTo>
                    <a:pt x="1" y="25671"/>
                  </a:lnTo>
                  <a:lnTo>
                    <a:pt x="1" y="25714"/>
                  </a:lnTo>
                  <a:lnTo>
                    <a:pt x="1" y="25802"/>
                  </a:lnTo>
                  <a:lnTo>
                    <a:pt x="88" y="25846"/>
                  </a:lnTo>
                  <a:lnTo>
                    <a:pt x="176" y="25890"/>
                  </a:lnTo>
                  <a:lnTo>
                    <a:pt x="264" y="25846"/>
                  </a:lnTo>
                  <a:lnTo>
                    <a:pt x="3686" y="23915"/>
                  </a:lnTo>
                  <a:lnTo>
                    <a:pt x="5793" y="22862"/>
                  </a:lnTo>
                  <a:lnTo>
                    <a:pt x="7943" y="22028"/>
                  </a:lnTo>
                  <a:lnTo>
                    <a:pt x="12287" y="19878"/>
                  </a:lnTo>
                  <a:lnTo>
                    <a:pt x="14349" y="18737"/>
                  </a:lnTo>
                  <a:lnTo>
                    <a:pt x="16280" y="17553"/>
                  </a:lnTo>
                  <a:lnTo>
                    <a:pt x="18299" y="16236"/>
                  </a:lnTo>
                  <a:lnTo>
                    <a:pt x="18343" y="16236"/>
                  </a:lnTo>
                  <a:lnTo>
                    <a:pt x="20580" y="14306"/>
                  </a:lnTo>
                  <a:lnTo>
                    <a:pt x="23213" y="11936"/>
                  </a:lnTo>
                  <a:lnTo>
                    <a:pt x="25276" y="10312"/>
                  </a:lnTo>
                  <a:lnTo>
                    <a:pt x="27206" y="8689"/>
                  </a:lnTo>
                  <a:lnTo>
                    <a:pt x="29137" y="6714"/>
                  </a:lnTo>
                  <a:lnTo>
                    <a:pt x="30585" y="5003"/>
                  </a:lnTo>
                  <a:lnTo>
                    <a:pt x="31946" y="3072"/>
                  </a:lnTo>
                  <a:lnTo>
                    <a:pt x="33569" y="264"/>
                  </a:lnTo>
                  <a:lnTo>
                    <a:pt x="33613" y="176"/>
                  </a:lnTo>
                  <a:lnTo>
                    <a:pt x="33613" y="132"/>
                  </a:lnTo>
                  <a:lnTo>
                    <a:pt x="33569" y="44"/>
                  </a:lnTo>
                  <a:lnTo>
                    <a:pt x="33525"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4" name="Google Shape;6874;p166"/>
            <p:cNvSpPr/>
            <p:nvPr/>
          </p:nvSpPr>
          <p:spPr>
            <a:xfrm>
              <a:off x="5351300" y="2536625"/>
              <a:ext cx="160175" cy="88875"/>
            </a:xfrm>
            <a:custGeom>
              <a:rect b="b" l="l" r="r" t="t"/>
              <a:pathLst>
                <a:path extrusionOk="0" h="3555" w="6407">
                  <a:moveTo>
                    <a:pt x="6231" y="0"/>
                  </a:moveTo>
                  <a:lnTo>
                    <a:pt x="6143" y="44"/>
                  </a:lnTo>
                  <a:lnTo>
                    <a:pt x="3554" y="1273"/>
                  </a:lnTo>
                  <a:lnTo>
                    <a:pt x="88" y="3247"/>
                  </a:lnTo>
                  <a:lnTo>
                    <a:pt x="44" y="3291"/>
                  </a:lnTo>
                  <a:lnTo>
                    <a:pt x="0" y="3335"/>
                  </a:lnTo>
                  <a:lnTo>
                    <a:pt x="0" y="3423"/>
                  </a:lnTo>
                  <a:lnTo>
                    <a:pt x="44" y="3467"/>
                  </a:lnTo>
                  <a:lnTo>
                    <a:pt x="88" y="3554"/>
                  </a:lnTo>
                  <a:lnTo>
                    <a:pt x="263" y="3554"/>
                  </a:lnTo>
                  <a:lnTo>
                    <a:pt x="3730" y="1580"/>
                  </a:lnTo>
                  <a:lnTo>
                    <a:pt x="6319" y="351"/>
                  </a:lnTo>
                  <a:lnTo>
                    <a:pt x="6363" y="307"/>
                  </a:lnTo>
                  <a:lnTo>
                    <a:pt x="6407" y="263"/>
                  </a:lnTo>
                  <a:lnTo>
                    <a:pt x="6407" y="176"/>
                  </a:lnTo>
                  <a:lnTo>
                    <a:pt x="6363" y="132"/>
                  </a:lnTo>
                  <a:lnTo>
                    <a:pt x="6363" y="44"/>
                  </a:lnTo>
                  <a:lnTo>
                    <a:pt x="6275" y="44"/>
                  </a:lnTo>
                  <a:lnTo>
                    <a:pt x="6231"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5" name="Google Shape;6875;p166"/>
            <p:cNvSpPr/>
            <p:nvPr/>
          </p:nvSpPr>
          <p:spPr>
            <a:xfrm>
              <a:off x="5904175" y="2181175"/>
              <a:ext cx="137150" cy="118500"/>
            </a:xfrm>
            <a:custGeom>
              <a:rect b="b" l="l" r="r" t="t"/>
              <a:pathLst>
                <a:path extrusionOk="0" h="4740" w="5486">
                  <a:moveTo>
                    <a:pt x="5267" y="1"/>
                  </a:moveTo>
                  <a:lnTo>
                    <a:pt x="5223" y="45"/>
                  </a:lnTo>
                  <a:lnTo>
                    <a:pt x="3555" y="1493"/>
                  </a:lnTo>
                  <a:lnTo>
                    <a:pt x="89" y="4433"/>
                  </a:lnTo>
                  <a:lnTo>
                    <a:pt x="45" y="4477"/>
                  </a:lnTo>
                  <a:lnTo>
                    <a:pt x="1" y="4564"/>
                  </a:lnTo>
                  <a:lnTo>
                    <a:pt x="1" y="4608"/>
                  </a:lnTo>
                  <a:lnTo>
                    <a:pt x="45" y="4696"/>
                  </a:lnTo>
                  <a:lnTo>
                    <a:pt x="89" y="4740"/>
                  </a:lnTo>
                  <a:lnTo>
                    <a:pt x="176" y="4740"/>
                  </a:lnTo>
                  <a:lnTo>
                    <a:pt x="308" y="4696"/>
                  </a:lnTo>
                  <a:lnTo>
                    <a:pt x="3775" y="1756"/>
                  </a:lnTo>
                  <a:lnTo>
                    <a:pt x="5442" y="308"/>
                  </a:lnTo>
                  <a:lnTo>
                    <a:pt x="5486" y="264"/>
                  </a:lnTo>
                  <a:lnTo>
                    <a:pt x="5486" y="220"/>
                  </a:lnTo>
                  <a:lnTo>
                    <a:pt x="5486" y="132"/>
                  </a:lnTo>
                  <a:lnTo>
                    <a:pt x="5442" y="89"/>
                  </a:lnTo>
                  <a:lnTo>
                    <a:pt x="5398" y="45"/>
                  </a:lnTo>
                  <a:lnTo>
                    <a:pt x="5354"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6" name="Google Shape;6876;p166"/>
            <p:cNvSpPr/>
            <p:nvPr/>
          </p:nvSpPr>
          <p:spPr>
            <a:xfrm>
              <a:off x="5889925" y="2072575"/>
              <a:ext cx="210650" cy="199675"/>
            </a:xfrm>
            <a:custGeom>
              <a:rect b="b" l="l" r="r" t="t"/>
              <a:pathLst>
                <a:path extrusionOk="0" h="7987" w="8426">
                  <a:moveTo>
                    <a:pt x="8162" y="1"/>
                  </a:moveTo>
                  <a:lnTo>
                    <a:pt x="8118" y="45"/>
                  </a:lnTo>
                  <a:lnTo>
                    <a:pt x="6670" y="1800"/>
                  </a:lnTo>
                  <a:lnTo>
                    <a:pt x="4871" y="3599"/>
                  </a:lnTo>
                  <a:lnTo>
                    <a:pt x="3379" y="4784"/>
                  </a:lnTo>
                  <a:lnTo>
                    <a:pt x="1712" y="6232"/>
                  </a:lnTo>
                  <a:lnTo>
                    <a:pt x="44" y="7680"/>
                  </a:lnTo>
                  <a:lnTo>
                    <a:pt x="0" y="7724"/>
                  </a:lnTo>
                  <a:lnTo>
                    <a:pt x="0" y="7811"/>
                  </a:lnTo>
                  <a:lnTo>
                    <a:pt x="0" y="7855"/>
                  </a:lnTo>
                  <a:lnTo>
                    <a:pt x="44" y="7943"/>
                  </a:lnTo>
                  <a:lnTo>
                    <a:pt x="88" y="7987"/>
                  </a:lnTo>
                  <a:lnTo>
                    <a:pt x="176" y="7987"/>
                  </a:lnTo>
                  <a:lnTo>
                    <a:pt x="308" y="7943"/>
                  </a:lnTo>
                  <a:lnTo>
                    <a:pt x="1931" y="6495"/>
                  </a:lnTo>
                  <a:lnTo>
                    <a:pt x="3599" y="5047"/>
                  </a:lnTo>
                  <a:lnTo>
                    <a:pt x="5091" y="3862"/>
                  </a:lnTo>
                  <a:lnTo>
                    <a:pt x="6934" y="2019"/>
                  </a:lnTo>
                  <a:lnTo>
                    <a:pt x="8382" y="264"/>
                  </a:lnTo>
                  <a:lnTo>
                    <a:pt x="8426" y="220"/>
                  </a:lnTo>
                  <a:lnTo>
                    <a:pt x="8426" y="132"/>
                  </a:lnTo>
                  <a:lnTo>
                    <a:pt x="8426" y="88"/>
                  </a:lnTo>
                  <a:lnTo>
                    <a:pt x="8382"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7" name="Google Shape;6877;p166"/>
            <p:cNvSpPr/>
            <p:nvPr/>
          </p:nvSpPr>
          <p:spPr>
            <a:xfrm>
              <a:off x="5303025" y="2516875"/>
              <a:ext cx="109725" cy="65825"/>
            </a:xfrm>
            <a:custGeom>
              <a:rect b="b" l="l" r="r" t="t"/>
              <a:pathLst>
                <a:path extrusionOk="0" h="2633" w="4389">
                  <a:moveTo>
                    <a:pt x="4213" y="0"/>
                  </a:moveTo>
                  <a:lnTo>
                    <a:pt x="4169" y="44"/>
                  </a:lnTo>
                  <a:lnTo>
                    <a:pt x="88" y="2282"/>
                  </a:lnTo>
                  <a:lnTo>
                    <a:pt x="44" y="2326"/>
                  </a:lnTo>
                  <a:lnTo>
                    <a:pt x="0" y="2414"/>
                  </a:lnTo>
                  <a:lnTo>
                    <a:pt x="0" y="2457"/>
                  </a:lnTo>
                  <a:lnTo>
                    <a:pt x="0" y="2545"/>
                  </a:lnTo>
                  <a:lnTo>
                    <a:pt x="88" y="2589"/>
                  </a:lnTo>
                  <a:lnTo>
                    <a:pt x="176" y="2633"/>
                  </a:lnTo>
                  <a:lnTo>
                    <a:pt x="264" y="2589"/>
                  </a:lnTo>
                  <a:lnTo>
                    <a:pt x="4301" y="351"/>
                  </a:lnTo>
                  <a:lnTo>
                    <a:pt x="4388" y="307"/>
                  </a:lnTo>
                  <a:lnTo>
                    <a:pt x="4388" y="263"/>
                  </a:lnTo>
                  <a:lnTo>
                    <a:pt x="4388" y="176"/>
                  </a:lnTo>
                  <a:lnTo>
                    <a:pt x="4388" y="132"/>
                  </a:lnTo>
                  <a:lnTo>
                    <a:pt x="4345" y="44"/>
                  </a:lnTo>
                  <a:lnTo>
                    <a:pt x="4301" y="44"/>
                  </a:lnTo>
                  <a:lnTo>
                    <a:pt x="4213"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8" name="Google Shape;6878;p166"/>
            <p:cNvSpPr/>
            <p:nvPr/>
          </p:nvSpPr>
          <p:spPr>
            <a:xfrm>
              <a:off x="6039125" y="1741275"/>
              <a:ext cx="930275" cy="1504025"/>
            </a:xfrm>
            <a:custGeom>
              <a:rect b="b" l="l" r="r" t="t"/>
              <a:pathLst>
                <a:path extrusionOk="0" h="60161" w="37211">
                  <a:moveTo>
                    <a:pt x="35149" y="1"/>
                  </a:moveTo>
                  <a:lnTo>
                    <a:pt x="35105" y="45"/>
                  </a:lnTo>
                  <a:lnTo>
                    <a:pt x="35017" y="89"/>
                  </a:lnTo>
                  <a:lnTo>
                    <a:pt x="34973" y="132"/>
                  </a:lnTo>
                  <a:lnTo>
                    <a:pt x="34973" y="176"/>
                  </a:lnTo>
                  <a:lnTo>
                    <a:pt x="34973" y="264"/>
                  </a:lnTo>
                  <a:lnTo>
                    <a:pt x="35017" y="308"/>
                  </a:lnTo>
                  <a:lnTo>
                    <a:pt x="36333" y="1756"/>
                  </a:lnTo>
                  <a:lnTo>
                    <a:pt x="36509" y="2195"/>
                  </a:lnTo>
                  <a:lnTo>
                    <a:pt x="36772" y="4433"/>
                  </a:lnTo>
                  <a:lnTo>
                    <a:pt x="36860" y="7329"/>
                  </a:lnTo>
                  <a:lnTo>
                    <a:pt x="36728" y="8557"/>
                  </a:lnTo>
                  <a:lnTo>
                    <a:pt x="35938" y="10400"/>
                  </a:lnTo>
                  <a:lnTo>
                    <a:pt x="34973" y="12770"/>
                  </a:lnTo>
                  <a:lnTo>
                    <a:pt x="33657" y="16588"/>
                  </a:lnTo>
                  <a:lnTo>
                    <a:pt x="32252" y="19133"/>
                  </a:lnTo>
                  <a:lnTo>
                    <a:pt x="30936" y="21590"/>
                  </a:lnTo>
                  <a:lnTo>
                    <a:pt x="29883" y="24091"/>
                  </a:lnTo>
                  <a:lnTo>
                    <a:pt x="27250" y="28742"/>
                  </a:lnTo>
                  <a:lnTo>
                    <a:pt x="27250" y="28830"/>
                  </a:lnTo>
                  <a:lnTo>
                    <a:pt x="27206" y="30585"/>
                  </a:lnTo>
                  <a:lnTo>
                    <a:pt x="27338" y="32253"/>
                  </a:lnTo>
                  <a:lnTo>
                    <a:pt x="28435" y="40239"/>
                  </a:lnTo>
                  <a:lnTo>
                    <a:pt x="28215" y="40590"/>
                  </a:lnTo>
                  <a:lnTo>
                    <a:pt x="27426" y="41204"/>
                  </a:lnTo>
                  <a:lnTo>
                    <a:pt x="25144" y="42565"/>
                  </a:lnTo>
                  <a:lnTo>
                    <a:pt x="22730" y="44232"/>
                  </a:lnTo>
                  <a:lnTo>
                    <a:pt x="20054" y="45856"/>
                  </a:lnTo>
                  <a:lnTo>
                    <a:pt x="20054" y="45900"/>
                  </a:lnTo>
                  <a:lnTo>
                    <a:pt x="16499" y="48708"/>
                  </a:lnTo>
                  <a:lnTo>
                    <a:pt x="14569" y="49761"/>
                  </a:lnTo>
                  <a:lnTo>
                    <a:pt x="14569" y="49805"/>
                  </a:lnTo>
                  <a:lnTo>
                    <a:pt x="12418" y="51867"/>
                  </a:lnTo>
                  <a:lnTo>
                    <a:pt x="11409" y="52569"/>
                  </a:lnTo>
                  <a:lnTo>
                    <a:pt x="8118" y="54281"/>
                  </a:lnTo>
                  <a:lnTo>
                    <a:pt x="6626" y="54939"/>
                  </a:lnTo>
                  <a:lnTo>
                    <a:pt x="6626" y="54983"/>
                  </a:lnTo>
                  <a:lnTo>
                    <a:pt x="5134" y="56036"/>
                  </a:lnTo>
                  <a:lnTo>
                    <a:pt x="3160" y="57484"/>
                  </a:lnTo>
                  <a:lnTo>
                    <a:pt x="88" y="59854"/>
                  </a:lnTo>
                  <a:lnTo>
                    <a:pt x="0" y="59897"/>
                  </a:lnTo>
                  <a:lnTo>
                    <a:pt x="0" y="59941"/>
                  </a:lnTo>
                  <a:lnTo>
                    <a:pt x="0" y="60029"/>
                  </a:lnTo>
                  <a:lnTo>
                    <a:pt x="44" y="60073"/>
                  </a:lnTo>
                  <a:lnTo>
                    <a:pt x="88" y="60117"/>
                  </a:lnTo>
                  <a:lnTo>
                    <a:pt x="176" y="60161"/>
                  </a:lnTo>
                  <a:lnTo>
                    <a:pt x="264" y="60117"/>
                  </a:lnTo>
                  <a:lnTo>
                    <a:pt x="3335" y="57791"/>
                  </a:lnTo>
                  <a:lnTo>
                    <a:pt x="5354" y="56299"/>
                  </a:lnTo>
                  <a:lnTo>
                    <a:pt x="6802" y="55246"/>
                  </a:lnTo>
                  <a:lnTo>
                    <a:pt x="8250" y="54588"/>
                  </a:lnTo>
                  <a:lnTo>
                    <a:pt x="11585" y="52877"/>
                  </a:lnTo>
                  <a:lnTo>
                    <a:pt x="11585" y="52833"/>
                  </a:lnTo>
                  <a:lnTo>
                    <a:pt x="12638" y="52174"/>
                  </a:lnTo>
                  <a:lnTo>
                    <a:pt x="12638" y="52131"/>
                  </a:lnTo>
                  <a:lnTo>
                    <a:pt x="14788" y="50068"/>
                  </a:lnTo>
                  <a:lnTo>
                    <a:pt x="16675" y="48971"/>
                  </a:lnTo>
                  <a:lnTo>
                    <a:pt x="16719" y="48971"/>
                  </a:lnTo>
                  <a:lnTo>
                    <a:pt x="20229" y="46163"/>
                  </a:lnTo>
                  <a:lnTo>
                    <a:pt x="22906" y="44539"/>
                  </a:lnTo>
                  <a:lnTo>
                    <a:pt x="25319" y="42872"/>
                  </a:lnTo>
                  <a:lnTo>
                    <a:pt x="27645" y="41512"/>
                  </a:lnTo>
                  <a:lnTo>
                    <a:pt x="27645" y="41468"/>
                  </a:lnTo>
                  <a:lnTo>
                    <a:pt x="28435" y="40853"/>
                  </a:lnTo>
                  <a:lnTo>
                    <a:pt x="28479" y="40809"/>
                  </a:lnTo>
                  <a:lnTo>
                    <a:pt x="28786" y="40415"/>
                  </a:lnTo>
                  <a:lnTo>
                    <a:pt x="28786" y="40283"/>
                  </a:lnTo>
                  <a:lnTo>
                    <a:pt x="27689" y="32209"/>
                  </a:lnTo>
                  <a:lnTo>
                    <a:pt x="27557" y="30585"/>
                  </a:lnTo>
                  <a:lnTo>
                    <a:pt x="27601" y="28874"/>
                  </a:lnTo>
                  <a:lnTo>
                    <a:pt x="30190" y="24223"/>
                  </a:lnTo>
                  <a:lnTo>
                    <a:pt x="31243" y="21722"/>
                  </a:lnTo>
                  <a:lnTo>
                    <a:pt x="32560" y="19308"/>
                  </a:lnTo>
                  <a:lnTo>
                    <a:pt x="33964" y="16763"/>
                  </a:lnTo>
                  <a:lnTo>
                    <a:pt x="33964" y="16719"/>
                  </a:lnTo>
                  <a:lnTo>
                    <a:pt x="35280" y="12902"/>
                  </a:lnTo>
                  <a:lnTo>
                    <a:pt x="36246" y="10532"/>
                  </a:lnTo>
                  <a:lnTo>
                    <a:pt x="37079" y="8645"/>
                  </a:lnTo>
                  <a:lnTo>
                    <a:pt x="37079" y="8601"/>
                  </a:lnTo>
                  <a:lnTo>
                    <a:pt x="37211" y="7373"/>
                  </a:lnTo>
                  <a:lnTo>
                    <a:pt x="37123" y="4389"/>
                  </a:lnTo>
                  <a:lnTo>
                    <a:pt x="36860" y="2107"/>
                  </a:lnTo>
                  <a:lnTo>
                    <a:pt x="36860" y="2063"/>
                  </a:lnTo>
                  <a:lnTo>
                    <a:pt x="36640" y="1580"/>
                  </a:lnTo>
                  <a:lnTo>
                    <a:pt x="36597" y="1537"/>
                  </a:lnTo>
                  <a:lnTo>
                    <a:pt x="35280" y="89"/>
                  </a:lnTo>
                  <a:lnTo>
                    <a:pt x="35236" y="45"/>
                  </a:lnTo>
                  <a:lnTo>
                    <a:pt x="35149"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9" name="Google Shape;6879;p166"/>
            <p:cNvSpPr/>
            <p:nvPr/>
          </p:nvSpPr>
          <p:spPr>
            <a:xfrm>
              <a:off x="6067650" y="1763225"/>
              <a:ext cx="930275" cy="1507300"/>
            </a:xfrm>
            <a:custGeom>
              <a:rect b="b" l="l" r="r" t="t"/>
              <a:pathLst>
                <a:path extrusionOk="0" h="60292" w="37211">
                  <a:moveTo>
                    <a:pt x="35982" y="0"/>
                  </a:moveTo>
                  <a:lnTo>
                    <a:pt x="35938" y="44"/>
                  </a:lnTo>
                  <a:lnTo>
                    <a:pt x="35851" y="88"/>
                  </a:lnTo>
                  <a:lnTo>
                    <a:pt x="35807" y="132"/>
                  </a:lnTo>
                  <a:lnTo>
                    <a:pt x="35807" y="176"/>
                  </a:lnTo>
                  <a:lnTo>
                    <a:pt x="35851" y="264"/>
                  </a:lnTo>
                  <a:lnTo>
                    <a:pt x="35894" y="308"/>
                  </a:lnTo>
                  <a:lnTo>
                    <a:pt x="36772" y="1141"/>
                  </a:lnTo>
                  <a:lnTo>
                    <a:pt x="36772" y="2370"/>
                  </a:lnTo>
                  <a:lnTo>
                    <a:pt x="36860" y="5310"/>
                  </a:lnTo>
                  <a:lnTo>
                    <a:pt x="36860" y="7241"/>
                  </a:lnTo>
                  <a:lnTo>
                    <a:pt x="36860" y="7943"/>
                  </a:lnTo>
                  <a:lnTo>
                    <a:pt x="36772" y="8557"/>
                  </a:lnTo>
                  <a:lnTo>
                    <a:pt x="36597" y="9127"/>
                  </a:lnTo>
                  <a:lnTo>
                    <a:pt x="36377" y="9786"/>
                  </a:lnTo>
                  <a:lnTo>
                    <a:pt x="35587" y="11629"/>
                  </a:lnTo>
                  <a:lnTo>
                    <a:pt x="34578" y="13823"/>
                  </a:lnTo>
                  <a:lnTo>
                    <a:pt x="33481" y="16631"/>
                  </a:lnTo>
                  <a:lnTo>
                    <a:pt x="32033" y="19001"/>
                  </a:lnTo>
                  <a:lnTo>
                    <a:pt x="30717" y="21414"/>
                  </a:lnTo>
                  <a:lnTo>
                    <a:pt x="29927" y="23652"/>
                  </a:lnTo>
                  <a:lnTo>
                    <a:pt x="29927" y="23740"/>
                  </a:lnTo>
                  <a:lnTo>
                    <a:pt x="30190" y="24924"/>
                  </a:lnTo>
                  <a:lnTo>
                    <a:pt x="30409" y="29532"/>
                  </a:lnTo>
                  <a:lnTo>
                    <a:pt x="30453" y="32472"/>
                  </a:lnTo>
                  <a:lnTo>
                    <a:pt x="30453" y="35587"/>
                  </a:lnTo>
                  <a:lnTo>
                    <a:pt x="30409" y="40195"/>
                  </a:lnTo>
                  <a:lnTo>
                    <a:pt x="30234" y="40370"/>
                  </a:lnTo>
                  <a:lnTo>
                    <a:pt x="29225" y="40941"/>
                  </a:lnTo>
                  <a:lnTo>
                    <a:pt x="29181" y="40985"/>
                  </a:lnTo>
                  <a:lnTo>
                    <a:pt x="28171" y="41950"/>
                  </a:lnTo>
                  <a:lnTo>
                    <a:pt x="26153" y="43047"/>
                  </a:lnTo>
                  <a:lnTo>
                    <a:pt x="23257" y="44627"/>
                  </a:lnTo>
                  <a:lnTo>
                    <a:pt x="20843" y="46206"/>
                  </a:lnTo>
                  <a:lnTo>
                    <a:pt x="18825" y="47391"/>
                  </a:lnTo>
                  <a:lnTo>
                    <a:pt x="18825" y="47435"/>
                  </a:lnTo>
                  <a:lnTo>
                    <a:pt x="16017" y="49585"/>
                  </a:lnTo>
                  <a:lnTo>
                    <a:pt x="13910" y="50594"/>
                  </a:lnTo>
                  <a:lnTo>
                    <a:pt x="13866" y="50638"/>
                  </a:lnTo>
                  <a:lnTo>
                    <a:pt x="12023" y="52262"/>
                  </a:lnTo>
                  <a:lnTo>
                    <a:pt x="11014" y="52920"/>
                  </a:lnTo>
                  <a:lnTo>
                    <a:pt x="7328" y="54895"/>
                  </a:lnTo>
                  <a:lnTo>
                    <a:pt x="5880" y="55641"/>
                  </a:lnTo>
                  <a:lnTo>
                    <a:pt x="4213" y="56869"/>
                  </a:lnTo>
                  <a:lnTo>
                    <a:pt x="2150" y="58361"/>
                  </a:lnTo>
                  <a:lnTo>
                    <a:pt x="88" y="59985"/>
                  </a:lnTo>
                  <a:lnTo>
                    <a:pt x="44" y="60029"/>
                  </a:lnTo>
                  <a:lnTo>
                    <a:pt x="0" y="60116"/>
                  </a:lnTo>
                  <a:lnTo>
                    <a:pt x="0" y="60160"/>
                  </a:lnTo>
                  <a:lnTo>
                    <a:pt x="44" y="60248"/>
                  </a:lnTo>
                  <a:lnTo>
                    <a:pt x="132" y="60292"/>
                  </a:lnTo>
                  <a:lnTo>
                    <a:pt x="176" y="60292"/>
                  </a:lnTo>
                  <a:lnTo>
                    <a:pt x="307" y="60248"/>
                  </a:lnTo>
                  <a:lnTo>
                    <a:pt x="2370" y="58668"/>
                  </a:lnTo>
                  <a:lnTo>
                    <a:pt x="4388" y="57176"/>
                  </a:lnTo>
                  <a:lnTo>
                    <a:pt x="6056" y="55904"/>
                  </a:lnTo>
                  <a:lnTo>
                    <a:pt x="7504" y="55202"/>
                  </a:lnTo>
                  <a:lnTo>
                    <a:pt x="11190" y="53227"/>
                  </a:lnTo>
                  <a:lnTo>
                    <a:pt x="12243" y="52525"/>
                  </a:lnTo>
                  <a:lnTo>
                    <a:pt x="14086" y="50902"/>
                  </a:lnTo>
                  <a:lnTo>
                    <a:pt x="16192" y="49892"/>
                  </a:lnTo>
                  <a:lnTo>
                    <a:pt x="16192" y="49848"/>
                  </a:lnTo>
                  <a:lnTo>
                    <a:pt x="19044" y="47698"/>
                  </a:lnTo>
                  <a:lnTo>
                    <a:pt x="21019" y="46514"/>
                  </a:lnTo>
                  <a:lnTo>
                    <a:pt x="23432" y="44934"/>
                  </a:lnTo>
                  <a:lnTo>
                    <a:pt x="26328" y="43354"/>
                  </a:lnTo>
                  <a:lnTo>
                    <a:pt x="28347" y="42213"/>
                  </a:lnTo>
                  <a:lnTo>
                    <a:pt x="28391" y="42213"/>
                  </a:lnTo>
                  <a:lnTo>
                    <a:pt x="29400" y="41248"/>
                  </a:lnTo>
                  <a:lnTo>
                    <a:pt x="30453" y="40677"/>
                  </a:lnTo>
                  <a:lnTo>
                    <a:pt x="30497" y="40634"/>
                  </a:lnTo>
                  <a:lnTo>
                    <a:pt x="30717" y="40370"/>
                  </a:lnTo>
                  <a:lnTo>
                    <a:pt x="30760" y="40239"/>
                  </a:lnTo>
                  <a:lnTo>
                    <a:pt x="30804" y="35587"/>
                  </a:lnTo>
                  <a:lnTo>
                    <a:pt x="30804" y="32472"/>
                  </a:lnTo>
                  <a:lnTo>
                    <a:pt x="30760" y="29488"/>
                  </a:lnTo>
                  <a:lnTo>
                    <a:pt x="30541" y="24881"/>
                  </a:lnTo>
                  <a:lnTo>
                    <a:pt x="30541" y="24837"/>
                  </a:lnTo>
                  <a:lnTo>
                    <a:pt x="30278" y="23740"/>
                  </a:lnTo>
                  <a:lnTo>
                    <a:pt x="31024" y="21546"/>
                  </a:lnTo>
                  <a:lnTo>
                    <a:pt x="32340" y="19176"/>
                  </a:lnTo>
                  <a:lnTo>
                    <a:pt x="33788" y="16807"/>
                  </a:lnTo>
                  <a:lnTo>
                    <a:pt x="33788" y="16763"/>
                  </a:lnTo>
                  <a:lnTo>
                    <a:pt x="34929" y="13954"/>
                  </a:lnTo>
                  <a:lnTo>
                    <a:pt x="35894" y="11760"/>
                  </a:lnTo>
                  <a:lnTo>
                    <a:pt x="36684" y="9917"/>
                  </a:lnTo>
                  <a:lnTo>
                    <a:pt x="36948" y="9215"/>
                  </a:lnTo>
                  <a:lnTo>
                    <a:pt x="37123" y="8601"/>
                  </a:lnTo>
                  <a:lnTo>
                    <a:pt x="37211" y="7987"/>
                  </a:lnTo>
                  <a:lnTo>
                    <a:pt x="37211" y="7285"/>
                  </a:lnTo>
                  <a:lnTo>
                    <a:pt x="37211" y="5310"/>
                  </a:lnTo>
                  <a:lnTo>
                    <a:pt x="37123" y="2370"/>
                  </a:lnTo>
                  <a:lnTo>
                    <a:pt x="37123" y="1097"/>
                  </a:lnTo>
                  <a:lnTo>
                    <a:pt x="37123" y="1010"/>
                  </a:lnTo>
                  <a:lnTo>
                    <a:pt x="37079" y="966"/>
                  </a:lnTo>
                  <a:lnTo>
                    <a:pt x="36114" y="44"/>
                  </a:lnTo>
                  <a:lnTo>
                    <a:pt x="36070" y="44"/>
                  </a:lnTo>
                  <a:lnTo>
                    <a:pt x="35982"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0" name="Google Shape;6880;p166"/>
            <p:cNvSpPr/>
            <p:nvPr/>
          </p:nvSpPr>
          <p:spPr>
            <a:xfrm>
              <a:off x="7317150" y="4387275"/>
              <a:ext cx="64725" cy="41700"/>
            </a:xfrm>
            <a:custGeom>
              <a:rect b="b" l="l" r="r" t="t"/>
              <a:pathLst>
                <a:path extrusionOk="0" h="1668" w="2589">
                  <a:moveTo>
                    <a:pt x="132" y="0"/>
                  </a:moveTo>
                  <a:lnTo>
                    <a:pt x="88" y="44"/>
                  </a:lnTo>
                  <a:lnTo>
                    <a:pt x="44" y="88"/>
                  </a:lnTo>
                  <a:lnTo>
                    <a:pt x="0" y="176"/>
                  </a:lnTo>
                  <a:lnTo>
                    <a:pt x="0" y="220"/>
                  </a:lnTo>
                  <a:lnTo>
                    <a:pt x="44" y="307"/>
                  </a:lnTo>
                  <a:lnTo>
                    <a:pt x="88" y="351"/>
                  </a:lnTo>
                  <a:lnTo>
                    <a:pt x="2326" y="1624"/>
                  </a:lnTo>
                  <a:lnTo>
                    <a:pt x="2413" y="1668"/>
                  </a:lnTo>
                  <a:lnTo>
                    <a:pt x="2501" y="1624"/>
                  </a:lnTo>
                  <a:lnTo>
                    <a:pt x="2589" y="1580"/>
                  </a:lnTo>
                  <a:lnTo>
                    <a:pt x="2589" y="1492"/>
                  </a:lnTo>
                  <a:lnTo>
                    <a:pt x="2589" y="1448"/>
                  </a:lnTo>
                  <a:lnTo>
                    <a:pt x="2545" y="1360"/>
                  </a:lnTo>
                  <a:lnTo>
                    <a:pt x="2501" y="1317"/>
                  </a:lnTo>
                  <a:lnTo>
                    <a:pt x="263" y="44"/>
                  </a:lnTo>
                  <a:lnTo>
                    <a:pt x="219"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1" name="Google Shape;6881;p166"/>
            <p:cNvSpPr/>
            <p:nvPr/>
          </p:nvSpPr>
          <p:spPr>
            <a:xfrm>
              <a:off x="7284225" y="4357650"/>
              <a:ext cx="41725" cy="38425"/>
            </a:xfrm>
            <a:custGeom>
              <a:rect b="b" l="l" r="r" t="t"/>
              <a:pathLst>
                <a:path extrusionOk="0" h="1537" w="1669">
                  <a:moveTo>
                    <a:pt x="88" y="0"/>
                  </a:moveTo>
                  <a:lnTo>
                    <a:pt x="45" y="88"/>
                  </a:lnTo>
                  <a:lnTo>
                    <a:pt x="1" y="132"/>
                  </a:lnTo>
                  <a:lnTo>
                    <a:pt x="1" y="176"/>
                  </a:lnTo>
                  <a:lnTo>
                    <a:pt x="45" y="264"/>
                  </a:lnTo>
                  <a:lnTo>
                    <a:pt x="483" y="966"/>
                  </a:lnTo>
                  <a:lnTo>
                    <a:pt x="571" y="1010"/>
                  </a:lnTo>
                  <a:lnTo>
                    <a:pt x="1405" y="1536"/>
                  </a:lnTo>
                  <a:lnTo>
                    <a:pt x="1580" y="1536"/>
                  </a:lnTo>
                  <a:lnTo>
                    <a:pt x="1668" y="1448"/>
                  </a:lnTo>
                  <a:lnTo>
                    <a:pt x="1668" y="1405"/>
                  </a:lnTo>
                  <a:lnTo>
                    <a:pt x="1668" y="1317"/>
                  </a:lnTo>
                  <a:lnTo>
                    <a:pt x="1624" y="1273"/>
                  </a:lnTo>
                  <a:lnTo>
                    <a:pt x="1580" y="1229"/>
                  </a:lnTo>
                  <a:lnTo>
                    <a:pt x="790" y="746"/>
                  </a:lnTo>
                  <a:lnTo>
                    <a:pt x="308" y="88"/>
                  </a:lnTo>
                  <a:lnTo>
                    <a:pt x="264"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2" name="Google Shape;6882;p166"/>
            <p:cNvSpPr/>
            <p:nvPr/>
          </p:nvSpPr>
          <p:spPr>
            <a:xfrm>
              <a:off x="7108700" y="4199675"/>
              <a:ext cx="231500" cy="292925"/>
            </a:xfrm>
            <a:custGeom>
              <a:rect b="b" l="l" r="r" t="t"/>
              <a:pathLst>
                <a:path extrusionOk="0" h="11717" w="9260">
                  <a:moveTo>
                    <a:pt x="89" y="1"/>
                  </a:moveTo>
                  <a:lnTo>
                    <a:pt x="45" y="44"/>
                  </a:lnTo>
                  <a:lnTo>
                    <a:pt x="1" y="88"/>
                  </a:lnTo>
                  <a:lnTo>
                    <a:pt x="1" y="176"/>
                  </a:lnTo>
                  <a:lnTo>
                    <a:pt x="1" y="220"/>
                  </a:lnTo>
                  <a:lnTo>
                    <a:pt x="1624" y="3643"/>
                  </a:lnTo>
                  <a:lnTo>
                    <a:pt x="2985" y="6407"/>
                  </a:lnTo>
                  <a:lnTo>
                    <a:pt x="3774" y="8513"/>
                  </a:lnTo>
                  <a:lnTo>
                    <a:pt x="4213" y="9347"/>
                  </a:lnTo>
                  <a:lnTo>
                    <a:pt x="4301" y="9435"/>
                  </a:lnTo>
                  <a:lnTo>
                    <a:pt x="7373" y="10883"/>
                  </a:lnTo>
                  <a:lnTo>
                    <a:pt x="8996" y="11673"/>
                  </a:lnTo>
                  <a:lnTo>
                    <a:pt x="9084" y="11717"/>
                  </a:lnTo>
                  <a:lnTo>
                    <a:pt x="9172" y="11673"/>
                  </a:lnTo>
                  <a:lnTo>
                    <a:pt x="9260" y="11629"/>
                  </a:lnTo>
                  <a:lnTo>
                    <a:pt x="9260" y="11541"/>
                  </a:lnTo>
                  <a:lnTo>
                    <a:pt x="9260" y="11497"/>
                  </a:lnTo>
                  <a:lnTo>
                    <a:pt x="9216" y="11409"/>
                  </a:lnTo>
                  <a:lnTo>
                    <a:pt x="9172" y="11366"/>
                  </a:lnTo>
                  <a:lnTo>
                    <a:pt x="7548" y="10576"/>
                  </a:lnTo>
                  <a:lnTo>
                    <a:pt x="4520" y="9128"/>
                  </a:lnTo>
                  <a:lnTo>
                    <a:pt x="4082" y="8338"/>
                  </a:lnTo>
                  <a:lnTo>
                    <a:pt x="3336" y="6275"/>
                  </a:lnTo>
                  <a:lnTo>
                    <a:pt x="3292" y="6275"/>
                  </a:lnTo>
                  <a:lnTo>
                    <a:pt x="1932" y="3511"/>
                  </a:lnTo>
                  <a:lnTo>
                    <a:pt x="308" y="88"/>
                  </a:lnTo>
                  <a:lnTo>
                    <a:pt x="264" y="44"/>
                  </a:lnTo>
                  <a:lnTo>
                    <a:pt x="220"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3" name="Google Shape;6883;p166"/>
            <p:cNvSpPr/>
            <p:nvPr/>
          </p:nvSpPr>
          <p:spPr>
            <a:xfrm>
              <a:off x="6978150" y="4100950"/>
              <a:ext cx="378500" cy="413600"/>
            </a:xfrm>
            <a:custGeom>
              <a:rect b="b" l="l" r="r" t="t"/>
              <a:pathLst>
                <a:path extrusionOk="0" h="16544" w="15140">
                  <a:moveTo>
                    <a:pt x="922" y="0"/>
                  </a:moveTo>
                  <a:lnTo>
                    <a:pt x="835" y="44"/>
                  </a:lnTo>
                  <a:lnTo>
                    <a:pt x="835" y="132"/>
                  </a:lnTo>
                  <a:lnTo>
                    <a:pt x="220" y="2326"/>
                  </a:lnTo>
                  <a:lnTo>
                    <a:pt x="1" y="3204"/>
                  </a:lnTo>
                  <a:lnTo>
                    <a:pt x="1" y="3335"/>
                  </a:lnTo>
                  <a:lnTo>
                    <a:pt x="791" y="5178"/>
                  </a:lnTo>
                  <a:lnTo>
                    <a:pt x="2283" y="7987"/>
                  </a:lnTo>
                  <a:lnTo>
                    <a:pt x="4257" y="11278"/>
                  </a:lnTo>
                  <a:lnTo>
                    <a:pt x="5223" y="12550"/>
                  </a:lnTo>
                  <a:lnTo>
                    <a:pt x="5223" y="12594"/>
                  </a:lnTo>
                  <a:lnTo>
                    <a:pt x="6056" y="13428"/>
                  </a:lnTo>
                  <a:lnTo>
                    <a:pt x="6100" y="13428"/>
                  </a:lnTo>
                  <a:lnTo>
                    <a:pt x="8733" y="14788"/>
                  </a:lnTo>
                  <a:lnTo>
                    <a:pt x="8777" y="14788"/>
                  </a:lnTo>
                  <a:lnTo>
                    <a:pt x="11542" y="15666"/>
                  </a:lnTo>
                  <a:lnTo>
                    <a:pt x="13779" y="16499"/>
                  </a:lnTo>
                  <a:lnTo>
                    <a:pt x="13823" y="16543"/>
                  </a:lnTo>
                  <a:lnTo>
                    <a:pt x="13867" y="16543"/>
                  </a:lnTo>
                  <a:lnTo>
                    <a:pt x="14964" y="16455"/>
                  </a:lnTo>
                  <a:lnTo>
                    <a:pt x="15052" y="16455"/>
                  </a:lnTo>
                  <a:lnTo>
                    <a:pt x="15096" y="16412"/>
                  </a:lnTo>
                  <a:lnTo>
                    <a:pt x="15140" y="16324"/>
                  </a:lnTo>
                  <a:lnTo>
                    <a:pt x="15140" y="16280"/>
                  </a:lnTo>
                  <a:lnTo>
                    <a:pt x="15096" y="16192"/>
                  </a:lnTo>
                  <a:lnTo>
                    <a:pt x="15052" y="16148"/>
                  </a:lnTo>
                  <a:lnTo>
                    <a:pt x="15008" y="16104"/>
                  </a:lnTo>
                  <a:lnTo>
                    <a:pt x="14964" y="16104"/>
                  </a:lnTo>
                  <a:lnTo>
                    <a:pt x="13867" y="16192"/>
                  </a:lnTo>
                  <a:lnTo>
                    <a:pt x="11673" y="15315"/>
                  </a:lnTo>
                  <a:lnTo>
                    <a:pt x="8909" y="14437"/>
                  </a:lnTo>
                  <a:lnTo>
                    <a:pt x="6276" y="13121"/>
                  </a:lnTo>
                  <a:lnTo>
                    <a:pt x="5486" y="12331"/>
                  </a:lnTo>
                  <a:lnTo>
                    <a:pt x="4521" y="11102"/>
                  </a:lnTo>
                  <a:lnTo>
                    <a:pt x="2590" y="7811"/>
                  </a:lnTo>
                  <a:lnTo>
                    <a:pt x="1098" y="5047"/>
                  </a:lnTo>
                  <a:lnTo>
                    <a:pt x="352" y="3247"/>
                  </a:lnTo>
                  <a:lnTo>
                    <a:pt x="571" y="2414"/>
                  </a:lnTo>
                  <a:lnTo>
                    <a:pt x="1142" y="220"/>
                  </a:lnTo>
                  <a:lnTo>
                    <a:pt x="1186" y="132"/>
                  </a:lnTo>
                  <a:lnTo>
                    <a:pt x="1142" y="88"/>
                  </a:lnTo>
                  <a:lnTo>
                    <a:pt x="1098"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4" name="Google Shape;6884;p166"/>
            <p:cNvSpPr/>
            <p:nvPr/>
          </p:nvSpPr>
          <p:spPr>
            <a:xfrm>
              <a:off x="6866275" y="4041700"/>
              <a:ext cx="453075" cy="489300"/>
            </a:xfrm>
            <a:custGeom>
              <a:rect b="b" l="l" r="r" t="t"/>
              <a:pathLst>
                <a:path extrusionOk="0" h="19572" w="18123">
                  <a:moveTo>
                    <a:pt x="2765" y="1"/>
                  </a:moveTo>
                  <a:lnTo>
                    <a:pt x="2721" y="89"/>
                  </a:lnTo>
                  <a:lnTo>
                    <a:pt x="966" y="2546"/>
                  </a:lnTo>
                  <a:lnTo>
                    <a:pt x="966" y="2590"/>
                  </a:lnTo>
                  <a:lnTo>
                    <a:pt x="176" y="4740"/>
                  </a:lnTo>
                  <a:lnTo>
                    <a:pt x="0" y="5442"/>
                  </a:lnTo>
                  <a:lnTo>
                    <a:pt x="0" y="5486"/>
                  </a:lnTo>
                  <a:lnTo>
                    <a:pt x="0" y="7153"/>
                  </a:lnTo>
                  <a:lnTo>
                    <a:pt x="44" y="7285"/>
                  </a:lnTo>
                  <a:lnTo>
                    <a:pt x="263" y="7504"/>
                  </a:lnTo>
                  <a:lnTo>
                    <a:pt x="307" y="7548"/>
                  </a:lnTo>
                  <a:lnTo>
                    <a:pt x="351" y="7592"/>
                  </a:lnTo>
                  <a:lnTo>
                    <a:pt x="1931" y="7680"/>
                  </a:lnTo>
                  <a:lnTo>
                    <a:pt x="3028" y="9260"/>
                  </a:lnTo>
                  <a:lnTo>
                    <a:pt x="4476" y="11849"/>
                  </a:lnTo>
                  <a:lnTo>
                    <a:pt x="5749" y="14569"/>
                  </a:lnTo>
                  <a:lnTo>
                    <a:pt x="6407" y="15622"/>
                  </a:lnTo>
                  <a:lnTo>
                    <a:pt x="6451" y="15666"/>
                  </a:lnTo>
                  <a:lnTo>
                    <a:pt x="7153" y="16280"/>
                  </a:lnTo>
                  <a:lnTo>
                    <a:pt x="7197" y="16280"/>
                  </a:lnTo>
                  <a:lnTo>
                    <a:pt x="7855" y="16588"/>
                  </a:lnTo>
                  <a:lnTo>
                    <a:pt x="8381" y="16675"/>
                  </a:lnTo>
                  <a:lnTo>
                    <a:pt x="12331" y="18036"/>
                  </a:lnTo>
                  <a:lnTo>
                    <a:pt x="14744" y="18738"/>
                  </a:lnTo>
                  <a:lnTo>
                    <a:pt x="17465" y="19571"/>
                  </a:lnTo>
                  <a:lnTo>
                    <a:pt x="17552" y="19571"/>
                  </a:lnTo>
                  <a:lnTo>
                    <a:pt x="17991" y="19484"/>
                  </a:lnTo>
                  <a:lnTo>
                    <a:pt x="18035" y="19484"/>
                  </a:lnTo>
                  <a:lnTo>
                    <a:pt x="18123" y="19440"/>
                  </a:lnTo>
                  <a:lnTo>
                    <a:pt x="18123" y="19352"/>
                  </a:lnTo>
                  <a:lnTo>
                    <a:pt x="18123" y="19308"/>
                  </a:lnTo>
                  <a:lnTo>
                    <a:pt x="18123" y="19220"/>
                  </a:lnTo>
                  <a:lnTo>
                    <a:pt x="18035" y="19177"/>
                  </a:lnTo>
                  <a:lnTo>
                    <a:pt x="17991" y="19133"/>
                  </a:lnTo>
                  <a:lnTo>
                    <a:pt x="17903" y="19133"/>
                  </a:lnTo>
                  <a:lnTo>
                    <a:pt x="17508" y="19220"/>
                  </a:lnTo>
                  <a:lnTo>
                    <a:pt x="14876" y="18431"/>
                  </a:lnTo>
                  <a:lnTo>
                    <a:pt x="12418" y="17685"/>
                  </a:lnTo>
                  <a:lnTo>
                    <a:pt x="8469" y="16324"/>
                  </a:lnTo>
                  <a:lnTo>
                    <a:pt x="7943" y="16237"/>
                  </a:lnTo>
                  <a:lnTo>
                    <a:pt x="7328" y="15973"/>
                  </a:lnTo>
                  <a:lnTo>
                    <a:pt x="6714" y="15403"/>
                  </a:lnTo>
                  <a:lnTo>
                    <a:pt x="6056" y="14394"/>
                  </a:lnTo>
                  <a:lnTo>
                    <a:pt x="4783" y="11673"/>
                  </a:lnTo>
                  <a:lnTo>
                    <a:pt x="3335" y="9084"/>
                  </a:lnTo>
                  <a:lnTo>
                    <a:pt x="3335" y="9040"/>
                  </a:lnTo>
                  <a:lnTo>
                    <a:pt x="2150" y="7373"/>
                  </a:lnTo>
                  <a:lnTo>
                    <a:pt x="2106" y="7329"/>
                  </a:lnTo>
                  <a:lnTo>
                    <a:pt x="2019" y="7329"/>
                  </a:lnTo>
                  <a:lnTo>
                    <a:pt x="483" y="7241"/>
                  </a:lnTo>
                  <a:lnTo>
                    <a:pt x="351" y="7109"/>
                  </a:lnTo>
                  <a:lnTo>
                    <a:pt x="351" y="5486"/>
                  </a:lnTo>
                  <a:lnTo>
                    <a:pt x="527" y="4872"/>
                  </a:lnTo>
                  <a:lnTo>
                    <a:pt x="1273" y="2721"/>
                  </a:lnTo>
                  <a:lnTo>
                    <a:pt x="2984" y="264"/>
                  </a:lnTo>
                  <a:lnTo>
                    <a:pt x="3028" y="220"/>
                  </a:lnTo>
                  <a:lnTo>
                    <a:pt x="3028" y="132"/>
                  </a:lnTo>
                  <a:lnTo>
                    <a:pt x="3028" y="89"/>
                  </a:lnTo>
                  <a:lnTo>
                    <a:pt x="2940" y="45"/>
                  </a:lnTo>
                  <a:lnTo>
                    <a:pt x="2896"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5" name="Google Shape;6885;p166"/>
            <p:cNvSpPr/>
            <p:nvPr/>
          </p:nvSpPr>
          <p:spPr>
            <a:xfrm>
              <a:off x="6816900" y="4007700"/>
              <a:ext cx="515625" cy="541950"/>
            </a:xfrm>
            <a:custGeom>
              <a:rect b="b" l="l" r="r" t="t"/>
              <a:pathLst>
                <a:path extrusionOk="0" h="21678" w="20625">
                  <a:moveTo>
                    <a:pt x="3379" y="1"/>
                  </a:moveTo>
                  <a:lnTo>
                    <a:pt x="3292" y="44"/>
                  </a:lnTo>
                  <a:lnTo>
                    <a:pt x="3248" y="44"/>
                  </a:lnTo>
                  <a:lnTo>
                    <a:pt x="3204" y="132"/>
                  </a:lnTo>
                  <a:lnTo>
                    <a:pt x="1624" y="3248"/>
                  </a:lnTo>
                  <a:lnTo>
                    <a:pt x="922" y="4389"/>
                  </a:lnTo>
                  <a:lnTo>
                    <a:pt x="439" y="5573"/>
                  </a:lnTo>
                  <a:lnTo>
                    <a:pt x="132" y="6583"/>
                  </a:lnTo>
                  <a:lnTo>
                    <a:pt x="132" y="6626"/>
                  </a:lnTo>
                  <a:lnTo>
                    <a:pt x="1" y="7987"/>
                  </a:lnTo>
                  <a:lnTo>
                    <a:pt x="1" y="8031"/>
                  </a:lnTo>
                  <a:lnTo>
                    <a:pt x="88" y="9172"/>
                  </a:lnTo>
                  <a:lnTo>
                    <a:pt x="88" y="9259"/>
                  </a:lnTo>
                  <a:lnTo>
                    <a:pt x="352" y="9654"/>
                  </a:lnTo>
                  <a:lnTo>
                    <a:pt x="352" y="9698"/>
                  </a:lnTo>
                  <a:lnTo>
                    <a:pt x="2282" y="11585"/>
                  </a:lnTo>
                  <a:lnTo>
                    <a:pt x="2984" y="12594"/>
                  </a:lnTo>
                  <a:lnTo>
                    <a:pt x="4125" y="16807"/>
                  </a:lnTo>
                  <a:lnTo>
                    <a:pt x="4389" y="17597"/>
                  </a:lnTo>
                  <a:lnTo>
                    <a:pt x="4432" y="17640"/>
                  </a:lnTo>
                  <a:lnTo>
                    <a:pt x="4476" y="17684"/>
                  </a:lnTo>
                  <a:lnTo>
                    <a:pt x="6100" y="18474"/>
                  </a:lnTo>
                  <a:lnTo>
                    <a:pt x="6144" y="18474"/>
                  </a:lnTo>
                  <a:lnTo>
                    <a:pt x="8601" y="18957"/>
                  </a:lnTo>
                  <a:lnTo>
                    <a:pt x="10664" y="19220"/>
                  </a:lnTo>
                  <a:lnTo>
                    <a:pt x="15095" y="20668"/>
                  </a:lnTo>
                  <a:lnTo>
                    <a:pt x="17641" y="21458"/>
                  </a:lnTo>
                  <a:lnTo>
                    <a:pt x="18650" y="21677"/>
                  </a:lnTo>
                  <a:lnTo>
                    <a:pt x="18738" y="21677"/>
                  </a:lnTo>
                  <a:lnTo>
                    <a:pt x="20493" y="21195"/>
                  </a:lnTo>
                  <a:lnTo>
                    <a:pt x="20581" y="21151"/>
                  </a:lnTo>
                  <a:lnTo>
                    <a:pt x="20624" y="21107"/>
                  </a:lnTo>
                  <a:lnTo>
                    <a:pt x="20624" y="21063"/>
                  </a:lnTo>
                  <a:lnTo>
                    <a:pt x="20624" y="20975"/>
                  </a:lnTo>
                  <a:lnTo>
                    <a:pt x="20581" y="20931"/>
                  </a:lnTo>
                  <a:lnTo>
                    <a:pt x="20537" y="20888"/>
                  </a:lnTo>
                  <a:lnTo>
                    <a:pt x="20493" y="20844"/>
                  </a:lnTo>
                  <a:lnTo>
                    <a:pt x="20405" y="20844"/>
                  </a:lnTo>
                  <a:lnTo>
                    <a:pt x="18694" y="21326"/>
                  </a:lnTo>
                  <a:lnTo>
                    <a:pt x="17728" y="21107"/>
                  </a:lnTo>
                  <a:lnTo>
                    <a:pt x="15183" y="20317"/>
                  </a:lnTo>
                  <a:lnTo>
                    <a:pt x="10751" y="18869"/>
                  </a:lnTo>
                  <a:lnTo>
                    <a:pt x="10707" y="18869"/>
                  </a:lnTo>
                  <a:lnTo>
                    <a:pt x="8645" y="18606"/>
                  </a:lnTo>
                  <a:lnTo>
                    <a:pt x="6232" y="18123"/>
                  </a:lnTo>
                  <a:lnTo>
                    <a:pt x="4696" y="17421"/>
                  </a:lnTo>
                  <a:lnTo>
                    <a:pt x="4476" y="16719"/>
                  </a:lnTo>
                  <a:lnTo>
                    <a:pt x="3292" y="12463"/>
                  </a:lnTo>
                  <a:lnTo>
                    <a:pt x="3292" y="12419"/>
                  </a:lnTo>
                  <a:lnTo>
                    <a:pt x="2546" y="11366"/>
                  </a:lnTo>
                  <a:lnTo>
                    <a:pt x="2546" y="11322"/>
                  </a:lnTo>
                  <a:lnTo>
                    <a:pt x="615" y="9479"/>
                  </a:lnTo>
                  <a:lnTo>
                    <a:pt x="439" y="9128"/>
                  </a:lnTo>
                  <a:lnTo>
                    <a:pt x="352" y="8031"/>
                  </a:lnTo>
                  <a:lnTo>
                    <a:pt x="483" y="6670"/>
                  </a:lnTo>
                  <a:lnTo>
                    <a:pt x="747" y="5705"/>
                  </a:lnTo>
                  <a:lnTo>
                    <a:pt x="1229" y="4564"/>
                  </a:lnTo>
                  <a:lnTo>
                    <a:pt x="1931" y="3423"/>
                  </a:lnTo>
                  <a:lnTo>
                    <a:pt x="3511" y="264"/>
                  </a:lnTo>
                  <a:lnTo>
                    <a:pt x="3511" y="220"/>
                  </a:lnTo>
                  <a:lnTo>
                    <a:pt x="3511" y="132"/>
                  </a:lnTo>
                  <a:lnTo>
                    <a:pt x="3467" y="88"/>
                  </a:lnTo>
                  <a:lnTo>
                    <a:pt x="3423" y="44"/>
                  </a:lnTo>
                  <a:lnTo>
                    <a:pt x="3379"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6" name="Google Shape;6886;p166"/>
            <p:cNvSpPr/>
            <p:nvPr/>
          </p:nvSpPr>
          <p:spPr>
            <a:xfrm>
              <a:off x="7193175" y="3904575"/>
              <a:ext cx="99850" cy="461875"/>
            </a:xfrm>
            <a:custGeom>
              <a:rect b="b" l="l" r="r" t="t"/>
              <a:pathLst>
                <a:path extrusionOk="0" h="18475" w="3994">
                  <a:moveTo>
                    <a:pt x="132" y="1"/>
                  </a:moveTo>
                  <a:lnTo>
                    <a:pt x="88" y="45"/>
                  </a:lnTo>
                  <a:lnTo>
                    <a:pt x="44" y="89"/>
                  </a:lnTo>
                  <a:lnTo>
                    <a:pt x="44" y="176"/>
                  </a:lnTo>
                  <a:lnTo>
                    <a:pt x="1" y="659"/>
                  </a:lnTo>
                  <a:lnTo>
                    <a:pt x="132" y="1932"/>
                  </a:lnTo>
                  <a:lnTo>
                    <a:pt x="176" y="1932"/>
                  </a:lnTo>
                  <a:lnTo>
                    <a:pt x="703" y="3818"/>
                  </a:lnTo>
                  <a:lnTo>
                    <a:pt x="834" y="4871"/>
                  </a:lnTo>
                  <a:lnTo>
                    <a:pt x="220" y="7768"/>
                  </a:lnTo>
                  <a:lnTo>
                    <a:pt x="220" y="7811"/>
                  </a:lnTo>
                  <a:lnTo>
                    <a:pt x="220" y="8689"/>
                  </a:lnTo>
                  <a:lnTo>
                    <a:pt x="395" y="9698"/>
                  </a:lnTo>
                  <a:lnTo>
                    <a:pt x="395" y="9742"/>
                  </a:lnTo>
                  <a:lnTo>
                    <a:pt x="1887" y="13560"/>
                  </a:lnTo>
                  <a:lnTo>
                    <a:pt x="2590" y="16017"/>
                  </a:lnTo>
                  <a:lnTo>
                    <a:pt x="3248" y="17816"/>
                  </a:lnTo>
                  <a:lnTo>
                    <a:pt x="3248" y="17860"/>
                  </a:lnTo>
                  <a:lnTo>
                    <a:pt x="3687" y="18387"/>
                  </a:lnTo>
                  <a:lnTo>
                    <a:pt x="3730" y="18431"/>
                  </a:lnTo>
                  <a:lnTo>
                    <a:pt x="3818" y="18474"/>
                  </a:lnTo>
                  <a:lnTo>
                    <a:pt x="3950" y="18431"/>
                  </a:lnTo>
                  <a:lnTo>
                    <a:pt x="3994" y="18387"/>
                  </a:lnTo>
                  <a:lnTo>
                    <a:pt x="3994" y="18299"/>
                  </a:lnTo>
                  <a:lnTo>
                    <a:pt x="3994" y="18255"/>
                  </a:lnTo>
                  <a:lnTo>
                    <a:pt x="3950" y="18167"/>
                  </a:lnTo>
                  <a:lnTo>
                    <a:pt x="3555" y="17685"/>
                  </a:lnTo>
                  <a:lnTo>
                    <a:pt x="2897" y="15885"/>
                  </a:lnTo>
                  <a:lnTo>
                    <a:pt x="2238" y="13472"/>
                  </a:lnTo>
                  <a:lnTo>
                    <a:pt x="747" y="9611"/>
                  </a:lnTo>
                  <a:lnTo>
                    <a:pt x="571" y="8645"/>
                  </a:lnTo>
                  <a:lnTo>
                    <a:pt x="571" y="7811"/>
                  </a:lnTo>
                  <a:lnTo>
                    <a:pt x="1185" y="4915"/>
                  </a:lnTo>
                  <a:lnTo>
                    <a:pt x="1185" y="4871"/>
                  </a:lnTo>
                  <a:lnTo>
                    <a:pt x="1054" y="3731"/>
                  </a:lnTo>
                  <a:lnTo>
                    <a:pt x="483" y="1844"/>
                  </a:lnTo>
                  <a:lnTo>
                    <a:pt x="352" y="659"/>
                  </a:lnTo>
                  <a:lnTo>
                    <a:pt x="395" y="176"/>
                  </a:lnTo>
                  <a:lnTo>
                    <a:pt x="352" y="89"/>
                  </a:lnTo>
                  <a:lnTo>
                    <a:pt x="308" y="45"/>
                  </a:lnTo>
                  <a:lnTo>
                    <a:pt x="264"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7" name="Google Shape;6887;p166"/>
            <p:cNvSpPr/>
            <p:nvPr/>
          </p:nvSpPr>
          <p:spPr>
            <a:xfrm>
              <a:off x="7090050" y="3878250"/>
              <a:ext cx="102050" cy="330225"/>
            </a:xfrm>
            <a:custGeom>
              <a:rect b="b" l="l" r="r" t="t"/>
              <a:pathLst>
                <a:path extrusionOk="0" h="13209" w="4082">
                  <a:moveTo>
                    <a:pt x="3818" y="1"/>
                  </a:moveTo>
                  <a:lnTo>
                    <a:pt x="3775" y="45"/>
                  </a:lnTo>
                  <a:lnTo>
                    <a:pt x="3731" y="88"/>
                  </a:lnTo>
                  <a:lnTo>
                    <a:pt x="3511" y="659"/>
                  </a:lnTo>
                  <a:lnTo>
                    <a:pt x="3511" y="703"/>
                  </a:lnTo>
                  <a:lnTo>
                    <a:pt x="3204" y="2633"/>
                  </a:lnTo>
                  <a:lnTo>
                    <a:pt x="1537" y="5661"/>
                  </a:lnTo>
                  <a:lnTo>
                    <a:pt x="1537" y="5705"/>
                  </a:lnTo>
                  <a:lnTo>
                    <a:pt x="791" y="7811"/>
                  </a:lnTo>
                  <a:lnTo>
                    <a:pt x="1" y="10400"/>
                  </a:lnTo>
                  <a:lnTo>
                    <a:pt x="1" y="10488"/>
                  </a:lnTo>
                  <a:lnTo>
                    <a:pt x="89" y="11278"/>
                  </a:lnTo>
                  <a:lnTo>
                    <a:pt x="89" y="11322"/>
                  </a:lnTo>
                  <a:lnTo>
                    <a:pt x="747" y="13077"/>
                  </a:lnTo>
                  <a:lnTo>
                    <a:pt x="791" y="13165"/>
                  </a:lnTo>
                  <a:lnTo>
                    <a:pt x="922" y="13209"/>
                  </a:lnTo>
                  <a:lnTo>
                    <a:pt x="966" y="13165"/>
                  </a:lnTo>
                  <a:lnTo>
                    <a:pt x="1010" y="13165"/>
                  </a:lnTo>
                  <a:lnTo>
                    <a:pt x="1054" y="13077"/>
                  </a:lnTo>
                  <a:lnTo>
                    <a:pt x="1098" y="13033"/>
                  </a:lnTo>
                  <a:lnTo>
                    <a:pt x="1054" y="12945"/>
                  </a:lnTo>
                  <a:lnTo>
                    <a:pt x="440" y="11234"/>
                  </a:lnTo>
                  <a:lnTo>
                    <a:pt x="352" y="10488"/>
                  </a:lnTo>
                  <a:lnTo>
                    <a:pt x="1098" y="7943"/>
                  </a:lnTo>
                  <a:lnTo>
                    <a:pt x="1888" y="5837"/>
                  </a:lnTo>
                  <a:lnTo>
                    <a:pt x="3511" y="2765"/>
                  </a:lnTo>
                  <a:lnTo>
                    <a:pt x="3555" y="2721"/>
                  </a:lnTo>
                  <a:lnTo>
                    <a:pt x="3862" y="790"/>
                  </a:lnTo>
                  <a:lnTo>
                    <a:pt x="4082" y="220"/>
                  </a:lnTo>
                  <a:lnTo>
                    <a:pt x="4082" y="176"/>
                  </a:lnTo>
                  <a:lnTo>
                    <a:pt x="4082" y="88"/>
                  </a:lnTo>
                  <a:lnTo>
                    <a:pt x="4038" y="45"/>
                  </a:lnTo>
                  <a:lnTo>
                    <a:pt x="3994"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8" name="Google Shape;6888;p166"/>
            <p:cNvSpPr/>
            <p:nvPr/>
          </p:nvSpPr>
          <p:spPr>
            <a:xfrm>
              <a:off x="6999000" y="3853025"/>
              <a:ext cx="183225" cy="256725"/>
            </a:xfrm>
            <a:custGeom>
              <a:rect b="b" l="l" r="r" t="t"/>
              <a:pathLst>
                <a:path extrusionOk="0" h="10269" w="7329">
                  <a:moveTo>
                    <a:pt x="7065" y="0"/>
                  </a:moveTo>
                  <a:lnTo>
                    <a:pt x="7022" y="44"/>
                  </a:lnTo>
                  <a:lnTo>
                    <a:pt x="6978" y="132"/>
                  </a:lnTo>
                  <a:lnTo>
                    <a:pt x="6934" y="308"/>
                  </a:lnTo>
                  <a:lnTo>
                    <a:pt x="5047" y="1624"/>
                  </a:lnTo>
                  <a:lnTo>
                    <a:pt x="5003" y="1668"/>
                  </a:lnTo>
                  <a:lnTo>
                    <a:pt x="4213" y="2677"/>
                  </a:lnTo>
                  <a:lnTo>
                    <a:pt x="2546" y="5003"/>
                  </a:lnTo>
                  <a:lnTo>
                    <a:pt x="747" y="7855"/>
                  </a:lnTo>
                  <a:lnTo>
                    <a:pt x="703" y="7855"/>
                  </a:lnTo>
                  <a:lnTo>
                    <a:pt x="1" y="10005"/>
                  </a:lnTo>
                  <a:lnTo>
                    <a:pt x="1" y="10093"/>
                  </a:lnTo>
                  <a:lnTo>
                    <a:pt x="1" y="10137"/>
                  </a:lnTo>
                  <a:lnTo>
                    <a:pt x="45" y="10225"/>
                  </a:lnTo>
                  <a:lnTo>
                    <a:pt x="88" y="10225"/>
                  </a:lnTo>
                  <a:lnTo>
                    <a:pt x="176" y="10268"/>
                  </a:lnTo>
                  <a:lnTo>
                    <a:pt x="264" y="10225"/>
                  </a:lnTo>
                  <a:lnTo>
                    <a:pt x="308" y="10137"/>
                  </a:lnTo>
                  <a:lnTo>
                    <a:pt x="1054" y="7987"/>
                  </a:lnTo>
                  <a:lnTo>
                    <a:pt x="2809" y="5222"/>
                  </a:lnTo>
                  <a:lnTo>
                    <a:pt x="4520" y="2897"/>
                  </a:lnTo>
                  <a:lnTo>
                    <a:pt x="5266" y="1887"/>
                  </a:lnTo>
                  <a:lnTo>
                    <a:pt x="7153" y="571"/>
                  </a:lnTo>
                  <a:lnTo>
                    <a:pt x="7241" y="483"/>
                  </a:lnTo>
                  <a:lnTo>
                    <a:pt x="7329" y="220"/>
                  </a:lnTo>
                  <a:lnTo>
                    <a:pt x="7329" y="132"/>
                  </a:lnTo>
                  <a:lnTo>
                    <a:pt x="7285" y="88"/>
                  </a:lnTo>
                  <a:lnTo>
                    <a:pt x="7241" y="44"/>
                  </a:lnTo>
                  <a:lnTo>
                    <a:pt x="7197"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9" name="Google Shape;6889;p166"/>
            <p:cNvSpPr/>
            <p:nvPr/>
          </p:nvSpPr>
          <p:spPr>
            <a:xfrm>
              <a:off x="6933175" y="3802550"/>
              <a:ext cx="228200" cy="247950"/>
            </a:xfrm>
            <a:custGeom>
              <a:rect b="b" l="l" r="r" t="t"/>
              <a:pathLst>
                <a:path extrusionOk="0" h="9918" w="9128">
                  <a:moveTo>
                    <a:pt x="8909" y="1"/>
                  </a:moveTo>
                  <a:lnTo>
                    <a:pt x="7548" y="791"/>
                  </a:lnTo>
                  <a:lnTo>
                    <a:pt x="5091" y="2502"/>
                  </a:lnTo>
                  <a:lnTo>
                    <a:pt x="5047" y="2546"/>
                  </a:lnTo>
                  <a:lnTo>
                    <a:pt x="2502" y="6144"/>
                  </a:lnTo>
                  <a:lnTo>
                    <a:pt x="45" y="9655"/>
                  </a:lnTo>
                  <a:lnTo>
                    <a:pt x="1" y="9698"/>
                  </a:lnTo>
                  <a:lnTo>
                    <a:pt x="1" y="9786"/>
                  </a:lnTo>
                  <a:lnTo>
                    <a:pt x="45" y="9830"/>
                  </a:lnTo>
                  <a:lnTo>
                    <a:pt x="89" y="9874"/>
                  </a:lnTo>
                  <a:lnTo>
                    <a:pt x="176" y="9918"/>
                  </a:lnTo>
                  <a:lnTo>
                    <a:pt x="264" y="9874"/>
                  </a:lnTo>
                  <a:lnTo>
                    <a:pt x="308" y="9830"/>
                  </a:lnTo>
                  <a:lnTo>
                    <a:pt x="2809" y="6320"/>
                  </a:lnTo>
                  <a:lnTo>
                    <a:pt x="5310" y="2765"/>
                  </a:lnTo>
                  <a:lnTo>
                    <a:pt x="7724" y="1054"/>
                  </a:lnTo>
                  <a:lnTo>
                    <a:pt x="9040" y="308"/>
                  </a:lnTo>
                  <a:lnTo>
                    <a:pt x="9128" y="264"/>
                  </a:lnTo>
                  <a:lnTo>
                    <a:pt x="9128" y="220"/>
                  </a:lnTo>
                  <a:lnTo>
                    <a:pt x="9128" y="133"/>
                  </a:lnTo>
                  <a:lnTo>
                    <a:pt x="9128" y="89"/>
                  </a:lnTo>
                  <a:lnTo>
                    <a:pt x="9084" y="45"/>
                  </a:lnTo>
                  <a:lnTo>
                    <a:pt x="9040"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0" name="Google Shape;6890;p166"/>
            <p:cNvSpPr/>
            <p:nvPr/>
          </p:nvSpPr>
          <p:spPr>
            <a:xfrm>
              <a:off x="4482450" y="2681425"/>
              <a:ext cx="948950" cy="1026825"/>
            </a:xfrm>
            <a:custGeom>
              <a:rect b="b" l="l" r="r" t="t"/>
              <a:pathLst>
                <a:path extrusionOk="0" h="41073" w="37958">
                  <a:moveTo>
                    <a:pt x="37694" y="0"/>
                  </a:moveTo>
                  <a:lnTo>
                    <a:pt x="34930" y="1668"/>
                  </a:lnTo>
                  <a:lnTo>
                    <a:pt x="30454" y="3686"/>
                  </a:lnTo>
                  <a:lnTo>
                    <a:pt x="27338" y="5046"/>
                  </a:lnTo>
                  <a:lnTo>
                    <a:pt x="24223" y="6407"/>
                  </a:lnTo>
                  <a:lnTo>
                    <a:pt x="21283" y="7811"/>
                  </a:lnTo>
                  <a:lnTo>
                    <a:pt x="19615" y="8601"/>
                  </a:lnTo>
                  <a:lnTo>
                    <a:pt x="16588" y="10356"/>
                  </a:lnTo>
                  <a:lnTo>
                    <a:pt x="15008" y="11277"/>
                  </a:lnTo>
                  <a:lnTo>
                    <a:pt x="13253" y="12638"/>
                  </a:lnTo>
                  <a:lnTo>
                    <a:pt x="8996" y="16060"/>
                  </a:lnTo>
                  <a:lnTo>
                    <a:pt x="6890" y="17860"/>
                  </a:lnTo>
                  <a:lnTo>
                    <a:pt x="5661" y="18693"/>
                  </a:lnTo>
                  <a:lnTo>
                    <a:pt x="1712" y="20141"/>
                  </a:lnTo>
                  <a:lnTo>
                    <a:pt x="922" y="20536"/>
                  </a:lnTo>
                  <a:lnTo>
                    <a:pt x="878" y="20580"/>
                  </a:lnTo>
                  <a:lnTo>
                    <a:pt x="835" y="20668"/>
                  </a:lnTo>
                  <a:lnTo>
                    <a:pt x="45" y="24442"/>
                  </a:lnTo>
                  <a:lnTo>
                    <a:pt x="45" y="24485"/>
                  </a:lnTo>
                  <a:lnTo>
                    <a:pt x="1" y="25626"/>
                  </a:lnTo>
                  <a:lnTo>
                    <a:pt x="1" y="25670"/>
                  </a:lnTo>
                  <a:lnTo>
                    <a:pt x="220" y="26153"/>
                  </a:lnTo>
                  <a:lnTo>
                    <a:pt x="220" y="26197"/>
                  </a:lnTo>
                  <a:lnTo>
                    <a:pt x="2458" y="28654"/>
                  </a:lnTo>
                  <a:lnTo>
                    <a:pt x="4740" y="31111"/>
                  </a:lnTo>
                  <a:lnTo>
                    <a:pt x="6627" y="33700"/>
                  </a:lnTo>
                  <a:lnTo>
                    <a:pt x="6627" y="33744"/>
                  </a:lnTo>
                  <a:lnTo>
                    <a:pt x="8909" y="35807"/>
                  </a:lnTo>
                  <a:lnTo>
                    <a:pt x="10357" y="37167"/>
                  </a:lnTo>
                  <a:lnTo>
                    <a:pt x="10752" y="37650"/>
                  </a:lnTo>
                  <a:lnTo>
                    <a:pt x="10181" y="39624"/>
                  </a:lnTo>
                  <a:lnTo>
                    <a:pt x="10049" y="40897"/>
                  </a:lnTo>
                  <a:lnTo>
                    <a:pt x="10049" y="40941"/>
                  </a:lnTo>
                  <a:lnTo>
                    <a:pt x="10093" y="40984"/>
                  </a:lnTo>
                  <a:lnTo>
                    <a:pt x="10137" y="41028"/>
                  </a:lnTo>
                  <a:lnTo>
                    <a:pt x="10225" y="41072"/>
                  </a:lnTo>
                  <a:lnTo>
                    <a:pt x="10357" y="41028"/>
                  </a:lnTo>
                  <a:lnTo>
                    <a:pt x="10400" y="40897"/>
                  </a:lnTo>
                  <a:lnTo>
                    <a:pt x="10532" y="39668"/>
                  </a:lnTo>
                  <a:lnTo>
                    <a:pt x="11103" y="37650"/>
                  </a:lnTo>
                  <a:lnTo>
                    <a:pt x="11103" y="37562"/>
                  </a:lnTo>
                  <a:lnTo>
                    <a:pt x="11103" y="37474"/>
                  </a:lnTo>
                  <a:lnTo>
                    <a:pt x="10620" y="36947"/>
                  </a:lnTo>
                  <a:lnTo>
                    <a:pt x="10620" y="36904"/>
                  </a:lnTo>
                  <a:lnTo>
                    <a:pt x="9128" y="35543"/>
                  </a:lnTo>
                  <a:lnTo>
                    <a:pt x="6890" y="33481"/>
                  </a:lnTo>
                  <a:lnTo>
                    <a:pt x="5003" y="30936"/>
                  </a:lnTo>
                  <a:lnTo>
                    <a:pt x="5003" y="30892"/>
                  </a:lnTo>
                  <a:lnTo>
                    <a:pt x="2721" y="28435"/>
                  </a:lnTo>
                  <a:lnTo>
                    <a:pt x="527" y="25977"/>
                  </a:lnTo>
                  <a:lnTo>
                    <a:pt x="352" y="25582"/>
                  </a:lnTo>
                  <a:lnTo>
                    <a:pt x="396" y="24485"/>
                  </a:lnTo>
                  <a:lnTo>
                    <a:pt x="1186" y="20799"/>
                  </a:lnTo>
                  <a:lnTo>
                    <a:pt x="1844" y="20448"/>
                  </a:lnTo>
                  <a:lnTo>
                    <a:pt x="5793" y="19044"/>
                  </a:lnTo>
                  <a:lnTo>
                    <a:pt x="5837" y="19000"/>
                  </a:lnTo>
                  <a:lnTo>
                    <a:pt x="7109" y="18123"/>
                  </a:lnTo>
                  <a:lnTo>
                    <a:pt x="9216" y="16324"/>
                  </a:lnTo>
                  <a:lnTo>
                    <a:pt x="13472" y="12901"/>
                  </a:lnTo>
                  <a:lnTo>
                    <a:pt x="15183" y="11585"/>
                  </a:lnTo>
                  <a:lnTo>
                    <a:pt x="16763" y="10663"/>
                  </a:lnTo>
                  <a:lnTo>
                    <a:pt x="19747" y="8908"/>
                  </a:lnTo>
                  <a:lnTo>
                    <a:pt x="21414" y="8118"/>
                  </a:lnTo>
                  <a:lnTo>
                    <a:pt x="24354" y="6714"/>
                  </a:lnTo>
                  <a:lnTo>
                    <a:pt x="27470" y="5354"/>
                  </a:lnTo>
                  <a:lnTo>
                    <a:pt x="30585" y="4037"/>
                  </a:lnTo>
                  <a:lnTo>
                    <a:pt x="35061" y="1975"/>
                  </a:lnTo>
                  <a:lnTo>
                    <a:pt x="35105" y="1975"/>
                  </a:lnTo>
                  <a:lnTo>
                    <a:pt x="37870" y="307"/>
                  </a:lnTo>
                  <a:lnTo>
                    <a:pt x="37914" y="263"/>
                  </a:lnTo>
                  <a:lnTo>
                    <a:pt x="37957" y="220"/>
                  </a:lnTo>
                  <a:lnTo>
                    <a:pt x="37957" y="132"/>
                  </a:lnTo>
                  <a:lnTo>
                    <a:pt x="37957" y="88"/>
                  </a:lnTo>
                  <a:lnTo>
                    <a:pt x="37914" y="44"/>
                  </a:lnTo>
                  <a:lnTo>
                    <a:pt x="37826"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1" name="Google Shape;6891;p166"/>
            <p:cNvSpPr/>
            <p:nvPr/>
          </p:nvSpPr>
          <p:spPr>
            <a:xfrm>
              <a:off x="4547175" y="2703350"/>
              <a:ext cx="908350" cy="911650"/>
            </a:xfrm>
            <a:custGeom>
              <a:rect b="b" l="l" r="r" t="t"/>
              <a:pathLst>
                <a:path extrusionOk="0" h="36466" w="36334">
                  <a:moveTo>
                    <a:pt x="36071" y="1"/>
                  </a:moveTo>
                  <a:lnTo>
                    <a:pt x="33569" y="1493"/>
                  </a:lnTo>
                  <a:lnTo>
                    <a:pt x="31331" y="2721"/>
                  </a:lnTo>
                  <a:lnTo>
                    <a:pt x="29094" y="3687"/>
                  </a:lnTo>
                  <a:lnTo>
                    <a:pt x="26592" y="4784"/>
                  </a:lnTo>
                  <a:lnTo>
                    <a:pt x="23696" y="6012"/>
                  </a:lnTo>
                  <a:lnTo>
                    <a:pt x="20888" y="7285"/>
                  </a:lnTo>
                  <a:lnTo>
                    <a:pt x="18957" y="8250"/>
                  </a:lnTo>
                  <a:lnTo>
                    <a:pt x="14701" y="10664"/>
                  </a:lnTo>
                  <a:lnTo>
                    <a:pt x="13253" y="11497"/>
                  </a:lnTo>
                  <a:lnTo>
                    <a:pt x="10488" y="13735"/>
                  </a:lnTo>
                  <a:lnTo>
                    <a:pt x="7943" y="15842"/>
                  </a:lnTo>
                  <a:lnTo>
                    <a:pt x="4520" y="18738"/>
                  </a:lnTo>
                  <a:lnTo>
                    <a:pt x="3599" y="19264"/>
                  </a:lnTo>
                  <a:lnTo>
                    <a:pt x="1054" y="20230"/>
                  </a:lnTo>
                  <a:lnTo>
                    <a:pt x="264" y="20537"/>
                  </a:lnTo>
                  <a:lnTo>
                    <a:pt x="220" y="20581"/>
                  </a:lnTo>
                  <a:lnTo>
                    <a:pt x="176" y="20625"/>
                  </a:lnTo>
                  <a:lnTo>
                    <a:pt x="45" y="21151"/>
                  </a:lnTo>
                  <a:lnTo>
                    <a:pt x="1" y="21195"/>
                  </a:lnTo>
                  <a:lnTo>
                    <a:pt x="88" y="22073"/>
                  </a:lnTo>
                  <a:lnTo>
                    <a:pt x="88" y="22160"/>
                  </a:lnTo>
                  <a:lnTo>
                    <a:pt x="1537" y="24398"/>
                  </a:lnTo>
                  <a:lnTo>
                    <a:pt x="4213" y="27865"/>
                  </a:lnTo>
                  <a:lnTo>
                    <a:pt x="5881" y="29796"/>
                  </a:lnTo>
                  <a:lnTo>
                    <a:pt x="7504" y="31595"/>
                  </a:lnTo>
                  <a:lnTo>
                    <a:pt x="8733" y="32999"/>
                  </a:lnTo>
                  <a:lnTo>
                    <a:pt x="9391" y="33833"/>
                  </a:lnTo>
                  <a:lnTo>
                    <a:pt x="9523" y="34271"/>
                  </a:lnTo>
                  <a:lnTo>
                    <a:pt x="8996" y="35807"/>
                  </a:lnTo>
                  <a:lnTo>
                    <a:pt x="8865" y="36202"/>
                  </a:lnTo>
                  <a:lnTo>
                    <a:pt x="8865" y="36290"/>
                  </a:lnTo>
                  <a:lnTo>
                    <a:pt x="8908" y="36334"/>
                  </a:lnTo>
                  <a:lnTo>
                    <a:pt x="8952" y="36421"/>
                  </a:lnTo>
                  <a:lnTo>
                    <a:pt x="8996" y="36421"/>
                  </a:lnTo>
                  <a:lnTo>
                    <a:pt x="9040" y="36465"/>
                  </a:lnTo>
                  <a:lnTo>
                    <a:pt x="9172" y="36421"/>
                  </a:lnTo>
                  <a:lnTo>
                    <a:pt x="9216" y="36334"/>
                  </a:lnTo>
                  <a:lnTo>
                    <a:pt x="9874" y="34315"/>
                  </a:lnTo>
                  <a:lnTo>
                    <a:pt x="9874" y="34227"/>
                  </a:lnTo>
                  <a:lnTo>
                    <a:pt x="9698" y="33701"/>
                  </a:lnTo>
                  <a:lnTo>
                    <a:pt x="9698" y="33657"/>
                  </a:lnTo>
                  <a:lnTo>
                    <a:pt x="8996" y="32779"/>
                  </a:lnTo>
                  <a:lnTo>
                    <a:pt x="7768" y="31375"/>
                  </a:lnTo>
                  <a:lnTo>
                    <a:pt x="6144" y="29576"/>
                  </a:lnTo>
                  <a:lnTo>
                    <a:pt x="4477" y="27645"/>
                  </a:lnTo>
                  <a:lnTo>
                    <a:pt x="1844" y="24179"/>
                  </a:lnTo>
                  <a:lnTo>
                    <a:pt x="440" y="22029"/>
                  </a:lnTo>
                  <a:lnTo>
                    <a:pt x="352" y="21239"/>
                  </a:lnTo>
                  <a:lnTo>
                    <a:pt x="483" y="20800"/>
                  </a:lnTo>
                  <a:lnTo>
                    <a:pt x="3731" y="19571"/>
                  </a:lnTo>
                  <a:lnTo>
                    <a:pt x="3774" y="19571"/>
                  </a:lnTo>
                  <a:lnTo>
                    <a:pt x="4696" y="19045"/>
                  </a:lnTo>
                  <a:lnTo>
                    <a:pt x="4740" y="19045"/>
                  </a:lnTo>
                  <a:lnTo>
                    <a:pt x="8163" y="16105"/>
                  </a:lnTo>
                  <a:lnTo>
                    <a:pt x="10708" y="13999"/>
                  </a:lnTo>
                  <a:lnTo>
                    <a:pt x="13472" y="11805"/>
                  </a:lnTo>
                  <a:lnTo>
                    <a:pt x="14876" y="10971"/>
                  </a:lnTo>
                  <a:lnTo>
                    <a:pt x="19089" y="8557"/>
                  </a:lnTo>
                  <a:lnTo>
                    <a:pt x="21063" y="7592"/>
                  </a:lnTo>
                  <a:lnTo>
                    <a:pt x="23828" y="6363"/>
                  </a:lnTo>
                  <a:lnTo>
                    <a:pt x="26724" y="5091"/>
                  </a:lnTo>
                  <a:lnTo>
                    <a:pt x="29225" y="3994"/>
                  </a:lnTo>
                  <a:lnTo>
                    <a:pt x="31463" y="3029"/>
                  </a:lnTo>
                  <a:lnTo>
                    <a:pt x="33745" y="1800"/>
                  </a:lnTo>
                  <a:lnTo>
                    <a:pt x="36246" y="308"/>
                  </a:lnTo>
                  <a:lnTo>
                    <a:pt x="36290" y="264"/>
                  </a:lnTo>
                  <a:lnTo>
                    <a:pt x="36334" y="220"/>
                  </a:lnTo>
                  <a:lnTo>
                    <a:pt x="36334" y="132"/>
                  </a:lnTo>
                  <a:lnTo>
                    <a:pt x="36290" y="89"/>
                  </a:lnTo>
                  <a:lnTo>
                    <a:pt x="36246" y="45"/>
                  </a:lnTo>
                  <a:lnTo>
                    <a:pt x="36202"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2" name="Google Shape;6892;p166"/>
            <p:cNvSpPr/>
            <p:nvPr/>
          </p:nvSpPr>
          <p:spPr>
            <a:xfrm>
              <a:off x="4648100" y="2725300"/>
              <a:ext cx="830475" cy="834850"/>
            </a:xfrm>
            <a:custGeom>
              <a:rect b="b" l="l" r="r" t="t"/>
              <a:pathLst>
                <a:path extrusionOk="0" h="33394" w="33219">
                  <a:moveTo>
                    <a:pt x="32955" y="0"/>
                  </a:moveTo>
                  <a:lnTo>
                    <a:pt x="29269" y="2194"/>
                  </a:lnTo>
                  <a:lnTo>
                    <a:pt x="26636" y="3511"/>
                  </a:lnTo>
                  <a:lnTo>
                    <a:pt x="23916" y="4652"/>
                  </a:lnTo>
                  <a:lnTo>
                    <a:pt x="21502" y="5749"/>
                  </a:lnTo>
                  <a:lnTo>
                    <a:pt x="18738" y="6977"/>
                  </a:lnTo>
                  <a:lnTo>
                    <a:pt x="16368" y="8118"/>
                  </a:lnTo>
                  <a:lnTo>
                    <a:pt x="14350" y="9171"/>
                  </a:lnTo>
                  <a:lnTo>
                    <a:pt x="12068" y="10488"/>
                  </a:lnTo>
                  <a:lnTo>
                    <a:pt x="10049" y="11716"/>
                  </a:lnTo>
                  <a:lnTo>
                    <a:pt x="7329" y="13910"/>
                  </a:lnTo>
                  <a:lnTo>
                    <a:pt x="4652" y="16192"/>
                  </a:lnTo>
                  <a:lnTo>
                    <a:pt x="1317" y="19132"/>
                  </a:lnTo>
                  <a:lnTo>
                    <a:pt x="264" y="19790"/>
                  </a:lnTo>
                  <a:lnTo>
                    <a:pt x="220" y="19834"/>
                  </a:lnTo>
                  <a:lnTo>
                    <a:pt x="1" y="20185"/>
                  </a:lnTo>
                  <a:lnTo>
                    <a:pt x="1" y="20229"/>
                  </a:lnTo>
                  <a:lnTo>
                    <a:pt x="1" y="20317"/>
                  </a:lnTo>
                  <a:lnTo>
                    <a:pt x="176" y="20975"/>
                  </a:lnTo>
                  <a:lnTo>
                    <a:pt x="220" y="21019"/>
                  </a:lnTo>
                  <a:lnTo>
                    <a:pt x="3423" y="25056"/>
                  </a:lnTo>
                  <a:lnTo>
                    <a:pt x="5881" y="28128"/>
                  </a:lnTo>
                  <a:lnTo>
                    <a:pt x="6671" y="29356"/>
                  </a:lnTo>
                  <a:lnTo>
                    <a:pt x="6934" y="30278"/>
                  </a:lnTo>
                  <a:lnTo>
                    <a:pt x="6934" y="30848"/>
                  </a:lnTo>
                  <a:lnTo>
                    <a:pt x="6144" y="33174"/>
                  </a:lnTo>
                  <a:lnTo>
                    <a:pt x="6100" y="33218"/>
                  </a:lnTo>
                  <a:lnTo>
                    <a:pt x="6144" y="33306"/>
                  </a:lnTo>
                  <a:lnTo>
                    <a:pt x="6188" y="33349"/>
                  </a:lnTo>
                  <a:lnTo>
                    <a:pt x="6232" y="33393"/>
                  </a:lnTo>
                  <a:lnTo>
                    <a:pt x="6276" y="33393"/>
                  </a:lnTo>
                  <a:lnTo>
                    <a:pt x="6407" y="33349"/>
                  </a:lnTo>
                  <a:lnTo>
                    <a:pt x="6451" y="33306"/>
                  </a:lnTo>
                  <a:lnTo>
                    <a:pt x="7285" y="30936"/>
                  </a:lnTo>
                  <a:lnTo>
                    <a:pt x="7285" y="30848"/>
                  </a:lnTo>
                  <a:lnTo>
                    <a:pt x="7285" y="30234"/>
                  </a:lnTo>
                  <a:lnTo>
                    <a:pt x="7285" y="30190"/>
                  </a:lnTo>
                  <a:lnTo>
                    <a:pt x="6978" y="29269"/>
                  </a:lnTo>
                  <a:lnTo>
                    <a:pt x="6978" y="29225"/>
                  </a:lnTo>
                  <a:lnTo>
                    <a:pt x="6144" y="27952"/>
                  </a:lnTo>
                  <a:lnTo>
                    <a:pt x="3687" y="24837"/>
                  </a:lnTo>
                  <a:lnTo>
                    <a:pt x="483" y="20844"/>
                  </a:lnTo>
                  <a:lnTo>
                    <a:pt x="352" y="20273"/>
                  </a:lnTo>
                  <a:lnTo>
                    <a:pt x="483" y="20054"/>
                  </a:lnTo>
                  <a:lnTo>
                    <a:pt x="1537" y="19396"/>
                  </a:lnTo>
                  <a:lnTo>
                    <a:pt x="1580" y="19396"/>
                  </a:lnTo>
                  <a:lnTo>
                    <a:pt x="4871" y="16456"/>
                  </a:lnTo>
                  <a:lnTo>
                    <a:pt x="7548" y="14174"/>
                  </a:lnTo>
                  <a:lnTo>
                    <a:pt x="10225" y="12024"/>
                  </a:lnTo>
                  <a:lnTo>
                    <a:pt x="12243" y="10795"/>
                  </a:lnTo>
                  <a:lnTo>
                    <a:pt x="14525" y="9479"/>
                  </a:lnTo>
                  <a:lnTo>
                    <a:pt x="16544" y="8469"/>
                  </a:lnTo>
                  <a:lnTo>
                    <a:pt x="18913" y="7328"/>
                  </a:lnTo>
                  <a:lnTo>
                    <a:pt x="21634" y="6056"/>
                  </a:lnTo>
                  <a:lnTo>
                    <a:pt x="24047" y="5003"/>
                  </a:lnTo>
                  <a:lnTo>
                    <a:pt x="26768" y="3818"/>
                  </a:lnTo>
                  <a:lnTo>
                    <a:pt x="29445" y="2502"/>
                  </a:lnTo>
                  <a:lnTo>
                    <a:pt x="33131" y="308"/>
                  </a:lnTo>
                  <a:lnTo>
                    <a:pt x="33218" y="264"/>
                  </a:lnTo>
                  <a:lnTo>
                    <a:pt x="33218" y="220"/>
                  </a:lnTo>
                  <a:lnTo>
                    <a:pt x="33218" y="132"/>
                  </a:lnTo>
                  <a:lnTo>
                    <a:pt x="33218" y="88"/>
                  </a:lnTo>
                  <a:lnTo>
                    <a:pt x="33174"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3" name="Google Shape;6893;p166"/>
            <p:cNvSpPr/>
            <p:nvPr/>
          </p:nvSpPr>
          <p:spPr>
            <a:xfrm>
              <a:off x="4789625" y="2746150"/>
              <a:ext cx="713075" cy="742700"/>
            </a:xfrm>
            <a:custGeom>
              <a:rect b="b" l="l" r="r" t="t"/>
              <a:pathLst>
                <a:path extrusionOk="0" h="29708" w="28523">
                  <a:moveTo>
                    <a:pt x="28259" y="0"/>
                  </a:moveTo>
                  <a:lnTo>
                    <a:pt x="25100" y="1887"/>
                  </a:lnTo>
                  <a:lnTo>
                    <a:pt x="23213" y="2896"/>
                  </a:lnTo>
                  <a:lnTo>
                    <a:pt x="21238" y="3862"/>
                  </a:lnTo>
                  <a:lnTo>
                    <a:pt x="19308" y="4783"/>
                  </a:lnTo>
                  <a:lnTo>
                    <a:pt x="17333" y="5661"/>
                  </a:lnTo>
                  <a:lnTo>
                    <a:pt x="15051" y="6714"/>
                  </a:lnTo>
                  <a:lnTo>
                    <a:pt x="12726" y="7767"/>
                  </a:lnTo>
                  <a:lnTo>
                    <a:pt x="10400" y="8952"/>
                  </a:lnTo>
                  <a:lnTo>
                    <a:pt x="9303" y="9566"/>
                  </a:lnTo>
                  <a:lnTo>
                    <a:pt x="8162" y="10180"/>
                  </a:lnTo>
                  <a:lnTo>
                    <a:pt x="5924" y="11541"/>
                  </a:lnTo>
                  <a:lnTo>
                    <a:pt x="2194" y="14568"/>
                  </a:lnTo>
                  <a:lnTo>
                    <a:pt x="746" y="15973"/>
                  </a:lnTo>
                  <a:lnTo>
                    <a:pt x="702" y="16016"/>
                  </a:lnTo>
                  <a:lnTo>
                    <a:pt x="132" y="16719"/>
                  </a:lnTo>
                  <a:lnTo>
                    <a:pt x="88" y="16762"/>
                  </a:lnTo>
                  <a:lnTo>
                    <a:pt x="0" y="17157"/>
                  </a:lnTo>
                  <a:lnTo>
                    <a:pt x="0" y="17245"/>
                  </a:lnTo>
                  <a:lnTo>
                    <a:pt x="132" y="17684"/>
                  </a:lnTo>
                  <a:lnTo>
                    <a:pt x="132" y="17728"/>
                  </a:lnTo>
                  <a:lnTo>
                    <a:pt x="3291" y="22599"/>
                  </a:lnTo>
                  <a:lnTo>
                    <a:pt x="4037" y="24090"/>
                  </a:lnTo>
                  <a:lnTo>
                    <a:pt x="4213" y="25100"/>
                  </a:lnTo>
                  <a:lnTo>
                    <a:pt x="4081" y="25714"/>
                  </a:lnTo>
                  <a:lnTo>
                    <a:pt x="3555" y="26372"/>
                  </a:lnTo>
                  <a:lnTo>
                    <a:pt x="3511" y="26416"/>
                  </a:lnTo>
                  <a:lnTo>
                    <a:pt x="2150" y="29444"/>
                  </a:lnTo>
                  <a:lnTo>
                    <a:pt x="2107" y="29532"/>
                  </a:lnTo>
                  <a:lnTo>
                    <a:pt x="2150" y="29575"/>
                  </a:lnTo>
                  <a:lnTo>
                    <a:pt x="2150" y="29663"/>
                  </a:lnTo>
                  <a:lnTo>
                    <a:pt x="2238" y="29707"/>
                  </a:lnTo>
                  <a:lnTo>
                    <a:pt x="2282" y="29707"/>
                  </a:lnTo>
                  <a:lnTo>
                    <a:pt x="2370" y="29663"/>
                  </a:lnTo>
                  <a:lnTo>
                    <a:pt x="2458" y="29619"/>
                  </a:lnTo>
                  <a:lnTo>
                    <a:pt x="3818" y="26592"/>
                  </a:lnTo>
                  <a:lnTo>
                    <a:pt x="4388" y="25890"/>
                  </a:lnTo>
                  <a:lnTo>
                    <a:pt x="4388" y="25846"/>
                  </a:lnTo>
                  <a:lnTo>
                    <a:pt x="4564" y="25144"/>
                  </a:lnTo>
                  <a:lnTo>
                    <a:pt x="4564" y="25100"/>
                  </a:lnTo>
                  <a:lnTo>
                    <a:pt x="4388" y="24003"/>
                  </a:lnTo>
                  <a:lnTo>
                    <a:pt x="4344" y="23959"/>
                  </a:lnTo>
                  <a:lnTo>
                    <a:pt x="3599" y="22423"/>
                  </a:lnTo>
                  <a:lnTo>
                    <a:pt x="439" y="17552"/>
                  </a:lnTo>
                  <a:lnTo>
                    <a:pt x="351" y="17201"/>
                  </a:lnTo>
                  <a:lnTo>
                    <a:pt x="439" y="16894"/>
                  </a:lnTo>
                  <a:lnTo>
                    <a:pt x="966" y="16236"/>
                  </a:lnTo>
                  <a:lnTo>
                    <a:pt x="2414" y="14832"/>
                  </a:lnTo>
                  <a:lnTo>
                    <a:pt x="6100" y="11804"/>
                  </a:lnTo>
                  <a:lnTo>
                    <a:pt x="8338" y="10488"/>
                  </a:lnTo>
                  <a:lnTo>
                    <a:pt x="9479" y="9873"/>
                  </a:lnTo>
                  <a:lnTo>
                    <a:pt x="10576" y="9259"/>
                  </a:lnTo>
                  <a:lnTo>
                    <a:pt x="12857" y="8118"/>
                  </a:lnTo>
                  <a:lnTo>
                    <a:pt x="15183" y="7021"/>
                  </a:lnTo>
                  <a:lnTo>
                    <a:pt x="17465" y="5968"/>
                  </a:lnTo>
                  <a:lnTo>
                    <a:pt x="19439" y="5090"/>
                  </a:lnTo>
                  <a:lnTo>
                    <a:pt x="21414" y="4169"/>
                  </a:lnTo>
                  <a:lnTo>
                    <a:pt x="23345" y="3247"/>
                  </a:lnTo>
                  <a:lnTo>
                    <a:pt x="25276" y="2194"/>
                  </a:lnTo>
                  <a:lnTo>
                    <a:pt x="28435" y="307"/>
                  </a:lnTo>
                  <a:lnTo>
                    <a:pt x="28523" y="263"/>
                  </a:lnTo>
                  <a:lnTo>
                    <a:pt x="28523" y="220"/>
                  </a:lnTo>
                  <a:lnTo>
                    <a:pt x="28523" y="132"/>
                  </a:lnTo>
                  <a:lnTo>
                    <a:pt x="28523" y="88"/>
                  </a:lnTo>
                  <a:lnTo>
                    <a:pt x="28479"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4" name="Google Shape;6894;p166"/>
            <p:cNvSpPr/>
            <p:nvPr/>
          </p:nvSpPr>
          <p:spPr>
            <a:xfrm>
              <a:off x="5014500" y="3023675"/>
              <a:ext cx="151425" cy="318175"/>
            </a:xfrm>
            <a:custGeom>
              <a:rect b="b" l="l" r="r" t="t"/>
              <a:pathLst>
                <a:path extrusionOk="0" h="12727" w="6057">
                  <a:moveTo>
                    <a:pt x="5749" y="1"/>
                  </a:moveTo>
                  <a:lnTo>
                    <a:pt x="2678" y="2195"/>
                  </a:lnTo>
                  <a:lnTo>
                    <a:pt x="1800" y="2985"/>
                  </a:lnTo>
                  <a:lnTo>
                    <a:pt x="1756" y="3072"/>
                  </a:lnTo>
                  <a:lnTo>
                    <a:pt x="1756" y="3160"/>
                  </a:lnTo>
                  <a:lnTo>
                    <a:pt x="1932" y="4433"/>
                  </a:lnTo>
                  <a:lnTo>
                    <a:pt x="1932" y="4477"/>
                  </a:lnTo>
                  <a:lnTo>
                    <a:pt x="2809" y="7768"/>
                  </a:lnTo>
                  <a:lnTo>
                    <a:pt x="3072" y="9304"/>
                  </a:lnTo>
                  <a:lnTo>
                    <a:pt x="3029" y="10225"/>
                  </a:lnTo>
                  <a:lnTo>
                    <a:pt x="2809" y="10664"/>
                  </a:lnTo>
                  <a:lnTo>
                    <a:pt x="703" y="11892"/>
                  </a:lnTo>
                  <a:lnTo>
                    <a:pt x="703" y="11936"/>
                  </a:lnTo>
                  <a:lnTo>
                    <a:pt x="89" y="12375"/>
                  </a:lnTo>
                  <a:lnTo>
                    <a:pt x="45" y="12463"/>
                  </a:lnTo>
                  <a:lnTo>
                    <a:pt x="1" y="12507"/>
                  </a:lnTo>
                  <a:lnTo>
                    <a:pt x="1" y="12595"/>
                  </a:lnTo>
                  <a:lnTo>
                    <a:pt x="45" y="12638"/>
                  </a:lnTo>
                  <a:lnTo>
                    <a:pt x="89" y="12682"/>
                  </a:lnTo>
                  <a:lnTo>
                    <a:pt x="176" y="12726"/>
                  </a:lnTo>
                  <a:lnTo>
                    <a:pt x="264" y="12682"/>
                  </a:lnTo>
                  <a:lnTo>
                    <a:pt x="922" y="12200"/>
                  </a:lnTo>
                  <a:lnTo>
                    <a:pt x="3029" y="10927"/>
                  </a:lnTo>
                  <a:lnTo>
                    <a:pt x="3116" y="10883"/>
                  </a:lnTo>
                  <a:lnTo>
                    <a:pt x="3380" y="10357"/>
                  </a:lnTo>
                  <a:lnTo>
                    <a:pt x="3380" y="10313"/>
                  </a:lnTo>
                  <a:lnTo>
                    <a:pt x="3424" y="9304"/>
                  </a:lnTo>
                  <a:lnTo>
                    <a:pt x="3424" y="9260"/>
                  </a:lnTo>
                  <a:lnTo>
                    <a:pt x="3160" y="7680"/>
                  </a:lnTo>
                  <a:lnTo>
                    <a:pt x="2283" y="4389"/>
                  </a:lnTo>
                  <a:lnTo>
                    <a:pt x="2107" y="3204"/>
                  </a:lnTo>
                  <a:lnTo>
                    <a:pt x="2897" y="2458"/>
                  </a:lnTo>
                  <a:lnTo>
                    <a:pt x="5969" y="308"/>
                  </a:lnTo>
                  <a:lnTo>
                    <a:pt x="6012" y="264"/>
                  </a:lnTo>
                  <a:lnTo>
                    <a:pt x="6056" y="176"/>
                  </a:lnTo>
                  <a:lnTo>
                    <a:pt x="6012" y="133"/>
                  </a:lnTo>
                  <a:lnTo>
                    <a:pt x="6012" y="45"/>
                  </a:lnTo>
                  <a:lnTo>
                    <a:pt x="5969"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5" name="Google Shape;6895;p166"/>
            <p:cNvSpPr/>
            <p:nvPr/>
          </p:nvSpPr>
          <p:spPr>
            <a:xfrm>
              <a:off x="4389200" y="3352775"/>
              <a:ext cx="295125" cy="759175"/>
            </a:xfrm>
            <a:custGeom>
              <a:rect b="b" l="l" r="r" t="t"/>
              <a:pathLst>
                <a:path extrusionOk="0" h="30367" w="11805">
                  <a:moveTo>
                    <a:pt x="133" y="1"/>
                  </a:moveTo>
                  <a:lnTo>
                    <a:pt x="89" y="45"/>
                  </a:lnTo>
                  <a:lnTo>
                    <a:pt x="45" y="89"/>
                  </a:lnTo>
                  <a:lnTo>
                    <a:pt x="1" y="176"/>
                  </a:lnTo>
                  <a:lnTo>
                    <a:pt x="1" y="220"/>
                  </a:lnTo>
                  <a:lnTo>
                    <a:pt x="396" y="1581"/>
                  </a:lnTo>
                  <a:lnTo>
                    <a:pt x="791" y="3906"/>
                  </a:lnTo>
                  <a:lnTo>
                    <a:pt x="1010" y="6539"/>
                  </a:lnTo>
                  <a:lnTo>
                    <a:pt x="1054" y="6583"/>
                  </a:lnTo>
                  <a:lnTo>
                    <a:pt x="1317" y="7417"/>
                  </a:lnTo>
                  <a:lnTo>
                    <a:pt x="1361" y="7461"/>
                  </a:lnTo>
                  <a:lnTo>
                    <a:pt x="4740" y="10752"/>
                  </a:lnTo>
                  <a:lnTo>
                    <a:pt x="7856" y="13736"/>
                  </a:lnTo>
                  <a:lnTo>
                    <a:pt x="8470" y="14481"/>
                  </a:lnTo>
                  <a:lnTo>
                    <a:pt x="9435" y="18255"/>
                  </a:lnTo>
                  <a:lnTo>
                    <a:pt x="9435" y="18299"/>
                  </a:lnTo>
                  <a:lnTo>
                    <a:pt x="10093" y="19747"/>
                  </a:lnTo>
                  <a:lnTo>
                    <a:pt x="9918" y="23301"/>
                  </a:lnTo>
                  <a:lnTo>
                    <a:pt x="9918" y="23345"/>
                  </a:lnTo>
                  <a:lnTo>
                    <a:pt x="11103" y="26154"/>
                  </a:lnTo>
                  <a:lnTo>
                    <a:pt x="11454" y="30191"/>
                  </a:lnTo>
                  <a:lnTo>
                    <a:pt x="11498" y="30322"/>
                  </a:lnTo>
                  <a:lnTo>
                    <a:pt x="11629" y="30366"/>
                  </a:lnTo>
                  <a:lnTo>
                    <a:pt x="11717" y="30322"/>
                  </a:lnTo>
                  <a:lnTo>
                    <a:pt x="11761" y="30278"/>
                  </a:lnTo>
                  <a:lnTo>
                    <a:pt x="11805" y="30235"/>
                  </a:lnTo>
                  <a:lnTo>
                    <a:pt x="11805" y="30147"/>
                  </a:lnTo>
                  <a:lnTo>
                    <a:pt x="11454" y="26110"/>
                  </a:lnTo>
                  <a:lnTo>
                    <a:pt x="11454" y="26066"/>
                  </a:lnTo>
                  <a:lnTo>
                    <a:pt x="10269" y="23258"/>
                  </a:lnTo>
                  <a:lnTo>
                    <a:pt x="10444" y="19747"/>
                  </a:lnTo>
                  <a:lnTo>
                    <a:pt x="10444" y="19659"/>
                  </a:lnTo>
                  <a:lnTo>
                    <a:pt x="9742" y="18167"/>
                  </a:lnTo>
                  <a:lnTo>
                    <a:pt x="8777" y="14350"/>
                  </a:lnTo>
                  <a:lnTo>
                    <a:pt x="8733" y="14306"/>
                  </a:lnTo>
                  <a:lnTo>
                    <a:pt x="8119" y="13516"/>
                  </a:lnTo>
                  <a:lnTo>
                    <a:pt x="5003" y="10488"/>
                  </a:lnTo>
                  <a:lnTo>
                    <a:pt x="1625" y="7241"/>
                  </a:lnTo>
                  <a:lnTo>
                    <a:pt x="1361" y="6495"/>
                  </a:lnTo>
                  <a:lnTo>
                    <a:pt x="1098" y="3862"/>
                  </a:lnTo>
                  <a:lnTo>
                    <a:pt x="747" y="1537"/>
                  </a:lnTo>
                  <a:lnTo>
                    <a:pt x="747" y="1493"/>
                  </a:lnTo>
                  <a:lnTo>
                    <a:pt x="352" y="133"/>
                  </a:lnTo>
                  <a:lnTo>
                    <a:pt x="308" y="89"/>
                  </a:lnTo>
                  <a:lnTo>
                    <a:pt x="264" y="45"/>
                  </a:lnTo>
                  <a:lnTo>
                    <a:pt x="220"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6" name="Google Shape;6896;p166"/>
            <p:cNvSpPr/>
            <p:nvPr/>
          </p:nvSpPr>
          <p:spPr>
            <a:xfrm>
              <a:off x="4328875" y="3108150"/>
              <a:ext cx="357650" cy="1116775"/>
            </a:xfrm>
            <a:custGeom>
              <a:rect b="b" l="l" r="r" t="t"/>
              <a:pathLst>
                <a:path extrusionOk="0" h="44671" w="14306">
                  <a:moveTo>
                    <a:pt x="2589" y="1"/>
                  </a:moveTo>
                  <a:lnTo>
                    <a:pt x="1273" y="352"/>
                  </a:lnTo>
                  <a:lnTo>
                    <a:pt x="1141" y="439"/>
                  </a:lnTo>
                  <a:lnTo>
                    <a:pt x="132" y="2107"/>
                  </a:lnTo>
                  <a:lnTo>
                    <a:pt x="132" y="2195"/>
                  </a:lnTo>
                  <a:lnTo>
                    <a:pt x="0" y="4257"/>
                  </a:lnTo>
                  <a:lnTo>
                    <a:pt x="132" y="6802"/>
                  </a:lnTo>
                  <a:lnTo>
                    <a:pt x="132" y="6846"/>
                  </a:lnTo>
                  <a:lnTo>
                    <a:pt x="1054" y="9830"/>
                  </a:lnTo>
                  <a:lnTo>
                    <a:pt x="1800" y="12945"/>
                  </a:lnTo>
                  <a:lnTo>
                    <a:pt x="2195" y="15183"/>
                  </a:lnTo>
                  <a:lnTo>
                    <a:pt x="2458" y="17202"/>
                  </a:lnTo>
                  <a:lnTo>
                    <a:pt x="3028" y="19835"/>
                  </a:lnTo>
                  <a:lnTo>
                    <a:pt x="3423" y="21151"/>
                  </a:lnTo>
                  <a:lnTo>
                    <a:pt x="3423" y="21195"/>
                  </a:lnTo>
                  <a:lnTo>
                    <a:pt x="4257" y="22380"/>
                  </a:lnTo>
                  <a:lnTo>
                    <a:pt x="5486" y="23696"/>
                  </a:lnTo>
                  <a:lnTo>
                    <a:pt x="6188" y="25363"/>
                  </a:lnTo>
                  <a:lnTo>
                    <a:pt x="6188" y="25407"/>
                  </a:lnTo>
                  <a:lnTo>
                    <a:pt x="7680" y="27514"/>
                  </a:lnTo>
                  <a:lnTo>
                    <a:pt x="8689" y="29137"/>
                  </a:lnTo>
                  <a:lnTo>
                    <a:pt x="9084" y="30146"/>
                  </a:lnTo>
                  <a:lnTo>
                    <a:pt x="9084" y="32077"/>
                  </a:lnTo>
                  <a:lnTo>
                    <a:pt x="9084" y="32121"/>
                  </a:lnTo>
                  <a:lnTo>
                    <a:pt x="9303" y="32955"/>
                  </a:lnTo>
                  <a:lnTo>
                    <a:pt x="9303" y="32999"/>
                  </a:lnTo>
                  <a:lnTo>
                    <a:pt x="10488" y="35324"/>
                  </a:lnTo>
                  <a:lnTo>
                    <a:pt x="10532" y="35368"/>
                  </a:lnTo>
                  <a:lnTo>
                    <a:pt x="11585" y="36992"/>
                  </a:lnTo>
                  <a:lnTo>
                    <a:pt x="12550" y="39274"/>
                  </a:lnTo>
                  <a:lnTo>
                    <a:pt x="13560" y="41511"/>
                  </a:lnTo>
                  <a:lnTo>
                    <a:pt x="13955" y="43135"/>
                  </a:lnTo>
                  <a:lnTo>
                    <a:pt x="13955" y="44232"/>
                  </a:lnTo>
                  <a:lnTo>
                    <a:pt x="13955" y="44495"/>
                  </a:lnTo>
                  <a:lnTo>
                    <a:pt x="13955" y="44539"/>
                  </a:lnTo>
                  <a:lnTo>
                    <a:pt x="13998" y="44627"/>
                  </a:lnTo>
                  <a:lnTo>
                    <a:pt x="14042" y="44671"/>
                  </a:lnTo>
                  <a:lnTo>
                    <a:pt x="14130" y="44671"/>
                  </a:lnTo>
                  <a:lnTo>
                    <a:pt x="14218" y="44627"/>
                  </a:lnTo>
                  <a:lnTo>
                    <a:pt x="14306" y="44539"/>
                  </a:lnTo>
                  <a:lnTo>
                    <a:pt x="14306" y="44276"/>
                  </a:lnTo>
                  <a:lnTo>
                    <a:pt x="14306" y="43135"/>
                  </a:lnTo>
                  <a:lnTo>
                    <a:pt x="14306" y="43091"/>
                  </a:lnTo>
                  <a:lnTo>
                    <a:pt x="13911" y="41424"/>
                  </a:lnTo>
                  <a:lnTo>
                    <a:pt x="13867" y="41380"/>
                  </a:lnTo>
                  <a:lnTo>
                    <a:pt x="12857" y="39142"/>
                  </a:lnTo>
                  <a:lnTo>
                    <a:pt x="11892" y="36816"/>
                  </a:lnTo>
                  <a:lnTo>
                    <a:pt x="10795" y="35193"/>
                  </a:lnTo>
                  <a:lnTo>
                    <a:pt x="9610" y="32867"/>
                  </a:lnTo>
                  <a:lnTo>
                    <a:pt x="9435" y="32077"/>
                  </a:lnTo>
                  <a:lnTo>
                    <a:pt x="9435" y="30103"/>
                  </a:lnTo>
                  <a:lnTo>
                    <a:pt x="9435" y="30059"/>
                  </a:lnTo>
                  <a:lnTo>
                    <a:pt x="9040" y="29006"/>
                  </a:lnTo>
                  <a:lnTo>
                    <a:pt x="8996" y="29006"/>
                  </a:lnTo>
                  <a:lnTo>
                    <a:pt x="7987" y="27338"/>
                  </a:lnTo>
                  <a:lnTo>
                    <a:pt x="6495" y="25232"/>
                  </a:lnTo>
                  <a:lnTo>
                    <a:pt x="5793" y="23564"/>
                  </a:lnTo>
                  <a:lnTo>
                    <a:pt x="5749" y="23521"/>
                  </a:lnTo>
                  <a:lnTo>
                    <a:pt x="4520" y="22160"/>
                  </a:lnTo>
                  <a:lnTo>
                    <a:pt x="3730" y="21019"/>
                  </a:lnTo>
                  <a:lnTo>
                    <a:pt x="3379" y="19747"/>
                  </a:lnTo>
                  <a:lnTo>
                    <a:pt x="2809" y="17158"/>
                  </a:lnTo>
                  <a:lnTo>
                    <a:pt x="2546" y="15139"/>
                  </a:lnTo>
                  <a:lnTo>
                    <a:pt x="2107" y="12901"/>
                  </a:lnTo>
                  <a:lnTo>
                    <a:pt x="1405" y="9742"/>
                  </a:lnTo>
                  <a:lnTo>
                    <a:pt x="483" y="6758"/>
                  </a:lnTo>
                  <a:lnTo>
                    <a:pt x="352" y="4257"/>
                  </a:lnTo>
                  <a:lnTo>
                    <a:pt x="483" y="2282"/>
                  </a:lnTo>
                  <a:lnTo>
                    <a:pt x="1405" y="703"/>
                  </a:lnTo>
                  <a:lnTo>
                    <a:pt x="2677" y="352"/>
                  </a:lnTo>
                  <a:lnTo>
                    <a:pt x="2721" y="308"/>
                  </a:lnTo>
                  <a:lnTo>
                    <a:pt x="2765" y="264"/>
                  </a:lnTo>
                  <a:lnTo>
                    <a:pt x="2809" y="176"/>
                  </a:lnTo>
                  <a:lnTo>
                    <a:pt x="2809" y="132"/>
                  </a:lnTo>
                  <a:lnTo>
                    <a:pt x="2765" y="45"/>
                  </a:lnTo>
                  <a:lnTo>
                    <a:pt x="2721"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7" name="Google Shape;6897;p166"/>
            <p:cNvSpPr/>
            <p:nvPr/>
          </p:nvSpPr>
          <p:spPr>
            <a:xfrm>
              <a:off x="4276225" y="3001750"/>
              <a:ext cx="400425" cy="1289000"/>
            </a:xfrm>
            <a:custGeom>
              <a:rect b="b" l="l" r="r" t="t"/>
              <a:pathLst>
                <a:path extrusionOk="0" h="51560" w="16017">
                  <a:moveTo>
                    <a:pt x="11936" y="0"/>
                  </a:moveTo>
                  <a:lnTo>
                    <a:pt x="11848" y="44"/>
                  </a:lnTo>
                  <a:lnTo>
                    <a:pt x="9917" y="1010"/>
                  </a:lnTo>
                  <a:lnTo>
                    <a:pt x="7635" y="1887"/>
                  </a:lnTo>
                  <a:lnTo>
                    <a:pt x="5573" y="2545"/>
                  </a:lnTo>
                  <a:lnTo>
                    <a:pt x="2765" y="3247"/>
                  </a:lnTo>
                  <a:lnTo>
                    <a:pt x="351" y="4037"/>
                  </a:lnTo>
                  <a:lnTo>
                    <a:pt x="264" y="4081"/>
                  </a:lnTo>
                  <a:lnTo>
                    <a:pt x="220" y="4169"/>
                  </a:lnTo>
                  <a:lnTo>
                    <a:pt x="0" y="5047"/>
                  </a:lnTo>
                  <a:lnTo>
                    <a:pt x="0" y="5090"/>
                  </a:lnTo>
                  <a:lnTo>
                    <a:pt x="88" y="7460"/>
                  </a:lnTo>
                  <a:lnTo>
                    <a:pt x="220" y="9698"/>
                  </a:lnTo>
                  <a:lnTo>
                    <a:pt x="220" y="9742"/>
                  </a:lnTo>
                  <a:lnTo>
                    <a:pt x="1097" y="11848"/>
                  </a:lnTo>
                  <a:lnTo>
                    <a:pt x="1492" y="13033"/>
                  </a:lnTo>
                  <a:lnTo>
                    <a:pt x="1799" y="14174"/>
                  </a:lnTo>
                  <a:lnTo>
                    <a:pt x="2370" y="16587"/>
                  </a:lnTo>
                  <a:lnTo>
                    <a:pt x="2896" y="19000"/>
                  </a:lnTo>
                  <a:lnTo>
                    <a:pt x="3379" y="21414"/>
                  </a:lnTo>
                  <a:lnTo>
                    <a:pt x="3774" y="23476"/>
                  </a:lnTo>
                  <a:lnTo>
                    <a:pt x="4213" y="25582"/>
                  </a:lnTo>
                  <a:lnTo>
                    <a:pt x="4959" y="29619"/>
                  </a:lnTo>
                  <a:lnTo>
                    <a:pt x="5003" y="29663"/>
                  </a:lnTo>
                  <a:lnTo>
                    <a:pt x="6977" y="32954"/>
                  </a:lnTo>
                  <a:lnTo>
                    <a:pt x="7679" y="34359"/>
                  </a:lnTo>
                  <a:lnTo>
                    <a:pt x="7943" y="35894"/>
                  </a:lnTo>
                  <a:lnTo>
                    <a:pt x="7986" y="35938"/>
                  </a:lnTo>
                  <a:lnTo>
                    <a:pt x="8513" y="37255"/>
                  </a:lnTo>
                  <a:lnTo>
                    <a:pt x="8557" y="37255"/>
                  </a:lnTo>
                  <a:lnTo>
                    <a:pt x="9654" y="39229"/>
                  </a:lnTo>
                  <a:lnTo>
                    <a:pt x="11058" y="41292"/>
                  </a:lnTo>
                  <a:lnTo>
                    <a:pt x="11936" y="42696"/>
                  </a:lnTo>
                  <a:lnTo>
                    <a:pt x="12989" y="45021"/>
                  </a:lnTo>
                  <a:lnTo>
                    <a:pt x="13033" y="45065"/>
                  </a:lnTo>
                  <a:lnTo>
                    <a:pt x="15402" y="48620"/>
                  </a:lnTo>
                  <a:lnTo>
                    <a:pt x="15666" y="49278"/>
                  </a:lnTo>
                  <a:lnTo>
                    <a:pt x="15534" y="50814"/>
                  </a:lnTo>
                  <a:lnTo>
                    <a:pt x="15402" y="51340"/>
                  </a:lnTo>
                  <a:lnTo>
                    <a:pt x="15402" y="51384"/>
                  </a:lnTo>
                  <a:lnTo>
                    <a:pt x="15402" y="51472"/>
                  </a:lnTo>
                  <a:lnTo>
                    <a:pt x="15446" y="51516"/>
                  </a:lnTo>
                  <a:lnTo>
                    <a:pt x="15490" y="51560"/>
                  </a:lnTo>
                  <a:lnTo>
                    <a:pt x="15578" y="51560"/>
                  </a:lnTo>
                  <a:lnTo>
                    <a:pt x="15666" y="51516"/>
                  </a:lnTo>
                  <a:lnTo>
                    <a:pt x="15709" y="51428"/>
                  </a:lnTo>
                  <a:lnTo>
                    <a:pt x="15885" y="50901"/>
                  </a:lnTo>
                  <a:lnTo>
                    <a:pt x="15885" y="50858"/>
                  </a:lnTo>
                  <a:lnTo>
                    <a:pt x="16017" y="49278"/>
                  </a:lnTo>
                  <a:lnTo>
                    <a:pt x="16017" y="49190"/>
                  </a:lnTo>
                  <a:lnTo>
                    <a:pt x="15709" y="48488"/>
                  </a:lnTo>
                  <a:lnTo>
                    <a:pt x="15666" y="48444"/>
                  </a:lnTo>
                  <a:lnTo>
                    <a:pt x="13340" y="44890"/>
                  </a:lnTo>
                  <a:lnTo>
                    <a:pt x="12243" y="42564"/>
                  </a:lnTo>
                  <a:lnTo>
                    <a:pt x="12243" y="42520"/>
                  </a:lnTo>
                  <a:lnTo>
                    <a:pt x="11321" y="41116"/>
                  </a:lnTo>
                  <a:lnTo>
                    <a:pt x="9961" y="39054"/>
                  </a:lnTo>
                  <a:lnTo>
                    <a:pt x="8864" y="37123"/>
                  </a:lnTo>
                  <a:lnTo>
                    <a:pt x="8294" y="35807"/>
                  </a:lnTo>
                  <a:lnTo>
                    <a:pt x="8030" y="34271"/>
                  </a:lnTo>
                  <a:lnTo>
                    <a:pt x="8030" y="34227"/>
                  </a:lnTo>
                  <a:lnTo>
                    <a:pt x="7284" y="32779"/>
                  </a:lnTo>
                  <a:lnTo>
                    <a:pt x="5310" y="29532"/>
                  </a:lnTo>
                  <a:lnTo>
                    <a:pt x="4564" y="25495"/>
                  </a:lnTo>
                  <a:lnTo>
                    <a:pt x="4125" y="23432"/>
                  </a:lnTo>
                  <a:lnTo>
                    <a:pt x="3730" y="21326"/>
                  </a:lnTo>
                  <a:lnTo>
                    <a:pt x="3247" y="18913"/>
                  </a:lnTo>
                  <a:lnTo>
                    <a:pt x="2721" y="16499"/>
                  </a:lnTo>
                  <a:lnTo>
                    <a:pt x="2150" y="14086"/>
                  </a:lnTo>
                  <a:lnTo>
                    <a:pt x="1799" y="12901"/>
                  </a:lnTo>
                  <a:lnTo>
                    <a:pt x="1448" y="11760"/>
                  </a:lnTo>
                  <a:lnTo>
                    <a:pt x="571" y="9610"/>
                  </a:lnTo>
                  <a:lnTo>
                    <a:pt x="439" y="7460"/>
                  </a:lnTo>
                  <a:lnTo>
                    <a:pt x="351" y="5090"/>
                  </a:lnTo>
                  <a:lnTo>
                    <a:pt x="571" y="4344"/>
                  </a:lnTo>
                  <a:lnTo>
                    <a:pt x="2852" y="3555"/>
                  </a:lnTo>
                  <a:lnTo>
                    <a:pt x="5705" y="2896"/>
                  </a:lnTo>
                  <a:lnTo>
                    <a:pt x="7767" y="2194"/>
                  </a:lnTo>
                  <a:lnTo>
                    <a:pt x="10049" y="1317"/>
                  </a:lnTo>
                  <a:lnTo>
                    <a:pt x="12023" y="351"/>
                  </a:lnTo>
                  <a:lnTo>
                    <a:pt x="12067" y="307"/>
                  </a:lnTo>
                  <a:lnTo>
                    <a:pt x="12111" y="220"/>
                  </a:lnTo>
                  <a:lnTo>
                    <a:pt x="12111" y="176"/>
                  </a:lnTo>
                  <a:lnTo>
                    <a:pt x="12111" y="88"/>
                  </a:lnTo>
                  <a:lnTo>
                    <a:pt x="12067" y="44"/>
                  </a:lnTo>
                  <a:lnTo>
                    <a:pt x="12023"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8" name="Google Shape;6898;p166"/>
            <p:cNvSpPr/>
            <p:nvPr/>
          </p:nvSpPr>
          <p:spPr>
            <a:xfrm>
              <a:off x="4227950" y="2940300"/>
              <a:ext cx="432250" cy="1407500"/>
            </a:xfrm>
            <a:custGeom>
              <a:rect b="b" l="l" r="r" t="t"/>
              <a:pathLst>
                <a:path extrusionOk="0" h="56300" w="17290">
                  <a:moveTo>
                    <a:pt x="14657" y="1"/>
                  </a:moveTo>
                  <a:lnTo>
                    <a:pt x="12112" y="1712"/>
                  </a:lnTo>
                  <a:lnTo>
                    <a:pt x="9479" y="2809"/>
                  </a:lnTo>
                  <a:lnTo>
                    <a:pt x="7548" y="3468"/>
                  </a:lnTo>
                  <a:lnTo>
                    <a:pt x="4345" y="4257"/>
                  </a:lnTo>
                  <a:lnTo>
                    <a:pt x="4301" y="4301"/>
                  </a:lnTo>
                  <a:lnTo>
                    <a:pt x="2765" y="5135"/>
                  </a:lnTo>
                  <a:lnTo>
                    <a:pt x="2721" y="5179"/>
                  </a:lnTo>
                  <a:lnTo>
                    <a:pt x="878" y="6539"/>
                  </a:lnTo>
                  <a:lnTo>
                    <a:pt x="264" y="7110"/>
                  </a:lnTo>
                  <a:lnTo>
                    <a:pt x="220" y="7197"/>
                  </a:lnTo>
                  <a:lnTo>
                    <a:pt x="0" y="7943"/>
                  </a:lnTo>
                  <a:lnTo>
                    <a:pt x="0" y="8031"/>
                  </a:lnTo>
                  <a:lnTo>
                    <a:pt x="132" y="10093"/>
                  </a:lnTo>
                  <a:lnTo>
                    <a:pt x="132" y="10137"/>
                  </a:lnTo>
                  <a:lnTo>
                    <a:pt x="1317" y="12902"/>
                  </a:lnTo>
                  <a:lnTo>
                    <a:pt x="2326" y="16149"/>
                  </a:lnTo>
                  <a:lnTo>
                    <a:pt x="3160" y="19967"/>
                  </a:lnTo>
                  <a:lnTo>
                    <a:pt x="3599" y="22512"/>
                  </a:lnTo>
                  <a:lnTo>
                    <a:pt x="4740" y="27075"/>
                  </a:lnTo>
                  <a:lnTo>
                    <a:pt x="5398" y="30278"/>
                  </a:lnTo>
                  <a:lnTo>
                    <a:pt x="5705" y="32253"/>
                  </a:lnTo>
                  <a:lnTo>
                    <a:pt x="5661" y="34666"/>
                  </a:lnTo>
                  <a:lnTo>
                    <a:pt x="5661" y="34710"/>
                  </a:lnTo>
                  <a:lnTo>
                    <a:pt x="5749" y="35676"/>
                  </a:lnTo>
                  <a:lnTo>
                    <a:pt x="5749" y="35720"/>
                  </a:lnTo>
                  <a:lnTo>
                    <a:pt x="6670" y="37870"/>
                  </a:lnTo>
                  <a:lnTo>
                    <a:pt x="7767" y="39976"/>
                  </a:lnTo>
                  <a:lnTo>
                    <a:pt x="9172" y="42082"/>
                  </a:lnTo>
                  <a:lnTo>
                    <a:pt x="10444" y="44013"/>
                  </a:lnTo>
                  <a:lnTo>
                    <a:pt x="11760" y="45900"/>
                  </a:lnTo>
                  <a:lnTo>
                    <a:pt x="12726" y="47831"/>
                  </a:lnTo>
                  <a:lnTo>
                    <a:pt x="13998" y="49849"/>
                  </a:lnTo>
                  <a:lnTo>
                    <a:pt x="15315" y="51736"/>
                  </a:lnTo>
                  <a:lnTo>
                    <a:pt x="16631" y="53535"/>
                  </a:lnTo>
                  <a:lnTo>
                    <a:pt x="16938" y="54105"/>
                  </a:lnTo>
                  <a:lnTo>
                    <a:pt x="16938" y="54544"/>
                  </a:lnTo>
                  <a:lnTo>
                    <a:pt x="16324" y="55948"/>
                  </a:lnTo>
                  <a:lnTo>
                    <a:pt x="16280" y="56080"/>
                  </a:lnTo>
                  <a:lnTo>
                    <a:pt x="16280" y="56124"/>
                  </a:lnTo>
                  <a:lnTo>
                    <a:pt x="16324" y="56212"/>
                  </a:lnTo>
                  <a:lnTo>
                    <a:pt x="16368" y="56256"/>
                  </a:lnTo>
                  <a:lnTo>
                    <a:pt x="16412" y="56299"/>
                  </a:lnTo>
                  <a:lnTo>
                    <a:pt x="16456" y="56299"/>
                  </a:lnTo>
                  <a:lnTo>
                    <a:pt x="16543" y="56256"/>
                  </a:lnTo>
                  <a:lnTo>
                    <a:pt x="16631" y="56124"/>
                  </a:lnTo>
                  <a:lnTo>
                    <a:pt x="16631" y="56080"/>
                  </a:lnTo>
                  <a:lnTo>
                    <a:pt x="17246" y="54632"/>
                  </a:lnTo>
                  <a:lnTo>
                    <a:pt x="17289" y="54588"/>
                  </a:lnTo>
                  <a:lnTo>
                    <a:pt x="17289" y="54062"/>
                  </a:lnTo>
                  <a:lnTo>
                    <a:pt x="17289" y="53974"/>
                  </a:lnTo>
                  <a:lnTo>
                    <a:pt x="16894" y="53359"/>
                  </a:lnTo>
                  <a:lnTo>
                    <a:pt x="15578" y="51516"/>
                  </a:lnTo>
                  <a:lnTo>
                    <a:pt x="14306" y="49630"/>
                  </a:lnTo>
                  <a:lnTo>
                    <a:pt x="13033" y="47655"/>
                  </a:lnTo>
                  <a:lnTo>
                    <a:pt x="12068" y="45724"/>
                  </a:lnTo>
                  <a:lnTo>
                    <a:pt x="12068" y="45680"/>
                  </a:lnTo>
                  <a:lnTo>
                    <a:pt x="10751" y="43794"/>
                  </a:lnTo>
                  <a:lnTo>
                    <a:pt x="9479" y="41863"/>
                  </a:lnTo>
                  <a:lnTo>
                    <a:pt x="8075" y="39800"/>
                  </a:lnTo>
                  <a:lnTo>
                    <a:pt x="6977" y="37738"/>
                  </a:lnTo>
                  <a:lnTo>
                    <a:pt x="6100" y="35632"/>
                  </a:lnTo>
                  <a:lnTo>
                    <a:pt x="6012" y="34666"/>
                  </a:lnTo>
                  <a:lnTo>
                    <a:pt x="6056" y="32253"/>
                  </a:lnTo>
                  <a:lnTo>
                    <a:pt x="6056" y="32209"/>
                  </a:lnTo>
                  <a:lnTo>
                    <a:pt x="5749" y="30235"/>
                  </a:lnTo>
                  <a:lnTo>
                    <a:pt x="5091" y="27031"/>
                  </a:lnTo>
                  <a:lnTo>
                    <a:pt x="3950" y="22424"/>
                  </a:lnTo>
                  <a:lnTo>
                    <a:pt x="3467" y="19923"/>
                  </a:lnTo>
                  <a:lnTo>
                    <a:pt x="2677" y="16061"/>
                  </a:lnTo>
                  <a:lnTo>
                    <a:pt x="1668" y="12770"/>
                  </a:lnTo>
                  <a:lnTo>
                    <a:pt x="483" y="10050"/>
                  </a:lnTo>
                  <a:lnTo>
                    <a:pt x="352" y="8031"/>
                  </a:lnTo>
                  <a:lnTo>
                    <a:pt x="571" y="7329"/>
                  </a:lnTo>
                  <a:lnTo>
                    <a:pt x="1098" y="6802"/>
                  </a:lnTo>
                  <a:lnTo>
                    <a:pt x="2940" y="5442"/>
                  </a:lnTo>
                  <a:lnTo>
                    <a:pt x="4432" y="4608"/>
                  </a:lnTo>
                  <a:lnTo>
                    <a:pt x="7636" y="3819"/>
                  </a:lnTo>
                  <a:lnTo>
                    <a:pt x="9610" y="3116"/>
                  </a:lnTo>
                  <a:lnTo>
                    <a:pt x="12243" y="2019"/>
                  </a:lnTo>
                  <a:lnTo>
                    <a:pt x="12287" y="2019"/>
                  </a:lnTo>
                  <a:lnTo>
                    <a:pt x="14876" y="308"/>
                  </a:lnTo>
                  <a:lnTo>
                    <a:pt x="14920" y="264"/>
                  </a:lnTo>
                  <a:lnTo>
                    <a:pt x="14920" y="220"/>
                  </a:lnTo>
                  <a:lnTo>
                    <a:pt x="14920" y="133"/>
                  </a:lnTo>
                  <a:lnTo>
                    <a:pt x="14920" y="89"/>
                  </a:lnTo>
                  <a:lnTo>
                    <a:pt x="14876"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9" name="Google Shape;6899;p166"/>
            <p:cNvSpPr/>
            <p:nvPr/>
          </p:nvSpPr>
          <p:spPr>
            <a:xfrm>
              <a:off x="4167625" y="2749425"/>
              <a:ext cx="593500" cy="1676250"/>
            </a:xfrm>
            <a:custGeom>
              <a:rect b="b" l="l" r="r" t="t"/>
              <a:pathLst>
                <a:path extrusionOk="0" h="67050" w="23740">
                  <a:moveTo>
                    <a:pt x="23520" y="1"/>
                  </a:moveTo>
                  <a:lnTo>
                    <a:pt x="23476" y="45"/>
                  </a:lnTo>
                  <a:lnTo>
                    <a:pt x="19571" y="2370"/>
                  </a:lnTo>
                  <a:lnTo>
                    <a:pt x="17640" y="3731"/>
                  </a:lnTo>
                  <a:lnTo>
                    <a:pt x="15490" y="5223"/>
                  </a:lnTo>
                  <a:lnTo>
                    <a:pt x="13779" y="6363"/>
                  </a:lnTo>
                  <a:lnTo>
                    <a:pt x="11628" y="7285"/>
                  </a:lnTo>
                  <a:lnTo>
                    <a:pt x="8820" y="8338"/>
                  </a:lnTo>
                  <a:lnTo>
                    <a:pt x="7723" y="8821"/>
                  </a:lnTo>
                  <a:lnTo>
                    <a:pt x="6977" y="8908"/>
                  </a:lnTo>
                  <a:lnTo>
                    <a:pt x="6889" y="8952"/>
                  </a:lnTo>
                  <a:lnTo>
                    <a:pt x="3818" y="11585"/>
                  </a:lnTo>
                  <a:lnTo>
                    <a:pt x="2019" y="13165"/>
                  </a:lnTo>
                  <a:lnTo>
                    <a:pt x="702" y="14701"/>
                  </a:lnTo>
                  <a:lnTo>
                    <a:pt x="658" y="14745"/>
                  </a:lnTo>
                  <a:lnTo>
                    <a:pt x="88" y="15754"/>
                  </a:lnTo>
                  <a:lnTo>
                    <a:pt x="44" y="15842"/>
                  </a:lnTo>
                  <a:lnTo>
                    <a:pt x="0" y="16324"/>
                  </a:lnTo>
                  <a:lnTo>
                    <a:pt x="0" y="16412"/>
                  </a:lnTo>
                  <a:lnTo>
                    <a:pt x="1053" y="19176"/>
                  </a:lnTo>
                  <a:lnTo>
                    <a:pt x="1580" y="21283"/>
                  </a:lnTo>
                  <a:lnTo>
                    <a:pt x="2238" y="25100"/>
                  </a:lnTo>
                  <a:lnTo>
                    <a:pt x="2677" y="27558"/>
                  </a:lnTo>
                  <a:lnTo>
                    <a:pt x="3116" y="29839"/>
                  </a:lnTo>
                  <a:lnTo>
                    <a:pt x="4169" y="33218"/>
                  </a:lnTo>
                  <a:lnTo>
                    <a:pt x="5090" y="36158"/>
                  </a:lnTo>
                  <a:lnTo>
                    <a:pt x="5661" y="38923"/>
                  </a:lnTo>
                  <a:lnTo>
                    <a:pt x="5968" y="41073"/>
                  </a:lnTo>
                  <a:lnTo>
                    <a:pt x="5792" y="43837"/>
                  </a:lnTo>
                  <a:lnTo>
                    <a:pt x="5792" y="45900"/>
                  </a:lnTo>
                  <a:lnTo>
                    <a:pt x="5836" y="45943"/>
                  </a:lnTo>
                  <a:lnTo>
                    <a:pt x="6099" y="47918"/>
                  </a:lnTo>
                  <a:lnTo>
                    <a:pt x="6494" y="49761"/>
                  </a:lnTo>
                  <a:lnTo>
                    <a:pt x="6538" y="49805"/>
                  </a:lnTo>
                  <a:lnTo>
                    <a:pt x="7065" y="50946"/>
                  </a:lnTo>
                  <a:lnTo>
                    <a:pt x="8688" y="53272"/>
                  </a:lnTo>
                  <a:lnTo>
                    <a:pt x="9961" y="54939"/>
                  </a:lnTo>
                  <a:lnTo>
                    <a:pt x="12023" y="58230"/>
                  </a:lnTo>
                  <a:lnTo>
                    <a:pt x="13603" y="60292"/>
                  </a:lnTo>
                  <a:lnTo>
                    <a:pt x="15402" y="62837"/>
                  </a:lnTo>
                  <a:lnTo>
                    <a:pt x="16543" y="64812"/>
                  </a:lnTo>
                  <a:lnTo>
                    <a:pt x="16675" y="65426"/>
                  </a:lnTo>
                  <a:lnTo>
                    <a:pt x="16148" y="66831"/>
                  </a:lnTo>
                  <a:lnTo>
                    <a:pt x="16148" y="66874"/>
                  </a:lnTo>
                  <a:lnTo>
                    <a:pt x="16148" y="66962"/>
                  </a:lnTo>
                  <a:lnTo>
                    <a:pt x="16192" y="67006"/>
                  </a:lnTo>
                  <a:lnTo>
                    <a:pt x="16236" y="67050"/>
                  </a:lnTo>
                  <a:lnTo>
                    <a:pt x="16411" y="67050"/>
                  </a:lnTo>
                  <a:lnTo>
                    <a:pt x="16455" y="66962"/>
                  </a:lnTo>
                  <a:lnTo>
                    <a:pt x="17026" y="65514"/>
                  </a:lnTo>
                  <a:lnTo>
                    <a:pt x="17026" y="65382"/>
                  </a:lnTo>
                  <a:lnTo>
                    <a:pt x="16894" y="64680"/>
                  </a:lnTo>
                  <a:lnTo>
                    <a:pt x="16850" y="64637"/>
                  </a:lnTo>
                  <a:lnTo>
                    <a:pt x="15709" y="62662"/>
                  </a:lnTo>
                  <a:lnTo>
                    <a:pt x="13866" y="60073"/>
                  </a:lnTo>
                  <a:lnTo>
                    <a:pt x="12330" y="58011"/>
                  </a:lnTo>
                  <a:lnTo>
                    <a:pt x="10224" y="54720"/>
                  </a:lnTo>
                  <a:lnTo>
                    <a:pt x="8996" y="53096"/>
                  </a:lnTo>
                  <a:lnTo>
                    <a:pt x="7372" y="50770"/>
                  </a:lnTo>
                  <a:lnTo>
                    <a:pt x="6845" y="49673"/>
                  </a:lnTo>
                  <a:lnTo>
                    <a:pt x="6450" y="47874"/>
                  </a:lnTo>
                  <a:lnTo>
                    <a:pt x="6143" y="45900"/>
                  </a:lnTo>
                  <a:lnTo>
                    <a:pt x="6143" y="43881"/>
                  </a:lnTo>
                  <a:lnTo>
                    <a:pt x="6319" y="41073"/>
                  </a:lnTo>
                  <a:lnTo>
                    <a:pt x="6319" y="41029"/>
                  </a:lnTo>
                  <a:lnTo>
                    <a:pt x="6012" y="38835"/>
                  </a:lnTo>
                  <a:lnTo>
                    <a:pt x="5397" y="36070"/>
                  </a:lnTo>
                  <a:lnTo>
                    <a:pt x="4520" y="33087"/>
                  </a:lnTo>
                  <a:lnTo>
                    <a:pt x="3467" y="29752"/>
                  </a:lnTo>
                  <a:lnTo>
                    <a:pt x="3028" y="27514"/>
                  </a:lnTo>
                  <a:lnTo>
                    <a:pt x="2589" y="25056"/>
                  </a:lnTo>
                  <a:lnTo>
                    <a:pt x="1931" y="21239"/>
                  </a:lnTo>
                  <a:lnTo>
                    <a:pt x="1404" y="19089"/>
                  </a:lnTo>
                  <a:lnTo>
                    <a:pt x="351" y="16324"/>
                  </a:lnTo>
                  <a:lnTo>
                    <a:pt x="395" y="15929"/>
                  </a:lnTo>
                  <a:lnTo>
                    <a:pt x="965" y="14920"/>
                  </a:lnTo>
                  <a:lnTo>
                    <a:pt x="2282" y="13428"/>
                  </a:lnTo>
                  <a:lnTo>
                    <a:pt x="4037" y="11848"/>
                  </a:lnTo>
                  <a:lnTo>
                    <a:pt x="7109" y="9260"/>
                  </a:lnTo>
                  <a:lnTo>
                    <a:pt x="7811" y="9128"/>
                  </a:lnTo>
                  <a:lnTo>
                    <a:pt x="7855" y="9128"/>
                  </a:lnTo>
                  <a:lnTo>
                    <a:pt x="8952" y="8689"/>
                  </a:lnTo>
                  <a:lnTo>
                    <a:pt x="11760" y="7636"/>
                  </a:lnTo>
                  <a:lnTo>
                    <a:pt x="13910" y="6671"/>
                  </a:lnTo>
                  <a:lnTo>
                    <a:pt x="13954" y="6671"/>
                  </a:lnTo>
                  <a:lnTo>
                    <a:pt x="15665" y="5530"/>
                  </a:lnTo>
                  <a:lnTo>
                    <a:pt x="17816" y="4038"/>
                  </a:lnTo>
                  <a:lnTo>
                    <a:pt x="19746" y="2677"/>
                  </a:lnTo>
                  <a:lnTo>
                    <a:pt x="23652" y="352"/>
                  </a:lnTo>
                  <a:lnTo>
                    <a:pt x="23696" y="264"/>
                  </a:lnTo>
                  <a:lnTo>
                    <a:pt x="23696" y="220"/>
                  </a:lnTo>
                  <a:lnTo>
                    <a:pt x="23739" y="176"/>
                  </a:lnTo>
                  <a:lnTo>
                    <a:pt x="23696" y="89"/>
                  </a:lnTo>
                  <a:lnTo>
                    <a:pt x="23652" y="45"/>
                  </a:lnTo>
                  <a:lnTo>
                    <a:pt x="23608"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0" name="Google Shape;6900;p166"/>
            <p:cNvSpPr/>
            <p:nvPr/>
          </p:nvSpPr>
          <p:spPr>
            <a:xfrm>
              <a:off x="4152250" y="2727500"/>
              <a:ext cx="578150" cy="1726700"/>
            </a:xfrm>
            <a:custGeom>
              <a:rect b="b" l="l" r="r" t="t"/>
              <a:pathLst>
                <a:path extrusionOk="0" h="69068" w="23126">
                  <a:moveTo>
                    <a:pt x="22906" y="0"/>
                  </a:moveTo>
                  <a:lnTo>
                    <a:pt x="22862" y="44"/>
                  </a:lnTo>
                  <a:lnTo>
                    <a:pt x="19177" y="2238"/>
                  </a:lnTo>
                  <a:lnTo>
                    <a:pt x="17421" y="3467"/>
                  </a:lnTo>
                  <a:lnTo>
                    <a:pt x="15271" y="4915"/>
                  </a:lnTo>
                  <a:lnTo>
                    <a:pt x="13691" y="5968"/>
                  </a:lnTo>
                  <a:lnTo>
                    <a:pt x="11015" y="7065"/>
                  </a:lnTo>
                  <a:lnTo>
                    <a:pt x="7329" y="8820"/>
                  </a:lnTo>
                  <a:lnTo>
                    <a:pt x="6056" y="9654"/>
                  </a:lnTo>
                  <a:lnTo>
                    <a:pt x="6012" y="9698"/>
                  </a:lnTo>
                  <a:lnTo>
                    <a:pt x="3643" y="12023"/>
                  </a:lnTo>
                  <a:lnTo>
                    <a:pt x="1756" y="13822"/>
                  </a:lnTo>
                  <a:lnTo>
                    <a:pt x="922" y="14832"/>
                  </a:lnTo>
                  <a:lnTo>
                    <a:pt x="922" y="14876"/>
                  </a:lnTo>
                  <a:lnTo>
                    <a:pt x="308" y="16280"/>
                  </a:lnTo>
                  <a:lnTo>
                    <a:pt x="308" y="16324"/>
                  </a:lnTo>
                  <a:lnTo>
                    <a:pt x="1" y="17772"/>
                  </a:lnTo>
                  <a:lnTo>
                    <a:pt x="1" y="17859"/>
                  </a:lnTo>
                  <a:lnTo>
                    <a:pt x="396" y="19966"/>
                  </a:lnTo>
                  <a:lnTo>
                    <a:pt x="1054" y="24047"/>
                  </a:lnTo>
                  <a:lnTo>
                    <a:pt x="1580" y="27118"/>
                  </a:lnTo>
                  <a:lnTo>
                    <a:pt x="2239" y="30146"/>
                  </a:lnTo>
                  <a:lnTo>
                    <a:pt x="2897" y="32603"/>
                  </a:lnTo>
                  <a:lnTo>
                    <a:pt x="4213" y="36201"/>
                  </a:lnTo>
                  <a:lnTo>
                    <a:pt x="4959" y="39141"/>
                  </a:lnTo>
                  <a:lnTo>
                    <a:pt x="5442" y="41774"/>
                  </a:lnTo>
                  <a:lnTo>
                    <a:pt x="5310" y="45987"/>
                  </a:lnTo>
                  <a:lnTo>
                    <a:pt x="5310" y="46031"/>
                  </a:lnTo>
                  <a:lnTo>
                    <a:pt x="5486" y="47786"/>
                  </a:lnTo>
                  <a:lnTo>
                    <a:pt x="5486" y="47830"/>
                  </a:lnTo>
                  <a:lnTo>
                    <a:pt x="6012" y="50331"/>
                  </a:lnTo>
                  <a:lnTo>
                    <a:pt x="6539" y="53315"/>
                  </a:lnTo>
                  <a:lnTo>
                    <a:pt x="6890" y="54631"/>
                  </a:lnTo>
                  <a:lnTo>
                    <a:pt x="6934" y="54719"/>
                  </a:lnTo>
                  <a:lnTo>
                    <a:pt x="8514" y="56650"/>
                  </a:lnTo>
                  <a:lnTo>
                    <a:pt x="12156" y="61740"/>
                  </a:lnTo>
                  <a:lnTo>
                    <a:pt x="14262" y="64680"/>
                  </a:lnTo>
                  <a:lnTo>
                    <a:pt x="15754" y="66962"/>
                  </a:lnTo>
                  <a:lnTo>
                    <a:pt x="16017" y="67576"/>
                  </a:lnTo>
                  <a:lnTo>
                    <a:pt x="15754" y="68892"/>
                  </a:lnTo>
                  <a:lnTo>
                    <a:pt x="15754" y="68936"/>
                  </a:lnTo>
                  <a:lnTo>
                    <a:pt x="15798" y="69024"/>
                  </a:lnTo>
                  <a:lnTo>
                    <a:pt x="15842" y="69068"/>
                  </a:lnTo>
                  <a:lnTo>
                    <a:pt x="16061" y="69068"/>
                  </a:lnTo>
                  <a:lnTo>
                    <a:pt x="16105" y="68936"/>
                  </a:lnTo>
                  <a:lnTo>
                    <a:pt x="16368" y="67576"/>
                  </a:lnTo>
                  <a:lnTo>
                    <a:pt x="16368" y="67488"/>
                  </a:lnTo>
                  <a:lnTo>
                    <a:pt x="16061" y="66830"/>
                  </a:lnTo>
                  <a:lnTo>
                    <a:pt x="16061" y="66786"/>
                  </a:lnTo>
                  <a:lnTo>
                    <a:pt x="14525" y="64460"/>
                  </a:lnTo>
                  <a:lnTo>
                    <a:pt x="8821" y="56430"/>
                  </a:lnTo>
                  <a:lnTo>
                    <a:pt x="7197" y="54500"/>
                  </a:lnTo>
                  <a:lnTo>
                    <a:pt x="6890" y="53271"/>
                  </a:lnTo>
                  <a:lnTo>
                    <a:pt x="6363" y="50287"/>
                  </a:lnTo>
                  <a:lnTo>
                    <a:pt x="5837" y="47742"/>
                  </a:lnTo>
                  <a:lnTo>
                    <a:pt x="5661" y="45987"/>
                  </a:lnTo>
                  <a:lnTo>
                    <a:pt x="5793" y="41774"/>
                  </a:lnTo>
                  <a:lnTo>
                    <a:pt x="5793" y="41730"/>
                  </a:lnTo>
                  <a:lnTo>
                    <a:pt x="5310" y="39054"/>
                  </a:lnTo>
                  <a:lnTo>
                    <a:pt x="4520" y="36070"/>
                  </a:lnTo>
                  <a:lnTo>
                    <a:pt x="3248" y="32472"/>
                  </a:lnTo>
                  <a:lnTo>
                    <a:pt x="2546" y="30102"/>
                  </a:lnTo>
                  <a:lnTo>
                    <a:pt x="1931" y="27074"/>
                  </a:lnTo>
                  <a:lnTo>
                    <a:pt x="1405" y="23959"/>
                  </a:lnTo>
                  <a:lnTo>
                    <a:pt x="747" y="19878"/>
                  </a:lnTo>
                  <a:lnTo>
                    <a:pt x="352" y="17816"/>
                  </a:lnTo>
                  <a:lnTo>
                    <a:pt x="615" y="16411"/>
                  </a:lnTo>
                  <a:lnTo>
                    <a:pt x="1229" y="15051"/>
                  </a:lnTo>
                  <a:lnTo>
                    <a:pt x="2019" y="14086"/>
                  </a:lnTo>
                  <a:lnTo>
                    <a:pt x="3906" y="12287"/>
                  </a:lnTo>
                  <a:lnTo>
                    <a:pt x="6276" y="9961"/>
                  </a:lnTo>
                  <a:lnTo>
                    <a:pt x="7504" y="9127"/>
                  </a:lnTo>
                  <a:lnTo>
                    <a:pt x="11146" y="7416"/>
                  </a:lnTo>
                  <a:lnTo>
                    <a:pt x="13823" y="6275"/>
                  </a:lnTo>
                  <a:lnTo>
                    <a:pt x="13867" y="6231"/>
                  </a:lnTo>
                  <a:lnTo>
                    <a:pt x="17597" y="3774"/>
                  </a:lnTo>
                  <a:lnTo>
                    <a:pt x="19396" y="2545"/>
                  </a:lnTo>
                  <a:lnTo>
                    <a:pt x="23038" y="351"/>
                  </a:lnTo>
                  <a:lnTo>
                    <a:pt x="23082" y="307"/>
                  </a:lnTo>
                  <a:lnTo>
                    <a:pt x="23126" y="220"/>
                  </a:lnTo>
                  <a:lnTo>
                    <a:pt x="23126" y="176"/>
                  </a:lnTo>
                  <a:lnTo>
                    <a:pt x="23082" y="88"/>
                  </a:lnTo>
                  <a:lnTo>
                    <a:pt x="23038" y="44"/>
                  </a:lnTo>
                  <a:lnTo>
                    <a:pt x="22994"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1" name="Google Shape;6901;p166"/>
            <p:cNvSpPr/>
            <p:nvPr/>
          </p:nvSpPr>
          <p:spPr>
            <a:xfrm>
              <a:off x="4125925" y="2666050"/>
              <a:ext cx="649450" cy="1851775"/>
            </a:xfrm>
            <a:custGeom>
              <a:rect b="b" l="l" r="r" t="t"/>
              <a:pathLst>
                <a:path extrusionOk="0" h="74071" w="25978">
                  <a:moveTo>
                    <a:pt x="25715" y="1"/>
                  </a:moveTo>
                  <a:lnTo>
                    <a:pt x="23608" y="1142"/>
                  </a:lnTo>
                  <a:lnTo>
                    <a:pt x="19922" y="3292"/>
                  </a:lnTo>
                  <a:lnTo>
                    <a:pt x="18079" y="4477"/>
                  </a:lnTo>
                  <a:lnTo>
                    <a:pt x="15534" y="6144"/>
                  </a:lnTo>
                  <a:lnTo>
                    <a:pt x="14042" y="7109"/>
                  </a:lnTo>
                  <a:lnTo>
                    <a:pt x="11585" y="8207"/>
                  </a:lnTo>
                  <a:lnTo>
                    <a:pt x="11585" y="8250"/>
                  </a:lnTo>
                  <a:lnTo>
                    <a:pt x="10269" y="9040"/>
                  </a:lnTo>
                  <a:lnTo>
                    <a:pt x="6846" y="11146"/>
                  </a:lnTo>
                  <a:lnTo>
                    <a:pt x="6802" y="11190"/>
                  </a:lnTo>
                  <a:lnTo>
                    <a:pt x="4213" y="13823"/>
                  </a:lnTo>
                  <a:lnTo>
                    <a:pt x="2326" y="15622"/>
                  </a:lnTo>
                  <a:lnTo>
                    <a:pt x="1624" y="16500"/>
                  </a:lnTo>
                  <a:lnTo>
                    <a:pt x="1580" y="16544"/>
                  </a:lnTo>
                  <a:lnTo>
                    <a:pt x="703" y="19177"/>
                  </a:lnTo>
                  <a:lnTo>
                    <a:pt x="88" y="20976"/>
                  </a:lnTo>
                  <a:lnTo>
                    <a:pt x="88" y="21020"/>
                  </a:lnTo>
                  <a:lnTo>
                    <a:pt x="1" y="22336"/>
                  </a:lnTo>
                  <a:lnTo>
                    <a:pt x="44" y="22380"/>
                  </a:lnTo>
                  <a:lnTo>
                    <a:pt x="615" y="26417"/>
                  </a:lnTo>
                  <a:lnTo>
                    <a:pt x="878" y="28084"/>
                  </a:lnTo>
                  <a:lnTo>
                    <a:pt x="1185" y="29708"/>
                  </a:lnTo>
                  <a:lnTo>
                    <a:pt x="1536" y="31244"/>
                  </a:lnTo>
                  <a:lnTo>
                    <a:pt x="1931" y="32823"/>
                  </a:lnTo>
                  <a:lnTo>
                    <a:pt x="2370" y="34359"/>
                  </a:lnTo>
                  <a:lnTo>
                    <a:pt x="2897" y="35939"/>
                  </a:lnTo>
                  <a:lnTo>
                    <a:pt x="3467" y="37606"/>
                  </a:lnTo>
                  <a:lnTo>
                    <a:pt x="4125" y="39362"/>
                  </a:lnTo>
                  <a:lnTo>
                    <a:pt x="5003" y="42258"/>
                  </a:lnTo>
                  <a:lnTo>
                    <a:pt x="5310" y="44057"/>
                  </a:lnTo>
                  <a:lnTo>
                    <a:pt x="5398" y="45329"/>
                  </a:lnTo>
                  <a:lnTo>
                    <a:pt x="5310" y="47787"/>
                  </a:lnTo>
                  <a:lnTo>
                    <a:pt x="5354" y="49322"/>
                  </a:lnTo>
                  <a:lnTo>
                    <a:pt x="5354" y="49366"/>
                  </a:lnTo>
                  <a:lnTo>
                    <a:pt x="5924" y="52175"/>
                  </a:lnTo>
                  <a:lnTo>
                    <a:pt x="6407" y="54939"/>
                  </a:lnTo>
                  <a:lnTo>
                    <a:pt x="6451" y="57528"/>
                  </a:lnTo>
                  <a:lnTo>
                    <a:pt x="6319" y="59810"/>
                  </a:lnTo>
                  <a:lnTo>
                    <a:pt x="6319" y="59854"/>
                  </a:lnTo>
                  <a:lnTo>
                    <a:pt x="6495" y="60731"/>
                  </a:lnTo>
                  <a:lnTo>
                    <a:pt x="6495" y="60819"/>
                  </a:lnTo>
                  <a:lnTo>
                    <a:pt x="7943" y="62399"/>
                  </a:lnTo>
                  <a:lnTo>
                    <a:pt x="10225" y="65251"/>
                  </a:lnTo>
                  <a:lnTo>
                    <a:pt x="12112" y="67796"/>
                  </a:lnTo>
                  <a:lnTo>
                    <a:pt x="13077" y="68981"/>
                  </a:lnTo>
                  <a:lnTo>
                    <a:pt x="13121" y="68981"/>
                  </a:lnTo>
                  <a:lnTo>
                    <a:pt x="15841" y="71614"/>
                  </a:lnTo>
                  <a:lnTo>
                    <a:pt x="16061" y="71921"/>
                  </a:lnTo>
                  <a:lnTo>
                    <a:pt x="15973" y="73851"/>
                  </a:lnTo>
                  <a:lnTo>
                    <a:pt x="15973" y="73939"/>
                  </a:lnTo>
                  <a:lnTo>
                    <a:pt x="16017" y="73983"/>
                  </a:lnTo>
                  <a:lnTo>
                    <a:pt x="16105" y="74027"/>
                  </a:lnTo>
                  <a:lnTo>
                    <a:pt x="16149" y="74071"/>
                  </a:lnTo>
                  <a:lnTo>
                    <a:pt x="16236" y="74027"/>
                  </a:lnTo>
                  <a:lnTo>
                    <a:pt x="16280" y="73983"/>
                  </a:lnTo>
                  <a:lnTo>
                    <a:pt x="16324" y="73939"/>
                  </a:lnTo>
                  <a:lnTo>
                    <a:pt x="16324" y="73895"/>
                  </a:lnTo>
                  <a:lnTo>
                    <a:pt x="16412" y="71877"/>
                  </a:lnTo>
                  <a:lnTo>
                    <a:pt x="16368" y="71789"/>
                  </a:lnTo>
                  <a:lnTo>
                    <a:pt x="16149" y="71394"/>
                  </a:lnTo>
                  <a:lnTo>
                    <a:pt x="16105" y="71394"/>
                  </a:lnTo>
                  <a:lnTo>
                    <a:pt x="13340" y="68761"/>
                  </a:lnTo>
                  <a:lnTo>
                    <a:pt x="12375" y="67577"/>
                  </a:lnTo>
                  <a:lnTo>
                    <a:pt x="10488" y="65032"/>
                  </a:lnTo>
                  <a:lnTo>
                    <a:pt x="8206" y="62179"/>
                  </a:lnTo>
                  <a:lnTo>
                    <a:pt x="6802" y="60600"/>
                  </a:lnTo>
                  <a:lnTo>
                    <a:pt x="6670" y="59810"/>
                  </a:lnTo>
                  <a:lnTo>
                    <a:pt x="6802" y="57528"/>
                  </a:lnTo>
                  <a:lnTo>
                    <a:pt x="6758" y="54895"/>
                  </a:lnTo>
                  <a:lnTo>
                    <a:pt x="6276" y="52131"/>
                  </a:lnTo>
                  <a:lnTo>
                    <a:pt x="5705" y="49322"/>
                  </a:lnTo>
                  <a:lnTo>
                    <a:pt x="5661" y="47787"/>
                  </a:lnTo>
                  <a:lnTo>
                    <a:pt x="5749" y="45329"/>
                  </a:lnTo>
                  <a:lnTo>
                    <a:pt x="5661" y="44013"/>
                  </a:lnTo>
                  <a:lnTo>
                    <a:pt x="5310" y="42170"/>
                  </a:lnTo>
                  <a:lnTo>
                    <a:pt x="4476" y="39230"/>
                  </a:lnTo>
                  <a:lnTo>
                    <a:pt x="3818" y="37475"/>
                  </a:lnTo>
                  <a:lnTo>
                    <a:pt x="3204" y="35851"/>
                  </a:lnTo>
                  <a:lnTo>
                    <a:pt x="2721" y="34271"/>
                  </a:lnTo>
                  <a:lnTo>
                    <a:pt x="2239" y="32736"/>
                  </a:lnTo>
                  <a:lnTo>
                    <a:pt x="1844" y="31200"/>
                  </a:lnTo>
                  <a:lnTo>
                    <a:pt x="1493" y="29620"/>
                  </a:lnTo>
                  <a:lnTo>
                    <a:pt x="1229" y="28040"/>
                  </a:lnTo>
                  <a:lnTo>
                    <a:pt x="966" y="26329"/>
                  </a:lnTo>
                  <a:lnTo>
                    <a:pt x="396" y="22336"/>
                  </a:lnTo>
                  <a:lnTo>
                    <a:pt x="439" y="21063"/>
                  </a:lnTo>
                  <a:lnTo>
                    <a:pt x="1054" y="19308"/>
                  </a:lnTo>
                  <a:lnTo>
                    <a:pt x="1887" y="16675"/>
                  </a:lnTo>
                  <a:lnTo>
                    <a:pt x="2590" y="15842"/>
                  </a:lnTo>
                  <a:lnTo>
                    <a:pt x="4476" y="14043"/>
                  </a:lnTo>
                  <a:lnTo>
                    <a:pt x="7021" y="11454"/>
                  </a:lnTo>
                  <a:lnTo>
                    <a:pt x="10488" y="9347"/>
                  </a:lnTo>
                  <a:lnTo>
                    <a:pt x="11761" y="8558"/>
                  </a:lnTo>
                  <a:lnTo>
                    <a:pt x="14218" y="7417"/>
                  </a:lnTo>
                  <a:lnTo>
                    <a:pt x="15710" y="6451"/>
                  </a:lnTo>
                  <a:lnTo>
                    <a:pt x="18255" y="4784"/>
                  </a:lnTo>
                  <a:lnTo>
                    <a:pt x="20098" y="3599"/>
                  </a:lnTo>
                  <a:lnTo>
                    <a:pt x="23784" y="1449"/>
                  </a:lnTo>
                  <a:lnTo>
                    <a:pt x="25846" y="308"/>
                  </a:lnTo>
                  <a:lnTo>
                    <a:pt x="25934" y="264"/>
                  </a:lnTo>
                  <a:lnTo>
                    <a:pt x="25934" y="220"/>
                  </a:lnTo>
                  <a:lnTo>
                    <a:pt x="25978" y="133"/>
                  </a:lnTo>
                  <a:lnTo>
                    <a:pt x="25934" y="89"/>
                  </a:lnTo>
                  <a:lnTo>
                    <a:pt x="25890"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2" name="Google Shape;6902;p166"/>
            <p:cNvSpPr/>
            <p:nvPr/>
          </p:nvSpPr>
          <p:spPr>
            <a:xfrm>
              <a:off x="4096300" y="2788925"/>
              <a:ext cx="434450" cy="1781575"/>
            </a:xfrm>
            <a:custGeom>
              <a:rect b="b" l="l" r="r" t="t"/>
              <a:pathLst>
                <a:path extrusionOk="0" h="71263" w="17378">
                  <a:moveTo>
                    <a:pt x="15886" y="0"/>
                  </a:moveTo>
                  <a:lnTo>
                    <a:pt x="14174" y="1054"/>
                  </a:lnTo>
                  <a:lnTo>
                    <a:pt x="10971" y="3028"/>
                  </a:lnTo>
                  <a:lnTo>
                    <a:pt x="8952" y="4301"/>
                  </a:lnTo>
                  <a:lnTo>
                    <a:pt x="6890" y="5880"/>
                  </a:lnTo>
                  <a:lnTo>
                    <a:pt x="6846" y="5880"/>
                  </a:lnTo>
                  <a:lnTo>
                    <a:pt x="5705" y="7328"/>
                  </a:lnTo>
                  <a:lnTo>
                    <a:pt x="3029" y="10049"/>
                  </a:lnTo>
                  <a:lnTo>
                    <a:pt x="2502" y="10663"/>
                  </a:lnTo>
                  <a:lnTo>
                    <a:pt x="2458" y="10751"/>
                  </a:lnTo>
                  <a:lnTo>
                    <a:pt x="1229" y="13691"/>
                  </a:lnTo>
                  <a:lnTo>
                    <a:pt x="264" y="16280"/>
                  </a:lnTo>
                  <a:lnTo>
                    <a:pt x="264" y="16324"/>
                  </a:lnTo>
                  <a:lnTo>
                    <a:pt x="1" y="17509"/>
                  </a:lnTo>
                  <a:lnTo>
                    <a:pt x="1" y="17553"/>
                  </a:lnTo>
                  <a:lnTo>
                    <a:pt x="1" y="18825"/>
                  </a:lnTo>
                  <a:lnTo>
                    <a:pt x="484" y="22687"/>
                  </a:lnTo>
                  <a:lnTo>
                    <a:pt x="966" y="25276"/>
                  </a:lnTo>
                  <a:lnTo>
                    <a:pt x="1624" y="28040"/>
                  </a:lnTo>
                  <a:lnTo>
                    <a:pt x="2546" y="30673"/>
                  </a:lnTo>
                  <a:lnTo>
                    <a:pt x="4257" y="35105"/>
                  </a:lnTo>
                  <a:lnTo>
                    <a:pt x="4828" y="36728"/>
                  </a:lnTo>
                  <a:lnTo>
                    <a:pt x="5310" y="38922"/>
                  </a:lnTo>
                  <a:lnTo>
                    <a:pt x="5530" y="40370"/>
                  </a:lnTo>
                  <a:lnTo>
                    <a:pt x="5398" y="42828"/>
                  </a:lnTo>
                  <a:lnTo>
                    <a:pt x="5442" y="44144"/>
                  </a:lnTo>
                  <a:lnTo>
                    <a:pt x="5442" y="44188"/>
                  </a:lnTo>
                  <a:lnTo>
                    <a:pt x="5925" y="46645"/>
                  </a:lnTo>
                  <a:lnTo>
                    <a:pt x="6320" y="49059"/>
                  </a:lnTo>
                  <a:lnTo>
                    <a:pt x="6407" y="51297"/>
                  </a:lnTo>
                  <a:lnTo>
                    <a:pt x="6232" y="54544"/>
                  </a:lnTo>
                  <a:lnTo>
                    <a:pt x="6144" y="56826"/>
                  </a:lnTo>
                  <a:lnTo>
                    <a:pt x="6144" y="58405"/>
                  </a:lnTo>
                  <a:lnTo>
                    <a:pt x="6144" y="58449"/>
                  </a:lnTo>
                  <a:lnTo>
                    <a:pt x="6407" y="59239"/>
                  </a:lnTo>
                  <a:lnTo>
                    <a:pt x="6451" y="59283"/>
                  </a:lnTo>
                  <a:lnTo>
                    <a:pt x="7899" y="61257"/>
                  </a:lnTo>
                  <a:lnTo>
                    <a:pt x="10006" y="63583"/>
                  </a:lnTo>
                  <a:lnTo>
                    <a:pt x="13604" y="66655"/>
                  </a:lnTo>
                  <a:lnTo>
                    <a:pt x="15491" y="68234"/>
                  </a:lnTo>
                  <a:lnTo>
                    <a:pt x="16412" y="69068"/>
                  </a:lnTo>
                  <a:lnTo>
                    <a:pt x="16632" y="69419"/>
                  </a:lnTo>
                  <a:lnTo>
                    <a:pt x="16675" y="70121"/>
                  </a:lnTo>
                  <a:lnTo>
                    <a:pt x="16675" y="70165"/>
                  </a:lnTo>
                  <a:lnTo>
                    <a:pt x="17026" y="71130"/>
                  </a:lnTo>
                  <a:lnTo>
                    <a:pt x="17114" y="71218"/>
                  </a:lnTo>
                  <a:lnTo>
                    <a:pt x="17202" y="71262"/>
                  </a:lnTo>
                  <a:lnTo>
                    <a:pt x="17246" y="71262"/>
                  </a:lnTo>
                  <a:lnTo>
                    <a:pt x="17334" y="71218"/>
                  </a:lnTo>
                  <a:lnTo>
                    <a:pt x="17378" y="71130"/>
                  </a:lnTo>
                  <a:lnTo>
                    <a:pt x="17378" y="71087"/>
                  </a:lnTo>
                  <a:lnTo>
                    <a:pt x="17378" y="70999"/>
                  </a:lnTo>
                  <a:lnTo>
                    <a:pt x="17026" y="70077"/>
                  </a:lnTo>
                  <a:lnTo>
                    <a:pt x="16983" y="69331"/>
                  </a:lnTo>
                  <a:lnTo>
                    <a:pt x="16939" y="69288"/>
                  </a:lnTo>
                  <a:lnTo>
                    <a:pt x="16719" y="68893"/>
                  </a:lnTo>
                  <a:lnTo>
                    <a:pt x="16675" y="68849"/>
                  </a:lnTo>
                  <a:lnTo>
                    <a:pt x="15754" y="67971"/>
                  </a:lnTo>
                  <a:lnTo>
                    <a:pt x="13823" y="66391"/>
                  </a:lnTo>
                  <a:lnTo>
                    <a:pt x="10269" y="63320"/>
                  </a:lnTo>
                  <a:lnTo>
                    <a:pt x="8163" y="61038"/>
                  </a:lnTo>
                  <a:lnTo>
                    <a:pt x="6715" y="59107"/>
                  </a:lnTo>
                  <a:lnTo>
                    <a:pt x="6495" y="58361"/>
                  </a:lnTo>
                  <a:lnTo>
                    <a:pt x="6495" y="56826"/>
                  </a:lnTo>
                  <a:lnTo>
                    <a:pt x="6583" y="54544"/>
                  </a:lnTo>
                  <a:lnTo>
                    <a:pt x="6758" y="51297"/>
                  </a:lnTo>
                  <a:lnTo>
                    <a:pt x="6671" y="49015"/>
                  </a:lnTo>
                  <a:lnTo>
                    <a:pt x="6276" y="46601"/>
                  </a:lnTo>
                  <a:lnTo>
                    <a:pt x="5793" y="44144"/>
                  </a:lnTo>
                  <a:lnTo>
                    <a:pt x="5749" y="42828"/>
                  </a:lnTo>
                  <a:lnTo>
                    <a:pt x="5881" y="40370"/>
                  </a:lnTo>
                  <a:lnTo>
                    <a:pt x="5881" y="40327"/>
                  </a:lnTo>
                  <a:lnTo>
                    <a:pt x="5661" y="38835"/>
                  </a:lnTo>
                  <a:lnTo>
                    <a:pt x="5135" y="36641"/>
                  </a:lnTo>
                  <a:lnTo>
                    <a:pt x="4564" y="34973"/>
                  </a:lnTo>
                  <a:lnTo>
                    <a:pt x="2853" y="30541"/>
                  </a:lnTo>
                  <a:lnTo>
                    <a:pt x="1975" y="27908"/>
                  </a:lnTo>
                  <a:lnTo>
                    <a:pt x="1317" y="25232"/>
                  </a:lnTo>
                  <a:lnTo>
                    <a:pt x="791" y="22599"/>
                  </a:lnTo>
                  <a:lnTo>
                    <a:pt x="352" y="18825"/>
                  </a:lnTo>
                  <a:lnTo>
                    <a:pt x="352" y="17596"/>
                  </a:lnTo>
                  <a:lnTo>
                    <a:pt x="615" y="16412"/>
                  </a:lnTo>
                  <a:lnTo>
                    <a:pt x="1581" y="13823"/>
                  </a:lnTo>
                  <a:lnTo>
                    <a:pt x="2765" y="10883"/>
                  </a:lnTo>
                  <a:lnTo>
                    <a:pt x="3292" y="10312"/>
                  </a:lnTo>
                  <a:lnTo>
                    <a:pt x="5969" y="7548"/>
                  </a:lnTo>
                  <a:lnTo>
                    <a:pt x="7109" y="6144"/>
                  </a:lnTo>
                  <a:lnTo>
                    <a:pt x="9172" y="4608"/>
                  </a:lnTo>
                  <a:lnTo>
                    <a:pt x="11146" y="3335"/>
                  </a:lnTo>
                  <a:lnTo>
                    <a:pt x="14350" y="1361"/>
                  </a:lnTo>
                  <a:lnTo>
                    <a:pt x="16105" y="308"/>
                  </a:lnTo>
                  <a:lnTo>
                    <a:pt x="16149" y="264"/>
                  </a:lnTo>
                  <a:lnTo>
                    <a:pt x="16149" y="220"/>
                  </a:lnTo>
                  <a:lnTo>
                    <a:pt x="16149" y="132"/>
                  </a:lnTo>
                  <a:lnTo>
                    <a:pt x="16149" y="88"/>
                  </a:lnTo>
                  <a:lnTo>
                    <a:pt x="16105" y="44"/>
                  </a:lnTo>
                  <a:lnTo>
                    <a:pt x="16017"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3" name="Google Shape;6903;p166"/>
            <p:cNvSpPr/>
            <p:nvPr/>
          </p:nvSpPr>
          <p:spPr>
            <a:xfrm>
              <a:off x="5157125" y="2795500"/>
              <a:ext cx="400425" cy="235900"/>
            </a:xfrm>
            <a:custGeom>
              <a:rect b="b" l="l" r="r" t="t"/>
              <a:pathLst>
                <a:path extrusionOk="0" h="9436" w="16017">
                  <a:moveTo>
                    <a:pt x="15753" y="1"/>
                  </a:moveTo>
                  <a:lnTo>
                    <a:pt x="9566" y="3774"/>
                  </a:lnTo>
                  <a:lnTo>
                    <a:pt x="7328" y="5179"/>
                  </a:lnTo>
                  <a:lnTo>
                    <a:pt x="5485" y="6056"/>
                  </a:lnTo>
                  <a:lnTo>
                    <a:pt x="3818" y="7022"/>
                  </a:lnTo>
                  <a:lnTo>
                    <a:pt x="88" y="9128"/>
                  </a:lnTo>
                  <a:lnTo>
                    <a:pt x="0" y="9172"/>
                  </a:lnTo>
                  <a:lnTo>
                    <a:pt x="0" y="9216"/>
                  </a:lnTo>
                  <a:lnTo>
                    <a:pt x="0" y="9303"/>
                  </a:lnTo>
                  <a:lnTo>
                    <a:pt x="0" y="9347"/>
                  </a:lnTo>
                  <a:lnTo>
                    <a:pt x="88" y="9435"/>
                  </a:lnTo>
                  <a:lnTo>
                    <a:pt x="264" y="9435"/>
                  </a:lnTo>
                  <a:lnTo>
                    <a:pt x="3993" y="7329"/>
                  </a:lnTo>
                  <a:lnTo>
                    <a:pt x="5617" y="6363"/>
                  </a:lnTo>
                  <a:lnTo>
                    <a:pt x="7504" y="5486"/>
                  </a:lnTo>
                  <a:lnTo>
                    <a:pt x="9742" y="4082"/>
                  </a:lnTo>
                  <a:lnTo>
                    <a:pt x="15929" y="308"/>
                  </a:lnTo>
                  <a:lnTo>
                    <a:pt x="15973" y="264"/>
                  </a:lnTo>
                  <a:lnTo>
                    <a:pt x="16017" y="220"/>
                  </a:lnTo>
                  <a:lnTo>
                    <a:pt x="16017" y="132"/>
                  </a:lnTo>
                  <a:lnTo>
                    <a:pt x="15973" y="89"/>
                  </a:lnTo>
                  <a:lnTo>
                    <a:pt x="15929" y="45"/>
                  </a:lnTo>
                  <a:lnTo>
                    <a:pt x="15885"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4" name="Google Shape;6904;p166"/>
            <p:cNvSpPr/>
            <p:nvPr/>
          </p:nvSpPr>
          <p:spPr>
            <a:xfrm>
              <a:off x="4878475" y="2770275"/>
              <a:ext cx="651650" cy="660425"/>
            </a:xfrm>
            <a:custGeom>
              <a:rect b="b" l="l" r="r" t="t"/>
              <a:pathLst>
                <a:path extrusionOk="0" h="26417" w="26066">
                  <a:moveTo>
                    <a:pt x="25846" y="1"/>
                  </a:moveTo>
                  <a:lnTo>
                    <a:pt x="25802" y="44"/>
                  </a:lnTo>
                  <a:lnTo>
                    <a:pt x="21063" y="2897"/>
                  </a:lnTo>
                  <a:lnTo>
                    <a:pt x="18211" y="4520"/>
                  </a:lnTo>
                  <a:lnTo>
                    <a:pt x="16061" y="5398"/>
                  </a:lnTo>
                  <a:lnTo>
                    <a:pt x="13823" y="6539"/>
                  </a:lnTo>
                  <a:lnTo>
                    <a:pt x="9610" y="8689"/>
                  </a:lnTo>
                  <a:lnTo>
                    <a:pt x="6319" y="10883"/>
                  </a:lnTo>
                  <a:lnTo>
                    <a:pt x="3511" y="12901"/>
                  </a:lnTo>
                  <a:lnTo>
                    <a:pt x="3467" y="12901"/>
                  </a:lnTo>
                  <a:lnTo>
                    <a:pt x="3028" y="13296"/>
                  </a:lnTo>
                  <a:lnTo>
                    <a:pt x="2985" y="13340"/>
                  </a:lnTo>
                  <a:lnTo>
                    <a:pt x="2590" y="14218"/>
                  </a:lnTo>
                  <a:lnTo>
                    <a:pt x="2590" y="14306"/>
                  </a:lnTo>
                  <a:lnTo>
                    <a:pt x="2546" y="15051"/>
                  </a:lnTo>
                  <a:lnTo>
                    <a:pt x="2546" y="15095"/>
                  </a:lnTo>
                  <a:lnTo>
                    <a:pt x="2809" y="16105"/>
                  </a:lnTo>
                  <a:lnTo>
                    <a:pt x="3818" y="18430"/>
                  </a:lnTo>
                  <a:lnTo>
                    <a:pt x="4740" y="20537"/>
                  </a:lnTo>
                  <a:lnTo>
                    <a:pt x="4828" y="21326"/>
                  </a:lnTo>
                  <a:lnTo>
                    <a:pt x="4696" y="21897"/>
                  </a:lnTo>
                  <a:lnTo>
                    <a:pt x="2721" y="23608"/>
                  </a:lnTo>
                  <a:lnTo>
                    <a:pt x="834" y="25451"/>
                  </a:lnTo>
                  <a:lnTo>
                    <a:pt x="88" y="26109"/>
                  </a:lnTo>
                  <a:lnTo>
                    <a:pt x="45" y="26197"/>
                  </a:lnTo>
                  <a:lnTo>
                    <a:pt x="1" y="26241"/>
                  </a:lnTo>
                  <a:lnTo>
                    <a:pt x="1" y="26329"/>
                  </a:lnTo>
                  <a:lnTo>
                    <a:pt x="45" y="26373"/>
                  </a:lnTo>
                  <a:lnTo>
                    <a:pt x="88" y="26416"/>
                  </a:lnTo>
                  <a:lnTo>
                    <a:pt x="176" y="26416"/>
                  </a:lnTo>
                  <a:lnTo>
                    <a:pt x="308" y="26373"/>
                  </a:lnTo>
                  <a:lnTo>
                    <a:pt x="1098" y="25714"/>
                  </a:lnTo>
                  <a:lnTo>
                    <a:pt x="2941" y="23871"/>
                  </a:lnTo>
                  <a:lnTo>
                    <a:pt x="5003" y="22116"/>
                  </a:lnTo>
                  <a:lnTo>
                    <a:pt x="5047" y="22028"/>
                  </a:lnTo>
                  <a:lnTo>
                    <a:pt x="5179" y="21370"/>
                  </a:lnTo>
                  <a:lnTo>
                    <a:pt x="5179" y="21326"/>
                  </a:lnTo>
                  <a:lnTo>
                    <a:pt x="5091" y="20493"/>
                  </a:lnTo>
                  <a:lnTo>
                    <a:pt x="5047" y="20449"/>
                  </a:lnTo>
                  <a:lnTo>
                    <a:pt x="4125" y="18299"/>
                  </a:lnTo>
                  <a:lnTo>
                    <a:pt x="3116" y="15973"/>
                  </a:lnTo>
                  <a:lnTo>
                    <a:pt x="2897" y="15051"/>
                  </a:lnTo>
                  <a:lnTo>
                    <a:pt x="2941" y="14349"/>
                  </a:lnTo>
                  <a:lnTo>
                    <a:pt x="3292" y="13560"/>
                  </a:lnTo>
                  <a:lnTo>
                    <a:pt x="3687" y="13165"/>
                  </a:lnTo>
                  <a:lnTo>
                    <a:pt x="6495" y="11146"/>
                  </a:lnTo>
                  <a:lnTo>
                    <a:pt x="9830" y="8996"/>
                  </a:lnTo>
                  <a:lnTo>
                    <a:pt x="13955" y="6846"/>
                  </a:lnTo>
                  <a:lnTo>
                    <a:pt x="16236" y="5705"/>
                  </a:lnTo>
                  <a:lnTo>
                    <a:pt x="18343" y="4827"/>
                  </a:lnTo>
                  <a:lnTo>
                    <a:pt x="18387" y="4827"/>
                  </a:lnTo>
                  <a:lnTo>
                    <a:pt x="21239" y="3204"/>
                  </a:lnTo>
                  <a:lnTo>
                    <a:pt x="25978" y="352"/>
                  </a:lnTo>
                  <a:lnTo>
                    <a:pt x="26022" y="264"/>
                  </a:lnTo>
                  <a:lnTo>
                    <a:pt x="26066" y="220"/>
                  </a:lnTo>
                  <a:lnTo>
                    <a:pt x="26066" y="176"/>
                  </a:lnTo>
                  <a:lnTo>
                    <a:pt x="26022" y="88"/>
                  </a:lnTo>
                  <a:lnTo>
                    <a:pt x="25978" y="44"/>
                  </a:lnTo>
                  <a:lnTo>
                    <a:pt x="25934"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5" name="Google Shape;6905;p166"/>
            <p:cNvSpPr/>
            <p:nvPr/>
          </p:nvSpPr>
          <p:spPr>
            <a:xfrm>
              <a:off x="4429800" y="2660575"/>
              <a:ext cx="977475" cy="1079475"/>
            </a:xfrm>
            <a:custGeom>
              <a:rect b="b" l="l" r="r" t="t"/>
              <a:pathLst>
                <a:path extrusionOk="0" h="43179" w="39099">
                  <a:moveTo>
                    <a:pt x="38835" y="0"/>
                  </a:moveTo>
                  <a:lnTo>
                    <a:pt x="36553" y="1361"/>
                  </a:lnTo>
                  <a:lnTo>
                    <a:pt x="32121" y="3335"/>
                  </a:lnTo>
                  <a:lnTo>
                    <a:pt x="31156" y="3730"/>
                  </a:lnTo>
                  <a:lnTo>
                    <a:pt x="26812" y="5617"/>
                  </a:lnTo>
                  <a:lnTo>
                    <a:pt x="24617" y="6583"/>
                  </a:lnTo>
                  <a:lnTo>
                    <a:pt x="22467" y="7592"/>
                  </a:lnTo>
                  <a:lnTo>
                    <a:pt x="20361" y="8689"/>
                  </a:lnTo>
                  <a:lnTo>
                    <a:pt x="18299" y="9830"/>
                  </a:lnTo>
                  <a:lnTo>
                    <a:pt x="17289" y="10444"/>
                  </a:lnTo>
                  <a:lnTo>
                    <a:pt x="16280" y="11102"/>
                  </a:lnTo>
                  <a:lnTo>
                    <a:pt x="15315" y="11760"/>
                  </a:lnTo>
                  <a:lnTo>
                    <a:pt x="14349" y="12462"/>
                  </a:lnTo>
                  <a:lnTo>
                    <a:pt x="12155" y="14262"/>
                  </a:lnTo>
                  <a:lnTo>
                    <a:pt x="10312" y="15666"/>
                  </a:lnTo>
                  <a:lnTo>
                    <a:pt x="8162" y="17421"/>
                  </a:lnTo>
                  <a:lnTo>
                    <a:pt x="6758" y="18342"/>
                  </a:lnTo>
                  <a:lnTo>
                    <a:pt x="4564" y="19176"/>
                  </a:lnTo>
                  <a:lnTo>
                    <a:pt x="2414" y="19878"/>
                  </a:lnTo>
                  <a:lnTo>
                    <a:pt x="1273" y="20229"/>
                  </a:lnTo>
                  <a:lnTo>
                    <a:pt x="1185" y="20273"/>
                  </a:lnTo>
                  <a:lnTo>
                    <a:pt x="922" y="20536"/>
                  </a:lnTo>
                  <a:lnTo>
                    <a:pt x="878" y="20624"/>
                  </a:lnTo>
                  <a:lnTo>
                    <a:pt x="439" y="22774"/>
                  </a:lnTo>
                  <a:lnTo>
                    <a:pt x="1" y="24705"/>
                  </a:lnTo>
                  <a:lnTo>
                    <a:pt x="1" y="24749"/>
                  </a:lnTo>
                  <a:lnTo>
                    <a:pt x="176" y="27426"/>
                  </a:lnTo>
                  <a:lnTo>
                    <a:pt x="132" y="29707"/>
                  </a:lnTo>
                  <a:lnTo>
                    <a:pt x="88" y="30980"/>
                  </a:lnTo>
                  <a:lnTo>
                    <a:pt x="132" y="31068"/>
                  </a:lnTo>
                  <a:lnTo>
                    <a:pt x="176" y="31112"/>
                  </a:lnTo>
                  <a:lnTo>
                    <a:pt x="1756" y="32691"/>
                  </a:lnTo>
                  <a:lnTo>
                    <a:pt x="3906" y="34666"/>
                  </a:lnTo>
                  <a:lnTo>
                    <a:pt x="7636" y="38001"/>
                  </a:lnTo>
                  <a:lnTo>
                    <a:pt x="9435" y="39756"/>
                  </a:lnTo>
                  <a:lnTo>
                    <a:pt x="11015" y="41336"/>
                  </a:lnTo>
                  <a:lnTo>
                    <a:pt x="11409" y="41950"/>
                  </a:lnTo>
                  <a:lnTo>
                    <a:pt x="11278" y="42959"/>
                  </a:lnTo>
                  <a:lnTo>
                    <a:pt x="11322" y="43047"/>
                  </a:lnTo>
                  <a:lnTo>
                    <a:pt x="11322" y="43091"/>
                  </a:lnTo>
                  <a:lnTo>
                    <a:pt x="11366" y="43135"/>
                  </a:lnTo>
                  <a:lnTo>
                    <a:pt x="11453" y="43179"/>
                  </a:lnTo>
                  <a:lnTo>
                    <a:pt x="11585" y="43135"/>
                  </a:lnTo>
                  <a:lnTo>
                    <a:pt x="11629" y="43003"/>
                  </a:lnTo>
                  <a:lnTo>
                    <a:pt x="11760" y="41906"/>
                  </a:lnTo>
                  <a:lnTo>
                    <a:pt x="11717" y="41818"/>
                  </a:lnTo>
                  <a:lnTo>
                    <a:pt x="11278" y="41116"/>
                  </a:lnTo>
                  <a:lnTo>
                    <a:pt x="11278" y="41072"/>
                  </a:lnTo>
                  <a:lnTo>
                    <a:pt x="9698" y="39493"/>
                  </a:lnTo>
                  <a:lnTo>
                    <a:pt x="7855" y="37781"/>
                  </a:lnTo>
                  <a:lnTo>
                    <a:pt x="4169" y="34403"/>
                  </a:lnTo>
                  <a:lnTo>
                    <a:pt x="1975" y="32428"/>
                  </a:lnTo>
                  <a:lnTo>
                    <a:pt x="439" y="30936"/>
                  </a:lnTo>
                  <a:lnTo>
                    <a:pt x="483" y="29707"/>
                  </a:lnTo>
                  <a:lnTo>
                    <a:pt x="527" y="27426"/>
                  </a:lnTo>
                  <a:lnTo>
                    <a:pt x="352" y="24749"/>
                  </a:lnTo>
                  <a:lnTo>
                    <a:pt x="790" y="22862"/>
                  </a:lnTo>
                  <a:lnTo>
                    <a:pt x="1229" y="20756"/>
                  </a:lnTo>
                  <a:lnTo>
                    <a:pt x="1405" y="20580"/>
                  </a:lnTo>
                  <a:lnTo>
                    <a:pt x="2546" y="20185"/>
                  </a:lnTo>
                  <a:lnTo>
                    <a:pt x="4652" y="19527"/>
                  </a:lnTo>
                  <a:lnTo>
                    <a:pt x="6890" y="18650"/>
                  </a:lnTo>
                  <a:lnTo>
                    <a:pt x="6934" y="18650"/>
                  </a:lnTo>
                  <a:lnTo>
                    <a:pt x="8382" y="17728"/>
                  </a:lnTo>
                  <a:lnTo>
                    <a:pt x="10532" y="15929"/>
                  </a:lnTo>
                  <a:lnTo>
                    <a:pt x="12375" y="14525"/>
                  </a:lnTo>
                  <a:lnTo>
                    <a:pt x="14569" y="12726"/>
                  </a:lnTo>
                  <a:lnTo>
                    <a:pt x="15534" y="12024"/>
                  </a:lnTo>
                  <a:lnTo>
                    <a:pt x="16500" y="11365"/>
                  </a:lnTo>
                  <a:lnTo>
                    <a:pt x="17465" y="10751"/>
                  </a:lnTo>
                  <a:lnTo>
                    <a:pt x="18474" y="10137"/>
                  </a:lnTo>
                  <a:lnTo>
                    <a:pt x="20537" y="8996"/>
                  </a:lnTo>
                  <a:lnTo>
                    <a:pt x="22643" y="7899"/>
                  </a:lnTo>
                  <a:lnTo>
                    <a:pt x="24793" y="6890"/>
                  </a:lnTo>
                  <a:lnTo>
                    <a:pt x="26943" y="5924"/>
                  </a:lnTo>
                  <a:lnTo>
                    <a:pt x="31287" y="4081"/>
                  </a:lnTo>
                  <a:lnTo>
                    <a:pt x="32253" y="3686"/>
                  </a:lnTo>
                  <a:lnTo>
                    <a:pt x="36685" y="1668"/>
                  </a:lnTo>
                  <a:lnTo>
                    <a:pt x="36729" y="1668"/>
                  </a:lnTo>
                  <a:lnTo>
                    <a:pt x="39010" y="308"/>
                  </a:lnTo>
                  <a:lnTo>
                    <a:pt x="39054" y="264"/>
                  </a:lnTo>
                  <a:lnTo>
                    <a:pt x="39098" y="220"/>
                  </a:lnTo>
                  <a:lnTo>
                    <a:pt x="39098" y="132"/>
                  </a:lnTo>
                  <a:lnTo>
                    <a:pt x="39098" y="88"/>
                  </a:lnTo>
                  <a:lnTo>
                    <a:pt x="39054" y="44"/>
                  </a:lnTo>
                  <a:lnTo>
                    <a:pt x="38966"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6" name="Google Shape;6906;p166"/>
            <p:cNvSpPr/>
            <p:nvPr/>
          </p:nvSpPr>
          <p:spPr>
            <a:xfrm>
              <a:off x="4382625" y="2638625"/>
              <a:ext cx="1001600" cy="722950"/>
            </a:xfrm>
            <a:custGeom>
              <a:rect b="b" l="l" r="r" t="t"/>
              <a:pathLst>
                <a:path extrusionOk="0" h="28918" w="40064">
                  <a:moveTo>
                    <a:pt x="39800" y="1"/>
                  </a:moveTo>
                  <a:lnTo>
                    <a:pt x="36948" y="1624"/>
                  </a:lnTo>
                  <a:lnTo>
                    <a:pt x="34359" y="2678"/>
                  </a:lnTo>
                  <a:lnTo>
                    <a:pt x="31331" y="3906"/>
                  </a:lnTo>
                  <a:lnTo>
                    <a:pt x="27821" y="5442"/>
                  </a:lnTo>
                  <a:lnTo>
                    <a:pt x="25188" y="6627"/>
                  </a:lnTo>
                  <a:lnTo>
                    <a:pt x="21897" y="8206"/>
                  </a:lnTo>
                  <a:lnTo>
                    <a:pt x="19440" y="9611"/>
                  </a:lnTo>
                  <a:lnTo>
                    <a:pt x="15271" y="12287"/>
                  </a:lnTo>
                  <a:lnTo>
                    <a:pt x="15227" y="12287"/>
                  </a:lnTo>
                  <a:lnTo>
                    <a:pt x="13165" y="13955"/>
                  </a:lnTo>
                  <a:lnTo>
                    <a:pt x="11453" y="15315"/>
                  </a:lnTo>
                  <a:lnTo>
                    <a:pt x="8470" y="17553"/>
                  </a:lnTo>
                  <a:lnTo>
                    <a:pt x="6714" y="18343"/>
                  </a:lnTo>
                  <a:lnTo>
                    <a:pt x="4476" y="19177"/>
                  </a:lnTo>
                  <a:lnTo>
                    <a:pt x="2019" y="19835"/>
                  </a:lnTo>
                  <a:lnTo>
                    <a:pt x="1010" y="20274"/>
                  </a:lnTo>
                  <a:lnTo>
                    <a:pt x="922" y="20317"/>
                  </a:lnTo>
                  <a:lnTo>
                    <a:pt x="878" y="20405"/>
                  </a:lnTo>
                  <a:lnTo>
                    <a:pt x="439" y="22029"/>
                  </a:lnTo>
                  <a:lnTo>
                    <a:pt x="1" y="23082"/>
                  </a:lnTo>
                  <a:lnTo>
                    <a:pt x="1" y="23170"/>
                  </a:lnTo>
                  <a:lnTo>
                    <a:pt x="1" y="25627"/>
                  </a:lnTo>
                  <a:lnTo>
                    <a:pt x="1" y="27909"/>
                  </a:lnTo>
                  <a:lnTo>
                    <a:pt x="1" y="27953"/>
                  </a:lnTo>
                  <a:lnTo>
                    <a:pt x="264" y="28786"/>
                  </a:lnTo>
                  <a:lnTo>
                    <a:pt x="352" y="28874"/>
                  </a:lnTo>
                  <a:lnTo>
                    <a:pt x="439" y="28918"/>
                  </a:lnTo>
                  <a:lnTo>
                    <a:pt x="483" y="28918"/>
                  </a:lnTo>
                  <a:lnTo>
                    <a:pt x="571" y="28874"/>
                  </a:lnTo>
                  <a:lnTo>
                    <a:pt x="615" y="28830"/>
                  </a:lnTo>
                  <a:lnTo>
                    <a:pt x="615" y="28742"/>
                  </a:lnTo>
                  <a:lnTo>
                    <a:pt x="615" y="28699"/>
                  </a:lnTo>
                  <a:lnTo>
                    <a:pt x="352" y="27865"/>
                  </a:lnTo>
                  <a:lnTo>
                    <a:pt x="352" y="25627"/>
                  </a:lnTo>
                  <a:lnTo>
                    <a:pt x="352" y="23214"/>
                  </a:lnTo>
                  <a:lnTo>
                    <a:pt x="790" y="22160"/>
                  </a:lnTo>
                  <a:lnTo>
                    <a:pt x="1185" y="20581"/>
                  </a:lnTo>
                  <a:lnTo>
                    <a:pt x="2151" y="20186"/>
                  </a:lnTo>
                  <a:lnTo>
                    <a:pt x="4564" y="19484"/>
                  </a:lnTo>
                  <a:lnTo>
                    <a:pt x="6846" y="18694"/>
                  </a:lnTo>
                  <a:lnTo>
                    <a:pt x="8645" y="17860"/>
                  </a:lnTo>
                  <a:lnTo>
                    <a:pt x="8689" y="17860"/>
                  </a:lnTo>
                  <a:lnTo>
                    <a:pt x="11673" y="15578"/>
                  </a:lnTo>
                  <a:lnTo>
                    <a:pt x="13384" y="14218"/>
                  </a:lnTo>
                  <a:lnTo>
                    <a:pt x="15447" y="12595"/>
                  </a:lnTo>
                  <a:lnTo>
                    <a:pt x="19615" y="9918"/>
                  </a:lnTo>
                  <a:lnTo>
                    <a:pt x="22029" y="8514"/>
                  </a:lnTo>
                  <a:lnTo>
                    <a:pt x="25364" y="6978"/>
                  </a:lnTo>
                  <a:lnTo>
                    <a:pt x="27996" y="5749"/>
                  </a:lnTo>
                  <a:lnTo>
                    <a:pt x="31463" y="4257"/>
                  </a:lnTo>
                  <a:lnTo>
                    <a:pt x="34491" y="2985"/>
                  </a:lnTo>
                  <a:lnTo>
                    <a:pt x="37124" y="1932"/>
                  </a:lnTo>
                  <a:lnTo>
                    <a:pt x="39976" y="308"/>
                  </a:lnTo>
                  <a:lnTo>
                    <a:pt x="40020" y="264"/>
                  </a:lnTo>
                  <a:lnTo>
                    <a:pt x="40020" y="220"/>
                  </a:lnTo>
                  <a:lnTo>
                    <a:pt x="40064" y="133"/>
                  </a:lnTo>
                  <a:lnTo>
                    <a:pt x="40020" y="89"/>
                  </a:lnTo>
                  <a:lnTo>
                    <a:pt x="39976" y="45"/>
                  </a:lnTo>
                  <a:lnTo>
                    <a:pt x="39932"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7" name="Google Shape;6907;p166"/>
            <p:cNvSpPr/>
            <p:nvPr/>
          </p:nvSpPr>
          <p:spPr>
            <a:xfrm>
              <a:off x="4390300" y="2616700"/>
              <a:ext cx="969800" cy="500250"/>
            </a:xfrm>
            <a:custGeom>
              <a:rect b="b" l="l" r="r" t="t"/>
              <a:pathLst>
                <a:path extrusionOk="0" h="20010" w="38792">
                  <a:moveTo>
                    <a:pt x="38572" y="0"/>
                  </a:moveTo>
                  <a:lnTo>
                    <a:pt x="38528" y="44"/>
                  </a:lnTo>
                  <a:lnTo>
                    <a:pt x="37563" y="615"/>
                  </a:lnTo>
                  <a:lnTo>
                    <a:pt x="32911" y="2633"/>
                  </a:lnTo>
                  <a:lnTo>
                    <a:pt x="29050" y="4213"/>
                  </a:lnTo>
                  <a:lnTo>
                    <a:pt x="23433" y="6758"/>
                  </a:lnTo>
                  <a:lnTo>
                    <a:pt x="21063" y="7855"/>
                  </a:lnTo>
                  <a:lnTo>
                    <a:pt x="18782" y="9127"/>
                  </a:lnTo>
                  <a:lnTo>
                    <a:pt x="16368" y="10532"/>
                  </a:lnTo>
                  <a:lnTo>
                    <a:pt x="14657" y="11672"/>
                  </a:lnTo>
                  <a:lnTo>
                    <a:pt x="12068" y="13691"/>
                  </a:lnTo>
                  <a:lnTo>
                    <a:pt x="10400" y="14963"/>
                  </a:lnTo>
                  <a:lnTo>
                    <a:pt x="7329" y="17157"/>
                  </a:lnTo>
                  <a:lnTo>
                    <a:pt x="5310" y="18079"/>
                  </a:lnTo>
                  <a:lnTo>
                    <a:pt x="2897" y="18913"/>
                  </a:lnTo>
                  <a:lnTo>
                    <a:pt x="132" y="19659"/>
                  </a:lnTo>
                  <a:lnTo>
                    <a:pt x="89" y="19703"/>
                  </a:lnTo>
                  <a:lnTo>
                    <a:pt x="45" y="19746"/>
                  </a:lnTo>
                  <a:lnTo>
                    <a:pt x="1" y="19790"/>
                  </a:lnTo>
                  <a:lnTo>
                    <a:pt x="1" y="19878"/>
                  </a:lnTo>
                  <a:lnTo>
                    <a:pt x="89" y="19966"/>
                  </a:lnTo>
                  <a:lnTo>
                    <a:pt x="176" y="20010"/>
                  </a:lnTo>
                  <a:lnTo>
                    <a:pt x="220" y="20010"/>
                  </a:lnTo>
                  <a:lnTo>
                    <a:pt x="3029" y="19264"/>
                  </a:lnTo>
                  <a:lnTo>
                    <a:pt x="5442" y="18386"/>
                  </a:lnTo>
                  <a:lnTo>
                    <a:pt x="7504" y="17465"/>
                  </a:lnTo>
                  <a:lnTo>
                    <a:pt x="7504" y="17421"/>
                  </a:lnTo>
                  <a:lnTo>
                    <a:pt x="10620" y="15271"/>
                  </a:lnTo>
                  <a:lnTo>
                    <a:pt x="14832" y="11936"/>
                  </a:lnTo>
                  <a:lnTo>
                    <a:pt x="16544" y="10839"/>
                  </a:lnTo>
                  <a:lnTo>
                    <a:pt x="18957" y="9435"/>
                  </a:lnTo>
                  <a:lnTo>
                    <a:pt x="21239" y="8162"/>
                  </a:lnTo>
                  <a:lnTo>
                    <a:pt x="23565" y="7065"/>
                  </a:lnTo>
                  <a:lnTo>
                    <a:pt x="29181" y="4520"/>
                  </a:lnTo>
                  <a:lnTo>
                    <a:pt x="33087" y="2940"/>
                  </a:lnTo>
                  <a:lnTo>
                    <a:pt x="37738" y="922"/>
                  </a:lnTo>
                  <a:lnTo>
                    <a:pt x="38703" y="351"/>
                  </a:lnTo>
                  <a:lnTo>
                    <a:pt x="38747" y="264"/>
                  </a:lnTo>
                  <a:lnTo>
                    <a:pt x="38791" y="220"/>
                  </a:lnTo>
                  <a:lnTo>
                    <a:pt x="38791" y="176"/>
                  </a:lnTo>
                  <a:lnTo>
                    <a:pt x="38747" y="88"/>
                  </a:lnTo>
                  <a:lnTo>
                    <a:pt x="38703" y="44"/>
                  </a:lnTo>
                  <a:lnTo>
                    <a:pt x="38660"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8" name="Google Shape;6908;p166"/>
            <p:cNvSpPr/>
            <p:nvPr/>
          </p:nvSpPr>
          <p:spPr>
            <a:xfrm>
              <a:off x="4570225" y="2562950"/>
              <a:ext cx="823875" cy="447600"/>
            </a:xfrm>
            <a:custGeom>
              <a:rect b="b" l="l" r="r" t="t"/>
              <a:pathLst>
                <a:path extrusionOk="0" h="17904" w="32955">
                  <a:moveTo>
                    <a:pt x="32691" y="0"/>
                  </a:moveTo>
                  <a:lnTo>
                    <a:pt x="30366" y="1317"/>
                  </a:lnTo>
                  <a:lnTo>
                    <a:pt x="27689" y="2589"/>
                  </a:lnTo>
                  <a:lnTo>
                    <a:pt x="23827" y="4125"/>
                  </a:lnTo>
                  <a:lnTo>
                    <a:pt x="21721" y="5002"/>
                  </a:lnTo>
                  <a:lnTo>
                    <a:pt x="18649" y="6319"/>
                  </a:lnTo>
                  <a:lnTo>
                    <a:pt x="16763" y="7197"/>
                  </a:lnTo>
                  <a:lnTo>
                    <a:pt x="12550" y="9215"/>
                  </a:lnTo>
                  <a:lnTo>
                    <a:pt x="10356" y="10400"/>
                  </a:lnTo>
                  <a:lnTo>
                    <a:pt x="8206" y="11716"/>
                  </a:lnTo>
                  <a:lnTo>
                    <a:pt x="6451" y="12813"/>
                  </a:lnTo>
                  <a:lnTo>
                    <a:pt x="4037" y="14656"/>
                  </a:lnTo>
                  <a:lnTo>
                    <a:pt x="88" y="17596"/>
                  </a:lnTo>
                  <a:lnTo>
                    <a:pt x="44" y="17640"/>
                  </a:lnTo>
                  <a:lnTo>
                    <a:pt x="0" y="17728"/>
                  </a:lnTo>
                  <a:lnTo>
                    <a:pt x="0" y="17772"/>
                  </a:lnTo>
                  <a:lnTo>
                    <a:pt x="44" y="17859"/>
                  </a:lnTo>
                  <a:lnTo>
                    <a:pt x="88" y="17903"/>
                  </a:lnTo>
                  <a:lnTo>
                    <a:pt x="176" y="17903"/>
                  </a:lnTo>
                  <a:lnTo>
                    <a:pt x="307" y="17859"/>
                  </a:lnTo>
                  <a:lnTo>
                    <a:pt x="4257" y="14963"/>
                  </a:lnTo>
                  <a:lnTo>
                    <a:pt x="6670" y="13120"/>
                  </a:lnTo>
                  <a:lnTo>
                    <a:pt x="8381" y="11979"/>
                  </a:lnTo>
                  <a:lnTo>
                    <a:pt x="10532" y="10707"/>
                  </a:lnTo>
                  <a:lnTo>
                    <a:pt x="12682" y="9522"/>
                  </a:lnTo>
                  <a:lnTo>
                    <a:pt x="16938" y="7504"/>
                  </a:lnTo>
                  <a:lnTo>
                    <a:pt x="18781" y="6670"/>
                  </a:lnTo>
                  <a:lnTo>
                    <a:pt x="21853" y="5310"/>
                  </a:lnTo>
                  <a:lnTo>
                    <a:pt x="27820" y="2896"/>
                  </a:lnTo>
                  <a:lnTo>
                    <a:pt x="30541" y="1624"/>
                  </a:lnTo>
                  <a:lnTo>
                    <a:pt x="32867" y="307"/>
                  </a:lnTo>
                  <a:lnTo>
                    <a:pt x="32911" y="263"/>
                  </a:lnTo>
                  <a:lnTo>
                    <a:pt x="32954" y="220"/>
                  </a:lnTo>
                  <a:lnTo>
                    <a:pt x="32954" y="132"/>
                  </a:lnTo>
                  <a:lnTo>
                    <a:pt x="32911" y="88"/>
                  </a:lnTo>
                  <a:lnTo>
                    <a:pt x="32867"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9" name="Google Shape;6909;p166"/>
            <p:cNvSpPr/>
            <p:nvPr/>
          </p:nvSpPr>
          <p:spPr>
            <a:xfrm>
              <a:off x="4593250" y="2573900"/>
              <a:ext cx="718575" cy="375225"/>
            </a:xfrm>
            <a:custGeom>
              <a:rect b="b" l="l" r="r" t="t"/>
              <a:pathLst>
                <a:path extrusionOk="0" h="15009" w="28743">
                  <a:moveTo>
                    <a:pt x="28479" y="1"/>
                  </a:moveTo>
                  <a:lnTo>
                    <a:pt x="26066" y="1010"/>
                  </a:lnTo>
                  <a:lnTo>
                    <a:pt x="24267" y="1756"/>
                  </a:lnTo>
                  <a:lnTo>
                    <a:pt x="21414" y="2897"/>
                  </a:lnTo>
                  <a:lnTo>
                    <a:pt x="18562" y="4082"/>
                  </a:lnTo>
                  <a:lnTo>
                    <a:pt x="15710" y="5354"/>
                  </a:lnTo>
                  <a:lnTo>
                    <a:pt x="12902" y="6671"/>
                  </a:lnTo>
                  <a:lnTo>
                    <a:pt x="11497" y="7329"/>
                  </a:lnTo>
                  <a:lnTo>
                    <a:pt x="10093" y="8075"/>
                  </a:lnTo>
                  <a:lnTo>
                    <a:pt x="8733" y="8821"/>
                  </a:lnTo>
                  <a:lnTo>
                    <a:pt x="7417" y="9611"/>
                  </a:lnTo>
                  <a:lnTo>
                    <a:pt x="6100" y="10401"/>
                  </a:lnTo>
                  <a:lnTo>
                    <a:pt x="4784" y="11234"/>
                  </a:lnTo>
                  <a:lnTo>
                    <a:pt x="3511" y="12156"/>
                  </a:lnTo>
                  <a:lnTo>
                    <a:pt x="2282" y="13077"/>
                  </a:lnTo>
                  <a:lnTo>
                    <a:pt x="45" y="14701"/>
                  </a:lnTo>
                  <a:lnTo>
                    <a:pt x="1" y="14745"/>
                  </a:lnTo>
                  <a:lnTo>
                    <a:pt x="1" y="14789"/>
                  </a:lnTo>
                  <a:lnTo>
                    <a:pt x="1" y="14876"/>
                  </a:lnTo>
                  <a:lnTo>
                    <a:pt x="1" y="14920"/>
                  </a:lnTo>
                  <a:lnTo>
                    <a:pt x="88" y="14964"/>
                  </a:lnTo>
                  <a:lnTo>
                    <a:pt x="176" y="15008"/>
                  </a:lnTo>
                  <a:lnTo>
                    <a:pt x="264" y="14964"/>
                  </a:lnTo>
                  <a:lnTo>
                    <a:pt x="2502" y="13341"/>
                  </a:lnTo>
                  <a:lnTo>
                    <a:pt x="3731" y="12419"/>
                  </a:lnTo>
                  <a:lnTo>
                    <a:pt x="5003" y="11541"/>
                  </a:lnTo>
                  <a:lnTo>
                    <a:pt x="6276" y="10708"/>
                  </a:lnTo>
                  <a:lnTo>
                    <a:pt x="7592" y="9874"/>
                  </a:lnTo>
                  <a:lnTo>
                    <a:pt x="8952" y="9128"/>
                  </a:lnTo>
                  <a:lnTo>
                    <a:pt x="10313" y="8382"/>
                  </a:lnTo>
                  <a:lnTo>
                    <a:pt x="11673" y="7636"/>
                  </a:lnTo>
                  <a:lnTo>
                    <a:pt x="13033" y="6978"/>
                  </a:lnTo>
                  <a:lnTo>
                    <a:pt x="15885" y="5662"/>
                  </a:lnTo>
                  <a:lnTo>
                    <a:pt x="18694" y="4433"/>
                  </a:lnTo>
                  <a:lnTo>
                    <a:pt x="21546" y="3248"/>
                  </a:lnTo>
                  <a:lnTo>
                    <a:pt x="24398" y="2063"/>
                  </a:lnTo>
                  <a:lnTo>
                    <a:pt x="26197" y="1361"/>
                  </a:lnTo>
                  <a:lnTo>
                    <a:pt x="28611" y="308"/>
                  </a:lnTo>
                  <a:lnTo>
                    <a:pt x="28699" y="308"/>
                  </a:lnTo>
                  <a:lnTo>
                    <a:pt x="28699" y="220"/>
                  </a:lnTo>
                  <a:lnTo>
                    <a:pt x="28742" y="176"/>
                  </a:lnTo>
                  <a:lnTo>
                    <a:pt x="28699" y="89"/>
                  </a:lnTo>
                  <a:lnTo>
                    <a:pt x="28699" y="45"/>
                  </a:lnTo>
                  <a:lnTo>
                    <a:pt x="28611"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0" name="Google Shape;6910;p166"/>
            <p:cNvSpPr/>
            <p:nvPr/>
          </p:nvSpPr>
          <p:spPr>
            <a:xfrm>
              <a:off x="4627275" y="2549775"/>
              <a:ext cx="657125" cy="330225"/>
            </a:xfrm>
            <a:custGeom>
              <a:rect b="b" l="l" r="r" t="t"/>
              <a:pathLst>
                <a:path extrusionOk="0" h="13209" w="26285">
                  <a:moveTo>
                    <a:pt x="26021" y="1"/>
                  </a:moveTo>
                  <a:lnTo>
                    <a:pt x="21765" y="1756"/>
                  </a:lnTo>
                  <a:lnTo>
                    <a:pt x="19176" y="2809"/>
                  </a:lnTo>
                  <a:lnTo>
                    <a:pt x="16631" y="3862"/>
                  </a:lnTo>
                  <a:lnTo>
                    <a:pt x="14130" y="4959"/>
                  </a:lnTo>
                  <a:lnTo>
                    <a:pt x="11672" y="6100"/>
                  </a:lnTo>
                  <a:lnTo>
                    <a:pt x="9215" y="7329"/>
                  </a:lnTo>
                  <a:lnTo>
                    <a:pt x="6845" y="8557"/>
                  </a:lnTo>
                  <a:lnTo>
                    <a:pt x="4476" y="9918"/>
                  </a:lnTo>
                  <a:lnTo>
                    <a:pt x="3291" y="10620"/>
                  </a:lnTo>
                  <a:lnTo>
                    <a:pt x="2150" y="11366"/>
                  </a:lnTo>
                  <a:lnTo>
                    <a:pt x="88" y="12901"/>
                  </a:lnTo>
                  <a:lnTo>
                    <a:pt x="44" y="12945"/>
                  </a:lnTo>
                  <a:lnTo>
                    <a:pt x="0" y="13033"/>
                  </a:lnTo>
                  <a:lnTo>
                    <a:pt x="44" y="13077"/>
                  </a:lnTo>
                  <a:lnTo>
                    <a:pt x="44" y="13121"/>
                  </a:lnTo>
                  <a:lnTo>
                    <a:pt x="132" y="13209"/>
                  </a:lnTo>
                  <a:lnTo>
                    <a:pt x="176" y="13209"/>
                  </a:lnTo>
                  <a:lnTo>
                    <a:pt x="307" y="13165"/>
                  </a:lnTo>
                  <a:lnTo>
                    <a:pt x="2370" y="11629"/>
                  </a:lnTo>
                  <a:lnTo>
                    <a:pt x="3510" y="10927"/>
                  </a:lnTo>
                  <a:lnTo>
                    <a:pt x="4651" y="10225"/>
                  </a:lnTo>
                  <a:lnTo>
                    <a:pt x="7021" y="8864"/>
                  </a:lnTo>
                  <a:lnTo>
                    <a:pt x="9390" y="7636"/>
                  </a:lnTo>
                  <a:lnTo>
                    <a:pt x="11848" y="6407"/>
                  </a:lnTo>
                  <a:lnTo>
                    <a:pt x="14305" y="5266"/>
                  </a:lnTo>
                  <a:lnTo>
                    <a:pt x="16806" y="4169"/>
                  </a:lnTo>
                  <a:lnTo>
                    <a:pt x="19307" y="3116"/>
                  </a:lnTo>
                  <a:lnTo>
                    <a:pt x="21896" y="2063"/>
                  </a:lnTo>
                  <a:lnTo>
                    <a:pt x="26153" y="352"/>
                  </a:lnTo>
                  <a:lnTo>
                    <a:pt x="26241" y="308"/>
                  </a:lnTo>
                  <a:lnTo>
                    <a:pt x="26284" y="264"/>
                  </a:lnTo>
                  <a:lnTo>
                    <a:pt x="26284" y="176"/>
                  </a:lnTo>
                  <a:lnTo>
                    <a:pt x="26284" y="88"/>
                  </a:lnTo>
                  <a:lnTo>
                    <a:pt x="26241" y="44"/>
                  </a:lnTo>
                  <a:lnTo>
                    <a:pt x="26197"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1" name="Google Shape;6911;p166"/>
            <p:cNvSpPr/>
            <p:nvPr/>
          </p:nvSpPr>
          <p:spPr>
            <a:xfrm>
              <a:off x="4752325" y="2525650"/>
              <a:ext cx="504650" cy="232575"/>
            </a:xfrm>
            <a:custGeom>
              <a:rect b="b" l="l" r="r" t="t"/>
              <a:pathLst>
                <a:path extrusionOk="0" h="9303" w="20186">
                  <a:moveTo>
                    <a:pt x="19966" y="0"/>
                  </a:moveTo>
                  <a:lnTo>
                    <a:pt x="15446" y="1843"/>
                  </a:lnTo>
                  <a:lnTo>
                    <a:pt x="12813" y="2896"/>
                  </a:lnTo>
                  <a:lnTo>
                    <a:pt x="8382" y="4871"/>
                  </a:lnTo>
                  <a:lnTo>
                    <a:pt x="6363" y="5792"/>
                  </a:lnTo>
                  <a:lnTo>
                    <a:pt x="4345" y="6758"/>
                  </a:lnTo>
                  <a:lnTo>
                    <a:pt x="88" y="8996"/>
                  </a:lnTo>
                  <a:lnTo>
                    <a:pt x="44" y="9040"/>
                  </a:lnTo>
                  <a:lnTo>
                    <a:pt x="0" y="9083"/>
                  </a:lnTo>
                  <a:lnTo>
                    <a:pt x="0" y="9127"/>
                  </a:lnTo>
                  <a:lnTo>
                    <a:pt x="0" y="9215"/>
                  </a:lnTo>
                  <a:lnTo>
                    <a:pt x="88" y="9303"/>
                  </a:lnTo>
                  <a:lnTo>
                    <a:pt x="220" y="9303"/>
                  </a:lnTo>
                  <a:lnTo>
                    <a:pt x="4520" y="7065"/>
                  </a:lnTo>
                  <a:lnTo>
                    <a:pt x="6495" y="6100"/>
                  </a:lnTo>
                  <a:lnTo>
                    <a:pt x="8513" y="5178"/>
                  </a:lnTo>
                  <a:lnTo>
                    <a:pt x="12945" y="3203"/>
                  </a:lnTo>
                  <a:lnTo>
                    <a:pt x="15578" y="2150"/>
                  </a:lnTo>
                  <a:lnTo>
                    <a:pt x="20098" y="307"/>
                  </a:lnTo>
                  <a:lnTo>
                    <a:pt x="20142" y="263"/>
                  </a:lnTo>
                  <a:lnTo>
                    <a:pt x="20185" y="220"/>
                  </a:lnTo>
                  <a:lnTo>
                    <a:pt x="20185" y="176"/>
                  </a:lnTo>
                  <a:lnTo>
                    <a:pt x="20185" y="88"/>
                  </a:lnTo>
                  <a:lnTo>
                    <a:pt x="20142" y="44"/>
                  </a:lnTo>
                  <a:lnTo>
                    <a:pt x="20098"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2" name="Google Shape;6912;p166"/>
            <p:cNvSpPr/>
            <p:nvPr/>
          </p:nvSpPr>
          <p:spPr>
            <a:xfrm>
              <a:off x="4721600" y="2500400"/>
              <a:ext cx="509050" cy="235900"/>
            </a:xfrm>
            <a:custGeom>
              <a:rect b="b" l="l" r="r" t="t"/>
              <a:pathLst>
                <a:path extrusionOk="0" h="9436" w="20362">
                  <a:moveTo>
                    <a:pt x="20186" y="1"/>
                  </a:moveTo>
                  <a:lnTo>
                    <a:pt x="20098" y="45"/>
                  </a:lnTo>
                  <a:lnTo>
                    <a:pt x="18036" y="922"/>
                  </a:lnTo>
                  <a:lnTo>
                    <a:pt x="16193" y="1625"/>
                  </a:lnTo>
                  <a:lnTo>
                    <a:pt x="14262" y="2414"/>
                  </a:lnTo>
                  <a:lnTo>
                    <a:pt x="12287" y="3204"/>
                  </a:lnTo>
                  <a:lnTo>
                    <a:pt x="10313" y="4082"/>
                  </a:lnTo>
                  <a:lnTo>
                    <a:pt x="8250" y="5047"/>
                  </a:lnTo>
                  <a:lnTo>
                    <a:pt x="6144" y="6013"/>
                  </a:lnTo>
                  <a:lnTo>
                    <a:pt x="3994" y="7066"/>
                  </a:lnTo>
                  <a:lnTo>
                    <a:pt x="1800" y="8163"/>
                  </a:lnTo>
                  <a:lnTo>
                    <a:pt x="88" y="9128"/>
                  </a:lnTo>
                  <a:lnTo>
                    <a:pt x="45" y="9172"/>
                  </a:lnTo>
                  <a:lnTo>
                    <a:pt x="1" y="9216"/>
                  </a:lnTo>
                  <a:lnTo>
                    <a:pt x="1" y="9304"/>
                  </a:lnTo>
                  <a:lnTo>
                    <a:pt x="1" y="9347"/>
                  </a:lnTo>
                  <a:lnTo>
                    <a:pt x="88" y="9435"/>
                  </a:lnTo>
                  <a:lnTo>
                    <a:pt x="264" y="9435"/>
                  </a:lnTo>
                  <a:lnTo>
                    <a:pt x="1975" y="8470"/>
                  </a:lnTo>
                  <a:lnTo>
                    <a:pt x="4125" y="7373"/>
                  </a:lnTo>
                  <a:lnTo>
                    <a:pt x="6276" y="6364"/>
                  </a:lnTo>
                  <a:lnTo>
                    <a:pt x="8382" y="5354"/>
                  </a:lnTo>
                  <a:lnTo>
                    <a:pt x="10444" y="4433"/>
                  </a:lnTo>
                  <a:lnTo>
                    <a:pt x="12463" y="3555"/>
                  </a:lnTo>
                  <a:lnTo>
                    <a:pt x="14394" y="2722"/>
                  </a:lnTo>
                  <a:lnTo>
                    <a:pt x="16324" y="1932"/>
                  </a:lnTo>
                  <a:lnTo>
                    <a:pt x="18167" y="1230"/>
                  </a:lnTo>
                  <a:lnTo>
                    <a:pt x="20274" y="352"/>
                  </a:lnTo>
                  <a:lnTo>
                    <a:pt x="20317" y="308"/>
                  </a:lnTo>
                  <a:lnTo>
                    <a:pt x="20361" y="264"/>
                  </a:lnTo>
                  <a:lnTo>
                    <a:pt x="20361" y="176"/>
                  </a:lnTo>
                  <a:lnTo>
                    <a:pt x="20361" y="133"/>
                  </a:lnTo>
                  <a:lnTo>
                    <a:pt x="20317" y="45"/>
                  </a:lnTo>
                  <a:lnTo>
                    <a:pt x="20274"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3" name="Google Shape;6913;p166"/>
            <p:cNvSpPr/>
            <p:nvPr/>
          </p:nvSpPr>
          <p:spPr>
            <a:xfrm>
              <a:off x="4766575" y="2636450"/>
              <a:ext cx="66950" cy="38400"/>
            </a:xfrm>
            <a:custGeom>
              <a:rect b="b" l="l" r="r" t="t"/>
              <a:pathLst>
                <a:path extrusionOk="0" h="1536" w="2678">
                  <a:moveTo>
                    <a:pt x="2414" y="0"/>
                  </a:moveTo>
                  <a:lnTo>
                    <a:pt x="89" y="1185"/>
                  </a:lnTo>
                  <a:lnTo>
                    <a:pt x="1" y="1229"/>
                  </a:lnTo>
                  <a:lnTo>
                    <a:pt x="1" y="1273"/>
                  </a:lnTo>
                  <a:lnTo>
                    <a:pt x="1" y="1360"/>
                  </a:lnTo>
                  <a:lnTo>
                    <a:pt x="1" y="1404"/>
                  </a:lnTo>
                  <a:lnTo>
                    <a:pt x="45" y="1492"/>
                  </a:lnTo>
                  <a:lnTo>
                    <a:pt x="176" y="1536"/>
                  </a:lnTo>
                  <a:lnTo>
                    <a:pt x="220" y="1492"/>
                  </a:lnTo>
                  <a:lnTo>
                    <a:pt x="2590" y="307"/>
                  </a:lnTo>
                  <a:lnTo>
                    <a:pt x="2634" y="263"/>
                  </a:lnTo>
                  <a:lnTo>
                    <a:pt x="2678" y="220"/>
                  </a:lnTo>
                  <a:lnTo>
                    <a:pt x="2678" y="132"/>
                  </a:lnTo>
                  <a:lnTo>
                    <a:pt x="2678" y="88"/>
                  </a:lnTo>
                  <a:lnTo>
                    <a:pt x="2634" y="44"/>
                  </a:lnTo>
                  <a:lnTo>
                    <a:pt x="2546"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4" name="Google Shape;6914;p166"/>
            <p:cNvSpPr/>
            <p:nvPr/>
          </p:nvSpPr>
          <p:spPr>
            <a:xfrm>
              <a:off x="4492325" y="2749425"/>
              <a:ext cx="69150" cy="48300"/>
            </a:xfrm>
            <a:custGeom>
              <a:rect b="b" l="l" r="r" t="t"/>
              <a:pathLst>
                <a:path extrusionOk="0" h="1932" w="2766">
                  <a:moveTo>
                    <a:pt x="2546" y="1"/>
                  </a:moveTo>
                  <a:lnTo>
                    <a:pt x="2502" y="45"/>
                  </a:lnTo>
                  <a:lnTo>
                    <a:pt x="45" y="1624"/>
                  </a:lnTo>
                  <a:lnTo>
                    <a:pt x="1" y="1668"/>
                  </a:lnTo>
                  <a:lnTo>
                    <a:pt x="1" y="1712"/>
                  </a:lnTo>
                  <a:lnTo>
                    <a:pt x="1" y="1800"/>
                  </a:lnTo>
                  <a:lnTo>
                    <a:pt x="1" y="1844"/>
                  </a:lnTo>
                  <a:lnTo>
                    <a:pt x="88" y="1888"/>
                  </a:lnTo>
                  <a:lnTo>
                    <a:pt x="176" y="1932"/>
                  </a:lnTo>
                  <a:lnTo>
                    <a:pt x="264" y="1888"/>
                  </a:lnTo>
                  <a:lnTo>
                    <a:pt x="2677" y="352"/>
                  </a:lnTo>
                  <a:lnTo>
                    <a:pt x="2721" y="308"/>
                  </a:lnTo>
                  <a:lnTo>
                    <a:pt x="2765" y="220"/>
                  </a:lnTo>
                  <a:lnTo>
                    <a:pt x="2765" y="176"/>
                  </a:lnTo>
                  <a:lnTo>
                    <a:pt x="2721" y="89"/>
                  </a:lnTo>
                  <a:lnTo>
                    <a:pt x="2677" y="45"/>
                  </a:lnTo>
                  <a:lnTo>
                    <a:pt x="2634"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5" name="Google Shape;6915;p166"/>
            <p:cNvSpPr/>
            <p:nvPr/>
          </p:nvSpPr>
          <p:spPr>
            <a:xfrm>
              <a:off x="4584475" y="2661675"/>
              <a:ext cx="72425" cy="46100"/>
            </a:xfrm>
            <a:custGeom>
              <a:rect b="b" l="l" r="r" t="t"/>
              <a:pathLst>
                <a:path extrusionOk="0" h="1844" w="2897">
                  <a:moveTo>
                    <a:pt x="2677" y="0"/>
                  </a:moveTo>
                  <a:lnTo>
                    <a:pt x="2633" y="44"/>
                  </a:lnTo>
                  <a:lnTo>
                    <a:pt x="88" y="1536"/>
                  </a:lnTo>
                  <a:lnTo>
                    <a:pt x="45" y="1580"/>
                  </a:lnTo>
                  <a:lnTo>
                    <a:pt x="1" y="1624"/>
                  </a:lnTo>
                  <a:lnTo>
                    <a:pt x="1" y="1712"/>
                  </a:lnTo>
                  <a:lnTo>
                    <a:pt x="1" y="1756"/>
                  </a:lnTo>
                  <a:lnTo>
                    <a:pt x="88" y="1843"/>
                  </a:lnTo>
                  <a:lnTo>
                    <a:pt x="264" y="1843"/>
                  </a:lnTo>
                  <a:lnTo>
                    <a:pt x="2809" y="351"/>
                  </a:lnTo>
                  <a:lnTo>
                    <a:pt x="2853" y="308"/>
                  </a:lnTo>
                  <a:lnTo>
                    <a:pt x="2897" y="220"/>
                  </a:lnTo>
                  <a:lnTo>
                    <a:pt x="2897" y="176"/>
                  </a:lnTo>
                  <a:lnTo>
                    <a:pt x="2853" y="88"/>
                  </a:lnTo>
                  <a:lnTo>
                    <a:pt x="2809" y="44"/>
                  </a:lnTo>
                  <a:lnTo>
                    <a:pt x="2765"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6" name="Google Shape;6916;p166"/>
            <p:cNvSpPr/>
            <p:nvPr/>
          </p:nvSpPr>
          <p:spPr>
            <a:xfrm>
              <a:off x="5248175" y="2451050"/>
              <a:ext cx="158000" cy="83400"/>
            </a:xfrm>
            <a:custGeom>
              <a:rect b="b" l="l" r="r" t="t"/>
              <a:pathLst>
                <a:path extrusionOk="0" h="3336" w="6320">
                  <a:moveTo>
                    <a:pt x="6144" y="0"/>
                  </a:moveTo>
                  <a:lnTo>
                    <a:pt x="6056" y="44"/>
                  </a:lnTo>
                  <a:lnTo>
                    <a:pt x="3335" y="1492"/>
                  </a:lnTo>
                  <a:lnTo>
                    <a:pt x="132" y="2984"/>
                  </a:lnTo>
                  <a:lnTo>
                    <a:pt x="44" y="3028"/>
                  </a:lnTo>
                  <a:lnTo>
                    <a:pt x="44" y="3072"/>
                  </a:lnTo>
                  <a:lnTo>
                    <a:pt x="0" y="3160"/>
                  </a:lnTo>
                  <a:lnTo>
                    <a:pt x="44" y="3204"/>
                  </a:lnTo>
                  <a:lnTo>
                    <a:pt x="88" y="3291"/>
                  </a:lnTo>
                  <a:lnTo>
                    <a:pt x="176" y="3335"/>
                  </a:lnTo>
                  <a:lnTo>
                    <a:pt x="264" y="3291"/>
                  </a:lnTo>
                  <a:lnTo>
                    <a:pt x="3467" y="1799"/>
                  </a:lnTo>
                  <a:lnTo>
                    <a:pt x="6231" y="351"/>
                  </a:lnTo>
                  <a:lnTo>
                    <a:pt x="6275" y="308"/>
                  </a:lnTo>
                  <a:lnTo>
                    <a:pt x="6319" y="264"/>
                  </a:lnTo>
                  <a:lnTo>
                    <a:pt x="6319" y="176"/>
                  </a:lnTo>
                  <a:lnTo>
                    <a:pt x="6275" y="132"/>
                  </a:lnTo>
                  <a:lnTo>
                    <a:pt x="6231" y="44"/>
                  </a:lnTo>
                  <a:lnTo>
                    <a:pt x="6188" y="44"/>
                  </a:lnTo>
                  <a:lnTo>
                    <a:pt x="6144"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7" name="Google Shape;6917;p166"/>
            <p:cNvSpPr/>
            <p:nvPr/>
          </p:nvSpPr>
          <p:spPr>
            <a:xfrm>
              <a:off x="5221850" y="2453250"/>
              <a:ext cx="110825" cy="55950"/>
            </a:xfrm>
            <a:custGeom>
              <a:rect b="b" l="l" r="r" t="t"/>
              <a:pathLst>
                <a:path extrusionOk="0" h="2238" w="4433">
                  <a:moveTo>
                    <a:pt x="4169" y="0"/>
                  </a:moveTo>
                  <a:lnTo>
                    <a:pt x="2107" y="1009"/>
                  </a:lnTo>
                  <a:lnTo>
                    <a:pt x="88" y="1931"/>
                  </a:lnTo>
                  <a:lnTo>
                    <a:pt x="44" y="1931"/>
                  </a:lnTo>
                  <a:lnTo>
                    <a:pt x="0" y="2019"/>
                  </a:lnTo>
                  <a:lnTo>
                    <a:pt x="0" y="2062"/>
                  </a:lnTo>
                  <a:lnTo>
                    <a:pt x="0" y="2150"/>
                  </a:lnTo>
                  <a:lnTo>
                    <a:pt x="88" y="2238"/>
                  </a:lnTo>
                  <a:lnTo>
                    <a:pt x="264" y="2238"/>
                  </a:lnTo>
                  <a:lnTo>
                    <a:pt x="2238" y="1317"/>
                  </a:lnTo>
                  <a:lnTo>
                    <a:pt x="4344" y="351"/>
                  </a:lnTo>
                  <a:lnTo>
                    <a:pt x="4388" y="307"/>
                  </a:lnTo>
                  <a:lnTo>
                    <a:pt x="4432" y="220"/>
                  </a:lnTo>
                  <a:lnTo>
                    <a:pt x="4432" y="176"/>
                  </a:lnTo>
                  <a:lnTo>
                    <a:pt x="4432" y="88"/>
                  </a:lnTo>
                  <a:lnTo>
                    <a:pt x="4388" y="44"/>
                  </a:lnTo>
                  <a:lnTo>
                    <a:pt x="4301"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8" name="Google Shape;6918;p166"/>
            <p:cNvSpPr/>
            <p:nvPr/>
          </p:nvSpPr>
          <p:spPr>
            <a:xfrm>
              <a:off x="2583525" y="3619350"/>
              <a:ext cx="11000" cy="43925"/>
            </a:xfrm>
            <a:custGeom>
              <a:rect b="b" l="l" r="r" t="t"/>
              <a:pathLst>
                <a:path extrusionOk="0" h="1757" w="440">
                  <a:moveTo>
                    <a:pt x="220" y="1"/>
                  </a:moveTo>
                  <a:lnTo>
                    <a:pt x="176" y="45"/>
                  </a:lnTo>
                  <a:lnTo>
                    <a:pt x="132" y="89"/>
                  </a:lnTo>
                  <a:lnTo>
                    <a:pt x="88" y="176"/>
                  </a:lnTo>
                  <a:lnTo>
                    <a:pt x="1" y="1581"/>
                  </a:lnTo>
                  <a:lnTo>
                    <a:pt x="1" y="1624"/>
                  </a:lnTo>
                  <a:lnTo>
                    <a:pt x="44" y="1668"/>
                  </a:lnTo>
                  <a:lnTo>
                    <a:pt x="88" y="1712"/>
                  </a:lnTo>
                  <a:lnTo>
                    <a:pt x="176" y="1756"/>
                  </a:lnTo>
                  <a:lnTo>
                    <a:pt x="308" y="1712"/>
                  </a:lnTo>
                  <a:lnTo>
                    <a:pt x="352" y="1581"/>
                  </a:lnTo>
                  <a:lnTo>
                    <a:pt x="439" y="176"/>
                  </a:lnTo>
                  <a:lnTo>
                    <a:pt x="439" y="133"/>
                  </a:lnTo>
                  <a:lnTo>
                    <a:pt x="395" y="45"/>
                  </a:lnTo>
                  <a:lnTo>
                    <a:pt x="352"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9" name="Google Shape;6919;p166"/>
            <p:cNvSpPr/>
            <p:nvPr/>
          </p:nvSpPr>
          <p:spPr>
            <a:xfrm>
              <a:off x="2531975" y="3816825"/>
              <a:ext cx="28550" cy="37325"/>
            </a:xfrm>
            <a:custGeom>
              <a:rect b="b" l="l" r="r" t="t"/>
              <a:pathLst>
                <a:path extrusionOk="0" h="1493" w="1142">
                  <a:moveTo>
                    <a:pt x="922" y="0"/>
                  </a:moveTo>
                  <a:lnTo>
                    <a:pt x="878" y="44"/>
                  </a:lnTo>
                  <a:lnTo>
                    <a:pt x="834" y="88"/>
                  </a:lnTo>
                  <a:lnTo>
                    <a:pt x="0" y="1229"/>
                  </a:lnTo>
                  <a:lnTo>
                    <a:pt x="0" y="1317"/>
                  </a:lnTo>
                  <a:lnTo>
                    <a:pt x="0" y="1361"/>
                  </a:lnTo>
                  <a:lnTo>
                    <a:pt x="0" y="1448"/>
                  </a:lnTo>
                  <a:lnTo>
                    <a:pt x="44" y="1492"/>
                  </a:lnTo>
                  <a:lnTo>
                    <a:pt x="263" y="1492"/>
                  </a:lnTo>
                  <a:lnTo>
                    <a:pt x="307" y="1448"/>
                  </a:lnTo>
                  <a:lnTo>
                    <a:pt x="1097" y="308"/>
                  </a:lnTo>
                  <a:lnTo>
                    <a:pt x="1141" y="220"/>
                  </a:lnTo>
                  <a:lnTo>
                    <a:pt x="1141" y="176"/>
                  </a:lnTo>
                  <a:lnTo>
                    <a:pt x="1097" y="88"/>
                  </a:lnTo>
                  <a:lnTo>
                    <a:pt x="1053" y="44"/>
                  </a:lnTo>
                  <a:lnTo>
                    <a:pt x="1009"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0" name="Google Shape;6920;p166"/>
            <p:cNvSpPr/>
            <p:nvPr/>
          </p:nvSpPr>
          <p:spPr>
            <a:xfrm>
              <a:off x="2790850" y="3734550"/>
              <a:ext cx="36250" cy="30725"/>
            </a:xfrm>
            <a:custGeom>
              <a:rect b="b" l="l" r="r" t="t"/>
              <a:pathLst>
                <a:path extrusionOk="0" h="1229" w="1450">
                  <a:moveTo>
                    <a:pt x="177" y="0"/>
                  </a:moveTo>
                  <a:lnTo>
                    <a:pt x="89" y="44"/>
                  </a:lnTo>
                  <a:lnTo>
                    <a:pt x="45" y="88"/>
                  </a:lnTo>
                  <a:lnTo>
                    <a:pt x="1" y="132"/>
                  </a:lnTo>
                  <a:lnTo>
                    <a:pt x="1" y="220"/>
                  </a:lnTo>
                  <a:lnTo>
                    <a:pt x="45" y="264"/>
                  </a:lnTo>
                  <a:lnTo>
                    <a:pt x="89" y="307"/>
                  </a:lnTo>
                  <a:lnTo>
                    <a:pt x="1186" y="1185"/>
                  </a:lnTo>
                  <a:lnTo>
                    <a:pt x="1274" y="1229"/>
                  </a:lnTo>
                  <a:lnTo>
                    <a:pt x="1361" y="1229"/>
                  </a:lnTo>
                  <a:lnTo>
                    <a:pt x="1405" y="1185"/>
                  </a:lnTo>
                  <a:lnTo>
                    <a:pt x="1449" y="1097"/>
                  </a:lnTo>
                  <a:lnTo>
                    <a:pt x="1449" y="1053"/>
                  </a:lnTo>
                  <a:lnTo>
                    <a:pt x="1449" y="966"/>
                  </a:lnTo>
                  <a:lnTo>
                    <a:pt x="1405" y="922"/>
                  </a:lnTo>
                  <a:lnTo>
                    <a:pt x="308" y="44"/>
                  </a:lnTo>
                  <a:lnTo>
                    <a:pt x="220"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1" name="Google Shape;6921;p166"/>
            <p:cNvSpPr/>
            <p:nvPr/>
          </p:nvSpPr>
          <p:spPr>
            <a:xfrm>
              <a:off x="2285150" y="4725150"/>
              <a:ext cx="47175" cy="14275"/>
            </a:xfrm>
            <a:custGeom>
              <a:rect b="b" l="l" r="r" t="t"/>
              <a:pathLst>
                <a:path extrusionOk="0" h="571" w="1887">
                  <a:moveTo>
                    <a:pt x="1668" y="0"/>
                  </a:moveTo>
                  <a:lnTo>
                    <a:pt x="132" y="220"/>
                  </a:lnTo>
                  <a:lnTo>
                    <a:pt x="88" y="220"/>
                  </a:lnTo>
                  <a:lnTo>
                    <a:pt x="0" y="264"/>
                  </a:lnTo>
                  <a:lnTo>
                    <a:pt x="0" y="351"/>
                  </a:lnTo>
                  <a:lnTo>
                    <a:pt x="0" y="395"/>
                  </a:lnTo>
                  <a:lnTo>
                    <a:pt x="44" y="527"/>
                  </a:lnTo>
                  <a:lnTo>
                    <a:pt x="176" y="571"/>
                  </a:lnTo>
                  <a:lnTo>
                    <a:pt x="1711" y="351"/>
                  </a:lnTo>
                  <a:lnTo>
                    <a:pt x="1799" y="351"/>
                  </a:lnTo>
                  <a:lnTo>
                    <a:pt x="1843" y="307"/>
                  </a:lnTo>
                  <a:lnTo>
                    <a:pt x="1887" y="220"/>
                  </a:lnTo>
                  <a:lnTo>
                    <a:pt x="1887" y="176"/>
                  </a:lnTo>
                  <a:lnTo>
                    <a:pt x="1843" y="88"/>
                  </a:lnTo>
                  <a:lnTo>
                    <a:pt x="1799" y="44"/>
                  </a:lnTo>
                  <a:lnTo>
                    <a:pt x="1755"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2" name="Google Shape;6922;p166"/>
            <p:cNvSpPr/>
            <p:nvPr/>
          </p:nvSpPr>
          <p:spPr>
            <a:xfrm>
              <a:off x="2232475" y="4129475"/>
              <a:ext cx="879825" cy="325825"/>
            </a:xfrm>
            <a:custGeom>
              <a:rect b="b" l="l" r="r" t="t"/>
              <a:pathLst>
                <a:path extrusionOk="0" h="13033" w="35193">
                  <a:moveTo>
                    <a:pt x="23828" y="0"/>
                  </a:moveTo>
                  <a:lnTo>
                    <a:pt x="22424" y="44"/>
                  </a:lnTo>
                  <a:lnTo>
                    <a:pt x="22336" y="44"/>
                  </a:lnTo>
                  <a:lnTo>
                    <a:pt x="21809" y="220"/>
                  </a:lnTo>
                  <a:lnTo>
                    <a:pt x="21766" y="220"/>
                  </a:lnTo>
                  <a:lnTo>
                    <a:pt x="20537" y="1317"/>
                  </a:lnTo>
                  <a:lnTo>
                    <a:pt x="19703" y="1931"/>
                  </a:lnTo>
                  <a:lnTo>
                    <a:pt x="19045" y="2501"/>
                  </a:lnTo>
                  <a:lnTo>
                    <a:pt x="17948" y="3423"/>
                  </a:lnTo>
                  <a:lnTo>
                    <a:pt x="17377" y="3906"/>
                  </a:lnTo>
                  <a:lnTo>
                    <a:pt x="16851" y="4344"/>
                  </a:lnTo>
                  <a:lnTo>
                    <a:pt x="16324" y="4695"/>
                  </a:lnTo>
                  <a:lnTo>
                    <a:pt x="15754" y="5003"/>
                  </a:lnTo>
                  <a:lnTo>
                    <a:pt x="15052" y="5266"/>
                  </a:lnTo>
                  <a:lnTo>
                    <a:pt x="14174" y="5485"/>
                  </a:lnTo>
                  <a:lnTo>
                    <a:pt x="13077" y="5749"/>
                  </a:lnTo>
                  <a:lnTo>
                    <a:pt x="11673" y="5968"/>
                  </a:lnTo>
                  <a:lnTo>
                    <a:pt x="11629" y="6012"/>
                  </a:lnTo>
                  <a:lnTo>
                    <a:pt x="10269" y="6626"/>
                  </a:lnTo>
                  <a:lnTo>
                    <a:pt x="10225" y="6670"/>
                  </a:lnTo>
                  <a:lnTo>
                    <a:pt x="9611" y="7240"/>
                  </a:lnTo>
                  <a:lnTo>
                    <a:pt x="9567" y="7284"/>
                  </a:lnTo>
                  <a:lnTo>
                    <a:pt x="8163" y="10093"/>
                  </a:lnTo>
                  <a:lnTo>
                    <a:pt x="7022" y="11541"/>
                  </a:lnTo>
                  <a:lnTo>
                    <a:pt x="5705" y="12506"/>
                  </a:lnTo>
                  <a:lnTo>
                    <a:pt x="5091" y="12682"/>
                  </a:lnTo>
                  <a:lnTo>
                    <a:pt x="3906" y="12506"/>
                  </a:lnTo>
                  <a:lnTo>
                    <a:pt x="1537" y="11848"/>
                  </a:lnTo>
                  <a:lnTo>
                    <a:pt x="264" y="11365"/>
                  </a:lnTo>
                  <a:lnTo>
                    <a:pt x="89" y="11365"/>
                  </a:lnTo>
                  <a:lnTo>
                    <a:pt x="45" y="11409"/>
                  </a:lnTo>
                  <a:lnTo>
                    <a:pt x="1" y="11497"/>
                  </a:lnTo>
                  <a:lnTo>
                    <a:pt x="1" y="11541"/>
                  </a:lnTo>
                  <a:lnTo>
                    <a:pt x="45" y="11629"/>
                  </a:lnTo>
                  <a:lnTo>
                    <a:pt x="45" y="11672"/>
                  </a:lnTo>
                  <a:lnTo>
                    <a:pt x="132" y="11716"/>
                  </a:lnTo>
                  <a:lnTo>
                    <a:pt x="1449" y="12155"/>
                  </a:lnTo>
                  <a:lnTo>
                    <a:pt x="3818" y="12857"/>
                  </a:lnTo>
                  <a:lnTo>
                    <a:pt x="3862" y="12857"/>
                  </a:lnTo>
                  <a:lnTo>
                    <a:pt x="5091" y="13033"/>
                  </a:lnTo>
                  <a:lnTo>
                    <a:pt x="5135" y="13033"/>
                  </a:lnTo>
                  <a:lnTo>
                    <a:pt x="5837" y="12857"/>
                  </a:lnTo>
                  <a:lnTo>
                    <a:pt x="5881" y="12813"/>
                  </a:lnTo>
                  <a:lnTo>
                    <a:pt x="7241" y="11804"/>
                  </a:lnTo>
                  <a:lnTo>
                    <a:pt x="7285" y="11760"/>
                  </a:lnTo>
                  <a:lnTo>
                    <a:pt x="8426" y="10312"/>
                  </a:lnTo>
                  <a:lnTo>
                    <a:pt x="8470" y="10268"/>
                  </a:lnTo>
                  <a:lnTo>
                    <a:pt x="9874" y="7504"/>
                  </a:lnTo>
                  <a:lnTo>
                    <a:pt x="10444" y="6933"/>
                  </a:lnTo>
                  <a:lnTo>
                    <a:pt x="11761" y="6319"/>
                  </a:lnTo>
                  <a:lnTo>
                    <a:pt x="13165" y="6056"/>
                  </a:lnTo>
                  <a:lnTo>
                    <a:pt x="14306" y="5836"/>
                  </a:lnTo>
                  <a:lnTo>
                    <a:pt x="15227" y="5573"/>
                  </a:lnTo>
                  <a:lnTo>
                    <a:pt x="15929" y="5266"/>
                  </a:lnTo>
                  <a:lnTo>
                    <a:pt x="16544" y="4959"/>
                  </a:lnTo>
                  <a:lnTo>
                    <a:pt x="17070" y="4608"/>
                  </a:lnTo>
                  <a:lnTo>
                    <a:pt x="17597" y="4213"/>
                  </a:lnTo>
                  <a:lnTo>
                    <a:pt x="18167" y="3686"/>
                  </a:lnTo>
                  <a:lnTo>
                    <a:pt x="19264" y="2765"/>
                  </a:lnTo>
                  <a:lnTo>
                    <a:pt x="19923" y="2194"/>
                  </a:lnTo>
                  <a:lnTo>
                    <a:pt x="20756" y="1580"/>
                  </a:lnTo>
                  <a:lnTo>
                    <a:pt x="21941" y="527"/>
                  </a:lnTo>
                  <a:lnTo>
                    <a:pt x="22424" y="395"/>
                  </a:lnTo>
                  <a:lnTo>
                    <a:pt x="23784" y="351"/>
                  </a:lnTo>
                  <a:lnTo>
                    <a:pt x="25144" y="351"/>
                  </a:lnTo>
                  <a:lnTo>
                    <a:pt x="26461" y="395"/>
                  </a:lnTo>
                  <a:lnTo>
                    <a:pt x="27733" y="527"/>
                  </a:lnTo>
                  <a:lnTo>
                    <a:pt x="28348" y="615"/>
                  </a:lnTo>
                  <a:lnTo>
                    <a:pt x="28962" y="746"/>
                  </a:lnTo>
                  <a:lnTo>
                    <a:pt x="29576" y="878"/>
                  </a:lnTo>
                  <a:lnTo>
                    <a:pt x="30191" y="1097"/>
                  </a:lnTo>
                  <a:lnTo>
                    <a:pt x="30805" y="1317"/>
                  </a:lnTo>
                  <a:lnTo>
                    <a:pt x="31419" y="1580"/>
                  </a:lnTo>
                  <a:lnTo>
                    <a:pt x="32034" y="1887"/>
                  </a:lnTo>
                  <a:lnTo>
                    <a:pt x="32648" y="2238"/>
                  </a:lnTo>
                  <a:lnTo>
                    <a:pt x="34271" y="3291"/>
                  </a:lnTo>
                  <a:lnTo>
                    <a:pt x="34886" y="3949"/>
                  </a:lnTo>
                  <a:lnTo>
                    <a:pt x="34930" y="3993"/>
                  </a:lnTo>
                  <a:lnTo>
                    <a:pt x="35017" y="4037"/>
                  </a:lnTo>
                  <a:lnTo>
                    <a:pt x="35061" y="3993"/>
                  </a:lnTo>
                  <a:lnTo>
                    <a:pt x="35105" y="3993"/>
                  </a:lnTo>
                  <a:lnTo>
                    <a:pt x="35149" y="3906"/>
                  </a:lnTo>
                  <a:lnTo>
                    <a:pt x="35193" y="3862"/>
                  </a:lnTo>
                  <a:lnTo>
                    <a:pt x="35193" y="3774"/>
                  </a:lnTo>
                  <a:lnTo>
                    <a:pt x="35149" y="3730"/>
                  </a:lnTo>
                  <a:lnTo>
                    <a:pt x="34491" y="3028"/>
                  </a:lnTo>
                  <a:lnTo>
                    <a:pt x="32823" y="1931"/>
                  </a:lnTo>
                  <a:lnTo>
                    <a:pt x="32209" y="1580"/>
                  </a:lnTo>
                  <a:lnTo>
                    <a:pt x="31595" y="1273"/>
                  </a:lnTo>
                  <a:lnTo>
                    <a:pt x="30980" y="966"/>
                  </a:lnTo>
                  <a:lnTo>
                    <a:pt x="30322" y="746"/>
                  </a:lnTo>
                  <a:lnTo>
                    <a:pt x="29708" y="571"/>
                  </a:lnTo>
                  <a:lnTo>
                    <a:pt x="29094" y="395"/>
                  </a:lnTo>
                  <a:lnTo>
                    <a:pt x="28435" y="264"/>
                  </a:lnTo>
                  <a:lnTo>
                    <a:pt x="27821" y="176"/>
                  </a:lnTo>
                  <a:lnTo>
                    <a:pt x="26505" y="44"/>
                  </a:lnTo>
                  <a:lnTo>
                    <a:pt x="25188"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3" name="Google Shape;6923;p166"/>
            <p:cNvSpPr/>
            <p:nvPr/>
          </p:nvSpPr>
          <p:spPr>
            <a:xfrm>
              <a:off x="2228100" y="4100950"/>
              <a:ext cx="934675" cy="336800"/>
            </a:xfrm>
            <a:custGeom>
              <a:rect b="b" l="l" r="r" t="t"/>
              <a:pathLst>
                <a:path extrusionOk="0" h="13472" w="37387">
                  <a:moveTo>
                    <a:pt x="29707" y="0"/>
                  </a:moveTo>
                  <a:lnTo>
                    <a:pt x="25539" y="44"/>
                  </a:lnTo>
                  <a:lnTo>
                    <a:pt x="22204" y="176"/>
                  </a:lnTo>
                  <a:lnTo>
                    <a:pt x="22160" y="176"/>
                  </a:lnTo>
                  <a:lnTo>
                    <a:pt x="21370" y="571"/>
                  </a:lnTo>
                  <a:lnTo>
                    <a:pt x="21282" y="615"/>
                  </a:lnTo>
                  <a:lnTo>
                    <a:pt x="20010" y="2063"/>
                  </a:lnTo>
                  <a:lnTo>
                    <a:pt x="18167" y="3599"/>
                  </a:lnTo>
                  <a:lnTo>
                    <a:pt x="16368" y="5090"/>
                  </a:lnTo>
                  <a:lnTo>
                    <a:pt x="15183" y="5573"/>
                  </a:lnTo>
                  <a:lnTo>
                    <a:pt x="14569" y="5793"/>
                  </a:lnTo>
                  <a:lnTo>
                    <a:pt x="13998" y="5924"/>
                  </a:lnTo>
                  <a:lnTo>
                    <a:pt x="12857" y="6144"/>
                  </a:lnTo>
                  <a:lnTo>
                    <a:pt x="12243" y="6231"/>
                  </a:lnTo>
                  <a:lnTo>
                    <a:pt x="11629" y="6363"/>
                  </a:lnTo>
                  <a:lnTo>
                    <a:pt x="11058" y="6539"/>
                  </a:lnTo>
                  <a:lnTo>
                    <a:pt x="10488" y="6758"/>
                  </a:lnTo>
                  <a:lnTo>
                    <a:pt x="10224" y="6890"/>
                  </a:lnTo>
                  <a:lnTo>
                    <a:pt x="9961" y="7065"/>
                  </a:lnTo>
                  <a:lnTo>
                    <a:pt x="9698" y="7284"/>
                  </a:lnTo>
                  <a:lnTo>
                    <a:pt x="9478" y="7504"/>
                  </a:lnTo>
                  <a:lnTo>
                    <a:pt x="9259" y="7767"/>
                  </a:lnTo>
                  <a:lnTo>
                    <a:pt x="8996" y="8118"/>
                  </a:lnTo>
                  <a:lnTo>
                    <a:pt x="8820" y="8469"/>
                  </a:lnTo>
                  <a:lnTo>
                    <a:pt x="8601" y="8820"/>
                  </a:lnTo>
                  <a:lnTo>
                    <a:pt x="6802" y="12506"/>
                  </a:lnTo>
                  <a:lnTo>
                    <a:pt x="5968" y="12813"/>
                  </a:lnTo>
                  <a:lnTo>
                    <a:pt x="4608" y="13121"/>
                  </a:lnTo>
                  <a:lnTo>
                    <a:pt x="3906" y="12989"/>
                  </a:lnTo>
                  <a:lnTo>
                    <a:pt x="1712" y="12155"/>
                  </a:lnTo>
                  <a:lnTo>
                    <a:pt x="220" y="11585"/>
                  </a:lnTo>
                  <a:lnTo>
                    <a:pt x="88" y="11585"/>
                  </a:lnTo>
                  <a:lnTo>
                    <a:pt x="44" y="11629"/>
                  </a:lnTo>
                  <a:lnTo>
                    <a:pt x="0" y="11716"/>
                  </a:lnTo>
                  <a:lnTo>
                    <a:pt x="0" y="11760"/>
                  </a:lnTo>
                  <a:lnTo>
                    <a:pt x="0" y="11848"/>
                  </a:lnTo>
                  <a:lnTo>
                    <a:pt x="44" y="11892"/>
                  </a:lnTo>
                  <a:lnTo>
                    <a:pt x="88" y="11936"/>
                  </a:lnTo>
                  <a:lnTo>
                    <a:pt x="1580" y="12506"/>
                  </a:lnTo>
                  <a:lnTo>
                    <a:pt x="3818" y="13296"/>
                  </a:lnTo>
                  <a:lnTo>
                    <a:pt x="4564" y="13472"/>
                  </a:lnTo>
                  <a:lnTo>
                    <a:pt x="4652" y="13472"/>
                  </a:lnTo>
                  <a:lnTo>
                    <a:pt x="6100" y="13121"/>
                  </a:lnTo>
                  <a:lnTo>
                    <a:pt x="6977" y="12813"/>
                  </a:lnTo>
                  <a:lnTo>
                    <a:pt x="7065" y="12726"/>
                  </a:lnTo>
                  <a:lnTo>
                    <a:pt x="8908" y="8996"/>
                  </a:lnTo>
                  <a:lnTo>
                    <a:pt x="9084" y="8645"/>
                  </a:lnTo>
                  <a:lnTo>
                    <a:pt x="9303" y="8294"/>
                  </a:lnTo>
                  <a:lnTo>
                    <a:pt x="9522" y="8030"/>
                  </a:lnTo>
                  <a:lnTo>
                    <a:pt x="9742" y="7767"/>
                  </a:lnTo>
                  <a:lnTo>
                    <a:pt x="9961" y="7548"/>
                  </a:lnTo>
                  <a:lnTo>
                    <a:pt x="10181" y="7372"/>
                  </a:lnTo>
                  <a:lnTo>
                    <a:pt x="10663" y="7065"/>
                  </a:lnTo>
                  <a:lnTo>
                    <a:pt x="11190" y="6846"/>
                  </a:lnTo>
                  <a:lnTo>
                    <a:pt x="11716" y="6670"/>
                  </a:lnTo>
                  <a:lnTo>
                    <a:pt x="12287" y="6582"/>
                  </a:lnTo>
                  <a:lnTo>
                    <a:pt x="12901" y="6495"/>
                  </a:lnTo>
                  <a:lnTo>
                    <a:pt x="14086" y="6275"/>
                  </a:lnTo>
                  <a:lnTo>
                    <a:pt x="14700" y="6144"/>
                  </a:lnTo>
                  <a:lnTo>
                    <a:pt x="15315" y="5924"/>
                  </a:lnTo>
                  <a:lnTo>
                    <a:pt x="16499" y="5398"/>
                  </a:lnTo>
                  <a:lnTo>
                    <a:pt x="16543" y="5354"/>
                  </a:lnTo>
                  <a:lnTo>
                    <a:pt x="18430" y="3862"/>
                  </a:lnTo>
                  <a:lnTo>
                    <a:pt x="20229" y="2326"/>
                  </a:lnTo>
                  <a:lnTo>
                    <a:pt x="20273" y="2326"/>
                  </a:lnTo>
                  <a:lnTo>
                    <a:pt x="21546" y="878"/>
                  </a:lnTo>
                  <a:lnTo>
                    <a:pt x="22248" y="527"/>
                  </a:lnTo>
                  <a:lnTo>
                    <a:pt x="25539" y="395"/>
                  </a:lnTo>
                  <a:lnTo>
                    <a:pt x="29664" y="351"/>
                  </a:lnTo>
                  <a:lnTo>
                    <a:pt x="33042" y="2282"/>
                  </a:lnTo>
                  <a:lnTo>
                    <a:pt x="34973" y="3642"/>
                  </a:lnTo>
                  <a:lnTo>
                    <a:pt x="36772" y="5222"/>
                  </a:lnTo>
                  <a:lnTo>
                    <a:pt x="36816" y="5222"/>
                  </a:lnTo>
                  <a:lnTo>
                    <a:pt x="37123" y="5398"/>
                  </a:lnTo>
                  <a:lnTo>
                    <a:pt x="37167" y="5442"/>
                  </a:lnTo>
                  <a:lnTo>
                    <a:pt x="37255" y="5442"/>
                  </a:lnTo>
                  <a:lnTo>
                    <a:pt x="37299" y="5398"/>
                  </a:lnTo>
                  <a:lnTo>
                    <a:pt x="37343" y="5354"/>
                  </a:lnTo>
                  <a:lnTo>
                    <a:pt x="37386" y="5310"/>
                  </a:lnTo>
                  <a:lnTo>
                    <a:pt x="37386" y="5222"/>
                  </a:lnTo>
                  <a:lnTo>
                    <a:pt x="37343" y="5178"/>
                  </a:lnTo>
                  <a:lnTo>
                    <a:pt x="37299" y="5134"/>
                  </a:lnTo>
                  <a:lnTo>
                    <a:pt x="36992" y="4959"/>
                  </a:lnTo>
                  <a:lnTo>
                    <a:pt x="35192" y="3379"/>
                  </a:lnTo>
                  <a:lnTo>
                    <a:pt x="35149" y="3335"/>
                  </a:lnTo>
                  <a:lnTo>
                    <a:pt x="33218" y="2019"/>
                  </a:lnTo>
                  <a:lnTo>
                    <a:pt x="29795"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4" name="Google Shape;6924;p166"/>
            <p:cNvSpPr/>
            <p:nvPr/>
          </p:nvSpPr>
          <p:spPr>
            <a:xfrm>
              <a:off x="2245650" y="4054875"/>
              <a:ext cx="1314250" cy="359850"/>
            </a:xfrm>
            <a:custGeom>
              <a:rect b="b" l="l" r="r" t="t"/>
              <a:pathLst>
                <a:path extrusionOk="0" h="14394" w="52570">
                  <a:moveTo>
                    <a:pt x="26680" y="0"/>
                  </a:moveTo>
                  <a:lnTo>
                    <a:pt x="24091" y="176"/>
                  </a:lnTo>
                  <a:lnTo>
                    <a:pt x="24047" y="220"/>
                  </a:lnTo>
                  <a:lnTo>
                    <a:pt x="22862" y="439"/>
                  </a:lnTo>
                  <a:lnTo>
                    <a:pt x="22818" y="439"/>
                  </a:lnTo>
                  <a:lnTo>
                    <a:pt x="22292" y="746"/>
                  </a:lnTo>
                  <a:lnTo>
                    <a:pt x="21019" y="834"/>
                  </a:lnTo>
                  <a:lnTo>
                    <a:pt x="20888" y="878"/>
                  </a:lnTo>
                  <a:lnTo>
                    <a:pt x="19659" y="2063"/>
                  </a:lnTo>
                  <a:lnTo>
                    <a:pt x="19615" y="2107"/>
                  </a:lnTo>
                  <a:lnTo>
                    <a:pt x="19045" y="3072"/>
                  </a:lnTo>
                  <a:lnTo>
                    <a:pt x="18167" y="3862"/>
                  </a:lnTo>
                  <a:lnTo>
                    <a:pt x="16280" y="5573"/>
                  </a:lnTo>
                  <a:lnTo>
                    <a:pt x="15095" y="6451"/>
                  </a:lnTo>
                  <a:lnTo>
                    <a:pt x="14349" y="6758"/>
                  </a:lnTo>
                  <a:lnTo>
                    <a:pt x="11322" y="7285"/>
                  </a:lnTo>
                  <a:lnTo>
                    <a:pt x="9566" y="7811"/>
                  </a:lnTo>
                  <a:lnTo>
                    <a:pt x="9522" y="7855"/>
                  </a:lnTo>
                  <a:lnTo>
                    <a:pt x="8645" y="8338"/>
                  </a:lnTo>
                  <a:lnTo>
                    <a:pt x="8601" y="8382"/>
                  </a:lnTo>
                  <a:lnTo>
                    <a:pt x="7855" y="9171"/>
                  </a:lnTo>
                  <a:lnTo>
                    <a:pt x="7811" y="9215"/>
                  </a:lnTo>
                  <a:lnTo>
                    <a:pt x="7197" y="10268"/>
                  </a:lnTo>
                  <a:lnTo>
                    <a:pt x="5705" y="13603"/>
                  </a:lnTo>
                  <a:lnTo>
                    <a:pt x="5091" y="13823"/>
                  </a:lnTo>
                  <a:lnTo>
                    <a:pt x="3862" y="14042"/>
                  </a:lnTo>
                  <a:lnTo>
                    <a:pt x="2940" y="13867"/>
                  </a:lnTo>
                  <a:lnTo>
                    <a:pt x="264" y="12857"/>
                  </a:lnTo>
                  <a:lnTo>
                    <a:pt x="132" y="12857"/>
                  </a:lnTo>
                  <a:lnTo>
                    <a:pt x="44" y="12901"/>
                  </a:lnTo>
                  <a:lnTo>
                    <a:pt x="44" y="12989"/>
                  </a:lnTo>
                  <a:lnTo>
                    <a:pt x="0" y="13033"/>
                  </a:lnTo>
                  <a:lnTo>
                    <a:pt x="44" y="13121"/>
                  </a:lnTo>
                  <a:lnTo>
                    <a:pt x="88" y="13164"/>
                  </a:lnTo>
                  <a:lnTo>
                    <a:pt x="132" y="13208"/>
                  </a:lnTo>
                  <a:lnTo>
                    <a:pt x="2853" y="14218"/>
                  </a:lnTo>
                  <a:lnTo>
                    <a:pt x="2896" y="14218"/>
                  </a:lnTo>
                  <a:lnTo>
                    <a:pt x="3818" y="14393"/>
                  </a:lnTo>
                  <a:lnTo>
                    <a:pt x="3862" y="14393"/>
                  </a:lnTo>
                  <a:lnTo>
                    <a:pt x="5178" y="14174"/>
                  </a:lnTo>
                  <a:lnTo>
                    <a:pt x="5880" y="13867"/>
                  </a:lnTo>
                  <a:lnTo>
                    <a:pt x="6012" y="13779"/>
                  </a:lnTo>
                  <a:lnTo>
                    <a:pt x="7504" y="10400"/>
                  </a:lnTo>
                  <a:lnTo>
                    <a:pt x="8118" y="9391"/>
                  </a:lnTo>
                  <a:lnTo>
                    <a:pt x="8820" y="8645"/>
                  </a:lnTo>
                  <a:lnTo>
                    <a:pt x="9698" y="8162"/>
                  </a:lnTo>
                  <a:lnTo>
                    <a:pt x="11409" y="7636"/>
                  </a:lnTo>
                  <a:lnTo>
                    <a:pt x="14437" y="7065"/>
                  </a:lnTo>
                  <a:lnTo>
                    <a:pt x="14481" y="7065"/>
                  </a:lnTo>
                  <a:lnTo>
                    <a:pt x="15227" y="6758"/>
                  </a:lnTo>
                  <a:lnTo>
                    <a:pt x="15271" y="6714"/>
                  </a:lnTo>
                  <a:lnTo>
                    <a:pt x="16499" y="5880"/>
                  </a:lnTo>
                  <a:lnTo>
                    <a:pt x="18386" y="4125"/>
                  </a:lnTo>
                  <a:lnTo>
                    <a:pt x="19264" y="3291"/>
                  </a:lnTo>
                  <a:lnTo>
                    <a:pt x="19308" y="3291"/>
                  </a:lnTo>
                  <a:lnTo>
                    <a:pt x="19922" y="2326"/>
                  </a:lnTo>
                  <a:lnTo>
                    <a:pt x="21107" y="1185"/>
                  </a:lnTo>
                  <a:lnTo>
                    <a:pt x="22336" y="1054"/>
                  </a:lnTo>
                  <a:lnTo>
                    <a:pt x="22423" y="1054"/>
                  </a:lnTo>
                  <a:lnTo>
                    <a:pt x="22950" y="790"/>
                  </a:lnTo>
                  <a:lnTo>
                    <a:pt x="24135" y="527"/>
                  </a:lnTo>
                  <a:lnTo>
                    <a:pt x="26680" y="351"/>
                  </a:lnTo>
                  <a:lnTo>
                    <a:pt x="28128" y="527"/>
                  </a:lnTo>
                  <a:lnTo>
                    <a:pt x="28874" y="746"/>
                  </a:lnTo>
                  <a:lnTo>
                    <a:pt x="31024" y="2019"/>
                  </a:lnTo>
                  <a:lnTo>
                    <a:pt x="33042" y="3335"/>
                  </a:lnTo>
                  <a:lnTo>
                    <a:pt x="34710" y="4476"/>
                  </a:lnTo>
                  <a:lnTo>
                    <a:pt x="35719" y="5661"/>
                  </a:lnTo>
                  <a:lnTo>
                    <a:pt x="35763" y="5661"/>
                  </a:lnTo>
                  <a:lnTo>
                    <a:pt x="37079" y="6846"/>
                  </a:lnTo>
                  <a:lnTo>
                    <a:pt x="37123" y="6890"/>
                  </a:lnTo>
                  <a:lnTo>
                    <a:pt x="39493" y="8118"/>
                  </a:lnTo>
                  <a:lnTo>
                    <a:pt x="42740" y="9215"/>
                  </a:lnTo>
                  <a:lnTo>
                    <a:pt x="44407" y="9698"/>
                  </a:lnTo>
                  <a:lnTo>
                    <a:pt x="44451" y="9698"/>
                  </a:lnTo>
                  <a:lnTo>
                    <a:pt x="48620" y="10093"/>
                  </a:lnTo>
                  <a:lnTo>
                    <a:pt x="49673" y="10137"/>
                  </a:lnTo>
                  <a:lnTo>
                    <a:pt x="51867" y="9961"/>
                  </a:lnTo>
                  <a:lnTo>
                    <a:pt x="51911" y="9961"/>
                  </a:lnTo>
                  <a:lnTo>
                    <a:pt x="52438" y="9786"/>
                  </a:lnTo>
                  <a:lnTo>
                    <a:pt x="52525" y="9742"/>
                  </a:lnTo>
                  <a:lnTo>
                    <a:pt x="52569" y="9654"/>
                  </a:lnTo>
                  <a:lnTo>
                    <a:pt x="52569" y="9610"/>
                  </a:lnTo>
                  <a:lnTo>
                    <a:pt x="52569" y="9522"/>
                  </a:lnTo>
                  <a:lnTo>
                    <a:pt x="52525" y="9479"/>
                  </a:lnTo>
                  <a:lnTo>
                    <a:pt x="52481" y="9435"/>
                  </a:lnTo>
                  <a:lnTo>
                    <a:pt x="52350" y="9435"/>
                  </a:lnTo>
                  <a:lnTo>
                    <a:pt x="51823" y="9610"/>
                  </a:lnTo>
                  <a:lnTo>
                    <a:pt x="49673" y="9786"/>
                  </a:lnTo>
                  <a:lnTo>
                    <a:pt x="48620" y="9742"/>
                  </a:lnTo>
                  <a:lnTo>
                    <a:pt x="44495" y="9347"/>
                  </a:lnTo>
                  <a:lnTo>
                    <a:pt x="42872" y="8864"/>
                  </a:lnTo>
                  <a:lnTo>
                    <a:pt x="39624" y="7811"/>
                  </a:lnTo>
                  <a:lnTo>
                    <a:pt x="37299" y="6582"/>
                  </a:lnTo>
                  <a:lnTo>
                    <a:pt x="35982" y="5398"/>
                  </a:lnTo>
                  <a:lnTo>
                    <a:pt x="34929" y="4213"/>
                  </a:lnTo>
                  <a:lnTo>
                    <a:pt x="34885" y="4169"/>
                  </a:lnTo>
                  <a:lnTo>
                    <a:pt x="33218" y="3028"/>
                  </a:lnTo>
                  <a:lnTo>
                    <a:pt x="31199" y="1712"/>
                  </a:lnTo>
                  <a:lnTo>
                    <a:pt x="29049" y="439"/>
                  </a:lnTo>
                  <a:lnTo>
                    <a:pt x="29005" y="395"/>
                  </a:lnTo>
                  <a:lnTo>
                    <a:pt x="28216" y="176"/>
                  </a:lnTo>
                  <a:lnTo>
                    <a:pt x="28172" y="176"/>
                  </a:lnTo>
                  <a:lnTo>
                    <a:pt x="26724"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5" name="Google Shape;6925;p166"/>
            <p:cNvSpPr/>
            <p:nvPr/>
          </p:nvSpPr>
          <p:spPr>
            <a:xfrm>
              <a:off x="2252225" y="4008800"/>
              <a:ext cx="1328500" cy="378500"/>
            </a:xfrm>
            <a:custGeom>
              <a:rect b="b" l="l" r="r" t="t"/>
              <a:pathLst>
                <a:path extrusionOk="0" h="15140" w="53140">
                  <a:moveTo>
                    <a:pt x="24749" y="0"/>
                  </a:moveTo>
                  <a:lnTo>
                    <a:pt x="22643" y="483"/>
                  </a:lnTo>
                  <a:lnTo>
                    <a:pt x="22599" y="527"/>
                  </a:lnTo>
                  <a:lnTo>
                    <a:pt x="20054" y="1448"/>
                  </a:lnTo>
                  <a:lnTo>
                    <a:pt x="19966" y="1492"/>
                  </a:lnTo>
                  <a:lnTo>
                    <a:pt x="18650" y="3291"/>
                  </a:lnTo>
                  <a:lnTo>
                    <a:pt x="17992" y="4520"/>
                  </a:lnTo>
                  <a:lnTo>
                    <a:pt x="17290" y="5310"/>
                  </a:lnTo>
                  <a:lnTo>
                    <a:pt x="15490" y="6977"/>
                  </a:lnTo>
                  <a:lnTo>
                    <a:pt x="14437" y="7679"/>
                  </a:lnTo>
                  <a:lnTo>
                    <a:pt x="13779" y="7899"/>
                  </a:lnTo>
                  <a:lnTo>
                    <a:pt x="9918" y="8601"/>
                  </a:lnTo>
                  <a:lnTo>
                    <a:pt x="9874" y="8601"/>
                  </a:lnTo>
                  <a:lnTo>
                    <a:pt x="8908" y="8996"/>
                  </a:lnTo>
                  <a:lnTo>
                    <a:pt x="8865" y="8996"/>
                  </a:lnTo>
                  <a:lnTo>
                    <a:pt x="7855" y="9566"/>
                  </a:lnTo>
                  <a:lnTo>
                    <a:pt x="7811" y="9610"/>
                  </a:lnTo>
                  <a:lnTo>
                    <a:pt x="6934" y="10444"/>
                  </a:lnTo>
                  <a:lnTo>
                    <a:pt x="6890" y="10488"/>
                  </a:lnTo>
                  <a:lnTo>
                    <a:pt x="6188" y="11716"/>
                  </a:lnTo>
                  <a:lnTo>
                    <a:pt x="5091" y="14700"/>
                  </a:lnTo>
                  <a:lnTo>
                    <a:pt x="2458" y="14788"/>
                  </a:lnTo>
                  <a:lnTo>
                    <a:pt x="220" y="13954"/>
                  </a:lnTo>
                  <a:lnTo>
                    <a:pt x="176" y="13954"/>
                  </a:lnTo>
                  <a:lnTo>
                    <a:pt x="88" y="13998"/>
                  </a:lnTo>
                  <a:lnTo>
                    <a:pt x="45" y="13998"/>
                  </a:lnTo>
                  <a:lnTo>
                    <a:pt x="1" y="14086"/>
                  </a:lnTo>
                  <a:lnTo>
                    <a:pt x="1" y="14130"/>
                  </a:lnTo>
                  <a:lnTo>
                    <a:pt x="1" y="14218"/>
                  </a:lnTo>
                  <a:lnTo>
                    <a:pt x="45" y="14262"/>
                  </a:lnTo>
                  <a:lnTo>
                    <a:pt x="132" y="14305"/>
                  </a:lnTo>
                  <a:lnTo>
                    <a:pt x="2370" y="15139"/>
                  </a:lnTo>
                  <a:lnTo>
                    <a:pt x="2458" y="15139"/>
                  </a:lnTo>
                  <a:lnTo>
                    <a:pt x="5222" y="15051"/>
                  </a:lnTo>
                  <a:lnTo>
                    <a:pt x="5310" y="15007"/>
                  </a:lnTo>
                  <a:lnTo>
                    <a:pt x="5398" y="14920"/>
                  </a:lnTo>
                  <a:lnTo>
                    <a:pt x="6495" y="11848"/>
                  </a:lnTo>
                  <a:lnTo>
                    <a:pt x="7197" y="10707"/>
                  </a:lnTo>
                  <a:lnTo>
                    <a:pt x="8075" y="9873"/>
                  </a:lnTo>
                  <a:lnTo>
                    <a:pt x="9040" y="9303"/>
                  </a:lnTo>
                  <a:lnTo>
                    <a:pt x="10005" y="8952"/>
                  </a:lnTo>
                  <a:lnTo>
                    <a:pt x="13867" y="8250"/>
                  </a:lnTo>
                  <a:lnTo>
                    <a:pt x="14569" y="8031"/>
                  </a:lnTo>
                  <a:lnTo>
                    <a:pt x="14613" y="7987"/>
                  </a:lnTo>
                  <a:lnTo>
                    <a:pt x="15666" y="7241"/>
                  </a:lnTo>
                  <a:lnTo>
                    <a:pt x="15710" y="7241"/>
                  </a:lnTo>
                  <a:lnTo>
                    <a:pt x="17553" y="5573"/>
                  </a:lnTo>
                  <a:lnTo>
                    <a:pt x="17553" y="5529"/>
                  </a:lnTo>
                  <a:lnTo>
                    <a:pt x="18255" y="4739"/>
                  </a:lnTo>
                  <a:lnTo>
                    <a:pt x="18299" y="4696"/>
                  </a:lnTo>
                  <a:lnTo>
                    <a:pt x="18957" y="3467"/>
                  </a:lnTo>
                  <a:lnTo>
                    <a:pt x="20230" y="1756"/>
                  </a:lnTo>
                  <a:lnTo>
                    <a:pt x="22731" y="834"/>
                  </a:lnTo>
                  <a:lnTo>
                    <a:pt x="24793" y="351"/>
                  </a:lnTo>
                  <a:lnTo>
                    <a:pt x="25320" y="351"/>
                  </a:lnTo>
                  <a:lnTo>
                    <a:pt x="27996" y="1054"/>
                  </a:lnTo>
                  <a:lnTo>
                    <a:pt x="31507" y="2940"/>
                  </a:lnTo>
                  <a:lnTo>
                    <a:pt x="33789" y="4345"/>
                  </a:lnTo>
                  <a:lnTo>
                    <a:pt x="35544" y="5134"/>
                  </a:lnTo>
                  <a:lnTo>
                    <a:pt x="36992" y="6582"/>
                  </a:lnTo>
                  <a:lnTo>
                    <a:pt x="39142" y="8118"/>
                  </a:lnTo>
                  <a:lnTo>
                    <a:pt x="40107" y="9171"/>
                  </a:lnTo>
                  <a:lnTo>
                    <a:pt x="40151" y="9259"/>
                  </a:lnTo>
                  <a:lnTo>
                    <a:pt x="42696" y="10181"/>
                  </a:lnTo>
                  <a:lnTo>
                    <a:pt x="44671" y="10751"/>
                  </a:lnTo>
                  <a:lnTo>
                    <a:pt x="44715" y="10751"/>
                  </a:lnTo>
                  <a:lnTo>
                    <a:pt x="48752" y="11146"/>
                  </a:lnTo>
                  <a:lnTo>
                    <a:pt x="48796" y="11190"/>
                  </a:lnTo>
                  <a:lnTo>
                    <a:pt x="51341" y="11058"/>
                  </a:lnTo>
                  <a:lnTo>
                    <a:pt x="52087" y="11190"/>
                  </a:lnTo>
                  <a:lnTo>
                    <a:pt x="52175" y="11190"/>
                  </a:lnTo>
                  <a:lnTo>
                    <a:pt x="53008" y="10927"/>
                  </a:lnTo>
                  <a:lnTo>
                    <a:pt x="53096" y="10883"/>
                  </a:lnTo>
                  <a:lnTo>
                    <a:pt x="53140" y="10839"/>
                  </a:lnTo>
                  <a:lnTo>
                    <a:pt x="53140" y="10751"/>
                  </a:lnTo>
                  <a:lnTo>
                    <a:pt x="53140" y="10707"/>
                  </a:lnTo>
                  <a:lnTo>
                    <a:pt x="53096" y="10619"/>
                  </a:lnTo>
                  <a:lnTo>
                    <a:pt x="53052" y="10576"/>
                  </a:lnTo>
                  <a:lnTo>
                    <a:pt x="52921" y="10576"/>
                  </a:lnTo>
                  <a:lnTo>
                    <a:pt x="52087" y="10839"/>
                  </a:lnTo>
                  <a:lnTo>
                    <a:pt x="51385" y="10707"/>
                  </a:lnTo>
                  <a:lnTo>
                    <a:pt x="51341" y="10707"/>
                  </a:lnTo>
                  <a:lnTo>
                    <a:pt x="48796" y="10839"/>
                  </a:lnTo>
                  <a:lnTo>
                    <a:pt x="44759" y="10400"/>
                  </a:lnTo>
                  <a:lnTo>
                    <a:pt x="42828" y="9830"/>
                  </a:lnTo>
                  <a:lnTo>
                    <a:pt x="40327" y="8908"/>
                  </a:lnTo>
                  <a:lnTo>
                    <a:pt x="39361" y="7855"/>
                  </a:lnTo>
                  <a:lnTo>
                    <a:pt x="37211" y="6319"/>
                  </a:lnTo>
                  <a:lnTo>
                    <a:pt x="35763" y="4871"/>
                  </a:lnTo>
                  <a:lnTo>
                    <a:pt x="35719" y="4827"/>
                  </a:lnTo>
                  <a:lnTo>
                    <a:pt x="33964" y="4037"/>
                  </a:lnTo>
                  <a:lnTo>
                    <a:pt x="31682" y="2633"/>
                  </a:lnTo>
                  <a:lnTo>
                    <a:pt x="28128" y="702"/>
                  </a:lnTo>
                  <a:lnTo>
                    <a:pt x="25364"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6" name="Google Shape;6926;p166"/>
            <p:cNvSpPr/>
            <p:nvPr/>
          </p:nvSpPr>
          <p:spPr>
            <a:xfrm>
              <a:off x="2104125" y="4481600"/>
              <a:ext cx="42825" cy="15400"/>
            </a:xfrm>
            <a:custGeom>
              <a:rect b="b" l="l" r="r" t="t"/>
              <a:pathLst>
                <a:path extrusionOk="0" h="616" w="1713">
                  <a:moveTo>
                    <a:pt x="132" y="1"/>
                  </a:moveTo>
                  <a:lnTo>
                    <a:pt x="45" y="45"/>
                  </a:lnTo>
                  <a:lnTo>
                    <a:pt x="1" y="89"/>
                  </a:lnTo>
                  <a:lnTo>
                    <a:pt x="1" y="132"/>
                  </a:lnTo>
                  <a:lnTo>
                    <a:pt x="1" y="220"/>
                  </a:lnTo>
                  <a:lnTo>
                    <a:pt x="1" y="264"/>
                  </a:lnTo>
                  <a:lnTo>
                    <a:pt x="45" y="308"/>
                  </a:lnTo>
                  <a:lnTo>
                    <a:pt x="132" y="352"/>
                  </a:lnTo>
                  <a:lnTo>
                    <a:pt x="1493" y="615"/>
                  </a:lnTo>
                  <a:lnTo>
                    <a:pt x="1537" y="615"/>
                  </a:lnTo>
                  <a:lnTo>
                    <a:pt x="1668" y="571"/>
                  </a:lnTo>
                  <a:lnTo>
                    <a:pt x="1712" y="484"/>
                  </a:lnTo>
                  <a:lnTo>
                    <a:pt x="1712" y="440"/>
                  </a:lnTo>
                  <a:lnTo>
                    <a:pt x="1668" y="352"/>
                  </a:lnTo>
                  <a:lnTo>
                    <a:pt x="1624" y="308"/>
                  </a:lnTo>
                  <a:lnTo>
                    <a:pt x="1580" y="264"/>
                  </a:lnTo>
                  <a:lnTo>
                    <a:pt x="176"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7" name="Google Shape;6927;p166"/>
            <p:cNvSpPr/>
            <p:nvPr/>
          </p:nvSpPr>
          <p:spPr>
            <a:xfrm>
              <a:off x="2084375" y="4455275"/>
              <a:ext cx="138250" cy="42825"/>
            </a:xfrm>
            <a:custGeom>
              <a:rect b="b" l="l" r="r" t="t"/>
              <a:pathLst>
                <a:path extrusionOk="0" h="1713" w="5530">
                  <a:moveTo>
                    <a:pt x="659" y="1"/>
                  </a:moveTo>
                  <a:lnTo>
                    <a:pt x="133" y="132"/>
                  </a:lnTo>
                  <a:lnTo>
                    <a:pt x="45" y="176"/>
                  </a:lnTo>
                  <a:lnTo>
                    <a:pt x="1" y="220"/>
                  </a:lnTo>
                  <a:lnTo>
                    <a:pt x="1" y="264"/>
                  </a:lnTo>
                  <a:lnTo>
                    <a:pt x="1" y="352"/>
                  </a:lnTo>
                  <a:lnTo>
                    <a:pt x="1" y="396"/>
                  </a:lnTo>
                  <a:lnTo>
                    <a:pt x="89" y="439"/>
                  </a:lnTo>
                  <a:lnTo>
                    <a:pt x="133" y="483"/>
                  </a:lnTo>
                  <a:lnTo>
                    <a:pt x="220" y="483"/>
                  </a:lnTo>
                  <a:lnTo>
                    <a:pt x="703" y="352"/>
                  </a:lnTo>
                  <a:lnTo>
                    <a:pt x="3029" y="1142"/>
                  </a:lnTo>
                  <a:lnTo>
                    <a:pt x="5310" y="1712"/>
                  </a:lnTo>
                  <a:lnTo>
                    <a:pt x="5354" y="1712"/>
                  </a:lnTo>
                  <a:lnTo>
                    <a:pt x="5442" y="1668"/>
                  </a:lnTo>
                  <a:lnTo>
                    <a:pt x="5530" y="1580"/>
                  </a:lnTo>
                  <a:lnTo>
                    <a:pt x="5530" y="1493"/>
                  </a:lnTo>
                  <a:lnTo>
                    <a:pt x="5486" y="1449"/>
                  </a:lnTo>
                  <a:lnTo>
                    <a:pt x="5442" y="1405"/>
                  </a:lnTo>
                  <a:lnTo>
                    <a:pt x="5398" y="1361"/>
                  </a:lnTo>
                  <a:lnTo>
                    <a:pt x="3116" y="791"/>
                  </a:lnTo>
                  <a:lnTo>
                    <a:pt x="747"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8" name="Google Shape;6928;p166"/>
            <p:cNvSpPr/>
            <p:nvPr/>
          </p:nvSpPr>
          <p:spPr>
            <a:xfrm>
              <a:off x="2080000" y="4434425"/>
              <a:ext cx="208450" cy="60375"/>
            </a:xfrm>
            <a:custGeom>
              <a:rect b="b" l="l" r="r" t="t"/>
              <a:pathLst>
                <a:path extrusionOk="0" h="2415" w="8338">
                  <a:moveTo>
                    <a:pt x="1317" y="1"/>
                  </a:moveTo>
                  <a:lnTo>
                    <a:pt x="527" y="176"/>
                  </a:lnTo>
                  <a:lnTo>
                    <a:pt x="483" y="176"/>
                  </a:lnTo>
                  <a:lnTo>
                    <a:pt x="132" y="308"/>
                  </a:lnTo>
                  <a:lnTo>
                    <a:pt x="44" y="352"/>
                  </a:lnTo>
                  <a:lnTo>
                    <a:pt x="44" y="396"/>
                  </a:lnTo>
                  <a:lnTo>
                    <a:pt x="0" y="484"/>
                  </a:lnTo>
                  <a:lnTo>
                    <a:pt x="44" y="528"/>
                  </a:lnTo>
                  <a:lnTo>
                    <a:pt x="44" y="571"/>
                  </a:lnTo>
                  <a:lnTo>
                    <a:pt x="132" y="615"/>
                  </a:lnTo>
                  <a:lnTo>
                    <a:pt x="176" y="659"/>
                  </a:lnTo>
                  <a:lnTo>
                    <a:pt x="264" y="615"/>
                  </a:lnTo>
                  <a:lnTo>
                    <a:pt x="571" y="484"/>
                  </a:lnTo>
                  <a:lnTo>
                    <a:pt x="1361" y="352"/>
                  </a:lnTo>
                  <a:lnTo>
                    <a:pt x="3511" y="922"/>
                  </a:lnTo>
                  <a:lnTo>
                    <a:pt x="5837" y="1844"/>
                  </a:lnTo>
                  <a:lnTo>
                    <a:pt x="7723" y="2371"/>
                  </a:lnTo>
                  <a:lnTo>
                    <a:pt x="8162" y="2414"/>
                  </a:lnTo>
                  <a:lnTo>
                    <a:pt x="8206" y="2414"/>
                  </a:lnTo>
                  <a:lnTo>
                    <a:pt x="8294" y="2371"/>
                  </a:lnTo>
                  <a:lnTo>
                    <a:pt x="8338" y="2283"/>
                  </a:lnTo>
                  <a:lnTo>
                    <a:pt x="8338" y="2195"/>
                  </a:lnTo>
                  <a:lnTo>
                    <a:pt x="8338" y="2151"/>
                  </a:lnTo>
                  <a:lnTo>
                    <a:pt x="8294" y="2107"/>
                  </a:lnTo>
                  <a:lnTo>
                    <a:pt x="8206" y="2063"/>
                  </a:lnTo>
                  <a:lnTo>
                    <a:pt x="7811" y="2019"/>
                  </a:lnTo>
                  <a:lnTo>
                    <a:pt x="5968" y="1537"/>
                  </a:lnTo>
                  <a:lnTo>
                    <a:pt x="3642" y="571"/>
                  </a:lnTo>
                  <a:lnTo>
                    <a:pt x="3599" y="571"/>
                  </a:lnTo>
                  <a:lnTo>
                    <a:pt x="1405" y="45"/>
                  </a:lnTo>
                  <a:lnTo>
                    <a:pt x="1317"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9" name="Google Shape;6929;p166"/>
            <p:cNvSpPr/>
            <p:nvPr/>
          </p:nvSpPr>
          <p:spPr>
            <a:xfrm>
              <a:off x="2060250" y="4419075"/>
              <a:ext cx="269900" cy="66950"/>
            </a:xfrm>
            <a:custGeom>
              <a:rect b="b" l="l" r="r" t="t"/>
              <a:pathLst>
                <a:path extrusionOk="0" h="2678" w="10796">
                  <a:moveTo>
                    <a:pt x="3072" y="1"/>
                  </a:moveTo>
                  <a:lnTo>
                    <a:pt x="1536" y="264"/>
                  </a:lnTo>
                  <a:lnTo>
                    <a:pt x="176" y="483"/>
                  </a:lnTo>
                  <a:lnTo>
                    <a:pt x="88" y="483"/>
                  </a:lnTo>
                  <a:lnTo>
                    <a:pt x="44" y="571"/>
                  </a:lnTo>
                  <a:lnTo>
                    <a:pt x="1" y="615"/>
                  </a:lnTo>
                  <a:lnTo>
                    <a:pt x="1" y="659"/>
                  </a:lnTo>
                  <a:lnTo>
                    <a:pt x="44" y="747"/>
                  </a:lnTo>
                  <a:lnTo>
                    <a:pt x="88" y="790"/>
                  </a:lnTo>
                  <a:lnTo>
                    <a:pt x="132" y="834"/>
                  </a:lnTo>
                  <a:lnTo>
                    <a:pt x="220" y="834"/>
                  </a:lnTo>
                  <a:lnTo>
                    <a:pt x="1580" y="615"/>
                  </a:lnTo>
                  <a:lnTo>
                    <a:pt x="3116" y="396"/>
                  </a:lnTo>
                  <a:lnTo>
                    <a:pt x="5617" y="1229"/>
                  </a:lnTo>
                  <a:lnTo>
                    <a:pt x="7899" y="1887"/>
                  </a:lnTo>
                  <a:lnTo>
                    <a:pt x="9698" y="2546"/>
                  </a:lnTo>
                  <a:lnTo>
                    <a:pt x="9742" y="2546"/>
                  </a:lnTo>
                  <a:lnTo>
                    <a:pt x="10576" y="2677"/>
                  </a:lnTo>
                  <a:lnTo>
                    <a:pt x="10620" y="2677"/>
                  </a:lnTo>
                  <a:lnTo>
                    <a:pt x="10751" y="2633"/>
                  </a:lnTo>
                  <a:lnTo>
                    <a:pt x="10795" y="2502"/>
                  </a:lnTo>
                  <a:lnTo>
                    <a:pt x="10795" y="2458"/>
                  </a:lnTo>
                  <a:lnTo>
                    <a:pt x="10751" y="2370"/>
                  </a:lnTo>
                  <a:lnTo>
                    <a:pt x="10707" y="2326"/>
                  </a:lnTo>
                  <a:lnTo>
                    <a:pt x="10664" y="2326"/>
                  </a:lnTo>
                  <a:lnTo>
                    <a:pt x="9830" y="2195"/>
                  </a:lnTo>
                  <a:lnTo>
                    <a:pt x="7987" y="1536"/>
                  </a:lnTo>
                  <a:lnTo>
                    <a:pt x="5749" y="878"/>
                  </a:lnTo>
                  <a:lnTo>
                    <a:pt x="3160" y="45"/>
                  </a:lnTo>
                  <a:lnTo>
                    <a:pt x="3072"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0" name="Google Shape;6930;p166"/>
            <p:cNvSpPr/>
            <p:nvPr/>
          </p:nvSpPr>
          <p:spPr>
            <a:xfrm>
              <a:off x="1951650" y="4680175"/>
              <a:ext cx="528775" cy="40600"/>
            </a:xfrm>
            <a:custGeom>
              <a:rect b="b" l="l" r="r" t="t"/>
              <a:pathLst>
                <a:path extrusionOk="0" h="1624" w="21151">
                  <a:moveTo>
                    <a:pt x="20975" y="0"/>
                  </a:moveTo>
                  <a:lnTo>
                    <a:pt x="16807" y="132"/>
                  </a:lnTo>
                  <a:lnTo>
                    <a:pt x="16719" y="176"/>
                  </a:lnTo>
                  <a:lnTo>
                    <a:pt x="15578" y="702"/>
                  </a:lnTo>
                  <a:lnTo>
                    <a:pt x="11146" y="527"/>
                  </a:lnTo>
                  <a:lnTo>
                    <a:pt x="8733" y="527"/>
                  </a:lnTo>
                  <a:lnTo>
                    <a:pt x="6188" y="790"/>
                  </a:lnTo>
                  <a:lnTo>
                    <a:pt x="3116" y="1097"/>
                  </a:lnTo>
                  <a:lnTo>
                    <a:pt x="878" y="966"/>
                  </a:lnTo>
                  <a:lnTo>
                    <a:pt x="790" y="1009"/>
                  </a:lnTo>
                  <a:lnTo>
                    <a:pt x="132" y="1273"/>
                  </a:lnTo>
                  <a:lnTo>
                    <a:pt x="44" y="1317"/>
                  </a:lnTo>
                  <a:lnTo>
                    <a:pt x="0" y="1404"/>
                  </a:lnTo>
                  <a:lnTo>
                    <a:pt x="0" y="1448"/>
                  </a:lnTo>
                  <a:lnTo>
                    <a:pt x="0" y="1536"/>
                  </a:lnTo>
                  <a:lnTo>
                    <a:pt x="88" y="1580"/>
                  </a:lnTo>
                  <a:lnTo>
                    <a:pt x="176" y="1624"/>
                  </a:lnTo>
                  <a:lnTo>
                    <a:pt x="264" y="1624"/>
                  </a:lnTo>
                  <a:lnTo>
                    <a:pt x="878" y="1317"/>
                  </a:lnTo>
                  <a:lnTo>
                    <a:pt x="3116" y="1448"/>
                  </a:lnTo>
                  <a:lnTo>
                    <a:pt x="3160" y="1448"/>
                  </a:lnTo>
                  <a:lnTo>
                    <a:pt x="6231" y="1141"/>
                  </a:lnTo>
                  <a:lnTo>
                    <a:pt x="8733" y="878"/>
                  </a:lnTo>
                  <a:lnTo>
                    <a:pt x="11146" y="878"/>
                  </a:lnTo>
                  <a:lnTo>
                    <a:pt x="15578" y="1053"/>
                  </a:lnTo>
                  <a:lnTo>
                    <a:pt x="15666" y="1053"/>
                  </a:lnTo>
                  <a:lnTo>
                    <a:pt x="16851" y="483"/>
                  </a:lnTo>
                  <a:lnTo>
                    <a:pt x="20975" y="351"/>
                  </a:lnTo>
                  <a:lnTo>
                    <a:pt x="21063" y="351"/>
                  </a:lnTo>
                  <a:lnTo>
                    <a:pt x="21107" y="307"/>
                  </a:lnTo>
                  <a:lnTo>
                    <a:pt x="21151" y="263"/>
                  </a:lnTo>
                  <a:lnTo>
                    <a:pt x="21151" y="176"/>
                  </a:lnTo>
                  <a:lnTo>
                    <a:pt x="21151" y="132"/>
                  </a:lnTo>
                  <a:lnTo>
                    <a:pt x="21107" y="44"/>
                  </a:lnTo>
                  <a:lnTo>
                    <a:pt x="21063" y="44"/>
                  </a:lnTo>
                  <a:lnTo>
                    <a:pt x="20975"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1" name="Google Shape;6931;p166"/>
            <p:cNvSpPr/>
            <p:nvPr/>
          </p:nvSpPr>
          <p:spPr>
            <a:xfrm>
              <a:off x="2370700" y="4660425"/>
              <a:ext cx="121800" cy="17575"/>
            </a:xfrm>
            <a:custGeom>
              <a:rect b="b" l="l" r="r" t="t"/>
              <a:pathLst>
                <a:path extrusionOk="0" h="703" w="4872">
                  <a:moveTo>
                    <a:pt x="4696" y="0"/>
                  </a:moveTo>
                  <a:lnTo>
                    <a:pt x="1010" y="44"/>
                  </a:lnTo>
                  <a:lnTo>
                    <a:pt x="966" y="88"/>
                  </a:lnTo>
                  <a:lnTo>
                    <a:pt x="132" y="395"/>
                  </a:lnTo>
                  <a:lnTo>
                    <a:pt x="45" y="395"/>
                  </a:lnTo>
                  <a:lnTo>
                    <a:pt x="1" y="483"/>
                  </a:lnTo>
                  <a:lnTo>
                    <a:pt x="1" y="527"/>
                  </a:lnTo>
                  <a:lnTo>
                    <a:pt x="1" y="615"/>
                  </a:lnTo>
                  <a:lnTo>
                    <a:pt x="89" y="702"/>
                  </a:lnTo>
                  <a:lnTo>
                    <a:pt x="220" y="702"/>
                  </a:lnTo>
                  <a:lnTo>
                    <a:pt x="1054" y="395"/>
                  </a:lnTo>
                  <a:lnTo>
                    <a:pt x="4740" y="351"/>
                  </a:lnTo>
                  <a:lnTo>
                    <a:pt x="4784" y="307"/>
                  </a:lnTo>
                  <a:lnTo>
                    <a:pt x="4828" y="264"/>
                  </a:lnTo>
                  <a:lnTo>
                    <a:pt x="4871" y="220"/>
                  </a:lnTo>
                  <a:lnTo>
                    <a:pt x="4871" y="132"/>
                  </a:lnTo>
                  <a:lnTo>
                    <a:pt x="4871" y="88"/>
                  </a:lnTo>
                  <a:lnTo>
                    <a:pt x="4828" y="44"/>
                  </a:lnTo>
                  <a:lnTo>
                    <a:pt x="4784"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2" name="Google Shape;6932;p166"/>
            <p:cNvSpPr/>
            <p:nvPr/>
          </p:nvSpPr>
          <p:spPr>
            <a:xfrm>
              <a:off x="2386075" y="4638475"/>
              <a:ext cx="120675" cy="19775"/>
            </a:xfrm>
            <a:custGeom>
              <a:rect b="b" l="l" r="r" t="t"/>
              <a:pathLst>
                <a:path extrusionOk="0" h="791" w="4827">
                  <a:moveTo>
                    <a:pt x="4651" y="1"/>
                  </a:moveTo>
                  <a:lnTo>
                    <a:pt x="965" y="132"/>
                  </a:lnTo>
                  <a:lnTo>
                    <a:pt x="922" y="132"/>
                  </a:lnTo>
                  <a:lnTo>
                    <a:pt x="132" y="440"/>
                  </a:lnTo>
                  <a:lnTo>
                    <a:pt x="88" y="483"/>
                  </a:lnTo>
                  <a:lnTo>
                    <a:pt x="44" y="527"/>
                  </a:lnTo>
                  <a:lnTo>
                    <a:pt x="0" y="615"/>
                  </a:lnTo>
                  <a:lnTo>
                    <a:pt x="44" y="659"/>
                  </a:lnTo>
                  <a:lnTo>
                    <a:pt x="88" y="747"/>
                  </a:lnTo>
                  <a:lnTo>
                    <a:pt x="176" y="791"/>
                  </a:lnTo>
                  <a:lnTo>
                    <a:pt x="263" y="791"/>
                  </a:lnTo>
                  <a:lnTo>
                    <a:pt x="1009" y="483"/>
                  </a:lnTo>
                  <a:lnTo>
                    <a:pt x="4651" y="352"/>
                  </a:lnTo>
                  <a:lnTo>
                    <a:pt x="4695" y="352"/>
                  </a:lnTo>
                  <a:lnTo>
                    <a:pt x="4783" y="308"/>
                  </a:lnTo>
                  <a:lnTo>
                    <a:pt x="4783" y="264"/>
                  </a:lnTo>
                  <a:lnTo>
                    <a:pt x="4827" y="176"/>
                  </a:lnTo>
                  <a:lnTo>
                    <a:pt x="4783" y="132"/>
                  </a:lnTo>
                  <a:lnTo>
                    <a:pt x="4739" y="88"/>
                  </a:lnTo>
                  <a:lnTo>
                    <a:pt x="4695" y="45"/>
                  </a:lnTo>
                  <a:lnTo>
                    <a:pt x="4651"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3" name="Google Shape;6933;p166"/>
            <p:cNvSpPr/>
            <p:nvPr/>
          </p:nvSpPr>
          <p:spPr>
            <a:xfrm>
              <a:off x="2401425" y="4618725"/>
              <a:ext cx="117400" cy="17575"/>
            </a:xfrm>
            <a:custGeom>
              <a:rect b="b" l="l" r="r" t="t"/>
              <a:pathLst>
                <a:path extrusionOk="0" h="703" w="4696">
                  <a:moveTo>
                    <a:pt x="4520" y="1"/>
                  </a:moveTo>
                  <a:lnTo>
                    <a:pt x="966" y="133"/>
                  </a:lnTo>
                  <a:lnTo>
                    <a:pt x="922" y="133"/>
                  </a:lnTo>
                  <a:lnTo>
                    <a:pt x="176" y="352"/>
                  </a:lnTo>
                  <a:lnTo>
                    <a:pt x="132" y="352"/>
                  </a:lnTo>
                  <a:lnTo>
                    <a:pt x="88" y="396"/>
                  </a:lnTo>
                  <a:lnTo>
                    <a:pt x="44" y="440"/>
                  </a:lnTo>
                  <a:lnTo>
                    <a:pt x="0" y="484"/>
                  </a:lnTo>
                  <a:lnTo>
                    <a:pt x="0" y="571"/>
                  </a:lnTo>
                  <a:lnTo>
                    <a:pt x="88" y="659"/>
                  </a:lnTo>
                  <a:lnTo>
                    <a:pt x="176" y="703"/>
                  </a:lnTo>
                  <a:lnTo>
                    <a:pt x="220" y="703"/>
                  </a:lnTo>
                  <a:lnTo>
                    <a:pt x="1010" y="484"/>
                  </a:lnTo>
                  <a:lnTo>
                    <a:pt x="4520" y="352"/>
                  </a:lnTo>
                  <a:lnTo>
                    <a:pt x="4608" y="308"/>
                  </a:lnTo>
                  <a:lnTo>
                    <a:pt x="4652" y="264"/>
                  </a:lnTo>
                  <a:lnTo>
                    <a:pt x="4696" y="220"/>
                  </a:lnTo>
                  <a:lnTo>
                    <a:pt x="4696" y="133"/>
                  </a:lnTo>
                  <a:lnTo>
                    <a:pt x="4652" y="89"/>
                  </a:lnTo>
                  <a:lnTo>
                    <a:pt x="4652" y="45"/>
                  </a:lnTo>
                  <a:lnTo>
                    <a:pt x="4564"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4" name="Google Shape;6934;p166"/>
            <p:cNvSpPr/>
            <p:nvPr/>
          </p:nvSpPr>
          <p:spPr>
            <a:xfrm>
              <a:off x="2443100" y="4581425"/>
              <a:ext cx="16500" cy="11000"/>
            </a:xfrm>
            <a:custGeom>
              <a:rect b="b" l="l" r="r" t="t"/>
              <a:pathLst>
                <a:path extrusionOk="0" h="440" w="660">
                  <a:moveTo>
                    <a:pt x="440" y="1"/>
                  </a:moveTo>
                  <a:lnTo>
                    <a:pt x="133" y="89"/>
                  </a:lnTo>
                  <a:lnTo>
                    <a:pt x="45" y="133"/>
                  </a:lnTo>
                  <a:lnTo>
                    <a:pt x="1" y="176"/>
                  </a:lnTo>
                  <a:lnTo>
                    <a:pt x="1" y="220"/>
                  </a:lnTo>
                  <a:lnTo>
                    <a:pt x="1" y="308"/>
                  </a:lnTo>
                  <a:lnTo>
                    <a:pt x="45" y="396"/>
                  </a:lnTo>
                  <a:lnTo>
                    <a:pt x="176" y="440"/>
                  </a:lnTo>
                  <a:lnTo>
                    <a:pt x="220" y="440"/>
                  </a:lnTo>
                  <a:lnTo>
                    <a:pt x="527" y="352"/>
                  </a:lnTo>
                  <a:lnTo>
                    <a:pt x="571" y="308"/>
                  </a:lnTo>
                  <a:lnTo>
                    <a:pt x="615" y="264"/>
                  </a:lnTo>
                  <a:lnTo>
                    <a:pt x="659" y="220"/>
                  </a:lnTo>
                  <a:lnTo>
                    <a:pt x="659" y="133"/>
                  </a:lnTo>
                  <a:lnTo>
                    <a:pt x="615" y="89"/>
                  </a:lnTo>
                  <a:lnTo>
                    <a:pt x="571" y="45"/>
                  </a:lnTo>
                  <a:lnTo>
                    <a:pt x="527"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5" name="Google Shape;6935;p166"/>
            <p:cNvSpPr/>
            <p:nvPr/>
          </p:nvSpPr>
          <p:spPr>
            <a:xfrm>
              <a:off x="2448600" y="4561700"/>
              <a:ext cx="25250" cy="13175"/>
            </a:xfrm>
            <a:custGeom>
              <a:rect b="b" l="l" r="r" t="t"/>
              <a:pathLst>
                <a:path extrusionOk="0" h="527" w="1010">
                  <a:moveTo>
                    <a:pt x="834" y="0"/>
                  </a:moveTo>
                  <a:lnTo>
                    <a:pt x="132" y="176"/>
                  </a:lnTo>
                  <a:lnTo>
                    <a:pt x="88" y="176"/>
                  </a:lnTo>
                  <a:lnTo>
                    <a:pt x="44" y="263"/>
                  </a:lnTo>
                  <a:lnTo>
                    <a:pt x="0" y="307"/>
                  </a:lnTo>
                  <a:lnTo>
                    <a:pt x="0" y="395"/>
                  </a:lnTo>
                  <a:lnTo>
                    <a:pt x="88" y="483"/>
                  </a:lnTo>
                  <a:lnTo>
                    <a:pt x="176" y="527"/>
                  </a:lnTo>
                  <a:lnTo>
                    <a:pt x="220" y="527"/>
                  </a:lnTo>
                  <a:lnTo>
                    <a:pt x="922" y="351"/>
                  </a:lnTo>
                  <a:lnTo>
                    <a:pt x="966" y="307"/>
                  </a:lnTo>
                  <a:lnTo>
                    <a:pt x="1010" y="263"/>
                  </a:lnTo>
                  <a:lnTo>
                    <a:pt x="1010" y="176"/>
                  </a:lnTo>
                  <a:lnTo>
                    <a:pt x="1010" y="132"/>
                  </a:lnTo>
                  <a:lnTo>
                    <a:pt x="1010" y="44"/>
                  </a:lnTo>
                  <a:lnTo>
                    <a:pt x="966"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6" name="Google Shape;6936;p166"/>
            <p:cNvSpPr/>
            <p:nvPr/>
          </p:nvSpPr>
          <p:spPr>
            <a:xfrm>
              <a:off x="2465050" y="4534275"/>
              <a:ext cx="165675" cy="19750"/>
            </a:xfrm>
            <a:custGeom>
              <a:rect b="b" l="l" r="r" t="t"/>
              <a:pathLst>
                <a:path extrusionOk="0" h="790" w="6627">
                  <a:moveTo>
                    <a:pt x="6451" y="0"/>
                  </a:moveTo>
                  <a:lnTo>
                    <a:pt x="790" y="263"/>
                  </a:lnTo>
                  <a:lnTo>
                    <a:pt x="746" y="307"/>
                  </a:lnTo>
                  <a:lnTo>
                    <a:pt x="132" y="483"/>
                  </a:lnTo>
                  <a:lnTo>
                    <a:pt x="88" y="483"/>
                  </a:lnTo>
                  <a:lnTo>
                    <a:pt x="44" y="571"/>
                  </a:lnTo>
                  <a:lnTo>
                    <a:pt x="0" y="614"/>
                  </a:lnTo>
                  <a:lnTo>
                    <a:pt x="0" y="702"/>
                  </a:lnTo>
                  <a:lnTo>
                    <a:pt x="88" y="790"/>
                  </a:lnTo>
                  <a:lnTo>
                    <a:pt x="220" y="790"/>
                  </a:lnTo>
                  <a:lnTo>
                    <a:pt x="834" y="614"/>
                  </a:lnTo>
                  <a:lnTo>
                    <a:pt x="6451" y="351"/>
                  </a:lnTo>
                  <a:lnTo>
                    <a:pt x="6539" y="351"/>
                  </a:lnTo>
                  <a:lnTo>
                    <a:pt x="6583" y="307"/>
                  </a:lnTo>
                  <a:lnTo>
                    <a:pt x="6626" y="263"/>
                  </a:lnTo>
                  <a:lnTo>
                    <a:pt x="6626" y="176"/>
                  </a:lnTo>
                  <a:lnTo>
                    <a:pt x="6626" y="132"/>
                  </a:lnTo>
                  <a:lnTo>
                    <a:pt x="6583" y="44"/>
                  </a:lnTo>
                  <a:lnTo>
                    <a:pt x="6495" y="44"/>
                  </a:lnTo>
                  <a:lnTo>
                    <a:pt x="6451"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7" name="Google Shape;6937;p166"/>
            <p:cNvSpPr/>
            <p:nvPr/>
          </p:nvSpPr>
          <p:spPr>
            <a:xfrm>
              <a:off x="2470525" y="4513425"/>
              <a:ext cx="164575" cy="23050"/>
            </a:xfrm>
            <a:custGeom>
              <a:rect b="b" l="l" r="r" t="t"/>
              <a:pathLst>
                <a:path extrusionOk="0" h="922" w="6583">
                  <a:moveTo>
                    <a:pt x="6407" y="0"/>
                  </a:moveTo>
                  <a:lnTo>
                    <a:pt x="2546" y="88"/>
                  </a:lnTo>
                  <a:lnTo>
                    <a:pt x="1142" y="308"/>
                  </a:lnTo>
                  <a:lnTo>
                    <a:pt x="1098" y="308"/>
                  </a:lnTo>
                  <a:lnTo>
                    <a:pt x="133" y="571"/>
                  </a:lnTo>
                  <a:lnTo>
                    <a:pt x="89" y="615"/>
                  </a:lnTo>
                  <a:lnTo>
                    <a:pt x="45" y="659"/>
                  </a:lnTo>
                  <a:lnTo>
                    <a:pt x="1" y="746"/>
                  </a:lnTo>
                  <a:lnTo>
                    <a:pt x="45" y="790"/>
                  </a:lnTo>
                  <a:lnTo>
                    <a:pt x="89" y="878"/>
                  </a:lnTo>
                  <a:lnTo>
                    <a:pt x="176" y="922"/>
                  </a:lnTo>
                  <a:lnTo>
                    <a:pt x="220" y="922"/>
                  </a:lnTo>
                  <a:lnTo>
                    <a:pt x="1186" y="659"/>
                  </a:lnTo>
                  <a:lnTo>
                    <a:pt x="2590" y="439"/>
                  </a:lnTo>
                  <a:lnTo>
                    <a:pt x="6451" y="351"/>
                  </a:lnTo>
                  <a:lnTo>
                    <a:pt x="6495" y="351"/>
                  </a:lnTo>
                  <a:lnTo>
                    <a:pt x="6539" y="308"/>
                  </a:lnTo>
                  <a:lnTo>
                    <a:pt x="6583" y="264"/>
                  </a:lnTo>
                  <a:lnTo>
                    <a:pt x="6583" y="176"/>
                  </a:lnTo>
                  <a:lnTo>
                    <a:pt x="6583" y="88"/>
                  </a:lnTo>
                  <a:lnTo>
                    <a:pt x="6539" y="44"/>
                  </a:lnTo>
                  <a:lnTo>
                    <a:pt x="6495"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8" name="Google Shape;6938;p166"/>
            <p:cNvSpPr/>
            <p:nvPr/>
          </p:nvSpPr>
          <p:spPr>
            <a:xfrm>
              <a:off x="2521000" y="4471725"/>
              <a:ext cx="125075" cy="18675"/>
            </a:xfrm>
            <a:custGeom>
              <a:rect b="b" l="l" r="r" t="t"/>
              <a:pathLst>
                <a:path extrusionOk="0" h="747" w="5003">
                  <a:moveTo>
                    <a:pt x="4827" y="1"/>
                  </a:moveTo>
                  <a:lnTo>
                    <a:pt x="1756" y="133"/>
                  </a:lnTo>
                  <a:lnTo>
                    <a:pt x="308" y="308"/>
                  </a:lnTo>
                  <a:lnTo>
                    <a:pt x="264" y="352"/>
                  </a:lnTo>
                  <a:lnTo>
                    <a:pt x="88" y="396"/>
                  </a:lnTo>
                  <a:lnTo>
                    <a:pt x="44" y="440"/>
                  </a:lnTo>
                  <a:lnTo>
                    <a:pt x="0" y="484"/>
                  </a:lnTo>
                  <a:lnTo>
                    <a:pt x="0" y="571"/>
                  </a:lnTo>
                  <a:lnTo>
                    <a:pt x="0" y="615"/>
                  </a:lnTo>
                  <a:lnTo>
                    <a:pt x="88" y="703"/>
                  </a:lnTo>
                  <a:lnTo>
                    <a:pt x="176" y="747"/>
                  </a:lnTo>
                  <a:lnTo>
                    <a:pt x="220" y="747"/>
                  </a:lnTo>
                  <a:lnTo>
                    <a:pt x="351" y="659"/>
                  </a:lnTo>
                  <a:lnTo>
                    <a:pt x="1799" y="484"/>
                  </a:lnTo>
                  <a:lnTo>
                    <a:pt x="4827" y="352"/>
                  </a:lnTo>
                  <a:lnTo>
                    <a:pt x="4915" y="308"/>
                  </a:lnTo>
                  <a:lnTo>
                    <a:pt x="4959" y="308"/>
                  </a:lnTo>
                  <a:lnTo>
                    <a:pt x="5003" y="220"/>
                  </a:lnTo>
                  <a:lnTo>
                    <a:pt x="5003" y="176"/>
                  </a:lnTo>
                  <a:lnTo>
                    <a:pt x="5003" y="89"/>
                  </a:lnTo>
                  <a:lnTo>
                    <a:pt x="4959" y="45"/>
                  </a:lnTo>
                  <a:lnTo>
                    <a:pt x="4871"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9" name="Google Shape;6939;p166"/>
            <p:cNvSpPr/>
            <p:nvPr/>
          </p:nvSpPr>
          <p:spPr>
            <a:xfrm>
              <a:off x="2530875" y="4452000"/>
              <a:ext cx="120700" cy="19750"/>
            </a:xfrm>
            <a:custGeom>
              <a:rect b="b" l="l" r="r" t="t"/>
              <a:pathLst>
                <a:path extrusionOk="0" h="790" w="4828">
                  <a:moveTo>
                    <a:pt x="4608" y="0"/>
                  </a:moveTo>
                  <a:lnTo>
                    <a:pt x="2019" y="88"/>
                  </a:lnTo>
                  <a:lnTo>
                    <a:pt x="483" y="307"/>
                  </a:lnTo>
                  <a:lnTo>
                    <a:pt x="439" y="307"/>
                  </a:lnTo>
                  <a:lnTo>
                    <a:pt x="88" y="439"/>
                  </a:lnTo>
                  <a:lnTo>
                    <a:pt x="44" y="483"/>
                  </a:lnTo>
                  <a:lnTo>
                    <a:pt x="0" y="570"/>
                  </a:lnTo>
                  <a:lnTo>
                    <a:pt x="0" y="614"/>
                  </a:lnTo>
                  <a:lnTo>
                    <a:pt x="0" y="702"/>
                  </a:lnTo>
                  <a:lnTo>
                    <a:pt x="44" y="790"/>
                  </a:lnTo>
                  <a:lnTo>
                    <a:pt x="220" y="790"/>
                  </a:lnTo>
                  <a:lnTo>
                    <a:pt x="571" y="658"/>
                  </a:lnTo>
                  <a:lnTo>
                    <a:pt x="2063" y="439"/>
                  </a:lnTo>
                  <a:lnTo>
                    <a:pt x="4652" y="351"/>
                  </a:lnTo>
                  <a:lnTo>
                    <a:pt x="4696" y="307"/>
                  </a:lnTo>
                  <a:lnTo>
                    <a:pt x="4783" y="263"/>
                  </a:lnTo>
                  <a:lnTo>
                    <a:pt x="4783" y="219"/>
                  </a:lnTo>
                  <a:lnTo>
                    <a:pt x="4827" y="132"/>
                  </a:lnTo>
                  <a:lnTo>
                    <a:pt x="4783" y="88"/>
                  </a:lnTo>
                  <a:lnTo>
                    <a:pt x="4739" y="44"/>
                  </a:lnTo>
                  <a:lnTo>
                    <a:pt x="4696"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0" name="Google Shape;6940;p166"/>
            <p:cNvSpPr/>
            <p:nvPr/>
          </p:nvSpPr>
          <p:spPr>
            <a:xfrm>
              <a:off x="2524300" y="4427850"/>
              <a:ext cx="161275" cy="30750"/>
            </a:xfrm>
            <a:custGeom>
              <a:rect b="b" l="l" r="r" t="t"/>
              <a:pathLst>
                <a:path extrusionOk="0" h="1230" w="6451">
                  <a:moveTo>
                    <a:pt x="6275" y="1"/>
                  </a:moveTo>
                  <a:lnTo>
                    <a:pt x="2896" y="220"/>
                  </a:lnTo>
                  <a:lnTo>
                    <a:pt x="1360" y="483"/>
                  </a:lnTo>
                  <a:lnTo>
                    <a:pt x="1316" y="483"/>
                  </a:lnTo>
                  <a:lnTo>
                    <a:pt x="132" y="878"/>
                  </a:lnTo>
                  <a:lnTo>
                    <a:pt x="44" y="922"/>
                  </a:lnTo>
                  <a:lnTo>
                    <a:pt x="0" y="966"/>
                  </a:lnTo>
                  <a:lnTo>
                    <a:pt x="0" y="1054"/>
                  </a:lnTo>
                  <a:lnTo>
                    <a:pt x="0" y="1098"/>
                  </a:lnTo>
                  <a:lnTo>
                    <a:pt x="88" y="1185"/>
                  </a:lnTo>
                  <a:lnTo>
                    <a:pt x="176" y="1229"/>
                  </a:lnTo>
                  <a:lnTo>
                    <a:pt x="219" y="1229"/>
                  </a:lnTo>
                  <a:lnTo>
                    <a:pt x="1404" y="834"/>
                  </a:lnTo>
                  <a:lnTo>
                    <a:pt x="2896" y="571"/>
                  </a:lnTo>
                  <a:lnTo>
                    <a:pt x="6275" y="352"/>
                  </a:lnTo>
                  <a:lnTo>
                    <a:pt x="6363" y="308"/>
                  </a:lnTo>
                  <a:lnTo>
                    <a:pt x="6407" y="264"/>
                  </a:lnTo>
                  <a:lnTo>
                    <a:pt x="6450" y="220"/>
                  </a:lnTo>
                  <a:lnTo>
                    <a:pt x="6450" y="132"/>
                  </a:lnTo>
                  <a:lnTo>
                    <a:pt x="6450" y="88"/>
                  </a:lnTo>
                  <a:lnTo>
                    <a:pt x="6407" y="45"/>
                  </a:lnTo>
                  <a:lnTo>
                    <a:pt x="6275"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1" name="Google Shape;6941;p166"/>
            <p:cNvSpPr/>
            <p:nvPr/>
          </p:nvSpPr>
          <p:spPr>
            <a:xfrm>
              <a:off x="2522100" y="4401525"/>
              <a:ext cx="190900" cy="28550"/>
            </a:xfrm>
            <a:custGeom>
              <a:rect b="b" l="l" r="r" t="t"/>
              <a:pathLst>
                <a:path extrusionOk="0" h="1142" w="7636">
                  <a:moveTo>
                    <a:pt x="7416" y="1"/>
                  </a:moveTo>
                  <a:lnTo>
                    <a:pt x="5003" y="308"/>
                  </a:lnTo>
                  <a:lnTo>
                    <a:pt x="2370" y="483"/>
                  </a:lnTo>
                  <a:lnTo>
                    <a:pt x="351" y="703"/>
                  </a:lnTo>
                  <a:lnTo>
                    <a:pt x="264" y="747"/>
                  </a:lnTo>
                  <a:lnTo>
                    <a:pt x="88" y="834"/>
                  </a:lnTo>
                  <a:lnTo>
                    <a:pt x="44" y="878"/>
                  </a:lnTo>
                  <a:lnTo>
                    <a:pt x="0" y="922"/>
                  </a:lnTo>
                  <a:lnTo>
                    <a:pt x="0" y="1010"/>
                  </a:lnTo>
                  <a:lnTo>
                    <a:pt x="44" y="1054"/>
                  </a:lnTo>
                  <a:lnTo>
                    <a:pt x="88" y="1141"/>
                  </a:lnTo>
                  <a:lnTo>
                    <a:pt x="264" y="1141"/>
                  </a:lnTo>
                  <a:lnTo>
                    <a:pt x="395" y="1054"/>
                  </a:lnTo>
                  <a:lnTo>
                    <a:pt x="2414" y="834"/>
                  </a:lnTo>
                  <a:lnTo>
                    <a:pt x="5047" y="659"/>
                  </a:lnTo>
                  <a:lnTo>
                    <a:pt x="7460" y="352"/>
                  </a:lnTo>
                  <a:lnTo>
                    <a:pt x="7548" y="308"/>
                  </a:lnTo>
                  <a:lnTo>
                    <a:pt x="7592" y="264"/>
                  </a:lnTo>
                  <a:lnTo>
                    <a:pt x="7635" y="220"/>
                  </a:lnTo>
                  <a:lnTo>
                    <a:pt x="7635" y="132"/>
                  </a:lnTo>
                  <a:lnTo>
                    <a:pt x="7592" y="88"/>
                  </a:lnTo>
                  <a:lnTo>
                    <a:pt x="7548" y="44"/>
                  </a:lnTo>
                  <a:lnTo>
                    <a:pt x="7504"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2" name="Google Shape;6942;p166"/>
            <p:cNvSpPr/>
            <p:nvPr/>
          </p:nvSpPr>
          <p:spPr>
            <a:xfrm>
              <a:off x="2533075" y="4308275"/>
              <a:ext cx="523300" cy="91075"/>
            </a:xfrm>
            <a:custGeom>
              <a:rect b="b" l="l" r="r" t="t"/>
              <a:pathLst>
                <a:path extrusionOk="0" h="3643" w="20932">
                  <a:moveTo>
                    <a:pt x="20361" y="1"/>
                  </a:moveTo>
                  <a:lnTo>
                    <a:pt x="16411" y="352"/>
                  </a:lnTo>
                  <a:lnTo>
                    <a:pt x="10444" y="834"/>
                  </a:lnTo>
                  <a:lnTo>
                    <a:pt x="6099" y="1273"/>
                  </a:lnTo>
                  <a:lnTo>
                    <a:pt x="6056" y="1273"/>
                  </a:lnTo>
                  <a:lnTo>
                    <a:pt x="2765" y="2283"/>
                  </a:lnTo>
                  <a:lnTo>
                    <a:pt x="965" y="2634"/>
                  </a:lnTo>
                  <a:lnTo>
                    <a:pt x="878" y="2677"/>
                  </a:lnTo>
                  <a:lnTo>
                    <a:pt x="88" y="3336"/>
                  </a:lnTo>
                  <a:lnTo>
                    <a:pt x="44" y="3380"/>
                  </a:lnTo>
                  <a:lnTo>
                    <a:pt x="0" y="3467"/>
                  </a:lnTo>
                  <a:lnTo>
                    <a:pt x="0" y="3511"/>
                  </a:lnTo>
                  <a:lnTo>
                    <a:pt x="44" y="3599"/>
                  </a:lnTo>
                  <a:lnTo>
                    <a:pt x="88" y="3643"/>
                  </a:lnTo>
                  <a:lnTo>
                    <a:pt x="176" y="3643"/>
                  </a:lnTo>
                  <a:lnTo>
                    <a:pt x="307" y="3599"/>
                  </a:lnTo>
                  <a:lnTo>
                    <a:pt x="1097" y="2985"/>
                  </a:lnTo>
                  <a:lnTo>
                    <a:pt x="2852" y="2590"/>
                  </a:lnTo>
                  <a:lnTo>
                    <a:pt x="6143" y="1624"/>
                  </a:lnTo>
                  <a:lnTo>
                    <a:pt x="10488" y="1186"/>
                  </a:lnTo>
                  <a:lnTo>
                    <a:pt x="13647" y="966"/>
                  </a:lnTo>
                  <a:lnTo>
                    <a:pt x="16455" y="703"/>
                  </a:lnTo>
                  <a:lnTo>
                    <a:pt x="20361" y="352"/>
                  </a:lnTo>
                  <a:lnTo>
                    <a:pt x="20712" y="440"/>
                  </a:lnTo>
                  <a:lnTo>
                    <a:pt x="20799" y="440"/>
                  </a:lnTo>
                  <a:lnTo>
                    <a:pt x="20843" y="396"/>
                  </a:lnTo>
                  <a:lnTo>
                    <a:pt x="20887" y="352"/>
                  </a:lnTo>
                  <a:lnTo>
                    <a:pt x="20931" y="308"/>
                  </a:lnTo>
                  <a:lnTo>
                    <a:pt x="20931" y="220"/>
                  </a:lnTo>
                  <a:lnTo>
                    <a:pt x="20887" y="176"/>
                  </a:lnTo>
                  <a:lnTo>
                    <a:pt x="20843" y="132"/>
                  </a:lnTo>
                  <a:lnTo>
                    <a:pt x="20799" y="88"/>
                  </a:lnTo>
                  <a:lnTo>
                    <a:pt x="20405"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3" name="Google Shape;6943;p166"/>
            <p:cNvSpPr/>
            <p:nvPr/>
          </p:nvSpPr>
          <p:spPr>
            <a:xfrm>
              <a:off x="2508925" y="4276475"/>
              <a:ext cx="537575" cy="125075"/>
            </a:xfrm>
            <a:custGeom>
              <a:rect b="b" l="l" r="r" t="t"/>
              <a:pathLst>
                <a:path extrusionOk="0" h="5003" w="21503">
                  <a:moveTo>
                    <a:pt x="18255" y="0"/>
                  </a:moveTo>
                  <a:lnTo>
                    <a:pt x="13779" y="395"/>
                  </a:lnTo>
                  <a:lnTo>
                    <a:pt x="9479" y="834"/>
                  </a:lnTo>
                  <a:lnTo>
                    <a:pt x="6846" y="1185"/>
                  </a:lnTo>
                  <a:lnTo>
                    <a:pt x="6802" y="1229"/>
                  </a:lnTo>
                  <a:lnTo>
                    <a:pt x="5003" y="2238"/>
                  </a:lnTo>
                  <a:lnTo>
                    <a:pt x="3599" y="2765"/>
                  </a:lnTo>
                  <a:lnTo>
                    <a:pt x="1361" y="3247"/>
                  </a:lnTo>
                  <a:lnTo>
                    <a:pt x="1273" y="3335"/>
                  </a:lnTo>
                  <a:lnTo>
                    <a:pt x="440" y="4432"/>
                  </a:lnTo>
                  <a:lnTo>
                    <a:pt x="88" y="4652"/>
                  </a:lnTo>
                  <a:lnTo>
                    <a:pt x="45" y="4739"/>
                  </a:lnTo>
                  <a:lnTo>
                    <a:pt x="1" y="4783"/>
                  </a:lnTo>
                  <a:lnTo>
                    <a:pt x="1" y="4871"/>
                  </a:lnTo>
                  <a:lnTo>
                    <a:pt x="45" y="4915"/>
                  </a:lnTo>
                  <a:lnTo>
                    <a:pt x="88" y="4959"/>
                  </a:lnTo>
                  <a:lnTo>
                    <a:pt x="176" y="5003"/>
                  </a:lnTo>
                  <a:lnTo>
                    <a:pt x="264" y="4959"/>
                  </a:lnTo>
                  <a:lnTo>
                    <a:pt x="659" y="4739"/>
                  </a:lnTo>
                  <a:lnTo>
                    <a:pt x="703" y="4695"/>
                  </a:lnTo>
                  <a:lnTo>
                    <a:pt x="1537" y="3598"/>
                  </a:lnTo>
                  <a:lnTo>
                    <a:pt x="3687" y="3072"/>
                  </a:lnTo>
                  <a:lnTo>
                    <a:pt x="3731" y="3072"/>
                  </a:lnTo>
                  <a:lnTo>
                    <a:pt x="5135" y="2545"/>
                  </a:lnTo>
                  <a:lnTo>
                    <a:pt x="5179" y="2545"/>
                  </a:lnTo>
                  <a:lnTo>
                    <a:pt x="6934" y="1536"/>
                  </a:lnTo>
                  <a:lnTo>
                    <a:pt x="9523" y="1185"/>
                  </a:lnTo>
                  <a:lnTo>
                    <a:pt x="13779" y="746"/>
                  </a:lnTo>
                  <a:lnTo>
                    <a:pt x="18255" y="351"/>
                  </a:lnTo>
                  <a:lnTo>
                    <a:pt x="19922" y="351"/>
                  </a:lnTo>
                  <a:lnTo>
                    <a:pt x="20625" y="527"/>
                  </a:lnTo>
                  <a:lnTo>
                    <a:pt x="21063" y="790"/>
                  </a:lnTo>
                  <a:lnTo>
                    <a:pt x="21151" y="790"/>
                  </a:lnTo>
                  <a:lnTo>
                    <a:pt x="21327" y="834"/>
                  </a:lnTo>
                  <a:lnTo>
                    <a:pt x="21371" y="790"/>
                  </a:lnTo>
                  <a:lnTo>
                    <a:pt x="21458" y="790"/>
                  </a:lnTo>
                  <a:lnTo>
                    <a:pt x="21458" y="746"/>
                  </a:lnTo>
                  <a:lnTo>
                    <a:pt x="21502" y="658"/>
                  </a:lnTo>
                  <a:lnTo>
                    <a:pt x="21502" y="571"/>
                  </a:lnTo>
                  <a:lnTo>
                    <a:pt x="21458" y="527"/>
                  </a:lnTo>
                  <a:lnTo>
                    <a:pt x="21414" y="483"/>
                  </a:lnTo>
                  <a:lnTo>
                    <a:pt x="21239" y="483"/>
                  </a:lnTo>
                  <a:lnTo>
                    <a:pt x="20800" y="176"/>
                  </a:lnTo>
                  <a:lnTo>
                    <a:pt x="20712" y="176"/>
                  </a:lnTo>
                  <a:lnTo>
                    <a:pt x="19966"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4" name="Google Shape;6944;p166"/>
            <p:cNvSpPr/>
            <p:nvPr/>
          </p:nvSpPr>
          <p:spPr>
            <a:xfrm>
              <a:off x="2481500" y="4238075"/>
              <a:ext cx="585825" cy="166775"/>
            </a:xfrm>
            <a:custGeom>
              <a:rect b="b" l="l" r="r" t="t"/>
              <a:pathLst>
                <a:path extrusionOk="0" h="6671" w="23433">
                  <a:moveTo>
                    <a:pt x="17509" y="0"/>
                  </a:moveTo>
                  <a:lnTo>
                    <a:pt x="16149" y="88"/>
                  </a:lnTo>
                  <a:lnTo>
                    <a:pt x="14832" y="176"/>
                  </a:lnTo>
                  <a:lnTo>
                    <a:pt x="13604" y="264"/>
                  </a:lnTo>
                  <a:lnTo>
                    <a:pt x="11848" y="395"/>
                  </a:lnTo>
                  <a:lnTo>
                    <a:pt x="11805" y="395"/>
                  </a:lnTo>
                  <a:lnTo>
                    <a:pt x="9786" y="790"/>
                  </a:lnTo>
                  <a:lnTo>
                    <a:pt x="9742" y="790"/>
                  </a:lnTo>
                  <a:lnTo>
                    <a:pt x="8470" y="1448"/>
                  </a:lnTo>
                  <a:lnTo>
                    <a:pt x="7285" y="2282"/>
                  </a:lnTo>
                  <a:lnTo>
                    <a:pt x="5442" y="3248"/>
                  </a:lnTo>
                  <a:lnTo>
                    <a:pt x="2282" y="3950"/>
                  </a:lnTo>
                  <a:lnTo>
                    <a:pt x="2195" y="3994"/>
                  </a:lnTo>
                  <a:lnTo>
                    <a:pt x="1580" y="4476"/>
                  </a:lnTo>
                  <a:lnTo>
                    <a:pt x="1537" y="4564"/>
                  </a:lnTo>
                  <a:lnTo>
                    <a:pt x="747" y="5836"/>
                  </a:lnTo>
                  <a:lnTo>
                    <a:pt x="88" y="6363"/>
                  </a:lnTo>
                  <a:lnTo>
                    <a:pt x="45" y="6407"/>
                  </a:lnTo>
                  <a:lnTo>
                    <a:pt x="1" y="6451"/>
                  </a:lnTo>
                  <a:lnTo>
                    <a:pt x="45" y="6539"/>
                  </a:lnTo>
                  <a:lnTo>
                    <a:pt x="45" y="6582"/>
                  </a:lnTo>
                  <a:lnTo>
                    <a:pt x="132" y="6626"/>
                  </a:lnTo>
                  <a:lnTo>
                    <a:pt x="176" y="6670"/>
                  </a:lnTo>
                  <a:lnTo>
                    <a:pt x="308" y="6626"/>
                  </a:lnTo>
                  <a:lnTo>
                    <a:pt x="1010" y="6100"/>
                  </a:lnTo>
                  <a:lnTo>
                    <a:pt x="1054" y="6012"/>
                  </a:lnTo>
                  <a:lnTo>
                    <a:pt x="1800" y="4739"/>
                  </a:lnTo>
                  <a:lnTo>
                    <a:pt x="2414" y="4301"/>
                  </a:lnTo>
                  <a:lnTo>
                    <a:pt x="5574" y="3599"/>
                  </a:lnTo>
                  <a:lnTo>
                    <a:pt x="5617" y="3555"/>
                  </a:lnTo>
                  <a:lnTo>
                    <a:pt x="7460" y="2589"/>
                  </a:lnTo>
                  <a:lnTo>
                    <a:pt x="8645" y="1756"/>
                  </a:lnTo>
                  <a:lnTo>
                    <a:pt x="9874" y="1141"/>
                  </a:lnTo>
                  <a:lnTo>
                    <a:pt x="11892" y="746"/>
                  </a:lnTo>
                  <a:lnTo>
                    <a:pt x="13604" y="615"/>
                  </a:lnTo>
                  <a:lnTo>
                    <a:pt x="14832" y="527"/>
                  </a:lnTo>
                  <a:lnTo>
                    <a:pt x="16149" y="439"/>
                  </a:lnTo>
                  <a:lnTo>
                    <a:pt x="17509" y="351"/>
                  </a:lnTo>
                  <a:lnTo>
                    <a:pt x="18825" y="395"/>
                  </a:lnTo>
                  <a:lnTo>
                    <a:pt x="19484" y="439"/>
                  </a:lnTo>
                  <a:lnTo>
                    <a:pt x="20098" y="483"/>
                  </a:lnTo>
                  <a:lnTo>
                    <a:pt x="20668" y="571"/>
                  </a:lnTo>
                  <a:lnTo>
                    <a:pt x="21195" y="702"/>
                  </a:lnTo>
                  <a:lnTo>
                    <a:pt x="21722" y="878"/>
                  </a:lnTo>
                  <a:lnTo>
                    <a:pt x="22160" y="1097"/>
                  </a:lnTo>
                  <a:lnTo>
                    <a:pt x="22555" y="1361"/>
                  </a:lnTo>
                  <a:lnTo>
                    <a:pt x="22862" y="1624"/>
                  </a:lnTo>
                  <a:lnTo>
                    <a:pt x="22950" y="1712"/>
                  </a:lnTo>
                  <a:lnTo>
                    <a:pt x="23213" y="1756"/>
                  </a:lnTo>
                  <a:lnTo>
                    <a:pt x="23345" y="1756"/>
                  </a:lnTo>
                  <a:lnTo>
                    <a:pt x="23389" y="1712"/>
                  </a:lnTo>
                  <a:lnTo>
                    <a:pt x="23433" y="1668"/>
                  </a:lnTo>
                  <a:lnTo>
                    <a:pt x="23433" y="1580"/>
                  </a:lnTo>
                  <a:lnTo>
                    <a:pt x="23433" y="1536"/>
                  </a:lnTo>
                  <a:lnTo>
                    <a:pt x="23389" y="1448"/>
                  </a:lnTo>
                  <a:lnTo>
                    <a:pt x="23301" y="1448"/>
                  </a:lnTo>
                  <a:lnTo>
                    <a:pt x="23082" y="1361"/>
                  </a:lnTo>
                  <a:lnTo>
                    <a:pt x="22731" y="1054"/>
                  </a:lnTo>
                  <a:lnTo>
                    <a:pt x="22336" y="790"/>
                  </a:lnTo>
                  <a:lnTo>
                    <a:pt x="21853" y="571"/>
                  </a:lnTo>
                  <a:lnTo>
                    <a:pt x="21327" y="395"/>
                  </a:lnTo>
                  <a:lnTo>
                    <a:pt x="20800" y="264"/>
                  </a:lnTo>
                  <a:lnTo>
                    <a:pt x="20186" y="176"/>
                  </a:lnTo>
                  <a:lnTo>
                    <a:pt x="19528" y="88"/>
                  </a:lnTo>
                  <a:lnTo>
                    <a:pt x="18869" y="44"/>
                  </a:lnTo>
                  <a:lnTo>
                    <a:pt x="17509"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5" name="Google Shape;6945;p166"/>
            <p:cNvSpPr/>
            <p:nvPr/>
          </p:nvSpPr>
          <p:spPr>
            <a:xfrm>
              <a:off x="2461750" y="4201875"/>
              <a:ext cx="634100" cy="202975"/>
            </a:xfrm>
            <a:custGeom>
              <a:rect b="b" l="l" r="r" t="t"/>
              <a:pathLst>
                <a:path extrusionOk="0" h="8119" w="25364">
                  <a:moveTo>
                    <a:pt x="14613" y="0"/>
                  </a:moveTo>
                  <a:lnTo>
                    <a:pt x="12156" y="220"/>
                  </a:lnTo>
                  <a:lnTo>
                    <a:pt x="12112" y="220"/>
                  </a:lnTo>
                  <a:lnTo>
                    <a:pt x="11015" y="527"/>
                  </a:lnTo>
                  <a:lnTo>
                    <a:pt x="10971" y="571"/>
                  </a:lnTo>
                  <a:lnTo>
                    <a:pt x="10181" y="1185"/>
                  </a:lnTo>
                  <a:lnTo>
                    <a:pt x="8163" y="2809"/>
                  </a:lnTo>
                  <a:lnTo>
                    <a:pt x="6320" y="3818"/>
                  </a:lnTo>
                  <a:lnTo>
                    <a:pt x="5574" y="4081"/>
                  </a:lnTo>
                  <a:lnTo>
                    <a:pt x="4915" y="4257"/>
                  </a:lnTo>
                  <a:lnTo>
                    <a:pt x="4345" y="4388"/>
                  </a:lnTo>
                  <a:lnTo>
                    <a:pt x="3862" y="4432"/>
                  </a:lnTo>
                  <a:lnTo>
                    <a:pt x="3380" y="4520"/>
                  </a:lnTo>
                  <a:lnTo>
                    <a:pt x="2941" y="4608"/>
                  </a:lnTo>
                  <a:lnTo>
                    <a:pt x="2546" y="4783"/>
                  </a:lnTo>
                  <a:lnTo>
                    <a:pt x="2151" y="5003"/>
                  </a:lnTo>
                  <a:lnTo>
                    <a:pt x="1756" y="5354"/>
                  </a:lnTo>
                  <a:lnTo>
                    <a:pt x="1317" y="5880"/>
                  </a:lnTo>
                  <a:lnTo>
                    <a:pt x="922" y="6582"/>
                  </a:lnTo>
                  <a:lnTo>
                    <a:pt x="440" y="7460"/>
                  </a:lnTo>
                  <a:lnTo>
                    <a:pt x="89" y="7811"/>
                  </a:lnTo>
                  <a:lnTo>
                    <a:pt x="45" y="7855"/>
                  </a:lnTo>
                  <a:lnTo>
                    <a:pt x="1" y="7899"/>
                  </a:lnTo>
                  <a:lnTo>
                    <a:pt x="1" y="7987"/>
                  </a:lnTo>
                  <a:lnTo>
                    <a:pt x="45" y="8030"/>
                  </a:lnTo>
                  <a:lnTo>
                    <a:pt x="89" y="8074"/>
                  </a:lnTo>
                  <a:lnTo>
                    <a:pt x="176" y="8118"/>
                  </a:lnTo>
                  <a:lnTo>
                    <a:pt x="308" y="8074"/>
                  </a:lnTo>
                  <a:lnTo>
                    <a:pt x="703" y="7723"/>
                  </a:lnTo>
                  <a:lnTo>
                    <a:pt x="747" y="7636"/>
                  </a:lnTo>
                  <a:lnTo>
                    <a:pt x="1186" y="6802"/>
                  </a:lnTo>
                  <a:lnTo>
                    <a:pt x="1581" y="6144"/>
                  </a:lnTo>
                  <a:lnTo>
                    <a:pt x="1932" y="5661"/>
                  </a:lnTo>
                  <a:lnTo>
                    <a:pt x="2283" y="5310"/>
                  </a:lnTo>
                  <a:lnTo>
                    <a:pt x="2678" y="5090"/>
                  </a:lnTo>
                  <a:lnTo>
                    <a:pt x="3029" y="4959"/>
                  </a:lnTo>
                  <a:lnTo>
                    <a:pt x="3467" y="4871"/>
                  </a:lnTo>
                  <a:lnTo>
                    <a:pt x="3906" y="4783"/>
                  </a:lnTo>
                  <a:lnTo>
                    <a:pt x="4433" y="4696"/>
                  </a:lnTo>
                  <a:lnTo>
                    <a:pt x="5003" y="4608"/>
                  </a:lnTo>
                  <a:lnTo>
                    <a:pt x="5705" y="4432"/>
                  </a:lnTo>
                  <a:lnTo>
                    <a:pt x="6451" y="4125"/>
                  </a:lnTo>
                  <a:lnTo>
                    <a:pt x="8338" y="3116"/>
                  </a:lnTo>
                  <a:lnTo>
                    <a:pt x="8382" y="3116"/>
                  </a:lnTo>
                  <a:lnTo>
                    <a:pt x="10401" y="1448"/>
                  </a:lnTo>
                  <a:lnTo>
                    <a:pt x="11146" y="878"/>
                  </a:lnTo>
                  <a:lnTo>
                    <a:pt x="12200" y="571"/>
                  </a:lnTo>
                  <a:lnTo>
                    <a:pt x="14657" y="351"/>
                  </a:lnTo>
                  <a:lnTo>
                    <a:pt x="17948" y="351"/>
                  </a:lnTo>
                  <a:lnTo>
                    <a:pt x="21063" y="702"/>
                  </a:lnTo>
                  <a:lnTo>
                    <a:pt x="22204" y="1053"/>
                  </a:lnTo>
                  <a:lnTo>
                    <a:pt x="23652" y="1843"/>
                  </a:lnTo>
                  <a:lnTo>
                    <a:pt x="24706" y="2677"/>
                  </a:lnTo>
                  <a:lnTo>
                    <a:pt x="24749" y="2721"/>
                  </a:lnTo>
                  <a:lnTo>
                    <a:pt x="25144" y="2809"/>
                  </a:lnTo>
                  <a:lnTo>
                    <a:pt x="25276" y="2809"/>
                  </a:lnTo>
                  <a:lnTo>
                    <a:pt x="25320" y="2765"/>
                  </a:lnTo>
                  <a:lnTo>
                    <a:pt x="25364" y="2677"/>
                  </a:lnTo>
                  <a:lnTo>
                    <a:pt x="25364" y="2633"/>
                  </a:lnTo>
                  <a:lnTo>
                    <a:pt x="25320" y="2545"/>
                  </a:lnTo>
                  <a:lnTo>
                    <a:pt x="25276" y="2502"/>
                  </a:lnTo>
                  <a:lnTo>
                    <a:pt x="25232" y="2458"/>
                  </a:lnTo>
                  <a:lnTo>
                    <a:pt x="24881" y="2370"/>
                  </a:lnTo>
                  <a:lnTo>
                    <a:pt x="23872" y="1536"/>
                  </a:lnTo>
                  <a:lnTo>
                    <a:pt x="23828" y="1536"/>
                  </a:lnTo>
                  <a:lnTo>
                    <a:pt x="22380" y="746"/>
                  </a:lnTo>
                  <a:lnTo>
                    <a:pt x="22336" y="702"/>
                  </a:lnTo>
                  <a:lnTo>
                    <a:pt x="21151" y="351"/>
                  </a:lnTo>
                  <a:lnTo>
                    <a:pt x="17992"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6" name="Google Shape;6946;p166"/>
            <p:cNvSpPr/>
            <p:nvPr/>
          </p:nvSpPr>
          <p:spPr>
            <a:xfrm>
              <a:off x="1832075" y="4324725"/>
              <a:ext cx="1298875" cy="348875"/>
            </a:xfrm>
            <a:custGeom>
              <a:rect b="b" l="l" r="r" t="t"/>
              <a:pathLst>
                <a:path extrusionOk="0" h="13955" w="51955">
                  <a:moveTo>
                    <a:pt x="48620" y="1"/>
                  </a:moveTo>
                  <a:lnTo>
                    <a:pt x="45329" y="528"/>
                  </a:lnTo>
                  <a:lnTo>
                    <a:pt x="42916" y="879"/>
                  </a:lnTo>
                  <a:lnTo>
                    <a:pt x="40370" y="1273"/>
                  </a:lnTo>
                  <a:lnTo>
                    <a:pt x="35982" y="1756"/>
                  </a:lnTo>
                  <a:lnTo>
                    <a:pt x="31945" y="2414"/>
                  </a:lnTo>
                  <a:lnTo>
                    <a:pt x="29400" y="2678"/>
                  </a:lnTo>
                  <a:lnTo>
                    <a:pt x="29356" y="2722"/>
                  </a:lnTo>
                  <a:lnTo>
                    <a:pt x="27162" y="3775"/>
                  </a:lnTo>
                  <a:lnTo>
                    <a:pt x="27119" y="3775"/>
                  </a:lnTo>
                  <a:lnTo>
                    <a:pt x="25407" y="5003"/>
                  </a:lnTo>
                  <a:lnTo>
                    <a:pt x="21282" y="7899"/>
                  </a:lnTo>
                  <a:lnTo>
                    <a:pt x="20712" y="8075"/>
                  </a:lnTo>
                  <a:lnTo>
                    <a:pt x="17684" y="7987"/>
                  </a:lnTo>
                  <a:lnTo>
                    <a:pt x="15359" y="7768"/>
                  </a:lnTo>
                  <a:lnTo>
                    <a:pt x="11717" y="7329"/>
                  </a:lnTo>
                  <a:lnTo>
                    <a:pt x="9566" y="6978"/>
                  </a:lnTo>
                  <a:lnTo>
                    <a:pt x="9522" y="6978"/>
                  </a:lnTo>
                  <a:lnTo>
                    <a:pt x="8777" y="7153"/>
                  </a:lnTo>
                  <a:lnTo>
                    <a:pt x="6012" y="8163"/>
                  </a:lnTo>
                  <a:lnTo>
                    <a:pt x="5091" y="8733"/>
                  </a:lnTo>
                  <a:lnTo>
                    <a:pt x="5047" y="8733"/>
                  </a:lnTo>
                  <a:lnTo>
                    <a:pt x="3511" y="10444"/>
                  </a:lnTo>
                  <a:lnTo>
                    <a:pt x="1536" y="11717"/>
                  </a:lnTo>
                  <a:lnTo>
                    <a:pt x="1492" y="11761"/>
                  </a:lnTo>
                  <a:lnTo>
                    <a:pt x="44" y="13692"/>
                  </a:lnTo>
                  <a:lnTo>
                    <a:pt x="0" y="13735"/>
                  </a:lnTo>
                  <a:lnTo>
                    <a:pt x="0" y="13823"/>
                  </a:lnTo>
                  <a:lnTo>
                    <a:pt x="44" y="13867"/>
                  </a:lnTo>
                  <a:lnTo>
                    <a:pt x="88" y="13955"/>
                  </a:lnTo>
                  <a:lnTo>
                    <a:pt x="264" y="13955"/>
                  </a:lnTo>
                  <a:lnTo>
                    <a:pt x="308" y="13911"/>
                  </a:lnTo>
                  <a:lnTo>
                    <a:pt x="1756" y="12024"/>
                  </a:lnTo>
                  <a:lnTo>
                    <a:pt x="3730" y="10752"/>
                  </a:lnTo>
                  <a:lnTo>
                    <a:pt x="3730" y="10708"/>
                  </a:lnTo>
                  <a:lnTo>
                    <a:pt x="5310" y="8996"/>
                  </a:lnTo>
                  <a:lnTo>
                    <a:pt x="6144" y="8470"/>
                  </a:lnTo>
                  <a:lnTo>
                    <a:pt x="8864" y="7504"/>
                  </a:lnTo>
                  <a:lnTo>
                    <a:pt x="9566" y="7329"/>
                  </a:lnTo>
                  <a:lnTo>
                    <a:pt x="11673" y="7680"/>
                  </a:lnTo>
                  <a:lnTo>
                    <a:pt x="15315" y="8119"/>
                  </a:lnTo>
                  <a:lnTo>
                    <a:pt x="17640" y="8338"/>
                  </a:lnTo>
                  <a:lnTo>
                    <a:pt x="20712" y="8426"/>
                  </a:lnTo>
                  <a:lnTo>
                    <a:pt x="20756" y="8382"/>
                  </a:lnTo>
                  <a:lnTo>
                    <a:pt x="21414" y="8250"/>
                  </a:lnTo>
                  <a:lnTo>
                    <a:pt x="21458" y="8207"/>
                  </a:lnTo>
                  <a:lnTo>
                    <a:pt x="25627" y="5267"/>
                  </a:lnTo>
                  <a:lnTo>
                    <a:pt x="27294" y="4082"/>
                  </a:lnTo>
                  <a:lnTo>
                    <a:pt x="29488" y="3029"/>
                  </a:lnTo>
                  <a:lnTo>
                    <a:pt x="31989" y="2765"/>
                  </a:lnTo>
                  <a:lnTo>
                    <a:pt x="36026" y="2107"/>
                  </a:lnTo>
                  <a:lnTo>
                    <a:pt x="40414" y="1625"/>
                  </a:lnTo>
                  <a:lnTo>
                    <a:pt x="43003" y="1230"/>
                  </a:lnTo>
                  <a:lnTo>
                    <a:pt x="45417" y="879"/>
                  </a:lnTo>
                  <a:lnTo>
                    <a:pt x="48664" y="352"/>
                  </a:lnTo>
                  <a:lnTo>
                    <a:pt x="51736" y="1054"/>
                  </a:lnTo>
                  <a:lnTo>
                    <a:pt x="51823" y="1054"/>
                  </a:lnTo>
                  <a:lnTo>
                    <a:pt x="51867" y="1010"/>
                  </a:lnTo>
                  <a:lnTo>
                    <a:pt x="51911" y="966"/>
                  </a:lnTo>
                  <a:lnTo>
                    <a:pt x="51955" y="922"/>
                  </a:lnTo>
                  <a:lnTo>
                    <a:pt x="51955" y="835"/>
                  </a:lnTo>
                  <a:lnTo>
                    <a:pt x="51911" y="791"/>
                  </a:lnTo>
                  <a:lnTo>
                    <a:pt x="51867" y="747"/>
                  </a:lnTo>
                  <a:lnTo>
                    <a:pt x="51823" y="703"/>
                  </a:lnTo>
                  <a:lnTo>
                    <a:pt x="48708"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7" name="Google Shape;6947;p166"/>
            <p:cNvSpPr/>
            <p:nvPr/>
          </p:nvSpPr>
          <p:spPr>
            <a:xfrm>
              <a:off x="1442625" y="2706650"/>
              <a:ext cx="854600" cy="1976825"/>
            </a:xfrm>
            <a:custGeom>
              <a:rect b="b" l="l" r="r" t="t"/>
              <a:pathLst>
                <a:path extrusionOk="0" h="79073" w="34184">
                  <a:moveTo>
                    <a:pt x="33964" y="0"/>
                  </a:moveTo>
                  <a:lnTo>
                    <a:pt x="33920" y="44"/>
                  </a:lnTo>
                  <a:lnTo>
                    <a:pt x="31507" y="2019"/>
                  </a:lnTo>
                  <a:lnTo>
                    <a:pt x="28567" y="4432"/>
                  </a:lnTo>
                  <a:lnTo>
                    <a:pt x="23784" y="8250"/>
                  </a:lnTo>
                  <a:lnTo>
                    <a:pt x="20712" y="10356"/>
                  </a:lnTo>
                  <a:lnTo>
                    <a:pt x="17816" y="11453"/>
                  </a:lnTo>
                  <a:lnTo>
                    <a:pt x="14174" y="12770"/>
                  </a:lnTo>
                  <a:lnTo>
                    <a:pt x="14130" y="12770"/>
                  </a:lnTo>
                  <a:lnTo>
                    <a:pt x="12156" y="13691"/>
                  </a:lnTo>
                  <a:lnTo>
                    <a:pt x="10093" y="14262"/>
                  </a:lnTo>
                  <a:lnTo>
                    <a:pt x="10093" y="14305"/>
                  </a:lnTo>
                  <a:lnTo>
                    <a:pt x="6276" y="16412"/>
                  </a:lnTo>
                  <a:lnTo>
                    <a:pt x="6232" y="16456"/>
                  </a:lnTo>
                  <a:lnTo>
                    <a:pt x="5661" y="17070"/>
                  </a:lnTo>
                  <a:lnTo>
                    <a:pt x="5661" y="17114"/>
                  </a:lnTo>
                  <a:lnTo>
                    <a:pt x="5091" y="18606"/>
                  </a:lnTo>
                  <a:lnTo>
                    <a:pt x="5091" y="18650"/>
                  </a:lnTo>
                  <a:lnTo>
                    <a:pt x="4433" y="21677"/>
                  </a:lnTo>
                  <a:lnTo>
                    <a:pt x="4433" y="21721"/>
                  </a:lnTo>
                  <a:lnTo>
                    <a:pt x="4433" y="23652"/>
                  </a:lnTo>
                  <a:lnTo>
                    <a:pt x="4433" y="23696"/>
                  </a:lnTo>
                  <a:lnTo>
                    <a:pt x="4784" y="25802"/>
                  </a:lnTo>
                  <a:lnTo>
                    <a:pt x="4784" y="25846"/>
                  </a:lnTo>
                  <a:lnTo>
                    <a:pt x="5135" y="27338"/>
                  </a:lnTo>
                  <a:lnTo>
                    <a:pt x="5442" y="28742"/>
                  </a:lnTo>
                  <a:lnTo>
                    <a:pt x="5661" y="30015"/>
                  </a:lnTo>
                  <a:lnTo>
                    <a:pt x="5793" y="31243"/>
                  </a:lnTo>
                  <a:lnTo>
                    <a:pt x="5881" y="32472"/>
                  </a:lnTo>
                  <a:lnTo>
                    <a:pt x="5837" y="33744"/>
                  </a:lnTo>
                  <a:lnTo>
                    <a:pt x="5749" y="35149"/>
                  </a:lnTo>
                  <a:lnTo>
                    <a:pt x="5574" y="36641"/>
                  </a:lnTo>
                  <a:lnTo>
                    <a:pt x="5310" y="39229"/>
                  </a:lnTo>
                  <a:lnTo>
                    <a:pt x="5003" y="41731"/>
                  </a:lnTo>
                  <a:lnTo>
                    <a:pt x="4521" y="45022"/>
                  </a:lnTo>
                  <a:lnTo>
                    <a:pt x="3687" y="48488"/>
                  </a:lnTo>
                  <a:lnTo>
                    <a:pt x="3292" y="51384"/>
                  </a:lnTo>
                  <a:lnTo>
                    <a:pt x="3116" y="53842"/>
                  </a:lnTo>
                  <a:lnTo>
                    <a:pt x="2853" y="55553"/>
                  </a:lnTo>
                  <a:lnTo>
                    <a:pt x="2107" y="57966"/>
                  </a:lnTo>
                  <a:lnTo>
                    <a:pt x="1186" y="60468"/>
                  </a:lnTo>
                  <a:lnTo>
                    <a:pt x="45" y="64592"/>
                  </a:lnTo>
                  <a:lnTo>
                    <a:pt x="1" y="64636"/>
                  </a:lnTo>
                  <a:lnTo>
                    <a:pt x="1" y="66611"/>
                  </a:lnTo>
                  <a:lnTo>
                    <a:pt x="89" y="69287"/>
                  </a:lnTo>
                  <a:lnTo>
                    <a:pt x="132" y="69419"/>
                  </a:lnTo>
                  <a:lnTo>
                    <a:pt x="1975" y="71701"/>
                  </a:lnTo>
                  <a:lnTo>
                    <a:pt x="5135" y="75167"/>
                  </a:lnTo>
                  <a:lnTo>
                    <a:pt x="7153" y="77230"/>
                  </a:lnTo>
                  <a:lnTo>
                    <a:pt x="8865" y="79029"/>
                  </a:lnTo>
                  <a:lnTo>
                    <a:pt x="8909" y="79073"/>
                  </a:lnTo>
                  <a:lnTo>
                    <a:pt x="8996" y="79073"/>
                  </a:lnTo>
                  <a:lnTo>
                    <a:pt x="9128" y="79029"/>
                  </a:lnTo>
                  <a:lnTo>
                    <a:pt x="9172" y="78985"/>
                  </a:lnTo>
                  <a:lnTo>
                    <a:pt x="9172" y="78897"/>
                  </a:lnTo>
                  <a:lnTo>
                    <a:pt x="9172" y="78853"/>
                  </a:lnTo>
                  <a:lnTo>
                    <a:pt x="9128" y="78766"/>
                  </a:lnTo>
                  <a:lnTo>
                    <a:pt x="7417" y="77010"/>
                  </a:lnTo>
                  <a:lnTo>
                    <a:pt x="5398" y="74904"/>
                  </a:lnTo>
                  <a:lnTo>
                    <a:pt x="2239" y="71482"/>
                  </a:lnTo>
                  <a:lnTo>
                    <a:pt x="440" y="69244"/>
                  </a:lnTo>
                  <a:lnTo>
                    <a:pt x="352" y="66611"/>
                  </a:lnTo>
                  <a:lnTo>
                    <a:pt x="352" y="64680"/>
                  </a:lnTo>
                  <a:lnTo>
                    <a:pt x="1493" y="60555"/>
                  </a:lnTo>
                  <a:lnTo>
                    <a:pt x="2458" y="58054"/>
                  </a:lnTo>
                  <a:lnTo>
                    <a:pt x="3204" y="55641"/>
                  </a:lnTo>
                  <a:lnTo>
                    <a:pt x="3204" y="55597"/>
                  </a:lnTo>
                  <a:lnTo>
                    <a:pt x="3424" y="53885"/>
                  </a:lnTo>
                  <a:lnTo>
                    <a:pt x="3643" y="51428"/>
                  </a:lnTo>
                  <a:lnTo>
                    <a:pt x="4038" y="48532"/>
                  </a:lnTo>
                  <a:lnTo>
                    <a:pt x="4828" y="45109"/>
                  </a:lnTo>
                  <a:lnTo>
                    <a:pt x="5354" y="41775"/>
                  </a:lnTo>
                  <a:lnTo>
                    <a:pt x="5661" y="39273"/>
                  </a:lnTo>
                  <a:lnTo>
                    <a:pt x="5925" y="36684"/>
                  </a:lnTo>
                  <a:lnTo>
                    <a:pt x="6100" y="35149"/>
                  </a:lnTo>
                  <a:lnTo>
                    <a:pt x="6188" y="33788"/>
                  </a:lnTo>
                  <a:lnTo>
                    <a:pt x="6232" y="32472"/>
                  </a:lnTo>
                  <a:lnTo>
                    <a:pt x="6144" y="31243"/>
                  </a:lnTo>
                  <a:lnTo>
                    <a:pt x="6012" y="29971"/>
                  </a:lnTo>
                  <a:lnTo>
                    <a:pt x="5793" y="28654"/>
                  </a:lnTo>
                  <a:lnTo>
                    <a:pt x="5486" y="27294"/>
                  </a:lnTo>
                  <a:lnTo>
                    <a:pt x="5091" y="25758"/>
                  </a:lnTo>
                  <a:lnTo>
                    <a:pt x="4784" y="23652"/>
                  </a:lnTo>
                  <a:lnTo>
                    <a:pt x="4784" y="21721"/>
                  </a:lnTo>
                  <a:lnTo>
                    <a:pt x="5442" y="18737"/>
                  </a:lnTo>
                  <a:lnTo>
                    <a:pt x="5969" y="17289"/>
                  </a:lnTo>
                  <a:lnTo>
                    <a:pt x="6451" y="16719"/>
                  </a:lnTo>
                  <a:lnTo>
                    <a:pt x="10225" y="14613"/>
                  </a:lnTo>
                  <a:lnTo>
                    <a:pt x="12287" y="14042"/>
                  </a:lnTo>
                  <a:lnTo>
                    <a:pt x="12331" y="14042"/>
                  </a:lnTo>
                  <a:lnTo>
                    <a:pt x="14306" y="13077"/>
                  </a:lnTo>
                  <a:lnTo>
                    <a:pt x="17948" y="11804"/>
                  </a:lnTo>
                  <a:lnTo>
                    <a:pt x="20844" y="10663"/>
                  </a:lnTo>
                  <a:lnTo>
                    <a:pt x="20888" y="10663"/>
                  </a:lnTo>
                  <a:lnTo>
                    <a:pt x="24003" y="8513"/>
                  </a:lnTo>
                  <a:lnTo>
                    <a:pt x="28786" y="4696"/>
                  </a:lnTo>
                  <a:lnTo>
                    <a:pt x="31726" y="2326"/>
                  </a:lnTo>
                  <a:lnTo>
                    <a:pt x="34140" y="308"/>
                  </a:lnTo>
                  <a:lnTo>
                    <a:pt x="34184" y="264"/>
                  </a:lnTo>
                  <a:lnTo>
                    <a:pt x="34184" y="176"/>
                  </a:lnTo>
                  <a:lnTo>
                    <a:pt x="34184" y="132"/>
                  </a:lnTo>
                  <a:lnTo>
                    <a:pt x="34140" y="44"/>
                  </a:lnTo>
                  <a:lnTo>
                    <a:pt x="34096"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8" name="Google Shape;6948;p166"/>
            <p:cNvSpPr/>
            <p:nvPr/>
          </p:nvSpPr>
          <p:spPr>
            <a:xfrm>
              <a:off x="1908875" y="4495875"/>
              <a:ext cx="646150" cy="156900"/>
            </a:xfrm>
            <a:custGeom>
              <a:rect b="b" l="l" r="r" t="t"/>
              <a:pathLst>
                <a:path extrusionOk="0" h="6276" w="25846">
                  <a:moveTo>
                    <a:pt x="25626" y="0"/>
                  </a:moveTo>
                  <a:lnTo>
                    <a:pt x="24178" y="176"/>
                  </a:lnTo>
                  <a:lnTo>
                    <a:pt x="24134" y="176"/>
                  </a:lnTo>
                  <a:lnTo>
                    <a:pt x="22774" y="658"/>
                  </a:lnTo>
                  <a:lnTo>
                    <a:pt x="22730" y="658"/>
                  </a:lnTo>
                  <a:lnTo>
                    <a:pt x="21238" y="1448"/>
                  </a:lnTo>
                  <a:lnTo>
                    <a:pt x="18035" y="3511"/>
                  </a:lnTo>
                  <a:lnTo>
                    <a:pt x="17464" y="3686"/>
                  </a:lnTo>
                  <a:lnTo>
                    <a:pt x="14393" y="3511"/>
                  </a:lnTo>
                  <a:lnTo>
                    <a:pt x="11936" y="3379"/>
                  </a:lnTo>
                  <a:lnTo>
                    <a:pt x="7811" y="3160"/>
                  </a:lnTo>
                  <a:lnTo>
                    <a:pt x="4827" y="3204"/>
                  </a:lnTo>
                  <a:lnTo>
                    <a:pt x="4739" y="3204"/>
                  </a:lnTo>
                  <a:lnTo>
                    <a:pt x="3291" y="4125"/>
                  </a:lnTo>
                  <a:lnTo>
                    <a:pt x="88" y="5968"/>
                  </a:lnTo>
                  <a:lnTo>
                    <a:pt x="0" y="6012"/>
                  </a:lnTo>
                  <a:lnTo>
                    <a:pt x="0" y="6056"/>
                  </a:lnTo>
                  <a:lnTo>
                    <a:pt x="0" y="6100"/>
                  </a:lnTo>
                  <a:lnTo>
                    <a:pt x="0" y="6187"/>
                  </a:lnTo>
                  <a:lnTo>
                    <a:pt x="88" y="6231"/>
                  </a:lnTo>
                  <a:lnTo>
                    <a:pt x="176" y="6275"/>
                  </a:lnTo>
                  <a:lnTo>
                    <a:pt x="263" y="6275"/>
                  </a:lnTo>
                  <a:lnTo>
                    <a:pt x="3467" y="4432"/>
                  </a:lnTo>
                  <a:lnTo>
                    <a:pt x="4871" y="3555"/>
                  </a:lnTo>
                  <a:lnTo>
                    <a:pt x="7767" y="3511"/>
                  </a:lnTo>
                  <a:lnTo>
                    <a:pt x="11892" y="3730"/>
                  </a:lnTo>
                  <a:lnTo>
                    <a:pt x="14349" y="3862"/>
                  </a:lnTo>
                  <a:lnTo>
                    <a:pt x="17464" y="4037"/>
                  </a:lnTo>
                  <a:lnTo>
                    <a:pt x="17508" y="4037"/>
                  </a:lnTo>
                  <a:lnTo>
                    <a:pt x="18167" y="3818"/>
                  </a:lnTo>
                  <a:lnTo>
                    <a:pt x="18210" y="3818"/>
                  </a:lnTo>
                  <a:lnTo>
                    <a:pt x="21414" y="1755"/>
                  </a:lnTo>
                  <a:lnTo>
                    <a:pt x="22862" y="966"/>
                  </a:lnTo>
                  <a:lnTo>
                    <a:pt x="24266" y="527"/>
                  </a:lnTo>
                  <a:lnTo>
                    <a:pt x="25670" y="351"/>
                  </a:lnTo>
                  <a:lnTo>
                    <a:pt x="25758" y="307"/>
                  </a:lnTo>
                  <a:lnTo>
                    <a:pt x="25802" y="264"/>
                  </a:lnTo>
                  <a:lnTo>
                    <a:pt x="25846" y="220"/>
                  </a:lnTo>
                  <a:lnTo>
                    <a:pt x="25846" y="132"/>
                  </a:lnTo>
                  <a:lnTo>
                    <a:pt x="25802" y="88"/>
                  </a:lnTo>
                  <a:lnTo>
                    <a:pt x="25758"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9" name="Google Shape;6949;p166"/>
            <p:cNvSpPr/>
            <p:nvPr/>
          </p:nvSpPr>
          <p:spPr>
            <a:xfrm>
              <a:off x="1292350" y="2521250"/>
              <a:ext cx="799750" cy="2106275"/>
            </a:xfrm>
            <a:custGeom>
              <a:rect b="b" l="l" r="r" t="t"/>
              <a:pathLst>
                <a:path extrusionOk="0" h="84251" w="31990">
                  <a:moveTo>
                    <a:pt x="31770" y="1"/>
                  </a:moveTo>
                  <a:lnTo>
                    <a:pt x="31682" y="45"/>
                  </a:lnTo>
                  <a:lnTo>
                    <a:pt x="30146" y="1185"/>
                  </a:lnTo>
                  <a:lnTo>
                    <a:pt x="27689" y="2853"/>
                  </a:lnTo>
                  <a:lnTo>
                    <a:pt x="27645" y="2941"/>
                  </a:lnTo>
                  <a:lnTo>
                    <a:pt x="25977" y="7197"/>
                  </a:lnTo>
                  <a:lnTo>
                    <a:pt x="25495" y="8513"/>
                  </a:lnTo>
                  <a:lnTo>
                    <a:pt x="25100" y="9128"/>
                  </a:lnTo>
                  <a:lnTo>
                    <a:pt x="21897" y="11453"/>
                  </a:lnTo>
                  <a:lnTo>
                    <a:pt x="17640" y="15096"/>
                  </a:lnTo>
                  <a:lnTo>
                    <a:pt x="15446" y="15973"/>
                  </a:lnTo>
                  <a:lnTo>
                    <a:pt x="11804" y="18430"/>
                  </a:lnTo>
                  <a:lnTo>
                    <a:pt x="9917" y="19527"/>
                  </a:lnTo>
                  <a:lnTo>
                    <a:pt x="7416" y="20361"/>
                  </a:lnTo>
                  <a:lnTo>
                    <a:pt x="5222" y="21809"/>
                  </a:lnTo>
                  <a:lnTo>
                    <a:pt x="3906" y="22775"/>
                  </a:lnTo>
                  <a:lnTo>
                    <a:pt x="1887" y="23828"/>
                  </a:lnTo>
                  <a:lnTo>
                    <a:pt x="1843" y="23872"/>
                  </a:lnTo>
                  <a:lnTo>
                    <a:pt x="1492" y="24618"/>
                  </a:lnTo>
                  <a:lnTo>
                    <a:pt x="1448" y="24661"/>
                  </a:lnTo>
                  <a:lnTo>
                    <a:pt x="1404" y="25276"/>
                  </a:lnTo>
                  <a:lnTo>
                    <a:pt x="1448" y="25364"/>
                  </a:lnTo>
                  <a:lnTo>
                    <a:pt x="1843" y="26066"/>
                  </a:lnTo>
                  <a:lnTo>
                    <a:pt x="4125" y="34754"/>
                  </a:lnTo>
                  <a:lnTo>
                    <a:pt x="4564" y="37782"/>
                  </a:lnTo>
                  <a:lnTo>
                    <a:pt x="4652" y="41248"/>
                  </a:lnTo>
                  <a:lnTo>
                    <a:pt x="4520" y="44715"/>
                  </a:lnTo>
                  <a:lnTo>
                    <a:pt x="4344" y="47435"/>
                  </a:lnTo>
                  <a:lnTo>
                    <a:pt x="4125" y="51165"/>
                  </a:lnTo>
                  <a:lnTo>
                    <a:pt x="3555" y="55860"/>
                  </a:lnTo>
                  <a:lnTo>
                    <a:pt x="2765" y="61872"/>
                  </a:lnTo>
                  <a:lnTo>
                    <a:pt x="2194" y="64768"/>
                  </a:lnTo>
                  <a:lnTo>
                    <a:pt x="1448" y="67225"/>
                  </a:lnTo>
                  <a:lnTo>
                    <a:pt x="922" y="69375"/>
                  </a:lnTo>
                  <a:lnTo>
                    <a:pt x="220" y="71789"/>
                  </a:lnTo>
                  <a:lnTo>
                    <a:pt x="220" y="71833"/>
                  </a:lnTo>
                  <a:lnTo>
                    <a:pt x="44" y="74246"/>
                  </a:lnTo>
                  <a:lnTo>
                    <a:pt x="0" y="76747"/>
                  </a:lnTo>
                  <a:lnTo>
                    <a:pt x="0" y="76791"/>
                  </a:lnTo>
                  <a:lnTo>
                    <a:pt x="176" y="78020"/>
                  </a:lnTo>
                  <a:lnTo>
                    <a:pt x="966" y="80653"/>
                  </a:lnTo>
                  <a:lnTo>
                    <a:pt x="1536" y="82189"/>
                  </a:lnTo>
                  <a:lnTo>
                    <a:pt x="1580" y="82232"/>
                  </a:lnTo>
                  <a:lnTo>
                    <a:pt x="2063" y="82934"/>
                  </a:lnTo>
                  <a:lnTo>
                    <a:pt x="2106" y="82978"/>
                  </a:lnTo>
                  <a:lnTo>
                    <a:pt x="3949" y="84207"/>
                  </a:lnTo>
                  <a:lnTo>
                    <a:pt x="4037" y="84251"/>
                  </a:lnTo>
                  <a:lnTo>
                    <a:pt x="4125" y="84207"/>
                  </a:lnTo>
                  <a:lnTo>
                    <a:pt x="4213" y="84163"/>
                  </a:lnTo>
                  <a:lnTo>
                    <a:pt x="4213" y="84075"/>
                  </a:lnTo>
                  <a:lnTo>
                    <a:pt x="4213" y="84032"/>
                  </a:lnTo>
                  <a:lnTo>
                    <a:pt x="4213" y="83944"/>
                  </a:lnTo>
                  <a:lnTo>
                    <a:pt x="4169" y="83900"/>
                  </a:lnTo>
                  <a:lnTo>
                    <a:pt x="2326" y="82671"/>
                  </a:lnTo>
                  <a:lnTo>
                    <a:pt x="1843" y="82057"/>
                  </a:lnTo>
                  <a:lnTo>
                    <a:pt x="1273" y="80521"/>
                  </a:lnTo>
                  <a:lnTo>
                    <a:pt x="527" y="77932"/>
                  </a:lnTo>
                  <a:lnTo>
                    <a:pt x="351" y="76747"/>
                  </a:lnTo>
                  <a:lnTo>
                    <a:pt x="395" y="74246"/>
                  </a:lnTo>
                  <a:lnTo>
                    <a:pt x="571" y="71877"/>
                  </a:lnTo>
                  <a:lnTo>
                    <a:pt x="1273" y="69463"/>
                  </a:lnTo>
                  <a:lnTo>
                    <a:pt x="1755" y="67357"/>
                  </a:lnTo>
                  <a:lnTo>
                    <a:pt x="2545" y="64856"/>
                  </a:lnTo>
                  <a:lnTo>
                    <a:pt x="3116" y="61960"/>
                  </a:lnTo>
                  <a:lnTo>
                    <a:pt x="3906" y="55904"/>
                  </a:lnTo>
                  <a:lnTo>
                    <a:pt x="4476" y="51209"/>
                  </a:lnTo>
                  <a:lnTo>
                    <a:pt x="4695" y="47435"/>
                  </a:lnTo>
                  <a:lnTo>
                    <a:pt x="4871" y="44715"/>
                  </a:lnTo>
                  <a:lnTo>
                    <a:pt x="5003" y="41248"/>
                  </a:lnTo>
                  <a:lnTo>
                    <a:pt x="4915" y="37782"/>
                  </a:lnTo>
                  <a:lnTo>
                    <a:pt x="4915" y="37738"/>
                  </a:lnTo>
                  <a:lnTo>
                    <a:pt x="4476" y="34710"/>
                  </a:lnTo>
                  <a:lnTo>
                    <a:pt x="2194" y="25934"/>
                  </a:lnTo>
                  <a:lnTo>
                    <a:pt x="2150" y="25890"/>
                  </a:lnTo>
                  <a:lnTo>
                    <a:pt x="1755" y="25232"/>
                  </a:lnTo>
                  <a:lnTo>
                    <a:pt x="1799" y="24749"/>
                  </a:lnTo>
                  <a:lnTo>
                    <a:pt x="2106" y="24091"/>
                  </a:lnTo>
                  <a:lnTo>
                    <a:pt x="4081" y="23082"/>
                  </a:lnTo>
                  <a:lnTo>
                    <a:pt x="5397" y="22072"/>
                  </a:lnTo>
                  <a:lnTo>
                    <a:pt x="7548" y="20668"/>
                  </a:lnTo>
                  <a:lnTo>
                    <a:pt x="10049" y="19835"/>
                  </a:lnTo>
                  <a:lnTo>
                    <a:pt x="10093" y="19835"/>
                  </a:lnTo>
                  <a:lnTo>
                    <a:pt x="12023" y="18738"/>
                  </a:lnTo>
                  <a:lnTo>
                    <a:pt x="15622" y="16280"/>
                  </a:lnTo>
                  <a:lnTo>
                    <a:pt x="17816" y="15403"/>
                  </a:lnTo>
                  <a:lnTo>
                    <a:pt x="17860" y="15359"/>
                  </a:lnTo>
                  <a:lnTo>
                    <a:pt x="22116" y="11717"/>
                  </a:lnTo>
                  <a:lnTo>
                    <a:pt x="25363" y="9391"/>
                  </a:lnTo>
                  <a:lnTo>
                    <a:pt x="25407" y="9347"/>
                  </a:lnTo>
                  <a:lnTo>
                    <a:pt x="25802" y="8689"/>
                  </a:lnTo>
                  <a:lnTo>
                    <a:pt x="25802" y="8645"/>
                  </a:lnTo>
                  <a:lnTo>
                    <a:pt x="26285" y="7329"/>
                  </a:lnTo>
                  <a:lnTo>
                    <a:pt x="27952" y="3116"/>
                  </a:lnTo>
                  <a:lnTo>
                    <a:pt x="30322" y="1449"/>
                  </a:lnTo>
                  <a:lnTo>
                    <a:pt x="31901" y="308"/>
                  </a:lnTo>
                  <a:lnTo>
                    <a:pt x="31945" y="264"/>
                  </a:lnTo>
                  <a:lnTo>
                    <a:pt x="31989" y="176"/>
                  </a:lnTo>
                  <a:lnTo>
                    <a:pt x="31989" y="132"/>
                  </a:lnTo>
                  <a:lnTo>
                    <a:pt x="31945" y="88"/>
                  </a:lnTo>
                  <a:lnTo>
                    <a:pt x="31901"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0" name="Google Shape;6950;p166"/>
            <p:cNvSpPr/>
            <p:nvPr/>
          </p:nvSpPr>
          <p:spPr>
            <a:xfrm>
              <a:off x="1915450" y="4597900"/>
              <a:ext cx="615450" cy="109725"/>
            </a:xfrm>
            <a:custGeom>
              <a:rect b="b" l="l" r="r" t="t"/>
              <a:pathLst>
                <a:path extrusionOk="0" h="4389" w="24618">
                  <a:moveTo>
                    <a:pt x="24442" y="0"/>
                  </a:moveTo>
                  <a:lnTo>
                    <a:pt x="20975" y="132"/>
                  </a:lnTo>
                  <a:lnTo>
                    <a:pt x="20931" y="132"/>
                  </a:lnTo>
                  <a:lnTo>
                    <a:pt x="20098" y="395"/>
                  </a:lnTo>
                  <a:lnTo>
                    <a:pt x="17201" y="2019"/>
                  </a:lnTo>
                  <a:lnTo>
                    <a:pt x="15534" y="1975"/>
                  </a:lnTo>
                  <a:lnTo>
                    <a:pt x="12857" y="1799"/>
                  </a:lnTo>
                  <a:lnTo>
                    <a:pt x="9698" y="1668"/>
                  </a:lnTo>
                  <a:lnTo>
                    <a:pt x="7197" y="1580"/>
                  </a:lnTo>
                  <a:lnTo>
                    <a:pt x="4169" y="1536"/>
                  </a:lnTo>
                  <a:lnTo>
                    <a:pt x="4081" y="1580"/>
                  </a:lnTo>
                  <a:lnTo>
                    <a:pt x="1185" y="3116"/>
                  </a:lnTo>
                  <a:lnTo>
                    <a:pt x="1141" y="3160"/>
                  </a:lnTo>
                  <a:lnTo>
                    <a:pt x="88" y="4081"/>
                  </a:lnTo>
                  <a:lnTo>
                    <a:pt x="44" y="4125"/>
                  </a:lnTo>
                  <a:lnTo>
                    <a:pt x="0" y="4169"/>
                  </a:lnTo>
                  <a:lnTo>
                    <a:pt x="0" y="4257"/>
                  </a:lnTo>
                  <a:lnTo>
                    <a:pt x="44" y="4300"/>
                  </a:lnTo>
                  <a:lnTo>
                    <a:pt x="132" y="4344"/>
                  </a:lnTo>
                  <a:lnTo>
                    <a:pt x="176" y="4388"/>
                  </a:lnTo>
                  <a:lnTo>
                    <a:pt x="307" y="4344"/>
                  </a:lnTo>
                  <a:lnTo>
                    <a:pt x="1361" y="3423"/>
                  </a:lnTo>
                  <a:lnTo>
                    <a:pt x="4213" y="1887"/>
                  </a:lnTo>
                  <a:lnTo>
                    <a:pt x="7197" y="1931"/>
                  </a:lnTo>
                  <a:lnTo>
                    <a:pt x="9698" y="2019"/>
                  </a:lnTo>
                  <a:lnTo>
                    <a:pt x="12813" y="2150"/>
                  </a:lnTo>
                  <a:lnTo>
                    <a:pt x="15534" y="2326"/>
                  </a:lnTo>
                  <a:lnTo>
                    <a:pt x="17201" y="2370"/>
                  </a:lnTo>
                  <a:lnTo>
                    <a:pt x="17333" y="2370"/>
                  </a:lnTo>
                  <a:lnTo>
                    <a:pt x="20229" y="702"/>
                  </a:lnTo>
                  <a:lnTo>
                    <a:pt x="21019" y="483"/>
                  </a:lnTo>
                  <a:lnTo>
                    <a:pt x="24442" y="351"/>
                  </a:lnTo>
                  <a:lnTo>
                    <a:pt x="24530" y="307"/>
                  </a:lnTo>
                  <a:lnTo>
                    <a:pt x="24573" y="307"/>
                  </a:lnTo>
                  <a:lnTo>
                    <a:pt x="24617" y="220"/>
                  </a:lnTo>
                  <a:lnTo>
                    <a:pt x="24617" y="176"/>
                  </a:lnTo>
                  <a:lnTo>
                    <a:pt x="24617" y="88"/>
                  </a:lnTo>
                  <a:lnTo>
                    <a:pt x="24573" y="44"/>
                  </a:lnTo>
                  <a:lnTo>
                    <a:pt x="24486"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1" name="Google Shape;6951;p166"/>
            <p:cNvSpPr/>
            <p:nvPr/>
          </p:nvSpPr>
          <p:spPr>
            <a:xfrm>
              <a:off x="1158500" y="3048925"/>
              <a:ext cx="152525" cy="1579700"/>
            </a:xfrm>
            <a:custGeom>
              <a:rect b="b" l="l" r="r" t="t"/>
              <a:pathLst>
                <a:path extrusionOk="0" h="63188" w="6101">
                  <a:moveTo>
                    <a:pt x="5881" y="0"/>
                  </a:moveTo>
                  <a:lnTo>
                    <a:pt x="5793" y="44"/>
                  </a:lnTo>
                  <a:lnTo>
                    <a:pt x="5749" y="88"/>
                  </a:lnTo>
                  <a:lnTo>
                    <a:pt x="4564" y="3028"/>
                  </a:lnTo>
                  <a:lnTo>
                    <a:pt x="3687" y="5441"/>
                  </a:lnTo>
                  <a:lnTo>
                    <a:pt x="2765" y="8030"/>
                  </a:lnTo>
                  <a:lnTo>
                    <a:pt x="2765" y="8074"/>
                  </a:lnTo>
                  <a:lnTo>
                    <a:pt x="2853" y="9873"/>
                  </a:lnTo>
                  <a:lnTo>
                    <a:pt x="3204" y="12330"/>
                  </a:lnTo>
                  <a:lnTo>
                    <a:pt x="3248" y="12330"/>
                  </a:lnTo>
                  <a:lnTo>
                    <a:pt x="3818" y="14568"/>
                  </a:lnTo>
                  <a:lnTo>
                    <a:pt x="3599" y="16236"/>
                  </a:lnTo>
                  <a:lnTo>
                    <a:pt x="3423" y="18956"/>
                  </a:lnTo>
                  <a:lnTo>
                    <a:pt x="3336" y="21414"/>
                  </a:lnTo>
                  <a:lnTo>
                    <a:pt x="2853" y="24134"/>
                  </a:lnTo>
                  <a:lnTo>
                    <a:pt x="2502" y="26284"/>
                  </a:lnTo>
                  <a:lnTo>
                    <a:pt x="2502" y="26328"/>
                  </a:lnTo>
                  <a:lnTo>
                    <a:pt x="2458" y="31331"/>
                  </a:lnTo>
                  <a:lnTo>
                    <a:pt x="2634" y="34446"/>
                  </a:lnTo>
                  <a:lnTo>
                    <a:pt x="2765" y="36158"/>
                  </a:lnTo>
                  <a:lnTo>
                    <a:pt x="2414" y="39931"/>
                  </a:lnTo>
                  <a:lnTo>
                    <a:pt x="2107" y="41292"/>
                  </a:lnTo>
                  <a:lnTo>
                    <a:pt x="834" y="44714"/>
                  </a:lnTo>
                  <a:lnTo>
                    <a:pt x="571" y="45899"/>
                  </a:lnTo>
                  <a:lnTo>
                    <a:pt x="571" y="45943"/>
                  </a:lnTo>
                  <a:lnTo>
                    <a:pt x="615" y="48137"/>
                  </a:lnTo>
                  <a:lnTo>
                    <a:pt x="615" y="51560"/>
                  </a:lnTo>
                  <a:lnTo>
                    <a:pt x="176" y="53183"/>
                  </a:lnTo>
                  <a:lnTo>
                    <a:pt x="1" y="54499"/>
                  </a:lnTo>
                  <a:lnTo>
                    <a:pt x="1" y="54543"/>
                  </a:lnTo>
                  <a:lnTo>
                    <a:pt x="483" y="58624"/>
                  </a:lnTo>
                  <a:lnTo>
                    <a:pt x="834" y="61169"/>
                  </a:lnTo>
                  <a:lnTo>
                    <a:pt x="922" y="63012"/>
                  </a:lnTo>
                  <a:lnTo>
                    <a:pt x="922" y="63100"/>
                  </a:lnTo>
                  <a:lnTo>
                    <a:pt x="966" y="63144"/>
                  </a:lnTo>
                  <a:lnTo>
                    <a:pt x="1098" y="63188"/>
                  </a:lnTo>
                  <a:lnTo>
                    <a:pt x="1186" y="63188"/>
                  </a:lnTo>
                  <a:lnTo>
                    <a:pt x="1229" y="63144"/>
                  </a:lnTo>
                  <a:lnTo>
                    <a:pt x="1273" y="63100"/>
                  </a:lnTo>
                  <a:lnTo>
                    <a:pt x="1273" y="63012"/>
                  </a:lnTo>
                  <a:lnTo>
                    <a:pt x="1186" y="61125"/>
                  </a:lnTo>
                  <a:lnTo>
                    <a:pt x="834" y="58580"/>
                  </a:lnTo>
                  <a:lnTo>
                    <a:pt x="352" y="54543"/>
                  </a:lnTo>
                  <a:lnTo>
                    <a:pt x="527" y="53227"/>
                  </a:lnTo>
                  <a:lnTo>
                    <a:pt x="966" y="51603"/>
                  </a:lnTo>
                  <a:lnTo>
                    <a:pt x="966" y="51560"/>
                  </a:lnTo>
                  <a:lnTo>
                    <a:pt x="966" y="48137"/>
                  </a:lnTo>
                  <a:lnTo>
                    <a:pt x="922" y="45987"/>
                  </a:lnTo>
                  <a:lnTo>
                    <a:pt x="1186" y="44802"/>
                  </a:lnTo>
                  <a:lnTo>
                    <a:pt x="2414" y="41423"/>
                  </a:lnTo>
                  <a:lnTo>
                    <a:pt x="2458" y="41379"/>
                  </a:lnTo>
                  <a:lnTo>
                    <a:pt x="2765" y="39975"/>
                  </a:lnTo>
                  <a:lnTo>
                    <a:pt x="3116" y="36201"/>
                  </a:lnTo>
                  <a:lnTo>
                    <a:pt x="3116" y="36158"/>
                  </a:lnTo>
                  <a:lnTo>
                    <a:pt x="2985" y="34446"/>
                  </a:lnTo>
                  <a:lnTo>
                    <a:pt x="2809" y="31287"/>
                  </a:lnTo>
                  <a:lnTo>
                    <a:pt x="2853" y="26328"/>
                  </a:lnTo>
                  <a:lnTo>
                    <a:pt x="3204" y="24222"/>
                  </a:lnTo>
                  <a:lnTo>
                    <a:pt x="3687" y="21458"/>
                  </a:lnTo>
                  <a:lnTo>
                    <a:pt x="3687" y="21414"/>
                  </a:lnTo>
                  <a:lnTo>
                    <a:pt x="3774" y="19000"/>
                  </a:lnTo>
                  <a:lnTo>
                    <a:pt x="3950" y="16280"/>
                  </a:lnTo>
                  <a:lnTo>
                    <a:pt x="4169" y="14612"/>
                  </a:lnTo>
                  <a:lnTo>
                    <a:pt x="4169" y="14525"/>
                  </a:lnTo>
                  <a:lnTo>
                    <a:pt x="3555" y="12287"/>
                  </a:lnTo>
                  <a:lnTo>
                    <a:pt x="3204" y="9829"/>
                  </a:lnTo>
                  <a:lnTo>
                    <a:pt x="3116" y="8074"/>
                  </a:lnTo>
                  <a:lnTo>
                    <a:pt x="3994" y="5573"/>
                  </a:lnTo>
                  <a:lnTo>
                    <a:pt x="4915" y="3160"/>
                  </a:lnTo>
                  <a:lnTo>
                    <a:pt x="6100" y="220"/>
                  </a:lnTo>
                  <a:lnTo>
                    <a:pt x="6100" y="176"/>
                  </a:lnTo>
                  <a:lnTo>
                    <a:pt x="6100" y="88"/>
                  </a:lnTo>
                  <a:lnTo>
                    <a:pt x="6056" y="44"/>
                  </a:lnTo>
                  <a:lnTo>
                    <a:pt x="6012"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2" name="Google Shape;6952;p166"/>
            <p:cNvSpPr/>
            <p:nvPr/>
          </p:nvSpPr>
          <p:spPr>
            <a:xfrm>
              <a:off x="2096450" y="4705400"/>
              <a:ext cx="263300" cy="30750"/>
            </a:xfrm>
            <a:custGeom>
              <a:rect b="b" l="l" r="r" t="t"/>
              <a:pathLst>
                <a:path extrusionOk="0" h="1230" w="10532">
                  <a:moveTo>
                    <a:pt x="10313" y="0"/>
                  </a:moveTo>
                  <a:lnTo>
                    <a:pt x="9874" y="176"/>
                  </a:lnTo>
                  <a:lnTo>
                    <a:pt x="6100" y="132"/>
                  </a:lnTo>
                  <a:lnTo>
                    <a:pt x="6056" y="176"/>
                  </a:lnTo>
                  <a:lnTo>
                    <a:pt x="4740" y="308"/>
                  </a:lnTo>
                  <a:lnTo>
                    <a:pt x="176" y="878"/>
                  </a:lnTo>
                  <a:lnTo>
                    <a:pt x="88" y="922"/>
                  </a:lnTo>
                  <a:lnTo>
                    <a:pt x="44" y="966"/>
                  </a:lnTo>
                  <a:lnTo>
                    <a:pt x="1" y="1010"/>
                  </a:lnTo>
                  <a:lnTo>
                    <a:pt x="1" y="1097"/>
                  </a:lnTo>
                  <a:lnTo>
                    <a:pt x="88" y="1185"/>
                  </a:lnTo>
                  <a:lnTo>
                    <a:pt x="176" y="1229"/>
                  </a:lnTo>
                  <a:lnTo>
                    <a:pt x="220" y="1229"/>
                  </a:lnTo>
                  <a:lnTo>
                    <a:pt x="4784" y="659"/>
                  </a:lnTo>
                  <a:lnTo>
                    <a:pt x="6100" y="483"/>
                  </a:lnTo>
                  <a:lnTo>
                    <a:pt x="9918" y="527"/>
                  </a:lnTo>
                  <a:lnTo>
                    <a:pt x="9961" y="527"/>
                  </a:lnTo>
                  <a:lnTo>
                    <a:pt x="10444" y="351"/>
                  </a:lnTo>
                  <a:lnTo>
                    <a:pt x="10488" y="308"/>
                  </a:lnTo>
                  <a:lnTo>
                    <a:pt x="10532" y="264"/>
                  </a:lnTo>
                  <a:lnTo>
                    <a:pt x="10532" y="176"/>
                  </a:lnTo>
                  <a:lnTo>
                    <a:pt x="10532" y="88"/>
                  </a:lnTo>
                  <a:lnTo>
                    <a:pt x="10488" y="44"/>
                  </a:lnTo>
                  <a:lnTo>
                    <a:pt x="10444"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3" name="Google Shape;6953;p166"/>
            <p:cNvSpPr/>
            <p:nvPr/>
          </p:nvSpPr>
          <p:spPr>
            <a:xfrm>
              <a:off x="1024675" y="3357175"/>
              <a:ext cx="119600" cy="1265975"/>
            </a:xfrm>
            <a:custGeom>
              <a:rect b="b" l="l" r="r" t="t"/>
              <a:pathLst>
                <a:path extrusionOk="0" h="50639" w="4784">
                  <a:moveTo>
                    <a:pt x="4564" y="0"/>
                  </a:moveTo>
                  <a:lnTo>
                    <a:pt x="4520" y="44"/>
                  </a:lnTo>
                  <a:lnTo>
                    <a:pt x="4476" y="88"/>
                  </a:lnTo>
                  <a:lnTo>
                    <a:pt x="4432" y="176"/>
                  </a:lnTo>
                  <a:lnTo>
                    <a:pt x="3950" y="3423"/>
                  </a:lnTo>
                  <a:lnTo>
                    <a:pt x="3555" y="5266"/>
                  </a:lnTo>
                  <a:lnTo>
                    <a:pt x="3511" y="5310"/>
                  </a:lnTo>
                  <a:lnTo>
                    <a:pt x="3423" y="7504"/>
                  </a:lnTo>
                  <a:lnTo>
                    <a:pt x="3379" y="11278"/>
                  </a:lnTo>
                  <a:lnTo>
                    <a:pt x="3467" y="13823"/>
                  </a:lnTo>
                  <a:lnTo>
                    <a:pt x="3555" y="16148"/>
                  </a:lnTo>
                  <a:lnTo>
                    <a:pt x="3818" y="18342"/>
                  </a:lnTo>
                  <a:lnTo>
                    <a:pt x="3774" y="19483"/>
                  </a:lnTo>
                  <a:lnTo>
                    <a:pt x="3511" y="20624"/>
                  </a:lnTo>
                  <a:lnTo>
                    <a:pt x="2589" y="24310"/>
                  </a:lnTo>
                  <a:lnTo>
                    <a:pt x="2589" y="24354"/>
                  </a:lnTo>
                  <a:lnTo>
                    <a:pt x="2414" y="27206"/>
                  </a:lnTo>
                  <a:lnTo>
                    <a:pt x="2150" y="28523"/>
                  </a:lnTo>
                  <a:lnTo>
                    <a:pt x="659" y="31638"/>
                  </a:lnTo>
                  <a:lnTo>
                    <a:pt x="659" y="31682"/>
                  </a:lnTo>
                  <a:lnTo>
                    <a:pt x="308" y="32998"/>
                  </a:lnTo>
                  <a:lnTo>
                    <a:pt x="264" y="33042"/>
                  </a:lnTo>
                  <a:lnTo>
                    <a:pt x="0" y="35324"/>
                  </a:lnTo>
                  <a:lnTo>
                    <a:pt x="264" y="39054"/>
                  </a:lnTo>
                  <a:lnTo>
                    <a:pt x="176" y="41643"/>
                  </a:lnTo>
                  <a:lnTo>
                    <a:pt x="176" y="41687"/>
                  </a:lnTo>
                  <a:lnTo>
                    <a:pt x="527" y="43837"/>
                  </a:lnTo>
                  <a:lnTo>
                    <a:pt x="922" y="45943"/>
                  </a:lnTo>
                  <a:lnTo>
                    <a:pt x="922" y="45987"/>
                  </a:lnTo>
                  <a:lnTo>
                    <a:pt x="2458" y="48839"/>
                  </a:lnTo>
                  <a:lnTo>
                    <a:pt x="3379" y="50551"/>
                  </a:lnTo>
                  <a:lnTo>
                    <a:pt x="3423" y="50638"/>
                  </a:lnTo>
                  <a:lnTo>
                    <a:pt x="3599" y="50638"/>
                  </a:lnTo>
                  <a:lnTo>
                    <a:pt x="3686" y="50595"/>
                  </a:lnTo>
                  <a:lnTo>
                    <a:pt x="3686" y="50507"/>
                  </a:lnTo>
                  <a:lnTo>
                    <a:pt x="3730" y="50463"/>
                  </a:lnTo>
                  <a:lnTo>
                    <a:pt x="3686" y="50375"/>
                  </a:lnTo>
                  <a:lnTo>
                    <a:pt x="2809" y="48664"/>
                  </a:lnTo>
                  <a:lnTo>
                    <a:pt x="1273" y="45855"/>
                  </a:lnTo>
                  <a:lnTo>
                    <a:pt x="878" y="43793"/>
                  </a:lnTo>
                  <a:lnTo>
                    <a:pt x="527" y="41643"/>
                  </a:lnTo>
                  <a:lnTo>
                    <a:pt x="615" y="39054"/>
                  </a:lnTo>
                  <a:lnTo>
                    <a:pt x="351" y="35324"/>
                  </a:lnTo>
                  <a:lnTo>
                    <a:pt x="615" y="33086"/>
                  </a:lnTo>
                  <a:lnTo>
                    <a:pt x="966" y="31814"/>
                  </a:lnTo>
                  <a:lnTo>
                    <a:pt x="2502" y="28654"/>
                  </a:lnTo>
                  <a:lnTo>
                    <a:pt x="2502" y="28610"/>
                  </a:lnTo>
                  <a:lnTo>
                    <a:pt x="2765" y="27294"/>
                  </a:lnTo>
                  <a:lnTo>
                    <a:pt x="2765" y="27250"/>
                  </a:lnTo>
                  <a:lnTo>
                    <a:pt x="2940" y="24398"/>
                  </a:lnTo>
                  <a:lnTo>
                    <a:pt x="3862" y="20668"/>
                  </a:lnTo>
                  <a:lnTo>
                    <a:pt x="4125" y="19571"/>
                  </a:lnTo>
                  <a:lnTo>
                    <a:pt x="4125" y="19527"/>
                  </a:lnTo>
                  <a:lnTo>
                    <a:pt x="4169" y="18342"/>
                  </a:lnTo>
                  <a:lnTo>
                    <a:pt x="4169" y="18299"/>
                  </a:lnTo>
                  <a:lnTo>
                    <a:pt x="3906" y="16105"/>
                  </a:lnTo>
                  <a:lnTo>
                    <a:pt x="3818" y="13779"/>
                  </a:lnTo>
                  <a:lnTo>
                    <a:pt x="3730" y="11278"/>
                  </a:lnTo>
                  <a:lnTo>
                    <a:pt x="3774" y="7504"/>
                  </a:lnTo>
                  <a:lnTo>
                    <a:pt x="3862" y="5310"/>
                  </a:lnTo>
                  <a:lnTo>
                    <a:pt x="4301" y="3467"/>
                  </a:lnTo>
                  <a:lnTo>
                    <a:pt x="4783" y="220"/>
                  </a:lnTo>
                  <a:lnTo>
                    <a:pt x="4783" y="132"/>
                  </a:lnTo>
                  <a:lnTo>
                    <a:pt x="4783" y="88"/>
                  </a:lnTo>
                  <a:lnTo>
                    <a:pt x="4696" y="44"/>
                  </a:lnTo>
                  <a:lnTo>
                    <a:pt x="4652"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4" name="Google Shape;6954;p166"/>
            <p:cNvSpPr/>
            <p:nvPr/>
          </p:nvSpPr>
          <p:spPr>
            <a:xfrm>
              <a:off x="605600" y="2498225"/>
              <a:ext cx="454200" cy="2111750"/>
            </a:xfrm>
            <a:custGeom>
              <a:rect b="b" l="l" r="r" t="t"/>
              <a:pathLst>
                <a:path extrusionOk="0" h="84470" w="18168">
                  <a:moveTo>
                    <a:pt x="17904" y="0"/>
                  </a:moveTo>
                  <a:lnTo>
                    <a:pt x="14569" y="2370"/>
                  </a:lnTo>
                  <a:lnTo>
                    <a:pt x="13077" y="3203"/>
                  </a:lnTo>
                  <a:lnTo>
                    <a:pt x="10181" y="4344"/>
                  </a:lnTo>
                  <a:lnTo>
                    <a:pt x="8119" y="5134"/>
                  </a:lnTo>
                  <a:lnTo>
                    <a:pt x="6364" y="5485"/>
                  </a:lnTo>
                  <a:lnTo>
                    <a:pt x="6320" y="5485"/>
                  </a:lnTo>
                  <a:lnTo>
                    <a:pt x="5223" y="6275"/>
                  </a:lnTo>
                  <a:lnTo>
                    <a:pt x="4521" y="6714"/>
                  </a:lnTo>
                  <a:lnTo>
                    <a:pt x="4477" y="6758"/>
                  </a:lnTo>
                  <a:lnTo>
                    <a:pt x="1888" y="8952"/>
                  </a:lnTo>
                  <a:lnTo>
                    <a:pt x="308" y="10883"/>
                  </a:lnTo>
                  <a:lnTo>
                    <a:pt x="264" y="10926"/>
                  </a:lnTo>
                  <a:lnTo>
                    <a:pt x="1" y="11409"/>
                  </a:lnTo>
                  <a:lnTo>
                    <a:pt x="1" y="11497"/>
                  </a:lnTo>
                  <a:lnTo>
                    <a:pt x="1" y="11585"/>
                  </a:lnTo>
                  <a:lnTo>
                    <a:pt x="1976" y="15534"/>
                  </a:lnTo>
                  <a:lnTo>
                    <a:pt x="2809" y="18649"/>
                  </a:lnTo>
                  <a:lnTo>
                    <a:pt x="3468" y="22204"/>
                  </a:lnTo>
                  <a:lnTo>
                    <a:pt x="4082" y="25495"/>
                  </a:lnTo>
                  <a:lnTo>
                    <a:pt x="4784" y="27864"/>
                  </a:lnTo>
                  <a:lnTo>
                    <a:pt x="5574" y="30541"/>
                  </a:lnTo>
                  <a:lnTo>
                    <a:pt x="6144" y="33525"/>
                  </a:lnTo>
                  <a:lnTo>
                    <a:pt x="6408" y="35324"/>
                  </a:lnTo>
                  <a:lnTo>
                    <a:pt x="6276" y="39800"/>
                  </a:lnTo>
                  <a:lnTo>
                    <a:pt x="6320" y="41730"/>
                  </a:lnTo>
                  <a:lnTo>
                    <a:pt x="6364" y="41818"/>
                  </a:lnTo>
                  <a:lnTo>
                    <a:pt x="8031" y="44407"/>
                  </a:lnTo>
                  <a:lnTo>
                    <a:pt x="9786" y="46996"/>
                  </a:lnTo>
                  <a:lnTo>
                    <a:pt x="11498" y="49322"/>
                  </a:lnTo>
                  <a:lnTo>
                    <a:pt x="12595" y="51384"/>
                  </a:lnTo>
                  <a:lnTo>
                    <a:pt x="13779" y="53183"/>
                  </a:lnTo>
                  <a:lnTo>
                    <a:pt x="15228" y="55202"/>
                  </a:lnTo>
                  <a:lnTo>
                    <a:pt x="16588" y="57045"/>
                  </a:lnTo>
                  <a:lnTo>
                    <a:pt x="17597" y="58580"/>
                  </a:lnTo>
                  <a:lnTo>
                    <a:pt x="17685" y="58975"/>
                  </a:lnTo>
                  <a:lnTo>
                    <a:pt x="16763" y="60950"/>
                  </a:lnTo>
                  <a:lnTo>
                    <a:pt x="15798" y="62925"/>
                  </a:lnTo>
                  <a:lnTo>
                    <a:pt x="15798" y="62968"/>
                  </a:lnTo>
                  <a:lnTo>
                    <a:pt x="15140" y="64987"/>
                  </a:lnTo>
                  <a:lnTo>
                    <a:pt x="15140" y="65031"/>
                  </a:lnTo>
                  <a:lnTo>
                    <a:pt x="14920" y="67313"/>
                  </a:lnTo>
                  <a:lnTo>
                    <a:pt x="14920" y="67356"/>
                  </a:lnTo>
                  <a:lnTo>
                    <a:pt x="15052" y="68102"/>
                  </a:lnTo>
                  <a:lnTo>
                    <a:pt x="15052" y="68146"/>
                  </a:lnTo>
                  <a:lnTo>
                    <a:pt x="15535" y="69199"/>
                  </a:lnTo>
                  <a:lnTo>
                    <a:pt x="15886" y="71437"/>
                  </a:lnTo>
                  <a:lnTo>
                    <a:pt x="16149" y="73895"/>
                  </a:lnTo>
                  <a:lnTo>
                    <a:pt x="16193" y="75606"/>
                  </a:lnTo>
                  <a:lnTo>
                    <a:pt x="15973" y="77537"/>
                  </a:lnTo>
                  <a:lnTo>
                    <a:pt x="15973" y="77581"/>
                  </a:lnTo>
                  <a:lnTo>
                    <a:pt x="16017" y="79731"/>
                  </a:lnTo>
                  <a:lnTo>
                    <a:pt x="16017" y="79775"/>
                  </a:lnTo>
                  <a:lnTo>
                    <a:pt x="16281" y="81003"/>
                  </a:lnTo>
                  <a:lnTo>
                    <a:pt x="16281" y="81047"/>
                  </a:lnTo>
                  <a:lnTo>
                    <a:pt x="17816" y="84382"/>
                  </a:lnTo>
                  <a:lnTo>
                    <a:pt x="17904" y="84470"/>
                  </a:lnTo>
                  <a:lnTo>
                    <a:pt x="18080" y="84470"/>
                  </a:lnTo>
                  <a:lnTo>
                    <a:pt x="18124" y="84426"/>
                  </a:lnTo>
                  <a:lnTo>
                    <a:pt x="18168" y="84382"/>
                  </a:lnTo>
                  <a:lnTo>
                    <a:pt x="18168" y="84294"/>
                  </a:lnTo>
                  <a:lnTo>
                    <a:pt x="18168" y="84250"/>
                  </a:lnTo>
                  <a:lnTo>
                    <a:pt x="16588" y="80916"/>
                  </a:lnTo>
                  <a:lnTo>
                    <a:pt x="16368" y="79731"/>
                  </a:lnTo>
                  <a:lnTo>
                    <a:pt x="16325" y="77581"/>
                  </a:lnTo>
                  <a:lnTo>
                    <a:pt x="16544" y="75650"/>
                  </a:lnTo>
                  <a:lnTo>
                    <a:pt x="16544" y="75606"/>
                  </a:lnTo>
                  <a:lnTo>
                    <a:pt x="16500" y="73851"/>
                  </a:lnTo>
                  <a:lnTo>
                    <a:pt x="16237" y="71393"/>
                  </a:lnTo>
                  <a:lnTo>
                    <a:pt x="15886" y="69112"/>
                  </a:lnTo>
                  <a:lnTo>
                    <a:pt x="15842" y="69068"/>
                  </a:lnTo>
                  <a:lnTo>
                    <a:pt x="15403" y="68015"/>
                  </a:lnTo>
                  <a:lnTo>
                    <a:pt x="15271" y="67313"/>
                  </a:lnTo>
                  <a:lnTo>
                    <a:pt x="15491" y="65075"/>
                  </a:lnTo>
                  <a:lnTo>
                    <a:pt x="16105" y="63056"/>
                  </a:lnTo>
                  <a:lnTo>
                    <a:pt x="17071" y="61125"/>
                  </a:lnTo>
                  <a:lnTo>
                    <a:pt x="17992" y="59107"/>
                  </a:lnTo>
                  <a:lnTo>
                    <a:pt x="18036" y="58975"/>
                  </a:lnTo>
                  <a:lnTo>
                    <a:pt x="17948" y="58493"/>
                  </a:lnTo>
                  <a:lnTo>
                    <a:pt x="17904" y="58405"/>
                  </a:lnTo>
                  <a:lnTo>
                    <a:pt x="16895" y="56825"/>
                  </a:lnTo>
                  <a:lnTo>
                    <a:pt x="15535" y="54982"/>
                  </a:lnTo>
                  <a:lnTo>
                    <a:pt x="14087" y="52964"/>
                  </a:lnTo>
                  <a:lnTo>
                    <a:pt x="12902" y="51209"/>
                  </a:lnTo>
                  <a:lnTo>
                    <a:pt x="11805" y="49146"/>
                  </a:lnTo>
                  <a:lnTo>
                    <a:pt x="11761" y="49146"/>
                  </a:lnTo>
                  <a:lnTo>
                    <a:pt x="10094" y="46777"/>
                  </a:lnTo>
                  <a:lnTo>
                    <a:pt x="8294" y="44188"/>
                  </a:lnTo>
                  <a:lnTo>
                    <a:pt x="6671" y="41687"/>
                  </a:lnTo>
                  <a:lnTo>
                    <a:pt x="6627" y="39800"/>
                  </a:lnTo>
                  <a:lnTo>
                    <a:pt x="6759" y="35324"/>
                  </a:lnTo>
                  <a:lnTo>
                    <a:pt x="6759" y="35280"/>
                  </a:lnTo>
                  <a:lnTo>
                    <a:pt x="6495" y="33481"/>
                  </a:lnTo>
                  <a:lnTo>
                    <a:pt x="5881" y="30453"/>
                  </a:lnTo>
                  <a:lnTo>
                    <a:pt x="5135" y="27776"/>
                  </a:lnTo>
                  <a:lnTo>
                    <a:pt x="4433" y="25407"/>
                  </a:lnTo>
                  <a:lnTo>
                    <a:pt x="3775" y="22116"/>
                  </a:lnTo>
                  <a:lnTo>
                    <a:pt x="3160" y="18562"/>
                  </a:lnTo>
                  <a:lnTo>
                    <a:pt x="2327" y="15446"/>
                  </a:lnTo>
                  <a:lnTo>
                    <a:pt x="2327" y="15402"/>
                  </a:lnTo>
                  <a:lnTo>
                    <a:pt x="352" y="11497"/>
                  </a:lnTo>
                  <a:lnTo>
                    <a:pt x="571" y="11102"/>
                  </a:lnTo>
                  <a:lnTo>
                    <a:pt x="2151" y="9215"/>
                  </a:lnTo>
                  <a:lnTo>
                    <a:pt x="4696" y="7021"/>
                  </a:lnTo>
                  <a:lnTo>
                    <a:pt x="5442" y="6582"/>
                  </a:lnTo>
                  <a:lnTo>
                    <a:pt x="6495" y="5792"/>
                  </a:lnTo>
                  <a:lnTo>
                    <a:pt x="8207" y="5441"/>
                  </a:lnTo>
                  <a:lnTo>
                    <a:pt x="10313" y="4695"/>
                  </a:lnTo>
                  <a:lnTo>
                    <a:pt x="13209" y="3511"/>
                  </a:lnTo>
                  <a:lnTo>
                    <a:pt x="13253" y="3511"/>
                  </a:lnTo>
                  <a:lnTo>
                    <a:pt x="14745" y="2677"/>
                  </a:lnTo>
                  <a:lnTo>
                    <a:pt x="18124" y="307"/>
                  </a:lnTo>
                  <a:lnTo>
                    <a:pt x="18168" y="263"/>
                  </a:lnTo>
                  <a:lnTo>
                    <a:pt x="18168" y="176"/>
                  </a:lnTo>
                  <a:lnTo>
                    <a:pt x="18168" y="132"/>
                  </a:lnTo>
                  <a:lnTo>
                    <a:pt x="18168" y="44"/>
                  </a:lnTo>
                  <a:lnTo>
                    <a:pt x="18124"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5" name="Google Shape;6955;p166"/>
            <p:cNvSpPr/>
            <p:nvPr/>
          </p:nvSpPr>
          <p:spPr>
            <a:xfrm>
              <a:off x="489325" y="2325975"/>
              <a:ext cx="527700" cy="2220375"/>
            </a:xfrm>
            <a:custGeom>
              <a:rect b="b" l="l" r="r" t="t"/>
              <a:pathLst>
                <a:path extrusionOk="0" h="88815" w="21108">
                  <a:moveTo>
                    <a:pt x="20844" y="1"/>
                  </a:moveTo>
                  <a:lnTo>
                    <a:pt x="17509" y="1844"/>
                  </a:lnTo>
                  <a:lnTo>
                    <a:pt x="15315" y="3204"/>
                  </a:lnTo>
                  <a:lnTo>
                    <a:pt x="13779" y="4082"/>
                  </a:lnTo>
                  <a:lnTo>
                    <a:pt x="12243" y="5047"/>
                  </a:lnTo>
                  <a:lnTo>
                    <a:pt x="10707" y="6056"/>
                  </a:lnTo>
                  <a:lnTo>
                    <a:pt x="9216" y="7066"/>
                  </a:lnTo>
                  <a:lnTo>
                    <a:pt x="8470" y="7636"/>
                  </a:lnTo>
                  <a:lnTo>
                    <a:pt x="7811" y="8163"/>
                  </a:lnTo>
                  <a:lnTo>
                    <a:pt x="7109" y="8733"/>
                  </a:lnTo>
                  <a:lnTo>
                    <a:pt x="6495" y="9347"/>
                  </a:lnTo>
                  <a:lnTo>
                    <a:pt x="5881" y="9918"/>
                  </a:lnTo>
                  <a:lnTo>
                    <a:pt x="5310" y="10576"/>
                  </a:lnTo>
                  <a:lnTo>
                    <a:pt x="4784" y="11190"/>
                  </a:lnTo>
                  <a:lnTo>
                    <a:pt x="4301" y="11849"/>
                  </a:lnTo>
                  <a:lnTo>
                    <a:pt x="3292" y="13121"/>
                  </a:lnTo>
                  <a:lnTo>
                    <a:pt x="3292" y="13165"/>
                  </a:lnTo>
                  <a:lnTo>
                    <a:pt x="1185" y="17860"/>
                  </a:lnTo>
                  <a:lnTo>
                    <a:pt x="220" y="20712"/>
                  </a:lnTo>
                  <a:lnTo>
                    <a:pt x="176" y="20712"/>
                  </a:lnTo>
                  <a:lnTo>
                    <a:pt x="1" y="22204"/>
                  </a:lnTo>
                  <a:lnTo>
                    <a:pt x="1" y="22248"/>
                  </a:lnTo>
                  <a:lnTo>
                    <a:pt x="132" y="25495"/>
                  </a:lnTo>
                  <a:lnTo>
                    <a:pt x="176" y="25539"/>
                  </a:lnTo>
                  <a:lnTo>
                    <a:pt x="834" y="29532"/>
                  </a:lnTo>
                  <a:lnTo>
                    <a:pt x="834" y="29576"/>
                  </a:lnTo>
                  <a:lnTo>
                    <a:pt x="1493" y="31946"/>
                  </a:lnTo>
                  <a:lnTo>
                    <a:pt x="2414" y="34579"/>
                  </a:lnTo>
                  <a:lnTo>
                    <a:pt x="3467" y="37124"/>
                  </a:lnTo>
                  <a:lnTo>
                    <a:pt x="4389" y="39362"/>
                  </a:lnTo>
                  <a:lnTo>
                    <a:pt x="4959" y="41029"/>
                  </a:lnTo>
                  <a:lnTo>
                    <a:pt x="5486" y="42960"/>
                  </a:lnTo>
                  <a:lnTo>
                    <a:pt x="5661" y="44232"/>
                  </a:lnTo>
                  <a:lnTo>
                    <a:pt x="5573" y="46734"/>
                  </a:lnTo>
                  <a:lnTo>
                    <a:pt x="5881" y="48928"/>
                  </a:lnTo>
                  <a:lnTo>
                    <a:pt x="6363" y="51648"/>
                  </a:lnTo>
                  <a:lnTo>
                    <a:pt x="6276" y="56343"/>
                  </a:lnTo>
                  <a:lnTo>
                    <a:pt x="6188" y="58625"/>
                  </a:lnTo>
                  <a:lnTo>
                    <a:pt x="6188" y="61346"/>
                  </a:lnTo>
                  <a:lnTo>
                    <a:pt x="6276" y="65690"/>
                  </a:lnTo>
                  <a:lnTo>
                    <a:pt x="6276" y="65778"/>
                  </a:lnTo>
                  <a:lnTo>
                    <a:pt x="6539" y="66304"/>
                  </a:lnTo>
                  <a:lnTo>
                    <a:pt x="6583" y="66348"/>
                  </a:lnTo>
                  <a:lnTo>
                    <a:pt x="8996" y="68674"/>
                  </a:lnTo>
                  <a:lnTo>
                    <a:pt x="10839" y="70385"/>
                  </a:lnTo>
                  <a:lnTo>
                    <a:pt x="12902" y="71965"/>
                  </a:lnTo>
                  <a:lnTo>
                    <a:pt x="14745" y="73369"/>
                  </a:lnTo>
                  <a:lnTo>
                    <a:pt x="16412" y="74378"/>
                  </a:lnTo>
                  <a:lnTo>
                    <a:pt x="17948" y="75168"/>
                  </a:lnTo>
                  <a:lnTo>
                    <a:pt x="18825" y="76528"/>
                  </a:lnTo>
                  <a:lnTo>
                    <a:pt x="19440" y="77976"/>
                  </a:lnTo>
                  <a:lnTo>
                    <a:pt x="19747" y="80126"/>
                  </a:lnTo>
                  <a:lnTo>
                    <a:pt x="20054" y="82759"/>
                  </a:lnTo>
                  <a:lnTo>
                    <a:pt x="19922" y="84953"/>
                  </a:lnTo>
                  <a:lnTo>
                    <a:pt x="19703" y="87147"/>
                  </a:lnTo>
                  <a:lnTo>
                    <a:pt x="19615" y="88639"/>
                  </a:lnTo>
                  <a:lnTo>
                    <a:pt x="19659" y="88683"/>
                  </a:lnTo>
                  <a:lnTo>
                    <a:pt x="19659" y="88771"/>
                  </a:lnTo>
                  <a:lnTo>
                    <a:pt x="19747" y="88815"/>
                  </a:lnTo>
                  <a:lnTo>
                    <a:pt x="19791" y="88815"/>
                  </a:lnTo>
                  <a:lnTo>
                    <a:pt x="19922" y="88771"/>
                  </a:lnTo>
                  <a:lnTo>
                    <a:pt x="19966" y="88727"/>
                  </a:lnTo>
                  <a:lnTo>
                    <a:pt x="19966" y="88639"/>
                  </a:lnTo>
                  <a:lnTo>
                    <a:pt x="20054" y="87191"/>
                  </a:lnTo>
                  <a:lnTo>
                    <a:pt x="20273" y="84997"/>
                  </a:lnTo>
                  <a:lnTo>
                    <a:pt x="20405" y="82759"/>
                  </a:lnTo>
                  <a:lnTo>
                    <a:pt x="20405" y="82715"/>
                  </a:lnTo>
                  <a:lnTo>
                    <a:pt x="20098" y="80083"/>
                  </a:lnTo>
                  <a:lnTo>
                    <a:pt x="19791" y="77889"/>
                  </a:lnTo>
                  <a:lnTo>
                    <a:pt x="19791" y="77845"/>
                  </a:lnTo>
                  <a:lnTo>
                    <a:pt x="19133" y="76397"/>
                  </a:lnTo>
                  <a:lnTo>
                    <a:pt x="19133" y="76353"/>
                  </a:lnTo>
                  <a:lnTo>
                    <a:pt x="18211" y="74905"/>
                  </a:lnTo>
                  <a:lnTo>
                    <a:pt x="18167" y="74861"/>
                  </a:lnTo>
                  <a:lnTo>
                    <a:pt x="16587" y="74071"/>
                  </a:lnTo>
                  <a:lnTo>
                    <a:pt x="14964" y="73062"/>
                  </a:lnTo>
                  <a:lnTo>
                    <a:pt x="13121" y="71658"/>
                  </a:lnTo>
                  <a:lnTo>
                    <a:pt x="11102" y="70078"/>
                  </a:lnTo>
                  <a:lnTo>
                    <a:pt x="9216" y="68410"/>
                  </a:lnTo>
                  <a:lnTo>
                    <a:pt x="6846" y="66129"/>
                  </a:lnTo>
                  <a:lnTo>
                    <a:pt x="6627" y="65646"/>
                  </a:lnTo>
                  <a:lnTo>
                    <a:pt x="6539" y="61346"/>
                  </a:lnTo>
                  <a:lnTo>
                    <a:pt x="6539" y="58625"/>
                  </a:lnTo>
                  <a:lnTo>
                    <a:pt x="6627" y="56343"/>
                  </a:lnTo>
                  <a:lnTo>
                    <a:pt x="6714" y="51648"/>
                  </a:lnTo>
                  <a:lnTo>
                    <a:pt x="6714" y="51604"/>
                  </a:lnTo>
                  <a:lnTo>
                    <a:pt x="6232" y="48884"/>
                  </a:lnTo>
                  <a:lnTo>
                    <a:pt x="5925" y="46690"/>
                  </a:lnTo>
                  <a:lnTo>
                    <a:pt x="6012" y="44232"/>
                  </a:lnTo>
                  <a:lnTo>
                    <a:pt x="6012" y="44188"/>
                  </a:lnTo>
                  <a:lnTo>
                    <a:pt x="5837" y="42916"/>
                  </a:lnTo>
                  <a:lnTo>
                    <a:pt x="5310" y="40897"/>
                  </a:lnTo>
                  <a:lnTo>
                    <a:pt x="4696" y="39230"/>
                  </a:lnTo>
                  <a:lnTo>
                    <a:pt x="3818" y="36992"/>
                  </a:lnTo>
                  <a:lnTo>
                    <a:pt x="2765" y="34447"/>
                  </a:lnTo>
                  <a:lnTo>
                    <a:pt x="1800" y="31858"/>
                  </a:lnTo>
                  <a:lnTo>
                    <a:pt x="1142" y="29489"/>
                  </a:lnTo>
                  <a:lnTo>
                    <a:pt x="483" y="25495"/>
                  </a:lnTo>
                  <a:lnTo>
                    <a:pt x="352" y="22248"/>
                  </a:lnTo>
                  <a:lnTo>
                    <a:pt x="527" y="20800"/>
                  </a:lnTo>
                  <a:lnTo>
                    <a:pt x="1493" y="17992"/>
                  </a:lnTo>
                  <a:lnTo>
                    <a:pt x="3599" y="13341"/>
                  </a:lnTo>
                  <a:lnTo>
                    <a:pt x="4608" y="12068"/>
                  </a:lnTo>
                  <a:lnTo>
                    <a:pt x="5091" y="11410"/>
                  </a:lnTo>
                  <a:lnTo>
                    <a:pt x="5573" y="10796"/>
                  </a:lnTo>
                  <a:lnTo>
                    <a:pt x="6144" y="10181"/>
                  </a:lnTo>
                  <a:lnTo>
                    <a:pt x="6758" y="9567"/>
                  </a:lnTo>
                  <a:lnTo>
                    <a:pt x="7373" y="8996"/>
                  </a:lnTo>
                  <a:lnTo>
                    <a:pt x="8031" y="8426"/>
                  </a:lnTo>
                  <a:lnTo>
                    <a:pt x="9435" y="7329"/>
                  </a:lnTo>
                  <a:lnTo>
                    <a:pt x="10927" y="6320"/>
                  </a:lnTo>
                  <a:lnTo>
                    <a:pt x="12419" y="5354"/>
                  </a:lnTo>
                  <a:lnTo>
                    <a:pt x="13955" y="4389"/>
                  </a:lnTo>
                  <a:lnTo>
                    <a:pt x="15490" y="3468"/>
                  </a:lnTo>
                  <a:lnTo>
                    <a:pt x="17684" y="2151"/>
                  </a:lnTo>
                  <a:lnTo>
                    <a:pt x="21019" y="308"/>
                  </a:lnTo>
                  <a:lnTo>
                    <a:pt x="21063" y="264"/>
                  </a:lnTo>
                  <a:lnTo>
                    <a:pt x="21107" y="220"/>
                  </a:lnTo>
                  <a:lnTo>
                    <a:pt x="21107" y="133"/>
                  </a:lnTo>
                  <a:lnTo>
                    <a:pt x="21063" y="89"/>
                  </a:lnTo>
                  <a:lnTo>
                    <a:pt x="21019" y="45"/>
                  </a:lnTo>
                  <a:lnTo>
                    <a:pt x="20976"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6" name="Google Shape;6956;p166"/>
            <p:cNvSpPr/>
            <p:nvPr/>
          </p:nvSpPr>
          <p:spPr>
            <a:xfrm>
              <a:off x="261150" y="2997350"/>
              <a:ext cx="377400" cy="1344975"/>
            </a:xfrm>
            <a:custGeom>
              <a:rect b="b" l="l" r="r" t="t"/>
              <a:pathLst>
                <a:path extrusionOk="0" h="53799" w="15096">
                  <a:moveTo>
                    <a:pt x="88" y="1"/>
                  </a:moveTo>
                  <a:lnTo>
                    <a:pt x="44" y="45"/>
                  </a:lnTo>
                  <a:lnTo>
                    <a:pt x="0" y="89"/>
                  </a:lnTo>
                  <a:lnTo>
                    <a:pt x="0" y="176"/>
                  </a:lnTo>
                  <a:lnTo>
                    <a:pt x="0" y="220"/>
                  </a:lnTo>
                  <a:lnTo>
                    <a:pt x="2326" y="5223"/>
                  </a:lnTo>
                  <a:lnTo>
                    <a:pt x="4871" y="9479"/>
                  </a:lnTo>
                  <a:lnTo>
                    <a:pt x="6670" y="12989"/>
                  </a:lnTo>
                  <a:lnTo>
                    <a:pt x="8206" y="16149"/>
                  </a:lnTo>
                  <a:lnTo>
                    <a:pt x="8996" y="17904"/>
                  </a:lnTo>
                  <a:lnTo>
                    <a:pt x="9259" y="18694"/>
                  </a:lnTo>
                  <a:lnTo>
                    <a:pt x="9347" y="21283"/>
                  </a:lnTo>
                  <a:lnTo>
                    <a:pt x="9391" y="25671"/>
                  </a:lnTo>
                  <a:lnTo>
                    <a:pt x="9391" y="28918"/>
                  </a:lnTo>
                  <a:lnTo>
                    <a:pt x="9479" y="36114"/>
                  </a:lnTo>
                  <a:lnTo>
                    <a:pt x="9830" y="42433"/>
                  </a:lnTo>
                  <a:lnTo>
                    <a:pt x="9961" y="43442"/>
                  </a:lnTo>
                  <a:lnTo>
                    <a:pt x="9961" y="43486"/>
                  </a:lnTo>
                  <a:lnTo>
                    <a:pt x="10751" y="45505"/>
                  </a:lnTo>
                  <a:lnTo>
                    <a:pt x="11936" y="48006"/>
                  </a:lnTo>
                  <a:lnTo>
                    <a:pt x="12901" y="49980"/>
                  </a:lnTo>
                  <a:lnTo>
                    <a:pt x="13603" y="51604"/>
                  </a:lnTo>
                  <a:lnTo>
                    <a:pt x="14744" y="53710"/>
                  </a:lnTo>
                  <a:lnTo>
                    <a:pt x="14832" y="53754"/>
                  </a:lnTo>
                  <a:lnTo>
                    <a:pt x="14920" y="53798"/>
                  </a:lnTo>
                  <a:lnTo>
                    <a:pt x="15008" y="53754"/>
                  </a:lnTo>
                  <a:lnTo>
                    <a:pt x="15052" y="53710"/>
                  </a:lnTo>
                  <a:lnTo>
                    <a:pt x="15095" y="53666"/>
                  </a:lnTo>
                  <a:lnTo>
                    <a:pt x="15095" y="53623"/>
                  </a:lnTo>
                  <a:lnTo>
                    <a:pt x="15052" y="53535"/>
                  </a:lnTo>
                  <a:lnTo>
                    <a:pt x="13911" y="51428"/>
                  </a:lnTo>
                  <a:lnTo>
                    <a:pt x="13209" y="49849"/>
                  </a:lnTo>
                  <a:lnTo>
                    <a:pt x="12243" y="47830"/>
                  </a:lnTo>
                  <a:lnTo>
                    <a:pt x="11058" y="45373"/>
                  </a:lnTo>
                  <a:lnTo>
                    <a:pt x="10312" y="43398"/>
                  </a:lnTo>
                  <a:lnTo>
                    <a:pt x="10181" y="42433"/>
                  </a:lnTo>
                  <a:lnTo>
                    <a:pt x="9830" y="36114"/>
                  </a:lnTo>
                  <a:lnTo>
                    <a:pt x="9742" y="28918"/>
                  </a:lnTo>
                  <a:lnTo>
                    <a:pt x="9742" y="25671"/>
                  </a:lnTo>
                  <a:lnTo>
                    <a:pt x="9698" y="21283"/>
                  </a:lnTo>
                  <a:lnTo>
                    <a:pt x="9610" y="18650"/>
                  </a:lnTo>
                  <a:lnTo>
                    <a:pt x="9566" y="18606"/>
                  </a:lnTo>
                  <a:lnTo>
                    <a:pt x="9303" y="17816"/>
                  </a:lnTo>
                  <a:lnTo>
                    <a:pt x="8513" y="16017"/>
                  </a:lnTo>
                  <a:lnTo>
                    <a:pt x="6977" y="12814"/>
                  </a:lnTo>
                  <a:lnTo>
                    <a:pt x="5178" y="9347"/>
                  </a:lnTo>
                  <a:lnTo>
                    <a:pt x="2633" y="5047"/>
                  </a:lnTo>
                  <a:lnTo>
                    <a:pt x="308" y="89"/>
                  </a:lnTo>
                  <a:lnTo>
                    <a:pt x="264" y="45"/>
                  </a:lnTo>
                  <a:lnTo>
                    <a:pt x="220"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7" name="Google Shape;6957;p166"/>
            <p:cNvSpPr/>
            <p:nvPr/>
          </p:nvSpPr>
          <p:spPr>
            <a:xfrm>
              <a:off x="238125" y="3076350"/>
              <a:ext cx="340075" cy="1220975"/>
            </a:xfrm>
            <a:custGeom>
              <a:rect b="b" l="l" r="r" t="t"/>
              <a:pathLst>
                <a:path extrusionOk="0" h="48839" w="13603">
                  <a:moveTo>
                    <a:pt x="132" y="0"/>
                  </a:moveTo>
                  <a:lnTo>
                    <a:pt x="44" y="44"/>
                  </a:lnTo>
                  <a:lnTo>
                    <a:pt x="44" y="88"/>
                  </a:lnTo>
                  <a:lnTo>
                    <a:pt x="0" y="176"/>
                  </a:lnTo>
                  <a:lnTo>
                    <a:pt x="0" y="220"/>
                  </a:lnTo>
                  <a:lnTo>
                    <a:pt x="1448" y="3905"/>
                  </a:lnTo>
                  <a:lnTo>
                    <a:pt x="1492" y="3949"/>
                  </a:lnTo>
                  <a:lnTo>
                    <a:pt x="4344" y="6889"/>
                  </a:lnTo>
                  <a:lnTo>
                    <a:pt x="6143" y="10136"/>
                  </a:lnTo>
                  <a:lnTo>
                    <a:pt x="7855" y="13603"/>
                  </a:lnTo>
                  <a:lnTo>
                    <a:pt x="8820" y="15490"/>
                  </a:lnTo>
                  <a:lnTo>
                    <a:pt x="9039" y="16631"/>
                  </a:lnTo>
                  <a:lnTo>
                    <a:pt x="9083" y="18825"/>
                  </a:lnTo>
                  <a:lnTo>
                    <a:pt x="9127" y="21019"/>
                  </a:lnTo>
                  <a:lnTo>
                    <a:pt x="9171" y="25407"/>
                  </a:lnTo>
                  <a:lnTo>
                    <a:pt x="9171" y="28303"/>
                  </a:lnTo>
                  <a:lnTo>
                    <a:pt x="9215" y="31243"/>
                  </a:lnTo>
                  <a:lnTo>
                    <a:pt x="9303" y="34227"/>
                  </a:lnTo>
                  <a:lnTo>
                    <a:pt x="9434" y="37167"/>
                  </a:lnTo>
                  <a:lnTo>
                    <a:pt x="9654" y="40546"/>
                  </a:lnTo>
                  <a:lnTo>
                    <a:pt x="9654" y="40633"/>
                  </a:lnTo>
                  <a:lnTo>
                    <a:pt x="12681" y="47347"/>
                  </a:lnTo>
                  <a:lnTo>
                    <a:pt x="13252" y="48751"/>
                  </a:lnTo>
                  <a:lnTo>
                    <a:pt x="13340" y="48839"/>
                  </a:lnTo>
                  <a:lnTo>
                    <a:pt x="13471" y="48839"/>
                  </a:lnTo>
                  <a:lnTo>
                    <a:pt x="13559" y="48795"/>
                  </a:lnTo>
                  <a:lnTo>
                    <a:pt x="13559" y="48751"/>
                  </a:lnTo>
                  <a:lnTo>
                    <a:pt x="13603" y="48707"/>
                  </a:lnTo>
                  <a:lnTo>
                    <a:pt x="13559" y="48620"/>
                  </a:lnTo>
                  <a:lnTo>
                    <a:pt x="13033" y="47215"/>
                  </a:lnTo>
                  <a:lnTo>
                    <a:pt x="10005" y="40502"/>
                  </a:lnTo>
                  <a:lnTo>
                    <a:pt x="9785" y="37167"/>
                  </a:lnTo>
                  <a:lnTo>
                    <a:pt x="9654" y="34183"/>
                  </a:lnTo>
                  <a:lnTo>
                    <a:pt x="9566" y="31243"/>
                  </a:lnTo>
                  <a:lnTo>
                    <a:pt x="9522" y="28303"/>
                  </a:lnTo>
                  <a:lnTo>
                    <a:pt x="9522" y="25407"/>
                  </a:lnTo>
                  <a:lnTo>
                    <a:pt x="9478" y="21019"/>
                  </a:lnTo>
                  <a:lnTo>
                    <a:pt x="9434" y="18825"/>
                  </a:lnTo>
                  <a:lnTo>
                    <a:pt x="9390" y="16631"/>
                  </a:lnTo>
                  <a:lnTo>
                    <a:pt x="9390" y="16587"/>
                  </a:lnTo>
                  <a:lnTo>
                    <a:pt x="9171" y="15402"/>
                  </a:lnTo>
                  <a:lnTo>
                    <a:pt x="9171" y="15314"/>
                  </a:lnTo>
                  <a:lnTo>
                    <a:pt x="8162" y="13428"/>
                  </a:lnTo>
                  <a:lnTo>
                    <a:pt x="6450" y="9961"/>
                  </a:lnTo>
                  <a:lnTo>
                    <a:pt x="4651" y="6714"/>
                  </a:lnTo>
                  <a:lnTo>
                    <a:pt x="4607" y="6670"/>
                  </a:lnTo>
                  <a:lnTo>
                    <a:pt x="1755" y="3730"/>
                  </a:lnTo>
                  <a:lnTo>
                    <a:pt x="351" y="132"/>
                  </a:lnTo>
                  <a:lnTo>
                    <a:pt x="307" y="44"/>
                  </a:lnTo>
                  <a:lnTo>
                    <a:pt x="263"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8" name="Google Shape;6958;p166"/>
            <p:cNvSpPr/>
            <p:nvPr/>
          </p:nvSpPr>
          <p:spPr>
            <a:xfrm>
              <a:off x="343425" y="3363750"/>
              <a:ext cx="188700" cy="900675"/>
            </a:xfrm>
            <a:custGeom>
              <a:rect b="b" l="l" r="r" t="t"/>
              <a:pathLst>
                <a:path extrusionOk="0" h="36027" w="7548">
                  <a:moveTo>
                    <a:pt x="176" y="1"/>
                  </a:moveTo>
                  <a:lnTo>
                    <a:pt x="88" y="45"/>
                  </a:lnTo>
                  <a:lnTo>
                    <a:pt x="44" y="89"/>
                  </a:lnTo>
                  <a:lnTo>
                    <a:pt x="44" y="132"/>
                  </a:lnTo>
                  <a:lnTo>
                    <a:pt x="1" y="220"/>
                  </a:lnTo>
                  <a:lnTo>
                    <a:pt x="44" y="264"/>
                  </a:lnTo>
                  <a:lnTo>
                    <a:pt x="3467" y="6144"/>
                  </a:lnTo>
                  <a:lnTo>
                    <a:pt x="3686" y="10488"/>
                  </a:lnTo>
                  <a:lnTo>
                    <a:pt x="3774" y="13823"/>
                  </a:lnTo>
                  <a:lnTo>
                    <a:pt x="3774" y="16675"/>
                  </a:lnTo>
                  <a:lnTo>
                    <a:pt x="3862" y="21063"/>
                  </a:lnTo>
                  <a:lnTo>
                    <a:pt x="4257" y="28479"/>
                  </a:lnTo>
                  <a:lnTo>
                    <a:pt x="4432" y="29576"/>
                  </a:lnTo>
                  <a:lnTo>
                    <a:pt x="4432" y="29620"/>
                  </a:lnTo>
                  <a:lnTo>
                    <a:pt x="5705" y="32648"/>
                  </a:lnTo>
                  <a:lnTo>
                    <a:pt x="7197" y="35939"/>
                  </a:lnTo>
                  <a:lnTo>
                    <a:pt x="7285" y="36027"/>
                  </a:lnTo>
                  <a:lnTo>
                    <a:pt x="7460" y="36027"/>
                  </a:lnTo>
                  <a:lnTo>
                    <a:pt x="7504" y="35983"/>
                  </a:lnTo>
                  <a:lnTo>
                    <a:pt x="7548" y="35939"/>
                  </a:lnTo>
                  <a:lnTo>
                    <a:pt x="7548" y="35851"/>
                  </a:lnTo>
                  <a:lnTo>
                    <a:pt x="7548" y="35807"/>
                  </a:lnTo>
                  <a:lnTo>
                    <a:pt x="6012" y="32516"/>
                  </a:lnTo>
                  <a:lnTo>
                    <a:pt x="4784" y="29488"/>
                  </a:lnTo>
                  <a:lnTo>
                    <a:pt x="4608" y="28435"/>
                  </a:lnTo>
                  <a:lnTo>
                    <a:pt x="4213" y="21063"/>
                  </a:lnTo>
                  <a:lnTo>
                    <a:pt x="4125" y="16675"/>
                  </a:lnTo>
                  <a:lnTo>
                    <a:pt x="4125" y="13823"/>
                  </a:lnTo>
                  <a:lnTo>
                    <a:pt x="4038" y="10444"/>
                  </a:lnTo>
                  <a:lnTo>
                    <a:pt x="3818" y="6100"/>
                  </a:lnTo>
                  <a:lnTo>
                    <a:pt x="3818" y="6012"/>
                  </a:lnTo>
                  <a:lnTo>
                    <a:pt x="352" y="89"/>
                  </a:lnTo>
                  <a:lnTo>
                    <a:pt x="308" y="45"/>
                  </a:lnTo>
                  <a:lnTo>
                    <a:pt x="220" y="45"/>
                  </a:lnTo>
                  <a:lnTo>
                    <a:pt x="176"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9" name="Google Shape;6959;p166"/>
            <p:cNvSpPr/>
            <p:nvPr/>
          </p:nvSpPr>
          <p:spPr>
            <a:xfrm>
              <a:off x="2699800" y="3180550"/>
              <a:ext cx="204075" cy="111925"/>
            </a:xfrm>
            <a:custGeom>
              <a:rect b="b" l="l" r="r" t="t"/>
              <a:pathLst>
                <a:path extrusionOk="0" h="4477" w="8163">
                  <a:moveTo>
                    <a:pt x="4828" y="1"/>
                  </a:moveTo>
                  <a:lnTo>
                    <a:pt x="4740" y="45"/>
                  </a:lnTo>
                  <a:lnTo>
                    <a:pt x="2590" y="1054"/>
                  </a:lnTo>
                  <a:lnTo>
                    <a:pt x="922" y="1712"/>
                  </a:lnTo>
                  <a:lnTo>
                    <a:pt x="879" y="1756"/>
                  </a:lnTo>
                  <a:lnTo>
                    <a:pt x="220" y="2326"/>
                  </a:lnTo>
                  <a:lnTo>
                    <a:pt x="133" y="2414"/>
                  </a:lnTo>
                  <a:lnTo>
                    <a:pt x="1" y="2853"/>
                  </a:lnTo>
                  <a:lnTo>
                    <a:pt x="1" y="2941"/>
                  </a:lnTo>
                  <a:lnTo>
                    <a:pt x="176" y="3511"/>
                  </a:lnTo>
                  <a:lnTo>
                    <a:pt x="220" y="3555"/>
                  </a:lnTo>
                  <a:lnTo>
                    <a:pt x="703" y="4038"/>
                  </a:lnTo>
                  <a:lnTo>
                    <a:pt x="747" y="4038"/>
                  </a:lnTo>
                  <a:lnTo>
                    <a:pt x="1361" y="4345"/>
                  </a:lnTo>
                  <a:lnTo>
                    <a:pt x="1449" y="4389"/>
                  </a:lnTo>
                  <a:lnTo>
                    <a:pt x="3029" y="4477"/>
                  </a:lnTo>
                  <a:lnTo>
                    <a:pt x="3073" y="4477"/>
                  </a:lnTo>
                  <a:lnTo>
                    <a:pt x="5179" y="4038"/>
                  </a:lnTo>
                  <a:lnTo>
                    <a:pt x="8031" y="3204"/>
                  </a:lnTo>
                  <a:lnTo>
                    <a:pt x="8119" y="3160"/>
                  </a:lnTo>
                  <a:lnTo>
                    <a:pt x="8163" y="3116"/>
                  </a:lnTo>
                  <a:lnTo>
                    <a:pt x="8163" y="3029"/>
                  </a:lnTo>
                  <a:lnTo>
                    <a:pt x="8163" y="2985"/>
                  </a:lnTo>
                  <a:lnTo>
                    <a:pt x="8119" y="2897"/>
                  </a:lnTo>
                  <a:lnTo>
                    <a:pt x="8075" y="2897"/>
                  </a:lnTo>
                  <a:lnTo>
                    <a:pt x="8031" y="2853"/>
                  </a:lnTo>
                  <a:lnTo>
                    <a:pt x="7943" y="2853"/>
                  </a:lnTo>
                  <a:lnTo>
                    <a:pt x="5091" y="3687"/>
                  </a:lnTo>
                  <a:lnTo>
                    <a:pt x="3029" y="4126"/>
                  </a:lnTo>
                  <a:lnTo>
                    <a:pt x="1493" y="4038"/>
                  </a:lnTo>
                  <a:lnTo>
                    <a:pt x="922" y="3774"/>
                  </a:lnTo>
                  <a:lnTo>
                    <a:pt x="527" y="3336"/>
                  </a:lnTo>
                  <a:lnTo>
                    <a:pt x="352" y="2897"/>
                  </a:lnTo>
                  <a:lnTo>
                    <a:pt x="484" y="2590"/>
                  </a:lnTo>
                  <a:lnTo>
                    <a:pt x="1098" y="2063"/>
                  </a:lnTo>
                  <a:lnTo>
                    <a:pt x="2722" y="1361"/>
                  </a:lnTo>
                  <a:lnTo>
                    <a:pt x="4916" y="352"/>
                  </a:lnTo>
                  <a:lnTo>
                    <a:pt x="4959" y="308"/>
                  </a:lnTo>
                  <a:lnTo>
                    <a:pt x="5003" y="264"/>
                  </a:lnTo>
                  <a:lnTo>
                    <a:pt x="5003" y="176"/>
                  </a:lnTo>
                  <a:lnTo>
                    <a:pt x="5003" y="132"/>
                  </a:lnTo>
                  <a:lnTo>
                    <a:pt x="4959" y="45"/>
                  </a:lnTo>
                  <a:lnTo>
                    <a:pt x="4872" y="45"/>
                  </a:lnTo>
                  <a:lnTo>
                    <a:pt x="4828"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0" name="Google Shape;6960;p166"/>
            <p:cNvSpPr/>
            <p:nvPr/>
          </p:nvSpPr>
          <p:spPr>
            <a:xfrm>
              <a:off x="3153975" y="3567800"/>
              <a:ext cx="561700" cy="625325"/>
            </a:xfrm>
            <a:custGeom>
              <a:rect b="b" l="l" r="r" t="t"/>
              <a:pathLst>
                <a:path extrusionOk="0" h="25013" w="22468">
                  <a:moveTo>
                    <a:pt x="3774" y="1"/>
                  </a:moveTo>
                  <a:lnTo>
                    <a:pt x="3730" y="44"/>
                  </a:lnTo>
                  <a:lnTo>
                    <a:pt x="3686" y="88"/>
                  </a:lnTo>
                  <a:lnTo>
                    <a:pt x="2151" y="3599"/>
                  </a:lnTo>
                  <a:lnTo>
                    <a:pt x="1361" y="5442"/>
                  </a:lnTo>
                  <a:lnTo>
                    <a:pt x="1361" y="5486"/>
                  </a:lnTo>
                  <a:lnTo>
                    <a:pt x="703" y="8733"/>
                  </a:lnTo>
                  <a:lnTo>
                    <a:pt x="132" y="11629"/>
                  </a:lnTo>
                  <a:lnTo>
                    <a:pt x="0" y="12331"/>
                  </a:lnTo>
                  <a:lnTo>
                    <a:pt x="0" y="12463"/>
                  </a:lnTo>
                  <a:lnTo>
                    <a:pt x="88" y="12506"/>
                  </a:lnTo>
                  <a:lnTo>
                    <a:pt x="3335" y="14788"/>
                  </a:lnTo>
                  <a:lnTo>
                    <a:pt x="3862" y="15534"/>
                  </a:lnTo>
                  <a:lnTo>
                    <a:pt x="4915" y="17860"/>
                  </a:lnTo>
                  <a:lnTo>
                    <a:pt x="6012" y="19747"/>
                  </a:lnTo>
                  <a:lnTo>
                    <a:pt x="6012" y="19791"/>
                  </a:lnTo>
                  <a:lnTo>
                    <a:pt x="7241" y="21326"/>
                  </a:lnTo>
                  <a:lnTo>
                    <a:pt x="7285" y="21370"/>
                  </a:lnTo>
                  <a:lnTo>
                    <a:pt x="8645" y="22072"/>
                  </a:lnTo>
                  <a:lnTo>
                    <a:pt x="9523" y="22379"/>
                  </a:lnTo>
                  <a:lnTo>
                    <a:pt x="9566" y="22423"/>
                  </a:lnTo>
                  <a:lnTo>
                    <a:pt x="12243" y="22818"/>
                  </a:lnTo>
                  <a:lnTo>
                    <a:pt x="14525" y="23038"/>
                  </a:lnTo>
                  <a:lnTo>
                    <a:pt x="18079" y="24266"/>
                  </a:lnTo>
                  <a:lnTo>
                    <a:pt x="20273" y="24881"/>
                  </a:lnTo>
                  <a:lnTo>
                    <a:pt x="20317" y="24881"/>
                  </a:lnTo>
                  <a:lnTo>
                    <a:pt x="21326" y="25012"/>
                  </a:lnTo>
                  <a:lnTo>
                    <a:pt x="21414" y="25012"/>
                  </a:lnTo>
                  <a:lnTo>
                    <a:pt x="22336" y="24749"/>
                  </a:lnTo>
                  <a:lnTo>
                    <a:pt x="22423" y="24705"/>
                  </a:lnTo>
                  <a:lnTo>
                    <a:pt x="22467" y="24661"/>
                  </a:lnTo>
                  <a:lnTo>
                    <a:pt x="22467" y="24617"/>
                  </a:lnTo>
                  <a:lnTo>
                    <a:pt x="22467" y="24530"/>
                  </a:lnTo>
                  <a:lnTo>
                    <a:pt x="22467" y="24486"/>
                  </a:lnTo>
                  <a:lnTo>
                    <a:pt x="22423" y="24442"/>
                  </a:lnTo>
                  <a:lnTo>
                    <a:pt x="22336" y="24398"/>
                  </a:lnTo>
                  <a:lnTo>
                    <a:pt x="22248" y="24398"/>
                  </a:lnTo>
                  <a:lnTo>
                    <a:pt x="21326" y="24661"/>
                  </a:lnTo>
                  <a:lnTo>
                    <a:pt x="20361" y="24530"/>
                  </a:lnTo>
                  <a:lnTo>
                    <a:pt x="18211" y="23915"/>
                  </a:lnTo>
                  <a:lnTo>
                    <a:pt x="14613" y="22731"/>
                  </a:lnTo>
                  <a:lnTo>
                    <a:pt x="12287" y="22467"/>
                  </a:lnTo>
                  <a:lnTo>
                    <a:pt x="9610" y="22072"/>
                  </a:lnTo>
                  <a:lnTo>
                    <a:pt x="8777" y="21765"/>
                  </a:lnTo>
                  <a:lnTo>
                    <a:pt x="7460" y="21107"/>
                  </a:lnTo>
                  <a:lnTo>
                    <a:pt x="6319" y="19571"/>
                  </a:lnTo>
                  <a:lnTo>
                    <a:pt x="5222" y="17684"/>
                  </a:lnTo>
                  <a:lnTo>
                    <a:pt x="4169" y="15359"/>
                  </a:lnTo>
                  <a:lnTo>
                    <a:pt x="4169" y="15315"/>
                  </a:lnTo>
                  <a:lnTo>
                    <a:pt x="3643" y="14569"/>
                  </a:lnTo>
                  <a:lnTo>
                    <a:pt x="3599" y="14525"/>
                  </a:lnTo>
                  <a:lnTo>
                    <a:pt x="351" y="12287"/>
                  </a:lnTo>
                  <a:lnTo>
                    <a:pt x="483" y="11673"/>
                  </a:lnTo>
                  <a:lnTo>
                    <a:pt x="1054" y="8820"/>
                  </a:lnTo>
                  <a:lnTo>
                    <a:pt x="1712" y="5573"/>
                  </a:lnTo>
                  <a:lnTo>
                    <a:pt x="2458" y="3730"/>
                  </a:lnTo>
                  <a:lnTo>
                    <a:pt x="3994" y="220"/>
                  </a:lnTo>
                  <a:lnTo>
                    <a:pt x="3994" y="176"/>
                  </a:lnTo>
                  <a:lnTo>
                    <a:pt x="3994" y="88"/>
                  </a:lnTo>
                  <a:lnTo>
                    <a:pt x="3950" y="44"/>
                  </a:lnTo>
                  <a:lnTo>
                    <a:pt x="3906"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1" name="Google Shape;6961;p166"/>
            <p:cNvSpPr/>
            <p:nvPr/>
          </p:nvSpPr>
          <p:spPr>
            <a:xfrm>
              <a:off x="2632900" y="3118025"/>
              <a:ext cx="307175" cy="222725"/>
            </a:xfrm>
            <a:custGeom>
              <a:rect b="b" l="l" r="r" t="t"/>
              <a:pathLst>
                <a:path extrusionOk="0" h="8909" w="12287">
                  <a:moveTo>
                    <a:pt x="4695" y="1"/>
                  </a:moveTo>
                  <a:lnTo>
                    <a:pt x="4608" y="44"/>
                  </a:lnTo>
                  <a:lnTo>
                    <a:pt x="4564" y="88"/>
                  </a:lnTo>
                  <a:lnTo>
                    <a:pt x="3116" y="2238"/>
                  </a:lnTo>
                  <a:lnTo>
                    <a:pt x="2106" y="3116"/>
                  </a:lnTo>
                  <a:lnTo>
                    <a:pt x="2106" y="3160"/>
                  </a:lnTo>
                  <a:lnTo>
                    <a:pt x="746" y="4784"/>
                  </a:lnTo>
                  <a:lnTo>
                    <a:pt x="746" y="4827"/>
                  </a:lnTo>
                  <a:lnTo>
                    <a:pt x="0" y="6232"/>
                  </a:lnTo>
                  <a:lnTo>
                    <a:pt x="0" y="6319"/>
                  </a:lnTo>
                  <a:lnTo>
                    <a:pt x="0" y="6407"/>
                  </a:lnTo>
                  <a:lnTo>
                    <a:pt x="307" y="6934"/>
                  </a:lnTo>
                  <a:lnTo>
                    <a:pt x="351" y="6978"/>
                  </a:lnTo>
                  <a:lnTo>
                    <a:pt x="2633" y="8426"/>
                  </a:lnTo>
                  <a:lnTo>
                    <a:pt x="2677" y="8469"/>
                  </a:lnTo>
                  <a:lnTo>
                    <a:pt x="5836" y="8908"/>
                  </a:lnTo>
                  <a:lnTo>
                    <a:pt x="5880" y="8908"/>
                  </a:lnTo>
                  <a:lnTo>
                    <a:pt x="8294" y="8294"/>
                  </a:lnTo>
                  <a:lnTo>
                    <a:pt x="10839" y="7285"/>
                  </a:lnTo>
                  <a:lnTo>
                    <a:pt x="12155" y="7021"/>
                  </a:lnTo>
                  <a:lnTo>
                    <a:pt x="12199" y="6978"/>
                  </a:lnTo>
                  <a:lnTo>
                    <a:pt x="12287" y="6934"/>
                  </a:lnTo>
                  <a:lnTo>
                    <a:pt x="12287" y="6890"/>
                  </a:lnTo>
                  <a:lnTo>
                    <a:pt x="12287" y="6802"/>
                  </a:lnTo>
                  <a:lnTo>
                    <a:pt x="12287" y="6758"/>
                  </a:lnTo>
                  <a:lnTo>
                    <a:pt x="12199" y="6714"/>
                  </a:lnTo>
                  <a:lnTo>
                    <a:pt x="12155" y="6670"/>
                  </a:lnTo>
                  <a:lnTo>
                    <a:pt x="12067" y="6670"/>
                  </a:lnTo>
                  <a:lnTo>
                    <a:pt x="10795" y="6934"/>
                  </a:lnTo>
                  <a:lnTo>
                    <a:pt x="10751" y="6934"/>
                  </a:lnTo>
                  <a:lnTo>
                    <a:pt x="8206" y="7987"/>
                  </a:lnTo>
                  <a:lnTo>
                    <a:pt x="5836" y="8557"/>
                  </a:lnTo>
                  <a:lnTo>
                    <a:pt x="2765" y="8118"/>
                  </a:lnTo>
                  <a:lnTo>
                    <a:pt x="615" y="6714"/>
                  </a:lnTo>
                  <a:lnTo>
                    <a:pt x="351" y="6319"/>
                  </a:lnTo>
                  <a:lnTo>
                    <a:pt x="1053" y="5003"/>
                  </a:lnTo>
                  <a:lnTo>
                    <a:pt x="2370" y="3379"/>
                  </a:lnTo>
                  <a:lnTo>
                    <a:pt x="3379" y="2502"/>
                  </a:lnTo>
                  <a:lnTo>
                    <a:pt x="3423" y="2458"/>
                  </a:lnTo>
                  <a:lnTo>
                    <a:pt x="4871" y="308"/>
                  </a:lnTo>
                  <a:lnTo>
                    <a:pt x="4871" y="220"/>
                  </a:lnTo>
                  <a:lnTo>
                    <a:pt x="4871" y="176"/>
                  </a:lnTo>
                  <a:lnTo>
                    <a:pt x="4871" y="88"/>
                  </a:lnTo>
                  <a:lnTo>
                    <a:pt x="4827" y="44"/>
                  </a:lnTo>
                  <a:lnTo>
                    <a:pt x="4739"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2" name="Google Shape;6962;p166"/>
            <p:cNvSpPr/>
            <p:nvPr/>
          </p:nvSpPr>
          <p:spPr>
            <a:xfrm>
              <a:off x="3084850" y="3493200"/>
              <a:ext cx="603400" cy="716375"/>
            </a:xfrm>
            <a:custGeom>
              <a:rect b="b" l="l" r="r" t="t"/>
              <a:pathLst>
                <a:path extrusionOk="0" h="28655" w="24136">
                  <a:moveTo>
                    <a:pt x="3248" y="1"/>
                  </a:moveTo>
                  <a:lnTo>
                    <a:pt x="3204" y="45"/>
                  </a:lnTo>
                  <a:lnTo>
                    <a:pt x="3160" y="88"/>
                  </a:lnTo>
                  <a:lnTo>
                    <a:pt x="3116" y="176"/>
                  </a:lnTo>
                  <a:lnTo>
                    <a:pt x="2941" y="1361"/>
                  </a:lnTo>
                  <a:lnTo>
                    <a:pt x="1756" y="4520"/>
                  </a:lnTo>
                  <a:lnTo>
                    <a:pt x="1142" y="6539"/>
                  </a:lnTo>
                  <a:lnTo>
                    <a:pt x="1098" y="6539"/>
                  </a:lnTo>
                  <a:lnTo>
                    <a:pt x="879" y="8864"/>
                  </a:lnTo>
                  <a:lnTo>
                    <a:pt x="45" y="13165"/>
                  </a:lnTo>
                  <a:lnTo>
                    <a:pt x="45" y="13209"/>
                  </a:lnTo>
                  <a:lnTo>
                    <a:pt x="1" y="15534"/>
                  </a:lnTo>
                  <a:lnTo>
                    <a:pt x="45" y="16895"/>
                  </a:lnTo>
                  <a:lnTo>
                    <a:pt x="45" y="16982"/>
                  </a:lnTo>
                  <a:lnTo>
                    <a:pt x="440" y="17641"/>
                  </a:lnTo>
                  <a:lnTo>
                    <a:pt x="484" y="17728"/>
                  </a:lnTo>
                  <a:lnTo>
                    <a:pt x="1317" y="18255"/>
                  </a:lnTo>
                  <a:lnTo>
                    <a:pt x="1361" y="18255"/>
                  </a:lnTo>
                  <a:lnTo>
                    <a:pt x="4082" y="19264"/>
                  </a:lnTo>
                  <a:lnTo>
                    <a:pt x="5530" y="20010"/>
                  </a:lnTo>
                  <a:lnTo>
                    <a:pt x="7066" y="22248"/>
                  </a:lnTo>
                  <a:lnTo>
                    <a:pt x="8602" y="24442"/>
                  </a:lnTo>
                  <a:lnTo>
                    <a:pt x="9479" y="25495"/>
                  </a:lnTo>
                  <a:lnTo>
                    <a:pt x="9523" y="25539"/>
                  </a:lnTo>
                  <a:lnTo>
                    <a:pt x="11585" y="26417"/>
                  </a:lnTo>
                  <a:lnTo>
                    <a:pt x="11629" y="26417"/>
                  </a:lnTo>
                  <a:lnTo>
                    <a:pt x="13779" y="26812"/>
                  </a:lnTo>
                  <a:lnTo>
                    <a:pt x="16412" y="27163"/>
                  </a:lnTo>
                  <a:lnTo>
                    <a:pt x="17816" y="27250"/>
                  </a:lnTo>
                  <a:lnTo>
                    <a:pt x="20449" y="28128"/>
                  </a:lnTo>
                  <a:lnTo>
                    <a:pt x="22248" y="28655"/>
                  </a:lnTo>
                  <a:lnTo>
                    <a:pt x="23389" y="28655"/>
                  </a:lnTo>
                  <a:lnTo>
                    <a:pt x="24004" y="28479"/>
                  </a:lnTo>
                  <a:lnTo>
                    <a:pt x="24048" y="28435"/>
                  </a:lnTo>
                  <a:lnTo>
                    <a:pt x="24091" y="28391"/>
                  </a:lnTo>
                  <a:lnTo>
                    <a:pt x="24135" y="28347"/>
                  </a:lnTo>
                  <a:lnTo>
                    <a:pt x="24091" y="28260"/>
                  </a:lnTo>
                  <a:lnTo>
                    <a:pt x="24091" y="28216"/>
                  </a:lnTo>
                  <a:lnTo>
                    <a:pt x="24004" y="28172"/>
                  </a:lnTo>
                  <a:lnTo>
                    <a:pt x="23960" y="28128"/>
                  </a:lnTo>
                  <a:lnTo>
                    <a:pt x="23872" y="28128"/>
                  </a:lnTo>
                  <a:lnTo>
                    <a:pt x="23302" y="28303"/>
                  </a:lnTo>
                  <a:lnTo>
                    <a:pt x="22336" y="28303"/>
                  </a:lnTo>
                  <a:lnTo>
                    <a:pt x="20537" y="27821"/>
                  </a:lnTo>
                  <a:lnTo>
                    <a:pt x="17904" y="26943"/>
                  </a:lnTo>
                  <a:lnTo>
                    <a:pt x="17860" y="26899"/>
                  </a:lnTo>
                  <a:lnTo>
                    <a:pt x="16456" y="26812"/>
                  </a:lnTo>
                  <a:lnTo>
                    <a:pt x="13823" y="26504"/>
                  </a:lnTo>
                  <a:lnTo>
                    <a:pt x="11673" y="26109"/>
                  </a:lnTo>
                  <a:lnTo>
                    <a:pt x="9699" y="25232"/>
                  </a:lnTo>
                  <a:lnTo>
                    <a:pt x="8865" y="24223"/>
                  </a:lnTo>
                  <a:lnTo>
                    <a:pt x="7373" y="22029"/>
                  </a:lnTo>
                  <a:lnTo>
                    <a:pt x="5793" y="19791"/>
                  </a:lnTo>
                  <a:lnTo>
                    <a:pt x="5705" y="19747"/>
                  </a:lnTo>
                  <a:lnTo>
                    <a:pt x="4214" y="18957"/>
                  </a:lnTo>
                  <a:lnTo>
                    <a:pt x="4214" y="18913"/>
                  </a:lnTo>
                  <a:lnTo>
                    <a:pt x="1493" y="17948"/>
                  </a:lnTo>
                  <a:lnTo>
                    <a:pt x="703" y="17421"/>
                  </a:lnTo>
                  <a:lnTo>
                    <a:pt x="396" y="16851"/>
                  </a:lnTo>
                  <a:lnTo>
                    <a:pt x="352" y="15490"/>
                  </a:lnTo>
                  <a:lnTo>
                    <a:pt x="396" y="13209"/>
                  </a:lnTo>
                  <a:lnTo>
                    <a:pt x="1230" y="8908"/>
                  </a:lnTo>
                  <a:lnTo>
                    <a:pt x="1449" y="6627"/>
                  </a:lnTo>
                  <a:lnTo>
                    <a:pt x="2107" y="4652"/>
                  </a:lnTo>
                  <a:lnTo>
                    <a:pt x="3292" y="1493"/>
                  </a:lnTo>
                  <a:lnTo>
                    <a:pt x="3292" y="1449"/>
                  </a:lnTo>
                  <a:lnTo>
                    <a:pt x="3468" y="220"/>
                  </a:lnTo>
                  <a:lnTo>
                    <a:pt x="3468" y="132"/>
                  </a:lnTo>
                  <a:lnTo>
                    <a:pt x="3468" y="88"/>
                  </a:lnTo>
                  <a:lnTo>
                    <a:pt x="3380" y="45"/>
                  </a:lnTo>
                  <a:lnTo>
                    <a:pt x="3336"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3" name="Google Shape;6963;p166"/>
            <p:cNvSpPr/>
            <p:nvPr/>
          </p:nvSpPr>
          <p:spPr>
            <a:xfrm>
              <a:off x="2512225" y="3058800"/>
              <a:ext cx="1147500" cy="1171625"/>
            </a:xfrm>
            <a:custGeom>
              <a:rect b="b" l="l" r="r" t="t"/>
              <a:pathLst>
                <a:path extrusionOk="0" h="46865" w="45900">
                  <a:moveTo>
                    <a:pt x="6846" y="0"/>
                  </a:moveTo>
                  <a:lnTo>
                    <a:pt x="6802" y="44"/>
                  </a:lnTo>
                  <a:lnTo>
                    <a:pt x="6758" y="88"/>
                  </a:lnTo>
                  <a:lnTo>
                    <a:pt x="5222" y="2721"/>
                  </a:lnTo>
                  <a:lnTo>
                    <a:pt x="4037" y="4827"/>
                  </a:lnTo>
                  <a:lnTo>
                    <a:pt x="1405" y="8557"/>
                  </a:lnTo>
                  <a:lnTo>
                    <a:pt x="176" y="10400"/>
                  </a:lnTo>
                  <a:lnTo>
                    <a:pt x="44" y="10531"/>
                  </a:lnTo>
                  <a:lnTo>
                    <a:pt x="0" y="10619"/>
                  </a:lnTo>
                  <a:lnTo>
                    <a:pt x="0" y="10707"/>
                  </a:lnTo>
                  <a:lnTo>
                    <a:pt x="0" y="10795"/>
                  </a:lnTo>
                  <a:lnTo>
                    <a:pt x="88" y="10838"/>
                  </a:lnTo>
                  <a:lnTo>
                    <a:pt x="2765" y="11848"/>
                  </a:lnTo>
                  <a:lnTo>
                    <a:pt x="5222" y="12901"/>
                  </a:lnTo>
                  <a:lnTo>
                    <a:pt x="7855" y="13603"/>
                  </a:lnTo>
                  <a:lnTo>
                    <a:pt x="7899" y="13603"/>
                  </a:lnTo>
                  <a:lnTo>
                    <a:pt x="10619" y="13954"/>
                  </a:lnTo>
                  <a:lnTo>
                    <a:pt x="10663" y="13954"/>
                  </a:lnTo>
                  <a:lnTo>
                    <a:pt x="11936" y="13866"/>
                  </a:lnTo>
                  <a:lnTo>
                    <a:pt x="11980" y="13822"/>
                  </a:lnTo>
                  <a:lnTo>
                    <a:pt x="15095" y="12989"/>
                  </a:lnTo>
                  <a:lnTo>
                    <a:pt x="15139" y="12945"/>
                  </a:lnTo>
                  <a:lnTo>
                    <a:pt x="17289" y="11892"/>
                  </a:lnTo>
                  <a:lnTo>
                    <a:pt x="18430" y="11628"/>
                  </a:lnTo>
                  <a:lnTo>
                    <a:pt x="19264" y="11716"/>
                  </a:lnTo>
                  <a:lnTo>
                    <a:pt x="21502" y="15139"/>
                  </a:lnTo>
                  <a:lnTo>
                    <a:pt x="22028" y="16543"/>
                  </a:lnTo>
                  <a:lnTo>
                    <a:pt x="22116" y="17684"/>
                  </a:lnTo>
                  <a:lnTo>
                    <a:pt x="21546" y="19790"/>
                  </a:lnTo>
                  <a:lnTo>
                    <a:pt x="21019" y="21940"/>
                  </a:lnTo>
                  <a:lnTo>
                    <a:pt x="20712" y="24310"/>
                  </a:lnTo>
                  <a:lnTo>
                    <a:pt x="20536" y="26943"/>
                  </a:lnTo>
                  <a:lnTo>
                    <a:pt x="20054" y="29093"/>
                  </a:lnTo>
                  <a:lnTo>
                    <a:pt x="20054" y="29137"/>
                  </a:lnTo>
                  <a:lnTo>
                    <a:pt x="19966" y="31067"/>
                  </a:lnTo>
                  <a:lnTo>
                    <a:pt x="19001" y="35148"/>
                  </a:lnTo>
                  <a:lnTo>
                    <a:pt x="18957" y="35675"/>
                  </a:lnTo>
                  <a:lnTo>
                    <a:pt x="18957" y="35763"/>
                  </a:lnTo>
                  <a:lnTo>
                    <a:pt x="19044" y="35850"/>
                  </a:lnTo>
                  <a:lnTo>
                    <a:pt x="19834" y="36333"/>
                  </a:lnTo>
                  <a:lnTo>
                    <a:pt x="19878" y="36333"/>
                  </a:lnTo>
                  <a:lnTo>
                    <a:pt x="23871" y="37649"/>
                  </a:lnTo>
                  <a:lnTo>
                    <a:pt x="26636" y="38702"/>
                  </a:lnTo>
                  <a:lnTo>
                    <a:pt x="28216" y="39317"/>
                  </a:lnTo>
                  <a:lnTo>
                    <a:pt x="28830" y="39975"/>
                  </a:lnTo>
                  <a:lnTo>
                    <a:pt x="30410" y="42301"/>
                  </a:lnTo>
                  <a:lnTo>
                    <a:pt x="31507" y="43749"/>
                  </a:lnTo>
                  <a:lnTo>
                    <a:pt x="31550" y="43793"/>
                  </a:lnTo>
                  <a:lnTo>
                    <a:pt x="32209" y="44231"/>
                  </a:lnTo>
                  <a:lnTo>
                    <a:pt x="34359" y="45065"/>
                  </a:lnTo>
                  <a:lnTo>
                    <a:pt x="34403" y="45065"/>
                  </a:lnTo>
                  <a:lnTo>
                    <a:pt x="38220" y="45592"/>
                  </a:lnTo>
                  <a:lnTo>
                    <a:pt x="40765" y="45767"/>
                  </a:lnTo>
                  <a:lnTo>
                    <a:pt x="43969" y="46733"/>
                  </a:lnTo>
                  <a:lnTo>
                    <a:pt x="44758" y="46864"/>
                  </a:lnTo>
                  <a:lnTo>
                    <a:pt x="44846" y="46864"/>
                  </a:lnTo>
                  <a:lnTo>
                    <a:pt x="45768" y="46601"/>
                  </a:lnTo>
                  <a:lnTo>
                    <a:pt x="45812" y="46601"/>
                  </a:lnTo>
                  <a:lnTo>
                    <a:pt x="45855" y="46513"/>
                  </a:lnTo>
                  <a:lnTo>
                    <a:pt x="45899" y="46469"/>
                  </a:lnTo>
                  <a:lnTo>
                    <a:pt x="45855" y="46382"/>
                  </a:lnTo>
                  <a:lnTo>
                    <a:pt x="45855" y="46338"/>
                  </a:lnTo>
                  <a:lnTo>
                    <a:pt x="45812" y="46294"/>
                  </a:lnTo>
                  <a:lnTo>
                    <a:pt x="45724" y="46250"/>
                  </a:lnTo>
                  <a:lnTo>
                    <a:pt x="45680" y="46294"/>
                  </a:lnTo>
                  <a:lnTo>
                    <a:pt x="44758" y="46513"/>
                  </a:lnTo>
                  <a:lnTo>
                    <a:pt x="44056" y="46382"/>
                  </a:lnTo>
                  <a:lnTo>
                    <a:pt x="40853" y="45416"/>
                  </a:lnTo>
                  <a:lnTo>
                    <a:pt x="40809" y="45416"/>
                  </a:lnTo>
                  <a:lnTo>
                    <a:pt x="38264" y="45241"/>
                  </a:lnTo>
                  <a:lnTo>
                    <a:pt x="34490" y="44714"/>
                  </a:lnTo>
                  <a:lnTo>
                    <a:pt x="32384" y="43924"/>
                  </a:lnTo>
                  <a:lnTo>
                    <a:pt x="31770" y="43529"/>
                  </a:lnTo>
                  <a:lnTo>
                    <a:pt x="30717" y="42081"/>
                  </a:lnTo>
                  <a:lnTo>
                    <a:pt x="29093" y="39756"/>
                  </a:lnTo>
                  <a:lnTo>
                    <a:pt x="28435" y="39054"/>
                  </a:lnTo>
                  <a:lnTo>
                    <a:pt x="28347" y="39010"/>
                  </a:lnTo>
                  <a:lnTo>
                    <a:pt x="26767" y="38351"/>
                  </a:lnTo>
                  <a:lnTo>
                    <a:pt x="24003" y="37342"/>
                  </a:lnTo>
                  <a:lnTo>
                    <a:pt x="20010" y="35982"/>
                  </a:lnTo>
                  <a:lnTo>
                    <a:pt x="19308" y="35587"/>
                  </a:lnTo>
                  <a:lnTo>
                    <a:pt x="19352" y="35236"/>
                  </a:lnTo>
                  <a:lnTo>
                    <a:pt x="20273" y="31111"/>
                  </a:lnTo>
                  <a:lnTo>
                    <a:pt x="20317" y="31111"/>
                  </a:lnTo>
                  <a:lnTo>
                    <a:pt x="20405" y="29180"/>
                  </a:lnTo>
                  <a:lnTo>
                    <a:pt x="20887" y="26986"/>
                  </a:lnTo>
                  <a:lnTo>
                    <a:pt x="21063" y="24354"/>
                  </a:lnTo>
                  <a:lnTo>
                    <a:pt x="21326" y="21984"/>
                  </a:lnTo>
                  <a:lnTo>
                    <a:pt x="21897" y="19878"/>
                  </a:lnTo>
                  <a:lnTo>
                    <a:pt x="22467" y="17772"/>
                  </a:lnTo>
                  <a:lnTo>
                    <a:pt x="22467" y="17684"/>
                  </a:lnTo>
                  <a:lnTo>
                    <a:pt x="22379" y="16455"/>
                  </a:lnTo>
                  <a:lnTo>
                    <a:pt x="22336" y="16411"/>
                  </a:lnTo>
                  <a:lnTo>
                    <a:pt x="21809" y="15007"/>
                  </a:lnTo>
                  <a:lnTo>
                    <a:pt x="21809" y="14963"/>
                  </a:lnTo>
                  <a:lnTo>
                    <a:pt x="19527" y="11453"/>
                  </a:lnTo>
                  <a:lnTo>
                    <a:pt x="19483" y="11409"/>
                  </a:lnTo>
                  <a:lnTo>
                    <a:pt x="19396" y="11365"/>
                  </a:lnTo>
                  <a:lnTo>
                    <a:pt x="18430" y="11277"/>
                  </a:lnTo>
                  <a:lnTo>
                    <a:pt x="18386" y="11277"/>
                  </a:lnTo>
                  <a:lnTo>
                    <a:pt x="17202" y="11584"/>
                  </a:lnTo>
                  <a:lnTo>
                    <a:pt x="17158" y="11584"/>
                  </a:lnTo>
                  <a:lnTo>
                    <a:pt x="15007" y="12638"/>
                  </a:lnTo>
                  <a:lnTo>
                    <a:pt x="11892" y="13515"/>
                  </a:lnTo>
                  <a:lnTo>
                    <a:pt x="10663" y="13603"/>
                  </a:lnTo>
                  <a:lnTo>
                    <a:pt x="7943" y="13252"/>
                  </a:lnTo>
                  <a:lnTo>
                    <a:pt x="5354" y="12594"/>
                  </a:lnTo>
                  <a:lnTo>
                    <a:pt x="2896" y="11497"/>
                  </a:lnTo>
                  <a:lnTo>
                    <a:pt x="483" y="10575"/>
                  </a:lnTo>
                  <a:lnTo>
                    <a:pt x="1668" y="8732"/>
                  </a:lnTo>
                  <a:lnTo>
                    <a:pt x="4345" y="5046"/>
                  </a:lnTo>
                  <a:lnTo>
                    <a:pt x="4345" y="5002"/>
                  </a:lnTo>
                  <a:lnTo>
                    <a:pt x="5529" y="2896"/>
                  </a:lnTo>
                  <a:lnTo>
                    <a:pt x="7065" y="263"/>
                  </a:lnTo>
                  <a:lnTo>
                    <a:pt x="7065" y="219"/>
                  </a:lnTo>
                  <a:lnTo>
                    <a:pt x="7065" y="132"/>
                  </a:lnTo>
                  <a:lnTo>
                    <a:pt x="7021" y="88"/>
                  </a:lnTo>
                  <a:lnTo>
                    <a:pt x="6977" y="44"/>
                  </a:lnTo>
                  <a:lnTo>
                    <a:pt x="6933"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4" name="Google Shape;6964;p166"/>
            <p:cNvSpPr/>
            <p:nvPr/>
          </p:nvSpPr>
          <p:spPr>
            <a:xfrm>
              <a:off x="1670800" y="3011625"/>
              <a:ext cx="1963700" cy="1351525"/>
            </a:xfrm>
            <a:custGeom>
              <a:rect b="b" l="l" r="r" t="t"/>
              <a:pathLst>
                <a:path extrusionOk="0" h="54061" w="78548">
                  <a:moveTo>
                    <a:pt x="38309" y="0"/>
                  </a:moveTo>
                  <a:lnTo>
                    <a:pt x="36246" y="1360"/>
                  </a:lnTo>
                  <a:lnTo>
                    <a:pt x="35676" y="1843"/>
                  </a:lnTo>
                  <a:lnTo>
                    <a:pt x="35632" y="1931"/>
                  </a:lnTo>
                  <a:lnTo>
                    <a:pt x="34447" y="4520"/>
                  </a:lnTo>
                  <a:lnTo>
                    <a:pt x="33262" y="7460"/>
                  </a:lnTo>
                  <a:lnTo>
                    <a:pt x="32824" y="8513"/>
                  </a:lnTo>
                  <a:lnTo>
                    <a:pt x="31639" y="8952"/>
                  </a:lnTo>
                  <a:lnTo>
                    <a:pt x="31595" y="8996"/>
                  </a:lnTo>
                  <a:lnTo>
                    <a:pt x="30059" y="9917"/>
                  </a:lnTo>
                  <a:lnTo>
                    <a:pt x="30015" y="9917"/>
                  </a:lnTo>
                  <a:lnTo>
                    <a:pt x="28962" y="10751"/>
                  </a:lnTo>
                  <a:lnTo>
                    <a:pt x="28962" y="10795"/>
                  </a:lnTo>
                  <a:lnTo>
                    <a:pt x="28260" y="11804"/>
                  </a:lnTo>
                  <a:lnTo>
                    <a:pt x="27251" y="13822"/>
                  </a:lnTo>
                  <a:lnTo>
                    <a:pt x="27251" y="13910"/>
                  </a:lnTo>
                  <a:lnTo>
                    <a:pt x="27339" y="16236"/>
                  </a:lnTo>
                  <a:lnTo>
                    <a:pt x="27339" y="18079"/>
                  </a:lnTo>
                  <a:lnTo>
                    <a:pt x="27031" y="18869"/>
                  </a:lnTo>
                  <a:lnTo>
                    <a:pt x="26768" y="19132"/>
                  </a:lnTo>
                  <a:lnTo>
                    <a:pt x="26461" y="19220"/>
                  </a:lnTo>
                  <a:lnTo>
                    <a:pt x="24750" y="18518"/>
                  </a:lnTo>
                  <a:lnTo>
                    <a:pt x="22468" y="18123"/>
                  </a:lnTo>
                  <a:lnTo>
                    <a:pt x="20274" y="17947"/>
                  </a:lnTo>
                  <a:lnTo>
                    <a:pt x="20230" y="17991"/>
                  </a:lnTo>
                  <a:lnTo>
                    <a:pt x="19484" y="18123"/>
                  </a:lnTo>
                  <a:lnTo>
                    <a:pt x="19396" y="18123"/>
                  </a:lnTo>
                  <a:lnTo>
                    <a:pt x="18650" y="18649"/>
                  </a:lnTo>
                  <a:lnTo>
                    <a:pt x="18036" y="18430"/>
                  </a:lnTo>
                  <a:lnTo>
                    <a:pt x="17948" y="18430"/>
                  </a:lnTo>
                  <a:lnTo>
                    <a:pt x="17246" y="18562"/>
                  </a:lnTo>
                  <a:lnTo>
                    <a:pt x="17202" y="18605"/>
                  </a:lnTo>
                  <a:lnTo>
                    <a:pt x="16368" y="19088"/>
                  </a:lnTo>
                  <a:lnTo>
                    <a:pt x="16325" y="19132"/>
                  </a:lnTo>
                  <a:lnTo>
                    <a:pt x="15622" y="19790"/>
                  </a:lnTo>
                  <a:lnTo>
                    <a:pt x="15579" y="19834"/>
                  </a:lnTo>
                  <a:lnTo>
                    <a:pt x="13648" y="23827"/>
                  </a:lnTo>
                  <a:lnTo>
                    <a:pt x="12288" y="26241"/>
                  </a:lnTo>
                  <a:lnTo>
                    <a:pt x="11542" y="27425"/>
                  </a:lnTo>
                  <a:lnTo>
                    <a:pt x="11542" y="27469"/>
                  </a:lnTo>
                  <a:lnTo>
                    <a:pt x="11191" y="28522"/>
                  </a:lnTo>
                  <a:lnTo>
                    <a:pt x="11147" y="28522"/>
                  </a:lnTo>
                  <a:lnTo>
                    <a:pt x="10620" y="31550"/>
                  </a:lnTo>
                  <a:lnTo>
                    <a:pt x="10620" y="32691"/>
                  </a:lnTo>
                  <a:lnTo>
                    <a:pt x="10532" y="33349"/>
                  </a:lnTo>
                  <a:lnTo>
                    <a:pt x="9567" y="35104"/>
                  </a:lnTo>
                  <a:lnTo>
                    <a:pt x="7943" y="37255"/>
                  </a:lnTo>
                  <a:lnTo>
                    <a:pt x="7943" y="37298"/>
                  </a:lnTo>
                  <a:lnTo>
                    <a:pt x="6978" y="39141"/>
                  </a:lnTo>
                  <a:lnTo>
                    <a:pt x="6144" y="41028"/>
                  </a:lnTo>
                  <a:lnTo>
                    <a:pt x="6144" y="41072"/>
                  </a:lnTo>
                  <a:lnTo>
                    <a:pt x="5925" y="42169"/>
                  </a:lnTo>
                  <a:lnTo>
                    <a:pt x="5793" y="42301"/>
                  </a:lnTo>
                  <a:lnTo>
                    <a:pt x="5618" y="42213"/>
                  </a:lnTo>
                  <a:lnTo>
                    <a:pt x="5486" y="42213"/>
                  </a:lnTo>
                  <a:lnTo>
                    <a:pt x="4126" y="42652"/>
                  </a:lnTo>
                  <a:lnTo>
                    <a:pt x="4082" y="42652"/>
                  </a:lnTo>
                  <a:lnTo>
                    <a:pt x="2283" y="43442"/>
                  </a:lnTo>
                  <a:lnTo>
                    <a:pt x="2239" y="43486"/>
                  </a:lnTo>
                  <a:lnTo>
                    <a:pt x="1317" y="44451"/>
                  </a:lnTo>
                  <a:lnTo>
                    <a:pt x="1274" y="44495"/>
                  </a:lnTo>
                  <a:lnTo>
                    <a:pt x="440" y="45855"/>
                  </a:lnTo>
                  <a:lnTo>
                    <a:pt x="440" y="45899"/>
                  </a:lnTo>
                  <a:lnTo>
                    <a:pt x="176" y="46908"/>
                  </a:lnTo>
                  <a:lnTo>
                    <a:pt x="133" y="46952"/>
                  </a:lnTo>
                  <a:lnTo>
                    <a:pt x="1" y="48488"/>
                  </a:lnTo>
                  <a:lnTo>
                    <a:pt x="45" y="48576"/>
                  </a:lnTo>
                  <a:lnTo>
                    <a:pt x="791" y="49848"/>
                  </a:lnTo>
                  <a:lnTo>
                    <a:pt x="791" y="49892"/>
                  </a:lnTo>
                  <a:lnTo>
                    <a:pt x="1888" y="51252"/>
                  </a:lnTo>
                  <a:lnTo>
                    <a:pt x="2239" y="51603"/>
                  </a:lnTo>
                  <a:lnTo>
                    <a:pt x="2327" y="51647"/>
                  </a:lnTo>
                  <a:lnTo>
                    <a:pt x="5442" y="51691"/>
                  </a:lnTo>
                  <a:lnTo>
                    <a:pt x="8733" y="51867"/>
                  </a:lnTo>
                  <a:lnTo>
                    <a:pt x="11805" y="52613"/>
                  </a:lnTo>
                  <a:lnTo>
                    <a:pt x="14920" y="54017"/>
                  </a:lnTo>
                  <a:lnTo>
                    <a:pt x="14964" y="54017"/>
                  </a:lnTo>
                  <a:lnTo>
                    <a:pt x="15491" y="54061"/>
                  </a:lnTo>
                  <a:lnTo>
                    <a:pt x="15579" y="54061"/>
                  </a:lnTo>
                  <a:lnTo>
                    <a:pt x="18036" y="53271"/>
                  </a:lnTo>
                  <a:lnTo>
                    <a:pt x="19659" y="52744"/>
                  </a:lnTo>
                  <a:lnTo>
                    <a:pt x="21239" y="52218"/>
                  </a:lnTo>
                  <a:lnTo>
                    <a:pt x="22819" y="51647"/>
                  </a:lnTo>
                  <a:lnTo>
                    <a:pt x="24355" y="51033"/>
                  </a:lnTo>
                  <a:lnTo>
                    <a:pt x="25101" y="50682"/>
                  </a:lnTo>
                  <a:lnTo>
                    <a:pt x="25847" y="50331"/>
                  </a:lnTo>
                  <a:lnTo>
                    <a:pt x="26549" y="49936"/>
                  </a:lnTo>
                  <a:lnTo>
                    <a:pt x="27295" y="49541"/>
                  </a:lnTo>
                  <a:lnTo>
                    <a:pt x="27953" y="49102"/>
                  </a:lnTo>
                  <a:lnTo>
                    <a:pt x="28655" y="48620"/>
                  </a:lnTo>
                  <a:lnTo>
                    <a:pt x="29313" y="48093"/>
                  </a:lnTo>
                  <a:lnTo>
                    <a:pt x="29927" y="47566"/>
                  </a:lnTo>
                  <a:lnTo>
                    <a:pt x="30805" y="47128"/>
                  </a:lnTo>
                  <a:lnTo>
                    <a:pt x="31814" y="46952"/>
                  </a:lnTo>
                  <a:lnTo>
                    <a:pt x="34272" y="46864"/>
                  </a:lnTo>
                  <a:lnTo>
                    <a:pt x="36466" y="46820"/>
                  </a:lnTo>
                  <a:lnTo>
                    <a:pt x="36510" y="46777"/>
                  </a:lnTo>
                  <a:lnTo>
                    <a:pt x="37168" y="46601"/>
                  </a:lnTo>
                  <a:lnTo>
                    <a:pt x="37212" y="46601"/>
                  </a:lnTo>
                  <a:lnTo>
                    <a:pt x="37870" y="46206"/>
                  </a:lnTo>
                  <a:lnTo>
                    <a:pt x="37914" y="46162"/>
                  </a:lnTo>
                  <a:lnTo>
                    <a:pt x="39625" y="44539"/>
                  </a:lnTo>
                  <a:lnTo>
                    <a:pt x="39625" y="44495"/>
                  </a:lnTo>
                  <a:lnTo>
                    <a:pt x="39976" y="43881"/>
                  </a:lnTo>
                  <a:lnTo>
                    <a:pt x="40020" y="43837"/>
                  </a:lnTo>
                  <a:lnTo>
                    <a:pt x="40634" y="41248"/>
                  </a:lnTo>
                  <a:lnTo>
                    <a:pt x="40942" y="40853"/>
                  </a:lnTo>
                  <a:lnTo>
                    <a:pt x="42741" y="39668"/>
                  </a:lnTo>
                  <a:lnTo>
                    <a:pt x="42828" y="39580"/>
                  </a:lnTo>
                  <a:lnTo>
                    <a:pt x="42828" y="39492"/>
                  </a:lnTo>
                  <a:lnTo>
                    <a:pt x="42784" y="39405"/>
                  </a:lnTo>
                  <a:lnTo>
                    <a:pt x="42741" y="39361"/>
                  </a:lnTo>
                  <a:lnTo>
                    <a:pt x="42082" y="39141"/>
                  </a:lnTo>
                  <a:lnTo>
                    <a:pt x="41995" y="39098"/>
                  </a:lnTo>
                  <a:lnTo>
                    <a:pt x="40064" y="39229"/>
                  </a:lnTo>
                  <a:lnTo>
                    <a:pt x="38089" y="39580"/>
                  </a:lnTo>
                  <a:lnTo>
                    <a:pt x="36115" y="39492"/>
                  </a:lnTo>
                  <a:lnTo>
                    <a:pt x="35149" y="39361"/>
                  </a:lnTo>
                  <a:lnTo>
                    <a:pt x="32955" y="38220"/>
                  </a:lnTo>
                  <a:lnTo>
                    <a:pt x="32297" y="37737"/>
                  </a:lnTo>
                  <a:lnTo>
                    <a:pt x="31858" y="35543"/>
                  </a:lnTo>
                  <a:lnTo>
                    <a:pt x="31463" y="32779"/>
                  </a:lnTo>
                  <a:lnTo>
                    <a:pt x="31156" y="31594"/>
                  </a:lnTo>
                  <a:lnTo>
                    <a:pt x="31156" y="31550"/>
                  </a:lnTo>
                  <a:lnTo>
                    <a:pt x="28962" y="28435"/>
                  </a:lnTo>
                  <a:lnTo>
                    <a:pt x="26724" y="25451"/>
                  </a:lnTo>
                  <a:lnTo>
                    <a:pt x="25978" y="24485"/>
                  </a:lnTo>
                  <a:lnTo>
                    <a:pt x="27602" y="21282"/>
                  </a:lnTo>
                  <a:lnTo>
                    <a:pt x="28523" y="19659"/>
                  </a:lnTo>
                  <a:lnTo>
                    <a:pt x="28874" y="19308"/>
                  </a:lnTo>
                  <a:lnTo>
                    <a:pt x="30103" y="18737"/>
                  </a:lnTo>
                  <a:lnTo>
                    <a:pt x="31288" y="18562"/>
                  </a:lnTo>
                  <a:lnTo>
                    <a:pt x="32867" y="18781"/>
                  </a:lnTo>
                  <a:lnTo>
                    <a:pt x="37299" y="19746"/>
                  </a:lnTo>
                  <a:lnTo>
                    <a:pt x="38747" y="20010"/>
                  </a:lnTo>
                  <a:lnTo>
                    <a:pt x="38835" y="20053"/>
                  </a:lnTo>
                  <a:lnTo>
                    <a:pt x="39713" y="19966"/>
                  </a:lnTo>
                  <a:lnTo>
                    <a:pt x="39757" y="19922"/>
                  </a:lnTo>
                  <a:lnTo>
                    <a:pt x="42082" y="18869"/>
                  </a:lnTo>
                  <a:lnTo>
                    <a:pt x="45154" y="18781"/>
                  </a:lnTo>
                  <a:lnTo>
                    <a:pt x="45198" y="18781"/>
                  </a:lnTo>
                  <a:lnTo>
                    <a:pt x="48357" y="17947"/>
                  </a:lnTo>
                  <a:lnTo>
                    <a:pt x="50420" y="17245"/>
                  </a:lnTo>
                  <a:lnTo>
                    <a:pt x="50464" y="17201"/>
                  </a:lnTo>
                  <a:lnTo>
                    <a:pt x="51429" y="16499"/>
                  </a:lnTo>
                  <a:lnTo>
                    <a:pt x="52175" y="18605"/>
                  </a:lnTo>
                  <a:lnTo>
                    <a:pt x="51648" y="21853"/>
                  </a:lnTo>
                  <a:lnTo>
                    <a:pt x="51297" y="25056"/>
                  </a:lnTo>
                  <a:lnTo>
                    <a:pt x="51166" y="27689"/>
                  </a:lnTo>
                  <a:lnTo>
                    <a:pt x="50551" y="31419"/>
                  </a:lnTo>
                  <a:lnTo>
                    <a:pt x="49893" y="33569"/>
                  </a:lnTo>
                  <a:lnTo>
                    <a:pt x="49893" y="33613"/>
                  </a:lnTo>
                  <a:lnTo>
                    <a:pt x="49718" y="36114"/>
                  </a:lnTo>
                  <a:lnTo>
                    <a:pt x="49718" y="37386"/>
                  </a:lnTo>
                  <a:lnTo>
                    <a:pt x="49761" y="37518"/>
                  </a:lnTo>
                  <a:lnTo>
                    <a:pt x="49981" y="37825"/>
                  </a:lnTo>
                  <a:lnTo>
                    <a:pt x="50113" y="37869"/>
                  </a:lnTo>
                  <a:lnTo>
                    <a:pt x="51034" y="38001"/>
                  </a:lnTo>
                  <a:lnTo>
                    <a:pt x="52789" y="39098"/>
                  </a:lnTo>
                  <a:lnTo>
                    <a:pt x="55993" y="40721"/>
                  </a:lnTo>
                  <a:lnTo>
                    <a:pt x="56036" y="40765"/>
                  </a:lnTo>
                  <a:lnTo>
                    <a:pt x="59415" y="41774"/>
                  </a:lnTo>
                  <a:lnTo>
                    <a:pt x="61214" y="42389"/>
                  </a:lnTo>
                  <a:lnTo>
                    <a:pt x="62662" y="44144"/>
                  </a:lnTo>
                  <a:lnTo>
                    <a:pt x="63935" y="45943"/>
                  </a:lnTo>
                  <a:lnTo>
                    <a:pt x="64593" y="46820"/>
                  </a:lnTo>
                  <a:lnTo>
                    <a:pt x="64681" y="46864"/>
                  </a:lnTo>
                  <a:lnTo>
                    <a:pt x="65866" y="47435"/>
                  </a:lnTo>
                  <a:lnTo>
                    <a:pt x="67972" y="48181"/>
                  </a:lnTo>
                  <a:lnTo>
                    <a:pt x="68016" y="48181"/>
                  </a:lnTo>
                  <a:lnTo>
                    <a:pt x="72053" y="48663"/>
                  </a:lnTo>
                  <a:lnTo>
                    <a:pt x="73984" y="48707"/>
                  </a:lnTo>
                  <a:lnTo>
                    <a:pt x="74905" y="48839"/>
                  </a:lnTo>
                  <a:lnTo>
                    <a:pt x="76880" y="49453"/>
                  </a:lnTo>
                  <a:lnTo>
                    <a:pt x="77538" y="49541"/>
                  </a:lnTo>
                  <a:lnTo>
                    <a:pt x="77626" y="49497"/>
                  </a:lnTo>
                  <a:lnTo>
                    <a:pt x="78415" y="49278"/>
                  </a:lnTo>
                  <a:lnTo>
                    <a:pt x="78503" y="49234"/>
                  </a:lnTo>
                  <a:lnTo>
                    <a:pt x="78547" y="49190"/>
                  </a:lnTo>
                  <a:lnTo>
                    <a:pt x="78547" y="49102"/>
                  </a:lnTo>
                  <a:lnTo>
                    <a:pt x="78547" y="49058"/>
                  </a:lnTo>
                  <a:lnTo>
                    <a:pt x="78503" y="48971"/>
                  </a:lnTo>
                  <a:lnTo>
                    <a:pt x="78459" y="48927"/>
                  </a:lnTo>
                  <a:lnTo>
                    <a:pt x="78328" y="48927"/>
                  </a:lnTo>
                  <a:lnTo>
                    <a:pt x="77538" y="49146"/>
                  </a:lnTo>
                  <a:lnTo>
                    <a:pt x="76967" y="49102"/>
                  </a:lnTo>
                  <a:lnTo>
                    <a:pt x="74993" y="48488"/>
                  </a:lnTo>
                  <a:lnTo>
                    <a:pt x="74949" y="48488"/>
                  </a:lnTo>
                  <a:lnTo>
                    <a:pt x="74027" y="48356"/>
                  </a:lnTo>
                  <a:lnTo>
                    <a:pt x="72053" y="48312"/>
                  </a:lnTo>
                  <a:lnTo>
                    <a:pt x="68104" y="47830"/>
                  </a:lnTo>
                  <a:lnTo>
                    <a:pt x="65997" y="47128"/>
                  </a:lnTo>
                  <a:lnTo>
                    <a:pt x="64856" y="46557"/>
                  </a:lnTo>
                  <a:lnTo>
                    <a:pt x="64198" y="45723"/>
                  </a:lnTo>
                  <a:lnTo>
                    <a:pt x="62926" y="43924"/>
                  </a:lnTo>
                  <a:lnTo>
                    <a:pt x="61478" y="42125"/>
                  </a:lnTo>
                  <a:lnTo>
                    <a:pt x="61390" y="42081"/>
                  </a:lnTo>
                  <a:lnTo>
                    <a:pt x="59547" y="41423"/>
                  </a:lnTo>
                  <a:lnTo>
                    <a:pt x="56168" y="40414"/>
                  </a:lnTo>
                  <a:lnTo>
                    <a:pt x="52965" y="38790"/>
                  </a:lnTo>
                  <a:lnTo>
                    <a:pt x="51166" y="37693"/>
                  </a:lnTo>
                  <a:lnTo>
                    <a:pt x="51122" y="37650"/>
                  </a:lnTo>
                  <a:lnTo>
                    <a:pt x="50200" y="37518"/>
                  </a:lnTo>
                  <a:lnTo>
                    <a:pt x="50069" y="37342"/>
                  </a:lnTo>
                  <a:lnTo>
                    <a:pt x="50069" y="36114"/>
                  </a:lnTo>
                  <a:lnTo>
                    <a:pt x="50244" y="33656"/>
                  </a:lnTo>
                  <a:lnTo>
                    <a:pt x="50902" y="31550"/>
                  </a:lnTo>
                  <a:lnTo>
                    <a:pt x="50902" y="31506"/>
                  </a:lnTo>
                  <a:lnTo>
                    <a:pt x="51473" y="27733"/>
                  </a:lnTo>
                  <a:lnTo>
                    <a:pt x="51648" y="25056"/>
                  </a:lnTo>
                  <a:lnTo>
                    <a:pt x="51999" y="21896"/>
                  </a:lnTo>
                  <a:lnTo>
                    <a:pt x="52526" y="18605"/>
                  </a:lnTo>
                  <a:lnTo>
                    <a:pt x="52526" y="18518"/>
                  </a:lnTo>
                  <a:lnTo>
                    <a:pt x="51648" y="16148"/>
                  </a:lnTo>
                  <a:lnTo>
                    <a:pt x="51604" y="16104"/>
                  </a:lnTo>
                  <a:lnTo>
                    <a:pt x="51561" y="16060"/>
                  </a:lnTo>
                  <a:lnTo>
                    <a:pt x="51385" y="16060"/>
                  </a:lnTo>
                  <a:lnTo>
                    <a:pt x="50244" y="16938"/>
                  </a:lnTo>
                  <a:lnTo>
                    <a:pt x="48270" y="17596"/>
                  </a:lnTo>
                  <a:lnTo>
                    <a:pt x="45154" y="18430"/>
                  </a:lnTo>
                  <a:lnTo>
                    <a:pt x="42039" y="18518"/>
                  </a:lnTo>
                  <a:lnTo>
                    <a:pt x="41951" y="18518"/>
                  </a:lnTo>
                  <a:lnTo>
                    <a:pt x="39669" y="19615"/>
                  </a:lnTo>
                  <a:lnTo>
                    <a:pt x="38791" y="19659"/>
                  </a:lnTo>
                  <a:lnTo>
                    <a:pt x="37343" y="19395"/>
                  </a:lnTo>
                  <a:lnTo>
                    <a:pt x="32955" y="18430"/>
                  </a:lnTo>
                  <a:lnTo>
                    <a:pt x="31288" y="18211"/>
                  </a:lnTo>
                  <a:lnTo>
                    <a:pt x="31244" y="18211"/>
                  </a:lnTo>
                  <a:lnTo>
                    <a:pt x="30015" y="18386"/>
                  </a:lnTo>
                  <a:lnTo>
                    <a:pt x="29971" y="18386"/>
                  </a:lnTo>
                  <a:lnTo>
                    <a:pt x="28699" y="19000"/>
                  </a:lnTo>
                  <a:lnTo>
                    <a:pt x="28655" y="19044"/>
                  </a:lnTo>
                  <a:lnTo>
                    <a:pt x="28260" y="19439"/>
                  </a:lnTo>
                  <a:lnTo>
                    <a:pt x="27295" y="21151"/>
                  </a:lnTo>
                  <a:lnTo>
                    <a:pt x="25627" y="24398"/>
                  </a:lnTo>
                  <a:lnTo>
                    <a:pt x="25583" y="24529"/>
                  </a:lnTo>
                  <a:lnTo>
                    <a:pt x="25627" y="24617"/>
                  </a:lnTo>
                  <a:lnTo>
                    <a:pt x="28699" y="28654"/>
                  </a:lnTo>
                  <a:lnTo>
                    <a:pt x="30849" y="31726"/>
                  </a:lnTo>
                  <a:lnTo>
                    <a:pt x="31112" y="32867"/>
                  </a:lnTo>
                  <a:lnTo>
                    <a:pt x="31507" y="35587"/>
                  </a:lnTo>
                  <a:lnTo>
                    <a:pt x="31946" y="37869"/>
                  </a:lnTo>
                  <a:lnTo>
                    <a:pt x="32034" y="38001"/>
                  </a:lnTo>
                  <a:lnTo>
                    <a:pt x="32780" y="38527"/>
                  </a:lnTo>
                  <a:lnTo>
                    <a:pt x="34974" y="39668"/>
                  </a:lnTo>
                  <a:lnTo>
                    <a:pt x="35062" y="39712"/>
                  </a:lnTo>
                  <a:lnTo>
                    <a:pt x="36071" y="39844"/>
                  </a:lnTo>
                  <a:lnTo>
                    <a:pt x="36115" y="39844"/>
                  </a:lnTo>
                  <a:lnTo>
                    <a:pt x="38089" y="39931"/>
                  </a:lnTo>
                  <a:lnTo>
                    <a:pt x="38133" y="39887"/>
                  </a:lnTo>
                  <a:lnTo>
                    <a:pt x="40108" y="39580"/>
                  </a:lnTo>
                  <a:lnTo>
                    <a:pt x="41995" y="39449"/>
                  </a:lnTo>
                  <a:lnTo>
                    <a:pt x="42258" y="39580"/>
                  </a:lnTo>
                  <a:lnTo>
                    <a:pt x="40722" y="40589"/>
                  </a:lnTo>
                  <a:lnTo>
                    <a:pt x="40678" y="40633"/>
                  </a:lnTo>
                  <a:lnTo>
                    <a:pt x="40327" y="41072"/>
                  </a:lnTo>
                  <a:lnTo>
                    <a:pt x="40327" y="41160"/>
                  </a:lnTo>
                  <a:lnTo>
                    <a:pt x="39669" y="43749"/>
                  </a:lnTo>
                  <a:lnTo>
                    <a:pt x="39362" y="44319"/>
                  </a:lnTo>
                  <a:lnTo>
                    <a:pt x="37694" y="45899"/>
                  </a:lnTo>
                  <a:lnTo>
                    <a:pt x="37080" y="46294"/>
                  </a:lnTo>
                  <a:lnTo>
                    <a:pt x="36466" y="46469"/>
                  </a:lnTo>
                  <a:lnTo>
                    <a:pt x="34272" y="46513"/>
                  </a:lnTo>
                  <a:lnTo>
                    <a:pt x="31814" y="46601"/>
                  </a:lnTo>
                  <a:lnTo>
                    <a:pt x="31770" y="46601"/>
                  </a:lnTo>
                  <a:lnTo>
                    <a:pt x="30717" y="46777"/>
                  </a:lnTo>
                  <a:lnTo>
                    <a:pt x="30673" y="46820"/>
                  </a:lnTo>
                  <a:lnTo>
                    <a:pt x="29752" y="47259"/>
                  </a:lnTo>
                  <a:lnTo>
                    <a:pt x="29708" y="47303"/>
                  </a:lnTo>
                  <a:lnTo>
                    <a:pt x="29094" y="47830"/>
                  </a:lnTo>
                  <a:lnTo>
                    <a:pt x="28436" y="48312"/>
                  </a:lnTo>
                  <a:lnTo>
                    <a:pt x="27777" y="48795"/>
                  </a:lnTo>
                  <a:lnTo>
                    <a:pt x="27075" y="49234"/>
                  </a:lnTo>
                  <a:lnTo>
                    <a:pt x="26373" y="49629"/>
                  </a:lnTo>
                  <a:lnTo>
                    <a:pt x="25671" y="50024"/>
                  </a:lnTo>
                  <a:lnTo>
                    <a:pt x="24179" y="50726"/>
                  </a:lnTo>
                  <a:lnTo>
                    <a:pt x="22643" y="51340"/>
                  </a:lnTo>
                  <a:lnTo>
                    <a:pt x="21108" y="51911"/>
                  </a:lnTo>
                  <a:lnTo>
                    <a:pt x="19528" y="52437"/>
                  </a:lnTo>
                  <a:lnTo>
                    <a:pt x="17948" y="52920"/>
                  </a:lnTo>
                  <a:lnTo>
                    <a:pt x="15491" y="53710"/>
                  </a:lnTo>
                  <a:lnTo>
                    <a:pt x="15052" y="53666"/>
                  </a:lnTo>
                  <a:lnTo>
                    <a:pt x="11936" y="52262"/>
                  </a:lnTo>
                  <a:lnTo>
                    <a:pt x="11893" y="52262"/>
                  </a:lnTo>
                  <a:lnTo>
                    <a:pt x="8821" y="51516"/>
                  </a:lnTo>
                  <a:lnTo>
                    <a:pt x="8777" y="51516"/>
                  </a:lnTo>
                  <a:lnTo>
                    <a:pt x="5486" y="51340"/>
                  </a:lnTo>
                  <a:lnTo>
                    <a:pt x="2414" y="51296"/>
                  </a:lnTo>
                  <a:lnTo>
                    <a:pt x="2151" y="51033"/>
                  </a:lnTo>
                  <a:lnTo>
                    <a:pt x="1054" y="49673"/>
                  </a:lnTo>
                  <a:lnTo>
                    <a:pt x="352" y="48444"/>
                  </a:lnTo>
                  <a:lnTo>
                    <a:pt x="484" y="46996"/>
                  </a:lnTo>
                  <a:lnTo>
                    <a:pt x="791" y="46031"/>
                  </a:lnTo>
                  <a:lnTo>
                    <a:pt x="1581" y="44670"/>
                  </a:lnTo>
                  <a:lnTo>
                    <a:pt x="2458" y="43749"/>
                  </a:lnTo>
                  <a:lnTo>
                    <a:pt x="4257" y="42959"/>
                  </a:lnTo>
                  <a:lnTo>
                    <a:pt x="5530" y="42564"/>
                  </a:lnTo>
                  <a:lnTo>
                    <a:pt x="5749" y="42652"/>
                  </a:lnTo>
                  <a:lnTo>
                    <a:pt x="5837" y="42696"/>
                  </a:lnTo>
                  <a:lnTo>
                    <a:pt x="5925" y="42652"/>
                  </a:lnTo>
                  <a:lnTo>
                    <a:pt x="6188" y="42432"/>
                  </a:lnTo>
                  <a:lnTo>
                    <a:pt x="6276" y="42301"/>
                  </a:lnTo>
                  <a:lnTo>
                    <a:pt x="6451" y="41160"/>
                  </a:lnTo>
                  <a:lnTo>
                    <a:pt x="7285" y="39273"/>
                  </a:lnTo>
                  <a:lnTo>
                    <a:pt x="8251" y="37474"/>
                  </a:lnTo>
                  <a:lnTo>
                    <a:pt x="9830" y="35280"/>
                  </a:lnTo>
                  <a:lnTo>
                    <a:pt x="10839" y="33525"/>
                  </a:lnTo>
                  <a:lnTo>
                    <a:pt x="10883" y="33437"/>
                  </a:lnTo>
                  <a:lnTo>
                    <a:pt x="10971" y="32735"/>
                  </a:lnTo>
                  <a:lnTo>
                    <a:pt x="10971" y="31594"/>
                  </a:lnTo>
                  <a:lnTo>
                    <a:pt x="11498" y="28610"/>
                  </a:lnTo>
                  <a:lnTo>
                    <a:pt x="11849" y="27601"/>
                  </a:lnTo>
                  <a:lnTo>
                    <a:pt x="12595" y="26416"/>
                  </a:lnTo>
                  <a:lnTo>
                    <a:pt x="13955" y="24003"/>
                  </a:lnTo>
                  <a:lnTo>
                    <a:pt x="15886" y="20053"/>
                  </a:lnTo>
                  <a:lnTo>
                    <a:pt x="16544" y="19395"/>
                  </a:lnTo>
                  <a:lnTo>
                    <a:pt x="17334" y="18913"/>
                  </a:lnTo>
                  <a:lnTo>
                    <a:pt x="17948" y="18781"/>
                  </a:lnTo>
                  <a:lnTo>
                    <a:pt x="18606" y="19044"/>
                  </a:lnTo>
                  <a:lnTo>
                    <a:pt x="18694" y="19044"/>
                  </a:lnTo>
                  <a:lnTo>
                    <a:pt x="18782" y="19000"/>
                  </a:lnTo>
                  <a:lnTo>
                    <a:pt x="19572" y="18430"/>
                  </a:lnTo>
                  <a:lnTo>
                    <a:pt x="20274" y="18342"/>
                  </a:lnTo>
                  <a:lnTo>
                    <a:pt x="22424" y="18474"/>
                  </a:lnTo>
                  <a:lnTo>
                    <a:pt x="24662" y="18869"/>
                  </a:lnTo>
                  <a:lnTo>
                    <a:pt x="26373" y="19571"/>
                  </a:lnTo>
                  <a:lnTo>
                    <a:pt x="26505" y="19571"/>
                  </a:lnTo>
                  <a:lnTo>
                    <a:pt x="26900" y="19439"/>
                  </a:lnTo>
                  <a:lnTo>
                    <a:pt x="26987" y="19395"/>
                  </a:lnTo>
                  <a:lnTo>
                    <a:pt x="27295" y="19132"/>
                  </a:lnTo>
                  <a:lnTo>
                    <a:pt x="27339" y="19044"/>
                  </a:lnTo>
                  <a:lnTo>
                    <a:pt x="27646" y="18211"/>
                  </a:lnTo>
                  <a:lnTo>
                    <a:pt x="27690" y="18123"/>
                  </a:lnTo>
                  <a:lnTo>
                    <a:pt x="27690" y="16236"/>
                  </a:lnTo>
                  <a:lnTo>
                    <a:pt x="27602" y="13954"/>
                  </a:lnTo>
                  <a:lnTo>
                    <a:pt x="28567" y="11980"/>
                  </a:lnTo>
                  <a:lnTo>
                    <a:pt x="29225" y="11014"/>
                  </a:lnTo>
                  <a:lnTo>
                    <a:pt x="30235" y="10224"/>
                  </a:lnTo>
                  <a:lnTo>
                    <a:pt x="31770" y="9303"/>
                  </a:lnTo>
                  <a:lnTo>
                    <a:pt x="33043" y="8820"/>
                  </a:lnTo>
                  <a:lnTo>
                    <a:pt x="33087" y="8776"/>
                  </a:lnTo>
                  <a:lnTo>
                    <a:pt x="33131" y="8732"/>
                  </a:lnTo>
                  <a:lnTo>
                    <a:pt x="33570" y="7548"/>
                  </a:lnTo>
                  <a:lnTo>
                    <a:pt x="34754" y="4652"/>
                  </a:lnTo>
                  <a:lnTo>
                    <a:pt x="35939" y="2106"/>
                  </a:lnTo>
                  <a:lnTo>
                    <a:pt x="36466" y="1668"/>
                  </a:lnTo>
                  <a:lnTo>
                    <a:pt x="38528" y="307"/>
                  </a:lnTo>
                  <a:lnTo>
                    <a:pt x="38572" y="263"/>
                  </a:lnTo>
                  <a:lnTo>
                    <a:pt x="38616" y="176"/>
                  </a:lnTo>
                  <a:lnTo>
                    <a:pt x="38616" y="132"/>
                  </a:lnTo>
                  <a:lnTo>
                    <a:pt x="38572" y="44"/>
                  </a:lnTo>
                  <a:lnTo>
                    <a:pt x="38528"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5" name="Google Shape;6965;p166"/>
            <p:cNvSpPr/>
            <p:nvPr/>
          </p:nvSpPr>
          <p:spPr>
            <a:xfrm>
              <a:off x="1656550" y="2963350"/>
              <a:ext cx="2084350" cy="1429425"/>
            </a:xfrm>
            <a:custGeom>
              <a:rect b="b" l="l" r="r" t="t"/>
              <a:pathLst>
                <a:path extrusionOk="0" h="57177" w="83374">
                  <a:moveTo>
                    <a:pt x="36860" y="0"/>
                  </a:moveTo>
                  <a:lnTo>
                    <a:pt x="36816" y="44"/>
                  </a:lnTo>
                  <a:lnTo>
                    <a:pt x="34403" y="1405"/>
                  </a:lnTo>
                  <a:lnTo>
                    <a:pt x="33262" y="2194"/>
                  </a:lnTo>
                  <a:lnTo>
                    <a:pt x="33218" y="2194"/>
                  </a:lnTo>
                  <a:lnTo>
                    <a:pt x="32121" y="3204"/>
                  </a:lnTo>
                  <a:lnTo>
                    <a:pt x="32121" y="3248"/>
                  </a:lnTo>
                  <a:lnTo>
                    <a:pt x="30673" y="4959"/>
                  </a:lnTo>
                  <a:lnTo>
                    <a:pt x="28962" y="6846"/>
                  </a:lnTo>
                  <a:lnTo>
                    <a:pt x="28918" y="6890"/>
                  </a:lnTo>
                  <a:lnTo>
                    <a:pt x="27689" y="10400"/>
                  </a:lnTo>
                  <a:lnTo>
                    <a:pt x="25188" y="12989"/>
                  </a:lnTo>
                  <a:lnTo>
                    <a:pt x="24179" y="14086"/>
                  </a:lnTo>
                  <a:lnTo>
                    <a:pt x="23696" y="14481"/>
                  </a:lnTo>
                  <a:lnTo>
                    <a:pt x="21458" y="15402"/>
                  </a:lnTo>
                  <a:lnTo>
                    <a:pt x="20317" y="15841"/>
                  </a:lnTo>
                  <a:lnTo>
                    <a:pt x="20273" y="15841"/>
                  </a:lnTo>
                  <a:lnTo>
                    <a:pt x="19176" y="16368"/>
                  </a:lnTo>
                  <a:lnTo>
                    <a:pt x="17377" y="17553"/>
                  </a:lnTo>
                  <a:lnTo>
                    <a:pt x="17333" y="17596"/>
                  </a:lnTo>
                  <a:lnTo>
                    <a:pt x="16236" y="18957"/>
                  </a:lnTo>
                  <a:lnTo>
                    <a:pt x="16236" y="19001"/>
                  </a:lnTo>
                  <a:lnTo>
                    <a:pt x="14613" y="21458"/>
                  </a:lnTo>
                  <a:lnTo>
                    <a:pt x="13516" y="23476"/>
                  </a:lnTo>
                  <a:lnTo>
                    <a:pt x="12024" y="26197"/>
                  </a:lnTo>
                  <a:lnTo>
                    <a:pt x="10927" y="28347"/>
                  </a:lnTo>
                  <a:lnTo>
                    <a:pt x="10927" y="28391"/>
                  </a:lnTo>
                  <a:lnTo>
                    <a:pt x="10444" y="30410"/>
                  </a:lnTo>
                  <a:lnTo>
                    <a:pt x="10400" y="30453"/>
                  </a:lnTo>
                  <a:lnTo>
                    <a:pt x="10225" y="32823"/>
                  </a:lnTo>
                  <a:lnTo>
                    <a:pt x="10269" y="34315"/>
                  </a:lnTo>
                  <a:lnTo>
                    <a:pt x="10181" y="35149"/>
                  </a:lnTo>
                  <a:lnTo>
                    <a:pt x="9479" y="36465"/>
                  </a:lnTo>
                  <a:lnTo>
                    <a:pt x="7943" y="38527"/>
                  </a:lnTo>
                  <a:lnTo>
                    <a:pt x="7899" y="38527"/>
                  </a:lnTo>
                  <a:lnTo>
                    <a:pt x="6890" y="40283"/>
                  </a:lnTo>
                  <a:lnTo>
                    <a:pt x="6144" y="42082"/>
                  </a:lnTo>
                  <a:lnTo>
                    <a:pt x="5617" y="42872"/>
                  </a:lnTo>
                  <a:lnTo>
                    <a:pt x="2633" y="44495"/>
                  </a:lnTo>
                  <a:lnTo>
                    <a:pt x="2589" y="44539"/>
                  </a:lnTo>
                  <a:lnTo>
                    <a:pt x="966" y="46601"/>
                  </a:lnTo>
                  <a:lnTo>
                    <a:pt x="308" y="47918"/>
                  </a:lnTo>
                  <a:lnTo>
                    <a:pt x="308" y="47962"/>
                  </a:lnTo>
                  <a:lnTo>
                    <a:pt x="1" y="50112"/>
                  </a:lnTo>
                  <a:lnTo>
                    <a:pt x="1" y="50156"/>
                  </a:lnTo>
                  <a:lnTo>
                    <a:pt x="1" y="50989"/>
                  </a:lnTo>
                  <a:lnTo>
                    <a:pt x="44" y="51121"/>
                  </a:lnTo>
                  <a:lnTo>
                    <a:pt x="2326" y="53973"/>
                  </a:lnTo>
                  <a:lnTo>
                    <a:pt x="3379" y="55641"/>
                  </a:lnTo>
                  <a:lnTo>
                    <a:pt x="3423" y="55641"/>
                  </a:lnTo>
                  <a:lnTo>
                    <a:pt x="3686" y="55948"/>
                  </a:lnTo>
                  <a:lnTo>
                    <a:pt x="3774" y="55992"/>
                  </a:lnTo>
                  <a:lnTo>
                    <a:pt x="7153" y="56562"/>
                  </a:lnTo>
                  <a:lnTo>
                    <a:pt x="10400" y="57001"/>
                  </a:lnTo>
                  <a:lnTo>
                    <a:pt x="11629" y="57177"/>
                  </a:lnTo>
                  <a:lnTo>
                    <a:pt x="11673" y="57177"/>
                  </a:lnTo>
                  <a:lnTo>
                    <a:pt x="15710" y="56431"/>
                  </a:lnTo>
                  <a:lnTo>
                    <a:pt x="17421" y="56080"/>
                  </a:lnTo>
                  <a:lnTo>
                    <a:pt x="19483" y="55421"/>
                  </a:lnTo>
                  <a:lnTo>
                    <a:pt x="21283" y="55070"/>
                  </a:lnTo>
                  <a:lnTo>
                    <a:pt x="22818" y="55070"/>
                  </a:lnTo>
                  <a:lnTo>
                    <a:pt x="24398" y="55377"/>
                  </a:lnTo>
                  <a:lnTo>
                    <a:pt x="24442" y="55377"/>
                  </a:lnTo>
                  <a:lnTo>
                    <a:pt x="27952" y="54807"/>
                  </a:lnTo>
                  <a:lnTo>
                    <a:pt x="28084" y="54763"/>
                  </a:lnTo>
                  <a:lnTo>
                    <a:pt x="28611" y="54237"/>
                  </a:lnTo>
                  <a:lnTo>
                    <a:pt x="28655" y="54193"/>
                  </a:lnTo>
                  <a:lnTo>
                    <a:pt x="30015" y="51999"/>
                  </a:lnTo>
                  <a:lnTo>
                    <a:pt x="30541" y="51428"/>
                  </a:lnTo>
                  <a:lnTo>
                    <a:pt x="31375" y="50902"/>
                  </a:lnTo>
                  <a:lnTo>
                    <a:pt x="33525" y="50024"/>
                  </a:lnTo>
                  <a:lnTo>
                    <a:pt x="35412" y="49629"/>
                  </a:lnTo>
                  <a:lnTo>
                    <a:pt x="37387" y="49410"/>
                  </a:lnTo>
                  <a:lnTo>
                    <a:pt x="38177" y="49146"/>
                  </a:lnTo>
                  <a:lnTo>
                    <a:pt x="38220" y="49103"/>
                  </a:lnTo>
                  <a:lnTo>
                    <a:pt x="38966" y="48620"/>
                  </a:lnTo>
                  <a:lnTo>
                    <a:pt x="39010" y="48576"/>
                  </a:lnTo>
                  <a:lnTo>
                    <a:pt x="40809" y="46909"/>
                  </a:lnTo>
                  <a:lnTo>
                    <a:pt x="40809" y="46865"/>
                  </a:lnTo>
                  <a:lnTo>
                    <a:pt x="41380" y="46075"/>
                  </a:lnTo>
                  <a:lnTo>
                    <a:pt x="42345" y="44012"/>
                  </a:lnTo>
                  <a:lnTo>
                    <a:pt x="42960" y="43047"/>
                  </a:lnTo>
                  <a:lnTo>
                    <a:pt x="43486" y="42608"/>
                  </a:lnTo>
                  <a:lnTo>
                    <a:pt x="44890" y="42082"/>
                  </a:lnTo>
                  <a:lnTo>
                    <a:pt x="47084" y="41555"/>
                  </a:lnTo>
                  <a:lnTo>
                    <a:pt x="49234" y="41072"/>
                  </a:lnTo>
                  <a:lnTo>
                    <a:pt x="50419" y="41116"/>
                  </a:lnTo>
                  <a:lnTo>
                    <a:pt x="51955" y="41511"/>
                  </a:lnTo>
                  <a:lnTo>
                    <a:pt x="56299" y="43925"/>
                  </a:lnTo>
                  <a:lnTo>
                    <a:pt x="57484" y="44539"/>
                  </a:lnTo>
                  <a:lnTo>
                    <a:pt x="58449" y="44934"/>
                  </a:lnTo>
                  <a:lnTo>
                    <a:pt x="59239" y="45197"/>
                  </a:lnTo>
                  <a:lnTo>
                    <a:pt x="59854" y="45373"/>
                  </a:lnTo>
                  <a:lnTo>
                    <a:pt x="60292" y="45504"/>
                  </a:lnTo>
                  <a:lnTo>
                    <a:pt x="60687" y="45636"/>
                  </a:lnTo>
                  <a:lnTo>
                    <a:pt x="61082" y="45855"/>
                  </a:lnTo>
                  <a:lnTo>
                    <a:pt x="61521" y="46163"/>
                  </a:lnTo>
                  <a:lnTo>
                    <a:pt x="62004" y="46645"/>
                  </a:lnTo>
                  <a:lnTo>
                    <a:pt x="62574" y="47260"/>
                  </a:lnTo>
                  <a:lnTo>
                    <a:pt x="63232" y="48137"/>
                  </a:lnTo>
                  <a:lnTo>
                    <a:pt x="64066" y="49234"/>
                  </a:lnTo>
                  <a:lnTo>
                    <a:pt x="64637" y="49936"/>
                  </a:lnTo>
                  <a:lnTo>
                    <a:pt x="64680" y="49980"/>
                  </a:lnTo>
                  <a:lnTo>
                    <a:pt x="66874" y="50814"/>
                  </a:lnTo>
                  <a:lnTo>
                    <a:pt x="68674" y="51384"/>
                  </a:lnTo>
                  <a:lnTo>
                    <a:pt x="68717" y="51384"/>
                  </a:lnTo>
                  <a:lnTo>
                    <a:pt x="72798" y="51823"/>
                  </a:lnTo>
                  <a:lnTo>
                    <a:pt x="75080" y="51779"/>
                  </a:lnTo>
                  <a:lnTo>
                    <a:pt x="76879" y="52218"/>
                  </a:lnTo>
                  <a:lnTo>
                    <a:pt x="77011" y="52218"/>
                  </a:lnTo>
                  <a:lnTo>
                    <a:pt x="79380" y="51516"/>
                  </a:lnTo>
                  <a:lnTo>
                    <a:pt x="82277" y="50551"/>
                  </a:lnTo>
                  <a:lnTo>
                    <a:pt x="83198" y="50419"/>
                  </a:lnTo>
                  <a:lnTo>
                    <a:pt x="83286" y="50375"/>
                  </a:lnTo>
                  <a:lnTo>
                    <a:pt x="83330" y="50331"/>
                  </a:lnTo>
                  <a:lnTo>
                    <a:pt x="83374" y="50287"/>
                  </a:lnTo>
                  <a:lnTo>
                    <a:pt x="83374" y="50200"/>
                  </a:lnTo>
                  <a:lnTo>
                    <a:pt x="83330" y="50112"/>
                  </a:lnTo>
                  <a:lnTo>
                    <a:pt x="83286" y="50068"/>
                  </a:lnTo>
                  <a:lnTo>
                    <a:pt x="83154" y="50068"/>
                  </a:lnTo>
                  <a:lnTo>
                    <a:pt x="82189" y="50243"/>
                  </a:lnTo>
                  <a:lnTo>
                    <a:pt x="79293" y="51165"/>
                  </a:lnTo>
                  <a:lnTo>
                    <a:pt x="76923" y="51867"/>
                  </a:lnTo>
                  <a:lnTo>
                    <a:pt x="75124" y="51428"/>
                  </a:lnTo>
                  <a:lnTo>
                    <a:pt x="75080" y="51428"/>
                  </a:lnTo>
                  <a:lnTo>
                    <a:pt x="72798" y="51472"/>
                  </a:lnTo>
                  <a:lnTo>
                    <a:pt x="68761" y="51033"/>
                  </a:lnTo>
                  <a:lnTo>
                    <a:pt x="67006" y="50463"/>
                  </a:lnTo>
                  <a:lnTo>
                    <a:pt x="64856" y="49673"/>
                  </a:lnTo>
                  <a:lnTo>
                    <a:pt x="64329" y="49015"/>
                  </a:lnTo>
                  <a:lnTo>
                    <a:pt x="63496" y="47874"/>
                  </a:lnTo>
                  <a:lnTo>
                    <a:pt x="62794" y="46996"/>
                  </a:lnTo>
                  <a:lnTo>
                    <a:pt x="62223" y="46338"/>
                  </a:lnTo>
                  <a:lnTo>
                    <a:pt x="61697" y="45855"/>
                  </a:lnTo>
                  <a:lnTo>
                    <a:pt x="61258" y="45548"/>
                  </a:lnTo>
                  <a:lnTo>
                    <a:pt x="60863" y="45329"/>
                  </a:lnTo>
                  <a:lnTo>
                    <a:pt x="60424" y="45197"/>
                  </a:lnTo>
                  <a:lnTo>
                    <a:pt x="59941" y="45022"/>
                  </a:lnTo>
                  <a:lnTo>
                    <a:pt x="59327" y="44846"/>
                  </a:lnTo>
                  <a:lnTo>
                    <a:pt x="58581" y="44583"/>
                  </a:lnTo>
                  <a:lnTo>
                    <a:pt x="57616" y="44188"/>
                  </a:lnTo>
                  <a:lnTo>
                    <a:pt x="56475" y="43617"/>
                  </a:lnTo>
                  <a:lnTo>
                    <a:pt x="52087" y="41160"/>
                  </a:lnTo>
                  <a:lnTo>
                    <a:pt x="52043" y="41160"/>
                  </a:lnTo>
                  <a:lnTo>
                    <a:pt x="50463" y="40765"/>
                  </a:lnTo>
                  <a:lnTo>
                    <a:pt x="50419" y="40765"/>
                  </a:lnTo>
                  <a:lnTo>
                    <a:pt x="49234" y="40721"/>
                  </a:lnTo>
                  <a:lnTo>
                    <a:pt x="49191" y="40721"/>
                  </a:lnTo>
                  <a:lnTo>
                    <a:pt x="46997" y="41204"/>
                  </a:lnTo>
                  <a:lnTo>
                    <a:pt x="44803" y="41731"/>
                  </a:lnTo>
                  <a:lnTo>
                    <a:pt x="43354" y="42257"/>
                  </a:lnTo>
                  <a:lnTo>
                    <a:pt x="43311" y="42301"/>
                  </a:lnTo>
                  <a:lnTo>
                    <a:pt x="42696" y="42784"/>
                  </a:lnTo>
                  <a:lnTo>
                    <a:pt x="42652" y="42828"/>
                  </a:lnTo>
                  <a:lnTo>
                    <a:pt x="42038" y="43793"/>
                  </a:lnTo>
                  <a:lnTo>
                    <a:pt x="42038" y="43837"/>
                  </a:lnTo>
                  <a:lnTo>
                    <a:pt x="41073" y="45899"/>
                  </a:lnTo>
                  <a:lnTo>
                    <a:pt x="40546" y="46689"/>
                  </a:lnTo>
                  <a:lnTo>
                    <a:pt x="38791" y="48313"/>
                  </a:lnTo>
                  <a:lnTo>
                    <a:pt x="38045" y="48795"/>
                  </a:lnTo>
                  <a:lnTo>
                    <a:pt x="37299" y="49059"/>
                  </a:lnTo>
                  <a:lnTo>
                    <a:pt x="35368" y="49278"/>
                  </a:lnTo>
                  <a:lnTo>
                    <a:pt x="33437" y="49673"/>
                  </a:lnTo>
                  <a:lnTo>
                    <a:pt x="31243" y="50551"/>
                  </a:lnTo>
                  <a:lnTo>
                    <a:pt x="31200" y="50594"/>
                  </a:lnTo>
                  <a:lnTo>
                    <a:pt x="30322" y="51165"/>
                  </a:lnTo>
                  <a:lnTo>
                    <a:pt x="30278" y="51165"/>
                  </a:lnTo>
                  <a:lnTo>
                    <a:pt x="29752" y="51779"/>
                  </a:lnTo>
                  <a:lnTo>
                    <a:pt x="29708" y="51779"/>
                  </a:lnTo>
                  <a:lnTo>
                    <a:pt x="28347" y="54017"/>
                  </a:lnTo>
                  <a:lnTo>
                    <a:pt x="27865" y="54456"/>
                  </a:lnTo>
                  <a:lnTo>
                    <a:pt x="24398" y="55026"/>
                  </a:lnTo>
                  <a:lnTo>
                    <a:pt x="22862" y="54719"/>
                  </a:lnTo>
                  <a:lnTo>
                    <a:pt x="21283" y="54719"/>
                  </a:lnTo>
                  <a:lnTo>
                    <a:pt x="21239" y="54763"/>
                  </a:lnTo>
                  <a:lnTo>
                    <a:pt x="19440" y="55070"/>
                  </a:lnTo>
                  <a:lnTo>
                    <a:pt x="19396" y="55070"/>
                  </a:lnTo>
                  <a:lnTo>
                    <a:pt x="17333" y="55728"/>
                  </a:lnTo>
                  <a:lnTo>
                    <a:pt x="15622" y="56080"/>
                  </a:lnTo>
                  <a:lnTo>
                    <a:pt x="11629" y="56825"/>
                  </a:lnTo>
                  <a:lnTo>
                    <a:pt x="10488" y="56650"/>
                  </a:lnTo>
                  <a:lnTo>
                    <a:pt x="7197" y="56211"/>
                  </a:lnTo>
                  <a:lnTo>
                    <a:pt x="3906" y="55641"/>
                  </a:lnTo>
                  <a:lnTo>
                    <a:pt x="3686" y="55421"/>
                  </a:lnTo>
                  <a:lnTo>
                    <a:pt x="2589" y="53754"/>
                  </a:lnTo>
                  <a:lnTo>
                    <a:pt x="352" y="50946"/>
                  </a:lnTo>
                  <a:lnTo>
                    <a:pt x="352" y="50156"/>
                  </a:lnTo>
                  <a:lnTo>
                    <a:pt x="659" y="48049"/>
                  </a:lnTo>
                  <a:lnTo>
                    <a:pt x="1273" y="46777"/>
                  </a:lnTo>
                  <a:lnTo>
                    <a:pt x="2853" y="44802"/>
                  </a:lnTo>
                  <a:lnTo>
                    <a:pt x="5837" y="43179"/>
                  </a:lnTo>
                  <a:lnTo>
                    <a:pt x="5924" y="43135"/>
                  </a:lnTo>
                  <a:lnTo>
                    <a:pt x="6451" y="42213"/>
                  </a:lnTo>
                  <a:lnTo>
                    <a:pt x="7197" y="40458"/>
                  </a:lnTo>
                  <a:lnTo>
                    <a:pt x="8206" y="38703"/>
                  </a:lnTo>
                  <a:lnTo>
                    <a:pt x="9742" y="36684"/>
                  </a:lnTo>
                  <a:lnTo>
                    <a:pt x="9786" y="36641"/>
                  </a:lnTo>
                  <a:lnTo>
                    <a:pt x="10532" y="35280"/>
                  </a:lnTo>
                  <a:lnTo>
                    <a:pt x="10532" y="35236"/>
                  </a:lnTo>
                  <a:lnTo>
                    <a:pt x="10620" y="34315"/>
                  </a:lnTo>
                  <a:lnTo>
                    <a:pt x="10620" y="34271"/>
                  </a:lnTo>
                  <a:lnTo>
                    <a:pt x="10576" y="32823"/>
                  </a:lnTo>
                  <a:lnTo>
                    <a:pt x="10751" y="30497"/>
                  </a:lnTo>
                  <a:lnTo>
                    <a:pt x="11278" y="28479"/>
                  </a:lnTo>
                  <a:lnTo>
                    <a:pt x="12331" y="26373"/>
                  </a:lnTo>
                  <a:lnTo>
                    <a:pt x="13823" y="23608"/>
                  </a:lnTo>
                  <a:lnTo>
                    <a:pt x="14876" y="21633"/>
                  </a:lnTo>
                  <a:lnTo>
                    <a:pt x="16500" y="19176"/>
                  </a:lnTo>
                  <a:lnTo>
                    <a:pt x="17597" y="17860"/>
                  </a:lnTo>
                  <a:lnTo>
                    <a:pt x="19352" y="16675"/>
                  </a:lnTo>
                  <a:lnTo>
                    <a:pt x="20449" y="16148"/>
                  </a:lnTo>
                  <a:lnTo>
                    <a:pt x="21590" y="15710"/>
                  </a:lnTo>
                  <a:lnTo>
                    <a:pt x="23872" y="14788"/>
                  </a:lnTo>
                  <a:lnTo>
                    <a:pt x="24398" y="14393"/>
                  </a:lnTo>
                  <a:lnTo>
                    <a:pt x="24398" y="14349"/>
                  </a:lnTo>
                  <a:lnTo>
                    <a:pt x="25451" y="13252"/>
                  </a:lnTo>
                  <a:lnTo>
                    <a:pt x="27996" y="10619"/>
                  </a:lnTo>
                  <a:lnTo>
                    <a:pt x="27996" y="10532"/>
                  </a:lnTo>
                  <a:lnTo>
                    <a:pt x="29269" y="7065"/>
                  </a:lnTo>
                  <a:lnTo>
                    <a:pt x="30936" y="5178"/>
                  </a:lnTo>
                  <a:lnTo>
                    <a:pt x="32384" y="3467"/>
                  </a:lnTo>
                  <a:lnTo>
                    <a:pt x="33481" y="2458"/>
                  </a:lnTo>
                  <a:lnTo>
                    <a:pt x="34578" y="1712"/>
                  </a:lnTo>
                  <a:lnTo>
                    <a:pt x="36992" y="351"/>
                  </a:lnTo>
                  <a:lnTo>
                    <a:pt x="37036" y="308"/>
                  </a:lnTo>
                  <a:lnTo>
                    <a:pt x="37080" y="220"/>
                  </a:lnTo>
                  <a:lnTo>
                    <a:pt x="37080" y="176"/>
                  </a:lnTo>
                  <a:lnTo>
                    <a:pt x="37036" y="88"/>
                  </a:lnTo>
                  <a:lnTo>
                    <a:pt x="36992" y="44"/>
                  </a:lnTo>
                  <a:lnTo>
                    <a:pt x="36948"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6" name="Google Shape;6966;p166"/>
            <p:cNvSpPr/>
            <p:nvPr/>
          </p:nvSpPr>
          <p:spPr>
            <a:xfrm>
              <a:off x="1579750" y="2837200"/>
              <a:ext cx="2045975" cy="1732200"/>
            </a:xfrm>
            <a:custGeom>
              <a:rect b="b" l="l" r="r" t="t"/>
              <a:pathLst>
                <a:path extrusionOk="0" h="69288" w="81839">
                  <a:moveTo>
                    <a:pt x="34315" y="0"/>
                  </a:moveTo>
                  <a:lnTo>
                    <a:pt x="34272" y="44"/>
                  </a:lnTo>
                  <a:lnTo>
                    <a:pt x="32165" y="1536"/>
                  </a:lnTo>
                  <a:lnTo>
                    <a:pt x="29489" y="3862"/>
                  </a:lnTo>
                  <a:lnTo>
                    <a:pt x="25715" y="6889"/>
                  </a:lnTo>
                  <a:lnTo>
                    <a:pt x="20493" y="11102"/>
                  </a:lnTo>
                  <a:lnTo>
                    <a:pt x="18475" y="12726"/>
                  </a:lnTo>
                  <a:lnTo>
                    <a:pt x="18431" y="12726"/>
                  </a:lnTo>
                  <a:lnTo>
                    <a:pt x="14525" y="17640"/>
                  </a:lnTo>
                  <a:lnTo>
                    <a:pt x="12331" y="20536"/>
                  </a:lnTo>
                  <a:lnTo>
                    <a:pt x="10357" y="23037"/>
                  </a:lnTo>
                  <a:lnTo>
                    <a:pt x="8645" y="25363"/>
                  </a:lnTo>
                  <a:lnTo>
                    <a:pt x="7680" y="27074"/>
                  </a:lnTo>
                  <a:lnTo>
                    <a:pt x="7636" y="27162"/>
                  </a:lnTo>
                  <a:lnTo>
                    <a:pt x="6934" y="31462"/>
                  </a:lnTo>
                  <a:lnTo>
                    <a:pt x="6320" y="35763"/>
                  </a:lnTo>
                  <a:lnTo>
                    <a:pt x="6013" y="38352"/>
                  </a:lnTo>
                  <a:lnTo>
                    <a:pt x="5661" y="40590"/>
                  </a:lnTo>
                  <a:lnTo>
                    <a:pt x="5047" y="43222"/>
                  </a:lnTo>
                  <a:lnTo>
                    <a:pt x="4301" y="45636"/>
                  </a:lnTo>
                  <a:lnTo>
                    <a:pt x="3380" y="47128"/>
                  </a:lnTo>
                  <a:lnTo>
                    <a:pt x="2063" y="48927"/>
                  </a:lnTo>
                  <a:lnTo>
                    <a:pt x="2063" y="48971"/>
                  </a:lnTo>
                  <a:lnTo>
                    <a:pt x="747" y="51209"/>
                  </a:lnTo>
                  <a:lnTo>
                    <a:pt x="747" y="51252"/>
                  </a:lnTo>
                  <a:lnTo>
                    <a:pt x="527" y="52042"/>
                  </a:lnTo>
                  <a:lnTo>
                    <a:pt x="527" y="52086"/>
                  </a:lnTo>
                  <a:lnTo>
                    <a:pt x="176" y="55684"/>
                  </a:lnTo>
                  <a:lnTo>
                    <a:pt x="1" y="57659"/>
                  </a:lnTo>
                  <a:lnTo>
                    <a:pt x="1" y="57703"/>
                  </a:lnTo>
                  <a:lnTo>
                    <a:pt x="45" y="58010"/>
                  </a:lnTo>
                  <a:lnTo>
                    <a:pt x="89" y="58098"/>
                  </a:lnTo>
                  <a:lnTo>
                    <a:pt x="133" y="58142"/>
                  </a:lnTo>
                  <a:lnTo>
                    <a:pt x="1317" y="58624"/>
                  </a:lnTo>
                  <a:lnTo>
                    <a:pt x="2063" y="59458"/>
                  </a:lnTo>
                  <a:lnTo>
                    <a:pt x="3248" y="61696"/>
                  </a:lnTo>
                  <a:lnTo>
                    <a:pt x="4433" y="63890"/>
                  </a:lnTo>
                  <a:lnTo>
                    <a:pt x="5749" y="65865"/>
                  </a:lnTo>
                  <a:lnTo>
                    <a:pt x="6671" y="67049"/>
                  </a:lnTo>
                  <a:lnTo>
                    <a:pt x="6715" y="67093"/>
                  </a:lnTo>
                  <a:lnTo>
                    <a:pt x="9347" y="68980"/>
                  </a:lnTo>
                  <a:lnTo>
                    <a:pt x="9391" y="68980"/>
                  </a:lnTo>
                  <a:lnTo>
                    <a:pt x="10137" y="69243"/>
                  </a:lnTo>
                  <a:lnTo>
                    <a:pt x="10181" y="69287"/>
                  </a:lnTo>
                  <a:lnTo>
                    <a:pt x="10269" y="69243"/>
                  </a:lnTo>
                  <a:lnTo>
                    <a:pt x="10883" y="69068"/>
                  </a:lnTo>
                  <a:lnTo>
                    <a:pt x="10927" y="69024"/>
                  </a:lnTo>
                  <a:lnTo>
                    <a:pt x="13341" y="66611"/>
                  </a:lnTo>
                  <a:lnTo>
                    <a:pt x="17114" y="64460"/>
                  </a:lnTo>
                  <a:lnTo>
                    <a:pt x="18562" y="63627"/>
                  </a:lnTo>
                  <a:lnTo>
                    <a:pt x="20010" y="63539"/>
                  </a:lnTo>
                  <a:lnTo>
                    <a:pt x="22029" y="63100"/>
                  </a:lnTo>
                  <a:lnTo>
                    <a:pt x="22907" y="63056"/>
                  </a:lnTo>
                  <a:lnTo>
                    <a:pt x="26900" y="64417"/>
                  </a:lnTo>
                  <a:lnTo>
                    <a:pt x="29357" y="65075"/>
                  </a:lnTo>
                  <a:lnTo>
                    <a:pt x="31156" y="65601"/>
                  </a:lnTo>
                  <a:lnTo>
                    <a:pt x="31288" y="65601"/>
                  </a:lnTo>
                  <a:lnTo>
                    <a:pt x="33569" y="63846"/>
                  </a:lnTo>
                  <a:lnTo>
                    <a:pt x="33613" y="63846"/>
                  </a:lnTo>
                  <a:lnTo>
                    <a:pt x="35281" y="62135"/>
                  </a:lnTo>
                  <a:lnTo>
                    <a:pt x="35281" y="62091"/>
                  </a:lnTo>
                  <a:lnTo>
                    <a:pt x="36641" y="59721"/>
                  </a:lnTo>
                  <a:lnTo>
                    <a:pt x="37080" y="59239"/>
                  </a:lnTo>
                  <a:lnTo>
                    <a:pt x="38177" y="58756"/>
                  </a:lnTo>
                  <a:lnTo>
                    <a:pt x="40415" y="58361"/>
                  </a:lnTo>
                  <a:lnTo>
                    <a:pt x="40459" y="58361"/>
                  </a:lnTo>
                  <a:lnTo>
                    <a:pt x="43048" y="57264"/>
                  </a:lnTo>
                  <a:lnTo>
                    <a:pt x="43092" y="57264"/>
                  </a:lnTo>
                  <a:lnTo>
                    <a:pt x="45154" y="55597"/>
                  </a:lnTo>
                  <a:lnTo>
                    <a:pt x="47216" y="53973"/>
                  </a:lnTo>
                  <a:lnTo>
                    <a:pt x="48313" y="53403"/>
                  </a:lnTo>
                  <a:lnTo>
                    <a:pt x="50069" y="53359"/>
                  </a:lnTo>
                  <a:lnTo>
                    <a:pt x="50902" y="53403"/>
                  </a:lnTo>
                  <a:lnTo>
                    <a:pt x="53096" y="53578"/>
                  </a:lnTo>
                  <a:lnTo>
                    <a:pt x="54193" y="53666"/>
                  </a:lnTo>
                  <a:lnTo>
                    <a:pt x="55246" y="53841"/>
                  </a:lnTo>
                  <a:lnTo>
                    <a:pt x="56300" y="54105"/>
                  </a:lnTo>
                  <a:lnTo>
                    <a:pt x="57353" y="54456"/>
                  </a:lnTo>
                  <a:lnTo>
                    <a:pt x="57835" y="54631"/>
                  </a:lnTo>
                  <a:lnTo>
                    <a:pt x="58362" y="54895"/>
                  </a:lnTo>
                  <a:lnTo>
                    <a:pt x="58845" y="55158"/>
                  </a:lnTo>
                  <a:lnTo>
                    <a:pt x="59327" y="55465"/>
                  </a:lnTo>
                  <a:lnTo>
                    <a:pt x="60512" y="56518"/>
                  </a:lnTo>
                  <a:lnTo>
                    <a:pt x="60556" y="56562"/>
                  </a:lnTo>
                  <a:lnTo>
                    <a:pt x="65383" y="58537"/>
                  </a:lnTo>
                  <a:lnTo>
                    <a:pt x="65427" y="58537"/>
                  </a:lnTo>
                  <a:lnTo>
                    <a:pt x="66436" y="58624"/>
                  </a:lnTo>
                  <a:lnTo>
                    <a:pt x="68455" y="59019"/>
                  </a:lnTo>
                  <a:lnTo>
                    <a:pt x="70692" y="59370"/>
                  </a:lnTo>
                  <a:lnTo>
                    <a:pt x="70736" y="59370"/>
                  </a:lnTo>
                  <a:lnTo>
                    <a:pt x="73062" y="59414"/>
                  </a:lnTo>
                  <a:lnTo>
                    <a:pt x="75432" y="59590"/>
                  </a:lnTo>
                  <a:lnTo>
                    <a:pt x="75475" y="59590"/>
                  </a:lnTo>
                  <a:lnTo>
                    <a:pt x="79161" y="59414"/>
                  </a:lnTo>
                  <a:lnTo>
                    <a:pt x="79205" y="59370"/>
                  </a:lnTo>
                  <a:lnTo>
                    <a:pt x="81706" y="58712"/>
                  </a:lnTo>
                  <a:lnTo>
                    <a:pt x="81750" y="58712"/>
                  </a:lnTo>
                  <a:lnTo>
                    <a:pt x="81794" y="58624"/>
                  </a:lnTo>
                  <a:lnTo>
                    <a:pt x="81838" y="58580"/>
                  </a:lnTo>
                  <a:lnTo>
                    <a:pt x="81838" y="58493"/>
                  </a:lnTo>
                  <a:lnTo>
                    <a:pt x="81794" y="58449"/>
                  </a:lnTo>
                  <a:lnTo>
                    <a:pt x="81750" y="58405"/>
                  </a:lnTo>
                  <a:lnTo>
                    <a:pt x="81706" y="58361"/>
                  </a:lnTo>
                  <a:lnTo>
                    <a:pt x="81619" y="58361"/>
                  </a:lnTo>
                  <a:lnTo>
                    <a:pt x="79117" y="59063"/>
                  </a:lnTo>
                  <a:lnTo>
                    <a:pt x="75432" y="59239"/>
                  </a:lnTo>
                  <a:lnTo>
                    <a:pt x="73106" y="59063"/>
                  </a:lnTo>
                  <a:lnTo>
                    <a:pt x="70736" y="59019"/>
                  </a:lnTo>
                  <a:lnTo>
                    <a:pt x="68498" y="58668"/>
                  </a:lnTo>
                  <a:lnTo>
                    <a:pt x="66524" y="58273"/>
                  </a:lnTo>
                  <a:lnTo>
                    <a:pt x="66480" y="58273"/>
                  </a:lnTo>
                  <a:lnTo>
                    <a:pt x="65471" y="58186"/>
                  </a:lnTo>
                  <a:lnTo>
                    <a:pt x="62531" y="57001"/>
                  </a:lnTo>
                  <a:lnTo>
                    <a:pt x="60688" y="56255"/>
                  </a:lnTo>
                  <a:lnTo>
                    <a:pt x="59547" y="55202"/>
                  </a:lnTo>
                  <a:lnTo>
                    <a:pt x="59547" y="55158"/>
                  </a:lnTo>
                  <a:lnTo>
                    <a:pt x="59020" y="54851"/>
                  </a:lnTo>
                  <a:lnTo>
                    <a:pt x="58538" y="54587"/>
                  </a:lnTo>
                  <a:lnTo>
                    <a:pt x="58011" y="54324"/>
                  </a:lnTo>
                  <a:lnTo>
                    <a:pt x="57484" y="54105"/>
                  </a:lnTo>
                  <a:lnTo>
                    <a:pt x="56958" y="53929"/>
                  </a:lnTo>
                  <a:lnTo>
                    <a:pt x="56431" y="53754"/>
                  </a:lnTo>
                  <a:lnTo>
                    <a:pt x="55378" y="53534"/>
                  </a:lnTo>
                  <a:lnTo>
                    <a:pt x="54281" y="53315"/>
                  </a:lnTo>
                  <a:lnTo>
                    <a:pt x="53184" y="53227"/>
                  </a:lnTo>
                  <a:lnTo>
                    <a:pt x="50902" y="53052"/>
                  </a:lnTo>
                  <a:lnTo>
                    <a:pt x="50069" y="53008"/>
                  </a:lnTo>
                  <a:lnTo>
                    <a:pt x="48269" y="53052"/>
                  </a:lnTo>
                  <a:lnTo>
                    <a:pt x="48182" y="53095"/>
                  </a:lnTo>
                  <a:lnTo>
                    <a:pt x="47041" y="53666"/>
                  </a:lnTo>
                  <a:lnTo>
                    <a:pt x="46997" y="53666"/>
                  </a:lnTo>
                  <a:lnTo>
                    <a:pt x="44935" y="55333"/>
                  </a:lnTo>
                  <a:lnTo>
                    <a:pt x="42872" y="56957"/>
                  </a:lnTo>
                  <a:lnTo>
                    <a:pt x="40371" y="58010"/>
                  </a:lnTo>
                  <a:lnTo>
                    <a:pt x="38089" y="58405"/>
                  </a:lnTo>
                  <a:lnTo>
                    <a:pt x="38045" y="58405"/>
                  </a:lnTo>
                  <a:lnTo>
                    <a:pt x="36904" y="58931"/>
                  </a:lnTo>
                  <a:lnTo>
                    <a:pt x="36861" y="58975"/>
                  </a:lnTo>
                  <a:lnTo>
                    <a:pt x="36378" y="59502"/>
                  </a:lnTo>
                  <a:lnTo>
                    <a:pt x="36334" y="59546"/>
                  </a:lnTo>
                  <a:lnTo>
                    <a:pt x="35018" y="61915"/>
                  </a:lnTo>
                  <a:lnTo>
                    <a:pt x="33350" y="63583"/>
                  </a:lnTo>
                  <a:lnTo>
                    <a:pt x="31156" y="65250"/>
                  </a:lnTo>
                  <a:lnTo>
                    <a:pt x="29445" y="64768"/>
                  </a:lnTo>
                  <a:lnTo>
                    <a:pt x="27031" y="64065"/>
                  </a:lnTo>
                  <a:lnTo>
                    <a:pt x="22994" y="62705"/>
                  </a:lnTo>
                  <a:lnTo>
                    <a:pt x="22907" y="62705"/>
                  </a:lnTo>
                  <a:lnTo>
                    <a:pt x="21985" y="62749"/>
                  </a:lnTo>
                  <a:lnTo>
                    <a:pt x="19967" y="63188"/>
                  </a:lnTo>
                  <a:lnTo>
                    <a:pt x="18475" y="63276"/>
                  </a:lnTo>
                  <a:lnTo>
                    <a:pt x="18387" y="63320"/>
                  </a:lnTo>
                  <a:lnTo>
                    <a:pt x="13165" y="66303"/>
                  </a:lnTo>
                  <a:lnTo>
                    <a:pt x="13121" y="66347"/>
                  </a:lnTo>
                  <a:lnTo>
                    <a:pt x="10708" y="68717"/>
                  </a:lnTo>
                  <a:lnTo>
                    <a:pt x="10181" y="68892"/>
                  </a:lnTo>
                  <a:lnTo>
                    <a:pt x="9567" y="68673"/>
                  </a:lnTo>
                  <a:lnTo>
                    <a:pt x="6934" y="66786"/>
                  </a:lnTo>
                  <a:lnTo>
                    <a:pt x="6013" y="65689"/>
                  </a:lnTo>
                  <a:lnTo>
                    <a:pt x="4740" y="63714"/>
                  </a:lnTo>
                  <a:lnTo>
                    <a:pt x="3555" y="61520"/>
                  </a:lnTo>
                  <a:lnTo>
                    <a:pt x="2327" y="59239"/>
                  </a:lnTo>
                  <a:lnTo>
                    <a:pt x="1537" y="58361"/>
                  </a:lnTo>
                  <a:lnTo>
                    <a:pt x="1493" y="58317"/>
                  </a:lnTo>
                  <a:lnTo>
                    <a:pt x="396" y="57878"/>
                  </a:lnTo>
                  <a:lnTo>
                    <a:pt x="352" y="57659"/>
                  </a:lnTo>
                  <a:lnTo>
                    <a:pt x="527" y="55728"/>
                  </a:lnTo>
                  <a:lnTo>
                    <a:pt x="878" y="52130"/>
                  </a:lnTo>
                  <a:lnTo>
                    <a:pt x="1054" y="51384"/>
                  </a:lnTo>
                  <a:lnTo>
                    <a:pt x="2370" y="49146"/>
                  </a:lnTo>
                  <a:lnTo>
                    <a:pt x="3687" y="47347"/>
                  </a:lnTo>
                  <a:lnTo>
                    <a:pt x="4608" y="45811"/>
                  </a:lnTo>
                  <a:lnTo>
                    <a:pt x="4608" y="45767"/>
                  </a:lnTo>
                  <a:lnTo>
                    <a:pt x="5398" y="43310"/>
                  </a:lnTo>
                  <a:lnTo>
                    <a:pt x="5969" y="40633"/>
                  </a:lnTo>
                  <a:lnTo>
                    <a:pt x="6364" y="38396"/>
                  </a:lnTo>
                  <a:lnTo>
                    <a:pt x="6671" y="35807"/>
                  </a:lnTo>
                  <a:lnTo>
                    <a:pt x="7285" y="31506"/>
                  </a:lnTo>
                  <a:lnTo>
                    <a:pt x="7987" y="27250"/>
                  </a:lnTo>
                  <a:lnTo>
                    <a:pt x="8953" y="25539"/>
                  </a:lnTo>
                  <a:lnTo>
                    <a:pt x="10664" y="23257"/>
                  </a:lnTo>
                  <a:lnTo>
                    <a:pt x="12595" y="20756"/>
                  </a:lnTo>
                  <a:lnTo>
                    <a:pt x="14789" y="17860"/>
                  </a:lnTo>
                  <a:lnTo>
                    <a:pt x="18694" y="12989"/>
                  </a:lnTo>
                  <a:lnTo>
                    <a:pt x="25934" y="7153"/>
                  </a:lnTo>
                  <a:lnTo>
                    <a:pt x="29708" y="4125"/>
                  </a:lnTo>
                  <a:lnTo>
                    <a:pt x="32385" y="1799"/>
                  </a:lnTo>
                  <a:lnTo>
                    <a:pt x="34447" y="307"/>
                  </a:lnTo>
                  <a:lnTo>
                    <a:pt x="34535" y="263"/>
                  </a:lnTo>
                  <a:lnTo>
                    <a:pt x="34535" y="220"/>
                  </a:lnTo>
                  <a:lnTo>
                    <a:pt x="34535" y="132"/>
                  </a:lnTo>
                  <a:lnTo>
                    <a:pt x="34491" y="88"/>
                  </a:lnTo>
                  <a:lnTo>
                    <a:pt x="34447" y="44"/>
                  </a:lnTo>
                  <a:lnTo>
                    <a:pt x="34403"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7" name="Google Shape;6967;p166"/>
            <p:cNvSpPr/>
            <p:nvPr/>
          </p:nvSpPr>
          <p:spPr>
            <a:xfrm>
              <a:off x="1896800" y="3719200"/>
              <a:ext cx="560600" cy="444300"/>
            </a:xfrm>
            <a:custGeom>
              <a:rect b="b" l="l" r="r" t="t"/>
              <a:pathLst>
                <a:path extrusionOk="0" h="17772" w="22424">
                  <a:moveTo>
                    <a:pt x="6188" y="483"/>
                  </a:moveTo>
                  <a:lnTo>
                    <a:pt x="6670" y="1316"/>
                  </a:lnTo>
                  <a:lnTo>
                    <a:pt x="6758" y="1404"/>
                  </a:lnTo>
                  <a:lnTo>
                    <a:pt x="8513" y="2062"/>
                  </a:lnTo>
                  <a:lnTo>
                    <a:pt x="12550" y="3861"/>
                  </a:lnTo>
                  <a:lnTo>
                    <a:pt x="12813" y="4213"/>
                  </a:lnTo>
                  <a:lnTo>
                    <a:pt x="13384" y="5441"/>
                  </a:lnTo>
                  <a:lnTo>
                    <a:pt x="14393" y="7196"/>
                  </a:lnTo>
                  <a:lnTo>
                    <a:pt x="14920" y="9347"/>
                  </a:lnTo>
                  <a:lnTo>
                    <a:pt x="15359" y="10707"/>
                  </a:lnTo>
                  <a:lnTo>
                    <a:pt x="15359" y="10751"/>
                  </a:lnTo>
                  <a:lnTo>
                    <a:pt x="16105" y="11892"/>
                  </a:lnTo>
                  <a:lnTo>
                    <a:pt x="16148" y="11935"/>
                  </a:lnTo>
                  <a:lnTo>
                    <a:pt x="17070" y="12638"/>
                  </a:lnTo>
                  <a:lnTo>
                    <a:pt x="17114" y="12681"/>
                  </a:lnTo>
                  <a:lnTo>
                    <a:pt x="19439" y="13383"/>
                  </a:lnTo>
                  <a:lnTo>
                    <a:pt x="19527" y="13383"/>
                  </a:lnTo>
                  <a:lnTo>
                    <a:pt x="20712" y="13208"/>
                  </a:lnTo>
                  <a:lnTo>
                    <a:pt x="21985" y="13471"/>
                  </a:lnTo>
                  <a:lnTo>
                    <a:pt x="22028" y="13471"/>
                  </a:lnTo>
                  <a:lnTo>
                    <a:pt x="21897" y="13559"/>
                  </a:lnTo>
                  <a:lnTo>
                    <a:pt x="20668" y="14086"/>
                  </a:lnTo>
                  <a:lnTo>
                    <a:pt x="16105" y="15490"/>
                  </a:lnTo>
                  <a:lnTo>
                    <a:pt x="13735" y="16367"/>
                  </a:lnTo>
                  <a:lnTo>
                    <a:pt x="11234" y="17420"/>
                  </a:lnTo>
                  <a:lnTo>
                    <a:pt x="10883" y="17333"/>
                  </a:lnTo>
                  <a:lnTo>
                    <a:pt x="8733" y="16455"/>
                  </a:lnTo>
                  <a:lnTo>
                    <a:pt x="5222" y="15051"/>
                  </a:lnTo>
                  <a:lnTo>
                    <a:pt x="5178" y="15051"/>
                  </a:lnTo>
                  <a:lnTo>
                    <a:pt x="746" y="13866"/>
                  </a:lnTo>
                  <a:lnTo>
                    <a:pt x="395" y="13515"/>
                  </a:lnTo>
                  <a:lnTo>
                    <a:pt x="351" y="12901"/>
                  </a:lnTo>
                  <a:lnTo>
                    <a:pt x="702" y="11672"/>
                  </a:lnTo>
                  <a:lnTo>
                    <a:pt x="1229" y="10795"/>
                  </a:lnTo>
                  <a:lnTo>
                    <a:pt x="2633" y="8732"/>
                  </a:lnTo>
                  <a:lnTo>
                    <a:pt x="5091" y="4958"/>
                  </a:lnTo>
                  <a:lnTo>
                    <a:pt x="5134" y="4915"/>
                  </a:lnTo>
                  <a:lnTo>
                    <a:pt x="5749" y="2852"/>
                  </a:lnTo>
                  <a:lnTo>
                    <a:pt x="6056" y="746"/>
                  </a:lnTo>
                  <a:lnTo>
                    <a:pt x="6188" y="483"/>
                  </a:lnTo>
                  <a:close/>
                  <a:moveTo>
                    <a:pt x="6144" y="0"/>
                  </a:moveTo>
                  <a:lnTo>
                    <a:pt x="6056" y="44"/>
                  </a:lnTo>
                  <a:lnTo>
                    <a:pt x="6012" y="88"/>
                  </a:lnTo>
                  <a:lnTo>
                    <a:pt x="5749" y="614"/>
                  </a:lnTo>
                  <a:lnTo>
                    <a:pt x="5705" y="658"/>
                  </a:lnTo>
                  <a:lnTo>
                    <a:pt x="5398" y="2764"/>
                  </a:lnTo>
                  <a:lnTo>
                    <a:pt x="4783" y="4827"/>
                  </a:lnTo>
                  <a:lnTo>
                    <a:pt x="2370" y="8513"/>
                  </a:lnTo>
                  <a:lnTo>
                    <a:pt x="922" y="10619"/>
                  </a:lnTo>
                  <a:lnTo>
                    <a:pt x="395" y="11541"/>
                  </a:lnTo>
                  <a:lnTo>
                    <a:pt x="351" y="11584"/>
                  </a:lnTo>
                  <a:lnTo>
                    <a:pt x="0" y="12857"/>
                  </a:lnTo>
                  <a:lnTo>
                    <a:pt x="0" y="12901"/>
                  </a:lnTo>
                  <a:lnTo>
                    <a:pt x="44" y="13603"/>
                  </a:lnTo>
                  <a:lnTo>
                    <a:pt x="88" y="13691"/>
                  </a:lnTo>
                  <a:lnTo>
                    <a:pt x="527" y="14173"/>
                  </a:lnTo>
                  <a:lnTo>
                    <a:pt x="615" y="14217"/>
                  </a:lnTo>
                  <a:lnTo>
                    <a:pt x="5091" y="15358"/>
                  </a:lnTo>
                  <a:lnTo>
                    <a:pt x="8601" y="16806"/>
                  </a:lnTo>
                  <a:lnTo>
                    <a:pt x="10751" y="17684"/>
                  </a:lnTo>
                  <a:lnTo>
                    <a:pt x="10795" y="17684"/>
                  </a:lnTo>
                  <a:lnTo>
                    <a:pt x="11234" y="17772"/>
                  </a:lnTo>
                  <a:lnTo>
                    <a:pt x="11322" y="17728"/>
                  </a:lnTo>
                  <a:lnTo>
                    <a:pt x="13867" y="16675"/>
                  </a:lnTo>
                  <a:lnTo>
                    <a:pt x="16192" y="15841"/>
                  </a:lnTo>
                  <a:lnTo>
                    <a:pt x="20756" y="14437"/>
                  </a:lnTo>
                  <a:lnTo>
                    <a:pt x="20800" y="14437"/>
                  </a:lnTo>
                  <a:lnTo>
                    <a:pt x="22072" y="13866"/>
                  </a:lnTo>
                  <a:lnTo>
                    <a:pt x="22116" y="13866"/>
                  </a:lnTo>
                  <a:lnTo>
                    <a:pt x="22379" y="13603"/>
                  </a:lnTo>
                  <a:lnTo>
                    <a:pt x="22423" y="13559"/>
                  </a:lnTo>
                  <a:lnTo>
                    <a:pt x="22423" y="13471"/>
                  </a:lnTo>
                  <a:lnTo>
                    <a:pt x="22423" y="13427"/>
                  </a:lnTo>
                  <a:lnTo>
                    <a:pt x="22379" y="13340"/>
                  </a:lnTo>
                  <a:lnTo>
                    <a:pt x="22204" y="13164"/>
                  </a:lnTo>
                  <a:lnTo>
                    <a:pt x="22116" y="13120"/>
                  </a:lnTo>
                  <a:lnTo>
                    <a:pt x="20756" y="12857"/>
                  </a:lnTo>
                  <a:lnTo>
                    <a:pt x="20712" y="12857"/>
                  </a:lnTo>
                  <a:lnTo>
                    <a:pt x="19527" y="13032"/>
                  </a:lnTo>
                  <a:lnTo>
                    <a:pt x="17245" y="12374"/>
                  </a:lnTo>
                  <a:lnTo>
                    <a:pt x="16368" y="11672"/>
                  </a:lnTo>
                  <a:lnTo>
                    <a:pt x="15666" y="10575"/>
                  </a:lnTo>
                  <a:lnTo>
                    <a:pt x="15271" y="9259"/>
                  </a:lnTo>
                  <a:lnTo>
                    <a:pt x="14744" y="7065"/>
                  </a:lnTo>
                  <a:lnTo>
                    <a:pt x="14700" y="7021"/>
                  </a:lnTo>
                  <a:lnTo>
                    <a:pt x="13691" y="5266"/>
                  </a:lnTo>
                  <a:lnTo>
                    <a:pt x="13121" y="4037"/>
                  </a:lnTo>
                  <a:lnTo>
                    <a:pt x="13077" y="3993"/>
                  </a:lnTo>
                  <a:lnTo>
                    <a:pt x="12813" y="3598"/>
                  </a:lnTo>
                  <a:lnTo>
                    <a:pt x="12726" y="3554"/>
                  </a:lnTo>
                  <a:lnTo>
                    <a:pt x="8645" y="1755"/>
                  </a:lnTo>
                  <a:lnTo>
                    <a:pt x="6933" y="1097"/>
                  </a:lnTo>
                  <a:lnTo>
                    <a:pt x="6495" y="263"/>
                  </a:lnTo>
                  <a:lnTo>
                    <a:pt x="6451" y="219"/>
                  </a:lnTo>
                  <a:lnTo>
                    <a:pt x="6275" y="44"/>
                  </a:lnTo>
                  <a:lnTo>
                    <a:pt x="6231"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8" name="Google Shape;6968;p166"/>
            <p:cNvSpPr/>
            <p:nvPr/>
          </p:nvSpPr>
          <p:spPr>
            <a:xfrm>
              <a:off x="1870475" y="3665425"/>
              <a:ext cx="650550" cy="557325"/>
            </a:xfrm>
            <a:custGeom>
              <a:rect b="b" l="l" r="r" t="t"/>
              <a:pathLst>
                <a:path extrusionOk="0" h="22293" w="26022">
                  <a:moveTo>
                    <a:pt x="10224" y="352"/>
                  </a:moveTo>
                  <a:lnTo>
                    <a:pt x="10795" y="571"/>
                  </a:lnTo>
                  <a:lnTo>
                    <a:pt x="12945" y="2239"/>
                  </a:lnTo>
                  <a:lnTo>
                    <a:pt x="14832" y="3511"/>
                  </a:lnTo>
                  <a:lnTo>
                    <a:pt x="16017" y="4828"/>
                  </a:lnTo>
                  <a:lnTo>
                    <a:pt x="17026" y="6495"/>
                  </a:lnTo>
                  <a:lnTo>
                    <a:pt x="17947" y="8294"/>
                  </a:lnTo>
                  <a:lnTo>
                    <a:pt x="18430" y="10927"/>
                  </a:lnTo>
                  <a:lnTo>
                    <a:pt x="18957" y="13692"/>
                  </a:lnTo>
                  <a:lnTo>
                    <a:pt x="18957" y="13735"/>
                  </a:lnTo>
                  <a:lnTo>
                    <a:pt x="19308" y="14130"/>
                  </a:lnTo>
                  <a:lnTo>
                    <a:pt x="19395" y="14174"/>
                  </a:lnTo>
                  <a:lnTo>
                    <a:pt x="20800" y="14525"/>
                  </a:lnTo>
                  <a:lnTo>
                    <a:pt x="20843" y="14525"/>
                  </a:lnTo>
                  <a:lnTo>
                    <a:pt x="21940" y="14569"/>
                  </a:lnTo>
                  <a:lnTo>
                    <a:pt x="25363" y="15227"/>
                  </a:lnTo>
                  <a:lnTo>
                    <a:pt x="25583" y="15359"/>
                  </a:lnTo>
                  <a:lnTo>
                    <a:pt x="25670" y="15578"/>
                  </a:lnTo>
                  <a:lnTo>
                    <a:pt x="25583" y="16324"/>
                  </a:lnTo>
                  <a:lnTo>
                    <a:pt x="25407" y="16632"/>
                  </a:lnTo>
                  <a:lnTo>
                    <a:pt x="24968" y="16851"/>
                  </a:lnTo>
                  <a:lnTo>
                    <a:pt x="23915" y="17026"/>
                  </a:lnTo>
                  <a:lnTo>
                    <a:pt x="23871" y="17026"/>
                  </a:lnTo>
                  <a:lnTo>
                    <a:pt x="19659" y="18650"/>
                  </a:lnTo>
                  <a:lnTo>
                    <a:pt x="19615" y="18694"/>
                  </a:lnTo>
                  <a:lnTo>
                    <a:pt x="19132" y="19001"/>
                  </a:lnTo>
                  <a:lnTo>
                    <a:pt x="17772" y="19659"/>
                  </a:lnTo>
                  <a:lnTo>
                    <a:pt x="13164" y="21371"/>
                  </a:lnTo>
                  <a:lnTo>
                    <a:pt x="11804" y="21941"/>
                  </a:lnTo>
                  <a:lnTo>
                    <a:pt x="11278" y="21809"/>
                  </a:lnTo>
                  <a:lnTo>
                    <a:pt x="10093" y="21371"/>
                  </a:lnTo>
                  <a:lnTo>
                    <a:pt x="8074" y="20493"/>
                  </a:lnTo>
                  <a:lnTo>
                    <a:pt x="5661" y="19396"/>
                  </a:lnTo>
                  <a:lnTo>
                    <a:pt x="878" y="17377"/>
                  </a:lnTo>
                  <a:lnTo>
                    <a:pt x="483" y="16544"/>
                  </a:lnTo>
                  <a:lnTo>
                    <a:pt x="395" y="16193"/>
                  </a:lnTo>
                  <a:lnTo>
                    <a:pt x="351" y="15842"/>
                  </a:lnTo>
                  <a:lnTo>
                    <a:pt x="351" y="15491"/>
                  </a:lnTo>
                  <a:lnTo>
                    <a:pt x="395" y="15140"/>
                  </a:lnTo>
                  <a:lnTo>
                    <a:pt x="439" y="14789"/>
                  </a:lnTo>
                  <a:lnTo>
                    <a:pt x="571" y="14481"/>
                  </a:lnTo>
                  <a:lnTo>
                    <a:pt x="834" y="13779"/>
                  </a:lnTo>
                  <a:lnTo>
                    <a:pt x="1141" y="13121"/>
                  </a:lnTo>
                  <a:lnTo>
                    <a:pt x="1580" y="12463"/>
                  </a:lnTo>
                  <a:lnTo>
                    <a:pt x="2458" y="11190"/>
                  </a:lnTo>
                  <a:lnTo>
                    <a:pt x="3116" y="10269"/>
                  </a:lnTo>
                  <a:lnTo>
                    <a:pt x="3379" y="9830"/>
                  </a:lnTo>
                  <a:lnTo>
                    <a:pt x="3642" y="9435"/>
                  </a:lnTo>
                  <a:lnTo>
                    <a:pt x="4915" y="6890"/>
                  </a:lnTo>
                  <a:lnTo>
                    <a:pt x="4915" y="6846"/>
                  </a:lnTo>
                  <a:lnTo>
                    <a:pt x="5617" y="4345"/>
                  </a:lnTo>
                  <a:lnTo>
                    <a:pt x="6144" y="2327"/>
                  </a:lnTo>
                  <a:lnTo>
                    <a:pt x="6889" y="1493"/>
                  </a:lnTo>
                  <a:lnTo>
                    <a:pt x="8381" y="966"/>
                  </a:lnTo>
                  <a:lnTo>
                    <a:pt x="8469" y="878"/>
                  </a:lnTo>
                  <a:lnTo>
                    <a:pt x="8908" y="352"/>
                  </a:lnTo>
                  <a:close/>
                  <a:moveTo>
                    <a:pt x="8776" y="1"/>
                  </a:moveTo>
                  <a:lnTo>
                    <a:pt x="8732" y="45"/>
                  </a:lnTo>
                  <a:lnTo>
                    <a:pt x="8206" y="615"/>
                  </a:lnTo>
                  <a:lnTo>
                    <a:pt x="6758" y="1186"/>
                  </a:lnTo>
                  <a:lnTo>
                    <a:pt x="6670" y="1230"/>
                  </a:lnTo>
                  <a:lnTo>
                    <a:pt x="5836" y="2107"/>
                  </a:lnTo>
                  <a:lnTo>
                    <a:pt x="5792" y="2195"/>
                  </a:lnTo>
                  <a:lnTo>
                    <a:pt x="5310" y="4257"/>
                  </a:lnTo>
                  <a:lnTo>
                    <a:pt x="4608" y="6715"/>
                  </a:lnTo>
                  <a:lnTo>
                    <a:pt x="3335" y="9260"/>
                  </a:lnTo>
                  <a:lnTo>
                    <a:pt x="3072" y="9655"/>
                  </a:lnTo>
                  <a:lnTo>
                    <a:pt x="2809" y="10093"/>
                  </a:lnTo>
                  <a:lnTo>
                    <a:pt x="2194" y="10971"/>
                  </a:lnTo>
                  <a:lnTo>
                    <a:pt x="1712" y="11629"/>
                  </a:lnTo>
                  <a:lnTo>
                    <a:pt x="1229" y="12287"/>
                  </a:lnTo>
                  <a:lnTo>
                    <a:pt x="834" y="12989"/>
                  </a:lnTo>
                  <a:lnTo>
                    <a:pt x="483" y="13692"/>
                  </a:lnTo>
                  <a:lnTo>
                    <a:pt x="176" y="14437"/>
                  </a:lnTo>
                  <a:lnTo>
                    <a:pt x="88" y="14789"/>
                  </a:lnTo>
                  <a:lnTo>
                    <a:pt x="44" y="15140"/>
                  </a:lnTo>
                  <a:lnTo>
                    <a:pt x="0" y="15534"/>
                  </a:lnTo>
                  <a:lnTo>
                    <a:pt x="0" y="15886"/>
                  </a:lnTo>
                  <a:lnTo>
                    <a:pt x="88" y="16280"/>
                  </a:lnTo>
                  <a:lnTo>
                    <a:pt x="176" y="16675"/>
                  </a:lnTo>
                  <a:lnTo>
                    <a:pt x="615" y="17597"/>
                  </a:lnTo>
                  <a:lnTo>
                    <a:pt x="702" y="17685"/>
                  </a:lnTo>
                  <a:lnTo>
                    <a:pt x="5529" y="19747"/>
                  </a:lnTo>
                  <a:lnTo>
                    <a:pt x="7899" y="20800"/>
                  </a:lnTo>
                  <a:lnTo>
                    <a:pt x="9961" y="21678"/>
                  </a:lnTo>
                  <a:lnTo>
                    <a:pt x="11190" y="22160"/>
                  </a:lnTo>
                  <a:lnTo>
                    <a:pt x="11804" y="22292"/>
                  </a:lnTo>
                  <a:lnTo>
                    <a:pt x="11892" y="22248"/>
                  </a:lnTo>
                  <a:lnTo>
                    <a:pt x="13296" y="21678"/>
                  </a:lnTo>
                  <a:lnTo>
                    <a:pt x="17903" y="19966"/>
                  </a:lnTo>
                  <a:lnTo>
                    <a:pt x="19308" y="19352"/>
                  </a:lnTo>
                  <a:lnTo>
                    <a:pt x="19308" y="19308"/>
                  </a:lnTo>
                  <a:lnTo>
                    <a:pt x="19834" y="19001"/>
                  </a:lnTo>
                  <a:lnTo>
                    <a:pt x="23959" y="17377"/>
                  </a:lnTo>
                  <a:lnTo>
                    <a:pt x="25056" y="17202"/>
                  </a:lnTo>
                  <a:lnTo>
                    <a:pt x="25100" y="17202"/>
                  </a:lnTo>
                  <a:lnTo>
                    <a:pt x="25626" y="16895"/>
                  </a:lnTo>
                  <a:lnTo>
                    <a:pt x="25670" y="16851"/>
                  </a:lnTo>
                  <a:lnTo>
                    <a:pt x="25890" y="16500"/>
                  </a:lnTo>
                  <a:lnTo>
                    <a:pt x="25934" y="16412"/>
                  </a:lnTo>
                  <a:lnTo>
                    <a:pt x="26021" y="15578"/>
                  </a:lnTo>
                  <a:lnTo>
                    <a:pt x="26021" y="15491"/>
                  </a:lnTo>
                  <a:lnTo>
                    <a:pt x="25846" y="15183"/>
                  </a:lnTo>
                  <a:lnTo>
                    <a:pt x="25802" y="15096"/>
                  </a:lnTo>
                  <a:lnTo>
                    <a:pt x="25539" y="14920"/>
                  </a:lnTo>
                  <a:lnTo>
                    <a:pt x="25451" y="14876"/>
                  </a:lnTo>
                  <a:lnTo>
                    <a:pt x="21984" y="14218"/>
                  </a:lnTo>
                  <a:lnTo>
                    <a:pt x="20843" y="14174"/>
                  </a:lnTo>
                  <a:lnTo>
                    <a:pt x="19527" y="13867"/>
                  </a:lnTo>
                  <a:lnTo>
                    <a:pt x="19264" y="13560"/>
                  </a:lnTo>
                  <a:lnTo>
                    <a:pt x="18781" y="10839"/>
                  </a:lnTo>
                  <a:lnTo>
                    <a:pt x="18298" y="8206"/>
                  </a:lnTo>
                  <a:lnTo>
                    <a:pt x="18255" y="8163"/>
                  </a:lnTo>
                  <a:lnTo>
                    <a:pt x="17333" y="6320"/>
                  </a:lnTo>
                  <a:lnTo>
                    <a:pt x="16324" y="4652"/>
                  </a:lnTo>
                  <a:lnTo>
                    <a:pt x="16280" y="4608"/>
                  </a:lnTo>
                  <a:lnTo>
                    <a:pt x="15051" y="3292"/>
                  </a:lnTo>
                  <a:lnTo>
                    <a:pt x="15051" y="3248"/>
                  </a:lnTo>
                  <a:lnTo>
                    <a:pt x="13164" y="1932"/>
                  </a:lnTo>
                  <a:lnTo>
                    <a:pt x="11014" y="264"/>
                  </a:lnTo>
                  <a:lnTo>
                    <a:pt x="10970" y="264"/>
                  </a:lnTo>
                  <a:lnTo>
                    <a:pt x="10356"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9" name="Google Shape;6969;p166"/>
            <p:cNvSpPr/>
            <p:nvPr/>
          </p:nvSpPr>
          <p:spPr>
            <a:xfrm>
              <a:off x="1686175" y="3501975"/>
              <a:ext cx="889700" cy="781100"/>
            </a:xfrm>
            <a:custGeom>
              <a:rect b="b" l="l" r="r" t="t"/>
              <a:pathLst>
                <a:path extrusionOk="0" h="31244" w="35588">
                  <a:moveTo>
                    <a:pt x="16807" y="352"/>
                  </a:moveTo>
                  <a:lnTo>
                    <a:pt x="17070" y="615"/>
                  </a:lnTo>
                  <a:lnTo>
                    <a:pt x="17509" y="1405"/>
                  </a:lnTo>
                  <a:lnTo>
                    <a:pt x="18430" y="3423"/>
                  </a:lnTo>
                  <a:lnTo>
                    <a:pt x="18474" y="3511"/>
                  </a:lnTo>
                  <a:lnTo>
                    <a:pt x="19878" y="4345"/>
                  </a:lnTo>
                  <a:lnTo>
                    <a:pt x="21765" y="5968"/>
                  </a:lnTo>
                  <a:lnTo>
                    <a:pt x="23784" y="7768"/>
                  </a:lnTo>
                  <a:lnTo>
                    <a:pt x="25627" y="10093"/>
                  </a:lnTo>
                  <a:lnTo>
                    <a:pt x="27689" y="13428"/>
                  </a:lnTo>
                  <a:lnTo>
                    <a:pt x="28128" y="15490"/>
                  </a:lnTo>
                  <a:lnTo>
                    <a:pt x="28567" y="18299"/>
                  </a:lnTo>
                  <a:lnTo>
                    <a:pt x="28918" y="19703"/>
                  </a:lnTo>
                  <a:lnTo>
                    <a:pt x="28961" y="19835"/>
                  </a:lnTo>
                  <a:lnTo>
                    <a:pt x="29488" y="20273"/>
                  </a:lnTo>
                  <a:lnTo>
                    <a:pt x="29576" y="20317"/>
                  </a:lnTo>
                  <a:lnTo>
                    <a:pt x="30761" y="20537"/>
                  </a:lnTo>
                  <a:lnTo>
                    <a:pt x="32955" y="20888"/>
                  </a:lnTo>
                  <a:lnTo>
                    <a:pt x="35236" y="21809"/>
                  </a:lnTo>
                  <a:lnTo>
                    <a:pt x="35192" y="21897"/>
                  </a:lnTo>
                  <a:lnTo>
                    <a:pt x="34841" y="22467"/>
                  </a:lnTo>
                  <a:lnTo>
                    <a:pt x="34841" y="22511"/>
                  </a:lnTo>
                  <a:lnTo>
                    <a:pt x="34271" y="24003"/>
                  </a:lnTo>
                  <a:lnTo>
                    <a:pt x="33876" y="24661"/>
                  </a:lnTo>
                  <a:lnTo>
                    <a:pt x="33350" y="25012"/>
                  </a:lnTo>
                  <a:lnTo>
                    <a:pt x="31024" y="25276"/>
                  </a:lnTo>
                  <a:lnTo>
                    <a:pt x="30980" y="25320"/>
                  </a:lnTo>
                  <a:lnTo>
                    <a:pt x="28172" y="26329"/>
                  </a:lnTo>
                  <a:lnTo>
                    <a:pt x="28128" y="26373"/>
                  </a:lnTo>
                  <a:lnTo>
                    <a:pt x="26636" y="27514"/>
                  </a:lnTo>
                  <a:lnTo>
                    <a:pt x="24222" y="28655"/>
                  </a:lnTo>
                  <a:lnTo>
                    <a:pt x="21941" y="29532"/>
                  </a:lnTo>
                  <a:lnTo>
                    <a:pt x="20361" y="30190"/>
                  </a:lnTo>
                  <a:lnTo>
                    <a:pt x="19220" y="30673"/>
                  </a:lnTo>
                  <a:lnTo>
                    <a:pt x="18825" y="30805"/>
                  </a:lnTo>
                  <a:lnTo>
                    <a:pt x="18474" y="30849"/>
                  </a:lnTo>
                  <a:lnTo>
                    <a:pt x="18123" y="30849"/>
                  </a:lnTo>
                  <a:lnTo>
                    <a:pt x="17816" y="30761"/>
                  </a:lnTo>
                  <a:lnTo>
                    <a:pt x="17421" y="30585"/>
                  </a:lnTo>
                  <a:lnTo>
                    <a:pt x="16894" y="30366"/>
                  </a:lnTo>
                  <a:lnTo>
                    <a:pt x="16104" y="30015"/>
                  </a:lnTo>
                  <a:lnTo>
                    <a:pt x="15095" y="29620"/>
                  </a:lnTo>
                  <a:lnTo>
                    <a:pt x="13779" y="29093"/>
                  </a:lnTo>
                  <a:lnTo>
                    <a:pt x="12067" y="28523"/>
                  </a:lnTo>
                  <a:lnTo>
                    <a:pt x="9303" y="27909"/>
                  </a:lnTo>
                  <a:lnTo>
                    <a:pt x="9259" y="27909"/>
                  </a:lnTo>
                  <a:lnTo>
                    <a:pt x="7592" y="28304"/>
                  </a:lnTo>
                  <a:lnTo>
                    <a:pt x="5749" y="28128"/>
                  </a:lnTo>
                  <a:lnTo>
                    <a:pt x="5705" y="28128"/>
                  </a:lnTo>
                  <a:lnTo>
                    <a:pt x="4476" y="28304"/>
                  </a:lnTo>
                  <a:lnTo>
                    <a:pt x="4432" y="28304"/>
                  </a:lnTo>
                  <a:lnTo>
                    <a:pt x="966" y="29488"/>
                  </a:lnTo>
                  <a:lnTo>
                    <a:pt x="746" y="29357"/>
                  </a:lnTo>
                  <a:lnTo>
                    <a:pt x="351" y="28567"/>
                  </a:lnTo>
                  <a:lnTo>
                    <a:pt x="395" y="27952"/>
                  </a:lnTo>
                  <a:lnTo>
                    <a:pt x="615" y="26855"/>
                  </a:lnTo>
                  <a:lnTo>
                    <a:pt x="1404" y="25539"/>
                  </a:lnTo>
                  <a:lnTo>
                    <a:pt x="2150" y="24793"/>
                  </a:lnTo>
                  <a:lnTo>
                    <a:pt x="4037" y="24179"/>
                  </a:lnTo>
                  <a:lnTo>
                    <a:pt x="5529" y="24925"/>
                  </a:lnTo>
                  <a:lnTo>
                    <a:pt x="5661" y="24925"/>
                  </a:lnTo>
                  <a:lnTo>
                    <a:pt x="6144" y="24749"/>
                  </a:lnTo>
                  <a:lnTo>
                    <a:pt x="6187" y="24749"/>
                  </a:lnTo>
                  <a:lnTo>
                    <a:pt x="6582" y="24486"/>
                  </a:lnTo>
                  <a:lnTo>
                    <a:pt x="6626" y="24442"/>
                  </a:lnTo>
                  <a:lnTo>
                    <a:pt x="6846" y="24003"/>
                  </a:lnTo>
                  <a:lnTo>
                    <a:pt x="6890" y="23915"/>
                  </a:lnTo>
                  <a:lnTo>
                    <a:pt x="6846" y="23038"/>
                  </a:lnTo>
                  <a:lnTo>
                    <a:pt x="6846" y="22994"/>
                  </a:lnTo>
                  <a:lnTo>
                    <a:pt x="6714" y="22292"/>
                  </a:lnTo>
                  <a:lnTo>
                    <a:pt x="6846" y="21458"/>
                  </a:lnTo>
                  <a:lnTo>
                    <a:pt x="7855" y="19089"/>
                  </a:lnTo>
                  <a:lnTo>
                    <a:pt x="10268" y="15578"/>
                  </a:lnTo>
                  <a:lnTo>
                    <a:pt x="11278" y="13691"/>
                  </a:lnTo>
                  <a:lnTo>
                    <a:pt x="11278" y="13604"/>
                  </a:lnTo>
                  <a:lnTo>
                    <a:pt x="11278" y="12770"/>
                  </a:lnTo>
                  <a:lnTo>
                    <a:pt x="12155" y="8952"/>
                  </a:lnTo>
                  <a:lnTo>
                    <a:pt x="12375" y="8470"/>
                  </a:lnTo>
                  <a:lnTo>
                    <a:pt x="13252" y="7504"/>
                  </a:lnTo>
                  <a:lnTo>
                    <a:pt x="14569" y="6671"/>
                  </a:lnTo>
                  <a:lnTo>
                    <a:pt x="15446" y="6276"/>
                  </a:lnTo>
                  <a:lnTo>
                    <a:pt x="15490" y="6232"/>
                  </a:lnTo>
                  <a:lnTo>
                    <a:pt x="15534" y="6144"/>
                  </a:lnTo>
                  <a:lnTo>
                    <a:pt x="15622" y="5837"/>
                  </a:lnTo>
                  <a:lnTo>
                    <a:pt x="15622" y="5793"/>
                  </a:lnTo>
                  <a:lnTo>
                    <a:pt x="15446" y="3555"/>
                  </a:lnTo>
                  <a:lnTo>
                    <a:pt x="15534" y="1844"/>
                  </a:lnTo>
                  <a:lnTo>
                    <a:pt x="15841" y="966"/>
                  </a:lnTo>
                  <a:lnTo>
                    <a:pt x="16455" y="396"/>
                  </a:lnTo>
                  <a:lnTo>
                    <a:pt x="16807" y="352"/>
                  </a:lnTo>
                  <a:close/>
                  <a:moveTo>
                    <a:pt x="16850" y="1"/>
                  </a:moveTo>
                  <a:lnTo>
                    <a:pt x="16368" y="45"/>
                  </a:lnTo>
                  <a:lnTo>
                    <a:pt x="16280" y="88"/>
                  </a:lnTo>
                  <a:lnTo>
                    <a:pt x="15578" y="703"/>
                  </a:lnTo>
                  <a:lnTo>
                    <a:pt x="15534" y="791"/>
                  </a:lnTo>
                  <a:lnTo>
                    <a:pt x="15183" y="1756"/>
                  </a:lnTo>
                  <a:lnTo>
                    <a:pt x="15183" y="1800"/>
                  </a:lnTo>
                  <a:lnTo>
                    <a:pt x="15095" y="3555"/>
                  </a:lnTo>
                  <a:lnTo>
                    <a:pt x="15271" y="5793"/>
                  </a:lnTo>
                  <a:lnTo>
                    <a:pt x="15227" y="6012"/>
                  </a:lnTo>
                  <a:lnTo>
                    <a:pt x="14437" y="6319"/>
                  </a:lnTo>
                  <a:lnTo>
                    <a:pt x="14393" y="6363"/>
                  </a:lnTo>
                  <a:lnTo>
                    <a:pt x="13033" y="7241"/>
                  </a:lnTo>
                  <a:lnTo>
                    <a:pt x="12989" y="7241"/>
                  </a:lnTo>
                  <a:lnTo>
                    <a:pt x="12111" y="8250"/>
                  </a:lnTo>
                  <a:lnTo>
                    <a:pt x="12067" y="8294"/>
                  </a:lnTo>
                  <a:lnTo>
                    <a:pt x="11848" y="8821"/>
                  </a:lnTo>
                  <a:lnTo>
                    <a:pt x="11804" y="8865"/>
                  </a:lnTo>
                  <a:lnTo>
                    <a:pt x="10970" y="12726"/>
                  </a:lnTo>
                  <a:lnTo>
                    <a:pt x="10927" y="12770"/>
                  </a:lnTo>
                  <a:lnTo>
                    <a:pt x="10927" y="13560"/>
                  </a:lnTo>
                  <a:lnTo>
                    <a:pt x="9961" y="15403"/>
                  </a:lnTo>
                  <a:lnTo>
                    <a:pt x="7548" y="18913"/>
                  </a:lnTo>
                  <a:lnTo>
                    <a:pt x="7548" y="18957"/>
                  </a:lnTo>
                  <a:lnTo>
                    <a:pt x="6538" y="21370"/>
                  </a:lnTo>
                  <a:lnTo>
                    <a:pt x="6495" y="21370"/>
                  </a:lnTo>
                  <a:lnTo>
                    <a:pt x="6363" y="22248"/>
                  </a:lnTo>
                  <a:lnTo>
                    <a:pt x="6363" y="22336"/>
                  </a:lnTo>
                  <a:lnTo>
                    <a:pt x="6495" y="23082"/>
                  </a:lnTo>
                  <a:lnTo>
                    <a:pt x="6538" y="23872"/>
                  </a:lnTo>
                  <a:lnTo>
                    <a:pt x="6319" y="24223"/>
                  </a:lnTo>
                  <a:lnTo>
                    <a:pt x="6012" y="24442"/>
                  </a:lnTo>
                  <a:lnTo>
                    <a:pt x="5617" y="24574"/>
                  </a:lnTo>
                  <a:lnTo>
                    <a:pt x="4125" y="23872"/>
                  </a:lnTo>
                  <a:lnTo>
                    <a:pt x="3993" y="23828"/>
                  </a:lnTo>
                  <a:lnTo>
                    <a:pt x="1975" y="24486"/>
                  </a:lnTo>
                  <a:lnTo>
                    <a:pt x="1931" y="24530"/>
                  </a:lnTo>
                  <a:lnTo>
                    <a:pt x="1141" y="25276"/>
                  </a:lnTo>
                  <a:lnTo>
                    <a:pt x="1141" y="25320"/>
                  </a:lnTo>
                  <a:lnTo>
                    <a:pt x="307" y="26680"/>
                  </a:lnTo>
                  <a:lnTo>
                    <a:pt x="307" y="26768"/>
                  </a:lnTo>
                  <a:lnTo>
                    <a:pt x="44" y="27865"/>
                  </a:lnTo>
                  <a:lnTo>
                    <a:pt x="44" y="27909"/>
                  </a:lnTo>
                  <a:lnTo>
                    <a:pt x="0" y="28611"/>
                  </a:lnTo>
                  <a:lnTo>
                    <a:pt x="44" y="28698"/>
                  </a:lnTo>
                  <a:lnTo>
                    <a:pt x="483" y="29576"/>
                  </a:lnTo>
                  <a:lnTo>
                    <a:pt x="527" y="29664"/>
                  </a:lnTo>
                  <a:lnTo>
                    <a:pt x="834" y="29839"/>
                  </a:lnTo>
                  <a:lnTo>
                    <a:pt x="1010" y="29839"/>
                  </a:lnTo>
                  <a:lnTo>
                    <a:pt x="4564" y="28655"/>
                  </a:lnTo>
                  <a:lnTo>
                    <a:pt x="5705" y="28479"/>
                  </a:lnTo>
                  <a:lnTo>
                    <a:pt x="7592" y="28655"/>
                  </a:lnTo>
                  <a:lnTo>
                    <a:pt x="7636" y="28655"/>
                  </a:lnTo>
                  <a:lnTo>
                    <a:pt x="9303" y="28260"/>
                  </a:lnTo>
                  <a:lnTo>
                    <a:pt x="11980" y="28874"/>
                  </a:lnTo>
                  <a:lnTo>
                    <a:pt x="13647" y="29444"/>
                  </a:lnTo>
                  <a:lnTo>
                    <a:pt x="14964" y="29927"/>
                  </a:lnTo>
                  <a:lnTo>
                    <a:pt x="15973" y="30366"/>
                  </a:lnTo>
                  <a:lnTo>
                    <a:pt x="16763" y="30717"/>
                  </a:lnTo>
                  <a:lnTo>
                    <a:pt x="17684" y="31068"/>
                  </a:lnTo>
                  <a:lnTo>
                    <a:pt x="18079" y="31200"/>
                  </a:lnTo>
                  <a:lnTo>
                    <a:pt x="18386" y="31243"/>
                  </a:lnTo>
                  <a:lnTo>
                    <a:pt x="18781" y="31200"/>
                  </a:lnTo>
                  <a:lnTo>
                    <a:pt x="19220" y="31068"/>
                  </a:lnTo>
                  <a:lnTo>
                    <a:pt x="19790" y="30849"/>
                  </a:lnTo>
                  <a:lnTo>
                    <a:pt x="20493" y="30541"/>
                  </a:lnTo>
                  <a:lnTo>
                    <a:pt x="22072" y="29883"/>
                  </a:lnTo>
                  <a:lnTo>
                    <a:pt x="24354" y="28962"/>
                  </a:lnTo>
                  <a:lnTo>
                    <a:pt x="26811" y="27821"/>
                  </a:lnTo>
                  <a:lnTo>
                    <a:pt x="26855" y="27821"/>
                  </a:lnTo>
                  <a:lnTo>
                    <a:pt x="28347" y="26636"/>
                  </a:lnTo>
                  <a:lnTo>
                    <a:pt x="31068" y="25627"/>
                  </a:lnTo>
                  <a:lnTo>
                    <a:pt x="33437" y="25364"/>
                  </a:lnTo>
                  <a:lnTo>
                    <a:pt x="33525" y="25320"/>
                  </a:lnTo>
                  <a:lnTo>
                    <a:pt x="34095" y="24925"/>
                  </a:lnTo>
                  <a:lnTo>
                    <a:pt x="34139" y="24881"/>
                  </a:lnTo>
                  <a:lnTo>
                    <a:pt x="34578" y="24179"/>
                  </a:lnTo>
                  <a:lnTo>
                    <a:pt x="34622" y="24135"/>
                  </a:lnTo>
                  <a:lnTo>
                    <a:pt x="35149" y="22643"/>
                  </a:lnTo>
                  <a:lnTo>
                    <a:pt x="35500" y="22072"/>
                  </a:lnTo>
                  <a:lnTo>
                    <a:pt x="35500" y="22029"/>
                  </a:lnTo>
                  <a:lnTo>
                    <a:pt x="35587" y="21765"/>
                  </a:lnTo>
                  <a:lnTo>
                    <a:pt x="35587" y="21634"/>
                  </a:lnTo>
                  <a:lnTo>
                    <a:pt x="35500" y="21546"/>
                  </a:lnTo>
                  <a:lnTo>
                    <a:pt x="33086" y="20581"/>
                  </a:lnTo>
                  <a:lnTo>
                    <a:pt x="33042" y="20581"/>
                  </a:lnTo>
                  <a:lnTo>
                    <a:pt x="30848" y="20186"/>
                  </a:lnTo>
                  <a:lnTo>
                    <a:pt x="29664" y="19966"/>
                  </a:lnTo>
                  <a:lnTo>
                    <a:pt x="29225" y="19571"/>
                  </a:lnTo>
                  <a:lnTo>
                    <a:pt x="28918" y="18211"/>
                  </a:lnTo>
                  <a:lnTo>
                    <a:pt x="28479" y="15403"/>
                  </a:lnTo>
                  <a:lnTo>
                    <a:pt x="28040" y="13296"/>
                  </a:lnTo>
                  <a:lnTo>
                    <a:pt x="28040" y="13253"/>
                  </a:lnTo>
                  <a:lnTo>
                    <a:pt x="25934" y="9918"/>
                  </a:lnTo>
                  <a:lnTo>
                    <a:pt x="25934" y="9874"/>
                  </a:lnTo>
                  <a:lnTo>
                    <a:pt x="24047" y="7548"/>
                  </a:lnTo>
                  <a:lnTo>
                    <a:pt x="21984" y="5705"/>
                  </a:lnTo>
                  <a:lnTo>
                    <a:pt x="20098" y="4082"/>
                  </a:lnTo>
                  <a:lnTo>
                    <a:pt x="20054" y="4038"/>
                  </a:lnTo>
                  <a:lnTo>
                    <a:pt x="18737" y="3248"/>
                  </a:lnTo>
                  <a:lnTo>
                    <a:pt x="17816" y="1229"/>
                  </a:lnTo>
                  <a:lnTo>
                    <a:pt x="17377" y="439"/>
                  </a:lnTo>
                  <a:lnTo>
                    <a:pt x="17333" y="396"/>
                  </a:lnTo>
                  <a:lnTo>
                    <a:pt x="16982" y="45"/>
                  </a:lnTo>
                  <a:lnTo>
                    <a:pt x="16938"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0" name="Google Shape;6970;p166"/>
            <p:cNvSpPr/>
            <p:nvPr/>
          </p:nvSpPr>
          <p:spPr>
            <a:xfrm>
              <a:off x="2461750" y="3614975"/>
              <a:ext cx="388375" cy="286350"/>
            </a:xfrm>
            <a:custGeom>
              <a:rect b="b" l="l" r="r" t="t"/>
              <a:pathLst>
                <a:path extrusionOk="0" h="11454" w="15535">
                  <a:moveTo>
                    <a:pt x="2546" y="351"/>
                  </a:moveTo>
                  <a:lnTo>
                    <a:pt x="5135" y="527"/>
                  </a:lnTo>
                  <a:lnTo>
                    <a:pt x="7504" y="1010"/>
                  </a:lnTo>
                  <a:lnTo>
                    <a:pt x="9786" y="1273"/>
                  </a:lnTo>
                  <a:lnTo>
                    <a:pt x="9830" y="1273"/>
                  </a:lnTo>
                  <a:lnTo>
                    <a:pt x="11761" y="966"/>
                  </a:lnTo>
                  <a:lnTo>
                    <a:pt x="12814" y="1141"/>
                  </a:lnTo>
                  <a:lnTo>
                    <a:pt x="14130" y="1756"/>
                  </a:lnTo>
                  <a:lnTo>
                    <a:pt x="14569" y="2194"/>
                  </a:lnTo>
                  <a:lnTo>
                    <a:pt x="15140" y="3906"/>
                  </a:lnTo>
                  <a:lnTo>
                    <a:pt x="15183" y="4345"/>
                  </a:lnTo>
                  <a:lnTo>
                    <a:pt x="14481" y="5485"/>
                  </a:lnTo>
                  <a:lnTo>
                    <a:pt x="12858" y="7504"/>
                  </a:lnTo>
                  <a:lnTo>
                    <a:pt x="11936" y="8908"/>
                  </a:lnTo>
                  <a:lnTo>
                    <a:pt x="10357" y="9961"/>
                  </a:lnTo>
                  <a:lnTo>
                    <a:pt x="7855" y="10970"/>
                  </a:lnTo>
                  <a:lnTo>
                    <a:pt x="6758" y="11102"/>
                  </a:lnTo>
                  <a:lnTo>
                    <a:pt x="5925" y="11014"/>
                  </a:lnTo>
                  <a:lnTo>
                    <a:pt x="4521" y="10268"/>
                  </a:lnTo>
                  <a:lnTo>
                    <a:pt x="3072" y="9259"/>
                  </a:lnTo>
                  <a:lnTo>
                    <a:pt x="2721" y="8820"/>
                  </a:lnTo>
                  <a:lnTo>
                    <a:pt x="2327" y="6758"/>
                  </a:lnTo>
                  <a:lnTo>
                    <a:pt x="2283" y="6714"/>
                  </a:lnTo>
                  <a:lnTo>
                    <a:pt x="527" y="4081"/>
                  </a:lnTo>
                  <a:lnTo>
                    <a:pt x="352" y="3160"/>
                  </a:lnTo>
                  <a:lnTo>
                    <a:pt x="835" y="2063"/>
                  </a:lnTo>
                  <a:lnTo>
                    <a:pt x="1581" y="878"/>
                  </a:lnTo>
                  <a:lnTo>
                    <a:pt x="2019" y="527"/>
                  </a:lnTo>
                  <a:lnTo>
                    <a:pt x="2546" y="351"/>
                  </a:lnTo>
                  <a:close/>
                  <a:moveTo>
                    <a:pt x="2458" y="0"/>
                  </a:moveTo>
                  <a:lnTo>
                    <a:pt x="1888" y="220"/>
                  </a:lnTo>
                  <a:lnTo>
                    <a:pt x="1844" y="220"/>
                  </a:lnTo>
                  <a:lnTo>
                    <a:pt x="1317" y="615"/>
                  </a:lnTo>
                  <a:lnTo>
                    <a:pt x="1273" y="659"/>
                  </a:lnTo>
                  <a:lnTo>
                    <a:pt x="527" y="1887"/>
                  </a:lnTo>
                  <a:lnTo>
                    <a:pt x="1" y="3072"/>
                  </a:lnTo>
                  <a:lnTo>
                    <a:pt x="1" y="3160"/>
                  </a:lnTo>
                  <a:lnTo>
                    <a:pt x="176" y="4169"/>
                  </a:lnTo>
                  <a:lnTo>
                    <a:pt x="220" y="4213"/>
                  </a:lnTo>
                  <a:lnTo>
                    <a:pt x="1975" y="6846"/>
                  </a:lnTo>
                  <a:lnTo>
                    <a:pt x="2414" y="8952"/>
                  </a:lnTo>
                  <a:lnTo>
                    <a:pt x="2458" y="8996"/>
                  </a:lnTo>
                  <a:lnTo>
                    <a:pt x="2809" y="9479"/>
                  </a:lnTo>
                  <a:lnTo>
                    <a:pt x="2853" y="9522"/>
                  </a:lnTo>
                  <a:lnTo>
                    <a:pt x="4345" y="10576"/>
                  </a:lnTo>
                  <a:lnTo>
                    <a:pt x="5793" y="11365"/>
                  </a:lnTo>
                  <a:lnTo>
                    <a:pt x="5881" y="11365"/>
                  </a:lnTo>
                  <a:lnTo>
                    <a:pt x="6758" y="11453"/>
                  </a:lnTo>
                  <a:lnTo>
                    <a:pt x="7943" y="11321"/>
                  </a:lnTo>
                  <a:lnTo>
                    <a:pt x="7987" y="11321"/>
                  </a:lnTo>
                  <a:lnTo>
                    <a:pt x="10488" y="10312"/>
                  </a:lnTo>
                  <a:lnTo>
                    <a:pt x="10532" y="10268"/>
                  </a:lnTo>
                  <a:lnTo>
                    <a:pt x="12156" y="9215"/>
                  </a:lnTo>
                  <a:lnTo>
                    <a:pt x="12200" y="9127"/>
                  </a:lnTo>
                  <a:lnTo>
                    <a:pt x="13165" y="7679"/>
                  </a:lnTo>
                  <a:lnTo>
                    <a:pt x="14789" y="5705"/>
                  </a:lnTo>
                  <a:lnTo>
                    <a:pt x="14789" y="5661"/>
                  </a:lnTo>
                  <a:lnTo>
                    <a:pt x="15491" y="4476"/>
                  </a:lnTo>
                  <a:lnTo>
                    <a:pt x="15535" y="4388"/>
                  </a:lnTo>
                  <a:lnTo>
                    <a:pt x="15491" y="3862"/>
                  </a:lnTo>
                  <a:lnTo>
                    <a:pt x="15491" y="3818"/>
                  </a:lnTo>
                  <a:lnTo>
                    <a:pt x="14876" y="2019"/>
                  </a:lnTo>
                  <a:lnTo>
                    <a:pt x="14832" y="1975"/>
                  </a:lnTo>
                  <a:lnTo>
                    <a:pt x="14394" y="1492"/>
                  </a:lnTo>
                  <a:lnTo>
                    <a:pt x="14306" y="1448"/>
                  </a:lnTo>
                  <a:lnTo>
                    <a:pt x="12946" y="790"/>
                  </a:lnTo>
                  <a:lnTo>
                    <a:pt x="12902" y="790"/>
                  </a:lnTo>
                  <a:lnTo>
                    <a:pt x="11805" y="615"/>
                  </a:lnTo>
                  <a:lnTo>
                    <a:pt x="11761" y="615"/>
                  </a:lnTo>
                  <a:lnTo>
                    <a:pt x="9830" y="922"/>
                  </a:lnTo>
                  <a:lnTo>
                    <a:pt x="7548" y="659"/>
                  </a:lnTo>
                  <a:lnTo>
                    <a:pt x="5179" y="176"/>
                  </a:lnTo>
                  <a:lnTo>
                    <a:pt x="2546"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1" name="Google Shape;6971;p166"/>
            <p:cNvSpPr/>
            <p:nvPr/>
          </p:nvSpPr>
          <p:spPr>
            <a:xfrm>
              <a:off x="2519900" y="1399025"/>
              <a:ext cx="942350" cy="1523750"/>
            </a:xfrm>
            <a:custGeom>
              <a:rect b="b" l="l" r="r" t="t"/>
              <a:pathLst>
                <a:path extrusionOk="0" h="60950" w="37694">
                  <a:moveTo>
                    <a:pt x="36026" y="0"/>
                  </a:moveTo>
                  <a:lnTo>
                    <a:pt x="35983" y="44"/>
                  </a:lnTo>
                  <a:lnTo>
                    <a:pt x="35939" y="88"/>
                  </a:lnTo>
                  <a:lnTo>
                    <a:pt x="35895" y="132"/>
                  </a:lnTo>
                  <a:lnTo>
                    <a:pt x="35895" y="220"/>
                  </a:lnTo>
                  <a:lnTo>
                    <a:pt x="35895" y="263"/>
                  </a:lnTo>
                  <a:lnTo>
                    <a:pt x="35939" y="307"/>
                  </a:lnTo>
                  <a:lnTo>
                    <a:pt x="36070" y="439"/>
                  </a:lnTo>
                  <a:lnTo>
                    <a:pt x="37080" y="1975"/>
                  </a:lnTo>
                  <a:lnTo>
                    <a:pt x="37299" y="2808"/>
                  </a:lnTo>
                  <a:lnTo>
                    <a:pt x="37343" y="3598"/>
                  </a:lnTo>
                  <a:lnTo>
                    <a:pt x="37036" y="5573"/>
                  </a:lnTo>
                  <a:lnTo>
                    <a:pt x="36904" y="8864"/>
                  </a:lnTo>
                  <a:lnTo>
                    <a:pt x="36641" y="9873"/>
                  </a:lnTo>
                  <a:lnTo>
                    <a:pt x="35851" y="11804"/>
                  </a:lnTo>
                  <a:lnTo>
                    <a:pt x="34578" y="14612"/>
                  </a:lnTo>
                  <a:lnTo>
                    <a:pt x="33394" y="17070"/>
                  </a:lnTo>
                  <a:lnTo>
                    <a:pt x="31112" y="20448"/>
                  </a:lnTo>
                  <a:lnTo>
                    <a:pt x="31112" y="20536"/>
                  </a:lnTo>
                  <a:lnTo>
                    <a:pt x="31156" y="20624"/>
                  </a:lnTo>
                  <a:lnTo>
                    <a:pt x="31507" y="21107"/>
                  </a:lnTo>
                  <a:lnTo>
                    <a:pt x="32472" y="22511"/>
                  </a:lnTo>
                  <a:lnTo>
                    <a:pt x="32867" y="24573"/>
                  </a:lnTo>
                  <a:lnTo>
                    <a:pt x="33525" y="26811"/>
                  </a:lnTo>
                  <a:lnTo>
                    <a:pt x="33613" y="28522"/>
                  </a:lnTo>
                  <a:lnTo>
                    <a:pt x="33657" y="31682"/>
                  </a:lnTo>
                  <a:lnTo>
                    <a:pt x="33657" y="35368"/>
                  </a:lnTo>
                  <a:lnTo>
                    <a:pt x="33437" y="38132"/>
                  </a:lnTo>
                  <a:lnTo>
                    <a:pt x="33130" y="38922"/>
                  </a:lnTo>
                  <a:lnTo>
                    <a:pt x="30805" y="41774"/>
                  </a:lnTo>
                  <a:lnTo>
                    <a:pt x="28391" y="43486"/>
                  </a:lnTo>
                  <a:lnTo>
                    <a:pt x="25495" y="45021"/>
                  </a:lnTo>
                  <a:lnTo>
                    <a:pt x="23301" y="46162"/>
                  </a:lnTo>
                  <a:lnTo>
                    <a:pt x="20098" y="47874"/>
                  </a:lnTo>
                  <a:lnTo>
                    <a:pt x="16895" y="49980"/>
                  </a:lnTo>
                  <a:lnTo>
                    <a:pt x="16017" y="50726"/>
                  </a:lnTo>
                  <a:lnTo>
                    <a:pt x="14042" y="51559"/>
                  </a:lnTo>
                  <a:lnTo>
                    <a:pt x="13998" y="51559"/>
                  </a:lnTo>
                  <a:lnTo>
                    <a:pt x="12682" y="52349"/>
                  </a:lnTo>
                  <a:lnTo>
                    <a:pt x="12638" y="52349"/>
                  </a:lnTo>
                  <a:lnTo>
                    <a:pt x="11146" y="53490"/>
                  </a:lnTo>
                  <a:lnTo>
                    <a:pt x="9128" y="54499"/>
                  </a:lnTo>
                  <a:lnTo>
                    <a:pt x="5222" y="56693"/>
                  </a:lnTo>
                  <a:lnTo>
                    <a:pt x="3335" y="58142"/>
                  </a:lnTo>
                  <a:lnTo>
                    <a:pt x="88" y="60643"/>
                  </a:lnTo>
                  <a:lnTo>
                    <a:pt x="44" y="60687"/>
                  </a:lnTo>
                  <a:lnTo>
                    <a:pt x="1" y="60730"/>
                  </a:lnTo>
                  <a:lnTo>
                    <a:pt x="1" y="60818"/>
                  </a:lnTo>
                  <a:lnTo>
                    <a:pt x="44" y="60862"/>
                  </a:lnTo>
                  <a:lnTo>
                    <a:pt x="88" y="60950"/>
                  </a:lnTo>
                  <a:lnTo>
                    <a:pt x="176" y="60950"/>
                  </a:lnTo>
                  <a:lnTo>
                    <a:pt x="308" y="60906"/>
                  </a:lnTo>
                  <a:lnTo>
                    <a:pt x="3555" y="58405"/>
                  </a:lnTo>
                  <a:lnTo>
                    <a:pt x="5398" y="57001"/>
                  </a:lnTo>
                  <a:lnTo>
                    <a:pt x="9303" y="54807"/>
                  </a:lnTo>
                  <a:lnTo>
                    <a:pt x="11278" y="53797"/>
                  </a:lnTo>
                  <a:lnTo>
                    <a:pt x="11322" y="53797"/>
                  </a:lnTo>
                  <a:lnTo>
                    <a:pt x="12857" y="52613"/>
                  </a:lnTo>
                  <a:lnTo>
                    <a:pt x="14174" y="51867"/>
                  </a:lnTo>
                  <a:lnTo>
                    <a:pt x="16149" y="51033"/>
                  </a:lnTo>
                  <a:lnTo>
                    <a:pt x="16192" y="51033"/>
                  </a:lnTo>
                  <a:lnTo>
                    <a:pt x="17114" y="50243"/>
                  </a:lnTo>
                  <a:lnTo>
                    <a:pt x="20273" y="48181"/>
                  </a:lnTo>
                  <a:lnTo>
                    <a:pt x="23477" y="46469"/>
                  </a:lnTo>
                  <a:lnTo>
                    <a:pt x="25627" y="45328"/>
                  </a:lnTo>
                  <a:lnTo>
                    <a:pt x="28567" y="43793"/>
                  </a:lnTo>
                  <a:lnTo>
                    <a:pt x="28567" y="43749"/>
                  </a:lnTo>
                  <a:lnTo>
                    <a:pt x="31024" y="42037"/>
                  </a:lnTo>
                  <a:lnTo>
                    <a:pt x="31068" y="42037"/>
                  </a:lnTo>
                  <a:lnTo>
                    <a:pt x="33437" y="39141"/>
                  </a:lnTo>
                  <a:lnTo>
                    <a:pt x="33437" y="39054"/>
                  </a:lnTo>
                  <a:lnTo>
                    <a:pt x="33789" y="38220"/>
                  </a:lnTo>
                  <a:lnTo>
                    <a:pt x="33789" y="38176"/>
                  </a:lnTo>
                  <a:lnTo>
                    <a:pt x="34008" y="35412"/>
                  </a:lnTo>
                  <a:lnTo>
                    <a:pt x="34008" y="31682"/>
                  </a:lnTo>
                  <a:lnTo>
                    <a:pt x="33964" y="28522"/>
                  </a:lnTo>
                  <a:lnTo>
                    <a:pt x="33876" y="26767"/>
                  </a:lnTo>
                  <a:lnTo>
                    <a:pt x="33876" y="26723"/>
                  </a:lnTo>
                  <a:lnTo>
                    <a:pt x="33218" y="24529"/>
                  </a:lnTo>
                  <a:lnTo>
                    <a:pt x="32823" y="22423"/>
                  </a:lnTo>
                  <a:lnTo>
                    <a:pt x="32779" y="22335"/>
                  </a:lnTo>
                  <a:lnTo>
                    <a:pt x="31814" y="20887"/>
                  </a:lnTo>
                  <a:lnTo>
                    <a:pt x="31770" y="20887"/>
                  </a:lnTo>
                  <a:lnTo>
                    <a:pt x="31507" y="20536"/>
                  </a:lnTo>
                  <a:lnTo>
                    <a:pt x="33701" y="17245"/>
                  </a:lnTo>
                  <a:lnTo>
                    <a:pt x="33701" y="17201"/>
                  </a:lnTo>
                  <a:lnTo>
                    <a:pt x="34886" y="14744"/>
                  </a:lnTo>
                  <a:lnTo>
                    <a:pt x="36202" y="11936"/>
                  </a:lnTo>
                  <a:lnTo>
                    <a:pt x="36992" y="10005"/>
                  </a:lnTo>
                  <a:lnTo>
                    <a:pt x="36992" y="9961"/>
                  </a:lnTo>
                  <a:lnTo>
                    <a:pt x="37255" y="8908"/>
                  </a:lnTo>
                  <a:lnTo>
                    <a:pt x="37255" y="8864"/>
                  </a:lnTo>
                  <a:lnTo>
                    <a:pt x="37387" y="5617"/>
                  </a:lnTo>
                  <a:lnTo>
                    <a:pt x="37694" y="3642"/>
                  </a:lnTo>
                  <a:lnTo>
                    <a:pt x="37650" y="2765"/>
                  </a:lnTo>
                  <a:lnTo>
                    <a:pt x="37650" y="2721"/>
                  </a:lnTo>
                  <a:lnTo>
                    <a:pt x="37387" y="1843"/>
                  </a:lnTo>
                  <a:lnTo>
                    <a:pt x="36377" y="220"/>
                  </a:lnTo>
                  <a:lnTo>
                    <a:pt x="36334" y="176"/>
                  </a:lnTo>
                  <a:lnTo>
                    <a:pt x="36158" y="44"/>
                  </a:lnTo>
                  <a:lnTo>
                    <a:pt x="36114"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2" name="Google Shape;6972;p166"/>
            <p:cNvSpPr/>
            <p:nvPr/>
          </p:nvSpPr>
          <p:spPr>
            <a:xfrm>
              <a:off x="2547325" y="1444000"/>
              <a:ext cx="957725" cy="1504025"/>
            </a:xfrm>
            <a:custGeom>
              <a:rect b="b" l="l" r="r" t="t"/>
              <a:pathLst>
                <a:path extrusionOk="0" h="60161" w="38309">
                  <a:moveTo>
                    <a:pt x="36772" y="0"/>
                  </a:moveTo>
                  <a:lnTo>
                    <a:pt x="36685" y="44"/>
                  </a:lnTo>
                  <a:lnTo>
                    <a:pt x="36685" y="88"/>
                  </a:lnTo>
                  <a:lnTo>
                    <a:pt x="36641" y="176"/>
                  </a:lnTo>
                  <a:lnTo>
                    <a:pt x="36685" y="220"/>
                  </a:lnTo>
                  <a:lnTo>
                    <a:pt x="37387" y="1580"/>
                  </a:lnTo>
                  <a:lnTo>
                    <a:pt x="37913" y="3160"/>
                  </a:lnTo>
                  <a:lnTo>
                    <a:pt x="37913" y="4739"/>
                  </a:lnTo>
                  <a:lnTo>
                    <a:pt x="37299" y="7328"/>
                  </a:lnTo>
                  <a:lnTo>
                    <a:pt x="36246" y="10575"/>
                  </a:lnTo>
                  <a:lnTo>
                    <a:pt x="36202" y="10663"/>
                  </a:lnTo>
                  <a:lnTo>
                    <a:pt x="36421" y="13033"/>
                  </a:lnTo>
                  <a:lnTo>
                    <a:pt x="36158" y="15183"/>
                  </a:lnTo>
                  <a:lnTo>
                    <a:pt x="36070" y="17465"/>
                  </a:lnTo>
                  <a:lnTo>
                    <a:pt x="35807" y="20141"/>
                  </a:lnTo>
                  <a:lnTo>
                    <a:pt x="35851" y="20185"/>
                  </a:lnTo>
                  <a:lnTo>
                    <a:pt x="36465" y="22116"/>
                  </a:lnTo>
                  <a:lnTo>
                    <a:pt x="36597" y="25758"/>
                  </a:lnTo>
                  <a:lnTo>
                    <a:pt x="36597" y="25802"/>
                  </a:lnTo>
                  <a:lnTo>
                    <a:pt x="36904" y="27601"/>
                  </a:lnTo>
                  <a:lnTo>
                    <a:pt x="36948" y="29488"/>
                  </a:lnTo>
                  <a:lnTo>
                    <a:pt x="36860" y="32077"/>
                  </a:lnTo>
                  <a:lnTo>
                    <a:pt x="36597" y="34578"/>
                  </a:lnTo>
                  <a:lnTo>
                    <a:pt x="36070" y="36333"/>
                  </a:lnTo>
                  <a:lnTo>
                    <a:pt x="34798" y="38308"/>
                  </a:lnTo>
                  <a:lnTo>
                    <a:pt x="33043" y="41511"/>
                  </a:lnTo>
                  <a:lnTo>
                    <a:pt x="31770" y="42827"/>
                  </a:lnTo>
                  <a:lnTo>
                    <a:pt x="30849" y="43047"/>
                  </a:lnTo>
                  <a:lnTo>
                    <a:pt x="29620" y="43091"/>
                  </a:lnTo>
                  <a:lnTo>
                    <a:pt x="29532" y="43091"/>
                  </a:lnTo>
                  <a:lnTo>
                    <a:pt x="27294" y="44319"/>
                  </a:lnTo>
                  <a:lnTo>
                    <a:pt x="22029" y="46996"/>
                  </a:lnTo>
                  <a:lnTo>
                    <a:pt x="18035" y="49058"/>
                  </a:lnTo>
                  <a:lnTo>
                    <a:pt x="15534" y="50682"/>
                  </a:lnTo>
                  <a:lnTo>
                    <a:pt x="12155" y="52086"/>
                  </a:lnTo>
                  <a:lnTo>
                    <a:pt x="12112" y="52086"/>
                  </a:lnTo>
                  <a:lnTo>
                    <a:pt x="10532" y="53008"/>
                  </a:lnTo>
                  <a:lnTo>
                    <a:pt x="8996" y="53841"/>
                  </a:lnTo>
                  <a:lnTo>
                    <a:pt x="7416" y="54675"/>
                  </a:lnTo>
                  <a:lnTo>
                    <a:pt x="5881" y="55597"/>
                  </a:lnTo>
                  <a:lnTo>
                    <a:pt x="5135" y="56079"/>
                  </a:lnTo>
                  <a:lnTo>
                    <a:pt x="4389" y="56562"/>
                  </a:lnTo>
                  <a:lnTo>
                    <a:pt x="3686" y="57089"/>
                  </a:lnTo>
                  <a:lnTo>
                    <a:pt x="2984" y="57659"/>
                  </a:lnTo>
                  <a:lnTo>
                    <a:pt x="88" y="59853"/>
                  </a:lnTo>
                  <a:lnTo>
                    <a:pt x="44" y="59897"/>
                  </a:lnTo>
                  <a:lnTo>
                    <a:pt x="1" y="59941"/>
                  </a:lnTo>
                  <a:lnTo>
                    <a:pt x="1" y="60028"/>
                  </a:lnTo>
                  <a:lnTo>
                    <a:pt x="44" y="60072"/>
                  </a:lnTo>
                  <a:lnTo>
                    <a:pt x="88" y="60116"/>
                  </a:lnTo>
                  <a:lnTo>
                    <a:pt x="176" y="60160"/>
                  </a:lnTo>
                  <a:lnTo>
                    <a:pt x="308" y="60116"/>
                  </a:lnTo>
                  <a:lnTo>
                    <a:pt x="3204" y="57922"/>
                  </a:lnTo>
                  <a:lnTo>
                    <a:pt x="3906" y="57352"/>
                  </a:lnTo>
                  <a:lnTo>
                    <a:pt x="4608" y="56825"/>
                  </a:lnTo>
                  <a:lnTo>
                    <a:pt x="5354" y="56343"/>
                  </a:lnTo>
                  <a:lnTo>
                    <a:pt x="6100" y="55860"/>
                  </a:lnTo>
                  <a:lnTo>
                    <a:pt x="7592" y="54982"/>
                  </a:lnTo>
                  <a:lnTo>
                    <a:pt x="9128" y="54149"/>
                  </a:lnTo>
                  <a:lnTo>
                    <a:pt x="10707" y="53315"/>
                  </a:lnTo>
                  <a:lnTo>
                    <a:pt x="12287" y="52393"/>
                  </a:lnTo>
                  <a:lnTo>
                    <a:pt x="15666" y="51033"/>
                  </a:lnTo>
                  <a:lnTo>
                    <a:pt x="15710" y="50989"/>
                  </a:lnTo>
                  <a:lnTo>
                    <a:pt x="18211" y="49366"/>
                  </a:lnTo>
                  <a:lnTo>
                    <a:pt x="22160" y="47303"/>
                  </a:lnTo>
                  <a:lnTo>
                    <a:pt x="27470" y="44626"/>
                  </a:lnTo>
                  <a:lnTo>
                    <a:pt x="29664" y="43442"/>
                  </a:lnTo>
                  <a:lnTo>
                    <a:pt x="30892" y="43398"/>
                  </a:lnTo>
                  <a:lnTo>
                    <a:pt x="30936" y="43398"/>
                  </a:lnTo>
                  <a:lnTo>
                    <a:pt x="31902" y="43135"/>
                  </a:lnTo>
                  <a:lnTo>
                    <a:pt x="31989" y="43091"/>
                  </a:lnTo>
                  <a:lnTo>
                    <a:pt x="33306" y="41730"/>
                  </a:lnTo>
                  <a:lnTo>
                    <a:pt x="33350" y="41687"/>
                  </a:lnTo>
                  <a:lnTo>
                    <a:pt x="35105" y="38483"/>
                  </a:lnTo>
                  <a:lnTo>
                    <a:pt x="36377" y="36509"/>
                  </a:lnTo>
                  <a:lnTo>
                    <a:pt x="36377" y="36465"/>
                  </a:lnTo>
                  <a:lnTo>
                    <a:pt x="36904" y="34666"/>
                  </a:lnTo>
                  <a:lnTo>
                    <a:pt x="36904" y="34622"/>
                  </a:lnTo>
                  <a:lnTo>
                    <a:pt x="37211" y="32077"/>
                  </a:lnTo>
                  <a:lnTo>
                    <a:pt x="37299" y="29488"/>
                  </a:lnTo>
                  <a:lnTo>
                    <a:pt x="37211" y="27557"/>
                  </a:lnTo>
                  <a:lnTo>
                    <a:pt x="36948" y="25758"/>
                  </a:lnTo>
                  <a:lnTo>
                    <a:pt x="36816" y="22116"/>
                  </a:lnTo>
                  <a:lnTo>
                    <a:pt x="36816" y="22028"/>
                  </a:lnTo>
                  <a:lnTo>
                    <a:pt x="36158" y="20141"/>
                  </a:lnTo>
                  <a:lnTo>
                    <a:pt x="36421" y="17508"/>
                  </a:lnTo>
                  <a:lnTo>
                    <a:pt x="36509" y="15183"/>
                  </a:lnTo>
                  <a:lnTo>
                    <a:pt x="36772" y="13077"/>
                  </a:lnTo>
                  <a:lnTo>
                    <a:pt x="36772" y="13033"/>
                  </a:lnTo>
                  <a:lnTo>
                    <a:pt x="36597" y="10663"/>
                  </a:lnTo>
                  <a:lnTo>
                    <a:pt x="37650" y="7416"/>
                  </a:lnTo>
                  <a:lnTo>
                    <a:pt x="38264" y="4783"/>
                  </a:lnTo>
                  <a:lnTo>
                    <a:pt x="38308" y="4739"/>
                  </a:lnTo>
                  <a:lnTo>
                    <a:pt x="38264" y="3116"/>
                  </a:lnTo>
                  <a:lnTo>
                    <a:pt x="38264" y="3072"/>
                  </a:lnTo>
                  <a:lnTo>
                    <a:pt x="37738" y="1448"/>
                  </a:lnTo>
                  <a:lnTo>
                    <a:pt x="36992" y="88"/>
                  </a:lnTo>
                  <a:lnTo>
                    <a:pt x="36948"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3" name="Google Shape;6973;p166"/>
            <p:cNvSpPr/>
            <p:nvPr/>
          </p:nvSpPr>
          <p:spPr>
            <a:xfrm>
              <a:off x="2816100" y="3080725"/>
              <a:ext cx="767925" cy="218325"/>
            </a:xfrm>
            <a:custGeom>
              <a:rect b="b" l="l" r="r" t="t"/>
              <a:pathLst>
                <a:path extrusionOk="0" h="8733" w="30717">
                  <a:moveTo>
                    <a:pt x="11234" y="1"/>
                  </a:moveTo>
                  <a:lnTo>
                    <a:pt x="7899" y="1054"/>
                  </a:lnTo>
                  <a:lnTo>
                    <a:pt x="3555" y="2019"/>
                  </a:lnTo>
                  <a:lnTo>
                    <a:pt x="3511" y="2019"/>
                  </a:lnTo>
                  <a:lnTo>
                    <a:pt x="88" y="4038"/>
                  </a:lnTo>
                  <a:lnTo>
                    <a:pt x="44" y="4082"/>
                  </a:lnTo>
                  <a:lnTo>
                    <a:pt x="0" y="4125"/>
                  </a:lnTo>
                  <a:lnTo>
                    <a:pt x="0" y="4213"/>
                  </a:lnTo>
                  <a:lnTo>
                    <a:pt x="44" y="4257"/>
                  </a:lnTo>
                  <a:lnTo>
                    <a:pt x="88" y="4345"/>
                  </a:lnTo>
                  <a:lnTo>
                    <a:pt x="264" y="4345"/>
                  </a:lnTo>
                  <a:lnTo>
                    <a:pt x="3686" y="2326"/>
                  </a:lnTo>
                  <a:lnTo>
                    <a:pt x="7987" y="1361"/>
                  </a:lnTo>
                  <a:lnTo>
                    <a:pt x="10312" y="659"/>
                  </a:lnTo>
                  <a:lnTo>
                    <a:pt x="11278" y="352"/>
                  </a:lnTo>
                  <a:lnTo>
                    <a:pt x="11497" y="396"/>
                  </a:lnTo>
                  <a:lnTo>
                    <a:pt x="13384" y="2326"/>
                  </a:lnTo>
                  <a:lnTo>
                    <a:pt x="13428" y="2326"/>
                  </a:lnTo>
                  <a:lnTo>
                    <a:pt x="15753" y="4257"/>
                  </a:lnTo>
                  <a:lnTo>
                    <a:pt x="15797" y="4301"/>
                  </a:lnTo>
                  <a:lnTo>
                    <a:pt x="18913" y="5968"/>
                  </a:lnTo>
                  <a:lnTo>
                    <a:pt x="20887" y="6846"/>
                  </a:lnTo>
                  <a:lnTo>
                    <a:pt x="23213" y="7636"/>
                  </a:lnTo>
                  <a:lnTo>
                    <a:pt x="26021" y="8645"/>
                  </a:lnTo>
                  <a:lnTo>
                    <a:pt x="26065" y="8645"/>
                  </a:lnTo>
                  <a:lnTo>
                    <a:pt x="26943" y="8733"/>
                  </a:lnTo>
                  <a:lnTo>
                    <a:pt x="26987" y="8733"/>
                  </a:lnTo>
                  <a:lnTo>
                    <a:pt x="27777" y="8557"/>
                  </a:lnTo>
                  <a:lnTo>
                    <a:pt x="27821" y="8557"/>
                  </a:lnTo>
                  <a:lnTo>
                    <a:pt x="28874" y="7943"/>
                  </a:lnTo>
                  <a:lnTo>
                    <a:pt x="28961" y="7899"/>
                  </a:lnTo>
                  <a:lnTo>
                    <a:pt x="30366" y="5881"/>
                  </a:lnTo>
                  <a:lnTo>
                    <a:pt x="30366" y="5837"/>
                  </a:lnTo>
                  <a:lnTo>
                    <a:pt x="30717" y="5003"/>
                  </a:lnTo>
                  <a:lnTo>
                    <a:pt x="30717" y="4915"/>
                  </a:lnTo>
                  <a:lnTo>
                    <a:pt x="30322" y="3423"/>
                  </a:lnTo>
                  <a:lnTo>
                    <a:pt x="30278" y="3379"/>
                  </a:lnTo>
                  <a:lnTo>
                    <a:pt x="29225" y="1054"/>
                  </a:lnTo>
                  <a:lnTo>
                    <a:pt x="29181" y="1010"/>
                  </a:lnTo>
                  <a:lnTo>
                    <a:pt x="29093" y="966"/>
                  </a:lnTo>
                  <a:lnTo>
                    <a:pt x="28961" y="966"/>
                  </a:lnTo>
                  <a:lnTo>
                    <a:pt x="28918" y="1010"/>
                  </a:lnTo>
                  <a:lnTo>
                    <a:pt x="28874" y="1054"/>
                  </a:lnTo>
                  <a:lnTo>
                    <a:pt x="28874" y="1142"/>
                  </a:lnTo>
                  <a:lnTo>
                    <a:pt x="28874" y="1185"/>
                  </a:lnTo>
                  <a:lnTo>
                    <a:pt x="29971" y="3511"/>
                  </a:lnTo>
                  <a:lnTo>
                    <a:pt x="30366" y="4915"/>
                  </a:lnTo>
                  <a:lnTo>
                    <a:pt x="30058" y="5705"/>
                  </a:lnTo>
                  <a:lnTo>
                    <a:pt x="28698" y="7636"/>
                  </a:lnTo>
                  <a:lnTo>
                    <a:pt x="27689" y="8250"/>
                  </a:lnTo>
                  <a:lnTo>
                    <a:pt x="26943" y="8382"/>
                  </a:lnTo>
                  <a:lnTo>
                    <a:pt x="26153" y="8294"/>
                  </a:lnTo>
                  <a:lnTo>
                    <a:pt x="23301" y="7285"/>
                  </a:lnTo>
                  <a:lnTo>
                    <a:pt x="21019" y="6539"/>
                  </a:lnTo>
                  <a:lnTo>
                    <a:pt x="19044" y="5661"/>
                  </a:lnTo>
                  <a:lnTo>
                    <a:pt x="15973" y="3994"/>
                  </a:lnTo>
                  <a:lnTo>
                    <a:pt x="13647" y="2063"/>
                  </a:lnTo>
                  <a:lnTo>
                    <a:pt x="11672" y="88"/>
                  </a:lnTo>
                  <a:lnTo>
                    <a:pt x="11585" y="45"/>
                  </a:lnTo>
                  <a:lnTo>
                    <a:pt x="11321"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4" name="Google Shape;6974;p166"/>
            <p:cNvSpPr/>
            <p:nvPr/>
          </p:nvSpPr>
          <p:spPr>
            <a:xfrm>
              <a:off x="2745875" y="2864625"/>
              <a:ext cx="868875" cy="266600"/>
            </a:xfrm>
            <a:custGeom>
              <a:rect b="b" l="l" r="r" t="t"/>
              <a:pathLst>
                <a:path extrusionOk="0" h="10664" w="34755">
                  <a:moveTo>
                    <a:pt x="34535" y="0"/>
                  </a:moveTo>
                  <a:lnTo>
                    <a:pt x="34491" y="44"/>
                  </a:lnTo>
                  <a:lnTo>
                    <a:pt x="34447" y="88"/>
                  </a:lnTo>
                  <a:lnTo>
                    <a:pt x="33438" y="1492"/>
                  </a:lnTo>
                  <a:lnTo>
                    <a:pt x="32034" y="3730"/>
                  </a:lnTo>
                  <a:lnTo>
                    <a:pt x="32034" y="3774"/>
                  </a:lnTo>
                  <a:lnTo>
                    <a:pt x="31419" y="5441"/>
                  </a:lnTo>
                  <a:lnTo>
                    <a:pt x="31419" y="5485"/>
                  </a:lnTo>
                  <a:lnTo>
                    <a:pt x="31156" y="7635"/>
                  </a:lnTo>
                  <a:lnTo>
                    <a:pt x="31112" y="10049"/>
                  </a:lnTo>
                  <a:lnTo>
                    <a:pt x="30937" y="10268"/>
                  </a:lnTo>
                  <a:lnTo>
                    <a:pt x="30454" y="10312"/>
                  </a:lnTo>
                  <a:lnTo>
                    <a:pt x="29971" y="10268"/>
                  </a:lnTo>
                  <a:lnTo>
                    <a:pt x="29489" y="10180"/>
                  </a:lnTo>
                  <a:lnTo>
                    <a:pt x="29006" y="10049"/>
                  </a:lnTo>
                  <a:lnTo>
                    <a:pt x="28523" y="9873"/>
                  </a:lnTo>
                  <a:lnTo>
                    <a:pt x="28041" y="9654"/>
                  </a:lnTo>
                  <a:lnTo>
                    <a:pt x="27558" y="9391"/>
                  </a:lnTo>
                  <a:lnTo>
                    <a:pt x="27119" y="9127"/>
                  </a:lnTo>
                  <a:lnTo>
                    <a:pt x="26241" y="8513"/>
                  </a:lnTo>
                  <a:lnTo>
                    <a:pt x="25452" y="7943"/>
                  </a:lnTo>
                  <a:lnTo>
                    <a:pt x="24750" y="7372"/>
                  </a:lnTo>
                  <a:lnTo>
                    <a:pt x="24179" y="6846"/>
                  </a:lnTo>
                  <a:lnTo>
                    <a:pt x="19308" y="2677"/>
                  </a:lnTo>
                  <a:lnTo>
                    <a:pt x="19264" y="2633"/>
                  </a:lnTo>
                  <a:lnTo>
                    <a:pt x="17992" y="2019"/>
                  </a:lnTo>
                  <a:lnTo>
                    <a:pt x="17948" y="2019"/>
                  </a:lnTo>
                  <a:lnTo>
                    <a:pt x="17246" y="1931"/>
                  </a:lnTo>
                  <a:lnTo>
                    <a:pt x="17158" y="1975"/>
                  </a:lnTo>
                  <a:lnTo>
                    <a:pt x="16500" y="2370"/>
                  </a:lnTo>
                  <a:lnTo>
                    <a:pt x="16456" y="2414"/>
                  </a:lnTo>
                  <a:lnTo>
                    <a:pt x="14789" y="3993"/>
                  </a:lnTo>
                  <a:lnTo>
                    <a:pt x="13604" y="4827"/>
                  </a:lnTo>
                  <a:lnTo>
                    <a:pt x="12331" y="5222"/>
                  </a:lnTo>
                  <a:lnTo>
                    <a:pt x="10313" y="5529"/>
                  </a:lnTo>
                  <a:lnTo>
                    <a:pt x="10269" y="5529"/>
                  </a:lnTo>
                  <a:lnTo>
                    <a:pt x="8338" y="6143"/>
                  </a:lnTo>
                  <a:lnTo>
                    <a:pt x="5925" y="6714"/>
                  </a:lnTo>
                  <a:lnTo>
                    <a:pt x="5881" y="6714"/>
                  </a:lnTo>
                  <a:lnTo>
                    <a:pt x="4126" y="7460"/>
                  </a:lnTo>
                  <a:lnTo>
                    <a:pt x="4082" y="7460"/>
                  </a:lnTo>
                  <a:lnTo>
                    <a:pt x="2063" y="8689"/>
                  </a:lnTo>
                  <a:lnTo>
                    <a:pt x="89" y="10180"/>
                  </a:lnTo>
                  <a:lnTo>
                    <a:pt x="45" y="10224"/>
                  </a:lnTo>
                  <a:lnTo>
                    <a:pt x="1" y="10312"/>
                  </a:lnTo>
                  <a:lnTo>
                    <a:pt x="45" y="10356"/>
                  </a:lnTo>
                  <a:lnTo>
                    <a:pt x="45" y="10444"/>
                  </a:lnTo>
                  <a:lnTo>
                    <a:pt x="89" y="10488"/>
                  </a:lnTo>
                  <a:lnTo>
                    <a:pt x="220" y="10488"/>
                  </a:lnTo>
                  <a:lnTo>
                    <a:pt x="308" y="10444"/>
                  </a:lnTo>
                  <a:lnTo>
                    <a:pt x="2239" y="8996"/>
                  </a:lnTo>
                  <a:lnTo>
                    <a:pt x="4257" y="7767"/>
                  </a:lnTo>
                  <a:lnTo>
                    <a:pt x="6013" y="7065"/>
                  </a:lnTo>
                  <a:lnTo>
                    <a:pt x="8426" y="6495"/>
                  </a:lnTo>
                  <a:lnTo>
                    <a:pt x="10357" y="5880"/>
                  </a:lnTo>
                  <a:lnTo>
                    <a:pt x="12375" y="5529"/>
                  </a:lnTo>
                  <a:lnTo>
                    <a:pt x="12419" y="5529"/>
                  </a:lnTo>
                  <a:lnTo>
                    <a:pt x="13735" y="5178"/>
                  </a:lnTo>
                  <a:lnTo>
                    <a:pt x="13779" y="5134"/>
                  </a:lnTo>
                  <a:lnTo>
                    <a:pt x="15008" y="4300"/>
                  </a:lnTo>
                  <a:lnTo>
                    <a:pt x="15008" y="4257"/>
                  </a:lnTo>
                  <a:lnTo>
                    <a:pt x="16719" y="2677"/>
                  </a:lnTo>
                  <a:lnTo>
                    <a:pt x="17290" y="2282"/>
                  </a:lnTo>
                  <a:lnTo>
                    <a:pt x="17860" y="2370"/>
                  </a:lnTo>
                  <a:lnTo>
                    <a:pt x="19089" y="2940"/>
                  </a:lnTo>
                  <a:lnTo>
                    <a:pt x="23960" y="7153"/>
                  </a:lnTo>
                  <a:lnTo>
                    <a:pt x="24706" y="7767"/>
                  </a:lnTo>
                  <a:lnTo>
                    <a:pt x="25495" y="8425"/>
                  </a:lnTo>
                  <a:lnTo>
                    <a:pt x="26329" y="8996"/>
                  </a:lnTo>
                  <a:lnTo>
                    <a:pt x="27163" y="9566"/>
                  </a:lnTo>
                  <a:lnTo>
                    <a:pt x="27953" y="10005"/>
                  </a:lnTo>
                  <a:lnTo>
                    <a:pt x="28392" y="10180"/>
                  </a:lnTo>
                  <a:lnTo>
                    <a:pt x="28787" y="10356"/>
                  </a:lnTo>
                  <a:lnTo>
                    <a:pt x="29225" y="10488"/>
                  </a:lnTo>
                  <a:lnTo>
                    <a:pt x="29620" y="10575"/>
                  </a:lnTo>
                  <a:lnTo>
                    <a:pt x="30015" y="10619"/>
                  </a:lnTo>
                  <a:lnTo>
                    <a:pt x="30454" y="10663"/>
                  </a:lnTo>
                  <a:lnTo>
                    <a:pt x="31024" y="10575"/>
                  </a:lnTo>
                  <a:lnTo>
                    <a:pt x="31156" y="10532"/>
                  </a:lnTo>
                  <a:lnTo>
                    <a:pt x="31419" y="10224"/>
                  </a:lnTo>
                  <a:lnTo>
                    <a:pt x="31463" y="10137"/>
                  </a:lnTo>
                  <a:lnTo>
                    <a:pt x="31507" y="7635"/>
                  </a:lnTo>
                  <a:lnTo>
                    <a:pt x="31727" y="5573"/>
                  </a:lnTo>
                  <a:lnTo>
                    <a:pt x="32341" y="3906"/>
                  </a:lnTo>
                  <a:lnTo>
                    <a:pt x="33745" y="1712"/>
                  </a:lnTo>
                  <a:lnTo>
                    <a:pt x="34710" y="264"/>
                  </a:lnTo>
                  <a:lnTo>
                    <a:pt x="34754" y="220"/>
                  </a:lnTo>
                  <a:lnTo>
                    <a:pt x="34754" y="132"/>
                  </a:lnTo>
                  <a:lnTo>
                    <a:pt x="34754" y="88"/>
                  </a:lnTo>
                  <a:lnTo>
                    <a:pt x="34667" y="44"/>
                  </a:lnTo>
                  <a:lnTo>
                    <a:pt x="34623"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5" name="Google Shape;6975;p166"/>
            <p:cNvSpPr/>
            <p:nvPr/>
          </p:nvSpPr>
          <p:spPr>
            <a:xfrm>
              <a:off x="2680075" y="2663875"/>
              <a:ext cx="923700" cy="403725"/>
            </a:xfrm>
            <a:custGeom>
              <a:rect b="b" l="l" r="r" t="t"/>
              <a:pathLst>
                <a:path extrusionOk="0" h="16149" w="36948">
                  <a:moveTo>
                    <a:pt x="34753" y="0"/>
                  </a:moveTo>
                  <a:lnTo>
                    <a:pt x="34666" y="44"/>
                  </a:lnTo>
                  <a:lnTo>
                    <a:pt x="34622" y="88"/>
                  </a:lnTo>
                  <a:lnTo>
                    <a:pt x="34622" y="132"/>
                  </a:lnTo>
                  <a:lnTo>
                    <a:pt x="34622" y="220"/>
                  </a:lnTo>
                  <a:lnTo>
                    <a:pt x="35061" y="1931"/>
                  </a:lnTo>
                  <a:lnTo>
                    <a:pt x="35982" y="5222"/>
                  </a:lnTo>
                  <a:lnTo>
                    <a:pt x="36596" y="7855"/>
                  </a:lnTo>
                  <a:lnTo>
                    <a:pt x="35850" y="8908"/>
                  </a:lnTo>
                  <a:lnTo>
                    <a:pt x="34227" y="10970"/>
                  </a:lnTo>
                  <a:lnTo>
                    <a:pt x="33744" y="11058"/>
                  </a:lnTo>
                  <a:lnTo>
                    <a:pt x="32954" y="10839"/>
                  </a:lnTo>
                  <a:lnTo>
                    <a:pt x="29795" y="9391"/>
                  </a:lnTo>
                  <a:lnTo>
                    <a:pt x="27776" y="8425"/>
                  </a:lnTo>
                  <a:lnTo>
                    <a:pt x="23871" y="6889"/>
                  </a:lnTo>
                  <a:lnTo>
                    <a:pt x="23827" y="6889"/>
                  </a:lnTo>
                  <a:lnTo>
                    <a:pt x="22160" y="6538"/>
                  </a:lnTo>
                  <a:lnTo>
                    <a:pt x="20843" y="6494"/>
                  </a:lnTo>
                  <a:lnTo>
                    <a:pt x="20799" y="6494"/>
                  </a:lnTo>
                  <a:lnTo>
                    <a:pt x="19834" y="6670"/>
                  </a:lnTo>
                  <a:lnTo>
                    <a:pt x="19790" y="6670"/>
                  </a:lnTo>
                  <a:lnTo>
                    <a:pt x="18035" y="7548"/>
                  </a:lnTo>
                  <a:lnTo>
                    <a:pt x="15797" y="8820"/>
                  </a:lnTo>
                  <a:lnTo>
                    <a:pt x="15753" y="8820"/>
                  </a:lnTo>
                  <a:lnTo>
                    <a:pt x="13866" y="10180"/>
                  </a:lnTo>
                  <a:lnTo>
                    <a:pt x="12199" y="10356"/>
                  </a:lnTo>
                  <a:lnTo>
                    <a:pt x="9039" y="10531"/>
                  </a:lnTo>
                  <a:lnTo>
                    <a:pt x="8996" y="10575"/>
                  </a:lnTo>
                  <a:lnTo>
                    <a:pt x="7372" y="11058"/>
                  </a:lnTo>
                  <a:lnTo>
                    <a:pt x="3818" y="12682"/>
                  </a:lnTo>
                  <a:lnTo>
                    <a:pt x="1755" y="14042"/>
                  </a:lnTo>
                  <a:lnTo>
                    <a:pt x="1711" y="14086"/>
                  </a:lnTo>
                  <a:lnTo>
                    <a:pt x="44" y="15885"/>
                  </a:lnTo>
                  <a:lnTo>
                    <a:pt x="44" y="15929"/>
                  </a:lnTo>
                  <a:lnTo>
                    <a:pt x="0" y="15973"/>
                  </a:lnTo>
                  <a:lnTo>
                    <a:pt x="44" y="16060"/>
                  </a:lnTo>
                  <a:lnTo>
                    <a:pt x="88" y="16104"/>
                  </a:lnTo>
                  <a:lnTo>
                    <a:pt x="176" y="16148"/>
                  </a:lnTo>
                  <a:lnTo>
                    <a:pt x="263" y="16148"/>
                  </a:lnTo>
                  <a:lnTo>
                    <a:pt x="307" y="16104"/>
                  </a:lnTo>
                  <a:lnTo>
                    <a:pt x="1975" y="14349"/>
                  </a:lnTo>
                  <a:lnTo>
                    <a:pt x="3993" y="12989"/>
                  </a:lnTo>
                  <a:lnTo>
                    <a:pt x="7504" y="11409"/>
                  </a:lnTo>
                  <a:lnTo>
                    <a:pt x="9083" y="10882"/>
                  </a:lnTo>
                  <a:lnTo>
                    <a:pt x="12199" y="10707"/>
                  </a:lnTo>
                  <a:lnTo>
                    <a:pt x="13954" y="10531"/>
                  </a:lnTo>
                  <a:lnTo>
                    <a:pt x="14042" y="10488"/>
                  </a:lnTo>
                  <a:lnTo>
                    <a:pt x="15973" y="9083"/>
                  </a:lnTo>
                  <a:lnTo>
                    <a:pt x="18167" y="7855"/>
                  </a:lnTo>
                  <a:lnTo>
                    <a:pt x="19922" y="7021"/>
                  </a:lnTo>
                  <a:lnTo>
                    <a:pt x="20843" y="6845"/>
                  </a:lnTo>
                  <a:lnTo>
                    <a:pt x="22116" y="6889"/>
                  </a:lnTo>
                  <a:lnTo>
                    <a:pt x="23739" y="7240"/>
                  </a:lnTo>
                  <a:lnTo>
                    <a:pt x="27645" y="8732"/>
                  </a:lnTo>
                  <a:lnTo>
                    <a:pt x="29663" y="9698"/>
                  </a:lnTo>
                  <a:lnTo>
                    <a:pt x="32823" y="11146"/>
                  </a:lnTo>
                  <a:lnTo>
                    <a:pt x="32867" y="11190"/>
                  </a:lnTo>
                  <a:lnTo>
                    <a:pt x="33700" y="11409"/>
                  </a:lnTo>
                  <a:lnTo>
                    <a:pt x="33788" y="11409"/>
                  </a:lnTo>
                  <a:lnTo>
                    <a:pt x="34359" y="11277"/>
                  </a:lnTo>
                  <a:lnTo>
                    <a:pt x="34446" y="11233"/>
                  </a:lnTo>
                  <a:lnTo>
                    <a:pt x="36158" y="9127"/>
                  </a:lnTo>
                  <a:lnTo>
                    <a:pt x="36947" y="7986"/>
                  </a:lnTo>
                  <a:lnTo>
                    <a:pt x="36947" y="7899"/>
                  </a:lnTo>
                  <a:lnTo>
                    <a:pt x="36947" y="7855"/>
                  </a:lnTo>
                  <a:lnTo>
                    <a:pt x="36333" y="5134"/>
                  </a:lnTo>
                  <a:lnTo>
                    <a:pt x="35368" y="1843"/>
                  </a:lnTo>
                  <a:lnTo>
                    <a:pt x="34929" y="132"/>
                  </a:lnTo>
                  <a:lnTo>
                    <a:pt x="34929" y="88"/>
                  </a:lnTo>
                  <a:lnTo>
                    <a:pt x="34885" y="44"/>
                  </a:lnTo>
                  <a:lnTo>
                    <a:pt x="34797"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6" name="Google Shape;6976;p166"/>
            <p:cNvSpPr/>
            <p:nvPr/>
          </p:nvSpPr>
          <p:spPr>
            <a:xfrm>
              <a:off x="2627400" y="2363275"/>
              <a:ext cx="931400" cy="657150"/>
            </a:xfrm>
            <a:custGeom>
              <a:rect b="b" l="l" r="r" t="t"/>
              <a:pathLst>
                <a:path extrusionOk="0" h="26286" w="37256">
                  <a:moveTo>
                    <a:pt x="36992" y="1"/>
                  </a:moveTo>
                  <a:lnTo>
                    <a:pt x="36948" y="45"/>
                  </a:lnTo>
                  <a:lnTo>
                    <a:pt x="36904" y="133"/>
                  </a:lnTo>
                  <a:lnTo>
                    <a:pt x="36466" y="2283"/>
                  </a:lnTo>
                  <a:lnTo>
                    <a:pt x="36466" y="2327"/>
                  </a:lnTo>
                  <a:lnTo>
                    <a:pt x="36422" y="4564"/>
                  </a:lnTo>
                  <a:lnTo>
                    <a:pt x="36290" y="9040"/>
                  </a:lnTo>
                  <a:lnTo>
                    <a:pt x="36334" y="12507"/>
                  </a:lnTo>
                  <a:lnTo>
                    <a:pt x="36334" y="12551"/>
                  </a:lnTo>
                  <a:lnTo>
                    <a:pt x="36597" y="13692"/>
                  </a:lnTo>
                  <a:lnTo>
                    <a:pt x="36158" y="14657"/>
                  </a:lnTo>
                  <a:lnTo>
                    <a:pt x="34930" y="15271"/>
                  </a:lnTo>
                  <a:lnTo>
                    <a:pt x="33394" y="15622"/>
                  </a:lnTo>
                  <a:lnTo>
                    <a:pt x="31683" y="15842"/>
                  </a:lnTo>
                  <a:lnTo>
                    <a:pt x="29971" y="15315"/>
                  </a:lnTo>
                  <a:lnTo>
                    <a:pt x="27294" y="14262"/>
                  </a:lnTo>
                  <a:lnTo>
                    <a:pt x="26110" y="13253"/>
                  </a:lnTo>
                  <a:lnTo>
                    <a:pt x="26022" y="13209"/>
                  </a:lnTo>
                  <a:lnTo>
                    <a:pt x="25890" y="13253"/>
                  </a:lnTo>
                  <a:lnTo>
                    <a:pt x="25276" y="13779"/>
                  </a:lnTo>
                  <a:lnTo>
                    <a:pt x="24179" y="14306"/>
                  </a:lnTo>
                  <a:lnTo>
                    <a:pt x="21502" y="15491"/>
                  </a:lnTo>
                  <a:lnTo>
                    <a:pt x="18826" y="16632"/>
                  </a:lnTo>
                  <a:lnTo>
                    <a:pt x="16851" y="17597"/>
                  </a:lnTo>
                  <a:lnTo>
                    <a:pt x="13823" y="19528"/>
                  </a:lnTo>
                  <a:lnTo>
                    <a:pt x="12200" y="19572"/>
                  </a:lnTo>
                  <a:lnTo>
                    <a:pt x="9435" y="19791"/>
                  </a:lnTo>
                  <a:lnTo>
                    <a:pt x="9391" y="19791"/>
                  </a:lnTo>
                  <a:lnTo>
                    <a:pt x="8426" y="20186"/>
                  </a:lnTo>
                  <a:lnTo>
                    <a:pt x="6495" y="21063"/>
                  </a:lnTo>
                  <a:lnTo>
                    <a:pt x="4520" y="22160"/>
                  </a:lnTo>
                  <a:lnTo>
                    <a:pt x="4477" y="22160"/>
                  </a:lnTo>
                  <a:lnTo>
                    <a:pt x="2634" y="23477"/>
                  </a:lnTo>
                  <a:lnTo>
                    <a:pt x="45" y="25978"/>
                  </a:lnTo>
                  <a:lnTo>
                    <a:pt x="1" y="26022"/>
                  </a:lnTo>
                  <a:lnTo>
                    <a:pt x="1" y="26066"/>
                  </a:lnTo>
                  <a:lnTo>
                    <a:pt x="1" y="26154"/>
                  </a:lnTo>
                  <a:lnTo>
                    <a:pt x="45" y="26197"/>
                  </a:lnTo>
                  <a:lnTo>
                    <a:pt x="89" y="26241"/>
                  </a:lnTo>
                  <a:lnTo>
                    <a:pt x="176" y="26285"/>
                  </a:lnTo>
                  <a:lnTo>
                    <a:pt x="220" y="26241"/>
                  </a:lnTo>
                  <a:lnTo>
                    <a:pt x="264" y="26197"/>
                  </a:lnTo>
                  <a:lnTo>
                    <a:pt x="2853" y="23740"/>
                  </a:lnTo>
                  <a:lnTo>
                    <a:pt x="4696" y="22468"/>
                  </a:lnTo>
                  <a:lnTo>
                    <a:pt x="6671" y="21371"/>
                  </a:lnTo>
                  <a:lnTo>
                    <a:pt x="8557" y="20493"/>
                  </a:lnTo>
                  <a:lnTo>
                    <a:pt x="9479" y="20142"/>
                  </a:lnTo>
                  <a:lnTo>
                    <a:pt x="12243" y="19923"/>
                  </a:lnTo>
                  <a:lnTo>
                    <a:pt x="13867" y="19879"/>
                  </a:lnTo>
                  <a:lnTo>
                    <a:pt x="13955" y="19835"/>
                  </a:lnTo>
                  <a:lnTo>
                    <a:pt x="17026" y="17904"/>
                  </a:lnTo>
                  <a:lnTo>
                    <a:pt x="18957" y="16939"/>
                  </a:lnTo>
                  <a:lnTo>
                    <a:pt x="21634" y="15798"/>
                  </a:lnTo>
                  <a:lnTo>
                    <a:pt x="24354" y="14613"/>
                  </a:lnTo>
                  <a:lnTo>
                    <a:pt x="25452" y="14087"/>
                  </a:lnTo>
                  <a:lnTo>
                    <a:pt x="25495" y="14087"/>
                  </a:lnTo>
                  <a:lnTo>
                    <a:pt x="26022" y="13604"/>
                  </a:lnTo>
                  <a:lnTo>
                    <a:pt x="27119" y="14525"/>
                  </a:lnTo>
                  <a:lnTo>
                    <a:pt x="27163" y="14569"/>
                  </a:lnTo>
                  <a:lnTo>
                    <a:pt x="29840" y="15666"/>
                  </a:lnTo>
                  <a:lnTo>
                    <a:pt x="31595" y="16193"/>
                  </a:lnTo>
                  <a:lnTo>
                    <a:pt x="31683" y="16193"/>
                  </a:lnTo>
                  <a:lnTo>
                    <a:pt x="33438" y="15973"/>
                  </a:lnTo>
                  <a:lnTo>
                    <a:pt x="33482" y="15973"/>
                  </a:lnTo>
                  <a:lnTo>
                    <a:pt x="35061" y="15622"/>
                  </a:lnTo>
                  <a:lnTo>
                    <a:pt x="35061" y="15578"/>
                  </a:lnTo>
                  <a:lnTo>
                    <a:pt x="36378" y="14964"/>
                  </a:lnTo>
                  <a:lnTo>
                    <a:pt x="36466" y="14876"/>
                  </a:lnTo>
                  <a:lnTo>
                    <a:pt x="36904" y="13779"/>
                  </a:lnTo>
                  <a:lnTo>
                    <a:pt x="36948" y="13692"/>
                  </a:lnTo>
                  <a:lnTo>
                    <a:pt x="36685" y="12507"/>
                  </a:lnTo>
                  <a:lnTo>
                    <a:pt x="36641" y="9040"/>
                  </a:lnTo>
                  <a:lnTo>
                    <a:pt x="36773" y="4564"/>
                  </a:lnTo>
                  <a:lnTo>
                    <a:pt x="36817" y="2327"/>
                  </a:lnTo>
                  <a:lnTo>
                    <a:pt x="37255" y="176"/>
                  </a:lnTo>
                  <a:lnTo>
                    <a:pt x="37255" y="133"/>
                  </a:lnTo>
                  <a:lnTo>
                    <a:pt x="37255" y="45"/>
                  </a:lnTo>
                  <a:lnTo>
                    <a:pt x="37211"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7" name="Google Shape;6977;p166"/>
            <p:cNvSpPr/>
            <p:nvPr/>
          </p:nvSpPr>
          <p:spPr>
            <a:xfrm>
              <a:off x="3319625" y="1408900"/>
              <a:ext cx="345575" cy="2234625"/>
            </a:xfrm>
            <a:custGeom>
              <a:rect b="b" l="l" r="r" t="t"/>
              <a:pathLst>
                <a:path extrusionOk="0" h="89385" w="13823">
                  <a:moveTo>
                    <a:pt x="8382" y="0"/>
                  </a:moveTo>
                  <a:lnTo>
                    <a:pt x="8294" y="44"/>
                  </a:lnTo>
                  <a:lnTo>
                    <a:pt x="8250" y="88"/>
                  </a:lnTo>
                  <a:lnTo>
                    <a:pt x="8250" y="176"/>
                  </a:lnTo>
                  <a:lnTo>
                    <a:pt x="8250" y="219"/>
                  </a:lnTo>
                  <a:lnTo>
                    <a:pt x="8294" y="263"/>
                  </a:lnTo>
                  <a:lnTo>
                    <a:pt x="9961" y="2413"/>
                  </a:lnTo>
                  <a:lnTo>
                    <a:pt x="11190" y="3467"/>
                  </a:lnTo>
                  <a:lnTo>
                    <a:pt x="11278" y="3510"/>
                  </a:lnTo>
                  <a:lnTo>
                    <a:pt x="12814" y="4037"/>
                  </a:lnTo>
                  <a:lnTo>
                    <a:pt x="13165" y="4344"/>
                  </a:lnTo>
                  <a:lnTo>
                    <a:pt x="13340" y="4959"/>
                  </a:lnTo>
                  <a:lnTo>
                    <a:pt x="13472" y="6450"/>
                  </a:lnTo>
                  <a:lnTo>
                    <a:pt x="13340" y="7504"/>
                  </a:lnTo>
                  <a:lnTo>
                    <a:pt x="12726" y="9347"/>
                  </a:lnTo>
                  <a:lnTo>
                    <a:pt x="12068" y="12067"/>
                  </a:lnTo>
                  <a:lnTo>
                    <a:pt x="11629" y="14656"/>
                  </a:lnTo>
                  <a:lnTo>
                    <a:pt x="11629" y="14700"/>
                  </a:lnTo>
                  <a:lnTo>
                    <a:pt x="11497" y="17069"/>
                  </a:lnTo>
                  <a:lnTo>
                    <a:pt x="11453" y="19702"/>
                  </a:lnTo>
                  <a:lnTo>
                    <a:pt x="11102" y="24573"/>
                  </a:lnTo>
                  <a:lnTo>
                    <a:pt x="11102" y="24617"/>
                  </a:lnTo>
                  <a:lnTo>
                    <a:pt x="11322" y="26416"/>
                  </a:lnTo>
                  <a:lnTo>
                    <a:pt x="11322" y="26460"/>
                  </a:lnTo>
                  <a:lnTo>
                    <a:pt x="12111" y="29575"/>
                  </a:lnTo>
                  <a:lnTo>
                    <a:pt x="12857" y="32647"/>
                  </a:lnTo>
                  <a:lnTo>
                    <a:pt x="12770" y="33525"/>
                  </a:lnTo>
                  <a:lnTo>
                    <a:pt x="11804" y="35631"/>
                  </a:lnTo>
                  <a:lnTo>
                    <a:pt x="10663" y="38527"/>
                  </a:lnTo>
                  <a:lnTo>
                    <a:pt x="10268" y="40545"/>
                  </a:lnTo>
                  <a:lnTo>
                    <a:pt x="10268" y="40589"/>
                  </a:lnTo>
                  <a:lnTo>
                    <a:pt x="10181" y="42696"/>
                  </a:lnTo>
                  <a:lnTo>
                    <a:pt x="10049" y="47654"/>
                  </a:lnTo>
                  <a:lnTo>
                    <a:pt x="10181" y="49760"/>
                  </a:lnTo>
                  <a:lnTo>
                    <a:pt x="10663" y="52174"/>
                  </a:lnTo>
                  <a:lnTo>
                    <a:pt x="11453" y="55070"/>
                  </a:lnTo>
                  <a:lnTo>
                    <a:pt x="12375" y="58493"/>
                  </a:lnTo>
                  <a:lnTo>
                    <a:pt x="12331" y="58887"/>
                  </a:lnTo>
                  <a:lnTo>
                    <a:pt x="11497" y="60204"/>
                  </a:lnTo>
                  <a:lnTo>
                    <a:pt x="10268" y="62135"/>
                  </a:lnTo>
                  <a:lnTo>
                    <a:pt x="10225" y="62178"/>
                  </a:lnTo>
                  <a:lnTo>
                    <a:pt x="9742" y="63627"/>
                  </a:lnTo>
                  <a:lnTo>
                    <a:pt x="9698" y="63670"/>
                  </a:lnTo>
                  <a:lnTo>
                    <a:pt x="9347" y="67620"/>
                  </a:lnTo>
                  <a:lnTo>
                    <a:pt x="9347" y="67707"/>
                  </a:lnTo>
                  <a:lnTo>
                    <a:pt x="9479" y="68234"/>
                  </a:lnTo>
                  <a:lnTo>
                    <a:pt x="9479" y="68278"/>
                  </a:lnTo>
                  <a:lnTo>
                    <a:pt x="10576" y="70603"/>
                  </a:lnTo>
                  <a:lnTo>
                    <a:pt x="12638" y="74948"/>
                  </a:lnTo>
                  <a:lnTo>
                    <a:pt x="12287" y="75957"/>
                  </a:lnTo>
                  <a:lnTo>
                    <a:pt x="10400" y="77186"/>
                  </a:lnTo>
                  <a:lnTo>
                    <a:pt x="8557" y="78546"/>
                  </a:lnTo>
                  <a:lnTo>
                    <a:pt x="6275" y="80433"/>
                  </a:lnTo>
                  <a:lnTo>
                    <a:pt x="5968" y="80477"/>
                  </a:lnTo>
                  <a:lnTo>
                    <a:pt x="5880" y="80520"/>
                  </a:lnTo>
                  <a:lnTo>
                    <a:pt x="3642" y="82714"/>
                  </a:lnTo>
                  <a:lnTo>
                    <a:pt x="2326" y="84119"/>
                  </a:lnTo>
                  <a:lnTo>
                    <a:pt x="2282" y="84206"/>
                  </a:lnTo>
                  <a:lnTo>
                    <a:pt x="1405" y="86269"/>
                  </a:lnTo>
                  <a:lnTo>
                    <a:pt x="44" y="89121"/>
                  </a:lnTo>
                  <a:lnTo>
                    <a:pt x="0" y="89209"/>
                  </a:lnTo>
                  <a:lnTo>
                    <a:pt x="44" y="89253"/>
                  </a:lnTo>
                  <a:lnTo>
                    <a:pt x="44" y="89340"/>
                  </a:lnTo>
                  <a:lnTo>
                    <a:pt x="132" y="89384"/>
                  </a:lnTo>
                  <a:lnTo>
                    <a:pt x="176" y="89384"/>
                  </a:lnTo>
                  <a:lnTo>
                    <a:pt x="308" y="89340"/>
                  </a:lnTo>
                  <a:lnTo>
                    <a:pt x="351" y="89296"/>
                  </a:lnTo>
                  <a:lnTo>
                    <a:pt x="1712" y="86400"/>
                  </a:lnTo>
                  <a:lnTo>
                    <a:pt x="2589" y="84338"/>
                  </a:lnTo>
                  <a:lnTo>
                    <a:pt x="3906" y="82934"/>
                  </a:lnTo>
                  <a:lnTo>
                    <a:pt x="6056" y="80828"/>
                  </a:lnTo>
                  <a:lnTo>
                    <a:pt x="6363" y="80784"/>
                  </a:lnTo>
                  <a:lnTo>
                    <a:pt x="6451" y="80740"/>
                  </a:lnTo>
                  <a:lnTo>
                    <a:pt x="8777" y="78809"/>
                  </a:lnTo>
                  <a:lnTo>
                    <a:pt x="10619" y="77449"/>
                  </a:lnTo>
                  <a:lnTo>
                    <a:pt x="12550" y="76220"/>
                  </a:lnTo>
                  <a:lnTo>
                    <a:pt x="12638" y="76132"/>
                  </a:lnTo>
                  <a:lnTo>
                    <a:pt x="12989" y="74992"/>
                  </a:lnTo>
                  <a:lnTo>
                    <a:pt x="12989" y="74860"/>
                  </a:lnTo>
                  <a:lnTo>
                    <a:pt x="10883" y="70472"/>
                  </a:lnTo>
                  <a:lnTo>
                    <a:pt x="9786" y="68146"/>
                  </a:lnTo>
                  <a:lnTo>
                    <a:pt x="9698" y="67620"/>
                  </a:lnTo>
                  <a:lnTo>
                    <a:pt x="10049" y="63714"/>
                  </a:lnTo>
                  <a:lnTo>
                    <a:pt x="10576" y="62310"/>
                  </a:lnTo>
                  <a:lnTo>
                    <a:pt x="11760" y="60379"/>
                  </a:lnTo>
                  <a:lnTo>
                    <a:pt x="12638" y="59063"/>
                  </a:lnTo>
                  <a:lnTo>
                    <a:pt x="12682" y="58975"/>
                  </a:lnTo>
                  <a:lnTo>
                    <a:pt x="12726" y="58493"/>
                  </a:lnTo>
                  <a:lnTo>
                    <a:pt x="12726" y="58449"/>
                  </a:lnTo>
                  <a:lnTo>
                    <a:pt x="11760" y="54938"/>
                  </a:lnTo>
                  <a:lnTo>
                    <a:pt x="11014" y="52086"/>
                  </a:lnTo>
                  <a:lnTo>
                    <a:pt x="10532" y="49716"/>
                  </a:lnTo>
                  <a:lnTo>
                    <a:pt x="10400" y="47654"/>
                  </a:lnTo>
                  <a:lnTo>
                    <a:pt x="10532" y="42739"/>
                  </a:lnTo>
                  <a:lnTo>
                    <a:pt x="10619" y="40589"/>
                  </a:lnTo>
                  <a:lnTo>
                    <a:pt x="11014" y="38615"/>
                  </a:lnTo>
                  <a:lnTo>
                    <a:pt x="12111" y="35763"/>
                  </a:lnTo>
                  <a:lnTo>
                    <a:pt x="13077" y="33656"/>
                  </a:lnTo>
                  <a:lnTo>
                    <a:pt x="13077" y="33612"/>
                  </a:lnTo>
                  <a:lnTo>
                    <a:pt x="13208" y="32647"/>
                  </a:lnTo>
                  <a:lnTo>
                    <a:pt x="13208" y="32603"/>
                  </a:lnTo>
                  <a:lnTo>
                    <a:pt x="12462" y="29488"/>
                  </a:lnTo>
                  <a:lnTo>
                    <a:pt x="11673" y="26372"/>
                  </a:lnTo>
                  <a:lnTo>
                    <a:pt x="11453" y="24573"/>
                  </a:lnTo>
                  <a:lnTo>
                    <a:pt x="11804" y="19702"/>
                  </a:lnTo>
                  <a:lnTo>
                    <a:pt x="11848" y="17113"/>
                  </a:lnTo>
                  <a:lnTo>
                    <a:pt x="11980" y="14700"/>
                  </a:lnTo>
                  <a:lnTo>
                    <a:pt x="12419" y="12111"/>
                  </a:lnTo>
                  <a:lnTo>
                    <a:pt x="13077" y="9434"/>
                  </a:lnTo>
                  <a:lnTo>
                    <a:pt x="13647" y="7591"/>
                  </a:lnTo>
                  <a:lnTo>
                    <a:pt x="13647" y="7547"/>
                  </a:lnTo>
                  <a:lnTo>
                    <a:pt x="13823" y="6494"/>
                  </a:lnTo>
                  <a:lnTo>
                    <a:pt x="13823" y="6450"/>
                  </a:lnTo>
                  <a:lnTo>
                    <a:pt x="13691" y="4915"/>
                  </a:lnTo>
                  <a:lnTo>
                    <a:pt x="13691" y="4871"/>
                  </a:lnTo>
                  <a:lnTo>
                    <a:pt x="13472" y="4213"/>
                  </a:lnTo>
                  <a:lnTo>
                    <a:pt x="13428" y="4125"/>
                  </a:lnTo>
                  <a:lnTo>
                    <a:pt x="13033" y="3730"/>
                  </a:lnTo>
                  <a:lnTo>
                    <a:pt x="12945" y="3686"/>
                  </a:lnTo>
                  <a:lnTo>
                    <a:pt x="11409" y="3203"/>
                  </a:lnTo>
                  <a:lnTo>
                    <a:pt x="10225" y="2150"/>
                  </a:lnTo>
                  <a:lnTo>
                    <a:pt x="8557" y="88"/>
                  </a:lnTo>
                  <a:lnTo>
                    <a:pt x="8513"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8" name="Google Shape;6978;p166"/>
            <p:cNvSpPr/>
            <p:nvPr/>
          </p:nvSpPr>
          <p:spPr>
            <a:xfrm>
              <a:off x="2895075" y="3238700"/>
              <a:ext cx="385075" cy="337900"/>
            </a:xfrm>
            <a:custGeom>
              <a:rect b="b" l="l" r="r" t="t"/>
              <a:pathLst>
                <a:path extrusionOk="0" h="13516" w="15403">
                  <a:moveTo>
                    <a:pt x="7197" y="0"/>
                  </a:moveTo>
                  <a:lnTo>
                    <a:pt x="2677" y="483"/>
                  </a:lnTo>
                  <a:lnTo>
                    <a:pt x="176" y="527"/>
                  </a:lnTo>
                  <a:lnTo>
                    <a:pt x="132" y="527"/>
                  </a:lnTo>
                  <a:lnTo>
                    <a:pt x="45" y="571"/>
                  </a:lnTo>
                  <a:lnTo>
                    <a:pt x="1" y="659"/>
                  </a:lnTo>
                  <a:lnTo>
                    <a:pt x="1" y="703"/>
                  </a:lnTo>
                  <a:lnTo>
                    <a:pt x="45" y="790"/>
                  </a:lnTo>
                  <a:lnTo>
                    <a:pt x="45" y="834"/>
                  </a:lnTo>
                  <a:lnTo>
                    <a:pt x="132" y="878"/>
                  </a:lnTo>
                  <a:lnTo>
                    <a:pt x="176" y="878"/>
                  </a:lnTo>
                  <a:lnTo>
                    <a:pt x="2721" y="834"/>
                  </a:lnTo>
                  <a:lnTo>
                    <a:pt x="7197" y="351"/>
                  </a:lnTo>
                  <a:lnTo>
                    <a:pt x="7548" y="615"/>
                  </a:lnTo>
                  <a:lnTo>
                    <a:pt x="8470" y="1448"/>
                  </a:lnTo>
                  <a:lnTo>
                    <a:pt x="10005" y="2940"/>
                  </a:lnTo>
                  <a:lnTo>
                    <a:pt x="11805" y="4783"/>
                  </a:lnTo>
                  <a:lnTo>
                    <a:pt x="14525" y="7943"/>
                  </a:lnTo>
                  <a:lnTo>
                    <a:pt x="15052" y="9128"/>
                  </a:lnTo>
                  <a:lnTo>
                    <a:pt x="14964" y="10619"/>
                  </a:lnTo>
                  <a:lnTo>
                    <a:pt x="14042" y="13252"/>
                  </a:lnTo>
                  <a:lnTo>
                    <a:pt x="13999" y="13340"/>
                  </a:lnTo>
                  <a:lnTo>
                    <a:pt x="14042" y="13384"/>
                  </a:lnTo>
                  <a:lnTo>
                    <a:pt x="14086" y="13428"/>
                  </a:lnTo>
                  <a:lnTo>
                    <a:pt x="14130" y="13472"/>
                  </a:lnTo>
                  <a:lnTo>
                    <a:pt x="14174" y="13516"/>
                  </a:lnTo>
                  <a:lnTo>
                    <a:pt x="14306" y="13472"/>
                  </a:lnTo>
                  <a:lnTo>
                    <a:pt x="14350" y="13384"/>
                  </a:lnTo>
                  <a:lnTo>
                    <a:pt x="15271" y="10707"/>
                  </a:lnTo>
                  <a:lnTo>
                    <a:pt x="15315" y="10663"/>
                  </a:lnTo>
                  <a:lnTo>
                    <a:pt x="15403" y="9128"/>
                  </a:lnTo>
                  <a:lnTo>
                    <a:pt x="15359" y="9040"/>
                  </a:lnTo>
                  <a:lnTo>
                    <a:pt x="14832" y="7767"/>
                  </a:lnTo>
                  <a:lnTo>
                    <a:pt x="14788" y="7723"/>
                  </a:lnTo>
                  <a:lnTo>
                    <a:pt x="12068" y="4520"/>
                  </a:lnTo>
                  <a:lnTo>
                    <a:pt x="10269" y="2721"/>
                  </a:lnTo>
                  <a:lnTo>
                    <a:pt x="8689" y="1185"/>
                  </a:lnTo>
                  <a:lnTo>
                    <a:pt x="7767" y="351"/>
                  </a:lnTo>
                  <a:lnTo>
                    <a:pt x="7329" y="44"/>
                  </a:lnTo>
                  <a:lnTo>
                    <a:pt x="7197"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9" name="Google Shape;6979;p166"/>
            <p:cNvSpPr/>
            <p:nvPr/>
          </p:nvSpPr>
          <p:spPr>
            <a:xfrm>
              <a:off x="2931275" y="3283675"/>
              <a:ext cx="242475" cy="218325"/>
            </a:xfrm>
            <a:custGeom>
              <a:rect b="b" l="l" r="r" t="t"/>
              <a:pathLst>
                <a:path extrusionOk="0" h="8733" w="9699">
                  <a:moveTo>
                    <a:pt x="1624" y="1"/>
                  </a:moveTo>
                  <a:lnTo>
                    <a:pt x="176" y="44"/>
                  </a:lnTo>
                  <a:lnTo>
                    <a:pt x="132" y="88"/>
                  </a:lnTo>
                  <a:lnTo>
                    <a:pt x="45" y="88"/>
                  </a:lnTo>
                  <a:lnTo>
                    <a:pt x="45" y="176"/>
                  </a:lnTo>
                  <a:lnTo>
                    <a:pt x="1" y="220"/>
                  </a:lnTo>
                  <a:lnTo>
                    <a:pt x="45" y="308"/>
                  </a:lnTo>
                  <a:lnTo>
                    <a:pt x="88" y="352"/>
                  </a:lnTo>
                  <a:lnTo>
                    <a:pt x="176" y="395"/>
                  </a:lnTo>
                  <a:lnTo>
                    <a:pt x="1624" y="352"/>
                  </a:lnTo>
                  <a:lnTo>
                    <a:pt x="3555" y="483"/>
                  </a:lnTo>
                  <a:lnTo>
                    <a:pt x="4301" y="746"/>
                  </a:lnTo>
                  <a:lnTo>
                    <a:pt x="5530" y="1843"/>
                  </a:lnTo>
                  <a:lnTo>
                    <a:pt x="7504" y="4038"/>
                  </a:lnTo>
                  <a:lnTo>
                    <a:pt x="8426" y="5266"/>
                  </a:lnTo>
                  <a:lnTo>
                    <a:pt x="9128" y="6626"/>
                  </a:lnTo>
                  <a:lnTo>
                    <a:pt x="9347" y="8118"/>
                  </a:lnTo>
                  <a:lnTo>
                    <a:pt x="9259" y="8557"/>
                  </a:lnTo>
                  <a:lnTo>
                    <a:pt x="9259" y="8601"/>
                  </a:lnTo>
                  <a:lnTo>
                    <a:pt x="9303" y="8689"/>
                  </a:lnTo>
                  <a:lnTo>
                    <a:pt x="9347" y="8733"/>
                  </a:lnTo>
                  <a:lnTo>
                    <a:pt x="9435" y="8733"/>
                  </a:lnTo>
                  <a:lnTo>
                    <a:pt x="9567" y="8689"/>
                  </a:lnTo>
                  <a:lnTo>
                    <a:pt x="9611" y="8601"/>
                  </a:lnTo>
                  <a:lnTo>
                    <a:pt x="9698" y="8162"/>
                  </a:lnTo>
                  <a:lnTo>
                    <a:pt x="9698" y="8074"/>
                  </a:lnTo>
                  <a:lnTo>
                    <a:pt x="9435" y="6539"/>
                  </a:lnTo>
                  <a:lnTo>
                    <a:pt x="9435" y="6495"/>
                  </a:lnTo>
                  <a:lnTo>
                    <a:pt x="8733" y="5091"/>
                  </a:lnTo>
                  <a:lnTo>
                    <a:pt x="8689" y="5091"/>
                  </a:lnTo>
                  <a:lnTo>
                    <a:pt x="7768" y="3818"/>
                  </a:lnTo>
                  <a:lnTo>
                    <a:pt x="7768" y="3774"/>
                  </a:lnTo>
                  <a:lnTo>
                    <a:pt x="5749" y="1580"/>
                  </a:lnTo>
                  <a:lnTo>
                    <a:pt x="4520" y="483"/>
                  </a:lnTo>
                  <a:lnTo>
                    <a:pt x="4433" y="439"/>
                  </a:lnTo>
                  <a:lnTo>
                    <a:pt x="3643" y="176"/>
                  </a:lnTo>
                  <a:lnTo>
                    <a:pt x="3599" y="132"/>
                  </a:lnTo>
                  <a:lnTo>
                    <a:pt x="1624"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0" name="Google Shape;6980;p166"/>
            <p:cNvSpPr/>
            <p:nvPr/>
          </p:nvSpPr>
          <p:spPr>
            <a:xfrm>
              <a:off x="2574750" y="1389150"/>
              <a:ext cx="1018050" cy="1583000"/>
            </a:xfrm>
            <a:custGeom>
              <a:rect b="b" l="l" r="r" t="t"/>
              <a:pathLst>
                <a:path extrusionOk="0" h="63320" w="40722">
                  <a:moveTo>
                    <a:pt x="34666" y="0"/>
                  </a:moveTo>
                  <a:lnTo>
                    <a:pt x="34622" y="44"/>
                  </a:lnTo>
                  <a:lnTo>
                    <a:pt x="34578" y="88"/>
                  </a:lnTo>
                  <a:lnTo>
                    <a:pt x="34535" y="132"/>
                  </a:lnTo>
                  <a:lnTo>
                    <a:pt x="34535" y="220"/>
                  </a:lnTo>
                  <a:lnTo>
                    <a:pt x="34578" y="263"/>
                  </a:lnTo>
                  <a:lnTo>
                    <a:pt x="36597" y="3072"/>
                  </a:lnTo>
                  <a:lnTo>
                    <a:pt x="37826" y="4959"/>
                  </a:lnTo>
                  <a:lnTo>
                    <a:pt x="38791" y="6714"/>
                  </a:lnTo>
                  <a:lnTo>
                    <a:pt x="39230" y="8030"/>
                  </a:lnTo>
                  <a:lnTo>
                    <a:pt x="39098" y="10224"/>
                  </a:lnTo>
                  <a:lnTo>
                    <a:pt x="39098" y="10268"/>
                  </a:lnTo>
                  <a:lnTo>
                    <a:pt x="39537" y="12594"/>
                  </a:lnTo>
                  <a:lnTo>
                    <a:pt x="39493" y="13779"/>
                  </a:lnTo>
                  <a:lnTo>
                    <a:pt x="39230" y="15885"/>
                  </a:lnTo>
                  <a:lnTo>
                    <a:pt x="39230" y="15929"/>
                  </a:lnTo>
                  <a:lnTo>
                    <a:pt x="39317" y="20229"/>
                  </a:lnTo>
                  <a:lnTo>
                    <a:pt x="39142" y="22511"/>
                  </a:lnTo>
                  <a:lnTo>
                    <a:pt x="38966" y="25319"/>
                  </a:lnTo>
                  <a:lnTo>
                    <a:pt x="39142" y="27118"/>
                  </a:lnTo>
                  <a:lnTo>
                    <a:pt x="39142" y="27162"/>
                  </a:lnTo>
                  <a:lnTo>
                    <a:pt x="39800" y="29970"/>
                  </a:lnTo>
                  <a:lnTo>
                    <a:pt x="40371" y="32472"/>
                  </a:lnTo>
                  <a:lnTo>
                    <a:pt x="40239" y="33964"/>
                  </a:lnTo>
                  <a:lnTo>
                    <a:pt x="39712" y="35850"/>
                  </a:lnTo>
                  <a:lnTo>
                    <a:pt x="38264" y="39800"/>
                  </a:lnTo>
                  <a:lnTo>
                    <a:pt x="38264" y="39844"/>
                  </a:lnTo>
                  <a:lnTo>
                    <a:pt x="37957" y="41248"/>
                  </a:lnTo>
                  <a:lnTo>
                    <a:pt x="37299" y="42740"/>
                  </a:lnTo>
                  <a:lnTo>
                    <a:pt x="35368" y="45767"/>
                  </a:lnTo>
                  <a:lnTo>
                    <a:pt x="33789" y="47172"/>
                  </a:lnTo>
                  <a:lnTo>
                    <a:pt x="31770" y="48883"/>
                  </a:lnTo>
                  <a:lnTo>
                    <a:pt x="30849" y="48839"/>
                  </a:lnTo>
                  <a:lnTo>
                    <a:pt x="28786" y="48400"/>
                  </a:lnTo>
                  <a:lnTo>
                    <a:pt x="28655" y="48400"/>
                  </a:lnTo>
                  <a:lnTo>
                    <a:pt x="26153" y="49673"/>
                  </a:lnTo>
                  <a:lnTo>
                    <a:pt x="23520" y="50901"/>
                  </a:lnTo>
                  <a:lnTo>
                    <a:pt x="20493" y="52306"/>
                  </a:lnTo>
                  <a:lnTo>
                    <a:pt x="14613" y="54894"/>
                  </a:lnTo>
                  <a:lnTo>
                    <a:pt x="10488" y="56299"/>
                  </a:lnTo>
                  <a:lnTo>
                    <a:pt x="10444" y="56343"/>
                  </a:lnTo>
                  <a:lnTo>
                    <a:pt x="7943" y="57571"/>
                  </a:lnTo>
                  <a:lnTo>
                    <a:pt x="5837" y="58844"/>
                  </a:lnTo>
                  <a:lnTo>
                    <a:pt x="2546" y="61257"/>
                  </a:lnTo>
                  <a:lnTo>
                    <a:pt x="44" y="63012"/>
                  </a:lnTo>
                  <a:lnTo>
                    <a:pt x="1" y="63056"/>
                  </a:lnTo>
                  <a:lnTo>
                    <a:pt x="1" y="63100"/>
                  </a:lnTo>
                  <a:lnTo>
                    <a:pt x="1" y="63188"/>
                  </a:lnTo>
                  <a:lnTo>
                    <a:pt x="1" y="63232"/>
                  </a:lnTo>
                  <a:lnTo>
                    <a:pt x="88" y="63319"/>
                  </a:lnTo>
                  <a:lnTo>
                    <a:pt x="176" y="63319"/>
                  </a:lnTo>
                  <a:lnTo>
                    <a:pt x="264" y="63276"/>
                  </a:lnTo>
                  <a:lnTo>
                    <a:pt x="2765" y="61520"/>
                  </a:lnTo>
                  <a:lnTo>
                    <a:pt x="6012" y="59151"/>
                  </a:lnTo>
                  <a:lnTo>
                    <a:pt x="8118" y="57878"/>
                  </a:lnTo>
                  <a:lnTo>
                    <a:pt x="10620" y="56650"/>
                  </a:lnTo>
                  <a:lnTo>
                    <a:pt x="14744" y="55202"/>
                  </a:lnTo>
                  <a:lnTo>
                    <a:pt x="20624" y="52613"/>
                  </a:lnTo>
                  <a:lnTo>
                    <a:pt x="23696" y="51209"/>
                  </a:lnTo>
                  <a:lnTo>
                    <a:pt x="26285" y="49980"/>
                  </a:lnTo>
                  <a:lnTo>
                    <a:pt x="28786" y="48751"/>
                  </a:lnTo>
                  <a:lnTo>
                    <a:pt x="30805" y="49190"/>
                  </a:lnTo>
                  <a:lnTo>
                    <a:pt x="31858" y="49234"/>
                  </a:lnTo>
                  <a:lnTo>
                    <a:pt x="31946" y="49190"/>
                  </a:lnTo>
                  <a:lnTo>
                    <a:pt x="34008" y="47435"/>
                  </a:lnTo>
                  <a:lnTo>
                    <a:pt x="35588" y="46031"/>
                  </a:lnTo>
                  <a:lnTo>
                    <a:pt x="35632" y="45987"/>
                  </a:lnTo>
                  <a:lnTo>
                    <a:pt x="37562" y="42915"/>
                  </a:lnTo>
                  <a:lnTo>
                    <a:pt x="37606" y="42871"/>
                  </a:lnTo>
                  <a:lnTo>
                    <a:pt x="38264" y="41379"/>
                  </a:lnTo>
                  <a:lnTo>
                    <a:pt x="38264" y="41335"/>
                  </a:lnTo>
                  <a:lnTo>
                    <a:pt x="38615" y="39931"/>
                  </a:lnTo>
                  <a:lnTo>
                    <a:pt x="40063" y="35982"/>
                  </a:lnTo>
                  <a:lnTo>
                    <a:pt x="40546" y="34007"/>
                  </a:lnTo>
                  <a:lnTo>
                    <a:pt x="40590" y="34007"/>
                  </a:lnTo>
                  <a:lnTo>
                    <a:pt x="40722" y="32472"/>
                  </a:lnTo>
                  <a:lnTo>
                    <a:pt x="40722" y="32428"/>
                  </a:lnTo>
                  <a:lnTo>
                    <a:pt x="40151" y="29883"/>
                  </a:lnTo>
                  <a:lnTo>
                    <a:pt x="39493" y="27074"/>
                  </a:lnTo>
                  <a:lnTo>
                    <a:pt x="39317" y="25319"/>
                  </a:lnTo>
                  <a:lnTo>
                    <a:pt x="39493" y="22555"/>
                  </a:lnTo>
                  <a:lnTo>
                    <a:pt x="39669" y="20229"/>
                  </a:lnTo>
                  <a:lnTo>
                    <a:pt x="39581" y="15929"/>
                  </a:lnTo>
                  <a:lnTo>
                    <a:pt x="39844" y="13822"/>
                  </a:lnTo>
                  <a:lnTo>
                    <a:pt x="39888" y="12594"/>
                  </a:lnTo>
                  <a:lnTo>
                    <a:pt x="39888" y="12550"/>
                  </a:lnTo>
                  <a:lnTo>
                    <a:pt x="39449" y="10224"/>
                  </a:lnTo>
                  <a:lnTo>
                    <a:pt x="39581" y="8030"/>
                  </a:lnTo>
                  <a:lnTo>
                    <a:pt x="39537" y="7943"/>
                  </a:lnTo>
                  <a:lnTo>
                    <a:pt x="39142" y="6582"/>
                  </a:lnTo>
                  <a:lnTo>
                    <a:pt x="39098" y="6582"/>
                  </a:lnTo>
                  <a:lnTo>
                    <a:pt x="38133" y="4783"/>
                  </a:lnTo>
                  <a:lnTo>
                    <a:pt x="36904" y="2896"/>
                  </a:lnTo>
                  <a:lnTo>
                    <a:pt x="34886" y="44"/>
                  </a:lnTo>
                  <a:lnTo>
                    <a:pt x="34798"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1" name="Google Shape;6981;p166"/>
            <p:cNvSpPr/>
            <p:nvPr/>
          </p:nvSpPr>
          <p:spPr>
            <a:xfrm>
              <a:off x="2434325" y="1378175"/>
              <a:ext cx="930300" cy="1467825"/>
            </a:xfrm>
            <a:custGeom>
              <a:rect b="b" l="l" r="r" t="t"/>
              <a:pathLst>
                <a:path extrusionOk="0" h="58713" w="37212">
                  <a:moveTo>
                    <a:pt x="35369" y="0"/>
                  </a:moveTo>
                  <a:lnTo>
                    <a:pt x="35325" y="44"/>
                  </a:lnTo>
                  <a:lnTo>
                    <a:pt x="35281" y="88"/>
                  </a:lnTo>
                  <a:lnTo>
                    <a:pt x="35237" y="176"/>
                  </a:lnTo>
                  <a:lnTo>
                    <a:pt x="35237" y="220"/>
                  </a:lnTo>
                  <a:lnTo>
                    <a:pt x="35281" y="308"/>
                  </a:lnTo>
                  <a:lnTo>
                    <a:pt x="36466" y="1931"/>
                  </a:lnTo>
                  <a:lnTo>
                    <a:pt x="36685" y="2896"/>
                  </a:lnTo>
                  <a:lnTo>
                    <a:pt x="36860" y="5968"/>
                  </a:lnTo>
                  <a:lnTo>
                    <a:pt x="36641" y="7065"/>
                  </a:lnTo>
                  <a:lnTo>
                    <a:pt x="35369" y="10400"/>
                  </a:lnTo>
                  <a:lnTo>
                    <a:pt x="33833" y="15271"/>
                  </a:lnTo>
                  <a:lnTo>
                    <a:pt x="32429" y="17904"/>
                  </a:lnTo>
                  <a:lnTo>
                    <a:pt x="31244" y="20229"/>
                  </a:lnTo>
                  <a:lnTo>
                    <a:pt x="30235" y="22467"/>
                  </a:lnTo>
                  <a:lnTo>
                    <a:pt x="28655" y="25275"/>
                  </a:lnTo>
                  <a:lnTo>
                    <a:pt x="26461" y="28654"/>
                  </a:lnTo>
                  <a:lnTo>
                    <a:pt x="26461" y="28698"/>
                  </a:lnTo>
                  <a:lnTo>
                    <a:pt x="26197" y="29663"/>
                  </a:lnTo>
                  <a:lnTo>
                    <a:pt x="26197" y="29707"/>
                  </a:lnTo>
                  <a:lnTo>
                    <a:pt x="26066" y="31068"/>
                  </a:lnTo>
                  <a:lnTo>
                    <a:pt x="26066" y="31112"/>
                  </a:lnTo>
                  <a:lnTo>
                    <a:pt x="26505" y="35105"/>
                  </a:lnTo>
                  <a:lnTo>
                    <a:pt x="26943" y="38747"/>
                  </a:lnTo>
                  <a:lnTo>
                    <a:pt x="26724" y="39229"/>
                  </a:lnTo>
                  <a:lnTo>
                    <a:pt x="26241" y="39756"/>
                  </a:lnTo>
                  <a:lnTo>
                    <a:pt x="24530" y="41028"/>
                  </a:lnTo>
                  <a:lnTo>
                    <a:pt x="22336" y="42389"/>
                  </a:lnTo>
                  <a:lnTo>
                    <a:pt x="20361" y="43705"/>
                  </a:lnTo>
                  <a:lnTo>
                    <a:pt x="17026" y="46514"/>
                  </a:lnTo>
                  <a:lnTo>
                    <a:pt x="15227" y="47698"/>
                  </a:lnTo>
                  <a:lnTo>
                    <a:pt x="15183" y="47698"/>
                  </a:lnTo>
                  <a:lnTo>
                    <a:pt x="12200" y="50638"/>
                  </a:lnTo>
                  <a:lnTo>
                    <a:pt x="10401" y="51691"/>
                  </a:lnTo>
                  <a:lnTo>
                    <a:pt x="7109" y="53183"/>
                  </a:lnTo>
                  <a:lnTo>
                    <a:pt x="5442" y="54368"/>
                  </a:lnTo>
                  <a:lnTo>
                    <a:pt x="3072" y="56167"/>
                  </a:lnTo>
                  <a:lnTo>
                    <a:pt x="89" y="58405"/>
                  </a:lnTo>
                  <a:lnTo>
                    <a:pt x="45" y="58449"/>
                  </a:lnTo>
                  <a:lnTo>
                    <a:pt x="1" y="58537"/>
                  </a:lnTo>
                  <a:lnTo>
                    <a:pt x="1" y="58581"/>
                  </a:lnTo>
                  <a:lnTo>
                    <a:pt x="45" y="58668"/>
                  </a:lnTo>
                  <a:lnTo>
                    <a:pt x="89" y="58712"/>
                  </a:lnTo>
                  <a:lnTo>
                    <a:pt x="176" y="58712"/>
                  </a:lnTo>
                  <a:lnTo>
                    <a:pt x="308" y="58668"/>
                  </a:lnTo>
                  <a:lnTo>
                    <a:pt x="3248" y="56430"/>
                  </a:lnTo>
                  <a:lnTo>
                    <a:pt x="5661" y="54675"/>
                  </a:lnTo>
                  <a:lnTo>
                    <a:pt x="7285" y="53491"/>
                  </a:lnTo>
                  <a:lnTo>
                    <a:pt x="10576" y="52042"/>
                  </a:lnTo>
                  <a:lnTo>
                    <a:pt x="12419" y="50945"/>
                  </a:lnTo>
                  <a:lnTo>
                    <a:pt x="12463" y="50902"/>
                  </a:lnTo>
                  <a:lnTo>
                    <a:pt x="15403" y="47962"/>
                  </a:lnTo>
                  <a:lnTo>
                    <a:pt x="17202" y="46821"/>
                  </a:lnTo>
                  <a:lnTo>
                    <a:pt x="17246" y="46821"/>
                  </a:lnTo>
                  <a:lnTo>
                    <a:pt x="20581" y="44012"/>
                  </a:lnTo>
                  <a:lnTo>
                    <a:pt x="22512" y="42696"/>
                  </a:lnTo>
                  <a:lnTo>
                    <a:pt x="24749" y="41336"/>
                  </a:lnTo>
                  <a:lnTo>
                    <a:pt x="26461" y="40063"/>
                  </a:lnTo>
                  <a:lnTo>
                    <a:pt x="26505" y="40019"/>
                  </a:lnTo>
                  <a:lnTo>
                    <a:pt x="27031" y="39449"/>
                  </a:lnTo>
                  <a:lnTo>
                    <a:pt x="27031" y="39405"/>
                  </a:lnTo>
                  <a:lnTo>
                    <a:pt x="27295" y="38878"/>
                  </a:lnTo>
                  <a:lnTo>
                    <a:pt x="27295" y="38747"/>
                  </a:lnTo>
                  <a:lnTo>
                    <a:pt x="26856" y="35061"/>
                  </a:lnTo>
                  <a:lnTo>
                    <a:pt x="26417" y="31112"/>
                  </a:lnTo>
                  <a:lnTo>
                    <a:pt x="26549" y="29751"/>
                  </a:lnTo>
                  <a:lnTo>
                    <a:pt x="26768" y="28830"/>
                  </a:lnTo>
                  <a:lnTo>
                    <a:pt x="28962" y="25451"/>
                  </a:lnTo>
                  <a:lnTo>
                    <a:pt x="30542" y="22643"/>
                  </a:lnTo>
                  <a:lnTo>
                    <a:pt x="30586" y="22643"/>
                  </a:lnTo>
                  <a:lnTo>
                    <a:pt x="31551" y="20361"/>
                  </a:lnTo>
                  <a:lnTo>
                    <a:pt x="34140" y="15402"/>
                  </a:lnTo>
                  <a:lnTo>
                    <a:pt x="34184" y="15359"/>
                  </a:lnTo>
                  <a:lnTo>
                    <a:pt x="35720" y="10532"/>
                  </a:lnTo>
                  <a:lnTo>
                    <a:pt x="36992" y="7153"/>
                  </a:lnTo>
                  <a:lnTo>
                    <a:pt x="37212" y="6012"/>
                  </a:lnTo>
                  <a:lnTo>
                    <a:pt x="37212" y="5968"/>
                  </a:lnTo>
                  <a:lnTo>
                    <a:pt x="37036" y="2853"/>
                  </a:lnTo>
                  <a:lnTo>
                    <a:pt x="37036" y="2809"/>
                  </a:lnTo>
                  <a:lnTo>
                    <a:pt x="36817" y="1843"/>
                  </a:lnTo>
                  <a:lnTo>
                    <a:pt x="36773" y="1756"/>
                  </a:lnTo>
                  <a:lnTo>
                    <a:pt x="35588" y="88"/>
                  </a:lnTo>
                  <a:lnTo>
                    <a:pt x="35500" y="44"/>
                  </a:lnTo>
                  <a:lnTo>
                    <a:pt x="35456"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2" name="Google Shape;6982;p166"/>
            <p:cNvSpPr/>
            <p:nvPr/>
          </p:nvSpPr>
          <p:spPr>
            <a:xfrm>
              <a:off x="2288425" y="1370500"/>
              <a:ext cx="948950" cy="1344950"/>
            </a:xfrm>
            <a:custGeom>
              <a:rect b="b" l="l" r="r" t="t"/>
              <a:pathLst>
                <a:path extrusionOk="0" h="53798" w="37958">
                  <a:moveTo>
                    <a:pt x="37475" y="0"/>
                  </a:moveTo>
                  <a:lnTo>
                    <a:pt x="37431" y="44"/>
                  </a:lnTo>
                  <a:lnTo>
                    <a:pt x="37387" y="88"/>
                  </a:lnTo>
                  <a:lnTo>
                    <a:pt x="37343" y="132"/>
                  </a:lnTo>
                  <a:lnTo>
                    <a:pt x="37343" y="220"/>
                  </a:lnTo>
                  <a:lnTo>
                    <a:pt x="37606" y="1448"/>
                  </a:lnTo>
                  <a:lnTo>
                    <a:pt x="37519" y="2765"/>
                  </a:lnTo>
                  <a:lnTo>
                    <a:pt x="36202" y="6363"/>
                  </a:lnTo>
                  <a:lnTo>
                    <a:pt x="35676" y="8206"/>
                  </a:lnTo>
                  <a:lnTo>
                    <a:pt x="34579" y="12155"/>
                  </a:lnTo>
                  <a:lnTo>
                    <a:pt x="33613" y="14349"/>
                  </a:lnTo>
                  <a:lnTo>
                    <a:pt x="32648" y="16324"/>
                  </a:lnTo>
                  <a:lnTo>
                    <a:pt x="31595" y="18298"/>
                  </a:lnTo>
                  <a:lnTo>
                    <a:pt x="30410" y="20361"/>
                  </a:lnTo>
                  <a:lnTo>
                    <a:pt x="28655" y="23388"/>
                  </a:lnTo>
                  <a:lnTo>
                    <a:pt x="27294" y="25626"/>
                  </a:lnTo>
                  <a:lnTo>
                    <a:pt x="25846" y="27952"/>
                  </a:lnTo>
                  <a:lnTo>
                    <a:pt x="24705" y="29795"/>
                  </a:lnTo>
                  <a:lnTo>
                    <a:pt x="23038" y="31901"/>
                  </a:lnTo>
                  <a:lnTo>
                    <a:pt x="21107" y="34271"/>
                  </a:lnTo>
                  <a:lnTo>
                    <a:pt x="18211" y="36904"/>
                  </a:lnTo>
                  <a:lnTo>
                    <a:pt x="13165" y="40107"/>
                  </a:lnTo>
                  <a:lnTo>
                    <a:pt x="13121" y="40151"/>
                  </a:lnTo>
                  <a:lnTo>
                    <a:pt x="12419" y="41248"/>
                  </a:lnTo>
                  <a:lnTo>
                    <a:pt x="12375" y="41292"/>
                  </a:lnTo>
                  <a:lnTo>
                    <a:pt x="11190" y="43924"/>
                  </a:lnTo>
                  <a:lnTo>
                    <a:pt x="10093" y="46250"/>
                  </a:lnTo>
                  <a:lnTo>
                    <a:pt x="8162" y="47786"/>
                  </a:lnTo>
                  <a:lnTo>
                    <a:pt x="6276" y="49146"/>
                  </a:lnTo>
                  <a:lnTo>
                    <a:pt x="3862" y="50858"/>
                  </a:lnTo>
                  <a:lnTo>
                    <a:pt x="88" y="53490"/>
                  </a:lnTo>
                  <a:lnTo>
                    <a:pt x="45" y="53534"/>
                  </a:lnTo>
                  <a:lnTo>
                    <a:pt x="1" y="53578"/>
                  </a:lnTo>
                  <a:lnTo>
                    <a:pt x="1" y="53666"/>
                  </a:lnTo>
                  <a:lnTo>
                    <a:pt x="45" y="53710"/>
                  </a:lnTo>
                  <a:lnTo>
                    <a:pt x="88" y="53798"/>
                  </a:lnTo>
                  <a:lnTo>
                    <a:pt x="176" y="53798"/>
                  </a:lnTo>
                  <a:lnTo>
                    <a:pt x="308" y="53754"/>
                  </a:lnTo>
                  <a:lnTo>
                    <a:pt x="4082" y="51121"/>
                  </a:lnTo>
                  <a:lnTo>
                    <a:pt x="6451" y="49453"/>
                  </a:lnTo>
                  <a:lnTo>
                    <a:pt x="8382" y="48049"/>
                  </a:lnTo>
                  <a:lnTo>
                    <a:pt x="10357" y="46513"/>
                  </a:lnTo>
                  <a:lnTo>
                    <a:pt x="10400" y="46469"/>
                  </a:lnTo>
                  <a:lnTo>
                    <a:pt x="11541" y="44056"/>
                  </a:lnTo>
                  <a:lnTo>
                    <a:pt x="12682" y="41423"/>
                  </a:lnTo>
                  <a:lnTo>
                    <a:pt x="13384" y="40414"/>
                  </a:lnTo>
                  <a:lnTo>
                    <a:pt x="18387" y="37167"/>
                  </a:lnTo>
                  <a:lnTo>
                    <a:pt x="18431" y="37167"/>
                  </a:lnTo>
                  <a:lnTo>
                    <a:pt x="21371" y="34534"/>
                  </a:lnTo>
                  <a:lnTo>
                    <a:pt x="21371" y="34490"/>
                  </a:lnTo>
                  <a:lnTo>
                    <a:pt x="23345" y="32121"/>
                  </a:lnTo>
                  <a:lnTo>
                    <a:pt x="24969" y="30014"/>
                  </a:lnTo>
                  <a:lnTo>
                    <a:pt x="25013" y="29970"/>
                  </a:lnTo>
                  <a:lnTo>
                    <a:pt x="26154" y="28128"/>
                  </a:lnTo>
                  <a:lnTo>
                    <a:pt x="27558" y="25802"/>
                  </a:lnTo>
                  <a:lnTo>
                    <a:pt x="28962" y="23564"/>
                  </a:lnTo>
                  <a:lnTo>
                    <a:pt x="30717" y="20536"/>
                  </a:lnTo>
                  <a:lnTo>
                    <a:pt x="31902" y="18474"/>
                  </a:lnTo>
                  <a:lnTo>
                    <a:pt x="32955" y="16455"/>
                  </a:lnTo>
                  <a:lnTo>
                    <a:pt x="33920" y="14481"/>
                  </a:lnTo>
                  <a:lnTo>
                    <a:pt x="34930" y="12287"/>
                  </a:lnTo>
                  <a:lnTo>
                    <a:pt x="34930" y="12243"/>
                  </a:lnTo>
                  <a:lnTo>
                    <a:pt x="36027" y="8294"/>
                  </a:lnTo>
                  <a:lnTo>
                    <a:pt x="36553" y="6495"/>
                  </a:lnTo>
                  <a:lnTo>
                    <a:pt x="37870" y="2896"/>
                  </a:lnTo>
                  <a:lnTo>
                    <a:pt x="37870" y="2809"/>
                  </a:lnTo>
                  <a:lnTo>
                    <a:pt x="37957" y="1448"/>
                  </a:lnTo>
                  <a:lnTo>
                    <a:pt x="37957" y="1404"/>
                  </a:lnTo>
                  <a:lnTo>
                    <a:pt x="37694" y="132"/>
                  </a:lnTo>
                  <a:lnTo>
                    <a:pt x="37650" y="88"/>
                  </a:lnTo>
                  <a:lnTo>
                    <a:pt x="37606" y="44"/>
                  </a:lnTo>
                  <a:lnTo>
                    <a:pt x="37562"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3" name="Google Shape;6983;p166"/>
            <p:cNvSpPr/>
            <p:nvPr/>
          </p:nvSpPr>
          <p:spPr>
            <a:xfrm>
              <a:off x="2083300" y="1434125"/>
              <a:ext cx="1010375" cy="1095925"/>
            </a:xfrm>
            <a:custGeom>
              <a:rect b="b" l="l" r="r" t="t"/>
              <a:pathLst>
                <a:path extrusionOk="0" h="43837" w="40415">
                  <a:moveTo>
                    <a:pt x="40238" y="0"/>
                  </a:moveTo>
                  <a:lnTo>
                    <a:pt x="40195" y="44"/>
                  </a:lnTo>
                  <a:lnTo>
                    <a:pt x="40107" y="88"/>
                  </a:lnTo>
                  <a:lnTo>
                    <a:pt x="40063" y="132"/>
                  </a:lnTo>
                  <a:lnTo>
                    <a:pt x="39098" y="2721"/>
                  </a:lnTo>
                  <a:lnTo>
                    <a:pt x="37957" y="5485"/>
                  </a:lnTo>
                  <a:lnTo>
                    <a:pt x="36991" y="8294"/>
                  </a:lnTo>
                  <a:lnTo>
                    <a:pt x="36465" y="9259"/>
                  </a:lnTo>
                  <a:lnTo>
                    <a:pt x="34885" y="12067"/>
                  </a:lnTo>
                  <a:lnTo>
                    <a:pt x="32735" y="15885"/>
                  </a:lnTo>
                  <a:lnTo>
                    <a:pt x="30102" y="20141"/>
                  </a:lnTo>
                  <a:lnTo>
                    <a:pt x="27206" y="24266"/>
                  </a:lnTo>
                  <a:lnTo>
                    <a:pt x="25890" y="25802"/>
                  </a:lnTo>
                  <a:lnTo>
                    <a:pt x="24090" y="27469"/>
                  </a:lnTo>
                  <a:lnTo>
                    <a:pt x="22247" y="29137"/>
                  </a:lnTo>
                  <a:lnTo>
                    <a:pt x="18605" y="31638"/>
                  </a:lnTo>
                  <a:lnTo>
                    <a:pt x="15007" y="33964"/>
                  </a:lnTo>
                  <a:lnTo>
                    <a:pt x="12945" y="35412"/>
                  </a:lnTo>
                  <a:lnTo>
                    <a:pt x="9171" y="37518"/>
                  </a:lnTo>
                  <a:lnTo>
                    <a:pt x="7021" y="38966"/>
                  </a:lnTo>
                  <a:lnTo>
                    <a:pt x="5178" y="40370"/>
                  </a:lnTo>
                  <a:lnTo>
                    <a:pt x="1448" y="42696"/>
                  </a:lnTo>
                  <a:lnTo>
                    <a:pt x="88" y="43486"/>
                  </a:lnTo>
                  <a:lnTo>
                    <a:pt x="0" y="43530"/>
                  </a:lnTo>
                  <a:lnTo>
                    <a:pt x="0" y="43617"/>
                  </a:lnTo>
                  <a:lnTo>
                    <a:pt x="0" y="43661"/>
                  </a:lnTo>
                  <a:lnTo>
                    <a:pt x="0" y="43749"/>
                  </a:lnTo>
                  <a:lnTo>
                    <a:pt x="88" y="43793"/>
                  </a:lnTo>
                  <a:lnTo>
                    <a:pt x="176" y="43837"/>
                  </a:lnTo>
                  <a:lnTo>
                    <a:pt x="263" y="43793"/>
                  </a:lnTo>
                  <a:lnTo>
                    <a:pt x="1624" y="43003"/>
                  </a:lnTo>
                  <a:lnTo>
                    <a:pt x="5397" y="40677"/>
                  </a:lnTo>
                  <a:lnTo>
                    <a:pt x="7240" y="39229"/>
                  </a:lnTo>
                  <a:lnTo>
                    <a:pt x="9347" y="37825"/>
                  </a:lnTo>
                  <a:lnTo>
                    <a:pt x="13120" y="35719"/>
                  </a:lnTo>
                  <a:lnTo>
                    <a:pt x="15183" y="34271"/>
                  </a:lnTo>
                  <a:lnTo>
                    <a:pt x="18781" y="31901"/>
                  </a:lnTo>
                  <a:lnTo>
                    <a:pt x="22467" y="29444"/>
                  </a:lnTo>
                  <a:lnTo>
                    <a:pt x="22467" y="29400"/>
                  </a:lnTo>
                  <a:lnTo>
                    <a:pt x="24354" y="27733"/>
                  </a:lnTo>
                  <a:lnTo>
                    <a:pt x="26153" y="26065"/>
                  </a:lnTo>
                  <a:lnTo>
                    <a:pt x="26153" y="26021"/>
                  </a:lnTo>
                  <a:lnTo>
                    <a:pt x="27469" y="24486"/>
                  </a:lnTo>
                  <a:lnTo>
                    <a:pt x="30409" y="20361"/>
                  </a:lnTo>
                  <a:lnTo>
                    <a:pt x="33042" y="16060"/>
                  </a:lnTo>
                  <a:lnTo>
                    <a:pt x="35192" y="12243"/>
                  </a:lnTo>
                  <a:lnTo>
                    <a:pt x="36772" y="9435"/>
                  </a:lnTo>
                  <a:lnTo>
                    <a:pt x="37299" y="8425"/>
                  </a:lnTo>
                  <a:lnTo>
                    <a:pt x="38264" y="5617"/>
                  </a:lnTo>
                  <a:lnTo>
                    <a:pt x="39449" y="2853"/>
                  </a:lnTo>
                  <a:lnTo>
                    <a:pt x="40414" y="264"/>
                  </a:lnTo>
                  <a:lnTo>
                    <a:pt x="40414" y="176"/>
                  </a:lnTo>
                  <a:lnTo>
                    <a:pt x="40414" y="132"/>
                  </a:lnTo>
                  <a:lnTo>
                    <a:pt x="40370" y="44"/>
                  </a:lnTo>
                  <a:lnTo>
                    <a:pt x="40326" y="44"/>
                  </a:lnTo>
                  <a:lnTo>
                    <a:pt x="40238"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4" name="Google Shape;6984;p166"/>
            <p:cNvSpPr/>
            <p:nvPr/>
          </p:nvSpPr>
          <p:spPr>
            <a:xfrm>
              <a:off x="1945075" y="1451675"/>
              <a:ext cx="982950" cy="954425"/>
            </a:xfrm>
            <a:custGeom>
              <a:rect b="b" l="l" r="r" t="t"/>
              <a:pathLst>
                <a:path extrusionOk="0" h="38177" w="39318">
                  <a:moveTo>
                    <a:pt x="39054" y="0"/>
                  </a:moveTo>
                  <a:lnTo>
                    <a:pt x="39010" y="44"/>
                  </a:lnTo>
                  <a:lnTo>
                    <a:pt x="38966" y="132"/>
                  </a:lnTo>
                  <a:lnTo>
                    <a:pt x="38352" y="2107"/>
                  </a:lnTo>
                  <a:lnTo>
                    <a:pt x="37606" y="3950"/>
                  </a:lnTo>
                  <a:lnTo>
                    <a:pt x="36509" y="6056"/>
                  </a:lnTo>
                  <a:lnTo>
                    <a:pt x="35105" y="8557"/>
                  </a:lnTo>
                  <a:lnTo>
                    <a:pt x="33700" y="10970"/>
                  </a:lnTo>
                  <a:lnTo>
                    <a:pt x="32384" y="13208"/>
                  </a:lnTo>
                  <a:lnTo>
                    <a:pt x="31068" y="15095"/>
                  </a:lnTo>
                  <a:lnTo>
                    <a:pt x="29356" y="17553"/>
                  </a:lnTo>
                  <a:lnTo>
                    <a:pt x="28128" y="19001"/>
                  </a:lnTo>
                  <a:lnTo>
                    <a:pt x="26592" y="20492"/>
                  </a:lnTo>
                  <a:lnTo>
                    <a:pt x="24134" y="22774"/>
                  </a:lnTo>
                  <a:lnTo>
                    <a:pt x="22116" y="24486"/>
                  </a:lnTo>
                  <a:lnTo>
                    <a:pt x="18254" y="27075"/>
                  </a:lnTo>
                  <a:lnTo>
                    <a:pt x="16455" y="28215"/>
                  </a:lnTo>
                  <a:lnTo>
                    <a:pt x="14393" y="29488"/>
                  </a:lnTo>
                  <a:lnTo>
                    <a:pt x="12287" y="30717"/>
                  </a:lnTo>
                  <a:lnTo>
                    <a:pt x="8250" y="33042"/>
                  </a:lnTo>
                  <a:lnTo>
                    <a:pt x="88" y="37825"/>
                  </a:lnTo>
                  <a:lnTo>
                    <a:pt x="44" y="37869"/>
                  </a:lnTo>
                  <a:lnTo>
                    <a:pt x="0" y="37957"/>
                  </a:lnTo>
                  <a:lnTo>
                    <a:pt x="0" y="38001"/>
                  </a:lnTo>
                  <a:lnTo>
                    <a:pt x="0" y="38088"/>
                  </a:lnTo>
                  <a:lnTo>
                    <a:pt x="88" y="38132"/>
                  </a:lnTo>
                  <a:lnTo>
                    <a:pt x="176" y="38176"/>
                  </a:lnTo>
                  <a:lnTo>
                    <a:pt x="263" y="38132"/>
                  </a:lnTo>
                  <a:lnTo>
                    <a:pt x="8425" y="33349"/>
                  </a:lnTo>
                  <a:lnTo>
                    <a:pt x="12462" y="31024"/>
                  </a:lnTo>
                  <a:lnTo>
                    <a:pt x="14612" y="29795"/>
                  </a:lnTo>
                  <a:lnTo>
                    <a:pt x="16631" y="28523"/>
                  </a:lnTo>
                  <a:lnTo>
                    <a:pt x="18430" y="27382"/>
                  </a:lnTo>
                  <a:lnTo>
                    <a:pt x="20843" y="25802"/>
                  </a:lnTo>
                  <a:lnTo>
                    <a:pt x="22291" y="24793"/>
                  </a:lnTo>
                  <a:lnTo>
                    <a:pt x="22335" y="24749"/>
                  </a:lnTo>
                  <a:lnTo>
                    <a:pt x="24354" y="23038"/>
                  </a:lnTo>
                  <a:lnTo>
                    <a:pt x="26855" y="20756"/>
                  </a:lnTo>
                  <a:lnTo>
                    <a:pt x="28391" y="19264"/>
                  </a:lnTo>
                  <a:lnTo>
                    <a:pt x="29619" y="17772"/>
                  </a:lnTo>
                  <a:lnTo>
                    <a:pt x="31375" y="15315"/>
                  </a:lnTo>
                  <a:lnTo>
                    <a:pt x="32691" y="13428"/>
                  </a:lnTo>
                  <a:lnTo>
                    <a:pt x="34008" y="11146"/>
                  </a:lnTo>
                  <a:lnTo>
                    <a:pt x="35412" y="8733"/>
                  </a:lnTo>
                  <a:lnTo>
                    <a:pt x="36816" y="6231"/>
                  </a:lnTo>
                  <a:lnTo>
                    <a:pt x="37957" y="4081"/>
                  </a:lnTo>
                  <a:lnTo>
                    <a:pt x="38703" y="2194"/>
                  </a:lnTo>
                  <a:lnTo>
                    <a:pt x="39317" y="220"/>
                  </a:lnTo>
                  <a:lnTo>
                    <a:pt x="39317" y="176"/>
                  </a:lnTo>
                  <a:lnTo>
                    <a:pt x="39273" y="88"/>
                  </a:lnTo>
                  <a:lnTo>
                    <a:pt x="39229" y="44"/>
                  </a:lnTo>
                  <a:lnTo>
                    <a:pt x="39185"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5" name="Google Shape;6985;p166"/>
            <p:cNvSpPr/>
            <p:nvPr/>
          </p:nvSpPr>
          <p:spPr>
            <a:xfrm>
              <a:off x="1822200" y="1600875"/>
              <a:ext cx="866675" cy="694425"/>
            </a:xfrm>
            <a:custGeom>
              <a:rect b="b" l="l" r="r" t="t"/>
              <a:pathLst>
                <a:path extrusionOk="0" h="27777" w="34667">
                  <a:moveTo>
                    <a:pt x="34359" y="0"/>
                  </a:moveTo>
                  <a:lnTo>
                    <a:pt x="34315" y="88"/>
                  </a:lnTo>
                  <a:lnTo>
                    <a:pt x="32867" y="2765"/>
                  </a:lnTo>
                  <a:lnTo>
                    <a:pt x="31375" y="5134"/>
                  </a:lnTo>
                  <a:lnTo>
                    <a:pt x="29839" y="7196"/>
                  </a:lnTo>
                  <a:lnTo>
                    <a:pt x="28216" y="8996"/>
                  </a:lnTo>
                  <a:lnTo>
                    <a:pt x="26592" y="10575"/>
                  </a:lnTo>
                  <a:lnTo>
                    <a:pt x="24881" y="12111"/>
                  </a:lnTo>
                  <a:lnTo>
                    <a:pt x="23301" y="13252"/>
                  </a:lnTo>
                  <a:lnTo>
                    <a:pt x="21370" y="14919"/>
                  </a:lnTo>
                  <a:lnTo>
                    <a:pt x="20537" y="15665"/>
                  </a:lnTo>
                  <a:lnTo>
                    <a:pt x="19659" y="16455"/>
                  </a:lnTo>
                  <a:lnTo>
                    <a:pt x="18737" y="17157"/>
                  </a:lnTo>
                  <a:lnTo>
                    <a:pt x="17772" y="17903"/>
                  </a:lnTo>
                  <a:lnTo>
                    <a:pt x="16719" y="18605"/>
                  </a:lnTo>
                  <a:lnTo>
                    <a:pt x="15666" y="19264"/>
                  </a:lnTo>
                  <a:lnTo>
                    <a:pt x="14569" y="19922"/>
                  </a:lnTo>
                  <a:lnTo>
                    <a:pt x="13472" y="20580"/>
                  </a:lnTo>
                  <a:lnTo>
                    <a:pt x="11190" y="21809"/>
                  </a:lnTo>
                  <a:lnTo>
                    <a:pt x="8864" y="22950"/>
                  </a:lnTo>
                  <a:lnTo>
                    <a:pt x="6583" y="24003"/>
                  </a:lnTo>
                  <a:lnTo>
                    <a:pt x="4389" y="25012"/>
                  </a:lnTo>
                  <a:lnTo>
                    <a:pt x="2414" y="26065"/>
                  </a:lnTo>
                  <a:lnTo>
                    <a:pt x="88" y="27469"/>
                  </a:lnTo>
                  <a:lnTo>
                    <a:pt x="44" y="27513"/>
                  </a:lnTo>
                  <a:lnTo>
                    <a:pt x="0" y="27557"/>
                  </a:lnTo>
                  <a:lnTo>
                    <a:pt x="0" y="27645"/>
                  </a:lnTo>
                  <a:lnTo>
                    <a:pt x="44" y="27689"/>
                  </a:lnTo>
                  <a:lnTo>
                    <a:pt x="88" y="27776"/>
                  </a:lnTo>
                  <a:lnTo>
                    <a:pt x="264" y="27776"/>
                  </a:lnTo>
                  <a:lnTo>
                    <a:pt x="2589" y="26372"/>
                  </a:lnTo>
                  <a:lnTo>
                    <a:pt x="4564" y="25319"/>
                  </a:lnTo>
                  <a:lnTo>
                    <a:pt x="6758" y="24354"/>
                  </a:lnTo>
                  <a:lnTo>
                    <a:pt x="9040" y="23257"/>
                  </a:lnTo>
                  <a:lnTo>
                    <a:pt x="11366" y="22116"/>
                  </a:lnTo>
                  <a:lnTo>
                    <a:pt x="13647" y="20887"/>
                  </a:lnTo>
                  <a:lnTo>
                    <a:pt x="14788" y="20229"/>
                  </a:lnTo>
                  <a:lnTo>
                    <a:pt x="15885" y="19571"/>
                  </a:lnTo>
                  <a:lnTo>
                    <a:pt x="16938" y="18869"/>
                  </a:lnTo>
                  <a:lnTo>
                    <a:pt x="17992" y="18167"/>
                  </a:lnTo>
                  <a:lnTo>
                    <a:pt x="18957" y="17464"/>
                  </a:lnTo>
                  <a:lnTo>
                    <a:pt x="19922" y="16718"/>
                  </a:lnTo>
                  <a:lnTo>
                    <a:pt x="20800" y="15929"/>
                  </a:lnTo>
                  <a:lnTo>
                    <a:pt x="21634" y="15183"/>
                  </a:lnTo>
                  <a:lnTo>
                    <a:pt x="23520" y="13559"/>
                  </a:lnTo>
                  <a:lnTo>
                    <a:pt x="25100" y="12374"/>
                  </a:lnTo>
                  <a:lnTo>
                    <a:pt x="26855" y="10839"/>
                  </a:lnTo>
                  <a:lnTo>
                    <a:pt x="28435" y="9215"/>
                  </a:lnTo>
                  <a:lnTo>
                    <a:pt x="30103" y="7416"/>
                  </a:lnTo>
                  <a:lnTo>
                    <a:pt x="31682" y="5310"/>
                  </a:lnTo>
                  <a:lnTo>
                    <a:pt x="33174" y="2940"/>
                  </a:lnTo>
                  <a:lnTo>
                    <a:pt x="34622" y="219"/>
                  </a:lnTo>
                  <a:lnTo>
                    <a:pt x="34666" y="176"/>
                  </a:lnTo>
                  <a:lnTo>
                    <a:pt x="34622" y="88"/>
                  </a:lnTo>
                  <a:lnTo>
                    <a:pt x="34622" y="44"/>
                  </a:lnTo>
                  <a:lnTo>
                    <a:pt x="34578"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6" name="Google Shape;6986;p166"/>
            <p:cNvSpPr/>
            <p:nvPr/>
          </p:nvSpPr>
          <p:spPr>
            <a:xfrm>
              <a:off x="1699325" y="2110975"/>
              <a:ext cx="133875" cy="74625"/>
            </a:xfrm>
            <a:custGeom>
              <a:rect b="b" l="l" r="r" t="t"/>
              <a:pathLst>
                <a:path extrusionOk="0" h="2985" w="5355">
                  <a:moveTo>
                    <a:pt x="5091" y="0"/>
                  </a:moveTo>
                  <a:lnTo>
                    <a:pt x="89" y="2633"/>
                  </a:lnTo>
                  <a:lnTo>
                    <a:pt x="45" y="2677"/>
                  </a:lnTo>
                  <a:lnTo>
                    <a:pt x="1" y="2721"/>
                  </a:lnTo>
                  <a:lnTo>
                    <a:pt x="1" y="2809"/>
                  </a:lnTo>
                  <a:lnTo>
                    <a:pt x="1" y="2853"/>
                  </a:lnTo>
                  <a:lnTo>
                    <a:pt x="89" y="2940"/>
                  </a:lnTo>
                  <a:lnTo>
                    <a:pt x="176" y="2984"/>
                  </a:lnTo>
                  <a:lnTo>
                    <a:pt x="264" y="2940"/>
                  </a:lnTo>
                  <a:lnTo>
                    <a:pt x="5267" y="351"/>
                  </a:lnTo>
                  <a:lnTo>
                    <a:pt x="5310" y="308"/>
                  </a:lnTo>
                  <a:lnTo>
                    <a:pt x="5354" y="220"/>
                  </a:lnTo>
                  <a:lnTo>
                    <a:pt x="5354" y="176"/>
                  </a:lnTo>
                  <a:lnTo>
                    <a:pt x="5354" y="88"/>
                  </a:lnTo>
                  <a:lnTo>
                    <a:pt x="5310" y="44"/>
                  </a:lnTo>
                  <a:lnTo>
                    <a:pt x="5223"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7" name="Google Shape;6987;p166"/>
            <p:cNvSpPr/>
            <p:nvPr/>
          </p:nvSpPr>
          <p:spPr>
            <a:xfrm>
              <a:off x="2929075" y="3201400"/>
              <a:ext cx="121800" cy="42800"/>
            </a:xfrm>
            <a:custGeom>
              <a:rect b="b" l="l" r="r" t="t"/>
              <a:pathLst>
                <a:path extrusionOk="0" h="1712" w="4872">
                  <a:moveTo>
                    <a:pt x="2722" y="352"/>
                  </a:moveTo>
                  <a:lnTo>
                    <a:pt x="3950" y="439"/>
                  </a:lnTo>
                  <a:lnTo>
                    <a:pt x="4433" y="1054"/>
                  </a:lnTo>
                  <a:lnTo>
                    <a:pt x="4082" y="1229"/>
                  </a:lnTo>
                  <a:lnTo>
                    <a:pt x="1932" y="1361"/>
                  </a:lnTo>
                  <a:lnTo>
                    <a:pt x="440" y="1361"/>
                  </a:lnTo>
                  <a:lnTo>
                    <a:pt x="703" y="659"/>
                  </a:lnTo>
                  <a:lnTo>
                    <a:pt x="2722" y="352"/>
                  </a:lnTo>
                  <a:close/>
                  <a:moveTo>
                    <a:pt x="2722" y="0"/>
                  </a:moveTo>
                  <a:lnTo>
                    <a:pt x="528" y="308"/>
                  </a:lnTo>
                  <a:lnTo>
                    <a:pt x="440" y="352"/>
                  </a:lnTo>
                  <a:lnTo>
                    <a:pt x="396" y="439"/>
                  </a:lnTo>
                  <a:lnTo>
                    <a:pt x="1" y="1492"/>
                  </a:lnTo>
                  <a:lnTo>
                    <a:pt x="1" y="1536"/>
                  </a:lnTo>
                  <a:lnTo>
                    <a:pt x="45" y="1624"/>
                  </a:lnTo>
                  <a:lnTo>
                    <a:pt x="89" y="1712"/>
                  </a:lnTo>
                  <a:lnTo>
                    <a:pt x="1976" y="1712"/>
                  </a:lnTo>
                  <a:lnTo>
                    <a:pt x="4170" y="1580"/>
                  </a:lnTo>
                  <a:lnTo>
                    <a:pt x="4257" y="1536"/>
                  </a:lnTo>
                  <a:lnTo>
                    <a:pt x="4784" y="1229"/>
                  </a:lnTo>
                  <a:lnTo>
                    <a:pt x="4828" y="1185"/>
                  </a:lnTo>
                  <a:lnTo>
                    <a:pt x="4872" y="1141"/>
                  </a:lnTo>
                  <a:lnTo>
                    <a:pt x="4872" y="1054"/>
                  </a:lnTo>
                  <a:lnTo>
                    <a:pt x="4828" y="966"/>
                  </a:lnTo>
                  <a:lnTo>
                    <a:pt x="4213" y="132"/>
                  </a:lnTo>
                  <a:lnTo>
                    <a:pt x="4126" y="88"/>
                  </a:lnTo>
                  <a:lnTo>
                    <a:pt x="4082" y="88"/>
                  </a:lnTo>
                  <a:lnTo>
                    <a:pt x="2722"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8" name="Google Shape;6988;p166"/>
            <p:cNvSpPr/>
            <p:nvPr/>
          </p:nvSpPr>
          <p:spPr>
            <a:xfrm>
              <a:off x="463000" y="1796125"/>
              <a:ext cx="3006950" cy="2565925"/>
            </a:xfrm>
            <a:custGeom>
              <a:rect b="b" l="l" r="r" t="t"/>
              <a:pathLst>
                <a:path extrusionOk="0" h="102637" w="120278">
                  <a:moveTo>
                    <a:pt x="106586" y="1"/>
                  </a:moveTo>
                  <a:lnTo>
                    <a:pt x="106499" y="45"/>
                  </a:lnTo>
                  <a:lnTo>
                    <a:pt x="104173" y="2809"/>
                  </a:lnTo>
                  <a:lnTo>
                    <a:pt x="100355" y="7022"/>
                  </a:lnTo>
                  <a:lnTo>
                    <a:pt x="98512" y="7373"/>
                  </a:lnTo>
                  <a:lnTo>
                    <a:pt x="98425" y="7417"/>
                  </a:lnTo>
                  <a:lnTo>
                    <a:pt x="95967" y="9303"/>
                  </a:lnTo>
                  <a:lnTo>
                    <a:pt x="89561" y="14130"/>
                  </a:lnTo>
                  <a:lnTo>
                    <a:pt x="84997" y="16500"/>
                  </a:lnTo>
                  <a:lnTo>
                    <a:pt x="79293" y="18606"/>
                  </a:lnTo>
                  <a:lnTo>
                    <a:pt x="74334" y="20712"/>
                  </a:lnTo>
                  <a:lnTo>
                    <a:pt x="67620" y="23082"/>
                  </a:lnTo>
                  <a:lnTo>
                    <a:pt x="63364" y="24618"/>
                  </a:lnTo>
                  <a:lnTo>
                    <a:pt x="59151" y="25539"/>
                  </a:lnTo>
                  <a:lnTo>
                    <a:pt x="59108" y="25539"/>
                  </a:lnTo>
                  <a:lnTo>
                    <a:pt x="54017" y="27294"/>
                  </a:lnTo>
                  <a:lnTo>
                    <a:pt x="48664" y="28786"/>
                  </a:lnTo>
                  <a:lnTo>
                    <a:pt x="43662" y="30629"/>
                  </a:lnTo>
                  <a:lnTo>
                    <a:pt x="39010" y="31419"/>
                  </a:lnTo>
                  <a:lnTo>
                    <a:pt x="33920" y="32604"/>
                  </a:lnTo>
                  <a:lnTo>
                    <a:pt x="29795" y="32736"/>
                  </a:lnTo>
                  <a:lnTo>
                    <a:pt x="29708" y="32779"/>
                  </a:lnTo>
                  <a:lnTo>
                    <a:pt x="23169" y="35588"/>
                  </a:lnTo>
                  <a:lnTo>
                    <a:pt x="17509" y="37826"/>
                  </a:lnTo>
                  <a:lnTo>
                    <a:pt x="13603" y="37870"/>
                  </a:lnTo>
                  <a:lnTo>
                    <a:pt x="11892" y="36509"/>
                  </a:lnTo>
                  <a:lnTo>
                    <a:pt x="11848" y="36509"/>
                  </a:lnTo>
                  <a:lnTo>
                    <a:pt x="9786" y="35632"/>
                  </a:lnTo>
                  <a:lnTo>
                    <a:pt x="9742" y="35588"/>
                  </a:lnTo>
                  <a:lnTo>
                    <a:pt x="9654" y="35632"/>
                  </a:lnTo>
                  <a:lnTo>
                    <a:pt x="9610" y="35675"/>
                  </a:lnTo>
                  <a:lnTo>
                    <a:pt x="9566" y="35719"/>
                  </a:lnTo>
                  <a:lnTo>
                    <a:pt x="6802" y="42082"/>
                  </a:lnTo>
                  <a:lnTo>
                    <a:pt x="6802" y="42170"/>
                  </a:lnTo>
                  <a:lnTo>
                    <a:pt x="8338" y="50156"/>
                  </a:lnTo>
                  <a:lnTo>
                    <a:pt x="8864" y="55334"/>
                  </a:lnTo>
                  <a:lnTo>
                    <a:pt x="9479" y="61565"/>
                  </a:lnTo>
                  <a:lnTo>
                    <a:pt x="7285" y="64022"/>
                  </a:lnTo>
                  <a:lnTo>
                    <a:pt x="7241" y="64110"/>
                  </a:lnTo>
                  <a:lnTo>
                    <a:pt x="6758" y="67796"/>
                  </a:lnTo>
                  <a:lnTo>
                    <a:pt x="5266" y="69419"/>
                  </a:lnTo>
                  <a:lnTo>
                    <a:pt x="5222" y="69507"/>
                  </a:lnTo>
                  <a:lnTo>
                    <a:pt x="4432" y="72316"/>
                  </a:lnTo>
                  <a:lnTo>
                    <a:pt x="2984" y="76002"/>
                  </a:lnTo>
                  <a:lnTo>
                    <a:pt x="1756" y="79380"/>
                  </a:lnTo>
                  <a:lnTo>
                    <a:pt x="571" y="82540"/>
                  </a:lnTo>
                  <a:lnTo>
                    <a:pt x="44" y="86182"/>
                  </a:lnTo>
                  <a:lnTo>
                    <a:pt x="1" y="89341"/>
                  </a:lnTo>
                  <a:lnTo>
                    <a:pt x="132" y="92281"/>
                  </a:lnTo>
                  <a:lnTo>
                    <a:pt x="132" y="92369"/>
                  </a:lnTo>
                  <a:lnTo>
                    <a:pt x="176" y="92413"/>
                  </a:lnTo>
                  <a:lnTo>
                    <a:pt x="220" y="92457"/>
                  </a:lnTo>
                  <a:lnTo>
                    <a:pt x="395" y="92457"/>
                  </a:lnTo>
                  <a:lnTo>
                    <a:pt x="439" y="92413"/>
                  </a:lnTo>
                  <a:lnTo>
                    <a:pt x="483" y="92369"/>
                  </a:lnTo>
                  <a:lnTo>
                    <a:pt x="483" y="92281"/>
                  </a:lnTo>
                  <a:lnTo>
                    <a:pt x="352" y="89341"/>
                  </a:lnTo>
                  <a:lnTo>
                    <a:pt x="395" y="86226"/>
                  </a:lnTo>
                  <a:lnTo>
                    <a:pt x="922" y="82627"/>
                  </a:lnTo>
                  <a:lnTo>
                    <a:pt x="2063" y="79512"/>
                  </a:lnTo>
                  <a:lnTo>
                    <a:pt x="3335" y="76089"/>
                  </a:lnTo>
                  <a:lnTo>
                    <a:pt x="4740" y="72447"/>
                  </a:lnTo>
                  <a:lnTo>
                    <a:pt x="5529" y="69639"/>
                  </a:lnTo>
                  <a:lnTo>
                    <a:pt x="7065" y="68015"/>
                  </a:lnTo>
                  <a:lnTo>
                    <a:pt x="7109" y="67884"/>
                  </a:lnTo>
                  <a:lnTo>
                    <a:pt x="7592" y="64198"/>
                  </a:lnTo>
                  <a:lnTo>
                    <a:pt x="9786" y="61740"/>
                  </a:lnTo>
                  <a:lnTo>
                    <a:pt x="9830" y="61697"/>
                  </a:lnTo>
                  <a:lnTo>
                    <a:pt x="9830" y="61609"/>
                  </a:lnTo>
                  <a:lnTo>
                    <a:pt x="9215" y="55290"/>
                  </a:lnTo>
                  <a:lnTo>
                    <a:pt x="8689" y="50112"/>
                  </a:lnTo>
                  <a:lnTo>
                    <a:pt x="7153" y="42170"/>
                  </a:lnTo>
                  <a:lnTo>
                    <a:pt x="9830" y="36027"/>
                  </a:lnTo>
                  <a:lnTo>
                    <a:pt x="11717" y="36816"/>
                  </a:lnTo>
                  <a:lnTo>
                    <a:pt x="13428" y="38177"/>
                  </a:lnTo>
                  <a:lnTo>
                    <a:pt x="13560" y="38221"/>
                  </a:lnTo>
                  <a:lnTo>
                    <a:pt x="17553" y="38177"/>
                  </a:lnTo>
                  <a:lnTo>
                    <a:pt x="17597" y="38133"/>
                  </a:lnTo>
                  <a:lnTo>
                    <a:pt x="23301" y="35895"/>
                  </a:lnTo>
                  <a:lnTo>
                    <a:pt x="29839" y="33087"/>
                  </a:lnTo>
                  <a:lnTo>
                    <a:pt x="33964" y="32955"/>
                  </a:lnTo>
                  <a:lnTo>
                    <a:pt x="34008" y="32955"/>
                  </a:lnTo>
                  <a:lnTo>
                    <a:pt x="39098" y="31726"/>
                  </a:lnTo>
                  <a:lnTo>
                    <a:pt x="43749" y="30980"/>
                  </a:lnTo>
                  <a:lnTo>
                    <a:pt x="43793" y="30936"/>
                  </a:lnTo>
                  <a:lnTo>
                    <a:pt x="48752" y="29093"/>
                  </a:lnTo>
                  <a:lnTo>
                    <a:pt x="54105" y="27645"/>
                  </a:lnTo>
                  <a:lnTo>
                    <a:pt x="59239" y="25890"/>
                  </a:lnTo>
                  <a:lnTo>
                    <a:pt x="63452" y="24969"/>
                  </a:lnTo>
                  <a:lnTo>
                    <a:pt x="63496" y="24969"/>
                  </a:lnTo>
                  <a:lnTo>
                    <a:pt x="67752" y="23389"/>
                  </a:lnTo>
                  <a:lnTo>
                    <a:pt x="74466" y="21019"/>
                  </a:lnTo>
                  <a:lnTo>
                    <a:pt x="79424" y="18913"/>
                  </a:lnTo>
                  <a:lnTo>
                    <a:pt x="85129" y="16851"/>
                  </a:lnTo>
                  <a:lnTo>
                    <a:pt x="85129" y="16807"/>
                  </a:lnTo>
                  <a:lnTo>
                    <a:pt x="89736" y="14437"/>
                  </a:lnTo>
                  <a:lnTo>
                    <a:pt x="89780" y="14437"/>
                  </a:lnTo>
                  <a:lnTo>
                    <a:pt x="96187" y="9567"/>
                  </a:lnTo>
                  <a:lnTo>
                    <a:pt x="98644" y="7680"/>
                  </a:lnTo>
                  <a:lnTo>
                    <a:pt x="100487" y="7373"/>
                  </a:lnTo>
                  <a:lnTo>
                    <a:pt x="100575" y="7329"/>
                  </a:lnTo>
                  <a:lnTo>
                    <a:pt x="104436" y="3029"/>
                  </a:lnTo>
                  <a:lnTo>
                    <a:pt x="106674" y="352"/>
                  </a:lnTo>
                  <a:lnTo>
                    <a:pt x="112335" y="1712"/>
                  </a:lnTo>
                  <a:lnTo>
                    <a:pt x="112949" y="3555"/>
                  </a:lnTo>
                  <a:lnTo>
                    <a:pt x="116547" y="18343"/>
                  </a:lnTo>
                  <a:lnTo>
                    <a:pt x="116372" y="30410"/>
                  </a:lnTo>
                  <a:lnTo>
                    <a:pt x="116372" y="30454"/>
                  </a:lnTo>
                  <a:lnTo>
                    <a:pt x="118741" y="38396"/>
                  </a:lnTo>
                  <a:lnTo>
                    <a:pt x="117600" y="42214"/>
                  </a:lnTo>
                  <a:lnTo>
                    <a:pt x="116942" y="44890"/>
                  </a:lnTo>
                  <a:lnTo>
                    <a:pt x="116942" y="44934"/>
                  </a:lnTo>
                  <a:lnTo>
                    <a:pt x="116810" y="48225"/>
                  </a:lnTo>
                  <a:lnTo>
                    <a:pt x="116810" y="48313"/>
                  </a:lnTo>
                  <a:lnTo>
                    <a:pt x="119926" y="54939"/>
                  </a:lnTo>
                  <a:lnTo>
                    <a:pt x="119663" y="55948"/>
                  </a:lnTo>
                  <a:lnTo>
                    <a:pt x="118697" y="56475"/>
                  </a:lnTo>
                  <a:lnTo>
                    <a:pt x="118653" y="56475"/>
                  </a:lnTo>
                  <a:lnTo>
                    <a:pt x="115889" y="58537"/>
                  </a:lnTo>
                  <a:lnTo>
                    <a:pt x="113519" y="60468"/>
                  </a:lnTo>
                  <a:lnTo>
                    <a:pt x="109614" y="64154"/>
                  </a:lnTo>
                  <a:lnTo>
                    <a:pt x="109570" y="64198"/>
                  </a:lnTo>
                  <a:lnTo>
                    <a:pt x="104305" y="75519"/>
                  </a:lnTo>
                  <a:lnTo>
                    <a:pt x="100750" y="78634"/>
                  </a:lnTo>
                  <a:lnTo>
                    <a:pt x="98468" y="80784"/>
                  </a:lnTo>
                  <a:lnTo>
                    <a:pt x="91184" y="82935"/>
                  </a:lnTo>
                  <a:lnTo>
                    <a:pt x="87805" y="83417"/>
                  </a:lnTo>
                  <a:lnTo>
                    <a:pt x="87762" y="83417"/>
                  </a:lnTo>
                  <a:lnTo>
                    <a:pt x="84163" y="84470"/>
                  </a:lnTo>
                  <a:lnTo>
                    <a:pt x="84076" y="84514"/>
                  </a:lnTo>
                  <a:lnTo>
                    <a:pt x="82847" y="85962"/>
                  </a:lnTo>
                  <a:lnTo>
                    <a:pt x="82847" y="86006"/>
                  </a:lnTo>
                  <a:lnTo>
                    <a:pt x="81311" y="88858"/>
                  </a:lnTo>
                  <a:lnTo>
                    <a:pt x="78810" y="90965"/>
                  </a:lnTo>
                  <a:lnTo>
                    <a:pt x="74202" y="91886"/>
                  </a:lnTo>
                  <a:lnTo>
                    <a:pt x="74159" y="91886"/>
                  </a:lnTo>
                  <a:lnTo>
                    <a:pt x="70560" y="93905"/>
                  </a:lnTo>
                  <a:lnTo>
                    <a:pt x="70517" y="93992"/>
                  </a:lnTo>
                  <a:lnTo>
                    <a:pt x="68630" y="96669"/>
                  </a:lnTo>
                  <a:lnTo>
                    <a:pt x="65207" y="97196"/>
                  </a:lnTo>
                  <a:lnTo>
                    <a:pt x="63671" y="96932"/>
                  </a:lnTo>
                  <a:lnTo>
                    <a:pt x="62004" y="96932"/>
                  </a:lnTo>
                  <a:lnTo>
                    <a:pt x="58098" y="97942"/>
                  </a:lnTo>
                  <a:lnTo>
                    <a:pt x="52482" y="98995"/>
                  </a:lnTo>
                  <a:lnTo>
                    <a:pt x="51253" y="98819"/>
                  </a:lnTo>
                  <a:lnTo>
                    <a:pt x="48006" y="98380"/>
                  </a:lnTo>
                  <a:lnTo>
                    <a:pt x="44451" y="97547"/>
                  </a:lnTo>
                  <a:lnTo>
                    <a:pt x="43398" y="95923"/>
                  </a:lnTo>
                  <a:lnTo>
                    <a:pt x="41160" y="93115"/>
                  </a:lnTo>
                  <a:lnTo>
                    <a:pt x="41160" y="92325"/>
                  </a:lnTo>
                  <a:lnTo>
                    <a:pt x="41160" y="90833"/>
                  </a:lnTo>
                  <a:lnTo>
                    <a:pt x="42038" y="88990"/>
                  </a:lnTo>
                  <a:lnTo>
                    <a:pt x="43618" y="86972"/>
                  </a:lnTo>
                  <a:lnTo>
                    <a:pt x="46646" y="85348"/>
                  </a:lnTo>
                  <a:lnTo>
                    <a:pt x="46689" y="85304"/>
                  </a:lnTo>
                  <a:lnTo>
                    <a:pt x="47216" y="84427"/>
                  </a:lnTo>
                  <a:lnTo>
                    <a:pt x="47216" y="84383"/>
                  </a:lnTo>
                  <a:lnTo>
                    <a:pt x="48006" y="82627"/>
                  </a:lnTo>
                  <a:lnTo>
                    <a:pt x="49015" y="80916"/>
                  </a:lnTo>
                  <a:lnTo>
                    <a:pt x="50551" y="78854"/>
                  </a:lnTo>
                  <a:lnTo>
                    <a:pt x="51297" y="77493"/>
                  </a:lnTo>
                  <a:lnTo>
                    <a:pt x="51297" y="77450"/>
                  </a:lnTo>
                  <a:lnTo>
                    <a:pt x="51428" y="76528"/>
                  </a:lnTo>
                  <a:lnTo>
                    <a:pt x="51428" y="76484"/>
                  </a:lnTo>
                  <a:lnTo>
                    <a:pt x="51341" y="75036"/>
                  </a:lnTo>
                  <a:lnTo>
                    <a:pt x="52043" y="70692"/>
                  </a:lnTo>
                  <a:lnTo>
                    <a:pt x="55685" y="63847"/>
                  </a:lnTo>
                  <a:lnTo>
                    <a:pt x="58405" y="60029"/>
                  </a:lnTo>
                  <a:lnTo>
                    <a:pt x="61214" y="58318"/>
                  </a:lnTo>
                  <a:lnTo>
                    <a:pt x="65163" y="56563"/>
                  </a:lnTo>
                  <a:lnTo>
                    <a:pt x="65207" y="56519"/>
                  </a:lnTo>
                  <a:lnTo>
                    <a:pt x="68761" y="52789"/>
                  </a:lnTo>
                  <a:lnTo>
                    <a:pt x="77845" y="45768"/>
                  </a:lnTo>
                  <a:lnTo>
                    <a:pt x="82452" y="41950"/>
                  </a:lnTo>
                  <a:lnTo>
                    <a:pt x="89122" y="38308"/>
                  </a:lnTo>
                  <a:lnTo>
                    <a:pt x="93554" y="38089"/>
                  </a:lnTo>
                  <a:lnTo>
                    <a:pt x="93598" y="38045"/>
                  </a:lnTo>
                  <a:lnTo>
                    <a:pt x="105709" y="31726"/>
                  </a:lnTo>
                  <a:lnTo>
                    <a:pt x="105796" y="31682"/>
                  </a:lnTo>
                  <a:lnTo>
                    <a:pt x="105796" y="31595"/>
                  </a:lnTo>
                  <a:lnTo>
                    <a:pt x="106455" y="27821"/>
                  </a:lnTo>
                  <a:lnTo>
                    <a:pt x="106455" y="27777"/>
                  </a:lnTo>
                  <a:lnTo>
                    <a:pt x="106235" y="24705"/>
                  </a:lnTo>
                  <a:lnTo>
                    <a:pt x="106411" y="21546"/>
                  </a:lnTo>
                  <a:lnTo>
                    <a:pt x="106367" y="21414"/>
                  </a:lnTo>
                  <a:lnTo>
                    <a:pt x="104875" y="19396"/>
                  </a:lnTo>
                  <a:lnTo>
                    <a:pt x="104787" y="19308"/>
                  </a:lnTo>
                  <a:lnTo>
                    <a:pt x="100575" y="17992"/>
                  </a:lnTo>
                  <a:lnTo>
                    <a:pt x="99127" y="17421"/>
                  </a:lnTo>
                  <a:lnTo>
                    <a:pt x="95090" y="15842"/>
                  </a:lnTo>
                  <a:lnTo>
                    <a:pt x="94914" y="15842"/>
                  </a:lnTo>
                  <a:lnTo>
                    <a:pt x="91448" y="18343"/>
                  </a:lnTo>
                  <a:lnTo>
                    <a:pt x="83461" y="23916"/>
                  </a:lnTo>
                  <a:lnTo>
                    <a:pt x="79688" y="25100"/>
                  </a:lnTo>
                  <a:lnTo>
                    <a:pt x="76353" y="24662"/>
                  </a:lnTo>
                  <a:lnTo>
                    <a:pt x="76265" y="24705"/>
                  </a:lnTo>
                  <a:lnTo>
                    <a:pt x="70824" y="26724"/>
                  </a:lnTo>
                  <a:lnTo>
                    <a:pt x="65119" y="28655"/>
                  </a:lnTo>
                  <a:lnTo>
                    <a:pt x="61126" y="30103"/>
                  </a:lnTo>
                  <a:lnTo>
                    <a:pt x="56519" y="31726"/>
                  </a:lnTo>
                  <a:lnTo>
                    <a:pt x="51428" y="33569"/>
                  </a:lnTo>
                  <a:lnTo>
                    <a:pt x="47435" y="35017"/>
                  </a:lnTo>
                  <a:lnTo>
                    <a:pt x="47391" y="35017"/>
                  </a:lnTo>
                  <a:lnTo>
                    <a:pt x="42784" y="37431"/>
                  </a:lnTo>
                  <a:lnTo>
                    <a:pt x="38923" y="38572"/>
                  </a:lnTo>
                  <a:lnTo>
                    <a:pt x="35237" y="39756"/>
                  </a:lnTo>
                  <a:lnTo>
                    <a:pt x="31594" y="40678"/>
                  </a:lnTo>
                  <a:lnTo>
                    <a:pt x="31551" y="40722"/>
                  </a:lnTo>
                  <a:lnTo>
                    <a:pt x="27382" y="43530"/>
                  </a:lnTo>
                  <a:lnTo>
                    <a:pt x="27338" y="43574"/>
                  </a:lnTo>
                  <a:lnTo>
                    <a:pt x="24354" y="47435"/>
                  </a:lnTo>
                  <a:lnTo>
                    <a:pt x="24354" y="47479"/>
                  </a:lnTo>
                  <a:lnTo>
                    <a:pt x="22731" y="50507"/>
                  </a:lnTo>
                  <a:lnTo>
                    <a:pt x="21590" y="53491"/>
                  </a:lnTo>
                  <a:lnTo>
                    <a:pt x="19659" y="56255"/>
                  </a:lnTo>
                  <a:lnTo>
                    <a:pt x="19615" y="56299"/>
                  </a:lnTo>
                  <a:lnTo>
                    <a:pt x="18167" y="68937"/>
                  </a:lnTo>
                  <a:lnTo>
                    <a:pt x="18562" y="76133"/>
                  </a:lnTo>
                  <a:lnTo>
                    <a:pt x="18211" y="77976"/>
                  </a:lnTo>
                  <a:lnTo>
                    <a:pt x="17553" y="80258"/>
                  </a:lnTo>
                  <a:lnTo>
                    <a:pt x="16368" y="81969"/>
                  </a:lnTo>
                  <a:lnTo>
                    <a:pt x="14920" y="83988"/>
                  </a:lnTo>
                  <a:lnTo>
                    <a:pt x="13428" y="84514"/>
                  </a:lnTo>
                  <a:lnTo>
                    <a:pt x="13340" y="84558"/>
                  </a:lnTo>
                  <a:lnTo>
                    <a:pt x="13296" y="84646"/>
                  </a:lnTo>
                  <a:lnTo>
                    <a:pt x="12331" y="86796"/>
                  </a:lnTo>
                  <a:lnTo>
                    <a:pt x="11717" y="89209"/>
                  </a:lnTo>
                  <a:lnTo>
                    <a:pt x="11717" y="89253"/>
                  </a:lnTo>
                  <a:lnTo>
                    <a:pt x="12419" y="95528"/>
                  </a:lnTo>
                  <a:lnTo>
                    <a:pt x="13560" y="102461"/>
                  </a:lnTo>
                  <a:lnTo>
                    <a:pt x="13603" y="102593"/>
                  </a:lnTo>
                  <a:lnTo>
                    <a:pt x="13735" y="102637"/>
                  </a:lnTo>
                  <a:lnTo>
                    <a:pt x="13823" y="102593"/>
                  </a:lnTo>
                  <a:lnTo>
                    <a:pt x="13867" y="102549"/>
                  </a:lnTo>
                  <a:lnTo>
                    <a:pt x="13911" y="102505"/>
                  </a:lnTo>
                  <a:lnTo>
                    <a:pt x="13911" y="102417"/>
                  </a:lnTo>
                  <a:lnTo>
                    <a:pt x="12770" y="95484"/>
                  </a:lnTo>
                  <a:lnTo>
                    <a:pt x="12068" y="89253"/>
                  </a:lnTo>
                  <a:lnTo>
                    <a:pt x="12682" y="86928"/>
                  </a:lnTo>
                  <a:lnTo>
                    <a:pt x="13603" y="84821"/>
                  </a:lnTo>
                  <a:lnTo>
                    <a:pt x="15095" y="84295"/>
                  </a:lnTo>
                  <a:lnTo>
                    <a:pt x="15183" y="84207"/>
                  </a:lnTo>
                  <a:lnTo>
                    <a:pt x="16675" y="82189"/>
                  </a:lnTo>
                  <a:lnTo>
                    <a:pt x="17860" y="80433"/>
                  </a:lnTo>
                  <a:lnTo>
                    <a:pt x="17860" y="80390"/>
                  </a:lnTo>
                  <a:lnTo>
                    <a:pt x="18562" y="78064"/>
                  </a:lnTo>
                  <a:lnTo>
                    <a:pt x="18913" y="76221"/>
                  </a:lnTo>
                  <a:lnTo>
                    <a:pt x="18913" y="76133"/>
                  </a:lnTo>
                  <a:lnTo>
                    <a:pt x="18518" y="68937"/>
                  </a:lnTo>
                  <a:lnTo>
                    <a:pt x="19966" y="56387"/>
                  </a:lnTo>
                  <a:lnTo>
                    <a:pt x="21853" y="53666"/>
                  </a:lnTo>
                  <a:lnTo>
                    <a:pt x="21897" y="53623"/>
                  </a:lnTo>
                  <a:lnTo>
                    <a:pt x="23082" y="50683"/>
                  </a:lnTo>
                  <a:lnTo>
                    <a:pt x="24661" y="47655"/>
                  </a:lnTo>
                  <a:lnTo>
                    <a:pt x="27601" y="43793"/>
                  </a:lnTo>
                  <a:lnTo>
                    <a:pt x="31682" y="41029"/>
                  </a:lnTo>
                  <a:lnTo>
                    <a:pt x="35324" y="40107"/>
                  </a:lnTo>
                  <a:lnTo>
                    <a:pt x="39054" y="38879"/>
                  </a:lnTo>
                  <a:lnTo>
                    <a:pt x="42872" y="37782"/>
                  </a:lnTo>
                  <a:lnTo>
                    <a:pt x="42916" y="37782"/>
                  </a:lnTo>
                  <a:lnTo>
                    <a:pt x="47567" y="35324"/>
                  </a:lnTo>
                  <a:lnTo>
                    <a:pt x="51560" y="33920"/>
                  </a:lnTo>
                  <a:lnTo>
                    <a:pt x="56650" y="32077"/>
                  </a:lnTo>
                  <a:lnTo>
                    <a:pt x="61214" y="30454"/>
                  </a:lnTo>
                  <a:lnTo>
                    <a:pt x="65251" y="28962"/>
                  </a:lnTo>
                  <a:lnTo>
                    <a:pt x="70911" y="27075"/>
                  </a:lnTo>
                  <a:lnTo>
                    <a:pt x="76353" y="25013"/>
                  </a:lnTo>
                  <a:lnTo>
                    <a:pt x="79644" y="25451"/>
                  </a:lnTo>
                  <a:lnTo>
                    <a:pt x="79731" y="25451"/>
                  </a:lnTo>
                  <a:lnTo>
                    <a:pt x="83593" y="24223"/>
                  </a:lnTo>
                  <a:lnTo>
                    <a:pt x="83681" y="24223"/>
                  </a:lnTo>
                  <a:lnTo>
                    <a:pt x="91623" y="18606"/>
                  </a:lnTo>
                  <a:lnTo>
                    <a:pt x="95046" y="16193"/>
                  </a:lnTo>
                  <a:lnTo>
                    <a:pt x="98995" y="17728"/>
                  </a:lnTo>
                  <a:lnTo>
                    <a:pt x="100443" y="18343"/>
                  </a:lnTo>
                  <a:lnTo>
                    <a:pt x="104656" y="19659"/>
                  </a:lnTo>
                  <a:lnTo>
                    <a:pt x="106060" y="21590"/>
                  </a:lnTo>
                  <a:lnTo>
                    <a:pt x="105884" y="24662"/>
                  </a:lnTo>
                  <a:lnTo>
                    <a:pt x="105884" y="24705"/>
                  </a:lnTo>
                  <a:lnTo>
                    <a:pt x="106104" y="27777"/>
                  </a:lnTo>
                  <a:lnTo>
                    <a:pt x="105489" y="31463"/>
                  </a:lnTo>
                  <a:lnTo>
                    <a:pt x="93466" y="37738"/>
                  </a:lnTo>
                  <a:lnTo>
                    <a:pt x="89078" y="37957"/>
                  </a:lnTo>
                  <a:lnTo>
                    <a:pt x="88990" y="37957"/>
                  </a:lnTo>
                  <a:lnTo>
                    <a:pt x="82277" y="41643"/>
                  </a:lnTo>
                  <a:lnTo>
                    <a:pt x="82233" y="41643"/>
                  </a:lnTo>
                  <a:lnTo>
                    <a:pt x="77625" y="45505"/>
                  </a:lnTo>
                  <a:lnTo>
                    <a:pt x="68542" y="52526"/>
                  </a:lnTo>
                  <a:lnTo>
                    <a:pt x="68498" y="52569"/>
                  </a:lnTo>
                  <a:lnTo>
                    <a:pt x="64988" y="56255"/>
                  </a:lnTo>
                  <a:lnTo>
                    <a:pt x="61082" y="58011"/>
                  </a:lnTo>
                  <a:lnTo>
                    <a:pt x="61038" y="58011"/>
                  </a:lnTo>
                  <a:lnTo>
                    <a:pt x="58186" y="59766"/>
                  </a:lnTo>
                  <a:lnTo>
                    <a:pt x="58142" y="59810"/>
                  </a:lnTo>
                  <a:lnTo>
                    <a:pt x="55378" y="63627"/>
                  </a:lnTo>
                  <a:lnTo>
                    <a:pt x="55378" y="63671"/>
                  </a:lnTo>
                  <a:lnTo>
                    <a:pt x="51736" y="70516"/>
                  </a:lnTo>
                  <a:lnTo>
                    <a:pt x="51692" y="70604"/>
                  </a:lnTo>
                  <a:lnTo>
                    <a:pt x="50990" y="74992"/>
                  </a:lnTo>
                  <a:lnTo>
                    <a:pt x="50990" y="75036"/>
                  </a:lnTo>
                  <a:lnTo>
                    <a:pt x="51077" y="76484"/>
                  </a:lnTo>
                  <a:lnTo>
                    <a:pt x="50946" y="77362"/>
                  </a:lnTo>
                  <a:lnTo>
                    <a:pt x="50244" y="78678"/>
                  </a:lnTo>
                  <a:lnTo>
                    <a:pt x="48708" y="80697"/>
                  </a:lnTo>
                  <a:lnTo>
                    <a:pt x="47699" y="82452"/>
                  </a:lnTo>
                  <a:lnTo>
                    <a:pt x="47699" y="82496"/>
                  </a:lnTo>
                  <a:lnTo>
                    <a:pt x="46909" y="84251"/>
                  </a:lnTo>
                  <a:lnTo>
                    <a:pt x="46426" y="85085"/>
                  </a:lnTo>
                  <a:lnTo>
                    <a:pt x="43442" y="86664"/>
                  </a:lnTo>
                  <a:lnTo>
                    <a:pt x="43354" y="86708"/>
                  </a:lnTo>
                  <a:lnTo>
                    <a:pt x="41775" y="88771"/>
                  </a:lnTo>
                  <a:lnTo>
                    <a:pt x="41731" y="88815"/>
                  </a:lnTo>
                  <a:lnTo>
                    <a:pt x="40809" y="90701"/>
                  </a:lnTo>
                  <a:lnTo>
                    <a:pt x="40809" y="90789"/>
                  </a:lnTo>
                  <a:lnTo>
                    <a:pt x="40809" y="92325"/>
                  </a:lnTo>
                  <a:lnTo>
                    <a:pt x="40809" y="93203"/>
                  </a:lnTo>
                  <a:lnTo>
                    <a:pt x="40853" y="93290"/>
                  </a:lnTo>
                  <a:lnTo>
                    <a:pt x="43091" y="96143"/>
                  </a:lnTo>
                  <a:lnTo>
                    <a:pt x="44188" y="97810"/>
                  </a:lnTo>
                  <a:lnTo>
                    <a:pt x="44276" y="97898"/>
                  </a:lnTo>
                  <a:lnTo>
                    <a:pt x="47918" y="98732"/>
                  </a:lnTo>
                  <a:lnTo>
                    <a:pt x="51209" y="99170"/>
                  </a:lnTo>
                  <a:lnTo>
                    <a:pt x="52438" y="99346"/>
                  </a:lnTo>
                  <a:lnTo>
                    <a:pt x="52482" y="99346"/>
                  </a:lnTo>
                  <a:lnTo>
                    <a:pt x="58186" y="98293"/>
                  </a:lnTo>
                  <a:lnTo>
                    <a:pt x="62091" y="97283"/>
                  </a:lnTo>
                  <a:lnTo>
                    <a:pt x="63627" y="97283"/>
                  </a:lnTo>
                  <a:lnTo>
                    <a:pt x="65163" y="97547"/>
                  </a:lnTo>
                  <a:lnTo>
                    <a:pt x="65251" y="97547"/>
                  </a:lnTo>
                  <a:lnTo>
                    <a:pt x="68761" y="96976"/>
                  </a:lnTo>
                  <a:lnTo>
                    <a:pt x="68805" y="96976"/>
                  </a:lnTo>
                  <a:lnTo>
                    <a:pt x="68893" y="96932"/>
                  </a:lnTo>
                  <a:lnTo>
                    <a:pt x="70780" y="94212"/>
                  </a:lnTo>
                  <a:lnTo>
                    <a:pt x="74334" y="92193"/>
                  </a:lnTo>
                  <a:lnTo>
                    <a:pt x="78942" y="91316"/>
                  </a:lnTo>
                  <a:lnTo>
                    <a:pt x="79029" y="91272"/>
                  </a:lnTo>
                  <a:lnTo>
                    <a:pt x="81574" y="89122"/>
                  </a:lnTo>
                  <a:lnTo>
                    <a:pt x="81618" y="89034"/>
                  </a:lnTo>
                  <a:lnTo>
                    <a:pt x="83110" y="86182"/>
                  </a:lnTo>
                  <a:lnTo>
                    <a:pt x="84295" y="84778"/>
                  </a:lnTo>
                  <a:lnTo>
                    <a:pt x="87849" y="83724"/>
                  </a:lnTo>
                  <a:lnTo>
                    <a:pt x="91228" y="83286"/>
                  </a:lnTo>
                  <a:lnTo>
                    <a:pt x="91272" y="83286"/>
                  </a:lnTo>
                  <a:lnTo>
                    <a:pt x="98600" y="81136"/>
                  </a:lnTo>
                  <a:lnTo>
                    <a:pt x="98644" y="81092"/>
                  </a:lnTo>
                  <a:lnTo>
                    <a:pt x="100970" y="78854"/>
                  </a:lnTo>
                  <a:lnTo>
                    <a:pt x="104568" y="75782"/>
                  </a:lnTo>
                  <a:lnTo>
                    <a:pt x="104612" y="75738"/>
                  </a:lnTo>
                  <a:lnTo>
                    <a:pt x="109877" y="64373"/>
                  </a:lnTo>
                  <a:lnTo>
                    <a:pt x="113739" y="60731"/>
                  </a:lnTo>
                  <a:lnTo>
                    <a:pt x="116065" y="58800"/>
                  </a:lnTo>
                  <a:lnTo>
                    <a:pt x="118873" y="56782"/>
                  </a:lnTo>
                  <a:lnTo>
                    <a:pt x="119882" y="56255"/>
                  </a:lnTo>
                  <a:lnTo>
                    <a:pt x="119926" y="56211"/>
                  </a:lnTo>
                  <a:lnTo>
                    <a:pt x="119970" y="56124"/>
                  </a:lnTo>
                  <a:lnTo>
                    <a:pt x="120277" y="54983"/>
                  </a:lnTo>
                  <a:lnTo>
                    <a:pt x="120277" y="54851"/>
                  </a:lnTo>
                  <a:lnTo>
                    <a:pt x="117162" y="48225"/>
                  </a:lnTo>
                  <a:lnTo>
                    <a:pt x="117293" y="44978"/>
                  </a:lnTo>
                  <a:lnTo>
                    <a:pt x="117907" y="42301"/>
                  </a:lnTo>
                  <a:lnTo>
                    <a:pt x="119092" y="38484"/>
                  </a:lnTo>
                  <a:lnTo>
                    <a:pt x="119092" y="38352"/>
                  </a:lnTo>
                  <a:lnTo>
                    <a:pt x="116723" y="30366"/>
                  </a:lnTo>
                  <a:lnTo>
                    <a:pt x="116898" y="18343"/>
                  </a:lnTo>
                  <a:lnTo>
                    <a:pt x="116898" y="18299"/>
                  </a:lnTo>
                  <a:lnTo>
                    <a:pt x="113256" y="3423"/>
                  </a:lnTo>
                  <a:lnTo>
                    <a:pt x="112598" y="1493"/>
                  </a:lnTo>
                  <a:lnTo>
                    <a:pt x="112554" y="1449"/>
                  </a:lnTo>
                  <a:lnTo>
                    <a:pt x="112510" y="1405"/>
                  </a:lnTo>
                  <a:lnTo>
                    <a:pt x="106674"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9" name="Google Shape;6989;p166"/>
            <p:cNvSpPr/>
            <p:nvPr/>
          </p:nvSpPr>
          <p:spPr>
            <a:xfrm>
              <a:off x="1260525" y="3161900"/>
              <a:ext cx="125100" cy="1464550"/>
            </a:xfrm>
            <a:custGeom>
              <a:rect b="b" l="l" r="r" t="t"/>
              <a:pathLst>
                <a:path extrusionOk="0" h="58582" w="5004">
                  <a:moveTo>
                    <a:pt x="2195" y="1"/>
                  </a:moveTo>
                  <a:lnTo>
                    <a:pt x="2107" y="45"/>
                  </a:lnTo>
                  <a:lnTo>
                    <a:pt x="2063" y="89"/>
                  </a:lnTo>
                  <a:lnTo>
                    <a:pt x="2019" y="132"/>
                  </a:lnTo>
                  <a:lnTo>
                    <a:pt x="2019" y="264"/>
                  </a:lnTo>
                  <a:lnTo>
                    <a:pt x="2019" y="308"/>
                  </a:lnTo>
                  <a:lnTo>
                    <a:pt x="2721" y="3029"/>
                  </a:lnTo>
                  <a:lnTo>
                    <a:pt x="3336" y="5837"/>
                  </a:lnTo>
                  <a:lnTo>
                    <a:pt x="4257" y="9479"/>
                  </a:lnTo>
                  <a:lnTo>
                    <a:pt x="4564" y="11761"/>
                  </a:lnTo>
                  <a:lnTo>
                    <a:pt x="4652" y="14437"/>
                  </a:lnTo>
                  <a:lnTo>
                    <a:pt x="4520" y="17070"/>
                  </a:lnTo>
                  <a:lnTo>
                    <a:pt x="4389" y="19220"/>
                  </a:lnTo>
                  <a:lnTo>
                    <a:pt x="4301" y="20581"/>
                  </a:lnTo>
                  <a:lnTo>
                    <a:pt x="3994" y="24223"/>
                  </a:lnTo>
                  <a:lnTo>
                    <a:pt x="3994" y="24267"/>
                  </a:lnTo>
                  <a:lnTo>
                    <a:pt x="4038" y="26548"/>
                  </a:lnTo>
                  <a:lnTo>
                    <a:pt x="3599" y="30936"/>
                  </a:lnTo>
                  <a:lnTo>
                    <a:pt x="3248" y="33657"/>
                  </a:lnTo>
                  <a:lnTo>
                    <a:pt x="2897" y="36070"/>
                  </a:lnTo>
                  <a:lnTo>
                    <a:pt x="2414" y="38615"/>
                  </a:lnTo>
                  <a:lnTo>
                    <a:pt x="1800" y="40634"/>
                  </a:lnTo>
                  <a:lnTo>
                    <a:pt x="132" y="46689"/>
                  </a:lnTo>
                  <a:lnTo>
                    <a:pt x="1" y="49015"/>
                  </a:lnTo>
                  <a:lnTo>
                    <a:pt x="1" y="50463"/>
                  </a:lnTo>
                  <a:lnTo>
                    <a:pt x="1" y="50507"/>
                  </a:lnTo>
                  <a:lnTo>
                    <a:pt x="527" y="52789"/>
                  </a:lnTo>
                  <a:lnTo>
                    <a:pt x="1317" y="55509"/>
                  </a:lnTo>
                  <a:lnTo>
                    <a:pt x="2107" y="57528"/>
                  </a:lnTo>
                  <a:lnTo>
                    <a:pt x="2151" y="57572"/>
                  </a:lnTo>
                  <a:lnTo>
                    <a:pt x="2809" y="58537"/>
                  </a:lnTo>
                  <a:lnTo>
                    <a:pt x="2897" y="58581"/>
                  </a:lnTo>
                  <a:lnTo>
                    <a:pt x="2941" y="58581"/>
                  </a:lnTo>
                  <a:lnTo>
                    <a:pt x="3072" y="58537"/>
                  </a:lnTo>
                  <a:lnTo>
                    <a:pt x="3116" y="58493"/>
                  </a:lnTo>
                  <a:lnTo>
                    <a:pt x="3116" y="58449"/>
                  </a:lnTo>
                  <a:lnTo>
                    <a:pt x="3116" y="58362"/>
                  </a:lnTo>
                  <a:lnTo>
                    <a:pt x="3116" y="58318"/>
                  </a:lnTo>
                  <a:lnTo>
                    <a:pt x="2458" y="57396"/>
                  </a:lnTo>
                  <a:lnTo>
                    <a:pt x="1668" y="55378"/>
                  </a:lnTo>
                  <a:lnTo>
                    <a:pt x="878" y="52701"/>
                  </a:lnTo>
                  <a:lnTo>
                    <a:pt x="352" y="50419"/>
                  </a:lnTo>
                  <a:lnTo>
                    <a:pt x="352" y="49015"/>
                  </a:lnTo>
                  <a:lnTo>
                    <a:pt x="483" y="46733"/>
                  </a:lnTo>
                  <a:lnTo>
                    <a:pt x="2107" y="40722"/>
                  </a:lnTo>
                  <a:lnTo>
                    <a:pt x="2765" y="38703"/>
                  </a:lnTo>
                  <a:lnTo>
                    <a:pt x="2765" y="38659"/>
                  </a:lnTo>
                  <a:lnTo>
                    <a:pt x="3248" y="36158"/>
                  </a:lnTo>
                  <a:lnTo>
                    <a:pt x="3599" y="33701"/>
                  </a:lnTo>
                  <a:lnTo>
                    <a:pt x="3950" y="30936"/>
                  </a:lnTo>
                  <a:lnTo>
                    <a:pt x="4389" y="26548"/>
                  </a:lnTo>
                  <a:lnTo>
                    <a:pt x="4345" y="24267"/>
                  </a:lnTo>
                  <a:lnTo>
                    <a:pt x="4652" y="20581"/>
                  </a:lnTo>
                  <a:lnTo>
                    <a:pt x="4740" y="19264"/>
                  </a:lnTo>
                  <a:lnTo>
                    <a:pt x="4871" y="17114"/>
                  </a:lnTo>
                  <a:lnTo>
                    <a:pt x="5003" y="14437"/>
                  </a:lnTo>
                  <a:lnTo>
                    <a:pt x="4915" y="11717"/>
                  </a:lnTo>
                  <a:lnTo>
                    <a:pt x="4608" y="9391"/>
                  </a:lnTo>
                  <a:lnTo>
                    <a:pt x="3687" y="5749"/>
                  </a:lnTo>
                  <a:lnTo>
                    <a:pt x="3072" y="2941"/>
                  </a:lnTo>
                  <a:lnTo>
                    <a:pt x="2370" y="264"/>
                  </a:lnTo>
                  <a:lnTo>
                    <a:pt x="2370" y="220"/>
                  </a:lnTo>
                  <a:lnTo>
                    <a:pt x="2370" y="132"/>
                  </a:lnTo>
                  <a:lnTo>
                    <a:pt x="2370" y="89"/>
                  </a:lnTo>
                  <a:lnTo>
                    <a:pt x="2326" y="45"/>
                  </a:lnTo>
                  <a:lnTo>
                    <a:pt x="2239"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0" name="Google Shape;6990;p166"/>
            <p:cNvSpPr/>
            <p:nvPr/>
          </p:nvSpPr>
          <p:spPr>
            <a:xfrm>
              <a:off x="1226525" y="3169575"/>
              <a:ext cx="129475" cy="1510625"/>
            </a:xfrm>
            <a:custGeom>
              <a:rect b="b" l="l" r="r" t="t"/>
              <a:pathLst>
                <a:path extrusionOk="0" h="60425" w="5179">
                  <a:moveTo>
                    <a:pt x="2896" y="1"/>
                  </a:moveTo>
                  <a:lnTo>
                    <a:pt x="2853" y="45"/>
                  </a:lnTo>
                  <a:lnTo>
                    <a:pt x="2809" y="45"/>
                  </a:lnTo>
                  <a:lnTo>
                    <a:pt x="2765" y="133"/>
                  </a:lnTo>
                  <a:lnTo>
                    <a:pt x="2633" y="440"/>
                  </a:lnTo>
                  <a:lnTo>
                    <a:pt x="2633" y="528"/>
                  </a:lnTo>
                  <a:lnTo>
                    <a:pt x="3423" y="5047"/>
                  </a:lnTo>
                  <a:lnTo>
                    <a:pt x="4125" y="8031"/>
                  </a:lnTo>
                  <a:lnTo>
                    <a:pt x="4652" y="11059"/>
                  </a:lnTo>
                  <a:lnTo>
                    <a:pt x="4696" y="12902"/>
                  </a:lnTo>
                  <a:lnTo>
                    <a:pt x="4520" y="16368"/>
                  </a:lnTo>
                  <a:lnTo>
                    <a:pt x="4345" y="20274"/>
                  </a:lnTo>
                  <a:lnTo>
                    <a:pt x="4037" y="22731"/>
                  </a:lnTo>
                  <a:lnTo>
                    <a:pt x="3950" y="25057"/>
                  </a:lnTo>
                  <a:lnTo>
                    <a:pt x="4037" y="27338"/>
                  </a:lnTo>
                  <a:lnTo>
                    <a:pt x="3423" y="33526"/>
                  </a:lnTo>
                  <a:lnTo>
                    <a:pt x="2896" y="36904"/>
                  </a:lnTo>
                  <a:lnTo>
                    <a:pt x="2545" y="38265"/>
                  </a:lnTo>
                  <a:lnTo>
                    <a:pt x="1405" y="42521"/>
                  </a:lnTo>
                  <a:lnTo>
                    <a:pt x="1361" y="42521"/>
                  </a:lnTo>
                  <a:lnTo>
                    <a:pt x="966" y="45110"/>
                  </a:lnTo>
                  <a:lnTo>
                    <a:pt x="308" y="47260"/>
                  </a:lnTo>
                  <a:lnTo>
                    <a:pt x="0" y="48445"/>
                  </a:lnTo>
                  <a:lnTo>
                    <a:pt x="0" y="48533"/>
                  </a:lnTo>
                  <a:lnTo>
                    <a:pt x="264" y="50244"/>
                  </a:lnTo>
                  <a:lnTo>
                    <a:pt x="264" y="50288"/>
                  </a:lnTo>
                  <a:lnTo>
                    <a:pt x="1053" y="53316"/>
                  </a:lnTo>
                  <a:lnTo>
                    <a:pt x="1799" y="55597"/>
                  </a:lnTo>
                  <a:lnTo>
                    <a:pt x="2765" y="58230"/>
                  </a:lnTo>
                  <a:lnTo>
                    <a:pt x="2809" y="58274"/>
                  </a:lnTo>
                  <a:lnTo>
                    <a:pt x="3686" y="59459"/>
                  </a:lnTo>
                  <a:lnTo>
                    <a:pt x="3686" y="59503"/>
                  </a:lnTo>
                  <a:lnTo>
                    <a:pt x="4915" y="60380"/>
                  </a:lnTo>
                  <a:lnTo>
                    <a:pt x="5003" y="60424"/>
                  </a:lnTo>
                  <a:lnTo>
                    <a:pt x="5090" y="60424"/>
                  </a:lnTo>
                  <a:lnTo>
                    <a:pt x="5134" y="60336"/>
                  </a:lnTo>
                  <a:lnTo>
                    <a:pt x="5178" y="60293"/>
                  </a:lnTo>
                  <a:lnTo>
                    <a:pt x="5178" y="60205"/>
                  </a:lnTo>
                  <a:lnTo>
                    <a:pt x="5178" y="60161"/>
                  </a:lnTo>
                  <a:lnTo>
                    <a:pt x="5134" y="60117"/>
                  </a:lnTo>
                  <a:lnTo>
                    <a:pt x="3950" y="59239"/>
                  </a:lnTo>
                  <a:lnTo>
                    <a:pt x="3072" y="58099"/>
                  </a:lnTo>
                  <a:lnTo>
                    <a:pt x="2107" y="55510"/>
                  </a:lnTo>
                  <a:lnTo>
                    <a:pt x="1405" y="53228"/>
                  </a:lnTo>
                  <a:lnTo>
                    <a:pt x="615" y="50200"/>
                  </a:lnTo>
                  <a:lnTo>
                    <a:pt x="351" y="48489"/>
                  </a:lnTo>
                  <a:lnTo>
                    <a:pt x="659" y="47392"/>
                  </a:lnTo>
                  <a:lnTo>
                    <a:pt x="1317" y="45198"/>
                  </a:lnTo>
                  <a:lnTo>
                    <a:pt x="1712" y="42609"/>
                  </a:lnTo>
                  <a:lnTo>
                    <a:pt x="2896" y="38396"/>
                  </a:lnTo>
                  <a:lnTo>
                    <a:pt x="3248" y="36992"/>
                  </a:lnTo>
                  <a:lnTo>
                    <a:pt x="3730" y="33569"/>
                  </a:lnTo>
                  <a:lnTo>
                    <a:pt x="4388" y="27382"/>
                  </a:lnTo>
                  <a:lnTo>
                    <a:pt x="4388" y="27338"/>
                  </a:lnTo>
                  <a:lnTo>
                    <a:pt x="4301" y="25057"/>
                  </a:lnTo>
                  <a:lnTo>
                    <a:pt x="4388" y="22775"/>
                  </a:lnTo>
                  <a:lnTo>
                    <a:pt x="4696" y="20318"/>
                  </a:lnTo>
                  <a:lnTo>
                    <a:pt x="4871" y="16368"/>
                  </a:lnTo>
                  <a:lnTo>
                    <a:pt x="5047" y="12902"/>
                  </a:lnTo>
                  <a:lnTo>
                    <a:pt x="5003" y="11059"/>
                  </a:lnTo>
                  <a:lnTo>
                    <a:pt x="5003" y="11015"/>
                  </a:lnTo>
                  <a:lnTo>
                    <a:pt x="4476" y="7943"/>
                  </a:lnTo>
                  <a:lnTo>
                    <a:pt x="3774" y="5003"/>
                  </a:lnTo>
                  <a:lnTo>
                    <a:pt x="2984" y="528"/>
                  </a:lnTo>
                  <a:lnTo>
                    <a:pt x="3072" y="220"/>
                  </a:lnTo>
                  <a:lnTo>
                    <a:pt x="3116" y="176"/>
                  </a:lnTo>
                  <a:lnTo>
                    <a:pt x="3072" y="89"/>
                  </a:lnTo>
                  <a:lnTo>
                    <a:pt x="3028" y="45"/>
                  </a:lnTo>
                  <a:lnTo>
                    <a:pt x="2984"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1" name="Google Shape;6991;p166"/>
            <p:cNvSpPr/>
            <p:nvPr/>
          </p:nvSpPr>
          <p:spPr>
            <a:xfrm>
              <a:off x="1190325" y="3178350"/>
              <a:ext cx="129475" cy="1474425"/>
            </a:xfrm>
            <a:custGeom>
              <a:rect b="b" l="l" r="r" t="t"/>
              <a:pathLst>
                <a:path extrusionOk="0" h="58977" w="5179">
                  <a:moveTo>
                    <a:pt x="3642" y="1"/>
                  </a:moveTo>
                  <a:lnTo>
                    <a:pt x="3555" y="45"/>
                  </a:lnTo>
                  <a:lnTo>
                    <a:pt x="3555" y="133"/>
                  </a:lnTo>
                  <a:lnTo>
                    <a:pt x="3335" y="879"/>
                  </a:lnTo>
                  <a:lnTo>
                    <a:pt x="3335" y="966"/>
                  </a:lnTo>
                  <a:lnTo>
                    <a:pt x="3993" y="5705"/>
                  </a:lnTo>
                  <a:lnTo>
                    <a:pt x="4520" y="8514"/>
                  </a:lnTo>
                  <a:lnTo>
                    <a:pt x="4827" y="10313"/>
                  </a:lnTo>
                  <a:lnTo>
                    <a:pt x="4739" y="13428"/>
                  </a:lnTo>
                  <a:lnTo>
                    <a:pt x="4608" y="15973"/>
                  </a:lnTo>
                  <a:lnTo>
                    <a:pt x="4608" y="18124"/>
                  </a:lnTo>
                  <a:lnTo>
                    <a:pt x="4476" y="19835"/>
                  </a:lnTo>
                  <a:lnTo>
                    <a:pt x="4081" y="21985"/>
                  </a:lnTo>
                  <a:lnTo>
                    <a:pt x="3993" y="25452"/>
                  </a:lnTo>
                  <a:lnTo>
                    <a:pt x="4125" y="28084"/>
                  </a:lnTo>
                  <a:lnTo>
                    <a:pt x="4081" y="29971"/>
                  </a:lnTo>
                  <a:lnTo>
                    <a:pt x="3686" y="33438"/>
                  </a:lnTo>
                  <a:lnTo>
                    <a:pt x="3247" y="36158"/>
                  </a:lnTo>
                  <a:lnTo>
                    <a:pt x="2677" y="38177"/>
                  </a:lnTo>
                  <a:lnTo>
                    <a:pt x="2063" y="40371"/>
                  </a:lnTo>
                  <a:lnTo>
                    <a:pt x="1712" y="41424"/>
                  </a:lnTo>
                  <a:lnTo>
                    <a:pt x="1712" y="41468"/>
                  </a:lnTo>
                  <a:lnTo>
                    <a:pt x="1624" y="44013"/>
                  </a:lnTo>
                  <a:lnTo>
                    <a:pt x="1536" y="44934"/>
                  </a:lnTo>
                  <a:lnTo>
                    <a:pt x="790" y="47260"/>
                  </a:lnTo>
                  <a:lnTo>
                    <a:pt x="0" y="49235"/>
                  </a:lnTo>
                  <a:lnTo>
                    <a:pt x="0" y="49366"/>
                  </a:lnTo>
                  <a:lnTo>
                    <a:pt x="44" y="49454"/>
                  </a:lnTo>
                  <a:lnTo>
                    <a:pt x="351" y="49674"/>
                  </a:lnTo>
                  <a:lnTo>
                    <a:pt x="1887" y="54281"/>
                  </a:lnTo>
                  <a:lnTo>
                    <a:pt x="2809" y="57265"/>
                  </a:lnTo>
                  <a:lnTo>
                    <a:pt x="2853" y="57309"/>
                  </a:lnTo>
                  <a:lnTo>
                    <a:pt x="3511" y="58845"/>
                  </a:lnTo>
                  <a:lnTo>
                    <a:pt x="3599" y="58932"/>
                  </a:lnTo>
                  <a:lnTo>
                    <a:pt x="3686" y="58976"/>
                  </a:lnTo>
                  <a:lnTo>
                    <a:pt x="3774" y="58976"/>
                  </a:lnTo>
                  <a:lnTo>
                    <a:pt x="3818" y="58932"/>
                  </a:lnTo>
                  <a:lnTo>
                    <a:pt x="3862" y="58845"/>
                  </a:lnTo>
                  <a:lnTo>
                    <a:pt x="3862" y="58801"/>
                  </a:lnTo>
                  <a:lnTo>
                    <a:pt x="3862" y="58713"/>
                  </a:lnTo>
                  <a:lnTo>
                    <a:pt x="3160" y="57177"/>
                  </a:lnTo>
                  <a:lnTo>
                    <a:pt x="2194" y="54193"/>
                  </a:lnTo>
                  <a:lnTo>
                    <a:pt x="659" y="49498"/>
                  </a:lnTo>
                  <a:lnTo>
                    <a:pt x="615" y="49410"/>
                  </a:lnTo>
                  <a:lnTo>
                    <a:pt x="351" y="49235"/>
                  </a:lnTo>
                  <a:lnTo>
                    <a:pt x="1097" y="47348"/>
                  </a:lnTo>
                  <a:lnTo>
                    <a:pt x="1887" y="45022"/>
                  </a:lnTo>
                  <a:lnTo>
                    <a:pt x="1887" y="44978"/>
                  </a:lnTo>
                  <a:lnTo>
                    <a:pt x="1975" y="44013"/>
                  </a:lnTo>
                  <a:lnTo>
                    <a:pt x="2063" y="41512"/>
                  </a:lnTo>
                  <a:lnTo>
                    <a:pt x="2414" y="40459"/>
                  </a:lnTo>
                  <a:lnTo>
                    <a:pt x="3028" y="38309"/>
                  </a:lnTo>
                  <a:lnTo>
                    <a:pt x="3599" y="36246"/>
                  </a:lnTo>
                  <a:lnTo>
                    <a:pt x="3599" y="36202"/>
                  </a:lnTo>
                  <a:lnTo>
                    <a:pt x="4037" y="33482"/>
                  </a:lnTo>
                  <a:lnTo>
                    <a:pt x="4432" y="29971"/>
                  </a:lnTo>
                  <a:lnTo>
                    <a:pt x="4476" y="28128"/>
                  </a:lnTo>
                  <a:lnTo>
                    <a:pt x="4476" y="28084"/>
                  </a:lnTo>
                  <a:lnTo>
                    <a:pt x="4344" y="25452"/>
                  </a:lnTo>
                  <a:lnTo>
                    <a:pt x="4432" y="22029"/>
                  </a:lnTo>
                  <a:lnTo>
                    <a:pt x="4783" y="19879"/>
                  </a:lnTo>
                  <a:lnTo>
                    <a:pt x="4959" y="18124"/>
                  </a:lnTo>
                  <a:lnTo>
                    <a:pt x="4959" y="15973"/>
                  </a:lnTo>
                  <a:lnTo>
                    <a:pt x="5090" y="13428"/>
                  </a:lnTo>
                  <a:lnTo>
                    <a:pt x="5178" y="10313"/>
                  </a:lnTo>
                  <a:lnTo>
                    <a:pt x="5178" y="10269"/>
                  </a:lnTo>
                  <a:lnTo>
                    <a:pt x="4827" y="8470"/>
                  </a:lnTo>
                  <a:lnTo>
                    <a:pt x="4344" y="5662"/>
                  </a:lnTo>
                  <a:lnTo>
                    <a:pt x="3686" y="922"/>
                  </a:lnTo>
                  <a:lnTo>
                    <a:pt x="3862" y="220"/>
                  </a:lnTo>
                  <a:lnTo>
                    <a:pt x="3862" y="133"/>
                  </a:lnTo>
                  <a:lnTo>
                    <a:pt x="3862" y="89"/>
                  </a:lnTo>
                  <a:lnTo>
                    <a:pt x="3818" y="45"/>
                  </a:lnTo>
                  <a:lnTo>
                    <a:pt x="3774"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2" name="Google Shape;6992;p166"/>
            <p:cNvSpPr/>
            <p:nvPr/>
          </p:nvSpPr>
          <p:spPr>
            <a:xfrm>
              <a:off x="1174950" y="3213475"/>
              <a:ext cx="113025" cy="1464525"/>
            </a:xfrm>
            <a:custGeom>
              <a:rect b="b" l="l" r="r" t="t"/>
              <a:pathLst>
                <a:path extrusionOk="0" h="58581" w="4521">
                  <a:moveTo>
                    <a:pt x="3292" y="0"/>
                  </a:moveTo>
                  <a:lnTo>
                    <a:pt x="3248" y="44"/>
                  </a:lnTo>
                  <a:lnTo>
                    <a:pt x="3204" y="88"/>
                  </a:lnTo>
                  <a:lnTo>
                    <a:pt x="3160" y="132"/>
                  </a:lnTo>
                  <a:lnTo>
                    <a:pt x="3073" y="395"/>
                  </a:lnTo>
                  <a:lnTo>
                    <a:pt x="3073" y="483"/>
                  </a:lnTo>
                  <a:lnTo>
                    <a:pt x="3424" y="3467"/>
                  </a:lnTo>
                  <a:lnTo>
                    <a:pt x="3950" y="6977"/>
                  </a:lnTo>
                  <a:lnTo>
                    <a:pt x="4170" y="8381"/>
                  </a:lnTo>
                  <a:lnTo>
                    <a:pt x="3994" y="13033"/>
                  </a:lnTo>
                  <a:lnTo>
                    <a:pt x="3950" y="15622"/>
                  </a:lnTo>
                  <a:lnTo>
                    <a:pt x="3643" y="17816"/>
                  </a:lnTo>
                  <a:lnTo>
                    <a:pt x="3292" y="19834"/>
                  </a:lnTo>
                  <a:lnTo>
                    <a:pt x="3292" y="19878"/>
                  </a:lnTo>
                  <a:lnTo>
                    <a:pt x="3248" y="23959"/>
                  </a:lnTo>
                  <a:lnTo>
                    <a:pt x="3336" y="26943"/>
                  </a:lnTo>
                  <a:lnTo>
                    <a:pt x="3468" y="28873"/>
                  </a:lnTo>
                  <a:lnTo>
                    <a:pt x="3073" y="32208"/>
                  </a:lnTo>
                  <a:lnTo>
                    <a:pt x="2765" y="34315"/>
                  </a:lnTo>
                  <a:lnTo>
                    <a:pt x="2458" y="35499"/>
                  </a:lnTo>
                  <a:lnTo>
                    <a:pt x="1274" y="39098"/>
                  </a:lnTo>
                  <a:lnTo>
                    <a:pt x="1098" y="40238"/>
                  </a:lnTo>
                  <a:lnTo>
                    <a:pt x="1054" y="40282"/>
                  </a:lnTo>
                  <a:lnTo>
                    <a:pt x="1274" y="43486"/>
                  </a:lnTo>
                  <a:lnTo>
                    <a:pt x="484" y="46118"/>
                  </a:lnTo>
                  <a:lnTo>
                    <a:pt x="1" y="47435"/>
                  </a:lnTo>
                  <a:lnTo>
                    <a:pt x="1" y="47479"/>
                  </a:lnTo>
                  <a:lnTo>
                    <a:pt x="1" y="48312"/>
                  </a:lnTo>
                  <a:lnTo>
                    <a:pt x="1" y="48356"/>
                  </a:lnTo>
                  <a:lnTo>
                    <a:pt x="1493" y="53095"/>
                  </a:lnTo>
                  <a:lnTo>
                    <a:pt x="2634" y="56606"/>
                  </a:lnTo>
                  <a:lnTo>
                    <a:pt x="3468" y="58493"/>
                  </a:lnTo>
                  <a:lnTo>
                    <a:pt x="3511" y="58537"/>
                  </a:lnTo>
                  <a:lnTo>
                    <a:pt x="3599" y="58580"/>
                  </a:lnTo>
                  <a:lnTo>
                    <a:pt x="3687" y="58580"/>
                  </a:lnTo>
                  <a:lnTo>
                    <a:pt x="3731" y="58537"/>
                  </a:lnTo>
                  <a:lnTo>
                    <a:pt x="3775" y="58493"/>
                  </a:lnTo>
                  <a:lnTo>
                    <a:pt x="3775" y="58405"/>
                  </a:lnTo>
                  <a:lnTo>
                    <a:pt x="3775" y="58361"/>
                  </a:lnTo>
                  <a:lnTo>
                    <a:pt x="2985" y="56474"/>
                  </a:lnTo>
                  <a:lnTo>
                    <a:pt x="1844" y="53008"/>
                  </a:lnTo>
                  <a:lnTo>
                    <a:pt x="352" y="48312"/>
                  </a:lnTo>
                  <a:lnTo>
                    <a:pt x="352" y="47523"/>
                  </a:lnTo>
                  <a:lnTo>
                    <a:pt x="791" y="46206"/>
                  </a:lnTo>
                  <a:lnTo>
                    <a:pt x="1581" y="43573"/>
                  </a:lnTo>
                  <a:lnTo>
                    <a:pt x="1625" y="43529"/>
                  </a:lnTo>
                  <a:lnTo>
                    <a:pt x="1405" y="40282"/>
                  </a:lnTo>
                  <a:lnTo>
                    <a:pt x="1625" y="39185"/>
                  </a:lnTo>
                  <a:lnTo>
                    <a:pt x="2765" y="35587"/>
                  </a:lnTo>
                  <a:lnTo>
                    <a:pt x="3116" y="34402"/>
                  </a:lnTo>
                  <a:lnTo>
                    <a:pt x="3424" y="32252"/>
                  </a:lnTo>
                  <a:lnTo>
                    <a:pt x="3819" y="28873"/>
                  </a:lnTo>
                  <a:lnTo>
                    <a:pt x="3819" y="28830"/>
                  </a:lnTo>
                  <a:lnTo>
                    <a:pt x="3687" y="26943"/>
                  </a:lnTo>
                  <a:lnTo>
                    <a:pt x="3599" y="23959"/>
                  </a:lnTo>
                  <a:lnTo>
                    <a:pt x="3643" y="19878"/>
                  </a:lnTo>
                  <a:lnTo>
                    <a:pt x="3994" y="17859"/>
                  </a:lnTo>
                  <a:lnTo>
                    <a:pt x="4301" y="15665"/>
                  </a:lnTo>
                  <a:lnTo>
                    <a:pt x="4301" y="15622"/>
                  </a:lnTo>
                  <a:lnTo>
                    <a:pt x="4345" y="13033"/>
                  </a:lnTo>
                  <a:lnTo>
                    <a:pt x="4521" y="8381"/>
                  </a:lnTo>
                  <a:lnTo>
                    <a:pt x="4521" y="8337"/>
                  </a:lnTo>
                  <a:lnTo>
                    <a:pt x="3775" y="3379"/>
                  </a:lnTo>
                  <a:lnTo>
                    <a:pt x="3424" y="439"/>
                  </a:lnTo>
                  <a:lnTo>
                    <a:pt x="3511" y="220"/>
                  </a:lnTo>
                  <a:lnTo>
                    <a:pt x="3511" y="176"/>
                  </a:lnTo>
                  <a:lnTo>
                    <a:pt x="3468" y="88"/>
                  </a:lnTo>
                  <a:lnTo>
                    <a:pt x="3424" y="44"/>
                  </a:lnTo>
                  <a:lnTo>
                    <a:pt x="3380"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3" name="Google Shape;6993;p166"/>
            <p:cNvSpPr/>
            <p:nvPr/>
          </p:nvSpPr>
          <p:spPr>
            <a:xfrm>
              <a:off x="1139850" y="4002225"/>
              <a:ext cx="64750" cy="674675"/>
            </a:xfrm>
            <a:custGeom>
              <a:rect b="b" l="l" r="r" t="t"/>
              <a:pathLst>
                <a:path extrusionOk="0" h="26987" w="2590">
                  <a:moveTo>
                    <a:pt x="2370" y="0"/>
                  </a:moveTo>
                  <a:lnTo>
                    <a:pt x="2283" y="44"/>
                  </a:lnTo>
                  <a:lnTo>
                    <a:pt x="2239" y="88"/>
                  </a:lnTo>
                  <a:lnTo>
                    <a:pt x="2239" y="132"/>
                  </a:lnTo>
                  <a:lnTo>
                    <a:pt x="2019" y="1931"/>
                  </a:lnTo>
                  <a:lnTo>
                    <a:pt x="1624" y="3203"/>
                  </a:lnTo>
                  <a:lnTo>
                    <a:pt x="571" y="5617"/>
                  </a:lnTo>
                  <a:lnTo>
                    <a:pt x="132" y="6889"/>
                  </a:lnTo>
                  <a:lnTo>
                    <a:pt x="132" y="6933"/>
                  </a:lnTo>
                  <a:lnTo>
                    <a:pt x="1" y="10049"/>
                  </a:lnTo>
                  <a:lnTo>
                    <a:pt x="220" y="14393"/>
                  </a:lnTo>
                  <a:lnTo>
                    <a:pt x="89" y="17640"/>
                  </a:lnTo>
                  <a:lnTo>
                    <a:pt x="220" y="20229"/>
                  </a:lnTo>
                  <a:lnTo>
                    <a:pt x="483" y="22467"/>
                  </a:lnTo>
                  <a:lnTo>
                    <a:pt x="527" y="24793"/>
                  </a:lnTo>
                  <a:lnTo>
                    <a:pt x="527" y="24880"/>
                  </a:lnTo>
                  <a:lnTo>
                    <a:pt x="703" y="25275"/>
                  </a:lnTo>
                  <a:lnTo>
                    <a:pt x="747" y="26811"/>
                  </a:lnTo>
                  <a:lnTo>
                    <a:pt x="791" y="26855"/>
                  </a:lnTo>
                  <a:lnTo>
                    <a:pt x="835" y="26899"/>
                  </a:lnTo>
                  <a:lnTo>
                    <a:pt x="878" y="26943"/>
                  </a:lnTo>
                  <a:lnTo>
                    <a:pt x="922" y="26987"/>
                  </a:lnTo>
                  <a:lnTo>
                    <a:pt x="966" y="26987"/>
                  </a:lnTo>
                  <a:lnTo>
                    <a:pt x="1010" y="26943"/>
                  </a:lnTo>
                  <a:lnTo>
                    <a:pt x="1054" y="26899"/>
                  </a:lnTo>
                  <a:lnTo>
                    <a:pt x="1098" y="26855"/>
                  </a:lnTo>
                  <a:lnTo>
                    <a:pt x="1098" y="26767"/>
                  </a:lnTo>
                  <a:lnTo>
                    <a:pt x="1054" y="25231"/>
                  </a:lnTo>
                  <a:lnTo>
                    <a:pt x="1054" y="25187"/>
                  </a:lnTo>
                  <a:lnTo>
                    <a:pt x="878" y="24749"/>
                  </a:lnTo>
                  <a:lnTo>
                    <a:pt x="835" y="22423"/>
                  </a:lnTo>
                  <a:lnTo>
                    <a:pt x="571" y="20185"/>
                  </a:lnTo>
                  <a:lnTo>
                    <a:pt x="440" y="17596"/>
                  </a:lnTo>
                  <a:lnTo>
                    <a:pt x="571" y="14393"/>
                  </a:lnTo>
                  <a:lnTo>
                    <a:pt x="352" y="10049"/>
                  </a:lnTo>
                  <a:lnTo>
                    <a:pt x="483" y="6977"/>
                  </a:lnTo>
                  <a:lnTo>
                    <a:pt x="878" y="5748"/>
                  </a:lnTo>
                  <a:lnTo>
                    <a:pt x="1975" y="3335"/>
                  </a:lnTo>
                  <a:lnTo>
                    <a:pt x="2370" y="2019"/>
                  </a:lnTo>
                  <a:lnTo>
                    <a:pt x="2370" y="1975"/>
                  </a:lnTo>
                  <a:lnTo>
                    <a:pt x="2590" y="176"/>
                  </a:lnTo>
                  <a:lnTo>
                    <a:pt x="2590" y="132"/>
                  </a:lnTo>
                  <a:lnTo>
                    <a:pt x="2546" y="44"/>
                  </a:lnTo>
                  <a:lnTo>
                    <a:pt x="2502"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4" name="Google Shape;6994;p166"/>
            <p:cNvSpPr/>
            <p:nvPr/>
          </p:nvSpPr>
          <p:spPr>
            <a:xfrm>
              <a:off x="1106950" y="3840950"/>
              <a:ext cx="64750" cy="782200"/>
            </a:xfrm>
            <a:custGeom>
              <a:rect b="b" l="l" r="r" t="t"/>
              <a:pathLst>
                <a:path extrusionOk="0" h="31288" w="2590">
                  <a:moveTo>
                    <a:pt x="2019" y="1"/>
                  </a:moveTo>
                  <a:lnTo>
                    <a:pt x="1975" y="45"/>
                  </a:lnTo>
                  <a:lnTo>
                    <a:pt x="1887" y="45"/>
                  </a:lnTo>
                  <a:lnTo>
                    <a:pt x="1843" y="132"/>
                  </a:lnTo>
                  <a:lnTo>
                    <a:pt x="1843" y="176"/>
                  </a:lnTo>
                  <a:lnTo>
                    <a:pt x="1843" y="2853"/>
                  </a:lnTo>
                  <a:lnTo>
                    <a:pt x="2063" y="6056"/>
                  </a:lnTo>
                  <a:lnTo>
                    <a:pt x="2238" y="7548"/>
                  </a:lnTo>
                  <a:lnTo>
                    <a:pt x="2151" y="8206"/>
                  </a:lnTo>
                  <a:lnTo>
                    <a:pt x="1097" y="10488"/>
                  </a:lnTo>
                  <a:lnTo>
                    <a:pt x="308" y="12419"/>
                  </a:lnTo>
                  <a:lnTo>
                    <a:pt x="308" y="12507"/>
                  </a:lnTo>
                  <a:lnTo>
                    <a:pt x="0" y="16324"/>
                  </a:lnTo>
                  <a:lnTo>
                    <a:pt x="0" y="16368"/>
                  </a:lnTo>
                  <a:lnTo>
                    <a:pt x="88" y="18299"/>
                  </a:lnTo>
                  <a:lnTo>
                    <a:pt x="439" y="21985"/>
                  </a:lnTo>
                  <a:lnTo>
                    <a:pt x="439" y="24705"/>
                  </a:lnTo>
                  <a:lnTo>
                    <a:pt x="746" y="28918"/>
                  </a:lnTo>
                  <a:lnTo>
                    <a:pt x="834" y="29971"/>
                  </a:lnTo>
                  <a:lnTo>
                    <a:pt x="834" y="30015"/>
                  </a:lnTo>
                  <a:lnTo>
                    <a:pt x="1317" y="31156"/>
                  </a:lnTo>
                  <a:lnTo>
                    <a:pt x="1405" y="31244"/>
                  </a:lnTo>
                  <a:lnTo>
                    <a:pt x="1492" y="31287"/>
                  </a:lnTo>
                  <a:lnTo>
                    <a:pt x="1580" y="31244"/>
                  </a:lnTo>
                  <a:lnTo>
                    <a:pt x="1624" y="31200"/>
                  </a:lnTo>
                  <a:lnTo>
                    <a:pt x="1668" y="31156"/>
                  </a:lnTo>
                  <a:lnTo>
                    <a:pt x="1668" y="31112"/>
                  </a:lnTo>
                  <a:lnTo>
                    <a:pt x="1668" y="31024"/>
                  </a:lnTo>
                  <a:lnTo>
                    <a:pt x="1185" y="29927"/>
                  </a:lnTo>
                  <a:lnTo>
                    <a:pt x="1097" y="28874"/>
                  </a:lnTo>
                  <a:lnTo>
                    <a:pt x="790" y="24661"/>
                  </a:lnTo>
                  <a:lnTo>
                    <a:pt x="790" y="21985"/>
                  </a:lnTo>
                  <a:lnTo>
                    <a:pt x="439" y="18255"/>
                  </a:lnTo>
                  <a:lnTo>
                    <a:pt x="351" y="16368"/>
                  </a:lnTo>
                  <a:lnTo>
                    <a:pt x="615" y="12550"/>
                  </a:lnTo>
                  <a:lnTo>
                    <a:pt x="1448" y="10620"/>
                  </a:lnTo>
                  <a:lnTo>
                    <a:pt x="2502" y="8338"/>
                  </a:lnTo>
                  <a:lnTo>
                    <a:pt x="2502" y="8294"/>
                  </a:lnTo>
                  <a:lnTo>
                    <a:pt x="2589" y="7592"/>
                  </a:lnTo>
                  <a:lnTo>
                    <a:pt x="2589" y="7548"/>
                  </a:lnTo>
                  <a:lnTo>
                    <a:pt x="2414" y="6056"/>
                  </a:lnTo>
                  <a:lnTo>
                    <a:pt x="2194" y="2853"/>
                  </a:lnTo>
                  <a:lnTo>
                    <a:pt x="2194" y="176"/>
                  </a:lnTo>
                  <a:lnTo>
                    <a:pt x="2194" y="132"/>
                  </a:lnTo>
                  <a:lnTo>
                    <a:pt x="2151" y="45"/>
                  </a:lnTo>
                  <a:lnTo>
                    <a:pt x="2107" y="45"/>
                  </a:lnTo>
                  <a:lnTo>
                    <a:pt x="2019"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5" name="Google Shape;6995;p166"/>
            <p:cNvSpPr/>
            <p:nvPr/>
          </p:nvSpPr>
          <p:spPr>
            <a:xfrm>
              <a:off x="1074025" y="3794875"/>
              <a:ext cx="75725" cy="787675"/>
            </a:xfrm>
            <a:custGeom>
              <a:rect b="b" l="l" r="r" t="t"/>
              <a:pathLst>
                <a:path extrusionOk="0" h="31507" w="3029">
                  <a:moveTo>
                    <a:pt x="2765" y="1"/>
                  </a:moveTo>
                  <a:lnTo>
                    <a:pt x="2678" y="45"/>
                  </a:lnTo>
                  <a:lnTo>
                    <a:pt x="2678" y="132"/>
                  </a:lnTo>
                  <a:lnTo>
                    <a:pt x="2634" y="176"/>
                  </a:lnTo>
                  <a:lnTo>
                    <a:pt x="2678" y="791"/>
                  </a:lnTo>
                  <a:lnTo>
                    <a:pt x="2546" y="1712"/>
                  </a:lnTo>
                  <a:lnTo>
                    <a:pt x="1317" y="5442"/>
                  </a:lnTo>
                  <a:lnTo>
                    <a:pt x="1317" y="5486"/>
                  </a:lnTo>
                  <a:lnTo>
                    <a:pt x="1142" y="6320"/>
                  </a:lnTo>
                  <a:lnTo>
                    <a:pt x="1142" y="6407"/>
                  </a:lnTo>
                  <a:lnTo>
                    <a:pt x="1317" y="7592"/>
                  </a:lnTo>
                  <a:lnTo>
                    <a:pt x="1054" y="11892"/>
                  </a:lnTo>
                  <a:lnTo>
                    <a:pt x="352" y="13516"/>
                  </a:lnTo>
                  <a:lnTo>
                    <a:pt x="352" y="13560"/>
                  </a:lnTo>
                  <a:lnTo>
                    <a:pt x="133" y="14745"/>
                  </a:lnTo>
                  <a:lnTo>
                    <a:pt x="133" y="14788"/>
                  </a:lnTo>
                  <a:lnTo>
                    <a:pt x="1" y="16982"/>
                  </a:lnTo>
                  <a:lnTo>
                    <a:pt x="45" y="19176"/>
                  </a:lnTo>
                  <a:lnTo>
                    <a:pt x="45" y="19220"/>
                  </a:lnTo>
                  <a:lnTo>
                    <a:pt x="352" y="21678"/>
                  </a:lnTo>
                  <a:lnTo>
                    <a:pt x="747" y="25495"/>
                  </a:lnTo>
                  <a:lnTo>
                    <a:pt x="791" y="28040"/>
                  </a:lnTo>
                  <a:lnTo>
                    <a:pt x="1010" y="30322"/>
                  </a:lnTo>
                  <a:lnTo>
                    <a:pt x="1054" y="30410"/>
                  </a:lnTo>
                  <a:lnTo>
                    <a:pt x="1405" y="31375"/>
                  </a:lnTo>
                  <a:lnTo>
                    <a:pt x="1493" y="31463"/>
                  </a:lnTo>
                  <a:lnTo>
                    <a:pt x="1581" y="31507"/>
                  </a:lnTo>
                  <a:lnTo>
                    <a:pt x="1625" y="31463"/>
                  </a:lnTo>
                  <a:lnTo>
                    <a:pt x="1712" y="31463"/>
                  </a:lnTo>
                  <a:lnTo>
                    <a:pt x="1756" y="31375"/>
                  </a:lnTo>
                  <a:lnTo>
                    <a:pt x="1756" y="31331"/>
                  </a:lnTo>
                  <a:lnTo>
                    <a:pt x="1756" y="31244"/>
                  </a:lnTo>
                  <a:lnTo>
                    <a:pt x="1361" y="30278"/>
                  </a:lnTo>
                  <a:lnTo>
                    <a:pt x="1142" y="28040"/>
                  </a:lnTo>
                  <a:lnTo>
                    <a:pt x="1098" y="25495"/>
                  </a:lnTo>
                  <a:lnTo>
                    <a:pt x="703" y="21634"/>
                  </a:lnTo>
                  <a:lnTo>
                    <a:pt x="396" y="19176"/>
                  </a:lnTo>
                  <a:lnTo>
                    <a:pt x="352" y="16982"/>
                  </a:lnTo>
                  <a:lnTo>
                    <a:pt x="484" y="14832"/>
                  </a:lnTo>
                  <a:lnTo>
                    <a:pt x="703" y="13648"/>
                  </a:lnTo>
                  <a:lnTo>
                    <a:pt x="1405" y="12024"/>
                  </a:lnTo>
                  <a:lnTo>
                    <a:pt x="1405" y="11936"/>
                  </a:lnTo>
                  <a:lnTo>
                    <a:pt x="1668" y="7592"/>
                  </a:lnTo>
                  <a:lnTo>
                    <a:pt x="1668" y="7548"/>
                  </a:lnTo>
                  <a:lnTo>
                    <a:pt x="1493" y="6363"/>
                  </a:lnTo>
                  <a:lnTo>
                    <a:pt x="1625" y="5530"/>
                  </a:lnTo>
                  <a:lnTo>
                    <a:pt x="2897" y="1800"/>
                  </a:lnTo>
                  <a:lnTo>
                    <a:pt x="2897" y="1756"/>
                  </a:lnTo>
                  <a:lnTo>
                    <a:pt x="3029" y="834"/>
                  </a:lnTo>
                  <a:lnTo>
                    <a:pt x="3029" y="791"/>
                  </a:lnTo>
                  <a:lnTo>
                    <a:pt x="2985" y="176"/>
                  </a:lnTo>
                  <a:lnTo>
                    <a:pt x="2985" y="89"/>
                  </a:lnTo>
                  <a:lnTo>
                    <a:pt x="2941" y="45"/>
                  </a:lnTo>
                  <a:lnTo>
                    <a:pt x="2897"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6" name="Google Shape;6996;p166"/>
            <p:cNvSpPr/>
            <p:nvPr/>
          </p:nvSpPr>
          <p:spPr>
            <a:xfrm>
              <a:off x="1043325" y="4272075"/>
              <a:ext cx="50475" cy="285250"/>
            </a:xfrm>
            <a:custGeom>
              <a:rect b="b" l="l" r="r" t="t"/>
              <a:pathLst>
                <a:path extrusionOk="0" h="11410" w="2019">
                  <a:moveTo>
                    <a:pt x="88" y="1"/>
                  </a:moveTo>
                  <a:lnTo>
                    <a:pt x="44" y="45"/>
                  </a:lnTo>
                  <a:lnTo>
                    <a:pt x="0" y="132"/>
                  </a:lnTo>
                  <a:lnTo>
                    <a:pt x="0" y="176"/>
                  </a:lnTo>
                  <a:lnTo>
                    <a:pt x="307" y="2063"/>
                  </a:lnTo>
                  <a:lnTo>
                    <a:pt x="527" y="4213"/>
                  </a:lnTo>
                  <a:lnTo>
                    <a:pt x="1229" y="10313"/>
                  </a:lnTo>
                  <a:lnTo>
                    <a:pt x="1229" y="10356"/>
                  </a:lnTo>
                  <a:lnTo>
                    <a:pt x="1712" y="11278"/>
                  </a:lnTo>
                  <a:lnTo>
                    <a:pt x="1756" y="11366"/>
                  </a:lnTo>
                  <a:lnTo>
                    <a:pt x="1887" y="11410"/>
                  </a:lnTo>
                  <a:lnTo>
                    <a:pt x="1931" y="11366"/>
                  </a:lnTo>
                  <a:lnTo>
                    <a:pt x="2019" y="11322"/>
                  </a:lnTo>
                  <a:lnTo>
                    <a:pt x="2019" y="11278"/>
                  </a:lnTo>
                  <a:lnTo>
                    <a:pt x="2019" y="11190"/>
                  </a:lnTo>
                  <a:lnTo>
                    <a:pt x="2019" y="11146"/>
                  </a:lnTo>
                  <a:lnTo>
                    <a:pt x="1536" y="10225"/>
                  </a:lnTo>
                  <a:lnTo>
                    <a:pt x="878" y="4213"/>
                  </a:lnTo>
                  <a:lnTo>
                    <a:pt x="659" y="2019"/>
                  </a:lnTo>
                  <a:lnTo>
                    <a:pt x="351" y="132"/>
                  </a:lnTo>
                  <a:lnTo>
                    <a:pt x="307" y="88"/>
                  </a:lnTo>
                  <a:lnTo>
                    <a:pt x="264"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7" name="Google Shape;6997;p166"/>
            <p:cNvSpPr/>
            <p:nvPr/>
          </p:nvSpPr>
          <p:spPr>
            <a:xfrm>
              <a:off x="1022475" y="4402625"/>
              <a:ext cx="26350" cy="111925"/>
            </a:xfrm>
            <a:custGeom>
              <a:rect b="b" l="l" r="r" t="t"/>
              <a:pathLst>
                <a:path extrusionOk="0" h="4477" w="1054">
                  <a:moveTo>
                    <a:pt x="88" y="0"/>
                  </a:moveTo>
                  <a:lnTo>
                    <a:pt x="44" y="44"/>
                  </a:lnTo>
                  <a:lnTo>
                    <a:pt x="1" y="132"/>
                  </a:lnTo>
                  <a:lnTo>
                    <a:pt x="1" y="220"/>
                  </a:lnTo>
                  <a:lnTo>
                    <a:pt x="1" y="264"/>
                  </a:lnTo>
                  <a:lnTo>
                    <a:pt x="88" y="2853"/>
                  </a:lnTo>
                  <a:lnTo>
                    <a:pt x="88" y="2897"/>
                  </a:lnTo>
                  <a:lnTo>
                    <a:pt x="264" y="3555"/>
                  </a:lnTo>
                  <a:lnTo>
                    <a:pt x="308" y="3599"/>
                  </a:lnTo>
                  <a:lnTo>
                    <a:pt x="703" y="4388"/>
                  </a:lnTo>
                  <a:lnTo>
                    <a:pt x="790" y="4432"/>
                  </a:lnTo>
                  <a:lnTo>
                    <a:pt x="878" y="4476"/>
                  </a:lnTo>
                  <a:lnTo>
                    <a:pt x="922" y="4432"/>
                  </a:lnTo>
                  <a:lnTo>
                    <a:pt x="1010" y="4388"/>
                  </a:lnTo>
                  <a:lnTo>
                    <a:pt x="1010" y="4345"/>
                  </a:lnTo>
                  <a:lnTo>
                    <a:pt x="1054" y="4257"/>
                  </a:lnTo>
                  <a:lnTo>
                    <a:pt x="1010" y="4213"/>
                  </a:lnTo>
                  <a:lnTo>
                    <a:pt x="615" y="3423"/>
                  </a:lnTo>
                  <a:lnTo>
                    <a:pt x="439" y="2809"/>
                  </a:lnTo>
                  <a:lnTo>
                    <a:pt x="352" y="264"/>
                  </a:lnTo>
                  <a:lnTo>
                    <a:pt x="352" y="176"/>
                  </a:lnTo>
                  <a:lnTo>
                    <a:pt x="352" y="132"/>
                  </a:lnTo>
                  <a:lnTo>
                    <a:pt x="352" y="44"/>
                  </a:lnTo>
                  <a:lnTo>
                    <a:pt x="308"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8" name="Google Shape;6998;p166"/>
            <p:cNvSpPr/>
            <p:nvPr/>
          </p:nvSpPr>
          <p:spPr>
            <a:xfrm>
              <a:off x="1765150" y="4491475"/>
              <a:ext cx="95475" cy="49400"/>
            </a:xfrm>
            <a:custGeom>
              <a:rect b="b" l="l" r="r" t="t"/>
              <a:pathLst>
                <a:path extrusionOk="0" h="1976" w="3819">
                  <a:moveTo>
                    <a:pt x="220" y="1"/>
                  </a:moveTo>
                  <a:lnTo>
                    <a:pt x="132" y="45"/>
                  </a:lnTo>
                  <a:lnTo>
                    <a:pt x="88" y="45"/>
                  </a:lnTo>
                  <a:lnTo>
                    <a:pt x="45" y="132"/>
                  </a:lnTo>
                  <a:lnTo>
                    <a:pt x="1" y="176"/>
                  </a:lnTo>
                  <a:lnTo>
                    <a:pt x="45" y="264"/>
                  </a:lnTo>
                  <a:lnTo>
                    <a:pt x="45" y="308"/>
                  </a:lnTo>
                  <a:lnTo>
                    <a:pt x="132" y="352"/>
                  </a:lnTo>
                  <a:lnTo>
                    <a:pt x="1449" y="1054"/>
                  </a:lnTo>
                  <a:lnTo>
                    <a:pt x="3028" y="1975"/>
                  </a:lnTo>
                  <a:lnTo>
                    <a:pt x="3116" y="1975"/>
                  </a:lnTo>
                  <a:lnTo>
                    <a:pt x="3248" y="1931"/>
                  </a:lnTo>
                  <a:lnTo>
                    <a:pt x="3774" y="1493"/>
                  </a:lnTo>
                  <a:lnTo>
                    <a:pt x="3818" y="1449"/>
                  </a:lnTo>
                  <a:lnTo>
                    <a:pt x="3818" y="1361"/>
                  </a:lnTo>
                  <a:lnTo>
                    <a:pt x="3818" y="1317"/>
                  </a:lnTo>
                  <a:lnTo>
                    <a:pt x="3774" y="1273"/>
                  </a:lnTo>
                  <a:lnTo>
                    <a:pt x="3731" y="1229"/>
                  </a:lnTo>
                  <a:lnTo>
                    <a:pt x="3687" y="1186"/>
                  </a:lnTo>
                  <a:lnTo>
                    <a:pt x="3599" y="1186"/>
                  </a:lnTo>
                  <a:lnTo>
                    <a:pt x="3555" y="1229"/>
                  </a:lnTo>
                  <a:lnTo>
                    <a:pt x="3116" y="1580"/>
                  </a:lnTo>
                  <a:lnTo>
                    <a:pt x="1624" y="747"/>
                  </a:lnTo>
                  <a:lnTo>
                    <a:pt x="264" y="45"/>
                  </a:lnTo>
                  <a:lnTo>
                    <a:pt x="220"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9" name="Google Shape;6999;p166"/>
            <p:cNvSpPr/>
            <p:nvPr/>
          </p:nvSpPr>
          <p:spPr>
            <a:xfrm>
              <a:off x="1765150" y="4467350"/>
              <a:ext cx="97675" cy="45000"/>
            </a:xfrm>
            <a:custGeom>
              <a:rect b="b" l="l" r="r" t="t"/>
              <a:pathLst>
                <a:path extrusionOk="0" h="1800" w="3907">
                  <a:moveTo>
                    <a:pt x="176" y="0"/>
                  </a:moveTo>
                  <a:lnTo>
                    <a:pt x="88" y="44"/>
                  </a:lnTo>
                  <a:lnTo>
                    <a:pt x="45" y="88"/>
                  </a:lnTo>
                  <a:lnTo>
                    <a:pt x="1" y="132"/>
                  </a:lnTo>
                  <a:lnTo>
                    <a:pt x="1" y="220"/>
                  </a:lnTo>
                  <a:lnTo>
                    <a:pt x="45" y="264"/>
                  </a:lnTo>
                  <a:lnTo>
                    <a:pt x="88" y="351"/>
                  </a:lnTo>
                  <a:lnTo>
                    <a:pt x="527" y="702"/>
                  </a:lnTo>
                  <a:lnTo>
                    <a:pt x="571" y="746"/>
                  </a:lnTo>
                  <a:lnTo>
                    <a:pt x="2458" y="1536"/>
                  </a:lnTo>
                  <a:lnTo>
                    <a:pt x="3336" y="1799"/>
                  </a:lnTo>
                  <a:lnTo>
                    <a:pt x="3379" y="1799"/>
                  </a:lnTo>
                  <a:lnTo>
                    <a:pt x="3467" y="1756"/>
                  </a:lnTo>
                  <a:lnTo>
                    <a:pt x="3818" y="1580"/>
                  </a:lnTo>
                  <a:lnTo>
                    <a:pt x="3862" y="1536"/>
                  </a:lnTo>
                  <a:lnTo>
                    <a:pt x="3906" y="1448"/>
                  </a:lnTo>
                  <a:lnTo>
                    <a:pt x="3906" y="1405"/>
                  </a:lnTo>
                  <a:lnTo>
                    <a:pt x="3906" y="1317"/>
                  </a:lnTo>
                  <a:lnTo>
                    <a:pt x="3862" y="1273"/>
                  </a:lnTo>
                  <a:lnTo>
                    <a:pt x="3774" y="1229"/>
                  </a:lnTo>
                  <a:lnTo>
                    <a:pt x="3731" y="1229"/>
                  </a:lnTo>
                  <a:lnTo>
                    <a:pt x="3643" y="1273"/>
                  </a:lnTo>
                  <a:lnTo>
                    <a:pt x="3379" y="1448"/>
                  </a:lnTo>
                  <a:lnTo>
                    <a:pt x="2590" y="1229"/>
                  </a:lnTo>
                  <a:lnTo>
                    <a:pt x="747" y="439"/>
                  </a:lnTo>
                  <a:lnTo>
                    <a:pt x="308" y="44"/>
                  </a:lnTo>
                  <a:lnTo>
                    <a:pt x="220" y="44"/>
                  </a:lnTo>
                  <a:lnTo>
                    <a:pt x="176"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0" name="Google Shape;7000;p166"/>
            <p:cNvSpPr/>
            <p:nvPr/>
          </p:nvSpPr>
          <p:spPr>
            <a:xfrm>
              <a:off x="1765150" y="4441025"/>
              <a:ext cx="127275" cy="43900"/>
            </a:xfrm>
            <a:custGeom>
              <a:rect b="b" l="l" r="r" t="t"/>
              <a:pathLst>
                <a:path extrusionOk="0" h="1756" w="5091">
                  <a:moveTo>
                    <a:pt x="176" y="0"/>
                  </a:moveTo>
                  <a:lnTo>
                    <a:pt x="88" y="44"/>
                  </a:lnTo>
                  <a:lnTo>
                    <a:pt x="45" y="88"/>
                  </a:lnTo>
                  <a:lnTo>
                    <a:pt x="1" y="132"/>
                  </a:lnTo>
                  <a:lnTo>
                    <a:pt x="1" y="176"/>
                  </a:lnTo>
                  <a:lnTo>
                    <a:pt x="1" y="264"/>
                  </a:lnTo>
                  <a:lnTo>
                    <a:pt x="45" y="307"/>
                  </a:lnTo>
                  <a:lnTo>
                    <a:pt x="571" y="834"/>
                  </a:lnTo>
                  <a:lnTo>
                    <a:pt x="1624" y="1404"/>
                  </a:lnTo>
                  <a:lnTo>
                    <a:pt x="2458" y="1755"/>
                  </a:lnTo>
                  <a:lnTo>
                    <a:pt x="2546" y="1755"/>
                  </a:lnTo>
                  <a:lnTo>
                    <a:pt x="3818" y="1668"/>
                  </a:lnTo>
                  <a:lnTo>
                    <a:pt x="3906" y="1668"/>
                  </a:lnTo>
                  <a:lnTo>
                    <a:pt x="5003" y="1009"/>
                  </a:lnTo>
                  <a:lnTo>
                    <a:pt x="5047" y="966"/>
                  </a:lnTo>
                  <a:lnTo>
                    <a:pt x="5047" y="878"/>
                  </a:lnTo>
                  <a:lnTo>
                    <a:pt x="5091" y="834"/>
                  </a:lnTo>
                  <a:lnTo>
                    <a:pt x="5047" y="746"/>
                  </a:lnTo>
                  <a:lnTo>
                    <a:pt x="5003" y="702"/>
                  </a:lnTo>
                  <a:lnTo>
                    <a:pt x="4915" y="658"/>
                  </a:lnTo>
                  <a:lnTo>
                    <a:pt x="4871" y="658"/>
                  </a:lnTo>
                  <a:lnTo>
                    <a:pt x="4784" y="702"/>
                  </a:lnTo>
                  <a:lnTo>
                    <a:pt x="3774" y="1317"/>
                  </a:lnTo>
                  <a:lnTo>
                    <a:pt x="2546" y="1404"/>
                  </a:lnTo>
                  <a:lnTo>
                    <a:pt x="1756" y="1097"/>
                  </a:lnTo>
                  <a:lnTo>
                    <a:pt x="791" y="527"/>
                  </a:lnTo>
                  <a:lnTo>
                    <a:pt x="264" y="44"/>
                  </a:lnTo>
                  <a:lnTo>
                    <a:pt x="220" y="44"/>
                  </a:lnTo>
                  <a:lnTo>
                    <a:pt x="176"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1" name="Google Shape;7001;p166"/>
            <p:cNvSpPr/>
            <p:nvPr/>
          </p:nvSpPr>
          <p:spPr>
            <a:xfrm>
              <a:off x="1728950" y="4366425"/>
              <a:ext cx="241375" cy="79000"/>
            </a:xfrm>
            <a:custGeom>
              <a:rect b="b" l="l" r="r" t="t"/>
              <a:pathLst>
                <a:path extrusionOk="0" h="3160" w="9655">
                  <a:moveTo>
                    <a:pt x="176" y="0"/>
                  </a:moveTo>
                  <a:lnTo>
                    <a:pt x="88" y="44"/>
                  </a:lnTo>
                  <a:lnTo>
                    <a:pt x="45" y="88"/>
                  </a:lnTo>
                  <a:lnTo>
                    <a:pt x="1" y="132"/>
                  </a:lnTo>
                  <a:lnTo>
                    <a:pt x="1" y="220"/>
                  </a:lnTo>
                  <a:lnTo>
                    <a:pt x="45" y="264"/>
                  </a:lnTo>
                  <a:lnTo>
                    <a:pt x="308" y="702"/>
                  </a:lnTo>
                  <a:lnTo>
                    <a:pt x="878" y="1668"/>
                  </a:lnTo>
                  <a:lnTo>
                    <a:pt x="878" y="1712"/>
                  </a:lnTo>
                  <a:lnTo>
                    <a:pt x="1756" y="2502"/>
                  </a:lnTo>
                  <a:lnTo>
                    <a:pt x="1800" y="2545"/>
                  </a:lnTo>
                  <a:lnTo>
                    <a:pt x="2853" y="2896"/>
                  </a:lnTo>
                  <a:lnTo>
                    <a:pt x="2897" y="2896"/>
                  </a:lnTo>
                  <a:lnTo>
                    <a:pt x="6232" y="3160"/>
                  </a:lnTo>
                  <a:lnTo>
                    <a:pt x="6319" y="3160"/>
                  </a:lnTo>
                  <a:lnTo>
                    <a:pt x="9567" y="1536"/>
                  </a:lnTo>
                  <a:lnTo>
                    <a:pt x="9610" y="1492"/>
                  </a:lnTo>
                  <a:lnTo>
                    <a:pt x="9654" y="1448"/>
                  </a:lnTo>
                  <a:lnTo>
                    <a:pt x="9654" y="1361"/>
                  </a:lnTo>
                  <a:lnTo>
                    <a:pt x="9654" y="1317"/>
                  </a:lnTo>
                  <a:lnTo>
                    <a:pt x="9610" y="1229"/>
                  </a:lnTo>
                  <a:lnTo>
                    <a:pt x="9523" y="1229"/>
                  </a:lnTo>
                  <a:lnTo>
                    <a:pt x="9479" y="1185"/>
                  </a:lnTo>
                  <a:lnTo>
                    <a:pt x="9391" y="1229"/>
                  </a:lnTo>
                  <a:lnTo>
                    <a:pt x="6232" y="2809"/>
                  </a:lnTo>
                  <a:lnTo>
                    <a:pt x="2941" y="2545"/>
                  </a:lnTo>
                  <a:lnTo>
                    <a:pt x="1931" y="2194"/>
                  </a:lnTo>
                  <a:lnTo>
                    <a:pt x="1142" y="1492"/>
                  </a:lnTo>
                  <a:lnTo>
                    <a:pt x="571" y="527"/>
                  </a:lnTo>
                  <a:lnTo>
                    <a:pt x="352" y="88"/>
                  </a:lnTo>
                  <a:lnTo>
                    <a:pt x="308" y="44"/>
                  </a:lnTo>
                  <a:lnTo>
                    <a:pt x="220"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2" name="Google Shape;7002;p166"/>
            <p:cNvSpPr/>
            <p:nvPr/>
          </p:nvSpPr>
          <p:spPr>
            <a:xfrm>
              <a:off x="1807950" y="4679075"/>
              <a:ext cx="25" cy="25"/>
            </a:xfrm>
            <a:custGeom>
              <a:rect b="b" l="l" r="r" t="t"/>
              <a:pathLst>
                <a:path extrusionOk="0" h="1" w="1">
                  <a:moveTo>
                    <a:pt x="0" y="0"/>
                  </a:moveTo>
                  <a:lnTo>
                    <a:pt x="0"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3" name="Google Shape;7003;p166"/>
            <p:cNvSpPr/>
            <p:nvPr/>
          </p:nvSpPr>
          <p:spPr>
            <a:xfrm>
              <a:off x="1807950" y="4679075"/>
              <a:ext cx="25" cy="25"/>
            </a:xfrm>
            <a:custGeom>
              <a:rect b="b" l="l" r="r" t="t"/>
              <a:pathLst>
                <a:path extrusionOk="0" fill="none" h="1" w="1">
                  <a:moveTo>
                    <a:pt x="0" y="0"/>
                  </a:moveTo>
                  <a:lnTo>
                    <a:pt x="0" y="0"/>
                  </a:lnTo>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4" name="Google Shape;7004;p166"/>
            <p:cNvSpPr/>
            <p:nvPr/>
          </p:nvSpPr>
          <p:spPr>
            <a:xfrm>
              <a:off x="1490900" y="2760400"/>
              <a:ext cx="866675" cy="1925275"/>
            </a:xfrm>
            <a:custGeom>
              <a:rect b="b" l="l" r="r" t="t"/>
              <a:pathLst>
                <a:path extrusionOk="0" h="77011" w="34667">
                  <a:moveTo>
                    <a:pt x="34447" y="1"/>
                  </a:moveTo>
                  <a:lnTo>
                    <a:pt x="34359" y="44"/>
                  </a:lnTo>
                  <a:lnTo>
                    <a:pt x="31858" y="1931"/>
                  </a:lnTo>
                  <a:lnTo>
                    <a:pt x="28216" y="4915"/>
                  </a:lnTo>
                  <a:lnTo>
                    <a:pt x="25846" y="6758"/>
                  </a:lnTo>
                  <a:lnTo>
                    <a:pt x="23784" y="8426"/>
                  </a:lnTo>
                  <a:lnTo>
                    <a:pt x="20668" y="10883"/>
                  </a:lnTo>
                  <a:lnTo>
                    <a:pt x="15666" y="13077"/>
                  </a:lnTo>
                  <a:lnTo>
                    <a:pt x="15622" y="13077"/>
                  </a:lnTo>
                  <a:lnTo>
                    <a:pt x="13867" y="14174"/>
                  </a:lnTo>
                  <a:lnTo>
                    <a:pt x="13823" y="14218"/>
                  </a:lnTo>
                  <a:lnTo>
                    <a:pt x="12331" y="15622"/>
                  </a:lnTo>
                  <a:lnTo>
                    <a:pt x="12331" y="15666"/>
                  </a:lnTo>
                  <a:lnTo>
                    <a:pt x="10225" y="18386"/>
                  </a:lnTo>
                  <a:lnTo>
                    <a:pt x="9610" y="19045"/>
                  </a:lnTo>
                  <a:lnTo>
                    <a:pt x="8777" y="19571"/>
                  </a:lnTo>
                  <a:lnTo>
                    <a:pt x="8733" y="19615"/>
                  </a:lnTo>
                  <a:lnTo>
                    <a:pt x="8118" y="20229"/>
                  </a:lnTo>
                  <a:lnTo>
                    <a:pt x="8118" y="20273"/>
                  </a:lnTo>
                  <a:lnTo>
                    <a:pt x="7065" y="22204"/>
                  </a:lnTo>
                  <a:lnTo>
                    <a:pt x="7021" y="22204"/>
                  </a:lnTo>
                  <a:lnTo>
                    <a:pt x="6451" y="23915"/>
                  </a:lnTo>
                  <a:lnTo>
                    <a:pt x="6451" y="23959"/>
                  </a:lnTo>
                  <a:lnTo>
                    <a:pt x="6319" y="25583"/>
                  </a:lnTo>
                  <a:lnTo>
                    <a:pt x="6319" y="25627"/>
                  </a:lnTo>
                  <a:lnTo>
                    <a:pt x="6846" y="28347"/>
                  </a:lnTo>
                  <a:lnTo>
                    <a:pt x="6846" y="30629"/>
                  </a:lnTo>
                  <a:lnTo>
                    <a:pt x="6275" y="35631"/>
                  </a:lnTo>
                  <a:lnTo>
                    <a:pt x="5837" y="38966"/>
                  </a:lnTo>
                  <a:lnTo>
                    <a:pt x="5442" y="41819"/>
                  </a:lnTo>
                  <a:lnTo>
                    <a:pt x="5135" y="43662"/>
                  </a:lnTo>
                  <a:lnTo>
                    <a:pt x="4169" y="47699"/>
                  </a:lnTo>
                  <a:lnTo>
                    <a:pt x="3599" y="50200"/>
                  </a:lnTo>
                  <a:lnTo>
                    <a:pt x="3292" y="52087"/>
                  </a:lnTo>
                  <a:lnTo>
                    <a:pt x="2633" y="53491"/>
                  </a:lnTo>
                  <a:lnTo>
                    <a:pt x="2633" y="53535"/>
                  </a:lnTo>
                  <a:lnTo>
                    <a:pt x="2107" y="56387"/>
                  </a:lnTo>
                  <a:lnTo>
                    <a:pt x="834" y="60512"/>
                  </a:lnTo>
                  <a:lnTo>
                    <a:pt x="220" y="62837"/>
                  </a:lnTo>
                  <a:lnTo>
                    <a:pt x="1" y="63846"/>
                  </a:lnTo>
                  <a:lnTo>
                    <a:pt x="1" y="63890"/>
                  </a:lnTo>
                  <a:lnTo>
                    <a:pt x="44" y="64856"/>
                  </a:lnTo>
                  <a:lnTo>
                    <a:pt x="88" y="64987"/>
                  </a:lnTo>
                  <a:lnTo>
                    <a:pt x="2019" y="67050"/>
                  </a:lnTo>
                  <a:lnTo>
                    <a:pt x="3511" y="68629"/>
                  </a:lnTo>
                  <a:lnTo>
                    <a:pt x="5486" y="70955"/>
                  </a:lnTo>
                  <a:lnTo>
                    <a:pt x="7767" y="73412"/>
                  </a:lnTo>
                  <a:lnTo>
                    <a:pt x="9830" y="75606"/>
                  </a:lnTo>
                  <a:lnTo>
                    <a:pt x="10883" y="76967"/>
                  </a:lnTo>
                  <a:lnTo>
                    <a:pt x="10927" y="77011"/>
                  </a:lnTo>
                  <a:lnTo>
                    <a:pt x="11102" y="77011"/>
                  </a:lnTo>
                  <a:lnTo>
                    <a:pt x="11146" y="76923"/>
                  </a:lnTo>
                  <a:lnTo>
                    <a:pt x="11190" y="76879"/>
                  </a:lnTo>
                  <a:lnTo>
                    <a:pt x="11190" y="76791"/>
                  </a:lnTo>
                  <a:lnTo>
                    <a:pt x="11146" y="76747"/>
                  </a:lnTo>
                  <a:lnTo>
                    <a:pt x="10093" y="75387"/>
                  </a:lnTo>
                  <a:lnTo>
                    <a:pt x="8031" y="73149"/>
                  </a:lnTo>
                  <a:lnTo>
                    <a:pt x="5749" y="70736"/>
                  </a:lnTo>
                  <a:lnTo>
                    <a:pt x="3774" y="68410"/>
                  </a:lnTo>
                  <a:lnTo>
                    <a:pt x="2282" y="66830"/>
                  </a:lnTo>
                  <a:lnTo>
                    <a:pt x="395" y="64812"/>
                  </a:lnTo>
                  <a:lnTo>
                    <a:pt x="352" y="63890"/>
                  </a:lnTo>
                  <a:lnTo>
                    <a:pt x="571" y="62925"/>
                  </a:lnTo>
                  <a:lnTo>
                    <a:pt x="1141" y="60599"/>
                  </a:lnTo>
                  <a:lnTo>
                    <a:pt x="2458" y="56475"/>
                  </a:lnTo>
                  <a:lnTo>
                    <a:pt x="2984" y="53578"/>
                  </a:lnTo>
                  <a:lnTo>
                    <a:pt x="3599" y="52174"/>
                  </a:lnTo>
                  <a:lnTo>
                    <a:pt x="3643" y="52174"/>
                  </a:lnTo>
                  <a:lnTo>
                    <a:pt x="3950" y="50287"/>
                  </a:lnTo>
                  <a:lnTo>
                    <a:pt x="4520" y="47786"/>
                  </a:lnTo>
                  <a:lnTo>
                    <a:pt x="5442" y="43749"/>
                  </a:lnTo>
                  <a:lnTo>
                    <a:pt x="5793" y="41862"/>
                  </a:lnTo>
                  <a:lnTo>
                    <a:pt x="6188" y="39010"/>
                  </a:lnTo>
                  <a:lnTo>
                    <a:pt x="6627" y="35675"/>
                  </a:lnTo>
                  <a:lnTo>
                    <a:pt x="7197" y="30673"/>
                  </a:lnTo>
                  <a:lnTo>
                    <a:pt x="7197" y="30629"/>
                  </a:lnTo>
                  <a:lnTo>
                    <a:pt x="7197" y="28347"/>
                  </a:lnTo>
                  <a:lnTo>
                    <a:pt x="7197" y="28303"/>
                  </a:lnTo>
                  <a:lnTo>
                    <a:pt x="6670" y="25583"/>
                  </a:lnTo>
                  <a:lnTo>
                    <a:pt x="6802" y="24003"/>
                  </a:lnTo>
                  <a:lnTo>
                    <a:pt x="7372" y="22336"/>
                  </a:lnTo>
                  <a:lnTo>
                    <a:pt x="8382" y="20449"/>
                  </a:lnTo>
                  <a:lnTo>
                    <a:pt x="8996" y="19878"/>
                  </a:lnTo>
                  <a:lnTo>
                    <a:pt x="9830" y="19352"/>
                  </a:lnTo>
                  <a:lnTo>
                    <a:pt x="9874" y="19308"/>
                  </a:lnTo>
                  <a:lnTo>
                    <a:pt x="10488" y="18606"/>
                  </a:lnTo>
                  <a:lnTo>
                    <a:pt x="12594" y="15885"/>
                  </a:lnTo>
                  <a:lnTo>
                    <a:pt x="14042" y="14481"/>
                  </a:lnTo>
                  <a:lnTo>
                    <a:pt x="15798" y="13384"/>
                  </a:lnTo>
                  <a:lnTo>
                    <a:pt x="20800" y="11234"/>
                  </a:lnTo>
                  <a:lnTo>
                    <a:pt x="20844" y="11190"/>
                  </a:lnTo>
                  <a:lnTo>
                    <a:pt x="24003" y="8733"/>
                  </a:lnTo>
                  <a:lnTo>
                    <a:pt x="28435" y="5178"/>
                  </a:lnTo>
                  <a:lnTo>
                    <a:pt x="32077" y="2195"/>
                  </a:lnTo>
                  <a:lnTo>
                    <a:pt x="34578" y="308"/>
                  </a:lnTo>
                  <a:lnTo>
                    <a:pt x="34622" y="264"/>
                  </a:lnTo>
                  <a:lnTo>
                    <a:pt x="34666" y="176"/>
                  </a:lnTo>
                  <a:lnTo>
                    <a:pt x="34622" y="132"/>
                  </a:lnTo>
                  <a:lnTo>
                    <a:pt x="34622" y="44"/>
                  </a:lnTo>
                  <a:lnTo>
                    <a:pt x="34578"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5" name="Google Shape;7005;p166"/>
            <p:cNvSpPr/>
            <p:nvPr/>
          </p:nvSpPr>
          <p:spPr>
            <a:xfrm>
              <a:off x="1465675" y="2732975"/>
              <a:ext cx="861175" cy="1931850"/>
            </a:xfrm>
            <a:custGeom>
              <a:rect b="b" l="l" r="r" t="t"/>
              <a:pathLst>
                <a:path extrusionOk="0" h="77274" w="34447">
                  <a:moveTo>
                    <a:pt x="34227" y="1"/>
                  </a:moveTo>
                  <a:lnTo>
                    <a:pt x="34183" y="44"/>
                  </a:lnTo>
                  <a:lnTo>
                    <a:pt x="33174" y="790"/>
                  </a:lnTo>
                  <a:lnTo>
                    <a:pt x="28435" y="4652"/>
                  </a:lnTo>
                  <a:lnTo>
                    <a:pt x="26504" y="6275"/>
                  </a:lnTo>
                  <a:lnTo>
                    <a:pt x="24705" y="7680"/>
                  </a:lnTo>
                  <a:lnTo>
                    <a:pt x="22862" y="9128"/>
                  </a:lnTo>
                  <a:lnTo>
                    <a:pt x="20931" y="10532"/>
                  </a:lnTo>
                  <a:lnTo>
                    <a:pt x="19044" y="11366"/>
                  </a:lnTo>
                  <a:lnTo>
                    <a:pt x="14876" y="12814"/>
                  </a:lnTo>
                  <a:lnTo>
                    <a:pt x="9479" y="14788"/>
                  </a:lnTo>
                  <a:lnTo>
                    <a:pt x="9435" y="14832"/>
                  </a:lnTo>
                  <a:lnTo>
                    <a:pt x="8908" y="15271"/>
                  </a:lnTo>
                  <a:lnTo>
                    <a:pt x="8864" y="15315"/>
                  </a:lnTo>
                  <a:lnTo>
                    <a:pt x="7987" y="16543"/>
                  </a:lnTo>
                  <a:lnTo>
                    <a:pt x="7943" y="16587"/>
                  </a:lnTo>
                  <a:lnTo>
                    <a:pt x="6933" y="18474"/>
                  </a:lnTo>
                  <a:lnTo>
                    <a:pt x="5968" y="20800"/>
                  </a:lnTo>
                  <a:lnTo>
                    <a:pt x="5968" y="20844"/>
                  </a:lnTo>
                  <a:lnTo>
                    <a:pt x="5441" y="23169"/>
                  </a:lnTo>
                  <a:lnTo>
                    <a:pt x="5441" y="23213"/>
                  </a:lnTo>
                  <a:lnTo>
                    <a:pt x="5398" y="24617"/>
                  </a:lnTo>
                  <a:lnTo>
                    <a:pt x="5398" y="24661"/>
                  </a:lnTo>
                  <a:lnTo>
                    <a:pt x="6319" y="29269"/>
                  </a:lnTo>
                  <a:lnTo>
                    <a:pt x="6407" y="30761"/>
                  </a:lnTo>
                  <a:lnTo>
                    <a:pt x="6144" y="34666"/>
                  </a:lnTo>
                  <a:lnTo>
                    <a:pt x="5836" y="37431"/>
                  </a:lnTo>
                  <a:lnTo>
                    <a:pt x="5485" y="40327"/>
                  </a:lnTo>
                  <a:lnTo>
                    <a:pt x="5134" y="42784"/>
                  </a:lnTo>
                  <a:lnTo>
                    <a:pt x="4871" y="44364"/>
                  </a:lnTo>
                  <a:lnTo>
                    <a:pt x="3906" y="48532"/>
                  </a:lnTo>
                  <a:lnTo>
                    <a:pt x="3423" y="51472"/>
                  </a:lnTo>
                  <a:lnTo>
                    <a:pt x="3247" y="53447"/>
                  </a:lnTo>
                  <a:lnTo>
                    <a:pt x="2633" y="55860"/>
                  </a:lnTo>
                  <a:lnTo>
                    <a:pt x="1756" y="58449"/>
                  </a:lnTo>
                  <a:lnTo>
                    <a:pt x="922" y="60775"/>
                  </a:lnTo>
                  <a:lnTo>
                    <a:pt x="922" y="60819"/>
                  </a:lnTo>
                  <a:lnTo>
                    <a:pt x="307" y="63188"/>
                  </a:lnTo>
                  <a:lnTo>
                    <a:pt x="0" y="64549"/>
                  </a:lnTo>
                  <a:lnTo>
                    <a:pt x="0" y="64592"/>
                  </a:lnTo>
                  <a:lnTo>
                    <a:pt x="44" y="66743"/>
                  </a:lnTo>
                  <a:lnTo>
                    <a:pt x="44" y="66786"/>
                  </a:lnTo>
                  <a:lnTo>
                    <a:pt x="264" y="67357"/>
                  </a:lnTo>
                  <a:lnTo>
                    <a:pt x="307" y="67401"/>
                  </a:lnTo>
                  <a:lnTo>
                    <a:pt x="3423" y="70955"/>
                  </a:lnTo>
                  <a:lnTo>
                    <a:pt x="7811" y="75650"/>
                  </a:lnTo>
                  <a:lnTo>
                    <a:pt x="9303" y="77230"/>
                  </a:lnTo>
                  <a:lnTo>
                    <a:pt x="9347" y="77274"/>
                  </a:lnTo>
                  <a:lnTo>
                    <a:pt x="9435" y="77274"/>
                  </a:lnTo>
                  <a:lnTo>
                    <a:pt x="9566" y="77230"/>
                  </a:lnTo>
                  <a:lnTo>
                    <a:pt x="9610" y="77186"/>
                  </a:lnTo>
                  <a:lnTo>
                    <a:pt x="9610" y="77098"/>
                  </a:lnTo>
                  <a:lnTo>
                    <a:pt x="9610" y="77054"/>
                  </a:lnTo>
                  <a:lnTo>
                    <a:pt x="9566" y="77011"/>
                  </a:lnTo>
                  <a:lnTo>
                    <a:pt x="3686" y="70736"/>
                  </a:lnTo>
                  <a:lnTo>
                    <a:pt x="571" y="67225"/>
                  </a:lnTo>
                  <a:lnTo>
                    <a:pt x="395" y="66699"/>
                  </a:lnTo>
                  <a:lnTo>
                    <a:pt x="351" y="64592"/>
                  </a:lnTo>
                  <a:lnTo>
                    <a:pt x="659" y="63276"/>
                  </a:lnTo>
                  <a:lnTo>
                    <a:pt x="1273" y="60906"/>
                  </a:lnTo>
                  <a:lnTo>
                    <a:pt x="2107" y="58581"/>
                  </a:lnTo>
                  <a:lnTo>
                    <a:pt x="2984" y="55992"/>
                  </a:lnTo>
                  <a:lnTo>
                    <a:pt x="3599" y="53535"/>
                  </a:lnTo>
                  <a:lnTo>
                    <a:pt x="3599" y="53491"/>
                  </a:lnTo>
                  <a:lnTo>
                    <a:pt x="3774" y="51516"/>
                  </a:lnTo>
                  <a:lnTo>
                    <a:pt x="4213" y="48576"/>
                  </a:lnTo>
                  <a:lnTo>
                    <a:pt x="5222" y="44407"/>
                  </a:lnTo>
                  <a:lnTo>
                    <a:pt x="5485" y="42828"/>
                  </a:lnTo>
                  <a:lnTo>
                    <a:pt x="5836" y="40370"/>
                  </a:lnTo>
                  <a:lnTo>
                    <a:pt x="6187" y="37474"/>
                  </a:lnTo>
                  <a:lnTo>
                    <a:pt x="6495" y="34710"/>
                  </a:lnTo>
                  <a:lnTo>
                    <a:pt x="6758" y="30805"/>
                  </a:lnTo>
                  <a:lnTo>
                    <a:pt x="6758" y="30761"/>
                  </a:lnTo>
                  <a:lnTo>
                    <a:pt x="6670" y="29225"/>
                  </a:lnTo>
                  <a:lnTo>
                    <a:pt x="5749" y="24617"/>
                  </a:lnTo>
                  <a:lnTo>
                    <a:pt x="5793" y="23257"/>
                  </a:lnTo>
                  <a:lnTo>
                    <a:pt x="6319" y="20932"/>
                  </a:lnTo>
                  <a:lnTo>
                    <a:pt x="7284" y="18606"/>
                  </a:lnTo>
                  <a:lnTo>
                    <a:pt x="8250" y="16763"/>
                  </a:lnTo>
                  <a:lnTo>
                    <a:pt x="9127" y="15534"/>
                  </a:lnTo>
                  <a:lnTo>
                    <a:pt x="9610" y="15095"/>
                  </a:lnTo>
                  <a:lnTo>
                    <a:pt x="15007" y="13165"/>
                  </a:lnTo>
                  <a:lnTo>
                    <a:pt x="19132" y="11673"/>
                  </a:lnTo>
                  <a:lnTo>
                    <a:pt x="21063" y="10839"/>
                  </a:lnTo>
                  <a:lnTo>
                    <a:pt x="21107" y="10839"/>
                  </a:lnTo>
                  <a:lnTo>
                    <a:pt x="23081" y="9435"/>
                  </a:lnTo>
                  <a:lnTo>
                    <a:pt x="24924" y="7943"/>
                  </a:lnTo>
                  <a:lnTo>
                    <a:pt x="26724" y="6539"/>
                  </a:lnTo>
                  <a:lnTo>
                    <a:pt x="28654" y="4959"/>
                  </a:lnTo>
                  <a:lnTo>
                    <a:pt x="33350" y="1054"/>
                  </a:lnTo>
                  <a:lnTo>
                    <a:pt x="34403" y="308"/>
                  </a:lnTo>
                  <a:lnTo>
                    <a:pt x="34447" y="264"/>
                  </a:lnTo>
                  <a:lnTo>
                    <a:pt x="34447" y="220"/>
                  </a:lnTo>
                  <a:lnTo>
                    <a:pt x="34447" y="132"/>
                  </a:lnTo>
                  <a:lnTo>
                    <a:pt x="34447" y="88"/>
                  </a:lnTo>
                  <a:lnTo>
                    <a:pt x="34359"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6" name="Google Shape;7006;p166"/>
            <p:cNvSpPr/>
            <p:nvPr/>
          </p:nvSpPr>
          <p:spPr>
            <a:xfrm>
              <a:off x="1417400" y="2679225"/>
              <a:ext cx="851300" cy="1981225"/>
            </a:xfrm>
            <a:custGeom>
              <a:rect b="b" l="l" r="r" t="t"/>
              <a:pathLst>
                <a:path extrusionOk="0" h="79249" w="34052">
                  <a:moveTo>
                    <a:pt x="33876" y="0"/>
                  </a:moveTo>
                  <a:lnTo>
                    <a:pt x="33789" y="44"/>
                  </a:lnTo>
                  <a:lnTo>
                    <a:pt x="33745" y="44"/>
                  </a:lnTo>
                  <a:lnTo>
                    <a:pt x="31244" y="2194"/>
                  </a:lnTo>
                  <a:lnTo>
                    <a:pt x="28786" y="4213"/>
                  </a:lnTo>
                  <a:lnTo>
                    <a:pt x="26461" y="6056"/>
                  </a:lnTo>
                  <a:lnTo>
                    <a:pt x="22994" y="8645"/>
                  </a:lnTo>
                  <a:lnTo>
                    <a:pt x="21239" y="9830"/>
                  </a:lnTo>
                  <a:lnTo>
                    <a:pt x="18738" y="10883"/>
                  </a:lnTo>
                  <a:lnTo>
                    <a:pt x="15534" y="12111"/>
                  </a:lnTo>
                  <a:lnTo>
                    <a:pt x="13209" y="13472"/>
                  </a:lnTo>
                  <a:lnTo>
                    <a:pt x="10356" y="14569"/>
                  </a:lnTo>
                  <a:lnTo>
                    <a:pt x="10312" y="14569"/>
                  </a:lnTo>
                  <a:lnTo>
                    <a:pt x="8294" y="15797"/>
                  </a:lnTo>
                  <a:lnTo>
                    <a:pt x="6056" y="16938"/>
                  </a:lnTo>
                  <a:lnTo>
                    <a:pt x="3862" y="17465"/>
                  </a:lnTo>
                  <a:lnTo>
                    <a:pt x="2721" y="17684"/>
                  </a:lnTo>
                  <a:lnTo>
                    <a:pt x="2633" y="17684"/>
                  </a:lnTo>
                  <a:lnTo>
                    <a:pt x="2590" y="17772"/>
                  </a:lnTo>
                  <a:lnTo>
                    <a:pt x="2590" y="17860"/>
                  </a:lnTo>
                  <a:lnTo>
                    <a:pt x="2633" y="17948"/>
                  </a:lnTo>
                  <a:lnTo>
                    <a:pt x="3248" y="18518"/>
                  </a:lnTo>
                  <a:lnTo>
                    <a:pt x="3379" y="19045"/>
                  </a:lnTo>
                  <a:lnTo>
                    <a:pt x="3248" y="20142"/>
                  </a:lnTo>
                  <a:lnTo>
                    <a:pt x="3248" y="21195"/>
                  </a:lnTo>
                  <a:lnTo>
                    <a:pt x="3292" y="22248"/>
                  </a:lnTo>
                  <a:lnTo>
                    <a:pt x="3423" y="23257"/>
                  </a:lnTo>
                  <a:lnTo>
                    <a:pt x="3599" y="24222"/>
                  </a:lnTo>
                  <a:lnTo>
                    <a:pt x="3818" y="25232"/>
                  </a:lnTo>
                  <a:lnTo>
                    <a:pt x="4301" y="27162"/>
                  </a:lnTo>
                  <a:lnTo>
                    <a:pt x="4696" y="28698"/>
                  </a:lnTo>
                  <a:lnTo>
                    <a:pt x="5047" y="30278"/>
                  </a:lnTo>
                  <a:lnTo>
                    <a:pt x="5178" y="31112"/>
                  </a:lnTo>
                  <a:lnTo>
                    <a:pt x="5266" y="31945"/>
                  </a:lnTo>
                  <a:lnTo>
                    <a:pt x="5354" y="32779"/>
                  </a:lnTo>
                  <a:lnTo>
                    <a:pt x="5354" y="33657"/>
                  </a:lnTo>
                  <a:lnTo>
                    <a:pt x="5354" y="36202"/>
                  </a:lnTo>
                  <a:lnTo>
                    <a:pt x="5135" y="38659"/>
                  </a:lnTo>
                  <a:lnTo>
                    <a:pt x="4871" y="41029"/>
                  </a:lnTo>
                  <a:lnTo>
                    <a:pt x="4257" y="45724"/>
                  </a:lnTo>
                  <a:lnTo>
                    <a:pt x="3687" y="47962"/>
                  </a:lnTo>
                  <a:lnTo>
                    <a:pt x="3292" y="50770"/>
                  </a:lnTo>
                  <a:lnTo>
                    <a:pt x="3028" y="53315"/>
                  </a:lnTo>
                  <a:lnTo>
                    <a:pt x="2546" y="56387"/>
                  </a:lnTo>
                  <a:lnTo>
                    <a:pt x="2195" y="58449"/>
                  </a:lnTo>
                  <a:lnTo>
                    <a:pt x="1317" y="60775"/>
                  </a:lnTo>
                  <a:lnTo>
                    <a:pt x="88" y="65075"/>
                  </a:lnTo>
                  <a:lnTo>
                    <a:pt x="1" y="66874"/>
                  </a:lnTo>
                  <a:lnTo>
                    <a:pt x="1" y="66918"/>
                  </a:lnTo>
                  <a:lnTo>
                    <a:pt x="132" y="68936"/>
                  </a:lnTo>
                  <a:lnTo>
                    <a:pt x="44" y="70516"/>
                  </a:lnTo>
                  <a:lnTo>
                    <a:pt x="88" y="71569"/>
                  </a:lnTo>
                  <a:lnTo>
                    <a:pt x="132" y="71657"/>
                  </a:lnTo>
                  <a:lnTo>
                    <a:pt x="395" y="72184"/>
                  </a:lnTo>
                  <a:lnTo>
                    <a:pt x="395" y="72227"/>
                  </a:lnTo>
                  <a:lnTo>
                    <a:pt x="2633" y="74773"/>
                  </a:lnTo>
                  <a:lnTo>
                    <a:pt x="5486" y="77625"/>
                  </a:lnTo>
                  <a:lnTo>
                    <a:pt x="7153" y="79204"/>
                  </a:lnTo>
                  <a:lnTo>
                    <a:pt x="7285" y="79248"/>
                  </a:lnTo>
                  <a:lnTo>
                    <a:pt x="7329" y="79248"/>
                  </a:lnTo>
                  <a:lnTo>
                    <a:pt x="7416" y="79204"/>
                  </a:lnTo>
                  <a:lnTo>
                    <a:pt x="7460" y="79117"/>
                  </a:lnTo>
                  <a:lnTo>
                    <a:pt x="7460" y="79073"/>
                  </a:lnTo>
                  <a:lnTo>
                    <a:pt x="7416" y="78985"/>
                  </a:lnTo>
                  <a:lnTo>
                    <a:pt x="7416" y="78941"/>
                  </a:lnTo>
                  <a:lnTo>
                    <a:pt x="5705" y="77361"/>
                  </a:lnTo>
                  <a:lnTo>
                    <a:pt x="2853" y="74553"/>
                  </a:lnTo>
                  <a:lnTo>
                    <a:pt x="703" y="72008"/>
                  </a:lnTo>
                  <a:lnTo>
                    <a:pt x="439" y="71525"/>
                  </a:lnTo>
                  <a:lnTo>
                    <a:pt x="395" y="70516"/>
                  </a:lnTo>
                  <a:lnTo>
                    <a:pt x="483" y="68936"/>
                  </a:lnTo>
                  <a:lnTo>
                    <a:pt x="352" y="66874"/>
                  </a:lnTo>
                  <a:lnTo>
                    <a:pt x="439" y="65119"/>
                  </a:lnTo>
                  <a:lnTo>
                    <a:pt x="1624" y="60862"/>
                  </a:lnTo>
                  <a:lnTo>
                    <a:pt x="2502" y="58537"/>
                  </a:lnTo>
                  <a:lnTo>
                    <a:pt x="2502" y="58493"/>
                  </a:lnTo>
                  <a:lnTo>
                    <a:pt x="2897" y="56431"/>
                  </a:lnTo>
                  <a:lnTo>
                    <a:pt x="3379" y="53359"/>
                  </a:lnTo>
                  <a:lnTo>
                    <a:pt x="3643" y="50814"/>
                  </a:lnTo>
                  <a:lnTo>
                    <a:pt x="4038" y="48049"/>
                  </a:lnTo>
                  <a:lnTo>
                    <a:pt x="4608" y="45812"/>
                  </a:lnTo>
                  <a:lnTo>
                    <a:pt x="5222" y="41072"/>
                  </a:lnTo>
                  <a:lnTo>
                    <a:pt x="5486" y="38703"/>
                  </a:lnTo>
                  <a:lnTo>
                    <a:pt x="5705" y="36246"/>
                  </a:lnTo>
                  <a:lnTo>
                    <a:pt x="5705" y="33657"/>
                  </a:lnTo>
                  <a:lnTo>
                    <a:pt x="5705" y="32779"/>
                  </a:lnTo>
                  <a:lnTo>
                    <a:pt x="5617" y="31901"/>
                  </a:lnTo>
                  <a:lnTo>
                    <a:pt x="5530" y="31068"/>
                  </a:lnTo>
                  <a:lnTo>
                    <a:pt x="5398" y="30234"/>
                  </a:lnTo>
                  <a:lnTo>
                    <a:pt x="5047" y="28610"/>
                  </a:lnTo>
                  <a:lnTo>
                    <a:pt x="4652" y="27075"/>
                  </a:lnTo>
                  <a:lnTo>
                    <a:pt x="4169" y="25100"/>
                  </a:lnTo>
                  <a:lnTo>
                    <a:pt x="3950" y="24135"/>
                  </a:lnTo>
                  <a:lnTo>
                    <a:pt x="3774" y="23169"/>
                  </a:lnTo>
                  <a:lnTo>
                    <a:pt x="3643" y="22160"/>
                  </a:lnTo>
                  <a:lnTo>
                    <a:pt x="3599" y="21151"/>
                  </a:lnTo>
                  <a:lnTo>
                    <a:pt x="3599" y="20142"/>
                  </a:lnTo>
                  <a:lnTo>
                    <a:pt x="3730" y="19045"/>
                  </a:lnTo>
                  <a:lnTo>
                    <a:pt x="3730" y="19001"/>
                  </a:lnTo>
                  <a:lnTo>
                    <a:pt x="3555" y="18386"/>
                  </a:lnTo>
                  <a:lnTo>
                    <a:pt x="3511" y="18299"/>
                  </a:lnTo>
                  <a:lnTo>
                    <a:pt x="3116" y="17948"/>
                  </a:lnTo>
                  <a:lnTo>
                    <a:pt x="3906" y="17816"/>
                  </a:lnTo>
                  <a:lnTo>
                    <a:pt x="6144" y="17289"/>
                  </a:lnTo>
                  <a:lnTo>
                    <a:pt x="6188" y="17289"/>
                  </a:lnTo>
                  <a:lnTo>
                    <a:pt x="8470" y="16105"/>
                  </a:lnTo>
                  <a:lnTo>
                    <a:pt x="10488" y="14876"/>
                  </a:lnTo>
                  <a:lnTo>
                    <a:pt x="13340" y="13823"/>
                  </a:lnTo>
                  <a:lnTo>
                    <a:pt x="13384" y="13779"/>
                  </a:lnTo>
                  <a:lnTo>
                    <a:pt x="15666" y="12419"/>
                  </a:lnTo>
                  <a:lnTo>
                    <a:pt x="18869" y="11234"/>
                  </a:lnTo>
                  <a:lnTo>
                    <a:pt x="21370" y="10181"/>
                  </a:lnTo>
                  <a:lnTo>
                    <a:pt x="21414" y="10137"/>
                  </a:lnTo>
                  <a:lnTo>
                    <a:pt x="23213" y="8952"/>
                  </a:lnTo>
                  <a:lnTo>
                    <a:pt x="26680" y="6363"/>
                  </a:lnTo>
                  <a:lnTo>
                    <a:pt x="29006" y="4476"/>
                  </a:lnTo>
                  <a:lnTo>
                    <a:pt x="31463" y="2458"/>
                  </a:lnTo>
                  <a:lnTo>
                    <a:pt x="33964" y="308"/>
                  </a:lnTo>
                  <a:lnTo>
                    <a:pt x="34008" y="264"/>
                  </a:lnTo>
                  <a:lnTo>
                    <a:pt x="34052" y="220"/>
                  </a:lnTo>
                  <a:lnTo>
                    <a:pt x="34008" y="132"/>
                  </a:lnTo>
                  <a:lnTo>
                    <a:pt x="34008" y="88"/>
                  </a:lnTo>
                  <a:lnTo>
                    <a:pt x="33920" y="44"/>
                  </a:lnTo>
                  <a:lnTo>
                    <a:pt x="33876"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7" name="Google Shape;7007;p166"/>
            <p:cNvSpPr/>
            <p:nvPr/>
          </p:nvSpPr>
          <p:spPr>
            <a:xfrm>
              <a:off x="1386675" y="2654000"/>
              <a:ext cx="852425" cy="2016325"/>
            </a:xfrm>
            <a:custGeom>
              <a:rect b="b" l="l" r="r" t="t"/>
              <a:pathLst>
                <a:path extrusionOk="0" h="80653" w="34097">
                  <a:moveTo>
                    <a:pt x="33877" y="0"/>
                  </a:moveTo>
                  <a:lnTo>
                    <a:pt x="33833" y="44"/>
                  </a:lnTo>
                  <a:lnTo>
                    <a:pt x="30849" y="2545"/>
                  </a:lnTo>
                  <a:lnTo>
                    <a:pt x="28392" y="4564"/>
                  </a:lnTo>
                  <a:lnTo>
                    <a:pt x="26022" y="6407"/>
                  </a:lnTo>
                  <a:lnTo>
                    <a:pt x="23960" y="7899"/>
                  </a:lnTo>
                  <a:lnTo>
                    <a:pt x="22029" y="9259"/>
                  </a:lnTo>
                  <a:lnTo>
                    <a:pt x="19835" y="10224"/>
                  </a:lnTo>
                  <a:lnTo>
                    <a:pt x="17114" y="11365"/>
                  </a:lnTo>
                  <a:lnTo>
                    <a:pt x="17070" y="11365"/>
                  </a:lnTo>
                  <a:lnTo>
                    <a:pt x="15096" y="12725"/>
                  </a:lnTo>
                  <a:lnTo>
                    <a:pt x="13999" y="13428"/>
                  </a:lnTo>
                  <a:lnTo>
                    <a:pt x="13121" y="13691"/>
                  </a:lnTo>
                  <a:lnTo>
                    <a:pt x="13077" y="13691"/>
                  </a:lnTo>
                  <a:lnTo>
                    <a:pt x="12287" y="14086"/>
                  </a:lnTo>
                  <a:lnTo>
                    <a:pt x="9084" y="15929"/>
                  </a:lnTo>
                  <a:lnTo>
                    <a:pt x="7066" y="17026"/>
                  </a:lnTo>
                  <a:lnTo>
                    <a:pt x="4082" y="17684"/>
                  </a:lnTo>
                  <a:lnTo>
                    <a:pt x="3994" y="17728"/>
                  </a:lnTo>
                  <a:lnTo>
                    <a:pt x="2414" y="18737"/>
                  </a:lnTo>
                  <a:lnTo>
                    <a:pt x="2370" y="18825"/>
                  </a:lnTo>
                  <a:lnTo>
                    <a:pt x="2019" y="19439"/>
                  </a:lnTo>
                  <a:lnTo>
                    <a:pt x="1976" y="19571"/>
                  </a:lnTo>
                  <a:lnTo>
                    <a:pt x="2195" y="21414"/>
                  </a:lnTo>
                  <a:lnTo>
                    <a:pt x="2195" y="21458"/>
                  </a:lnTo>
                  <a:lnTo>
                    <a:pt x="3292" y="25451"/>
                  </a:lnTo>
                  <a:lnTo>
                    <a:pt x="4170" y="28479"/>
                  </a:lnTo>
                  <a:lnTo>
                    <a:pt x="4872" y="31813"/>
                  </a:lnTo>
                  <a:lnTo>
                    <a:pt x="5135" y="35017"/>
                  </a:lnTo>
                  <a:lnTo>
                    <a:pt x="5091" y="38001"/>
                  </a:lnTo>
                  <a:lnTo>
                    <a:pt x="4872" y="40590"/>
                  </a:lnTo>
                  <a:lnTo>
                    <a:pt x="4652" y="42784"/>
                  </a:lnTo>
                  <a:lnTo>
                    <a:pt x="4301" y="45636"/>
                  </a:lnTo>
                  <a:lnTo>
                    <a:pt x="3599" y="49278"/>
                  </a:lnTo>
                  <a:lnTo>
                    <a:pt x="3292" y="52130"/>
                  </a:lnTo>
                  <a:lnTo>
                    <a:pt x="2809" y="55202"/>
                  </a:lnTo>
                  <a:lnTo>
                    <a:pt x="2414" y="57834"/>
                  </a:lnTo>
                  <a:lnTo>
                    <a:pt x="2063" y="59897"/>
                  </a:lnTo>
                  <a:lnTo>
                    <a:pt x="1317" y="61828"/>
                  </a:lnTo>
                  <a:lnTo>
                    <a:pt x="1273" y="61828"/>
                  </a:lnTo>
                  <a:lnTo>
                    <a:pt x="571" y="64504"/>
                  </a:lnTo>
                  <a:lnTo>
                    <a:pt x="527" y="64548"/>
                  </a:lnTo>
                  <a:lnTo>
                    <a:pt x="264" y="66391"/>
                  </a:lnTo>
                  <a:lnTo>
                    <a:pt x="264" y="66435"/>
                  </a:lnTo>
                  <a:lnTo>
                    <a:pt x="352" y="69243"/>
                  </a:lnTo>
                  <a:lnTo>
                    <a:pt x="45" y="73149"/>
                  </a:lnTo>
                  <a:lnTo>
                    <a:pt x="1" y="73807"/>
                  </a:lnTo>
                  <a:lnTo>
                    <a:pt x="1" y="73895"/>
                  </a:lnTo>
                  <a:lnTo>
                    <a:pt x="45" y="73939"/>
                  </a:lnTo>
                  <a:lnTo>
                    <a:pt x="4564" y="78195"/>
                  </a:lnTo>
                  <a:lnTo>
                    <a:pt x="7285" y="80608"/>
                  </a:lnTo>
                  <a:lnTo>
                    <a:pt x="7417" y="80652"/>
                  </a:lnTo>
                  <a:lnTo>
                    <a:pt x="7504" y="80652"/>
                  </a:lnTo>
                  <a:lnTo>
                    <a:pt x="7548" y="80608"/>
                  </a:lnTo>
                  <a:lnTo>
                    <a:pt x="7592" y="80521"/>
                  </a:lnTo>
                  <a:lnTo>
                    <a:pt x="7592" y="80477"/>
                  </a:lnTo>
                  <a:lnTo>
                    <a:pt x="7592" y="80389"/>
                  </a:lnTo>
                  <a:lnTo>
                    <a:pt x="7548" y="80345"/>
                  </a:lnTo>
                  <a:lnTo>
                    <a:pt x="4828" y="77932"/>
                  </a:lnTo>
                  <a:lnTo>
                    <a:pt x="352" y="73763"/>
                  </a:lnTo>
                  <a:lnTo>
                    <a:pt x="703" y="69287"/>
                  </a:lnTo>
                  <a:lnTo>
                    <a:pt x="703" y="69243"/>
                  </a:lnTo>
                  <a:lnTo>
                    <a:pt x="615" y="66435"/>
                  </a:lnTo>
                  <a:lnTo>
                    <a:pt x="879" y="64592"/>
                  </a:lnTo>
                  <a:lnTo>
                    <a:pt x="1624" y="61959"/>
                  </a:lnTo>
                  <a:lnTo>
                    <a:pt x="2414" y="59985"/>
                  </a:lnTo>
                  <a:lnTo>
                    <a:pt x="2414" y="59941"/>
                  </a:lnTo>
                  <a:lnTo>
                    <a:pt x="2765" y="57878"/>
                  </a:lnTo>
                  <a:lnTo>
                    <a:pt x="3160" y="55246"/>
                  </a:lnTo>
                  <a:lnTo>
                    <a:pt x="3643" y="52174"/>
                  </a:lnTo>
                  <a:lnTo>
                    <a:pt x="3950" y="49366"/>
                  </a:lnTo>
                  <a:lnTo>
                    <a:pt x="4652" y="45680"/>
                  </a:lnTo>
                  <a:lnTo>
                    <a:pt x="5003" y="42827"/>
                  </a:lnTo>
                  <a:lnTo>
                    <a:pt x="5223" y="40633"/>
                  </a:lnTo>
                  <a:lnTo>
                    <a:pt x="5442" y="38001"/>
                  </a:lnTo>
                  <a:lnTo>
                    <a:pt x="5486" y="35017"/>
                  </a:lnTo>
                  <a:lnTo>
                    <a:pt x="5223" y="31770"/>
                  </a:lnTo>
                  <a:lnTo>
                    <a:pt x="5179" y="31726"/>
                  </a:lnTo>
                  <a:lnTo>
                    <a:pt x="4521" y="28391"/>
                  </a:lnTo>
                  <a:lnTo>
                    <a:pt x="3643" y="25319"/>
                  </a:lnTo>
                  <a:lnTo>
                    <a:pt x="2546" y="21370"/>
                  </a:lnTo>
                  <a:lnTo>
                    <a:pt x="2327" y="19571"/>
                  </a:lnTo>
                  <a:lnTo>
                    <a:pt x="2678" y="19044"/>
                  </a:lnTo>
                  <a:lnTo>
                    <a:pt x="4170" y="18035"/>
                  </a:lnTo>
                  <a:lnTo>
                    <a:pt x="7197" y="17333"/>
                  </a:lnTo>
                  <a:lnTo>
                    <a:pt x="7241" y="17333"/>
                  </a:lnTo>
                  <a:lnTo>
                    <a:pt x="9260" y="16236"/>
                  </a:lnTo>
                  <a:lnTo>
                    <a:pt x="12419" y="14393"/>
                  </a:lnTo>
                  <a:lnTo>
                    <a:pt x="13209" y="13998"/>
                  </a:lnTo>
                  <a:lnTo>
                    <a:pt x="14087" y="13779"/>
                  </a:lnTo>
                  <a:lnTo>
                    <a:pt x="14174" y="13779"/>
                  </a:lnTo>
                  <a:lnTo>
                    <a:pt x="15315" y="12989"/>
                  </a:lnTo>
                  <a:lnTo>
                    <a:pt x="17246" y="11672"/>
                  </a:lnTo>
                  <a:lnTo>
                    <a:pt x="19967" y="10531"/>
                  </a:lnTo>
                  <a:lnTo>
                    <a:pt x="22161" y="9566"/>
                  </a:lnTo>
                  <a:lnTo>
                    <a:pt x="22204" y="9566"/>
                  </a:lnTo>
                  <a:lnTo>
                    <a:pt x="24179" y="8206"/>
                  </a:lnTo>
                  <a:lnTo>
                    <a:pt x="26198" y="6670"/>
                  </a:lnTo>
                  <a:lnTo>
                    <a:pt x="28611" y="4827"/>
                  </a:lnTo>
                  <a:lnTo>
                    <a:pt x="31068" y="2809"/>
                  </a:lnTo>
                  <a:lnTo>
                    <a:pt x="34052" y="307"/>
                  </a:lnTo>
                  <a:lnTo>
                    <a:pt x="34096" y="263"/>
                  </a:lnTo>
                  <a:lnTo>
                    <a:pt x="34096" y="176"/>
                  </a:lnTo>
                  <a:lnTo>
                    <a:pt x="34096" y="132"/>
                  </a:lnTo>
                  <a:lnTo>
                    <a:pt x="34052" y="44"/>
                  </a:lnTo>
                  <a:lnTo>
                    <a:pt x="34008"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8" name="Google Shape;7008;p166"/>
            <p:cNvSpPr/>
            <p:nvPr/>
          </p:nvSpPr>
          <p:spPr>
            <a:xfrm>
              <a:off x="1355975" y="2603525"/>
              <a:ext cx="827175" cy="2027300"/>
            </a:xfrm>
            <a:custGeom>
              <a:rect b="b" l="l" r="r" t="t"/>
              <a:pathLst>
                <a:path extrusionOk="0" h="81092" w="33087">
                  <a:moveTo>
                    <a:pt x="32823" y="1"/>
                  </a:moveTo>
                  <a:lnTo>
                    <a:pt x="32779" y="45"/>
                  </a:lnTo>
                  <a:lnTo>
                    <a:pt x="32735" y="88"/>
                  </a:lnTo>
                  <a:lnTo>
                    <a:pt x="31989" y="2414"/>
                  </a:lnTo>
                  <a:lnTo>
                    <a:pt x="31463" y="3072"/>
                  </a:lnTo>
                  <a:lnTo>
                    <a:pt x="29663" y="4608"/>
                  </a:lnTo>
                  <a:lnTo>
                    <a:pt x="27250" y="6451"/>
                  </a:lnTo>
                  <a:lnTo>
                    <a:pt x="24881" y="8162"/>
                  </a:lnTo>
                  <a:lnTo>
                    <a:pt x="22774" y="9698"/>
                  </a:lnTo>
                  <a:lnTo>
                    <a:pt x="18693" y="11673"/>
                  </a:lnTo>
                  <a:lnTo>
                    <a:pt x="16499" y="13253"/>
                  </a:lnTo>
                  <a:lnTo>
                    <a:pt x="15183" y="14262"/>
                  </a:lnTo>
                  <a:lnTo>
                    <a:pt x="13867" y="14701"/>
                  </a:lnTo>
                  <a:lnTo>
                    <a:pt x="13823" y="14701"/>
                  </a:lnTo>
                  <a:lnTo>
                    <a:pt x="11716" y="15842"/>
                  </a:lnTo>
                  <a:lnTo>
                    <a:pt x="9873" y="17114"/>
                  </a:lnTo>
                  <a:lnTo>
                    <a:pt x="8074" y="18036"/>
                  </a:lnTo>
                  <a:lnTo>
                    <a:pt x="5617" y="18694"/>
                  </a:lnTo>
                  <a:lnTo>
                    <a:pt x="5573" y="18694"/>
                  </a:lnTo>
                  <a:lnTo>
                    <a:pt x="3642" y="19703"/>
                  </a:lnTo>
                  <a:lnTo>
                    <a:pt x="2107" y="20668"/>
                  </a:lnTo>
                  <a:lnTo>
                    <a:pt x="1492" y="21239"/>
                  </a:lnTo>
                  <a:lnTo>
                    <a:pt x="1448" y="21283"/>
                  </a:lnTo>
                  <a:lnTo>
                    <a:pt x="1273" y="21897"/>
                  </a:lnTo>
                  <a:lnTo>
                    <a:pt x="1273" y="21985"/>
                  </a:lnTo>
                  <a:lnTo>
                    <a:pt x="3116" y="27294"/>
                  </a:lnTo>
                  <a:lnTo>
                    <a:pt x="3993" y="30454"/>
                  </a:lnTo>
                  <a:lnTo>
                    <a:pt x="4213" y="31463"/>
                  </a:lnTo>
                  <a:lnTo>
                    <a:pt x="4432" y="32472"/>
                  </a:lnTo>
                  <a:lnTo>
                    <a:pt x="4608" y="33481"/>
                  </a:lnTo>
                  <a:lnTo>
                    <a:pt x="4739" y="34535"/>
                  </a:lnTo>
                  <a:lnTo>
                    <a:pt x="4827" y="35544"/>
                  </a:lnTo>
                  <a:lnTo>
                    <a:pt x="4871" y="36553"/>
                  </a:lnTo>
                  <a:lnTo>
                    <a:pt x="4915" y="37562"/>
                  </a:lnTo>
                  <a:lnTo>
                    <a:pt x="4915" y="38572"/>
                  </a:lnTo>
                  <a:lnTo>
                    <a:pt x="4871" y="40590"/>
                  </a:lnTo>
                  <a:lnTo>
                    <a:pt x="4695" y="42652"/>
                  </a:lnTo>
                  <a:lnTo>
                    <a:pt x="4520" y="44671"/>
                  </a:lnTo>
                  <a:lnTo>
                    <a:pt x="4301" y="46777"/>
                  </a:lnTo>
                  <a:lnTo>
                    <a:pt x="4257" y="47523"/>
                  </a:lnTo>
                  <a:lnTo>
                    <a:pt x="3686" y="50814"/>
                  </a:lnTo>
                  <a:lnTo>
                    <a:pt x="3247" y="53754"/>
                  </a:lnTo>
                  <a:lnTo>
                    <a:pt x="2809" y="57001"/>
                  </a:lnTo>
                  <a:lnTo>
                    <a:pt x="2282" y="60468"/>
                  </a:lnTo>
                  <a:lnTo>
                    <a:pt x="1799" y="62530"/>
                  </a:lnTo>
                  <a:lnTo>
                    <a:pt x="1097" y="64944"/>
                  </a:lnTo>
                  <a:lnTo>
                    <a:pt x="439" y="67620"/>
                  </a:lnTo>
                  <a:lnTo>
                    <a:pt x="439" y="67664"/>
                  </a:lnTo>
                  <a:lnTo>
                    <a:pt x="395" y="69200"/>
                  </a:lnTo>
                  <a:lnTo>
                    <a:pt x="88" y="73237"/>
                  </a:lnTo>
                  <a:lnTo>
                    <a:pt x="0" y="75255"/>
                  </a:lnTo>
                  <a:lnTo>
                    <a:pt x="0" y="75299"/>
                  </a:lnTo>
                  <a:lnTo>
                    <a:pt x="395" y="76879"/>
                  </a:lnTo>
                  <a:lnTo>
                    <a:pt x="439" y="77011"/>
                  </a:lnTo>
                  <a:lnTo>
                    <a:pt x="5222" y="81048"/>
                  </a:lnTo>
                  <a:lnTo>
                    <a:pt x="5310" y="81092"/>
                  </a:lnTo>
                  <a:lnTo>
                    <a:pt x="5398" y="81048"/>
                  </a:lnTo>
                  <a:lnTo>
                    <a:pt x="5441" y="81004"/>
                  </a:lnTo>
                  <a:lnTo>
                    <a:pt x="5485" y="80960"/>
                  </a:lnTo>
                  <a:lnTo>
                    <a:pt x="5485" y="80916"/>
                  </a:lnTo>
                  <a:lnTo>
                    <a:pt x="5485" y="80828"/>
                  </a:lnTo>
                  <a:lnTo>
                    <a:pt x="5441" y="80784"/>
                  </a:lnTo>
                  <a:lnTo>
                    <a:pt x="702" y="76747"/>
                  </a:lnTo>
                  <a:lnTo>
                    <a:pt x="351" y="75255"/>
                  </a:lnTo>
                  <a:lnTo>
                    <a:pt x="439" y="73281"/>
                  </a:lnTo>
                  <a:lnTo>
                    <a:pt x="746" y="69200"/>
                  </a:lnTo>
                  <a:lnTo>
                    <a:pt x="790" y="67664"/>
                  </a:lnTo>
                  <a:lnTo>
                    <a:pt x="1404" y="65031"/>
                  </a:lnTo>
                  <a:lnTo>
                    <a:pt x="2150" y="62618"/>
                  </a:lnTo>
                  <a:lnTo>
                    <a:pt x="2633" y="60556"/>
                  </a:lnTo>
                  <a:lnTo>
                    <a:pt x="3160" y="57045"/>
                  </a:lnTo>
                  <a:lnTo>
                    <a:pt x="3598" y="53798"/>
                  </a:lnTo>
                  <a:lnTo>
                    <a:pt x="4037" y="50902"/>
                  </a:lnTo>
                  <a:lnTo>
                    <a:pt x="4564" y="47567"/>
                  </a:lnTo>
                  <a:lnTo>
                    <a:pt x="4652" y="46821"/>
                  </a:lnTo>
                  <a:lnTo>
                    <a:pt x="4871" y="44715"/>
                  </a:lnTo>
                  <a:lnTo>
                    <a:pt x="5047" y="42652"/>
                  </a:lnTo>
                  <a:lnTo>
                    <a:pt x="5222" y="40590"/>
                  </a:lnTo>
                  <a:lnTo>
                    <a:pt x="5266" y="38528"/>
                  </a:lnTo>
                  <a:lnTo>
                    <a:pt x="5266" y="37518"/>
                  </a:lnTo>
                  <a:lnTo>
                    <a:pt x="5222" y="36509"/>
                  </a:lnTo>
                  <a:lnTo>
                    <a:pt x="5178" y="35500"/>
                  </a:lnTo>
                  <a:lnTo>
                    <a:pt x="5090" y="34447"/>
                  </a:lnTo>
                  <a:lnTo>
                    <a:pt x="4959" y="33438"/>
                  </a:lnTo>
                  <a:lnTo>
                    <a:pt x="4783" y="32428"/>
                  </a:lnTo>
                  <a:lnTo>
                    <a:pt x="4564" y="31375"/>
                  </a:lnTo>
                  <a:lnTo>
                    <a:pt x="4301" y="30366"/>
                  </a:lnTo>
                  <a:lnTo>
                    <a:pt x="3423" y="27207"/>
                  </a:lnTo>
                  <a:lnTo>
                    <a:pt x="1624" y="21941"/>
                  </a:lnTo>
                  <a:lnTo>
                    <a:pt x="1755" y="21458"/>
                  </a:lnTo>
                  <a:lnTo>
                    <a:pt x="2326" y="20932"/>
                  </a:lnTo>
                  <a:lnTo>
                    <a:pt x="3818" y="20010"/>
                  </a:lnTo>
                  <a:lnTo>
                    <a:pt x="5705" y="19001"/>
                  </a:lnTo>
                  <a:lnTo>
                    <a:pt x="8206" y="18387"/>
                  </a:lnTo>
                  <a:lnTo>
                    <a:pt x="8206" y="18343"/>
                  </a:lnTo>
                  <a:lnTo>
                    <a:pt x="10049" y="17421"/>
                  </a:lnTo>
                  <a:lnTo>
                    <a:pt x="11892" y="16149"/>
                  </a:lnTo>
                  <a:lnTo>
                    <a:pt x="13954" y="15008"/>
                  </a:lnTo>
                  <a:lnTo>
                    <a:pt x="15315" y="14613"/>
                  </a:lnTo>
                  <a:lnTo>
                    <a:pt x="15402" y="14569"/>
                  </a:lnTo>
                  <a:lnTo>
                    <a:pt x="16719" y="13516"/>
                  </a:lnTo>
                  <a:lnTo>
                    <a:pt x="18869" y="11980"/>
                  </a:lnTo>
                  <a:lnTo>
                    <a:pt x="22906" y="10005"/>
                  </a:lnTo>
                  <a:lnTo>
                    <a:pt x="22950" y="9962"/>
                  </a:lnTo>
                  <a:lnTo>
                    <a:pt x="25100" y="8470"/>
                  </a:lnTo>
                  <a:lnTo>
                    <a:pt x="27469" y="6758"/>
                  </a:lnTo>
                  <a:lnTo>
                    <a:pt x="29883" y="4871"/>
                  </a:lnTo>
                  <a:lnTo>
                    <a:pt x="31726" y="3336"/>
                  </a:lnTo>
                  <a:lnTo>
                    <a:pt x="31726" y="3292"/>
                  </a:lnTo>
                  <a:lnTo>
                    <a:pt x="32296" y="2590"/>
                  </a:lnTo>
                  <a:lnTo>
                    <a:pt x="32296" y="2546"/>
                  </a:lnTo>
                  <a:lnTo>
                    <a:pt x="33042" y="220"/>
                  </a:lnTo>
                  <a:lnTo>
                    <a:pt x="33086" y="132"/>
                  </a:lnTo>
                  <a:lnTo>
                    <a:pt x="33042" y="88"/>
                  </a:lnTo>
                  <a:lnTo>
                    <a:pt x="32998"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9" name="Google Shape;7009;p166"/>
            <p:cNvSpPr/>
            <p:nvPr/>
          </p:nvSpPr>
          <p:spPr>
            <a:xfrm>
              <a:off x="1323050" y="2546475"/>
              <a:ext cx="796475" cy="2115075"/>
            </a:xfrm>
            <a:custGeom>
              <a:rect b="b" l="l" r="r" t="t"/>
              <a:pathLst>
                <a:path extrusionOk="0" h="84603" w="31859">
                  <a:moveTo>
                    <a:pt x="31639" y="1"/>
                  </a:moveTo>
                  <a:lnTo>
                    <a:pt x="31595" y="45"/>
                  </a:lnTo>
                  <a:lnTo>
                    <a:pt x="31288" y="352"/>
                  </a:lnTo>
                  <a:lnTo>
                    <a:pt x="31244" y="440"/>
                  </a:lnTo>
                  <a:lnTo>
                    <a:pt x="30322" y="3775"/>
                  </a:lnTo>
                  <a:lnTo>
                    <a:pt x="29006" y="6276"/>
                  </a:lnTo>
                  <a:lnTo>
                    <a:pt x="25890" y="8689"/>
                  </a:lnTo>
                  <a:lnTo>
                    <a:pt x="23609" y="10357"/>
                  </a:lnTo>
                  <a:lnTo>
                    <a:pt x="20361" y="12200"/>
                  </a:lnTo>
                  <a:lnTo>
                    <a:pt x="17992" y="14043"/>
                  </a:lnTo>
                  <a:lnTo>
                    <a:pt x="16456" y="15315"/>
                  </a:lnTo>
                  <a:lnTo>
                    <a:pt x="14525" y="16061"/>
                  </a:lnTo>
                  <a:lnTo>
                    <a:pt x="14481" y="16061"/>
                  </a:lnTo>
                  <a:lnTo>
                    <a:pt x="10752" y="18518"/>
                  </a:lnTo>
                  <a:lnTo>
                    <a:pt x="8952" y="19484"/>
                  </a:lnTo>
                  <a:lnTo>
                    <a:pt x="6890" y="20010"/>
                  </a:lnTo>
                  <a:lnTo>
                    <a:pt x="6802" y="20010"/>
                  </a:lnTo>
                  <a:lnTo>
                    <a:pt x="3862" y="21722"/>
                  </a:lnTo>
                  <a:lnTo>
                    <a:pt x="1229" y="23258"/>
                  </a:lnTo>
                  <a:lnTo>
                    <a:pt x="835" y="23433"/>
                  </a:lnTo>
                  <a:lnTo>
                    <a:pt x="747" y="23477"/>
                  </a:lnTo>
                  <a:lnTo>
                    <a:pt x="703" y="23521"/>
                  </a:lnTo>
                  <a:lnTo>
                    <a:pt x="703" y="23609"/>
                  </a:lnTo>
                  <a:lnTo>
                    <a:pt x="747" y="23696"/>
                  </a:lnTo>
                  <a:lnTo>
                    <a:pt x="1624" y="24837"/>
                  </a:lnTo>
                  <a:lnTo>
                    <a:pt x="3380" y="30454"/>
                  </a:lnTo>
                  <a:lnTo>
                    <a:pt x="4126" y="33262"/>
                  </a:lnTo>
                  <a:lnTo>
                    <a:pt x="4652" y="36641"/>
                  </a:lnTo>
                  <a:lnTo>
                    <a:pt x="4784" y="40327"/>
                  </a:lnTo>
                  <a:lnTo>
                    <a:pt x="4696" y="43881"/>
                  </a:lnTo>
                  <a:lnTo>
                    <a:pt x="4608" y="45154"/>
                  </a:lnTo>
                  <a:lnTo>
                    <a:pt x="4521" y="46382"/>
                  </a:lnTo>
                  <a:lnTo>
                    <a:pt x="4301" y="48840"/>
                  </a:lnTo>
                  <a:lnTo>
                    <a:pt x="3994" y="51297"/>
                  </a:lnTo>
                  <a:lnTo>
                    <a:pt x="3687" y="53667"/>
                  </a:lnTo>
                  <a:lnTo>
                    <a:pt x="3292" y="56431"/>
                  </a:lnTo>
                  <a:lnTo>
                    <a:pt x="2985" y="59195"/>
                  </a:lnTo>
                  <a:lnTo>
                    <a:pt x="2590" y="61653"/>
                  </a:lnTo>
                  <a:lnTo>
                    <a:pt x="2283" y="63276"/>
                  </a:lnTo>
                  <a:lnTo>
                    <a:pt x="1668" y="65514"/>
                  </a:lnTo>
                  <a:lnTo>
                    <a:pt x="1098" y="67577"/>
                  </a:lnTo>
                  <a:lnTo>
                    <a:pt x="703" y="69551"/>
                  </a:lnTo>
                  <a:lnTo>
                    <a:pt x="352" y="71394"/>
                  </a:lnTo>
                  <a:lnTo>
                    <a:pt x="132" y="73106"/>
                  </a:lnTo>
                  <a:lnTo>
                    <a:pt x="45" y="74685"/>
                  </a:lnTo>
                  <a:lnTo>
                    <a:pt x="1" y="75431"/>
                  </a:lnTo>
                  <a:lnTo>
                    <a:pt x="45" y="76133"/>
                  </a:lnTo>
                  <a:lnTo>
                    <a:pt x="45" y="76835"/>
                  </a:lnTo>
                  <a:lnTo>
                    <a:pt x="132" y="77450"/>
                  </a:lnTo>
                  <a:lnTo>
                    <a:pt x="132" y="77494"/>
                  </a:lnTo>
                  <a:lnTo>
                    <a:pt x="791" y="79688"/>
                  </a:lnTo>
                  <a:lnTo>
                    <a:pt x="835" y="79731"/>
                  </a:lnTo>
                  <a:lnTo>
                    <a:pt x="1361" y="80653"/>
                  </a:lnTo>
                  <a:lnTo>
                    <a:pt x="1405" y="80741"/>
                  </a:lnTo>
                  <a:lnTo>
                    <a:pt x="6364" y="84602"/>
                  </a:lnTo>
                  <a:lnTo>
                    <a:pt x="6539" y="84602"/>
                  </a:lnTo>
                  <a:lnTo>
                    <a:pt x="6627" y="84558"/>
                  </a:lnTo>
                  <a:lnTo>
                    <a:pt x="6627" y="84471"/>
                  </a:lnTo>
                  <a:lnTo>
                    <a:pt x="6627" y="84427"/>
                  </a:lnTo>
                  <a:lnTo>
                    <a:pt x="6627" y="84339"/>
                  </a:lnTo>
                  <a:lnTo>
                    <a:pt x="6583" y="84295"/>
                  </a:lnTo>
                  <a:lnTo>
                    <a:pt x="1668" y="80477"/>
                  </a:lnTo>
                  <a:lnTo>
                    <a:pt x="1142" y="79556"/>
                  </a:lnTo>
                  <a:lnTo>
                    <a:pt x="484" y="77406"/>
                  </a:lnTo>
                  <a:lnTo>
                    <a:pt x="396" y="76748"/>
                  </a:lnTo>
                  <a:lnTo>
                    <a:pt x="396" y="76089"/>
                  </a:lnTo>
                  <a:lnTo>
                    <a:pt x="352" y="75387"/>
                  </a:lnTo>
                  <a:lnTo>
                    <a:pt x="396" y="74685"/>
                  </a:lnTo>
                  <a:lnTo>
                    <a:pt x="484" y="73106"/>
                  </a:lnTo>
                  <a:lnTo>
                    <a:pt x="703" y="71438"/>
                  </a:lnTo>
                  <a:lnTo>
                    <a:pt x="1054" y="69595"/>
                  </a:lnTo>
                  <a:lnTo>
                    <a:pt x="1449" y="67664"/>
                  </a:lnTo>
                  <a:lnTo>
                    <a:pt x="2019" y="65558"/>
                  </a:lnTo>
                  <a:lnTo>
                    <a:pt x="2634" y="63364"/>
                  </a:lnTo>
                  <a:lnTo>
                    <a:pt x="2941" y="61697"/>
                  </a:lnTo>
                  <a:lnTo>
                    <a:pt x="3336" y="59239"/>
                  </a:lnTo>
                  <a:lnTo>
                    <a:pt x="3643" y="56475"/>
                  </a:lnTo>
                  <a:lnTo>
                    <a:pt x="3994" y="53754"/>
                  </a:lnTo>
                  <a:lnTo>
                    <a:pt x="4345" y="51341"/>
                  </a:lnTo>
                  <a:lnTo>
                    <a:pt x="4652" y="48884"/>
                  </a:lnTo>
                  <a:lnTo>
                    <a:pt x="4872" y="46382"/>
                  </a:lnTo>
                  <a:lnTo>
                    <a:pt x="4959" y="45154"/>
                  </a:lnTo>
                  <a:lnTo>
                    <a:pt x="5047" y="43925"/>
                  </a:lnTo>
                  <a:lnTo>
                    <a:pt x="5135" y="40327"/>
                  </a:lnTo>
                  <a:lnTo>
                    <a:pt x="5003" y="36597"/>
                  </a:lnTo>
                  <a:lnTo>
                    <a:pt x="4433" y="33218"/>
                  </a:lnTo>
                  <a:lnTo>
                    <a:pt x="3687" y="30366"/>
                  </a:lnTo>
                  <a:lnTo>
                    <a:pt x="2590" y="26768"/>
                  </a:lnTo>
                  <a:lnTo>
                    <a:pt x="1932" y="24706"/>
                  </a:lnTo>
                  <a:lnTo>
                    <a:pt x="1932" y="24662"/>
                  </a:lnTo>
                  <a:lnTo>
                    <a:pt x="1186" y="23652"/>
                  </a:lnTo>
                  <a:lnTo>
                    <a:pt x="1361" y="23565"/>
                  </a:lnTo>
                  <a:lnTo>
                    <a:pt x="1405" y="23565"/>
                  </a:lnTo>
                  <a:lnTo>
                    <a:pt x="4038" y="22029"/>
                  </a:lnTo>
                  <a:lnTo>
                    <a:pt x="6978" y="20318"/>
                  </a:lnTo>
                  <a:lnTo>
                    <a:pt x="9040" y="19791"/>
                  </a:lnTo>
                  <a:lnTo>
                    <a:pt x="9084" y="19791"/>
                  </a:lnTo>
                  <a:lnTo>
                    <a:pt x="10927" y="18826"/>
                  </a:lnTo>
                  <a:lnTo>
                    <a:pt x="14657" y="16368"/>
                  </a:lnTo>
                  <a:lnTo>
                    <a:pt x="16632" y="15622"/>
                  </a:lnTo>
                  <a:lnTo>
                    <a:pt x="16675" y="15578"/>
                  </a:lnTo>
                  <a:lnTo>
                    <a:pt x="18211" y="14306"/>
                  </a:lnTo>
                  <a:lnTo>
                    <a:pt x="20537" y="12463"/>
                  </a:lnTo>
                  <a:lnTo>
                    <a:pt x="23784" y="10664"/>
                  </a:lnTo>
                  <a:lnTo>
                    <a:pt x="26110" y="8996"/>
                  </a:lnTo>
                  <a:lnTo>
                    <a:pt x="29225" y="6539"/>
                  </a:lnTo>
                  <a:lnTo>
                    <a:pt x="29269" y="6495"/>
                  </a:lnTo>
                  <a:lnTo>
                    <a:pt x="30673" y="3906"/>
                  </a:lnTo>
                  <a:lnTo>
                    <a:pt x="30673" y="3862"/>
                  </a:lnTo>
                  <a:lnTo>
                    <a:pt x="31551" y="571"/>
                  </a:lnTo>
                  <a:lnTo>
                    <a:pt x="31814" y="308"/>
                  </a:lnTo>
                  <a:lnTo>
                    <a:pt x="31858" y="264"/>
                  </a:lnTo>
                  <a:lnTo>
                    <a:pt x="31858" y="176"/>
                  </a:lnTo>
                  <a:lnTo>
                    <a:pt x="31858" y="133"/>
                  </a:lnTo>
                  <a:lnTo>
                    <a:pt x="31814" y="45"/>
                  </a:lnTo>
                  <a:lnTo>
                    <a:pt x="31770"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0" name="Google Shape;7010;p166"/>
            <p:cNvSpPr/>
            <p:nvPr/>
          </p:nvSpPr>
          <p:spPr>
            <a:xfrm>
              <a:off x="1713600" y="2496025"/>
              <a:ext cx="349975" cy="388375"/>
            </a:xfrm>
            <a:custGeom>
              <a:rect b="b" l="l" r="r" t="t"/>
              <a:pathLst>
                <a:path extrusionOk="0" h="15535" w="13999">
                  <a:moveTo>
                    <a:pt x="13735" y="0"/>
                  </a:moveTo>
                  <a:lnTo>
                    <a:pt x="12901" y="483"/>
                  </a:lnTo>
                  <a:lnTo>
                    <a:pt x="9127" y="3116"/>
                  </a:lnTo>
                  <a:lnTo>
                    <a:pt x="7284" y="4169"/>
                  </a:lnTo>
                  <a:lnTo>
                    <a:pt x="5485" y="5310"/>
                  </a:lnTo>
                  <a:lnTo>
                    <a:pt x="5441" y="5354"/>
                  </a:lnTo>
                  <a:lnTo>
                    <a:pt x="5441" y="5442"/>
                  </a:lnTo>
                  <a:lnTo>
                    <a:pt x="4739" y="8864"/>
                  </a:lnTo>
                  <a:lnTo>
                    <a:pt x="4432" y="10927"/>
                  </a:lnTo>
                  <a:lnTo>
                    <a:pt x="4257" y="11629"/>
                  </a:lnTo>
                  <a:lnTo>
                    <a:pt x="2019" y="13823"/>
                  </a:lnTo>
                  <a:lnTo>
                    <a:pt x="659" y="14964"/>
                  </a:lnTo>
                  <a:lnTo>
                    <a:pt x="88" y="15183"/>
                  </a:lnTo>
                  <a:lnTo>
                    <a:pt x="44" y="15227"/>
                  </a:lnTo>
                  <a:lnTo>
                    <a:pt x="0" y="15271"/>
                  </a:lnTo>
                  <a:lnTo>
                    <a:pt x="0" y="15359"/>
                  </a:lnTo>
                  <a:lnTo>
                    <a:pt x="0" y="15402"/>
                  </a:lnTo>
                  <a:lnTo>
                    <a:pt x="44" y="15490"/>
                  </a:lnTo>
                  <a:lnTo>
                    <a:pt x="176" y="15534"/>
                  </a:lnTo>
                  <a:lnTo>
                    <a:pt x="220" y="15534"/>
                  </a:lnTo>
                  <a:lnTo>
                    <a:pt x="834" y="15315"/>
                  </a:lnTo>
                  <a:lnTo>
                    <a:pt x="878" y="15271"/>
                  </a:lnTo>
                  <a:lnTo>
                    <a:pt x="2282" y="14086"/>
                  </a:lnTo>
                  <a:lnTo>
                    <a:pt x="4520" y="11848"/>
                  </a:lnTo>
                  <a:lnTo>
                    <a:pt x="4564" y="11760"/>
                  </a:lnTo>
                  <a:lnTo>
                    <a:pt x="4783" y="11014"/>
                  </a:lnTo>
                  <a:lnTo>
                    <a:pt x="4783" y="10971"/>
                  </a:lnTo>
                  <a:lnTo>
                    <a:pt x="5090" y="8952"/>
                  </a:lnTo>
                  <a:lnTo>
                    <a:pt x="5749" y="5573"/>
                  </a:lnTo>
                  <a:lnTo>
                    <a:pt x="7460" y="4476"/>
                  </a:lnTo>
                  <a:lnTo>
                    <a:pt x="9303" y="3379"/>
                  </a:lnTo>
                  <a:lnTo>
                    <a:pt x="13077" y="790"/>
                  </a:lnTo>
                  <a:lnTo>
                    <a:pt x="13910" y="308"/>
                  </a:lnTo>
                  <a:lnTo>
                    <a:pt x="13954" y="264"/>
                  </a:lnTo>
                  <a:lnTo>
                    <a:pt x="13998" y="220"/>
                  </a:lnTo>
                  <a:lnTo>
                    <a:pt x="13998" y="132"/>
                  </a:lnTo>
                  <a:lnTo>
                    <a:pt x="13954" y="88"/>
                  </a:lnTo>
                  <a:lnTo>
                    <a:pt x="13910" y="44"/>
                  </a:lnTo>
                  <a:lnTo>
                    <a:pt x="13867"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1" name="Google Shape;7011;p166"/>
            <p:cNvSpPr/>
            <p:nvPr/>
          </p:nvSpPr>
          <p:spPr>
            <a:xfrm>
              <a:off x="1630225" y="2470800"/>
              <a:ext cx="405925" cy="425650"/>
            </a:xfrm>
            <a:custGeom>
              <a:rect b="b" l="l" r="r" t="t"/>
              <a:pathLst>
                <a:path extrusionOk="0" h="17026" w="16237">
                  <a:moveTo>
                    <a:pt x="16017" y="0"/>
                  </a:moveTo>
                  <a:lnTo>
                    <a:pt x="15973" y="44"/>
                  </a:lnTo>
                  <a:lnTo>
                    <a:pt x="12857" y="2106"/>
                  </a:lnTo>
                  <a:lnTo>
                    <a:pt x="10532" y="3511"/>
                  </a:lnTo>
                  <a:lnTo>
                    <a:pt x="8513" y="4739"/>
                  </a:lnTo>
                  <a:lnTo>
                    <a:pt x="6495" y="6187"/>
                  </a:lnTo>
                  <a:lnTo>
                    <a:pt x="4388" y="7591"/>
                  </a:lnTo>
                  <a:lnTo>
                    <a:pt x="4345" y="7635"/>
                  </a:lnTo>
                  <a:lnTo>
                    <a:pt x="3862" y="8206"/>
                  </a:lnTo>
                  <a:lnTo>
                    <a:pt x="3818" y="8337"/>
                  </a:lnTo>
                  <a:lnTo>
                    <a:pt x="3467" y="11497"/>
                  </a:lnTo>
                  <a:lnTo>
                    <a:pt x="3291" y="13954"/>
                  </a:lnTo>
                  <a:lnTo>
                    <a:pt x="3204" y="14700"/>
                  </a:lnTo>
                  <a:lnTo>
                    <a:pt x="2984" y="15007"/>
                  </a:lnTo>
                  <a:lnTo>
                    <a:pt x="1273" y="15841"/>
                  </a:lnTo>
                  <a:lnTo>
                    <a:pt x="88" y="16719"/>
                  </a:lnTo>
                  <a:lnTo>
                    <a:pt x="44" y="16762"/>
                  </a:lnTo>
                  <a:lnTo>
                    <a:pt x="0" y="16850"/>
                  </a:lnTo>
                  <a:lnTo>
                    <a:pt x="0" y="16894"/>
                  </a:lnTo>
                  <a:lnTo>
                    <a:pt x="44" y="16982"/>
                  </a:lnTo>
                  <a:lnTo>
                    <a:pt x="88" y="17026"/>
                  </a:lnTo>
                  <a:lnTo>
                    <a:pt x="308" y="17026"/>
                  </a:lnTo>
                  <a:lnTo>
                    <a:pt x="1448" y="16148"/>
                  </a:lnTo>
                  <a:lnTo>
                    <a:pt x="3160" y="15271"/>
                  </a:lnTo>
                  <a:lnTo>
                    <a:pt x="3248" y="15227"/>
                  </a:lnTo>
                  <a:lnTo>
                    <a:pt x="3511" y="14876"/>
                  </a:lnTo>
                  <a:lnTo>
                    <a:pt x="3511" y="14832"/>
                  </a:lnTo>
                  <a:lnTo>
                    <a:pt x="3642" y="13998"/>
                  </a:lnTo>
                  <a:lnTo>
                    <a:pt x="3818" y="11541"/>
                  </a:lnTo>
                  <a:lnTo>
                    <a:pt x="4125" y="8425"/>
                  </a:lnTo>
                  <a:lnTo>
                    <a:pt x="4608" y="7899"/>
                  </a:lnTo>
                  <a:lnTo>
                    <a:pt x="6714" y="6451"/>
                  </a:lnTo>
                  <a:lnTo>
                    <a:pt x="8689" y="5046"/>
                  </a:lnTo>
                  <a:lnTo>
                    <a:pt x="10707" y="3818"/>
                  </a:lnTo>
                  <a:lnTo>
                    <a:pt x="13033" y="2414"/>
                  </a:lnTo>
                  <a:lnTo>
                    <a:pt x="16148" y="307"/>
                  </a:lnTo>
                  <a:lnTo>
                    <a:pt x="16192" y="263"/>
                  </a:lnTo>
                  <a:lnTo>
                    <a:pt x="16236" y="220"/>
                  </a:lnTo>
                  <a:lnTo>
                    <a:pt x="16236" y="132"/>
                  </a:lnTo>
                  <a:lnTo>
                    <a:pt x="16192" y="88"/>
                  </a:lnTo>
                  <a:lnTo>
                    <a:pt x="16148" y="44"/>
                  </a:lnTo>
                  <a:lnTo>
                    <a:pt x="16105"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2" name="Google Shape;7012;p166"/>
            <p:cNvSpPr/>
            <p:nvPr/>
          </p:nvSpPr>
          <p:spPr>
            <a:xfrm>
              <a:off x="1524900" y="2445550"/>
              <a:ext cx="483825" cy="495875"/>
            </a:xfrm>
            <a:custGeom>
              <a:rect b="b" l="l" r="r" t="t"/>
              <a:pathLst>
                <a:path extrusionOk="0" h="19835" w="19353">
                  <a:moveTo>
                    <a:pt x="19133" y="1"/>
                  </a:moveTo>
                  <a:lnTo>
                    <a:pt x="19089" y="45"/>
                  </a:lnTo>
                  <a:lnTo>
                    <a:pt x="15929" y="2107"/>
                  </a:lnTo>
                  <a:lnTo>
                    <a:pt x="14130" y="3204"/>
                  </a:lnTo>
                  <a:lnTo>
                    <a:pt x="11892" y="4521"/>
                  </a:lnTo>
                  <a:lnTo>
                    <a:pt x="9874" y="5881"/>
                  </a:lnTo>
                  <a:lnTo>
                    <a:pt x="7812" y="7066"/>
                  </a:lnTo>
                  <a:lnTo>
                    <a:pt x="5881" y="8250"/>
                  </a:lnTo>
                  <a:lnTo>
                    <a:pt x="3818" y="9611"/>
                  </a:lnTo>
                  <a:lnTo>
                    <a:pt x="3775" y="9611"/>
                  </a:lnTo>
                  <a:lnTo>
                    <a:pt x="3424" y="9962"/>
                  </a:lnTo>
                  <a:lnTo>
                    <a:pt x="3380" y="10050"/>
                  </a:lnTo>
                  <a:lnTo>
                    <a:pt x="3380" y="10093"/>
                  </a:lnTo>
                  <a:lnTo>
                    <a:pt x="3380" y="14569"/>
                  </a:lnTo>
                  <a:lnTo>
                    <a:pt x="3511" y="16412"/>
                  </a:lnTo>
                  <a:lnTo>
                    <a:pt x="3292" y="17158"/>
                  </a:lnTo>
                  <a:lnTo>
                    <a:pt x="747" y="19221"/>
                  </a:lnTo>
                  <a:lnTo>
                    <a:pt x="133" y="19484"/>
                  </a:lnTo>
                  <a:lnTo>
                    <a:pt x="45" y="19528"/>
                  </a:lnTo>
                  <a:lnTo>
                    <a:pt x="45" y="19615"/>
                  </a:lnTo>
                  <a:lnTo>
                    <a:pt x="1" y="19659"/>
                  </a:lnTo>
                  <a:lnTo>
                    <a:pt x="45" y="19747"/>
                  </a:lnTo>
                  <a:lnTo>
                    <a:pt x="89" y="19791"/>
                  </a:lnTo>
                  <a:lnTo>
                    <a:pt x="176" y="19835"/>
                  </a:lnTo>
                  <a:lnTo>
                    <a:pt x="264" y="19835"/>
                  </a:lnTo>
                  <a:lnTo>
                    <a:pt x="878" y="19528"/>
                  </a:lnTo>
                  <a:lnTo>
                    <a:pt x="922" y="19528"/>
                  </a:lnTo>
                  <a:lnTo>
                    <a:pt x="3555" y="17378"/>
                  </a:lnTo>
                  <a:lnTo>
                    <a:pt x="3643" y="17290"/>
                  </a:lnTo>
                  <a:lnTo>
                    <a:pt x="3818" y="16500"/>
                  </a:lnTo>
                  <a:lnTo>
                    <a:pt x="3862" y="16456"/>
                  </a:lnTo>
                  <a:lnTo>
                    <a:pt x="3731" y="14525"/>
                  </a:lnTo>
                  <a:lnTo>
                    <a:pt x="3731" y="10181"/>
                  </a:lnTo>
                  <a:lnTo>
                    <a:pt x="4038" y="9874"/>
                  </a:lnTo>
                  <a:lnTo>
                    <a:pt x="6056" y="8558"/>
                  </a:lnTo>
                  <a:lnTo>
                    <a:pt x="7987" y="7373"/>
                  </a:lnTo>
                  <a:lnTo>
                    <a:pt x="10050" y="6188"/>
                  </a:lnTo>
                  <a:lnTo>
                    <a:pt x="12068" y="4828"/>
                  </a:lnTo>
                  <a:lnTo>
                    <a:pt x="14306" y="3511"/>
                  </a:lnTo>
                  <a:lnTo>
                    <a:pt x="16105" y="2370"/>
                  </a:lnTo>
                  <a:lnTo>
                    <a:pt x="19264" y="308"/>
                  </a:lnTo>
                  <a:lnTo>
                    <a:pt x="19308" y="264"/>
                  </a:lnTo>
                  <a:lnTo>
                    <a:pt x="19352" y="220"/>
                  </a:lnTo>
                  <a:lnTo>
                    <a:pt x="19352" y="133"/>
                  </a:lnTo>
                  <a:lnTo>
                    <a:pt x="19308" y="89"/>
                  </a:lnTo>
                  <a:lnTo>
                    <a:pt x="19264" y="45"/>
                  </a:lnTo>
                  <a:lnTo>
                    <a:pt x="19221"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3" name="Google Shape;7013;p166"/>
            <p:cNvSpPr/>
            <p:nvPr/>
          </p:nvSpPr>
          <p:spPr>
            <a:xfrm>
              <a:off x="399375" y="2885450"/>
              <a:ext cx="584725" cy="1657625"/>
            </a:xfrm>
            <a:custGeom>
              <a:rect b="b" l="l" r="r" t="t"/>
              <a:pathLst>
                <a:path extrusionOk="0" h="66305" w="23389">
                  <a:moveTo>
                    <a:pt x="966" y="1"/>
                  </a:moveTo>
                  <a:lnTo>
                    <a:pt x="922" y="45"/>
                  </a:lnTo>
                  <a:lnTo>
                    <a:pt x="834" y="89"/>
                  </a:lnTo>
                  <a:lnTo>
                    <a:pt x="834" y="133"/>
                  </a:lnTo>
                  <a:lnTo>
                    <a:pt x="308" y="1449"/>
                  </a:lnTo>
                  <a:lnTo>
                    <a:pt x="88" y="2195"/>
                  </a:lnTo>
                  <a:lnTo>
                    <a:pt x="0" y="2502"/>
                  </a:lnTo>
                  <a:lnTo>
                    <a:pt x="0" y="2590"/>
                  </a:lnTo>
                  <a:lnTo>
                    <a:pt x="351" y="5091"/>
                  </a:lnTo>
                  <a:lnTo>
                    <a:pt x="351" y="5135"/>
                  </a:lnTo>
                  <a:lnTo>
                    <a:pt x="1317" y="7241"/>
                  </a:lnTo>
                  <a:lnTo>
                    <a:pt x="1624" y="8601"/>
                  </a:lnTo>
                  <a:lnTo>
                    <a:pt x="1668" y="8645"/>
                  </a:lnTo>
                  <a:lnTo>
                    <a:pt x="3379" y="12770"/>
                  </a:lnTo>
                  <a:lnTo>
                    <a:pt x="4696" y="15710"/>
                  </a:lnTo>
                  <a:lnTo>
                    <a:pt x="5837" y="18343"/>
                  </a:lnTo>
                  <a:lnTo>
                    <a:pt x="6802" y="21064"/>
                  </a:lnTo>
                  <a:lnTo>
                    <a:pt x="6977" y="21985"/>
                  </a:lnTo>
                  <a:lnTo>
                    <a:pt x="7021" y="24530"/>
                  </a:lnTo>
                  <a:lnTo>
                    <a:pt x="7021" y="24574"/>
                  </a:lnTo>
                  <a:lnTo>
                    <a:pt x="7460" y="26856"/>
                  </a:lnTo>
                  <a:lnTo>
                    <a:pt x="7548" y="28523"/>
                  </a:lnTo>
                  <a:lnTo>
                    <a:pt x="7460" y="31375"/>
                  </a:lnTo>
                  <a:lnTo>
                    <a:pt x="7416" y="34403"/>
                  </a:lnTo>
                  <a:lnTo>
                    <a:pt x="7416" y="37870"/>
                  </a:lnTo>
                  <a:lnTo>
                    <a:pt x="7504" y="42740"/>
                  </a:lnTo>
                  <a:lnTo>
                    <a:pt x="7680" y="44803"/>
                  </a:lnTo>
                  <a:lnTo>
                    <a:pt x="8162" y="47172"/>
                  </a:lnTo>
                  <a:lnTo>
                    <a:pt x="8952" y="49366"/>
                  </a:lnTo>
                  <a:lnTo>
                    <a:pt x="8952" y="49410"/>
                  </a:lnTo>
                  <a:lnTo>
                    <a:pt x="9523" y="50332"/>
                  </a:lnTo>
                  <a:lnTo>
                    <a:pt x="9566" y="50376"/>
                  </a:lnTo>
                  <a:lnTo>
                    <a:pt x="10488" y="51297"/>
                  </a:lnTo>
                  <a:lnTo>
                    <a:pt x="13033" y="52921"/>
                  </a:lnTo>
                  <a:lnTo>
                    <a:pt x="15183" y="54413"/>
                  </a:lnTo>
                  <a:lnTo>
                    <a:pt x="17245" y="56080"/>
                  </a:lnTo>
                  <a:lnTo>
                    <a:pt x="18430" y="57133"/>
                  </a:lnTo>
                  <a:lnTo>
                    <a:pt x="18430" y="57177"/>
                  </a:lnTo>
                  <a:lnTo>
                    <a:pt x="19834" y="58099"/>
                  </a:lnTo>
                  <a:lnTo>
                    <a:pt x="22731" y="62618"/>
                  </a:lnTo>
                  <a:lnTo>
                    <a:pt x="23038" y="63408"/>
                  </a:lnTo>
                  <a:lnTo>
                    <a:pt x="22774" y="66129"/>
                  </a:lnTo>
                  <a:lnTo>
                    <a:pt x="22774" y="66172"/>
                  </a:lnTo>
                  <a:lnTo>
                    <a:pt x="22818" y="66260"/>
                  </a:lnTo>
                  <a:lnTo>
                    <a:pt x="22862" y="66304"/>
                  </a:lnTo>
                  <a:lnTo>
                    <a:pt x="22950" y="66304"/>
                  </a:lnTo>
                  <a:lnTo>
                    <a:pt x="23038" y="66260"/>
                  </a:lnTo>
                  <a:lnTo>
                    <a:pt x="23125" y="66172"/>
                  </a:lnTo>
                  <a:lnTo>
                    <a:pt x="23389" y="63408"/>
                  </a:lnTo>
                  <a:lnTo>
                    <a:pt x="23389" y="63320"/>
                  </a:lnTo>
                  <a:lnTo>
                    <a:pt x="23038" y="62443"/>
                  </a:lnTo>
                  <a:lnTo>
                    <a:pt x="20098" y="57879"/>
                  </a:lnTo>
                  <a:lnTo>
                    <a:pt x="20054" y="57835"/>
                  </a:lnTo>
                  <a:lnTo>
                    <a:pt x="18650" y="56870"/>
                  </a:lnTo>
                  <a:lnTo>
                    <a:pt x="17465" y="55817"/>
                  </a:lnTo>
                  <a:lnTo>
                    <a:pt x="15403" y="54105"/>
                  </a:lnTo>
                  <a:lnTo>
                    <a:pt x="13208" y="52613"/>
                  </a:lnTo>
                  <a:lnTo>
                    <a:pt x="10707" y="51034"/>
                  </a:lnTo>
                  <a:lnTo>
                    <a:pt x="9830" y="50156"/>
                  </a:lnTo>
                  <a:lnTo>
                    <a:pt x="9259" y="49235"/>
                  </a:lnTo>
                  <a:lnTo>
                    <a:pt x="8513" y="47085"/>
                  </a:lnTo>
                  <a:lnTo>
                    <a:pt x="8031" y="44759"/>
                  </a:lnTo>
                  <a:lnTo>
                    <a:pt x="7855" y="42740"/>
                  </a:lnTo>
                  <a:lnTo>
                    <a:pt x="7767" y="37870"/>
                  </a:lnTo>
                  <a:lnTo>
                    <a:pt x="7767" y="34403"/>
                  </a:lnTo>
                  <a:lnTo>
                    <a:pt x="7811" y="31375"/>
                  </a:lnTo>
                  <a:lnTo>
                    <a:pt x="7899" y="28523"/>
                  </a:lnTo>
                  <a:lnTo>
                    <a:pt x="7811" y="26856"/>
                  </a:lnTo>
                  <a:lnTo>
                    <a:pt x="7811" y="26812"/>
                  </a:lnTo>
                  <a:lnTo>
                    <a:pt x="7372" y="24530"/>
                  </a:lnTo>
                  <a:lnTo>
                    <a:pt x="7328" y="21985"/>
                  </a:lnTo>
                  <a:lnTo>
                    <a:pt x="7328" y="21941"/>
                  </a:lnTo>
                  <a:lnTo>
                    <a:pt x="7153" y="20976"/>
                  </a:lnTo>
                  <a:lnTo>
                    <a:pt x="6144" y="18211"/>
                  </a:lnTo>
                  <a:lnTo>
                    <a:pt x="5003" y="15578"/>
                  </a:lnTo>
                  <a:lnTo>
                    <a:pt x="3730" y="12638"/>
                  </a:lnTo>
                  <a:lnTo>
                    <a:pt x="1975" y="8514"/>
                  </a:lnTo>
                  <a:lnTo>
                    <a:pt x="1668" y="7153"/>
                  </a:lnTo>
                  <a:lnTo>
                    <a:pt x="1624" y="7110"/>
                  </a:lnTo>
                  <a:lnTo>
                    <a:pt x="703" y="5003"/>
                  </a:lnTo>
                  <a:lnTo>
                    <a:pt x="351" y="2546"/>
                  </a:lnTo>
                  <a:lnTo>
                    <a:pt x="395" y="2239"/>
                  </a:lnTo>
                  <a:lnTo>
                    <a:pt x="615" y="1712"/>
                  </a:lnTo>
                  <a:lnTo>
                    <a:pt x="1141" y="264"/>
                  </a:lnTo>
                  <a:lnTo>
                    <a:pt x="1141" y="176"/>
                  </a:lnTo>
                  <a:lnTo>
                    <a:pt x="1141" y="133"/>
                  </a:lnTo>
                  <a:lnTo>
                    <a:pt x="1097" y="89"/>
                  </a:lnTo>
                  <a:lnTo>
                    <a:pt x="1054" y="45"/>
                  </a:lnTo>
                  <a:lnTo>
                    <a:pt x="966"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4" name="Google Shape;7014;p166"/>
            <p:cNvSpPr/>
            <p:nvPr/>
          </p:nvSpPr>
          <p:spPr>
            <a:xfrm>
              <a:off x="363175" y="2357800"/>
              <a:ext cx="590225" cy="2187450"/>
            </a:xfrm>
            <a:custGeom>
              <a:rect b="b" l="l" r="r" t="t"/>
              <a:pathLst>
                <a:path extrusionOk="0" h="87498" w="23609">
                  <a:moveTo>
                    <a:pt x="18869" y="1"/>
                  </a:moveTo>
                  <a:lnTo>
                    <a:pt x="15008" y="2151"/>
                  </a:lnTo>
                  <a:lnTo>
                    <a:pt x="12550" y="3774"/>
                  </a:lnTo>
                  <a:lnTo>
                    <a:pt x="10093" y="5529"/>
                  </a:lnTo>
                  <a:lnTo>
                    <a:pt x="8952" y="6451"/>
                  </a:lnTo>
                  <a:lnTo>
                    <a:pt x="8908" y="6451"/>
                  </a:lnTo>
                  <a:lnTo>
                    <a:pt x="6319" y="9347"/>
                  </a:lnTo>
                  <a:lnTo>
                    <a:pt x="6275" y="9347"/>
                  </a:lnTo>
                  <a:lnTo>
                    <a:pt x="5485" y="10576"/>
                  </a:lnTo>
                  <a:lnTo>
                    <a:pt x="1624" y="17816"/>
                  </a:lnTo>
                  <a:lnTo>
                    <a:pt x="834" y="20098"/>
                  </a:lnTo>
                  <a:lnTo>
                    <a:pt x="308" y="21677"/>
                  </a:lnTo>
                  <a:lnTo>
                    <a:pt x="44" y="22467"/>
                  </a:lnTo>
                  <a:lnTo>
                    <a:pt x="0" y="25276"/>
                  </a:lnTo>
                  <a:lnTo>
                    <a:pt x="44" y="25319"/>
                  </a:lnTo>
                  <a:lnTo>
                    <a:pt x="1273" y="29576"/>
                  </a:lnTo>
                  <a:lnTo>
                    <a:pt x="1317" y="29620"/>
                  </a:lnTo>
                  <a:lnTo>
                    <a:pt x="2414" y="31726"/>
                  </a:lnTo>
                  <a:lnTo>
                    <a:pt x="4125" y="35500"/>
                  </a:lnTo>
                  <a:lnTo>
                    <a:pt x="5310" y="38133"/>
                  </a:lnTo>
                  <a:lnTo>
                    <a:pt x="6319" y="40502"/>
                  </a:lnTo>
                  <a:lnTo>
                    <a:pt x="6934" y="41994"/>
                  </a:lnTo>
                  <a:lnTo>
                    <a:pt x="7328" y="43223"/>
                  </a:lnTo>
                  <a:lnTo>
                    <a:pt x="7328" y="44846"/>
                  </a:lnTo>
                  <a:lnTo>
                    <a:pt x="7372" y="44846"/>
                  </a:lnTo>
                  <a:lnTo>
                    <a:pt x="7723" y="47084"/>
                  </a:lnTo>
                  <a:lnTo>
                    <a:pt x="7679" y="52043"/>
                  </a:lnTo>
                  <a:lnTo>
                    <a:pt x="7679" y="56387"/>
                  </a:lnTo>
                  <a:lnTo>
                    <a:pt x="7679" y="59809"/>
                  </a:lnTo>
                  <a:lnTo>
                    <a:pt x="7811" y="64373"/>
                  </a:lnTo>
                  <a:lnTo>
                    <a:pt x="7987" y="66742"/>
                  </a:lnTo>
                  <a:lnTo>
                    <a:pt x="7987" y="66786"/>
                  </a:lnTo>
                  <a:lnTo>
                    <a:pt x="8382" y="68585"/>
                  </a:lnTo>
                  <a:lnTo>
                    <a:pt x="9171" y="70867"/>
                  </a:lnTo>
                  <a:lnTo>
                    <a:pt x="10137" y="73105"/>
                  </a:lnTo>
                  <a:lnTo>
                    <a:pt x="10181" y="73149"/>
                  </a:lnTo>
                  <a:lnTo>
                    <a:pt x="11102" y="74422"/>
                  </a:lnTo>
                  <a:lnTo>
                    <a:pt x="11146" y="74465"/>
                  </a:lnTo>
                  <a:lnTo>
                    <a:pt x="13867" y="76616"/>
                  </a:lnTo>
                  <a:lnTo>
                    <a:pt x="16412" y="78853"/>
                  </a:lnTo>
                  <a:lnTo>
                    <a:pt x="18035" y="80345"/>
                  </a:lnTo>
                  <a:lnTo>
                    <a:pt x="18518" y="80696"/>
                  </a:lnTo>
                  <a:lnTo>
                    <a:pt x="21721" y="85216"/>
                  </a:lnTo>
                  <a:lnTo>
                    <a:pt x="23301" y="87454"/>
                  </a:lnTo>
                  <a:lnTo>
                    <a:pt x="23345" y="87498"/>
                  </a:lnTo>
                  <a:lnTo>
                    <a:pt x="23564" y="87498"/>
                  </a:lnTo>
                  <a:lnTo>
                    <a:pt x="23608" y="87410"/>
                  </a:lnTo>
                  <a:lnTo>
                    <a:pt x="23608" y="87366"/>
                  </a:lnTo>
                  <a:lnTo>
                    <a:pt x="23608" y="87278"/>
                  </a:lnTo>
                  <a:lnTo>
                    <a:pt x="23608" y="87235"/>
                  </a:lnTo>
                  <a:lnTo>
                    <a:pt x="22028" y="85041"/>
                  </a:lnTo>
                  <a:lnTo>
                    <a:pt x="18781" y="80477"/>
                  </a:lnTo>
                  <a:lnTo>
                    <a:pt x="18737" y="80433"/>
                  </a:lnTo>
                  <a:lnTo>
                    <a:pt x="18255" y="80038"/>
                  </a:lnTo>
                  <a:lnTo>
                    <a:pt x="16631" y="78590"/>
                  </a:lnTo>
                  <a:lnTo>
                    <a:pt x="14086" y="76352"/>
                  </a:lnTo>
                  <a:lnTo>
                    <a:pt x="11365" y="74202"/>
                  </a:lnTo>
                  <a:lnTo>
                    <a:pt x="10488" y="72973"/>
                  </a:lnTo>
                  <a:lnTo>
                    <a:pt x="9522" y="70736"/>
                  </a:lnTo>
                  <a:lnTo>
                    <a:pt x="8733" y="68498"/>
                  </a:lnTo>
                  <a:lnTo>
                    <a:pt x="8338" y="66699"/>
                  </a:lnTo>
                  <a:lnTo>
                    <a:pt x="8162" y="64373"/>
                  </a:lnTo>
                  <a:lnTo>
                    <a:pt x="8031" y="59809"/>
                  </a:lnTo>
                  <a:lnTo>
                    <a:pt x="8031" y="56387"/>
                  </a:lnTo>
                  <a:lnTo>
                    <a:pt x="8031" y="52043"/>
                  </a:lnTo>
                  <a:lnTo>
                    <a:pt x="8074" y="47084"/>
                  </a:lnTo>
                  <a:lnTo>
                    <a:pt x="8074" y="47040"/>
                  </a:lnTo>
                  <a:lnTo>
                    <a:pt x="7679" y="44802"/>
                  </a:lnTo>
                  <a:lnTo>
                    <a:pt x="7679" y="43179"/>
                  </a:lnTo>
                  <a:lnTo>
                    <a:pt x="7679" y="43135"/>
                  </a:lnTo>
                  <a:lnTo>
                    <a:pt x="7285" y="41906"/>
                  </a:lnTo>
                  <a:lnTo>
                    <a:pt x="6670" y="40370"/>
                  </a:lnTo>
                  <a:lnTo>
                    <a:pt x="5661" y="38001"/>
                  </a:lnTo>
                  <a:lnTo>
                    <a:pt x="4476" y="35368"/>
                  </a:lnTo>
                  <a:lnTo>
                    <a:pt x="2721" y="31550"/>
                  </a:lnTo>
                  <a:lnTo>
                    <a:pt x="1624" y="29444"/>
                  </a:lnTo>
                  <a:lnTo>
                    <a:pt x="351" y="25232"/>
                  </a:lnTo>
                  <a:lnTo>
                    <a:pt x="395" y="22511"/>
                  </a:lnTo>
                  <a:lnTo>
                    <a:pt x="1185" y="20229"/>
                  </a:lnTo>
                  <a:lnTo>
                    <a:pt x="1975" y="17991"/>
                  </a:lnTo>
                  <a:lnTo>
                    <a:pt x="5793" y="10751"/>
                  </a:lnTo>
                  <a:lnTo>
                    <a:pt x="6582" y="9566"/>
                  </a:lnTo>
                  <a:lnTo>
                    <a:pt x="9171" y="6714"/>
                  </a:lnTo>
                  <a:lnTo>
                    <a:pt x="10312" y="5793"/>
                  </a:lnTo>
                  <a:lnTo>
                    <a:pt x="12726" y="4081"/>
                  </a:lnTo>
                  <a:lnTo>
                    <a:pt x="15183" y="2414"/>
                  </a:lnTo>
                  <a:lnTo>
                    <a:pt x="19045" y="308"/>
                  </a:lnTo>
                  <a:lnTo>
                    <a:pt x="19088" y="264"/>
                  </a:lnTo>
                  <a:lnTo>
                    <a:pt x="19132" y="220"/>
                  </a:lnTo>
                  <a:lnTo>
                    <a:pt x="19132" y="132"/>
                  </a:lnTo>
                  <a:lnTo>
                    <a:pt x="19088" y="88"/>
                  </a:lnTo>
                  <a:lnTo>
                    <a:pt x="19045"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5" name="Google Shape;7015;p166"/>
            <p:cNvSpPr/>
            <p:nvPr/>
          </p:nvSpPr>
          <p:spPr>
            <a:xfrm>
              <a:off x="445450" y="2236025"/>
              <a:ext cx="687850" cy="2201725"/>
            </a:xfrm>
            <a:custGeom>
              <a:rect b="b" l="l" r="r" t="t"/>
              <a:pathLst>
                <a:path extrusionOk="0" h="88069" w="27514">
                  <a:moveTo>
                    <a:pt x="27338" y="1"/>
                  </a:moveTo>
                  <a:lnTo>
                    <a:pt x="27250" y="45"/>
                  </a:lnTo>
                  <a:lnTo>
                    <a:pt x="25144" y="1229"/>
                  </a:lnTo>
                  <a:lnTo>
                    <a:pt x="22379" y="2590"/>
                  </a:lnTo>
                  <a:lnTo>
                    <a:pt x="20142" y="3643"/>
                  </a:lnTo>
                  <a:lnTo>
                    <a:pt x="17991" y="4872"/>
                  </a:lnTo>
                  <a:lnTo>
                    <a:pt x="14218" y="6978"/>
                  </a:lnTo>
                  <a:lnTo>
                    <a:pt x="12375" y="8163"/>
                  </a:lnTo>
                  <a:lnTo>
                    <a:pt x="10181" y="9611"/>
                  </a:lnTo>
                  <a:lnTo>
                    <a:pt x="8031" y="11103"/>
                  </a:lnTo>
                  <a:lnTo>
                    <a:pt x="6758" y="12112"/>
                  </a:lnTo>
                  <a:lnTo>
                    <a:pt x="5354" y="13911"/>
                  </a:lnTo>
                  <a:lnTo>
                    <a:pt x="3511" y="16193"/>
                  </a:lnTo>
                  <a:lnTo>
                    <a:pt x="3511" y="16237"/>
                  </a:lnTo>
                  <a:lnTo>
                    <a:pt x="2458" y="18562"/>
                  </a:lnTo>
                  <a:lnTo>
                    <a:pt x="1273" y="21502"/>
                  </a:lnTo>
                  <a:lnTo>
                    <a:pt x="264" y="24003"/>
                  </a:lnTo>
                  <a:lnTo>
                    <a:pt x="264" y="24047"/>
                  </a:lnTo>
                  <a:lnTo>
                    <a:pt x="0" y="25056"/>
                  </a:lnTo>
                  <a:lnTo>
                    <a:pt x="0" y="25100"/>
                  </a:lnTo>
                  <a:lnTo>
                    <a:pt x="483" y="28523"/>
                  </a:lnTo>
                  <a:lnTo>
                    <a:pt x="659" y="31024"/>
                  </a:lnTo>
                  <a:lnTo>
                    <a:pt x="1185" y="33876"/>
                  </a:lnTo>
                  <a:lnTo>
                    <a:pt x="2897" y="38484"/>
                  </a:lnTo>
                  <a:lnTo>
                    <a:pt x="4037" y="41204"/>
                  </a:lnTo>
                  <a:lnTo>
                    <a:pt x="5047" y="43618"/>
                  </a:lnTo>
                  <a:lnTo>
                    <a:pt x="6056" y="46426"/>
                  </a:lnTo>
                  <a:lnTo>
                    <a:pt x="6231" y="47523"/>
                  </a:lnTo>
                  <a:lnTo>
                    <a:pt x="6231" y="50463"/>
                  </a:lnTo>
                  <a:lnTo>
                    <a:pt x="6231" y="50507"/>
                  </a:lnTo>
                  <a:lnTo>
                    <a:pt x="6714" y="53140"/>
                  </a:lnTo>
                  <a:lnTo>
                    <a:pt x="6934" y="54763"/>
                  </a:lnTo>
                  <a:lnTo>
                    <a:pt x="6846" y="57265"/>
                  </a:lnTo>
                  <a:lnTo>
                    <a:pt x="6758" y="60424"/>
                  </a:lnTo>
                  <a:lnTo>
                    <a:pt x="6758" y="63145"/>
                  </a:lnTo>
                  <a:lnTo>
                    <a:pt x="6758" y="65339"/>
                  </a:lnTo>
                  <a:lnTo>
                    <a:pt x="6758" y="67533"/>
                  </a:lnTo>
                  <a:lnTo>
                    <a:pt x="6934" y="69946"/>
                  </a:lnTo>
                  <a:lnTo>
                    <a:pt x="7460" y="72491"/>
                  </a:lnTo>
                  <a:lnTo>
                    <a:pt x="7460" y="72535"/>
                  </a:lnTo>
                  <a:lnTo>
                    <a:pt x="7723" y="73193"/>
                  </a:lnTo>
                  <a:lnTo>
                    <a:pt x="7767" y="73281"/>
                  </a:lnTo>
                  <a:lnTo>
                    <a:pt x="9566" y="74773"/>
                  </a:lnTo>
                  <a:lnTo>
                    <a:pt x="11629" y="76396"/>
                  </a:lnTo>
                  <a:lnTo>
                    <a:pt x="13735" y="77888"/>
                  </a:lnTo>
                  <a:lnTo>
                    <a:pt x="16061" y="79205"/>
                  </a:lnTo>
                  <a:lnTo>
                    <a:pt x="18079" y="80828"/>
                  </a:lnTo>
                  <a:lnTo>
                    <a:pt x="20098" y="82540"/>
                  </a:lnTo>
                  <a:lnTo>
                    <a:pt x="21195" y="84865"/>
                  </a:lnTo>
                  <a:lnTo>
                    <a:pt x="21326" y="87893"/>
                  </a:lnTo>
                  <a:lnTo>
                    <a:pt x="21326" y="87937"/>
                  </a:lnTo>
                  <a:lnTo>
                    <a:pt x="21370" y="88025"/>
                  </a:lnTo>
                  <a:lnTo>
                    <a:pt x="21502" y="88069"/>
                  </a:lnTo>
                  <a:lnTo>
                    <a:pt x="21546" y="88025"/>
                  </a:lnTo>
                  <a:lnTo>
                    <a:pt x="21634" y="87981"/>
                  </a:lnTo>
                  <a:lnTo>
                    <a:pt x="21634" y="87937"/>
                  </a:lnTo>
                  <a:lnTo>
                    <a:pt x="21677" y="87893"/>
                  </a:lnTo>
                  <a:lnTo>
                    <a:pt x="21546" y="84821"/>
                  </a:lnTo>
                  <a:lnTo>
                    <a:pt x="21546" y="84778"/>
                  </a:lnTo>
                  <a:lnTo>
                    <a:pt x="20405" y="82364"/>
                  </a:lnTo>
                  <a:lnTo>
                    <a:pt x="20361" y="82276"/>
                  </a:lnTo>
                  <a:lnTo>
                    <a:pt x="18299" y="80521"/>
                  </a:lnTo>
                  <a:lnTo>
                    <a:pt x="16280" y="78942"/>
                  </a:lnTo>
                  <a:lnTo>
                    <a:pt x="16236" y="78898"/>
                  </a:lnTo>
                  <a:lnTo>
                    <a:pt x="13954" y="77581"/>
                  </a:lnTo>
                  <a:lnTo>
                    <a:pt x="11848" y="76089"/>
                  </a:lnTo>
                  <a:lnTo>
                    <a:pt x="9830" y="74510"/>
                  </a:lnTo>
                  <a:lnTo>
                    <a:pt x="8031" y="73018"/>
                  </a:lnTo>
                  <a:lnTo>
                    <a:pt x="7811" y="72403"/>
                  </a:lnTo>
                  <a:lnTo>
                    <a:pt x="7285" y="69902"/>
                  </a:lnTo>
                  <a:lnTo>
                    <a:pt x="7109" y="67489"/>
                  </a:lnTo>
                  <a:lnTo>
                    <a:pt x="7109" y="65339"/>
                  </a:lnTo>
                  <a:lnTo>
                    <a:pt x="7109" y="63188"/>
                  </a:lnTo>
                  <a:lnTo>
                    <a:pt x="7109" y="60424"/>
                  </a:lnTo>
                  <a:lnTo>
                    <a:pt x="7197" y="57265"/>
                  </a:lnTo>
                  <a:lnTo>
                    <a:pt x="7285" y="54763"/>
                  </a:lnTo>
                  <a:lnTo>
                    <a:pt x="7285" y="54720"/>
                  </a:lnTo>
                  <a:lnTo>
                    <a:pt x="7065" y="53096"/>
                  </a:lnTo>
                  <a:lnTo>
                    <a:pt x="6583" y="50463"/>
                  </a:lnTo>
                  <a:lnTo>
                    <a:pt x="6583" y="47523"/>
                  </a:lnTo>
                  <a:lnTo>
                    <a:pt x="6583" y="47479"/>
                  </a:lnTo>
                  <a:lnTo>
                    <a:pt x="6363" y="46338"/>
                  </a:lnTo>
                  <a:lnTo>
                    <a:pt x="6363" y="46295"/>
                  </a:lnTo>
                  <a:lnTo>
                    <a:pt x="5354" y="43530"/>
                  </a:lnTo>
                  <a:lnTo>
                    <a:pt x="4388" y="41073"/>
                  </a:lnTo>
                  <a:lnTo>
                    <a:pt x="3204" y="38352"/>
                  </a:lnTo>
                  <a:lnTo>
                    <a:pt x="1536" y="33789"/>
                  </a:lnTo>
                  <a:lnTo>
                    <a:pt x="1010" y="30980"/>
                  </a:lnTo>
                  <a:lnTo>
                    <a:pt x="834" y="28479"/>
                  </a:lnTo>
                  <a:lnTo>
                    <a:pt x="351" y="25100"/>
                  </a:lnTo>
                  <a:lnTo>
                    <a:pt x="615" y="24135"/>
                  </a:lnTo>
                  <a:lnTo>
                    <a:pt x="1580" y="21634"/>
                  </a:lnTo>
                  <a:lnTo>
                    <a:pt x="2809" y="18694"/>
                  </a:lnTo>
                  <a:lnTo>
                    <a:pt x="3818" y="16412"/>
                  </a:lnTo>
                  <a:lnTo>
                    <a:pt x="5617" y="14130"/>
                  </a:lnTo>
                  <a:lnTo>
                    <a:pt x="7021" y="12375"/>
                  </a:lnTo>
                  <a:lnTo>
                    <a:pt x="8250" y="11410"/>
                  </a:lnTo>
                  <a:lnTo>
                    <a:pt x="10356" y="9918"/>
                  </a:lnTo>
                  <a:lnTo>
                    <a:pt x="12550" y="8426"/>
                  </a:lnTo>
                  <a:lnTo>
                    <a:pt x="14437" y="7285"/>
                  </a:lnTo>
                  <a:lnTo>
                    <a:pt x="18167" y="5179"/>
                  </a:lnTo>
                  <a:lnTo>
                    <a:pt x="20317" y="3994"/>
                  </a:lnTo>
                  <a:lnTo>
                    <a:pt x="22555" y="2897"/>
                  </a:lnTo>
                  <a:lnTo>
                    <a:pt x="25319" y="1537"/>
                  </a:lnTo>
                  <a:lnTo>
                    <a:pt x="27426" y="352"/>
                  </a:lnTo>
                  <a:lnTo>
                    <a:pt x="27470" y="308"/>
                  </a:lnTo>
                  <a:lnTo>
                    <a:pt x="27514" y="220"/>
                  </a:lnTo>
                  <a:lnTo>
                    <a:pt x="27514" y="176"/>
                  </a:lnTo>
                  <a:lnTo>
                    <a:pt x="27514" y="89"/>
                  </a:lnTo>
                  <a:lnTo>
                    <a:pt x="27470" y="45"/>
                  </a:lnTo>
                  <a:lnTo>
                    <a:pt x="27382"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6" name="Google Shape;7016;p166"/>
            <p:cNvSpPr/>
            <p:nvPr/>
          </p:nvSpPr>
          <p:spPr>
            <a:xfrm>
              <a:off x="296250" y="2349025"/>
              <a:ext cx="510150" cy="2108475"/>
            </a:xfrm>
            <a:custGeom>
              <a:rect b="b" l="l" r="r" t="t"/>
              <a:pathLst>
                <a:path extrusionOk="0" h="84339" w="20406">
                  <a:moveTo>
                    <a:pt x="19571" y="0"/>
                  </a:moveTo>
                  <a:lnTo>
                    <a:pt x="17597" y="1010"/>
                  </a:lnTo>
                  <a:lnTo>
                    <a:pt x="15447" y="2370"/>
                  </a:lnTo>
                  <a:lnTo>
                    <a:pt x="12638" y="4345"/>
                  </a:lnTo>
                  <a:lnTo>
                    <a:pt x="11059" y="5442"/>
                  </a:lnTo>
                  <a:lnTo>
                    <a:pt x="11059" y="5486"/>
                  </a:lnTo>
                  <a:lnTo>
                    <a:pt x="7987" y="8338"/>
                  </a:lnTo>
                  <a:lnTo>
                    <a:pt x="5837" y="10356"/>
                  </a:lnTo>
                  <a:lnTo>
                    <a:pt x="5793" y="10400"/>
                  </a:lnTo>
                  <a:lnTo>
                    <a:pt x="2370" y="17728"/>
                  </a:lnTo>
                  <a:lnTo>
                    <a:pt x="703" y="21414"/>
                  </a:lnTo>
                  <a:lnTo>
                    <a:pt x="220" y="22643"/>
                  </a:lnTo>
                  <a:lnTo>
                    <a:pt x="45" y="22994"/>
                  </a:lnTo>
                  <a:lnTo>
                    <a:pt x="1" y="23213"/>
                  </a:lnTo>
                  <a:lnTo>
                    <a:pt x="45" y="23257"/>
                  </a:lnTo>
                  <a:lnTo>
                    <a:pt x="3160" y="31901"/>
                  </a:lnTo>
                  <a:lnTo>
                    <a:pt x="3160" y="31945"/>
                  </a:lnTo>
                  <a:lnTo>
                    <a:pt x="4476" y="34095"/>
                  </a:lnTo>
                  <a:lnTo>
                    <a:pt x="5925" y="37123"/>
                  </a:lnTo>
                  <a:lnTo>
                    <a:pt x="7636" y="40809"/>
                  </a:lnTo>
                  <a:lnTo>
                    <a:pt x="8689" y="43310"/>
                  </a:lnTo>
                  <a:lnTo>
                    <a:pt x="9128" y="46382"/>
                  </a:lnTo>
                  <a:lnTo>
                    <a:pt x="9172" y="49103"/>
                  </a:lnTo>
                  <a:lnTo>
                    <a:pt x="9172" y="53008"/>
                  </a:lnTo>
                  <a:lnTo>
                    <a:pt x="9216" y="55772"/>
                  </a:lnTo>
                  <a:lnTo>
                    <a:pt x="9172" y="58230"/>
                  </a:lnTo>
                  <a:lnTo>
                    <a:pt x="9259" y="62091"/>
                  </a:lnTo>
                  <a:lnTo>
                    <a:pt x="9391" y="65251"/>
                  </a:lnTo>
                  <a:lnTo>
                    <a:pt x="9523" y="67488"/>
                  </a:lnTo>
                  <a:lnTo>
                    <a:pt x="9654" y="68542"/>
                  </a:lnTo>
                  <a:lnTo>
                    <a:pt x="9654" y="68585"/>
                  </a:lnTo>
                  <a:lnTo>
                    <a:pt x="10400" y="70867"/>
                  </a:lnTo>
                  <a:lnTo>
                    <a:pt x="11673" y="73632"/>
                  </a:lnTo>
                  <a:lnTo>
                    <a:pt x="12770" y="75870"/>
                  </a:lnTo>
                  <a:lnTo>
                    <a:pt x="13340" y="77010"/>
                  </a:lnTo>
                  <a:lnTo>
                    <a:pt x="13340" y="77054"/>
                  </a:lnTo>
                  <a:lnTo>
                    <a:pt x="14393" y="78283"/>
                  </a:lnTo>
                  <a:lnTo>
                    <a:pt x="18343" y="82013"/>
                  </a:lnTo>
                  <a:lnTo>
                    <a:pt x="20054" y="84251"/>
                  </a:lnTo>
                  <a:lnTo>
                    <a:pt x="20142" y="84295"/>
                  </a:lnTo>
                  <a:lnTo>
                    <a:pt x="20230" y="84338"/>
                  </a:lnTo>
                  <a:lnTo>
                    <a:pt x="20317" y="84295"/>
                  </a:lnTo>
                  <a:lnTo>
                    <a:pt x="20361" y="84251"/>
                  </a:lnTo>
                  <a:lnTo>
                    <a:pt x="20405" y="84163"/>
                  </a:lnTo>
                  <a:lnTo>
                    <a:pt x="20361" y="84119"/>
                  </a:lnTo>
                  <a:lnTo>
                    <a:pt x="20361" y="84031"/>
                  </a:lnTo>
                  <a:lnTo>
                    <a:pt x="18606" y="81793"/>
                  </a:lnTo>
                  <a:lnTo>
                    <a:pt x="18562" y="81793"/>
                  </a:lnTo>
                  <a:lnTo>
                    <a:pt x="14657" y="78020"/>
                  </a:lnTo>
                  <a:lnTo>
                    <a:pt x="13648" y="76835"/>
                  </a:lnTo>
                  <a:lnTo>
                    <a:pt x="11980" y="73500"/>
                  </a:lnTo>
                  <a:lnTo>
                    <a:pt x="10708" y="70736"/>
                  </a:lnTo>
                  <a:lnTo>
                    <a:pt x="10005" y="68498"/>
                  </a:lnTo>
                  <a:lnTo>
                    <a:pt x="9874" y="67445"/>
                  </a:lnTo>
                  <a:lnTo>
                    <a:pt x="9742" y="65251"/>
                  </a:lnTo>
                  <a:lnTo>
                    <a:pt x="9611" y="62091"/>
                  </a:lnTo>
                  <a:lnTo>
                    <a:pt x="9523" y="58230"/>
                  </a:lnTo>
                  <a:lnTo>
                    <a:pt x="9567" y="55772"/>
                  </a:lnTo>
                  <a:lnTo>
                    <a:pt x="9523" y="53008"/>
                  </a:lnTo>
                  <a:lnTo>
                    <a:pt x="9523" y="49103"/>
                  </a:lnTo>
                  <a:lnTo>
                    <a:pt x="9479" y="46338"/>
                  </a:lnTo>
                  <a:lnTo>
                    <a:pt x="8996" y="43223"/>
                  </a:lnTo>
                  <a:lnTo>
                    <a:pt x="8996" y="43179"/>
                  </a:lnTo>
                  <a:lnTo>
                    <a:pt x="7943" y="40678"/>
                  </a:lnTo>
                  <a:lnTo>
                    <a:pt x="6232" y="36948"/>
                  </a:lnTo>
                  <a:lnTo>
                    <a:pt x="4784" y="33920"/>
                  </a:lnTo>
                  <a:lnTo>
                    <a:pt x="3467" y="31770"/>
                  </a:lnTo>
                  <a:lnTo>
                    <a:pt x="352" y="23169"/>
                  </a:lnTo>
                  <a:lnTo>
                    <a:pt x="571" y="22643"/>
                  </a:lnTo>
                  <a:lnTo>
                    <a:pt x="1010" y="21590"/>
                  </a:lnTo>
                  <a:lnTo>
                    <a:pt x="2458" y="18430"/>
                  </a:lnTo>
                  <a:lnTo>
                    <a:pt x="6100" y="10576"/>
                  </a:lnTo>
                  <a:lnTo>
                    <a:pt x="8250" y="8601"/>
                  </a:lnTo>
                  <a:lnTo>
                    <a:pt x="11278" y="5749"/>
                  </a:lnTo>
                  <a:lnTo>
                    <a:pt x="12858" y="4652"/>
                  </a:lnTo>
                  <a:lnTo>
                    <a:pt x="15666" y="2633"/>
                  </a:lnTo>
                  <a:lnTo>
                    <a:pt x="17772" y="1317"/>
                  </a:lnTo>
                  <a:lnTo>
                    <a:pt x="19747" y="308"/>
                  </a:lnTo>
                  <a:lnTo>
                    <a:pt x="19791" y="264"/>
                  </a:lnTo>
                  <a:lnTo>
                    <a:pt x="19835" y="220"/>
                  </a:lnTo>
                  <a:lnTo>
                    <a:pt x="19835" y="132"/>
                  </a:lnTo>
                  <a:lnTo>
                    <a:pt x="19835" y="88"/>
                  </a:lnTo>
                  <a:lnTo>
                    <a:pt x="19791" y="44"/>
                  </a:lnTo>
                  <a:lnTo>
                    <a:pt x="19747"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7" name="Google Shape;7017;p166"/>
            <p:cNvSpPr/>
            <p:nvPr/>
          </p:nvSpPr>
          <p:spPr>
            <a:xfrm>
              <a:off x="1687275" y="2939225"/>
              <a:ext cx="868850" cy="1159550"/>
            </a:xfrm>
            <a:custGeom>
              <a:rect b="b" l="l" r="r" t="t"/>
              <a:pathLst>
                <a:path extrusionOk="0" h="46382" w="34754">
                  <a:moveTo>
                    <a:pt x="34490" y="0"/>
                  </a:moveTo>
                  <a:lnTo>
                    <a:pt x="31550" y="1755"/>
                  </a:lnTo>
                  <a:lnTo>
                    <a:pt x="31506" y="1755"/>
                  </a:lnTo>
                  <a:lnTo>
                    <a:pt x="30453" y="2633"/>
                  </a:lnTo>
                  <a:lnTo>
                    <a:pt x="28347" y="4959"/>
                  </a:lnTo>
                  <a:lnTo>
                    <a:pt x="25846" y="7416"/>
                  </a:lnTo>
                  <a:lnTo>
                    <a:pt x="23871" y="9127"/>
                  </a:lnTo>
                  <a:lnTo>
                    <a:pt x="20975" y="10882"/>
                  </a:lnTo>
                  <a:lnTo>
                    <a:pt x="20931" y="10926"/>
                  </a:lnTo>
                  <a:lnTo>
                    <a:pt x="20141" y="11716"/>
                  </a:lnTo>
                  <a:lnTo>
                    <a:pt x="18254" y="14261"/>
                  </a:lnTo>
                  <a:lnTo>
                    <a:pt x="17201" y="15534"/>
                  </a:lnTo>
                  <a:lnTo>
                    <a:pt x="15753" y="16587"/>
                  </a:lnTo>
                  <a:lnTo>
                    <a:pt x="15709" y="16631"/>
                  </a:lnTo>
                  <a:lnTo>
                    <a:pt x="13515" y="19264"/>
                  </a:lnTo>
                  <a:lnTo>
                    <a:pt x="12199" y="21238"/>
                  </a:lnTo>
                  <a:lnTo>
                    <a:pt x="10970" y="23213"/>
                  </a:lnTo>
                  <a:lnTo>
                    <a:pt x="9347" y="26284"/>
                  </a:lnTo>
                  <a:lnTo>
                    <a:pt x="8425" y="28083"/>
                  </a:lnTo>
                  <a:lnTo>
                    <a:pt x="8425" y="28127"/>
                  </a:lnTo>
                  <a:lnTo>
                    <a:pt x="8074" y="29444"/>
                  </a:lnTo>
                  <a:lnTo>
                    <a:pt x="7855" y="32164"/>
                  </a:lnTo>
                  <a:lnTo>
                    <a:pt x="7723" y="34051"/>
                  </a:lnTo>
                  <a:lnTo>
                    <a:pt x="7723" y="34139"/>
                  </a:lnTo>
                  <a:lnTo>
                    <a:pt x="8118" y="34753"/>
                  </a:lnTo>
                  <a:lnTo>
                    <a:pt x="8118" y="35631"/>
                  </a:lnTo>
                  <a:lnTo>
                    <a:pt x="7811" y="36509"/>
                  </a:lnTo>
                  <a:lnTo>
                    <a:pt x="6100" y="38746"/>
                  </a:lnTo>
                  <a:lnTo>
                    <a:pt x="5178" y="40194"/>
                  </a:lnTo>
                  <a:lnTo>
                    <a:pt x="5178" y="40238"/>
                  </a:lnTo>
                  <a:lnTo>
                    <a:pt x="4257" y="42169"/>
                  </a:lnTo>
                  <a:lnTo>
                    <a:pt x="3467" y="43091"/>
                  </a:lnTo>
                  <a:lnTo>
                    <a:pt x="1712" y="44188"/>
                  </a:lnTo>
                  <a:lnTo>
                    <a:pt x="1668" y="44188"/>
                  </a:lnTo>
                  <a:lnTo>
                    <a:pt x="922" y="44890"/>
                  </a:lnTo>
                  <a:lnTo>
                    <a:pt x="878" y="44890"/>
                  </a:lnTo>
                  <a:lnTo>
                    <a:pt x="44" y="46074"/>
                  </a:lnTo>
                  <a:lnTo>
                    <a:pt x="0" y="46162"/>
                  </a:lnTo>
                  <a:lnTo>
                    <a:pt x="0" y="46206"/>
                  </a:lnTo>
                  <a:lnTo>
                    <a:pt x="44" y="46294"/>
                  </a:lnTo>
                  <a:lnTo>
                    <a:pt x="88" y="46338"/>
                  </a:lnTo>
                  <a:lnTo>
                    <a:pt x="176" y="46382"/>
                  </a:lnTo>
                  <a:lnTo>
                    <a:pt x="263" y="46338"/>
                  </a:lnTo>
                  <a:lnTo>
                    <a:pt x="307" y="46294"/>
                  </a:lnTo>
                  <a:lnTo>
                    <a:pt x="1185" y="45109"/>
                  </a:lnTo>
                  <a:lnTo>
                    <a:pt x="1887" y="44451"/>
                  </a:lnTo>
                  <a:lnTo>
                    <a:pt x="3686" y="43354"/>
                  </a:lnTo>
                  <a:lnTo>
                    <a:pt x="3730" y="43310"/>
                  </a:lnTo>
                  <a:lnTo>
                    <a:pt x="4520" y="42388"/>
                  </a:lnTo>
                  <a:lnTo>
                    <a:pt x="4564" y="42345"/>
                  </a:lnTo>
                  <a:lnTo>
                    <a:pt x="5485" y="40370"/>
                  </a:lnTo>
                  <a:lnTo>
                    <a:pt x="6407" y="38966"/>
                  </a:lnTo>
                  <a:lnTo>
                    <a:pt x="8118" y="36728"/>
                  </a:lnTo>
                  <a:lnTo>
                    <a:pt x="8162" y="36640"/>
                  </a:lnTo>
                  <a:lnTo>
                    <a:pt x="8425" y="35719"/>
                  </a:lnTo>
                  <a:lnTo>
                    <a:pt x="8469" y="35675"/>
                  </a:lnTo>
                  <a:lnTo>
                    <a:pt x="8469" y="34709"/>
                  </a:lnTo>
                  <a:lnTo>
                    <a:pt x="8425" y="34622"/>
                  </a:lnTo>
                  <a:lnTo>
                    <a:pt x="8074" y="34007"/>
                  </a:lnTo>
                  <a:lnTo>
                    <a:pt x="8206" y="32208"/>
                  </a:lnTo>
                  <a:lnTo>
                    <a:pt x="8425" y="29532"/>
                  </a:lnTo>
                  <a:lnTo>
                    <a:pt x="8732" y="28259"/>
                  </a:lnTo>
                  <a:lnTo>
                    <a:pt x="9654" y="26460"/>
                  </a:lnTo>
                  <a:lnTo>
                    <a:pt x="11277" y="23388"/>
                  </a:lnTo>
                  <a:lnTo>
                    <a:pt x="12506" y="21414"/>
                  </a:lnTo>
                  <a:lnTo>
                    <a:pt x="13779" y="19483"/>
                  </a:lnTo>
                  <a:lnTo>
                    <a:pt x="15973" y="16850"/>
                  </a:lnTo>
                  <a:lnTo>
                    <a:pt x="17421" y="15841"/>
                  </a:lnTo>
                  <a:lnTo>
                    <a:pt x="17421" y="15797"/>
                  </a:lnTo>
                  <a:lnTo>
                    <a:pt x="18518" y="14481"/>
                  </a:lnTo>
                  <a:lnTo>
                    <a:pt x="20405" y="11936"/>
                  </a:lnTo>
                  <a:lnTo>
                    <a:pt x="21151" y="11190"/>
                  </a:lnTo>
                  <a:lnTo>
                    <a:pt x="24091" y="9434"/>
                  </a:lnTo>
                  <a:lnTo>
                    <a:pt x="26109" y="7679"/>
                  </a:lnTo>
                  <a:lnTo>
                    <a:pt x="28610" y="5222"/>
                  </a:lnTo>
                  <a:lnTo>
                    <a:pt x="30717" y="2896"/>
                  </a:lnTo>
                  <a:lnTo>
                    <a:pt x="31726" y="2062"/>
                  </a:lnTo>
                  <a:lnTo>
                    <a:pt x="34666" y="307"/>
                  </a:lnTo>
                  <a:lnTo>
                    <a:pt x="34710" y="263"/>
                  </a:lnTo>
                  <a:lnTo>
                    <a:pt x="34754" y="219"/>
                  </a:lnTo>
                  <a:lnTo>
                    <a:pt x="34754" y="132"/>
                  </a:lnTo>
                  <a:lnTo>
                    <a:pt x="34754" y="88"/>
                  </a:lnTo>
                  <a:lnTo>
                    <a:pt x="34710" y="44"/>
                  </a:lnTo>
                  <a:lnTo>
                    <a:pt x="34622"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8" name="Google Shape;7018;p166"/>
            <p:cNvSpPr/>
            <p:nvPr/>
          </p:nvSpPr>
          <p:spPr>
            <a:xfrm>
              <a:off x="1675200" y="2913975"/>
              <a:ext cx="853500" cy="1173825"/>
            </a:xfrm>
            <a:custGeom>
              <a:rect b="b" l="l" r="r" t="t"/>
              <a:pathLst>
                <a:path extrusionOk="0" h="46953" w="34140">
                  <a:moveTo>
                    <a:pt x="33964" y="1"/>
                  </a:moveTo>
                  <a:lnTo>
                    <a:pt x="33876" y="45"/>
                  </a:lnTo>
                  <a:lnTo>
                    <a:pt x="31463" y="1449"/>
                  </a:lnTo>
                  <a:lnTo>
                    <a:pt x="30410" y="2195"/>
                  </a:lnTo>
                  <a:lnTo>
                    <a:pt x="28479" y="4345"/>
                  </a:lnTo>
                  <a:lnTo>
                    <a:pt x="26460" y="6276"/>
                  </a:lnTo>
                  <a:lnTo>
                    <a:pt x="24837" y="7724"/>
                  </a:lnTo>
                  <a:lnTo>
                    <a:pt x="22774" y="9128"/>
                  </a:lnTo>
                  <a:lnTo>
                    <a:pt x="20932" y="10576"/>
                  </a:lnTo>
                  <a:lnTo>
                    <a:pt x="19659" y="11410"/>
                  </a:lnTo>
                  <a:lnTo>
                    <a:pt x="19615" y="11410"/>
                  </a:lnTo>
                  <a:lnTo>
                    <a:pt x="18650" y="12507"/>
                  </a:lnTo>
                  <a:lnTo>
                    <a:pt x="17158" y="14525"/>
                  </a:lnTo>
                  <a:lnTo>
                    <a:pt x="16543" y="15140"/>
                  </a:lnTo>
                  <a:lnTo>
                    <a:pt x="15534" y="15798"/>
                  </a:lnTo>
                  <a:lnTo>
                    <a:pt x="15490" y="15842"/>
                  </a:lnTo>
                  <a:lnTo>
                    <a:pt x="13955" y="17728"/>
                  </a:lnTo>
                  <a:lnTo>
                    <a:pt x="12112" y="20186"/>
                  </a:lnTo>
                  <a:lnTo>
                    <a:pt x="10707" y="22248"/>
                  </a:lnTo>
                  <a:lnTo>
                    <a:pt x="8382" y="26417"/>
                  </a:lnTo>
                  <a:lnTo>
                    <a:pt x="7592" y="27865"/>
                  </a:lnTo>
                  <a:lnTo>
                    <a:pt x="7592" y="27909"/>
                  </a:lnTo>
                  <a:lnTo>
                    <a:pt x="7372" y="28655"/>
                  </a:lnTo>
                  <a:lnTo>
                    <a:pt x="6802" y="34008"/>
                  </a:lnTo>
                  <a:lnTo>
                    <a:pt x="6583" y="36597"/>
                  </a:lnTo>
                  <a:lnTo>
                    <a:pt x="6363" y="38089"/>
                  </a:lnTo>
                  <a:lnTo>
                    <a:pt x="5486" y="39669"/>
                  </a:lnTo>
                  <a:lnTo>
                    <a:pt x="4301" y="41819"/>
                  </a:lnTo>
                  <a:lnTo>
                    <a:pt x="3467" y="43047"/>
                  </a:lnTo>
                  <a:lnTo>
                    <a:pt x="2019" y="44144"/>
                  </a:lnTo>
                  <a:lnTo>
                    <a:pt x="1975" y="44188"/>
                  </a:lnTo>
                  <a:lnTo>
                    <a:pt x="44" y="46690"/>
                  </a:lnTo>
                  <a:lnTo>
                    <a:pt x="0" y="46733"/>
                  </a:lnTo>
                  <a:lnTo>
                    <a:pt x="0" y="46821"/>
                  </a:lnTo>
                  <a:lnTo>
                    <a:pt x="44" y="46865"/>
                  </a:lnTo>
                  <a:lnTo>
                    <a:pt x="88" y="46909"/>
                  </a:lnTo>
                  <a:lnTo>
                    <a:pt x="176" y="46953"/>
                  </a:lnTo>
                  <a:lnTo>
                    <a:pt x="264" y="46953"/>
                  </a:lnTo>
                  <a:lnTo>
                    <a:pt x="308" y="46909"/>
                  </a:lnTo>
                  <a:lnTo>
                    <a:pt x="2238" y="44408"/>
                  </a:lnTo>
                  <a:lnTo>
                    <a:pt x="3686" y="43311"/>
                  </a:lnTo>
                  <a:lnTo>
                    <a:pt x="3730" y="43267"/>
                  </a:lnTo>
                  <a:lnTo>
                    <a:pt x="4608" y="41994"/>
                  </a:lnTo>
                  <a:lnTo>
                    <a:pt x="5793" y="39844"/>
                  </a:lnTo>
                  <a:lnTo>
                    <a:pt x="6714" y="38221"/>
                  </a:lnTo>
                  <a:lnTo>
                    <a:pt x="6714" y="38133"/>
                  </a:lnTo>
                  <a:lnTo>
                    <a:pt x="6934" y="36641"/>
                  </a:lnTo>
                  <a:lnTo>
                    <a:pt x="7153" y="34052"/>
                  </a:lnTo>
                  <a:lnTo>
                    <a:pt x="7723" y="28699"/>
                  </a:lnTo>
                  <a:lnTo>
                    <a:pt x="7943" y="28040"/>
                  </a:lnTo>
                  <a:lnTo>
                    <a:pt x="8689" y="26548"/>
                  </a:lnTo>
                  <a:lnTo>
                    <a:pt x="11015" y="22424"/>
                  </a:lnTo>
                  <a:lnTo>
                    <a:pt x="12419" y="20361"/>
                  </a:lnTo>
                  <a:lnTo>
                    <a:pt x="14218" y="17948"/>
                  </a:lnTo>
                  <a:lnTo>
                    <a:pt x="15754" y="16105"/>
                  </a:lnTo>
                  <a:lnTo>
                    <a:pt x="16763" y="15403"/>
                  </a:lnTo>
                  <a:lnTo>
                    <a:pt x="16807" y="15403"/>
                  </a:lnTo>
                  <a:lnTo>
                    <a:pt x="17421" y="14745"/>
                  </a:lnTo>
                  <a:lnTo>
                    <a:pt x="17465" y="14745"/>
                  </a:lnTo>
                  <a:lnTo>
                    <a:pt x="18913" y="12726"/>
                  </a:lnTo>
                  <a:lnTo>
                    <a:pt x="19878" y="11673"/>
                  </a:lnTo>
                  <a:lnTo>
                    <a:pt x="21151" y="10839"/>
                  </a:lnTo>
                  <a:lnTo>
                    <a:pt x="22994" y="9435"/>
                  </a:lnTo>
                  <a:lnTo>
                    <a:pt x="25056" y="7987"/>
                  </a:lnTo>
                  <a:lnTo>
                    <a:pt x="26680" y="6539"/>
                  </a:lnTo>
                  <a:lnTo>
                    <a:pt x="28698" y="4564"/>
                  </a:lnTo>
                  <a:lnTo>
                    <a:pt x="30629" y="2458"/>
                  </a:lnTo>
                  <a:lnTo>
                    <a:pt x="31682" y="1756"/>
                  </a:lnTo>
                  <a:lnTo>
                    <a:pt x="34052" y="308"/>
                  </a:lnTo>
                  <a:lnTo>
                    <a:pt x="34096" y="264"/>
                  </a:lnTo>
                  <a:lnTo>
                    <a:pt x="34140" y="220"/>
                  </a:lnTo>
                  <a:lnTo>
                    <a:pt x="34140" y="132"/>
                  </a:lnTo>
                  <a:lnTo>
                    <a:pt x="34140" y="89"/>
                  </a:lnTo>
                  <a:lnTo>
                    <a:pt x="34052" y="45"/>
                  </a:lnTo>
                  <a:lnTo>
                    <a:pt x="34008"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9" name="Google Shape;7019;p166"/>
            <p:cNvSpPr/>
            <p:nvPr/>
          </p:nvSpPr>
          <p:spPr>
            <a:xfrm>
              <a:off x="1666425" y="2888750"/>
              <a:ext cx="833750" cy="1184800"/>
            </a:xfrm>
            <a:custGeom>
              <a:rect b="b" l="l" r="r" t="t"/>
              <a:pathLst>
                <a:path extrusionOk="0" h="47392" w="33350">
                  <a:moveTo>
                    <a:pt x="33086" y="1"/>
                  </a:moveTo>
                  <a:lnTo>
                    <a:pt x="31243" y="1229"/>
                  </a:lnTo>
                  <a:lnTo>
                    <a:pt x="30146" y="1887"/>
                  </a:lnTo>
                  <a:lnTo>
                    <a:pt x="30102" y="1931"/>
                  </a:lnTo>
                  <a:lnTo>
                    <a:pt x="26899" y="5178"/>
                  </a:lnTo>
                  <a:lnTo>
                    <a:pt x="22774" y="8382"/>
                  </a:lnTo>
                  <a:lnTo>
                    <a:pt x="19703" y="10795"/>
                  </a:lnTo>
                  <a:lnTo>
                    <a:pt x="18255" y="11892"/>
                  </a:lnTo>
                  <a:lnTo>
                    <a:pt x="18211" y="11936"/>
                  </a:lnTo>
                  <a:lnTo>
                    <a:pt x="16587" y="13955"/>
                  </a:lnTo>
                  <a:lnTo>
                    <a:pt x="15666" y="14744"/>
                  </a:lnTo>
                  <a:lnTo>
                    <a:pt x="15622" y="14744"/>
                  </a:lnTo>
                  <a:lnTo>
                    <a:pt x="11936" y="19396"/>
                  </a:lnTo>
                  <a:lnTo>
                    <a:pt x="10663" y="21107"/>
                  </a:lnTo>
                  <a:lnTo>
                    <a:pt x="9084" y="23257"/>
                  </a:lnTo>
                  <a:lnTo>
                    <a:pt x="7680" y="25758"/>
                  </a:lnTo>
                  <a:lnTo>
                    <a:pt x="6670" y="27689"/>
                  </a:lnTo>
                  <a:lnTo>
                    <a:pt x="6626" y="27733"/>
                  </a:lnTo>
                  <a:lnTo>
                    <a:pt x="6056" y="32033"/>
                  </a:lnTo>
                  <a:lnTo>
                    <a:pt x="4783" y="40107"/>
                  </a:lnTo>
                  <a:lnTo>
                    <a:pt x="4345" y="41204"/>
                  </a:lnTo>
                  <a:lnTo>
                    <a:pt x="3204" y="43091"/>
                  </a:lnTo>
                  <a:lnTo>
                    <a:pt x="2194" y="44144"/>
                  </a:lnTo>
                  <a:lnTo>
                    <a:pt x="2151" y="44188"/>
                  </a:lnTo>
                  <a:lnTo>
                    <a:pt x="834" y="45943"/>
                  </a:lnTo>
                  <a:lnTo>
                    <a:pt x="0" y="47084"/>
                  </a:lnTo>
                  <a:lnTo>
                    <a:pt x="0" y="47172"/>
                  </a:lnTo>
                  <a:lnTo>
                    <a:pt x="0" y="47216"/>
                  </a:lnTo>
                  <a:lnTo>
                    <a:pt x="0" y="47304"/>
                  </a:lnTo>
                  <a:lnTo>
                    <a:pt x="44" y="47347"/>
                  </a:lnTo>
                  <a:lnTo>
                    <a:pt x="176" y="47391"/>
                  </a:lnTo>
                  <a:lnTo>
                    <a:pt x="220" y="47347"/>
                  </a:lnTo>
                  <a:lnTo>
                    <a:pt x="308" y="47304"/>
                  </a:lnTo>
                  <a:lnTo>
                    <a:pt x="1097" y="46163"/>
                  </a:lnTo>
                  <a:lnTo>
                    <a:pt x="2458" y="44407"/>
                  </a:lnTo>
                  <a:lnTo>
                    <a:pt x="3511" y="43310"/>
                  </a:lnTo>
                  <a:lnTo>
                    <a:pt x="4652" y="41380"/>
                  </a:lnTo>
                  <a:lnTo>
                    <a:pt x="4696" y="41336"/>
                  </a:lnTo>
                  <a:lnTo>
                    <a:pt x="5134" y="40195"/>
                  </a:lnTo>
                  <a:lnTo>
                    <a:pt x="5134" y="40151"/>
                  </a:lnTo>
                  <a:lnTo>
                    <a:pt x="6407" y="32121"/>
                  </a:lnTo>
                  <a:lnTo>
                    <a:pt x="6977" y="27821"/>
                  </a:lnTo>
                  <a:lnTo>
                    <a:pt x="7987" y="25934"/>
                  </a:lnTo>
                  <a:lnTo>
                    <a:pt x="9391" y="23433"/>
                  </a:lnTo>
                  <a:lnTo>
                    <a:pt x="10927" y="21283"/>
                  </a:lnTo>
                  <a:lnTo>
                    <a:pt x="12199" y="19615"/>
                  </a:lnTo>
                  <a:lnTo>
                    <a:pt x="15885" y="15008"/>
                  </a:lnTo>
                  <a:lnTo>
                    <a:pt x="16851" y="14218"/>
                  </a:lnTo>
                  <a:lnTo>
                    <a:pt x="16894" y="14218"/>
                  </a:lnTo>
                  <a:lnTo>
                    <a:pt x="18474" y="12155"/>
                  </a:lnTo>
                  <a:lnTo>
                    <a:pt x="19922" y="11102"/>
                  </a:lnTo>
                  <a:lnTo>
                    <a:pt x="22994" y="8689"/>
                  </a:lnTo>
                  <a:lnTo>
                    <a:pt x="27119" y="5442"/>
                  </a:lnTo>
                  <a:lnTo>
                    <a:pt x="27162" y="5398"/>
                  </a:lnTo>
                  <a:lnTo>
                    <a:pt x="30366" y="2195"/>
                  </a:lnTo>
                  <a:lnTo>
                    <a:pt x="31419" y="1536"/>
                  </a:lnTo>
                  <a:lnTo>
                    <a:pt x="33306" y="308"/>
                  </a:lnTo>
                  <a:lnTo>
                    <a:pt x="33350" y="264"/>
                  </a:lnTo>
                  <a:lnTo>
                    <a:pt x="33350" y="220"/>
                  </a:lnTo>
                  <a:lnTo>
                    <a:pt x="33350" y="132"/>
                  </a:lnTo>
                  <a:lnTo>
                    <a:pt x="33350" y="88"/>
                  </a:lnTo>
                  <a:lnTo>
                    <a:pt x="33306" y="44"/>
                  </a:lnTo>
                  <a:lnTo>
                    <a:pt x="33218"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0" name="Google Shape;7020;p166"/>
            <p:cNvSpPr/>
            <p:nvPr/>
          </p:nvSpPr>
          <p:spPr>
            <a:xfrm>
              <a:off x="1654350" y="2862425"/>
              <a:ext cx="817300" cy="1200150"/>
            </a:xfrm>
            <a:custGeom>
              <a:rect b="b" l="l" r="r" t="t"/>
              <a:pathLst>
                <a:path extrusionOk="0" h="48006" w="32692">
                  <a:moveTo>
                    <a:pt x="32472" y="0"/>
                  </a:moveTo>
                  <a:lnTo>
                    <a:pt x="32428" y="44"/>
                  </a:lnTo>
                  <a:lnTo>
                    <a:pt x="30103" y="1580"/>
                  </a:lnTo>
                  <a:lnTo>
                    <a:pt x="27514" y="4081"/>
                  </a:lnTo>
                  <a:lnTo>
                    <a:pt x="22906" y="7723"/>
                  </a:lnTo>
                  <a:lnTo>
                    <a:pt x="20625" y="9522"/>
                  </a:lnTo>
                  <a:lnTo>
                    <a:pt x="18694" y="11102"/>
                  </a:lnTo>
                  <a:lnTo>
                    <a:pt x="17070" y="12331"/>
                  </a:lnTo>
                  <a:lnTo>
                    <a:pt x="17070" y="12375"/>
                  </a:lnTo>
                  <a:lnTo>
                    <a:pt x="16280" y="13252"/>
                  </a:lnTo>
                  <a:lnTo>
                    <a:pt x="15622" y="13911"/>
                  </a:lnTo>
                  <a:lnTo>
                    <a:pt x="15578" y="13911"/>
                  </a:lnTo>
                  <a:lnTo>
                    <a:pt x="12770" y="17509"/>
                  </a:lnTo>
                  <a:lnTo>
                    <a:pt x="10927" y="19922"/>
                  </a:lnTo>
                  <a:lnTo>
                    <a:pt x="7592" y="24310"/>
                  </a:lnTo>
                  <a:lnTo>
                    <a:pt x="7592" y="24354"/>
                  </a:lnTo>
                  <a:lnTo>
                    <a:pt x="5881" y="27513"/>
                  </a:lnTo>
                  <a:lnTo>
                    <a:pt x="5837" y="27601"/>
                  </a:lnTo>
                  <a:lnTo>
                    <a:pt x="5179" y="32121"/>
                  </a:lnTo>
                  <a:lnTo>
                    <a:pt x="4608" y="35851"/>
                  </a:lnTo>
                  <a:lnTo>
                    <a:pt x="4126" y="39317"/>
                  </a:lnTo>
                  <a:lnTo>
                    <a:pt x="3599" y="41775"/>
                  </a:lnTo>
                  <a:lnTo>
                    <a:pt x="3116" y="43135"/>
                  </a:lnTo>
                  <a:lnTo>
                    <a:pt x="527" y="47084"/>
                  </a:lnTo>
                  <a:lnTo>
                    <a:pt x="45" y="47742"/>
                  </a:lnTo>
                  <a:lnTo>
                    <a:pt x="1" y="47786"/>
                  </a:lnTo>
                  <a:lnTo>
                    <a:pt x="1" y="47874"/>
                  </a:lnTo>
                  <a:lnTo>
                    <a:pt x="45" y="47918"/>
                  </a:lnTo>
                  <a:lnTo>
                    <a:pt x="89" y="47962"/>
                  </a:lnTo>
                  <a:lnTo>
                    <a:pt x="176" y="48006"/>
                  </a:lnTo>
                  <a:lnTo>
                    <a:pt x="264" y="48006"/>
                  </a:lnTo>
                  <a:lnTo>
                    <a:pt x="352" y="47918"/>
                  </a:lnTo>
                  <a:lnTo>
                    <a:pt x="791" y="47260"/>
                  </a:lnTo>
                  <a:lnTo>
                    <a:pt x="3423" y="43310"/>
                  </a:lnTo>
                  <a:lnTo>
                    <a:pt x="3467" y="43266"/>
                  </a:lnTo>
                  <a:lnTo>
                    <a:pt x="3906" y="41862"/>
                  </a:lnTo>
                  <a:lnTo>
                    <a:pt x="4477" y="39361"/>
                  </a:lnTo>
                  <a:lnTo>
                    <a:pt x="4959" y="35938"/>
                  </a:lnTo>
                  <a:lnTo>
                    <a:pt x="5530" y="32165"/>
                  </a:lnTo>
                  <a:lnTo>
                    <a:pt x="6188" y="27645"/>
                  </a:lnTo>
                  <a:lnTo>
                    <a:pt x="7899" y="24530"/>
                  </a:lnTo>
                  <a:lnTo>
                    <a:pt x="11190" y="20098"/>
                  </a:lnTo>
                  <a:lnTo>
                    <a:pt x="13033" y="17728"/>
                  </a:lnTo>
                  <a:lnTo>
                    <a:pt x="15842" y="14130"/>
                  </a:lnTo>
                  <a:lnTo>
                    <a:pt x="16544" y="13516"/>
                  </a:lnTo>
                  <a:lnTo>
                    <a:pt x="17290" y="12594"/>
                  </a:lnTo>
                  <a:lnTo>
                    <a:pt x="18913" y="11409"/>
                  </a:lnTo>
                  <a:lnTo>
                    <a:pt x="20844" y="9830"/>
                  </a:lnTo>
                  <a:lnTo>
                    <a:pt x="23082" y="7987"/>
                  </a:lnTo>
                  <a:lnTo>
                    <a:pt x="27733" y="4345"/>
                  </a:lnTo>
                  <a:lnTo>
                    <a:pt x="30322" y="1843"/>
                  </a:lnTo>
                  <a:lnTo>
                    <a:pt x="32604" y="352"/>
                  </a:lnTo>
                  <a:lnTo>
                    <a:pt x="32648" y="264"/>
                  </a:lnTo>
                  <a:lnTo>
                    <a:pt x="32692" y="220"/>
                  </a:lnTo>
                  <a:lnTo>
                    <a:pt x="32692" y="176"/>
                  </a:lnTo>
                  <a:lnTo>
                    <a:pt x="32648" y="88"/>
                  </a:lnTo>
                  <a:lnTo>
                    <a:pt x="32604" y="44"/>
                  </a:lnTo>
                  <a:lnTo>
                    <a:pt x="32560"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1" name="Google Shape;7021;p166"/>
            <p:cNvSpPr/>
            <p:nvPr/>
          </p:nvSpPr>
          <p:spPr>
            <a:xfrm>
              <a:off x="1560025" y="2811950"/>
              <a:ext cx="854575" cy="1804625"/>
            </a:xfrm>
            <a:custGeom>
              <a:rect b="b" l="l" r="r" t="t"/>
              <a:pathLst>
                <a:path extrusionOk="0" h="72185" w="34183">
                  <a:moveTo>
                    <a:pt x="33964" y="1"/>
                  </a:moveTo>
                  <a:lnTo>
                    <a:pt x="33920" y="45"/>
                  </a:lnTo>
                  <a:lnTo>
                    <a:pt x="30014" y="3073"/>
                  </a:lnTo>
                  <a:lnTo>
                    <a:pt x="25977" y="6320"/>
                  </a:lnTo>
                  <a:lnTo>
                    <a:pt x="23257" y="8514"/>
                  </a:lnTo>
                  <a:lnTo>
                    <a:pt x="20975" y="10401"/>
                  </a:lnTo>
                  <a:lnTo>
                    <a:pt x="19659" y="11454"/>
                  </a:lnTo>
                  <a:lnTo>
                    <a:pt x="16675" y="13341"/>
                  </a:lnTo>
                  <a:lnTo>
                    <a:pt x="15534" y="14613"/>
                  </a:lnTo>
                  <a:lnTo>
                    <a:pt x="14656" y="15842"/>
                  </a:lnTo>
                  <a:lnTo>
                    <a:pt x="13779" y="17070"/>
                  </a:lnTo>
                  <a:lnTo>
                    <a:pt x="12199" y="19572"/>
                  </a:lnTo>
                  <a:lnTo>
                    <a:pt x="10444" y="22248"/>
                  </a:lnTo>
                  <a:lnTo>
                    <a:pt x="9566" y="23565"/>
                  </a:lnTo>
                  <a:lnTo>
                    <a:pt x="8601" y="24837"/>
                  </a:lnTo>
                  <a:lnTo>
                    <a:pt x="7196" y="26812"/>
                  </a:lnTo>
                  <a:lnTo>
                    <a:pt x="7196" y="26900"/>
                  </a:lnTo>
                  <a:lnTo>
                    <a:pt x="6802" y="29006"/>
                  </a:lnTo>
                  <a:lnTo>
                    <a:pt x="6187" y="33877"/>
                  </a:lnTo>
                  <a:lnTo>
                    <a:pt x="5705" y="37387"/>
                  </a:lnTo>
                  <a:lnTo>
                    <a:pt x="5266" y="40459"/>
                  </a:lnTo>
                  <a:lnTo>
                    <a:pt x="4564" y="43750"/>
                  </a:lnTo>
                  <a:lnTo>
                    <a:pt x="3730" y="47479"/>
                  </a:lnTo>
                  <a:lnTo>
                    <a:pt x="1624" y="50814"/>
                  </a:lnTo>
                  <a:lnTo>
                    <a:pt x="878" y="52262"/>
                  </a:lnTo>
                  <a:lnTo>
                    <a:pt x="834" y="52306"/>
                  </a:lnTo>
                  <a:lnTo>
                    <a:pt x="527" y="54807"/>
                  </a:lnTo>
                  <a:lnTo>
                    <a:pt x="263" y="57528"/>
                  </a:lnTo>
                  <a:lnTo>
                    <a:pt x="0" y="59415"/>
                  </a:lnTo>
                  <a:lnTo>
                    <a:pt x="0" y="59547"/>
                  </a:lnTo>
                  <a:lnTo>
                    <a:pt x="2413" y="62794"/>
                  </a:lnTo>
                  <a:lnTo>
                    <a:pt x="3774" y="64944"/>
                  </a:lnTo>
                  <a:lnTo>
                    <a:pt x="4607" y="66172"/>
                  </a:lnTo>
                  <a:lnTo>
                    <a:pt x="6275" y="68191"/>
                  </a:lnTo>
                  <a:lnTo>
                    <a:pt x="9390" y="71658"/>
                  </a:lnTo>
                  <a:lnTo>
                    <a:pt x="9434" y="71701"/>
                  </a:lnTo>
                  <a:lnTo>
                    <a:pt x="10093" y="72184"/>
                  </a:lnTo>
                  <a:lnTo>
                    <a:pt x="10751" y="72184"/>
                  </a:lnTo>
                  <a:lnTo>
                    <a:pt x="10839" y="72140"/>
                  </a:lnTo>
                  <a:lnTo>
                    <a:pt x="11804" y="70999"/>
                  </a:lnTo>
                  <a:lnTo>
                    <a:pt x="11848" y="70955"/>
                  </a:lnTo>
                  <a:lnTo>
                    <a:pt x="11848" y="70868"/>
                  </a:lnTo>
                  <a:lnTo>
                    <a:pt x="11804" y="70824"/>
                  </a:lnTo>
                  <a:lnTo>
                    <a:pt x="11804" y="70780"/>
                  </a:lnTo>
                  <a:lnTo>
                    <a:pt x="11716" y="70736"/>
                  </a:lnTo>
                  <a:lnTo>
                    <a:pt x="11584" y="70736"/>
                  </a:lnTo>
                  <a:lnTo>
                    <a:pt x="11541" y="70780"/>
                  </a:lnTo>
                  <a:lnTo>
                    <a:pt x="10619" y="71833"/>
                  </a:lnTo>
                  <a:lnTo>
                    <a:pt x="10224" y="71833"/>
                  </a:lnTo>
                  <a:lnTo>
                    <a:pt x="9654" y="71438"/>
                  </a:lnTo>
                  <a:lnTo>
                    <a:pt x="6538" y="67928"/>
                  </a:lnTo>
                  <a:lnTo>
                    <a:pt x="4915" y="65953"/>
                  </a:lnTo>
                  <a:lnTo>
                    <a:pt x="4037" y="64724"/>
                  </a:lnTo>
                  <a:lnTo>
                    <a:pt x="2677" y="62618"/>
                  </a:lnTo>
                  <a:lnTo>
                    <a:pt x="351" y="59415"/>
                  </a:lnTo>
                  <a:lnTo>
                    <a:pt x="614" y="57572"/>
                  </a:lnTo>
                  <a:lnTo>
                    <a:pt x="878" y="54851"/>
                  </a:lnTo>
                  <a:lnTo>
                    <a:pt x="1185" y="52394"/>
                  </a:lnTo>
                  <a:lnTo>
                    <a:pt x="1931" y="50990"/>
                  </a:lnTo>
                  <a:lnTo>
                    <a:pt x="4037" y="47611"/>
                  </a:lnTo>
                  <a:lnTo>
                    <a:pt x="4037" y="47567"/>
                  </a:lnTo>
                  <a:lnTo>
                    <a:pt x="4915" y="43837"/>
                  </a:lnTo>
                  <a:lnTo>
                    <a:pt x="5573" y="40546"/>
                  </a:lnTo>
                  <a:lnTo>
                    <a:pt x="6056" y="37431"/>
                  </a:lnTo>
                  <a:lnTo>
                    <a:pt x="6494" y="33920"/>
                  </a:lnTo>
                  <a:lnTo>
                    <a:pt x="7109" y="29050"/>
                  </a:lnTo>
                  <a:lnTo>
                    <a:pt x="7504" y="26987"/>
                  </a:lnTo>
                  <a:lnTo>
                    <a:pt x="8908" y="25057"/>
                  </a:lnTo>
                  <a:lnTo>
                    <a:pt x="9829" y="23740"/>
                  </a:lnTo>
                  <a:lnTo>
                    <a:pt x="10751" y="22424"/>
                  </a:lnTo>
                  <a:lnTo>
                    <a:pt x="12462" y="19747"/>
                  </a:lnTo>
                  <a:lnTo>
                    <a:pt x="14086" y="17290"/>
                  </a:lnTo>
                  <a:lnTo>
                    <a:pt x="14919" y="16061"/>
                  </a:lnTo>
                  <a:lnTo>
                    <a:pt x="15797" y="14833"/>
                  </a:lnTo>
                  <a:lnTo>
                    <a:pt x="16894" y="13604"/>
                  </a:lnTo>
                  <a:lnTo>
                    <a:pt x="19834" y="11717"/>
                  </a:lnTo>
                  <a:lnTo>
                    <a:pt x="19878" y="11717"/>
                  </a:lnTo>
                  <a:lnTo>
                    <a:pt x="21194" y="10664"/>
                  </a:lnTo>
                  <a:lnTo>
                    <a:pt x="23476" y="8777"/>
                  </a:lnTo>
                  <a:lnTo>
                    <a:pt x="26197" y="6583"/>
                  </a:lnTo>
                  <a:lnTo>
                    <a:pt x="30234" y="3336"/>
                  </a:lnTo>
                  <a:lnTo>
                    <a:pt x="34139" y="308"/>
                  </a:lnTo>
                  <a:lnTo>
                    <a:pt x="34183" y="264"/>
                  </a:lnTo>
                  <a:lnTo>
                    <a:pt x="34183" y="176"/>
                  </a:lnTo>
                  <a:lnTo>
                    <a:pt x="34183" y="133"/>
                  </a:lnTo>
                  <a:lnTo>
                    <a:pt x="34183" y="45"/>
                  </a:lnTo>
                  <a:lnTo>
                    <a:pt x="34095"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2" name="Google Shape;7022;p166"/>
            <p:cNvSpPr/>
            <p:nvPr/>
          </p:nvSpPr>
          <p:spPr>
            <a:xfrm>
              <a:off x="1524900" y="2786725"/>
              <a:ext cx="862275" cy="1885775"/>
            </a:xfrm>
            <a:custGeom>
              <a:rect b="b" l="l" r="r" t="t"/>
              <a:pathLst>
                <a:path extrusionOk="0" h="75431" w="34491">
                  <a:moveTo>
                    <a:pt x="34272" y="1"/>
                  </a:moveTo>
                  <a:lnTo>
                    <a:pt x="34184" y="45"/>
                  </a:lnTo>
                  <a:lnTo>
                    <a:pt x="31288" y="2239"/>
                  </a:lnTo>
                  <a:lnTo>
                    <a:pt x="22555" y="9259"/>
                  </a:lnTo>
                  <a:lnTo>
                    <a:pt x="19835" y="11410"/>
                  </a:lnTo>
                  <a:lnTo>
                    <a:pt x="17509" y="12507"/>
                  </a:lnTo>
                  <a:lnTo>
                    <a:pt x="16939" y="12770"/>
                  </a:lnTo>
                  <a:lnTo>
                    <a:pt x="16456" y="13121"/>
                  </a:lnTo>
                  <a:lnTo>
                    <a:pt x="15929" y="13516"/>
                  </a:lnTo>
                  <a:lnTo>
                    <a:pt x="15447" y="13911"/>
                  </a:lnTo>
                  <a:lnTo>
                    <a:pt x="14964" y="14350"/>
                  </a:lnTo>
                  <a:lnTo>
                    <a:pt x="14481" y="14832"/>
                  </a:lnTo>
                  <a:lnTo>
                    <a:pt x="13560" y="15885"/>
                  </a:lnTo>
                  <a:lnTo>
                    <a:pt x="12726" y="17026"/>
                  </a:lnTo>
                  <a:lnTo>
                    <a:pt x="11892" y="18211"/>
                  </a:lnTo>
                  <a:lnTo>
                    <a:pt x="11059" y="19440"/>
                  </a:lnTo>
                  <a:lnTo>
                    <a:pt x="10269" y="20712"/>
                  </a:lnTo>
                  <a:lnTo>
                    <a:pt x="9479" y="21941"/>
                  </a:lnTo>
                  <a:lnTo>
                    <a:pt x="8733" y="23082"/>
                  </a:lnTo>
                  <a:lnTo>
                    <a:pt x="7943" y="24179"/>
                  </a:lnTo>
                  <a:lnTo>
                    <a:pt x="7197" y="25188"/>
                  </a:lnTo>
                  <a:lnTo>
                    <a:pt x="7153" y="25232"/>
                  </a:lnTo>
                  <a:lnTo>
                    <a:pt x="6846" y="26197"/>
                  </a:lnTo>
                  <a:lnTo>
                    <a:pt x="6846" y="26285"/>
                  </a:lnTo>
                  <a:lnTo>
                    <a:pt x="7022" y="27514"/>
                  </a:lnTo>
                  <a:lnTo>
                    <a:pt x="6320" y="33832"/>
                  </a:lnTo>
                  <a:lnTo>
                    <a:pt x="5837" y="37606"/>
                  </a:lnTo>
                  <a:lnTo>
                    <a:pt x="5398" y="40853"/>
                  </a:lnTo>
                  <a:lnTo>
                    <a:pt x="5047" y="42960"/>
                  </a:lnTo>
                  <a:lnTo>
                    <a:pt x="3950" y="47523"/>
                  </a:lnTo>
                  <a:lnTo>
                    <a:pt x="3424" y="49673"/>
                  </a:lnTo>
                  <a:lnTo>
                    <a:pt x="1712" y="52964"/>
                  </a:lnTo>
                  <a:lnTo>
                    <a:pt x="1712" y="53008"/>
                  </a:lnTo>
                  <a:lnTo>
                    <a:pt x="1230" y="56957"/>
                  </a:lnTo>
                  <a:lnTo>
                    <a:pt x="89" y="61302"/>
                  </a:lnTo>
                  <a:lnTo>
                    <a:pt x="89" y="61345"/>
                  </a:lnTo>
                  <a:lnTo>
                    <a:pt x="1" y="62355"/>
                  </a:lnTo>
                  <a:lnTo>
                    <a:pt x="45" y="62486"/>
                  </a:lnTo>
                  <a:lnTo>
                    <a:pt x="1844" y="64812"/>
                  </a:lnTo>
                  <a:lnTo>
                    <a:pt x="4740" y="68147"/>
                  </a:lnTo>
                  <a:lnTo>
                    <a:pt x="6144" y="69814"/>
                  </a:lnTo>
                  <a:lnTo>
                    <a:pt x="8250" y="72096"/>
                  </a:lnTo>
                  <a:lnTo>
                    <a:pt x="9830" y="73983"/>
                  </a:lnTo>
                  <a:lnTo>
                    <a:pt x="10927" y="75387"/>
                  </a:lnTo>
                  <a:lnTo>
                    <a:pt x="11015" y="75431"/>
                  </a:lnTo>
                  <a:lnTo>
                    <a:pt x="11147" y="75431"/>
                  </a:lnTo>
                  <a:lnTo>
                    <a:pt x="11366" y="75343"/>
                  </a:lnTo>
                  <a:lnTo>
                    <a:pt x="11454" y="75255"/>
                  </a:lnTo>
                  <a:lnTo>
                    <a:pt x="12463" y="73764"/>
                  </a:lnTo>
                  <a:lnTo>
                    <a:pt x="12507" y="73676"/>
                  </a:lnTo>
                  <a:lnTo>
                    <a:pt x="12507" y="73632"/>
                  </a:lnTo>
                  <a:lnTo>
                    <a:pt x="12463" y="73544"/>
                  </a:lnTo>
                  <a:lnTo>
                    <a:pt x="12419" y="73500"/>
                  </a:lnTo>
                  <a:lnTo>
                    <a:pt x="12244" y="73500"/>
                  </a:lnTo>
                  <a:lnTo>
                    <a:pt x="12200" y="73544"/>
                  </a:lnTo>
                  <a:lnTo>
                    <a:pt x="11190" y="75036"/>
                  </a:lnTo>
                  <a:lnTo>
                    <a:pt x="11147" y="75036"/>
                  </a:lnTo>
                  <a:lnTo>
                    <a:pt x="10093" y="73764"/>
                  </a:lnTo>
                  <a:lnTo>
                    <a:pt x="8514" y="71877"/>
                  </a:lnTo>
                  <a:lnTo>
                    <a:pt x="6407" y="69551"/>
                  </a:lnTo>
                  <a:lnTo>
                    <a:pt x="2151" y="64549"/>
                  </a:lnTo>
                  <a:lnTo>
                    <a:pt x="396" y="62311"/>
                  </a:lnTo>
                  <a:lnTo>
                    <a:pt x="440" y="61389"/>
                  </a:lnTo>
                  <a:lnTo>
                    <a:pt x="1581" y="57001"/>
                  </a:lnTo>
                  <a:lnTo>
                    <a:pt x="2063" y="53096"/>
                  </a:lnTo>
                  <a:lnTo>
                    <a:pt x="3775" y="49805"/>
                  </a:lnTo>
                  <a:lnTo>
                    <a:pt x="3775" y="49761"/>
                  </a:lnTo>
                  <a:lnTo>
                    <a:pt x="4301" y="47567"/>
                  </a:lnTo>
                  <a:lnTo>
                    <a:pt x="5398" y="43047"/>
                  </a:lnTo>
                  <a:lnTo>
                    <a:pt x="5749" y="40897"/>
                  </a:lnTo>
                  <a:lnTo>
                    <a:pt x="6188" y="37650"/>
                  </a:lnTo>
                  <a:lnTo>
                    <a:pt x="6671" y="33876"/>
                  </a:lnTo>
                  <a:lnTo>
                    <a:pt x="7373" y="27514"/>
                  </a:lnTo>
                  <a:lnTo>
                    <a:pt x="7373" y="27470"/>
                  </a:lnTo>
                  <a:lnTo>
                    <a:pt x="7197" y="26285"/>
                  </a:lnTo>
                  <a:lnTo>
                    <a:pt x="7461" y="25364"/>
                  </a:lnTo>
                  <a:lnTo>
                    <a:pt x="8250" y="24398"/>
                  </a:lnTo>
                  <a:lnTo>
                    <a:pt x="9040" y="23301"/>
                  </a:lnTo>
                  <a:lnTo>
                    <a:pt x="9786" y="22116"/>
                  </a:lnTo>
                  <a:lnTo>
                    <a:pt x="10576" y="20888"/>
                  </a:lnTo>
                  <a:lnTo>
                    <a:pt x="12156" y="18430"/>
                  </a:lnTo>
                  <a:lnTo>
                    <a:pt x="12989" y="17246"/>
                  </a:lnTo>
                  <a:lnTo>
                    <a:pt x="13823" y="16149"/>
                  </a:lnTo>
                  <a:lnTo>
                    <a:pt x="14701" y="15096"/>
                  </a:lnTo>
                  <a:lnTo>
                    <a:pt x="15184" y="14613"/>
                  </a:lnTo>
                  <a:lnTo>
                    <a:pt x="15622" y="14174"/>
                  </a:lnTo>
                  <a:lnTo>
                    <a:pt x="16105" y="13779"/>
                  </a:lnTo>
                  <a:lnTo>
                    <a:pt x="16632" y="13428"/>
                  </a:lnTo>
                  <a:lnTo>
                    <a:pt x="17114" y="13121"/>
                  </a:lnTo>
                  <a:lnTo>
                    <a:pt x="17641" y="12814"/>
                  </a:lnTo>
                  <a:lnTo>
                    <a:pt x="20010" y="11717"/>
                  </a:lnTo>
                  <a:lnTo>
                    <a:pt x="20054" y="11673"/>
                  </a:lnTo>
                  <a:lnTo>
                    <a:pt x="22775" y="9523"/>
                  </a:lnTo>
                  <a:lnTo>
                    <a:pt x="27865" y="5442"/>
                  </a:lnTo>
                  <a:lnTo>
                    <a:pt x="31507" y="2502"/>
                  </a:lnTo>
                  <a:lnTo>
                    <a:pt x="34403" y="308"/>
                  </a:lnTo>
                  <a:lnTo>
                    <a:pt x="34447" y="264"/>
                  </a:lnTo>
                  <a:lnTo>
                    <a:pt x="34491" y="176"/>
                  </a:lnTo>
                  <a:lnTo>
                    <a:pt x="34491" y="132"/>
                  </a:lnTo>
                  <a:lnTo>
                    <a:pt x="34447" y="45"/>
                  </a:lnTo>
                  <a:lnTo>
                    <a:pt x="34403"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3" name="Google Shape;7023;p166"/>
            <p:cNvSpPr/>
            <p:nvPr/>
          </p:nvSpPr>
          <p:spPr>
            <a:xfrm>
              <a:off x="2067925" y="3861800"/>
              <a:ext cx="110825" cy="71325"/>
            </a:xfrm>
            <a:custGeom>
              <a:rect b="b" l="l" r="r" t="t"/>
              <a:pathLst>
                <a:path extrusionOk="0" h="2853" w="4433">
                  <a:moveTo>
                    <a:pt x="3116" y="351"/>
                  </a:moveTo>
                  <a:lnTo>
                    <a:pt x="3555" y="615"/>
                  </a:lnTo>
                  <a:lnTo>
                    <a:pt x="4082" y="1405"/>
                  </a:lnTo>
                  <a:lnTo>
                    <a:pt x="4038" y="2151"/>
                  </a:lnTo>
                  <a:lnTo>
                    <a:pt x="3862" y="2326"/>
                  </a:lnTo>
                  <a:lnTo>
                    <a:pt x="3511" y="2502"/>
                  </a:lnTo>
                  <a:lnTo>
                    <a:pt x="2370" y="2414"/>
                  </a:lnTo>
                  <a:lnTo>
                    <a:pt x="747" y="1887"/>
                  </a:lnTo>
                  <a:lnTo>
                    <a:pt x="352" y="1492"/>
                  </a:lnTo>
                  <a:lnTo>
                    <a:pt x="352" y="1448"/>
                  </a:lnTo>
                  <a:lnTo>
                    <a:pt x="659" y="1229"/>
                  </a:lnTo>
                  <a:lnTo>
                    <a:pt x="2107" y="439"/>
                  </a:lnTo>
                  <a:lnTo>
                    <a:pt x="3116" y="351"/>
                  </a:lnTo>
                  <a:close/>
                  <a:moveTo>
                    <a:pt x="3160" y="0"/>
                  </a:moveTo>
                  <a:lnTo>
                    <a:pt x="2063" y="88"/>
                  </a:lnTo>
                  <a:lnTo>
                    <a:pt x="1975" y="88"/>
                  </a:lnTo>
                  <a:lnTo>
                    <a:pt x="483" y="922"/>
                  </a:lnTo>
                  <a:lnTo>
                    <a:pt x="440" y="966"/>
                  </a:lnTo>
                  <a:lnTo>
                    <a:pt x="88" y="1229"/>
                  </a:lnTo>
                  <a:lnTo>
                    <a:pt x="45" y="1317"/>
                  </a:lnTo>
                  <a:lnTo>
                    <a:pt x="1" y="1361"/>
                  </a:lnTo>
                  <a:lnTo>
                    <a:pt x="1" y="1580"/>
                  </a:lnTo>
                  <a:lnTo>
                    <a:pt x="88" y="1712"/>
                  </a:lnTo>
                  <a:lnTo>
                    <a:pt x="527" y="2151"/>
                  </a:lnTo>
                  <a:lnTo>
                    <a:pt x="615" y="2194"/>
                  </a:lnTo>
                  <a:lnTo>
                    <a:pt x="2283" y="2765"/>
                  </a:lnTo>
                  <a:lnTo>
                    <a:pt x="2326" y="2765"/>
                  </a:lnTo>
                  <a:lnTo>
                    <a:pt x="3555" y="2853"/>
                  </a:lnTo>
                  <a:lnTo>
                    <a:pt x="3599" y="2853"/>
                  </a:lnTo>
                  <a:lnTo>
                    <a:pt x="4038" y="2633"/>
                  </a:lnTo>
                  <a:lnTo>
                    <a:pt x="4082" y="2589"/>
                  </a:lnTo>
                  <a:lnTo>
                    <a:pt x="4345" y="2326"/>
                  </a:lnTo>
                  <a:lnTo>
                    <a:pt x="4389" y="2238"/>
                  </a:lnTo>
                  <a:lnTo>
                    <a:pt x="4433" y="1361"/>
                  </a:lnTo>
                  <a:lnTo>
                    <a:pt x="4389" y="1273"/>
                  </a:lnTo>
                  <a:lnTo>
                    <a:pt x="3818" y="351"/>
                  </a:lnTo>
                  <a:lnTo>
                    <a:pt x="3731" y="308"/>
                  </a:lnTo>
                  <a:lnTo>
                    <a:pt x="3248" y="44"/>
                  </a:lnTo>
                  <a:lnTo>
                    <a:pt x="3160"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4" name="Google Shape;7024;p166"/>
            <p:cNvSpPr/>
            <p:nvPr/>
          </p:nvSpPr>
          <p:spPr>
            <a:xfrm>
              <a:off x="2024050" y="3843150"/>
              <a:ext cx="172250" cy="154700"/>
            </a:xfrm>
            <a:custGeom>
              <a:rect b="b" l="l" r="r" t="t"/>
              <a:pathLst>
                <a:path extrusionOk="0" h="6188" w="6890">
                  <a:moveTo>
                    <a:pt x="4915" y="395"/>
                  </a:moveTo>
                  <a:lnTo>
                    <a:pt x="5705" y="703"/>
                  </a:lnTo>
                  <a:lnTo>
                    <a:pt x="5924" y="966"/>
                  </a:lnTo>
                  <a:lnTo>
                    <a:pt x="6495" y="2589"/>
                  </a:lnTo>
                  <a:lnTo>
                    <a:pt x="6539" y="5793"/>
                  </a:lnTo>
                  <a:lnTo>
                    <a:pt x="6495" y="5837"/>
                  </a:lnTo>
                  <a:lnTo>
                    <a:pt x="6144" y="5837"/>
                  </a:lnTo>
                  <a:lnTo>
                    <a:pt x="4652" y="5486"/>
                  </a:lnTo>
                  <a:lnTo>
                    <a:pt x="2589" y="4783"/>
                  </a:lnTo>
                  <a:lnTo>
                    <a:pt x="878" y="3950"/>
                  </a:lnTo>
                  <a:lnTo>
                    <a:pt x="571" y="3599"/>
                  </a:lnTo>
                  <a:lnTo>
                    <a:pt x="352" y="2853"/>
                  </a:lnTo>
                  <a:lnTo>
                    <a:pt x="571" y="2414"/>
                  </a:lnTo>
                  <a:lnTo>
                    <a:pt x="966" y="1975"/>
                  </a:lnTo>
                  <a:lnTo>
                    <a:pt x="2677" y="1054"/>
                  </a:lnTo>
                  <a:lnTo>
                    <a:pt x="4125" y="395"/>
                  </a:lnTo>
                  <a:close/>
                  <a:moveTo>
                    <a:pt x="4915" y="0"/>
                  </a:moveTo>
                  <a:lnTo>
                    <a:pt x="4081" y="44"/>
                  </a:lnTo>
                  <a:lnTo>
                    <a:pt x="3994" y="44"/>
                  </a:lnTo>
                  <a:lnTo>
                    <a:pt x="2502" y="746"/>
                  </a:lnTo>
                  <a:lnTo>
                    <a:pt x="746" y="1712"/>
                  </a:lnTo>
                  <a:lnTo>
                    <a:pt x="703" y="1712"/>
                  </a:lnTo>
                  <a:lnTo>
                    <a:pt x="264" y="2194"/>
                  </a:lnTo>
                  <a:lnTo>
                    <a:pt x="264" y="2238"/>
                  </a:lnTo>
                  <a:lnTo>
                    <a:pt x="1" y="2765"/>
                  </a:lnTo>
                  <a:lnTo>
                    <a:pt x="1" y="2897"/>
                  </a:lnTo>
                  <a:lnTo>
                    <a:pt x="220" y="3730"/>
                  </a:lnTo>
                  <a:lnTo>
                    <a:pt x="264" y="3818"/>
                  </a:lnTo>
                  <a:lnTo>
                    <a:pt x="659" y="4213"/>
                  </a:lnTo>
                  <a:lnTo>
                    <a:pt x="703" y="4257"/>
                  </a:lnTo>
                  <a:lnTo>
                    <a:pt x="2458" y="5091"/>
                  </a:lnTo>
                  <a:lnTo>
                    <a:pt x="4564" y="5837"/>
                  </a:lnTo>
                  <a:lnTo>
                    <a:pt x="6100" y="6188"/>
                  </a:lnTo>
                  <a:lnTo>
                    <a:pt x="6626" y="6188"/>
                  </a:lnTo>
                  <a:lnTo>
                    <a:pt x="6802" y="6056"/>
                  </a:lnTo>
                  <a:lnTo>
                    <a:pt x="6890" y="6012"/>
                  </a:lnTo>
                  <a:lnTo>
                    <a:pt x="6890" y="5924"/>
                  </a:lnTo>
                  <a:lnTo>
                    <a:pt x="6846" y="2546"/>
                  </a:lnTo>
                  <a:lnTo>
                    <a:pt x="6802" y="2502"/>
                  </a:lnTo>
                  <a:lnTo>
                    <a:pt x="6232" y="834"/>
                  </a:lnTo>
                  <a:lnTo>
                    <a:pt x="6232" y="746"/>
                  </a:lnTo>
                  <a:lnTo>
                    <a:pt x="5968" y="483"/>
                  </a:lnTo>
                  <a:lnTo>
                    <a:pt x="5880" y="395"/>
                  </a:lnTo>
                  <a:lnTo>
                    <a:pt x="5003" y="44"/>
                  </a:lnTo>
                  <a:lnTo>
                    <a:pt x="4915"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5" name="Google Shape;7025;p166"/>
            <p:cNvSpPr/>
            <p:nvPr/>
          </p:nvSpPr>
          <p:spPr>
            <a:xfrm>
              <a:off x="1979075" y="3826700"/>
              <a:ext cx="240275" cy="215025"/>
            </a:xfrm>
            <a:custGeom>
              <a:rect b="b" l="l" r="r" t="t"/>
              <a:pathLst>
                <a:path extrusionOk="0" h="8601" w="9611">
                  <a:moveTo>
                    <a:pt x="6714" y="351"/>
                  </a:moveTo>
                  <a:lnTo>
                    <a:pt x="7855" y="702"/>
                  </a:lnTo>
                  <a:lnTo>
                    <a:pt x="8206" y="966"/>
                  </a:lnTo>
                  <a:lnTo>
                    <a:pt x="8864" y="3028"/>
                  </a:lnTo>
                  <a:lnTo>
                    <a:pt x="9259" y="6495"/>
                  </a:lnTo>
                  <a:lnTo>
                    <a:pt x="8952" y="7592"/>
                  </a:lnTo>
                  <a:lnTo>
                    <a:pt x="8645" y="8250"/>
                  </a:lnTo>
                  <a:lnTo>
                    <a:pt x="7987" y="8162"/>
                  </a:lnTo>
                  <a:lnTo>
                    <a:pt x="1054" y="6451"/>
                  </a:lnTo>
                  <a:lnTo>
                    <a:pt x="483" y="6144"/>
                  </a:lnTo>
                  <a:lnTo>
                    <a:pt x="395" y="5924"/>
                  </a:lnTo>
                  <a:lnTo>
                    <a:pt x="1931" y="2633"/>
                  </a:lnTo>
                  <a:lnTo>
                    <a:pt x="2545" y="2019"/>
                  </a:lnTo>
                  <a:lnTo>
                    <a:pt x="4432" y="1010"/>
                  </a:lnTo>
                  <a:lnTo>
                    <a:pt x="5837" y="395"/>
                  </a:lnTo>
                  <a:lnTo>
                    <a:pt x="6714" y="351"/>
                  </a:lnTo>
                  <a:close/>
                  <a:moveTo>
                    <a:pt x="6714" y="0"/>
                  </a:moveTo>
                  <a:lnTo>
                    <a:pt x="5793" y="44"/>
                  </a:lnTo>
                  <a:lnTo>
                    <a:pt x="5749" y="44"/>
                  </a:lnTo>
                  <a:lnTo>
                    <a:pt x="4301" y="658"/>
                  </a:lnTo>
                  <a:lnTo>
                    <a:pt x="2370" y="1712"/>
                  </a:lnTo>
                  <a:lnTo>
                    <a:pt x="2326" y="1755"/>
                  </a:lnTo>
                  <a:lnTo>
                    <a:pt x="1668" y="2414"/>
                  </a:lnTo>
                  <a:lnTo>
                    <a:pt x="1624" y="2458"/>
                  </a:lnTo>
                  <a:lnTo>
                    <a:pt x="44" y="5880"/>
                  </a:lnTo>
                  <a:lnTo>
                    <a:pt x="0" y="5924"/>
                  </a:lnTo>
                  <a:lnTo>
                    <a:pt x="44" y="6012"/>
                  </a:lnTo>
                  <a:lnTo>
                    <a:pt x="176" y="6319"/>
                  </a:lnTo>
                  <a:lnTo>
                    <a:pt x="264" y="6407"/>
                  </a:lnTo>
                  <a:lnTo>
                    <a:pt x="922" y="6758"/>
                  </a:lnTo>
                  <a:lnTo>
                    <a:pt x="966" y="6802"/>
                  </a:lnTo>
                  <a:lnTo>
                    <a:pt x="5793" y="7986"/>
                  </a:lnTo>
                  <a:lnTo>
                    <a:pt x="7899" y="8513"/>
                  </a:lnTo>
                  <a:lnTo>
                    <a:pt x="7943" y="8513"/>
                  </a:lnTo>
                  <a:lnTo>
                    <a:pt x="8733" y="8601"/>
                  </a:lnTo>
                  <a:lnTo>
                    <a:pt x="8864" y="8601"/>
                  </a:lnTo>
                  <a:lnTo>
                    <a:pt x="8908" y="8513"/>
                  </a:lnTo>
                  <a:lnTo>
                    <a:pt x="9303" y="7723"/>
                  </a:lnTo>
                  <a:lnTo>
                    <a:pt x="9610" y="6538"/>
                  </a:lnTo>
                  <a:lnTo>
                    <a:pt x="9610" y="6495"/>
                  </a:lnTo>
                  <a:lnTo>
                    <a:pt x="9215" y="2984"/>
                  </a:lnTo>
                  <a:lnTo>
                    <a:pt x="9215" y="2940"/>
                  </a:lnTo>
                  <a:lnTo>
                    <a:pt x="8513" y="834"/>
                  </a:lnTo>
                  <a:lnTo>
                    <a:pt x="8469" y="746"/>
                  </a:lnTo>
                  <a:lnTo>
                    <a:pt x="8031" y="395"/>
                  </a:lnTo>
                  <a:lnTo>
                    <a:pt x="7987" y="395"/>
                  </a:lnTo>
                  <a:lnTo>
                    <a:pt x="6802"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6" name="Google Shape;7026;p166"/>
            <p:cNvSpPr/>
            <p:nvPr/>
          </p:nvSpPr>
          <p:spPr>
            <a:xfrm>
              <a:off x="1923125" y="3808050"/>
              <a:ext cx="342300" cy="295125"/>
            </a:xfrm>
            <a:custGeom>
              <a:rect b="b" l="l" r="r" t="t"/>
              <a:pathLst>
                <a:path extrusionOk="0" h="11805" w="13692">
                  <a:moveTo>
                    <a:pt x="8952" y="351"/>
                  </a:moveTo>
                  <a:lnTo>
                    <a:pt x="10883" y="1097"/>
                  </a:lnTo>
                  <a:lnTo>
                    <a:pt x="11848" y="4213"/>
                  </a:lnTo>
                  <a:lnTo>
                    <a:pt x="12463" y="8162"/>
                  </a:lnTo>
                  <a:lnTo>
                    <a:pt x="12463" y="8206"/>
                  </a:lnTo>
                  <a:lnTo>
                    <a:pt x="13340" y="9478"/>
                  </a:lnTo>
                  <a:lnTo>
                    <a:pt x="13340" y="9917"/>
                  </a:lnTo>
                  <a:lnTo>
                    <a:pt x="12901" y="10400"/>
                  </a:lnTo>
                  <a:lnTo>
                    <a:pt x="11497" y="11146"/>
                  </a:lnTo>
                  <a:lnTo>
                    <a:pt x="10444" y="11453"/>
                  </a:lnTo>
                  <a:lnTo>
                    <a:pt x="8382" y="10663"/>
                  </a:lnTo>
                  <a:lnTo>
                    <a:pt x="8382" y="10619"/>
                  </a:lnTo>
                  <a:lnTo>
                    <a:pt x="5003" y="9829"/>
                  </a:lnTo>
                  <a:lnTo>
                    <a:pt x="1536" y="9303"/>
                  </a:lnTo>
                  <a:lnTo>
                    <a:pt x="352" y="8952"/>
                  </a:lnTo>
                  <a:lnTo>
                    <a:pt x="352" y="8689"/>
                  </a:lnTo>
                  <a:lnTo>
                    <a:pt x="571" y="8118"/>
                  </a:lnTo>
                  <a:lnTo>
                    <a:pt x="1668" y="6582"/>
                  </a:lnTo>
                  <a:lnTo>
                    <a:pt x="3028" y="4388"/>
                  </a:lnTo>
                  <a:lnTo>
                    <a:pt x="3994" y="2589"/>
                  </a:lnTo>
                  <a:lnTo>
                    <a:pt x="5310" y="1712"/>
                  </a:lnTo>
                  <a:lnTo>
                    <a:pt x="8162" y="351"/>
                  </a:lnTo>
                  <a:close/>
                  <a:moveTo>
                    <a:pt x="8075" y="0"/>
                  </a:moveTo>
                  <a:lnTo>
                    <a:pt x="5178" y="1404"/>
                  </a:lnTo>
                  <a:lnTo>
                    <a:pt x="5135" y="1404"/>
                  </a:lnTo>
                  <a:lnTo>
                    <a:pt x="3774" y="2326"/>
                  </a:lnTo>
                  <a:lnTo>
                    <a:pt x="3686" y="2370"/>
                  </a:lnTo>
                  <a:lnTo>
                    <a:pt x="2721" y="4213"/>
                  </a:lnTo>
                  <a:lnTo>
                    <a:pt x="1361" y="6407"/>
                  </a:lnTo>
                  <a:lnTo>
                    <a:pt x="264" y="7943"/>
                  </a:lnTo>
                  <a:lnTo>
                    <a:pt x="264" y="7987"/>
                  </a:lnTo>
                  <a:lnTo>
                    <a:pt x="44" y="8557"/>
                  </a:lnTo>
                  <a:lnTo>
                    <a:pt x="0" y="8601"/>
                  </a:lnTo>
                  <a:lnTo>
                    <a:pt x="0" y="9084"/>
                  </a:lnTo>
                  <a:lnTo>
                    <a:pt x="0" y="9171"/>
                  </a:lnTo>
                  <a:lnTo>
                    <a:pt x="88" y="9259"/>
                  </a:lnTo>
                  <a:lnTo>
                    <a:pt x="1449" y="9610"/>
                  </a:lnTo>
                  <a:lnTo>
                    <a:pt x="1492" y="9610"/>
                  </a:lnTo>
                  <a:lnTo>
                    <a:pt x="4959" y="10181"/>
                  </a:lnTo>
                  <a:lnTo>
                    <a:pt x="8294" y="10970"/>
                  </a:lnTo>
                  <a:lnTo>
                    <a:pt x="10400" y="11804"/>
                  </a:lnTo>
                  <a:lnTo>
                    <a:pt x="10488" y="11804"/>
                  </a:lnTo>
                  <a:lnTo>
                    <a:pt x="11585" y="11453"/>
                  </a:lnTo>
                  <a:lnTo>
                    <a:pt x="11629" y="11453"/>
                  </a:lnTo>
                  <a:lnTo>
                    <a:pt x="13121" y="10707"/>
                  </a:lnTo>
                  <a:lnTo>
                    <a:pt x="13165" y="10663"/>
                  </a:lnTo>
                  <a:lnTo>
                    <a:pt x="13647" y="10093"/>
                  </a:lnTo>
                  <a:lnTo>
                    <a:pt x="13691" y="10005"/>
                  </a:lnTo>
                  <a:lnTo>
                    <a:pt x="13691" y="9391"/>
                  </a:lnTo>
                  <a:lnTo>
                    <a:pt x="13647" y="9303"/>
                  </a:lnTo>
                  <a:lnTo>
                    <a:pt x="12770" y="8030"/>
                  </a:lnTo>
                  <a:lnTo>
                    <a:pt x="12155" y="4125"/>
                  </a:lnTo>
                  <a:lnTo>
                    <a:pt x="11190" y="922"/>
                  </a:lnTo>
                  <a:lnTo>
                    <a:pt x="11190" y="878"/>
                  </a:lnTo>
                  <a:lnTo>
                    <a:pt x="11102" y="834"/>
                  </a:lnTo>
                  <a:lnTo>
                    <a:pt x="9040"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7" name="Google Shape;7027;p166"/>
            <p:cNvSpPr/>
            <p:nvPr/>
          </p:nvSpPr>
          <p:spPr>
            <a:xfrm>
              <a:off x="1712500" y="4127275"/>
              <a:ext cx="79000" cy="51575"/>
            </a:xfrm>
            <a:custGeom>
              <a:rect b="b" l="l" r="r" t="t"/>
              <a:pathLst>
                <a:path extrusionOk="0" h="2063" w="3160">
                  <a:moveTo>
                    <a:pt x="1931" y="352"/>
                  </a:moveTo>
                  <a:lnTo>
                    <a:pt x="2502" y="527"/>
                  </a:lnTo>
                  <a:lnTo>
                    <a:pt x="2677" y="703"/>
                  </a:lnTo>
                  <a:lnTo>
                    <a:pt x="2546" y="790"/>
                  </a:lnTo>
                  <a:lnTo>
                    <a:pt x="1492" y="1317"/>
                  </a:lnTo>
                  <a:lnTo>
                    <a:pt x="351" y="1624"/>
                  </a:lnTo>
                  <a:lnTo>
                    <a:pt x="746" y="1010"/>
                  </a:lnTo>
                  <a:lnTo>
                    <a:pt x="1317" y="439"/>
                  </a:lnTo>
                  <a:lnTo>
                    <a:pt x="1931" y="352"/>
                  </a:lnTo>
                  <a:close/>
                  <a:moveTo>
                    <a:pt x="1931" y="0"/>
                  </a:moveTo>
                  <a:lnTo>
                    <a:pt x="1185" y="132"/>
                  </a:lnTo>
                  <a:lnTo>
                    <a:pt x="1097" y="176"/>
                  </a:lnTo>
                  <a:lnTo>
                    <a:pt x="483" y="790"/>
                  </a:lnTo>
                  <a:lnTo>
                    <a:pt x="44" y="1449"/>
                  </a:lnTo>
                  <a:lnTo>
                    <a:pt x="44" y="1536"/>
                  </a:lnTo>
                  <a:lnTo>
                    <a:pt x="0" y="1843"/>
                  </a:lnTo>
                  <a:lnTo>
                    <a:pt x="0" y="1931"/>
                  </a:lnTo>
                  <a:lnTo>
                    <a:pt x="44" y="2019"/>
                  </a:lnTo>
                  <a:lnTo>
                    <a:pt x="176" y="2063"/>
                  </a:lnTo>
                  <a:lnTo>
                    <a:pt x="220" y="2019"/>
                  </a:lnTo>
                  <a:lnTo>
                    <a:pt x="1580" y="1668"/>
                  </a:lnTo>
                  <a:lnTo>
                    <a:pt x="1624" y="1668"/>
                  </a:lnTo>
                  <a:lnTo>
                    <a:pt x="2677" y="1097"/>
                  </a:lnTo>
                  <a:lnTo>
                    <a:pt x="3072" y="878"/>
                  </a:lnTo>
                  <a:lnTo>
                    <a:pt x="3116" y="834"/>
                  </a:lnTo>
                  <a:lnTo>
                    <a:pt x="3160" y="746"/>
                  </a:lnTo>
                  <a:lnTo>
                    <a:pt x="3160" y="659"/>
                  </a:lnTo>
                  <a:lnTo>
                    <a:pt x="3116" y="615"/>
                  </a:lnTo>
                  <a:lnTo>
                    <a:pt x="2721" y="264"/>
                  </a:lnTo>
                  <a:lnTo>
                    <a:pt x="2633" y="220"/>
                  </a:lnTo>
                  <a:lnTo>
                    <a:pt x="2019"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8" name="Google Shape;7028;p166"/>
            <p:cNvSpPr/>
            <p:nvPr/>
          </p:nvSpPr>
          <p:spPr>
            <a:xfrm>
              <a:off x="2405800" y="1437400"/>
              <a:ext cx="928100" cy="1383375"/>
            </a:xfrm>
            <a:custGeom>
              <a:rect b="b" l="l" r="r" t="t"/>
              <a:pathLst>
                <a:path extrusionOk="0" h="55335" w="37124">
                  <a:moveTo>
                    <a:pt x="36773" y="1"/>
                  </a:moveTo>
                  <a:lnTo>
                    <a:pt x="36685" y="45"/>
                  </a:lnTo>
                  <a:lnTo>
                    <a:pt x="36641" y="89"/>
                  </a:lnTo>
                  <a:lnTo>
                    <a:pt x="36597" y="133"/>
                  </a:lnTo>
                  <a:lnTo>
                    <a:pt x="36597" y="220"/>
                  </a:lnTo>
                  <a:lnTo>
                    <a:pt x="36641" y="264"/>
                  </a:lnTo>
                  <a:lnTo>
                    <a:pt x="36685" y="396"/>
                  </a:lnTo>
                  <a:lnTo>
                    <a:pt x="36773" y="1361"/>
                  </a:lnTo>
                  <a:lnTo>
                    <a:pt x="36773" y="3204"/>
                  </a:lnTo>
                  <a:lnTo>
                    <a:pt x="36071" y="4916"/>
                  </a:lnTo>
                  <a:lnTo>
                    <a:pt x="36071" y="4959"/>
                  </a:lnTo>
                  <a:lnTo>
                    <a:pt x="35281" y="7856"/>
                  </a:lnTo>
                  <a:lnTo>
                    <a:pt x="34667" y="9962"/>
                  </a:lnTo>
                  <a:lnTo>
                    <a:pt x="34008" y="11980"/>
                  </a:lnTo>
                  <a:lnTo>
                    <a:pt x="32648" y="14745"/>
                  </a:lnTo>
                  <a:lnTo>
                    <a:pt x="31551" y="16851"/>
                  </a:lnTo>
                  <a:lnTo>
                    <a:pt x="30630" y="18957"/>
                  </a:lnTo>
                  <a:lnTo>
                    <a:pt x="29138" y="21634"/>
                  </a:lnTo>
                  <a:lnTo>
                    <a:pt x="27733" y="23872"/>
                  </a:lnTo>
                  <a:lnTo>
                    <a:pt x="26505" y="25803"/>
                  </a:lnTo>
                  <a:lnTo>
                    <a:pt x="25144" y="28216"/>
                  </a:lnTo>
                  <a:lnTo>
                    <a:pt x="25144" y="28260"/>
                  </a:lnTo>
                  <a:lnTo>
                    <a:pt x="24881" y="29094"/>
                  </a:lnTo>
                  <a:lnTo>
                    <a:pt x="24881" y="29137"/>
                  </a:lnTo>
                  <a:lnTo>
                    <a:pt x="24881" y="30059"/>
                  </a:lnTo>
                  <a:lnTo>
                    <a:pt x="25232" y="32736"/>
                  </a:lnTo>
                  <a:lnTo>
                    <a:pt x="25583" y="36290"/>
                  </a:lnTo>
                  <a:lnTo>
                    <a:pt x="25496" y="36422"/>
                  </a:lnTo>
                  <a:lnTo>
                    <a:pt x="23345" y="37694"/>
                  </a:lnTo>
                  <a:lnTo>
                    <a:pt x="21371" y="39098"/>
                  </a:lnTo>
                  <a:lnTo>
                    <a:pt x="21327" y="39098"/>
                  </a:lnTo>
                  <a:lnTo>
                    <a:pt x="19659" y="40590"/>
                  </a:lnTo>
                  <a:lnTo>
                    <a:pt x="16500" y="43048"/>
                  </a:lnTo>
                  <a:lnTo>
                    <a:pt x="16456" y="43091"/>
                  </a:lnTo>
                  <a:lnTo>
                    <a:pt x="14964" y="44583"/>
                  </a:lnTo>
                  <a:lnTo>
                    <a:pt x="12595" y="47085"/>
                  </a:lnTo>
                  <a:lnTo>
                    <a:pt x="10401" y="48313"/>
                  </a:lnTo>
                  <a:lnTo>
                    <a:pt x="8250" y="49147"/>
                  </a:lnTo>
                  <a:lnTo>
                    <a:pt x="8207" y="49147"/>
                  </a:lnTo>
                  <a:lnTo>
                    <a:pt x="6627" y="50156"/>
                  </a:lnTo>
                  <a:lnTo>
                    <a:pt x="89" y="55027"/>
                  </a:lnTo>
                  <a:lnTo>
                    <a:pt x="45" y="55071"/>
                  </a:lnTo>
                  <a:lnTo>
                    <a:pt x="1" y="55115"/>
                  </a:lnTo>
                  <a:lnTo>
                    <a:pt x="45" y="55202"/>
                  </a:lnTo>
                  <a:lnTo>
                    <a:pt x="45" y="55246"/>
                  </a:lnTo>
                  <a:lnTo>
                    <a:pt x="133" y="55334"/>
                  </a:lnTo>
                  <a:lnTo>
                    <a:pt x="176" y="55334"/>
                  </a:lnTo>
                  <a:lnTo>
                    <a:pt x="308" y="55290"/>
                  </a:lnTo>
                  <a:lnTo>
                    <a:pt x="6846" y="50463"/>
                  </a:lnTo>
                  <a:lnTo>
                    <a:pt x="8382" y="49454"/>
                  </a:lnTo>
                  <a:lnTo>
                    <a:pt x="10532" y="48620"/>
                  </a:lnTo>
                  <a:lnTo>
                    <a:pt x="10576" y="48620"/>
                  </a:lnTo>
                  <a:lnTo>
                    <a:pt x="12814" y="47348"/>
                  </a:lnTo>
                  <a:lnTo>
                    <a:pt x="12858" y="47348"/>
                  </a:lnTo>
                  <a:lnTo>
                    <a:pt x="15227" y="44803"/>
                  </a:lnTo>
                  <a:lnTo>
                    <a:pt x="16719" y="43355"/>
                  </a:lnTo>
                  <a:lnTo>
                    <a:pt x="19879" y="40854"/>
                  </a:lnTo>
                  <a:lnTo>
                    <a:pt x="21546" y="39362"/>
                  </a:lnTo>
                  <a:lnTo>
                    <a:pt x="23521" y="37957"/>
                  </a:lnTo>
                  <a:lnTo>
                    <a:pt x="25715" y="36729"/>
                  </a:lnTo>
                  <a:lnTo>
                    <a:pt x="25759" y="36641"/>
                  </a:lnTo>
                  <a:lnTo>
                    <a:pt x="25890" y="36422"/>
                  </a:lnTo>
                  <a:lnTo>
                    <a:pt x="25934" y="36334"/>
                  </a:lnTo>
                  <a:lnTo>
                    <a:pt x="25583" y="32692"/>
                  </a:lnTo>
                  <a:lnTo>
                    <a:pt x="25232" y="30015"/>
                  </a:lnTo>
                  <a:lnTo>
                    <a:pt x="25232" y="29181"/>
                  </a:lnTo>
                  <a:lnTo>
                    <a:pt x="25452" y="28391"/>
                  </a:lnTo>
                  <a:lnTo>
                    <a:pt x="26812" y="25978"/>
                  </a:lnTo>
                  <a:lnTo>
                    <a:pt x="29445" y="21809"/>
                  </a:lnTo>
                  <a:lnTo>
                    <a:pt x="30937" y="19133"/>
                  </a:lnTo>
                  <a:lnTo>
                    <a:pt x="30981" y="19133"/>
                  </a:lnTo>
                  <a:lnTo>
                    <a:pt x="31858" y="17026"/>
                  </a:lnTo>
                  <a:lnTo>
                    <a:pt x="32955" y="14920"/>
                  </a:lnTo>
                  <a:lnTo>
                    <a:pt x="34359" y="12112"/>
                  </a:lnTo>
                  <a:lnTo>
                    <a:pt x="35018" y="10050"/>
                  </a:lnTo>
                  <a:lnTo>
                    <a:pt x="35632" y="7943"/>
                  </a:lnTo>
                  <a:lnTo>
                    <a:pt x="36422" y="5047"/>
                  </a:lnTo>
                  <a:lnTo>
                    <a:pt x="37080" y="3292"/>
                  </a:lnTo>
                  <a:lnTo>
                    <a:pt x="37124" y="3248"/>
                  </a:lnTo>
                  <a:lnTo>
                    <a:pt x="37124" y="1361"/>
                  </a:lnTo>
                  <a:lnTo>
                    <a:pt x="37036" y="352"/>
                  </a:lnTo>
                  <a:lnTo>
                    <a:pt x="37036" y="264"/>
                  </a:lnTo>
                  <a:lnTo>
                    <a:pt x="36948" y="89"/>
                  </a:lnTo>
                  <a:lnTo>
                    <a:pt x="36904" y="45"/>
                  </a:lnTo>
                  <a:lnTo>
                    <a:pt x="36817"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9" name="Google Shape;7029;p166"/>
            <p:cNvSpPr/>
            <p:nvPr/>
          </p:nvSpPr>
          <p:spPr>
            <a:xfrm>
              <a:off x="2378375" y="1436325"/>
              <a:ext cx="928100" cy="1359200"/>
            </a:xfrm>
            <a:custGeom>
              <a:rect b="b" l="l" r="r" t="t"/>
              <a:pathLst>
                <a:path extrusionOk="0" h="54368" w="37124">
                  <a:moveTo>
                    <a:pt x="36641" y="0"/>
                  </a:moveTo>
                  <a:lnTo>
                    <a:pt x="36553" y="44"/>
                  </a:lnTo>
                  <a:lnTo>
                    <a:pt x="36510" y="88"/>
                  </a:lnTo>
                  <a:lnTo>
                    <a:pt x="36510" y="132"/>
                  </a:lnTo>
                  <a:lnTo>
                    <a:pt x="36510" y="219"/>
                  </a:lnTo>
                  <a:lnTo>
                    <a:pt x="36685" y="878"/>
                  </a:lnTo>
                  <a:lnTo>
                    <a:pt x="36773" y="1316"/>
                  </a:lnTo>
                  <a:lnTo>
                    <a:pt x="36685" y="2194"/>
                  </a:lnTo>
                  <a:lnTo>
                    <a:pt x="36115" y="4169"/>
                  </a:lnTo>
                  <a:lnTo>
                    <a:pt x="35588" y="6275"/>
                  </a:lnTo>
                  <a:lnTo>
                    <a:pt x="34886" y="8776"/>
                  </a:lnTo>
                  <a:lnTo>
                    <a:pt x="34140" y="11102"/>
                  </a:lnTo>
                  <a:lnTo>
                    <a:pt x="32824" y="14042"/>
                  </a:lnTo>
                  <a:lnTo>
                    <a:pt x="31814" y="15929"/>
                  </a:lnTo>
                  <a:lnTo>
                    <a:pt x="30542" y="18693"/>
                  </a:lnTo>
                  <a:lnTo>
                    <a:pt x="29094" y="21194"/>
                  </a:lnTo>
                  <a:lnTo>
                    <a:pt x="27558" y="23652"/>
                  </a:lnTo>
                  <a:lnTo>
                    <a:pt x="26285" y="25758"/>
                  </a:lnTo>
                  <a:lnTo>
                    <a:pt x="24881" y="28171"/>
                  </a:lnTo>
                  <a:lnTo>
                    <a:pt x="22599" y="31682"/>
                  </a:lnTo>
                  <a:lnTo>
                    <a:pt x="22599" y="31769"/>
                  </a:lnTo>
                  <a:lnTo>
                    <a:pt x="22468" y="32866"/>
                  </a:lnTo>
                  <a:lnTo>
                    <a:pt x="22380" y="35631"/>
                  </a:lnTo>
                  <a:lnTo>
                    <a:pt x="22161" y="36508"/>
                  </a:lnTo>
                  <a:lnTo>
                    <a:pt x="21722" y="37254"/>
                  </a:lnTo>
                  <a:lnTo>
                    <a:pt x="20142" y="38790"/>
                  </a:lnTo>
                  <a:lnTo>
                    <a:pt x="17070" y="41335"/>
                  </a:lnTo>
                  <a:lnTo>
                    <a:pt x="17070" y="41379"/>
                  </a:lnTo>
                  <a:lnTo>
                    <a:pt x="15491" y="43047"/>
                  </a:lnTo>
                  <a:lnTo>
                    <a:pt x="13516" y="45285"/>
                  </a:lnTo>
                  <a:lnTo>
                    <a:pt x="12331" y="46294"/>
                  </a:lnTo>
                  <a:lnTo>
                    <a:pt x="11234" y="46820"/>
                  </a:lnTo>
                  <a:lnTo>
                    <a:pt x="8777" y="47742"/>
                  </a:lnTo>
                  <a:lnTo>
                    <a:pt x="8733" y="47786"/>
                  </a:lnTo>
                  <a:lnTo>
                    <a:pt x="6934" y="48927"/>
                  </a:lnTo>
                  <a:lnTo>
                    <a:pt x="2195" y="52481"/>
                  </a:lnTo>
                  <a:lnTo>
                    <a:pt x="45" y="54061"/>
                  </a:lnTo>
                  <a:lnTo>
                    <a:pt x="1" y="54104"/>
                  </a:lnTo>
                  <a:lnTo>
                    <a:pt x="1" y="54148"/>
                  </a:lnTo>
                  <a:lnTo>
                    <a:pt x="1" y="54236"/>
                  </a:lnTo>
                  <a:lnTo>
                    <a:pt x="1" y="54280"/>
                  </a:lnTo>
                  <a:lnTo>
                    <a:pt x="89" y="54324"/>
                  </a:lnTo>
                  <a:lnTo>
                    <a:pt x="176" y="54368"/>
                  </a:lnTo>
                  <a:lnTo>
                    <a:pt x="264" y="54324"/>
                  </a:lnTo>
                  <a:lnTo>
                    <a:pt x="2370" y="52788"/>
                  </a:lnTo>
                  <a:lnTo>
                    <a:pt x="5486" y="50462"/>
                  </a:lnTo>
                  <a:lnTo>
                    <a:pt x="7153" y="49190"/>
                  </a:lnTo>
                  <a:lnTo>
                    <a:pt x="8909" y="48093"/>
                  </a:lnTo>
                  <a:lnTo>
                    <a:pt x="11366" y="47128"/>
                  </a:lnTo>
                  <a:lnTo>
                    <a:pt x="12507" y="46601"/>
                  </a:lnTo>
                  <a:lnTo>
                    <a:pt x="12551" y="46601"/>
                  </a:lnTo>
                  <a:lnTo>
                    <a:pt x="13736" y="45548"/>
                  </a:lnTo>
                  <a:lnTo>
                    <a:pt x="13779" y="45548"/>
                  </a:lnTo>
                  <a:lnTo>
                    <a:pt x="15754" y="43310"/>
                  </a:lnTo>
                  <a:lnTo>
                    <a:pt x="17334" y="41599"/>
                  </a:lnTo>
                  <a:lnTo>
                    <a:pt x="20361" y="39054"/>
                  </a:lnTo>
                  <a:lnTo>
                    <a:pt x="21985" y="37474"/>
                  </a:lnTo>
                  <a:lnTo>
                    <a:pt x="22029" y="37474"/>
                  </a:lnTo>
                  <a:lnTo>
                    <a:pt x="22512" y="36640"/>
                  </a:lnTo>
                  <a:lnTo>
                    <a:pt x="22512" y="36596"/>
                  </a:lnTo>
                  <a:lnTo>
                    <a:pt x="22731" y="35675"/>
                  </a:lnTo>
                  <a:lnTo>
                    <a:pt x="22819" y="32910"/>
                  </a:lnTo>
                  <a:lnTo>
                    <a:pt x="22950" y="31813"/>
                  </a:lnTo>
                  <a:lnTo>
                    <a:pt x="25188" y="28347"/>
                  </a:lnTo>
                  <a:lnTo>
                    <a:pt x="26593" y="25933"/>
                  </a:lnTo>
                  <a:lnTo>
                    <a:pt x="27821" y="23827"/>
                  </a:lnTo>
                  <a:lnTo>
                    <a:pt x="29401" y="21370"/>
                  </a:lnTo>
                  <a:lnTo>
                    <a:pt x="30849" y="18869"/>
                  </a:lnTo>
                  <a:lnTo>
                    <a:pt x="32121" y="16104"/>
                  </a:lnTo>
                  <a:lnTo>
                    <a:pt x="33131" y="14173"/>
                  </a:lnTo>
                  <a:lnTo>
                    <a:pt x="34491" y="11233"/>
                  </a:lnTo>
                  <a:lnTo>
                    <a:pt x="35237" y="8864"/>
                  </a:lnTo>
                  <a:lnTo>
                    <a:pt x="35895" y="6363"/>
                  </a:lnTo>
                  <a:lnTo>
                    <a:pt x="36466" y="4256"/>
                  </a:lnTo>
                  <a:lnTo>
                    <a:pt x="36992" y="2282"/>
                  </a:lnTo>
                  <a:lnTo>
                    <a:pt x="37036" y="2238"/>
                  </a:lnTo>
                  <a:lnTo>
                    <a:pt x="37124" y="1316"/>
                  </a:lnTo>
                  <a:lnTo>
                    <a:pt x="37124" y="1273"/>
                  </a:lnTo>
                  <a:lnTo>
                    <a:pt x="37036" y="790"/>
                  </a:lnTo>
                  <a:lnTo>
                    <a:pt x="36861" y="132"/>
                  </a:lnTo>
                  <a:lnTo>
                    <a:pt x="36817" y="44"/>
                  </a:lnTo>
                  <a:lnTo>
                    <a:pt x="36773"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0" name="Google Shape;7030;p166"/>
            <p:cNvSpPr/>
            <p:nvPr/>
          </p:nvSpPr>
          <p:spPr>
            <a:xfrm>
              <a:off x="2348775" y="1447275"/>
              <a:ext cx="932475" cy="1321925"/>
            </a:xfrm>
            <a:custGeom>
              <a:rect b="b" l="l" r="r" t="t"/>
              <a:pathLst>
                <a:path extrusionOk="0" h="52877" w="37299">
                  <a:moveTo>
                    <a:pt x="37079" y="1"/>
                  </a:moveTo>
                  <a:lnTo>
                    <a:pt x="36991" y="45"/>
                  </a:lnTo>
                  <a:lnTo>
                    <a:pt x="36948" y="89"/>
                  </a:lnTo>
                  <a:lnTo>
                    <a:pt x="36948" y="132"/>
                  </a:lnTo>
                  <a:lnTo>
                    <a:pt x="36860" y="703"/>
                  </a:lnTo>
                  <a:lnTo>
                    <a:pt x="35763" y="4828"/>
                  </a:lnTo>
                  <a:lnTo>
                    <a:pt x="35061" y="7504"/>
                  </a:lnTo>
                  <a:lnTo>
                    <a:pt x="34315" y="9918"/>
                  </a:lnTo>
                  <a:lnTo>
                    <a:pt x="32165" y="14525"/>
                  </a:lnTo>
                  <a:lnTo>
                    <a:pt x="31024" y="17026"/>
                  </a:lnTo>
                  <a:lnTo>
                    <a:pt x="29532" y="19615"/>
                  </a:lnTo>
                  <a:lnTo>
                    <a:pt x="26987" y="23696"/>
                  </a:lnTo>
                  <a:lnTo>
                    <a:pt x="24705" y="27645"/>
                  </a:lnTo>
                  <a:lnTo>
                    <a:pt x="23696" y="29094"/>
                  </a:lnTo>
                  <a:lnTo>
                    <a:pt x="21063" y="32648"/>
                  </a:lnTo>
                  <a:lnTo>
                    <a:pt x="21019" y="32692"/>
                  </a:lnTo>
                  <a:lnTo>
                    <a:pt x="20229" y="35017"/>
                  </a:lnTo>
                  <a:lnTo>
                    <a:pt x="18386" y="38528"/>
                  </a:lnTo>
                  <a:lnTo>
                    <a:pt x="17114" y="39888"/>
                  </a:lnTo>
                  <a:lnTo>
                    <a:pt x="14963" y="42389"/>
                  </a:lnTo>
                  <a:lnTo>
                    <a:pt x="12813" y="44627"/>
                  </a:lnTo>
                  <a:lnTo>
                    <a:pt x="9391" y="45900"/>
                  </a:lnTo>
                  <a:lnTo>
                    <a:pt x="9391" y="45944"/>
                  </a:lnTo>
                  <a:lnTo>
                    <a:pt x="7855" y="46821"/>
                  </a:lnTo>
                  <a:lnTo>
                    <a:pt x="7811" y="46865"/>
                  </a:lnTo>
                  <a:lnTo>
                    <a:pt x="6012" y="48225"/>
                  </a:lnTo>
                  <a:lnTo>
                    <a:pt x="44" y="52569"/>
                  </a:lnTo>
                  <a:lnTo>
                    <a:pt x="0" y="52613"/>
                  </a:lnTo>
                  <a:lnTo>
                    <a:pt x="0" y="52657"/>
                  </a:lnTo>
                  <a:lnTo>
                    <a:pt x="0" y="52745"/>
                  </a:lnTo>
                  <a:lnTo>
                    <a:pt x="0" y="52789"/>
                  </a:lnTo>
                  <a:lnTo>
                    <a:pt x="88" y="52833"/>
                  </a:lnTo>
                  <a:lnTo>
                    <a:pt x="176" y="52877"/>
                  </a:lnTo>
                  <a:lnTo>
                    <a:pt x="263" y="52833"/>
                  </a:lnTo>
                  <a:lnTo>
                    <a:pt x="6231" y="48489"/>
                  </a:lnTo>
                  <a:lnTo>
                    <a:pt x="8030" y="47128"/>
                  </a:lnTo>
                  <a:lnTo>
                    <a:pt x="9522" y="46251"/>
                  </a:lnTo>
                  <a:lnTo>
                    <a:pt x="12243" y="45241"/>
                  </a:lnTo>
                  <a:lnTo>
                    <a:pt x="12989" y="44934"/>
                  </a:lnTo>
                  <a:lnTo>
                    <a:pt x="13077" y="44890"/>
                  </a:lnTo>
                  <a:lnTo>
                    <a:pt x="15227" y="42653"/>
                  </a:lnTo>
                  <a:lnTo>
                    <a:pt x="17377" y="40107"/>
                  </a:lnTo>
                  <a:lnTo>
                    <a:pt x="18649" y="38747"/>
                  </a:lnTo>
                  <a:lnTo>
                    <a:pt x="18693" y="38703"/>
                  </a:lnTo>
                  <a:lnTo>
                    <a:pt x="20580" y="35193"/>
                  </a:lnTo>
                  <a:lnTo>
                    <a:pt x="20580" y="35149"/>
                  </a:lnTo>
                  <a:lnTo>
                    <a:pt x="21326" y="32823"/>
                  </a:lnTo>
                  <a:lnTo>
                    <a:pt x="23959" y="29313"/>
                  </a:lnTo>
                  <a:lnTo>
                    <a:pt x="25012" y="27821"/>
                  </a:lnTo>
                  <a:lnTo>
                    <a:pt x="27294" y="23872"/>
                  </a:lnTo>
                  <a:lnTo>
                    <a:pt x="29839" y="19791"/>
                  </a:lnTo>
                  <a:lnTo>
                    <a:pt x="31331" y="17158"/>
                  </a:lnTo>
                  <a:lnTo>
                    <a:pt x="32472" y="14701"/>
                  </a:lnTo>
                  <a:lnTo>
                    <a:pt x="34666" y="10049"/>
                  </a:lnTo>
                  <a:lnTo>
                    <a:pt x="35412" y="7592"/>
                  </a:lnTo>
                  <a:lnTo>
                    <a:pt x="36114" y="4915"/>
                  </a:lnTo>
                  <a:lnTo>
                    <a:pt x="37211" y="791"/>
                  </a:lnTo>
                  <a:lnTo>
                    <a:pt x="37211" y="747"/>
                  </a:lnTo>
                  <a:lnTo>
                    <a:pt x="37299" y="176"/>
                  </a:lnTo>
                  <a:lnTo>
                    <a:pt x="37255" y="132"/>
                  </a:lnTo>
                  <a:lnTo>
                    <a:pt x="37255" y="45"/>
                  </a:lnTo>
                  <a:lnTo>
                    <a:pt x="37211"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1" name="Google Shape;7031;p166"/>
            <p:cNvSpPr/>
            <p:nvPr/>
          </p:nvSpPr>
          <p:spPr>
            <a:xfrm>
              <a:off x="2318050" y="1439600"/>
              <a:ext cx="942350" cy="1302175"/>
            </a:xfrm>
            <a:custGeom>
              <a:rect b="b" l="l" r="r" t="t"/>
              <a:pathLst>
                <a:path extrusionOk="0" h="52087" w="37694">
                  <a:moveTo>
                    <a:pt x="37431" y="1"/>
                  </a:moveTo>
                  <a:lnTo>
                    <a:pt x="37387" y="45"/>
                  </a:lnTo>
                  <a:lnTo>
                    <a:pt x="37343" y="132"/>
                  </a:lnTo>
                  <a:lnTo>
                    <a:pt x="37255" y="527"/>
                  </a:lnTo>
                  <a:lnTo>
                    <a:pt x="36377" y="3116"/>
                  </a:lnTo>
                  <a:lnTo>
                    <a:pt x="35763" y="5266"/>
                  </a:lnTo>
                  <a:lnTo>
                    <a:pt x="35149" y="7636"/>
                  </a:lnTo>
                  <a:lnTo>
                    <a:pt x="33876" y="11322"/>
                  </a:lnTo>
                  <a:lnTo>
                    <a:pt x="32560" y="13867"/>
                  </a:lnTo>
                  <a:lnTo>
                    <a:pt x="31551" y="16105"/>
                  </a:lnTo>
                  <a:lnTo>
                    <a:pt x="30629" y="17684"/>
                  </a:lnTo>
                  <a:lnTo>
                    <a:pt x="29708" y="19264"/>
                  </a:lnTo>
                  <a:lnTo>
                    <a:pt x="27821" y="22380"/>
                  </a:lnTo>
                  <a:lnTo>
                    <a:pt x="26504" y="24486"/>
                  </a:lnTo>
                  <a:lnTo>
                    <a:pt x="25232" y="26636"/>
                  </a:lnTo>
                  <a:lnTo>
                    <a:pt x="23959" y="28567"/>
                  </a:lnTo>
                  <a:lnTo>
                    <a:pt x="22687" y="30190"/>
                  </a:lnTo>
                  <a:lnTo>
                    <a:pt x="21283" y="31902"/>
                  </a:lnTo>
                  <a:lnTo>
                    <a:pt x="19791" y="33481"/>
                  </a:lnTo>
                  <a:lnTo>
                    <a:pt x="17684" y="35280"/>
                  </a:lnTo>
                  <a:lnTo>
                    <a:pt x="17684" y="35324"/>
                  </a:lnTo>
                  <a:lnTo>
                    <a:pt x="16763" y="36334"/>
                  </a:lnTo>
                  <a:lnTo>
                    <a:pt x="16719" y="36377"/>
                  </a:lnTo>
                  <a:lnTo>
                    <a:pt x="16149" y="37387"/>
                  </a:lnTo>
                  <a:lnTo>
                    <a:pt x="15359" y="39449"/>
                  </a:lnTo>
                  <a:lnTo>
                    <a:pt x="14437" y="41424"/>
                  </a:lnTo>
                  <a:lnTo>
                    <a:pt x="12901" y="43486"/>
                  </a:lnTo>
                  <a:lnTo>
                    <a:pt x="12331" y="43925"/>
                  </a:lnTo>
                  <a:lnTo>
                    <a:pt x="9917" y="44890"/>
                  </a:lnTo>
                  <a:lnTo>
                    <a:pt x="8338" y="45856"/>
                  </a:lnTo>
                  <a:lnTo>
                    <a:pt x="6144" y="47479"/>
                  </a:lnTo>
                  <a:lnTo>
                    <a:pt x="3599" y="49322"/>
                  </a:lnTo>
                  <a:lnTo>
                    <a:pt x="88" y="51779"/>
                  </a:lnTo>
                  <a:lnTo>
                    <a:pt x="44" y="51823"/>
                  </a:lnTo>
                  <a:lnTo>
                    <a:pt x="0" y="51867"/>
                  </a:lnTo>
                  <a:lnTo>
                    <a:pt x="0" y="51955"/>
                  </a:lnTo>
                  <a:lnTo>
                    <a:pt x="44" y="51999"/>
                  </a:lnTo>
                  <a:lnTo>
                    <a:pt x="88" y="52043"/>
                  </a:lnTo>
                  <a:lnTo>
                    <a:pt x="176" y="52087"/>
                  </a:lnTo>
                  <a:lnTo>
                    <a:pt x="308" y="52043"/>
                  </a:lnTo>
                  <a:lnTo>
                    <a:pt x="3818" y="49585"/>
                  </a:lnTo>
                  <a:lnTo>
                    <a:pt x="6319" y="47786"/>
                  </a:lnTo>
                  <a:lnTo>
                    <a:pt x="8513" y="46163"/>
                  </a:lnTo>
                  <a:lnTo>
                    <a:pt x="10049" y="45197"/>
                  </a:lnTo>
                  <a:lnTo>
                    <a:pt x="12506" y="44232"/>
                  </a:lnTo>
                  <a:lnTo>
                    <a:pt x="12506" y="44188"/>
                  </a:lnTo>
                  <a:lnTo>
                    <a:pt x="13121" y="43749"/>
                  </a:lnTo>
                  <a:lnTo>
                    <a:pt x="13165" y="43705"/>
                  </a:lnTo>
                  <a:lnTo>
                    <a:pt x="14744" y="41599"/>
                  </a:lnTo>
                  <a:lnTo>
                    <a:pt x="14744" y="41555"/>
                  </a:lnTo>
                  <a:lnTo>
                    <a:pt x="15666" y="39581"/>
                  </a:lnTo>
                  <a:lnTo>
                    <a:pt x="16456" y="37562"/>
                  </a:lnTo>
                  <a:lnTo>
                    <a:pt x="17026" y="36553"/>
                  </a:lnTo>
                  <a:lnTo>
                    <a:pt x="17948" y="35544"/>
                  </a:lnTo>
                  <a:lnTo>
                    <a:pt x="20054" y="33745"/>
                  </a:lnTo>
                  <a:lnTo>
                    <a:pt x="21546" y="32121"/>
                  </a:lnTo>
                  <a:lnTo>
                    <a:pt x="22950" y="30410"/>
                  </a:lnTo>
                  <a:lnTo>
                    <a:pt x="24223" y="28742"/>
                  </a:lnTo>
                  <a:lnTo>
                    <a:pt x="25539" y="26855"/>
                  </a:lnTo>
                  <a:lnTo>
                    <a:pt x="26811" y="24661"/>
                  </a:lnTo>
                  <a:lnTo>
                    <a:pt x="28128" y="22555"/>
                  </a:lnTo>
                  <a:lnTo>
                    <a:pt x="30015" y="19440"/>
                  </a:lnTo>
                  <a:lnTo>
                    <a:pt x="30936" y="17860"/>
                  </a:lnTo>
                  <a:lnTo>
                    <a:pt x="31858" y="16236"/>
                  </a:lnTo>
                  <a:lnTo>
                    <a:pt x="32911" y="14042"/>
                  </a:lnTo>
                  <a:lnTo>
                    <a:pt x="34183" y="11453"/>
                  </a:lnTo>
                  <a:lnTo>
                    <a:pt x="35456" y="7724"/>
                  </a:lnTo>
                  <a:lnTo>
                    <a:pt x="36114" y="5354"/>
                  </a:lnTo>
                  <a:lnTo>
                    <a:pt x="36685" y="3248"/>
                  </a:lnTo>
                  <a:lnTo>
                    <a:pt x="37606" y="615"/>
                  </a:lnTo>
                  <a:lnTo>
                    <a:pt x="37694" y="176"/>
                  </a:lnTo>
                  <a:lnTo>
                    <a:pt x="37694" y="132"/>
                  </a:lnTo>
                  <a:lnTo>
                    <a:pt x="37694" y="45"/>
                  </a:lnTo>
                  <a:lnTo>
                    <a:pt x="37650"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2" name="Google Shape;7032;p166"/>
            <p:cNvSpPr/>
            <p:nvPr/>
          </p:nvSpPr>
          <p:spPr>
            <a:xfrm>
              <a:off x="2259900" y="1412175"/>
              <a:ext cx="956625" cy="1275850"/>
            </a:xfrm>
            <a:custGeom>
              <a:rect b="b" l="l" r="r" t="t"/>
              <a:pathLst>
                <a:path extrusionOk="0" h="51034" w="38265">
                  <a:moveTo>
                    <a:pt x="38001" y="1"/>
                  </a:moveTo>
                  <a:lnTo>
                    <a:pt x="37957" y="45"/>
                  </a:lnTo>
                  <a:lnTo>
                    <a:pt x="37914" y="88"/>
                  </a:lnTo>
                  <a:lnTo>
                    <a:pt x="37299" y="1888"/>
                  </a:lnTo>
                  <a:lnTo>
                    <a:pt x="36334" y="4082"/>
                  </a:lnTo>
                  <a:lnTo>
                    <a:pt x="36334" y="4125"/>
                  </a:lnTo>
                  <a:lnTo>
                    <a:pt x="35588" y="6714"/>
                  </a:lnTo>
                  <a:lnTo>
                    <a:pt x="34623" y="10049"/>
                  </a:lnTo>
                  <a:lnTo>
                    <a:pt x="32999" y="13604"/>
                  </a:lnTo>
                  <a:lnTo>
                    <a:pt x="32121" y="15315"/>
                  </a:lnTo>
                  <a:lnTo>
                    <a:pt x="29313" y="20142"/>
                  </a:lnTo>
                  <a:lnTo>
                    <a:pt x="27865" y="22467"/>
                  </a:lnTo>
                  <a:lnTo>
                    <a:pt x="26636" y="24530"/>
                  </a:lnTo>
                  <a:lnTo>
                    <a:pt x="24442" y="27909"/>
                  </a:lnTo>
                  <a:lnTo>
                    <a:pt x="22819" y="29927"/>
                  </a:lnTo>
                  <a:lnTo>
                    <a:pt x="21853" y="31112"/>
                  </a:lnTo>
                  <a:lnTo>
                    <a:pt x="20932" y="32077"/>
                  </a:lnTo>
                  <a:lnTo>
                    <a:pt x="20010" y="32955"/>
                  </a:lnTo>
                  <a:lnTo>
                    <a:pt x="19133" y="33701"/>
                  </a:lnTo>
                  <a:lnTo>
                    <a:pt x="18211" y="34403"/>
                  </a:lnTo>
                  <a:lnTo>
                    <a:pt x="17246" y="35017"/>
                  </a:lnTo>
                  <a:lnTo>
                    <a:pt x="15096" y="36377"/>
                  </a:lnTo>
                  <a:lnTo>
                    <a:pt x="13472" y="37343"/>
                  </a:lnTo>
                  <a:lnTo>
                    <a:pt x="11103" y="39010"/>
                  </a:lnTo>
                  <a:lnTo>
                    <a:pt x="11059" y="39010"/>
                  </a:lnTo>
                  <a:lnTo>
                    <a:pt x="9347" y="40590"/>
                  </a:lnTo>
                  <a:lnTo>
                    <a:pt x="9303" y="40634"/>
                  </a:lnTo>
                  <a:lnTo>
                    <a:pt x="8163" y="42652"/>
                  </a:lnTo>
                  <a:lnTo>
                    <a:pt x="5793" y="46645"/>
                  </a:lnTo>
                  <a:lnTo>
                    <a:pt x="4959" y="47304"/>
                  </a:lnTo>
                  <a:lnTo>
                    <a:pt x="2897" y="48708"/>
                  </a:lnTo>
                  <a:lnTo>
                    <a:pt x="45" y="50726"/>
                  </a:lnTo>
                  <a:lnTo>
                    <a:pt x="1" y="50770"/>
                  </a:lnTo>
                  <a:lnTo>
                    <a:pt x="1" y="50858"/>
                  </a:lnTo>
                  <a:lnTo>
                    <a:pt x="1" y="50902"/>
                  </a:lnTo>
                  <a:lnTo>
                    <a:pt x="1" y="50990"/>
                  </a:lnTo>
                  <a:lnTo>
                    <a:pt x="89" y="51033"/>
                  </a:lnTo>
                  <a:lnTo>
                    <a:pt x="264" y="51033"/>
                  </a:lnTo>
                  <a:lnTo>
                    <a:pt x="3116" y="48971"/>
                  </a:lnTo>
                  <a:lnTo>
                    <a:pt x="5179" y="47611"/>
                  </a:lnTo>
                  <a:lnTo>
                    <a:pt x="6056" y="46909"/>
                  </a:lnTo>
                  <a:lnTo>
                    <a:pt x="6100" y="46865"/>
                  </a:lnTo>
                  <a:lnTo>
                    <a:pt x="8470" y="42828"/>
                  </a:lnTo>
                  <a:lnTo>
                    <a:pt x="9611" y="40809"/>
                  </a:lnTo>
                  <a:lnTo>
                    <a:pt x="11278" y="39317"/>
                  </a:lnTo>
                  <a:lnTo>
                    <a:pt x="13692" y="37650"/>
                  </a:lnTo>
                  <a:lnTo>
                    <a:pt x="15271" y="36685"/>
                  </a:lnTo>
                  <a:lnTo>
                    <a:pt x="17421" y="35324"/>
                  </a:lnTo>
                  <a:lnTo>
                    <a:pt x="18431" y="34666"/>
                  </a:lnTo>
                  <a:lnTo>
                    <a:pt x="19352" y="33964"/>
                  </a:lnTo>
                  <a:lnTo>
                    <a:pt x="20230" y="33218"/>
                  </a:lnTo>
                  <a:lnTo>
                    <a:pt x="21151" y="32340"/>
                  </a:lnTo>
                  <a:lnTo>
                    <a:pt x="22117" y="31331"/>
                  </a:lnTo>
                  <a:lnTo>
                    <a:pt x="23126" y="30146"/>
                  </a:lnTo>
                  <a:lnTo>
                    <a:pt x="24706" y="28084"/>
                  </a:lnTo>
                  <a:lnTo>
                    <a:pt x="26943" y="24705"/>
                  </a:lnTo>
                  <a:lnTo>
                    <a:pt x="28172" y="22643"/>
                  </a:lnTo>
                  <a:lnTo>
                    <a:pt x="29620" y="20317"/>
                  </a:lnTo>
                  <a:lnTo>
                    <a:pt x="32429" y="15490"/>
                  </a:lnTo>
                  <a:lnTo>
                    <a:pt x="33306" y="13735"/>
                  </a:lnTo>
                  <a:lnTo>
                    <a:pt x="34974" y="10181"/>
                  </a:lnTo>
                  <a:lnTo>
                    <a:pt x="34974" y="10137"/>
                  </a:lnTo>
                  <a:lnTo>
                    <a:pt x="35895" y="6802"/>
                  </a:lnTo>
                  <a:lnTo>
                    <a:pt x="36685" y="4213"/>
                  </a:lnTo>
                  <a:lnTo>
                    <a:pt x="37606" y="2019"/>
                  </a:lnTo>
                  <a:lnTo>
                    <a:pt x="38221" y="220"/>
                  </a:lnTo>
                  <a:lnTo>
                    <a:pt x="38265" y="132"/>
                  </a:lnTo>
                  <a:lnTo>
                    <a:pt x="38221" y="88"/>
                  </a:lnTo>
                  <a:lnTo>
                    <a:pt x="38177" y="45"/>
                  </a:lnTo>
                  <a:lnTo>
                    <a:pt x="38133"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3" name="Google Shape;7033;p166"/>
            <p:cNvSpPr/>
            <p:nvPr/>
          </p:nvSpPr>
          <p:spPr>
            <a:xfrm>
              <a:off x="2230300" y="1375975"/>
              <a:ext cx="970875" cy="1286825"/>
            </a:xfrm>
            <a:custGeom>
              <a:rect b="b" l="l" r="r" t="t"/>
              <a:pathLst>
                <a:path extrusionOk="0" h="51473" w="38835">
                  <a:moveTo>
                    <a:pt x="38659" y="1"/>
                  </a:moveTo>
                  <a:lnTo>
                    <a:pt x="38571" y="45"/>
                  </a:lnTo>
                  <a:lnTo>
                    <a:pt x="38527" y="88"/>
                  </a:lnTo>
                  <a:lnTo>
                    <a:pt x="38527" y="132"/>
                  </a:lnTo>
                  <a:lnTo>
                    <a:pt x="38220" y="1185"/>
                  </a:lnTo>
                  <a:lnTo>
                    <a:pt x="37255" y="3511"/>
                  </a:lnTo>
                  <a:lnTo>
                    <a:pt x="36158" y="6144"/>
                  </a:lnTo>
                  <a:lnTo>
                    <a:pt x="36114" y="6144"/>
                  </a:lnTo>
                  <a:lnTo>
                    <a:pt x="34710" y="11058"/>
                  </a:lnTo>
                  <a:lnTo>
                    <a:pt x="32954" y="14876"/>
                  </a:lnTo>
                  <a:lnTo>
                    <a:pt x="31111" y="18079"/>
                  </a:lnTo>
                  <a:lnTo>
                    <a:pt x="29049" y="21678"/>
                  </a:lnTo>
                  <a:lnTo>
                    <a:pt x="27996" y="23433"/>
                  </a:lnTo>
                  <a:lnTo>
                    <a:pt x="26943" y="25188"/>
                  </a:lnTo>
                  <a:lnTo>
                    <a:pt x="25802" y="26855"/>
                  </a:lnTo>
                  <a:lnTo>
                    <a:pt x="24661" y="28523"/>
                  </a:lnTo>
                  <a:lnTo>
                    <a:pt x="23476" y="30059"/>
                  </a:lnTo>
                  <a:lnTo>
                    <a:pt x="22862" y="30805"/>
                  </a:lnTo>
                  <a:lnTo>
                    <a:pt x="22204" y="31507"/>
                  </a:lnTo>
                  <a:lnTo>
                    <a:pt x="18869" y="34578"/>
                  </a:lnTo>
                  <a:lnTo>
                    <a:pt x="14919" y="37167"/>
                  </a:lnTo>
                  <a:lnTo>
                    <a:pt x="10882" y="39888"/>
                  </a:lnTo>
                  <a:lnTo>
                    <a:pt x="9083" y="41160"/>
                  </a:lnTo>
                  <a:lnTo>
                    <a:pt x="6714" y="42565"/>
                  </a:lnTo>
                  <a:lnTo>
                    <a:pt x="4169" y="43925"/>
                  </a:lnTo>
                  <a:lnTo>
                    <a:pt x="4125" y="43969"/>
                  </a:lnTo>
                  <a:lnTo>
                    <a:pt x="3774" y="44408"/>
                  </a:lnTo>
                  <a:lnTo>
                    <a:pt x="3774" y="44495"/>
                  </a:lnTo>
                  <a:lnTo>
                    <a:pt x="3247" y="45856"/>
                  </a:lnTo>
                  <a:lnTo>
                    <a:pt x="2370" y="48225"/>
                  </a:lnTo>
                  <a:lnTo>
                    <a:pt x="1316" y="50024"/>
                  </a:lnTo>
                  <a:lnTo>
                    <a:pt x="44" y="51165"/>
                  </a:lnTo>
                  <a:lnTo>
                    <a:pt x="44" y="51209"/>
                  </a:lnTo>
                  <a:lnTo>
                    <a:pt x="0" y="51297"/>
                  </a:lnTo>
                  <a:lnTo>
                    <a:pt x="0" y="51341"/>
                  </a:lnTo>
                  <a:lnTo>
                    <a:pt x="44" y="51428"/>
                  </a:lnTo>
                  <a:lnTo>
                    <a:pt x="132" y="51428"/>
                  </a:lnTo>
                  <a:lnTo>
                    <a:pt x="176" y="51472"/>
                  </a:lnTo>
                  <a:lnTo>
                    <a:pt x="307" y="51428"/>
                  </a:lnTo>
                  <a:lnTo>
                    <a:pt x="1580" y="50244"/>
                  </a:lnTo>
                  <a:lnTo>
                    <a:pt x="1624" y="50200"/>
                  </a:lnTo>
                  <a:lnTo>
                    <a:pt x="2677" y="48401"/>
                  </a:lnTo>
                  <a:lnTo>
                    <a:pt x="2721" y="48357"/>
                  </a:lnTo>
                  <a:lnTo>
                    <a:pt x="3598" y="45987"/>
                  </a:lnTo>
                  <a:lnTo>
                    <a:pt x="4081" y="44627"/>
                  </a:lnTo>
                  <a:lnTo>
                    <a:pt x="4388" y="44232"/>
                  </a:lnTo>
                  <a:lnTo>
                    <a:pt x="6889" y="42872"/>
                  </a:lnTo>
                  <a:lnTo>
                    <a:pt x="9303" y="41424"/>
                  </a:lnTo>
                  <a:lnTo>
                    <a:pt x="11102" y="40151"/>
                  </a:lnTo>
                  <a:lnTo>
                    <a:pt x="15139" y="37431"/>
                  </a:lnTo>
                  <a:lnTo>
                    <a:pt x="19088" y="34842"/>
                  </a:lnTo>
                  <a:lnTo>
                    <a:pt x="22467" y="31770"/>
                  </a:lnTo>
                  <a:lnTo>
                    <a:pt x="23081" y="31024"/>
                  </a:lnTo>
                  <a:lnTo>
                    <a:pt x="23739" y="30278"/>
                  </a:lnTo>
                  <a:lnTo>
                    <a:pt x="24924" y="28742"/>
                  </a:lnTo>
                  <a:lnTo>
                    <a:pt x="26109" y="27075"/>
                  </a:lnTo>
                  <a:lnTo>
                    <a:pt x="27206" y="25363"/>
                  </a:lnTo>
                  <a:lnTo>
                    <a:pt x="28303" y="23608"/>
                  </a:lnTo>
                  <a:lnTo>
                    <a:pt x="29356" y="21853"/>
                  </a:lnTo>
                  <a:lnTo>
                    <a:pt x="31419" y="18255"/>
                  </a:lnTo>
                  <a:lnTo>
                    <a:pt x="33261" y="15008"/>
                  </a:lnTo>
                  <a:lnTo>
                    <a:pt x="35061" y="11190"/>
                  </a:lnTo>
                  <a:lnTo>
                    <a:pt x="35061" y="11146"/>
                  </a:lnTo>
                  <a:lnTo>
                    <a:pt x="36465" y="6276"/>
                  </a:lnTo>
                  <a:lnTo>
                    <a:pt x="37606" y="3643"/>
                  </a:lnTo>
                  <a:lnTo>
                    <a:pt x="38571" y="1317"/>
                  </a:lnTo>
                  <a:lnTo>
                    <a:pt x="38571" y="1273"/>
                  </a:lnTo>
                  <a:lnTo>
                    <a:pt x="38834" y="220"/>
                  </a:lnTo>
                  <a:lnTo>
                    <a:pt x="38834" y="176"/>
                  </a:lnTo>
                  <a:lnTo>
                    <a:pt x="38834" y="88"/>
                  </a:lnTo>
                  <a:lnTo>
                    <a:pt x="38790" y="45"/>
                  </a:lnTo>
                  <a:lnTo>
                    <a:pt x="38703"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4" name="Google Shape;7034;p166"/>
            <p:cNvSpPr/>
            <p:nvPr/>
          </p:nvSpPr>
          <p:spPr>
            <a:xfrm>
              <a:off x="2174350" y="1371600"/>
              <a:ext cx="1005975" cy="1239625"/>
            </a:xfrm>
            <a:custGeom>
              <a:rect b="b" l="l" r="r" t="t"/>
              <a:pathLst>
                <a:path extrusionOk="0" h="49585" w="40239">
                  <a:moveTo>
                    <a:pt x="40063" y="0"/>
                  </a:moveTo>
                  <a:lnTo>
                    <a:pt x="39975" y="44"/>
                  </a:lnTo>
                  <a:lnTo>
                    <a:pt x="39931" y="88"/>
                  </a:lnTo>
                  <a:lnTo>
                    <a:pt x="39888" y="132"/>
                  </a:lnTo>
                  <a:lnTo>
                    <a:pt x="39185" y="1799"/>
                  </a:lnTo>
                  <a:lnTo>
                    <a:pt x="36991" y="6933"/>
                  </a:lnTo>
                  <a:lnTo>
                    <a:pt x="36991" y="6977"/>
                  </a:lnTo>
                  <a:lnTo>
                    <a:pt x="36509" y="8645"/>
                  </a:lnTo>
                  <a:lnTo>
                    <a:pt x="35587" y="11541"/>
                  </a:lnTo>
                  <a:lnTo>
                    <a:pt x="33613" y="15358"/>
                  </a:lnTo>
                  <a:lnTo>
                    <a:pt x="32735" y="16894"/>
                  </a:lnTo>
                  <a:lnTo>
                    <a:pt x="31901" y="18430"/>
                  </a:lnTo>
                  <a:lnTo>
                    <a:pt x="30146" y="21370"/>
                  </a:lnTo>
                  <a:lnTo>
                    <a:pt x="28303" y="24310"/>
                  </a:lnTo>
                  <a:lnTo>
                    <a:pt x="26328" y="27338"/>
                  </a:lnTo>
                  <a:lnTo>
                    <a:pt x="23388" y="30936"/>
                  </a:lnTo>
                  <a:lnTo>
                    <a:pt x="20273" y="33700"/>
                  </a:lnTo>
                  <a:lnTo>
                    <a:pt x="16587" y="36157"/>
                  </a:lnTo>
                  <a:lnTo>
                    <a:pt x="14393" y="37562"/>
                  </a:lnTo>
                  <a:lnTo>
                    <a:pt x="12638" y="38746"/>
                  </a:lnTo>
                  <a:lnTo>
                    <a:pt x="10663" y="40194"/>
                  </a:lnTo>
                  <a:lnTo>
                    <a:pt x="8645" y="41379"/>
                  </a:lnTo>
                  <a:lnTo>
                    <a:pt x="6143" y="42652"/>
                  </a:lnTo>
                  <a:lnTo>
                    <a:pt x="6143" y="42696"/>
                  </a:lnTo>
                  <a:lnTo>
                    <a:pt x="5046" y="43398"/>
                  </a:lnTo>
                  <a:lnTo>
                    <a:pt x="5046" y="43442"/>
                  </a:lnTo>
                  <a:lnTo>
                    <a:pt x="1799" y="46118"/>
                  </a:lnTo>
                  <a:lnTo>
                    <a:pt x="1799" y="46162"/>
                  </a:lnTo>
                  <a:lnTo>
                    <a:pt x="1185" y="46864"/>
                  </a:lnTo>
                  <a:lnTo>
                    <a:pt x="1141" y="46908"/>
                  </a:lnTo>
                  <a:lnTo>
                    <a:pt x="0" y="49365"/>
                  </a:lnTo>
                  <a:lnTo>
                    <a:pt x="0" y="49409"/>
                  </a:lnTo>
                  <a:lnTo>
                    <a:pt x="0" y="49497"/>
                  </a:lnTo>
                  <a:lnTo>
                    <a:pt x="44" y="49541"/>
                  </a:lnTo>
                  <a:lnTo>
                    <a:pt x="88" y="49585"/>
                  </a:lnTo>
                  <a:lnTo>
                    <a:pt x="263" y="49585"/>
                  </a:lnTo>
                  <a:lnTo>
                    <a:pt x="307" y="49497"/>
                  </a:lnTo>
                  <a:lnTo>
                    <a:pt x="1448" y="47084"/>
                  </a:lnTo>
                  <a:lnTo>
                    <a:pt x="2019" y="46382"/>
                  </a:lnTo>
                  <a:lnTo>
                    <a:pt x="5266" y="43705"/>
                  </a:lnTo>
                  <a:lnTo>
                    <a:pt x="6319" y="42959"/>
                  </a:lnTo>
                  <a:lnTo>
                    <a:pt x="8820" y="41686"/>
                  </a:lnTo>
                  <a:lnTo>
                    <a:pt x="10839" y="40502"/>
                  </a:lnTo>
                  <a:lnTo>
                    <a:pt x="12813" y="39054"/>
                  </a:lnTo>
                  <a:lnTo>
                    <a:pt x="14612" y="37869"/>
                  </a:lnTo>
                  <a:lnTo>
                    <a:pt x="16806" y="36421"/>
                  </a:lnTo>
                  <a:lnTo>
                    <a:pt x="20448" y="34007"/>
                  </a:lnTo>
                  <a:lnTo>
                    <a:pt x="20492" y="33963"/>
                  </a:lnTo>
                  <a:lnTo>
                    <a:pt x="23608" y="31155"/>
                  </a:lnTo>
                  <a:lnTo>
                    <a:pt x="23652" y="31155"/>
                  </a:lnTo>
                  <a:lnTo>
                    <a:pt x="26592" y="27557"/>
                  </a:lnTo>
                  <a:lnTo>
                    <a:pt x="26636" y="27557"/>
                  </a:lnTo>
                  <a:lnTo>
                    <a:pt x="28610" y="24529"/>
                  </a:lnTo>
                  <a:lnTo>
                    <a:pt x="30453" y="21545"/>
                  </a:lnTo>
                  <a:lnTo>
                    <a:pt x="32208" y="18605"/>
                  </a:lnTo>
                  <a:lnTo>
                    <a:pt x="33042" y="17070"/>
                  </a:lnTo>
                  <a:lnTo>
                    <a:pt x="33920" y="15534"/>
                  </a:lnTo>
                  <a:lnTo>
                    <a:pt x="35894" y="11672"/>
                  </a:lnTo>
                  <a:lnTo>
                    <a:pt x="35938" y="11628"/>
                  </a:lnTo>
                  <a:lnTo>
                    <a:pt x="36816" y="8732"/>
                  </a:lnTo>
                  <a:lnTo>
                    <a:pt x="37342" y="7065"/>
                  </a:lnTo>
                  <a:lnTo>
                    <a:pt x="39536" y="1931"/>
                  </a:lnTo>
                  <a:lnTo>
                    <a:pt x="40195" y="263"/>
                  </a:lnTo>
                  <a:lnTo>
                    <a:pt x="40239" y="176"/>
                  </a:lnTo>
                  <a:lnTo>
                    <a:pt x="40195" y="132"/>
                  </a:lnTo>
                  <a:lnTo>
                    <a:pt x="40195" y="88"/>
                  </a:lnTo>
                  <a:lnTo>
                    <a:pt x="40107" y="44"/>
                  </a:lnTo>
                  <a:lnTo>
                    <a:pt x="40063"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5" name="Google Shape;7035;p166"/>
            <p:cNvSpPr/>
            <p:nvPr/>
          </p:nvSpPr>
          <p:spPr>
            <a:xfrm>
              <a:off x="2110725" y="1407800"/>
              <a:ext cx="1024625" cy="1147475"/>
            </a:xfrm>
            <a:custGeom>
              <a:rect b="b" l="l" r="r" t="t"/>
              <a:pathLst>
                <a:path extrusionOk="0" h="45899" w="40985">
                  <a:moveTo>
                    <a:pt x="40809" y="0"/>
                  </a:moveTo>
                  <a:lnTo>
                    <a:pt x="40765" y="44"/>
                  </a:lnTo>
                  <a:lnTo>
                    <a:pt x="40677" y="88"/>
                  </a:lnTo>
                  <a:lnTo>
                    <a:pt x="40633" y="132"/>
                  </a:lnTo>
                  <a:lnTo>
                    <a:pt x="39887" y="2063"/>
                  </a:lnTo>
                  <a:lnTo>
                    <a:pt x="38966" y="4300"/>
                  </a:lnTo>
                  <a:lnTo>
                    <a:pt x="37957" y="6670"/>
                  </a:lnTo>
                  <a:lnTo>
                    <a:pt x="37342" y="8952"/>
                  </a:lnTo>
                  <a:lnTo>
                    <a:pt x="36465" y="10795"/>
                  </a:lnTo>
                  <a:lnTo>
                    <a:pt x="32559" y="17772"/>
                  </a:lnTo>
                  <a:lnTo>
                    <a:pt x="30936" y="20448"/>
                  </a:lnTo>
                  <a:lnTo>
                    <a:pt x="29488" y="22642"/>
                  </a:lnTo>
                  <a:lnTo>
                    <a:pt x="26899" y="26328"/>
                  </a:lnTo>
                  <a:lnTo>
                    <a:pt x="25363" y="28171"/>
                  </a:lnTo>
                  <a:lnTo>
                    <a:pt x="23608" y="29795"/>
                  </a:lnTo>
                  <a:lnTo>
                    <a:pt x="21545" y="31506"/>
                  </a:lnTo>
                  <a:lnTo>
                    <a:pt x="19571" y="32910"/>
                  </a:lnTo>
                  <a:lnTo>
                    <a:pt x="17421" y="34271"/>
                  </a:lnTo>
                  <a:lnTo>
                    <a:pt x="15270" y="35675"/>
                  </a:lnTo>
                  <a:lnTo>
                    <a:pt x="13384" y="36991"/>
                  </a:lnTo>
                  <a:lnTo>
                    <a:pt x="11453" y="38264"/>
                  </a:lnTo>
                  <a:lnTo>
                    <a:pt x="9083" y="39536"/>
                  </a:lnTo>
                  <a:lnTo>
                    <a:pt x="7109" y="40721"/>
                  </a:lnTo>
                  <a:lnTo>
                    <a:pt x="7065" y="40721"/>
                  </a:lnTo>
                  <a:lnTo>
                    <a:pt x="5046" y="42476"/>
                  </a:lnTo>
                  <a:lnTo>
                    <a:pt x="3159" y="43705"/>
                  </a:lnTo>
                  <a:lnTo>
                    <a:pt x="88" y="45592"/>
                  </a:lnTo>
                  <a:lnTo>
                    <a:pt x="44" y="45636"/>
                  </a:lnTo>
                  <a:lnTo>
                    <a:pt x="44" y="45680"/>
                  </a:lnTo>
                  <a:lnTo>
                    <a:pt x="0" y="45767"/>
                  </a:lnTo>
                  <a:lnTo>
                    <a:pt x="44" y="45811"/>
                  </a:lnTo>
                  <a:lnTo>
                    <a:pt x="132" y="45899"/>
                  </a:lnTo>
                  <a:lnTo>
                    <a:pt x="176" y="45899"/>
                  </a:lnTo>
                  <a:lnTo>
                    <a:pt x="307" y="45855"/>
                  </a:lnTo>
                  <a:lnTo>
                    <a:pt x="3335" y="43968"/>
                  </a:lnTo>
                  <a:lnTo>
                    <a:pt x="5266" y="42783"/>
                  </a:lnTo>
                  <a:lnTo>
                    <a:pt x="5266" y="42740"/>
                  </a:lnTo>
                  <a:lnTo>
                    <a:pt x="7284" y="41028"/>
                  </a:lnTo>
                  <a:lnTo>
                    <a:pt x="9259" y="39843"/>
                  </a:lnTo>
                  <a:lnTo>
                    <a:pt x="11628" y="38527"/>
                  </a:lnTo>
                  <a:lnTo>
                    <a:pt x="13603" y="37255"/>
                  </a:lnTo>
                  <a:lnTo>
                    <a:pt x="15490" y="35982"/>
                  </a:lnTo>
                  <a:lnTo>
                    <a:pt x="17640" y="34534"/>
                  </a:lnTo>
                  <a:lnTo>
                    <a:pt x="19790" y="33218"/>
                  </a:lnTo>
                  <a:lnTo>
                    <a:pt x="21765" y="31770"/>
                  </a:lnTo>
                  <a:lnTo>
                    <a:pt x="23827" y="30058"/>
                  </a:lnTo>
                  <a:lnTo>
                    <a:pt x="25582" y="28391"/>
                  </a:lnTo>
                  <a:lnTo>
                    <a:pt x="27206" y="26592"/>
                  </a:lnTo>
                  <a:lnTo>
                    <a:pt x="27206" y="26548"/>
                  </a:lnTo>
                  <a:lnTo>
                    <a:pt x="29795" y="22818"/>
                  </a:lnTo>
                  <a:lnTo>
                    <a:pt x="31243" y="20668"/>
                  </a:lnTo>
                  <a:lnTo>
                    <a:pt x="32867" y="17947"/>
                  </a:lnTo>
                  <a:lnTo>
                    <a:pt x="36772" y="10970"/>
                  </a:lnTo>
                  <a:lnTo>
                    <a:pt x="37650" y="9083"/>
                  </a:lnTo>
                  <a:lnTo>
                    <a:pt x="37693" y="9040"/>
                  </a:lnTo>
                  <a:lnTo>
                    <a:pt x="38308" y="6802"/>
                  </a:lnTo>
                  <a:lnTo>
                    <a:pt x="39273" y="4432"/>
                  </a:lnTo>
                  <a:lnTo>
                    <a:pt x="40195" y="2194"/>
                  </a:lnTo>
                  <a:lnTo>
                    <a:pt x="40984" y="263"/>
                  </a:lnTo>
                  <a:lnTo>
                    <a:pt x="40984" y="176"/>
                  </a:lnTo>
                  <a:lnTo>
                    <a:pt x="40984" y="132"/>
                  </a:lnTo>
                  <a:lnTo>
                    <a:pt x="40941" y="44"/>
                  </a:lnTo>
                  <a:lnTo>
                    <a:pt x="40897" y="44"/>
                  </a:lnTo>
                  <a:lnTo>
                    <a:pt x="40809"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6" name="Google Shape;7036;p166"/>
            <p:cNvSpPr/>
            <p:nvPr/>
          </p:nvSpPr>
          <p:spPr>
            <a:xfrm>
              <a:off x="2054775" y="1420950"/>
              <a:ext cx="1012550" cy="1083875"/>
            </a:xfrm>
            <a:custGeom>
              <a:rect b="b" l="l" r="r" t="t"/>
              <a:pathLst>
                <a:path extrusionOk="0" h="43355" w="40502">
                  <a:moveTo>
                    <a:pt x="40282" y="1"/>
                  </a:moveTo>
                  <a:lnTo>
                    <a:pt x="40239" y="45"/>
                  </a:lnTo>
                  <a:lnTo>
                    <a:pt x="40195" y="88"/>
                  </a:lnTo>
                  <a:lnTo>
                    <a:pt x="40151" y="132"/>
                  </a:lnTo>
                  <a:lnTo>
                    <a:pt x="38922" y="3467"/>
                  </a:lnTo>
                  <a:lnTo>
                    <a:pt x="37167" y="8075"/>
                  </a:lnTo>
                  <a:lnTo>
                    <a:pt x="36333" y="9567"/>
                  </a:lnTo>
                  <a:lnTo>
                    <a:pt x="35280" y="11453"/>
                  </a:lnTo>
                  <a:lnTo>
                    <a:pt x="34051" y="13648"/>
                  </a:lnTo>
                  <a:lnTo>
                    <a:pt x="31989" y="17246"/>
                  </a:lnTo>
                  <a:lnTo>
                    <a:pt x="30804" y="19176"/>
                  </a:lnTo>
                  <a:lnTo>
                    <a:pt x="29400" y="21107"/>
                  </a:lnTo>
                  <a:lnTo>
                    <a:pt x="27996" y="23213"/>
                  </a:lnTo>
                  <a:lnTo>
                    <a:pt x="26504" y="25013"/>
                  </a:lnTo>
                  <a:lnTo>
                    <a:pt x="25188" y="26197"/>
                  </a:lnTo>
                  <a:lnTo>
                    <a:pt x="23476" y="27821"/>
                  </a:lnTo>
                  <a:lnTo>
                    <a:pt x="21853" y="29181"/>
                  </a:lnTo>
                  <a:lnTo>
                    <a:pt x="20054" y="30454"/>
                  </a:lnTo>
                  <a:lnTo>
                    <a:pt x="12199" y="35500"/>
                  </a:lnTo>
                  <a:lnTo>
                    <a:pt x="10137" y="36641"/>
                  </a:lnTo>
                  <a:lnTo>
                    <a:pt x="7635" y="38220"/>
                  </a:lnTo>
                  <a:lnTo>
                    <a:pt x="5661" y="39669"/>
                  </a:lnTo>
                  <a:lnTo>
                    <a:pt x="3686" y="40897"/>
                  </a:lnTo>
                  <a:lnTo>
                    <a:pt x="88" y="43003"/>
                  </a:lnTo>
                  <a:lnTo>
                    <a:pt x="44" y="43047"/>
                  </a:lnTo>
                  <a:lnTo>
                    <a:pt x="0" y="43135"/>
                  </a:lnTo>
                  <a:lnTo>
                    <a:pt x="0" y="43179"/>
                  </a:lnTo>
                  <a:lnTo>
                    <a:pt x="0" y="43267"/>
                  </a:lnTo>
                  <a:lnTo>
                    <a:pt x="88" y="43311"/>
                  </a:lnTo>
                  <a:lnTo>
                    <a:pt x="176" y="43354"/>
                  </a:lnTo>
                  <a:lnTo>
                    <a:pt x="263" y="43311"/>
                  </a:lnTo>
                  <a:lnTo>
                    <a:pt x="3862" y="41204"/>
                  </a:lnTo>
                  <a:lnTo>
                    <a:pt x="5880" y="39976"/>
                  </a:lnTo>
                  <a:lnTo>
                    <a:pt x="7855" y="38528"/>
                  </a:lnTo>
                  <a:lnTo>
                    <a:pt x="10312" y="36948"/>
                  </a:lnTo>
                  <a:lnTo>
                    <a:pt x="12374" y="35807"/>
                  </a:lnTo>
                  <a:lnTo>
                    <a:pt x="20229" y="30717"/>
                  </a:lnTo>
                  <a:lnTo>
                    <a:pt x="22028" y="29444"/>
                  </a:lnTo>
                  <a:lnTo>
                    <a:pt x="23696" y="28084"/>
                  </a:lnTo>
                  <a:lnTo>
                    <a:pt x="25451" y="26461"/>
                  </a:lnTo>
                  <a:lnTo>
                    <a:pt x="26723" y="25232"/>
                  </a:lnTo>
                  <a:lnTo>
                    <a:pt x="26767" y="25232"/>
                  </a:lnTo>
                  <a:lnTo>
                    <a:pt x="28259" y="23433"/>
                  </a:lnTo>
                  <a:lnTo>
                    <a:pt x="28303" y="23433"/>
                  </a:lnTo>
                  <a:lnTo>
                    <a:pt x="29707" y="21283"/>
                  </a:lnTo>
                  <a:lnTo>
                    <a:pt x="31068" y="19352"/>
                  </a:lnTo>
                  <a:lnTo>
                    <a:pt x="32296" y="17421"/>
                  </a:lnTo>
                  <a:lnTo>
                    <a:pt x="34359" y="13823"/>
                  </a:lnTo>
                  <a:lnTo>
                    <a:pt x="35587" y="11585"/>
                  </a:lnTo>
                  <a:lnTo>
                    <a:pt x="36640" y="9742"/>
                  </a:lnTo>
                  <a:lnTo>
                    <a:pt x="37474" y="8206"/>
                  </a:lnTo>
                  <a:lnTo>
                    <a:pt x="37518" y="8206"/>
                  </a:lnTo>
                  <a:lnTo>
                    <a:pt x="39229" y="3555"/>
                  </a:lnTo>
                  <a:lnTo>
                    <a:pt x="40458" y="264"/>
                  </a:lnTo>
                  <a:lnTo>
                    <a:pt x="40502" y="176"/>
                  </a:lnTo>
                  <a:lnTo>
                    <a:pt x="40458" y="132"/>
                  </a:lnTo>
                  <a:lnTo>
                    <a:pt x="40414" y="88"/>
                  </a:lnTo>
                  <a:lnTo>
                    <a:pt x="40370" y="45"/>
                  </a:lnTo>
                  <a:lnTo>
                    <a:pt x="40282"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7" name="Google Shape;7037;p166"/>
            <p:cNvSpPr/>
            <p:nvPr/>
          </p:nvSpPr>
          <p:spPr>
            <a:xfrm>
              <a:off x="2027350" y="1430825"/>
              <a:ext cx="1003775" cy="1048775"/>
            </a:xfrm>
            <a:custGeom>
              <a:rect b="b" l="l" r="r" t="t"/>
              <a:pathLst>
                <a:path extrusionOk="0" h="41951" w="40151">
                  <a:moveTo>
                    <a:pt x="39975" y="1"/>
                  </a:moveTo>
                  <a:lnTo>
                    <a:pt x="39931" y="45"/>
                  </a:lnTo>
                  <a:lnTo>
                    <a:pt x="39844" y="88"/>
                  </a:lnTo>
                  <a:lnTo>
                    <a:pt x="39800" y="132"/>
                  </a:lnTo>
                  <a:lnTo>
                    <a:pt x="38571" y="3511"/>
                  </a:lnTo>
                  <a:lnTo>
                    <a:pt x="37255" y="6978"/>
                  </a:lnTo>
                  <a:lnTo>
                    <a:pt x="35192" y="10664"/>
                  </a:lnTo>
                  <a:lnTo>
                    <a:pt x="33042" y="14569"/>
                  </a:lnTo>
                  <a:lnTo>
                    <a:pt x="32823" y="14920"/>
                  </a:lnTo>
                  <a:lnTo>
                    <a:pt x="30980" y="17860"/>
                  </a:lnTo>
                  <a:lnTo>
                    <a:pt x="30058" y="19308"/>
                  </a:lnTo>
                  <a:lnTo>
                    <a:pt x="29049" y="20712"/>
                  </a:lnTo>
                  <a:lnTo>
                    <a:pt x="28040" y="22029"/>
                  </a:lnTo>
                  <a:lnTo>
                    <a:pt x="26943" y="23345"/>
                  </a:lnTo>
                  <a:lnTo>
                    <a:pt x="26328" y="23959"/>
                  </a:lnTo>
                  <a:lnTo>
                    <a:pt x="25714" y="24574"/>
                  </a:lnTo>
                  <a:lnTo>
                    <a:pt x="25100" y="25188"/>
                  </a:lnTo>
                  <a:lnTo>
                    <a:pt x="24442" y="25758"/>
                  </a:lnTo>
                  <a:lnTo>
                    <a:pt x="22467" y="27470"/>
                  </a:lnTo>
                  <a:lnTo>
                    <a:pt x="20492" y="28874"/>
                  </a:lnTo>
                  <a:lnTo>
                    <a:pt x="13823" y="33306"/>
                  </a:lnTo>
                  <a:lnTo>
                    <a:pt x="12023" y="34271"/>
                  </a:lnTo>
                  <a:lnTo>
                    <a:pt x="10005" y="35456"/>
                  </a:lnTo>
                  <a:lnTo>
                    <a:pt x="6143" y="38045"/>
                  </a:lnTo>
                  <a:lnTo>
                    <a:pt x="3949" y="39405"/>
                  </a:lnTo>
                  <a:lnTo>
                    <a:pt x="88" y="41599"/>
                  </a:lnTo>
                  <a:lnTo>
                    <a:pt x="44" y="41643"/>
                  </a:lnTo>
                  <a:lnTo>
                    <a:pt x="0" y="41731"/>
                  </a:lnTo>
                  <a:lnTo>
                    <a:pt x="0" y="41775"/>
                  </a:lnTo>
                  <a:lnTo>
                    <a:pt x="0" y="41862"/>
                  </a:lnTo>
                  <a:lnTo>
                    <a:pt x="88" y="41906"/>
                  </a:lnTo>
                  <a:lnTo>
                    <a:pt x="176" y="41950"/>
                  </a:lnTo>
                  <a:lnTo>
                    <a:pt x="263" y="41906"/>
                  </a:lnTo>
                  <a:lnTo>
                    <a:pt x="4125" y="39712"/>
                  </a:lnTo>
                  <a:lnTo>
                    <a:pt x="6319" y="38352"/>
                  </a:lnTo>
                  <a:lnTo>
                    <a:pt x="10180" y="35763"/>
                  </a:lnTo>
                  <a:lnTo>
                    <a:pt x="12199" y="34578"/>
                  </a:lnTo>
                  <a:lnTo>
                    <a:pt x="13998" y="33569"/>
                  </a:lnTo>
                  <a:lnTo>
                    <a:pt x="20668" y="29181"/>
                  </a:lnTo>
                  <a:lnTo>
                    <a:pt x="22686" y="27733"/>
                  </a:lnTo>
                  <a:lnTo>
                    <a:pt x="24661" y="26022"/>
                  </a:lnTo>
                  <a:lnTo>
                    <a:pt x="25319" y="25451"/>
                  </a:lnTo>
                  <a:lnTo>
                    <a:pt x="25977" y="24837"/>
                  </a:lnTo>
                  <a:lnTo>
                    <a:pt x="26592" y="24223"/>
                  </a:lnTo>
                  <a:lnTo>
                    <a:pt x="27162" y="23564"/>
                  </a:lnTo>
                  <a:lnTo>
                    <a:pt x="28303" y="22292"/>
                  </a:lnTo>
                  <a:lnTo>
                    <a:pt x="29312" y="20932"/>
                  </a:lnTo>
                  <a:lnTo>
                    <a:pt x="30322" y="19527"/>
                  </a:lnTo>
                  <a:lnTo>
                    <a:pt x="31287" y="18079"/>
                  </a:lnTo>
                  <a:lnTo>
                    <a:pt x="33130" y="15095"/>
                  </a:lnTo>
                  <a:lnTo>
                    <a:pt x="33349" y="14744"/>
                  </a:lnTo>
                  <a:lnTo>
                    <a:pt x="35499" y="10795"/>
                  </a:lnTo>
                  <a:lnTo>
                    <a:pt x="37562" y="7153"/>
                  </a:lnTo>
                  <a:lnTo>
                    <a:pt x="37562" y="7109"/>
                  </a:lnTo>
                  <a:lnTo>
                    <a:pt x="38922" y="3643"/>
                  </a:lnTo>
                  <a:lnTo>
                    <a:pt x="40151" y="264"/>
                  </a:lnTo>
                  <a:lnTo>
                    <a:pt x="40151" y="176"/>
                  </a:lnTo>
                  <a:lnTo>
                    <a:pt x="40151" y="132"/>
                  </a:lnTo>
                  <a:lnTo>
                    <a:pt x="40107" y="45"/>
                  </a:lnTo>
                  <a:lnTo>
                    <a:pt x="40063" y="45"/>
                  </a:lnTo>
                  <a:lnTo>
                    <a:pt x="39975"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8" name="Google Shape;7038;p166"/>
            <p:cNvSpPr/>
            <p:nvPr/>
          </p:nvSpPr>
          <p:spPr>
            <a:xfrm>
              <a:off x="1999925" y="1430825"/>
              <a:ext cx="998300" cy="1023525"/>
            </a:xfrm>
            <a:custGeom>
              <a:rect b="b" l="l" r="r" t="t"/>
              <a:pathLst>
                <a:path extrusionOk="0" h="40941" w="39932">
                  <a:moveTo>
                    <a:pt x="39756" y="1"/>
                  </a:moveTo>
                  <a:lnTo>
                    <a:pt x="39712" y="45"/>
                  </a:lnTo>
                  <a:lnTo>
                    <a:pt x="39624" y="88"/>
                  </a:lnTo>
                  <a:lnTo>
                    <a:pt x="39624" y="132"/>
                  </a:lnTo>
                  <a:lnTo>
                    <a:pt x="38703" y="2677"/>
                  </a:lnTo>
                  <a:lnTo>
                    <a:pt x="37606" y="5749"/>
                  </a:lnTo>
                  <a:lnTo>
                    <a:pt x="35938" y="8864"/>
                  </a:lnTo>
                  <a:lnTo>
                    <a:pt x="34578" y="11234"/>
                  </a:lnTo>
                  <a:lnTo>
                    <a:pt x="32954" y="14174"/>
                  </a:lnTo>
                  <a:lnTo>
                    <a:pt x="31638" y="16324"/>
                  </a:lnTo>
                  <a:lnTo>
                    <a:pt x="28435" y="20932"/>
                  </a:lnTo>
                  <a:lnTo>
                    <a:pt x="27338" y="22204"/>
                  </a:lnTo>
                  <a:lnTo>
                    <a:pt x="25582" y="23828"/>
                  </a:lnTo>
                  <a:lnTo>
                    <a:pt x="23564" y="25715"/>
                  </a:lnTo>
                  <a:lnTo>
                    <a:pt x="21677" y="27250"/>
                  </a:lnTo>
                  <a:lnTo>
                    <a:pt x="20317" y="28172"/>
                  </a:lnTo>
                  <a:lnTo>
                    <a:pt x="18957" y="29093"/>
                  </a:lnTo>
                  <a:lnTo>
                    <a:pt x="16236" y="30849"/>
                  </a:lnTo>
                  <a:lnTo>
                    <a:pt x="13471" y="32560"/>
                  </a:lnTo>
                  <a:lnTo>
                    <a:pt x="10707" y="34227"/>
                  </a:lnTo>
                  <a:lnTo>
                    <a:pt x="7504" y="36158"/>
                  </a:lnTo>
                  <a:lnTo>
                    <a:pt x="4300" y="38177"/>
                  </a:lnTo>
                  <a:lnTo>
                    <a:pt x="2414" y="39274"/>
                  </a:lnTo>
                  <a:lnTo>
                    <a:pt x="88" y="40634"/>
                  </a:lnTo>
                  <a:lnTo>
                    <a:pt x="44" y="40678"/>
                  </a:lnTo>
                  <a:lnTo>
                    <a:pt x="0" y="40722"/>
                  </a:lnTo>
                  <a:lnTo>
                    <a:pt x="0" y="40809"/>
                  </a:lnTo>
                  <a:lnTo>
                    <a:pt x="0" y="40853"/>
                  </a:lnTo>
                  <a:lnTo>
                    <a:pt x="88" y="40941"/>
                  </a:lnTo>
                  <a:lnTo>
                    <a:pt x="263" y="40941"/>
                  </a:lnTo>
                  <a:lnTo>
                    <a:pt x="2589" y="39581"/>
                  </a:lnTo>
                  <a:lnTo>
                    <a:pt x="4476" y="38440"/>
                  </a:lnTo>
                  <a:lnTo>
                    <a:pt x="7679" y="36465"/>
                  </a:lnTo>
                  <a:lnTo>
                    <a:pt x="10883" y="34534"/>
                  </a:lnTo>
                  <a:lnTo>
                    <a:pt x="13647" y="32867"/>
                  </a:lnTo>
                  <a:lnTo>
                    <a:pt x="16411" y="31156"/>
                  </a:lnTo>
                  <a:lnTo>
                    <a:pt x="19176" y="29357"/>
                  </a:lnTo>
                  <a:lnTo>
                    <a:pt x="20536" y="28479"/>
                  </a:lnTo>
                  <a:lnTo>
                    <a:pt x="21853" y="27514"/>
                  </a:lnTo>
                  <a:lnTo>
                    <a:pt x="23783" y="25978"/>
                  </a:lnTo>
                  <a:lnTo>
                    <a:pt x="25846" y="24091"/>
                  </a:lnTo>
                  <a:lnTo>
                    <a:pt x="27601" y="22423"/>
                  </a:lnTo>
                  <a:lnTo>
                    <a:pt x="28698" y="21151"/>
                  </a:lnTo>
                  <a:lnTo>
                    <a:pt x="31945" y="16544"/>
                  </a:lnTo>
                  <a:lnTo>
                    <a:pt x="33262" y="14350"/>
                  </a:lnTo>
                  <a:lnTo>
                    <a:pt x="34885" y="11410"/>
                  </a:lnTo>
                  <a:lnTo>
                    <a:pt x="36245" y="9040"/>
                  </a:lnTo>
                  <a:lnTo>
                    <a:pt x="37957" y="5924"/>
                  </a:lnTo>
                  <a:lnTo>
                    <a:pt x="37957" y="5881"/>
                  </a:lnTo>
                  <a:lnTo>
                    <a:pt x="39054" y="2809"/>
                  </a:lnTo>
                  <a:lnTo>
                    <a:pt x="39931" y="264"/>
                  </a:lnTo>
                  <a:lnTo>
                    <a:pt x="39931" y="176"/>
                  </a:lnTo>
                  <a:lnTo>
                    <a:pt x="39931" y="88"/>
                  </a:lnTo>
                  <a:lnTo>
                    <a:pt x="39888" y="45"/>
                  </a:lnTo>
                  <a:lnTo>
                    <a:pt x="39844"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9" name="Google Shape;7039;p166"/>
            <p:cNvSpPr/>
            <p:nvPr/>
          </p:nvSpPr>
          <p:spPr>
            <a:xfrm>
              <a:off x="1972500" y="1430825"/>
              <a:ext cx="995000" cy="999400"/>
            </a:xfrm>
            <a:custGeom>
              <a:rect b="b" l="l" r="r" t="t"/>
              <a:pathLst>
                <a:path extrusionOk="0" h="39976" w="39800">
                  <a:moveTo>
                    <a:pt x="39536" y="1"/>
                  </a:moveTo>
                  <a:lnTo>
                    <a:pt x="39493" y="45"/>
                  </a:lnTo>
                  <a:lnTo>
                    <a:pt x="39449" y="132"/>
                  </a:lnTo>
                  <a:lnTo>
                    <a:pt x="38571" y="2677"/>
                  </a:lnTo>
                  <a:lnTo>
                    <a:pt x="37781" y="4959"/>
                  </a:lnTo>
                  <a:lnTo>
                    <a:pt x="36772" y="6890"/>
                  </a:lnTo>
                  <a:lnTo>
                    <a:pt x="34578" y="10795"/>
                  </a:lnTo>
                  <a:lnTo>
                    <a:pt x="33349" y="12945"/>
                  </a:lnTo>
                  <a:lnTo>
                    <a:pt x="31901" y="15359"/>
                  </a:lnTo>
                  <a:lnTo>
                    <a:pt x="30322" y="17641"/>
                  </a:lnTo>
                  <a:lnTo>
                    <a:pt x="27952" y="20800"/>
                  </a:lnTo>
                  <a:lnTo>
                    <a:pt x="26109" y="22555"/>
                  </a:lnTo>
                  <a:lnTo>
                    <a:pt x="23871" y="24661"/>
                  </a:lnTo>
                  <a:lnTo>
                    <a:pt x="21765" y="26373"/>
                  </a:lnTo>
                  <a:lnTo>
                    <a:pt x="19966" y="27645"/>
                  </a:lnTo>
                  <a:lnTo>
                    <a:pt x="17640" y="29137"/>
                  </a:lnTo>
                  <a:lnTo>
                    <a:pt x="13384" y="31770"/>
                  </a:lnTo>
                  <a:lnTo>
                    <a:pt x="11804" y="32648"/>
                  </a:lnTo>
                  <a:lnTo>
                    <a:pt x="7723" y="35149"/>
                  </a:lnTo>
                  <a:lnTo>
                    <a:pt x="3642" y="37562"/>
                  </a:lnTo>
                  <a:lnTo>
                    <a:pt x="88" y="39668"/>
                  </a:lnTo>
                  <a:lnTo>
                    <a:pt x="44" y="39712"/>
                  </a:lnTo>
                  <a:lnTo>
                    <a:pt x="0" y="39756"/>
                  </a:lnTo>
                  <a:lnTo>
                    <a:pt x="0" y="39844"/>
                  </a:lnTo>
                  <a:lnTo>
                    <a:pt x="0" y="39888"/>
                  </a:lnTo>
                  <a:lnTo>
                    <a:pt x="88" y="39976"/>
                  </a:lnTo>
                  <a:lnTo>
                    <a:pt x="263" y="39976"/>
                  </a:lnTo>
                  <a:lnTo>
                    <a:pt x="3818" y="37869"/>
                  </a:lnTo>
                  <a:lnTo>
                    <a:pt x="7899" y="35456"/>
                  </a:lnTo>
                  <a:lnTo>
                    <a:pt x="11980" y="32955"/>
                  </a:lnTo>
                  <a:lnTo>
                    <a:pt x="13559" y="32077"/>
                  </a:lnTo>
                  <a:lnTo>
                    <a:pt x="17816" y="29444"/>
                  </a:lnTo>
                  <a:lnTo>
                    <a:pt x="20141" y="27909"/>
                  </a:lnTo>
                  <a:lnTo>
                    <a:pt x="21984" y="26680"/>
                  </a:lnTo>
                  <a:lnTo>
                    <a:pt x="24091" y="24925"/>
                  </a:lnTo>
                  <a:lnTo>
                    <a:pt x="26328" y="22818"/>
                  </a:lnTo>
                  <a:lnTo>
                    <a:pt x="28171" y="21063"/>
                  </a:lnTo>
                  <a:lnTo>
                    <a:pt x="28215" y="21019"/>
                  </a:lnTo>
                  <a:lnTo>
                    <a:pt x="30585" y="17860"/>
                  </a:lnTo>
                  <a:lnTo>
                    <a:pt x="32208" y="15578"/>
                  </a:lnTo>
                  <a:lnTo>
                    <a:pt x="33656" y="13121"/>
                  </a:lnTo>
                  <a:lnTo>
                    <a:pt x="34885" y="10971"/>
                  </a:lnTo>
                  <a:lnTo>
                    <a:pt x="37079" y="7065"/>
                  </a:lnTo>
                  <a:lnTo>
                    <a:pt x="38088" y="5091"/>
                  </a:lnTo>
                  <a:lnTo>
                    <a:pt x="38878" y="2765"/>
                  </a:lnTo>
                  <a:lnTo>
                    <a:pt x="39756" y="220"/>
                  </a:lnTo>
                  <a:lnTo>
                    <a:pt x="39800" y="176"/>
                  </a:lnTo>
                  <a:lnTo>
                    <a:pt x="39756" y="88"/>
                  </a:lnTo>
                  <a:lnTo>
                    <a:pt x="39712" y="45"/>
                  </a:lnTo>
                  <a:lnTo>
                    <a:pt x="39668"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0" name="Google Shape;7040;p166"/>
            <p:cNvSpPr/>
            <p:nvPr/>
          </p:nvSpPr>
          <p:spPr>
            <a:xfrm>
              <a:off x="1917650" y="1488975"/>
              <a:ext cx="967575" cy="891875"/>
            </a:xfrm>
            <a:custGeom>
              <a:rect b="b" l="l" r="r" t="t"/>
              <a:pathLst>
                <a:path extrusionOk="0" h="35675" w="38703">
                  <a:moveTo>
                    <a:pt x="38483" y="0"/>
                  </a:moveTo>
                  <a:lnTo>
                    <a:pt x="38396" y="44"/>
                  </a:lnTo>
                  <a:lnTo>
                    <a:pt x="38352" y="132"/>
                  </a:lnTo>
                  <a:lnTo>
                    <a:pt x="37562" y="2107"/>
                  </a:lnTo>
                  <a:lnTo>
                    <a:pt x="36333" y="4344"/>
                  </a:lnTo>
                  <a:lnTo>
                    <a:pt x="34929" y="6977"/>
                  </a:lnTo>
                  <a:lnTo>
                    <a:pt x="33788" y="8864"/>
                  </a:lnTo>
                  <a:lnTo>
                    <a:pt x="32647" y="10751"/>
                  </a:lnTo>
                  <a:lnTo>
                    <a:pt x="31243" y="12769"/>
                  </a:lnTo>
                  <a:lnTo>
                    <a:pt x="29707" y="14700"/>
                  </a:lnTo>
                  <a:lnTo>
                    <a:pt x="28171" y="16499"/>
                  </a:lnTo>
                  <a:lnTo>
                    <a:pt x="27206" y="17552"/>
                  </a:lnTo>
                  <a:lnTo>
                    <a:pt x="26197" y="18606"/>
                  </a:lnTo>
                  <a:lnTo>
                    <a:pt x="25188" y="19571"/>
                  </a:lnTo>
                  <a:lnTo>
                    <a:pt x="24134" y="20492"/>
                  </a:lnTo>
                  <a:lnTo>
                    <a:pt x="23037" y="21370"/>
                  </a:lnTo>
                  <a:lnTo>
                    <a:pt x="21940" y="22248"/>
                  </a:lnTo>
                  <a:lnTo>
                    <a:pt x="20799" y="23081"/>
                  </a:lnTo>
                  <a:lnTo>
                    <a:pt x="19659" y="23871"/>
                  </a:lnTo>
                  <a:lnTo>
                    <a:pt x="18474" y="24661"/>
                  </a:lnTo>
                  <a:lnTo>
                    <a:pt x="17289" y="25407"/>
                  </a:lnTo>
                  <a:lnTo>
                    <a:pt x="14876" y="26899"/>
                  </a:lnTo>
                  <a:lnTo>
                    <a:pt x="12462" y="28303"/>
                  </a:lnTo>
                  <a:lnTo>
                    <a:pt x="10005" y="29663"/>
                  </a:lnTo>
                  <a:lnTo>
                    <a:pt x="7679" y="30980"/>
                  </a:lnTo>
                  <a:lnTo>
                    <a:pt x="5354" y="32296"/>
                  </a:lnTo>
                  <a:lnTo>
                    <a:pt x="3028" y="33613"/>
                  </a:lnTo>
                  <a:lnTo>
                    <a:pt x="88" y="35368"/>
                  </a:lnTo>
                  <a:lnTo>
                    <a:pt x="44" y="35412"/>
                  </a:lnTo>
                  <a:lnTo>
                    <a:pt x="0" y="35456"/>
                  </a:lnTo>
                  <a:lnTo>
                    <a:pt x="0" y="35543"/>
                  </a:lnTo>
                  <a:lnTo>
                    <a:pt x="44" y="35587"/>
                  </a:lnTo>
                  <a:lnTo>
                    <a:pt x="88" y="35675"/>
                  </a:lnTo>
                  <a:lnTo>
                    <a:pt x="263" y="35675"/>
                  </a:lnTo>
                  <a:lnTo>
                    <a:pt x="3203" y="33920"/>
                  </a:lnTo>
                  <a:lnTo>
                    <a:pt x="5529" y="32603"/>
                  </a:lnTo>
                  <a:lnTo>
                    <a:pt x="7855" y="31287"/>
                  </a:lnTo>
                  <a:lnTo>
                    <a:pt x="10180" y="29971"/>
                  </a:lnTo>
                  <a:lnTo>
                    <a:pt x="12638" y="28566"/>
                  </a:lnTo>
                  <a:lnTo>
                    <a:pt x="15095" y="27162"/>
                  </a:lnTo>
                  <a:lnTo>
                    <a:pt x="17508" y="25714"/>
                  </a:lnTo>
                  <a:lnTo>
                    <a:pt x="18693" y="24968"/>
                  </a:lnTo>
                  <a:lnTo>
                    <a:pt x="19878" y="24178"/>
                  </a:lnTo>
                  <a:lnTo>
                    <a:pt x="21019" y="23345"/>
                  </a:lnTo>
                  <a:lnTo>
                    <a:pt x="22160" y="22511"/>
                  </a:lnTo>
                  <a:lnTo>
                    <a:pt x="23301" y="21633"/>
                  </a:lnTo>
                  <a:lnTo>
                    <a:pt x="24398" y="20756"/>
                  </a:lnTo>
                  <a:lnTo>
                    <a:pt x="25451" y="19790"/>
                  </a:lnTo>
                  <a:lnTo>
                    <a:pt x="26460" y="18825"/>
                  </a:lnTo>
                  <a:lnTo>
                    <a:pt x="27469" y="17816"/>
                  </a:lnTo>
                  <a:lnTo>
                    <a:pt x="28435" y="16763"/>
                  </a:lnTo>
                  <a:lnTo>
                    <a:pt x="29970" y="14920"/>
                  </a:lnTo>
                  <a:lnTo>
                    <a:pt x="31550" y="12989"/>
                  </a:lnTo>
                  <a:lnTo>
                    <a:pt x="32954" y="10927"/>
                  </a:lnTo>
                  <a:lnTo>
                    <a:pt x="34095" y="9040"/>
                  </a:lnTo>
                  <a:lnTo>
                    <a:pt x="35236" y="7153"/>
                  </a:lnTo>
                  <a:lnTo>
                    <a:pt x="36640" y="4520"/>
                  </a:lnTo>
                  <a:lnTo>
                    <a:pt x="37869" y="2282"/>
                  </a:lnTo>
                  <a:lnTo>
                    <a:pt x="38703" y="264"/>
                  </a:lnTo>
                  <a:lnTo>
                    <a:pt x="38703" y="176"/>
                  </a:lnTo>
                  <a:lnTo>
                    <a:pt x="38703" y="88"/>
                  </a:lnTo>
                  <a:lnTo>
                    <a:pt x="38659" y="44"/>
                  </a:lnTo>
                  <a:lnTo>
                    <a:pt x="38615"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1" name="Google Shape;7041;p166"/>
            <p:cNvSpPr/>
            <p:nvPr/>
          </p:nvSpPr>
          <p:spPr>
            <a:xfrm>
              <a:off x="1893500" y="1524075"/>
              <a:ext cx="943450" cy="835950"/>
            </a:xfrm>
            <a:custGeom>
              <a:rect b="b" l="l" r="r" t="t"/>
              <a:pathLst>
                <a:path extrusionOk="0" h="33438" w="37738">
                  <a:moveTo>
                    <a:pt x="37519" y="0"/>
                  </a:moveTo>
                  <a:lnTo>
                    <a:pt x="37431" y="44"/>
                  </a:lnTo>
                  <a:lnTo>
                    <a:pt x="37387" y="88"/>
                  </a:lnTo>
                  <a:lnTo>
                    <a:pt x="36114" y="2502"/>
                  </a:lnTo>
                  <a:lnTo>
                    <a:pt x="34842" y="4915"/>
                  </a:lnTo>
                  <a:lnTo>
                    <a:pt x="33569" y="7065"/>
                  </a:lnTo>
                  <a:lnTo>
                    <a:pt x="32472" y="8864"/>
                  </a:lnTo>
                  <a:lnTo>
                    <a:pt x="31156" y="10751"/>
                  </a:lnTo>
                  <a:lnTo>
                    <a:pt x="29752" y="12550"/>
                  </a:lnTo>
                  <a:lnTo>
                    <a:pt x="27602" y="14920"/>
                  </a:lnTo>
                  <a:lnTo>
                    <a:pt x="26505" y="16061"/>
                  </a:lnTo>
                  <a:lnTo>
                    <a:pt x="25364" y="17158"/>
                  </a:lnTo>
                  <a:lnTo>
                    <a:pt x="24179" y="18211"/>
                  </a:lnTo>
                  <a:lnTo>
                    <a:pt x="22950" y="19264"/>
                  </a:lnTo>
                  <a:lnTo>
                    <a:pt x="21722" y="20229"/>
                  </a:lnTo>
                  <a:lnTo>
                    <a:pt x="20449" y="21151"/>
                  </a:lnTo>
                  <a:lnTo>
                    <a:pt x="19177" y="22072"/>
                  </a:lnTo>
                  <a:lnTo>
                    <a:pt x="17860" y="22950"/>
                  </a:lnTo>
                  <a:lnTo>
                    <a:pt x="16500" y="23827"/>
                  </a:lnTo>
                  <a:lnTo>
                    <a:pt x="15140" y="24617"/>
                  </a:lnTo>
                  <a:lnTo>
                    <a:pt x="12419" y="26241"/>
                  </a:lnTo>
                  <a:lnTo>
                    <a:pt x="9654" y="27777"/>
                  </a:lnTo>
                  <a:lnTo>
                    <a:pt x="6890" y="29313"/>
                  </a:lnTo>
                  <a:lnTo>
                    <a:pt x="5223" y="30234"/>
                  </a:lnTo>
                  <a:lnTo>
                    <a:pt x="2853" y="31463"/>
                  </a:lnTo>
                  <a:lnTo>
                    <a:pt x="88" y="33130"/>
                  </a:lnTo>
                  <a:lnTo>
                    <a:pt x="45" y="33174"/>
                  </a:lnTo>
                  <a:lnTo>
                    <a:pt x="1" y="33218"/>
                  </a:lnTo>
                  <a:lnTo>
                    <a:pt x="1" y="33306"/>
                  </a:lnTo>
                  <a:lnTo>
                    <a:pt x="45" y="33350"/>
                  </a:lnTo>
                  <a:lnTo>
                    <a:pt x="88" y="33437"/>
                  </a:lnTo>
                  <a:lnTo>
                    <a:pt x="176" y="33437"/>
                  </a:lnTo>
                  <a:lnTo>
                    <a:pt x="264" y="33393"/>
                  </a:lnTo>
                  <a:lnTo>
                    <a:pt x="3028" y="31726"/>
                  </a:lnTo>
                  <a:lnTo>
                    <a:pt x="5354" y="30541"/>
                  </a:lnTo>
                  <a:lnTo>
                    <a:pt x="7065" y="29620"/>
                  </a:lnTo>
                  <a:lnTo>
                    <a:pt x="9830" y="28084"/>
                  </a:lnTo>
                  <a:lnTo>
                    <a:pt x="12594" y="26548"/>
                  </a:lnTo>
                  <a:lnTo>
                    <a:pt x="15359" y="24924"/>
                  </a:lnTo>
                  <a:lnTo>
                    <a:pt x="16719" y="24091"/>
                  </a:lnTo>
                  <a:lnTo>
                    <a:pt x="18036" y="23257"/>
                  </a:lnTo>
                  <a:lnTo>
                    <a:pt x="19352" y="22336"/>
                  </a:lnTo>
                  <a:lnTo>
                    <a:pt x="20668" y="21458"/>
                  </a:lnTo>
                  <a:lnTo>
                    <a:pt x="21941" y="20493"/>
                  </a:lnTo>
                  <a:lnTo>
                    <a:pt x="23214" y="19527"/>
                  </a:lnTo>
                  <a:lnTo>
                    <a:pt x="24398" y="18474"/>
                  </a:lnTo>
                  <a:lnTo>
                    <a:pt x="25583" y="17421"/>
                  </a:lnTo>
                  <a:lnTo>
                    <a:pt x="26768" y="16324"/>
                  </a:lnTo>
                  <a:lnTo>
                    <a:pt x="27865" y="15183"/>
                  </a:lnTo>
                  <a:lnTo>
                    <a:pt x="30015" y="12770"/>
                  </a:lnTo>
                  <a:lnTo>
                    <a:pt x="31463" y="10971"/>
                  </a:lnTo>
                  <a:lnTo>
                    <a:pt x="32779" y="9084"/>
                  </a:lnTo>
                  <a:lnTo>
                    <a:pt x="33876" y="7241"/>
                  </a:lnTo>
                  <a:lnTo>
                    <a:pt x="35105" y="5047"/>
                  </a:lnTo>
                  <a:lnTo>
                    <a:pt x="36465" y="2633"/>
                  </a:lnTo>
                  <a:lnTo>
                    <a:pt x="37694" y="264"/>
                  </a:lnTo>
                  <a:lnTo>
                    <a:pt x="37738" y="176"/>
                  </a:lnTo>
                  <a:lnTo>
                    <a:pt x="37738" y="132"/>
                  </a:lnTo>
                  <a:lnTo>
                    <a:pt x="37694" y="44"/>
                  </a:lnTo>
                  <a:lnTo>
                    <a:pt x="37650"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2" name="Google Shape;7042;p166"/>
            <p:cNvSpPr/>
            <p:nvPr/>
          </p:nvSpPr>
          <p:spPr>
            <a:xfrm>
              <a:off x="1870475" y="1528450"/>
              <a:ext cx="929200" cy="809625"/>
            </a:xfrm>
            <a:custGeom>
              <a:rect b="b" l="l" r="r" t="t"/>
              <a:pathLst>
                <a:path extrusionOk="0" h="32385" w="37168">
                  <a:moveTo>
                    <a:pt x="36948" y="1"/>
                  </a:moveTo>
                  <a:lnTo>
                    <a:pt x="36860" y="45"/>
                  </a:lnTo>
                  <a:lnTo>
                    <a:pt x="36816" y="89"/>
                  </a:lnTo>
                  <a:lnTo>
                    <a:pt x="36202" y="1274"/>
                  </a:lnTo>
                  <a:lnTo>
                    <a:pt x="35236" y="3029"/>
                  </a:lnTo>
                  <a:lnTo>
                    <a:pt x="34271" y="4784"/>
                  </a:lnTo>
                  <a:lnTo>
                    <a:pt x="33306" y="6495"/>
                  </a:lnTo>
                  <a:lnTo>
                    <a:pt x="32296" y="8119"/>
                  </a:lnTo>
                  <a:lnTo>
                    <a:pt x="31155" y="9742"/>
                  </a:lnTo>
                  <a:lnTo>
                    <a:pt x="30585" y="10532"/>
                  </a:lnTo>
                  <a:lnTo>
                    <a:pt x="29971" y="11322"/>
                  </a:lnTo>
                  <a:lnTo>
                    <a:pt x="29312" y="12112"/>
                  </a:lnTo>
                  <a:lnTo>
                    <a:pt x="28654" y="12902"/>
                  </a:lnTo>
                  <a:lnTo>
                    <a:pt x="27908" y="13692"/>
                  </a:lnTo>
                  <a:lnTo>
                    <a:pt x="27162" y="14482"/>
                  </a:lnTo>
                  <a:lnTo>
                    <a:pt x="25232" y="16324"/>
                  </a:lnTo>
                  <a:lnTo>
                    <a:pt x="23257" y="17948"/>
                  </a:lnTo>
                  <a:lnTo>
                    <a:pt x="21282" y="19396"/>
                  </a:lnTo>
                  <a:lnTo>
                    <a:pt x="19088" y="21195"/>
                  </a:lnTo>
                  <a:lnTo>
                    <a:pt x="16587" y="22907"/>
                  </a:lnTo>
                  <a:lnTo>
                    <a:pt x="12111" y="25539"/>
                  </a:lnTo>
                  <a:lnTo>
                    <a:pt x="9303" y="27075"/>
                  </a:lnTo>
                  <a:lnTo>
                    <a:pt x="7241" y="28172"/>
                  </a:lnTo>
                  <a:lnTo>
                    <a:pt x="3291" y="30147"/>
                  </a:lnTo>
                  <a:lnTo>
                    <a:pt x="88" y="32078"/>
                  </a:lnTo>
                  <a:lnTo>
                    <a:pt x="44" y="32121"/>
                  </a:lnTo>
                  <a:lnTo>
                    <a:pt x="0" y="32165"/>
                  </a:lnTo>
                  <a:lnTo>
                    <a:pt x="0" y="32253"/>
                  </a:lnTo>
                  <a:lnTo>
                    <a:pt x="0" y="32297"/>
                  </a:lnTo>
                  <a:lnTo>
                    <a:pt x="88" y="32385"/>
                  </a:lnTo>
                  <a:lnTo>
                    <a:pt x="264" y="32385"/>
                  </a:lnTo>
                  <a:lnTo>
                    <a:pt x="3467" y="30454"/>
                  </a:lnTo>
                  <a:lnTo>
                    <a:pt x="7416" y="28479"/>
                  </a:lnTo>
                  <a:lnTo>
                    <a:pt x="9478" y="27382"/>
                  </a:lnTo>
                  <a:lnTo>
                    <a:pt x="12287" y="25847"/>
                  </a:lnTo>
                  <a:lnTo>
                    <a:pt x="16763" y="23214"/>
                  </a:lnTo>
                  <a:lnTo>
                    <a:pt x="19308" y="21502"/>
                  </a:lnTo>
                  <a:lnTo>
                    <a:pt x="21502" y="19703"/>
                  </a:lnTo>
                  <a:lnTo>
                    <a:pt x="23476" y="18211"/>
                  </a:lnTo>
                  <a:lnTo>
                    <a:pt x="25451" y="16588"/>
                  </a:lnTo>
                  <a:lnTo>
                    <a:pt x="27382" y="14745"/>
                  </a:lnTo>
                  <a:lnTo>
                    <a:pt x="28172" y="13955"/>
                  </a:lnTo>
                  <a:lnTo>
                    <a:pt x="28917" y="13165"/>
                  </a:lnTo>
                  <a:lnTo>
                    <a:pt x="29576" y="12375"/>
                  </a:lnTo>
                  <a:lnTo>
                    <a:pt x="30234" y="11542"/>
                  </a:lnTo>
                  <a:lnTo>
                    <a:pt x="30848" y="10752"/>
                  </a:lnTo>
                  <a:lnTo>
                    <a:pt x="31463" y="9962"/>
                  </a:lnTo>
                  <a:lnTo>
                    <a:pt x="32560" y="8338"/>
                  </a:lnTo>
                  <a:lnTo>
                    <a:pt x="33613" y="6671"/>
                  </a:lnTo>
                  <a:lnTo>
                    <a:pt x="34578" y="4959"/>
                  </a:lnTo>
                  <a:lnTo>
                    <a:pt x="35543" y="3204"/>
                  </a:lnTo>
                  <a:lnTo>
                    <a:pt x="36509" y="1405"/>
                  </a:lnTo>
                  <a:lnTo>
                    <a:pt x="37123" y="264"/>
                  </a:lnTo>
                  <a:lnTo>
                    <a:pt x="37167" y="177"/>
                  </a:lnTo>
                  <a:lnTo>
                    <a:pt x="37167" y="133"/>
                  </a:lnTo>
                  <a:lnTo>
                    <a:pt x="37123" y="89"/>
                  </a:lnTo>
                  <a:lnTo>
                    <a:pt x="37079" y="45"/>
                  </a:lnTo>
                  <a:lnTo>
                    <a:pt x="36992"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3" name="Google Shape;7043;p166"/>
            <p:cNvSpPr/>
            <p:nvPr/>
          </p:nvSpPr>
          <p:spPr>
            <a:xfrm>
              <a:off x="1846325" y="1555900"/>
              <a:ext cx="900675" cy="760250"/>
            </a:xfrm>
            <a:custGeom>
              <a:rect b="b" l="l" r="r" t="t"/>
              <a:pathLst>
                <a:path extrusionOk="0" h="30410" w="36027">
                  <a:moveTo>
                    <a:pt x="35895" y="0"/>
                  </a:moveTo>
                  <a:lnTo>
                    <a:pt x="35807" y="44"/>
                  </a:lnTo>
                  <a:lnTo>
                    <a:pt x="35763" y="44"/>
                  </a:lnTo>
                  <a:lnTo>
                    <a:pt x="35720" y="132"/>
                  </a:lnTo>
                  <a:lnTo>
                    <a:pt x="34315" y="2677"/>
                  </a:lnTo>
                  <a:lnTo>
                    <a:pt x="33350" y="4520"/>
                  </a:lnTo>
                  <a:lnTo>
                    <a:pt x="32341" y="6231"/>
                  </a:lnTo>
                  <a:lnTo>
                    <a:pt x="31814" y="7065"/>
                  </a:lnTo>
                  <a:lnTo>
                    <a:pt x="31244" y="7855"/>
                  </a:lnTo>
                  <a:lnTo>
                    <a:pt x="30673" y="8644"/>
                  </a:lnTo>
                  <a:lnTo>
                    <a:pt x="30059" y="9434"/>
                  </a:lnTo>
                  <a:lnTo>
                    <a:pt x="29401" y="10180"/>
                  </a:lnTo>
                  <a:lnTo>
                    <a:pt x="28786" y="10926"/>
                  </a:lnTo>
                  <a:lnTo>
                    <a:pt x="28084" y="11672"/>
                  </a:lnTo>
                  <a:lnTo>
                    <a:pt x="27382" y="12418"/>
                  </a:lnTo>
                  <a:lnTo>
                    <a:pt x="25890" y="13822"/>
                  </a:lnTo>
                  <a:lnTo>
                    <a:pt x="24311" y="15226"/>
                  </a:lnTo>
                  <a:lnTo>
                    <a:pt x="22643" y="16455"/>
                  </a:lnTo>
                  <a:lnTo>
                    <a:pt x="20976" y="17815"/>
                  </a:lnTo>
                  <a:lnTo>
                    <a:pt x="20361" y="18386"/>
                  </a:lnTo>
                  <a:lnTo>
                    <a:pt x="19703" y="18912"/>
                  </a:lnTo>
                  <a:lnTo>
                    <a:pt x="19045" y="19483"/>
                  </a:lnTo>
                  <a:lnTo>
                    <a:pt x="18343" y="20009"/>
                  </a:lnTo>
                  <a:lnTo>
                    <a:pt x="16851" y="21019"/>
                  </a:lnTo>
                  <a:lnTo>
                    <a:pt x="15271" y="21984"/>
                  </a:lnTo>
                  <a:lnTo>
                    <a:pt x="13648" y="22906"/>
                  </a:lnTo>
                  <a:lnTo>
                    <a:pt x="12024" y="23827"/>
                  </a:lnTo>
                  <a:lnTo>
                    <a:pt x="8821" y="25494"/>
                  </a:lnTo>
                  <a:lnTo>
                    <a:pt x="7241" y="26328"/>
                  </a:lnTo>
                  <a:lnTo>
                    <a:pt x="3380" y="28215"/>
                  </a:lnTo>
                  <a:lnTo>
                    <a:pt x="89" y="30102"/>
                  </a:lnTo>
                  <a:lnTo>
                    <a:pt x="45" y="30146"/>
                  </a:lnTo>
                  <a:lnTo>
                    <a:pt x="1" y="30190"/>
                  </a:lnTo>
                  <a:lnTo>
                    <a:pt x="1" y="30277"/>
                  </a:lnTo>
                  <a:lnTo>
                    <a:pt x="45" y="30321"/>
                  </a:lnTo>
                  <a:lnTo>
                    <a:pt x="89" y="30409"/>
                  </a:lnTo>
                  <a:lnTo>
                    <a:pt x="264" y="30409"/>
                  </a:lnTo>
                  <a:lnTo>
                    <a:pt x="3555" y="28522"/>
                  </a:lnTo>
                  <a:lnTo>
                    <a:pt x="7373" y="26635"/>
                  </a:lnTo>
                  <a:lnTo>
                    <a:pt x="8952" y="25846"/>
                  </a:lnTo>
                  <a:lnTo>
                    <a:pt x="12200" y="24134"/>
                  </a:lnTo>
                  <a:lnTo>
                    <a:pt x="13867" y="23213"/>
                  </a:lnTo>
                  <a:lnTo>
                    <a:pt x="15491" y="22291"/>
                  </a:lnTo>
                  <a:lnTo>
                    <a:pt x="17027" y="21282"/>
                  </a:lnTo>
                  <a:lnTo>
                    <a:pt x="18518" y="20273"/>
                  </a:lnTo>
                  <a:lnTo>
                    <a:pt x="19264" y="19746"/>
                  </a:lnTo>
                  <a:lnTo>
                    <a:pt x="19923" y="19176"/>
                  </a:lnTo>
                  <a:lnTo>
                    <a:pt x="20581" y="18649"/>
                  </a:lnTo>
                  <a:lnTo>
                    <a:pt x="21239" y="18079"/>
                  </a:lnTo>
                  <a:lnTo>
                    <a:pt x="22863" y="16718"/>
                  </a:lnTo>
                  <a:lnTo>
                    <a:pt x="24530" y="15490"/>
                  </a:lnTo>
                  <a:lnTo>
                    <a:pt x="26154" y="14086"/>
                  </a:lnTo>
                  <a:lnTo>
                    <a:pt x="27646" y="12638"/>
                  </a:lnTo>
                  <a:lnTo>
                    <a:pt x="28348" y="11935"/>
                  </a:lnTo>
                  <a:lnTo>
                    <a:pt x="29050" y="11189"/>
                  </a:lnTo>
                  <a:lnTo>
                    <a:pt x="29708" y="10444"/>
                  </a:lnTo>
                  <a:lnTo>
                    <a:pt x="30322" y="9654"/>
                  </a:lnTo>
                  <a:lnTo>
                    <a:pt x="30937" y="8864"/>
                  </a:lnTo>
                  <a:lnTo>
                    <a:pt x="31507" y="8074"/>
                  </a:lnTo>
                  <a:lnTo>
                    <a:pt x="32078" y="7240"/>
                  </a:lnTo>
                  <a:lnTo>
                    <a:pt x="32648" y="6407"/>
                  </a:lnTo>
                  <a:lnTo>
                    <a:pt x="33175" y="5573"/>
                  </a:lnTo>
                  <a:lnTo>
                    <a:pt x="33657" y="4695"/>
                  </a:lnTo>
                  <a:lnTo>
                    <a:pt x="34666" y="2852"/>
                  </a:lnTo>
                  <a:lnTo>
                    <a:pt x="36027" y="263"/>
                  </a:lnTo>
                  <a:lnTo>
                    <a:pt x="36027" y="219"/>
                  </a:lnTo>
                  <a:lnTo>
                    <a:pt x="36027" y="132"/>
                  </a:lnTo>
                  <a:lnTo>
                    <a:pt x="35983" y="88"/>
                  </a:lnTo>
                  <a:lnTo>
                    <a:pt x="35939" y="44"/>
                  </a:lnTo>
                  <a:lnTo>
                    <a:pt x="35895"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4" name="Google Shape;7044;p166"/>
            <p:cNvSpPr/>
            <p:nvPr/>
          </p:nvSpPr>
          <p:spPr>
            <a:xfrm>
              <a:off x="1799150" y="1626100"/>
              <a:ext cx="840350" cy="647250"/>
            </a:xfrm>
            <a:custGeom>
              <a:rect b="b" l="l" r="r" t="t"/>
              <a:pathLst>
                <a:path extrusionOk="0" h="25890" w="33614">
                  <a:moveTo>
                    <a:pt x="33394" y="0"/>
                  </a:moveTo>
                  <a:lnTo>
                    <a:pt x="33350" y="44"/>
                  </a:lnTo>
                  <a:lnTo>
                    <a:pt x="33306" y="88"/>
                  </a:lnTo>
                  <a:lnTo>
                    <a:pt x="31639" y="2896"/>
                  </a:lnTo>
                  <a:lnTo>
                    <a:pt x="30322" y="4783"/>
                  </a:lnTo>
                  <a:lnTo>
                    <a:pt x="28874" y="6495"/>
                  </a:lnTo>
                  <a:lnTo>
                    <a:pt x="26944" y="8425"/>
                  </a:lnTo>
                  <a:lnTo>
                    <a:pt x="25057" y="10049"/>
                  </a:lnTo>
                  <a:lnTo>
                    <a:pt x="22994" y="11673"/>
                  </a:lnTo>
                  <a:lnTo>
                    <a:pt x="20362" y="14042"/>
                  </a:lnTo>
                  <a:lnTo>
                    <a:pt x="18124" y="15973"/>
                  </a:lnTo>
                  <a:lnTo>
                    <a:pt x="16105" y="17289"/>
                  </a:lnTo>
                  <a:lnTo>
                    <a:pt x="14174" y="18430"/>
                  </a:lnTo>
                  <a:lnTo>
                    <a:pt x="12112" y="19571"/>
                  </a:lnTo>
                  <a:lnTo>
                    <a:pt x="7812" y="21721"/>
                  </a:lnTo>
                  <a:lnTo>
                    <a:pt x="5662" y="22555"/>
                  </a:lnTo>
                  <a:lnTo>
                    <a:pt x="3511" y="23608"/>
                  </a:lnTo>
                  <a:lnTo>
                    <a:pt x="89" y="25583"/>
                  </a:lnTo>
                  <a:lnTo>
                    <a:pt x="1" y="25626"/>
                  </a:lnTo>
                  <a:lnTo>
                    <a:pt x="1" y="25670"/>
                  </a:lnTo>
                  <a:lnTo>
                    <a:pt x="1" y="25758"/>
                  </a:lnTo>
                  <a:lnTo>
                    <a:pt x="1" y="25802"/>
                  </a:lnTo>
                  <a:lnTo>
                    <a:pt x="89" y="25890"/>
                  </a:lnTo>
                  <a:lnTo>
                    <a:pt x="264" y="25890"/>
                  </a:lnTo>
                  <a:lnTo>
                    <a:pt x="3687" y="23915"/>
                  </a:lnTo>
                  <a:lnTo>
                    <a:pt x="5793" y="22862"/>
                  </a:lnTo>
                  <a:lnTo>
                    <a:pt x="7943" y="22028"/>
                  </a:lnTo>
                  <a:lnTo>
                    <a:pt x="12288" y="19878"/>
                  </a:lnTo>
                  <a:lnTo>
                    <a:pt x="14350" y="18737"/>
                  </a:lnTo>
                  <a:lnTo>
                    <a:pt x="16281" y="17596"/>
                  </a:lnTo>
                  <a:lnTo>
                    <a:pt x="18299" y="16236"/>
                  </a:lnTo>
                  <a:lnTo>
                    <a:pt x="18343" y="16236"/>
                  </a:lnTo>
                  <a:lnTo>
                    <a:pt x="20581" y="14305"/>
                  </a:lnTo>
                  <a:lnTo>
                    <a:pt x="23214" y="11936"/>
                  </a:lnTo>
                  <a:lnTo>
                    <a:pt x="25276" y="10356"/>
                  </a:lnTo>
                  <a:lnTo>
                    <a:pt x="27207" y="8689"/>
                  </a:lnTo>
                  <a:lnTo>
                    <a:pt x="29138" y="6758"/>
                  </a:lnTo>
                  <a:lnTo>
                    <a:pt x="30586" y="5003"/>
                  </a:lnTo>
                  <a:lnTo>
                    <a:pt x="31946" y="3116"/>
                  </a:lnTo>
                  <a:lnTo>
                    <a:pt x="33570" y="264"/>
                  </a:lnTo>
                  <a:lnTo>
                    <a:pt x="33613" y="220"/>
                  </a:lnTo>
                  <a:lnTo>
                    <a:pt x="33613" y="132"/>
                  </a:lnTo>
                  <a:lnTo>
                    <a:pt x="33570" y="88"/>
                  </a:lnTo>
                  <a:lnTo>
                    <a:pt x="33526" y="44"/>
                  </a:lnTo>
                  <a:lnTo>
                    <a:pt x="33438"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5" name="Google Shape;7045;p166"/>
            <p:cNvSpPr/>
            <p:nvPr/>
          </p:nvSpPr>
          <p:spPr>
            <a:xfrm>
              <a:off x="1775025" y="2163625"/>
              <a:ext cx="160200" cy="88875"/>
            </a:xfrm>
            <a:custGeom>
              <a:rect b="b" l="l" r="r" t="t"/>
              <a:pathLst>
                <a:path extrusionOk="0" h="3555" w="6408">
                  <a:moveTo>
                    <a:pt x="6144" y="1"/>
                  </a:moveTo>
                  <a:lnTo>
                    <a:pt x="3555" y="1229"/>
                  </a:lnTo>
                  <a:lnTo>
                    <a:pt x="88" y="3204"/>
                  </a:lnTo>
                  <a:lnTo>
                    <a:pt x="45" y="3248"/>
                  </a:lnTo>
                  <a:lnTo>
                    <a:pt x="1" y="3336"/>
                  </a:lnTo>
                  <a:lnTo>
                    <a:pt x="1" y="3379"/>
                  </a:lnTo>
                  <a:lnTo>
                    <a:pt x="45" y="3467"/>
                  </a:lnTo>
                  <a:lnTo>
                    <a:pt x="88" y="3511"/>
                  </a:lnTo>
                  <a:lnTo>
                    <a:pt x="176" y="3555"/>
                  </a:lnTo>
                  <a:lnTo>
                    <a:pt x="264" y="3511"/>
                  </a:lnTo>
                  <a:lnTo>
                    <a:pt x="3730" y="1537"/>
                  </a:lnTo>
                  <a:lnTo>
                    <a:pt x="6319" y="352"/>
                  </a:lnTo>
                  <a:lnTo>
                    <a:pt x="6363" y="308"/>
                  </a:lnTo>
                  <a:lnTo>
                    <a:pt x="6407" y="220"/>
                  </a:lnTo>
                  <a:lnTo>
                    <a:pt x="6407" y="176"/>
                  </a:lnTo>
                  <a:lnTo>
                    <a:pt x="6363" y="88"/>
                  </a:lnTo>
                  <a:lnTo>
                    <a:pt x="6319" y="45"/>
                  </a:lnTo>
                  <a:lnTo>
                    <a:pt x="6276"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6" name="Google Shape;7046;p166"/>
            <p:cNvSpPr/>
            <p:nvPr/>
          </p:nvSpPr>
          <p:spPr>
            <a:xfrm>
              <a:off x="2327925" y="1808200"/>
              <a:ext cx="137150" cy="118500"/>
            </a:xfrm>
            <a:custGeom>
              <a:rect b="b" l="l" r="r" t="t"/>
              <a:pathLst>
                <a:path extrusionOk="0" h="4740" w="5486">
                  <a:moveTo>
                    <a:pt x="5266" y="0"/>
                  </a:moveTo>
                  <a:lnTo>
                    <a:pt x="5222" y="44"/>
                  </a:lnTo>
                  <a:lnTo>
                    <a:pt x="3555" y="1492"/>
                  </a:lnTo>
                  <a:lnTo>
                    <a:pt x="88" y="4432"/>
                  </a:lnTo>
                  <a:lnTo>
                    <a:pt x="44" y="4476"/>
                  </a:lnTo>
                  <a:lnTo>
                    <a:pt x="0" y="4520"/>
                  </a:lnTo>
                  <a:lnTo>
                    <a:pt x="0" y="4608"/>
                  </a:lnTo>
                  <a:lnTo>
                    <a:pt x="44" y="4652"/>
                  </a:lnTo>
                  <a:lnTo>
                    <a:pt x="88" y="4696"/>
                  </a:lnTo>
                  <a:lnTo>
                    <a:pt x="176" y="4740"/>
                  </a:lnTo>
                  <a:lnTo>
                    <a:pt x="308" y="4696"/>
                  </a:lnTo>
                  <a:lnTo>
                    <a:pt x="3774" y="1756"/>
                  </a:lnTo>
                  <a:lnTo>
                    <a:pt x="5442" y="308"/>
                  </a:lnTo>
                  <a:lnTo>
                    <a:pt x="5485" y="264"/>
                  </a:lnTo>
                  <a:lnTo>
                    <a:pt x="5485" y="176"/>
                  </a:lnTo>
                  <a:lnTo>
                    <a:pt x="5485" y="132"/>
                  </a:lnTo>
                  <a:lnTo>
                    <a:pt x="5442" y="44"/>
                  </a:lnTo>
                  <a:lnTo>
                    <a:pt x="5398"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7" name="Google Shape;7047;p166"/>
            <p:cNvSpPr/>
            <p:nvPr/>
          </p:nvSpPr>
          <p:spPr>
            <a:xfrm>
              <a:off x="2313650" y="1698500"/>
              <a:ext cx="210675" cy="199675"/>
            </a:xfrm>
            <a:custGeom>
              <a:rect b="b" l="l" r="r" t="t"/>
              <a:pathLst>
                <a:path extrusionOk="0" h="7987" w="8427">
                  <a:moveTo>
                    <a:pt x="8251" y="0"/>
                  </a:moveTo>
                  <a:lnTo>
                    <a:pt x="8163" y="44"/>
                  </a:lnTo>
                  <a:lnTo>
                    <a:pt x="8119" y="88"/>
                  </a:lnTo>
                  <a:lnTo>
                    <a:pt x="6671" y="1800"/>
                  </a:lnTo>
                  <a:lnTo>
                    <a:pt x="4872" y="3599"/>
                  </a:lnTo>
                  <a:lnTo>
                    <a:pt x="3380" y="4827"/>
                  </a:lnTo>
                  <a:lnTo>
                    <a:pt x="1712" y="6231"/>
                  </a:lnTo>
                  <a:lnTo>
                    <a:pt x="45" y="7680"/>
                  </a:lnTo>
                  <a:lnTo>
                    <a:pt x="1" y="7767"/>
                  </a:lnTo>
                  <a:lnTo>
                    <a:pt x="1" y="7811"/>
                  </a:lnTo>
                  <a:lnTo>
                    <a:pt x="1" y="7899"/>
                  </a:lnTo>
                  <a:lnTo>
                    <a:pt x="45" y="7943"/>
                  </a:lnTo>
                  <a:lnTo>
                    <a:pt x="89" y="7987"/>
                  </a:lnTo>
                  <a:lnTo>
                    <a:pt x="176" y="7987"/>
                  </a:lnTo>
                  <a:lnTo>
                    <a:pt x="308" y="7943"/>
                  </a:lnTo>
                  <a:lnTo>
                    <a:pt x="1932" y="6495"/>
                  </a:lnTo>
                  <a:lnTo>
                    <a:pt x="3599" y="5091"/>
                  </a:lnTo>
                  <a:lnTo>
                    <a:pt x="5091" y="3862"/>
                  </a:lnTo>
                  <a:lnTo>
                    <a:pt x="6934" y="2063"/>
                  </a:lnTo>
                  <a:lnTo>
                    <a:pt x="8382" y="308"/>
                  </a:lnTo>
                  <a:lnTo>
                    <a:pt x="8426" y="220"/>
                  </a:lnTo>
                  <a:lnTo>
                    <a:pt x="8426" y="176"/>
                  </a:lnTo>
                  <a:lnTo>
                    <a:pt x="8426" y="88"/>
                  </a:lnTo>
                  <a:lnTo>
                    <a:pt x="8382" y="44"/>
                  </a:lnTo>
                  <a:lnTo>
                    <a:pt x="8294"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8" name="Google Shape;7048;p166"/>
            <p:cNvSpPr/>
            <p:nvPr/>
          </p:nvSpPr>
          <p:spPr>
            <a:xfrm>
              <a:off x="1726750" y="2143875"/>
              <a:ext cx="109725" cy="64750"/>
            </a:xfrm>
            <a:custGeom>
              <a:rect b="b" l="l" r="r" t="t"/>
              <a:pathLst>
                <a:path extrusionOk="0" h="2590" w="4389">
                  <a:moveTo>
                    <a:pt x="4126" y="1"/>
                  </a:moveTo>
                  <a:lnTo>
                    <a:pt x="89" y="2283"/>
                  </a:lnTo>
                  <a:lnTo>
                    <a:pt x="45" y="2327"/>
                  </a:lnTo>
                  <a:lnTo>
                    <a:pt x="1" y="2370"/>
                  </a:lnTo>
                  <a:lnTo>
                    <a:pt x="1" y="2458"/>
                  </a:lnTo>
                  <a:lnTo>
                    <a:pt x="1" y="2502"/>
                  </a:lnTo>
                  <a:lnTo>
                    <a:pt x="89" y="2590"/>
                  </a:lnTo>
                  <a:lnTo>
                    <a:pt x="264" y="2590"/>
                  </a:lnTo>
                  <a:lnTo>
                    <a:pt x="4301" y="308"/>
                  </a:lnTo>
                  <a:lnTo>
                    <a:pt x="4389" y="264"/>
                  </a:lnTo>
                  <a:lnTo>
                    <a:pt x="4389" y="220"/>
                  </a:lnTo>
                  <a:lnTo>
                    <a:pt x="4389" y="176"/>
                  </a:lnTo>
                  <a:lnTo>
                    <a:pt x="4389" y="89"/>
                  </a:lnTo>
                  <a:lnTo>
                    <a:pt x="4345" y="45"/>
                  </a:lnTo>
                  <a:lnTo>
                    <a:pt x="4301"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9" name="Google Shape;7049;p166"/>
            <p:cNvSpPr/>
            <p:nvPr/>
          </p:nvSpPr>
          <p:spPr>
            <a:xfrm>
              <a:off x="2462850" y="1368300"/>
              <a:ext cx="930300" cy="1502925"/>
            </a:xfrm>
            <a:custGeom>
              <a:rect b="b" l="l" r="r" t="t"/>
              <a:pathLst>
                <a:path extrusionOk="0" h="60117" w="37212">
                  <a:moveTo>
                    <a:pt x="35105" y="0"/>
                  </a:moveTo>
                  <a:lnTo>
                    <a:pt x="35017" y="44"/>
                  </a:lnTo>
                  <a:lnTo>
                    <a:pt x="34974" y="88"/>
                  </a:lnTo>
                  <a:lnTo>
                    <a:pt x="34974" y="176"/>
                  </a:lnTo>
                  <a:lnTo>
                    <a:pt x="34974" y="220"/>
                  </a:lnTo>
                  <a:lnTo>
                    <a:pt x="35017" y="308"/>
                  </a:lnTo>
                  <a:lnTo>
                    <a:pt x="36334" y="1712"/>
                  </a:lnTo>
                  <a:lnTo>
                    <a:pt x="36509" y="2151"/>
                  </a:lnTo>
                  <a:lnTo>
                    <a:pt x="36773" y="4388"/>
                  </a:lnTo>
                  <a:lnTo>
                    <a:pt x="36860" y="7328"/>
                  </a:lnTo>
                  <a:lnTo>
                    <a:pt x="36729" y="8513"/>
                  </a:lnTo>
                  <a:lnTo>
                    <a:pt x="35939" y="10400"/>
                  </a:lnTo>
                  <a:lnTo>
                    <a:pt x="34974" y="12726"/>
                  </a:lnTo>
                  <a:lnTo>
                    <a:pt x="33657" y="16587"/>
                  </a:lnTo>
                  <a:lnTo>
                    <a:pt x="32253" y="19088"/>
                  </a:lnTo>
                  <a:lnTo>
                    <a:pt x="30936" y="21590"/>
                  </a:lnTo>
                  <a:lnTo>
                    <a:pt x="29883" y="24047"/>
                  </a:lnTo>
                  <a:lnTo>
                    <a:pt x="27251" y="28742"/>
                  </a:lnTo>
                  <a:lnTo>
                    <a:pt x="27251" y="28830"/>
                  </a:lnTo>
                  <a:lnTo>
                    <a:pt x="27207" y="30541"/>
                  </a:lnTo>
                  <a:lnTo>
                    <a:pt x="27207" y="30585"/>
                  </a:lnTo>
                  <a:lnTo>
                    <a:pt x="27338" y="32209"/>
                  </a:lnTo>
                  <a:lnTo>
                    <a:pt x="28435" y="40239"/>
                  </a:lnTo>
                  <a:lnTo>
                    <a:pt x="28216" y="40546"/>
                  </a:lnTo>
                  <a:lnTo>
                    <a:pt x="27426" y="41204"/>
                  </a:lnTo>
                  <a:lnTo>
                    <a:pt x="25144" y="42564"/>
                  </a:lnTo>
                  <a:lnTo>
                    <a:pt x="22731" y="44232"/>
                  </a:lnTo>
                  <a:lnTo>
                    <a:pt x="20054" y="45855"/>
                  </a:lnTo>
                  <a:lnTo>
                    <a:pt x="16500" y="48664"/>
                  </a:lnTo>
                  <a:lnTo>
                    <a:pt x="14569" y="49761"/>
                  </a:lnTo>
                  <a:lnTo>
                    <a:pt x="14569" y="49805"/>
                  </a:lnTo>
                  <a:lnTo>
                    <a:pt x="12419" y="51867"/>
                  </a:lnTo>
                  <a:lnTo>
                    <a:pt x="11410" y="52525"/>
                  </a:lnTo>
                  <a:lnTo>
                    <a:pt x="8119" y="54280"/>
                  </a:lnTo>
                  <a:lnTo>
                    <a:pt x="6627" y="54939"/>
                  </a:lnTo>
                  <a:lnTo>
                    <a:pt x="5135" y="55992"/>
                  </a:lnTo>
                  <a:lnTo>
                    <a:pt x="3160" y="57484"/>
                  </a:lnTo>
                  <a:lnTo>
                    <a:pt x="88" y="59809"/>
                  </a:lnTo>
                  <a:lnTo>
                    <a:pt x="1" y="59853"/>
                  </a:lnTo>
                  <a:lnTo>
                    <a:pt x="1" y="59941"/>
                  </a:lnTo>
                  <a:lnTo>
                    <a:pt x="1" y="59985"/>
                  </a:lnTo>
                  <a:lnTo>
                    <a:pt x="45" y="60073"/>
                  </a:lnTo>
                  <a:lnTo>
                    <a:pt x="88" y="60117"/>
                  </a:lnTo>
                  <a:lnTo>
                    <a:pt x="176" y="60117"/>
                  </a:lnTo>
                  <a:lnTo>
                    <a:pt x="264" y="60073"/>
                  </a:lnTo>
                  <a:lnTo>
                    <a:pt x="3336" y="57747"/>
                  </a:lnTo>
                  <a:lnTo>
                    <a:pt x="5354" y="56299"/>
                  </a:lnTo>
                  <a:lnTo>
                    <a:pt x="6802" y="55246"/>
                  </a:lnTo>
                  <a:lnTo>
                    <a:pt x="8250" y="54588"/>
                  </a:lnTo>
                  <a:lnTo>
                    <a:pt x="11585" y="52832"/>
                  </a:lnTo>
                  <a:lnTo>
                    <a:pt x="12638" y="52130"/>
                  </a:lnTo>
                  <a:lnTo>
                    <a:pt x="14788" y="50068"/>
                  </a:lnTo>
                  <a:lnTo>
                    <a:pt x="16675" y="48971"/>
                  </a:lnTo>
                  <a:lnTo>
                    <a:pt x="16719" y="48971"/>
                  </a:lnTo>
                  <a:lnTo>
                    <a:pt x="20230" y="46163"/>
                  </a:lnTo>
                  <a:lnTo>
                    <a:pt x="22906" y="44539"/>
                  </a:lnTo>
                  <a:lnTo>
                    <a:pt x="25320" y="42828"/>
                  </a:lnTo>
                  <a:lnTo>
                    <a:pt x="27645" y="41467"/>
                  </a:lnTo>
                  <a:lnTo>
                    <a:pt x="28435" y="40809"/>
                  </a:lnTo>
                  <a:lnTo>
                    <a:pt x="28479" y="40809"/>
                  </a:lnTo>
                  <a:lnTo>
                    <a:pt x="28786" y="40370"/>
                  </a:lnTo>
                  <a:lnTo>
                    <a:pt x="28786" y="40239"/>
                  </a:lnTo>
                  <a:lnTo>
                    <a:pt x="27689" y="32165"/>
                  </a:lnTo>
                  <a:lnTo>
                    <a:pt x="27558" y="30541"/>
                  </a:lnTo>
                  <a:lnTo>
                    <a:pt x="27602" y="28874"/>
                  </a:lnTo>
                  <a:lnTo>
                    <a:pt x="30191" y="24222"/>
                  </a:lnTo>
                  <a:lnTo>
                    <a:pt x="31244" y="21721"/>
                  </a:lnTo>
                  <a:lnTo>
                    <a:pt x="32560" y="19264"/>
                  </a:lnTo>
                  <a:lnTo>
                    <a:pt x="33964" y="16719"/>
                  </a:lnTo>
                  <a:lnTo>
                    <a:pt x="33964" y="16675"/>
                  </a:lnTo>
                  <a:lnTo>
                    <a:pt x="35281" y="12857"/>
                  </a:lnTo>
                  <a:lnTo>
                    <a:pt x="36246" y="10532"/>
                  </a:lnTo>
                  <a:lnTo>
                    <a:pt x="37080" y="8645"/>
                  </a:lnTo>
                  <a:lnTo>
                    <a:pt x="37080" y="8601"/>
                  </a:lnTo>
                  <a:lnTo>
                    <a:pt x="37211" y="7328"/>
                  </a:lnTo>
                  <a:lnTo>
                    <a:pt x="37124" y="4388"/>
                  </a:lnTo>
                  <a:lnTo>
                    <a:pt x="36860" y="2107"/>
                  </a:lnTo>
                  <a:lnTo>
                    <a:pt x="36860" y="2063"/>
                  </a:lnTo>
                  <a:lnTo>
                    <a:pt x="36641" y="1536"/>
                  </a:lnTo>
                  <a:lnTo>
                    <a:pt x="36597" y="1492"/>
                  </a:lnTo>
                  <a:lnTo>
                    <a:pt x="35281" y="44"/>
                  </a:lnTo>
                  <a:lnTo>
                    <a:pt x="35237"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0" name="Google Shape;7050;p166"/>
            <p:cNvSpPr/>
            <p:nvPr/>
          </p:nvSpPr>
          <p:spPr>
            <a:xfrm>
              <a:off x="2491375" y="1390250"/>
              <a:ext cx="930300" cy="1507300"/>
            </a:xfrm>
            <a:custGeom>
              <a:rect b="b" l="l" r="r" t="t"/>
              <a:pathLst>
                <a:path extrusionOk="0" h="60292" w="37212">
                  <a:moveTo>
                    <a:pt x="35895" y="0"/>
                  </a:moveTo>
                  <a:lnTo>
                    <a:pt x="35851" y="44"/>
                  </a:lnTo>
                  <a:lnTo>
                    <a:pt x="35807" y="88"/>
                  </a:lnTo>
                  <a:lnTo>
                    <a:pt x="35807" y="176"/>
                  </a:lnTo>
                  <a:lnTo>
                    <a:pt x="35851" y="219"/>
                  </a:lnTo>
                  <a:lnTo>
                    <a:pt x="35851" y="307"/>
                  </a:lnTo>
                  <a:lnTo>
                    <a:pt x="36772" y="1141"/>
                  </a:lnTo>
                  <a:lnTo>
                    <a:pt x="36772" y="2370"/>
                  </a:lnTo>
                  <a:lnTo>
                    <a:pt x="36860" y="5310"/>
                  </a:lnTo>
                  <a:lnTo>
                    <a:pt x="36860" y="7240"/>
                  </a:lnTo>
                  <a:lnTo>
                    <a:pt x="36860" y="7899"/>
                  </a:lnTo>
                  <a:lnTo>
                    <a:pt x="36772" y="8513"/>
                  </a:lnTo>
                  <a:lnTo>
                    <a:pt x="36597" y="9127"/>
                  </a:lnTo>
                  <a:lnTo>
                    <a:pt x="36378" y="9785"/>
                  </a:lnTo>
                  <a:lnTo>
                    <a:pt x="35588" y="11584"/>
                  </a:lnTo>
                  <a:lnTo>
                    <a:pt x="34578" y="13822"/>
                  </a:lnTo>
                  <a:lnTo>
                    <a:pt x="33481" y="16587"/>
                  </a:lnTo>
                  <a:lnTo>
                    <a:pt x="32033" y="18956"/>
                  </a:lnTo>
                  <a:lnTo>
                    <a:pt x="30717" y="21370"/>
                  </a:lnTo>
                  <a:lnTo>
                    <a:pt x="30717" y="21414"/>
                  </a:lnTo>
                  <a:lnTo>
                    <a:pt x="29927" y="23652"/>
                  </a:lnTo>
                  <a:lnTo>
                    <a:pt x="29927" y="23739"/>
                  </a:lnTo>
                  <a:lnTo>
                    <a:pt x="30190" y="24880"/>
                  </a:lnTo>
                  <a:lnTo>
                    <a:pt x="30410" y="29488"/>
                  </a:lnTo>
                  <a:lnTo>
                    <a:pt x="30454" y="32428"/>
                  </a:lnTo>
                  <a:lnTo>
                    <a:pt x="30454" y="35543"/>
                  </a:lnTo>
                  <a:lnTo>
                    <a:pt x="30410" y="40151"/>
                  </a:lnTo>
                  <a:lnTo>
                    <a:pt x="30234" y="40370"/>
                  </a:lnTo>
                  <a:lnTo>
                    <a:pt x="29225" y="40940"/>
                  </a:lnTo>
                  <a:lnTo>
                    <a:pt x="29181" y="40940"/>
                  </a:lnTo>
                  <a:lnTo>
                    <a:pt x="28172" y="41906"/>
                  </a:lnTo>
                  <a:lnTo>
                    <a:pt x="26153" y="43047"/>
                  </a:lnTo>
                  <a:lnTo>
                    <a:pt x="23257" y="44626"/>
                  </a:lnTo>
                  <a:lnTo>
                    <a:pt x="20800" y="46162"/>
                  </a:lnTo>
                  <a:lnTo>
                    <a:pt x="18825" y="47391"/>
                  </a:lnTo>
                  <a:lnTo>
                    <a:pt x="16017" y="49541"/>
                  </a:lnTo>
                  <a:lnTo>
                    <a:pt x="13911" y="50550"/>
                  </a:lnTo>
                  <a:lnTo>
                    <a:pt x="13867" y="50594"/>
                  </a:lnTo>
                  <a:lnTo>
                    <a:pt x="12024" y="52218"/>
                  </a:lnTo>
                  <a:lnTo>
                    <a:pt x="11015" y="52876"/>
                  </a:lnTo>
                  <a:lnTo>
                    <a:pt x="7329" y="54850"/>
                  </a:lnTo>
                  <a:lnTo>
                    <a:pt x="5881" y="55596"/>
                  </a:lnTo>
                  <a:lnTo>
                    <a:pt x="4213" y="56869"/>
                  </a:lnTo>
                  <a:lnTo>
                    <a:pt x="2151" y="58361"/>
                  </a:lnTo>
                  <a:lnTo>
                    <a:pt x="88" y="59984"/>
                  </a:lnTo>
                  <a:lnTo>
                    <a:pt x="44" y="60028"/>
                  </a:lnTo>
                  <a:lnTo>
                    <a:pt x="1" y="60072"/>
                  </a:lnTo>
                  <a:lnTo>
                    <a:pt x="1" y="60160"/>
                  </a:lnTo>
                  <a:lnTo>
                    <a:pt x="44" y="60204"/>
                  </a:lnTo>
                  <a:lnTo>
                    <a:pt x="132" y="60248"/>
                  </a:lnTo>
                  <a:lnTo>
                    <a:pt x="176" y="60292"/>
                  </a:lnTo>
                  <a:lnTo>
                    <a:pt x="308" y="60248"/>
                  </a:lnTo>
                  <a:lnTo>
                    <a:pt x="2370" y="58624"/>
                  </a:lnTo>
                  <a:lnTo>
                    <a:pt x="4389" y="57132"/>
                  </a:lnTo>
                  <a:lnTo>
                    <a:pt x="6056" y="55904"/>
                  </a:lnTo>
                  <a:lnTo>
                    <a:pt x="7504" y="55202"/>
                  </a:lnTo>
                  <a:lnTo>
                    <a:pt x="11190" y="53183"/>
                  </a:lnTo>
                  <a:lnTo>
                    <a:pt x="12243" y="52525"/>
                  </a:lnTo>
                  <a:lnTo>
                    <a:pt x="12243" y="52481"/>
                  </a:lnTo>
                  <a:lnTo>
                    <a:pt x="14086" y="50857"/>
                  </a:lnTo>
                  <a:lnTo>
                    <a:pt x="16193" y="49848"/>
                  </a:lnTo>
                  <a:lnTo>
                    <a:pt x="19045" y="47698"/>
                  </a:lnTo>
                  <a:lnTo>
                    <a:pt x="21019" y="46469"/>
                  </a:lnTo>
                  <a:lnTo>
                    <a:pt x="23433" y="44934"/>
                  </a:lnTo>
                  <a:lnTo>
                    <a:pt x="26329" y="43354"/>
                  </a:lnTo>
                  <a:lnTo>
                    <a:pt x="28347" y="42213"/>
                  </a:lnTo>
                  <a:lnTo>
                    <a:pt x="28391" y="42169"/>
                  </a:lnTo>
                  <a:lnTo>
                    <a:pt x="29401" y="41248"/>
                  </a:lnTo>
                  <a:lnTo>
                    <a:pt x="30454" y="40633"/>
                  </a:lnTo>
                  <a:lnTo>
                    <a:pt x="30498" y="40589"/>
                  </a:lnTo>
                  <a:lnTo>
                    <a:pt x="30717" y="40326"/>
                  </a:lnTo>
                  <a:lnTo>
                    <a:pt x="30761" y="40238"/>
                  </a:lnTo>
                  <a:lnTo>
                    <a:pt x="30805" y="35543"/>
                  </a:lnTo>
                  <a:lnTo>
                    <a:pt x="30805" y="32428"/>
                  </a:lnTo>
                  <a:lnTo>
                    <a:pt x="30761" y="29488"/>
                  </a:lnTo>
                  <a:lnTo>
                    <a:pt x="30541" y="24836"/>
                  </a:lnTo>
                  <a:lnTo>
                    <a:pt x="30278" y="23695"/>
                  </a:lnTo>
                  <a:lnTo>
                    <a:pt x="31024" y="21545"/>
                  </a:lnTo>
                  <a:lnTo>
                    <a:pt x="32341" y="19132"/>
                  </a:lnTo>
                  <a:lnTo>
                    <a:pt x="33789" y="16762"/>
                  </a:lnTo>
                  <a:lnTo>
                    <a:pt x="33789" y="16718"/>
                  </a:lnTo>
                  <a:lnTo>
                    <a:pt x="34930" y="13954"/>
                  </a:lnTo>
                  <a:lnTo>
                    <a:pt x="35895" y="11716"/>
                  </a:lnTo>
                  <a:lnTo>
                    <a:pt x="36685" y="9873"/>
                  </a:lnTo>
                  <a:lnTo>
                    <a:pt x="36948" y="9215"/>
                  </a:lnTo>
                  <a:lnTo>
                    <a:pt x="37124" y="8601"/>
                  </a:lnTo>
                  <a:lnTo>
                    <a:pt x="37211" y="7986"/>
                  </a:lnTo>
                  <a:lnTo>
                    <a:pt x="37211" y="7240"/>
                  </a:lnTo>
                  <a:lnTo>
                    <a:pt x="37211" y="5266"/>
                  </a:lnTo>
                  <a:lnTo>
                    <a:pt x="37124" y="2370"/>
                  </a:lnTo>
                  <a:lnTo>
                    <a:pt x="37124" y="1053"/>
                  </a:lnTo>
                  <a:lnTo>
                    <a:pt x="37124" y="965"/>
                  </a:lnTo>
                  <a:lnTo>
                    <a:pt x="37080" y="922"/>
                  </a:lnTo>
                  <a:lnTo>
                    <a:pt x="36114" y="44"/>
                  </a:lnTo>
                  <a:lnTo>
                    <a:pt x="36027"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1" name="Google Shape;7051;p166"/>
            <p:cNvSpPr/>
            <p:nvPr/>
          </p:nvSpPr>
          <p:spPr>
            <a:xfrm>
              <a:off x="3740875" y="4014275"/>
              <a:ext cx="64750" cy="40625"/>
            </a:xfrm>
            <a:custGeom>
              <a:rect b="b" l="l" r="r" t="t"/>
              <a:pathLst>
                <a:path extrusionOk="0" h="1625" w="2590">
                  <a:moveTo>
                    <a:pt x="132" y="1"/>
                  </a:moveTo>
                  <a:lnTo>
                    <a:pt x="88" y="45"/>
                  </a:lnTo>
                  <a:lnTo>
                    <a:pt x="44" y="89"/>
                  </a:lnTo>
                  <a:lnTo>
                    <a:pt x="1" y="132"/>
                  </a:lnTo>
                  <a:lnTo>
                    <a:pt x="1" y="220"/>
                  </a:lnTo>
                  <a:lnTo>
                    <a:pt x="44" y="264"/>
                  </a:lnTo>
                  <a:lnTo>
                    <a:pt x="88" y="308"/>
                  </a:lnTo>
                  <a:lnTo>
                    <a:pt x="2326" y="1624"/>
                  </a:lnTo>
                  <a:lnTo>
                    <a:pt x="2502" y="1624"/>
                  </a:lnTo>
                  <a:lnTo>
                    <a:pt x="2589" y="1537"/>
                  </a:lnTo>
                  <a:lnTo>
                    <a:pt x="2589" y="1493"/>
                  </a:lnTo>
                  <a:lnTo>
                    <a:pt x="2589" y="1405"/>
                  </a:lnTo>
                  <a:lnTo>
                    <a:pt x="2546" y="1361"/>
                  </a:lnTo>
                  <a:lnTo>
                    <a:pt x="2502" y="1317"/>
                  </a:lnTo>
                  <a:lnTo>
                    <a:pt x="264"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2" name="Google Shape;7052;p166"/>
            <p:cNvSpPr/>
            <p:nvPr/>
          </p:nvSpPr>
          <p:spPr>
            <a:xfrm>
              <a:off x="3707975" y="3983575"/>
              <a:ext cx="41700" cy="39500"/>
            </a:xfrm>
            <a:custGeom>
              <a:rect b="b" l="l" r="r" t="t"/>
              <a:pathLst>
                <a:path extrusionOk="0" h="1580" w="1668">
                  <a:moveTo>
                    <a:pt x="132" y="0"/>
                  </a:moveTo>
                  <a:lnTo>
                    <a:pt x="88" y="44"/>
                  </a:lnTo>
                  <a:lnTo>
                    <a:pt x="44" y="88"/>
                  </a:lnTo>
                  <a:lnTo>
                    <a:pt x="0" y="132"/>
                  </a:lnTo>
                  <a:lnTo>
                    <a:pt x="0" y="220"/>
                  </a:lnTo>
                  <a:lnTo>
                    <a:pt x="44" y="263"/>
                  </a:lnTo>
                  <a:lnTo>
                    <a:pt x="483" y="966"/>
                  </a:lnTo>
                  <a:lnTo>
                    <a:pt x="571" y="1053"/>
                  </a:lnTo>
                  <a:lnTo>
                    <a:pt x="1404" y="1536"/>
                  </a:lnTo>
                  <a:lnTo>
                    <a:pt x="1492" y="1580"/>
                  </a:lnTo>
                  <a:lnTo>
                    <a:pt x="1580" y="1536"/>
                  </a:lnTo>
                  <a:lnTo>
                    <a:pt x="1668" y="1492"/>
                  </a:lnTo>
                  <a:lnTo>
                    <a:pt x="1668" y="1404"/>
                  </a:lnTo>
                  <a:lnTo>
                    <a:pt x="1668" y="1360"/>
                  </a:lnTo>
                  <a:lnTo>
                    <a:pt x="1624" y="1273"/>
                  </a:lnTo>
                  <a:lnTo>
                    <a:pt x="1580" y="1229"/>
                  </a:lnTo>
                  <a:lnTo>
                    <a:pt x="746" y="746"/>
                  </a:lnTo>
                  <a:lnTo>
                    <a:pt x="307" y="88"/>
                  </a:lnTo>
                  <a:lnTo>
                    <a:pt x="263" y="44"/>
                  </a:lnTo>
                  <a:lnTo>
                    <a:pt x="220"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3" name="Google Shape;7053;p166"/>
            <p:cNvSpPr/>
            <p:nvPr/>
          </p:nvSpPr>
          <p:spPr>
            <a:xfrm>
              <a:off x="3532450" y="3825600"/>
              <a:ext cx="231500" cy="292925"/>
            </a:xfrm>
            <a:custGeom>
              <a:rect b="b" l="l" r="r" t="t"/>
              <a:pathLst>
                <a:path extrusionOk="0" h="11717" w="9260">
                  <a:moveTo>
                    <a:pt x="176" y="0"/>
                  </a:moveTo>
                  <a:lnTo>
                    <a:pt x="88" y="44"/>
                  </a:lnTo>
                  <a:lnTo>
                    <a:pt x="44" y="44"/>
                  </a:lnTo>
                  <a:lnTo>
                    <a:pt x="0" y="132"/>
                  </a:lnTo>
                  <a:lnTo>
                    <a:pt x="0" y="176"/>
                  </a:lnTo>
                  <a:lnTo>
                    <a:pt x="0" y="264"/>
                  </a:lnTo>
                  <a:lnTo>
                    <a:pt x="1624" y="3686"/>
                  </a:lnTo>
                  <a:lnTo>
                    <a:pt x="2984" y="6451"/>
                  </a:lnTo>
                  <a:lnTo>
                    <a:pt x="3774" y="8513"/>
                  </a:lnTo>
                  <a:lnTo>
                    <a:pt x="3774" y="8557"/>
                  </a:lnTo>
                  <a:lnTo>
                    <a:pt x="4213" y="9391"/>
                  </a:lnTo>
                  <a:lnTo>
                    <a:pt x="4301" y="9479"/>
                  </a:lnTo>
                  <a:lnTo>
                    <a:pt x="7372" y="10883"/>
                  </a:lnTo>
                  <a:lnTo>
                    <a:pt x="8996" y="11716"/>
                  </a:lnTo>
                  <a:lnTo>
                    <a:pt x="9171" y="11716"/>
                  </a:lnTo>
                  <a:lnTo>
                    <a:pt x="9259" y="11629"/>
                  </a:lnTo>
                  <a:lnTo>
                    <a:pt x="9259" y="11585"/>
                  </a:lnTo>
                  <a:lnTo>
                    <a:pt x="9259" y="11497"/>
                  </a:lnTo>
                  <a:lnTo>
                    <a:pt x="9215" y="11453"/>
                  </a:lnTo>
                  <a:lnTo>
                    <a:pt x="9171" y="11409"/>
                  </a:lnTo>
                  <a:lnTo>
                    <a:pt x="7548" y="10576"/>
                  </a:lnTo>
                  <a:lnTo>
                    <a:pt x="4520" y="9171"/>
                  </a:lnTo>
                  <a:lnTo>
                    <a:pt x="4081" y="8382"/>
                  </a:lnTo>
                  <a:lnTo>
                    <a:pt x="3335" y="6319"/>
                  </a:lnTo>
                  <a:lnTo>
                    <a:pt x="3291" y="6319"/>
                  </a:lnTo>
                  <a:lnTo>
                    <a:pt x="1931" y="3555"/>
                  </a:lnTo>
                  <a:lnTo>
                    <a:pt x="307" y="88"/>
                  </a:lnTo>
                  <a:lnTo>
                    <a:pt x="264" y="44"/>
                  </a:lnTo>
                  <a:lnTo>
                    <a:pt x="220"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4" name="Google Shape;7054;p166"/>
            <p:cNvSpPr/>
            <p:nvPr/>
          </p:nvSpPr>
          <p:spPr>
            <a:xfrm>
              <a:off x="3401900" y="3726875"/>
              <a:ext cx="378500" cy="413600"/>
            </a:xfrm>
            <a:custGeom>
              <a:rect b="b" l="l" r="r" t="t"/>
              <a:pathLst>
                <a:path extrusionOk="0" h="16544" w="15140">
                  <a:moveTo>
                    <a:pt x="966" y="0"/>
                  </a:moveTo>
                  <a:lnTo>
                    <a:pt x="922" y="44"/>
                  </a:lnTo>
                  <a:lnTo>
                    <a:pt x="834" y="88"/>
                  </a:lnTo>
                  <a:lnTo>
                    <a:pt x="834" y="132"/>
                  </a:lnTo>
                  <a:lnTo>
                    <a:pt x="220" y="2370"/>
                  </a:lnTo>
                  <a:lnTo>
                    <a:pt x="0" y="3203"/>
                  </a:lnTo>
                  <a:lnTo>
                    <a:pt x="0" y="3335"/>
                  </a:lnTo>
                  <a:lnTo>
                    <a:pt x="790" y="5222"/>
                  </a:lnTo>
                  <a:lnTo>
                    <a:pt x="2282" y="8030"/>
                  </a:lnTo>
                  <a:lnTo>
                    <a:pt x="4257" y="11277"/>
                  </a:lnTo>
                  <a:lnTo>
                    <a:pt x="4257" y="11321"/>
                  </a:lnTo>
                  <a:lnTo>
                    <a:pt x="5222" y="12594"/>
                  </a:lnTo>
                  <a:lnTo>
                    <a:pt x="6056" y="13428"/>
                  </a:lnTo>
                  <a:lnTo>
                    <a:pt x="6100" y="13471"/>
                  </a:lnTo>
                  <a:lnTo>
                    <a:pt x="8733" y="14788"/>
                  </a:lnTo>
                  <a:lnTo>
                    <a:pt x="8777" y="14788"/>
                  </a:lnTo>
                  <a:lnTo>
                    <a:pt x="11541" y="15665"/>
                  </a:lnTo>
                  <a:lnTo>
                    <a:pt x="13779" y="16543"/>
                  </a:lnTo>
                  <a:lnTo>
                    <a:pt x="13867" y="16543"/>
                  </a:lnTo>
                  <a:lnTo>
                    <a:pt x="14964" y="16499"/>
                  </a:lnTo>
                  <a:lnTo>
                    <a:pt x="15051" y="16455"/>
                  </a:lnTo>
                  <a:lnTo>
                    <a:pt x="15095" y="16411"/>
                  </a:lnTo>
                  <a:lnTo>
                    <a:pt x="15139" y="16368"/>
                  </a:lnTo>
                  <a:lnTo>
                    <a:pt x="15139" y="16280"/>
                  </a:lnTo>
                  <a:lnTo>
                    <a:pt x="15095" y="16236"/>
                  </a:lnTo>
                  <a:lnTo>
                    <a:pt x="15051" y="16192"/>
                  </a:lnTo>
                  <a:lnTo>
                    <a:pt x="14964" y="16148"/>
                  </a:lnTo>
                  <a:lnTo>
                    <a:pt x="13867" y="16192"/>
                  </a:lnTo>
                  <a:lnTo>
                    <a:pt x="11673" y="15358"/>
                  </a:lnTo>
                  <a:lnTo>
                    <a:pt x="8908" y="14481"/>
                  </a:lnTo>
                  <a:lnTo>
                    <a:pt x="6275" y="13164"/>
                  </a:lnTo>
                  <a:lnTo>
                    <a:pt x="5486" y="12374"/>
                  </a:lnTo>
                  <a:lnTo>
                    <a:pt x="4520" y="11102"/>
                  </a:lnTo>
                  <a:lnTo>
                    <a:pt x="2589" y="7855"/>
                  </a:lnTo>
                  <a:lnTo>
                    <a:pt x="1097" y="5046"/>
                  </a:lnTo>
                  <a:lnTo>
                    <a:pt x="351" y="3247"/>
                  </a:lnTo>
                  <a:lnTo>
                    <a:pt x="571" y="2457"/>
                  </a:lnTo>
                  <a:lnTo>
                    <a:pt x="1141" y="220"/>
                  </a:lnTo>
                  <a:lnTo>
                    <a:pt x="1185" y="132"/>
                  </a:lnTo>
                  <a:lnTo>
                    <a:pt x="1141" y="88"/>
                  </a:lnTo>
                  <a:lnTo>
                    <a:pt x="1097" y="44"/>
                  </a:lnTo>
                  <a:lnTo>
                    <a:pt x="1054"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5" name="Google Shape;7055;p166"/>
            <p:cNvSpPr/>
            <p:nvPr/>
          </p:nvSpPr>
          <p:spPr>
            <a:xfrm>
              <a:off x="3290000" y="3667625"/>
              <a:ext cx="453100" cy="490400"/>
            </a:xfrm>
            <a:custGeom>
              <a:rect b="b" l="l" r="r" t="t"/>
              <a:pathLst>
                <a:path extrusionOk="0" h="19616" w="18124">
                  <a:moveTo>
                    <a:pt x="2809" y="1"/>
                  </a:moveTo>
                  <a:lnTo>
                    <a:pt x="2765" y="45"/>
                  </a:lnTo>
                  <a:lnTo>
                    <a:pt x="2721" y="88"/>
                  </a:lnTo>
                  <a:lnTo>
                    <a:pt x="966" y="2546"/>
                  </a:lnTo>
                  <a:lnTo>
                    <a:pt x="966" y="2590"/>
                  </a:lnTo>
                  <a:lnTo>
                    <a:pt x="176" y="4784"/>
                  </a:lnTo>
                  <a:lnTo>
                    <a:pt x="1" y="5442"/>
                  </a:lnTo>
                  <a:lnTo>
                    <a:pt x="1" y="5486"/>
                  </a:lnTo>
                  <a:lnTo>
                    <a:pt x="1" y="7197"/>
                  </a:lnTo>
                  <a:lnTo>
                    <a:pt x="45" y="7285"/>
                  </a:lnTo>
                  <a:lnTo>
                    <a:pt x="264" y="7548"/>
                  </a:lnTo>
                  <a:lnTo>
                    <a:pt x="308" y="7592"/>
                  </a:lnTo>
                  <a:lnTo>
                    <a:pt x="352" y="7592"/>
                  </a:lnTo>
                  <a:lnTo>
                    <a:pt x="1931" y="7680"/>
                  </a:lnTo>
                  <a:lnTo>
                    <a:pt x="3028" y="9259"/>
                  </a:lnTo>
                  <a:lnTo>
                    <a:pt x="4433" y="11848"/>
                  </a:lnTo>
                  <a:lnTo>
                    <a:pt x="5749" y="14613"/>
                  </a:lnTo>
                  <a:lnTo>
                    <a:pt x="6407" y="15666"/>
                  </a:lnTo>
                  <a:lnTo>
                    <a:pt x="6451" y="15710"/>
                  </a:lnTo>
                  <a:lnTo>
                    <a:pt x="7153" y="16280"/>
                  </a:lnTo>
                  <a:lnTo>
                    <a:pt x="7197" y="16324"/>
                  </a:lnTo>
                  <a:lnTo>
                    <a:pt x="7855" y="16587"/>
                  </a:lnTo>
                  <a:lnTo>
                    <a:pt x="8382" y="16675"/>
                  </a:lnTo>
                  <a:lnTo>
                    <a:pt x="12287" y="18035"/>
                  </a:lnTo>
                  <a:lnTo>
                    <a:pt x="14744" y="18781"/>
                  </a:lnTo>
                  <a:lnTo>
                    <a:pt x="17465" y="19615"/>
                  </a:lnTo>
                  <a:lnTo>
                    <a:pt x="17553" y="19615"/>
                  </a:lnTo>
                  <a:lnTo>
                    <a:pt x="17992" y="19527"/>
                  </a:lnTo>
                  <a:lnTo>
                    <a:pt x="18036" y="19483"/>
                  </a:lnTo>
                  <a:lnTo>
                    <a:pt x="18123" y="19440"/>
                  </a:lnTo>
                  <a:lnTo>
                    <a:pt x="18123" y="19396"/>
                  </a:lnTo>
                  <a:lnTo>
                    <a:pt x="18123" y="19308"/>
                  </a:lnTo>
                  <a:lnTo>
                    <a:pt x="18079" y="19264"/>
                  </a:lnTo>
                  <a:lnTo>
                    <a:pt x="18036" y="19220"/>
                  </a:lnTo>
                  <a:lnTo>
                    <a:pt x="17992" y="19176"/>
                  </a:lnTo>
                  <a:lnTo>
                    <a:pt x="17904" y="19176"/>
                  </a:lnTo>
                  <a:lnTo>
                    <a:pt x="17509" y="19264"/>
                  </a:lnTo>
                  <a:lnTo>
                    <a:pt x="14876" y="18430"/>
                  </a:lnTo>
                  <a:lnTo>
                    <a:pt x="12419" y="17728"/>
                  </a:lnTo>
                  <a:lnTo>
                    <a:pt x="8470" y="16324"/>
                  </a:lnTo>
                  <a:lnTo>
                    <a:pt x="7943" y="16280"/>
                  </a:lnTo>
                  <a:lnTo>
                    <a:pt x="7329" y="16017"/>
                  </a:lnTo>
                  <a:lnTo>
                    <a:pt x="6714" y="15446"/>
                  </a:lnTo>
                  <a:lnTo>
                    <a:pt x="6056" y="14437"/>
                  </a:lnTo>
                  <a:lnTo>
                    <a:pt x="4784" y="11717"/>
                  </a:lnTo>
                  <a:lnTo>
                    <a:pt x="3336" y="9084"/>
                  </a:lnTo>
                  <a:lnTo>
                    <a:pt x="2151" y="7416"/>
                  </a:lnTo>
                  <a:lnTo>
                    <a:pt x="2107" y="7373"/>
                  </a:lnTo>
                  <a:lnTo>
                    <a:pt x="2019" y="7329"/>
                  </a:lnTo>
                  <a:lnTo>
                    <a:pt x="483" y="7241"/>
                  </a:lnTo>
                  <a:lnTo>
                    <a:pt x="352" y="7109"/>
                  </a:lnTo>
                  <a:lnTo>
                    <a:pt x="352" y="5530"/>
                  </a:lnTo>
                  <a:lnTo>
                    <a:pt x="527" y="4871"/>
                  </a:lnTo>
                  <a:lnTo>
                    <a:pt x="1273" y="2765"/>
                  </a:lnTo>
                  <a:lnTo>
                    <a:pt x="2985" y="308"/>
                  </a:lnTo>
                  <a:lnTo>
                    <a:pt x="3028" y="220"/>
                  </a:lnTo>
                  <a:lnTo>
                    <a:pt x="3028" y="176"/>
                  </a:lnTo>
                  <a:lnTo>
                    <a:pt x="2985" y="88"/>
                  </a:lnTo>
                  <a:lnTo>
                    <a:pt x="2941" y="45"/>
                  </a:lnTo>
                  <a:lnTo>
                    <a:pt x="2897"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6" name="Google Shape;7056;p166"/>
            <p:cNvSpPr/>
            <p:nvPr/>
          </p:nvSpPr>
          <p:spPr>
            <a:xfrm>
              <a:off x="3240650" y="3634725"/>
              <a:ext cx="515600" cy="540850"/>
            </a:xfrm>
            <a:custGeom>
              <a:rect b="b" l="l" r="r" t="t"/>
              <a:pathLst>
                <a:path extrusionOk="0" h="21634" w="20624">
                  <a:moveTo>
                    <a:pt x="3291" y="0"/>
                  </a:moveTo>
                  <a:lnTo>
                    <a:pt x="3247" y="44"/>
                  </a:lnTo>
                  <a:lnTo>
                    <a:pt x="3203" y="88"/>
                  </a:lnTo>
                  <a:lnTo>
                    <a:pt x="1624" y="3203"/>
                  </a:lnTo>
                  <a:lnTo>
                    <a:pt x="922" y="4344"/>
                  </a:lnTo>
                  <a:lnTo>
                    <a:pt x="922" y="4388"/>
                  </a:lnTo>
                  <a:lnTo>
                    <a:pt x="439" y="5529"/>
                  </a:lnTo>
                  <a:lnTo>
                    <a:pt x="439" y="5573"/>
                  </a:lnTo>
                  <a:lnTo>
                    <a:pt x="132" y="6538"/>
                  </a:lnTo>
                  <a:lnTo>
                    <a:pt x="132" y="6582"/>
                  </a:lnTo>
                  <a:lnTo>
                    <a:pt x="0" y="7986"/>
                  </a:lnTo>
                  <a:lnTo>
                    <a:pt x="88" y="9171"/>
                  </a:lnTo>
                  <a:lnTo>
                    <a:pt x="88" y="9259"/>
                  </a:lnTo>
                  <a:lnTo>
                    <a:pt x="351" y="9654"/>
                  </a:lnTo>
                  <a:lnTo>
                    <a:pt x="351" y="9698"/>
                  </a:lnTo>
                  <a:lnTo>
                    <a:pt x="2282" y="11541"/>
                  </a:lnTo>
                  <a:lnTo>
                    <a:pt x="2984" y="12550"/>
                  </a:lnTo>
                  <a:lnTo>
                    <a:pt x="4125" y="16806"/>
                  </a:lnTo>
                  <a:lnTo>
                    <a:pt x="4388" y="17552"/>
                  </a:lnTo>
                  <a:lnTo>
                    <a:pt x="4432" y="17640"/>
                  </a:lnTo>
                  <a:lnTo>
                    <a:pt x="4476" y="17684"/>
                  </a:lnTo>
                  <a:lnTo>
                    <a:pt x="6099" y="18430"/>
                  </a:lnTo>
                  <a:lnTo>
                    <a:pt x="6143" y="18474"/>
                  </a:lnTo>
                  <a:lnTo>
                    <a:pt x="8601" y="18957"/>
                  </a:lnTo>
                  <a:lnTo>
                    <a:pt x="10663" y="19220"/>
                  </a:lnTo>
                  <a:lnTo>
                    <a:pt x="15095" y="20668"/>
                  </a:lnTo>
                  <a:lnTo>
                    <a:pt x="17640" y="21414"/>
                  </a:lnTo>
                  <a:lnTo>
                    <a:pt x="18649" y="21633"/>
                  </a:lnTo>
                  <a:lnTo>
                    <a:pt x="18737" y="21633"/>
                  </a:lnTo>
                  <a:lnTo>
                    <a:pt x="20492" y="21194"/>
                  </a:lnTo>
                  <a:lnTo>
                    <a:pt x="20580" y="21151"/>
                  </a:lnTo>
                  <a:lnTo>
                    <a:pt x="20624" y="21107"/>
                  </a:lnTo>
                  <a:lnTo>
                    <a:pt x="20624" y="21019"/>
                  </a:lnTo>
                  <a:lnTo>
                    <a:pt x="20624" y="20975"/>
                  </a:lnTo>
                  <a:lnTo>
                    <a:pt x="20580" y="20887"/>
                  </a:lnTo>
                  <a:lnTo>
                    <a:pt x="20536" y="20843"/>
                  </a:lnTo>
                  <a:lnTo>
                    <a:pt x="20404" y="20843"/>
                  </a:lnTo>
                  <a:lnTo>
                    <a:pt x="18693" y="21282"/>
                  </a:lnTo>
                  <a:lnTo>
                    <a:pt x="17728" y="21107"/>
                  </a:lnTo>
                  <a:lnTo>
                    <a:pt x="15183" y="20317"/>
                  </a:lnTo>
                  <a:lnTo>
                    <a:pt x="10751" y="18869"/>
                  </a:lnTo>
                  <a:lnTo>
                    <a:pt x="10707" y="18869"/>
                  </a:lnTo>
                  <a:lnTo>
                    <a:pt x="8644" y="18605"/>
                  </a:lnTo>
                  <a:lnTo>
                    <a:pt x="6231" y="18123"/>
                  </a:lnTo>
                  <a:lnTo>
                    <a:pt x="4695" y="17377"/>
                  </a:lnTo>
                  <a:lnTo>
                    <a:pt x="4476" y="16719"/>
                  </a:lnTo>
                  <a:lnTo>
                    <a:pt x="3291" y="12418"/>
                  </a:lnTo>
                  <a:lnTo>
                    <a:pt x="3291" y="12374"/>
                  </a:lnTo>
                  <a:lnTo>
                    <a:pt x="2545" y="11321"/>
                  </a:lnTo>
                  <a:lnTo>
                    <a:pt x="614" y="9434"/>
                  </a:lnTo>
                  <a:lnTo>
                    <a:pt x="439" y="9083"/>
                  </a:lnTo>
                  <a:lnTo>
                    <a:pt x="351" y="7986"/>
                  </a:lnTo>
                  <a:lnTo>
                    <a:pt x="483" y="6626"/>
                  </a:lnTo>
                  <a:lnTo>
                    <a:pt x="746" y="5661"/>
                  </a:lnTo>
                  <a:lnTo>
                    <a:pt x="1229" y="4520"/>
                  </a:lnTo>
                  <a:lnTo>
                    <a:pt x="1931" y="3379"/>
                  </a:lnTo>
                  <a:lnTo>
                    <a:pt x="3510" y="263"/>
                  </a:lnTo>
                  <a:lnTo>
                    <a:pt x="3510" y="176"/>
                  </a:lnTo>
                  <a:lnTo>
                    <a:pt x="3510" y="132"/>
                  </a:lnTo>
                  <a:lnTo>
                    <a:pt x="3467" y="44"/>
                  </a:lnTo>
                  <a:lnTo>
                    <a:pt x="3423"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7" name="Google Shape;7057;p166"/>
            <p:cNvSpPr/>
            <p:nvPr/>
          </p:nvSpPr>
          <p:spPr>
            <a:xfrm>
              <a:off x="3616925" y="3530500"/>
              <a:ext cx="99850" cy="461875"/>
            </a:xfrm>
            <a:custGeom>
              <a:rect b="b" l="l" r="r" t="t"/>
              <a:pathLst>
                <a:path extrusionOk="0" h="18475" w="3994">
                  <a:moveTo>
                    <a:pt x="132" y="1"/>
                  </a:moveTo>
                  <a:lnTo>
                    <a:pt x="88" y="44"/>
                  </a:lnTo>
                  <a:lnTo>
                    <a:pt x="44" y="132"/>
                  </a:lnTo>
                  <a:lnTo>
                    <a:pt x="0" y="176"/>
                  </a:lnTo>
                  <a:lnTo>
                    <a:pt x="0" y="659"/>
                  </a:lnTo>
                  <a:lnTo>
                    <a:pt x="0" y="703"/>
                  </a:lnTo>
                  <a:lnTo>
                    <a:pt x="132" y="1931"/>
                  </a:lnTo>
                  <a:lnTo>
                    <a:pt x="176" y="1975"/>
                  </a:lnTo>
                  <a:lnTo>
                    <a:pt x="702" y="3818"/>
                  </a:lnTo>
                  <a:lnTo>
                    <a:pt x="834" y="4915"/>
                  </a:lnTo>
                  <a:lnTo>
                    <a:pt x="219" y="7767"/>
                  </a:lnTo>
                  <a:lnTo>
                    <a:pt x="219" y="7811"/>
                  </a:lnTo>
                  <a:lnTo>
                    <a:pt x="219" y="8689"/>
                  </a:lnTo>
                  <a:lnTo>
                    <a:pt x="219" y="8733"/>
                  </a:lnTo>
                  <a:lnTo>
                    <a:pt x="395" y="9698"/>
                  </a:lnTo>
                  <a:lnTo>
                    <a:pt x="395" y="9742"/>
                  </a:lnTo>
                  <a:lnTo>
                    <a:pt x="1887" y="13603"/>
                  </a:lnTo>
                  <a:lnTo>
                    <a:pt x="2589" y="16017"/>
                  </a:lnTo>
                  <a:lnTo>
                    <a:pt x="3247" y="17860"/>
                  </a:lnTo>
                  <a:lnTo>
                    <a:pt x="3247" y="17904"/>
                  </a:lnTo>
                  <a:lnTo>
                    <a:pt x="3686" y="18430"/>
                  </a:lnTo>
                  <a:lnTo>
                    <a:pt x="3730" y="18474"/>
                  </a:lnTo>
                  <a:lnTo>
                    <a:pt x="3818" y="18474"/>
                  </a:lnTo>
                  <a:lnTo>
                    <a:pt x="3905" y="18430"/>
                  </a:lnTo>
                  <a:lnTo>
                    <a:pt x="3949" y="18386"/>
                  </a:lnTo>
                  <a:lnTo>
                    <a:pt x="3993" y="18343"/>
                  </a:lnTo>
                  <a:lnTo>
                    <a:pt x="3993" y="18255"/>
                  </a:lnTo>
                  <a:lnTo>
                    <a:pt x="3949" y="18211"/>
                  </a:lnTo>
                  <a:lnTo>
                    <a:pt x="3554" y="17684"/>
                  </a:lnTo>
                  <a:lnTo>
                    <a:pt x="2896" y="15929"/>
                  </a:lnTo>
                  <a:lnTo>
                    <a:pt x="2238" y="13472"/>
                  </a:lnTo>
                  <a:lnTo>
                    <a:pt x="746" y="9654"/>
                  </a:lnTo>
                  <a:lnTo>
                    <a:pt x="570" y="8689"/>
                  </a:lnTo>
                  <a:lnTo>
                    <a:pt x="570" y="7855"/>
                  </a:lnTo>
                  <a:lnTo>
                    <a:pt x="1185" y="4959"/>
                  </a:lnTo>
                  <a:lnTo>
                    <a:pt x="1185" y="4871"/>
                  </a:lnTo>
                  <a:lnTo>
                    <a:pt x="1053" y="3774"/>
                  </a:lnTo>
                  <a:lnTo>
                    <a:pt x="1053" y="3730"/>
                  </a:lnTo>
                  <a:lnTo>
                    <a:pt x="483" y="1887"/>
                  </a:lnTo>
                  <a:lnTo>
                    <a:pt x="351" y="659"/>
                  </a:lnTo>
                  <a:lnTo>
                    <a:pt x="351" y="176"/>
                  </a:lnTo>
                  <a:lnTo>
                    <a:pt x="351" y="132"/>
                  </a:lnTo>
                  <a:lnTo>
                    <a:pt x="307" y="88"/>
                  </a:lnTo>
                  <a:lnTo>
                    <a:pt x="263" y="44"/>
                  </a:lnTo>
                  <a:lnTo>
                    <a:pt x="219"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8" name="Google Shape;7058;p166"/>
            <p:cNvSpPr/>
            <p:nvPr/>
          </p:nvSpPr>
          <p:spPr>
            <a:xfrm>
              <a:off x="3513800" y="3504175"/>
              <a:ext cx="102050" cy="330225"/>
            </a:xfrm>
            <a:custGeom>
              <a:rect b="b" l="l" r="r" t="t"/>
              <a:pathLst>
                <a:path extrusionOk="0" h="13209" w="4082">
                  <a:moveTo>
                    <a:pt x="3906" y="0"/>
                  </a:moveTo>
                  <a:lnTo>
                    <a:pt x="3818" y="44"/>
                  </a:lnTo>
                  <a:lnTo>
                    <a:pt x="3774" y="44"/>
                  </a:lnTo>
                  <a:lnTo>
                    <a:pt x="3730" y="132"/>
                  </a:lnTo>
                  <a:lnTo>
                    <a:pt x="3511" y="703"/>
                  </a:lnTo>
                  <a:lnTo>
                    <a:pt x="3204" y="2677"/>
                  </a:lnTo>
                  <a:lnTo>
                    <a:pt x="1536" y="5705"/>
                  </a:lnTo>
                  <a:lnTo>
                    <a:pt x="790" y="7855"/>
                  </a:lnTo>
                  <a:lnTo>
                    <a:pt x="0" y="10444"/>
                  </a:lnTo>
                  <a:lnTo>
                    <a:pt x="0" y="10488"/>
                  </a:lnTo>
                  <a:lnTo>
                    <a:pt x="88" y="11322"/>
                  </a:lnTo>
                  <a:lnTo>
                    <a:pt x="88" y="11365"/>
                  </a:lnTo>
                  <a:lnTo>
                    <a:pt x="746" y="13121"/>
                  </a:lnTo>
                  <a:lnTo>
                    <a:pt x="790" y="13165"/>
                  </a:lnTo>
                  <a:lnTo>
                    <a:pt x="922" y="13208"/>
                  </a:lnTo>
                  <a:lnTo>
                    <a:pt x="966" y="13208"/>
                  </a:lnTo>
                  <a:lnTo>
                    <a:pt x="1010" y="13165"/>
                  </a:lnTo>
                  <a:lnTo>
                    <a:pt x="1053" y="13121"/>
                  </a:lnTo>
                  <a:lnTo>
                    <a:pt x="1097" y="13033"/>
                  </a:lnTo>
                  <a:lnTo>
                    <a:pt x="1053" y="12989"/>
                  </a:lnTo>
                  <a:lnTo>
                    <a:pt x="439" y="11278"/>
                  </a:lnTo>
                  <a:lnTo>
                    <a:pt x="351" y="10488"/>
                  </a:lnTo>
                  <a:lnTo>
                    <a:pt x="1097" y="7943"/>
                  </a:lnTo>
                  <a:lnTo>
                    <a:pt x="1887" y="5837"/>
                  </a:lnTo>
                  <a:lnTo>
                    <a:pt x="3511" y="2809"/>
                  </a:lnTo>
                  <a:lnTo>
                    <a:pt x="3555" y="2765"/>
                  </a:lnTo>
                  <a:lnTo>
                    <a:pt x="3862" y="790"/>
                  </a:lnTo>
                  <a:lnTo>
                    <a:pt x="4081" y="264"/>
                  </a:lnTo>
                  <a:lnTo>
                    <a:pt x="4081" y="176"/>
                  </a:lnTo>
                  <a:lnTo>
                    <a:pt x="4081" y="132"/>
                  </a:lnTo>
                  <a:lnTo>
                    <a:pt x="4037" y="44"/>
                  </a:lnTo>
                  <a:lnTo>
                    <a:pt x="3950"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9" name="Google Shape;7059;p166"/>
            <p:cNvSpPr/>
            <p:nvPr/>
          </p:nvSpPr>
          <p:spPr>
            <a:xfrm>
              <a:off x="3422750" y="3478950"/>
              <a:ext cx="183225" cy="256725"/>
            </a:xfrm>
            <a:custGeom>
              <a:rect b="b" l="l" r="r" t="t"/>
              <a:pathLst>
                <a:path extrusionOk="0" h="10269" w="7329">
                  <a:moveTo>
                    <a:pt x="7109" y="0"/>
                  </a:moveTo>
                  <a:lnTo>
                    <a:pt x="7065" y="44"/>
                  </a:lnTo>
                  <a:lnTo>
                    <a:pt x="7021" y="88"/>
                  </a:lnTo>
                  <a:lnTo>
                    <a:pt x="6977" y="132"/>
                  </a:lnTo>
                  <a:lnTo>
                    <a:pt x="6933" y="351"/>
                  </a:lnTo>
                  <a:lnTo>
                    <a:pt x="5046" y="1624"/>
                  </a:lnTo>
                  <a:lnTo>
                    <a:pt x="5003" y="1668"/>
                  </a:lnTo>
                  <a:lnTo>
                    <a:pt x="4213" y="2721"/>
                  </a:lnTo>
                  <a:lnTo>
                    <a:pt x="2545" y="5046"/>
                  </a:lnTo>
                  <a:lnTo>
                    <a:pt x="746" y="7855"/>
                  </a:lnTo>
                  <a:lnTo>
                    <a:pt x="702" y="7899"/>
                  </a:lnTo>
                  <a:lnTo>
                    <a:pt x="0" y="10049"/>
                  </a:lnTo>
                  <a:lnTo>
                    <a:pt x="0" y="10093"/>
                  </a:lnTo>
                  <a:lnTo>
                    <a:pt x="0" y="10180"/>
                  </a:lnTo>
                  <a:lnTo>
                    <a:pt x="44" y="10224"/>
                  </a:lnTo>
                  <a:lnTo>
                    <a:pt x="88" y="10268"/>
                  </a:lnTo>
                  <a:lnTo>
                    <a:pt x="176" y="10268"/>
                  </a:lnTo>
                  <a:lnTo>
                    <a:pt x="263" y="10224"/>
                  </a:lnTo>
                  <a:lnTo>
                    <a:pt x="307" y="10137"/>
                  </a:lnTo>
                  <a:lnTo>
                    <a:pt x="1053" y="8030"/>
                  </a:lnTo>
                  <a:lnTo>
                    <a:pt x="2809" y="5222"/>
                  </a:lnTo>
                  <a:lnTo>
                    <a:pt x="4520" y="2896"/>
                  </a:lnTo>
                  <a:lnTo>
                    <a:pt x="5266" y="1931"/>
                  </a:lnTo>
                  <a:lnTo>
                    <a:pt x="7153" y="571"/>
                  </a:lnTo>
                  <a:lnTo>
                    <a:pt x="7240" y="483"/>
                  </a:lnTo>
                  <a:lnTo>
                    <a:pt x="7328" y="220"/>
                  </a:lnTo>
                  <a:lnTo>
                    <a:pt x="7328" y="176"/>
                  </a:lnTo>
                  <a:lnTo>
                    <a:pt x="7284" y="88"/>
                  </a:lnTo>
                  <a:lnTo>
                    <a:pt x="7240" y="44"/>
                  </a:lnTo>
                  <a:lnTo>
                    <a:pt x="7197"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0" name="Google Shape;7060;p166"/>
            <p:cNvSpPr/>
            <p:nvPr/>
          </p:nvSpPr>
          <p:spPr>
            <a:xfrm>
              <a:off x="3356925" y="3428475"/>
              <a:ext cx="228200" cy="247950"/>
            </a:xfrm>
            <a:custGeom>
              <a:rect b="b" l="l" r="r" t="t"/>
              <a:pathLst>
                <a:path extrusionOk="0" h="9918" w="9128">
                  <a:moveTo>
                    <a:pt x="8952" y="1"/>
                  </a:moveTo>
                  <a:lnTo>
                    <a:pt x="8908" y="45"/>
                  </a:lnTo>
                  <a:lnTo>
                    <a:pt x="7548" y="791"/>
                  </a:lnTo>
                  <a:lnTo>
                    <a:pt x="5090" y="2502"/>
                  </a:lnTo>
                  <a:lnTo>
                    <a:pt x="5047" y="2546"/>
                  </a:lnTo>
                  <a:lnTo>
                    <a:pt x="2502" y="6144"/>
                  </a:lnTo>
                  <a:lnTo>
                    <a:pt x="44" y="9654"/>
                  </a:lnTo>
                  <a:lnTo>
                    <a:pt x="0" y="9742"/>
                  </a:lnTo>
                  <a:lnTo>
                    <a:pt x="0" y="9786"/>
                  </a:lnTo>
                  <a:lnTo>
                    <a:pt x="44" y="9874"/>
                  </a:lnTo>
                  <a:lnTo>
                    <a:pt x="88" y="9918"/>
                  </a:lnTo>
                  <a:lnTo>
                    <a:pt x="264" y="9918"/>
                  </a:lnTo>
                  <a:lnTo>
                    <a:pt x="308" y="9874"/>
                  </a:lnTo>
                  <a:lnTo>
                    <a:pt x="2809" y="6363"/>
                  </a:lnTo>
                  <a:lnTo>
                    <a:pt x="5310" y="2765"/>
                  </a:lnTo>
                  <a:lnTo>
                    <a:pt x="7723" y="1098"/>
                  </a:lnTo>
                  <a:lnTo>
                    <a:pt x="9040" y="352"/>
                  </a:lnTo>
                  <a:lnTo>
                    <a:pt x="9127" y="308"/>
                  </a:lnTo>
                  <a:lnTo>
                    <a:pt x="9127" y="220"/>
                  </a:lnTo>
                  <a:lnTo>
                    <a:pt x="9127" y="176"/>
                  </a:lnTo>
                  <a:lnTo>
                    <a:pt x="9127" y="88"/>
                  </a:lnTo>
                  <a:lnTo>
                    <a:pt x="9084" y="45"/>
                  </a:lnTo>
                  <a:lnTo>
                    <a:pt x="9040"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1" name="Google Shape;7061;p166"/>
            <p:cNvSpPr/>
            <p:nvPr/>
          </p:nvSpPr>
          <p:spPr>
            <a:xfrm>
              <a:off x="906200" y="2307350"/>
              <a:ext cx="948925" cy="1026800"/>
            </a:xfrm>
            <a:custGeom>
              <a:rect b="b" l="l" r="r" t="t"/>
              <a:pathLst>
                <a:path extrusionOk="0" h="41072" w="37957">
                  <a:moveTo>
                    <a:pt x="37781" y="0"/>
                  </a:moveTo>
                  <a:lnTo>
                    <a:pt x="37694" y="44"/>
                  </a:lnTo>
                  <a:lnTo>
                    <a:pt x="34929" y="1711"/>
                  </a:lnTo>
                  <a:lnTo>
                    <a:pt x="30453" y="3730"/>
                  </a:lnTo>
                  <a:lnTo>
                    <a:pt x="27338" y="5046"/>
                  </a:lnTo>
                  <a:lnTo>
                    <a:pt x="24222" y="6450"/>
                  </a:lnTo>
                  <a:lnTo>
                    <a:pt x="21282" y="7811"/>
                  </a:lnTo>
                  <a:lnTo>
                    <a:pt x="19571" y="8644"/>
                  </a:lnTo>
                  <a:lnTo>
                    <a:pt x="16587" y="10356"/>
                  </a:lnTo>
                  <a:lnTo>
                    <a:pt x="15007" y="11321"/>
                  </a:lnTo>
                  <a:lnTo>
                    <a:pt x="13252" y="12638"/>
                  </a:lnTo>
                  <a:lnTo>
                    <a:pt x="8996" y="16104"/>
                  </a:lnTo>
                  <a:lnTo>
                    <a:pt x="6889" y="17859"/>
                  </a:lnTo>
                  <a:lnTo>
                    <a:pt x="5661" y="18737"/>
                  </a:lnTo>
                  <a:lnTo>
                    <a:pt x="1712" y="20141"/>
                  </a:lnTo>
                  <a:lnTo>
                    <a:pt x="1712" y="20185"/>
                  </a:lnTo>
                  <a:lnTo>
                    <a:pt x="922" y="20536"/>
                  </a:lnTo>
                  <a:lnTo>
                    <a:pt x="878" y="20624"/>
                  </a:lnTo>
                  <a:lnTo>
                    <a:pt x="834" y="20668"/>
                  </a:lnTo>
                  <a:lnTo>
                    <a:pt x="44" y="24485"/>
                  </a:lnTo>
                  <a:lnTo>
                    <a:pt x="0" y="25626"/>
                  </a:lnTo>
                  <a:lnTo>
                    <a:pt x="0" y="25714"/>
                  </a:lnTo>
                  <a:lnTo>
                    <a:pt x="220" y="26153"/>
                  </a:lnTo>
                  <a:lnTo>
                    <a:pt x="220" y="26240"/>
                  </a:lnTo>
                  <a:lnTo>
                    <a:pt x="2458" y="28698"/>
                  </a:lnTo>
                  <a:lnTo>
                    <a:pt x="4739" y="31155"/>
                  </a:lnTo>
                  <a:lnTo>
                    <a:pt x="6626" y="33744"/>
                  </a:lnTo>
                  <a:lnTo>
                    <a:pt x="8908" y="35806"/>
                  </a:lnTo>
                  <a:lnTo>
                    <a:pt x="10356" y="37211"/>
                  </a:lnTo>
                  <a:lnTo>
                    <a:pt x="10751" y="37649"/>
                  </a:lnTo>
                  <a:lnTo>
                    <a:pt x="10181" y="39624"/>
                  </a:lnTo>
                  <a:lnTo>
                    <a:pt x="10181" y="39668"/>
                  </a:lnTo>
                  <a:lnTo>
                    <a:pt x="10049" y="40896"/>
                  </a:lnTo>
                  <a:lnTo>
                    <a:pt x="10049" y="40984"/>
                  </a:lnTo>
                  <a:lnTo>
                    <a:pt x="10093" y="41028"/>
                  </a:lnTo>
                  <a:lnTo>
                    <a:pt x="10137" y="41072"/>
                  </a:lnTo>
                  <a:lnTo>
                    <a:pt x="10224" y="41072"/>
                  </a:lnTo>
                  <a:lnTo>
                    <a:pt x="10356" y="41028"/>
                  </a:lnTo>
                  <a:lnTo>
                    <a:pt x="10400" y="40940"/>
                  </a:lnTo>
                  <a:lnTo>
                    <a:pt x="10532" y="39712"/>
                  </a:lnTo>
                  <a:lnTo>
                    <a:pt x="11102" y="37649"/>
                  </a:lnTo>
                  <a:lnTo>
                    <a:pt x="11102" y="37562"/>
                  </a:lnTo>
                  <a:lnTo>
                    <a:pt x="11102" y="37518"/>
                  </a:lnTo>
                  <a:lnTo>
                    <a:pt x="10619" y="36947"/>
                  </a:lnTo>
                  <a:lnTo>
                    <a:pt x="9127" y="35543"/>
                  </a:lnTo>
                  <a:lnTo>
                    <a:pt x="6889" y="33525"/>
                  </a:lnTo>
                  <a:lnTo>
                    <a:pt x="5003" y="30936"/>
                  </a:lnTo>
                  <a:lnTo>
                    <a:pt x="2721" y="28478"/>
                  </a:lnTo>
                  <a:lnTo>
                    <a:pt x="527" y="26021"/>
                  </a:lnTo>
                  <a:lnTo>
                    <a:pt x="351" y="25626"/>
                  </a:lnTo>
                  <a:lnTo>
                    <a:pt x="395" y="24529"/>
                  </a:lnTo>
                  <a:lnTo>
                    <a:pt x="1185" y="20843"/>
                  </a:lnTo>
                  <a:lnTo>
                    <a:pt x="1843" y="20492"/>
                  </a:lnTo>
                  <a:lnTo>
                    <a:pt x="5792" y="19044"/>
                  </a:lnTo>
                  <a:lnTo>
                    <a:pt x="5836" y="19044"/>
                  </a:lnTo>
                  <a:lnTo>
                    <a:pt x="7109" y="18123"/>
                  </a:lnTo>
                  <a:lnTo>
                    <a:pt x="9215" y="16367"/>
                  </a:lnTo>
                  <a:lnTo>
                    <a:pt x="13472" y="12901"/>
                  </a:lnTo>
                  <a:lnTo>
                    <a:pt x="15183" y="11584"/>
                  </a:lnTo>
                  <a:lnTo>
                    <a:pt x="16763" y="10663"/>
                  </a:lnTo>
                  <a:lnTo>
                    <a:pt x="19746" y="8952"/>
                  </a:lnTo>
                  <a:lnTo>
                    <a:pt x="21414" y="8118"/>
                  </a:lnTo>
                  <a:lnTo>
                    <a:pt x="24354" y="6758"/>
                  </a:lnTo>
                  <a:lnTo>
                    <a:pt x="27469" y="5353"/>
                  </a:lnTo>
                  <a:lnTo>
                    <a:pt x="30585" y="4037"/>
                  </a:lnTo>
                  <a:lnTo>
                    <a:pt x="35061" y="2019"/>
                  </a:lnTo>
                  <a:lnTo>
                    <a:pt x="35105" y="2019"/>
                  </a:lnTo>
                  <a:lnTo>
                    <a:pt x="37869" y="351"/>
                  </a:lnTo>
                  <a:lnTo>
                    <a:pt x="37913" y="307"/>
                  </a:lnTo>
                  <a:lnTo>
                    <a:pt x="37957" y="219"/>
                  </a:lnTo>
                  <a:lnTo>
                    <a:pt x="37957" y="176"/>
                  </a:lnTo>
                  <a:lnTo>
                    <a:pt x="37957" y="88"/>
                  </a:lnTo>
                  <a:lnTo>
                    <a:pt x="37913" y="44"/>
                  </a:lnTo>
                  <a:lnTo>
                    <a:pt x="37825" y="44"/>
                  </a:lnTo>
                  <a:lnTo>
                    <a:pt x="37781"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2" name="Google Shape;7062;p166"/>
            <p:cNvSpPr/>
            <p:nvPr/>
          </p:nvSpPr>
          <p:spPr>
            <a:xfrm>
              <a:off x="970925" y="2329275"/>
              <a:ext cx="908350" cy="911650"/>
            </a:xfrm>
            <a:custGeom>
              <a:rect b="b" l="l" r="r" t="t"/>
              <a:pathLst>
                <a:path extrusionOk="0" h="36466" w="36334">
                  <a:moveTo>
                    <a:pt x="36114" y="1"/>
                  </a:moveTo>
                  <a:lnTo>
                    <a:pt x="36070" y="45"/>
                  </a:lnTo>
                  <a:lnTo>
                    <a:pt x="33569" y="1536"/>
                  </a:lnTo>
                  <a:lnTo>
                    <a:pt x="31287" y="2765"/>
                  </a:lnTo>
                  <a:lnTo>
                    <a:pt x="29093" y="3687"/>
                  </a:lnTo>
                  <a:lnTo>
                    <a:pt x="26592" y="4784"/>
                  </a:lnTo>
                  <a:lnTo>
                    <a:pt x="23696" y="6056"/>
                  </a:lnTo>
                  <a:lnTo>
                    <a:pt x="20887" y="7329"/>
                  </a:lnTo>
                  <a:lnTo>
                    <a:pt x="18957" y="8250"/>
                  </a:lnTo>
                  <a:lnTo>
                    <a:pt x="14700" y="10664"/>
                  </a:lnTo>
                  <a:lnTo>
                    <a:pt x="13252" y="11497"/>
                  </a:lnTo>
                  <a:lnTo>
                    <a:pt x="13252" y="11541"/>
                  </a:lnTo>
                  <a:lnTo>
                    <a:pt x="10488" y="13735"/>
                  </a:lnTo>
                  <a:lnTo>
                    <a:pt x="7899" y="15841"/>
                  </a:lnTo>
                  <a:lnTo>
                    <a:pt x="4520" y="18781"/>
                  </a:lnTo>
                  <a:lnTo>
                    <a:pt x="3598" y="19264"/>
                  </a:lnTo>
                  <a:lnTo>
                    <a:pt x="1053" y="20229"/>
                  </a:lnTo>
                  <a:lnTo>
                    <a:pt x="263" y="20537"/>
                  </a:lnTo>
                  <a:lnTo>
                    <a:pt x="220" y="20580"/>
                  </a:lnTo>
                  <a:lnTo>
                    <a:pt x="176" y="20668"/>
                  </a:lnTo>
                  <a:lnTo>
                    <a:pt x="0" y="21195"/>
                  </a:lnTo>
                  <a:lnTo>
                    <a:pt x="0" y="21239"/>
                  </a:lnTo>
                  <a:lnTo>
                    <a:pt x="88" y="22116"/>
                  </a:lnTo>
                  <a:lnTo>
                    <a:pt x="88" y="22204"/>
                  </a:lnTo>
                  <a:lnTo>
                    <a:pt x="1536" y="24398"/>
                  </a:lnTo>
                  <a:lnTo>
                    <a:pt x="4213" y="27909"/>
                  </a:lnTo>
                  <a:lnTo>
                    <a:pt x="5880" y="29839"/>
                  </a:lnTo>
                  <a:lnTo>
                    <a:pt x="7504" y="31594"/>
                  </a:lnTo>
                  <a:lnTo>
                    <a:pt x="8732" y="32999"/>
                  </a:lnTo>
                  <a:lnTo>
                    <a:pt x="9391" y="33876"/>
                  </a:lnTo>
                  <a:lnTo>
                    <a:pt x="9522" y="34271"/>
                  </a:lnTo>
                  <a:lnTo>
                    <a:pt x="8996" y="35807"/>
                  </a:lnTo>
                  <a:lnTo>
                    <a:pt x="8864" y="36246"/>
                  </a:lnTo>
                  <a:lnTo>
                    <a:pt x="8864" y="36290"/>
                  </a:lnTo>
                  <a:lnTo>
                    <a:pt x="8908" y="36377"/>
                  </a:lnTo>
                  <a:lnTo>
                    <a:pt x="8952" y="36421"/>
                  </a:lnTo>
                  <a:lnTo>
                    <a:pt x="8996" y="36465"/>
                  </a:lnTo>
                  <a:lnTo>
                    <a:pt x="9040" y="36465"/>
                  </a:lnTo>
                  <a:lnTo>
                    <a:pt x="9127" y="36421"/>
                  </a:lnTo>
                  <a:lnTo>
                    <a:pt x="9215" y="36334"/>
                  </a:lnTo>
                  <a:lnTo>
                    <a:pt x="9873" y="34359"/>
                  </a:lnTo>
                  <a:lnTo>
                    <a:pt x="9873" y="34227"/>
                  </a:lnTo>
                  <a:lnTo>
                    <a:pt x="9698" y="33745"/>
                  </a:lnTo>
                  <a:lnTo>
                    <a:pt x="9698" y="33657"/>
                  </a:lnTo>
                  <a:lnTo>
                    <a:pt x="8996" y="32779"/>
                  </a:lnTo>
                  <a:lnTo>
                    <a:pt x="7767" y="31375"/>
                  </a:lnTo>
                  <a:lnTo>
                    <a:pt x="6143" y="29620"/>
                  </a:lnTo>
                  <a:lnTo>
                    <a:pt x="4476" y="27689"/>
                  </a:lnTo>
                  <a:lnTo>
                    <a:pt x="1843" y="24223"/>
                  </a:lnTo>
                  <a:lnTo>
                    <a:pt x="439" y="22029"/>
                  </a:lnTo>
                  <a:lnTo>
                    <a:pt x="351" y="21239"/>
                  </a:lnTo>
                  <a:lnTo>
                    <a:pt x="483" y="20844"/>
                  </a:lnTo>
                  <a:lnTo>
                    <a:pt x="3730" y="19615"/>
                  </a:lnTo>
                  <a:lnTo>
                    <a:pt x="3774" y="19615"/>
                  </a:lnTo>
                  <a:lnTo>
                    <a:pt x="4695" y="19045"/>
                  </a:lnTo>
                  <a:lnTo>
                    <a:pt x="8162" y="16105"/>
                  </a:lnTo>
                  <a:lnTo>
                    <a:pt x="10707" y="13998"/>
                  </a:lnTo>
                  <a:lnTo>
                    <a:pt x="13472" y="11804"/>
                  </a:lnTo>
                  <a:lnTo>
                    <a:pt x="14876" y="10971"/>
                  </a:lnTo>
                  <a:lnTo>
                    <a:pt x="19088" y="8557"/>
                  </a:lnTo>
                  <a:lnTo>
                    <a:pt x="21019" y="7636"/>
                  </a:lnTo>
                  <a:lnTo>
                    <a:pt x="23827" y="6363"/>
                  </a:lnTo>
                  <a:lnTo>
                    <a:pt x="26723" y="5135"/>
                  </a:lnTo>
                  <a:lnTo>
                    <a:pt x="29225" y="4038"/>
                  </a:lnTo>
                  <a:lnTo>
                    <a:pt x="31463" y="3072"/>
                  </a:lnTo>
                  <a:lnTo>
                    <a:pt x="33744" y="1844"/>
                  </a:lnTo>
                  <a:lnTo>
                    <a:pt x="36246" y="352"/>
                  </a:lnTo>
                  <a:lnTo>
                    <a:pt x="36289" y="308"/>
                  </a:lnTo>
                  <a:lnTo>
                    <a:pt x="36333" y="220"/>
                  </a:lnTo>
                  <a:lnTo>
                    <a:pt x="36333" y="176"/>
                  </a:lnTo>
                  <a:lnTo>
                    <a:pt x="36289" y="88"/>
                  </a:lnTo>
                  <a:lnTo>
                    <a:pt x="36246" y="45"/>
                  </a:lnTo>
                  <a:lnTo>
                    <a:pt x="36202"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3" name="Google Shape;7063;p166"/>
            <p:cNvSpPr/>
            <p:nvPr/>
          </p:nvSpPr>
          <p:spPr>
            <a:xfrm>
              <a:off x="1070750" y="2351225"/>
              <a:ext cx="831550" cy="835950"/>
            </a:xfrm>
            <a:custGeom>
              <a:rect b="b" l="l" r="r" t="t"/>
              <a:pathLst>
                <a:path extrusionOk="0" h="33438" w="33262">
                  <a:moveTo>
                    <a:pt x="33086" y="0"/>
                  </a:moveTo>
                  <a:lnTo>
                    <a:pt x="32998" y="44"/>
                  </a:lnTo>
                  <a:lnTo>
                    <a:pt x="29313" y="2194"/>
                  </a:lnTo>
                  <a:lnTo>
                    <a:pt x="26680" y="3511"/>
                  </a:lnTo>
                  <a:lnTo>
                    <a:pt x="23959" y="4695"/>
                  </a:lnTo>
                  <a:lnTo>
                    <a:pt x="21546" y="5749"/>
                  </a:lnTo>
                  <a:lnTo>
                    <a:pt x="18781" y="7021"/>
                  </a:lnTo>
                  <a:lnTo>
                    <a:pt x="16412" y="8162"/>
                  </a:lnTo>
                  <a:lnTo>
                    <a:pt x="14393" y="9215"/>
                  </a:lnTo>
                  <a:lnTo>
                    <a:pt x="12111" y="10532"/>
                  </a:lnTo>
                  <a:lnTo>
                    <a:pt x="10093" y="11760"/>
                  </a:lnTo>
                  <a:lnTo>
                    <a:pt x="7372" y="13954"/>
                  </a:lnTo>
                  <a:lnTo>
                    <a:pt x="4696" y="16192"/>
                  </a:lnTo>
                  <a:lnTo>
                    <a:pt x="1361" y="19132"/>
                  </a:lnTo>
                  <a:lnTo>
                    <a:pt x="307" y="19790"/>
                  </a:lnTo>
                  <a:lnTo>
                    <a:pt x="264" y="19878"/>
                  </a:lnTo>
                  <a:lnTo>
                    <a:pt x="44" y="20185"/>
                  </a:lnTo>
                  <a:lnTo>
                    <a:pt x="0" y="20273"/>
                  </a:lnTo>
                  <a:lnTo>
                    <a:pt x="44" y="20361"/>
                  </a:lnTo>
                  <a:lnTo>
                    <a:pt x="220" y="20975"/>
                  </a:lnTo>
                  <a:lnTo>
                    <a:pt x="264" y="21063"/>
                  </a:lnTo>
                  <a:lnTo>
                    <a:pt x="3467" y="25056"/>
                  </a:lnTo>
                  <a:lnTo>
                    <a:pt x="5924" y="28171"/>
                  </a:lnTo>
                  <a:lnTo>
                    <a:pt x="6714" y="29400"/>
                  </a:lnTo>
                  <a:lnTo>
                    <a:pt x="6977" y="30278"/>
                  </a:lnTo>
                  <a:lnTo>
                    <a:pt x="6977" y="30848"/>
                  </a:lnTo>
                  <a:lnTo>
                    <a:pt x="6187" y="33174"/>
                  </a:lnTo>
                  <a:lnTo>
                    <a:pt x="6144" y="33262"/>
                  </a:lnTo>
                  <a:lnTo>
                    <a:pt x="6187" y="33305"/>
                  </a:lnTo>
                  <a:lnTo>
                    <a:pt x="6231" y="33393"/>
                  </a:lnTo>
                  <a:lnTo>
                    <a:pt x="6275" y="33437"/>
                  </a:lnTo>
                  <a:lnTo>
                    <a:pt x="6319" y="33437"/>
                  </a:lnTo>
                  <a:lnTo>
                    <a:pt x="6451" y="33393"/>
                  </a:lnTo>
                  <a:lnTo>
                    <a:pt x="6495" y="33305"/>
                  </a:lnTo>
                  <a:lnTo>
                    <a:pt x="7328" y="30936"/>
                  </a:lnTo>
                  <a:lnTo>
                    <a:pt x="7328" y="30892"/>
                  </a:lnTo>
                  <a:lnTo>
                    <a:pt x="7328" y="30278"/>
                  </a:lnTo>
                  <a:lnTo>
                    <a:pt x="7328" y="30190"/>
                  </a:lnTo>
                  <a:lnTo>
                    <a:pt x="7021" y="29268"/>
                  </a:lnTo>
                  <a:lnTo>
                    <a:pt x="7021" y="29225"/>
                  </a:lnTo>
                  <a:lnTo>
                    <a:pt x="6187" y="27952"/>
                  </a:lnTo>
                  <a:lnTo>
                    <a:pt x="3730" y="24836"/>
                  </a:lnTo>
                  <a:lnTo>
                    <a:pt x="527" y="20843"/>
                  </a:lnTo>
                  <a:lnTo>
                    <a:pt x="395" y="20317"/>
                  </a:lnTo>
                  <a:lnTo>
                    <a:pt x="527" y="20097"/>
                  </a:lnTo>
                  <a:lnTo>
                    <a:pt x="1580" y="19439"/>
                  </a:lnTo>
                  <a:lnTo>
                    <a:pt x="1580" y="19395"/>
                  </a:lnTo>
                  <a:lnTo>
                    <a:pt x="4915" y="16455"/>
                  </a:lnTo>
                  <a:lnTo>
                    <a:pt x="7592" y="14217"/>
                  </a:lnTo>
                  <a:lnTo>
                    <a:pt x="10268" y="12023"/>
                  </a:lnTo>
                  <a:lnTo>
                    <a:pt x="12287" y="10839"/>
                  </a:lnTo>
                  <a:lnTo>
                    <a:pt x="14569" y="9522"/>
                  </a:lnTo>
                  <a:lnTo>
                    <a:pt x="16587" y="8469"/>
                  </a:lnTo>
                  <a:lnTo>
                    <a:pt x="18957" y="7328"/>
                  </a:lnTo>
                  <a:lnTo>
                    <a:pt x="21677" y="6100"/>
                  </a:lnTo>
                  <a:lnTo>
                    <a:pt x="24091" y="5003"/>
                  </a:lnTo>
                  <a:lnTo>
                    <a:pt x="26811" y="3862"/>
                  </a:lnTo>
                  <a:lnTo>
                    <a:pt x="29488" y="2501"/>
                  </a:lnTo>
                  <a:lnTo>
                    <a:pt x="33174" y="351"/>
                  </a:lnTo>
                  <a:lnTo>
                    <a:pt x="33262" y="264"/>
                  </a:lnTo>
                  <a:lnTo>
                    <a:pt x="33262" y="220"/>
                  </a:lnTo>
                  <a:lnTo>
                    <a:pt x="33262" y="176"/>
                  </a:lnTo>
                  <a:lnTo>
                    <a:pt x="33262" y="88"/>
                  </a:lnTo>
                  <a:lnTo>
                    <a:pt x="33218" y="44"/>
                  </a:lnTo>
                  <a:lnTo>
                    <a:pt x="33130"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4" name="Google Shape;7064;p166"/>
            <p:cNvSpPr/>
            <p:nvPr/>
          </p:nvSpPr>
          <p:spPr>
            <a:xfrm>
              <a:off x="1213350" y="2372050"/>
              <a:ext cx="713100" cy="742700"/>
            </a:xfrm>
            <a:custGeom>
              <a:rect b="b" l="l" r="r" t="t"/>
              <a:pathLst>
                <a:path extrusionOk="0" h="29708" w="28524">
                  <a:moveTo>
                    <a:pt x="28348" y="1"/>
                  </a:moveTo>
                  <a:lnTo>
                    <a:pt x="28260" y="45"/>
                  </a:lnTo>
                  <a:lnTo>
                    <a:pt x="25100" y="1932"/>
                  </a:lnTo>
                  <a:lnTo>
                    <a:pt x="23214" y="2941"/>
                  </a:lnTo>
                  <a:lnTo>
                    <a:pt x="21239" y="3906"/>
                  </a:lnTo>
                  <a:lnTo>
                    <a:pt x="19308" y="4784"/>
                  </a:lnTo>
                  <a:lnTo>
                    <a:pt x="17334" y="5662"/>
                  </a:lnTo>
                  <a:lnTo>
                    <a:pt x="15052" y="6715"/>
                  </a:lnTo>
                  <a:lnTo>
                    <a:pt x="12726" y="7812"/>
                  </a:lnTo>
                  <a:lnTo>
                    <a:pt x="10400" y="8953"/>
                  </a:lnTo>
                  <a:lnTo>
                    <a:pt x="9303" y="9567"/>
                  </a:lnTo>
                  <a:lnTo>
                    <a:pt x="8163" y="10225"/>
                  </a:lnTo>
                  <a:lnTo>
                    <a:pt x="5925" y="11541"/>
                  </a:lnTo>
                  <a:lnTo>
                    <a:pt x="5925" y="11585"/>
                  </a:lnTo>
                  <a:lnTo>
                    <a:pt x="2195" y="14569"/>
                  </a:lnTo>
                  <a:lnTo>
                    <a:pt x="703" y="16017"/>
                  </a:lnTo>
                  <a:lnTo>
                    <a:pt x="132" y="16719"/>
                  </a:lnTo>
                  <a:lnTo>
                    <a:pt x="89" y="16807"/>
                  </a:lnTo>
                  <a:lnTo>
                    <a:pt x="1" y="17158"/>
                  </a:lnTo>
                  <a:lnTo>
                    <a:pt x="1" y="17246"/>
                  </a:lnTo>
                  <a:lnTo>
                    <a:pt x="132" y="17685"/>
                  </a:lnTo>
                  <a:lnTo>
                    <a:pt x="132" y="17772"/>
                  </a:lnTo>
                  <a:lnTo>
                    <a:pt x="3292" y="22643"/>
                  </a:lnTo>
                  <a:lnTo>
                    <a:pt x="4038" y="24135"/>
                  </a:lnTo>
                  <a:lnTo>
                    <a:pt x="4213" y="25144"/>
                  </a:lnTo>
                  <a:lnTo>
                    <a:pt x="4082" y="25715"/>
                  </a:lnTo>
                  <a:lnTo>
                    <a:pt x="3511" y="26417"/>
                  </a:lnTo>
                  <a:lnTo>
                    <a:pt x="3511" y="26461"/>
                  </a:lnTo>
                  <a:lnTo>
                    <a:pt x="2151" y="29489"/>
                  </a:lnTo>
                  <a:lnTo>
                    <a:pt x="2107" y="29532"/>
                  </a:lnTo>
                  <a:lnTo>
                    <a:pt x="2151" y="29620"/>
                  </a:lnTo>
                  <a:lnTo>
                    <a:pt x="2151" y="29664"/>
                  </a:lnTo>
                  <a:lnTo>
                    <a:pt x="2239" y="29708"/>
                  </a:lnTo>
                  <a:lnTo>
                    <a:pt x="2370" y="29708"/>
                  </a:lnTo>
                  <a:lnTo>
                    <a:pt x="2458" y="29620"/>
                  </a:lnTo>
                  <a:lnTo>
                    <a:pt x="3818" y="26592"/>
                  </a:lnTo>
                  <a:lnTo>
                    <a:pt x="4389" y="25934"/>
                  </a:lnTo>
                  <a:lnTo>
                    <a:pt x="4389" y="25846"/>
                  </a:lnTo>
                  <a:lnTo>
                    <a:pt x="4564" y="25188"/>
                  </a:lnTo>
                  <a:lnTo>
                    <a:pt x="4564" y="25101"/>
                  </a:lnTo>
                  <a:lnTo>
                    <a:pt x="4389" y="24047"/>
                  </a:lnTo>
                  <a:lnTo>
                    <a:pt x="4345" y="23960"/>
                  </a:lnTo>
                  <a:lnTo>
                    <a:pt x="3599" y="22468"/>
                  </a:lnTo>
                  <a:lnTo>
                    <a:pt x="3599" y="22424"/>
                  </a:lnTo>
                  <a:lnTo>
                    <a:pt x="440" y="17597"/>
                  </a:lnTo>
                  <a:lnTo>
                    <a:pt x="352" y="17202"/>
                  </a:lnTo>
                  <a:lnTo>
                    <a:pt x="440" y="16939"/>
                  </a:lnTo>
                  <a:lnTo>
                    <a:pt x="966" y="16281"/>
                  </a:lnTo>
                  <a:lnTo>
                    <a:pt x="2414" y="14833"/>
                  </a:lnTo>
                  <a:lnTo>
                    <a:pt x="6100" y="11849"/>
                  </a:lnTo>
                  <a:lnTo>
                    <a:pt x="8338" y="10532"/>
                  </a:lnTo>
                  <a:lnTo>
                    <a:pt x="9479" y="9874"/>
                  </a:lnTo>
                  <a:lnTo>
                    <a:pt x="10576" y="9260"/>
                  </a:lnTo>
                  <a:lnTo>
                    <a:pt x="12858" y="8119"/>
                  </a:lnTo>
                  <a:lnTo>
                    <a:pt x="15183" y="7022"/>
                  </a:lnTo>
                  <a:lnTo>
                    <a:pt x="17465" y="6013"/>
                  </a:lnTo>
                  <a:lnTo>
                    <a:pt x="19440" y="5135"/>
                  </a:lnTo>
                  <a:lnTo>
                    <a:pt x="21414" y="4213"/>
                  </a:lnTo>
                  <a:lnTo>
                    <a:pt x="23345" y="3248"/>
                  </a:lnTo>
                  <a:lnTo>
                    <a:pt x="25276" y="2239"/>
                  </a:lnTo>
                  <a:lnTo>
                    <a:pt x="28435" y="352"/>
                  </a:lnTo>
                  <a:lnTo>
                    <a:pt x="28523" y="308"/>
                  </a:lnTo>
                  <a:lnTo>
                    <a:pt x="28523" y="220"/>
                  </a:lnTo>
                  <a:lnTo>
                    <a:pt x="28523" y="176"/>
                  </a:lnTo>
                  <a:lnTo>
                    <a:pt x="28523" y="89"/>
                  </a:lnTo>
                  <a:lnTo>
                    <a:pt x="28479" y="45"/>
                  </a:lnTo>
                  <a:lnTo>
                    <a:pt x="28391"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5" name="Google Shape;7065;p166"/>
            <p:cNvSpPr/>
            <p:nvPr/>
          </p:nvSpPr>
          <p:spPr>
            <a:xfrm>
              <a:off x="1438250" y="2649600"/>
              <a:ext cx="150300" cy="318150"/>
            </a:xfrm>
            <a:custGeom>
              <a:rect b="b" l="l" r="r" t="t"/>
              <a:pathLst>
                <a:path extrusionOk="0" h="12726" w="6012">
                  <a:moveTo>
                    <a:pt x="5836" y="1"/>
                  </a:moveTo>
                  <a:lnTo>
                    <a:pt x="5749" y="45"/>
                  </a:lnTo>
                  <a:lnTo>
                    <a:pt x="2677" y="2239"/>
                  </a:lnTo>
                  <a:lnTo>
                    <a:pt x="1799" y="3028"/>
                  </a:lnTo>
                  <a:lnTo>
                    <a:pt x="1756" y="3072"/>
                  </a:lnTo>
                  <a:lnTo>
                    <a:pt x="1712" y="3160"/>
                  </a:lnTo>
                  <a:lnTo>
                    <a:pt x="1931" y="4476"/>
                  </a:lnTo>
                  <a:lnTo>
                    <a:pt x="2809" y="7767"/>
                  </a:lnTo>
                  <a:lnTo>
                    <a:pt x="3072" y="9303"/>
                  </a:lnTo>
                  <a:lnTo>
                    <a:pt x="3028" y="10269"/>
                  </a:lnTo>
                  <a:lnTo>
                    <a:pt x="2809" y="10664"/>
                  </a:lnTo>
                  <a:lnTo>
                    <a:pt x="702" y="11936"/>
                  </a:lnTo>
                  <a:lnTo>
                    <a:pt x="88" y="12419"/>
                  </a:lnTo>
                  <a:lnTo>
                    <a:pt x="44" y="12463"/>
                  </a:lnTo>
                  <a:lnTo>
                    <a:pt x="0" y="12550"/>
                  </a:lnTo>
                  <a:lnTo>
                    <a:pt x="0" y="12594"/>
                  </a:lnTo>
                  <a:lnTo>
                    <a:pt x="44" y="12682"/>
                  </a:lnTo>
                  <a:lnTo>
                    <a:pt x="88" y="12726"/>
                  </a:lnTo>
                  <a:lnTo>
                    <a:pt x="176" y="12726"/>
                  </a:lnTo>
                  <a:lnTo>
                    <a:pt x="264" y="12682"/>
                  </a:lnTo>
                  <a:lnTo>
                    <a:pt x="922" y="12243"/>
                  </a:lnTo>
                  <a:lnTo>
                    <a:pt x="3028" y="10971"/>
                  </a:lnTo>
                  <a:lnTo>
                    <a:pt x="3116" y="10883"/>
                  </a:lnTo>
                  <a:lnTo>
                    <a:pt x="3379" y="10400"/>
                  </a:lnTo>
                  <a:lnTo>
                    <a:pt x="3379" y="10313"/>
                  </a:lnTo>
                  <a:lnTo>
                    <a:pt x="3423" y="9303"/>
                  </a:lnTo>
                  <a:lnTo>
                    <a:pt x="3423" y="9259"/>
                  </a:lnTo>
                  <a:lnTo>
                    <a:pt x="3160" y="7724"/>
                  </a:lnTo>
                  <a:lnTo>
                    <a:pt x="2282" y="4433"/>
                  </a:lnTo>
                  <a:lnTo>
                    <a:pt x="2107" y="3204"/>
                  </a:lnTo>
                  <a:lnTo>
                    <a:pt x="2896" y="2502"/>
                  </a:lnTo>
                  <a:lnTo>
                    <a:pt x="5968" y="308"/>
                  </a:lnTo>
                  <a:lnTo>
                    <a:pt x="6012" y="264"/>
                  </a:lnTo>
                  <a:lnTo>
                    <a:pt x="6012" y="220"/>
                  </a:lnTo>
                  <a:lnTo>
                    <a:pt x="6012" y="132"/>
                  </a:lnTo>
                  <a:lnTo>
                    <a:pt x="6012" y="88"/>
                  </a:lnTo>
                  <a:lnTo>
                    <a:pt x="5968" y="45"/>
                  </a:lnTo>
                  <a:lnTo>
                    <a:pt x="5880"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6" name="Google Shape;7066;p166"/>
            <p:cNvSpPr/>
            <p:nvPr/>
          </p:nvSpPr>
          <p:spPr>
            <a:xfrm>
              <a:off x="812950" y="2979800"/>
              <a:ext cx="295125" cy="758050"/>
            </a:xfrm>
            <a:custGeom>
              <a:rect b="b" l="l" r="r" t="t"/>
              <a:pathLst>
                <a:path extrusionOk="0" h="30322" w="11805">
                  <a:moveTo>
                    <a:pt x="88" y="1"/>
                  </a:moveTo>
                  <a:lnTo>
                    <a:pt x="44" y="88"/>
                  </a:lnTo>
                  <a:lnTo>
                    <a:pt x="0" y="132"/>
                  </a:lnTo>
                  <a:lnTo>
                    <a:pt x="0" y="220"/>
                  </a:lnTo>
                  <a:lnTo>
                    <a:pt x="395" y="1580"/>
                  </a:lnTo>
                  <a:lnTo>
                    <a:pt x="790" y="3906"/>
                  </a:lnTo>
                  <a:lnTo>
                    <a:pt x="1010" y="6495"/>
                  </a:lnTo>
                  <a:lnTo>
                    <a:pt x="1054" y="6539"/>
                  </a:lnTo>
                  <a:lnTo>
                    <a:pt x="1317" y="7373"/>
                  </a:lnTo>
                  <a:lnTo>
                    <a:pt x="1361" y="7460"/>
                  </a:lnTo>
                  <a:lnTo>
                    <a:pt x="4739" y="10707"/>
                  </a:lnTo>
                  <a:lnTo>
                    <a:pt x="7855" y="13735"/>
                  </a:lnTo>
                  <a:lnTo>
                    <a:pt x="8469" y="14481"/>
                  </a:lnTo>
                  <a:lnTo>
                    <a:pt x="9435" y="18255"/>
                  </a:lnTo>
                  <a:lnTo>
                    <a:pt x="9435" y="18299"/>
                  </a:lnTo>
                  <a:lnTo>
                    <a:pt x="10093" y="19747"/>
                  </a:lnTo>
                  <a:lnTo>
                    <a:pt x="9917" y="23257"/>
                  </a:lnTo>
                  <a:lnTo>
                    <a:pt x="9917" y="23345"/>
                  </a:lnTo>
                  <a:lnTo>
                    <a:pt x="11102" y="26153"/>
                  </a:lnTo>
                  <a:lnTo>
                    <a:pt x="11453" y="30190"/>
                  </a:lnTo>
                  <a:lnTo>
                    <a:pt x="11497" y="30278"/>
                  </a:lnTo>
                  <a:lnTo>
                    <a:pt x="11629" y="30322"/>
                  </a:lnTo>
                  <a:lnTo>
                    <a:pt x="11716" y="30322"/>
                  </a:lnTo>
                  <a:lnTo>
                    <a:pt x="11760" y="30278"/>
                  </a:lnTo>
                  <a:lnTo>
                    <a:pt x="11804" y="30190"/>
                  </a:lnTo>
                  <a:lnTo>
                    <a:pt x="11804" y="30146"/>
                  </a:lnTo>
                  <a:lnTo>
                    <a:pt x="11453" y="26109"/>
                  </a:lnTo>
                  <a:lnTo>
                    <a:pt x="11453" y="26022"/>
                  </a:lnTo>
                  <a:lnTo>
                    <a:pt x="10268" y="23257"/>
                  </a:lnTo>
                  <a:lnTo>
                    <a:pt x="10444" y="19703"/>
                  </a:lnTo>
                  <a:lnTo>
                    <a:pt x="10444" y="19615"/>
                  </a:lnTo>
                  <a:lnTo>
                    <a:pt x="9742" y="18123"/>
                  </a:lnTo>
                  <a:lnTo>
                    <a:pt x="8777" y="14350"/>
                  </a:lnTo>
                  <a:lnTo>
                    <a:pt x="8733" y="14306"/>
                  </a:lnTo>
                  <a:lnTo>
                    <a:pt x="8118" y="13516"/>
                  </a:lnTo>
                  <a:lnTo>
                    <a:pt x="8118" y="13472"/>
                  </a:lnTo>
                  <a:lnTo>
                    <a:pt x="4959" y="10444"/>
                  </a:lnTo>
                  <a:lnTo>
                    <a:pt x="1624" y="7241"/>
                  </a:lnTo>
                  <a:lnTo>
                    <a:pt x="1361" y="6451"/>
                  </a:lnTo>
                  <a:lnTo>
                    <a:pt x="1097" y="3862"/>
                  </a:lnTo>
                  <a:lnTo>
                    <a:pt x="746" y="1493"/>
                  </a:lnTo>
                  <a:lnTo>
                    <a:pt x="351" y="132"/>
                  </a:lnTo>
                  <a:lnTo>
                    <a:pt x="308" y="45"/>
                  </a:lnTo>
                  <a:lnTo>
                    <a:pt x="264"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7" name="Google Shape;7067;p166"/>
            <p:cNvSpPr/>
            <p:nvPr/>
          </p:nvSpPr>
          <p:spPr>
            <a:xfrm>
              <a:off x="752600" y="2734075"/>
              <a:ext cx="357675" cy="1117875"/>
            </a:xfrm>
            <a:custGeom>
              <a:rect b="b" l="l" r="r" t="t"/>
              <a:pathLst>
                <a:path extrusionOk="0" h="44715" w="14307">
                  <a:moveTo>
                    <a:pt x="2590" y="0"/>
                  </a:moveTo>
                  <a:lnTo>
                    <a:pt x="1274" y="395"/>
                  </a:lnTo>
                  <a:lnTo>
                    <a:pt x="1142" y="483"/>
                  </a:lnTo>
                  <a:lnTo>
                    <a:pt x="133" y="2151"/>
                  </a:lnTo>
                  <a:lnTo>
                    <a:pt x="133" y="2238"/>
                  </a:lnTo>
                  <a:lnTo>
                    <a:pt x="1" y="4257"/>
                  </a:lnTo>
                  <a:lnTo>
                    <a:pt x="1" y="4301"/>
                  </a:lnTo>
                  <a:lnTo>
                    <a:pt x="133" y="6846"/>
                  </a:lnTo>
                  <a:lnTo>
                    <a:pt x="133" y="6890"/>
                  </a:lnTo>
                  <a:lnTo>
                    <a:pt x="1054" y="9874"/>
                  </a:lnTo>
                  <a:lnTo>
                    <a:pt x="1800" y="12989"/>
                  </a:lnTo>
                  <a:lnTo>
                    <a:pt x="2195" y="15227"/>
                  </a:lnTo>
                  <a:lnTo>
                    <a:pt x="2458" y="17245"/>
                  </a:lnTo>
                  <a:lnTo>
                    <a:pt x="3029" y="19878"/>
                  </a:lnTo>
                  <a:lnTo>
                    <a:pt x="3424" y="21151"/>
                  </a:lnTo>
                  <a:lnTo>
                    <a:pt x="3424" y="21239"/>
                  </a:lnTo>
                  <a:lnTo>
                    <a:pt x="4257" y="22379"/>
                  </a:lnTo>
                  <a:lnTo>
                    <a:pt x="4257" y="22423"/>
                  </a:lnTo>
                  <a:lnTo>
                    <a:pt x="5486" y="23740"/>
                  </a:lnTo>
                  <a:lnTo>
                    <a:pt x="6144" y="25407"/>
                  </a:lnTo>
                  <a:lnTo>
                    <a:pt x="6188" y="25407"/>
                  </a:lnTo>
                  <a:lnTo>
                    <a:pt x="7680" y="27557"/>
                  </a:lnTo>
                  <a:lnTo>
                    <a:pt x="8689" y="29181"/>
                  </a:lnTo>
                  <a:lnTo>
                    <a:pt x="9084" y="30190"/>
                  </a:lnTo>
                  <a:lnTo>
                    <a:pt x="9084" y="32121"/>
                  </a:lnTo>
                  <a:lnTo>
                    <a:pt x="9084" y="32165"/>
                  </a:lnTo>
                  <a:lnTo>
                    <a:pt x="9304" y="32998"/>
                  </a:lnTo>
                  <a:lnTo>
                    <a:pt x="9304" y="33042"/>
                  </a:lnTo>
                  <a:lnTo>
                    <a:pt x="10488" y="35368"/>
                  </a:lnTo>
                  <a:lnTo>
                    <a:pt x="10532" y="35368"/>
                  </a:lnTo>
                  <a:lnTo>
                    <a:pt x="11585" y="36992"/>
                  </a:lnTo>
                  <a:lnTo>
                    <a:pt x="12551" y="39317"/>
                  </a:lnTo>
                  <a:lnTo>
                    <a:pt x="13560" y="41555"/>
                  </a:lnTo>
                  <a:lnTo>
                    <a:pt x="13955" y="43179"/>
                  </a:lnTo>
                  <a:lnTo>
                    <a:pt x="13955" y="44276"/>
                  </a:lnTo>
                  <a:lnTo>
                    <a:pt x="13955" y="44495"/>
                  </a:lnTo>
                  <a:lnTo>
                    <a:pt x="13955" y="44583"/>
                  </a:lnTo>
                  <a:lnTo>
                    <a:pt x="13955" y="44627"/>
                  </a:lnTo>
                  <a:lnTo>
                    <a:pt x="14043" y="44671"/>
                  </a:lnTo>
                  <a:lnTo>
                    <a:pt x="14087" y="44715"/>
                  </a:lnTo>
                  <a:lnTo>
                    <a:pt x="14130" y="44715"/>
                  </a:lnTo>
                  <a:lnTo>
                    <a:pt x="14218" y="44671"/>
                  </a:lnTo>
                  <a:lnTo>
                    <a:pt x="14306" y="44539"/>
                  </a:lnTo>
                  <a:lnTo>
                    <a:pt x="14306" y="44320"/>
                  </a:lnTo>
                  <a:lnTo>
                    <a:pt x="14306" y="44276"/>
                  </a:lnTo>
                  <a:lnTo>
                    <a:pt x="14306" y="43135"/>
                  </a:lnTo>
                  <a:lnTo>
                    <a:pt x="14306" y="43091"/>
                  </a:lnTo>
                  <a:lnTo>
                    <a:pt x="13911" y="41467"/>
                  </a:lnTo>
                  <a:lnTo>
                    <a:pt x="13867" y="41423"/>
                  </a:lnTo>
                  <a:lnTo>
                    <a:pt x="12858" y="39186"/>
                  </a:lnTo>
                  <a:lnTo>
                    <a:pt x="11893" y="36860"/>
                  </a:lnTo>
                  <a:lnTo>
                    <a:pt x="11893" y="36816"/>
                  </a:lnTo>
                  <a:lnTo>
                    <a:pt x="10796" y="35192"/>
                  </a:lnTo>
                  <a:lnTo>
                    <a:pt x="9611" y="32911"/>
                  </a:lnTo>
                  <a:lnTo>
                    <a:pt x="9435" y="32077"/>
                  </a:lnTo>
                  <a:lnTo>
                    <a:pt x="9435" y="30146"/>
                  </a:lnTo>
                  <a:lnTo>
                    <a:pt x="9435" y="30058"/>
                  </a:lnTo>
                  <a:lnTo>
                    <a:pt x="9040" y="29049"/>
                  </a:lnTo>
                  <a:lnTo>
                    <a:pt x="8996" y="29005"/>
                  </a:lnTo>
                  <a:lnTo>
                    <a:pt x="7987" y="27338"/>
                  </a:lnTo>
                  <a:lnTo>
                    <a:pt x="6495" y="25232"/>
                  </a:lnTo>
                  <a:lnTo>
                    <a:pt x="5793" y="23564"/>
                  </a:lnTo>
                  <a:lnTo>
                    <a:pt x="5749" y="23520"/>
                  </a:lnTo>
                  <a:lnTo>
                    <a:pt x="4521" y="22160"/>
                  </a:lnTo>
                  <a:lnTo>
                    <a:pt x="3731" y="21063"/>
                  </a:lnTo>
                  <a:lnTo>
                    <a:pt x="3380" y="19790"/>
                  </a:lnTo>
                  <a:lnTo>
                    <a:pt x="2809" y="17202"/>
                  </a:lnTo>
                  <a:lnTo>
                    <a:pt x="2546" y="15183"/>
                  </a:lnTo>
                  <a:lnTo>
                    <a:pt x="2107" y="12901"/>
                  </a:lnTo>
                  <a:lnTo>
                    <a:pt x="1405" y="9786"/>
                  </a:lnTo>
                  <a:lnTo>
                    <a:pt x="484" y="6802"/>
                  </a:lnTo>
                  <a:lnTo>
                    <a:pt x="352" y="4257"/>
                  </a:lnTo>
                  <a:lnTo>
                    <a:pt x="484" y="2282"/>
                  </a:lnTo>
                  <a:lnTo>
                    <a:pt x="1405" y="703"/>
                  </a:lnTo>
                  <a:lnTo>
                    <a:pt x="2678" y="352"/>
                  </a:lnTo>
                  <a:lnTo>
                    <a:pt x="2722" y="308"/>
                  </a:lnTo>
                  <a:lnTo>
                    <a:pt x="2765" y="264"/>
                  </a:lnTo>
                  <a:lnTo>
                    <a:pt x="2809" y="220"/>
                  </a:lnTo>
                  <a:lnTo>
                    <a:pt x="2809" y="132"/>
                  </a:lnTo>
                  <a:lnTo>
                    <a:pt x="2765" y="88"/>
                  </a:lnTo>
                  <a:lnTo>
                    <a:pt x="2722" y="44"/>
                  </a:lnTo>
                  <a:lnTo>
                    <a:pt x="2634"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8" name="Google Shape;7068;p166"/>
            <p:cNvSpPr/>
            <p:nvPr/>
          </p:nvSpPr>
          <p:spPr>
            <a:xfrm>
              <a:off x="699950" y="2628750"/>
              <a:ext cx="400450" cy="1287925"/>
            </a:xfrm>
            <a:custGeom>
              <a:rect b="b" l="l" r="r" t="t"/>
              <a:pathLst>
                <a:path extrusionOk="0" h="51517" w="16018">
                  <a:moveTo>
                    <a:pt x="11848" y="1"/>
                  </a:moveTo>
                  <a:lnTo>
                    <a:pt x="9918" y="1010"/>
                  </a:lnTo>
                  <a:lnTo>
                    <a:pt x="7636" y="1844"/>
                  </a:lnTo>
                  <a:lnTo>
                    <a:pt x="5574" y="2546"/>
                  </a:lnTo>
                  <a:lnTo>
                    <a:pt x="2765" y="3204"/>
                  </a:lnTo>
                  <a:lnTo>
                    <a:pt x="352" y="3994"/>
                  </a:lnTo>
                  <a:lnTo>
                    <a:pt x="264" y="4082"/>
                  </a:lnTo>
                  <a:lnTo>
                    <a:pt x="220" y="4126"/>
                  </a:lnTo>
                  <a:lnTo>
                    <a:pt x="1" y="5003"/>
                  </a:lnTo>
                  <a:lnTo>
                    <a:pt x="1" y="5047"/>
                  </a:lnTo>
                  <a:lnTo>
                    <a:pt x="88" y="7461"/>
                  </a:lnTo>
                  <a:lnTo>
                    <a:pt x="220" y="9655"/>
                  </a:lnTo>
                  <a:lnTo>
                    <a:pt x="220" y="9699"/>
                  </a:lnTo>
                  <a:lnTo>
                    <a:pt x="1098" y="11849"/>
                  </a:lnTo>
                  <a:lnTo>
                    <a:pt x="1493" y="12990"/>
                  </a:lnTo>
                  <a:lnTo>
                    <a:pt x="1800" y="14174"/>
                  </a:lnTo>
                  <a:lnTo>
                    <a:pt x="2370" y="16544"/>
                  </a:lnTo>
                  <a:lnTo>
                    <a:pt x="2897" y="18957"/>
                  </a:lnTo>
                  <a:lnTo>
                    <a:pt x="3380" y="21371"/>
                  </a:lnTo>
                  <a:lnTo>
                    <a:pt x="3774" y="23477"/>
                  </a:lnTo>
                  <a:lnTo>
                    <a:pt x="4213" y="25539"/>
                  </a:lnTo>
                  <a:lnTo>
                    <a:pt x="4959" y="29576"/>
                  </a:lnTo>
                  <a:lnTo>
                    <a:pt x="5003" y="29664"/>
                  </a:lnTo>
                  <a:lnTo>
                    <a:pt x="6978" y="32911"/>
                  </a:lnTo>
                  <a:lnTo>
                    <a:pt x="7680" y="34315"/>
                  </a:lnTo>
                  <a:lnTo>
                    <a:pt x="7943" y="35851"/>
                  </a:lnTo>
                  <a:lnTo>
                    <a:pt x="7987" y="35895"/>
                  </a:lnTo>
                  <a:lnTo>
                    <a:pt x="8514" y="37211"/>
                  </a:lnTo>
                  <a:lnTo>
                    <a:pt x="8557" y="37255"/>
                  </a:lnTo>
                  <a:lnTo>
                    <a:pt x="9654" y="39230"/>
                  </a:lnTo>
                  <a:lnTo>
                    <a:pt x="11059" y="41292"/>
                  </a:lnTo>
                  <a:lnTo>
                    <a:pt x="11936" y="42697"/>
                  </a:lnTo>
                  <a:lnTo>
                    <a:pt x="12989" y="45022"/>
                  </a:lnTo>
                  <a:lnTo>
                    <a:pt x="13033" y="45022"/>
                  </a:lnTo>
                  <a:lnTo>
                    <a:pt x="15403" y="48620"/>
                  </a:lnTo>
                  <a:lnTo>
                    <a:pt x="15666" y="49279"/>
                  </a:lnTo>
                  <a:lnTo>
                    <a:pt x="15534" y="50814"/>
                  </a:lnTo>
                  <a:lnTo>
                    <a:pt x="15403" y="51297"/>
                  </a:lnTo>
                  <a:lnTo>
                    <a:pt x="15403" y="51385"/>
                  </a:lnTo>
                  <a:lnTo>
                    <a:pt x="15403" y="51429"/>
                  </a:lnTo>
                  <a:lnTo>
                    <a:pt x="15447" y="51473"/>
                  </a:lnTo>
                  <a:lnTo>
                    <a:pt x="15491" y="51516"/>
                  </a:lnTo>
                  <a:lnTo>
                    <a:pt x="15666" y="51516"/>
                  </a:lnTo>
                  <a:lnTo>
                    <a:pt x="15710" y="51429"/>
                  </a:lnTo>
                  <a:lnTo>
                    <a:pt x="15885" y="50902"/>
                  </a:lnTo>
                  <a:lnTo>
                    <a:pt x="15885" y="50858"/>
                  </a:lnTo>
                  <a:lnTo>
                    <a:pt x="16017" y="49235"/>
                  </a:lnTo>
                  <a:lnTo>
                    <a:pt x="16017" y="49147"/>
                  </a:lnTo>
                  <a:lnTo>
                    <a:pt x="15710" y="48445"/>
                  </a:lnTo>
                  <a:lnTo>
                    <a:pt x="15666" y="48445"/>
                  </a:lnTo>
                  <a:lnTo>
                    <a:pt x="13340" y="44847"/>
                  </a:lnTo>
                  <a:lnTo>
                    <a:pt x="12243" y="42521"/>
                  </a:lnTo>
                  <a:lnTo>
                    <a:pt x="11322" y="41073"/>
                  </a:lnTo>
                  <a:lnTo>
                    <a:pt x="9962" y="39054"/>
                  </a:lnTo>
                  <a:lnTo>
                    <a:pt x="8865" y="37080"/>
                  </a:lnTo>
                  <a:lnTo>
                    <a:pt x="8294" y="35763"/>
                  </a:lnTo>
                  <a:lnTo>
                    <a:pt x="8031" y="34228"/>
                  </a:lnTo>
                  <a:lnTo>
                    <a:pt x="8031" y="34184"/>
                  </a:lnTo>
                  <a:lnTo>
                    <a:pt x="7285" y="32736"/>
                  </a:lnTo>
                  <a:lnTo>
                    <a:pt x="5310" y="29489"/>
                  </a:lnTo>
                  <a:lnTo>
                    <a:pt x="4564" y="25495"/>
                  </a:lnTo>
                  <a:lnTo>
                    <a:pt x="4125" y="23389"/>
                  </a:lnTo>
                  <a:lnTo>
                    <a:pt x="3731" y="21327"/>
                  </a:lnTo>
                  <a:lnTo>
                    <a:pt x="3248" y="18913"/>
                  </a:lnTo>
                  <a:lnTo>
                    <a:pt x="2721" y="16456"/>
                  </a:lnTo>
                  <a:lnTo>
                    <a:pt x="2151" y="14087"/>
                  </a:lnTo>
                  <a:lnTo>
                    <a:pt x="1800" y="12902"/>
                  </a:lnTo>
                  <a:lnTo>
                    <a:pt x="1449" y="11717"/>
                  </a:lnTo>
                  <a:lnTo>
                    <a:pt x="571" y="9611"/>
                  </a:lnTo>
                  <a:lnTo>
                    <a:pt x="440" y="7417"/>
                  </a:lnTo>
                  <a:lnTo>
                    <a:pt x="352" y="5091"/>
                  </a:lnTo>
                  <a:lnTo>
                    <a:pt x="571" y="4301"/>
                  </a:lnTo>
                  <a:lnTo>
                    <a:pt x="2853" y="3555"/>
                  </a:lnTo>
                  <a:lnTo>
                    <a:pt x="5705" y="2853"/>
                  </a:lnTo>
                  <a:lnTo>
                    <a:pt x="7768" y="2195"/>
                  </a:lnTo>
                  <a:lnTo>
                    <a:pt x="10049" y="1317"/>
                  </a:lnTo>
                  <a:lnTo>
                    <a:pt x="12024" y="308"/>
                  </a:lnTo>
                  <a:lnTo>
                    <a:pt x="12068" y="264"/>
                  </a:lnTo>
                  <a:lnTo>
                    <a:pt x="12112" y="220"/>
                  </a:lnTo>
                  <a:lnTo>
                    <a:pt x="12112" y="133"/>
                  </a:lnTo>
                  <a:lnTo>
                    <a:pt x="12112" y="89"/>
                  </a:lnTo>
                  <a:lnTo>
                    <a:pt x="12068" y="45"/>
                  </a:lnTo>
                  <a:lnTo>
                    <a:pt x="11980"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9" name="Google Shape;7069;p166"/>
            <p:cNvSpPr/>
            <p:nvPr/>
          </p:nvSpPr>
          <p:spPr>
            <a:xfrm>
              <a:off x="651675" y="2566225"/>
              <a:ext cx="432250" cy="1407500"/>
            </a:xfrm>
            <a:custGeom>
              <a:rect b="b" l="l" r="r" t="t"/>
              <a:pathLst>
                <a:path extrusionOk="0" h="56300" w="17290">
                  <a:moveTo>
                    <a:pt x="14745" y="1"/>
                  </a:moveTo>
                  <a:lnTo>
                    <a:pt x="14657" y="45"/>
                  </a:lnTo>
                  <a:lnTo>
                    <a:pt x="12112" y="1756"/>
                  </a:lnTo>
                  <a:lnTo>
                    <a:pt x="9479" y="2809"/>
                  </a:lnTo>
                  <a:lnTo>
                    <a:pt x="7548" y="3511"/>
                  </a:lnTo>
                  <a:lnTo>
                    <a:pt x="4345" y="4301"/>
                  </a:lnTo>
                  <a:lnTo>
                    <a:pt x="4301" y="4301"/>
                  </a:lnTo>
                  <a:lnTo>
                    <a:pt x="2765" y="5179"/>
                  </a:lnTo>
                  <a:lnTo>
                    <a:pt x="2722" y="5179"/>
                  </a:lnTo>
                  <a:lnTo>
                    <a:pt x="879" y="6539"/>
                  </a:lnTo>
                  <a:lnTo>
                    <a:pt x="879" y="6583"/>
                  </a:lnTo>
                  <a:lnTo>
                    <a:pt x="264" y="7153"/>
                  </a:lnTo>
                  <a:lnTo>
                    <a:pt x="220" y="7241"/>
                  </a:lnTo>
                  <a:lnTo>
                    <a:pt x="1" y="7987"/>
                  </a:lnTo>
                  <a:lnTo>
                    <a:pt x="1" y="8031"/>
                  </a:lnTo>
                  <a:lnTo>
                    <a:pt x="133" y="10093"/>
                  </a:lnTo>
                  <a:lnTo>
                    <a:pt x="133" y="10181"/>
                  </a:lnTo>
                  <a:lnTo>
                    <a:pt x="1317" y="12902"/>
                  </a:lnTo>
                  <a:lnTo>
                    <a:pt x="2327" y="16193"/>
                  </a:lnTo>
                  <a:lnTo>
                    <a:pt x="3160" y="20010"/>
                  </a:lnTo>
                  <a:lnTo>
                    <a:pt x="3599" y="22511"/>
                  </a:lnTo>
                  <a:lnTo>
                    <a:pt x="4740" y="27119"/>
                  </a:lnTo>
                  <a:lnTo>
                    <a:pt x="5398" y="30278"/>
                  </a:lnTo>
                  <a:lnTo>
                    <a:pt x="5705" y="32297"/>
                  </a:lnTo>
                  <a:lnTo>
                    <a:pt x="5662" y="34710"/>
                  </a:lnTo>
                  <a:lnTo>
                    <a:pt x="5749" y="35719"/>
                  </a:lnTo>
                  <a:lnTo>
                    <a:pt x="5749" y="35763"/>
                  </a:lnTo>
                  <a:lnTo>
                    <a:pt x="6671" y="37913"/>
                  </a:lnTo>
                  <a:lnTo>
                    <a:pt x="7768" y="40020"/>
                  </a:lnTo>
                  <a:lnTo>
                    <a:pt x="9172" y="42082"/>
                  </a:lnTo>
                  <a:lnTo>
                    <a:pt x="10445" y="44013"/>
                  </a:lnTo>
                  <a:lnTo>
                    <a:pt x="11761" y="45900"/>
                  </a:lnTo>
                  <a:lnTo>
                    <a:pt x="12726" y="47830"/>
                  </a:lnTo>
                  <a:lnTo>
                    <a:pt x="12726" y="47874"/>
                  </a:lnTo>
                  <a:lnTo>
                    <a:pt x="13999" y="49849"/>
                  </a:lnTo>
                  <a:lnTo>
                    <a:pt x="15315" y="51736"/>
                  </a:lnTo>
                  <a:lnTo>
                    <a:pt x="16632" y="53535"/>
                  </a:lnTo>
                  <a:lnTo>
                    <a:pt x="16939" y="54105"/>
                  </a:lnTo>
                  <a:lnTo>
                    <a:pt x="16939" y="54544"/>
                  </a:lnTo>
                  <a:lnTo>
                    <a:pt x="16325" y="55948"/>
                  </a:lnTo>
                  <a:lnTo>
                    <a:pt x="16325" y="55992"/>
                  </a:lnTo>
                  <a:lnTo>
                    <a:pt x="16281" y="56080"/>
                  </a:lnTo>
                  <a:lnTo>
                    <a:pt x="16281" y="56168"/>
                  </a:lnTo>
                  <a:lnTo>
                    <a:pt x="16325" y="56211"/>
                  </a:lnTo>
                  <a:lnTo>
                    <a:pt x="16368" y="56255"/>
                  </a:lnTo>
                  <a:lnTo>
                    <a:pt x="16412" y="56299"/>
                  </a:lnTo>
                  <a:lnTo>
                    <a:pt x="16456" y="56299"/>
                  </a:lnTo>
                  <a:lnTo>
                    <a:pt x="16544" y="56255"/>
                  </a:lnTo>
                  <a:lnTo>
                    <a:pt x="16632" y="56168"/>
                  </a:lnTo>
                  <a:lnTo>
                    <a:pt x="16632" y="56080"/>
                  </a:lnTo>
                  <a:lnTo>
                    <a:pt x="17246" y="54676"/>
                  </a:lnTo>
                  <a:lnTo>
                    <a:pt x="17290" y="54588"/>
                  </a:lnTo>
                  <a:lnTo>
                    <a:pt x="17290" y="54061"/>
                  </a:lnTo>
                  <a:lnTo>
                    <a:pt x="17290" y="53974"/>
                  </a:lnTo>
                  <a:lnTo>
                    <a:pt x="16895" y="53359"/>
                  </a:lnTo>
                  <a:lnTo>
                    <a:pt x="15579" y="51560"/>
                  </a:lnTo>
                  <a:lnTo>
                    <a:pt x="14306" y="49673"/>
                  </a:lnTo>
                  <a:lnTo>
                    <a:pt x="13033" y="47699"/>
                  </a:lnTo>
                  <a:lnTo>
                    <a:pt x="12068" y="45724"/>
                  </a:lnTo>
                  <a:lnTo>
                    <a:pt x="10752" y="43837"/>
                  </a:lnTo>
                  <a:lnTo>
                    <a:pt x="9435" y="41906"/>
                  </a:lnTo>
                  <a:lnTo>
                    <a:pt x="8075" y="39844"/>
                  </a:lnTo>
                  <a:lnTo>
                    <a:pt x="6978" y="37782"/>
                  </a:lnTo>
                  <a:lnTo>
                    <a:pt x="6100" y="35632"/>
                  </a:lnTo>
                  <a:lnTo>
                    <a:pt x="6013" y="34710"/>
                  </a:lnTo>
                  <a:lnTo>
                    <a:pt x="6056" y="32253"/>
                  </a:lnTo>
                  <a:lnTo>
                    <a:pt x="5749" y="30234"/>
                  </a:lnTo>
                  <a:lnTo>
                    <a:pt x="5091" y="27031"/>
                  </a:lnTo>
                  <a:lnTo>
                    <a:pt x="3950" y="22468"/>
                  </a:lnTo>
                  <a:lnTo>
                    <a:pt x="3468" y="19922"/>
                  </a:lnTo>
                  <a:lnTo>
                    <a:pt x="2678" y="16105"/>
                  </a:lnTo>
                  <a:lnTo>
                    <a:pt x="1668" y="12770"/>
                  </a:lnTo>
                  <a:lnTo>
                    <a:pt x="484" y="10049"/>
                  </a:lnTo>
                  <a:lnTo>
                    <a:pt x="352" y="8031"/>
                  </a:lnTo>
                  <a:lnTo>
                    <a:pt x="571" y="7373"/>
                  </a:lnTo>
                  <a:lnTo>
                    <a:pt x="1098" y="6802"/>
                  </a:lnTo>
                  <a:lnTo>
                    <a:pt x="2941" y="5486"/>
                  </a:lnTo>
                  <a:lnTo>
                    <a:pt x="4433" y="4652"/>
                  </a:lnTo>
                  <a:lnTo>
                    <a:pt x="7636" y="3818"/>
                  </a:lnTo>
                  <a:lnTo>
                    <a:pt x="9611" y="3160"/>
                  </a:lnTo>
                  <a:lnTo>
                    <a:pt x="12244" y="2063"/>
                  </a:lnTo>
                  <a:lnTo>
                    <a:pt x="12288" y="2019"/>
                  </a:lnTo>
                  <a:lnTo>
                    <a:pt x="14876" y="352"/>
                  </a:lnTo>
                  <a:lnTo>
                    <a:pt x="14920" y="308"/>
                  </a:lnTo>
                  <a:lnTo>
                    <a:pt x="14920" y="220"/>
                  </a:lnTo>
                  <a:lnTo>
                    <a:pt x="14920" y="176"/>
                  </a:lnTo>
                  <a:lnTo>
                    <a:pt x="14920" y="89"/>
                  </a:lnTo>
                  <a:lnTo>
                    <a:pt x="14876" y="45"/>
                  </a:lnTo>
                  <a:lnTo>
                    <a:pt x="14789"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0" name="Google Shape;7070;p166"/>
            <p:cNvSpPr/>
            <p:nvPr/>
          </p:nvSpPr>
          <p:spPr>
            <a:xfrm>
              <a:off x="591350" y="2376450"/>
              <a:ext cx="593500" cy="1676250"/>
            </a:xfrm>
            <a:custGeom>
              <a:rect b="b" l="l" r="r" t="t"/>
              <a:pathLst>
                <a:path extrusionOk="0" h="67050" w="23740">
                  <a:moveTo>
                    <a:pt x="23477" y="0"/>
                  </a:moveTo>
                  <a:lnTo>
                    <a:pt x="19571" y="2370"/>
                  </a:lnTo>
                  <a:lnTo>
                    <a:pt x="17641" y="3730"/>
                  </a:lnTo>
                  <a:lnTo>
                    <a:pt x="15490" y="5222"/>
                  </a:lnTo>
                  <a:lnTo>
                    <a:pt x="13779" y="6363"/>
                  </a:lnTo>
                  <a:lnTo>
                    <a:pt x="11629" y="7285"/>
                  </a:lnTo>
                  <a:lnTo>
                    <a:pt x="8821" y="8338"/>
                  </a:lnTo>
                  <a:lnTo>
                    <a:pt x="7724" y="8777"/>
                  </a:lnTo>
                  <a:lnTo>
                    <a:pt x="6978" y="8908"/>
                  </a:lnTo>
                  <a:lnTo>
                    <a:pt x="6890" y="8952"/>
                  </a:lnTo>
                  <a:lnTo>
                    <a:pt x="3818" y="11541"/>
                  </a:lnTo>
                  <a:lnTo>
                    <a:pt x="2019" y="13121"/>
                  </a:lnTo>
                  <a:lnTo>
                    <a:pt x="2019" y="13165"/>
                  </a:lnTo>
                  <a:lnTo>
                    <a:pt x="703" y="14657"/>
                  </a:lnTo>
                  <a:lnTo>
                    <a:pt x="659" y="14700"/>
                  </a:lnTo>
                  <a:lnTo>
                    <a:pt x="88" y="15754"/>
                  </a:lnTo>
                  <a:lnTo>
                    <a:pt x="44" y="15797"/>
                  </a:lnTo>
                  <a:lnTo>
                    <a:pt x="1" y="16324"/>
                  </a:lnTo>
                  <a:lnTo>
                    <a:pt x="1" y="16412"/>
                  </a:lnTo>
                  <a:lnTo>
                    <a:pt x="1054" y="19176"/>
                  </a:lnTo>
                  <a:lnTo>
                    <a:pt x="1580" y="21282"/>
                  </a:lnTo>
                  <a:lnTo>
                    <a:pt x="2238" y="25100"/>
                  </a:lnTo>
                  <a:lnTo>
                    <a:pt x="2677" y="27513"/>
                  </a:lnTo>
                  <a:lnTo>
                    <a:pt x="3116" y="29795"/>
                  </a:lnTo>
                  <a:lnTo>
                    <a:pt x="3116" y="29839"/>
                  </a:lnTo>
                  <a:lnTo>
                    <a:pt x="4169" y="33174"/>
                  </a:lnTo>
                  <a:lnTo>
                    <a:pt x="5091" y="36114"/>
                  </a:lnTo>
                  <a:lnTo>
                    <a:pt x="5661" y="38878"/>
                  </a:lnTo>
                  <a:lnTo>
                    <a:pt x="5968" y="41029"/>
                  </a:lnTo>
                  <a:lnTo>
                    <a:pt x="5793" y="43837"/>
                  </a:lnTo>
                  <a:lnTo>
                    <a:pt x="5793" y="45899"/>
                  </a:lnTo>
                  <a:lnTo>
                    <a:pt x="5837" y="45899"/>
                  </a:lnTo>
                  <a:lnTo>
                    <a:pt x="6100" y="47918"/>
                  </a:lnTo>
                  <a:lnTo>
                    <a:pt x="6495" y="49761"/>
                  </a:lnTo>
                  <a:lnTo>
                    <a:pt x="6539" y="49805"/>
                  </a:lnTo>
                  <a:lnTo>
                    <a:pt x="7065" y="50902"/>
                  </a:lnTo>
                  <a:lnTo>
                    <a:pt x="7065" y="50946"/>
                  </a:lnTo>
                  <a:lnTo>
                    <a:pt x="8689" y="53271"/>
                  </a:lnTo>
                  <a:lnTo>
                    <a:pt x="9918" y="54939"/>
                  </a:lnTo>
                  <a:lnTo>
                    <a:pt x="12024" y="58230"/>
                  </a:lnTo>
                  <a:lnTo>
                    <a:pt x="13603" y="60292"/>
                  </a:lnTo>
                  <a:lnTo>
                    <a:pt x="15403" y="62837"/>
                  </a:lnTo>
                  <a:lnTo>
                    <a:pt x="16543" y="64768"/>
                  </a:lnTo>
                  <a:lnTo>
                    <a:pt x="16675" y="65426"/>
                  </a:lnTo>
                  <a:lnTo>
                    <a:pt x="16149" y="66786"/>
                  </a:lnTo>
                  <a:lnTo>
                    <a:pt x="16149" y="66874"/>
                  </a:lnTo>
                  <a:lnTo>
                    <a:pt x="16149" y="66918"/>
                  </a:lnTo>
                  <a:lnTo>
                    <a:pt x="16192" y="67006"/>
                  </a:lnTo>
                  <a:lnTo>
                    <a:pt x="16236" y="67050"/>
                  </a:lnTo>
                  <a:lnTo>
                    <a:pt x="16324" y="67050"/>
                  </a:lnTo>
                  <a:lnTo>
                    <a:pt x="16412" y="67006"/>
                  </a:lnTo>
                  <a:lnTo>
                    <a:pt x="16456" y="66918"/>
                  </a:lnTo>
                  <a:lnTo>
                    <a:pt x="17026" y="65470"/>
                  </a:lnTo>
                  <a:lnTo>
                    <a:pt x="17026" y="65382"/>
                  </a:lnTo>
                  <a:lnTo>
                    <a:pt x="16851" y="64680"/>
                  </a:lnTo>
                  <a:lnTo>
                    <a:pt x="16851" y="64636"/>
                  </a:lnTo>
                  <a:lnTo>
                    <a:pt x="15710" y="62662"/>
                  </a:lnTo>
                  <a:lnTo>
                    <a:pt x="15710" y="62618"/>
                  </a:lnTo>
                  <a:lnTo>
                    <a:pt x="13867" y="60073"/>
                  </a:lnTo>
                  <a:lnTo>
                    <a:pt x="12331" y="58010"/>
                  </a:lnTo>
                  <a:lnTo>
                    <a:pt x="10225" y="54719"/>
                  </a:lnTo>
                  <a:lnTo>
                    <a:pt x="8996" y="53052"/>
                  </a:lnTo>
                  <a:lnTo>
                    <a:pt x="7372" y="50770"/>
                  </a:lnTo>
                  <a:lnTo>
                    <a:pt x="6846" y="49673"/>
                  </a:lnTo>
                  <a:lnTo>
                    <a:pt x="6451" y="47830"/>
                  </a:lnTo>
                  <a:lnTo>
                    <a:pt x="6144" y="45855"/>
                  </a:lnTo>
                  <a:lnTo>
                    <a:pt x="6144" y="43837"/>
                  </a:lnTo>
                  <a:lnTo>
                    <a:pt x="6319" y="41029"/>
                  </a:lnTo>
                  <a:lnTo>
                    <a:pt x="6012" y="38835"/>
                  </a:lnTo>
                  <a:lnTo>
                    <a:pt x="5398" y="36026"/>
                  </a:lnTo>
                  <a:lnTo>
                    <a:pt x="4520" y="33086"/>
                  </a:lnTo>
                  <a:lnTo>
                    <a:pt x="3467" y="29751"/>
                  </a:lnTo>
                  <a:lnTo>
                    <a:pt x="3028" y="27470"/>
                  </a:lnTo>
                  <a:lnTo>
                    <a:pt x="2589" y="25056"/>
                  </a:lnTo>
                  <a:lnTo>
                    <a:pt x="1931" y="21195"/>
                  </a:lnTo>
                  <a:lnTo>
                    <a:pt x="1405" y="19088"/>
                  </a:lnTo>
                  <a:lnTo>
                    <a:pt x="1405" y="19045"/>
                  </a:lnTo>
                  <a:lnTo>
                    <a:pt x="352" y="16324"/>
                  </a:lnTo>
                  <a:lnTo>
                    <a:pt x="395" y="15885"/>
                  </a:lnTo>
                  <a:lnTo>
                    <a:pt x="966" y="14876"/>
                  </a:lnTo>
                  <a:lnTo>
                    <a:pt x="2282" y="13384"/>
                  </a:lnTo>
                  <a:lnTo>
                    <a:pt x="4038" y="11804"/>
                  </a:lnTo>
                  <a:lnTo>
                    <a:pt x="7109" y="9259"/>
                  </a:lnTo>
                  <a:lnTo>
                    <a:pt x="7811" y="9128"/>
                  </a:lnTo>
                  <a:lnTo>
                    <a:pt x="7855" y="9128"/>
                  </a:lnTo>
                  <a:lnTo>
                    <a:pt x="8952" y="8645"/>
                  </a:lnTo>
                  <a:lnTo>
                    <a:pt x="11761" y="7592"/>
                  </a:lnTo>
                  <a:lnTo>
                    <a:pt x="13911" y="6670"/>
                  </a:lnTo>
                  <a:lnTo>
                    <a:pt x="13955" y="6670"/>
                  </a:lnTo>
                  <a:lnTo>
                    <a:pt x="15666" y="5529"/>
                  </a:lnTo>
                  <a:lnTo>
                    <a:pt x="17816" y="3994"/>
                  </a:lnTo>
                  <a:lnTo>
                    <a:pt x="19747" y="2677"/>
                  </a:lnTo>
                  <a:lnTo>
                    <a:pt x="23652" y="308"/>
                  </a:lnTo>
                  <a:lnTo>
                    <a:pt x="23696" y="264"/>
                  </a:lnTo>
                  <a:lnTo>
                    <a:pt x="23696" y="220"/>
                  </a:lnTo>
                  <a:lnTo>
                    <a:pt x="23740" y="132"/>
                  </a:lnTo>
                  <a:lnTo>
                    <a:pt x="23696" y="88"/>
                  </a:lnTo>
                  <a:lnTo>
                    <a:pt x="23652"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1" name="Google Shape;7071;p166"/>
            <p:cNvSpPr/>
            <p:nvPr/>
          </p:nvSpPr>
          <p:spPr>
            <a:xfrm>
              <a:off x="576000" y="2354500"/>
              <a:ext cx="578150" cy="1726725"/>
            </a:xfrm>
            <a:custGeom>
              <a:rect b="b" l="l" r="r" t="t"/>
              <a:pathLst>
                <a:path extrusionOk="0" h="69069" w="23126">
                  <a:moveTo>
                    <a:pt x="22862" y="1"/>
                  </a:moveTo>
                  <a:lnTo>
                    <a:pt x="19176" y="2239"/>
                  </a:lnTo>
                  <a:lnTo>
                    <a:pt x="17421" y="3467"/>
                  </a:lnTo>
                  <a:lnTo>
                    <a:pt x="15271" y="4872"/>
                  </a:lnTo>
                  <a:lnTo>
                    <a:pt x="13691" y="5925"/>
                  </a:lnTo>
                  <a:lnTo>
                    <a:pt x="10970" y="7066"/>
                  </a:lnTo>
                  <a:lnTo>
                    <a:pt x="7328" y="8777"/>
                  </a:lnTo>
                  <a:lnTo>
                    <a:pt x="6056" y="9655"/>
                  </a:lnTo>
                  <a:lnTo>
                    <a:pt x="6012" y="9655"/>
                  </a:lnTo>
                  <a:lnTo>
                    <a:pt x="3642" y="11980"/>
                  </a:lnTo>
                  <a:lnTo>
                    <a:pt x="1755" y="13823"/>
                  </a:lnTo>
                  <a:lnTo>
                    <a:pt x="922" y="14789"/>
                  </a:lnTo>
                  <a:lnTo>
                    <a:pt x="922" y="14832"/>
                  </a:lnTo>
                  <a:lnTo>
                    <a:pt x="307" y="16280"/>
                  </a:lnTo>
                  <a:lnTo>
                    <a:pt x="0" y="17772"/>
                  </a:lnTo>
                  <a:lnTo>
                    <a:pt x="0" y="17860"/>
                  </a:lnTo>
                  <a:lnTo>
                    <a:pt x="395" y="19923"/>
                  </a:lnTo>
                  <a:lnTo>
                    <a:pt x="1053" y="24003"/>
                  </a:lnTo>
                  <a:lnTo>
                    <a:pt x="1580" y="27119"/>
                  </a:lnTo>
                  <a:lnTo>
                    <a:pt x="2238" y="30147"/>
                  </a:lnTo>
                  <a:lnTo>
                    <a:pt x="2896" y="32560"/>
                  </a:lnTo>
                  <a:lnTo>
                    <a:pt x="4213" y="36158"/>
                  </a:lnTo>
                  <a:lnTo>
                    <a:pt x="4959" y="39098"/>
                  </a:lnTo>
                  <a:lnTo>
                    <a:pt x="5441" y="41775"/>
                  </a:lnTo>
                  <a:lnTo>
                    <a:pt x="5310" y="45987"/>
                  </a:lnTo>
                  <a:lnTo>
                    <a:pt x="5485" y="47787"/>
                  </a:lnTo>
                  <a:lnTo>
                    <a:pt x="6012" y="50332"/>
                  </a:lnTo>
                  <a:lnTo>
                    <a:pt x="6538" y="53315"/>
                  </a:lnTo>
                  <a:lnTo>
                    <a:pt x="6889" y="54632"/>
                  </a:lnTo>
                  <a:lnTo>
                    <a:pt x="6933" y="54676"/>
                  </a:lnTo>
                  <a:lnTo>
                    <a:pt x="8513" y="56650"/>
                  </a:lnTo>
                  <a:lnTo>
                    <a:pt x="14261" y="64637"/>
                  </a:lnTo>
                  <a:lnTo>
                    <a:pt x="15753" y="66962"/>
                  </a:lnTo>
                  <a:lnTo>
                    <a:pt x="16017" y="67577"/>
                  </a:lnTo>
                  <a:lnTo>
                    <a:pt x="15753" y="68849"/>
                  </a:lnTo>
                  <a:lnTo>
                    <a:pt x="15753" y="68937"/>
                  </a:lnTo>
                  <a:lnTo>
                    <a:pt x="15797" y="68981"/>
                  </a:lnTo>
                  <a:lnTo>
                    <a:pt x="15841" y="69025"/>
                  </a:lnTo>
                  <a:lnTo>
                    <a:pt x="15885" y="69069"/>
                  </a:lnTo>
                  <a:lnTo>
                    <a:pt x="15929" y="69069"/>
                  </a:lnTo>
                  <a:lnTo>
                    <a:pt x="16060" y="69025"/>
                  </a:lnTo>
                  <a:lnTo>
                    <a:pt x="16104" y="68937"/>
                  </a:lnTo>
                  <a:lnTo>
                    <a:pt x="16368" y="67577"/>
                  </a:lnTo>
                  <a:lnTo>
                    <a:pt x="16368" y="67489"/>
                  </a:lnTo>
                  <a:lnTo>
                    <a:pt x="16060" y="66787"/>
                  </a:lnTo>
                  <a:lnTo>
                    <a:pt x="14525" y="64461"/>
                  </a:lnTo>
                  <a:lnTo>
                    <a:pt x="8820" y="56431"/>
                  </a:lnTo>
                  <a:lnTo>
                    <a:pt x="7197" y="54500"/>
                  </a:lnTo>
                  <a:lnTo>
                    <a:pt x="6889" y="53228"/>
                  </a:lnTo>
                  <a:lnTo>
                    <a:pt x="6363" y="50244"/>
                  </a:lnTo>
                  <a:lnTo>
                    <a:pt x="5836" y="47743"/>
                  </a:lnTo>
                  <a:lnTo>
                    <a:pt x="5661" y="45987"/>
                  </a:lnTo>
                  <a:lnTo>
                    <a:pt x="5792" y="41775"/>
                  </a:lnTo>
                  <a:lnTo>
                    <a:pt x="5792" y="41731"/>
                  </a:lnTo>
                  <a:lnTo>
                    <a:pt x="5310" y="39054"/>
                  </a:lnTo>
                  <a:lnTo>
                    <a:pt x="4520" y="36071"/>
                  </a:lnTo>
                  <a:lnTo>
                    <a:pt x="3247" y="32472"/>
                  </a:lnTo>
                  <a:lnTo>
                    <a:pt x="2545" y="30059"/>
                  </a:lnTo>
                  <a:lnTo>
                    <a:pt x="1931" y="27031"/>
                  </a:lnTo>
                  <a:lnTo>
                    <a:pt x="1404" y="23960"/>
                  </a:lnTo>
                  <a:lnTo>
                    <a:pt x="746" y="19879"/>
                  </a:lnTo>
                  <a:lnTo>
                    <a:pt x="351" y="17816"/>
                  </a:lnTo>
                  <a:lnTo>
                    <a:pt x="615" y="16368"/>
                  </a:lnTo>
                  <a:lnTo>
                    <a:pt x="1229" y="15008"/>
                  </a:lnTo>
                  <a:lnTo>
                    <a:pt x="2019" y="14043"/>
                  </a:lnTo>
                  <a:lnTo>
                    <a:pt x="3906" y="12243"/>
                  </a:lnTo>
                  <a:lnTo>
                    <a:pt x="6275" y="9918"/>
                  </a:lnTo>
                  <a:lnTo>
                    <a:pt x="7504" y="9084"/>
                  </a:lnTo>
                  <a:lnTo>
                    <a:pt x="11146" y="7373"/>
                  </a:lnTo>
                  <a:lnTo>
                    <a:pt x="13823" y="6232"/>
                  </a:lnTo>
                  <a:lnTo>
                    <a:pt x="13866" y="6232"/>
                  </a:lnTo>
                  <a:lnTo>
                    <a:pt x="17596" y="3731"/>
                  </a:lnTo>
                  <a:lnTo>
                    <a:pt x="19395" y="2546"/>
                  </a:lnTo>
                  <a:lnTo>
                    <a:pt x="23037" y="308"/>
                  </a:lnTo>
                  <a:lnTo>
                    <a:pt x="23081" y="264"/>
                  </a:lnTo>
                  <a:lnTo>
                    <a:pt x="23125" y="220"/>
                  </a:lnTo>
                  <a:lnTo>
                    <a:pt x="23125" y="133"/>
                  </a:lnTo>
                  <a:lnTo>
                    <a:pt x="23081" y="89"/>
                  </a:lnTo>
                  <a:lnTo>
                    <a:pt x="23037"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2" name="Google Shape;7072;p166"/>
            <p:cNvSpPr/>
            <p:nvPr/>
          </p:nvSpPr>
          <p:spPr>
            <a:xfrm>
              <a:off x="549675" y="2291975"/>
              <a:ext cx="648350" cy="1851775"/>
            </a:xfrm>
            <a:custGeom>
              <a:rect b="b" l="l" r="r" t="t"/>
              <a:pathLst>
                <a:path extrusionOk="0" h="74071" w="25934">
                  <a:moveTo>
                    <a:pt x="25758" y="1"/>
                  </a:moveTo>
                  <a:lnTo>
                    <a:pt x="25714" y="45"/>
                  </a:lnTo>
                  <a:lnTo>
                    <a:pt x="23608" y="1185"/>
                  </a:lnTo>
                  <a:lnTo>
                    <a:pt x="19922" y="3336"/>
                  </a:lnTo>
                  <a:lnTo>
                    <a:pt x="18079" y="4476"/>
                  </a:lnTo>
                  <a:lnTo>
                    <a:pt x="15534" y="6188"/>
                  </a:lnTo>
                  <a:lnTo>
                    <a:pt x="14042" y="7153"/>
                  </a:lnTo>
                  <a:lnTo>
                    <a:pt x="11585" y="8250"/>
                  </a:lnTo>
                  <a:lnTo>
                    <a:pt x="10268" y="9084"/>
                  </a:lnTo>
                  <a:lnTo>
                    <a:pt x="6845" y="11190"/>
                  </a:lnTo>
                  <a:lnTo>
                    <a:pt x="6802" y="11190"/>
                  </a:lnTo>
                  <a:lnTo>
                    <a:pt x="4213" y="13823"/>
                  </a:lnTo>
                  <a:lnTo>
                    <a:pt x="2326" y="15622"/>
                  </a:lnTo>
                  <a:lnTo>
                    <a:pt x="2326" y="15666"/>
                  </a:lnTo>
                  <a:lnTo>
                    <a:pt x="1624" y="16500"/>
                  </a:lnTo>
                  <a:lnTo>
                    <a:pt x="1580" y="16544"/>
                  </a:lnTo>
                  <a:lnTo>
                    <a:pt x="702" y="19220"/>
                  </a:lnTo>
                  <a:lnTo>
                    <a:pt x="88" y="20975"/>
                  </a:lnTo>
                  <a:lnTo>
                    <a:pt x="88" y="21019"/>
                  </a:lnTo>
                  <a:lnTo>
                    <a:pt x="0" y="22336"/>
                  </a:lnTo>
                  <a:lnTo>
                    <a:pt x="44" y="22380"/>
                  </a:lnTo>
                  <a:lnTo>
                    <a:pt x="614" y="26417"/>
                  </a:lnTo>
                  <a:lnTo>
                    <a:pt x="878" y="28128"/>
                  </a:lnTo>
                  <a:lnTo>
                    <a:pt x="1185" y="29708"/>
                  </a:lnTo>
                  <a:lnTo>
                    <a:pt x="1492" y="31287"/>
                  </a:lnTo>
                  <a:lnTo>
                    <a:pt x="1931" y="32823"/>
                  </a:lnTo>
                  <a:lnTo>
                    <a:pt x="2370" y="34359"/>
                  </a:lnTo>
                  <a:lnTo>
                    <a:pt x="2896" y="35983"/>
                  </a:lnTo>
                  <a:lnTo>
                    <a:pt x="3467" y="37606"/>
                  </a:lnTo>
                  <a:lnTo>
                    <a:pt x="4125" y="39361"/>
                  </a:lnTo>
                  <a:lnTo>
                    <a:pt x="5002" y="42257"/>
                  </a:lnTo>
                  <a:lnTo>
                    <a:pt x="5310" y="44100"/>
                  </a:lnTo>
                  <a:lnTo>
                    <a:pt x="5397" y="45329"/>
                  </a:lnTo>
                  <a:lnTo>
                    <a:pt x="5310" y="47830"/>
                  </a:lnTo>
                  <a:lnTo>
                    <a:pt x="5353" y="49366"/>
                  </a:lnTo>
                  <a:lnTo>
                    <a:pt x="5924" y="52218"/>
                  </a:lnTo>
                  <a:lnTo>
                    <a:pt x="6407" y="54939"/>
                  </a:lnTo>
                  <a:lnTo>
                    <a:pt x="6451" y="57528"/>
                  </a:lnTo>
                  <a:lnTo>
                    <a:pt x="6319" y="59853"/>
                  </a:lnTo>
                  <a:lnTo>
                    <a:pt x="6319" y="59897"/>
                  </a:lnTo>
                  <a:lnTo>
                    <a:pt x="6451" y="60731"/>
                  </a:lnTo>
                  <a:lnTo>
                    <a:pt x="6494" y="60819"/>
                  </a:lnTo>
                  <a:lnTo>
                    <a:pt x="7942" y="62399"/>
                  </a:lnTo>
                  <a:lnTo>
                    <a:pt x="10224" y="65295"/>
                  </a:lnTo>
                  <a:lnTo>
                    <a:pt x="12111" y="67796"/>
                  </a:lnTo>
                  <a:lnTo>
                    <a:pt x="13076" y="69024"/>
                  </a:lnTo>
                  <a:lnTo>
                    <a:pt x="13120" y="69024"/>
                  </a:lnTo>
                  <a:lnTo>
                    <a:pt x="15841" y="71657"/>
                  </a:lnTo>
                  <a:lnTo>
                    <a:pt x="16060" y="71964"/>
                  </a:lnTo>
                  <a:lnTo>
                    <a:pt x="15973" y="73895"/>
                  </a:lnTo>
                  <a:lnTo>
                    <a:pt x="15973" y="73983"/>
                  </a:lnTo>
                  <a:lnTo>
                    <a:pt x="16016" y="74027"/>
                  </a:lnTo>
                  <a:lnTo>
                    <a:pt x="16060" y="74071"/>
                  </a:lnTo>
                  <a:lnTo>
                    <a:pt x="16236" y="74071"/>
                  </a:lnTo>
                  <a:lnTo>
                    <a:pt x="16280" y="74027"/>
                  </a:lnTo>
                  <a:lnTo>
                    <a:pt x="16324" y="73983"/>
                  </a:lnTo>
                  <a:lnTo>
                    <a:pt x="16324" y="73895"/>
                  </a:lnTo>
                  <a:lnTo>
                    <a:pt x="16411" y="71921"/>
                  </a:lnTo>
                  <a:lnTo>
                    <a:pt x="16368" y="71789"/>
                  </a:lnTo>
                  <a:lnTo>
                    <a:pt x="16148" y="71438"/>
                  </a:lnTo>
                  <a:lnTo>
                    <a:pt x="16104" y="71394"/>
                  </a:lnTo>
                  <a:lnTo>
                    <a:pt x="13340" y="68761"/>
                  </a:lnTo>
                  <a:lnTo>
                    <a:pt x="12374" y="67576"/>
                  </a:lnTo>
                  <a:lnTo>
                    <a:pt x="10488" y="65075"/>
                  </a:lnTo>
                  <a:lnTo>
                    <a:pt x="8206" y="62179"/>
                  </a:lnTo>
                  <a:lnTo>
                    <a:pt x="6802" y="60643"/>
                  </a:lnTo>
                  <a:lnTo>
                    <a:pt x="6670" y="59853"/>
                  </a:lnTo>
                  <a:lnTo>
                    <a:pt x="6802" y="57528"/>
                  </a:lnTo>
                  <a:lnTo>
                    <a:pt x="6758" y="54939"/>
                  </a:lnTo>
                  <a:lnTo>
                    <a:pt x="6758" y="54895"/>
                  </a:lnTo>
                  <a:lnTo>
                    <a:pt x="6275" y="52131"/>
                  </a:lnTo>
                  <a:lnTo>
                    <a:pt x="5705" y="49322"/>
                  </a:lnTo>
                  <a:lnTo>
                    <a:pt x="5661" y="47830"/>
                  </a:lnTo>
                  <a:lnTo>
                    <a:pt x="5748" y="45373"/>
                  </a:lnTo>
                  <a:lnTo>
                    <a:pt x="5748" y="45329"/>
                  </a:lnTo>
                  <a:lnTo>
                    <a:pt x="5661" y="44057"/>
                  </a:lnTo>
                  <a:lnTo>
                    <a:pt x="5661" y="44013"/>
                  </a:lnTo>
                  <a:lnTo>
                    <a:pt x="5310" y="42214"/>
                  </a:lnTo>
                  <a:lnTo>
                    <a:pt x="4476" y="39230"/>
                  </a:lnTo>
                  <a:lnTo>
                    <a:pt x="3818" y="37518"/>
                  </a:lnTo>
                  <a:lnTo>
                    <a:pt x="3203" y="35851"/>
                  </a:lnTo>
                  <a:lnTo>
                    <a:pt x="2721" y="34271"/>
                  </a:lnTo>
                  <a:lnTo>
                    <a:pt x="2238" y="32735"/>
                  </a:lnTo>
                  <a:lnTo>
                    <a:pt x="1843" y="31200"/>
                  </a:lnTo>
                  <a:lnTo>
                    <a:pt x="1492" y="29664"/>
                  </a:lnTo>
                  <a:lnTo>
                    <a:pt x="1229" y="28040"/>
                  </a:lnTo>
                  <a:lnTo>
                    <a:pt x="922" y="26373"/>
                  </a:lnTo>
                  <a:lnTo>
                    <a:pt x="351" y="22336"/>
                  </a:lnTo>
                  <a:lnTo>
                    <a:pt x="439" y="21063"/>
                  </a:lnTo>
                  <a:lnTo>
                    <a:pt x="1053" y="19308"/>
                  </a:lnTo>
                  <a:lnTo>
                    <a:pt x="1887" y="16719"/>
                  </a:lnTo>
                  <a:lnTo>
                    <a:pt x="2589" y="15885"/>
                  </a:lnTo>
                  <a:lnTo>
                    <a:pt x="4476" y="14086"/>
                  </a:lnTo>
                  <a:lnTo>
                    <a:pt x="7021" y="11453"/>
                  </a:lnTo>
                  <a:lnTo>
                    <a:pt x="10488" y="9347"/>
                  </a:lnTo>
                  <a:lnTo>
                    <a:pt x="11760" y="8557"/>
                  </a:lnTo>
                  <a:lnTo>
                    <a:pt x="14217" y="7460"/>
                  </a:lnTo>
                  <a:lnTo>
                    <a:pt x="14217" y="7416"/>
                  </a:lnTo>
                  <a:lnTo>
                    <a:pt x="15709" y="6451"/>
                  </a:lnTo>
                  <a:lnTo>
                    <a:pt x="18254" y="4784"/>
                  </a:lnTo>
                  <a:lnTo>
                    <a:pt x="20097" y="3599"/>
                  </a:lnTo>
                  <a:lnTo>
                    <a:pt x="23783" y="1493"/>
                  </a:lnTo>
                  <a:lnTo>
                    <a:pt x="25846" y="352"/>
                  </a:lnTo>
                  <a:lnTo>
                    <a:pt x="25933" y="308"/>
                  </a:lnTo>
                  <a:lnTo>
                    <a:pt x="25933" y="220"/>
                  </a:lnTo>
                  <a:lnTo>
                    <a:pt x="25933" y="176"/>
                  </a:lnTo>
                  <a:lnTo>
                    <a:pt x="25933" y="88"/>
                  </a:lnTo>
                  <a:lnTo>
                    <a:pt x="25890" y="45"/>
                  </a:lnTo>
                  <a:lnTo>
                    <a:pt x="25846"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3" name="Google Shape;7073;p166"/>
            <p:cNvSpPr/>
            <p:nvPr/>
          </p:nvSpPr>
          <p:spPr>
            <a:xfrm>
              <a:off x="520050" y="2414850"/>
              <a:ext cx="434425" cy="1781550"/>
            </a:xfrm>
            <a:custGeom>
              <a:rect b="b" l="l" r="r" t="t"/>
              <a:pathLst>
                <a:path extrusionOk="0" h="71262" w="17377">
                  <a:moveTo>
                    <a:pt x="15973" y="0"/>
                  </a:moveTo>
                  <a:lnTo>
                    <a:pt x="15885" y="44"/>
                  </a:lnTo>
                  <a:lnTo>
                    <a:pt x="14174" y="1097"/>
                  </a:lnTo>
                  <a:lnTo>
                    <a:pt x="10970" y="3028"/>
                  </a:lnTo>
                  <a:lnTo>
                    <a:pt x="8952" y="4344"/>
                  </a:lnTo>
                  <a:lnTo>
                    <a:pt x="6890" y="5880"/>
                  </a:lnTo>
                  <a:lnTo>
                    <a:pt x="6846" y="5924"/>
                  </a:lnTo>
                  <a:lnTo>
                    <a:pt x="5705" y="7328"/>
                  </a:lnTo>
                  <a:lnTo>
                    <a:pt x="3028" y="10093"/>
                  </a:lnTo>
                  <a:lnTo>
                    <a:pt x="2501" y="10707"/>
                  </a:lnTo>
                  <a:lnTo>
                    <a:pt x="2458" y="10751"/>
                  </a:lnTo>
                  <a:lnTo>
                    <a:pt x="1229" y="13691"/>
                  </a:lnTo>
                  <a:lnTo>
                    <a:pt x="264" y="16324"/>
                  </a:lnTo>
                  <a:lnTo>
                    <a:pt x="0" y="17552"/>
                  </a:lnTo>
                  <a:lnTo>
                    <a:pt x="0" y="17596"/>
                  </a:lnTo>
                  <a:lnTo>
                    <a:pt x="0" y="18825"/>
                  </a:lnTo>
                  <a:lnTo>
                    <a:pt x="0" y="18869"/>
                  </a:lnTo>
                  <a:lnTo>
                    <a:pt x="483" y="22686"/>
                  </a:lnTo>
                  <a:lnTo>
                    <a:pt x="966" y="25319"/>
                  </a:lnTo>
                  <a:lnTo>
                    <a:pt x="1624" y="28040"/>
                  </a:lnTo>
                  <a:lnTo>
                    <a:pt x="2545" y="30673"/>
                  </a:lnTo>
                  <a:lnTo>
                    <a:pt x="4257" y="35105"/>
                  </a:lnTo>
                  <a:lnTo>
                    <a:pt x="4827" y="36772"/>
                  </a:lnTo>
                  <a:lnTo>
                    <a:pt x="5310" y="38922"/>
                  </a:lnTo>
                  <a:lnTo>
                    <a:pt x="5529" y="40370"/>
                  </a:lnTo>
                  <a:lnTo>
                    <a:pt x="5398" y="42827"/>
                  </a:lnTo>
                  <a:lnTo>
                    <a:pt x="5441" y="44188"/>
                  </a:lnTo>
                  <a:lnTo>
                    <a:pt x="5441" y="44232"/>
                  </a:lnTo>
                  <a:lnTo>
                    <a:pt x="5924" y="46689"/>
                  </a:lnTo>
                  <a:lnTo>
                    <a:pt x="6319" y="49058"/>
                  </a:lnTo>
                  <a:lnTo>
                    <a:pt x="6407" y="51340"/>
                  </a:lnTo>
                  <a:lnTo>
                    <a:pt x="6231" y="54544"/>
                  </a:lnTo>
                  <a:lnTo>
                    <a:pt x="6144" y="56825"/>
                  </a:lnTo>
                  <a:lnTo>
                    <a:pt x="6144" y="58405"/>
                  </a:lnTo>
                  <a:lnTo>
                    <a:pt x="6144" y="58449"/>
                  </a:lnTo>
                  <a:lnTo>
                    <a:pt x="6407" y="59283"/>
                  </a:lnTo>
                  <a:lnTo>
                    <a:pt x="6451" y="59326"/>
                  </a:lnTo>
                  <a:lnTo>
                    <a:pt x="7899" y="61257"/>
                  </a:lnTo>
                  <a:lnTo>
                    <a:pt x="10005" y="63583"/>
                  </a:lnTo>
                  <a:lnTo>
                    <a:pt x="10005" y="63627"/>
                  </a:lnTo>
                  <a:lnTo>
                    <a:pt x="13603" y="66655"/>
                  </a:lnTo>
                  <a:lnTo>
                    <a:pt x="15490" y="68234"/>
                  </a:lnTo>
                  <a:lnTo>
                    <a:pt x="16412" y="69112"/>
                  </a:lnTo>
                  <a:lnTo>
                    <a:pt x="16631" y="69463"/>
                  </a:lnTo>
                  <a:lnTo>
                    <a:pt x="16675" y="70121"/>
                  </a:lnTo>
                  <a:lnTo>
                    <a:pt x="16675" y="70165"/>
                  </a:lnTo>
                  <a:lnTo>
                    <a:pt x="17026" y="71174"/>
                  </a:lnTo>
                  <a:lnTo>
                    <a:pt x="17114" y="71262"/>
                  </a:lnTo>
                  <a:lnTo>
                    <a:pt x="17245" y="71262"/>
                  </a:lnTo>
                  <a:lnTo>
                    <a:pt x="17333" y="71218"/>
                  </a:lnTo>
                  <a:lnTo>
                    <a:pt x="17377" y="71174"/>
                  </a:lnTo>
                  <a:lnTo>
                    <a:pt x="17377" y="71130"/>
                  </a:lnTo>
                  <a:lnTo>
                    <a:pt x="17377" y="71043"/>
                  </a:lnTo>
                  <a:lnTo>
                    <a:pt x="17026" y="70077"/>
                  </a:lnTo>
                  <a:lnTo>
                    <a:pt x="16982" y="69375"/>
                  </a:lnTo>
                  <a:lnTo>
                    <a:pt x="16938" y="69287"/>
                  </a:lnTo>
                  <a:lnTo>
                    <a:pt x="16719" y="68892"/>
                  </a:lnTo>
                  <a:lnTo>
                    <a:pt x="16675" y="68849"/>
                  </a:lnTo>
                  <a:lnTo>
                    <a:pt x="15753" y="67971"/>
                  </a:lnTo>
                  <a:lnTo>
                    <a:pt x="13823" y="66391"/>
                  </a:lnTo>
                  <a:lnTo>
                    <a:pt x="10268" y="63363"/>
                  </a:lnTo>
                  <a:lnTo>
                    <a:pt x="8162" y="61038"/>
                  </a:lnTo>
                  <a:lnTo>
                    <a:pt x="6714" y="59151"/>
                  </a:lnTo>
                  <a:lnTo>
                    <a:pt x="6495" y="58405"/>
                  </a:lnTo>
                  <a:lnTo>
                    <a:pt x="6495" y="56825"/>
                  </a:lnTo>
                  <a:lnTo>
                    <a:pt x="6582" y="54587"/>
                  </a:lnTo>
                  <a:lnTo>
                    <a:pt x="6758" y="51340"/>
                  </a:lnTo>
                  <a:lnTo>
                    <a:pt x="6670" y="49058"/>
                  </a:lnTo>
                  <a:lnTo>
                    <a:pt x="6670" y="49015"/>
                  </a:lnTo>
                  <a:lnTo>
                    <a:pt x="6275" y="46601"/>
                  </a:lnTo>
                  <a:lnTo>
                    <a:pt x="5793" y="44144"/>
                  </a:lnTo>
                  <a:lnTo>
                    <a:pt x="5749" y="42827"/>
                  </a:lnTo>
                  <a:lnTo>
                    <a:pt x="5880" y="40370"/>
                  </a:lnTo>
                  <a:lnTo>
                    <a:pt x="5880" y="40326"/>
                  </a:lnTo>
                  <a:lnTo>
                    <a:pt x="5661" y="38878"/>
                  </a:lnTo>
                  <a:lnTo>
                    <a:pt x="5134" y="36684"/>
                  </a:lnTo>
                  <a:lnTo>
                    <a:pt x="5134" y="36640"/>
                  </a:lnTo>
                  <a:lnTo>
                    <a:pt x="4564" y="35017"/>
                  </a:lnTo>
                  <a:lnTo>
                    <a:pt x="2853" y="30541"/>
                  </a:lnTo>
                  <a:lnTo>
                    <a:pt x="1931" y="27952"/>
                  </a:lnTo>
                  <a:lnTo>
                    <a:pt x="1317" y="25231"/>
                  </a:lnTo>
                  <a:lnTo>
                    <a:pt x="790" y="22643"/>
                  </a:lnTo>
                  <a:lnTo>
                    <a:pt x="351" y="18825"/>
                  </a:lnTo>
                  <a:lnTo>
                    <a:pt x="351" y="17596"/>
                  </a:lnTo>
                  <a:lnTo>
                    <a:pt x="615" y="16412"/>
                  </a:lnTo>
                  <a:lnTo>
                    <a:pt x="1580" y="13823"/>
                  </a:lnTo>
                  <a:lnTo>
                    <a:pt x="2765" y="10926"/>
                  </a:lnTo>
                  <a:lnTo>
                    <a:pt x="3291" y="10312"/>
                  </a:lnTo>
                  <a:lnTo>
                    <a:pt x="5968" y="7548"/>
                  </a:lnTo>
                  <a:lnTo>
                    <a:pt x="7109" y="6144"/>
                  </a:lnTo>
                  <a:lnTo>
                    <a:pt x="9171" y="4608"/>
                  </a:lnTo>
                  <a:lnTo>
                    <a:pt x="11146" y="3335"/>
                  </a:lnTo>
                  <a:lnTo>
                    <a:pt x="14349" y="1404"/>
                  </a:lnTo>
                  <a:lnTo>
                    <a:pt x="16104" y="351"/>
                  </a:lnTo>
                  <a:lnTo>
                    <a:pt x="16148" y="307"/>
                  </a:lnTo>
                  <a:lnTo>
                    <a:pt x="16148" y="220"/>
                  </a:lnTo>
                  <a:lnTo>
                    <a:pt x="16148" y="176"/>
                  </a:lnTo>
                  <a:lnTo>
                    <a:pt x="16148" y="88"/>
                  </a:lnTo>
                  <a:lnTo>
                    <a:pt x="16104" y="44"/>
                  </a:lnTo>
                  <a:lnTo>
                    <a:pt x="16017" y="44"/>
                  </a:lnTo>
                  <a:lnTo>
                    <a:pt x="15973"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4" name="Google Shape;7074;p166"/>
            <p:cNvSpPr/>
            <p:nvPr/>
          </p:nvSpPr>
          <p:spPr>
            <a:xfrm>
              <a:off x="1580850" y="2421425"/>
              <a:ext cx="400450" cy="236975"/>
            </a:xfrm>
            <a:custGeom>
              <a:rect b="b" l="l" r="r" t="t"/>
              <a:pathLst>
                <a:path extrusionOk="0" h="9479" w="16018">
                  <a:moveTo>
                    <a:pt x="15798" y="1"/>
                  </a:moveTo>
                  <a:lnTo>
                    <a:pt x="15754" y="44"/>
                  </a:lnTo>
                  <a:lnTo>
                    <a:pt x="9567" y="3818"/>
                  </a:lnTo>
                  <a:lnTo>
                    <a:pt x="7329" y="5222"/>
                  </a:lnTo>
                  <a:lnTo>
                    <a:pt x="5486" y="6100"/>
                  </a:lnTo>
                  <a:lnTo>
                    <a:pt x="3818" y="7065"/>
                  </a:lnTo>
                  <a:lnTo>
                    <a:pt x="89" y="9172"/>
                  </a:lnTo>
                  <a:lnTo>
                    <a:pt x="1" y="9215"/>
                  </a:lnTo>
                  <a:lnTo>
                    <a:pt x="1" y="9259"/>
                  </a:lnTo>
                  <a:lnTo>
                    <a:pt x="1" y="9303"/>
                  </a:lnTo>
                  <a:lnTo>
                    <a:pt x="1" y="9391"/>
                  </a:lnTo>
                  <a:lnTo>
                    <a:pt x="89" y="9435"/>
                  </a:lnTo>
                  <a:lnTo>
                    <a:pt x="176" y="9479"/>
                  </a:lnTo>
                  <a:lnTo>
                    <a:pt x="220" y="9479"/>
                  </a:lnTo>
                  <a:lnTo>
                    <a:pt x="3994" y="7372"/>
                  </a:lnTo>
                  <a:lnTo>
                    <a:pt x="5617" y="6407"/>
                  </a:lnTo>
                  <a:lnTo>
                    <a:pt x="7504" y="5529"/>
                  </a:lnTo>
                  <a:lnTo>
                    <a:pt x="9742" y="4081"/>
                  </a:lnTo>
                  <a:lnTo>
                    <a:pt x="15929" y="352"/>
                  </a:lnTo>
                  <a:lnTo>
                    <a:pt x="15973" y="308"/>
                  </a:lnTo>
                  <a:lnTo>
                    <a:pt x="16017" y="220"/>
                  </a:lnTo>
                  <a:lnTo>
                    <a:pt x="16017" y="176"/>
                  </a:lnTo>
                  <a:lnTo>
                    <a:pt x="15973" y="88"/>
                  </a:lnTo>
                  <a:lnTo>
                    <a:pt x="15929" y="44"/>
                  </a:lnTo>
                  <a:lnTo>
                    <a:pt x="15886" y="44"/>
                  </a:lnTo>
                  <a:lnTo>
                    <a:pt x="15798"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5" name="Google Shape;7075;p166"/>
            <p:cNvSpPr/>
            <p:nvPr/>
          </p:nvSpPr>
          <p:spPr>
            <a:xfrm>
              <a:off x="1302225" y="2397300"/>
              <a:ext cx="651650" cy="660425"/>
            </a:xfrm>
            <a:custGeom>
              <a:rect b="b" l="l" r="r" t="t"/>
              <a:pathLst>
                <a:path extrusionOk="0" h="26417" w="26066">
                  <a:moveTo>
                    <a:pt x="25802" y="0"/>
                  </a:moveTo>
                  <a:lnTo>
                    <a:pt x="21063" y="2852"/>
                  </a:lnTo>
                  <a:lnTo>
                    <a:pt x="18211" y="4520"/>
                  </a:lnTo>
                  <a:lnTo>
                    <a:pt x="16060" y="5354"/>
                  </a:lnTo>
                  <a:lnTo>
                    <a:pt x="13822" y="6538"/>
                  </a:lnTo>
                  <a:lnTo>
                    <a:pt x="9610" y="8689"/>
                  </a:lnTo>
                  <a:lnTo>
                    <a:pt x="6319" y="10839"/>
                  </a:lnTo>
                  <a:lnTo>
                    <a:pt x="3511" y="12857"/>
                  </a:lnTo>
                  <a:lnTo>
                    <a:pt x="3467" y="12901"/>
                  </a:lnTo>
                  <a:lnTo>
                    <a:pt x="3028" y="13296"/>
                  </a:lnTo>
                  <a:lnTo>
                    <a:pt x="2984" y="13340"/>
                  </a:lnTo>
                  <a:lnTo>
                    <a:pt x="2589" y="14217"/>
                  </a:lnTo>
                  <a:lnTo>
                    <a:pt x="2589" y="14305"/>
                  </a:lnTo>
                  <a:lnTo>
                    <a:pt x="2545" y="15051"/>
                  </a:lnTo>
                  <a:lnTo>
                    <a:pt x="2545" y="15095"/>
                  </a:lnTo>
                  <a:lnTo>
                    <a:pt x="2808" y="16060"/>
                  </a:lnTo>
                  <a:lnTo>
                    <a:pt x="2808" y="16104"/>
                  </a:lnTo>
                  <a:lnTo>
                    <a:pt x="3818" y="18430"/>
                  </a:lnTo>
                  <a:lnTo>
                    <a:pt x="4739" y="20536"/>
                  </a:lnTo>
                  <a:lnTo>
                    <a:pt x="4827" y="21326"/>
                  </a:lnTo>
                  <a:lnTo>
                    <a:pt x="4695" y="21853"/>
                  </a:lnTo>
                  <a:lnTo>
                    <a:pt x="2721" y="23564"/>
                  </a:lnTo>
                  <a:lnTo>
                    <a:pt x="834" y="25451"/>
                  </a:lnTo>
                  <a:lnTo>
                    <a:pt x="88" y="26109"/>
                  </a:lnTo>
                  <a:lnTo>
                    <a:pt x="44" y="26153"/>
                  </a:lnTo>
                  <a:lnTo>
                    <a:pt x="0" y="26241"/>
                  </a:lnTo>
                  <a:lnTo>
                    <a:pt x="0" y="26285"/>
                  </a:lnTo>
                  <a:lnTo>
                    <a:pt x="44" y="26372"/>
                  </a:lnTo>
                  <a:lnTo>
                    <a:pt x="88" y="26416"/>
                  </a:lnTo>
                  <a:lnTo>
                    <a:pt x="176" y="26416"/>
                  </a:lnTo>
                  <a:lnTo>
                    <a:pt x="307" y="26372"/>
                  </a:lnTo>
                  <a:lnTo>
                    <a:pt x="1097" y="25714"/>
                  </a:lnTo>
                  <a:lnTo>
                    <a:pt x="2940" y="23827"/>
                  </a:lnTo>
                  <a:lnTo>
                    <a:pt x="4959" y="22116"/>
                  </a:lnTo>
                  <a:lnTo>
                    <a:pt x="5046" y="22028"/>
                  </a:lnTo>
                  <a:lnTo>
                    <a:pt x="5178" y="21370"/>
                  </a:lnTo>
                  <a:lnTo>
                    <a:pt x="5178" y="21282"/>
                  </a:lnTo>
                  <a:lnTo>
                    <a:pt x="5090" y="20448"/>
                  </a:lnTo>
                  <a:lnTo>
                    <a:pt x="5046" y="20405"/>
                  </a:lnTo>
                  <a:lnTo>
                    <a:pt x="4125" y="18298"/>
                  </a:lnTo>
                  <a:lnTo>
                    <a:pt x="3116" y="15973"/>
                  </a:lnTo>
                  <a:lnTo>
                    <a:pt x="2896" y="15007"/>
                  </a:lnTo>
                  <a:lnTo>
                    <a:pt x="2940" y="14349"/>
                  </a:lnTo>
                  <a:lnTo>
                    <a:pt x="3291" y="13515"/>
                  </a:lnTo>
                  <a:lnTo>
                    <a:pt x="3686" y="13164"/>
                  </a:lnTo>
                  <a:lnTo>
                    <a:pt x="6494" y="11146"/>
                  </a:lnTo>
                  <a:lnTo>
                    <a:pt x="9785" y="8996"/>
                  </a:lnTo>
                  <a:lnTo>
                    <a:pt x="13954" y="6846"/>
                  </a:lnTo>
                  <a:lnTo>
                    <a:pt x="16236" y="5705"/>
                  </a:lnTo>
                  <a:lnTo>
                    <a:pt x="18342" y="4827"/>
                  </a:lnTo>
                  <a:lnTo>
                    <a:pt x="18386" y="4827"/>
                  </a:lnTo>
                  <a:lnTo>
                    <a:pt x="21238" y="3160"/>
                  </a:lnTo>
                  <a:lnTo>
                    <a:pt x="25977" y="307"/>
                  </a:lnTo>
                  <a:lnTo>
                    <a:pt x="26021" y="263"/>
                  </a:lnTo>
                  <a:lnTo>
                    <a:pt x="26065" y="220"/>
                  </a:lnTo>
                  <a:lnTo>
                    <a:pt x="26065" y="132"/>
                  </a:lnTo>
                  <a:lnTo>
                    <a:pt x="26021" y="88"/>
                  </a:lnTo>
                  <a:lnTo>
                    <a:pt x="25977"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6" name="Google Shape;7076;p166"/>
            <p:cNvSpPr/>
            <p:nvPr/>
          </p:nvSpPr>
          <p:spPr>
            <a:xfrm>
              <a:off x="853525" y="2286500"/>
              <a:ext cx="977475" cy="1079475"/>
            </a:xfrm>
            <a:custGeom>
              <a:rect b="b" l="l" r="r" t="t"/>
              <a:pathLst>
                <a:path extrusionOk="0" h="43179" w="39099">
                  <a:moveTo>
                    <a:pt x="38923" y="0"/>
                  </a:moveTo>
                  <a:lnTo>
                    <a:pt x="38835" y="44"/>
                  </a:lnTo>
                  <a:lnTo>
                    <a:pt x="36553" y="1404"/>
                  </a:lnTo>
                  <a:lnTo>
                    <a:pt x="32122" y="3379"/>
                  </a:lnTo>
                  <a:lnTo>
                    <a:pt x="31156" y="3774"/>
                  </a:lnTo>
                  <a:lnTo>
                    <a:pt x="26812" y="5617"/>
                  </a:lnTo>
                  <a:lnTo>
                    <a:pt x="24618" y="6582"/>
                  </a:lnTo>
                  <a:lnTo>
                    <a:pt x="22468" y="7635"/>
                  </a:lnTo>
                  <a:lnTo>
                    <a:pt x="20362" y="8689"/>
                  </a:lnTo>
                  <a:lnTo>
                    <a:pt x="18299" y="9873"/>
                  </a:lnTo>
                  <a:lnTo>
                    <a:pt x="17290" y="10488"/>
                  </a:lnTo>
                  <a:lnTo>
                    <a:pt x="16281" y="11102"/>
                  </a:lnTo>
                  <a:lnTo>
                    <a:pt x="15315" y="11760"/>
                  </a:lnTo>
                  <a:lnTo>
                    <a:pt x="14350" y="12462"/>
                  </a:lnTo>
                  <a:lnTo>
                    <a:pt x="12156" y="14261"/>
                  </a:lnTo>
                  <a:lnTo>
                    <a:pt x="10313" y="15709"/>
                  </a:lnTo>
                  <a:lnTo>
                    <a:pt x="8163" y="17465"/>
                  </a:lnTo>
                  <a:lnTo>
                    <a:pt x="6759" y="18342"/>
                  </a:lnTo>
                  <a:lnTo>
                    <a:pt x="4565" y="19220"/>
                  </a:lnTo>
                  <a:lnTo>
                    <a:pt x="2414" y="19878"/>
                  </a:lnTo>
                  <a:lnTo>
                    <a:pt x="1274" y="20273"/>
                  </a:lnTo>
                  <a:lnTo>
                    <a:pt x="1186" y="20317"/>
                  </a:lnTo>
                  <a:lnTo>
                    <a:pt x="922" y="20580"/>
                  </a:lnTo>
                  <a:lnTo>
                    <a:pt x="879" y="20668"/>
                  </a:lnTo>
                  <a:lnTo>
                    <a:pt x="440" y="22818"/>
                  </a:lnTo>
                  <a:lnTo>
                    <a:pt x="1" y="24749"/>
                  </a:lnTo>
                  <a:lnTo>
                    <a:pt x="1" y="24793"/>
                  </a:lnTo>
                  <a:lnTo>
                    <a:pt x="177" y="27425"/>
                  </a:lnTo>
                  <a:lnTo>
                    <a:pt x="133" y="29751"/>
                  </a:lnTo>
                  <a:lnTo>
                    <a:pt x="89" y="31024"/>
                  </a:lnTo>
                  <a:lnTo>
                    <a:pt x="133" y="31111"/>
                  </a:lnTo>
                  <a:lnTo>
                    <a:pt x="177" y="31155"/>
                  </a:lnTo>
                  <a:lnTo>
                    <a:pt x="1756" y="32691"/>
                  </a:lnTo>
                  <a:lnTo>
                    <a:pt x="3906" y="34710"/>
                  </a:lnTo>
                  <a:lnTo>
                    <a:pt x="7636" y="38045"/>
                  </a:lnTo>
                  <a:lnTo>
                    <a:pt x="9435" y="39756"/>
                  </a:lnTo>
                  <a:lnTo>
                    <a:pt x="11015" y="41336"/>
                  </a:lnTo>
                  <a:lnTo>
                    <a:pt x="11410" y="41950"/>
                  </a:lnTo>
                  <a:lnTo>
                    <a:pt x="11278" y="43003"/>
                  </a:lnTo>
                  <a:lnTo>
                    <a:pt x="11322" y="43047"/>
                  </a:lnTo>
                  <a:lnTo>
                    <a:pt x="11322" y="43135"/>
                  </a:lnTo>
                  <a:lnTo>
                    <a:pt x="11366" y="43179"/>
                  </a:lnTo>
                  <a:lnTo>
                    <a:pt x="11454" y="43179"/>
                  </a:lnTo>
                  <a:lnTo>
                    <a:pt x="11585" y="43135"/>
                  </a:lnTo>
                  <a:lnTo>
                    <a:pt x="11629" y="43047"/>
                  </a:lnTo>
                  <a:lnTo>
                    <a:pt x="11761" y="41950"/>
                  </a:lnTo>
                  <a:lnTo>
                    <a:pt x="11717" y="41818"/>
                  </a:lnTo>
                  <a:lnTo>
                    <a:pt x="11278" y="41116"/>
                  </a:lnTo>
                  <a:lnTo>
                    <a:pt x="9699" y="39536"/>
                  </a:lnTo>
                  <a:lnTo>
                    <a:pt x="7856" y="37781"/>
                  </a:lnTo>
                  <a:lnTo>
                    <a:pt x="4170" y="34446"/>
                  </a:lnTo>
                  <a:lnTo>
                    <a:pt x="1976" y="32472"/>
                  </a:lnTo>
                  <a:lnTo>
                    <a:pt x="440" y="30936"/>
                  </a:lnTo>
                  <a:lnTo>
                    <a:pt x="484" y="29751"/>
                  </a:lnTo>
                  <a:lnTo>
                    <a:pt x="528" y="27425"/>
                  </a:lnTo>
                  <a:lnTo>
                    <a:pt x="352" y="24793"/>
                  </a:lnTo>
                  <a:lnTo>
                    <a:pt x="791" y="22862"/>
                  </a:lnTo>
                  <a:lnTo>
                    <a:pt x="1230" y="20800"/>
                  </a:lnTo>
                  <a:lnTo>
                    <a:pt x="1405" y="20580"/>
                  </a:lnTo>
                  <a:lnTo>
                    <a:pt x="2546" y="20229"/>
                  </a:lnTo>
                  <a:lnTo>
                    <a:pt x="4652" y="19527"/>
                  </a:lnTo>
                  <a:lnTo>
                    <a:pt x="6890" y="18649"/>
                  </a:lnTo>
                  <a:lnTo>
                    <a:pt x="6934" y="18649"/>
                  </a:lnTo>
                  <a:lnTo>
                    <a:pt x="8382" y="17728"/>
                  </a:lnTo>
                  <a:lnTo>
                    <a:pt x="10532" y="15973"/>
                  </a:lnTo>
                  <a:lnTo>
                    <a:pt x="12375" y="14525"/>
                  </a:lnTo>
                  <a:lnTo>
                    <a:pt x="14569" y="12726"/>
                  </a:lnTo>
                  <a:lnTo>
                    <a:pt x="15535" y="12067"/>
                  </a:lnTo>
                  <a:lnTo>
                    <a:pt x="16500" y="11409"/>
                  </a:lnTo>
                  <a:lnTo>
                    <a:pt x="17465" y="10751"/>
                  </a:lnTo>
                  <a:lnTo>
                    <a:pt x="18475" y="10181"/>
                  </a:lnTo>
                  <a:lnTo>
                    <a:pt x="20537" y="8996"/>
                  </a:lnTo>
                  <a:lnTo>
                    <a:pt x="22643" y="7943"/>
                  </a:lnTo>
                  <a:lnTo>
                    <a:pt x="24793" y="6933"/>
                  </a:lnTo>
                  <a:lnTo>
                    <a:pt x="26944" y="5924"/>
                  </a:lnTo>
                  <a:lnTo>
                    <a:pt x="31288" y="4081"/>
                  </a:lnTo>
                  <a:lnTo>
                    <a:pt x="32253" y="3686"/>
                  </a:lnTo>
                  <a:lnTo>
                    <a:pt x="36685" y="1712"/>
                  </a:lnTo>
                  <a:lnTo>
                    <a:pt x="36729" y="1712"/>
                  </a:lnTo>
                  <a:lnTo>
                    <a:pt x="39011" y="351"/>
                  </a:lnTo>
                  <a:lnTo>
                    <a:pt x="39055" y="307"/>
                  </a:lnTo>
                  <a:lnTo>
                    <a:pt x="39099" y="220"/>
                  </a:lnTo>
                  <a:lnTo>
                    <a:pt x="39099" y="176"/>
                  </a:lnTo>
                  <a:lnTo>
                    <a:pt x="39099" y="88"/>
                  </a:lnTo>
                  <a:lnTo>
                    <a:pt x="39055" y="44"/>
                  </a:lnTo>
                  <a:lnTo>
                    <a:pt x="38967"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7" name="Google Shape;7077;p166"/>
            <p:cNvSpPr/>
            <p:nvPr/>
          </p:nvSpPr>
          <p:spPr>
            <a:xfrm>
              <a:off x="805275" y="2264550"/>
              <a:ext cx="1002700" cy="724050"/>
            </a:xfrm>
            <a:custGeom>
              <a:rect b="b" l="l" r="r" t="t"/>
              <a:pathLst>
                <a:path extrusionOk="0" h="28962" w="40108">
                  <a:moveTo>
                    <a:pt x="39888" y="1"/>
                  </a:moveTo>
                  <a:lnTo>
                    <a:pt x="39844" y="45"/>
                  </a:lnTo>
                  <a:lnTo>
                    <a:pt x="36992" y="1624"/>
                  </a:lnTo>
                  <a:lnTo>
                    <a:pt x="34403" y="2721"/>
                  </a:lnTo>
                  <a:lnTo>
                    <a:pt x="31375" y="3950"/>
                  </a:lnTo>
                  <a:lnTo>
                    <a:pt x="27864" y="5442"/>
                  </a:lnTo>
                  <a:lnTo>
                    <a:pt x="25232" y="6670"/>
                  </a:lnTo>
                  <a:lnTo>
                    <a:pt x="21940" y="8206"/>
                  </a:lnTo>
                  <a:lnTo>
                    <a:pt x="19483" y="9610"/>
                  </a:lnTo>
                  <a:lnTo>
                    <a:pt x="15315" y="12331"/>
                  </a:lnTo>
                  <a:lnTo>
                    <a:pt x="15271" y="12331"/>
                  </a:lnTo>
                  <a:lnTo>
                    <a:pt x="13208" y="13999"/>
                  </a:lnTo>
                  <a:lnTo>
                    <a:pt x="11497" y="15359"/>
                  </a:lnTo>
                  <a:lnTo>
                    <a:pt x="8513" y="17553"/>
                  </a:lnTo>
                  <a:lnTo>
                    <a:pt x="6758" y="18387"/>
                  </a:lnTo>
                  <a:lnTo>
                    <a:pt x="4520" y="19176"/>
                  </a:lnTo>
                  <a:lnTo>
                    <a:pt x="2063" y="19878"/>
                  </a:lnTo>
                  <a:lnTo>
                    <a:pt x="1053" y="20317"/>
                  </a:lnTo>
                  <a:lnTo>
                    <a:pt x="966" y="20361"/>
                  </a:lnTo>
                  <a:lnTo>
                    <a:pt x="922" y="20405"/>
                  </a:lnTo>
                  <a:lnTo>
                    <a:pt x="483" y="22072"/>
                  </a:lnTo>
                  <a:lnTo>
                    <a:pt x="44" y="23126"/>
                  </a:lnTo>
                  <a:lnTo>
                    <a:pt x="44" y="23169"/>
                  </a:lnTo>
                  <a:lnTo>
                    <a:pt x="0" y="25627"/>
                  </a:lnTo>
                  <a:lnTo>
                    <a:pt x="44" y="27909"/>
                  </a:lnTo>
                  <a:lnTo>
                    <a:pt x="44" y="27952"/>
                  </a:lnTo>
                  <a:lnTo>
                    <a:pt x="307" y="28830"/>
                  </a:lnTo>
                  <a:lnTo>
                    <a:pt x="395" y="28918"/>
                  </a:lnTo>
                  <a:lnTo>
                    <a:pt x="483" y="28962"/>
                  </a:lnTo>
                  <a:lnTo>
                    <a:pt x="527" y="28918"/>
                  </a:lnTo>
                  <a:lnTo>
                    <a:pt x="615" y="28918"/>
                  </a:lnTo>
                  <a:lnTo>
                    <a:pt x="658" y="28830"/>
                  </a:lnTo>
                  <a:lnTo>
                    <a:pt x="658" y="28786"/>
                  </a:lnTo>
                  <a:lnTo>
                    <a:pt x="658" y="28698"/>
                  </a:lnTo>
                  <a:lnTo>
                    <a:pt x="395" y="27909"/>
                  </a:lnTo>
                  <a:lnTo>
                    <a:pt x="351" y="25627"/>
                  </a:lnTo>
                  <a:lnTo>
                    <a:pt x="395" y="23213"/>
                  </a:lnTo>
                  <a:lnTo>
                    <a:pt x="834" y="22204"/>
                  </a:lnTo>
                  <a:lnTo>
                    <a:pt x="834" y="22160"/>
                  </a:lnTo>
                  <a:lnTo>
                    <a:pt x="1229" y="20581"/>
                  </a:lnTo>
                  <a:lnTo>
                    <a:pt x="2194" y="20186"/>
                  </a:lnTo>
                  <a:lnTo>
                    <a:pt x="4608" y="19527"/>
                  </a:lnTo>
                  <a:lnTo>
                    <a:pt x="6889" y="18694"/>
                  </a:lnTo>
                  <a:lnTo>
                    <a:pt x="8689" y="17860"/>
                  </a:lnTo>
                  <a:lnTo>
                    <a:pt x="8732" y="17860"/>
                  </a:lnTo>
                  <a:lnTo>
                    <a:pt x="11716" y="15622"/>
                  </a:lnTo>
                  <a:lnTo>
                    <a:pt x="13428" y="14262"/>
                  </a:lnTo>
                  <a:lnTo>
                    <a:pt x="15490" y="12594"/>
                  </a:lnTo>
                  <a:lnTo>
                    <a:pt x="19659" y="9918"/>
                  </a:lnTo>
                  <a:lnTo>
                    <a:pt x="22072" y="8513"/>
                  </a:lnTo>
                  <a:lnTo>
                    <a:pt x="25407" y="6978"/>
                  </a:lnTo>
                  <a:lnTo>
                    <a:pt x="28040" y="5793"/>
                  </a:lnTo>
                  <a:lnTo>
                    <a:pt x="31506" y="4257"/>
                  </a:lnTo>
                  <a:lnTo>
                    <a:pt x="34534" y="3028"/>
                  </a:lnTo>
                  <a:lnTo>
                    <a:pt x="37167" y="1931"/>
                  </a:lnTo>
                  <a:lnTo>
                    <a:pt x="40019" y="352"/>
                  </a:lnTo>
                  <a:lnTo>
                    <a:pt x="40063" y="308"/>
                  </a:lnTo>
                  <a:lnTo>
                    <a:pt x="40063" y="264"/>
                  </a:lnTo>
                  <a:lnTo>
                    <a:pt x="40107" y="176"/>
                  </a:lnTo>
                  <a:lnTo>
                    <a:pt x="40063" y="88"/>
                  </a:lnTo>
                  <a:lnTo>
                    <a:pt x="40019" y="45"/>
                  </a:lnTo>
                  <a:lnTo>
                    <a:pt x="39975" y="45"/>
                  </a:lnTo>
                  <a:lnTo>
                    <a:pt x="39888"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8" name="Google Shape;7078;p166"/>
            <p:cNvSpPr/>
            <p:nvPr/>
          </p:nvSpPr>
          <p:spPr>
            <a:xfrm>
              <a:off x="814050" y="2243700"/>
              <a:ext cx="969775" cy="499175"/>
            </a:xfrm>
            <a:custGeom>
              <a:rect b="b" l="l" r="r" t="t"/>
              <a:pathLst>
                <a:path extrusionOk="0" h="19967" w="38791">
                  <a:moveTo>
                    <a:pt x="38527" y="1"/>
                  </a:moveTo>
                  <a:lnTo>
                    <a:pt x="37562" y="571"/>
                  </a:lnTo>
                  <a:lnTo>
                    <a:pt x="32911" y="2590"/>
                  </a:lnTo>
                  <a:lnTo>
                    <a:pt x="29049" y="4170"/>
                  </a:lnTo>
                  <a:lnTo>
                    <a:pt x="23432" y="6715"/>
                  </a:lnTo>
                  <a:lnTo>
                    <a:pt x="21063" y="7812"/>
                  </a:lnTo>
                  <a:lnTo>
                    <a:pt x="18781" y="9084"/>
                  </a:lnTo>
                  <a:lnTo>
                    <a:pt x="16368" y="10532"/>
                  </a:lnTo>
                  <a:lnTo>
                    <a:pt x="14656" y="11629"/>
                  </a:lnTo>
                  <a:lnTo>
                    <a:pt x="12067" y="13692"/>
                  </a:lnTo>
                  <a:lnTo>
                    <a:pt x="10400" y="14964"/>
                  </a:lnTo>
                  <a:lnTo>
                    <a:pt x="7328" y="17114"/>
                  </a:lnTo>
                  <a:lnTo>
                    <a:pt x="5310" y="18036"/>
                  </a:lnTo>
                  <a:lnTo>
                    <a:pt x="2896" y="18913"/>
                  </a:lnTo>
                  <a:lnTo>
                    <a:pt x="132" y="19615"/>
                  </a:lnTo>
                  <a:lnTo>
                    <a:pt x="44" y="19659"/>
                  </a:lnTo>
                  <a:lnTo>
                    <a:pt x="0" y="19703"/>
                  </a:lnTo>
                  <a:lnTo>
                    <a:pt x="0" y="19791"/>
                  </a:lnTo>
                  <a:lnTo>
                    <a:pt x="0" y="19835"/>
                  </a:lnTo>
                  <a:lnTo>
                    <a:pt x="88" y="19923"/>
                  </a:lnTo>
                  <a:lnTo>
                    <a:pt x="176" y="19967"/>
                  </a:lnTo>
                  <a:lnTo>
                    <a:pt x="220" y="19967"/>
                  </a:lnTo>
                  <a:lnTo>
                    <a:pt x="3028" y="19221"/>
                  </a:lnTo>
                  <a:lnTo>
                    <a:pt x="5441" y="18387"/>
                  </a:lnTo>
                  <a:lnTo>
                    <a:pt x="7460" y="17421"/>
                  </a:lnTo>
                  <a:lnTo>
                    <a:pt x="7504" y="17421"/>
                  </a:lnTo>
                  <a:lnTo>
                    <a:pt x="10619" y="15227"/>
                  </a:lnTo>
                  <a:lnTo>
                    <a:pt x="14832" y="11936"/>
                  </a:lnTo>
                  <a:lnTo>
                    <a:pt x="16543" y="10796"/>
                  </a:lnTo>
                  <a:lnTo>
                    <a:pt x="18957" y="9391"/>
                  </a:lnTo>
                  <a:lnTo>
                    <a:pt x="21238" y="8163"/>
                  </a:lnTo>
                  <a:lnTo>
                    <a:pt x="23564" y="7022"/>
                  </a:lnTo>
                  <a:lnTo>
                    <a:pt x="29181" y="4521"/>
                  </a:lnTo>
                  <a:lnTo>
                    <a:pt x="33042" y="2897"/>
                  </a:lnTo>
                  <a:lnTo>
                    <a:pt x="37738" y="922"/>
                  </a:lnTo>
                  <a:lnTo>
                    <a:pt x="37738" y="879"/>
                  </a:lnTo>
                  <a:lnTo>
                    <a:pt x="38703" y="308"/>
                  </a:lnTo>
                  <a:lnTo>
                    <a:pt x="38747" y="264"/>
                  </a:lnTo>
                  <a:lnTo>
                    <a:pt x="38791" y="220"/>
                  </a:lnTo>
                  <a:lnTo>
                    <a:pt x="38791" y="133"/>
                  </a:lnTo>
                  <a:lnTo>
                    <a:pt x="38747" y="89"/>
                  </a:lnTo>
                  <a:lnTo>
                    <a:pt x="38703"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9" name="Google Shape;7079;p166"/>
            <p:cNvSpPr/>
            <p:nvPr/>
          </p:nvSpPr>
          <p:spPr>
            <a:xfrm>
              <a:off x="993950" y="2188850"/>
              <a:ext cx="823875" cy="448700"/>
            </a:xfrm>
            <a:custGeom>
              <a:rect b="b" l="l" r="r" t="t"/>
              <a:pathLst>
                <a:path extrusionOk="0" h="17948" w="32955">
                  <a:moveTo>
                    <a:pt x="32736" y="1"/>
                  </a:moveTo>
                  <a:lnTo>
                    <a:pt x="32692" y="45"/>
                  </a:lnTo>
                  <a:lnTo>
                    <a:pt x="30366" y="1361"/>
                  </a:lnTo>
                  <a:lnTo>
                    <a:pt x="27689" y="2590"/>
                  </a:lnTo>
                  <a:lnTo>
                    <a:pt x="23828" y="4170"/>
                  </a:lnTo>
                  <a:lnTo>
                    <a:pt x="21722" y="5003"/>
                  </a:lnTo>
                  <a:lnTo>
                    <a:pt x="18650" y="6364"/>
                  </a:lnTo>
                  <a:lnTo>
                    <a:pt x="16763" y="7241"/>
                  </a:lnTo>
                  <a:lnTo>
                    <a:pt x="12551" y="9216"/>
                  </a:lnTo>
                  <a:lnTo>
                    <a:pt x="10356" y="10444"/>
                  </a:lnTo>
                  <a:lnTo>
                    <a:pt x="8206" y="11717"/>
                  </a:lnTo>
                  <a:lnTo>
                    <a:pt x="6451" y="12858"/>
                  </a:lnTo>
                  <a:lnTo>
                    <a:pt x="4038" y="14701"/>
                  </a:lnTo>
                  <a:lnTo>
                    <a:pt x="88" y="17641"/>
                  </a:lnTo>
                  <a:lnTo>
                    <a:pt x="45" y="17685"/>
                  </a:lnTo>
                  <a:lnTo>
                    <a:pt x="1" y="17729"/>
                  </a:lnTo>
                  <a:lnTo>
                    <a:pt x="1" y="17816"/>
                  </a:lnTo>
                  <a:lnTo>
                    <a:pt x="45" y="17860"/>
                  </a:lnTo>
                  <a:lnTo>
                    <a:pt x="88" y="17904"/>
                  </a:lnTo>
                  <a:lnTo>
                    <a:pt x="176" y="17948"/>
                  </a:lnTo>
                  <a:lnTo>
                    <a:pt x="308" y="17904"/>
                  </a:lnTo>
                  <a:lnTo>
                    <a:pt x="4257" y="14964"/>
                  </a:lnTo>
                  <a:lnTo>
                    <a:pt x="6671" y="13121"/>
                  </a:lnTo>
                  <a:lnTo>
                    <a:pt x="8382" y="12024"/>
                  </a:lnTo>
                  <a:lnTo>
                    <a:pt x="10532" y="10752"/>
                  </a:lnTo>
                  <a:lnTo>
                    <a:pt x="12682" y="9523"/>
                  </a:lnTo>
                  <a:lnTo>
                    <a:pt x="16939" y="7548"/>
                  </a:lnTo>
                  <a:lnTo>
                    <a:pt x="18782" y="6671"/>
                  </a:lnTo>
                  <a:lnTo>
                    <a:pt x="21853" y="5354"/>
                  </a:lnTo>
                  <a:lnTo>
                    <a:pt x="27821" y="2897"/>
                  </a:lnTo>
                  <a:lnTo>
                    <a:pt x="30542" y="1668"/>
                  </a:lnTo>
                  <a:lnTo>
                    <a:pt x="32867" y="352"/>
                  </a:lnTo>
                  <a:lnTo>
                    <a:pt x="32911" y="308"/>
                  </a:lnTo>
                  <a:lnTo>
                    <a:pt x="32955" y="220"/>
                  </a:lnTo>
                  <a:lnTo>
                    <a:pt x="32955" y="176"/>
                  </a:lnTo>
                  <a:lnTo>
                    <a:pt x="32911" y="89"/>
                  </a:lnTo>
                  <a:lnTo>
                    <a:pt x="32867" y="45"/>
                  </a:lnTo>
                  <a:lnTo>
                    <a:pt x="32823"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0" name="Google Shape;7080;p166"/>
            <p:cNvSpPr/>
            <p:nvPr/>
          </p:nvSpPr>
          <p:spPr>
            <a:xfrm>
              <a:off x="1017000" y="2199825"/>
              <a:ext cx="718550" cy="375200"/>
            </a:xfrm>
            <a:custGeom>
              <a:rect b="b" l="l" r="r" t="t"/>
              <a:pathLst>
                <a:path extrusionOk="0" h="15008" w="28742">
                  <a:moveTo>
                    <a:pt x="28566" y="1"/>
                  </a:moveTo>
                  <a:lnTo>
                    <a:pt x="28479" y="45"/>
                  </a:lnTo>
                  <a:lnTo>
                    <a:pt x="26065" y="1054"/>
                  </a:lnTo>
                  <a:lnTo>
                    <a:pt x="24266" y="1756"/>
                  </a:lnTo>
                  <a:lnTo>
                    <a:pt x="21414" y="2941"/>
                  </a:lnTo>
                  <a:lnTo>
                    <a:pt x="18562" y="4126"/>
                  </a:lnTo>
                  <a:lnTo>
                    <a:pt x="15709" y="5354"/>
                  </a:lnTo>
                  <a:lnTo>
                    <a:pt x="12901" y="6671"/>
                  </a:lnTo>
                  <a:lnTo>
                    <a:pt x="11497" y="7373"/>
                  </a:lnTo>
                  <a:lnTo>
                    <a:pt x="10093" y="8075"/>
                  </a:lnTo>
                  <a:lnTo>
                    <a:pt x="8732" y="8821"/>
                  </a:lnTo>
                  <a:lnTo>
                    <a:pt x="7416" y="9611"/>
                  </a:lnTo>
                  <a:lnTo>
                    <a:pt x="6100" y="10444"/>
                  </a:lnTo>
                  <a:lnTo>
                    <a:pt x="4783" y="11278"/>
                  </a:lnTo>
                  <a:lnTo>
                    <a:pt x="3511" y="12156"/>
                  </a:lnTo>
                  <a:lnTo>
                    <a:pt x="2282" y="13077"/>
                  </a:lnTo>
                  <a:lnTo>
                    <a:pt x="44" y="14701"/>
                  </a:lnTo>
                  <a:lnTo>
                    <a:pt x="0" y="14745"/>
                  </a:lnTo>
                  <a:lnTo>
                    <a:pt x="0" y="14832"/>
                  </a:lnTo>
                  <a:lnTo>
                    <a:pt x="0" y="14876"/>
                  </a:lnTo>
                  <a:lnTo>
                    <a:pt x="0" y="14964"/>
                  </a:lnTo>
                  <a:lnTo>
                    <a:pt x="88" y="15008"/>
                  </a:lnTo>
                  <a:lnTo>
                    <a:pt x="263" y="15008"/>
                  </a:lnTo>
                  <a:lnTo>
                    <a:pt x="2501" y="13384"/>
                  </a:lnTo>
                  <a:lnTo>
                    <a:pt x="3730" y="12463"/>
                  </a:lnTo>
                  <a:lnTo>
                    <a:pt x="5003" y="11585"/>
                  </a:lnTo>
                  <a:lnTo>
                    <a:pt x="6275" y="10708"/>
                  </a:lnTo>
                  <a:lnTo>
                    <a:pt x="7592" y="9918"/>
                  </a:lnTo>
                  <a:lnTo>
                    <a:pt x="8952" y="9128"/>
                  </a:lnTo>
                  <a:lnTo>
                    <a:pt x="10268" y="8382"/>
                  </a:lnTo>
                  <a:lnTo>
                    <a:pt x="11672" y="7680"/>
                  </a:lnTo>
                  <a:lnTo>
                    <a:pt x="13033" y="6978"/>
                  </a:lnTo>
                  <a:lnTo>
                    <a:pt x="15885" y="5661"/>
                  </a:lnTo>
                  <a:lnTo>
                    <a:pt x="18693" y="4433"/>
                  </a:lnTo>
                  <a:lnTo>
                    <a:pt x="21546" y="3248"/>
                  </a:lnTo>
                  <a:lnTo>
                    <a:pt x="24398" y="2107"/>
                  </a:lnTo>
                  <a:lnTo>
                    <a:pt x="26197" y="1361"/>
                  </a:lnTo>
                  <a:lnTo>
                    <a:pt x="28610" y="352"/>
                  </a:lnTo>
                  <a:lnTo>
                    <a:pt x="28698" y="308"/>
                  </a:lnTo>
                  <a:lnTo>
                    <a:pt x="28698" y="264"/>
                  </a:lnTo>
                  <a:lnTo>
                    <a:pt x="28742" y="176"/>
                  </a:lnTo>
                  <a:lnTo>
                    <a:pt x="28698" y="132"/>
                  </a:lnTo>
                  <a:lnTo>
                    <a:pt x="28698" y="45"/>
                  </a:lnTo>
                  <a:lnTo>
                    <a:pt x="28610" y="45"/>
                  </a:lnTo>
                  <a:lnTo>
                    <a:pt x="28566"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1" name="Google Shape;7081;p166"/>
            <p:cNvSpPr/>
            <p:nvPr/>
          </p:nvSpPr>
          <p:spPr>
            <a:xfrm>
              <a:off x="1051000" y="2176800"/>
              <a:ext cx="657125" cy="330225"/>
            </a:xfrm>
            <a:custGeom>
              <a:rect b="b" l="l" r="r" t="t"/>
              <a:pathLst>
                <a:path extrusionOk="0" h="13209" w="26285">
                  <a:moveTo>
                    <a:pt x="26022" y="0"/>
                  </a:moveTo>
                  <a:lnTo>
                    <a:pt x="21721" y="1712"/>
                  </a:lnTo>
                  <a:lnTo>
                    <a:pt x="19176" y="2765"/>
                  </a:lnTo>
                  <a:lnTo>
                    <a:pt x="16631" y="3862"/>
                  </a:lnTo>
                  <a:lnTo>
                    <a:pt x="14130" y="4959"/>
                  </a:lnTo>
                  <a:lnTo>
                    <a:pt x="11673" y="6100"/>
                  </a:lnTo>
                  <a:lnTo>
                    <a:pt x="9215" y="7284"/>
                  </a:lnTo>
                  <a:lnTo>
                    <a:pt x="6846" y="8557"/>
                  </a:lnTo>
                  <a:lnTo>
                    <a:pt x="4476" y="9917"/>
                  </a:lnTo>
                  <a:lnTo>
                    <a:pt x="3292" y="10619"/>
                  </a:lnTo>
                  <a:lnTo>
                    <a:pt x="2151" y="11321"/>
                  </a:lnTo>
                  <a:lnTo>
                    <a:pt x="88" y="12857"/>
                  </a:lnTo>
                  <a:lnTo>
                    <a:pt x="44" y="12945"/>
                  </a:lnTo>
                  <a:lnTo>
                    <a:pt x="0" y="12989"/>
                  </a:lnTo>
                  <a:lnTo>
                    <a:pt x="44" y="13077"/>
                  </a:lnTo>
                  <a:lnTo>
                    <a:pt x="44" y="13120"/>
                  </a:lnTo>
                  <a:lnTo>
                    <a:pt x="132" y="13164"/>
                  </a:lnTo>
                  <a:lnTo>
                    <a:pt x="176" y="13208"/>
                  </a:lnTo>
                  <a:lnTo>
                    <a:pt x="308" y="13164"/>
                  </a:lnTo>
                  <a:lnTo>
                    <a:pt x="2370" y="11629"/>
                  </a:lnTo>
                  <a:lnTo>
                    <a:pt x="3511" y="10883"/>
                  </a:lnTo>
                  <a:lnTo>
                    <a:pt x="4652" y="10180"/>
                  </a:lnTo>
                  <a:lnTo>
                    <a:pt x="7021" y="8864"/>
                  </a:lnTo>
                  <a:lnTo>
                    <a:pt x="9391" y="7592"/>
                  </a:lnTo>
                  <a:lnTo>
                    <a:pt x="11848" y="6407"/>
                  </a:lnTo>
                  <a:lnTo>
                    <a:pt x="14306" y="5266"/>
                  </a:lnTo>
                  <a:lnTo>
                    <a:pt x="16807" y="4169"/>
                  </a:lnTo>
                  <a:lnTo>
                    <a:pt x="19308" y="3116"/>
                  </a:lnTo>
                  <a:lnTo>
                    <a:pt x="21853" y="2063"/>
                  </a:lnTo>
                  <a:lnTo>
                    <a:pt x="26153" y="307"/>
                  </a:lnTo>
                  <a:lnTo>
                    <a:pt x="26241" y="264"/>
                  </a:lnTo>
                  <a:lnTo>
                    <a:pt x="26285" y="220"/>
                  </a:lnTo>
                  <a:lnTo>
                    <a:pt x="26285" y="176"/>
                  </a:lnTo>
                  <a:lnTo>
                    <a:pt x="26285" y="88"/>
                  </a:lnTo>
                  <a:lnTo>
                    <a:pt x="26241" y="44"/>
                  </a:lnTo>
                  <a:lnTo>
                    <a:pt x="26153"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2" name="Google Shape;7082;p166"/>
            <p:cNvSpPr/>
            <p:nvPr/>
          </p:nvSpPr>
          <p:spPr>
            <a:xfrm>
              <a:off x="1176050" y="2151575"/>
              <a:ext cx="504650" cy="233675"/>
            </a:xfrm>
            <a:custGeom>
              <a:rect b="b" l="l" r="r" t="t"/>
              <a:pathLst>
                <a:path extrusionOk="0" h="9347" w="20186">
                  <a:moveTo>
                    <a:pt x="19966" y="0"/>
                  </a:moveTo>
                  <a:lnTo>
                    <a:pt x="15447" y="1843"/>
                  </a:lnTo>
                  <a:lnTo>
                    <a:pt x="12814" y="2896"/>
                  </a:lnTo>
                  <a:lnTo>
                    <a:pt x="8382" y="4915"/>
                  </a:lnTo>
                  <a:lnTo>
                    <a:pt x="6364" y="5836"/>
                  </a:lnTo>
                  <a:lnTo>
                    <a:pt x="4345" y="6758"/>
                  </a:lnTo>
                  <a:lnTo>
                    <a:pt x="89" y="8995"/>
                  </a:lnTo>
                  <a:lnTo>
                    <a:pt x="45" y="9039"/>
                  </a:lnTo>
                  <a:lnTo>
                    <a:pt x="1" y="9083"/>
                  </a:lnTo>
                  <a:lnTo>
                    <a:pt x="1" y="9171"/>
                  </a:lnTo>
                  <a:lnTo>
                    <a:pt x="1" y="9215"/>
                  </a:lnTo>
                  <a:lnTo>
                    <a:pt x="89" y="9303"/>
                  </a:lnTo>
                  <a:lnTo>
                    <a:pt x="176" y="9347"/>
                  </a:lnTo>
                  <a:lnTo>
                    <a:pt x="220" y="9303"/>
                  </a:lnTo>
                  <a:lnTo>
                    <a:pt x="4521" y="7065"/>
                  </a:lnTo>
                  <a:lnTo>
                    <a:pt x="6495" y="6143"/>
                  </a:lnTo>
                  <a:lnTo>
                    <a:pt x="8514" y="5222"/>
                  </a:lnTo>
                  <a:lnTo>
                    <a:pt x="12946" y="3247"/>
                  </a:lnTo>
                  <a:lnTo>
                    <a:pt x="15578" y="2194"/>
                  </a:lnTo>
                  <a:lnTo>
                    <a:pt x="20098" y="351"/>
                  </a:lnTo>
                  <a:lnTo>
                    <a:pt x="20142" y="307"/>
                  </a:lnTo>
                  <a:lnTo>
                    <a:pt x="20186" y="263"/>
                  </a:lnTo>
                  <a:lnTo>
                    <a:pt x="20186" y="176"/>
                  </a:lnTo>
                  <a:lnTo>
                    <a:pt x="20186" y="132"/>
                  </a:lnTo>
                  <a:lnTo>
                    <a:pt x="20142" y="44"/>
                  </a:lnTo>
                  <a:lnTo>
                    <a:pt x="20098"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3" name="Google Shape;7083;p166"/>
            <p:cNvSpPr/>
            <p:nvPr/>
          </p:nvSpPr>
          <p:spPr>
            <a:xfrm>
              <a:off x="1145350" y="2127425"/>
              <a:ext cx="509025" cy="235875"/>
            </a:xfrm>
            <a:custGeom>
              <a:rect b="b" l="l" r="r" t="t"/>
              <a:pathLst>
                <a:path extrusionOk="0" h="9435" w="20361">
                  <a:moveTo>
                    <a:pt x="20097" y="1"/>
                  </a:moveTo>
                  <a:lnTo>
                    <a:pt x="18035" y="878"/>
                  </a:lnTo>
                  <a:lnTo>
                    <a:pt x="16192" y="1624"/>
                  </a:lnTo>
                  <a:lnTo>
                    <a:pt x="14261" y="2370"/>
                  </a:lnTo>
                  <a:lnTo>
                    <a:pt x="12287" y="3204"/>
                  </a:lnTo>
                  <a:lnTo>
                    <a:pt x="10312" y="4082"/>
                  </a:lnTo>
                  <a:lnTo>
                    <a:pt x="8250" y="5003"/>
                  </a:lnTo>
                  <a:lnTo>
                    <a:pt x="6143" y="6012"/>
                  </a:lnTo>
                  <a:lnTo>
                    <a:pt x="3993" y="7065"/>
                  </a:lnTo>
                  <a:lnTo>
                    <a:pt x="1799" y="8162"/>
                  </a:lnTo>
                  <a:lnTo>
                    <a:pt x="88" y="9084"/>
                  </a:lnTo>
                  <a:lnTo>
                    <a:pt x="44" y="9128"/>
                  </a:lnTo>
                  <a:lnTo>
                    <a:pt x="0" y="9216"/>
                  </a:lnTo>
                  <a:lnTo>
                    <a:pt x="0" y="9259"/>
                  </a:lnTo>
                  <a:lnTo>
                    <a:pt x="0" y="9347"/>
                  </a:lnTo>
                  <a:lnTo>
                    <a:pt x="88" y="9391"/>
                  </a:lnTo>
                  <a:lnTo>
                    <a:pt x="176" y="9435"/>
                  </a:lnTo>
                  <a:lnTo>
                    <a:pt x="263" y="9391"/>
                  </a:lnTo>
                  <a:lnTo>
                    <a:pt x="1975" y="8470"/>
                  </a:lnTo>
                  <a:lnTo>
                    <a:pt x="4125" y="7373"/>
                  </a:lnTo>
                  <a:lnTo>
                    <a:pt x="6275" y="6319"/>
                  </a:lnTo>
                  <a:lnTo>
                    <a:pt x="8381" y="5354"/>
                  </a:lnTo>
                  <a:lnTo>
                    <a:pt x="10444" y="4389"/>
                  </a:lnTo>
                  <a:lnTo>
                    <a:pt x="12462" y="3511"/>
                  </a:lnTo>
                  <a:lnTo>
                    <a:pt x="14393" y="2677"/>
                  </a:lnTo>
                  <a:lnTo>
                    <a:pt x="16324" y="1931"/>
                  </a:lnTo>
                  <a:lnTo>
                    <a:pt x="18167" y="1229"/>
                  </a:lnTo>
                  <a:lnTo>
                    <a:pt x="20273" y="308"/>
                  </a:lnTo>
                  <a:lnTo>
                    <a:pt x="20317" y="264"/>
                  </a:lnTo>
                  <a:lnTo>
                    <a:pt x="20361" y="220"/>
                  </a:lnTo>
                  <a:lnTo>
                    <a:pt x="20361" y="176"/>
                  </a:lnTo>
                  <a:lnTo>
                    <a:pt x="20361" y="88"/>
                  </a:lnTo>
                  <a:lnTo>
                    <a:pt x="20317" y="45"/>
                  </a:lnTo>
                  <a:lnTo>
                    <a:pt x="20229"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4" name="Google Shape;7084;p166"/>
            <p:cNvSpPr/>
            <p:nvPr/>
          </p:nvSpPr>
          <p:spPr>
            <a:xfrm>
              <a:off x="1190325" y="2262350"/>
              <a:ext cx="66950" cy="38425"/>
            </a:xfrm>
            <a:custGeom>
              <a:rect b="b" l="l" r="r" t="t"/>
              <a:pathLst>
                <a:path extrusionOk="0" h="1537" w="2678">
                  <a:moveTo>
                    <a:pt x="2414" y="1"/>
                  </a:moveTo>
                  <a:lnTo>
                    <a:pt x="88" y="1186"/>
                  </a:lnTo>
                  <a:lnTo>
                    <a:pt x="0" y="1230"/>
                  </a:lnTo>
                  <a:lnTo>
                    <a:pt x="0" y="1317"/>
                  </a:lnTo>
                  <a:lnTo>
                    <a:pt x="0" y="1361"/>
                  </a:lnTo>
                  <a:lnTo>
                    <a:pt x="0" y="1449"/>
                  </a:lnTo>
                  <a:lnTo>
                    <a:pt x="44" y="1493"/>
                  </a:lnTo>
                  <a:lnTo>
                    <a:pt x="176" y="1537"/>
                  </a:lnTo>
                  <a:lnTo>
                    <a:pt x="220" y="1537"/>
                  </a:lnTo>
                  <a:lnTo>
                    <a:pt x="2589" y="352"/>
                  </a:lnTo>
                  <a:lnTo>
                    <a:pt x="2633" y="308"/>
                  </a:lnTo>
                  <a:lnTo>
                    <a:pt x="2677" y="220"/>
                  </a:lnTo>
                  <a:lnTo>
                    <a:pt x="2677" y="176"/>
                  </a:lnTo>
                  <a:lnTo>
                    <a:pt x="2677" y="89"/>
                  </a:lnTo>
                  <a:lnTo>
                    <a:pt x="2633" y="45"/>
                  </a:lnTo>
                  <a:lnTo>
                    <a:pt x="2545"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5" name="Google Shape;7085;p166"/>
            <p:cNvSpPr/>
            <p:nvPr/>
          </p:nvSpPr>
          <p:spPr>
            <a:xfrm>
              <a:off x="916075" y="2376450"/>
              <a:ext cx="69125" cy="47200"/>
            </a:xfrm>
            <a:custGeom>
              <a:rect b="b" l="l" r="r" t="t"/>
              <a:pathLst>
                <a:path extrusionOk="0" h="1888" w="2765">
                  <a:moveTo>
                    <a:pt x="2501" y="0"/>
                  </a:moveTo>
                  <a:lnTo>
                    <a:pt x="44" y="1580"/>
                  </a:lnTo>
                  <a:lnTo>
                    <a:pt x="0" y="1624"/>
                  </a:lnTo>
                  <a:lnTo>
                    <a:pt x="0" y="1712"/>
                  </a:lnTo>
                  <a:lnTo>
                    <a:pt x="0" y="1756"/>
                  </a:lnTo>
                  <a:lnTo>
                    <a:pt x="0" y="1843"/>
                  </a:lnTo>
                  <a:lnTo>
                    <a:pt x="88" y="1887"/>
                  </a:lnTo>
                  <a:lnTo>
                    <a:pt x="263" y="1887"/>
                  </a:lnTo>
                  <a:lnTo>
                    <a:pt x="2677" y="308"/>
                  </a:lnTo>
                  <a:lnTo>
                    <a:pt x="2721" y="264"/>
                  </a:lnTo>
                  <a:lnTo>
                    <a:pt x="2765" y="220"/>
                  </a:lnTo>
                  <a:lnTo>
                    <a:pt x="2765" y="132"/>
                  </a:lnTo>
                  <a:lnTo>
                    <a:pt x="2721" y="88"/>
                  </a:lnTo>
                  <a:lnTo>
                    <a:pt x="2677"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6" name="Google Shape;7086;p166"/>
            <p:cNvSpPr/>
            <p:nvPr/>
          </p:nvSpPr>
          <p:spPr>
            <a:xfrm>
              <a:off x="1008225" y="2288700"/>
              <a:ext cx="72425" cy="46100"/>
            </a:xfrm>
            <a:custGeom>
              <a:rect b="b" l="l" r="r" t="t"/>
              <a:pathLst>
                <a:path extrusionOk="0" h="1844" w="2897">
                  <a:moveTo>
                    <a:pt x="2633" y="0"/>
                  </a:moveTo>
                  <a:lnTo>
                    <a:pt x="88" y="1492"/>
                  </a:lnTo>
                  <a:lnTo>
                    <a:pt x="44" y="1536"/>
                  </a:lnTo>
                  <a:lnTo>
                    <a:pt x="0" y="1624"/>
                  </a:lnTo>
                  <a:lnTo>
                    <a:pt x="0" y="1668"/>
                  </a:lnTo>
                  <a:lnTo>
                    <a:pt x="0" y="1755"/>
                  </a:lnTo>
                  <a:lnTo>
                    <a:pt x="88" y="1799"/>
                  </a:lnTo>
                  <a:lnTo>
                    <a:pt x="176" y="1843"/>
                  </a:lnTo>
                  <a:lnTo>
                    <a:pt x="263" y="1799"/>
                  </a:lnTo>
                  <a:lnTo>
                    <a:pt x="2808" y="307"/>
                  </a:lnTo>
                  <a:lnTo>
                    <a:pt x="2852" y="263"/>
                  </a:lnTo>
                  <a:lnTo>
                    <a:pt x="2896" y="219"/>
                  </a:lnTo>
                  <a:lnTo>
                    <a:pt x="2896" y="132"/>
                  </a:lnTo>
                  <a:lnTo>
                    <a:pt x="2852" y="88"/>
                  </a:lnTo>
                  <a:lnTo>
                    <a:pt x="2808" y="44"/>
                  </a:lnTo>
                  <a:lnTo>
                    <a:pt x="2765"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7" name="Google Shape;7087;p166"/>
            <p:cNvSpPr/>
            <p:nvPr/>
          </p:nvSpPr>
          <p:spPr>
            <a:xfrm>
              <a:off x="1671900" y="2078075"/>
              <a:ext cx="158000" cy="82300"/>
            </a:xfrm>
            <a:custGeom>
              <a:rect b="b" l="l" r="r" t="t"/>
              <a:pathLst>
                <a:path extrusionOk="0" h="3292" w="6320">
                  <a:moveTo>
                    <a:pt x="6056" y="0"/>
                  </a:moveTo>
                  <a:lnTo>
                    <a:pt x="3336" y="1448"/>
                  </a:lnTo>
                  <a:lnTo>
                    <a:pt x="132" y="2940"/>
                  </a:lnTo>
                  <a:lnTo>
                    <a:pt x="45" y="2984"/>
                  </a:lnTo>
                  <a:lnTo>
                    <a:pt x="45" y="3072"/>
                  </a:lnTo>
                  <a:lnTo>
                    <a:pt x="1" y="3116"/>
                  </a:lnTo>
                  <a:lnTo>
                    <a:pt x="45" y="3203"/>
                  </a:lnTo>
                  <a:lnTo>
                    <a:pt x="89" y="3247"/>
                  </a:lnTo>
                  <a:lnTo>
                    <a:pt x="176" y="3291"/>
                  </a:lnTo>
                  <a:lnTo>
                    <a:pt x="264" y="3291"/>
                  </a:lnTo>
                  <a:lnTo>
                    <a:pt x="3467" y="1799"/>
                  </a:lnTo>
                  <a:lnTo>
                    <a:pt x="6232" y="351"/>
                  </a:lnTo>
                  <a:lnTo>
                    <a:pt x="6276" y="263"/>
                  </a:lnTo>
                  <a:lnTo>
                    <a:pt x="6320" y="219"/>
                  </a:lnTo>
                  <a:lnTo>
                    <a:pt x="6320" y="176"/>
                  </a:lnTo>
                  <a:lnTo>
                    <a:pt x="6276" y="88"/>
                  </a:lnTo>
                  <a:lnTo>
                    <a:pt x="6232" y="44"/>
                  </a:lnTo>
                  <a:lnTo>
                    <a:pt x="6188"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8" name="Google Shape;7088;p166"/>
            <p:cNvSpPr/>
            <p:nvPr/>
          </p:nvSpPr>
          <p:spPr>
            <a:xfrm>
              <a:off x="1645575" y="2080250"/>
              <a:ext cx="110825" cy="55975"/>
            </a:xfrm>
            <a:custGeom>
              <a:rect b="b" l="l" r="r" t="t"/>
              <a:pathLst>
                <a:path extrusionOk="0" h="2239" w="4433">
                  <a:moveTo>
                    <a:pt x="4169" y="1"/>
                  </a:moveTo>
                  <a:lnTo>
                    <a:pt x="2107" y="1010"/>
                  </a:lnTo>
                  <a:lnTo>
                    <a:pt x="88" y="1888"/>
                  </a:lnTo>
                  <a:lnTo>
                    <a:pt x="45" y="1932"/>
                  </a:lnTo>
                  <a:lnTo>
                    <a:pt x="1" y="1975"/>
                  </a:lnTo>
                  <a:lnTo>
                    <a:pt x="1" y="2063"/>
                  </a:lnTo>
                  <a:lnTo>
                    <a:pt x="1" y="2107"/>
                  </a:lnTo>
                  <a:lnTo>
                    <a:pt x="88" y="2195"/>
                  </a:lnTo>
                  <a:lnTo>
                    <a:pt x="176" y="2239"/>
                  </a:lnTo>
                  <a:lnTo>
                    <a:pt x="264" y="2195"/>
                  </a:lnTo>
                  <a:lnTo>
                    <a:pt x="2239" y="1317"/>
                  </a:lnTo>
                  <a:lnTo>
                    <a:pt x="4345" y="308"/>
                  </a:lnTo>
                  <a:lnTo>
                    <a:pt x="4389" y="264"/>
                  </a:lnTo>
                  <a:lnTo>
                    <a:pt x="4433" y="220"/>
                  </a:lnTo>
                  <a:lnTo>
                    <a:pt x="4433" y="132"/>
                  </a:lnTo>
                  <a:lnTo>
                    <a:pt x="4433" y="89"/>
                  </a:lnTo>
                  <a:lnTo>
                    <a:pt x="4389" y="45"/>
                  </a:lnTo>
                  <a:lnTo>
                    <a:pt x="4301"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89" name="Google Shape;7089;p166"/>
          <p:cNvGrpSpPr/>
          <p:nvPr/>
        </p:nvGrpSpPr>
        <p:grpSpPr>
          <a:xfrm>
            <a:off x="-4743450" y="1969175"/>
            <a:ext cx="7143750" cy="4509800"/>
            <a:chOff x="238125" y="602600"/>
            <a:chExt cx="7143750" cy="4509800"/>
          </a:xfrm>
        </p:grpSpPr>
        <p:sp>
          <p:nvSpPr>
            <p:cNvPr id="7090" name="Google Shape;7090;p166"/>
            <p:cNvSpPr/>
            <p:nvPr/>
          </p:nvSpPr>
          <p:spPr>
            <a:xfrm>
              <a:off x="2514425" y="1130250"/>
              <a:ext cx="218325" cy="579250"/>
            </a:xfrm>
            <a:custGeom>
              <a:rect b="b" l="l" r="r" t="t"/>
              <a:pathLst>
                <a:path extrusionOk="0" h="23170" w="8733">
                  <a:moveTo>
                    <a:pt x="8513" y="0"/>
                  </a:moveTo>
                  <a:lnTo>
                    <a:pt x="8469" y="44"/>
                  </a:lnTo>
                  <a:lnTo>
                    <a:pt x="8425" y="88"/>
                  </a:lnTo>
                  <a:lnTo>
                    <a:pt x="7416" y="1273"/>
                  </a:lnTo>
                  <a:lnTo>
                    <a:pt x="7372" y="1317"/>
                  </a:lnTo>
                  <a:lnTo>
                    <a:pt x="6231" y="3555"/>
                  </a:lnTo>
                  <a:lnTo>
                    <a:pt x="4081" y="7416"/>
                  </a:lnTo>
                  <a:lnTo>
                    <a:pt x="2633" y="10225"/>
                  </a:lnTo>
                  <a:lnTo>
                    <a:pt x="1492" y="12989"/>
                  </a:lnTo>
                  <a:lnTo>
                    <a:pt x="1492" y="13033"/>
                  </a:lnTo>
                  <a:lnTo>
                    <a:pt x="1009" y="15315"/>
                  </a:lnTo>
                  <a:lnTo>
                    <a:pt x="965" y="15359"/>
                  </a:lnTo>
                  <a:lnTo>
                    <a:pt x="1097" y="20010"/>
                  </a:lnTo>
                  <a:lnTo>
                    <a:pt x="614" y="21195"/>
                  </a:lnTo>
                  <a:lnTo>
                    <a:pt x="0" y="22906"/>
                  </a:lnTo>
                  <a:lnTo>
                    <a:pt x="0" y="22994"/>
                  </a:lnTo>
                  <a:lnTo>
                    <a:pt x="0" y="23038"/>
                  </a:lnTo>
                  <a:lnTo>
                    <a:pt x="44" y="23125"/>
                  </a:lnTo>
                  <a:lnTo>
                    <a:pt x="132" y="23125"/>
                  </a:lnTo>
                  <a:lnTo>
                    <a:pt x="176" y="23169"/>
                  </a:lnTo>
                  <a:lnTo>
                    <a:pt x="263" y="23125"/>
                  </a:lnTo>
                  <a:lnTo>
                    <a:pt x="351" y="23038"/>
                  </a:lnTo>
                  <a:lnTo>
                    <a:pt x="965" y="21282"/>
                  </a:lnTo>
                  <a:lnTo>
                    <a:pt x="1448" y="20142"/>
                  </a:lnTo>
                  <a:lnTo>
                    <a:pt x="1448" y="20054"/>
                  </a:lnTo>
                  <a:lnTo>
                    <a:pt x="1317" y="15359"/>
                  </a:lnTo>
                  <a:lnTo>
                    <a:pt x="1799" y="13121"/>
                  </a:lnTo>
                  <a:lnTo>
                    <a:pt x="2940" y="10356"/>
                  </a:lnTo>
                  <a:lnTo>
                    <a:pt x="4388" y="7592"/>
                  </a:lnTo>
                  <a:lnTo>
                    <a:pt x="6538" y="3730"/>
                  </a:lnTo>
                  <a:lnTo>
                    <a:pt x="7679" y="1492"/>
                  </a:lnTo>
                  <a:lnTo>
                    <a:pt x="8688" y="308"/>
                  </a:lnTo>
                  <a:lnTo>
                    <a:pt x="8732" y="220"/>
                  </a:lnTo>
                  <a:lnTo>
                    <a:pt x="8732" y="176"/>
                  </a:lnTo>
                  <a:lnTo>
                    <a:pt x="8688" y="88"/>
                  </a:lnTo>
                  <a:lnTo>
                    <a:pt x="8645" y="44"/>
                  </a:lnTo>
                  <a:lnTo>
                    <a:pt x="8601"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1" name="Google Shape;7091;p166"/>
            <p:cNvSpPr/>
            <p:nvPr/>
          </p:nvSpPr>
          <p:spPr>
            <a:xfrm>
              <a:off x="1900100" y="1539425"/>
              <a:ext cx="342275" cy="551825"/>
            </a:xfrm>
            <a:custGeom>
              <a:rect b="b" l="l" r="r" t="t"/>
              <a:pathLst>
                <a:path extrusionOk="0" h="22073" w="13691">
                  <a:moveTo>
                    <a:pt x="13427" y="1"/>
                  </a:moveTo>
                  <a:lnTo>
                    <a:pt x="13384" y="45"/>
                  </a:lnTo>
                  <a:lnTo>
                    <a:pt x="13340" y="89"/>
                  </a:lnTo>
                  <a:lnTo>
                    <a:pt x="12725" y="1405"/>
                  </a:lnTo>
                  <a:lnTo>
                    <a:pt x="8952" y="7504"/>
                  </a:lnTo>
                  <a:lnTo>
                    <a:pt x="8952" y="7548"/>
                  </a:lnTo>
                  <a:lnTo>
                    <a:pt x="8162" y="9698"/>
                  </a:lnTo>
                  <a:lnTo>
                    <a:pt x="6494" y="12112"/>
                  </a:lnTo>
                  <a:lnTo>
                    <a:pt x="3642" y="16412"/>
                  </a:lnTo>
                  <a:lnTo>
                    <a:pt x="2282" y="17334"/>
                  </a:lnTo>
                  <a:lnTo>
                    <a:pt x="2238" y="17377"/>
                  </a:lnTo>
                  <a:lnTo>
                    <a:pt x="1273" y="18913"/>
                  </a:lnTo>
                  <a:lnTo>
                    <a:pt x="1229" y="18913"/>
                  </a:lnTo>
                  <a:lnTo>
                    <a:pt x="0" y="21809"/>
                  </a:lnTo>
                  <a:lnTo>
                    <a:pt x="0" y="21897"/>
                  </a:lnTo>
                  <a:lnTo>
                    <a:pt x="0" y="21985"/>
                  </a:lnTo>
                  <a:lnTo>
                    <a:pt x="44" y="22029"/>
                  </a:lnTo>
                  <a:lnTo>
                    <a:pt x="88" y="22073"/>
                  </a:lnTo>
                  <a:lnTo>
                    <a:pt x="176" y="22073"/>
                  </a:lnTo>
                  <a:lnTo>
                    <a:pt x="263" y="22029"/>
                  </a:lnTo>
                  <a:lnTo>
                    <a:pt x="307" y="21985"/>
                  </a:lnTo>
                  <a:lnTo>
                    <a:pt x="1580" y="19089"/>
                  </a:lnTo>
                  <a:lnTo>
                    <a:pt x="2545" y="17597"/>
                  </a:lnTo>
                  <a:lnTo>
                    <a:pt x="3861" y="16675"/>
                  </a:lnTo>
                  <a:lnTo>
                    <a:pt x="3905" y="16631"/>
                  </a:lnTo>
                  <a:lnTo>
                    <a:pt x="6801" y="12287"/>
                  </a:lnTo>
                  <a:lnTo>
                    <a:pt x="8425" y="9874"/>
                  </a:lnTo>
                  <a:lnTo>
                    <a:pt x="8469" y="9830"/>
                  </a:lnTo>
                  <a:lnTo>
                    <a:pt x="9259" y="7680"/>
                  </a:lnTo>
                  <a:lnTo>
                    <a:pt x="13033" y="1580"/>
                  </a:lnTo>
                  <a:lnTo>
                    <a:pt x="13033" y="1537"/>
                  </a:lnTo>
                  <a:lnTo>
                    <a:pt x="13647" y="264"/>
                  </a:lnTo>
                  <a:lnTo>
                    <a:pt x="13691" y="176"/>
                  </a:lnTo>
                  <a:lnTo>
                    <a:pt x="13647" y="132"/>
                  </a:lnTo>
                  <a:lnTo>
                    <a:pt x="13647" y="89"/>
                  </a:lnTo>
                  <a:lnTo>
                    <a:pt x="13559" y="45"/>
                  </a:lnTo>
                  <a:lnTo>
                    <a:pt x="13515"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2" name="Google Shape;7092;p166"/>
            <p:cNvSpPr/>
            <p:nvPr/>
          </p:nvSpPr>
          <p:spPr>
            <a:xfrm>
              <a:off x="2455175" y="1144500"/>
              <a:ext cx="289650" cy="673600"/>
            </a:xfrm>
            <a:custGeom>
              <a:rect b="b" l="l" r="r" t="t"/>
              <a:pathLst>
                <a:path extrusionOk="0" h="26944" w="11586">
                  <a:moveTo>
                    <a:pt x="11366" y="1"/>
                  </a:moveTo>
                  <a:lnTo>
                    <a:pt x="11278" y="45"/>
                  </a:lnTo>
                  <a:lnTo>
                    <a:pt x="11234" y="133"/>
                  </a:lnTo>
                  <a:lnTo>
                    <a:pt x="10093" y="2502"/>
                  </a:lnTo>
                  <a:lnTo>
                    <a:pt x="7197" y="7768"/>
                  </a:lnTo>
                  <a:lnTo>
                    <a:pt x="5881" y="10401"/>
                  </a:lnTo>
                  <a:lnTo>
                    <a:pt x="4827" y="13033"/>
                  </a:lnTo>
                  <a:lnTo>
                    <a:pt x="4432" y="15315"/>
                  </a:lnTo>
                  <a:lnTo>
                    <a:pt x="4432" y="15359"/>
                  </a:lnTo>
                  <a:lnTo>
                    <a:pt x="4652" y="20054"/>
                  </a:lnTo>
                  <a:lnTo>
                    <a:pt x="4301" y="20932"/>
                  </a:lnTo>
                  <a:lnTo>
                    <a:pt x="2195" y="24354"/>
                  </a:lnTo>
                  <a:lnTo>
                    <a:pt x="44" y="26680"/>
                  </a:lnTo>
                  <a:lnTo>
                    <a:pt x="1" y="26724"/>
                  </a:lnTo>
                  <a:lnTo>
                    <a:pt x="1" y="26812"/>
                  </a:lnTo>
                  <a:lnTo>
                    <a:pt x="44" y="26856"/>
                  </a:lnTo>
                  <a:lnTo>
                    <a:pt x="88" y="26900"/>
                  </a:lnTo>
                  <a:lnTo>
                    <a:pt x="176" y="26943"/>
                  </a:lnTo>
                  <a:lnTo>
                    <a:pt x="264" y="26943"/>
                  </a:lnTo>
                  <a:lnTo>
                    <a:pt x="308" y="26900"/>
                  </a:lnTo>
                  <a:lnTo>
                    <a:pt x="2458" y="24574"/>
                  </a:lnTo>
                  <a:lnTo>
                    <a:pt x="2502" y="24574"/>
                  </a:lnTo>
                  <a:lnTo>
                    <a:pt x="4608" y="21107"/>
                  </a:lnTo>
                  <a:lnTo>
                    <a:pt x="4608" y="21063"/>
                  </a:lnTo>
                  <a:lnTo>
                    <a:pt x="5003" y="20142"/>
                  </a:lnTo>
                  <a:lnTo>
                    <a:pt x="5003" y="20098"/>
                  </a:lnTo>
                  <a:lnTo>
                    <a:pt x="4784" y="15359"/>
                  </a:lnTo>
                  <a:lnTo>
                    <a:pt x="5178" y="13121"/>
                  </a:lnTo>
                  <a:lnTo>
                    <a:pt x="6188" y="10532"/>
                  </a:lnTo>
                  <a:lnTo>
                    <a:pt x="7504" y="7943"/>
                  </a:lnTo>
                  <a:lnTo>
                    <a:pt x="10444" y="2634"/>
                  </a:lnTo>
                  <a:lnTo>
                    <a:pt x="11585" y="264"/>
                  </a:lnTo>
                  <a:lnTo>
                    <a:pt x="11585" y="176"/>
                  </a:lnTo>
                  <a:lnTo>
                    <a:pt x="11585" y="133"/>
                  </a:lnTo>
                  <a:lnTo>
                    <a:pt x="11541" y="89"/>
                  </a:lnTo>
                  <a:lnTo>
                    <a:pt x="11497" y="45"/>
                  </a:lnTo>
                  <a:lnTo>
                    <a:pt x="11409"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3" name="Google Shape;7093;p166"/>
            <p:cNvSpPr/>
            <p:nvPr/>
          </p:nvSpPr>
          <p:spPr>
            <a:xfrm>
              <a:off x="2189700" y="2124150"/>
              <a:ext cx="25" cy="25"/>
            </a:xfrm>
            <a:custGeom>
              <a:rect b="b" l="l" r="r" t="t"/>
              <a:pathLst>
                <a:path extrusionOk="0" h="1" w="1">
                  <a:moveTo>
                    <a:pt x="0" y="0"/>
                  </a:moveTo>
                  <a:lnTo>
                    <a:pt x="0"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4" name="Google Shape;7094;p166"/>
            <p:cNvSpPr/>
            <p:nvPr/>
          </p:nvSpPr>
          <p:spPr>
            <a:xfrm>
              <a:off x="2189700" y="2124150"/>
              <a:ext cx="25" cy="25"/>
            </a:xfrm>
            <a:custGeom>
              <a:rect b="b" l="l" r="r" t="t"/>
              <a:pathLst>
                <a:path extrusionOk="0" fill="none" h="1" w="1">
                  <a:moveTo>
                    <a:pt x="0" y="0"/>
                  </a:moveTo>
                  <a:lnTo>
                    <a:pt x="0" y="0"/>
                  </a:lnTo>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5" name="Google Shape;7095;p166"/>
            <p:cNvSpPr/>
            <p:nvPr/>
          </p:nvSpPr>
          <p:spPr>
            <a:xfrm>
              <a:off x="2390450" y="1169750"/>
              <a:ext cx="283050" cy="636275"/>
            </a:xfrm>
            <a:custGeom>
              <a:rect b="b" l="l" r="r" t="t"/>
              <a:pathLst>
                <a:path extrusionOk="0" h="25451" w="11322">
                  <a:moveTo>
                    <a:pt x="11058" y="0"/>
                  </a:moveTo>
                  <a:lnTo>
                    <a:pt x="11015" y="88"/>
                  </a:lnTo>
                  <a:lnTo>
                    <a:pt x="9698" y="2370"/>
                  </a:lnTo>
                  <a:lnTo>
                    <a:pt x="8338" y="4871"/>
                  </a:lnTo>
                  <a:lnTo>
                    <a:pt x="6714" y="7899"/>
                  </a:lnTo>
                  <a:lnTo>
                    <a:pt x="5442" y="10839"/>
                  </a:lnTo>
                  <a:lnTo>
                    <a:pt x="4871" y="13164"/>
                  </a:lnTo>
                  <a:lnTo>
                    <a:pt x="4827" y="13208"/>
                  </a:lnTo>
                  <a:lnTo>
                    <a:pt x="4871" y="17903"/>
                  </a:lnTo>
                  <a:lnTo>
                    <a:pt x="4389" y="19088"/>
                  </a:lnTo>
                  <a:lnTo>
                    <a:pt x="3467" y="20712"/>
                  </a:lnTo>
                  <a:lnTo>
                    <a:pt x="1800" y="23388"/>
                  </a:lnTo>
                  <a:lnTo>
                    <a:pt x="44" y="25144"/>
                  </a:lnTo>
                  <a:lnTo>
                    <a:pt x="1" y="25187"/>
                  </a:lnTo>
                  <a:lnTo>
                    <a:pt x="1" y="25275"/>
                  </a:lnTo>
                  <a:lnTo>
                    <a:pt x="1" y="25319"/>
                  </a:lnTo>
                  <a:lnTo>
                    <a:pt x="44" y="25363"/>
                  </a:lnTo>
                  <a:lnTo>
                    <a:pt x="132" y="25407"/>
                  </a:lnTo>
                  <a:lnTo>
                    <a:pt x="176" y="25451"/>
                  </a:lnTo>
                  <a:lnTo>
                    <a:pt x="264" y="25407"/>
                  </a:lnTo>
                  <a:lnTo>
                    <a:pt x="308" y="25363"/>
                  </a:lnTo>
                  <a:lnTo>
                    <a:pt x="2063" y="23608"/>
                  </a:lnTo>
                  <a:lnTo>
                    <a:pt x="3774" y="20887"/>
                  </a:lnTo>
                  <a:lnTo>
                    <a:pt x="4696" y="19220"/>
                  </a:lnTo>
                  <a:lnTo>
                    <a:pt x="5222" y="17991"/>
                  </a:lnTo>
                  <a:lnTo>
                    <a:pt x="5222" y="17947"/>
                  </a:lnTo>
                  <a:lnTo>
                    <a:pt x="5179" y="13208"/>
                  </a:lnTo>
                  <a:lnTo>
                    <a:pt x="5793" y="10970"/>
                  </a:lnTo>
                  <a:lnTo>
                    <a:pt x="7021" y="8030"/>
                  </a:lnTo>
                  <a:lnTo>
                    <a:pt x="8645" y="5046"/>
                  </a:lnTo>
                  <a:lnTo>
                    <a:pt x="10005" y="2545"/>
                  </a:lnTo>
                  <a:lnTo>
                    <a:pt x="11322" y="263"/>
                  </a:lnTo>
                  <a:lnTo>
                    <a:pt x="11322" y="176"/>
                  </a:lnTo>
                  <a:lnTo>
                    <a:pt x="11322" y="88"/>
                  </a:lnTo>
                  <a:lnTo>
                    <a:pt x="11278" y="44"/>
                  </a:lnTo>
                  <a:lnTo>
                    <a:pt x="11234"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6" name="Google Shape;7096;p166"/>
            <p:cNvSpPr/>
            <p:nvPr/>
          </p:nvSpPr>
          <p:spPr>
            <a:xfrm>
              <a:off x="2312575" y="1160975"/>
              <a:ext cx="334600" cy="736100"/>
            </a:xfrm>
            <a:custGeom>
              <a:rect b="b" l="l" r="r" t="t"/>
              <a:pathLst>
                <a:path extrusionOk="0" h="29444" w="13384">
                  <a:moveTo>
                    <a:pt x="13164" y="0"/>
                  </a:moveTo>
                  <a:lnTo>
                    <a:pt x="13120" y="44"/>
                  </a:lnTo>
                  <a:lnTo>
                    <a:pt x="13076" y="88"/>
                  </a:lnTo>
                  <a:lnTo>
                    <a:pt x="11979" y="2019"/>
                  </a:lnTo>
                  <a:lnTo>
                    <a:pt x="10531" y="4564"/>
                  </a:lnTo>
                  <a:lnTo>
                    <a:pt x="8908" y="7679"/>
                  </a:lnTo>
                  <a:lnTo>
                    <a:pt x="7548" y="10663"/>
                  </a:lnTo>
                  <a:lnTo>
                    <a:pt x="6889" y="12945"/>
                  </a:lnTo>
                  <a:lnTo>
                    <a:pt x="6889" y="12989"/>
                  </a:lnTo>
                  <a:lnTo>
                    <a:pt x="6802" y="17684"/>
                  </a:lnTo>
                  <a:lnTo>
                    <a:pt x="6363" y="18913"/>
                  </a:lnTo>
                  <a:lnTo>
                    <a:pt x="5441" y="20404"/>
                  </a:lnTo>
                  <a:lnTo>
                    <a:pt x="3949" y="22906"/>
                  </a:lnTo>
                  <a:lnTo>
                    <a:pt x="0" y="29181"/>
                  </a:lnTo>
                  <a:lnTo>
                    <a:pt x="0" y="29224"/>
                  </a:lnTo>
                  <a:lnTo>
                    <a:pt x="0" y="29312"/>
                  </a:lnTo>
                  <a:lnTo>
                    <a:pt x="44" y="29356"/>
                  </a:lnTo>
                  <a:lnTo>
                    <a:pt x="88" y="29400"/>
                  </a:lnTo>
                  <a:lnTo>
                    <a:pt x="176" y="29444"/>
                  </a:lnTo>
                  <a:lnTo>
                    <a:pt x="263" y="29444"/>
                  </a:lnTo>
                  <a:lnTo>
                    <a:pt x="307" y="29356"/>
                  </a:lnTo>
                  <a:lnTo>
                    <a:pt x="4256" y="23125"/>
                  </a:lnTo>
                  <a:lnTo>
                    <a:pt x="5748" y="20624"/>
                  </a:lnTo>
                  <a:lnTo>
                    <a:pt x="6670" y="19088"/>
                  </a:lnTo>
                  <a:lnTo>
                    <a:pt x="6670" y="19044"/>
                  </a:lnTo>
                  <a:lnTo>
                    <a:pt x="7109" y="17772"/>
                  </a:lnTo>
                  <a:lnTo>
                    <a:pt x="7153" y="17684"/>
                  </a:lnTo>
                  <a:lnTo>
                    <a:pt x="7240" y="13033"/>
                  </a:lnTo>
                  <a:lnTo>
                    <a:pt x="7855" y="10795"/>
                  </a:lnTo>
                  <a:lnTo>
                    <a:pt x="9215" y="7811"/>
                  </a:lnTo>
                  <a:lnTo>
                    <a:pt x="10839" y="4695"/>
                  </a:lnTo>
                  <a:lnTo>
                    <a:pt x="12287" y="2194"/>
                  </a:lnTo>
                  <a:lnTo>
                    <a:pt x="13384" y="263"/>
                  </a:lnTo>
                  <a:lnTo>
                    <a:pt x="13384" y="176"/>
                  </a:lnTo>
                  <a:lnTo>
                    <a:pt x="13384" y="132"/>
                  </a:lnTo>
                  <a:lnTo>
                    <a:pt x="13340" y="44"/>
                  </a:lnTo>
                  <a:lnTo>
                    <a:pt x="13296"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7" name="Google Shape;7097;p166"/>
            <p:cNvSpPr/>
            <p:nvPr/>
          </p:nvSpPr>
          <p:spPr>
            <a:xfrm>
              <a:off x="3607050" y="1646950"/>
              <a:ext cx="2156750" cy="843625"/>
            </a:xfrm>
            <a:custGeom>
              <a:rect b="b" l="l" r="r" t="t"/>
              <a:pathLst>
                <a:path extrusionOk="0" h="33745" w="86270">
                  <a:moveTo>
                    <a:pt x="77318" y="0"/>
                  </a:moveTo>
                  <a:lnTo>
                    <a:pt x="74027" y="658"/>
                  </a:lnTo>
                  <a:lnTo>
                    <a:pt x="70077" y="1053"/>
                  </a:lnTo>
                  <a:lnTo>
                    <a:pt x="67444" y="1492"/>
                  </a:lnTo>
                  <a:lnTo>
                    <a:pt x="67401" y="1492"/>
                  </a:lnTo>
                  <a:lnTo>
                    <a:pt x="66084" y="1931"/>
                  </a:lnTo>
                  <a:lnTo>
                    <a:pt x="66040" y="1975"/>
                  </a:lnTo>
                  <a:lnTo>
                    <a:pt x="65031" y="3116"/>
                  </a:lnTo>
                  <a:lnTo>
                    <a:pt x="63188" y="4695"/>
                  </a:lnTo>
                  <a:lnTo>
                    <a:pt x="57396" y="7416"/>
                  </a:lnTo>
                  <a:lnTo>
                    <a:pt x="53754" y="8776"/>
                  </a:lnTo>
                  <a:lnTo>
                    <a:pt x="48751" y="10312"/>
                  </a:lnTo>
                  <a:lnTo>
                    <a:pt x="48707" y="10312"/>
                  </a:lnTo>
                  <a:lnTo>
                    <a:pt x="46206" y="11453"/>
                  </a:lnTo>
                  <a:lnTo>
                    <a:pt x="39800" y="14832"/>
                  </a:lnTo>
                  <a:lnTo>
                    <a:pt x="36421" y="17113"/>
                  </a:lnTo>
                  <a:lnTo>
                    <a:pt x="32077" y="19878"/>
                  </a:lnTo>
                  <a:lnTo>
                    <a:pt x="28391" y="22028"/>
                  </a:lnTo>
                  <a:lnTo>
                    <a:pt x="26855" y="22686"/>
                  </a:lnTo>
                  <a:lnTo>
                    <a:pt x="22291" y="21501"/>
                  </a:lnTo>
                  <a:lnTo>
                    <a:pt x="20624" y="20975"/>
                  </a:lnTo>
                  <a:lnTo>
                    <a:pt x="20054" y="20975"/>
                  </a:lnTo>
                  <a:lnTo>
                    <a:pt x="19966" y="21019"/>
                  </a:lnTo>
                  <a:lnTo>
                    <a:pt x="19922" y="21107"/>
                  </a:lnTo>
                  <a:lnTo>
                    <a:pt x="18913" y="26241"/>
                  </a:lnTo>
                  <a:lnTo>
                    <a:pt x="18562" y="28917"/>
                  </a:lnTo>
                  <a:lnTo>
                    <a:pt x="17157" y="33174"/>
                  </a:lnTo>
                  <a:lnTo>
                    <a:pt x="16938" y="33393"/>
                  </a:lnTo>
                  <a:lnTo>
                    <a:pt x="16455" y="33393"/>
                  </a:lnTo>
                  <a:lnTo>
                    <a:pt x="11541" y="32164"/>
                  </a:lnTo>
                  <a:lnTo>
                    <a:pt x="10005" y="31769"/>
                  </a:lnTo>
                  <a:lnTo>
                    <a:pt x="9961" y="31769"/>
                  </a:lnTo>
                  <a:lnTo>
                    <a:pt x="7109" y="31857"/>
                  </a:lnTo>
                  <a:lnTo>
                    <a:pt x="3949" y="31857"/>
                  </a:lnTo>
                  <a:lnTo>
                    <a:pt x="176" y="31374"/>
                  </a:lnTo>
                  <a:lnTo>
                    <a:pt x="88" y="31374"/>
                  </a:lnTo>
                  <a:lnTo>
                    <a:pt x="44" y="31418"/>
                  </a:lnTo>
                  <a:lnTo>
                    <a:pt x="0" y="31462"/>
                  </a:lnTo>
                  <a:lnTo>
                    <a:pt x="0" y="31506"/>
                  </a:lnTo>
                  <a:lnTo>
                    <a:pt x="0" y="31594"/>
                  </a:lnTo>
                  <a:lnTo>
                    <a:pt x="0" y="31638"/>
                  </a:lnTo>
                  <a:lnTo>
                    <a:pt x="44" y="31682"/>
                  </a:lnTo>
                  <a:lnTo>
                    <a:pt x="132" y="31726"/>
                  </a:lnTo>
                  <a:lnTo>
                    <a:pt x="3905" y="32208"/>
                  </a:lnTo>
                  <a:lnTo>
                    <a:pt x="7109" y="32208"/>
                  </a:lnTo>
                  <a:lnTo>
                    <a:pt x="9961" y="32120"/>
                  </a:lnTo>
                  <a:lnTo>
                    <a:pt x="11453" y="32515"/>
                  </a:lnTo>
                  <a:lnTo>
                    <a:pt x="16368" y="33744"/>
                  </a:lnTo>
                  <a:lnTo>
                    <a:pt x="17026" y="33744"/>
                  </a:lnTo>
                  <a:lnTo>
                    <a:pt x="17114" y="33700"/>
                  </a:lnTo>
                  <a:lnTo>
                    <a:pt x="17421" y="33437"/>
                  </a:lnTo>
                  <a:lnTo>
                    <a:pt x="17465" y="33349"/>
                  </a:lnTo>
                  <a:lnTo>
                    <a:pt x="18913" y="29005"/>
                  </a:lnTo>
                  <a:lnTo>
                    <a:pt x="18913" y="28961"/>
                  </a:lnTo>
                  <a:lnTo>
                    <a:pt x="19264" y="26284"/>
                  </a:lnTo>
                  <a:lnTo>
                    <a:pt x="20229" y="21326"/>
                  </a:lnTo>
                  <a:lnTo>
                    <a:pt x="20536" y="21326"/>
                  </a:lnTo>
                  <a:lnTo>
                    <a:pt x="22204" y="21852"/>
                  </a:lnTo>
                  <a:lnTo>
                    <a:pt x="26855" y="23037"/>
                  </a:lnTo>
                  <a:lnTo>
                    <a:pt x="26943" y="23037"/>
                  </a:lnTo>
                  <a:lnTo>
                    <a:pt x="28522" y="22335"/>
                  </a:lnTo>
                  <a:lnTo>
                    <a:pt x="28566" y="22335"/>
                  </a:lnTo>
                  <a:lnTo>
                    <a:pt x="32252" y="20185"/>
                  </a:lnTo>
                  <a:lnTo>
                    <a:pt x="36596" y="17421"/>
                  </a:lnTo>
                  <a:lnTo>
                    <a:pt x="39975" y="15139"/>
                  </a:lnTo>
                  <a:lnTo>
                    <a:pt x="46382" y="11760"/>
                  </a:lnTo>
                  <a:lnTo>
                    <a:pt x="48839" y="10663"/>
                  </a:lnTo>
                  <a:lnTo>
                    <a:pt x="53842" y="9083"/>
                  </a:lnTo>
                  <a:lnTo>
                    <a:pt x="57527" y="7723"/>
                  </a:lnTo>
                  <a:lnTo>
                    <a:pt x="63364" y="5002"/>
                  </a:lnTo>
                  <a:lnTo>
                    <a:pt x="63407" y="5002"/>
                  </a:lnTo>
                  <a:lnTo>
                    <a:pt x="65294" y="3379"/>
                  </a:lnTo>
                  <a:lnTo>
                    <a:pt x="65294" y="3335"/>
                  </a:lnTo>
                  <a:lnTo>
                    <a:pt x="66260" y="2282"/>
                  </a:lnTo>
                  <a:lnTo>
                    <a:pt x="67532" y="1843"/>
                  </a:lnTo>
                  <a:lnTo>
                    <a:pt x="70121" y="1404"/>
                  </a:lnTo>
                  <a:lnTo>
                    <a:pt x="74070" y="1009"/>
                  </a:lnTo>
                  <a:lnTo>
                    <a:pt x="77405" y="351"/>
                  </a:lnTo>
                  <a:lnTo>
                    <a:pt x="81047" y="395"/>
                  </a:lnTo>
                  <a:lnTo>
                    <a:pt x="82715" y="746"/>
                  </a:lnTo>
                  <a:lnTo>
                    <a:pt x="83680" y="1624"/>
                  </a:lnTo>
                  <a:lnTo>
                    <a:pt x="84251" y="3159"/>
                  </a:lnTo>
                  <a:lnTo>
                    <a:pt x="84821" y="5880"/>
                  </a:lnTo>
                  <a:lnTo>
                    <a:pt x="85699" y="9829"/>
                  </a:lnTo>
                  <a:lnTo>
                    <a:pt x="85918" y="10839"/>
                  </a:lnTo>
                  <a:lnTo>
                    <a:pt x="85962" y="10926"/>
                  </a:lnTo>
                  <a:lnTo>
                    <a:pt x="86006" y="10970"/>
                  </a:lnTo>
                  <a:lnTo>
                    <a:pt x="86181" y="10970"/>
                  </a:lnTo>
                  <a:lnTo>
                    <a:pt x="86225" y="10926"/>
                  </a:lnTo>
                  <a:lnTo>
                    <a:pt x="86269" y="10839"/>
                  </a:lnTo>
                  <a:lnTo>
                    <a:pt x="86269" y="10795"/>
                  </a:lnTo>
                  <a:lnTo>
                    <a:pt x="86050" y="9742"/>
                  </a:lnTo>
                  <a:lnTo>
                    <a:pt x="85172" y="5792"/>
                  </a:lnTo>
                  <a:lnTo>
                    <a:pt x="84558" y="3072"/>
                  </a:lnTo>
                  <a:lnTo>
                    <a:pt x="83987" y="1448"/>
                  </a:lnTo>
                  <a:lnTo>
                    <a:pt x="83944" y="1360"/>
                  </a:lnTo>
                  <a:lnTo>
                    <a:pt x="82934" y="483"/>
                  </a:lnTo>
                  <a:lnTo>
                    <a:pt x="82847" y="439"/>
                  </a:lnTo>
                  <a:lnTo>
                    <a:pt x="81135" y="44"/>
                  </a:lnTo>
                  <a:lnTo>
                    <a:pt x="81091" y="44"/>
                  </a:lnTo>
                  <a:lnTo>
                    <a:pt x="77361"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8" name="Google Shape;7098;p166"/>
            <p:cNvSpPr/>
            <p:nvPr/>
          </p:nvSpPr>
          <p:spPr>
            <a:xfrm>
              <a:off x="3588400" y="602600"/>
              <a:ext cx="724050" cy="816175"/>
            </a:xfrm>
            <a:custGeom>
              <a:rect b="b" l="l" r="r" t="t"/>
              <a:pathLst>
                <a:path extrusionOk="0" h="32647" w="28962">
                  <a:moveTo>
                    <a:pt x="28698" y="0"/>
                  </a:moveTo>
                  <a:lnTo>
                    <a:pt x="26943" y="570"/>
                  </a:lnTo>
                  <a:lnTo>
                    <a:pt x="25363" y="614"/>
                  </a:lnTo>
                  <a:lnTo>
                    <a:pt x="24091" y="483"/>
                  </a:lnTo>
                  <a:lnTo>
                    <a:pt x="23959" y="527"/>
                  </a:lnTo>
                  <a:lnTo>
                    <a:pt x="22774" y="1273"/>
                  </a:lnTo>
                  <a:lnTo>
                    <a:pt x="19659" y="3686"/>
                  </a:lnTo>
                  <a:lnTo>
                    <a:pt x="16543" y="6187"/>
                  </a:lnTo>
                  <a:lnTo>
                    <a:pt x="15139" y="7504"/>
                  </a:lnTo>
                  <a:lnTo>
                    <a:pt x="13735" y="8732"/>
                  </a:lnTo>
                  <a:lnTo>
                    <a:pt x="12945" y="9741"/>
                  </a:lnTo>
                  <a:lnTo>
                    <a:pt x="11014" y="12901"/>
                  </a:lnTo>
                  <a:lnTo>
                    <a:pt x="10400" y="13910"/>
                  </a:lnTo>
                  <a:lnTo>
                    <a:pt x="9347" y="15446"/>
                  </a:lnTo>
                  <a:lnTo>
                    <a:pt x="7284" y="18254"/>
                  </a:lnTo>
                  <a:lnTo>
                    <a:pt x="6012" y="20404"/>
                  </a:lnTo>
                  <a:lnTo>
                    <a:pt x="4300" y="23520"/>
                  </a:lnTo>
                  <a:lnTo>
                    <a:pt x="2501" y="27030"/>
                  </a:lnTo>
                  <a:lnTo>
                    <a:pt x="0" y="32384"/>
                  </a:lnTo>
                  <a:lnTo>
                    <a:pt x="0" y="32471"/>
                  </a:lnTo>
                  <a:lnTo>
                    <a:pt x="0" y="32515"/>
                  </a:lnTo>
                  <a:lnTo>
                    <a:pt x="44" y="32559"/>
                  </a:lnTo>
                  <a:lnTo>
                    <a:pt x="88" y="32603"/>
                  </a:lnTo>
                  <a:lnTo>
                    <a:pt x="176" y="32647"/>
                  </a:lnTo>
                  <a:lnTo>
                    <a:pt x="263" y="32603"/>
                  </a:lnTo>
                  <a:lnTo>
                    <a:pt x="307" y="32515"/>
                  </a:lnTo>
                  <a:lnTo>
                    <a:pt x="2808" y="27206"/>
                  </a:lnTo>
                  <a:lnTo>
                    <a:pt x="4608" y="23695"/>
                  </a:lnTo>
                  <a:lnTo>
                    <a:pt x="6319" y="20580"/>
                  </a:lnTo>
                  <a:lnTo>
                    <a:pt x="7548" y="18430"/>
                  </a:lnTo>
                  <a:lnTo>
                    <a:pt x="9654" y="15665"/>
                  </a:lnTo>
                  <a:lnTo>
                    <a:pt x="10707" y="14086"/>
                  </a:lnTo>
                  <a:lnTo>
                    <a:pt x="11321" y="13076"/>
                  </a:lnTo>
                  <a:lnTo>
                    <a:pt x="13208" y="9961"/>
                  </a:lnTo>
                  <a:lnTo>
                    <a:pt x="13998" y="8952"/>
                  </a:lnTo>
                  <a:lnTo>
                    <a:pt x="15358" y="7767"/>
                  </a:lnTo>
                  <a:lnTo>
                    <a:pt x="16806" y="6450"/>
                  </a:lnTo>
                  <a:lnTo>
                    <a:pt x="19878" y="3949"/>
                  </a:lnTo>
                  <a:lnTo>
                    <a:pt x="22950" y="1580"/>
                  </a:lnTo>
                  <a:lnTo>
                    <a:pt x="24091" y="878"/>
                  </a:lnTo>
                  <a:lnTo>
                    <a:pt x="25319" y="965"/>
                  </a:lnTo>
                  <a:lnTo>
                    <a:pt x="25363" y="965"/>
                  </a:lnTo>
                  <a:lnTo>
                    <a:pt x="26987" y="878"/>
                  </a:lnTo>
                  <a:lnTo>
                    <a:pt x="27031" y="878"/>
                  </a:lnTo>
                  <a:lnTo>
                    <a:pt x="28830" y="351"/>
                  </a:lnTo>
                  <a:lnTo>
                    <a:pt x="28874" y="307"/>
                  </a:lnTo>
                  <a:lnTo>
                    <a:pt x="28917" y="263"/>
                  </a:lnTo>
                  <a:lnTo>
                    <a:pt x="28961" y="219"/>
                  </a:lnTo>
                  <a:lnTo>
                    <a:pt x="28917" y="132"/>
                  </a:lnTo>
                  <a:lnTo>
                    <a:pt x="28917" y="88"/>
                  </a:lnTo>
                  <a:lnTo>
                    <a:pt x="28874" y="44"/>
                  </a:lnTo>
                  <a:lnTo>
                    <a:pt x="28786"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9" name="Google Shape;7099;p166"/>
            <p:cNvSpPr/>
            <p:nvPr/>
          </p:nvSpPr>
          <p:spPr>
            <a:xfrm>
              <a:off x="3593875" y="1881700"/>
              <a:ext cx="2005375" cy="782200"/>
            </a:xfrm>
            <a:custGeom>
              <a:rect b="b" l="l" r="r" t="t"/>
              <a:pathLst>
                <a:path extrusionOk="0" h="31288" w="80215">
                  <a:moveTo>
                    <a:pt x="76528" y="0"/>
                  </a:moveTo>
                  <a:lnTo>
                    <a:pt x="74948" y="132"/>
                  </a:lnTo>
                  <a:lnTo>
                    <a:pt x="74905" y="132"/>
                  </a:lnTo>
                  <a:lnTo>
                    <a:pt x="72974" y="922"/>
                  </a:lnTo>
                  <a:lnTo>
                    <a:pt x="72930" y="966"/>
                  </a:lnTo>
                  <a:lnTo>
                    <a:pt x="71877" y="1800"/>
                  </a:lnTo>
                  <a:lnTo>
                    <a:pt x="70078" y="2677"/>
                  </a:lnTo>
                  <a:lnTo>
                    <a:pt x="64768" y="4564"/>
                  </a:lnTo>
                  <a:lnTo>
                    <a:pt x="61082" y="5924"/>
                  </a:lnTo>
                  <a:lnTo>
                    <a:pt x="57879" y="7065"/>
                  </a:lnTo>
                  <a:lnTo>
                    <a:pt x="54895" y="8031"/>
                  </a:lnTo>
                  <a:lnTo>
                    <a:pt x="51253" y="8250"/>
                  </a:lnTo>
                  <a:lnTo>
                    <a:pt x="51165" y="8294"/>
                  </a:lnTo>
                  <a:lnTo>
                    <a:pt x="48532" y="9566"/>
                  </a:lnTo>
                  <a:lnTo>
                    <a:pt x="45285" y="11234"/>
                  </a:lnTo>
                  <a:lnTo>
                    <a:pt x="42784" y="12726"/>
                  </a:lnTo>
                  <a:lnTo>
                    <a:pt x="40020" y="13867"/>
                  </a:lnTo>
                  <a:lnTo>
                    <a:pt x="33789" y="15139"/>
                  </a:lnTo>
                  <a:lnTo>
                    <a:pt x="28918" y="16017"/>
                  </a:lnTo>
                  <a:lnTo>
                    <a:pt x="28874" y="16017"/>
                  </a:lnTo>
                  <a:lnTo>
                    <a:pt x="26636" y="17070"/>
                  </a:lnTo>
                  <a:lnTo>
                    <a:pt x="24925" y="16851"/>
                  </a:lnTo>
                  <a:lnTo>
                    <a:pt x="24793" y="16851"/>
                  </a:lnTo>
                  <a:lnTo>
                    <a:pt x="24398" y="17114"/>
                  </a:lnTo>
                  <a:lnTo>
                    <a:pt x="24354" y="17158"/>
                  </a:lnTo>
                  <a:lnTo>
                    <a:pt x="24310" y="17202"/>
                  </a:lnTo>
                  <a:lnTo>
                    <a:pt x="23257" y="22028"/>
                  </a:lnTo>
                  <a:lnTo>
                    <a:pt x="22950" y="25363"/>
                  </a:lnTo>
                  <a:lnTo>
                    <a:pt x="22555" y="27206"/>
                  </a:lnTo>
                  <a:lnTo>
                    <a:pt x="21370" y="29883"/>
                  </a:lnTo>
                  <a:lnTo>
                    <a:pt x="20844" y="30717"/>
                  </a:lnTo>
                  <a:lnTo>
                    <a:pt x="20361" y="30936"/>
                  </a:lnTo>
                  <a:lnTo>
                    <a:pt x="15139" y="29795"/>
                  </a:lnTo>
                  <a:lnTo>
                    <a:pt x="11892" y="29049"/>
                  </a:lnTo>
                  <a:lnTo>
                    <a:pt x="8996" y="28435"/>
                  </a:lnTo>
                  <a:lnTo>
                    <a:pt x="7065" y="28172"/>
                  </a:lnTo>
                  <a:lnTo>
                    <a:pt x="7021" y="28172"/>
                  </a:lnTo>
                  <a:lnTo>
                    <a:pt x="5091" y="28216"/>
                  </a:lnTo>
                  <a:lnTo>
                    <a:pt x="220" y="26504"/>
                  </a:lnTo>
                  <a:lnTo>
                    <a:pt x="88" y="26504"/>
                  </a:lnTo>
                  <a:lnTo>
                    <a:pt x="44" y="26548"/>
                  </a:lnTo>
                  <a:lnTo>
                    <a:pt x="1" y="26592"/>
                  </a:lnTo>
                  <a:lnTo>
                    <a:pt x="1" y="26680"/>
                  </a:lnTo>
                  <a:lnTo>
                    <a:pt x="1" y="26724"/>
                  </a:lnTo>
                  <a:lnTo>
                    <a:pt x="44" y="26811"/>
                  </a:lnTo>
                  <a:lnTo>
                    <a:pt x="88" y="26811"/>
                  </a:lnTo>
                  <a:lnTo>
                    <a:pt x="5003" y="28567"/>
                  </a:lnTo>
                  <a:lnTo>
                    <a:pt x="5047" y="28567"/>
                  </a:lnTo>
                  <a:lnTo>
                    <a:pt x="7021" y="28523"/>
                  </a:lnTo>
                  <a:lnTo>
                    <a:pt x="8908" y="28786"/>
                  </a:lnTo>
                  <a:lnTo>
                    <a:pt x="11804" y="29356"/>
                  </a:lnTo>
                  <a:lnTo>
                    <a:pt x="15095" y="30146"/>
                  </a:lnTo>
                  <a:lnTo>
                    <a:pt x="20317" y="31287"/>
                  </a:lnTo>
                  <a:lnTo>
                    <a:pt x="20405" y="31287"/>
                  </a:lnTo>
                  <a:lnTo>
                    <a:pt x="21063" y="31024"/>
                  </a:lnTo>
                  <a:lnTo>
                    <a:pt x="21151" y="30936"/>
                  </a:lnTo>
                  <a:lnTo>
                    <a:pt x="21678" y="30058"/>
                  </a:lnTo>
                  <a:lnTo>
                    <a:pt x="21678" y="30015"/>
                  </a:lnTo>
                  <a:lnTo>
                    <a:pt x="22906" y="27338"/>
                  </a:lnTo>
                  <a:lnTo>
                    <a:pt x="22906" y="27294"/>
                  </a:lnTo>
                  <a:lnTo>
                    <a:pt x="23301" y="25451"/>
                  </a:lnTo>
                  <a:lnTo>
                    <a:pt x="23301" y="25407"/>
                  </a:lnTo>
                  <a:lnTo>
                    <a:pt x="23608" y="22072"/>
                  </a:lnTo>
                  <a:lnTo>
                    <a:pt x="24618" y="17377"/>
                  </a:lnTo>
                  <a:lnTo>
                    <a:pt x="24925" y="17202"/>
                  </a:lnTo>
                  <a:lnTo>
                    <a:pt x="26636" y="17421"/>
                  </a:lnTo>
                  <a:lnTo>
                    <a:pt x="26768" y="17377"/>
                  </a:lnTo>
                  <a:lnTo>
                    <a:pt x="29006" y="16368"/>
                  </a:lnTo>
                  <a:lnTo>
                    <a:pt x="33832" y="15446"/>
                  </a:lnTo>
                  <a:lnTo>
                    <a:pt x="40063" y="14218"/>
                  </a:lnTo>
                  <a:lnTo>
                    <a:pt x="40107" y="14218"/>
                  </a:lnTo>
                  <a:lnTo>
                    <a:pt x="42916" y="13033"/>
                  </a:lnTo>
                  <a:lnTo>
                    <a:pt x="42960" y="13033"/>
                  </a:lnTo>
                  <a:lnTo>
                    <a:pt x="45461" y="11541"/>
                  </a:lnTo>
                  <a:lnTo>
                    <a:pt x="48708" y="9874"/>
                  </a:lnTo>
                  <a:lnTo>
                    <a:pt x="51297" y="8601"/>
                  </a:lnTo>
                  <a:lnTo>
                    <a:pt x="54939" y="8338"/>
                  </a:lnTo>
                  <a:lnTo>
                    <a:pt x="54983" y="8338"/>
                  </a:lnTo>
                  <a:lnTo>
                    <a:pt x="57967" y="7372"/>
                  </a:lnTo>
                  <a:lnTo>
                    <a:pt x="61214" y="6231"/>
                  </a:lnTo>
                  <a:lnTo>
                    <a:pt x="64900" y="4915"/>
                  </a:lnTo>
                  <a:lnTo>
                    <a:pt x="70209" y="3028"/>
                  </a:lnTo>
                  <a:lnTo>
                    <a:pt x="70209" y="2984"/>
                  </a:lnTo>
                  <a:lnTo>
                    <a:pt x="72052" y="2107"/>
                  </a:lnTo>
                  <a:lnTo>
                    <a:pt x="72096" y="2107"/>
                  </a:lnTo>
                  <a:lnTo>
                    <a:pt x="73106" y="1273"/>
                  </a:lnTo>
                  <a:lnTo>
                    <a:pt x="75036" y="483"/>
                  </a:lnTo>
                  <a:lnTo>
                    <a:pt x="76440" y="352"/>
                  </a:lnTo>
                  <a:lnTo>
                    <a:pt x="76879" y="1010"/>
                  </a:lnTo>
                  <a:lnTo>
                    <a:pt x="77845" y="4345"/>
                  </a:lnTo>
                  <a:lnTo>
                    <a:pt x="79468" y="10356"/>
                  </a:lnTo>
                  <a:lnTo>
                    <a:pt x="79863" y="11848"/>
                  </a:lnTo>
                  <a:lnTo>
                    <a:pt x="79863" y="11892"/>
                  </a:lnTo>
                  <a:lnTo>
                    <a:pt x="79951" y="11936"/>
                  </a:lnTo>
                  <a:lnTo>
                    <a:pt x="79995" y="11980"/>
                  </a:lnTo>
                  <a:lnTo>
                    <a:pt x="80083" y="11936"/>
                  </a:lnTo>
                  <a:lnTo>
                    <a:pt x="80126" y="11936"/>
                  </a:lnTo>
                  <a:lnTo>
                    <a:pt x="80170" y="11892"/>
                  </a:lnTo>
                  <a:lnTo>
                    <a:pt x="80214" y="11804"/>
                  </a:lnTo>
                  <a:lnTo>
                    <a:pt x="80214" y="11760"/>
                  </a:lnTo>
                  <a:lnTo>
                    <a:pt x="78152" y="4257"/>
                  </a:lnTo>
                  <a:lnTo>
                    <a:pt x="77186" y="878"/>
                  </a:lnTo>
                  <a:lnTo>
                    <a:pt x="77186" y="834"/>
                  </a:lnTo>
                  <a:lnTo>
                    <a:pt x="76704" y="88"/>
                  </a:lnTo>
                  <a:lnTo>
                    <a:pt x="76616"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0" name="Google Shape;7100;p166"/>
            <p:cNvSpPr/>
            <p:nvPr/>
          </p:nvSpPr>
          <p:spPr>
            <a:xfrm>
              <a:off x="3578525" y="772625"/>
              <a:ext cx="221625" cy="436625"/>
            </a:xfrm>
            <a:custGeom>
              <a:rect b="b" l="l" r="r" t="t"/>
              <a:pathLst>
                <a:path extrusionOk="0" h="17465" w="8865">
                  <a:moveTo>
                    <a:pt x="8601" y="0"/>
                  </a:moveTo>
                  <a:lnTo>
                    <a:pt x="8513" y="44"/>
                  </a:lnTo>
                  <a:lnTo>
                    <a:pt x="7811" y="1097"/>
                  </a:lnTo>
                  <a:lnTo>
                    <a:pt x="4959" y="6275"/>
                  </a:lnTo>
                  <a:lnTo>
                    <a:pt x="4564" y="6846"/>
                  </a:lnTo>
                  <a:lnTo>
                    <a:pt x="3686" y="8206"/>
                  </a:lnTo>
                  <a:lnTo>
                    <a:pt x="3642" y="8206"/>
                  </a:lnTo>
                  <a:lnTo>
                    <a:pt x="2896" y="9742"/>
                  </a:lnTo>
                  <a:lnTo>
                    <a:pt x="1448" y="13516"/>
                  </a:lnTo>
                  <a:lnTo>
                    <a:pt x="1229" y="14130"/>
                  </a:lnTo>
                  <a:lnTo>
                    <a:pt x="0" y="17202"/>
                  </a:lnTo>
                  <a:lnTo>
                    <a:pt x="0" y="17289"/>
                  </a:lnTo>
                  <a:lnTo>
                    <a:pt x="0" y="17333"/>
                  </a:lnTo>
                  <a:lnTo>
                    <a:pt x="44" y="17421"/>
                  </a:lnTo>
                  <a:lnTo>
                    <a:pt x="88" y="17421"/>
                  </a:lnTo>
                  <a:lnTo>
                    <a:pt x="176" y="17465"/>
                  </a:lnTo>
                  <a:lnTo>
                    <a:pt x="263" y="17421"/>
                  </a:lnTo>
                  <a:lnTo>
                    <a:pt x="307" y="17333"/>
                  </a:lnTo>
                  <a:lnTo>
                    <a:pt x="1536" y="14262"/>
                  </a:lnTo>
                  <a:lnTo>
                    <a:pt x="1755" y="13647"/>
                  </a:lnTo>
                  <a:lnTo>
                    <a:pt x="3203" y="9874"/>
                  </a:lnTo>
                  <a:lnTo>
                    <a:pt x="3949" y="8382"/>
                  </a:lnTo>
                  <a:lnTo>
                    <a:pt x="4827" y="7021"/>
                  </a:lnTo>
                  <a:lnTo>
                    <a:pt x="5266" y="6495"/>
                  </a:lnTo>
                  <a:lnTo>
                    <a:pt x="5266" y="6451"/>
                  </a:lnTo>
                  <a:lnTo>
                    <a:pt x="8118" y="1273"/>
                  </a:lnTo>
                  <a:lnTo>
                    <a:pt x="8820" y="264"/>
                  </a:lnTo>
                  <a:lnTo>
                    <a:pt x="8864" y="176"/>
                  </a:lnTo>
                  <a:lnTo>
                    <a:pt x="8864" y="132"/>
                  </a:lnTo>
                  <a:lnTo>
                    <a:pt x="8820" y="44"/>
                  </a:lnTo>
                  <a:lnTo>
                    <a:pt x="8776"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1" name="Google Shape;7101;p166"/>
            <p:cNvSpPr/>
            <p:nvPr/>
          </p:nvSpPr>
          <p:spPr>
            <a:xfrm>
              <a:off x="3094725" y="818700"/>
              <a:ext cx="223825" cy="558400"/>
            </a:xfrm>
            <a:custGeom>
              <a:rect b="b" l="l" r="r" t="t"/>
              <a:pathLst>
                <a:path extrusionOk="0" h="22336" w="8953">
                  <a:moveTo>
                    <a:pt x="8733" y="0"/>
                  </a:moveTo>
                  <a:lnTo>
                    <a:pt x="8689" y="44"/>
                  </a:lnTo>
                  <a:lnTo>
                    <a:pt x="8645" y="88"/>
                  </a:lnTo>
                  <a:lnTo>
                    <a:pt x="8601" y="132"/>
                  </a:lnTo>
                  <a:lnTo>
                    <a:pt x="7329" y="3774"/>
                  </a:lnTo>
                  <a:lnTo>
                    <a:pt x="6056" y="6670"/>
                  </a:lnTo>
                  <a:lnTo>
                    <a:pt x="5530" y="7548"/>
                  </a:lnTo>
                  <a:lnTo>
                    <a:pt x="5047" y="8425"/>
                  </a:lnTo>
                  <a:lnTo>
                    <a:pt x="4170" y="10225"/>
                  </a:lnTo>
                  <a:lnTo>
                    <a:pt x="3380" y="12024"/>
                  </a:lnTo>
                  <a:lnTo>
                    <a:pt x="2634" y="13910"/>
                  </a:lnTo>
                  <a:lnTo>
                    <a:pt x="1976" y="15841"/>
                  </a:lnTo>
                  <a:lnTo>
                    <a:pt x="1317" y="17860"/>
                  </a:lnTo>
                  <a:lnTo>
                    <a:pt x="659" y="19966"/>
                  </a:lnTo>
                  <a:lnTo>
                    <a:pt x="1" y="22116"/>
                  </a:lnTo>
                  <a:lnTo>
                    <a:pt x="1" y="22204"/>
                  </a:lnTo>
                  <a:lnTo>
                    <a:pt x="45" y="22248"/>
                  </a:lnTo>
                  <a:lnTo>
                    <a:pt x="89" y="22292"/>
                  </a:lnTo>
                  <a:lnTo>
                    <a:pt x="133" y="22336"/>
                  </a:lnTo>
                  <a:lnTo>
                    <a:pt x="176" y="22336"/>
                  </a:lnTo>
                  <a:lnTo>
                    <a:pt x="308" y="22292"/>
                  </a:lnTo>
                  <a:lnTo>
                    <a:pt x="352" y="22204"/>
                  </a:lnTo>
                  <a:lnTo>
                    <a:pt x="1010" y="20054"/>
                  </a:lnTo>
                  <a:lnTo>
                    <a:pt x="1624" y="17991"/>
                  </a:lnTo>
                  <a:lnTo>
                    <a:pt x="2283" y="15973"/>
                  </a:lnTo>
                  <a:lnTo>
                    <a:pt x="2985" y="14042"/>
                  </a:lnTo>
                  <a:lnTo>
                    <a:pt x="3687" y="12155"/>
                  </a:lnTo>
                  <a:lnTo>
                    <a:pt x="4521" y="10356"/>
                  </a:lnTo>
                  <a:lnTo>
                    <a:pt x="5398" y="8601"/>
                  </a:lnTo>
                  <a:lnTo>
                    <a:pt x="5837" y="7723"/>
                  </a:lnTo>
                  <a:lnTo>
                    <a:pt x="6364" y="6846"/>
                  </a:lnTo>
                  <a:lnTo>
                    <a:pt x="7680" y="3906"/>
                  </a:lnTo>
                  <a:lnTo>
                    <a:pt x="8909" y="264"/>
                  </a:lnTo>
                  <a:lnTo>
                    <a:pt x="8953" y="176"/>
                  </a:lnTo>
                  <a:lnTo>
                    <a:pt x="8909" y="132"/>
                  </a:lnTo>
                  <a:lnTo>
                    <a:pt x="8865" y="44"/>
                  </a:lnTo>
                  <a:lnTo>
                    <a:pt x="8821" y="44"/>
                  </a:lnTo>
                  <a:lnTo>
                    <a:pt x="8733"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2" name="Google Shape;7102;p166"/>
            <p:cNvSpPr/>
            <p:nvPr/>
          </p:nvSpPr>
          <p:spPr>
            <a:xfrm>
              <a:off x="2789775" y="804425"/>
              <a:ext cx="392750" cy="774525"/>
            </a:xfrm>
            <a:custGeom>
              <a:rect b="b" l="l" r="r" t="t"/>
              <a:pathLst>
                <a:path extrusionOk="0" h="30981" w="15710">
                  <a:moveTo>
                    <a:pt x="15446" y="1"/>
                  </a:moveTo>
                  <a:lnTo>
                    <a:pt x="15402" y="45"/>
                  </a:lnTo>
                  <a:lnTo>
                    <a:pt x="15358" y="89"/>
                  </a:lnTo>
                  <a:lnTo>
                    <a:pt x="13998" y="2985"/>
                  </a:lnTo>
                  <a:lnTo>
                    <a:pt x="12550" y="5925"/>
                  </a:lnTo>
                  <a:lnTo>
                    <a:pt x="12374" y="6232"/>
                  </a:lnTo>
                  <a:lnTo>
                    <a:pt x="11058" y="8777"/>
                  </a:lnTo>
                  <a:lnTo>
                    <a:pt x="9522" y="11893"/>
                  </a:lnTo>
                  <a:lnTo>
                    <a:pt x="8469" y="14920"/>
                  </a:lnTo>
                  <a:lnTo>
                    <a:pt x="7021" y="18211"/>
                  </a:lnTo>
                  <a:lnTo>
                    <a:pt x="4739" y="22248"/>
                  </a:lnTo>
                  <a:lnTo>
                    <a:pt x="3862" y="23126"/>
                  </a:lnTo>
                  <a:lnTo>
                    <a:pt x="3862" y="23170"/>
                  </a:lnTo>
                  <a:lnTo>
                    <a:pt x="2370" y="25890"/>
                  </a:lnTo>
                  <a:lnTo>
                    <a:pt x="44" y="30717"/>
                  </a:lnTo>
                  <a:lnTo>
                    <a:pt x="0" y="30805"/>
                  </a:lnTo>
                  <a:lnTo>
                    <a:pt x="0" y="30893"/>
                  </a:lnTo>
                  <a:lnTo>
                    <a:pt x="44" y="30937"/>
                  </a:lnTo>
                  <a:lnTo>
                    <a:pt x="88" y="30980"/>
                  </a:lnTo>
                  <a:lnTo>
                    <a:pt x="263" y="30980"/>
                  </a:lnTo>
                  <a:lnTo>
                    <a:pt x="351" y="30893"/>
                  </a:lnTo>
                  <a:lnTo>
                    <a:pt x="2677" y="26066"/>
                  </a:lnTo>
                  <a:lnTo>
                    <a:pt x="4125" y="23389"/>
                  </a:lnTo>
                  <a:lnTo>
                    <a:pt x="5002" y="22512"/>
                  </a:lnTo>
                  <a:lnTo>
                    <a:pt x="5002" y="22468"/>
                  </a:lnTo>
                  <a:lnTo>
                    <a:pt x="7328" y="18343"/>
                  </a:lnTo>
                  <a:lnTo>
                    <a:pt x="8776" y="15052"/>
                  </a:lnTo>
                  <a:lnTo>
                    <a:pt x="9829" y="12024"/>
                  </a:lnTo>
                  <a:lnTo>
                    <a:pt x="11365" y="8909"/>
                  </a:lnTo>
                  <a:lnTo>
                    <a:pt x="12682" y="6408"/>
                  </a:lnTo>
                  <a:lnTo>
                    <a:pt x="12857" y="6056"/>
                  </a:lnTo>
                  <a:lnTo>
                    <a:pt x="14349" y="3116"/>
                  </a:lnTo>
                  <a:lnTo>
                    <a:pt x="15665" y="264"/>
                  </a:lnTo>
                  <a:lnTo>
                    <a:pt x="15709" y="177"/>
                  </a:lnTo>
                  <a:lnTo>
                    <a:pt x="15665" y="89"/>
                  </a:lnTo>
                  <a:lnTo>
                    <a:pt x="15665" y="45"/>
                  </a:lnTo>
                  <a:lnTo>
                    <a:pt x="15578"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3" name="Google Shape;7103;p166"/>
            <p:cNvSpPr/>
            <p:nvPr/>
          </p:nvSpPr>
          <p:spPr>
            <a:xfrm>
              <a:off x="2674575" y="1020550"/>
              <a:ext cx="230400" cy="590225"/>
            </a:xfrm>
            <a:custGeom>
              <a:rect b="b" l="l" r="r" t="t"/>
              <a:pathLst>
                <a:path extrusionOk="0" h="23609" w="9216">
                  <a:moveTo>
                    <a:pt x="8996" y="0"/>
                  </a:moveTo>
                  <a:lnTo>
                    <a:pt x="8952" y="44"/>
                  </a:lnTo>
                  <a:lnTo>
                    <a:pt x="8908" y="88"/>
                  </a:lnTo>
                  <a:lnTo>
                    <a:pt x="8865" y="132"/>
                  </a:lnTo>
                  <a:lnTo>
                    <a:pt x="7811" y="3774"/>
                  </a:lnTo>
                  <a:lnTo>
                    <a:pt x="6583" y="6231"/>
                  </a:lnTo>
                  <a:lnTo>
                    <a:pt x="3994" y="11541"/>
                  </a:lnTo>
                  <a:lnTo>
                    <a:pt x="2282" y="14744"/>
                  </a:lnTo>
                  <a:lnTo>
                    <a:pt x="527" y="18342"/>
                  </a:lnTo>
                  <a:lnTo>
                    <a:pt x="527" y="18386"/>
                  </a:lnTo>
                  <a:lnTo>
                    <a:pt x="1" y="20405"/>
                  </a:lnTo>
                  <a:lnTo>
                    <a:pt x="1" y="20449"/>
                  </a:lnTo>
                  <a:lnTo>
                    <a:pt x="176" y="23432"/>
                  </a:lnTo>
                  <a:lnTo>
                    <a:pt x="220" y="23564"/>
                  </a:lnTo>
                  <a:lnTo>
                    <a:pt x="352" y="23608"/>
                  </a:lnTo>
                  <a:lnTo>
                    <a:pt x="439" y="23564"/>
                  </a:lnTo>
                  <a:lnTo>
                    <a:pt x="483" y="23520"/>
                  </a:lnTo>
                  <a:lnTo>
                    <a:pt x="527" y="23476"/>
                  </a:lnTo>
                  <a:lnTo>
                    <a:pt x="527" y="23389"/>
                  </a:lnTo>
                  <a:lnTo>
                    <a:pt x="352" y="20449"/>
                  </a:lnTo>
                  <a:lnTo>
                    <a:pt x="834" y="18474"/>
                  </a:lnTo>
                  <a:lnTo>
                    <a:pt x="2590" y="14876"/>
                  </a:lnTo>
                  <a:lnTo>
                    <a:pt x="4301" y="11716"/>
                  </a:lnTo>
                  <a:lnTo>
                    <a:pt x="6890" y="6363"/>
                  </a:lnTo>
                  <a:lnTo>
                    <a:pt x="8162" y="3906"/>
                  </a:lnTo>
                  <a:lnTo>
                    <a:pt x="8162" y="3862"/>
                  </a:lnTo>
                  <a:lnTo>
                    <a:pt x="9216" y="264"/>
                  </a:lnTo>
                  <a:lnTo>
                    <a:pt x="9216" y="176"/>
                  </a:lnTo>
                  <a:lnTo>
                    <a:pt x="9172" y="88"/>
                  </a:lnTo>
                  <a:lnTo>
                    <a:pt x="9128" y="44"/>
                  </a:lnTo>
                  <a:lnTo>
                    <a:pt x="9084" y="44"/>
                  </a:lnTo>
                  <a:lnTo>
                    <a:pt x="8996"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4" name="Google Shape;7104;p166"/>
            <p:cNvSpPr/>
            <p:nvPr/>
          </p:nvSpPr>
          <p:spPr>
            <a:xfrm>
              <a:off x="2044900" y="1165350"/>
              <a:ext cx="481600" cy="961000"/>
            </a:xfrm>
            <a:custGeom>
              <a:rect b="b" l="l" r="r" t="t"/>
              <a:pathLst>
                <a:path extrusionOk="0" h="38440" w="19264">
                  <a:moveTo>
                    <a:pt x="19088" y="1"/>
                  </a:moveTo>
                  <a:lnTo>
                    <a:pt x="19001" y="44"/>
                  </a:lnTo>
                  <a:lnTo>
                    <a:pt x="18957" y="88"/>
                  </a:lnTo>
                  <a:lnTo>
                    <a:pt x="18957" y="132"/>
                  </a:lnTo>
                  <a:lnTo>
                    <a:pt x="18386" y="2326"/>
                  </a:lnTo>
                  <a:lnTo>
                    <a:pt x="16763" y="5530"/>
                  </a:lnTo>
                  <a:lnTo>
                    <a:pt x="14656" y="9786"/>
                  </a:lnTo>
                  <a:lnTo>
                    <a:pt x="14656" y="9830"/>
                  </a:lnTo>
                  <a:lnTo>
                    <a:pt x="14218" y="11366"/>
                  </a:lnTo>
                  <a:lnTo>
                    <a:pt x="14218" y="11409"/>
                  </a:lnTo>
                  <a:lnTo>
                    <a:pt x="14042" y="15095"/>
                  </a:lnTo>
                  <a:lnTo>
                    <a:pt x="13559" y="17114"/>
                  </a:lnTo>
                  <a:lnTo>
                    <a:pt x="11936" y="20098"/>
                  </a:lnTo>
                  <a:lnTo>
                    <a:pt x="9522" y="23915"/>
                  </a:lnTo>
                  <a:lnTo>
                    <a:pt x="7328" y="27557"/>
                  </a:lnTo>
                  <a:lnTo>
                    <a:pt x="7284" y="27601"/>
                  </a:lnTo>
                  <a:lnTo>
                    <a:pt x="6626" y="29927"/>
                  </a:lnTo>
                  <a:lnTo>
                    <a:pt x="5749" y="33876"/>
                  </a:lnTo>
                  <a:lnTo>
                    <a:pt x="5310" y="34754"/>
                  </a:lnTo>
                  <a:lnTo>
                    <a:pt x="4915" y="34885"/>
                  </a:lnTo>
                  <a:lnTo>
                    <a:pt x="3072" y="34973"/>
                  </a:lnTo>
                  <a:lnTo>
                    <a:pt x="3028" y="34973"/>
                  </a:lnTo>
                  <a:lnTo>
                    <a:pt x="1492" y="35280"/>
                  </a:lnTo>
                  <a:lnTo>
                    <a:pt x="1448" y="35324"/>
                  </a:lnTo>
                  <a:lnTo>
                    <a:pt x="658" y="35851"/>
                  </a:lnTo>
                  <a:lnTo>
                    <a:pt x="615" y="35939"/>
                  </a:lnTo>
                  <a:lnTo>
                    <a:pt x="132" y="37211"/>
                  </a:lnTo>
                  <a:lnTo>
                    <a:pt x="88" y="37255"/>
                  </a:lnTo>
                  <a:lnTo>
                    <a:pt x="0" y="38264"/>
                  </a:lnTo>
                  <a:lnTo>
                    <a:pt x="44" y="38352"/>
                  </a:lnTo>
                  <a:lnTo>
                    <a:pt x="44" y="38396"/>
                  </a:lnTo>
                  <a:lnTo>
                    <a:pt x="88" y="38440"/>
                  </a:lnTo>
                  <a:lnTo>
                    <a:pt x="176" y="38440"/>
                  </a:lnTo>
                  <a:lnTo>
                    <a:pt x="307" y="38396"/>
                  </a:lnTo>
                  <a:lnTo>
                    <a:pt x="351" y="38308"/>
                  </a:lnTo>
                  <a:lnTo>
                    <a:pt x="439" y="37299"/>
                  </a:lnTo>
                  <a:lnTo>
                    <a:pt x="922" y="36114"/>
                  </a:lnTo>
                  <a:lnTo>
                    <a:pt x="1624" y="35631"/>
                  </a:lnTo>
                  <a:lnTo>
                    <a:pt x="3072" y="35324"/>
                  </a:lnTo>
                  <a:lnTo>
                    <a:pt x="4959" y="35237"/>
                  </a:lnTo>
                  <a:lnTo>
                    <a:pt x="5003" y="35237"/>
                  </a:lnTo>
                  <a:lnTo>
                    <a:pt x="5485" y="35061"/>
                  </a:lnTo>
                  <a:lnTo>
                    <a:pt x="5573" y="35017"/>
                  </a:lnTo>
                  <a:lnTo>
                    <a:pt x="5617" y="34973"/>
                  </a:lnTo>
                  <a:lnTo>
                    <a:pt x="6056" y="34052"/>
                  </a:lnTo>
                  <a:lnTo>
                    <a:pt x="6056" y="34008"/>
                  </a:lnTo>
                  <a:lnTo>
                    <a:pt x="6977" y="29971"/>
                  </a:lnTo>
                  <a:lnTo>
                    <a:pt x="7635" y="27733"/>
                  </a:lnTo>
                  <a:lnTo>
                    <a:pt x="9829" y="24135"/>
                  </a:lnTo>
                  <a:lnTo>
                    <a:pt x="12243" y="20273"/>
                  </a:lnTo>
                  <a:lnTo>
                    <a:pt x="13866" y="17289"/>
                  </a:lnTo>
                  <a:lnTo>
                    <a:pt x="13910" y="17246"/>
                  </a:lnTo>
                  <a:lnTo>
                    <a:pt x="14393" y="15139"/>
                  </a:lnTo>
                  <a:lnTo>
                    <a:pt x="14393" y="15095"/>
                  </a:lnTo>
                  <a:lnTo>
                    <a:pt x="14569" y="11453"/>
                  </a:lnTo>
                  <a:lnTo>
                    <a:pt x="14963" y="9961"/>
                  </a:lnTo>
                  <a:lnTo>
                    <a:pt x="17070" y="5661"/>
                  </a:lnTo>
                  <a:lnTo>
                    <a:pt x="18693" y="2458"/>
                  </a:lnTo>
                  <a:lnTo>
                    <a:pt x="18693" y="2414"/>
                  </a:lnTo>
                  <a:lnTo>
                    <a:pt x="19264" y="220"/>
                  </a:lnTo>
                  <a:lnTo>
                    <a:pt x="19264" y="176"/>
                  </a:lnTo>
                  <a:lnTo>
                    <a:pt x="19264" y="88"/>
                  </a:lnTo>
                  <a:lnTo>
                    <a:pt x="19220" y="44"/>
                  </a:lnTo>
                  <a:lnTo>
                    <a:pt x="19132"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5" name="Google Shape;7105;p166"/>
            <p:cNvSpPr/>
            <p:nvPr/>
          </p:nvSpPr>
          <p:spPr>
            <a:xfrm>
              <a:off x="3057425" y="781400"/>
              <a:ext cx="247950" cy="648350"/>
            </a:xfrm>
            <a:custGeom>
              <a:rect b="b" l="l" r="r" t="t"/>
              <a:pathLst>
                <a:path extrusionOk="0" h="25934" w="9918">
                  <a:moveTo>
                    <a:pt x="9742" y="0"/>
                  </a:moveTo>
                  <a:lnTo>
                    <a:pt x="9655" y="44"/>
                  </a:lnTo>
                  <a:lnTo>
                    <a:pt x="9611" y="88"/>
                  </a:lnTo>
                  <a:lnTo>
                    <a:pt x="9567" y="132"/>
                  </a:lnTo>
                  <a:lnTo>
                    <a:pt x="8514" y="3028"/>
                  </a:lnTo>
                  <a:lnTo>
                    <a:pt x="7110" y="6363"/>
                  </a:lnTo>
                  <a:lnTo>
                    <a:pt x="5486" y="9654"/>
                  </a:lnTo>
                  <a:lnTo>
                    <a:pt x="3073" y="14744"/>
                  </a:lnTo>
                  <a:lnTo>
                    <a:pt x="2458" y="16631"/>
                  </a:lnTo>
                  <a:lnTo>
                    <a:pt x="1537" y="19615"/>
                  </a:lnTo>
                  <a:lnTo>
                    <a:pt x="528" y="22950"/>
                  </a:lnTo>
                  <a:lnTo>
                    <a:pt x="1" y="25714"/>
                  </a:lnTo>
                  <a:lnTo>
                    <a:pt x="1" y="25802"/>
                  </a:lnTo>
                  <a:lnTo>
                    <a:pt x="45" y="25846"/>
                  </a:lnTo>
                  <a:lnTo>
                    <a:pt x="89" y="25890"/>
                  </a:lnTo>
                  <a:lnTo>
                    <a:pt x="133" y="25934"/>
                  </a:lnTo>
                  <a:lnTo>
                    <a:pt x="176" y="25934"/>
                  </a:lnTo>
                  <a:lnTo>
                    <a:pt x="264" y="25890"/>
                  </a:lnTo>
                  <a:lnTo>
                    <a:pt x="352" y="25802"/>
                  </a:lnTo>
                  <a:lnTo>
                    <a:pt x="879" y="23038"/>
                  </a:lnTo>
                  <a:lnTo>
                    <a:pt x="1888" y="19703"/>
                  </a:lnTo>
                  <a:lnTo>
                    <a:pt x="2809" y="16763"/>
                  </a:lnTo>
                  <a:lnTo>
                    <a:pt x="3424" y="14876"/>
                  </a:lnTo>
                  <a:lnTo>
                    <a:pt x="5793" y="9830"/>
                  </a:lnTo>
                  <a:lnTo>
                    <a:pt x="7461" y="6495"/>
                  </a:lnTo>
                  <a:lnTo>
                    <a:pt x="8821" y="3160"/>
                  </a:lnTo>
                  <a:lnTo>
                    <a:pt x="9918" y="264"/>
                  </a:lnTo>
                  <a:lnTo>
                    <a:pt x="9918" y="176"/>
                  </a:lnTo>
                  <a:lnTo>
                    <a:pt x="9918" y="132"/>
                  </a:lnTo>
                  <a:lnTo>
                    <a:pt x="9874" y="44"/>
                  </a:lnTo>
                  <a:lnTo>
                    <a:pt x="9786" y="44"/>
                  </a:lnTo>
                  <a:lnTo>
                    <a:pt x="9742"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6" name="Google Shape;7106;p166"/>
            <p:cNvSpPr/>
            <p:nvPr/>
          </p:nvSpPr>
          <p:spPr>
            <a:xfrm>
              <a:off x="3021225" y="785800"/>
              <a:ext cx="255650" cy="654925"/>
            </a:xfrm>
            <a:custGeom>
              <a:rect b="b" l="l" r="r" t="t"/>
              <a:pathLst>
                <a:path extrusionOk="0" h="26197" w="10226">
                  <a:moveTo>
                    <a:pt x="9962" y="0"/>
                  </a:moveTo>
                  <a:lnTo>
                    <a:pt x="9918" y="44"/>
                  </a:lnTo>
                  <a:lnTo>
                    <a:pt x="9874" y="132"/>
                  </a:lnTo>
                  <a:lnTo>
                    <a:pt x="8821" y="2852"/>
                  </a:lnTo>
                  <a:lnTo>
                    <a:pt x="7241" y="6407"/>
                  </a:lnTo>
                  <a:lnTo>
                    <a:pt x="5442" y="9961"/>
                  </a:lnTo>
                  <a:lnTo>
                    <a:pt x="3906" y="12989"/>
                  </a:lnTo>
                  <a:lnTo>
                    <a:pt x="3906" y="13032"/>
                  </a:lnTo>
                  <a:lnTo>
                    <a:pt x="2151" y="18210"/>
                  </a:lnTo>
                  <a:lnTo>
                    <a:pt x="484" y="23388"/>
                  </a:lnTo>
                  <a:lnTo>
                    <a:pt x="1" y="25977"/>
                  </a:lnTo>
                  <a:lnTo>
                    <a:pt x="1" y="26065"/>
                  </a:lnTo>
                  <a:lnTo>
                    <a:pt x="45" y="26109"/>
                  </a:lnTo>
                  <a:lnTo>
                    <a:pt x="89" y="26153"/>
                  </a:lnTo>
                  <a:lnTo>
                    <a:pt x="133" y="26197"/>
                  </a:lnTo>
                  <a:lnTo>
                    <a:pt x="176" y="26197"/>
                  </a:lnTo>
                  <a:lnTo>
                    <a:pt x="308" y="26153"/>
                  </a:lnTo>
                  <a:lnTo>
                    <a:pt x="352" y="26065"/>
                  </a:lnTo>
                  <a:lnTo>
                    <a:pt x="835" y="23476"/>
                  </a:lnTo>
                  <a:lnTo>
                    <a:pt x="2458" y="18342"/>
                  </a:lnTo>
                  <a:lnTo>
                    <a:pt x="4257" y="13164"/>
                  </a:lnTo>
                  <a:lnTo>
                    <a:pt x="5749" y="10136"/>
                  </a:lnTo>
                  <a:lnTo>
                    <a:pt x="7548" y="6538"/>
                  </a:lnTo>
                  <a:lnTo>
                    <a:pt x="9128" y="3028"/>
                  </a:lnTo>
                  <a:lnTo>
                    <a:pt x="10225" y="263"/>
                  </a:lnTo>
                  <a:lnTo>
                    <a:pt x="10225" y="176"/>
                  </a:lnTo>
                  <a:lnTo>
                    <a:pt x="10225" y="88"/>
                  </a:lnTo>
                  <a:lnTo>
                    <a:pt x="10181" y="44"/>
                  </a:lnTo>
                  <a:lnTo>
                    <a:pt x="10093"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7" name="Google Shape;7107;p166"/>
            <p:cNvSpPr/>
            <p:nvPr/>
          </p:nvSpPr>
          <p:spPr>
            <a:xfrm>
              <a:off x="2918125" y="827475"/>
              <a:ext cx="313750" cy="633000"/>
            </a:xfrm>
            <a:custGeom>
              <a:rect b="b" l="l" r="r" t="t"/>
              <a:pathLst>
                <a:path extrusionOk="0" h="25320" w="12550">
                  <a:moveTo>
                    <a:pt x="12331" y="0"/>
                  </a:moveTo>
                  <a:lnTo>
                    <a:pt x="12243" y="44"/>
                  </a:lnTo>
                  <a:lnTo>
                    <a:pt x="12199" y="88"/>
                  </a:lnTo>
                  <a:lnTo>
                    <a:pt x="10531" y="3862"/>
                  </a:lnTo>
                  <a:lnTo>
                    <a:pt x="9259" y="6407"/>
                  </a:lnTo>
                  <a:lnTo>
                    <a:pt x="6538" y="11936"/>
                  </a:lnTo>
                  <a:lnTo>
                    <a:pt x="4037" y="19483"/>
                  </a:lnTo>
                  <a:lnTo>
                    <a:pt x="2896" y="22160"/>
                  </a:lnTo>
                  <a:lnTo>
                    <a:pt x="1711" y="23608"/>
                  </a:lnTo>
                  <a:lnTo>
                    <a:pt x="746" y="23652"/>
                  </a:lnTo>
                  <a:lnTo>
                    <a:pt x="658" y="23696"/>
                  </a:lnTo>
                  <a:lnTo>
                    <a:pt x="614" y="23784"/>
                  </a:lnTo>
                  <a:lnTo>
                    <a:pt x="44" y="25100"/>
                  </a:lnTo>
                  <a:lnTo>
                    <a:pt x="0" y="25144"/>
                  </a:lnTo>
                  <a:lnTo>
                    <a:pt x="44" y="25232"/>
                  </a:lnTo>
                  <a:lnTo>
                    <a:pt x="88" y="25276"/>
                  </a:lnTo>
                  <a:lnTo>
                    <a:pt x="132" y="25319"/>
                  </a:lnTo>
                  <a:lnTo>
                    <a:pt x="307" y="25319"/>
                  </a:lnTo>
                  <a:lnTo>
                    <a:pt x="351" y="25232"/>
                  </a:lnTo>
                  <a:lnTo>
                    <a:pt x="878" y="24003"/>
                  </a:lnTo>
                  <a:lnTo>
                    <a:pt x="1799" y="23959"/>
                  </a:lnTo>
                  <a:lnTo>
                    <a:pt x="1887" y="23915"/>
                  </a:lnTo>
                  <a:lnTo>
                    <a:pt x="1931" y="23871"/>
                  </a:lnTo>
                  <a:lnTo>
                    <a:pt x="3203" y="22379"/>
                  </a:lnTo>
                  <a:lnTo>
                    <a:pt x="3247" y="22336"/>
                  </a:lnTo>
                  <a:lnTo>
                    <a:pt x="4388" y="19615"/>
                  </a:lnTo>
                  <a:lnTo>
                    <a:pt x="6845" y="12068"/>
                  </a:lnTo>
                  <a:lnTo>
                    <a:pt x="9566" y="6539"/>
                  </a:lnTo>
                  <a:lnTo>
                    <a:pt x="10839" y="3994"/>
                  </a:lnTo>
                  <a:lnTo>
                    <a:pt x="12550" y="220"/>
                  </a:lnTo>
                  <a:lnTo>
                    <a:pt x="12550" y="176"/>
                  </a:lnTo>
                  <a:lnTo>
                    <a:pt x="12550" y="88"/>
                  </a:lnTo>
                  <a:lnTo>
                    <a:pt x="12506" y="44"/>
                  </a:lnTo>
                  <a:lnTo>
                    <a:pt x="12462"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8" name="Google Shape;7108;p166"/>
            <p:cNvSpPr/>
            <p:nvPr/>
          </p:nvSpPr>
          <p:spPr>
            <a:xfrm>
              <a:off x="2828150" y="830775"/>
              <a:ext cx="373025" cy="702100"/>
            </a:xfrm>
            <a:custGeom>
              <a:rect b="b" l="l" r="r" t="t"/>
              <a:pathLst>
                <a:path extrusionOk="0" h="28084" w="14921">
                  <a:moveTo>
                    <a:pt x="14701" y="0"/>
                  </a:moveTo>
                  <a:lnTo>
                    <a:pt x="14613" y="44"/>
                  </a:lnTo>
                  <a:lnTo>
                    <a:pt x="14569" y="88"/>
                  </a:lnTo>
                  <a:lnTo>
                    <a:pt x="13297" y="2808"/>
                  </a:lnTo>
                  <a:lnTo>
                    <a:pt x="11893" y="5573"/>
                  </a:lnTo>
                  <a:lnTo>
                    <a:pt x="9962" y="9434"/>
                  </a:lnTo>
                  <a:lnTo>
                    <a:pt x="8602" y="12506"/>
                  </a:lnTo>
                  <a:lnTo>
                    <a:pt x="7592" y="15622"/>
                  </a:lnTo>
                  <a:lnTo>
                    <a:pt x="6144" y="19351"/>
                  </a:lnTo>
                  <a:lnTo>
                    <a:pt x="4389" y="22204"/>
                  </a:lnTo>
                  <a:lnTo>
                    <a:pt x="3555" y="22555"/>
                  </a:lnTo>
                  <a:lnTo>
                    <a:pt x="3511" y="22598"/>
                  </a:lnTo>
                  <a:lnTo>
                    <a:pt x="2809" y="23344"/>
                  </a:lnTo>
                  <a:lnTo>
                    <a:pt x="2765" y="23388"/>
                  </a:lnTo>
                  <a:lnTo>
                    <a:pt x="45" y="27820"/>
                  </a:lnTo>
                  <a:lnTo>
                    <a:pt x="1" y="27864"/>
                  </a:lnTo>
                  <a:lnTo>
                    <a:pt x="1" y="27952"/>
                  </a:lnTo>
                  <a:lnTo>
                    <a:pt x="45" y="27996"/>
                  </a:lnTo>
                  <a:lnTo>
                    <a:pt x="89" y="28040"/>
                  </a:lnTo>
                  <a:lnTo>
                    <a:pt x="176" y="28084"/>
                  </a:lnTo>
                  <a:lnTo>
                    <a:pt x="264" y="28084"/>
                  </a:lnTo>
                  <a:lnTo>
                    <a:pt x="352" y="27996"/>
                  </a:lnTo>
                  <a:lnTo>
                    <a:pt x="3073" y="23564"/>
                  </a:lnTo>
                  <a:lnTo>
                    <a:pt x="3731" y="22862"/>
                  </a:lnTo>
                  <a:lnTo>
                    <a:pt x="4565" y="22511"/>
                  </a:lnTo>
                  <a:lnTo>
                    <a:pt x="4652" y="22423"/>
                  </a:lnTo>
                  <a:lnTo>
                    <a:pt x="6451" y="19527"/>
                  </a:lnTo>
                  <a:lnTo>
                    <a:pt x="7943" y="15753"/>
                  </a:lnTo>
                  <a:lnTo>
                    <a:pt x="8953" y="12638"/>
                  </a:lnTo>
                  <a:lnTo>
                    <a:pt x="10269" y="9566"/>
                  </a:lnTo>
                  <a:lnTo>
                    <a:pt x="12200" y="5705"/>
                  </a:lnTo>
                  <a:lnTo>
                    <a:pt x="13648" y="2940"/>
                  </a:lnTo>
                  <a:lnTo>
                    <a:pt x="14920" y="220"/>
                  </a:lnTo>
                  <a:lnTo>
                    <a:pt x="14920" y="176"/>
                  </a:lnTo>
                  <a:lnTo>
                    <a:pt x="14920" y="88"/>
                  </a:lnTo>
                  <a:lnTo>
                    <a:pt x="14876" y="44"/>
                  </a:lnTo>
                  <a:lnTo>
                    <a:pt x="14833"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9" name="Google Shape;7109;p166"/>
            <p:cNvSpPr/>
            <p:nvPr/>
          </p:nvSpPr>
          <p:spPr>
            <a:xfrm>
              <a:off x="2789775" y="802250"/>
              <a:ext cx="359825" cy="736100"/>
            </a:xfrm>
            <a:custGeom>
              <a:rect b="b" l="l" r="r" t="t"/>
              <a:pathLst>
                <a:path extrusionOk="0" h="29444" w="14393">
                  <a:moveTo>
                    <a:pt x="14174" y="0"/>
                  </a:moveTo>
                  <a:lnTo>
                    <a:pt x="14086" y="44"/>
                  </a:lnTo>
                  <a:lnTo>
                    <a:pt x="14086" y="132"/>
                  </a:lnTo>
                  <a:lnTo>
                    <a:pt x="13164" y="2150"/>
                  </a:lnTo>
                  <a:lnTo>
                    <a:pt x="11585" y="5266"/>
                  </a:lnTo>
                  <a:lnTo>
                    <a:pt x="9742" y="9040"/>
                  </a:lnTo>
                  <a:lnTo>
                    <a:pt x="7942" y="12769"/>
                  </a:lnTo>
                  <a:lnTo>
                    <a:pt x="6494" y="15841"/>
                  </a:lnTo>
                  <a:lnTo>
                    <a:pt x="4959" y="18913"/>
                  </a:lnTo>
                  <a:lnTo>
                    <a:pt x="3379" y="22028"/>
                  </a:lnTo>
                  <a:lnTo>
                    <a:pt x="1711" y="25144"/>
                  </a:lnTo>
                  <a:lnTo>
                    <a:pt x="0" y="29225"/>
                  </a:lnTo>
                  <a:lnTo>
                    <a:pt x="0" y="29268"/>
                  </a:lnTo>
                  <a:lnTo>
                    <a:pt x="0" y="29356"/>
                  </a:lnTo>
                  <a:lnTo>
                    <a:pt x="44" y="29400"/>
                  </a:lnTo>
                  <a:lnTo>
                    <a:pt x="132" y="29444"/>
                  </a:lnTo>
                  <a:lnTo>
                    <a:pt x="176" y="29444"/>
                  </a:lnTo>
                  <a:lnTo>
                    <a:pt x="263" y="29400"/>
                  </a:lnTo>
                  <a:lnTo>
                    <a:pt x="351" y="29356"/>
                  </a:lnTo>
                  <a:lnTo>
                    <a:pt x="2019" y="25319"/>
                  </a:lnTo>
                  <a:lnTo>
                    <a:pt x="3686" y="22204"/>
                  </a:lnTo>
                  <a:lnTo>
                    <a:pt x="5266" y="19088"/>
                  </a:lnTo>
                  <a:lnTo>
                    <a:pt x="6802" y="15973"/>
                  </a:lnTo>
                  <a:lnTo>
                    <a:pt x="8250" y="12901"/>
                  </a:lnTo>
                  <a:lnTo>
                    <a:pt x="10049" y="9171"/>
                  </a:lnTo>
                  <a:lnTo>
                    <a:pt x="11892" y="5441"/>
                  </a:lnTo>
                  <a:lnTo>
                    <a:pt x="13471" y="2326"/>
                  </a:lnTo>
                  <a:lnTo>
                    <a:pt x="14393" y="264"/>
                  </a:lnTo>
                  <a:lnTo>
                    <a:pt x="14393" y="176"/>
                  </a:lnTo>
                  <a:lnTo>
                    <a:pt x="14393" y="132"/>
                  </a:lnTo>
                  <a:lnTo>
                    <a:pt x="14349" y="88"/>
                  </a:lnTo>
                  <a:lnTo>
                    <a:pt x="14305" y="44"/>
                  </a:lnTo>
                  <a:lnTo>
                    <a:pt x="14217"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0" name="Google Shape;7110;p166"/>
            <p:cNvSpPr/>
            <p:nvPr/>
          </p:nvSpPr>
          <p:spPr>
            <a:xfrm>
              <a:off x="2754650" y="825275"/>
              <a:ext cx="332425" cy="722950"/>
            </a:xfrm>
            <a:custGeom>
              <a:rect b="b" l="l" r="r" t="t"/>
              <a:pathLst>
                <a:path extrusionOk="0" h="28918" w="13297">
                  <a:moveTo>
                    <a:pt x="13033" y="1"/>
                  </a:moveTo>
                  <a:lnTo>
                    <a:pt x="12990" y="45"/>
                  </a:lnTo>
                  <a:lnTo>
                    <a:pt x="12946" y="88"/>
                  </a:lnTo>
                  <a:lnTo>
                    <a:pt x="11498" y="4608"/>
                  </a:lnTo>
                  <a:lnTo>
                    <a:pt x="9523" y="8601"/>
                  </a:lnTo>
                  <a:lnTo>
                    <a:pt x="7636" y="12419"/>
                  </a:lnTo>
                  <a:lnTo>
                    <a:pt x="5881" y="15973"/>
                  </a:lnTo>
                  <a:lnTo>
                    <a:pt x="4126" y="19484"/>
                  </a:lnTo>
                  <a:lnTo>
                    <a:pt x="2327" y="23038"/>
                  </a:lnTo>
                  <a:lnTo>
                    <a:pt x="352" y="26680"/>
                  </a:lnTo>
                  <a:lnTo>
                    <a:pt x="308" y="26768"/>
                  </a:lnTo>
                  <a:lnTo>
                    <a:pt x="1" y="28698"/>
                  </a:lnTo>
                  <a:lnTo>
                    <a:pt x="1" y="28786"/>
                  </a:lnTo>
                  <a:lnTo>
                    <a:pt x="1" y="28830"/>
                  </a:lnTo>
                  <a:lnTo>
                    <a:pt x="45" y="28874"/>
                  </a:lnTo>
                  <a:lnTo>
                    <a:pt x="133" y="28918"/>
                  </a:lnTo>
                  <a:lnTo>
                    <a:pt x="264" y="28874"/>
                  </a:lnTo>
                  <a:lnTo>
                    <a:pt x="308" y="28742"/>
                  </a:lnTo>
                  <a:lnTo>
                    <a:pt x="659" y="26855"/>
                  </a:lnTo>
                  <a:lnTo>
                    <a:pt x="2634" y="23170"/>
                  </a:lnTo>
                  <a:lnTo>
                    <a:pt x="4477" y="19615"/>
                  </a:lnTo>
                  <a:lnTo>
                    <a:pt x="6232" y="16105"/>
                  </a:lnTo>
                  <a:lnTo>
                    <a:pt x="7943" y="12550"/>
                  </a:lnTo>
                  <a:lnTo>
                    <a:pt x="9830" y="8733"/>
                  </a:lnTo>
                  <a:lnTo>
                    <a:pt x="11805" y="4784"/>
                  </a:lnTo>
                  <a:lnTo>
                    <a:pt x="11805" y="4740"/>
                  </a:lnTo>
                  <a:lnTo>
                    <a:pt x="13297" y="220"/>
                  </a:lnTo>
                  <a:lnTo>
                    <a:pt x="13297" y="132"/>
                  </a:lnTo>
                  <a:lnTo>
                    <a:pt x="13253" y="88"/>
                  </a:lnTo>
                  <a:lnTo>
                    <a:pt x="13253"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1" name="Google Shape;7111;p166"/>
            <p:cNvSpPr/>
            <p:nvPr/>
          </p:nvSpPr>
          <p:spPr>
            <a:xfrm>
              <a:off x="2734925" y="958025"/>
              <a:ext cx="270975" cy="606675"/>
            </a:xfrm>
            <a:custGeom>
              <a:rect b="b" l="l" r="r" t="t"/>
              <a:pathLst>
                <a:path extrusionOk="0" h="24267" w="10839">
                  <a:moveTo>
                    <a:pt x="10619" y="0"/>
                  </a:moveTo>
                  <a:lnTo>
                    <a:pt x="10531" y="44"/>
                  </a:lnTo>
                  <a:lnTo>
                    <a:pt x="10531" y="88"/>
                  </a:lnTo>
                  <a:lnTo>
                    <a:pt x="9610" y="2326"/>
                  </a:lnTo>
                  <a:lnTo>
                    <a:pt x="8645" y="4520"/>
                  </a:lnTo>
                  <a:lnTo>
                    <a:pt x="7635" y="6714"/>
                  </a:lnTo>
                  <a:lnTo>
                    <a:pt x="6582" y="8864"/>
                  </a:lnTo>
                  <a:lnTo>
                    <a:pt x="4476" y="13164"/>
                  </a:lnTo>
                  <a:lnTo>
                    <a:pt x="2326" y="17333"/>
                  </a:lnTo>
                  <a:lnTo>
                    <a:pt x="351" y="21107"/>
                  </a:lnTo>
                  <a:lnTo>
                    <a:pt x="351" y="21151"/>
                  </a:lnTo>
                  <a:lnTo>
                    <a:pt x="0" y="22423"/>
                  </a:lnTo>
                  <a:lnTo>
                    <a:pt x="0" y="22467"/>
                  </a:lnTo>
                  <a:lnTo>
                    <a:pt x="88" y="24091"/>
                  </a:lnTo>
                  <a:lnTo>
                    <a:pt x="132" y="24222"/>
                  </a:lnTo>
                  <a:lnTo>
                    <a:pt x="263" y="24266"/>
                  </a:lnTo>
                  <a:lnTo>
                    <a:pt x="351" y="24266"/>
                  </a:lnTo>
                  <a:lnTo>
                    <a:pt x="395" y="24222"/>
                  </a:lnTo>
                  <a:lnTo>
                    <a:pt x="439" y="24134"/>
                  </a:lnTo>
                  <a:lnTo>
                    <a:pt x="439" y="24091"/>
                  </a:lnTo>
                  <a:lnTo>
                    <a:pt x="351" y="22511"/>
                  </a:lnTo>
                  <a:lnTo>
                    <a:pt x="658" y="21282"/>
                  </a:lnTo>
                  <a:lnTo>
                    <a:pt x="2633" y="17508"/>
                  </a:lnTo>
                  <a:lnTo>
                    <a:pt x="4783" y="13296"/>
                  </a:lnTo>
                  <a:lnTo>
                    <a:pt x="6889" y="9040"/>
                  </a:lnTo>
                  <a:lnTo>
                    <a:pt x="7942" y="6846"/>
                  </a:lnTo>
                  <a:lnTo>
                    <a:pt x="8952" y="4695"/>
                  </a:lnTo>
                  <a:lnTo>
                    <a:pt x="9917" y="2458"/>
                  </a:lnTo>
                  <a:lnTo>
                    <a:pt x="10839" y="220"/>
                  </a:lnTo>
                  <a:lnTo>
                    <a:pt x="10839" y="176"/>
                  </a:lnTo>
                  <a:lnTo>
                    <a:pt x="10839" y="88"/>
                  </a:lnTo>
                  <a:lnTo>
                    <a:pt x="10795" y="44"/>
                  </a:lnTo>
                  <a:lnTo>
                    <a:pt x="10751"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2" name="Google Shape;7112;p166"/>
            <p:cNvSpPr/>
            <p:nvPr/>
          </p:nvSpPr>
          <p:spPr>
            <a:xfrm>
              <a:off x="2697625" y="973375"/>
              <a:ext cx="265500" cy="607775"/>
            </a:xfrm>
            <a:custGeom>
              <a:rect b="b" l="l" r="r" t="t"/>
              <a:pathLst>
                <a:path extrusionOk="0" h="24311" w="10620">
                  <a:moveTo>
                    <a:pt x="10444" y="1"/>
                  </a:moveTo>
                  <a:lnTo>
                    <a:pt x="10400" y="44"/>
                  </a:lnTo>
                  <a:lnTo>
                    <a:pt x="10312" y="88"/>
                  </a:lnTo>
                  <a:lnTo>
                    <a:pt x="10268" y="132"/>
                  </a:lnTo>
                  <a:lnTo>
                    <a:pt x="8206" y="5398"/>
                  </a:lnTo>
                  <a:lnTo>
                    <a:pt x="6758" y="8206"/>
                  </a:lnTo>
                  <a:lnTo>
                    <a:pt x="5266" y="11497"/>
                  </a:lnTo>
                  <a:lnTo>
                    <a:pt x="3862" y="14349"/>
                  </a:lnTo>
                  <a:lnTo>
                    <a:pt x="2019" y="17684"/>
                  </a:lnTo>
                  <a:lnTo>
                    <a:pt x="439" y="20888"/>
                  </a:lnTo>
                  <a:lnTo>
                    <a:pt x="395" y="20931"/>
                  </a:lnTo>
                  <a:lnTo>
                    <a:pt x="0" y="22599"/>
                  </a:lnTo>
                  <a:lnTo>
                    <a:pt x="0" y="22643"/>
                  </a:lnTo>
                  <a:lnTo>
                    <a:pt x="220" y="24179"/>
                  </a:lnTo>
                  <a:lnTo>
                    <a:pt x="263" y="24266"/>
                  </a:lnTo>
                  <a:lnTo>
                    <a:pt x="395" y="24310"/>
                  </a:lnTo>
                  <a:lnTo>
                    <a:pt x="483" y="24310"/>
                  </a:lnTo>
                  <a:lnTo>
                    <a:pt x="527" y="24266"/>
                  </a:lnTo>
                  <a:lnTo>
                    <a:pt x="571" y="24179"/>
                  </a:lnTo>
                  <a:lnTo>
                    <a:pt x="571" y="24135"/>
                  </a:lnTo>
                  <a:lnTo>
                    <a:pt x="351" y="22643"/>
                  </a:lnTo>
                  <a:lnTo>
                    <a:pt x="746" y="21019"/>
                  </a:lnTo>
                  <a:lnTo>
                    <a:pt x="2326" y="17816"/>
                  </a:lnTo>
                  <a:lnTo>
                    <a:pt x="4169" y="14481"/>
                  </a:lnTo>
                  <a:lnTo>
                    <a:pt x="5573" y="11673"/>
                  </a:lnTo>
                  <a:lnTo>
                    <a:pt x="7109" y="8382"/>
                  </a:lnTo>
                  <a:lnTo>
                    <a:pt x="8557" y="5573"/>
                  </a:lnTo>
                  <a:lnTo>
                    <a:pt x="8557" y="5529"/>
                  </a:lnTo>
                  <a:lnTo>
                    <a:pt x="10619" y="264"/>
                  </a:lnTo>
                  <a:lnTo>
                    <a:pt x="10619" y="176"/>
                  </a:lnTo>
                  <a:lnTo>
                    <a:pt x="10619" y="132"/>
                  </a:lnTo>
                  <a:lnTo>
                    <a:pt x="10575" y="44"/>
                  </a:lnTo>
                  <a:lnTo>
                    <a:pt x="10531" y="44"/>
                  </a:lnTo>
                  <a:lnTo>
                    <a:pt x="10444"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3" name="Google Shape;7113;p166"/>
            <p:cNvSpPr/>
            <p:nvPr/>
          </p:nvSpPr>
          <p:spPr>
            <a:xfrm>
              <a:off x="2630700" y="1103925"/>
              <a:ext cx="223825" cy="530975"/>
            </a:xfrm>
            <a:custGeom>
              <a:rect b="b" l="l" r="r" t="t"/>
              <a:pathLst>
                <a:path extrusionOk="0" h="21239" w="8953">
                  <a:moveTo>
                    <a:pt x="8733" y="0"/>
                  </a:moveTo>
                  <a:lnTo>
                    <a:pt x="8689" y="44"/>
                  </a:lnTo>
                  <a:lnTo>
                    <a:pt x="8645" y="88"/>
                  </a:lnTo>
                  <a:lnTo>
                    <a:pt x="6451" y="4388"/>
                  </a:lnTo>
                  <a:lnTo>
                    <a:pt x="5003" y="7372"/>
                  </a:lnTo>
                  <a:lnTo>
                    <a:pt x="3379" y="10356"/>
                  </a:lnTo>
                  <a:lnTo>
                    <a:pt x="1405" y="14261"/>
                  </a:lnTo>
                  <a:lnTo>
                    <a:pt x="1405" y="14305"/>
                  </a:lnTo>
                  <a:lnTo>
                    <a:pt x="790" y="16455"/>
                  </a:lnTo>
                  <a:lnTo>
                    <a:pt x="0" y="21063"/>
                  </a:lnTo>
                  <a:lnTo>
                    <a:pt x="0" y="21107"/>
                  </a:lnTo>
                  <a:lnTo>
                    <a:pt x="44" y="21195"/>
                  </a:lnTo>
                  <a:lnTo>
                    <a:pt x="88" y="21238"/>
                  </a:lnTo>
                  <a:lnTo>
                    <a:pt x="176" y="21238"/>
                  </a:lnTo>
                  <a:lnTo>
                    <a:pt x="308" y="21195"/>
                  </a:lnTo>
                  <a:lnTo>
                    <a:pt x="351" y="21107"/>
                  </a:lnTo>
                  <a:lnTo>
                    <a:pt x="1141" y="16543"/>
                  </a:lnTo>
                  <a:lnTo>
                    <a:pt x="1712" y="14393"/>
                  </a:lnTo>
                  <a:lnTo>
                    <a:pt x="3686" y="10532"/>
                  </a:lnTo>
                  <a:lnTo>
                    <a:pt x="5310" y="7504"/>
                  </a:lnTo>
                  <a:lnTo>
                    <a:pt x="6802" y="4564"/>
                  </a:lnTo>
                  <a:lnTo>
                    <a:pt x="8952" y="264"/>
                  </a:lnTo>
                  <a:lnTo>
                    <a:pt x="8952" y="176"/>
                  </a:lnTo>
                  <a:lnTo>
                    <a:pt x="8952" y="132"/>
                  </a:lnTo>
                  <a:lnTo>
                    <a:pt x="8908" y="44"/>
                  </a:lnTo>
                  <a:lnTo>
                    <a:pt x="8864"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4" name="Google Shape;7114;p166"/>
            <p:cNvSpPr/>
            <p:nvPr/>
          </p:nvSpPr>
          <p:spPr>
            <a:xfrm>
              <a:off x="2619725" y="1124775"/>
              <a:ext cx="194200" cy="436625"/>
            </a:xfrm>
            <a:custGeom>
              <a:rect b="b" l="l" r="r" t="t"/>
              <a:pathLst>
                <a:path extrusionOk="0" h="17465" w="7768">
                  <a:moveTo>
                    <a:pt x="7548" y="0"/>
                  </a:moveTo>
                  <a:lnTo>
                    <a:pt x="7460" y="44"/>
                  </a:lnTo>
                  <a:lnTo>
                    <a:pt x="7416" y="88"/>
                  </a:lnTo>
                  <a:lnTo>
                    <a:pt x="6188" y="2501"/>
                  </a:lnTo>
                  <a:lnTo>
                    <a:pt x="4696" y="5661"/>
                  </a:lnTo>
                  <a:lnTo>
                    <a:pt x="3160" y="8469"/>
                  </a:lnTo>
                  <a:lnTo>
                    <a:pt x="966" y="12681"/>
                  </a:lnTo>
                  <a:lnTo>
                    <a:pt x="176" y="15007"/>
                  </a:lnTo>
                  <a:lnTo>
                    <a:pt x="176" y="15051"/>
                  </a:lnTo>
                  <a:lnTo>
                    <a:pt x="1" y="17245"/>
                  </a:lnTo>
                  <a:lnTo>
                    <a:pt x="1" y="17333"/>
                  </a:lnTo>
                  <a:lnTo>
                    <a:pt x="45" y="17377"/>
                  </a:lnTo>
                  <a:lnTo>
                    <a:pt x="88" y="17421"/>
                  </a:lnTo>
                  <a:lnTo>
                    <a:pt x="176" y="17464"/>
                  </a:lnTo>
                  <a:lnTo>
                    <a:pt x="308" y="17421"/>
                  </a:lnTo>
                  <a:lnTo>
                    <a:pt x="352" y="17289"/>
                  </a:lnTo>
                  <a:lnTo>
                    <a:pt x="527" y="15095"/>
                  </a:lnTo>
                  <a:lnTo>
                    <a:pt x="1273" y="12813"/>
                  </a:lnTo>
                  <a:lnTo>
                    <a:pt x="3467" y="8601"/>
                  </a:lnTo>
                  <a:lnTo>
                    <a:pt x="5003" y="5792"/>
                  </a:lnTo>
                  <a:lnTo>
                    <a:pt x="6539" y="2677"/>
                  </a:lnTo>
                  <a:lnTo>
                    <a:pt x="7767" y="263"/>
                  </a:lnTo>
                  <a:lnTo>
                    <a:pt x="7767" y="176"/>
                  </a:lnTo>
                  <a:lnTo>
                    <a:pt x="7767" y="132"/>
                  </a:lnTo>
                  <a:lnTo>
                    <a:pt x="7724" y="44"/>
                  </a:lnTo>
                  <a:lnTo>
                    <a:pt x="7680"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5" name="Google Shape;7115;p166"/>
            <p:cNvSpPr/>
            <p:nvPr/>
          </p:nvSpPr>
          <p:spPr>
            <a:xfrm>
              <a:off x="2592300" y="1141225"/>
              <a:ext cx="183225" cy="483800"/>
            </a:xfrm>
            <a:custGeom>
              <a:rect b="b" l="l" r="r" t="t"/>
              <a:pathLst>
                <a:path extrusionOk="0" h="19352" w="7329">
                  <a:moveTo>
                    <a:pt x="7153" y="0"/>
                  </a:moveTo>
                  <a:lnTo>
                    <a:pt x="7109" y="44"/>
                  </a:lnTo>
                  <a:lnTo>
                    <a:pt x="7022" y="44"/>
                  </a:lnTo>
                  <a:lnTo>
                    <a:pt x="7022" y="132"/>
                  </a:lnTo>
                  <a:lnTo>
                    <a:pt x="5749" y="2677"/>
                  </a:lnTo>
                  <a:lnTo>
                    <a:pt x="4476" y="5178"/>
                  </a:lnTo>
                  <a:lnTo>
                    <a:pt x="1229" y="11277"/>
                  </a:lnTo>
                  <a:lnTo>
                    <a:pt x="1229" y="11321"/>
                  </a:lnTo>
                  <a:lnTo>
                    <a:pt x="308" y="13735"/>
                  </a:lnTo>
                  <a:lnTo>
                    <a:pt x="308" y="13779"/>
                  </a:lnTo>
                  <a:lnTo>
                    <a:pt x="1" y="16017"/>
                  </a:lnTo>
                  <a:lnTo>
                    <a:pt x="1" y="16060"/>
                  </a:lnTo>
                  <a:lnTo>
                    <a:pt x="132" y="19176"/>
                  </a:lnTo>
                  <a:lnTo>
                    <a:pt x="132" y="19264"/>
                  </a:lnTo>
                  <a:lnTo>
                    <a:pt x="176" y="19308"/>
                  </a:lnTo>
                  <a:lnTo>
                    <a:pt x="308" y="19351"/>
                  </a:lnTo>
                  <a:lnTo>
                    <a:pt x="396" y="19351"/>
                  </a:lnTo>
                  <a:lnTo>
                    <a:pt x="439" y="19308"/>
                  </a:lnTo>
                  <a:lnTo>
                    <a:pt x="483" y="19264"/>
                  </a:lnTo>
                  <a:lnTo>
                    <a:pt x="483" y="19176"/>
                  </a:lnTo>
                  <a:lnTo>
                    <a:pt x="352" y="16060"/>
                  </a:lnTo>
                  <a:lnTo>
                    <a:pt x="659" y="13866"/>
                  </a:lnTo>
                  <a:lnTo>
                    <a:pt x="1536" y="11453"/>
                  </a:lnTo>
                  <a:lnTo>
                    <a:pt x="4827" y="5354"/>
                  </a:lnTo>
                  <a:lnTo>
                    <a:pt x="6100" y="2852"/>
                  </a:lnTo>
                  <a:lnTo>
                    <a:pt x="7329" y="264"/>
                  </a:lnTo>
                  <a:lnTo>
                    <a:pt x="7329" y="176"/>
                  </a:lnTo>
                  <a:lnTo>
                    <a:pt x="7329" y="132"/>
                  </a:lnTo>
                  <a:lnTo>
                    <a:pt x="7285" y="88"/>
                  </a:lnTo>
                  <a:lnTo>
                    <a:pt x="7241" y="44"/>
                  </a:lnTo>
                  <a:lnTo>
                    <a:pt x="7153"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6" name="Google Shape;7116;p166"/>
            <p:cNvSpPr/>
            <p:nvPr/>
          </p:nvSpPr>
          <p:spPr>
            <a:xfrm>
              <a:off x="2263200" y="1174125"/>
              <a:ext cx="342300" cy="810725"/>
            </a:xfrm>
            <a:custGeom>
              <a:rect b="b" l="l" r="r" t="t"/>
              <a:pathLst>
                <a:path extrusionOk="0" h="32429" w="13692">
                  <a:moveTo>
                    <a:pt x="13384" y="1"/>
                  </a:moveTo>
                  <a:lnTo>
                    <a:pt x="13340" y="88"/>
                  </a:lnTo>
                  <a:lnTo>
                    <a:pt x="11014" y="4389"/>
                  </a:lnTo>
                  <a:lnTo>
                    <a:pt x="9479" y="7241"/>
                  </a:lnTo>
                  <a:lnTo>
                    <a:pt x="8294" y="9918"/>
                  </a:lnTo>
                  <a:lnTo>
                    <a:pt x="7723" y="11980"/>
                  </a:lnTo>
                  <a:lnTo>
                    <a:pt x="7723" y="12024"/>
                  </a:lnTo>
                  <a:lnTo>
                    <a:pt x="7548" y="16544"/>
                  </a:lnTo>
                  <a:lnTo>
                    <a:pt x="7153" y="17816"/>
                  </a:lnTo>
                  <a:lnTo>
                    <a:pt x="5003" y="21502"/>
                  </a:lnTo>
                  <a:lnTo>
                    <a:pt x="1975" y="26329"/>
                  </a:lnTo>
                  <a:lnTo>
                    <a:pt x="0" y="31682"/>
                  </a:lnTo>
                  <a:lnTo>
                    <a:pt x="0" y="31770"/>
                  </a:lnTo>
                  <a:lnTo>
                    <a:pt x="0" y="31814"/>
                  </a:lnTo>
                  <a:lnTo>
                    <a:pt x="352" y="32340"/>
                  </a:lnTo>
                  <a:lnTo>
                    <a:pt x="395" y="32428"/>
                  </a:lnTo>
                  <a:lnTo>
                    <a:pt x="571" y="32428"/>
                  </a:lnTo>
                  <a:lnTo>
                    <a:pt x="615" y="32384"/>
                  </a:lnTo>
                  <a:lnTo>
                    <a:pt x="2897" y="30015"/>
                  </a:lnTo>
                  <a:lnTo>
                    <a:pt x="2940" y="29971"/>
                  </a:lnTo>
                  <a:lnTo>
                    <a:pt x="2940" y="29927"/>
                  </a:lnTo>
                  <a:lnTo>
                    <a:pt x="2940" y="29839"/>
                  </a:lnTo>
                  <a:lnTo>
                    <a:pt x="2897" y="29795"/>
                  </a:lnTo>
                  <a:lnTo>
                    <a:pt x="2853" y="29752"/>
                  </a:lnTo>
                  <a:lnTo>
                    <a:pt x="2721" y="29752"/>
                  </a:lnTo>
                  <a:lnTo>
                    <a:pt x="2633" y="29795"/>
                  </a:lnTo>
                  <a:lnTo>
                    <a:pt x="527" y="31989"/>
                  </a:lnTo>
                  <a:lnTo>
                    <a:pt x="352" y="31726"/>
                  </a:lnTo>
                  <a:lnTo>
                    <a:pt x="2282" y="26504"/>
                  </a:lnTo>
                  <a:lnTo>
                    <a:pt x="5310" y="21678"/>
                  </a:lnTo>
                  <a:lnTo>
                    <a:pt x="7460" y="17992"/>
                  </a:lnTo>
                  <a:lnTo>
                    <a:pt x="7504" y="17948"/>
                  </a:lnTo>
                  <a:lnTo>
                    <a:pt x="7899" y="16631"/>
                  </a:lnTo>
                  <a:lnTo>
                    <a:pt x="7899" y="16587"/>
                  </a:lnTo>
                  <a:lnTo>
                    <a:pt x="8074" y="12024"/>
                  </a:lnTo>
                  <a:lnTo>
                    <a:pt x="8645" y="10049"/>
                  </a:lnTo>
                  <a:lnTo>
                    <a:pt x="9830" y="7373"/>
                  </a:lnTo>
                  <a:lnTo>
                    <a:pt x="11322" y="4564"/>
                  </a:lnTo>
                  <a:lnTo>
                    <a:pt x="13647" y="264"/>
                  </a:lnTo>
                  <a:lnTo>
                    <a:pt x="13691" y="176"/>
                  </a:lnTo>
                  <a:lnTo>
                    <a:pt x="13691" y="88"/>
                  </a:lnTo>
                  <a:lnTo>
                    <a:pt x="13647" y="45"/>
                  </a:lnTo>
                  <a:lnTo>
                    <a:pt x="13603"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7" name="Google Shape;7117;p166"/>
            <p:cNvSpPr/>
            <p:nvPr/>
          </p:nvSpPr>
          <p:spPr>
            <a:xfrm>
              <a:off x="3125450" y="769325"/>
              <a:ext cx="242475" cy="648375"/>
            </a:xfrm>
            <a:custGeom>
              <a:rect b="b" l="l" r="r" t="t"/>
              <a:pathLst>
                <a:path extrusionOk="0" h="25935" w="9699">
                  <a:moveTo>
                    <a:pt x="9479" y="1"/>
                  </a:moveTo>
                  <a:lnTo>
                    <a:pt x="9435" y="45"/>
                  </a:lnTo>
                  <a:lnTo>
                    <a:pt x="9391" y="89"/>
                  </a:lnTo>
                  <a:lnTo>
                    <a:pt x="8996" y="878"/>
                  </a:lnTo>
                  <a:lnTo>
                    <a:pt x="8952" y="878"/>
                  </a:lnTo>
                  <a:lnTo>
                    <a:pt x="8162" y="2941"/>
                  </a:lnTo>
                  <a:lnTo>
                    <a:pt x="6846" y="6846"/>
                  </a:lnTo>
                  <a:lnTo>
                    <a:pt x="5573" y="9742"/>
                  </a:lnTo>
                  <a:lnTo>
                    <a:pt x="4652" y="11410"/>
                  </a:lnTo>
                  <a:lnTo>
                    <a:pt x="3862" y="12989"/>
                  </a:lnTo>
                  <a:lnTo>
                    <a:pt x="3160" y="14525"/>
                  </a:lnTo>
                  <a:lnTo>
                    <a:pt x="2590" y="16017"/>
                  </a:lnTo>
                  <a:lnTo>
                    <a:pt x="2019" y="17553"/>
                  </a:lnTo>
                  <a:lnTo>
                    <a:pt x="1536" y="19089"/>
                  </a:lnTo>
                  <a:lnTo>
                    <a:pt x="483" y="22380"/>
                  </a:lnTo>
                  <a:lnTo>
                    <a:pt x="88" y="23696"/>
                  </a:lnTo>
                  <a:lnTo>
                    <a:pt x="88" y="23740"/>
                  </a:lnTo>
                  <a:lnTo>
                    <a:pt x="1" y="25759"/>
                  </a:lnTo>
                  <a:lnTo>
                    <a:pt x="1" y="25802"/>
                  </a:lnTo>
                  <a:lnTo>
                    <a:pt x="44" y="25846"/>
                  </a:lnTo>
                  <a:lnTo>
                    <a:pt x="88" y="25890"/>
                  </a:lnTo>
                  <a:lnTo>
                    <a:pt x="176" y="25934"/>
                  </a:lnTo>
                  <a:lnTo>
                    <a:pt x="308" y="25890"/>
                  </a:lnTo>
                  <a:lnTo>
                    <a:pt x="352" y="25759"/>
                  </a:lnTo>
                  <a:lnTo>
                    <a:pt x="439" y="23784"/>
                  </a:lnTo>
                  <a:lnTo>
                    <a:pt x="834" y="22511"/>
                  </a:lnTo>
                  <a:lnTo>
                    <a:pt x="1844" y="19220"/>
                  </a:lnTo>
                  <a:lnTo>
                    <a:pt x="2370" y="17685"/>
                  </a:lnTo>
                  <a:lnTo>
                    <a:pt x="2897" y="16149"/>
                  </a:lnTo>
                  <a:lnTo>
                    <a:pt x="3511" y="14657"/>
                  </a:lnTo>
                  <a:lnTo>
                    <a:pt x="4169" y="13121"/>
                  </a:lnTo>
                  <a:lnTo>
                    <a:pt x="4959" y="11541"/>
                  </a:lnTo>
                  <a:lnTo>
                    <a:pt x="5881" y="9874"/>
                  </a:lnTo>
                  <a:lnTo>
                    <a:pt x="7153" y="6978"/>
                  </a:lnTo>
                  <a:lnTo>
                    <a:pt x="8513" y="3029"/>
                  </a:lnTo>
                  <a:lnTo>
                    <a:pt x="9303" y="1010"/>
                  </a:lnTo>
                  <a:lnTo>
                    <a:pt x="9698" y="264"/>
                  </a:lnTo>
                  <a:lnTo>
                    <a:pt x="9698" y="176"/>
                  </a:lnTo>
                  <a:lnTo>
                    <a:pt x="9698" y="89"/>
                  </a:lnTo>
                  <a:lnTo>
                    <a:pt x="9698" y="45"/>
                  </a:lnTo>
                  <a:lnTo>
                    <a:pt x="9610"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8" name="Google Shape;7118;p166"/>
            <p:cNvSpPr/>
            <p:nvPr/>
          </p:nvSpPr>
          <p:spPr>
            <a:xfrm>
              <a:off x="3734300" y="758375"/>
              <a:ext cx="1192475" cy="1433800"/>
            </a:xfrm>
            <a:custGeom>
              <a:rect b="b" l="l" r="r" t="t"/>
              <a:pathLst>
                <a:path extrusionOk="0" h="57352" w="47699">
                  <a:moveTo>
                    <a:pt x="22906" y="0"/>
                  </a:moveTo>
                  <a:lnTo>
                    <a:pt x="22862" y="44"/>
                  </a:lnTo>
                  <a:lnTo>
                    <a:pt x="22818" y="88"/>
                  </a:lnTo>
                  <a:lnTo>
                    <a:pt x="21063" y="2764"/>
                  </a:lnTo>
                  <a:lnTo>
                    <a:pt x="21063" y="2808"/>
                  </a:lnTo>
                  <a:lnTo>
                    <a:pt x="19703" y="5968"/>
                  </a:lnTo>
                  <a:lnTo>
                    <a:pt x="19483" y="6582"/>
                  </a:lnTo>
                  <a:lnTo>
                    <a:pt x="19176" y="7196"/>
                  </a:lnTo>
                  <a:lnTo>
                    <a:pt x="18562" y="8337"/>
                  </a:lnTo>
                  <a:lnTo>
                    <a:pt x="17816" y="9434"/>
                  </a:lnTo>
                  <a:lnTo>
                    <a:pt x="17070" y="10487"/>
                  </a:lnTo>
                  <a:lnTo>
                    <a:pt x="16236" y="11497"/>
                  </a:lnTo>
                  <a:lnTo>
                    <a:pt x="15358" y="12506"/>
                  </a:lnTo>
                  <a:lnTo>
                    <a:pt x="13559" y="14437"/>
                  </a:lnTo>
                  <a:lnTo>
                    <a:pt x="11629" y="16543"/>
                  </a:lnTo>
                  <a:lnTo>
                    <a:pt x="10707" y="17596"/>
                  </a:lnTo>
                  <a:lnTo>
                    <a:pt x="9873" y="18693"/>
                  </a:lnTo>
                  <a:lnTo>
                    <a:pt x="7679" y="21326"/>
                  </a:lnTo>
                  <a:lnTo>
                    <a:pt x="7635" y="21414"/>
                  </a:lnTo>
                  <a:lnTo>
                    <a:pt x="7416" y="22423"/>
                  </a:lnTo>
                  <a:lnTo>
                    <a:pt x="7416" y="22467"/>
                  </a:lnTo>
                  <a:lnTo>
                    <a:pt x="7855" y="25670"/>
                  </a:lnTo>
                  <a:lnTo>
                    <a:pt x="7723" y="26591"/>
                  </a:lnTo>
                  <a:lnTo>
                    <a:pt x="6889" y="26284"/>
                  </a:lnTo>
                  <a:lnTo>
                    <a:pt x="6802" y="26240"/>
                  </a:lnTo>
                  <a:lnTo>
                    <a:pt x="6714" y="26284"/>
                  </a:lnTo>
                  <a:lnTo>
                    <a:pt x="4125" y="27645"/>
                  </a:lnTo>
                  <a:lnTo>
                    <a:pt x="4037" y="27732"/>
                  </a:lnTo>
                  <a:lnTo>
                    <a:pt x="3511" y="29268"/>
                  </a:lnTo>
                  <a:lnTo>
                    <a:pt x="3467" y="29312"/>
                  </a:lnTo>
                  <a:lnTo>
                    <a:pt x="3160" y="31243"/>
                  </a:lnTo>
                  <a:lnTo>
                    <a:pt x="3160" y="31287"/>
                  </a:lnTo>
                  <a:lnTo>
                    <a:pt x="3467" y="33788"/>
                  </a:lnTo>
                  <a:lnTo>
                    <a:pt x="3598" y="35017"/>
                  </a:lnTo>
                  <a:lnTo>
                    <a:pt x="3642" y="36157"/>
                  </a:lnTo>
                  <a:lnTo>
                    <a:pt x="3686" y="37167"/>
                  </a:lnTo>
                  <a:lnTo>
                    <a:pt x="3686" y="38088"/>
                  </a:lnTo>
                  <a:lnTo>
                    <a:pt x="3598" y="38966"/>
                  </a:lnTo>
                  <a:lnTo>
                    <a:pt x="3511" y="39712"/>
                  </a:lnTo>
                  <a:lnTo>
                    <a:pt x="3379" y="40414"/>
                  </a:lnTo>
                  <a:lnTo>
                    <a:pt x="3204" y="41028"/>
                  </a:lnTo>
                  <a:lnTo>
                    <a:pt x="3028" y="41599"/>
                  </a:lnTo>
                  <a:lnTo>
                    <a:pt x="2809" y="42081"/>
                  </a:lnTo>
                  <a:lnTo>
                    <a:pt x="2589" y="42520"/>
                  </a:lnTo>
                  <a:lnTo>
                    <a:pt x="2326" y="42871"/>
                  </a:lnTo>
                  <a:lnTo>
                    <a:pt x="2063" y="43178"/>
                  </a:lnTo>
                  <a:lnTo>
                    <a:pt x="1799" y="43442"/>
                  </a:lnTo>
                  <a:lnTo>
                    <a:pt x="1536" y="43705"/>
                  </a:lnTo>
                  <a:lnTo>
                    <a:pt x="1229" y="43880"/>
                  </a:lnTo>
                  <a:lnTo>
                    <a:pt x="1185" y="43924"/>
                  </a:lnTo>
                  <a:lnTo>
                    <a:pt x="44" y="45285"/>
                  </a:lnTo>
                  <a:lnTo>
                    <a:pt x="0" y="45372"/>
                  </a:lnTo>
                  <a:lnTo>
                    <a:pt x="0" y="45416"/>
                  </a:lnTo>
                  <a:lnTo>
                    <a:pt x="88" y="46118"/>
                  </a:lnTo>
                  <a:lnTo>
                    <a:pt x="1361" y="50638"/>
                  </a:lnTo>
                  <a:lnTo>
                    <a:pt x="2326" y="53446"/>
                  </a:lnTo>
                  <a:lnTo>
                    <a:pt x="2370" y="53446"/>
                  </a:lnTo>
                  <a:lnTo>
                    <a:pt x="3774" y="55728"/>
                  </a:lnTo>
                  <a:lnTo>
                    <a:pt x="5047" y="57176"/>
                  </a:lnTo>
                  <a:lnTo>
                    <a:pt x="5134" y="57220"/>
                  </a:lnTo>
                  <a:lnTo>
                    <a:pt x="5529" y="57352"/>
                  </a:lnTo>
                  <a:lnTo>
                    <a:pt x="5617" y="57352"/>
                  </a:lnTo>
                  <a:lnTo>
                    <a:pt x="6670" y="56957"/>
                  </a:lnTo>
                  <a:lnTo>
                    <a:pt x="6714" y="56913"/>
                  </a:lnTo>
                  <a:lnTo>
                    <a:pt x="7460" y="56035"/>
                  </a:lnTo>
                  <a:lnTo>
                    <a:pt x="7504" y="55991"/>
                  </a:lnTo>
                  <a:lnTo>
                    <a:pt x="7943" y="54850"/>
                  </a:lnTo>
                  <a:lnTo>
                    <a:pt x="7943" y="54807"/>
                  </a:lnTo>
                  <a:lnTo>
                    <a:pt x="8118" y="52261"/>
                  </a:lnTo>
                  <a:lnTo>
                    <a:pt x="8118" y="52174"/>
                  </a:lnTo>
                  <a:lnTo>
                    <a:pt x="7592" y="50726"/>
                  </a:lnTo>
                  <a:lnTo>
                    <a:pt x="4827" y="46118"/>
                  </a:lnTo>
                  <a:lnTo>
                    <a:pt x="4432" y="45241"/>
                  </a:lnTo>
                  <a:lnTo>
                    <a:pt x="4564" y="44933"/>
                  </a:lnTo>
                  <a:lnTo>
                    <a:pt x="5003" y="44626"/>
                  </a:lnTo>
                  <a:lnTo>
                    <a:pt x="8118" y="43793"/>
                  </a:lnTo>
                  <a:lnTo>
                    <a:pt x="11278" y="45460"/>
                  </a:lnTo>
                  <a:lnTo>
                    <a:pt x="12682" y="45987"/>
                  </a:lnTo>
                  <a:lnTo>
                    <a:pt x="14744" y="47347"/>
                  </a:lnTo>
                  <a:lnTo>
                    <a:pt x="14788" y="47347"/>
                  </a:lnTo>
                  <a:lnTo>
                    <a:pt x="18386" y="49102"/>
                  </a:lnTo>
                  <a:lnTo>
                    <a:pt x="20931" y="49936"/>
                  </a:lnTo>
                  <a:lnTo>
                    <a:pt x="21019" y="49936"/>
                  </a:lnTo>
                  <a:lnTo>
                    <a:pt x="25100" y="49234"/>
                  </a:lnTo>
                  <a:lnTo>
                    <a:pt x="26329" y="49321"/>
                  </a:lnTo>
                  <a:lnTo>
                    <a:pt x="26416" y="49321"/>
                  </a:lnTo>
                  <a:lnTo>
                    <a:pt x="27162" y="49102"/>
                  </a:lnTo>
                  <a:lnTo>
                    <a:pt x="27206" y="49102"/>
                  </a:lnTo>
                  <a:lnTo>
                    <a:pt x="30497" y="47127"/>
                  </a:lnTo>
                  <a:lnTo>
                    <a:pt x="32735" y="46689"/>
                  </a:lnTo>
                  <a:lnTo>
                    <a:pt x="35631" y="45855"/>
                  </a:lnTo>
                  <a:lnTo>
                    <a:pt x="35675" y="45811"/>
                  </a:lnTo>
                  <a:lnTo>
                    <a:pt x="36992" y="45065"/>
                  </a:lnTo>
                  <a:lnTo>
                    <a:pt x="39668" y="42959"/>
                  </a:lnTo>
                  <a:lnTo>
                    <a:pt x="39712" y="42915"/>
                  </a:lnTo>
                  <a:lnTo>
                    <a:pt x="41555" y="40896"/>
                  </a:lnTo>
                  <a:lnTo>
                    <a:pt x="42564" y="39448"/>
                  </a:lnTo>
                  <a:lnTo>
                    <a:pt x="42608" y="39405"/>
                  </a:lnTo>
                  <a:lnTo>
                    <a:pt x="43398" y="37474"/>
                  </a:lnTo>
                  <a:lnTo>
                    <a:pt x="43442" y="37430"/>
                  </a:lnTo>
                  <a:lnTo>
                    <a:pt x="44451" y="33349"/>
                  </a:lnTo>
                  <a:lnTo>
                    <a:pt x="45197" y="32120"/>
                  </a:lnTo>
                  <a:lnTo>
                    <a:pt x="45636" y="31067"/>
                  </a:lnTo>
                  <a:lnTo>
                    <a:pt x="46031" y="29926"/>
                  </a:lnTo>
                  <a:lnTo>
                    <a:pt x="46382" y="28654"/>
                  </a:lnTo>
                  <a:lnTo>
                    <a:pt x="46733" y="27381"/>
                  </a:lnTo>
                  <a:lnTo>
                    <a:pt x="47303" y="24968"/>
                  </a:lnTo>
                  <a:lnTo>
                    <a:pt x="47698" y="23125"/>
                  </a:lnTo>
                  <a:lnTo>
                    <a:pt x="47698" y="23037"/>
                  </a:lnTo>
                  <a:lnTo>
                    <a:pt x="47655" y="22993"/>
                  </a:lnTo>
                  <a:lnTo>
                    <a:pt x="47611" y="22906"/>
                  </a:lnTo>
                  <a:lnTo>
                    <a:pt x="47435" y="22906"/>
                  </a:lnTo>
                  <a:lnTo>
                    <a:pt x="47391" y="22993"/>
                  </a:lnTo>
                  <a:lnTo>
                    <a:pt x="47347" y="23037"/>
                  </a:lnTo>
                  <a:lnTo>
                    <a:pt x="46996" y="24880"/>
                  </a:lnTo>
                  <a:lnTo>
                    <a:pt x="46426" y="27250"/>
                  </a:lnTo>
                  <a:lnTo>
                    <a:pt x="46075" y="28522"/>
                  </a:lnTo>
                  <a:lnTo>
                    <a:pt x="45680" y="29795"/>
                  </a:lnTo>
                  <a:lnTo>
                    <a:pt x="45285" y="30936"/>
                  </a:lnTo>
                  <a:lnTo>
                    <a:pt x="44890" y="31989"/>
                  </a:lnTo>
                  <a:lnTo>
                    <a:pt x="44144" y="33217"/>
                  </a:lnTo>
                  <a:lnTo>
                    <a:pt x="44100" y="33261"/>
                  </a:lnTo>
                  <a:lnTo>
                    <a:pt x="43091" y="37342"/>
                  </a:lnTo>
                  <a:lnTo>
                    <a:pt x="42257" y="39273"/>
                  </a:lnTo>
                  <a:lnTo>
                    <a:pt x="41292" y="40677"/>
                  </a:lnTo>
                  <a:lnTo>
                    <a:pt x="39449" y="42696"/>
                  </a:lnTo>
                  <a:lnTo>
                    <a:pt x="36772" y="44802"/>
                  </a:lnTo>
                  <a:lnTo>
                    <a:pt x="35500" y="45504"/>
                  </a:lnTo>
                  <a:lnTo>
                    <a:pt x="32647" y="46382"/>
                  </a:lnTo>
                  <a:lnTo>
                    <a:pt x="30409" y="46820"/>
                  </a:lnTo>
                  <a:lnTo>
                    <a:pt x="30366" y="46820"/>
                  </a:lnTo>
                  <a:lnTo>
                    <a:pt x="27031" y="48795"/>
                  </a:lnTo>
                  <a:lnTo>
                    <a:pt x="26329" y="48970"/>
                  </a:lnTo>
                  <a:lnTo>
                    <a:pt x="25100" y="48883"/>
                  </a:lnTo>
                  <a:lnTo>
                    <a:pt x="25056" y="48883"/>
                  </a:lnTo>
                  <a:lnTo>
                    <a:pt x="20975" y="49585"/>
                  </a:lnTo>
                  <a:lnTo>
                    <a:pt x="18518" y="48795"/>
                  </a:lnTo>
                  <a:lnTo>
                    <a:pt x="14920" y="47040"/>
                  </a:lnTo>
                  <a:lnTo>
                    <a:pt x="12857" y="45679"/>
                  </a:lnTo>
                  <a:lnTo>
                    <a:pt x="11409" y="45109"/>
                  </a:lnTo>
                  <a:lnTo>
                    <a:pt x="8250" y="43442"/>
                  </a:lnTo>
                  <a:lnTo>
                    <a:pt x="8118" y="43442"/>
                  </a:lnTo>
                  <a:lnTo>
                    <a:pt x="4871" y="44275"/>
                  </a:lnTo>
                  <a:lnTo>
                    <a:pt x="4827" y="44319"/>
                  </a:lnTo>
                  <a:lnTo>
                    <a:pt x="4301" y="44670"/>
                  </a:lnTo>
                  <a:lnTo>
                    <a:pt x="4257" y="44714"/>
                  </a:lnTo>
                  <a:lnTo>
                    <a:pt x="4081" y="45197"/>
                  </a:lnTo>
                  <a:lnTo>
                    <a:pt x="4037" y="45285"/>
                  </a:lnTo>
                  <a:lnTo>
                    <a:pt x="4081" y="45328"/>
                  </a:lnTo>
                  <a:lnTo>
                    <a:pt x="4520" y="46294"/>
                  </a:lnTo>
                  <a:lnTo>
                    <a:pt x="7284" y="50901"/>
                  </a:lnTo>
                  <a:lnTo>
                    <a:pt x="7767" y="52261"/>
                  </a:lnTo>
                  <a:lnTo>
                    <a:pt x="7592" y="54763"/>
                  </a:lnTo>
                  <a:lnTo>
                    <a:pt x="7197" y="55816"/>
                  </a:lnTo>
                  <a:lnTo>
                    <a:pt x="6495" y="56650"/>
                  </a:lnTo>
                  <a:lnTo>
                    <a:pt x="5529" y="57001"/>
                  </a:lnTo>
                  <a:lnTo>
                    <a:pt x="5310" y="56913"/>
                  </a:lnTo>
                  <a:lnTo>
                    <a:pt x="4037" y="55509"/>
                  </a:lnTo>
                  <a:lnTo>
                    <a:pt x="2677" y="53271"/>
                  </a:lnTo>
                  <a:lnTo>
                    <a:pt x="1668" y="50506"/>
                  </a:lnTo>
                  <a:lnTo>
                    <a:pt x="439" y="46030"/>
                  </a:lnTo>
                  <a:lnTo>
                    <a:pt x="351" y="45460"/>
                  </a:lnTo>
                  <a:lnTo>
                    <a:pt x="1448" y="44144"/>
                  </a:lnTo>
                  <a:lnTo>
                    <a:pt x="1931" y="43793"/>
                  </a:lnTo>
                  <a:lnTo>
                    <a:pt x="2370" y="43398"/>
                  </a:lnTo>
                  <a:lnTo>
                    <a:pt x="2721" y="42915"/>
                  </a:lnTo>
                  <a:lnTo>
                    <a:pt x="3072" y="42345"/>
                  </a:lnTo>
                  <a:lnTo>
                    <a:pt x="3335" y="41774"/>
                  </a:lnTo>
                  <a:lnTo>
                    <a:pt x="3555" y="41116"/>
                  </a:lnTo>
                  <a:lnTo>
                    <a:pt x="3730" y="40458"/>
                  </a:lnTo>
                  <a:lnTo>
                    <a:pt x="3862" y="39756"/>
                  </a:lnTo>
                  <a:lnTo>
                    <a:pt x="3949" y="39010"/>
                  </a:lnTo>
                  <a:lnTo>
                    <a:pt x="3993" y="38264"/>
                  </a:lnTo>
                  <a:lnTo>
                    <a:pt x="4037" y="37518"/>
                  </a:lnTo>
                  <a:lnTo>
                    <a:pt x="4037" y="36772"/>
                  </a:lnTo>
                  <a:lnTo>
                    <a:pt x="3949" y="35236"/>
                  </a:lnTo>
                  <a:lnTo>
                    <a:pt x="3818" y="33744"/>
                  </a:lnTo>
                  <a:lnTo>
                    <a:pt x="3511" y="31287"/>
                  </a:lnTo>
                  <a:lnTo>
                    <a:pt x="3818" y="29400"/>
                  </a:lnTo>
                  <a:lnTo>
                    <a:pt x="4344" y="27908"/>
                  </a:lnTo>
                  <a:lnTo>
                    <a:pt x="6846" y="26635"/>
                  </a:lnTo>
                  <a:lnTo>
                    <a:pt x="7811" y="26986"/>
                  </a:lnTo>
                  <a:lnTo>
                    <a:pt x="7987" y="26986"/>
                  </a:lnTo>
                  <a:lnTo>
                    <a:pt x="8030" y="26943"/>
                  </a:lnTo>
                  <a:lnTo>
                    <a:pt x="8074" y="26855"/>
                  </a:lnTo>
                  <a:lnTo>
                    <a:pt x="8206" y="25714"/>
                  </a:lnTo>
                  <a:lnTo>
                    <a:pt x="8206" y="25670"/>
                  </a:lnTo>
                  <a:lnTo>
                    <a:pt x="7767" y="22423"/>
                  </a:lnTo>
                  <a:lnTo>
                    <a:pt x="7943" y="21501"/>
                  </a:lnTo>
                  <a:lnTo>
                    <a:pt x="10137" y="18912"/>
                  </a:lnTo>
                  <a:lnTo>
                    <a:pt x="11014" y="17815"/>
                  </a:lnTo>
                  <a:lnTo>
                    <a:pt x="11892" y="16762"/>
                  </a:lnTo>
                  <a:lnTo>
                    <a:pt x="13823" y="14700"/>
                  </a:lnTo>
                  <a:lnTo>
                    <a:pt x="15622" y="12725"/>
                  </a:lnTo>
                  <a:lnTo>
                    <a:pt x="16499" y="11716"/>
                  </a:lnTo>
                  <a:lnTo>
                    <a:pt x="17333" y="10707"/>
                  </a:lnTo>
                  <a:lnTo>
                    <a:pt x="18123" y="9610"/>
                  </a:lnTo>
                  <a:lnTo>
                    <a:pt x="18869" y="8513"/>
                  </a:lnTo>
                  <a:lnTo>
                    <a:pt x="19176" y="7942"/>
                  </a:lnTo>
                  <a:lnTo>
                    <a:pt x="19483" y="7328"/>
                  </a:lnTo>
                  <a:lnTo>
                    <a:pt x="19790" y="6714"/>
                  </a:lnTo>
                  <a:lnTo>
                    <a:pt x="20054" y="6099"/>
                  </a:lnTo>
                  <a:lnTo>
                    <a:pt x="21370" y="2940"/>
                  </a:lnTo>
                  <a:lnTo>
                    <a:pt x="23125" y="263"/>
                  </a:lnTo>
                  <a:lnTo>
                    <a:pt x="23125" y="219"/>
                  </a:lnTo>
                  <a:lnTo>
                    <a:pt x="23125" y="132"/>
                  </a:lnTo>
                  <a:lnTo>
                    <a:pt x="23125" y="88"/>
                  </a:lnTo>
                  <a:lnTo>
                    <a:pt x="23038" y="44"/>
                  </a:lnTo>
                  <a:lnTo>
                    <a:pt x="22994"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9" name="Google Shape;7119;p166"/>
            <p:cNvSpPr/>
            <p:nvPr/>
          </p:nvSpPr>
          <p:spPr>
            <a:xfrm>
              <a:off x="3959175" y="763850"/>
              <a:ext cx="850225" cy="1129950"/>
            </a:xfrm>
            <a:custGeom>
              <a:rect b="b" l="l" r="r" t="t"/>
              <a:pathLst>
                <a:path extrusionOk="0" h="45198" w="34009">
                  <a:moveTo>
                    <a:pt x="17421" y="0"/>
                  </a:moveTo>
                  <a:lnTo>
                    <a:pt x="17377" y="44"/>
                  </a:lnTo>
                  <a:lnTo>
                    <a:pt x="17334" y="88"/>
                  </a:lnTo>
                  <a:lnTo>
                    <a:pt x="15666" y="2458"/>
                  </a:lnTo>
                  <a:lnTo>
                    <a:pt x="15666" y="2502"/>
                  </a:lnTo>
                  <a:lnTo>
                    <a:pt x="13823" y="5924"/>
                  </a:lnTo>
                  <a:lnTo>
                    <a:pt x="13779" y="5968"/>
                  </a:lnTo>
                  <a:lnTo>
                    <a:pt x="13516" y="7328"/>
                  </a:lnTo>
                  <a:lnTo>
                    <a:pt x="13516" y="7372"/>
                  </a:lnTo>
                  <a:lnTo>
                    <a:pt x="13253" y="11936"/>
                  </a:lnTo>
                  <a:lnTo>
                    <a:pt x="12946" y="12682"/>
                  </a:lnTo>
                  <a:lnTo>
                    <a:pt x="11059" y="15534"/>
                  </a:lnTo>
                  <a:lnTo>
                    <a:pt x="8952" y="18342"/>
                  </a:lnTo>
                  <a:lnTo>
                    <a:pt x="8909" y="18430"/>
                  </a:lnTo>
                  <a:lnTo>
                    <a:pt x="8865" y="18869"/>
                  </a:lnTo>
                  <a:lnTo>
                    <a:pt x="8865" y="18957"/>
                  </a:lnTo>
                  <a:lnTo>
                    <a:pt x="8952" y="19044"/>
                  </a:lnTo>
                  <a:lnTo>
                    <a:pt x="9260" y="19220"/>
                  </a:lnTo>
                  <a:lnTo>
                    <a:pt x="9391" y="19571"/>
                  </a:lnTo>
                  <a:lnTo>
                    <a:pt x="9084" y="20712"/>
                  </a:lnTo>
                  <a:lnTo>
                    <a:pt x="7548" y="23959"/>
                  </a:lnTo>
                  <a:lnTo>
                    <a:pt x="6407" y="25934"/>
                  </a:lnTo>
                  <a:lnTo>
                    <a:pt x="6012" y="26197"/>
                  </a:lnTo>
                  <a:lnTo>
                    <a:pt x="5749" y="26197"/>
                  </a:lnTo>
                  <a:lnTo>
                    <a:pt x="3511" y="24881"/>
                  </a:lnTo>
                  <a:lnTo>
                    <a:pt x="3423" y="24837"/>
                  </a:lnTo>
                  <a:lnTo>
                    <a:pt x="3336" y="24837"/>
                  </a:lnTo>
                  <a:lnTo>
                    <a:pt x="3292" y="24924"/>
                  </a:lnTo>
                  <a:lnTo>
                    <a:pt x="3248" y="24968"/>
                  </a:lnTo>
                  <a:lnTo>
                    <a:pt x="2809" y="26987"/>
                  </a:lnTo>
                  <a:lnTo>
                    <a:pt x="2239" y="28040"/>
                  </a:lnTo>
                  <a:lnTo>
                    <a:pt x="1142" y="28874"/>
                  </a:lnTo>
                  <a:lnTo>
                    <a:pt x="396" y="29576"/>
                  </a:lnTo>
                  <a:lnTo>
                    <a:pt x="352" y="29620"/>
                  </a:lnTo>
                  <a:lnTo>
                    <a:pt x="89" y="30102"/>
                  </a:lnTo>
                  <a:lnTo>
                    <a:pt x="89" y="30146"/>
                  </a:lnTo>
                  <a:lnTo>
                    <a:pt x="1" y="31594"/>
                  </a:lnTo>
                  <a:lnTo>
                    <a:pt x="1" y="31682"/>
                  </a:lnTo>
                  <a:lnTo>
                    <a:pt x="440" y="33349"/>
                  </a:lnTo>
                  <a:lnTo>
                    <a:pt x="1844" y="36597"/>
                  </a:lnTo>
                  <a:lnTo>
                    <a:pt x="2941" y="39186"/>
                  </a:lnTo>
                  <a:lnTo>
                    <a:pt x="2985" y="39273"/>
                  </a:lnTo>
                  <a:lnTo>
                    <a:pt x="4564" y="40414"/>
                  </a:lnTo>
                  <a:lnTo>
                    <a:pt x="6188" y="41950"/>
                  </a:lnTo>
                  <a:lnTo>
                    <a:pt x="6232" y="41950"/>
                  </a:lnTo>
                  <a:lnTo>
                    <a:pt x="8206" y="42871"/>
                  </a:lnTo>
                  <a:lnTo>
                    <a:pt x="11541" y="44056"/>
                  </a:lnTo>
                  <a:lnTo>
                    <a:pt x="14481" y="44846"/>
                  </a:lnTo>
                  <a:lnTo>
                    <a:pt x="14525" y="44890"/>
                  </a:lnTo>
                  <a:lnTo>
                    <a:pt x="15710" y="44758"/>
                  </a:lnTo>
                  <a:lnTo>
                    <a:pt x="18211" y="45197"/>
                  </a:lnTo>
                  <a:lnTo>
                    <a:pt x="19703" y="45197"/>
                  </a:lnTo>
                  <a:lnTo>
                    <a:pt x="21327" y="44714"/>
                  </a:lnTo>
                  <a:lnTo>
                    <a:pt x="23301" y="44495"/>
                  </a:lnTo>
                  <a:lnTo>
                    <a:pt x="23345" y="44451"/>
                  </a:lnTo>
                  <a:lnTo>
                    <a:pt x="25803" y="43881"/>
                  </a:lnTo>
                  <a:lnTo>
                    <a:pt x="25846" y="43837"/>
                  </a:lnTo>
                  <a:lnTo>
                    <a:pt x="27645" y="42871"/>
                  </a:lnTo>
                  <a:lnTo>
                    <a:pt x="29401" y="41467"/>
                  </a:lnTo>
                  <a:lnTo>
                    <a:pt x="29401" y="41423"/>
                  </a:lnTo>
                  <a:lnTo>
                    <a:pt x="31156" y="39317"/>
                  </a:lnTo>
                  <a:lnTo>
                    <a:pt x="31200" y="39317"/>
                  </a:lnTo>
                  <a:lnTo>
                    <a:pt x="31990" y="37781"/>
                  </a:lnTo>
                  <a:lnTo>
                    <a:pt x="31990" y="37737"/>
                  </a:lnTo>
                  <a:lnTo>
                    <a:pt x="32560" y="35061"/>
                  </a:lnTo>
                  <a:lnTo>
                    <a:pt x="32604" y="31550"/>
                  </a:lnTo>
                  <a:lnTo>
                    <a:pt x="33438" y="28830"/>
                  </a:lnTo>
                  <a:lnTo>
                    <a:pt x="33438" y="28742"/>
                  </a:lnTo>
                  <a:lnTo>
                    <a:pt x="32999" y="26241"/>
                  </a:lnTo>
                  <a:lnTo>
                    <a:pt x="32911" y="25714"/>
                  </a:lnTo>
                  <a:lnTo>
                    <a:pt x="33262" y="23520"/>
                  </a:lnTo>
                  <a:lnTo>
                    <a:pt x="34008" y="20580"/>
                  </a:lnTo>
                  <a:lnTo>
                    <a:pt x="34008" y="20493"/>
                  </a:lnTo>
                  <a:lnTo>
                    <a:pt x="33482" y="18211"/>
                  </a:lnTo>
                  <a:lnTo>
                    <a:pt x="33482" y="18167"/>
                  </a:lnTo>
                  <a:lnTo>
                    <a:pt x="33394" y="18123"/>
                  </a:lnTo>
                  <a:lnTo>
                    <a:pt x="33350" y="18079"/>
                  </a:lnTo>
                  <a:lnTo>
                    <a:pt x="33262" y="18079"/>
                  </a:lnTo>
                  <a:lnTo>
                    <a:pt x="33218" y="18123"/>
                  </a:lnTo>
                  <a:lnTo>
                    <a:pt x="33174" y="18167"/>
                  </a:lnTo>
                  <a:lnTo>
                    <a:pt x="33131" y="18211"/>
                  </a:lnTo>
                  <a:lnTo>
                    <a:pt x="33131" y="18299"/>
                  </a:lnTo>
                  <a:lnTo>
                    <a:pt x="33657" y="20536"/>
                  </a:lnTo>
                  <a:lnTo>
                    <a:pt x="32911" y="23476"/>
                  </a:lnTo>
                  <a:lnTo>
                    <a:pt x="32560" y="25670"/>
                  </a:lnTo>
                  <a:lnTo>
                    <a:pt x="32560" y="25758"/>
                  </a:lnTo>
                  <a:lnTo>
                    <a:pt x="32648" y="26329"/>
                  </a:lnTo>
                  <a:lnTo>
                    <a:pt x="33087" y="28742"/>
                  </a:lnTo>
                  <a:lnTo>
                    <a:pt x="32253" y="31506"/>
                  </a:lnTo>
                  <a:lnTo>
                    <a:pt x="32253" y="31550"/>
                  </a:lnTo>
                  <a:lnTo>
                    <a:pt x="32209" y="35017"/>
                  </a:lnTo>
                  <a:lnTo>
                    <a:pt x="31639" y="37606"/>
                  </a:lnTo>
                  <a:lnTo>
                    <a:pt x="30893" y="39142"/>
                  </a:lnTo>
                  <a:lnTo>
                    <a:pt x="29137" y="41204"/>
                  </a:lnTo>
                  <a:lnTo>
                    <a:pt x="27470" y="42564"/>
                  </a:lnTo>
                  <a:lnTo>
                    <a:pt x="25671" y="43530"/>
                  </a:lnTo>
                  <a:lnTo>
                    <a:pt x="23257" y="44144"/>
                  </a:lnTo>
                  <a:lnTo>
                    <a:pt x="21283" y="44363"/>
                  </a:lnTo>
                  <a:lnTo>
                    <a:pt x="21239" y="44363"/>
                  </a:lnTo>
                  <a:lnTo>
                    <a:pt x="19659" y="44846"/>
                  </a:lnTo>
                  <a:lnTo>
                    <a:pt x="18255" y="44846"/>
                  </a:lnTo>
                  <a:lnTo>
                    <a:pt x="15710" y="44407"/>
                  </a:lnTo>
                  <a:lnTo>
                    <a:pt x="15666" y="44407"/>
                  </a:lnTo>
                  <a:lnTo>
                    <a:pt x="14525" y="44539"/>
                  </a:lnTo>
                  <a:lnTo>
                    <a:pt x="11673" y="43705"/>
                  </a:lnTo>
                  <a:lnTo>
                    <a:pt x="8338" y="42520"/>
                  </a:lnTo>
                  <a:lnTo>
                    <a:pt x="6407" y="41643"/>
                  </a:lnTo>
                  <a:lnTo>
                    <a:pt x="4784" y="40151"/>
                  </a:lnTo>
                  <a:lnTo>
                    <a:pt x="3248" y="39010"/>
                  </a:lnTo>
                  <a:lnTo>
                    <a:pt x="2151" y="36465"/>
                  </a:lnTo>
                  <a:lnTo>
                    <a:pt x="747" y="33218"/>
                  </a:lnTo>
                  <a:lnTo>
                    <a:pt x="352" y="31594"/>
                  </a:lnTo>
                  <a:lnTo>
                    <a:pt x="440" y="30234"/>
                  </a:lnTo>
                  <a:lnTo>
                    <a:pt x="659" y="29795"/>
                  </a:lnTo>
                  <a:lnTo>
                    <a:pt x="1405" y="29137"/>
                  </a:lnTo>
                  <a:lnTo>
                    <a:pt x="2502" y="28303"/>
                  </a:lnTo>
                  <a:lnTo>
                    <a:pt x="2546" y="28259"/>
                  </a:lnTo>
                  <a:lnTo>
                    <a:pt x="3116" y="27118"/>
                  </a:lnTo>
                  <a:lnTo>
                    <a:pt x="3160" y="27075"/>
                  </a:lnTo>
                  <a:lnTo>
                    <a:pt x="3555" y="25275"/>
                  </a:lnTo>
                  <a:lnTo>
                    <a:pt x="5617" y="26504"/>
                  </a:lnTo>
                  <a:lnTo>
                    <a:pt x="5705" y="26548"/>
                  </a:lnTo>
                  <a:lnTo>
                    <a:pt x="6100" y="26548"/>
                  </a:lnTo>
                  <a:lnTo>
                    <a:pt x="6188" y="26504"/>
                  </a:lnTo>
                  <a:lnTo>
                    <a:pt x="6627" y="26197"/>
                  </a:lnTo>
                  <a:lnTo>
                    <a:pt x="6671" y="26109"/>
                  </a:lnTo>
                  <a:lnTo>
                    <a:pt x="7855" y="24135"/>
                  </a:lnTo>
                  <a:lnTo>
                    <a:pt x="9391" y="20844"/>
                  </a:lnTo>
                  <a:lnTo>
                    <a:pt x="9391" y="20800"/>
                  </a:lnTo>
                  <a:lnTo>
                    <a:pt x="9742" y="19615"/>
                  </a:lnTo>
                  <a:lnTo>
                    <a:pt x="9742" y="19483"/>
                  </a:lnTo>
                  <a:lnTo>
                    <a:pt x="9523" y="19001"/>
                  </a:lnTo>
                  <a:lnTo>
                    <a:pt x="9479" y="18913"/>
                  </a:lnTo>
                  <a:lnTo>
                    <a:pt x="9216" y="18781"/>
                  </a:lnTo>
                  <a:lnTo>
                    <a:pt x="9260" y="18518"/>
                  </a:lnTo>
                  <a:lnTo>
                    <a:pt x="11366" y="15710"/>
                  </a:lnTo>
                  <a:lnTo>
                    <a:pt x="13253" y="12857"/>
                  </a:lnTo>
                  <a:lnTo>
                    <a:pt x="13297" y="12857"/>
                  </a:lnTo>
                  <a:lnTo>
                    <a:pt x="13604" y="12024"/>
                  </a:lnTo>
                  <a:lnTo>
                    <a:pt x="13604" y="11980"/>
                  </a:lnTo>
                  <a:lnTo>
                    <a:pt x="13867" y="7372"/>
                  </a:lnTo>
                  <a:lnTo>
                    <a:pt x="14130" y="6056"/>
                  </a:lnTo>
                  <a:lnTo>
                    <a:pt x="15973" y="2677"/>
                  </a:lnTo>
                  <a:lnTo>
                    <a:pt x="17597" y="264"/>
                  </a:lnTo>
                  <a:lnTo>
                    <a:pt x="17641" y="220"/>
                  </a:lnTo>
                  <a:lnTo>
                    <a:pt x="17641" y="132"/>
                  </a:lnTo>
                  <a:lnTo>
                    <a:pt x="17597" y="88"/>
                  </a:lnTo>
                  <a:lnTo>
                    <a:pt x="17553" y="44"/>
                  </a:lnTo>
                  <a:lnTo>
                    <a:pt x="17509"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0" name="Google Shape;7120;p166"/>
            <p:cNvSpPr/>
            <p:nvPr/>
          </p:nvSpPr>
          <p:spPr>
            <a:xfrm>
              <a:off x="4266350" y="884525"/>
              <a:ext cx="417975" cy="879825"/>
            </a:xfrm>
            <a:custGeom>
              <a:rect b="b" l="l" r="r" t="t"/>
              <a:pathLst>
                <a:path extrusionOk="0" h="35193" w="16719">
                  <a:moveTo>
                    <a:pt x="5485" y="0"/>
                  </a:moveTo>
                  <a:lnTo>
                    <a:pt x="5441" y="44"/>
                  </a:lnTo>
                  <a:lnTo>
                    <a:pt x="4520" y="1448"/>
                  </a:lnTo>
                  <a:lnTo>
                    <a:pt x="4476" y="1536"/>
                  </a:lnTo>
                  <a:lnTo>
                    <a:pt x="4476" y="2414"/>
                  </a:lnTo>
                  <a:lnTo>
                    <a:pt x="4476" y="2458"/>
                  </a:lnTo>
                  <a:lnTo>
                    <a:pt x="5398" y="4915"/>
                  </a:lnTo>
                  <a:lnTo>
                    <a:pt x="5266" y="7592"/>
                  </a:lnTo>
                  <a:lnTo>
                    <a:pt x="5398" y="10575"/>
                  </a:lnTo>
                  <a:lnTo>
                    <a:pt x="5222" y="12155"/>
                  </a:lnTo>
                  <a:lnTo>
                    <a:pt x="4344" y="15446"/>
                  </a:lnTo>
                  <a:lnTo>
                    <a:pt x="2589" y="21370"/>
                  </a:lnTo>
                  <a:lnTo>
                    <a:pt x="88" y="26811"/>
                  </a:lnTo>
                  <a:lnTo>
                    <a:pt x="44" y="26855"/>
                  </a:lnTo>
                  <a:lnTo>
                    <a:pt x="0" y="27294"/>
                  </a:lnTo>
                  <a:lnTo>
                    <a:pt x="0" y="27382"/>
                  </a:lnTo>
                  <a:lnTo>
                    <a:pt x="44" y="27469"/>
                  </a:lnTo>
                  <a:lnTo>
                    <a:pt x="922" y="28215"/>
                  </a:lnTo>
                  <a:lnTo>
                    <a:pt x="966" y="28215"/>
                  </a:lnTo>
                  <a:lnTo>
                    <a:pt x="3774" y="30102"/>
                  </a:lnTo>
                  <a:lnTo>
                    <a:pt x="5003" y="32647"/>
                  </a:lnTo>
                  <a:lnTo>
                    <a:pt x="5090" y="32691"/>
                  </a:lnTo>
                  <a:lnTo>
                    <a:pt x="8689" y="35192"/>
                  </a:lnTo>
                  <a:lnTo>
                    <a:pt x="8820" y="35192"/>
                  </a:lnTo>
                  <a:lnTo>
                    <a:pt x="11190" y="34841"/>
                  </a:lnTo>
                  <a:lnTo>
                    <a:pt x="11234" y="34797"/>
                  </a:lnTo>
                  <a:lnTo>
                    <a:pt x="12770" y="33832"/>
                  </a:lnTo>
                  <a:lnTo>
                    <a:pt x="12813" y="33788"/>
                  </a:lnTo>
                  <a:lnTo>
                    <a:pt x="14349" y="32516"/>
                  </a:lnTo>
                  <a:lnTo>
                    <a:pt x="15095" y="31462"/>
                  </a:lnTo>
                  <a:lnTo>
                    <a:pt x="15139" y="31419"/>
                  </a:lnTo>
                  <a:lnTo>
                    <a:pt x="15402" y="30541"/>
                  </a:lnTo>
                  <a:lnTo>
                    <a:pt x="15402" y="30453"/>
                  </a:lnTo>
                  <a:lnTo>
                    <a:pt x="15139" y="27031"/>
                  </a:lnTo>
                  <a:lnTo>
                    <a:pt x="15139" y="26943"/>
                  </a:lnTo>
                  <a:lnTo>
                    <a:pt x="14174" y="25144"/>
                  </a:lnTo>
                  <a:lnTo>
                    <a:pt x="14525" y="22818"/>
                  </a:lnTo>
                  <a:lnTo>
                    <a:pt x="15183" y="20317"/>
                  </a:lnTo>
                  <a:lnTo>
                    <a:pt x="16719" y="14788"/>
                  </a:lnTo>
                  <a:lnTo>
                    <a:pt x="16719" y="14700"/>
                  </a:lnTo>
                  <a:lnTo>
                    <a:pt x="16719" y="14612"/>
                  </a:lnTo>
                  <a:lnTo>
                    <a:pt x="16675" y="11892"/>
                  </a:lnTo>
                  <a:lnTo>
                    <a:pt x="16631" y="11848"/>
                  </a:lnTo>
                  <a:lnTo>
                    <a:pt x="16587" y="11804"/>
                  </a:lnTo>
                  <a:lnTo>
                    <a:pt x="16543" y="11760"/>
                  </a:lnTo>
                  <a:lnTo>
                    <a:pt x="16499" y="11716"/>
                  </a:lnTo>
                  <a:lnTo>
                    <a:pt x="16412" y="11760"/>
                  </a:lnTo>
                  <a:lnTo>
                    <a:pt x="16368" y="11804"/>
                  </a:lnTo>
                  <a:lnTo>
                    <a:pt x="16324" y="11848"/>
                  </a:lnTo>
                  <a:lnTo>
                    <a:pt x="16324" y="11936"/>
                  </a:lnTo>
                  <a:lnTo>
                    <a:pt x="16368" y="14612"/>
                  </a:lnTo>
                  <a:lnTo>
                    <a:pt x="16368" y="14656"/>
                  </a:lnTo>
                  <a:lnTo>
                    <a:pt x="16368" y="14744"/>
                  </a:lnTo>
                  <a:lnTo>
                    <a:pt x="14832" y="20229"/>
                  </a:lnTo>
                  <a:lnTo>
                    <a:pt x="14218" y="22730"/>
                  </a:lnTo>
                  <a:lnTo>
                    <a:pt x="13823" y="25144"/>
                  </a:lnTo>
                  <a:lnTo>
                    <a:pt x="13823" y="25231"/>
                  </a:lnTo>
                  <a:lnTo>
                    <a:pt x="14788" y="27074"/>
                  </a:lnTo>
                  <a:lnTo>
                    <a:pt x="15051" y="30453"/>
                  </a:lnTo>
                  <a:lnTo>
                    <a:pt x="14788" y="31287"/>
                  </a:lnTo>
                  <a:lnTo>
                    <a:pt x="14086" y="32296"/>
                  </a:lnTo>
                  <a:lnTo>
                    <a:pt x="12594" y="33525"/>
                  </a:lnTo>
                  <a:lnTo>
                    <a:pt x="11058" y="34490"/>
                  </a:lnTo>
                  <a:lnTo>
                    <a:pt x="8864" y="34841"/>
                  </a:lnTo>
                  <a:lnTo>
                    <a:pt x="5310" y="32428"/>
                  </a:lnTo>
                  <a:lnTo>
                    <a:pt x="4037" y="29927"/>
                  </a:lnTo>
                  <a:lnTo>
                    <a:pt x="3993" y="29839"/>
                  </a:lnTo>
                  <a:lnTo>
                    <a:pt x="1141" y="27952"/>
                  </a:lnTo>
                  <a:lnTo>
                    <a:pt x="351" y="27250"/>
                  </a:lnTo>
                  <a:lnTo>
                    <a:pt x="395" y="26943"/>
                  </a:lnTo>
                  <a:lnTo>
                    <a:pt x="2896" y="21502"/>
                  </a:lnTo>
                  <a:lnTo>
                    <a:pt x="2896" y="21458"/>
                  </a:lnTo>
                  <a:lnTo>
                    <a:pt x="4696" y="15534"/>
                  </a:lnTo>
                  <a:lnTo>
                    <a:pt x="5573" y="12243"/>
                  </a:lnTo>
                  <a:lnTo>
                    <a:pt x="5749" y="10619"/>
                  </a:lnTo>
                  <a:lnTo>
                    <a:pt x="5749" y="10575"/>
                  </a:lnTo>
                  <a:lnTo>
                    <a:pt x="5617" y="7592"/>
                  </a:lnTo>
                  <a:lnTo>
                    <a:pt x="5749" y="4871"/>
                  </a:lnTo>
                  <a:lnTo>
                    <a:pt x="5749" y="4827"/>
                  </a:lnTo>
                  <a:lnTo>
                    <a:pt x="4827" y="2370"/>
                  </a:lnTo>
                  <a:lnTo>
                    <a:pt x="4827" y="1624"/>
                  </a:lnTo>
                  <a:lnTo>
                    <a:pt x="5749" y="264"/>
                  </a:lnTo>
                  <a:lnTo>
                    <a:pt x="5749" y="176"/>
                  </a:lnTo>
                  <a:lnTo>
                    <a:pt x="5749" y="132"/>
                  </a:lnTo>
                  <a:lnTo>
                    <a:pt x="5705" y="44"/>
                  </a:lnTo>
                  <a:lnTo>
                    <a:pt x="5661"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1" name="Google Shape;7121;p166"/>
            <p:cNvSpPr/>
            <p:nvPr/>
          </p:nvSpPr>
          <p:spPr>
            <a:xfrm>
              <a:off x="3635575" y="1464825"/>
              <a:ext cx="1480975" cy="864475"/>
            </a:xfrm>
            <a:custGeom>
              <a:rect b="b" l="l" r="r" t="t"/>
              <a:pathLst>
                <a:path extrusionOk="0" h="34579" w="59239">
                  <a:moveTo>
                    <a:pt x="59019" y="1"/>
                  </a:moveTo>
                  <a:lnTo>
                    <a:pt x="58975" y="45"/>
                  </a:lnTo>
                  <a:lnTo>
                    <a:pt x="58932" y="89"/>
                  </a:lnTo>
                  <a:lnTo>
                    <a:pt x="58888" y="176"/>
                  </a:lnTo>
                  <a:lnTo>
                    <a:pt x="58844" y="1800"/>
                  </a:lnTo>
                  <a:lnTo>
                    <a:pt x="56167" y="4389"/>
                  </a:lnTo>
                  <a:lnTo>
                    <a:pt x="54763" y="5486"/>
                  </a:lnTo>
                  <a:lnTo>
                    <a:pt x="50068" y="7768"/>
                  </a:lnTo>
                  <a:lnTo>
                    <a:pt x="50024" y="7856"/>
                  </a:lnTo>
                  <a:lnTo>
                    <a:pt x="48137" y="11629"/>
                  </a:lnTo>
                  <a:lnTo>
                    <a:pt x="46557" y="13735"/>
                  </a:lnTo>
                  <a:lnTo>
                    <a:pt x="44495" y="15929"/>
                  </a:lnTo>
                  <a:lnTo>
                    <a:pt x="41730" y="18124"/>
                  </a:lnTo>
                  <a:lnTo>
                    <a:pt x="40282" y="19045"/>
                  </a:lnTo>
                  <a:lnTo>
                    <a:pt x="35412" y="20625"/>
                  </a:lnTo>
                  <a:lnTo>
                    <a:pt x="34666" y="20844"/>
                  </a:lnTo>
                  <a:lnTo>
                    <a:pt x="34622" y="20888"/>
                  </a:lnTo>
                  <a:lnTo>
                    <a:pt x="31111" y="23433"/>
                  </a:lnTo>
                  <a:lnTo>
                    <a:pt x="29356" y="24618"/>
                  </a:lnTo>
                  <a:lnTo>
                    <a:pt x="28303" y="24969"/>
                  </a:lnTo>
                  <a:lnTo>
                    <a:pt x="28259" y="24969"/>
                  </a:lnTo>
                  <a:lnTo>
                    <a:pt x="27908" y="25188"/>
                  </a:lnTo>
                  <a:lnTo>
                    <a:pt x="27820" y="25232"/>
                  </a:lnTo>
                  <a:lnTo>
                    <a:pt x="27820" y="25320"/>
                  </a:lnTo>
                  <a:lnTo>
                    <a:pt x="27820" y="25408"/>
                  </a:lnTo>
                  <a:lnTo>
                    <a:pt x="27820" y="25452"/>
                  </a:lnTo>
                  <a:lnTo>
                    <a:pt x="27996" y="25671"/>
                  </a:lnTo>
                  <a:lnTo>
                    <a:pt x="27864" y="25890"/>
                  </a:lnTo>
                  <a:lnTo>
                    <a:pt x="26723" y="26241"/>
                  </a:lnTo>
                  <a:lnTo>
                    <a:pt x="22730" y="25671"/>
                  </a:lnTo>
                  <a:lnTo>
                    <a:pt x="21458" y="25320"/>
                  </a:lnTo>
                  <a:lnTo>
                    <a:pt x="18035" y="23696"/>
                  </a:lnTo>
                  <a:lnTo>
                    <a:pt x="15973" y="22555"/>
                  </a:lnTo>
                  <a:lnTo>
                    <a:pt x="15929" y="22512"/>
                  </a:lnTo>
                  <a:lnTo>
                    <a:pt x="15095" y="22292"/>
                  </a:lnTo>
                  <a:lnTo>
                    <a:pt x="15007" y="22292"/>
                  </a:lnTo>
                  <a:lnTo>
                    <a:pt x="14349" y="22424"/>
                  </a:lnTo>
                  <a:lnTo>
                    <a:pt x="14261" y="22468"/>
                  </a:lnTo>
                  <a:lnTo>
                    <a:pt x="14217" y="22599"/>
                  </a:lnTo>
                  <a:lnTo>
                    <a:pt x="14700" y="26022"/>
                  </a:lnTo>
                  <a:lnTo>
                    <a:pt x="14217" y="28786"/>
                  </a:lnTo>
                  <a:lnTo>
                    <a:pt x="13252" y="31726"/>
                  </a:lnTo>
                  <a:lnTo>
                    <a:pt x="12769" y="33438"/>
                  </a:lnTo>
                  <a:lnTo>
                    <a:pt x="7109" y="34008"/>
                  </a:lnTo>
                  <a:lnTo>
                    <a:pt x="2326" y="34184"/>
                  </a:lnTo>
                  <a:lnTo>
                    <a:pt x="176" y="34228"/>
                  </a:lnTo>
                  <a:lnTo>
                    <a:pt x="88" y="34228"/>
                  </a:lnTo>
                  <a:lnTo>
                    <a:pt x="44" y="34271"/>
                  </a:lnTo>
                  <a:lnTo>
                    <a:pt x="0" y="34315"/>
                  </a:lnTo>
                  <a:lnTo>
                    <a:pt x="0" y="34403"/>
                  </a:lnTo>
                  <a:lnTo>
                    <a:pt x="0" y="34447"/>
                  </a:lnTo>
                  <a:lnTo>
                    <a:pt x="44" y="34535"/>
                  </a:lnTo>
                  <a:lnTo>
                    <a:pt x="88" y="34535"/>
                  </a:lnTo>
                  <a:lnTo>
                    <a:pt x="176" y="34579"/>
                  </a:lnTo>
                  <a:lnTo>
                    <a:pt x="2326" y="34535"/>
                  </a:lnTo>
                  <a:lnTo>
                    <a:pt x="7153" y="34359"/>
                  </a:lnTo>
                  <a:lnTo>
                    <a:pt x="12901" y="33789"/>
                  </a:lnTo>
                  <a:lnTo>
                    <a:pt x="12989" y="33745"/>
                  </a:lnTo>
                  <a:lnTo>
                    <a:pt x="13033" y="33657"/>
                  </a:lnTo>
                  <a:lnTo>
                    <a:pt x="13559" y="31814"/>
                  </a:lnTo>
                  <a:lnTo>
                    <a:pt x="14524" y="28874"/>
                  </a:lnTo>
                  <a:lnTo>
                    <a:pt x="14524" y="28830"/>
                  </a:lnTo>
                  <a:lnTo>
                    <a:pt x="15051" y="26066"/>
                  </a:lnTo>
                  <a:lnTo>
                    <a:pt x="15051" y="25978"/>
                  </a:lnTo>
                  <a:lnTo>
                    <a:pt x="14612" y="22731"/>
                  </a:lnTo>
                  <a:lnTo>
                    <a:pt x="15051" y="22643"/>
                  </a:lnTo>
                  <a:lnTo>
                    <a:pt x="15841" y="22863"/>
                  </a:lnTo>
                  <a:lnTo>
                    <a:pt x="17859" y="24003"/>
                  </a:lnTo>
                  <a:lnTo>
                    <a:pt x="21326" y="25671"/>
                  </a:lnTo>
                  <a:lnTo>
                    <a:pt x="21370" y="25671"/>
                  </a:lnTo>
                  <a:lnTo>
                    <a:pt x="22686" y="26022"/>
                  </a:lnTo>
                  <a:lnTo>
                    <a:pt x="26723" y="26592"/>
                  </a:lnTo>
                  <a:lnTo>
                    <a:pt x="26767" y="26549"/>
                  </a:lnTo>
                  <a:lnTo>
                    <a:pt x="27996" y="26197"/>
                  </a:lnTo>
                  <a:lnTo>
                    <a:pt x="28127" y="26154"/>
                  </a:lnTo>
                  <a:lnTo>
                    <a:pt x="28347" y="25759"/>
                  </a:lnTo>
                  <a:lnTo>
                    <a:pt x="28347" y="25671"/>
                  </a:lnTo>
                  <a:lnTo>
                    <a:pt x="28347" y="25583"/>
                  </a:lnTo>
                  <a:lnTo>
                    <a:pt x="28215" y="25408"/>
                  </a:lnTo>
                  <a:lnTo>
                    <a:pt x="28435" y="25320"/>
                  </a:lnTo>
                  <a:lnTo>
                    <a:pt x="29488" y="24969"/>
                  </a:lnTo>
                  <a:lnTo>
                    <a:pt x="29532" y="24925"/>
                  </a:lnTo>
                  <a:lnTo>
                    <a:pt x="31287" y="23696"/>
                  </a:lnTo>
                  <a:lnTo>
                    <a:pt x="34797" y="21195"/>
                  </a:lnTo>
                  <a:lnTo>
                    <a:pt x="35543" y="20976"/>
                  </a:lnTo>
                  <a:lnTo>
                    <a:pt x="40414" y="19352"/>
                  </a:lnTo>
                  <a:lnTo>
                    <a:pt x="40458" y="19352"/>
                  </a:lnTo>
                  <a:lnTo>
                    <a:pt x="41906" y="18387"/>
                  </a:lnTo>
                  <a:lnTo>
                    <a:pt x="44714" y="16193"/>
                  </a:lnTo>
                  <a:lnTo>
                    <a:pt x="44758" y="16193"/>
                  </a:lnTo>
                  <a:lnTo>
                    <a:pt x="46821" y="13999"/>
                  </a:lnTo>
                  <a:lnTo>
                    <a:pt x="46821" y="13955"/>
                  </a:lnTo>
                  <a:lnTo>
                    <a:pt x="48444" y="11849"/>
                  </a:lnTo>
                  <a:lnTo>
                    <a:pt x="48444" y="11805"/>
                  </a:lnTo>
                  <a:lnTo>
                    <a:pt x="50287" y="8031"/>
                  </a:lnTo>
                  <a:lnTo>
                    <a:pt x="54938" y="5793"/>
                  </a:lnTo>
                  <a:lnTo>
                    <a:pt x="54982" y="5793"/>
                  </a:lnTo>
                  <a:lnTo>
                    <a:pt x="56386" y="4696"/>
                  </a:lnTo>
                  <a:lnTo>
                    <a:pt x="56386" y="4652"/>
                  </a:lnTo>
                  <a:lnTo>
                    <a:pt x="59151" y="2019"/>
                  </a:lnTo>
                  <a:lnTo>
                    <a:pt x="59195" y="1888"/>
                  </a:lnTo>
                  <a:lnTo>
                    <a:pt x="59239" y="176"/>
                  </a:lnTo>
                  <a:lnTo>
                    <a:pt x="59239" y="133"/>
                  </a:lnTo>
                  <a:lnTo>
                    <a:pt x="59195" y="45"/>
                  </a:lnTo>
                  <a:lnTo>
                    <a:pt x="59151"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2" name="Google Shape;7122;p166"/>
            <p:cNvSpPr/>
            <p:nvPr/>
          </p:nvSpPr>
          <p:spPr>
            <a:xfrm>
              <a:off x="3659700" y="642075"/>
              <a:ext cx="701025" cy="988425"/>
            </a:xfrm>
            <a:custGeom>
              <a:rect b="b" l="l" r="r" t="t"/>
              <a:pathLst>
                <a:path extrusionOk="0" h="39537" w="28041">
                  <a:moveTo>
                    <a:pt x="26767" y="1"/>
                  </a:moveTo>
                  <a:lnTo>
                    <a:pt x="25714" y="527"/>
                  </a:lnTo>
                  <a:lnTo>
                    <a:pt x="25627" y="571"/>
                  </a:lnTo>
                  <a:lnTo>
                    <a:pt x="24486" y="1712"/>
                  </a:lnTo>
                  <a:lnTo>
                    <a:pt x="24442" y="1712"/>
                  </a:lnTo>
                  <a:lnTo>
                    <a:pt x="23608" y="2809"/>
                  </a:lnTo>
                  <a:lnTo>
                    <a:pt x="22599" y="3555"/>
                  </a:lnTo>
                  <a:lnTo>
                    <a:pt x="20142" y="5442"/>
                  </a:lnTo>
                  <a:lnTo>
                    <a:pt x="20098" y="5442"/>
                  </a:lnTo>
                  <a:lnTo>
                    <a:pt x="18650" y="6934"/>
                  </a:lnTo>
                  <a:lnTo>
                    <a:pt x="18650" y="6978"/>
                  </a:lnTo>
                  <a:lnTo>
                    <a:pt x="18167" y="7680"/>
                  </a:lnTo>
                  <a:lnTo>
                    <a:pt x="16894" y="9567"/>
                  </a:lnTo>
                  <a:lnTo>
                    <a:pt x="14832" y="12287"/>
                  </a:lnTo>
                  <a:lnTo>
                    <a:pt x="13954" y="13516"/>
                  </a:lnTo>
                  <a:lnTo>
                    <a:pt x="13033" y="14701"/>
                  </a:lnTo>
                  <a:lnTo>
                    <a:pt x="12068" y="15841"/>
                  </a:lnTo>
                  <a:lnTo>
                    <a:pt x="11102" y="16938"/>
                  </a:lnTo>
                  <a:lnTo>
                    <a:pt x="9830" y="18387"/>
                  </a:lnTo>
                  <a:lnTo>
                    <a:pt x="8601" y="19878"/>
                  </a:lnTo>
                  <a:lnTo>
                    <a:pt x="8031" y="20624"/>
                  </a:lnTo>
                  <a:lnTo>
                    <a:pt x="7460" y="21414"/>
                  </a:lnTo>
                  <a:lnTo>
                    <a:pt x="6977" y="22248"/>
                  </a:lnTo>
                  <a:lnTo>
                    <a:pt x="6495" y="23082"/>
                  </a:lnTo>
                  <a:lnTo>
                    <a:pt x="6495" y="23126"/>
                  </a:lnTo>
                  <a:lnTo>
                    <a:pt x="6012" y="24661"/>
                  </a:lnTo>
                  <a:lnTo>
                    <a:pt x="5836" y="26548"/>
                  </a:lnTo>
                  <a:lnTo>
                    <a:pt x="5134" y="27601"/>
                  </a:lnTo>
                  <a:lnTo>
                    <a:pt x="3160" y="29313"/>
                  </a:lnTo>
                  <a:lnTo>
                    <a:pt x="3116" y="29357"/>
                  </a:lnTo>
                  <a:lnTo>
                    <a:pt x="2282" y="31068"/>
                  </a:lnTo>
                  <a:lnTo>
                    <a:pt x="2282" y="31112"/>
                  </a:lnTo>
                  <a:lnTo>
                    <a:pt x="1185" y="34183"/>
                  </a:lnTo>
                  <a:lnTo>
                    <a:pt x="1141" y="34227"/>
                  </a:lnTo>
                  <a:lnTo>
                    <a:pt x="0" y="39317"/>
                  </a:lnTo>
                  <a:lnTo>
                    <a:pt x="0" y="39405"/>
                  </a:lnTo>
                  <a:lnTo>
                    <a:pt x="0" y="39449"/>
                  </a:lnTo>
                  <a:lnTo>
                    <a:pt x="44" y="39493"/>
                  </a:lnTo>
                  <a:lnTo>
                    <a:pt x="132" y="39537"/>
                  </a:lnTo>
                  <a:lnTo>
                    <a:pt x="176" y="39537"/>
                  </a:lnTo>
                  <a:lnTo>
                    <a:pt x="264" y="39493"/>
                  </a:lnTo>
                  <a:lnTo>
                    <a:pt x="308" y="39405"/>
                  </a:lnTo>
                  <a:lnTo>
                    <a:pt x="1492" y="34315"/>
                  </a:lnTo>
                  <a:lnTo>
                    <a:pt x="2633" y="31243"/>
                  </a:lnTo>
                  <a:lnTo>
                    <a:pt x="3423" y="29532"/>
                  </a:lnTo>
                  <a:lnTo>
                    <a:pt x="5398" y="27865"/>
                  </a:lnTo>
                  <a:lnTo>
                    <a:pt x="5442" y="27821"/>
                  </a:lnTo>
                  <a:lnTo>
                    <a:pt x="6144" y="26724"/>
                  </a:lnTo>
                  <a:lnTo>
                    <a:pt x="6144" y="26636"/>
                  </a:lnTo>
                  <a:lnTo>
                    <a:pt x="6363" y="24705"/>
                  </a:lnTo>
                  <a:lnTo>
                    <a:pt x="6802" y="23257"/>
                  </a:lnTo>
                  <a:lnTo>
                    <a:pt x="7285" y="22424"/>
                  </a:lnTo>
                  <a:lnTo>
                    <a:pt x="7767" y="21634"/>
                  </a:lnTo>
                  <a:lnTo>
                    <a:pt x="8294" y="20844"/>
                  </a:lnTo>
                  <a:lnTo>
                    <a:pt x="8864" y="20098"/>
                  </a:lnTo>
                  <a:lnTo>
                    <a:pt x="10093" y="18650"/>
                  </a:lnTo>
                  <a:lnTo>
                    <a:pt x="11365" y="17158"/>
                  </a:lnTo>
                  <a:lnTo>
                    <a:pt x="12331" y="16061"/>
                  </a:lnTo>
                  <a:lnTo>
                    <a:pt x="13296" y="14920"/>
                  </a:lnTo>
                  <a:lnTo>
                    <a:pt x="14262" y="13735"/>
                  </a:lnTo>
                  <a:lnTo>
                    <a:pt x="15139" y="12507"/>
                  </a:lnTo>
                  <a:lnTo>
                    <a:pt x="17202" y="9742"/>
                  </a:lnTo>
                  <a:lnTo>
                    <a:pt x="18430" y="7899"/>
                  </a:lnTo>
                  <a:lnTo>
                    <a:pt x="18913" y="7153"/>
                  </a:lnTo>
                  <a:lnTo>
                    <a:pt x="20361" y="5705"/>
                  </a:lnTo>
                  <a:lnTo>
                    <a:pt x="22774" y="3862"/>
                  </a:lnTo>
                  <a:lnTo>
                    <a:pt x="23828" y="3072"/>
                  </a:lnTo>
                  <a:lnTo>
                    <a:pt x="23871" y="3072"/>
                  </a:lnTo>
                  <a:lnTo>
                    <a:pt x="24749" y="1975"/>
                  </a:lnTo>
                  <a:lnTo>
                    <a:pt x="25890" y="834"/>
                  </a:lnTo>
                  <a:lnTo>
                    <a:pt x="26899" y="352"/>
                  </a:lnTo>
                  <a:lnTo>
                    <a:pt x="27865" y="439"/>
                  </a:lnTo>
                  <a:lnTo>
                    <a:pt x="27908" y="439"/>
                  </a:lnTo>
                  <a:lnTo>
                    <a:pt x="27996" y="396"/>
                  </a:lnTo>
                  <a:lnTo>
                    <a:pt x="28040" y="352"/>
                  </a:lnTo>
                  <a:lnTo>
                    <a:pt x="28040" y="264"/>
                  </a:lnTo>
                  <a:lnTo>
                    <a:pt x="28040" y="220"/>
                  </a:lnTo>
                  <a:lnTo>
                    <a:pt x="27996" y="132"/>
                  </a:lnTo>
                  <a:lnTo>
                    <a:pt x="27952" y="88"/>
                  </a:lnTo>
                  <a:lnTo>
                    <a:pt x="27908" y="88"/>
                  </a:lnTo>
                  <a:lnTo>
                    <a:pt x="26855"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3" name="Google Shape;7123;p166"/>
            <p:cNvSpPr/>
            <p:nvPr/>
          </p:nvSpPr>
          <p:spPr>
            <a:xfrm>
              <a:off x="3591675" y="2170200"/>
              <a:ext cx="1783775" cy="624225"/>
            </a:xfrm>
            <a:custGeom>
              <a:rect b="b" l="l" r="r" t="t"/>
              <a:pathLst>
                <a:path extrusionOk="0" h="24969" w="71351">
                  <a:moveTo>
                    <a:pt x="70297" y="1"/>
                  </a:moveTo>
                  <a:lnTo>
                    <a:pt x="68411" y="484"/>
                  </a:lnTo>
                  <a:lnTo>
                    <a:pt x="68367" y="528"/>
                  </a:lnTo>
                  <a:lnTo>
                    <a:pt x="63584" y="2853"/>
                  </a:lnTo>
                  <a:lnTo>
                    <a:pt x="61609" y="3687"/>
                  </a:lnTo>
                  <a:lnTo>
                    <a:pt x="58801" y="4345"/>
                  </a:lnTo>
                  <a:lnTo>
                    <a:pt x="55378" y="4345"/>
                  </a:lnTo>
                  <a:lnTo>
                    <a:pt x="55378" y="4389"/>
                  </a:lnTo>
                  <a:lnTo>
                    <a:pt x="53316" y="4828"/>
                  </a:lnTo>
                  <a:lnTo>
                    <a:pt x="53316" y="4872"/>
                  </a:lnTo>
                  <a:lnTo>
                    <a:pt x="49674" y="6232"/>
                  </a:lnTo>
                  <a:lnTo>
                    <a:pt x="47260" y="7241"/>
                  </a:lnTo>
                  <a:lnTo>
                    <a:pt x="40503" y="8382"/>
                  </a:lnTo>
                  <a:lnTo>
                    <a:pt x="36290" y="9040"/>
                  </a:lnTo>
                  <a:lnTo>
                    <a:pt x="32604" y="9611"/>
                  </a:lnTo>
                  <a:lnTo>
                    <a:pt x="30454" y="10050"/>
                  </a:lnTo>
                  <a:lnTo>
                    <a:pt x="28830" y="10488"/>
                  </a:lnTo>
                  <a:lnTo>
                    <a:pt x="28743" y="10532"/>
                  </a:lnTo>
                  <a:lnTo>
                    <a:pt x="28699" y="10576"/>
                  </a:lnTo>
                  <a:lnTo>
                    <a:pt x="26987" y="15798"/>
                  </a:lnTo>
                  <a:lnTo>
                    <a:pt x="25364" y="19177"/>
                  </a:lnTo>
                  <a:lnTo>
                    <a:pt x="23872" y="21678"/>
                  </a:lnTo>
                  <a:lnTo>
                    <a:pt x="22468" y="23872"/>
                  </a:lnTo>
                  <a:lnTo>
                    <a:pt x="21853" y="24486"/>
                  </a:lnTo>
                  <a:lnTo>
                    <a:pt x="21195" y="24618"/>
                  </a:lnTo>
                  <a:lnTo>
                    <a:pt x="19308" y="24530"/>
                  </a:lnTo>
                  <a:lnTo>
                    <a:pt x="15052" y="23696"/>
                  </a:lnTo>
                  <a:lnTo>
                    <a:pt x="10795" y="22731"/>
                  </a:lnTo>
                  <a:lnTo>
                    <a:pt x="7724" y="22161"/>
                  </a:lnTo>
                  <a:lnTo>
                    <a:pt x="4213" y="21897"/>
                  </a:lnTo>
                  <a:lnTo>
                    <a:pt x="264" y="20449"/>
                  </a:lnTo>
                  <a:lnTo>
                    <a:pt x="176" y="20405"/>
                  </a:lnTo>
                  <a:lnTo>
                    <a:pt x="89" y="20449"/>
                  </a:lnTo>
                  <a:lnTo>
                    <a:pt x="45" y="20493"/>
                  </a:lnTo>
                  <a:lnTo>
                    <a:pt x="1" y="20537"/>
                  </a:lnTo>
                  <a:lnTo>
                    <a:pt x="1" y="20581"/>
                  </a:lnTo>
                  <a:lnTo>
                    <a:pt x="45" y="20669"/>
                  </a:lnTo>
                  <a:lnTo>
                    <a:pt x="45" y="20712"/>
                  </a:lnTo>
                  <a:lnTo>
                    <a:pt x="132" y="20756"/>
                  </a:lnTo>
                  <a:lnTo>
                    <a:pt x="4126" y="22204"/>
                  </a:lnTo>
                  <a:lnTo>
                    <a:pt x="4169" y="22248"/>
                  </a:lnTo>
                  <a:lnTo>
                    <a:pt x="7680" y="22512"/>
                  </a:lnTo>
                  <a:lnTo>
                    <a:pt x="10752" y="23082"/>
                  </a:lnTo>
                  <a:lnTo>
                    <a:pt x="15008" y="24047"/>
                  </a:lnTo>
                  <a:lnTo>
                    <a:pt x="19264" y="24881"/>
                  </a:lnTo>
                  <a:lnTo>
                    <a:pt x="19308" y="24881"/>
                  </a:lnTo>
                  <a:lnTo>
                    <a:pt x="21195" y="24969"/>
                  </a:lnTo>
                  <a:lnTo>
                    <a:pt x="21239" y="24969"/>
                  </a:lnTo>
                  <a:lnTo>
                    <a:pt x="21985" y="24793"/>
                  </a:lnTo>
                  <a:lnTo>
                    <a:pt x="22029" y="24749"/>
                  </a:lnTo>
                  <a:lnTo>
                    <a:pt x="22731" y="24091"/>
                  </a:lnTo>
                  <a:lnTo>
                    <a:pt x="22775" y="24091"/>
                  </a:lnTo>
                  <a:lnTo>
                    <a:pt x="24135" y="21897"/>
                  </a:lnTo>
                  <a:lnTo>
                    <a:pt x="25671" y="19308"/>
                  </a:lnTo>
                  <a:lnTo>
                    <a:pt x="27294" y="15930"/>
                  </a:lnTo>
                  <a:lnTo>
                    <a:pt x="29006" y="10796"/>
                  </a:lnTo>
                  <a:lnTo>
                    <a:pt x="30542" y="10357"/>
                  </a:lnTo>
                  <a:lnTo>
                    <a:pt x="32648" y="9962"/>
                  </a:lnTo>
                  <a:lnTo>
                    <a:pt x="36334" y="9391"/>
                  </a:lnTo>
                  <a:lnTo>
                    <a:pt x="40546" y="8689"/>
                  </a:lnTo>
                  <a:lnTo>
                    <a:pt x="47348" y="7592"/>
                  </a:lnTo>
                  <a:lnTo>
                    <a:pt x="47392" y="7592"/>
                  </a:lnTo>
                  <a:lnTo>
                    <a:pt x="49805" y="6583"/>
                  </a:lnTo>
                  <a:lnTo>
                    <a:pt x="53403" y="5179"/>
                  </a:lnTo>
                  <a:lnTo>
                    <a:pt x="55422" y="4696"/>
                  </a:lnTo>
                  <a:lnTo>
                    <a:pt x="58888" y="4696"/>
                  </a:lnTo>
                  <a:lnTo>
                    <a:pt x="61697" y="3994"/>
                  </a:lnTo>
                  <a:lnTo>
                    <a:pt x="61741" y="3994"/>
                  </a:lnTo>
                  <a:lnTo>
                    <a:pt x="63715" y="3160"/>
                  </a:lnTo>
                  <a:lnTo>
                    <a:pt x="68498" y="835"/>
                  </a:lnTo>
                  <a:lnTo>
                    <a:pt x="70341" y="352"/>
                  </a:lnTo>
                  <a:lnTo>
                    <a:pt x="70780" y="440"/>
                  </a:lnTo>
                  <a:lnTo>
                    <a:pt x="70956" y="659"/>
                  </a:lnTo>
                  <a:lnTo>
                    <a:pt x="70999" y="1712"/>
                  </a:lnTo>
                  <a:lnTo>
                    <a:pt x="70868" y="5003"/>
                  </a:lnTo>
                  <a:lnTo>
                    <a:pt x="70692" y="11059"/>
                  </a:lnTo>
                  <a:lnTo>
                    <a:pt x="70692" y="11147"/>
                  </a:lnTo>
                  <a:lnTo>
                    <a:pt x="70736" y="11190"/>
                  </a:lnTo>
                  <a:lnTo>
                    <a:pt x="70780" y="11234"/>
                  </a:lnTo>
                  <a:lnTo>
                    <a:pt x="70868" y="11278"/>
                  </a:lnTo>
                  <a:lnTo>
                    <a:pt x="70912" y="11234"/>
                  </a:lnTo>
                  <a:lnTo>
                    <a:pt x="70999" y="11234"/>
                  </a:lnTo>
                  <a:lnTo>
                    <a:pt x="70999" y="11147"/>
                  </a:lnTo>
                  <a:lnTo>
                    <a:pt x="71043" y="11103"/>
                  </a:lnTo>
                  <a:lnTo>
                    <a:pt x="71219" y="5003"/>
                  </a:lnTo>
                  <a:lnTo>
                    <a:pt x="71351" y="1712"/>
                  </a:lnTo>
                  <a:lnTo>
                    <a:pt x="71351" y="1668"/>
                  </a:lnTo>
                  <a:lnTo>
                    <a:pt x="71263" y="571"/>
                  </a:lnTo>
                  <a:lnTo>
                    <a:pt x="71263" y="484"/>
                  </a:lnTo>
                  <a:lnTo>
                    <a:pt x="70999" y="177"/>
                  </a:lnTo>
                  <a:lnTo>
                    <a:pt x="70912" y="89"/>
                  </a:lnTo>
                  <a:lnTo>
                    <a:pt x="70385"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4" name="Google Shape;7124;p166"/>
            <p:cNvSpPr/>
            <p:nvPr/>
          </p:nvSpPr>
          <p:spPr>
            <a:xfrm>
              <a:off x="3359125" y="762750"/>
              <a:ext cx="284150" cy="616550"/>
            </a:xfrm>
            <a:custGeom>
              <a:rect b="b" l="l" r="r" t="t"/>
              <a:pathLst>
                <a:path extrusionOk="0" h="24662" w="11366">
                  <a:moveTo>
                    <a:pt x="11146" y="1"/>
                  </a:moveTo>
                  <a:lnTo>
                    <a:pt x="11102" y="44"/>
                  </a:lnTo>
                  <a:lnTo>
                    <a:pt x="11058" y="88"/>
                  </a:lnTo>
                  <a:lnTo>
                    <a:pt x="9478" y="3292"/>
                  </a:lnTo>
                  <a:lnTo>
                    <a:pt x="9347" y="3599"/>
                  </a:lnTo>
                  <a:lnTo>
                    <a:pt x="7811" y="6144"/>
                  </a:lnTo>
                  <a:lnTo>
                    <a:pt x="7811" y="6188"/>
                  </a:lnTo>
                  <a:lnTo>
                    <a:pt x="6977" y="7987"/>
                  </a:lnTo>
                  <a:lnTo>
                    <a:pt x="6143" y="10400"/>
                  </a:lnTo>
                  <a:lnTo>
                    <a:pt x="6056" y="10620"/>
                  </a:lnTo>
                  <a:lnTo>
                    <a:pt x="4344" y="15841"/>
                  </a:lnTo>
                  <a:lnTo>
                    <a:pt x="2501" y="20888"/>
                  </a:lnTo>
                  <a:lnTo>
                    <a:pt x="1273" y="23564"/>
                  </a:lnTo>
                  <a:lnTo>
                    <a:pt x="88" y="24310"/>
                  </a:lnTo>
                  <a:lnTo>
                    <a:pt x="0" y="24398"/>
                  </a:lnTo>
                  <a:lnTo>
                    <a:pt x="0" y="24442"/>
                  </a:lnTo>
                  <a:lnTo>
                    <a:pt x="0" y="24486"/>
                  </a:lnTo>
                  <a:lnTo>
                    <a:pt x="0" y="24574"/>
                  </a:lnTo>
                  <a:lnTo>
                    <a:pt x="88" y="24617"/>
                  </a:lnTo>
                  <a:lnTo>
                    <a:pt x="176" y="24661"/>
                  </a:lnTo>
                  <a:lnTo>
                    <a:pt x="263" y="24617"/>
                  </a:lnTo>
                  <a:lnTo>
                    <a:pt x="1492" y="23828"/>
                  </a:lnTo>
                  <a:lnTo>
                    <a:pt x="1580" y="23784"/>
                  </a:lnTo>
                  <a:lnTo>
                    <a:pt x="2808" y="21019"/>
                  </a:lnTo>
                  <a:lnTo>
                    <a:pt x="4695" y="15973"/>
                  </a:lnTo>
                  <a:lnTo>
                    <a:pt x="6363" y="10751"/>
                  </a:lnTo>
                  <a:lnTo>
                    <a:pt x="6451" y="10532"/>
                  </a:lnTo>
                  <a:lnTo>
                    <a:pt x="7284" y="8118"/>
                  </a:lnTo>
                  <a:lnTo>
                    <a:pt x="8118" y="6319"/>
                  </a:lnTo>
                  <a:lnTo>
                    <a:pt x="9654" y="3774"/>
                  </a:lnTo>
                  <a:lnTo>
                    <a:pt x="9654" y="3730"/>
                  </a:lnTo>
                  <a:lnTo>
                    <a:pt x="9785" y="3423"/>
                  </a:lnTo>
                  <a:lnTo>
                    <a:pt x="11365" y="264"/>
                  </a:lnTo>
                  <a:lnTo>
                    <a:pt x="11365" y="176"/>
                  </a:lnTo>
                  <a:lnTo>
                    <a:pt x="11365" y="132"/>
                  </a:lnTo>
                  <a:lnTo>
                    <a:pt x="11321" y="44"/>
                  </a:lnTo>
                  <a:lnTo>
                    <a:pt x="11277"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5" name="Google Shape;7125;p166"/>
            <p:cNvSpPr/>
            <p:nvPr/>
          </p:nvSpPr>
          <p:spPr>
            <a:xfrm>
              <a:off x="4291575" y="2578300"/>
              <a:ext cx="465150" cy="155800"/>
            </a:xfrm>
            <a:custGeom>
              <a:rect b="b" l="l" r="r" t="t"/>
              <a:pathLst>
                <a:path extrusionOk="0" h="6232" w="18606">
                  <a:moveTo>
                    <a:pt x="18255" y="0"/>
                  </a:moveTo>
                  <a:lnTo>
                    <a:pt x="14613" y="571"/>
                  </a:lnTo>
                  <a:lnTo>
                    <a:pt x="6758" y="1405"/>
                  </a:lnTo>
                  <a:lnTo>
                    <a:pt x="3555" y="1624"/>
                  </a:lnTo>
                  <a:lnTo>
                    <a:pt x="3511" y="1624"/>
                  </a:lnTo>
                  <a:lnTo>
                    <a:pt x="2633" y="1975"/>
                  </a:lnTo>
                  <a:lnTo>
                    <a:pt x="2546" y="1975"/>
                  </a:lnTo>
                  <a:lnTo>
                    <a:pt x="2063" y="2458"/>
                  </a:lnTo>
                  <a:lnTo>
                    <a:pt x="2019" y="2502"/>
                  </a:lnTo>
                  <a:lnTo>
                    <a:pt x="44" y="5968"/>
                  </a:lnTo>
                  <a:lnTo>
                    <a:pt x="1" y="6056"/>
                  </a:lnTo>
                  <a:lnTo>
                    <a:pt x="1" y="6100"/>
                  </a:lnTo>
                  <a:lnTo>
                    <a:pt x="44" y="6188"/>
                  </a:lnTo>
                  <a:lnTo>
                    <a:pt x="88" y="6231"/>
                  </a:lnTo>
                  <a:lnTo>
                    <a:pt x="264" y="6231"/>
                  </a:lnTo>
                  <a:lnTo>
                    <a:pt x="352" y="6144"/>
                  </a:lnTo>
                  <a:lnTo>
                    <a:pt x="2326" y="2677"/>
                  </a:lnTo>
                  <a:lnTo>
                    <a:pt x="2765" y="2282"/>
                  </a:lnTo>
                  <a:lnTo>
                    <a:pt x="3599" y="1975"/>
                  </a:lnTo>
                  <a:lnTo>
                    <a:pt x="6802" y="1756"/>
                  </a:lnTo>
                  <a:lnTo>
                    <a:pt x="14657" y="922"/>
                  </a:lnTo>
                  <a:lnTo>
                    <a:pt x="18167" y="352"/>
                  </a:lnTo>
                  <a:lnTo>
                    <a:pt x="18211" y="439"/>
                  </a:lnTo>
                  <a:lnTo>
                    <a:pt x="16412" y="1273"/>
                  </a:lnTo>
                  <a:lnTo>
                    <a:pt x="16368" y="1317"/>
                  </a:lnTo>
                  <a:lnTo>
                    <a:pt x="16324" y="1405"/>
                  </a:lnTo>
                  <a:lnTo>
                    <a:pt x="16324" y="1449"/>
                  </a:lnTo>
                  <a:lnTo>
                    <a:pt x="16324" y="1536"/>
                  </a:lnTo>
                  <a:lnTo>
                    <a:pt x="16368" y="1580"/>
                  </a:lnTo>
                  <a:lnTo>
                    <a:pt x="16412" y="1624"/>
                  </a:lnTo>
                  <a:lnTo>
                    <a:pt x="16544" y="1624"/>
                  </a:lnTo>
                  <a:lnTo>
                    <a:pt x="18518" y="703"/>
                  </a:lnTo>
                  <a:lnTo>
                    <a:pt x="18606" y="615"/>
                  </a:lnTo>
                  <a:lnTo>
                    <a:pt x="18606" y="483"/>
                  </a:lnTo>
                  <a:lnTo>
                    <a:pt x="18430" y="88"/>
                  </a:lnTo>
                  <a:lnTo>
                    <a:pt x="18343"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6" name="Google Shape;7126;p166"/>
            <p:cNvSpPr/>
            <p:nvPr/>
          </p:nvSpPr>
          <p:spPr>
            <a:xfrm>
              <a:off x="3631175" y="2837200"/>
              <a:ext cx="446500" cy="66925"/>
            </a:xfrm>
            <a:custGeom>
              <a:rect b="b" l="l" r="r" t="t"/>
              <a:pathLst>
                <a:path extrusionOk="0" h="2677" w="17860">
                  <a:moveTo>
                    <a:pt x="88" y="0"/>
                  </a:moveTo>
                  <a:lnTo>
                    <a:pt x="44" y="44"/>
                  </a:lnTo>
                  <a:lnTo>
                    <a:pt x="0" y="132"/>
                  </a:lnTo>
                  <a:lnTo>
                    <a:pt x="0" y="176"/>
                  </a:lnTo>
                  <a:lnTo>
                    <a:pt x="44" y="263"/>
                  </a:lnTo>
                  <a:lnTo>
                    <a:pt x="88" y="307"/>
                  </a:lnTo>
                  <a:lnTo>
                    <a:pt x="132" y="351"/>
                  </a:lnTo>
                  <a:lnTo>
                    <a:pt x="2940" y="922"/>
                  </a:lnTo>
                  <a:lnTo>
                    <a:pt x="7987" y="1668"/>
                  </a:lnTo>
                  <a:lnTo>
                    <a:pt x="11102" y="2326"/>
                  </a:lnTo>
                  <a:lnTo>
                    <a:pt x="14262" y="2677"/>
                  </a:lnTo>
                  <a:lnTo>
                    <a:pt x="17728" y="2677"/>
                  </a:lnTo>
                  <a:lnTo>
                    <a:pt x="17772" y="2633"/>
                  </a:lnTo>
                  <a:lnTo>
                    <a:pt x="17816" y="2589"/>
                  </a:lnTo>
                  <a:lnTo>
                    <a:pt x="17860" y="2501"/>
                  </a:lnTo>
                  <a:lnTo>
                    <a:pt x="17816" y="2458"/>
                  </a:lnTo>
                  <a:lnTo>
                    <a:pt x="17772" y="2414"/>
                  </a:lnTo>
                  <a:lnTo>
                    <a:pt x="17728" y="2370"/>
                  </a:lnTo>
                  <a:lnTo>
                    <a:pt x="17684" y="2326"/>
                  </a:lnTo>
                  <a:lnTo>
                    <a:pt x="14306" y="2326"/>
                  </a:lnTo>
                  <a:lnTo>
                    <a:pt x="11146" y="1975"/>
                  </a:lnTo>
                  <a:lnTo>
                    <a:pt x="8074" y="1317"/>
                  </a:lnTo>
                  <a:lnTo>
                    <a:pt x="2984" y="615"/>
                  </a:lnTo>
                  <a:lnTo>
                    <a:pt x="220"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7" name="Google Shape;7127;p166"/>
            <p:cNvSpPr/>
            <p:nvPr/>
          </p:nvSpPr>
          <p:spPr>
            <a:xfrm>
              <a:off x="3229675" y="767150"/>
              <a:ext cx="275375" cy="654925"/>
            </a:xfrm>
            <a:custGeom>
              <a:rect b="b" l="l" r="r" t="t"/>
              <a:pathLst>
                <a:path extrusionOk="0" h="26197" w="11015">
                  <a:moveTo>
                    <a:pt x="10795" y="0"/>
                  </a:moveTo>
                  <a:lnTo>
                    <a:pt x="10707" y="44"/>
                  </a:lnTo>
                  <a:lnTo>
                    <a:pt x="9259" y="1536"/>
                  </a:lnTo>
                  <a:lnTo>
                    <a:pt x="9259" y="1580"/>
                  </a:lnTo>
                  <a:lnTo>
                    <a:pt x="7943" y="4564"/>
                  </a:lnTo>
                  <a:lnTo>
                    <a:pt x="7197" y="6319"/>
                  </a:lnTo>
                  <a:lnTo>
                    <a:pt x="5968" y="10180"/>
                  </a:lnTo>
                  <a:lnTo>
                    <a:pt x="4695" y="13384"/>
                  </a:lnTo>
                  <a:lnTo>
                    <a:pt x="3335" y="16104"/>
                  </a:lnTo>
                  <a:lnTo>
                    <a:pt x="2501" y="18210"/>
                  </a:lnTo>
                  <a:lnTo>
                    <a:pt x="1404" y="21896"/>
                  </a:lnTo>
                  <a:lnTo>
                    <a:pt x="0" y="25977"/>
                  </a:lnTo>
                  <a:lnTo>
                    <a:pt x="0" y="26065"/>
                  </a:lnTo>
                  <a:lnTo>
                    <a:pt x="0" y="26109"/>
                  </a:lnTo>
                  <a:lnTo>
                    <a:pt x="44" y="26153"/>
                  </a:lnTo>
                  <a:lnTo>
                    <a:pt x="88" y="26197"/>
                  </a:lnTo>
                  <a:lnTo>
                    <a:pt x="263" y="26197"/>
                  </a:lnTo>
                  <a:lnTo>
                    <a:pt x="307" y="26109"/>
                  </a:lnTo>
                  <a:lnTo>
                    <a:pt x="1755" y="21984"/>
                  </a:lnTo>
                  <a:lnTo>
                    <a:pt x="2852" y="18298"/>
                  </a:lnTo>
                  <a:lnTo>
                    <a:pt x="3642" y="16236"/>
                  </a:lnTo>
                  <a:lnTo>
                    <a:pt x="5046" y="13515"/>
                  </a:lnTo>
                  <a:lnTo>
                    <a:pt x="6143" y="10663"/>
                  </a:lnTo>
                  <a:lnTo>
                    <a:pt x="6275" y="10312"/>
                  </a:lnTo>
                  <a:lnTo>
                    <a:pt x="7548" y="6450"/>
                  </a:lnTo>
                  <a:lnTo>
                    <a:pt x="7548" y="6407"/>
                  </a:lnTo>
                  <a:lnTo>
                    <a:pt x="8294" y="4651"/>
                  </a:lnTo>
                  <a:lnTo>
                    <a:pt x="9566" y="1755"/>
                  </a:lnTo>
                  <a:lnTo>
                    <a:pt x="10970" y="307"/>
                  </a:lnTo>
                  <a:lnTo>
                    <a:pt x="11014" y="219"/>
                  </a:lnTo>
                  <a:lnTo>
                    <a:pt x="11014" y="176"/>
                  </a:lnTo>
                  <a:lnTo>
                    <a:pt x="11014" y="88"/>
                  </a:lnTo>
                  <a:lnTo>
                    <a:pt x="10970" y="44"/>
                  </a:lnTo>
                  <a:lnTo>
                    <a:pt x="10926"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8" name="Google Shape;7128;p166"/>
            <p:cNvSpPr/>
            <p:nvPr/>
          </p:nvSpPr>
          <p:spPr>
            <a:xfrm>
              <a:off x="4717225" y="1245425"/>
              <a:ext cx="38425" cy="278675"/>
            </a:xfrm>
            <a:custGeom>
              <a:rect b="b" l="l" r="r" t="t"/>
              <a:pathLst>
                <a:path extrusionOk="0" h="11147" w="1537">
                  <a:moveTo>
                    <a:pt x="1317" y="1"/>
                  </a:moveTo>
                  <a:lnTo>
                    <a:pt x="1273" y="45"/>
                  </a:lnTo>
                  <a:lnTo>
                    <a:pt x="1229" y="89"/>
                  </a:lnTo>
                  <a:lnTo>
                    <a:pt x="1185" y="133"/>
                  </a:lnTo>
                  <a:lnTo>
                    <a:pt x="483" y="4126"/>
                  </a:lnTo>
                  <a:lnTo>
                    <a:pt x="0" y="7066"/>
                  </a:lnTo>
                  <a:lnTo>
                    <a:pt x="0" y="7109"/>
                  </a:lnTo>
                  <a:lnTo>
                    <a:pt x="132" y="8470"/>
                  </a:lnTo>
                  <a:lnTo>
                    <a:pt x="132" y="8514"/>
                  </a:lnTo>
                  <a:lnTo>
                    <a:pt x="878" y="10839"/>
                  </a:lnTo>
                  <a:lnTo>
                    <a:pt x="878" y="10971"/>
                  </a:lnTo>
                  <a:lnTo>
                    <a:pt x="878" y="11015"/>
                  </a:lnTo>
                  <a:lnTo>
                    <a:pt x="922" y="11103"/>
                  </a:lnTo>
                  <a:lnTo>
                    <a:pt x="1009" y="11146"/>
                  </a:lnTo>
                  <a:lnTo>
                    <a:pt x="1053" y="11146"/>
                  </a:lnTo>
                  <a:lnTo>
                    <a:pt x="1185" y="11103"/>
                  </a:lnTo>
                  <a:lnTo>
                    <a:pt x="1229" y="11059"/>
                  </a:lnTo>
                  <a:lnTo>
                    <a:pt x="1229" y="10971"/>
                  </a:lnTo>
                  <a:lnTo>
                    <a:pt x="1229" y="10795"/>
                  </a:lnTo>
                  <a:lnTo>
                    <a:pt x="1229" y="10752"/>
                  </a:lnTo>
                  <a:lnTo>
                    <a:pt x="483" y="8426"/>
                  </a:lnTo>
                  <a:lnTo>
                    <a:pt x="351" y="7109"/>
                  </a:lnTo>
                  <a:lnTo>
                    <a:pt x="834" y="4170"/>
                  </a:lnTo>
                  <a:lnTo>
                    <a:pt x="1536" y="220"/>
                  </a:lnTo>
                  <a:lnTo>
                    <a:pt x="1536" y="133"/>
                  </a:lnTo>
                  <a:lnTo>
                    <a:pt x="1492" y="89"/>
                  </a:lnTo>
                  <a:lnTo>
                    <a:pt x="1448" y="45"/>
                  </a:lnTo>
                  <a:lnTo>
                    <a:pt x="1404"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9" name="Google Shape;7129;p166"/>
            <p:cNvSpPr/>
            <p:nvPr/>
          </p:nvSpPr>
          <p:spPr>
            <a:xfrm>
              <a:off x="4744650" y="1146700"/>
              <a:ext cx="39500" cy="377400"/>
            </a:xfrm>
            <a:custGeom>
              <a:rect b="b" l="l" r="r" t="t"/>
              <a:pathLst>
                <a:path extrusionOk="0" h="15096" w="1580">
                  <a:moveTo>
                    <a:pt x="483" y="1"/>
                  </a:moveTo>
                  <a:lnTo>
                    <a:pt x="395" y="45"/>
                  </a:lnTo>
                  <a:lnTo>
                    <a:pt x="351" y="45"/>
                  </a:lnTo>
                  <a:lnTo>
                    <a:pt x="307" y="132"/>
                  </a:lnTo>
                  <a:lnTo>
                    <a:pt x="264" y="176"/>
                  </a:lnTo>
                  <a:lnTo>
                    <a:pt x="307" y="264"/>
                  </a:lnTo>
                  <a:lnTo>
                    <a:pt x="1185" y="3204"/>
                  </a:lnTo>
                  <a:lnTo>
                    <a:pt x="1229" y="5091"/>
                  </a:lnTo>
                  <a:lnTo>
                    <a:pt x="439" y="8075"/>
                  </a:lnTo>
                  <a:lnTo>
                    <a:pt x="0" y="10707"/>
                  </a:lnTo>
                  <a:lnTo>
                    <a:pt x="0" y="10751"/>
                  </a:lnTo>
                  <a:lnTo>
                    <a:pt x="88" y="11892"/>
                  </a:lnTo>
                  <a:lnTo>
                    <a:pt x="88" y="11936"/>
                  </a:lnTo>
                  <a:lnTo>
                    <a:pt x="615" y="13647"/>
                  </a:lnTo>
                  <a:lnTo>
                    <a:pt x="439" y="14876"/>
                  </a:lnTo>
                  <a:lnTo>
                    <a:pt x="439" y="14964"/>
                  </a:lnTo>
                  <a:lnTo>
                    <a:pt x="483" y="15008"/>
                  </a:lnTo>
                  <a:lnTo>
                    <a:pt x="527" y="15052"/>
                  </a:lnTo>
                  <a:lnTo>
                    <a:pt x="615" y="15095"/>
                  </a:lnTo>
                  <a:lnTo>
                    <a:pt x="746" y="15052"/>
                  </a:lnTo>
                  <a:lnTo>
                    <a:pt x="790" y="14920"/>
                  </a:lnTo>
                  <a:lnTo>
                    <a:pt x="966" y="13647"/>
                  </a:lnTo>
                  <a:lnTo>
                    <a:pt x="966" y="13560"/>
                  </a:lnTo>
                  <a:lnTo>
                    <a:pt x="439" y="11848"/>
                  </a:lnTo>
                  <a:lnTo>
                    <a:pt x="351" y="10751"/>
                  </a:lnTo>
                  <a:lnTo>
                    <a:pt x="790" y="8162"/>
                  </a:lnTo>
                  <a:lnTo>
                    <a:pt x="1580" y="5135"/>
                  </a:lnTo>
                  <a:lnTo>
                    <a:pt x="1580" y="5091"/>
                  </a:lnTo>
                  <a:lnTo>
                    <a:pt x="1536" y="3160"/>
                  </a:lnTo>
                  <a:lnTo>
                    <a:pt x="1536" y="3116"/>
                  </a:lnTo>
                  <a:lnTo>
                    <a:pt x="615" y="132"/>
                  </a:lnTo>
                  <a:lnTo>
                    <a:pt x="571" y="88"/>
                  </a:lnTo>
                  <a:lnTo>
                    <a:pt x="527" y="45"/>
                  </a:lnTo>
                  <a:lnTo>
                    <a:pt x="483"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0" name="Google Shape;7130;p166"/>
            <p:cNvSpPr/>
            <p:nvPr/>
          </p:nvSpPr>
          <p:spPr>
            <a:xfrm>
              <a:off x="4788525" y="1242150"/>
              <a:ext cx="43900" cy="303900"/>
            </a:xfrm>
            <a:custGeom>
              <a:rect b="b" l="l" r="r" t="t"/>
              <a:pathLst>
                <a:path extrusionOk="0" h="12156" w="1756">
                  <a:moveTo>
                    <a:pt x="1229" y="0"/>
                  </a:moveTo>
                  <a:lnTo>
                    <a:pt x="1141" y="44"/>
                  </a:lnTo>
                  <a:lnTo>
                    <a:pt x="1097" y="88"/>
                  </a:lnTo>
                  <a:lnTo>
                    <a:pt x="1054" y="132"/>
                  </a:lnTo>
                  <a:lnTo>
                    <a:pt x="1054" y="220"/>
                  </a:lnTo>
                  <a:lnTo>
                    <a:pt x="1405" y="2106"/>
                  </a:lnTo>
                  <a:lnTo>
                    <a:pt x="790" y="4388"/>
                  </a:lnTo>
                  <a:lnTo>
                    <a:pt x="483" y="6231"/>
                  </a:lnTo>
                  <a:lnTo>
                    <a:pt x="483" y="6275"/>
                  </a:lnTo>
                  <a:lnTo>
                    <a:pt x="878" y="8996"/>
                  </a:lnTo>
                  <a:lnTo>
                    <a:pt x="308" y="11277"/>
                  </a:lnTo>
                  <a:lnTo>
                    <a:pt x="0" y="11892"/>
                  </a:lnTo>
                  <a:lnTo>
                    <a:pt x="0" y="11980"/>
                  </a:lnTo>
                  <a:lnTo>
                    <a:pt x="0" y="12067"/>
                  </a:lnTo>
                  <a:lnTo>
                    <a:pt x="44" y="12111"/>
                  </a:lnTo>
                  <a:lnTo>
                    <a:pt x="88" y="12155"/>
                  </a:lnTo>
                  <a:lnTo>
                    <a:pt x="264" y="12155"/>
                  </a:lnTo>
                  <a:lnTo>
                    <a:pt x="351" y="12067"/>
                  </a:lnTo>
                  <a:lnTo>
                    <a:pt x="659" y="11409"/>
                  </a:lnTo>
                  <a:lnTo>
                    <a:pt x="659" y="11365"/>
                  </a:lnTo>
                  <a:lnTo>
                    <a:pt x="1229" y="9040"/>
                  </a:lnTo>
                  <a:lnTo>
                    <a:pt x="1229" y="8952"/>
                  </a:lnTo>
                  <a:lnTo>
                    <a:pt x="834" y="6231"/>
                  </a:lnTo>
                  <a:lnTo>
                    <a:pt x="1141" y="4432"/>
                  </a:lnTo>
                  <a:lnTo>
                    <a:pt x="1756" y="2150"/>
                  </a:lnTo>
                  <a:lnTo>
                    <a:pt x="1756" y="2063"/>
                  </a:lnTo>
                  <a:lnTo>
                    <a:pt x="1405" y="132"/>
                  </a:lnTo>
                  <a:lnTo>
                    <a:pt x="1405" y="88"/>
                  </a:lnTo>
                  <a:lnTo>
                    <a:pt x="1361" y="44"/>
                  </a:lnTo>
                  <a:lnTo>
                    <a:pt x="1273"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1" name="Google Shape;7131;p166"/>
            <p:cNvSpPr/>
            <p:nvPr/>
          </p:nvSpPr>
          <p:spPr>
            <a:xfrm>
              <a:off x="4784125" y="1313450"/>
              <a:ext cx="79025" cy="276475"/>
            </a:xfrm>
            <a:custGeom>
              <a:rect b="b" l="l" r="r" t="t"/>
              <a:pathLst>
                <a:path extrusionOk="0" h="11059" w="3161">
                  <a:moveTo>
                    <a:pt x="2897" y="0"/>
                  </a:moveTo>
                  <a:lnTo>
                    <a:pt x="2853" y="44"/>
                  </a:lnTo>
                  <a:lnTo>
                    <a:pt x="2809" y="132"/>
                  </a:lnTo>
                  <a:lnTo>
                    <a:pt x="1976" y="2809"/>
                  </a:lnTo>
                  <a:lnTo>
                    <a:pt x="1624" y="4301"/>
                  </a:lnTo>
                  <a:lnTo>
                    <a:pt x="1624" y="4345"/>
                  </a:lnTo>
                  <a:lnTo>
                    <a:pt x="1712" y="6758"/>
                  </a:lnTo>
                  <a:lnTo>
                    <a:pt x="1098" y="8513"/>
                  </a:lnTo>
                  <a:lnTo>
                    <a:pt x="45" y="10795"/>
                  </a:lnTo>
                  <a:lnTo>
                    <a:pt x="1" y="10883"/>
                  </a:lnTo>
                  <a:lnTo>
                    <a:pt x="45" y="10927"/>
                  </a:lnTo>
                  <a:lnTo>
                    <a:pt x="45" y="11014"/>
                  </a:lnTo>
                  <a:lnTo>
                    <a:pt x="133" y="11058"/>
                  </a:lnTo>
                  <a:lnTo>
                    <a:pt x="176" y="11058"/>
                  </a:lnTo>
                  <a:lnTo>
                    <a:pt x="308" y="11014"/>
                  </a:lnTo>
                  <a:lnTo>
                    <a:pt x="352" y="10971"/>
                  </a:lnTo>
                  <a:lnTo>
                    <a:pt x="1449" y="8645"/>
                  </a:lnTo>
                  <a:lnTo>
                    <a:pt x="2063" y="6846"/>
                  </a:lnTo>
                  <a:lnTo>
                    <a:pt x="2063" y="6758"/>
                  </a:lnTo>
                  <a:lnTo>
                    <a:pt x="1976" y="4388"/>
                  </a:lnTo>
                  <a:lnTo>
                    <a:pt x="2327" y="2897"/>
                  </a:lnTo>
                  <a:lnTo>
                    <a:pt x="3160" y="220"/>
                  </a:lnTo>
                  <a:lnTo>
                    <a:pt x="3160" y="132"/>
                  </a:lnTo>
                  <a:lnTo>
                    <a:pt x="3160" y="88"/>
                  </a:lnTo>
                  <a:lnTo>
                    <a:pt x="3116" y="44"/>
                  </a:lnTo>
                  <a:lnTo>
                    <a:pt x="3029"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2" name="Google Shape;7132;p166"/>
            <p:cNvSpPr/>
            <p:nvPr/>
          </p:nvSpPr>
          <p:spPr>
            <a:xfrm>
              <a:off x="4800600" y="1323325"/>
              <a:ext cx="74600" cy="277575"/>
            </a:xfrm>
            <a:custGeom>
              <a:rect b="b" l="l" r="r" t="t"/>
              <a:pathLst>
                <a:path extrusionOk="0" h="11103" w="2984">
                  <a:moveTo>
                    <a:pt x="2721" y="0"/>
                  </a:moveTo>
                  <a:lnTo>
                    <a:pt x="2677" y="44"/>
                  </a:lnTo>
                  <a:lnTo>
                    <a:pt x="2677" y="132"/>
                  </a:lnTo>
                  <a:lnTo>
                    <a:pt x="2238" y="1756"/>
                  </a:lnTo>
                  <a:lnTo>
                    <a:pt x="2238" y="1799"/>
                  </a:lnTo>
                  <a:lnTo>
                    <a:pt x="2282" y="4388"/>
                  </a:lnTo>
                  <a:lnTo>
                    <a:pt x="1536" y="7285"/>
                  </a:lnTo>
                  <a:lnTo>
                    <a:pt x="44" y="10839"/>
                  </a:lnTo>
                  <a:lnTo>
                    <a:pt x="0" y="10927"/>
                  </a:lnTo>
                  <a:lnTo>
                    <a:pt x="44" y="10970"/>
                  </a:lnTo>
                  <a:lnTo>
                    <a:pt x="88" y="11014"/>
                  </a:lnTo>
                  <a:lnTo>
                    <a:pt x="132" y="11058"/>
                  </a:lnTo>
                  <a:lnTo>
                    <a:pt x="176" y="11102"/>
                  </a:lnTo>
                  <a:lnTo>
                    <a:pt x="307" y="11058"/>
                  </a:lnTo>
                  <a:lnTo>
                    <a:pt x="351" y="10970"/>
                  </a:lnTo>
                  <a:lnTo>
                    <a:pt x="1843" y="7372"/>
                  </a:lnTo>
                  <a:lnTo>
                    <a:pt x="1887" y="7372"/>
                  </a:lnTo>
                  <a:lnTo>
                    <a:pt x="2633" y="4432"/>
                  </a:lnTo>
                  <a:lnTo>
                    <a:pt x="2633" y="4388"/>
                  </a:lnTo>
                  <a:lnTo>
                    <a:pt x="2589" y="1843"/>
                  </a:lnTo>
                  <a:lnTo>
                    <a:pt x="2984" y="220"/>
                  </a:lnTo>
                  <a:lnTo>
                    <a:pt x="2984" y="132"/>
                  </a:lnTo>
                  <a:lnTo>
                    <a:pt x="2984" y="88"/>
                  </a:lnTo>
                  <a:lnTo>
                    <a:pt x="2940"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3" name="Google Shape;7133;p166"/>
            <p:cNvSpPr/>
            <p:nvPr/>
          </p:nvSpPr>
          <p:spPr>
            <a:xfrm>
              <a:off x="4826925" y="1334300"/>
              <a:ext cx="77900" cy="245750"/>
            </a:xfrm>
            <a:custGeom>
              <a:rect b="b" l="l" r="r" t="t"/>
              <a:pathLst>
                <a:path extrusionOk="0" h="9830" w="3116">
                  <a:moveTo>
                    <a:pt x="2896" y="0"/>
                  </a:moveTo>
                  <a:lnTo>
                    <a:pt x="2809" y="44"/>
                  </a:lnTo>
                  <a:lnTo>
                    <a:pt x="2765" y="88"/>
                  </a:lnTo>
                  <a:lnTo>
                    <a:pt x="2765" y="132"/>
                  </a:lnTo>
                  <a:lnTo>
                    <a:pt x="2019" y="4037"/>
                  </a:lnTo>
                  <a:lnTo>
                    <a:pt x="1097" y="7416"/>
                  </a:lnTo>
                  <a:lnTo>
                    <a:pt x="44" y="9522"/>
                  </a:lnTo>
                  <a:lnTo>
                    <a:pt x="0" y="9610"/>
                  </a:lnTo>
                  <a:lnTo>
                    <a:pt x="0" y="9654"/>
                  </a:lnTo>
                  <a:lnTo>
                    <a:pt x="0" y="9742"/>
                  </a:lnTo>
                  <a:lnTo>
                    <a:pt x="44" y="9785"/>
                  </a:lnTo>
                  <a:lnTo>
                    <a:pt x="176" y="9829"/>
                  </a:lnTo>
                  <a:lnTo>
                    <a:pt x="264" y="9785"/>
                  </a:lnTo>
                  <a:lnTo>
                    <a:pt x="307" y="9742"/>
                  </a:lnTo>
                  <a:lnTo>
                    <a:pt x="351" y="9698"/>
                  </a:lnTo>
                  <a:lnTo>
                    <a:pt x="1404" y="7548"/>
                  </a:lnTo>
                  <a:lnTo>
                    <a:pt x="2370" y="4125"/>
                  </a:lnTo>
                  <a:lnTo>
                    <a:pt x="3116" y="220"/>
                  </a:lnTo>
                  <a:lnTo>
                    <a:pt x="3116" y="132"/>
                  </a:lnTo>
                  <a:lnTo>
                    <a:pt x="3072" y="88"/>
                  </a:lnTo>
                  <a:lnTo>
                    <a:pt x="3028" y="44"/>
                  </a:lnTo>
                  <a:lnTo>
                    <a:pt x="2940"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4" name="Google Shape;7134;p166"/>
            <p:cNvSpPr/>
            <p:nvPr/>
          </p:nvSpPr>
          <p:spPr>
            <a:xfrm>
              <a:off x="4873000" y="1356225"/>
              <a:ext cx="89975" cy="206275"/>
            </a:xfrm>
            <a:custGeom>
              <a:rect b="b" l="l" r="r" t="t"/>
              <a:pathLst>
                <a:path extrusionOk="0" h="8251" w="3599">
                  <a:moveTo>
                    <a:pt x="3423" y="1"/>
                  </a:moveTo>
                  <a:lnTo>
                    <a:pt x="3335" y="45"/>
                  </a:lnTo>
                  <a:lnTo>
                    <a:pt x="3291" y="89"/>
                  </a:lnTo>
                  <a:lnTo>
                    <a:pt x="2326" y="1405"/>
                  </a:lnTo>
                  <a:lnTo>
                    <a:pt x="2326" y="1449"/>
                  </a:lnTo>
                  <a:lnTo>
                    <a:pt x="1361" y="4477"/>
                  </a:lnTo>
                  <a:lnTo>
                    <a:pt x="483" y="7109"/>
                  </a:lnTo>
                  <a:lnTo>
                    <a:pt x="0" y="7987"/>
                  </a:lnTo>
                  <a:lnTo>
                    <a:pt x="0" y="8075"/>
                  </a:lnTo>
                  <a:lnTo>
                    <a:pt x="0" y="8163"/>
                  </a:lnTo>
                  <a:lnTo>
                    <a:pt x="44" y="8206"/>
                  </a:lnTo>
                  <a:lnTo>
                    <a:pt x="88" y="8250"/>
                  </a:lnTo>
                  <a:lnTo>
                    <a:pt x="264" y="8250"/>
                  </a:lnTo>
                  <a:lnTo>
                    <a:pt x="307" y="8163"/>
                  </a:lnTo>
                  <a:lnTo>
                    <a:pt x="834" y="7285"/>
                  </a:lnTo>
                  <a:lnTo>
                    <a:pt x="834" y="7241"/>
                  </a:lnTo>
                  <a:lnTo>
                    <a:pt x="1712" y="4564"/>
                  </a:lnTo>
                  <a:lnTo>
                    <a:pt x="2633" y="1580"/>
                  </a:lnTo>
                  <a:lnTo>
                    <a:pt x="3598" y="308"/>
                  </a:lnTo>
                  <a:lnTo>
                    <a:pt x="3598" y="220"/>
                  </a:lnTo>
                  <a:lnTo>
                    <a:pt x="3598" y="176"/>
                  </a:lnTo>
                  <a:lnTo>
                    <a:pt x="3598" y="89"/>
                  </a:lnTo>
                  <a:lnTo>
                    <a:pt x="3555" y="45"/>
                  </a:lnTo>
                  <a:lnTo>
                    <a:pt x="3467"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5" name="Google Shape;7135;p166"/>
            <p:cNvSpPr/>
            <p:nvPr/>
          </p:nvSpPr>
          <p:spPr>
            <a:xfrm>
              <a:off x="4878475" y="1401200"/>
              <a:ext cx="130575" cy="183225"/>
            </a:xfrm>
            <a:custGeom>
              <a:rect b="b" l="l" r="r" t="t"/>
              <a:pathLst>
                <a:path extrusionOk="0" h="7329" w="5223">
                  <a:moveTo>
                    <a:pt x="5003" y="1"/>
                  </a:moveTo>
                  <a:lnTo>
                    <a:pt x="4915" y="45"/>
                  </a:lnTo>
                  <a:lnTo>
                    <a:pt x="1975" y="3204"/>
                  </a:lnTo>
                  <a:lnTo>
                    <a:pt x="1931" y="3292"/>
                  </a:lnTo>
                  <a:lnTo>
                    <a:pt x="1010" y="5442"/>
                  </a:lnTo>
                  <a:lnTo>
                    <a:pt x="45" y="7066"/>
                  </a:lnTo>
                  <a:lnTo>
                    <a:pt x="1" y="7153"/>
                  </a:lnTo>
                  <a:lnTo>
                    <a:pt x="1" y="7197"/>
                  </a:lnTo>
                  <a:lnTo>
                    <a:pt x="45" y="7285"/>
                  </a:lnTo>
                  <a:lnTo>
                    <a:pt x="88" y="7329"/>
                  </a:lnTo>
                  <a:lnTo>
                    <a:pt x="264" y="7329"/>
                  </a:lnTo>
                  <a:lnTo>
                    <a:pt x="352" y="7241"/>
                  </a:lnTo>
                  <a:lnTo>
                    <a:pt x="1317" y="5618"/>
                  </a:lnTo>
                  <a:lnTo>
                    <a:pt x="2239" y="3424"/>
                  </a:lnTo>
                  <a:lnTo>
                    <a:pt x="5179" y="264"/>
                  </a:lnTo>
                  <a:lnTo>
                    <a:pt x="5222" y="220"/>
                  </a:lnTo>
                  <a:lnTo>
                    <a:pt x="5222" y="133"/>
                  </a:lnTo>
                  <a:lnTo>
                    <a:pt x="5222" y="89"/>
                  </a:lnTo>
                  <a:lnTo>
                    <a:pt x="5179" y="45"/>
                  </a:lnTo>
                  <a:lnTo>
                    <a:pt x="5135"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6" name="Google Shape;7136;p166"/>
            <p:cNvSpPr/>
            <p:nvPr/>
          </p:nvSpPr>
          <p:spPr>
            <a:xfrm>
              <a:off x="4888350" y="1411075"/>
              <a:ext cx="178850" cy="188725"/>
            </a:xfrm>
            <a:custGeom>
              <a:rect b="b" l="l" r="r" t="t"/>
              <a:pathLst>
                <a:path extrusionOk="0" h="7549" w="7154">
                  <a:moveTo>
                    <a:pt x="6934" y="1"/>
                  </a:moveTo>
                  <a:lnTo>
                    <a:pt x="6846" y="45"/>
                  </a:lnTo>
                  <a:lnTo>
                    <a:pt x="5003" y="1493"/>
                  </a:lnTo>
                  <a:lnTo>
                    <a:pt x="4959" y="1537"/>
                  </a:lnTo>
                  <a:lnTo>
                    <a:pt x="2809" y="4345"/>
                  </a:lnTo>
                  <a:lnTo>
                    <a:pt x="2019" y="4915"/>
                  </a:lnTo>
                  <a:lnTo>
                    <a:pt x="1975" y="4959"/>
                  </a:lnTo>
                  <a:lnTo>
                    <a:pt x="44" y="7241"/>
                  </a:lnTo>
                  <a:lnTo>
                    <a:pt x="1" y="7329"/>
                  </a:lnTo>
                  <a:lnTo>
                    <a:pt x="1" y="7373"/>
                  </a:lnTo>
                  <a:lnTo>
                    <a:pt x="1" y="7460"/>
                  </a:lnTo>
                  <a:lnTo>
                    <a:pt x="44" y="7504"/>
                  </a:lnTo>
                  <a:lnTo>
                    <a:pt x="176" y="7548"/>
                  </a:lnTo>
                  <a:lnTo>
                    <a:pt x="220" y="7548"/>
                  </a:lnTo>
                  <a:lnTo>
                    <a:pt x="308" y="7504"/>
                  </a:lnTo>
                  <a:lnTo>
                    <a:pt x="2238" y="5179"/>
                  </a:lnTo>
                  <a:lnTo>
                    <a:pt x="3028" y="4652"/>
                  </a:lnTo>
                  <a:lnTo>
                    <a:pt x="3072" y="4608"/>
                  </a:lnTo>
                  <a:lnTo>
                    <a:pt x="5222" y="1756"/>
                  </a:lnTo>
                  <a:lnTo>
                    <a:pt x="7065" y="308"/>
                  </a:lnTo>
                  <a:lnTo>
                    <a:pt x="7109" y="264"/>
                  </a:lnTo>
                  <a:lnTo>
                    <a:pt x="7153" y="176"/>
                  </a:lnTo>
                  <a:lnTo>
                    <a:pt x="7153" y="132"/>
                  </a:lnTo>
                  <a:lnTo>
                    <a:pt x="7109" y="45"/>
                  </a:lnTo>
                  <a:lnTo>
                    <a:pt x="7065"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7" name="Google Shape;7137;p166"/>
            <p:cNvSpPr/>
            <p:nvPr/>
          </p:nvSpPr>
          <p:spPr>
            <a:xfrm>
              <a:off x="4890550" y="1412175"/>
              <a:ext cx="208450" cy="215050"/>
            </a:xfrm>
            <a:custGeom>
              <a:rect b="b" l="l" r="r" t="t"/>
              <a:pathLst>
                <a:path extrusionOk="0" h="8602" w="8338">
                  <a:moveTo>
                    <a:pt x="8074" y="1"/>
                  </a:moveTo>
                  <a:lnTo>
                    <a:pt x="8030" y="45"/>
                  </a:lnTo>
                  <a:lnTo>
                    <a:pt x="7987" y="132"/>
                  </a:lnTo>
                  <a:lnTo>
                    <a:pt x="7021" y="3774"/>
                  </a:lnTo>
                  <a:lnTo>
                    <a:pt x="5880" y="5179"/>
                  </a:lnTo>
                  <a:lnTo>
                    <a:pt x="4652" y="5705"/>
                  </a:lnTo>
                  <a:lnTo>
                    <a:pt x="571" y="7943"/>
                  </a:lnTo>
                  <a:lnTo>
                    <a:pt x="88" y="8294"/>
                  </a:lnTo>
                  <a:lnTo>
                    <a:pt x="44" y="8338"/>
                  </a:lnTo>
                  <a:lnTo>
                    <a:pt x="0" y="8426"/>
                  </a:lnTo>
                  <a:lnTo>
                    <a:pt x="0" y="8470"/>
                  </a:lnTo>
                  <a:lnTo>
                    <a:pt x="44" y="8557"/>
                  </a:lnTo>
                  <a:lnTo>
                    <a:pt x="132" y="8601"/>
                  </a:lnTo>
                  <a:lnTo>
                    <a:pt x="307" y="8601"/>
                  </a:lnTo>
                  <a:lnTo>
                    <a:pt x="746" y="8250"/>
                  </a:lnTo>
                  <a:lnTo>
                    <a:pt x="4783" y="6056"/>
                  </a:lnTo>
                  <a:lnTo>
                    <a:pt x="6056" y="5486"/>
                  </a:lnTo>
                  <a:lnTo>
                    <a:pt x="6144" y="5442"/>
                  </a:lnTo>
                  <a:lnTo>
                    <a:pt x="7328" y="3950"/>
                  </a:lnTo>
                  <a:lnTo>
                    <a:pt x="7328" y="3906"/>
                  </a:lnTo>
                  <a:lnTo>
                    <a:pt x="8338" y="220"/>
                  </a:lnTo>
                  <a:lnTo>
                    <a:pt x="8338" y="132"/>
                  </a:lnTo>
                  <a:lnTo>
                    <a:pt x="8338" y="88"/>
                  </a:lnTo>
                  <a:lnTo>
                    <a:pt x="8294" y="45"/>
                  </a:lnTo>
                  <a:lnTo>
                    <a:pt x="8206"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8" name="Google Shape;7138;p166"/>
            <p:cNvSpPr/>
            <p:nvPr/>
          </p:nvSpPr>
          <p:spPr>
            <a:xfrm>
              <a:off x="4878475" y="1464825"/>
              <a:ext cx="342300" cy="254550"/>
            </a:xfrm>
            <a:custGeom>
              <a:rect b="b" l="l" r="r" t="t"/>
              <a:pathLst>
                <a:path extrusionOk="0" h="10182" w="13692">
                  <a:moveTo>
                    <a:pt x="13560" y="1"/>
                  </a:moveTo>
                  <a:lnTo>
                    <a:pt x="13472" y="45"/>
                  </a:lnTo>
                  <a:lnTo>
                    <a:pt x="11805" y="571"/>
                  </a:lnTo>
                  <a:lnTo>
                    <a:pt x="11761" y="615"/>
                  </a:lnTo>
                  <a:lnTo>
                    <a:pt x="11410" y="879"/>
                  </a:lnTo>
                  <a:lnTo>
                    <a:pt x="11366" y="966"/>
                  </a:lnTo>
                  <a:lnTo>
                    <a:pt x="10795" y="2195"/>
                  </a:lnTo>
                  <a:lnTo>
                    <a:pt x="8119" y="5223"/>
                  </a:lnTo>
                  <a:lnTo>
                    <a:pt x="6890" y="6276"/>
                  </a:lnTo>
                  <a:lnTo>
                    <a:pt x="5266" y="7285"/>
                  </a:lnTo>
                  <a:lnTo>
                    <a:pt x="1142" y="9172"/>
                  </a:lnTo>
                  <a:lnTo>
                    <a:pt x="1098" y="9172"/>
                  </a:lnTo>
                  <a:lnTo>
                    <a:pt x="88" y="9874"/>
                  </a:lnTo>
                  <a:lnTo>
                    <a:pt x="45" y="9918"/>
                  </a:lnTo>
                  <a:lnTo>
                    <a:pt x="1" y="9962"/>
                  </a:lnTo>
                  <a:lnTo>
                    <a:pt x="1" y="10050"/>
                  </a:lnTo>
                  <a:lnTo>
                    <a:pt x="45" y="10093"/>
                  </a:lnTo>
                  <a:lnTo>
                    <a:pt x="88" y="10137"/>
                  </a:lnTo>
                  <a:lnTo>
                    <a:pt x="176" y="10181"/>
                  </a:lnTo>
                  <a:lnTo>
                    <a:pt x="264" y="10137"/>
                  </a:lnTo>
                  <a:lnTo>
                    <a:pt x="1273" y="9479"/>
                  </a:lnTo>
                  <a:lnTo>
                    <a:pt x="5442" y="7592"/>
                  </a:lnTo>
                  <a:lnTo>
                    <a:pt x="5486" y="7592"/>
                  </a:lnTo>
                  <a:lnTo>
                    <a:pt x="7065" y="6583"/>
                  </a:lnTo>
                  <a:lnTo>
                    <a:pt x="7109" y="6539"/>
                  </a:lnTo>
                  <a:lnTo>
                    <a:pt x="8382" y="5486"/>
                  </a:lnTo>
                  <a:lnTo>
                    <a:pt x="8382" y="5442"/>
                  </a:lnTo>
                  <a:lnTo>
                    <a:pt x="11102" y="2414"/>
                  </a:lnTo>
                  <a:lnTo>
                    <a:pt x="11102" y="2370"/>
                  </a:lnTo>
                  <a:lnTo>
                    <a:pt x="11673" y="1142"/>
                  </a:lnTo>
                  <a:lnTo>
                    <a:pt x="11936" y="922"/>
                  </a:lnTo>
                  <a:lnTo>
                    <a:pt x="13604" y="352"/>
                  </a:lnTo>
                  <a:lnTo>
                    <a:pt x="13647" y="308"/>
                  </a:lnTo>
                  <a:lnTo>
                    <a:pt x="13691" y="264"/>
                  </a:lnTo>
                  <a:lnTo>
                    <a:pt x="13691" y="220"/>
                  </a:lnTo>
                  <a:lnTo>
                    <a:pt x="13691" y="133"/>
                  </a:lnTo>
                  <a:lnTo>
                    <a:pt x="13647" y="89"/>
                  </a:lnTo>
                  <a:lnTo>
                    <a:pt x="13604" y="45"/>
                  </a:lnTo>
                  <a:lnTo>
                    <a:pt x="13560"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9" name="Google Shape;7139;p166"/>
            <p:cNvSpPr/>
            <p:nvPr/>
          </p:nvSpPr>
          <p:spPr>
            <a:xfrm>
              <a:off x="5782425" y="1462650"/>
              <a:ext cx="54875" cy="228200"/>
            </a:xfrm>
            <a:custGeom>
              <a:rect b="b" l="l" r="r" t="t"/>
              <a:pathLst>
                <a:path extrusionOk="0" h="9128" w="2195">
                  <a:moveTo>
                    <a:pt x="88" y="0"/>
                  </a:moveTo>
                  <a:lnTo>
                    <a:pt x="44" y="44"/>
                  </a:lnTo>
                  <a:lnTo>
                    <a:pt x="0" y="88"/>
                  </a:lnTo>
                  <a:lnTo>
                    <a:pt x="0" y="176"/>
                  </a:lnTo>
                  <a:lnTo>
                    <a:pt x="0" y="263"/>
                  </a:lnTo>
                  <a:lnTo>
                    <a:pt x="44" y="307"/>
                  </a:lnTo>
                  <a:lnTo>
                    <a:pt x="1448" y="1755"/>
                  </a:lnTo>
                  <a:lnTo>
                    <a:pt x="1843" y="2940"/>
                  </a:lnTo>
                  <a:lnTo>
                    <a:pt x="1229" y="5924"/>
                  </a:lnTo>
                  <a:lnTo>
                    <a:pt x="1053" y="8908"/>
                  </a:lnTo>
                  <a:lnTo>
                    <a:pt x="1053" y="8996"/>
                  </a:lnTo>
                  <a:lnTo>
                    <a:pt x="1097" y="9040"/>
                  </a:lnTo>
                  <a:lnTo>
                    <a:pt x="1141" y="9083"/>
                  </a:lnTo>
                  <a:lnTo>
                    <a:pt x="1229" y="9127"/>
                  </a:lnTo>
                  <a:lnTo>
                    <a:pt x="1360" y="9083"/>
                  </a:lnTo>
                  <a:lnTo>
                    <a:pt x="1404" y="8952"/>
                  </a:lnTo>
                  <a:lnTo>
                    <a:pt x="1580" y="5968"/>
                  </a:lnTo>
                  <a:lnTo>
                    <a:pt x="2194" y="2984"/>
                  </a:lnTo>
                  <a:lnTo>
                    <a:pt x="2194" y="2896"/>
                  </a:lnTo>
                  <a:lnTo>
                    <a:pt x="1755" y="1624"/>
                  </a:lnTo>
                  <a:lnTo>
                    <a:pt x="1712" y="1536"/>
                  </a:lnTo>
                  <a:lnTo>
                    <a:pt x="307" y="44"/>
                  </a:lnTo>
                  <a:lnTo>
                    <a:pt x="220"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0" name="Google Shape;7140;p166"/>
            <p:cNvSpPr/>
            <p:nvPr/>
          </p:nvSpPr>
          <p:spPr>
            <a:xfrm>
              <a:off x="4857625" y="1459350"/>
              <a:ext cx="669225" cy="314875"/>
            </a:xfrm>
            <a:custGeom>
              <a:rect b="b" l="l" r="r" t="t"/>
              <a:pathLst>
                <a:path extrusionOk="0" h="12595" w="26769">
                  <a:moveTo>
                    <a:pt x="26549" y="1"/>
                  </a:moveTo>
                  <a:lnTo>
                    <a:pt x="22643" y="1054"/>
                  </a:lnTo>
                  <a:lnTo>
                    <a:pt x="18036" y="2238"/>
                  </a:lnTo>
                  <a:lnTo>
                    <a:pt x="16105" y="2633"/>
                  </a:lnTo>
                  <a:lnTo>
                    <a:pt x="16017" y="2677"/>
                  </a:lnTo>
                  <a:lnTo>
                    <a:pt x="14657" y="3994"/>
                  </a:lnTo>
                  <a:lnTo>
                    <a:pt x="12463" y="4345"/>
                  </a:lnTo>
                  <a:lnTo>
                    <a:pt x="12375" y="4389"/>
                  </a:lnTo>
                  <a:lnTo>
                    <a:pt x="10137" y="6934"/>
                  </a:lnTo>
                  <a:lnTo>
                    <a:pt x="8558" y="8162"/>
                  </a:lnTo>
                  <a:lnTo>
                    <a:pt x="6320" y="9391"/>
                  </a:lnTo>
                  <a:lnTo>
                    <a:pt x="1844" y="11409"/>
                  </a:lnTo>
                  <a:lnTo>
                    <a:pt x="220" y="12112"/>
                  </a:lnTo>
                  <a:lnTo>
                    <a:pt x="133" y="12155"/>
                  </a:lnTo>
                  <a:lnTo>
                    <a:pt x="1" y="12331"/>
                  </a:lnTo>
                  <a:lnTo>
                    <a:pt x="1" y="12375"/>
                  </a:lnTo>
                  <a:lnTo>
                    <a:pt x="1" y="12463"/>
                  </a:lnTo>
                  <a:lnTo>
                    <a:pt x="1" y="12506"/>
                  </a:lnTo>
                  <a:lnTo>
                    <a:pt x="45" y="12594"/>
                  </a:lnTo>
                  <a:lnTo>
                    <a:pt x="220" y="12594"/>
                  </a:lnTo>
                  <a:lnTo>
                    <a:pt x="308" y="12550"/>
                  </a:lnTo>
                  <a:lnTo>
                    <a:pt x="396" y="12419"/>
                  </a:lnTo>
                  <a:lnTo>
                    <a:pt x="1976" y="11760"/>
                  </a:lnTo>
                  <a:lnTo>
                    <a:pt x="6451" y="9742"/>
                  </a:lnTo>
                  <a:lnTo>
                    <a:pt x="8733" y="8469"/>
                  </a:lnTo>
                  <a:lnTo>
                    <a:pt x="8777" y="8426"/>
                  </a:lnTo>
                  <a:lnTo>
                    <a:pt x="10357" y="7197"/>
                  </a:lnTo>
                  <a:lnTo>
                    <a:pt x="10401" y="7197"/>
                  </a:lnTo>
                  <a:lnTo>
                    <a:pt x="12595" y="4696"/>
                  </a:lnTo>
                  <a:lnTo>
                    <a:pt x="14789" y="4301"/>
                  </a:lnTo>
                  <a:lnTo>
                    <a:pt x="14876" y="4257"/>
                  </a:lnTo>
                  <a:lnTo>
                    <a:pt x="16237" y="2984"/>
                  </a:lnTo>
                  <a:lnTo>
                    <a:pt x="18124" y="2546"/>
                  </a:lnTo>
                  <a:lnTo>
                    <a:pt x="22731" y="1405"/>
                  </a:lnTo>
                  <a:lnTo>
                    <a:pt x="26636" y="352"/>
                  </a:lnTo>
                  <a:lnTo>
                    <a:pt x="26680" y="308"/>
                  </a:lnTo>
                  <a:lnTo>
                    <a:pt x="26724" y="264"/>
                  </a:lnTo>
                  <a:lnTo>
                    <a:pt x="26768" y="176"/>
                  </a:lnTo>
                  <a:lnTo>
                    <a:pt x="26768" y="132"/>
                  </a:lnTo>
                  <a:lnTo>
                    <a:pt x="26724" y="44"/>
                  </a:lnTo>
                  <a:lnTo>
                    <a:pt x="26680"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1" name="Google Shape;7141;p166"/>
            <p:cNvSpPr/>
            <p:nvPr/>
          </p:nvSpPr>
          <p:spPr>
            <a:xfrm>
              <a:off x="4825825" y="1509825"/>
              <a:ext cx="970875" cy="323625"/>
            </a:xfrm>
            <a:custGeom>
              <a:rect b="b" l="l" r="r" t="t"/>
              <a:pathLst>
                <a:path extrusionOk="0" h="12945" w="38835">
                  <a:moveTo>
                    <a:pt x="34403" y="0"/>
                  </a:moveTo>
                  <a:lnTo>
                    <a:pt x="31902" y="219"/>
                  </a:lnTo>
                  <a:lnTo>
                    <a:pt x="31858" y="219"/>
                  </a:lnTo>
                  <a:lnTo>
                    <a:pt x="27821" y="1185"/>
                  </a:lnTo>
                  <a:lnTo>
                    <a:pt x="23871" y="1931"/>
                  </a:lnTo>
                  <a:lnTo>
                    <a:pt x="21195" y="2282"/>
                  </a:lnTo>
                  <a:lnTo>
                    <a:pt x="21151" y="2282"/>
                  </a:lnTo>
                  <a:lnTo>
                    <a:pt x="19659" y="3159"/>
                  </a:lnTo>
                  <a:lnTo>
                    <a:pt x="15534" y="3861"/>
                  </a:lnTo>
                  <a:lnTo>
                    <a:pt x="15446" y="3905"/>
                  </a:lnTo>
                  <a:lnTo>
                    <a:pt x="12813" y="6407"/>
                  </a:lnTo>
                  <a:lnTo>
                    <a:pt x="11760" y="7153"/>
                  </a:lnTo>
                  <a:lnTo>
                    <a:pt x="10663" y="7855"/>
                  </a:lnTo>
                  <a:lnTo>
                    <a:pt x="9566" y="8513"/>
                  </a:lnTo>
                  <a:lnTo>
                    <a:pt x="8425" y="9083"/>
                  </a:lnTo>
                  <a:lnTo>
                    <a:pt x="7241" y="9610"/>
                  </a:lnTo>
                  <a:lnTo>
                    <a:pt x="6056" y="10136"/>
                  </a:lnTo>
                  <a:lnTo>
                    <a:pt x="3642" y="11058"/>
                  </a:lnTo>
                  <a:lnTo>
                    <a:pt x="1931" y="11760"/>
                  </a:lnTo>
                  <a:lnTo>
                    <a:pt x="176" y="12462"/>
                  </a:lnTo>
                  <a:lnTo>
                    <a:pt x="88" y="12550"/>
                  </a:lnTo>
                  <a:lnTo>
                    <a:pt x="0" y="12638"/>
                  </a:lnTo>
                  <a:lnTo>
                    <a:pt x="0" y="12725"/>
                  </a:lnTo>
                  <a:lnTo>
                    <a:pt x="0" y="12769"/>
                  </a:lnTo>
                  <a:lnTo>
                    <a:pt x="0" y="12857"/>
                  </a:lnTo>
                  <a:lnTo>
                    <a:pt x="44" y="12901"/>
                  </a:lnTo>
                  <a:lnTo>
                    <a:pt x="176" y="12945"/>
                  </a:lnTo>
                  <a:lnTo>
                    <a:pt x="220" y="12901"/>
                  </a:lnTo>
                  <a:lnTo>
                    <a:pt x="308" y="12857"/>
                  </a:lnTo>
                  <a:lnTo>
                    <a:pt x="351" y="12769"/>
                  </a:lnTo>
                  <a:lnTo>
                    <a:pt x="2063" y="12067"/>
                  </a:lnTo>
                  <a:lnTo>
                    <a:pt x="3774" y="11409"/>
                  </a:lnTo>
                  <a:lnTo>
                    <a:pt x="6188" y="10444"/>
                  </a:lnTo>
                  <a:lnTo>
                    <a:pt x="7372" y="9917"/>
                  </a:lnTo>
                  <a:lnTo>
                    <a:pt x="8557" y="9390"/>
                  </a:lnTo>
                  <a:lnTo>
                    <a:pt x="9742" y="8776"/>
                  </a:lnTo>
                  <a:lnTo>
                    <a:pt x="10883" y="8162"/>
                  </a:lnTo>
                  <a:lnTo>
                    <a:pt x="11980" y="7460"/>
                  </a:lnTo>
                  <a:lnTo>
                    <a:pt x="13033" y="6670"/>
                  </a:lnTo>
                  <a:lnTo>
                    <a:pt x="15622" y="4169"/>
                  </a:lnTo>
                  <a:lnTo>
                    <a:pt x="19747" y="3510"/>
                  </a:lnTo>
                  <a:lnTo>
                    <a:pt x="19790" y="3467"/>
                  </a:lnTo>
                  <a:lnTo>
                    <a:pt x="21282" y="2589"/>
                  </a:lnTo>
                  <a:lnTo>
                    <a:pt x="23915" y="2238"/>
                  </a:lnTo>
                  <a:lnTo>
                    <a:pt x="27908" y="1492"/>
                  </a:lnTo>
                  <a:lnTo>
                    <a:pt x="31945" y="570"/>
                  </a:lnTo>
                  <a:lnTo>
                    <a:pt x="34403" y="351"/>
                  </a:lnTo>
                  <a:lnTo>
                    <a:pt x="36816" y="746"/>
                  </a:lnTo>
                  <a:lnTo>
                    <a:pt x="38001" y="1273"/>
                  </a:lnTo>
                  <a:lnTo>
                    <a:pt x="38440" y="1843"/>
                  </a:lnTo>
                  <a:lnTo>
                    <a:pt x="38484" y="3598"/>
                  </a:lnTo>
                  <a:lnTo>
                    <a:pt x="38484" y="3686"/>
                  </a:lnTo>
                  <a:lnTo>
                    <a:pt x="38527" y="3730"/>
                  </a:lnTo>
                  <a:lnTo>
                    <a:pt x="38571" y="3774"/>
                  </a:lnTo>
                  <a:lnTo>
                    <a:pt x="38703" y="3774"/>
                  </a:lnTo>
                  <a:lnTo>
                    <a:pt x="38791" y="3730"/>
                  </a:lnTo>
                  <a:lnTo>
                    <a:pt x="38791" y="3686"/>
                  </a:lnTo>
                  <a:lnTo>
                    <a:pt x="38835" y="3598"/>
                  </a:lnTo>
                  <a:lnTo>
                    <a:pt x="38791" y="1799"/>
                  </a:lnTo>
                  <a:lnTo>
                    <a:pt x="38747" y="1711"/>
                  </a:lnTo>
                  <a:lnTo>
                    <a:pt x="38264" y="1009"/>
                  </a:lnTo>
                  <a:lnTo>
                    <a:pt x="38220" y="965"/>
                  </a:lnTo>
                  <a:lnTo>
                    <a:pt x="36948" y="439"/>
                  </a:lnTo>
                  <a:lnTo>
                    <a:pt x="36904" y="395"/>
                  </a:lnTo>
                  <a:lnTo>
                    <a:pt x="34447"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2" name="Google Shape;7142;p166"/>
            <p:cNvSpPr/>
            <p:nvPr/>
          </p:nvSpPr>
          <p:spPr>
            <a:xfrm>
              <a:off x="4788525" y="1581125"/>
              <a:ext cx="993925" cy="304975"/>
            </a:xfrm>
            <a:custGeom>
              <a:rect b="b" l="l" r="r" t="t"/>
              <a:pathLst>
                <a:path extrusionOk="0" h="12199" w="39757">
                  <a:moveTo>
                    <a:pt x="35588" y="0"/>
                  </a:moveTo>
                  <a:lnTo>
                    <a:pt x="29883" y="790"/>
                  </a:lnTo>
                  <a:lnTo>
                    <a:pt x="26460" y="1009"/>
                  </a:lnTo>
                  <a:lnTo>
                    <a:pt x="26417" y="1009"/>
                  </a:lnTo>
                  <a:lnTo>
                    <a:pt x="24486" y="1712"/>
                  </a:lnTo>
                  <a:lnTo>
                    <a:pt x="19791" y="2326"/>
                  </a:lnTo>
                  <a:lnTo>
                    <a:pt x="18123" y="2677"/>
                  </a:lnTo>
                  <a:lnTo>
                    <a:pt x="18035" y="2721"/>
                  </a:lnTo>
                  <a:lnTo>
                    <a:pt x="15666" y="5046"/>
                  </a:lnTo>
                  <a:lnTo>
                    <a:pt x="15008" y="5573"/>
                  </a:lnTo>
                  <a:lnTo>
                    <a:pt x="14262" y="6056"/>
                  </a:lnTo>
                  <a:lnTo>
                    <a:pt x="13428" y="6538"/>
                  </a:lnTo>
                  <a:lnTo>
                    <a:pt x="12594" y="6977"/>
                  </a:lnTo>
                  <a:lnTo>
                    <a:pt x="11673" y="7416"/>
                  </a:lnTo>
                  <a:lnTo>
                    <a:pt x="10751" y="7855"/>
                  </a:lnTo>
                  <a:lnTo>
                    <a:pt x="8820" y="8689"/>
                  </a:lnTo>
                  <a:lnTo>
                    <a:pt x="6846" y="9478"/>
                  </a:lnTo>
                  <a:lnTo>
                    <a:pt x="4827" y="10180"/>
                  </a:lnTo>
                  <a:lnTo>
                    <a:pt x="1054" y="11497"/>
                  </a:lnTo>
                  <a:lnTo>
                    <a:pt x="176" y="11760"/>
                  </a:lnTo>
                  <a:lnTo>
                    <a:pt x="88" y="11848"/>
                  </a:lnTo>
                  <a:lnTo>
                    <a:pt x="0" y="11936"/>
                  </a:lnTo>
                  <a:lnTo>
                    <a:pt x="0" y="11980"/>
                  </a:lnTo>
                  <a:lnTo>
                    <a:pt x="0" y="12067"/>
                  </a:lnTo>
                  <a:lnTo>
                    <a:pt x="0" y="12111"/>
                  </a:lnTo>
                  <a:lnTo>
                    <a:pt x="44" y="12155"/>
                  </a:lnTo>
                  <a:lnTo>
                    <a:pt x="176" y="12199"/>
                  </a:lnTo>
                  <a:lnTo>
                    <a:pt x="220" y="12155"/>
                  </a:lnTo>
                  <a:lnTo>
                    <a:pt x="308" y="12111"/>
                  </a:lnTo>
                  <a:lnTo>
                    <a:pt x="1141" y="11804"/>
                  </a:lnTo>
                  <a:lnTo>
                    <a:pt x="4959" y="10532"/>
                  </a:lnTo>
                  <a:lnTo>
                    <a:pt x="6977" y="9786"/>
                  </a:lnTo>
                  <a:lnTo>
                    <a:pt x="8996" y="8996"/>
                  </a:lnTo>
                  <a:lnTo>
                    <a:pt x="10927" y="8162"/>
                  </a:lnTo>
                  <a:lnTo>
                    <a:pt x="11892" y="7723"/>
                  </a:lnTo>
                  <a:lnTo>
                    <a:pt x="12770" y="7284"/>
                  </a:lnTo>
                  <a:lnTo>
                    <a:pt x="13647" y="6802"/>
                  </a:lnTo>
                  <a:lnTo>
                    <a:pt x="14437" y="6319"/>
                  </a:lnTo>
                  <a:lnTo>
                    <a:pt x="15227" y="5836"/>
                  </a:lnTo>
                  <a:lnTo>
                    <a:pt x="15885" y="5354"/>
                  </a:lnTo>
                  <a:lnTo>
                    <a:pt x="15929" y="5310"/>
                  </a:lnTo>
                  <a:lnTo>
                    <a:pt x="18255" y="3028"/>
                  </a:lnTo>
                  <a:lnTo>
                    <a:pt x="19878" y="2677"/>
                  </a:lnTo>
                  <a:lnTo>
                    <a:pt x="24530" y="2063"/>
                  </a:lnTo>
                  <a:lnTo>
                    <a:pt x="24574" y="2063"/>
                  </a:lnTo>
                  <a:lnTo>
                    <a:pt x="26548" y="1361"/>
                  </a:lnTo>
                  <a:lnTo>
                    <a:pt x="29927" y="1141"/>
                  </a:lnTo>
                  <a:lnTo>
                    <a:pt x="35631" y="351"/>
                  </a:lnTo>
                  <a:lnTo>
                    <a:pt x="37387" y="439"/>
                  </a:lnTo>
                  <a:lnTo>
                    <a:pt x="38264" y="878"/>
                  </a:lnTo>
                  <a:lnTo>
                    <a:pt x="38308" y="1536"/>
                  </a:lnTo>
                  <a:lnTo>
                    <a:pt x="38396" y="4520"/>
                  </a:lnTo>
                  <a:lnTo>
                    <a:pt x="38396" y="4564"/>
                  </a:lnTo>
                  <a:lnTo>
                    <a:pt x="38703" y="6538"/>
                  </a:lnTo>
                  <a:lnTo>
                    <a:pt x="39361" y="9873"/>
                  </a:lnTo>
                  <a:lnTo>
                    <a:pt x="39449" y="10137"/>
                  </a:lnTo>
                  <a:lnTo>
                    <a:pt x="39449" y="10180"/>
                  </a:lnTo>
                  <a:lnTo>
                    <a:pt x="39493" y="10224"/>
                  </a:lnTo>
                  <a:lnTo>
                    <a:pt x="39581" y="10268"/>
                  </a:lnTo>
                  <a:lnTo>
                    <a:pt x="39625" y="10268"/>
                  </a:lnTo>
                  <a:lnTo>
                    <a:pt x="39712" y="10224"/>
                  </a:lnTo>
                  <a:lnTo>
                    <a:pt x="39756" y="10180"/>
                  </a:lnTo>
                  <a:lnTo>
                    <a:pt x="39756" y="10093"/>
                  </a:lnTo>
                  <a:lnTo>
                    <a:pt x="39756" y="10049"/>
                  </a:lnTo>
                  <a:lnTo>
                    <a:pt x="39054" y="6451"/>
                  </a:lnTo>
                  <a:lnTo>
                    <a:pt x="38747" y="4520"/>
                  </a:lnTo>
                  <a:lnTo>
                    <a:pt x="38659" y="1492"/>
                  </a:lnTo>
                  <a:lnTo>
                    <a:pt x="38571" y="746"/>
                  </a:lnTo>
                  <a:lnTo>
                    <a:pt x="38571" y="658"/>
                  </a:lnTo>
                  <a:lnTo>
                    <a:pt x="38484" y="571"/>
                  </a:lnTo>
                  <a:lnTo>
                    <a:pt x="37518" y="132"/>
                  </a:lnTo>
                  <a:lnTo>
                    <a:pt x="37474" y="88"/>
                  </a:lnTo>
                  <a:lnTo>
                    <a:pt x="35631"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3" name="Google Shape;7143;p166"/>
            <p:cNvSpPr/>
            <p:nvPr/>
          </p:nvSpPr>
          <p:spPr>
            <a:xfrm>
              <a:off x="4156650" y="690350"/>
              <a:ext cx="140425" cy="190900"/>
            </a:xfrm>
            <a:custGeom>
              <a:rect b="b" l="l" r="r" t="t"/>
              <a:pathLst>
                <a:path extrusionOk="0" h="7636" w="5617">
                  <a:moveTo>
                    <a:pt x="5398" y="0"/>
                  </a:moveTo>
                  <a:lnTo>
                    <a:pt x="5354" y="44"/>
                  </a:lnTo>
                  <a:lnTo>
                    <a:pt x="5310" y="88"/>
                  </a:lnTo>
                  <a:lnTo>
                    <a:pt x="4959" y="615"/>
                  </a:lnTo>
                  <a:lnTo>
                    <a:pt x="3204" y="3642"/>
                  </a:lnTo>
                  <a:lnTo>
                    <a:pt x="44" y="7372"/>
                  </a:lnTo>
                  <a:lnTo>
                    <a:pt x="0" y="7416"/>
                  </a:lnTo>
                  <a:lnTo>
                    <a:pt x="0" y="7504"/>
                  </a:lnTo>
                  <a:lnTo>
                    <a:pt x="44" y="7548"/>
                  </a:lnTo>
                  <a:lnTo>
                    <a:pt x="44" y="7592"/>
                  </a:lnTo>
                  <a:lnTo>
                    <a:pt x="176" y="7636"/>
                  </a:lnTo>
                  <a:lnTo>
                    <a:pt x="264" y="7636"/>
                  </a:lnTo>
                  <a:lnTo>
                    <a:pt x="307" y="7592"/>
                  </a:lnTo>
                  <a:lnTo>
                    <a:pt x="3467" y="3862"/>
                  </a:lnTo>
                  <a:lnTo>
                    <a:pt x="3511" y="3818"/>
                  </a:lnTo>
                  <a:lnTo>
                    <a:pt x="5266" y="790"/>
                  </a:lnTo>
                  <a:lnTo>
                    <a:pt x="5617" y="264"/>
                  </a:lnTo>
                  <a:lnTo>
                    <a:pt x="5617" y="176"/>
                  </a:lnTo>
                  <a:lnTo>
                    <a:pt x="5617" y="132"/>
                  </a:lnTo>
                  <a:lnTo>
                    <a:pt x="5617" y="88"/>
                  </a:lnTo>
                  <a:lnTo>
                    <a:pt x="5529"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4" name="Google Shape;7144;p166"/>
            <p:cNvSpPr/>
            <p:nvPr/>
          </p:nvSpPr>
          <p:spPr>
            <a:xfrm>
              <a:off x="3612525" y="2067100"/>
              <a:ext cx="822775" cy="311575"/>
            </a:xfrm>
            <a:custGeom>
              <a:rect b="b" l="l" r="r" t="t"/>
              <a:pathLst>
                <a:path extrusionOk="0" h="12463" w="32911">
                  <a:moveTo>
                    <a:pt x="32648" y="0"/>
                  </a:moveTo>
                  <a:lnTo>
                    <a:pt x="32121" y="395"/>
                  </a:lnTo>
                  <a:lnTo>
                    <a:pt x="32077" y="395"/>
                  </a:lnTo>
                  <a:lnTo>
                    <a:pt x="30541" y="2019"/>
                  </a:lnTo>
                  <a:lnTo>
                    <a:pt x="28260" y="3291"/>
                  </a:lnTo>
                  <a:lnTo>
                    <a:pt x="27163" y="3642"/>
                  </a:lnTo>
                  <a:lnTo>
                    <a:pt x="22862" y="2721"/>
                  </a:lnTo>
                  <a:lnTo>
                    <a:pt x="18386" y="1053"/>
                  </a:lnTo>
                  <a:lnTo>
                    <a:pt x="18343" y="1053"/>
                  </a:lnTo>
                  <a:lnTo>
                    <a:pt x="17640" y="966"/>
                  </a:lnTo>
                  <a:lnTo>
                    <a:pt x="17553" y="966"/>
                  </a:lnTo>
                  <a:lnTo>
                    <a:pt x="17509" y="1009"/>
                  </a:lnTo>
                  <a:lnTo>
                    <a:pt x="17158" y="1317"/>
                  </a:lnTo>
                  <a:lnTo>
                    <a:pt x="17114" y="1448"/>
                  </a:lnTo>
                  <a:lnTo>
                    <a:pt x="17026" y="2809"/>
                  </a:lnTo>
                  <a:lnTo>
                    <a:pt x="16368" y="5485"/>
                  </a:lnTo>
                  <a:lnTo>
                    <a:pt x="15929" y="8557"/>
                  </a:lnTo>
                  <a:lnTo>
                    <a:pt x="15578" y="11541"/>
                  </a:lnTo>
                  <a:lnTo>
                    <a:pt x="15446" y="11936"/>
                  </a:lnTo>
                  <a:lnTo>
                    <a:pt x="13428" y="11716"/>
                  </a:lnTo>
                  <a:lnTo>
                    <a:pt x="10269" y="11760"/>
                  </a:lnTo>
                  <a:lnTo>
                    <a:pt x="5837" y="12067"/>
                  </a:lnTo>
                  <a:lnTo>
                    <a:pt x="2238" y="12111"/>
                  </a:lnTo>
                  <a:lnTo>
                    <a:pt x="176" y="11936"/>
                  </a:lnTo>
                  <a:lnTo>
                    <a:pt x="132" y="11980"/>
                  </a:lnTo>
                  <a:lnTo>
                    <a:pt x="44" y="11980"/>
                  </a:lnTo>
                  <a:lnTo>
                    <a:pt x="1" y="12067"/>
                  </a:lnTo>
                  <a:lnTo>
                    <a:pt x="1" y="12111"/>
                  </a:lnTo>
                  <a:lnTo>
                    <a:pt x="1" y="12199"/>
                  </a:lnTo>
                  <a:lnTo>
                    <a:pt x="44" y="12243"/>
                  </a:lnTo>
                  <a:lnTo>
                    <a:pt x="88" y="12287"/>
                  </a:lnTo>
                  <a:lnTo>
                    <a:pt x="176" y="12287"/>
                  </a:lnTo>
                  <a:lnTo>
                    <a:pt x="2238" y="12462"/>
                  </a:lnTo>
                  <a:lnTo>
                    <a:pt x="5837" y="12418"/>
                  </a:lnTo>
                  <a:lnTo>
                    <a:pt x="10269" y="12111"/>
                  </a:lnTo>
                  <a:lnTo>
                    <a:pt x="13428" y="12067"/>
                  </a:lnTo>
                  <a:lnTo>
                    <a:pt x="15534" y="12287"/>
                  </a:lnTo>
                  <a:lnTo>
                    <a:pt x="15622" y="12287"/>
                  </a:lnTo>
                  <a:lnTo>
                    <a:pt x="15710" y="12199"/>
                  </a:lnTo>
                  <a:lnTo>
                    <a:pt x="15929" y="11672"/>
                  </a:lnTo>
                  <a:lnTo>
                    <a:pt x="15929" y="11629"/>
                  </a:lnTo>
                  <a:lnTo>
                    <a:pt x="16280" y="8601"/>
                  </a:lnTo>
                  <a:lnTo>
                    <a:pt x="16719" y="5573"/>
                  </a:lnTo>
                  <a:lnTo>
                    <a:pt x="17377" y="2896"/>
                  </a:lnTo>
                  <a:lnTo>
                    <a:pt x="17377" y="2852"/>
                  </a:lnTo>
                  <a:lnTo>
                    <a:pt x="17465" y="1536"/>
                  </a:lnTo>
                  <a:lnTo>
                    <a:pt x="17684" y="1317"/>
                  </a:lnTo>
                  <a:lnTo>
                    <a:pt x="18299" y="1404"/>
                  </a:lnTo>
                  <a:lnTo>
                    <a:pt x="22731" y="3072"/>
                  </a:lnTo>
                  <a:lnTo>
                    <a:pt x="22775" y="3072"/>
                  </a:lnTo>
                  <a:lnTo>
                    <a:pt x="27119" y="3993"/>
                  </a:lnTo>
                  <a:lnTo>
                    <a:pt x="27206" y="3949"/>
                  </a:lnTo>
                  <a:lnTo>
                    <a:pt x="28391" y="3642"/>
                  </a:lnTo>
                  <a:lnTo>
                    <a:pt x="28435" y="3598"/>
                  </a:lnTo>
                  <a:lnTo>
                    <a:pt x="30717" y="2326"/>
                  </a:lnTo>
                  <a:lnTo>
                    <a:pt x="30761" y="2282"/>
                  </a:lnTo>
                  <a:lnTo>
                    <a:pt x="32340" y="658"/>
                  </a:lnTo>
                  <a:lnTo>
                    <a:pt x="32867" y="307"/>
                  </a:lnTo>
                  <a:lnTo>
                    <a:pt x="32911" y="264"/>
                  </a:lnTo>
                  <a:lnTo>
                    <a:pt x="32911" y="176"/>
                  </a:lnTo>
                  <a:lnTo>
                    <a:pt x="32911" y="132"/>
                  </a:lnTo>
                  <a:lnTo>
                    <a:pt x="32911" y="44"/>
                  </a:lnTo>
                  <a:lnTo>
                    <a:pt x="32867"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5" name="Google Shape;7145;p166"/>
            <p:cNvSpPr/>
            <p:nvPr/>
          </p:nvSpPr>
          <p:spPr>
            <a:xfrm>
              <a:off x="3644350" y="658525"/>
              <a:ext cx="620925" cy="835950"/>
            </a:xfrm>
            <a:custGeom>
              <a:rect b="b" l="l" r="r" t="t"/>
              <a:pathLst>
                <a:path extrusionOk="0" h="33438" w="24837">
                  <a:moveTo>
                    <a:pt x="24573" y="1"/>
                  </a:moveTo>
                  <a:lnTo>
                    <a:pt x="23344" y="703"/>
                  </a:lnTo>
                  <a:lnTo>
                    <a:pt x="20887" y="2283"/>
                  </a:lnTo>
                  <a:lnTo>
                    <a:pt x="16982" y="5223"/>
                  </a:lnTo>
                  <a:lnTo>
                    <a:pt x="16938" y="5267"/>
                  </a:lnTo>
                  <a:lnTo>
                    <a:pt x="15402" y="7768"/>
                  </a:lnTo>
                  <a:lnTo>
                    <a:pt x="13735" y="10269"/>
                  </a:lnTo>
                  <a:lnTo>
                    <a:pt x="11760" y="12770"/>
                  </a:lnTo>
                  <a:lnTo>
                    <a:pt x="9961" y="14964"/>
                  </a:lnTo>
                  <a:lnTo>
                    <a:pt x="7635" y="17860"/>
                  </a:lnTo>
                  <a:lnTo>
                    <a:pt x="5485" y="21063"/>
                  </a:lnTo>
                  <a:lnTo>
                    <a:pt x="5485" y="21107"/>
                  </a:lnTo>
                  <a:lnTo>
                    <a:pt x="4827" y="22555"/>
                  </a:lnTo>
                  <a:lnTo>
                    <a:pt x="4344" y="24354"/>
                  </a:lnTo>
                  <a:lnTo>
                    <a:pt x="3598" y="25803"/>
                  </a:lnTo>
                  <a:lnTo>
                    <a:pt x="2150" y="27514"/>
                  </a:lnTo>
                  <a:lnTo>
                    <a:pt x="2106" y="27558"/>
                  </a:lnTo>
                  <a:lnTo>
                    <a:pt x="1053" y="29840"/>
                  </a:lnTo>
                  <a:lnTo>
                    <a:pt x="0" y="33218"/>
                  </a:lnTo>
                  <a:lnTo>
                    <a:pt x="0" y="33306"/>
                  </a:lnTo>
                  <a:lnTo>
                    <a:pt x="0" y="33350"/>
                  </a:lnTo>
                  <a:lnTo>
                    <a:pt x="44" y="33394"/>
                  </a:lnTo>
                  <a:lnTo>
                    <a:pt x="88" y="33438"/>
                  </a:lnTo>
                  <a:lnTo>
                    <a:pt x="176" y="33438"/>
                  </a:lnTo>
                  <a:lnTo>
                    <a:pt x="263" y="33394"/>
                  </a:lnTo>
                  <a:lnTo>
                    <a:pt x="307" y="33306"/>
                  </a:lnTo>
                  <a:lnTo>
                    <a:pt x="1360" y="29971"/>
                  </a:lnTo>
                  <a:lnTo>
                    <a:pt x="2413" y="27733"/>
                  </a:lnTo>
                  <a:lnTo>
                    <a:pt x="3905" y="26022"/>
                  </a:lnTo>
                  <a:lnTo>
                    <a:pt x="3905" y="25978"/>
                  </a:lnTo>
                  <a:lnTo>
                    <a:pt x="4651" y="24486"/>
                  </a:lnTo>
                  <a:lnTo>
                    <a:pt x="4695" y="24486"/>
                  </a:lnTo>
                  <a:lnTo>
                    <a:pt x="5178" y="22687"/>
                  </a:lnTo>
                  <a:lnTo>
                    <a:pt x="5792" y="21239"/>
                  </a:lnTo>
                  <a:lnTo>
                    <a:pt x="7899" y="18036"/>
                  </a:lnTo>
                  <a:lnTo>
                    <a:pt x="10224" y="15183"/>
                  </a:lnTo>
                  <a:lnTo>
                    <a:pt x="12023" y="12989"/>
                  </a:lnTo>
                  <a:lnTo>
                    <a:pt x="14042" y="10488"/>
                  </a:lnTo>
                  <a:lnTo>
                    <a:pt x="15709" y="7943"/>
                  </a:lnTo>
                  <a:lnTo>
                    <a:pt x="17245" y="5486"/>
                  </a:lnTo>
                  <a:lnTo>
                    <a:pt x="21107" y="2546"/>
                  </a:lnTo>
                  <a:lnTo>
                    <a:pt x="23520" y="1010"/>
                  </a:lnTo>
                  <a:lnTo>
                    <a:pt x="24749" y="308"/>
                  </a:lnTo>
                  <a:lnTo>
                    <a:pt x="24793" y="264"/>
                  </a:lnTo>
                  <a:lnTo>
                    <a:pt x="24793" y="220"/>
                  </a:lnTo>
                  <a:lnTo>
                    <a:pt x="24836" y="133"/>
                  </a:lnTo>
                  <a:lnTo>
                    <a:pt x="24793" y="89"/>
                  </a:lnTo>
                  <a:lnTo>
                    <a:pt x="24749" y="45"/>
                  </a:lnTo>
                  <a:lnTo>
                    <a:pt x="24705"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6" name="Google Shape;7146;p166"/>
            <p:cNvSpPr/>
            <p:nvPr/>
          </p:nvSpPr>
          <p:spPr>
            <a:xfrm>
              <a:off x="3615825" y="2072575"/>
              <a:ext cx="833750" cy="351075"/>
            </a:xfrm>
            <a:custGeom>
              <a:rect b="b" l="l" r="r" t="t"/>
              <a:pathLst>
                <a:path extrusionOk="0" h="14043" w="33350">
                  <a:moveTo>
                    <a:pt x="33086" y="1"/>
                  </a:moveTo>
                  <a:lnTo>
                    <a:pt x="33042" y="45"/>
                  </a:lnTo>
                  <a:lnTo>
                    <a:pt x="32252" y="1098"/>
                  </a:lnTo>
                  <a:lnTo>
                    <a:pt x="31243" y="1931"/>
                  </a:lnTo>
                  <a:lnTo>
                    <a:pt x="28084" y="3730"/>
                  </a:lnTo>
                  <a:lnTo>
                    <a:pt x="26855" y="4169"/>
                  </a:lnTo>
                  <a:lnTo>
                    <a:pt x="22028" y="3028"/>
                  </a:lnTo>
                  <a:lnTo>
                    <a:pt x="19088" y="1800"/>
                  </a:lnTo>
                  <a:lnTo>
                    <a:pt x="19044" y="1800"/>
                  </a:lnTo>
                  <a:lnTo>
                    <a:pt x="18123" y="1580"/>
                  </a:lnTo>
                  <a:lnTo>
                    <a:pt x="17991" y="1580"/>
                  </a:lnTo>
                  <a:lnTo>
                    <a:pt x="17947" y="1624"/>
                  </a:lnTo>
                  <a:lnTo>
                    <a:pt x="17903" y="1712"/>
                  </a:lnTo>
                  <a:lnTo>
                    <a:pt x="17333" y="4213"/>
                  </a:lnTo>
                  <a:lnTo>
                    <a:pt x="16982" y="7285"/>
                  </a:lnTo>
                  <a:lnTo>
                    <a:pt x="16236" y="12814"/>
                  </a:lnTo>
                  <a:lnTo>
                    <a:pt x="16192" y="13472"/>
                  </a:lnTo>
                  <a:lnTo>
                    <a:pt x="16017" y="13647"/>
                  </a:lnTo>
                  <a:lnTo>
                    <a:pt x="12155" y="12594"/>
                  </a:lnTo>
                  <a:lnTo>
                    <a:pt x="12111" y="12594"/>
                  </a:lnTo>
                  <a:lnTo>
                    <a:pt x="5749" y="12858"/>
                  </a:lnTo>
                  <a:lnTo>
                    <a:pt x="2633" y="12858"/>
                  </a:lnTo>
                  <a:lnTo>
                    <a:pt x="176" y="12638"/>
                  </a:lnTo>
                  <a:lnTo>
                    <a:pt x="132" y="12638"/>
                  </a:lnTo>
                  <a:lnTo>
                    <a:pt x="44" y="12682"/>
                  </a:lnTo>
                  <a:lnTo>
                    <a:pt x="0" y="12726"/>
                  </a:lnTo>
                  <a:lnTo>
                    <a:pt x="0" y="12814"/>
                  </a:lnTo>
                  <a:lnTo>
                    <a:pt x="0" y="12858"/>
                  </a:lnTo>
                  <a:lnTo>
                    <a:pt x="44" y="12945"/>
                  </a:lnTo>
                  <a:lnTo>
                    <a:pt x="88" y="12989"/>
                  </a:lnTo>
                  <a:lnTo>
                    <a:pt x="132" y="12989"/>
                  </a:lnTo>
                  <a:lnTo>
                    <a:pt x="2633" y="13209"/>
                  </a:lnTo>
                  <a:lnTo>
                    <a:pt x="5792" y="13209"/>
                  </a:lnTo>
                  <a:lnTo>
                    <a:pt x="12111" y="12945"/>
                  </a:lnTo>
                  <a:lnTo>
                    <a:pt x="16017" y="14042"/>
                  </a:lnTo>
                  <a:lnTo>
                    <a:pt x="16060" y="14042"/>
                  </a:lnTo>
                  <a:lnTo>
                    <a:pt x="16148" y="13998"/>
                  </a:lnTo>
                  <a:lnTo>
                    <a:pt x="16192" y="13955"/>
                  </a:lnTo>
                  <a:lnTo>
                    <a:pt x="16499" y="13647"/>
                  </a:lnTo>
                  <a:lnTo>
                    <a:pt x="16543" y="13560"/>
                  </a:lnTo>
                  <a:lnTo>
                    <a:pt x="16587" y="12858"/>
                  </a:lnTo>
                  <a:lnTo>
                    <a:pt x="17333" y="7329"/>
                  </a:lnTo>
                  <a:lnTo>
                    <a:pt x="17684" y="4301"/>
                  </a:lnTo>
                  <a:lnTo>
                    <a:pt x="18211" y="1975"/>
                  </a:lnTo>
                  <a:lnTo>
                    <a:pt x="18957" y="2151"/>
                  </a:lnTo>
                  <a:lnTo>
                    <a:pt x="21897" y="3379"/>
                  </a:lnTo>
                  <a:lnTo>
                    <a:pt x="21940" y="3379"/>
                  </a:lnTo>
                  <a:lnTo>
                    <a:pt x="26811" y="4520"/>
                  </a:lnTo>
                  <a:lnTo>
                    <a:pt x="26943" y="4476"/>
                  </a:lnTo>
                  <a:lnTo>
                    <a:pt x="28215" y="4038"/>
                  </a:lnTo>
                  <a:lnTo>
                    <a:pt x="28259" y="4038"/>
                  </a:lnTo>
                  <a:lnTo>
                    <a:pt x="31419" y="2195"/>
                  </a:lnTo>
                  <a:lnTo>
                    <a:pt x="31462" y="2195"/>
                  </a:lnTo>
                  <a:lnTo>
                    <a:pt x="32516" y="1361"/>
                  </a:lnTo>
                  <a:lnTo>
                    <a:pt x="32516" y="1317"/>
                  </a:lnTo>
                  <a:lnTo>
                    <a:pt x="33305" y="264"/>
                  </a:lnTo>
                  <a:lnTo>
                    <a:pt x="33349" y="220"/>
                  </a:lnTo>
                  <a:lnTo>
                    <a:pt x="33349" y="132"/>
                  </a:lnTo>
                  <a:lnTo>
                    <a:pt x="33305" y="88"/>
                  </a:lnTo>
                  <a:lnTo>
                    <a:pt x="33262" y="45"/>
                  </a:lnTo>
                  <a:lnTo>
                    <a:pt x="33218"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7" name="Google Shape;7147;p166"/>
            <p:cNvSpPr/>
            <p:nvPr/>
          </p:nvSpPr>
          <p:spPr>
            <a:xfrm>
              <a:off x="3615825" y="642075"/>
              <a:ext cx="642875" cy="845825"/>
            </a:xfrm>
            <a:custGeom>
              <a:rect b="b" l="l" r="r" t="t"/>
              <a:pathLst>
                <a:path extrusionOk="0" h="33833" w="25715">
                  <a:moveTo>
                    <a:pt x="25495" y="1"/>
                  </a:moveTo>
                  <a:lnTo>
                    <a:pt x="24134" y="483"/>
                  </a:lnTo>
                  <a:lnTo>
                    <a:pt x="24091" y="483"/>
                  </a:lnTo>
                  <a:lnTo>
                    <a:pt x="22862" y="1229"/>
                  </a:lnTo>
                  <a:lnTo>
                    <a:pt x="20273" y="3028"/>
                  </a:lnTo>
                  <a:lnTo>
                    <a:pt x="16982" y="5530"/>
                  </a:lnTo>
                  <a:lnTo>
                    <a:pt x="16938" y="5573"/>
                  </a:lnTo>
                  <a:lnTo>
                    <a:pt x="16236" y="6451"/>
                  </a:lnTo>
                  <a:lnTo>
                    <a:pt x="16236" y="6495"/>
                  </a:lnTo>
                  <a:lnTo>
                    <a:pt x="15007" y="8645"/>
                  </a:lnTo>
                  <a:lnTo>
                    <a:pt x="13559" y="10839"/>
                  </a:lnTo>
                  <a:lnTo>
                    <a:pt x="9742" y="15490"/>
                  </a:lnTo>
                  <a:lnTo>
                    <a:pt x="8162" y="17509"/>
                  </a:lnTo>
                  <a:lnTo>
                    <a:pt x="5836" y="21019"/>
                  </a:lnTo>
                  <a:lnTo>
                    <a:pt x="5792" y="21063"/>
                  </a:lnTo>
                  <a:lnTo>
                    <a:pt x="4476" y="24267"/>
                  </a:lnTo>
                  <a:lnTo>
                    <a:pt x="2414" y="27645"/>
                  </a:lnTo>
                  <a:lnTo>
                    <a:pt x="1360" y="29927"/>
                  </a:lnTo>
                  <a:lnTo>
                    <a:pt x="0" y="33569"/>
                  </a:lnTo>
                  <a:lnTo>
                    <a:pt x="0" y="33657"/>
                  </a:lnTo>
                  <a:lnTo>
                    <a:pt x="0" y="33701"/>
                  </a:lnTo>
                  <a:lnTo>
                    <a:pt x="44" y="33789"/>
                  </a:lnTo>
                  <a:lnTo>
                    <a:pt x="88" y="33832"/>
                  </a:lnTo>
                  <a:lnTo>
                    <a:pt x="176" y="33832"/>
                  </a:lnTo>
                  <a:lnTo>
                    <a:pt x="263" y="33789"/>
                  </a:lnTo>
                  <a:lnTo>
                    <a:pt x="307" y="33701"/>
                  </a:lnTo>
                  <a:lnTo>
                    <a:pt x="1668" y="30103"/>
                  </a:lnTo>
                  <a:lnTo>
                    <a:pt x="2721" y="27821"/>
                  </a:lnTo>
                  <a:lnTo>
                    <a:pt x="4783" y="24442"/>
                  </a:lnTo>
                  <a:lnTo>
                    <a:pt x="4783" y="24398"/>
                  </a:lnTo>
                  <a:lnTo>
                    <a:pt x="6143" y="21195"/>
                  </a:lnTo>
                  <a:lnTo>
                    <a:pt x="8469" y="17728"/>
                  </a:lnTo>
                  <a:lnTo>
                    <a:pt x="10005" y="15710"/>
                  </a:lnTo>
                  <a:lnTo>
                    <a:pt x="13823" y="11015"/>
                  </a:lnTo>
                  <a:lnTo>
                    <a:pt x="15314" y="8821"/>
                  </a:lnTo>
                  <a:lnTo>
                    <a:pt x="16499" y="6671"/>
                  </a:lnTo>
                  <a:lnTo>
                    <a:pt x="17201" y="5793"/>
                  </a:lnTo>
                  <a:lnTo>
                    <a:pt x="20492" y="3292"/>
                  </a:lnTo>
                  <a:lnTo>
                    <a:pt x="23037" y="1537"/>
                  </a:lnTo>
                  <a:lnTo>
                    <a:pt x="24266" y="791"/>
                  </a:lnTo>
                  <a:lnTo>
                    <a:pt x="25626" y="352"/>
                  </a:lnTo>
                  <a:lnTo>
                    <a:pt x="25670" y="308"/>
                  </a:lnTo>
                  <a:lnTo>
                    <a:pt x="25714" y="264"/>
                  </a:lnTo>
                  <a:lnTo>
                    <a:pt x="25714" y="176"/>
                  </a:lnTo>
                  <a:lnTo>
                    <a:pt x="25714" y="132"/>
                  </a:lnTo>
                  <a:lnTo>
                    <a:pt x="25670" y="45"/>
                  </a:lnTo>
                  <a:lnTo>
                    <a:pt x="25626"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8" name="Google Shape;7148;p166"/>
            <p:cNvSpPr/>
            <p:nvPr/>
          </p:nvSpPr>
          <p:spPr>
            <a:xfrm>
              <a:off x="3589500" y="2073675"/>
              <a:ext cx="884200" cy="377400"/>
            </a:xfrm>
            <a:custGeom>
              <a:rect b="b" l="l" r="r" t="t"/>
              <a:pathLst>
                <a:path extrusionOk="0" h="15096" w="35368">
                  <a:moveTo>
                    <a:pt x="35192" y="1"/>
                  </a:moveTo>
                  <a:lnTo>
                    <a:pt x="35104" y="44"/>
                  </a:lnTo>
                  <a:lnTo>
                    <a:pt x="35061" y="88"/>
                  </a:lnTo>
                  <a:lnTo>
                    <a:pt x="34315" y="1141"/>
                  </a:lnTo>
                  <a:lnTo>
                    <a:pt x="31901" y="2721"/>
                  </a:lnTo>
                  <a:lnTo>
                    <a:pt x="29137" y="4301"/>
                  </a:lnTo>
                  <a:lnTo>
                    <a:pt x="27733" y="4871"/>
                  </a:lnTo>
                  <a:lnTo>
                    <a:pt x="22379" y="3511"/>
                  </a:lnTo>
                  <a:lnTo>
                    <a:pt x="19966" y="2414"/>
                  </a:lnTo>
                  <a:lnTo>
                    <a:pt x="19834" y="2414"/>
                  </a:lnTo>
                  <a:lnTo>
                    <a:pt x="19790" y="2502"/>
                  </a:lnTo>
                  <a:lnTo>
                    <a:pt x="19746" y="2546"/>
                  </a:lnTo>
                  <a:lnTo>
                    <a:pt x="19264" y="5486"/>
                  </a:lnTo>
                  <a:lnTo>
                    <a:pt x="18737" y="8996"/>
                  </a:lnTo>
                  <a:lnTo>
                    <a:pt x="18342" y="12024"/>
                  </a:lnTo>
                  <a:lnTo>
                    <a:pt x="18079" y="13340"/>
                  </a:lnTo>
                  <a:lnTo>
                    <a:pt x="17508" y="14305"/>
                  </a:lnTo>
                  <a:lnTo>
                    <a:pt x="17026" y="14613"/>
                  </a:lnTo>
                  <a:lnTo>
                    <a:pt x="16367" y="14744"/>
                  </a:lnTo>
                  <a:lnTo>
                    <a:pt x="15578" y="14613"/>
                  </a:lnTo>
                  <a:lnTo>
                    <a:pt x="11979" y="13647"/>
                  </a:lnTo>
                  <a:lnTo>
                    <a:pt x="11936" y="13647"/>
                  </a:lnTo>
                  <a:lnTo>
                    <a:pt x="8996" y="13691"/>
                  </a:lnTo>
                  <a:lnTo>
                    <a:pt x="5529" y="13867"/>
                  </a:lnTo>
                  <a:lnTo>
                    <a:pt x="2808" y="13691"/>
                  </a:lnTo>
                  <a:lnTo>
                    <a:pt x="176" y="13296"/>
                  </a:lnTo>
                  <a:lnTo>
                    <a:pt x="132" y="13296"/>
                  </a:lnTo>
                  <a:lnTo>
                    <a:pt x="44" y="13340"/>
                  </a:lnTo>
                  <a:lnTo>
                    <a:pt x="0" y="13384"/>
                  </a:lnTo>
                  <a:lnTo>
                    <a:pt x="0" y="13472"/>
                  </a:lnTo>
                  <a:lnTo>
                    <a:pt x="0" y="13516"/>
                  </a:lnTo>
                  <a:lnTo>
                    <a:pt x="44" y="13603"/>
                  </a:lnTo>
                  <a:lnTo>
                    <a:pt x="88" y="13647"/>
                  </a:lnTo>
                  <a:lnTo>
                    <a:pt x="132" y="13647"/>
                  </a:lnTo>
                  <a:lnTo>
                    <a:pt x="2764" y="14042"/>
                  </a:lnTo>
                  <a:lnTo>
                    <a:pt x="5529" y="14174"/>
                  </a:lnTo>
                  <a:lnTo>
                    <a:pt x="8996" y="14042"/>
                  </a:lnTo>
                  <a:lnTo>
                    <a:pt x="11892" y="13998"/>
                  </a:lnTo>
                  <a:lnTo>
                    <a:pt x="15490" y="14964"/>
                  </a:lnTo>
                  <a:lnTo>
                    <a:pt x="16324" y="15095"/>
                  </a:lnTo>
                  <a:lnTo>
                    <a:pt x="16411" y="15095"/>
                  </a:lnTo>
                  <a:lnTo>
                    <a:pt x="17113" y="14964"/>
                  </a:lnTo>
                  <a:lnTo>
                    <a:pt x="17201" y="14920"/>
                  </a:lnTo>
                  <a:lnTo>
                    <a:pt x="17728" y="14569"/>
                  </a:lnTo>
                  <a:lnTo>
                    <a:pt x="17816" y="14525"/>
                  </a:lnTo>
                  <a:lnTo>
                    <a:pt x="18386" y="13472"/>
                  </a:lnTo>
                  <a:lnTo>
                    <a:pt x="18430" y="13428"/>
                  </a:lnTo>
                  <a:lnTo>
                    <a:pt x="18693" y="12068"/>
                  </a:lnTo>
                  <a:lnTo>
                    <a:pt x="19088" y="9040"/>
                  </a:lnTo>
                  <a:lnTo>
                    <a:pt x="19615" y="5529"/>
                  </a:lnTo>
                  <a:lnTo>
                    <a:pt x="20053" y="2853"/>
                  </a:lnTo>
                  <a:lnTo>
                    <a:pt x="22247" y="3862"/>
                  </a:lnTo>
                  <a:lnTo>
                    <a:pt x="22291" y="3862"/>
                  </a:lnTo>
                  <a:lnTo>
                    <a:pt x="27689" y="5222"/>
                  </a:lnTo>
                  <a:lnTo>
                    <a:pt x="27820" y="5222"/>
                  </a:lnTo>
                  <a:lnTo>
                    <a:pt x="29268" y="4608"/>
                  </a:lnTo>
                  <a:lnTo>
                    <a:pt x="32121" y="3028"/>
                  </a:lnTo>
                  <a:lnTo>
                    <a:pt x="34534" y="1405"/>
                  </a:lnTo>
                  <a:lnTo>
                    <a:pt x="34578" y="1361"/>
                  </a:lnTo>
                  <a:lnTo>
                    <a:pt x="35324" y="308"/>
                  </a:lnTo>
                  <a:lnTo>
                    <a:pt x="35368" y="220"/>
                  </a:lnTo>
                  <a:lnTo>
                    <a:pt x="35368" y="176"/>
                  </a:lnTo>
                  <a:lnTo>
                    <a:pt x="35368" y="88"/>
                  </a:lnTo>
                  <a:lnTo>
                    <a:pt x="35324" y="44"/>
                  </a:lnTo>
                  <a:lnTo>
                    <a:pt x="35236"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9" name="Google Shape;7149;p166"/>
            <p:cNvSpPr/>
            <p:nvPr/>
          </p:nvSpPr>
          <p:spPr>
            <a:xfrm>
              <a:off x="3598275" y="630025"/>
              <a:ext cx="656025" cy="832650"/>
            </a:xfrm>
            <a:custGeom>
              <a:rect b="b" l="l" r="r" t="t"/>
              <a:pathLst>
                <a:path extrusionOk="0" h="33306" w="26241">
                  <a:moveTo>
                    <a:pt x="26021" y="0"/>
                  </a:moveTo>
                  <a:lnTo>
                    <a:pt x="25626" y="132"/>
                  </a:lnTo>
                  <a:lnTo>
                    <a:pt x="24090" y="263"/>
                  </a:lnTo>
                  <a:lnTo>
                    <a:pt x="24003" y="263"/>
                  </a:lnTo>
                  <a:lnTo>
                    <a:pt x="20141" y="2984"/>
                  </a:lnTo>
                  <a:lnTo>
                    <a:pt x="17377" y="5310"/>
                  </a:lnTo>
                  <a:lnTo>
                    <a:pt x="14832" y="7811"/>
                  </a:lnTo>
                  <a:lnTo>
                    <a:pt x="13691" y="9303"/>
                  </a:lnTo>
                  <a:lnTo>
                    <a:pt x="13647" y="9390"/>
                  </a:lnTo>
                  <a:lnTo>
                    <a:pt x="13384" y="10619"/>
                  </a:lnTo>
                  <a:lnTo>
                    <a:pt x="11672" y="12725"/>
                  </a:lnTo>
                  <a:lnTo>
                    <a:pt x="10839" y="13735"/>
                  </a:lnTo>
                  <a:lnTo>
                    <a:pt x="9961" y="14744"/>
                  </a:lnTo>
                  <a:lnTo>
                    <a:pt x="9127" y="15841"/>
                  </a:lnTo>
                  <a:lnTo>
                    <a:pt x="8293" y="17026"/>
                  </a:lnTo>
                  <a:lnTo>
                    <a:pt x="7460" y="18210"/>
                  </a:lnTo>
                  <a:lnTo>
                    <a:pt x="6626" y="19483"/>
                  </a:lnTo>
                  <a:lnTo>
                    <a:pt x="5836" y="20755"/>
                  </a:lnTo>
                  <a:lnTo>
                    <a:pt x="5090" y="22072"/>
                  </a:lnTo>
                  <a:lnTo>
                    <a:pt x="4344" y="23388"/>
                  </a:lnTo>
                  <a:lnTo>
                    <a:pt x="3598" y="24749"/>
                  </a:lnTo>
                  <a:lnTo>
                    <a:pt x="2896" y="26153"/>
                  </a:lnTo>
                  <a:lnTo>
                    <a:pt x="2238" y="27513"/>
                  </a:lnTo>
                  <a:lnTo>
                    <a:pt x="1624" y="28917"/>
                  </a:lnTo>
                  <a:lnTo>
                    <a:pt x="1053" y="30321"/>
                  </a:lnTo>
                  <a:lnTo>
                    <a:pt x="483" y="31682"/>
                  </a:lnTo>
                  <a:lnTo>
                    <a:pt x="0" y="33086"/>
                  </a:lnTo>
                  <a:lnTo>
                    <a:pt x="0" y="33130"/>
                  </a:lnTo>
                  <a:lnTo>
                    <a:pt x="0" y="33217"/>
                  </a:lnTo>
                  <a:lnTo>
                    <a:pt x="44" y="33261"/>
                  </a:lnTo>
                  <a:lnTo>
                    <a:pt x="132" y="33305"/>
                  </a:lnTo>
                  <a:lnTo>
                    <a:pt x="176" y="33305"/>
                  </a:lnTo>
                  <a:lnTo>
                    <a:pt x="263" y="33261"/>
                  </a:lnTo>
                  <a:lnTo>
                    <a:pt x="351" y="33217"/>
                  </a:lnTo>
                  <a:lnTo>
                    <a:pt x="834" y="31813"/>
                  </a:lnTo>
                  <a:lnTo>
                    <a:pt x="1360" y="30453"/>
                  </a:lnTo>
                  <a:lnTo>
                    <a:pt x="1931" y="29049"/>
                  </a:lnTo>
                  <a:lnTo>
                    <a:pt x="2589" y="27688"/>
                  </a:lnTo>
                  <a:lnTo>
                    <a:pt x="3247" y="26284"/>
                  </a:lnTo>
                  <a:lnTo>
                    <a:pt x="3905" y="24924"/>
                  </a:lnTo>
                  <a:lnTo>
                    <a:pt x="4651" y="23564"/>
                  </a:lnTo>
                  <a:lnTo>
                    <a:pt x="5397" y="22247"/>
                  </a:lnTo>
                  <a:lnTo>
                    <a:pt x="6143" y="20931"/>
                  </a:lnTo>
                  <a:lnTo>
                    <a:pt x="6933" y="19658"/>
                  </a:lnTo>
                  <a:lnTo>
                    <a:pt x="7767" y="18430"/>
                  </a:lnTo>
                  <a:lnTo>
                    <a:pt x="8557" y="17201"/>
                  </a:lnTo>
                  <a:lnTo>
                    <a:pt x="9390" y="16060"/>
                  </a:lnTo>
                  <a:lnTo>
                    <a:pt x="10268" y="14963"/>
                  </a:lnTo>
                  <a:lnTo>
                    <a:pt x="11102" y="13954"/>
                  </a:lnTo>
                  <a:lnTo>
                    <a:pt x="11936" y="12945"/>
                  </a:lnTo>
                  <a:lnTo>
                    <a:pt x="13691" y="10795"/>
                  </a:lnTo>
                  <a:lnTo>
                    <a:pt x="13735" y="10751"/>
                  </a:lnTo>
                  <a:lnTo>
                    <a:pt x="13998" y="9478"/>
                  </a:lnTo>
                  <a:lnTo>
                    <a:pt x="15095" y="8030"/>
                  </a:lnTo>
                  <a:lnTo>
                    <a:pt x="17596" y="5573"/>
                  </a:lnTo>
                  <a:lnTo>
                    <a:pt x="20361" y="3291"/>
                  </a:lnTo>
                  <a:lnTo>
                    <a:pt x="24134" y="614"/>
                  </a:lnTo>
                  <a:lnTo>
                    <a:pt x="25670" y="483"/>
                  </a:lnTo>
                  <a:lnTo>
                    <a:pt x="26109" y="351"/>
                  </a:lnTo>
                  <a:lnTo>
                    <a:pt x="26153" y="307"/>
                  </a:lnTo>
                  <a:lnTo>
                    <a:pt x="26197" y="263"/>
                  </a:lnTo>
                  <a:lnTo>
                    <a:pt x="26241" y="176"/>
                  </a:lnTo>
                  <a:lnTo>
                    <a:pt x="26241" y="132"/>
                  </a:lnTo>
                  <a:lnTo>
                    <a:pt x="26197" y="88"/>
                  </a:lnTo>
                  <a:lnTo>
                    <a:pt x="26153" y="44"/>
                  </a:lnTo>
                  <a:lnTo>
                    <a:pt x="26065"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0" name="Google Shape;7150;p166"/>
            <p:cNvSpPr/>
            <p:nvPr/>
          </p:nvSpPr>
          <p:spPr>
            <a:xfrm>
              <a:off x="3611425" y="1686425"/>
              <a:ext cx="2121650" cy="846925"/>
            </a:xfrm>
            <a:custGeom>
              <a:rect b="b" l="l" r="r" t="t"/>
              <a:pathLst>
                <a:path extrusionOk="0" h="33877" w="84866">
                  <a:moveTo>
                    <a:pt x="80478" y="1"/>
                  </a:moveTo>
                  <a:lnTo>
                    <a:pt x="76923" y="483"/>
                  </a:lnTo>
                  <a:lnTo>
                    <a:pt x="73632" y="834"/>
                  </a:lnTo>
                  <a:lnTo>
                    <a:pt x="70824" y="1098"/>
                  </a:lnTo>
                  <a:lnTo>
                    <a:pt x="68849" y="1405"/>
                  </a:lnTo>
                  <a:lnTo>
                    <a:pt x="68805" y="1405"/>
                  </a:lnTo>
                  <a:lnTo>
                    <a:pt x="67533" y="1888"/>
                  </a:lnTo>
                  <a:lnTo>
                    <a:pt x="67489" y="1931"/>
                  </a:lnTo>
                  <a:lnTo>
                    <a:pt x="65558" y="3731"/>
                  </a:lnTo>
                  <a:lnTo>
                    <a:pt x="63145" y="5266"/>
                  </a:lnTo>
                  <a:lnTo>
                    <a:pt x="59239" y="6934"/>
                  </a:lnTo>
                  <a:lnTo>
                    <a:pt x="54939" y="8514"/>
                  </a:lnTo>
                  <a:lnTo>
                    <a:pt x="51824" y="9611"/>
                  </a:lnTo>
                  <a:lnTo>
                    <a:pt x="48752" y="10269"/>
                  </a:lnTo>
                  <a:lnTo>
                    <a:pt x="48708" y="10313"/>
                  </a:lnTo>
                  <a:lnTo>
                    <a:pt x="41292" y="13999"/>
                  </a:lnTo>
                  <a:lnTo>
                    <a:pt x="41248" y="14042"/>
                  </a:lnTo>
                  <a:lnTo>
                    <a:pt x="37475" y="16456"/>
                  </a:lnTo>
                  <a:lnTo>
                    <a:pt x="35105" y="17816"/>
                  </a:lnTo>
                  <a:lnTo>
                    <a:pt x="32999" y="18387"/>
                  </a:lnTo>
                  <a:lnTo>
                    <a:pt x="32955" y="18387"/>
                  </a:lnTo>
                  <a:lnTo>
                    <a:pt x="29181" y="20537"/>
                  </a:lnTo>
                  <a:lnTo>
                    <a:pt x="26987" y="21722"/>
                  </a:lnTo>
                  <a:lnTo>
                    <a:pt x="26153" y="21853"/>
                  </a:lnTo>
                  <a:lnTo>
                    <a:pt x="23170" y="21063"/>
                  </a:lnTo>
                  <a:lnTo>
                    <a:pt x="21634" y="20756"/>
                  </a:lnTo>
                  <a:lnTo>
                    <a:pt x="21546" y="20800"/>
                  </a:lnTo>
                  <a:lnTo>
                    <a:pt x="20888" y="21107"/>
                  </a:lnTo>
                  <a:lnTo>
                    <a:pt x="20800" y="21151"/>
                  </a:lnTo>
                  <a:lnTo>
                    <a:pt x="20273" y="21941"/>
                  </a:lnTo>
                  <a:lnTo>
                    <a:pt x="20273" y="21985"/>
                  </a:lnTo>
                  <a:lnTo>
                    <a:pt x="19747" y="24047"/>
                  </a:lnTo>
                  <a:lnTo>
                    <a:pt x="19747" y="24091"/>
                  </a:lnTo>
                  <a:lnTo>
                    <a:pt x="19308" y="27382"/>
                  </a:lnTo>
                  <a:lnTo>
                    <a:pt x="18430" y="30234"/>
                  </a:lnTo>
                  <a:lnTo>
                    <a:pt x="18036" y="32955"/>
                  </a:lnTo>
                  <a:lnTo>
                    <a:pt x="17816" y="33438"/>
                  </a:lnTo>
                  <a:lnTo>
                    <a:pt x="17553" y="33525"/>
                  </a:lnTo>
                  <a:lnTo>
                    <a:pt x="14788" y="32955"/>
                  </a:lnTo>
                  <a:lnTo>
                    <a:pt x="11848" y="32121"/>
                  </a:lnTo>
                  <a:lnTo>
                    <a:pt x="9172" y="31419"/>
                  </a:lnTo>
                  <a:lnTo>
                    <a:pt x="9128" y="31419"/>
                  </a:lnTo>
                  <a:lnTo>
                    <a:pt x="6144" y="31331"/>
                  </a:lnTo>
                  <a:lnTo>
                    <a:pt x="2897" y="31068"/>
                  </a:lnTo>
                  <a:lnTo>
                    <a:pt x="220" y="30629"/>
                  </a:lnTo>
                  <a:lnTo>
                    <a:pt x="132" y="30629"/>
                  </a:lnTo>
                  <a:lnTo>
                    <a:pt x="88" y="30673"/>
                  </a:lnTo>
                  <a:lnTo>
                    <a:pt x="45" y="30717"/>
                  </a:lnTo>
                  <a:lnTo>
                    <a:pt x="1" y="30761"/>
                  </a:lnTo>
                  <a:lnTo>
                    <a:pt x="1" y="30849"/>
                  </a:lnTo>
                  <a:lnTo>
                    <a:pt x="45" y="30893"/>
                  </a:lnTo>
                  <a:lnTo>
                    <a:pt x="88" y="30980"/>
                  </a:lnTo>
                  <a:lnTo>
                    <a:pt x="132" y="30980"/>
                  </a:lnTo>
                  <a:lnTo>
                    <a:pt x="2853" y="31419"/>
                  </a:lnTo>
                  <a:lnTo>
                    <a:pt x="6144" y="31682"/>
                  </a:lnTo>
                  <a:lnTo>
                    <a:pt x="9128" y="31770"/>
                  </a:lnTo>
                  <a:lnTo>
                    <a:pt x="11761" y="32472"/>
                  </a:lnTo>
                  <a:lnTo>
                    <a:pt x="14701" y="33306"/>
                  </a:lnTo>
                  <a:lnTo>
                    <a:pt x="17553" y="33876"/>
                  </a:lnTo>
                  <a:lnTo>
                    <a:pt x="17641" y="33876"/>
                  </a:lnTo>
                  <a:lnTo>
                    <a:pt x="18036" y="33701"/>
                  </a:lnTo>
                  <a:lnTo>
                    <a:pt x="18123" y="33613"/>
                  </a:lnTo>
                  <a:lnTo>
                    <a:pt x="18387" y="33043"/>
                  </a:lnTo>
                  <a:lnTo>
                    <a:pt x="18387" y="32999"/>
                  </a:lnTo>
                  <a:lnTo>
                    <a:pt x="18781" y="30322"/>
                  </a:lnTo>
                  <a:lnTo>
                    <a:pt x="19659" y="27470"/>
                  </a:lnTo>
                  <a:lnTo>
                    <a:pt x="20098" y="24135"/>
                  </a:lnTo>
                  <a:lnTo>
                    <a:pt x="20624" y="22116"/>
                  </a:lnTo>
                  <a:lnTo>
                    <a:pt x="21063" y="21414"/>
                  </a:lnTo>
                  <a:lnTo>
                    <a:pt x="21634" y="21107"/>
                  </a:lnTo>
                  <a:lnTo>
                    <a:pt x="23082" y="21414"/>
                  </a:lnTo>
                  <a:lnTo>
                    <a:pt x="26110" y="22204"/>
                  </a:lnTo>
                  <a:lnTo>
                    <a:pt x="26197" y="22204"/>
                  </a:lnTo>
                  <a:lnTo>
                    <a:pt x="27031" y="22073"/>
                  </a:lnTo>
                  <a:lnTo>
                    <a:pt x="27119" y="22029"/>
                  </a:lnTo>
                  <a:lnTo>
                    <a:pt x="29357" y="20844"/>
                  </a:lnTo>
                  <a:lnTo>
                    <a:pt x="33130" y="18738"/>
                  </a:lnTo>
                  <a:lnTo>
                    <a:pt x="35193" y="18123"/>
                  </a:lnTo>
                  <a:lnTo>
                    <a:pt x="35237" y="18123"/>
                  </a:lnTo>
                  <a:lnTo>
                    <a:pt x="37650" y="16763"/>
                  </a:lnTo>
                  <a:lnTo>
                    <a:pt x="41424" y="14306"/>
                  </a:lnTo>
                  <a:lnTo>
                    <a:pt x="48840" y="10620"/>
                  </a:lnTo>
                  <a:lnTo>
                    <a:pt x="51911" y="9918"/>
                  </a:lnTo>
                  <a:lnTo>
                    <a:pt x="55071" y="8821"/>
                  </a:lnTo>
                  <a:lnTo>
                    <a:pt x="59371" y="7241"/>
                  </a:lnTo>
                  <a:lnTo>
                    <a:pt x="63276" y="5574"/>
                  </a:lnTo>
                  <a:lnTo>
                    <a:pt x="63320" y="5574"/>
                  </a:lnTo>
                  <a:lnTo>
                    <a:pt x="65778" y="4038"/>
                  </a:lnTo>
                  <a:lnTo>
                    <a:pt x="65778" y="3994"/>
                  </a:lnTo>
                  <a:lnTo>
                    <a:pt x="67708" y="2195"/>
                  </a:lnTo>
                  <a:lnTo>
                    <a:pt x="68893" y="1756"/>
                  </a:lnTo>
                  <a:lnTo>
                    <a:pt x="70868" y="1405"/>
                  </a:lnTo>
                  <a:lnTo>
                    <a:pt x="73676" y="1186"/>
                  </a:lnTo>
                  <a:lnTo>
                    <a:pt x="76967" y="834"/>
                  </a:lnTo>
                  <a:lnTo>
                    <a:pt x="80478" y="352"/>
                  </a:lnTo>
                  <a:lnTo>
                    <a:pt x="81882" y="571"/>
                  </a:lnTo>
                  <a:lnTo>
                    <a:pt x="82233" y="834"/>
                  </a:lnTo>
                  <a:lnTo>
                    <a:pt x="82672" y="2458"/>
                  </a:lnTo>
                  <a:lnTo>
                    <a:pt x="83461" y="6144"/>
                  </a:lnTo>
                  <a:lnTo>
                    <a:pt x="84558" y="11059"/>
                  </a:lnTo>
                  <a:lnTo>
                    <a:pt x="84558" y="11146"/>
                  </a:lnTo>
                  <a:lnTo>
                    <a:pt x="84602" y="11190"/>
                  </a:lnTo>
                  <a:lnTo>
                    <a:pt x="84822" y="11190"/>
                  </a:lnTo>
                  <a:lnTo>
                    <a:pt x="84866" y="11146"/>
                  </a:lnTo>
                  <a:lnTo>
                    <a:pt x="84866" y="11059"/>
                  </a:lnTo>
                  <a:lnTo>
                    <a:pt x="84866" y="11015"/>
                  </a:lnTo>
                  <a:lnTo>
                    <a:pt x="83812" y="6056"/>
                  </a:lnTo>
                  <a:lnTo>
                    <a:pt x="82979" y="2370"/>
                  </a:lnTo>
                  <a:lnTo>
                    <a:pt x="82540" y="703"/>
                  </a:lnTo>
                  <a:lnTo>
                    <a:pt x="82496" y="615"/>
                  </a:lnTo>
                  <a:lnTo>
                    <a:pt x="82101" y="264"/>
                  </a:lnTo>
                  <a:lnTo>
                    <a:pt x="82013" y="220"/>
                  </a:lnTo>
                  <a:lnTo>
                    <a:pt x="80521"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1" name="Google Shape;7151;p166"/>
            <p:cNvSpPr/>
            <p:nvPr/>
          </p:nvSpPr>
          <p:spPr>
            <a:xfrm>
              <a:off x="3555475" y="722150"/>
              <a:ext cx="443225" cy="703225"/>
            </a:xfrm>
            <a:custGeom>
              <a:rect b="b" l="l" r="r" t="t"/>
              <a:pathLst>
                <a:path extrusionOk="0" h="28129" w="17729">
                  <a:moveTo>
                    <a:pt x="17509" y="1"/>
                  </a:moveTo>
                  <a:lnTo>
                    <a:pt x="17465" y="45"/>
                  </a:lnTo>
                  <a:lnTo>
                    <a:pt x="14174" y="3248"/>
                  </a:lnTo>
                  <a:lnTo>
                    <a:pt x="14130" y="3248"/>
                  </a:lnTo>
                  <a:lnTo>
                    <a:pt x="9742" y="10225"/>
                  </a:lnTo>
                  <a:lnTo>
                    <a:pt x="7680" y="13121"/>
                  </a:lnTo>
                  <a:lnTo>
                    <a:pt x="7636" y="13121"/>
                  </a:lnTo>
                  <a:lnTo>
                    <a:pt x="6363" y="15710"/>
                  </a:lnTo>
                  <a:lnTo>
                    <a:pt x="4608" y="18913"/>
                  </a:lnTo>
                  <a:lnTo>
                    <a:pt x="3028" y="22073"/>
                  </a:lnTo>
                  <a:lnTo>
                    <a:pt x="1361" y="24969"/>
                  </a:lnTo>
                  <a:lnTo>
                    <a:pt x="1" y="27909"/>
                  </a:lnTo>
                  <a:lnTo>
                    <a:pt x="1" y="27953"/>
                  </a:lnTo>
                  <a:lnTo>
                    <a:pt x="1" y="28040"/>
                  </a:lnTo>
                  <a:lnTo>
                    <a:pt x="45" y="28084"/>
                  </a:lnTo>
                  <a:lnTo>
                    <a:pt x="88" y="28128"/>
                  </a:lnTo>
                  <a:lnTo>
                    <a:pt x="264" y="28128"/>
                  </a:lnTo>
                  <a:lnTo>
                    <a:pt x="352" y="28040"/>
                  </a:lnTo>
                  <a:lnTo>
                    <a:pt x="1668" y="25144"/>
                  </a:lnTo>
                  <a:lnTo>
                    <a:pt x="3336" y="22204"/>
                  </a:lnTo>
                  <a:lnTo>
                    <a:pt x="4915" y="19089"/>
                  </a:lnTo>
                  <a:lnTo>
                    <a:pt x="6671" y="15886"/>
                  </a:lnTo>
                  <a:lnTo>
                    <a:pt x="7943" y="13297"/>
                  </a:lnTo>
                  <a:lnTo>
                    <a:pt x="10005" y="10401"/>
                  </a:lnTo>
                  <a:lnTo>
                    <a:pt x="14437" y="3468"/>
                  </a:lnTo>
                  <a:lnTo>
                    <a:pt x="17685" y="308"/>
                  </a:lnTo>
                  <a:lnTo>
                    <a:pt x="17728" y="264"/>
                  </a:lnTo>
                  <a:lnTo>
                    <a:pt x="17728" y="176"/>
                  </a:lnTo>
                  <a:lnTo>
                    <a:pt x="17728" y="133"/>
                  </a:lnTo>
                  <a:lnTo>
                    <a:pt x="17685" y="45"/>
                  </a:lnTo>
                  <a:lnTo>
                    <a:pt x="17641"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2" name="Google Shape;7152;p166"/>
            <p:cNvSpPr/>
            <p:nvPr/>
          </p:nvSpPr>
          <p:spPr>
            <a:xfrm>
              <a:off x="3597175" y="1741275"/>
              <a:ext cx="2098600" cy="818400"/>
            </a:xfrm>
            <a:custGeom>
              <a:rect b="b" l="l" r="r" t="t"/>
              <a:pathLst>
                <a:path extrusionOk="0" h="32736" w="83944">
                  <a:moveTo>
                    <a:pt x="77976" y="1"/>
                  </a:moveTo>
                  <a:lnTo>
                    <a:pt x="74773" y="264"/>
                  </a:lnTo>
                  <a:lnTo>
                    <a:pt x="72052" y="571"/>
                  </a:lnTo>
                  <a:lnTo>
                    <a:pt x="70121" y="1054"/>
                  </a:lnTo>
                  <a:lnTo>
                    <a:pt x="70077" y="1054"/>
                  </a:lnTo>
                  <a:lnTo>
                    <a:pt x="69068" y="1537"/>
                  </a:lnTo>
                  <a:lnTo>
                    <a:pt x="69024" y="1537"/>
                  </a:lnTo>
                  <a:lnTo>
                    <a:pt x="66742" y="3599"/>
                  </a:lnTo>
                  <a:lnTo>
                    <a:pt x="63934" y="5003"/>
                  </a:lnTo>
                  <a:lnTo>
                    <a:pt x="59371" y="6671"/>
                  </a:lnTo>
                  <a:lnTo>
                    <a:pt x="54719" y="8338"/>
                  </a:lnTo>
                  <a:lnTo>
                    <a:pt x="52306" y="9172"/>
                  </a:lnTo>
                  <a:lnTo>
                    <a:pt x="49410" y="9654"/>
                  </a:lnTo>
                  <a:lnTo>
                    <a:pt x="49322" y="9654"/>
                  </a:lnTo>
                  <a:lnTo>
                    <a:pt x="43486" y="12682"/>
                  </a:lnTo>
                  <a:lnTo>
                    <a:pt x="40283" y="14569"/>
                  </a:lnTo>
                  <a:lnTo>
                    <a:pt x="37430" y="16236"/>
                  </a:lnTo>
                  <a:lnTo>
                    <a:pt x="36202" y="16675"/>
                  </a:lnTo>
                  <a:lnTo>
                    <a:pt x="33174" y="17334"/>
                  </a:lnTo>
                  <a:lnTo>
                    <a:pt x="33130" y="17377"/>
                  </a:lnTo>
                  <a:lnTo>
                    <a:pt x="30453" y="18562"/>
                  </a:lnTo>
                  <a:lnTo>
                    <a:pt x="27996" y="19922"/>
                  </a:lnTo>
                  <a:lnTo>
                    <a:pt x="26899" y="20449"/>
                  </a:lnTo>
                  <a:lnTo>
                    <a:pt x="23696" y="19615"/>
                  </a:lnTo>
                  <a:lnTo>
                    <a:pt x="22599" y="19440"/>
                  </a:lnTo>
                  <a:lnTo>
                    <a:pt x="22467" y="19440"/>
                  </a:lnTo>
                  <a:lnTo>
                    <a:pt x="22028" y="19659"/>
                  </a:lnTo>
                  <a:lnTo>
                    <a:pt x="21940" y="19703"/>
                  </a:lnTo>
                  <a:lnTo>
                    <a:pt x="21633" y="20186"/>
                  </a:lnTo>
                  <a:lnTo>
                    <a:pt x="21589" y="20273"/>
                  </a:lnTo>
                  <a:lnTo>
                    <a:pt x="20712" y="25539"/>
                  </a:lnTo>
                  <a:lnTo>
                    <a:pt x="20010" y="28040"/>
                  </a:lnTo>
                  <a:lnTo>
                    <a:pt x="20010" y="28084"/>
                  </a:lnTo>
                  <a:lnTo>
                    <a:pt x="19571" y="31419"/>
                  </a:lnTo>
                  <a:lnTo>
                    <a:pt x="19176" y="32077"/>
                  </a:lnTo>
                  <a:lnTo>
                    <a:pt x="18123" y="32384"/>
                  </a:lnTo>
                  <a:lnTo>
                    <a:pt x="16236" y="32253"/>
                  </a:lnTo>
                  <a:lnTo>
                    <a:pt x="11848" y="31200"/>
                  </a:lnTo>
                  <a:lnTo>
                    <a:pt x="9303" y="30498"/>
                  </a:lnTo>
                  <a:lnTo>
                    <a:pt x="9303" y="30454"/>
                  </a:lnTo>
                  <a:lnTo>
                    <a:pt x="6319" y="30147"/>
                  </a:lnTo>
                  <a:lnTo>
                    <a:pt x="2282" y="29576"/>
                  </a:lnTo>
                  <a:lnTo>
                    <a:pt x="220" y="29225"/>
                  </a:lnTo>
                  <a:lnTo>
                    <a:pt x="132" y="29225"/>
                  </a:lnTo>
                  <a:lnTo>
                    <a:pt x="88" y="29269"/>
                  </a:lnTo>
                  <a:lnTo>
                    <a:pt x="44" y="29313"/>
                  </a:lnTo>
                  <a:lnTo>
                    <a:pt x="0" y="29357"/>
                  </a:lnTo>
                  <a:lnTo>
                    <a:pt x="0" y="29444"/>
                  </a:lnTo>
                  <a:lnTo>
                    <a:pt x="44" y="29488"/>
                  </a:lnTo>
                  <a:lnTo>
                    <a:pt x="88" y="29532"/>
                  </a:lnTo>
                  <a:lnTo>
                    <a:pt x="132" y="29576"/>
                  </a:lnTo>
                  <a:lnTo>
                    <a:pt x="2238" y="29883"/>
                  </a:lnTo>
                  <a:lnTo>
                    <a:pt x="6275" y="30498"/>
                  </a:lnTo>
                  <a:lnTo>
                    <a:pt x="9259" y="30805"/>
                  </a:lnTo>
                  <a:lnTo>
                    <a:pt x="11760" y="31507"/>
                  </a:lnTo>
                  <a:lnTo>
                    <a:pt x="16148" y="32604"/>
                  </a:lnTo>
                  <a:lnTo>
                    <a:pt x="16192" y="32604"/>
                  </a:lnTo>
                  <a:lnTo>
                    <a:pt x="18167" y="32735"/>
                  </a:lnTo>
                  <a:lnTo>
                    <a:pt x="18211" y="32735"/>
                  </a:lnTo>
                  <a:lnTo>
                    <a:pt x="19308" y="32384"/>
                  </a:lnTo>
                  <a:lnTo>
                    <a:pt x="19395" y="32341"/>
                  </a:lnTo>
                  <a:lnTo>
                    <a:pt x="19878" y="31595"/>
                  </a:lnTo>
                  <a:lnTo>
                    <a:pt x="19922" y="31507"/>
                  </a:lnTo>
                  <a:lnTo>
                    <a:pt x="20317" y="28128"/>
                  </a:lnTo>
                  <a:lnTo>
                    <a:pt x="21063" y="25627"/>
                  </a:lnTo>
                  <a:lnTo>
                    <a:pt x="21940" y="20361"/>
                  </a:lnTo>
                  <a:lnTo>
                    <a:pt x="22204" y="19922"/>
                  </a:lnTo>
                  <a:lnTo>
                    <a:pt x="22555" y="19791"/>
                  </a:lnTo>
                  <a:lnTo>
                    <a:pt x="23608" y="19966"/>
                  </a:lnTo>
                  <a:lnTo>
                    <a:pt x="26899" y="20800"/>
                  </a:lnTo>
                  <a:lnTo>
                    <a:pt x="26987" y="20756"/>
                  </a:lnTo>
                  <a:lnTo>
                    <a:pt x="28171" y="20230"/>
                  </a:lnTo>
                  <a:lnTo>
                    <a:pt x="30629" y="18869"/>
                  </a:lnTo>
                  <a:lnTo>
                    <a:pt x="33262" y="17685"/>
                  </a:lnTo>
                  <a:lnTo>
                    <a:pt x="36289" y="17026"/>
                  </a:lnTo>
                  <a:lnTo>
                    <a:pt x="37562" y="16544"/>
                  </a:lnTo>
                  <a:lnTo>
                    <a:pt x="37606" y="16544"/>
                  </a:lnTo>
                  <a:lnTo>
                    <a:pt x="40458" y="14876"/>
                  </a:lnTo>
                  <a:lnTo>
                    <a:pt x="43661" y="12989"/>
                  </a:lnTo>
                  <a:lnTo>
                    <a:pt x="49454" y="10005"/>
                  </a:lnTo>
                  <a:lnTo>
                    <a:pt x="52350" y="9523"/>
                  </a:lnTo>
                  <a:lnTo>
                    <a:pt x="52394" y="9523"/>
                  </a:lnTo>
                  <a:lnTo>
                    <a:pt x="54851" y="8689"/>
                  </a:lnTo>
                  <a:lnTo>
                    <a:pt x="59502" y="7022"/>
                  </a:lnTo>
                  <a:lnTo>
                    <a:pt x="64066" y="5310"/>
                  </a:lnTo>
                  <a:lnTo>
                    <a:pt x="66918" y="3906"/>
                  </a:lnTo>
                  <a:lnTo>
                    <a:pt x="66962" y="3906"/>
                  </a:lnTo>
                  <a:lnTo>
                    <a:pt x="69200" y="1844"/>
                  </a:lnTo>
                  <a:lnTo>
                    <a:pt x="70209" y="1405"/>
                  </a:lnTo>
                  <a:lnTo>
                    <a:pt x="72140" y="922"/>
                  </a:lnTo>
                  <a:lnTo>
                    <a:pt x="74773" y="571"/>
                  </a:lnTo>
                  <a:lnTo>
                    <a:pt x="78020" y="352"/>
                  </a:lnTo>
                  <a:lnTo>
                    <a:pt x="79556" y="571"/>
                  </a:lnTo>
                  <a:lnTo>
                    <a:pt x="80828" y="1537"/>
                  </a:lnTo>
                  <a:lnTo>
                    <a:pt x="81837" y="3423"/>
                  </a:lnTo>
                  <a:lnTo>
                    <a:pt x="82583" y="5925"/>
                  </a:lnTo>
                  <a:lnTo>
                    <a:pt x="83505" y="10795"/>
                  </a:lnTo>
                  <a:lnTo>
                    <a:pt x="83593" y="11410"/>
                  </a:lnTo>
                  <a:lnTo>
                    <a:pt x="83636" y="11454"/>
                  </a:lnTo>
                  <a:lnTo>
                    <a:pt x="83680" y="11497"/>
                  </a:lnTo>
                  <a:lnTo>
                    <a:pt x="83768" y="11541"/>
                  </a:lnTo>
                  <a:lnTo>
                    <a:pt x="83812" y="11541"/>
                  </a:lnTo>
                  <a:lnTo>
                    <a:pt x="83900" y="11497"/>
                  </a:lnTo>
                  <a:lnTo>
                    <a:pt x="83944" y="11454"/>
                  </a:lnTo>
                  <a:lnTo>
                    <a:pt x="83944" y="11410"/>
                  </a:lnTo>
                  <a:lnTo>
                    <a:pt x="83944" y="11322"/>
                  </a:lnTo>
                  <a:lnTo>
                    <a:pt x="83856" y="10708"/>
                  </a:lnTo>
                  <a:lnTo>
                    <a:pt x="82891" y="5837"/>
                  </a:lnTo>
                  <a:lnTo>
                    <a:pt x="82145" y="3292"/>
                  </a:lnTo>
                  <a:lnTo>
                    <a:pt x="82145" y="3248"/>
                  </a:lnTo>
                  <a:lnTo>
                    <a:pt x="81135" y="1317"/>
                  </a:lnTo>
                  <a:lnTo>
                    <a:pt x="81091" y="1273"/>
                  </a:lnTo>
                  <a:lnTo>
                    <a:pt x="79731" y="264"/>
                  </a:lnTo>
                  <a:lnTo>
                    <a:pt x="79643" y="220"/>
                  </a:lnTo>
                  <a:lnTo>
                    <a:pt x="78020"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3" name="Google Shape;7153;p166"/>
            <p:cNvSpPr/>
            <p:nvPr/>
          </p:nvSpPr>
          <p:spPr>
            <a:xfrm>
              <a:off x="3524775" y="759450"/>
              <a:ext cx="388350" cy="654950"/>
            </a:xfrm>
            <a:custGeom>
              <a:rect b="b" l="l" r="r" t="t"/>
              <a:pathLst>
                <a:path extrusionOk="0" h="26198" w="15534">
                  <a:moveTo>
                    <a:pt x="15358" y="1"/>
                  </a:moveTo>
                  <a:lnTo>
                    <a:pt x="15270" y="45"/>
                  </a:lnTo>
                  <a:lnTo>
                    <a:pt x="15227" y="89"/>
                  </a:lnTo>
                  <a:lnTo>
                    <a:pt x="11672" y="5442"/>
                  </a:lnTo>
                  <a:lnTo>
                    <a:pt x="10005" y="8250"/>
                  </a:lnTo>
                  <a:lnTo>
                    <a:pt x="7899" y="11278"/>
                  </a:lnTo>
                  <a:lnTo>
                    <a:pt x="7855" y="11278"/>
                  </a:lnTo>
                  <a:lnTo>
                    <a:pt x="6407" y="14613"/>
                  </a:lnTo>
                  <a:lnTo>
                    <a:pt x="4871" y="17685"/>
                  </a:lnTo>
                  <a:lnTo>
                    <a:pt x="2501" y="22204"/>
                  </a:lnTo>
                  <a:lnTo>
                    <a:pt x="0" y="25934"/>
                  </a:lnTo>
                  <a:lnTo>
                    <a:pt x="0" y="26022"/>
                  </a:lnTo>
                  <a:lnTo>
                    <a:pt x="0" y="26066"/>
                  </a:lnTo>
                  <a:lnTo>
                    <a:pt x="0" y="26154"/>
                  </a:lnTo>
                  <a:lnTo>
                    <a:pt x="88" y="26197"/>
                  </a:lnTo>
                  <a:lnTo>
                    <a:pt x="263" y="26197"/>
                  </a:lnTo>
                  <a:lnTo>
                    <a:pt x="307" y="26154"/>
                  </a:lnTo>
                  <a:lnTo>
                    <a:pt x="2808" y="22380"/>
                  </a:lnTo>
                  <a:lnTo>
                    <a:pt x="5178" y="17816"/>
                  </a:lnTo>
                  <a:lnTo>
                    <a:pt x="6714" y="14789"/>
                  </a:lnTo>
                  <a:lnTo>
                    <a:pt x="8206" y="11454"/>
                  </a:lnTo>
                  <a:lnTo>
                    <a:pt x="10268" y="8426"/>
                  </a:lnTo>
                  <a:lnTo>
                    <a:pt x="11936" y="5618"/>
                  </a:lnTo>
                  <a:lnTo>
                    <a:pt x="15534" y="264"/>
                  </a:lnTo>
                  <a:lnTo>
                    <a:pt x="15534" y="220"/>
                  </a:lnTo>
                  <a:lnTo>
                    <a:pt x="15534" y="133"/>
                  </a:lnTo>
                  <a:lnTo>
                    <a:pt x="15534" y="89"/>
                  </a:lnTo>
                  <a:lnTo>
                    <a:pt x="15490" y="45"/>
                  </a:lnTo>
                  <a:lnTo>
                    <a:pt x="15402"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4" name="Google Shape;7154;p166"/>
            <p:cNvSpPr/>
            <p:nvPr/>
          </p:nvSpPr>
          <p:spPr>
            <a:xfrm>
              <a:off x="3586200" y="1781875"/>
              <a:ext cx="2077775" cy="817300"/>
            </a:xfrm>
            <a:custGeom>
              <a:rect b="b" l="l" r="r" t="t"/>
              <a:pathLst>
                <a:path extrusionOk="0" h="32692" w="83111">
                  <a:moveTo>
                    <a:pt x="79907" y="0"/>
                  </a:moveTo>
                  <a:lnTo>
                    <a:pt x="74246" y="483"/>
                  </a:lnTo>
                  <a:lnTo>
                    <a:pt x="74202" y="483"/>
                  </a:lnTo>
                  <a:lnTo>
                    <a:pt x="72008" y="1053"/>
                  </a:lnTo>
                  <a:lnTo>
                    <a:pt x="71964" y="1053"/>
                  </a:lnTo>
                  <a:lnTo>
                    <a:pt x="70780" y="1580"/>
                  </a:lnTo>
                  <a:lnTo>
                    <a:pt x="70736" y="1624"/>
                  </a:lnTo>
                  <a:lnTo>
                    <a:pt x="68761" y="3335"/>
                  </a:lnTo>
                  <a:lnTo>
                    <a:pt x="66392" y="4476"/>
                  </a:lnTo>
                  <a:lnTo>
                    <a:pt x="61565" y="6231"/>
                  </a:lnTo>
                  <a:lnTo>
                    <a:pt x="58669" y="7284"/>
                  </a:lnTo>
                  <a:lnTo>
                    <a:pt x="53579" y="9040"/>
                  </a:lnTo>
                  <a:lnTo>
                    <a:pt x="50902" y="9303"/>
                  </a:lnTo>
                  <a:lnTo>
                    <a:pt x="49849" y="9654"/>
                  </a:lnTo>
                  <a:lnTo>
                    <a:pt x="46865" y="11234"/>
                  </a:lnTo>
                  <a:lnTo>
                    <a:pt x="41511" y="14174"/>
                  </a:lnTo>
                  <a:lnTo>
                    <a:pt x="38703" y="15666"/>
                  </a:lnTo>
                  <a:lnTo>
                    <a:pt x="35719" y="16499"/>
                  </a:lnTo>
                  <a:lnTo>
                    <a:pt x="33218" y="16982"/>
                  </a:lnTo>
                  <a:lnTo>
                    <a:pt x="31199" y="17509"/>
                  </a:lnTo>
                  <a:lnTo>
                    <a:pt x="31156" y="17552"/>
                  </a:lnTo>
                  <a:lnTo>
                    <a:pt x="27996" y="19176"/>
                  </a:lnTo>
                  <a:lnTo>
                    <a:pt x="27162" y="19571"/>
                  </a:lnTo>
                  <a:lnTo>
                    <a:pt x="23652" y="18649"/>
                  </a:lnTo>
                  <a:lnTo>
                    <a:pt x="23608" y="18649"/>
                  </a:lnTo>
                  <a:lnTo>
                    <a:pt x="23082" y="18737"/>
                  </a:lnTo>
                  <a:lnTo>
                    <a:pt x="22994" y="18781"/>
                  </a:lnTo>
                  <a:lnTo>
                    <a:pt x="22950" y="18825"/>
                  </a:lnTo>
                  <a:lnTo>
                    <a:pt x="22643" y="19922"/>
                  </a:lnTo>
                  <a:lnTo>
                    <a:pt x="22599" y="19922"/>
                  </a:lnTo>
                  <a:lnTo>
                    <a:pt x="22160" y="23476"/>
                  </a:lnTo>
                  <a:lnTo>
                    <a:pt x="21282" y="27952"/>
                  </a:lnTo>
                  <a:lnTo>
                    <a:pt x="21282" y="27996"/>
                  </a:lnTo>
                  <a:lnTo>
                    <a:pt x="20975" y="31199"/>
                  </a:lnTo>
                  <a:lnTo>
                    <a:pt x="20931" y="31857"/>
                  </a:lnTo>
                  <a:lnTo>
                    <a:pt x="20668" y="32340"/>
                  </a:lnTo>
                  <a:lnTo>
                    <a:pt x="18913" y="32340"/>
                  </a:lnTo>
                  <a:lnTo>
                    <a:pt x="13823" y="31155"/>
                  </a:lnTo>
                  <a:lnTo>
                    <a:pt x="8382" y="29795"/>
                  </a:lnTo>
                  <a:lnTo>
                    <a:pt x="5047" y="29181"/>
                  </a:lnTo>
                  <a:lnTo>
                    <a:pt x="1273" y="28566"/>
                  </a:lnTo>
                  <a:lnTo>
                    <a:pt x="220" y="28391"/>
                  </a:lnTo>
                  <a:lnTo>
                    <a:pt x="132" y="28391"/>
                  </a:lnTo>
                  <a:lnTo>
                    <a:pt x="88" y="28435"/>
                  </a:lnTo>
                  <a:lnTo>
                    <a:pt x="44" y="28479"/>
                  </a:lnTo>
                  <a:lnTo>
                    <a:pt x="0" y="28566"/>
                  </a:lnTo>
                  <a:lnTo>
                    <a:pt x="0" y="28610"/>
                  </a:lnTo>
                  <a:lnTo>
                    <a:pt x="44" y="28698"/>
                  </a:lnTo>
                  <a:lnTo>
                    <a:pt x="88" y="28742"/>
                  </a:lnTo>
                  <a:lnTo>
                    <a:pt x="132" y="28742"/>
                  </a:lnTo>
                  <a:lnTo>
                    <a:pt x="1229" y="28917"/>
                  </a:lnTo>
                  <a:lnTo>
                    <a:pt x="4959" y="29532"/>
                  </a:lnTo>
                  <a:lnTo>
                    <a:pt x="8294" y="30146"/>
                  </a:lnTo>
                  <a:lnTo>
                    <a:pt x="13735" y="31506"/>
                  </a:lnTo>
                  <a:lnTo>
                    <a:pt x="18825" y="32647"/>
                  </a:lnTo>
                  <a:lnTo>
                    <a:pt x="18869" y="32691"/>
                  </a:lnTo>
                  <a:lnTo>
                    <a:pt x="20756" y="32691"/>
                  </a:lnTo>
                  <a:lnTo>
                    <a:pt x="20844" y="32647"/>
                  </a:lnTo>
                  <a:lnTo>
                    <a:pt x="20931" y="32603"/>
                  </a:lnTo>
                  <a:lnTo>
                    <a:pt x="21239" y="32033"/>
                  </a:lnTo>
                  <a:lnTo>
                    <a:pt x="21239" y="31945"/>
                  </a:lnTo>
                  <a:lnTo>
                    <a:pt x="21326" y="31243"/>
                  </a:lnTo>
                  <a:lnTo>
                    <a:pt x="21633" y="28040"/>
                  </a:lnTo>
                  <a:lnTo>
                    <a:pt x="22467" y="23564"/>
                  </a:lnTo>
                  <a:lnTo>
                    <a:pt x="22950" y="20010"/>
                  </a:lnTo>
                  <a:lnTo>
                    <a:pt x="23257" y="19044"/>
                  </a:lnTo>
                  <a:lnTo>
                    <a:pt x="23608" y="19001"/>
                  </a:lnTo>
                  <a:lnTo>
                    <a:pt x="27119" y="19966"/>
                  </a:lnTo>
                  <a:lnTo>
                    <a:pt x="27250" y="19922"/>
                  </a:lnTo>
                  <a:lnTo>
                    <a:pt x="28172" y="19527"/>
                  </a:lnTo>
                  <a:lnTo>
                    <a:pt x="31287" y="17860"/>
                  </a:lnTo>
                  <a:lnTo>
                    <a:pt x="33306" y="17333"/>
                  </a:lnTo>
                  <a:lnTo>
                    <a:pt x="35807" y="16850"/>
                  </a:lnTo>
                  <a:lnTo>
                    <a:pt x="38791" y="15973"/>
                  </a:lnTo>
                  <a:lnTo>
                    <a:pt x="38835" y="15973"/>
                  </a:lnTo>
                  <a:lnTo>
                    <a:pt x="41643" y="14481"/>
                  </a:lnTo>
                  <a:lnTo>
                    <a:pt x="46996" y="11541"/>
                  </a:lnTo>
                  <a:lnTo>
                    <a:pt x="49980" y="10005"/>
                  </a:lnTo>
                  <a:lnTo>
                    <a:pt x="50990" y="9654"/>
                  </a:lnTo>
                  <a:lnTo>
                    <a:pt x="53622" y="9347"/>
                  </a:lnTo>
                  <a:lnTo>
                    <a:pt x="53666" y="9347"/>
                  </a:lnTo>
                  <a:lnTo>
                    <a:pt x="58800" y="7592"/>
                  </a:lnTo>
                  <a:lnTo>
                    <a:pt x="61696" y="6539"/>
                  </a:lnTo>
                  <a:lnTo>
                    <a:pt x="66523" y="4783"/>
                  </a:lnTo>
                  <a:lnTo>
                    <a:pt x="68937" y="3642"/>
                  </a:lnTo>
                  <a:lnTo>
                    <a:pt x="68981" y="3642"/>
                  </a:lnTo>
                  <a:lnTo>
                    <a:pt x="70911" y="1887"/>
                  </a:lnTo>
                  <a:lnTo>
                    <a:pt x="72096" y="1361"/>
                  </a:lnTo>
                  <a:lnTo>
                    <a:pt x="74290" y="834"/>
                  </a:lnTo>
                  <a:lnTo>
                    <a:pt x="79863" y="351"/>
                  </a:lnTo>
                  <a:lnTo>
                    <a:pt x="80126" y="527"/>
                  </a:lnTo>
                  <a:lnTo>
                    <a:pt x="80390" y="1010"/>
                  </a:lnTo>
                  <a:lnTo>
                    <a:pt x="80872" y="3247"/>
                  </a:lnTo>
                  <a:lnTo>
                    <a:pt x="82276" y="10137"/>
                  </a:lnTo>
                  <a:lnTo>
                    <a:pt x="82759" y="12375"/>
                  </a:lnTo>
                  <a:lnTo>
                    <a:pt x="82803" y="12462"/>
                  </a:lnTo>
                  <a:lnTo>
                    <a:pt x="82847" y="12506"/>
                  </a:lnTo>
                  <a:lnTo>
                    <a:pt x="83066" y="12506"/>
                  </a:lnTo>
                  <a:lnTo>
                    <a:pt x="83110" y="12462"/>
                  </a:lnTo>
                  <a:lnTo>
                    <a:pt x="83110" y="12375"/>
                  </a:lnTo>
                  <a:lnTo>
                    <a:pt x="83110" y="12331"/>
                  </a:lnTo>
                  <a:lnTo>
                    <a:pt x="82584" y="10049"/>
                  </a:lnTo>
                  <a:lnTo>
                    <a:pt x="81223" y="3160"/>
                  </a:lnTo>
                  <a:lnTo>
                    <a:pt x="80741" y="922"/>
                  </a:lnTo>
                  <a:lnTo>
                    <a:pt x="80697" y="878"/>
                  </a:lnTo>
                  <a:lnTo>
                    <a:pt x="80433" y="351"/>
                  </a:lnTo>
                  <a:lnTo>
                    <a:pt x="80390" y="264"/>
                  </a:lnTo>
                  <a:lnTo>
                    <a:pt x="80038"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5" name="Google Shape;7155;p166"/>
            <p:cNvSpPr/>
            <p:nvPr/>
          </p:nvSpPr>
          <p:spPr>
            <a:xfrm>
              <a:off x="3491850" y="750675"/>
              <a:ext cx="392750" cy="747100"/>
            </a:xfrm>
            <a:custGeom>
              <a:rect b="b" l="l" r="r" t="t"/>
              <a:pathLst>
                <a:path extrusionOk="0" h="29884" w="15710">
                  <a:moveTo>
                    <a:pt x="15490" y="1"/>
                  </a:moveTo>
                  <a:lnTo>
                    <a:pt x="15447" y="45"/>
                  </a:lnTo>
                  <a:lnTo>
                    <a:pt x="15403" y="89"/>
                  </a:lnTo>
                  <a:lnTo>
                    <a:pt x="13165" y="3380"/>
                  </a:lnTo>
                  <a:lnTo>
                    <a:pt x="10356" y="8119"/>
                  </a:lnTo>
                  <a:lnTo>
                    <a:pt x="8996" y="10006"/>
                  </a:lnTo>
                  <a:lnTo>
                    <a:pt x="8996" y="10049"/>
                  </a:lnTo>
                  <a:lnTo>
                    <a:pt x="7636" y="12682"/>
                  </a:lnTo>
                  <a:lnTo>
                    <a:pt x="6100" y="16456"/>
                  </a:lnTo>
                  <a:lnTo>
                    <a:pt x="3072" y="22160"/>
                  </a:lnTo>
                  <a:lnTo>
                    <a:pt x="878" y="25232"/>
                  </a:lnTo>
                  <a:lnTo>
                    <a:pt x="352" y="25846"/>
                  </a:lnTo>
                  <a:lnTo>
                    <a:pt x="88" y="26197"/>
                  </a:lnTo>
                  <a:lnTo>
                    <a:pt x="1" y="26373"/>
                  </a:lnTo>
                  <a:lnTo>
                    <a:pt x="1" y="26461"/>
                  </a:lnTo>
                  <a:lnTo>
                    <a:pt x="264" y="27865"/>
                  </a:lnTo>
                  <a:lnTo>
                    <a:pt x="308" y="27953"/>
                  </a:lnTo>
                  <a:lnTo>
                    <a:pt x="2370" y="29839"/>
                  </a:lnTo>
                  <a:lnTo>
                    <a:pt x="2458" y="29883"/>
                  </a:lnTo>
                  <a:lnTo>
                    <a:pt x="2546" y="29883"/>
                  </a:lnTo>
                  <a:lnTo>
                    <a:pt x="2590" y="29839"/>
                  </a:lnTo>
                  <a:lnTo>
                    <a:pt x="2633" y="29752"/>
                  </a:lnTo>
                  <a:lnTo>
                    <a:pt x="2633" y="29708"/>
                  </a:lnTo>
                  <a:lnTo>
                    <a:pt x="2633" y="29620"/>
                  </a:lnTo>
                  <a:lnTo>
                    <a:pt x="2590" y="29576"/>
                  </a:lnTo>
                  <a:lnTo>
                    <a:pt x="615" y="27733"/>
                  </a:lnTo>
                  <a:lnTo>
                    <a:pt x="352" y="26461"/>
                  </a:lnTo>
                  <a:lnTo>
                    <a:pt x="659" y="26022"/>
                  </a:lnTo>
                  <a:lnTo>
                    <a:pt x="1142" y="25408"/>
                  </a:lnTo>
                  <a:lnTo>
                    <a:pt x="3379" y="22380"/>
                  </a:lnTo>
                  <a:lnTo>
                    <a:pt x="3379" y="22336"/>
                  </a:lnTo>
                  <a:lnTo>
                    <a:pt x="6407" y="16631"/>
                  </a:lnTo>
                  <a:lnTo>
                    <a:pt x="6451" y="16588"/>
                  </a:lnTo>
                  <a:lnTo>
                    <a:pt x="7943" y="12814"/>
                  </a:lnTo>
                  <a:lnTo>
                    <a:pt x="9303" y="10225"/>
                  </a:lnTo>
                  <a:lnTo>
                    <a:pt x="10664" y="8294"/>
                  </a:lnTo>
                  <a:lnTo>
                    <a:pt x="13472" y="3555"/>
                  </a:lnTo>
                  <a:lnTo>
                    <a:pt x="15666" y="264"/>
                  </a:lnTo>
                  <a:lnTo>
                    <a:pt x="15710" y="220"/>
                  </a:lnTo>
                  <a:lnTo>
                    <a:pt x="15710" y="132"/>
                  </a:lnTo>
                  <a:lnTo>
                    <a:pt x="15666" y="89"/>
                  </a:lnTo>
                  <a:lnTo>
                    <a:pt x="15622" y="45"/>
                  </a:lnTo>
                  <a:lnTo>
                    <a:pt x="15578"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6" name="Google Shape;7156;p166"/>
            <p:cNvSpPr/>
            <p:nvPr/>
          </p:nvSpPr>
          <p:spPr>
            <a:xfrm>
              <a:off x="3630075" y="1825750"/>
              <a:ext cx="1999875" cy="810725"/>
            </a:xfrm>
            <a:custGeom>
              <a:rect b="b" l="l" r="r" t="t"/>
              <a:pathLst>
                <a:path extrusionOk="0" h="32429" w="79995">
                  <a:moveTo>
                    <a:pt x="76484" y="1"/>
                  </a:moveTo>
                  <a:lnTo>
                    <a:pt x="73676" y="264"/>
                  </a:lnTo>
                  <a:lnTo>
                    <a:pt x="73632" y="264"/>
                  </a:lnTo>
                  <a:lnTo>
                    <a:pt x="70824" y="1185"/>
                  </a:lnTo>
                  <a:lnTo>
                    <a:pt x="70780" y="1229"/>
                  </a:lnTo>
                  <a:lnTo>
                    <a:pt x="68586" y="2897"/>
                  </a:lnTo>
                  <a:lnTo>
                    <a:pt x="61565" y="5661"/>
                  </a:lnTo>
                  <a:lnTo>
                    <a:pt x="58274" y="6802"/>
                  </a:lnTo>
                  <a:lnTo>
                    <a:pt x="55422" y="7855"/>
                  </a:lnTo>
                  <a:lnTo>
                    <a:pt x="52613" y="8777"/>
                  </a:lnTo>
                  <a:lnTo>
                    <a:pt x="49235" y="9084"/>
                  </a:lnTo>
                  <a:lnTo>
                    <a:pt x="49191" y="9084"/>
                  </a:lnTo>
                  <a:lnTo>
                    <a:pt x="46075" y="10663"/>
                  </a:lnTo>
                  <a:lnTo>
                    <a:pt x="43311" y="12112"/>
                  </a:lnTo>
                  <a:lnTo>
                    <a:pt x="40546" y="13647"/>
                  </a:lnTo>
                  <a:lnTo>
                    <a:pt x="37738" y="15052"/>
                  </a:lnTo>
                  <a:lnTo>
                    <a:pt x="32604" y="16149"/>
                  </a:lnTo>
                  <a:lnTo>
                    <a:pt x="28435" y="16982"/>
                  </a:lnTo>
                  <a:lnTo>
                    <a:pt x="28391" y="17026"/>
                  </a:lnTo>
                  <a:lnTo>
                    <a:pt x="25846" y="18299"/>
                  </a:lnTo>
                  <a:lnTo>
                    <a:pt x="25188" y="18562"/>
                  </a:lnTo>
                  <a:lnTo>
                    <a:pt x="22906" y="18211"/>
                  </a:lnTo>
                  <a:lnTo>
                    <a:pt x="22775" y="18255"/>
                  </a:lnTo>
                  <a:lnTo>
                    <a:pt x="22204" y="18562"/>
                  </a:lnTo>
                  <a:lnTo>
                    <a:pt x="22160" y="18606"/>
                  </a:lnTo>
                  <a:lnTo>
                    <a:pt x="21809" y="19396"/>
                  </a:lnTo>
                  <a:lnTo>
                    <a:pt x="21809" y="19440"/>
                  </a:lnTo>
                  <a:lnTo>
                    <a:pt x="21546" y="20405"/>
                  </a:lnTo>
                  <a:lnTo>
                    <a:pt x="20624" y="25671"/>
                  </a:lnTo>
                  <a:lnTo>
                    <a:pt x="20317" y="28830"/>
                  </a:lnTo>
                  <a:lnTo>
                    <a:pt x="19352" y="31551"/>
                  </a:lnTo>
                  <a:lnTo>
                    <a:pt x="18913" y="32033"/>
                  </a:lnTo>
                  <a:lnTo>
                    <a:pt x="13911" y="30980"/>
                  </a:lnTo>
                  <a:lnTo>
                    <a:pt x="10576" y="30190"/>
                  </a:lnTo>
                  <a:lnTo>
                    <a:pt x="7504" y="29576"/>
                  </a:lnTo>
                  <a:lnTo>
                    <a:pt x="5442" y="29269"/>
                  </a:lnTo>
                  <a:lnTo>
                    <a:pt x="3687" y="29313"/>
                  </a:lnTo>
                  <a:lnTo>
                    <a:pt x="220" y="28172"/>
                  </a:lnTo>
                  <a:lnTo>
                    <a:pt x="88" y="28172"/>
                  </a:lnTo>
                  <a:lnTo>
                    <a:pt x="44" y="28216"/>
                  </a:lnTo>
                  <a:lnTo>
                    <a:pt x="1" y="28259"/>
                  </a:lnTo>
                  <a:lnTo>
                    <a:pt x="1" y="28347"/>
                  </a:lnTo>
                  <a:lnTo>
                    <a:pt x="1" y="28391"/>
                  </a:lnTo>
                  <a:lnTo>
                    <a:pt x="44" y="28479"/>
                  </a:lnTo>
                  <a:lnTo>
                    <a:pt x="88" y="28479"/>
                  </a:lnTo>
                  <a:lnTo>
                    <a:pt x="3643" y="29664"/>
                  </a:lnTo>
                  <a:lnTo>
                    <a:pt x="3687" y="29664"/>
                  </a:lnTo>
                  <a:lnTo>
                    <a:pt x="5442" y="29620"/>
                  </a:lnTo>
                  <a:lnTo>
                    <a:pt x="7460" y="29927"/>
                  </a:lnTo>
                  <a:lnTo>
                    <a:pt x="10488" y="30541"/>
                  </a:lnTo>
                  <a:lnTo>
                    <a:pt x="13823" y="31331"/>
                  </a:lnTo>
                  <a:lnTo>
                    <a:pt x="18913" y="32428"/>
                  </a:lnTo>
                  <a:lnTo>
                    <a:pt x="18957" y="32428"/>
                  </a:lnTo>
                  <a:lnTo>
                    <a:pt x="19045" y="32384"/>
                  </a:lnTo>
                  <a:lnTo>
                    <a:pt x="19089" y="32340"/>
                  </a:lnTo>
                  <a:lnTo>
                    <a:pt x="19659" y="31726"/>
                  </a:lnTo>
                  <a:lnTo>
                    <a:pt x="19703" y="31682"/>
                  </a:lnTo>
                  <a:lnTo>
                    <a:pt x="20668" y="28918"/>
                  </a:lnTo>
                  <a:lnTo>
                    <a:pt x="20668" y="28874"/>
                  </a:lnTo>
                  <a:lnTo>
                    <a:pt x="20975" y="25714"/>
                  </a:lnTo>
                  <a:lnTo>
                    <a:pt x="21897" y="20493"/>
                  </a:lnTo>
                  <a:lnTo>
                    <a:pt x="22116" y="19527"/>
                  </a:lnTo>
                  <a:lnTo>
                    <a:pt x="22467" y="18825"/>
                  </a:lnTo>
                  <a:lnTo>
                    <a:pt x="22906" y="18562"/>
                  </a:lnTo>
                  <a:lnTo>
                    <a:pt x="25188" y="18913"/>
                  </a:lnTo>
                  <a:lnTo>
                    <a:pt x="25276" y="18913"/>
                  </a:lnTo>
                  <a:lnTo>
                    <a:pt x="25978" y="18606"/>
                  </a:lnTo>
                  <a:lnTo>
                    <a:pt x="28523" y="17333"/>
                  </a:lnTo>
                  <a:lnTo>
                    <a:pt x="32692" y="16500"/>
                  </a:lnTo>
                  <a:lnTo>
                    <a:pt x="37826" y="15359"/>
                  </a:lnTo>
                  <a:lnTo>
                    <a:pt x="37869" y="15359"/>
                  </a:lnTo>
                  <a:lnTo>
                    <a:pt x="40678" y="13955"/>
                  </a:lnTo>
                  <a:lnTo>
                    <a:pt x="43442" y="12419"/>
                  </a:lnTo>
                  <a:lnTo>
                    <a:pt x="46251" y="10971"/>
                  </a:lnTo>
                  <a:lnTo>
                    <a:pt x="49322" y="9435"/>
                  </a:lnTo>
                  <a:lnTo>
                    <a:pt x="52657" y="9128"/>
                  </a:lnTo>
                  <a:lnTo>
                    <a:pt x="52701" y="9128"/>
                  </a:lnTo>
                  <a:lnTo>
                    <a:pt x="55553" y="8206"/>
                  </a:lnTo>
                  <a:lnTo>
                    <a:pt x="58362" y="7153"/>
                  </a:lnTo>
                  <a:lnTo>
                    <a:pt x="61697" y="5968"/>
                  </a:lnTo>
                  <a:lnTo>
                    <a:pt x="68761" y="3248"/>
                  </a:lnTo>
                  <a:lnTo>
                    <a:pt x="68805" y="3204"/>
                  </a:lnTo>
                  <a:lnTo>
                    <a:pt x="70999" y="1536"/>
                  </a:lnTo>
                  <a:lnTo>
                    <a:pt x="73764" y="615"/>
                  </a:lnTo>
                  <a:lnTo>
                    <a:pt x="76440" y="352"/>
                  </a:lnTo>
                  <a:lnTo>
                    <a:pt x="76660" y="527"/>
                  </a:lnTo>
                  <a:lnTo>
                    <a:pt x="77143" y="2019"/>
                  </a:lnTo>
                  <a:lnTo>
                    <a:pt x="78108" y="6144"/>
                  </a:lnTo>
                  <a:lnTo>
                    <a:pt x="79688" y="12331"/>
                  </a:lnTo>
                  <a:lnTo>
                    <a:pt x="79688" y="12375"/>
                  </a:lnTo>
                  <a:lnTo>
                    <a:pt x="79732" y="12419"/>
                  </a:lnTo>
                  <a:lnTo>
                    <a:pt x="79819" y="12463"/>
                  </a:lnTo>
                  <a:lnTo>
                    <a:pt x="79907" y="12463"/>
                  </a:lnTo>
                  <a:lnTo>
                    <a:pt x="79951" y="12419"/>
                  </a:lnTo>
                  <a:lnTo>
                    <a:pt x="79995" y="12375"/>
                  </a:lnTo>
                  <a:lnTo>
                    <a:pt x="79995" y="12287"/>
                  </a:lnTo>
                  <a:lnTo>
                    <a:pt x="79995" y="12243"/>
                  </a:lnTo>
                  <a:lnTo>
                    <a:pt x="78459" y="6056"/>
                  </a:lnTo>
                  <a:lnTo>
                    <a:pt x="77494" y="1931"/>
                  </a:lnTo>
                  <a:lnTo>
                    <a:pt x="76967" y="352"/>
                  </a:lnTo>
                  <a:lnTo>
                    <a:pt x="76923" y="264"/>
                  </a:lnTo>
                  <a:lnTo>
                    <a:pt x="76616" y="44"/>
                  </a:lnTo>
                  <a:lnTo>
                    <a:pt x="76484"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7" name="Google Shape;7157;p166"/>
            <p:cNvSpPr/>
            <p:nvPr/>
          </p:nvSpPr>
          <p:spPr>
            <a:xfrm>
              <a:off x="3466625" y="829675"/>
              <a:ext cx="329125" cy="579250"/>
            </a:xfrm>
            <a:custGeom>
              <a:rect b="b" l="l" r="r" t="t"/>
              <a:pathLst>
                <a:path extrusionOk="0" h="23170" w="13165">
                  <a:moveTo>
                    <a:pt x="12901" y="0"/>
                  </a:moveTo>
                  <a:lnTo>
                    <a:pt x="12857" y="88"/>
                  </a:lnTo>
                  <a:lnTo>
                    <a:pt x="11014" y="3467"/>
                  </a:lnTo>
                  <a:lnTo>
                    <a:pt x="9786" y="5310"/>
                  </a:lnTo>
                  <a:lnTo>
                    <a:pt x="8338" y="7767"/>
                  </a:lnTo>
                  <a:lnTo>
                    <a:pt x="6977" y="11102"/>
                  </a:lnTo>
                  <a:lnTo>
                    <a:pt x="5573" y="14568"/>
                  </a:lnTo>
                  <a:lnTo>
                    <a:pt x="3467" y="18562"/>
                  </a:lnTo>
                  <a:lnTo>
                    <a:pt x="1624" y="21107"/>
                  </a:lnTo>
                  <a:lnTo>
                    <a:pt x="44" y="22862"/>
                  </a:lnTo>
                  <a:lnTo>
                    <a:pt x="44" y="22950"/>
                  </a:lnTo>
                  <a:lnTo>
                    <a:pt x="0" y="22994"/>
                  </a:lnTo>
                  <a:lnTo>
                    <a:pt x="44" y="23081"/>
                  </a:lnTo>
                  <a:lnTo>
                    <a:pt x="88" y="23125"/>
                  </a:lnTo>
                  <a:lnTo>
                    <a:pt x="176" y="23169"/>
                  </a:lnTo>
                  <a:lnTo>
                    <a:pt x="264" y="23125"/>
                  </a:lnTo>
                  <a:lnTo>
                    <a:pt x="308" y="23081"/>
                  </a:lnTo>
                  <a:lnTo>
                    <a:pt x="1887" y="21326"/>
                  </a:lnTo>
                  <a:lnTo>
                    <a:pt x="3730" y="18737"/>
                  </a:lnTo>
                  <a:lnTo>
                    <a:pt x="3774" y="18737"/>
                  </a:lnTo>
                  <a:lnTo>
                    <a:pt x="5880" y="14700"/>
                  </a:lnTo>
                  <a:lnTo>
                    <a:pt x="7328" y="11234"/>
                  </a:lnTo>
                  <a:lnTo>
                    <a:pt x="8645" y="7943"/>
                  </a:lnTo>
                  <a:lnTo>
                    <a:pt x="10093" y="5485"/>
                  </a:lnTo>
                  <a:lnTo>
                    <a:pt x="11322" y="3642"/>
                  </a:lnTo>
                  <a:lnTo>
                    <a:pt x="13165" y="220"/>
                  </a:lnTo>
                  <a:lnTo>
                    <a:pt x="13165" y="176"/>
                  </a:lnTo>
                  <a:lnTo>
                    <a:pt x="13165" y="88"/>
                  </a:lnTo>
                  <a:lnTo>
                    <a:pt x="13165" y="44"/>
                  </a:lnTo>
                  <a:lnTo>
                    <a:pt x="13077"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8" name="Google Shape;7158;p166"/>
            <p:cNvSpPr/>
            <p:nvPr/>
          </p:nvSpPr>
          <p:spPr>
            <a:xfrm>
              <a:off x="3663000" y="692550"/>
              <a:ext cx="735000" cy="1528150"/>
            </a:xfrm>
            <a:custGeom>
              <a:rect b="b" l="l" r="r" t="t"/>
              <a:pathLst>
                <a:path extrusionOk="0" h="61126" w="29400">
                  <a:moveTo>
                    <a:pt x="25977" y="0"/>
                  </a:moveTo>
                  <a:lnTo>
                    <a:pt x="25933" y="44"/>
                  </a:lnTo>
                  <a:lnTo>
                    <a:pt x="25890" y="88"/>
                  </a:lnTo>
                  <a:lnTo>
                    <a:pt x="25275" y="1492"/>
                  </a:lnTo>
                  <a:lnTo>
                    <a:pt x="24880" y="2896"/>
                  </a:lnTo>
                  <a:lnTo>
                    <a:pt x="23476" y="4959"/>
                  </a:lnTo>
                  <a:lnTo>
                    <a:pt x="23476" y="5003"/>
                  </a:lnTo>
                  <a:lnTo>
                    <a:pt x="21501" y="8776"/>
                  </a:lnTo>
                  <a:lnTo>
                    <a:pt x="18737" y="12682"/>
                  </a:lnTo>
                  <a:lnTo>
                    <a:pt x="15709" y="16324"/>
                  </a:lnTo>
                  <a:lnTo>
                    <a:pt x="12067" y="20317"/>
                  </a:lnTo>
                  <a:lnTo>
                    <a:pt x="9741" y="23169"/>
                  </a:lnTo>
                  <a:lnTo>
                    <a:pt x="9741" y="23257"/>
                  </a:lnTo>
                  <a:lnTo>
                    <a:pt x="9434" y="24529"/>
                  </a:lnTo>
                  <a:lnTo>
                    <a:pt x="9434" y="24617"/>
                  </a:lnTo>
                  <a:lnTo>
                    <a:pt x="9873" y="27162"/>
                  </a:lnTo>
                  <a:lnTo>
                    <a:pt x="9741" y="27776"/>
                  </a:lnTo>
                  <a:lnTo>
                    <a:pt x="6933" y="29137"/>
                  </a:lnTo>
                  <a:lnTo>
                    <a:pt x="6889" y="29137"/>
                  </a:lnTo>
                  <a:lnTo>
                    <a:pt x="6099" y="29795"/>
                  </a:lnTo>
                  <a:lnTo>
                    <a:pt x="6012" y="29883"/>
                  </a:lnTo>
                  <a:lnTo>
                    <a:pt x="5441" y="31418"/>
                  </a:lnTo>
                  <a:lnTo>
                    <a:pt x="5441" y="31462"/>
                  </a:lnTo>
                  <a:lnTo>
                    <a:pt x="4607" y="34753"/>
                  </a:lnTo>
                  <a:lnTo>
                    <a:pt x="4344" y="36684"/>
                  </a:lnTo>
                  <a:lnTo>
                    <a:pt x="4344" y="36728"/>
                  </a:lnTo>
                  <a:lnTo>
                    <a:pt x="4520" y="39975"/>
                  </a:lnTo>
                  <a:lnTo>
                    <a:pt x="4388" y="41028"/>
                  </a:lnTo>
                  <a:lnTo>
                    <a:pt x="4081" y="41950"/>
                  </a:lnTo>
                  <a:lnTo>
                    <a:pt x="3554" y="42520"/>
                  </a:lnTo>
                  <a:lnTo>
                    <a:pt x="2808" y="42784"/>
                  </a:lnTo>
                  <a:lnTo>
                    <a:pt x="658" y="43003"/>
                  </a:lnTo>
                  <a:lnTo>
                    <a:pt x="614" y="43003"/>
                  </a:lnTo>
                  <a:lnTo>
                    <a:pt x="527" y="43047"/>
                  </a:lnTo>
                  <a:lnTo>
                    <a:pt x="527" y="43135"/>
                  </a:lnTo>
                  <a:lnTo>
                    <a:pt x="527" y="43222"/>
                  </a:lnTo>
                  <a:lnTo>
                    <a:pt x="1053" y="46996"/>
                  </a:lnTo>
                  <a:lnTo>
                    <a:pt x="702" y="49453"/>
                  </a:lnTo>
                  <a:lnTo>
                    <a:pt x="0" y="52262"/>
                  </a:lnTo>
                  <a:lnTo>
                    <a:pt x="0" y="52393"/>
                  </a:lnTo>
                  <a:lnTo>
                    <a:pt x="219" y="52964"/>
                  </a:lnTo>
                  <a:lnTo>
                    <a:pt x="219" y="53008"/>
                  </a:lnTo>
                  <a:lnTo>
                    <a:pt x="1536" y="54938"/>
                  </a:lnTo>
                  <a:lnTo>
                    <a:pt x="1580" y="54982"/>
                  </a:lnTo>
                  <a:lnTo>
                    <a:pt x="5485" y="58098"/>
                  </a:lnTo>
                  <a:lnTo>
                    <a:pt x="8030" y="61082"/>
                  </a:lnTo>
                  <a:lnTo>
                    <a:pt x="8074" y="61125"/>
                  </a:lnTo>
                  <a:lnTo>
                    <a:pt x="8206" y="61125"/>
                  </a:lnTo>
                  <a:lnTo>
                    <a:pt x="9610" y="60643"/>
                  </a:lnTo>
                  <a:lnTo>
                    <a:pt x="9654" y="60599"/>
                  </a:lnTo>
                  <a:lnTo>
                    <a:pt x="10268" y="60116"/>
                  </a:lnTo>
                  <a:lnTo>
                    <a:pt x="10268" y="60072"/>
                  </a:lnTo>
                  <a:lnTo>
                    <a:pt x="11190" y="58449"/>
                  </a:lnTo>
                  <a:lnTo>
                    <a:pt x="11190" y="58405"/>
                  </a:lnTo>
                  <a:lnTo>
                    <a:pt x="11453" y="57045"/>
                  </a:lnTo>
                  <a:lnTo>
                    <a:pt x="11453" y="57001"/>
                  </a:lnTo>
                  <a:lnTo>
                    <a:pt x="11233" y="54061"/>
                  </a:lnTo>
                  <a:lnTo>
                    <a:pt x="11233" y="53973"/>
                  </a:lnTo>
                  <a:lnTo>
                    <a:pt x="9829" y="51033"/>
                  </a:lnTo>
                  <a:lnTo>
                    <a:pt x="9610" y="49673"/>
                  </a:lnTo>
                  <a:lnTo>
                    <a:pt x="9785" y="49058"/>
                  </a:lnTo>
                  <a:lnTo>
                    <a:pt x="10049" y="48488"/>
                  </a:lnTo>
                  <a:lnTo>
                    <a:pt x="10531" y="48137"/>
                  </a:lnTo>
                  <a:lnTo>
                    <a:pt x="11058" y="48005"/>
                  </a:lnTo>
                  <a:lnTo>
                    <a:pt x="13822" y="49146"/>
                  </a:lnTo>
                  <a:lnTo>
                    <a:pt x="15314" y="49629"/>
                  </a:lnTo>
                  <a:lnTo>
                    <a:pt x="17508" y="50989"/>
                  </a:lnTo>
                  <a:lnTo>
                    <a:pt x="21107" y="52876"/>
                  </a:lnTo>
                  <a:lnTo>
                    <a:pt x="21150" y="52876"/>
                  </a:lnTo>
                  <a:lnTo>
                    <a:pt x="22862" y="53490"/>
                  </a:lnTo>
                  <a:lnTo>
                    <a:pt x="22950" y="53490"/>
                  </a:lnTo>
                  <a:lnTo>
                    <a:pt x="24047" y="53446"/>
                  </a:lnTo>
                  <a:lnTo>
                    <a:pt x="24090" y="53446"/>
                  </a:lnTo>
                  <a:lnTo>
                    <a:pt x="27689" y="52700"/>
                  </a:lnTo>
                  <a:lnTo>
                    <a:pt x="29268" y="52525"/>
                  </a:lnTo>
                  <a:lnTo>
                    <a:pt x="29312" y="52525"/>
                  </a:lnTo>
                  <a:lnTo>
                    <a:pt x="29356" y="52481"/>
                  </a:lnTo>
                  <a:lnTo>
                    <a:pt x="29400" y="52393"/>
                  </a:lnTo>
                  <a:lnTo>
                    <a:pt x="29400" y="52349"/>
                  </a:lnTo>
                  <a:lnTo>
                    <a:pt x="29400" y="52262"/>
                  </a:lnTo>
                  <a:lnTo>
                    <a:pt x="29356" y="52218"/>
                  </a:lnTo>
                  <a:lnTo>
                    <a:pt x="29268" y="52174"/>
                  </a:lnTo>
                  <a:lnTo>
                    <a:pt x="29224" y="52174"/>
                  </a:lnTo>
                  <a:lnTo>
                    <a:pt x="27645" y="52349"/>
                  </a:lnTo>
                  <a:lnTo>
                    <a:pt x="27601" y="52349"/>
                  </a:lnTo>
                  <a:lnTo>
                    <a:pt x="24047" y="53095"/>
                  </a:lnTo>
                  <a:lnTo>
                    <a:pt x="22950" y="53139"/>
                  </a:lnTo>
                  <a:lnTo>
                    <a:pt x="21282" y="52525"/>
                  </a:lnTo>
                  <a:lnTo>
                    <a:pt x="17684" y="50682"/>
                  </a:lnTo>
                  <a:lnTo>
                    <a:pt x="15490" y="49322"/>
                  </a:lnTo>
                  <a:lnTo>
                    <a:pt x="15446" y="49278"/>
                  </a:lnTo>
                  <a:lnTo>
                    <a:pt x="13910" y="48795"/>
                  </a:lnTo>
                  <a:lnTo>
                    <a:pt x="11146" y="47654"/>
                  </a:lnTo>
                  <a:lnTo>
                    <a:pt x="11014" y="47654"/>
                  </a:lnTo>
                  <a:lnTo>
                    <a:pt x="10400" y="47786"/>
                  </a:lnTo>
                  <a:lnTo>
                    <a:pt x="10356" y="47830"/>
                  </a:lnTo>
                  <a:lnTo>
                    <a:pt x="9829" y="48269"/>
                  </a:lnTo>
                  <a:lnTo>
                    <a:pt x="9785" y="48312"/>
                  </a:lnTo>
                  <a:lnTo>
                    <a:pt x="9434" y="48883"/>
                  </a:lnTo>
                  <a:lnTo>
                    <a:pt x="9434" y="48927"/>
                  </a:lnTo>
                  <a:lnTo>
                    <a:pt x="9259" y="49629"/>
                  </a:lnTo>
                  <a:lnTo>
                    <a:pt x="9259" y="49673"/>
                  </a:lnTo>
                  <a:lnTo>
                    <a:pt x="9478" y="51121"/>
                  </a:lnTo>
                  <a:lnTo>
                    <a:pt x="9478" y="51165"/>
                  </a:lnTo>
                  <a:lnTo>
                    <a:pt x="10882" y="54105"/>
                  </a:lnTo>
                  <a:lnTo>
                    <a:pt x="11102" y="57001"/>
                  </a:lnTo>
                  <a:lnTo>
                    <a:pt x="10839" y="58317"/>
                  </a:lnTo>
                  <a:lnTo>
                    <a:pt x="10005" y="59853"/>
                  </a:lnTo>
                  <a:lnTo>
                    <a:pt x="9478" y="60336"/>
                  </a:lnTo>
                  <a:lnTo>
                    <a:pt x="8206" y="60774"/>
                  </a:lnTo>
                  <a:lnTo>
                    <a:pt x="5748" y="57878"/>
                  </a:lnTo>
                  <a:lnTo>
                    <a:pt x="5704" y="57834"/>
                  </a:lnTo>
                  <a:lnTo>
                    <a:pt x="1799" y="54719"/>
                  </a:lnTo>
                  <a:lnTo>
                    <a:pt x="527" y="52832"/>
                  </a:lnTo>
                  <a:lnTo>
                    <a:pt x="351" y="52306"/>
                  </a:lnTo>
                  <a:lnTo>
                    <a:pt x="1009" y="49541"/>
                  </a:lnTo>
                  <a:lnTo>
                    <a:pt x="1404" y="47040"/>
                  </a:lnTo>
                  <a:lnTo>
                    <a:pt x="1404" y="46996"/>
                  </a:lnTo>
                  <a:lnTo>
                    <a:pt x="878" y="43354"/>
                  </a:lnTo>
                  <a:lnTo>
                    <a:pt x="2852" y="43135"/>
                  </a:lnTo>
                  <a:lnTo>
                    <a:pt x="2896" y="43135"/>
                  </a:lnTo>
                  <a:lnTo>
                    <a:pt x="3730" y="42827"/>
                  </a:lnTo>
                  <a:lnTo>
                    <a:pt x="3774" y="42784"/>
                  </a:lnTo>
                  <a:lnTo>
                    <a:pt x="4388" y="42125"/>
                  </a:lnTo>
                  <a:lnTo>
                    <a:pt x="4388" y="42081"/>
                  </a:lnTo>
                  <a:lnTo>
                    <a:pt x="4739" y="41116"/>
                  </a:lnTo>
                  <a:lnTo>
                    <a:pt x="4739" y="41072"/>
                  </a:lnTo>
                  <a:lnTo>
                    <a:pt x="4871" y="39975"/>
                  </a:lnTo>
                  <a:lnTo>
                    <a:pt x="4695" y="36728"/>
                  </a:lnTo>
                  <a:lnTo>
                    <a:pt x="4959" y="34841"/>
                  </a:lnTo>
                  <a:lnTo>
                    <a:pt x="5792" y="31550"/>
                  </a:lnTo>
                  <a:lnTo>
                    <a:pt x="6319" y="30058"/>
                  </a:lnTo>
                  <a:lnTo>
                    <a:pt x="7109" y="29444"/>
                  </a:lnTo>
                  <a:lnTo>
                    <a:pt x="10005" y="28040"/>
                  </a:lnTo>
                  <a:lnTo>
                    <a:pt x="10049" y="27996"/>
                  </a:lnTo>
                  <a:lnTo>
                    <a:pt x="10093" y="27908"/>
                  </a:lnTo>
                  <a:lnTo>
                    <a:pt x="10224" y="27162"/>
                  </a:lnTo>
                  <a:lnTo>
                    <a:pt x="10224" y="27118"/>
                  </a:lnTo>
                  <a:lnTo>
                    <a:pt x="9785" y="24573"/>
                  </a:lnTo>
                  <a:lnTo>
                    <a:pt x="10049" y="23388"/>
                  </a:lnTo>
                  <a:lnTo>
                    <a:pt x="12330" y="20536"/>
                  </a:lnTo>
                  <a:lnTo>
                    <a:pt x="15973" y="16543"/>
                  </a:lnTo>
                  <a:lnTo>
                    <a:pt x="19000" y="12901"/>
                  </a:lnTo>
                  <a:lnTo>
                    <a:pt x="21809" y="8996"/>
                  </a:lnTo>
                  <a:lnTo>
                    <a:pt x="21809" y="8952"/>
                  </a:lnTo>
                  <a:lnTo>
                    <a:pt x="23783" y="5178"/>
                  </a:lnTo>
                  <a:lnTo>
                    <a:pt x="25187" y="3072"/>
                  </a:lnTo>
                  <a:lnTo>
                    <a:pt x="25231" y="3028"/>
                  </a:lnTo>
                  <a:lnTo>
                    <a:pt x="25582" y="1624"/>
                  </a:lnTo>
                  <a:lnTo>
                    <a:pt x="26241" y="220"/>
                  </a:lnTo>
                  <a:lnTo>
                    <a:pt x="26241" y="176"/>
                  </a:lnTo>
                  <a:lnTo>
                    <a:pt x="26241" y="88"/>
                  </a:lnTo>
                  <a:lnTo>
                    <a:pt x="26197" y="44"/>
                  </a:lnTo>
                  <a:lnTo>
                    <a:pt x="26153"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9" name="Google Shape;7159;p166"/>
            <p:cNvSpPr/>
            <p:nvPr/>
          </p:nvSpPr>
          <p:spPr>
            <a:xfrm>
              <a:off x="3625700" y="691450"/>
              <a:ext cx="766825" cy="1557775"/>
            </a:xfrm>
            <a:custGeom>
              <a:rect b="b" l="l" r="r" t="t"/>
              <a:pathLst>
                <a:path extrusionOk="0" h="62311" w="30673">
                  <a:moveTo>
                    <a:pt x="27030" y="0"/>
                  </a:moveTo>
                  <a:lnTo>
                    <a:pt x="26987" y="44"/>
                  </a:lnTo>
                  <a:lnTo>
                    <a:pt x="26943" y="88"/>
                  </a:lnTo>
                  <a:lnTo>
                    <a:pt x="26416" y="922"/>
                  </a:lnTo>
                  <a:lnTo>
                    <a:pt x="26416" y="966"/>
                  </a:lnTo>
                  <a:lnTo>
                    <a:pt x="25626" y="3028"/>
                  </a:lnTo>
                  <a:lnTo>
                    <a:pt x="23081" y="6846"/>
                  </a:lnTo>
                  <a:lnTo>
                    <a:pt x="21502" y="8952"/>
                  </a:lnTo>
                  <a:lnTo>
                    <a:pt x="19615" y="11629"/>
                  </a:lnTo>
                  <a:lnTo>
                    <a:pt x="17772" y="13998"/>
                  </a:lnTo>
                  <a:lnTo>
                    <a:pt x="14481" y="17684"/>
                  </a:lnTo>
                  <a:lnTo>
                    <a:pt x="10531" y="22511"/>
                  </a:lnTo>
                  <a:lnTo>
                    <a:pt x="10531" y="22555"/>
                  </a:lnTo>
                  <a:lnTo>
                    <a:pt x="10049" y="23915"/>
                  </a:lnTo>
                  <a:lnTo>
                    <a:pt x="10049" y="23959"/>
                  </a:lnTo>
                  <a:lnTo>
                    <a:pt x="10136" y="27162"/>
                  </a:lnTo>
                  <a:lnTo>
                    <a:pt x="7065" y="28961"/>
                  </a:lnTo>
                  <a:lnTo>
                    <a:pt x="6977" y="29005"/>
                  </a:lnTo>
                  <a:lnTo>
                    <a:pt x="6451" y="29971"/>
                  </a:lnTo>
                  <a:lnTo>
                    <a:pt x="6407" y="30014"/>
                  </a:lnTo>
                  <a:lnTo>
                    <a:pt x="5310" y="33393"/>
                  </a:lnTo>
                  <a:lnTo>
                    <a:pt x="4608" y="36377"/>
                  </a:lnTo>
                  <a:lnTo>
                    <a:pt x="3905" y="40239"/>
                  </a:lnTo>
                  <a:lnTo>
                    <a:pt x="3554" y="40414"/>
                  </a:lnTo>
                  <a:lnTo>
                    <a:pt x="1009" y="40941"/>
                  </a:lnTo>
                  <a:lnTo>
                    <a:pt x="878" y="41028"/>
                  </a:lnTo>
                  <a:lnTo>
                    <a:pt x="527" y="41467"/>
                  </a:lnTo>
                  <a:lnTo>
                    <a:pt x="483" y="41555"/>
                  </a:lnTo>
                  <a:lnTo>
                    <a:pt x="395" y="43003"/>
                  </a:lnTo>
                  <a:lnTo>
                    <a:pt x="395" y="43091"/>
                  </a:lnTo>
                  <a:lnTo>
                    <a:pt x="1316" y="45241"/>
                  </a:lnTo>
                  <a:lnTo>
                    <a:pt x="1360" y="46689"/>
                  </a:lnTo>
                  <a:lnTo>
                    <a:pt x="527" y="51998"/>
                  </a:lnTo>
                  <a:lnTo>
                    <a:pt x="0" y="53798"/>
                  </a:lnTo>
                  <a:lnTo>
                    <a:pt x="0" y="53841"/>
                  </a:lnTo>
                  <a:lnTo>
                    <a:pt x="219" y="56518"/>
                  </a:lnTo>
                  <a:lnTo>
                    <a:pt x="307" y="56650"/>
                  </a:lnTo>
                  <a:lnTo>
                    <a:pt x="1843" y="58054"/>
                  </a:lnTo>
                  <a:lnTo>
                    <a:pt x="4608" y="60424"/>
                  </a:lnTo>
                  <a:lnTo>
                    <a:pt x="5354" y="61521"/>
                  </a:lnTo>
                  <a:lnTo>
                    <a:pt x="5397" y="61564"/>
                  </a:lnTo>
                  <a:lnTo>
                    <a:pt x="6451" y="62179"/>
                  </a:lnTo>
                  <a:lnTo>
                    <a:pt x="6494" y="62179"/>
                  </a:lnTo>
                  <a:lnTo>
                    <a:pt x="8118" y="62310"/>
                  </a:lnTo>
                  <a:lnTo>
                    <a:pt x="9127" y="62310"/>
                  </a:lnTo>
                  <a:lnTo>
                    <a:pt x="9742" y="62223"/>
                  </a:lnTo>
                  <a:lnTo>
                    <a:pt x="10268" y="62135"/>
                  </a:lnTo>
                  <a:lnTo>
                    <a:pt x="10707" y="62003"/>
                  </a:lnTo>
                  <a:lnTo>
                    <a:pt x="11146" y="61828"/>
                  </a:lnTo>
                  <a:lnTo>
                    <a:pt x="11497" y="61608"/>
                  </a:lnTo>
                  <a:lnTo>
                    <a:pt x="11848" y="61389"/>
                  </a:lnTo>
                  <a:lnTo>
                    <a:pt x="12155" y="61082"/>
                  </a:lnTo>
                  <a:lnTo>
                    <a:pt x="12418" y="60731"/>
                  </a:lnTo>
                  <a:lnTo>
                    <a:pt x="12638" y="60336"/>
                  </a:lnTo>
                  <a:lnTo>
                    <a:pt x="12813" y="59897"/>
                  </a:lnTo>
                  <a:lnTo>
                    <a:pt x="13033" y="59458"/>
                  </a:lnTo>
                  <a:lnTo>
                    <a:pt x="13164" y="58932"/>
                  </a:lnTo>
                  <a:lnTo>
                    <a:pt x="13296" y="58361"/>
                  </a:lnTo>
                  <a:lnTo>
                    <a:pt x="13559" y="57089"/>
                  </a:lnTo>
                  <a:lnTo>
                    <a:pt x="13559" y="57045"/>
                  </a:lnTo>
                  <a:lnTo>
                    <a:pt x="13428" y="54456"/>
                  </a:lnTo>
                  <a:lnTo>
                    <a:pt x="13384" y="54368"/>
                  </a:lnTo>
                  <a:lnTo>
                    <a:pt x="11936" y="50901"/>
                  </a:lnTo>
                  <a:lnTo>
                    <a:pt x="12023" y="50068"/>
                  </a:lnTo>
                  <a:lnTo>
                    <a:pt x="12462" y="49497"/>
                  </a:lnTo>
                  <a:lnTo>
                    <a:pt x="12769" y="49453"/>
                  </a:lnTo>
                  <a:lnTo>
                    <a:pt x="15007" y="50199"/>
                  </a:lnTo>
                  <a:lnTo>
                    <a:pt x="16587" y="50682"/>
                  </a:lnTo>
                  <a:lnTo>
                    <a:pt x="18913" y="52042"/>
                  </a:lnTo>
                  <a:lnTo>
                    <a:pt x="22511" y="53973"/>
                  </a:lnTo>
                  <a:lnTo>
                    <a:pt x="22555" y="53973"/>
                  </a:lnTo>
                  <a:lnTo>
                    <a:pt x="23871" y="54456"/>
                  </a:lnTo>
                  <a:lnTo>
                    <a:pt x="23959" y="54500"/>
                  </a:lnTo>
                  <a:lnTo>
                    <a:pt x="25144" y="54412"/>
                  </a:lnTo>
                  <a:lnTo>
                    <a:pt x="29663" y="53578"/>
                  </a:lnTo>
                  <a:lnTo>
                    <a:pt x="30365" y="53534"/>
                  </a:lnTo>
                  <a:lnTo>
                    <a:pt x="30409" y="53534"/>
                  </a:lnTo>
                  <a:lnTo>
                    <a:pt x="30541" y="53490"/>
                  </a:lnTo>
                  <a:lnTo>
                    <a:pt x="30629" y="53447"/>
                  </a:lnTo>
                  <a:lnTo>
                    <a:pt x="30629" y="53403"/>
                  </a:lnTo>
                  <a:lnTo>
                    <a:pt x="30673" y="53315"/>
                  </a:lnTo>
                  <a:lnTo>
                    <a:pt x="30673" y="53271"/>
                  </a:lnTo>
                  <a:lnTo>
                    <a:pt x="30629" y="53183"/>
                  </a:lnTo>
                  <a:lnTo>
                    <a:pt x="30541" y="53139"/>
                  </a:lnTo>
                  <a:lnTo>
                    <a:pt x="30409" y="53139"/>
                  </a:lnTo>
                  <a:lnTo>
                    <a:pt x="30322" y="53183"/>
                  </a:lnTo>
                  <a:lnTo>
                    <a:pt x="29663" y="53227"/>
                  </a:lnTo>
                  <a:lnTo>
                    <a:pt x="29619" y="53227"/>
                  </a:lnTo>
                  <a:lnTo>
                    <a:pt x="25100" y="54061"/>
                  </a:lnTo>
                  <a:lnTo>
                    <a:pt x="23959" y="54149"/>
                  </a:lnTo>
                  <a:lnTo>
                    <a:pt x="22686" y="53666"/>
                  </a:lnTo>
                  <a:lnTo>
                    <a:pt x="19088" y="51735"/>
                  </a:lnTo>
                  <a:lnTo>
                    <a:pt x="16719" y="50375"/>
                  </a:lnTo>
                  <a:lnTo>
                    <a:pt x="16719" y="50331"/>
                  </a:lnTo>
                  <a:lnTo>
                    <a:pt x="15095" y="49892"/>
                  </a:lnTo>
                  <a:lnTo>
                    <a:pt x="12813" y="49102"/>
                  </a:lnTo>
                  <a:lnTo>
                    <a:pt x="12725" y="49102"/>
                  </a:lnTo>
                  <a:lnTo>
                    <a:pt x="12331" y="49190"/>
                  </a:lnTo>
                  <a:lnTo>
                    <a:pt x="12243" y="49234"/>
                  </a:lnTo>
                  <a:lnTo>
                    <a:pt x="11716" y="49892"/>
                  </a:lnTo>
                  <a:lnTo>
                    <a:pt x="11672" y="49980"/>
                  </a:lnTo>
                  <a:lnTo>
                    <a:pt x="11585" y="50901"/>
                  </a:lnTo>
                  <a:lnTo>
                    <a:pt x="11628" y="50989"/>
                  </a:lnTo>
                  <a:lnTo>
                    <a:pt x="13076" y="54500"/>
                  </a:lnTo>
                  <a:lnTo>
                    <a:pt x="13208" y="57045"/>
                  </a:lnTo>
                  <a:lnTo>
                    <a:pt x="12989" y="58273"/>
                  </a:lnTo>
                  <a:lnTo>
                    <a:pt x="12857" y="58800"/>
                  </a:lnTo>
                  <a:lnTo>
                    <a:pt x="12725" y="59327"/>
                  </a:lnTo>
                  <a:lnTo>
                    <a:pt x="12550" y="59765"/>
                  </a:lnTo>
                  <a:lnTo>
                    <a:pt x="12331" y="60160"/>
                  </a:lnTo>
                  <a:lnTo>
                    <a:pt x="12111" y="60555"/>
                  </a:lnTo>
                  <a:lnTo>
                    <a:pt x="11892" y="60862"/>
                  </a:lnTo>
                  <a:lnTo>
                    <a:pt x="11585" y="61126"/>
                  </a:lnTo>
                  <a:lnTo>
                    <a:pt x="11277" y="61389"/>
                  </a:lnTo>
                  <a:lnTo>
                    <a:pt x="10882" y="61564"/>
                  </a:lnTo>
                  <a:lnTo>
                    <a:pt x="10444" y="61740"/>
                  </a:lnTo>
                  <a:lnTo>
                    <a:pt x="9961" y="61828"/>
                  </a:lnTo>
                  <a:lnTo>
                    <a:pt x="9434" y="61915"/>
                  </a:lnTo>
                  <a:lnTo>
                    <a:pt x="8820" y="61959"/>
                  </a:lnTo>
                  <a:lnTo>
                    <a:pt x="8118" y="61959"/>
                  </a:lnTo>
                  <a:lnTo>
                    <a:pt x="6582" y="61828"/>
                  </a:lnTo>
                  <a:lnTo>
                    <a:pt x="5617" y="61301"/>
                  </a:lnTo>
                  <a:lnTo>
                    <a:pt x="4871" y="60204"/>
                  </a:lnTo>
                  <a:lnTo>
                    <a:pt x="4827" y="60160"/>
                  </a:lnTo>
                  <a:lnTo>
                    <a:pt x="2062" y="57791"/>
                  </a:lnTo>
                  <a:lnTo>
                    <a:pt x="571" y="56430"/>
                  </a:lnTo>
                  <a:lnTo>
                    <a:pt x="351" y="53841"/>
                  </a:lnTo>
                  <a:lnTo>
                    <a:pt x="878" y="52086"/>
                  </a:lnTo>
                  <a:lnTo>
                    <a:pt x="1711" y="46733"/>
                  </a:lnTo>
                  <a:lnTo>
                    <a:pt x="1668" y="45197"/>
                  </a:lnTo>
                  <a:lnTo>
                    <a:pt x="1624" y="45153"/>
                  </a:lnTo>
                  <a:lnTo>
                    <a:pt x="746" y="43003"/>
                  </a:lnTo>
                  <a:lnTo>
                    <a:pt x="834" y="41643"/>
                  </a:lnTo>
                  <a:lnTo>
                    <a:pt x="1141" y="41292"/>
                  </a:lnTo>
                  <a:lnTo>
                    <a:pt x="3642" y="40765"/>
                  </a:lnTo>
                  <a:lnTo>
                    <a:pt x="3686" y="40721"/>
                  </a:lnTo>
                  <a:lnTo>
                    <a:pt x="4125" y="40502"/>
                  </a:lnTo>
                  <a:lnTo>
                    <a:pt x="4169" y="40458"/>
                  </a:lnTo>
                  <a:lnTo>
                    <a:pt x="4213" y="40370"/>
                  </a:lnTo>
                  <a:lnTo>
                    <a:pt x="4959" y="36465"/>
                  </a:lnTo>
                  <a:lnTo>
                    <a:pt x="5661" y="33525"/>
                  </a:lnTo>
                  <a:lnTo>
                    <a:pt x="6758" y="30146"/>
                  </a:lnTo>
                  <a:lnTo>
                    <a:pt x="7284" y="29225"/>
                  </a:lnTo>
                  <a:lnTo>
                    <a:pt x="10444" y="27382"/>
                  </a:lnTo>
                  <a:lnTo>
                    <a:pt x="10488" y="27338"/>
                  </a:lnTo>
                  <a:lnTo>
                    <a:pt x="10531" y="27250"/>
                  </a:lnTo>
                  <a:lnTo>
                    <a:pt x="10400" y="24003"/>
                  </a:lnTo>
                  <a:lnTo>
                    <a:pt x="10839" y="22686"/>
                  </a:lnTo>
                  <a:lnTo>
                    <a:pt x="14744" y="17903"/>
                  </a:lnTo>
                  <a:lnTo>
                    <a:pt x="18035" y="14218"/>
                  </a:lnTo>
                  <a:lnTo>
                    <a:pt x="19922" y="11804"/>
                  </a:lnTo>
                  <a:lnTo>
                    <a:pt x="21765" y="9171"/>
                  </a:lnTo>
                  <a:lnTo>
                    <a:pt x="23388" y="7065"/>
                  </a:lnTo>
                  <a:lnTo>
                    <a:pt x="25933" y="3204"/>
                  </a:lnTo>
                  <a:lnTo>
                    <a:pt x="25933" y="3160"/>
                  </a:lnTo>
                  <a:lnTo>
                    <a:pt x="26723" y="1097"/>
                  </a:lnTo>
                  <a:lnTo>
                    <a:pt x="27250" y="264"/>
                  </a:lnTo>
                  <a:lnTo>
                    <a:pt x="27250" y="220"/>
                  </a:lnTo>
                  <a:lnTo>
                    <a:pt x="27250" y="132"/>
                  </a:lnTo>
                  <a:lnTo>
                    <a:pt x="27206" y="88"/>
                  </a:lnTo>
                  <a:lnTo>
                    <a:pt x="27162" y="44"/>
                  </a:lnTo>
                  <a:lnTo>
                    <a:pt x="27118"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0" name="Google Shape;7160;p166"/>
            <p:cNvSpPr/>
            <p:nvPr/>
          </p:nvSpPr>
          <p:spPr>
            <a:xfrm>
              <a:off x="3681625" y="1993600"/>
              <a:ext cx="702125" cy="310475"/>
            </a:xfrm>
            <a:custGeom>
              <a:rect b="b" l="l" r="r" t="t"/>
              <a:pathLst>
                <a:path extrusionOk="0" h="12419" w="28085">
                  <a:moveTo>
                    <a:pt x="12288" y="0"/>
                  </a:moveTo>
                  <a:lnTo>
                    <a:pt x="12200" y="44"/>
                  </a:lnTo>
                  <a:lnTo>
                    <a:pt x="11717" y="307"/>
                  </a:lnTo>
                  <a:lnTo>
                    <a:pt x="11673" y="351"/>
                  </a:lnTo>
                  <a:lnTo>
                    <a:pt x="11629" y="395"/>
                  </a:lnTo>
                  <a:lnTo>
                    <a:pt x="11542" y="922"/>
                  </a:lnTo>
                  <a:lnTo>
                    <a:pt x="11542" y="1009"/>
                  </a:lnTo>
                  <a:lnTo>
                    <a:pt x="12200" y="4169"/>
                  </a:lnTo>
                  <a:lnTo>
                    <a:pt x="12068" y="6056"/>
                  </a:lnTo>
                  <a:lnTo>
                    <a:pt x="11191" y="9127"/>
                  </a:lnTo>
                  <a:lnTo>
                    <a:pt x="10313" y="11102"/>
                  </a:lnTo>
                  <a:lnTo>
                    <a:pt x="10050" y="11409"/>
                  </a:lnTo>
                  <a:lnTo>
                    <a:pt x="5267" y="11892"/>
                  </a:lnTo>
                  <a:lnTo>
                    <a:pt x="133" y="12067"/>
                  </a:lnTo>
                  <a:lnTo>
                    <a:pt x="89" y="12067"/>
                  </a:lnTo>
                  <a:lnTo>
                    <a:pt x="45" y="12111"/>
                  </a:lnTo>
                  <a:lnTo>
                    <a:pt x="1" y="12155"/>
                  </a:lnTo>
                  <a:lnTo>
                    <a:pt x="1" y="12243"/>
                  </a:lnTo>
                  <a:lnTo>
                    <a:pt x="1" y="12287"/>
                  </a:lnTo>
                  <a:lnTo>
                    <a:pt x="45" y="12375"/>
                  </a:lnTo>
                  <a:lnTo>
                    <a:pt x="89" y="12418"/>
                  </a:lnTo>
                  <a:lnTo>
                    <a:pt x="177" y="12418"/>
                  </a:lnTo>
                  <a:lnTo>
                    <a:pt x="5311" y="12243"/>
                  </a:lnTo>
                  <a:lnTo>
                    <a:pt x="10137" y="11716"/>
                  </a:lnTo>
                  <a:lnTo>
                    <a:pt x="10225" y="11672"/>
                  </a:lnTo>
                  <a:lnTo>
                    <a:pt x="10576" y="11365"/>
                  </a:lnTo>
                  <a:lnTo>
                    <a:pt x="10620" y="11277"/>
                  </a:lnTo>
                  <a:lnTo>
                    <a:pt x="11498" y="9259"/>
                  </a:lnTo>
                  <a:lnTo>
                    <a:pt x="12419" y="6143"/>
                  </a:lnTo>
                  <a:lnTo>
                    <a:pt x="12419" y="6100"/>
                  </a:lnTo>
                  <a:lnTo>
                    <a:pt x="12551" y="4169"/>
                  </a:lnTo>
                  <a:lnTo>
                    <a:pt x="12507" y="4125"/>
                  </a:lnTo>
                  <a:lnTo>
                    <a:pt x="11893" y="966"/>
                  </a:lnTo>
                  <a:lnTo>
                    <a:pt x="11980" y="571"/>
                  </a:lnTo>
                  <a:lnTo>
                    <a:pt x="12288" y="351"/>
                  </a:lnTo>
                  <a:lnTo>
                    <a:pt x="13516" y="483"/>
                  </a:lnTo>
                  <a:lnTo>
                    <a:pt x="14306" y="790"/>
                  </a:lnTo>
                  <a:lnTo>
                    <a:pt x="16281" y="1931"/>
                  </a:lnTo>
                  <a:lnTo>
                    <a:pt x="20054" y="3993"/>
                  </a:lnTo>
                  <a:lnTo>
                    <a:pt x="20098" y="4037"/>
                  </a:lnTo>
                  <a:lnTo>
                    <a:pt x="21371" y="4432"/>
                  </a:lnTo>
                  <a:lnTo>
                    <a:pt x="21415" y="4432"/>
                  </a:lnTo>
                  <a:lnTo>
                    <a:pt x="22205" y="4476"/>
                  </a:lnTo>
                  <a:lnTo>
                    <a:pt x="22292" y="4432"/>
                  </a:lnTo>
                  <a:lnTo>
                    <a:pt x="23082" y="4169"/>
                  </a:lnTo>
                  <a:lnTo>
                    <a:pt x="27821" y="3028"/>
                  </a:lnTo>
                  <a:lnTo>
                    <a:pt x="27865" y="2984"/>
                  </a:lnTo>
                  <a:lnTo>
                    <a:pt x="27997" y="2896"/>
                  </a:lnTo>
                  <a:lnTo>
                    <a:pt x="28041" y="2852"/>
                  </a:lnTo>
                  <a:lnTo>
                    <a:pt x="28085" y="2809"/>
                  </a:lnTo>
                  <a:lnTo>
                    <a:pt x="28085" y="2721"/>
                  </a:lnTo>
                  <a:lnTo>
                    <a:pt x="28041" y="2677"/>
                  </a:lnTo>
                  <a:lnTo>
                    <a:pt x="27997" y="2633"/>
                  </a:lnTo>
                  <a:lnTo>
                    <a:pt x="27909" y="2589"/>
                  </a:lnTo>
                  <a:lnTo>
                    <a:pt x="27865" y="2589"/>
                  </a:lnTo>
                  <a:lnTo>
                    <a:pt x="27777" y="2633"/>
                  </a:lnTo>
                  <a:lnTo>
                    <a:pt x="27690" y="2677"/>
                  </a:lnTo>
                  <a:lnTo>
                    <a:pt x="22994" y="3818"/>
                  </a:lnTo>
                  <a:lnTo>
                    <a:pt x="22951" y="3818"/>
                  </a:lnTo>
                  <a:lnTo>
                    <a:pt x="22205" y="4125"/>
                  </a:lnTo>
                  <a:lnTo>
                    <a:pt x="21459" y="4081"/>
                  </a:lnTo>
                  <a:lnTo>
                    <a:pt x="20230" y="3686"/>
                  </a:lnTo>
                  <a:lnTo>
                    <a:pt x="16456" y="1624"/>
                  </a:lnTo>
                  <a:lnTo>
                    <a:pt x="14482" y="483"/>
                  </a:lnTo>
                  <a:lnTo>
                    <a:pt x="14438" y="483"/>
                  </a:lnTo>
                  <a:lnTo>
                    <a:pt x="13604" y="132"/>
                  </a:lnTo>
                  <a:lnTo>
                    <a:pt x="13560" y="132"/>
                  </a:lnTo>
                  <a:lnTo>
                    <a:pt x="12288"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1" name="Google Shape;7161;p166"/>
            <p:cNvSpPr/>
            <p:nvPr/>
          </p:nvSpPr>
          <p:spPr>
            <a:xfrm>
              <a:off x="3646525" y="689250"/>
              <a:ext cx="639600" cy="988425"/>
            </a:xfrm>
            <a:custGeom>
              <a:rect b="b" l="l" r="r" t="t"/>
              <a:pathLst>
                <a:path extrusionOk="0" h="39537" w="25584">
                  <a:moveTo>
                    <a:pt x="25320" y="1"/>
                  </a:moveTo>
                  <a:lnTo>
                    <a:pt x="25276" y="44"/>
                  </a:lnTo>
                  <a:lnTo>
                    <a:pt x="23828" y="2326"/>
                  </a:lnTo>
                  <a:lnTo>
                    <a:pt x="22687" y="3248"/>
                  </a:lnTo>
                  <a:lnTo>
                    <a:pt x="20317" y="5529"/>
                  </a:lnTo>
                  <a:lnTo>
                    <a:pt x="20274" y="5573"/>
                  </a:lnTo>
                  <a:lnTo>
                    <a:pt x="18782" y="7767"/>
                  </a:lnTo>
                  <a:lnTo>
                    <a:pt x="15359" y="12375"/>
                  </a:lnTo>
                  <a:lnTo>
                    <a:pt x="13428" y="14744"/>
                  </a:lnTo>
                  <a:lnTo>
                    <a:pt x="10927" y="17553"/>
                  </a:lnTo>
                  <a:lnTo>
                    <a:pt x="8733" y="20273"/>
                  </a:lnTo>
                  <a:lnTo>
                    <a:pt x="8689" y="20317"/>
                  </a:lnTo>
                  <a:lnTo>
                    <a:pt x="7768" y="21853"/>
                  </a:lnTo>
                  <a:lnTo>
                    <a:pt x="7768" y="21941"/>
                  </a:lnTo>
                  <a:lnTo>
                    <a:pt x="7460" y="23433"/>
                  </a:lnTo>
                  <a:lnTo>
                    <a:pt x="7460" y="23477"/>
                  </a:lnTo>
                  <a:lnTo>
                    <a:pt x="7417" y="25451"/>
                  </a:lnTo>
                  <a:lnTo>
                    <a:pt x="6758" y="26285"/>
                  </a:lnTo>
                  <a:lnTo>
                    <a:pt x="4564" y="27952"/>
                  </a:lnTo>
                  <a:lnTo>
                    <a:pt x="4477" y="28040"/>
                  </a:lnTo>
                  <a:lnTo>
                    <a:pt x="3731" y="29488"/>
                  </a:lnTo>
                  <a:lnTo>
                    <a:pt x="2809" y="32165"/>
                  </a:lnTo>
                  <a:lnTo>
                    <a:pt x="966" y="38703"/>
                  </a:lnTo>
                  <a:lnTo>
                    <a:pt x="440" y="39186"/>
                  </a:lnTo>
                  <a:lnTo>
                    <a:pt x="220" y="39142"/>
                  </a:lnTo>
                  <a:lnTo>
                    <a:pt x="89" y="39142"/>
                  </a:lnTo>
                  <a:lnTo>
                    <a:pt x="45" y="39230"/>
                  </a:lnTo>
                  <a:lnTo>
                    <a:pt x="1" y="39273"/>
                  </a:lnTo>
                  <a:lnTo>
                    <a:pt x="1" y="39361"/>
                  </a:lnTo>
                  <a:lnTo>
                    <a:pt x="45" y="39405"/>
                  </a:lnTo>
                  <a:lnTo>
                    <a:pt x="89" y="39449"/>
                  </a:lnTo>
                  <a:lnTo>
                    <a:pt x="132" y="39493"/>
                  </a:lnTo>
                  <a:lnTo>
                    <a:pt x="440" y="39537"/>
                  </a:lnTo>
                  <a:lnTo>
                    <a:pt x="483" y="39537"/>
                  </a:lnTo>
                  <a:lnTo>
                    <a:pt x="571" y="39493"/>
                  </a:lnTo>
                  <a:lnTo>
                    <a:pt x="1229" y="38966"/>
                  </a:lnTo>
                  <a:lnTo>
                    <a:pt x="1317" y="38835"/>
                  </a:lnTo>
                  <a:lnTo>
                    <a:pt x="3116" y="32253"/>
                  </a:lnTo>
                  <a:lnTo>
                    <a:pt x="4082" y="29620"/>
                  </a:lnTo>
                  <a:lnTo>
                    <a:pt x="4784" y="28216"/>
                  </a:lnTo>
                  <a:lnTo>
                    <a:pt x="7022" y="26548"/>
                  </a:lnTo>
                  <a:lnTo>
                    <a:pt x="7066" y="26548"/>
                  </a:lnTo>
                  <a:lnTo>
                    <a:pt x="7724" y="25627"/>
                  </a:lnTo>
                  <a:lnTo>
                    <a:pt x="7768" y="25495"/>
                  </a:lnTo>
                  <a:lnTo>
                    <a:pt x="7812" y="23520"/>
                  </a:lnTo>
                  <a:lnTo>
                    <a:pt x="8119" y="22028"/>
                  </a:lnTo>
                  <a:lnTo>
                    <a:pt x="8996" y="20493"/>
                  </a:lnTo>
                  <a:lnTo>
                    <a:pt x="11190" y="17772"/>
                  </a:lnTo>
                  <a:lnTo>
                    <a:pt x="13692" y="14964"/>
                  </a:lnTo>
                  <a:lnTo>
                    <a:pt x="15622" y="12594"/>
                  </a:lnTo>
                  <a:lnTo>
                    <a:pt x="19045" y="7987"/>
                  </a:lnTo>
                  <a:lnTo>
                    <a:pt x="20537" y="5749"/>
                  </a:lnTo>
                  <a:lnTo>
                    <a:pt x="22906" y="3511"/>
                  </a:lnTo>
                  <a:lnTo>
                    <a:pt x="24047" y="2589"/>
                  </a:lnTo>
                  <a:lnTo>
                    <a:pt x="24091" y="2546"/>
                  </a:lnTo>
                  <a:lnTo>
                    <a:pt x="25539" y="264"/>
                  </a:lnTo>
                  <a:lnTo>
                    <a:pt x="25583" y="176"/>
                  </a:lnTo>
                  <a:lnTo>
                    <a:pt x="25583" y="132"/>
                  </a:lnTo>
                  <a:lnTo>
                    <a:pt x="25539" y="44"/>
                  </a:lnTo>
                  <a:lnTo>
                    <a:pt x="25495"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2" name="Google Shape;7162;p166"/>
            <p:cNvSpPr/>
            <p:nvPr/>
          </p:nvSpPr>
          <p:spPr>
            <a:xfrm>
              <a:off x="3650925" y="2049550"/>
              <a:ext cx="763550" cy="304975"/>
            </a:xfrm>
            <a:custGeom>
              <a:rect b="b" l="l" r="r" t="t"/>
              <a:pathLst>
                <a:path extrusionOk="0" h="12199" w="30542">
                  <a:moveTo>
                    <a:pt x="14569" y="0"/>
                  </a:moveTo>
                  <a:lnTo>
                    <a:pt x="14481" y="44"/>
                  </a:lnTo>
                  <a:lnTo>
                    <a:pt x="14437" y="88"/>
                  </a:lnTo>
                  <a:lnTo>
                    <a:pt x="14437" y="176"/>
                  </a:lnTo>
                  <a:lnTo>
                    <a:pt x="14656" y="1668"/>
                  </a:lnTo>
                  <a:lnTo>
                    <a:pt x="14700" y="3598"/>
                  </a:lnTo>
                  <a:lnTo>
                    <a:pt x="13735" y="7240"/>
                  </a:lnTo>
                  <a:lnTo>
                    <a:pt x="13121" y="10444"/>
                  </a:lnTo>
                  <a:lnTo>
                    <a:pt x="12813" y="10926"/>
                  </a:lnTo>
                  <a:lnTo>
                    <a:pt x="12287" y="11190"/>
                  </a:lnTo>
                  <a:lnTo>
                    <a:pt x="7987" y="11541"/>
                  </a:lnTo>
                  <a:lnTo>
                    <a:pt x="4213" y="11760"/>
                  </a:lnTo>
                  <a:lnTo>
                    <a:pt x="176" y="11848"/>
                  </a:lnTo>
                  <a:lnTo>
                    <a:pt x="132" y="11848"/>
                  </a:lnTo>
                  <a:lnTo>
                    <a:pt x="44" y="11892"/>
                  </a:lnTo>
                  <a:lnTo>
                    <a:pt x="44" y="11936"/>
                  </a:lnTo>
                  <a:lnTo>
                    <a:pt x="0" y="12023"/>
                  </a:lnTo>
                  <a:lnTo>
                    <a:pt x="44" y="12067"/>
                  </a:lnTo>
                  <a:lnTo>
                    <a:pt x="88" y="12155"/>
                  </a:lnTo>
                  <a:lnTo>
                    <a:pt x="132" y="12155"/>
                  </a:lnTo>
                  <a:lnTo>
                    <a:pt x="176" y="12199"/>
                  </a:lnTo>
                  <a:lnTo>
                    <a:pt x="4213" y="12111"/>
                  </a:lnTo>
                  <a:lnTo>
                    <a:pt x="8030" y="11892"/>
                  </a:lnTo>
                  <a:lnTo>
                    <a:pt x="12375" y="11541"/>
                  </a:lnTo>
                  <a:lnTo>
                    <a:pt x="12419" y="11541"/>
                  </a:lnTo>
                  <a:lnTo>
                    <a:pt x="13033" y="11234"/>
                  </a:lnTo>
                  <a:lnTo>
                    <a:pt x="13077" y="11190"/>
                  </a:lnTo>
                  <a:lnTo>
                    <a:pt x="13428" y="10619"/>
                  </a:lnTo>
                  <a:lnTo>
                    <a:pt x="13472" y="10575"/>
                  </a:lnTo>
                  <a:lnTo>
                    <a:pt x="14086" y="7328"/>
                  </a:lnTo>
                  <a:lnTo>
                    <a:pt x="15051" y="3686"/>
                  </a:lnTo>
                  <a:lnTo>
                    <a:pt x="15051" y="3642"/>
                  </a:lnTo>
                  <a:lnTo>
                    <a:pt x="15007" y="1624"/>
                  </a:lnTo>
                  <a:lnTo>
                    <a:pt x="14832" y="395"/>
                  </a:lnTo>
                  <a:lnTo>
                    <a:pt x="14832" y="395"/>
                  </a:lnTo>
                  <a:lnTo>
                    <a:pt x="14920" y="439"/>
                  </a:lnTo>
                  <a:lnTo>
                    <a:pt x="17158" y="1492"/>
                  </a:lnTo>
                  <a:lnTo>
                    <a:pt x="20887" y="3028"/>
                  </a:lnTo>
                  <a:lnTo>
                    <a:pt x="20887" y="3072"/>
                  </a:lnTo>
                  <a:lnTo>
                    <a:pt x="25802" y="3905"/>
                  </a:lnTo>
                  <a:lnTo>
                    <a:pt x="25890" y="3905"/>
                  </a:lnTo>
                  <a:lnTo>
                    <a:pt x="26855" y="3686"/>
                  </a:lnTo>
                  <a:lnTo>
                    <a:pt x="26899" y="3686"/>
                  </a:lnTo>
                  <a:lnTo>
                    <a:pt x="28347" y="2808"/>
                  </a:lnTo>
                  <a:lnTo>
                    <a:pt x="28391" y="2808"/>
                  </a:lnTo>
                  <a:lnTo>
                    <a:pt x="30190" y="1229"/>
                  </a:lnTo>
                  <a:lnTo>
                    <a:pt x="30453" y="1053"/>
                  </a:lnTo>
                  <a:lnTo>
                    <a:pt x="30497" y="1009"/>
                  </a:lnTo>
                  <a:lnTo>
                    <a:pt x="30541" y="922"/>
                  </a:lnTo>
                  <a:lnTo>
                    <a:pt x="30541" y="878"/>
                  </a:lnTo>
                  <a:lnTo>
                    <a:pt x="30541" y="790"/>
                  </a:lnTo>
                  <a:lnTo>
                    <a:pt x="30497" y="746"/>
                  </a:lnTo>
                  <a:lnTo>
                    <a:pt x="30410" y="746"/>
                  </a:lnTo>
                  <a:lnTo>
                    <a:pt x="30366" y="702"/>
                  </a:lnTo>
                  <a:lnTo>
                    <a:pt x="30278" y="746"/>
                  </a:lnTo>
                  <a:lnTo>
                    <a:pt x="30015" y="922"/>
                  </a:lnTo>
                  <a:lnTo>
                    <a:pt x="29971" y="922"/>
                  </a:lnTo>
                  <a:lnTo>
                    <a:pt x="28172" y="2545"/>
                  </a:lnTo>
                  <a:lnTo>
                    <a:pt x="26767" y="3379"/>
                  </a:lnTo>
                  <a:lnTo>
                    <a:pt x="25846" y="3554"/>
                  </a:lnTo>
                  <a:lnTo>
                    <a:pt x="20975" y="2721"/>
                  </a:lnTo>
                  <a:lnTo>
                    <a:pt x="17289" y="1141"/>
                  </a:lnTo>
                  <a:lnTo>
                    <a:pt x="15051" y="132"/>
                  </a:lnTo>
                  <a:lnTo>
                    <a:pt x="14656"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3" name="Google Shape;7163;p166"/>
            <p:cNvSpPr/>
            <p:nvPr/>
          </p:nvSpPr>
          <p:spPr>
            <a:xfrm>
              <a:off x="3678350" y="670600"/>
              <a:ext cx="591300" cy="788775"/>
            </a:xfrm>
            <a:custGeom>
              <a:rect b="b" l="l" r="r" t="t"/>
              <a:pathLst>
                <a:path extrusionOk="0" h="31551" w="23652">
                  <a:moveTo>
                    <a:pt x="23433" y="1"/>
                  </a:moveTo>
                  <a:lnTo>
                    <a:pt x="23345" y="44"/>
                  </a:lnTo>
                  <a:lnTo>
                    <a:pt x="22204" y="1098"/>
                  </a:lnTo>
                  <a:lnTo>
                    <a:pt x="20449" y="2282"/>
                  </a:lnTo>
                  <a:lnTo>
                    <a:pt x="17421" y="4520"/>
                  </a:lnTo>
                  <a:lnTo>
                    <a:pt x="17377" y="4564"/>
                  </a:lnTo>
                  <a:lnTo>
                    <a:pt x="16763" y="5310"/>
                  </a:lnTo>
                  <a:lnTo>
                    <a:pt x="16719" y="5310"/>
                  </a:lnTo>
                  <a:lnTo>
                    <a:pt x="15315" y="7460"/>
                  </a:lnTo>
                  <a:lnTo>
                    <a:pt x="13691" y="9918"/>
                  </a:lnTo>
                  <a:lnTo>
                    <a:pt x="10181" y="14306"/>
                  </a:lnTo>
                  <a:lnTo>
                    <a:pt x="7592" y="17289"/>
                  </a:lnTo>
                  <a:lnTo>
                    <a:pt x="5485" y="20317"/>
                  </a:lnTo>
                  <a:lnTo>
                    <a:pt x="5442" y="20317"/>
                  </a:lnTo>
                  <a:lnTo>
                    <a:pt x="4520" y="22116"/>
                  </a:lnTo>
                  <a:lnTo>
                    <a:pt x="4520" y="22160"/>
                  </a:lnTo>
                  <a:lnTo>
                    <a:pt x="3730" y="25320"/>
                  </a:lnTo>
                  <a:lnTo>
                    <a:pt x="2896" y="26285"/>
                  </a:lnTo>
                  <a:lnTo>
                    <a:pt x="2019" y="27031"/>
                  </a:lnTo>
                  <a:lnTo>
                    <a:pt x="1975" y="27075"/>
                  </a:lnTo>
                  <a:lnTo>
                    <a:pt x="1141" y="28435"/>
                  </a:lnTo>
                  <a:lnTo>
                    <a:pt x="1097" y="28435"/>
                  </a:lnTo>
                  <a:lnTo>
                    <a:pt x="0" y="31331"/>
                  </a:lnTo>
                  <a:lnTo>
                    <a:pt x="0" y="31419"/>
                  </a:lnTo>
                  <a:lnTo>
                    <a:pt x="0" y="31463"/>
                  </a:lnTo>
                  <a:lnTo>
                    <a:pt x="44" y="31507"/>
                  </a:lnTo>
                  <a:lnTo>
                    <a:pt x="88" y="31551"/>
                  </a:lnTo>
                  <a:lnTo>
                    <a:pt x="264" y="31551"/>
                  </a:lnTo>
                  <a:lnTo>
                    <a:pt x="308" y="31463"/>
                  </a:lnTo>
                  <a:lnTo>
                    <a:pt x="1448" y="28611"/>
                  </a:lnTo>
                  <a:lnTo>
                    <a:pt x="2282" y="27294"/>
                  </a:lnTo>
                  <a:lnTo>
                    <a:pt x="3160" y="26548"/>
                  </a:lnTo>
                  <a:lnTo>
                    <a:pt x="3993" y="25495"/>
                  </a:lnTo>
                  <a:lnTo>
                    <a:pt x="4037" y="25451"/>
                  </a:lnTo>
                  <a:lnTo>
                    <a:pt x="4871" y="22248"/>
                  </a:lnTo>
                  <a:lnTo>
                    <a:pt x="5749" y="20493"/>
                  </a:lnTo>
                  <a:lnTo>
                    <a:pt x="7899" y="17509"/>
                  </a:lnTo>
                  <a:lnTo>
                    <a:pt x="10444" y="14525"/>
                  </a:lnTo>
                  <a:lnTo>
                    <a:pt x="13998" y="10137"/>
                  </a:lnTo>
                  <a:lnTo>
                    <a:pt x="15622" y="7680"/>
                  </a:lnTo>
                  <a:lnTo>
                    <a:pt x="17026" y="5530"/>
                  </a:lnTo>
                  <a:lnTo>
                    <a:pt x="17640" y="4784"/>
                  </a:lnTo>
                  <a:lnTo>
                    <a:pt x="20624" y="2546"/>
                  </a:lnTo>
                  <a:lnTo>
                    <a:pt x="22379" y="1405"/>
                  </a:lnTo>
                  <a:lnTo>
                    <a:pt x="22423" y="1361"/>
                  </a:lnTo>
                  <a:lnTo>
                    <a:pt x="23608" y="264"/>
                  </a:lnTo>
                  <a:lnTo>
                    <a:pt x="23652" y="220"/>
                  </a:lnTo>
                  <a:lnTo>
                    <a:pt x="23652" y="176"/>
                  </a:lnTo>
                  <a:lnTo>
                    <a:pt x="23652" y="88"/>
                  </a:lnTo>
                  <a:lnTo>
                    <a:pt x="23608" y="44"/>
                  </a:lnTo>
                  <a:lnTo>
                    <a:pt x="23564"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4" name="Google Shape;7164;p166"/>
            <p:cNvSpPr/>
            <p:nvPr/>
          </p:nvSpPr>
          <p:spPr>
            <a:xfrm>
              <a:off x="4188450" y="866975"/>
              <a:ext cx="520025" cy="931375"/>
            </a:xfrm>
            <a:custGeom>
              <a:rect b="b" l="l" r="r" t="t"/>
              <a:pathLst>
                <a:path extrusionOk="0" h="37255" w="20801">
                  <a:moveTo>
                    <a:pt x="8338" y="0"/>
                  </a:moveTo>
                  <a:lnTo>
                    <a:pt x="8250" y="44"/>
                  </a:lnTo>
                  <a:lnTo>
                    <a:pt x="8206" y="88"/>
                  </a:lnTo>
                  <a:lnTo>
                    <a:pt x="6978" y="2238"/>
                  </a:lnTo>
                  <a:lnTo>
                    <a:pt x="6978" y="2326"/>
                  </a:lnTo>
                  <a:lnTo>
                    <a:pt x="6934" y="3511"/>
                  </a:lnTo>
                  <a:lnTo>
                    <a:pt x="6934" y="3554"/>
                  </a:lnTo>
                  <a:lnTo>
                    <a:pt x="7636" y="6100"/>
                  </a:lnTo>
                  <a:lnTo>
                    <a:pt x="7329" y="11979"/>
                  </a:lnTo>
                  <a:lnTo>
                    <a:pt x="6012" y="16631"/>
                  </a:lnTo>
                  <a:lnTo>
                    <a:pt x="5091" y="19746"/>
                  </a:lnTo>
                  <a:lnTo>
                    <a:pt x="3599" y="22862"/>
                  </a:lnTo>
                  <a:lnTo>
                    <a:pt x="1054" y="28742"/>
                  </a:lnTo>
                  <a:lnTo>
                    <a:pt x="1054" y="28830"/>
                  </a:lnTo>
                  <a:lnTo>
                    <a:pt x="1098" y="29093"/>
                  </a:lnTo>
                  <a:lnTo>
                    <a:pt x="1" y="31199"/>
                  </a:lnTo>
                  <a:lnTo>
                    <a:pt x="1" y="31331"/>
                  </a:lnTo>
                  <a:lnTo>
                    <a:pt x="220" y="32077"/>
                  </a:lnTo>
                  <a:lnTo>
                    <a:pt x="220" y="32164"/>
                  </a:lnTo>
                  <a:lnTo>
                    <a:pt x="308" y="32208"/>
                  </a:lnTo>
                  <a:lnTo>
                    <a:pt x="1449" y="32647"/>
                  </a:lnTo>
                  <a:lnTo>
                    <a:pt x="1493" y="32647"/>
                  </a:lnTo>
                  <a:lnTo>
                    <a:pt x="5661" y="33130"/>
                  </a:lnTo>
                  <a:lnTo>
                    <a:pt x="6495" y="33656"/>
                  </a:lnTo>
                  <a:lnTo>
                    <a:pt x="7548" y="35236"/>
                  </a:lnTo>
                  <a:lnTo>
                    <a:pt x="7592" y="35280"/>
                  </a:lnTo>
                  <a:lnTo>
                    <a:pt x="8382" y="35763"/>
                  </a:lnTo>
                  <a:lnTo>
                    <a:pt x="8426" y="35807"/>
                  </a:lnTo>
                  <a:lnTo>
                    <a:pt x="9830" y="36201"/>
                  </a:lnTo>
                  <a:lnTo>
                    <a:pt x="11629" y="37211"/>
                  </a:lnTo>
                  <a:lnTo>
                    <a:pt x="11717" y="37255"/>
                  </a:lnTo>
                  <a:lnTo>
                    <a:pt x="13209" y="37255"/>
                  </a:lnTo>
                  <a:lnTo>
                    <a:pt x="14876" y="36947"/>
                  </a:lnTo>
                  <a:lnTo>
                    <a:pt x="14876" y="36904"/>
                  </a:lnTo>
                  <a:lnTo>
                    <a:pt x="16017" y="36421"/>
                  </a:lnTo>
                  <a:lnTo>
                    <a:pt x="16061" y="36421"/>
                  </a:lnTo>
                  <a:lnTo>
                    <a:pt x="17992" y="34929"/>
                  </a:lnTo>
                  <a:lnTo>
                    <a:pt x="18036" y="34929"/>
                  </a:lnTo>
                  <a:lnTo>
                    <a:pt x="19484" y="33130"/>
                  </a:lnTo>
                  <a:lnTo>
                    <a:pt x="19484" y="33086"/>
                  </a:lnTo>
                  <a:lnTo>
                    <a:pt x="19966" y="31857"/>
                  </a:lnTo>
                  <a:lnTo>
                    <a:pt x="19966" y="31813"/>
                  </a:lnTo>
                  <a:lnTo>
                    <a:pt x="20010" y="30409"/>
                  </a:lnTo>
                  <a:lnTo>
                    <a:pt x="19747" y="27206"/>
                  </a:lnTo>
                  <a:lnTo>
                    <a:pt x="19703" y="27162"/>
                  </a:lnTo>
                  <a:lnTo>
                    <a:pt x="19264" y="25977"/>
                  </a:lnTo>
                  <a:lnTo>
                    <a:pt x="19308" y="25056"/>
                  </a:lnTo>
                  <a:lnTo>
                    <a:pt x="19308" y="25012"/>
                  </a:lnTo>
                  <a:lnTo>
                    <a:pt x="19045" y="23652"/>
                  </a:lnTo>
                  <a:lnTo>
                    <a:pt x="19133" y="22511"/>
                  </a:lnTo>
                  <a:lnTo>
                    <a:pt x="19879" y="19220"/>
                  </a:lnTo>
                  <a:lnTo>
                    <a:pt x="20800" y="15534"/>
                  </a:lnTo>
                  <a:lnTo>
                    <a:pt x="20800" y="15490"/>
                  </a:lnTo>
                  <a:lnTo>
                    <a:pt x="20537" y="13647"/>
                  </a:lnTo>
                  <a:lnTo>
                    <a:pt x="20493" y="13603"/>
                  </a:lnTo>
                  <a:lnTo>
                    <a:pt x="20449" y="13559"/>
                  </a:lnTo>
                  <a:lnTo>
                    <a:pt x="20405" y="13515"/>
                  </a:lnTo>
                  <a:lnTo>
                    <a:pt x="20317" y="13515"/>
                  </a:lnTo>
                  <a:lnTo>
                    <a:pt x="20274" y="13559"/>
                  </a:lnTo>
                  <a:lnTo>
                    <a:pt x="20230" y="13603"/>
                  </a:lnTo>
                  <a:lnTo>
                    <a:pt x="20186" y="13647"/>
                  </a:lnTo>
                  <a:lnTo>
                    <a:pt x="20186" y="13735"/>
                  </a:lnTo>
                  <a:lnTo>
                    <a:pt x="20449" y="15490"/>
                  </a:lnTo>
                  <a:lnTo>
                    <a:pt x="19528" y="19132"/>
                  </a:lnTo>
                  <a:lnTo>
                    <a:pt x="18782" y="22423"/>
                  </a:lnTo>
                  <a:lnTo>
                    <a:pt x="18782" y="22467"/>
                  </a:lnTo>
                  <a:lnTo>
                    <a:pt x="18694" y="23652"/>
                  </a:lnTo>
                  <a:lnTo>
                    <a:pt x="18694" y="23696"/>
                  </a:lnTo>
                  <a:lnTo>
                    <a:pt x="18957" y="25056"/>
                  </a:lnTo>
                  <a:lnTo>
                    <a:pt x="18913" y="25977"/>
                  </a:lnTo>
                  <a:lnTo>
                    <a:pt x="18913" y="26065"/>
                  </a:lnTo>
                  <a:lnTo>
                    <a:pt x="19396" y="27250"/>
                  </a:lnTo>
                  <a:lnTo>
                    <a:pt x="19659" y="30409"/>
                  </a:lnTo>
                  <a:lnTo>
                    <a:pt x="19615" y="31770"/>
                  </a:lnTo>
                  <a:lnTo>
                    <a:pt x="19177" y="32954"/>
                  </a:lnTo>
                  <a:lnTo>
                    <a:pt x="17772" y="34666"/>
                  </a:lnTo>
                  <a:lnTo>
                    <a:pt x="15842" y="36114"/>
                  </a:lnTo>
                  <a:lnTo>
                    <a:pt x="14789" y="36596"/>
                  </a:lnTo>
                  <a:lnTo>
                    <a:pt x="13165" y="36904"/>
                  </a:lnTo>
                  <a:lnTo>
                    <a:pt x="11761" y="36904"/>
                  </a:lnTo>
                  <a:lnTo>
                    <a:pt x="9962" y="35894"/>
                  </a:lnTo>
                  <a:lnTo>
                    <a:pt x="8557" y="35455"/>
                  </a:lnTo>
                  <a:lnTo>
                    <a:pt x="7812" y="35017"/>
                  </a:lnTo>
                  <a:lnTo>
                    <a:pt x="6758" y="33437"/>
                  </a:lnTo>
                  <a:lnTo>
                    <a:pt x="6715" y="33393"/>
                  </a:lnTo>
                  <a:lnTo>
                    <a:pt x="5837" y="32823"/>
                  </a:lnTo>
                  <a:lnTo>
                    <a:pt x="5749" y="32779"/>
                  </a:lnTo>
                  <a:lnTo>
                    <a:pt x="1537" y="32340"/>
                  </a:lnTo>
                  <a:lnTo>
                    <a:pt x="527" y="31901"/>
                  </a:lnTo>
                  <a:lnTo>
                    <a:pt x="352" y="31331"/>
                  </a:lnTo>
                  <a:lnTo>
                    <a:pt x="1449" y="29224"/>
                  </a:lnTo>
                  <a:lnTo>
                    <a:pt x="1449" y="29093"/>
                  </a:lnTo>
                  <a:lnTo>
                    <a:pt x="1405" y="28830"/>
                  </a:lnTo>
                  <a:lnTo>
                    <a:pt x="3906" y="22993"/>
                  </a:lnTo>
                  <a:lnTo>
                    <a:pt x="5398" y="19922"/>
                  </a:lnTo>
                  <a:lnTo>
                    <a:pt x="5398" y="19878"/>
                  </a:lnTo>
                  <a:lnTo>
                    <a:pt x="6363" y="16762"/>
                  </a:lnTo>
                  <a:lnTo>
                    <a:pt x="7680" y="12067"/>
                  </a:lnTo>
                  <a:lnTo>
                    <a:pt x="7680" y="12023"/>
                  </a:lnTo>
                  <a:lnTo>
                    <a:pt x="7987" y="6100"/>
                  </a:lnTo>
                  <a:lnTo>
                    <a:pt x="7987" y="6056"/>
                  </a:lnTo>
                  <a:lnTo>
                    <a:pt x="7285" y="3467"/>
                  </a:lnTo>
                  <a:lnTo>
                    <a:pt x="7329" y="2370"/>
                  </a:lnTo>
                  <a:lnTo>
                    <a:pt x="8514" y="263"/>
                  </a:lnTo>
                  <a:lnTo>
                    <a:pt x="8557" y="220"/>
                  </a:lnTo>
                  <a:lnTo>
                    <a:pt x="8557" y="132"/>
                  </a:lnTo>
                  <a:lnTo>
                    <a:pt x="8514" y="88"/>
                  </a:lnTo>
                  <a:lnTo>
                    <a:pt x="8470" y="44"/>
                  </a:lnTo>
                  <a:lnTo>
                    <a:pt x="8382"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5" name="Google Shape;7165;p166"/>
            <p:cNvSpPr/>
            <p:nvPr/>
          </p:nvSpPr>
          <p:spPr>
            <a:xfrm>
              <a:off x="4063400" y="858200"/>
              <a:ext cx="670300" cy="974150"/>
            </a:xfrm>
            <a:custGeom>
              <a:rect b="b" l="l" r="r" t="t"/>
              <a:pathLst>
                <a:path extrusionOk="0" h="38966" w="26812">
                  <a:moveTo>
                    <a:pt x="12857" y="0"/>
                  </a:moveTo>
                  <a:lnTo>
                    <a:pt x="12814" y="44"/>
                  </a:lnTo>
                  <a:lnTo>
                    <a:pt x="12770" y="88"/>
                  </a:lnTo>
                  <a:lnTo>
                    <a:pt x="11365" y="2633"/>
                  </a:lnTo>
                  <a:lnTo>
                    <a:pt x="11322" y="2721"/>
                  </a:lnTo>
                  <a:lnTo>
                    <a:pt x="11234" y="4257"/>
                  </a:lnTo>
                  <a:lnTo>
                    <a:pt x="11234" y="4300"/>
                  </a:lnTo>
                  <a:lnTo>
                    <a:pt x="11717" y="6451"/>
                  </a:lnTo>
                  <a:lnTo>
                    <a:pt x="11322" y="11585"/>
                  </a:lnTo>
                  <a:lnTo>
                    <a:pt x="10751" y="13779"/>
                  </a:lnTo>
                  <a:lnTo>
                    <a:pt x="9522" y="17640"/>
                  </a:lnTo>
                  <a:lnTo>
                    <a:pt x="7899" y="20624"/>
                  </a:lnTo>
                  <a:lnTo>
                    <a:pt x="5749" y="24529"/>
                  </a:lnTo>
                  <a:lnTo>
                    <a:pt x="4564" y="26284"/>
                  </a:lnTo>
                  <a:lnTo>
                    <a:pt x="3511" y="27294"/>
                  </a:lnTo>
                  <a:lnTo>
                    <a:pt x="483" y="28347"/>
                  </a:lnTo>
                  <a:lnTo>
                    <a:pt x="395" y="28435"/>
                  </a:lnTo>
                  <a:lnTo>
                    <a:pt x="88" y="28786"/>
                  </a:lnTo>
                  <a:lnTo>
                    <a:pt x="44" y="28873"/>
                  </a:lnTo>
                  <a:lnTo>
                    <a:pt x="0" y="29883"/>
                  </a:lnTo>
                  <a:lnTo>
                    <a:pt x="44" y="29926"/>
                  </a:lnTo>
                  <a:lnTo>
                    <a:pt x="1843" y="33700"/>
                  </a:lnTo>
                  <a:lnTo>
                    <a:pt x="1887" y="34490"/>
                  </a:lnTo>
                  <a:lnTo>
                    <a:pt x="1887" y="34578"/>
                  </a:lnTo>
                  <a:lnTo>
                    <a:pt x="2282" y="35104"/>
                  </a:lnTo>
                  <a:lnTo>
                    <a:pt x="2370" y="35192"/>
                  </a:lnTo>
                  <a:lnTo>
                    <a:pt x="3950" y="35763"/>
                  </a:lnTo>
                  <a:lnTo>
                    <a:pt x="6714" y="36509"/>
                  </a:lnTo>
                  <a:lnTo>
                    <a:pt x="6758" y="36552"/>
                  </a:lnTo>
                  <a:lnTo>
                    <a:pt x="11190" y="36816"/>
                  </a:lnTo>
                  <a:lnTo>
                    <a:pt x="12375" y="37869"/>
                  </a:lnTo>
                  <a:lnTo>
                    <a:pt x="12462" y="37913"/>
                  </a:lnTo>
                  <a:lnTo>
                    <a:pt x="16807" y="38966"/>
                  </a:lnTo>
                  <a:lnTo>
                    <a:pt x="16851" y="38966"/>
                  </a:lnTo>
                  <a:lnTo>
                    <a:pt x="18957" y="38922"/>
                  </a:lnTo>
                  <a:lnTo>
                    <a:pt x="19001" y="38922"/>
                  </a:lnTo>
                  <a:lnTo>
                    <a:pt x="20712" y="38571"/>
                  </a:lnTo>
                  <a:lnTo>
                    <a:pt x="20756" y="38571"/>
                  </a:lnTo>
                  <a:lnTo>
                    <a:pt x="22423" y="37869"/>
                  </a:lnTo>
                  <a:lnTo>
                    <a:pt x="22467" y="37825"/>
                  </a:lnTo>
                  <a:lnTo>
                    <a:pt x="24047" y="36509"/>
                  </a:lnTo>
                  <a:lnTo>
                    <a:pt x="24091" y="36465"/>
                  </a:lnTo>
                  <a:lnTo>
                    <a:pt x="25802" y="34446"/>
                  </a:lnTo>
                  <a:lnTo>
                    <a:pt x="25802" y="34402"/>
                  </a:lnTo>
                  <a:lnTo>
                    <a:pt x="26416" y="32823"/>
                  </a:lnTo>
                  <a:lnTo>
                    <a:pt x="26416" y="32779"/>
                  </a:lnTo>
                  <a:lnTo>
                    <a:pt x="26548" y="31726"/>
                  </a:lnTo>
                  <a:lnTo>
                    <a:pt x="26153" y="26460"/>
                  </a:lnTo>
                  <a:lnTo>
                    <a:pt x="25451" y="24178"/>
                  </a:lnTo>
                  <a:lnTo>
                    <a:pt x="25363" y="22818"/>
                  </a:lnTo>
                  <a:lnTo>
                    <a:pt x="25934" y="19615"/>
                  </a:lnTo>
                  <a:lnTo>
                    <a:pt x="26811" y="15929"/>
                  </a:lnTo>
                  <a:lnTo>
                    <a:pt x="26811" y="15797"/>
                  </a:lnTo>
                  <a:lnTo>
                    <a:pt x="26109" y="14525"/>
                  </a:lnTo>
                  <a:lnTo>
                    <a:pt x="26065" y="14481"/>
                  </a:lnTo>
                  <a:lnTo>
                    <a:pt x="25978" y="14437"/>
                  </a:lnTo>
                  <a:lnTo>
                    <a:pt x="25934" y="14437"/>
                  </a:lnTo>
                  <a:lnTo>
                    <a:pt x="25846" y="14481"/>
                  </a:lnTo>
                  <a:lnTo>
                    <a:pt x="25802" y="14525"/>
                  </a:lnTo>
                  <a:lnTo>
                    <a:pt x="25758" y="14568"/>
                  </a:lnTo>
                  <a:lnTo>
                    <a:pt x="25758" y="14656"/>
                  </a:lnTo>
                  <a:lnTo>
                    <a:pt x="25802" y="14700"/>
                  </a:lnTo>
                  <a:lnTo>
                    <a:pt x="26460" y="15929"/>
                  </a:lnTo>
                  <a:lnTo>
                    <a:pt x="25583" y="19527"/>
                  </a:lnTo>
                  <a:lnTo>
                    <a:pt x="25012" y="22774"/>
                  </a:lnTo>
                  <a:lnTo>
                    <a:pt x="25012" y="22818"/>
                  </a:lnTo>
                  <a:lnTo>
                    <a:pt x="25100" y="24222"/>
                  </a:lnTo>
                  <a:lnTo>
                    <a:pt x="25100" y="24266"/>
                  </a:lnTo>
                  <a:lnTo>
                    <a:pt x="25802" y="26548"/>
                  </a:lnTo>
                  <a:lnTo>
                    <a:pt x="26197" y="31726"/>
                  </a:lnTo>
                  <a:lnTo>
                    <a:pt x="26065" y="32735"/>
                  </a:lnTo>
                  <a:lnTo>
                    <a:pt x="25495" y="34271"/>
                  </a:lnTo>
                  <a:lnTo>
                    <a:pt x="23828" y="36245"/>
                  </a:lnTo>
                  <a:lnTo>
                    <a:pt x="22248" y="37562"/>
                  </a:lnTo>
                  <a:lnTo>
                    <a:pt x="20624" y="38220"/>
                  </a:lnTo>
                  <a:lnTo>
                    <a:pt x="18913" y="38571"/>
                  </a:lnTo>
                  <a:lnTo>
                    <a:pt x="16851" y="38615"/>
                  </a:lnTo>
                  <a:lnTo>
                    <a:pt x="12594" y="37606"/>
                  </a:lnTo>
                  <a:lnTo>
                    <a:pt x="11365" y="36509"/>
                  </a:lnTo>
                  <a:lnTo>
                    <a:pt x="11278" y="36465"/>
                  </a:lnTo>
                  <a:lnTo>
                    <a:pt x="6802" y="36201"/>
                  </a:lnTo>
                  <a:lnTo>
                    <a:pt x="4081" y="35412"/>
                  </a:lnTo>
                  <a:lnTo>
                    <a:pt x="2545" y="34885"/>
                  </a:lnTo>
                  <a:lnTo>
                    <a:pt x="2238" y="34446"/>
                  </a:lnTo>
                  <a:lnTo>
                    <a:pt x="2194" y="33656"/>
                  </a:lnTo>
                  <a:lnTo>
                    <a:pt x="2151" y="33569"/>
                  </a:lnTo>
                  <a:lnTo>
                    <a:pt x="351" y="29839"/>
                  </a:lnTo>
                  <a:lnTo>
                    <a:pt x="395" y="28961"/>
                  </a:lnTo>
                  <a:lnTo>
                    <a:pt x="615" y="28698"/>
                  </a:lnTo>
                  <a:lnTo>
                    <a:pt x="3642" y="27601"/>
                  </a:lnTo>
                  <a:lnTo>
                    <a:pt x="3730" y="27557"/>
                  </a:lnTo>
                  <a:lnTo>
                    <a:pt x="4827" y="26548"/>
                  </a:lnTo>
                  <a:lnTo>
                    <a:pt x="4827" y="26504"/>
                  </a:lnTo>
                  <a:lnTo>
                    <a:pt x="6056" y="24749"/>
                  </a:lnTo>
                  <a:lnTo>
                    <a:pt x="6056" y="24705"/>
                  </a:lnTo>
                  <a:lnTo>
                    <a:pt x="8206" y="20799"/>
                  </a:lnTo>
                  <a:lnTo>
                    <a:pt x="9830" y="17772"/>
                  </a:lnTo>
                  <a:lnTo>
                    <a:pt x="9830" y="17728"/>
                  </a:lnTo>
                  <a:lnTo>
                    <a:pt x="11058" y="13910"/>
                  </a:lnTo>
                  <a:lnTo>
                    <a:pt x="11673" y="11672"/>
                  </a:lnTo>
                  <a:lnTo>
                    <a:pt x="11673" y="11628"/>
                  </a:lnTo>
                  <a:lnTo>
                    <a:pt x="11936" y="8206"/>
                  </a:lnTo>
                  <a:lnTo>
                    <a:pt x="12068" y="6451"/>
                  </a:lnTo>
                  <a:lnTo>
                    <a:pt x="12068" y="6407"/>
                  </a:lnTo>
                  <a:lnTo>
                    <a:pt x="11585" y="4257"/>
                  </a:lnTo>
                  <a:lnTo>
                    <a:pt x="11673" y="2765"/>
                  </a:lnTo>
                  <a:lnTo>
                    <a:pt x="13077" y="263"/>
                  </a:lnTo>
                  <a:lnTo>
                    <a:pt x="13077" y="220"/>
                  </a:lnTo>
                  <a:lnTo>
                    <a:pt x="13077" y="132"/>
                  </a:lnTo>
                  <a:lnTo>
                    <a:pt x="13077" y="88"/>
                  </a:lnTo>
                  <a:lnTo>
                    <a:pt x="12989" y="44"/>
                  </a:lnTo>
                  <a:lnTo>
                    <a:pt x="12945"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6" name="Google Shape;7166;p166"/>
            <p:cNvSpPr/>
            <p:nvPr/>
          </p:nvSpPr>
          <p:spPr>
            <a:xfrm>
              <a:off x="4019525" y="841725"/>
              <a:ext cx="410300" cy="1012575"/>
            </a:xfrm>
            <a:custGeom>
              <a:rect b="b" l="l" r="r" t="t"/>
              <a:pathLst>
                <a:path extrusionOk="0" h="40503" w="16412">
                  <a:moveTo>
                    <a:pt x="14349" y="1"/>
                  </a:moveTo>
                  <a:lnTo>
                    <a:pt x="14305" y="45"/>
                  </a:lnTo>
                  <a:lnTo>
                    <a:pt x="14261" y="89"/>
                  </a:lnTo>
                  <a:lnTo>
                    <a:pt x="12638" y="2809"/>
                  </a:lnTo>
                  <a:lnTo>
                    <a:pt x="12594" y="2897"/>
                  </a:lnTo>
                  <a:lnTo>
                    <a:pt x="12418" y="3906"/>
                  </a:lnTo>
                  <a:lnTo>
                    <a:pt x="12418" y="3950"/>
                  </a:lnTo>
                  <a:lnTo>
                    <a:pt x="12331" y="6013"/>
                  </a:lnTo>
                  <a:lnTo>
                    <a:pt x="12331" y="6056"/>
                  </a:lnTo>
                  <a:lnTo>
                    <a:pt x="12594" y="8119"/>
                  </a:lnTo>
                  <a:lnTo>
                    <a:pt x="12243" y="11234"/>
                  </a:lnTo>
                  <a:lnTo>
                    <a:pt x="11804" y="13165"/>
                  </a:lnTo>
                  <a:lnTo>
                    <a:pt x="10926" y="15578"/>
                  </a:lnTo>
                  <a:lnTo>
                    <a:pt x="9127" y="19440"/>
                  </a:lnTo>
                  <a:lnTo>
                    <a:pt x="7899" y="21415"/>
                  </a:lnTo>
                  <a:lnTo>
                    <a:pt x="4344" y="26549"/>
                  </a:lnTo>
                  <a:lnTo>
                    <a:pt x="3511" y="26724"/>
                  </a:lnTo>
                  <a:lnTo>
                    <a:pt x="3203" y="26505"/>
                  </a:lnTo>
                  <a:lnTo>
                    <a:pt x="2457" y="25539"/>
                  </a:lnTo>
                  <a:lnTo>
                    <a:pt x="2370" y="25451"/>
                  </a:lnTo>
                  <a:lnTo>
                    <a:pt x="1975" y="25276"/>
                  </a:lnTo>
                  <a:lnTo>
                    <a:pt x="1843" y="25276"/>
                  </a:lnTo>
                  <a:lnTo>
                    <a:pt x="1755" y="25364"/>
                  </a:lnTo>
                  <a:lnTo>
                    <a:pt x="44" y="28435"/>
                  </a:lnTo>
                  <a:lnTo>
                    <a:pt x="0" y="28567"/>
                  </a:lnTo>
                  <a:lnTo>
                    <a:pt x="220" y="29488"/>
                  </a:lnTo>
                  <a:lnTo>
                    <a:pt x="220" y="29532"/>
                  </a:lnTo>
                  <a:lnTo>
                    <a:pt x="1229" y="32165"/>
                  </a:lnTo>
                  <a:lnTo>
                    <a:pt x="2852" y="35588"/>
                  </a:lnTo>
                  <a:lnTo>
                    <a:pt x="3598" y="36509"/>
                  </a:lnTo>
                  <a:lnTo>
                    <a:pt x="3686" y="36553"/>
                  </a:lnTo>
                  <a:lnTo>
                    <a:pt x="4608" y="37080"/>
                  </a:lnTo>
                  <a:lnTo>
                    <a:pt x="7548" y="38133"/>
                  </a:lnTo>
                  <a:lnTo>
                    <a:pt x="11365" y="39405"/>
                  </a:lnTo>
                  <a:lnTo>
                    <a:pt x="14130" y="40151"/>
                  </a:lnTo>
                  <a:lnTo>
                    <a:pt x="14174" y="40195"/>
                  </a:lnTo>
                  <a:lnTo>
                    <a:pt x="16236" y="40459"/>
                  </a:lnTo>
                  <a:lnTo>
                    <a:pt x="16236" y="40502"/>
                  </a:lnTo>
                  <a:lnTo>
                    <a:pt x="16368" y="40459"/>
                  </a:lnTo>
                  <a:lnTo>
                    <a:pt x="16412" y="40327"/>
                  </a:lnTo>
                  <a:lnTo>
                    <a:pt x="16412" y="40283"/>
                  </a:lnTo>
                  <a:lnTo>
                    <a:pt x="16412" y="40195"/>
                  </a:lnTo>
                  <a:lnTo>
                    <a:pt x="16324" y="40151"/>
                  </a:lnTo>
                  <a:lnTo>
                    <a:pt x="16280" y="40151"/>
                  </a:lnTo>
                  <a:lnTo>
                    <a:pt x="14217" y="39844"/>
                  </a:lnTo>
                  <a:lnTo>
                    <a:pt x="11497" y="39054"/>
                  </a:lnTo>
                  <a:lnTo>
                    <a:pt x="7679" y="37826"/>
                  </a:lnTo>
                  <a:lnTo>
                    <a:pt x="4739" y="36773"/>
                  </a:lnTo>
                  <a:lnTo>
                    <a:pt x="3862" y="36290"/>
                  </a:lnTo>
                  <a:lnTo>
                    <a:pt x="3160" y="35412"/>
                  </a:lnTo>
                  <a:lnTo>
                    <a:pt x="1580" y="32034"/>
                  </a:lnTo>
                  <a:lnTo>
                    <a:pt x="571" y="29401"/>
                  </a:lnTo>
                  <a:lnTo>
                    <a:pt x="395" y="28567"/>
                  </a:lnTo>
                  <a:lnTo>
                    <a:pt x="1975" y="25671"/>
                  </a:lnTo>
                  <a:lnTo>
                    <a:pt x="2194" y="25759"/>
                  </a:lnTo>
                  <a:lnTo>
                    <a:pt x="2940" y="26724"/>
                  </a:lnTo>
                  <a:lnTo>
                    <a:pt x="2984" y="26768"/>
                  </a:lnTo>
                  <a:lnTo>
                    <a:pt x="3379" y="27075"/>
                  </a:lnTo>
                  <a:lnTo>
                    <a:pt x="3555" y="27075"/>
                  </a:lnTo>
                  <a:lnTo>
                    <a:pt x="4476" y="26856"/>
                  </a:lnTo>
                  <a:lnTo>
                    <a:pt x="4564" y="26768"/>
                  </a:lnTo>
                  <a:lnTo>
                    <a:pt x="8162" y="21634"/>
                  </a:lnTo>
                  <a:lnTo>
                    <a:pt x="9435" y="19615"/>
                  </a:lnTo>
                  <a:lnTo>
                    <a:pt x="9435" y="19572"/>
                  </a:lnTo>
                  <a:lnTo>
                    <a:pt x="11234" y="15710"/>
                  </a:lnTo>
                  <a:lnTo>
                    <a:pt x="12155" y="13253"/>
                  </a:lnTo>
                  <a:lnTo>
                    <a:pt x="12594" y="11278"/>
                  </a:lnTo>
                  <a:lnTo>
                    <a:pt x="12945" y="8163"/>
                  </a:lnTo>
                  <a:lnTo>
                    <a:pt x="12945" y="8119"/>
                  </a:lnTo>
                  <a:lnTo>
                    <a:pt x="12682" y="6013"/>
                  </a:lnTo>
                  <a:lnTo>
                    <a:pt x="12726" y="3994"/>
                  </a:lnTo>
                  <a:lnTo>
                    <a:pt x="12945" y="2985"/>
                  </a:lnTo>
                  <a:lnTo>
                    <a:pt x="14569" y="264"/>
                  </a:lnTo>
                  <a:lnTo>
                    <a:pt x="14569" y="220"/>
                  </a:lnTo>
                  <a:lnTo>
                    <a:pt x="14569" y="133"/>
                  </a:lnTo>
                  <a:lnTo>
                    <a:pt x="14525" y="89"/>
                  </a:lnTo>
                  <a:lnTo>
                    <a:pt x="14481" y="45"/>
                  </a:lnTo>
                  <a:lnTo>
                    <a:pt x="14437"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7" name="Google Shape;7167;p166"/>
            <p:cNvSpPr/>
            <p:nvPr/>
          </p:nvSpPr>
          <p:spPr>
            <a:xfrm>
              <a:off x="3981125" y="801150"/>
              <a:ext cx="444300" cy="1074000"/>
            </a:xfrm>
            <a:custGeom>
              <a:rect b="b" l="l" r="r" t="t"/>
              <a:pathLst>
                <a:path extrusionOk="0" h="42960" w="17772">
                  <a:moveTo>
                    <a:pt x="16192" y="0"/>
                  </a:moveTo>
                  <a:lnTo>
                    <a:pt x="16148" y="44"/>
                  </a:lnTo>
                  <a:lnTo>
                    <a:pt x="15183" y="1536"/>
                  </a:lnTo>
                  <a:lnTo>
                    <a:pt x="14437" y="2677"/>
                  </a:lnTo>
                  <a:lnTo>
                    <a:pt x="13910" y="3599"/>
                  </a:lnTo>
                  <a:lnTo>
                    <a:pt x="13691" y="3993"/>
                  </a:lnTo>
                  <a:lnTo>
                    <a:pt x="13516" y="4388"/>
                  </a:lnTo>
                  <a:lnTo>
                    <a:pt x="13340" y="4783"/>
                  </a:lnTo>
                  <a:lnTo>
                    <a:pt x="13252" y="5222"/>
                  </a:lnTo>
                  <a:lnTo>
                    <a:pt x="13165" y="5617"/>
                  </a:lnTo>
                  <a:lnTo>
                    <a:pt x="13121" y="6100"/>
                  </a:lnTo>
                  <a:lnTo>
                    <a:pt x="13077" y="7153"/>
                  </a:lnTo>
                  <a:lnTo>
                    <a:pt x="13165" y="8513"/>
                  </a:lnTo>
                  <a:lnTo>
                    <a:pt x="13252" y="10224"/>
                  </a:lnTo>
                  <a:lnTo>
                    <a:pt x="12726" y="13121"/>
                  </a:lnTo>
                  <a:lnTo>
                    <a:pt x="11892" y="15051"/>
                  </a:lnTo>
                  <a:lnTo>
                    <a:pt x="9873" y="19264"/>
                  </a:lnTo>
                  <a:lnTo>
                    <a:pt x="7636" y="23564"/>
                  </a:lnTo>
                  <a:lnTo>
                    <a:pt x="6012" y="25714"/>
                  </a:lnTo>
                  <a:lnTo>
                    <a:pt x="5134" y="26329"/>
                  </a:lnTo>
                  <a:lnTo>
                    <a:pt x="4520" y="26021"/>
                  </a:lnTo>
                  <a:lnTo>
                    <a:pt x="3774" y="25407"/>
                  </a:lnTo>
                  <a:lnTo>
                    <a:pt x="3642" y="25363"/>
                  </a:lnTo>
                  <a:lnTo>
                    <a:pt x="3291" y="25319"/>
                  </a:lnTo>
                  <a:lnTo>
                    <a:pt x="3204" y="25319"/>
                  </a:lnTo>
                  <a:lnTo>
                    <a:pt x="3160" y="25363"/>
                  </a:lnTo>
                  <a:lnTo>
                    <a:pt x="2545" y="26241"/>
                  </a:lnTo>
                  <a:lnTo>
                    <a:pt x="2502" y="26241"/>
                  </a:lnTo>
                  <a:lnTo>
                    <a:pt x="1799" y="27689"/>
                  </a:lnTo>
                  <a:lnTo>
                    <a:pt x="264" y="28961"/>
                  </a:lnTo>
                  <a:lnTo>
                    <a:pt x="220" y="29049"/>
                  </a:lnTo>
                  <a:lnTo>
                    <a:pt x="0" y="29707"/>
                  </a:lnTo>
                  <a:lnTo>
                    <a:pt x="0" y="29795"/>
                  </a:lnTo>
                  <a:lnTo>
                    <a:pt x="351" y="30760"/>
                  </a:lnTo>
                  <a:lnTo>
                    <a:pt x="2677" y="36202"/>
                  </a:lnTo>
                  <a:lnTo>
                    <a:pt x="2677" y="36245"/>
                  </a:lnTo>
                  <a:lnTo>
                    <a:pt x="3906" y="37913"/>
                  </a:lnTo>
                  <a:lnTo>
                    <a:pt x="4915" y="39054"/>
                  </a:lnTo>
                  <a:lnTo>
                    <a:pt x="4959" y="39098"/>
                  </a:lnTo>
                  <a:lnTo>
                    <a:pt x="6144" y="39800"/>
                  </a:lnTo>
                  <a:lnTo>
                    <a:pt x="6188" y="39800"/>
                  </a:lnTo>
                  <a:lnTo>
                    <a:pt x="8996" y="40853"/>
                  </a:lnTo>
                  <a:lnTo>
                    <a:pt x="14086" y="42389"/>
                  </a:lnTo>
                  <a:lnTo>
                    <a:pt x="14788" y="42389"/>
                  </a:lnTo>
                  <a:lnTo>
                    <a:pt x="17509" y="42959"/>
                  </a:lnTo>
                  <a:lnTo>
                    <a:pt x="17640" y="42959"/>
                  </a:lnTo>
                  <a:lnTo>
                    <a:pt x="17684" y="42915"/>
                  </a:lnTo>
                  <a:lnTo>
                    <a:pt x="17728" y="42871"/>
                  </a:lnTo>
                  <a:lnTo>
                    <a:pt x="17772" y="42828"/>
                  </a:lnTo>
                  <a:lnTo>
                    <a:pt x="17772" y="42740"/>
                  </a:lnTo>
                  <a:lnTo>
                    <a:pt x="17772" y="42696"/>
                  </a:lnTo>
                  <a:lnTo>
                    <a:pt x="17728" y="42652"/>
                  </a:lnTo>
                  <a:lnTo>
                    <a:pt x="17640" y="42608"/>
                  </a:lnTo>
                  <a:lnTo>
                    <a:pt x="17553" y="42608"/>
                  </a:lnTo>
                  <a:lnTo>
                    <a:pt x="14832" y="42038"/>
                  </a:lnTo>
                  <a:lnTo>
                    <a:pt x="14174" y="42038"/>
                  </a:lnTo>
                  <a:lnTo>
                    <a:pt x="9128" y="40502"/>
                  </a:lnTo>
                  <a:lnTo>
                    <a:pt x="6319" y="39493"/>
                  </a:lnTo>
                  <a:lnTo>
                    <a:pt x="5178" y="38834"/>
                  </a:lnTo>
                  <a:lnTo>
                    <a:pt x="4213" y="37694"/>
                  </a:lnTo>
                  <a:lnTo>
                    <a:pt x="2984" y="36026"/>
                  </a:lnTo>
                  <a:lnTo>
                    <a:pt x="702" y="30629"/>
                  </a:lnTo>
                  <a:lnTo>
                    <a:pt x="351" y="29751"/>
                  </a:lnTo>
                  <a:lnTo>
                    <a:pt x="527" y="29181"/>
                  </a:lnTo>
                  <a:lnTo>
                    <a:pt x="2019" y="27952"/>
                  </a:lnTo>
                  <a:lnTo>
                    <a:pt x="2063" y="27864"/>
                  </a:lnTo>
                  <a:lnTo>
                    <a:pt x="2809" y="26416"/>
                  </a:lnTo>
                  <a:lnTo>
                    <a:pt x="3379" y="25670"/>
                  </a:lnTo>
                  <a:lnTo>
                    <a:pt x="3555" y="25670"/>
                  </a:lnTo>
                  <a:lnTo>
                    <a:pt x="4301" y="26329"/>
                  </a:lnTo>
                  <a:lnTo>
                    <a:pt x="4345" y="26372"/>
                  </a:lnTo>
                  <a:lnTo>
                    <a:pt x="5091" y="26680"/>
                  </a:lnTo>
                  <a:lnTo>
                    <a:pt x="5178" y="26680"/>
                  </a:lnTo>
                  <a:lnTo>
                    <a:pt x="5266" y="26636"/>
                  </a:lnTo>
                  <a:lnTo>
                    <a:pt x="6231" y="25977"/>
                  </a:lnTo>
                  <a:lnTo>
                    <a:pt x="6275" y="25934"/>
                  </a:lnTo>
                  <a:lnTo>
                    <a:pt x="7943" y="23740"/>
                  </a:lnTo>
                  <a:lnTo>
                    <a:pt x="10181" y="19439"/>
                  </a:lnTo>
                  <a:lnTo>
                    <a:pt x="12199" y="15183"/>
                  </a:lnTo>
                  <a:lnTo>
                    <a:pt x="13077" y="13252"/>
                  </a:lnTo>
                  <a:lnTo>
                    <a:pt x="13077" y="13208"/>
                  </a:lnTo>
                  <a:lnTo>
                    <a:pt x="13603" y="10268"/>
                  </a:lnTo>
                  <a:lnTo>
                    <a:pt x="13603" y="10224"/>
                  </a:lnTo>
                  <a:lnTo>
                    <a:pt x="13516" y="8513"/>
                  </a:lnTo>
                  <a:lnTo>
                    <a:pt x="13428" y="7197"/>
                  </a:lnTo>
                  <a:lnTo>
                    <a:pt x="13472" y="6144"/>
                  </a:lnTo>
                  <a:lnTo>
                    <a:pt x="13516" y="5705"/>
                  </a:lnTo>
                  <a:lnTo>
                    <a:pt x="13603" y="5310"/>
                  </a:lnTo>
                  <a:lnTo>
                    <a:pt x="13691" y="4915"/>
                  </a:lnTo>
                  <a:lnTo>
                    <a:pt x="13823" y="4520"/>
                  </a:lnTo>
                  <a:lnTo>
                    <a:pt x="13998" y="4125"/>
                  </a:lnTo>
                  <a:lnTo>
                    <a:pt x="14218" y="3730"/>
                  </a:lnTo>
                  <a:lnTo>
                    <a:pt x="14744" y="2853"/>
                  </a:lnTo>
                  <a:lnTo>
                    <a:pt x="15490" y="1712"/>
                  </a:lnTo>
                  <a:lnTo>
                    <a:pt x="16456" y="264"/>
                  </a:lnTo>
                  <a:lnTo>
                    <a:pt x="16499" y="176"/>
                  </a:lnTo>
                  <a:lnTo>
                    <a:pt x="16499" y="132"/>
                  </a:lnTo>
                  <a:lnTo>
                    <a:pt x="16456" y="44"/>
                  </a:lnTo>
                  <a:lnTo>
                    <a:pt x="16412"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8" name="Google Shape;7168;p166"/>
            <p:cNvSpPr/>
            <p:nvPr/>
          </p:nvSpPr>
          <p:spPr>
            <a:xfrm>
              <a:off x="3930650" y="715575"/>
              <a:ext cx="492600" cy="1197950"/>
            </a:xfrm>
            <a:custGeom>
              <a:rect b="b" l="l" r="r" t="t"/>
              <a:pathLst>
                <a:path extrusionOk="0" h="47918" w="19704">
                  <a:moveTo>
                    <a:pt x="18080" y="1"/>
                  </a:moveTo>
                  <a:lnTo>
                    <a:pt x="17992" y="45"/>
                  </a:lnTo>
                  <a:lnTo>
                    <a:pt x="17948" y="88"/>
                  </a:lnTo>
                  <a:lnTo>
                    <a:pt x="17904" y="132"/>
                  </a:lnTo>
                  <a:lnTo>
                    <a:pt x="17904" y="176"/>
                  </a:lnTo>
                  <a:lnTo>
                    <a:pt x="17904" y="1668"/>
                  </a:lnTo>
                  <a:lnTo>
                    <a:pt x="17202" y="2853"/>
                  </a:lnTo>
                  <a:lnTo>
                    <a:pt x="15491" y="5530"/>
                  </a:lnTo>
                  <a:lnTo>
                    <a:pt x="14306" y="7811"/>
                  </a:lnTo>
                  <a:lnTo>
                    <a:pt x="14306" y="7855"/>
                  </a:lnTo>
                  <a:lnTo>
                    <a:pt x="13999" y="9391"/>
                  </a:lnTo>
                  <a:lnTo>
                    <a:pt x="13999" y="9435"/>
                  </a:lnTo>
                  <a:lnTo>
                    <a:pt x="13692" y="13691"/>
                  </a:lnTo>
                  <a:lnTo>
                    <a:pt x="12814" y="15008"/>
                  </a:lnTo>
                  <a:lnTo>
                    <a:pt x="10181" y="18211"/>
                  </a:lnTo>
                  <a:lnTo>
                    <a:pt x="6846" y="22072"/>
                  </a:lnTo>
                  <a:lnTo>
                    <a:pt x="4213" y="25100"/>
                  </a:lnTo>
                  <a:lnTo>
                    <a:pt x="4213" y="25144"/>
                  </a:lnTo>
                  <a:lnTo>
                    <a:pt x="3467" y="26548"/>
                  </a:lnTo>
                  <a:lnTo>
                    <a:pt x="3424" y="26636"/>
                  </a:lnTo>
                  <a:lnTo>
                    <a:pt x="3292" y="28391"/>
                  </a:lnTo>
                  <a:lnTo>
                    <a:pt x="2853" y="29357"/>
                  </a:lnTo>
                  <a:lnTo>
                    <a:pt x="1844" y="30278"/>
                  </a:lnTo>
                  <a:lnTo>
                    <a:pt x="133" y="30980"/>
                  </a:lnTo>
                  <a:lnTo>
                    <a:pt x="45" y="31068"/>
                  </a:lnTo>
                  <a:lnTo>
                    <a:pt x="1" y="31068"/>
                  </a:lnTo>
                  <a:lnTo>
                    <a:pt x="1" y="31200"/>
                  </a:lnTo>
                  <a:lnTo>
                    <a:pt x="176" y="34052"/>
                  </a:lnTo>
                  <a:lnTo>
                    <a:pt x="176" y="34096"/>
                  </a:lnTo>
                  <a:lnTo>
                    <a:pt x="922" y="36772"/>
                  </a:lnTo>
                  <a:lnTo>
                    <a:pt x="2941" y="41555"/>
                  </a:lnTo>
                  <a:lnTo>
                    <a:pt x="2985" y="41599"/>
                  </a:lnTo>
                  <a:lnTo>
                    <a:pt x="3950" y="42521"/>
                  </a:lnTo>
                  <a:lnTo>
                    <a:pt x="3994" y="42521"/>
                  </a:lnTo>
                  <a:lnTo>
                    <a:pt x="8163" y="45373"/>
                  </a:lnTo>
                  <a:lnTo>
                    <a:pt x="8163" y="45417"/>
                  </a:lnTo>
                  <a:lnTo>
                    <a:pt x="10883" y="46470"/>
                  </a:lnTo>
                  <a:lnTo>
                    <a:pt x="14920" y="47742"/>
                  </a:lnTo>
                  <a:lnTo>
                    <a:pt x="14964" y="47742"/>
                  </a:lnTo>
                  <a:lnTo>
                    <a:pt x="17641" y="47655"/>
                  </a:lnTo>
                  <a:lnTo>
                    <a:pt x="19177" y="47918"/>
                  </a:lnTo>
                  <a:lnTo>
                    <a:pt x="19221" y="47918"/>
                  </a:lnTo>
                  <a:lnTo>
                    <a:pt x="19528" y="47874"/>
                  </a:lnTo>
                  <a:lnTo>
                    <a:pt x="19615" y="47830"/>
                  </a:lnTo>
                  <a:lnTo>
                    <a:pt x="19659" y="47786"/>
                  </a:lnTo>
                  <a:lnTo>
                    <a:pt x="19703" y="47742"/>
                  </a:lnTo>
                  <a:lnTo>
                    <a:pt x="19703" y="47655"/>
                  </a:lnTo>
                  <a:lnTo>
                    <a:pt x="19659" y="47611"/>
                  </a:lnTo>
                  <a:lnTo>
                    <a:pt x="19615" y="47567"/>
                  </a:lnTo>
                  <a:lnTo>
                    <a:pt x="19572" y="47523"/>
                  </a:lnTo>
                  <a:lnTo>
                    <a:pt x="19484" y="47523"/>
                  </a:lnTo>
                  <a:lnTo>
                    <a:pt x="19221" y="47567"/>
                  </a:lnTo>
                  <a:lnTo>
                    <a:pt x="17685" y="47304"/>
                  </a:lnTo>
                  <a:lnTo>
                    <a:pt x="17641" y="47304"/>
                  </a:lnTo>
                  <a:lnTo>
                    <a:pt x="15008" y="47391"/>
                  </a:lnTo>
                  <a:lnTo>
                    <a:pt x="11015" y="46119"/>
                  </a:lnTo>
                  <a:lnTo>
                    <a:pt x="8338" y="45066"/>
                  </a:lnTo>
                  <a:lnTo>
                    <a:pt x="4213" y="42214"/>
                  </a:lnTo>
                  <a:lnTo>
                    <a:pt x="3248" y="41380"/>
                  </a:lnTo>
                  <a:lnTo>
                    <a:pt x="1273" y="36641"/>
                  </a:lnTo>
                  <a:lnTo>
                    <a:pt x="527" y="34008"/>
                  </a:lnTo>
                  <a:lnTo>
                    <a:pt x="352" y="31287"/>
                  </a:lnTo>
                  <a:lnTo>
                    <a:pt x="1975" y="30585"/>
                  </a:lnTo>
                  <a:lnTo>
                    <a:pt x="2063" y="30541"/>
                  </a:lnTo>
                  <a:lnTo>
                    <a:pt x="3116" y="29576"/>
                  </a:lnTo>
                  <a:lnTo>
                    <a:pt x="3160" y="29532"/>
                  </a:lnTo>
                  <a:lnTo>
                    <a:pt x="3643" y="28523"/>
                  </a:lnTo>
                  <a:lnTo>
                    <a:pt x="3643" y="28435"/>
                  </a:lnTo>
                  <a:lnTo>
                    <a:pt x="3775" y="26680"/>
                  </a:lnTo>
                  <a:lnTo>
                    <a:pt x="4521" y="25320"/>
                  </a:lnTo>
                  <a:lnTo>
                    <a:pt x="7110" y="22292"/>
                  </a:lnTo>
                  <a:lnTo>
                    <a:pt x="10444" y="18430"/>
                  </a:lnTo>
                  <a:lnTo>
                    <a:pt x="13121" y="15227"/>
                  </a:lnTo>
                  <a:lnTo>
                    <a:pt x="13999" y="13867"/>
                  </a:lnTo>
                  <a:lnTo>
                    <a:pt x="14043" y="13779"/>
                  </a:lnTo>
                  <a:lnTo>
                    <a:pt x="14350" y="9435"/>
                  </a:lnTo>
                  <a:lnTo>
                    <a:pt x="14657" y="7943"/>
                  </a:lnTo>
                  <a:lnTo>
                    <a:pt x="15798" y="5705"/>
                  </a:lnTo>
                  <a:lnTo>
                    <a:pt x="17509" y="3028"/>
                  </a:lnTo>
                  <a:lnTo>
                    <a:pt x="18211" y="1844"/>
                  </a:lnTo>
                  <a:lnTo>
                    <a:pt x="18255" y="1756"/>
                  </a:lnTo>
                  <a:lnTo>
                    <a:pt x="18255" y="176"/>
                  </a:lnTo>
                  <a:lnTo>
                    <a:pt x="18255" y="132"/>
                  </a:lnTo>
                  <a:lnTo>
                    <a:pt x="18211" y="88"/>
                  </a:lnTo>
                  <a:lnTo>
                    <a:pt x="18124" y="45"/>
                  </a:lnTo>
                  <a:lnTo>
                    <a:pt x="18080"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9" name="Google Shape;7169;p166"/>
            <p:cNvSpPr/>
            <p:nvPr/>
          </p:nvSpPr>
          <p:spPr>
            <a:xfrm>
              <a:off x="3904325" y="661825"/>
              <a:ext cx="515625" cy="1271450"/>
            </a:xfrm>
            <a:custGeom>
              <a:rect b="b" l="l" r="r" t="t"/>
              <a:pathLst>
                <a:path extrusionOk="0" h="50858" w="20625">
                  <a:moveTo>
                    <a:pt x="18913" y="1"/>
                  </a:moveTo>
                  <a:lnTo>
                    <a:pt x="18825" y="44"/>
                  </a:lnTo>
                  <a:lnTo>
                    <a:pt x="18782" y="88"/>
                  </a:lnTo>
                  <a:lnTo>
                    <a:pt x="18782" y="132"/>
                  </a:lnTo>
                  <a:lnTo>
                    <a:pt x="18080" y="4125"/>
                  </a:lnTo>
                  <a:lnTo>
                    <a:pt x="16280" y="6978"/>
                  </a:lnTo>
                  <a:lnTo>
                    <a:pt x="14964" y="9347"/>
                  </a:lnTo>
                  <a:lnTo>
                    <a:pt x="14964" y="9391"/>
                  </a:lnTo>
                  <a:lnTo>
                    <a:pt x="14525" y="10707"/>
                  </a:lnTo>
                  <a:lnTo>
                    <a:pt x="14525" y="10751"/>
                  </a:lnTo>
                  <a:lnTo>
                    <a:pt x="13955" y="15271"/>
                  </a:lnTo>
                  <a:lnTo>
                    <a:pt x="13516" y="15885"/>
                  </a:lnTo>
                  <a:lnTo>
                    <a:pt x="12375" y="17202"/>
                  </a:lnTo>
                  <a:lnTo>
                    <a:pt x="10444" y="19352"/>
                  </a:lnTo>
                  <a:lnTo>
                    <a:pt x="8075" y="21941"/>
                  </a:lnTo>
                  <a:lnTo>
                    <a:pt x="4564" y="25802"/>
                  </a:lnTo>
                  <a:lnTo>
                    <a:pt x="4564" y="25846"/>
                  </a:lnTo>
                  <a:lnTo>
                    <a:pt x="3423" y="27514"/>
                  </a:lnTo>
                  <a:lnTo>
                    <a:pt x="3423" y="27645"/>
                  </a:lnTo>
                  <a:lnTo>
                    <a:pt x="3555" y="30366"/>
                  </a:lnTo>
                  <a:lnTo>
                    <a:pt x="3160" y="31419"/>
                  </a:lnTo>
                  <a:lnTo>
                    <a:pt x="2502" y="31989"/>
                  </a:lnTo>
                  <a:lnTo>
                    <a:pt x="132" y="32867"/>
                  </a:lnTo>
                  <a:lnTo>
                    <a:pt x="45" y="32955"/>
                  </a:lnTo>
                  <a:lnTo>
                    <a:pt x="1" y="33042"/>
                  </a:lnTo>
                  <a:lnTo>
                    <a:pt x="396" y="37562"/>
                  </a:lnTo>
                  <a:lnTo>
                    <a:pt x="1010" y="39844"/>
                  </a:lnTo>
                  <a:lnTo>
                    <a:pt x="2502" y="43793"/>
                  </a:lnTo>
                  <a:lnTo>
                    <a:pt x="2546" y="43881"/>
                  </a:lnTo>
                  <a:lnTo>
                    <a:pt x="3423" y="44846"/>
                  </a:lnTo>
                  <a:lnTo>
                    <a:pt x="3467" y="44890"/>
                  </a:lnTo>
                  <a:lnTo>
                    <a:pt x="7504" y="47655"/>
                  </a:lnTo>
                  <a:lnTo>
                    <a:pt x="9172" y="48620"/>
                  </a:lnTo>
                  <a:lnTo>
                    <a:pt x="9216" y="48620"/>
                  </a:lnTo>
                  <a:lnTo>
                    <a:pt x="11848" y="49717"/>
                  </a:lnTo>
                  <a:lnTo>
                    <a:pt x="15491" y="50858"/>
                  </a:lnTo>
                  <a:lnTo>
                    <a:pt x="15534" y="50858"/>
                  </a:lnTo>
                  <a:lnTo>
                    <a:pt x="18694" y="50682"/>
                  </a:lnTo>
                  <a:lnTo>
                    <a:pt x="20054" y="50858"/>
                  </a:lnTo>
                  <a:lnTo>
                    <a:pt x="20098" y="50858"/>
                  </a:lnTo>
                  <a:lnTo>
                    <a:pt x="20449" y="50814"/>
                  </a:lnTo>
                  <a:lnTo>
                    <a:pt x="20537" y="50770"/>
                  </a:lnTo>
                  <a:lnTo>
                    <a:pt x="20581" y="50726"/>
                  </a:lnTo>
                  <a:lnTo>
                    <a:pt x="20625" y="50682"/>
                  </a:lnTo>
                  <a:lnTo>
                    <a:pt x="20625" y="50595"/>
                  </a:lnTo>
                  <a:lnTo>
                    <a:pt x="20581" y="50507"/>
                  </a:lnTo>
                  <a:lnTo>
                    <a:pt x="20537" y="50463"/>
                  </a:lnTo>
                  <a:lnTo>
                    <a:pt x="20405" y="50463"/>
                  </a:lnTo>
                  <a:lnTo>
                    <a:pt x="20054" y="50507"/>
                  </a:lnTo>
                  <a:lnTo>
                    <a:pt x="18694" y="50331"/>
                  </a:lnTo>
                  <a:lnTo>
                    <a:pt x="15578" y="50507"/>
                  </a:lnTo>
                  <a:lnTo>
                    <a:pt x="11980" y="49410"/>
                  </a:lnTo>
                  <a:lnTo>
                    <a:pt x="9347" y="48313"/>
                  </a:lnTo>
                  <a:lnTo>
                    <a:pt x="7680" y="47347"/>
                  </a:lnTo>
                  <a:lnTo>
                    <a:pt x="3687" y="44583"/>
                  </a:lnTo>
                  <a:lnTo>
                    <a:pt x="2809" y="43661"/>
                  </a:lnTo>
                  <a:lnTo>
                    <a:pt x="1361" y="39756"/>
                  </a:lnTo>
                  <a:lnTo>
                    <a:pt x="703" y="37518"/>
                  </a:lnTo>
                  <a:lnTo>
                    <a:pt x="396" y="33130"/>
                  </a:lnTo>
                  <a:lnTo>
                    <a:pt x="2634" y="32296"/>
                  </a:lnTo>
                  <a:lnTo>
                    <a:pt x="2677" y="32296"/>
                  </a:lnTo>
                  <a:lnTo>
                    <a:pt x="3423" y="31638"/>
                  </a:lnTo>
                  <a:lnTo>
                    <a:pt x="3467" y="31550"/>
                  </a:lnTo>
                  <a:lnTo>
                    <a:pt x="3906" y="30453"/>
                  </a:lnTo>
                  <a:lnTo>
                    <a:pt x="3906" y="30410"/>
                  </a:lnTo>
                  <a:lnTo>
                    <a:pt x="3774" y="27689"/>
                  </a:lnTo>
                  <a:lnTo>
                    <a:pt x="4871" y="26065"/>
                  </a:lnTo>
                  <a:lnTo>
                    <a:pt x="8338" y="22160"/>
                  </a:lnTo>
                  <a:lnTo>
                    <a:pt x="10708" y="19615"/>
                  </a:lnTo>
                  <a:lnTo>
                    <a:pt x="12638" y="17421"/>
                  </a:lnTo>
                  <a:lnTo>
                    <a:pt x="13779" y="16105"/>
                  </a:lnTo>
                  <a:lnTo>
                    <a:pt x="14262" y="15446"/>
                  </a:lnTo>
                  <a:lnTo>
                    <a:pt x="14306" y="15359"/>
                  </a:lnTo>
                  <a:lnTo>
                    <a:pt x="14876" y="10795"/>
                  </a:lnTo>
                  <a:lnTo>
                    <a:pt x="15271" y="9479"/>
                  </a:lnTo>
                  <a:lnTo>
                    <a:pt x="16544" y="7153"/>
                  </a:lnTo>
                  <a:lnTo>
                    <a:pt x="18387" y="4301"/>
                  </a:lnTo>
                  <a:lnTo>
                    <a:pt x="18387" y="4213"/>
                  </a:lnTo>
                  <a:lnTo>
                    <a:pt x="19133" y="220"/>
                  </a:lnTo>
                  <a:lnTo>
                    <a:pt x="19089" y="132"/>
                  </a:lnTo>
                  <a:lnTo>
                    <a:pt x="19089" y="88"/>
                  </a:lnTo>
                  <a:lnTo>
                    <a:pt x="19045" y="44"/>
                  </a:lnTo>
                  <a:lnTo>
                    <a:pt x="18957"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0" name="Google Shape;7170;p166"/>
            <p:cNvSpPr/>
            <p:nvPr/>
          </p:nvSpPr>
          <p:spPr>
            <a:xfrm>
              <a:off x="3881300" y="681575"/>
              <a:ext cx="525475" cy="1276950"/>
            </a:xfrm>
            <a:custGeom>
              <a:rect b="b" l="l" r="r" t="t"/>
              <a:pathLst>
                <a:path extrusionOk="0" h="51078" w="21019">
                  <a:moveTo>
                    <a:pt x="19176" y="0"/>
                  </a:moveTo>
                  <a:lnTo>
                    <a:pt x="19132" y="44"/>
                  </a:lnTo>
                  <a:lnTo>
                    <a:pt x="19088" y="88"/>
                  </a:lnTo>
                  <a:lnTo>
                    <a:pt x="19044" y="132"/>
                  </a:lnTo>
                  <a:lnTo>
                    <a:pt x="18255" y="3291"/>
                  </a:lnTo>
                  <a:lnTo>
                    <a:pt x="16455" y="6231"/>
                  </a:lnTo>
                  <a:lnTo>
                    <a:pt x="16412" y="6231"/>
                  </a:lnTo>
                  <a:lnTo>
                    <a:pt x="15007" y="9127"/>
                  </a:lnTo>
                  <a:lnTo>
                    <a:pt x="15007" y="9171"/>
                  </a:lnTo>
                  <a:lnTo>
                    <a:pt x="13998" y="13559"/>
                  </a:lnTo>
                  <a:lnTo>
                    <a:pt x="11980" y="16104"/>
                  </a:lnTo>
                  <a:lnTo>
                    <a:pt x="9829" y="18606"/>
                  </a:lnTo>
                  <a:lnTo>
                    <a:pt x="7284" y="21370"/>
                  </a:lnTo>
                  <a:lnTo>
                    <a:pt x="3160" y="26197"/>
                  </a:lnTo>
                  <a:lnTo>
                    <a:pt x="3116" y="26285"/>
                  </a:lnTo>
                  <a:lnTo>
                    <a:pt x="3116" y="26329"/>
                  </a:lnTo>
                  <a:lnTo>
                    <a:pt x="3555" y="30146"/>
                  </a:lnTo>
                  <a:lnTo>
                    <a:pt x="3247" y="30629"/>
                  </a:lnTo>
                  <a:lnTo>
                    <a:pt x="1799" y="31155"/>
                  </a:lnTo>
                  <a:lnTo>
                    <a:pt x="176" y="31506"/>
                  </a:lnTo>
                  <a:lnTo>
                    <a:pt x="88" y="31594"/>
                  </a:lnTo>
                  <a:lnTo>
                    <a:pt x="44" y="31682"/>
                  </a:lnTo>
                  <a:lnTo>
                    <a:pt x="0" y="32516"/>
                  </a:lnTo>
                  <a:lnTo>
                    <a:pt x="0" y="32560"/>
                  </a:lnTo>
                  <a:lnTo>
                    <a:pt x="527" y="38747"/>
                  </a:lnTo>
                  <a:lnTo>
                    <a:pt x="571" y="38834"/>
                  </a:lnTo>
                  <a:lnTo>
                    <a:pt x="1799" y="41862"/>
                  </a:lnTo>
                  <a:lnTo>
                    <a:pt x="2107" y="43617"/>
                  </a:lnTo>
                  <a:lnTo>
                    <a:pt x="2194" y="43749"/>
                  </a:lnTo>
                  <a:lnTo>
                    <a:pt x="4388" y="45460"/>
                  </a:lnTo>
                  <a:lnTo>
                    <a:pt x="7284" y="47084"/>
                  </a:lnTo>
                  <a:lnTo>
                    <a:pt x="8250" y="47830"/>
                  </a:lnTo>
                  <a:lnTo>
                    <a:pt x="10137" y="48927"/>
                  </a:lnTo>
                  <a:lnTo>
                    <a:pt x="12682" y="50024"/>
                  </a:lnTo>
                  <a:lnTo>
                    <a:pt x="15973" y="51033"/>
                  </a:lnTo>
                  <a:lnTo>
                    <a:pt x="16017" y="51077"/>
                  </a:lnTo>
                  <a:lnTo>
                    <a:pt x="16061" y="51077"/>
                  </a:lnTo>
                  <a:lnTo>
                    <a:pt x="19176" y="50594"/>
                  </a:lnTo>
                  <a:lnTo>
                    <a:pt x="20756" y="50814"/>
                  </a:lnTo>
                  <a:lnTo>
                    <a:pt x="20800" y="50814"/>
                  </a:lnTo>
                  <a:lnTo>
                    <a:pt x="20887" y="50858"/>
                  </a:lnTo>
                  <a:lnTo>
                    <a:pt x="20931" y="50814"/>
                  </a:lnTo>
                  <a:lnTo>
                    <a:pt x="21019" y="50770"/>
                  </a:lnTo>
                  <a:lnTo>
                    <a:pt x="21019" y="50682"/>
                  </a:lnTo>
                  <a:lnTo>
                    <a:pt x="21019" y="50638"/>
                  </a:lnTo>
                  <a:lnTo>
                    <a:pt x="21019" y="50594"/>
                  </a:lnTo>
                  <a:lnTo>
                    <a:pt x="20975" y="50507"/>
                  </a:lnTo>
                  <a:lnTo>
                    <a:pt x="20931" y="50507"/>
                  </a:lnTo>
                  <a:lnTo>
                    <a:pt x="20843" y="50463"/>
                  </a:lnTo>
                  <a:lnTo>
                    <a:pt x="19220" y="50243"/>
                  </a:lnTo>
                  <a:lnTo>
                    <a:pt x="19176" y="50243"/>
                  </a:lnTo>
                  <a:lnTo>
                    <a:pt x="16017" y="50726"/>
                  </a:lnTo>
                  <a:lnTo>
                    <a:pt x="12813" y="49673"/>
                  </a:lnTo>
                  <a:lnTo>
                    <a:pt x="10312" y="48620"/>
                  </a:lnTo>
                  <a:lnTo>
                    <a:pt x="8425" y="47523"/>
                  </a:lnTo>
                  <a:lnTo>
                    <a:pt x="7504" y="46777"/>
                  </a:lnTo>
                  <a:lnTo>
                    <a:pt x="7460" y="46777"/>
                  </a:lnTo>
                  <a:lnTo>
                    <a:pt x="4564" y="45153"/>
                  </a:lnTo>
                  <a:lnTo>
                    <a:pt x="2458" y="43486"/>
                  </a:lnTo>
                  <a:lnTo>
                    <a:pt x="2107" y="41774"/>
                  </a:lnTo>
                  <a:lnTo>
                    <a:pt x="878" y="38703"/>
                  </a:lnTo>
                  <a:lnTo>
                    <a:pt x="351" y="32516"/>
                  </a:lnTo>
                  <a:lnTo>
                    <a:pt x="395" y="31814"/>
                  </a:lnTo>
                  <a:lnTo>
                    <a:pt x="1887" y="31463"/>
                  </a:lnTo>
                  <a:lnTo>
                    <a:pt x="3423" y="30936"/>
                  </a:lnTo>
                  <a:lnTo>
                    <a:pt x="3511" y="30848"/>
                  </a:lnTo>
                  <a:lnTo>
                    <a:pt x="3862" y="30234"/>
                  </a:lnTo>
                  <a:lnTo>
                    <a:pt x="3906" y="30146"/>
                  </a:lnTo>
                  <a:lnTo>
                    <a:pt x="3467" y="26372"/>
                  </a:lnTo>
                  <a:lnTo>
                    <a:pt x="7548" y="21633"/>
                  </a:lnTo>
                  <a:lnTo>
                    <a:pt x="10093" y="18825"/>
                  </a:lnTo>
                  <a:lnTo>
                    <a:pt x="12287" y="16324"/>
                  </a:lnTo>
                  <a:lnTo>
                    <a:pt x="14305" y="13779"/>
                  </a:lnTo>
                  <a:lnTo>
                    <a:pt x="14349" y="13691"/>
                  </a:lnTo>
                  <a:lnTo>
                    <a:pt x="15358" y="9259"/>
                  </a:lnTo>
                  <a:lnTo>
                    <a:pt x="16763" y="6407"/>
                  </a:lnTo>
                  <a:lnTo>
                    <a:pt x="18562" y="3467"/>
                  </a:lnTo>
                  <a:lnTo>
                    <a:pt x="18606" y="3423"/>
                  </a:lnTo>
                  <a:lnTo>
                    <a:pt x="19395" y="220"/>
                  </a:lnTo>
                  <a:lnTo>
                    <a:pt x="19395" y="176"/>
                  </a:lnTo>
                  <a:lnTo>
                    <a:pt x="19352" y="88"/>
                  </a:lnTo>
                  <a:lnTo>
                    <a:pt x="19308" y="44"/>
                  </a:lnTo>
                  <a:lnTo>
                    <a:pt x="19264"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1" name="Google Shape;7171;p166"/>
            <p:cNvSpPr/>
            <p:nvPr/>
          </p:nvSpPr>
          <p:spPr>
            <a:xfrm>
              <a:off x="3850575" y="669500"/>
              <a:ext cx="549625" cy="1310950"/>
            </a:xfrm>
            <a:custGeom>
              <a:rect b="b" l="l" r="r" t="t"/>
              <a:pathLst>
                <a:path extrusionOk="0" h="52438" w="21985">
                  <a:moveTo>
                    <a:pt x="19835" y="1"/>
                  </a:moveTo>
                  <a:lnTo>
                    <a:pt x="19791" y="45"/>
                  </a:lnTo>
                  <a:lnTo>
                    <a:pt x="19747" y="132"/>
                  </a:lnTo>
                  <a:lnTo>
                    <a:pt x="18957" y="3336"/>
                  </a:lnTo>
                  <a:lnTo>
                    <a:pt x="18430" y="4433"/>
                  </a:lnTo>
                  <a:lnTo>
                    <a:pt x="17158" y="6319"/>
                  </a:lnTo>
                  <a:lnTo>
                    <a:pt x="17114" y="6319"/>
                  </a:lnTo>
                  <a:lnTo>
                    <a:pt x="15798" y="9040"/>
                  </a:lnTo>
                  <a:lnTo>
                    <a:pt x="15095" y="11892"/>
                  </a:lnTo>
                  <a:lnTo>
                    <a:pt x="14437" y="13165"/>
                  </a:lnTo>
                  <a:lnTo>
                    <a:pt x="12243" y="16017"/>
                  </a:lnTo>
                  <a:lnTo>
                    <a:pt x="10093" y="18430"/>
                  </a:lnTo>
                  <a:lnTo>
                    <a:pt x="7767" y="21063"/>
                  </a:lnTo>
                  <a:lnTo>
                    <a:pt x="3599" y="25890"/>
                  </a:lnTo>
                  <a:lnTo>
                    <a:pt x="3555" y="26022"/>
                  </a:lnTo>
                  <a:lnTo>
                    <a:pt x="3599" y="26899"/>
                  </a:lnTo>
                  <a:lnTo>
                    <a:pt x="3862" y="29357"/>
                  </a:lnTo>
                  <a:lnTo>
                    <a:pt x="3730" y="30892"/>
                  </a:lnTo>
                  <a:lnTo>
                    <a:pt x="2063" y="31156"/>
                  </a:lnTo>
                  <a:lnTo>
                    <a:pt x="659" y="31463"/>
                  </a:lnTo>
                  <a:lnTo>
                    <a:pt x="571" y="31507"/>
                  </a:lnTo>
                  <a:lnTo>
                    <a:pt x="264" y="31814"/>
                  </a:lnTo>
                  <a:lnTo>
                    <a:pt x="176" y="31902"/>
                  </a:lnTo>
                  <a:lnTo>
                    <a:pt x="1" y="32692"/>
                  </a:lnTo>
                  <a:lnTo>
                    <a:pt x="1" y="32735"/>
                  </a:lnTo>
                  <a:lnTo>
                    <a:pt x="308" y="34973"/>
                  </a:lnTo>
                  <a:lnTo>
                    <a:pt x="834" y="40546"/>
                  </a:lnTo>
                  <a:lnTo>
                    <a:pt x="834" y="40590"/>
                  </a:lnTo>
                  <a:lnTo>
                    <a:pt x="1405" y="42082"/>
                  </a:lnTo>
                  <a:lnTo>
                    <a:pt x="1361" y="45461"/>
                  </a:lnTo>
                  <a:lnTo>
                    <a:pt x="1361" y="45548"/>
                  </a:lnTo>
                  <a:lnTo>
                    <a:pt x="1405" y="45592"/>
                  </a:lnTo>
                  <a:lnTo>
                    <a:pt x="1493" y="45636"/>
                  </a:lnTo>
                  <a:lnTo>
                    <a:pt x="1536" y="45636"/>
                  </a:lnTo>
                  <a:lnTo>
                    <a:pt x="2941" y="45548"/>
                  </a:lnTo>
                  <a:lnTo>
                    <a:pt x="4213" y="46294"/>
                  </a:lnTo>
                  <a:lnTo>
                    <a:pt x="6934" y="47918"/>
                  </a:lnTo>
                  <a:lnTo>
                    <a:pt x="6978" y="47918"/>
                  </a:lnTo>
                  <a:lnTo>
                    <a:pt x="8294" y="48532"/>
                  </a:lnTo>
                  <a:lnTo>
                    <a:pt x="10181" y="49849"/>
                  </a:lnTo>
                  <a:lnTo>
                    <a:pt x="10225" y="49893"/>
                  </a:lnTo>
                  <a:lnTo>
                    <a:pt x="12594" y="51077"/>
                  </a:lnTo>
                  <a:lnTo>
                    <a:pt x="12638" y="51077"/>
                  </a:lnTo>
                  <a:lnTo>
                    <a:pt x="16324" y="52438"/>
                  </a:lnTo>
                  <a:lnTo>
                    <a:pt x="17333" y="52438"/>
                  </a:lnTo>
                  <a:lnTo>
                    <a:pt x="20405" y="51911"/>
                  </a:lnTo>
                  <a:lnTo>
                    <a:pt x="21765" y="52087"/>
                  </a:lnTo>
                  <a:lnTo>
                    <a:pt x="21853" y="52087"/>
                  </a:lnTo>
                  <a:lnTo>
                    <a:pt x="21897" y="52043"/>
                  </a:lnTo>
                  <a:lnTo>
                    <a:pt x="21941" y="51999"/>
                  </a:lnTo>
                  <a:lnTo>
                    <a:pt x="21985" y="51955"/>
                  </a:lnTo>
                  <a:lnTo>
                    <a:pt x="21985" y="51867"/>
                  </a:lnTo>
                  <a:lnTo>
                    <a:pt x="21941" y="51823"/>
                  </a:lnTo>
                  <a:lnTo>
                    <a:pt x="21897" y="51779"/>
                  </a:lnTo>
                  <a:lnTo>
                    <a:pt x="21809" y="51736"/>
                  </a:lnTo>
                  <a:lnTo>
                    <a:pt x="20449" y="51560"/>
                  </a:lnTo>
                  <a:lnTo>
                    <a:pt x="20405" y="51560"/>
                  </a:lnTo>
                  <a:lnTo>
                    <a:pt x="17290" y="52087"/>
                  </a:lnTo>
                  <a:lnTo>
                    <a:pt x="16412" y="52087"/>
                  </a:lnTo>
                  <a:lnTo>
                    <a:pt x="12726" y="50770"/>
                  </a:lnTo>
                  <a:lnTo>
                    <a:pt x="10356" y="49585"/>
                  </a:lnTo>
                  <a:lnTo>
                    <a:pt x="8470" y="48225"/>
                  </a:lnTo>
                  <a:lnTo>
                    <a:pt x="7109" y="47611"/>
                  </a:lnTo>
                  <a:lnTo>
                    <a:pt x="4389" y="45987"/>
                  </a:lnTo>
                  <a:lnTo>
                    <a:pt x="3072" y="45197"/>
                  </a:lnTo>
                  <a:lnTo>
                    <a:pt x="2941" y="45197"/>
                  </a:lnTo>
                  <a:lnTo>
                    <a:pt x="1712" y="45285"/>
                  </a:lnTo>
                  <a:lnTo>
                    <a:pt x="1756" y="42082"/>
                  </a:lnTo>
                  <a:lnTo>
                    <a:pt x="1756" y="41994"/>
                  </a:lnTo>
                  <a:lnTo>
                    <a:pt x="1185" y="40458"/>
                  </a:lnTo>
                  <a:lnTo>
                    <a:pt x="659" y="34929"/>
                  </a:lnTo>
                  <a:lnTo>
                    <a:pt x="352" y="32735"/>
                  </a:lnTo>
                  <a:lnTo>
                    <a:pt x="527" y="32033"/>
                  </a:lnTo>
                  <a:lnTo>
                    <a:pt x="790" y="31770"/>
                  </a:lnTo>
                  <a:lnTo>
                    <a:pt x="2151" y="31463"/>
                  </a:lnTo>
                  <a:lnTo>
                    <a:pt x="3906" y="31243"/>
                  </a:lnTo>
                  <a:lnTo>
                    <a:pt x="3994" y="31200"/>
                  </a:lnTo>
                  <a:lnTo>
                    <a:pt x="4038" y="31068"/>
                  </a:lnTo>
                  <a:lnTo>
                    <a:pt x="4213" y="29401"/>
                  </a:lnTo>
                  <a:lnTo>
                    <a:pt x="4213" y="29357"/>
                  </a:lnTo>
                  <a:lnTo>
                    <a:pt x="3950" y="26855"/>
                  </a:lnTo>
                  <a:lnTo>
                    <a:pt x="3906" y="26066"/>
                  </a:lnTo>
                  <a:lnTo>
                    <a:pt x="8031" y="21283"/>
                  </a:lnTo>
                  <a:lnTo>
                    <a:pt x="10356" y="18694"/>
                  </a:lnTo>
                  <a:lnTo>
                    <a:pt x="12507" y="16236"/>
                  </a:lnTo>
                  <a:lnTo>
                    <a:pt x="14701" y="13340"/>
                  </a:lnTo>
                  <a:lnTo>
                    <a:pt x="14744" y="13340"/>
                  </a:lnTo>
                  <a:lnTo>
                    <a:pt x="15403" y="12024"/>
                  </a:lnTo>
                  <a:lnTo>
                    <a:pt x="15447" y="11980"/>
                  </a:lnTo>
                  <a:lnTo>
                    <a:pt x="16149" y="9172"/>
                  </a:lnTo>
                  <a:lnTo>
                    <a:pt x="17421" y="6495"/>
                  </a:lnTo>
                  <a:lnTo>
                    <a:pt x="18694" y="4608"/>
                  </a:lnTo>
                  <a:lnTo>
                    <a:pt x="19308" y="3511"/>
                  </a:lnTo>
                  <a:lnTo>
                    <a:pt x="19308" y="3467"/>
                  </a:lnTo>
                  <a:lnTo>
                    <a:pt x="20098" y="220"/>
                  </a:lnTo>
                  <a:lnTo>
                    <a:pt x="20098" y="132"/>
                  </a:lnTo>
                  <a:lnTo>
                    <a:pt x="20098" y="88"/>
                  </a:lnTo>
                  <a:lnTo>
                    <a:pt x="20054"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2" name="Google Shape;7172;p166"/>
            <p:cNvSpPr/>
            <p:nvPr/>
          </p:nvSpPr>
          <p:spPr>
            <a:xfrm>
              <a:off x="3590575" y="1937650"/>
              <a:ext cx="1971375" cy="750375"/>
            </a:xfrm>
            <a:custGeom>
              <a:rect b="b" l="l" r="r" t="t"/>
              <a:pathLst>
                <a:path extrusionOk="0" h="30015" w="78855">
                  <a:moveTo>
                    <a:pt x="75344" y="0"/>
                  </a:moveTo>
                  <a:lnTo>
                    <a:pt x="75256" y="44"/>
                  </a:lnTo>
                  <a:lnTo>
                    <a:pt x="72228" y="1536"/>
                  </a:lnTo>
                  <a:lnTo>
                    <a:pt x="66655" y="3511"/>
                  </a:lnTo>
                  <a:lnTo>
                    <a:pt x="62531" y="4959"/>
                  </a:lnTo>
                  <a:lnTo>
                    <a:pt x="59020" y="6231"/>
                  </a:lnTo>
                  <a:lnTo>
                    <a:pt x="55905" y="7284"/>
                  </a:lnTo>
                  <a:lnTo>
                    <a:pt x="51955" y="7416"/>
                  </a:lnTo>
                  <a:lnTo>
                    <a:pt x="51868" y="7460"/>
                  </a:lnTo>
                  <a:lnTo>
                    <a:pt x="48489" y="9171"/>
                  </a:lnTo>
                  <a:lnTo>
                    <a:pt x="43662" y="11716"/>
                  </a:lnTo>
                  <a:lnTo>
                    <a:pt x="40898" y="12726"/>
                  </a:lnTo>
                  <a:lnTo>
                    <a:pt x="35895" y="13735"/>
                  </a:lnTo>
                  <a:lnTo>
                    <a:pt x="32341" y="14349"/>
                  </a:lnTo>
                  <a:lnTo>
                    <a:pt x="29050" y="14832"/>
                  </a:lnTo>
                  <a:lnTo>
                    <a:pt x="27382" y="15227"/>
                  </a:lnTo>
                  <a:lnTo>
                    <a:pt x="26636" y="15534"/>
                  </a:lnTo>
                  <a:lnTo>
                    <a:pt x="25803" y="15490"/>
                  </a:lnTo>
                  <a:lnTo>
                    <a:pt x="25759" y="15490"/>
                  </a:lnTo>
                  <a:lnTo>
                    <a:pt x="25320" y="15622"/>
                  </a:lnTo>
                  <a:lnTo>
                    <a:pt x="25232" y="15666"/>
                  </a:lnTo>
                  <a:lnTo>
                    <a:pt x="25188" y="15753"/>
                  </a:lnTo>
                  <a:lnTo>
                    <a:pt x="24398" y="20098"/>
                  </a:lnTo>
                  <a:lnTo>
                    <a:pt x="24135" y="22555"/>
                  </a:lnTo>
                  <a:lnTo>
                    <a:pt x="23696" y="24529"/>
                  </a:lnTo>
                  <a:lnTo>
                    <a:pt x="22863" y="26680"/>
                  </a:lnTo>
                  <a:lnTo>
                    <a:pt x="21766" y="28698"/>
                  </a:lnTo>
                  <a:lnTo>
                    <a:pt x="20888" y="29532"/>
                  </a:lnTo>
                  <a:lnTo>
                    <a:pt x="20318" y="29663"/>
                  </a:lnTo>
                  <a:lnTo>
                    <a:pt x="17509" y="29181"/>
                  </a:lnTo>
                  <a:lnTo>
                    <a:pt x="11805" y="27820"/>
                  </a:lnTo>
                  <a:lnTo>
                    <a:pt x="7285" y="27075"/>
                  </a:lnTo>
                  <a:lnTo>
                    <a:pt x="5223" y="27075"/>
                  </a:lnTo>
                  <a:lnTo>
                    <a:pt x="220" y="25363"/>
                  </a:lnTo>
                  <a:lnTo>
                    <a:pt x="176" y="25363"/>
                  </a:lnTo>
                  <a:lnTo>
                    <a:pt x="89" y="25407"/>
                  </a:lnTo>
                  <a:lnTo>
                    <a:pt x="45" y="25407"/>
                  </a:lnTo>
                  <a:lnTo>
                    <a:pt x="1" y="25495"/>
                  </a:lnTo>
                  <a:lnTo>
                    <a:pt x="1" y="25539"/>
                  </a:lnTo>
                  <a:lnTo>
                    <a:pt x="45" y="25626"/>
                  </a:lnTo>
                  <a:lnTo>
                    <a:pt x="89" y="25670"/>
                  </a:lnTo>
                  <a:lnTo>
                    <a:pt x="133" y="25714"/>
                  </a:lnTo>
                  <a:lnTo>
                    <a:pt x="5135" y="27426"/>
                  </a:lnTo>
                  <a:lnTo>
                    <a:pt x="7241" y="27426"/>
                  </a:lnTo>
                  <a:lnTo>
                    <a:pt x="11717" y="28172"/>
                  </a:lnTo>
                  <a:lnTo>
                    <a:pt x="17465" y="29532"/>
                  </a:lnTo>
                  <a:lnTo>
                    <a:pt x="20318" y="30014"/>
                  </a:lnTo>
                  <a:lnTo>
                    <a:pt x="20361" y="30014"/>
                  </a:lnTo>
                  <a:lnTo>
                    <a:pt x="21020" y="29883"/>
                  </a:lnTo>
                  <a:lnTo>
                    <a:pt x="21107" y="29839"/>
                  </a:lnTo>
                  <a:lnTo>
                    <a:pt x="22029" y="28961"/>
                  </a:lnTo>
                  <a:lnTo>
                    <a:pt x="22073" y="28917"/>
                  </a:lnTo>
                  <a:lnTo>
                    <a:pt x="23170" y="26855"/>
                  </a:lnTo>
                  <a:lnTo>
                    <a:pt x="23170" y="26811"/>
                  </a:lnTo>
                  <a:lnTo>
                    <a:pt x="24047" y="24661"/>
                  </a:lnTo>
                  <a:lnTo>
                    <a:pt x="24486" y="22643"/>
                  </a:lnTo>
                  <a:lnTo>
                    <a:pt x="24486" y="22599"/>
                  </a:lnTo>
                  <a:lnTo>
                    <a:pt x="24750" y="20141"/>
                  </a:lnTo>
                  <a:lnTo>
                    <a:pt x="25495" y="15929"/>
                  </a:lnTo>
                  <a:lnTo>
                    <a:pt x="25847" y="15841"/>
                  </a:lnTo>
                  <a:lnTo>
                    <a:pt x="26680" y="15885"/>
                  </a:lnTo>
                  <a:lnTo>
                    <a:pt x="26724" y="15885"/>
                  </a:lnTo>
                  <a:lnTo>
                    <a:pt x="27514" y="15578"/>
                  </a:lnTo>
                  <a:lnTo>
                    <a:pt x="29094" y="15183"/>
                  </a:lnTo>
                  <a:lnTo>
                    <a:pt x="32385" y="14700"/>
                  </a:lnTo>
                  <a:lnTo>
                    <a:pt x="35939" y="14086"/>
                  </a:lnTo>
                  <a:lnTo>
                    <a:pt x="40985" y="13077"/>
                  </a:lnTo>
                  <a:lnTo>
                    <a:pt x="41029" y="13077"/>
                  </a:lnTo>
                  <a:lnTo>
                    <a:pt x="43794" y="12067"/>
                  </a:lnTo>
                  <a:lnTo>
                    <a:pt x="43838" y="12067"/>
                  </a:lnTo>
                  <a:lnTo>
                    <a:pt x="48664" y="9479"/>
                  </a:lnTo>
                  <a:lnTo>
                    <a:pt x="51999" y="7767"/>
                  </a:lnTo>
                  <a:lnTo>
                    <a:pt x="55905" y="7636"/>
                  </a:lnTo>
                  <a:lnTo>
                    <a:pt x="55992" y="7592"/>
                  </a:lnTo>
                  <a:lnTo>
                    <a:pt x="59152" y="6539"/>
                  </a:lnTo>
                  <a:lnTo>
                    <a:pt x="62662" y="5310"/>
                  </a:lnTo>
                  <a:lnTo>
                    <a:pt x="66787" y="3862"/>
                  </a:lnTo>
                  <a:lnTo>
                    <a:pt x="72360" y="1887"/>
                  </a:lnTo>
                  <a:lnTo>
                    <a:pt x="72360" y="1843"/>
                  </a:lnTo>
                  <a:lnTo>
                    <a:pt x="75256" y="439"/>
                  </a:lnTo>
                  <a:lnTo>
                    <a:pt x="76572" y="4783"/>
                  </a:lnTo>
                  <a:lnTo>
                    <a:pt x="78196" y="10356"/>
                  </a:lnTo>
                  <a:lnTo>
                    <a:pt x="78503" y="11409"/>
                  </a:lnTo>
                  <a:lnTo>
                    <a:pt x="78547" y="11453"/>
                  </a:lnTo>
                  <a:lnTo>
                    <a:pt x="78591" y="11497"/>
                  </a:lnTo>
                  <a:lnTo>
                    <a:pt x="78766" y="11497"/>
                  </a:lnTo>
                  <a:lnTo>
                    <a:pt x="78810" y="11409"/>
                  </a:lnTo>
                  <a:lnTo>
                    <a:pt x="78854" y="11365"/>
                  </a:lnTo>
                  <a:lnTo>
                    <a:pt x="78854" y="11278"/>
                  </a:lnTo>
                  <a:lnTo>
                    <a:pt x="78503" y="10268"/>
                  </a:lnTo>
                  <a:lnTo>
                    <a:pt x="76923" y="4696"/>
                  </a:lnTo>
                  <a:lnTo>
                    <a:pt x="75519" y="132"/>
                  </a:lnTo>
                  <a:lnTo>
                    <a:pt x="75475" y="88"/>
                  </a:lnTo>
                  <a:lnTo>
                    <a:pt x="75432" y="44"/>
                  </a:lnTo>
                  <a:lnTo>
                    <a:pt x="75344"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3" name="Google Shape;7173;p166"/>
            <p:cNvSpPr/>
            <p:nvPr/>
          </p:nvSpPr>
          <p:spPr>
            <a:xfrm>
              <a:off x="3469925" y="764950"/>
              <a:ext cx="299500" cy="582525"/>
            </a:xfrm>
            <a:custGeom>
              <a:rect b="b" l="l" r="r" t="t"/>
              <a:pathLst>
                <a:path extrusionOk="0" h="23301" w="11980">
                  <a:moveTo>
                    <a:pt x="11760" y="0"/>
                  </a:moveTo>
                  <a:lnTo>
                    <a:pt x="11716" y="44"/>
                  </a:lnTo>
                  <a:lnTo>
                    <a:pt x="11672" y="88"/>
                  </a:lnTo>
                  <a:lnTo>
                    <a:pt x="8381" y="6100"/>
                  </a:lnTo>
                  <a:lnTo>
                    <a:pt x="7065" y="8030"/>
                  </a:lnTo>
                  <a:lnTo>
                    <a:pt x="7065" y="8074"/>
                  </a:lnTo>
                  <a:lnTo>
                    <a:pt x="6275" y="9654"/>
                  </a:lnTo>
                  <a:lnTo>
                    <a:pt x="4651" y="13998"/>
                  </a:lnTo>
                  <a:lnTo>
                    <a:pt x="3247" y="17860"/>
                  </a:lnTo>
                  <a:lnTo>
                    <a:pt x="2019" y="20229"/>
                  </a:lnTo>
                  <a:lnTo>
                    <a:pt x="44" y="23037"/>
                  </a:lnTo>
                  <a:lnTo>
                    <a:pt x="0" y="23081"/>
                  </a:lnTo>
                  <a:lnTo>
                    <a:pt x="0" y="23169"/>
                  </a:lnTo>
                  <a:lnTo>
                    <a:pt x="44" y="23213"/>
                  </a:lnTo>
                  <a:lnTo>
                    <a:pt x="88" y="23257"/>
                  </a:lnTo>
                  <a:lnTo>
                    <a:pt x="176" y="23301"/>
                  </a:lnTo>
                  <a:lnTo>
                    <a:pt x="263" y="23301"/>
                  </a:lnTo>
                  <a:lnTo>
                    <a:pt x="307" y="23257"/>
                  </a:lnTo>
                  <a:lnTo>
                    <a:pt x="2326" y="20449"/>
                  </a:lnTo>
                  <a:lnTo>
                    <a:pt x="2326" y="20405"/>
                  </a:lnTo>
                  <a:lnTo>
                    <a:pt x="3598" y="18035"/>
                  </a:lnTo>
                  <a:lnTo>
                    <a:pt x="3598" y="17991"/>
                  </a:lnTo>
                  <a:lnTo>
                    <a:pt x="5002" y="14130"/>
                  </a:lnTo>
                  <a:lnTo>
                    <a:pt x="6582" y="9786"/>
                  </a:lnTo>
                  <a:lnTo>
                    <a:pt x="7372" y="8206"/>
                  </a:lnTo>
                  <a:lnTo>
                    <a:pt x="8645" y="6275"/>
                  </a:lnTo>
                  <a:lnTo>
                    <a:pt x="11979" y="264"/>
                  </a:lnTo>
                  <a:lnTo>
                    <a:pt x="11979" y="176"/>
                  </a:lnTo>
                  <a:lnTo>
                    <a:pt x="11979" y="132"/>
                  </a:lnTo>
                  <a:lnTo>
                    <a:pt x="11936" y="88"/>
                  </a:lnTo>
                  <a:lnTo>
                    <a:pt x="11892"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4" name="Google Shape;7174;p166"/>
            <p:cNvSpPr/>
            <p:nvPr/>
          </p:nvSpPr>
          <p:spPr>
            <a:xfrm>
              <a:off x="3619100" y="2026500"/>
              <a:ext cx="1900050" cy="686750"/>
            </a:xfrm>
            <a:custGeom>
              <a:rect b="b" l="l" r="r" t="t"/>
              <a:pathLst>
                <a:path extrusionOk="0" h="27470" w="76002">
                  <a:moveTo>
                    <a:pt x="71877" y="1"/>
                  </a:moveTo>
                  <a:lnTo>
                    <a:pt x="70473" y="45"/>
                  </a:lnTo>
                  <a:lnTo>
                    <a:pt x="70429" y="88"/>
                  </a:lnTo>
                  <a:lnTo>
                    <a:pt x="64900" y="1975"/>
                  </a:lnTo>
                  <a:lnTo>
                    <a:pt x="58230" y="4345"/>
                  </a:lnTo>
                  <a:lnTo>
                    <a:pt x="55510" y="5222"/>
                  </a:lnTo>
                  <a:lnTo>
                    <a:pt x="51385" y="5266"/>
                  </a:lnTo>
                  <a:lnTo>
                    <a:pt x="51341" y="5310"/>
                  </a:lnTo>
                  <a:lnTo>
                    <a:pt x="48225" y="6802"/>
                  </a:lnTo>
                  <a:lnTo>
                    <a:pt x="45461" y="8250"/>
                  </a:lnTo>
                  <a:lnTo>
                    <a:pt x="43311" y="9391"/>
                  </a:lnTo>
                  <a:lnTo>
                    <a:pt x="40590" y="10313"/>
                  </a:lnTo>
                  <a:lnTo>
                    <a:pt x="34842" y="11322"/>
                  </a:lnTo>
                  <a:lnTo>
                    <a:pt x="29137" y="12331"/>
                  </a:lnTo>
                  <a:lnTo>
                    <a:pt x="25934" y="12682"/>
                  </a:lnTo>
                  <a:lnTo>
                    <a:pt x="25057" y="12858"/>
                  </a:lnTo>
                  <a:lnTo>
                    <a:pt x="24969" y="12901"/>
                  </a:lnTo>
                  <a:lnTo>
                    <a:pt x="24925" y="12989"/>
                  </a:lnTo>
                  <a:lnTo>
                    <a:pt x="24398" y="15973"/>
                  </a:lnTo>
                  <a:lnTo>
                    <a:pt x="24135" y="18430"/>
                  </a:lnTo>
                  <a:lnTo>
                    <a:pt x="23082" y="22072"/>
                  </a:lnTo>
                  <a:lnTo>
                    <a:pt x="21722" y="24837"/>
                  </a:lnTo>
                  <a:lnTo>
                    <a:pt x="20581" y="26373"/>
                  </a:lnTo>
                  <a:lnTo>
                    <a:pt x="19923" y="26899"/>
                  </a:lnTo>
                  <a:lnTo>
                    <a:pt x="19045" y="27119"/>
                  </a:lnTo>
                  <a:lnTo>
                    <a:pt x="15886" y="26592"/>
                  </a:lnTo>
                  <a:lnTo>
                    <a:pt x="10444" y="25320"/>
                  </a:lnTo>
                  <a:lnTo>
                    <a:pt x="6320" y="24574"/>
                  </a:lnTo>
                  <a:lnTo>
                    <a:pt x="6276" y="24574"/>
                  </a:lnTo>
                  <a:lnTo>
                    <a:pt x="3643" y="24530"/>
                  </a:lnTo>
                  <a:lnTo>
                    <a:pt x="264" y="23301"/>
                  </a:lnTo>
                  <a:lnTo>
                    <a:pt x="132" y="23301"/>
                  </a:lnTo>
                  <a:lnTo>
                    <a:pt x="45" y="23345"/>
                  </a:lnTo>
                  <a:lnTo>
                    <a:pt x="45" y="23433"/>
                  </a:lnTo>
                  <a:lnTo>
                    <a:pt x="1" y="23477"/>
                  </a:lnTo>
                  <a:lnTo>
                    <a:pt x="45" y="23564"/>
                  </a:lnTo>
                  <a:lnTo>
                    <a:pt x="89" y="23608"/>
                  </a:lnTo>
                  <a:lnTo>
                    <a:pt x="132" y="23652"/>
                  </a:lnTo>
                  <a:lnTo>
                    <a:pt x="3511" y="24881"/>
                  </a:lnTo>
                  <a:lnTo>
                    <a:pt x="3599" y="24881"/>
                  </a:lnTo>
                  <a:lnTo>
                    <a:pt x="6276" y="24925"/>
                  </a:lnTo>
                  <a:lnTo>
                    <a:pt x="10357" y="25671"/>
                  </a:lnTo>
                  <a:lnTo>
                    <a:pt x="15842" y="26943"/>
                  </a:lnTo>
                  <a:lnTo>
                    <a:pt x="19045" y="27470"/>
                  </a:lnTo>
                  <a:lnTo>
                    <a:pt x="19089" y="27470"/>
                  </a:lnTo>
                  <a:lnTo>
                    <a:pt x="20054" y="27206"/>
                  </a:lnTo>
                  <a:lnTo>
                    <a:pt x="20098" y="27206"/>
                  </a:lnTo>
                  <a:lnTo>
                    <a:pt x="20844" y="26636"/>
                  </a:lnTo>
                  <a:lnTo>
                    <a:pt x="20888" y="26592"/>
                  </a:lnTo>
                  <a:lnTo>
                    <a:pt x="22029" y="25012"/>
                  </a:lnTo>
                  <a:lnTo>
                    <a:pt x="23433" y="22204"/>
                  </a:lnTo>
                  <a:lnTo>
                    <a:pt x="23433" y="22160"/>
                  </a:lnTo>
                  <a:lnTo>
                    <a:pt x="24442" y="18518"/>
                  </a:lnTo>
                  <a:lnTo>
                    <a:pt x="24749" y="16061"/>
                  </a:lnTo>
                  <a:lnTo>
                    <a:pt x="25232" y="13165"/>
                  </a:lnTo>
                  <a:lnTo>
                    <a:pt x="26022" y="13033"/>
                  </a:lnTo>
                  <a:lnTo>
                    <a:pt x="29181" y="12682"/>
                  </a:lnTo>
                  <a:lnTo>
                    <a:pt x="34886" y="11673"/>
                  </a:lnTo>
                  <a:lnTo>
                    <a:pt x="40634" y="10664"/>
                  </a:lnTo>
                  <a:lnTo>
                    <a:pt x="40678" y="10664"/>
                  </a:lnTo>
                  <a:lnTo>
                    <a:pt x="43443" y="9742"/>
                  </a:lnTo>
                  <a:lnTo>
                    <a:pt x="43486" y="9742"/>
                  </a:lnTo>
                  <a:lnTo>
                    <a:pt x="45637" y="8557"/>
                  </a:lnTo>
                  <a:lnTo>
                    <a:pt x="48401" y="7109"/>
                  </a:lnTo>
                  <a:lnTo>
                    <a:pt x="51429" y="5617"/>
                  </a:lnTo>
                  <a:lnTo>
                    <a:pt x="55554" y="5530"/>
                  </a:lnTo>
                  <a:lnTo>
                    <a:pt x="55597" y="5530"/>
                  </a:lnTo>
                  <a:lnTo>
                    <a:pt x="58362" y="4652"/>
                  </a:lnTo>
                  <a:lnTo>
                    <a:pt x="65032" y="2282"/>
                  </a:lnTo>
                  <a:lnTo>
                    <a:pt x="70517" y="396"/>
                  </a:lnTo>
                  <a:lnTo>
                    <a:pt x="71833" y="352"/>
                  </a:lnTo>
                  <a:lnTo>
                    <a:pt x="72755" y="1098"/>
                  </a:lnTo>
                  <a:lnTo>
                    <a:pt x="73676" y="2853"/>
                  </a:lnTo>
                  <a:lnTo>
                    <a:pt x="75212" y="7022"/>
                  </a:lnTo>
                  <a:lnTo>
                    <a:pt x="75695" y="8908"/>
                  </a:lnTo>
                  <a:lnTo>
                    <a:pt x="75695" y="8952"/>
                  </a:lnTo>
                  <a:lnTo>
                    <a:pt x="75739" y="8996"/>
                  </a:lnTo>
                  <a:lnTo>
                    <a:pt x="75826" y="9040"/>
                  </a:lnTo>
                  <a:lnTo>
                    <a:pt x="75870" y="9040"/>
                  </a:lnTo>
                  <a:lnTo>
                    <a:pt x="75958" y="8996"/>
                  </a:lnTo>
                  <a:lnTo>
                    <a:pt x="76002" y="8952"/>
                  </a:lnTo>
                  <a:lnTo>
                    <a:pt x="76002" y="8908"/>
                  </a:lnTo>
                  <a:lnTo>
                    <a:pt x="76002" y="8821"/>
                  </a:lnTo>
                  <a:lnTo>
                    <a:pt x="75563" y="6934"/>
                  </a:lnTo>
                  <a:lnTo>
                    <a:pt x="75563" y="6890"/>
                  </a:lnTo>
                  <a:lnTo>
                    <a:pt x="74027" y="2721"/>
                  </a:lnTo>
                  <a:lnTo>
                    <a:pt x="73018" y="922"/>
                  </a:lnTo>
                  <a:lnTo>
                    <a:pt x="72974" y="878"/>
                  </a:lnTo>
                  <a:lnTo>
                    <a:pt x="72009" y="45"/>
                  </a:lnTo>
                  <a:lnTo>
                    <a:pt x="71877"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5" name="Google Shape;7175;p166"/>
            <p:cNvSpPr/>
            <p:nvPr/>
          </p:nvSpPr>
          <p:spPr>
            <a:xfrm>
              <a:off x="3437000" y="785800"/>
              <a:ext cx="287450" cy="611050"/>
            </a:xfrm>
            <a:custGeom>
              <a:rect b="b" l="l" r="r" t="t"/>
              <a:pathLst>
                <a:path extrusionOk="0" h="24442" w="11498">
                  <a:moveTo>
                    <a:pt x="11278" y="0"/>
                  </a:moveTo>
                  <a:lnTo>
                    <a:pt x="11234" y="44"/>
                  </a:lnTo>
                  <a:lnTo>
                    <a:pt x="11190" y="88"/>
                  </a:lnTo>
                  <a:lnTo>
                    <a:pt x="9435" y="3510"/>
                  </a:lnTo>
                  <a:lnTo>
                    <a:pt x="7460" y="6758"/>
                  </a:lnTo>
                  <a:lnTo>
                    <a:pt x="6627" y="8513"/>
                  </a:lnTo>
                  <a:lnTo>
                    <a:pt x="4871" y="13340"/>
                  </a:lnTo>
                  <a:lnTo>
                    <a:pt x="3204" y="17991"/>
                  </a:lnTo>
                  <a:lnTo>
                    <a:pt x="1273" y="21019"/>
                  </a:lnTo>
                  <a:lnTo>
                    <a:pt x="1273" y="21063"/>
                  </a:lnTo>
                  <a:lnTo>
                    <a:pt x="45" y="24222"/>
                  </a:lnTo>
                  <a:lnTo>
                    <a:pt x="1" y="24310"/>
                  </a:lnTo>
                  <a:lnTo>
                    <a:pt x="45" y="24354"/>
                  </a:lnTo>
                  <a:lnTo>
                    <a:pt x="45" y="24397"/>
                  </a:lnTo>
                  <a:lnTo>
                    <a:pt x="132" y="24441"/>
                  </a:lnTo>
                  <a:lnTo>
                    <a:pt x="308" y="24441"/>
                  </a:lnTo>
                  <a:lnTo>
                    <a:pt x="352" y="24354"/>
                  </a:lnTo>
                  <a:lnTo>
                    <a:pt x="1580" y="21194"/>
                  </a:lnTo>
                  <a:lnTo>
                    <a:pt x="3511" y="18123"/>
                  </a:lnTo>
                  <a:lnTo>
                    <a:pt x="5222" y="13471"/>
                  </a:lnTo>
                  <a:lnTo>
                    <a:pt x="6934" y="8644"/>
                  </a:lnTo>
                  <a:lnTo>
                    <a:pt x="7767" y="6933"/>
                  </a:lnTo>
                  <a:lnTo>
                    <a:pt x="9742" y="3686"/>
                  </a:lnTo>
                  <a:lnTo>
                    <a:pt x="11497" y="219"/>
                  </a:lnTo>
                  <a:lnTo>
                    <a:pt x="11497" y="176"/>
                  </a:lnTo>
                  <a:lnTo>
                    <a:pt x="11497" y="88"/>
                  </a:lnTo>
                  <a:lnTo>
                    <a:pt x="11453" y="44"/>
                  </a:lnTo>
                  <a:lnTo>
                    <a:pt x="11410"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6" name="Google Shape;7176;p166"/>
            <p:cNvSpPr/>
            <p:nvPr/>
          </p:nvSpPr>
          <p:spPr>
            <a:xfrm>
              <a:off x="3586200" y="2096725"/>
              <a:ext cx="1884700" cy="640675"/>
            </a:xfrm>
            <a:custGeom>
              <a:rect b="b" l="l" r="r" t="t"/>
              <a:pathLst>
                <a:path extrusionOk="0" h="25627" w="75388">
                  <a:moveTo>
                    <a:pt x="69727" y="0"/>
                  </a:moveTo>
                  <a:lnTo>
                    <a:pt x="67094" y="658"/>
                  </a:lnTo>
                  <a:lnTo>
                    <a:pt x="60248" y="3072"/>
                  </a:lnTo>
                  <a:lnTo>
                    <a:pt x="58142" y="3818"/>
                  </a:lnTo>
                  <a:lnTo>
                    <a:pt x="53271" y="3861"/>
                  </a:lnTo>
                  <a:lnTo>
                    <a:pt x="53227" y="3861"/>
                  </a:lnTo>
                  <a:lnTo>
                    <a:pt x="48752" y="6099"/>
                  </a:lnTo>
                  <a:lnTo>
                    <a:pt x="46031" y="7504"/>
                  </a:lnTo>
                  <a:lnTo>
                    <a:pt x="44495" y="8162"/>
                  </a:lnTo>
                  <a:lnTo>
                    <a:pt x="39712" y="9083"/>
                  </a:lnTo>
                  <a:lnTo>
                    <a:pt x="36290" y="9698"/>
                  </a:lnTo>
                  <a:lnTo>
                    <a:pt x="33306" y="10180"/>
                  </a:lnTo>
                  <a:lnTo>
                    <a:pt x="28347" y="11146"/>
                  </a:lnTo>
                  <a:lnTo>
                    <a:pt x="28303" y="11189"/>
                  </a:lnTo>
                  <a:lnTo>
                    <a:pt x="27557" y="11628"/>
                  </a:lnTo>
                  <a:lnTo>
                    <a:pt x="27470" y="11672"/>
                  </a:lnTo>
                  <a:lnTo>
                    <a:pt x="26987" y="12418"/>
                  </a:lnTo>
                  <a:lnTo>
                    <a:pt x="26987" y="12462"/>
                  </a:lnTo>
                  <a:lnTo>
                    <a:pt x="26592" y="14656"/>
                  </a:lnTo>
                  <a:lnTo>
                    <a:pt x="25319" y="19044"/>
                  </a:lnTo>
                  <a:lnTo>
                    <a:pt x="23740" y="22247"/>
                  </a:lnTo>
                  <a:lnTo>
                    <a:pt x="22336" y="24266"/>
                  </a:lnTo>
                  <a:lnTo>
                    <a:pt x="21326" y="24968"/>
                  </a:lnTo>
                  <a:lnTo>
                    <a:pt x="20185" y="25275"/>
                  </a:lnTo>
                  <a:lnTo>
                    <a:pt x="18737" y="25143"/>
                  </a:lnTo>
                  <a:lnTo>
                    <a:pt x="11541" y="23608"/>
                  </a:lnTo>
                  <a:lnTo>
                    <a:pt x="7723" y="22906"/>
                  </a:lnTo>
                  <a:lnTo>
                    <a:pt x="4608" y="22730"/>
                  </a:lnTo>
                  <a:lnTo>
                    <a:pt x="1405" y="21589"/>
                  </a:lnTo>
                  <a:lnTo>
                    <a:pt x="220" y="21150"/>
                  </a:lnTo>
                  <a:lnTo>
                    <a:pt x="88" y="21150"/>
                  </a:lnTo>
                  <a:lnTo>
                    <a:pt x="44" y="21194"/>
                  </a:lnTo>
                  <a:lnTo>
                    <a:pt x="0" y="21238"/>
                  </a:lnTo>
                  <a:lnTo>
                    <a:pt x="0" y="21326"/>
                  </a:lnTo>
                  <a:lnTo>
                    <a:pt x="0" y="21370"/>
                  </a:lnTo>
                  <a:lnTo>
                    <a:pt x="44" y="21457"/>
                  </a:lnTo>
                  <a:lnTo>
                    <a:pt x="88" y="21457"/>
                  </a:lnTo>
                  <a:lnTo>
                    <a:pt x="1317" y="21940"/>
                  </a:lnTo>
                  <a:lnTo>
                    <a:pt x="4520" y="23081"/>
                  </a:lnTo>
                  <a:lnTo>
                    <a:pt x="4608" y="23081"/>
                  </a:lnTo>
                  <a:lnTo>
                    <a:pt x="7679" y="23257"/>
                  </a:lnTo>
                  <a:lnTo>
                    <a:pt x="11453" y="23915"/>
                  </a:lnTo>
                  <a:lnTo>
                    <a:pt x="18693" y="25494"/>
                  </a:lnTo>
                  <a:lnTo>
                    <a:pt x="20185" y="25626"/>
                  </a:lnTo>
                  <a:lnTo>
                    <a:pt x="20273" y="25626"/>
                  </a:lnTo>
                  <a:lnTo>
                    <a:pt x="21458" y="25319"/>
                  </a:lnTo>
                  <a:lnTo>
                    <a:pt x="21546" y="25275"/>
                  </a:lnTo>
                  <a:lnTo>
                    <a:pt x="22555" y="24529"/>
                  </a:lnTo>
                  <a:lnTo>
                    <a:pt x="22599" y="24485"/>
                  </a:lnTo>
                  <a:lnTo>
                    <a:pt x="24047" y="22423"/>
                  </a:lnTo>
                  <a:lnTo>
                    <a:pt x="24047" y="22379"/>
                  </a:lnTo>
                  <a:lnTo>
                    <a:pt x="25627" y="19176"/>
                  </a:lnTo>
                  <a:lnTo>
                    <a:pt x="25670" y="19176"/>
                  </a:lnTo>
                  <a:lnTo>
                    <a:pt x="26899" y="14744"/>
                  </a:lnTo>
                  <a:lnTo>
                    <a:pt x="27338" y="12550"/>
                  </a:lnTo>
                  <a:lnTo>
                    <a:pt x="27777" y="11892"/>
                  </a:lnTo>
                  <a:lnTo>
                    <a:pt x="28435" y="11497"/>
                  </a:lnTo>
                  <a:lnTo>
                    <a:pt x="33393" y="10487"/>
                  </a:lnTo>
                  <a:lnTo>
                    <a:pt x="36333" y="10049"/>
                  </a:lnTo>
                  <a:lnTo>
                    <a:pt x="39756" y="9434"/>
                  </a:lnTo>
                  <a:lnTo>
                    <a:pt x="44583" y="8513"/>
                  </a:lnTo>
                  <a:lnTo>
                    <a:pt x="44627" y="8513"/>
                  </a:lnTo>
                  <a:lnTo>
                    <a:pt x="46207" y="7811"/>
                  </a:lnTo>
                  <a:lnTo>
                    <a:pt x="48927" y="6407"/>
                  </a:lnTo>
                  <a:lnTo>
                    <a:pt x="53315" y="4213"/>
                  </a:lnTo>
                  <a:lnTo>
                    <a:pt x="58142" y="4169"/>
                  </a:lnTo>
                  <a:lnTo>
                    <a:pt x="58230" y="4169"/>
                  </a:lnTo>
                  <a:lnTo>
                    <a:pt x="60336" y="3379"/>
                  </a:lnTo>
                  <a:lnTo>
                    <a:pt x="67181" y="1009"/>
                  </a:lnTo>
                  <a:lnTo>
                    <a:pt x="69770" y="351"/>
                  </a:lnTo>
                  <a:lnTo>
                    <a:pt x="71921" y="395"/>
                  </a:lnTo>
                  <a:lnTo>
                    <a:pt x="73369" y="1273"/>
                  </a:lnTo>
                  <a:lnTo>
                    <a:pt x="74246" y="2721"/>
                  </a:lnTo>
                  <a:lnTo>
                    <a:pt x="74992" y="5178"/>
                  </a:lnTo>
                  <a:lnTo>
                    <a:pt x="75036" y="7196"/>
                  </a:lnTo>
                  <a:lnTo>
                    <a:pt x="74992" y="10838"/>
                  </a:lnTo>
                  <a:lnTo>
                    <a:pt x="73544" y="13471"/>
                  </a:lnTo>
                  <a:lnTo>
                    <a:pt x="73544" y="13515"/>
                  </a:lnTo>
                  <a:lnTo>
                    <a:pt x="72667" y="15621"/>
                  </a:lnTo>
                  <a:lnTo>
                    <a:pt x="72667" y="15665"/>
                  </a:lnTo>
                  <a:lnTo>
                    <a:pt x="72667" y="15753"/>
                  </a:lnTo>
                  <a:lnTo>
                    <a:pt x="72710" y="15797"/>
                  </a:lnTo>
                  <a:lnTo>
                    <a:pt x="72754" y="15841"/>
                  </a:lnTo>
                  <a:lnTo>
                    <a:pt x="72886" y="15841"/>
                  </a:lnTo>
                  <a:lnTo>
                    <a:pt x="72930" y="15797"/>
                  </a:lnTo>
                  <a:lnTo>
                    <a:pt x="72974" y="15753"/>
                  </a:lnTo>
                  <a:lnTo>
                    <a:pt x="73851" y="13647"/>
                  </a:lnTo>
                  <a:lnTo>
                    <a:pt x="75343" y="10970"/>
                  </a:lnTo>
                  <a:lnTo>
                    <a:pt x="75343" y="10882"/>
                  </a:lnTo>
                  <a:lnTo>
                    <a:pt x="75387" y="7196"/>
                  </a:lnTo>
                  <a:lnTo>
                    <a:pt x="75343" y="5134"/>
                  </a:lnTo>
                  <a:lnTo>
                    <a:pt x="75343" y="5090"/>
                  </a:lnTo>
                  <a:lnTo>
                    <a:pt x="74597" y="2589"/>
                  </a:lnTo>
                  <a:lnTo>
                    <a:pt x="74553" y="2545"/>
                  </a:lnTo>
                  <a:lnTo>
                    <a:pt x="73632" y="1053"/>
                  </a:lnTo>
                  <a:lnTo>
                    <a:pt x="73588" y="1009"/>
                  </a:lnTo>
                  <a:lnTo>
                    <a:pt x="72052" y="44"/>
                  </a:lnTo>
                  <a:lnTo>
                    <a:pt x="71964" y="44"/>
                  </a:lnTo>
                  <a:lnTo>
                    <a:pt x="69770"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7" name="Google Shape;7177;p166"/>
            <p:cNvSpPr/>
            <p:nvPr/>
          </p:nvSpPr>
          <p:spPr>
            <a:xfrm>
              <a:off x="3416150" y="761650"/>
              <a:ext cx="289650" cy="645075"/>
            </a:xfrm>
            <a:custGeom>
              <a:rect b="b" l="l" r="r" t="t"/>
              <a:pathLst>
                <a:path extrusionOk="0" h="25803" w="11586">
                  <a:moveTo>
                    <a:pt x="11322" y="1"/>
                  </a:moveTo>
                  <a:lnTo>
                    <a:pt x="11278" y="45"/>
                  </a:lnTo>
                  <a:lnTo>
                    <a:pt x="11234" y="88"/>
                  </a:lnTo>
                  <a:lnTo>
                    <a:pt x="9347" y="3950"/>
                  </a:lnTo>
                  <a:lnTo>
                    <a:pt x="7329" y="7241"/>
                  </a:lnTo>
                  <a:lnTo>
                    <a:pt x="6495" y="9128"/>
                  </a:lnTo>
                  <a:lnTo>
                    <a:pt x="5574" y="11717"/>
                  </a:lnTo>
                  <a:lnTo>
                    <a:pt x="3906" y="16807"/>
                  </a:lnTo>
                  <a:lnTo>
                    <a:pt x="2853" y="19484"/>
                  </a:lnTo>
                  <a:lnTo>
                    <a:pt x="2107" y="20668"/>
                  </a:lnTo>
                  <a:lnTo>
                    <a:pt x="2107" y="20712"/>
                  </a:lnTo>
                  <a:lnTo>
                    <a:pt x="45" y="25583"/>
                  </a:lnTo>
                  <a:lnTo>
                    <a:pt x="1" y="25627"/>
                  </a:lnTo>
                  <a:lnTo>
                    <a:pt x="1" y="25715"/>
                  </a:lnTo>
                  <a:lnTo>
                    <a:pt x="45" y="25758"/>
                  </a:lnTo>
                  <a:lnTo>
                    <a:pt x="133" y="25802"/>
                  </a:lnTo>
                  <a:lnTo>
                    <a:pt x="264" y="25802"/>
                  </a:lnTo>
                  <a:lnTo>
                    <a:pt x="352" y="25715"/>
                  </a:lnTo>
                  <a:lnTo>
                    <a:pt x="2414" y="20844"/>
                  </a:lnTo>
                  <a:lnTo>
                    <a:pt x="3160" y="19659"/>
                  </a:lnTo>
                  <a:lnTo>
                    <a:pt x="3160" y="19615"/>
                  </a:lnTo>
                  <a:lnTo>
                    <a:pt x="4213" y="16895"/>
                  </a:lnTo>
                  <a:lnTo>
                    <a:pt x="5881" y="11804"/>
                  </a:lnTo>
                  <a:lnTo>
                    <a:pt x="6846" y="9259"/>
                  </a:lnTo>
                  <a:lnTo>
                    <a:pt x="7636" y="7416"/>
                  </a:lnTo>
                  <a:lnTo>
                    <a:pt x="9655" y="4125"/>
                  </a:lnTo>
                  <a:lnTo>
                    <a:pt x="11541" y="264"/>
                  </a:lnTo>
                  <a:lnTo>
                    <a:pt x="11585" y="176"/>
                  </a:lnTo>
                  <a:lnTo>
                    <a:pt x="11541" y="132"/>
                  </a:lnTo>
                  <a:lnTo>
                    <a:pt x="11541" y="45"/>
                  </a:lnTo>
                  <a:lnTo>
                    <a:pt x="11454"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8" name="Google Shape;7178;p166"/>
            <p:cNvSpPr/>
            <p:nvPr/>
          </p:nvSpPr>
          <p:spPr>
            <a:xfrm>
              <a:off x="3602650" y="2266750"/>
              <a:ext cx="1732200" cy="549625"/>
            </a:xfrm>
            <a:custGeom>
              <a:rect b="b" l="l" r="r" t="t"/>
              <a:pathLst>
                <a:path extrusionOk="0" h="21985" w="69288">
                  <a:moveTo>
                    <a:pt x="67094" y="0"/>
                  </a:moveTo>
                  <a:lnTo>
                    <a:pt x="63935" y="1054"/>
                  </a:lnTo>
                  <a:lnTo>
                    <a:pt x="58055" y="2502"/>
                  </a:lnTo>
                  <a:lnTo>
                    <a:pt x="54544" y="2633"/>
                  </a:lnTo>
                  <a:lnTo>
                    <a:pt x="54500" y="2633"/>
                  </a:lnTo>
                  <a:lnTo>
                    <a:pt x="51165" y="3862"/>
                  </a:lnTo>
                  <a:lnTo>
                    <a:pt x="47874" y="5091"/>
                  </a:lnTo>
                  <a:lnTo>
                    <a:pt x="45198" y="5661"/>
                  </a:lnTo>
                  <a:lnTo>
                    <a:pt x="39932" y="6144"/>
                  </a:lnTo>
                  <a:lnTo>
                    <a:pt x="36378" y="6495"/>
                  </a:lnTo>
                  <a:lnTo>
                    <a:pt x="29927" y="7241"/>
                  </a:lnTo>
                  <a:lnTo>
                    <a:pt x="28918" y="7416"/>
                  </a:lnTo>
                  <a:lnTo>
                    <a:pt x="28830" y="7460"/>
                  </a:lnTo>
                  <a:lnTo>
                    <a:pt x="28742" y="7548"/>
                  </a:lnTo>
                  <a:lnTo>
                    <a:pt x="27338" y="12068"/>
                  </a:lnTo>
                  <a:lnTo>
                    <a:pt x="25846" y="15227"/>
                  </a:lnTo>
                  <a:lnTo>
                    <a:pt x="22775" y="20273"/>
                  </a:lnTo>
                  <a:lnTo>
                    <a:pt x="21897" y="21502"/>
                  </a:lnTo>
                  <a:lnTo>
                    <a:pt x="19132" y="21633"/>
                  </a:lnTo>
                  <a:lnTo>
                    <a:pt x="16456" y="21282"/>
                  </a:lnTo>
                  <a:lnTo>
                    <a:pt x="12068" y="20361"/>
                  </a:lnTo>
                  <a:lnTo>
                    <a:pt x="8557" y="19615"/>
                  </a:lnTo>
                  <a:lnTo>
                    <a:pt x="8513" y="19615"/>
                  </a:lnTo>
                  <a:lnTo>
                    <a:pt x="5968" y="19439"/>
                  </a:lnTo>
                  <a:lnTo>
                    <a:pt x="3204" y="18957"/>
                  </a:lnTo>
                  <a:lnTo>
                    <a:pt x="220" y="18035"/>
                  </a:lnTo>
                  <a:lnTo>
                    <a:pt x="132" y="18035"/>
                  </a:lnTo>
                  <a:lnTo>
                    <a:pt x="88" y="18079"/>
                  </a:lnTo>
                  <a:lnTo>
                    <a:pt x="44" y="18123"/>
                  </a:lnTo>
                  <a:lnTo>
                    <a:pt x="1" y="18167"/>
                  </a:lnTo>
                  <a:lnTo>
                    <a:pt x="1" y="18255"/>
                  </a:lnTo>
                  <a:lnTo>
                    <a:pt x="1" y="18299"/>
                  </a:lnTo>
                  <a:lnTo>
                    <a:pt x="44" y="18342"/>
                  </a:lnTo>
                  <a:lnTo>
                    <a:pt x="88" y="18386"/>
                  </a:lnTo>
                  <a:lnTo>
                    <a:pt x="3116" y="19308"/>
                  </a:lnTo>
                  <a:lnTo>
                    <a:pt x="5924" y="19790"/>
                  </a:lnTo>
                  <a:lnTo>
                    <a:pt x="5968" y="19790"/>
                  </a:lnTo>
                  <a:lnTo>
                    <a:pt x="8470" y="19966"/>
                  </a:lnTo>
                  <a:lnTo>
                    <a:pt x="11980" y="20712"/>
                  </a:lnTo>
                  <a:lnTo>
                    <a:pt x="16368" y="21633"/>
                  </a:lnTo>
                  <a:lnTo>
                    <a:pt x="19089" y="21984"/>
                  </a:lnTo>
                  <a:lnTo>
                    <a:pt x="19132" y="21984"/>
                  </a:lnTo>
                  <a:lnTo>
                    <a:pt x="21985" y="21853"/>
                  </a:lnTo>
                  <a:lnTo>
                    <a:pt x="22072" y="21809"/>
                  </a:lnTo>
                  <a:lnTo>
                    <a:pt x="22116" y="21765"/>
                  </a:lnTo>
                  <a:lnTo>
                    <a:pt x="23082" y="20493"/>
                  </a:lnTo>
                  <a:lnTo>
                    <a:pt x="26153" y="15402"/>
                  </a:lnTo>
                  <a:lnTo>
                    <a:pt x="27645" y="12243"/>
                  </a:lnTo>
                  <a:lnTo>
                    <a:pt x="27689" y="12199"/>
                  </a:lnTo>
                  <a:lnTo>
                    <a:pt x="29049" y="7723"/>
                  </a:lnTo>
                  <a:lnTo>
                    <a:pt x="29971" y="7592"/>
                  </a:lnTo>
                  <a:lnTo>
                    <a:pt x="36421" y="6846"/>
                  </a:lnTo>
                  <a:lnTo>
                    <a:pt x="39976" y="6495"/>
                  </a:lnTo>
                  <a:lnTo>
                    <a:pt x="45241" y="6012"/>
                  </a:lnTo>
                  <a:lnTo>
                    <a:pt x="45285" y="6012"/>
                  </a:lnTo>
                  <a:lnTo>
                    <a:pt x="47962" y="5398"/>
                  </a:lnTo>
                  <a:lnTo>
                    <a:pt x="48006" y="5398"/>
                  </a:lnTo>
                  <a:lnTo>
                    <a:pt x="51253" y="4213"/>
                  </a:lnTo>
                  <a:lnTo>
                    <a:pt x="54588" y="2984"/>
                  </a:lnTo>
                  <a:lnTo>
                    <a:pt x="58098" y="2853"/>
                  </a:lnTo>
                  <a:lnTo>
                    <a:pt x="64022" y="1405"/>
                  </a:lnTo>
                  <a:lnTo>
                    <a:pt x="67182" y="351"/>
                  </a:lnTo>
                  <a:lnTo>
                    <a:pt x="67752" y="439"/>
                  </a:lnTo>
                  <a:lnTo>
                    <a:pt x="68059" y="1097"/>
                  </a:lnTo>
                  <a:lnTo>
                    <a:pt x="68191" y="4081"/>
                  </a:lnTo>
                  <a:lnTo>
                    <a:pt x="68191" y="4125"/>
                  </a:lnTo>
                  <a:lnTo>
                    <a:pt x="68937" y="7636"/>
                  </a:lnTo>
                  <a:lnTo>
                    <a:pt x="68937" y="7723"/>
                  </a:lnTo>
                  <a:lnTo>
                    <a:pt x="68981" y="7767"/>
                  </a:lnTo>
                  <a:lnTo>
                    <a:pt x="69200" y="7767"/>
                  </a:lnTo>
                  <a:lnTo>
                    <a:pt x="69244" y="7723"/>
                  </a:lnTo>
                  <a:lnTo>
                    <a:pt x="69288" y="7636"/>
                  </a:lnTo>
                  <a:lnTo>
                    <a:pt x="69288" y="7592"/>
                  </a:lnTo>
                  <a:lnTo>
                    <a:pt x="68542" y="4081"/>
                  </a:lnTo>
                  <a:lnTo>
                    <a:pt x="68410" y="1054"/>
                  </a:lnTo>
                  <a:lnTo>
                    <a:pt x="68410" y="966"/>
                  </a:lnTo>
                  <a:lnTo>
                    <a:pt x="68059" y="176"/>
                  </a:lnTo>
                  <a:lnTo>
                    <a:pt x="67972" y="132"/>
                  </a:lnTo>
                  <a:lnTo>
                    <a:pt x="67928" y="88"/>
                  </a:lnTo>
                  <a:lnTo>
                    <a:pt x="67182"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9" name="Google Shape;7179;p166"/>
            <p:cNvSpPr/>
            <p:nvPr/>
          </p:nvSpPr>
          <p:spPr>
            <a:xfrm>
              <a:off x="3338275" y="741900"/>
              <a:ext cx="284150" cy="635200"/>
            </a:xfrm>
            <a:custGeom>
              <a:rect b="b" l="l" r="r" t="t"/>
              <a:pathLst>
                <a:path extrusionOk="0" h="25408" w="11366">
                  <a:moveTo>
                    <a:pt x="11234" y="1"/>
                  </a:moveTo>
                  <a:lnTo>
                    <a:pt x="11146" y="45"/>
                  </a:lnTo>
                  <a:lnTo>
                    <a:pt x="11102" y="45"/>
                  </a:lnTo>
                  <a:lnTo>
                    <a:pt x="11058" y="132"/>
                  </a:lnTo>
                  <a:lnTo>
                    <a:pt x="9259" y="3950"/>
                  </a:lnTo>
                  <a:lnTo>
                    <a:pt x="7723" y="6451"/>
                  </a:lnTo>
                  <a:lnTo>
                    <a:pt x="6056" y="10620"/>
                  </a:lnTo>
                  <a:lnTo>
                    <a:pt x="4476" y="15578"/>
                  </a:lnTo>
                  <a:lnTo>
                    <a:pt x="2896" y="19659"/>
                  </a:lnTo>
                  <a:lnTo>
                    <a:pt x="1799" y="22775"/>
                  </a:lnTo>
                  <a:lnTo>
                    <a:pt x="44" y="25144"/>
                  </a:lnTo>
                  <a:lnTo>
                    <a:pt x="0" y="25188"/>
                  </a:lnTo>
                  <a:lnTo>
                    <a:pt x="0" y="25232"/>
                  </a:lnTo>
                  <a:lnTo>
                    <a:pt x="44" y="25320"/>
                  </a:lnTo>
                  <a:lnTo>
                    <a:pt x="88" y="25364"/>
                  </a:lnTo>
                  <a:lnTo>
                    <a:pt x="176" y="25408"/>
                  </a:lnTo>
                  <a:lnTo>
                    <a:pt x="264" y="25408"/>
                  </a:lnTo>
                  <a:lnTo>
                    <a:pt x="308" y="25320"/>
                  </a:lnTo>
                  <a:lnTo>
                    <a:pt x="2107" y="22994"/>
                  </a:lnTo>
                  <a:lnTo>
                    <a:pt x="2107" y="22950"/>
                  </a:lnTo>
                  <a:lnTo>
                    <a:pt x="3248" y="19791"/>
                  </a:lnTo>
                  <a:lnTo>
                    <a:pt x="4783" y="15666"/>
                  </a:lnTo>
                  <a:lnTo>
                    <a:pt x="6363" y="10751"/>
                  </a:lnTo>
                  <a:lnTo>
                    <a:pt x="8031" y="6627"/>
                  </a:lnTo>
                  <a:lnTo>
                    <a:pt x="9566" y="4126"/>
                  </a:lnTo>
                  <a:lnTo>
                    <a:pt x="11365" y="264"/>
                  </a:lnTo>
                  <a:lnTo>
                    <a:pt x="11365" y="220"/>
                  </a:lnTo>
                  <a:lnTo>
                    <a:pt x="11365" y="132"/>
                  </a:lnTo>
                  <a:lnTo>
                    <a:pt x="11322" y="89"/>
                  </a:lnTo>
                  <a:lnTo>
                    <a:pt x="11278" y="45"/>
                  </a:lnTo>
                  <a:lnTo>
                    <a:pt x="11234"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0" name="Google Shape;7180;p166"/>
            <p:cNvSpPr/>
            <p:nvPr/>
          </p:nvSpPr>
          <p:spPr>
            <a:xfrm>
              <a:off x="3628975" y="2341350"/>
              <a:ext cx="1621425" cy="496975"/>
            </a:xfrm>
            <a:custGeom>
              <a:rect b="b" l="l" r="r" t="t"/>
              <a:pathLst>
                <a:path extrusionOk="0" h="19879" w="64857">
                  <a:moveTo>
                    <a:pt x="63935" y="0"/>
                  </a:moveTo>
                  <a:lnTo>
                    <a:pt x="58230" y="1141"/>
                  </a:lnTo>
                  <a:lnTo>
                    <a:pt x="51736" y="2809"/>
                  </a:lnTo>
                  <a:lnTo>
                    <a:pt x="48971" y="3686"/>
                  </a:lnTo>
                  <a:lnTo>
                    <a:pt x="46733" y="4344"/>
                  </a:lnTo>
                  <a:lnTo>
                    <a:pt x="43574" y="4696"/>
                  </a:lnTo>
                  <a:lnTo>
                    <a:pt x="38177" y="5222"/>
                  </a:lnTo>
                  <a:lnTo>
                    <a:pt x="34930" y="5485"/>
                  </a:lnTo>
                  <a:lnTo>
                    <a:pt x="28611" y="6012"/>
                  </a:lnTo>
                  <a:lnTo>
                    <a:pt x="28523" y="6056"/>
                  </a:lnTo>
                  <a:lnTo>
                    <a:pt x="28172" y="6275"/>
                  </a:lnTo>
                  <a:lnTo>
                    <a:pt x="28128" y="6363"/>
                  </a:lnTo>
                  <a:lnTo>
                    <a:pt x="26899" y="9698"/>
                  </a:lnTo>
                  <a:lnTo>
                    <a:pt x="25320" y="12989"/>
                  </a:lnTo>
                  <a:lnTo>
                    <a:pt x="23652" y="15753"/>
                  </a:lnTo>
                  <a:lnTo>
                    <a:pt x="21941" y="18255"/>
                  </a:lnTo>
                  <a:lnTo>
                    <a:pt x="21107" y="19176"/>
                  </a:lnTo>
                  <a:lnTo>
                    <a:pt x="20581" y="19483"/>
                  </a:lnTo>
                  <a:lnTo>
                    <a:pt x="17334" y="19527"/>
                  </a:lnTo>
                  <a:lnTo>
                    <a:pt x="14350" y="19176"/>
                  </a:lnTo>
                  <a:lnTo>
                    <a:pt x="10488" y="18386"/>
                  </a:lnTo>
                  <a:lnTo>
                    <a:pt x="7417" y="17728"/>
                  </a:lnTo>
                  <a:lnTo>
                    <a:pt x="1975" y="17026"/>
                  </a:lnTo>
                  <a:lnTo>
                    <a:pt x="264" y="16412"/>
                  </a:lnTo>
                  <a:lnTo>
                    <a:pt x="132" y="16412"/>
                  </a:lnTo>
                  <a:lnTo>
                    <a:pt x="88" y="16455"/>
                  </a:lnTo>
                  <a:lnTo>
                    <a:pt x="45" y="16499"/>
                  </a:lnTo>
                  <a:lnTo>
                    <a:pt x="1" y="16587"/>
                  </a:lnTo>
                  <a:lnTo>
                    <a:pt x="45" y="16675"/>
                  </a:lnTo>
                  <a:lnTo>
                    <a:pt x="88" y="16719"/>
                  </a:lnTo>
                  <a:lnTo>
                    <a:pt x="132" y="16763"/>
                  </a:lnTo>
                  <a:lnTo>
                    <a:pt x="1888" y="17333"/>
                  </a:lnTo>
                  <a:lnTo>
                    <a:pt x="1931" y="17377"/>
                  </a:lnTo>
                  <a:lnTo>
                    <a:pt x="7373" y="18079"/>
                  </a:lnTo>
                  <a:lnTo>
                    <a:pt x="10444" y="18737"/>
                  </a:lnTo>
                  <a:lnTo>
                    <a:pt x="14306" y="19527"/>
                  </a:lnTo>
                  <a:lnTo>
                    <a:pt x="17334" y="19878"/>
                  </a:lnTo>
                  <a:lnTo>
                    <a:pt x="20625" y="19834"/>
                  </a:lnTo>
                  <a:lnTo>
                    <a:pt x="20712" y="19834"/>
                  </a:lnTo>
                  <a:lnTo>
                    <a:pt x="21283" y="19483"/>
                  </a:lnTo>
                  <a:lnTo>
                    <a:pt x="21327" y="19439"/>
                  </a:lnTo>
                  <a:lnTo>
                    <a:pt x="22204" y="18474"/>
                  </a:lnTo>
                  <a:lnTo>
                    <a:pt x="23959" y="15973"/>
                  </a:lnTo>
                  <a:lnTo>
                    <a:pt x="25627" y="13121"/>
                  </a:lnTo>
                  <a:lnTo>
                    <a:pt x="27207" y="9830"/>
                  </a:lnTo>
                  <a:lnTo>
                    <a:pt x="28435" y="6538"/>
                  </a:lnTo>
                  <a:lnTo>
                    <a:pt x="28699" y="6363"/>
                  </a:lnTo>
                  <a:lnTo>
                    <a:pt x="34930" y="5836"/>
                  </a:lnTo>
                  <a:lnTo>
                    <a:pt x="38221" y="5573"/>
                  </a:lnTo>
                  <a:lnTo>
                    <a:pt x="43618" y="5047"/>
                  </a:lnTo>
                  <a:lnTo>
                    <a:pt x="46777" y="4696"/>
                  </a:lnTo>
                  <a:lnTo>
                    <a:pt x="46821" y="4696"/>
                  </a:lnTo>
                  <a:lnTo>
                    <a:pt x="49059" y="4037"/>
                  </a:lnTo>
                  <a:lnTo>
                    <a:pt x="51868" y="3116"/>
                  </a:lnTo>
                  <a:lnTo>
                    <a:pt x="58318" y="1492"/>
                  </a:lnTo>
                  <a:lnTo>
                    <a:pt x="63935" y="351"/>
                  </a:lnTo>
                  <a:lnTo>
                    <a:pt x="64286" y="571"/>
                  </a:lnTo>
                  <a:lnTo>
                    <a:pt x="64505" y="1141"/>
                  </a:lnTo>
                  <a:lnTo>
                    <a:pt x="64330" y="5222"/>
                  </a:lnTo>
                  <a:lnTo>
                    <a:pt x="64330" y="5310"/>
                  </a:lnTo>
                  <a:lnTo>
                    <a:pt x="64373" y="5354"/>
                  </a:lnTo>
                  <a:lnTo>
                    <a:pt x="64417" y="5398"/>
                  </a:lnTo>
                  <a:lnTo>
                    <a:pt x="64549" y="5398"/>
                  </a:lnTo>
                  <a:lnTo>
                    <a:pt x="64593" y="5354"/>
                  </a:lnTo>
                  <a:lnTo>
                    <a:pt x="64637" y="5310"/>
                  </a:lnTo>
                  <a:lnTo>
                    <a:pt x="64681" y="5222"/>
                  </a:lnTo>
                  <a:lnTo>
                    <a:pt x="64856" y="1097"/>
                  </a:lnTo>
                  <a:lnTo>
                    <a:pt x="64856" y="1010"/>
                  </a:lnTo>
                  <a:lnTo>
                    <a:pt x="64549" y="395"/>
                  </a:lnTo>
                  <a:lnTo>
                    <a:pt x="64505" y="307"/>
                  </a:lnTo>
                  <a:lnTo>
                    <a:pt x="64022" y="44"/>
                  </a:lnTo>
                  <a:lnTo>
                    <a:pt x="63935"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1" name="Google Shape;7181;p166"/>
            <p:cNvSpPr/>
            <p:nvPr/>
          </p:nvSpPr>
          <p:spPr>
            <a:xfrm>
              <a:off x="3316325" y="744100"/>
              <a:ext cx="277575" cy="640675"/>
            </a:xfrm>
            <a:custGeom>
              <a:rect b="b" l="l" r="r" t="t"/>
              <a:pathLst>
                <a:path extrusionOk="0" h="25627" w="11103">
                  <a:moveTo>
                    <a:pt x="10883" y="1"/>
                  </a:moveTo>
                  <a:lnTo>
                    <a:pt x="10795" y="44"/>
                  </a:lnTo>
                  <a:lnTo>
                    <a:pt x="10751" y="88"/>
                  </a:lnTo>
                  <a:lnTo>
                    <a:pt x="10225" y="1098"/>
                  </a:lnTo>
                  <a:lnTo>
                    <a:pt x="7680" y="5793"/>
                  </a:lnTo>
                  <a:lnTo>
                    <a:pt x="6144" y="9698"/>
                  </a:lnTo>
                  <a:lnTo>
                    <a:pt x="4652" y="14437"/>
                  </a:lnTo>
                  <a:lnTo>
                    <a:pt x="2590" y="19483"/>
                  </a:lnTo>
                  <a:lnTo>
                    <a:pt x="1449" y="22950"/>
                  </a:lnTo>
                  <a:lnTo>
                    <a:pt x="45" y="25363"/>
                  </a:lnTo>
                  <a:lnTo>
                    <a:pt x="1" y="25451"/>
                  </a:lnTo>
                  <a:lnTo>
                    <a:pt x="1" y="25495"/>
                  </a:lnTo>
                  <a:lnTo>
                    <a:pt x="45" y="25583"/>
                  </a:lnTo>
                  <a:lnTo>
                    <a:pt x="89" y="25627"/>
                  </a:lnTo>
                  <a:lnTo>
                    <a:pt x="264" y="25627"/>
                  </a:lnTo>
                  <a:lnTo>
                    <a:pt x="352" y="25539"/>
                  </a:lnTo>
                  <a:lnTo>
                    <a:pt x="1756" y="23125"/>
                  </a:lnTo>
                  <a:lnTo>
                    <a:pt x="1800" y="23082"/>
                  </a:lnTo>
                  <a:lnTo>
                    <a:pt x="2941" y="19571"/>
                  </a:lnTo>
                  <a:lnTo>
                    <a:pt x="4959" y="14525"/>
                  </a:lnTo>
                  <a:lnTo>
                    <a:pt x="6451" y="9830"/>
                  </a:lnTo>
                  <a:lnTo>
                    <a:pt x="7987" y="5924"/>
                  </a:lnTo>
                  <a:lnTo>
                    <a:pt x="10532" y="1273"/>
                  </a:lnTo>
                  <a:lnTo>
                    <a:pt x="11059" y="264"/>
                  </a:lnTo>
                  <a:lnTo>
                    <a:pt x="11103" y="220"/>
                  </a:lnTo>
                  <a:lnTo>
                    <a:pt x="11103" y="132"/>
                  </a:lnTo>
                  <a:lnTo>
                    <a:pt x="11059" y="88"/>
                  </a:lnTo>
                  <a:lnTo>
                    <a:pt x="11015" y="44"/>
                  </a:lnTo>
                  <a:lnTo>
                    <a:pt x="10927"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2" name="Google Shape;7182;p166"/>
            <p:cNvSpPr/>
            <p:nvPr/>
          </p:nvSpPr>
          <p:spPr>
            <a:xfrm>
              <a:off x="3616925" y="2404975"/>
              <a:ext cx="1567650" cy="455275"/>
            </a:xfrm>
            <a:custGeom>
              <a:rect b="b" l="l" r="r" t="t"/>
              <a:pathLst>
                <a:path extrusionOk="0" h="18211" w="62706">
                  <a:moveTo>
                    <a:pt x="61696" y="0"/>
                  </a:moveTo>
                  <a:lnTo>
                    <a:pt x="60336" y="132"/>
                  </a:lnTo>
                  <a:lnTo>
                    <a:pt x="60292" y="176"/>
                  </a:lnTo>
                  <a:lnTo>
                    <a:pt x="57615" y="1448"/>
                  </a:lnTo>
                  <a:lnTo>
                    <a:pt x="51516" y="3116"/>
                  </a:lnTo>
                  <a:lnTo>
                    <a:pt x="48927" y="3686"/>
                  </a:lnTo>
                  <a:lnTo>
                    <a:pt x="44934" y="4081"/>
                  </a:lnTo>
                  <a:lnTo>
                    <a:pt x="41160" y="4388"/>
                  </a:lnTo>
                  <a:lnTo>
                    <a:pt x="36772" y="4783"/>
                  </a:lnTo>
                  <a:lnTo>
                    <a:pt x="33393" y="4959"/>
                  </a:lnTo>
                  <a:lnTo>
                    <a:pt x="30585" y="4871"/>
                  </a:lnTo>
                  <a:lnTo>
                    <a:pt x="30541" y="4871"/>
                  </a:lnTo>
                  <a:lnTo>
                    <a:pt x="29444" y="5047"/>
                  </a:lnTo>
                  <a:lnTo>
                    <a:pt x="29356" y="5090"/>
                  </a:lnTo>
                  <a:lnTo>
                    <a:pt x="29312" y="5134"/>
                  </a:lnTo>
                  <a:lnTo>
                    <a:pt x="28040" y="7679"/>
                  </a:lnTo>
                  <a:lnTo>
                    <a:pt x="26767" y="10268"/>
                  </a:lnTo>
                  <a:lnTo>
                    <a:pt x="25100" y="13121"/>
                  </a:lnTo>
                  <a:lnTo>
                    <a:pt x="23257" y="15797"/>
                  </a:lnTo>
                  <a:lnTo>
                    <a:pt x="22247" y="16982"/>
                  </a:lnTo>
                  <a:lnTo>
                    <a:pt x="21414" y="17596"/>
                  </a:lnTo>
                  <a:lnTo>
                    <a:pt x="20317" y="17860"/>
                  </a:lnTo>
                  <a:lnTo>
                    <a:pt x="17157" y="17860"/>
                  </a:lnTo>
                  <a:lnTo>
                    <a:pt x="14481" y="17640"/>
                  </a:lnTo>
                  <a:lnTo>
                    <a:pt x="10531" y="16807"/>
                  </a:lnTo>
                  <a:lnTo>
                    <a:pt x="7899" y="16236"/>
                  </a:lnTo>
                  <a:lnTo>
                    <a:pt x="2282" y="15534"/>
                  </a:lnTo>
                  <a:lnTo>
                    <a:pt x="219" y="14788"/>
                  </a:lnTo>
                  <a:lnTo>
                    <a:pt x="132" y="14788"/>
                  </a:lnTo>
                  <a:lnTo>
                    <a:pt x="88" y="14832"/>
                  </a:lnTo>
                  <a:lnTo>
                    <a:pt x="44" y="14832"/>
                  </a:lnTo>
                  <a:lnTo>
                    <a:pt x="0" y="14920"/>
                  </a:lnTo>
                  <a:lnTo>
                    <a:pt x="0" y="14964"/>
                  </a:lnTo>
                  <a:lnTo>
                    <a:pt x="0" y="15051"/>
                  </a:lnTo>
                  <a:lnTo>
                    <a:pt x="44" y="15095"/>
                  </a:lnTo>
                  <a:lnTo>
                    <a:pt x="88" y="15139"/>
                  </a:lnTo>
                  <a:lnTo>
                    <a:pt x="2194" y="15885"/>
                  </a:lnTo>
                  <a:lnTo>
                    <a:pt x="2238" y="15885"/>
                  </a:lnTo>
                  <a:lnTo>
                    <a:pt x="7811" y="16587"/>
                  </a:lnTo>
                  <a:lnTo>
                    <a:pt x="10444" y="17158"/>
                  </a:lnTo>
                  <a:lnTo>
                    <a:pt x="14437" y="17991"/>
                  </a:lnTo>
                  <a:lnTo>
                    <a:pt x="17157" y="18211"/>
                  </a:lnTo>
                  <a:lnTo>
                    <a:pt x="20404" y="18211"/>
                  </a:lnTo>
                  <a:lnTo>
                    <a:pt x="21501" y="17947"/>
                  </a:lnTo>
                  <a:lnTo>
                    <a:pt x="21589" y="17904"/>
                  </a:lnTo>
                  <a:lnTo>
                    <a:pt x="22467" y="17245"/>
                  </a:lnTo>
                  <a:lnTo>
                    <a:pt x="22511" y="17245"/>
                  </a:lnTo>
                  <a:lnTo>
                    <a:pt x="23564" y="16017"/>
                  </a:lnTo>
                  <a:lnTo>
                    <a:pt x="25363" y="13296"/>
                  </a:lnTo>
                  <a:lnTo>
                    <a:pt x="27074" y="10444"/>
                  </a:lnTo>
                  <a:lnTo>
                    <a:pt x="28347" y="7811"/>
                  </a:lnTo>
                  <a:lnTo>
                    <a:pt x="29576" y="5354"/>
                  </a:lnTo>
                  <a:lnTo>
                    <a:pt x="30585" y="5222"/>
                  </a:lnTo>
                  <a:lnTo>
                    <a:pt x="33393" y="5310"/>
                  </a:lnTo>
                  <a:lnTo>
                    <a:pt x="36816" y="5134"/>
                  </a:lnTo>
                  <a:lnTo>
                    <a:pt x="41204" y="4739"/>
                  </a:lnTo>
                  <a:lnTo>
                    <a:pt x="44934" y="4432"/>
                  </a:lnTo>
                  <a:lnTo>
                    <a:pt x="48971" y="4037"/>
                  </a:lnTo>
                  <a:lnTo>
                    <a:pt x="49015" y="4037"/>
                  </a:lnTo>
                  <a:lnTo>
                    <a:pt x="51604" y="3423"/>
                  </a:lnTo>
                  <a:lnTo>
                    <a:pt x="57703" y="1799"/>
                  </a:lnTo>
                  <a:lnTo>
                    <a:pt x="57747" y="1756"/>
                  </a:lnTo>
                  <a:lnTo>
                    <a:pt x="60424" y="483"/>
                  </a:lnTo>
                  <a:lnTo>
                    <a:pt x="61652" y="351"/>
                  </a:lnTo>
                  <a:lnTo>
                    <a:pt x="61872" y="571"/>
                  </a:lnTo>
                  <a:lnTo>
                    <a:pt x="62223" y="1799"/>
                  </a:lnTo>
                  <a:lnTo>
                    <a:pt x="62354" y="4037"/>
                  </a:lnTo>
                  <a:lnTo>
                    <a:pt x="62354" y="4125"/>
                  </a:lnTo>
                  <a:lnTo>
                    <a:pt x="62398" y="4169"/>
                  </a:lnTo>
                  <a:lnTo>
                    <a:pt x="62486" y="4213"/>
                  </a:lnTo>
                  <a:lnTo>
                    <a:pt x="62618" y="4213"/>
                  </a:lnTo>
                  <a:lnTo>
                    <a:pt x="62661" y="4169"/>
                  </a:lnTo>
                  <a:lnTo>
                    <a:pt x="62705" y="4081"/>
                  </a:lnTo>
                  <a:lnTo>
                    <a:pt x="62705" y="4037"/>
                  </a:lnTo>
                  <a:lnTo>
                    <a:pt x="62574" y="1799"/>
                  </a:lnTo>
                  <a:lnTo>
                    <a:pt x="62530" y="1756"/>
                  </a:lnTo>
                  <a:lnTo>
                    <a:pt x="62223" y="439"/>
                  </a:lnTo>
                  <a:lnTo>
                    <a:pt x="62179" y="351"/>
                  </a:lnTo>
                  <a:lnTo>
                    <a:pt x="61828" y="44"/>
                  </a:lnTo>
                  <a:lnTo>
                    <a:pt x="61784"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3" name="Google Shape;7183;p166"/>
            <p:cNvSpPr/>
            <p:nvPr/>
          </p:nvSpPr>
          <p:spPr>
            <a:xfrm>
              <a:off x="3272450" y="748500"/>
              <a:ext cx="287450" cy="706500"/>
            </a:xfrm>
            <a:custGeom>
              <a:rect b="b" l="l" r="r" t="t"/>
              <a:pathLst>
                <a:path extrusionOk="0" h="28260" w="11498">
                  <a:moveTo>
                    <a:pt x="11278" y="0"/>
                  </a:moveTo>
                  <a:lnTo>
                    <a:pt x="11234" y="44"/>
                  </a:lnTo>
                  <a:lnTo>
                    <a:pt x="11190" y="88"/>
                  </a:lnTo>
                  <a:lnTo>
                    <a:pt x="9961" y="2677"/>
                  </a:lnTo>
                  <a:lnTo>
                    <a:pt x="8513" y="5046"/>
                  </a:lnTo>
                  <a:lnTo>
                    <a:pt x="8513" y="5090"/>
                  </a:lnTo>
                  <a:lnTo>
                    <a:pt x="7109" y="8732"/>
                  </a:lnTo>
                  <a:lnTo>
                    <a:pt x="5705" y="13120"/>
                  </a:lnTo>
                  <a:lnTo>
                    <a:pt x="4476" y="16324"/>
                  </a:lnTo>
                  <a:lnTo>
                    <a:pt x="3160" y="19176"/>
                  </a:lnTo>
                  <a:lnTo>
                    <a:pt x="1317" y="24617"/>
                  </a:lnTo>
                  <a:lnTo>
                    <a:pt x="1" y="27294"/>
                  </a:lnTo>
                  <a:lnTo>
                    <a:pt x="1" y="27338"/>
                  </a:lnTo>
                  <a:lnTo>
                    <a:pt x="1" y="28083"/>
                  </a:lnTo>
                  <a:lnTo>
                    <a:pt x="1" y="28171"/>
                  </a:lnTo>
                  <a:lnTo>
                    <a:pt x="44" y="28215"/>
                  </a:lnTo>
                  <a:lnTo>
                    <a:pt x="88" y="28259"/>
                  </a:lnTo>
                  <a:lnTo>
                    <a:pt x="220" y="28259"/>
                  </a:lnTo>
                  <a:lnTo>
                    <a:pt x="308" y="28215"/>
                  </a:lnTo>
                  <a:lnTo>
                    <a:pt x="308" y="28171"/>
                  </a:lnTo>
                  <a:lnTo>
                    <a:pt x="352" y="28083"/>
                  </a:lnTo>
                  <a:lnTo>
                    <a:pt x="352" y="27381"/>
                  </a:lnTo>
                  <a:lnTo>
                    <a:pt x="1668" y="24792"/>
                  </a:lnTo>
                  <a:lnTo>
                    <a:pt x="1668" y="24749"/>
                  </a:lnTo>
                  <a:lnTo>
                    <a:pt x="3511" y="19307"/>
                  </a:lnTo>
                  <a:lnTo>
                    <a:pt x="4784" y="16455"/>
                  </a:lnTo>
                  <a:lnTo>
                    <a:pt x="6012" y="13252"/>
                  </a:lnTo>
                  <a:lnTo>
                    <a:pt x="7416" y="8864"/>
                  </a:lnTo>
                  <a:lnTo>
                    <a:pt x="8821" y="5222"/>
                  </a:lnTo>
                  <a:lnTo>
                    <a:pt x="10269" y="2808"/>
                  </a:lnTo>
                  <a:lnTo>
                    <a:pt x="11497" y="263"/>
                  </a:lnTo>
                  <a:lnTo>
                    <a:pt x="11497" y="176"/>
                  </a:lnTo>
                  <a:lnTo>
                    <a:pt x="11497" y="132"/>
                  </a:lnTo>
                  <a:lnTo>
                    <a:pt x="11453" y="44"/>
                  </a:lnTo>
                  <a:lnTo>
                    <a:pt x="11409"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4" name="Google Shape;7184;p166"/>
            <p:cNvSpPr/>
            <p:nvPr/>
          </p:nvSpPr>
          <p:spPr>
            <a:xfrm>
              <a:off x="4211500" y="2486150"/>
              <a:ext cx="884200" cy="333525"/>
            </a:xfrm>
            <a:custGeom>
              <a:rect b="b" l="l" r="r" t="t"/>
              <a:pathLst>
                <a:path extrusionOk="0" h="13341" w="35368">
                  <a:moveTo>
                    <a:pt x="34929" y="1"/>
                  </a:moveTo>
                  <a:lnTo>
                    <a:pt x="31287" y="1098"/>
                  </a:lnTo>
                  <a:lnTo>
                    <a:pt x="27645" y="1931"/>
                  </a:lnTo>
                  <a:lnTo>
                    <a:pt x="24310" y="2326"/>
                  </a:lnTo>
                  <a:lnTo>
                    <a:pt x="20668" y="2765"/>
                  </a:lnTo>
                  <a:lnTo>
                    <a:pt x="17728" y="3072"/>
                  </a:lnTo>
                  <a:lnTo>
                    <a:pt x="12726" y="3379"/>
                  </a:lnTo>
                  <a:lnTo>
                    <a:pt x="8864" y="3292"/>
                  </a:lnTo>
                  <a:lnTo>
                    <a:pt x="6802" y="3423"/>
                  </a:lnTo>
                  <a:lnTo>
                    <a:pt x="6758" y="3467"/>
                  </a:lnTo>
                  <a:lnTo>
                    <a:pt x="5924" y="3818"/>
                  </a:lnTo>
                  <a:lnTo>
                    <a:pt x="5880" y="3862"/>
                  </a:lnTo>
                  <a:lnTo>
                    <a:pt x="5222" y="4564"/>
                  </a:lnTo>
                  <a:lnTo>
                    <a:pt x="5178" y="4608"/>
                  </a:lnTo>
                  <a:lnTo>
                    <a:pt x="4213" y="6319"/>
                  </a:lnTo>
                  <a:lnTo>
                    <a:pt x="1317" y="11322"/>
                  </a:lnTo>
                  <a:lnTo>
                    <a:pt x="44" y="13077"/>
                  </a:lnTo>
                  <a:lnTo>
                    <a:pt x="0" y="13121"/>
                  </a:lnTo>
                  <a:lnTo>
                    <a:pt x="0" y="13208"/>
                  </a:lnTo>
                  <a:lnTo>
                    <a:pt x="44" y="13252"/>
                  </a:lnTo>
                  <a:lnTo>
                    <a:pt x="88" y="13340"/>
                  </a:lnTo>
                  <a:lnTo>
                    <a:pt x="264" y="13340"/>
                  </a:lnTo>
                  <a:lnTo>
                    <a:pt x="307" y="13296"/>
                  </a:lnTo>
                  <a:lnTo>
                    <a:pt x="1624" y="11497"/>
                  </a:lnTo>
                  <a:lnTo>
                    <a:pt x="4520" y="6495"/>
                  </a:lnTo>
                  <a:lnTo>
                    <a:pt x="5485" y="4783"/>
                  </a:lnTo>
                  <a:lnTo>
                    <a:pt x="6100" y="4125"/>
                  </a:lnTo>
                  <a:lnTo>
                    <a:pt x="6890" y="3774"/>
                  </a:lnTo>
                  <a:lnTo>
                    <a:pt x="8864" y="3643"/>
                  </a:lnTo>
                  <a:lnTo>
                    <a:pt x="12770" y="3730"/>
                  </a:lnTo>
                  <a:lnTo>
                    <a:pt x="17728" y="3423"/>
                  </a:lnTo>
                  <a:lnTo>
                    <a:pt x="20712" y="3116"/>
                  </a:lnTo>
                  <a:lnTo>
                    <a:pt x="24354" y="2677"/>
                  </a:lnTo>
                  <a:lnTo>
                    <a:pt x="27689" y="2282"/>
                  </a:lnTo>
                  <a:lnTo>
                    <a:pt x="27733" y="2282"/>
                  </a:lnTo>
                  <a:lnTo>
                    <a:pt x="31419" y="1405"/>
                  </a:lnTo>
                  <a:lnTo>
                    <a:pt x="34885" y="352"/>
                  </a:lnTo>
                  <a:lnTo>
                    <a:pt x="35017" y="746"/>
                  </a:lnTo>
                  <a:lnTo>
                    <a:pt x="34534" y="2370"/>
                  </a:lnTo>
                  <a:lnTo>
                    <a:pt x="34534" y="2458"/>
                  </a:lnTo>
                  <a:lnTo>
                    <a:pt x="34534" y="2502"/>
                  </a:lnTo>
                  <a:lnTo>
                    <a:pt x="34578" y="2546"/>
                  </a:lnTo>
                  <a:lnTo>
                    <a:pt x="34666" y="2589"/>
                  </a:lnTo>
                  <a:lnTo>
                    <a:pt x="34798" y="2589"/>
                  </a:lnTo>
                  <a:lnTo>
                    <a:pt x="34841" y="2546"/>
                  </a:lnTo>
                  <a:lnTo>
                    <a:pt x="34885" y="2458"/>
                  </a:lnTo>
                  <a:lnTo>
                    <a:pt x="35368" y="790"/>
                  </a:lnTo>
                  <a:lnTo>
                    <a:pt x="35368" y="703"/>
                  </a:lnTo>
                  <a:lnTo>
                    <a:pt x="35149" y="88"/>
                  </a:lnTo>
                  <a:lnTo>
                    <a:pt x="35061"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5" name="Google Shape;7185;p166"/>
            <p:cNvSpPr/>
            <p:nvPr/>
          </p:nvSpPr>
          <p:spPr>
            <a:xfrm>
              <a:off x="3623500" y="2804275"/>
              <a:ext cx="496975" cy="77925"/>
            </a:xfrm>
            <a:custGeom>
              <a:rect b="b" l="l" r="r" t="t"/>
              <a:pathLst>
                <a:path extrusionOk="0" h="3117" w="19879">
                  <a:moveTo>
                    <a:pt x="88" y="1"/>
                  </a:moveTo>
                  <a:lnTo>
                    <a:pt x="44" y="45"/>
                  </a:lnTo>
                  <a:lnTo>
                    <a:pt x="0" y="89"/>
                  </a:lnTo>
                  <a:lnTo>
                    <a:pt x="0" y="176"/>
                  </a:lnTo>
                  <a:lnTo>
                    <a:pt x="0" y="220"/>
                  </a:lnTo>
                  <a:lnTo>
                    <a:pt x="44" y="308"/>
                  </a:lnTo>
                  <a:lnTo>
                    <a:pt x="88" y="352"/>
                  </a:lnTo>
                  <a:lnTo>
                    <a:pt x="1756" y="922"/>
                  </a:lnTo>
                  <a:lnTo>
                    <a:pt x="1799" y="922"/>
                  </a:lnTo>
                  <a:lnTo>
                    <a:pt x="7504" y="1756"/>
                  </a:lnTo>
                  <a:lnTo>
                    <a:pt x="10795" y="2458"/>
                  </a:lnTo>
                  <a:lnTo>
                    <a:pt x="13867" y="2985"/>
                  </a:lnTo>
                  <a:lnTo>
                    <a:pt x="16982" y="3116"/>
                  </a:lnTo>
                  <a:lnTo>
                    <a:pt x="19703" y="2941"/>
                  </a:lnTo>
                  <a:lnTo>
                    <a:pt x="19747" y="2941"/>
                  </a:lnTo>
                  <a:lnTo>
                    <a:pt x="19834" y="2897"/>
                  </a:lnTo>
                  <a:lnTo>
                    <a:pt x="19834" y="2809"/>
                  </a:lnTo>
                  <a:lnTo>
                    <a:pt x="19878" y="2765"/>
                  </a:lnTo>
                  <a:lnTo>
                    <a:pt x="19834" y="2678"/>
                  </a:lnTo>
                  <a:lnTo>
                    <a:pt x="19790" y="2634"/>
                  </a:lnTo>
                  <a:lnTo>
                    <a:pt x="19659" y="2590"/>
                  </a:lnTo>
                  <a:lnTo>
                    <a:pt x="16982" y="2765"/>
                  </a:lnTo>
                  <a:lnTo>
                    <a:pt x="13910" y="2634"/>
                  </a:lnTo>
                  <a:lnTo>
                    <a:pt x="10883" y="2107"/>
                  </a:lnTo>
                  <a:lnTo>
                    <a:pt x="7592" y="1405"/>
                  </a:lnTo>
                  <a:lnTo>
                    <a:pt x="1887" y="615"/>
                  </a:lnTo>
                  <a:lnTo>
                    <a:pt x="220"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6" name="Google Shape;7186;p166"/>
            <p:cNvSpPr/>
            <p:nvPr/>
          </p:nvSpPr>
          <p:spPr>
            <a:xfrm>
              <a:off x="3251600" y="756175"/>
              <a:ext cx="275375" cy="692225"/>
            </a:xfrm>
            <a:custGeom>
              <a:rect b="b" l="l" r="r" t="t"/>
              <a:pathLst>
                <a:path extrusionOk="0" h="27689" w="11015">
                  <a:moveTo>
                    <a:pt x="10795" y="0"/>
                  </a:moveTo>
                  <a:lnTo>
                    <a:pt x="10752" y="44"/>
                  </a:lnTo>
                  <a:lnTo>
                    <a:pt x="10708" y="88"/>
                  </a:lnTo>
                  <a:lnTo>
                    <a:pt x="10313" y="834"/>
                  </a:lnTo>
                  <a:lnTo>
                    <a:pt x="8470" y="4213"/>
                  </a:lnTo>
                  <a:lnTo>
                    <a:pt x="7153" y="7592"/>
                  </a:lnTo>
                  <a:lnTo>
                    <a:pt x="5837" y="11716"/>
                  </a:lnTo>
                  <a:lnTo>
                    <a:pt x="4652" y="14744"/>
                  </a:lnTo>
                  <a:lnTo>
                    <a:pt x="3336" y="17333"/>
                  </a:lnTo>
                  <a:lnTo>
                    <a:pt x="3336" y="17377"/>
                  </a:lnTo>
                  <a:lnTo>
                    <a:pt x="2370" y="20185"/>
                  </a:lnTo>
                  <a:lnTo>
                    <a:pt x="1010" y="24485"/>
                  </a:lnTo>
                  <a:lnTo>
                    <a:pt x="176" y="26460"/>
                  </a:lnTo>
                  <a:lnTo>
                    <a:pt x="176" y="26504"/>
                  </a:lnTo>
                  <a:lnTo>
                    <a:pt x="1" y="27469"/>
                  </a:lnTo>
                  <a:lnTo>
                    <a:pt x="1" y="27557"/>
                  </a:lnTo>
                  <a:lnTo>
                    <a:pt x="45" y="27601"/>
                  </a:lnTo>
                  <a:lnTo>
                    <a:pt x="89" y="27645"/>
                  </a:lnTo>
                  <a:lnTo>
                    <a:pt x="176" y="27689"/>
                  </a:lnTo>
                  <a:lnTo>
                    <a:pt x="308" y="27645"/>
                  </a:lnTo>
                  <a:lnTo>
                    <a:pt x="352" y="27557"/>
                  </a:lnTo>
                  <a:lnTo>
                    <a:pt x="484" y="26592"/>
                  </a:lnTo>
                  <a:lnTo>
                    <a:pt x="1361" y="24617"/>
                  </a:lnTo>
                  <a:lnTo>
                    <a:pt x="1361" y="24573"/>
                  </a:lnTo>
                  <a:lnTo>
                    <a:pt x="2678" y="20317"/>
                  </a:lnTo>
                  <a:lnTo>
                    <a:pt x="3643" y="17465"/>
                  </a:lnTo>
                  <a:lnTo>
                    <a:pt x="4959" y="14876"/>
                  </a:lnTo>
                  <a:lnTo>
                    <a:pt x="6144" y="11804"/>
                  </a:lnTo>
                  <a:lnTo>
                    <a:pt x="7461" y="7679"/>
                  </a:lnTo>
                  <a:lnTo>
                    <a:pt x="8777" y="4344"/>
                  </a:lnTo>
                  <a:lnTo>
                    <a:pt x="10620" y="1009"/>
                  </a:lnTo>
                  <a:lnTo>
                    <a:pt x="11015" y="264"/>
                  </a:lnTo>
                  <a:lnTo>
                    <a:pt x="11015" y="176"/>
                  </a:lnTo>
                  <a:lnTo>
                    <a:pt x="11015" y="132"/>
                  </a:lnTo>
                  <a:lnTo>
                    <a:pt x="11015" y="44"/>
                  </a:lnTo>
                  <a:lnTo>
                    <a:pt x="10927"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7" name="Google Shape;7187;p166"/>
            <p:cNvSpPr/>
            <p:nvPr/>
          </p:nvSpPr>
          <p:spPr>
            <a:xfrm>
              <a:off x="3658600" y="1953000"/>
              <a:ext cx="737225" cy="323650"/>
            </a:xfrm>
            <a:custGeom>
              <a:rect b="b" l="l" r="r" t="t"/>
              <a:pathLst>
                <a:path extrusionOk="0" h="12946" w="29489">
                  <a:moveTo>
                    <a:pt x="11760" y="1"/>
                  </a:moveTo>
                  <a:lnTo>
                    <a:pt x="11629" y="45"/>
                  </a:lnTo>
                  <a:lnTo>
                    <a:pt x="11278" y="220"/>
                  </a:lnTo>
                  <a:lnTo>
                    <a:pt x="11234" y="264"/>
                  </a:lnTo>
                  <a:lnTo>
                    <a:pt x="11190" y="308"/>
                  </a:lnTo>
                  <a:lnTo>
                    <a:pt x="11058" y="703"/>
                  </a:lnTo>
                  <a:lnTo>
                    <a:pt x="11058" y="834"/>
                  </a:lnTo>
                  <a:lnTo>
                    <a:pt x="12287" y="3994"/>
                  </a:lnTo>
                  <a:lnTo>
                    <a:pt x="12550" y="6539"/>
                  </a:lnTo>
                  <a:lnTo>
                    <a:pt x="12112" y="8733"/>
                  </a:lnTo>
                  <a:lnTo>
                    <a:pt x="11102" y="11190"/>
                  </a:lnTo>
                  <a:lnTo>
                    <a:pt x="10620" y="11804"/>
                  </a:lnTo>
                  <a:lnTo>
                    <a:pt x="10225" y="12068"/>
                  </a:lnTo>
                  <a:lnTo>
                    <a:pt x="6670" y="12507"/>
                  </a:lnTo>
                  <a:lnTo>
                    <a:pt x="2721" y="12594"/>
                  </a:lnTo>
                  <a:lnTo>
                    <a:pt x="2195" y="12243"/>
                  </a:lnTo>
                  <a:lnTo>
                    <a:pt x="2151" y="12199"/>
                  </a:lnTo>
                  <a:lnTo>
                    <a:pt x="1756" y="12024"/>
                  </a:lnTo>
                  <a:lnTo>
                    <a:pt x="834" y="9610"/>
                  </a:lnTo>
                  <a:lnTo>
                    <a:pt x="790" y="9523"/>
                  </a:lnTo>
                  <a:lnTo>
                    <a:pt x="308" y="9128"/>
                  </a:lnTo>
                  <a:lnTo>
                    <a:pt x="220" y="9084"/>
                  </a:lnTo>
                  <a:lnTo>
                    <a:pt x="88" y="9084"/>
                  </a:lnTo>
                  <a:lnTo>
                    <a:pt x="44" y="9128"/>
                  </a:lnTo>
                  <a:lnTo>
                    <a:pt x="0" y="9172"/>
                  </a:lnTo>
                  <a:lnTo>
                    <a:pt x="0" y="9259"/>
                  </a:lnTo>
                  <a:lnTo>
                    <a:pt x="0" y="9303"/>
                  </a:lnTo>
                  <a:lnTo>
                    <a:pt x="44" y="9391"/>
                  </a:lnTo>
                  <a:lnTo>
                    <a:pt x="527" y="9786"/>
                  </a:lnTo>
                  <a:lnTo>
                    <a:pt x="1492" y="12199"/>
                  </a:lnTo>
                  <a:lnTo>
                    <a:pt x="1580" y="12331"/>
                  </a:lnTo>
                  <a:lnTo>
                    <a:pt x="1975" y="12507"/>
                  </a:lnTo>
                  <a:lnTo>
                    <a:pt x="2589" y="12945"/>
                  </a:lnTo>
                  <a:lnTo>
                    <a:pt x="2677" y="12945"/>
                  </a:lnTo>
                  <a:lnTo>
                    <a:pt x="6714" y="12858"/>
                  </a:lnTo>
                  <a:lnTo>
                    <a:pt x="10312" y="12419"/>
                  </a:lnTo>
                  <a:lnTo>
                    <a:pt x="10400" y="12419"/>
                  </a:lnTo>
                  <a:lnTo>
                    <a:pt x="10839" y="12068"/>
                  </a:lnTo>
                  <a:lnTo>
                    <a:pt x="10883" y="12024"/>
                  </a:lnTo>
                  <a:lnTo>
                    <a:pt x="11366" y="11366"/>
                  </a:lnTo>
                  <a:lnTo>
                    <a:pt x="11409" y="11322"/>
                  </a:lnTo>
                  <a:lnTo>
                    <a:pt x="12419" y="8865"/>
                  </a:lnTo>
                  <a:lnTo>
                    <a:pt x="12463" y="8821"/>
                  </a:lnTo>
                  <a:lnTo>
                    <a:pt x="12857" y="6583"/>
                  </a:lnTo>
                  <a:lnTo>
                    <a:pt x="12901" y="6539"/>
                  </a:lnTo>
                  <a:lnTo>
                    <a:pt x="12638" y="3906"/>
                  </a:lnTo>
                  <a:lnTo>
                    <a:pt x="12594" y="3862"/>
                  </a:lnTo>
                  <a:lnTo>
                    <a:pt x="11409" y="747"/>
                  </a:lnTo>
                  <a:lnTo>
                    <a:pt x="11497" y="483"/>
                  </a:lnTo>
                  <a:lnTo>
                    <a:pt x="11717" y="352"/>
                  </a:lnTo>
                  <a:lnTo>
                    <a:pt x="15052" y="1185"/>
                  </a:lnTo>
                  <a:lnTo>
                    <a:pt x="17553" y="2677"/>
                  </a:lnTo>
                  <a:lnTo>
                    <a:pt x="22116" y="5003"/>
                  </a:lnTo>
                  <a:lnTo>
                    <a:pt x="22204" y="5003"/>
                  </a:lnTo>
                  <a:lnTo>
                    <a:pt x="23477" y="4915"/>
                  </a:lnTo>
                  <a:lnTo>
                    <a:pt x="29357" y="3555"/>
                  </a:lnTo>
                  <a:lnTo>
                    <a:pt x="29444" y="3555"/>
                  </a:lnTo>
                  <a:lnTo>
                    <a:pt x="29488" y="3511"/>
                  </a:lnTo>
                  <a:lnTo>
                    <a:pt x="29488" y="3423"/>
                  </a:lnTo>
                  <a:lnTo>
                    <a:pt x="29488" y="3379"/>
                  </a:lnTo>
                  <a:lnTo>
                    <a:pt x="29444" y="3292"/>
                  </a:lnTo>
                  <a:lnTo>
                    <a:pt x="29400" y="3248"/>
                  </a:lnTo>
                  <a:lnTo>
                    <a:pt x="29357" y="3204"/>
                  </a:lnTo>
                  <a:lnTo>
                    <a:pt x="29269" y="3248"/>
                  </a:lnTo>
                  <a:lnTo>
                    <a:pt x="23433" y="4564"/>
                  </a:lnTo>
                  <a:lnTo>
                    <a:pt x="22204" y="4652"/>
                  </a:lnTo>
                  <a:lnTo>
                    <a:pt x="17684" y="2370"/>
                  </a:lnTo>
                  <a:lnTo>
                    <a:pt x="15183" y="878"/>
                  </a:lnTo>
                  <a:lnTo>
                    <a:pt x="15139" y="878"/>
                  </a:lnTo>
                  <a:lnTo>
                    <a:pt x="11760"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8" name="Google Shape;7188;p166"/>
            <p:cNvSpPr/>
            <p:nvPr/>
          </p:nvSpPr>
          <p:spPr>
            <a:xfrm>
              <a:off x="3550000" y="2139500"/>
              <a:ext cx="25" cy="25"/>
            </a:xfrm>
            <a:custGeom>
              <a:rect b="b" l="l" r="r" t="t"/>
              <a:pathLst>
                <a:path extrusionOk="0" h="1" w="1">
                  <a:moveTo>
                    <a:pt x="0" y="0"/>
                  </a:moveTo>
                  <a:lnTo>
                    <a:pt x="0"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9" name="Google Shape;7189;p166"/>
            <p:cNvSpPr/>
            <p:nvPr/>
          </p:nvSpPr>
          <p:spPr>
            <a:xfrm>
              <a:off x="3550000" y="2139500"/>
              <a:ext cx="25" cy="25"/>
            </a:xfrm>
            <a:custGeom>
              <a:rect b="b" l="l" r="r" t="t"/>
              <a:pathLst>
                <a:path extrusionOk="0" fill="none" h="1" w="1">
                  <a:moveTo>
                    <a:pt x="0" y="0"/>
                  </a:moveTo>
                  <a:lnTo>
                    <a:pt x="0" y="0"/>
                  </a:lnTo>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0" name="Google Shape;7190;p166"/>
            <p:cNvSpPr/>
            <p:nvPr/>
          </p:nvSpPr>
          <p:spPr>
            <a:xfrm>
              <a:off x="3643250" y="872450"/>
              <a:ext cx="522200" cy="829375"/>
            </a:xfrm>
            <a:custGeom>
              <a:rect b="b" l="l" r="r" t="t"/>
              <a:pathLst>
                <a:path extrusionOk="0" h="33175" w="20888">
                  <a:moveTo>
                    <a:pt x="20668" y="1"/>
                  </a:moveTo>
                  <a:lnTo>
                    <a:pt x="20624" y="44"/>
                  </a:lnTo>
                  <a:lnTo>
                    <a:pt x="20580" y="88"/>
                  </a:lnTo>
                  <a:lnTo>
                    <a:pt x="16850" y="5178"/>
                  </a:lnTo>
                  <a:lnTo>
                    <a:pt x="14525" y="7943"/>
                  </a:lnTo>
                  <a:lnTo>
                    <a:pt x="11672" y="11146"/>
                  </a:lnTo>
                  <a:lnTo>
                    <a:pt x="9522" y="13823"/>
                  </a:lnTo>
                  <a:lnTo>
                    <a:pt x="9522" y="13867"/>
                  </a:lnTo>
                  <a:lnTo>
                    <a:pt x="8732" y="15227"/>
                  </a:lnTo>
                  <a:lnTo>
                    <a:pt x="8689" y="15315"/>
                  </a:lnTo>
                  <a:lnTo>
                    <a:pt x="8513" y="16851"/>
                  </a:lnTo>
                  <a:lnTo>
                    <a:pt x="8601" y="18869"/>
                  </a:lnTo>
                  <a:lnTo>
                    <a:pt x="8425" y="19220"/>
                  </a:lnTo>
                  <a:lnTo>
                    <a:pt x="5134" y="21677"/>
                  </a:lnTo>
                  <a:lnTo>
                    <a:pt x="5090" y="21765"/>
                  </a:lnTo>
                  <a:lnTo>
                    <a:pt x="4037" y="24617"/>
                  </a:lnTo>
                  <a:lnTo>
                    <a:pt x="3160" y="27865"/>
                  </a:lnTo>
                  <a:lnTo>
                    <a:pt x="2326" y="30892"/>
                  </a:lnTo>
                  <a:lnTo>
                    <a:pt x="1536" y="32253"/>
                  </a:lnTo>
                  <a:lnTo>
                    <a:pt x="483" y="32779"/>
                  </a:lnTo>
                  <a:lnTo>
                    <a:pt x="220" y="32691"/>
                  </a:lnTo>
                  <a:lnTo>
                    <a:pt x="88" y="32691"/>
                  </a:lnTo>
                  <a:lnTo>
                    <a:pt x="44" y="32735"/>
                  </a:lnTo>
                  <a:lnTo>
                    <a:pt x="0" y="32779"/>
                  </a:lnTo>
                  <a:lnTo>
                    <a:pt x="0" y="32867"/>
                  </a:lnTo>
                  <a:lnTo>
                    <a:pt x="0" y="32911"/>
                  </a:lnTo>
                  <a:lnTo>
                    <a:pt x="44" y="32955"/>
                  </a:lnTo>
                  <a:lnTo>
                    <a:pt x="88" y="32999"/>
                  </a:lnTo>
                  <a:lnTo>
                    <a:pt x="439" y="33130"/>
                  </a:lnTo>
                  <a:lnTo>
                    <a:pt x="483" y="33174"/>
                  </a:lnTo>
                  <a:lnTo>
                    <a:pt x="571" y="33130"/>
                  </a:lnTo>
                  <a:lnTo>
                    <a:pt x="1755" y="32516"/>
                  </a:lnTo>
                  <a:lnTo>
                    <a:pt x="1799" y="32472"/>
                  </a:lnTo>
                  <a:lnTo>
                    <a:pt x="2677" y="31068"/>
                  </a:lnTo>
                  <a:lnTo>
                    <a:pt x="2677" y="31024"/>
                  </a:lnTo>
                  <a:lnTo>
                    <a:pt x="3511" y="27952"/>
                  </a:lnTo>
                  <a:lnTo>
                    <a:pt x="4388" y="24705"/>
                  </a:lnTo>
                  <a:lnTo>
                    <a:pt x="5397" y="21941"/>
                  </a:lnTo>
                  <a:lnTo>
                    <a:pt x="8645" y="19483"/>
                  </a:lnTo>
                  <a:lnTo>
                    <a:pt x="8689" y="19396"/>
                  </a:lnTo>
                  <a:lnTo>
                    <a:pt x="8908" y="18957"/>
                  </a:lnTo>
                  <a:lnTo>
                    <a:pt x="8952" y="18869"/>
                  </a:lnTo>
                  <a:lnTo>
                    <a:pt x="8864" y="16851"/>
                  </a:lnTo>
                  <a:lnTo>
                    <a:pt x="9040" y="15359"/>
                  </a:lnTo>
                  <a:lnTo>
                    <a:pt x="9786" y="14042"/>
                  </a:lnTo>
                  <a:lnTo>
                    <a:pt x="11936" y="11366"/>
                  </a:lnTo>
                  <a:lnTo>
                    <a:pt x="14788" y="8162"/>
                  </a:lnTo>
                  <a:lnTo>
                    <a:pt x="17114" y="5398"/>
                  </a:lnTo>
                  <a:lnTo>
                    <a:pt x="20843" y="308"/>
                  </a:lnTo>
                  <a:lnTo>
                    <a:pt x="20887" y="220"/>
                  </a:lnTo>
                  <a:lnTo>
                    <a:pt x="20887" y="176"/>
                  </a:lnTo>
                  <a:lnTo>
                    <a:pt x="20887" y="88"/>
                  </a:lnTo>
                  <a:lnTo>
                    <a:pt x="20800" y="44"/>
                  </a:lnTo>
                  <a:lnTo>
                    <a:pt x="20756"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1" name="Google Shape;7191;p166"/>
            <p:cNvSpPr/>
            <p:nvPr/>
          </p:nvSpPr>
          <p:spPr>
            <a:xfrm>
              <a:off x="3612525" y="2141700"/>
              <a:ext cx="1811200" cy="630800"/>
            </a:xfrm>
            <a:custGeom>
              <a:rect b="b" l="l" r="r" t="t"/>
              <a:pathLst>
                <a:path extrusionOk="0" h="25232" w="72448">
                  <a:moveTo>
                    <a:pt x="69288" y="0"/>
                  </a:moveTo>
                  <a:lnTo>
                    <a:pt x="66655" y="483"/>
                  </a:lnTo>
                  <a:lnTo>
                    <a:pt x="66611" y="483"/>
                  </a:lnTo>
                  <a:lnTo>
                    <a:pt x="63627" y="1448"/>
                  </a:lnTo>
                  <a:lnTo>
                    <a:pt x="59546" y="2940"/>
                  </a:lnTo>
                  <a:lnTo>
                    <a:pt x="57967" y="3598"/>
                  </a:lnTo>
                  <a:lnTo>
                    <a:pt x="54149" y="3642"/>
                  </a:lnTo>
                  <a:lnTo>
                    <a:pt x="52394" y="3686"/>
                  </a:lnTo>
                  <a:lnTo>
                    <a:pt x="52306" y="3730"/>
                  </a:lnTo>
                  <a:lnTo>
                    <a:pt x="46865" y="6407"/>
                  </a:lnTo>
                  <a:lnTo>
                    <a:pt x="45154" y="7328"/>
                  </a:lnTo>
                  <a:lnTo>
                    <a:pt x="39142" y="8425"/>
                  </a:lnTo>
                  <a:lnTo>
                    <a:pt x="35324" y="8996"/>
                  </a:lnTo>
                  <a:lnTo>
                    <a:pt x="32033" y="9566"/>
                  </a:lnTo>
                  <a:lnTo>
                    <a:pt x="28128" y="10356"/>
                  </a:lnTo>
                  <a:lnTo>
                    <a:pt x="27206" y="10751"/>
                  </a:lnTo>
                  <a:lnTo>
                    <a:pt x="27119" y="10795"/>
                  </a:lnTo>
                  <a:lnTo>
                    <a:pt x="26855" y="11190"/>
                  </a:lnTo>
                  <a:lnTo>
                    <a:pt x="26812" y="11233"/>
                  </a:lnTo>
                  <a:lnTo>
                    <a:pt x="25363" y="16718"/>
                  </a:lnTo>
                  <a:lnTo>
                    <a:pt x="24091" y="19527"/>
                  </a:lnTo>
                  <a:lnTo>
                    <a:pt x="22423" y="22379"/>
                  </a:lnTo>
                  <a:lnTo>
                    <a:pt x="21063" y="24573"/>
                  </a:lnTo>
                  <a:lnTo>
                    <a:pt x="20668" y="24836"/>
                  </a:lnTo>
                  <a:lnTo>
                    <a:pt x="14964" y="23915"/>
                  </a:lnTo>
                  <a:lnTo>
                    <a:pt x="10269" y="22818"/>
                  </a:lnTo>
                  <a:lnTo>
                    <a:pt x="6802" y="22204"/>
                  </a:lnTo>
                  <a:lnTo>
                    <a:pt x="6758" y="22204"/>
                  </a:lnTo>
                  <a:lnTo>
                    <a:pt x="3467" y="21984"/>
                  </a:lnTo>
                  <a:lnTo>
                    <a:pt x="264" y="20843"/>
                  </a:lnTo>
                  <a:lnTo>
                    <a:pt x="132" y="20843"/>
                  </a:lnTo>
                  <a:lnTo>
                    <a:pt x="44" y="20887"/>
                  </a:lnTo>
                  <a:lnTo>
                    <a:pt x="44" y="20975"/>
                  </a:lnTo>
                  <a:lnTo>
                    <a:pt x="1" y="21019"/>
                  </a:lnTo>
                  <a:lnTo>
                    <a:pt x="44" y="21107"/>
                  </a:lnTo>
                  <a:lnTo>
                    <a:pt x="88" y="21150"/>
                  </a:lnTo>
                  <a:lnTo>
                    <a:pt x="132" y="21194"/>
                  </a:lnTo>
                  <a:lnTo>
                    <a:pt x="3379" y="22291"/>
                  </a:lnTo>
                  <a:lnTo>
                    <a:pt x="3423" y="22335"/>
                  </a:lnTo>
                  <a:lnTo>
                    <a:pt x="6758" y="22555"/>
                  </a:lnTo>
                  <a:lnTo>
                    <a:pt x="10181" y="23169"/>
                  </a:lnTo>
                  <a:lnTo>
                    <a:pt x="14876" y="24266"/>
                  </a:lnTo>
                  <a:lnTo>
                    <a:pt x="20668" y="25231"/>
                  </a:lnTo>
                  <a:lnTo>
                    <a:pt x="20712" y="25231"/>
                  </a:lnTo>
                  <a:lnTo>
                    <a:pt x="20800" y="25187"/>
                  </a:lnTo>
                  <a:lnTo>
                    <a:pt x="21283" y="24836"/>
                  </a:lnTo>
                  <a:lnTo>
                    <a:pt x="21326" y="24792"/>
                  </a:lnTo>
                  <a:lnTo>
                    <a:pt x="22731" y="22555"/>
                  </a:lnTo>
                  <a:lnTo>
                    <a:pt x="24398" y="19702"/>
                  </a:lnTo>
                  <a:lnTo>
                    <a:pt x="25715" y="16850"/>
                  </a:lnTo>
                  <a:lnTo>
                    <a:pt x="25715" y="16806"/>
                  </a:lnTo>
                  <a:lnTo>
                    <a:pt x="27119" y="11365"/>
                  </a:lnTo>
                  <a:lnTo>
                    <a:pt x="27382" y="11058"/>
                  </a:lnTo>
                  <a:lnTo>
                    <a:pt x="28216" y="10707"/>
                  </a:lnTo>
                  <a:lnTo>
                    <a:pt x="32121" y="9917"/>
                  </a:lnTo>
                  <a:lnTo>
                    <a:pt x="35368" y="9347"/>
                  </a:lnTo>
                  <a:lnTo>
                    <a:pt x="39186" y="8776"/>
                  </a:lnTo>
                  <a:lnTo>
                    <a:pt x="45241" y="7679"/>
                  </a:lnTo>
                  <a:lnTo>
                    <a:pt x="45285" y="7635"/>
                  </a:lnTo>
                  <a:lnTo>
                    <a:pt x="47040" y="6714"/>
                  </a:lnTo>
                  <a:lnTo>
                    <a:pt x="52438" y="4037"/>
                  </a:lnTo>
                  <a:lnTo>
                    <a:pt x="54149" y="3993"/>
                  </a:lnTo>
                  <a:lnTo>
                    <a:pt x="58011" y="3949"/>
                  </a:lnTo>
                  <a:lnTo>
                    <a:pt x="58098" y="3949"/>
                  </a:lnTo>
                  <a:lnTo>
                    <a:pt x="59678" y="3247"/>
                  </a:lnTo>
                  <a:lnTo>
                    <a:pt x="63715" y="1799"/>
                  </a:lnTo>
                  <a:lnTo>
                    <a:pt x="66699" y="790"/>
                  </a:lnTo>
                  <a:lnTo>
                    <a:pt x="69332" y="351"/>
                  </a:lnTo>
                  <a:lnTo>
                    <a:pt x="70868" y="658"/>
                  </a:lnTo>
                  <a:lnTo>
                    <a:pt x="71614" y="1404"/>
                  </a:lnTo>
                  <a:lnTo>
                    <a:pt x="72096" y="3159"/>
                  </a:lnTo>
                  <a:lnTo>
                    <a:pt x="72008" y="5792"/>
                  </a:lnTo>
                  <a:lnTo>
                    <a:pt x="71394" y="12550"/>
                  </a:lnTo>
                  <a:lnTo>
                    <a:pt x="71438" y="12638"/>
                  </a:lnTo>
                  <a:lnTo>
                    <a:pt x="71438" y="12682"/>
                  </a:lnTo>
                  <a:lnTo>
                    <a:pt x="71526" y="12725"/>
                  </a:lnTo>
                  <a:lnTo>
                    <a:pt x="71657" y="12725"/>
                  </a:lnTo>
                  <a:lnTo>
                    <a:pt x="71701" y="12682"/>
                  </a:lnTo>
                  <a:lnTo>
                    <a:pt x="71745" y="12638"/>
                  </a:lnTo>
                  <a:lnTo>
                    <a:pt x="71745" y="12594"/>
                  </a:lnTo>
                  <a:lnTo>
                    <a:pt x="72360" y="5836"/>
                  </a:lnTo>
                  <a:lnTo>
                    <a:pt x="72447" y="3116"/>
                  </a:lnTo>
                  <a:lnTo>
                    <a:pt x="72403" y="3072"/>
                  </a:lnTo>
                  <a:lnTo>
                    <a:pt x="71965" y="1273"/>
                  </a:lnTo>
                  <a:lnTo>
                    <a:pt x="71921" y="1185"/>
                  </a:lnTo>
                  <a:lnTo>
                    <a:pt x="71087" y="395"/>
                  </a:lnTo>
                  <a:lnTo>
                    <a:pt x="70999" y="351"/>
                  </a:lnTo>
                  <a:lnTo>
                    <a:pt x="69376"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2" name="Google Shape;7192;p166"/>
            <p:cNvSpPr/>
            <p:nvPr/>
          </p:nvSpPr>
          <p:spPr>
            <a:xfrm>
              <a:off x="3387650" y="738625"/>
              <a:ext cx="299500" cy="660425"/>
            </a:xfrm>
            <a:custGeom>
              <a:rect b="b" l="l" r="r" t="t"/>
              <a:pathLst>
                <a:path extrusionOk="0" h="26417" w="11980">
                  <a:moveTo>
                    <a:pt x="11716" y="0"/>
                  </a:moveTo>
                  <a:lnTo>
                    <a:pt x="11672" y="44"/>
                  </a:lnTo>
                  <a:lnTo>
                    <a:pt x="11628" y="88"/>
                  </a:lnTo>
                  <a:lnTo>
                    <a:pt x="9522" y="4300"/>
                  </a:lnTo>
                  <a:lnTo>
                    <a:pt x="7591" y="7679"/>
                  </a:lnTo>
                  <a:lnTo>
                    <a:pt x="7547" y="7679"/>
                  </a:lnTo>
                  <a:lnTo>
                    <a:pt x="6714" y="9610"/>
                  </a:lnTo>
                  <a:lnTo>
                    <a:pt x="6187" y="11014"/>
                  </a:lnTo>
                  <a:lnTo>
                    <a:pt x="5704" y="12374"/>
                  </a:lnTo>
                  <a:lnTo>
                    <a:pt x="4871" y="15051"/>
                  </a:lnTo>
                  <a:lnTo>
                    <a:pt x="4037" y="17552"/>
                  </a:lnTo>
                  <a:lnTo>
                    <a:pt x="3598" y="18825"/>
                  </a:lnTo>
                  <a:lnTo>
                    <a:pt x="3159" y="20053"/>
                  </a:lnTo>
                  <a:lnTo>
                    <a:pt x="2677" y="21282"/>
                  </a:lnTo>
                  <a:lnTo>
                    <a:pt x="2106" y="22555"/>
                  </a:lnTo>
                  <a:lnTo>
                    <a:pt x="1492" y="23783"/>
                  </a:lnTo>
                  <a:lnTo>
                    <a:pt x="834" y="25056"/>
                  </a:lnTo>
                  <a:lnTo>
                    <a:pt x="0" y="26153"/>
                  </a:lnTo>
                  <a:lnTo>
                    <a:pt x="0" y="26197"/>
                  </a:lnTo>
                  <a:lnTo>
                    <a:pt x="0" y="26284"/>
                  </a:lnTo>
                  <a:lnTo>
                    <a:pt x="0" y="26328"/>
                  </a:lnTo>
                  <a:lnTo>
                    <a:pt x="44" y="26372"/>
                  </a:lnTo>
                  <a:lnTo>
                    <a:pt x="176" y="26416"/>
                  </a:lnTo>
                  <a:lnTo>
                    <a:pt x="219" y="26416"/>
                  </a:lnTo>
                  <a:lnTo>
                    <a:pt x="307" y="26328"/>
                  </a:lnTo>
                  <a:lnTo>
                    <a:pt x="1141" y="25231"/>
                  </a:lnTo>
                  <a:lnTo>
                    <a:pt x="1799" y="23959"/>
                  </a:lnTo>
                  <a:lnTo>
                    <a:pt x="2413" y="22686"/>
                  </a:lnTo>
                  <a:lnTo>
                    <a:pt x="2984" y="21458"/>
                  </a:lnTo>
                  <a:lnTo>
                    <a:pt x="3467" y="20185"/>
                  </a:lnTo>
                  <a:lnTo>
                    <a:pt x="3949" y="18956"/>
                  </a:lnTo>
                  <a:lnTo>
                    <a:pt x="4388" y="17684"/>
                  </a:lnTo>
                  <a:lnTo>
                    <a:pt x="5178" y="15139"/>
                  </a:lnTo>
                  <a:lnTo>
                    <a:pt x="6056" y="12506"/>
                  </a:lnTo>
                  <a:lnTo>
                    <a:pt x="6538" y="11146"/>
                  </a:lnTo>
                  <a:lnTo>
                    <a:pt x="7021" y="9742"/>
                  </a:lnTo>
                  <a:lnTo>
                    <a:pt x="7898" y="7855"/>
                  </a:lnTo>
                  <a:lnTo>
                    <a:pt x="9829" y="4476"/>
                  </a:lnTo>
                  <a:lnTo>
                    <a:pt x="11936" y="263"/>
                  </a:lnTo>
                  <a:lnTo>
                    <a:pt x="11979" y="176"/>
                  </a:lnTo>
                  <a:lnTo>
                    <a:pt x="11979" y="132"/>
                  </a:lnTo>
                  <a:lnTo>
                    <a:pt x="11936" y="44"/>
                  </a:lnTo>
                  <a:lnTo>
                    <a:pt x="11892"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3" name="Google Shape;7193;p166"/>
            <p:cNvSpPr/>
            <p:nvPr/>
          </p:nvSpPr>
          <p:spPr>
            <a:xfrm>
              <a:off x="4327775" y="2656175"/>
              <a:ext cx="230400" cy="66950"/>
            </a:xfrm>
            <a:custGeom>
              <a:rect b="b" l="l" r="r" t="t"/>
              <a:pathLst>
                <a:path extrusionOk="0" h="2678" w="9216">
                  <a:moveTo>
                    <a:pt x="3292" y="1"/>
                  </a:moveTo>
                  <a:lnTo>
                    <a:pt x="1624" y="220"/>
                  </a:lnTo>
                  <a:lnTo>
                    <a:pt x="1536" y="220"/>
                  </a:lnTo>
                  <a:lnTo>
                    <a:pt x="1054" y="528"/>
                  </a:lnTo>
                  <a:lnTo>
                    <a:pt x="1010" y="615"/>
                  </a:lnTo>
                  <a:lnTo>
                    <a:pt x="1" y="2414"/>
                  </a:lnTo>
                  <a:lnTo>
                    <a:pt x="1" y="2458"/>
                  </a:lnTo>
                  <a:lnTo>
                    <a:pt x="1" y="2546"/>
                  </a:lnTo>
                  <a:lnTo>
                    <a:pt x="44" y="2590"/>
                  </a:lnTo>
                  <a:lnTo>
                    <a:pt x="88" y="2634"/>
                  </a:lnTo>
                  <a:lnTo>
                    <a:pt x="176" y="2678"/>
                  </a:lnTo>
                  <a:lnTo>
                    <a:pt x="264" y="2634"/>
                  </a:lnTo>
                  <a:lnTo>
                    <a:pt x="308" y="2590"/>
                  </a:lnTo>
                  <a:lnTo>
                    <a:pt x="1273" y="791"/>
                  </a:lnTo>
                  <a:lnTo>
                    <a:pt x="1712" y="571"/>
                  </a:lnTo>
                  <a:lnTo>
                    <a:pt x="3336" y="352"/>
                  </a:lnTo>
                  <a:lnTo>
                    <a:pt x="6583" y="396"/>
                  </a:lnTo>
                  <a:lnTo>
                    <a:pt x="8996" y="747"/>
                  </a:lnTo>
                  <a:lnTo>
                    <a:pt x="9084" y="703"/>
                  </a:lnTo>
                  <a:lnTo>
                    <a:pt x="9128" y="703"/>
                  </a:lnTo>
                  <a:lnTo>
                    <a:pt x="9172" y="659"/>
                  </a:lnTo>
                  <a:lnTo>
                    <a:pt x="9216" y="571"/>
                  </a:lnTo>
                  <a:lnTo>
                    <a:pt x="9216" y="528"/>
                  </a:lnTo>
                  <a:lnTo>
                    <a:pt x="9172" y="440"/>
                  </a:lnTo>
                  <a:lnTo>
                    <a:pt x="9128" y="396"/>
                  </a:lnTo>
                  <a:lnTo>
                    <a:pt x="9040" y="396"/>
                  </a:lnTo>
                  <a:lnTo>
                    <a:pt x="6627" y="45"/>
                  </a:lnTo>
                  <a:lnTo>
                    <a:pt x="3292"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4" name="Google Shape;7194;p166"/>
            <p:cNvSpPr/>
            <p:nvPr/>
          </p:nvSpPr>
          <p:spPr>
            <a:xfrm>
              <a:off x="3893350" y="2910700"/>
              <a:ext cx="171175" cy="15375"/>
            </a:xfrm>
            <a:custGeom>
              <a:rect b="b" l="l" r="r" t="t"/>
              <a:pathLst>
                <a:path extrusionOk="0" h="615" w="6847">
                  <a:moveTo>
                    <a:pt x="133" y="0"/>
                  </a:moveTo>
                  <a:lnTo>
                    <a:pt x="45" y="44"/>
                  </a:lnTo>
                  <a:lnTo>
                    <a:pt x="1" y="88"/>
                  </a:lnTo>
                  <a:lnTo>
                    <a:pt x="1" y="176"/>
                  </a:lnTo>
                  <a:lnTo>
                    <a:pt x="1" y="220"/>
                  </a:lnTo>
                  <a:lnTo>
                    <a:pt x="45" y="307"/>
                  </a:lnTo>
                  <a:lnTo>
                    <a:pt x="89" y="307"/>
                  </a:lnTo>
                  <a:lnTo>
                    <a:pt x="133" y="351"/>
                  </a:lnTo>
                  <a:lnTo>
                    <a:pt x="2985" y="615"/>
                  </a:lnTo>
                  <a:lnTo>
                    <a:pt x="6671" y="571"/>
                  </a:lnTo>
                  <a:lnTo>
                    <a:pt x="6759" y="571"/>
                  </a:lnTo>
                  <a:lnTo>
                    <a:pt x="6802" y="527"/>
                  </a:lnTo>
                  <a:lnTo>
                    <a:pt x="6846" y="483"/>
                  </a:lnTo>
                  <a:lnTo>
                    <a:pt x="6846" y="395"/>
                  </a:lnTo>
                  <a:lnTo>
                    <a:pt x="6846" y="351"/>
                  </a:lnTo>
                  <a:lnTo>
                    <a:pt x="6802" y="307"/>
                  </a:lnTo>
                  <a:lnTo>
                    <a:pt x="6759" y="263"/>
                  </a:lnTo>
                  <a:lnTo>
                    <a:pt x="6671" y="220"/>
                  </a:lnTo>
                  <a:lnTo>
                    <a:pt x="2985" y="263"/>
                  </a:lnTo>
                  <a:lnTo>
                    <a:pt x="176"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5" name="Google Shape;7195;p166"/>
            <p:cNvSpPr/>
            <p:nvPr/>
          </p:nvSpPr>
          <p:spPr>
            <a:xfrm>
              <a:off x="3224175" y="777000"/>
              <a:ext cx="230400" cy="580350"/>
            </a:xfrm>
            <a:custGeom>
              <a:rect b="b" l="l" r="r" t="t"/>
              <a:pathLst>
                <a:path extrusionOk="0" h="23214" w="9216">
                  <a:moveTo>
                    <a:pt x="9040" y="1"/>
                  </a:moveTo>
                  <a:lnTo>
                    <a:pt x="8952" y="45"/>
                  </a:lnTo>
                  <a:lnTo>
                    <a:pt x="8909" y="45"/>
                  </a:lnTo>
                  <a:lnTo>
                    <a:pt x="8865" y="133"/>
                  </a:lnTo>
                  <a:lnTo>
                    <a:pt x="7768" y="2239"/>
                  </a:lnTo>
                  <a:lnTo>
                    <a:pt x="6627" y="5091"/>
                  </a:lnTo>
                  <a:lnTo>
                    <a:pt x="5486" y="8689"/>
                  </a:lnTo>
                  <a:lnTo>
                    <a:pt x="4082" y="12112"/>
                  </a:lnTo>
                  <a:lnTo>
                    <a:pt x="2019" y="16412"/>
                  </a:lnTo>
                  <a:lnTo>
                    <a:pt x="1975" y="16456"/>
                  </a:lnTo>
                  <a:lnTo>
                    <a:pt x="966" y="19659"/>
                  </a:lnTo>
                  <a:lnTo>
                    <a:pt x="1" y="22994"/>
                  </a:lnTo>
                  <a:lnTo>
                    <a:pt x="1" y="23082"/>
                  </a:lnTo>
                  <a:lnTo>
                    <a:pt x="45" y="23126"/>
                  </a:lnTo>
                  <a:lnTo>
                    <a:pt x="89" y="23170"/>
                  </a:lnTo>
                  <a:lnTo>
                    <a:pt x="132" y="23214"/>
                  </a:lnTo>
                  <a:lnTo>
                    <a:pt x="308" y="23214"/>
                  </a:lnTo>
                  <a:lnTo>
                    <a:pt x="352" y="23082"/>
                  </a:lnTo>
                  <a:lnTo>
                    <a:pt x="1273" y="19747"/>
                  </a:lnTo>
                  <a:lnTo>
                    <a:pt x="2326" y="16544"/>
                  </a:lnTo>
                  <a:lnTo>
                    <a:pt x="4389" y="12244"/>
                  </a:lnTo>
                  <a:lnTo>
                    <a:pt x="5793" y="8777"/>
                  </a:lnTo>
                  <a:lnTo>
                    <a:pt x="6978" y="5179"/>
                  </a:lnTo>
                  <a:lnTo>
                    <a:pt x="8075" y="2414"/>
                  </a:lnTo>
                  <a:lnTo>
                    <a:pt x="9172" y="264"/>
                  </a:lnTo>
                  <a:lnTo>
                    <a:pt x="9216" y="220"/>
                  </a:lnTo>
                  <a:lnTo>
                    <a:pt x="9172" y="133"/>
                  </a:lnTo>
                  <a:lnTo>
                    <a:pt x="9172" y="89"/>
                  </a:lnTo>
                  <a:lnTo>
                    <a:pt x="9084" y="45"/>
                  </a:lnTo>
                  <a:lnTo>
                    <a:pt x="9040"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6" name="Google Shape;7196;p166"/>
            <p:cNvSpPr/>
            <p:nvPr/>
          </p:nvSpPr>
          <p:spPr>
            <a:xfrm>
              <a:off x="4358500" y="2701175"/>
              <a:ext cx="82300" cy="30725"/>
            </a:xfrm>
            <a:custGeom>
              <a:rect b="b" l="l" r="r" t="t"/>
              <a:pathLst>
                <a:path extrusionOk="0" h="1229" w="3292">
                  <a:moveTo>
                    <a:pt x="3116" y="0"/>
                  </a:moveTo>
                  <a:lnTo>
                    <a:pt x="1624" y="88"/>
                  </a:lnTo>
                  <a:lnTo>
                    <a:pt x="1580" y="88"/>
                  </a:lnTo>
                  <a:lnTo>
                    <a:pt x="88" y="922"/>
                  </a:lnTo>
                  <a:lnTo>
                    <a:pt x="44" y="965"/>
                  </a:lnTo>
                  <a:lnTo>
                    <a:pt x="0" y="1009"/>
                  </a:lnTo>
                  <a:lnTo>
                    <a:pt x="0" y="1053"/>
                  </a:lnTo>
                  <a:lnTo>
                    <a:pt x="0" y="1141"/>
                  </a:lnTo>
                  <a:lnTo>
                    <a:pt x="88" y="1185"/>
                  </a:lnTo>
                  <a:lnTo>
                    <a:pt x="176" y="1229"/>
                  </a:lnTo>
                  <a:lnTo>
                    <a:pt x="264" y="1229"/>
                  </a:lnTo>
                  <a:lnTo>
                    <a:pt x="1712" y="439"/>
                  </a:lnTo>
                  <a:lnTo>
                    <a:pt x="3116" y="351"/>
                  </a:lnTo>
                  <a:lnTo>
                    <a:pt x="3204" y="351"/>
                  </a:lnTo>
                  <a:lnTo>
                    <a:pt x="3247" y="307"/>
                  </a:lnTo>
                  <a:lnTo>
                    <a:pt x="3291" y="219"/>
                  </a:lnTo>
                  <a:lnTo>
                    <a:pt x="3291" y="176"/>
                  </a:lnTo>
                  <a:lnTo>
                    <a:pt x="3291" y="88"/>
                  </a:lnTo>
                  <a:lnTo>
                    <a:pt x="3247" y="44"/>
                  </a:lnTo>
                  <a:lnTo>
                    <a:pt x="3160"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7" name="Google Shape;7197;p166"/>
            <p:cNvSpPr/>
            <p:nvPr/>
          </p:nvSpPr>
          <p:spPr>
            <a:xfrm>
              <a:off x="3816575" y="2913975"/>
              <a:ext cx="229300" cy="34050"/>
            </a:xfrm>
            <a:custGeom>
              <a:rect b="b" l="l" r="r" t="t"/>
              <a:pathLst>
                <a:path extrusionOk="0" h="1362" w="9172">
                  <a:moveTo>
                    <a:pt x="88" y="1"/>
                  </a:moveTo>
                  <a:lnTo>
                    <a:pt x="44" y="45"/>
                  </a:lnTo>
                  <a:lnTo>
                    <a:pt x="0" y="89"/>
                  </a:lnTo>
                  <a:lnTo>
                    <a:pt x="0" y="176"/>
                  </a:lnTo>
                  <a:lnTo>
                    <a:pt x="0" y="220"/>
                  </a:lnTo>
                  <a:lnTo>
                    <a:pt x="44" y="308"/>
                  </a:lnTo>
                  <a:lnTo>
                    <a:pt x="88" y="308"/>
                  </a:lnTo>
                  <a:lnTo>
                    <a:pt x="2150" y="1010"/>
                  </a:lnTo>
                  <a:lnTo>
                    <a:pt x="2194" y="1010"/>
                  </a:lnTo>
                  <a:lnTo>
                    <a:pt x="3993" y="1273"/>
                  </a:lnTo>
                  <a:lnTo>
                    <a:pt x="4037" y="1273"/>
                  </a:lnTo>
                  <a:lnTo>
                    <a:pt x="7504" y="1361"/>
                  </a:lnTo>
                  <a:lnTo>
                    <a:pt x="9040" y="1317"/>
                  </a:lnTo>
                  <a:lnTo>
                    <a:pt x="9084" y="1317"/>
                  </a:lnTo>
                  <a:lnTo>
                    <a:pt x="9127" y="1273"/>
                  </a:lnTo>
                  <a:lnTo>
                    <a:pt x="9171" y="1229"/>
                  </a:lnTo>
                  <a:lnTo>
                    <a:pt x="9171" y="1142"/>
                  </a:lnTo>
                  <a:lnTo>
                    <a:pt x="9171" y="1054"/>
                  </a:lnTo>
                  <a:lnTo>
                    <a:pt x="9127" y="1010"/>
                  </a:lnTo>
                  <a:lnTo>
                    <a:pt x="9084" y="966"/>
                  </a:lnTo>
                  <a:lnTo>
                    <a:pt x="8996" y="966"/>
                  </a:lnTo>
                  <a:lnTo>
                    <a:pt x="7504" y="1010"/>
                  </a:lnTo>
                  <a:lnTo>
                    <a:pt x="4037" y="922"/>
                  </a:lnTo>
                  <a:lnTo>
                    <a:pt x="2238" y="659"/>
                  </a:lnTo>
                  <a:lnTo>
                    <a:pt x="220"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8" name="Google Shape;7198;p166"/>
            <p:cNvSpPr/>
            <p:nvPr/>
          </p:nvSpPr>
          <p:spPr>
            <a:xfrm>
              <a:off x="3192375" y="766050"/>
              <a:ext cx="239175" cy="620925"/>
            </a:xfrm>
            <a:custGeom>
              <a:rect b="b" l="l" r="r" t="t"/>
              <a:pathLst>
                <a:path extrusionOk="0" h="24837" w="9567">
                  <a:moveTo>
                    <a:pt x="9303" y="0"/>
                  </a:moveTo>
                  <a:lnTo>
                    <a:pt x="9259" y="44"/>
                  </a:lnTo>
                  <a:lnTo>
                    <a:pt x="9215" y="88"/>
                  </a:lnTo>
                  <a:lnTo>
                    <a:pt x="8162" y="2106"/>
                  </a:lnTo>
                  <a:lnTo>
                    <a:pt x="8118" y="2150"/>
                  </a:lnTo>
                  <a:lnTo>
                    <a:pt x="7065" y="4695"/>
                  </a:lnTo>
                  <a:lnTo>
                    <a:pt x="6012" y="8030"/>
                  </a:lnTo>
                  <a:lnTo>
                    <a:pt x="4871" y="10882"/>
                  </a:lnTo>
                  <a:lnTo>
                    <a:pt x="3379" y="13866"/>
                  </a:lnTo>
                  <a:lnTo>
                    <a:pt x="2150" y="16587"/>
                  </a:lnTo>
                  <a:lnTo>
                    <a:pt x="966" y="20273"/>
                  </a:lnTo>
                  <a:lnTo>
                    <a:pt x="0" y="24617"/>
                  </a:lnTo>
                  <a:lnTo>
                    <a:pt x="0" y="24705"/>
                  </a:lnTo>
                  <a:lnTo>
                    <a:pt x="0" y="24749"/>
                  </a:lnTo>
                  <a:lnTo>
                    <a:pt x="88" y="24793"/>
                  </a:lnTo>
                  <a:lnTo>
                    <a:pt x="132" y="24836"/>
                  </a:lnTo>
                  <a:lnTo>
                    <a:pt x="176" y="24836"/>
                  </a:lnTo>
                  <a:lnTo>
                    <a:pt x="264" y="24793"/>
                  </a:lnTo>
                  <a:lnTo>
                    <a:pt x="351" y="24705"/>
                  </a:lnTo>
                  <a:lnTo>
                    <a:pt x="1317" y="20361"/>
                  </a:lnTo>
                  <a:lnTo>
                    <a:pt x="2501" y="16719"/>
                  </a:lnTo>
                  <a:lnTo>
                    <a:pt x="3686" y="14042"/>
                  </a:lnTo>
                  <a:lnTo>
                    <a:pt x="5222" y="11058"/>
                  </a:lnTo>
                  <a:lnTo>
                    <a:pt x="6319" y="8162"/>
                  </a:lnTo>
                  <a:lnTo>
                    <a:pt x="7416" y="4827"/>
                  </a:lnTo>
                  <a:lnTo>
                    <a:pt x="8469" y="2282"/>
                  </a:lnTo>
                  <a:lnTo>
                    <a:pt x="9522" y="263"/>
                  </a:lnTo>
                  <a:lnTo>
                    <a:pt x="9566" y="220"/>
                  </a:lnTo>
                  <a:lnTo>
                    <a:pt x="9522" y="132"/>
                  </a:lnTo>
                  <a:lnTo>
                    <a:pt x="9522" y="88"/>
                  </a:lnTo>
                  <a:lnTo>
                    <a:pt x="9435" y="44"/>
                  </a:lnTo>
                  <a:lnTo>
                    <a:pt x="9391"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9" name="Google Shape;7199;p166"/>
            <p:cNvSpPr/>
            <p:nvPr/>
          </p:nvSpPr>
          <p:spPr>
            <a:xfrm>
              <a:off x="3859350" y="2946900"/>
              <a:ext cx="105350" cy="24150"/>
            </a:xfrm>
            <a:custGeom>
              <a:rect b="b" l="l" r="r" t="t"/>
              <a:pathLst>
                <a:path extrusionOk="0" h="966" w="4214">
                  <a:moveTo>
                    <a:pt x="132" y="0"/>
                  </a:moveTo>
                  <a:lnTo>
                    <a:pt x="88" y="44"/>
                  </a:lnTo>
                  <a:lnTo>
                    <a:pt x="45" y="88"/>
                  </a:lnTo>
                  <a:lnTo>
                    <a:pt x="1" y="132"/>
                  </a:lnTo>
                  <a:lnTo>
                    <a:pt x="1" y="220"/>
                  </a:lnTo>
                  <a:lnTo>
                    <a:pt x="1" y="264"/>
                  </a:lnTo>
                  <a:lnTo>
                    <a:pt x="88" y="307"/>
                  </a:lnTo>
                  <a:lnTo>
                    <a:pt x="132" y="351"/>
                  </a:lnTo>
                  <a:lnTo>
                    <a:pt x="1931" y="790"/>
                  </a:lnTo>
                  <a:lnTo>
                    <a:pt x="1975" y="790"/>
                  </a:lnTo>
                  <a:lnTo>
                    <a:pt x="4038" y="966"/>
                  </a:lnTo>
                  <a:lnTo>
                    <a:pt x="4169" y="922"/>
                  </a:lnTo>
                  <a:lnTo>
                    <a:pt x="4213" y="790"/>
                  </a:lnTo>
                  <a:lnTo>
                    <a:pt x="4213" y="746"/>
                  </a:lnTo>
                  <a:lnTo>
                    <a:pt x="4169" y="658"/>
                  </a:lnTo>
                  <a:lnTo>
                    <a:pt x="4125" y="615"/>
                  </a:lnTo>
                  <a:lnTo>
                    <a:pt x="4082" y="615"/>
                  </a:lnTo>
                  <a:lnTo>
                    <a:pt x="2019" y="439"/>
                  </a:lnTo>
                  <a:lnTo>
                    <a:pt x="220"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0" name="Google Shape;7200;p166"/>
            <p:cNvSpPr/>
            <p:nvPr/>
          </p:nvSpPr>
          <p:spPr>
            <a:xfrm>
              <a:off x="3161650" y="766050"/>
              <a:ext cx="238075" cy="613250"/>
            </a:xfrm>
            <a:custGeom>
              <a:rect b="b" l="l" r="r" t="t"/>
              <a:pathLst>
                <a:path extrusionOk="0" h="24530" w="9523">
                  <a:moveTo>
                    <a:pt x="9347" y="0"/>
                  </a:moveTo>
                  <a:lnTo>
                    <a:pt x="9303" y="44"/>
                  </a:lnTo>
                  <a:lnTo>
                    <a:pt x="9259" y="44"/>
                  </a:lnTo>
                  <a:lnTo>
                    <a:pt x="9216" y="88"/>
                  </a:lnTo>
                  <a:lnTo>
                    <a:pt x="8426" y="1536"/>
                  </a:lnTo>
                  <a:lnTo>
                    <a:pt x="8426" y="1580"/>
                  </a:lnTo>
                  <a:lnTo>
                    <a:pt x="7548" y="3906"/>
                  </a:lnTo>
                  <a:lnTo>
                    <a:pt x="6539" y="6933"/>
                  </a:lnTo>
                  <a:lnTo>
                    <a:pt x="5310" y="9917"/>
                  </a:lnTo>
                  <a:lnTo>
                    <a:pt x="3643" y="13252"/>
                  </a:lnTo>
                  <a:lnTo>
                    <a:pt x="2239" y="16280"/>
                  </a:lnTo>
                  <a:lnTo>
                    <a:pt x="2239" y="16324"/>
                  </a:lnTo>
                  <a:lnTo>
                    <a:pt x="922" y="20405"/>
                  </a:lnTo>
                  <a:lnTo>
                    <a:pt x="1" y="23388"/>
                  </a:lnTo>
                  <a:lnTo>
                    <a:pt x="1" y="23520"/>
                  </a:lnTo>
                  <a:lnTo>
                    <a:pt x="352" y="24442"/>
                  </a:lnTo>
                  <a:lnTo>
                    <a:pt x="439" y="24529"/>
                  </a:lnTo>
                  <a:lnTo>
                    <a:pt x="571" y="24529"/>
                  </a:lnTo>
                  <a:lnTo>
                    <a:pt x="659" y="24485"/>
                  </a:lnTo>
                  <a:lnTo>
                    <a:pt x="659" y="24442"/>
                  </a:lnTo>
                  <a:lnTo>
                    <a:pt x="703" y="24354"/>
                  </a:lnTo>
                  <a:lnTo>
                    <a:pt x="703" y="24310"/>
                  </a:lnTo>
                  <a:lnTo>
                    <a:pt x="352" y="23432"/>
                  </a:lnTo>
                  <a:lnTo>
                    <a:pt x="1273" y="20536"/>
                  </a:lnTo>
                  <a:lnTo>
                    <a:pt x="2546" y="16411"/>
                  </a:lnTo>
                  <a:lnTo>
                    <a:pt x="3950" y="13384"/>
                  </a:lnTo>
                  <a:lnTo>
                    <a:pt x="5617" y="10093"/>
                  </a:lnTo>
                  <a:lnTo>
                    <a:pt x="6846" y="7021"/>
                  </a:lnTo>
                  <a:lnTo>
                    <a:pt x="7855" y="4037"/>
                  </a:lnTo>
                  <a:lnTo>
                    <a:pt x="8733" y="1712"/>
                  </a:lnTo>
                  <a:lnTo>
                    <a:pt x="9523" y="263"/>
                  </a:lnTo>
                  <a:lnTo>
                    <a:pt x="9523" y="220"/>
                  </a:lnTo>
                  <a:lnTo>
                    <a:pt x="9523" y="132"/>
                  </a:lnTo>
                  <a:lnTo>
                    <a:pt x="9479" y="88"/>
                  </a:lnTo>
                  <a:lnTo>
                    <a:pt x="9435" y="44"/>
                  </a:lnTo>
                  <a:lnTo>
                    <a:pt x="9347"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1" name="Google Shape;7201;p166"/>
            <p:cNvSpPr/>
            <p:nvPr/>
          </p:nvSpPr>
          <p:spPr>
            <a:xfrm>
              <a:off x="4527425" y="1110500"/>
              <a:ext cx="63650" cy="151425"/>
            </a:xfrm>
            <a:custGeom>
              <a:rect b="b" l="l" r="r" t="t"/>
              <a:pathLst>
                <a:path extrusionOk="0" h="6057" w="2546">
                  <a:moveTo>
                    <a:pt x="396" y="396"/>
                  </a:moveTo>
                  <a:lnTo>
                    <a:pt x="571" y="483"/>
                  </a:lnTo>
                  <a:lnTo>
                    <a:pt x="1712" y="1756"/>
                  </a:lnTo>
                  <a:lnTo>
                    <a:pt x="2195" y="3292"/>
                  </a:lnTo>
                  <a:lnTo>
                    <a:pt x="1888" y="5266"/>
                  </a:lnTo>
                  <a:lnTo>
                    <a:pt x="1756" y="5705"/>
                  </a:lnTo>
                  <a:lnTo>
                    <a:pt x="835" y="4081"/>
                  </a:lnTo>
                  <a:lnTo>
                    <a:pt x="352" y="659"/>
                  </a:lnTo>
                  <a:lnTo>
                    <a:pt x="396" y="396"/>
                  </a:lnTo>
                  <a:close/>
                  <a:moveTo>
                    <a:pt x="264" y="1"/>
                  </a:moveTo>
                  <a:lnTo>
                    <a:pt x="176" y="44"/>
                  </a:lnTo>
                  <a:lnTo>
                    <a:pt x="133" y="88"/>
                  </a:lnTo>
                  <a:lnTo>
                    <a:pt x="89" y="132"/>
                  </a:lnTo>
                  <a:lnTo>
                    <a:pt x="1" y="615"/>
                  </a:lnTo>
                  <a:lnTo>
                    <a:pt x="1" y="659"/>
                  </a:lnTo>
                  <a:lnTo>
                    <a:pt x="484" y="4169"/>
                  </a:lnTo>
                  <a:lnTo>
                    <a:pt x="527" y="4213"/>
                  </a:lnTo>
                  <a:lnTo>
                    <a:pt x="1493" y="5924"/>
                  </a:lnTo>
                  <a:lnTo>
                    <a:pt x="1537" y="6012"/>
                  </a:lnTo>
                  <a:lnTo>
                    <a:pt x="1624" y="6012"/>
                  </a:lnTo>
                  <a:lnTo>
                    <a:pt x="1888" y="6056"/>
                  </a:lnTo>
                  <a:lnTo>
                    <a:pt x="1975" y="6012"/>
                  </a:lnTo>
                  <a:lnTo>
                    <a:pt x="2063" y="5924"/>
                  </a:lnTo>
                  <a:lnTo>
                    <a:pt x="2239" y="5354"/>
                  </a:lnTo>
                  <a:lnTo>
                    <a:pt x="2546" y="3292"/>
                  </a:lnTo>
                  <a:lnTo>
                    <a:pt x="2546" y="3204"/>
                  </a:lnTo>
                  <a:lnTo>
                    <a:pt x="2019" y="1624"/>
                  </a:lnTo>
                  <a:lnTo>
                    <a:pt x="1975" y="1536"/>
                  </a:lnTo>
                  <a:lnTo>
                    <a:pt x="791" y="220"/>
                  </a:lnTo>
                  <a:lnTo>
                    <a:pt x="703" y="132"/>
                  </a:lnTo>
                  <a:lnTo>
                    <a:pt x="308"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2" name="Google Shape;7202;p166"/>
            <p:cNvSpPr/>
            <p:nvPr/>
          </p:nvSpPr>
          <p:spPr>
            <a:xfrm>
              <a:off x="4484650" y="1084175"/>
              <a:ext cx="129475" cy="362025"/>
            </a:xfrm>
            <a:custGeom>
              <a:rect b="b" l="l" r="r" t="t"/>
              <a:pathLst>
                <a:path extrusionOk="0" h="14481" w="5179">
                  <a:moveTo>
                    <a:pt x="1536" y="0"/>
                  </a:moveTo>
                  <a:lnTo>
                    <a:pt x="1449" y="44"/>
                  </a:lnTo>
                  <a:lnTo>
                    <a:pt x="1405" y="88"/>
                  </a:lnTo>
                  <a:lnTo>
                    <a:pt x="132" y="2282"/>
                  </a:lnTo>
                  <a:lnTo>
                    <a:pt x="88" y="2414"/>
                  </a:lnTo>
                  <a:lnTo>
                    <a:pt x="834" y="7636"/>
                  </a:lnTo>
                  <a:lnTo>
                    <a:pt x="615" y="9566"/>
                  </a:lnTo>
                  <a:lnTo>
                    <a:pt x="1" y="13472"/>
                  </a:lnTo>
                  <a:lnTo>
                    <a:pt x="1" y="13559"/>
                  </a:lnTo>
                  <a:lnTo>
                    <a:pt x="264" y="14305"/>
                  </a:lnTo>
                  <a:lnTo>
                    <a:pt x="308" y="14393"/>
                  </a:lnTo>
                  <a:lnTo>
                    <a:pt x="395" y="14437"/>
                  </a:lnTo>
                  <a:lnTo>
                    <a:pt x="790" y="14481"/>
                  </a:lnTo>
                  <a:lnTo>
                    <a:pt x="878" y="14481"/>
                  </a:lnTo>
                  <a:lnTo>
                    <a:pt x="966" y="14437"/>
                  </a:lnTo>
                  <a:lnTo>
                    <a:pt x="1361" y="13911"/>
                  </a:lnTo>
                  <a:lnTo>
                    <a:pt x="1405" y="13867"/>
                  </a:lnTo>
                  <a:lnTo>
                    <a:pt x="3204" y="9786"/>
                  </a:lnTo>
                  <a:lnTo>
                    <a:pt x="4345" y="8513"/>
                  </a:lnTo>
                  <a:lnTo>
                    <a:pt x="4389" y="8469"/>
                  </a:lnTo>
                  <a:lnTo>
                    <a:pt x="4959" y="5924"/>
                  </a:lnTo>
                  <a:lnTo>
                    <a:pt x="5178" y="4169"/>
                  </a:lnTo>
                  <a:lnTo>
                    <a:pt x="5178" y="4081"/>
                  </a:lnTo>
                  <a:lnTo>
                    <a:pt x="4169" y="1931"/>
                  </a:lnTo>
                  <a:lnTo>
                    <a:pt x="4125" y="1887"/>
                  </a:lnTo>
                  <a:lnTo>
                    <a:pt x="4081" y="1843"/>
                  </a:lnTo>
                  <a:lnTo>
                    <a:pt x="3906" y="1843"/>
                  </a:lnTo>
                  <a:lnTo>
                    <a:pt x="3862" y="1887"/>
                  </a:lnTo>
                  <a:lnTo>
                    <a:pt x="3818" y="1975"/>
                  </a:lnTo>
                  <a:lnTo>
                    <a:pt x="3818" y="2019"/>
                  </a:lnTo>
                  <a:lnTo>
                    <a:pt x="3862" y="2107"/>
                  </a:lnTo>
                  <a:lnTo>
                    <a:pt x="4827" y="4213"/>
                  </a:lnTo>
                  <a:lnTo>
                    <a:pt x="4608" y="5880"/>
                  </a:lnTo>
                  <a:lnTo>
                    <a:pt x="4038" y="8338"/>
                  </a:lnTo>
                  <a:lnTo>
                    <a:pt x="2941" y="9566"/>
                  </a:lnTo>
                  <a:lnTo>
                    <a:pt x="2897" y="9610"/>
                  </a:lnTo>
                  <a:lnTo>
                    <a:pt x="1098" y="13735"/>
                  </a:lnTo>
                  <a:lnTo>
                    <a:pt x="747" y="14130"/>
                  </a:lnTo>
                  <a:lnTo>
                    <a:pt x="571" y="14086"/>
                  </a:lnTo>
                  <a:lnTo>
                    <a:pt x="352" y="13516"/>
                  </a:lnTo>
                  <a:lnTo>
                    <a:pt x="966" y="9610"/>
                  </a:lnTo>
                  <a:lnTo>
                    <a:pt x="1185" y="7636"/>
                  </a:lnTo>
                  <a:lnTo>
                    <a:pt x="1185" y="7592"/>
                  </a:lnTo>
                  <a:lnTo>
                    <a:pt x="439" y="2414"/>
                  </a:lnTo>
                  <a:lnTo>
                    <a:pt x="1712" y="264"/>
                  </a:lnTo>
                  <a:lnTo>
                    <a:pt x="1756" y="220"/>
                  </a:lnTo>
                  <a:lnTo>
                    <a:pt x="1712" y="132"/>
                  </a:lnTo>
                  <a:lnTo>
                    <a:pt x="1712" y="88"/>
                  </a:lnTo>
                  <a:lnTo>
                    <a:pt x="1668" y="44"/>
                  </a:lnTo>
                  <a:lnTo>
                    <a:pt x="1580"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3" name="Google Shape;7203;p166"/>
            <p:cNvSpPr/>
            <p:nvPr/>
          </p:nvSpPr>
          <p:spPr>
            <a:xfrm>
              <a:off x="4367275" y="1051275"/>
              <a:ext cx="268800" cy="559500"/>
            </a:xfrm>
            <a:custGeom>
              <a:rect b="b" l="l" r="r" t="t"/>
              <a:pathLst>
                <a:path extrusionOk="0" h="22380" w="10752">
                  <a:moveTo>
                    <a:pt x="4301" y="0"/>
                  </a:moveTo>
                  <a:lnTo>
                    <a:pt x="4257" y="44"/>
                  </a:lnTo>
                  <a:lnTo>
                    <a:pt x="4213" y="132"/>
                  </a:lnTo>
                  <a:lnTo>
                    <a:pt x="3599" y="2019"/>
                  </a:lnTo>
                  <a:lnTo>
                    <a:pt x="3599" y="2062"/>
                  </a:lnTo>
                  <a:lnTo>
                    <a:pt x="3335" y="7811"/>
                  </a:lnTo>
                  <a:lnTo>
                    <a:pt x="3028" y="11277"/>
                  </a:lnTo>
                  <a:lnTo>
                    <a:pt x="2589" y="14173"/>
                  </a:lnTo>
                  <a:lnTo>
                    <a:pt x="2019" y="15446"/>
                  </a:lnTo>
                  <a:lnTo>
                    <a:pt x="307" y="17947"/>
                  </a:lnTo>
                  <a:lnTo>
                    <a:pt x="264" y="17991"/>
                  </a:lnTo>
                  <a:lnTo>
                    <a:pt x="0" y="19132"/>
                  </a:lnTo>
                  <a:lnTo>
                    <a:pt x="0" y="19264"/>
                  </a:lnTo>
                  <a:lnTo>
                    <a:pt x="176" y="19658"/>
                  </a:lnTo>
                  <a:lnTo>
                    <a:pt x="220" y="19702"/>
                  </a:lnTo>
                  <a:lnTo>
                    <a:pt x="2721" y="22335"/>
                  </a:lnTo>
                  <a:lnTo>
                    <a:pt x="2765" y="22379"/>
                  </a:lnTo>
                  <a:lnTo>
                    <a:pt x="2853" y="22379"/>
                  </a:lnTo>
                  <a:lnTo>
                    <a:pt x="3642" y="22291"/>
                  </a:lnTo>
                  <a:lnTo>
                    <a:pt x="5968" y="21677"/>
                  </a:lnTo>
                  <a:lnTo>
                    <a:pt x="7065" y="21896"/>
                  </a:lnTo>
                  <a:lnTo>
                    <a:pt x="7197" y="21896"/>
                  </a:lnTo>
                  <a:lnTo>
                    <a:pt x="7241" y="21809"/>
                  </a:lnTo>
                  <a:lnTo>
                    <a:pt x="7284" y="21721"/>
                  </a:lnTo>
                  <a:lnTo>
                    <a:pt x="7241" y="21150"/>
                  </a:lnTo>
                  <a:lnTo>
                    <a:pt x="7241" y="21106"/>
                  </a:lnTo>
                  <a:lnTo>
                    <a:pt x="6933" y="20361"/>
                  </a:lnTo>
                  <a:lnTo>
                    <a:pt x="6714" y="17859"/>
                  </a:lnTo>
                  <a:lnTo>
                    <a:pt x="7592" y="16016"/>
                  </a:lnTo>
                  <a:lnTo>
                    <a:pt x="8645" y="13252"/>
                  </a:lnTo>
                  <a:lnTo>
                    <a:pt x="9303" y="12287"/>
                  </a:lnTo>
                  <a:lnTo>
                    <a:pt x="9347" y="12243"/>
                  </a:lnTo>
                  <a:lnTo>
                    <a:pt x="10663" y="7811"/>
                  </a:lnTo>
                  <a:lnTo>
                    <a:pt x="10663" y="7767"/>
                  </a:lnTo>
                  <a:lnTo>
                    <a:pt x="10751" y="5134"/>
                  </a:lnTo>
                  <a:lnTo>
                    <a:pt x="10707" y="5046"/>
                  </a:lnTo>
                  <a:lnTo>
                    <a:pt x="8645" y="1580"/>
                  </a:lnTo>
                  <a:lnTo>
                    <a:pt x="8601" y="1536"/>
                  </a:lnTo>
                  <a:lnTo>
                    <a:pt x="8557" y="1492"/>
                  </a:lnTo>
                  <a:lnTo>
                    <a:pt x="8425" y="1492"/>
                  </a:lnTo>
                  <a:lnTo>
                    <a:pt x="8338" y="1536"/>
                  </a:lnTo>
                  <a:lnTo>
                    <a:pt x="8338" y="1624"/>
                  </a:lnTo>
                  <a:lnTo>
                    <a:pt x="8338" y="1668"/>
                  </a:lnTo>
                  <a:lnTo>
                    <a:pt x="8338" y="1755"/>
                  </a:lnTo>
                  <a:lnTo>
                    <a:pt x="10400" y="5178"/>
                  </a:lnTo>
                  <a:lnTo>
                    <a:pt x="10312" y="7767"/>
                  </a:lnTo>
                  <a:lnTo>
                    <a:pt x="8996" y="12111"/>
                  </a:lnTo>
                  <a:lnTo>
                    <a:pt x="8338" y="13076"/>
                  </a:lnTo>
                  <a:lnTo>
                    <a:pt x="8338" y="13120"/>
                  </a:lnTo>
                  <a:lnTo>
                    <a:pt x="7241" y="15841"/>
                  </a:lnTo>
                  <a:lnTo>
                    <a:pt x="6363" y="17772"/>
                  </a:lnTo>
                  <a:lnTo>
                    <a:pt x="6363" y="17859"/>
                  </a:lnTo>
                  <a:lnTo>
                    <a:pt x="6582" y="20448"/>
                  </a:lnTo>
                  <a:lnTo>
                    <a:pt x="6582" y="20492"/>
                  </a:lnTo>
                  <a:lnTo>
                    <a:pt x="6890" y="21238"/>
                  </a:lnTo>
                  <a:lnTo>
                    <a:pt x="6933" y="21545"/>
                  </a:lnTo>
                  <a:lnTo>
                    <a:pt x="6012" y="21326"/>
                  </a:lnTo>
                  <a:lnTo>
                    <a:pt x="5924" y="21326"/>
                  </a:lnTo>
                  <a:lnTo>
                    <a:pt x="3555" y="21940"/>
                  </a:lnTo>
                  <a:lnTo>
                    <a:pt x="2896" y="22028"/>
                  </a:lnTo>
                  <a:lnTo>
                    <a:pt x="483" y="19483"/>
                  </a:lnTo>
                  <a:lnTo>
                    <a:pt x="351" y="19176"/>
                  </a:lnTo>
                  <a:lnTo>
                    <a:pt x="615" y="18123"/>
                  </a:lnTo>
                  <a:lnTo>
                    <a:pt x="2326" y="15621"/>
                  </a:lnTo>
                  <a:lnTo>
                    <a:pt x="2940" y="14305"/>
                  </a:lnTo>
                  <a:lnTo>
                    <a:pt x="2940" y="14261"/>
                  </a:lnTo>
                  <a:lnTo>
                    <a:pt x="3379" y="11277"/>
                  </a:lnTo>
                  <a:lnTo>
                    <a:pt x="3686" y="7811"/>
                  </a:lnTo>
                  <a:lnTo>
                    <a:pt x="3950" y="2106"/>
                  </a:lnTo>
                  <a:lnTo>
                    <a:pt x="4564" y="219"/>
                  </a:lnTo>
                  <a:lnTo>
                    <a:pt x="4564" y="176"/>
                  </a:lnTo>
                  <a:lnTo>
                    <a:pt x="4564" y="88"/>
                  </a:lnTo>
                  <a:lnTo>
                    <a:pt x="4520" y="44"/>
                  </a:lnTo>
                  <a:lnTo>
                    <a:pt x="4476"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4" name="Google Shape;7204;p166"/>
            <p:cNvSpPr/>
            <p:nvPr/>
          </p:nvSpPr>
          <p:spPr>
            <a:xfrm>
              <a:off x="4316800" y="908650"/>
              <a:ext cx="344500" cy="822775"/>
            </a:xfrm>
            <a:custGeom>
              <a:rect b="b" l="l" r="r" t="t"/>
              <a:pathLst>
                <a:path extrusionOk="0" h="32911" w="13780">
                  <a:moveTo>
                    <a:pt x="3423" y="1"/>
                  </a:moveTo>
                  <a:lnTo>
                    <a:pt x="3380" y="44"/>
                  </a:lnTo>
                  <a:lnTo>
                    <a:pt x="3336" y="132"/>
                  </a:lnTo>
                  <a:lnTo>
                    <a:pt x="3072" y="747"/>
                  </a:lnTo>
                  <a:lnTo>
                    <a:pt x="3072" y="878"/>
                  </a:lnTo>
                  <a:lnTo>
                    <a:pt x="3292" y="1405"/>
                  </a:lnTo>
                  <a:lnTo>
                    <a:pt x="4301" y="3687"/>
                  </a:lnTo>
                  <a:lnTo>
                    <a:pt x="4257" y="5573"/>
                  </a:lnTo>
                  <a:lnTo>
                    <a:pt x="4257" y="5617"/>
                  </a:lnTo>
                  <a:lnTo>
                    <a:pt x="4521" y="8382"/>
                  </a:lnTo>
                  <a:lnTo>
                    <a:pt x="4345" y="11278"/>
                  </a:lnTo>
                  <a:lnTo>
                    <a:pt x="3862" y="13955"/>
                  </a:lnTo>
                  <a:lnTo>
                    <a:pt x="3380" y="18123"/>
                  </a:lnTo>
                  <a:lnTo>
                    <a:pt x="3029" y="19571"/>
                  </a:lnTo>
                  <a:lnTo>
                    <a:pt x="1712" y="21458"/>
                  </a:lnTo>
                  <a:lnTo>
                    <a:pt x="1712" y="21502"/>
                  </a:lnTo>
                  <a:lnTo>
                    <a:pt x="264" y="24574"/>
                  </a:lnTo>
                  <a:lnTo>
                    <a:pt x="264" y="24617"/>
                  </a:lnTo>
                  <a:lnTo>
                    <a:pt x="1" y="25583"/>
                  </a:lnTo>
                  <a:lnTo>
                    <a:pt x="1" y="25627"/>
                  </a:lnTo>
                  <a:lnTo>
                    <a:pt x="45" y="25714"/>
                  </a:lnTo>
                  <a:lnTo>
                    <a:pt x="527" y="26285"/>
                  </a:lnTo>
                  <a:lnTo>
                    <a:pt x="571" y="26329"/>
                  </a:lnTo>
                  <a:lnTo>
                    <a:pt x="2634" y="27996"/>
                  </a:lnTo>
                  <a:lnTo>
                    <a:pt x="3994" y="29751"/>
                  </a:lnTo>
                  <a:lnTo>
                    <a:pt x="5135" y="31902"/>
                  </a:lnTo>
                  <a:lnTo>
                    <a:pt x="5179" y="31989"/>
                  </a:lnTo>
                  <a:lnTo>
                    <a:pt x="6495" y="32867"/>
                  </a:lnTo>
                  <a:lnTo>
                    <a:pt x="6583" y="32911"/>
                  </a:lnTo>
                  <a:lnTo>
                    <a:pt x="8031" y="32735"/>
                  </a:lnTo>
                  <a:lnTo>
                    <a:pt x="8119" y="32691"/>
                  </a:lnTo>
                  <a:lnTo>
                    <a:pt x="9040" y="32077"/>
                  </a:lnTo>
                  <a:lnTo>
                    <a:pt x="11190" y="30322"/>
                  </a:lnTo>
                  <a:lnTo>
                    <a:pt x="11234" y="30278"/>
                  </a:lnTo>
                  <a:lnTo>
                    <a:pt x="11849" y="29269"/>
                  </a:lnTo>
                  <a:lnTo>
                    <a:pt x="11892" y="29181"/>
                  </a:lnTo>
                  <a:lnTo>
                    <a:pt x="11892" y="28216"/>
                  </a:lnTo>
                  <a:lnTo>
                    <a:pt x="11892" y="28172"/>
                  </a:lnTo>
                  <a:lnTo>
                    <a:pt x="11673" y="26636"/>
                  </a:lnTo>
                  <a:lnTo>
                    <a:pt x="11629" y="26548"/>
                  </a:lnTo>
                  <a:lnTo>
                    <a:pt x="10488" y="25188"/>
                  </a:lnTo>
                  <a:lnTo>
                    <a:pt x="10357" y="24223"/>
                  </a:lnTo>
                  <a:lnTo>
                    <a:pt x="10620" y="23082"/>
                  </a:lnTo>
                  <a:lnTo>
                    <a:pt x="11015" y="21897"/>
                  </a:lnTo>
                  <a:lnTo>
                    <a:pt x="11454" y="20756"/>
                  </a:lnTo>
                  <a:lnTo>
                    <a:pt x="11892" y="19615"/>
                  </a:lnTo>
                  <a:lnTo>
                    <a:pt x="12287" y="18518"/>
                  </a:lnTo>
                  <a:lnTo>
                    <a:pt x="12726" y="17421"/>
                  </a:lnTo>
                  <a:lnTo>
                    <a:pt x="13077" y="16324"/>
                  </a:lnTo>
                  <a:lnTo>
                    <a:pt x="13384" y="15183"/>
                  </a:lnTo>
                  <a:lnTo>
                    <a:pt x="13648" y="14042"/>
                  </a:lnTo>
                  <a:lnTo>
                    <a:pt x="13692" y="13428"/>
                  </a:lnTo>
                  <a:lnTo>
                    <a:pt x="13779" y="12858"/>
                  </a:lnTo>
                  <a:lnTo>
                    <a:pt x="13779" y="12243"/>
                  </a:lnTo>
                  <a:lnTo>
                    <a:pt x="13779" y="11629"/>
                  </a:lnTo>
                  <a:lnTo>
                    <a:pt x="13735" y="11015"/>
                  </a:lnTo>
                  <a:lnTo>
                    <a:pt x="13648" y="10400"/>
                  </a:lnTo>
                  <a:lnTo>
                    <a:pt x="13604" y="10356"/>
                  </a:lnTo>
                  <a:lnTo>
                    <a:pt x="13560" y="10312"/>
                  </a:lnTo>
                  <a:lnTo>
                    <a:pt x="13516" y="10269"/>
                  </a:lnTo>
                  <a:lnTo>
                    <a:pt x="13428" y="10269"/>
                  </a:lnTo>
                  <a:lnTo>
                    <a:pt x="13384" y="10312"/>
                  </a:lnTo>
                  <a:lnTo>
                    <a:pt x="13340" y="10356"/>
                  </a:lnTo>
                  <a:lnTo>
                    <a:pt x="13297" y="10400"/>
                  </a:lnTo>
                  <a:lnTo>
                    <a:pt x="13297" y="10488"/>
                  </a:lnTo>
                  <a:lnTo>
                    <a:pt x="13384" y="11058"/>
                  </a:lnTo>
                  <a:lnTo>
                    <a:pt x="13428" y="11673"/>
                  </a:lnTo>
                  <a:lnTo>
                    <a:pt x="13428" y="12243"/>
                  </a:lnTo>
                  <a:lnTo>
                    <a:pt x="13428" y="12858"/>
                  </a:lnTo>
                  <a:lnTo>
                    <a:pt x="13340" y="13428"/>
                  </a:lnTo>
                  <a:lnTo>
                    <a:pt x="13297" y="13998"/>
                  </a:lnTo>
                  <a:lnTo>
                    <a:pt x="13033" y="15095"/>
                  </a:lnTo>
                  <a:lnTo>
                    <a:pt x="12726" y="16236"/>
                  </a:lnTo>
                  <a:lnTo>
                    <a:pt x="12375" y="17333"/>
                  </a:lnTo>
                  <a:lnTo>
                    <a:pt x="11541" y="19483"/>
                  </a:lnTo>
                  <a:lnTo>
                    <a:pt x="11103" y="20624"/>
                  </a:lnTo>
                  <a:lnTo>
                    <a:pt x="10664" y="21809"/>
                  </a:lnTo>
                  <a:lnTo>
                    <a:pt x="10269" y="22994"/>
                  </a:lnTo>
                  <a:lnTo>
                    <a:pt x="10006" y="24179"/>
                  </a:lnTo>
                  <a:lnTo>
                    <a:pt x="10006" y="24266"/>
                  </a:lnTo>
                  <a:lnTo>
                    <a:pt x="10137" y="25320"/>
                  </a:lnTo>
                  <a:lnTo>
                    <a:pt x="10181" y="25407"/>
                  </a:lnTo>
                  <a:lnTo>
                    <a:pt x="11322" y="26724"/>
                  </a:lnTo>
                  <a:lnTo>
                    <a:pt x="11541" y="28216"/>
                  </a:lnTo>
                  <a:lnTo>
                    <a:pt x="11541" y="29137"/>
                  </a:lnTo>
                  <a:lnTo>
                    <a:pt x="10971" y="30059"/>
                  </a:lnTo>
                  <a:lnTo>
                    <a:pt x="8821" y="31814"/>
                  </a:lnTo>
                  <a:lnTo>
                    <a:pt x="7943" y="32384"/>
                  </a:lnTo>
                  <a:lnTo>
                    <a:pt x="6627" y="32560"/>
                  </a:lnTo>
                  <a:lnTo>
                    <a:pt x="5398" y="31726"/>
                  </a:lnTo>
                  <a:lnTo>
                    <a:pt x="4301" y="29576"/>
                  </a:lnTo>
                  <a:lnTo>
                    <a:pt x="4301" y="29532"/>
                  </a:lnTo>
                  <a:lnTo>
                    <a:pt x="2897" y="27777"/>
                  </a:lnTo>
                  <a:lnTo>
                    <a:pt x="2897" y="27733"/>
                  </a:lnTo>
                  <a:lnTo>
                    <a:pt x="791" y="26066"/>
                  </a:lnTo>
                  <a:lnTo>
                    <a:pt x="396" y="25583"/>
                  </a:lnTo>
                  <a:lnTo>
                    <a:pt x="615" y="24705"/>
                  </a:lnTo>
                  <a:lnTo>
                    <a:pt x="2019" y="21634"/>
                  </a:lnTo>
                  <a:lnTo>
                    <a:pt x="3336" y="19747"/>
                  </a:lnTo>
                  <a:lnTo>
                    <a:pt x="3336" y="19659"/>
                  </a:lnTo>
                  <a:lnTo>
                    <a:pt x="3731" y="18211"/>
                  </a:lnTo>
                  <a:lnTo>
                    <a:pt x="3731" y="18167"/>
                  </a:lnTo>
                  <a:lnTo>
                    <a:pt x="4213" y="14042"/>
                  </a:lnTo>
                  <a:lnTo>
                    <a:pt x="4696" y="11322"/>
                  </a:lnTo>
                  <a:lnTo>
                    <a:pt x="4872" y="8382"/>
                  </a:lnTo>
                  <a:lnTo>
                    <a:pt x="4608" y="5573"/>
                  </a:lnTo>
                  <a:lnTo>
                    <a:pt x="4652" y="3687"/>
                  </a:lnTo>
                  <a:lnTo>
                    <a:pt x="4652" y="3599"/>
                  </a:lnTo>
                  <a:lnTo>
                    <a:pt x="3643" y="1273"/>
                  </a:lnTo>
                  <a:lnTo>
                    <a:pt x="3423" y="790"/>
                  </a:lnTo>
                  <a:lnTo>
                    <a:pt x="3643" y="220"/>
                  </a:lnTo>
                  <a:lnTo>
                    <a:pt x="3687" y="176"/>
                  </a:lnTo>
                  <a:lnTo>
                    <a:pt x="3643" y="88"/>
                  </a:lnTo>
                  <a:lnTo>
                    <a:pt x="3599" y="44"/>
                  </a:lnTo>
                  <a:lnTo>
                    <a:pt x="3555"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5" name="Google Shape;7205;p166"/>
            <p:cNvSpPr/>
            <p:nvPr/>
          </p:nvSpPr>
          <p:spPr>
            <a:xfrm>
              <a:off x="4111675" y="1612925"/>
              <a:ext cx="55975" cy="64750"/>
            </a:xfrm>
            <a:custGeom>
              <a:rect b="b" l="l" r="r" t="t"/>
              <a:pathLst>
                <a:path extrusionOk="0" h="2590" w="2239">
                  <a:moveTo>
                    <a:pt x="1273" y="352"/>
                  </a:moveTo>
                  <a:lnTo>
                    <a:pt x="1843" y="483"/>
                  </a:lnTo>
                  <a:lnTo>
                    <a:pt x="1317" y="1800"/>
                  </a:lnTo>
                  <a:lnTo>
                    <a:pt x="1009" y="2151"/>
                  </a:lnTo>
                  <a:lnTo>
                    <a:pt x="966" y="2063"/>
                  </a:lnTo>
                  <a:lnTo>
                    <a:pt x="351" y="659"/>
                  </a:lnTo>
                  <a:lnTo>
                    <a:pt x="395" y="571"/>
                  </a:lnTo>
                  <a:lnTo>
                    <a:pt x="1273" y="352"/>
                  </a:lnTo>
                  <a:close/>
                  <a:moveTo>
                    <a:pt x="1229" y="1"/>
                  </a:moveTo>
                  <a:lnTo>
                    <a:pt x="263" y="220"/>
                  </a:lnTo>
                  <a:lnTo>
                    <a:pt x="176" y="264"/>
                  </a:lnTo>
                  <a:lnTo>
                    <a:pt x="132" y="308"/>
                  </a:lnTo>
                  <a:lnTo>
                    <a:pt x="0" y="571"/>
                  </a:lnTo>
                  <a:lnTo>
                    <a:pt x="0" y="615"/>
                  </a:lnTo>
                  <a:lnTo>
                    <a:pt x="0" y="703"/>
                  </a:lnTo>
                  <a:lnTo>
                    <a:pt x="658" y="2195"/>
                  </a:lnTo>
                  <a:lnTo>
                    <a:pt x="658" y="2239"/>
                  </a:lnTo>
                  <a:lnTo>
                    <a:pt x="834" y="2502"/>
                  </a:lnTo>
                  <a:lnTo>
                    <a:pt x="878" y="2590"/>
                  </a:lnTo>
                  <a:lnTo>
                    <a:pt x="1053" y="2590"/>
                  </a:lnTo>
                  <a:lnTo>
                    <a:pt x="1097" y="2546"/>
                  </a:lnTo>
                  <a:lnTo>
                    <a:pt x="1624" y="2019"/>
                  </a:lnTo>
                  <a:lnTo>
                    <a:pt x="1624" y="1975"/>
                  </a:lnTo>
                  <a:lnTo>
                    <a:pt x="2238" y="396"/>
                  </a:lnTo>
                  <a:lnTo>
                    <a:pt x="2238" y="352"/>
                  </a:lnTo>
                  <a:lnTo>
                    <a:pt x="2238" y="264"/>
                  </a:lnTo>
                  <a:lnTo>
                    <a:pt x="2194" y="220"/>
                  </a:lnTo>
                  <a:lnTo>
                    <a:pt x="2106" y="176"/>
                  </a:lnTo>
                  <a:lnTo>
                    <a:pt x="1317"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6" name="Google Shape;7206;p166"/>
            <p:cNvSpPr/>
            <p:nvPr/>
          </p:nvSpPr>
          <p:spPr>
            <a:xfrm>
              <a:off x="2076700" y="1162050"/>
              <a:ext cx="490400" cy="941275"/>
            </a:xfrm>
            <a:custGeom>
              <a:rect b="b" l="l" r="r" t="t"/>
              <a:pathLst>
                <a:path extrusionOk="0" h="37651" w="19616">
                  <a:moveTo>
                    <a:pt x="19440" y="1"/>
                  </a:moveTo>
                  <a:lnTo>
                    <a:pt x="19352" y="45"/>
                  </a:lnTo>
                  <a:lnTo>
                    <a:pt x="19308" y="89"/>
                  </a:lnTo>
                  <a:lnTo>
                    <a:pt x="19264" y="133"/>
                  </a:lnTo>
                  <a:lnTo>
                    <a:pt x="18782" y="1844"/>
                  </a:lnTo>
                  <a:lnTo>
                    <a:pt x="16939" y="5267"/>
                  </a:lnTo>
                  <a:lnTo>
                    <a:pt x="14569" y="10181"/>
                  </a:lnTo>
                  <a:lnTo>
                    <a:pt x="14043" y="11980"/>
                  </a:lnTo>
                  <a:lnTo>
                    <a:pt x="14043" y="12024"/>
                  </a:lnTo>
                  <a:lnTo>
                    <a:pt x="13735" y="16983"/>
                  </a:lnTo>
                  <a:lnTo>
                    <a:pt x="12726" y="19089"/>
                  </a:lnTo>
                  <a:lnTo>
                    <a:pt x="10137" y="23389"/>
                  </a:lnTo>
                  <a:lnTo>
                    <a:pt x="6846" y="28743"/>
                  </a:lnTo>
                  <a:lnTo>
                    <a:pt x="6802" y="28786"/>
                  </a:lnTo>
                  <a:lnTo>
                    <a:pt x="5354" y="34228"/>
                  </a:lnTo>
                  <a:lnTo>
                    <a:pt x="4652" y="35544"/>
                  </a:lnTo>
                  <a:lnTo>
                    <a:pt x="3862" y="35807"/>
                  </a:lnTo>
                  <a:lnTo>
                    <a:pt x="1405" y="35939"/>
                  </a:lnTo>
                  <a:lnTo>
                    <a:pt x="1361" y="35939"/>
                  </a:lnTo>
                  <a:lnTo>
                    <a:pt x="659" y="36158"/>
                  </a:lnTo>
                  <a:lnTo>
                    <a:pt x="571" y="36202"/>
                  </a:lnTo>
                  <a:lnTo>
                    <a:pt x="527" y="36246"/>
                  </a:lnTo>
                  <a:lnTo>
                    <a:pt x="45" y="37431"/>
                  </a:lnTo>
                  <a:lnTo>
                    <a:pt x="1" y="37475"/>
                  </a:lnTo>
                  <a:lnTo>
                    <a:pt x="45" y="37563"/>
                  </a:lnTo>
                  <a:lnTo>
                    <a:pt x="45" y="37606"/>
                  </a:lnTo>
                  <a:lnTo>
                    <a:pt x="132" y="37650"/>
                  </a:lnTo>
                  <a:lnTo>
                    <a:pt x="264" y="37650"/>
                  </a:lnTo>
                  <a:lnTo>
                    <a:pt x="352" y="37563"/>
                  </a:lnTo>
                  <a:lnTo>
                    <a:pt x="834" y="36466"/>
                  </a:lnTo>
                  <a:lnTo>
                    <a:pt x="1449" y="36290"/>
                  </a:lnTo>
                  <a:lnTo>
                    <a:pt x="3906" y="36158"/>
                  </a:lnTo>
                  <a:lnTo>
                    <a:pt x="3950" y="36158"/>
                  </a:lnTo>
                  <a:lnTo>
                    <a:pt x="4828" y="35851"/>
                  </a:lnTo>
                  <a:lnTo>
                    <a:pt x="4915" y="35763"/>
                  </a:lnTo>
                  <a:lnTo>
                    <a:pt x="5661" y="34359"/>
                  </a:lnTo>
                  <a:lnTo>
                    <a:pt x="7153" y="28918"/>
                  </a:lnTo>
                  <a:lnTo>
                    <a:pt x="10444" y="23565"/>
                  </a:lnTo>
                  <a:lnTo>
                    <a:pt x="13033" y="19264"/>
                  </a:lnTo>
                  <a:lnTo>
                    <a:pt x="14086" y="17114"/>
                  </a:lnTo>
                  <a:lnTo>
                    <a:pt x="14086" y="17027"/>
                  </a:lnTo>
                  <a:lnTo>
                    <a:pt x="14394" y="12068"/>
                  </a:lnTo>
                  <a:lnTo>
                    <a:pt x="14876" y="10313"/>
                  </a:lnTo>
                  <a:lnTo>
                    <a:pt x="17246" y="5398"/>
                  </a:lnTo>
                  <a:lnTo>
                    <a:pt x="19133" y="1976"/>
                  </a:lnTo>
                  <a:lnTo>
                    <a:pt x="19133" y="1932"/>
                  </a:lnTo>
                  <a:lnTo>
                    <a:pt x="19615" y="220"/>
                  </a:lnTo>
                  <a:lnTo>
                    <a:pt x="19615" y="176"/>
                  </a:lnTo>
                  <a:lnTo>
                    <a:pt x="19615" y="89"/>
                  </a:lnTo>
                  <a:lnTo>
                    <a:pt x="19571" y="45"/>
                  </a:lnTo>
                  <a:lnTo>
                    <a:pt x="19484"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7" name="Google Shape;7207;p166"/>
            <p:cNvSpPr/>
            <p:nvPr/>
          </p:nvSpPr>
          <p:spPr>
            <a:xfrm>
              <a:off x="1913250" y="1401200"/>
              <a:ext cx="382875" cy="744900"/>
            </a:xfrm>
            <a:custGeom>
              <a:rect b="b" l="l" r="r" t="t"/>
              <a:pathLst>
                <a:path extrusionOk="0" h="29796" w="15315">
                  <a:moveTo>
                    <a:pt x="15008" y="1"/>
                  </a:moveTo>
                  <a:lnTo>
                    <a:pt x="14964" y="89"/>
                  </a:lnTo>
                  <a:lnTo>
                    <a:pt x="14964" y="133"/>
                  </a:lnTo>
                  <a:lnTo>
                    <a:pt x="14613" y="3029"/>
                  </a:lnTo>
                  <a:lnTo>
                    <a:pt x="13867" y="6320"/>
                  </a:lnTo>
                  <a:lnTo>
                    <a:pt x="12945" y="8075"/>
                  </a:lnTo>
                  <a:lnTo>
                    <a:pt x="11058" y="11146"/>
                  </a:lnTo>
                  <a:lnTo>
                    <a:pt x="9215" y="14350"/>
                  </a:lnTo>
                  <a:lnTo>
                    <a:pt x="9215" y="14394"/>
                  </a:lnTo>
                  <a:lnTo>
                    <a:pt x="8250" y="17377"/>
                  </a:lnTo>
                  <a:lnTo>
                    <a:pt x="7416" y="18869"/>
                  </a:lnTo>
                  <a:lnTo>
                    <a:pt x="5573" y="21678"/>
                  </a:lnTo>
                  <a:lnTo>
                    <a:pt x="4696" y="22599"/>
                  </a:lnTo>
                  <a:lnTo>
                    <a:pt x="2853" y="23477"/>
                  </a:lnTo>
                  <a:lnTo>
                    <a:pt x="2809" y="23521"/>
                  </a:lnTo>
                  <a:lnTo>
                    <a:pt x="1800" y="24837"/>
                  </a:lnTo>
                  <a:lnTo>
                    <a:pt x="1756" y="24881"/>
                  </a:lnTo>
                  <a:lnTo>
                    <a:pt x="703" y="27382"/>
                  </a:lnTo>
                  <a:lnTo>
                    <a:pt x="1" y="29576"/>
                  </a:lnTo>
                  <a:lnTo>
                    <a:pt x="1" y="29664"/>
                  </a:lnTo>
                  <a:lnTo>
                    <a:pt x="1" y="29708"/>
                  </a:lnTo>
                  <a:lnTo>
                    <a:pt x="44" y="29752"/>
                  </a:lnTo>
                  <a:lnTo>
                    <a:pt x="132" y="29796"/>
                  </a:lnTo>
                  <a:lnTo>
                    <a:pt x="264" y="29796"/>
                  </a:lnTo>
                  <a:lnTo>
                    <a:pt x="352" y="29708"/>
                  </a:lnTo>
                  <a:lnTo>
                    <a:pt x="1010" y="27514"/>
                  </a:lnTo>
                  <a:lnTo>
                    <a:pt x="2063" y="25057"/>
                  </a:lnTo>
                  <a:lnTo>
                    <a:pt x="3072" y="23784"/>
                  </a:lnTo>
                  <a:lnTo>
                    <a:pt x="4871" y="22906"/>
                  </a:lnTo>
                  <a:lnTo>
                    <a:pt x="4915" y="22863"/>
                  </a:lnTo>
                  <a:lnTo>
                    <a:pt x="5837" y="21897"/>
                  </a:lnTo>
                  <a:lnTo>
                    <a:pt x="7724" y="19045"/>
                  </a:lnTo>
                  <a:lnTo>
                    <a:pt x="8557" y="17509"/>
                  </a:lnTo>
                  <a:lnTo>
                    <a:pt x="9523" y="14525"/>
                  </a:lnTo>
                  <a:lnTo>
                    <a:pt x="11322" y="11322"/>
                  </a:lnTo>
                  <a:lnTo>
                    <a:pt x="13209" y="8250"/>
                  </a:lnTo>
                  <a:lnTo>
                    <a:pt x="14218" y="6495"/>
                  </a:lnTo>
                  <a:lnTo>
                    <a:pt x="14218" y="6451"/>
                  </a:lnTo>
                  <a:lnTo>
                    <a:pt x="14964" y="3116"/>
                  </a:lnTo>
                  <a:lnTo>
                    <a:pt x="14964" y="3072"/>
                  </a:lnTo>
                  <a:lnTo>
                    <a:pt x="15315" y="176"/>
                  </a:lnTo>
                  <a:lnTo>
                    <a:pt x="15271" y="89"/>
                  </a:lnTo>
                  <a:lnTo>
                    <a:pt x="15271" y="45"/>
                  </a:lnTo>
                  <a:lnTo>
                    <a:pt x="15227"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8" name="Google Shape;7208;p166"/>
            <p:cNvSpPr/>
            <p:nvPr/>
          </p:nvSpPr>
          <p:spPr>
            <a:xfrm>
              <a:off x="1927525" y="1297000"/>
              <a:ext cx="446500" cy="875425"/>
            </a:xfrm>
            <a:custGeom>
              <a:rect b="b" l="l" r="r" t="t"/>
              <a:pathLst>
                <a:path extrusionOk="0" h="35017" w="17860">
                  <a:moveTo>
                    <a:pt x="17596" y="0"/>
                  </a:moveTo>
                  <a:lnTo>
                    <a:pt x="17552" y="44"/>
                  </a:lnTo>
                  <a:lnTo>
                    <a:pt x="17508" y="132"/>
                  </a:lnTo>
                  <a:lnTo>
                    <a:pt x="15753" y="3862"/>
                  </a:lnTo>
                  <a:lnTo>
                    <a:pt x="15753" y="3906"/>
                  </a:lnTo>
                  <a:lnTo>
                    <a:pt x="15490" y="5485"/>
                  </a:lnTo>
                  <a:lnTo>
                    <a:pt x="15183" y="7855"/>
                  </a:lnTo>
                  <a:lnTo>
                    <a:pt x="14744" y="10268"/>
                  </a:lnTo>
                  <a:lnTo>
                    <a:pt x="13822" y="12199"/>
                  </a:lnTo>
                  <a:lnTo>
                    <a:pt x="11716" y="15709"/>
                  </a:lnTo>
                  <a:lnTo>
                    <a:pt x="9741" y="18913"/>
                  </a:lnTo>
                  <a:lnTo>
                    <a:pt x="8996" y="21107"/>
                  </a:lnTo>
                  <a:lnTo>
                    <a:pt x="7986" y="24485"/>
                  </a:lnTo>
                  <a:lnTo>
                    <a:pt x="6538" y="26899"/>
                  </a:lnTo>
                  <a:lnTo>
                    <a:pt x="5748" y="27469"/>
                  </a:lnTo>
                  <a:lnTo>
                    <a:pt x="3423" y="28215"/>
                  </a:lnTo>
                  <a:lnTo>
                    <a:pt x="3379" y="28259"/>
                  </a:lnTo>
                  <a:lnTo>
                    <a:pt x="2764" y="28742"/>
                  </a:lnTo>
                  <a:lnTo>
                    <a:pt x="2721" y="28786"/>
                  </a:lnTo>
                  <a:lnTo>
                    <a:pt x="1887" y="30146"/>
                  </a:lnTo>
                  <a:lnTo>
                    <a:pt x="1843" y="30146"/>
                  </a:lnTo>
                  <a:lnTo>
                    <a:pt x="834" y="32998"/>
                  </a:lnTo>
                  <a:lnTo>
                    <a:pt x="0" y="34797"/>
                  </a:lnTo>
                  <a:lnTo>
                    <a:pt x="0" y="34841"/>
                  </a:lnTo>
                  <a:lnTo>
                    <a:pt x="0" y="34929"/>
                  </a:lnTo>
                  <a:lnTo>
                    <a:pt x="44" y="34973"/>
                  </a:lnTo>
                  <a:lnTo>
                    <a:pt x="88" y="35017"/>
                  </a:lnTo>
                  <a:lnTo>
                    <a:pt x="263" y="35017"/>
                  </a:lnTo>
                  <a:lnTo>
                    <a:pt x="307" y="34929"/>
                  </a:lnTo>
                  <a:lnTo>
                    <a:pt x="1141" y="33130"/>
                  </a:lnTo>
                  <a:lnTo>
                    <a:pt x="2194" y="30278"/>
                  </a:lnTo>
                  <a:lnTo>
                    <a:pt x="2984" y="29005"/>
                  </a:lnTo>
                  <a:lnTo>
                    <a:pt x="3554" y="28566"/>
                  </a:lnTo>
                  <a:lnTo>
                    <a:pt x="5880" y="27776"/>
                  </a:lnTo>
                  <a:lnTo>
                    <a:pt x="5924" y="27733"/>
                  </a:lnTo>
                  <a:lnTo>
                    <a:pt x="6758" y="27162"/>
                  </a:lnTo>
                  <a:lnTo>
                    <a:pt x="6801" y="27118"/>
                  </a:lnTo>
                  <a:lnTo>
                    <a:pt x="8293" y="24661"/>
                  </a:lnTo>
                  <a:lnTo>
                    <a:pt x="8337" y="24617"/>
                  </a:lnTo>
                  <a:lnTo>
                    <a:pt x="9347" y="21238"/>
                  </a:lnTo>
                  <a:lnTo>
                    <a:pt x="10049" y="19044"/>
                  </a:lnTo>
                  <a:lnTo>
                    <a:pt x="11979" y="15885"/>
                  </a:lnTo>
                  <a:lnTo>
                    <a:pt x="14130" y="12374"/>
                  </a:lnTo>
                  <a:lnTo>
                    <a:pt x="15095" y="10400"/>
                  </a:lnTo>
                  <a:lnTo>
                    <a:pt x="15095" y="10356"/>
                  </a:lnTo>
                  <a:lnTo>
                    <a:pt x="15534" y="7943"/>
                  </a:lnTo>
                  <a:lnTo>
                    <a:pt x="15797" y="5529"/>
                  </a:lnTo>
                  <a:lnTo>
                    <a:pt x="16104" y="3993"/>
                  </a:lnTo>
                  <a:lnTo>
                    <a:pt x="17816" y="264"/>
                  </a:lnTo>
                  <a:lnTo>
                    <a:pt x="17859" y="176"/>
                  </a:lnTo>
                  <a:lnTo>
                    <a:pt x="17859" y="132"/>
                  </a:lnTo>
                  <a:lnTo>
                    <a:pt x="17816" y="88"/>
                  </a:lnTo>
                  <a:lnTo>
                    <a:pt x="17772" y="44"/>
                  </a:lnTo>
                  <a:lnTo>
                    <a:pt x="17684"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9" name="Google Shape;7209;p166"/>
            <p:cNvSpPr/>
            <p:nvPr/>
          </p:nvSpPr>
          <p:spPr>
            <a:xfrm>
              <a:off x="1977975" y="1250925"/>
              <a:ext cx="449800" cy="917125"/>
            </a:xfrm>
            <a:custGeom>
              <a:rect b="b" l="l" r="r" t="t"/>
              <a:pathLst>
                <a:path extrusionOk="0" h="36685" w="17992">
                  <a:moveTo>
                    <a:pt x="17772" y="0"/>
                  </a:moveTo>
                  <a:lnTo>
                    <a:pt x="17684" y="44"/>
                  </a:lnTo>
                  <a:lnTo>
                    <a:pt x="17640" y="88"/>
                  </a:lnTo>
                  <a:lnTo>
                    <a:pt x="16412" y="2896"/>
                  </a:lnTo>
                  <a:lnTo>
                    <a:pt x="14964" y="5924"/>
                  </a:lnTo>
                  <a:lnTo>
                    <a:pt x="14920" y="5968"/>
                  </a:lnTo>
                  <a:lnTo>
                    <a:pt x="14569" y="7943"/>
                  </a:lnTo>
                  <a:lnTo>
                    <a:pt x="14393" y="10400"/>
                  </a:lnTo>
                  <a:lnTo>
                    <a:pt x="13911" y="12638"/>
                  </a:lnTo>
                  <a:lnTo>
                    <a:pt x="12726" y="14920"/>
                  </a:lnTo>
                  <a:lnTo>
                    <a:pt x="8821" y="21238"/>
                  </a:lnTo>
                  <a:lnTo>
                    <a:pt x="8075" y="22994"/>
                  </a:lnTo>
                  <a:lnTo>
                    <a:pt x="8075" y="23037"/>
                  </a:lnTo>
                  <a:lnTo>
                    <a:pt x="7285" y="26241"/>
                  </a:lnTo>
                  <a:lnTo>
                    <a:pt x="6407" y="29137"/>
                  </a:lnTo>
                  <a:lnTo>
                    <a:pt x="5837" y="29839"/>
                  </a:lnTo>
                  <a:lnTo>
                    <a:pt x="2458" y="30629"/>
                  </a:lnTo>
                  <a:lnTo>
                    <a:pt x="2414" y="30629"/>
                  </a:lnTo>
                  <a:lnTo>
                    <a:pt x="1756" y="31111"/>
                  </a:lnTo>
                  <a:lnTo>
                    <a:pt x="1712" y="31155"/>
                  </a:lnTo>
                  <a:lnTo>
                    <a:pt x="966" y="32252"/>
                  </a:lnTo>
                  <a:lnTo>
                    <a:pt x="966" y="32296"/>
                  </a:lnTo>
                  <a:lnTo>
                    <a:pt x="1" y="35368"/>
                  </a:lnTo>
                  <a:lnTo>
                    <a:pt x="1" y="35456"/>
                  </a:lnTo>
                  <a:lnTo>
                    <a:pt x="44" y="36553"/>
                  </a:lnTo>
                  <a:lnTo>
                    <a:pt x="132" y="36640"/>
                  </a:lnTo>
                  <a:lnTo>
                    <a:pt x="220" y="36684"/>
                  </a:lnTo>
                  <a:lnTo>
                    <a:pt x="308" y="36684"/>
                  </a:lnTo>
                  <a:lnTo>
                    <a:pt x="352" y="36640"/>
                  </a:lnTo>
                  <a:lnTo>
                    <a:pt x="395" y="36596"/>
                  </a:lnTo>
                  <a:lnTo>
                    <a:pt x="395" y="36509"/>
                  </a:lnTo>
                  <a:lnTo>
                    <a:pt x="352" y="35456"/>
                  </a:lnTo>
                  <a:lnTo>
                    <a:pt x="1273" y="32428"/>
                  </a:lnTo>
                  <a:lnTo>
                    <a:pt x="1975" y="31375"/>
                  </a:lnTo>
                  <a:lnTo>
                    <a:pt x="2589" y="30936"/>
                  </a:lnTo>
                  <a:lnTo>
                    <a:pt x="5968" y="30190"/>
                  </a:lnTo>
                  <a:lnTo>
                    <a:pt x="6056" y="30102"/>
                  </a:lnTo>
                  <a:lnTo>
                    <a:pt x="6714" y="29356"/>
                  </a:lnTo>
                  <a:lnTo>
                    <a:pt x="6758" y="29312"/>
                  </a:lnTo>
                  <a:lnTo>
                    <a:pt x="7636" y="26328"/>
                  </a:lnTo>
                  <a:lnTo>
                    <a:pt x="8426" y="23125"/>
                  </a:lnTo>
                  <a:lnTo>
                    <a:pt x="9128" y="21414"/>
                  </a:lnTo>
                  <a:lnTo>
                    <a:pt x="13033" y="15095"/>
                  </a:lnTo>
                  <a:lnTo>
                    <a:pt x="14262" y="12769"/>
                  </a:lnTo>
                  <a:lnTo>
                    <a:pt x="14262" y="12726"/>
                  </a:lnTo>
                  <a:lnTo>
                    <a:pt x="14700" y="10444"/>
                  </a:lnTo>
                  <a:lnTo>
                    <a:pt x="14744" y="10444"/>
                  </a:lnTo>
                  <a:lnTo>
                    <a:pt x="14920" y="7986"/>
                  </a:lnTo>
                  <a:lnTo>
                    <a:pt x="15271" y="6056"/>
                  </a:lnTo>
                  <a:lnTo>
                    <a:pt x="16719" y="3028"/>
                  </a:lnTo>
                  <a:lnTo>
                    <a:pt x="17992" y="264"/>
                  </a:lnTo>
                  <a:lnTo>
                    <a:pt x="17992" y="176"/>
                  </a:lnTo>
                  <a:lnTo>
                    <a:pt x="17992" y="132"/>
                  </a:lnTo>
                  <a:lnTo>
                    <a:pt x="17948" y="44"/>
                  </a:lnTo>
                  <a:lnTo>
                    <a:pt x="17904"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0" name="Google Shape;7210;p166"/>
            <p:cNvSpPr/>
            <p:nvPr/>
          </p:nvSpPr>
          <p:spPr>
            <a:xfrm>
              <a:off x="2010875" y="1153275"/>
              <a:ext cx="468450" cy="980750"/>
            </a:xfrm>
            <a:custGeom>
              <a:rect b="b" l="l" r="r" t="t"/>
              <a:pathLst>
                <a:path extrusionOk="0" h="39230" w="18738">
                  <a:moveTo>
                    <a:pt x="18475" y="1"/>
                  </a:moveTo>
                  <a:lnTo>
                    <a:pt x="18431" y="45"/>
                  </a:lnTo>
                  <a:lnTo>
                    <a:pt x="18387" y="89"/>
                  </a:lnTo>
                  <a:lnTo>
                    <a:pt x="18387" y="176"/>
                  </a:lnTo>
                  <a:lnTo>
                    <a:pt x="18036" y="3424"/>
                  </a:lnTo>
                  <a:lnTo>
                    <a:pt x="16588" y="6407"/>
                  </a:lnTo>
                  <a:lnTo>
                    <a:pt x="14833" y="10050"/>
                  </a:lnTo>
                  <a:lnTo>
                    <a:pt x="14438" y="11410"/>
                  </a:lnTo>
                  <a:lnTo>
                    <a:pt x="14438" y="11454"/>
                  </a:lnTo>
                  <a:lnTo>
                    <a:pt x="14218" y="14920"/>
                  </a:lnTo>
                  <a:lnTo>
                    <a:pt x="13736" y="17070"/>
                  </a:lnTo>
                  <a:lnTo>
                    <a:pt x="12331" y="19703"/>
                  </a:lnTo>
                  <a:lnTo>
                    <a:pt x="10269" y="23038"/>
                  </a:lnTo>
                  <a:lnTo>
                    <a:pt x="8250" y="26329"/>
                  </a:lnTo>
                  <a:lnTo>
                    <a:pt x="7548" y="28128"/>
                  </a:lnTo>
                  <a:lnTo>
                    <a:pt x="7505" y="28128"/>
                  </a:lnTo>
                  <a:lnTo>
                    <a:pt x="6715" y="31683"/>
                  </a:lnTo>
                  <a:lnTo>
                    <a:pt x="5925" y="34579"/>
                  </a:lnTo>
                  <a:lnTo>
                    <a:pt x="3204" y="34886"/>
                  </a:lnTo>
                  <a:lnTo>
                    <a:pt x="3160" y="34930"/>
                  </a:lnTo>
                  <a:lnTo>
                    <a:pt x="1493" y="35500"/>
                  </a:lnTo>
                  <a:lnTo>
                    <a:pt x="1405" y="35544"/>
                  </a:lnTo>
                  <a:lnTo>
                    <a:pt x="791" y="36422"/>
                  </a:lnTo>
                  <a:lnTo>
                    <a:pt x="747" y="36422"/>
                  </a:lnTo>
                  <a:lnTo>
                    <a:pt x="45" y="38265"/>
                  </a:lnTo>
                  <a:lnTo>
                    <a:pt x="45" y="38352"/>
                  </a:lnTo>
                  <a:lnTo>
                    <a:pt x="1" y="39054"/>
                  </a:lnTo>
                  <a:lnTo>
                    <a:pt x="1" y="39142"/>
                  </a:lnTo>
                  <a:lnTo>
                    <a:pt x="45" y="39186"/>
                  </a:lnTo>
                  <a:lnTo>
                    <a:pt x="89" y="39230"/>
                  </a:lnTo>
                  <a:lnTo>
                    <a:pt x="176" y="39230"/>
                  </a:lnTo>
                  <a:lnTo>
                    <a:pt x="308" y="39186"/>
                  </a:lnTo>
                  <a:lnTo>
                    <a:pt x="352" y="39098"/>
                  </a:lnTo>
                  <a:lnTo>
                    <a:pt x="396" y="38396"/>
                  </a:lnTo>
                  <a:lnTo>
                    <a:pt x="1054" y="36597"/>
                  </a:lnTo>
                  <a:lnTo>
                    <a:pt x="1668" y="35807"/>
                  </a:lnTo>
                  <a:lnTo>
                    <a:pt x="3248" y="35237"/>
                  </a:lnTo>
                  <a:lnTo>
                    <a:pt x="6100" y="34886"/>
                  </a:lnTo>
                  <a:lnTo>
                    <a:pt x="6188" y="34842"/>
                  </a:lnTo>
                  <a:lnTo>
                    <a:pt x="6232" y="34754"/>
                  </a:lnTo>
                  <a:lnTo>
                    <a:pt x="7066" y="31770"/>
                  </a:lnTo>
                  <a:lnTo>
                    <a:pt x="7856" y="28216"/>
                  </a:lnTo>
                  <a:lnTo>
                    <a:pt x="8558" y="26461"/>
                  </a:lnTo>
                  <a:lnTo>
                    <a:pt x="10532" y="23214"/>
                  </a:lnTo>
                  <a:lnTo>
                    <a:pt x="12639" y="19879"/>
                  </a:lnTo>
                  <a:lnTo>
                    <a:pt x="14043" y="17202"/>
                  </a:lnTo>
                  <a:lnTo>
                    <a:pt x="14087" y="17158"/>
                  </a:lnTo>
                  <a:lnTo>
                    <a:pt x="14569" y="15008"/>
                  </a:lnTo>
                  <a:lnTo>
                    <a:pt x="14569" y="14964"/>
                  </a:lnTo>
                  <a:lnTo>
                    <a:pt x="14789" y="11498"/>
                  </a:lnTo>
                  <a:lnTo>
                    <a:pt x="15140" y="10181"/>
                  </a:lnTo>
                  <a:lnTo>
                    <a:pt x="16895" y="6583"/>
                  </a:lnTo>
                  <a:lnTo>
                    <a:pt x="18343" y="3555"/>
                  </a:lnTo>
                  <a:lnTo>
                    <a:pt x="18387" y="3511"/>
                  </a:lnTo>
                  <a:lnTo>
                    <a:pt x="18738" y="220"/>
                  </a:lnTo>
                  <a:lnTo>
                    <a:pt x="18738" y="133"/>
                  </a:lnTo>
                  <a:lnTo>
                    <a:pt x="18694" y="89"/>
                  </a:lnTo>
                  <a:lnTo>
                    <a:pt x="18650" y="45"/>
                  </a:lnTo>
                  <a:lnTo>
                    <a:pt x="18562"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1" name="Google Shape;7211;p166"/>
            <p:cNvSpPr/>
            <p:nvPr/>
          </p:nvSpPr>
          <p:spPr>
            <a:xfrm>
              <a:off x="1860600" y="1609650"/>
              <a:ext cx="307175" cy="510125"/>
            </a:xfrm>
            <a:custGeom>
              <a:rect b="b" l="l" r="r" t="t"/>
              <a:pathLst>
                <a:path extrusionOk="0" h="20405" w="12287">
                  <a:moveTo>
                    <a:pt x="12067" y="0"/>
                  </a:moveTo>
                  <a:lnTo>
                    <a:pt x="12024" y="44"/>
                  </a:lnTo>
                  <a:lnTo>
                    <a:pt x="11980" y="88"/>
                  </a:lnTo>
                  <a:lnTo>
                    <a:pt x="8469" y="5529"/>
                  </a:lnTo>
                  <a:lnTo>
                    <a:pt x="6363" y="8425"/>
                  </a:lnTo>
                  <a:lnTo>
                    <a:pt x="4608" y="11365"/>
                  </a:lnTo>
                  <a:lnTo>
                    <a:pt x="2721" y="13998"/>
                  </a:lnTo>
                  <a:lnTo>
                    <a:pt x="2721" y="14042"/>
                  </a:lnTo>
                  <a:lnTo>
                    <a:pt x="1273" y="16806"/>
                  </a:lnTo>
                  <a:lnTo>
                    <a:pt x="1273" y="16850"/>
                  </a:lnTo>
                  <a:lnTo>
                    <a:pt x="0" y="20141"/>
                  </a:lnTo>
                  <a:lnTo>
                    <a:pt x="0" y="20229"/>
                  </a:lnTo>
                  <a:lnTo>
                    <a:pt x="0" y="20273"/>
                  </a:lnTo>
                  <a:lnTo>
                    <a:pt x="44" y="20361"/>
                  </a:lnTo>
                  <a:lnTo>
                    <a:pt x="88" y="20404"/>
                  </a:lnTo>
                  <a:lnTo>
                    <a:pt x="176" y="20404"/>
                  </a:lnTo>
                  <a:lnTo>
                    <a:pt x="264" y="20361"/>
                  </a:lnTo>
                  <a:lnTo>
                    <a:pt x="307" y="20273"/>
                  </a:lnTo>
                  <a:lnTo>
                    <a:pt x="1580" y="16982"/>
                  </a:lnTo>
                  <a:lnTo>
                    <a:pt x="3028" y="14173"/>
                  </a:lnTo>
                  <a:lnTo>
                    <a:pt x="4915" y="11541"/>
                  </a:lnTo>
                  <a:lnTo>
                    <a:pt x="6670" y="8645"/>
                  </a:lnTo>
                  <a:lnTo>
                    <a:pt x="8776" y="5705"/>
                  </a:lnTo>
                  <a:lnTo>
                    <a:pt x="12243" y="263"/>
                  </a:lnTo>
                  <a:lnTo>
                    <a:pt x="12287" y="176"/>
                  </a:lnTo>
                  <a:lnTo>
                    <a:pt x="12287" y="132"/>
                  </a:lnTo>
                  <a:lnTo>
                    <a:pt x="12243" y="88"/>
                  </a:lnTo>
                  <a:lnTo>
                    <a:pt x="12199"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2" name="Google Shape;7212;p166"/>
            <p:cNvSpPr/>
            <p:nvPr/>
          </p:nvSpPr>
          <p:spPr>
            <a:xfrm>
              <a:off x="3805600" y="1948625"/>
              <a:ext cx="105350" cy="186500"/>
            </a:xfrm>
            <a:custGeom>
              <a:rect b="b" l="l" r="r" t="t"/>
              <a:pathLst>
                <a:path extrusionOk="0" h="7460" w="4214">
                  <a:moveTo>
                    <a:pt x="1317" y="483"/>
                  </a:moveTo>
                  <a:lnTo>
                    <a:pt x="3599" y="4037"/>
                  </a:lnTo>
                  <a:lnTo>
                    <a:pt x="3818" y="4695"/>
                  </a:lnTo>
                  <a:lnTo>
                    <a:pt x="3511" y="6758"/>
                  </a:lnTo>
                  <a:lnTo>
                    <a:pt x="2809" y="7109"/>
                  </a:lnTo>
                  <a:lnTo>
                    <a:pt x="2238" y="6802"/>
                  </a:lnTo>
                  <a:lnTo>
                    <a:pt x="1273" y="5705"/>
                  </a:lnTo>
                  <a:lnTo>
                    <a:pt x="395" y="3993"/>
                  </a:lnTo>
                  <a:lnTo>
                    <a:pt x="352" y="2238"/>
                  </a:lnTo>
                  <a:lnTo>
                    <a:pt x="1185" y="702"/>
                  </a:lnTo>
                  <a:lnTo>
                    <a:pt x="1317" y="483"/>
                  </a:lnTo>
                  <a:close/>
                  <a:moveTo>
                    <a:pt x="1273" y="0"/>
                  </a:moveTo>
                  <a:lnTo>
                    <a:pt x="1185" y="88"/>
                  </a:lnTo>
                  <a:lnTo>
                    <a:pt x="878" y="483"/>
                  </a:lnTo>
                  <a:lnTo>
                    <a:pt x="878" y="527"/>
                  </a:lnTo>
                  <a:lnTo>
                    <a:pt x="0" y="2150"/>
                  </a:lnTo>
                  <a:lnTo>
                    <a:pt x="0" y="2238"/>
                  </a:lnTo>
                  <a:lnTo>
                    <a:pt x="88" y="4081"/>
                  </a:lnTo>
                  <a:lnTo>
                    <a:pt x="88" y="4125"/>
                  </a:lnTo>
                  <a:lnTo>
                    <a:pt x="1010" y="5880"/>
                  </a:lnTo>
                  <a:lnTo>
                    <a:pt x="1010" y="5924"/>
                  </a:lnTo>
                  <a:lnTo>
                    <a:pt x="1975" y="7065"/>
                  </a:lnTo>
                  <a:lnTo>
                    <a:pt x="2019" y="7109"/>
                  </a:lnTo>
                  <a:lnTo>
                    <a:pt x="2765" y="7460"/>
                  </a:lnTo>
                  <a:lnTo>
                    <a:pt x="2897" y="7460"/>
                  </a:lnTo>
                  <a:lnTo>
                    <a:pt x="3730" y="7065"/>
                  </a:lnTo>
                  <a:lnTo>
                    <a:pt x="3818" y="6977"/>
                  </a:lnTo>
                  <a:lnTo>
                    <a:pt x="3862" y="6933"/>
                  </a:lnTo>
                  <a:lnTo>
                    <a:pt x="4213" y="4739"/>
                  </a:lnTo>
                  <a:lnTo>
                    <a:pt x="4169" y="4651"/>
                  </a:lnTo>
                  <a:lnTo>
                    <a:pt x="3906" y="3906"/>
                  </a:lnTo>
                  <a:lnTo>
                    <a:pt x="3906" y="3862"/>
                  </a:lnTo>
                  <a:lnTo>
                    <a:pt x="1492" y="88"/>
                  </a:lnTo>
                  <a:lnTo>
                    <a:pt x="1405" y="44"/>
                  </a:lnTo>
                  <a:lnTo>
                    <a:pt x="1317"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3" name="Google Shape;7213;p166"/>
            <p:cNvSpPr/>
            <p:nvPr/>
          </p:nvSpPr>
          <p:spPr>
            <a:xfrm>
              <a:off x="3788050" y="1933250"/>
              <a:ext cx="133850" cy="229300"/>
            </a:xfrm>
            <a:custGeom>
              <a:rect b="b" l="l" r="r" t="t"/>
              <a:pathLst>
                <a:path extrusionOk="0" h="9172" w="5354">
                  <a:moveTo>
                    <a:pt x="2194" y="352"/>
                  </a:moveTo>
                  <a:lnTo>
                    <a:pt x="2633" y="484"/>
                  </a:lnTo>
                  <a:lnTo>
                    <a:pt x="4520" y="3994"/>
                  </a:lnTo>
                  <a:lnTo>
                    <a:pt x="5003" y="5003"/>
                  </a:lnTo>
                  <a:lnTo>
                    <a:pt x="4871" y="7153"/>
                  </a:lnTo>
                  <a:lnTo>
                    <a:pt x="4608" y="8163"/>
                  </a:lnTo>
                  <a:lnTo>
                    <a:pt x="4257" y="8557"/>
                  </a:lnTo>
                  <a:lnTo>
                    <a:pt x="3467" y="8821"/>
                  </a:lnTo>
                  <a:lnTo>
                    <a:pt x="2897" y="8426"/>
                  </a:lnTo>
                  <a:lnTo>
                    <a:pt x="1317" y="6451"/>
                  </a:lnTo>
                  <a:lnTo>
                    <a:pt x="483" y="4696"/>
                  </a:lnTo>
                  <a:lnTo>
                    <a:pt x="351" y="3862"/>
                  </a:lnTo>
                  <a:lnTo>
                    <a:pt x="395" y="2765"/>
                  </a:lnTo>
                  <a:lnTo>
                    <a:pt x="790" y="1800"/>
                  </a:lnTo>
                  <a:lnTo>
                    <a:pt x="1624" y="659"/>
                  </a:lnTo>
                  <a:lnTo>
                    <a:pt x="2194" y="352"/>
                  </a:lnTo>
                  <a:close/>
                  <a:moveTo>
                    <a:pt x="2063" y="1"/>
                  </a:moveTo>
                  <a:lnTo>
                    <a:pt x="1448" y="352"/>
                  </a:lnTo>
                  <a:lnTo>
                    <a:pt x="1361" y="440"/>
                  </a:lnTo>
                  <a:lnTo>
                    <a:pt x="483" y="1624"/>
                  </a:lnTo>
                  <a:lnTo>
                    <a:pt x="483" y="1668"/>
                  </a:lnTo>
                  <a:lnTo>
                    <a:pt x="88" y="2678"/>
                  </a:lnTo>
                  <a:lnTo>
                    <a:pt x="44" y="2721"/>
                  </a:lnTo>
                  <a:lnTo>
                    <a:pt x="0" y="3862"/>
                  </a:lnTo>
                  <a:lnTo>
                    <a:pt x="0" y="3906"/>
                  </a:lnTo>
                  <a:lnTo>
                    <a:pt x="176" y="4784"/>
                  </a:lnTo>
                  <a:lnTo>
                    <a:pt x="176" y="4828"/>
                  </a:lnTo>
                  <a:lnTo>
                    <a:pt x="1010" y="6583"/>
                  </a:lnTo>
                  <a:lnTo>
                    <a:pt x="1054" y="6627"/>
                  </a:lnTo>
                  <a:lnTo>
                    <a:pt x="2633" y="8689"/>
                  </a:lnTo>
                  <a:lnTo>
                    <a:pt x="2677" y="8733"/>
                  </a:lnTo>
                  <a:lnTo>
                    <a:pt x="3335" y="9128"/>
                  </a:lnTo>
                  <a:lnTo>
                    <a:pt x="3467" y="9172"/>
                  </a:lnTo>
                  <a:lnTo>
                    <a:pt x="3511" y="9172"/>
                  </a:lnTo>
                  <a:lnTo>
                    <a:pt x="4432" y="8865"/>
                  </a:lnTo>
                  <a:lnTo>
                    <a:pt x="4520" y="8821"/>
                  </a:lnTo>
                  <a:lnTo>
                    <a:pt x="4915" y="8338"/>
                  </a:lnTo>
                  <a:lnTo>
                    <a:pt x="4959" y="8250"/>
                  </a:lnTo>
                  <a:lnTo>
                    <a:pt x="5222" y="7241"/>
                  </a:lnTo>
                  <a:lnTo>
                    <a:pt x="5222" y="7197"/>
                  </a:lnTo>
                  <a:lnTo>
                    <a:pt x="5354" y="5003"/>
                  </a:lnTo>
                  <a:lnTo>
                    <a:pt x="5354" y="4915"/>
                  </a:lnTo>
                  <a:lnTo>
                    <a:pt x="4871" y="3862"/>
                  </a:lnTo>
                  <a:lnTo>
                    <a:pt x="2897" y="264"/>
                  </a:lnTo>
                  <a:lnTo>
                    <a:pt x="2853" y="176"/>
                  </a:lnTo>
                  <a:lnTo>
                    <a:pt x="2809" y="176"/>
                  </a:lnTo>
                  <a:lnTo>
                    <a:pt x="2194"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4" name="Google Shape;7214;p166"/>
            <p:cNvSpPr/>
            <p:nvPr/>
          </p:nvSpPr>
          <p:spPr>
            <a:xfrm>
              <a:off x="3671775" y="2997350"/>
              <a:ext cx="187600" cy="399350"/>
            </a:xfrm>
            <a:custGeom>
              <a:rect b="b" l="l" r="r" t="t"/>
              <a:pathLst>
                <a:path extrusionOk="0" h="15974" w="7504">
                  <a:moveTo>
                    <a:pt x="1843" y="1"/>
                  </a:moveTo>
                  <a:lnTo>
                    <a:pt x="1755" y="45"/>
                  </a:lnTo>
                  <a:lnTo>
                    <a:pt x="790" y="615"/>
                  </a:lnTo>
                  <a:lnTo>
                    <a:pt x="746" y="703"/>
                  </a:lnTo>
                  <a:lnTo>
                    <a:pt x="176" y="1712"/>
                  </a:lnTo>
                  <a:lnTo>
                    <a:pt x="176" y="1756"/>
                  </a:lnTo>
                  <a:lnTo>
                    <a:pt x="0" y="2941"/>
                  </a:lnTo>
                  <a:lnTo>
                    <a:pt x="0" y="2985"/>
                  </a:lnTo>
                  <a:lnTo>
                    <a:pt x="351" y="5530"/>
                  </a:lnTo>
                  <a:lnTo>
                    <a:pt x="395" y="5617"/>
                  </a:lnTo>
                  <a:lnTo>
                    <a:pt x="1185" y="6890"/>
                  </a:lnTo>
                  <a:lnTo>
                    <a:pt x="1229" y="6890"/>
                  </a:lnTo>
                  <a:lnTo>
                    <a:pt x="4783" y="10751"/>
                  </a:lnTo>
                  <a:lnTo>
                    <a:pt x="4432" y="11848"/>
                  </a:lnTo>
                  <a:lnTo>
                    <a:pt x="4169" y="12726"/>
                  </a:lnTo>
                  <a:lnTo>
                    <a:pt x="3467" y="13516"/>
                  </a:lnTo>
                  <a:lnTo>
                    <a:pt x="2150" y="14920"/>
                  </a:lnTo>
                  <a:lnTo>
                    <a:pt x="1009" y="15622"/>
                  </a:lnTo>
                  <a:lnTo>
                    <a:pt x="922" y="15666"/>
                  </a:lnTo>
                  <a:lnTo>
                    <a:pt x="922" y="15754"/>
                  </a:lnTo>
                  <a:lnTo>
                    <a:pt x="922" y="15798"/>
                  </a:lnTo>
                  <a:lnTo>
                    <a:pt x="922" y="15885"/>
                  </a:lnTo>
                  <a:lnTo>
                    <a:pt x="1009" y="15929"/>
                  </a:lnTo>
                  <a:lnTo>
                    <a:pt x="1097" y="15973"/>
                  </a:lnTo>
                  <a:lnTo>
                    <a:pt x="1185" y="15929"/>
                  </a:lnTo>
                  <a:lnTo>
                    <a:pt x="2370" y="15227"/>
                  </a:lnTo>
                  <a:lnTo>
                    <a:pt x="2413" y="15183"/>
                  </a:lnTo>
                  <a:lnTo>
                    <a:pt x="3598" y="13911"/>
                  </a:lnTo>
                  <a:lnTo>
                    <a:pt x="4213" y="13209"/>
                  </a:lnTo>
                  <a:lnTo>
                    <a:pt x="4432" y="12902"/>
                  </a:lnTo>
                  <a:lnTo>
                    <a:pt x="4476" y="12770"/>
                  </a:lnTo>
                  <a:lnTo>
                    <a:pt x="4739" y="11980"/>
                  </a:lnTo>
                  <a:lnTo>
                    <a:pt x="5178" y="10795"/>
                  </a:lnTo>
                  <a:lnTo>
                    <a:pt x="5178" y="10664"/>
                  </a:lnTo>
                  <a:lnTo>
                    <a:pt x="5134" y="10576"/>
                  </a:lnTo>
                  <a:lnTo>
                    <a:pt x="1492" y="6671"/>
                  </a:lnTo>
                  <a:lnTo>
                    <a:pt x="702" y="5442"/>
                  </a:lnTo>
                  <a:lnTo>
                    <a:pt x="351" y="2941"/>
                  </a:lnTo>
                  <a:lnTo>
                    <a:pt x="527" y="1844"/>
                  </a:lnTo>
                  <a:lnTo>
                    <a:pt x="1009" y="878"/>
                  </a:lnTo>
                  <a:lnTo>
                    <a:pt x="1887" y="352"/>
                  </a:lnTo>
                  <a:lnTo>
                    <a:pt x="2150" y="352"/>
                  </a:lnTo>
                  <a:lnTo>
                    <a:pt x="3642" y="1449"/>
                  </a:lnTo>
                  <a:lnTo>
                    <a:pt x="5485" y="3380"/>
                  </a:lnTo>
                  <a:lnTo>
                    <a:pt x="7021" y="5837"/>
                  </a:lnTo>
                  <a:lnTo>
                    <a:pt x="7153" y="9040"/>
                  </a:lnTo>
                  <a:lnTo>
                    <a:pt x="7196" y="9128"/>
                  </a:lnTo>
                  <a:lnTo>
                    <a:pt x="7240" y="9172"/>
                  </a:lnTo>
                  <a:lnTo>
                    <a:pt x="7284" y="9216"/>
                  </a:lnTo>
                  <a:lnTo>
                    <a:pt x="7416" y="9216"/>
                  </a:lnTo>
                  <a:lnTo>
                    <a:pt x="7460" y="9172"/>
                  </a:lnTo>
                  <a:lnTo>
                    <a:pt x="7504" y="9084"/>
                  </a:lnTo>
                  <a:lnTo>
                    <a:pt x="7504" y="9040"/>
                  </a:lnTo>
                  <a:lnTo>
                    <a:pt x="7372" y="5749"/>
                  </a:lnTo>
                  <a:lnTo>
                    <a:pt x="7328" y="5661"/>
                  </a:lnTo>
                  <a:lnTo>
                    <a:pt x="5748" y="3160"/>
                  </a:lnTo>
                  <a:lnTo>
                    <a:pt x="5748" y="3116"/>
                  </a:lnTo>
                  <a:lnTo>
                    <a:pt x="3905" y="1186"/>
                  </a:lnTo>
                  <a:lnTo>
                    <a:pt x="3862" y="1186"/>
                  </a:lnTo>
                  <a:lnTo>
                    <a:pt x="2326" y="45"/>
                  </a:lnTo>
                  <a:lnTo>
                    <a:pt x="2238" y="45"/>
                  </a:lnTo>
                  <a:lnTo>
                    <a:pt x="1843"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5" name="Google Shape;7215;p166"/>
            <p:cNvSpPr/>
            <p:nvPr/>
          </p:nvSpPr>
          <p:spPr>
            <a:xfrm>
              <a:off x="3577425" y="2967725"/>
              <a:ext cx="311575" cy="471750"/>
            </a:xfrm>
            <a:custGeom>
              <a:rect b="b" l="l" r="r" t="t"/>
              <a:pathLst>
                <a:path extrusionOk="0" h="18870" w="12463">
                  <a:moveTo>
                    <a:pt x="5529" y="1"/>
                  </a:moveTo>
                  <a:lnTo>
                    <a:pt x="4257" y="791"/>
                  </a:lnTo>
                  <a:lnTo>
                    <a:pt x="4213" y="835"/>
                  </a:lnTo>
                  <a:lnTo>
                    <a:pt x="3730" y="1449"/>
                  </a:lnTo>
                  <a:lnTo>
                    <a:pt x="3730" y="1493"/>
                  </a:lnTo>
                  <a:lnTo>
                    <a:pt x="3204" y="3248"/>
                  </a:lnTo>
                  <a:lnTo>
                    <a:pt x="3160" y="3292"/>
                  </a:lnTo>
                  <a:lnTo>
                    <a:pt x="3204" y="4696"/>
                  </a:lnTo>
                  <a:lnTo>
                    <a:pt x="3247" y="4740"/>
                  </a:lnTo>
                  <a:lnTo>
                    <a:pt x="4037" y="7592"/>
                  </a:lnTo>
                  <a:lnTo>
                    <a:pt x="4081" y="7636"/>
                  </a:lnTo>
                  <a:lnTo>
                    <a:pt x="6056" y="10225"/>
                  </a:lnTo>
                  <a:lnTo>
                    <a:pt x="6582" y="11498"/>
                  </a:lnTo>
                  <a:lnTo>
                    <a:pt x="6539" y="12156"/>
                  </a:lnTo>
                  <a:lnTo>
                    <a:pt x="5661" y="14306"/>
                  </a:lnTo>
                  <a:lnTo>
                    <a:pt x="44" y="18518"/>
                  </a:lnTo>
                  <a:lnTo>
                    <a:pt x="0" y="18606"/>
                  </a:lnTo>
                  <a:lnTo>
                    <a:pt x="0" y="18650"/>
                  </a:lnTo>
                  <a:lnTo>
                    <a:pt x="0" y="18738"/>
                  </a:lnTo>
                  <a:lnTo>
                    <a:pt x="0" y="18782"/>
                  </a:lnTo>
                  <a:lnTo>
                    <a:pt x="88" y="18826"/>
                  </a:lnTo>
                  <a:lnTo>
                    <a:pt x="176" y="18870"/>
                  </a:lnTo>
                  <a:lnTo>
                    <a:pt x="264" y="18826"/>
                  </a:lnTo>
                  <a:lnTo>
                    <a:pt x="5924" y="14569"/>
                  </a:lnTo>
                  <a:lnTo>
                    <a:pt x="5968" y="14481"/>
                  </a:lnTo>
                  <a:lnTo>
                    <a:pt x="6890" y="12244"/>
                  </a:lnTo>
                  <a:lnTo>
                    <a:pt x="6890" y="12200"/>
                  </a:lnTo>
                  <a:lnTo>
                    <a:pt x="6933" y="11498"/>
                  </a:lnTo>
                  <a:lnTo>
                    <a:pt x="6890" y="11410"/>
                  </a:lnTo>
                  <a:lnTo>
                    <a:pt x="6407" y="10093"/>
                  </a:lnTo>
                  <a:lnTo>
                    <a:pt x="6363" y="10050"/>
                  </a:lnTo>
                  <a:lnTo>
                    <a:pt x="4388" y="7461"/>
                  </a:lnTo>
                  <a:lnTo>
                    <a:pt x="3555" y="4696"/>
                  </a:lnTo>
                  <a:lnTo>
                    <a:pt x="3511" y="3336"/>
                  </a:lnTo>
                  <a:lnTo>
                    <a:pt x="4037" y="1625"/>
                  </a:lnTo>
                  <a:lnTo>
                    <a:pt x="4476" y="1098"/>
                  </a:lnTo>
                  <a:lnTo>
                    <a:pt x="5617" y="352"/>
                  </a:lnTo>
                  <a:lnTo>
                    <a:pt x="9391" y="2678"/>
                  </a:lnTo>
                  <a:lnTo>
                    <a:pt x="11848" y="5925"/>
                  </a:lnTo>
                  <a:lnTo>
                    <a:pt x="12111" y="7724"/>
                  </a:lnTo>
                  <a:lnTo>
                    <a:pt x="12024" y="10620"/>
                  </a:lnTo>
                  <a:lnTo>
                    <a:pt x="12024" y="10708"/>
                  </a:lnTo>
                  <a:lnTo>
                    <a:pt x="12067" y="10752"/>
                  </a:lnTo>
                  <a:lnTo>
                    <a:pt x="12111" y="10796"/>
                  </a:lnTo>
                  <a:lnTo>
                    <a:pt x="12199" y="10796"/>
                  </a:lnTo>
                  <a:lnTo>
                    <a:pt x="12331" y="10752"/>
                  </a:lnTo>
                  <a:lnTo>
                    <a:pt x="12331" y="10708"/>
                  </a:lnTo>
                  <a:lnTo>
                    <a:pt x="12375" y="10620"/>
                  </a:lnTo>
                  <a:lnTo>
                    <a:pt x="12462" y="7724"/>
                  </a:lnTo>
                  <a:lnTo>
                    <a:pt x="12199" y="5837"/>
                  </a:lnTo>
                  <a:lnTo>
                    <a:pt x="12155" y="5749"/>
                  </a:lnTo>
                  <a:lnTo>
                    <a:pt x="9654" y="2458"/>
                  </a:lnTo>
                  <a:lnTo>
                    <a:pt x="9610" y="2414"/>
                  </a:lnTo>
                  <a:lnTo>
                    <a:pt x="5705"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6" name="Google Shape;7216;p166"/>
            <p:cNvSpPr/>
            <p:nvPr/>
          </p:nvSpPr>
          <p:spPr>
            <a:xfrm>
              <a:off x="3642150" y="2927150"/>
              <a:ext cx="329125" cy="352150"/>
            </a:xfrm>
            <a:custGeom>
              <a:rect b="b" l="l" r="r" t="t"/>
              <a:pathLst>
                <a:path extrusionOk="0" h="14086" w="13165">
                  <a:moveTo>
                    <a:pt x="5836" y="0"/>
                  </a:moveTo>
                  <a:lnTo>
                    <a:pt x="4257" y="176"/>
                  </a:lnTo>
                  <a:lnTo>
                    <a:pt x="3555" y="351"/>
                  </a:lnTo>
                  <a:lnTo>
                    <a:pt x="2940" y="527"/>
                  </a:lnTo>
                  <a:lnTo>
                    <a:pt x="2414" y="702"/>
                  </a:lnTo>
                  <a:lnTo>
                    <a:pt x="1931" y="922"/>
                  </a:lnTo>
                  <a:lnTo>
                    <a:pt x="1536" y="1185"/>
                  </a:lnTo>
                  <a:lnTo>
                    <a:pt x="1185" y="1492"/>
                  </a:lnTo>
                  <a:lnTo>
                    <a:pt x="878" y="1799"/>
                  </a:lnTo>
                  <a:lnTo>
                    <a:pt x="615" y="2151"/>
                  </a:lnTo>
                  <a:lnTo>
                    <a:pt x="439" y="2545"/>
                  </a:lnTo>
                  <a:lnTo>
                    <a:pt x="264" y="2984"/>
                  </a:lnTo>
                  <a:lnTo>
                    <a:pt x="132" y="3423"/>
                  </a:lnTo>
                  <a:lnTo>
                    <a:pt x="88" y="3950"/>
                  </a:lnTo>
                  <a:lnTo>
                    <a:pt x="0" y="4520"/>
                  </a:lnTo>
                  <a:lnTo>
                    <a:pt x="0" y="5091"/>
                  </a:lnTo>
                  <a:lnTo>
                    <a:pt x="0" y="6451"/>
                  </a:lnTo>
                  <a:lnTo>
                    <a:pt x="0" y="6495"/>
                  </a:lnTo>
                  <a:lnTo>
                    <a:pt x="702" y="8996"/>
                  </a:lnTo>
                  <a:lnTo>
                    <a:pt x="746" y="9084"/>
                  </a:lnTo>
                  <a:lnTo>
                    <a:pt x="2896" y="12155"/>
                  </a:lnTo>
                  <a:lnTo>
                    <a:pt x="2984" y="12989"/>
                  </a:lnTo>
                  <a:lnTo>
                    <a:pt x="2677" y="13603"/>
                  </a:lnTo>
                  <a:lnTo>
                    <a:pt x="2370" y="13779"/>
                  </a:lnTo>
                  <a:lnTo>
                    <a:pt x="2326" y="13823"/>
                  </a:lnTo>
                  <a:lnTo>
                    <a:pt x="2282" y="13867"/>
                  </a:lnTo>
                  <a:lnTo>
                    <a:pt x="2282" y="13954"/>
                  </a:lnTo>
                  <a:lnTo>
                    <a:pt x="2282" y="13998"/>
                  </a:lnTo>
                  <a:lnTo>
                    <a:pt x="2326" y="14086"/>
                  </a:lnTo>
                  <a:lnTo>
                    <a:pt x="2501" y="14086"/>
                  </a:lnTo>
                  <a:lnTo>
                    <a:pt x="2896" y="13910"/>
                  </a:lnTo>
                  <a:lnTo>
                    <a:pt x="2940" y="13823"/>
                  </a:lnTo>
                  <a:lnTo>
                    <a:pt x="3335" y="13077"/>
                  </a:lnTo>
                  <a:lnTo>
                    <a:pt x="3335" y="12989"/>
                  </a:lnTo>
                  <a:lnTo>
                    <a:pt x="3247" y="12067"/>
                  </a:lnTo>
                  <a:lnTo>
                    <a:pt x="3204" y="11980"/>
                  </a:lnTo>
                  <a:lnTo>
                    <a:pt x="1053" y="8908"/>
                  </a:lnTo>
                  <a:lnTo>
                    <a:pt x="351" y="6407"/>
                  </a:lnTo>
                  <a:lnTo>
                    <a:pt x="351" y="5178"/>
                  </a:lnTo>
                  <a:lnTo>
                    <a:pt x="351" y="4608"/>
                  </a:lnTo>
                  <a:lnTo>
                    <a:pt x="395" y="4081"/>
                  </a:lnTo>
                  <a:lnTo>
                    <a:pt x="439" y="3599"/>
                  </a:lnTo>
                  <a:lnTo>
                    <a:pt x="571" y="3160"/>
                  </a:lnTo>
                  <a:lnTo>
                    <a:pt x="702" y="2765"/>
                  </a:lnTo>
                  <a:lnTo>
                    <a:pt x="878" y="2414"/>
                  </a:lnTo>
                  <a:lnTo>
                    <a:pt x="1097" y="2063"/>
                  </a:lnTo>
                  <a:lnTo>
                    <a:pt x="1361" y="1756"/>
                  </a:lnTo>
                  <a:lnTo>
                    <a:pt x="1712" y="1492"/>
                  </a:lnTo>
                  <a:lnTo>
                    <a:pt x="2063" y="1273"/>
                  </a:lnTo>
                  <a:lnTo>
                    <a:pt x="2545" y="1054"/>
                  </a:lnTo>
                  <a:lnTo>
                    <a:pt x="3028" y="834"/>
                  </a:lnTo>
                  <a:lnTo>
                    <a:pt x="3642" y="702"/>
                  </a:lnTo>
                  <a:lnTo>
                    <a:pt x="4301" y="527"/>
                  </a:lnTo>
                  <a:lnTo>
                    <a:pt x="5836" y="351"/>
                  </a:lnTo>
                  <a:lnTo>
                    <a:pt x="6890" y="659"/>
                  </a:lnTo>
                  <a:lnTo>
                    <a:pt x="7855" y="1580"/>
                  </a:lnTo>
                  <a:lnTo>
                    <a:pt x="7899" y="1580"/>
                  </a:lnTo>
                  <a:lnTo>
                    <a:pt x="11102" y="3335"/>
                  </a:lnTo>
                  <a:lnTo>
                    <a:pt x="12901" y="4388"/>
                  </a:lnTo>
                  <a:lnTo>
                    <a:pt x="12989" y="4432"/>
                  </a:lnTo>
                  <a:lnTo>
                    <a:pt x="13033" y="4388"/>
                  </a:lnTo>
                  <a:lnTo>
                    <a:pt x="13077" y="4388"/>
                  </a:lnTo>
                  <a:lnTo>
                    <a:pt x="13164" y="4345"/>
                  </a:lnTo>
                  <a:lnTo>
                    <a:pt x="13164" y="4257"/>
                  </a:lnTo>
                  <a:lnTo>
                    <a:pt x="13164" y="4213"/>
                  </a:lnTo>
                  <a:lnTo>
                    <a:pt x="13121" y="4125"/>
                  </a:lnTo>
                  <a:lnTo>
                    <a:pt x="13077" y="4081"/>
                  </a:lnTo>
                  <a:lnTo>
                    <a:pt x="11278" y="3028"/>
                  </a:lnTo>
                  <a:lnTo>
                    <a:pt x="8074" y="1317"/>
                  </a:lnTo>
                  <a:lnTo>
                    <a:pt x="7109" y="395"/>
                  </a:lnTo>
                  <a:lnTo>
                    <a:pt x="7065" y="351"/>
                  </a:lnTo>
                  <a:lnTo>
                    <a:pt x="5924"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7" name="Google Shape;7217;p166"/>
            <p:cNvSpPr/>
            <p:nvPr/>
          </p:nvSpPr>
          <p:spPr>
            <a:xfrm>
              <a:off x="3625700" y="2886550"/>
              <a:ext cx="275375" cy="360950"/>
            </a:xfrm>
            <a:custGeom>
              <a:rect b="b" l="l" r="r" t="t"/>
              <a:pathLst>
                <a:path extrusionOk="0" h="14438" w="11015">
                  <a:moveTo>
                    <a:pt x="7767" y="1"/>
                  </a:moveTo>
                  <a:lnTo>
                    <a:pt x="4783" y="835"/>
                  </a:lnTo>
                  <a:lnTo>
                    <a:pt x="1360" y="1975"/>
                  </a:lnTo>
                  <a:lnTo>
                    <a:pt x="1273" y="2019"/>
                  </a:lnTo>
                  <a:lnTo>
                    <a:pt x="878" y="2458"/>
                  </a:lnTo>
                  <a:lnTo>
                    <a:pt x="878" y="2502"/>
                  </a:lnTo>
                  <a:lnTo>
                    <a:pt x="527" y="3248"/>
                  </a:lnTo>
                  <a:lnTo>
                    <a:pt x="527" y="3292"/>
                  </a:lnTo>
                  <a:lnTo>
                    <a:pt x="44" y="5925"/>
                  </a:lnTo>
                  <a:lnTo>
                    <a:pt x="0" y="5969"/>
                  </a:lnTo>
                  <a:lnTo>
                    <a:pt x="44" y="8250"/>
                  </a:lnTo>
                  <a:lnTo>
                    <a:pt x="88" y="8294"/>
                  </a:lnTo>
                  <a:lnTo>
                    <a:pt x="878" y="10795"/>
                  </a:lnTo>
                  <a:lnTo>
                    <a:pt x="878" y="10839"/>
                  </a:lnTo>
                  <a:lnTo>
                    <a:pt x="2721" y="13648"/>
                  </a:lnTo>
                  <a:lnTo>
                    <a:pt x="2721" y="13911"/>
                  </a:lnTo>
                  <a:lnTo>
                    <a:pt x="2457" y="14130"/>
                  </a:lnTo>
                  <a:lnTo>
                    <a:pt x="2414" y="14174"/>
                  </a:lnTo>
                  <a:lnTo>
                    <a:pt x="2370" y="14262"/>
                  </a:lnTo>
                  <a:lnTo>
                    <a:pt x="2414" y="14306"/>
                  </a:lnTo>
                  <a:lnTo>
                    <a:pt x="2414" y="14394"/>
                  </a:lnTo>
                  <a:lnTo>
                    <a:pt x="2501" y="14437"/>
                  </a:lnTo>
                  <a:lnTo>
                    <a:pt x="2545" y="14437"/>
                  </a:lnTo>
                  <a:lnTo>
                    <a:pt x="2677" y="14394"/>
                  </a:lnTo>
                  <a:lnTo>
                    <a:pt x="2984" y="14130"/>
                  </a:lnTo>
                  <a:lnTo>
                    <a:pt x="3028" y="14086"/>
                  </a:lnTo>
                  <a:lnTo>
                    <a:pt x="3028" y="14043"/>
                  </a:lnTo>
                  <a:lnTo>
                    <a:pt x="3072" y="13604"/>
                  </a:lnTo>
                  <a:lnTo>
                    <a:pt x="3072" y="13516"/>
                  </a:lnTo>
                  <a:lnTo>
                    <a:pt x="1185" y="10664"/>
                  </a:lnTo>
                  <a:lnTo>
                    <a:pt x="395" y="8206"/>
                  </a:lnTo>
                  <a:lnTo>
                    <a:pt x="351" y="5969"/>
                  </a:lnTo>
                  <a:lnTo>
                    <a:pt x="834" y="3380"/>
                  </a:lnTo>
                  <a:lnTo>
                    <a:pt x="1185" y="2678"/>
                  </a:lnTo>
                  <a:lnTo>
                    <a:pt x="1492" y="2326"/>
                  </a:lnTo>
                  <a:lnTo>
                    <a:pt x="4915" y="1142"/>
                  </a:lnTo>
                  <a:lnTo>
                    <a:pt x="7811" y="352"/>
                  </a:lnTo>
                  <a:lnTo>
                    <a:pt x="10751" y="1317"/>
                  </a:lnTo>
                  <a:lnTo>
                    <a:pt x="10839" y="1361"/>
                  </a:lnTo>
                  <a:lnTo>
                    <a:pt x="10882" y="1317"/>
                  </a:lnTo>
                  <a:lnTo>
                    <a:pt x="10970" y="1273"/>
                  </a:lnTo>
                  <a:lnTo>
                    <a:pt x="10970" y="1229"/>
                  </a:lnTo>
                  <a:lnTo>
                    <a:pt x="11014" y="1142"/>
                  </a:lnTo>
                  <a:lnTo>
                    <a:pt x="10970" y="1098"/>
                  </a:lnTo>
                  <a:lnTo>
                    <a:pt x="10926" y="1054"/>
                  </a:lnTo>
                  <a:lnTo>
                    <a:pt x="10882" y="1010"/>
                  </a:lnTo>
                  <a:lnTo>
                    <a:pt x="7855"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8" name="Google Shape;7218;p166"/>
            <p:cNvSpPr/>
            <p:nvPr/>
          </p:nvSpPr>
          <p:spPr>
            <a:xfrm>
              <a:off x="3703575" y="3053300"/>
              <a:ext cx="118500" cy="174450"/>
            </a:xfrm>
            <a:custGeom>
              <a:rect b="b" l="l" r="r" t="t"/>
              <a:pathLst>
                <a:path extrusionOk="0" h="6978" w="4740">
                  <a:moveTo>
                    <a:pt x="966" y="352"/>
                  </a:moveTo>
                  <a:lnTo>
                    <a:pt x="1624" y="527"/>
                  </a:lnTo>
                  <a:lnTo>
                    <a:pt x="2765" y="1405"/>
                  </a:lnTo>
                  <a:lnTo>
                    <a:pt x="3950" y="2897"/>
                  </a:lnTo>
                  <a:lnTo>
                    <a:pt x="4389" y="4564"/>
                  </a:lnTo>
                  <a:lnTo>
                    <a:pt x="3906" y="6276"/>
                  </a:lnTo>
                  <a:lnTo>
                    <a:pt x="3818" y="6495"/>
                  </a:lnTo>
                  <a:lnTo>
                    <a:pt x="878" y="3511"/>
                  </a:lnTo>
                  <a:lnTo>
                    <a:pt x="483" y="2897"/>
                  </a:lnTo>
                  <a:lnTo>
                    <a:pt x="352" y="834"/>
                  </a:lnTo>
                  <a:lnTo>
                    <a:pt x="966" y="352"/>
                  </a:lnTo>
                  <a:close/>
                  <a:moveTo>
                    <a:pt x="878" y="1"/>
                  </a:moveTo>
                  <a:lnTo>
                    <a:pt x="790" y="45"/>
                  </a:lnTo>
                  <a:lnTo>
                    <a:pt x="88" y="615"/>
                  </a:lnTo>
                  <a:lnTo>
                    <a:pt x="1" y="659"/>
                  </a:lnTo>
                  <a:lnTo>
                    <a:pt x="1" y="747"/>
                  </a:lnTo>
                  <a:lnTo>
                    <a:pt x="132" y="2985"/>
                  </a:lnTo>
                  <a:lnTo>
                    <a:pt x="132" y="3072"/>
                  </a:lnTo>
                  <a:lnTo>
                    <a:pt x="571" y="3730"/>
                  </a:lnTo>
                  <a:lnTo>
                    <a:pt x="615" y="3774"/>
                  </a:lnTo>
                  <a:lnTo>
                    <a:pt x="3774" y="6934"/>
                  </a:lnTo>
                  <a:lnTo>
                    <a:pt x="3818" y="6978"/>
                  </a:lnTo>
                  <a:lnTo>
                    <a:pt x="3994" y="6978"/>
                  </a:lnTo>
                  <a:lnTo>
                    <a:pt x="4038" y="6890"/>
                  </a:lnTo>
                  <a:lnTo>
                    <a:pt x="4257" y="6407"/>
                  </a:lnTo>
                  <a:lnTo>
                    <a:pt x="4257" y="6363"/>
                  </a:lnTo>
                  <a:lnTo>
                    <a:pt x="4740" y="4608"/>
                  </a:lnTo>
                  <a:lnTo>
                    <a:pt x="4740" y="4520"/>
                  </a:lnTo>
                  <a:lnTo>
                    <a:pt x="4301" y="2765"/>
                  </a:lnTo>
                  <a:lnTo>
                    <a:pt x="4257" y="2677"/>
                  </a:lnTo>
                  <a:lnTo>
                    <a:pt x="3028" y="1185"/>
                  </a:lnTo>
                  <a:lnTo>
                    <a:pt x="2984" y="1142"/>
                  </a:lnTo>
                  <a:lnTo>
                    <a:pt x="1800" y="220"/>
                  </a:lnTo>
                  <a:lnTo>
                    <a:pt x="1756" y="176"/>
                  </a:lnTo>
                  <a:lnTo>
                    <a:pt x="966"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9" name="Google Shape;7219;p166"/>
            <p:cNvSpPr/>
            <p:nvPr/>
          </p:nvSpPr>
          <p:spPr>
            <a:xfrm>
              <a:off x="3689325" y="3025875"/>
              <a:ext cx="149200" cy="218325"/>
            </a:xfrm>
            <a:custGeom>
              <a:rect b="b" l="l" r="r" t="t"/>
              <a:pathLst>
                <a:path extrusionOk="0" h="8733" w="5968">
                  <a:moveTo>
                    <a:pt x="1360" y="396"/>
                  </a:moveTo>
                  <a:lnTo>
                    <a:pt x="1975" y="615"/>
                  </a:lnTo>
                  <a:lnTo>
                    <a:pt x="3949" y="2239"/>
                  </a:lnTo>
                  <a:lnTo>
                    <a:pt x="5134" y="3774"/>
                  </a:lnTo>
                  <a:lnTo>
                    <a:pt x="5441" y="4564"/>
                  </a:lnTo>
                  <a:lnTo>
                    <a:pt x="5617" y="5617"/>
                  </a:lnTo>
                  <a:lnTo>
                    <a:pt x="5441" y="6670"/>
                  </a:lnTo>
                  <a:lnTo>
                    <a:pt x="4871" y="7943"/>
                  </a:lnTo>
                  <a:lnTo>
                    <a:pt x="4388" y="8382"/>
                  </a:lnTo>
                  <a:lnTo>
                    <a:pt x="3949" y="8338"/>
                  </a:lnTo>
                  <a:lnTo>
                    <a:pt x="1317" y="5310"/>
                  </a:lnTo>
                  <a:lnTo>
                    <a:pt x="658" y="4389"/>
                  </a:lnTo>
                  <a:lnTo>
                    <a:pt x="351" y="2282"/>
                  </a:lnTo>
                  <a:lnTo>
                    <a:pt x="395" y="1273"/>
                  </a:lnTo>
                  <a:lnTo>
                    <a:pt x="614" y="790"/>
                  </a:lnTo>
                  <a:lnTo>
                    <a:pt x="1360" y="396"/>
                  </a:lnTo>
                  <a:close/>
                  <a:moveTo>
                    <a:pt x="1317" y="1"/>
                  </a:moveTo>
                  <a:lnTo>
                    <a:pt x="1273" y="45"/>
                  </a:lnTo>
                  <a:lnTo>
                    <a:pt x="395" y="527"/>
                  </a:lnTo>
                  <a:lnTo>
                    <a:pt x="351" y="615"/>
                  </a:lnTo>
                  <a:lnTo>
                    <a:pt x="44" y="1142"/>
                  </a:lnTo>
                  <a:lnTo>
                    <a:pt x="44" y="1229"/>
                  </a:lnTo>
                  <a:lnTo>
                    <a:pt x="0" y="2282"/>
                  </a:lnTo>
                  <a:lnTo>
                    <a:pt x="0" y="2326"/>
                  </a:lnTo>
                  <a:lnTo>
                    <a:pt x="307" y="4520"/>
                  </a:lnTo>
                  <a:lnTo>
                    <a:pt x="351" y="4564"/>
                  </a:lnTo>
                  <a:lnTo>
                    <a:pt x="1053" y="5530"/>
                  </a:lnTo>
                  <a:lnTo>
                    <a:pt x="3730" y="8645"/>
                  </a:lnTo>
                  <a:lnTo>
                    <a:pt x="3774" y="8689"/>
                  </a:lnTo>
                  <a:lnTo>
                    <a:pt x="3818" y="8689"/>
                  </a:lnTo>
                  <a:lnTo>
                    <a:pt x="4432" y="8733"/>
                  </a:lnTo>
                  <a:lnTo>
                    <a:pt x="4476" y="8733"/>
                  </a:lnTo>
                  <a:lnTo>
                    <a:pt x="4564" y="8689"/>
                  </a:lnTo>
                  <a:lnTo>
                    <a:pt x="5134" y="8206"/>
                  </a:lnTo>
                  <a:lnTo>
                    <a:pt x="5178" y="8118"/>
                  </a:lnTo>
                  <a:lnTo>
                    <a:pt x="5792" y="6758"/>
                  </a:lnTo>
                  <a:lnTo>
                    <a:pt x="5792" y="6714"/>
                  </a:lnTo>
                  <a:lnTo>
                    <a:pt x="5968" y="5661"/>
                  </a:lnTo>
                  <a:lnTo>
                    <a:pt x="5968" y="5617"/>
                  </a:lnTo>
                  <a:lnTo>
                    <a:pt x="5792" y="4476"/>
                  </a:lnTo>
                  <a:lnTo>
                    <a:pt x="5792" y="4433"/>
                  </a:lnTo>
                  <a:lnTo>
                    <a:pt x="5441" y="3599"/>
                  </a:lnTo>
                  <a:lnTo>
                    <a:pt x="5397" y="3555"/>
                  </a:lnTo>
                  <a:lnTo>
                    <a:pt x="4213" y="2019"/>
                  </a:lnTo>
                  <a:lnTo>
                    <a:pt x="4213" y="1975"/>
                  </a:lnTo>
                  <a:lnTo>
                    <a:pt x="2194" y="352"/>
                  </a:lnTo>
                  <a:lnTo>
                    <a:pt x="2150" y="308"/>
                  </a:lnTo>
                  <a:lnTo>
                    <a:pt x="1404" y="45"/>
                  </a:lnTo>
                  <a:lnTo>
                    <a:pt x="1317"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0" name="Google Shape;7220;p166"/>
            <p:cNvSpPr/>
            <p:nvPr/>
          </p:nvSpPr>
          <p:spPr>
            <a:xfrm>
              <a:off x="3745275" y="2955675"/>
              <a:ext cx="168950" cy="217225"/>
            </a:xfrm>
            <a:custGeom>
              <a:rect b="b" l="l" r="r" t="t"/>
              <a:pathLst>
                <a:path extrusionOk="0" h="8689" w="6758">
                  <a:moveTo>
                    <a:pt x="88" y="0"/>
                  </a:moveTo>
                  <a:lnTo>
                    <a:pt x="44" y="44"/>
                  </a:lnTo>
                  <a:lnTo>
                    <a:pt x="0" y="88"/>
                  </a:lnTo>
                  <a:lnTo>
                    <a:pt x="0" y="176"/>
                  </a:lnTo>
                  <a:lnTo>
                    <a:pt x="0" y="264"/>
                  </a:lnTo>
                  <a:lnTo>
                    <a:pt x="44" y="307"/>
                  </a:lnTo>
                  <a:lnTo>
                    <a:pt x="132" y="307"/>
                  </a:lnTo>
                  <a:lnTo>
                    <a:pt x="1360" y="878"/>
                  </a:lnTo>
                  <a:lnTo>
                    <a:pt x="3379" y="1799"/>
                  </a:lnTo>
                  <a:lnTo>
                    <a:pt x="6407" y="5266"/>
                  </a:lnTo>
                  <a:lnTo>
                    <a:pt x="6187" y="8469"/>
                  </a:lnTo>
                  <a:lnTo>
                    <a:pt x="6187" y="8557"/>
                  </a:lnTo>
                  <a:lnTo>
                    <a:pt x="6231" y="8601"/>
                  </a:lnTo>
                  <a:lnTo>
                    <a:pt x="6275" y="8645"/>
                  </a:lnTo>
                  <a:lnTo>
                    <a:pt x="6319" y="8689"/>
                  </a:lnTo>
                  <a:lnTo>
                    <a:pt x="6363" y="8689"/>
                  </a:lnTo>
                  <a:lnTo>
                    <a:pt x="6450" y="8645"/>
                  </a:lnTo>
                  <a:lnTo>
                    <a:pt x="6538" y="8513"/>
                  </a:lnTo>
                  <a:lnTo>
                    <a:pt x="6758" y="5222"/>
                  </a:lnTo>
                  <a:lnTo>
                    <a:pt x="6758" y="5134"/>
                  </a:lnTo>
                  <a:lnTo>
                    <a:pt x="6714" y="5090"/>
                  </a:lnTo>
                  <a:lnTo>
                    <a:pt x="3598" y="1536"/>
                  </a:lnTo>
                  <a:lnTo>
                    <a:pt x="3554" y="1492"/>
                  </a:lnTo>
                  <a:lnTo>
                    <a:pt x="1887" y="702"/>
                  </a:lnTo>
                  <a:lnTo>
                    <a:pt x="834" y="220"/>
                  </a:lnTo>
                  <a:lnTo>
                    <a:pt x="219"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1" name="Google Shape;7221;p166"/>
            <p:cNvSpPr/>
            <p:nvPr/>
          </p:nvSpPr>
          <p:spPr>
            <a:xfrm>
              <a:off x="3838500" y="2980900"/>
              <a:ext cx="96575" cy="170050"/>
            </a:xfrm>
            <a:custGeom>
              <a:rect b="b" l="l" r="r" t="t"/>
              <a:pathLst>
                <a:path extrusionOk="0" h="6802" w="3863">
                  <a:moveTo>
                    <a:pt x="133" y="1"/>
                  </a:moveTo>
                  <a:lnTo>
                    <a:pt x="89" y="44"/>
                  </a:lnTo>
                  <a:lnTo>
                    <a:pt x="1" y="88"/>
                  </a:lnTo>
                  <a:lnTo>
                    <a:pt x="1" y="132"/>
                  </a:lnTo>
                  <a:lnTo>
                    <a:pt x="1" y="220"/>
                  </a:lnTo>
                  <a:lnTo>
                    <a:pt x="1" y="264"/>
                  </a:lnTo>
                  <a:lnTo>
                    <a:pt x="45" y="308"/>
                  </a:lnTo>
                  <a:lnTo>
                    <a:pt x="2239" y="2063"/>
                  </a:lnTo>
                  <a:lnTo>
                    <a:pt x="3511" y="4301"/>
                  </a:lnTo>
                  <a:lnTo>
                    <a:pt x="3248" y="6583"/>
                  </a:lnTo>
                  <a:lnTo>
                    <a:pt x="3248" y="6670"/>
                  </a:lnTo>
                  <a:lnTo>
                    <a:pt x="3292" y="6714"/>
                  </a:lnTo>
                  <a:lnTo>
                    <a:pt x="3336" y="6758"/>
                  </a:lnTo>
                  <a:lnTo>
                    <a:pt x="3380" y="6802"/>
                  </a:lnTo>
                  <a:lnTo>
                    <a:pt x="3424" y="6802"/>
                  </a:lnTo>
                  <a:lnTo>
                    <a:pt x="3511" y="6758"/>
                  </a:lnTo>
                  <a:lnTo>
                    <a:pt x="3599" y="6626"/>
                  </a:lnTo>
                  <a:lnTo>
                    <a:pt x="3862" y="4301"/>
                  </a:lnTo>
                  <a:lnTo>
                    <a:pt x="3862" y="4213"/>
                  </a:lnTo>
                  <a:lnTo>
                    <a:pt x="2546" y="1844"/>
                  </a:lnTo>
                  <a:lnTo>
                    <a:pt x="2502" y="1800"/>
                  </a:lnTo>
                  <a:lnTo>
                    <a:pt x="264" y="44"/>
                  </a:lnTo>
                  <a:lnTo>
                    <a:pt x="220"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2" name="Google Shape;7222;p166"/>
            <p:cNvSpPr/>
            <p:nvPr/>
          </p:nvSpPr>
          <p:spPr>
            <a:xfrm>
              <a:off x="6159800" y="3992350"/>
              <a:ext cx="10975" cy="43900"/>
            </a:xfrm>
            <a:custGeom>
              <a:rect b="b" l="l" r="r" t="t"/>
              <a:pathLst>
                <a:path extrusionOk="0" h="1756" w="439">
                  <a:moveTo>
                    <a:pt x="307" y="0"/>
                  </a:moveTo>
                  <a:lnTo>
                    <a:pt x="220" y="44"/>
                  </a:lnTo>
                  <a:lnTo>
                    <a:pt x="176" y="44"/>
                  </a:lnTo>
                  <a:lnTo>
                    <a:pt x="132" y="132"/>
                  </a:lnTo>
                  <a:lnTo>
                    <a:pt x="88" y="176"/>
                  </a:lnTo>
                  <a:lnTo>
                    <a:pt x="0" y="1580"/>
                  </a:lnTo>
                  <a:lnTo>
                    <a:pt x="0" y="1668"/>
                  </a:lnTo>
                  <a:lnTo>
                    <a:pt x="44" y="1712"/>
                  </a:lnTo>
                  <a:lnTo>
                    <a:pt x="88" y="1755"/>
                  </a:lnTo>
                  <a:lnTo>
                    <a:pt x="176" y="1755"/>
                  </a:lnTo>
                  <a:lnTo>
                    <a:pt x="307" y="1712"/>
                  </a:lnTo>
                  <a:lnTo>
                    <a:pt x="351" y="1624"/>
                  </a:lnTo>
                  <a:lnTo>
                    <a:pt x="439" y="220"/>
                  </a:lnTo>
                  <a:lnTo>
                    <a:pt x="439" y="132"/>
                  </a:lnTo>
                  <a:lnTo>
                    <a:pt x="395" y="88"/>
                  </a:lnTo>
                  <a:lnTo>
                    <a:pt x="351" y="44"/>
                  </a:lnTo>
                  <a:lnTo>
                    <a:pt x="307"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3" name="Google Shape;7223;p166"/>
            <p:cNvSpPr/>
            <p:nvPr/>
          </p:nvSpPr>
          <p:spPr>
            <a:xfrm>
              <a:off x="6108225" y="4190900"/>
              <a:ext cx="28550" cy="37325"/>
            </a:xfrm>
            <a:custGeom>
              <a:rect b="b" l="l" r="r" t="t"/>
              <a:pathLst>
                <a:path extrusionOk="0" h="1493" w="1142">
                  <a:moveTo>
                    <a:pt x="878" y="1"/>
                  </a:moveTo>
                  <a:lnTo>
                    <a:pt x="834" y="88"/>
                  </a:lnTo>
                  <a:lnTo>
                    <a:pt x="1" y="1229"/>
                  </a:lnTo>
                  <a:lnTo>
                    <a:pt x="1" y="1273"/>
                  </a:lnTo>
                  <a:lnTo>
                    <a:pt x="1" y="1361"/>
                  </a:lnTo>
                  <a:lnTo>
                    <a:pt x="1" y="1405"/>
                  </a:lnTo>
                  <a:lnTo>
                    <a:pt x="45" y="1449"/>
                  </a:lnTo>
                  <a:lnTo>
                    <a:pt x="176" y="1492"/>
                  </a:lnTo>
                  <a:lnTo>
                    <a:pt x="264" y="1492"/>
                  </a:lnTo>
                  <a:lnTo>
                    <a:pt x="308" y="1405"/>
                  </a:lnTo>
                  <a:lnTo>
                    <a:pt x="1098" y="264"/>
                  </a:lnTo>
                  <a:lnTo>
                    <a:pt x="1142" y="220"/>
                  </a:lnTo>
                  <a:lnTo>
                    <a:pt x="1142" y="132"/>
                  </a:lnTo>
                  <a:lnTo>
                    <a:pt x="1098" y="88"/>
                  </a:lnTo>
                  <a:lnTo>
                    <a:pt x="1054" y="44"/>
                  </a:lnTo>
                  <a:lnTo>
                    <a:pt x="1010"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4" name="Google Shape;7224;p166"/>
            <p:cNvSpPr/>
            <p:nvPr/>
          </p:nvSpPr>
          <p:spPr>
            <a:xfrm>
              <a:off x="6367125" y="4108625"/>
              <a:ext cx="36225" cy="30750"/>
            </a:xfrm>
            <a:custGeom>
              <a:rect b="b" l="l" r="r" t="t"/>
              <a:pathLst>
                <a:path extrusionOk="0" h="1230" w="1449">
                  <a:moveTo>
                    <a:pt x="88" y="1"/>
                  </a:moveTo>
                  <a:lnTo>
                    <a:pt x="44" y="44"/>
                  </a:lnTo>
                  <a:lnTo>
                    <a:pt x="1" y="132"/>
                  </a:lnTo>
                  <a:lnTo>
                    <a:pt x="1" y="176"/>
                  </a:lnTo>
                  <a:lnTo>
                    <a:pt x="44" y="264"/>
                  </a:lnTo>
                  <a:lnTo>
                    <a:pt x="88" y="308"/>
                  </a:lnTo>
                  <a:lnTo>
                    <a:pt x="1185" y="1185"/>
                  </a:lnTo>
                  <a:lnTo>
                    <a:pt x="1273" y="1229"/>
                  </a:lnTo>
                  <a:lnTo>
                    <a:pt x="1361" y="1185"/>
                  </a:lnTo>
                  <a:lnTo>
                    <a:pt x="1405" y="1141"/>
                  </a:lnTo>
                  <a:lnTo>
                    <a:pt x="1449" y="1098"/>
                  </a:lnTo>
                  <a:lnTo>
                    <a:pt x="1449" y="1010"/>
                  </a:lnTo>
                  <a:lnTo>
                    <a:pt x="1449" y="966"/>
                  </a:lnTo>
                  <a:lnTo>
                    <a:pt x="1405" y="922"/>
                  </a:lnTo>
                  <a:lnTo>
                    <a:pt x="308" y="44"/>
                  </a:lnTo>
                  <a:lnTo>
                    <a:pt x="220"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5" name="Google Shape;7225;p166"/>
            <p:cNvSpPr/>
            <p:nvPr/>
          </p:nvSpPr>
          <p:spPr>
            <a:xfrm>
              <a:off x="5861400" y="5099225"/>
              <a:ext cx="47200" cy="13175"/>
            </a:xfrm>
            <a:custGeom>
              <a:rect b="b" l="l" r="r" t="t"/>
              <a:pathLst>
                <a:path extrusionOk="0" h="527" w="1888">
                  <a:moveTo>
                    <a:pt x="1668" y="0"/>
                  </a:moveTo>
                  <a:lnTo>
                    <a:pt x="132" y="176"/>
                  </a:lnTo>
                  <a:lnTo>
                    <a:pt x="88" y="220"/>
                  </a:lnTo>
                  <a:lnTo>
                    <a:pt x="1" y="264"/>
                  </a:lnTo>
                  <a:lnTo>
                    <a:pt x="1" y="308"/>
                  </a:lnTo>
                  <a:lnTo>
                    <a:pt x="1" y="395"/>
                  </a:lnTo>
                  <a:lnTo>
                    <a:pt x="44" y="483"/>
                  </a:lnTo>
                  <a:lnTo>
                    <a:pt x="176" y="527"/>
                  </a:lnTo>
                  <a:lnTo>
                    <a:pt x="1712" y="351"/>
                  </a:lnTo>
                  <a:lnTo>
                    <a:pt x="1800" y="308"/>
                  </a:lnTo>
                  <a:lnTo>
                    <a:pt x="1844" y="264"/>
                  </a:lnTo>
                  <a:lnTo>
                    <a:pt x="1887" y="220"/>
                  </a:lnTo>
                  <a:lnTo>
                    <a:pt x="1887" y="132"/>
                  </a:lnTo>
                  <a:lnTo>
                    <a:pt x="1844" y="88"/>
                  </a:lnTo>
                  <a:lnTo>
                    <a:pt x="1800"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6" name="Google Shape;7226;p166"/>
            <p:cNvSpPr/>
            <p:nvPr/>
          </p:nvSpPr>
          <p:spPr>
            <a:xfrm>
              <a:off x="5808750" y="4503550"/>
              <a:ext cx="879825" cy="324725"/>
            </a:xfrm>
            <a:custGeom>
              <a:rect b="b" l="l" r="r" t="t"/>
              <a:pathLst>
                <a:path extrusionOk="0" h="12989" w="35193">
                  <a:moveTo>
                    <a:pt x="22336" y="0"/>
                  </a:moveTo>
                  <a:lnTo>
                    <a:pt x="21809" y="176"/>
                  </a:lnTo>
                  <a:lnTo>
                    <a:pt x="21765" y="220"/>
                  </a:lnTo>
                  <a:lnTo>
                    <a:pt x="20536" y="1273"/>
                  </a:lnTo>
                  <a:lnTo>
                    <a:pt x="19703" y="1931"/>
                  </a:lnTo>
                  <a:lnTo>
                    <a:pt x="19044" y="2458"/>
                  </a:lnTo>
                  <a:lnTo>
                    <a:pt x="17947" y="3423"/>
                  </a:lnTo>
                  <a:lnTo>
                    <a:pt x="17377" y="3906"/>
                  </a:lnTo>
                  <a:lnTo>
                    <a:pt x="16850" y="4301"/>
                  </a:lnTo>
                  <a:lnTo>
                    <a:pt x="16324" y="4652"/>
                  </a:lnTo>
                  <a:lnTo>
                    <a:pt x="15753" y="4959"/>
                  </a:lnTo>
                  <a:lnTo>
                    <a:pt x="15051" y="5222"/>
                  </a:lnTo>
                  <a:lnTo>
                    <a:pt x="14174" y="5485"/>
                  </a:lnTo>
                  <a:lnTo>
                    <a:pt x="13077" y="5705"/>
                  </a:lnTo>
                  <a:lnTo>
                    <a:pt x="11673" y="5968"/>
                  </a:lnTo>
                  <a:lnTo>
                    <a:pt x="11629" y="5968"/>
                  </a:lnTo>
                  <a:lnTo>
                    <a:pt x="10268" y="6626"/>
                  </a:lnTo>
                  <a:lnTo>
                    <a:pt x="10224" y="6626"/>
                  </a:lnTo>
                  <a:lnTo>
                    <a:pt x="9610" y="7241"/>
                  </a:lnTo>
                  <a:lnTo>
                    <a:pt x="9566" y="7285"/>
                  </a:lnTo>
                  <a:lnTo>
                    <a:pt x="8162" y="10093"/>
                  </a:lnTo>
                  <a:lnTo>
                    <a:pt x="7021" y="11541"/>
                  </a:lnTo>
                  <a:lnTo>
                    <a:pt x="5705" y="12506"/>
                  </a:lnTo>
                  <a:lnTo>
                    <a:pt x="5090" y="12638"/>
                  </a:lnTo>
                  <a:lnTo>
                    <a:pt x="3906" y="12506"/>
                  </a:lnTo>
                  <a:lnTo>
                    <a:pt x="1536" y="11804"/>
                  </a:lnTo>
                  <a:lnTo>
                    <a:pt x="264" y="11365"/>
                  </a:lnTo>
                  <a:lnTo>
                    <a:pt x="88" y="11365"/>
                  </a:lnTo>
                  <a:lnTo>
                    <a:pt x="44" y="11409"/>
                  </a:lnTo>
                  <a:lnTo>
                    <a:pt x="0" y="11453"/>
                  </a:lnTo>
                  <a:lnTo>
                    <a:pt x="0" y="11541"/>
                  </a:lnTo>
                  <a:lnTo>
                    <a:pt x="44" y="11585"/>
                  </a:lnTo>
                  <a:lnTo>
                    <a:pt x="44" y="11629"/>
                  </a:lnTo>
                  <a:lnTo>
                    <a:pt x="132" y="11673"/>
                  </a:lnTo>
                  <a:lnTo>
                    <a:pt x="1448" y="12155"/>
                  </a:lnTo>
                  <a:lnTo>
                    <a:pt x="3818" y="12857"/>
                  </a:lnTo>
                  <a:lnTo>
                    <a:pt x="3862" y="12857"/>
                  </a:lnTo>
                  <a:lnTo>
                    <a:pt x="5090" y="12989"/>
                  </a:lnTo>
                  <a:lnTo>
                    <a:pt x="5134" y="12989"/>
                  </a:lnTo>
                  <a:lnTo>
                    <a:pt x="5836" y="12813"/>
                  </a:lnTo>
                  <a:lnTo>
                    <a:pt x="5880" y="12770"/>
                  </a:lnTo>
                  <a:lnTo>
                    <a:pt x="7241" y="11804"/>
                  </a:lnTo>
                  <a:lnTo>
                    <a:pt x="7284" y="11760"/>
                  </a:lnTo>
                  <a:lnTo>
                    <a:pt x="8425" y="10268"/>
                  </a:lnTo>
                  <a:lnTo>
                    <a:pt x="8469" y="10268"/>
                  </a:lnTo>
                  <a:lnTo>
                    <a:pt x="9873" y="7460"/>
                  </a:lnTo>
                  <a:lnTo>
                    <a:pt x="10444" y="6934"/>
                  </a:lnTo>
                  <a:lnTo>
                    <a:pt x="11760" y="6319"/>
                  </a:lnTo>
                  <a:lnTo>
                    <a:pt x="13164" y="6056"/>
                  </a:lnTo>
                  <a:lnTo>
                    <a:pt x="14305" y="5793"/>
                  </a:lnTo>
                  <a:lnTo>
                    <a:pt x="15227" y="5529"/>
                  </a:lnTo>
                  <a:lnTo>
                    <a:pt x="15929" y="5266"/>
                  </a:lnTo>
                  <a:lnTo>
                    <a:pt x="16543" y="4959"/>
                  </a:lnTo>
                  <a:lnTo>
                    <a:pt x="17070" y="4608"/>
                  </a:lnTo>
                  <a:lnTo>
                    <a:pt x="17596" y="4169"/>
                  </a:lnTo>
                  <a:lnTo>
                    <a:pt x="18167" y="3686"/>
                  </a:lnTo>
                  <a:lnTo>
                    <a:pt x="19264" y="2765"/>
                  </a:lnTo>
                  <a:lnTo>
                    <a:pt x="19922" y="2194"/>
                  </a:lnTo>
                  <a:lnTo>
                    <a:pt x="20756" y="1580"/>
                  </a:lnTo>
                  <a:lnTo>
                    <a:pt x="21941" y="483"/>
                  </a:lnTo>
                  <a:lnTo>
                    <a:pt x="22423" y="351"/>
                  </a:lnTo>
                  <a:lnTo>
                    <a:pt x="25144" y="351"/>
                  </a:lnTo>
                  <a:lnTo>
                    <a:pt x="26460" y="395"/>
                  </a:lnTo>
                  <a:lnTo>
                    <a:pt x="27733" y="483"/>
                  </a:lnTo>
                  <a:lnTo>
                    <a:pt x="28347" y="615"/>
                  </a:lnTo>
                  <a:lnTo>
                    <a:pt x="28961" y="703"/>
                  </a:lnTo>
                  <a:lnTo>
                    <a:pt x="29576" y="878"/>
                  </a:lnTo>
                  <a:lnTo>
                    <a:pt x="30190" y="1054"/>
                  </a:lnTo>
                  <a:lnTo>
                    <a:pt x="30804" y="1273"/>
                  </a:lnTo>
                  <a:lnTo>
                    <a:pt x="31419" y="1536"/>
                  </a:lnTo>
                  <a:lnTo>
                    <a:pt x="32033" y="1843"/>
                  </a:lnTo>
                  <a:lnTo>
                    <a:pt x="32647" y="2194"/>
                  </a:lnTo>
                  <a:lnTo>
                    <a:pt x="34271" y="3291"/>
                  </a:lnTo>
                  <a:lnTo>
                    <a:pt x="34885" y="3950"/>
                  </a:lnTo>
                  <a:lnTo>
                    <a:pt x="34929" y="3994"/>
                  </a:lnTo>
                  <a:lnTo>
                    <a:pt x="35061" y="3994"/>
                  </a:lnTo>
                  <a:lnTo>
                    <a:pt x="35149" y="3950"/>
                  </a:lnTo>
                  <a:lnTo>
                    <a:pt x="35149" y="3906"/>
                  </a:lnTo>
                  <a:lnTo>
                    <a:pt x="35193" y="3818"/>
                  </a:lnTo>
                  <a:lnTo>
                    <a:pt x="35193" y="3774"/>
                  </a:lnTo>
                  <a:lnTo>
                    <a:pt x="35149" y="3686"/>
                  </a:lnTo>
                  <a:lnTo>
                    <a:pt x="34490" y="3028"/>
                  </a:lnTo>
                  <a:lnTo>
                    <a:pt x="34490" y="2984"/>
                  </a:lnTo>
                  <a:lnTo>
                    <a:pt x="32823" y="1931"/>
                  </a:lnTo>
                  <a:lnTo>
                    <a:pt x="32209" y="1536"/>
                  </a:lnTo>
                  <a:lnTo>
                    <a:pt x="31594" y="1229"/>
                  </a:lnTo>
                  <a:lnTo>
                    <a:pt x="30980" y="966"/>
                  </a:lnTo>
                  <a:lnTo>
                    <a:pt x="30322" y="746"/>
                  </a:lnTo>
                  <a:lnTo>
                    <a:pt x="29707" y="527"/>
                  </a:lnTo>
                  <a:lnTo>
                    <a:pt x="29093" y="395"/>
                  </a:lnTo>
                  <a:lnTo>
                    <a:pt x="28435" y="264"/>
                  </a:lnTo>
                  <a:lnTo>
                    <a:pt x="27821" y="132"/>
                  </a:lnTo>
                  <a:lnTo>
                    <a:pt x="26504" y="44"/>
                  </a:lnTo>
                  <a:lnTo>
                    <a:pt x="25188"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7" name="Google Shape;7227;p166"/>
            <p:cNvSpPr/>
            <p:nvPr/>
          </p:nvSpPr>
          <p:spPr>
            <a:xfrm>
              <a:off x="5804350" y="4473925"/>
              <a:ext cx="934675" cy="337900"/>
            </a:xfrm>
            <a:custGeom>
              <a:rect b="b" l="l" r="r" t="t"/>
              <a:pathLst>
                <a:path extrusionOk="0" h="13516" w="37387">
                  <a:moveTo>
                    <a:pt x="29708" y="1"/>
                  </a:moveTo>
                  <a:lnTo>
                    <a:pt x="25539" y="45"/>
                  </a:lnTo>
                  <a:lnTo>
                    <a:pt x="22204" y="176"/>
                  </a:lnTo>
                  <a:lnTo>
                    <a:pt x="22160" y="220"/>
                  </a:lnTo>
                  <a:lnTo>
                    <a:pt x="21371" y="571"/>
                  </a:lnTo>
                  <a:lnTo>
                    <a:pt x="21283" y="615"/>
                  </a:lnTo>
                  <a:lnTo>
                    <a:pt x="20010" y="2063"/>
                  </a:lnTo>
                  <a:lnTo>
                    <a:pt x="18211" y="3599"/>
                  </a:lnTo>
                  <a:lnTo>
                    <a:pt x="16368" y="5091"/>
                  </a:lnTo>
                  <a:lnTo>
                    <a:pt x="15183" y="5617"/>
                  </a:lnTo>
                  <a:lnTo>
                    <a:pt x="14569" y="5793"/>
                  </a:lnTo>
                  <a:lnTo>
                    <a:pt x="13999" y="5968"/>
                  </a:lnTo>
                  <a:lnTo>
                    <a:pt x="12858" y="6144"/>
                  </a:lnTo>
                  <a:lnTo>
                    <a:pt x="12243" y="6232"/>
                  </a:lnTo>
                  <a:lnTo>
                    <a:pt x="11629" y="6363"/>
                  </a:lnTo>
                  <a:lnTo>
                    <a:pt x="11059" y="6539"/>
                  </a:lnTo>
                  <a:lnTo>
                    <a:pt x="10488" y="6758"/>
                  </a:lnTo>
                  <a:lnTo>
                    <a:pt x="10225" y="6934"/>
                  </a:lnTo>
                  <a:lnTo>
                    <a:pt x="9962" y="7109"/>
                  </a:lnTo>
                  <a:lnTo>
                    <a:pt x="9698" y="7285"/>
                  </a:lnTo>
                  <a:lnTo>
                    <a:pt x="9479" y="7548"/>
                  </a:lnTo>
                  <a:lnTo>
                    <a:pt x="9260" y="7811"/>
                  </a:lnTo>
                  <a:lnTo>
                    <a:pt x="9040" y="8119"/>
                  </a:lnTo>
                  <a:lnTo>
                    <a:pt x="8821" y="8470"/>
                  </a:lnTo>
                  <a:lnTo>
                    <a:pt x="8601" y="8864"/>
                  </a:lnTo>
                  <a:lnTo>
                    <a:pt x="6802" y="12550"/>
                  </a:lnTo>
                  <a:lnTo>
                    <a:pt x="6012" y="12814"/>
                  </a:lnTo>
                  <a:lnTo>
                    <a:pt x="4608" y="13165"/>
                  </a:lnTo>
                  <a:lnTo>
                    <a:pt x="3906" y="12989"/>
                  </a:lnTo>
                  <a:lnTo>
                    <a:pt x="1712" y="12199"/>
                  </a:lnTo>
                  <a:lnTo>
                    <a:pt x="220" y="11629"/>
                  </a:lnTo>
                  <a:lnTo>
                    <a:pt x="89" y="11629"/>
                  </a:lnTo>
                  <a:lnTo>
                    <a:pt x="45" y="11673"/>
                  </a:lnTo>
                  <a:lnTo>
                    <a:pt x="1" y="11717"/>
                  </a:lnTo>
                  <a:lnTo>
                    <a:pt x="1" y="11804"/>
                  </a:lnTo>
                  <a:lnTo>
                    <a:pt x="1" y="11848"/>
                  </a:lnTo>
                  <a:lnTo>
                    <a:pt x="45" y="11892"/>
                  </a:lnTo>
                  <a:lnTo>
                    <a:pt x="89" y="11936"/>
                  </a:lnTo>
                  <a:lnTo>
                    <a:pt x="1581" y="12507"/>
                  </a:lnTo>
                  <a:lnTo>
                    <a:pt x="3818" y="13340"/>
                  </a:lnTo>
                  <a:lnTo>
                    <a:pt x="4564" y="13516"/>
                  </a:lnTo>
                  <a:lnTo>
                    <a:pt x="4652" y="13516"/>
                  </a:lnTo>
                  <a:lnTo>
                    <a:pt x="6100" y="13165"/>
                  </a:lnTo>
                  <a:lnTo>
                    <a:pt x="6978" y="12814"/>
                  </a:lnTo>
                  <a:lnTo>
                    <a:pt x="7066" y="12726"/>
                  </a:lnTo>
                  <a:lnTo>
                    <a:pt x="8909" y="8996"/>
                  </a:lnTo>
                  <a:lnTo>
                    <a:pt x="9084" y="8645"/>
                  </a:lnTo>
                  <a:lnTo>
                    <a:pt x="9303" y="8338"/>
                  </a:lnTo>
                  <a:lnTo>
                    <a:pt x="9523" y="8031"/>
                  </a:lnTo>
                  <a:lnTo>
                    <a:pt x="9742" y="7811"/>
                  </a:lnTo>
                  <a:lnTo>
                    <a:pt x="9962" y="7592"/>
                  </a:lnTo>
                  <a:lnTo>
                    <a:pt x="10181" y="7373"/>
                  </a:lnTo>
                  <a:lnTo>
                    <a:pt x="10664" y="7065"/>
                  </a:lnTo>
                  <a:lnTo>
                    <a:pt x="11190" y="6846"/>
                  </a:lnTo>
                  <a:lnTo>
                    <a:pt x="11717" y="6714"/>
                  </a:lnTo>
                  <a:lnTo>
                    <a:pt x="12287" y="6583"/>
                  </a:lnTo>
                  <a:lnTo>
                    <a:pt x="12902" y="6495"/>
                  </a:lnTo>
                  <a:lnTo>
                    <a:pt x="14086" y="6276"/>
                  </a:lnTo>
                  <a:lnTo>
                    <a:pt x="14701" y="6144"/>
                  </a:lnTo>
                  <a:lnTo>
                    <a:pt x="15315" y="5925"/>
                  </a:lnTo>
                  <a:lnTo>
                    <a:pt x="16500" y="5398"/>
                  </a:lnTo>
                  <a:lnTo>
                    <a:pt x="16544" y="5398"/>
                  </a:lnTo>
                  <a:lnTo>
                    <a:pt x="18431" y="3862"/>
                  </a:lnTo>
                  <a:lnTo>
                    <a:pt x="20230" y="2326"/>
                  </a:lnTo>
                  <a:lnTo>
                    <a:pt x="20274" y="2326"/>
                  </a:lnTo>
                  <a:lnTo>
                    <a:pt x="21546" y="878"/>
                  </a:lnTo>
                  <a:lnTo>
                    <a:pt x="22248" y="527"/>
                  </a:lnTo>
                  <a:lnTo>
                    <a:pt x="25539" y="396"/>
                  </a:lnTo>
                  <a:lnTo>
                    <a:pt x="29664" y="352"/>
                  </a:lnTo>
                  <a:lnTo>
                    <a:pt x="33043" y="2326"/>
                  </a:lnTo>
                  <a:lnTo>
                    <a:pt x="34974" y="3643"/>
                  </a:lnTo>
                  <a:lnTo>
                    <a:pt x="36773" y="5222"/>
                  </a:lnTo>
                  <a:lnTo>
                    <a:pt x="36817" y="5266"/>
                  </a:lnTo>
                  <a:lnTo>
                    <a:pt x="37124" y="5442"/>
                  </a:lnTo>
                  <a:lnTo>
                    <a:pt x="37299" y="5442"/>
                  </a:lnTo>
                  <a:lnTo>
                    <a:pt x="37343" y="5398"/>
                  </a:lnTo>
                  <a:lnTo>
                    <a:pt x="37387" y="5310"/>
                  </a:lnTo>
                  <a:lnTo>
                    <a:pt x="37387" y="5266"/>
                  </a:lnTo>
                  <a:lnTo>
                    <a:pt x="37343" y="5179"/>
                  </a:lnTo>
                  <a:lnTo>
                    <a:pt x="37299" y="5135"/>
                  </a:lnTo>
                  <a:lnTo>
                    <a:pt x="36992" y="4959"/>
                  </a:lnTo>
                  <a:lnTo>
                    <a:pt x="35193" y="3379"/>
                  </a:lnTo>
                  <a:lnTo>
                    <a:pt x="35149" y="3379"/>
                  </a:lnTo>
                  <a:lnTo>
                    <a:pt x="33218" y="2019"/>
                  </a:lnTo>
                  <a:lnTo>
                    <a:pt x="29796" y="45"/>
                  </a:lnTo>
                  <a:lnTo>
                    <a:pt x="29708"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8" name="Google Shape;7228;p166"/>
            <p:cNvSpPr/>
            <p:nvPr/>
          </p:nvSpPr>
          <p:spPr>
            <a:xfrm>
              <a:off x="5821900" y="4427850"/>
              <a:ext cx="1314250" cy="359850"/>
            </a:xfrm>
            <a:custGeom>
              <a:rect b="b" l="l" r="r" t="t"/>
              <a:pathLst>
                <a:path extrusionOk="0" h="14394" w="52570">
                  <a:moveTo>
                    <a:pt x="26680" y="1"/>
                  </a:moveTo>
                  <a:lnTo>
                    <a:pt x="24091" y="220"/>
                  </a:lnTo>
                  <a:lnTo>
                    <a:pt x="22863" y="439"/>
                  </a:lnTo>
                  <a:lnTo>
                    <a:pt x="22819" y="483"/>
                  </a:lnTo>
                  <a:lnTo>
                    <a:pt x="22292" y="747"/>
                  </a:lnTo>
                  <a:lnTo>
                    <a:pt x="21020" y="878"/>
                  </a:lnTo>
                  <a:lnTo>
                    <a:pt x="20888" y="922"/>
                  </a:lnTo>
                  <a:lnTo>
                    <a:pt x="19659" y="2107"/>
                  </a:lnTo>
                  <a:lnTo>
                    <a:pt x="19615" y="2107"/>
                  </a:lnTo>
                  <a:lnTo>
                    <a:pt x="19045" y="3072"/>
                  </a:lnTo>
                  <a:lnTo>
                    <a:pt x="18167" y="3906"/>
                  </a:lnTo>
                  <a:lnTo>
                    <a:pt x="16281" y="5617"/>
                  </a:lnTo>
                  <a:lnTo>
                    <a:pt x="15096" y="6451"/>
                  </a:lnTo>
                  <a:lnTo>
                    <a:pt x="14350" y="6758"/>
                  </a:lnTo>
                  <a:lnTo>
                    <a:pt x="11322" y="7285"/>
                  </a:lnTo>
                  <a:lnTo>
                    <a:pt x="9567" y="7855"/>
                  </a:lnTo>
                  <a:lnTo>
                    <a:pt x="9523" y="7855"/>
                  </a:lnTo>
                  <a:lnTo>
                    <a:pt x="8645" y="8382"/>
                  </a:lnTo>
                  <a:lnTo>
                    <a:pt x="8601" y="8426"/>
                  </a:lnTo>
                  <a:lnTo>
                    <a:pt x="7856" y="9172"/>
                  </a:lnTo>
                  <a:lnTo>
                    <a:pt x="7812" y="9216"/>
                  </a:lnTo>
                  <a:lnTo>
                    <a:pt x="7197" y="10269"/>
                  </a:lnTo>
                  <a:lnTo>
                    <a:pt x="5705" y="13604"/>
                  </a:lnTo>
                  <a:lnTo>
                    <a:pt x="5091" y="13867"/>
                  </a:lnTo>
                  <a:lnTo>
                    <a:pt x="3862" y="14042"/>
                  </a:lnTo>
                  <a:lnTo>
                    <a:pt x="2941" y="13867"/>
                  </a:lnTo>
                  <a:lnTo>
                    <a:pt x="264" y="12902"/>
                  </a:lnTo>
                  <a:lnTo>
                    <a:pt x="133" y="12902"/>
                  </a:lnTo>
                  <a:lnTo>
                    <a:pt x="89" y="12945"/>
                  </a:lnTo>
                  <a:lnTo>
                    <a:pt x="45" y="12989"/>
                  </a:lnTo>
                  <a:lnTo>
                    <a:pt x="1" y="13077"/>
                  </a:lnTo>
                  <a:lnTo>
                    <a:pt x="45" y="13121"/>
                  </a:lnTo>
                  <a:lnTo>
                    <a:pt x="89" y="13165"/>
                  </a:lnTo>
                  <a:lnTo>
                    <a:pt x="133" y="13209"/>
                  </a:lnTo>
                  <a:lnTo>
                    <a:pt x="2853" y="14218"/>
                  </a:lnTo>
                  <a:lnTo>
                    <a:pt x="2897" y="14218"/>
                  </a:lnTo>
                  <a:lnTo>
                    <a:pt x="3819" y="14393"/>
                  </a:lnTo>
                  <a:lnTo>
                    <a:pt x="3862" y="14393"/>
                  </a:lnTo>
                  <a:lnTo>
                    <a:pt x="5179" y="14174"/>
                  </a:lnTo>
                  <a:lnTo>
                    <a:pt x="5881" y="13911"/>
                  </a:lnTo>
                  <a:lnTo>
                    <a:pt x="6013" y="13823"/>
                  </a:lnTo>
                  <a:lnTo>
                    <a:pt x="7504" y="10444"/>
                  </a:lnTo>
                  <a:lnTo>
                    <a:pt x="8119" y="9435"/>
                  </a:lnTo>
                  <a:lnTo>
                    <a:pt x="8821" y="8689"/>
                  </a:lnTo>
                  <a:lnTo>
                    <a:pt x="9698" y="8162"/>
                  </a:lnTo>
                  <a:lnTo>
                    <a:pt x="11410" y="7636"/>
                  </a:lnTo>
                  <a:lnTo>
                    <a:pt x="14438" y="7109"/>
                  </a:lnTo>
                  <a:lnTo>
                    <a:pt x="14481" y="7109"/>
                  </a:lnTo>
                  <a:lnTo>
                    <a:pt x="15227" y="6758"/>
                  </a:lnTo>
                  <a:lnTo>
                    <a:pt x="15271" y="6758"/>
                  </a:lnTo>
                  <a:lnTo>
                    <a:pt x="16500" y="5881"/>
                  </a:lnTo>
                  <a:lnTo>
                    <a:pt x="18431" y="4169"/>
                  </a:lnTo>
                  <a:lnTo>
                    <a:pt x="19264" y="3336"/>
                  </a:lnTo>
                  <a:lnTo>
                    <a:pt x="19308" y="3292"/>
                  </a:lnTo>
                  <a:lnTo>
                    <a:pt x="19923" y="2326"/>
                  </a:lnTo>
                  <a:lnTo>
                    <a:pt x="21107" y="1185"/>
                  </a:lnTo>
                  <a:lnTo>
                    <a:pt x="22336" y="1098"/>
                  </a:lnTo>
                  <a:lnTo>
                    <a:pt x="22424" y="1054"/>
                  </a:lnTo>
                  <a:lnTo>
                    <a:pt x="22950" y="791"/>
                  </a:lnTo>
                  <a:lnTo>
                    <a:pt x="24135" y="571"/>
                  </a:lnTo>
                  <a:lnTo>
                    <a:pt x="26680" y="352"/>
                  </a:lnTo>
                  <a:lnTo>
                    <a:pt x="28128" y="527"/>
                  </a:lnTo>
                  <a:lnTo>
                    <a:pt x="28874" y="747"/>
                  </a:lnTo>
                  <a:lnTo>
                    <a:pt x="31024" y="2019"/>
                  </a:lnTo>
                  <a:lnTo>
                    <a:pt x="33043" y="3336"/>
                  </a:lnTo>
                  <a:lnTo>
                    <a:pt x="34710" y="4476"/>
                  </a:lnTo>
                  <a:lnTo>
                    <a:pt x="35720" y="5661"/>
                  </a:lnTo>
                  <a:lnTo>
                    <a:pt x="35764" y="5705"/>
                  </a:lnTo>
                  <a:lnTo>
                    <a:pt x="37080" y="6846"/>
                  </a:lnTo>
                  <a:lnTo>
                    <a:pt x="37124" y="6890"/>
                  </a:lnTo>
                  <a:lnTo>
                    <a:pt x="39493" y="8119"/>
                  </a:lnTo>
                  <a:lnTo>
                    <a:pt x="42741" y="9216"/>
                  </a:lnTo>
                  <a:lnTo>
                    <a:pt x="44408" y="9698"/>
                  </a:lnTo>
                  <a:lnTo>
                    <a:pt x="44452" y="9698"/>
                  </a:lnTo>
                  <a:lnTo>
                    <a:pt x="48621" y="10137"/>
                  </a:lnTo>
                  <a:lnTo>
                    <a:pt x="49674" y="10181"/>
                  </a:lnTo>
                  <a:lnTo>
                    <a:pt x="51868" y="9962"/>
                  </a:lnTo>
                  <a:lnTo>
                    <a:pt x="51912" y="9962"/>
                  </a:lnTo>
                  <a:lnTo>
                    <a:pt x="52438" y="9786"/>
                  </a:lnTo>
                  <a:lnTo>
                    <a:pt x="52526" y="9742"/>
                  </a:lnTo>
                  <a:lnTo>
                    <a:pt x="52570" y="9698"/>
                  </a:lnTo>
                  <a:lnTo>
                    <a:pt x="52570" y="9610"/>
                  </a:lnTo>
                  <a:lnTo>
                    <a:pt x="52570" y="9567"/>
                  </a:lnTo>
                  <a:lnTo>
                    <a:pt x="52526" y="9523"/>
                  </a:lnTo>
                  <a:lnTo>
                    <a:pt x="52482" y="9479"/>
                  </a:lnTo>
                  <a:lnTo>
                    <a:pt x="52394" y="9435"/>
                  </a:lnTo>
                  <a:lnTo>
                    <a:pt x="52350" y="9435"/>
                  </a:lnTo>
                  <a:lnTo>
                    <a:pt x="51824" y="9610"/>
                  </a:lnTo>
                  <a:lnTo>
                    <a:pt x="49674" y="9830"/>
                  </a:lnTo>
                  <a:lnTo>
                    <a:pt x="48621" y="9786"/>
                  </a:lnTo>
                  <a:lnTo>
                    <a:pt x="44496" y="9391"/>
                  </a:lnTo>
                  <a:lnTo>
                    <a:pt x="42872" y="8865"/>
                  </a:lnTo>
                  <a:lnTo>
                    <a:pt x="39625" y="7811"/>
                  </a:lnTo>
                  <a:lnTo>
                    <a:pt x="37299" y="6583"/>
                  </a:lnTo>
                  <a:lnTo>
                    <a:pt x="35983" y="5442"/>
                  </a:lnTo>
                  <a:lnTo>
                    <a:pt x="34930" y="4257"/>
                  </a:lnTo>
                  <a:lnTo>
                    <a:pt x="34930" y="4213"/>
                  </a:lnTo>
                  <a:lnTo>
                    <a:pt x="33218" y="3072"/>
                  </a:lnTo>
                  <a:lnTo>
                    <a:pt x="31200" y="1756"/>
                  </a:lnTo>
                  <a:lnTo>
                    <a:pt x="29050" y="439"/>
                  </a:lnTo>
                  <a:lnTo>
                    <a:pt x="29006" y="439"/>
                  </a:lnTo>
                  <a:lnTo>
                    <a:pt x="28216" y="220"/>
                  </a:lnTo>
                  <a:lnTo>
                    <a:pt x="28172" y="176"/>
                  </a:lnTo>
                  <a:lnTo>
                    <a:pt x="26724"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9" name="Google Shape;7229;p166"/>
            <p:cNvSpPr/>
            <p:nvPr/>
          </p:nvSpPr>
          <p:spPr>
            <a:xfrm>
              <a:off x="5828500" y="4381775"/>
              <a:ext cx="1328500" cy="379600"/>
            </a:xfrm>
            <a:custGeom>
              <a:rect b="b" l="l" r="r" t="t"/>
              <a:pathLst>
                <a:path extrusionOk="0" h="15184" w="53140">
                  <a:moveTo>
                    <a:pt x="25319" y="1"/>
                  </a:moveTo>
                  <a:lnTo>
                    <a:pt x="24749" y="45"/>
                  </a:lnTo>
                  <a:lnTo>
                    <a:pt x="22643" y="527"/>
                  </a:lnTo>
                  <a:lnTo>
                    <a:pt x="22599" y="527"/>
                  </a:lnTo>
                  <a:lnTo>
                    <a:pt x="20054" y="1449"/>
                  </a:lnTo>
                  <a:lnTo>
                    <a:pt x="19966" y="1493"/>
                  </a:lnTo>
                  <a:lnTo>
                    <a:pt x="18649" y="3292"/>
                  </a:lnTo>
                  <a:lnTo>
                    <a:pt x="18649" y="3336"/>
                  </a:lnTo>
                  <a:lnTo>
                    <a:pt x="17991" y="4520"/>
                  </a:lnTo>
                  <a:lnTo>
                    <a:pt x="17289" y="5310"/>
                  </a:lnTo>
                  <a:lnTo>
                    <a:pt x="15490" y="6978"/>
                  </a:lnTo>
                  <a:lnTo>
                    <a:pt x="14437" y="7724"/>
                  </a:lnTo>
                  <a:lnTo>
                    <a:pt x="13779" y="7899"/>
                  </a:lnTo>
                  <a:lnTo>
                    <a:pt x="9917" y="8601"/>
                  </a:lnTo>
                  <a:lnTo>
                    <a:pt x="9873" y="8601"/>
                  </a:lnTo>
                  <a:lnTo>
                    <a:pt x="8908" y="8996"/>
                  </a:lnTo>
                  <a:lnTo>
                    <a:pt x="8864" y="8996"/>
                  </a:lnTo>
                  <a:lnTo>
                    <a:pt x="7855" y="9611"/>
                  </a:lnTo>
                  <a:lnTo>
                    <a:pt x="7811" y="9611"/>
                  </a:lnTo>
                  <a:lnTo>
                    <a:pt x="6933" y="10488"/>
                  </a:lnTo>
                  <a:lnTo>
                    <a:pt x="6889" y="10532"/>
                  </a:lnTo>
                  <a:lnTo>
                    <a:pt x="6187" y="11717"/>
                  </a:lnTo>
                  <a:lnTo>
                    <a:pt x="6187" y="11761"/>
                  </a:lnTo>
                  <a:lnTo>
                    <a:pt x="5090" y="14701"/>
                  </a:lnTo>
                  <a:lnTo>
                    <a:pt x="2457" y="14832"/>
                  </a:lnTo>
                  <a:lnTo>
                    <a:pt x="220" y="13999"/>
                  </a:lnTo>
                  <a:lnTo>
                    <a:pt x="88" y="13999"/>
                  </a:lnTo>
                  <a:lnTo>
                    <a:pt x="44" y="14042"/>
                  </a:lnTo>
                  <a:lnTo>
                    <a:pt x="0" y="14086"/>
                  </a:lnTo>
                  <a:lnTo>
                    <a:pt x="0" y="14174"/>
                  </a:lnTo>
                  <a:lnTo>
                    <a:pt x="0" y="14218"/>
                  </a:lnTo>
                  <a:lnTo>
                    <a:pt x="44" y="14306"/>
                  </a:lnTo>
                  <a:lnTo>
                    <a:pt x="132" y="14306"/>
                  </a:lnTo>
                  <a:lnTo>
                    <a:pt x="2370" y="15183"/>
                  </a:lnTo>
                  <a:lnTo>
                    <a:pt x="2457" y="15183"/>
                  </a:lnTo>
                  <a:lnTo>
                    <a:pt x="5222" y="15052"/>
                  </a:lnTo>
                  <a:lnTo>
                    <a:pt x="5310" y="15008"/>
                  </a:lnTo>
                  <a:lnTo>
                    <a:pt x="5397" y="14920"/>
                  </a:lnTo>
                  <a:lnTo>
                    <a:pt x="6494" y="11892"/>
                  </a:lnTo>
                  <a:lnTo>
                    <a:pt x="7197" y="10708"/>
                  </a:lnTo>
                  <a:lnTo>
                    <a:pt x="8074" y="9918"/>
                  </a:lnTo>
                  <a:lnTo>
                    <a:pt x="9040" y="9303"/>
                  </a:lnTo>
                  <a:lnTo>
                    <a:pt x="10005" y="8952"/>
                  </a:lnTo>
                  <a:lnTo>
                    <a:pt x="13866" y="8250"/>
                  </a:lnTo>
                  <a:lnTo>
                    <a:pt x="14569" y="8031"/>
                  </a:lnTo>
                  <a:lnTo>
                    <a:pt x="14612" y="8031"/>
                  </a:lnTo>
                  <a:lnTo>
                    <a:pt x="15709" y="7285"/>
                  </a:lnTo>
                  <a:lnTo>
                    <a:pt x="15709" y="7241"/>
                  </a:lnTo>
                  <a:lnTo>
                    <a:pt x="17552" y="5574"/>
                  </a:lnTo>
                  <a:lnTo>
                    <a:pt x="18254" y="4740"/>
                  </a:lnTo>
                  <a:lnTo>
                    <a:pt x="18298" y="4696"/>
                  </a:lnTo>
                  <a:lnTo>
                    <a:pt x="18957" y="3511"/>
                  </a:lnTo>
                  <a:lnTo>
                    <a:pt x="20229" y="1756"/>
                  </a:lnTo>
                  <a:lnTo>
                    <a:pt x="22730" y="878"/>
                  </a:lnTo>
                  <a:lnTo>
                    <a:pt x="24793" y="396"/>
                  </a:lnTo>
                  <a:lnTo>
                    <a:pt x="25319" y="352"/>
                  </a:lnTo>
                  <a:lnTo>
                    <a:pt x="27996" y="1054"/>
                  </a:lnTo>
                  <a:lnTo>
                    <a:pt x="31506" y="2985"/>
                  </a:lnTo>
                  <a:lnTo>
                    <a:pt x="33788" y="4345"/>
                  </a:lnTo>
                  <a:lnTo>
                    <a:pt x="33788" y="4389"/>
                  </a:lnTo>
                  <a:lnTo>
                    <a:pt x="35543" y="5135"/>
                  </a:lnTo>
                  <a:lnTo>
                    <a:pt x="36991" y="6627"/>
                  </a:lnTo>
                  <a:lnTo>
                    <a:pt x="39142" y="8162"/>
                  </a:lnTo>
                  <a:lnTo>
                    <a:pt x="40107" y="9216"/>
                  </a:lnTo>
                  <a:lnTo>
                    <a:pt x="40151" y="9259"/>
                  </a:lnTo>
                  <a:lnTo>
                    <a:pt x="42696" y="10181"/>
                  </a:lnTo>
                  <a:lnTo>
                    <a:pt x="44671" y="10751"/>
                  </a:lnTo>
                  <a:lnTo>
                    <a:pt x="44714" y="10795"/>
                  </a:lnTo>
                  <a:lnTo>
                    <a:pt x="48751" y="11190"/>
                  </a:lnTo>
                  <a:lnTo>
                    <a:pt x="48795" y="11190"/>
                  </a:lnTo>
                  <a:lnTo>
                    <a:pt x="51340" y="11102"/>
                  </a:lnTo>
                  <a:lnTo>
                    <a:pt x="52086" y="11190"/>
                  </a:lnTo>
                  <a:lnTo>
                    <a:pt x="52174" y="11190"/>
                  </a:lnTo>
                  <a:lnTo>
                    <a:pt x="53008" y="10927"/>
                  </a:lnTo>
                  <a:lnTo>
                    <a:pt x="53096" y="10883"/>
                  </a:lnTo>
                  <a:lnTo>
                    <a:pt x="53140" y="10839"/>
                  </a:lnTo>
                  <a:lnTo>
                    <a:pt x="53140" y="10795"/>
                  </a:lnTo>
                  <a:lnTo>
                    <a:pt x="53140" y="10708"/>
                  </a:lnTo>
                  <a:lnTo>
                    <a:pt x="53096" y="10664"/>
                  </a:lnTo>
                  <a:lnTo>
                    <a:pt x="53052" y="10620"/>
                  </a:lnTo>
                  <a:lnTo>
                    <a:pt x="53008" y="10576"/>
                  </a:lnTo>
                  <a:lnTo>
                    <a:pt x="52920" y="10576"/>
                  </a:lnTo>
                  <a:lnTo>
                    <a:pt x="52130" y="10839"/>
                  </a:lnTo>
                  <a:lnTo>
                    <a:pt x="51384" y="10751"/>
                  </a:lnTo>
                  <a:lnTo>
                    <a:pt x="51340" y="10751"/>
                  </a:lnTo>
                  <a:lnTo>
                    <a:pt x="48795" y="10839"/>
                  </a:lnTo>
                  <a:lnTo>
                    <a:pt x="44758" y="10444"/>
                  </a:lnTo>
                  <a:lnTo>
                    <a:pt x="42828" y="9874"/>
                  </a:lnTo>
                  <a:lnTo>
                    <a:pt x="40326" y="8952"/>
                  </a:lnTo>
                  <a:lnTo>
                    <a:pt x="39361" y="7899"/>
                  </a:lnTo>
                  <a:lnTo>
                    <a:pt x="39361" y="7855"/>
                  </a:lnTo>
                  <a:lnTo>
                    <a:pt x="37211" y="6363"/>
                  </a:lnTo>
                  <a:lnTo>
                    <a:pt x="35763" y="4871"/>
                  </a:lnTo>
                  <a:lnTo>
                    <a:pt x="35719" y="4828"/>
                  </a:lnTo>
                  <a:lnTo>
                    <a:pt x="33964" y="4038"/>
                  </a:lnTo>
                  <a:lnTo>
                    <a:pt x="31682" y="2677"/>
                  </a:lnTo>
                  <a:lnTo>
                    <a:pt x="28128" y="747"/>
                  </a:lnTo>
                  <a:lnTo>
                    <a:pt x="28128" y="703"/>
                  </a:lnTo>
                  <a:lnTo>
                    <a:pt x="25363"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0" name="Google Shape;7230;p166"/>
            <p:cNvSpPr/>
            <p:nvPr/>
          </p:nvSpPr>
          <p:spPr>
            <a:xfrm>
              <a:off x="5680400" y="4855700"/>
              <a:ext cx="42800" cy="15375"/>
            </a:xfrm>
            <a:custGeom>
              <a:rect b="b" l="l" r="r" t="t"/>
              <a:pathLst>
                <a:path extrusionOk="0" h="615" w="1712">
                  <a:moveTo>
                    <a:pt x="88" y="0"/>
                  </a:moveTo>
                  <a:lnTo>
                    <a:pt x="0" y="44"/>
                  </a:lnTo>
                  <a:lnTo>
                    <a:pt x="0" y="132"/>
                  </a:lnTo>
                  <a:lnTo>
                    <a:pt x="0" y="176"/>
                  </a:lnTo>
                  <a:lnTo>
                    <a:pt x="0" y="263"/>
                  </a:lnTo>
                  <a:lnTo>
                    <a:pt x="44" y="307"/>
                  </a:lnTo>
                  <a:lnTo>
                    <a:pt x="132" y="307"/>
                  </a:lnTo>
                  <a:lnTo>
                    <a:pt x="1492" y="614"/>
                  </a:lnTo>
                  <a:lnTo>
                    <a:pt x="1536" y="614"/>
                  </a:lnTo>
                  <a:lnTo>
                    <a:pt x="1668" y="570"/>
                  </a:lnTo>
                  <a:lnTo>
                    <a:pt x="1712" y="483"/>
                  </a:lnTo>
                  <a:lnTo>
                    <a:pt x="1712" y="395"/>
                  </a:lnTo>
                  <a:lnTo>
                    <a:pt x="1668" y="351"/>
                  </a:lnTo>
                  <a:lnTo>
                    <a:pt x="1624" y="307"/>
                  </a:lnTo>
                  <a:lnTo>
                    <a:pt x="1580" y="263"/>
                  </a:lnTo>
                  <a:lnTo>
                    <a:pt x="220"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1" name="Google Shape;7231;p166"/>
            <p:cNvSpPr/>
            <p:nvPr/>
          </p:nvSpPr>
          <p:spPr>
            <a:xfrm>
              <a:off x="5660650" y="4828275"/>
              <a:ext cx="138250" cy="42800"/>
            </a:xfrm>
            <a:custGeom>
              <a:rect b="b" l="l" r="r" t="t"/>
              <a:pathLst>
                <a:path extrusionOk="0" h="1712" w="5530">
                  <a:moveTo>
                    <a:pt x="659" y="0"/>
                  </a:moveTo>
                  <a:lnTo>
                    <a:pt x="132" y="132"/>
                  </a:lnTo>
                  <a:lnTo>
                    <a:pt x="44" y="176"/>
                  </a:lnTo>
                  <a:lnTo>
                    <a:pt x="0" y="219"/>
                  </a:lnTo>
                  <a:lnTo>
                    <a:pt x="0" y="307"/>
                  </a:lnTo>
                  <a:lnTo>
                    <a:pt x="0" y="351"/>
                  </a:lnTo>
                  <a:lnTo>
                    <a:pt x="0" y="439"/>
                  </a:lnTo>
                  <a:lnTo>
                    <a:pt x="88" y="483"/>
                  </a:lnTo>
                  <a:lnTo>
                    <a:pt x="220" y="483"/>
                  </a:lnTo>
                  <a:lnTo>
                    <a:pt x="703" y="351"/>
                  </a:lnTo>
                  <a:lnTo>
                    <a:pt x="3028" y="1141"/>
                  </a:lnTo>
                  <a:lnTo>
                    <a:pt x="5310" y="1711"/>
                  </a:lnTo>
                  <a:lnTo>
                    <a:pt x="5486" y="1711"/>
                  </a:lnTo>
                  <a:lnTo>
                    <a:pt x="5529" y="1580"/>
                  </a:lnTo>
                  <a:lnTo>
                    <a:pt x="5529" y="1536"/>
                  </a:lnTo>
                  <a:lnTo>
                    <a:pt x="5529" y="1448"/>
                  </a:lnTo>
                  <a:lnTo>
                    <a:pt x="5442" y="1404"/>
                  </a:lnTo>
                  <a:lnTo>
                    <a:pt x="5398" y="1360"/>
                  </a:lnTo>
                  <a:lnTo>
                    <a:pt x="3116" y="790"/>
                  </a:lnTo>
                  <a:lnTo>
                    <a:pt x="746"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2" name="Google Shape;7232;p166"/>
            <p:cNvSpPr/>
            <p:nvPr/>
          </p:nvSpPr>
          <p:spPr>
            <a:xfrm>
              <a:off x="5656250" y="4808525"/>
              <a:ext cx="208475" cy="60350"/>
            </a:xfrm>
            <a:custGeom>
              <a:rect b="b" l="l" r="r" t="t"/>
              <a:pathLst>
                <a:path extrusionOk="0" h="2414" w="8339">
                  <a:moveTo>
                    <a:pt x="1317" y="0"/>
                  </a:moveTo>
                  <a:lnTo>
                    <a:pt x="528" y="132"/>
                  </a:lnTo>
                  <a:lnTo>
                    <a:pt x="484" y="132"/>
                  </a:lnTo>
                  <a:lnTo>
                    <a:pt x="133" y="263"/>
                  </a:lnTo>
                  <a:lnTo>
                    <a:pt x="89" y="307"/>
                  </a:lnTo>
                  <a:lnTo>
                    <a:pt x="45" y="395"/>
                  </a:lnTo>
                  <a:lnTo>
                    <a:pt x="1" y="439"/>
                  </a:lnTo>
                  <a:lnTo>
                    <a:pt x="45" y="527"/>
                  </a:lnTo>
                  <a:lnTo>
                    <a:pt x="45" y="571"/>
                  </a:lnTo>
                  <a:lnTo>
                    <a:pt x="133" y="614"/>
                  </a:lnTo>
                  <a:lnTo>
                    <a:pt x="264" y="614"/>
                  </a:lnTo>
                  <a:lnTo>
                    <a:pt x="571" y="483"/>
                  </a:lnTo>
                  <a:lnTo>
                    <a:pt x="1361" y="351"/>
                  </a:lnTo>
                  <a:lnTo>
                    <a:pt x="3511" y="878"/>
                  </a:lnTo>
                  <a:lnTo>
                    <a:pt x="5837" y="1843"/>
                  </a:lnTo>
                  <a:lnTo>
                    <a:pt x="7724" y="2326"/>
                  </a:lnTo>
                  <a:lnTo>
                    <a:pt x="8163" y="2414"/>
                  </a:lnTo>
                  <a:lnTo>
                    <a:pt x="8207" y="2414"/>
                  </a:lnTo>
                  <a:lnTo>
                    <a:pt x="8294" y="2370"/>
                  </a:lnTo>
                  <a:lnTo>
                    <a:pt x="8338" y="2238"/>
                  </a:lnTo>
                  <a:lnTo>
                    <a:pt x="8338" y="2194"/>
                  </a:lnTo>
                  <a:lnTo>
                    <a:pt x="8338" y="2106"/>
                  </a:lnTo>
                  <a:lnTo>
                    <a:pt x="8294" y="2063"/>
                  </a:lnTo>
                  <a:lnTo>
                    <a:pt x="8207" y="2063"/>
                  </a:lnTo>
                  <a:lnTo>
                    <a:pt x="7812" y="1975"/>
                  </a:lnTo>
                  <a:lnTo>
                    <a:pt x="5969" y="1492"/>
                  </a:lnTo>
                  <a:lnTo>
                    <a:pt x="3643" y="571"/>
                  </a:lnTo>
                  <a:lnTo>
                    <a:pt x="3599" y="527"/>
                  </a:lnTo>
                  <a:lnTo>
                    <a:pt x="1405"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3" name="Google Shape;7233;p166"/>
            <p:cNvSpPr/>
            <p:nvPr/>
          </p:nvSpPr>
          <p:spPr>
            <a:xfrm>
              <a:off x="5636525" y="4793150"/>
              <a:ext cx="269875" cy="65850"/>
            </a:xfrm>
            <a:custGeom>
              <a:rect b="b" l="l" r="r" t="t"/>
              <a:pathLst>
                <a:path extrusionOk="0" h="2634" w="10795">
                  <a:moveTo>
                    <a:pt x="3072" y="1"/>
                  </a:moveTo>
                  <a:lnTo>
                    <a:pt x="1536" y="264"/>
                  </a:lnTo>
                  <a:lnTo>
                    <a:pt x="176" y="440"/>
                  </a:lnTo>
                  <a:lnTo>
                    <a:pt x="88" y="484"/>
                  </a:lnTo>
                  <a:lnTo>
                    <a:pt x="44" y="527"/>
                  </a:lnTo>
                  <a:lnTo>
                    <a:pt x="44" y="571"/>
                  </a:lnTo>
                  <a:lnTo>
                    <a:pt x="0" y="659"/>
                  </a:lnTo>
                  <a:lnTo>
                    <a:pt x="44" y="703"/>
                  </a:lnTo>
                  <a:lnTo>
                    <a:pt x="88" y="791"/>
                  </a:lnTo>
                  <a:lnTo>
                    <a:pt x="219" y="791"/>
                  </a:lnTo>
                  <a:lnTo>
                    <a:pt x="1580" y="615"/>
                  </a:lnTo>
                  <a:lnTo>
                    <a:pt x="3116" y="352"/>
                  </a:lnTo>
                  <a:lnTo>
                    <a:pt x="5617" y="1229"/>
                  </a:lnTo>
                  <a:lnTo>
                    <a:pt x="7899" y="1844"/>
                  </a:lnTo>
                  <a:lnTo>
                    <a:pt x="9698" y="2502"/>
                  </a:lnTo>
                  <a:lnTo>
                    <a:pt x="9742" y="2502"/>
                  </a:lnTo>
                  <a:lnTo>
                    <a:pt x="10575" y="2634"/>
                  </a:lnTo>
                  <a:lnTo>
                    <a:pt x="10619" y="2634"/>
                  </a:lnTo>
                  <a:lnTo>
                    <a:pt x="10751" y="2590"/>
                  </a:lnTo>
                  <a:lnTo>
                    <a:pt x="10795" y="2502"/>
                  </a:lnTo>
                  <a:lnTo>
                    <a:pt x="10795" y="2414"/>
                  </a:lnTo>
                  <a:lnTo>
                    <a:pt x="10751" y="2370"/>
                  </a:lnTo>
                  <a:lnTo>
                    <a:pt x="10707" y="2326"/>
                  </a:lnTo>
                  <a:lnTo>
                    <a:pt x="10663" y="2283"/>
                  </a:lnTo>
                  <a:lnTo>
                    <a:pt x="9829" y="2151"/>
                  </a:lnTo>
                  <a:lnTo>
                    <a:pt x="7986" y="1537"/>
                  </a:lnTo>
                  <a:lnTo>
                    <a:pt x="5748" y="878"/>
                  </a:lnTo>
                  <a:lnTo>
                    <a:pt x="3159"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4" name="Google Shape;7234;p166"/>
            <p:cNvSpPr/>
            <p:nvPr/>
          </p:nvSpPr>
          <p:spPr>
            <a:xfrm>
              <a:off x="5527900" y="5054250"/>
              <a:ext cx="528800" cy="40600"/>
            </a:xfrm>
            <a:custGeom>
              <a:rect b="b" l="l" r="r" t="t"/>
              <a:pathLst>
                <a:path extrusionOk="0" h="1624" w="21152">
                  <a:moveTo>
                    <a:pt x="20976" y="0"/>
                  </a:moveTo>
                  <a:lnTo>
                    <a:pt x="16807" y="132"/>
                  </a:lnTo>
                  <a:lnTo>
                    <a:pt x="16719" y="132"/>
                  </a:lnTo>
                  <a:lnTo>
                    <a:pt x="15579" y="702"/>
                  </a:lnTo>
                  <a:lnTo>
                    <a:pt x="11147" y="527"/>
                  </a:lnTo>
                  <a:lnTo>
                    <a:pt x="8733" y="527"/>
                  </a:lnTo>
                  <a:lnTo>
                    <a:pt x="6188" y="790"/>
                  </a:lnTo>
                  <a:lnTo>
                    <a:pt x="3116" y="1097"/>
                  </a:lnTo>
                  <a:lnTo>
                    <a:pt x="879" y="966"/>
                  </a:lnTo>
                  <a:lnTo>
                    <a:pt x="791" y="966"/>
                  </a:lnTo>
                  <a:lnTo>
                    <a:pt x="133" y="1273"/>
                  </a:lnTo>
                  <a:lnTo>
                    <a:pt x="45" y="1317"/>
                  </a:lnTo>
                  <a:lnTo>
                    <a:pt x="1" y="1361"/>
                  </a:lnTo>
                  <a:lnTo>
                    <a:pt x="1" y="1448"/>
                  </a:lnTo>
                  <a:lnTo>
                    <a:pt x="45" y="1492"/>
                  </a:lnTo>
                  <a:lnTo>
                    <a:pt x="89" y="1580"/>
                  </a:lnTo>
                  <a:lnTo>
                    <a:pt x="176" y="1624"/>
                  </a:lnTo>
                  <a:lnTo>
                    <a:pt x="264" y="1580"/>
                  </a:lnTo>
                  <a:lnTo>
                    <a:pt x="879" y="1317"/>
                  </a:lnTo>
                  <a:lnTo>
                    <a:pt x="3116" y="1448"/>
                  </a:lnTo>
                  <a:lnTo>
                    <a:pt x="3160" y="1448"/>
                  </a:lnTo>
                  <a:lnTo>
                    <a:pt x="6232" y="1141"/>
                  </a:lnTo>
                  <a:lnTo>
                    <a:pt x="8777" y="878"/>
                  </a:lnTo>
                  <a:lnTo>
                    <a:pt x="11147" y="878"/>
                  </a:lnTo>
                  <a:lnTo>
                    <a:pt x="15622" y="1053"/>
                  </a:lnTo>
                  <a:lnTo>
                    <a:pt x="15666" y="1010"/>
                  </a:lnTo>
                  <a:lnTo>
                    <a:pt x="16851" y="483"/>
                  </a:lnTo>
                  <a:lnTo>
                    <a:pt x="20976" y="351"/>
                  </a:lnTo>
                  <a:lnTo>
                    <a:pt x="21064" y="351"/>
                  </a:lnTo>
                  <a:lnTo>
                    <a:pt x="21107" y="308"/>
                  </a:lnTo>
                  <a:lnTo>
                    <a:pt x="21151" y="220"/>
                  </a:lnTo>
                  <a:lnTo>
                    <a:pt x="21151" y="176"/>
                  </a:lnTo>
                  <a:lnTo>
                    <a:pt x="21151" y="88"/>
                  </a:lnTo>
                  <a:lnTo>
                    <a:pt x="21107" y="44"/>
                  </a:lnTo>
                  <a:lnTo>
                    <a:pt x="20976"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5" name="Google Shape;7235;p166"/>
            <p:cNvSpPr/>
            <p:nvPr/>
          </p:nvSpPr>
          <p:spPr>
            <a:xfrm>
              <a:off x="5946975" y="5033400"/>
              <a:ext cx="121775" cy="18675"/>
            </a:xfrm>
            <a:custGeom>
              <a:rect b="b" l="l" r="r" t="t"/>
              <a:pathLst>
                <a:path extrusionOk="0" h="747" w="4871">
                  <a:moveTo>
                    <a:pt x="4695" y="1"/>
                  </a:moveTo>
                  <a:lnTo>
                    <a:pt x="1010" y="88"/>
                  </a:lnTo>
                  <a:lnTo>
                    <a:pt x="966" y="88"/>
                  </a:lnTo>
                  <a:lnTo>
                    <a:pt x="132" y="396"/>
                  </a:lnTo>
                  <a:lnTo>
                    <a:pt x="44" y="439"/>
                  </a:lnTo>
                  <a:lnTo>
                    <a:pt x="0" y="483"/>
                  </a:lnTo>
                  <a:lnTo>
                    <a:pt x="0" y="571"/>
                  </a:lnTo>
                  <a:lnTo>
                    <a:pt x="0" y="615"/>
                  </a:lnTo>
                  <a:lnTo>
                    <a:pt x="88" y="703"/>
                  </a:lnTo>
                  <a:lnTo>
                    <a:pt x="176" y="747"/>
                  </a:lnTo>
                  <a:lnTo>
                    <a:pt x="220" y="747"/>
                  </a:lnTo>
                  <a:lnTo>
                    <a:pt x="1053" y="439"/>
                  </a:lnTo>
                  <a:lnTo>
                    <a:pt x="4739" y="352"/>
                  </a:lnTo>
                  <a:lnTo>
                    <a:pt x="4783" y="352"/>
                  </a:lnTo>
                  <a:lnTo>
                    <a:pt x="4827" y="308"/>
                  </a:lnTo>
                  <a:lnTo>
                    <a:pt x="4871" y="264"/>
                  </a:lnTo>
                  <a:lnTo>
                    <a:pt x="4871" y="176"/>
                  </a:lnTo>
                  <a:lnTo>
                    <a:pt x="4871" y="88"/>
                  </a:lnTo>
                  <a:lnTo>
                    <a:pt x="4827" y="45"/>
                  </a:lnTo>
                  <a:lnTo>
                    <a:pt x="4783"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6" name="Google Shape;7236;p166"/>
            <p:cNvSpPr/>
            <p:nvPr/>
          </p:nvSpPr>
          <p:spPr>
            <a:xfrm>
              <a:off x="5962325" y="5012550"/>
              <a:ext cx="120700" cy="18675"/>
            </a:xfrm>
            <a:custGeom>
              <a:rect b="b" l="l" r="r" t="t"/>
              <a:pathLst>
                <a:path extrusionOk="0" h="747" w="4828">
                  <a:moveTo>
                    <a:pt x="4652" y="1"/>
                  </a:moveTo>
                  <a:lnTo>
                    <a:pt x="966" y="89"/>
                  </a:lnTo>
                  <a:lnTo>
                    <a:pt x="922" y="133"/>
                  </a:lnTo>
                  <a:lnTo>
                    <a:pt x="132" y="440"/>
                  </a:lnTo>
                  <a:lnTo>
                    <a:pt x="88" y="440"/>
                  </a:lnTo>
                  <a:lnTo>
                    <a:pt x="44" y="527"/>
                  </a:lnTo>
                  <a:lnTo>
                    <a:pt x="1" y="571"/>
                  </a:lnTo>
                  <a:lnTo>
                    <a:pt x="44" y="659"/>
                  </a:lnTo>
                  <a:lnTo>
                    <a:pt x="88" y="747"/>
                  </a:lnTo>
                  <a:lnTo>
                    <a:pt x="264" y="747"/>
                  </a:lnTo>
                  <a:lnTo>
                    <a:pt x="1010" y="440"/>
                  </a:lnTo>
                  <a:lnTo>
                    <a:pt x="4652" y="352"/>
                  </a:lnTo>
                  <a:lnTo>
                    <a:pt x="4696" y="352"/>
                  </a:lnTo>
                  <a:lnTo>
                    <a:pt x="4784" y="308"/>
                  </a:lnTo>
                  <a:lnTo>
                    <a:pt x="4784" y="220"/>
                  </a:lnTo>
                  <a:lnTo>
                    <a:pt x="4827" y="176"/>
                  </a:lnTo>
                  <a:lnTo>
                    <a:pt x="4784" y="89"/>
                  </a:lnTo>
                  <a:lnTo>
                    <a:pt x="4740" y="45"/>
                  </a:lnTo>
                  <a:lnTo>
                    <a:pt x="4652"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7" name="Google Shape;7237;p166"/>
            <p:cNvSpPr/>
            <p:nvPr/>
          </p:nvSpPr>
          <p:spPr>
            <a:xfrm>
              <a:off x="5977675" y="4991725"/>
              <a:ext cx="117425" cy="17575"/>
            </a:xfrm>
            <a:custGeom>
              <a:rect b="b" l="l" r="r" t="t"/>
              <a:pathLst>
                <a:path extrusionOk="0" h="703" w="4697">
                  <a:moveTo>
                    <a:pt x="4521" y="0"/>
                  </a:moveTo>
                  <a:lnTo>
                    <a:pt x="966" y="132"/>
                  </a:lnTo>
                  <a:lnTo>
                    <a:pt x="922" y="132"/>
                  </a:lnTo>
                  <a:lnTo>
                    <a:pt x="176" y="351"/>
                  </a:lnTo>
                  <a:lnTo>
                    <a:pt x="133" y="351"/>
                  </a:lnTo>
                  <a:lnTo>
                    <a:pt x="89" y="395"/>
                  </a:lnTo>
                  <a:lnTo>
                    <a:pt x="45" y="439"/>
                  </a:lnTo>
                  <a:lnTo>
                    <a:pt x="1" y="527"/>
                  </a:lnTo>
                  <a:lnTo>
                    <a:pt x="1" y="571"/>
                  </a:lnTo>
                  <a:lnTo>
                    <a:pt x="89" y="658"/>
                  </a:lnTo>
                  <a:lnTo>
                    <a:pt x="176" y="702"/>
                  </a:lnTo>
                  <a:lnTo>
                    <a:pt x="220" y="702"/>
                  </a:lnTo>
                  <a:lnTo>
                    <a:pt x="1010" y="483"/>
                  </a:lnTo>
                  <a:lnTo>
                    <a:pt x="4521" y="351"/>
                  </a:lnTo>
                  <a:lnTo>
                    <a:pt x="4608" y="351"/>
                  </a:lnTo>
                  <a:lnTo>
                    <a:pt x="4652" y="307"/>
                  </a:lnTo>
                  <a:lnTo>
                    <a:pt x="4696" y="263"/>
                  </a:lnTo>
                  <a:lnTo>
                    <a:pt x="4696" y="176"/>
                  </a:lnTo>
                  <a:lnTo>
                    <a:pt x="4652" y="88"/>
                  </a:lnTo>
                  <a:lnTo>
                    <a:pt x="4652" y="44"/>
                  </a:lnTo>
                  <a:lnTo>
                    <a:pt x="4565"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8" name="Google Shape;7238;p166"/>
            <p:cNvSpPr/>
            <p:nvPr/>
          </p:nvSpPr>
          <p:spPr>
            <a:xfrm>
              <a:off x="6019375" y="4955525"/>
              <a:ext cx="16475" cy="9900"/>
            </a:xfrm>
            <a:custGeom>
              <a:rect b="b" l="l" r="r" t="t"/>
              <a:pathLst>
                <a:path extrusionOk="0" h="396" w="659">
                  <a:moveTo>
                    <a:pt x="439" y="0"/>
                  </a:moveTo>
                  <a:lnTo>
                    <a:pt x="132" y="44"/>
                  </a:lnTo>
                  <a:lnTo>
                    <a:pt x="44" y="88"/>
                  </a:lnTo>
                  <a:lnTo>
                    <a:pt x="0" y="132"/>
                  </a:lnTo>
                  <a:lnTo>
                    <a:pt x="0" y="220"/>
                  </a:lnTo>
                  <a:lnTo>
                    <a:pt x="0" y="263"/>
                  </a:lnTo>
                  <a:lnTo>
                    <a:pt x="44" y="395"/>
                  </a:lnTo>
                  <a:lnTo>
                    <a:pt x="220" y="395"/>
                  </a:lnTo>
                  <a:lnTo>
                    <a:pt x="527" y="307"/>
                  </a:lnTo>
                  <a:lnTo>
                    <a:pt x="571" y="307"/>
                  </a:lnTo>
                  <a:lnTo>
                    <a:pt x="615" y="263"/>
                  </a:lnTo>
                  <a:lnTo>
                    <a:pt x="659" y="176"/>
                  </a:lnTo>
                  <a:lnTo>
                    <a:pt x="659" y="132"/>
                  </a:lnTo>
                  <a:lnTo>
                    <a:pt x="615" y="44"/>
                  </a:lnTo>
                  <a:lnTo>
                    <a:pt x="571"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9" name="Google Shape;7239;p166"/>
            <p:cNvSpPr/>
            <p:nvPr/>
          </p:nvSpPr>
          <p:spPr>
            <a:xfrm>
              <a:off x="6024850" y="4934675"/>
              <a:ext cx="25275" cy="13175"/>
            </a:xfrm>
            <a:custGeom>
              <a:rect b="b" l="l" r="r" t="t"/>
              <a:pathLst>
                <a:path extrusionOk="0" h="527" w="1011">
                  <a:moveTo>
                    <a:pt x="835" y="0"/>
                  </a:moveTo>
                  <a:lnTo>
                    <a:pt x="132" y="176"/>
                  </a:lnTo>
                  <a:lnTo>
                    <a:pt x="89" y="220"/>
                  </a:lnTo>
                  <a:lnTo>
                    <a:pt x="45" y="264"/>
                  </a:lnTo>
                  <a:lnTo>
                    <a:pt x="1" y="351"/>
                  </a:lnTo>
                  <a:lnTo>
                    <a:pt x="1" y="395"/>
                  </a:lnTo>
                  <a:lnTo>
                    <a:pt x="89" y="483"/>
                  </a:lnTo>
                  <a:lnTo>
                    <a:pt x="176" y="527"/>
                  </a:lnTo>
                  <a:lnTo>
                    <a:pt x="220" y="527"/>
                  </a:lnTo>
                  <a:lnTo>
                    <a:pt x="922" y="351"/>
                  </a:lnTo>
                  <a:lnTo>
                    <a:pt x="966" y="308"/>
                  </a:lnTo>
                  <a:lnTo>
                    <a:pt x="1010" y="264"/>
                  </a:lnTo>
                  <a:lnTo>
                    <a:pt x="1010" y="220"/>
                  </a:lnTo>
                  <a:lnTo>
                    <a:pt x="1010" y="132"/>
                  </a:lnTo>
                  <a:lnTo>
                    <a:pt x="1010" y="88"/>
                  </a:lnTo>
                  <a:lnTo>
                    <a:pt x="966" y="44"/>
                  </a:lnTo>
                  <a:lnTo>
                    <a:pt x="878"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0" name="Google Shape;7240;p166"/>
            <p:cNvSpPr/>
            <p:nvPr/>
          </p:nvSpPr>
          <p:spPr>
            <a:xfrm>
              <a:off x="6041325" y="4908350"/>
              <a:ext cx="165650" cy="19775"/>
            </a:xfrm>
            <a:custGeom>
              <a:rect b="b" l="l" r="r" t="t"/>
              <a:pathLst>
                <a:path extrusionOk="0" h="791" w="6626">
                  <a:moveTo>
                    <a:pt x="6450" y="0"/>
                  </a:moveTo>
                  <a:lnTo>
                    <a:pt x="790" y="264"/>
                  </a:lnTo>
                  <a:lnTo>
                    <a:pt x="746" y="264"/>
                  </a:lnTo>
                  <a:lnTo>
                    <a:pt x="132" y="439"/>
                  </a:lnTo>
                  <a:lnTo>
                    <a:pt x="88" y="483"/>
                  </a:lnTo>
                  <a:lnTo>
                    <a:pt x="44" y="527"/>
                  </a:lnTo>
                  <a:lnTo>
                    <a:pt x="0" y="571"/>
                  </a:lnTo>
                  <a:lnTo>
                    <a:pt x="0" y="658"/>
                  </a:lnTo>
                  <a:lnTo>
                    <a:pt x="88" y="746"/>
                  </a:lnTo>
                  <a:lnTo>
                    <a:pt x="176" y="790"/>
                  </a:lnTo>
                  <a:lnTo>
                    <a:pt x="219" y="790"/>
                  </a:lnTo>
                  <a:lnTo>
                    <a:pt x="834" y="615"/>
                  </a:lnTo>
                  <a:lnTo>
                    <a:pt x="6450" y="351"/>
                  </a:lnTo>
                  <a:lnTo>
                    <a:pt x="6538" y="307"/>
                  </a:lnTo>
                  <a:lnTo>
                    <a:pt x="6582" y="307"/>
                  </a:lnTo>
                  <a:lnTo>
                    <a:pt x="6626" y="220"/>
                  </a:lnTo>
                  <a:lnTo>
                    <a:pt x="6626" y="176"/>
                  </a:lnTo>
                  <a:lnTo>
                    <a:pt x="6626" y="88"/>
                  </a:lnTo>
                  <a:lnTo>
                    <a:pt x="6582" y="44"/>
                  </a:lnTo>
                  <a:lnTo>
                    <a:pt x="6494"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1" name="Google Shape;7241;p166"/>
            <p:cNvSpPr/>
            <p:nvPr/>
          </p:nvSpPr>
          <p:spPr>
            <a:xfrm>
              <a:off x="6046800" y="4887500"/>
              <a:ext cx="165675" cy="23075"/>
            </a:xfrm>
            <a:custGeom>
              <a:rect b="b" l="l" r="r" t="t"/>
              <a:pathLst>
                <a:path extrusionOk="0" h="923" w="6627">
                  <a:moveTo>
                    <a:pt x="6407" y="1"/>
                  </a:moveTo>
                  <a:lnTo>
                    <a:pt x="2545" y="88"/>
                  </a:lnTo>
                  <a:lnTo>
                    <a:pt x="1141" y="308"/>
                  </a:lnTo>
                  <a:lnTo>
                    <a:pt x="1097" y="308"/>
                  </a:lnTo>
                  <a:lnTo>
                    <a:pt x="132" y="571"/>
                  </a:lnTo>
                  <a:lnTo>
                    <a:pt x="88" y="615"/>
                  </a:lnTo>
                  <a:lnTo>
                    <a:pt x="44" y="659"/>
                  </a:lnTo>
                  <a:lnTo>
                    <a:pt x="0" y="703"/>
                  </a:lnTo>
                  <a:lnTo>
                    <a:pt x="44" y="790"/>
                  </a:lnTo>
                  <a:lnTo>
                    <a:pt x="88" y="878"/>
                  </a:lnTo>
                  <a:lnTo>
                    <a:pt x="176" y="922"/>
                  </a:lnTo>
                  <a:lnTo>
                    <a:pt x="264" y="922"/>
                  </a:lnTo>
                  <a:lnTo>
                    <a:pt x="1185" y="615"/>
                  </a:lnTo>
                  <a:lnTo>
                    <a:pt x="2589" y="439"/>
                  </a:lnTo>
                  <a:lnTo>
                    <a:pt x="6451" y="352"/>
                  </a:lnTo>
                  <a:lnTo>
                    <a:pt x="6495" y="308"/>
                  </a:lnTo>
                  <a:lnTo>
                    <a:pt x="6539" y="264"/>
                  </a:lnTo>
                  <a:lnTo>
                    <a:pt x="6582" y="220"/>
                  </a:lnTo>
                  <a:lnTo>
                    <a:pt x="6626" y="132"/>
                  </a:lnTo>
                  <a:lnTo>
                    <a:pt x="6582" y="88"/>
                  </a:lnTo>
                  <a:lnTo>
                    <a:pt x="6539" y="44"/>
                  </a:lnTo>
                  <a:lnTo>
                    <a:pt x="6407"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2" name="Google Shape;7242;p166"/>
            <p:cNvSpPr/>
            <p:nvPr/>
          </p:nvSpPr>
          <p:spPr>
            <a:xfrm>
              <a:off x="6097250" y="4844725"/>
              <a:ext cx="125100" cy="18675"/>
            </a:xfrm>
            <a:custGeom>
              <a:rect b="b" l="l" r="r" t="t"/>
              <a:pathLst>
                <a:path extrusionOk="0" h="747" w="5004">
                  <a:moveTo>
                    <a:pt x="4828" y="0"/>
                  </a:moveTo>
                  <a:lnTo>
                    <a:pt x="1756" y="132"/>
                  </a:lnTo>
                  <a:lnTo>
                    <a:pt x="308" y="351"/>
                  </a:lnTo>
                  <a:lnTo>
                    <a:pt x="264" y="351"/>
                  </a:lnTo>
                  <a:lnTo>
                    <a:pt x="89" y="439"/>
                  </a:lnTo>
                  <a:lnTo>
                    <a:pt x="45" y="439"/>
                  </a:lnTo>
                  <a:lnTo>
                    <a:pt x="1" y="527"/>
                  </a:lnTo>
                  <a:lnTo>
                    <a:pt x="1" y="571"/>
                  </a:lnTo>
                  <a:lnTo>
                    <a:pt x="1" y="658"/>
                  </a:lnTo>
                  <a:lnTo>
                    <a:pt x="89" y="746"/>
                  </a:lnTo>
                  <a:lnTo>
                    <a:pt x="220" y="746"/>
                  </a:lnTo>
                  <a:lnTo>
                    <a:pt x="352" y="702"/>
                  </a:lnTo>
                  <a:lnTo>
                    <a:pt x="1800" y="483"/>
                  </a:lnTo>
                  <a:lnTo>
                    <a:pt x="4828" y="351"/>
                  </a:lnTo>
                  <a:lnTo>
                    <a:pt x="4916" y="351"/>
                  </a:lnTo>
                  <a:lnTo>
                    <a:pt x="4959" y="307"/>
                  </a:lnTo>
                  <a:lnTo>
                    <a:pt x="5003" y="263"/>
                  </a:lnTo>
                  <a:lnTo>
                    <a:pt x="5003" y="176"/>
                  </a:lnTo>
                  <a:lnTo>
                    <a:pt x="5003" y="132"/>
                  </a:lnTo>
                  <a:lnTo>
                    <a:pt x="4959" y="44"/>
                  </a:lnTo>
                  <a:lnTo>
                    <a:pt x="4872" y="44"/>
                  </a:lnTo>
                  <a:lnTo>
                    <a:pt x="4828"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3" name="Google Shape;7243;p166"/>
            <p:cNvSpPr/>
            <p:nvPr/>
          </p:nvSpPr>
          <p:spPr>
            <a:xfrm>
              <a:off x="6107125" y="4824975"/>
              <a:ext cx="120700" cy="20875"/>
            </a:xfrm>
            <a:custGeom>
              <a:rect b="b" l="l" r="r" t="t"/>
              <a:pathLst>
                <a:path extrusionOk="0" h="835" w="4828">
                  <a:moveTo>
                    <a:pt x="4652" y="0"/>
                  </a:moveTo>
                  <a:lnTo>
                    <a:pt x="2019" y="132"/>
                  </a:lnTo>
                  <a:lnTo>
                    <a:pt x="484" y="351"/>
                  </a:lnTo>
                  <a:lnTo>
                    <a:pt x="440" y="351"/>
                  </a:lnTo>
                  <a:lnTo>
                    <a:pt x="89" y="483"/>
                  </a:lnTo>
                  <a:lnTo>
                    <a:pt x="45" y="527"/>
                  </a:lnTo>
                  <a:lnTo>
                    <a:pt x="1" y="571"/>
                  </a:lnTo>
                  <a:lnTo>
                    <a:pt x="1" y="659"/>
                  </a:lnTo>
                  <a:lnTo>
                    <a:pt x="1" y="702"/>
                  </a:lnTo>
                  <a:lnTo>
                    <a:pt x="89" y="790"/>
                  </a:lnTo>
                  <a:lnTo>
                    <a:pt x="176" y="834"/>
                  </a:lnTo>
                  <a:lnTo>
                    <a:pt x="220" y="790"/>
                  </a:lnTo>
                  <a:lnTo>
                    <a:pt x="571" y="659"/>
                  </a:lnTo>
                  <a:lnTo>
                    <a:pt x="2063" y="483"/>
                  </a:lnTo>
                  <a:lnTo>
                    <a:pt x="4652" y="351"/>
                  </a:lnTo>
                  <a:lnTo>
                    <a:pt x="4696" y="351"/>
                  </a:lnTo>
                  <a:lnTo>
                    <a:pt x="4784" y="308"/>
                  </a:lnTo>
                  <a:lnTo>
                    <a:pt x="4784" y="220"/>
                  </a:lnTo>
                  <a:lnTo>
                    <a:pt x="4828" y="176"/>
                  </a:lnTo>
                  <a:lnTo>
                    <a:pt x="4784" y="88"/>
                  </a:lnTo>
                  <a:lnTo>
                    <a:pt x="4740" y="44"/>
                  </a:lnTo>
                  <a:lnTo>
                    <a:pt x="4696"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4" name="Google Shape;7244;p166"/>
            <p:cNvSpPr/>
            <p:nvPr/>
          </p:nvSpPr>
          <p:spPr>
            <a:xfrm>
              <a:off x="6100550" y="4800825"/>
              <a:ext cx="161275" cy="30750"/>
            </a:xfrm>
            <a:custGeom>
              <a:rect b="b" l="l" r="r" t="t"/>
              <a:pathLst>
                <a:path extrusionOk="0" h="1230" w="6451">
                  <a:moveTo>
                    <a:pt x="6275" y="1"/>
                  </a:moveTo>
                  <a:lnTo>
                    <a:pt x="2897" y="264"/>
                  </a:lnTo>
                  <a:lnTo>
                    <a:pt x="1361" y="484"/>
                  </a:lnTo>
                  <a:lnTo>
                    <a:pt x="1317" y="484"/>
                  </a:lnTo>
                  <a:lnTo>
                    <a:pt x="132" y="922"/>
                  </a:lnTo>
                  <a:lnTo>
                    <a:pt x="44" y="922"/>
                  </a:lnTo>
                  <a:lnTo>
                    <a:pt x="1" y="1010"/>
                  </a:lnTo>
                  <a:lnTo>
                    <a:pt x="1" y="1054"/>
                  </a:lnTo>
                  <a:lnTo>
                    <a:pt x="1" y="1142"/>
                  </a:lnTo>
                  <a:lnTo>
                    <a:pt x="88" y="1230"/>
                  </a:lnTo>
                  <a:lnTo>
                    <a:pt x="220" y="1230"/>
                  </a:lnTo>
                  <a:lnTo>
                    <a:pt x="1405" y="835"/>
                  </a:lnTo>
                  <a:lnTo>
                    <a:pt x="2897" y="615"/>
                  </a:lnTo>
                  <a:lnTo>
                    <a:pt x="6275" y="352"/>
                  </a:lnTo>
                  <a:lnTo>
                    <a:pt x="6363" y="352"/>
                  </a:lnTo>
                  <a:lnTo>
                    <a:pt x="6407" y="308"/>
                  </a:lnTo>
                  <a:lnTo>
                    <a:pt x="6451" y="264"/>
                  </a:lnTo>
                  <a:lnTo>
                    <a:pt x="6451" y="177"/>
                  </a:lnTo>
                  <a:lnTo>
                    <a:pt x="6451" y="89"/>
                  </a:lnTo>
                  <a:lnTo>
                    <a:pt x="6407" y="45"/>
                  </a:lnTo>
                  <a:lnTo>
                    <a:pt x="6275"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5" name="Google Shape;7245;p166"/>
            <p:cNvSpPr/>
            <p:nvPr/>
          </p:nvSpPr>
          <p:spPr>
            <a:xfrm>
              <a:off x="6098350" y="4774500"/>
              <a:ext cx="190900" cy="29650"/>
            </a:xfrm>
            <a:custGeom>
              <a:rect b="b" l="l" r="r" t="t"/>
              <a:pathLst>
                <a:path extrusionOk="0" h="1186" w="7636">
                  <a:moveTo>
                    <a:pt x="7417" y="1"/>
                  </a:moveTo>
                  <a:lnTo>
                    <a:pt x="5003" y="352"/>
                  </a:lnTo>
                  <a:lnTo>
                    <a:pt x="2370" y="484"/>
                  </a:lnTo>
                  <a:lnTo>
                    <a:pt x="352" y="747"/>
                  </a:lnTo>
                  <a:lnTo>
                    <a:pt x="264" y="747"/>
                  </a:lnTo>
                  <a:lnTo>
                    <a:pt x="89" y="835"/>
                  </a:lnTo>
                  <a:lnTo>
                    <a:pt x="45" y="878"/>
                  </a:lnTo>
                  <a:lnTo>
                    <a:pt x="1" y="966"/>
                  </a:lnTo>
                  <a:lnTo>
                    <a:pt x="1" y="1010"/>
                  </a:lnTo>
                  <a:lnTo>
                    <a:pt x="45" y="1098"/>
                  </a:lnTo>
                  <a:lnTo>
                    <a:pt x="89" y="1142"/>
                  </a:lnTo>
                  <a:lnTo>
                    <a:pt x="176" y="1186"/>
                  </a:lnTo>
                  <a:lnTo>
                    <a:pt x="264" y="1142"/>
                  </a:lnTo>
                  <a:lnTo>
                    <a:pt x="396" y="1098"/>
                  </a:lnTo>
                  <a:lnTo>
                    <a:pt x="2414" y="835"/>
                  </a:lnTo>
                  <a:lnTo>
                    <a:pt x="5047" y="703"/>
                  </a:lnTo>
                  <a:lnTo>
                    <a:pt x="7460" y="352"/>
                  </a:lnTo>
                  <a:lnTo>
                    <a:pt x="7548" y="352"/>
                  </a:lnTo>
                  <a:lnTo>
                    <a:pt x="7592" y="308"/>
                  </a:lnTo>
                  <a:lnTo>
                    <a:pt x="7636" y="220"/>
                  </a:lnTo>
                  <a:lnTo>
                    <a:pt x="7636" y="176"/>
                  </a:lnTo>
                  <a:lnTo>
                    <a:pt x="7592" y="89"/>
                  </a:lnTo>
                  <a:lnTo>
                    <a:pt x="7548" y="45"/>
                  </a:lnTo>
                  <a:lnTo>
                    <a:pt x="7504"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6" name="Google Shape;7246;p166"/>
            <p:cNvSpPr/>
            <p:nvPr/>
          </p:nvSpPr>
          <p:spPr>
            <a:xfrm>
              <a:off x="6109325" y="4682350"/>
              <a:ext cx="523300" cy="91075"/>
            </a:xfrm>
            <a:custGeom>
              <a:rect b="b" l="l" r="r" t="t"/>
              <a:pathLst>
                <a:path extrusionOk="0" h="3643" w="20932">
                  <a:moveTo>
                    <a:pt x="20361" y="1"/>
                  </a:moveTo>
                  <a:lnTo>
                    <a:pt x="16412" y="352"/>
                  </a:lnTo>
                  <a:lnTo>
                    <a:pt x="10488" y="835"/>
                  </a:lnTo>
                  <a:lnTo>
                    <a:pt x="6100" y="1230"/>
                  </a:lnTo>
                  <a:lnTo>
                    <a:pt x="6056" y="1273"/>
                  </a:lnTo>
                  <a:lnTo>
                    <a:pt x="2765" y="2239"/>
                  </a:lnTo>
                  <a:lnTo>
                    <a:pt x="966" y="2590"/>
                  </a:lnTo>
                  <a:lnTo>
                    <a:pt x="878" y="2634"/>
                  </a:lnTo>
                  <a:lnTo>
                    <a:pt x="88" y="3292"/>
                  </a:lnTo>
                  <a:lnTo>
                    <a:pt x="44" y="3380"/>
                  </a:lnTo>
                  <a:lnTo>
                    <a:pt x="1" y="3424"/>
                  </a:lnTo>
                  <a:lnTo>
                    <a:pt x="1" y="3511"/>
                  </a:lnTo>
                  <a:lnTo>
                    <a:pt x="44" y="3555"/>
                  </a:lnTo>
                  <a:lnTo>
                    <a:pt x="88" y="3599"/>
                  </a:lnTo>
                  <a:lnTo>
                    <a:pt x="176" y="3643"/>
                  </a:lnTo>
                  <a:lnTo>
                    <a:pt x="308" y="3599"/>
                  </a:lnTo>
                  <a:lnTo>
                    <a:pt x="1098" y="2941"/>
                  </a:lnTo>
                  <a:lnTo>
                    <a:pt x="2853" y="2590"/>
                  </a:lnTo>
                  <a:lnTo>
                    <a:pt x="6144" y="1581"/>
                  </a:lnTo>
                  <a:lnTo>
                    <a:pt x="10488" y="1186"/>
                  </a:lnTo>
                  <a:lnTo>
                    <a:pt x="13647" y="922"/>
                  </a:lnTo>
                  <a:lnTo>
                    <a:pt x="16456" y="703"/>
                  </a:lnTo>
                  <a:lnTo>
                    <a:pt x="20361" y="352"/>
                  </a:lnTo>
                  <a:lnTo>
                    <a:pt x="20712" y="396"/>
                  </a:lnTo>
                  <a:lnTo>
                    <a:pt x="20844" y="396"/>
                  </a:lnTo>
                  <a:lnTo>
                    <a:pt x="20888" y="352"/>
                  </a:lnTo>
                  <a:lnTo>
                    <a:pt x="20932" y="264"/>
                  </a:lnTo>
                  <a:lnTo>
                    <a:pt x="20932" y="220"/>
                  </a:lnTo>
                  <a:lnTo>
                    <a:pt x="20888" y="133"/>
                  </a:lnTo>
                  <a:lnTo>
                    <a:pt x="20844" y="89"/>
                  </a:lnTo>
                  <a:lnTo>
                    <a:pt x="20800" y="89"/>
                  </a:lnTo>
                  <a:lnTo>
                    <a:pt x="20405"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7" name="Google Shape;7247;p166"/>
            <p:cNvSpPr/>
            <p:nvPr/>
          </p:nvSpPr>
          <p:spPr>
            <a:xfrm>
              <a:off x="6085200" y="4649450"/>
              <a:ext cx="537550" cy="125075"/>
            </a:xfrm>
            <a:custGeom>
              <a:rect b="b" l="l" r="r" t="t"/>
              <a:pathLst>
                <a:path extrusionOk="0" h="5003" w="21502">
                  <a:moveTo>
                    <a:pt x="18255" y="1"/>
                  </a:moveTo>
                  <a:lnTo>
                    <a:pt x="13779" y="395"/>
                  </a:lnTo>
                  <a:lnTo>
                    <a:pt x="9478" y="834"/>
                  </a:lnTo>
                  <a:lnTo>
                    <a:pt x="6846" y="1229"/>
                  </a:lnTo>
                  <a:lnTo>
                    <a:pt x="6802" y="1229"/>
                  </a:lnTo>
                  <a:lnTo>
                    <a:pt x="5003" y="2238"/>
                  </a:lnTo>
                  <a:lnTo>
                    <a:pt x="3598" y="2765"/>
                  </a:lnTo>
                  <a:lnTo>
                    <a:pt x="1361" y="3292"/>
                  </a:lnTo>
                  <a:lnTo>
                    <a:pt x="1273" y="3335"/>
                  </a:lnTo>
                  <a:lnTo>
                    <a:pt x="439" y="4476"/>
                  </a:lnTo>
                  <a:lnTo>
                    <a:pt x="88" y="4696"/>
                  </a:lnTo>
                  <a:lnTo>
                    <a:pt x="44" y="4740"/>
                  </a:lnTo>
                  <a:lnTo>
                    <a:pt x="0" y="4783"/>
                  </a:lnTo>
                  <a:lnTo>
                    <a:pt x="0" y="4871"/>
                  </a:lnTo>
                  <a:lnTo>
                    <a:pt x="44" y="4915"/>
                  </a:lnTo>
                  <a:lnTo>
                    <a:pt x="88" y="5003"/>
                  </a:lnTo>
                  <a:lnTo>
                    <a:pt x="264" y="5003"/>
                  </a:lnTo>
                  <a:lnTo>
                    <a:pt x="658" y="4740"/>
                  </a:lnTo>
                  <a:lnTo>
                    <a:pt x="702" y="4696"/>
                  </a:lnTo>
                  <a:lnTo>
                    <a:pt x="1536" y="3599"/>
                  </a:lnTo>
                  <a:lnTo>
                    <a:pt x="3686" y="3116"/>
                  </a:lnTo>
                  <a:lnTo>
                    <a:pt x="3730" y="3116"/>
                  </a:lnTo>
                  <a:lnTo>
                    <a:pt x="5134" y="2546"/>
                  </a:lnTo>
                  <a:lnTo>
                    <a:pt x="5178" y="2546"/>
                  </a:lnTo>
                  <a:lnTo>
                    <a:pt x="6933" y="1536"/>
                  </a:lnTo>
                  <a:lnTo>
                    <a:pt x="9522" y="1185"/>
                  </a:lnTo>
                  <a:lnTo>
                    <a:pt x="13779" y="746"/>
                  </a:lnTo>
                  <a:lnTo>
                    <a:pt x="18255" y="352"/>
                  </a:lnTo>
                  <a:lnTo>
                    <a:pt x="19922" y="352"/>
                  </a:lnTo>
                  <a:lnTo>
                    <a:pt x="20624" y="527"/>
                  </a:lnTo>
                  <a:lnTo>
                    <a:pt x="21107" y="790"/>
                  </a:lnTo>
                  <a:lnTo>
                    <a:pt x="21151" y="834"/>
                  </a:lnTo>
                  <a:lnTo>
                    <a:pt x="21370" y="834"/>
                  </a:lnTo>
                  <a:lnTo>
                    <a:pt x="21458" y="790"/>
                  </a:lnTo>
                  <a:lnTo>
                    <a:pt x="21458" y="746"/>
                  </a:lnTo>
                  <a:lnTo>
                    <a:pt x="21502" y="659"/>
                  </a:lnTo>
                  <a:lnTo>
                    <a:pt x="21502" y="615"/>
                  </a:lnTo>
                  <a:lnTo>
                    <a:pt x="21458" y="571"/>
                  </a:lnTo>
                  <a:lnTo>
                    <a:pt x="21414" y="527"/>
                  </a:lnTo>
                  <a:lnTo>
                    <a:pt x="21326" y="483"/>
                  </a:lnTo>
                  <a:lnTo>
                    <a:pt x="21238" y="483"/>
                  </a:lnTo>
                  <a:lnTo>
                    <a:pt x="20800" y="220"/>
                  </a:lnTo>
                  <a:lnTo>
                    <a:pt x="20712" y="176"/>
                  </a:lnTo>
                  <a:lnTo>
                    <a:pt x="19966" y="44"/>
                  </a:lnTo>
                  <a:lnTo>
                    <a:pt x="19966"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8" name="Google Shape;7248;p166"/>
            <p:cNvSpPr/>
            <p:nvPr/>
          </p:nvSpPr>
          <p:spPr>
            <a:xfrm>
              <a:off x="6057775" y="4612150"/>
              <a:ext cx="585825" cy="165675"/>
            </a:xfrm>
            <a:custGeom>
              <a:rect b="b" l="l" r="r" t="t"/>
              <a:pathLst>
                <a:path extrusionOk="0" h="6627" w="23433">
                  <a:moveTo>
                    <a:pt x="17509" y="1"/>
                  </a:moveTo>
                  <a:lnTo>
                    <a:pt x="16148" y="44"/>
                  </a:lnTo>
                  <a:lnTo>
                    <a:pt x="14832" y="132"/>
                  </a:lnTo>
                  <a:lnTo>
                    <a:pt x="13603" y="264"/>
                  </a:lnTo>
                  <a:lnTo>
                    <a:pt x="11848" y="396"/>
                  </a:lnTo>
                  <a:lnTo>
                    <a:pt x="11804" y="396"/>
                  </a:lnTo>
                  <a:lnTo>
                    <a:pt x="9786" y="747"/>
                  </a:lnTo>
                  <a:lnTo>
                    <a:pt x="9742" y="790"/>
                  </a:lnTo>
                  <a:lnTo>
                    <a:pt x="8469" y="1405"/>
                  </a:lnTo>
                  <a:lnTo>
                    <a:pt x="7284" y="2238"/>
                  </a:lnTo>
                  <a:lnTo>
                    <a:pt x="5441" y="3204"/>
                  </a:lnTo>
                  <a:lnTo>
                    <a:pt x="2282" y="3950"/>
                  </a:lnTo>
                  <a:lnTo>
                    <a:pt x="2194" y="3950"/>
                  </a:lnTo>
                  <a:lnTo>
                    <a:pt x="1580" y="4476"/>
                  </a:lnTo>
                  <a:lnTo>
                    <a:pt x="1536" y="4520"/>
                  </a:lnTo>
                  <a:lnTo>
                    <a:pt x="746" y="5793"/>
                  </a:lnTo>
                  <a:lnTo>
                    <a:pt x="88" y="6319"/>
                  </a:lnTo>
                  <a:lnTo>
                    <a:pt x="44" y="6363"/>
                  </a:lnTo>
                  <a:lnTo>
                    <a:pt x="0" y="6451"/>
                  </a:lnTo>
                  <a:lnTo>
                    <a:pt x="44" y="6495"/>
                  </a:lnTo>
                  <a:lnTo>
                    <a:pt x="44" y="6583"/>
                  </a:lnTo>
                  <a:lnTo>
                    <a:pt x="132" y="6627"/>
                  </a:lnTo>
                  <a:lnTo>
                    <a:pt x="176" y="6627"/>
                  </a:lnTo>
                  <a:lnTo>
                    <a:pt x="307" y="6583"/>
                  </a:lnTo>
                  <a:lnTo>
                    <a:pt x="1009" y="6056"/>
                  </a:lnTo>
                  <a:lnTo>
                    <a:pt x="1053" y="6012"/>
                  </a:lnTo>
                  <a:lnTo>
                    <a:pt x="1799" y="4740"/>
                  </a:lnTo>
                  <a:lnTo>
                    <a:pt x="2414" y="4257"/>
                  </a:lnTo>
                  <a:lnTo>
                    <a:pt x="5573" y="3555"/>
                  </a:lnTo>
                  <a:lnTo>
                    <a:pt x="5617" y="3555"/>
                  </a:lnTo>
                  <a:lnTo>
                    <a:pt x="7460" y="2546"/>
                  </a:lnTo>
                  <a:lnTo>
                    <a:pt x="8645" y="1712"/>
                  </a:lnTo>
                  <a:lnTo>
                    <a:pt x="9873" y="1098"/>
                  </a:lnTo>
                  <a:lnTo>
                    <a:pt x="11892" y="747"/>
                  </a:lnTo>
                  <a:lnTo>
                    <a:pt x="13603" y="615"/>
                  </a:lnTo>
                  <a:lnTo>
                    <a:pt x="14788" y="483"/>
                  </a:lnTo>
                  <a:lnTo>
                    <a:pt x="16060" y="396"/>
                  </a:lnTo>
                  <a:lnTo>
                    <a:pt x="17421" y="352"/>
                  </a:lnTo>
                  <a:lnTo>
                    <a:pt x="18737" y="352"/>
                  </a:lnTo>
                  <a:lnTo>
                    <a:pt x="19395" y="396"/>
                  </a:lnTo>
                  <a:lnTo>
                    <a:pt x="20054" y="483"/>
                  </a:lnTo>
                  <a:lnTo>
                    <a:pt x="20624" y="571"/>
                  </a:lnTo>
                  <a:lnTo>
                    <a:pt x="21195" y="703"/>
                  </a:lnTo>
                  <a:lnTo>
                    <a:pt x="21677" y="878"/>
                  </a:lnTo>
                  <a:lnTo>
                    <a:pt x="22160" y="1054"/>
                  </a:lnTo>
                  <a:lnTo>
                    <a:pt x="22555" y="1317"/>
                  </a:lnTo>
                  <a:lnTo>
                    <a:pt x="22862" y="1624"/>
                  </a:lnTo>
                  <a:lnTo>
                    <a:pt x="22950" y="1668"/>
                  </a:lnTo>
                  <a:lnTo>
                    <a:pt x="23213" y="1756"/>
                  </a:lnTo>
                  <a:lnTo>
                    <a:pt x="23345" y="1756"/>
                  </a:lnTo>
                  <a:lnTo>
                    <a:pt x="23389" y="1712"/>
                  </a:lnTo>
                  <a:lnTo>
                    <a:pt x="23432" y="1624"/>
                  </a:lnTo>
                  <a:lnTo>
                    <a:pt x="23432" y="1580"/>
                  </a:lnTo>
                  <a:lnTo>
                    <a:pt x="23432" y="1493"/>
                  </a:lnTo>
                  <a:lnTo>
                    <a:pt x="23389" y="1449"/>
                  </a:lnTo>
                  <a:lnTo>
                    <a:pt x="23301" y="1405"/>
                  </a:lnTo>
                  <a:lnTo>
                    <a:pt x="23081" y="1361"/>
                  </a:lnTo>
                  <a:lnTo>
                    <a:pt x="22730" y="1054"/>
                  </a:lnTo>
                  <a:lnTo>
                    <a:pt x="22335" y="790"/>
                  </a:lnTo>
                  <a:lnTo>
                    <a:pt x="21853" y="571"/>
                  </a:lnTo>
                  <a:lnTo>
                    <a:pt x="21326" y="396"/>
                  </a:lnTo>
                  <a:lnTo>
                    <a:pt x="20800" y="220"/>
                  </a:lnTo>
                  <a:lnTo>
                    <a:pt x="20185" y="132"/>
                  </a:lnTo>
                  <a:lnTo>
                    <a:pt x="19527" y="44"/>
                  </a:lnTo>
                  <a:lnTo>
                    <a:pt x="18869"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9" name="Google Shape;7249;p166"/>
            <p:cNvSpPr/>
            <p:nvPr/>
          </p:nvSpPr>
          <p:spPr>
            <a:xfrm>
              <a:off x="6038025" y="4574850"/>
              <a:ext cx="634100" cy="202975"/>
            </a:xfrm>
            <a:custGeom>
              <a:rect b="b" l="l" r="r" t="t"/>
              <a:pathLst>
                <a:path extrusionOk="0" h="8119" w="25364">
                  <a:moveTo>
                    <a:pt x="14613" y="1"/>
                  </a:moveTo>
                  <a:lnTo>
                    <a:pt x="12155" y="220"/>
                  </a:lnTo>
                  <a:lnTo>
                    <a:pt x="12111" y="220"/>
                  </a:lnTo>
                  <a:lnTo>
                    <a:pt x="11014" y="571"/>
                  </a:lnTo>
                  <a:lnTo>
                    <a:pt x="10970" y="615"/>
                  </a:lnTo>
                  <a:lnTo>
                    <a:pt x="10181" y="1229"/>
                  </a:lnTo>
                  <a:lnTo>
                    <a:pt x="8162" y="2853"/>
                  </a:lnTo>
                  <a:lnTo>
                    <a:pt x="6319" y="3818"/>
                  </a:lnTo>
                  <a:lnTo>
                    <a:pt x="5573" y="4082"/>
                  </a:lnTo>
                  <a:lnTo>
                    <a:pt x="4915" y="4301"/>
                  </a:lnTo>
                  <a:lnTo>
                    <a:pt x="4345" y="4389"/>
                  </a:lnTo>
                  <a:lnTo>
                    <a:pt x="3862" y="4476"/>
                  </a:lnTo>
                  <a:lnTo>
                    <a:pt x="3379" y="4520"/>
                  </a:lnTo>
                  <a:lnTo>
                    <a:pt x="2940" y="4652"/>
                  </a:lnTo>
                  <a:lnTo>
                    <a:pt x="2545" y="4784"/>
                  </a:lnTo>
                  <a:lnTo>
                    <a:pt x="2151" y="5003"/>
                  </a:lnTo>
                  <a:lnTo>
                    <a:pt x="1756" y="5398"/>
                  </a:lnTo>
                  <a:lnTo>
                    <a:pt x="1317" y="5881"/>
                  </a:lnTo>
                  <a:lnTo>
                    <a:pt x="922" y="6583"/>
                  </a:lnTo>
                  <a:lnTo>
                    <a:pt x="439" y="7504"/>
                  </a:lnTo>
                  <a:lnTo>
                    <a:pt x="88" y="7811"/>
                  </a:lnTo>
                  <a:lnTo>
                    <a:pt x="44" y="7855"/>
                  </a:lnTo>
                  <a:lnTo>
                    <a:pt x="0" y="7943"/>
                  </a:lnTo>
                  <a:lnTo>
                    <a:pt x="0" y="7987"/>
                  </a:lnTo>
                  <a:lnTo>
                    <a:pt x="44" y="8075"/>
                  </a:lnTo>
                  <a:lnTo>
                    <a:pt x="132" y="8119"/>
                  </a:lnTo>
                  <a:lnTo>
                    <a:pt x="176" y="8119"/>
                  </a:lnTo>
                  <a:lnTo>
                    <a:pt x="308" y="8075"/>
                  </a:lnTo>
                  <a:lnTo>
                    <a:pt x="702" y="7724"/>
                  </a:lnTo>
                  <a:lnTo>
                    <a:pt x="746" y="7680"/>
                  </a:lnTo>
                  <a:lnTo>
                    <a:pt x="1185" y="6802"/>
                  </a:lnTo>
                  <a:lnTo>
                    <a:pt x="1580" y="6144"/>
                  </a:lnTo>
                  <a:lnTo>
                    <a:pt x="1931" y="5661"/>
                  </a:lnTo>
                  <a:lnTo>
                    <a:pt x="2282" y="5354"/>
                  </a:lnTo>
                  <a:lnTo>
                    <a:pt x="2677" y="5135"/>
                  </a:lnTo>
                  <a:lnTo>
                    <a:pt x="3028" y="4959"/>
                  </a:lnTo>
                  <a:lnTo>
                    <a:pt x="3467" y="4871"/>
                  </a:lnTo>
                  <a:lnTo>
                    <a:pt x="3906" y="4827"/>
                  </a:lnTo>
                  <a:lnTo>
                    <a:pt x="4432" y="4740"/>
                  </a:lnTo>
                  <a:lnTo>
                    <a:pt x="5003" y="4608"/>
                  </a:lnTo>
                  <a:lnTo>
                    <a:pt x="5705" y="4433"/>
                  </a:lnTo>
                  <a:lnTo>
                    <a:pt x="6451" y="4125"/>
                  </a:lnTo>
                  <a:lnTo>
                    <a:pt x="8338" y="3160"/>
                  </a:lnTo>
                  <a:lnTo>
                    <a:pt x="8382" y="3116"/>
                  </a:lnTo>
                  <a:lnTo>
                    <a:pt x="10400" y="1493"/>
                  </a:lnTo>
                  <a:lnTo>
                    <a:pt x="11146" y="878"/>
                  </a:lnTo>
                  <a:lnTo>
                    <a:pt x="12199" y="571"/>
                  </a:lnTo>
                  <a:lnTo>
                    <a:pt x="14656" y="352"/>
                  </a:lnTo>
                  <a:lnTo>
                    <a:pt x="17947" y="396"/>
                  </a:lnTo>
                  <a:lnTo>
                    <a:pt x="21063" y="747"/>
                  </a:lnTo>
                  <a:lnTo>
                    <a:pt x="22204" y="1054"/>
                  </a:lnTo>
                  <a:lnTo>
                    <a:pt x="23652" y="1844"/>
                  </a:lnTo>
                  <a:lnTo>
                    <a:pt x="24705" y="2721"/>
                  </a:lnTo>
                  <a:lnTo>
                    <a:pt x="24749" y="2721"/>
                  </a:lnTo>
                  <a:lnTo>
                    <a:pt x="25144" y="2853"/>
                  </a:lnTo>
                  <a:lnTo>
                    <a:pt x="25188" y="2853"/>
                  </a:lnTo>
                  <a:lnTo>
                    <a:pt x="25276" y="2809"/>
                  </a:lnTo>
                  <a:lnTo>
                    <a:pt x="25319" y="2765"/>
                  </a:lnTo>
                  <a:lnTo>
                    <a:pt x="25363" y="2721"/>
                  </a:lnTo>
                  <a:lnTo>
                    <a:pt x="25363" y="2633"/>
                  </a:lnTo>
                  <a:lnTo>
                    <a:pt x="25319" y="2590"/>
                  </a:lnTo>
                  <a:lnTo>
                    <a:pt x="25276" y="2546"/>
                  </a:lnTo>
                  <a:lnTo>
                    <a:pt x="25232" y="2502"/>
                  </a:lnTo>
                  <a:lnTo>
                    <a:pt x="24881" y="2414"/>
                  </a:lnTo>
                  <a:lnTo>
                    <a:pt x="23871" y="1580"/>
                  </a:lnTo>
                  <a:lnTo>
                    <a:pt x="23827" y="1536"/>
                  </a:lnTo>
                  <a:lnTo>
                    <a:pt x="22379" y="747"/>
                  </a:lnTo>
                  <a:lnTo>
                    <a:pt x="22336" y="747"/>
                  </a:lnTo>
                  <a:lnTo>
                    <a:pt x="21151" y="396"/>
                  </a:lnTo>
                  <a:lnTo>
                    <a:pt x="17991" y="45"/>
                  </a:lnTo>
                  <a:lnTo>
                    <a:pt x="14613"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0" name="Google Shape;7250;p166"/>
            <p:cNvSpPr/>
            <p:nvPr/>
          </p:nvSpPr>
          <p:spPr>
            <a:xfrm>
              <a:off x="5408325" y="4697725"/>
              <a:ext cx="1298900" cy="349975"/>
            </a:xfrm>
            <a:custGeom>
              <a:rect b="b" l="l" r="r" t="t"/>
              <a:pathLst>
                <a:path extrusionOk="0" h="13999" w="51956">
                  <a:moveTo>
                    <a:pt x="48621" y="0"/>
                  </a:moveTo>
                  <a:lnTo>
                    <a:pt x="45330" y="527"/>
                  </a:lnTo>
                  <a:lnTo>
                    <a:pt x="42916" y="922"/>
                  </a:lnTo>
                  <a:lnTo>
                    <a:pt x="40371" y="1273"/>
                  </a:lnTo>
                  <a:lnTo>
                    <a:pt x="35983" y="1755"/>
                  </a:lnTo>
                  <a:lnTo>
                    <a:pt x="31946" y="2414"/>
                  </a:lnTo>
                  <a:lnTo>
                    <a:pt x="29401" y="2721"/>
                  </a:lnTo>
                  <a:lnTo>
                    <a:pt x="29357" y="2721"/>
                  </a:lnTo>
                  <a:lnTo>
                    <a:pt x="27163" y="3774"/>
                  </a:lnTo>
                  <a:lnTo>
                    <a:pt x="27119" y="3774"/>
                  </a:lnTo>
                  <a:lnTo>
                    <a:pt x="25408" y="5003"/>
                  </a:lnTo>
                  <a:lnTo>
                    <a:pt x="21283" y="7943"/>
                  </a:lnTo>
                  <a:lnTo>
                    <a:pt x="20713" y="8074"/>
                  </a:lnTo>
                  <a:lnTo>
                    <a:pt x="17685" y="7986"/>
                  </a:lnTo>
                  <a:lnTo>
                    <a:pt x="15359" y="7811"/>
                  </a:lnTo>
                  <a:lnTo>
                    <a:pt x="11717" y="7372"/>
                  </a:lnTo>
                  <a:lnTo>
                    <a:pt x="9567" y="6977"/>
                  </a:lnTo>
                  <a:lnTo>
                    <a:pt x="9523" y="6977"/>
                  </a:lnTo>
                  <a:lnTo>
                    <a:pt x="8777" y="7197"/>
                  </a:lnTo>
                  <a:lnTo>
                    <a:pt x="6013" y="8162"/>
                  </a:lnTo>
                  <a:lnTo>
                    <a:pt x="6013" y="8206"/>
                  </a:lnTo>
                  <a:lnTo>
                    <a:pt x="5091" y="8732"/>
                  </a:lnTo>
                  <a:lnTo>
                    <a:pt x="5047" y="8776"/>
                  </a:lnTo>
                  <a:lnTo>
                    <a:pt x="3511" y="10488"/>
                  </a:lnTo>
                  <a:lnTo>
                    <a:pt x="1537" y="11760"/>
                  </a:lnTo>
                  <a:lnTo>
                    <a:pt x="1493" y="11804"/>
                  </a:lnTo>
                  <a:lnTo>
                    <a:pt x="45" y="13735"/>
                  </a:lnTo>
                  <a:lnTo>
                    <a:pt x="1" y="13779"/>
                  </a:lnTo>
                  <a:lnTo>
                    <a:pt x="1" y="13823"/>
                  </a:lnTo>
                  <a:lnTo>
                    <a:pt x="45" y="13910"/>
                  </a:lnTo>
                  <a:lnTo>
                    <a:pt x="89" y="13954"/>
                  </a:lnTo>
                  <a:lnTo>
                    <a:pt x="176" y="13998"/>
                  </a:lnTo>
                  <a:lnTo>
                    <a:pt x="264" y="13998"/>
                  </a:lnTo>
                  <a:lnTo>
                    <a:pt x="308" y="13910"/>
                  </a:lnTo>
                  <a:lnTo>
                    <a:pt x="1756" y="12023"/>
                  </a:lnTo>
                  <a:lnTo>
                    <a:pt x="3731" y="10751"/>
                  </a:lnTo>
                  <a:lnTo>
                    <a:pt x="5310" y="9040"/>
                  </a:lnTo>
                  <a:lnTo>
                    <a:pt x="6144" y="8513"/>
                  </a:lnTo>
                  <a:lnTo>
                    <a:pt x="8865" y="7504"/>
                  </a:lnTo>
                  <a:lnTo>
                    <a:pt x="9567" y="7328"/>
                  </a:lnTo>
                  <a:lnTo>
                    <a:pt x="11673" y="7723"/>
                  </a:lnTo>
                  <a:lnTo>
                    <a:pt x="15315" y="8162"/>
                  </a:lnTo>
                  <a:lnTo>
                    <a:pt x="17641" y="8338"/>
                  </a:lnTo>
                  <a:lnTo>
                    <a:pt x="20713" y="8425"/>
                  </a:lnTo>
                  <a:lnTo>
                    <a:pt x="20800" y="8425"/>
                  </a:lnTo>
                  <a:lnTo>
                    <a:pt x="21415" y="8250"/>
                  </a:lnTo>
                  <a:lnTo>
                    <a:pt x="21459" y="8250"/>
                  </a:lnTo>
                  <a:lnTo>
                    <a:pt x="25627" y="5310"/>
                  </a:lnTo>
                  <a:lnTo>
                    <a:pt x="27295" y="4081"/>
                  </a:lnTo>
                  <a:lnTo>
                    <a:pt x="29489" y="3072"/>
                  </a:lnTo>
                  <a:lnTo>
                    <a:pt x="31990" y="2765"/>
                  </a:lnTo>
                  <a:lnTo>
                    <a:pt x="36027" y="2107"/>
                  </a:lnTo>
                  <a:lnTo>
                    <a:pt x="40415" y="1624"/>
                  </a:lnTo>
                  <a:lnTo>
                    <a:pt x="43004" y="1273"/>
                  </a:lnTo>
                  <a:lnTo>
                    <a:pt x="45417" y="878"/>
                  </a:lnTo>
                  <a:lnTo>
                    <a:pt x="48664" y="351"/>
                  </a:lnTo>
                  <a:lnTo>
                    <a:pt x="51736" y="1053"/>
                  </a:lnTo>
                  <a:lnTo>
                    <a:pt x="51868" y="1053"/>
                  </a:lnTo>
                  <a:lnTo>
                    <a:pt x="51912" y="1009"/>
                  </a:lnTo>
                  <a:lnTo>
                    <a:pt x="51955" y="922"/>
                  </a:lnTo>
                  <a:lnTo>
                    <a:pt x="51955" y="878"/>
                  </a:lnTo>
                  <a:lnTo>
                    <a:pt x="51912" y="790"/>
                  </a:lnTo>
                  <a:lnTo>
                    <a:pt x="51868" y="746"/>
                  </a:lnTo>
                  <a:lnTo>
                    <a:pt x="51824" y="702"/>
                  </a:lnTo>
                  <a:lnTo>
                    <a:pt x="48708" y="44"/>
                  </a:lnTo>
                  <a:lnTo>
                    <a:pt x="48621"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1" name="Google Shape;7251;p166"/>
            <p:cNvSpPr/>
            <p:nvPr/>
          </p:nvSpPr>
          <p:spPr>
            <a:xfrm>
              <a:off x="5018900" y="3079625"/>
              <a:ext cx="854600" cy="1977925"/>
            </a:xfrm>
            <a:custGeom>
              <a:rect b="b" l="l" r="r" t="t"/>
              <a:pathLst>
                <a:path extrusionOk="0" h="79117" w="34184">
                  <a:moveTo>
                    <a:pt x="34052" y="1"/>
                  </a:moveTo>
                  <a:lnTo>
                    <a:pt x="33964" y="45"/>
                  </a:lnTo>
                  <a:lnTo>
                    <a:pt x="33920" y="45"/>
                  </a:lnTo>
                  <a:lnTo>
                    <a:pt x="31507" y="2063"/>
                  </a:lnTo>
                  <a:lnTo>
                    <a:pt x="28567" y="4433"/>
                  </a:lnTo>
                  <a:lnTo>
                    <a:pt x="23784" y="8250"/>
                  </a:lnTo>
                  <a:lnTo>
                    <a:pt x="20712" y="10357"/>
                  </a:lnTo>
                  <a:lnTo>
                    <a:pt x="17816" y="11497"/>
                  </a:lnTo>
                  <a:lnTo>
                    <a:pt x="14174" y="12770"/>
                  </a:lnTo>
                  <a:lnTo>
                    <a:pt x="14130" y="12770"/>
                  </a:lnTo>
                  <a:lnTo>
                    <a:pt x="12155" y="13735"/>
                  </a:lnTo>
                  <a:lnTo>
                    <a:pt x="10093" y="14306"/>
                  </a:lnTo>
                  <a:lnTo>
                    <a:pt x="6275" y="16456"/>
                  </a:lnTo>
                  <a:lnTo>
                    <a:pt x="6231" y="16500"/>
                  </a:lnTo>
                  <a:lnTo>
                    <a:pt x="5661" y="17070"/>
                  </a:lnTo>
                  <a:lnTo>
                    <a:pt x="5661" y="17158"/>
                  </a:lnTo>
                  <a:lnTo>
                    <a:pt x="5090" y="18650"/>
                  </a:lnTo>
                  <a:lnTo>
                    <a:pt x="4432" y="21678"/>
                  </a:lnTo>
                  <a:lnTo>
                    <a:pt x="4432" y="21722"/>
                  </a:lnTo>
                  <a:lnTo>
                    <a:pt x="4432" y="23696"/>
                  </a:lnTo>
                  <a:lnTo>
                    <a:pt x="4432" y="23740"/>
                  </a:lnTo>
                  <a:lnTo>
                    <a:pt x="4783" y="25846"/>
                  </a:lnTo>
                  <a:lnTo>
                    <a:pt x="5134" y="27382"/>
                  </a:lnTo>
                  <a:lnTo>
                    <a:pt x="5442" y="28742"/>
                  </a:lnTo>
                  <a:lnTo>
                    <a:pt x="5661" y="30015"/>
                  </a:lnTo>
                  <a:lnTo>
                    <a:pt x="5793" y="31244"/>
                  </a:lnTo>
                  <a:lnTo>
                    <a:pt x="5880" y="32516"/>
                  </a:lnTo>
                  <a:lnTo>
                    <a:pt x="5836" y="33789"/>
                  </a:lnTo>
                  <a:lnTo>
                    <a:pt x="5749" y="35149"/>
                  </a:lnTo>
                  <a:lnTo>
                    <a:pt x="5573" y="36685"/>
                  </a:lnTo>
                  <a:lnTo>
                    <a:pt x="5310" y="39230"/>
                  </a:lnTo>
                  <a:lnTo>
                    <a:pt x="5003" y="41731"/>
                  </a:lnTo>
                  <a:lnTo>
                    <a:pt x="4520" y="45066"/>
                  </a:lnTo>
                  <a:lnTo>
                    <a:pt x="3686" y="48489"/>
                  </a:lnTo>
                  <a:lnTo>
                    <a:pt x="3291" y="51429"/>
                  </a:lnTo>
                  <a:lnTo>
                    <a:pt x="3116" y="53886"/>
                  </a:lnTo>
                  <a:lnTo>
                    <a:pt x="2853" y="55553"/>
                  </a:lnTo>
                  <a:lnTo>
                    <a:pt x="2107" y="57967"/>
                  </a:lnTo>
                  <a:lnTo>
                    <a:pt x="1185" y="60468"/>
                  </a:lnTo>
                  <a:lnTo>
                    <a:pt x="44" y="64593"/>
                  </a:lnTo>
                  <a:lnTo>
                    <a:pt x="44" y="64636"/>
                  </a:lnTo>
                  <a:lnTo>
                    <a:pt x="0" y="66611"/>
                  </a:lnTo>
                  <a:lnTo>
                    <a:pt x="88" y="69332"/>
                  </a:lnTo>
                  <a:lnTo>
                    <a:pt x="132" y="69419"/>
                  </a:lnTo>
                  <a:lnTo>
                    <a:pt x="1975" y="71701"/>
                  </a:lnTo>
                  <a:lnTo>
                    <a:pt x="5134" y="75168"/>
                  </a:lnTo>
                  <a:lnTo>
                    <a:pt x="7153" y="77274"/>
                  </a:lnTo>
                  <a:lnTo>
                    <a:pt x="8864" y="79029"/>
                  </a:lnTo>
                  <a:lnTo>
                    <a:pt x="8908" y="79073"/>
                  </a:lnTo>
                  <a:lnTo>
                    <a:pt x="8996" y="79117"/>
                  </a:lnTo>
                  <a:lnTo>
                    <a:pt x="9040" y="79073"/>
                  </a:lnTo>
                  <a:lnTo>
                    <a:pt x="9127" y="79029"/>
                  </a:lnTo>
                  <a:lnTo>
                    <a:pt x="9171" y="78985"/>
                  </a:lnTo>
                  <a:lnTo>
                    <a:pt x="9171" y="78941"/>
                  </a:lnTo>
                  <a:lnTo>
                    <a:pt x="9171" y="78854"/>
                  </a:lnTo>
                  <a:lnTo>
                    <a:pt x="9127" y="78810"/>
                  </a:lnTo>
                  <a:lnTo>
                    <a:pt x="5398" y="74948"/>
                  </a:lnTo>
                  <a:lnTo>
                    <a:pt x="2238" y="71482"/>
                  </a:lnTo>
                  <a:lnTo>
                    <a:pt x="439" y="69244"/>
                  </a:lnTo>
                  <a:lnTo>
                    <a:pt x="351" y="66611"/>
                  </a:lnTo>
                  <a:lnTo>
                    <a:pt x="395" y="64680"/>
                  </a:lnTo>
                  <a:lnTo>
                    <a:pt x="1492" y="60599"/>
                  </a:lnTo>
                  <a:lnTo>
                    <a:pt x="2458" y="58098"/>
                  </a:lnTo>
                  <a:lnTo>
                    <a:pt x="3204" y="55641"/>
                  </a:lnTo>
                  <a:lnTo>
                    <a:pt x="3467" y="53886"/>
                  </a:lnTo>
                  <a:lnTo>
                    <a:pt x="3642" y="51429"/>
                  </a:lnTo>
                  <a:lnTo>
                    <a:pt x="4037" y="48532"/>
                  </a:lnTo>
                  <a:lnTo>
                    <a:pt x="4827" y="45110"/>
                  </a:lnTo>
                  <a:lnTo>
                    <a:pt x="5354" y="41775"/>
                  </a:lnTo>
                  <a:lnTo>
                    <a:pt x="5661" y="39274"/>
                  </a:lnTo>
                  <a:lnTo>
                    <a:pt x="5924" y="36729"/>
                  </a:lnTo>
                  <a:lnTo>
                    <a:pt x="6100" y="35193"/>
                  </a:lnTo>
                  <a:lnTo>
                    <a:pt x="6188" y="33789"/>
                  </a:lnTo>
                  <a:lnTo>
                    <a:pt x="6231" y="32472"/>
                  </a:lnTo>
                  <a:lnTo>
                    <a:pt x="6144" y="31244"/>
                  </a:lnTo>
                  <a:lnTo>
                    <a:pt x="6012" y="30015"/>
                  </a:lnTo>
                  <a:lnTo>
                    <a:pt x="5793" y="28699"/>
                  </a:lnTo>
                  <a:lnTo>
                    <a:pt x="5485" y="27294"/>
                  </a:lnTo>
                  <a:lnTo>
                    <a:pt x="5090" y="25759"/>
                  </a:lnTo>
                  <a:lnTo>
                    <a:pt x="4783" y="23696"/>
                  </a:lnTo>
                  <a:lnTo>
                    <a:pt x="4783" y="21765"/>
                  </a:lnTo>
                  <a:lnTo>
                    <a:pt x="5442" y="18738"/>
                  </a:lnTo>
                  <a:lnTo>
                    <a:pt x="5968" y="17290"/>
                  </a:lnTo>
                  <a:lnTo>
                    <a:pt x="6451" y="16719"/>
                  </a:lnTo>
                  <a:lnTo>
                    <a:pt x="10225" y="14613"/>
                  </a:lnTo>
                  <a:lnTo>
                    <a:pt x="12287" y="14042"/>
                  </a:lnTo>
                  <a:lnTo>
                    <a:pt x="12331" y="14042"/>
                  </a:lnTo>
                  <a:lnTo>
                    <a:pt x="14305" y="13121"/>
                  </a:lnTo>
                  <a:lnTo>
                    <a:pt x="17947" y="11805"/>
                  </a:lnTo>
                  <a:lnTo>
                    <a:pt x="20844" y="10664"/>
                  </a:lnTo>
                  <a:lnTo>
                    <a:pt x="20887" y="10664"/>
                  </a:lnTo>
                  <a:lnTo>
                    <a:pt x="24003" y="8514"/>
                  </a:lnTo>
                  <a:lnTo>
                    <a:pt x="28786" y="4696"/>
                  </a:lnTo>
                  <a:lnTo>
                    <a:pt x="31726" y="2326"/>
                  </a:lnTo>
                  <a:lnTo>
                    <a:pt x="34139" y="352"/>
                  </a:lnTo>
                  <a:lnTo>
                    <a:pt x="34183" y="264"/>
                  </a:lnTo>
                  <a:lnTo>
                    <a:pt x="34183" y="220"/>
                  </a:lnTo>
                  <a:lnTo>
                    <a:pt x="34183" y="132"/>
                  </a:lnTo>
                  <a:lnTo>
                    <a:pt x="34139" y="89"/>
                  </a:lnTo>
                  <a:lnTo>
                    <a:pt x="34096" y="45"/>
                  </a:lnTo>
                  <a:lnTo>
                    <a:pt x="34052"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2" name="Google Shape;7252;p166"/>
            <p:cNvSpPr/>
            <p:nvPr/>
          </p:nvSpPr>
          <p:spPr>
            <a:xfrm>
              <a:off x="5485125" y="4868850"/>
              <a:ext cx="646175" cy="158000"/>
            </a:xfrm>
            <a:custGeom>
              <a:rect b="b" l="l" r="r" t="t"/>
              <a:pathLst>
                <a:path extrusionOk="0" h="6320" w="25847">
                  <a:moveTo>
                    <a:pt x="25627" y="1"/>
                  </a:moveTo>
                  <a:lnTo>
                    <a:pt x="24179" y="176"/>
                  </a:lnTo>
                  <a:lnTo>
                    <a:pt x="24135" y="176"/>
                  </a:lnTo>
                  <a:lnTo>
                    <a:pt x="22775" y="659"/>
                  </a:lnTo>
                  <a:lnTo>
                    <a:pt x="22731" y="703"/>
                  </a:lnTo>
                  <a:lnTo>
                    <a:pt x="21239" y="1449"/>
                  </a:lnTo>
                  <a:lnTo>
                    <a:pt x="18035" y="3511"/>
                  </a:lnTo>
                  <a:lnTo>
                    <a:pt x="17465" y="3687"/>
                  </a:lnTo>
                  <a:lnTo>
                    <a:pt x="14393" y="3555"/>
                  </a:lnTo>
                  <a:lnTo>
                    <a:pt x="11936" y="3423"/>
                  </a:lnTo>
                  <a:lnTo>
                    <a:pt x="7811" y="3204"/>
                  </a:lnTo>
                  <a:lnTo>
                    <a:pt x="4827" y="3204"/>
                  </a:lnTo>
                  <a:lnTo>
                    <a:pt x="4740" y="3248"/>
                  </a:lnTo>
                  <a:lnTo>
                    <a:pt x="3292" y="4169"/>
                  </a:lnTo>
                  <a:lnTo>
                    <a:pt x="88" y="5968"/>
                  </a:lnTo>
                  <a:lnTo>
                    <a:pt x="1" y="6012"/>
                  </a:lnTo>
                  <a:lnTo>
                    <a:pt x="1" y="6056"/>
                  </a:lnTo>
                  <a:lnTo>
                    <a:pt x="1" y="6144"/>
                  </a:lnTo>
                  <a:lnTo>
                    <a:pt x="1" y="6188"/>
                  </a:lnTo>
                  <a:lnTo>
                    <a:pt x="88" y="6275"/>
                  </a:lnTo>
                  <a:lnTo>
                    <a:pt x="176" y="6319"/>
                  </a:lnTo>
                  <a:lnTo>
                    <a:pt x="264" y="6275"/>
                  </a:lnTo>
                  <a:lnTo>
                    <a:pt x="3467" y="4432"/>
                  </a:lnTo>
                  <a:lnTo>
                    <a:pt x="4871" y="3555"/>
                  </a:lnTo>
                  <a:lnTo>
                    <a:pt x="7767" y="3555"/>
                  </a:lnTo>
                  <a:lnTo>
                    <a:pt x="11892" y="3774"/>
                  </a:lnTo>
                  <a:lnTo>
                    <a:pt x="14350" y="3906"/>
                  </a:lnTo>
                  <a:lnTo>
                    <a:pt x="17465" y="4038"/>
                  </a:lnTo>
                  <a:lnTo>
                    <a:pt x="17509" y="4038"/>
                  </a:lnTo>
                  <a:lnTo>
                    <a:pt x="18167" y="3862"/>
                  </a:lnTo>
                  <a:lnTo>
                    <a:pt x="18211" y="3818"/>
                  </a:lnTo>
                  <a:lnTo>
                    <a:pt x="21414" y="1756"/>
                  </a:lnTo>
                  <a:lnTo>
                    <a:pt x="22862" y="1010"/>
                  </a:lnTo>
                  <a:lnTo>
                    <a:pt x="24267" y="527"/>
                  </a:lnTo>
                  <a:lnTo>
                    <a:pt x="25671" y="352"/>
                  </a:lnTo>
                  <a:lnTo>
                    <a:pt x="25758" y="352"/>
                  </a:lnTo>
                  <a:lnTo>
                    <a:pt x="25802" y="308"/>
                  </a:lnTo>
                  <a:lnTo>
                    <a:pt x="25846" y="220"/>
                  </a:lnTo>
                  <a:lnTo>
                    <a:pt x="25846" y="176"/>
                  </a:lnTo>
                  <a:lnTo>
                    <a:pt x="25802" y="88"/>
                  </a:lnTo>
                  <a:lnTo>
                    <a:pt x="25758" y="44"/>
                  </a:lnTo>
                  <a:lnTo>
                    <a:pt x="25715"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3" name="Google Shape;7253;p166"/>
            <p:cNvSpPr/>
            <p:nvPr/>
          </p:nvSpPr>
          <p:spPr>
            <a:xfrm>
              <a:off x="4868600" y="2894225"/>
              <a:ext cx="799750" cy="2106300"/>
            </a:xfrm>
            <a:custGeom>
              <a:rect b="b" l="l" r="r" t="t"/>
              <a:pathLst>
                <a:path extrusionOk="0" h="84252" w="31990">
                  <a:moveTo>
                    <a:pt x="31770" y="1"/>
                  </a:moveTo>
                  <a:lnTo>
                    <a:pt x="31682" y="45"/>
                  </a:lnTo>
                  <a:lnTo>
                    <a:pt x="30147" y="1186"/>
                  </a:lnTo>
                  <a:lnTo>
                    <a:pt x="27689" y="2897"/>
                  </a:lnTo>
                  <a:lnTo>
                    <a:pt x="27645" y="2941"/>
                  </a:lnTo>
                  <a:lnTo>
                    <a:pt x="25978" y="7197"/>
                  </a:lnTo>
                  <a:lnTo>
                    <a:pt x="25495" y="8514"/>
                  </a:lnTo>
                  <a:lnTo>
                    <a:pt x="25144" y="9172"/>
                  </a:lnTo>
                  <a:lnTo>
                    <a:pt x="21897" y="11498"/>
                  </a:lnTo>
                  <a:lnTo>
                    <a:pt x="17641" y="15096"/>
                  </a:lnTo>
                  <a:lnTo>
                    <a:pt x="15447" y="15973"/>
                  </a:lnTo>
                  <a:lnTo>
                    <a:pt x="15447" y="16017"/>
                  </a:lnTo>
                  <a:lnTo>
                    <a:pt x="11805" y="18475"/>
                  </a:lnTo>
                  <a:lnTo>
                    <a:pt x="9918" y="19528"/>
                  </a:lnTo>
                  <a:lnTo>
                    <a:pt x="7417" y="20361"/>
                  </a:lnTo>
                  <a:lnTo>
                    <a:pt x="7417" y="20405"/>
                  </a:lnTo>
                  <a:lnTo>
                    <a:pt x="5223" y="21810"/>
                  </a:lnTo>
                  <a:lnTo>
                    <a:pt x="3906" y="22775"/>
                  </a:lnTo>
                  <a:lnTo>
                    <a:pt x="1888" y="23828"/>
                  </a:lnTo>
                  <a:lnTo>
                    <a:pt x="1844" y="23916"/>
                  </a:lnTo>
                  <a:lnTo>
                    <a:pt x="1493" y="24618"/>
                  </a:lnTo>
                  <a:lnTo>
                    <a:pt x="1449" y="24706"/>
                  </a:lnTo>
                  <a:lnTo>
                    <a:pt x="1405" y="25276"/>
                  </a:lnTo>
                  <a:lnTo>
                    <a:pt x="1449" y="25364"/>
                  </a:lnTo>
                  <a:lnTo>
                    <a:pt x="1844" y="26066"/>
                  </a:lnTo>
                  <a:lnTo>
                    <a:pt x="4125" y="34798"/>
                  </a:lnTo>
                  <a:lnTo>
                    <a:pt x="4564" y="37782"/>
                  </a:lnTo>
                  <a:lnTo>
                    <a:pt x="4652" y="41249"/>
                  </a:lnTo>
                  <a:lnTo>
                    <a:pt x="4520" y="44715"/>
                  </a:lnTo>
                  <a:lnTo>
                    <a:pt x="4345" y="47436"/>
                  </a:lnTo>
                  <a:lnTo>
                    <a:pt x="4125" y="51209"/>
                  </a:lnTo>
                  <a:lnTo>
                    <a:pt x="3555" y="55861"/>
                  </a:lnTo>
                  <a:lnTo>
                    <a:pt x="2765" y="61916"/>
                  </a:lnTo>
                  <a:lnTo>
                    <a:pt x="2195" y="64812"/>
                  </a:lnTo>
                  <a:lnTo>
                    <a:pt x="1449" y="67270"/>
                  </a:lnTo>
                  <a:lnTo>
                    <a:pt x="966" y="69376"/>
                  </a:lnTo>
                  <a:lnTo>
                    <a:pt x="220" y="71833"/>
                  </a:lnTo>
                  <a:lnTo>
                    <a:pt x="45" y="74247"/>
                  </a:lnTo>
                  <a:lnTo>
                    <a:pt x="1" y="76748"/>
                  </a:lnTo>
                  <a:lnTo>
                    <a:pt x="1" y="76792"/>
                  </a:lnTo>
                  <a:lnTo>
                    <a:pt x="176" y="78020"/>
                  </a:lnTo>
                  <a:lnTo>
                    <a:pt x="176" y="78064"/>
                  </a:lnTo>
                  <a:lnTo>
                    <a:pt x="966" y="80653"/>
                  </a:lnTo>
                  <a:lnTo>
                    <a:pt x="1537" y="82189"/>
                  </a:lnTo>
                  <a:lnTo>
                    <a:pt x="1580" y="82233"/>
                  </a:lnTo>
                  <a:lnTo>
                    <a:pt x="2063" y="82935"/>
                  </a:lnTo>
                  <a:lnTo>
                    <a:pt x="2107" y="82979"/>
                  </a:lnTo>
                  <a:lnTo>
                    <a:pt x="3950" y="84207"/>
                  </a:lnTo>
                  <a:lnTo>
                    <a:pt x="4082" y="84251"/>
                  </a:lnTo>
                  <a:lnTo>
                    <a:pt x="4125" y="84251"/>
                  </a:lnTo>
                  <a:lnTo>
                    <a:pt x="4213" y="84163"/>
                  </a:lnTo>
                  <a:lnTo>
                    <a:pt x="4213" y="84120"/>
                  </a:lnTo>
                  <a:lnTo>
                    <a:pt x="4213" y="84032"/>
                  </a:lnTo>
                  <a:lnTo>
                    <a:pt x="4213" y="83988"/>
                  </a:lnTo>
                  <a:lnTo>
                    <a:pt x="4169" y="83944"/>
                  </a:lnTo>
                  <a:lnTo>
                    <a:pt x="2326" y="82715"/>
                  </a:lnTo>
                  <a:lnTo>
                    <a:pt x="1844" y="82057"/>
                  </a:lnTo>
                  <a:lnTo>
                    <a:pt x="1273" y="80565"/>
                  </a:lnTo>
                  <a:lnTo>
                    <a:pt x="527" y="77976"/>
                  </a:lnTo>
                  <a:lnTo>
                    <a:pt x="352" y="76748"/>
                  </a:lnTo>
                  <a:lnTo>
                    <a:pt x="396" y="74290"/>
                  </a:lnTo>
                  <a:lnTo>
                    <a:pt x="571" y="71921"/>
                  </a:lnTo>
                  <a:lnTo>
                    <a:pt x="1273" y="69464"/>
                  </a:lnTo>
                  <a:lnTo>
                    <a:pt x="1756" y="67357"/>
                  </a:lnTo>
                  <a:lnTo>
                    <a:pt x="2546" y="64900"/>
                  </a:lnTo>
                  <a:lnTo>
                    <a:pt x="2546" y="64856"/>
                  </a:lnTo>
                  <a:lnTo>
                    <a:pt x="3116" y="61960"/>
                  </a:lnTo>
                  <a:lnTo>
                    <a:pt x="3906" y="55905"/>
                  </a:lnTo>
                  <a:lnTo>
                    <a:pt x="4477" y="51253"/>
                  </a:lnTo>
                  <a:lnTo>
                    <a:pt x="4696" y="47480"/>
                  </a:lnTo>
                  <a:lnTo>
                    <a:pt x="4871" y="44759"/>
                  </a:lnTo>
                  <a:lnTo>
                    <a:pt x="5003" y="41249"/>
                  </a:lnTo>
                  <a:lnTo>
                    <a:pt x="4915" y="37782"/>
                  </a:lnTo>
                  <a:lnTo>
                    <a:pt x="4477" y="34710"/>
                  </a:lnTo>
                  <a:lnTo>
                    <a:pt x="2195" y="25978"/>
                  </a:lnTo>
                  <a:lnTo>
                    <a:pt x="2151" y="25934"/>
                  </a:lnTo>
                  <a:lnTo>
                    <a:pt x="1756" y="25232"/>
                  </a:lnTo>
                  <a:lnTo>
                    <a:pt x="1800" y="24749"/>
                  </a:lnTo>
                  <a:lnTo>
                    <a:pt x="2107" y="24135"/>
                  </a:lnTo>
                  <a:lnTo>
                    <a:pt x="4082" y="23082"/>
                  </a:lnTo>
                  <a:lnTo>
                    <a:pt x="5398" y="22117"/>
                  </a:lnTo>
                  <a:lnTo>
                    <a:pt x="7548" y="20713"/>
                  </a:lnTo>
                  <a:lnTo>
                    <a:pt x="10049" y="19835"/>
                  </a:lnTo>
                  <a:lnTo>
                    <a:pt x="10093" y="19835"/>
                  </a:lnTo>
                  <a:lnTo>
                    <a:pt x="12024" y="18782"/>
                  </a:lnTo>
                  <a:lnTo>
                    <a:pt x="15622" y="16324"/>
                  </a:lnTo>
                  <a:lnTo>
                    <a:pt x="17816" y="15447"/>
                  </a:lnTo>
                  <a:lnTo>
                    <a:pt x="17860" y="15403"/>
                  </a:lnTo>
                  <a:lnTo>
                    <a:pt x="22117" y="11761"/>
                  </a:lnTo>
                  <a:lnTo>
                    <a:pt x="25364" y="9435"/>
                  </a:lnTo>
                  <a:lnTo>
                    <a:pt x="25408" y="9391"/>
                  </a:lnTo>
                  <a:lnTo>
                    <a:pt x="25802" y="8689"/>
                  </a:lnTo>
                  <a:lnTo>
                    <a:pt x="25846" y="8645"/>
                  </a:lnTo>
                  <a:lnTo>
                    <a:pt x="26285" y="7329"/>
                  </a:lnTo>
                  <a:lnTo>
                    <a:pt x="27953" y="3160"/>
                  </a:lnTo>
                  <a:lnTo>
                    <a:pt x="30322" y="1493"/>
                  </a:lnTo>
                  <a:lnTo>
                    <a:pt x="31902" y="352"/>
                  </a:lnTo>
                  <a:lnTo>
                    <a:pt x="31946" y="264"/>
                  </a:lnTo>
                  <a:lnTo>
                    <a:pt x="31990" y="220"/>
                  </a:lnTo>
                  <a:lnTo>
                    <a:pt x="31990" y="133"/>
                  </a:lnTo>
                  <a:lnTo>
                    <a:pt x="31946" y="89"/>
                  </a:lnTo>
                  <a:lnTo>
                    <a:pt x="31902" y="45"/>
                  </a:lnTo>
                  <a:lnTo>
                    <a:pt x="31814"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4" name="Google Shape;7254;p166"/>
            <p:cNvSpPr/>
            <p:nvPr/>
          </p:nvSpPr>
          <p:spPr>
            <a:xfrm>
              <a:off x="5491700" y="4970875"/>
              <a:ext cx="615450" cy="109725"/>
            </a:xfrm>
            <a:custGeom>
              <a:rect b="b" l="l" r="r" t="t"/>
              <a:pathLst>
                <a:path extrusionOk="0" h="4389" w="24618">
                  <a:moveTo>
                    <a:pt x="24442" y="0"/>
                  </a:moveTo>
                  <a:lnTo>
                    <a:pt x="20976" y="176"/>
                  </a:lnTo>
                  <a:lnTo>
                    <a:pt x="20932" y="176"/>
                  </a:lnTo>
                  <a:lnTo>
                    <a:pt x="20098" y="395"/>
                  </a:lnTo>
                  <a:lnTo>
                    <a:pt x="20098" y="439"/>
                  </a:lnTo>
                  <a:lnTo>
                    <a:pt x="17202" y="2063"/>
                  </a:lnTo>
                  <a:lnTo>
                    <a:pt x="15535" y="2019"/>
                  </a:lnTo>
                  <a:lnTo>
                    <a:pt x="12858" y="1843"/>
                  </a:lnTo>
                  <a:lnTo>
                    <a:pt x="9698" y="1712"/>
                  </a:lnTo>
                  <a:lnTo>
                    <a:pt x="7197" y="1624"/>
                  </a:lnTo>
                  <a:lnTo>
                    <a:pt x="4170" y="1580"/>
                  </a:lnTo>
                  <a:lnTo>
                    <a:pt x="4082" y="1580"/>
                  </a:lnTo>
                  <a:lnTo>
                    <a:pt x="1186" y="3160"/>
                  </a:lnTo>
                  <a:lnTo>
                    <a:pt x="1142" y="3160"/>
                  </a:lnTo>
                  <a:lnTo>
                    <a:pt x="89" y="4081"/>
                  </a:lnTo>
                  <a:lnTo>
                    <a:pt x="45" y="4125"/>
                  </a:lnTo>
                  <a:lnTo>
                    <a:pt x="1" y="4213"/>
                  </a:lnTo>
                  <a:lnTo>
                    <a:pt x="1" y="4257"/>
                  </a:lnTo>
                  <a:lnTo>
                    <a:pt x="45" y="4345"/>
                  </a:lnTo>
                  <a:lnTo>
                    <a:pt x="132" y="4388"/>
                  </a:lnTo>
                  <a:lnTo>
                    <a:pt x="176" y="4388"/>
                  </a:lnTo>
                  <a:lnTo>
                    <a:pt x="308" y="4345"/>
                  </a:lnTo>
                  <a:lnTo>
                    <a:pt x="1361" y="3467"/>
                  </a:lnTo>
                  <a:lnTo>
                    <a:pt x="4213" y="1931"/>
                  </a:lnTo>
                  <a:lnTo>
                    <a:pt x="7197" y="1975"/>
                  </a:lnTo>
                  <a:lnTo>
                    <a:pt x="9698" y="2063"/>
                  </a:lnTo>
                  <a:lnTo>
                    <a:pt x="12858" y="2194"/>
                  </a:lnTo>
                  <a:lnTo>
                    <a:pt x="15535" y="2370"/>
                  </a:lnTo>
                  <a:lnTo>
                    <a:pt x="17202" y="2414"/>
                  </a:lnTo>
                  <a:lnTo>
                    <a:pt x="17334" y="2370"/>
                  </a:lnTo>
                  <a:lnTo>
                    <a:pt x="20230" y="746"/>
                  </a:lnTo>
                  <a:lnTo>
                    <a:pt x="21020" y="527"/>
                  </a:lnTo>
                  <a:lnTo>
                    <a:pt x="24442" y="351"/>
                  </a:lnTo>
                  <a:lnTo>
                    <a:pt x="24530" y="351"/>
                  </a:lnTo>
                  <a:lnTo>
                    <a:pt x="24574" y="308"/>
                  </a:lnTo>
                  <a:lnTo>
                    <a:pt x="24618" y="264"/>
                  </a:lnTo>
                  <a:lnTo>
                    <a:pt x="24618" y="176"/>
                  </a:lnTo>
                  <a:lnTo>
                    <a:pt x="24618" y="132"/>
                  </a:lnTo>
                  <a:lnTo>
                    <a:pt x="24574" y="44"/>
                  </a:lnTo>
                  <a:lnTo>
                    <a:pt x="24486" y="44"/>
                  </a:lnTo>
                  <a:lnTo>
                    <a:pt x="24442"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5" name="Google Shape;7255;p166"/>
            <p:cNvSpPr/>
            <p:nvPr/>
          </p:nvSpPr>
          <p:spPr>
            <a:xfrm>
              <a:off x="4734775" y="3421900"/>
              <a:ext cx="152500" cy="1580800"/>
            </a:xfrm>
            <a:custGeom>
              <a:rect b="b" l="l" r="r" t="t"/>
              <a:pathLst>
                <a:path extrusionOk="0" h="63232" w="6100">
                  <a:moveTo>
                    <a:pt x="5924" y="0"/>
                  </a:moveTo>
                  <a:lnTo>
                    <a:pt x="5880" y="44"/>
                  </a:lnTo>
                  <a:lnTo>
                    <a:pt x="5793" y="88"/>
                  </a:lnTo>
                  <a:lnTo>
                    <a:pt x="5749" y="132"/>
                  </a:lnTo>
                  <a:lnTo>
                    <a:pt x="4564" y="3028"/>
                  </a:lnTo>
                  <a:lnTo>
                    <a:pt x="3686" y="5485"/>
                  </a:lnTo>
                  <a:lnTo>
                    <a:pt x="2765" y="8031"/>
                  </a:lnTo>
                  <a:lnTo>
                    <a:pt x="2765" y="8118"/>
                  </a:lnTo>
                  <a:lnTo>
                    <a:pt x="2853" y="9917"/>
                  </a:lnTo>
                  <a:lnTo>
                    <a:pt x="3204" y="12331"/>
                  </a:lnTo>
                  <a:lnTo>
                    <a:pt x="3247" y="12375"/>
                  </a:lnTo>
                  <a:lnTo>
                    <a:pt x="3818" y="14613"/>
                  </a:lnTo>
                  <a:lnTo>
                    <a:pt x="3598" y="16280"/>
                  </a:lnTo>
                  <a:lnTo>
                    <a:pt x="3423" y="19001"/>
                  </a:lnTo>
                  <a:lnTo>
                    <a:pt x="3335" y="21414"/>
                  </a:lnTo>
                  <a:lnTo>
                    <a:pt x="2853" y="24178"/>
                  </a:lnTo>
                  <a:lnTo>
                    <a:pt x="2501" y="26329"/>
                  </a:lnTo>
                  <a:lnTo>
                    <a:pt x="2458" y="31331"/>
                  </a:lnTo>
                  <a:lnTo>
                    <a:pt x="2633" y="34490"/>
                  </a:lnTo>
                  <a:lnTo>
                    <a:pt x="2765" y="36202"/>
                  </a:lnTo>
                  <a:lnTo>
                    <a:pt x="2458" y="39932"/>
                  </a:lnTo>
                  <a:lnTo>
                    <a:pt x="2107" y="41336"/>
                  </a:lnTo>
                  <a:lnTo>
                    <a:pt x="834" y="44714"/>
                  </a:lnTo>
                  <a:lnTo>
                    <a:pt x="834" y="44758"/>
                  </a:lnTo>
                  <a:lnTo>
                    <a:pt x="571" y="45943"/>
                  </a:lnTo>
                  <a:lnTo>
                    <a:pt x="571" y="45987"/>
                  </a:lnTo>
                  <a:lnTo>
                    <a:pt x="615" y="48181"/>
                  </a:lnTo>
                  <a:lnTo>
                    <a:pt x="615" y="51560"/>
                  </a:lnTo>
                  <a:lnTo>
                    <a:pt x="176" y="53183"/>
                  </a:lnTo>
                  <a:lnTo>
                    <a:pt x="0" y="54544"/>
                  </a:lnTo>
                  <a:lnTo>
                    <a:pt x="0" y="54588"/>
                  </a:lnTo>
                  <a:lnTo>
                    <a:pt x="483" y="58668"/>
                  </a:lnTo>
                  <a:lnTo>
                    <a:pt x="834" y="61170"/>
                  </a:lnTo>
                  <a:lnTo>
                    <a:pt x="922" y="63056"/>
                  </a:lnTo>
                  <a:lnTo>
                    <a:pt x="922" y="63100"/>
                  </a:lnTo>
                  <a:lnTo>
                    <a:pt x="966" y="63188"/>
                  </a:lnTo>
                  <a:lnTo>
                    <a:pt x="1097" y="63232"/>
                  </a:lnTo>
                  <a:lnTo>
                    <a:pt x="1185" y="63188"/>
                  </a:lnTo>
                  <a:lnTo>
                    <a:pt x="1229" y="63188"/>
                  </a:lnTo>
                  <a:lnTo>
                    <a:pt x="1273" y="63100"/>
                  </a:lnTo>
                  <a:lnTo>
                    <a:pt x="1273" y="63056"/>
                  </a:lnTo>
                  <a:lnTo>
                    <a:pt x="1185" y="61170"/>
                  </a:lnTo>
                  <a:lnTo>
                    <a:pt x="1185" y="61126"/>
                  </a:lnTo>
                  <a:lnTo>
                    <a:pt x="834" y="58625"/>
                  </a:lnTo>
                  <a:lnTo>
                    <a:pt x="351" y="54544"/>
                  </a:lnTo>
                  <a:lnTo>
                    <a:pt x="527" y="53271"/>
                  </a:lnTo>
                  <a:lnTo>
                    <a:pt x="966" y="51648"/>
                  </a:lnTo>
                  <a:lnTo>
                    <a:pt x="966" y="51604"/>
                  </a:lnTo>
                  <a:lnTo>
                    <a:pt x="966" y="48137"/>
                  </a:lnTo>
                  <a:lnTo>
                    <a:pt x="922" y="45987"/>
                  </a:lnTo>
                  <a:lnTo>
                    <a:pt x="1185" y="44846"/>
                  </a:lnTo>
                  <a:lnTo>
                    <a:pt x="2414" y="41423"/>
                  </a:lnTo>
                  <a:lnTo>
                    <a:pt x="2458" y="41423"/>
                  </a:lnTo>
                  <a:lnTo>
                    <a:pt x="2765" y="40019"/>
                  </a:lnTo>
                  <a:lnTo>
                    <a:pt x="2765" y="39975"/>
                  </a:lnTo>
                  <a:lnTo>
                    <a:pt x="3116" y="36202"/>
                  </a:lnTo>
                  <a:lnTo>
                    <a:pt x="2984" y="34446"/>
                  </a:lnTo>
                  <a:lnTo>
                    <a:pt x="2809" y="31331"/>
                  </a:lnTo>
                  <a:lnTo>
                    <a:pt x="2853" y="26329"/>
                  </a:lnTo>
                  <a:lnTo>
                    <a:pt x="3204" y="24222"/>
                  </a:lnTo>
                  <a:lnTo>
                    <a:pt x="3686" y="21458"/>
                  </a:lnTo>
                  <a:lnTo>
                    <a:pt x="3774" y="19001"/>
                  </a:lnTo>
                  <a:lnTo>
                    <a:pt x="3950" y="16280"/>
                  </a:lnTo>
                  <a:lnTo>
                    <a:pt x="4169" y="14613"/>
                  </a:lnTo>
                  <a:lnTo>
                    <a:pt x="4169" y="14569"/>
                  </a:lnTo>
                  <a:lnTo>
                    <a:pt x="3555" y="12287"/>
                  </a:lnTo>
                  <a:lnTo>
                    <a:pt x="3204" y="9874"/>
                  </a:lnTo>
                  <a:lnTo>
                    <a:pt x="3116" y="8118"/>
                  </a:lnTo>
                  <a:lnTo>
                    <a:pt x="3993" y="5617"/>
                  </a:lnTo>
                  <a:lnTo>
                    <a:pt x="4915" y="3160"/>
                  </a:lnTo>
                  <a:lnTo>
                    <a:pt x="6100" y="264"/>
                  </a:lnTo>
                  <a:lnTo>
                    <a:pt x="6100" y="176"/>
                  </a:lnTo>
                  <a:lnTo>
                    <a:pt x="6100" y="132"/>
                  </a:lnTo>
                  <a:lnTo>
                    <a:pt x="6056" y="88"/>
                  </a:lnTo>
                  <a:lnTo>
                    <a:pt x="6012" y="44"/>
                  </a:lnTo>
                  <a:lnTo>
                    <a:pt x="5924"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6" name="Google Shape;7256;p166"/>
            <p:cNvSpPr/>
            <p:nvPr/>
          </p:nvSpPr>
          <p:spPr>
            <a:xfrm>
              <a:off x="5672725" y="5078375"/>
              <a:ext cx="263300" cy="31850"/>
            </a:xfrm>
            <a:custGeom>
              <a:rect b="b" l="l" r="r" t="t"/>
              <a:pathLst>
                <a:path extrusionOk="0" h="1274" w="10532">
                  <a:moveTo>
                    <a:pt x="10356" y="1"/>
                  </a:moveTo>
                  <a:lnTo>
                    <a:pt x="10312" y="45"/>
                  </a:lnTo>
                  <a:lnTo>
                    <a:pt x="9873" y="220"/>
                  </a:lnTo>
                  <a:lnTo>
                    <a:pt x="6100" y="176"/>
                  </a:lnTo>
                  <a:lnTo>
                    <a:pt x="6056" y="176"/>
                  </a:lnTo>
                  <a:lnTo>
                    <a:pt x="4739" y="308"/>
                  </a:lnTo>
                  <a:lnTo>
                    <a:pt x="176" y="922"/>
                  </a:lnTo>
                  <a:lnTo>
                    <a:pt x="88" y="922"/>
                  </a:lnTo>
                  <a:lnTo>
                    <a:pt x="44" y="966"/>
                  </a:lnTo>
                  <a:lnTo>
                    <a:pt x="0" y="1054"/>
                  </a:lnTo>
                  <a:lnTo>
                    <a:pt x="0" y="1098"/>
                  </a:lnTo>
                  <a:lnTo>
                    <a:pt x="88" y="1229"/>
                  </a:lnTo>
                  <a:lnTo>
                    <a:pt x="176" y="1273"/>
                  </a:lnTo>
                  <a:lnTo>
                    <a:pt x="220" y="1273"/>
                  </a:lnTo>
                  <a:lnTo>
                    <a:pt x="4783" y="659"/>
                  </a:lnTo>
                  <a:lnTo>
                    <a:pt x="6100" y="527"/>
                  </a:lnTo>
                  <a:lnTo>
                    <a:pt x="9917" y="571"/>
                  </a:lnTo>
                  <a:lnTo>
                    <a:pt x="9961" y="527"/>
                  </a:lnTo>
                  <a:lnTo>
                    <a:pt x="10444" y="352"/>
                  </a:lnTo>
                  <a:lnTo>
                    <a:pt x="10488" y="308"/>
                  </a:lnTo>
                  <a:lnTo>
                    <a:pt x="10531" y="264"/>
                  </a:lnTo>
                  <a:lnTo>
                    <a:pt x="10531" y="220"/>
                  </a:lnTo>
                  <a:lnTo>
                    <a:pt x="10531" y="132"/>
                  </a:lnTo>
                  <a:lnTo>
                    <a:pt x="10488" y="88"/>
                  </a:lnTo>
                  <a:lnTo>
                    <a:pt x="10444" y="45"/>
                  </a:lnTo>
                  <a:lnTo>
                    <a:pt x="10356"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7" name="Google Shape;7257;p166"/>
            <p:cNvSpPr/>
            <p:nvPr/>
          </p:nvSpPr>
          <p:spPr>
            <a:xfrm>
              <a:off x="4600925" y="3731250"/>
              <a:ext cx="119600" cy="1265975"/>
            </a:xfrm>
            <a:custGeom>
              <a:rect b="b" l="l" r="r" t="t"/>
              <a:pathLst>
                <a:path extrusionOk="0" h="50639" w="4784">
                  <a:moveTo>
                    <a:pt x="4521" y="1"/>
                  </a:moveTo>
                  <a:lnTo>
                    <a:pt x="4477" y="88"/>
                  </a:lnTo>
                  <a:lnTo>
                    <a:pt x="4433" y="132"/>
                  </a:lnTo>
                  <a:lnTo>
                    <a:pt x="3950" y="3379"/>
                  </a:lnTo>
                  <a:lnTo>
                    <a:pt x="3555" y="5222"/>
                  </a:lnTo>
                  <a:lnTo>
                    <a:pt x="3555" y="5266"/>
                  </a:lnTo>
                  <a:lnTo>
                    <a:pt x="3424" y="7460"/>
                  </a:lnTo>
                  <a:lnTo>
                    <a:pt x="3380" y="11234"/>
                  </a:lnTo>
                  <a:lnTo>
                    <a:pt x="3467" y="13779"/>
                  </a:lnTo>
                  <a:lnTo>
                    <a:pt x="3555" y="16105"/>
                  </a:lnTo>
                  <a:lnTo>
                    <a:pt x="3818" y="18299"/>
                  </a:lnTo>
                  <a:lnTo>
                    <a:pt x="3775" y="19484"/>
                  </a:lnTo>
                  <a:lnTo>
                    <a:pt x="3511" y="20581"/>
                  </a:lnTo>
                  <a:lnTo>
                    <a:pt x="2590" y="24310"/>
                  </a:lnTo>
                  <a:lnTo>
                    <a:pt x="2590" y="24354"/>
                  </a:lnTo>
                  <a:lnTo>
                    <a:pt x="2414" y="27206"/>
                  </a:lnTo>
                  <a:lnTo>
                    <a:pt x="2151" y="28523"/>
                  </a:lnTo>
                  <a:lnTo>
                    <a:pt x="659" y="31638"/>
                  </a:lnTo>
                  <a:lnTo>
                    <a:pt x="659" y="31682"/>
                  </a:lnTo>
                  <a:lnTo>
                    <a:pt x="308" y="32999"/>
                  </a:lnTo>
                  <a:lnTo>
                    <a:pt x="1" y="35280"/>
                  </a:lnTo>
                  <a:lnTo>
                    <a:pt x="1" y="35324"/>
                  </a:lnTo>
                  <a:lnTo>
                    <a:pt x="264" y="39054"/>
                  </a:lnTo>
                  <a:lnTo>
                    <a:pt x="176" y="41599"/>
                  </a:lnTo>
                  <a:lnTo>
                    <a:pt x="176" y="41643"/>
                  </a:lnTo>
                  <a:lnTo>
                    <a:pt x="527" y="43837"/>
                  </a:lnTo>
                  <a:lnTo>
                    <a:pt x="922" y="45899"/>
                  </a:lnTo>
                  <a:lnTo>
                    <a:pt x="922" y="45943"/>
                  </a:lnTo>
                  <a:lnTo>
                    <a:pt x="2458" y="48796"/>
                  </a:lnTo>
                  <a:lnTo>
                    <a:pt x="3380" y="50551"/>
                  </a:lnTo>
                  <a:lnTo>
                    <a:pt x="3467" y="50595"/>
                  </a:lnTo>
                  <a:lnTo>
                    <a:pt x="3555" y="50639"/>
                  </a:lnTo>
                  <a:lnTo>
                    <a:pt x="3599" y="50595"/>
                  </a:lnTo>
                  <a:lnTo>
                    <a:pt x="3687" y="50551"/>
                  </a:lnTo>
                  <a:lnTo>
                    <a:pt x="3687" y="50507"/>
                  </a:lnTo>
                  <a:lnTo>
                    <a:pt x="3731" y="50419"/>
                  </a:lnTo>
                  <a:lnTo>
                    <a:pt x="3687" y="50375"/>
                  </a:lnTo>
                  <a:lnTo>
                    <a:pt x="2809" y="48620"/>
                  </a:lnTo>
                  <a:lnTo>
                    <a:pt x="1273" y="45812"/>
                  </a:lnTo>
                  <a:lnTo>
                    <a:pt x="878" y="43793"/>
                  </a:lnTo>
                  <a:lnTo>
                    <a:pt x="527" y="41599"/>
                  </a:lnTo>
                  <a:lnTo>
                    <a:pt x="615" y="39054"/>
                  </a:lnTo>
                  <a:lnTo>
                    <a:pt x="615" y="39010"/>
                  </a:lnTo>
                  <a:lnTo>
                    <a:pt x="352" y="35324"/>
                  </a:lnTo>
                  <a:lnTo>
                    <a:pt x="615" y="33086"/>
                  </a:lnTo>
                  <a:lnTo>
                    <a:pt x="1010" y="31770"/>
                  </a:lnTo>
                  <a:lnTo>
                    <a:pt x="2502" y="28655"/>
                  </a:lnTo>
                  <a:lnTo>
                    <a:pt x="2502" y="28611"/>
                  </a:lnTo>
                  <a:lnTo>
                    <a:pt x="2765" y="27250"/>
                  </a:lnTo>
                  <a:lnTo>
                    <a:pt x="2941" y="24398"/>
                  </a:lnTo>
                  <a:lnTo>
                    <a:pt x="3862" y="20668"/>
                  </a:lnTo>
                  <a:lnTo>
                    <a:pt x="4126" y="19527"/>
                  </a:lnTo>
                  <a:lnTo>
                    <a:pt x="4170" y="18299"/>
                  </a:lnTo>
                  <a:lnTo>
                    <a:pt x="3906" y="16105"/>
                  </a:lnTo>
                  <a:lnTo>
                    <a:pt x="3818" y="13779"/>
                  </a:lnTo>
                  <a:lnTo>
                    <a:pt x="3731" y="11234"/>
                  </a:lnTo>
                  <a:lnTo>
                    <a:pt x="3775" y="7504"/>
                  </a:lnTo>
                  <a:lnTo>
                    <a:pt x="3862" y="5310"/>
                  </a:lnTo>
                  <a:lnTo>
                    <a:pt x="4301" y="3467"/>
                  </a:lnTo>
                  <a:lnTo>
                    <a:pt x="4784" y="176"/>
                  </a:lnTo>
                  <a:lnTo>
                    <a:pt x="4784" y="132"/>
                  </a:lnTo>
                  <a:lnTo>
                    <a:pt x="4784" y="45"/>
                  </a:lnTo>
                  <a:lnTo>
                    <a:pt x="4696"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8" name="Google Shape;7258;p166"/>
            <p:cNvSpPr/>
            <p:nvPr/>
          </p:nvSpPr>
          <p:spPr>
            <a:xfrm>
              <a:off x="4181875" y="2871200"/>
              <a:ext cx="454200" cy="2112850"/>
            </a:xfrm>
            <a:custGeom>
              <a:rect b="b" l="l" r="r" t="t"/>
              <a:pathLst>
                <a:path extrusionOk="0" h="84514" w="18168">
                  <a:moveTo>
                    <a:pt x="17992" y="1"/>
                  </a:moveTo>
                  <a:lnTo>
                    <a:pt x="17904" y="44"/>
                  </a:lnTo>
                  <a:lnTo>
                    <a:pt x="14569" y="2370"/>
                  </a:lnTo>
                  <a:lnTo>
                    <a:pt x="13077" y="3204"/>
                  </a:lnTo>
                  <a:lnTo>
                    <a:pt x="10181" y="4389"/>
                  </a:lnTo>
                  <a:lnTo>
                    <a:pt x="8118" y="5135"/>
                  </a:lnTo>
                  <a:lnTo>
                    <a:pt x="6363" y="5486"/>
                  </a:lnTo>
                  <a:lnTo>
                    <a:pt x="6319" y="5529"/>
                  </a:lnTo>
                  <a:lnTo>
                    <a:pt x="5222" y="6275"/>
                  </a:lnTo>
                  <a:lnTo>
                    <a:pt x="4520" y="6758"/>
                  </a:lnTo>
                  <a:lnTo>
                    <a:pt x="4476" y="6758"/>
                  </a:lnTo>
                  <a:lnTo>
                    <a:pt x="1887" y="8952"/>
                  </a:lnTo>
                  <a:lnTo>
                    <a:pt x="1887" y="8996"/>
                  </a:lnTo>
                  <a:lnTo>
                    <a:pt x="308" y="10883"/>
                  </a:lnTo>
                  <a:lnTo>
                    <a:pt x="264" y="10927"/>
                  </a:lnTo>
                  <a:lnTo>
                    <a:pt x="1" y="11409"/>
                  </a:lnTo>
                  <a:lnTo>
                    <a:pt x="1" y="11497"/>
                  </a:lnTo>
                  <a:lnTo>
                    <a:pt x="1" y="11585"/>
                  </a:lnTo>
                  <a:lnTo>
                    <a:pt x="1975" y="15578"/>
                  </a:lnTo>
                  <a:lnTo>
                    <a:pt x="2809" y="18650"/>
                  </a:lnTo>
                  <a:lnTo>
                    <a:pt x="3467" y="22204"/>
                  </a:lnTo>
                  <a:lnTo>
                    <a:pt x="4081" y="25495"/>
                  </a:lnTo>
                  <a:lnTo>
                    <a:pt x="4081" y="25539"/>
                  </a:lnTo>
                  <a:lnTo>
                    <a:pt x="4783" y="27865"/>
                  </a:lnTo>
                  <a:lnTo>
                    <a:pt x="5573" y="30541"/>
                  </a:lnTo>
                  <a:lnTo>
                    <a:pt x="6144" y="33569"/>
                  </a:lnTo>
                  <a:lnTo>
                    <a:pt x="6407" y="35368"/>
                  </a:lnTo>
                  <a:lnTo>
                    <a:pt x="6275" y="39800"/>
                  </a:lnTo>
                  <a:lnTo>
                    <a:pt x="6319" y="41775"/>
                  </a:lnTo>
                  <a:lnTo>
                    <a:pt x="6363" y="41862"/>
                  </a:lnTo>
                  <a:lnTo>
                    <a:pt x="8031" y="44407"/>
                  </a:lnTo>
                  <a:lnTo>
                    <a:pt x="9786" y="46996"/>
                  </a:lnTo>
                  <a:lnTo>
                    <a:pt x="11497" y="49366"/>
                  </a:lnTo>
                  <a:lnTo>
                    <a:pt x="12594" y="51384"/>
                  </a:lnTo>
                  <a:lnTo>
                    <a:pt x="13779" y="53183"/>
                  </a:lnTo>
                  <a:lnTo>
                    <a:pt x="15227" y="55202"/>
                  </a:lnTo>
                  <a:lnTo>
                    <a:pt x="16587" y="57045"/>
                  </a:lnTo>
                  <a:lnTo>
                    <a:pt x="17597" y="58581"/>
                  </a:lnTo>
                  <a:lnTo>
                    <a:pt x="17684" y="59020"/>
                  </a:lnTo>
                  <a:lnTo>
                    <a:pt x="16763" y="60994"/>
                  </a:lnTo>
                  <a:lnTo>
                    <a:pt x="15797" y="62969"/>
                  </a:lnTo>
                  <a:lnTo>
                    <a:pt x="15139" y="65031"/>
                  </a:lnTo>
                  <a:lnTo>
                    <a:pt x="15139" y="65075"/>
                  </a:lnTo>
                  <a:lnTo>
                    <a:pt x="14920" y="67313"/>
                  </a:lnTo>
                  <a:lnTo>
                    <a:pt x="14920" y="67357"/>
                  </a:lnTo>
                  <a:lnTo>
                    <a:pt x="15052" y="68103"/>
                  </a:lnTo>
                  <a:lnTo>
                    <a:pt x="15052" y="68191"/>
                  </a:lnTo>
                  <a:lnTo>
                    <a:pt x="15534" y="69200"/>
                  </a:lnTo>
                  <a:lnTo>
                    <a:pt x="15885" y="71438"/>
                  </a:lnTo>
                  <a:lnTo>
                    <a:pt x="16149" y="73895"/>
                  </a:lnTo>
                  <a:lnTo>
                    <a:pt x="16192" y="75606"/>
                  </a:lnTo>
                  <a:lnTo>
                    <a:pt x="15973" y="77581"/>
                  </a:lnTo>
                  <a:lnTo>
                    <a:pt x="16017" y="79775"/>
                  </a:lnTo>
                  <a:lnTo>
                    <a:pt x="16017" y="79819"/>
                  </a:lnTo>
                  <a:lnTo>
                    <a:pt x="16280" y="81004"/>
                  </a:lnTo>
                  <a:lnTo>
                    <a:pt x="16280" y="81047"/>
                  </a:lnTo>
                  <a:lnTo>
                    <a:pt x="17816" y="84426"/>
                  </a:lnTo>
                  <a:lnTo>
                    <a:pt x="17904" y="84470"/>
                  </a:lnTo>
                  <a:lnTo>
                    <a:pt x="17992" y="84514"/>
                  </a:lnTo>
                  <a:lnTo>
                    <a:pt x="18079" y="84470"/>
                  </a:lnTo>
                  <a:lnTo>
                    <a:pt x="18123" y="84470"/>
                  </a:lnTo>
                  <a:lnTo>
                    <a:pt x="18167" y="84382"/>
                  </a:lnTo>
                  <a:lnTo>
                    <a:pt x="18167" y="84338"/>
                  </a:lnTo>
                  <a:lnTo>
                    <a:pt x="18167" y="84251"/>
                  </a:lnTo>
                  <a:lnTo>
                    <a:pt x="16587" y="80916"/>
                  </a:lnTo>
                  <a:lnTo>
                    <a:pt x="16368" y="79731"/>
                  </a:lnTo>
                  <a:lnTo>
                    <a:pt x="16324" y="77581"/>
                  </a:lnTo>
                  <a:lnTo>
                    <a:pt x="16543" y="75650"/>
                  </a:lnTo>
                  <a:lnTo>
                    <a:pt x="16543" y="75606"/>
                  </a:lnTo>
                  <a:lnTo>
                    <a:pt x="16500" y="73895"/>
                  </a:lnTo>
                  <a:lnTo>
                    <a:pt x="16236" y="71394"/>
                  </a:lnTo>
                  <a:lnTo>
                    <a:pt x="15885" y="69112"/>
                  </a:lnTo>
                  <a:lnTo>
                    <a:pt x="15885" y="69068"/>
                  </a:lnTo>
                  <a:lnTo>
                    <a:pt x="15403" y="68059"/>
                  </a:lnTo>
                  <a:lnTo>
                    <a:pt x="15271" y="67313"/>
                  </a:lnTo>
                  <a:lnTo>
                    <a:pt x="15490" y="65119"/>
                  </a:lnTo>
                  <a:lnTo>
                    <a:pt x="16105" y="63100"/>
                  </a:lnTo>
                  <a:lnTo>
                    <a:pt x="17070" y="61126"/>
                  </a:lnTo>
                  <a:lnTo>
                    <a:pt x="17992" y="59107"/>
                  </a:lnTo>
                  <a:lnTo>
                    <a:pt x="18035" y="59020"/>
                  </a:lnTo>
                  <a:lnTo>
                    <a:pt x="17948" y="58493"/>
                  </a:lnTo>
                  <a:lnTo>
                    <a:pt x="17904" y="58405"/>
                  </a:lnTo>
                  <a:lnTo>
                    <a:pt x="16895" y="56826"/>
                  </a:lnTo>
                  <a:lnTo>
                    <a:pt x="15534" y="54983"/>
                  </a:lnTo>
                  <a:lnTo>
                    <a:pt x="14086" y="53008"/>
                  </a:lnTo>
                  <a:lnTo>
                    <a:pt x="12901" y="51209"/>
                  </a:lnTo>
                  <a:lnTo>
                    <a:pt x="11804" y="49190"/>
                  </a:lnTo>
                  <a:lnTo>
                    <a:pt x="11760" y="49146"/>
                  </a:lnTo>
                  <a:lnTo>
                    <a:pt x="10093" y="46821"/>
                  </a:lnTo>
                  <a:lnTo>
                    <a:pt x="8338" y="44232"/>
                  </a:lnTo>
                  <a:lnTo>
                    <a:pt x="6670" y="41687"/>
                  </a:lnTo>
                  <a:lnTo>
                    <a:pt x="6626" y="39800"/>
                  </a:lnTo>
                  <a:lnTo>
                    <a:pt x="6758" y="35368"/>
                  </a:lnTo>
                  <a:lnTo>
                    <a:pt x="6758" y="35324"/>
                  </a:lnTo>
                  <a:lnTo>
                    <a:pt x="6495" y="33481"/>
                  </a:lnTo>
                  <a:lnTo>
                    <a:pt x="5880" y="30453"/>
                  </a:lnTo>
                  <a:lnTo>
                    <a:pt x="5135" y="27777"/>
                  </a:lnTo>
                  <a:lnTo>
                    <a:pt x="4432" y="25451"/>
                  </a:lnTo>
                  <a:lnTo>
                    <a:pt x="3774" y="22160"/>
                  </a:lnTo>
                  <a:lnTo>
                    <a:pt x="3160" y="18562"/>
                  </a:lnTo>
                  <a:lnTo>
                    <a:pt x="2326" y="15446"/>
                  </a:lnTo>
                  <a:lnTo>
                    <a:pt x="2326" y="15403"/>
                  </a:lnTo>
                  <a:lnTo>
                    <a:pt x="352" y="11497"/>
                  </a:lnTo>
                  <a:lnTo>
                    <a:pt x="571" y="11102"/>
                  </a:lnTo>
                  <a:lnTo>
                    <a:pt x="2151" y="9215"/>
                  </a:lnTo>
                  <a:lnTo>
                    <a:pt x="4696" y="7021"/>
                  </a:lnTo>
                  <a:lnTo>
                    <a:pt x="5442" y="6583"/>
                  </a:lnTo>
                  <a:lnTo>
                    <a:pt x="6495" y="5837"/>
                  </a:lnTo>
                  <a:lnTo>
                    <a:pt x="8206" y="5486"/>
                  </a:lnTo>
                  <a:lnTo>
                    <a:pt x="10312" y="4696"/>
                  </a:lnTo>
                  <a:lnTo>
                    <a:pt x="13209" y="3555"/>
                  </a:lnTo>
                  <a:lnTo>
                    <a:pt x="13252" y="3555"/>
                  </a:lnTo>
                  <a:lnTo>
                    <a:pt x="14744" y="2677"/>
                  </a:lnTo>
                  <a:lnTo>
                    <a:pt x="18123" y="308"/>
                  </a:lnTo>
                  <a:lnTo>
                    <a:pt x="18167" y="264"/>
                  </a:lnTo>
                  <a:lnTo>
                    <a:pt x="18167" y="220"/>
                  </a:lnTo>
                  <a:lnTo>
                    <a:pt x="18167" y="132"/>
                  </a:lnTo>
                  <a:lnTo>
                    <a:pt x="18167" y="88"/>
                  </a:lnTo>
                  <a:lnTo>
                    <a:pt x="18123" y="44"/>
                  </a:lnTo>
                  <a:lnTo>
                    <a:pt x="18035"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9" name="Google Shape;7259;p166"/>
            <p:cNvSpPr/>
            <p:nvPr/>
          </p:nvSpPr>
          <p:spPr>
            <a:xfrm>
              <a:off x="4065600" y="2698975"/>
              <a:ext cx="527675" cy="2220375"/>
            </a:xfrm>
            <a:custGeom>
              <a:rect b="b" l="l" r="r" t="t"/>
              <a:pathLst>
                <a:path extrusionOk="0" h="88815" w="21107">
                  <a:moveTo>
                    <a:pt x="20887" y="0"/>
                  </a:moveTo>
                  <a:lnTo>
                    <a:pt x="20843" y="44"/>
                  </a:lnTo>
                  <a:lnTo>
                    <a:pt x="17509" y="1887"/>
                  </a:lnTo>
                  <a:lnTo>
                    <a:pt x="15314" y="3204"/>
                  </a:lnTo>
                  <a:lnTo>
                    <a:pt x="13779" y="4125"/>
                  </a:lnTo>
                  <a:lnTo>
                    <a:pt x="12243" y="5090"/>
                  </a:lnTo>
                  <a:lnTo>
                    <a:pt x="10707" y="6056"/>
                  </a:lnTo>
                  <a:lnTo>
                    <a:pt x="9215" y="7109"/>
                  </a:lnTo>
                  <a:lnTo>
                    <a:pt x="8469" y="7635"/>
                  </a:lnTo>
                  <a:lnTo>
                    <a:pt x="7811" y="8206"/>
                  </a:lnTo>
                  <a:lnTo>
                    <a:pt x="7109" y="8776"/>
                  </a:lnTo>
                  <a:lnTo>
                    <a:pt x="6494" y="9347"/>
                  </a:lnTo>
                  <a:lnTo>
                    <a:pt x="5880" y="9961"/>
                  </a:lnTo>
                  <a:lnTo>
                    <a:pt x="5310" y="10575"/>
                  </a:lnTo>
                  <a:lnTo>
                    <a:pt x="4783" y="11234"/>
                  </a:lnTo>
                  <a:lnTo>
                    <a:pt x="4344" y="11892"/>
                  </a:lnTo>
                  <a:lnTo>
                    <a:pt x="3291" y="13164"/>
                  </a:lnTo>
                  <a:lnTo>
                    <a:pt x="3291" y="13208"/>
                  </a:lnTo>
                  <a:lnTo>
                    <a:pt x="1185" y="17903"/>
                  </a:lnTo>
                  <a:lnTo>
                    <a:pt x="220" y="20712"/>
                  </a:lnTo>
                  <a:lnTo>
                    <a:pt x="176" y="20756"/>
                  </a:lnTo>
                  <a:lnTo>
                    <a:pt x="0" y="22204"/>
                  </a:lnTo>
                  <a:lnTo>
                    <a:pt x="0" y="22248"/>
                  </a:lnTo>
                  <a:lnTo>
                    <a:pt x="176" y="25539"/>
                  </a:lnTo>
                  <a:lnTo>
                    <a:pt x="834" y="29576"/>
                  </a:lnTo>
                  <a:lnTo>
                    <a:pt x="1492" y="31989"/>
                  </a:lnTo>
                  <a:lnTo>
                    <a:pt x="2414" y="34578"/>
                  </a:lnTo>
                  <a:lnTo>
                    <a:pt x="3467" y="37123"/>
                  </a:lnTo>
                  <a:lnTo>
                    <a:pt x="4388" y="39361"/>
                  </a:lnTo>
                  <a:lnTo>
                    <a:pt x="4959" y="41028"/>
                  </a:lnTo>
                  <a:lnTo>
                    <a:pt x="5485" y="43003"/>
                  </a:lnTo>
                  <a:lnTo>
                    <a:pt x="5661" y="44276"/>
                  </a:lnTo>
                  <a:lnTo>
                    <a:pt x="5573" y="46733"/>
                  </a:lnTo>
                  <a:lnTo>
                    <a:pt x="5573" y="46777"/>
                  </a:lnTo>
                  <a:lnTo>
                    <a:pt x="5880" y="48971"/>
                  </a:lnTo>
                  <a:lnTo>
                    <a:pt x="6363" y="51647"/>
                  </a:lnTo>
                  <a:lnTo>
                    <a:pt x="6275" y="56343"/>
                  </a:lnTo>
                  <a:lnTo>
                    <a:pt x="6187" y="58624"/>
                  </a:lnTo>
                  <a:lnTo>
                    <a:pt x="6187" y="61345"/>
                  </a:lnTo>
                  <a:lnTo>
                    <a:pt x="6275" y="65733"/>
                  </a:lnTo>
                  <a:lnTo>
                    <a:pt x="6275" y="65821"/>
                  </a:lnTo>
                  <a:lnTo>
                    <a:pt x="6538" y="66347"/>
                  </a:lnTo>
                  <a:lnTo>
                    <a:pt x="6582" y="66391"/>
                  </a:lnTo>
                  <a:lnTo>
                    <a:pt x="8996" y="68717"/>
                  </a:lnTo>
                  <a:lnTo>
                    <a:pt x="10839" y="70384"/>
                  </a:lnTo>
                  <a:lnTo>
                    <a:pt x="12901" y="71964"/>
                  </a:lnTo>
                  <a:lnTo>
                    <a:pt x="14744" y="73368"/>
                  </a:lnTo>
                  <a:lnTo>
                    <a:pt x="14744" y="73412"/>
                  </a:lnTo>
                  <a:lnTo>
                    <a:pt x="16411" y="74377"/>
                  </a:lnTo>
                  <a:lnTo>
                    <a:pt x="17947" y="75167"/>
                  </a:lnTo>
                  <a:lnTo>
                    <a:pt x="18825" y="76528"/>
                  </a:lnTo>
                  <a:lnTo>
                    <a:pt x="19439" y="78020"/>
                  </a:lnTo>
                  <a:lnTo>
                    <a:pt x="19746" y="80170"/>
                  </a:lnTo>
                  <a:lnTo>
                    <a:pt x="20054" y="82802"/>
                  </a:lnTo>
                  <a:lnTo>
                    <a:pt x="19922" y="84996"/>
                  </a:lnTo>
                  <a:lnTo>
                    <a:pt x="19703" y="87190"/>
                  </a:lnTo>
                  <a:lnTo>
                    <a:pt x="19615" y="88639"/>
                  </a:lnTo>
                  <a:lnTo>
                    <a:pt x="19659" y="88726"/>
                  </a:lnTo>
                  <a:lnTo>
                    <a:pt x="19659" y="88770"/>
                  </a:lnTo>
                  <a:lnTo>
                    <a:pt x="19746" y="88814"/>
                  </a:lnTo>
                  <a:lnTo>
                    <a:pt x="19790" y="88814"/>
                  </a:lnTo>
                  <a:lnTo>
                    <a:pt x="19922" y="88770"/>
                  </a:lnTo>
                  <a:lnTo>
                    <a:pt x="19966" y="88726"/>
                  </a:lnTo>
                  <a:lnTo>
                    <a:pt x="19966" y="88682"/>
                  </a:lnTo>
                  <a:lnTo>
                    <a:pt x="20054" y="87190"/>
                  </a:lnTo>
                  <a:lnTo>
                    <a:pt x="20273" y="85040"/>
                  </a:lnTo>
                  <a:lnTo>
                    <a:pt x="20405" y="82802"/>
                  </a:lnTo>
                  <a:lnTo>
                    <a:pt x="20405" y="82759"/>
                  </a:lnTo>
                  <a:lnTo>
                    <a:pt x="20097" y="80126"/>
                  </a:lnTo>
                  <a:lnTo>
                    <a:pt x="19790" y="77932"/>
                  </a:lnTo>
                  <a:lnTo>
                    <a:pt x="19790" y="77888"/>
                  </a:lnTo>
                  <a:lnTo>
                    <a:pt x="19132" y="76396"/>
                  </a:lnTo>
                  <a:lnTo>
                    <a:pt x="19132" y="76352"/>
                  </a:lnTo>
                  <a:lnTo>
                    <a:pt x="18211" y="74948"/>
                  </a:lnTo>
                  <a:lnTo>
                    <a:pt x="18167" y="74860"/>
                  </a:lnTo>
                  <a:lnTo>
                    <a:pt x="16587" y="74070"/>
                  </a:lnTo>
                  <a:lnTo>
                    <a:pt x="14963" y="73105"/>
                  </a:lnTo>
                  <a:lnTo>
                    <a:pt x="13120" y="71701"/>
                  </a:lnTo>
                  <a:lnTo>
                    <a:pt x="11102" y="70121"/>
                  </a:lnTo>
                  <a:lnTo>
                    <a:pt x="9215" y="68454"/>
                  </a:lnTo>
                  <a:lnTo>
                    <a:pt x="6846" y="66172"/>
                  </a:lnTo>
                  <a:lnTo>
                    <a:pt x="6626" y="65689"/>
                  </a:lnTo>
                  <a:lnTo>
                    <a:pt x="6538" y="61345"/>
                  </a:lnTo>
                  <a:lnTo>
                    <a:pt x="6538" y="58624"/>
                  </a:lnTo>
                  <a:lnTo>
                    <a:pt x="6626" y="56387"/>
                  </a:lnTo>
                  <a:lnTo>
                    <a:pt x="6714" y="51647"/>
                  </a:lnTo>
                  <a:lnTo>
                    <a:pt x="6714" y="51604"/>
                  </a:lnTo>
                  <a:lnTo>
                    <a:pt x="6231" y="48883"/>
                  </a:lnTo>
                  <a:lnTo>
                    <a:pt x="5924" y="46733"/>
                  </a:lnTo>
                  <a:lnTo>
                    <a:pt x="6012" y="44276"/>
                  </a:lnTo>
                  <a:lnTo>
                    <a:pt x="6012" y="44232"/>
                  </a:lnTo>
                  <a:lnTo>
                    <a:pt x="5836" y="42959"/>
                  </a:lnTo>
                  <a:lnTo>
                    <a:pt x="5836" y="42915"/>
                  </a:lnTo>
                  <a:lnTo>
                    <a:pt x="5310" y="40941"/>
                  </a:lnTo>
                  <a:lnTo>
                    <a:pt x="4695" y="39229"/>
                  </a:lnTo>
                  <a:lnTo>
                    <a:pt x="3818" y="36991"/>
                  </a:lnTo>
                  <a:lnTo>
                    <a:pt x="2765" y="34446"/>
                  </a:lnTo>
                  <a:lnTo>
                    <a:pt x="1843" y="31857"/>
                  </a:lnTo>
                  <a:lnTo>
                    <a:pt x="1185" y="29488"/>
                  </a:lnTo>
                  <a:lnTo>
                    <a:pt x="483" y="25495"/>
                  </a:lnTo>
                  <a:lnTo>
                    <a:pt x="351" y="22248"/>
                  </a:lnTo>
                  <a:lnTo>
                    <a:pt x="527" y="20800"/>
                  </a:lnTo>
                  <a:lnTo>
                    <a:pt x="1492" y="18035"/>
                  </a:lnTo>
                  <a:lnTo>
                    <a:pt x="3598" y="13340"/>
                  </a:lnTo>
                  <a:lnTo>
                    <a:pt x="4608" y="12067"/>
                  </a:lnTo>
                  <a:lnTo>
                    <a:pt x="5090" y="11453"/>
                  </a:lnTo>
                  <a:lnTo>
                    <a:pt x="5573" y="10795"/>
                  </a:lnTo>
                  <a:lnTo>
                    <a:pt x="6143" y="10181"/>
                  </a:lnTo>
                  <a:lnTo>
                    <a:pt x="6758" y="9610"/>
                  </a:lnTo>
                  <a:lnTo>
                    <a:pt x="7372" y="8996"/>
                  </a:lnTo>
                  <a:lnTo>
                    <a:pt x="8030" y="8469"/>
                  </a:lnTo>
                  <a:lnTo>
                    <a:pt x="9434" y="7372"/>
                  </a:lnTo>
                  <a:lnTo>
                    <a:pt x="10926" y="6319"/>
                  </a:lnTo>
                  <a:lnTo>
                    <a:pt x="12418" y="5354"/>
                  </a:lnTo>
                  <a:lnTo>
                    <a:pt x="13954" y="4432"/>
                  </a:lnTo>
                  <a:lnTo>
                    <a:pt x="15490" y="3511"/>
                  </a:lnTo>
                  <a:lnTo>
                    <a:pt x="17684" y="2194"/>
                  </a:lnTo>
                  <a:lnTo>
                    <a:pt x="21019" y="351"/>
                  </a:lnTo>
                  <a:lnTo>
                    <a:pt x="21063" y="307"/>
                  </a:lnTo>
                  <a:lnTo>
                    <a:pt x="21107" y="220"/>
                  </a:lnTo>
                  <a:lnTo>
                    <a:pt x="21107" y="176"/>
                  </a:lnTo>
                  <a:lnTo>
                    <a:pt x="21063" y="88"/>
                  </a:lnTo>
                  <a:lnTo>
                    <a:pt x="21019" y="44"/>
                  </a:lnTo>
                  <a:lnTo>
                    <a:pt x="20975"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0" name="Google Shape;7260;p166"/>
            <p:cNvSpPr/>
            <p:nvPr/>
          </p:nvSpPr>
          <p:spPr>
            <a:xfrm>
              <a:off x="3837425" y="3370350"/>
              <a:ext cx="377375" cy="1344950"/>
            </a:xfrm>
            <a:custGeom>
              <a:rect b="b" l="l" r="r" t="t"/>
              <a:pathLst>
                <a:path extrusionOk="0" h="53798" w="15095">
                  <a:moveTo>
                    <a:pt x="88" y="0"/>
                  </a:moveTo>
                  <a:lnTo>
                    <a:pt x="44" y="44"/>
                  </a:lnTo>
                  <a:lnTo>
                    <a:pt x="0" y="132"/>
                  </a:lnTo>
                  <a:lnTo>
                    <a:pt x="0" y="176"/>
                  </a:lnTo>
                  <a:lnTo>
                    <a:pt x="0" y="263"/>
                  </a:lnTo>
                  <a:lnTo>
                    <a:pt x="2326" y="5222"/>
                  </a:lnTo>
                  <a:lnTo>
                    <a:pt x="2326" y="5266"/>
                  </a:lnTo>
                  <a:lnTo>
                    <a:pt x="4871" y="9522"/>
                  </a:lnTo>
                  <a:lnTo>
                    <a:pt x="6670" y="12989"/>
                  </a:lnTo>
                  <a:lnTo>
                    <a:pt x="8206" y="16192"/>
                  </a:lnTo>
                  <a:lnTo>
                    <a:pt x="8996" y="17947"/>
                  </a:lnTo>
                  <a:lnTo>
                    <a:pt x="9259" y="18693"/>
                  </a:lnTo>
                  <a:lnTo>
                    <a:pt x="9347" y="21326"/>
                  </a:lnTo>
                  <a:lnTo>
                    <a:pt x="9390" y="25670"/>
                  </a:lnTo>
                  <a:lnTo>
                    <a:pt x="9390" y="28917"/>
                  </a:lnTo>
                  <a:lnTo>
                    <a:pt x="9478" y="36157"/>
                  </a:lnTo>
                  <a:lnTo>
                    <a:pt x="9829" y="42476"/>
                  </a:lnTo>
                  <a:lnTo>
                    <a:pt x="9961" y="43485"/>
                  </a:lnTo>
                  <a:lnTo>
                    <a:pt x="9961" y="43529"/>
                  </a:lnTo>
                  <a:lnTo>
                    <a:pt x="10751" y="45548"/>
                  </a:lnTo>
                  <a:lnTo>
                    <a:pt x="11936" y="48005"/>
                  </a:lnTo>
                  <a:lnTo>
                    <a:pt x="12901" y="49980"/>
                  </a:lnTo>
                  <a:lnTo>
                    <a:pt x="13603" y="51603"/>
                  </a:lnTo>
                  <a:lnTo>
                    <a:pt x="14744" y="53710"/>
                  </a:lnTo>
                  <a:lnTo>
                    <a:pt x="14832" y="53797"/>
                  </a:lnTo>
                  <a:lnTo>
                    <a:pt x="15007" y="53797"/>
                  </a:lnTo>
                  <a:lnTo>
                    <a:pt x="15051" y="53753"/>
                  </a:lnTo>
                  <a:lnTo>
                    <a:pt x="15095" y="53710"/>
                  </a:lnTo>
                  <a:lnTo>
                    <a:pt x="15095" y="53622"/>
                  </a:lnTo>
                  <a:lnTo>
                    <a:pt x="15051" y="53578"/>
                  </a:lnTo>
                  <a:lnTo>
                    <a:pt x="13910" y="51472"/>
                  </a:lnTo>
                  <a:lnTo>
                    <a:pt x="13208" y="49848"/>
                  </a:lnTo>
                  <a:lnTo>
                    <a:pt x="12243" y="47873"/>
                  </a:lnTo>
                  <a:lnTo>
                    <a:pt x="11058" y="45372"/>
                  </a:lnTo>
                  <a:lnTo>
                    <a:pt x="10312" y="43398"/>
                  </a:lnTo>
                  <a:lnTo>
                    <a:pt x="10180" y="42432"/>
                  </a:lnTo>
                  <a:lnTo>
                    <a:pt x="9829" y="36114"/>
                  </a:lnTo>
                  <a:lnTo>
                    <a:pt x="9741" y="28917"/>
                  </a:lnTo>
                  <a:lnTo>
                    <a:pt x="9741" y="25670"/>
                  </a:lnTo>
                  <a:lnTo>
                    <a:pt x="9698" y="21326"/>
                  </a:lnTo>
                  <a:lnTo>
                    <a:pt x="9610" y="18649"/>
                  </a:lnTo>
                  <a:lnTo>
                    <a:pt x="9566" y="18605"/>
                  </a:lnTo>
                  <a:lnTo>
                    <a:pt x="9303" y="17815"/>
                  </a:lnTo>
                  <a:lnTo>
                    <a:pt x="8513" y="16016"/>
                  </a:lnTo>
                  <a:lnTo>
                    <a:pt x="6977" y="12857"/>
                  </a:lnTo>
                  <a:lnTo>
                    <a:pt x="5178" y="9347"/>
                  </a:lnTo>
                  <a:lnTo>
                    <a:pt x="2633" y="5090"/>
                  </a:lnTo>
                  <a:lnTo>
                    <a:pt x="307" y="88"/>
                  </a:lnTo>
                  <a:lnTo>
                    <a:pt x="263" y="44"/>
                  </a:lnTo>
                  <a:lnTo>
                    <a:pt x="219"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1" name="Google Shape;7261;p166"/>
            <p:cNvSpPr/>
            <p:nvPr/>
          </p:nvSpPr>
          <p:spPr>
            <a:xfrm>
              <a:off x="3607050" y="3450425"/>
              <a:ext cx="547425" cy="1221000"/>
            </a:xfrm>
            <a:custGeom>
              <a:rect b="b" l="l" r="r" t="t"/>
              <a:pathLst>
                <a:path extrusionOk="0" h="48840" w="21897">
                  <a:moveTo>
                    <a:pt x="8425" y="0"/>
                  </a:moveTo>
                  <a:lnTo>
                    <a:pt x="132" y="2150"/>
                  </a:lnTo>
                  <a:lnTo>
                    <a:pt x="88" y="2194"/>
                  </a:lnTo>
                  <a:lnTo>
                    <a:pt x="44" y="2238"/>
                  </a:lnTo>
                  <a:lnTo>
                    <a:pt x="0" y="2326"/>
                  </a:lnTo>
                  <a:lnTo>
                    <a:pt x="0" y="2370"/>
                  </a:lnTo>
                  <a:lnTo>
                    <a:pt x="44" y="2458"/>
                  </a:lnTo>
                  <a:lnTo>
                    <a:pt x="88" y="2501"/>
                  </a:lnTo>
                  <a:lnTo>
                    <a:pt x="220" y="2501"/>
                  </a:lnTo>
                  <a:lnTo>
                    <a:pt x="8381" y="351"/>
                  </a:lnTo>
                  <a:lnTo>
                    <a:pt x="9742" y="3862"/>
                  </a:lnTo>
                  <a:lnTo>
                    <a:pt x="9785" y="3950"/>
                  </a:lnTo>
                  <a:lnTo>
                    <a:pt x="12638" y="6846"/>
                  </a:lnTo>
                  <a:lnTo>
                    <a:pt x="14437" y="10093"/>
                  </a:lnTo>
                  <a:lnTo>
                    <a:pt x="16148" y="13559"/>
                  </a:lnTo>
                  <a:lnTo>
                    <a:pt x="17114" y="15446"/>
                  </a:lnTo>
                  <a:lnTo>
                    <a:pt x="17333" y="16631"/>
                  </a:lnTo>
                  <a:lnTo>
                    <a:pt x="17377" y="18825"/>
                  </a:lnTo>
                  <a:lnTo>
                    <a:pt x="17421" y="21019"/>
                  </a:lnTo>
                  <a:lnTo>
                    <a:pt x="17465" y="25363"/>
                  </a:lnTo>
                  <a:lnTo>
                    <a:pt x="17465" y="28303"/>
                  </a:lnTo>
                  <a:lnTo>
                    <a:pt x="17508" y="31243"/>
                  </a:lnTo>
                  <a:lnTo>
                    <a:pt x="17596" y="34183"/>
                  </a:lnTo>
                  <a:lnTo>
                    <a:pt x="17728" y="37123"/>
                  </a:lnTo>
                  <a:lnTo>
                    <a:pt x="17947" y="40546"/>
                  </a:lnTo>
                  <a:lnTo>
                    <a:pt x="17947" y="40590"/>
                  </a:lnTo>
                  <a:lnTo>
                    <a:pt x="20975" y="47303"/>
                  </a:lnTo>
                  <a:lnTo>
                    <a:pt x="21545" y="48707"/>
                  </a:lnTo>
                  <a:lnTo>
                    <a:pt x="21633" y="48795"/>
                  </a:lnTo>
                  <a:lnTo>
                    <a:pt x="21721" y="48839"/>
                  </a:lnTo>
                  <a:lnTo>
                    <a:pt x="21765" y="48839"/>
                  </a:lnTo>
                  <a:lnTo>
                    <a:pt x="21853" y="48795"/>
                  </a:lnTo>
                  <a:lnTo>
                    <a:pt x="21853" y="48751"/>
                  </a:lnTo>
                  <a:lnTo>
                    <a:pt x="21896" y="48664"/>
                  </a:lnTo>
                  <a:lnTo>
                    <a:pt x="21853" y="48576"/>
                  </a:lnTo>
                  <a:lnTo>
                    <a:pt x="21326" y="47172"/>
                  </a:lnTo>
                  <a:lnTo>
                    <a:pt x="18298" y="40458"/>
                  </a:lnTo>
                  <a:lnTo>
                    <a:pt x="18079" y="37123"/>
                  </a:lnTo>
                  <a:lnTo>
                    <a:pt x="17947" y="34183"/>
                  </a:lnTo>
                  <a:lnTo>
                    <a:pt x="17859" y="31243"/>
                  </a:lnTo>
                  <a:lnTo>
                    <a:pt x="17816" y="28303"/>
                  </a:lnTo>
                  <a:lnTo>
                    <a:pt x="17816" y="25363"/>
                  </a:lnTo>
                  <a:lnTo>
                    <a:pt x="17772" y="21019"/>
                  </a:lnTo>
                  <a:lnTo>
                    <a:pt x="17728" y="18781"/>
                  </a:lnTo>
                  <a:lnTo>
                    <a:pt x="17684" y="16587"/>
                  </a:lnTo>
                  <a:lnTo>
                    <a:pt x="17465" y="15358"/>
                  </a:lnTo>
                  <a:lnTo>
                    <a:pt x="17465" y="15315"/>
                  </a:lnTo>
                  <a:lnTo>
                    <a:pt x="16455" y="13428"/>
                  </a:lnTo>
                  <a:lnTo>
                    <a:pt x="14744" y="9917"/>
                  </a:lnTo>
                  <a:lnTo>
                    <a:pt x="12945" y="6670"/>
                  </a:lnTo>
                  <a:lnTo>
                    <a:pt x="12901" y="6626"/>
                  </a:lnTo>
                  <a:lnTo>
                    <a:pt x="10049" y="3730"/>
                  </a:lnTo>
                  <a:lnTo>
                    <a:pt x="8645" y="88"/>
                  </a:lnTo>
                  <a:lnTo>
                    <a:pt x="8557"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2" name="Google Shape;7262;p166"/>
            <p:cNvSpPr/>
            <p:nvPr/>
          </p:nvSpPr>
          <p:spPr>
            <a:xfrm>
              <a:off x="3672850" y="3530500"/>
              <a:ext cx="435550" cy="1108000"/>
            </a:xfrm>
            <a:custGeom>
              <a:rect b="b" l="l" r="r" t="t"/>
              <a:pathLst>
                <a:path extrusionOk="0" h="44320" w="17422">
                  <a:moveTo>
                    <a:pt x="2019" y="1"/>
                  </a:moveTo>
                  <a:lnTo>
                    <a:pt x="133" y="483"/>
                  </a:lnTo>
                  <a:lnTo>
                    <a:pt x="45" y="483"/>
                  </a:lnTo>
                  <a:lnTo>
                    <a:pt x="1" y="571"/>
                  </a:lnTo>
                  <a:lnTo>
                    <a:pt x="1" y="615"/>
                  </a:lnTo>
                  <a:lnTo>
                    <a:pt x="1" y="703"/>
                  </a:lnTo>
                  <a:lnTo>
                    <a:pt x="45" y="747"/>
                  </a:lnTo>
                  <a:lnTo>
                    <a:pt x="89" y="790"/>
                  </a:lnTo>
                  <a:lnTo>
                    <a:pt x="133" y="834"/>
                  </a:lnTo>
                  <a:lnTo>
                    <a:pt x="220" y="834"/>
                  </a:lnTo>
                  <a:lnTo>
                    <a:pt x="2019" y="352"/>
                  </a:lnTo>
                  <a:lnTo>
                    <a:pt x="3248" y="1624"/>
                  </a:lnTo>
                  <a:lnTo>
                    <a:pt x="4433" y="2721"/>
                  </a:lnTo>
                  <a:lnTo>
                    <a:pt x="5881" y="4081"/>
                  </a:lnTo>
                  <a:lnTo>
                    <a:pt x="9918" y="8557"/>
                  </a:lnTo>
                  <a:lnTo>
                    <a:pt x="13341" y="14393"/>
                  </a:lnTo>
                  <a:lnTo>
                    <a:pt x="13560" y="18737"/>
                  </a:lnTo>
                  <a:lnTo>
                    <a:pt x="13648" y="22116"/>
                  </a:lnTo>
                  <a:lnTo>
                    <a:pt x="13648" y="24968"/>
                  </a:lnTo>
                  <a:lnTo>
                    <a:pt x="13736" y="29357"/>
                  </a:lnTo>
                  <a:lnTo>
                    <a:pt x="14130" y="36772"/>
                  </a:lnTo>
                  <a:lnTo>
                    <a:pt x="14306" y="37825"/>
                  </a:lnTo>
                  <a:lnTo>
                    <a:pt x="14306" y="37869"/>
                  </a:lnTo>
                  <a:lnTo>
                    <a:pt x="15579" y="40941"/>
                  </a:lnTo>
                  <a:lnTo>
                    <a:pt x="17070" y="44232"/>
                  </a:lnTo>
                  <a:lnTo>
                    <a:pt x="17158" y="44276"/>
                  </a:lnTo>
                  <a:lnTo>
                    <a:pt x="17246" y="44320"/>
                  </a:lnTo>
                  <a:lnTo>
                    <a:pt x="17334" y="44320"/>
                  </a:lnTo>
                  <a:lnTo>
                    <a:pt x="17378" y="44276"/>
                  </a:lnTo>
                  <a:lnTo>
                    <a:pt x="17422" y="44188"/>
                  </a:lnTo>
                  <a:lnTo>
                    <a:pt x="17422" y="44144"/>
                  </a:lnTo>
                  <a:lnTo>
                    <a:pt x="17422" y="44056"/>
                  </a:lnTo>
                  <a:lnTo>
                    <a:pt x="15886" y="40809"/>
                  </a:lnTo>
                  <a:lnTo>
                    <a:pt x="14657" y="37782"/>
                  </a:lnTo>
                  <a:lnTo>
                    <a:pt x="14482" y="36728"/>
                  </a:lnTo>
                  <a:lnTo>
                    <a:pt x="14087" y="29313"/>
                  </a:lnTo>
                  <a:lnTo>
                    <a:pt x="13999" y="24968"/>
                  </a:lnTo>
                  <a:lnTo>
                    <a:pt x="13999" y="22072"/>
                  </a:lnTo>
                  <a:lnTo>
                    <a:pt x="13911" y="18737"/>
                  </a:lnTo>
                  <a:lnTo>
                    <a:pt x="13692" y="14349"/>
                  </a:lnTo>
                  <a:lnTo>
                    <a:pt x="13692" y="14262"/>
                  </a:lnTo>
                  <a:lnTo>
                    <a:pt x="10225" y="8382"/>
                  </a:lnTo>
                  <a:lnTo>
                    <a:pt x="10181" y="8338"/>
                  </a:lnTo>
                  <a:lnTo>
                    <a:pt x="6144" y="3862"/>
                  </a:lnTo>
                  <a:lnTo>
                    <a:pt x="4477" y="2282"/>
                  </a:lnTo>
                  <a:lnTo>
                    <a:pt x="3248" y="1098"/>
                  </a:lnTo>
                  <a:lnTo>
                    <a:pt x="2195" y="44"/>
                  </a:lnTo>
                  <a:lnTo>
                    <a:pt x="2151"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3" name="Google Shape;7263;p166"/>
            <p:cNvSpPr/>
            <p:nvPr/>
          </p:nvSpPr>
          <p:spPr>
            <a:xfrm>
              <a:off x="6276075" y="3554625"/>
              <a:ext cx="204075" cy="110825"/>
            </a:xfrm>
            <a:custGeom>
              <a:rect b="b" l="l" r="r" t="t"/>
              <a:pathLst>
                <a:path extrusionOk="0" h="4433" w="8163">
                  <a:moveTo>
                    <a:pt x="4740" y="1"/>
                  </a:moveTo>
                  <a:lnTo>
                    <a:pt x="2589" y="1010"/>
                  </a:lnTo>
                  <a:lnTo>
                    <a:pt x="922" y="1712"/>
                  </a:lnTo>
                  <a:lnTo>
                    <a:pt x="878" y="1756"/>
                  </a:lnTo>
                  <a:lnTo>
                    <a:pt x="220" y="2327"/>
                  </a:lnTo>
                  <a:lnTo>
                    <a:pt x="132" y="2414"/>
                  </a:lnTo>
                  <a:lnTo>
                    <a:pt x="0" y="2809"/>
                  </a:lnTo>
                  <a:lnTo>
                    <a:pt x="0" y="2941"/>
                  </a:lnTo>
                  <a:lnTo>
                    <a:pt x="176" y="3467"/>
                  </a:lnTo>
                  <a:lnTo>
                    <a:pt x="220" y="3555"/>
                  </a:lnTo>
                  <a:lnTo>
                    <a:pt x="703" y="3994"/>
                  </a:lnTo>
                  <a:lnTo>
                    <a:pt x="746" y="4038"/>
                  </a:lnTo>
                  <a:lnTo>
                    <a:pt x="1361" y="4345"/>
                  </a:lnTo>
                  <a:lnTo>
                    <a:pt x="1448" y="4345"/>
                  </a:lnTo>
                  <a:lnTo>
                    <a:pt x="3028" y="4433"/>
                  </a:lnTo>
                  <a:lnTo>
                    <a:pt x="3072" y="4433"/>
                  </a:lnTo>
                  <a:lnTo>
                    <a:pt x="5178" y="4038"/>
                  </a:lnTo>
                  <a:lnTo>
                    <a:pt x="8031" y="3160"/>
                  </a:lnTo>
                  <a:lnTo>
                    <a:pt x="8118" y="3160"/>
                  </a:lnTo>
                  <a:lnTo>
                    <a:pt x="8162" y="3073"/>
                  </a:lnTo>
                  <a:lnTo>
                    <a:pt x="8162" y="3029"/>
                  </a:lnTo>
                  <a:lnTo>
                    <a:pt x="8162" y="2941"/>
                  </a:lnTo>
                  <a:lnTo>
                    <a:pt x="8118" y="2897"/>
                  </a:lnTo>
                  <a:lnTo>
                    <a:pt x="8074" y="2853"/>
                  </a:lnTo>
                  <a:lnTo>
                    <a:pt x="7943" y="2853"/>
                  </a:lnTo>
                  <a:lnTo>
                    <a:pt x="5091" y="3687"/>
                  </a:lnTo>
                  <a:lnTo>
                    <a:pt x="3028" y="4082"/>
                  </a:lnTo>
                  <a:lnTo>
                    <a:pt x="1492" y="3994"/>
                  </a:lnTo>
                  <a:lnTo>
                    <a:pt x="922" y="3731"/>
                  </a:lnTo>
                  <a:lnTo>
                    <a:pt x="527" y="3336"/>
                  </a:lnTo>
                  <a:lnTo>
                    <a:pt x="351" y="2897"/>
                  </a:lnTo>
                  <a:lnTo>
                    <a:pt x="483" y="2546"/>
                  </a:lnTo>
                  <a:lnTo>
                    <a:pt x="1097" y="2019"/>
                  </a:lnTo>
                  <a:lnTo>
                    <a:pt x="2721" y="1361"/>
                  </a:lnTo>
                  <a:lnTo>
                    <a:pt x="4915" y="308"/>
                  </a:lnTo>
                  <a:lnTo>
                    <a:pt x="4959" y="264"/>
                  </a:lnTo>
                  <a:lnTo>
                    <a:pt x="5003" y="220"/>
                  </a:lnTo>
                  <a:lnTo>
                    <a:pt x="5003" y="176"/>
                  </a:lnTo>
                  <a:lnTo>
                    <a:pt x="5003" y="89"/>
                  </a:lnTo>
                  <a:lnTo>
                    <a:pt x="4959" y="45"/>
                  </a:lnTo>
                  <a:lnTo>
                    <a:pt x="4871"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4" name="Google Shape;7264;p166"/>
            <p:cNvSpPr/>
            <p:nvPr/>
          </p:nvSpPr>
          <p:spPr>
            <a:xfrm>
              <a:off x="6730225" y="3940775"/>
              <a:ext cx="561700" cy="625325"/>
            </a:xfrm>
            <a:custGeom>
              <a:rect b="b" l="l" r="r" t="t"/>
              <a:pathLst>
                <a:path extrusionOk="0" h="25013" w="22468">
                  <a:moveTo>
                    <a:pt x="3775" y="1"/>
                  </a:moveTo>
                  <a:lnTo>
                    <a:pt x="3731" y="45"/>
                  </a:lnTo>
                  <a:lnTo>
                    <a:pt x="3687" y="89"/>
                  </a:lnTo>
                  <a:lnTo>
                    <a:pt x="2151" y="3643"/>
                  </a:lnTo>
                  <a:lnTo>
                    <a:pt x="1361" y="5486"/>
                  </a:lnTo>
                  <a:lnTo>
                    <a:pt x="1361" y="5530"/>
                  </a:lnTo>
                  <a:lnTo>
                    <a:pt x="703" y="8733"/>
                  </a:lnTo>
                  <a:lnTo>
                    <a:pt x="133" y="11629"/>
                  </a:lnTo>
                  <a:lnTo>
                    <a:pt x="1" y="12375"/>
                  </a:lnTo>
                  <a:lnTo>
                    <a:pt x="1" y="12463"/>
                  </a:lnTo>
                  <a:lnTo>
                    <a:pt x="89" y="12551"/>
                  </a:lnTo>
                  <a:lnTo>
                    <a:pt x="3336" y="14788"/>
                  </a:lnTo>
                  <a:lnTo>
                    <a:pt x="3862" y="15534"/>
                  </a:lnTo>
                  <a:lnTo>
                    <a:pt x="4916" y="17860"/>
                  </a:lnTo>
                  <a:lnTo>
                    <a:pt x="4916" y="17904"/>
                  </a:lnTo>
                  <a:lnTo>
                    <a:pt x="6013" y="19791"/>
                  </a:lnTo>
                  <a:lnTo>
                    <a:pt x="7241" y="21371"/>
                  </a:lnTo>
                  <a:lnTo>
                    <a:pt x="7285" y="21414"/>
                  </a:lnTo>
                  <a:lnTo>
                    <a:pt x="8645" y="22117"/>
                  </a:lnTo>
                  <a:lnTo>
                    <a:pt x="9523" y="22424"/>
                  </a:lnTo>
                  <a:lnTo>
                    <a:pt x="9567" y="22424"/>
                  </a:lnTo>
                  <a:lnTo>
                    <a:pt x="12244" y="22862"/>
                  </a:lnTo>
                  <a:lnTo>
                    <a:pt x="14525" y="23082"/>
                  </a:lnTo>
                  <a:lnTo>
                    <a:pt x="18080" y="24267"/>
                  </a:lnTo>
                  <a:lnTo>
                    <a:pt x="20274" y="24925"/>
                  </a:lnTo>
                  <a:lnTo>
                    <a:pt x="20318" y="24925"/>
                  </a:lnTo>
                  <a:lnTo>
                    <a:pt x="21327" y="25013"/>
                  </a:lnTo>
                  <a:lnTo>
                    <a:pt x="21415" y="25013"/>
                  </a:lnTo>
                  <a:lnTo>
                    <a:pt x="22336" y="24793"/>
                  </a:lnTo>
                  <a:lnTo>
                    <a:pt x="22424" y="24749"/>
                  </a:lnTo>
                  <a:lnTo>
                    <a:pt x="22468" y="24705"/>
                  </a:lnTo>
                  <a:lnTo>
                    <a:pt x="22468" y="24618"/>
                  </a:lnTo>
                  <a:lnTo>
                    <a:pt x="22468" y="24574"/>
                  </a:lnTo>
                  <a:lnTo>
                    <a:pt x="22468" y="24486"/>
                  </a:lnTo>
                  <a:lnTo>
                    <a:pt x="22424" y="24442"/>
                  </a:lnTo>
                  <a:lnTo>
                    <a:pt x="22292" y="24442"/>
                  </a:lnTo>
                  <a:lnTo>
                    <a:pt x="21327" y="24662"/>
                  </a:lnTo>
                  <a:lnTo>
                    <a:pt x="20362" y="24574"/>
                  </a:lnTo>
                  <a:lnTo>
                    <a:pt x="18211" y="23916"/>
                  </a:lnTo>
                  <a:lnTo>
                    <a:pt x="14657" y="22731"/>
                  </a:lnTo>
                  <a:lnTo>
                    <a:pt x="14613" y="22731"/>
                  </a:lnTo>
                  <a:lnTo>
                    <a:pt x="12288" y="22511"/>
                  </a:lnTo>
                  <a:lnTo>
                    <a:pt x="9611" y="22073"/>
                  </a:lnTo>
                  <a:lnTo>
                    <a:pt x="8777" y="21765"/>
                  </a:lnTo>
                  <a:lnTo>
                    <a:pt x="7461" y="21107"/>
                  </a:lnTo>
                  <a:lnTo>
                    <a:pt x="6320" y="19615"/>
                  </a:lnTo>
                  <a:lnTo>
                    <a:pt x="5223" y="17728"/>
                  </a:lnTo>
                  <a:lnTo>
                    <a:pt x="4170" y="15403"/>
                  </a:lnTo>
                  <a:lnTo>
                    <a:pt x="4170" y="15359"/>
                  </a:lnTo>
                  <a:lnTo>
                    <a:pt x="3643" y="14569"/>
                  </a:lnTo>
                  <a:lnTo>
                    <a:pt x="3599" y="14525"/>
                  </a:lnTo>
                  <a:lnTo>
                    <a:pt x="352" y="12331"/>
                  </a:lnTo>
                  <a:lnTo>
                    <a:pt x="484" y="11717"/>
                  </a:lnTo>
                  <a:lnTo>
                    <a:pt x="1054" y="8821"/>
                  </a:lnTo>
                  <a:lnTo>
                    <a:pt x="1712" y="5618"/>
                  </a:lnTo>
                  <a:lnTo>
                    <a:pt x="2458" y="3775"/>
                  </a:lnTo>
                  <a:lnTo>
                    <a:pt x="3994" y="264"/>
                  </a:lnTo>
                  <a:lnTo>
                    <a:pt x="3994" y="176"/>
                  </a:lnTo>
                  <a:lnTo>
                    <a:pt x="3994" y="132"/>
                  </a:lnTo>
                  <a:lnTo>
                    <a:pt x="3950" y="45"/>
                  </a:lnTo>
                  <a:lnTo>
                    <a:pt x="3906"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5" name="Google Shape;7265;p166"/>
            <p:cNvSpPr/>
            <p:nvPr/>
          </p:nvSpPr>
          <p:spPr>
            <a:xfrm>
              <a:off x="6209150" y="3492100"/>
              <a:ext cx="307200" cy="221625"/>
            </a:xfrm>
            <a:custGeom>
              <a:rect b="b" l="l" r="r" t="t"/>
              <a:pathLst>
                <a:path extrusionOk="0" h="8865" w="12288">
                  <a:moveTo>
                    <a:pt x="4608" y="1"/>
                  </a:moveTo>
                  <a:lnTo>
                    <a:pt x="4564" y="89"/>
                  </a:lnTo>
                  <a:lnTo>
                    <a:pt x="3116" y="2239"/>
                  </a:lnTo>
                  <a:lnTo>
                    <a:pt x="2107" y="3116"/>
                  </a:lnTo>
                  <a:lnTo>
                    <a:pt x="747" y="4740"/>
                  </a:lnTo>
                  <a:lnTo>
                    <a:pt x="747" y="4784"/>
                  </a:lnTo>
                  <a:lnTo>
                    <a:pt x="1" y="6188"/>
                  </a:lnTo>
                  <a:lnTo>
                    <a:pt x="1" y="6276"/>
                  </a:lnTo>
                  <a:lnTo>
                    <a:pt x="1" y="6363"/>
                  </a:lnTo>
                  <a:lnTo>
                    <a:pt x="308" y="6890"/>
                  </a:lnTo>
                  <a:lnTo>
                    <a:pt x="352" y="6978"/>
                  </a:lnTo>
                  <a:lnTo>
                    <a:pt x="2634" y="8426"/>
                  </a:lnTo>
                  <a:lnTo>
                    <a:pt x="2721" y="8426"/>
                  </a:lnTo>
                  <a:lnTo>
                    <a:pt x="5837" y="8865"/>
                  </a:lnTo>
                  <a:lnTo>
                    <a:pt x="5881" y="8865"/>
                  </a:lnTo>
                  <a:lnTo>
                    <a:pt x="8294" y="8294"/>
                  </a:lnTo>
                  <a:lnTo>
                    <a:pt x="10883" y="7241"/>
                  </a:lnTo>
                  <a:lnTo>
                    <a:pt x="12156" y="7022"/>
                  </a:lnTo>
                  <a:lnTo>
                    <a:pt x="12200" y="6978"/>
                  </a:lnTo>
                  <a:lnTo>
                    <a:pt x="12287" y="6934"/>
                  </a:lnTo>
                  <a:lnTo>
                    <a:pt x="12287" y="6846"/>
                  </a:lnTo>
                  <a:lnTo>
                    <a:pt x="12287" y="6802"/>
                  </a:lnTo>
                  <a:lnTo>
                    <a:pt x="12287" y="6714"/>
                  </a:lnTo>
                  <a:lnTo>
                    <a:pt x="12200" y="6671"/>
                  </a:lnTo>
                  <a:lnTo>
                    <a:pt x="12068" y="6671"/>
                  </a:lnTo>
                  <a:lnTo>
                    <a:pt x="10795" y="6934"/>
                  </a:lnTo>
                  <a:lnTo>
                    <a:pt x="10751" y="6934"/>
                  </a:lnTo>
                  <a:lnTo>
                    <a:pt x="8206" y="7943"/>
                  </a:lnTo>
                  <a:lnTo>
                    <a:pt x="5837" y="8514"/>
                  </a:lnTo>
                  <a:lnTo>
                    <a:pt x="2765" y="8119"/>
                  </a:lnTo>
                  <a:lnTo>
                    <a:pt x="615" y="6671"/>
                  </a:lnTo>
                  <a:lnTo>
                    <a:pt x="352" y="6276"/>
                  </a:lnTo>
                  <a:lnTo>
                    <a:pt x="1054" y="4959"/>
                  </a:lnTo>
                  <a:lnTo>
                    <a:pt x="2370" y="3380"/>
                  </a:lnTo>
                  <a:lnTo>
                    <a:pt x="3380" y="2502"/>
                  </a:lnTo>
                  <a:lnTo>
                    <a:pt x="3423" y="2458"/>
                  </a:lnTo>
                  <a:lnTo>
                    <a:pt x="4871" y="264"/>
                  </a:lnTo>
                  <a:lnTo>
                    <a:pt x="4871" y="220"/>
                  </a:lnTo>
                  <a:lnTo>
                    <a:pt x="4871" y="132"/>
                  </a:lnTo>
                  <a:lnTo>
                    <a:pt x="4871" y="89"/>
                  </a:lnTo>
                  <a:lnTo>
                    <a:pt x="4828"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6" name="Google Shape;7266;p166"/>
            <p:cNvSpPr/>
            <p:nvPr/>
          </p:nvSpPr>
          <p:spPr>
            <a:xfrm>
              <a:off x="6661125" y="3867275"/>
              <a:ext cx="603375" cy="716375"/>
            </a:xfrm>
            <a:custGeom>
              <a:rect b="b" l="l" r="r" t="t"/>
              <a:pathLst>
                <a:path extrusionOk="0" h="28655" w="24135">
                  <a:moveTo>
                    <a:pt x="3204" y="1"/>
                  </a:moveTo>
                  <a:lnTo>
                    <a:pt x="3160" y="89"/>
                  </a:lnTo>
                  <a:lnTo>
                    <a:pt x="3116" y="132"/>
                  </a:lnTo>
                  <a:lnTo>
                    <a:pt x="2941" y="1361"/>
                  </a:lnTo>
                  <a:lnTo>
                    <a:pt x="1756" y="4477"/>
                  </a:lnTo>
                  <a:lnTo>
                    <a:pt x="1141" y="6495"/>
                  </a:lnTo>
                  <a:lnTo>
                    <a:pt x="1098" y="6539"/>
                  </a:lnTo>
                  <a:lnTo>
                    <a:pt x="878" y="8821"/>
                  </a:lnTo>
                  <a:lnTo>
                    <a:pt x="44" y="13165"/>
                  </a:lnTo>
                  <a:lnTo>
                    <a:pt x="1" y="15491"/>
                  </a:lnTo>
                  <a:lnTo>
                    <a:pt x="44" y="16895"/>
                  </a:lnTo>
                  <a:lnTo>
                    <a:pt x="44" y="16983"/>
                  </a:lnTo>
                  <a:lnTo>
                    <a:pt x="439" y="17641"/>
                  </a:lnTo>
                  <a:lnTo>
                    <a:pt x="483" y="17685"/>
                  </a:lnTo>
                  <a:lnTo>
                    <a:pt x="1317" y="18211"/>
                  </a:lnTo>
                  <a:lnTo>
                    <a:pt x="1361" y="18255"/>
                  </a:lnTo>
                  <a:lnTo>
                    <a:pt x="4081" y="19220"/>
                  </a:lnTo>
                  <a:lnTo>
                    <a:pt x="5529" y="20010"/>
                  </a:lnTo>
                  <a:lnTo>
                    <a:pt x="7065" y="22204"/>
                  </a:lnTo>
                  <a:lnTo>
                    <a:pt x="8601" y="24442"/>
                  </a:lnTo>
                  <a:lnTo>
                    <a:pt x="9479" y="25451"/>
                  </a:lnTo>
                  <a:lnTo>
                    <a:pt x="9523" y="25495"/>
                  </a:lnTo>
                  <a:lnTo>
                    <a:pt x="11585" y="26417"/>
                  </a:lnTo>
                  <a:lnTo>
                    <a:pt x="11629" y="26417"/>
                  </a:lnTo>
                  <a:lnTo>
                    <a:pt x="13779" y="26812"/>
                  </a:lnTo>
                  <a:lnTo>
                    <a:pt x="16412" y="27119"/>
                  </a:lnTo>
                  <a:lnTo>
                    <a:pt x="17816" y="27251"/>
                  </a:lnTo>
                  <a:lnTo>
                    <a:pt x="20449" y="28128"/>
                  </a:lnTo>
                  <a:lnTo>
                    <a:pt x="22248" y="28655"/>
                  </a:lnTo>
                  <a:lnTo>
                    <a:pt x="23389" y="28655"/>
                  </a:lnTo>
                  <a:lnTo>
                    <a:pt x="24003" y="28479"/>
                  </a:lnTo>
                  <a:lnTo>
                    <a:pt x="24047" y="28435"/>
                  </a:lnTo>
                  <a:lnTo>
                    <a:pt x="24091" y="28391"/>
                  </a:lnTo>
                  <a:lnTo>
                    <a:pt x="24135" y="28304"/>
                  </a:lnTo>
                  <a:lnTo>
                    <a:pt x="24091" y="28260"/>
                  </a:lnTo>
                  <a:lnTo>
                    <a:pt x="24091" y="28172"/>
                  </a:lnTo>
                  <a:lnTo>
                    <a:pt x="24047" y="28128"/>
                  </a:lnTo>
                  <a:lnTo>
                    <a:pt x="23872" y="28128"/>
                  </a:lnTo>
                  <a:lnTo>
                    <a:pt x="23301" y="28304"/>
                  </a:lnTo>
                  <a:lnTo>
                    <a:pt x="22336" y="28304"/>
                  </a:lnTo>
                  <a:lnTo>
                    <a:pt x="20537" y="27777"/>
                  </a:lnTo>
                  <a:lnTo>
                    <a:pt x="17904" y="26899"/>
                  </a:lnTo>
                  <a:lnTo>
                    <a:pt x="17860" y="26899"/>
                  </a:lnTo>
                  <a:lnTo>
                    <a:pt x="16456" y="26768"/>
                  </a:lnTo>
                  <a:lnTo>
                    <a:pt x="13823" y="26461"/>
                  </a:lnTo>
                  <a:lnTo>
                    <a:pt x="11717" y="26066"/>
                  </a:lnTo>
                  <a:lnTo>
                    <a:pt x="9698" y="25188"/>
                  </a:lnTo>
                  <a:lnTo>
                    <a:pt x="8864" y="24223"/>
                  </a:lnTo>
                  <a:lnTo>
                    <a:pt x="7372" y="22029"/>
                  </a:lnTo>
                  <a:lnTo>
                    <a:pt x="5793" y="19791"/>
                  </a:lnTo>
                  <a:lnTo>
                    <a:pt x="5705" y="19703"/>
                  </a:lnTo>
                  <a:lnTo>
                    <a:pt x="4257" y="18913"/>
                  </a:lnTo>
                  <a:lnTo>
                    <a:pt x="4213" y="18913"/>
                  </a:lnTo>
                  <a:lnTo>
                    <a:pt x="1492" y="17904"/>
                  </a:lnTo>
                  <a:lnTo>
                    <a:pt x="703" y="17421"/>
                  </a:lnTo>
                  <a:lnTo>
                    <a:pt x="395" y="16851"/>
                  </a:lnTo>
                  <a:lnTo>
                    <a:pt x="352" y="15491"/>
                  </a:lnTo>
                  <a:lnTo>
                    <a:pt x="395" y="13209"/>
                  </a:lnTo>
                  <a:lnTo>
                    <a:pt x="1229" y="8865"/>
                  </a:lnTo>
                  <a:lnTo>
                    <a:pt x="1449" y="6583"/>
                  </a:lnTo>
                  <a:lnTo>
                    <a:pt x="2107" y="4608"/>
                  </a:lnTo>
                  <a:lnTo>
                    <a:pt x="3292" y="1449"/>
                  </a:lnTo>
                  <a:lnTo>
                    <a:pt x="3292" y="1405"/>
                  </a:lnTo>
                  <a:lnTo>
                    <a:pt x="3467" y="176"/>
                  </a:lnTo>
                  <a:lnTo>
                    <a:pt x="3467" y="132"/>
                  </a:lnTo>
                  <a:lnTo>
                    <a:pt x="3467" y="45"/>
                  </a:lnTo>
                  <a:lnTo>
                    <a:pt x="3379"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7" name="Google Shape;7267;p166"/>
            <p:cNvSpPr/>
            <p:nvPr/>
          </p:nvSpPr>
          <p:spPr>
            <a:xfrm>
              <a:off x="6088475" y="3432875"/>
              <a:ext cx="1147500" cy="1171625"/>
            </a:xfrm>
            <a:custGeom>
              <a:rect b="b" l="l" r="r" t="t"/>
              <a:pathLst>
                <a:path extrusionOk="0" h="46865" w="45900">
                  <a:moveTo>
                    <a:pt x="6846" y="0"/>
                  </a:moveTo>
                  <a:lnTo>
                    <a:pt x="6802" y="44"/>
                  </a:lnTo>
                  <a:lnTo>
                    <a:pt x="6758" y="88"/>
                  </a:lnTo>
                  <a:lnTo>
                    <a:pt x="5223" y="2677"/>
                  </a:lnTo>
                  <a:lnTo>
                    <a:pt x="4038" y="4827"/>
                  </a:lnTo>
                  <a:lnTo>
                    <a:pt x="1405" y="8513"/>
                  </a:lnTo>
                  <a:lnTo>
                    <a:pt x="176" y="10356"/>
                  </a:lnTo>
                  <a:lnTo>
                    <a:pt x="45" y="10532"/>
                  </a:lnTo>
                  <a:lnTo>
                    <a:pt x="1" y="10575"/>
                  </a:lnTo>
                  <a:lnTo>
                    <a:pt x="1" y="10663"/>
                  </a:lnTo>
                  <a:lnTo>
                    <a:pt x="1" y="10751"/>
                  </a:lnTo>
                  <a:lnTo>
                    <a:pt x="89" y="10795"/>
                  </a:lnTo>
                  <a:lnTo>
                    <a:pt x="2765" y="11804"/>
                  </a:lnTo>
                  <a:lnTo>
                    <a:pt x="5223" y="12857"/>
                  </a:lnTo>
                  <a:lnTo>
                    <a:pt x="5223" y="12901"/>
                  </a:lnTo>
                  <a:lnTo>
                    <a:pt x="7855" y="13603"/>
                  </a:lnTo>
                  <a:lnTo>
                    <a:pt x="7899" y="13603"/>
                  </a:lnTo>
                  <a:lnTo>
                    <a:pt x="10620" y="13910"/>
                  </a:lnTo>
                  <a:lnTo>
                    <a:pt x="10664" y="13910"/>
                  </a:lnTo>
                  <a:lnTo>
                    <a:pt x="11936" y="13823"/>
                  </a:lnTo>
                  <a:lnTo>
                    <a:pt x="11980" y="13823"/>
                  </a:lnTo>
                  <a:lnTo>
                    <a:pt x="15096" y="12945"/>
                  </a:lnTo>
                  <a:lnTo>
                    <a:pt x="15140" y="12945"/>
                  </a:lnTo>
                  <a:lnTo>
                    <a:pt x="17290" y="11892"/>
                  </a:lnTo>
                  <a:lnTo>
                    <a:pt x="18431" y="11585"/>
                  </a:lnTo>
                  <a:lnTo>
                    <a:pt x="19264" y="11672"/>
                  </a:lnTo>
                  <a:lnTo>
                    <a:pt x="21502" y="15095"/>
                  </a:lnTo>
                  <a:lnTo>
                    <a:pt x="22029" y="16499"/>
                  </a:lnTo>
                  <a:lnTo>
                    <a:pt x="22117" y="17684"/>
                  </a:lnTo>
                  <a:lnTo>
                    <a:pt x="21546" y="19746"/>
                  </a:lnTo>
                  <a:lnTo>
                    <a:pt x="21020" y="21897"/>
                  </a:lnTo>
                  <a:lnTo>
                    <a:pt x="21020" y="21940"/>
                  </a:lnTo>
                  <a:lnTo>
                    <a:pt x="20712" y="24310"/>
                  </a:lnTo>
                  <a:lnTo>
                    <a:pt x="20537" y="26943"/>
                  </a:lnTo>
                  <a:lnTo>
                    <a:pt x="20054" y="29093"/>
                  </a:lnTo>
                  <a:lnTo>
                    <a:pt x="20054" y="29137"/>
                  </a:lnTo>
                  <a:lnTo>
                    <a:pt x="19967" y="31024"/>
                  </a:lnTo>
                  <a:lnTo>
                    <a:pt x="19001" y="35148"/>
                  </a:lnTo>
                  <a:lnTo>
                    <a:pt x="18957" y="35631"/>
                  </a:lnTo>
                  <a:lnTo>
                    <a:pt x="18957" y="35763"/>
                  </a:lnTo>
                  <a:lnTo>
                    <a:pt x="19045" y="35807"/>
                  </a:lnTo>
                  <a:lnTo>
                    <a:pt x="19835" y="36289"/>
                  </a:lnTo>
                  <a:lnTo>
                    <a:pt x="19879" y="36289"/>
                  </a:lnTo>
                  <a:lnTo>
                    <a:pt x="23872" y="37650"/>
                  </a:lnTo>
                  <a:lnTo>
                    <a:pt x="26636" y="38659"/>
                  </a:lnTo>
                  <a:lnTo>
                    <a:pt x="28216" y="39317"/>
                  </a:lnTo>
                  <a:lnTo>
                    <a:pt x="28830" y="39975"/>
                  </a:lnTo>
                  <a:lnTo>
                    <a:pt x="30410" y="42301"/>
                  </a:lnTo>
                  <a:lnTo>
                    <a:pt x="31507" y="43749"/>
                  </a:lnTo>
                  <a:lnTo>
                    <a:pt x="31551" y="43793"/>
                  </a:lnTo>
                  <a:lnTo>
                    <a:pt x="32209" y="44188"/>
                  </a:lnTo>
                  <a:lnTo>
                    <a:pt x="32209" y="44232"/>
                  </a:lnTo>
                  <a:lnTo>
                    <a:pt x="34359" y="45021"/>
                  </a:lnTo>
                  <a:lnTo>
                    <a:pt x="34403" y="45021"/>
                  </a:lnTo>
                  <a:lnTo>
                    <a:pt x="38221" y="45548"/>
                  </a:lnTo>
                  <a:lnTo>
                    <a:pt x="40766" y="45724"/>
                  </a:lnTo>
                  <a:lnTo>
                    <a:pt x="43969" y="46689"/>
                  </a:lnTo>
                  <a:lnTo>
                    <a:pt x="44759" y="46864"/>
                  </a:lnTo>
                  <a:lnTo>
                    <a:pt x="44847" y="46864"/>
                  </a:lnTo>
                  <a:lnTo>
                    <a:pt x="45768" y="46601"/>
                  </a:lnTo>
                  <a:lnTo>
                    <a:pt x="45812" y="46557"/>
                  </a:lnTo>
                  <a:lnTo>
                    <a:pt x="45856" y="46513"/>
                  </a:lnTo>
                  <a:lnTo>
                    <a:pt x="45900" y="46426"/>
                  </a:lnTo>
                  <a:lnTo>
                    <a:pt x="45856" y="46382"/>
                  </a:lnTo>
                  <a:lnTo>
                    <a:pt x="45856" y="46294"/>
                  </a:lnTo>
                  <a:lnTo>
                    <a:pt x="45812" y="46250"/>
                  </a:lnTo>
                  <a:lnTo>
                    <a:pt x="45681" y="46250"/>
                  </a:lnTo>
                  <a:lnTo>
                    <a:pt x="44759" y="46513"/>
                  </a:lnTo>
                  <a:lnTo>
                    <a:pt x="44057" y="46338"/>
                  </a:lnTo>
                  <a:lnTo>
                    <a:pt x="40854" y="45372"/>
                  </a:lnTo>
                  <a:lnTo>
                    <a:pt x="40810" y="45372"/>
                  </a:lnTo>
                  <a:lnTo>
                    <a:pt x="38265" y="45197"/>
                  </a:lnTo>
                  <a:lnTo>
                    <a:pt x="34491" y="44670"/>
                  </a:lnTo>
                  <a:lnTo>
                    <a:pt x="32385" y="43881"/>
                  </a:lnTo>
                  <a:lnTo>
                    <a:pt x="31770" y="43486"/>
                  </a:lnTo>
                  <a:lnTo>
                    <a:pt x="30717" y="42081"/>
                  </a:lnTo>
                  <a:lnTo>
                    <a:pt x="29094" y="39756"/>
                  </a:lnTo>
                  <a:lnTo>
                    <a:pt x="29094" y="39712"/>
                  </a:lnTo>
                  <a:lnTo>
                    <a:pt x="28435" y="39010"/>
                  </a:lnTo>
                  <a:lnTo>
                    <a:pt x="28392" y="38966"/>
                  </a:lnTo>
                  <a:lnTo>
                    <a:pt x="26768" y="38352"/>
                  </a:lnTo>
                  <a:lnTo>
                    <a:pt x="24004" y="37299"/>
                  </a:lnTo>
                  <a:lnTo>
                    <a:pt x="20010" y="35982"/>
                  </a:lnTo>
                  <a:lnTo>
                    <a:pt x="19308" y="35587"/>
                  </a:lnTo>
                  <a:lnTo>
                    <a:pt x="19352" y="35192"/>
                  </a:lnTo>
                  <a:lnTo>
                    <a:pt x="20274" y="31111"/>
                  </a:lnTo>
                  <a:lnTo>
                    <a:pt x="20318" y="31068"/>
                  </a:lnTo>
                  <a:lnTo>
                    <a:pt x="20405" y="29137"/>
                  </a:lnTo>
                  <a:lnTo>
                    <a:pt x="20888" y="26987"/>
                  </a:lnTo>
                  <a:lnTo>
                    <a:pt x="20888" y="26943"/>
                  </a:lnTo>
                  <a:lnTo>
                    <a:pt x="21064" y="24354"/>
                  </a:lnTo>
                  <a:lnTo>
                    <a:pt x="21327" y="21984"/>
                  </a:lnTo>
                  <a:lnTo>
                    <a:pt x="21897" y="19834"/>
                  </a:lnTo>
                  <a:lnTo>
                    <a:pt x="22468" y="17728"/>
                  </a:lnTo>
                  <a:lnTo>
                    <a:pt x="22468" y="17684"/>
                  </a:lnTo>
                  <a:lnTo>
                    <a:pt x="22380" y="16455"/>
                  </a:lnTo>
                  <a:lnTo>
                    <a:pt x="22336" y="16411"/>
                  </a:lnTo>
                  <a:lnTo>
                    <a:pt x="21809" y="14963"/>
                  </a:lnTo>
                  <a:lnTo>
                    <a:pt x="21809" y="14920"/>
                  </a:lnTo>
                  <a:lnTo>
                    <a:pt x="19528" y="11453"/>
                  </a:lnTo>
                  <a:lnTo>
                    <a:pt x="19484" y="11365"/>
                  </a:lnTo>
                  <a:lnTo>
                    <a:pt x="19396" y="11365"/>
                  </a:lnTo>
                  <a:lnTo>
                    <a:pt x="18431" y="11234"/>
                  </a:lnTo>
                  <a:lnTo>
                    <a:pt x="18387" y="11234"/>
                  </a:lnTo>
                  <a:lnTo>
                    <a:pt x="17202" y="11541"/>
                  </a:lnTo>
                  <a:lnTo>
                    <a:pt x="17158" y="11541"/>
                  </a:lnTo>
                  <a:lnTo>
                    <a:pt x="15008" y="12594"/>
                  </a:lnTo>
                  <a:lnTo>
                    <a:pt x="11892" y="13471"/>
                  </a:lnTo>
                  <a:lnTo>
                    <a:pt x="10664" y="13559"/>
                  </a:lnTo>
                  <a:lnTo>
                    <a:pt x="7943" y="13252"/>
                  </a:lnTo>
                  <a:lnTo>
                    <a:pt x="5354" y="12550"/>
                  </a:lnTo>
                  <a:lnTo>
                    <a:pt x="2897" y="11497"/>
                  </a:lnTo>
                  <a:lnTo>
                    <a:pt x="484" y="10575"/>
                  </a:lnTo>
                  <a:lnTo>
                    <a:pt x="1712" y="8732"/>
                  </a:lnTo>
                  <a:lnTo>
                    <a:pt x="4345" y="5003"/>
                  </a:lnTo>
                  <a:lnTo>
                    <a:pt x="5530" y="2852"/>
                  </a:lnTo>
                  <a:lnTo>
                    <a:pt x="7066" y="264"/>
                  </a:lnTo>
                  <a:lnTo>
                    <a:pt x="7066" y="176"/>
                  </a:lnTo>
                  <a:lnTo>
                    <a:pt x="7066" y="132"/>
                  </a:lnTo>
                  <a:lnTo>
                    <a:pt x="7066" y="44"/>
                  </a:lnTo>
                  <a:lnTo>
                    <a:pt x="6978"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8" name="Google Shape;7268;p166"/>
            <p:cNvSpPr/>
            <p:nvPr/>
          </p:nvSpPr>
          <p:spPr>
            <a:xfrm>
              <a:off x="5247075" y="3384600"/>
              <a:ext cx="1963675" cy="1351550"/>
            </a:xfrm>
            <a:custGeom>
              <a:rect b="b" l="l" r="r" t="t"/>
              <a:pathLst>
                <a:path extrusionOk="0" h="54062" w="78547">
                  <a:moveTo>
                    <a:pt x="38396" y="1"/>
                  </a:moveTo>
                  <a:lnTo>
                    <a:pt x="38308" y="44"/>
                  </a:lnTo>
                  <a:lnTo>
                    <a:pt x="36246" y="1361"/>
                  </a:lnTo>
                  <a:lnTo>
                    <a:pt x="36246" y="1405"/>
                  </a:lnTo>
                  <a:lnTo>
                    <a:pt x="35675" y="1887"/>
                  </a:lnTo>
                  <a:lnTo>
                    <a:pt x="35631" y="1931"/>
                  </a:lnTo>
                  <a:lnTo>
                    <a:pt x="34447" y="4564"/>
                  </a:lnTo>
                  <a:lnTo>
                    <a:pt x="33262" y="7460"/>
                  </a:lnTo>
                  <a:lnTo>
                    <a:pt x="32823" y="8557"/>
                  </a:lnTo>
                  <a:lnTo>
                    <a:pt x="31638" y="8996"/>
                  </a:lnTo>
                  <a:lnTo>
                    <a:pt x="31594" y="8996"/>
                  </a:lnTo>
                  <a:lnTo>
                    <a:pt x="30059" y="9917"/>
                  </a:lnTo>
                  <a:lnTo>
                    <a:pt x="30015" y="9961"/>
                  </a:lnTo>
                  <a:lnTo>
                    <a:pt x="28962" y="10795"/>
                  </a:lnTo>
                  <a:lnTo>
                    <a:pt x="28962" y="10839"/>
                  </a:lnTo>
                  <a:lnTo>
                    <a:pt x="28260" y="11804"/>
                  </a:lnTo>
                  <a:lnTo>
                    <a:pt x="28260" y="11848"/>
                  </a:lnTo>
                  <a:lnTo>
                    <a:pt x="27250" y="13867"/>
                  </a:lnTo>
                  <a:lnTo>
                    <a:pt x="27250" y="13954"/>
                  </a:lnTo>
                  <a:lnTo>
                    <a:pt x="27338" y="16280"/>
                  </a:lnTo>
                  <a:lnTo>
                    <a:pt x="27338" y="18123"/>
                  </a:lnTo>
                  <a:lnTo>
                    <a:pt x="27031" y="18913"/>
                  </a:lnTo>
                  <a:lnTo>
                    <a:pt x="26768" y="19132"/>
                  </a:lnTo>
                  <a:lnTo>
                    <a:pt x="26460" y="19220"/>
                  </a:lnTo>
                  <a:lnTo>
                    <a:pt x="24749" y="18562"/>
                  </a:lnTo>
                  <a:lnTo>
                    <a:pt x="22467" y="18123"/>
                  </a:lnTo>
                  <a:lnTo>
                    <a:pt x="20273" y="17991"/>
                  </a:lnTo>
                  <a:lnTo>
                    <a:pt x="20229" y="17991"/>
                  </a:lnTo>
                  <a:lnTo>
                    <a:pt x="19483" y="18123"/>
                  </a:lnTo>
                  <a:lnTo>
                    <a:pt x="19396" y="18167"/>
                  </a:lnTo>
                  <a:lnTo>
                    <a:pt x="18650" y="18694"/>
                  </a:lnTo>
                  <a:lnTo>
                    <a:pt x="18035" y="18474"/>
                  </a:lnTo>
                  <a:lnTo>
                    <a:pt x="17948" y="18474"/>
                  </a:lnTo>
                  <a:lnTo>
                    <a:pt x="17246" y="18562"/>
                  </a:lnTo>
                  <a:lnTo>
                    <a:pt x="17202" y="18606"/>
                  </a:lnTo>
                  <a:lnTo>
                    <a:pt x="16368" y="19088"/>
                  </a:lnTo>
                  <a:lnTo>
                    <a:pt x="16324" y="19132"/>
                  </a:lnTo>
                  <a:lnTo>
                    <a:pt x="15622" y="19834"/>
                  </a:lnTo>
                  <a:lnTo>
                    <a:pt x="15578" y="19878"/>
                  </a:lnTo>
                  <a:lnTo>
                    <a:pt x="13647" y="23828"/>
                  </a:lnTo>
                  <a:lnTo>
                    <a:pt x="12287" y="26241"/>
                  </a:lnTo>
                  <a:lnTo>
                    <a:pt x="11541" y="27426"/>
                  </a:lnTo>
                  <a:lnTo>
                    <a:pt x="11541" y="27470"/>
                  </a:lnTo>
                  <a:lnTo>
                    <a:pt x="11190" y="28523"/>
                  </a:lnTo>
                  <a:lnTo>
                    <a:pt x="11190" y="28567"/>
                  </a:lnTo>
                  <a:lnTo>
                    <a:pt x="10620" y="31550"/>
                  </a:lnTo>
                  <a:lnTo>
                    <a:pt x="10620" y="31594"/>
                  </a:lnTo>
                  <a:lnTo>
                    <a:pt x="10620" y="32735"/>
                  </a:lnTo>
                  <a:lnTo>
                    <a:pt x="10532" y="33393"/>
                  </a:lnTo>
                  <a:lnTo>
                    <a:pt x="9566" y="35105"/>
                  </a:lnTo>
                  <a:lnTo>
                    <a:pt x="7943" y="37299"/>
                  </a:lnTo>
                  <a:lnTo>
                    <a:pt x="6978" y="39142"/>
                  </a:lnTo>
                  <a:lnTo>
                    <a:pt x="6144" y="41072"/>
                  </a:lnTo>
                  <a:lnTo>
                    <a:pt x="5924" y="42213"/>
                  </a:lnTo>
                  <a:lnTo>
                    <a:pt x="5793" y="42301"/>
                  </a:lnTo>
                  <a:lnTo>
                    <a:pt x="5617" y="42257"/>
                  </a:lnTo>
                  <a:lnTo>
                    <a:pt x="5486" y="42213"/>
                  </a:lnTo>
                  <a:lnTo>
                    <a:pt x="4125" y="42652"/>
                  </a:lnTo>
                  <a:lnTo>
                    <a:pt x="2282" y="43486"/>
                  </a:lnTo>
                  <a:lnTo>
                    <a:pt x="2238" y="43530"/>
                  </a:lnTo>
                  <a:lnTo>
                    <a:pt x="1317" y="44451"/>
                  </a:lnTo>
                  <a:lnTo>
                    <a:pt x="1273" y="44495"/>
                  </a:lnTo>
                  <a:lnTo>
                    <a:pt x="439" y="45899"/>
                  </a:lnTo>
                  <a:lnTo>
                    <a:pt x="439" y="45943"/>
                  </a:lnTo>
                  <a:lnTo>
                    <a:pt x="176" y="46909"/>
                  </a:lnTo>
                  <a:lnTo>
                    <a:pt x="176" y="46952"/>
                  </a:lnTo>
                  <a:lnTo>
                    <a:pt x="0" y="48488"/>
                  </a:lnTo>
                  <a:lnTo>
                    <a:pt x="44" y="48576"/>
                  </a:lnTo>
                  <a:lnTo>
                    <a:pt x="790" y="49892"/>
                  </a:lnTo>
                  <a:lnTo>
                    <a:pt x="1887" y="51253"/>
                  </a:lnTo>
                  <a:lnTo>
                    <a:pt x="1887" y="51297"/>
                  </a:lnTo>
                  <a:lnTo>
                    <a:pt x="2238" y="51604"/>
                  </a:lnTo>
                  <a:lnTo>
                    <a:pt x="2370" y="51648"/>
                  </a:lnTo>
                  <a:lnTo>
                    <a:pt x="5442" y="51735"/>
                  </a:lnTo>
                  <a:lnTo>
                    <a:pt x="8733" y="51867"/>
                  </a:lnTo>
                  <a:lnTo>
                    <a:pt x="11804" y="52613"/>
                  </a:lnTo>
                  <a:lnTo>
                    <a:pt x="14920" y="54017"/>
                  </a:lnTo>
                  <a:lnTo>
                    <a:pt x="15008" y="54017"/>
                  </a:lnTo>
                  <a:lnTo>
                    <a:pt x="15490" y="54061"/>
                  </a:lnTo>
                  <a:lnTo>
                    <a:pt x="15578" y="54061"/>
                  </a:lnTo>
                  <a:lnTo>
                    <a:pt x="18035" y="53271"/>
                  </a:lnTo>
                  <a:lnTo>
                    <a:pt x="19659" y="52789"/>
                  </a:lnTo>
                  <a:lnTo>
                    <a:pt x="21239" y="52262"/>
                  </a:lnTo>
                  <a:lnTo>
                    <a:pt x="22818" y="51692"/>
                  </a:lnTo>
                  <a:lnTo>
                    <a:pt x="24354" y="51077"/>
                  </a:lnTo>
                  <a:lnTo>
                    <a:pt x="25100" y="50726"/>
                  </a:lnTo>
                  <a:lnTo>
                    <a:pt x="25846" y="50331"/>
                  </a:lnTo>
                  <a:lnTo>
                    <a:pt x="26548" y="49980"/>
                  </a:lnTo>
                  <a:lnTo>
                    <a:pt x="27294" y="49541"/>
                  </a:lnTo>
                  <a:lnTo>
                    <a:pt x="27952" y="49103"/>
                  </a:lnTo>
                  <a:lnTo>
                    <a:pt x="28654" y="48620"/>
                  </a:lnTo>
                  <a:lnTo>
                    <a:pt x="29313" y="48137"/>
                  </a:lnTo>
                  <a:lnTo>
                    <a:pt x="29927" y="47567"/>
                  </a:lnTo>
                  <a:lnTo>
                    <a:pt x="30805" y="47172"/>
                  </a:lnTo>
                  <a:lnTo>
                    <a:pt x="31814" y="46996"/>
                  </a:lnTo>
                  <a:lnTo>
                    <a:pt x="34271" y="46909"/>
                  </a:lnTo>
                  <a:lnTo>
                    <a:pt x="36509" y="46821"/>
                  </a:lnTo>
                  <a:lnTo>
                    <a:pt x="36553" y="46821"/>
                  </a:lnTo>
                  <a:lnTo>
                    <a:pt x="37167" y="46645"/>
                  </a:lnTo>
                  <a:lnTo>
                    <a:pt x="37211" y="46601"/>
                  </a:lnTo>
                  <a:lnTo>
                    <a:pt x="37869" y="46206"/>
                  </a:lnTo>
                  <a:lnTo>
                    <a:pt x="37913" y="46206"/>
                  </a:lnTo>
                  <a:lnTo>
                    <a:pt x="39625" y="44539"/>
                  </a:lnTo>
                  <a:lnTo>
                    <a:pt x="39976" y="43925"/>
                  </a:lnTo>
                  <a:lnTo>
                    <a:pt x="40020" y="43881"/>
                  </a:lnTo>
                  <a:lnTo>
                    <a:pt x="40634" y="41292"/>
                  </a:lnTo>
                  <a:lnTo>
                    <a:pt x="40941" y="40897"/>
                  </a:lnTo>
                  <a:lnTo>
                    <a:pt x="42740" y="39668"/>
                  </a:lnTo>
                  <a:lnTo>
                    <a:pt x="42828" y="39624"/>
                  </a:lnTo>
                  <a:lnTo>
                    <a:pt x="42828" y="39493"/>
                  </a:lnTo>
                  <a:lnTo>
                    <a:pt x="42784" y="39405"/>
                  </a:lnTo>
                  <a:lnTo>
                    <a:pt x="42740" y="39361"/>
                  </a:lnTo>
                  <a:lnTo>
                    <a:pt x="42082" y="39142"/>
                  </a:lnTo>
                  <a:lnTo>
                    <a:pt x="41994" y="39142"/>
                  </a:lnTo>
                  <a:lnTo>
                    <a:pt x="40063" y="39230"/>
                  </a:lnTo>
                  <a:lnTo>
                    <a:pt x="38089" y="39581"/>
                  </a:lnTo>
                  <a:lnTo>
                    <a:pt x="36114" y="39493"/>
                  </a:lnTo>
                  <a:lnTo>
                    <a:pt x="35149" y="39361"/>
                  </a:lnTo>
                  <a:lnTo>
                    <a:pt x="32955" y="38220"/>
                  </a:lnTo>
                  <a:lnTo>
                    <a:pt x="32297" y="37781"/>
                  </a:lnTo>
                  <a:lnTo>
                    <a:pt x="31858" y="35544"/>
                  </a:lnTo>
                  <a:lnTo>
                    <a:pt x="31463" y="32823"/>
                  </a:lnTo>
                  <a:lnTo>
                    <a:pt x="31463" y="32779"/>
                  </a:lnTo>
                  <a:lnTo>
                    <a:pt x="31156" y="31638"/>
                  </a:lnTo>
                  <a:lnTo>
                    <a:pt x="31156" y="31550"/>
                  </a:lnTo>
                  <a:lnTo>
                    <a:pt x="28962" y="28479"/>
                  </a:lnTo>
                  <a:lnTo>
                    <a:pt x="26724" y="25451"/>
                  </a:lnTo>
                  <a:lnTo>
                    <a:pt x="25978" y="24486"/>
                  </a:lnTo>
                  <a:lnTo>
                    <a:pt x="27601" y="21326"/>
                  </a:lnTo>
                  <a:lnTo>
                    <a:pt x="28523" y="19659"/>
                  </a:lnTo>
                  <a:lnTo>
                    <a:pt x="28874" y="19308"/>
                  </a:lnTo>
                  <a:lnTo>
                    <a:pt x="30103" y="18737"/>
                  </a:lnTo>
                  <a:lnTo>
                    <a:pt x="31287" y="18606"/>
                  </a:lnTo>
                  <a:lnTo>
                    <a:pt x="32867" y="18781"/>
                  </a:lnTo>
                  <a:lnTo>
                    <a:pt x="37299" y="19747"/>
                  </a:lnTo>
                  <a:lnTo>
                    <a:pt x="38747" y="20054"/>
                  </a:lnTo>
                  <a:lnTo>
                    <a:pt x="38835" y="20054"/>
                  </a:lnTo>
                  <a:lnTo>
                    <a:pt x="39712" y="19966"/>
                  </a:lnTo>
                  <a:lnTo>
                    <a:pt x="39756" y="19966"/>
                  </a:lnTo>
                  <a:lnTo>
                    <a:pt x="42082" y="18869"/>
                  </a:lnTo>
                  <a:lnTo>
                    <a:pt x="45197" y="18781"/>
                  </a:lnTo>
                  <a:lnTo>
                    <a:pt x="48357" y="17948"/>
                  </a:lnTo>
                  <a:lnTo>
                    <a:pt x="50419" y="17245"/>
                  </a:lnTo>
                  <a:lnTo>
                    <a:pt x="50463" y="17245"/>
                  </a:lnTo>
                  <a:lnTo>
                    <a:pt x="51428" y="16543"/>
                  </a:lnTo>
                  <a:lnTo>
                    <a:pt x="52174" y="18606"/>
                  </a:lnTo>
                  <a:lnTo>
                    <a:pt x="51648" y="21853"/>
                  </a:lnTo>
                  <a:lnTo>
                    <a:pt x="51297" y="25056"/>
                  </a:lnTo>
                  <a:lnTo>
                    <a:pt x="51165" y="27689"/>
                  </a:lnTo>
                  <a:lnTo>
                    <a:pt x="50551" y="31463"/>
                  </a:lnTo>
                  <a:lnTo>
                    <a:pt x="49893" y="33569"/>
                  </a:lnTo>
                  <a:lnTo>
                    <a:pt x="49893" y="33613"/>
                  </a:lnTo>
                  <a:lnTo>
                    <a:pt x="49717" y="36114"/>
                  </a:lnTo>
                  <a:lnTo>
                    <a:pt x="49717" y="37430"/>
                  </a:lnTo>
                  <a:lnTo>
                    <a:pt x="49761" y="37518"/>
                  </a:lnTo>
                  <a:lnTo>
                    <a:pt x="49980" y="37825"/>
                  </a:lnTo>
                  <a:lnTo>
                    <a:pt x="50112" y="37913"/>
                  </a:lnTo>
                  <a:lnTo>
                    <a:pt x="51034" y="38045"/>
                  </a:lnTo>
                  <a:lnTo>
                    <a:pt x="52833" y="39142"/>
                  </a:lnTo>
                  <a:lnTo>
                    <a:pt x="55992" y="40765"/>
                  </a:lnTo>
                  <a:lnTo>
                    <a:pt x="56036" y="40765"/>
                  </a:lnTo>
                  <a:lnTo>
                    <a:pt x="59415" y="41775"/>
                  </a:lnTo>
                  <a:lnTo>
                    <a:pt x="61214" y="42433"/>
                  </a:lnTo>
                  <a:lnTo>
                    <a:pt x="62662" y="44188"/>
                  </a:lnTo>
                  <a:lnTo>
                    <a:pt x="63934" y="45987"/>
                  </a:lnTo>
                  <a:lnTo>
                    <a:pt x="64593" y="46821"/>
                  </a:lnTo>
                  <a:lnTo>
                    <a:pt x="64680" y="46865"/>
                  </a:lnTo>
                  <a:lnTo>
                    <a:pt x="65865" y="47435"/>
                  </a:lnTo>
                  <a:lnTo>
                    <a:pt x="67971" y="48181"/>
                  </a:lnTo>
                  <a:lnTo>
                    <a:pt x="68015" y="48225"/>
                  </a:lnTo>
                  <a:lnTo>
                    <a:pt x="72052" y="48708"/>
                  </a:lnTo>
                  <a:lnTo>
                    <a:pt x="73983" y="48752"/>
                  </a:lnTo>
                  <a:lnTo>
                    <a:pt x="74905" y="48839"/>
                  </a:lnTo>
                  <a:lnTo>
                    <a:pt x="76879" y="49454"/>
                  </a:lnTo>
                  <a:lnTo>
                    <a:pt x="76923" y="49454"/>
                  </a:lnTo>
                  <a:lnTo>
                    <a:pt x="77537" y="49541"/>
                  </a:lnTo>
                  <a:lnTo>
                    <a:pt x="77625" y="49541"/>
                  </a:lnTo>
                  <a:lnTo>
                    <a:pt x="78415" y="49278"/>
                  </a:lnTo>
                  <a:lnTo>
                    <a:pt x="78503" y="49234"/>
                  </a:lnTo>
                  <a:lnTo>
                    <a:pt x="78547" y="49190"/>
                  </a:lnTo>
                  <a:lnTo>
                    <a:pt x="78547" y="49146"/>
                  </a:lnTo>
                  <a:lnTo>
                    <a:pt x="78547" y="49059"/>
                  </a:lnTo>
                  <a:lnTo>
                    <a:pt x="78503" y="49015"/>
                  </a:lnTo>
                  <a:lnTo>
                    <a:pt x="78459" y="48971"/>
                  </a:lnTo>
                  <a:lnTo>
                    <a:pt x="78371" y="48927"/>
                  </a:lnTo>
                  <a:lnTo>
                    <a:pt x="78327" y="48927"/>
                  </a:lnTo>
                  <a:lnTo>
                    <a:pt x="77537" y="49190"/>
                  </a:lnTo>
                  <a:lnTo>
                    <a:pt x="76967" y="49103"/>
                  </a:lnTo>
                  <a:lnTo>
                    <a:pt x="74992" y="48532"/>
                  </a:lnTo>
                  <a:lnTo>
                    <a:pt x="74948" y="48532"/>
                  </a:lnTo>
                  <a:lnTo>
                    <a:pt x="74027" y="48400"/>
                  </a:lnTo>
                  <a:lnTo>
                    <a:pt x="72052" y="48357"/>
                  </a:lnTo>
                  <a:lnTo>
                    <a:pt x="68103" y="47874"/>
                  </a:lnTo>
                  <a:lnTo>
                    <a:pt x="65997" y="47128"/>
                  </a:lnTo>
                  <a:lnTo>
                    <a:pt x="64856" y="46601"/>
                  </a:lnTo>
                  <a:lnTo>
                    <a:pt x="64198" y="45768"/>
                  </a:lnTo>
                  <a:lnTo>
                    <a:pt x="62925" y="43969"/>
                  </a:lnTo>
                  <a:lnTo>
                    <a:pt x="61477" y="42169"/>
                  </a:lnTo>
                  <a:lnTo>
                    <a:pt x="61389" y="42126"/>
                  </a:lnTo>
                  <a:lnTo>
                    <a:pt x="59546" y="41424"/>
                  </a:lnTo>
                  <a:lnTo>
                    <a:pt x="56168" y="40414"/>
                  </a:lnTo>
                  <a:lnTo>
                    <a:pt x="52964" y="38835"/>
                  </a:lnTo>
                  <a:lnTo>
                    <a:pt x="51165" y="37694"/>
                  </a:lnTo>
                  <a:lnTo>
                    <a:pt x="51121" y="37694"/>
                  </a:lnTo>
                  <a:lnTo>
                    <a:pt x="50244" y="37562"/>
                  </a:lnTo>
                  <a:lnTo>
                    <a:pt x="50068" y="37343"/>
                  </a:lnTo>
                  <a:lnTo>
                    <a:pt x="50068" y="36114"/>
                  </a:lnTo>
                  <a:lnTo>
                    <a:pt x="50244" y="33657"/>
                  </a:lnTo>
                  <a:lnTo>
                    <a:pt x="50902" y="31550"/>
                  </a:lnTo>
                  <a:lnTo>
                    <a:pt x="50902" y="31507"/>
                  </a:lnTo>
                  <a:lnTo>
                    <a:pt x="51516" y="27733"/>
                  </a:lnTo>
                  <a:lnTo>
                    <a:pt x="51648" y="25100"/>
                  </a:lnTo>
                  <a:lnTo>
                    <a:pt x="51999" y="21941"/>
                  </a:lnTo>
                  <a:lnTo>
                    <a:pt x="52525" y="18650"/>
                  </a:lnTo>
                  <a:lnTo>
                    <a:pt x="52525" y="18562"/>
                  </a:lnTo>
                  <a:lnTo>
                    <a:pt x="51648" y="16192"/>
                  </a:lnTo>
                  <a:lnTo>
                    <a:pt x="51604" y="16105"/>
                  </a:lnTo>
                  <a:lnTo>
                    <a:pt x="51560" y="16061"/>
                  </a:lnTo>
                  <a:lnTo>
                    <a:pt x="51472" y="16061"/>
                  </a:lnTo>
                  <a:lnTo>
                    <a:pt x="51385" y="16105"/>
                  </a:lnTo>
                  <a:lnTo>
                    <a:pt x="50244" y="16938"/>
                  </a:lnTo>
                  <a:lnTo>
                    <a:pt x="48269" y="17597"/>
                  </a:lnTo>
                  <a:lnTo>
                    <a:pt x="45154" y="18430"/>
                  </a:lnTo>
                  <a:lnTo>
                    <a:pt x="42038" y="18518"/>
                  </a:lnTo>
                  <a:lnTo>
                    <a:pt x="41950" y="18562"/>
                  </a:lnTo>
                  <a:lnTo>
                    <a:pt x="39668" y="19615"/>
                  </a:lnTo>
                  <a:lnTo>
                    <a:pt x="38791" y="19703"/>
                  </a:lnTo>
                  <a:lnTo>
                    <a:pt x="37343" y="19396"/>
                  </a:lnTo>
                  <a:lnTo>
                    <a:pt x="32955" y="18430"/>
                  </a:lnTo>
                  <a:lnTo>
                    <a:pt x="31287" y="18255"/>
                  </a:lnTo>
                  <a:lnTo>
                    <a:pt x="31243" y="18255"/>
                  </a:lnTo>
                  <a:lnTo>
                    <a:pt x="30015" y="18430"/>
                  </a:lnTo>
                  <a:lnTo>
                    <a:pt x="29971" y="18430"/>
                  </a:lnTo>
                  <a:lnTo>
                    <a:pt x="28698" y="19001"/>
                  </a:lnTo>
                  <a:lnTo>
                    <a:pt x="28654" y="19045"/>
                  </a:lnTo>
                  <a:lnTo>
                    <a:pt x="28260" y="19439"/>
                  </a:lnTo>
                  <a:lnTo>
                    <a:pt x="28260" y="19483"/>
                  </a:lnTo>
                  <a:lnTo>
                    <a:pt x="27294" y="21151"/>
                  </a:lnTo>
                  <a:lnTo>
                    <a:pt x="25627" y="24442"/>
                  </a:lnTo>
                  <a:lnTo>
                    <a:pt x="25583" y="24530"/>
                  </a:lnTo>
                  <a:lnTo>
                    <a:pt x="25627" y="24617"/>
                  </a:lnTo>
                  <a:lnTo>
                    <a:pt x="28698" y="28654"/>
                  </a:lnTo>
                  <a:lnTo>
                    <a:pt x="30849" y="31726"/>
                  </a:lnTo>
                  <a:lnTo>
                    <a:pt x="31156" y="32867"/>
                  </a:lnTo>
                  <a:lnTo>
                    <a:pt x="31507" y="35587"/>
                  </a:lnTo>
                  <a:lnTo>
                    <a:pt x="31946" y="37913"/>
                  </a:lnTo>
                  <a:lnTo>
                    <a:pt x="32033" y="38001"/>
                  </a:lnTo>
                  <a:lnTo>
                    <a:pt x="32779" y="38527"/>
                  </a:lnTo>
                  <a:lnTo>
                    <a:pt x="34973" y="39712"/>
                  </a:lnTo>
                  <a:lnTo>
                    <a:pt x="35061" y="39712"/>
                  </a:lnTo>
                  <a:lnTo>
                    <a:pt x="36070" y="39844"/>
                  </a:lnTo>
                  <a:lnTo>
                    <a:pt x="36114" y="39844"/>
                  </a:lnTo>
                  <a:lnTo>
                    <a:pt x="38089" y="39932"/>
                  </a:lnTo>
                  <a:lnTo>
                    <a:pt x="38133" y="39932"/>
                  </a:lnTo>
                  <a:lnTo>
                    <a:pt x="40107" y="39581"/>
                  </a:lnTo>
                  <a:lnTo>
                    <a:pt x="41994" y="39493"/>
                  </a:lnTo>
                  <a:lnTo>
                    <a:pt x="42257" y="39581"/>
                  </a:lnTo>
                  <a:lnTo>
                    <a:pt x="40722" y="40590"/>
                  </a:lnTo>
                  <a:lnTo>
                    <a:pt x="40678" y="40634"/>
                  </a:lnTo>
                  <a:lnTo>
                    <a:pt x="40327" y="41116"/>
                  </a:lnTo>
                  <a:lnTo>
                    <a:pt x="40327" y="41160"/>
                  </a:lnTo>
                  <a:lnTo>
                    <a:pt x="39668" y="43749"/>
                  </a:lnTo>
                  <a:lnTo>
                    <a:pt x="39361" y="44320"/>
                  </a:lnTo>
                  <a:lnTo>
                    <a:pt x="37694" y="45943"/>
                  </a:lnTo>
                  <a:lnTo>
                    <a:pt x="37080" y="46294"/>
                  </a:lnTo>
                  <a:lnTo>
                    <a:pt x="36465" y="46470"/>
                  </a:lnTo>
                  <a:lnTo>
                    <a:pt x="34271" y="46558"/>
                  </a:lnTo>
                  <a:lnTo>
                    <a:pt x="31814" y="46645"/>
                  </a:lnTo>
                  <a:lnTo>
                    <a:pt x="31770" y="46645"/>
                  </a:lnTo>
                  <a:lnTo>
                    <a:pt x="30717" y="46821"/>
                  </a:lnTo>
                  <a:lnTo>
                    <a:pt x="30673" y="46821"/>
                  </a:lnTo>
                  <a:lnTo>
                    <a:pt x="29751" y="47260"/>
                  </a:lnTo>
                  <a:lnTo>
                    <a:pt x="29708" y="47303"/>
                  </a:lnTo>
                  <a:lnTo>
                    <a:pt x="29093" y="47830"/>
                  </a:lnTo>
                  <a:lnTo>
                    <a:pt x="28435" y="48357"/>
                  </a:lnTo>
                  <a:lnTo>
                    <a:pt x="27777" y="48795"/>
                  </a:lnTo>
                  <a:lnTo>
                    <a:pt x="27119" y="49234"/>
                  </a:lnTo>
                  <a:lnTo>
                    <a:pt x="26417" y="49673"/>
                  </a:lnTo>
                  <a:lnTo>
                    <a:pt x="25671" y="50024"/>
                  </a:lnTo>
                  <a:lnTo>
                    <a:pt x="24179" y="50726"/>
                  </a:lnTo>
                  <a:lnTo>
                    <a:pt x="22643" y="51340"/>
                  </a:lnTo>
                  <a:lnTo>
                    <a:pt x="21107" y="51911"/>
                  </a:lnTo>
                  <a:lnTo>
                    <a:pt x="19527" y="52437"/>
                  </a:lnTo>
                  <a:lnTo>
                    <a:pt x="17948" y="52920"/>
                  </a:lnTo>
                  <a:lnTo>
                    <a:pt x="15490" y="53710"/>
                  </a:lnTo>
                  <a:lnTo>
                    <a:pt x="15052" y="53666"/>
                  </a:lnTo>
                  <a:lnTo>
                    <a:pt x="11936" y="52306"/>
                  </a:lnTo>
                  <a:lnTo>
                    <a:pt x="11892" y="52306"/>
                  </a:lnTo>
                  <a:lnTo>
                    <a:pt x="8820" y="51516"/>
                  </a:lnTo>
                  <a:lnTo>
                    <a:pt x="8777" y="51516"/>
                  </a:lnTo>
                  <a:lnTo>
                    <a:pt x="5486" y="51384"/>
                  </a:lnTo>
                  <a:lnTo>
                    <a:pt x="2414" y="51297"/>
                  </a:lnTo>
                  <a:lnTo>
                    <a:pt x="2151" y="51033"/>
                  </a:lnTo>
                  <a:lnTo>
                    <a:pt x="1054" y="49717"/>
                  </a:lnTo>
                  <a:lnTo>
                    <a:pt x="352" y="48488"/>
                  </a:lnTo>
                  <a:lnTo>
                    <a:pt x="483" y="46996"/>
                  </a:lnTo>
                  <a:lnTo>
                    <a:pt x="790" y="46075"/>
                  </a:lnTo>
                  <a:lnTo>
                    <a:pt x="1580" y="44715"/>
                  </a:lnTo>
                  <a:lnTo>
                    <a:pt x="2458" y="43793"/>
                  </a:lnTo>
                  <a:lnTo>
                    <a:pt x="4257" y="43003"/>
                  </a:lnTo>
                  <a:lnTo>
                    <a:pt x="5529" y="42608"/>
                  </a:lnTo>
                  <a:lnTo>
                    <a:pt x="5749" y="42696"/>
                  </a:lnTo>
                  <a:lnTo>
                    <a:pt x="5837" y="42696"/>
                  </a:lnTo>
                  <a:lnTo>
                    <a:pt x="5924" y="42652"/>
                  </a:lnTo>
                  <a:lnTo>
                    <a:pt x="6188" y="42433"/>
                  </a:lnTo>
                  <a:lnTo>
                    <a:pt x="6275" y="42345"/>
                  </a:lnTo>
                  <a:lnTo>
                    <a:pt x="6451" y="41160"/>
                  </a:lnTo>
                  <a:lnTo>
                    <a:pt x="7285" y="39317"/>
                  </a:lnTo>
                  <a:lnTo>
                    <a:pt x="8250" y="37474"/>
                  </a:lnTo>
                  <a:lnTo>
                    <a:pt x="9830" y="35324"/>
                  </a:lnTo>
                  <a:lnTo>
                    <a:pt x="9830" y="35280"/>
                  </a:lnTo>
                  <a:lnTo>
                    <a:pt x="10839" y="33525"/>
                  </a:lnTo>
                  <a:lnTo>
                    <a:pt x="10883" y="33481"/>
                  </a:lnTo>
                  <a:lnTo>
                    <a:pt x="10971" y="32779"/>
                  </a:lnTo>
                  <a:lnTo>
                    <a:pt x="10971" y="32735"/>
                  </a:lnTo>
                  <a:lnTo>
                    <a:pt x="10971" y="31594"/>
                  </a:lnTo>
                  <a:lnTo>
                    <a:pt x="11497" y="28654"/>
                  </a:lnTo>
                  <a:lnTo>
                    <a:pt x="11848" y="27601"/>
                  </a:lnTo>
                  <a:lnTo>
                    <a:pt x="12594" y="26460"/>
                  </a:lnTo>
                  <a:lnTo>
                    <a:pt x="13955" y="24003"/>
                  </a:lnTo>
                  <a:lnTo>
                    <a:pt x="15885" y="20054"/>
                  </a:lnTo>
                  <a:lnTo>
                    <a:pt x="16543" y="19396"/>
                  </a:lnTo>
                  <a:lnTo>
                    <a:pt x="17333" y="18913"/>
                  </a:lnTo>
                  <a:lnTo>
                    <a:pt x="17948" y="18825"/>
                  </a:lnTo>
                  <a:lnTo>
                    <a:pt x="18606" y="19045"/>
                  </a:lnTo>
                  <a:lnTo>
                    <a:pt x="18781" y="19045"/>
                  </a:lnTo>
                  <a:lnTo>
                    <a:pt x="19571" y="18474"/>
                  </a:lnTo>
                  <a:lnTo>
                    <a:pt x="20273" y="18342"/>
                  </a:lnTo>
                  <a:lnTo>
                    <a:pt x="22423" y="18474"/>
                  </a:lnTo>
                  <a:lnTo>
                    <a:pt x="24661" y="18869"/>
                  </a:lnTo>
                  <a:lnTo>
                    <a:pt x="26373" y="19571"/>
                  </a:lnTo>
                  <a:lnTo>
                    <a:pt x="26504" y="19571"/>
                  </a:lnTo>
                  <a:lnTo>
                    <a:pt x="26899" y="19483"/>
                  </a:lnTo>
                  <a:lnTo>
                    <a:pt x="26987" y="19439"/>
                  </a:lnTo>
                  <a:lnTo>
                    <a:pt x="27294" y="19132"/>
                  </a:lnTo>
                  <a:lnTo>
                    <a:pt x="27338" y="19045"/>
                  </a:lnTo>
                  <a:lnTo>
                    <a:pt x="27645" y="18211"/>
                  </a:lnTo>
                  <a:lnTo>
                    <a:pt x="27689" y="18167"/>
                  </a:lnTo>
                  <a:lnTo>
                    <a:pt x="27689" y="16236"/>
                  </a:lnTo>
                  <a:lnTo>
                    <a:pt x="27601" y="13998"/>
                  </a:lnTo>
                  <a:lnTo>
                    <a:pt x="28567" y="12024"/>
                  </a:lnTo>
                  <a:lnTo>
                    <a:pt x="29225" y="11058"/>
                  </a:lnTo>
                  <a:lnTo>
                    <a:pt x="30234" y="10225"/>
                  </a:lnTo>
                  <a:lnTo>
                    <a:pt x="31770" y="9303"/>
                  </a:lnTo>
                  <a:lnTo>
                    <a:pt x="33043" y="8864"/>
                  </a:lnTo>
                  <a:lnTo>
                    <a:pt x="33086" y="8820"/>
                  </a:lnTo>
                  <a:lnTo>
                    <a:pt x="33130" y="8733"/>
                  </a:lnTo>
                  <a:lnTo>
                    <a:pt x="33569" y="7592"/>
                  </a:lnTo>
                  <a:lnTo>
                    <a:pt x="34754" y="4696"/>
                  </a:lnTo>
                  <a:lnTo>
                    <a:pt x="35939" y="2107"/>
                  </a:lnTo>
                  <a:lnTo>
                    <a:pt x="36465" y="1668"/>
                  </a:lnTo>
                  <a:lnTo>
                    <a:pt x="38528" y="308"/>
                  </a:lnTo>
                  <a:lnTo>
                    <a:pt x="38571" y="264"/>
                  </a:lnTo>
                  <a:lnTo>
                    <a:pt x="38615" y="220"/>
                  </a:lnTo>
                  <a:lnTo>
                    <a:pt x="38615" y="132"/>
                  </a:lnTo>
                  <a:lnTo>
                    <a:pt x="38571" y="88"/>
                  </a:lnTo>
                  <a:lnTo>
                    <a:pt x="38528" y="44"/>
                  </a:lnTo>
                  <a:lnTo>
                    <a:pt x="38440"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9" name="Google Shape;7269;p166"/>
            <p:cNvSpPr/>
            <p:nvPr/>
          </p:nvSpPr>
          <p:spPr>
            <a:xfrm>
              <a:off x="5232825" y="3337425"/>
              <a:ext cx="2084350" cy="1428325"/>
            </a:xfrm>
            <a:custGeom>
              <a:rect b="b" l="l" r="r" t="t"/>
              <a:pathLst>
                <a:path extrusionOk="0" h="57133" w="83374">
                  <a:moveTo>
                    <a:pt x="36816" y="1"/>
                  </a:moveTo>
                  <a:lnTo>
                    <a:pt x="34402" y="1361"/>
                  </a:lnTo>
                  <a:lnTo>
                    <a:pt x="33261" y="2151"/>
                  </a:lnTo>
                  <a:lnTo>
                    <a:pt x="33218" y="2151"/>
                  </a:lnTo>
                  <a:lnTo>
                    <a:pt x="32121" y="3204"/>
                  </a:lnTo>
                  <a:lnTo>
                    <a:pt x="30673" y="4959"/>
                  </a:lnTo>
                  <a:lnTo>
                    <a:pt x="28961" y="6802"/>
                  </a:lnTo>
                  <a:lnTo>
                    <a:pt x="28917" y="6890"/>
                  </a:lnTo>
                  <a:lnTo>
                    <a:pt x="27689" y="10356"/>
                  </a:lnTo>
                  <a:lnTo>
                    <a:pt x="25187" y="12989"/>
                  </a:lnTo>
                  <a:lnTo>
                    <a:pt x="24178" y="14086"/>
                  </a:lnTo>
                  <a:lnTo>
                    <a:pt x="23696" y="14437"/>
                  </a:lnTo>
                  <a:lnTo>
                    <a:pt x="21458" y="15359"/>
                  </a:lnTo>
                  <a:lnTo>
                    <a:pt x="20317" y="15798"/>
                  </a:lnTo>
                  <a:lnTo>
                    <a:pt x="20273" y="15798"/>
                  </a:lnTo>
                  <a:lnTo>
                    <a:pt x="19176" y="16368"/>
                  </a:lnTo>
                  <a:lnTo>
                    <a:pt x="17377" y="17553"/>
                  </a:lnTo>
                  <a:lnTo>
                    <a:pt x="17333" y="17597"/>
                  </a:lnTo>
                  <a:lnTo>
                    <a:pt x="16236" y="18957"/>
                  </a:lnTo>
                  <a:lnTo>
                    <a:pt x="14612" y="21458"/>
                  </a:lnTo>
                  <a:lnTo>
                    <a:pt x="13515" y="23433"/>
                  </a:lnTo>
                  <a:lnTo>
                    <a:pt x="12023" y="26153"/>
                  </a:lnTo>
                  <a:lnTo>
                    <a:pt x="10926" y="28347"/>
                  </a:lnTo>
                  <a:lnTo>
                    <a:pt x="10926" y="28391"/>
                  </a:lnTo>
                  <a:lnTo>
                    <a:pt x="10444" y="30366"/>
                  </a:lnTo>
                  <a:lnTo>
                    <a:pt x="10400" y="30410"/>
                  </a:lnTo>
                  <a:lnTo>
                    <a:pt x="10224" y="32779"/>
                  </a:lnTo>
                  <a:lnTo>
                    <a:pt x="10224" y="32823"/>
                  </a:lnTo>
                  <a:lnTo>
                    <a:pt x="10268" y="34271"/>
                  </a:lnTo>
                  <a:lnTo>
                    <a:pt x="10180" y="35105"/>
                  </a:lnTo>
                  <a:lnTo>
                    <a:pt x="9478" y="36465"/>
                  </a:lnTo>
                  <a:lnTo>
                    <a:pt x="7942" y="38484"/>
                  </a:lnTo>
                  <a:lnTo>
                    <a:pt x="7899" y="38528"/>
                  </a:lnTo>
                  <a:lnTo>
                    <a:pt x="6889" y="40283"/>
                  </a:lnTo>
                  <a:lnTo>
                    <a:pt x="6143" y="42038"/>
                  </a:lnTo>
                  <a:lnTo>
                    <a:pt x="5617" y="42872"/>
                  </a:lnTo>
                  <a:lnTo>
                    <a:pt x="2633" y="44451"/>
                  </a:lnTo>
                  <a:lnTo>
                    <a:pt x="2589" y="44495"/>
                  </a:lnTo>
                  <a:lnTo>
                    <a:pt x="965" y="46558"/>
                  </a:lnTo>
                  <a:lnTo>
                    <a:pt x="965" y="46602"/>
                  </a:lnTo>
                  <a:lnTo>
                    <a:pt x="307" y="47874"/>
                  </a:lnTo>
                  <a:lnTo>
                    <a:pt x="307" y="47918"/>
                  </a:lnTo>
                  <a:lnTo>
                    <a:pt x="0" y="50112"/>
                  </a:lnTo>
                  <a:lnTo>
                    <a:pt x="0" y="50990"/>
                  </a:lnTo>
                  <a:lnTo>
                    <a:pt x="44" y="51077"/>
                  </a:lnTo>
                  <a:lnTo>
                    <a:pt x="2326" y="53930"/>
                  </a:lnTo>
                  <a:lnTo>
                    <a:pt x="3379" y="55597"/>
                  </a:lnTo>
                  <a:lnTo>
                    <a:pt x="3423" y="55641"/>
                  </a:lnTo>
                  <a:lnTo>
                    <a:pt x="3686" y="55904"/>
                  </a:lnTo>
                  <a:lnTo>
                    <a:pt x="3774" y="55948"/>
                  </a:lnTo>
                  <a:lnTo>
                    <a:pt x="7153" y="56519"/>
                  </a:lnTo>
                  <a:lnTo>
                    <a:pt x="10400" y="56957"/>
                  </a:lnTo>
                  <a:lnTo>
                    <a:pt x="11628" y="57133"/>
                  </a:lnTo>
                  <a:lnTo>
                    <a:pt x="11672" y="57133"/>
                  </a:lnTo>
                  <a:lnTo>
                    <a:pt x="15709" y="56387"/>
                  </a:lnTo>
                  <a:lnTo>
                    <a:pt x="17421" y="56080"/>
                  </a:lnTo>
                  <a:lnTo>
                    <a:pt x="17421" y="56036"/>
                  </a:lnTo>
                  <a:lnTo>
                    <a:pt x="19483" y="55421"/>
                  </a:lnTo>
                  <a:lnTo>
                    <a:pt x="21282" y="55070"/>
                  </a:lnTo>
                  <a:lnTo>
                    <a:pt x="22818" y="55070"/>
                  </a:lnTo>
                  <a:lnTo>
                    <a:pt x="24398" y="55334"/>
                  </a:lnTo>
                  <a:lnTo>
                    <a:pt x="24442" y="55334"/>
                  </a:lnTo>
                  <a:lnTo>
                    <a:pt x="27952" y="54807"/>
                  </a:lnTo>
                  <a:lnTo>
                    <a:pt x="28084" y="54719"/>
                  </a:lnTo>
                  <a:lnTo>
                    <a:pt x="28610" y="54193"/>
                  </a:lnTo>
                  <a:lnTo>
                    <a:pt x="28654" y="54193"/>
                  </a:lnTo>
                  <a:lnTo>
                    <a:pt x="30014" y="51999"/>
                  </a:lnTo>
                  <a:lnTo>
                    <a:pt x="30541" y="51385"/>
                  </a:lnTo>
                  <a:lnTo>
                    <a:pt x="31375" y="50858"/>
                  </a:lnTo>
                  <a:lnTo>
                    <a:pt x="33525" y="49980"/>
                  </a:lnTo>
                  <a:lnTo>
                    <a:pt x="35412" y="49629"/>
                  </a:lnTo>
                  <a:lnTo>
                    <a:pt x="37386" y="49366"/>
                  </a:lnTo>
                  <a:lnTo>
                    <a:pt x="38176" y="49103"/>
                  </a:lnTo>
                  <a:lnTo>
                    <a:pt x="38220" y="49103"/>
                  </a:lnTo>
                  <a:lnTo>
                    <a:pt x="38966" y="48576"/>
                  </a:lnTo>
                  <a:lnTo>
                    <a:pt x="39010" y="48576"/>
                  </a:lnTo>
                  <a:lnTo>
                    <a:pt x="40809" y="46909"/>
                  </a:lnTo>
                  <a:lnTo>
                    <a:pt x="40809" y="46865"/>
                  </a:lnTo>
                  <a:lnTo>
                    <a:pt x="41379" y="46075"/>
                  </a:lnTo>
                  <a:lnTo>
                    <a:pt x="41379" y="46031"/>
                  </a:lnTo>
                  <a:lnTo>
                    <a:pt x="42345" y="43969"/>
                  </a:lnTo>
                  <a:lnTo>
                    <a:pt x="42959" y="43003"/>
                  </a:lnTo>
                  <a:lnTo>
                    <a:pt x="43486" y="42565"/>
                  </a:lnTo>
                  <a:lnTo>
                    <a:pt x="44890" y="42038"/>
                  </a:lnTo>
                  <a:lnTo>
                    <a:pt x="47084" y="41555"/>
                  </a:lnTo>
                  <a:lnTo>
                    <a:pt x="49234" y="41073"/>
                  </a:lnTo>
                  <a:lnTo>
                    <a:pt x="50419" y="41073"/>
                  </a:lnTo>
                  <a:lnTo>
                    <a:pt x="51955" y="41468"/>
                  </a:lnTo>
                  <a:lnTo>
                    <a:pt x="56299" y="43881"/>
                  </a:lnTo>
                  <a:lnTo>
                    <a:pt x="57484" y="44495"/>
                  </a:lnTo>
                  <a:lnTo>
                    <a:pt x="58449" y="44890"/>
                  </a:lnTo>
                  <a:lnTo>
                    <a:pt x="59239" y="45153"/>
                  </a:lnTo>
                  <a:lnTo>
                    <a:pt x="59853" y="45373"/>
                  </a:lnTo>
                  <a:lnTo>
                    <a:pt x="60292" y="45505"/>
                  </a:lnTo>
                  <a:lnTo>
                    <a:pt x="60687" y="45636"/>
                  </a:lnTo>
                  <a:lnTo>
                    <a:pt x="61082" y="45856"/>
                  </a:lnTo>
                  <a:lnTo>
                    <a:pt x="61521" y="46163"/>
                  </a:lnTo>
                  <a:lnTo>
                    <a:pt x="62003" y="46602"/>
                  </a:lnTo>
                  <a:lnTo>
                    <a:pt x="62574" y="47260"/>
                  </a:lnTo>
                  <a:lnTo>
                    <a:pt x="63232" y="48093"/>
                  </a:lnTo>
                  <a:lnTo>
                    <a:pt x="64066" y="49234"/>
                  </a:lnTo>
                  <a:lnTo>
                    <a:pt x="64636" y="49893"/>
                  </a:lnTo>
                  <a:lnTo>
                    <a:pt x="64680" y="49936"/>
                  </a:lnTo>
                  <a:lnTo>
                    <a:pt x="66874" y="50770"/>
                  </a:lnTo>
                  <a:lnTo>
                    <a:pt x="68673" y="51341"/>
                  </a:lnTo>
                  <a:lnTo>
                    <a:pt x="68717" y="51385"/>
                  </a:lnTo>
                  <a:lnTo>
                    <a:pt x="72798" y="51823"/>
                  </a:lnTo>
                  <a:lnTo>
                    <a:pt x="75080" y="51736"/>
                  </a:lnTo>
                  <a:lnTo>
                    <a:pt x="76879" y="52218"/>
                  </a:lnTo>
                  <a:lnTo>
                    <a:pt x="77010" y="52218"/>
                  </a:lnTo>
                  <a:lnTo>
                    <a:pt x="79380" y="51472"/>
                  </a:lnTo>
                  <a:lnTo>
                    <a:pt x="82276" y="50551"/>
                  </a:lnTo>
                  <a:lnTo>
                    <a:pt x="83241" y="50375"/>
                  </a:lnTo>
                  <a:lnTo>
                    <a:pt x="83285" y="50331"/>
                  </a:lnTo>
                  <a:lnTo>
                    <a:pt x="83329" y="50287"/>
                  </a:lnTo>
                  <a:lnTo>
                    <a:pt x="83373" y="50244"/>
                  </a:lnTo>
                  <a:lnTo>
                    <a:pt x="83373" y="50156"/>
                  </a:lnTo>
                  <a:lnTo>
                    <a:pt x="83329" y="50112"/>
                  </a:lnTo>
                  <a:lnTo>
                    <a:pt x="83285" y="50068"/>
                  </a:lnTo>
                  <a:lnTo>
                    <a:pt x="83241" y="50024"/>
                  </a:lnTo>
                  <a:lnTo>
                    <a:pt x="83154" y="50024"/>
                  </a:lnTo>
                  <a:lnTo>
                    <a:pt x="82232" y="50200"/>
                  </a:lnTo>
                  <a:lnTo>
                    <a:pt x="82188" y="50200"/>
                  </a:lnTo>
                  <a:lnTo>
                    <a:pt x="79292" y="51121"/>
                  </a:lnTo>
                  <a:lnTo>
                    <a:pt x="76923" y="51867"/>
                  </a:lnTo>
                  <a:lnTo>
                    <a:pt x="75167" y="51385"/>
                  </a:lnTo>
                  <a:lnTo>
                    <a:pt x="75080" y="51385"/>
                  </a:lnTo>
                  <a:lnTo>
                    <a:pt x="72798" y="51472"/>
                  </a:lnTo>
                  <a:lnTo>
                    <a:pt x="68761" y="51033"/>
                  </a:lnTo>
                  <a:lnTo>
                    <a:pt x="67006" y="50463"/>
                  </a:lnTo>
                  <a:lnTo>
                    <a:pt x="64855" y="49629"/>
                  </a:lnTo>
                  <a:lnTo>
                    <a:pt x="64329" y="49015"/>
                  </a:lnTo>
                  <a:lnTo>
                    <a:pt x="63495" y="47874"/>
                  </a:lnTo>
                  <a:lnTo>
                    <a:pt x="62793" y="46953"/>
                  </a:lnTo>
                  <a:lnTo>
                    <a:pt x="62223" y="46338"/>
                  </a:lnTo>
                  <a:lnTo>
                    <a:pt x="61696" y="45856"/>
                  </a:lnTo>
                  <a:lnTo>
                    <a:pt x="61257" y="45548"/>
                  </a:lnTo>
                  <a:lnTo>
                    <a:pt x="60862" y="45329"/>
                  </a:lnTo>
                  <a:lnTo>
                    <a:pt x="60424" y="45153"/>
                  </a:lnTo>
                  <a:lnTo>
                    <a:pt x="59941" y="45022"/>
                  </a:lnTo>
                  <a:lnTo>
                    <a:pt x="59327" y="44846"/>
                  </a:lnTo>
                  <a:lnTo>
                    <a:pt x="58581" y="44583"/>
                  </a:lnTo>
                  <a:lnTo>
                    <a:pt x="57615" y="44188"/>
                  </a:lnTo>
                  <a:lnTo>
                    <a:pt x="56474" y="43574"/>
                  </a:lnTo>
                  <a:lnTo>
                    <a:pt x="52086" y="41160"/>
                  </a:lnTo>
                  <a:lnTo>
                    <a:pt x="52042" y="41117"/>
                  </a:lnTo>
                  <a:lnTo>
                    <a:pt x="50463" y="40722"/>
                  </a:lnTo>
                  <a:lnTo>
                    <a:pt x="49190" y="40722"/>
                  </a:lnTo>
                  <a:lnTo>
                    <a:pt x="46996" y="41204"/>
                  </a:lnTo>
                  <a:lnTo>
                    <a:pt x="44802" y="41687"/>
                  </a:lnTo>
                  <a:lnTo>
                    <a:pt x="44802" y="41731"/>
                  </a:lnTo>
                  <a:lnTo>
                    <a:pt x="43354" y="42257"/>
                  </a:lnTo>
                  <a:lnTo>
                    <a:pt x="43310" y="42257"/>
                  </a:lnTo>
                  <a:lnTo>
                    <a:pt x="42696" y="42784"/>
                  </a:lnTo>
                  <a:lnTo>
                    <a:pt x="42652" y="42828"/>
                  </a:lnTo>
                  <a:lnTo>
                    <a:pt x="42038" y="43793"/>
                  </a:lnTo>
                  <a:lnTo>
                    <a:pt x="41072" y="45899"/>
                  </a:lnTo>
                  <a:lnTo>
                    <a:pt x="40546" y="46645"/>
                  </a:lnTo>
                  <a:lnTo>
                    <a:pt x="38790" y="48313"/>
                  </a:lnTo>
                  <a:lnTo>
                    <a:pt x="38044" y="48796"/>
                  </a:lnTo>
                  <a:lnTo>
                    <a:pt x="37299" y="49059"/>
                  </a:lnTo>
                  <a:lnTo>
                    <a:pt x="35368" y="49278"/>
                  </a:lnTo>
                  <a:lnTo>
                    <a:pt x="33437" y="49629"/>
                  </a:lnTo>
                  <a:lnTo>
                    <a:pt x="31243" y="50551"/>
                  </a:lnTo>
                  <a:lnTo>
                    <a:pt x="31199" y="50551"/>
                  </a:lnTo>
                  <a:lnTo>
                    <a:pt x="30321" y="51121"/>
                  </a:lnTo>
                  <a:lnTo>
                    <a:pt x="30278" y="51165"/>
                  </a:lnTo>
                  <a:lnTo>
                    <a:pt x="29751" y="51736"/>
                  </a:lnTo>
                  <a:lnTo>
                    <a:pt x="29751" y="51779"/>
                  </a:lnTo>
                  <a:lnTo>
                    <a:pt x="28347" y="53973"/>
                  </a:lnTo>
                  <a:lnTo>
                    <a:pt x="27864" y="54456"/>
                  </a:lnTo>
                  <a:lnTo>
                    <a:pt x="24398" y="54983"/>
                  </a:lnTo>
                  <a:lnTo>
                    <a:pt x="22862" y="54719"/>
                  </a:lnTo>
                  <a:lnTo>
                    <a:pt x="21238" y="54719"/>
                  </a:lnTo>
                  <a:lnTo>
                    <a:pt x="19439" y="55070"/>
                  </a:lnTo>
                  <a:lnTo>
                    <a:pt x="19395" y="55070"/>
                  </a:lnTo>
                  <a:lnTo>
                    <a:pt x="17333" y="55729"/>
                  </a:lnTo>
                  <a:lnTo>
                    <a:pt x="15622" y="56036"/>
                  </a:lnTo>
                  <a:lnTo>
                    <a:pt x="11628" y="56782"/>
                  </a:lnTo>
                  <a:lnTo>
                    <a:pt x="10487" y="56606"/>
                  </a:lnTo>
                  <a:lnTo>
                    <a:pt x="7196" y="56167"/>
                  </a:lnTo>
                  <a:lnTo>
                    <a:pt x="3905" y="55597"/>
                  </a:lnTo>
                  <a:lnTo>
                    <a:pt x="3686" y="55421"/>
                  </a:lnTo>
                  <a:lnTo>
                    <a:pt x="2589" y="53754"/>
                  </a:lnTo>
                  <a:lnTo>
                    <a:pt x="2589" y="53710"/>
                  </a:lnTo>
                  <a:lnTo>
                    <a:pt x="351" y="50902"/>
                  </a:lnTo>
                  <a:lnTo>
                    <a:pt x="351" y="50156"/>
                  </a:lnTo>
                  <a:lnTo>
                    <a:pt x="658" y="48006"/>
                  </a:lnTo>
                  <a:lnTo>
                    <a:pt x="1273" y="46777"/>
                  </a:lnTo>
                  <a:lnTo>
                    <a:pt x="2852" y="44759"/>
                  </a:lnTo>
                  <a:lnTo>
                    <a:pt x="5836" y="43135"/>
                  </a:lnTo>
                  <a:lnTo>
                    <a:pt x="5924" y="43091"/>
                  </a:lnTo>
                  <a:lnTo>
                    <a:pt x="6450" y="42214"/>
                  </a:lnTo>
                  <a:lnTo>
                    <a:pt x="6450" y="42170"/>
                  </a:lnTo>
                  <a:lnTo>
                    <a:pt x="7240" y="40414"/>
                  </a:lnTo>
                  <a:lnTo>
                    <a:pt x="8206" y="38703"/>
                  </a:lnTo>
                  <a:lnTo>
                    <a:pt x="9742" y="36641"/>
                  </a:lnTo>
                  <a:lnTo>
                    <a:pt x="9785" y="36641"/>
                  </a:lnTo>
                  <a:lnTo>
                    <a:pt x="10531" y="35280"/>
                  </a:lnTo>
                  <a:lnTo>
                    <a:pt x="10531" y="35193"/>
                  </a:lnTo>
                  <a:lnTo>
                    <a:pt x="10619" y="34315"/>
                  </a:lnTo>
                  <a:lnTo>
                    <a:pt x="10663" y="34271"/>
                  </a:lnTo>
                  <a:lnTo>
                    <a:pt x="10575" y="32823"/>
                  </a:lnTo>
                  <a:lnTo>
                    <a:pt x="10751" y="30454"/>
                  </a:lnTo>
                  <a:lnTo>
                    <a:pt x="11277" y="28479"/>
                  </a:lnTo>
                  <a:lnTo>
                    <a:pt x="12330" y="26329"/>
                  </a:lnTo>
                  <a:lnTo>
                    <a:pt x="13822" y="23608"/>
                  </a:lnTo>
                  <a:lnTo>
                    <a:pt x="14876" y="21634"/>
                  </a:lnTo>
                  <a:lnTo>
                    <a:pt x="16499" y="19176"/>
                  </a:lnTo>
                  <a:lnTo>
                    <a:pt x="17596" y="17816"/>
                  </a:lnTo>
                  <a:lnTo>
                    <a:pt x="19351" y="16675"/>
                  </a:lnTo>
                  <a:lnTo>
                    <a:pt x="20448" y="16149"/>
                  </a:lnTo>
                  <a:lnTo>
                    <a:pt x="21589" y="15710"/>
                  </a:lnTo>
                  <a:lnTo>
                    <a:pt x="23871" y="14788"/>
                  </a:lnTo>
                  <a:lnTo>
                    <a:pt x="23871" y="14744"/>
                  </a:lnTo>
                  <a:lnTo>
                    <a:pt x="24398" y="14350"/>
                  </a:lnTo>
                  <a:lnTo>
                    <a:pt x="25451" y="13209"/>
                  </a:lnTo>
                  <a:lnTo>
                    <a:pt x="27996" y="10576"/>
                  </a:lnTo>
                  <a:lnTo>
                    <a:pt x="27996" y="10532"/>
                  </a:lnTo>
                  <a:lnTo>
                    <a:pt x="29268" y="7021"/>
                  </a:lnTo>
                  <a:lnTo>
                    <a:pt x="30936" y="5179"/>
                  </a:lnTo>
                  <a:lnTo>
                    <a:pt x="32384" y="3467"/>
                  </a:lnTo>
                  <a:lnTo>
                    <a:pt x="33481" y="2414"/>
                  </a:lnTo>
                  <a:lnTo>
                    <a:pt x="34578" y="1668"/>
                  </a:lnTo>
                  <a:lnTo>
                    <a:pt x="36991" y="308"/>
                  </a:lnTo>
                  <a:lnTo>
                    <a:pt x="37035" y="264"/>
                  </a:lnTo>
                  <a:lnTo>
                    <a:pt x="37079" y="220"/>
                  </a:lnTo>
                  <a:lnTo>
                    <a:pt x="37079" y="132"/>
                  </a:lnTo>
                  <a:lnTo>
                    <a:pt x="37035" y="88"/>
                  </a:lnTo>
                  <a:lnTo>
                    <a:pt x="36991"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0" name="Google Shape;7270;p166"/>
            <p:cNvSpPr/>
            <p:nvPr/>
          </p:nvSpPr>
          <p:spPr>
            <a:xfrm>
              <a:off x="5156025" y="3211275"/>
              <a:ext cx="2045950" cy="1731100"/>
            </a:xfrm>
            <a:custGeom>
              <a:rect b="b" l="l" r="r" t="t"/>
              <a:pathLst>
                <a:path extrusionOk="0" h="69244" w="81838">
                  <a:moveTo>
                    <a:pt x="34271" y="0"/>
                  </a:moveTo>
                  <a:lnTo>
                    <a:pt x="32209" y="1492"/>
                  </a:lnTo>
                  <a:lnTo>
                    <a:pt x="29488" y="3818"/>
                  </a:lnTo>
                  <a:lnTo>
                    <a:pt x="25714" y="6846"/>
                  </a:lnTo>
                  <a:lnTo>
                    <a:pt x="20493" y="11058"/>
                  </a:lnTo>
                  <a:lnTo>
                    <a:pt x="18474" y="12682"/>
                  </a:lnTo>
                  <a:lnTo>
                    <a:pt x="18430" y="12726"/>
                  </a:lnTo>
                  <a:lnTo>
                    <a:pt x="14525" y="17640"/>
                  </a:lnTo>
                  <a:lnTo>
                    <a:pt x="12331" y="20536"/>
                  </a:lnTo>
                  <a:lnTo>
                    <a:pt x="10356" y="23038"/>
                  </a:lnTo>
                  <a:lnTo>
                    <a:pt x="8645" y="25319"/>
                  </a:lnTo>
                  <a:lnTo>
                    <a:pt x="8645" y="25363"/>
                  </a:lnTo>
                  <a:lnTo>
                    <a:pt x="7680" y="27075"/>
                  </a:lnTo>
                  <a:lnTo>
                    <a:pt x="7636" y="27118"/>
                  </a:lnTo>
                  <a:lnTo>
                    <a:pt x="6934" y="31463"/>
                  </a:lnTo>
                  <a:lnTo>
                    <a:pt x="6363" y="35763"/>
                  </a:lnTo>
                  <a:lnTo>
                    <a:pt x="6012" y="38308"/>
                  </a:lnTo>
                  <a:lnTo>
                    <a:pt x="5661" y="40546"/>
                  </a:lnTo>
                  <a:lnTo>
                    <a:pt x="5047" y="43179"/>
                  </a:lnTo>
                  <a:lnTo>
                    <a:pt x="4301" y="45592"/>
                  </a:lnTo>
                  <a:lnTo>
                    <a:pt x="3379" y="47128"/>
                  </a:lnTo>
                  <a:lnTo>
                    <a:pt x="2063" y="48927"/>
                  </a:lnTo>
                  <a:lnTo>
                    <a:pt x="746" y="51209"/>
                  </a:lnTo>
                  <a:lnTo>
                    <a:pt x="746" y="51253"/>
                  </a:lnTo>
                  <a:lnTo>
                    <a:pt x="527" y="52042"/>
                  </a:lnTo>
                  <a:lnTo>
                    <a:pt x="527" y="52086"/>
                  </a:lnTo>
                  <a:lnTo>
                    <a:pt x="176" y="55685"/>
                  </a:lnTo>
                  <a:lnTo>
                    <a:pt x="0" y="57659"/>
                  </a:lnTo>
                  <a:lnTo>
                    <a:pt x="0" y="57703"/>
                  </a:lnTo>
                  <a:lnTo>
                    <a:pt x="44" y="58010"/>
                  </a:lnTo>
                  <a:lnTo>
                    <a:pt x="88" y="58054"/>
                  </a:lnTo>
                  <a:lnTo>
                    <a:pt x="132" y="58142"/>
                  </a:lnTo>
                  <a:lnTo>
                    <a:pt x="1317" y="58625"/>
                  </a:lnTo>
                  <a:lnTo>
                    <a:pt x="2063" y="59414"/>
                  </a:lnTo>
                  <a:lnTo>
                    <a:pt x="3248" y="61652"/>
                  </a:lnTo>
                  <a:lnTo>
                    <a:pt x="4432" y="63890"/>
                  </a:lnTo>
                  <a:lnTo>
                    <a:pt x="5749" y="65865"/>
                  </a:lnTo>
                  <a:lnTo>
                    <a:pt x="6670" y="67006"/>
                  </a:lnTo>
                  <a:lnTo>
                    <a:pt x="6714" y="67050"/>
                  </a:lnTo>
                  <a:lnTo>
                    <a:pt x="9347" y="68936"/>
                  </a:lnTo>
                  <a:lnTo>
                    <a:pt x="9391" y="68936"/>
                  </a:lnTo>
                  <a:lnTo>
                    <a:pt x="10137" y="69244"/>
                  </a:lnTo>
                  <a:lnTo>
                    <a:pt x="10268" y="69244"/>
                  </a:lnTo>
                  <a:lnTo>
                    <a:pt x="10883" y="69024"/>
                  </a:lnTo>
                  <a:lnTo>
                    <a:pt x="10927" y="68980"/>
                  </a:lnTo>
                  <a:lnTo>
                    <a:pt x="13340" y="66611"/>
                  </a:lnTo>
                  <a:lnTo>
                    <a:pt x="17114" y="64417"/>
                  </a:lnTo>
                  <a:lnTo>
                    <a:pt x="18562" y="63627"/>
                  </a:lnTo>
                  <a:lnTo>
                    <a:pt x="20010" y="63495"/>
                  </a:lnTo>
                  <a:lnTo>
                    <a:pt x="22028" y="63100"/>
                  </a:lnTo>
                  <a:lnTo>
                    <a:pt x="22906" y="63056"/>
                  </a:lnTo>
                  <a:lnTo>
                    <a:pt x="26899" y="64373"/>
                  </a:lnTo>
                  <a:lnTo>
                    <a:pt x="29356" y="65075"/>
                  </a:lnTo>
                  <a:lnTo>
                    <a:pt x="31156" y="65601"/>
                  </a:lnTo>
                  <a:lnTo>
                    <a:pt x="31199" y="65601"/>
                  </a:lnTo>
                  <a:lnTo>
                    <a:pt x="31287" y="65558"/>
                  </a:lnTo>
                  <a:lnTo>
                    <a:pt x="33569" y="63846"/>
                  </a:lnTo>
                  <a:lnTo>
                    <a:pt x="33613" y="63802"/>
                  </a:lnTo>
                  <a:lnTo>
                    <a:pt x="35280" y="62091"/>
                  </a:lnTo>
                  <a:lnTo>
                    <a:pt x="36641" y="59678"/>
                  </a:lnTo>
                  <a:lnTo>
                    <a:pt x="37079" y="59239"/>
                  </a:lnTo>
                  <a:lnTo>
                    <a:pt x="38176" y="58712"/>
                  </a:lnTo>
                  <a:lnTo>
                    <a:pt x="40414" y="58361"/>
                  </a:lnTo>
                  <a:lnTo>
                    <a:pt x="40458" y="58317"/>
                  </a:lnTo>
                  <a:lnTo>
                    <a:pt x="43047" y="57264"/>
                  </a:lnTo>
                  <a:lnTo>
                    <a:pt x="43091" y="57220"/>
                  </a:lnTo>
                  <a:lnTo>
                    <a:pt x="45153" y="55597"/>
                  </a:lnTo>
                  <a:lnTo>
                    <a:pt x="47216" y="53929"/>
                  </a:lnTo>
                  <a:lnTo>
                    <a:pt x="48313" y="53403"/>
                  </a:lnTo>
                  <a:lnTo>
                    <a:pt x="50068" y="53359"/>
                  </a:lnTo>
                  <a:lnTo>
                    <a:pt x="50902" y="53403"/>
                  </a:lnTo>
                  <a:lnTo>
                    <a:pt x="53096" y="53534"/>
                  </a:lnTo>
                  <a:lnTo>
                    <a:pt x="54193" y="53666"/>
                  </a:lnTo>
                  <a:lnTo>
                    <a:pt x="55246" y="53842"/>
                  </a:lnTo>
                  <a:lnTo>
                    <a:pt x="56299" y="54061"/>
                  </a:lnTo>
                  <a:lnTo>
                    <a:pt x="57352" y="54412"/>
                  </a:lnTo>
                  <a:lnTo>
                    <a:pt x="57835" y="54631"/>
                  </a:lnTo>
                  <a:lnTo>
                    <a:pt x="58362" y="54851"/>
                  </a:lnTo>
                  <a:lnTo>
                    <a:pt x="58844" y="55114"/>
                  </a:lnTo>
                  <a:lnTo>
                    <a:pt x="59327" y="55421"/>
                  </a:lnTo>
                  <a:lnTo>
                    <a:pt x="60512" y="56518"/>
                  </a:lnTo>
                  <a:lnTo>
                    <a:pt x="60556" y="56518"/>
                  </a:lnTo>
                  <a:lnTo>
                    <a:pt x="65382" y="58493"/>
                  </a:lnTo>
                  <a:lnTo>
                    <a:pt x="65426" y="58537"/>
                  </a:lnTo>
                  <a:lnTo>
                    <a:pt x="66436" y="58581"/>
                  </a:lnTo>
                  <a:lnTo>
                    <a:pt x="68454" y="59019"/>
                  </a:lnTo>
                  <a:lnTo>
                    <a:pt x="70692" y="59327"/>
                  </a:lnTo>
                  <a:lnTo>
                    <a:pt x="70736" y="59370"/>
                  </a:lnTo>
                  <a:lnTo>
                    <a:pt x="73062" y="59414"/>
                  </a:lnTo>
                  <a:lnTo>
                    <a:pt x="75431" y="59546"/>
                  </a:lnTo>
                  <a:lnTo>
                    <a:pt x="75475" y="59546"/>
                  </a:lnTo>
                  <a:lnTo>
                    <a:pt x="79161" y="59370"/>
                  </a:lnTo>
                  <a:lnTo>
                    <a:pt x="79205" y="59370"/>
                  </a:lnTo>
                  <a:lnTo>
                    <a:pt x="81706" y="58712"/>
                  </a:lnTo>
                  <a:lnTo>
                    <a:pt x="81750" y="58668"/>
                  </a:lnTo>
                  <a:lnTo>
                    <a:pt x="81794" y="58625"/>
                  </a:lnTo>
                  <a:lnTo>
                    <a:pt x="81838" y="58537"/>
                  </a:lnTo>
                  <a:lnTo>
                    <a:pt x="81838" y="58493"/>
                  </a:lnTo>
                  <a:lnTo>
                    <a:pt x="81794" y="58405"/>
                  </a:lnTo>
                  <a:lnTo>
                    <a:pt x="81750" y="58361"/>
                  </a:lnTo>
                  <a:lnTo>
                    <a:pt x="81618" y="58361"/>
                  </a:lnTo>
                  <a:lnTo>
                    <a:pt x="79117" y="59019"/>
                  </a:lnTo>
                  <a:lnTo>
                    <a:pt x="75475" y="59195"/>
                  </a:lnTo>
                  <a:lnTo>
                    <a:pt x="73105" y="59063"/>
                  </a:lnTo>
                  <a:lnTo>
                    <a:pt x="70736" y="59019"/>
                  </a:lnTo>
                  <a:lnTo>
                    <a:pt x="68498" y="58668"/>
                  </a:lnTo>
                  <a:lnTo>
                    <a:pt x="66523" y="58273"/>
                  </a:lnTo>
                  <a:lnTo>
                    <a:pt x="66479" y="58230"/>
                  </a:lnTo>
                  <a:lnTo>
                    <a:pt x="65470" y="58186"/>
                  </a:lnTo>
                  <a:lnTo>
                    <a:pt x="62530" y="56957"/>
                  </a:lnTo>
                  <a:lnTo>
                    <a:pt x="60687" y="56211"/>
                  </a:lnTo>
                  <a:lnTo>
                    <a:pt x="59546" y="55158"/>
                  </a:lnTo>
                  <a:lnTo>
                    <a:pt x="59020" y="54851"/>
                  </a:lnTo>
                  <a:lnTo>
                    <a:pt x="58537" y="54544"/>
                  </a:lnTo>
                  <a:lnTo>
                    <a:pt x="58010" y="54324"/>
                  </a:lnTo>
                  <a:lnTo>
                    <a:pt x="57484" y="54105"/>
                  </a:lnTo>
                  <a:lnTo>
                    <a:pt x="56957" y="53885"/>
                  </a:lnTo>
                  <a:lnTo>
                    <a:pt x="56431" y="53754"/>
                  </a:lnTo>
                  <a:lnTo>
                    <a:pt x="55378" y="53491"/>
                  </a:lnTo>
                  <a:lnTo>
                    <a:pt x="54281" y="53315"/>
                  </a:lnTo>
                  <a:lnTo>
                    <a:pt x="53184" y="53183"/>
                  </a:lnTo>
                  <a:lnTo>
                    <a:pt x="50902" y="53052"/>
                  </a:lnTo>
                  <a:lnTo>
                    <a:pt x="50068" y="53008"/>
                  </a:lnTo>
                  <a:lnTo>
                    <a:pt x="48269" y="53052"/>
                  </a:lnTo>
                  <a:lnTo>
                    <a:pt x="48181" y="53052"/>
                  </a:lnTo>
                  <a:lnTo>
                    <a:pt x="47040" y="53666"/>
                  </a:lnTo>
                  <a:lnTo>
                    <a:pt x="46996" y="53666"/>
                  </a:lnTo>
                  <a:lnTo>
                    <a:pt x="44934" y="55290"/>
                  </a:lnTo>
                  <a:lnTo>
                    <a:pt x="42872" y="56913"/>
                  </a:lnTo>
                  <a:lnTo>
                    <a:pt x="40371" y="58010"/>
                  </a:lnTo>
                  <a:lnTo>
                    <a:pt x="38089" y="58361"/>
                  </a:lnTo>
                  <a:lnTo>
                    <a:pt x="38045" y="58405"/>
                  </a:lnTo>
                  <a:lnTo>
                    <a:pt x="36904" y="58932"/>
                  </a:lnTo>
                  <a:lnTo>
                    <a:pt x="36860" y="58932"/>
                  </a:lnTo>
                  <a:lnTo>
                    <a:pt x="36377" y="59458"/>
                  </a:lnTo>
                  <a:lnTo>
                    <a:pt x="36333" y="59502"/>
                  </a:lnTo>
                  <a:lnTo>
                    <a:pt x="35017" y="61872"/>
                  </a:lnTo>
                  <a:lnTo>
                    <a:pt x="33350" y="63583"/>
                  </a:lnTo>
                  <a:lnTo>
                    <a:pt x="31156" y="65207"/>
                  </a:lnTo>
                  <a:lnTo>
                    <a:pt x="29444" y="64724"/>
                  </a:lnTo>
                  <a:lnTo>
                    <a:pt x="27031" y="64066"/>
                  </a:lnTo>
                  <a:lnTo>
                    <a:pt x="22994" y="62705"/>
                  </a:lnTo>
                  <a:lnTo>
                    <a:pt x="22906" y="62705"/>
                  </a:lnTo>
                  <a:lnTo>
                    <a:pt x="21985" y="62749"/>
                  </a:lnTo>
                  <a:lnTo>
                    <a:pt x="19966" y="63144"/>
                  </a:lnTo>
                  <a:lnTo>
                    <a:pt x="18474" y="63276"/>
                  </a:lnTo>
                  <a:lnTo>
                    <a:pt x="18430" y="63276"/>
                  </a:lnTo>
                  <a:lnTo>
                    <a:pt x="13165" y="66304"/>
                  </a:lnTo>
                  <a:lnTo>
                    <a:pt x="13121" y="66347"/>
                  </a:lnTo>
                  <a:lnTo>
                    <a:pt x="10707" y="68717"/>
                  </a:lnTo>
                  <a:lnTo>
                    <a:pt x="10181" y="68893"/>
                  </a:lnTo>
                  <a:lnTo>
                    <a:pt x="9566" y="68629"/>
                  </a:lnTo>
                  <a:lnTo>
                    <a:pt x="6934" y="66786"/>
                  </a:lnTo>
                  <a:lnTo>
                    <a:pt x="6012" y="65645"/>
                  </a:lnTo>
                  <a:lnTo>
                    <a:pt x="4740" y="63715"/>
                  </a:lnTo>
                  <a:lnTo>
                    <a:pt x="3555" y="61477"/>
                  </a:lnTo>
                  <a:lnTo>
                    <a:pt x="2326" y="59239"/>
                  </a:lnTo>
                  <a:lnTo>
                    <a:pt x="2326" y="59195"/>
                  </a:lnTo>
                  <a:lnTo>
                    <a:pt x="1536" y="58361"/>
                  </a:lnTo>
                  <a:lnTo>
                    <a:pt x="1492" y="58317"/>
                  </a:lnTo>
                  <a:lnTo>
                    <a:pt x="395" y="57835"/>
                  </a:lnTo>
                  <a:lnTo>
                    <a:pt x="351" y="57659"/>
                  </a:lnTo>
                  <a:lnTo>
                    <a:pt x="527" y="55685"/>
                  </a:lnTo>
                  <a:lnTo>
                    <a:pt x="878" y="52130"/>
                  </a:lnTo>
                  <a:lnTo>
                    <a:pt x="1054" y="51340"/>
                  </a:lnTo>
                  <a:lnTo>
                    <a:pt x="2370" y="49102"/>
                  </a:lnTo>
                  <a:lnTo>
                    <a:pt x="3686" y="47347"/>
                  </a:lnTo>
                  <a:lnTo>
                    <a:pt x="3686" y="47303"/>
                  </a:lnTo>
                  <a:lnTo>
                    <a:pt x="4608" y="45768"/>
                  </a:lnTo>
                  <a:lnTo>
                    <a:pt x="4608" y="45724"/>
                  </a:lnTo>
                  <a:lnTo>
                    <a:pt x="5398" y="43266"/>
                  </a:lnTo>
                  <a:lnTo>
                    <a:pt x="5968" y="40634"/>
                  </a:lnTo>
                  <a:lnTo>
                    <a:pt x="6363" y="38396"/>
                  </a:lnTo>
                  <a:lnTo>
                    <a:pt x="6670" y="35807"/>
                  </a:lnTo>
                  <a:lnTo>
                    <a:pt x="7285" y="31506"/>
                  </a:lnTo>
                  <a:lnTo>
                    <a:pt x="7987" y="27206"/>
                  </a:lnTo>
                  <a:lnTo>
                    <a:pt x="8952" y="25539"/>
                  </a:lnTo>
                  <a:lnTo>
                    <a:pt x="10663" y="23257"/>
                  </a:lnTo>
                  <a:lnTo>
                    <a:pt x="12594" y="20756"/>
                  </a:lnTo>
                  <a:lnTo>
                    <a:pt x="14788" y="17860"/>
                  </a:lnTo>
                  <a:lnTo>
                    <a:pt x="18694" y="12945"/>
                  </a:lnTo>
                  <a:lnTo>
                    <a:pt x="25934" y="7109"/>
                  </a:lnTo>
                  <a:lnTo>
                    <a:pt x="29708" y="4081"/>
                  </a:lnTo>
                  <a:lnTo>
                    <a:pt x="32384" y="1756"/>
                  </a:lnTo>
                  <a:lnTo>
                    <a:pt x="34491" y="308"/>
                  </a:lnTo>
                  <a:lnTo>
                    <a:pt x="34534" y="264"/>
                  </a:lnTo>
                  <a:lnTo>
                    <a:pt x="34534" y="176"/>
                  </a:lnTo>
                  <a:lnTo>
                    <a:pt x="34534" y="132"/>
                  </a:lnTo>
                  <a:lnTo>
                    <a:pt x="34491" y="44"/>
                  </a:lnTo>
                  <a:lnTo>
                    <a:pt x="34447"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1" name="Google Shape;7271;p166"/>
            <p:cNvSpPr/>
            <p:nvPr/>
          </p:nvSpPr>
          <p:spPr>
            <a:xfrm>
              <a:off x="5473050" y="4092175"/>
              <a:ext cx="560600" cy="444300"/>
            </a:xfrm>
            <a:custGeom>
              <a:rect b="b" l="l" r="r" t="t"/>
              <a:pathLst>
                <a:path extrusionOk="0" h="17772" w="22424">
                  <a:moveTo>
                    <a:pt x="6188" y="483"/>
                  </a:moveTo>
                  <a:lnTo>
                    <a:pt x="6671" y="1361"/>
                  </a:lnTo>
                  <a:lnTo>
                    <a:pt x="6758" y="1448"/>
                  </a:lnTo>
                  <a:lnTo>
                    <a:pt x="8514" y="2107"/>
                  </a:lnTo>
                  <a:lnTo>
                    <a:pt x="12551" y="3862"/>
                  </a:lnTo>
                  <a:lnTo>
                    <a:pt x="12814" y="4213"/>
                  </a:lnTo>
                  <a:lnTo>
                    <a:pt x="13384" y="5441"/>
                  </a:lnTo>
                  <a:lnTo>
                    <a:pt x="14394" y="7197"/>
                  </a:lnTo>
                  <a:lnTo>
                    <a:pt x="14920" y="9391"/>
                  </a:lnTo>
                  <a:lnTo>
                    <a:pt x="15359" y="10707"/>
                  </a:lnTo>
                  <a:lnTo>
                    <a:pt x="15359" y="10751"/>
                  </a:lnTo>
                  <a:lnTo>
                    <a:pt x="16105" y="11936"/>
                  </a:lnTo>
                  <a:lnTo>
                    <a:pt x="16149" y="11980"/>
                  </a:lnTo>
                  <a:lnTo>
                    <a:pt x="17070" y="12682"/>
                  </a:lnTo>
                  <a:lnTo>
                    <a:pt x="17114" y="12682"/>
                  </a:lnTo>
                  <a:lnTo>
                    <a:pt x="19440" y="13384"/>
                  </a:lnTo>
                  <a:lnTo>
                    <a:pt x="19528" y="13384"/>
                  </a:lnTo>
                  <a:lnTo>
                    <a:pt x="20712" y="13252"/>
                  </a:lnTo>
                  <a:lnTo>
                    <a:pt x="21985" y="13472"/>
                  </a:lnTo>
                  <a:lnTo>
                    <a:pt x="22029" y="13515"/>
                  </a:lnTo>
                  <a:lnTo>
                    <a:pt x="21897" y="13603"/>
                  </a:lnTo>
                  <a:lnTo>
                    <a:pt x="20669" y="14130"/>
                  </a:lnTo>
                  <a:lnTo>
                    <a:pt x="16105" y="15534"/>
                  </a:lnTo>
                  <a:lnTo>
                    <a:pt x="13735" y="16368"/>
                  </a:lnTo>
                  <a:lnTo>
                    <a:pt x="11234" y="17421"/>
                  </a:lnTo>
                  <a:lnTo>
                    <a:pt x="10883" y="17377"/>
                  </a:lnTo>
                  <a:lnTo>
                    <a:pt x="8733" y="16499"/>
                  </a:lnTo>
                  <a:lnTo>
                    <a:pt x="5223" y="15051"/>
                  </a:lnTo>
                  <a:lnTo>
                    <a:pt x="5179" y="15051"/>
                  </a:lnTo>
                  <a:lnTo>
                    <a:pt x="747" y="13910"/>
                  </a:lnTo>
                  <a:lnTo>
                    <a:pt x="396" y="13515"/>
                  </a:lnTo>
                  <a:lnTo>
                    <a:pt x="352" y="12945"/>
                  </a:lnTo>
                  <a:lnTo>
                    <a:pt x="703" y="11716"/>
                  </a:lnTo>
                  <a:lnTo>
                    <a:pt x="1230" y="10839"/>
                  </a:lnTo>
                  <a:lnTo>
                    <a:pt x="2634" y="8732"/>
                  </a:lnTo>
                  <a:lnTo>
                    <a:pt x="5091" y="5003"/>
                  </a:lnTo>
                  <a:lnTo>
                    <a:pt x="5135" y="4959"/>
                  </a:lnTo>
                  <a:lnTo>
                    <a:pt x="5749" y="2896"/>
                  </a:lnTo>
                  <a:lnTo>
                    <a:pt x="5749" y="2853"/>
                  </a:lnTo>
                  <a:lnTo>
                    <a:pt x="6056" y="790"/>
                  </a:lnTo>
                  <a:lnTo>
                    <a:pt x="6188" y="483"/>
                  </a:lnTo>
                  <a:close/>
                  <a:moveTo>
                    <a:pt x="6144" y="0"/>
                  </a:moveTo>
                  <a:lnTo>
                    <a:pt x="6056" y="44"/>
                  </a:lnTo>
                  <a:lnTo>
                    <a:pt x="6013" y="132"/>
                  </a:lnTo>
                  <a:lnTo>
                    <a:pt x="5749" y="659"/>
                  </a:lnTo>
                  <a:lnTo>
                    <a:pt x="5705" y="702"/>
                  </a:lnTo>
                  <a:lnTo>
                    <a:pt x="5398" y="2809"/>
                  </a:lnTo>
                  <a:lnTo>
                    <a:pt x="4784" y="4827"/>
                  </a:lnTo>
                  <a:lnTo>
                    <a:pt x="2370" y="8557"/>
                  </a:lnTo>
                  <a:lnTo>
                    <a:pt x="922" y="10619"/>
                  </a:lnTo>
                  <a:lnTo>
                    <a:pt x="396" y="11541"/>
                  </a:lnTo>
                  <a:lnTo>
                    <a:pt x="352" y="11585"/>
                  </a:lnTo>
                  <a:lnTo>
                    <a:pt x="1" y="12857"/>
                  </a:lnTo>
                  <a:lnTo>
                    <a:pt x="1" y="12945"/>
                  </a:lnTo>
                  <a:lnTo>
                    <a:pt x="45" y="13603"/>
                  </a:lnTo>
                  <a:lnTo>
                    <a:pt x="89" y="13735"/>
                  </a:lnTo>
                  <a:lnTo>
                    <a:pt x="527" y="14174"/>
                  </a:lnTo>
                  <a:lnTo>
                    <a:pt x="615" y="14218"/>
                  </a:lnTo>
                  <a:lnTo>
                    <a:pt x="5091" y="15402"/>
                  </a:lnTo>
                  <a:lnTo>
                    <a:pt x="8601" y="16806"/>
                  </a:lnTo>
                  <a:lnTo>
                    <a:pt x="10752" y="17728"/>
                  </a:lnTo>
                  <a:lnTo>
                    <a:pt x="10795" y="17728"/>
                  </a:lnTo>
                  <a:lnTo>
                    <a:pt x="11234" y="17772"/>
                  </a:lnTo>
                  <a:lnTo>
                    <a:pt x="11322" y="17772"/>
                  </a:lnTo>
                  <a:lnTo>
                    <a:pt x="13867" y="16719"/>
                  </a:lnTo>
                  <a:lnTo>
                    <a:pt x="16193" y="15885"/>
                  </a:lnTo>
                  <a:lnTo>
                    <a:pt x="20756" y="14437"/>
                  </a:lnTo>
                  <a:lnTo>
                    <a:pt x="20800" y="14437"/>
                  </a:lnTo>
                  <a:lnTo>
                    <a:pt x="22073" y="13910"/>
                  </a:lnTo>
                  <a:lnTo>
                    <a:pt x="22117" y="13866"/>
                  </a:lnTo>
                  <a:lnTo>
                    <a:pt x="22380" y="13647"/>
                  </a:lnTo>
                  <a:lnTo>
                    <a:pt x="22424" y="13559"/>
                  </a:lnTo>
                  <a:lnTo>
                    <a:pt x="22424" y="13515"/>
                  </a:lnTo>
                  <a:lnTo>
                    <a:pt x="22424" y="13428"/>
                  </a:lnTo>
                  <a:lnTo>
                    <a:pt x="22380" y="13384"/>
                  </a:lnTo>
                  <a:lnTo>
                    <a:pt x="22204" y="13208"/>
                  </a:lnTo>
                  <a:lnTo>
                    <a:pt x="22117" y="13121"/>
                  </a:lnTo>
                  <a:lnTo>
                    <a:pt x="20756" y="12901"/>
                  </a:lnTo>
                  <a:lnTo>
                    <a:pt x="20712" y="12901"/>
                  </a:lnTo>
                  <a:lnTo>
                    <a:pt x="19528" y="13033"/>
                  </a:lnTo>
                  <a:lnTo>
                    <a:pt x="17246" y="12375"/>
                  </a:lnTo>
                  <a:lnTo>
                    <a:pt x="16368" y="11716"/>
                  </a:lnTo>
                  <a:lnTo>
                    <a:pt x="15666" y="10575"/>
                  </a:lnTo>
                  <a:lnTo>
                    <a:pt x="15271" y="9303"/>
                  </a:lnTo>
                  <a:lnTo>
                    <a:pt x="14745" y="7109"/>
                  </a:lnTo>
                  <a:lnTo>
                    <a:pt x="14701" y="7065"/>
                  </a:lnTo>
                  <a:lnTo>
                    <a:pt x="13692" y="5310"/>
                  </a:lnTo>
                  <a:lnTo>
                    <a:pt x="13121" y="4081"/>
                  </a:lnTo>
                  <a:lnTo>
                    <a:pt x="13077" y="4037"/>
                  </a:lnTo>
                  <a:lnTo>
                    <a:pt x="12814" y="3642"/>
                  </a:lnTo>
                  <a:lnTo>
                    <a:pt x="12726" y="3555"/>
                  </a:lnTo>
                  <a:lnTo>
                    <a:pt x="8645" y="1756"/>
                  </a:lnTo>
                  <a:lnTo>
                    <a:pt x="6934" y="1141"/>
                  </a:lnTo>
                  <a:lnTo>
                    <a:pt x="6495" y="307"/>
                  </a:lnTo>
                  <a:lnTo>
                    <a:pt x="6451" y="264"/>
                  </a:lnTo>
                  <a:lnTo>
                    <a:pt x="6276" y="88"/>
                  </a:lnTo>
                  <a:lnTo>
                    <a:pt x="6232" y="44"/>
                  </a:lnTo>
                  <a:lnTo>
                    <a:pt x="6144"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2" name="Google Shape;7272;p166"/>
            <p:cNvSpPr/>
            <p:nvPr/>
          </p:nvSpPr>
          <p:spPr>
            <a:xfrm>
              <a:off x="5446725" y="4038425"/>
              <a:ext cx="650550" cy="557300"/>
            </a:xfrm>
            <a:custGeom>
              <a:rect b="b" l="l" r="r" t="t"/>
              <a:pathLst>
                <a:path extrusionOk="0" h="22292" w="26022">
                  <a:moveTo>
                    <a:pt x="10225" y="351"/>
                  </a:moveTo>
                  <a:lnTo>
                    <a:pt x="10795" y="571"/>
                  </a:lnTo>
                  <a:lnTo>
                    <a:pt x="12946" y="2238"/>
                  </a:lnTo>
                  <a:lnTo>
                    <a:pt x="14832" y="3554"/>
                  </a:lnTo>
                  <a:lnTo>
                    <a:pt x="16017" y="4871"/>
                  </a:lnTo>
                  <a:lnTo>
                    <a:pt x="17026" y="6494"/>
                  </a:lnTo>
                  <a:lnTo>
                    <a:pt x="17948" y="8337"/>
                  </a:lnTo>
                  <a:lnTo>
                    <a:pt x="18431" y="10926"/>
                  </a:lnTo>
                  <a:lnTo>
                    <a:pt x="18957" y="13691"/>
                  </a:lnTo>
                  <a:lnTo>
                    <a:pt x="18957" y="13779"/>
                  </a:lnTo>
                  <a:lnTo>
                    <a:pt x="19308" y="14174"/>
                  </a:lnTo>
                  <a:lnTo>
                    <a:pt x="19396" y="14217"/>
                  </a:lnTo>
                  <a:lnTo>
                    <a:pt x="20800" y="14568"/>
                  </a:lnTo>
                  <a:lnTo>
                    <a:pt x="20844" y="14568"/>
                  </a:lnTo>
                  <a:lnTo>
                    <a:pt x="21941" y="14612"/>
                  </a:lnTo>
                  <a:lnTo>
                    <a:pt x="25364" y="15227"/>
                  </a:lnTo>
                  <a:lnTo>
                    <a:pt x="25583" y="15358"/>
                  </a:lnTo>
                  <a:lnTo>
                    <a:pt x="25671" y="15622"/>
                  </a:lnTo>
                  <a:lnTo>
                    <a:pt x="25583" y="16368"/>
                  </a:lnTo>
                  <a:lnTo>
                    <a:pt x="25408" y="16631"/>
                  </a:lnTo>
                  <a:lnTo>
                    <a:pt x="24969" y="16894"/>
                  </a:lnTo>
                  <a:lnTo>
                    <a:pt x="23916" y="17026"/>
                  </a:lnTo>
                  <a:lnTo>
                    <a:pt x="23872" y="17070"/>
                  </a:lnTo>
                  <a:lnTo>
                    <a:pt x="19659" y="18693"/>
                  </a:lnTo>
                  <a:lnTo>
                    <a:pt x="19615" y="18693"/>
                  </a:lnTo>
                  <a:lnTo>
                    <a:pt x="19133" y="19044"/>
                  </a:lnTo>
                  <a:lnTo>
                    <a:pt x="17772" y="19659"/>
                  </a:lnTo>
                  <a:lnTo>
                    <a:pt x="13165" y="21370"/>
                  </a:lnTo>
                  <a:lnTo>
                    <a:pt x="11805" y="21940"/>
                  </a:lnTo>
                  <a:lnTo>
                    <a:pt x="11278" y="21853"/>
                  </a:lnTo>
                  <a:lnTo>
                    <a:pt x="10093" y="21370"/>
                  </a:lnTo>
                  <a:lnTo>
                    <a:pt x="8075" y="20492"/>
                  </a:lnTo>
                  <a:lnTo>
                    <a:pt x="5661" y="19439"/>
                  </a:lnTo>
                  <a:lnTo>
                    <a:pt x="878" y="17377"/>
                  </a:lnTo>
                  <a:lnTo>
                    <a:pt x="483" y="16543"/>
                  </a:lnTo>
                  <a:lnTo>
                    <a:pt x="396" y="16236"/>
                  </a:lnTo>
                  <a:lnTo>
                    <a:pt x="352" y="15885"/>
                  </a:lnTo>
                  <a:lnTo>
                    <a:pt x="352" y="15534"/>
                  </a:lnTo>
                  <a:lnTo>
                    <a:pt x="396" y="15183"/>
                  </a:lnTo>
                  <a:lnTo>
                    <a:pt x="440" y="14832"/>
                  </a:lnTo>
                  <a:lnTo>
                    <a:pt x="571" y="14481"/>
                  </a:lnTo>
                  <a:lnTo>
                    <a:pt x="834" y="13822"/>
                  </a:lnTo>
                  <a:lnTo>
                    <a:pt x="1186" y="13120"/>
                  </a:lnTo>
                  <a:lnTo>
                    <a:pt x="1580" y="12462"/>
                  </a:lnTo>
                  <a:lnTo>
                    <a:pt x="2458" y="11190"/>
                  </a:lnTo>
                  <a:lnTo>
                    <a:pt x="3116" y="10312"/>
                  </a:lnTo>
                  <a:lnTo>
                    <a:pt x="3380" y="9873"/>
                  </a:lnTo>
                  <a:lnTo>
                    <a:pt x="3643" y="9434"/>
                  </a:lnTo>
                  <a:lnTo>
                    <a:pt x="4915" y="6889"/>
                  </a:lnTo>
                  <a:lnTo>
                    <a:pt x="4915" y="6846"/>
                  </a:lnTo>
                  <a:lnTo>
                    <a:pt x="5617" y="4388"/>
                  </a:lnTo>
                  <a:lnTo>
                    <a:pt x="6144" y="2326"/>
                  </a:lnTo>
                  <a:lnTo>
                    <a:pt x="6890" y="1492"/>
                  </a:lnTo>
                  <a:lnTo>
                    <a:pt x="8382" y="966"/>
                  </a:lnTo>
                  <a:lnTo>
                    <a:pt x="8470" y="922"/>
                  </a:lnTo>
                  <a:lnTo>
                    <a:pt x="8909" y="351"/>
                  </a:lnTo>
                  <a:close/>
                  <a:moveTo>
                    <a:pt x="8865" y="0"/>
                  </a:moveTo>
                  <a:lnTo>
                    <a:pt x="8777" y="44"/>
                  </a:lnTo>
                  <a:lnTo>
                    <a:pt x="8733" y="88"/>
                  </a:lnTo>
                  <a:lnTo>
                    <a:pt x="8206" y="658"/>
                  </a:lnTo>
                  <a:lnTo>
                    <a:pt x="6758" y="1185"/>
                  </a:lnTo>
                  <a:lnTo>
                    <a:pt x="6671" y="1229"/>
                  </a:lnTo>
                  <a:lnTo>
                    <a:pt x="5837" y="2150"/>
                  </a:lnTo>
                  <a:lnTo>
                    <a:pt x="5793" y="2194"/>
                  </a:lnTo>
                  <a:lnTo>
                    <a:pt x="5310" y="4300"/>
                  </a:lnTo>
                  <a:lnTo>
                    <a:pt x="4608" y="6758"/>
                  </a:lnTo>
                  <a:lnTo>
                    <a:pt x="3336" y="9303"/>
                  </a:lnTo>
                  <a:lnTo>
                    <a:pt x="3072" y="9698"/>
                  </a:lnTo>
                  <a:lnTo>
                    <a:pt x="2809" y="10093"/>
                  </a:lnTo>
                  <a:lnTo>
                    <a:pt x="2195" y="11014"/>
                  </a:lnTo>
                  <a:lnTo>
                    <a:pt x="1712" y="11672"/>
                  </a:lnTo>
                  <a:lnTo>
                    <a:pt x="1229" y="12331"/>
                  </a:lnTo>
                  <a:lnTo>
                    <a:pt x="834" y="13033"/>
                  </a:lnTo>
                  <a:lnTo>
                    <a:pt x="483" y="13735"/>
                  </a:lnTo>
                  <a:lnTo>
                    <a:pt x="176" y="14437"/>
                  </a:lnTo>
                  <a:lnTo>
                    <a:pt x="89" y="14832"/>
                  </a:lnTo>
                  <a:lnTo>
                    <a:pt x="45" y="15183"/>
                  </a:lnTo>
                  <a:lnTo>
                    <a:pt x="1" y="15534"/>
                  </a:lnTo>
                  <a:lnTo>
                    <a:pt x="1" y="15929"/>
                  </a:lnTo>
                  <a:lnTo>
                    <a:pt x="89" y="16280"/>
                  </a:lnTo>
                  <a:lnTo>
                    <a:pt x="176" y="16675"/>
                  </a:lnTo>
                  <a:lnTo>
                    <a:pt x="176" y="16719"/>
                  </a:lnTo>
                  <a:lnTo>
                    <a:pt x="615" y="17596"/>
                  </a:lnTo>
                  <a:lnTo>
                    <a:pt x="703" y="17684"/>
                  </a:lnTo>
                  <a:lnTo>
                    <a:pt x="5530" y="19746"/>
                  </a:lnTo>
                  <a:lnTo>
                    <a:pt x="7899" y="20843"/>
                  </a:lnTo>
                  <a:lnTo>
                    <a:pt x="9962" y="21721"/>
                  </a:lnTo>
                  <a:lnTo>
                    <a:pt x="11190" y="22160"/>
                  </a:lnTo>
                  <a:lnTo>
                    <a:pt x="11190" y="22204"/>
                  </a:lnTo>
                  <a:lnTo>
                    <a:pt x="11805" y="22291"/>
                  </a:lnTo>
                  <a:lnTo>
                    <a:pt x="11892" y="22291"/>
                  </a:lnTo>
                  <a:lnTo>
                    <a:pt x="13297" y="21721"/>
                  </a:lnTo>
                  <a:lnTo>
                    <a:pt x="17904" y="20010"/>
                  </a:lnTo>
                  <a:lnTo>
                    <a:pt x="19308" y="19351"/>
                  </a:lnTo>
                  <a:lnTo>
                    <a:pt x="19835" y="19000"/>
                  </a:lnTo>
                  <a:lnTo>
                    <a:pt x="23960" y="17377"/>
                  </a:lnTo>
                  <a:lnTo>
                    <a:pt x="25057" y="17245"/>
                  </a:lnTo>
                  <a:lnTo>
                    <a:pt x="25100" y="17201"/>
                  </a:lnTo>
                  <a:lnTo>
                    <a:pt x="25627" y="16938"/>
                  </a:lnTo>
                  <a:lnTo>
                    <a:pt x="25671" y="16850"/>
                  </a:lnTo>
                  <a:lnTo>
                    <a:pt x="25890" y="16499"/>
                  </a:lnTo>
                  <a:lnTo>
                    <a:pt x="25934" y="16411"/>
                  </a:lnTo>
                  <a:lnTo>
                    <a:pt x="26022" y="15622"/>
                  </a:lnTo>
                  <a:lnTo>
                    <a:pt x="26022" y="15490"/>
                  </a:lnTo>
                  <a:lnTo>
                    <a:pt x="25846" y="15183"/>
                  </a:lnTo>
                  <a:lnTo>
                    <a:pt x="25803" y="15139"/>
                  </a:lnTo>
                  <a:lnTo>
                    <a:pt x="25539" y="14919"/>
                  </a:lnTo>
                  <a:lnTo>
                    <a:pt x="25451" y="14876"/>
                  </a:lnTo>
                  <a:lnTo>
                    <a:pt x="21985" y="14261"/>
                  </a:lnTo>
                  <a:lnTo>
                    <a:pt x="20844" y="14217"/>
                  </a:lnTo>
                  <a:lnTo>
                    <a:pt x="19528" y="13866"/>
                  </a:lnTo>
                  <a:lnTo>
                    <a:pt x="19264" y="13603"/>
                  </a:lnTo>
                  <a:lnTo>
                    <a:pt x="18782" y="10882"/>
                  </a:lnTo>
                  <a:lnTo>
                    <a:pt x="18299" y="8250"/>
                  </a:lnTo>
                  <a:lnTo>
                    <a:pt x="18255" y="8162"/>
                  </a:lnTo>
                  <a:lnTo>
                    <a:pt x="17334" y="6319"/>
                  </a:lnTo>
                  <a:lnTo>
                    <a:pt x="16324" y="4651"/>
                  </a:lnTo>
                  <a:lnTo>
                    <a:pt x="16280" y="4651"/>
                  </a:lnTo>
                  <a:lnTo>
                    <a:pt x="15052" y="3291"/>
                  </a:lnTo>
                  <a:lnTo>
                    <a:pt x="13165" y="1975"/>
                  </a:lnTo>
                  <a:lnTo>
                    <a:pt x="11015" y="307"/>
                  </a:lnTo>
                  <a:lnTo>
                    <a:pt x="10971" y="263"/>
                  </a:lnTo>
                  <a:lnTo>
                    <a:pt x="10357" y="44"/>
                  </a:lnTo>
                  <a:lnTo>
                    <a:pt x="10269"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3" name="Google Shape;7273;p166"/>
            <p:cNvSpPr/>
            <p:nvPr/>
          </p:nvSpPr>
          <p:spPr>
            <a:xfrm>
              <a:off x="5262425" y="3874975"/>
              <a:ext cx="889700" cy="781075"/>
            </a:xfrm>
            <a:custGeom>
              <a:rect b="b" l="l" r="r" t="t"/>
              <a:pathLst>
                <a:path extrusionOk="0" h="31243" w="35588">
                  <a:moveTo>
                    <a:pt x="16807" y="351"/>
                  </a:moveTo>
                  <a:lnTo>
                    <a:pt x="17070" y="658"/>
                  </a:lnTo>
                  <a:lnTo>
                    <a:pt x="17509" y="1404"/>
                  </a:lnTo>
                  <a:lnTo>
                    <a:pt x="18431" y="3467"/>
                  </a:lnTo>
                  <a:lnTo>
                    <a:pt x="18475" y="3554"/>
                  </a:lnTo>
                  <a:lnTo>
                    <a:pt x="19879" y="4344"/>
                  </a:lnTo>
                  <a:lnTo>
                    <a:pt x="21766" y="5968"/>
                  </a:lnTo>
                  <a:lnTo>
                    <a:pt x="23784" y="7811"/>
                  </a:lnTo>
                  <a:lnTo>
                    <a:pt x="25627" y="10092"/>
                  </a:lnTo>
                  <a:lnTo>
                    <a:pt x="27689" y="13427"/>
                  </a:lnTo>
                  <a:lnTo>
                    <a:pt x="28128" y="15490"/>
                  </a:lnTo>
                  <a:lnTo>
                    <a:pt x="28567" y="18298"/>
                  </a:lnTo>
                  <a:lnTo>
                    <a:pt x="28918" y="19746"/>
                  </a:lnTo>
                  <a:lnTo>
                    <a:pt x="28962" y="19834"/>
                  </a:lnTo>
                  <a:lnTo>
                    <a:pt x="29489" y="20273"/>
                  </a:lnTo>
                  <a:lnTo>
                    <a:pt x="29576" y="20317"/>
                  </a:lnTo>
                  <a:lnTo>
                    <a:pt x="30761" y="20536"/>
                  </a:lnTo>
                  <a:lnTo>
                    <a:pt x="32955" y="20931"/>
                  </a:lnTo>
                  <a:lnTo>
                    <a:pt x="35237" y="21852"/>
                  </a:lnTo>
                  <a:lnTo>
                    <a:pt x="35193" y="21940"/>
                  </a:lnTo>
                  <a:lnTo>
                    <a:pt x="34842" y="22511"/>
                  </a:lnTo>
                  <a:lnTo>
                    <a:pt x="34272" y="24046"/>
                  </a:lnTo>
                  <a:lnTo>
                    <a:pt x="33877" y="24661"/>
                  </a:lnTo>
                  <a:lnTo>
                    <a:pt x="33350" y="25012"/>
                  </a:lnTo>
                  <a:lnTo>
                    <a:pt x="31024" y="25319"/>
                  </a:lnTo>
                  <a:lnTo>
                    <a:pt x="30980" y="25319"/>
                  </a:lnTo>
                  <a:lnTo>
                    <a:pt x="28172" y="26372"/>
                  </a:lnTo>
                  <a:lnTo>
                    <a:pt x="28128" y="26372"/>
                  </a:lnTo>
                  <a:lnTo>
                    <a:pt x="26636" y="27557"/>
                  </a:lnTo>
                  <a:lnTo>
                    <a:pt x="24223" y="28654"/>
                  </a:lnTo>
                  <a:lnTo>
                    <a:pt x="21941" y="29575"/>
                  </a:lnTo>
                  <a:lnTo>
                    <a:pt x="20361" y="30234"/>
                  </a:lnTo>
                  <a:lnTo>
                    <a:pt x="19220" y="30716"/>
                  </a:lnTo>
                  <a:lnTo>
                    <a:pt x="18826" y="30848"/>
                  </a:lnTo>
                  <a:lnTo>
                    <a:pt x="18475" y="30892"/>
                  </a:lnTo>
                  <a:lnTo>
                    <a:pt x="18167" y="30848"/>
                  </a:lnTo>
                  <a:lnTo>
                    <a:pt x="17816" y="30760"/>
                  </a:lnTo>
                  <a:lnTo>
                    <a:pt x="17421" y="30628"/>
                  </a:lnTo>
                  <a:lnTo>
                    <a:pt x="16895" y="30409"/>
                  </a:lnTo>
                  <a:lnTo>
                    <a:pt x="16105" y="30058"/>
                  </a:lnTo>
                  <a:lnTo>
                    <a:pt x="15096" y="29619"/>
                  </a:lnTo>
                  <a:lnTo>
                    <a:pt x="13779" y="29137"/>
                  </a:lnTo>
                  <a:lnTo>
                    <a:pt x="12068" y="28566"/>
                  </a:lnTo>
                  <a:lnTo>
                    <a:pt x="9303" y="27952"/>
                  </a:lnTo>
                  <a:lnTo>
                    <a:pt x="9303" y="27908"/>
                  </a:lnTo>
                  <a:lnTo>
                    <a:pt x="9260" y="27952"/>
                  </a:lnTo>
                  <a:lnTo>
                    <a:pt x="7592" y="28303"/>
                  </a:lnTo>
                  <a:lnTo>
                    <a:pt x="5749" y="28171"/>
                  </a:lnTo>
                  <a:lnTo>
                    <a:pt x="5705" y="28171"/>
                  </a:lnTo>
                  <a:lnTo>
                    <a:pt x="4477" y="28347"/>
                  </a:lnTo>
                  <a:lnTo>
                    <a:pt x="4433" y="28347"/>
                  </a:lnTo>
                  <a:lnTo>
                    <a:pt x="966" y="29531"/>
                  </a:lnTo>
                  <a:lnTo>
                    <a:pt x="747" y="29400"/>
                  </a:lnTo>
                  <a:lnTo>
                    <a:pt x="352" y="28610"/>
                  </a:lnTo>
                  <a:lnTo>
                    <a:pt x="396" y="27952"/>
                  </a:lnTo>
                  <a:lnTo>
                    <a:pt x="615" y="26855"/>
                  </a:lnTo>
                  <a:lnTo>
                    <a:pt x="1405" y="25538"/>
                  </a:lnTo>
                  <a:lnTo>
                    <a:pt x="2151" y="24836"/>
                  </a:lnTo>
                  <a:lnTo>
                    <a:pt x="4038" y="24222"/>
                  </a:lnTo>
                  <a:lnTo>
                    <a:pt x="5530" y="24924"/>
                  </a:lnTo>
                  <a:lnTo>
                    <a:pt x="5661" y="24924"/>
                  </a:lnTo>
                  <a:lnTo>
                    <a:pt x="6144" y="24792"/>
                  </a:lnTo>
                  <a:lnTo>
                    <a:pt x="6188" y="24749"/>
                  </a:lnTo>
                  <a:lnTo>
                    <a:pt x="6583" y="24485"/>
                  </a:lnTo>
                  <a:lnTo>
                    <a:pt x="6627" y="24441"/>
                  </a:lnTo>
                  <a:lnTo>
                    <a:pt x="6890" y="24003"/>
                  </a:lnTo>
                  <a:lnTo>
                    <a:pt x="6890" y="23915"/>
                  </a:lnTo>
                  <a:lnTo>
                    <a:pt x="6846" y="23037"/>
                  </a:lnTo>
                  <a:lnTo>
                    <a:pt x="6715" y="22291"/>
                  </a:lnTo>
                  <a:lnTo>
                    <a:pt x="6846" y="21501"/>
                  </a:lnTo>
                  <a:lnTo>
                    <a:pt x="7855" y="19132"/>
                  </a:lnTo>
                  <a:lnTo>
                    <a:pt x="10269" y="15621"/>
                  </a:lnTo>
                  <a:lnTo>
                    <a:pt x="10269" y="15578"/>
                  </a:lnTo>
                  <a:lnTo>
                    <a:pt x="11278" y="13735"/>
                  </a:lnTo>
                  <a:lnTo>
                    <a:pt x="11278" y="13647"/>
                  </a:lnTo>
                  <a:lnTo>
                    <a:pt x="11278" y="12813"/>
                  </a:lnTo>
                  <a:lnTo>
                    <a:pt x="12156" y="8995"/>
                  </a:lnTo>
                  <a:lnTo>
                    <a:pt x="12375" y="8469"/>
                  </a:lnTo>
                  <a:lnTo>
                    <a:pt x="13253" y="7547"/>
                  </a:lnTo>
                  <a:lnTo>
                    <a:pt x="14569" y="6670"/>
                  </a:lnTo>
                  <a:lnTo>
                    <a:pt x="15447" y="6319"/>
                  </a:lnTo>
                  <a:lnTo>
                    <a:pt x="15491" y="6275"/>
                  </a:lnTo>
                  <a:lnTo>
                    <a:pt x="15535" y="6187"/>
                  </a:lnTo>
                  <a:lnTo>
                    <a:pt x="15622" y="5880"/>
                  </a:lnTo>
                  <a:lnTo>
                    <a:pt x="15622" y="5836"/>
                  </a:lnTo>
                  <a:lnTo>
                    <a:pt x="15447" y="3598"/>
                  </a:lnTo>
                  <a:lnTo>
                    <a:pt x="15535" y="1843"/>
                  </a:lnTo>
                  <a:lnTo>
                    <a:pt x="15842" y="965"/>
                  </a:lnTo>
                  <a:lnTo>
                    <a:pt x="16456" y="395"/>
                  </a:lnTo>
                  <a:lnTo>
                    <a:pt x="16807" y="351"/>
                  </a:lnTo>
                  <a:close/>
                  <a:moveTo>
                    <a:pt x="16851" y="0"/>
                  </a:moveTo>
                  <a:lnTo>
                    <a:pt x="16368" y="88"/>
                  </a:lnTo>
                  <a:lnTo>
                    <a:pt x="16281" y="132"/>
                  </a:lnTo>
                  <a:lnTo>
                    <a:pt x="15578" y="746"/>
                  </a:lnTo>
                  <a:lnTo>
                    <a:pt x="15535" y="790"/>
                  </a:lnTo>
                  <a:lnTo>
                    <a:pt x="15183" y="1755"/>
                  </a:lnTo>
                  <a:lnTo>
                    <a:pt x="15183" y="1799"/>
                  </a:lnTo>
                  <a:lnTo>
                    <a:pt x="15096" y="3554"/>
                  </a:lnTo>
                  <a:lnTo>
                    <a:pt x="15096" y="3598"/>
                  </a:lnTo>
                  <a:lnTo>
                    <a:pt x="15271" y="5836"/>
                  </a:lnTo>
                  <a:lnTo>
                    <a:pt x="15227" y="6012"/>
                  </a:lnTo>
                  <a:lnTo>
                    <a:pt x="14438" y="6363"/>
                  </a:lnTo>
                  <a:lnTo>
                    <a:pt x="14394" y="6363"/>
                  </a:lnTo>
                  <a:lnTo>
                    <a:pt x="13033" y="7240"/>
                  </a:lnTo>
                  <a:lnTo>
                    <a:pt x="12989" y="7284"/>
                  </a:lnTo>
                  <a:lnTo>
                    <a:pt x="12112" y="8250"/>
                  </a:lnTo>
                  <a:lnTo>
                    <a:pt x="12068" y="8293"/>
                  </a:lnTo>
                  <a:lnTo>
                    <a:pt x="11849" y="8864"/>
                  </a:lnTo>
                  <a:lnTo>
                    <a:pt x="11805" y="8864"/>
                  </a:lnTo>
                  <a:lnTo>
                    <a:pt x="10971" y="12769"/>
                  </a:lnTo>
                  <a:lnTo>
                    <a:pt x="10927" y="12769"/>
                  </a:lnTo>
                  <a:lnTo>
                    <a:pt x="10927" y="13603"/>
                  </a:lnTo>
                  <a:lnTo>
                    <a:pt x="9962" y="15402"/>
                  </a:lnTo>
                  <a:lnTo>
                    <a:pt x="7548" y="18956"/>
                  </a:lnTo>
                  <a:lnTo>
                    <a:pt x="6539" y="21370"/>
                  </a:lnTo>
                  <a:lnTo>
                    <a:pt x="6495" y="21414"/>
                  </a:lnTo>
                  <a:lnTo>
                    <a:pt x="6364" y="22291"/>
                  </a:lnTo>
                  <a:lnTo>
                    <a:pt x="6364" y="22335"/>
                  </a:lnTo>
                  <a:lnTo>
                    <a:pt x="6495" y="23081"/>
                  </a:lnTo>
                  <a:lnTo>
                    <a:pt x="6539" y="23871"/>
                  </a:lnTo>
                  <a:lnTo>
                    <a:pt x="6320" y="24222"/>
                  </a:lnTo>
                  <a:lnTo>
                    <a:pt x="6012" y="24441"/>
                  </a:lnTo>
                  <a:lnTo>
                    <a:pt x="5618" y="24573"/>
                  </a:lnTo>
                  <a:lnTo>
                    <a:pt x="4126" y="23871"/>
                  </a:lnTo>
                  <a:lnTo>
                    <a:pt x="3994" y="23871"/>
                  </a:lnTo>
                  <a:lnTo>
                    <a:pt x="1975" y="24485"/>
                  </a:lnTo>
                  <a:lnTo>
                    <a:pt x="1932" y="24529"/>
                  </a:lnTo>
                  <a:lnTo>
                    <a:pt x="1142" y="25319"/>
                  </a:lnTo>
                  <a:lnTo>
                    <a:pt x="1142" y="25363"/>
                  </a:lnTo>
                  <a:lnTo>
                    <a:pt x="308" y="26723"/>
                  </a:lnTo>
                  <a:lnTo>
                    <a:pt x="308" y="26767"/>
                  </a:lnTo>
                  <a:lnTo>
                    <a:pt x="45" y="27908"/>
                  </a:lnTo>
                  <a:lnTo>
                    <a:pt x="1" y="28610"/>
                  </a:lnTo>
                  <a:lnTo>
                    <a:pt x="45" y="28698"/>
                  </a:lnTo>
                  <a:lnTo>
                    <a:pt x="484" y="29619"/>
                  </a:lnTo>
                  <a:lnTo>
                    <a:pt x="527" y="29663"/>
                  </a:lnTo>
                  <a:lnTo>
                    <a:pt x="835" y="29839"/>
                  </a:lnTo>
                  <a:lnTo>
                    <a:pt x="922" y="29883"/>
                  </a:lnTo>
                  <a:lnTo>
                    <a:pt x="1010" y="29883"/>
                  </a:lnTo>
                  <a:lnTo>
                    <a:pt x="4564" y="28654"/>
                  </a:lnTo>
                  <a:lnTo>
                    <a:pt x="5705" y="28522"/>
                  </a:lnTo>
                  <a:lnTo>
                    <a:pt x="7592" y="28654"/>
                  </a:lnTo>
                  <a:lnTo>
                    <a:pt x="7636" y="28654"/>
                  </a:lnTo>
                  <a:lnTo>
                    <a:pt x="9303" y="28303"/>
                  </a:lnTo>
                  <a:lnTo>
                    <a:pt x="11980" y="28917"/>
                  </a:lnTo>
                  <a:lnTo>
                    <a:pt x="13648" y="29488"/>
                  </a:lnTo>
                  <a:lnTo>
                    <a:pt x="14964" y="29970"/>
                  </a:lnTo>
                  <a:lnTo>
                    <a:pt x="15973" y="30365"/>
                  </a:lnTo>
                  <a:lnTo>
                    <a:pt x="16763" y="30716"/>
                  </a:lnTo>
                  <a:lnTo>
                    <a:pt x="17685" y="31111"/>
                  </a:lnTo>
                  <a:lnTo>
                    <a:pt x="18080" y="31199"/>
                  </a:lnTo>
                  <a:lnTo>
                    <a:pt x="18387" y="31243"/>
                  </a:lnTo>
                  <a:lnTo>
                    <a:pt x="18782" y="31199"/>
                  </a:lnTo>
                  <a:lnTo>
                    <a:pt x="19220" y="31067"/>
                  </a:lnTo>
                  <a:lnTo>
                    <a:pt x="19791" y="30848"/>
                  </a:lnTo>
                  <a:lnTo>
                    <a:pt x="20493" y="30541"/>
                  </a:lnTo>
                  <a:lnTo>
                    <a:pt x="22073" y="29883"/>
                  </a:lnTo>
                  <a:lnTo>
                    <a:pt x="24355" y="29005"/>
                  </a:lnTo>
                  <a:lnTo>
                    <a:pt x="26812" y="27864"/>
                  </a:lnTo>
                  <a:lnTo>
                    <a:pt x="26856" y="27820"/>
                  </a:lnTo>
                  <a:lnTo>
                    <a:pt x="28348" y="26679"/>
                  </a:lnTo>
                  <a:lnTo>
                    <a:pt x="31112" y="25670"/>
                  </a:lnTo>
                  <a:lnTo>
                    <a:pt x="33438" y="25363"/>
                  </a:lnTo>
                  <a:lnTo>
                    <a:pt x="33526" y="25363"/>
                  </a:lnTo>
                  <a:lnTo>
                    <a:pt x="34096" y="24968"/>
                  </a:lnTo>
                  <a:lnTo>
                    <a:pt x="34140" y="24924"/>
                  </a:lnTo>
                  <a:lnTo>
                    <a:pt x="34579" y="24222"/>
                  </a:lnTo>
                  <a:lnTo>
                    <a:pt x="34623" y="24178"/>
                  </a:lnTo>
                  <a:lnTo>
                    <a:pt x="35149" y="22686"/>
                  </a:lnTo>
                  <a:lnTo>
                    <a:pt x="35500" y="22072"/>
                  </a:lnTo>
                  <a:lnTo>
                    <a:pt x="35500" y="22028"/>
                  </a:lnTo>
                  <a:lnTo>
                    <a:pt x="35588" y="21765"/>
                  </a:lnTo>
                  <a:lnTo>
                    <a:pt x="35588" y="21677"/>
                  </a:lnTo>
                  <a:lnTo>
                    <a:pt x="35500" y="21589"/>
                  </a:lnTo>
                  <a:lnTo>
                    <a:pt x="33087" y="20580"/>
                  </a:lnTo>
                  <a:lnTo>
                    <a:pt x="33043" y="20580"/>
                  </a:lnTo>
                  <a:lnTo>
                    <a:pt x="30849" y="20185"/>
                  </a:lnTo>
                  <a:lnTo>
                    <a:pt x="29664" y="20009"/>
                  </a:lnTo>
                  <a:lnTo>
                    <a:pt x="29225" y="19615"/>
                  </a:lnTo>
                  <a:lnTo>
                    <a:pt x="28918" y="18254"/>
                  </a:lnTo>
                  <a:lnTo>
                    <a:pt x="28479" y="15446"/>
                  </a:lnTo>
                  <a:lnTo>
                    <a:pt x="28040" y="13340"/>
                  </a:lnTo>
                  <a:lnTo>
                    <a:pt x="28040" y="13252"/>
                  </a:lnTo>
                  <a:lnTo>
                    <a:pt x="25934" y="9917"/>
                  </a:lnTo>
                  <a:lnTo>
                    <a:pt x="24091" y="7547"/>
                  </a:lnTo>
                  <a:lnTo>
                    <a:pt x="24047" y="7547"/>
                  </a:lnTo>
                  <a:lnTo>
                    <a:pt x="21985" y="5704"/>
                  </a:lnTo>
                  <a:lnTo>
                    <a:pt x="20098" y="4081"/>
                  </a:lnTo>
                  <a:lnTo>
                    <a:pt x="20054" y="4081"/>
                  </a:lnTo>
                  <a:lnTo>
                    <a:pt x="18738" y="3247"/>
                  </a:lnTo>
                  <a:lnTo>
                    <a:pt x="17816" y="1273"/>
                  </a:lnTo>
                  <a:lnTo>
                    <a:pt x="17378" y="439"/>
                  </a:lnTo>
                  <a:lnTo>
                    <a:pt x="17334" y="439"/>
                  </a:lnTo>
                  <a:lnTo>
                    <a:pt x="16983" y="44"/>
                  </a:lnTo>
                  <a:lnTo>
                    <a:pt x="16939"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4" name="Google Shape;7274;p166"/>
            <p:cNvSpPr/>
            <p:nvPr/>
          </p:nvSpPr>
          <p:spPr>
            <a:xfrm>
              <a:off x="6038025" y="3987950"/>
              <a:ext cx="388375" cy="286350"/>
            </a:xfrm>
            <a:custGeom>
              <a:rect b="b" l="l" r="r" t="t"/>
              <a:pathLst>
                <a:path extrusionOk="0" h="11454" w="15535">
                  <a:moveTo>
                    <a:pt x="2545" y="352"/>
                  </a:moveTo>
                  <a:lnTo>
                    <a:pt x="5134" y="527"/>
                  </a:lnTo>
                  <a:lnTo>
                    <a:pt x="7504" y="1010"/>
                  </a:lnTo>
                  <a:lnTo>
                    <a:pt x="9786" y="1317"/>
                  </a:lnTo>
                  <a:lnTo>
                    <a:pt x="9830" y="1317"/>
                  </a:lnTo>
                  <a:lnTo>
                    <a:pt x="11760" y="1010"/>
                  </a:lnTo>
                  <a:lnTo>
                    <a:pt x="12813" y="1142"/>
                  </a:lnTo>
                  <a:lnTo>
                    <a:pt x="14130" y="1800"/>
                  </a:lnTo>
                  <a:lnTo>
                    <a:pt x="14569" y="2195"/>
                  </a:lnTo>
                  <a:lnTo>
                    <a:pt x="15139" y="3906"/>
                  </a:lnTo>
                  <a:lnTo>
                    <a:pt x="15183" y="4345"/>
                  </a:lnTo>
                  <a:lnTo>
                    <a:pt x="14481" y="5486"/>
                  </a:lnTo>
                  <a:lnTo>
                    <a:pt x="12857" y="7504"/>
                  </a:lnTo>
                  <a:lnTo>
                    <a:pt x="11936" y="8952"/>
                  </a:lnTo>
                  <a:lnTo>
                    <a:pt x="10356" y="10005"/>
                  </a:lnTo>
                  <a:lnTo>
                    <a:pt x="7855" y="11015"/>
                  </a:lnTo>
                  <a:lnTo>
                    <a:pt x="6758" y="11102"/>
                  </a:lnTo>
                  <a:lnTo>
                    <a:pt x="5924" y="11059"/>
                  </a:lnTo>
                  <a:lnTo>
                    <a:pt x="4520" y="10313"/>
                  </a:lnTo>
                  <a:lnTo>
                    <a:pt x="3072" y="9303"/>
                  </a:lnTo>
                  <a:lnTo>
                    <a:pt x="2721" y="8865"/>
                  </a:lnTo>
                  <a:lnTo>
                    <a:pt x="2326" y="6802"/>
                  </a:lnTo>
                  <a:lnTo>
                    <a:pt x="2282" y="6714"/>
                  </a:lnTo>
                  <a:lnTo>
                    <a:pt x="527" y="4082"/>
                  </a:lnTo>
                  <a:lnTo>
                    <a:pt x="351" y="3160"/>
                  </a:lnTo>
                  <a:lnTo>
                    <a:pt x="834" y="2063"/>
                  </a:lnTo>
                  <a:lnTo>
                    <a:pt x="1580" y="922"/>
                  </a:lnTo>
                  <a:lnTo>
                    <a:pt x="2019" y="527"/>
                  </a:lnTo>
                  <a:lnTo>
                    <a:pt x="2545" y="352"/>
                  </a:lnTo>
                  <a:close/>
                  <a:moveTo>
                    <a:pt x="2545" y="1"/>
                  </a:moveTo>
                  <a:lnTo>
                    <a:pt x="2458" y="45"/>
                  </a:lnTo>
                  <a:lnTo>
                    <a:pt x="1887" y="220"/>
                  </a:lnTo>
                  <a:lnTo>
                    <a:pt x="1843" y="264"/>
                  </a:lnTo>
                  <a:lnTo>
                    <a:pt x="1317" y="659"/>
                  </a:lnTo>
                  <a:lnTo>
                    <a:pt x="1273" y="703"/>
                  </a:lnTo>
                  <a:lnTo>
                    <a:pt x="527" y="1888"/>
                  </a:lnTo>
                  <a:lnTo>
                    <a:pt x="527" y="1931"/>
                  </a:lnTo>
                  <a:lnTo>
                    <a:pt x="44" y="3072"/>
                  </a:lnTo>
                  <a:lnTo>
                    <a:pt x="0" y="3204"/>
                  </a:lnTo>
                  <a:lnTo>
                    <a:pt x="176" y="4169"/>
                  </a:lnTo>
                  <a:lnTo>
                    <a:pt x="220" y="4257"/>
                  </a:lnTo>
                  <a:lnTo>
                    <a:pt x="1975" y="6890"/>
                  </a:lnTo>
                  <a:lnTo>
                    <a:pt x="2414" y="8952"/>
                  </a:lnTo>
                  <a:lnTo>
                    <a:pt x="2458" y="9040"/>
                  </a:lnTo>
                  <a:lnTo>
                    <a:pt x="2809" y="9523"/>
                  </a:lnTo>
                  <a:lnTo>
                    <a:pt x="2853" y="9567"/>
                  </a:lnTo>
                  <a:lnTo>
                    <a:pt x="4345" y="10620"/>
                  </a:lnTo>
                  <a:lnTo>
                    <a:pt x="5793" y="11366"/>
                  </a:lnTo>
                  <a:lnTo>
                    <a:pt x="5880" y="11410"/>
                  </a:lnTo>
                  <a:lnTo>
                    <a:pt x="6758" y="11453"/>
                  </a:lnTo>
                  <a:lnTo>
                    <a:pt x="7943" y="11322"/>
                  </a:lnTo>
                  <a:lnTo>
                    <a:pt x="7987" y="11322"/>
                  </a:lnTo>
                  <a:lnTo>
                    <a:pt x="10488" y="10313"/>
                  </a:lnTo>
                  <a:lnTo>
                    <a:pt x="10532" y="10313"/>
                  </a:lnTo>
                  <a:lnTo>
                    <a:pt x="12155" y="9216"/>
                  </a:lnTo>
                  <a:lnTo>
                    <a:pt x="12199" y="9172"/>
                  </a:lnTo>
                  <a:lnTo>
                    <a:pt x="13165" y="7724"/>
                  </a:lnTo>
                  <a:lnTo>
                    <a:pt x="14788" y="5705"/>
                  </a:lnTo>
                  <a:lnTo>
                    <a:pt x="15490" y="4476"/>
                  </a:lnTo>
                  <a:lnTo>
                    <a:pt x="15534" y="4389"/>
                  </a:lnTo>
                  <a:lnTo>
                    <a:pt x="15490" y="3862"/>
                  </a:lnTo>
                  <a:lnTo>
                    <a:pt x="15490" y="3818"/>
                  </a:lnTo>
                  <a:lnTo>
                    <a:pt x="14876" y="2063"/>
                  </a:lnTo>
                  <a:lnTo>
                    <a:pt x="14832" y="1975"/>
                  </a:lnTo>
                  <a:lnTo>
                    <a:pt x="14393" y="1536"/>
                  </a:lnTo>
                  <a:lnTo>
                    <a:pt x="14349" y="1493"/>
                  </a:lnTo>
                  <a:lnTo>
                    <a:pt x="12945" y="834"/>
                  </a:lnTo>
                  <a:lnTo>
                    <a:pt x="12901" y="791"/>
                  </a:lnTo>
                  <a:lnTo>
                    <a:pt x="11804" y="659"/>
                  </a:lnTo>
                  <a:lnTo>
                    <a:pt x="11760" y="659"/>
                  </a:lnTo>
                  <a:lnTo>
                    <a:pt x="9830" y="966"/>
                  </a:lnTo>
                  <a:lnTo>
                    <a:pt x="7548" y="659"/>
                  </a:lnTo>
                  <a:lnTo>
                    <a:pt x="5178" y="176"/>
                  </a:lnTo>
                  <a:lnTo>
                    <a:pt x="2545"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5" name="Google Shape;7275;p166"/>
            <p:cNvSpPr/>
            <p:nvPr/>
          </p:nvSpPr>
          <p:spPr>
            <a:xfrm>
              <a:off x="6096175" y="1773100"/>
              <a:ext cx="942350" cy="1522675"/>
            </a:xfrm>
            <a:custGeom>
              <a:rect b="b" l="l" r="r" t="t"/>
              <a:pathLst>
                <a:path extrusionOk="0" h="60907" w="37694">
                  <a:moveTo>
                    <a:pt x="35982" y="0"/>
                  </a:moveTo>
                  <a:lnTo>
                    <a:pt x="35938" y="44"/>
                  </a:lnTo>
                  <a:lnTo>
                    <a:pt x="35894" y="88"/>
                  </a:lnTo>
                  <a:lnTo>
                    <a:pt x="35894" y="176"/>
                  </a:lnTo>
                  <a:lnTo>
                    <a:pt x="35894" y="220"/>
                  </a:lnTo>
                  <a:lnTo>
                    <a:pt x="35938" y="307"/>
                  </a:lnTo>
                  <a:lnTo>
                    <a:pt x="36070" y="395"/>
                  </a:lnTo>
                  <a:lnTo>
                    <a:pt x="37079" y="1975"/>
                  </a:lnTo>
                  <a:lnTo>
                    <a:pt x="37298" y="2765"/>
                  </a:lnTo>
                  <a:lnTo>
                    <a:pt x="37342" y="3598"/>
                  </a:lnTo>
                  <a:lnTo>
                    <a:pt x="37035" y="5529"/>
                  </a:lnTo>
                  <a:lnTo>
                    <a:pt x="37035" y="5573"/>
                  </a:lnTo>
                  <a:lnTo>
                    <a:pt x="36904" y="8820"/>
                  </a:lnTo>
                  <a:lnTo>
                    <a:pt x="36640" y="9829"/>
                  </a:lnTo>
                  <a:lnTo>
                    <a:pt x="35850" y="11760"/>
                  </a:lnTo>
                  <a:lnTo>
                    <a:pt x="34578" y="14569"/>
                  </a:lnTo>
                  <a:lnTo>
                    <a:pt x="33393" y="17026"/>
                  </a:lnTo>
                  <a:lnTo>
                    <a:pt x="31111" y="20405"/>
                  </a:lnTo>
                  <a:lnTo>
                    <a:pt x="31111" y="20536"/>
                  </a:lnTo>
                  <a:lnTo>
                    <a:pt x="31155" y="20624"/>
                  </a:lnTo>
                  <a:lnTo>
                    <a:pt x="31506" y="21063"/>
                  </a:lnTo>
                  <a:lnTo>
                    <a:pt x="32472" y="22511"/>
                  </a:lnTo>
                  <a:lnTo>
                    <a:pt x="32867" y="24573"/>
                  </a:lnTo>
                  <a:lnTo>
                    <a:pt x="33525" y="26767"/>
                  </a:lnTo>
                  <a:lnTo>
                    <a:pt x="33613" y="28523"/>
                  </a:lnTo>
                  <a:lnTo>
                    <a:pt x="33656" y="31638"/>
                  </a:lnTo>
                  <a:lnTo>
                    <a:pt x="33656" y="35368"/>
                  </a:lnTo>
                  <a:lnTo>
                    <a:pt x="33437" y="38088"/>
                  </a:lnTo>
                  <a:lnTo>
                    <a:pt x="33130" y="38922"/>
                  </a:lnTo>
                  <a:lnTo>
                    <a:pt x="30804" y="41774"/>
                  </a:lnTo>
                  <a:lnTo>
                    <a:pt x="28391" y="43442"/>
                  </a:lnTo>
                  <a:lnTo>
                    <a:pt x="25495" y="44978"/>
                  </a:lnTo>
                  <a:lnTo>
                    <a:pt x="23301" y="46119"/>
                  </a:lnTo>
                  <a:lnTo>
                    <a:pt x="20097" y="47874"/>
                  </a:lnTo>
                  <a:lnTo>
                    <a:pt x="16894" y="49936"/>
                  </a:lnTo>
                  <a:lnTo>
                    <a:pt x="16016" y="50726"/>
                  </a:lnTo>
                  <a:lnTo>
                    <a:pt x="14042" y="51516"/>
                  </a:lnTo>
                  <a:lnTo>
                    <a:pt x="13998" y="51516"/>
                  </a:lnTo>
                  <a:lnTo>
                    <a:pt x="12682" y="52306"/>
                  </a:lnTo>
                  <a:lnTo>
                    <a:pt x="12638" y="52306"/>
                  </a:lnTo>
                  <a:lnTo>
                    <a:pt x="11146" y="53490"/>
                  </a:lnTo>
                  <a:lnTo>
                    <a:pt x="9127" y="54500"/>
                  </a:lnTo>
                  <a:lnTo>
                    <a:pt x="5222" y="56694"/>
                  </a:lnTo>
                  <a:lnTo>
                    <a:pt x="3335" y="58098"/>
                  </a:lnTo>
                  <a:lnTo>
                    <a:pt x="88" y="60599"/>
                  </a:lnTo>
                  <a:lnTo>
                    <a:pt x="44" y="60643"/>
                  </a:lnTo>
                  <a:lnTo>
                    <a:pt x="0" y="60731"/>
                  </a:lnTo>
                  <a:lnTo>
                    <a:pt x="0" y="60775"/>
                  </a:lnTo>
                  <a:lnTo>
                    <a:pt x="44" y="60862"/>
                  </a:lnTo>
                  <a:lnTo>
                    <a:pt x="88" y="60906"/>
                  </a:lnTo>
                  <a:lnTo>
                    <a:pt x="307" y="60906"/>
                  </a:lnTo>
                  <a:lnTo>
                    <a:pt x="3554" y="58405"/>
                  </a:lnTo>
                  <a:lnTo>
                    <a:pt x="5397" y="56957"/>
                  </a:lnTo>
                  <a:lnTo>
                    <a:pt x="9303" y="54807"/>
                  </a:lnTo>
                  <a:lnTo>
                    <a:pt x="11277" y="53798"/>
                  </a:lnTo>
                  <a:lnTo>
                    <a:pt x="11321" y="53754"/>
                  </a:lnTo>
                  <a:lnTo>
                    <a:pt x="12857" y="52613"/>
                  </a:lnTo>
                  <a:lnTo>
                    <a:pt x="14173" y="51823"/>
                  </a:lnTo>
                  <a:lnTo>
                    <a:pt x="16148" y="51033"/>
                  </a:lnTo>
                  <a:lnTo>
                    <a:pt x="16192" y="50989"/>
                  </a:lnTo>
                  <a:lnTo>
                    <a:pt x="17113" y="50243"/>
                  </a:lnTo>
                  <a:lnTo>
                    <a:pt x="20273" y="48181"/>
                  </a:lnTo>
                  <a:lnTo>
                    <a:pt x="23476" y="46426"/>
                  </a:lnTo>
                  <a:lnTo>
                    <a:pt x="25626" y="45285"/>
                  </a:lnTo>
                  <a:lnTo>
                    <a:pt x="28566" y="43749"/>
                  </a:lnTo>
                  <a:lnTo>
                    <a:pt x="31024" y="42038"/>
                  </a:lnTo>
                  <a:lnTo>
                    <a:pt x="31067" y="41994"/>
                  </a:lnTo>
                  <a:lnTo>
                    <a:pt x="33437" y="39098"/>
                  </a:lnTo>
                  <a:lnTo>
                    <a:pt x="33437" y="39054"/>
                  </a:lnTo>
                  <a:lnTo>
                    <a:pt x="33788" y="38176"/>
                  </a:lnTo>
                  <a:lnTo>
                    <a:pt x="33788" y="38132"/>
                  </a:lnTo>
                  <a:lnTo>
                    <a:pt x="34007" y="35368"/>
                  </a:lnTo>
                  <a:lnTo>
                    <a:pt x="34007" y="31638"/>
                  </a:lnTo>
                  <a:lnTo>
                    <a:pt x="33964" y="28523"/>
                  </a:lnTo>
                  <a:lnTo>
                    <a:pt x="33876" y="26723"/>
                  </a:lnTo>
                  <a:lnTo>
                    <a:pt x="33218" y="24486"/>
                  </a:lnTo>
                  <a:lnTo>
                    <a:pt x="32823" y="22379"/>
                  </a:lnTo>
                  <a:lnTo>
                    <a:pt x="32779" y="22335"/>
                  </a:lnTo>
                  <a:lnTo>
                    <a:pt x="31813" y="20887"/>
                  </a:lnTo>
                  <a:lnTo>
                    <a:pt x="31813" y="20843"/>
                  </a:lnTo>
                  <a:lnTo>
                    <a:pt x="31506" y="20492"/>
                  </a:lnTo>
                  <a:lnTo>
                    <a:pt x="33700" y="17201"/>
                  </a:lnTo>
                  <a:lnTo>
                    <a:pt x="34885" y="14744"/>
                  </a:lnTo>
                  <a:lnTo>
                    <a:pt x="36201" y="11892"/>
                  </a:lnTo>
                  <a:lnTo>
                    <a:pt x="36991" y="9961"/>
                  </a:lnTo>
                  <a:lnTo>
                    <a:pt x="36991" y="9917"/>
                  </a:lnTo>
                  <a:lnTo>
                    <a:pt x="37255" y="8908"/>
                  </a:lnTo>
                  <a:lnTo>
                    <a:pt x="37255" y="8864"/>
                  </a:lnTo>
                  <a:lnTo>
                    <a:pt x="37386" y="5573"/>
                  </a:lnTo>
                  <a:lnTo>
                    <a:pt x="37693" y="3642"/>
                  </a:lnTo>
                  <a:lnTo>
                    <a:pt x="37693" y="3598"/>
                  </a:lnTo>
                  <a:lnTo>
                    <a:pt x="37650" y="2721"/>
                  </a:lnTo>
                  <a:lnTo>
                    <a:pt x="37650" y="2677"/>
                  </a:lnTo>
                  <a:lnTo>
                    <a:pt x="37386" y="1843"/>
                  </a:lnTo>
                  <a:lnTo>
                    <a:pt x="37386" y="1799"/>
                  </a:lnTo>
                  <a:lnTo>
                    <a:pt x="36377" y="220"/>
                  </a:lnTo>
                  <a:lnTo>
                    <a:pt x="36333" y="176"/>
                  </a:lnTo>
                  <a:lnTo>
                    <a:pt x="36158" y="44"/>
                  </a:lnTo>
                  <a:lnTo>
                    <a:pt x="36114"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6" name="Google Shape;7276;p166"/>
            <p:cNvSpPr/>
            <p:nvPr/>
          </p:nvSpPr>
          <p:spPr>
            <a:xfrm>
              <a:off x="6123600" y="1816975"/>
              <a:ext cx="957700" cy="1504025"/>
            </a:xfrm>
            <a:custGeom>
              <a:rect b="b" l="l" r="r" t="t"/>
              <a:pathLst>
                <a:path extrusionOk="0" h="60161" w="38308">
                  <a:moveTo>
                    <a:pt x="36772" y="1"/>
                  </a:moveTo>
                  <a:lnTo>
                    <a:pt x="36684" y="44"/>
                  </a:lnTo>
                  <a:lnTo>
                    <a:pt x="36684" y="132"/>
                  </a:lnTo>
                  <a:lnTo>
                    <a:pt x="36684" y="176"/>
                  </a:lnTo>
                  <a:lnTo>
                    <a:pt x="36684" y="264"/>
                  </a:lnTo>
                  <a:lnTo>
                    <a:pt x="37430" y="1624"/>
                  </a:lnTo>
                  <a:lnTo>
                    <a:pt x="37913" y="3160"/>
                  </a:lnTo>
                  <a:lnTo>
                    <a:pt x="37957" y="4740"/>
                  </a:lnTo>
                  <a:lnTo>
                    <a:pt x="37298" y="7372"/>
                  </a:lnTo>
                  <a:lnTo>
                    <a:pt x="36245" y="10620"/>
                  </a:lnTo>
                  <a:lnTo>
                    <a:pt x="36245" y="10663"/>
                  </a:lnTo>
                  <a:lnTo>
                    <a:pt x="36421" y="13077"/>
                  </a:lnTo>
                  <a:lnTo>
                    <a:pt x="36158" y="15183"/>
                  </a:lnTo>
                  <a:lnTo>
                    <a:pt x="36070" y="17509"/>
                  </a:lnTo>
                  <a:lnTo>
                    <a:pt x="35807" y="20142"/>
                  </a:lnTo>
                  <a:lnTo>
                    <a:pt x="35850" y="20229"/>
                  </a:lnTo>
                  <a:lnTo>
                    <a:pt x="36465" y="22160"/>
                  </a:lnTo>
                  <a:lnTo>
                    <a:pt x="36596" y="25802"/>
                  </a:lnTo>
                  <a:lnTo>
                    <a:pt x="36904" y="27601"/>
                  </a:lnTo>
                  <a:lnTo>
                    <a:pt x="36947" y="29488"/>
                  </a:lnTo>
                  <a:lnTo>
                    <a:pt x="36860" y="32077"/>
                  </a:lnTo>
                  <a:lnTo>
                    <a:pt x="36596" y="34578"/>
                  </a:lnTo>
                  <a:lnTo>
                    <a:pt x="36070" y="36333"/>
                  </a:lnTo>
                  <a:lnTo>
                    <a:pt x="34797" y="38308"/>
                  </a:lnTo>
                  <a:lnTo>
                    <a:pt x="33042" y="41555"/>
                  </a:lnTo>
                  <a:lnTo>
                    <a:pt x="31770" y="42828"/>
                  </a:lnTo>
                  <a:lnTo>
                    <a:pt x="30848" y="43047"/>
                  </a:lnTo>
                  <a:lnTo>
                    <a:pt x="29619" y="43091"/>
                  </a:lnTo>
                  <a:lnTo>
                    <a:pt x="29532" y="43135"/>
                  </a:lnTo>
                  <a:lnTo>
                    <a:pt x="27294" y="44364"/>
                  </a:lnTo>
                  <a:lnTo>
                    <a:pt x="22028" y="47040"/>
                  </a:lnTo>
                  <a:lnTo>
                    <a:pt x="18035" y="49103"/>
                  </a:lnTo>
                  <a:lnTo>
                    <a:pt x="15534" y="50726"/>
                  </a:lnTo>
                  <a:lnTo>
                    <a:pt x="12155" y="52086"/>
                  </a:lnTo>
                  <a:lnTo>
                    <a:pt x="12111" y="52086"/>
                  </a:lnTo>
                  <a:lnTo>
                    <a:pt x="10531" y="53008"/>
                  </a:lnTo>
                  <a:lnTo>
                    <a:pt x="8996" y="53886"/>
                  </a:lnTo>
                  <a:lnTo>
                    <a:pt x="7416" y="54719"/>
                  </a:lnTo>
                  <a:lnTo>
                    <a:pt x="5880" y="55597"/>
                  </a:lnTo>
                  <a:lnTo>
                    <a:pt x="5134" y="56080"/>
                  </a:lnTo>
                  <a:lnTo>
                    <a:pt x="4432" y="56562"/>
                  </a:lnTo>
                  <a:lnTo>
                    <a:pt x="3686" y="57089"/>
                  </a:lnTo>
                  <a:lnTo>
                    <a:pt x="2984" y="57659"/>
                  </a:lnTo>
                  <a:lnTo>
                    <a:pt x="88" y="59853"/>
                  </a:lnTo>
                  <a:lnTo>
                    <a:pt x="44" y="59897"/>
                  </a:lnTo>
                  <a:lnTo>
                    <a:pt x="0" y="59985"/>
                  </a:lnTo>
                  <a:lnTo>
                    <a:pt x="0" y="60029"/>
                  </a:lnTo>
                  <a:lnTo>
                    <a:pt x="44" y="60117"/>
                  </a:lnTo>
                  <a:lnTo>
                    <a:pt x="88" y="60160"/>
                  </a:lnTo>
                  <a:lnTo>
                    <a:pt x="176" y="60160"/>
                  </a:lnTo>
                  <a:lnTo>
                    <a:pt x="307" y="60117"/>
                  </a:lnTo>
                  <a:lnTo>
                    <a:pt x="3203" y="57923"/>
                  </a:lnTo>
                  <a:lnTo>
                    <a:pt x="3905" y="57396"/>
                  </a:lnTo>
                  <a:lnTo>
                    <a:pt x="4607" y="56869"/>
                  </a:lnTo>
                  <a:lnTo>
                    <a:pt x="5353" y="56387"/>
                  </a:lnTo>
                  <a:lnTo>
                    <a:pt x="6099" y="55904"/>
                  </a:lnTo>
                  <a:lnTo>
                    <a:pt x="7635" y="55026"/>
                  </a:lnTo>
                  <a:lnTo>
                    <a:pt x="9127" y="54193"/>
                  </a:lnTo>
                  <a:lnTo>
                    <a:pt x="10707" y="53315"/>
                  </a:lnTo>
                  <a:lnTo>
                    <a:pt x="12287" y="52394"/>
                  </a:lnTo>
                  <a:lnTo>
                    <a:pt x="15665" y="51033"/>
                  </a:lnTo>
                  <a:lnTo>
                    <a:pt x="15709" y="51033"/>
                  </a:lnTo>
                  <a:lnTo>
                    <a:pt x="18210" y="49410"/>
                  </a:lnTo>
                  <a:lnTo>
                    <a:pt x="22160" y="47347"/>
                  </a:lnTo>
                  <a:lnTo>
                    <a:pt x="27469" y="44671"/>
                  </a:lnTo>
                  <a:lnTo>
                    <a:pt x="29663" y="43442"/>
                  </a:lnTo>
                  <a:lnTo>
                    <a:pt x="30892" y="43398"/>
                  </a:lnTo>
                  <a:lnTo>
                    <a:pt x="30936" y="43398"/>
                  </a:lnTo>
                  <a:lnTo>
                    <a:pt x="31901" y="43179"/>
                  </a:lnTo>
                  <a:lnTo>
                    <a:pt x="31989" y="43135"/>
                  </a:lnTo>
                  <a:lnTo>
                    <a:pt x="33349" y="41775"/>
                  </a:lnTo>
                  <a:lnTo>
                    <a:pt x="33349" y="41731"/>
                  </a:lnTo>
                  <a:lnTo>
                    <a:pt x="35104" y="38527"/>
                  </a:lnTo>
                  <a:lnTo>
                    <a:pt x="36377" y="36509"/>
                  </a:lnTo>
                  <a:lnTo>
                    <a:pt x="36377" y="36465"/>
                  </a:lnTo>
                  <a:lnTo>
                    <a:pt x="36904" y="34666"/>
                  </a:lnTo>
                  <a:lnTo>
                    <a:pt x="36904" y="34622"/>
                  </a:lnTo>
                  <a:lnTo>
                    <a:pt x="37211" y="32121"/>
                  </a:lnTo>
                  <a:lnTo>
                    <a:pt x="37298" y="29488"/>
                  </a:lnTo>
                  <a:lnTo>
                    <a:pt x="37255" y="27601"/>
                  </a:lnTo>
                  <a:lnTo>
                    <a:pt x="37211" y="27557"/>
                  </a:lnTo>
                  <a:lnTo>
                    <a:pt x="36947" y="25758"/>
                  </a:lnTo>
                  <a:lnTo>
                    <a:pt x="36816" y="22116"/>
                  </a:lnTo>
                  <a:lnTo>
                    <a:pt x="36816" y="22072"/>
                  </a:lnTo>
                  <a:lnTo>
                    <a:pt x="36201" y="20142"/>
                  </a:lnTo>
                  <a:lnTo>
                    <a:pt x="36421" y="17509"/>
                  </a:lnTo>
                  <a:lnTo>
                    <a:pt x="36509" y="15227"/>
                  </a:lnTo>
                  <a:lnTo>
                    <a:pt x="36772" y="13077"/>
                  </a:lnTo>
                  <a:lnTo>
                    <a:pt x="36596" y="10663"/>
                  </a:lnTo>
                  <a:lnTo>
                    <a:pt x="37650" y="7460"/>
                  </a:lnTo>
                  <a:lnTo>
                    <a:pt x="38264" y="4827"/>
                  </a:lnTo>
                  <a:lnTo>
                    <a:pt x="38308" y="4783"/>
                  </a:lnTo>
                  <a:lnTo>
                    <a:pt x="38264" y="3160"/>
                  </a:lnTo>
                  <a:lnTo>
                    <a:pt x="38264" y="3072"/>
                  </a:lnTo>
                  <a:lnTo>
                    <a:pt x="37737" y="1492"/>
                  </a:lnTo>
                  <a:lnTo>
                    <a:pt x="37737" y="1449"/>
                  </a:lnTo>
                  <a:lnTo>
                    <a:pt x="36991" y="88"/>
                  </a:lnTo>
                  <a:lnTo>
                    <a:pt x="36947" y="44"/>
                  </a:lnTo>
                  <a:lnTo>
                    <a:pt x="36904"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7" name="Google Shape;7277;p166"/>
            <p:cNvSpPr/>
            <p:nvPr/>
          </p:nvSpPr>
          <p:spPr>
            <a:xfrm>
              <a:off x="6392350" y="3454800"/>
              <a:ext cx="767950" cy="217250"/>
            </a:xfrm>
            <a:custGeom>
              <a:rect b="b" l="l" r="r" t="t"/>
              <a:pathLst>
                <a:path extrusionOk="0" h="8690" w="30718">
                  <a:moveTo>
                    <a:pt x="11234" y="1"/>
                  </a:moveTo>
                  <a:lnTo>
                    <a:pt x="7899" y="1010"/>
                  </a:lnTo>
                  <a:lnTo>
                    <a:pt x="3555" y="1975"/>
                  </a:lnTo>
                  <a:lnTo>
                    <a:pt x="3511" y="1975"/>
                  </a:lnTo>
                  <a:lnTo>
                    <a:pt x="89" y="3994"/>
                  </a:lnTo>
                  <a:lnTo>
                    <a:pt x="45" y="4038"/>
                  </a:lnTo>
                  <a:lnTo>
                    <a:pt x="1" y="4126"/>
                  </a:lnTo>
                  <a:lnTo>
                    <a:pt x="1" y="4169"/>
                  </a:lnTo>
                  <a:lnTo>
                    <a:pt x="45" y="4257"/>
                  </a:lnTo>
                  <a:lnTo>
                    <a:pt x="89" y="4301"/>
                  </a:lnTo>
                  <a:lnTo>
                    <a:pt x="132" y="4345"/>
                  </a:lnTo>
                  <a:lnTo>
                    <a:pt x="220" y="4345"/>
                  </a:lnTo>
                  <a:lnTo>
                    <a:pt x="264" y="4301"/>
                  </a:lnTo>
                  <a:lnTo>
                    <a:pt x="3687" y="2326"/>
                  </a:lnTo>
                  <a:lnTo>
                    <a:pt x="7987" y="1361"/>
                  </a:lnTo>
                  <a:lnTo>
                    <a:pt x="10313" y="659"/>
                  </a:lnTo>
                  <a:lnTo>
                    <a:pt x="11278" y="352"/>
                  </a:lnTo>
                  <a:lnTo>
                    <a:pt x="11497" y="352"/>
                  </a:lnTo>
                  <a:lnTo>
                    <a:pt x="13384" y="2283"/>
                  </a:lnTo>
                  <a:lnTo>
                    <a:pt x="13428" y="2326"/>
                  </a:lnTo>
                  <a:lnTo>
                    <a:pt x="15754" y="4257"/>
                  </a:lnTo>
                  <a:lnTo>
                    <a:pt x="15798" y="4257"/>
                  </a:lnTo>
                  <a:lnTo>
                    <a:pt x="18913" y="5969"/>
                  </a:lnTo>
                  <a:lnTo>
                    <a:pt x="20888" y="6802"/>
                  </a:lnTo>
                  <a:lnTo>
                    <a:pt x="23214" y="7592"/>
                  </a:lnTo>
                  <a:lnTo>
                    <a:pt x="26022" y="8601"/>
                  </a:lnTo>
                  <a:lnTo>
                    <a:pt x="26066" y="8601"/>
                  </a:lnTo>
                  <a:lnTo>
                    <a:pt x="26943" y="8689"/>
                  </a:lnTo>
                  <a:lnTo>
                    <a:pt x="26987" y="8689"/>
                  </a:lnTo>
                  <a:lnTo>
                    <a:pt x="27777" y="8558"/>
                  </a:lnTo>
                  <a:lnTo>
                    <a:pt x="27821" y="8514"/>
                  </a:lnTo>
                  <a:lnTo>
                    <a:pt x="28874" y="7899"/>
                  </a:lnTo>
                  <a:lnTo>
                    <a:pt x="28962" y="7855"/>
                  </a:lnTo>
                  <a:lnTo>
                    <a:pt x="30366" y="5881"/>
                  </a:lnTo>
                  <a:lnTo>
                    <a:pt x="30366" y="5837"/>
                  </a:lnTo>
                  <a:lnTo>
                    <a:pt x="30717" y="5003"/>
                  </a:lnTo>
                  <a:lnTo>
                    <a:pt x="30717" y="4872"/>
                  </a:lnTo>
                  <a:lnTo>
                    <a:pt x="30322" y="3380"/>
                  </a:lnTo>
                  <a:lnTo>
                    <a:pt x="30278" y="3380"/>
                  </a:lnTo>
                  <a:lnTo>
                    <a:pt x="29225" y="1010"/>
                  </a:lnTo>
                  <a:lnTo>
                    <a:pt x="29181" y="966"/>
                  </a:lnTo>
                  <a:lnTo>
                    <a:pt x="29137" y="922"/>
                  </a:lnTo>
                  <a:lnTo>
                    <a:pt x="29050" y="922"/>
                  </a:lnTo>
                  <a:lnTo>
                    <a:pt x="28962" y="966"/>
                  </a:lnTo>
                  <a:lnTo>
                    <a:pt x="28918" y="966"/>
                  </a:lnTo>
                  <a:lnTo>
                    <a:pt x="28874" y="1054"/>
                  </a:lnTo>
                  <a:lnTo>
                    <a:pt x="28874" y="1098"/>
                  </a:lnTo>
                  <a:lnTo>
                    <a:pt x="28918" y="1186"/>
                  </a:lnTo>
                  <a:lnTo>
                    <a:pt x="29971" y="3511"/>
                  </a:lnTo>
                  <a:lnTo>
                    <a:pt x="30366" y="4915"/>
                  </a:lnTo>
                  <a:lnTo>
                    <a:pt x="30059" y="5661"/>
                  </a:lnTo>
                  <a:lnTo>
                    <a:pt x="28699" y="7636"/>
                  </a:lnTo>
                  <a:lnTo>
                    <a:pt x="27689" y="8206"/>
                  </a:lnTo>
                  <a:lnTo>
                    <a:pt x="26943" y="8338"/>
                  </a:lnTo>
                  <a:lnTo>
                    <a:pt x="26154" y="8250"/>
                  </a:lnTo>
                  <a:lnTo>
                    <a:pt x="23301" y="7285"/>
                  </a:lnTo>
                  <a:lnTo>
                    <a:pt x="21020" y="6495"/>
                  </a:lnTo>
                  <a:lnTo>
                    <a:pt x="19045" y="5618"/>
                  </a:lnTo>
                  <a:lnTo>
                    <a:pt x="15973" y="3950"/>
                  </a:lnTo>
                  <a:lnTo>
                    <a:pt x="13648" y="2063"/>
                  </a:lnTo>
                  <a:lnTo>
                    <a:pt x="11673" y="89"/>
                  </a:lnTo>
                  <a:lnTo>
                    <a:pt x="11585" y="45"/>
                  </a:lnTo>
                  <a:lnTo>
                    <a:pt x="11322"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8" name="Google Shape;7278;p166"/>
            <p:cNvSpPr/>
            <p:nvPr/>
          </p:nvSpPr>
          <p:spPr>
            <a:xfrm>
              <a:off x="6322150" y="3238700"/>
              <a:ext cx="868850" cy="265500"/>
            </a:xfrm>
            <a:custGeom>
              <a:rect b="b" l="l" r="r" t="t"/>
              <a:pathLst>
                <a:path extrusionOk="0" h="10620" w="34754">
                  <a:moveTo>
                    <a:pt x="34491" y="0"/>
                  </a:moveTo>
                  <a:lnTo>
                    <a:pt x="34447" y="44"/>
                  </a:lnTo>
                  <a:lnTo>
                    <a:pt x="33437" y="1492"/>
                  </a:lnTo>
                  <a:lnTo>
                    <a:pt x="32033" y="3730"/>
                  </a:lnTo>
                  <a:lnTo>
                    <a:pt x="32033" y="3774"/>
                  </a:lnTo>
                  <a:lnTo>
                    <a:pt x="31419" y="5442"/>
                  </a:lnTo>
                  <a:lnTo>
                    <a:pt x="31419" y="5485"/>
                  </a:lnTo>
                  <a:lnTo>
                    <a:pt x="31156" y="7592"/>
                  </a:lnTo>
                  <a:lnTo>
                    <a:pt x="31112" y="10005"/>
                  </a:lnTo>
                  <a:lnTo>
                    <a:pt x="30936" y="10225"/>
                  </a:lnTo>
                  <a:lnTo>
                    <a:pt x="30454" y="10268"/>
                  </a:lnTo>
                  <a:lnTo>
                    <a:pt x="29971" y="10225"/>
                  </a:lnTo>
                  <a:lnTo>
                    <a:pt x="29488" y="10137"/>
                  </a:lnTo>
                  <a:lnTo>
                    <a:pt x="29005" y="10005"/>
                  </a:lnTo>
                  <a:lnTo>
                    <a:pt x="28523" y="9830"/>
                  </a:lnTo>
                  <a:lnTo>
                    <a:pt x="28040" y="9610"/>
                  </a:lnTo>
                  <a:lnTo>
                    <a:pt x="27557" y="9347"/>
                  </a:lnTo>
                  <a:lnTo>
                    <a:pt x="27119" y="9084"/>
                  </a:lnTo>
                  <a:lnTo>
                    <a:pt x="26241" y="8513"/>
                  </a:lnTo>
                  <a:lnTo>
                    <a:pt x="25451" y="7899"/>
                  </a:lnTo>
                  <a:lnTo>
                    <a:pt x="24749" y="7328"/>
                  </a:lnTo>
                  <a:lnTo>
                    <a:pt x="24179" y="6846"/>
                  </a:lnTo>
                  <a:lnTo>
                    <a:pt x="19308" y="2633"/>
                  </a:lnTo>
                  <a:lnTo>
                    <a:pt x="19264" y="2633"/>
                  </a:lnTo>
                  <a:lnTo>
                    <a:pt x="17991" y="2019"/>
                  </a:lnTo>
                  <a:lnTo>
                    <a:pt x="17948" y="2019"/>
                  </a:lnTo>
                  <a:lnTo>
                    <a:pt x="17245" y="1887"/>
                  </a:lnTo>
                  <a:lnTo>
                    <a:pt x="17158" y="1931"/>
                  </a:lnTo>
                  <a:lnTo>
                    <a:pt x="16500" y="2370"/>
                  </a:lnTo>
                  <a:lnTo>
                    <a:pt x="16456" y="2370"/>
                  </a:lnTo>
                  <a:lnTo>
                    <a:pt x="14788" y="3994"/>
                  </a:lnTo>
                  <a:lnTo>
                    <a:pt x="13603" y="4827"/>
                  </a:lnTo>
                  <a:lnTo>
                    <a:pt x="12331" y="5178"/>
                  </a:lnTo>
                  <a:lnTo>
                    <a:pt x="10312" y="5529"/>
                  </a:lnTo>
                  <a:lnTo>
                    <a:pt x="10268" y="5529"/>
                  </a:lnTo>
                  <a:lnTo>
                    <a:pt x="8338" y="6144"/>
                  </a:lnTo>
                  <a:lnTo>
                    <a:pt x="5924" y="6714"/>
                  </a:lnTo>
                  <a:lnTo>
                    <a:pt x="5880" y="6714"/>
                  </a:lnTo>
                  <a:lnTo>
                    <a:pt x="4125" y="7416"/>
                  </a:lnTo>
                  <a:lnTo>
                    <a:pt x="4081" y="7460"/>
                  </a:lnTo>
                  <a:lnTo>
                    <a:pt x="2063" y="8645"/>
                  </a:lnTo>
                  <a:lnTo>
                    <a:pt x="2063" y="8689"/>
                  </a:lnTo>
                  <a:lnTo>
                    <a:pt x="88" y="10181"/>
                  </a:lnTo>
                  <a:lnTo>
                    <a:pt x="44" y="10225"/>
                  </a:lnTo>
                  <a:lnTo>
                    <a:pt x="0" y="10268"/>
                  </a:lnTo>
                  <a:lnTo>
                    <a:pt x="44" y="10356"/>
                  </a:lnTo>
                  <a:lnTo>
                    <a:pt x="44" y="10400"/>
                  </a:lnTo>
                  <a:lnTo>
                    <a:pt x="88" y="10444"/>
                  </a:lnTo>
                  <a:lnTo>
                    <a:pt x="176" y="10488"/>
                  </a:lnTo>
                  <a:lnTo>
                    <a:pt x="220" y="10488"/>
                  </a:lnTo>
                  <a:lnTo>
                    <a:pt x="308" y="10444"/>
                  </a:lnTo>
                  <a:lnTo>
                    <a:pt x="2238" y="8952"/>
                  </a:lnTo>
                  <a:lnTo>
                    <a:pt x="4257" y="7767"/>
                  </a:lnTo>
                  <a:lnTo>
                    <a:pt x="6012" y="7021"/>
                  </a:lnTo>
                  <a:lnTo>
                    <a:pt x="8425" y="6451"/>
                  </a:lnTo>
                  <a:lnTo>
                    <a:pt x="10356" y="5837"/>
                  </a:lnTo>
                  <a:lnTo>
                    <a:pt x="12375" y="5529"/>
                  </a:lnTo>
                  <a:lnTo>
                    <a:pt x="12419" y="5529"/>
                  </a:lnTo>
                  <a:lnTo>
                    <a:pt x="13735" y="5134"/>
                  </a:lnTo>
                  <a:lnTo>
                    <a:pt x="13779" y="5134"/>
                  </a:lnTo>
                  <a:lnTo>
                    <a:pt x="15008" y="4257"/>
                  </a:lnTo>
                  <a:lnTo>
                    <a:pt x="16719" y="2633"/>
                  </a:lnTo>
                  <a:lnTo>
                    <a:pt x="17289" y="2282"/>
                  </a:lnTo>
                  <a:lnTo>
                    <a:pt x="17860" y="2326"/>
                  </a:lnTo>
                  <a:lnTo>
                    <a:pt x="19088" y="2940"/>
                  </a:lnTo>
                  <a:lnTo>
                    <a:pt x="23959" y="7109"/>
                  </a:lnTo>
                  <a:lnTo>
                    <a:pt x="24705" y="7767"/>
                  </a:lnTo>
                  <a:lnTo>
                    <a:pt x="25495" y="8382"/>
                  </a:lnTo>
                  <a:lnTo>
                    <a:pt x="26329" y="8996"/>
                  </a:lnTo>
                  <a:lnTo>
                    <a:pt x="27162" y="9522"/>
                  </a:lnTo>
                  <a:lnTo>
                    <a:pt x="27952" y="9961"/>
                  </a:lnTo>
                  <a:lnTo>
                    <a:pt x="28391" y="10181"/>
                  </a:lnTo>
                  <a:lnTo>
                    <a:pt x="28786" y="10312"/>
                  </a:lnTo>
                  <a:lnTo>
                    <a:pt x="29225" y="10444"/>
                  </a:lnTo>
                  <a:lnTo>
                    <a:pt x="29620" y="10532"/>
                  </a:lnTo>
                  <a:lnTo>
                    <a:pt x="30015" y="10619"/>
                  </a:lnTo>
                  <a:lnTo>
                    <a:pt x="30454" y="10619"/>
                  </a:lnTo>
                  <a:lnTo>
                    <a:pt x="31024" y="10576"/>
                  </a:lnTo>
                  <a:lnTo>
                    <a:pt x="31156" y="10532"/>
                  </a:lnTo>
                  <a:lnTo>
                    <a:pt x="31419" y="10225"/>
                  </a:lnTo>
                  <a:lnTo>
                    <a:pt x="31463" y="10093"/>
                  </a:lnTo>
                  <a:lnTo>
                    <a:pt x="31507" y="7636"/>
                  </a:lnTo>
                  <a:lnTo>
                    <a:pt x="31726" y="5529"/>
                  </a:lnTo>
                  <a:lnTo>
                    <a:pt x="32340" y="3906"/>
                  </a:lnTo>
                  <a:lnTo>
                    <a:pt x="33745" y="1668"/>
                  </a:lnTo>
                  <a:lnTo>
                    <a:pt x="34710" y="264"/>
                  </a:lnTo>
                  <a:lnTo>
                    <a:pt x="34754" y="176"/>
                  </a:lnTo>
                  <a:lnTo>
                    <a:pt x="34754" y="132"/>
                  </a:lnTo>
                  <a:lnTo>
                    <a:pt x="34754" y="44"/>
                  </a:lnTo>
                  <a:lnTo>
                    <a:pt x="34666"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9" name="Google Shape;7279;p166"/>
            <p:cNvSpPr/>
            <p:nvPr/>
          </p:nvSpPr>
          <p:spPr>
            <a:xfrm>
              <a:off x="6256325" y="3037950"/>
              <a:ext cx="923700" cy="403725"/>
            </a:xfrm>
            <a:custGeom>
              <a:rect b="b" l="l" r="r" t="t"/>
              <a:pathLst>
                <a:path extrusionOk="0" h="16149" w="36948">
                  <a:moveTo>
                    <a:pt x="34666" y="0"/>
                  </a:moveTo>
                  <a:lnTo>
                    <a:pt x="34622" y="88"/>
                  </a:lnTo>
                  <a:lnTo>
                    <a:pt x="34622" y="132"/>
                  </a:lnTo>
                  <a:lnTo>
                    <a:pt x="34622" y="220"/>
                  </a:lnTo>
                  <a:lnTo>
                    <a:pt x="35061" y="1931"/>
                  </a:lnTo>
                  <a:lnTo>
                    <a:pt x="35983" y="5178"/>
                  </a:lnTo>
                  <a:lnTo>
                    <a:pt x="36597" y="7811"/>
                  </a:lnTo>
                  <a:lnTo>
                    <a:pt x="35851" y="8908"/>
                  </a:lnTo>
                  <a:lnTo>
                    <a:pt x="34227" y="10927"/>
                  </a:lnTo>
                  <a:lnTo>
                    <a:pt x="33745" y="11058"/>
                  </a:lnTo>
                  <a:lnTo>
                    <a:pt x="32955" y="10795"/>
                  </a:lnTo>
                  <a:lnTo>
                    <a:pt x="29795" y="9347"/>
                  </a:lnTo>
                  <a:lnTo>
                    <a:pt x="27777" y="8381"/>
                  </a:lnTo>
                  <a:lnTo>
                    <a:pt x="23872" y="6890"/>
                  </a:lnTo>
                  <a:lnTo>
                    <a:pt x="23828" y="6890"/>
                  </a:lnTo>
                  <a:lnTo>
                    <a:pt x="22160" y="6495"/>
                  </a:lnTo>
                  <a:lnTo>
                    <a:pt x="20844" y="6451"/>
                  </a:lnTo>
                  <a:lnTo>
                    <a:pt x="20800" y="6451"/>
                  </a:lnTo>
                  <a:lnTo>
                    <a:pt x="19835" y="6670"/>
                  </a:lnTo>
                  <a:lnTo>
                    <a:pt x="19791" y="6670"/>
                  </a:lnTo>
                  <a:lnTo>
                    <a:pt x="18035" y="7548"/>
                  </a:lnTo>
                  <a:lnTo>
                    <a:pt x="15798" y="8776"/>
                  </a:lnTo>
                  <a:lnTo>
                    <a:pt x="15754" y="8776"/>
                  </a:lnTo>
                  <a:lnTo>
                    <a:pt x="13867" y="10137"/>
                  </a:lnTo>
                  <a:lnTo>
                    <a:pt x="12199" y="10356"/>
                  </a:lnTo>
                  <a:lnTo>
                    <a:pt x="9040" y="10532"/>
                  </a:lnTo>
                  <a:lnTo>
                    <a:pt x="8996" y="10532"/>
                  </a:lnTo>
                  <a:lnTo>
                    <a:pt x="7373" y="11058"/>
                  </a:lnTo>
                  <a:lnTo>
                    <a:pt x="3818" y="12638"/>
                  </a:lnTo>
                  <a:lnTo>
                    <a:pt x="3818" y="12682"/>
                  </a:lnTo>
                  <a:lnTo>
                    <a:pt x="1756" y="14042"/>
                  </a:lnTo>
                  <a:lnTo>
                    <a:pt x="44" y="15841"/>
                  </a:lnTo>
                  <a:lnTo>
                    <a:pt x="44" y="15885"/>
                  </a:lnTo>
                  <a:lnTo>
                    <a:pt x="1" y="15973"/>
                  </a:lnTo>
                  <a:lnTo>
                    <a:pt x="44" y="16017"/>
                  </a:lnTo>
                  <a:lnTo>
                    <a:pt x="88" y="16104"/>
                  </a:lnTo>
                  <a:lnTo>
                    <a:pt x="176" y="16148"/>
                  </a:lnTo>
                  <a:lnTo>
                    <a:pt x="264" y="16104"/>
                  </a:lnTo>
                  <a:lnTo>
                    <a:pt x="308" y="16061"/>
                  </a:lnTo>
                  <a:lnTo>
                    <a:pt x="1975" y="14305"/>
                  </a:lnTo>
                  <a:lnTo>
                    <a:pt x="3994" y="12945"/>
                  </a:lnTo>
                  <a:lnTo>
                    <a:pt x="7504" y="11365"/>
                  </a:lnTo>
                  <a:lnTo>
                    <a:pt x="9084" y="10883"/>
                  </a:lnTo>
                  <a:lnTo>
                    <a:pt x="12199" y="10707"/>
                  </a:lnTo>
                  <a:lnTo>
                    <a:pt x="13955" y="10488"/>
                  </a:lnTo>
                  <a:lnTo>
                    <a:pt x="14042" y="10444"/>
                  </a:lnTo>
                  <a:lnTo>
                    <a:pt x="15973" y="9084"/>
                  </a:lnTo>
                  <a:lnTo>
                    <a:pt x="18211" y="7855"/>
                  </a:lnTo>
                  <a:lnTo>
                    <a:pt x="19922" y="6977"/>
                  </a:lnTo>
                  <a:lnTo>
                    <a:pt x="20844" y="6802"/>
                  </a:lnTo>
                  <a:lnTo>
                    <a:pt x="22116" y="6846"/>
                  </a:lnTo>
                  <a:lnTo>
                    <a:pt x="23740" y="7197"/>
                  </a:lnTo>
                  <a:lnTo>
                    <a:pt x="27645" y="8733"/>
                  </a:lnTo>
                  <a:lnTo>
                    <a:pt x="29664" y="9698"/>
                  </a:lnTo>
                  <a:lnTo>
                    <a:pt x="32823" y="11146"/>
                  </a:lnTo>
                  <a:lnTo>
                    <a:pt x="32867" y="11146"/>
                  </a:lnTo>
                  <a:lnTo>
                    <a:pt x="33701" y="11409"/>
                  </a:lnTo>
                  <a:lnTo>
                    <a:pt x="33789" y="11409"/>
                  </a:lnTo>
                  <a:lnTo>
                    <a:pt x="34359" y="11234"/>
                  </a:lnTo>
                  <a:lnTo>
                    <a:pt x="34447" y="11190"/>
                  </a:lnTo>
                  <a:lnTo>
                    <a:pt x="36158" y="9084"/>
                  </a:lnTo>
                  <a:lnTo>
                    <a:pt x="36948" y="7943"/>
                  </a:lnTo>
                  <a:lnTo>
                    <a:pt x="36948" y="7899"/>
                  </a:lnTo>
                  <a:lnTo>
                    <a:pt x="36948" y="7811"/>
                  </a:lnTo>
                  <a:lnTo>
                    <a:pt x="36334" y="5090"/>
                  </a:lnTo>
                  <a:lnTo>
                    <a:pt x="35368" y="1843"/>
                  </a:lnTo>
                  <a:lnTo>
                    <a:pt x="34929" y="132"/>
                  </a:lnTo>
                  <a:lnTo>
                    <a:pt x="34929" y="44"/>
                  </a:lnTo>
                  <a:lnTo>
                    <a:pt x="34886"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0" name="Google Shape;7280;p166"/>
            <p:cNvSpPr/>
            <p:nvPr/>
          </p:nvSpPr>
          <p:spPr>
            <a:xfrm>
              <a:off x="6203675" y="2736275"/>
              <a:ext cx="931375" cy="657125"/>
            </a:xfrm>
            <a:custGeom>
              <a:rect b="b" l="l" r="r" t="t"/>
              <a:pathLst>
                <a:path extrusionOk="0" h="26285" w="37255">
                  <a:moveTo>
                    <a:pt x="37035" y="0"/>
                  </a:moveTo>
                  <a:lnTo>
                    <a:pt x="36992" y="44"/>
                  </a:lnTo>
                  <a:lnTo>
                    <a:pt x="36948" y="88"/>
                  </a:lnTo>
                  <a:lnTo>
                    <a:pt x="36904" y="132"/>
                  </a:lnTo>
                  <a:lnTo>
                    <a:pt x="36465" y="2326"/>
                  </a:lnTo>
                  <a:lnTo>
                    <a:pt x="36421" y="4564"/>
                  </a:lnTo>
                  <a:lnTo>
                    <a:pt x="36290" y="9040"/>
                  </a:lnTo>
                  <a:lnTo>
                    <a:pt x="36333" y="12550"/>
                  </a:lnTo>
                  <a:lnTo>
                    <a:pt x="36333" y="12594"/>
                  </a:lnTo>
                  <a:lnTo>
                    <a:pt x="36597" y="13691"/>
                  </a:lnTo>
                  <a:lnTo>
                    <a:pt x="36158" y="14700"/>
                  </a:lnTo>
                  <a:lnTo>
                    <a:pt x="34929" y="15314"/>
                  </a:lnTo>
                  <a:lnTo>
                    <a:pt x="33393" y="15666"/>
                  </a:lnTo>
                  <a:lnTo>
                    <a:pt x="31682" y="15885"/>
                  </a:lnTo>
                  <a:lnTo>
                    <a:pt x="29971" y="15358"/>
                  </a:lnTo>
                  <a:lnTo>
                    <a:pt x="27294" y="14261"/>
                  </a:lnTo>
                  <a:lnTo>
                    <a:pt x="26153" y="13252"/>
                  </a:lnTo>
                  <a:lnTo>
                    <a:pt x="25890" y="13252"/>
                  </a:lnTo>
                  <a:lnTo>
                    <a:pt x="25276" y="13823"/>
                  </a:lnTo>
                  <a:lnTo>
                    <a:pt x="24178" y="14305"/>
                  </a:lnTo>
                  <a:lnTo>
                    <a:pt x="21502" y="15490"/>
                  </a:lnTo>
                  <a:lnTo>
                    <a:pt x="18825" y="16631"/>
                  </a:lnTo>
                  <a:lnTo>
                    <a:pt x="16850" y="17596"/>
                  </a:lnTo>
                  <a:lnTo>
                    <a:pt x="13823" y="19571"/>
                  </a:lnTo>
                  <a:lnTo>
                    <a:pt x="12199" y="19615"/>
                  </a:lnTo>
                  <a:lnTo>
                    <a:pt x="9435" y="19790"/>
                  </a:lnTo>
                  <a:lnTo>
                    <a:pt x="9391" y="19834"/>
                  </a:lnTo>
                  <a:lnTo>
                    <a:pt x="8425" y="20185"/>
                  </a:lnTo>
                  <a:lnTo>
                    <a:pt x="6495" y="21107"/>
                  </a:lnTo>
                  <a:lnTo>
                    <a:pt x="4520" y="22204"/>
                  </a:lnTo>
                  <a:lnTo>
                    <a:pt x="4476" y="22204"/>
                  </a:lnTo>
                  <a:lnTo>
                    <a:pt x="2633" y="23476"/>
                  </a:lnTo>
                  <a:lnTo>
                    <a:pt x="2633" y="23520"/>
                  </a:lnTo>
                  <a:lnTo>
                    <a:pt x="44" y="25977"/>
                  </a:lnTo>
                  <a:lnTo>
                    <a:pt x="0" y="26021"/>
                  </a:lnTo>
                  <a:lnTo>
                    <a:pt x="0" y="26109"/>
                  </a:lnTo>
                  <a:lnTo>
                    <a:pt x="0" y="26153"/>
                  </a:lnTo>
                  <a:lnTo>
                    <a:pt x="44" y="26241"/>
                  </a:lnTo>
                  <a:lnTo>
                    <a:pt x="88" y="26285"/>
                  </a:lnTo>
                  <a:lnTo>
                    <a:pt x="220" y="26285"/>
                  </a:lnTo>
                  <a:lnTo>
                    <a:pt x="264" y="26241"/>
                  </a:lnTo>
                  <a:lnTo>
                    <a:pt x="2853" y="23783"/>
                  </a:lnTo>
                  <a:lnTo>
                    <a:pt x="4696" y="22511"/>
                  </a:lnTo>
                  <a:lnTo>
                    <a:pt x="6670" y="21414"/>
                  </a:lnTo>
                  <a:lnTo>
                    <a:pt x="8557" y="20492"/>
                  </a:lnTo>
                  <a:lnTo>
                    <a:pt x="9479" y="20141"/>
                  </a:lnTo>
                  <a:lnTo>
                    <a:pt x="12243" y="19966"/>
                  </a:lnTo>
                  <a:lnTo>
                    <a:pt x="13867" y="19922"/>
                  </a:lnTo>
                  <a:lnTo>
                    <a:pt x="13954" y="19878"/>
                  </a:lnTo>
                  <a:lnTo>
                    <a:pt x="17026" y="17903"/>
                  </a:lnTo>
                  <a:lnTo>
                    <a:pt x="18957" y="16982"/>
                  </a:lnTo>
                  <a:lnTo>
                    <a:pt x="21633" y="15797"/>
                  </a:lnTo>
                  <a:lnTo>
                    <a:pt x="24354" y="14656"/>
                  </a:lnTo>
                  <a:lnTo>
                    <a:pt x="25451" y="14130"/>
                  </a:lnTo>
                  <a:lnTo>
                    <a:pt x="25495" y="14086"/>
                  </a:lnTo>
                  <a:lnTo>
                    <a:pt x="26021" y="13647"/>
                  </a:lnTo>
                  <a:lnTo>
                    <a:pt x="27118" y="14568"/>
                  </a:lnTo>
                  <a:lnTo>
                    <a:pt x="27162" y="14568"/>
                  </a:lnTo>
                  <a:lnTo>
                    <a:pt x="29839" y="15666"/>
                  </a:lnTo>
                  <a:lnTo>
                    <a:pt x="31594" y="16236"/>
                  </a:lnTo>
                  <a:lnTo>
                    <a:pt x="31682" y="16236"/>
                  </a:lnTo>
                  <a:lnTo>
                    <a:pt x="33437" y="16017"/>
                  </a:lnTo>
                  <a:lnTo>
                    <a:pt x="33481" y="16017"/>
                  </a:lnTo>
                  <a:lnTo>
                    <a:pt x="35061" y="15622"/>
                  </a:lnTo>
                  <a:lnTo>
                    <a:pt x="36377" y="14963"/>
                  </a:lnTo>
                  <a:lnTo>
                    <a:pt x="36465" y="14876"/>
                  </a:lnTo>
                  <a:lnTo>
                    <a:pt x="36904" y="13779"/>
                  </a:lnTo>
                  <a:lnTo>
                    <a:pt x="36948" y="13691"/>
                  </a:lnTo>
                  <a:lnTo>
                    <a:pt x="36684" y="12506"/>
                  </a:lnTo>
                  <a:lnTo>
                    <a:pt x="36641" y="9040"/>
                  </a:lnTo>
                  <a:lnTo>
                    <a:pt x="36772" y="4608"/>
                  </a:lnTo>
                  <a:lnTo>
                    <a:pt x="36816" y="2370"/>
                  </a:lnTo>
                  <a:lnTo>
                    <a:pt x="37255" y="220"/>
                  </a:lnTo>
                  <a:lnTo>
                    <a:pt x="37255" y="132"/>
                  </a:lnTo>
                  <a:lnTo>
                    <a:pt x="37255" y="88"/>
                  </a:lnTo>
                  <a:lnTo>
                    <a:pt x="37211" y="44"/>
                  </a:lnTo>
                  <a:lnTo>
                    <a:pt x="37123"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1" name="Google Shape;7281;p166"/>
            <p:cNvSpPr/>
            <p:nvPr/>
          </p:nvSpPr>
          <p:spPr>
            <a:xfrm>
              <a:off x="6895875" y="1781875"/>
              <a:ext cx="345600" cy="2234625"/>
            </a:xfrm>
            <a:custGeom>
              <a:rect b="b" l="l" r="r" t="t"/>
              <a:pathLst>
                <a:path extrusionOk="0" h="89385" w="13824">
                  <a:moveTo>
                    <a:pt x="8426" y="0"/>
                  </a:moveTo>
                  <a:lnTo>
                    <a:pt x="8382" y="44"/>
                  </a:lnTo>
                  <a:lnTo>
                    <a:pt x="8294" y="44"/>
                  </a:lnTo>
                  <a:lnTo>
                    <a:pt x="8250" y="132"/>
                  </a:lnTo>
                  <a:lnTo>
                    <a:pt x="8250" y="176"/>
                  </a:lnTo>
                  <a:lnTo>
                    <a:pt x="8250" y="264"/>
                  </a:lnTo>
                  <a:lnTo>
                    <a:pt x="8294" y="308"/>
                  </a:lnTo>
                  <a:lnTo>
                    <a:pt x="9962" y="2414"/>
                  </a:lnTo>
                  <a:lnTo>
                    <a:pt x="9962" y="2458"/>
                  </a:lnTo>
                  <a:lnTo>
                    <a:pt x="11190" y="3511"/>
                  </a:lnTo>
                  <a:lnTo>
                    <a:pt x="11278" y="3555"/>
                  </a:lnTo>
                  <a:lnTo>
                    <a:pt x="12814" y="4037"/>
                  </a:lnTo>
                  <a:lnTo>
                    <a:pt x="13165" y="4388"/>
                  </a:lnTo>
                  <a:lnTo>
                    <a:pt x="13341" y="5003"/>
                  </a:lnTo>
                  <a:lnTo>
                    <a:pt x="13472" y="6495"/>
                  </a:lnTo>
                  <a:lnTo>
                    <a:pt x="13341" y="7504"/>
                  </a:lnTo>
                  <a:lnTo>
                    <a:pt x="12726" y="9347"/>
                  </a:lnTo>
                  <a:lnTo>
                    <a:pt x="12068" y="12067"/>
                  </a:lnTo>
                  <a:lnTo>
                    <a:pt x="11629" y="14656"/>
                  </a:lnTo>
                  <a:lnTo>
                    <a:pt x="11629" y="14700"/>
                  </a:lnTo>
                  <a:lnTo>
                    <a:pt x="11498" y="17114"/>
                  </a:lnTo>
                  <a:lnTo>
                    <a:pt x="11454" y="19703"/>
                  </a:lnTo>
                  <a:lnTo>
                    <a:pt x="11103" y="24573"/>
                  </a:lnTo>
                  <a:lnTo>
                    <a:pt x="11103" y="24617"/>
                  </a:lnTo>
                  <a:lnTo>
                    <a:pt x="11322" y="26460"/>
                  </a:lnTo>
                  <a:lnTo>
                    <a:pt x="12112" y="29620"/>
                  </a:lnTo>
                  <a:lnTo>
                    <a:pt x="12858" y="32691"/>
                  </a:lnTo>
                  <a:lnTo>
                    <a:pt x="12770" y="33525"/>
                  </a:lnTo>
                  <a:lnTo>
                    <a:pt x="11805" y="35675"/>
                  </a:lnTo>
                  <a:lnTo>
                    <a:pt x="10664" y="38527"/>
                  </a:lnTo>
                  <a:lnTo>
                    <a:pt x="10664" y="38571"/>
                  </a:lnTo>
                  <a:lnTo>
                    <a:pt x="10269" y="40546"/>
                  </a:lnTo>
                  <a:lnTo>
                    <a:pt x="10269" y="40590"/>
                  </a:lnTo>
                  <a:lnTo>
                    <a:pt x="10181" y="42740"/>
                  </a:lnTo>
                  <a:lnTo>
                    <a:pt x="10050" y="47654"/>
                  </a:lnTo>
                  <a:lnTo>
                    <a:pt x="10181" y="49761"/>
                  </a:lnTo>
                  <a:lnTo>
                    <a:pt x="10181" y="49805"/>
                  </a:lnTo>
                  <a:lnTo>
                    <a:pt x="10664" y="52174"/>
                  </a:lnTo>
                  <a:lnTo>
                    <a:pt x="12375" y="58537"/>
                  </a:lnTo>
                  <a:lnTo>
                    <a:pt x="12331" y="58932"/>
                  </a:lnTo>
                  <a:lnTo>
                    <a:pt x="11498" y="60204"/>
                  </a:lnTo>
                  <a:lnTo>
                    <a:pt x="10269" y="62135"/>
                  </a:lnTo>
                  <a:lnTo>
                    <a:pt x="10225" y="62179"/>
                  </a:lnTo>
                  <a:lnTo>
                    <a:pt x="9742" y="63671"/>
                  </a:lnTo>
                  <a:lnTo>
                    <a:pt x="9699" y="63715"/>
                  </a:lnTo>
                  <a:lnTo>
                    <a:pt x="9347" y="67664"/>
                  </a:lnTo>
                  <a:lnTo>
                    <a:pt x="9347" y="67708"/>
                  </a:lnTo>
                  <a:lnTo>
                    <a:pt x="9479" y="68278"/>
                  </a:lnTo>
                  <a:lnTo>
                    <a:pt x="10576" y="70648"/>
                  </a:lnTo>
                  <a:lnTo>
                    <a:pt x="12639" y="74948"/>
                  </a:lnTo>
                  <a:lnTo>
                    <a:pt x="12287" y="75957"/>
                  </a:lnTo>
                  <a:lnTo>
                    <a:pt x="10401" y="77186"/>
                  </a:lnTo>
                  <a:lnTo>
                    <a:pt x="8558" y="78546"/>
                  </a:lnTo>
                  <a:lnTo>
                    <a:pt x="6276" y="80477"/>
                  </a:lnTo>
                  <a:lnTo>
                    <a:pt x="5969" y="80521"/>
                  </a:lnTo>
                  <a:lnTo>
                    <a:pt x="5881" y="80565"/>
                  </a:lnTo>
                  <a:lnTo>
                    <a:pt x="3643" y="82715"/>
                  </a:lnTo>
                  <a:lnTo>
                    <a:pt x="2327" y="84163"/>
                  </a:lnTo>
                  <a:lnTo>
                    <a:pt x="2283" y="84207"/>
                  </a:lnTo>
                  <a:lnTo>
                    <a:pt x="1405" y="86313"/>
                  </a:lnTo>
                  <a:lnTo>
                    <a:pt x="45" y="89165"/>
                  </a:lnTo>
                  <a:lnTo>
                    <a:pt x="1" y="89209"/>
                  </a:lnTo>
                  <a:lnTo>
                    <a:pt x="45" y="89297"/>
                  </a:lnTo>
                  <a:lnTo>
                    <a:pt x="45" y="89341"/>
                  </a:lnTo>
                  <a:lnTo>
                    <a:pt x="133" y="89385"/>
                  </a:lnTo>
                  <a:lnTo>
                    <a:pt x="308" y="89385"/>
                  </a:lnTo>
                  <a:lnTo>
                    <a:pt x="352" y="89297"/>
                  </a:lnTo>
                  <a:lnTo>
                    <a:pt x="1712" y="86445"/>
                  </a:lnTo>
                  <a:lnTo>
                    <a:pt x="2590" y="84382"/>
                  </a:lnTo>
                  <a:lnTo>
                    <a:pt x="3906" y="82978"/>
                  </a:lnTo>
                  <a:lnTo>
                    <a:pt x="6056" y="80828"/>
                  </a:lnTo>
                  <a:lnTo>
                    <a:pt x="6364" y="80784"/>
                  </a:lnTo>
                  <a:lnTo>
                    <a:pt x="6451" y="80740"/>
                  </a:lnTo>
                  <a:lnTo>
                    <a:pt x="8777" y="78853"/>
                  </a:lnTo>
                  <a:lnTo>
                    <a:pt x="10620" y="77493"/>
                  </a:lnTo>
                  <a:lnTo>
                    <a:pt x="12551" y="76220"/>
                  </a:lnTo>
                  <a:lnTo>
                    <a:pt x="12639" y="76133"/>
                  </a:lnTo>
                  <a:lnTo>
                    <a:pt x="12990" y="74992"/>
                  </a:lnTo>
                  <a:lnTo>
                    <a:pt x="12990" y="74860"/>
                  </a:lnTo>
                  <a:lnTo>
                    <a:pt x="10883" y="70472"/>
                  </a:lnTo>
                  <a:lnTo>
                    <a:pt x="9830" y="68146"/>
                  </a:lnTo>
                  <a:lnTo>
                    <a:pt x="9699" y="67664"/>
                  </a:lnTo>
                  <a:lnTo>
                    <a:pt x="10050" y="63758"/>
                  </a:lnTo>
                  <a:lnTo>
                    <a:pt x="10576" y="62310"/>
                  </a:lnTo>
                  <a:lnTo>
                    <a:pt x="11761" y="60424"/>
                  </a:lnTo>
                  <a:lnTo>
                    <a:pt x="12639" y="59063"/>
                  </a:lnTo>
                  <a:lnTo>
                    <a:pt x="12682" y="59019"/>
                  </a:lnTo>
                  <a:lnTo>
                    <a:pt x="12726" y="58537"/>
                  </a:lnTo>
                  <a:lnTo>
                    <a:pt x="12726" y="58449"/>
                  </a:lnTo>
                  <a:lnTo>
                    <a:pt x="11761" y="54982"/>
                  </a:lnTo>
                  <a:lnTo>
                    <a:pt x="11015" y="52086"/>
                  </a:lnTo>
                  <a:lnTo>
                    <a:pt x="10532" y="49761"/>
                  </a:lnTo>
                  <a:lnTo>
                    <a:pt x="10401" y="47654"/>
                  </a:lnTo>
                  <a:lnTo>
                    <a:pt x="10532" y="42740"/>
                  </a:lnTo>
                  <a:lnTo>
                    <a:pt x="10620" y="40634"/>
                  </a:lnTo>
                  <a:lnTo>
                    <a:pt x="11015" y="38659"/>
                  </a:lnTo>
                  <a:lnTo>
                    <a:pt x="12112" y="35807"/>
                  </a:lnTo>
                  <a:lnTo>
                    <a:pt x="13077" y="33657"/>
                  </a:lnTo>
                  <a:lnTo>
                    <a:pt x="13077" y="33613"/>
                  </a:lnTo>
                  <a:lnTo>
                    <a:pt x="13209" y="32691"/>
                  </a:lnTo>
                  <a:lnTo>
                    <a:pt x="13209" y="32603"/>
                  </a:lnTo>
                  <a:lnTo>
                    <a:pt x="12463" y="29532"/>
                  </a:lnTo>
                  <a:lnTo>
                    <a:pt x="11673" y="26416"/>
                  </a:lnTo>
                  <a:lnTo>
                    <a:pt x="11454" y="24617"/>
                  </a:lnTo>
                  <a:lnTo>
                    <a:pt x="11805" y="19746"/>
                  </a:lnTo>
                  <a:lnTo>
                    <a:pt x="11849" y="17114"/>
                  </a:lnTo>
                  <a:lnTo>
                    <a:pt x="11980" y="14744"/>
                  </a:lnTo>
                  <a:lnTo>
                    <a:pt x="12419" y="12155"/>
                  </a:lnTo>
                  <a:lnTo>
                    <a:pt x="13077" y="9435"/>
                  </a:lnTo>
                  <a:lnTo>
                    <a:pt x="13648" y="7592"/>
                  </a:lnTo>
                  <a:lnTo>
                    <a:pt x="13823" y="6539"/>
                  </a:lnTo>
                  <a:lnTo>
                    <a:pt x="13823" y="6495"/>
                  </a:lnTo>
                  <a:lnTo>
                    <a:pt x="13692" y="4959"/>
                  </a:lnTo>
                  <a:lnTo>
                    <a:pt x="13692" y="4915"/>
                  </a:lnTo>
                  <a:lnTo>
                    <a:pt x="13472" y="4213"/>
                  </a:lnTo>
                  <a:lnTo>
                    <a:pt x="13428" y="4169"/>
                  </a:lnTo>
                  <a:lnTo>
                    <a:pt x="13033" y="3774"/>
                  </a:lnTo>
                  <a:lnTo>
                    <a:pt x="12946" y="3730"/>
                  </a:lnTo>
                  <a:lnTo>
                    <a:pt x="11410" y="3204"/>
                  </a:lnTo>
                  <a:lnTo>
                    <a:pt x="10225" y="2194"/>
                  </a:lnTo>
                  <a:lnTo>
                    <a:pt x="8558" y="88"/>
                  </a:lnTo>
                  <a:lnTo>
                    <a:pt x="8514" y="44"/>
                  </a:lnTo>
                  <a:lnTo>
                    <a:pt x="8426"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2" name="Google Shape;7282;p166"/>
            <p:cNvSpPr/>
            <p:nvPr/>
          </p:nvSpPr>
          <p:spPr>
            <a:xfrm>
              <a:off x="6471350" y="3612775"/>
              <a:ext cx="385075" cy="336800"/>
            </a:xfrm>
            <a:custGeom>
              <a:rect b="b" l="l" r="r" t="t"/>
              <a:pathLst>
                <a:path extrusionOk="0" h="13472" w="15403">
                  <a:moveTo>
                    <a:pt x="7197" y="1"/>
                  </a:moveTo>
                  <a:lnTo>
                    <a:pt x="2677" y="439"/>
                  </a:lnTo>
                  <a:lnTo>
                    <a:pt x="176" y="527"/>
                  </a:lnTo>
                  <a:lnTo>
                    <a:pt x="132" y="527"/>
                  </a:lnTo>
                  <a:lnTo>
                    <a:pt x="44" y="571"/>
                  </a:lnTo>
                  <a:lnTo>
                    <a:pt x="0" y="615"/>
                  </a:lnTo>
                  <a:lnTo>
                    <a:pt x="0" y="703"/>
                  </a:lnTo>
                  <a:lnTo>
                    <a:pt x="44" y="747"/>
                  </a:lnTo>
                  <a:lnTo>
                    <a:pt x="44" y="790"/>
                  </a:lnTo>
                  <a:lnTo>
                    <a:pt x="132" y="834"/>
                  </a:lnTo>
                  <a:lnTo>
                    <a:pt x="176" y="878"/>
                  </a:lnTo>
                  <a:lnTo>
                    <a:pt x="2721" y="790"/>
                  </a:lnTo>
                  <a:lnTo>
                    <a:pt x="7197" y="352"/>
                  </a:lnTo>
                  <a:lnTo>
                    <a:pt x="7548" y="615"/>
                  </a:lnTo>
                  <a:lnTo>
                    <a:pt x="8469" y="1449"/>
                  </a:lnTo>
                  <a:lnTo>
                    <a:pt x="10005" y="2941"/>
                  </a:lnTo>
                  <a:lnTo>
                    <a:pt x="11804" y="4740"/>
                  </a:lnTo>
                  <a:lnTo>
                    <a:pt x="14525" y="7899"/>
                  </a:lnTo>
                  <a:lnTo>
                    <a:pt x="15051" y="9128"/>
                  </a:lnTo>
                  <a:lnTo>
                    <a:pt x="14963" y="10576"/>
                  </a:lnTo>
                  <a:lnTo>
                    <a:pt x="14042" y="13252"/>
                  </a:lnTo>
                  <a:lnTo>
                    <a:pt x="13998" y="13296"/>
                  </a:lnTo>
                  <a:lnTo>
                    <a:pt x="14042" y="13384"/>
                  </a:lnTo>
                  <a:lnTo>
                    <a:pt x="14086" y="13428"/>
                  </a:lnTo>
                  <a:lnTo>
                    <a:pt x="14130" y="13472"/>
                  </a:lnTo>
                  <a:lnTo>
                    <a:pt x="14174" y="13472"/>
                  </a:lnTo>
                  <a:lnTo>
                    <a:pt x="14305" y="13428"/>
                  </a:lnTo>
                  <a:lnTo>
                    <a:pt x="14349" y="13340"/>
                  </a:lnTo>
                  <a:lnTo>
                    <a:pt x="15271" y="10664"/>
                  </a:lnTo>
                  <a:lnTo>
                    <a:pt x="15314" y="10620"/>
                  </a:lnTo>
                  <a:lnTo>
                    <a:pt x="15402" y="9084"/>
                  </a:lnTo>
                  <a:lnTo>
                    <a:pt x="15402" y="9040"/>
                  </a:lnTo>
                  <a:lnTo>
                    <a:pt x="14832" y="7724"/>
                  </a:lnTo>
                  <a:lnTo>
                    <a:pt x="14788" y="7680"/>
                  </a:lnTo>
                  <a:lnTo>
                    <a:pt x="12067" y="4520"/>
                  </a:lnTo>
                  <a:lnTo>
                    <a:pt x="10268" y="2677"/>
                  </a:lnTo>
                  <a:lnTo>
                    <a:pt x="8689" y="1185"/>
                  </a:lnTo>
                  <a:lnTo>
                    <a:pt x="7811" y="352"/>
                  </a:lnTo>
                  <a:lnTo>
                    <a:pt x="7767" y="308"/>
                  </a:lnTo>
                  <a:lnTo>
                    <a:pt x="7328"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3" name="Google Shape;7283;p166"/>
            <p:cNvSpPr/>
            <p:nvPr/>
          </p:nvSpPr>
          <p:spPr>
            <a:xfrm>
              <a:off x="6507550" y="3657750"/>
              <a:ext cx="242450" cy="218325"/>
            </a:xfrm>
            <a:custGeom>
              <a:rect b="b" l="l" r="r" t="t"/>
              <a:pathLst>
                <a:path extrusionOk="0" h="8733" w="9698">
                  <a:moveTo>
                    <a:pt x="1624" y="1"/>
                  </a:moveTo>
                  <a:lnTo>
                    <a:pt x="176" y="45"/>
                  </a:lnTo>
                  <a:lnTo>
                    <a:pt x="132" y="45"/>
                  </a:lnTo>
                  <a:lnTo>
                    <a:pt x="44" y="88"/>
                  </a:lnTo>
                  <a:lnTo>
                    <a:pt x="44" y="132"/>
                  </a:lnTo>
                  <a:lnTo>
                    <a:pt x="0" y="220"/>
                  </a:lnTo>
                  <a:lnTo>
                    <a:pt x="44" y="264"/>
                  </a:lnTo>
                  <a:lnTo>
                    <a:pt x="44" y="308"/>
                  </a:lnTo>
                  <a:lnTo>
                    <a:pt x="176" y="396"/>
                  </a:lnTo>
                  <a:lnTo>
                    <a:pt x="1624" y="352"/>
                  </a:lnTo>
                  <a:lnTo>
                    <a:pt x="3555" y="483"/>
                  </a:lnTo>
                  <a:lnTo>
                    <a:pt x="4301" y="747"/>
                  </a:lnTo>
                  <a:lnTo>
                    <a:pt x="5529" y="1844"/>
                  </a:lnTo>
                  <a:lnTo>
                    <a:pt x="7504" y="3994"/>
                  </a:lnTo>
                  <a:lnTo>
                    <a:pt x="8425" y="5266"/>
                  </a:lnTo>
                  <a:lnTo>
                    <a:pt x="9127" y="6627"/>
                  </a:lnTo>
                  <a:lnTo>
                    <a:pt x="9347" y="8075"/>
                  </a:lnTo>
                  <a:lnTo>
                    <a:pt x="9259" y="8513"/>
                  </a:lnTo>
                  <a:lnTo>
                    <a:pt x="9259" y="8601"/>
                  </a:lnTo>
                  <a:lnTo>
                    <a:pt x="9303" y="8645"/>
                  </a:lnTo>
                  <a:lnTo>
                    <a:pt x="9347" y="8689"/>
                  </a:lnTo>
                  <a:lnTo>
                    <a:pt x="9435" y="8733"/>
                  </a:lnTo>
                  <a:lnTo>
                    <a:pt x="9566" y="8689"/>
                  </a:lnTo>
                  <a:lnTo>
                    <a:pt x="9610" y="8557"/>
                  </a:lnTo>
                  <a:lnTo>
                    <a:pt x="9698" y="8119"/>
                  </a:lnTo>
                  <a:lnTo>
                    <a:pt x="9698" y="8075"/>
                  </a:lnTo>
                  <a:lnTo>
                    <a:pt x="9435" y="6539"/>
                  </a:lnTo>
                  <a:lnTo>
                    <a:pt x="9435" y="6495"/>
                  </a:lnTo>
                  <a:lnTo>
                    <a:pt x="8732" y="5091"/>
                  </a:lnTo>
                  <a:lnTo>
                    <a:pt x="8689" y="5047"/>
                  </a:lnTo>
                  <a:lnTo>
                    <a:pt x="7767" y="3774"/>
                  </a:lnTo>
                  <a:lnTo>
                    <a:pt x="5749" y="1580"/>
                  </a:lnTo>
                  <a:lnTo>
                    <a:pt x="4520" y="440"/>
                  </a:lnTo>
                  <a:lnTo>
                    <a:pt x="4432" y="396"/>
                  </a:lnTo>
                  <a:lnTo>
                    <a:pt x="3642" y="132"/>
                  </a:lnTo>
                  <a:lnTo>
                    <a:pt x="3598" y="132"/>
                  </a:lnTo>
                  <a:lnTo>
                    <a:pt x="1624"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4" name="Google Shape;7284;p166"/>
            <p:cNvSpPr/>
            <p:nvPr/>
          </p:nvSpPr>
          <p:spPr>
            <a:xfrm>
              <a:off x="6151025" y="1762125"/>
              <a:ext cx="1018050" cy="1584100"/>
            </a:xfrm>
            <a:custGeom>
              <a:rect b="b" l="l" r="r" t="t"/>
              <a:pathLst>
                <a:path extrusionOk="0" h="63364" w="40722">
                  <a:moveTo>
                    <a:pt x="34666" y="1"/>
                  </a:moveTo>
                  <a:lnTo>
                    <a:pt x="34622" y="44"/>
                  </a:lnTo>
                  <a:lnTo>
                    <a:pt x="34578" y="88"/>
                  </a:lnTo>
                  <a:lnTo>
                    <a:pt x="34534" y="176"/>
                  </a:lnTo>
                  <a:lnTo>
                    <a:pt x="34534" y="220"/>
                  </a:lnTo>
                  <a:lnTo>
                    <a:pt x="34578" y="308"/>
                  </a:lnTo>
                  <a:lnTo>
                    <a:pt x="36596" y="3116"/>
                  </a:lnTo>
                  <a:lnTo>
                    <a:pt x="37825" y="4959"/>
                  </a:lnTo>
                  <a:lnTo>
                    <a:pt x="38790" y="6758"/>
                  </a:lnTo>
                  <a:lnTo>
                    <a:pt x="39229" y="8074"/>
                  </a:lnTo>
                  <a:lnTo>
                    <a:pt x="39098" y="10268"/>
                  </a:lnTo>
                  <a:lnTo>
                    <a:pt x="39098" y="10312"/>
                  </a:lnTo>
                  <a:lnTo>
                    <a:pt x="39536" y="12594"/>
                  </a:lnTo>
                  <a:lnTo>
                    <a:pt x="39493" y="13779"/>
                  </a:lnTo>
                  <a:lnTo>
                    <a:pt x="39229" y="15929"/>
                  </a:lnTo>
                  <a:lnTo>
                    <a:pt x="39317" y="20273"/>
                  </a:lnTo>
                  <a:lnTo>
                    <a:pt x="39141" y="22555"/>
                  </a:lnTo>
                  <a:lnTo>
                    <a:pt x="38966" y="25319"/>
                  </a:lnTo>
                  <a:lnTo>
                    <a:pt x="38966" y="25363"/>
                  </a:lnTo>
                  <a:lnTo>
                    <a:pt x="39141" y="27162"/>
                  </a:lnTo>
                  <a:lnTo>
                    <a:pt x="39800" y="29971"/>
                  </a:lnTo>
                  <a:lnTo>
                    <a:pt x="40370" y="32472"/>
                  </a:lnTo>
                  <a:lnTo>
                    <a:pt x="40239" y="33964"/>
                  </a:lnTo>
                  <a:lnTo>
                    <a:pt x="39756" y="35895"/>
                  </a:lnTo>
                  <a:lnTo>
                    <a:pt x="38264" y="39844"/>
                  </a:lnTo>
                  <a:lnTo>
                    <a:pt x="37957" y="41248"/>
                  </a:lnTo>
                  <a:lnTo>
                    <a:pt x="37299" y="42740"/>
                  </a:lnTo>
                  <a:lnTo>
                    <a:pt x="35368" y="45812"/>
                  </a:lnTo>
                  <a:lnTo>
                    <a:pt x="33788" y="47172"/>
                  </a:lnTo>
                  <a:lnTo>
                    <a:pt x="31770" y="48883"/>
                  </a:lnTo>
                  <a:lnTo>
                    <a:pt x="30848" y="48883"/>
                  </a:lnTo>
                  <a:lnTo>
                    <a:pt x="28786" y="48400"/>
                  </a:lnTo>
                  <a:lnTo>
                    <a:pt x="28654" y="48444"/>
                  </a:lnTo>
                  <a:lnTo>
                    <a:pt x="26153" y="49717"/>
                  </a:lnTo>
                  <a:lnTo>
                    <a:pt x="23520" y="50946"/>
                  </a:lnTo>
                  <a:lnTo>
                    <a:pt x="20492" y="52306"/>
                  </a:lnTo>
                  <a:lnTo>
                    <a:pt x="14612" y="54895"/>
                  </a:lnTo>
                  <a:lnTo>
                    <a:pt x="10488" y="56343"/>
                  </a:lnTo>
                  <a:lnTo>
                    <a:pt x="10444" y="56343"/>
                  </a:lnTo>
                  <a:lnTo>
                    <a:pt x="7942" y="57615"/>
                  </a:lnTo>
                  <a:lnTo>
                    <a:pt x="5836" y="58888"/>
                  </a:lnTo>
                  <a:lnTo>
                    <a:pt x="2545" y="61257"/>
                  </a:lnTo>
                  <a:lnTo>
                    <a:pt x="44" y="63013"/>
                  </a:lnTo>
                  <a:lnTo>
                    <a:pt x="0" y="63100"/>
                  </a:lnTo>
                  <a:lnTo>
                    <a:pt x="0" y="63144"/>
                  </a:lnTo>
                  <a:lnTo>
                    <a:pt x="0" y="63188"/>
                  </a:lnTo>
                  <a:lnTo>
                    <a:pt x="0" y="63276"/>
                  </a:lnTo>
                  <a:lnTo>
                    <a:pt x="88" y="63320"/>
                  </a:lnTo>
                  <a:lnTo>
                    <a:pt x="176" y="63364"/>
                  </a:lnTo>
                  <a:lnTo>
                    <a:pt x="263" y="63320"/>
                  </a:lnTo>
                  <a:lnTo>
                    <a:pt x="2765" y="61565"/>
                  </a:lnTo>
                  <a:lnTo>
                    <a:pt x="6012" y="59151"/>
                  </a:lnTo>
                  <a:lnTo>
                    <a:pt x="8118" y="57923"/>
                  </a:lnTo>
                  <a:lnTo>
                    <a:pt x="10619" y="56650"/>
                  </a:lnTo>
                  <a:lnTo>
                    <a:pt x="14744" y="55202"/>
                  </a:lnTo>
                  <a:lnTo>
                    <a:pt x="20624" y="52613"/>
                  </a:lnTo>
                  <a:lnTo>
                    <a:pt x="23696" y="51253"/>
                  </a:lnTo>
                  <a:lnTo>
                    <a:pt x="26284" y="50024"/>
                  </a:lnTo>
                  <a:lnTo>
                    <a:pt x="28786" y="48752"/>
                  </a:lnTo>
                  <a:lnTo>
                    <a:pt x="30804" y="49234"/>
                  </a:lnTo>
                  <a:lnTo>
                    <a:pt x="31857" y="49234"/>
                  </a:lnTo>
                  <a:lnTo>
                    <a:pt x="31945" y="49190"/>
                  </a:lnTo>
                  <a:lnTo>
                    <a:pt x="34007" y="47435"/>
                  </a:lnTo>
                  <a:lnTo>
                    <a:pt x="35587" y="46031"/>
                  </a:lnTo>
                  <a:lnTo>
                    <a:pt x="35631" y="46031"/>
                  </a:lnTo>
                  <a:lnTo>
                    <a:pt x="37562" y="42915"/>
                  </a:lnTo>
                  <a:lnTo>
                    <a:pt x="37606" y="42915"/>
                  </a:lnTo>
                  <a:lnTo>
                    <a:pt x="38264" y="41380"/>
                  </a:lnTo>
                  <a:lnTo>
                    <a:pt x="38264" y="41336"/>
                  </a:lnTo>
                  <a:lnTo>
                    <a:pt x="38615" y="39932"/>
                  </a:lnTo>
                  <a:lnTo>
                    <a:pt x="40063" y="36026"/>
                  </a:lnTo>
                  <a:lnTo>
                    <a:pt x="40063" y="35982"/>
                  </a:lnTo>
                  <a:lnTo>
                    <a:pt x="40546" y="34052"/>
                  </a:lnTo>
                  <a:lnTo>
                    <a:pt x="40590" y="34008"/>
                  </a:lnTo>
                  <a:lnTo>
                    <a:pt x="40721" y="32472"/>
                  </a:lnTo>
                  <a:lnTo>
                    <a:pt x="40721" y="32428"/>
                  </a:lnTo>
                  <a:lnTo>
                    <a:pt x="40151" y="29927"/>
                  </a:lnTo>
                  <a:lnTo>
                    <a:pt x="39493" y="27119"/>
                  </a:lnTo>
                  <a:lnTo>
                    <a:pt x="39317" y="25319"/>
                  </a:lnTo>
                  <a:lnTo>
                    <a:pt x="39493" y="22555"/>
                  </a:lnTo>
                  <a:lnTo>
                    <a:pt x="39668" y="20273"/>
                  </a:lnTo>
                  <a:lnTo>
                    <a:pt x="39580" y="15929"/>
                  </a:lnTo>
                  <a:lnTo>
                    <a:pt x="39844" y="13823"/>
                  </a:lnTo>
                  <a:lnTo>
                    <a:pt x="39887" y="12594"/>
                  </a:lnTo>
                  <a:lnTo>
                    <a:pt x="39887" y="12550"/>
                  </a:lnTo>
                  <a:lnTo>
                    <a:pt x="39449" y="10268"/>
                  </a:lnTo>
                  <a:lnTo>
                    <a:pt x="39580" y="8031"/>
                  </a:lnTo>
                  <a:lnTo>
                    <a:pt x="39536" y="7987"/>
                  </a:lnTo>
                  <a:lnTo>
                    <a:pt x="39141" y="6626"/>
                  </a:lnTo>
                  <a:lnTo>
                    <a:pt x="39141" y="6583"/>
                  </a:lnTo>
                  <a:lnTo>
                    <a:pt x="38132" y="4783"/>
                  </a:lnTo>
                  <a:lnTo>
                    <a:pt x="36904" y="2897"/>
                  </a:lnTo>
                  <a:lnTo>
                    <a:pt x="34885" y="88"/>
                  </a:lnTo>
                  <a:lnTo>
                    <a:pt x="34797" y="44"/>
                  </a:lnTo>
                  <a:lnTo>
                    <a:pt x="34753"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5" name="Google Shape;7285;p166"/>
            <p:cNvSpPr/>
            <p:nvPr/>
          </p:nvSpPr>
          <p:spPr>
            <a:xfrm>
              <a:off x="6010600" y="1752250"/>
              <a:ext cx="930300" cy="1467825"/>
            </a:xfrm>
            <a:custGeom>
              <a:rect b="b" l="l" r="r" t="t"/>
              <a:pathLst>
                <a:path extrusionOk="0" h="58713" w="37212">
                  <a:moveTo>
                    <a:pt x="35368" y="1"/>
                  </a:moveTo>
                  <a:lnTo>
                    <a:pt x="35324" y="44"/>
                  </a:lnTo>
                  <a:lnTo>
                    <a:pt x="35280" y="88"/>
                  </a:lnTo>
                  <a:lnTo>
                    <a:pt x="35236" y="132"/>
                  </a:lnTo>
                  <a:lnTo>
                    <a:pt x="35236" y="220"/>
                  </a:lnTo>
                  <a:lnTo>
                    <a:pt x="35280" y="264"/>
                  </a:lnTo>
                  <a:lnTo>
                    <a:pt x="36465" y="1931"/>
                  </a:lnTo>
                  <a:lnTo>
                    <a:pt x="36728" y="2853"/>
                  </a:lnTo>
                  <a:lnTo>
                    <a:pt x="36860" y="5968"/>
                  </a:lnTo>
                  <a:lnTo>
                    <a:pt x="36641" y="7021"/>
                  </a:lnTo>
                  <a:lnTo>
                    <a:pt x="35368" y="10400"/>
                  </a:lnTo>
                  <a:lnTo>
                    <a:pt x="33832" y="15227"/>
                  </a:lnTo>
                  <a:lnTo>
                    <a:pt x="31243" y="20186"/>
                  </a:lnTo>
                  <a:lnTo>
                    <a:pt x="30234" y="22467"/>
                  </a:lnTo>
                  <a:lnTo>
                    <a:pt x="28654" y="25276"/>
                  </a:lnTo>
                  <a:lnTo>
                    <a:pt x="26460" y="28611"/>
                  </a:lnTo>
                  <a:lnTo>
                    <a:pt x="26460" y="28654"/>
                  </a:lnTo>
                  <a:lnTo>
                    <a:pt x="26197" y="29620"/>
                  </a:lnTo>
                  <a:lnTo>
                    <a:pt x="26197" y="29664"/>
                  </a:lnTo>
                  <a:lnTo>
                    <a:pt x="26065" y="31068"/>
                  </a:lnTo>
                  <a:lnTo>
                    <a:pt x="26504" y="35105"/>
                  </a:lnTo>
                  <a:lnTo>
                    <a:pt x="26943" y="38747"/>
                  </a:lnTo>
                  <a:lnTo>
                    <a:pt x="26724" y="39230"/>
                  </a:lnTo>
                  <a:lnTo>
                    <a:pt x="26241" y="39756"/>
                  </a:lnTo>
                  <a:lnTo>
                    <a:pt x="24530" y="41029"/>
                  </a:lnTo>
                  <a:lnTo>
                    <a:pt x="22336" y="42389"/>
                  </a:lnTo>
                  <a:lnTo>
                    <a:pt x="20361" y="43705"/>
                  </a:lnTo>
                  <a:lnTo>
                    <a:pt x="17026" y="46514"/>
                  </a:lnTo>
                  <a:lnTo>
                    <a:pt x="15227" y="47655"/>
                  </a:lnTo>
                  <a:lnTo>
                    <a:pt x="15183" y="47698"/>
                  </a:lnTo>
                  <a:lnTo>
                    <a:pt x="12199" y="50638"/>
                  </a:lnTo>
                  <a:lnTo>
                    <a:pt x="10400" y="51692"/>
                  </a:lnTo>
                  <a:lnTo>
                    <a:pt x="7109" y="53140"/>
                  </a:lnTo>
                  <a:lnTo>
                    <a:pt x="7109" y="53184"/>
                  </a:lnTo>
                  <a:lnTo>
                    <a:pt x="5442" y="54368"/>
                  </a:lnTo>
                  <a:lnTo>
                    <a:pt x="3072" y="56124"/>
                  </a:lnTo>
                  <a:lnTo>
                    <a:pt x="88" y="58361"/>
                  </a:lnTo>
                  <a:lnTo>
                    <a:pt x="44" y="58449"/>
                  </a:lnTo>
                  <a:lnTo>
                    <a:pt x="0" y="58493"/>
                  </a:lnTo>
                  <a:lnTo>
                    <a:pt x="0" y="58581"/>
                  </a:lnTo>
                  <a:lnTo>
                    <a:pt x="44" y="58625"/>
                  </a:lnTo>
                  <a:lnTo>
                    <a:pt x="88" y="58669"/>
                  </a:lnTo>
                  <a:lnTo>
                    <a:pt x="176" y="58712"/>
                  </a:lnTo>
                  <a:lnTo>
                    <a:pt x="308" y="58669"/>
                  </a:lnTo>
                  <a:lnTo>
                    <a:pt x="3291" y="56431"/>
                  </a:lnTo>
                  <a:lnTo>
                    <a:pt x="5661" y="54632"/>
                  </a:lnTo>
                  <a:lnTo>
                    <a:pt x="7285" y="53491"/>
                  </a:lnTo>
                  <a:lnTo>
                    <a:pt x="10576" y="51999"/>
                  </a:lnTo>
                  <a:lnTo>
                    <a:pt x="12419" y="50946"/>
                  </a:lnTo>
                  <a:lnTo>
                    <a:pt x="12462" y="50902"/>
                  </a:lnTo>
                  <a:lnTo>
                    <a:pt x="15402" y="47962"/>
                  </a:lnTo>
                  <a:lnTo>
                    <a:pt x="17202" y="46777"/>
                  </a:lnTo>
                  <a:lnTo>
                    <a:pt x="17245" y="46777"/>
                  </a:lnTo>
                  <a:lnTo>
                    <a:pt x="20580" y="43969"/>
                  </a:lnTo>
                  <a:lnTo>
                    <a:pt x="22511" y="42652"/>
                  </a:lnTo>
                  <a:lnTo>
                    <a:pt x="24749" y="41292"/>
                  </a:lnTo>
                  <a:lnTo>
                    <a:pt x="26460" y="40019"/>
                  </a:lnTo>
                  <a:lnTo>
                    <a:pt x="26504" y="40019"/>
                  </a:lnTo>
                  <a:lnTo>
                    <a:pt x="27031" y="39449"/>
                  </a:lnTo>
                  <a:lnTo>
                    <a:pt x="27031" y="39405"/>
                  </a:lnTo>
                  <a:lnTo>
                    <a:pt x="27294" y="38835"/>
                  </a:lnTo>
                  <a:lnTo>
                    <a:pt x="27294" y="38747"/>
                  </a:lnTo>
                  <a:lnTo>
                    <a:pt x="26855" y="35061"/>
                  </a:lnTo>
                  <a:lnTo>
                    <a:pt x="26416" y="31068"/>
                  </a:lnTo>
                  <a:lnTo>
                    <a:pt x="26548" y="29708"/>
                  </a:lnTo>
                  <a:lnTo>
                    <a:pt x="26767" y="28786"/>
                  </a:lnTo>
                  <a:lnTo>
                    <a:pt x="28962" y="25451"/>
                  </a:lnTo>
                  <a:lnTo>
                    <a:pt x="30541" y="22599"/>
                  </a:lnTo>
                  <a:lnTo>
                    <a:pt x="30585" y="22599"/>
                  </a:lnTo>
                  <a:lnTo>
                    <a:pt x="31550" y="20361"/>
                  </a:lnTo>
                  <a:lnTo>
                    <a:pt x="34139" y="15403"/>
                  </a:lnTo>
                  <a:lnTo>
                    <a:pt x="34183" y="15359"/>
                  </a:lnTo>
                  <a:lnTo>
                    <a:pt x="35719" y="10488"/>
                  </a:lnTo>
                  <a:lnTo>
                    <a:pt x="36992" y="7153"/>
                  </a:lnTo>
                  <a:lnTo>
                    <a:pt x="36992" y="7109"/>
                  </a:lnTo>
                  <a:lnTo>
                    <a:pt x="37211" y="6012"/>
                  </a:lnTo>
                  <a:lnTo>
                    <a:pt x="37211" y="5968"/>
                  </a:lnTo>
                  <a:lnTo>
                    <a:pt x="37036" y="2853"/>
                  </a:lnTo>
                  <a:lnTo>
                    <a:pt x="37036" y="2809"/>
                  </a:lnTo>
                  <a:lnTo>
                    <a:pt x="36816" y="1800"/>
                  </a:lnTo>
                  <a:lnTo>
                    <a:pt x="36772" y="1756"/>
                  </a:lnTo>
                  <a:lnTo>
                    <a:pt x="35587" y="88"/>
                  </a:lnTo>
                  <a:lnTo>
                    <a:pt x="35500"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6" name="Google Shape;7286;p166"/>
            <p:cNvSpPr/>
            <p:nvPr/>
          </p:nvSpPr>
          <p:spPr>
            <a:xfrm>
              <a:off x="5864700" y="1744575"/>
              <a:ext cx="948925" cy="1343850"/>
            </a:xfrm>
            <a:custGeom>
              <a:rect b="b" l="l" r="r" t="t"/>
              <a:pathLst>
                <a:path extrusionOk="0" h="53754" w="37957">
                  <a:moveTo>
                    <a:pt x="37430" y="0"/>
                  </a:moveTo>
                  <a:lnTo>
                    <a:pt x="37386" y="44"/>
                  </a:lnTo>
                  <a:lnTo>
                    <a:pt x="37343" y="132"/>
                  </a:lnTo>
                  <a:lnTo>
                    <a:pt x="37343" y="176"/>
                  </a:lnTo>
                  <a:lnTo>
                    <a:pt x="37606" y="1448"/>
                  </a:lnTo>
                  <a:lnTo>
                    <a:pt x="37518" y="2765"/>
                  </a:lnTo>
                  <a:lnTo>
                    <a:pt x="36202" y="6363"/>
                  </a:lnTo>
                  <a:lnTo>
                    <a:pt x="35719" y="8162"/>
                  </a:lnTo>
                  <a:lnTo>
                    <a:pt x="34578" y="12111"/>
                  </a:lnTo>
                  <a:lnTo>
                    <a:pt x="33613" y="14349"/>
                  </a:lnTo>
                  <a:lnTo>
                    <a:pt x="32647" y="16280"/>
                  </a:lnTo>
                  <a:lnTo>
                    <a:pt x="31594" y="18299"/>
                  </a:lnTo>
                  <a:lnTo>
                    <a:pt x="30409" y="20361"/>
                  </a:lnTo>
                  <a:lnTo>
                    <a:pt x="28654" y="23389"/>
                  </a:lnTo>
                  <a:lnTo>
                    <a:pt x="27294" y="25627"/>
                  </a:lnTo>
                  <a:lnTo>
                    <a:pt x="25846" y="27908"/>
                  </a:lnTo>
                  <a:lnTo>
                    <a:pt x="24705" y="29751"/>
                  </a:lnTo>
                  <a:lnTo>
                    <a:pt x="23038" y="31901"/>
                  </a:lnTo>
                  <a:lnTo>
                    <a:pt x="21107" y="34227"/>
                  </a:lnTo>
                  <a:lnTo>
                    <a:pt x="18211" y="36860"/>
                  </a:lnTo>
                  <a:lnTo>
                    <a:pt x="13164" y="40107"/>
                  </a:lnTo>
                  <a:lnTo>
                    <a:pt x="13121" y="40151"/>
                  </a:lnTo>
                  <a:lnTo>
                    <a:pt x="12418" y="41248"/>
                  </a:lnTo>
                  <a:lnTo>
                    <a:pt x="12375" y="41248"/>
                  </a:lnTo>
                  <a:lnTo>
                    <a:pt x="11190" y="43881"/>
                  </a:lnTo>
                  <a:lnTo>
                    <a:pt x="10093" y="46250"/>
                  </a:lnTo>
                  <a:lnTo>
                    <a:pt x="8162" y="47786"/>
                  </a:lnTo>
                  <a:lnTo>
                    <a:pt x="6275" y="49146"/>
                  </a:lnTo>
                  <a:lnTo>
                    <a:pt x="3906" y="50814"/>
                  </a:lnTo>
                  <a:lnTo>
                    <a:pt x="88" y="53447"/>
                  </a:lnTo>
                  <a:lnTo>
                    <a:pt x="44" y="53491"/>
                  </a:lnTo>
                  <a:lnTo>
                    <a:pt x="0" y="53578"/>
                  </a:lnTo>
                  <a:lnTo>
                    <a:pt x="0" y="53622"/>
                  </a:lnTo>
                  <a:lnTo>
                    <a:pt x="44" y="53710"/>
                  </a:lnTo>
                  <a:lnTo>
                    <a:pt x="88" y="53754"/>
                  </a:lnTo>
                  <a:lnTo>
                    <a:pt x="307" y="53754"/>
                  </a:lnTo>
                  <a:lnTo>
                    <a:pt x="4081" y="51121"/>
                  </a:lnTo>
                  <a:lnTo>
                    <a:pt x="6451" y="49410"/>
                  </a:lnTo>
                  <a:lnTo>
                    <a:pt x="8381" y="48049"/>
                  </a:lnTo>
                  <a:lnTo>
                    <a:pt x="10356" y="46514"/>
                  </a:lnTo>
                  <a:lnTo>
                    <a:pt x="10400" y="46426"/>
                  </a:lnTo>
                  <a:lnTo>
                    <a:pt x="11541" y="44056"/>
                  </a:lnTo>
                  <a:lnTo>
                    <a:pt x="12682" y="41423"/>
                  </a:lnTo>
                  <a:lnTo>
                    <a:pt x="13384" y="40370"/>
                  </a:lnTo>
                  <a:lnTo>
                    <a:pt x="18386" y="37167"/>
                  </a:lnTo>
                  <a:lnTo>
                    <a:pt x="18430" y="37123"/>
                  </a:lnTo>
                  <a:lnTo>
                    <a:pt x="21370" y="34490"/>
                  </a:lnTo>
                  <a:lnTo>
                    <a:pt x="23345" y="32121"/>
                  </a:lnTo>
                  <a:lnTo>
                    <a:pt x="24968" y="29971"/>
                  </a:lnTo>
                  <a:lnTo>
                    <a:pt x="25012" y="29971"/>
                  </a:lnTo>
                  <a:lnTo>
                    <a:pt x="26153" y="28084"/>
                  </a:lnTo>
                  <a:lnTo>
                    <a:pt x="27557" y="25802"/>
                  </a:lnTo>
                  <a:lnTo>
                    <a:pt x="28961" y="23564"/>
                  </a:lnTo>
                  <a:lnTo>
                    <a:pt x="30717" y="20536"/>
                  </a:lnTo>
                  <a:lnTo>
                    <a:pt x="31945" y="18474"/>
                  </a:lnTo>
                  <a:lnTo>
                    <a:pt x="32955" y="16456"/>
                  </a:lnTo>
                  <a:lnTo>
                    <a:pt x="33920" y="14481"/>
                  </a:lnTo>
                  <a:lnTo>
                    <a:pt x="34929" y="12243"/>
                  </a:lnTo>
                  <a:lnTo>
                    <a:pt x="36026" y="8250"/>
                  </a:lnTo>
                  <a:lnTo>
                    <a:pt x="36553" y="6451"/>
                  </a:lnTo>
                  <a:lnTo>
                    <a:pt x="37869" y="2853"/>
                  </a:lnTo>
                  <a:lnTo>
                    <a:pt x="37869" y="2809"/>
                  </a:lnTo>
                  <a:lnTo>
                    <a:pt x="37957" y="1448"/>
                  </a:lnTo>
                  <a:lnTo>
                    <a:pt x="37957" y="1405"/>
                  </a:lnTo>
                  <a:lnTo>
                    <a:pt x="37694" y="132"/>
                  </a:lnTo>
                  <a:lnTo>
                    <a:pt x="37694" y="44"/>
                  </a:lnTo>
                  <a:lnTo>
                    <a:pt x="37606"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7" name="Google Shape;7287;p166"/>
            <p:cNvSpPr/>
            <p:nvPr/>
          </p:nvSpPr>
          <p:spPr>
            <a:xfrm>
              <a:off x="5659550" y="1808200"/>
              <a:ext cx="1010375" cy="1094850"/>
            </a:xfrm>
            <a:custGeom>
              <a:rect b="b" l="l" r="r" t="t"/>
              <a:pathLst>
                <a:path extrusionOk="0" h="43794" w="40415">
                  <a:moveTo>
                    <a:pt x="40195" y="0"/>
                  </a:moveTo>
                  <a:lnTo>
                    <a:pt x="40107" y="44"/>
                  </a:lnTo>
                  <a:lnTo>
                    <a:pt x="40064" y="88"/>
                  </a:lnTo>
                  <a:lnTo>
                    <a:pt x="39098" y="2721"/>
                  </a:lnTo>
                  <a:lnTo>
                    <a:pt x="37957" y="5486"/>
                  </a:lnTo>
                  <a:lnTo>
                    <a:pt x="36992" y="8250"/>
                  </a:lnTo>
                  <a:lnTo>
                    <a:pt x="36465" y="9215"/>
                  </a:lnTo>
                  <a:lnTo>
                    <a:pt x="34886" y="12068"/>
                  </a:lnTo>
                  <a:lnTo>
                    <a:pt x="32735" y="15841"/>
                  </a:lnTo>
                  <a:lnTo>
                    <a:pt x="30103" y="20142"/>
                  </a:lnTo>
                  <a:lnTo>
                    <a:pt x="27207" y="24222"/>
                  </a:lnTo>
                  <a:lnTo>
                    <a:pt x="25890" y="25758"/>
                  </a:lnTo>
                  <a:lnTo>
                    <a:pt x="24091" y="27470"/>
                  </a:lnTo>
                  <a:lnTo>
                    <a:pt x="22248" y="29137"/>
                  </a:lnTo>
                  <a:lnTo>
                    <a:pt x="18606" y="31594"/>
                  </a:lnTo>
                  <a:lnTo>
                    <a:pt x="15008" y="33920"/>
                  </a:lnTo>
                  <a:lnTo>
                    <a:pt x="12945" y="35412"/>
                  </a:lnTo>
                  <a:lnTo>
                    <a:pt x="9172" y="37474"/>
                  </a:lnTo>
                  <a:lnTo>
                    <a:pt x="7021" y="38922"/>
                  </a:lnTo>
                  <a:lnTo>
                    <a:pt x="5178" y="40370"/>
                  </a:lnTo>
                  <a:lnTo>
                    <a:pt x="1449" y="42652"/>
                  </a:lnTo>
                  <a:lnTo>
                    <a:pt x="88" y="43486"/>
                  </a:lnTo>
                  <a:lnTo>
                    <a:pt x="44" y="43530"/>
                  </a:lnTo>
                  <a:lnTo>
                    <a:pt x="1" y="43574"/>
                  </a:lnTo>
                  <a:lnTo>
                    <a:pt x="1" y="43661"/>
                  </a:lnTo>
                  <a:lnTo>
                    <a:pt x="1" y="43705"/>
                  </a:lnTo>
                  <a:lnTo>
                    <a:pt x="88" y="43793"/>
                  </a:lnTo>
                  <a:lnTo>
                    <a:pt x="264" y="43793"/>
                  </a:lnTo>
                  <a:lnTo>
                    <a:pt x="1624" y="42959"/>
                  </a:lnTo>
                  <a:lnTo>
                    <a:pt x="5398" y="40678"/>
                  </a:lnTo>
                  <a:lnTo>
                    <a:pt x="5398" y="40634"/>
                  </a:lnTo>
                  <a:lnTo>
                    <a:pt x="7241" y="39229"/>
                  </a:lnTo>
                  <a:lnTo>
                    <a:pt x="9347" y="37781"/>
                  </a:lnTo>
                  <a:lnTo>
                    <a:pt x="13121" y="35719"/>
                  </a:lnTo>
                  <a:lnTo>
                    <a:pt x="15183" y="34227"/>
                  </a:lnTo>
                  <a:lnTo>
                    <a:pt x="18781" y="31901"/>
                  </a:lnTo>
                  <a:lnTo>
                    <a:pt x="22467" y="29400"/>
                  </a:lnTo>
                  <a:lnTo>
                    <a:pt x="24354" y="27733"/>
                  </a:lnTo>
                  <a:lnTo>
                    <a:pt x="26153" y="26022"/>
                  </a:lnTo>
                  <a:lnTo>
                    <a:pt x="27470" y="24442"/>
                  </a:lnTo>
                  <a:lnTo>
                    <a:pt x="30410" y="20317"/>
                  </a:lnTo>
                  <a:lnTo>
                    <a:pt x="33043" y="16017"/>
                  </a:lnTo>
                  <a:lnTo>
                    <a:pt x="35193" y="12243"/>
                  </a:lnTo>
                  <a:lnTo>
                    <a:pt x="36816" y="9391"/>
                  </a:lnTo>
                  <a:lnTo>
                    <a:pt x="37299" y="8425"/>
                  </a:lnTo>
                  <a:lnTo>
                    <a:pt x="37299" y="8382"/>
                  </a:lnTo>
                  <a:lnTo>
                    <a:pt x="38264" y="5573"/>
                  </a:lnTo>
                  <a:lnTo>
                    <a:pt x="39449" y="2853"/>
                  </a:lnTo>
                  <a:lnTo>
                    <a:pt x="40415" y="220"/>
                  </a:lnTo>
                  <a:lnTo>
                    <a:pt x="40415" y="176"/>
                  </a:lnTo>
                  <a:lnTo>
                    <a:pt x="40415" y="88"/>
                  </a:lnTo>
                  <a:lnTo>
                    <a:pt x="40371" y="44"/>
                  </a:lnTo>
                  <a:lnTo>
                    <a:pt x="40327"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8" name="Google Shape;7288;p166"/>
            <p:cNvSpPr/>
            <p:nvPr/>
          </p:nvSpPr>
          <p:spPr>
            <a:xfrm>
              <a:off x="5521325" y="1824650"/>
              <a:ext cx="982950" cy="954425"/>
            </a:xfrm>
            <a:custGeom>
              <a:rect b="b" l="l" r="r" t="t"/>
              <a:pathLst>
                <a:path extrusionOk="0" h="38177" w="39318">
                  <a:moveTo>
                    <a:pt x="39098" y="1"/>
                  </a:moveTo>
                  <a:lnTo>
                    <a:pt x="39054" y="45"/>
                  </a:lnTo>
                  <a:lnTo>
                    <a:pt x="39010" y="88"/>
                  </a:lnTo>
                  <a:lnTo>
                    <a:pt x="38967" y="132"/>
                  </a:lnTo>
                  <a:lnTo>
                    <a:pt x="38352" y="2107"/>
                  </a:lnTo>
                  <a:lnTo>
                    <a:pt x="37606" y="3950"/>
                  </a:lnTo>
                  <a:lnTo>
                    <a:pt x="36509" y="6100"/>
                  </a:lnTo>
                  <a:lnTo>
                    <a:pt x="35105" y="8557"/>
                  </a:lnTo>
                  <a:lnTo>
                    <a:pt x="33701" y="11015"/>
                  </a:lnTo>
                  <a:lnTo>
                    <a:pt x="32384" y="13253"/>
                  </a:lnTo>
                  <a:lnTo>
                    <a:pt x="31068" y="15139"/>
                  </a:lnTo>
                  <a:lnTo>
                    <a:pt x="29357" y="17597"/>
                  </a:lnTo>
                  <a:lnTo>
                    <a:pt x="28128" y="19045"/>
                  </a:lnTo>
                  <a:lnTo>
                    <a:pt x="26592" y="20493"/>
                  </a:lnTo>
                  <a:lnTo>
                    <a:pt x="24135" y="22818"/>
                  </a:lnTo>
                  <a:lnTo>
                    <a:pt x="22116" y="24530"/>
                  </a:lnTo>
                  <a:lnTo>
                    <a:pt x="18255" y="27119"/>
                  </a:lnTo>
                  <a:lnTo>
                    <a:pt x="16456" y="28216"/>
                  </a:lnTo>
                  <a:lnTo>
                    <a:pt x="14393" y="29532"/>
                  </a:lnTo>
                  <a:lnTo>
                    <a:pt x="12287" y="30717"/>
                  </a:lnTo>
                  <a:lnTo>
                    <a:pt x="8250" y="33043"/>
                  </a:lnTo>
                  <a:lnTo>
                    <a:pt x="88" y="37869"/>
                  </a:lnTo>
                  <a:lnTo>
                    <a:pt x="45" y="37913"/>
                  </a:lnTo>
                  <a:lnTo>
                    <a:pt x="1" y="37957"/>
                  </a:lnTo>
                  <a:lnTo>
                    <a:pt x="1" y="38045"/>
                  </a:lnTo>
                  <a:lnTo>
                    <a:pt x="1" y="38089"/>
                  </a:lnTo>
                  <a:lnTo>
                    <a:pt x="88" y="38177"/>
                  </a:lnTo>
                  <a:lnTo>
                    <a:pt x="264" y="38177"/>
                  </a:lnTo>
                  <a:lnTo>
                    <a:pt x="8426" y="33350"/>
                  </a:lnTo>
                  <a:lnTo>
                    <a:pt x="12463" y="31024"/>
                  </a:lnTo>
                  <a:lnTo>
                    <a:pt x="14613" y="29839"/>
                  </a:lnTo>
                  <a:lnTo>
                    <a:pt x="16631" y="28523"/>
                  </a:lnTo>
                  <a:lnTo>
                    <a:pt x="18430" y="27426"/>
                  </a:lnTo>
                  <a:lnTo>
                    <a:pt x="20844" y="25802"/>
                  </a:lnTo>
                  <a:lnTo>
                    <a:pt x="22292" y="24793"/>
                  </a:lnTo>
                  <a:lnTo>
                    <a:pt x="22336" y="24793"/>
                  </a:lnTo>
                  <a:lnTo>
                    <a:pt x="24354" y="23082"/>
                  </a:lnTo>
                  <a:lnTo>
                    <a:pt x="26856" y="20756"/>
                  </a:lnTo>
                  <a:lnTo>
                    <a:pt x="28391" y="19264"/>
                  </a:lnTo>
                  <a:lnTo>
                    <a:pt x="29620" y="17816"/>
                  </a:lnTo>
                  <a:lnTo>
                    <a:pt x="31375" y="15315"/>
                  </a:lnTo>
                  <a:lnTo>
                    <a:pt x="32692" y="13428"/>
                  </a:lnTo>
                  <a:lnTo>
                    <a:pt x="34008" y="11190"/>
                  </a:lnTo>
                  <a:lnTo>
                    <a:pt x="35412" y="8733"/>
                  </a:lnTo>
                  <a:lnTo>
                    <a:pt x="36816" y="6232"/>
                  </a:lnTo>
                  <a:lnTo>
                    <a:pt x="37957" y="4125"/>
                  </a:lnTo>
                  <a:lnTo>
                    <a:pt x="38703" y="2239"/>
                  </a:lnTo>
                  <a:lnTo>
                    <a:pt x="39318" y="264"/>
                  </a:lnTo>
                  <a:lnTo>
                    <a:pt x="39318" y="176"/>
                  </a:lnTo>
                  <a:lnTo>
                    <a:pt x="39274" y="132"/>
                  </a:lnTo>
                  <a:lnTo>
                    <a:pt x="39230" y="45"/>
                  </a:lnTo>
                  <a:lnTo>
                    <a:pt x="39186" y="45"/>
                  </a:lnTo>
                  <a:lnTo>
                    <a:pt x="39098"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9" name="Google Shape;7289;p166"/>
            <p:cNvSpPr/>
            <p:nvPr/>
          </p:nvSpPr>
          <p:spPr>
            <a:xfrm>
              <a:off x="5398475" y="1973850"/>
              <a:ext cx="866650" cy="695525"/>
            </a:xfrm>
            <a:custGeom>
              <a:rect b="b" l="l" r="r" t="t"/>
              <a:pathLst>
                <a:path extrusionOk="0" h="27821" w="34666">
                  <a:moveTo>
                    <a:pt x="34446" y="0"/>
                  </a:moveTo>
                  <a:lnTo>
                    <a:pt x="34358" y="44"/>
                  </a:lnTo>
                  <a:lnTo>
                    <a:pt x="34315" y="88"/>
                  </a:lnTo>
                  <a:lnTo>
                    <a:pt x="32867" y="2809"/>
                  </a:lnTo>
                  <a:lnTo>
                    <a:pt x="31375" y="5134"/>
                  </a:lnTo>
                  <a:lnTo>
                    <a:pt x="29839" y="7197"/>
                  </a:lnTo>
                  <a:lnTo>
                    <a:pt x="28215" y="8996"/>
                  </a:lnTo>
                  <a:lnTo>
                    <a:pt x="26592" y="10576"/>
                  </a:lnTo>
                  <a:lnTo>
                    <a:pt x="24880" y="12111"/>
                  </a:lnTo>
                  <a:lnTo>
                    <a:pt x="23301" y="13296"/>
                  </a:lnTo>
                  <a:lnTo>
                    <a:pt x="21370" y="14920"/>
                  </a:lnTo>
                  <a:lnTo>
                    <a:pt x="20580" y="15710"/>
                  </a:lnTo>
                  <a:lnTo>
                    <a:pt x="19658" y="16456"/>
                  </a:lnTo>
                  <a:lnTo>
                    <a:pt x="18737" y="17201"/>
                  </a:lnTo>
                  <a:lnTo>
                    <a:pt x="17772" y="17904"/>
                  </a:lnTo>
                  <a:lnTo>
                    <a:pt x="16718" y="18606"/>
                  </a:lnTo>
                  <a:lnTo>
                    <a:pt x="15665" y="19308"/>
                  </a:lnTo>
                  <a:lnTo>
                    <a:pt x="14568" y="19966"/>
                  </a:lnTo>
                  <a:lnTo>
                    <a:pt x="13471" y="20580"/>
                  </a:lnTo>
                  <a:lnTo>
                    <a:pt x="11190" y="21809"/>
                  </a:lnTo>
                  <a:lnTo>
                    <a:pt x="8864" y="22994"/>
                  </a:lnTo>
                  <a:lnTo>
                    <a:pt x="6582" y="24047"/>
                  </a:lnTo>
                  <a:lnTo>
                    <a:pt x="4388" y="25012"/>
                  </a:lnTo>
                  <a:lnTo>
                    <a:pt x="2413" y="26109"/>
                  </a:lnTo>
                  <a:lnTo>
                    <a:pt x="88" y="27469"/>
                  </a:lnTo>
                  <a:lnTo>
                    <a:pt x="44" y="27513"/>
                  </a:lnTo>
                  <a:lnTo>
                    <a:pt x="0" y="27601"/>
                  </a:lnTo>
                  <a:lnTo>
                    <a:pt x="0" y="27645"/>
                  </a:lnTo>
                  <a:lnTo>
                    <a:pt x="44" y="27733"/>
                  </a:lnTo>
                  <a:lnTo>
                    <a:pt x="88" y="27777"/>
                  </a:lnTo>
                  <a:lnTo>
                    <a:pt x="176" y="27821"/>
                  </a:lnTo>
                  <a:lnTo>
                    <a:pt x="263" y="27777"/>
                  </a:lnTo>
                  <a:lnTo>
                    <a:pt x="2589" y="26416"/>
                  </a:lnTo>
                  <a:lnTo>
                    <a:pt x="4564" y="25319"/>
                  </a:lnTo>
                  <a:lnTo>
                    <a:pt x="6758" y="24354"/>
                  </a:lnTo>
                  <a:lnTo>
                    <a:pt x="9039" y="23301"/>
                  </a:lnTo>
                  <a:lnTo>
                    <a:pt x="11365" y="22116"/>
                  </a:lnTo>
                  <a:lnTo>
                    <a:pt x="13647" y="20887"/>
                  </a:lnTo>
                  <a:lnTo>
                    <a:pt x="14788" y="20273"/>
                  </a:lnTo>
                  <a:lnTo>
                    <a:pt x="15885" y="19571"/>
                  </a:lnTo>
                  <a:lnTo>
                    <a:pt x="16938" y="18913"/>
                  </a:lnTo>
                  <a:lnTo>
                    <a:pt x="17991" y="18211"/>
                  </a:lnTo>
                  <a:lnTo>
                    <a:pt x="18956" y="17465"/>
                  </a:lnTo>
                  <a:lnTo>
                    <a:pt x="19922" y="16719"/>
                  </a:lnTo>
                  <a:lnTo>
                    <a:pt x="20799" y="15973"/>
                  </a:lnTo>
                  <a:lnTo>
                    <a:pt x="21633" y="15183"/>
                  </a:lnTo>
                  <a:lnTo>
                    <a:pt x="23520" y="13559"/>
                  </a:lnTo>
                  <a:lnTo>
                    <a:pt x="25100" y="12419"/>
                  </a:lnTo>
                  <a:lnTo>
                    <a:pt x="26855" y="10839"/>
                  </a:lnTo>
                  <a:lnTo>
                    <a:pt x="28435" y="9259"/>
                  </a:lnTo>
                  <a:lnTo>
                    <a:pt x="30102" y="7460"/>
                  </a:lnTo>
                  <a:lnTo>
                    <a:pt x="30102" y="7416"/>
                  </a:lnTo>
                  <a:lnTo>
                    <a:pt x="31682" y="5354"/>
                  </a:lnTo>
                  <a:lnTo>
                    <a:pt x="33174" y="2984"/>
                  </a:lnTo>
                  <a:lnTo>
                    <a:pt x="34622" y="264"/>
                  </a:lnTo>
                  <a:lnTo>
                    <a:pt x="34666" y="176"/>
                  </a:lnTo>
                  <a:lnTo>
                    <a:pt x="34666" y="132"/>
                  </a:lnTo>
                  <a:lnTo>
                    <a:pt x="34622" y="88"/>
                  </a:lnTo>
                  <a:lnTo>
                    <a:pt x="34578" y="44"/>
                  </a:lnTo>
                  <a:lnTo>
                    <a:pt x="34490"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0" name="Google Shape;7290;p166"/>
            <p:cNvSpPr/>
            <p:nvPr/>
          </p:nvSpPr>
          <p:spPr>
            <a:xfrm>
              <a:off x="5275600" y="2483950"/>
              <a:ext cx="133850" cy="74625"/>
            </a:xfrm>
            <a:custGeom>
              <a:rect b="b" l="l" r="r" t="t"/>
              <a:pathLst>
                <a:path extrusionOk="0" h="2985" w="5354">
                  <a:moveTo>
                    <a:pt x="5178" y="1"/>
                  </a:moveTo>
                  <a:lnTo>
                    <a:pt x="5091" y="45"/>
                  </a:lnTo>
                  <a:lnTo>
                    <a:pt x="88" y="2634"/>
                  </a:lnTo>
                  <a:lnTo>
                    <a:pt x="44" y="2677"/>
                  </a:lnTo>
                  <a:lnTo>
                    <a:pt x="0" y="2765"/>
                  </a:lnTo>
                  <a:lnTo>
                    <a:pt x="0" y="2809"/>
                  </a:lnTo>
                  <a:lnTo>
                    <a:pt x="0" y="2897"/>
                  </a:lnTo>
                  <a:lnTo>
                    <a:pt x="88" y="2941"/>
                  </a:lnTo>
                  <a:lnTo>
                    <a:pt x="176" y="2985"/>
                  </a:lnTo>
                  <a:lnTo>
                    <a:pt x="264" y="2985"/>
                  </a:lnTo>
                  <a:lnTo>
                    <a:pt x="5266" y="352"/>
                  </a:lnTo>
                  <a:lnTo>
                    <a:pt x="5310" y="308"/>
                  </a:lnTo>
                  <a:lnTo>
                    <a:pt x="5354" y="264"/>
                  </a:lnTo>
                  <a:lnTo>
                    <a:pt x="5354" y="176"/>
                  </a:lnTo>
                  <a:lnTo>
                    <a:pt x="5354" y="132"/>
                  </a:lnTo>
                  <a:lnTo>
                    <a:pt x="5310" y="45"/>
                  </a:lnTo>
                  <a:lnTo>
                    <a:pt x="5222" y="45"/>
                  </a:lnTo>
                  <a:lnTo>
                    <a:pt x="5178"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1" name="Google Shape;7291;p166"/>
            <p:cNvSpPr/>
            <p:nvPr/>
          </p:nvSpPr>
          <p:spPr>
            <a:xfrm>
              <a:off x="6505350" y="3574375"/>
              <a:ext cx="121800" cy="43900"/>
            </a:xfrm>
            <a:custGeom>
              <a:rect b="b" l="l" r="r" t="t"/>
              <a:pathLst>
                <a:path extrusionOk="0" h="1756" w="4872">
                  <a:moveTo>
                    <a:pt x="2721" y="352"/>
                  </a:moveTo>
                  <a:lnTo>
                    <a:pt x="3950" y="440"/>
                  </a:lnTo>
                  <a:lnTo>
                    <a:pt x="4432" y="1054"/>
                  </a:lnTo>
                  <a:lnTo>
                    <a:pt x="4081" y="1229"/>
                  </a:lnTo>
                  <a:lnTo>
                    <a:pt x="1931" y="1405"/>
                  </a:lnTo>
                  <a:lnTo>
                    <a:pt x="439" y="1405"/>
                  </a:lnTo>
                  <a:lnTo>
                    <a:pt x="703" y="659"/>
                  </a:lnTo>
                  <a:lnTo>
                    <a:pt x="2721" y="352"/>
                  </a:lnTo>
                  <a:close/>
                  <a:moveTo>
                    <a:pt x="2721" y="1"/>
                  </a:moveTo>
                  <a:lnTo>
                    <a:pt x="527" y="352"/>
                  </a:lnTo>
                  <a:lnTo>
                    <a:pt x="439" y="396"/>
                  </a:lnTo>
                  <a:lnTo>
                    <a:pt x="395" y="440"/>
                  </a:lnTo>
                  <a:lnTo>
                    <a:pt x="0" y="1493"/>
                  </a:lnTo>
                  <a:lnTo>
                    <a:pt x="0" y="1580"/>
                  </a:lnTo>
                  <a:lnTo>
                    <a:pt x="44" y="1668"/>
                  </a:lnTo>
                  <a:lnTo>
                    <a:pt x="88" y="1712"/>
                  </a:lnTo>
                  <a:lnTo>
                    <a:pt x="176" y="1712"/>
                  </a:lnTo>
                  <a:lnTo>
                    <a:pt x="1975" y="1756"/>
                  </a:lnTo>
                  <a:lnTo>
                    <a:pt x="4169" y="1580"/>
                  </a:lnTo>
                  <a:lnTo>
                    <a:pt x="4257" y="1580"/>
                  </a:lnTo>
                  <a:lnTo>
                    <a:pt x="4783" y="1273"/>
                  </a:lnTo>
                  <a:lnTo>
                    <a:pt x="4827" y="1229"/>
                  </a:lnTo>
                  <a:lnTo>
                    <a:pt x="4871" y="1142"/>
                  </a:lnTo>
                  <a:lnTo>
                    <a:pt x="4871" y="1054"/>
                  </a:lnTo>
                  <a:lnTo>
                    <a:pt x="4827" y="1010"/>
                  </a:lnTo>
                  <a:lnTo>
                    <a:pt x="4213" y="176"/>
                  </a:lnTo>
                  <a:lnTo>
                    <a:pt x="4125" y="132"/>
                  </a:lnTo>
                  <a:lnTo>
                    <a:pt x="4081" y="89"/>
                  </a:lnTo>
                  <a:lnTo>
                    <a:pt x="2721"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2" name="Google Shape;7292;p166"/>
            <p:cNvSpPr/>
            <p:nvPr/>
          </p:nvSpPr>
          <p:spPr>
            <a:xfrm>
              <a:off x="4039275" y="2169125"/>
              <a:ext cx="3006925" cy="2565925"/>
            </a:xfrm>
            <a:custGeom>
              <a:rect b="b" l="l" r="r" t="t"/>
              <a:pathLst>
                <a:path extrusionOk="0" h="102637" w="120277">
                  <a:moveTo>
                    <a:pt x="106586" y="0"/>
                  </a:moveTo>
                  <a:lnTo>
                    <a:pt x="106498" y="44"/>
                  </a:lnTo>
                  <a:lnTo>
                    <a:pt x="104172" y="2808"/>
                  </a:lnTo>
                  <a:lnTo>
                    <a:pt x="100355" y="7065"/>
                  </a:lnTo>
                  <a:lnTo>
                    <a:pt x="98512" y="7372"/>
                  </a:lnTo>
                  <a:lnTo>
                    <a:pt x="98468" y="7416"/>
                  </a:lnTo>
                  <a:lnTo>
                    <a:pt x="95967" y="9303"/>
                  </a:lnTo>
                  <a:lnTo>
                    <a:pt x="89560" y="14173"/>
                  </a:lnTo>
                  <a:lnTo>
                    <a:pt x="84997" y="16543"/>
                  </a:lnTo>
                  <a:lnTo>
                    <a:pt x="79292" y="18605"/>
                  </a:lnTo>
                  <a:lnTo>
                    <a:pt x="74334" y="20712"/>
                  </a:lnTo>
                  <a:lnTo>
                    <a:pt x="67620" y="23081"/>
                  </a:lnTo>
                  <a:lnTo>
                    <a:pt x="63364" y="24617"/>
                  </a:lnTo>
                  <a:lnTo>
                    <a:pt x="59151" y="25538"/>
                  </a:lnTo>
                  <a:lnTo>
                    <a:pt x="59107" y="25538"/>
                  </a:lnTo>
                  <a:lnTo>
                    <a:pt x="54017" y="27338"/>
                  </a:lnTo>
                  <a:lnTo>
                    <a:pt x="48664" y="28786"/>
                  </a:lnTo>
                  <a:lnTo>
                    <a:pt x="43661" y="30629"/>
                  </a:lnTo>
                  <a:lnTo>
                    <a:pt x="39010" y="31418"/>
                  </a:lnTo>
                  <a:lnTo>
                    <a:pt x="33920" y="32603"/>
                  </a:lnTo>
                  <a:lnTo>
                    <a:pt x="29795" y="32779"/>
                  </a:lnTo>
                  <a:lnTo>
                    <a:pt x="29707" y="32779"/>
                  </a:lnTo>
                  <a:lnTo>
                    <a:pt x="23169" y="35587"/>
                  </a:lnTo>
                  <a:lnTo>
                    <a:pt x="17508" y="37825"/>
                  </a:lnTo>
                  <a:lnTo>
                    <a:pt x="13603" y="37869"/>
                  </a:lnTo>
                  <a:lnTo>
                    <a:pt x="11892" y="36552"/>
                  </a:lnTo>
                  <a:lnTo>
                    <a:pt x="11848" y="36509"/>
                  </a:lnTo>
                  <a:lnTo>
                    <a:pt x="9785" y="35631"/>
                  </a:lnTo>
                  <a:lnTo>
                    <a:pt x="9654" y="35631"/>
                  </a:lnTo>
                  <a:lnTo>
                    <a:pt x="9610" y="35675"/>
                  </a:lnTo>
                  <a:lnTo>
                    <a:pt x="9566" y="35719"/>
                  </a:lnTo>
                  <a:lnTo>
                    <a:pt x="6802" y="42081"/>
                  </a:lnTo>
                  <a:lnTo>
                    <a:pt x="6802" y="42213"/>
                  </a:lnTo>
                  <a:lnTo>
                    <a:pt x="8337" y="50199"/>
                  </a:lnTo>
                  <a:lnTo>
                    <a:pt x="8864" y="55333"/>
                  </a:lnTo>
                  <a:lnTo>
                    <a:pt x="9478" y="61608"/>
                  </a:lnTo>
                  <a:lnTo>
                    <a:pt x="7284" y="64021"/>
                  </a:lnTo>
                  <a:lnTo>
                    <a:pt x="7240" y="64109"/>
                  </a:lnTo>
                  <a:lnTo>
                    <a:pt x="6758" y="67839"/>
                  </a:lnTo>
                  <a:lnTo>
                    <a:pt x="5266" y="69463"/>
                  </a:lnTo>
                  <a:lnTo>
                    <a:pt x="5222" y="69507"/>
                  </a:lnTo>
                  <a:lnTo>
                    <a:pt x="4432" y="72359"/>
                  </a:lnTo>
                  <a:lnTo>
                    <a:pt x="2984" y="76001"/>
                  </a:lnTo>
                  <a:lnTo>
                    <a:pt x="1755" y="79423"/>
                  </a:lnTo>
                  <a:lnTo>
                    <a:pt x="570" y="82539"/>
                  </a:lnTo>
                  <a:lnTo>
                    <a:pt x="570" y="82583"/>
                  </a:lnTo>
                  <a:lnTo>
                    <a:pt x="44" y="86181"/>
                  </a:lnTo>
                  <a:lnTo>
                    <a:pt x="44" y="86225"/>
                  </a:lnTo>
                  <a:lnTo>
                    <a:pt x="0" y="89340"/>
                  </a:lnTo>
                  <a:lnTo>
                    <a:pt x="132" y="92324"/>
                  </a:lnTo>
                  <a:lnTo>
                    <a:pt x="132" y="92368"/>
                  </a:lnTo>
                  <a:lnTo>
                    <a:pt x="176" y="92456"/>
                  </a:lnTo>
                  <a:lnTo>
                    <a:pt x="263" y="92500"/>
                  </a:lnTo>
                  <a:lnTo>
                    <a:pt x="307" y="92500"/>
                  </a:lnTo>
                  <a:lnTo>
                    <a:pt x="395" y="92456"/>
                  </a:lnTo>
                  <a:lnTo>
                    <a:pt x="439" y="92412"/>
                  </a:lnTo>
                  <a:lnTo>
                    <a:pt x="483" y="92368"/>
                  </a:lnTo>
                  <a:lnTo>
                    <a:pt x="483" y="92324"/>
                  </a:lnTo>
                  <a:lnTo>
                    <a:pt x="351" y="89340"/>
                  </a:lnTo>
                  <a:lnTo>
                    <a:pt x="395" y="86225"/>
                  </a:lnTo>
                  <a:lnTo>
                    <a:pt x="922" y="82627"/>
                  </a:lnTo>
                  <a:lnTo>
                    <a:pt x="2062" y="79555"/>
                  </a:lnTo>
                  <a:lnTo>
                    <a:pt x="3335" y="76132"/>
                  </a:lnTo>
                  <a:lnTo>
                    <a:pt x="4739" y="72490"/>
                  </a:lnTo>
                  <a:lnTo>
                    <a:pt x="4739" y="72447"/>
                  </a:lnTo>
                  <a:lnTo>
                    <a:pt x="5529" y="69638"/>
                  </a:lnTo>
                  <a:lnTo>
                    <a:pt x="7065" y="68015"/>
                  </a:lnTo>
                  <a:lnTo>
                    <a:pt x="7109" y="67927"/>
                  </a:lnTo>
                  <a:lnTo>
                    <a:pt x="7591" y="64241"/>
                  </a:lnTo>
                  <a:lnTo>
                    <a:pt x="9785" y="61784"/>
                  </a:lnTo>
                  <a:lnTo>
                    <a:pt x="9829" y="61740"/>
                  </a:lnTo>
                  <a:lnTo>
                    <a:pt x="9829" y="61652"/>
                  </a:lnTo>
                  <a:lnTo>
                    <a:pt x="9215" y="55289"/>
                  </a:lnTo>
                  <a:lnTo>
                    <a:pt x="8688" y="50155"/>
                  </a:lnTo>
                  <a:lnTo>
                    <a:pt x="7153" y="42169"/>
                  </a:lnTo>
                  <a:lnTo>
                    <a:pt x="9829" y="36026"/>
                  </a:lnTo>
                  <a:lnTo>
                    <a:pt x="11716" y="36816"/>
                  </a:lnTo>
                  <a:lnTo>
                    <a:pt x="13427" y="38220"/>
                  </a:lnTo>
                  <a:lnTo>
                    <a:pt x="13559" y="38220"/>
                  </a:lnTo>
                  <a:lnTo>
                    <a:pt x="17552" y="38176"/>
                  </a:lnTo>
                  <a:lnTo>
                    <a:pt x="17596" y="38176"/>
                  </a:lnTo>
                  <a:lnTo>
                    <a:pt x="23301" y="35938"/>
                  </a:lnTo>
                  <a:lnTo>
                    <a:pt x="29839" y="33130"/>
                  </a:lnTo>
                  <a:lnTo>
                    <a:pt x="33964" y="32954"/>
                  </a:lnTo>
                  <a:lnTo>
                    <a:pt x="34007" y="32954"/>
                  </a:lnTo>
                  <a:lnTo>
                    <a:pt x="39098" y="31769"/>
                  </a:lnTo>
                  <a:lnTo>
                    <a:pt x="43749" y="30980"/>
                  </a:lnTo>
                  <a:lnTo>
                    <a:pt x="43793" y="30980"/>
                  </a:lnTo>
                  <a:lnTo>
                    <a:pt x="48751" y="29137"/>
                  </a:lnTo>
                  <a:lnTo>
                    <a:pt x="54105" y="27645"/>
                  </a:lnTo>
                  <a:lnTo>
                    <a:pt x="59239" y="25889"/>
                  </a:lnTo>
                  <a:lnTo>
                    <a:pt x="63451" y="24968"/>
                  </a:lnTo>
                  <a:lnTo>
                    <a:pt x="63495" y="24968"/>
                  </a:lnTo>
                  <a:lnTo>
                    <a:pt x="67752" y="23432"/>
                  </a:lnTo>
                  <a:lnTo>
                    <a:pt x="74465" y="21063"/>
                  </a:lnTo>
                  <a:lnTo>
                    <a:pt x="79424" y="18956"/>
                  </a:lnTo>
                  <a:lnTo>
                    <a:pt x="85128" y="16850"/>
                  </a:lnTo>
                  <a:lnTo>
                    <a:pt x="89736" y="14437"/>
                  </a:lnTo>
                  <a:lnTo>
                    <a:pt x="89780" y="14437"/>
                  </a:lnTo>
                  <a:lnTo>
                    <a:pt x="96186" y="9566"/>
                  </a:lnTo>
                  <a:lnTo>
                    <a:pt x="98643" y="7723"/>
                  </a:lnTo>
                  <a:lnTo>
                    <a:pt x="100486" y="7372"/>
                  </a:lnTo>
                  <a:lnTo>
                    <a:pt x="100574" y="7328"/>
                  </a:lnTo>
                  <a:lnTo>
                    <a:pt x="104436" y="3072"/>
                  </a:lnTo>
                  <a:lnTo>
                    <a:pt x="106674" y="351"/>
                  </a:lnTo>
                  <a:lnTo>
                    <a:pt x="112334" y="1711"/>
                  </a:lnTo>
                  <a:lnTo>
                    <a:pt x="112949" y="3554"/>
                  </a:lnTo>
                  <a:lnTo>
                    <a:pt x="116547" y="18386"/>
                  </a:lnTo>
                  <a:lnTo>
                    <a:pt x="116371" y="30409"/>
                  </a:lnTo>
                  <a:lnTo>
                    <a:pt x="116371" y="30453"/>
                  </a:lnTo>
                  <a:lnTo>
                    <a:pt x="118741" y="38439"/>
                  </a:lnTo>
                  <a:lnTo>
                    <a:pt x="117600" y="42213"/>
                  </a:lnTo>
                  <a:lnTo>
                    <a:pt x="116942" y="44934"/>
                  </a:lnTo>
                  <a:lnTo>
                    <a:pt x="116942" y="44977"/>
                  </a:lnTo>
                  <a:lnTo>
                    <a:pt x="116810" y="48268"/>
                  </a:lnTo>
                  <a:lnTo>
                    <a:pt x="116810" y="48356"/>
                  </a:lnTo>
                  <a:lnTo>
                    <a:pt x="119926" y="54982"/>
                  </a:lnTo>
                  <a:lnTo>
                    <a:pt x="119662" y="55991"/>
                  </a:lnTo>
                  <a:lnTo>
                    <a:pt x="118697" y="56518"/>
                  </a:lnTo>
                  <a:lnTo>
                    <a:pt x="118653" y="56518"/>
                  </a:lnTo>
                  <a:lnTo>
                    <a:pt x="115889" y="58580"/>
                  </a:lnTo>
                  <a:lnTo>
                    <a:pt x="113519" y="60511"/>
                  </a:lnTo>
                  <a:lnTo>
                    <a:pt x="109614" y="64197"/>
                  </a:lnTo>
                  <a:lnTo>
                    <a:pt x="109570" y="64241"/>
                  </a:lnTo>
                  <a:lnTo>
                    <a:pt x="104304" y="75562"/>
                  </a:lnTo>
                  <a:lnTo>
                    <a:pt x="100750" y="78634"/>
                  </a:lnTo>
                  <a:lnTo>
                    <a:pt x="98468" y="80828"/>
                  </a:lnTo>
                  <a:lnTo>
                    <a:pt x="91184" y="82978"/>
                  </a:lnTo>
                  <a:lnTo>
                    <a:pt x="87805" y="83417"/>
                  </a:lnTo>
                  <a:lnTo>
                    <a:pt x="87761" y="83417"/>
                  </a:lnTo>
                  <a:lnTo>
                    <a:pt x="84163" y="84470"/>
                  </a:lnTo>
                  <a:lnTo>
                    <a:pt x="84075" y="84514"/>
                  </a:lnTo>
                  <a:lnTo>
                    <a:pt x="82846" y="86006"/>
                  </a:lnTo>
                  <a:lnTo>
                    <a:pt x="82846" y="86049"/>
                  </a:lnTo>
                  <a:lnTo>
                    <a:pt x="81311" y="88858"/>
                  </a:lnTo>
                  <a:lnTo>
                    <a:pt x="78853" y="91008"/>
                  </a:lnTo>
                  <a:lnTo>
                    <a:pt x="74202" y="91885"/>
                  </a:lnTo>
                  <a:lnTo>
                    <a:pt x="74158" y="91929"/>
                  </a:lnTo>
                  <a:lnTo>
                    <a:pt x="70560" y="93948"/>
                  </a:lnTo>
                  <a:lnTo>
                    <a:pt x="70516" y="93992"/>
                  </a:lnTo>
                  <a:lnTo>
                    <a:pt x="68629" y="96668"/>
                  </a:lnTo>
                  <a:lnTo>
                    <a:pt x="65207" y="97239"/>
                  </a:lnTo>
                  <a:lnTo>
                    <a:pt x="63671" y="96932"/>
                  </a:lnTo>
                  <a:lnTo>
                    <a:pt x="62003" y="96932"/>
                  </a:lnTo>
                  <a:lnTo>
                    <a:pt x="58098" y="97985"/>
                  </a:lnTo>
                  <a:lnTo>
                    <a:pt x="52481" y="99038"/>
                  </a:lnTo>
                  <a:lnTo>
                    <a:pt x="51252" y="98862"/>
                  </a:lnTo>
                  <a:lnTo>
                    <a:pt x="48005" y="98424"/>
                  </a:lnTo>
                  <a:lnTo>
                    <a:pt x="44451" y="97590"/>
                  </a:lnTo>
                  <a:lnTo>
                    <a:pt x="43398" y="95966"/>
                  </a:lnTo>
                  <a:lnTo>
                    <a:pt x="43398" y="95922"/>
                  </a:lnTo>
                  <a:lnTo>
                    <a:pt x="41160" y="93158"/>
                  </a:lnTo>
                  <a:lnTo>
                    <a:pt x="41160" y="92368"/>
                  </a:lnTo>
                  <a:lnTo>
                    <a:pt x="41160" y="90832"/>
                  </a:lnTo>
                  <a:lnTo>
                    <a:pt x="42038" y="88989"/>
                  </a:lnTo>
                  <a:lnTo>
                    <a:pt x="43617" y="86971"/>
                  </a:lnTo>
                  <a:lnTo>
                    <a:pt x="46645" y="85391"/>
                  </a:lnTo>
                  <a:lnTo>
                    <a:pt x="46689" y="85303"/>
                  </a:lnTo>
                  <a:lnTo>
                    <a:pt x="47215" y="84426"/>
                  </a:lnTo>
                  <a:lnTo>
                    <a:pt x="48005" y="82671"/>
                  </a:lnTo>
                  <a:lnTo>
                    <a:pt x="49015" y="80915"/>
                  </a:lnTo>
                  <a:lnTo>
                    <a:pt x="50550" y="78897"/>
                  </a:lnTo>
                  <a:lnTo>
                    <a:pt x="50550" y="78853"/>
                  </a:lnTo>
                  <a:lnTo>
                    <a:pt x="51296" y="77537"/>
                  </a:lnTo>
                  <a:lnTo>
                    <a:pt x="51296" y="77449"/>
                  </a:lnTo>
                  <a:lnTo>
                    <a:pt x="51428" y="76527"/>
                  </a:lnTo>
                  <a:lnTo>
                    <a:pt x="51428" y="76484"/>
                  </a:lnTo>
                  <a:lnTo>
                    <a:pt x="51340" y="75035"/>
                  </a:lnTo>
                  <a:lnTo>
                    <a:pt x="52042" y="70691"/>
                  </a:lnTo>
                  <a:lnTo>
                    <a:pt x="55684" y="63846"/>
                  </a:lnTo>
                  <a:lnTo>
                    <a:pt x="58405" y="60028"/>
                  </a:lnTo>
                  <a:lnTo>
                    <a:pt x="61213" y="58361"/>
                  </a:lnTo>
                  <a:lnTo>
                    <a:pt x="65163" y="56606"/>
                  </a:lnTo>
                  <a:lnTo>
                    <a:pt x="65207" y="56562"/>
                  </a:lnTo>
                  <a:lnTo>
                    <a:pt x="68761" y="52832"/>
                  </a:lnTo>
                  <a:lnTo>
                    <a:pt x="77844" y="45811"/>
                  </a:lnTo>
                  <a:lnTo>
                    <a:pt x="82452" y="41950"/>
                  </a:lnTo>
                  <a:lnTo>
                    <a:pt x="89121" y="38308"/>
                  </a:lnTo>
                  <a:lnTo>
                    <a:pt x="93553" y="38088"/>
                  </a:lnTo>
                  <a:lnTo>
                    <a:pt x="93597" y="38088"/>
                  </a:lnTo>
                  <a:lnTo>
                    <a:pt x="105708" y="31726"/>
                  </a:lnTo>
                  <a:lnTo>
                    <a:pt x="105796" y="31682"/>
                  </a:lnTo>
                  <a:lnTo>
                    <a:pt x="105796" y="31594"/>
                  </a:lnTo>
                  <a:lnTo>
                    <a:pt x="106454" y="27820"/>
                  </a:lnTo>
                  <a:lnTo>
                    <a:pt x="106454" y="27776"/>
                  </a:lnTo>
                  <a:lnTo>
                    <a:pt x="106235" y="24705"/>
                  </a:lnTo>
                  <a:lnTo>
                    <a:pt x="106410" y="21545"/>
                  </a:lnTo>
                  <a:lnTo>
                    <a:pt x="106366" y="21458"/>
                  </a:lnTo>
                  <a:lnTo>
                    <a:pt x="104875" y="19395"/>
                  </a:lnTo>
                  <a:lnTo>
                    <a:pt x="104787" y="19351"/>
                  </a:lnTo>
                  <a:lnTo>
                    <a:pt x="100574" y="18035"/>
                  </a:lnTo>
                  <a:lnTo>
                    <a:pt x="99126" y="17421"/>
                  </a:lnTo>
                  <a:lnTo>
                    <a:pt x="95089" y="15841"/>
                  </a:lnTo>
                  <a:lnTo>
                    <a:pt x="95001" y="15841"/>
                  </a:lnTo>
                  <a:lnTo>
                    <a:pt x="94958" y="15885"/>
                  </a:lnTo>
                  <a:lnTo>
                    <a:pt x="91447" y="18342"/>
                  </a:lnTo>
                  <a:lnTo>
                    <a:pt x="83461" y="23915"/>
                  </a:lnTo>
                  <a:lnTo>
                    <a:pt x="79687" y="25100"/>
                  </a:lnTo>
                  <a:lnTo>
                    <a:pt x="76352" y="24705"/>
                  </a:lnTo>
                  <a:lnTo>
                    <a:pt x="76264" y="24705"/>
                  </a:lnTo>
                  <a:lnTo>
                    <a:pt x="70823" y="26767"/>
                  </a:lnTo>
                  <a:lnTo>
                    <a:pt x="65119" y="28654"/>
                  </a:lnTo>
                  <a:lnTo>
                    <a:pt x="61126" y="30146"/>
                  </a:lnTo>
                  <a:lnTo>
                    <a:pt x="56518" y="31769"/>
                  </a:lnTo>
                  <a:lnTo>
                    <a:pt x="51428" y="33569"/>
                  </a:lnTo>
                  <a:lnTo>
                    <a:pt x="47435" y="35017"/>
                  </a:lnTo>
                  <a:lnTo>
                    <a:pt x="47391" y="35017"/>
                  </a:lnTo>
                  <a:lnTo>
                    <a:pt x="42784" y="37474"/>
                  </a:lnTo>
                  <a:lnTo>
                    <a:pt x="38922" y="38571"/>
                  </a:lnTo>
                  <a:lnTo>
                    <a:pt x="35236" y="39800"/>
                  </a:lnTo>
                  <a:lnTo>
                    <a:pt x="31594" y="40721"/>
                  </a:lnTo>
                  <a:lnTo>
                    <a:pt x="31550" y="40721"/>
                  </a:lnTo>
                  <a:lnTo>
                    <a:pt x="27381" y="43529"/>
                  </a:lnTo>
                  <a:lnTo>
                    <a:pt x="27338" y="43573"/>
                  </a:lnTo>
                  <a:lnTo>
                    <a:pt x="24398" y="47479"/>
                  </a:lnTo>
                  <a:lnTo>
                    <a:pt x="24354" y="47479"/>
                  </a:lnTo>
                  <a:lnTo>
                    <a:pt x="22730" y="50550"/>
                  </a:lnTo>
                  <a:lnTo>
                    <a:pt x="21589" y="53490"/>
                  </a:lnTo>
                  <a:lnTo>
                    <a:pt x="19659" y="56255"/>
                  </a:lnTo>
                  <a:lnTo>
                    <a:pt x="19615" y="56342"/>
                  </a:lnTo>
                  <a:lnTo>
                    <a:pt x="18167" y="68936"/>
                  </a:lnTo>
                  <a:lnTo>
                    <a:pt x="18167" y="68980"/>
                  </a:lnTo>
                  <a:lnTo>
                    <a:pt x="18562" y="76176"/>
                  </a:lnTo>
                  <a:lnTo>
                    <a:pt x="18210" y="77975"/>
                  </a:lnTo>
                  <a:lnTo>
                    <a:pt x="17552" y="80301"/>
                  </a:lnTo>
                  <a:lnTo>
                    <a:pt x="16367" y="82012"/>
                  </a:lnTo>
                  <a:lnTo>
                    <a:pt x="14919" y="83987"/>
                  </a:lnTo>
                  <a:lnTo>
                    <a:pt x="13427" y="84557"/>
                  </a:lnTo>
                  <a:lnTo>
                    <a:pt x="13340" y="84601"/>
                  </a:lnTo>
                  <a:lnTo>
                    <a:pt x="13296" y="84645"/>
                  </a:lnTo>
                  <a:lnTo>
                    <a:pt x="12330" y="86795"/>
                  </a:lnTo>
                  <a:lnTo>
                    <a:pt x="12330" y="86839"/>
                  </a:lnTo>
                  <a:lnTo>
                    <a:pt x="11716" y="89209"/>
                  </a:lnTo>
                  <a:lnTo>
                    <a:pt x="11716" y="89253"/>
                  </a:lnTo>
                  <a:lnTo>
                    <a:pt x="12418" y="95571"/>
                  </a:lnTo>
                  <a:lnTo>
                    <a:pt x="13559" y="102505"/>
                  </a:lnTo>
                  <a:lnTo>
                    <a:pt x="13603" y="102592"/>
                  </a:lnTo>
                  <a:lnTo>
                    <a:pt x="13735" y="102636"/>
                  </a:lnTo>
                  <a:lnTo>
                    <a:pt x="13822" y="102636"/>
                  </a:lnTo>
                  <a:lnTo>
                    <a:pt x="13866" y="102548"/>
                  </a:lnTo>
                  <a:lnTo>
                    <a:pt x="13910" y="102505"/>
                  </a:lnTo>
                  <a:lnTo>
                    <a:pt x="13910" y="102417"/>
                  </a:lnTo>
                  <a:lnTo>
                    <a:pt x="12769" y="95484"/>
                  </a:lnTo>
                  <a:lnTo>
                    <a:pt x="12067" y="89253"/>
                  </a:lnTo>
                  <a:lnTo>
                    <a:pt x="12682" y="86927"/>
                  </a:lnTo>
                  <a:lnTo>
                    <a:pt x="13603" y="84865"/>
                  </a:lnTo>
                  <a:lnTo>
                    <a:pt x="15095" y="84294"/>
                  </a:lnTo>
                  <a:lnTo>
                    <a:pt x="15183" y="84250"/>
                  </a:lnTo>
                  <a:lnTo>
                    <a:pt x="16675" y="82188"/>
                  </a:lnTo>
                  <a:lnTo>
                    <a:pt x="17859" y="80477"/>
                  </a:lnTo>
                  <a:lnTo>
                    <a:pt x="17859" y="80433"/>
                  </a:lnTo>
                  <a:lnTo>
                    <a:pt x="18562" y="78063"/>
                  </a:lnTo>
                  <a:lnTo>
                    <a:pt x="18913" y="76220"/>
                  </a:lnTo>
                  <a:lnTo>
                    <a:pt x="18913" y="76176"/>
                  </a:lnTo>
                  <a:lnTo>
                    <a:pt x="18518" y="68980"/>
                  </a:lnTo>
                  <a:lnTo>
                    <a:pt x="19966" y="56430"/>
                  </a:lnTo>
                  <a:lnTo>
                    <a:pt x="21853" y="53666"/>
                  </a:lnTo>
                  <a:lnTo>
                    <a:pt x="21896" y="53622"/>
                  </a:lnTo>
                  <a:lnTo>
                    <a:pt x="23081" y="50682"/>
                  </a:lnTo>
                  <a:lnTo>
                    <a:pt x="24661" y="47654"/>
                  </a:lnTo>
                  <a:lnTo>
                    <a:pt x="27601" y="43837"/>
                  </a:lnTo>
                  <a:lnTo>
                    <a:pt x="31726" y="41072"/>
                  </a:lnTo>
                  <a:lnTo>
                    <a:pt x="35324" y="40107"/>
                  </a:lnTo>
                  <a:lnTo>
                    <a:pt x="39054" y="38922"/>
                  </a:lnTo>
                  <a:lnTo>
                    <a:pt x="42871" y="37825"/>
                  </a:lnTo>
                  <a:lnTo>
                    <a:pt x="42915" y="37781"/>
                  </a:lnTo>
                  <a:lnTo>
                    <a:pt x="47567" y="35368"/>
                  </a:lnTo>
                  <a:lnTo>
                    <a:pt x="51560" y="33920"/>
                  </a:lnTo>
                  <a:lnTo>
                    <a:pt x="56650" y="32077"/>
                  </a:lnTo>
                  <a:lnTo>
                    <a:pt x="61213" y="30453"/>
                  </a:lnTo>
                  <a:lnTo>
                    <a:pt x="65250" y="29005"/>
                  </a:lnTo>
                  <a:lnTo>
                    <a:pt x="70911" y="27074"/>
                  </a:lnTo>
                  <a:lnTo>
                    <a:pt x="76352" y="25056"/>
                  </a:lnTo>
                  <a:lnTo>
                    <a:pt x="79687" y="25451"/>
                  </a:lnTo>
                  <a:lnTo>
                    <a:pt x="79731" y="25451"/>
                  </a:lnTo>
                  <a:lnTo>
                    <a:pt x="83592" y="24266"/>
                  </a:lnTo>
                  <a:lnTo>
                    <a:pt x="83680" y="24222"/>
                  </a:lnTo>
                  <a:lnTo>
                    <a:pt x="91623" y="18649"/>
                  </a:lnTo>
                  <a:lnTo>
                    <a:pt x="95045" y="16236"/>
                  </a:lnTo>
                  <a:lnTo>
                    <a:pt x="98995" y="17772"/>
                  </a:lnTo>
                  <a:lnTo>
                    <a:pt x="100443" y="18342"/>
                  </a:lnTo>
                  <a:lnTo>
                    <a:pt x="104655" y="19658"/>
                  </a:lnTo>
                  <a:lnTo>
                    <a:pt x="106059" y="21589"/>
                  </a:lnTo>
                  <a:lnTo>
                    <a:pt x="105884" y="24705"/>
                  </a:lnTo>
                  <a:lnTo>
                    <a:pt x="106103" y="27776"/>
                  </a:lnTo>
                  <a:lnTo>
                    <a:pt x="105489" y="31462"/>
                  </a:lnTo>
                  <a:lnTo>
                    <a:pt x="93466" y="37737"/>
                  </a:lnTo>
                  <a:lnTo>
                    <a:pt x="89078" y="37957"/>
                  </a:lnTo>
                  <a:lnTo>
                    <a:pt x="88990" y="38000"/>
                  </a:lnTo>
                  <a:lnTo>
                    <a:pt x="82276" y="41643"/>
                  </a:lnTo>
                  <a:lnTo>
                    <a:pt x="82276" y="41686"/>
                  </a:lnTo>
                  <a:lnTo>
                    <a:pt x="77625" y="45504"/>
                  </a:lnTo>
                  <a:lnTo>
                    <a:pt x="68541" y="52569"/>
                  </a:lnTo>
                  <a:lnTo>
                    <a:pt x="68498" y="52569"/>
                  </a:lnTo>
                  <a:lnTo>
                    <a:pt x="64987" y="56299"/>
                  </a:lnTo>
                  <a:lnTo>
                    <a:pt x="61082" y="58010"/>
                  </a:lnTo>
                  <a:lnTo>
                    <a:pt x="61038" y="58054"/>
                  </a:lnTo>
                  <a:lnTo>
                    <a:pt x="58186" y="59765"/>
                  </a:lnTo>
                  <a:lnTo>
                    <a:pt x="58142" y="59809"/>
                  </a:lnTo>
                  <a:lnTo>
                    <a:pt x="55377" y="63670"/>
                  </a:lnTo>
                  <a:lnTo>
                    <a:pt x="51735" y="70560"/>
                  </a:lnTo>
                  <a:lnTo>
                    <a:pt x="51691" y="70604"/>
                  </a:lnTo>
                  <a:lnTo>
                    <a:pt x="50989" y="74992"/>
                  </a:lnTo>
                  <a:lnTo>
                    <a:pt x="50989" y="75035"/>
                  </a:lnTo>
                  <a:lnTo>
                    <a:pt x="51077" y="76484"/>
                  </a:lnTo>
                  <a:lnTo>
                    <a:pt x="50945" y="77361"/>
                  </a:lnTo>
                  <a:lnTo>
                    <a:pt x="50243" y="78678"/>
                  </a:lnTo>
                  <a:lnTo>
                    <a:pt x="48707" y="80696"/>
                  </a:lnTo>
                  <a:lnTo>
                    <a:pt x="48707" y="80740"/>
                  </a:lnTo>
                  <a:lnTo>
                    <a:pt x="47698" y="82495"/>
                  </a:lnTo>
                  <a:lnTo>
                    <a:pt x="46908" y="84250"/>
                  </a:lnTo>
                  <a:lnTo>
                    <a:pt x="46426" y="85084"/>
                  </a:lnTo>
                  <a:lnTo>
                    <a:pt x="43442" y="86708"/>
                  </a:lnTo>
                  <a:lnTo>
                    <a:pt x="43354" y="86752"/>
                  </a:lnTo>
                  <a:lnTo>
                    <a:pt x="41774" y="88814"/>
                  </a:lnTo>
                  <a:lnTo>
                    <a:pt x="41730" y="88814"/>
                  </a:lnTo>
                  <a:lnTo>
                    <a:pt x="40809" y="90745"/>
                  </a:lnTo>
                  <a:lnTo>
                    <a:pt x="40809" y="90832"/>
                  </a:lnTo>
                  <a:lnTo>
                    <a:pt x="40809" y="92368"/>
                  </a:lnTo>
                  <a:lnTo>
                    <a:pt x="40809" y="93202"/>
                  </a:lnTo>
                  <a:lnTo>
                    <a:pt x="40853" y="93334"/>
                  </a:lnTo>
                  <a:lnTo>
                    <a:pt x="43091" y="96142"/>
                  </a:lnTo>
                  <a:lnTo>
                    <a:pt x="44188" y="97809"/>
                  </a:lnTo>
                  <a:lnTo>
                    <a:pt x="44275" y="97897"/>
                  </a:lnTo>
                  <a:lnTo>
                    <a:pt x="47918" y="98731"/>
                  </a:lnTo>
                  <a:lnTo>
                    <a:pt x="51209" y="99170"/>
                  </a:lnTo>
                  <a:lnTo>
                    <a:pt x="52437" y="99389"/>
                  </a:lnTo>
                  <a:lnTo>
                    <a:pt x="52481" y="99389"/>
                  </a:lnTo>
                  <a:lnTo>
                    <a:pt x="58186" y="98292"/>
                  </a:lnTo>
                  <a:lnTo>
                    <a:pt x="62091" y="97283"/>
                  </a:lnTo>
                  <a:lnTo>
                    <a:pt x="63627" y="97283"/>
                  </a:lnTo>
                  <a:lnTo>
                    <a:pt x="65163" y="97590"/>
                  </a:lnTo>
                  <a:lnTo>
                    <a:pt x="65250" y="97590"/>
                  </a:lnTo>
                  <a:lnTo>
                    <a:pt x="68761" y="97019"/>
                  </a:lnTo>
                  <a:lnTo>
                    <a:pt x="68805" y="96976"/>
                  </a:lnTo>
                  <a:lnTo>
                    <a:pt x="68892" y="96932"/>
                  </a:lnTo>
                  <a:lnTo>
                    <a:pt x="70779" y="94211"/>
                  </a:lnTo>
                  <a:lnTo>
                    <a:pt x="74334" y="92237"/>
                  </a:lnTo>
                  <a:lnTo>
                    <a:pt x="78941" y="91359"/>
                  </a:lnTo>
                  <a:lnTo>
                    <a:pt x="79029" y="91315"/>
                  </a:lnTo>
                  <a:lnTo>
                    <a:pt x="81574" y="89121"/>
                  </a:lnTo>
                  <a:lnTo>
                    <a:pt x="81618" y="89077"/>
                  </a:lnTo>
                  <a:lnTo>
                    <a:pt x="83110" y="86225"/>
                  </a:lnTo>
                  <a:lnTo>
                    <a:pt x="84295" y="84777"/>
                  </a:lnTo>
                  <a:lnTo>
                    <a:pt x="87849" y="83768"/>
                  </a:lnTo>
                  <a:lnTo>
                    <a:pt x="91228" y="83329"/>
                  </a:lnTo>
                  <a:lnTo>
                    <a:pt x="91272" y="83285"/>
                  </a:lnTo>
                  <a:lnTo>
                    <a:pt x="98600" y="81135"/>
                  </a:lnTo>
                  <a:lnTo>
                    <a:pt x="98643" y="81091"/>
                  </a:lnTo>
                  <a:lnTo>
                    <a:pt x="100969" y="78897"/>
                  </a:lnTo>
                  <a:lnTo>
                    <a:pt x="104567" y="75781"/>
                  </a:lnTo>
                  <a:lnTo>
                    <a:pt x="104611" y="75738"/>
                  </a:lnTo>
                  <a:lnTo>
                    <a:pt x="109877" y="64416"/>
                  </a:lnTo>
                  <a:lnTo>
                    <a:pt x="113738" y="60774"/>
                  </a:lnTo>
                  <a:lnTo>
                    <a:pt x="116064" y="58844"/>
                  </a:lnTo>
                  <a:lnTo>
                    <a:pt x="118872" y="56825"/>
                  </a:lnTo>
                  <a:lnTo>
                    <a:pt x="119882" y="56255"/>
                  </a:lnTo>
                  <a:lnTo>
                    <a:pt x="119926" y="56211"/>
                  </a:lnTo>
                  <a:lnTo>
                    <a:pt x="119969" y="56167"/>
                  </a:lnTo>
                  <a:lnTo>
                    <a:pt x="120277" y="54982"/>
                  </a:lnTo>
                  <a:lnTo>
                    <a:pt x="120277" y="54894"/>
                  </a:lnTo>
                  <a:lnTo>
                    <a:pt x="117161" y="48225"/>
                  </a:lnTo>
                  <a:lnTo>
                    <a:pt x="117293" y="44977"/>
                  </a:lnTo>
                  <a:lnTo>
                    <a:pt x="117907" y="42301"/>
                  </a:lnTo>
                  <a:lnTo>
                    <a:pt x="119092" y="38483"/>
                  </a:lnTo>
                  <a:lnTo>
                    <a:pt x="119136" y="38395"/>
                  </a:lnTo>
                  <a:lnTo>
                    <a:pt x="116722" y="30409"/>
                  </a:lnTo>
                  <a:lnTo>
                    <a:pt x="116898" y="18342"/>
                  </a:lnTo>
                  <a:lnTo>
                    <a:pt x="116898" y="18298"/>
                  </a:lnTo>
                  <a:lnTo>
                    <a:pt x="113300" y="3467"/>
                  </a:lnTo>
                  <a:lnTo>
                    <a:pt x="112597" y="1536"/>
                  </a:lnTo>
                  <a:lnTo>
                    <a:pt x="112554" y="1448"/>
                  </a:lnTo>
                  <a:lnTo>
                    <a:pt x="112510" y="1404"/>
                  </a:lnTo>
                  <a:lnTo>
                    <a:pt x="106674"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3" name="Google Shape;7293;p166"/>
            <p:cNvSpPr/>
            <p:nvPr/>
          </p:nvSpPr>
          <p:spPr>
            <a:xfrm>
              <a:off x="4836800" y="3535975"/>
              <a:ext cx="125075" cy="1464550"/>
            </a:xfrm>
            <a:custGeom>
              <a:rect b="b" l="l" r="r" t="t"/>
              <a:pathLst>
                <a:path extrusionOk="0" h="58582" w="5003">
                  <a:moveTo>
                    <a:pt x="2106" y="1"/>
                  </a:moveTo>
                  <a:lnTo>
                    <a:pt x="2063" y="45"/>
                  </a:lnTo>
                  <a:lnTo>
                    <a:pt x="2019" y="133"/>
                  </a:lnTo>
                  <a:lnTo>
                    <a:pt x="2019" y="220"/>
                  </a:lnTo>
                  <a:lnTo>
                    <a:pt x="2019" y="308"/>
                  </a:lnTo>
                  <a:lnTo>
                    <a:pt x="2721" y="2985"/>
                  </a:lnTo>
                  <a:lnTo>
                    <a:pt x="3335" y="5837"/>
                  </a:lnTo>
                  <a:lnTo>
                    <a:pt x="4257" y="9435"/>
                  </a:lnTo>
                  <a:lnTo>
                    <a:pt x="4564" y="11717"/>
                  </a:lnTo>
                  <a:lnTo>
                    <a:pt x="4652" y="14394"/>
                  </a:lnTo>
                  <a:lnTo>
                    <a:pt x="4520" y="17070"/>
                  </a:lnTo>
                  <a:lnTo>
                    <a:pt x="4388" y="19221"/>
                  </a:lnTo>
                  <a:lnTo>
                    <a:pt x="4300" y="20537"/>
                  </a:lnTo>
                  <a:lnTo>
                    <a:pt x="3993" y="24223"/>
                  </a:lnTo>
                  <a:lnTo>
                    <a:pt x="4037" y="26505"/>
                  </a:lnTo>
                  <a:lnTo>
                    <a:pt x="3598" y="30893"/>
                  </a:lnTo>
                  <a:lnTo>
                    <a:pt x="3247" y="33613"/>
                  </a:lnTo>
                  <a:lnTo>
                    <a:pt x="2896" y="36071"/>
                  </a:lnTo>
                  <a:lnTo>
                    <a:pt x="2414" y="38572"/>
                  </a:lnTo>
                  <a:lnTo>
                    <a:pt x="1799" y="40634"/>
                  </a:lnTo>
                  <a:lnTo>
                    <a:pt x="132" y="46646"/>
                  </a:lnTo>
                  <a:lnTo>
                    <a:pt x="132" y="46690"/>
                  </a:lnTo>
                  <a:lnTo>
                    <a:pt x="0" y="49015"/>
                  </a:lnTo>
                  <a:lnTo>
                    <a:pt x="0" y="50419"/>
                  </a:lnTo>
                  <a:lnTo>
                    <a:pt x="0" y="50463"/>
                  </a:lnTo>
                  <a:lnTo>
                    <a:pt x="527" y="52789"/>
                  </a:lnTo>
                  <a:lnTo>
                    <a:pt x="1317" y="55466"/>
                  </a:lnTo>
                  <a:lnTo>
                    <a:pt x="2106" y="57528"/>
                  </a:lnTo>
                  <a:lnTo>
                    <a:pt x="2150" y="57572"/>
                  </a:lnTo>
                  <a:lnTo>
                    <a:pt x="2809" y="58493"/>
                  </a:lnTo>
                  <a:lnTo>
                    <a:pt x="2896" y="58537"/>
                  </a:lnTo>
                  <a:lnTo>
                    <a:pt x="2940" y="58581"/>
                  </a:lnTo>
                  <a:lnTo>
                    <a:pt x="3072" y="58537"/>
                  </a:lnTo>
                  <a:lnTo>
                    <a:pt x="3116" y="58493"/>
                  </a:lnTo>
                  <a:lnTo>
                    <a:pt x="3116" y="58406"/>
                  </a:lnTo>
                  <a:lnTo>
                    <a:pt x="3116" y="58362"/>
                  </a:lnTo>
                  <a:lnTo>
                    <a:pt x="3116" y="58274"/>
                  </a:lnTo>
                  <a:lnTo>
                    <a:pt x="2457" y="57353"/>
                  </a:lnTo>
                  <a:lnTo>
                    <a:pt x="1668" y="55334"/>
                  </a:lnTo>
                  <a:lnTo>
                    <a:pt x="878" y="52701"/>
                  </a:lnTo>
                  <a:lnTo>
                    <a:pt x="351" y="50419"/>
                  </a:lnTo>
                  <a:lnTo>
                    <a:pt x="351" y="49015"/>
                  </a:lnTo>
                  <a:lnTo>
                    <a:pt x="483" y="46734"/>
                  </a:lnTo>
                  <a:lnTo>
                    <a:pt x="2106" y="40722"/>
                  </a:lnTo>
                  <a:lnTo>
                    <a:pt x="2765" y="38660"/>
                  </a:lnTo>
                  <a:lnTo>
                    <a:pt x="3247" y="36114"/>
                  </a:lnTo>
                  <a:lnTo>
                    <a:pt x="3598" y="33657"/>
                  </a:lnTo>
                  <a:lnTo>
                    <a:pt x="3949" y="30937"/>
                  </a:lnTo>
                  <a:lnTo>
                    <a:pt x="4388" y="26549"/>
                  </a:lnTo>
                  <a:lnTo>
                    <a:pt x="4388" y="26505"/>
                  </a:lnTo>
                  <a:lnTo>
                    <a:pt x="4344" y="24223"/>
                  </a:lnTo>
                  <a:lnTo>
                    <a:pt x="4652" y="20581"/>
                  </a:lnTo>
                  <a:lnTo>
                    <a:pt x="4739" y="19221"/>
                  </a:lnTo>
                  <a:lnTo>
                    <a:pt x="4871" y="17070"/>
                  </a:lnTo>
                  <a:lnTo>
                    <a:pt x="5003" y="14394"/>
                  </a:lnTo>
                  <a:lnTo>
                    <a:pt x="4915" y="11717"/>
                  </a:lnTo>
                  <a:lnTo>
                    <a:pt x="4915" y="11673"/>
                  </a:lnTo>
                  <a:lnTo>
                    <a:pt x="4608" y="9391"/>
                  </a:lnTo>
                  <a:lnTo>
                    <a:pt x="4608" y="9347"/>
                  </a:lnTo>
                  <a:lnTo>
                    <a:pt x="3686" y="5749"/>
                  </a:lnTo>
                  <a:lnTo>
                    <a:pt x="3072" y="2897"/>
                  </a:lnTo>
                  <a:lnTo>
                    <a:pt x="2370" y="264"/>
                  </a:lnTo>
                  <a:lnTo>
                    <a:pt x="2370" y="177"/>
                  </a:lnTo>
                  <a:lnTo>
                    <a:pt x="2370" y="133"/>
                  </a:lnTo>
                  <a:lnTo>
                    <a:pt x="2370" y="45"/>
                  </a:lnTo>
                  <a:lnTo>
                    <a:pt x="2326"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4" name="Google Shape;7294;p166"/>
            <p:cNvSpPr/>
            <p:nvPr/>
          </p:nvSpPr>
          <p:spPr>
            <a:xfrm>
              <a:off x="4802775" y="3543675"/>
              <a:ext cx="129475" cy="1510600"/>
            </a:xfrm>
            <a:custGeom>
              <a:rect b="b" l="l" r="r" t="t"/>
              <a:pathLst>
                <a:path extrusionOk="0" h="60424" w="5179">
                  <a:moveTo>
                    <a:pt x="2853" y="0"/>
                  </a:moveTo>
                  <a:lnTo>
                    <a:pt x="2809" y="44"/>
                  </a:lnTo>
                  <a:lnTo>
                    <a:pt x="2765" y="88"/>
                  </a:lnTo>
                  <a:lnTo>
                    <a:pt x="2634" y="439"/>
                  </a:lnTo>
                  <a:lnTo>
                    <a:pt x="2634" y="527"/>
                  </a:lnTo>
                  <a:lnTo>
                    <a:pt x="3424" y="5046"/>
                  </a:lnTo>
                  <a:lnTo>
                    <a:pt x="4126" y="8030"/>
                  </a:lnTo>
                  <a:lnTo>
                    <a:pt x="4652" y="11058"/>
                  </a:lnTo>
                  <a:lnTo>
                    <a:pt x="4740" y="12857"/>
                  </a:lnTo>
                  <a:lnTo>
                    <a:pt x="4521" y="16324"/>
                  </a:lnTo>
                  <a:lnTo>
                    <a:pt x="4389" y="20273"/>
                  </a:lnTo>
                  <a:lnTo>
                    <a:pt x="4038" y="22730"/>
                  </a:lnTo>
                  <a:lnTo>
                    <a:pt x="3950" y="25012"/>
                  </a:lnTo>
                  <a:lnTo>
                    <a:pt x="4038" y="27338"/>
                  </a:lnTo>
                  <a:lnTo>
                    <a:pt x="3424" y="33525"/>
                  </a:lnTo>
                  <a:lnTo>
                    <a:pt x="2897" y="36903"/>
                  </a:lnTo>
                  <a:lnTo>
                    <a:pt x="2546" y="38264"/>
                  </a:lnTo>
                  <a:lnTo>
                    <a:pt x="1405" y="42520"/>
                  </a:lnTo>
                  <a:lnTo>
                    <a:pt x="1361" y="42520"/>
                  </a:lnTo>
                  <a:lnTo>
                    <a:pt x="966" y="45109"/>
                  </a:lnTo>
                  <a:lnTo>
                    <a:pt x="308" y="47259"/>
                  </a:lnTo>
                  <a:lnTo>
                    <a:pt x="45" y="48444"/>
                  </a:lnTo>
                  <a:lnTo>
                    <a:pt x="1" y="48488"/>
                  </a:lnTo>
                  <a:lnTo>
                    <a:pt x="264" y="50243"/>
                  </a:lnTo>
                  <a:lnTo>
                    <a:pt x="1054" y="53315"/>
                  </a:lnTo>
                  <a:lnTo>
                    <a:pt x="1800" y="55597"/>
                  </a:lnTo>
                  <a:lnTo>
                    <a:pt x="2765" y="58229"/>
                  </a:lnTo>
                  <a:lnTo>
                    <a:pt x="2809" y="58273"/>
                  </a:lnTo>
                  <a:lnTo>
                    <a:pt x="3687" y="59414"/>
                  </a:lnTo>
                  <a:lnTo>
                    <a:pt x="3687" y="59458"/>
                  </a:lnTo>
                  <a:lnTo>
                    <a:pt x="4916" y="60379"/>
                  </a:lnTo>
                  <a:lnTo>
                    <a:pt x="5003" y="60423"/>
                  </a:lnTo>
                  <a:lnTo>
                    <a:pt x="5091" y="60379"/>
                  </a:lnTo>
                  <a:lnTo>
                    <a:pt x="5135" y="60336"/>
                  </a:lnTo>
                  <a:lnTo>
                    <a:pt x="5179" y="60248"/>
                  </a:lnTo>
                  <a:lnTo>
                    <a:pt x="5179" y="60204"/>
                  </a:lnTo>
                  <a:lnTo>
                    <a:pt x="5179" y="60160"/>
                  </a:lnTo>
                  <a:lnTo>
                    <a:pt x="5135" y="60072"/>
                  </a:lnTo>
                  <a:lnTo>
                    <a:pt x="3950" y="59195"/>
                  </a:lnTo>
                  <a:lnTo>
                    <a:pt x="3073" y="58054"/>
                  </a:lnTo>
                  <a:lnTo>
                    <a:pt x="2107" y="55465"/>
                  </a:lnTo>
                  <a:lnTo>
                    <a:pt x="1405" y="53183"/>
                  </a:lnTo>
                  <a:lnTo>
                    <a:pt x="615" y="50155"/>
                  </a:lnTo>
                  <a:lnTo>
                    <a:pt x="352" y="48488"/>
                  </a:lnTo>
                  <a:lnTo>
                    <a:pt x="659" y="47347"/>
                  </a:lnTo>
                  <a:lnTo>
                    <a:pt x="1317" y="45197"/>
                  </a:lnTo>
                  <a:lnTo>
                    <a:pt x="1317" y="45153"/>
                  </a:lnTo>
                  <a:lnTo>
                    <a:pt x="1712" y="42564"/>
                  </a:lnTo>
                  <a:lnTo>
                    <a:pt x="2897" y="38352"/>
                  </a:lnTo>
                  <a:lnTo>
                    <a:pt x="3248" y="36991"/>
                  </a:lnTo>
                  <a:lnTo>
                    <a:pt x="3248" y="36947"/>
                  </a:lnTo>
                  <a:lnTo>
                    <a:pt x="3775" y="33569"/>
                  </a:lnTo>
                  <a:lnTo>
                    <a:pt x="4389" y="27338"/>
                  </a:lnTo>
                  <a:lnTo>
                    <a:pt x="4301" y="25012"/>
                  </a:lnTo>
                  <a:lnTo>
                    <a:pt x="4389" y="22730"/>
                  </a:lnTo>
                  <a:lnTo>
                    <a:pt x="4696" y="20317"/>
                  </a:lnTo>
                  <a:lnTo>
                    <a:pt x="4872" y="16368"/>
                  </a:lnTo>
                  <a:lnTo>
                    <a:pt x="5091" y="12857"/>
                  </a:lnTo>
                  <a:lnTo>
                    <a:pt x="5003" y="11014"/>
                  </a:lnTo>
                  <a:lnTo>
                    <a:pt x="4477" y="7942"/>
                  </a:lnTo>
                  <a:lnTo>
                    <a:pt x="3775" y="4959"/>
                  </a:lnTo>
                  <a:lnTo>
                    <a:pt x="2985" y="483"/>
                  </a:lnTo>
                  <a:lnTo>
                    <a:pt x="3073" y="220"/>
                  </a:lnTo>
                  <a:lnTo>
                    <a:pt x="3116" y="132"/>
                  </a:lnTo>
                  <a:lnTo>
                    <a:pt x="3073" y="88"/>
                  </a:lnTo>
                  <a:lnTo>
                    <a:pt x="3029" y="44"/>
                  </a:lnTo>
                  <a:lnTo>
                    <a:pt x="2985"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5" name="Google Shape;7295;p166"/>
            <p:cNvSpPr/>
            <p:nvPr/>
          </p:nvSpPr>
          <p:spPr>
            <a:xfrm>
              <a:off x="4766575" y="3551350"/>
              <a:ext cx="129475" cy="1474400"/>
            </a:xfrm>
            <a:custGeom>
              <a:rect b="b" l="l" r="r" t="t"/>
              <a:pathLst>
                <a:path extrusionOk="0" h="58976" w="5179">
                  <a:moveTo>
                    <a:pt x="3687" y="0"/>
                  </a:moveTo>
                  <a:lnTo>
                    <a:pt x="3643" y="44"/>
                  </a:lnTo>
                  <a:lnTo>
                    <a:pt x="3555" y="88"/>
                  </a:lnTo>
                  <a:lnTo>
                    <a:pt x="3555" y="132"/>
                  </a:lnTo>
                  <a:lnTo>
                    <a:pt x="3336" y="878"/>
                  </a:lnTo>
                  <a:lnTo>
                    <a:pt x="3336" y="966"/>
                  </a:lnTo>
                  <a:lnTo>
                    <a:pt x="3994" y="5749"/>
                  </a:lnTo>
                  <a:lnTo>
                    <a:pt x="4521" y="8513"/>
                  </a:lnTo>
                  <a:lnTo>
                    <a:pt x="4828" y="10356"/>
                  </a:lnTo>
                  <a:lnTo>
                    <a:pt x="4740" y="13472"/>
                  </a:lnTo>
                  <a:lnTo>
                    <a:pt x="4608" y="15973"/>
                  </a:lnTo>
                  <a:lnTo>
                    <a:pt x="4608" y="18123"/>
                  </a:lnTo>
                  <a:lnTo>
                    <a:pt x="4477" y="19834"/>
                  </a:lnTo>
                  <a:lnTo>
                    <a:pt x="4082" y="21984"/>
                  </a:lnTo>
                  <a:lnTo>
                    <a:pt x="4082" y="22028"/>
                  </a:lnTo>
                  <a:lnTo>
                    <a:pt x="3994" y="25495"/>
                  </a:lnTo>
                  <a:lnTo>
                    <a:pt x="4169" y="28128"/>
                  </a:lnTo>
                  <a:lnTo>
                    <a:pt x="4082" y="29971"/>
                  </a:lnTo>
                  <a:lnTo>
                    <a:pt x="3687" y="33437"/>
                  </a:lnTo>
                  <a:lnTo>
                    <a:pt x="3248" y="36158"/>
                  </a:lnTo>
                  <a:lnTo>
                    <a:pt x="2678" y="38220"/>
                  </a:lnTo>
                  <a:lnTo>
                    <a:pt x="2063" y="40370"/>
                  </a:lnTo>
                  <a:lnTo>
                    <a:pt x="1712" y="41467"/>
                  </a:lnTo>
                  <a:lnTo>
                    <a:pt x="1712" y="41511"/>
                  </a:lnTo>
                  <a:lnTo>
                    <a:pt x="1624" y="44012"/>
                  </a:lnTo>
                  <a:lnTo>
                    <a:pt x="1537" y="44934"/>
                  </a:lnTo>
                  <a:lnTo>
                    <a:pt x="791" y="47259"/>
                  </a:lnTo>
                  <a:lnTo>
                    <a:pt x="1" y="49278"/>
                  </a:lnTo>
                  <a:lnTo>
                    <a:pt x="1" y="49366"/>
                  </a:lnTo>
                  <a:lnTo>
                    <a:pt x="45" y="49453"/>
                  </a:lnTo>
                  <a:lnTo>
                    <a:pt x="352" y="49673"/>
                  </a:lnTo>
                  <a:lnTo>
                    <a:pt x="1888" y="54324"/>
                  </a:lnTo>
                  <a:lnTo>
                    <a:pt x="2809" y="57308"/>
                  </a:lnTo>
                  <a:lnTo>
                    <a:pt x="2853" y="57308"/>
                  </a:lnTo>
                  <a:lnTo>
                    <a:pt x="3511" y="58888"/>
                  </a:lnTo>
                  <a:lnTo>
                    <a:pt x="3599" y="58975"/>
                  </a:lnTo>
                  <a:lnTo>
                    <a:pt x="3775" y="58975"/>
                  </a:lnTo>
                  <a:lnTo>
                    <a:pt x="3818" y="58932"/>
                  </a:lnTo>
                  <a:lnTo>
                    <a:pt x="3862" y="58888"/>
                  </a:lnTo>
                  <a:lnTo>
                    <a:pt x="3862" y="58800"/>
                  </a:lnTo>
                  <a:lnTo>
                    <a:pt x="3862" y="58756"/>
                  </a:lnTo>
                  <a:lnTo>
                    <a:pt x="3160" y="57176"/>
                  </a:lnTo>
                  <a:lnTo>
                    <a:pt x="2195" y="54193"/>
                  </a:lnTo>
                  <a:lnTo>
                    <a:pt x="659" y="49541"/>
                  </a:lnTo>
                  <a:lnTo>
                    <a:pt x="615" y="49410"/>
                  </a:lnTo>
                  <a:lnTo>
                    <a:pt x="352" y="49278"/>
                  </a:lnTo>
                  <a:lnTo>
                    <a:pt x="1098" y="47391"/>
                  </a:lnTo>
                  <a:lnTo>
                    <a:pt x="1888" y="45022"/>
                  </a:lnTo>
                  <a:lnTo>
                    <a:pt x="1975" y="44056"/>
                  </a:lnTo>
                  <a:lnTo>
                    <a:pt x="2063" y="41555"/>
                  </a:lnTo>
                  <a:lnTo>
                    <a:pt x="2414" y="40502"/>
                  </a:lnTo>
                  <a:lnTo>
                    <a:pt x="3029" y="38308"/>
                  </a:lnTo>
                  <a:lnTo>
                    <a:pt x="3599" y="36245"/>
                  </a:lnTo>
                  <a:lnTo>
                    <a:pt x="4038" y="33481"/>
                  </a:lnTo>
                  <a:lnTo>
                    <a:pt x="4433" y="30014"/>
                  </a:lnTo>
                  <a:lnTo>
                    <a:pt x="4521" y="28128"/>
                  </a:lnTo>
                  <a:lnTo>
                    <a:pt x="4345" y="25495"/>
                  </a:lnTo>
                  <a:lnTo>
                    <a:pt x="4433" y="22028"/>
                  </a:lnTo>
                  <a:lnTo>
                    <a:pt x="4828" y="19878"/>
                  </a:lnTo>
                  <a:lnTo>
                    <a:pt x="4959" y="18167"/>
                  </a:lnTo>
                  <a:lnTo>
                    <a:pt x="4959" y="16017"/>
                  </a:lnTo>
                  <a:lnTo>
                    <a:pt x="5091" y="13472"/>
                  </a:lnTo>
                  <a:lnTo>
                    <a:pt x="5179" y="10312"/>
                  </a:lnTo>
                  <a:lnTo>
                    <a:pt x="5179" y="10268"/>
                  </a:lnTo>
                  <a:lnTo>
                    <a:pt x="4828" y="8469"/>
                  </a:lnTo>
                  <a:lnTo>
                    <a:pt x="4345" y="5661"/>
                  </a:lnTo>
                  <a:lnTo>
                    <a:pt x="3687" y="966"/>
                  </a:lnTo>
                  <a:lnTo>
                    <a:pt x="3862" y="220"/>
                  </a:lnTo>
                  <a:lnTo>
                    <a:pt x="3862" y="176"/>
                  </a:lnTo>
                  <a:lnTo>
                    <a:pt x="3862" y="88"/>
                  </a:lnTo>
                  <a:lnTo>
                    <a:pt x="3818" y="44"/>
                  </a:lnTo>
                  <a:lnTo>
                    <a:pt x="3775"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6" name="Google Shape;7296;p166"/>
            <p:cNvSpPr/>
            <p:nvPr/>
          </p:nvSpPr>
          <p:spPr>
            <a:xfrm>
              <a:off x="4751225" y="3587550"/>
              <a:ext cx="113025" cy="1464525"/>
            </a:xfrm>
            <a:custGeom>
              <a:rect b="b" l="l" r="r" t="t"/>
              <a:pathLst>
                <a:path extrusionOk="0" h="58581" w="4521">
                  <a:moveTo>
                    <a:pt x="3248" y="0"/>
                  </a:moveTo>
                  <a:lnTo>
                    <a:pt x="3204" y="44"/>
                  </a:lnTo>
                  <a:lnTo>
                    <a:pt x="3160" y="88"/>
                  </a:lnTo>
                  <a:lnTo>
                    <a:pt x="3072" y="351"/>
                  </a:lnTo>
                  <a:lnTo>
                    <a:pt x="3072" y="439"/>
                  </a:lnTo>
                  <a:lnTo>
                    <a:pt x="3423" y="3423"/>
                  </a:lnTo>
                  <a:lnTo>
                    <a:pt x="3950" y="6977"/>
                  </a:lnTo>
                  <a:lnTo>
                    <a:pt x="4169" y="8338"/>
                  </a:lnTo>
                  <a:lnTo>
                    <a:pt x="3994" y="12989"/>
                  </a:lnTo>
                  <a:lnTo>
                    <a:pt x="3950" y="15622"/>
                  </a:lnTo>
                  <a:lnTo>
                    <a:pt x="3643" y="17772"/>
                  </a:lnTo>
                  <a:lnTo>
                    <a:pt x="3292" y="19834"/>
                  </a:lnTo>
                  <a:lnTo>
                    <a:pt x="3248" y="23915"/>
                  </a:lnTo>
                  <a:lnTo>
                    <a:pt x="3335" y="26943"/>
                  </a:lnTo>
                  <a:lnTo>
                    <a:pt x="3467" y="28830"/>
                  </a:lnTo>
                  <a:lnTo>
                    <a:pt x="3072" y="32209"/>
                  </a:lnTo>
                  <a:lnTo>
                    <a:pt x="2765" y="34315"/>
                  </a:lnTo>
                  <a:lnTo>
                    <a:pt x="2458" y="35500"/>
                  </a:lnTo>
                  <a:lnTo>
                    <a:pt x="1273" y="39054"/>
                  </a:lnTo>
                  <a:lnTo>
                    <a:pt x="1273" y="39098"/>
                  </a:lnTo>
                  <a:lnTo>
                    <a:pt x="1098" y="40195"/>
                  </a:lnTo>
                  <a:lnTo>
                    <a:pt x="1054" y="40239"/>
                  </a:lnTo>
                  <a:lnTo>
                    <a:pt x="1273" y="43486"/>
                  </a:lnTo>
                  <a:lnTo>
                    <a:pt x="483" y="46075"/>
                  </a:lnTo>
                  <a:lnTo>
                    <a:pt x="1" y="47391"/>
                  </a:lnTo>
                  <a:lnTo>
                    <a:pt x="1" y="47435"/>
                  </a:lnTo>
                  <a:lnTo>
                    <a:pt x="1" y="48313"/>
                  </a:lnTo>
                  <a:lnTo>
                    <a:pt x="1" y="48356"/>
                  </a:lnTo>
                  <a:lnTo>
                    <a:pt x="1492" y="53096"/>
                  </a:lnTo>
                  <a:lnTo>
                    <a:pt x="2633" y="56606"/>
                  </a:lnTo>
                  <a:lnTo>
                    <a:pt x="3467" y="58449"/>
                  </a:lnTo>
                  <a:lnTo>
                    <a:pt x="3511" y="58537"/>
                  </a:lnTo>
                  <a:lnTo>
                    <a:pt x="3599" y="58581"/>
                  </a:lnTo>
                  <a:lnTo>
                    <a:pt x="3686" y="58537"/>
                  </a:lnTo>
                  <a:lnTo>
                    <a:pt x="3730" y="58493"/>
                  </a:lnTo>
                  <a:lnTo>
                    <a:pt x="3774" y="58449"/>
                  </a:lnTo>
                  <a:lnTo>
                    <a:pt x="3774" y="58405"/>
                  </a:lnTo>
                  <a:lnTo>
                    <a:pt x="3774" y="58317"/>
                  </a:lnTo>
                  <a:lnTo>
                    <a:pt x="2984" y="56474"/>
                  </a:lnTo>
                  <a:lnTo>
                    <a:pt x="1843" y="52964"/>
                  </a:lnTo>
                  <a:lnTo>
                    <a:pt x="352" y="48269"/>
                  </a:lnTo>
                  <a:lnTo>
                    <a:pt x="352" y="47479"/>
                  </a:lnTo>
                  <a:lnTo>
                    <a:pt x="790" y="46206"/>
                  </a:lnTo>
                  <a:lnTo>
                    <a:pt x="1580" y="43530"/>
                  </a:lnTo>
                  <a:lnTo>
                    <a:pt x="1624" y="43486"/>
                  </a:lnTo>
                  <a:lnTo>
                    <a:pt x="1405" y="40239"/>
                  </a:lnTo>
                  <a:lnTo>
                    <a:pt x="1624" y="39185"/>
                  </a:lnTo>
                  <a:lnTo>
                    <a:pt x="2765" y="35587"/>
                  </a:lnTo>
                  <a:lnTo>
                    <a:pt x="3116" y="34403"/>
                  </a:lnTo>
                  <a:lnTo>
                    <a:pt x="3116" y="34359"/>
                  </a:lnTo>
                  <a:lnTo>
                    <a:pt x="3423" y="32252"/>
                  </a:lnTo>
                  <a:lnTo>
                    <a:pt x="3818" y="28874"/>
                  </a:lnTo>
                  <a:lnTo>
                    <a:pt x="3818" y="28830"/>
                  </a:lnTo>
                  <a:lnTo>
                    <a:pt x="3686" y="26899"/>
                  </a:lnTo>
                  <a:lnTo>
                    <a:pt x="3599" y="23915"/>
                  </a:lnTo>
                  <a:lnTo>
                    <a:pt x="3643" y="19878"/>
                  </a:lnTo>
                  <a:lnTo>
                    <a:pt x="3994" y="17860"/>
                  </a:lnTo>
                  <a:lnTo>
                    <a:pt x="4301" y="15622"/>
                  </a:lnTo>
                  <a:lnTo>
                    <a:pt x="4345" y="12989"/>
                  </a:lnTo>
                  <a:lnTo>
                    <a:pt x="4520" y="8338"/>
                  </a:lnTo>
                  <a:lnTo>
                    <a:pt x="4520" y="8294"/>
                  </a:lnTo>
                  <a:lnTo>
                    <a:pt x="3774" y="3379"/>
                  </a:lnTo>
                  <a:lnTo>
                    <a:pt x="3423" y="439"/>
                  </a:lnTo>
                  <a:lnTo>
                    <a:pt x="3511" y="220"/>
                  </a:lnTo>
                  <a:lnTo>
                    <a:pt x="3511" y="132"/>
                  </a:lnTo>
                  <a:lnTo>
                    <a:pt x="3467" y="88"/>
                  </a:lnTo>
                  <a:lnTo>
                    <a:pt x="3423"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7" name="Google Shape;7297;p166"/>
            <p:cNvSpPr/>
            <p:nvPr/>
          </p:nvSpPr>
          <p:spPr>
            <a:xfrm>
              <a:off x="4716125" y="4375200"/>
              <a:ext cx="64750" cy="674675"/>
            </a:xfrm>
            <a:custGeom>
              <a:rect b="b" l="l" r="r" t="t"/>
              <a:pathLst>
                <a:path extrusionOk="0" h="26987" w="2590">
                  <a:moveTo>
                    <a:pt x="2370" y="0"/>
                  </a:moveTo>
                  <a:lnTo>
                    <a:pt x="2282" y="44"/>
                  </a:lnTo>
                  <a:lnTo>
                    <a:pt x="2238" y="88"/>
                  </a:lnTo>
                  <a:lnTo>
                    <a:pt x="2238" y="176"/>
                  </a:lnTo>
                  <a:lnTo>
                    <a:pt x="2019" y="1931"/>
                  </a:lnTo>
                  <a:lnTo>
                    <a:pt x="1624" y="3248"/>
                  </a:lnTo>
                  <a:lnTo>
                    <a:pt x="571" y="5617"/>
                  </a:lnTo>
                  <a:lnTo>
                    <a:pt x="571" y="5661"/>
                  </a:lnTo>
                  <a:lnTo>
                    <a:pt x="132" y="6890"/>
                  </a:lnTo>
                  <a:lnTo>
                    <a:pt x="132" y="6934"/>
                  </a:lnTo>
                  <a:lnTo>
                    <a:pt x="0" y="10093"/>
                  </a:lnTo>
                  <a:lnTo>
                    <a:pt x="220" y="14393"/>
                  </a:lnTo>
                  <a:lnTo>
                    <a:pt x="88" y="17640"/>
                  </a:lnTo>
                  <a:lnTo>
                    <a:pt x="220" y="20229"/>
                  </a:lnTo>
                  <a:lnTo>
                    <a:pt x="483" y="22511"/>
                  </a:lnTo>
                  <a:lnTo>
                    <a:pt x="527" y="24837"/>
                  </a:lnTo>
                  <a:lnTo>
                    <a:pt x="527" y="24881"/>
                  </a:lnTo>
                  <a:lnTo>
                    <a:pt x="702" y="25319"/>
                  </a:lnTo>
                  <a:lnTo>
                    <a:pt x="790" y="26811"/>
                  </a:lnTo>
                  <a:lnTo>
                    <a:pt x="790" y="26899"/>
                  </a:lnTo>
                  <a:lnTo>
                    <a:pt x="834" y="26943"/>
                  </a:lnTo>
                  <a:lnTo>
                    <a:pt x="878" y="26987"/>
                  </a:lnTo>
                  <a:lnTo>
                    <a:pt x="1010" y="26987"/>
                  </a:lnTo>
                  <a:lnTo>
                    <a:pt x="1053" y="26943"/>
                  </a:lnTo>
                  <a:lnTo>
                    <a:pt x="1097" y="26855"/>
                  </a:lnTo>
                  <a:lnTo>
                    <a:pt x="1141" y="26811"/>
                  </a:lnTo>
                  <a:lnTo>
                    <a:pt x="1053" y="25275"/>
                  </a:lnTo>
                  <a:lnTo>
                    <a:pt x="1053" y="25232"/>
                  </a:lnTo>
                  <a:lnTo>
                    <a:pt x="878" y="24793"/>
                  </a:lnTo>
                  <a:lnTo>
                    <a:pt x="834" y="22467"/>
                  </a:lnTo>
                  <a:lnTo>
                    <a:pt x="571" y="20185"/>
                  </a:lnTo>
                  <a:lnTo>
                    <a:pt x="439" y="17640"/>
                  </a:lnTo>
                  <a:lnTo>
                    <a:pt x="571" y="14393"/>
                  </a:lnTo>
                  <a:lnTo>
                    <a:pt x="351" y="10093"/>
                  </a:lnTo>
                  <a:lnTo>
                    <a:pt x="483" y="6977"/>
                  </a:lnTo>
                  <a:lnTo>
                    <a:pt x="878" y="5749"/>
                  </a:lnTo>
                  <a:lnTo>
                    <a:pt x="1975" y="3379"/>
                  </a:lnTo>
                  <a:lnTo>
                    <a:pt x="1975" y="3335"/>
                  </a:lnTo>
                  <a:lnTo>
                    <a:pt x="2370" y="2019"/>
                  </a:lnTo>
                  <a:lnTo>
                    <a:pt x="2589" y="220"/>
                  </a:lnTo>
                  <a:lnTo>
                    <a:pt x="2589" y="132"/>
                  </a:lnTo>
                  <a:lnTo>
                    <a:pt x="2545" y="88"/>
                  </a:lnTo>
                  <a:lnTo>
                    <a:pt x="2502" y="44"/>
                  </a:lnTo>
                  <a:lnTo>
                    <a:pt x="2414"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8" name="Google Shape;7298;p166"/>
            <p:cNvSpPr/>
            <p:nvPr/>
          </p:nvSpPr>
          <p:spPr>
            <a:xfrm>
              <a:off x="4683200" y="4215025"/>
              <a:ext cx="64750" cy="781100"/>
            </a:xfrm>
            <a:custGeom>
              <a:rect b="b" l="l" r="r" t="t"/>
              <a:pathLst>
                <a:path extrusionOk="0" h="31244" w="2590">
                  <a:moveTo>
                    <a:pt x="1976" y="1"/>
                  </a:moveTo>
                  <a:lnTo>
                    <a:pt x="1888" y="45"/>
                  </a:lnTo>
                  <a:lnTo>
                    <a:pt x="1888" y="89"/>
                  </a:lnTo>
                  <a:lnTo>
                    <a:pt x="1844" y="176"/>
                  </a:lnTo>
                  <a:lnTo>
                    <a:pt x="1844" y="2853"/>
                  </a:lnTo>
                  <a:lnTo>
                    <a:pt x="2063" y="6056"/>
                  </a:lnTo>
                  <a:lnTo>
                    <a:pt x="2239" y="7504"/>
                  </a:lnTo>
                  <a:lnTo>
                    <a:pt x="2151" y="8163"/>
                  </a:lnTo>
                  <a:lnTo>
                    <a:pt x="1098" y="10444"/>
                  </a:lnTo>
                  <a:lnTo>
                    <a:pt x="308" y="12419"/>
                  </a:lnTo>
                  <a:lnTo>
                    <a:pt x="308" y="12463"/>
                  </a:lnTo>
                  <a:lnTo>
                    <a:pt x="1" y="16324"/>
                  </a:lnTo>
                  <a:lnTo>
                    <a:pt x="89" y="18255"/>
                  </a:lnTo>
                  <a:lnTo>
                    <a:pt x="440" y="21985"/>
                  </a:lnTo>
                  <a:lnTo>
                    <a:pt x="440" y="24662"/>
                  </a:lnTo>
                  <a:lnTo>
                    <a:pt x="747" y="28874"/>
                  </a:lnTo>
                  <a:lnTo>
                    <a:pt x="835" y="29971"/>
                  </a:lnTo>
                  <a:lnTo>
                    <a:pt x="835" y="30015"/>
                  </a:lnTo>
                  <a:lnTo>
                    <a:pt x="1317" y="31156"/>
                  </a:lnTo>
                  <a:lnTo>
                    <a:pt x="1405" y="31200"/>
                  </a:lnTo>
                  <a:lnTo>
                    <a:pt x="1493" y="31244"/>
                  </a:lnTo>
                  <a:lnTo>
                    <a:pt x="1581" y="31244"/>
                  </a:lnTo>
                  <a:lnTo>
                    <a:pt x="1624" y="31200"/>
                  </a:lnTo>
                  <a:lnTo>
                    <a:pt x="1668" y="31156"/>
                  </a:lnTo>
                  <a:lnTo>
                    <a:pt x="1668" y="31068"/>
                  </a:lnTo>
                  <a:lnTo>
                    <a:pt x="1668" y="31024"/>
                  </a:lnTo>
                  <a:lnTo>
                    <a:pt x="1186" y="29883"/>
                  </a:lnTo>
                  <a:lnTo>
                    <a:pt x="1098" y="28874"/>
                  </a:lnTo>
                  <a:lnTo>
                    <a:pt x="791" y="24662"/>
                  </a:lnTo>
                  <a:lnTo>
                    <a:pt x="791" y="21941"/>
                  </a:lnTo>
                  <a:lnTo>
                    <a:pt x="440" y="18255"/>
                  </a:lnTo>
                  <a:lnTo>
                    <a:pt x="352" y="16324"/>
                  </a:lnTo>
                  <a:lnTo>
                    <a:pt x="615" y="12507"/>
                  </a:lnTo>
                  <a:lnTo>
                    <a:pt x="1449" y="10620"/>
                  </a:lnTo>
                  <a:lnTo>
                    <a:pt x="2502" y="8294"/>
                  </a:lnTo>
                  <a:lnTo>
                    <a:pt x="2502" y="8250"/>
                  </a:lnTo>
                  <a:lnTo>
                    <a:pt x="2590" y="7548"/>
                  </a:lnTo>
                  <a:lnTo>
                    <a:pt x="2590" y="7504"/>
                  </a:lnTo>
                  <a:lnTo>
                    <a:pt x="2414" y="6013"/>
                  </a:lnTo>
                  <a:lnTo>
                    <a:pt x="2195" y="2809"/>
                  </a:lnTo>
                  <a:lnTo>
                    <a:pt x="2195" y="176"/>
                  </a:lnTo>
                  <a:lnTo>
                    <a:pt x="2195" y="89"/>
                  </a:lnTo>
                  <a:lnTo>
                    <a:pt x="2151" y="45"/>
                  </a:lnTo>
                  <a:lnTo>
                    <a:pt x="2107"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9" name="Google Shape;7299;p166"/>
            <p:cNvSpPr/>
            <p:nvPr/>
          </p:nvSpPr>
          <p:spPr>
            <a:xfrm>
              <a:off x="4650300" y="4168950"/>
              <a:ext cx="75725" cy="786600"/>
            </a:xfrm>
            <a:custGeom>
              <a:rect b="b" l="l" r="r" t="t"/>
              <a:pathLst>
                <a:path extrusionOk="0" h="31464" w="3029">
                  <a:moveTo>
                    <a:pt x="2765" y="1"/>
                  </a:moveTo>
                  <a:lnTo>
                    <a:pt x="2677" y="45"/>
                  </a:lnTo>
                  <a:lnTo>
                    <a:pt x="2677" y="89"/>
                  </a:lnTo>
                  <a:lnTo>
                    <a:pt x="2633" y="176"/>
                  </a:lnTo>
                  <a:lnTo>
                    <a:pt x="2677" y="791"/>
                  </a:lnTo>
                  <a:lnTo>
                    <a:pt x="2546" y="1668"/>
                  </a:lnTo>
                  <a:lnTo>
                    <a:pt x="1317" y="5442"/>
                  </a:lnTo>
                  <a:lnTo>
                    <a:pt x="1141" y="6320"/>
                  </a:lnTo>
                  <a:lnTo>
                    <a:pt x="1141" y="6364"/>
                  </a:lnTo>
                  <a:lnTo>
                    <a:pt x="1317" y="7548"/>
                  </a:lnTo>
                  <a:lnTo>
                    <a:pt x="1054" y="11892"/>
                  </a:lnTo>
                  <a:lnTo>
                    <a:pt x="352" y="13516"/>
                  </a:lnTo>
                  <a:lnTo>
                    <a:pt x="352" y="13560"/>
                  </a:lnTo>
                  <a:lnTo>
                    <a:pt x="132" y="14745"/>
                  </a:lnTo>
                  <a:lnTo>
                    <a:pt x="0" y="16939"/>
                  </a:lnTo>
                  <a:lnTo>
                    <a:pt x="44" y="19177"/>
                  </a:lnTo>
                  <a:lnTo>
                    <a:pt x="352" y="21634"/>
                  </a:lnTo>
                  <a:lnTo>
                    <a:pt x="746" y="25495"/>
                  </a:lnTo>
                  <a:lnTo>
                    <a:pt x="790" y="28040"/>
                  </a:lnTo>
                  <a:lnTo>
                    <a:pt x="1010" y="30322"/>
                  </a:lnTo>
                  <a:lnTo>
                    <a:pt x="1054" y="30366"/>
                  </a:lnTo>
                  <a:lnTo>
                    <a:pt x="1405" y="31375"/>
                  </a:lnTo>
                  <a:lnTo>
                    <a:pt x="1492" y="31463"/>
                  </a:lnTo>
                  <a:lnTo>
                    <a:pt x="1624" y="31463"/>
                  </a:lnTo>
                  <a:lnTo>
                    <a:pt x="1712" y="31419"/>
                  </a:lnTo>
                  <a:lnTo>
                    <a:pt x="1756" y="31375"/>
                  </a:lnTo>
                  <a:lnTo>
                    <a:pt x="1756" y="31288"/>
                  </a:lnTo>
                  <a:lnTo>
                    <a:pt x="1756" y="31244"/>
                  </a:lnTo>
                  <a:lnTo>
                    <a:pt x="1361" y="30278"/>
                  </a:lnTo>
                  <a:lnTo>
                    <a:pt x="1141" y="27997"/>
                  </a:lnTo>
                  <a:lnTo>
                    <a:pt x="1098" y="25452"/>
                  </a:lnTo>
                  <a:lnTo>
                    <a:pt x="703" y="21590"/>
                  </a:lnTo>
                  <a:lnTo>
                    <a:pt x="395" y="19177"/>
                  </a:lnTo>
                  <a:lnTo>
                    <a:pt x="352" y="16983"/>
                  </a:lnTo>
                  <a:lnTo>
                    <a:pt x="483" y="14789"/>
                  </a:lnTo>
                  <a:lnTo>
                    <a:pt x="703" y="13648"/>
                  </a:lnTo>
                  <a:lnTo>
                    <a:pt x="1405" y="11980"/>
                  </a:lnTo>
                  <a:lnTo>
                    <a:pt x="1405" y="11936"/>
                  </a:lnTo>
                  <a:lnTo>
                    <a:pt x="1668" y="7548"/>
                  </a:lnTo>
                  <a:lnTo>
                    <a:pt x="1492" y="6364"/>
                  </a:lnTo>
                  <a:lnTo>
                    <a:pt x="1668" y="5530"/>
                  </a:lnTo>
                  <a:lnTo>
                    <a:pt x="2897" y="1756"/>
                  </a:lnTo>
                  <a:lnTo>
                    <a:pt x="2897" y="1712"/>
                  </a:lnTo>
                  <a:lnTo>
                    <a:pt x="3028" y="791"/>
                  </a:lnTo>
                  <a:lnTo>
                    <a:pt x="2984" y="133"/>
                  </a:lnTo>
                  <a:lnTo>
                    <a:pt x="2984" y="89"/>
                  </a:lnTo>
                  <a:lnTo>
                    <a:pt x="2940" y="45"/>
                  </a:lnTo>
                  <a:lnTo>
                    <a:pt x="2897"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0" name="Google Shape;7300;p166"/>
            <p:cNvSpPr/>
            <p:nvPr/>
          </p:nvSpPr>
          <p:spPr>
            <a:xfrm>
              <a:off x="4619575" y="4645050"/>
              <a:ext cx="51600" cy="285250"/>
            </a:xfrm>
            <a:custGeom>
              <a:rect b="b" l="l" r="r" t="t"/>
              <a:pathLst>
                <a:path extrusionOk="0" h="11410" w="2064">
                  <a:moveTo>
                    <a:pt x="132" y="1"/>
                  </a:moveTo>
                  <a:lnTo>
                    <a:pt x="89" y="45"/>
                  </a:lnTo>
                  <a:lnTo>
                    <a:pt x="45" y="89"/>
                  </a:lnTo>
                  <a:lnTo>
                    <a:pt x="1" y="133"/>
                  </a:lnTo>
                  <a:lnTo>
                    <a:pt x="1" y="220"/>
                  </a:lnTo>
                  <a:lnTo>
                    <a:pt x="308" y="2063"/>
                  </a:lnTo>
                  <a:lnTo>
                    <a:pt x="527" y="4257"/>
                  </a:lnTo>
                  <a:lnTo>
                    <a:pt x="1229" y="10313"/>
                  </a:lnTo>
                  <a:lnTo>
                    <a:pt x="1229" y="10357"/>
                  </a:lnTo>
                  <a:lnTo>
                    <a:pt x="1712" y="11322"/>
                  </a:lnTo>
                  <a:lnTo>
                    <a:pt x="1756" y="11366"/>
                  </a:lnTo>
                  <a:lnTo>
                    <a:pt x="1888" y="11410"/>
                  </a:lnTo>
                  <a:lnTo>
                    <a:pt x="1932" y="11410"/>
                  </a:lnTo>
                  <a:lnTo>
                    <a:pt x="2019" y="11366"/>
                  </a:lnTo>
                  <a:lnTo>
                    <a:pt x="2019" y="11278"/>
                  </a:lnTo>
                  <a:lnTo>
                    <a:pt x="2063" y="11234"/>
                  </a:lnTo>
                  <a:lnTo>
                    <a:pt x="2019" y="11147"/>
                  </a:lnTo>
                  <a:lnTo>
                    <a:pt x="1537" y="10225"/>
                  </a:lnTo>
                  <a:lnTo>
                    <a:pt x="878" y="4214"/>
                  </a:lnTo>
                  <a:lnTo>
                    <a:pt x="659" y="2019"/>
                  </a:lnTo>
                  <a:lnTo>
                    <a:pt x="352" y="177"/>
                  </a:lnTo>
                  <a:lnTo>
                    <a:pt x="308" y="89"/>
                  </a:lnTo>
                  <a:lnTo>
                    <a:pt x="264" y="45"/>
                  </a:lnTo>
                  <a:lnTo>
                    <a:pt x="220"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1" name="Google Shape;7301;p166"/>
            <p:cNvSpPr/>
            <p:nvPr/>
          </p:nvSpPr>
          <p:spPr>
            <a:xfrm>
              <a:off x="4598750" y="4775600"/>
              <a:ext cx="26350" cy="111925"/>
            </a:xfrm>
            <a:custGeom>
              <a:rect b="b" l="l" r="r" t="t"/>
              <a:pathLst>
                <a:path extrusionOk="0" h="4477" w="1054">
                  <a:moveTo>
                    <a:pt x="176" y="1"/>
                  </a:moveTo>
                  <a:lnTo>
                    <a:pt x="88" y="45"/>
                  </a:lnTo>
                  <a:lnTo>
                    <a:pt x="44" y="89"/>
                  </a:lnTo>
                  <a:lnTo>
                    <a:pt x="0" y="132"/>
                  </a:lnTo>
                  <a:lnTo>
                    <a:pt x="0" y="220"/>
                  </a:lnTo>
                  <a:lnTo>
                    <a:pt x="0" y="264"/>
                  </a:lnTo>
                  <a:lnTo>
                    <a:pt x="88" y="2853"/>
                  </a:lnTo>
                  <a:lnTo>
                    <a:pt x="88" y="2897"/>
                  </a:lnTo>
                  <a:lnTo>
                    <a:pt x="263" y="3555"/>
                  </a:lnTo>
                  <a:lnTo>
                    <a:pt x="307" y="3599"/>
                  </a:lnTo>
                  <a:lnTo>
                    <a:pt x="702" y="4389"/>
                  </a:lnTo>
                  <a:lnTo>
                    <a:pt x="790" y="4477"/>
                  </a:lnTo>
                  <a:lnTo>
                    <a:pt x="965" y="4477"/>
                  </a:lnTo>
                  <a:lnTo>
                    <a:pt x="1009" y="4433"/>
                  </a:lnTo>
                  <a:lnTo>
                    <a:pt x="1009" y="4345"/>
                  </a:lnTo>
                  <a:lnTo>
                    <a:pt x="1053" y="4301"/>
                  </a:lnTo>
                  <a:lnTo>
                    <a:pt x="1009" y="4213"/>
                  </a:lnTo>
                  <a:lnTo>
                    <a:pt x="614" y="3467"/>
                  </a:lnTo>
                  <a:lnTo>
                    <a:pt x="439" y="2853"/>
                  </a:lnTo>
                  <a:lnTo>
                    <a:pt x="351" y="308"/>
                  </a:lnTo>
                  <a:lnTo>
                    <a:pt x="351" y="220"/>
                  </a:lnTo>
                  <a:lnTo>
                    <a:pt x="351" y="132"/>
                  </a:lnTo>
                  <a:lnTo>
                    <a:pt x="351" y="89"/>
                  </a:lnTo>
                  <a:lnTo>
                    <a:pt x="307" y="45"/>
                  </a:lnTo>
                  <a:lnTo>
                    <a:pt x="220"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2" name="Google Shape;7302;p166"/>
            <p:cNvSpPr/>
            <p:nvPr/>
          </p:nvSpPr>
          <p:spPr>
            <a:xfrm>
              <a:off x="5341425" y="4865550"/>
              <a:ext cx="95450" cy="49400"/>
            </a:xfrm>
            <a:custGeom>
              <a:rect b="b" l="l" r="r" t="t"/>
              <a:pathLst>
                <a:path extrusionOk="0" h="1976" w="3818">
                  <a:moveTo>
                    <a:pt x="132" y="1"/>
                  </a:moveTo>
                  <a:lnTo>
                    <a:pt x="88" y="45"/>
                  </a:lnTo>
                  <a:lnTo>
                    <a:pt x="44" y="89"/>
                  </a:lnTo>
                  <a:lnTo>
                    <a:pt x="0" y="176"/>
                  </a:lnTo>
                  <a:lnTo>
                    <a:pt x="44" y="220"/>
                  </a:lnTo>
                  <a:lnTo>
                    <a:pt x="44" y="308"/>
                  </a:lnTo>
                  <a:lnTo>
                    <a:pt x="132" y="308"/>
                  </a:lnTo>
                  <a:lnTo>
                    <a:pt x="1448" y="1010"/>
                  </a:lnTo>
                  <a:lnTo>
                    <a:pt x="3028" y="1932"/>
                  </a:lnTo>
                  <a:lnTo>
                    <a:pt x="3116" y="1976"/>
                  </a:lnTo>
                  <a:lnTo>
                    <a:pt x="3247" y="1932"/>
                  </a:lnTo>
                  <a:lnTo>
                    <a:pt x="3774" y="1493"/>
                  </a:lnTo>
                  <a:lnTo>
                    <a:pt x="3818" y="1405"/>
                  </a:lnTo>
                  <a:lnTo>
                    <a:pt x="3818" y="1361"/>
                  </a:lnTo>
                  <a:lnTo>
                    <a:pt x="3818" y="1273"/>
                  </a:lnTo>
                  <a:lnTo>
                    <a:pt x="3774" y="1230"/>
                  </a:lnTo>
                  <a:lnTo>
                    <a:pt x="3730" y="1186"/>
                  </a:lnTo>
                  <a:lnTo>
                    <a:pt x="3598" y="1186"/>
                  </a:lnTo>
                  <a:lnTo>
                    <a:pt x="3555" y="1230"/>
                  </a:lnTo>
                  <a:lnTo>
                    <a:pt x="3116" y="1581"/>
                  </a:lnTo>
                  <a:lnTo>
                    <a:pt x="1624" y="703"/>
                  </a:lnTo>
                  <a:lnTo>
                    <a:pt x="264"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3" name="Google Shape;7303;p166"/>
            <p:cNvSpPr/>
            <p:nvPr/>
          </p:nvSpPr>
          <p:spPr>
            <a:xfrm>
              <a:off x="5341425" y="4841425"/>
              <a:ext cx="97650" cy="45000"/>
            </a:xfrm>
            <a:custGeom>
              <a:rect b="b" l="l" r="r" t="t"/>
              <a:pathLst>
                <a:path extrusionOk="0" h="1800" w="3906">
                  <a:moveTo>
                    <a:pt x="88" y="1"/>
                  </a:moveTo>
                  <a:lnTo>
                    <a:pt x="44" y="44"/>
                  </a:lnTo>
                  <a:lnTo>
                    <a:pt x="0" y="132"/>
                  </a:lnTo>
                  <a:lnTo>
                    <a:pt x="0" y="176"/>
                  </a:lnTo>
                  <a:lnTo>
                    <a:pt x="44" y="264"/>
                  </a:lnTo>
                  <a:lnTo>
                    <a:pt x="88" y="308"/>
                  </a:lnTo>
                  <a:lnTo>
                    <a:pt x="527" y="703"/>
                  </a:lnTo>
                  <a:lnTo>
                    <a:pt x="571" y="703"/>
                  </a:lnTo>
                  <a:lnTo>
                    <a:pt x="2458" y="1536"/>
                  </a:lnTo>
                  <a:lnTo>
                    <a:pt x="3335" y="1756"/>
                  </a:lnTo>
                  <a:lnTo>
                    <a:pt x="3379" y="1800"/>
                  </a:lnTo>
                  <a:lnTo>
                    <a:pt x="3467" y="1756"/>
                  </a:lnTo>
                  <a:lnTo>
                    <a:pt x="3818" y="1536"/>
                  </a:lnTo>
                  <a:lnTo>
                    <a:pt x="3862" y="1492"/>
                  </a:lnTo>
                  <a:lnTo>
                    <a:pt x="3906" y="1449"/>
                  </a:lnTo>
                  <a:lnTo>
                    <a:pt x="3906" y="1361"/>
                  </a:lnTo>
                  <a:lnTo>
                    <a:pt x="3906" y="1317"/>
                  </a:lnTo>
                  <a:lnTo>
                    <a:pt x="3862" y="1229"/>
                  </a:lnTo>
                  <a:lnTo>
                    <a:pt x="3642" y="1229"/>
                  </a:lnTo>
                  <a:lnTo>
                    <a:pt x="3379" y="1405"/>
                  </a:lnTo>
                  <a:lnTo>
                    <a:pt x="2589" y="1185"/>
                  </a:lnTo>
                  <a:lnTo>
                    <a:pt x="746" y="395"/>
                  </a:lnTo>
                  <a:lnTo>
                    <a:pt x="307" y="44"/>
                  </a:lnTo>
                  <a:lnTo>
                    <a:pt x="220"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4" name="Google Shape;7304;p166"/>
            <p:cNvSpPr/>
            <p:nvPr/>
          </p:nvSpPr>
          <p:spPr>
            <a:xfrm>
              <a:off x="5341425" y="4815100"/>
              <a:ext cx="127275" cy="43900"/>
            </a:xfrm>
            <a:custGeom>
              <a:rect b="b" l="l" r="r" t="t"/>
              <a:pathLst>
                <a:path extrusionOk="0" h="1756" w="5091">
                  <a:moveTo>
                    <a:pt x="88" y="0"/>
                  </a:moveTo>
                  <a:lnTo>
                    <a:pt x="44" y="44"/>
                  </a:lnTo>
                  <a:lnTo>
                    <a:pt x="0" y="88"/>
                  </a:lnTo>
                  <a:lnTo>
                    <a:pt x="0" y="176"/>
                  </a:lnTo>
                  <a:lnTo>
                    <a:pt x="0" y="220"/>
                  </a:lnTo>
                  <a:lnTo>
                    <a:pt x="44" y="308"/>
                  </a:lnTo>
                  <a:lnTo>
                    <a:pt x="571" y="790"/>
                  </a:lnTo>
                  <a:lnTo>
                    <a:pt x="571" y="834"/>
                  </a:lnTo>
                  <a:lnTo>
                    <a:pt x="1624" y="1361"/>
                  </a:lnTo>
                  <a:lnTo>
                    <a:pt x="1624" y="1405"/>
                  </a:lnTo>
                  <a:lnTo>
                    <a:pt x="2458" y="1712"/>
                  </a:lnTo>
                  <a:lnTo>
                    <a:pt x="2545" y="1756"/>
                  </a:lnTo>
                  <a:lnTo>
                    <a:pt x="3818" y="1668"/>
                  </a:lnTo>
                  <a:lnTo>
                    <a:pt x="3906" y="1624"/>
                  </a:lnTo>
                  <a:lnTo>
                    <a:pt x="5003" y="966"/>
                  </a:lnTo>
                  <a:lnTo>
                    <a:pt x="5046" y="922"/>
                  </a:lnTo>
                  <a:lnTo>
                    <a:pt x="5046" y="878"/>
                  </a:lnTo>
                  <a:lnTo>
                    <a:pt x="5090" y="790"/>
                  </a:lnTo>
                  <a:lnTo>
                    <a:pt x="5046" y="746"/>
                  </a:lnTo>
                  <a:lnTo>
                    <a:pt x="5003" y="659"/>
                  </a:lnTo>
                  <a:lnTo>
                    <a:pt x="4783" y="659"/>
                  </a:lnTo>
                  <a:lnTo>
                    <a:pt x="3774" y="1317"/>
                  </a:lnTo>
                  <a:lnTo>
                    <a:pt x="2545" y="1405"/>
                  </a:lnTo>
                  <a:lnTo>
                    <a:pt x="1755" y="1054"/>
                  </a:lnTo>
                  <a:lnTo>
                    <a:pt x="790" y="527"/>
                  </a:lnTo>
                  <a:lnTo>
                    <a:pt x="264" y="44"/>
                  </a:lnTo>
                  <a:lnTo>
                    <a:pt x="220"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5" name="Google Shape;7305;p166"/>
            <p:cNvSpPr/>
            <p:nvPr/>
          </p:nvSpPr>
          <p:spPr>
            <a:xfrm>
              <a:off x="5305225" y="4740500"/>
              <a:ext cx="241350" cy="79000"/>
            </a:xfrm>
            <a:custGeom>
              <a:rect b="b" l="l" r="r" t="t"/>
              <a:pathLst>
                <a:path extrusionOk="0" h="3160" w="9654">
                  <a:moveTo>
                    <a:pt x="88" y="1"/>
                  </a:moveTo>
                  <a:lnTo>
                    <a:pt x="44" y="44"/>
                  </a:lnTo>
                  <a:lnTo>
                    <a:pt x="0" y="132"/>
                  </a:lnTo>
                  <a:lnTo>
                    <a:pt x="0" y="176"/>
                  </a:lnTo>
                  <a:lnTo>
                    <a:pt x="44" y="264"/>
                  </a:lnTo>
                  <a:lnTo>
                    <a:pt x="307" y="659"/>
                  </a:lnTo>
                  <a:lnTo>
                    <a:pt x="878" y="1668"/>
                  </a:lnTo>
                  <a:lnTo>
                    <a:pt x="878" y="1712"/>
                  </a:lnTo>
                  <a:lnTo>
                    <a:pt x="1755" y="2458"/>
                  </a:lnTo>
                  <a:lnTo>
                    <a:pt x="1799" y="2502"/>
                  </a:lnTo>
                  <a:lnTo>
                    <a:pt x="2852" y="2853"/>
                  </a:lnTo>
                  <a:lnTo>
                    <a:pt x="2896" y="2853"/>
                  </a:lnTo>
                  <a:lnTo>
                    <a:pt x="6231" y="3160"/>
                  </a:lnTo>
                  <a:lnTo>
                    <a:pt x="6275" y="3160"/>
                  </a:lnTo>
                  <a:lnTo>
                    <a:pt x="6319" y="3116"/>
                  </a:lnTo>
                  <a:lnTo>
                    <a:pt x="9566" y="1493"/>
                  </a:lnTo>
                  <a:lnTo>
                    <a:pt x="9610" y="1449"/>
                  </a:lnTo>
                  <a:lnTo>
                    <a:pt x="9654" y="1405"/>
                  </a:lnTo>
                  <a:lnTo>
                    <a:pt x="9654" y="1361"/>
                  </a:lnTo>
                  <a:lnTo>
                    <a:pt x="9654" y="1273"/>
                  </a:lnTo>
                  <a:lnTo>
                    <a:pt x="9610" y="1229"/>
                  </a:lnTo>
                  <a:lnTo>
                    <a:pt x="9566" y="1185"/>
                  </a:lnTo>
                  <a:lnTo>
                    <a:pt x="9391" y="1185"/>
                  </a:lnTo>
                  <a:lnTo>
                    <a:pt x="6231" y="2809"/>
                  </a:lnTo>
                  <a:lnTo>
                    <a:pt x="2940" y="2546"/>
                  </a:lnTo>
                  <a:lnTo>
                    <a:pt x="1931" y="2195"/>
                  </a:lnTo>
                  <a:lnTo>
                    <a:pt x="1141" y="1449"/>
                  </a:lnTo>
                  <a:lnTo>
                    <a:pt x="614" y="483"/>
                  </a:lnTo>
                  <a:lnTo>
                    <a:pt x="351" y="44"/>
                  </a:lnTo>
                  <a:lnTo>
                    <a:pt x="307"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6" name="Google Shape;7306;p166"/>
            <p:cNvSpPr/>
            <p:nvPr/>
          </p:nvSpPr>
          <p:spPr>
            <a:xfrm>
              <a:off x="5384200" y="5052050"/>
              <a:ext cx="25" cy="25"/>
            </a:xfrm>
            <a:custGeom>
              <a:rect b="b" l="l" r="r" t="t"/>
              <a:pathLst>
                <a:path extrusionOk="0" h="1" w="1">
                  <a:moveTo>
                    <a:pt x="1" y="1"/>
                  </a:moveTo>
                  <a:lnTo>
                    <a:pt x="1"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7" name="Google Shape;7307;p166"/>
            <p:cNvSpPr/>
            <p:nvPr/>
          </p:nvSpPr>
          <p:spPr>
            <a:xfrm>
              <a:off x="5384200" y="5052050"/>
              <a:ext cx="25" cy="25"/>
            </a:xfrm>
            <a:custGeom>
              <a:rect b="b" l="l" r="r" t="t"/>
              <a:pathLst>
                <a:path extrusionOk="0" fill="none" h="1" w="1">
                  <a:moveTo>
                    <a:pt x="1" y="1"/>
                  </a:moveTo>
                  <a:lnTo>
                    <a:pt x="1" y="1"/>
                  </a:lnTo>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8" name="Google Shape;7308;p166"/>
            <p:cNvSpPr/>
            <p:nvPr/>
          </p:nvSpPr>
          <p:spPr>
            <a:xfrm>
              <a:off x="5067175" y="3133375"/>
              <a:ext cx="866650" cy="1926375"/>
            </a:xfrm>
            <a:custGeom>
              <a:rect b="b" l="l" r="r" t="t"/>
              <a:pathLst>
                <a:path extrusionOk="0" h="77055" w="34666">
                  <a:moveTo>
                    <a:pt x="34446" y="1"/>
                  </a:moveTo>
                  <a:lnTo>
                    <a:pt x="34359" y="45"/>
                  </a:lnTo>
                  <a:lnTo>
                    <a:pt x="31857" y="1976"/>
                  </a:lnTo>
                  <a:lnTo>
                    <a:pt x="28215" y="4916"/>
                  </a:lnTo>
                  <a:lnTo>
                    <a:pt x="25846" y="6802"/>
                  </a:lnTo>
                  <a:lnTo>
                    <a:pt x="23783" y="8470"/>
                  </a:lnTo>
                  <a:lnTo>
                    <a:pt x="20668" y="10927"/>
                  </a:lnTo>
                  <a:lnTo>
                    <a:pt x="15665" y="13077"/>
                  </a:lnTo>
                  <a:lnTo>
                    <a:pt x="15622" y="13121"/>
                  </a:lnTo>
                  <a:lnTo>
                    <a:pt x="13866" y="14218"/>
                  </a:lnTo>
                  <a:lnTo>
                    <a:pt x="13822" y="14218"/>
                  </a:lnTo>
                  <a:lnTo>
                    <a:pt x="12331" y="15666"/>
                  </a:lnTo>
                  <a:lnTo>
                    <a:pt x="10224" y="18387"/>
                  </a:lnTo>
                  <a:lnTo>
                    <a:pt x="9610" y="19089"/>
                  </a:lnTo>
                  <a:lnTo>
                    <a:pt x="8776" y="19615"/>
                  </a:lnTo>
                  <a:lnTo>
                    <a:pt x="8732" y="19615"/>
                  </a:lnTo>
                  <a:lnTo>
                    <a:pt x="8118" y="20274"/>
                  </a:lnTo>
                  <a:lnTo>
                    <a:pt x="8118" y="20317"/>
                  </a:lnTo>
                  <a:lnTo>
                    <a:pt x="7065" y="22204"/>
                  </a:lnTo>
                  <a:lnTo>
                    <a:pt x="7021" y="22248"/>
                  </a:lnTo>
                  <a:lnTo>
                    <a:pt x="6451" y="23916"/>
                  </a:lnTo>
                  <a:lnTo>
                    <a:pt x="6451" y="23960"/>
                  </a:lnTo>
                  <a:lnTo>
                    <a:pt x="6319" y="25583"/>
                  </a:lnTo>
                  <a:lnTo>
                    <a:pt x="6319" y="25627"/>
                  </a:lnTo>
                  <a:lnTo>
                    <a:pt x="6845" y="28391"/>
                  </a:lnTo>
                  <a:lnTo>
                    <a:pt x="6845" y="30629"/>
                  </a:lnTo>
                  <a:lnTo>
                    <a:pt x="6275" y="35632"/>
                  </a:lnTo>
                  <a:lnTo>
                    <a:pt x="5836" y="38967"/>
                  </a:lnTo>
                  <a:lnTo>
                    <a:pt x="5441" y="41863"/>
                  </a:lnTo>
                  <a:lnTo>
                    <a:pt x="5134" y="43662"/>
                  </a:lnTo>
                  <a:lnTo>
                    <a:pt x="4169" y="47699"/>
                  </a:lnTo>
                  <a:lnTo>
                    <a:pt x="3598" y="50244"/>
                  </a:lnTo>
                  <a:lnTo>
                    <a:pt x="3291" y="52087"/>
                  </a:lnTo>
                  <a:lnTo>
                    <a:pt x="2633" y="53491"/>
                  </a:lnTo>
                  <a:lnTo>
                    <a:pt x="2633" y="53535"/>
                  </a:lnTo>
                  <a:lnTo>
                    <a:pt x="2106" y="56431"/>
                  </a:lnTo>
                  <a:lnTo>
                    <a:pt x="834" y="60556"/>
                  </a:lnTo>
                  <a:lnTo>
                    <a:pt x="219" y="62838"/>
                  </a:lnTo>
                  <a:lnTo>
                    <a:pt x="0" y="63891"/>
                  </a:lnTo>
                  <a:lnTo>
                    <a:pt x="0" y="63935"/>
                  </a:lnTo>
                  <a:lnTo>
                    <a:pt x="44" y="64900"/>
                  </a:lnTo>
                  <a:lnTo>
                    <a:pt x="88" y="64988"/>
                  </a:lnTo>
                  <a:lnTo>
                    <a:pt x="2019" y="67094"/>
                  </a:lnTo>
                  <a:lnTo>
                    <a:pt x="3511" y="68674"/>
                  </a:lnTo>
                  <a:lnTo>
                    <a:pt x="5485" y="70999"/>
                  </a:lnTo>
                  <a:lnTo>
                    <a:pt x="7811" y="73413"/>
                  </a:lnTo>
                  <a:lnTo>
                    <a:pt x="9829" y="75651"/>
                  </a:lnTo>
                  <a:lnTo>
                    <a:pt x="10882" y="76967"/>
                  </a:lnTo>
                  <a:lnTo>
                    <a:pt x="10926" y="77011"/>
                  </a:lnTo>
                  <a:lnTo>
                    <a:pt x="11014" y="77055"/>
                  </a:lnTo>
                  <a:lnTo>
                    <a:pt x="11102" y="77011"/>
                  </a:lnTo>
                  <a:lnTo>
                    <a:pt x="11146" y="76967"/>
                  </a:lnTo>
                  <a:lnTo>
                    <a:pt x="11190" y="76879"/>
                  </a:lnTo>
                  <a:lnTo>
                    <a:pt x="11190" y="76835"/>
                  </a:lnTo>
                  <a:lnTo>
                    <a:pt x="11146" y="76748"/>
                  </a:lnTo>
                  <a:lnTo>
                    <a:pt x="10093" y="75387"/>
                  </a:lnTo>
                  <a:lnTo>
                    <a:pt x="8030" y="73193"/>
                  </a:lnTo>
                  <a:lnTo>
                    <a:pt x="5748" y="70780"/>
                  </a:lnTo>
                  <a:lnTo>
                    <a:pt x="3774" y="68410"/>
                  </a:lnTo>
                  <a:lnTo>
                    <a:pt x="2282" y="66831"/>
                  </a:lnTo>
                  <a:lnTo>
                    <a:pt x="395" y="64812"/>
                  </a:lnTo>
                  <a:lnTo>
                    <a:pt x="351" y="63935"/>
                  </a:lnTo>
                  <a:lnTo>
                    <a:pt x="571" y="62925"/>
                  </a:lnTo>
                  <a:lnTo>
                    <a:pt x="1141" y="60644"/>
                  </a:lnTo>
                  <a:lnTo>
                    <a:pt x="2457" y="56519"/>
                  </a:lnTo>
                  <a:lnTo>
                    <a:pt x="2457" y="56475"/>
                  </a:lnTo>
                  <a:lnTo>
                    <a:pt x="2984" y="53623"/>
                  </a:lnTo>
                  <a:lnTo>
                    <a:pt x="3598" y="52218"/>
                  </a:lnTo>
                  <a:lnTo>
                    <a:pt x="3642" y="52175"/>
                  </a:lnTo>
                  <a:lnTo>
                    <a:pt x="3949" y="50288"/>
                  </a:lnTo>
                  <a:lnTo>
                    <a:pt x="4520" y="47787"/>
                  </a:lnTo>
                  <a:lnTo>
                    <a:pt x="5441" y="43750"/>
                  </a:lnTo>
                  <a:lnTo>
                    <a:pt x="5792" y="41907"/>
                  </a:lnTo>
                  <a:lnTo>
                    <a:pt x="6187" y="39011"/>
                  </a:lnTo>
                  <a:lnTo>
                    <a:pt x="6626" y="35676"/>
                  </a:lnTo>
                  <a:lnTo>
                    <a:pt x="7196" y="30673"/>
                  </a:lnTo>
                  <a:lnTo>
                    <a:pt x="7196" y="28348"/>
                  </a:lnTo>
                  <a:lnTo>
                    <a:pt x="7196" y="28304"/>
                  </a:lnTo>
                  <a:lnTo>
                    <a:pt x="6670" y="25583"/>
                  </a:lnTo>
                  <a:lnTo>
                    <a:pt x="6802" y="24047"/>
                  </a:lnTo>
                  <a:lnTo>
                    <a:pt x="7372" y="22380"/>
                  </a:lnTo>
                  <a:lnTo>
                    <a:pt x="8425" y="20493"/>
                  </a:lnTo>
                  <a:lnTo>
                    <a:pt x="8996" y="19879"/>
                  </a:lnTo>
                  <a:lnTo>
                    <a:pt x="9829" y="19352"/>
                  </a:lnTo>
                  <a:lnTo>
                    <a:pt x="9873" y="19308"/>
                  </a:lnTo>
                  <a:lnTo>
                    <a:pt x="10488" y="18606"/>
                  </a:lnTo>
                  <a:lnTo>
                    <a:pt x="12594" y="15886"/>
                  </a:lnTo>
                  <a:lnTo>
                    <a:pt x="14042" y="14481"/>
                  </a:lnTo>
                  <a:lnTo>
                    <a:pt x="15797" y="13428"/>
                  </a:lnTo>
                  <a:lnTo>
                    <a:pt x="20799" y="11234"/>
                  </a:lnTo>
                  <a:lnTo>
                    <a:pt x="20843" y="11190"/>
                  </a:lnTo>
                  <a:lnTo>
                    <a:pt x="24003" y="8733"/>
                  </a:lnTo>
                  <a:lnTo>
                    <a:pt x="28435" y="5179"/>
                  </a:lnTo>
                  <a:lnTo>
                    <a:pt x="32077" y="2239"/>
                  </a:lnTo>
                  <a:lnTo>
                    <a:pt x="34578" y="352"/>
                  </a:lnTo>
                  <a:lnTo>
                    <a:pt x="34622" y="264"/>
                  </a:lnTo>
                  <a:lnTo>
                    <a:pt x="34666" y="220"/>
                  </a:lnTo>
                  <a:lnTo>
                    <a:pt x="34666" y="133"/>
                  </a:lnTo>
                  <a:lnTo>
                    <a:pt x="34622" y="89"/>
                  </a:lnTo>
                  <a:lnTo>
                    <a:pt x="34578" y="45"/>
                  </a:lnTo>
                  <a:lnTo>
                    <a:pt x="34490"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9" name="Google Shape;7309;p166"/>
            <p:cNvSpPr/>
            <p:nvPr/>
          </p:nvSpPr>
          <p:spPr>
            <a:xfrm>
              <a:off x="5041925" y="3105950"/>
              <a:ext cx="861200" cy="1932975"/>
            </a:xfrm>
            <a:custGeom>
              <a:rect b="b" l="l" r="r" t="t"/>
              <a:pathLst>
                <a:path extrusionOk="0" h="77319" w="34448">
                  <a:moveTo>
                    <a:pt x="34228" y="1"/>
                  </a:moveTo>
                  <a:lnTo>
                    <a:pt x="34184" y="45"/>
                  </a:lnTo>
                  <a:lnTo>
                    <a:pt x="33175" y="791"/>
                  </a:lnTo>
                  <a:lnTo>
                    <a:pt x="28435" y="4696"/>
                  </a:lnTo>
                  <a:lnTo>
                    <a:pt x="26505" y="6276"/>
                  </a:lnTo>
                  <a:lnTo>
                    <a:pt x="24706" y="7680"/>
                  </a:lnTo>
                  <a:lnTo>
                    <a:pt x="22863" y="9172"/>
                  </a:lnTo>
                  <a:lnTo>
                    <a:pt x="20932" y="10576"/>
                  </a:lnTo>
                  <a:lnTo>
                    <a:pt x="19045" y="11366"/>
                  </a:lnTo>
                  <a:lnTo>
                    <a:pt x="14876" y="12858"/>
                  </a:lnTo>
                  <a:lnTo>
                    <a:pt x="9479" y="14832"/>
                  </a:lnTo>
                  <a:lnTo>
                    <a:pt x="9435" y="14832"/>
                  </a:lnTo>
                  <a:lnTo>
                    <a:pt x="8909" y="15315"/>
                  </a:lnTo>
                  <a:lnTo>
                    <a:pt x="8865" y="15315"/>
                  </a:lnTo>
                  <a:lnTo>
                    <a:pt x="7987" y="16588"/>
                  </a:lnTo>
                  <a:lnTo>
                    <a:pt x="7943" y="16588"/>
                  </a:lnTo>
                  <a:lnTo>
                    <a:pt x="6978" y="18475"/>
                  </a:lnTo>
                  <a:lnTo>
                    <a:pt x="5969" y="20844"/>
                  </a:lnTo>
                  <a:lnTo>
                    <a:pt x="5442" y="23214"/>
                  </a:lnTo>
                  <a:lnTo>
                    <a:pt x="5398" y="24662"/>
                  </a:lnTo>
                  <a:lnTo>
                    <a:pt x="6320" y="29313"/>
                  </a:lnTo>
                  <a:lnTo>
                    <a:pt x="6407" y="30805"/>
                  </a:lnTo>
                  <a:lnTo>
                    <a:pt x="6144" y="34710"/>
                  </a:lnTo>
                  <a:lnTo>
                    <a:pt x="5837" y="37475"/>
                  </a:lnTo>
                  <a:lnTo>
                    <a:pt x="5486" y="40371"/>
                  </a:lnTo>
                  <a:lnTo>
                    <a:pt x="5135" y="42828"/>
                  </a:lnTo>
                  <a:lnTo>
                    <a:pt x="4872" y="44364"/>
                  </a:lnTo>
                  <a:lnTo>
                    <a:pt x="3906" y="48533"/>
                  </a:lnTo>
                  <a:lnTo>
                    <a:pt x="3424" y="51473"/>
                  </a:lnTo>
                  <a:lnTo>
                    <a:pt x="3248" y="53491"/>
                  </a:lnTo>
                  <a:lnTo>
                    <a:pt x="2634" y="55904"/>
                  </a:lnTo>
                  <a:lnTo>
                    <a:pt x="1756" y="58449"/>
                  </a:lnTo>
                  <a:lnTo>
                    <a:pt x="922" y="60819"/>
                  </a:lnTo>
                  <a:lnTo>
                    <a:pt x="308" y="63189"/>
                  </a:lnTo>
                  <a:lnTo>
                    <a:pt x="1" y="64549"/>
                  </a:lnTo>
                  <a:lnTo>
                    <a:pt x="1" y="64593"/>
                  </a:lnTo>
                  <a:lnTo>
                    <a:pt x="45" y="66743"/>
                  </a:lnTo>
                  <a:lnTo>
                    <a:pt x="45" y="66787"/>
                  </a:lnTo>
                  <a:lnTo>
                    <a:pt x="264" y="67401"/>
                  </a:lnTo>
                  <a:lnTo>
                    <a:pt x="308" y="67445"/>
                  </a:lnTo>
                  <a:lnTo>
                    <a:pt x="3424" y="70999"/>
                  </a:lnTo>
                  <a:lnTo>
                    <a:pt x="7812" y="75694"/>
                  </a:lnTo>
                  <a:lnTo>
                    <a:pt x="9304" y="77274"/>
                  </a:lnTo>
                  <a:lnTo>
                    <a:pt x="9347" y="77274"/>
                  </a:lnTo>
                  <a:lnTo>
                    <a:pt x="9435" y="77318"/>
                  </a:lnTo>
                  <a:lnTo>
                    <a:pt x="9567" y="77274"/>
                  </a:lnTo>
                  <a:lnTo>
                    <a:pt x="9611" y="77186"/>
                  </a:lnTo>
                  <a:lnTo>
                    <a:pt x="9611" y="77143"/>
                  </a:lnTo>
                  <a:lnTo>
                    <a:pt x="9611" y="77055"/>
                  </a:lnTo>
                  <a:lnTo>
                    <a:pt x="9567" y="77011"/>
                  </a:lnTo>
                  <a:lnTo>
                    <a:pt x="3687" y="70780"/>
                  </a:lnTo>
                  <a:lnTo>
                    <a:pt x="571" y="67226"/>
                  </a:lnTo>
                  <a:lnTo>
                    <a:pt x="396" y="66699"/>
                  </a:lnTo>
                  <a:lnTo>
                    <a:pt x="352" y="64637"/>
                  </a:lnTo>
                  <a:lnTo>
                    <a:pt x="659" y="63276"/>
                  </a:lnTo>
                  <a:lnTo>
                    <a:pt x="1273" y="60907"/>
                  </a:lnTo>
                  <a:lnTo>
                    <a:pt x="2107" y="58581"/>
                  </a:lnTo>
                  <a:lnTo>
                    <a:pt x="2985" y="55992"/>
                  </a:lnTo>
                  <a:lnTo>
                    <a:pt x="3599" y="53535"/>
                  </a:lnTo>
                  <a:lnTo>
                    <a:pt x="3775" y="51516"/>
                  </a:lnTo>
                  <a:lnTo>
                    <a:pt x="4257" y="48620"/>
                  </a:lnTo>
                  <a:lnTo>
                    <a:pt x="5223" y="44452"/>
                  </a:lnTo>
                  <a:lnTo>
                    <a:pt x="5486" y="42872"/>
                  </a:lnTo>
                  <a:lnTo>
                    <a:pt x="5837" y="40415"/>
                  </a:lnTo>
                  <a:lnTo>
                    <a:pt x="6188" y="37519"/>
                  </a:lnTo>
                  <a:lnTo>
                    <a:pt x="6495" y="34710"/>
                  </a:lnTo>
                  <a:lnTo>
                    <a:pt x="6758" y="30805"/>
                  </a:lnTo>
                  <a:lnTo>
                    <a:pt x="6758" y="30761"/>
                  </a:lnTo>
                  <a:lnTo>
                    <a:pt x="6671" y="29269"/>
                  </a:lnTo>
                  <a:lnTo>
                    <a:pt x="6671" y="29225"/>
                  </a:lnTo>
                  <a:lnTo>
                    <a:pt x="5749" y="24618"/>
                  </a:lnTo>
                  <a:lnTo>
                    <a:pt x="5793" y="23257"/>
                  </a:lnTo>
                  <a:lnTo>
                    <a:pt x="6320" y="20932"/>
                  </a:lnTo>
                  <a:lnTo>
                    <a:pt x="7285" y="18650"/>
                  </a:lnTo>
                  <a:lnTo>
                    <a:pt x="8250" y="16763"/>
                  </a:lnTo>
                  <a:lnTo>
                    <a:pt x="9128" y="15535"/>
                  </a:lnTo>
                  <a:lnTo>
                    <a:pt x="9611" y="15140"/>
                  </a:lnTo>
                  <a:lnTo>
                    <a:pt x="15008" y="13165"/>
                  </a:lnTo>
                  <a:lnTo>
                    <a:pt x="19133" y="11717"/>
                  </a:lnTo>
                  <a:lnTo>
                    <a:pt x="21063" y="10883"/>
                  </a:lnTo>
                  <a:lnTo>
                    <a:pt x="21107" y="10883"/>
                  </a:lnTo>
                  <a:lnTo>
                    <a:pt x="23082" y="9435"/>
                  </a:lnTo>
                  <a:lnTo>
                    <a:pt x="24925" y="7987"/>
                  </a:lnTo>
                  <a:lnTo>
                    <a:pt x="26724" y="6539"/>
                  </a:lnTo>
                  <a:lnTo>
                    <a:pt x="28655" y="4959"/>
                  </a:lnTo>
                  <a:lnTo>
                    <a:pt x="33350" y="1098"/>
                  </a:lnTo>
                  <a:lnTo>
                    <a:pt x="34403" y="352"/>
                  </a:lnTo>
                  <a:lnTo>
                    <a:pt x="34447" y="264"/>
                  </a:lnTo>
                  <a:lnTo>
                    <a:pt x="34447" y="220"/>
                  </a:lnTo>
                  <a:lnTo>
                    <a:pt x="34447" y="133"/>
                  </a:lnTo>
                  <a:lnTo>
                    <a:pt x="34447" y="89"/>
                  </a:lnTo>
                  <a:lnTo>
                    <a:pt x="34359" y="45"/>
                  </a:lnTo>
                  <a:lnTo>
                    <a:pt x="34315"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0" name="Google Shape;7310;p166"/>
            <p:cNvSpPr/>
            <p:nvPr/>
          </p:nvSpPr>
          <p:spPr>
            <a:xfrm>
              <a:off x="4993675" y="3053300"/>
              <a:ext cx="851300" cy="1980125"/>
            </a:xfrm>
            <a:custGeom>
              <a:rect b="b" l="l" r="r" t="t"/>
              <a:pathLst>
                <a:path extrusionOk="0" h="79205" w="34052">
                  <a:moveTo>
                    <a:pt x="33788" y="1"/>
                  </a:moveTo>
                  <a:lnTo>
                    <a:pt x="33744" y="45"/>
                  </a:lnTo>
                  <a:lnTo>
                    <a:pt x="31243" y="2151"/>
                  </a:lnTo>
                  <a:lnTo>
                    <a:pt x="28786" y="4169"/>
                  </a:lnTo>
                  <a:lnTo>
                    <a:pt x="26460" y="6056"/>
                  </a:lnTo>
                  <a:lnTo>
                    <a:pt x="22993" y="8645"/>
                  </a:lnTo>
                  <a:lnTo>
                    <a:pt x="21238" y="9830"/>
                  </a:lnTo>
                  <a:lnTo>
                    <a:pt x="18737" y="10883"/>
                  </a:lnTo>
                  <a:lnTo>
                    <a:pt x="15534" y="12112"/>
                  </a:lnTo>
                  <a:lnTo>
                    <a:pt x="13208" y="13472"/>
                  </a:lnTo>
                  <a:lnTo>
                    <a:pt x="10356" y="14525"/>
                  </a:lnTo>
                  <a:lnTo>
                    <a:pt x="8294" y="15798"/>
                  </a:lnTo>
                  <a:lnTo>
                    <a:pt x="6056" y="16938"/>
                  </a:lnTo>
                  <a:lnTo>
                    <a:pt x="3862" y="17465"/>
                  </a:lnTo>
                  <a:lnTo>
                    <a:pt x="2721" y="17641"/>
                  </a:lnTo>
                  <a:lnTo>
                    <a:pt x="2633" y="17684"/>
                  </a:lnTo>
                  <a:lnTo>
                    <a:pt x="2589" y="17772"/>
                  </a:lnTo>
                  <a:lnTo>
                    <a:pt x="2589" y="17860"/>
                  </a:lnTo>
                  <a:lnTo>
                    <a:pt x="2633" y="17948"/>
                  </a:lnTo>
                  <a:lnTo>
                    <a:pt x="3247" y="18518"/>
                  </a:lnTo>
                  <a:lnTo>
                    <a:pt x="3379" y="19045"/>
                  </a:lnTo>
                  <a:lnTo>
                    <a:pt x="3291" y="20098"/>
                  </a:lnTo>
                  <a:lnTo>
                    <a:pt x="3247" y="21151"/>
                  </a:lnTo>
                  <a:lnTo>
                    <a:pt x="3335" y="22204"/>
                  </a:lnTo>
                  <a:lnTo>
                    <a:pt x="3423" y="23213"/>
                  </a:lnTo>
                  <a:lnTo>
                    <a:pt x="3598" y="24223"/>
                  </a:lnTo>
                  <a:lnTo>
                    <a:pt x="3818" y="25188"/>
                  </a:lnTo>
                  <a:lnTo>
                    <a:pt x="4300" y="27119"/>
                  </a:lnTo>
                  <a:lnTo>
                    <a:pt x="4695" y="28698"/>
                  </a:lnTo>
                  <a:lnTo>
                    <a:pt x="5046" y="30278"/>
                  </a:lnTo>
                  <a:lnTo>
                    <a:pt x="5178" y="31112"/>
                  </a:lnTo>
                  <a:lnTo>
                    <a:pt x="5266" y="31946"/>
                  </a:lnTo>
                  <a:lnTo>
                    <a:pt x="5354" y="32779"/>
                  </a:lnTo>
                  <a:lnTo>
                    <a:pt x="5397" y="33613"/>
                  </a:lnTo>
                  <a:lnTo>
                    <a:pt x="5354" y="36202"/>
                  </a:lnTo>
                  <a:lnTo>
                    <a:pt x="5134" y="38615"/>
                  </a:lnTo>
                  <a:lnTo>
                    <a:pt x="4871" y="41029"/>
                  </a:lnTo>
                  <a:lnTo>
                    <a:pt x="4257" y="45724"/>
                  </a:lnTo>
                  <a:lnTo>
                    <a:pt x="3686" y="47918"/>
                  </a:lnTo>
                  <a:lnTo>
                    <a:pt x="3291" y="50726"/>
                  </a:lnTo>
                  <a:lnTo>
                    <a:pt x="3028" y="53315"/>
                  </a:lnTo>
                  <a:lnTo>
                    <a:pt x="2545" y="56343"/>
                  </a:lnTo>
                  <a:lnTo>
                    <a:pt x="2194" y="58405"/>
                  </a:lnTo>
                  <a:lnTo>
                    <a:pt x="1317" y="60731"/>
                  </a:lnTo>
                  <a:lnTo>
                    <a:pt x="88" y="65031"/>
                  </a:lnTo>
                  <a:lnTo>
                    <a:pt x="88" y="65075"/>
                  </a:lnTo>
                  <a:lnTo>
                    <a:pt x="0" y="66874"/>
                  </a:lnTo>
                  <a:lnTo>
                    <a:pt x="132" y="68937"/>
                  </a:lnTo>
                  <a:lnTo>
                    <a:pt x="44" y="70472"/>
                  </a:lnTo>
                  <a:lnTo>
                    <a:pt x="88" y="71569"/>
                  </a:lnTo>
                  <a:lnTo>
                    <a:pt x="132" y="71613"/>
                  </a:lnTo>
                  <a:lnTo>
                    <a:pt x="395" y="72184"/>
                  </a:lnTo>
                  <a:lnTo>
                    <a:pt x="395" y="72228"/>
                  </a:lnTo>
                  <a:lnTo>
                    <a:pt x="2633" y="74773"/>
                  </a:lnTo>
                  <a:lnTo>
                    <a:pt x="5485" y="77581"/>
                  </a:lnTo>
                  <a:lnTo>
                    <a:pt x="7153" y="79161"/>
                  </a:lnTo>
                  <a:lnTo>
                    <a:pt x="7284" y="79205"/>
                  </a:lnTo>
                  <a:lnTo>
                    <a:pt x="7328" y="79205"/>
                  </a:lnTo>
                  <a:lnTo>
                    <a:pt x="7416" y="79161"/>
                  </a:lnTo>
                  <a:lnTo>
                    <a:pt x="7460" y="79117"/>
                  </a:lnTo>
                  <a:lnTo>
                    <a:pt x="7460" y="79029"/>
                  </a:lnTo>
                  <a:lnTo>
                    <a:pt x="7416" y="78985"/>
                  </a:lnTo>
                  <a:lnTo>
                    <a:pt x="7416" y="78941"/>
                  </a:lnTo>
                  <a:lnTo>
                    <a:pt x="5705" y="77362"/>
                  </a:lnTo>
                  <a:lnTo>
                    <a:pt x="2852" y="74509"/>
                  </a:lnTo>
                  <a:lnTo>
                    <a:pt x="702" y="72008"/>
                  </a:lnTo>
                  <a:lnTo>
                    <a:pt x="439" y="71526"/>
                  </a:lnTo>
                  <a:lnTo>
                    <a:pt x="395" y="70472"/>
                  </a:lnTo>
                  <a:lnTo>
                    <a:pt x="483" y="68937"/>
                  </a:lnTo>
                  <a:lnTo>
                    <a:pt x="483" y="68893"/>
                  </a:lnTo>
                  <a:lnTo>
                    <a:pt x="351" y="66874"/>
                  </a:lnTo>
                  <a:lnTo>
                    <a:pt x="439" y="65119"/>
                  </a:lnTo>
                  <a:lnTo>
                    <a:pt x="1624" y="60863"/>
                  </a:lnTo>
                  <a:lnTo>
                    <a:pt x="2501" y="58537"/>
                  </a:lnTo>
                  <a:lnTo>
                    <a:pt x="2501" y="58493"/>
                  </a:lnTo>
                  <a:lnTo>
                    <a:pt x="2896" y="56387"/>
                  </a:lnTo>
                  <a:lnTo>
                    <a:pt x="3379" y="53359"/>
                  </a:lnTo>
                  <a:lnTo>
                    <a:pt x="3642" y="50770"/>
                  </a:lnTo>
                  <a:lnTo>
                    <a:pt x="4037" y="48006"/>
                  </a:lnTo>
                  <a:lnTo>
                    <a:pt x="4608" y="45768"/>
                  </a:lnTo>
                  <a:lnTo>
                    <a:pt x="5222" y="41073"/>
                  </a:lnTo>
                  <a:lnTo>
                    <a:pt x="5485" y="38659"/>
                  </a:lnTo>
                  <a:lnTo>
                    <a:pt x="5705" y="36202"/>
                  </a:lnTo>
                  <a:lnTo>
                    <a:pt x="5748" y="33657"/>
                  </a:lnTo>
                  <a:lnTo>
                    <a:pt x="5705" y="32735"/>
                  </a:lnTo>
                  <a:lnTo>
                    <a:pt x="5617" y="31902"/>
                  </a:lnTo>
                  <a:lnTo>
                    <a:pt x="5529" y="31068"/>
                  </a:lnTo>
                  <a:lnTo>
                    <a:pt x="5397" y="30234"/>
                  </a:lnTo>
                  <a:lnTo>
                    <a:pt x="5046" y="28611"/>
                  </a:lnTo>
                  <a:lnTo>
                    <a:pt x="4651" y="27031"/>
                  </a:lnTo>
                  <a:lnTo>
                    <a:pt x="4169" y="25056"/>
                  </a:lnTo>
                  <a:lnTo>
                    <a:pt x="3949" y="24091"/>
                  </a:lnTo>
                  <a:lnTo>
                    <a:pt x="3774" y="23126"/>
                  </a:lnTo>
                  <a:lnTo>
                    <a:pt x="3642" y="22160"/>
                  </a:lnTo>
                  <a:lnTo>
                    <a:pt x="3598" y="21151"/>
                  </a:lnTo>
                  <a:lnTo>
                    <a:pt x="3598" y="20098"/>
                  </a:lnTo>
                  <a:lnTo>
                    <a:pt x="3730" y="19045"/>
                  </a:lnTo>
                  <a:lnTo>
                    <a:pt x="3730" y="18957"/>
                  </a:lnTo>
                  <a:lnTo>
                    <a:pt x="3554" y="18386"/>
                  </a:lnTo>
                  <a:lnTo>
                    <a:pt x="3511" y="18299"/>
                  </a:lnTo>
                  <a:lnTo>
                    <a:pt x="3159" y="17948"/>
                  </a:lnTo>
                  <a:lnTo>
                    <a:pt x="3905" y="17816"/>
                  </a:lnTo>
                  <a:lnTo>
                    <a:pt x="6143" y="17289"/>
                  </a:lnTo>
                  <a:lnTo>
                    <a:pt x="6187" y="17246"/>
                  </a:lnTo>
                  <a:lnTo>
                    <a:pt x="8469" y="16105"/>
                  </a:lnTo>
                  <a:lnTo>
                    <a:pt x="10488" y="14832"/>
                  </a:lnTo>
                  <a:lnTo>
                    <a:pt x="13340" y="13779"/>
                  </a:lnTo>
                  <a:lnTo>
                    <a:pt x="13384" y="13779"/>
                  </a:lnTo>
                  <a:lnTo>
                    <a:pt x="15665" y="12419"/>
                  </a:lnTo>
                  <a:lnTo>
                    <a:pt x="18869" y="11190"/>
                  </a:lnTo>
                  <a:lnTo>
                    <a:pt x="21370" y="10137"/>
                  </a:lnTo>
                  <a:lnTo>
                    <a:pt x="21414" y="10137"/>
                  </a:lnTo>
                  <a:lnTo>
                    <a:pt x="23213" y="8908"/>
                  </a:lnTo>
                  <a:lnTo>
                    <a:pt x="26679" y="6319"/>
                  </a:lnTo>
                  <a:lnTo>
                    <a:pt x="29005" y="4433"/>
                  </a:lnTo>
                  <a:lnTo>
                    <a:pt x="31462" y="2458"/>
                  </a:lnTo>
                  <a:lnTo>
                    <a:pt x="33964" y="308"/>
                  </a:lnTo>
                  <a:lnTo>
                    <a:pt x="34008" y="264"/>
                  </a:lnTo>
                  <a:lnTo>
                    <a:pt x="34051" y="176"/>
                  </a:lnTo>
                  <a:lnTo>
                    <a:pt x="34008" y="132"/>
                  </a:lnTo>
                  <a:lnTo>
                    <a:pt x="34008" y="45"/>
                  </a:lnTo>
                  <a:lnTo>
                    <a:pt x="33920"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1" name="Google Shape;7311;p166"/>
            <p:cNvSpPr/>
            <p:nvPr/>
          </p:nvSpPr>
          <p:spPr>
            <a:xfrm>
              <a:off x="4962950" y="3026975"/>
              <a:ext cx="852400" cy="2017425"/>
            </a:xfrm>
            <a:custGeom>
              <a:rect b="b" l="l" r="r" t="t"/>
              <a:pathLst>
                <a:path extrusionOk="0" h="80697" w="34096">
                  <a:moveTo>
                    <a:pt x="33876" y="1"/>
                  </a:moveTo>
                  <a:lnTo>
                    <a:pt x="33832" y="44"/>
                  </a:lnTo>
                  <a:lnTo>
                    <a:pt x="30848" y="2589"/>
                  </a:lnTo>
                  <a:lnTo>
                    <a:pt x="28391" y="4564"/>
                  </a:lnTo>
                  <a:lnTo>
                    <a:pt x="26022" y="6407"/>
                  </a:lnTo>
                  <a:lnTo>
                    <a:pt x="23959" y="7943"/>
                  </a:lnTo>
                  <a:lnTo>
                    <a:pt x="22028" y="9259"/>
                  </a:lnTo>
                  <a:lnTo>
                    <a:pt x="19834" y="10225"/>
                  </a:lnTo>
                  <a:lnTo>
                    <a:pt x="17114" y="11409"/>
                  </a:lnTo>
                  <a:lnTo>
                    <a:pt x="17070" y="11409"/>
                  </a:lnTo>
                  <a:lnTo>
                    <a:pt x="15095" y="12726"/>
                  </a:lnTo>
                  <a:lnTo>
                    <a:pt x="13998" y="13472"/>
                  </a:lnTo>
                  <a:lnTo>
                    <a:pt x="13121" y="13691"/>
                  </a:lnTo>
                  <a:lnTo>
                    <a:pt x="13077" y="13691"/>
                  </a:lnTo>
                  <a:lnTo>
                    <a:pt x="12287" y="14086"/>
                  </a:lnTo>
                  <a:lnTo>
                    <a:pt x="9084" y="15973"/>
                  </a:lnTo>
                  <a:lnTo>
                    <a:pt x="7065" y="17026"/>
                  </a:lnTo>
                  <a:lnTo>
                    <a:pt x="4081" y="17728"/>
                  </a:lnTo>
                  <a:lnTo>
                    <a:pt x="3994" y="17728"/>
                  </a:lnTo>
                  <a:lnTo>
                    <a:pt x="2458" y="18781"/>
                  </a:lnTo>
                  <a:lnTo>
                    <a:pt x="2370" y="18825"/>
                  </a:lnTo>
                  <a:lnTo>
                    <a:pt x="2019" y="19483"/>
                  </a:lnTo>
                  <a:lnTo>
                    <a:pt x="1975" y="19571"/>
                  </a:lnTo>
                  <a:lnTo>
                    <a:pt x="2194" y="21458"/>
                  </a:lnTo>
                  <a:lnTo>
                    <a:pt x="2194" y="21502"/>
                  </a:lnTo>
                  <a:lnTo>
                    <a:pt x="3291" y="25451"/>
                  </a:lnTo>
                  <a:lnTo>
                    <a:pt x="4169" y="28523"/>
                  </a:lnTo>
                  <a:lnTo>
                    <a:pt x="4871" y="31814"/>
                  </a:lnTo>
                  <a:lnTo>
                    <a:pt x="5134" y="35061"/>
                  </a:lnTo>
                  <a:lnTo>
                    <a:pt x="5091" y="38001"/>
                  </a:lnTo>
                  <a:lnTo>
                    <a:pt x="4871" y="40634"/>
                  </a:lnTo>
                  <a:lnTo>
                    <a:pt x="4652" y="42784"/>
                  </a:lnTo>
                  <a:lnTo>
                    <a:pt x="4301" y="45636"/>
                  </a:lnTo>
                  <a:lnTo>
                    <a:pt x="3599" y="49322"/>
                  </a:lnTo>
                  <a:lnTo>
                    <a:pt x="3291" y="52174"/>
                  </a:lnTo>
                  <a:lnTo>
                    <a:pt x="2809" y="55202"/>
                  </a:lnTo>
                  <a:lnTo>
                    <a:pt x="2414" y="57835"/>
                  </a:lnTo>
                  <a:lnTo>
                    <a:pt x="2063" y="59897"/>
                  </a:lnTo>
                  <a:lnTo>
                    <a:pt x="1317" y="61828"/>
                  </a:lnTo>
                  <a:lnTo>
                    <a:pt x="1273" y="61872"/>
                  </a:lnTo>
                  <a:lnTo>
                    <a:pt x="571" y="64548"/>
                  </a:lnTo>
                  <a:lnTo>
                    <a:pt x="527" y="64548"/>
                  </a:lnTo>
                  <a:lnTo>
                    <a:pt x="264" y="66435"/>
                  </a:lnTo>
                  <a:lnTo>
                    <a:pt x="264" y="66479"/>
                  </a:lnTo>
                  <a:lnTo>
                    <a:pt x="351" y="69288"/>
                  </a:lnTo>
                  <a:lnTo>
                    <a:pt x="44" y="73193"/>
                  </a:lnTo>
                  <a:lnTo>
                    <a:pt x="0" y="73851"/>
                  </a:lnTo>
                  <a:lnTo>
                    <a:pt x="0" y="73895"/>
                  </a:lnTo>
                  <a:lnTo>
                    <a:pt x="44" y="73983"/>
                  </a:lnTo>
                  <a:lnTo>
                    <a:pt x="4564" y="78195"/>
                  </a:lnTo>
                  <a:lnTo>
                    <a:pt x="7328" y="80653"/>
                  </a:lnTo>
                  <a:lnTo>
                    <a:pt x="7416" y="80696"/>
                  </a:lnTo>
                  <a:lnTo>
                    <a:pt x="7504" y="80653"/>
                  </a:lnTo>
                  <a:lnTo>
                    <a:pt x="7548" y="80609"/>
                  </a:lnTo>
                  <a:lnTo>
                    <a:pt x="7592" y="80565"/>
                  </a:lnTo>
                  <a:lnTo>
                    <a:pt x="7592" y="80477"/>
                  </a:lnTo>
                  <a:lnTo>
                    <a:pt x="7592" y="80433"/>
                  </a:lnTo>
                  <a:lnTo>
                    <a:pt x="7548" y="80389"/>
                  </a:lnTo>
                  <a:lnTo>
                    <a:pt x="4827" y="77932"/>
                  </a:lnTo>
                  <a:lnTo>
                    <a:pt x="351" y="73763"/>
                  </a:lnTo>
                  <a:lnTo>
                    <a:pt x="703" y="69288"/>
                  </a:lnTo>
                  <a:lnTo>
                    <a:pt x="615" y="66479"/>
                  </a:lnTo>
                  <a:lnTo>
                    <a:pt x="878" y="64636"/>
                  </a:lnTo>
                  <a:lnTo>
                    <a:pt x="1624" y="61960"/>
                  </a:lnTo>
                  <a:lnTo>
                    <a:pt x="2414" y="60029"/>
                  </a:lnTo>
                  <a:lnTo>
                    <a:pt x="2414" y="59985"/>
                  </a:lnTo>
                  <a:lnTo>
                    <a:pt x="2765" y="57923"/>
                  </a:lnTo>
                  <a:lnTo>
                    <a:pt x="3160" y="55246"/>
                  </a:lnTo>
                  <a:lnTo>
                    <a:pt x="3643" y="52218"/>
                  </a:lnTo>
                  <a:lnTo>
                    <a:pt x="3950" y="49366"/>
                  </a:lnTo>
                  <a:lnTo>
                    <a:pt x="4652" y="45724"/>
                  </a:lnTo>
                  <a:lnTo>
                    <a:pt x="5003" y="42828"/>
                  </a:lnTo>
                  <a:lnTo>
                    <a:pt x="5222" y="40634"/>
                  </a:lnTo>
                  <a:lnTo>
                    <a:pt x="5442" y="38045"/>
                  </a:lnTo>
                  <a:lnTo>
                    <a:pt x="5486" y="35017"/>
                  </a:lnTo>
                  <a:lnTo>
                    <a:pt x="5222" y="31770"/>
                  </a:lnTo>
                  <a:lnTo>
                    <a:pt x="5178" y="31770"/>
                  </a:lnTo>
                  <a:lnTo>
                    <a:pt x="4520" y="28435"/>
                  </a:lnTo>
                  <a:lnTo>
                    <a:pt x="3643" y="25363"/>
                  </a:lnTo>
                  <a:lnTo>
                    <a:pt x="2546" y="21414"/>
                  </a:lnTo>
                  <a:lnTo>
                    <a:pt x="2326" y="19571"/>
                  </a:lnTo>
                  <a:lnTo>
                    <a:pt x="2677" y="19045"/>
                  </a:lnTo>
                  <a:lnTo>
                    <a:pt x="4169" y="18079"/>
                  </a:lnTo>
                  <a:lnTo>
                    <a:pt x="7197" y="17377"/>
                  </a:lnTo>
                  <a:lnTo>
                    <a:pt x="7241" y="17333"/>
                  </a:lnTo>
                  <a:lnTo>
                    <a:pt x="9259" y="16280"/>
                  </a:lnTo>
                  <a:lnTo>
                    <a:pt x="12419" y="14393"/>
                  </a:lnTo>
                  <a:lnTo>
                    <a:pt x="13208" y="14042"/>
                  </a:lnTo>
                  <a:lnTo>
                    <a:pt x="14086" y="13823"/>
                  </a:lnTo>
                  <a:lnTo>
                    <a:pt x="14174" y="13779"/>
                  </a:lnTo>
                  <a:lnTo>
                    <a:pt x="15315" y="13033"/>
                  </a:lnTo>
                  <a:lnTo>
                    <a:pt x="17245" y="11717"/>
                  </a:lnTo>
                  <a:lnTo>
                    <a:pt x="19966" y="10576"/>
                  </a:lnTo>
                  <a:lnTo>
                    <a:pt x="22160" y="9566"/>
                  </a:lnTo>
                  <a:lnTo>
                    <a:pt x="22204" y="9566"/>
                  </a:lnTo>
                  <a:lnTo>
                    <a:pt x="24179" y="8206"/>
                  </a:lnTo>
                  <a:lnTo>
                    <a:pt x="26197" y="6714"/>
                  </a:lnTo>
                  <a:lnTo>
                    <a:pt x="28611" y="4871"/>
                  </a:lnTo>
                  <a:lnTo>
                    <a:pt x="31068" y="2853"/>
                  </a:lnTo>
                  <a:lnTo>
                    <a:pt x="34052" y="308"/>
                  </a:lnTo>
                  <a:lnTo>
                    <a:pt x="34096" y="264"/>
                  </a:lnTo>
                  <a:lnTo>
                    <a:pt x="34096" y="220"/>
                  </a:lnTo>
                  <a:lnTo>
                    <a:pt x="34096" y="132"/>
                  </a:lnTo>
                  <a:lnTo>
                    <a:pt x="34052" y="88"/>
                  </a:lnTo>
                  <a:lnTo>
                    <a:pt x="34008" y="44"/>
                  </a:lnTo>
                  <a:lnTo>
                    <a:pt x="33964"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2" name="Google Shape;7312;p166"/>
            <p:cNvSpPr/>
            <p:nvPr/>
          </p:nvSpPr>
          <p:spPr>
            <a:xfrm>
              <a:off x="4932225" y="2976525"/>
              <a:ext cx="827175" cy="2027275"/>
            </a:xfrm>
            <a:custGeom>
              <a:rect b="b" l="l" r="r" t="t"/>
              <a:pathLst>
                <a:path extrusionOk="0" h="81091" w="33087">
                  <a:moveTo>
                    <a:pt x="32823" y="0"/>
                  </a:moveTo>
                  <a:lnTo>
                    <a:pt x="32780" y="44"/>
                  </a:lnTo>
                  <a:lnTo>
                    <a:pt x="32736" y="132"/>
                  </a:lnTo>
                  <a:lnTo>
                    <a:pt x="31990" y="2413"/>
                  </a:lnTo>
                  <a:lnTo>
                    <a:pt x="31463" y="3072"/>
                  </a:lnTo>
                  <a:lnTo>
                    <a:pt x="29664" y="4607"/>
                  </a:lnTo>
                  <a:lnTo>
                    <a:pt x="27251" y="6494"/>
                  </a:lnTo>
                  <a:lnTo>
                    <a:pt x="24881" y="8206"/>
                  </a:lnTo>
                  <a:lnTo>
                    <a:pt x="22775" y="9698"/>
                  </a:lnTo>
                  <a:lnTo>
                    <a:pt x="18694" y="11672"/>
                  </a:lnTo>
                  <a:lnTo>
                    <a:pt x="16500" y="13252"/>
                  </a:lnTo>
                  <a:lnTo>
                    <a:pt x="15183" y="14305"/>
                  </a:lnTo>
                  <a:lnTo>
                    <a:pt x="13867" y="14700"/>
                  </a:lnTo>
                  <a:lnTo>
                    <a:pt x="13823" y="14700"/>
                  </a:lnTo>
                  <a:lnTo>
                    <a:pt x="11717" y="15841"/>
                  </a:lnTo>
                  <a:lnTo>
                    <a:pt x="11717" y="15885"/>
                  </a:lnTo>
                  <a:lnTo>
                    <a:pt x="9874" y="17157"/>
                  </a:lnTo>
                  <a:lnTo>
                    <a:pt x="8075" y="18079"/>
                  </a:lnTo>
                  <a:lnTo>
                    <a:pt x="5617" y="18693"/>
                  </a:lnTo>
                  <a:lnTo>
                    <a:pt x="5574" y="18693"/>
                  </a:lnTo>
                  <a:lnTo>
                    <a:pt x="3643" y="19746"/>
                  </a:lnTo>
                  <a:lnTo>
                    <a:pt x="2107" y="20668"/>
                  </a:lnTo>
                  <a:lnTo>
                    <a:pt x="2107" y="20712"/>
                  </a:lnTo>
                  <a:lnTo>
                    <a:pt x="1493" y="21238"/>
                  </a:lnTo>
                  <a:lnTo>
                    <a:pt x="1449" y="21326"/>
                  </a:lnTo>
                  <a:lnTo>
                    <a:pt x="1273" y="21896"/>
                  </a:lnTo>
                  <a:lnTo>
                    <a:pt x="1273" y="22028"/>
                  </a:lnTo>
                  <a:lnTo>
                    <a:pt x="3116" y="27337"/>
                  </a:lnTo>
                  <a:lnTo>
                    <a:pt x="3994" y="30453"/>
                  </a:lnTo>
                  <a:lnTo>
                    <a:pt x="4257" y="31506"/>
                  </a:lnTo>
                  <a:lnTo>
                    <a:pt x="4433" y="32515"/>
                  </a:lnTo>
                  <a:lnTo>
                    <a:pt x="4608" y="33525"/>
                  </a:lnTo>
                  <a:lnTo>
                    <a:pt x="4740" y="34534"/>
                  </a:lnTo>
                  <a:lnTo>
                    <a:pt x="4828" y="35543"/>
                  </a:lnTo>
                  <a:lnTo>
                    <a:pt x="4872" y="36552"/>
                  </a:lnTo>
                  <a:lnTo>
                    <a:pt x="4915" y="37562"/>
                  </a:lnTo>
                  <a:lnTo>
                    <a:pt x="4915" y="38571"/>
                  </a:lnTo>
                  <a:lnTo>
                    <a:pt x="4872" y="40633"/>
                  </a:lnTo>
                  <a:lnTo>
                    <a:pt x="4696" y="42652"/>
                  </a:lnTo>
                  <a:lnTo>
                    <a:pt x="4520" y="44714"/>
                  </a:lnTo>
                  <a:lnTo>
                    <a:pt x="4301" y="46776"/>
                  </a:lnTo>
                  <a:lnTo>
                    <a:pt x="4257" y="47566"/>
                  </a:lnTo>
                  <a:lnTo>
                    <a:pt x="3687" y="50857"/>
                  </a:lnTo>
                  <a:lnTo>
                    <a:pt x="3248" y="53753"/>
                  </a:lnTo>
                  <a:lnTo>
                    <a:pt x="2809" y="57044"/>
                  </a:lnTo>
                  <a:lnTo>
                    <a:pt x="2283" y="60467"/>
                  </a:lnTo>
                  <a:lnTo>
                    <a:pt x="1800" y="62573"/>
                  </a:lnTo>
                  <a:lnTo>
                    <a:pt x="1098" y="64943"/>
                  </a:lnTo>
                  <a:lnTo>
                    <a:pt x="440" y="67620"/>
                  </a:lnTo>
                  <a:lnTo>
                    <a:pt x="440" y="67663"/>
                  </a:lnTo>
                  <a:lnTo>
                    <a:pt x="396" y="69199"/>
                  </a:lnTo>
                  <a:lnTo>
                    <a:pt x="89" y="73280"/>
                  </a:lnTo>
                  <a:lnTo>
                    <a:pt x="1" y="75299"/>
                  </a:lnTo>
                  <a:lnTo>
                    <a:pt x="1" y="75343"/>
                  </a:lnTo>
                  <a:lnTo>
                    <a:pt x="396" y="76922"/>
                  </a:lnTo>
                  <a:lnTo>
                    <a:pt x="440" y="77010"/>
                  </a:lnTo>
                  <a:lnTo>
                    <a:pt x="5223" y="81047"/>
                  </a:lnTo>
                  <a:lnTo>
                    <a:pt x="5310" y="81091"/>
                  </a:lnTo>
                  <a:lnTo>
                    <a:pt x="5398" y="81091"/>
                  </a:lnTo>
                  <a:lnTo>
                    <a:pt x="5442" y="81047"/>
                  </a:lnTo>
                  <a:lnTo>
                    <a:pt x="5486" y="81003"/>
                  </a:lnTo>
                  <a:lnTo>
                    <a:pt x="5486" y="80915"/>
                  </a:lnTo>
                  <a:lnTo>
                    <a:pt x="5486" y="80871"/>
                  </a:lnTo>
                  <a:lnTo>
                    <a:pt x="5442" y="80784"/>
                  </a:lnTo>
                  <a:lnTo>
                    <a:pt x="703" y="76791"/>
                  </a:lnTo>
                  <a:lnTo>
                    <a:pt x="352" y="75255"/>
                  </a:lnTo>
                  <a:lnTo>
                    <a:pt x="440" y="73280"/>
                  </a:lnTo>
                  <a:lnTo>
                    <a:pt x="747" y="69243"/>
                  </a:lnTo>
                  <a:lnTo>
                    <a:pt x="791" y="67707"/>
                  </a:lnTo>
                  <a:lnTo>
                    <a:pt x="1405" y="65031"/>
                  </a:lnTo>
                  <a:lnTo>
                    <a:pt x="2151" y="62661"/>
                  </a:lnTo>
                  <a:lnTo>
                    <a:pt x="2634" y="60555"/>
                  </a:lnTo>
                  <a:lnTo>
                    <a:pt x="3160" y="57088"/>
                  </a:lnTo>
                  <a:lnTo>
                    <a:pt x="3599" y="53797"/>
                  </a:lnTo>
                  <a:lnTo>
                    <a:pt x="4038" y="50901"/>
                  </a:lnTo>
                  <a:lnTo>
                    <a:pt x="4564" y="47610"/>
                  </a:lnTo>
                  <a:lnTo>
                    <a:pt x="4652" y="46820"/>
                  </a:lnTo>
                  <a:lnTo>
                    <a:pt x="4872" y="44758"/>
                  </a:lnTo>
                  <a:lnTo>
                    <a:pt x="5047" y="42652"/>
                  </a:lnTo>
                  <a:lnTo>
                    <a:pt x="5223" y="40633"/>
                  </a:lnTo>
                  <a:lnTo>
                    <a:pt x="5266" y="38571"/>
                  </a:lnTo>
                  <a:lnTo>
                    <a:pt x="5266" y="37562"/>
                  </a:lnTo>
                  <a:lnTo>
                    <a:pt x="5223" y="36508"/>
                  </a:lnTo>
                  <a:lnTo>
                    <a:pt x="5179" y="35499"/>
                  </a:lnTo>
                  <a:lnTo>
                    <a:pt x="5091" y="34490"/>
                  </a:lnTo>
                  <a:lnTo>
                    <a:pt x="4959" y="33481"/>
                  </a:lnTo>
                  <a:lnTo>
                    <a:pt x="4784" y="32428"/>
                  </a:lnTo>
                  <a:lnTo>
                    <a:pt x="4564" y="31418"/>
                  </a:lnTo>
                  <a:lnTo>
                    <a:pt x="4301" y="30365"/>
                  </a:lnTo>
                  <a:lnTo>
                    <a:pt x="3423" y="27206"/>
                  </a:lnTo>
                  <a:lnTo>
                    <a:pt x="1624" y="21940"/>
                  </a:lnTo>
                  <a:lnTo>
                    <a:pt x="1756" y="21457"/>
                  </a:lnTo>
                  <a:lnTo>
                    <a:pt x="2326" y="20975"/>
                  </a:lnTo>
                  <a:lnTo>
                    <a:pt x="3818" y="20053"/>
                  </a:lnTo>
                  <a:lnTo>
                    <a:pt x="5705" y="19044"/>
                  </a:lnTo>
                  <a:lnTo>
                    <a:pt x="8206" y="18386"/>
                  </a:lnTo>
                  <a:lnTo>
                    <a:pt x="10049" y="17464"/>
                  </a:lnTo>
                  <a:lnTo>
                    <a:pt x="11892" y="16148"/>
                  </a:lnTo>
                  <a:lnTo>
                    <a:pt x="13955" y="15051"/>
                  </a:lnTo>
                  <a:lnTo>
                    <a:pt x="15315" y="14612"/>
                  </a:lnTo>
                  <a:lnTo>
                    <a:pt x="15403" y="14568"/>
                  </a:lnTo>
                  <a:lnTo>
                    <a:pt x="16719" y="13559"/>
                  </a:lnTo>
                  <a:lnTo>
                    <a:pt x="18869" y="11979"/>
                  </a:lnTo>
                  <a:lnTo>
                    <a:pt x="22906" y="10005"/>
                  </a:lnTo>
                  <a:lnTo>
                    <a:pt x="22950" y="10005"/>
                  </a:lnTo>
                  <a:lnTo>
                    <a:pt x="25100" y="8469"/>
                  </a:lnTo>
                  <a:lnTo>
                    <a:pt x="27470" y="6758"/>
                  </a:lnTo>
                  <a:lnTo>
                    <a:pt x="29883" y="4871"/>
                  </a:lnTo>
                  <a:lnTo>
                    <a:pt x="31726" y="3335"/>
                  </a:lnTo>
                  <a:lnTo>
                    <a:pt x="32297" y="2589"/>
                  </a:lnTo>
                  <a:lnTo>
                    <a:pt x="32297" y="2545"/>
                  </a:lnTo>
                  <a:lnTo>
                    <a:pt x="33043" y="219"/>
                  </a:lnTo>
                  <a:lnTo>
                    <a:pt x="33087" y="176"/>
                  </a:lnTo>
                  <a:lnTo>
                    <a:pt x="33043" y="88"/>
                  </a:lnTo>
                  <a:lnTo>
                    <a:pt x="32999" y="44"/>
                  </a:lnTo>
                  <a:lnTo>
                    <a:pt x="32955"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3" name="Google Shape;7313;p166"/>
            <p:cNvSpPr/>
            <p:nvPr/>
          </p:nvSpPr>
          <p:spPr>
            <a:xfrm>
              <a:off x="4899325" y="2920575"/>
              <a:ext cx="796450" cy="2115050"/>
            </a:xfrm>
            <a:custGeom>
              <a:rect b="b" l="l" r="r" t="t"/>
              <a:pathLst>
                <a:path extrusionOk="0" h="84602" w="31858">
                  <a:moveTo>
                    <a:pt x="31638" y="0"/>
                  </a:moveTo>
                  <a:lnTo>
                    <a:pt x="31594" y="44"/>
                  </a:lnTo>
                  <a:lnTo>
                    <a:pt x="31287" y="307"/>
                  </a:lnTo>
                  <a:lnTo>
                    <a:pt x="31243" y="395"/>
                  </a:lnTo>
                  <a:lnTo>
                    <a:pt x="30322" y="3730"/>
                  </a:lnTo>
                  <a:lnTo>
                    <a:pt x="29005" y="6275"/>
                  </a:lnTo>
                  <a:lnTo>
                    <a:pt x="25890" y="8688"/>
                  </a:lnTo>
                  <a:lnTo>
                    <a:pt x="23608" y="10356"/>
                  </a:lnTo>
                  <a:lnTo>
                    <a:pt x="20361" y="12155"/>
                  </a:lnTo>
                  <a:lnTo>
                    <a:pt x="17991" y="14042"/>
                  </a:lnTo>
                  <a:lnTo>
                    <a:pt x="16456" y="15270"/>
                  </a:lnTo>
                  <a:lnTo>
                    <a:pt x="14525" y="16016"/>
                  </a:lnTo>
                  <a:lnTo>
                    <a:pt x="14481" y="16016"/>
                  </a:lnTo>
                  <a:lnTo>
                    <a:pt x="10751" y="18518"/>
                  </a:lnTo>
                  <a:lnTo>
                    <a:pt x="8952" y="19439"/>
                  </a:lnTo>
                  <a:lnTo>
                    <a:pt x="6890" y="19966"/>
                  </a:lnTo>
                  <a:lnTo>
                    <a:pt x="6846" y="20010"/>
                  </a:lnTo>
                  <a:lnTo>
                    <a:pt x="3862" y="21721"/>
                  </a:lnTo>
                  <a:lnTo>
                    <a:pt x="1229" y="23213"/>
                  </a:lnTo>
                  <a:lnTo>
                    <a:pt x="834" y="23388"/>
                  </a:lnTo>
                  <a:lnTo>
                    <a:pt x="746" y="23432"/>
                  </a:lnTo>
                  <a:lnTo>
                    <a:pt x="702" y="23520"/>
                  </a:lnTo>
                  <a:lnTo>
                    <a:pt x="702" y="23564"/>
                  </a:lnTo>
                  <a:lnTo>
                    <a:pt x="746" y="23652"/>
                  </a:lnTo>
                  <a:lnTo>
                    <a:pt x="1624" y="24793"/>
                  </a:lnTo>
                  <a:lnTo>
                    <a:pt x="3379" y="30453"/>
                  </a:lnTo>
                  <a:lnTo>
                    <a:pt x="4125" y="33261"/>
                  </a:lnTo>
                  <a:lnTo>
                    <a:pt x="4652" y="36596"/>
                  </a:lnTo>
                  <a:lnTo>
                    <a:pt x="4783" y="40326"/>
                  </a:lnTo>
                  <a:lnTo>
                    <a:pt x="4696" y="43880"/>
                  </a:lnTo>
                  <a:lnTo>
                    <a:pt x="4608" y="45109"/>
                  </a:lnTo>
                  <a:lnTo>
                    <a:pt x="4520" y="46338"/>
                  </a:lnTo>
                  <a:lnTo>
                    <a:pt x="4301" y="48839"/>
                  </a:lnTo>
                  <a:lnTo>
                    <a:pt x="3994" y="51252"/>
                  </a:lnTo>
                  <a:lnTo>
                    <a:pt x="3686" y="53666"/>
                  </a:lnTo>
                  <a:lnTo>
                    <a:pt x="3291" y="56386"/>
                  </a:lnTo>
                  <a:lnTo>
                    <a:pt x="2984" y="59151"/>
                  </a:lnTo>
                  <a:lnTo>
                    <a:pt x="2589" y="61608"/>
                  </a:lnTo>
                  <a:lnTo>
                    <a:pt x="2282" y="63276"/>
                  </a:lnTo>
                  <a:lnTo>
                    <a:pt x="1668" y="65470"/>
                  </a:lnTo>
                  <a:lnTo>
                    <a:pt x="1097" y="67576"/>
                  </a:lnTo>
                  <a:lnTo>
                    <a:pt x="702" y="69550"/>
                  </a:lnTo>
                  <a:lnTo>
                    <a:pt x="351" y="71393"/>
                  </a:lnTo>
                  <a:lnTo>
                    <a:pt x="132" y="73105"/>
                  </a:lnTo>
                  <a:lnTo>
                    <a:pt x="44" y="74684"/>
                  </a:lnTo>
                  <a:lnTo>
                    <a:pt x="0" y="75430"/>
                  </a:lnTo>
                  <a:lnTo>
                    <a:pt x="44" y="76132"/>
                  </a:lnTo>
                  <a:lnTo>
                    <a:pt x="88" y="76791"/>
                  </a:lnTo>
                  <a:lnTo>
                    <a:pt x="132" y="77449"/>
                  </a:lnTo>
                  <a:lnTo>
                    <a:pt x="790" y="79643"/>
                  </a:lnTo>
                  <a:lnTo>
                    <a:pt x="834" y="79687"/>
                  </a:lnTo>
                  <a:lnTo>
                    <a:pt x="1361" y="80652"/>
                  </a:lnTo>
                  <a:lnTo>
                    <a:pt x="1405" y="80696"/>
                  </a:lnTo>
                  <a:lnTo>
                    <a:pt x="6363" y="84558"/>
                  </a:lnTo>
                  <a:lnTo>
                    <a:pt x="6495" y="84601"/>
                  </a:lnTo>
                  <a:lnTo>
                    <a:pt x="6539" y="84558"/>
                  </a:lnTo>
                  <a:lnTo>
                    <a:pt x="6626" y="84514"/>
                  </a:lnTo>
                  <a:lnTo>
                    <a:pt x="6626" y="84470"/>
                  </a:lnTo>
                  <a:lnTo>
                    <a:pt x="6626" y="84382"/>
                  </a:lnTo>
                  <a:lnTo>
                    <a:pt x="6626" y="84338"/>
                  </a:lnTo>
                  <a:lnTo>
                    <a:pt x="6582" y="84294"/>
                  </a:lnTo>
                  <a:lnTo>
                    <a:pt x="1668" y="80433"/>
                  </a:lnTo>
                  <a:lnTo>
                    <a:pt x="1141" y="79555"/>
                  </a:lnTo>
                  <a:lnTo>
                    <a:pt x="483" y="77361"/>
                  </a:lnTo>
                  <a:lnTo>
                    <a:pt x="395" y="76747"/>
                  </a:lnTo>
                  <a:lnTo>
                    <a:pt x="395" y="76089"/>
                  </a:lnTo>
                  <a:lnTo>
                    <a:pt x="351" y="75387"/>
                  </a:lnTo>
                  <a:lnTo>
                    <a:pt x="395" y="74641"/>
                  </a:lnTo>
                  <a:lnTo>
                    <a:pt x="483" y="73105"/>
                  </a:lnTo>
                  <a:lnTo>
                    <a:pt x="702" y="71393"/>
                  </a:lnTo>
                  <a:lnTo>
                    <a:pt x="1054" y="69594"/>
                  </a:lnTo>
                  <a:lnTo>
                    <a:pt x="1448" y="67620"/>
                  </a:lnTo>
                  <a:lnTo>
                    <a:pt x="2019" y="65557"/>
                  </a:lnTo>
                  <a:lnTo>
                    <a:pt x="2633" y="63363"/>
                  </a:lnTo>
                  <a:lnTo>
                    <a:pt x="2633" y="63319"/>
                  </a:lnTo>
                  <a:lnTo>
                    <a:pt x="2940" y="61696"/>
                  </a:lnTo>
                  <a:lnTo>
                    <a:pt x="3335" y="59195"/>
                  </a:lnTo>
                  <a:lnTo>
                    <a:pt x="3642" y="56430"/>
                  </a:lnTo>
                  <a:lnTo>
                    <a:pt x="3994" y="53710"/>
                  </a:lnTo>
                  <a:lnTo>
                    <a:pt x="4345" y="51296"/>
                  </a:lnTo>
                  <a:lnTo>
                    <a:pt x="4652" y="48839"/>
                  </a:lnTo>
                  <a:lnTo>
                    <a:pt x="4871" y="46382"/>
                  </a:lnTo>
                  <a:lnTo>
                    <a:pt x="4959" y="45153"/>
                  </a:lnTo>
                  <a:lnTo>
                    <a:pt x="5047" y="43880"/>
                  </a:lnTo>
                  <a:lnTo>
                    <a:pt x="5134" y="40326"/>
                  </a:lnTo>
                  <a:lnTo>
                    <a:pt x="5003" y="36596"/>
                  </a:lnTo>
                  <a:lnTo>
                    <a:pt x="5003" y="36552"/>
                  </a:lnTo>
                  <a:lnTo>
                    <a:pt x="4476" y="33174"/>
                  </a:lnTo>
                  <a:lnTo>
                    <a:pt x="3686" y="30321"/>
                  </a:lnTo>
                  <a:lnTo>
                    <a:pt x="2589" y="26767"/>
                  </a:lnTo>
                  <a:lnTo>
                    <a:pt x="1931" y="24661"/>
                  </a:lnTo>
                  <a:lnTo>
                    <a:pt x="1931" y="24617"/>
                  </a:lnTo>
                  <a:lnTo>
                    <a:pt x="1185" y="23608"/>
                  </a:lnTo>
                  <a:lnTo>
                    <a:pt x="1361" y="23520"/>
                  </a:lnTo>
                  <a:lnTo>
                    <a:pt x="1405" y="23520"/>
                  </a:lnTo>
                  <a:lnTo>
                    <a:pt x="4037" y="22028"/>
                  </a:lnTo>
                  <a:lnTo>
                    <a:pt x="6977" y="20317"/>
                  </a:lnTo>
                  <a:lnTo>
                    <a:pt x="9040" y="19790"/>
                  </a:lnTo>
                  <a:lnTo>
                    <a:pt x="9084" y="19790"/>
                  </a:lnTo>
                  <a:lnTo>
                    <a:pt x="10927" y="18825"/>
                  </a:lnTo>
                  <a:lnTo>
                    <a:pt x="14656" y="16324"/>
                  </a:lnTo>
                  <a:lnTo>
                    <a:pt x="16631" y="15622"/>
                  </a:lnTo>
                  <a:lnTo>
                    <a:pt x="16675" y="15578"/>
                  </a:lnTo>
                  <a:lnTo>
                    <a:pt x="18211" y="14305"/>
                  </a:lnTo>
                  <a:lnTo>
                    <a:pt x="20536" y="12462"/>
                  </a:lnTo>
                  <a:lnTo>
                    <a:pt x="23784" y="10663"/>
                  </a:lnTo>
                  <a:lnTo>
                    <a:pt x="23784" y="10619"/>
                  </a:lnTo>
                  <a:lnTo>
                    <a:pt x="26109" y="8952"/>
                  </a:lnTo>
                  <a:lnTo>
                    <a:pt x="29225" y="6494"/>
                  </a:lnTo>
                  <a:lnTo>
                    <a:pt x="29269" y="6451"/>
                  </a:lnTo>
                  <a:lnTo>
                    <a:pt x="30673" y="3862"/>
                  </a:lnTo>
                  <a:lnTo>
                    <a:pt x="31550" y="527"/>
                  </a:lnTo>
                  <a:lnTo>
                    <a:pt x="31814" y="263"/>
                  </a:lnTo>
                  <a:lnTo>
                    <a:pt x="31858" y="220"/>
                  </a:lnTo>
                  <a:lnTo>
                    <a:pt x="31858" y="132"/>
                  </a:lnTo>
                  <a:lnTo>
                    <a:pt x="31858" y="88"/>
                  </a:lnTo>
                  <a:lnTo>
                    <a:pt x="31814" y="44"/>
                  </a:lnTo>
                  <a:lnTo>
                    <a:pt x="31770"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4" name="Google Shape;7314;p166"/>
            <p:cNvSpPr/>
            <p:nvPr/>
          </p:nvSpPr>
          <p:spPr>
            <a:xfrm>
              <a:off x="5289850" y="2869000"/>
              <a:ext cx="349975" cy="388375"/>
            </a:xfrm>
            <a:custGeom>
              <a:rect b="b" l="l" r="r" t="t"/>
              <a:pathLst>
                <a:path extrusionOk="0" h="15535" w="13999">
                  <a:moveTo>
                    <a:pt x="13779" y="1"/>
                  </a:moveTo>
                  <a:lnTo>
                    <a:pt x="13735" y="45"/>
                  </a:lnTo>
                  <a:lnTo>
                    <a:pt x="12902" y="527"/>
                  </a:lnTo>
                  <a:lnTo>
                    <a:pt x="9128" y="3116"/>
                  </a:lnTo>
                  <a:lnTo>
                    <a:pt x="7285" y="4169"/>
                  </a:lnTo>
                  <a:lnTo>
                    <a:pt x="5486" y="5310"/>
                  </a:lnTo>
                  <a:lnTo>
                    <a:pt x="5442" y="5398"/>
                  </a:lnTo>
                  <a:lnTo>
                    <a:pt x="5442" y="5442"/>
                  </a:lnTo>
                  <a:lnTo>
                    <a:pt x="4740" y="8908"/>
                  </a:lnTo>
                  <a:lnTo>
                    <a:pt x="4433" y="10927"/>
                  </a:lnTo>
                  <a:lnTo>
                    <a:pt x="4257" y="11629"/>
                  </a:lnTo>
                  <a:lnTo>
                    <a:pt x="2019" y="13823"/>
                  </a:lnTo>
                  <a:lnTo>
                    <a:pt x="659" y="15008"/>
                  </a:lnTo>
                  <a:lnTo>
                    <a:pt x="89" y="15227"/>
                  </a:lnTo>
                  <a:lnTo>
                    <a:pt x="45" y="15271"/>
                  </a:lnTo>
                  <a:lnTo>
                    <a:pt x="1" y="15315"/>
                  </a:lnTo>
                  <a:lnTo>
                    <a:pt x="1" y="15359"/>
                  </a:lnTo>
                  <a:lnTo>
                    <a:pt x="1" y="15447"/>
                  </a:lnTo>
                  <a:lnTo>
                    <a:pt x="45" y="15534"/>
                  </a:lnTo>
                  <a:lnTo>
                    <a:pt x="220" y="15534"/>
                  </a:lnTo>
                  <a:lnTo>
                    <a:pt x="835" y="15315"/>
                  </a:lnTo>
                  <a:lnTo>
                    <a:pt x="878" y="15271"/>
                  </a:lnTo>
                  <a:lnTo>
                    <a:pt x="2283" y="14086"/>
                  </a:lnTo>
                  <a:lnTo>
                    <a:pt x="4521" y="11848"/>
                  </a:lnTo>
                  <a:lnTo>
                    <a:pt x="4564" y="11761"/>
                  </a:lnTo>
                  <a:lnTo>
                    <a:pt x="4784" y="11015"/>
                  </a:lnTo>
                  <a:lnTo>
                    <a:pt x="5091" y="8952"/>
                  </a:lnTo>
                  <a:lnTo>
                    <a:pt x="5749" y="5574"/>
                  </a:lnTo>
                  <a:lnTo>
                    <a:pt x="7461" y="4477"/>
                  </a:lnTo>
                  <a:lnTo>
                    <a:pt x="9304" y="3423"/>
                  </a:lnTo>
                  <a:lnTo>
                    <a:pt x="13077" y="791"/>
                  </a:lnTo>
                  <a:lnTo>
                    <a:pt x="13911" y="352"/>
                  </a:lnTo>
                  <a:lnTo>
                    <a:pt x="13955" y="308"/>
                  </a:lnTo>
                  <a:lnTo>
                    <a:pt x="13999" y="220"/>
                  </a:lnTo>
                  <a:lnTo>
                    <a:pt x="13999" y="176"/>
                  </a:lnTo>
                  <a:lnTo>
                    <a:pt x="13955" y="89"/>
                  </a:lnTo>
                  <a:lnTo>
                    <a:pt x="13911" y="45"/>
                  </a:lnTo>
                  <a:lnTo>
                    <a:pt x="13867"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5" name="Google Shape;7315;p166"/>
            <p:cNvSpPr/>
            <p:nvPr/>
          </p:nvSpPr>
          <p:spPr>
            <a:xfrm>
              <a:off x="5206475" y="2843775"/>
              <a:ext cx="405925" cy="426750"/>
            </a:xfrm>
            <a:custGeom>
              <a:rect b="b" l="l" r="r" t="t"/>
              <a:pathLst>
                <a:path extrusionOk="0" h="17070" w="16237">
                  <a:moveTo>
                    <a:pt x="16017" y="0"/>
                  </a:moveTo>
                  <a:lnTo>
                    <a:pt x="15973" y="44"/>
                  </a:lnTo>
                  <a:lnTo>
                    <a:pt x="12858" y="2107"/>
                  </a:lnTo>
                  <a:lnTo>
                    <a:pt x="10532" y="3511"/>
                  </a:lnTo>
                  <a:lnTo>
                    <a:pt x="8514" y="4740"/>
                  </a:lnTo>
                  <a:lnTo>
                    <a:pt x="6495" y="6188"/>
                  </a:lnTo>
                  <a:lnTo>
                    <a:pt x="4389" y="7636"/>
                  </a:lnTo>
                  <a:lnTo>
                    <a:pt x="4345" y="7636"/>
                  </a:lnTo>
                  <a:lnTo>
                    <a:pt x="3862" y="8250"/>
                  </a:lnTo>
                  <a:lnTo>
                    <a:pt x="3819" y="8338"/>
                  </a:lnTo>
                  <a:lnTo>
                    <a:pt x="3467" y="11541"/>
                  </a:lnTo>
                  <a:lnTo>
                    <a:pt x="3292" y="13998"/>
                  </a:lnTo>
                  <a:lnTo>
                    <a:pt x="3204" y="14744"/>
                  </a:lnTo>
                  <a:lnTo>
                    <a:pt x="2985" y="15008"/>
                  </a:lnTo>
                  <a:lnTo>
                    <a:pt x="1273" y="15841"/>
                  </a:lnTo>
                  <a:lnTo>
                    <a:pt x="1273" y="15885"/>
                  </a:lnTo>
                  <a:lnTo>
                    <a:pt x="89" y="16763"/>
                  </a:lnTo>
                  <a:lnTo>
                    <a:pt x="45" y="16807"/>
                  </a:lnTo>
                  <a:lnTo>
                    <a:pt x="1" y="16851"/>
                  </a:lnTo>
                  <a:lnTo>
                    <a:pt x="1" y="16938"/>
                  </a:lnTo>
                  <a:lnTo>
                    <a:pt x="45" y="16982"/>
                  </a:lnTo>
                  <a:lnTo>
                    <a:pt x="89" y="17070"/>
                  </a:lnTo>
                  <a:lnTo>
                    <a:pt x="176" y="17070"/>
                  </a:lnTo>
                  <a:lnTo>
                    <a:pt x="308" y="17026"/>
                  </a:lnTo>
                  <a:lnTo>
                    <a:pt x="1449" y="16148"/>
                  </a:lnTo>
                  <a:lnTo>
                    <a:pt x="3160" y="15315"/>
                  </a:lnTo>
                  <a:lnTo>
                    <a:pt x="3248" y="15271"/>
                  </a:lnTo>
                  <a:lnTo>
                    <a:pt x="3511" y="14920"/>
                  </a:lnTo>
                  <a:lnTo>
                    <a:pt x="3511" y="14832"/>
                  </a:lnTo>
                  <a:lnTo>
                    <a:pt x="3643" y="14042"/>
                  </a:lnTo>
                  <a:lnTo>
                    <a:pt x="3643" y="13998"/>
                  </a:lnTo>
                  <a:lnTo>
                    <a:pt x="3819" y="11541"/>
                  </a:lnTo>
                  <a:lnTo>
                    <a:pt x="4126" y="8426"/>
                  </a:lnTo>
                  <a:lnTo>
                    <a:pt x="4608" y="7899"/>
                  </a:lnTo>
                  <a:lnTo>
                    <a:pt x="6715" y="6495"/>
                  </a:lnTo>
                  <a:lnTo>
                    <a:pt x="8689" y="5047"/>
                  </a:lnTo>
                  <a:lnTo>
                    <a:pt x="10708" y="3818"/>
                  </a:lnTo>
                  <a:lnTo>
                    <a:pt x="13033" y="2414"/>
                  </a:lnTo>
                  <a:lnTo>
                    <a:pt x="16149" y="352"/>
                  </a:lnTo>
                  <a:lnTo>
                    <a:pt x="16193" y="308"/>
                  </a:lnTo>
                  <a:lnTo>
                    <a:pt x="16237" y="220"/>
                  </a:lnTo>
                  <a:lnTo>
                    <a:pt x="16237" y="176"/>
                  </a:lnTo>
                  <a:lnTo>
                    <a:pt x="16193" y="88"/>
                  </a:lnTo>
                  <a:lnTo>
                    <a:pt x="16149" y="44"/>
                  </a:lnTo>
                  <a:lnTo>
                    <a:pt x="16105"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6" name="Google Shape;7316;p166"/>
            <p:cNvSpPr/>
            <p:nvPr/>
          </p:nvSpPr>
          <p:spPr>
            <a:xfrm>
              <a:off x="5101175" y="2819650"/>
              <a:ext cx="483800" cy="494775"/>
            </a:xfrm>
            <a:custGeom>
              <a:rect b="b" l="l" r="r" t="t"/>
              <a:pathLst>
                <a:path extrusionOk="0" h="19791" w="19352">
                  <a:moveTo>
                    <a:pt x="19088" y="0"/>
                  </a:moveTo>
                  <a:lnTo>
                    <a:pt x="15929" y="2063"/>
                  </a:lnTo>
                  <a:lnTo>
                    <a:pt x="14130" y="3203"/>
                  </a:lnTo>
                  <a:lnTo>
                    <a:pt x="11892" y="4520"/>
                  </a:lnTo>
                  <a:lnTo>
                    <a:pt x="9874" y="5880"/>
                  </a:lnTo>
                  <a:lnTo>
                    <a:pt x="7811" y="7065"/>
                  </a:lnTo>
                  <a:lnTo>
                    <a:pt x="5880" y="8206"/>
                  </a:lnTo>
                  <a:lnTo>
                    <a:pt x="3818" y="9566"/>
                  </a:lnTo>
                  <a:lnTo>
                    <a:pt x="3774" y="9610"/>
                  </a:lnTo>
                  <a:lnTo>
                    <a:pt x="3423" y="9961"/>
                  </a:lnTo>
                  <a:lnTo>
                    <a:pt x="3379" y="10005"/>
                  </a:lnTo>
                  <a:lnTo>
                    <a:pt x="3379" y="10093"/>
                  </a:lnTo>
                  <a:lnTo>
                    <a:pt x="3379" y="14525"/>
                  </a:lnTo>
                  <a:lnTo>
                    <a:pt x="3511" y="16411"/>
                  </a:lnTo>
                  <a:lnTo>
                    <a:pt x="3291" y="17113"/>
                  </a:lnTo>
                  <a:lnTo>
                    <a:pt x="746" y="19220"/>
                  </a:lnTo>
                  <a:lnTo>
                    <a:pt x="132" y="19483"/>
                  </a:lnTo>
                  <a:lnTo>
                    <a:pt x="44" y="19527"/>
                  </a:lnTo>
                  <a:lnTo>
                    <a:pt x="44" y="19571"/>
                  </a:lnTo>
                  <a:lnTo>
                    <a:pt x="0" y="19659"/>
                  </a:lnTo>
                  <a:lnTo>
                    <a:pt x="44" y="19702"/>
                  </a:lnTo>
                  <a:lnTo>
                    <a:pt x="88" y="19790"/>
                  </a:lnTo>
                  <a:lnTo>
                    <a:pt x="264" y="19790"/>
                  </a:lnTo>
                  <a:lnTo>
                    <a:pt x="878" y="19527"/>
                  </a:lnTo>
                  <a:lnTo>
                    <a:pt x="922" y="19483"/>
                  </a:lnTo>
                  <a:lnTo>
                    <a:pt x="3555" y="17377"/>
                  </a:lnTo>
                  <a:lnTo>
                    <a:pt x="3642" y="17289"/>
                  </a:lnTo>
                  <a:lnTo>
                    <a:pt x="3862" y="16455"/>
                  </a:lnTo>
                  <a:lnTo>
                    <a:pt x="3862" y="16411"/>
                  </a:lnTo>
                  <a:lnTo>
                    <a:pt x="3730" y="14525"/>
                  </a:lnTo>
                  <a:lnTo>
                    <a:pt x="3730" y="10136"/>
                  </a:lnTo>
                  <a:lnTo>
                    <a:pt x="4037" y="9873"/>
                  </a:lnTo>
                  <a:lnTo>
                    <a:pt x="6056" y="8513"/>
                  </a:lnTo>
                  <a:lnTo>
                    <a:pt x="7987" y="7328"/>
                  </a:lnTo>
                  <a:lnTo>
                    <a:pt x="10049" y="6187"/>
                  </a:lnTo>
                  <a:lnTo>
                    <a:pt x="12068" y="4783"/>
                  </a:lnTo>
                  <a:lnTo>
                    <a:pt x="14305" y="3467"/>
                  </a:lnTo>
                  <a:lnTo>
                    <a:pt x="16105" y="2370"/>
                  </a:lnTo>
                  <a:lnTo>
                    <a:pt x="19264" y="307"/>
                  </a:lnTo>
                  <a:lnTo>
                    <a:pt x="19308" y="263"/>
                  </a:lnTo>
                  <a:lnTo>
                    <a:pt x="19352" y="176"/>
                  </a:lnTo>
                  <a:lnTo>
                    <a:pt x="19352" y="132"/>
                  </a:lnTo>
                  <a:lnTo>
                    <a:pt x="19308" y="44"/>
                  </a:lnTo>
                  <a:lnTo>
                    <a:pt x="19264"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7" name="Google Shape;7317;p166"/>
            <p:cNvSpPr/>
            <p:nvPr/>
          </p:nvSpPr>
          <p:spPr>
            <a:xfrm>
              <a:off x="3975625" y="3259550"/>
              <a:ext cx="584750" cy="1657600"/>
            </a:xfrm>
            <a:custGeom>
              <a:rect b="b" l="l" r="r" t="t"/>
              <a:pathLst>
                <a:path extrusionOk="0" h="66304" w="23390">
                  <a:moveTo>
                    <a:pt x="922" y="0"/>
                  </a:moveTo>
                  <a:lnTo>
                    <a:pt x="835" y="44"/>
                  </a:lnTo>
                  <a:lnTo>
                    <a:pt x="835" y="88"/>
                  </a:lnTo>
                  <a:lnTo>
                    <a:pt x="308" y="1448"/>
                  </a:lnTo>
                  <a:lnTo>
                    <a:pt x="89" y="2194"/>
                  </a:lnTo>
                  <a:lnTo>
                    <a:pt x="1" y="2501"/>
                  </a:lnTo>
                  <a:lnTo>
                    <a:pt x="1" y="2589"/>
                  </a:lnTo>
                  <a:lnTo>
                    <a:pt x="352" y="5046"/>
                  </a:lnTo>
                  <a:lnTo>
                    <a:pt x="352" y="5090"/>
                  </a:lnTo>
                  <a:lnTo>
                    <a:pt x="1317" y="7197"/>
                  </a:lnTo>
                  <a:lnTo>
                    <a:pt x="1625" y="8601"/>
                  </a:lnTo>
                  <a:lnTo>
                    <a:pt x="1668" y="8601"/>
                  </a:lnTo>
                  <a:lnTo>
                    <a:pt x="3380" y="12769"/>
                  </a:lnTo>
                  <a:lnTo>
                    <a:pt x="4696" y="15709"/>
                  </a:lnTo>
                  <a:lnTo>
                    <a:pt x="5837" y="18298"/>
                  </a:lnTo>
                  <a:lnTo>
                    <a:pt x="6802" y="21063"/>
                  </a:lnTo>
                  <a:lnTo>
                    <a:pt x="6978" y="21984"/>
                  </a:lnTo>
                  <a:lnTo>
                    <a:pt x="7022" y="24529"/>
                  </a:lnTo>
                  <a:lnTo>
                    <a:pt x="7022" y="24573"/>
                  </a:lnTo>
                  <a:lnTo>
                    <a:pt x="7461" y="26855"/>
                  </a:lnTo>
                  <a:lnTo>
                    <a:pt x="7548" y="28522"/>
                  </a:lnTo>
                  <a:lnTo>
                    <a:pt x="7461" y="31331"/>
                  </a:lnTo>
                  <a:lnTo>
                    <a:pt x="7417" y="34358"/>
                  </a:lnTo>
                  <a:lnTo>
                    <a:pt x="7417" y="37825"/>
                  </a:lnTo>
                  <a:lnTo>
                    <a:pt x="7505" y="42740"/>
                  </a:lnTo>
                  <a:lnTo>
                    <a:pt x="7680" y="44758"/>
                  </a:lnTo>
                  <a:lnTo>
                    <a:pt x="7680" y="44802"/>
                  </a:lnTo>
                  <a:lnTo>
                    <a:pt x="8163" y="47128"/>
                  </a:lnTo>
                  <a:lnTo>
                    <a:pt x="8163" y="47171"/>
                  </a:lnTo>
                  <a:lnTo>
                    <a:pt x="8953" y="49366"/>
                  </a:lnTo>
                  <a:lnTo>
                    <a:pt x="9523" y="50331"/>
                  </a:lnTo>
                  <a:lnTo>
                    <a:pt x="9567" y="50375"/>
                  </a:lnTo>
                  <a:lnTo>
                    <a:pt x="10488" y="51252"/>
                  </a:lnTo>
                  <a:lnTo>
                    <a:pt x="10488" y="51296"/>
                  </a:lnTo>
                  <a:lnTo>
                    <a:pt x="13033" y="52876"/>
                  </a:lnTo>
                  <a:lnTo>
                    <a:pt x="15228" y="54368"/>
                  </a:lnTo>
                  <a:lnTo>
                    <a:pt x="17246" y="56079"/>
                  </a:lnTo>
                  <a:lnTo>
                    <a:pt x="18431" y="57132"/>
                  </a:lnTo>
                  <a:lnTo>
                    <a:pt x="19835" y="58098"/>
                  </a:lnTo>
                  <a:lnTo>
                    <a:pt x="22731" y="62573"/>
                  </a:lnTo>
                  <a:lnTo>
                    <a:pt x="23038" y="63363"/>
                  </a:lnTo>
                  <a:lnTo>
                    <a:pt x="22775" y="66084"/>
                  </a:lnTo>
                  <a:lnTo>
                    <a:pt x="22775" y="66172"/>
                  </a:lnTo>
                  <a:lnTo>
                    <a:pt x="22819" y="66216"/>
                  </a:lnTo>
                  <a:lnTo>
                    <a:pt x="22863" y="66259"/>
                  </a:lnTo>
                  <a:lnTo>
                    <a:pt x="22907" y="66303"/>
                  </a:lnTo>
                  <a:lnTo>
                    <a:pt x="22950" y="66303"/>
                  </a:lnTo>
                  <a:lnTo>
                    <a:pt x="23038" y="66259"/>
                  </a:lnTo>
                  <a:lnTo>
                    <a:pt x="23126" y="66128"/>
                  </a:lnTo>
                  <a:lnTo>
                    <a:pt x="23389" y="63363"/>
                  </a:lnTo>
                  <a:lnTo>
                    <a:pt x="23389" y="63276"/>
                  </a:lnTo>
                  <a:lnTo>
                    <a:pt x="23038" y="62442"/>
                  </a:lnTo>
                  <a:lnTo>
                    <a:pt x="23038" y="62398"/>
                  </a:lnTo>
                  <a:lnTo>
                    <a:pt x="20098" y="57878"/>
                  </a:lnTo>
                  <a:lnTo>
                    <a:pt x="20054" y="57791"/>
                  </a:lnTo>
                  <a:lnTo>
                    <a:pt x="18650" y="56869"/>
                  </a:lnTo>
                  <a:lnTo>
                    <a:pt x="17465" y="55816"/>
                  </a:lnTo>
                  <a:lnTo>
                    <a:pt x="15403" y="54105"/>
                  </a:lnTo>
                  <a:lnTo>
                    <a:pt x="13209" y="52613"/>
                  </a:lnTo>
                  <a:lnTo>
                    <a:pt x="10708" y="50989"/>
                  </a:lnTo>
                  <a:lnTo>
                    <a:pt x="9830" y="50111"/>
                  </a:lnTo>
                  <a:lnTo>
                    <a:pt x="9260" y="49234"/>
                  </a:lnTo>
                  <a:lnTo>
                    <a:pt x="8514" y="47040"/>
                  </a:lnTo>
                  <a:lnTo>
                    <a:pt x="8031" y="44758"/>
                  </a:lnTo>
                  <a:lnTo>
                    <a:pt x="7856" y="42696"/>
                  </a:lnTo>
                  <a:lnTo>
                    <a:pt x="7768" y="37825"/>
                  </a:lnTo>
                  <a:lnTo>
                    <a:pt x="7768" y="34402"/>
                  </a:lnTo>
                  <a:lnTo>
                    <a:pt x="7812" y="31375"/>
                  </a:lnTo>
                  <a:lnTo>
                    <a:pt x="7899" y="28522"/>
                  </a:lnTo>
                  <a:lnTo>
                    <a:pt x="7812" y="26811"/>
                  </a:lnTo>
                  <a:lnTo>
                    <a:pt x="7373" y="24485"/>
                  </a:lnTo>
                  <a:lnTo>
                    <a:pt x="7329" y="21940"/>
                  </a:lnTo>
                  <a:lnTo>
                    <a:pt x="7329" y="21896"/>
                  </a:lnTo>
                  <a:lnTo>
                    <a:pt x="7153" y="20975"/>
                  </a:lnTo>
                  <a:lnTo>
                    <a:pt x="7153" y="20931"/>
                  </a:lnTo>
                  <a:lnTo>
                    <a:pt x="6144" y="18167"/>
                  </a:lnTo>
                  <a:lnTo>
                    <a:pt x="5003" y="15534"/>
                  </a:lnTo>
                  <a:lnTo>
                    <a:pt x="3731" y="12638"/>
                  </a:lnTo>
                  <a:lnTo>
                    <a:pt x="1976" y="8469"/>
                  </a:lnTo>
                  <a:lnTo>
                    <a:pt x="1668" y="7109"/>
                  </a:lnTo>
                  <a:lnTo>
                    <a:pt x="1625" y="7065"/>
                  </a:lnTo>
                  <a:lnTo>
                    <a:pt x="703" y="4959"/>
                  </a:lnTo>
                  <a:lnTo>
                    <a:pt x="352" y="2545"/>
                  </a:lnTo>
                  <a:lnTo>
                    <a:pt x="440" y="2238"/>
                  </a:lnTo>
                  <a:lnTo>
                    <a:pt x="615" y="1668"/>
                  </a:lnTo>
                  <a:lnTo>
                    <a:pt x="1142" y="220"/>
                  </a:lnTo>
                  <a:lnTo>
                    <a:pt x="1142" y="176"/>
                  </a:lnTo>
                  <a:lnTo>
                    <a:pt x="1142" y="88"/>
                  </a:lnTo>
                  <a:lnTo>
                    <a:pt x="1098" y="44"/>
                  </a:lnTo>
                  <a:lnTo>
                    <a:pt x="1054"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8" name="Google Shape;7318;p166"/>
            <p:cNvSpPr/>
            <p:nvPr/>
          </p:nvSpPr>
          <p:spPr>
            <a:xfrm>
              <a:off x="3940525" y="2730775"/>
              <a:ext cx="589125" cy="2188575"/>
            </a:xfrm>
            <a:custGeom>
              <a:rect b="b" l="l" r="r" t="t"/>
              <a:pathLst>
                <a:path extrusionOk="0" h="87543" w="23565">
                  <a:moveTo>
                    <a:pt x="18869" y="1"/>
                  </a:moveTo>
                  <a:lnTo>
                    <a:pt x="18826" y="45"/>
                  </a:lnTo>
                  <a:lnTo>
                    <a:pt x="14964" y="2151"/>
                  </a:lnTo>
                  <a:lnTo>
                    <a:pt x="12507" y="3818"/>
                  </a:lnTo>
                  <a:lnTo>
                    <a:pt x="10049" y="5530"/>
                  </a:lnTo>
                  <a:lnTo>
                    <a:pt x="8909" y="6451"/>
                  </a:lnTo>
                  <a:lnTo>
                    <a:pt x="8865" y="6495"/>
                  </a:lnTo>
                  <a:lnTo>
                    <a:pt x="6276" y="9347"/>
                  </a:lnTo>
                  <a:lnTo>
                    <a:pt x="6232" y="9391"/>
                  </a:lnTo>
                  <a:lnTo>
                    <a:pt x="5442" y="10576"/>
                  </a:lnTo>
                  <a:lnTo>
                    <a:pt x="1580" y="17860"/>
                  </a:lnTo>
                  <a:lnTo>
                    <a:pt x="791" y="20098"/>
                  </a:lnTo>
                  <a:lnTo>
                    <a:pt x="264" y="21678"/>
                  </a:lnTo>
                  <a:lnTo>
                    <a:pt x="1" y="22511"/>
                  </a:lnTo>
                  <a:lnTo>
                    <a:pt x="1" y="25276"/>
                  </a:lnTo>
                  <a:lnTo>
                    <a:pt x="1" y="25320"/>
                  </a:lnTo>
                  <a:lnTo>
                    <a:pt x="1229" y="29620"/>
                  </a:lnTo>
                  <a:lnTo>
                    <a:pt x="1273" y="29620"/>
                  </a:lnTo>
                  <a:lnTo>
                    <a:pt x="2370" y="31726"/>
                  </a:lnTo>
                  <a:lnTo>
                    <a:pt x="4082" y="35544"/>
                  </a:lnTo>
                  <a:lnTo>
                    <a:pt x="5266" y="38177"/>
                  </a:lnTo>
                  <a:lnTo>
                    <a:pt x="6276" y="40546"/>
                  </a:lnTo>
                  <a:lnTo>
                    <a:pt x="6890" y="42038"/>
                  </a:lnTo>
                  <a:lnTo>
                    <a:pt x="7285" y="43223"/>
                  </a:lnTo>
                  <a:lnTo>
                    <a:pt x="7285" y="44847"/>
                  </a:lnTo>
                  <a:lnTo>
                    <a:pt x="7329" y="44890"/>
                  </a:lnTo>
                  <a:lnTo>
                    <a:pt x="7680" y="47128"/>
                  </a:lnTo>
                  <a:lnTo>
                    <a:pt x="7636" y="52043"/>
                  </a:lnTo>
                  <a:lnTo>
                    <a:pt x="7636" y="56431"/>
                  </a:lnTo>
                  <a:lnTo>
                    <a:pt x="7680" y="59854"/>
                  </a:lnTo>
                  <a:lnTo>
                    <a:pt x="7768" y="64373"/>
                  </a:lnTo>
                  <a:lnTo>
                    <a:pt x="7943" y="66787"/>
                  </a:lnTo>
                  <a:lnTo>
                    <a:pt x="8338" y="68586"/>
                  </a:lnTo>
                  <a:lnTo>
                    <a:pt x="8338" y="68630"/>
                  </a:lnTo>
                  <a:lnTo>
                    <a:pt x="9128" y="70868"/>
                  </a:lnTo>
                  <a:lnTo>
                    <a:pt x="10093" y="73149"/>
                  </a:lnTo>
                  <a:lnTo>
                    <a:pt x="10137" y="73193"/>
                  </a:lnTo>
                  <a:lnTo>
                    <a:pt x="11059" y="74466"/>
                  </a:lnTo>
                  <a:lnTo>
                    <a:pt x="11103" y="74510"/>
                  </a:lnTo>
                  <a:lnTo>
                    <a:pt x="13823" y="76660"/>
                  </a:lnTo>
                  <a:lnTo>
                    <a:pt x="16368" y="78898"/>
                  </a:lnTo>
                  <a:lnTo>
                    <a:pt x="17992" y="80346"/>
                  </a:lnTo>
                  <a:lnTo>
                    <a:pt x="18474" y="80697"/>
                  </a:lnTo>
                  <a:lnTo>
                    <a:pt x="21678" y="85260"/>
                  </a:lnTo>
                  <a:lnTo>
                    <a:pt x="23257" y="87454"/>
                  </a:lnTo>
                  <a:lnTo>
                    <a:pt x="23345" y="87498"/>
                  </a:lnTo>
                  <a:lnTo>
                    <a:pt x="23389" y="87542"/>
                  </a:lnTo>
                  <a:lnTo>
                    <a:pt x="23521" y="87498"/>
                  </a:lnTo>
                  <a:lnTo>
                    <a:pt x="23565" y="87454"/>
                  </a:lnTo>
                  <a:lnTo>
                    <a:pt x="23565" y="87367"/>
                  </a:lnTo>
                  <a:lnTo>
                    <a:pt x="23565" y="87323"/>
                  </a:lnTo>
                  <a:lnTo>
                    <a:pt x="23565" y="87235"/>
                  </a:lnTo>
                  <a:lnTo>
                    <a:pt x="21985" y="85041"/>
                  </a:lnTo>
                  <a:lnTo>
                    <a:pt x="18738" y="80477"/>
                  </a:lnTo>
                  <a:lnTo>
                    <a:pt x="18694" y="80433"/>
                  </a:lnTo>
                  <a:lnTo>
                    <a:pt x="18211" y="80082"/>
                  </a:lnTo>
                  <a:lnTo>
                    <a:pt x="16588" y="78634"/>
                  </a:lnTo>
                  <a:lnTo>
                    <a:pt x="14043" y="76353"/>
                  </a:lnTo>
                  <a:lnTo>
                    <a:pt x="11322" y="74246"/>
                  </a:lnTo>
                  <a:lnTo>
                    <a:pt x="10444" y="72974"/>
                  </a:lnTo>
                  <a:lnTo>
                    <a:pt x="9479" y="70736"/>
                  </a:lnTo>
                  <a:lnTo>
                    <a:pt x="8689" y="68498"/>
                  </a:lnTo>
                  <a:lnTo>
                    <a:pt x="8294" y="66743"/>
                  </a:lnTo>
                  <a:lnTo>
                    <a:pt x="8119" y="64373"/>
                  </a:lnTo>
                  <a:lnTo>
                    <a:pt x="8031" y="59854"/>
                  </a:lnTo>
                  <a:lnTo>
                    <a:pt x="7987" y="56431"/>
                  </a:lnTo>
                  <a:lnTo>
                    <a:pt x="7987" y="52043"/>
                  </a:lnTo>
                  <a:lnTo>
                    <a:pt x="8031" y="47084"/>
                  </a:lnTo>
                  <a:lnTo>
                    <a:pt x="7636" y="44847"/>
                  </a:lnTo>
                  <a:lnTo>
                    <a:pt x="7636" y="43223"/>
                  </a:lnTo>
                  <a:lnTo>
                    <a:pt x="7636" y="43179"/>
                  </a:lnTo>
                  <a:lnTo>
                    <a:pt x="7241" y="41907"/>
                  </a:lnTo>
                  <a:lnTo>
                    <a:pt x="6627" y="40415"/>
                  </a:lnTo>
                  <a:lnTo>
                    <a:pt x="5617" y="38001"/>
                  </a:lnTo>
                  <a:lnTo>
                    <a:pt x="4433" y="35412"/>
                  </a:lnTo>
                  <a:lnTo>
                    <a:pt x="2678" y="31595"/>
                  </a:lnTo>
                  <a:lnTo>
                    <a:pt x="1580" y="29488"/>
                  </a:lnTo>
                  <a:lnTo>
                    <a:pt x="352" y="25276"/>
                  </a:lnTo>
                  <a:lnTo>
                    <a:pt x="352" y="22555"/>
                  </a:lnTo>
                  <a:lnTo>
                    <a:pt x="1142" y="20230"/>
                  </a:lnTo>
                  <a:lnTo>
                    <a:pt x="1932" y="17992"/>
                  </a:lnTo>
                  <a:lnTo>
                    <a:pt x="5749" y="10752"/>
                  </a:lnTo>
                  <a:lnTo>
                    <a:pt x="6539" y="9567"/>
                  </a:lnTo>
                  <a:lnTo>
                    <a:pt x="9128" y="6715"/>
                  </a:lnTo>
                  <a:lnTo>
                    <a:pt x="10269" y="5837"/>
                  </a:lnTo>
                  <a:lnTo>
                    <a:pt x="12682" y="4082"/>
                  </a:lnTo>
                  <a:lnTo>
                    <a:pt x="15140" y="2458"/>
                  </a:lnTo>
                  <a:lnTo>
                    <a:pt x="19001" y="352"/>
                  </a:lnTo>
                  <a:lnTo>
                    <a:pt x="19045" y="308"/>
                  </a:lnTo>
                  <a:lnTo>
                    <a:pt x="19089" y="220"/>
                  </a:lnTo>
                  <a:lnTo>
                    <a:pt x="19089" y="176"/>
                  </a:lnTo>
                  <a:lnTo>
                    <a:pt x="19045" y="89"/>
                  </a:lnTo>
                  <a:lnTo>
                    <a:pt x="19001" y="45"/>
                  </a:lnTo>
                  <a:lnTo>
                    <a:pt x="18957"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9" name="Google Shape;7319;p166"/>
            <p:cNvSpPr/>
            <p:nvPr/>
          </p:nvSpPr>
          <p:spPr>
            <a:xfrm>
              <a:off x="4021700" y="2610100"/>
              <a:ext cx="687875" cy="2200625"/>
            </a:xfrm>
            <a:custGeom>
              <a:rect b="b" l="l" r="r" t="t"/>
              <a:pathLst>
                <a:path extrusionOk="0" h="88025" w="27515">
                  <a:moveTo>
                    <a:pt x="27251" y="1"/>
                  </a:moveTo>
                  <a:lnTo>
                    <a:pt x="25144" y="1186"/>
                  </a:lnTo>
                  <a:lnTo>
                    <a:pt x="22380" y="2590"/>
                  </a:lnTo>
                  <a:lnTo>
                    <a:pt x="20142" y="3643"/>
                  </a:lnTo>
                  <a:lnTo>
                    <a:pt x="17992" y="4872"/>
                  </a:lnTo>
                  <a:lnTo>
                    <a:pt x="14262" y="6978"/>
                  </a:lnTo>
                  <a:lnTo>
                    <a:pt x="12375" y="8119"/>
                  </a:lnTo>
                  <a:lnTo>
                    <a:pt x="10181" y="9611"/>
                  </a:lnTo>
                  <a:lnTo>
                    <a:pt x="8031" y="11103"/>
                  </a:lnTo>
                  <a:lnTo>
                    <a:pt x="6759" y="12068"/>
                  </a:lnTo>
                  <a:lnTo>
                    <a:pt x="6759" y="12112"/>
                  </a:lnTo>
                  <a:lnTo>
                    <a:pt x="5354" y="13867"/>
                  </a:lnTo>
                  <a:lnTo>
                    <a:pt x="3511" y="16193"/>
                  </a:lnTo>
                  <a:lnTo>
                    <a:pt x="3511" y="16237"/>
                  </a:lnTo>
                  <a:lnTo>
                    <a:pt x="2458" y="18518"/>
                  </a:lnTo>
                  <a:lnTo>
                    <a:pt x="1273" y="21502"/>
                  </a:lnTo>
                  <a:lnTo>
                    <a:pt x="264" y="24004"/>
                  </a:lnTo>
                  <a:lnTo>
                    <a:pt x="1" y="25013"/>
                  </a:lnTo>
                  <a:lnTo>
                    <a:pt x="1" y="25101"/>
                  </a:lnTo>
                  <a:lnTo>
                    <a:pt x="484" y="28523"/>
                  </a:lnTo>
                  <a:lnTo>
                    <a:pt x="659" y="30981"/>
                  </a:lnTo>
                  <a:lnTo>
                    <a:pt x="1186" y="33833"/>
                  </a:lnTo>
                  <a:lnTo>
                    <a:pt x="1186" y="33877"/>
                  </a:lnTo>
                  <a:lnTo>
                    <a:pt x="2897" y="38440"/>
                  </a:lnTo>
                  <a:lnTo>
                    <a:pt x="4038" y="41205"/>
                  </a:lnTo>
                  <a:lnTo>
                    <a:pt x="5047" y="43618"/>
                  </a:lnTo>
                  <a:lnTo>
                    <a:pt x="6056" y="46382"/>
                  </a:lnTo>
                  <a:lnTo>
                    <a:pt x="6232" y="47523"/>
                  </a:lnTo>
                  <a:lnTo>
                    <a:pt x="6232" y="50463"/>
                  </a:lnTo>
                  <a:lnTo>
                    <a:pt x="6232" y="50507"/>
                  </a:lnTo>
                  <a:lnTo>
                    <a:pt x="6715" y="53140"/>
                  </a:lnTo>
                  <a:lnTo>
                    <a:pt x="6934" y="54764"/>
                  </a:lnTo>
                  <a:lnTo>
                    <a:pt x="6846" y="57221"/>
                  </a:lnTo>
                  <a:lnTo>
                    <a:pt x="6759" y="60424"/>
                  </a:lnTo>
                  <a:lnTo>
                    <a:pt x="6759" y="63145"/>
                  </a:lnTo>
                  <a:lnTo>
                    <a:pt x="6759" y="65339"/>
                  </a:lnTo>
                  <a:lnTo>
                    <a:pt x="6759" y="67489"/>
                  </a:lnTo>
                  <a:lnTo>
                    <a:pt x="6934" y="69902"/>
                  </a:lnTo>
                  <a:lnTo>
                    <a:pt x="6934" y="69946"/>
                  </a:lnTo>
                  <a:lnTo>
                    <a:pt x="7461" y="72491"/>
                  </a:lnTo>
                  <a:lnTo>
                    <a:pt x="7724" y="73149"/>
                  </a:lnTo>
                  <a:lnTo>
                    <a:pt x="7812" y="73237"/>
                  </a:lnTo>
                  <a:lnTo>
                    <a:pt x="9567" y="74773"/>
                  </a:lnTo>
                  <a:lnTo>
                    <a:pt x="11629" y="76353"/>
                  </a:lnTo>
                  <a:lnTo>
                    <a:pt x="13736" y="77845"/>
                  </a:lnTo>
                  <a:lnTo>
                    <a:pt x="16061" y="79205"/>
                  </a:lnTo>
                  <a:lnTo>
                    <a:pt x="18080" y="80785"/>
                  </a:lnTo>
                  <a:lnTo>
                    <a:pt x="20098" y="82496"/>
                  </a:lnTo>
                  <a:lnTo>
                    <a:pt x="21195" y="84866"/>
                  </a:lnTo>
                  <a:lnTo>
                    <a:pt x="21327" y="87849"/>
                  </a:lnTo>
                  <a:lnTo>
                    <a:pt x="21327" y="87937"/>
                  </a:lnTo>
                  <a:lnTo>
                    <a:pt x="21371" y="87981"/>
                  </a:lnTo>
                  <a:lnTo>
                    <a:pt x="21502" y="88025"/>
                  </a:lnTo>
                  <a:lnTo>
                    <a:pt x="21546" y="88025"/>
                  </a:lnTo>
                  <a:lnTo>
                    <a:pt x="21634" y="87981"/>
                  </a:lnTo>
                  <a:lnTo>
                    <a:pt x="21634" y="87937"/>
                  </a:lnTo>
                  <a:lnTo>
                    <a:pt x="21678" y="87849"/>
                  </a:lnTo>
                  <a:lnTo>
                    <a:pt x="21546" y="84822"/>
                  </a:lnTo>
                  <a:lnTo>
                    <a:pt x="21546" y="84734"/>
                  </a:lnTo>
                  <a:lnTo>
                    <a:pt x="20405" y="82320"/>
                  </a:lnTo>
                  <a:lnTo>
                    <a:pt x="20362" y="82277"/>
                  </a:lnTo>
                  <a:lnTo>
                    <a:pt x="18299" y="80521"/>
                  </a:lnTo>
                  <a:lnTo>
                    <a:pt x="16281" y="78898"/>
                  </a:lnTo>
                  <a:lnTo>
                    <a:pt x="16237" y="78898"/>
                  </a:lnTo>
                  <a:lnTo>
                    <a:pt x="13955" y="77538"/>
                  </a:lnTo>
                  <a:lnTo>
                    <a:pt x="11849" y="76089"/>
                  </a:lnTo>
                  <a:lnTo>
                    <a:pt x="9830" y="74510"/>
                  </a:lnTo>
                  <a:lnTo>
                    <a:pt x="8031" y="73018"/>
                  </a:lnTo>
                  <a:lnTo>
                    <a:pt x="7812" y="72404"/>
                  </a:lnTo>
                  <a:lnTo>
                    <a:pt x="7285" y="69858"/>
                  </a:lnTo>
                  <a:lnTo>
                    <a:pt x="7110" y="67489"/>
                  </a:lnTo>
                  <a:lnTo>
                    <a:pt x="7110" y="65339"/>
                  </a:lnTo>
                  <a:lnTo>
                    <a:pt x="7110" y="63145"/>
                  </a:lnTo>
                  <a:lnTo>
                    <a:pt x="7110" y="60424"/>
                  </a:lnTo>
                  <a:lnTo>
                    <a:pt x="7197" y="57221"/>
                  </a:lnTo>
                  <a:lnTo>
                    <a:pt x="7285" y="54764"/>
                  </a:lnTo>
                  <a:lnTo>
                    <a:pt x="7285" y="54720"/>
                  </a:lnTo>
                  <a:lnTo>
                    <a:pt x="7066" y="53052"/>
                  </a:lnTo>
                  <a:lnTo>
                    <a:pt x="6583" y="50419"/>
                  </a:lnTo>
                  <a:lnTo>
                    <a:pt x="6583" y="47480"/>
                  </a:lnTo>
                  <a:lnTo>
                    <a:pt x="6364" y="46295"/>
                  </a:lnTo>
                  <a:lnTo>
                    <a:pt x="5354" y="43486"/>
                  </a:lnTo>
                  <a:lnTo>
                    <a:pt x="4389" y="41073"/>
                  </a:lnTo>
                  <a:lnTo>
                    <a:pt x="3204" y="38309"/>
                  </a:lnTo>
                  <a:lnTo>
                    <a:pt x="1537" y="33745"/>
                  </a:lnTo>
                  <a:lnTo>
                    <a:pt x="1010" y="30937"/>
                  </a:lnTo>
                  <a:lnTo>
                    <a:pt x="835" y="28479"/>
                  </a:lnTo>
                  <a:lnTo>
                    <a:pt x="352" y="25057"/>
                  </a:lnTo>
                  <a:lnTo>
                    <a:pt x="615" y="24091"/>
                  </a:lnTo>
                  <a:lnTo>
                    <a:pt x="1581" y="21634"/>
                  </a:lnTo>
                  <a:lnTo>
                    <a:pt x="2809" y="18650"/>
                  </a:lnTo>
                  <a:lnTo>
                    <a:pt x="3819" y="16368"/>
                  </a:lnTo>
                  <a:lnTo>
                    <a:pt x="5618" y="14087"/>
                  </a:lnTo>
                  <a:lnTo>
                    <a:pt x="7022" y="12331"/>
                  </a:lnTo>
                  <a:lnTo>
                    <a:pt x="8250" y="11366"/>
                  </a:lnTo>
                  <a:lnTo>
                    <a:pt x="10357" y="9874"/>
                  </a:lnTo>
                  <a:lnTo>
                    <a:pt x="12551" y="8426"/>
                  </a:lnTo>
                  <a:lnTo>
                    <a:pt x="14438" y="7285"/>
                  </a:lnTo>
                  <a:lnTo>
                    <a:pt x="18167" y="5179"/>
                  </a:lnTo>
                  <a:lnTo>
                    <a:pt x="20318" y="3950"/>
                  </a:lnTo>
                  <a:lnTo>
                    <a:pt x="22556" y="2897"/>
                  </a:lnTo>
                  <a:lnTo>
                    <a:pt x="25320" y="1493"/>
                  </a:lnTo>
                  <a:lnTo>
                    <a:pt x="27426" y="308"/>
                  </a:lnTo>
                  <a:lnTo>
                    <a:pt x="27470" y="264"/>
                  </a:lnTo>
                  <a:lnTo>
                    <a:pt x="27514" y="220"/>
                  </a:lnTo>
                  <a:lnTo>
                    <a:pt x="27514" y="133"/>
                  </a:lnTo>
                  <a:lnTo>
                    <a:pt x="27514" y="89"/>
                  </a:lnTo>
                  <a:lnTo>
                    <a:pt x="27470"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0" name="Google Shape;7320;p166"/>
            <p:cNvSpPr/>
            <p:nvPr/>
          </p:nvSpPr>
          <p:spPr>
            <a:xfrm>
              <a:off x="3872525" y="2722000"/>
              <a:ext cx="510125" cy="2108475"/>
            </a:xfrm>
            <a:custGeom>
              <a:rect b="b" l="l" r="r" t="t"/>
              <a:pathLst>
                <a:path extrusionOk="0" h="84339" w="20405">
                  <a:moveTo>
                    <a:pt x="19659" y="1"/>
                  </a:moveTo>
                  <a:lnTo>
                    <a:pt x="19615" y="45"/>
                  </a:lnTo>
                  <a:lnTo>
                    <a:pt x="17596" y="1054"/>
                  </a:lnTo>
                  <a:lnTo>
                    <a:pt x="15446" y="2370"/>
                  </a:lnTo>
                  <a:lnTo>
                    <a:pt x="12638" y="4389"/>
                  </a:lnTo>
                  <a:lnTo>
                    <a:pt x="11058" y="5486"/>
                  </a:lnTo>
                  <a:lnTo>
                    <a:pt x="7986" y="8382"/>
                  </a:lnTo>
                  <a:lnTo>
                    <a:pt x="5836" y="10357"/>
                  </a:lnTo>
                  <a:lnTo>
                    <a:pt x="5792" y="10400"/>
                  </a:lnTo>
                  <a:lnTo>
                    <a:pt x="2370" y="17728"/>
                  </a:lnTo>
                  <a:lnTo>
                    <a:pt x="702" y="21458"/>
                  </a:lnTo>
                  <a:lnTo>
                    <a:pt x="220" y="22643"/>
                  </a:lnTo>
                  <a:lnTo>
                    <a:pt x="44" y="23038"/>
                  </a:lnTo>
                  <a:lnTo>
                    <a:pt x="0" y="23213"/>
                  </a:lnTo>
                  <a:lnTo>
                    <a:pt x="44" y="23257"/>
                  </a:lnTo>
                  <a:lnTo>
                    <a:pt x="3160" y="31946"/>
                  </a:lnTo>
                  <a:lnTo>
                    <a:pt x="3160" y="31990"/>
                  </a:lnTo>
                  <a:lnTo>
                    <a:pt x="4476" y="34096"/>
                  </a:lnTo>
                  <a:lnTo>
                    <a:pt x="5924" y="37124"/>
                  </a:lnTo>
                  <a:lnTo>
                    <a:pt x="7635" y="40853"/>
                  </a:lnTo>
                  <a:lnTo>
                    <a:pt x="8689" y="43311"/>
                  </a:lnTo>
                  <a:lnTo>
                    <a:pt x="9127" y="46382"/>
                  </a:lnTo>
                  <a:lnTo>
                    <a:pt x="9171" y="49103"/>
                  </a:lnTo>
                  <a:lnTo>
                    <a:pt x="9171" y="53052"/>
                  </a:lnTo>
                  <a:lnTo>
                    <a:pt x="9215" y="55817"/>
                  </a:lnTo>
                  <a:lnTo>
                    <a:pt x="9171" y="58274"/>
                  </a:lnTo>
                  <a:lnTo>
                    <a:pt x="9259" y="62091"/>
                  </a:lnTo>
                  <a:lnTo>
                    <a:pt x="9391" y="65251"/>
                  </a:lnTo>
                  <a:lnTo>
                    <a:pt x="9522" y="67533"/>
                  </a:lnTo>
                  <a:lnTo>
                    <a:pt x="9654" y="68586"/>
                  </a:lnTo>
                  <a:lnTo>
                    <a:pt x="10400" y="70868"/>
                  </a:lnTo>
                  <a:lnTo>
                    <a:pt x="10400" y="70911"/>
                  </a:lnTo>
                  <a:lnTo>
                    <a:pt x="11672" y="73632"/>
                  </a:lnTo>
                  <a:lnTo>
                    <a:pt x="12769" y="75870"/>
                  </a:lnTo>
                  <a:lnTo>
                    <a:pt x="13340" y="77011"/>
                  </a:lnTo>
                  <a:lnTo>
                    <a:pt x="13340" y="77055"/>
                  </a:lnTo>
                  <a:lnTo>
                    <a:pt x="14393" y="78283"/>
                  </a:lnTo>
                  <a:lnTo>
                    <a:pt x="18342" y="82057"/>
                  </a:lnTo>
                  <a:lnTo>
                    <a:pt x="20097" y="84295"/>
                  </a:lnTo>
                  <a:lnTo>
                    <a:pt x="20141" y="84339"/>
                  </a:lnTo>
                  <a:lnTo>
                    <a:pt x="20229" y="84339"/>
                  </a:lnTo>
                  <a:lnTo>
                    <a:pt x="20317" y="84295"/>
                  </a:lnTo>
                  <a:lnTo>
                    <a:pt x="20361" y="84251"/>
                  </a:lnTo>
                  <a:lnTo>
                    <a:pt x="20405" y="84207"/>
                  </a:lnTo>
                  <a:lnTo>
                    <a:pt x="20405" y="84119"/>
                  </a:lnTo>
                  <a:lnTo>
                    <a:pt x="20361" y="84075"/>
                  </a:lnTo>
                  <a:lnTo>
                    <a:pt x="18606" y="81838"/>
                  </a:lnTo>
                  <a:lnTo>
                    <a:pt x="18562" y="81794"/>
                  </a:lnTo>
                  <a:lnTo>
                    <a:pt x="14656" y="78064"/>
                  </a:lnTo>
                  <a:lnTo>
                    <a:pt x="13647" y="76835"/>
                  </a:lnTo>
                  <a:lnTo>
                    <a:pt x="11980" y="73500"/>
                  </a:lnTo>
                  <a:lnTo>
                    <a:pt x="10751" y="70780"/>
                  </a:lnTo>
                  <a:lnTo>
                    <a:pt x="10005" y="68498"/>
                  </a:lnTo>
                  <a:lnTo>
                    <a:pt x="9873" y="67489"/>
                  </a:lnTo>
                  <a:lnTo>
                    <a:pt x="9742" y="65251"/>
                  </a:lnTo>
                  <a:lnTo>
                    <a:pt x="9610" y="62091"/>
                  </a:lnTo>
                  <a:lnTo>
                    <a:pt x="9522" y="58274"/>
                  </a:lnTo>
                  <a:lnTo>
                    <a:pt x="9566" y="55817"/>
                  </a:lnTo>
                  <a:lnTo>
                    <a:pt x="9522" y="53052"/>
                  </a:lnTo>
                  <a:lnTo>
                    <a:pt x="9522" y="49103"/>
                  </a:lnTo>
                  <a:lnTo>
                    <a:pt x="9478" y="46382"/>
                  </a:lnTo>
                  <a:lnTo>
                    <a:pt x="9478" y="46338"/>
                  </a:lnTo>
                  <a:lnTo>
                    <a:pt x="8996" y="43267"/>
                  </a:lnTo>
                  <a:lnTo>
                    <a:pt x="8996" y="43223"/>
                  </a:lnTo>
                  <a:lnTo>
                    <a:pt x="7943" y="40678"/>
                  </a:lnTo>
                  <a:lnTo>
                    <a:pt x="6231" y="36992"/>
                  </a:lnTo>
                  <a:lnTo>
                    <a:pt x="4783" y="33964"/>
                  </a:lnTo>
                  <a:lnTo>
                    <a:pt x="3467" y="31814"/>
                  </a:lnTo>
                  <a:lnTo>
                    <a:pt x="351" y="23170"/>
                  </a:lnTo>
                  <a:lnTo>
                    <a:pt x="571" y="22643"/>
                  </a:lnTo>
                  <a:lnTo>
                    <a:pt x="1009" y="21634"/>
                  </a:lnTo>
                  <a:lnTo>
                    <a:pt x="2458" y="18431"/>
                  </a:lnTo>
                  <a:lnTo>
                    <a:pt x="6100" y="10576"/>
                  </a:lnTo>
                  <a:lnTo>
                    <a:pt x="8250" y="8645"/>
                  </a:lnTo>
                  <a:lnTo>
                    <a:pt x="11277" y="5749"/>
                  </a:lnTo>
                  <a:lnTo>
                    <a:pt x="12857" y="4652"/>
                  </a:lnTo>
                  <a:lnTo>
                    <a:pt x="15666" y="2677"/>
                  </a:lnTo>
                  <a:lnTo>
                    <a:pt x="17772" y="1361"/>
                  </a:lnTo>
                  <a:lnTo>
                    <a:pt x="19746" y="352"/>
                  </a:lnTo>
                  <a:lnTo>
                    <a:pt x="19790" y="308"/>
                  </a:lnTo>
                  <a:lnTo>
                    <a:pt x="19834" y="220"/>
                  </a:lnTo>
                  <a:lnTo>
                    <a:pt x="19834" y="176"/>
                  </a:lnTo>
                  <a:lnTo>
                    <a:pt x="19834" y="89"/>
                  </a:lnTo>
                  <a:lnTo>
                    <a:pt x="19790" y="45"/>
                  </a:lnTo>
                  <a:lnTo>
                    <a:pt x="19746"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1" name="Google Shape;7321;p166"/>
            <p:cNvSpPr/>
            <p:nvPr/>
          </p:nvSpPr>
          <p:spPr>
            <a:xfrm>
              <a:off x="5263525" y="3312200"/>
              <a:ext cx="868875" cy="1159550"/>
            </a:xfrm>
            <a:custGeom>
              <a:rect b="b" l="l" r="r" t="t"/>
              <a:pathLst>
                <a:path extrusionOk="0" h="46382" w="34755">
                  <a:moveTo>
                    <a:pt x="34579" y="0"/>
                  </a:moveTo>
                  <a:lnTo>
                    <a:pt x="34491" y="44"/>
                  </a:lnTo>
                  <a:lnTo>
                    <a:pt x="31551" y="1799"/>
                  </a:lnTo>
                  <a:lnTo>
                    <a:pt x="31507" y="1799"/>
                  </a:lnTo>
                  <a:lnTo>
                    <a:pt x="30454" y="2633"/>
                  </a:lnTo>
                  <a:lnTo>
                    <a:pt x="30454" y="2677"/>
                  </a:lnTo>
                  <a:lnTo>
                    <a:pt x="28348" y="5003"/>
                  </a:lnTo>
                  <a:lnTo>
                    <a:pt x="25846" y="7416"/>
                  </a:lnTo>
                  <a:lnTo>
                    <a:pt x="23872" y="9171"/>
                  </a:lnTo>
                  <a:lnTo>
                    <a:pt x="20976" y="10927"/>
                  </a:lnTo>
                  <a:lnTo>
                    <a:pt x="20932" y="10927"/>
                  </a:lnTo>
                  <a:lnTo>
                    <a:pt x="20142" y="11716"/>
                  </a:lnTo>
                  <a:lnTo>
                    <a:pt x="20142" y="11760"/>
                  </a:lnTo>
                  <a:lnTo>
                    <a:pt x="18255" y="14262"/>
                  </a:lnTo>
                  <a:lnTo>
                    <a:pt x="17202" y="15578"/>
                  </a:lnTo>
                  <a:lnTo>
                    <a:pt x="15754" y="16631"/>
                  </a:lnTo>
                  <a:lnTo>
                    <a:pt x="15710" y="16631"/>
                  </a:lnTo>
                  <a:lnTo>
                    <a:pt x="13516" y="19308"/>
                  </a:lnTo>
                  <a:lnTo>
                    <a:pt x="12199" y="21238"/>
                  </a:lnTo>
                  <a:lnTo>
                    <a:pt x="10971" y="23257"/>
                  </a:lnTo>
                  <a:lnTo>
                    <a:pt x="9347" y="26329"/>
                  </a:lnTo>
                  <a:lnTo>
                    <a:pt x="8426" y="28128"/>
                  </a:lnTo>
                  <a:lnTo>
                    <a:pt x="8426" y="28172"/>
                  </a:lnTo>
                  <a:lnTo>
                    <a:pt x="8075" y="29444"/>
                  </a:lnTo>
                  <a:lnTo>
                    <a:pt x="8075" y="29488"/>
                  </a:lnTo>
                  <a:lnTo>
                    <a:pt x="7855" y="32209"/>
                  </a:lnTo>
                  <a:lnTo>
                    <a:pt x="7724" y="34052"/>
                  </a:lnTo>
                  <a:lnTo>
                    <a:pt x="7724" y="34139"/>
                  </a:lnTo>
                  <a:lnTo>
                    <a:pt x="8119" y="34797"/>
                  </a:lnTo>
                  <a:lnTo>
                    <a:pt x="8119" y="35631"/>
                  </a:lnTo>
                  <a:lnTo>
                    <a:pt x="7811" y="36553"/>
                  </a:lnTo>
                  <a:lnTo>
                    <a:pt x="6100" y="38791"/>
                  </a:lnTo>
                  <a:lnTo>
                    <a:pt x="5179" y="40239"/>
                  </a:lnTo>
                  <a:lnTo>
                    <a:pt x="4257" y="42169"/>
                  </a:lnTo>
                  <a:lnTo>
                    <a:pt x="3511" y="43091"/>
                  </a:lnTo>
                  <a:lnTo>
                    <a:pt x="1712" y="44188"/>
                  </a:lnTo>
                  <a:lnTo>
                    <a:pt x="1668" y="44232"/>
                  </a:lnTo>
                  <a:lnTo>
                    <a:pt x="922" y="44890"/>
                  </a:lnTo>
                  <a:lnTo>
                    <a:pt x="878" y="44934"/>
                  </a:lnTo>
                  <a:lnTo>
                    <a:pt x="45" y="46119"/>
                  </a:lnTo>
                  <a:lnTo>
                    <a:pt x="1" y="46162"/>
                  </a:lnTo>
                  <a:lnTo>
                    <a:pt x="1" y="46250"/>
                  </a:lnTo>
                  <a:lnTo>
                    <a:pt x="45" y="46294"/>
                  </a:lnTo>
                  <a:lnTo>
                    <a:pt x="88" y="46338"/>
                  </a:lnTo>
                  <a:lnTo>
                    <a:pt x="176" y="46382"/>
                  </a:lnTo>
                  <a:lnTo>
                    <a:pt x="264" y="46382"/>
                  </a:lnTo>
                  <a:lnTo>
                    <a:pt x="308" y="46294"/>
                  </a:lnTo>
                  <a:lnTo>
                    <a:pt x="1185" y="45153"/>
                  </a:lnTo>
                  <a:lnTo>
                    <a:pt x="1888" y="44495"/>
                  </a:lnTo>
                  <a:lnTo>
                    <a:pt x="3687" y="43398"/>
                  </a:lnTo>
                  <a:lnTo>
                    <a:pt x="3731" y="43354"/>
                  </a:lnTo>
                  <a:lnTo>
                    <a:pt x="4520" y="42389"/>
                  </a:lnTo>
                  <a:lnTo>
                    <a:pt x="4564" y="42345"/>
                  </a:lnTo>
                  <a:lnTo>
                    <a:pt x="5486" y="40414"/>
                  </a:lnTo>
                  <a:lnTo>
                    <a:pt x="6407" y="38966"/>
                  </a:lnTo>
                  <a:lnTo>
                    <a:pt x="8119" y="36728"/>
                  </a:lnTo>
                  <a:lnTo>
                    <a:pt x="8162" y="36684"/>
                  </a:lnTo>
                  <a:lnTo>
                    <a:pt x="8426" y="35719"/>
                  </a:lnTo>
                  <a:lnTo>
                    <a:pt x="8470" y="35675"/>
                  </a:lnTo>
                  <a:lnTo>
                    <a:pt x="8470" y="34754"/>
                  </a:lnTo>
                  <a:lnTo>
                    <a:pt x="8426" y="34622"/>
                  </a:lnTo>
                  <a:lnTo>
                    <a:pt x="8075" y="34008"/>
                  </a:lnTo>
                  <a:lnTo>
                    <a:pt x="8206" y="32252"/>
                  </a:lnTo>
                  <a:lnTo>
                    <a:pt x="8426" y="29532"/>
                  </a:lnTo>
                  <a:lnTo>
                    <a:pt x="8733" y="28259"/>
                  </a:lnTo>
                  <a:lnTo>
                    <a:pt x="9654" y="26460"/>
                  </a:lnTo>
                  <a:lnTo>
                    <a:pt x="11278" y="23432"/>
                  </a:lnTo>
                  <a:lnTo>
                    <a:pt x="12507" y="21458"/>
                  </a:lnTo>
                  <a:lnTo>
                    <a:pt x="13779" y="19483"/>
                  </a:lnTo>
                  <a:lnTo>
                    <a:pt x="15973" y="16894"/>
                  </a:lnTo>
                  <a:lnTo>
                    <a:pt x="17421" y="15841"/>
                  </a:lnTo>
                  <a:lnTo>
                    <a:pt x="17421" y="15797"/>
                  </a:lnTo>
                  <a:lnTo>
                    <a:pt x="18518" y="14481"/>
                  </a:lnTo>
                  <a:lnTo>
                    <a:pt x="20405" y="11980"/>
                  </a:lnTo>
                  <a:lnTo>
                    <a:pt x="21151" y="11190"/>
                  </a:lnTo>
                  <a:lnTo>
                    <a:pt x="24091" y="9435"/>
                  </a:lnTo>
                  <a:lnTo>
                    <a:pt x="26110" y="7679"/>
                  </a:lnTo>
                  <a:lnTo>
                    <a:pt x="28611" y="5222"/>
                  </a:lnTo>
                  <a:lnTo>
                    <a:pt x="30717" y="2897"/>
                  </a:lnTo>
                  <a:lnTo>
                    <a:pt x="31726" y="2063"/>
                  </a:lnTo>
                  <a:lnTo>
                    <a:pt x="34666" y="351"/>
                  </a:lnTo>
                  <a:lnTo>
                    <a:pt x="34710" y="308"/>
                  </a:lnTo>
                  <a:lnTo>
                    <a:pt x="34754" y="220"/>
                  </a:lnTo>
                  <a:lnTo>
                    <a:pt x="34754" y="176"/>
                  </a:lnTo>
                  <a:lnTo>
                    <a:pt x="34754" y="88"/>
                  </a:lnTo>
                  <a:lnTo>
                    <a:pt x="34710" y="44"/>
                  </a:lnTo>
                  <a:lnTo>
                    <a:pt x="34622"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2" name="Google Shape;7322;p166"/>
            <p:cNvSpPr/>
            <p:nvPr/>
          </p:nvSpPr>
          <p:spPr>
            <a:xfrm>
              <a:off x="5251475" y="3288075"/>
              <a:ext cx="853500" cy="1173800"/>
            </a:xfrm>
            <a:custGeom>
              <a:rect b="b" l="l" r="r" t="t"/>
              <a:pathLst>
                <a:path extrusionOk="0" h="46952" w="34140">
                  <a:moveTo>
                    <a:pt x="33876" y="0"/>
                  </a:moveTo>
                  <a:lnTo>
                    <a:pt x="31462" y="1448"/>
                  </a:lnTo>
                  <a:lnTo>
                    <a:pt x="30453" y="2150"/>
                  </a:lnTo>
                  <a:lnTo>
                    <a:pt x="30409" y="2194"/>
                  </a:lnTo>
                  <a:lnTo>
                    <a:pt x="28478" y="4300"/>
                  </a:lnTo>
                  <a:lnTo>
                    <a:pt x="26460" y="6275"/>
                  </a:lnTo>
                  <a:lnTo>
                    <a:pt x="24836" y="7679"/>
                  </a:lnTo>
                  <a:lnTo>
                    <a:pt x="22774" y="9127"/>
                  </a:lnTo>
                  <a:lnTo>
                    <a:pt x="20931" y="10531"/>
                  </a:lnTo>
                  <a:lnTo>
                    <a:pt x="19658" y="11365"/>
                  </a:lnTo>
                  <a:lnTo>
                    <a:pt x="19615" y="11409"/>
                  </a:lnTo>
                  <a:lnTo>
                    <a:pt x="18649" y="12462"/>
                  </a:lnTo>
                  <a:lnTo>
                    <a:pt x="18649" y="12506"/>
                  </a:lnTo>
                  <a:lnTo>
                    <a:pt x="17157" y="14481"/>
                  </a:lnTo>
                  <a:lnTo>
                    <a:pt x="16543" y="15095"/>
                  </a:lnTo>
                  <a:lnTo>
                    <a:pt x="15534" y="15797"/>
                  </a:lnTo>
                  <a:lnTo>
                    <a:pt x="15490" y="15841"/>
                  </a:lnTo>
                  <a:lnTo>
                    <a:pt x="13954" y="17728"/>
                  </a:lnTo>
                  <a:lnTo>
                    <a:pt x="12111" y="20141"/>
                  </a:lnTo>
                  <a:lnTo>
                    <a:pt x="10707" y="22203"/>
                  </a:lnTo>
                  <a:lnTo>
                    <a:pt x="8381" y="26372"/>
                  </a:lnTo>
                  <a:lnTo>
                    <a:pt x="7591" y="27864"/>
                  </a:lnTo>
                  <a:lnTo>
                    <a:pt x="7372" y="28610"/>
                  </a:lnTo>
                  <a:lnTo>
                    <a:pt x="7372" y="28654"/>
                  </a:lnTo>
                  <a:lnTo>
                    <a:pt x="6802" y="34007"/>
                  </a:lnTo>
                  <a:lnTo>
                    <a:pt x="6582" y="36596"/>
                  </a:lnTo>
                  <a:lnTo>
                    <a:pt x="6363" y="38044"/>
                  </a:lnTo>
                  <a:lnTo>
                    <a:pt x="5485" y="39668"/>
                  </a:lnTo>
                  <a:lnTo>
                    <a:pt x="4300" y="41774"/>
                  </a:lnTo>
                  <a:lnTo>
                    <a:pt x="3467" y="43003"/>
                  </a:lnTo>
                  <a:lnTo>
                    <a:pt x="2019" y="44144"/>
                  </a:lnTo>
                  <a:lnTo>
                    <a:pt x="1975" y="44144"/>
                  </a:lnTo>
                  <a:lnTo>
                    <a:pt x="44" y="46645"/>
                  </a:lnTo>
                  <a:lnTo>
                    <a:pt x="0" y="46733"/>
                  </a:lnTo>
                  <a:lnTo>
                    <a:pt x="0" y="46776"/>
                  </a:lnTo>
                  <a:lnTo>
                    <a:pt x="44" y="46864"/>
                  </a:lnTo>
                  <a:lnTo>
                    <a:pt x="88" y="46908"/>
                  </a:lnTo>
                  <a:lnTo>
                    <a:pt x="176" y="46952"/>
                  </a:lnTo>
                  <a:lnTo>
                    <a:pt x="263" y="46908"/>
                  </a:lnTo>
                  <a:lnTo>
                    <a:pt x="307" y="46864"/>
                  </a:lnTo>
                  <a:lnTo>
                    <a:pt x="2238" y="44407"/>
                  </a:lnTo>
                  <a:lnTo>
                    <a:pt x="3686" y="43266"/>
                  </a:lnTo>
                  <a:lnTo>
                    <a:pt x="3730" y="43222"/>
                  </a:lnTo>
                  <a:lnTo>
                    <a:pt x="4607" y="41950"/>
                  </a:lnTo>
                  <a:lnTo>
                    <a:pt x="5792" y="39799"/>
                  </a:lnTo>
                  <a:lnTo>
                    <a:pt x="6714" y="38176"/>
                  </a:lnTo>
                  <a:lnTo>
                    <a:pt x="6714" y="38132"/>
                  </a:lnTo>
                  <a:lnTo>
                    <a:pt x="6933" y="36640"/>
                  </a:lnTo>
                  <a:lnTo>
                    <a:pt x="7153" y="34007"/>
                  </a:lnTo>
                  <a:lnTo>
                    <a:pt x="7723" y="28698"/>
                  </a:lnTo>
                  <a:lnTo>
                    <a:pt x="7942" y="27996"/>
                  </a:lnTo>
                  <a:lnTo>
                    <a:pt x="8688" y="26548"/>
                  </a:lnTo>
                  <a:lnTo>
                    <a:pt x="11014" y="22423"/>
                  </a:lnTo>
                  <a:lnTo>
                    <a:pt x="12418" y="20361"/>
                  </a:lnTo>
                  <a:lnTo>
                    <a:pt x="14217" y="17947"/>
                  </a:lnTo>
                  <a:lnTo>
                    <a:pt x="15753" y="16060"/>
                  </a:lnTo>
                  <a:lnTo>
                    <a:pt x="16762" y="15358"/>
                  </a:lnTo>
                  <a:lnTo>
                    <a:pt x="16806" y="15358"/>
                  </a:lnTo>
                  <a:lnTo>
                    <a:pt x="17421" y="14744"/>
                  </a:lnTo>
                  <a:lnTo>
                    <a:pt x="17464" y="14700"/>
                  </a:lnTo>
                  <a:lnTo>
                    <a:pt x="18913" y="12725"/>
                  </a:lnTo>
                  <a:lnTo>
                    <a:pt x="19878" y="11672"/>
                  </a:lnTo>
                  <a:lnTo>
                    <a:pt x="21150" y="10838"/>
                  </a:lnTo>
                  <a:lnTo>
                    <a:pt x="22993" y="9390"/>
                  </a:lnTo>
                  <a:lnTo>
                    <a:pt x="25056" y="7986"/>
                  </a:lnTo>
                  <a:lnTo>
                    <a:pt x="25056" y="7942"/>
                  </a:lnTo>
                  <a:lnTo>
                    <a:pt x="26679" y="6538"/>
                  </a:lnTo>
                  <a:lnTo>
                    <a:pt x="28698" y="4564"/>
                  </a:lnTo>
                  <a:lnTo>
                    <a:pt x="30629" y="2457"/>
                  </a:lnTo>
                  <a:lnTo>
                    <a:pt x="31682" y="1755"/>
                  </a:lnTo>
                  <a:lnTo>
                    <a:pt x="34051" y="307"/>
                  </a:lnTo>
                  <a:lnTo>
                    <a:pt x="34095" y="263"/>
                  </a:lnTo>
                  <a:lnTo>
                    <a:pt x="34139" y="176"/>
                  </a:lnTo>
                  <a:lnTo>
                    <a:pt x="34139" y="132"/>
                  </a:lnTo>
                  <a:lnTo>
                    <a:pt x="34139" y="44"/>
                  </a:lnTo>
                  <a:lnTo>
                    <a:pt x="34051"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3" name="Google Shape;7323;p166"/>
            <p:cNvSpPr/>
            <p:nvPr/>
          </p:nvSpPr>
          <p:spPr>
            <a:xfrm>
              <a:off x="5242675" y="3261725"/>
              <a:ext cx="833775" cy="1184800"/>
            </a:xfrm>
            <a:custGeom>
              <a:rect b="b" l="l" r="r" t="t"/>
              <a:pathLst>
                <a:path extrusionOk="0" h="47392" w="33351">
                  <a:moveTo>
                    <a:pt x="33175" y="1"/>
                  </a:moveTo>
                  <a:lnTo>
                    <a:pt x="33087" y="45"/>
                  </a:lnTo>
                  <a:lnTo>
                    <a:pt x="31244" y="1230"/>
                  </a:lnTo>
                  <a:lnTo>
                    <a:pt x="30147" y="1888"/>
                  </a:lnTo>
                  <a:lnTo>
                    <a:pt x="30103" y="1932"/>
                  </a:lnTo>
                  <a:lnTo>
                    <a:pt x="26900" y="5179"/>
                  </a:lnTo>
                  <a:lnTo>
                    <a:pt x="22775" y="8426"/>
                  </a:lnTo>
                  <a:lnTo>
                    <a:pt x="19703" y="10839"/>
                  </a:lnTo>
                  <a:lnTo>
                    <a:pt x="18255" y="11936"/>
                  </a:lnTo>
                  <a:lnTo>
                    <a:pt x="18211" y="11936"/>
                  </a:lnTo>
                  <a:lnTo>
                    <a:pt x="16632" y="13999"/>
                  </a:lnTo>
                  <a:lnTo>
                    <a:pt x="15666" y="14745"/>
                  </a:lnTo>
                  <a:lnTo>
                    <a:pt x="15622" y="14789"/>
                  </a:lnTo>
                  <a:lnTo>
                    <a:pt x="11936" y="19396"/>
                  </a:lnTo>
                  <a:lnTo>
                    <a:pt x="10664" y="21107"/>
                  </a:lnTo>
                  <a:lnTo>
                    <a:pt x="9084" y="23257"/>
                  </a:lnTo>
                  <a:lnTo>
                    <a:pt x="9084" y="23301"/>
                  </a:lnTo>
                  <a:lnTo>
                    <a:pt x="7680" y="25803"/>
                  </a:lnTo>
                  <a:lnTo>
                    <a:pt x="6671" y="27733"/>
                  </a:lnTo>
                  <a:lnTo>
                    <a:pt x="6627" y="27777"/>
                  </a:lnTo>
                  <a:lnTo>
                    <a:pt x="6056" y="32077"/>
                  </a:lnTo>
                  <a:lnTo>
                    <a:pt x="4784" y="40108"/>
                  </a:lnTo>
                  <a:lnTo>
                    <a:pt x="4345" y="41205"/>
                  </a:lnTo>
                  <a:lnTo>
                    <a:pt x="3248" y="43135"/>
                  </a:lnTo>
                  <a:lnTo>
                    <a:pt x="2195" y="44188"/>
                  </a:lnTo>
                  <a:lnTo>
                    <a:pt x="2151" y="44188"/>
                  </a:lnTo>
                  <a:lnTo>
                    <a:pt x="835" y="45987"/>
                  </a:lnTo>
                  <a:lnTo>
                    <a:pt x="1" y="47128"/>
                  </a:lnTo>
                  <a:lnTo>
                    <a:pt x="1" y="47172"/>
                  </a:lnTo>
                  <a:lnTo>
                    <a:pt x="1" y="47260"/>
                  </a:lnTo>
                  <a:lnTo>
                    <a:pt x="1" y="47304"/>
                  </a:lnTo>
                  <a:lnTo>
                    <a:pt x="45" y="47348"/>
                  </a:lnTo>
                  <a:lnTo>
                    <a:pt x="176" y="47392"/>
                  </a:lnTo>
                  <a:lnTo>
                    <a:pt x="220" y="47392"/>
                  </a:lnTo>
                  <a:lnTo>
                    <a:pt x="308" y="47304"/>
                  </a:lnTo>
                  <a:lnTo>
                    <a:pt x="1142" y="46207"/>
                  </a:lnTo>
                  <a:lnTo>
                    <a:pt x="2458" y="44408"/>
                  </a:lnTo>
                  <a:lnTo>
                    <a:pt x="3511" y="43355"/>
                  </a:lnTo>
                  <a:lnTo>
                    <a:pt x="3511" y="43311"/>
                  </a:lnTo>
                  <a:lnTo>
                    <a:pt x="4652" y="41380"/>
                  </a:lnTo>
                  <a:lnTo>
                    <a:pt x="4696" y="41336"/>
                  </a:lnTo>
                  <a:lnTo>
                    <a:pt x="5135" y="40239"/>
                  </a:lnTo>
                  <a:lnTo>
                    <a:pt x="5135" y="40195"/>
                  </a:lnTo>
                  <a:lnTo>
                    <a:pt x="6408" y="32121"/>
                  </a:lnTo>
                  <a:lnTo>
                    <a:pt x="6978" y="27865"/>
                  </a:lnTo>
                  <a:lnTo>
                    <a:pt x="7987" y="25934"/>
                  </a:lnTo>
                  <a:lnTo>
                    <a:pt x="9391" y="23477"/>
                  </a:lnTo>
                  <a:lnTo>
                    <a:pt x="10927" y="21327"/>
                  </a:lnTo>
                  <a:lnTo>
                    <a:pt x="12200" y="19615"/>
                  </a:lnTo>
                  <a:lnTo>
                    <a:pt x="15886" y="15008"/>
                  </a:lnTo>
                  <a:lnTo>
                    <a:pt x="16851" y="14262"/>
                  </a:lnTo>
                  <a:lnTo>
                    <a:pt x="16895" y="14218"/>
                  </a:lnTo>
                  <a:lnTo>
                    <a:pt x="18475" y="12200"/>
                  </a:lnTo>
                  <a:lnTo>
                    <a:pt x="19923" y="11103"/>
                  </a:lnTo>
                  <a:lnTo>
                    <a:pt x="22994" y="8689"/>
                  </a:lnTo>
                  <a:lnTo>
                    <a:pt x="27119" y="5442"/>
                  </a:lnTo>
                  <a:lnTo>
                    <a:pt x="27163" y="5442"/>
                  </a:lnTo>
                  <a:lnTo>
                    <a:pt x="30366" y="2195"/>
                  </a:lnTo>
                  <a:lnTo>
                    <a:pt x="31419" y="1537"/>
                  </a:lnTo>
                  <a:lnTo>
                    <a:pt x="33306" y="352"/>
                  </a:lnTo>
                  <a:lnTo>
                    <a:pt x="33350" y="308"/>
                  </a:lnTo>
                  <a:lnTo>
                    <a:pt x="33350" y="220"/>
                  </a:lnTo>
                  <a:lnTo>
                    <a:pt x="33350" y="176"/>
                  </a:lnTo>
                  <a:lnTo>
                    <a:pt x="33350" y="89"/>
                  </a:lnTo>
                  <a:lnTo>
                    <a:pt x="33306" y="45"/>
                  </a:lnTo>
                  <a:lnTo>
                    <a:pt x="33219"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4" name="Google Shape;7324;p166"/>
            <p:cNvSpPr/>
            <p:nvPr/>
          </p:nvSpPr>
          <p:spPr>
            <a:xfrm>
              <a:off x="5230625" y="3236500"/>
              <a:ext cx="817300" cy="1199050"/>
            </a:xfrm>
            <a:custGeom>
              <a:rect b="b" l="l" r="r" t="t"/>
              <a:pathLst>
                <a:path extrusionOk="0" h="47962" w="32692">
                  <a:moveTo>
                    <a:pt x="32428" y="1"/>
                  </a:moveTo>
                  <a:lnTo>
                    <a:pt x="30146" y="1536"/>
                  </a:lnTo>
                  <a:lnTo>
                    <a:pt x="30102" y="1580"/>
                  </a:lnTo>
                  <a:lnTo>
                    <a:pt x="27513" y="4038"/>
                  </a:lnTo>
                  <a:lnTo>
                    <a:pt x="22906" y="7724"/>
                  </a:lnTo>
                  <a:lnTo>
                    <a:pt x="20624" y="9523"/>
                  </a:lnTo>
                  <a:lnTo>
                    <a:pt x="18693" y="11102"/>
                  </a:lnTo>
                  <a:lnTo>
                    <a:pt x="17070" y="12287"/>
                  </a:lnTo>
                  <a:lnTo>
                    <a:pt x="17070" y="12331"/>
                  </a:lnTo>
                  <a:lnTo>
                    <a:pt x="16280" y="13253"/>
                  </a:lnTo>
                  <a:lnTo>
                    <a:pt x="15622" y="13867"/>
                  </a:lnTo>
                  <a:lnTo>
                    <a:pt x="15578" y="13911"/>
                  </a:lnTo>
                  <a:lnTo>
                    <a:pt x="12770" y="17509"/>
                  </a:lnTo>
                  <a:lnTo>
                    <a:pt x="10927" y="19878"/>
                  </a:lnTo>
                  <a:lnTo>
                    <a:pt x="7592" y="24310"/>
                  </a:lnTo>
                  <a:lnTo>
                    <a:pt x="5880" y="27514"/>
                  </a:lnTo>
                  <a:lnTo>
                    <a:pt x="5836" y="27558"/>
                  </a:lnTo>
                  <a:lnTo>
                    <a:pt x="5178" y="32121"/>
                  </a:lnTo>
                  <a:lnTo>
                    <a:pt x="4652" y="35851"/>
                  </a:lnTo>
                  <a:lnTo>
                    <a:pt x="4125" y="39274"/>
                  </a:lnTo>
                  <a:lnTo>
                    <a:pt x="3598" y="41731"/>
                  </a:lnTo>
                  <a:lnTo>
                    <a:pt x="3116" y="43091"/>
                  </a:lnTo>
                  <a:lnTo>
                    <a:pt x="527" y="47040"/>
                  </a:lnTo>
                  <a:lnTo>
                    <a:pt x="44" y="47699"/>
                  </a:lnTo>
                  <a:lnTo>
                    <a:pt x="0" y="47786"/>
                  </a:lnTo>
                  <a:lnTo>
                    <a:pt x="0" y="47830"/>
                  </a:lnTo>
                  <a:lnTo>
                    <a:pt x="44" y="47918"/>
                  </a:lnTo>
                  <a:lnTo>
                    <a:pt x="88" y="47962"/>
                  </a:lnTo>
                  <a:lnTo>
                    <a:pt x="264" y="47962"/>
                  </a:lnTo>
                  <a:lnTo>
                    <a:pt x="351" y="47918"/>
                  </a:lnTo>
                  <a:lnTo>
                    <a:pt x="790" y="47260"/>
                  </a:lnTo>
                  <a:lnTo>
                    <a:pt x="3423" y="43267"/>
                  </a:lnTo>
                  <a:lnTo>
                    <a:pt x="3467" y="43223"/>
                  </a:lnTo>
                  <a:lnTo>
                    <a:pt x="3906" y="41862"/>
                  </a:lnTo>
                  <a:lnTo>
                    <a:pt x="3950" y="41819"/>
                  </a:lnTo>
                  <a:lnTo>
                    <a:pt x="4476" y="39317"/>
                  </a:lnTo>
                  <a:lnTo>
                    <a:pt x="4959" y="35895"/>
                  </a:lnTo>
                  <a:lnTo>
                    <a:pt x="5529" y="32165"/>
                  </a:lnTo>
                  <a:lnTo>
                    <a:pt x="6187" y="27645"/>
                  </a:lnTo>
                  <a:lnTo>
                    <a:pt x="7899" y="24486"/>
                  </a:lnTo>
                  <a:lnTo>
                    <a:pt x="11190" y="20098"/>
                  </a:lnTo>
                  <a:lnTo>
                    <a:pt x="13033" y="17728"/>
                  </a:lnTo>
                  <a:lnTo>
                    <a:pt x="15841" y="14130"/>
                  </a:lnTo>
                  <a:lnTo>
                    <a:pt x="16543" y="13516"/>
                  </a:lnTo>
                  <a:lnTo>
                    <a:pt x="16543" y="13472"/>
                  </a:lnTo>
                  <a:lnTo>
                    <a:pt x="17289" y="12594"/>
                  </a:lnTo>
                  <a:lnTo>
                    <a:pt x="18913" y="11366"/>
                  </a:lnTo>
                  <a:lnTo>
                    <a:pt x="20844" y="9786"/>
                  </a:lnTo>
                  <a:lnTo>
                    <a:pt x="23125" y="7987"/>
                  </a:lnTo>
                  <a:lnTo>
                    <a:pt x="27733" y="4301"/>
                  </a:lnTo>
                  <a:lnTo>
                    <a:pt x="30322" y="1844"/>
                  </a:lnTo>
                  <a:lnTo>
                    <a:pt x="32604" y="308"/>
                  </a:lnTo>
                  <a:lnTo>
                    <a:pt x="32647" y="264"/>
                  </a:lnTo>
                  <a:lnTo>
                    <a:pt x="32691" y="220"/>
                  </a:lnTo>
                  <a:lnTo>
                    <a:pt x="32691" y="132"/>
                  </a:lnTo>
                  <a:lnTo>
                    <a:pt x="32647" y="88"/>
                  </a:lnTo>
                  <a:lnTo>
                    <a:pt x="32604"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5" name="Google Shape;7325;p166"/>
            <p:cNvSpPr/>
            <p:nvPr/>
          </p:nvSpPr>
          <p:spPr>
            <a:xfrm>
              <a:off x="5136275" y="3184950"/>
              <a:ext cx="854600" cy="1805700"/>
            </a:xfrm>
            <a:custGeom>
              <a:rect b="b" l="l" r="r" t="t"/>
              <a:pathLst>
                <a:path extrusionOk="0" h="72228" w="34184">
                  <a:moveTo>
                    <a:pt x="34052" y="0"/>
                  </a:moveTo>
                  <a:lnTo>
                    <a:pt x="33964" y="44"/>
                  </a:lnTo>
                  <a:lnTo>
                    <a:pt x="33920" y="44"/>
                  </a:lnTo>
                  <a:lnTo>
                    <a:pt x="30015" y="3072"/>
                  </a:lnTo>
                  <a:lnTo>
                    <a:pt x="25978" y="6319"/>
                  </a:lnTo>
                  <a:lnTo>
                    <a:pt x="23257" y="8513"/>
                  </a:lnTo>
                  <a:lnTo>
                    <a:pt x="20975" y="10400"/>
                  </a:lnTo>
                  <a:lnTo>
                    <a:pt x="19659" y="11453"/>
                  </a:lnTo>
                  <a:lnTo>
                    <a:pt x="16675" y="13340"/>
                  </a:lnTo>
                  <a:lnTo>
                    <a:pt x="16675" y="13384"/>
                  </a:lnTo>
                  <a:lnTo>
                    <a:pt x="15534" y="14656"/>
                  </a:lnTo>
                  <a:lnTo>
                    <a:pt x="14657" y="15885"/>
                  </a:lnTo>
                  <a:lnTo>
                    <a:pt x="13779" y="17114"/>
                  </a:lnTo>
                  <a:lnTo>
                    <a:pt x="12199" y="19615"/>
                  </a:lnTo>
                  <a:lnTo>
                    <a:pt x="10488" y="22248"/>
                  </a:lnTo>
                  <a:lnTo>
                    <a:pt x="9567" y="23564"/>
                  </a:lnTo>
                  <a:lnTo>
                    <a:pt x="8601" y="24837"/>
                  </a:lnTo>
                  <a:lnTo>
                    <a:pt x="7197" y="26811"/>
                  </a:lnTo>
                  <a:lnTo>
                    <a:pt x="7197" y="26899"/>
                  </a:lnTo>
                  <a:lnTo>
                    <a:pt x="6802" y="29005"/>
                  </a:lnTo>
                  <a:lnTo>
                    <a:pt x="6188" y="33876"/>
                  </a:lnTo>
                  <a:lnTo>
                    <a:pt x="5705" y="37386"/>
                  </a:lnTo>
                  <a:lnTo>
                    <a:pt x="5266" y="40502"/>
                  </a:lnTo>
                  <a:lnTo>
                    <a:pt x="4564" y="43793"/>
                  </a:lnTo>
                  <a:lnTo>
                    <a:pt x="3730" y="47479"/>
                  </a:lnTo>
                  <a:lnTo>
                    <a:pt x="1624" y="50814"/>
                  </a:lnTo>
                  <a:lnTo>
                    <a:pt x="878" y="52262"/>
                  </a:lnTo>
                  <a:lnTo>
                    <a:pt x="834" y="52350"/>
                  </a:lnTo>
                  <a:lnTo>
                    <a:pt x="527" y="54807"/>
                  </a:lnTo>
                  <a:lnTo>
                    <a:pt x="264" y="57527"/>
                  </a:lnTo>
                  <a:lnTo>
                    <a:pt x="1" y="59458"/>
                  </a:lnTo>
                  <a:lnTo>
                    <a:pt x="1" y="59502"/>
                  </a:lnTo>
                  <a:lnTo>
                    <a:pt x="1" y="59590"/>
                  </a:lnTo>
                  <a:lnTo>
                    <a:pt x="2414" y="62837"/>
                  </a:lnTo>
                  <a:lnTo>
                    <a:pt x="3774" y="64943"/>
                  </a:lnTo>
                  <a:lnTo>
                    <a:pt x="4608" y="66216"/>
                  </a:lnTo>
                  <a:lnTo>
                    <a:pt x="6275" y="68190"/>
                  </a:lnTo>
                  <a:lnTo>
                    <a:pt x="9391" y="71701"/>
                  </a:lnTo>
                  <a:lnTo>
                    <a:pt x="9435" y="71701"/>
                  </a:lnTo>
                  <a:lnTo>
                    <a:pt x="10093" y="72183"/>
                  </a:lnTo>
                  <a:lnTo>
                    <a:pt x="10181" y="72227"/>
                  </a:lnTo>
                  <a:lnTo>
                    <a:pt x="10707" y="72227"/>
                  </a:lnTo>
                  <a:lnTo>
                    <a:pt x="10751" y="72183"/>
                  </a:lnTo>
                  <a:lnTo>
                    <a:pt x="10839" y="72140"/>
                  </a:lnTo>
                  <a:lnTo>
                    <a:pt x="11804" y="71043"/>
                  </a:lnTo>
                  <a:lnTo>
                    <a:pt x="11848" y="70955"/>
                  </a:lnTo>
                  <a:lnTo>
                    <a:pt x="11848" y="70911"/>
                  </a:lnTo>
                  <a:lnTo>
                    <a:pt x="11804" y="70823"/>
                  </a:lnTo>
                  <a:lnTo>
                    <a:pt x="11804" y="70779"/>
                  </a:lnTo>
                  <a:lnTo>
                    <a:pt x="11717" y="70735"/>
                  </a:lnTo>
                  <a:lnTo>
                    <a:pt x="11585" y="70735"/>
                  </a:lnTo>
                  <a:lnTo>
                    <a:pt x="11541" y="70779"/>
                  </a:lnTo>
                  <a:lnTo>
                    <a:pt x="10620" y="71876"/>
                  </a:lnTo>
                  <a:lnTo>
                    <a:pt x="10269" y="71876"/>
                  </a:lnTo>
                  <a:lnTo>
                    <a:pt x="9654" y="71437"/>
                  </a:lnTo>
                  <a:lnTo>
                    <a:pt x="6539" y="67971"/>
                  </a:lnTo>
                  <a:lnTo>
                    <a:pt x="4915" y="65996"/>
                  </a:lnTo>
                  <a:lnTo>
                    <a:pt x="4038" y="64768"/>
                  </a:lnTo>
                  <a:lnTo>
                    <a:pt x="2677" y="62618"/>
                  </a:lnTo>
                  <a:lnTo>
                    <a:pt x="352" y="59414"/>
                  </a:lnTo>
                  <a:lnTo>
                    <a:pt x="615" y="57571"/>
                  </a:lnTo>
                  <a:lnTo>
                    <a:pt x="878" y="54851"/>
                  </a:lnTo>
                  <a:lnTo>
                    <a:pt x="1185" y="52393"/>
                  </a:lnTo>
                  <a:lnTo>
                    <a:pt x="1931" y="50989"/>
                  </a:lnTo>
                  <a:lnTo>
                    <a:pt x="4038" y="47654"/>
                  </a:lnTo>
                  <a:lnTo>
                    <a:pt x="4038" y="47567"/>
                  </a:lnTo>
                  <a:lnTo>
                    <a:pt x="4915" y="43837"/>
                  </a:lnTo>
                  <a:lnTo>
                    <a:pt x="5617" y="40546"/>
                  </a:lnTo>
                  <a:lnTo>
                    <a:pt x="6056" y="37430"/>
                  </a:lnTo>
                  <a:lnTo>
                    <a:pt x="6495" y="33920"/>
                  </a:lnTo>
                  <a:lnTo>
                    <a:pt x="7109" y="29093"/>
                  </a:lnTo>
                  <a:lnTo>
                    <a:pt x="7504" y="26987"/>
                  </a:lnTo>
                  <a:lnTo>
                    <a:pt x="8908" y="25056"/>
                  </a:lnTo>
                  <a:lnTo>
                    <a:pt x="9830" y="23783"/>
                  </a:lnTo>
                  <a:lnTo>
                    <a:pt x="10751" y="22467"/>
                  </a:lnTo>
                  <a:lnTo>
                    <a:pt x="12463" y="19790"/>
                  </a:lnTo>
                  <a:lnTo>
                    <a:pt x="14086" y="17289"/>
                  </a:lnTo>
                  <a:lnTo>
                    <a:pt x="14920" y="16060"/>
                  </a:lnTo>
                  <a:lnTo>
                    <a:pt x="15798" y="14876"/>
                  </a:lnTo>
                  <a:lnTo>
                    <a:pt x="16895" y="13647"/>
                  </a:lnTo>
                  <a:lnTo>
                    <a:pt x="19835" y="11760"/>
                  </a:lnTo>
                  <a:lnTo>
                    <a:pt x="19878" y="11760"/>
                  </a:lnTo>
                  <a:lnTo>
                    <a:pt x="21195" y="10663"/>
                  </a:lnTo>
                  <a:lnTo>
                    <a:pt x="23477" y="8820"/>
                  </a:lnTo>
                  <a:lnTo>
                    <a:pt x="26241" y="6626"/>
                  </a:lnTo>
                  <a:lnTo>
                    <a:pt x="30234" y="3379"/>
                  </a:lnTo>
                  <a:lnTo>
                    <a:pt x="34140" y="351"/>
                  </a:lnTo>
                  <a:lnTo>
                    <a:pt x="34183" y="264"/>
                  </a:lnTo>
                  <a:lnTo>
                    <a:pt x="34183" y="220"/>
                  </a:lnTo>
                  <a:lnTo>
                    <a:pt x="34183" y="132"/>
                  </a:lnTo>
                  <a:lnTo>
                    <a:pt x="34183" y="88"/>
                  </a:lnTo>
                  <a:lnTo>
                    <a:pt x="34096" y="44"/>
                  </a:lnTo>
                  <a:lnTo>
                    <a:pt x="34052"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6" name="Google Shape;7326;p166"/>
            <p:cNvSpPr/>
            <p:nvPr/>
          </p:nvSpPr>
          <p:spPr>
            <a:xfrm>
              <a:off x="5101175" y="3159725"/>
              <a:ext cx="862275" cy="1886875"/>
            </a:xfrm>
            <a:custGeom>
              <a:rect b="b" l="l" r="r" t="t"/>
              <a:pathLst>
                <a:path extrusionOk="0" h="75475" w="34491">
                  <a:moveTo>
                    <a:pt x="34271" y="0"/>
                  </a:moveTo>
                  <a:lnTo>
                    <a:pt x="34183" y="44"/>
                  </a:lnTo>
                  <a:lnTo>
                    <a:pt x="31287" y="2238"/>
                  </a:lnTo>
                  <a:lnTo>
                    <a:pt x="22555" y="9303"/>
                  </a:lnTo>
                  <a:lnTo>
                    <a:pt x="19834" y="11409"/>
                  </a:lnTo>
                  <a:lnTo>
                    <a:pt x="17509" y="12506"/>
                  </a:lnTo>
                  <a:lnTo>
                    <a:pt x="16938" y="12813"/>
                  </a:lnTo>
                  <a:lnTo>
                    <a:pt x="16456" y="13164"/>
                  </a:lnTo>
                  <a:lnTo>
                    <a:pt x="15929" y="13515"/>
                  </a:lnTo>
                  <a:lnTo>
                    <a:pt x="15446" y="13910"/>
                  </a:lnTo>
                  <a:lnTo>
                    <a:pt x="14964" y="14393"/>
                  </a:lnTo>
                  <a:lnTo>
                    <a:pt x="14481" y="14875"/>
                  </a:lnTo>
                  <a:lnTo>
                    <a:pt x="13559" y="15885"/>
                  </a:lnTo>
                  <a:lnTo>
                    <a:pt x="12726" y="17026"/>
                  </a:lnTo>
                  <a:lnTo>
                    <a:pt x="11892" y="18210"/>
                  </a:lnTo>
                  <a:lnTo>
                    <a:pt x="11058" y="19483"/>
                  </a:lnTo>
                  <a:lnTo>
                    <a:pt x="10268" y="20712"/>
                  </a:lnTo>
                  <a:lnTo>
                    <a:pt x="9479" y="21940"/>
                  </a:lnTo>
                  <a:lnTo>
                    <a:pt x="8733" y="23125"/>
                  </a:lnTo>
                  <a:lnTo>
                    <a:pt x="7943" y="24222"/>
                  </a:lnTo>
                  <a:lnTo>
                    <a:pt x="7197" y="25187"/>
                  </a:lnTo>
                  <a:lnTo>
                    <a:pt x="7153" y="25275"/>
                  </a:lnTo>
                  <a:lnTo>
                    <a:pt x="6846" y="26240"/>
                  </a:lnTo>
                  <a:lnTo>
                    <a:pt x="6846" y="26328"/>
                  </a:lnTo>
                  <a:lnTo>
                    <a:pt x="7021" y="27513"/>
                  </a:lnTo>
                  <a:lnTo>
                    <a:pt x="6319" y="33876"/>
                  </a:lnTo>
                  <a:lnTo>
                    <a:pt x="5836" y="37605"/>
                  </a:lnTo>
                  <a:lnTo>
                    <a:pt x="5398" y="40896"/>
                  </a:lnTo>
                  <a:lnTo>
                    <a:pt x="5047" y="43003"/>
                  </a:lnTo>
                  <a:lnTo>
                    <a:pt x="3950" y="47522"/>
                  </a:lnTo>
                  <a:lnTo>
                    <a:pt x="3423" y="49716"/>
                  </a:lnTo>
                  <a:lnTo>
                    <a:pt x="1756" y="52964"/>
                  </a:lnTo>
                  <a:lnTo>
                    <a:pt x="1712" y="53007"/>
                  </a:lnTo>
                  <a:lnTo>
                    <a:pt x="1229" y="56957"/>
                  </a:lnTo>
                  <a:lnTo>
                    <a:pt x="88" y="61345"/>
                  </a:lnTo>
                  <a:lnTo>
                    <a:pt x="0" y="62398"/>
                  </a:lnTo>
                  <a:lnTo>
                    <a:pt x="44" y="62529"/>
                  </a:lnTo>
                  <a:lnTo>
                    <a:pt x="1843" y="64811"/>
                  </a:lnTo>
                  <a:lnTo>
                    <a:pt x="4739" y="68146"/>
                  </a:lnTo>
                  <a:lnTo>
                    <a:pt x="6144" y="69814"/>
                  </a:lnTo>
                  <a:lnTo>
                    <a:pt x="8250" y="72095"/>
                  </a:lnTo>
                  <a:lnTo>
                    <a:pt x="9830" y="74026"/>
                  </a:lnTo>
                  <a:lnTo>
                    <a:pt x="10927" y="75386"/>
                  </a:lnTo>
                  <a:lnTo>
                    <a:pt x="11014" y="75430"/>
                  </a:lnTo>
                  <a:lnTo>
                    <a:pt x="11058" y="75474"/>
                  </a:lnTo>
                  <a:lnTo>
                    <a:pt x="11146" y="75430"/>
                  </a:lnTo>
                  <a:lnTo>
                    <a:pt x="11365" y="75343"/>
                  </a:lnTo>
                  <a:lnTo>
                    <a:pt x="11453" y="75299"/>
                  </a:lnTo>
                  <a:lnTo>
                    <a:pt x="12462" y="73763"/>
                  </a:lnTo>
                  <a:lnTo>
                    <a:pt x="12506" y="73719"/>
                  </a:lnTo>
                  <a:lnTo>
                    <a:pt x="12506" y="73631"/>
                  </a:lnTo>
                  <a:lnTo>
                    <a:pt x="12462" y="73587"/>
                  </a:lnTo>
                  <a:lnTo>
                    <a:pt x="12419" y="73543"/>
                  </a:lnTo>
                  <a:lnTo>
                    <a:pt x="12375" y="73500"/>
                  </a:lnTo>
                  <a:lnTo>
                    <a:pt x="12287" y="73500"/>
                  </a:lnTo>
                  <a:lnTo>
                    <a:pt x="12243" y="73543"/>
                  </a:lnTo>
                  <a:lnTo>
                    <a:pt x="12199" y="73587"/>
                  </a:lnTo>
                  <a:lnTo>
                    <a:pt x="11190" y="75035"/>
                  </a:lnTo>
                  <a:lnTo>
                    <a:pt x="11146" y="75079"/>
                  </a:lnTo>
                  <a:lnTo>
                    <a:pt x="10093" y="73807"/>
                  </a:lnTo>
                  <a:lnTo>
                    <a:pt x="8513" y="71876"/>
                  </a:lnTo>
                  <a:lnTo>
                    <a:pt x="6407" y="69594"/>
                  </a:lnTo>
                  <a:lnTo>
                    <a:pt x="2151" y="64592"/>
                  </a:lnTo>
                  <a:lnTo>
                    <a:pt x="395" y="62354"/>
                  </a:lnTo>
                  <a:lnTo>
                    <a:pt x="439" y="61389"/>
                  </a:lnTo>
                  <a:lnTo>
                    <a:pt x="1580" y="57044"/>
                  </a:lnTo>
                  <a:lnTo>
                    <a:pt x="1580" y="57001"/>
                  </a:lnTo>
                  <a:lnTo>
                    <a:pt x="2063" y="53095"/>
                  </a:lnTo>
                  <a:lnTo>
                    <a:pt x="3774" y="49848"/>
                  </a:lnTo>
                  <a:lnTo>
                    <a:pt x="3774" y="49804"/>
                  </a:lnTo>
                  <a:lnTo>
                    <a:pt x="4301" y="47610"/>
                  </a:lnTo>
                  <a:lnTo>
                    <a:pt x="5398" y="43091"/>
                  </a:lnTo>
                  <a:lnTo>
                    <a:pt x="5749" y="40940"/>
                  </a:lnTo>
                  <a:lnTo>
                    <a:pt x="6188" y="37649"/>
                  </a:lnTo>
                  <a:lnTo>
                    <a:pt x="6670" y="33920"/>
                  </a:lnTo>
                  <a:lnTo>
                    <a:pt x="7372" y="27557"/>
                  </a:lnTo>
                  <a:lnTo>
                    <a:pt x="7372" y="27469"/>
                  </a:lnTo>
                  <a:lnTo>
                    <a:pt x="7197" y="26284"/>
                  </a:lnTo>
                  <a:lnTo>
                    <a:pt x="7460" y="25407"/>
                  </a:lnTo>
                  <a:lnTo>
                    <a:pt x="8250" y="24397"/>
                  </a:lnTo>
                  <a:lnTo>
                    <a:pt x="9040" y="23300"/>
                  </a:lnTo>
                  <a:lnTo>
                    <a:pt x="9786" y="22116"/>
                  </a:lnTo>
                  <a:lnTo>
                    <a:pt x="10576" y="20887"/>
                  </a:lnTo>
                  <a:lnTo>
                    <a:pt x="12155" y="18430"/>
                  </a:lnTo>
                  <a:lnTo>
                    <a:pt x="12989" y="17245"/>
                  </a:lnTo>
                  <a:lnTo>
                    <a:pt x="13823" y="16148"/>
                  </a:lnTo>
                  <a:lnTo>
                    <a:pt x="14700" y="15139"/>
                  </a:lnTo>
                  <a:lnTo>
                    <a:pt x="15183" y="14656"/>
                  </a:lnTo>
                  <a:lnTo>
                    <a:pt x="15622" y="14217"/>
                  </a:lnTo>
                  <a:lnTo>
                    <a:pt x="16105" y="13822"/>
                  </a:lnTo>
                  <a:lnTo>
                    <a:pt x="16631" y="13427"/>
                  </a:lnTo>
                  <a:lnTo>
                    <a:pt x="17114" y="13120"/>
                  </a:lnTo>
                  <a:lnTo>
                    <a:pt x="17640" y="12857"/>
                  </a:lnTo>
                  <a:lnTo>
                    <a:pt x="20010" y="11716"/>
                  </a:lnTo>
                  <a:lnTo>
                    <a:pt x="20054" y="11716"/>
                  </a:lnTo>
                  <a:lnTo>
                    <a:pt x="22774" y="9566"/>
                  </a:lnTo>
                  <a:lnTo>
                    <a:pt x="27865" y="5441"/>
                  </a:lnTo>
                  <a:lnTo>
                    <a:pt x="31507" y="2545"/>
                  </a:lnTo>
                  <a:lnTo>
                    <a:pt x="34403" y="307"/>
                  </a:lnTo>
                  <a:lnTo>
                    <a:pt x="34447" y="263"/>
                  </a:lnTo>
                  <a:lnTo>
                    <a:pt x="34490" y="219"/>
                  </a:lnTo>
                  <a:lnTo>
                    <a:pt x="34490" y="132"/>
                  </a:lnTo>
                  <a:lnTo>
                    <a:pt x="34447" y="88"/>
                  </a:lnTo>
                  <a:lnTo>
                    <a:pt x="34403" y="44"/>
                  </a:lnTo>
                  <a:lnTo>
                    <a:pt x="34315"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7" name="Google Shape;7327;p166"/>
            <p:cNvSpPr/>
            <p:nvPr/>
          </p:nvSpPr>
          <p:spPr>
            <a:xfrm>
              <a:off x="5644200" y="4235875"/>
              <a:ext cx="110825" cy="70225"/>
            </a:xfrm>
            <a:custGeom>
              <a:rect b="b" l="l" r="r" t="t"/>
              <a:pathLst>
                <a:path extrusionOk="0" h="2809" w="4433">
                  <a:moveTo>
                    <a:pt x="3116" y="352"/>
                  </a:moveTo>
                  <a:lnTo>
                    <a:pt x="3555" y="571"/>
                  </a:lnTo>
                  <a:lnTo>
                    <a:pt x="4081" y="1361"/>
                  </a:lnTo>
                  <a:lnTo>
                    <a:pt x="4037" y="2107"/>
                  </a:lnTo>
                  <a:lnTo>
                    <a:pt x="3862" y="2326"/>
                  </a:lnTo>
                  <a:lnTo>
                    <a:pt x="3511" y="2458"/>
                  </a:lnTo>
                  <a:lnTo>
                    <a:pt x="2370" y="2414"/>
                  </a:lnTo>
                  <a:lnTo>
                    <a:pt x="746" y="1844"/>
                  </a:lnTo>
                  <a:lnTo>
                    <a:pt x="351" y="1493"/>
                  </a:lnTo>
                  <a:lnTo>
                    <a:pt x="351" y="1449"/>
                  </a:lnTo>
                  <a:lnTo>
                    <a:pt x="658" y="1229"/>
                  </a:lnTo>
                  <a:lnTo>
                    <a:pt x="2107" y="396"/>
                  </a:lnTo>
                  <a:lnTo>
                    <a:pt x="3116" y="352"/>
                  </a:lnTo>
                  <a:close/>
                  <a:moveTo>
                    <a:pt x="3160" y="1"/>
                  </a:moveTo>
                  <a:lnTo>
                    <a:pt x="2063" y="45"/>
                  </a:lnTo>
                  <a:lnTo>
                    <a:pt x="1975" y="88"/>
                  </a:lnTo>
                  <a:lnTo>
                    <a:pt x="483" y="922"/>
                  </a:lnTo>
                  <a:lnTo>
                    <a:pt x="439" y="922"/>
                  </a:lnTo>
                  <a:lnTo>
                    <a:pt x="88" y="1229"/>
                  </a:lnTo>
                  <a:lnTo>
                    <a:pt x="44" y="1273"/>
                  </a:lnTo>
                  <a:lnTo>
                    <a:pt x="0" y="1361"/>
                  </a:lnTo>
                  <a:lnTo>
                    <a:pt x="0" y="1536"/>
                  </a:lnTo>
                  <a:lnTo>
                    <a:pt x="88" y="1668"/>
                  </a:lnTo>
                  <a:lnTo>
                    <a:pt x="527" y="2151"/>
                  </a:lnTo>
                  <a:lnTo>
                    <a:pt x="615" y="2195"/>
                  </a:lnTo>
                  <a:lnTo>
                    <a:pt x="2282" y="2721"/>
                  </a:lnTo>
                  <a:lnTo>
                    <a:pt x="2326" y="2765"/>
                  </a:lnTo>
                  <a:lnTo>
                    <a:pt x="3555" y="2809"/>
                  </a:lnTo>
                  <a:lnTo>
                    <a:pt x="3598" y="2809"/>
                  </a:lnTo>
                  <a:lnTo>
                    <a:pt x="4037" y="2633"/>
                  </a:lnTo>
                  <a:lnTo>
                    <a:pt x="4081" y="2590"/>
                  </a:lnTo>
                  <a:lnTo>
                    <a:pt x="4344" y="2326"/>
                  </a:lnTo>
                  <a:lnTo>
                    <a:pt x="4388" y="2195"/>
                  </a:lnTo>
                  <a:lnTo>
                    <a:pt x="4432" y="1361"/>
                  </a:lnTo>
                  <a:lnTo>
                    <a:pt x="4388" y="1229"/>
                  </a:lnTo>
                  <a:lnTo>
                    <a:pt x="3818" y="352"/>
                  </a:lnTo>
                  <a:lnTo>
                    <a:pt x="3730" y="308"/>
                  </a:lnTo>
                  <a:lnTo>
                    <a:pt x="3247"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8" name="Google Shape;7328;p166"/>
            <p:cNvSpPr/>
            <p:nvPr/>
          </p:nvSpPr>
          <p:spPr>
            <a:xfrm>
              <a:off x="5600325" y="4217225"/>
              <a:ext cx="172250" cy="154700"/>
            </a:xfrm>
            <a:custGeom>
              <a:rect b="b" l="l" r="r" t="t"/>
              <a:pathLst>
                <a:path extrusionOk="0" h="6188" w="6890">
                  <a:moveTo>
                    <a:pt x="4915" y="352"/>
                  </a:moveTo>
                  <a:lnTo>
                    <a:pt x="5704" y="703"/>
                  </a:lnTo>
                  <a:lnTo>
                    <a:pt x="5924" y="922"/>
                  </a:lnTo>
                  <a:lnTo>
                    <a:pt x="6494" y="2590"/>
                  </a:lnTo>
                  <a:lnTo>
                    <a:pt x="6538" y="5793"/>
                  </a:lnTo>
                  <a:lnTo>
                    <a:pt x="6494" y="5837"/>
                  </a:lnTo>
                  <a:lnTo>
                    <a:pt x="6143" y="5837"/>
                  </a:lnTo>
                  <a:lnTo>
                    <a:pt x="4651" y="5486"/>
                  </a:lnTo>
                  <a:lnTo>
                    <a:pt x="2589" y="4740"/>
                  </a:lnTo>
                  <a:lnTo>
                    <a:pt x="878" y="3906"/>
                  </a:lnTo>
                  <a:lnTo>
                    <a:pt x="570" y="3599"/>
                  </a:lnTo>
                  <a:lnTo>
                    <a:pt x="351" y="2853"/>
                  </a:lnTo>
                  <a:lnTo>
                    <a:pt x="570" y="2414"/>
                  </a:lnTo>
                  <a:lnTo>
                    <a:pt x="965" y="1975"/>
                  </a:lnTo>
                  <a:lnTo>
                    <a:pt x="2677" y="1010"/>
                  </a:lnTo>
                  <a:lnTo>
                    <a:pt x="4125" y="396"/>
                  </a:lnTo>
                  <a:lnTo>
                    <a:pt x="4915" y="352"/>
                  </a:lnTo>
                  <a:close/>
                  <a:moveTo>
                    <a:pt x="4915" y="1"/>
                  </a:moveTo>
                  <a:lnTo>
                    <a:pt x="4081" y="45"/>
                  </a:lnTo>
                  <a:lnTo>
                    <a:pt x="3993" y="45"/>
                  </a:lnTo>
                  <a:lnTo>
                    <a:pt x="2501" y="703"/>
                  </a:lnTo>
                  <a:lnTo>
                    <a:pt x="746" y="1668"/>
                  </a:lnTo>
                  <a:lnTo>
                    <a:pt x="702" y="1712"/>
                  </a:lnTo>
                  <a:lnTo>
                    <a:pt x="263" y="2195"/>
                  </a:lnTo>
                  <a:lnTo>
                    <a:pt x="263" y="2239"/>
                  </a:lnTo>
                  <a:lnTo>
                    <a:pt x="0" y="2765"/>
                  </a:lnTo>
                  <a:lnTo>
                    <a:pt x="0" y="2853"/>
                  </a:lnTo>
                  <a:lnTo>
                    <a:pt x="219" y="3730"/>
                  </a:lnTo>
                  <a:lnTo>
                    <a:pt x="263" y="3818"/>
                  </a:lnTo>
                  <a:lnTo>
                    <a:pt x="658" y="4169"/>
                  </a:lnTo>
                  <a:lnTo>
                    <a:pt x="702" y="4213"/>
                  </a:lnTo>
                  <a:lnTo>
                    <a:pt x="2457" y="5047"/>
                  </a:lnTo>
                  <a:lnTo>
                    <a:pt x="4564" y="5793"/>
                  </a:lnTo>
                  <a:lnTo>
                    <a:pt x="6099" y="6188"/>
                  </a:lnTo>
                  <a:lnTo>
                    <a:pt x="6538" y="6188"/>
                  </a:lnTo>
                  <a:lnTo>
                    <a:pt x="6626" y="6144"/>
                  </a:lnTo>
                  <a:lnTo>
                    <a:pt x="6802" y="6012"/>
                  </a:lnTo>
                  <a:lnTo>
                    <a:pt x="6889" y="5968"/>
                  </a:lnTo>
                  <a:lnTo>
                    <a:pt x="6889" y="5881"/>
                  </a:lnTo>
                  <a:lnTo>
                    <a:pt x="6845" y="2546"/>
                  </a:lnTo>
                  <a:lnTo>
                    <a:pt x="6802" y="2502"/>
                  </a:lnTo>
                  <a:lnTo>
                    <a:pt x="6231" y="791"/>
                  </a:lnTo>
                  <a:lnTo>
                    <a:pt x="6231" y="747"/>
                  </a:lnTo>
                  <a:lnTo>
                    <a:pt x="5968" y="439"/>
                  </a:lnTo>
                  <a:lnTo>
                    <a:pt x="5880" y="396"/>
                  </a:lnTo>
                  <a:lnTo>
                    <a:pt x="5002"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9" name="Google Shape;7329;p166"/>
            <p:cNvSpPr/>
            <p:nvPr/>
          </p:nvSpPr>
          <p:spPr>
            <a:xfrm>
              <a:off x="5555325" y="4199675"/>
              <a:ext cx="240275" cy="216125"/>
            </a:xfrm>
            <a:custGeom>
              <a:rect b="b" l="l" r="r" t="t"/>
              <a:pathLst>
                <a:path extrusionOk="0" h="8645" w="9611">
                  <a:moveTo>
                    <a:pt x="6715" y="352"/>
                  </a:moveTo>
                  <a:lnTo>
                    <a:pt x="7856" y="747"/>
                  </a:lnTo>
                  <a:lnTo>
                    <a:pt x="8207" y="1010"/>
                  </a:lnTo>
                  <a:lnTo>
                    <a:pt x="8865" y="3072"/>
                  </a:lnTo>
                  <a:lnTo>
                    <a:pt x="9260" y="6495"/>
                  </a:lnTo>
                  <a:lnTo>
                    <a:pt x="8953" y="7636"/>
                  </a:lnTo>
                  <a:lnTo>
                    <a:pt x="8645" y="8294"/>
                  </a:lnTo>
                  <a:lnTo>
                    <a:pt x="7987" y="8206"/>
                  </a:lnTo>
                  <a:lnTo>
                    <a:pt x="1054" y="6495"/>
                  </a:lnTo>
                  <a:lnTo>
                    <a:pt x="484" y="6144"/>
                  </a:lnTo>
                  <a:lnTo>
                    <a:pt x="396" y="5968"/>
                  </a:lnTo>
                  <a:lnTo>
                    <a:pt x="1932" y="2677"/>
                  </a:lnTo>
                  <a:lnTo>
                    <a:pt x="2546" y="2063"/>
                  </a:lnTo>
                  <a:lnTo>
                    <a:pt x="4433" y="1010"/>
                  </a:lnTo>
                  <a:lnTo>
                    <a:pt x="5837" y="439"/>
                  </a:lnTo>
                  <a:lnTo>
                    <a:pt x="6715" y="352"/>
                  </a:lnTo>
                  <a:close/>
                  <a:moveTo>
                    <a:pt x="6715" y="1"/>
                  </a:moveTo>
                  <a:lnTo>
                    <a:pt x="5793" y="88"/>
                  </a:lnTo>
                  <a:lnTo>
                    <a:pt x="5749" y="88"/>
                  </a:lnTo>
                  <a:lnTo>
                    <a:pt x="4301" y="703"/>
                  </a:lnTo>
                  <a:lnTo>
                    <a:pt x="2370" y="1756"/>
                  </a:lnTo>
                  <a:lnTo>
                    <a:pt x="2327" y="1800"/>
                  </a:lnTo>
                  <a:lnTo>
                    <a:pt x="1668" y="2414"/>
                  </a:lnTo>
                  <a:lnTo>
                    <a:pt x="1625" y="2502"/>
                  </a:lnTo>
                  <a:lnTo>
                    <a:pt x="45" y="5881"/>
                  </a:lnTo>
                  <a:lnTo>
                    <a:pt x="1" y="5968"/>
                  </a:lnTo>
                  <a:lnTo>
                    <a:pt x="45" y="6056"/>
                  </a:lnTo>
                  <a:lnTo>
                    <a:pt x="176" y="6363"/>
                  </a:lnTo>
                  <a:lnTo>
                    <a:pt x="264" y="6451"/>
                  </a:lnTo>
                  <a:lnTo>
                    <a:pt x="922" y="6802"/>
                  </a:lnTo>
                  <a:lnTo>
                    <a:pt x="966" y="6802"/>
                  </a:lnTo>
                  <a:lnTo>
                    <a:pt x="5793" y="8031"/>
                  </a:lnTo>
                  <a:lnTo>
                    <a:pt x="7899" y="8557"/>
                  </a:lnTo>
                  <a:lnTo>
                    <a:pt x="7943" y="8557"/>
                  </a:lnTo>
                  <a:lnTo>
                    <a:pt x="8733" y="8645"/>
                  </a:lnTo>
                  <a:lnTo>
                    <a:pt x="8865" y="8601"/>
                  </a:lnTo>
                  <a:lnTo>
                    <a:pt x="8909" y="8557"/>
                  </a:lnTo>
                  <a:lnTo>
                    <a:pt x="9304" y="7767"/>
                  </a:lnTo>
                  <a:lnTo>
                    <a:pt x="9304" y="7724"/>
                  </a:lnTo>
                  <a:lnTo>
                    <a:pt x="9611" y="6583"/>
                  </a:lnTo>
                  <a:lnTo>
                    <a:pt x="9611" y="6495"/>
                  </a:lnTo>
                  <a:lnTo>
                    <a:pt x="9216" y="2984"/>
                  </a:lnTo>
                  <a:lnTo>
                    <a:pt x="9216" y="2941"/>
                  </a:lnTo>
                  <a:lnTo>
                    <a:pt x="8514" y="834"/>
                  </a:lnTo>
                  <a:lnTo>
                    <a:pt x="8470" y="747"/>
                  </a:lnTo>
                  <a:lnTo>
                    <a:pt x="8031" y="439"/>
                  </a:lnTo>
                  <a:lnTo>
                    <a:pt x="7987" y="396"/>
                  </a:lnTo>
                  <a:lnTo>
                    <a:pt x="6802"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0" name="Google Shape;7330;p166"/>
            <p:cNvSpPr/>
            <p:nvPr/>
          </p:nvSpPr>
          <p:spPr>
            <a:xfrm>
              <a:off x="5499400" y="4181025"/>
              <a:ext cx="342275" cy="296225"/>
            </a:xfrm>
            <a:custGeom>
              <a:rect b="b" l="l" r="r" t="t"/>
              <a:pathLst>
                <a:path extrusionOk="0" h="11849" w="13691">
                  <a:moveTo>
                    <a:pt x="8952" y="352"/>
                  </a:moveTo>
                  <a:lnTo>
                    <a:pt x="10882" y="1142"/>
                  </a:lnTo>
                  <a:lnTo>
                    <a:pt x="11848" y="4213"/>
                  </a:lnTo>
                  <a:lnTo>
                    <a:pt x="12462" y="8162"/>
                  </a:lnTo>
                  <a:lnTo>
                    <a:pt x="12462" y="8250"/>
                  </a:lnTo>
                  <a:lnTo>
                    <a:pt x="13340" y="9479"/>
                  </a:lnTo>
                  <a:lnTo>
                    <a:pt x="13340" y="9961"/>
                  </a:lnTo>
                  <a:lnTo>
                    <a:pt x="12901" y="10444"/>
                  </a:lnTo>
                  <a:lnTo>
                    <a:pt x="11497" y="11146"/>
                  </a:lnTo>
                  <a:lnTo>
                    <a:pt x="10444" y="11497"/>
                  </a:lnTo>
                  <a:lnTo>
                    <a:pt x="8381" y="10664"/>
                  </a:lnTo>
                  <a:lnTo>
                    <a:pt x="5002" y="9874"/>
                  </a:lnTo>
                  <a:lnTo>
                    <a:pt x="1536" y="9303"/>
                  </a:lnTo>
                  <a:lnTo>
                    <a:pt x="351" y="8952"/>
                  </a:lnTo>
                  <a:lnTo>
                    <a:pt x="351" y="8689"/>
                  </a:lnTo>
                  <a:lnTo>
                    <a:pt x="570" y="8162"/>
                  </a:lnTo>
                  <a:lnTo>
                    <a:pt x="1667" y="6583"/>
                  </a:lnTo>
                  <a:lnTo>
                    <a:pt x="3028" y="4433"/>
                  </a:lnTo>
                  <a:lnTo>
                    <a:pt x="3993" y="2590"/>
                  </a:lnTo>
                  <a:lnTo>
                    <a:pt x="5310" y="1712"/>
                  </a:lnTo>
                  <a:lnTo>
                    <a:pt x="8162" y="352"/>
                  </a:lnTo>
                  <a:close/>
                  <a:moveTo>
                    <a:pt x="8118" y="1"/>
                  </a:moveTo>
                  <a:lnTo>
                    <a:pt x="8074" y="44"/>
                  </a:lnTo>
                  <a:lnTo>
                    <a:pt x="5178" y="1405"/>
                  </a:lnTo>
                  <a:lnTo>
                    <a:pt x="5134" y="1405"/>
                  </a:lnTo>
                  <a:lnTo>
                    <a:pt x="3774" y="2326"/>
                  </a:lnTo>
                  <a:lnTo>
                    <a:pt x="3686" y="2370"/>
                  </a:lnTo>
                  <a:lnTo>
                    <a:pt x="2721" y="4257"/>
                  </a:lnTo>
                  <a:lnTo>
                    <a:pt x="1360" y="6407"/>
                  </a:lnTo>
                  <a:lnTo>
                    <a:pt x="263" y="7943"/>
                  </a:lnTo>
                  <a:lnTo>
                    <a:pt x="263" y="7987"/>
                  </a:lnTo>
                  <a:lnTo>
                    <a:pt x="44" y="8601"/>
                  </a:lnTo>
                  <a:lnTo>
                    <a:pt x="0" y="8645"/>
                  </a:lnTo>
                  <a:lnTo>
                    <a:pt x="0" y="9084"/>
                  </a:lnTo>
                  <a:lnTo>
                    <a:pt x="0" y="9215"/>
                  </a:lnTo>
                  <a:lnTo>
                    <a:pt x="88" y="9259"/>
                  </a:lnTo>
                  <a:lnTo>
                    <a:pt x="1448" y="9654"/>
                  </a:lnTo>
                  <a:lnTo>
                    <a:pt x="1492" y="9654"/>
                  </a:lnTo>
                  <a:lnTo>
                    <a:pt x="4959" y="10225"/>
                  </a:lnTo>
                  <a:lnTo>
                    <a:pt x="8293" y="11015"/>
                  </a:lnTo>
                  <a:lnTo>
                    <a:pt x="10400" y="11848"/>
                  </a:lnTo>
                  <a:lnTo>
                    <a:pt x="10531" y="11848"/>
                  </a:lnTo>
                  <a:lnTo>
                    <a:pt x="11584" y="11497"/>
                  </a:lnTo>
                  <a:lnTo>
                    <a:pt x="11628" y="11453"/>
                  </a:lnTo>
                  <a:lnTo>
                    <a:pt x="13120" y="10707"/>
                  </a:lnTo>
                  <a:lnTo>
                    <a:pt x="13164" y="10664"/>
                  </a:lnTo>
                  <a:lnTo>
                    <a:pt x="13647" y="10137"/>
                  </a:lnTo>
                  <a:lnTo>
                    <a:pt x="13691" y="10005"/>
                  </a:lnTo>
                  <a:lnTo>
                    <a:pt x="13691" y="9435"/>
                  </a:lnTo>
                  <a:lnTo>
                    <a:pt x="13647" y="9347"/>
                  </a:lnTo>
                  <a:lnTo>
                    <a:pt x="12813" y="8075"/>
                  </a:lnTo>
                  <a:lnTo>
                    <a:pt x="12155" y="4169"/>
                  </a:lnTo>
                  <a:lnTo>
                    <a:pt x="12155" y="4125"/>
                  </a:lnTo>
                  <a:lnTo>
                    <a:pt x="11190" y="966"/>
                  </a:lnTo>
                  <a:lnTo>
                    <a:pt x="11190" y="878"/>
                  </a:lnTo>
                  <a:lnTo>
                    <a:pt x="11102" y="834"/>
                  </a:lnTo>
                  <a:lnTo>
                    <a:pt x="9039" y="44"/>
                  </a:lnTo>
                  <a:lnTo>
                    <a:pt x="8996"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1" name="Google Shape;7331;p166"/>
            <p:cNvSpPr/>
            <p:nvPr/>
          </p:nvSpPr>
          <p:spPr>
            <a:xfrm>
              <a:off x="5288750" y="4500250"/>
              <a:ext cx="79025" cy="51600"/>
            </a:xfrm>
            <a:custGeom>
              <a:rect b="b" l="l" r="r" t="t"/>
              <a:pathLst>
                <a:path extrusionOk="0" h="2064" w="3161">
                  <a:moveTo>
                    <a:pt x="1932" y="352"/>
                  </a:moveTo>
                  <a:lnTo>
                    <a:pt x="2502" y="571"/>
                  </a:lnTo>
                  <a:lnTo>
                    <a:pt x="2678" y="703"/>
                  </a:lnTo>
                  <a:lnTo>
                    <a:pt x="2546" y="791"/>
                  </a:lnTo>
                  <a:lnTo>
                    <a:pt x="1493" y="1361"/>
                  </a:lnTo>
                  <a:lnTo>
                    <a:pt x="352" y="1668"/>
                  </a:lnTo>
                  <a:lnTo>
                    <a:pt x="352" y="1624"/>
                  </a:lnTo>
                  <a:lnTo>
                    <a:pt x="747" y="1054"/>
                  </a:lnTo>
                  <a:lnTo>
                    <a:pt x="1317" y="483"/>
                  </a:lnTo>
                  <a:lnTo>
                    <a:pt x="1932" y="352"/>
                  </a:lnTo>
                  <a:close/>
                  <a:moveTo>
                    <a:pt x="1932" y="1"/>
                  </a:moveTo>
                  <a:lnTo>
                    <a:pt x="1186" y="132"/>
                  </a:lnTo>
                  <a:lnTo>
                    <a:pt x="1098" y="176"/>
                  </a:lnTo>
                  <a:lnTo>
                    <a:pt x="484" y="791"/>
                  </a:lnTo>
                  <a:lnTo>
                    <a:pt x="484" y="835"/>
                  </a:lnTo>
                  <a:lnTo>
                    <a:pt x="45" y="1493"/>
                  </a:lnTo>
                  <a:lnTo>
                    <a:pt x="45" y="1537"/>
                  </a:lnTo>
                  <a:lnTo>
                    <a:pt x="1" y="1888"/>
                  </a:lnTo>
                  <a:lnTo>
                    <a:pt x="1" y="1975"/>
                  </a:lnTo>
                  <a:lnTo>
                    <a:pt x="45" y="2019"/>
                  </a:lnTo>
                  <a:lnTo>
                    <a:pt x="176" y="2063"/>
                  </a:lnTo>
                  <a:lnTo>
                    <a:pt x="220" y="2063"/>
                  </a:lnTo>
                  <a:lnTo>
                    <a:pt x="1581" y="1668"/>
                  </a:lnTo>
                  <a:lnTo>
                    <a:pt x="1625" y="1668"/>
                  </a:lnTo>
                  <a:lnTo>
                    <a:pt x="2678" y="1098"/>
                  </a:lnTo>
                  <a:lnTo>
                    <a:pt x="3073" y="922"/>
                  </a:lnTo>
                  <a:lnTo>
                    <a:pt x="3116" y="878"/>
                  </a:lnTo>
                  <a:lnTo>
                    <a:pt x="3160" y="791"/>
                  </a:lnTo>
                  <a:lnTo>
                    <a:pt x="3160" y="703"/>
                  </a:lnTo>
                  <a:lnTo>
                    <a:pt x="3116" y="615"/>
                  </a:lnTo>
                  <a:lnTo>
                    <a:pt x="2722" y="264"/>
                  </a:lnTo>
                  <a:lnTo>
                    <a:pt x="2634" y="220"/>
                  </a:lnTo>
                  <a:lnTo>
                    <a:pt x="2019"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2" name="Google Shape;7332;p166"/>
            <p:cNvSpPr/>
            <p:nvPr/>
          </p:nvSpPr>
          <p:spPr>
            <a:xfrm>
              <a:off x="5982075" y="1811500"/>
              <a:ext cx="928100" cy="1382250"/>
            </a:xfrm>
            <a:custGeom>
              <a:rect b="b" l="l" r="r" t="t"/>
              <a:pathLst>
                <a:path extrusionOk="0" h="55290" w="37124">
                  <a:moveTo>
                    <a:pt x="36685" y="0"/>
                  </a:moveTo>
                  <a:lnTo>
                    <a:pt x="36641" y="44"/>
                  </a:lnTo>
                  <a:lnTo>
                    <a:pt x="36597" y="132"/>
                  </a:lnTo>
                  <a:lnTo>
                    <a:pt x="36597" y="176"/>
                  </a:lnTo>
                  <a:lnTo>
                    <a:pt x="36641" y="263"/>
                  </a:lnTo>
                  <a:lnTo>
                    <a:pt x="36685" y="395"/>
                  </a:lnTo>
                  <a:lnTo>
                    <a:pt x="36772" y="1360"/>
                  </a:lnTo>
                  <a:lnTo>
                    <a:pt x="36772" y="3203"/>
                  </a:lnTo>
                  <a:lnTo>
                    <a:pt x="36070" y="4915"/>
                  </a:lnTo>
                  <a:lnTo>
                    <a:pt x="35280" y="7811"/>
                  </a:lnTo>
                  <a:lnTo>
                    <a:pt x="34666" y="9917"/>
                  </a:lnTo>
                  <a:lnTo>
                    <a:pt x="34008" y="11936"/>
                  </a:lnTo>
                  <a:lnTo>
                    <a:pt x="32648" y="14744"/>
                  </a:lnTo>
                  <a:lnTo>
                    <a:pt x="31551" y="16850"/>
                  </a:lnTo>
                  <a:lnTo>
                    <a:pt x="30629" y="18956"/>
                  </a:lnTo>
                  <a:lnTo>
                    <a:pt x="29137" y="21633"/>
                  </a:lnTo>
                  <a:lnTo>
                    <a:pt x="27733" y="23827"/>
                  </a:lnTo>
                  <a:lnTo>
                    <a:pt x="26504" y="25758"/>
                  </a:lnTo>
                  <a:lnTo>
                    <a:pt x="25144" y="28215"/>
                  </a:lnTo>
                  <a:lnTo>
                    <a:pt x="24881" y="29093"/>
                  </a:lnTo>
                  <a:lnTo>
                    <a:pt x="24881" y="29137"/>
                  </a:lnTo>
                  <a:lnTo>
                    <a:pt x="24881" y="30014"/>
                  </a:lnTo>
                  <a:lnTo>
                    <a:pt x="24881" y="30058"/>
                  </a:lnTo>
                  <a:lnTo>
                    <a:pt x="25232" y="32735"/>
                  </a:lnTo>
                  <a:lnTo>
                    <a:pt x="25583" y="36289"/>
                  </a:lnTo>
                  <a:lnTo>
                    <a:pt x="25495" y="36421"/>
                  </a:lnTo>
                  <a:lnTo>
                    <a:pt x="23345" y="37649"/>
                  </a:lnTo>
                  <a:lnTo>
                    <a:pt x="21370" y="39054"/>
                  </a:lnTo>
                  <a:lnTo>
                    <a:pt x="21326" y="39054"/>
                  </a:lnTo>
                  <a:lnTo>
                    <a:pt x="19659" y="40546"/>
                  </a:lnTo>
                  <a:lnTo>
                    <a:pt x="16500" y="43047"/>
                  </a:lnTo>
                  <a:lnTo>
                    <a:pt x="16456" y="43047"/>
                  </a:lnTo>
                  <a:lnTo>
                    <a:pt x="14964" y="44539"/>
                  </a:lnTo>
                  <a:lnTo>
                    <a:pt x="12594" y="47040"/>
                  </a:lnTo>
                  <a:lnTo>
                    <a:pt x="10400" y="48268"/>
                  </a:lnTo>
                  <a:lnTo>
                    <a:pt x="8250" y="49102"/>
                  </a:lnTo>
                  <a:lnTo>
                    <a:pt x="8206" y="49146"/>
                  </a:lnTo>
                  <a:lnTo>
                    <a:pt x="6626" y="50111"/>
                  </a:lnTo>
                  <a:lnTo>
                    <a:pt x="88" y="54982"/>
                  </a:lnTo>
                  <a:lnTo>
                    <a:pt x="44" y="55026"/>
                  </a:lnTo>
                  <a:lnTo>
                    <a:pt x="0" y="55114"/>
                  </a:lnTo>
                  <a:lnTo>
                    <a:pt x="44" y="55158"/>
                  </a:lnTo>
                  <a:lnTo>
                    <a:pt x="44" y="55245"/>
                  </a:lnTo>
                  <a:lnTo>
                    <a:pt x="132" y="55289"/>
                  </a:lnTo>
                  <a:lnTo>
                    <a:pt x="308" y="55289"/>
                  </a:lnTo>
                  <a:lnTo>
                    <a:pt x="6846" y="50419"/>
                  </a:lnTo>
                  <a:lnTo>
                    <a:pt x="8382" y="49453"/>
                  </a:lnTo>
                  <a:lnTo>
                    <a:pt x="10532" y="48620"/>
                  </a:lnTo>
                  <a:lnTo>
                    <a:pt x="10576" y="48576"/>
                  </a:lnTo>
                  <a:lnTo>
                    <a:pt x="12814" y="47347"/>
                  </a:lnTo>
                  <a:lnTo>
                    <a:pt x="12857" y="47303"/>
                  </a:lnTo>
                  <a:lnTo>
                    <a:pt x="15227" y="44802"/>
                  </a:lnTo>
                  <a:lnTo>
                    <a:pt x="16719" y="43310"/>
                  </a:lnTo>
                  <a:lnTo>
                    <a:pt x="19878" y="40853"/>
                  </a:lnTo>
                  <a:lnTo>
                    <a:pt x="21546" y="39361"/>
                  </a:lnTo>
                  <a:lnTo>
                    <a:pt x="23520" y="37957"/>
                  </a:lnTo>
                  <a:lnTo>
                    <a:pt x="25714" y="36684"/>
                  </a:lnTo>
                  <a:lnTo>
                    <a:pt x="25758" y="36640"/>
                  </a:lnTo>
                  <a:lnTo>
                    <a:pt x="25890" y="36421"/>
                  </a:lnTo>
                  <a:lnTo>
                    <a:pt x="25934" y="36289"/>
                  </a:lnTo>
                  <a:lnTo>
                    <a:pt x="25583" y="32691"/>
                  </a:lnTo>
                  <a:lnTo>
                    <a:pt x="25232" y="30014"/>
                  </a:lnTo>
                  <a:lnTo>
                    <a:pt x="25232" y="29137"/>
                  </a:lnTo>
                  <a:lnTo>
                    <a:pt x="25451" y="28347"/>
                  </a:lnTo>
                  <a:lnTo>
                    <a:pt x="26811" y="25933"/>
                  </a:lnTo>
                  <a:lnTo>
                    <a:pt x="29444" y="21809"/>
                  </a:lnTo>
                  <a:lnTo>
                    <a:pt x="30936" y="19132"/>
                  </a:lnTo>
                  <a:lnTo>
                    <a:pt x="30980" y="19088"/>
                  </a:lnTo>
                  <a:lnTo>
                    <a:pt x="31858" y="16982"/>
                  </a:lnTo>
                  <a:lnTo>
                    <a:pt x="32955" y="14876"/>
                  </a:lnTo>
                  <a:lnTo>
                    <a:pt x="34359" y="12111"/>
                  </a:lnTo>
                  <a:lnTo>
                    <a:pt x="34359" y="12067"/>
                  </a:lnTo>
                  <a:lnTo>
                    <a:pt x="35017" y="10049"/>
                  </a:lnTo>
                  <a:lnTo>
                    <a:pt x="35631" y="7942"/>
                  </a:lnTo>
                  <a:lnTo>
                    <a:pt x="36421" y="5002"/>
                  </a:lnTo>
                  <a:lnTo>
                    <a:pt x="37080" y="3291"/>
                  </a:lnTo>
                  <a:lnTo>
                    <a:pt x="37123" y="3203"/>
                  </a:lnTo>
                  <a:lnTo>
                    <a:pt x="37123" y="1360"/>
                  </a:lnTo>
                  <a:lnTo>
                    <a:pt x="37123" y="1317"/>
                  </a:lnTo>
                  <a:lnTo>
                    <a:pt x="37036" y="307"/>
                  </a:lnTo>
                  <a:lnTo>
                    <a:pt x="37036" y="263"/>
                  </a:lnTo>
                  <a:lnTo>
                    <a:pt x="36948" y="88"/>
                  </a:lnTo>
                  <a:lnTo>
                    <a:pt x="36904" y="44"/>
                  </a:lnTo>
                  <a:lnTo>
                    <a:pt x="36816"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3" name="Google Shape;7333;p166"/>
            <p:cNvSpPr/>
            <p:nvPr/>
          </p:nvSpPr>
          <p:spPr>
            <a:xfrm>
              <a:off x="5954650" y="1809300"/>
              <a:ext cx="928100" cy="1359225"/>
            </a:xfrm>
            <a:custGeom>
              <a:rect b="b" l="l" r="r" t="t"/>
              <a:pathLst>
                <a:path extrusionOk="0" h="54369" w="37124">
                  <a:moveTo>
                    <a:pt x="36685" y="0"/>
                  </a:moveTo>
                  <a:lnTo>
                    <a:pt x="36641" y="44"/>
                  </a:lnTo>
                  <a:lnTo>
                    <a:pt x="36553" y="44"/>
                  </a:lnTo>
                  <a:lnTo>
                    <a:pt x="36509" y="132"/>
                  </a:lnTo>
                  <a:lnTo>
                    <a:pt x="36509" y="176"/>
                  </a:lnTo>
                  <a:lnTo>
                    <a:pt x="36509" y="264"/>
                  </a:lnTo>
                  <a:lnTo>
                    <a:pt x="36685" y="878"/>
                  </a:lnTo>
                  <a:lnTo>
                    <a:pt x="36772" y="1317"/>
                  </a:lnTo>
                  <a:lnTo>
                    <a:pt x="36685" y="2238"/>
                  </a:lnTo>
                  <a:lnTo>
                    <a:pt x="36114" y="4169"/>
                  </a:lnTo>
                  <a:lnTo>
                    <a:pt x="35588" y="6275"/>
                  </a:lnTo>
                  <a:lnTo>
                    <a:pt x="34885" y="8820"/>
                  </a:lnTo>
                  <a:lnTo>
                    <a:pt x="34139" y="11146"/>
                  </a:lnTo>
                  <a:lnTo>
                    <a:pt x="32823" y="14042"/>
                  </a:lnTo>
                  <a:lnTo>
                    <a:pt x="31814" y="15973"/>
                  </a:lnTo>
                  <a:lnTo>
                    <a:pt x="30541" y="18737"/>
                  </a:lnTo>
                  <a:lnTo>
                    <a:pt x="29093" y="21238"/>
                  </a:lnTo>
                  <a:lnTo>
                    <a:pt x="27557" y="23652"/>
                  </a:lnTo>
                  <a:lnTo>
                    <a:pt x="26285" y="25802"/>
                  </a:lnTo>
                  <a:lnTo>
                    <a:pt x="24881" y="28172"/>
                  </a:lnTo>
                  <a:lnTo>
                    <a:pt x="22599" y="31682"/>
                  </a:lnTo>
                  <a:lnTo>
                    <a:pt x="22599" y="31770"/>
                  </a:lnTo>
                  <a:lnTo>
                    <a:pt x="22467" y="32911"/>
                  </a:lnTo>
                  <a:lnTo>
                    <a:pt x="22380" y="35631"/>
                  </a:lnTo>
                  <a:lnTo>
                    <a:pt x="22160" y="36509"/>
                  </a:lnTo>
                  <a:lnTo>
                    <a:pt x="21721" y="37299"/>
                  </a:lnTo>
                  <a:lnTo>
                    <a:pt x="20142" y="38834"/>
                  </a:lnTo>
                  <a:lnTo>
                    <a:pt x="17070" y="41379"/>
                  </a:lnTo>
                  <a:lnTo>
                    <a:pt x="15490" y="43091"/>
                  </a:lnTo>
                  <a:lnTo>
                    <a:pt x="13516" y="45329"/>
                  </a:lnTo>
                  <a:lnTo>
                    <a:pt x="12331" y="46338"/>
                  </a:lnTo>
                  <a:lnTo>
                    <a:pt x="11234" y="46865"/>
                  </a:lnTo>
                  <a:lnTo>
                    <a:pt x="8777" y="47786"/>
                  </a:lnTo>
                  <a:lnTo>
                    <a:pt x="8733" y="47786"/>
                  </a:lnTo>
                  <a:lnTo>
                    <a:pt x="6934" y="48927"/>
                  </a:lnTo>
                  <a:lnTo>
                    <a:pt x="2194" y="52525"/>
                  </a:lnTo>
                  <a:lnTo>
                    <a:pt x="44" y="54061"/>
                  </a:lnTo>
                  <a:lnTo>
                    <a:pt x="0" y="54105"/>
                  </a:lnTo>
                  <a:lnTo>
                    <a:pt x="0" y="54193"/>
                  </a:lnTo>
                  <a:lnTo>
                    <a:pt x="0" y="54236"/>
                  </a:lnTo>
                  <a:lnTo>
                    <a:pt x="0" y="54324"/>
                  </a:lnTo>
                  <a:lnTo>
                    <a:pt x="88" y="54368"/>
                  </a:lnTo>
                  <a:lnTo>
                    <a:pt x="176" y="54368"/>
                  </a:lnTo>
                  <a:lnTo>
                    <a:pt x="264" y="54324"/>
                  </a:lnTo>
                  <a:lnTo>
                    <a:pt x="2370" y="52788"/>
                  </a:lnTo>
                  <a:lnTo>
                    <a:pt x="5486" y="50463"/>
                  </a:lnTo>
                  <a:lnTo>
                    <a:pt x="7153" y="49234"/>
                  </a:lnTo>
                  <a:lnTo>
                    <a:pt x="8908" y="48093"/>
                  </a:lnTo>
                  <a:lnTo>
                    <a:pt x="11365" y="47172"/>
                  </a:lnTo>
                  <a:lnTo>
                    <a:pt x="12506" y="46645"/>
                  </a:lnTo>
                  <a:lnTo>
                    <a:pt x="12550" y="46601"/>
                  </a:lnTo>
                  <a:lnTo>
                    <a:pt x="13735" y="45592"/>
                  </a:lnTo>
                  <a:lnTo>
                    <a:pt x="13779" y="45548"/>
                  </a:lnTo>
                  <a:lnTo>
                    <a:pt x="15754" y="43310"/>
                  </a:lnTo>
                  <a:lnTo>
                    <a:pt x="17333" y="41643"/>
                  </a:lnTo>
                  <a:lnTo>
                    <a:pt x="20361" y="39098"/>
                  </a:lnTo>
                  <a:lnTo>
                    <a:pt x="21985" y="37518"/>
                  </a:lnTo>
                  <a:lnTo>
                    <a:pt x="22028" y="37474"/>
                  </a:lnTo>
                  <a:lnTo>
                    <a:pt x="22511" y="36684"/>
                  </a:lnTo>
                  <a:lnTo>
                    <a:pt x="22511" y="36640"/>
                  </a:lnTo>
                  <a:lnTo>
                    <a:pt x="22731" y="35719"/>
                  </a:lnTo>
                  <a:lnTo>
                    <a:pt x="22731" y="35675"/>
                  </a:lnTo>
                  <a:lnTo>
                    <a:pt x="22818" y="32954"/>
                  </a:lnTo>
                  <a:lnTo>
                    <a:pt x="22950" y="31857"/>
                  </a:lnTo>
                  <a:lnTo>
                    <a:pt x="25188" y="28391"/>
                  </a:lnTo>
                  <a:lnTo>
                    <a:pt x="26592" y="25978"/>
                  </a:lnTo>
                  <a:lnTo>
                    <a:pt x="27821" y="23827"/>
                  </a:lnTo>
                  <a:lnTo>
                    <a:pt x="29400" y="21414"/>
                  </a:lnTo>
                  <a:lnTo>
                    <a:pt x="30848" y="18913"/>
                  </a:lnTo>
                  <a:lnTo>
                    <a:pt x="32121" y="16104"/>
                  </a:lnTo>
                  <a:lnTo>
                    <a:pt x="33130" y="14218"/>
                  </a:lnTo>
                  <a:lnTo>
                    <a:pt x="34491" y="11278"/>
                  </a:lnTo>
                  <a:lnTo>
                    <a:pt x="34491" y="11234"/>
                  </a:lnTo>
                  <a:lnTo>
                    <a:pt x="35237" y="8908"/>
                  </a:lnTo>
                  <a:lnTo>
                    <a:pt x="35895" y="6363"/>
                  </a:lnTo>
                  <a:lnTo>
                    <a:pt x="36465" y="4301"/>
                  </a:lnTo>
                  <a:lnTo>
                    <a:pt x="37036" y="2282"/>
                  </a:lnTo>
                  <a:lnTo>
                    <a:pt x="37123" y="1317"/>
                  </a:lnTo>
                  <a:lnTo>
                    <a:pt x="37123" y="1273"/>
                  </a:lnTo>
                  <a:lnTo>
                    <a:pt x="37036" y="834"/>
                  </a:lnTo>
                  <a:lnTo>
                    <a:pt x="37036" y="790"/>
                  </a:lnTo>
                  <a:lnTo>
                    <a:pt x="36860" y="132"/>
                  </a:lnTo>
                  <a:lnTo>
                    <a:pt x="36816" y="88"/>
                  </a:lnTo>
                  <a:lnTo>
                    <a:pt x="36772" y="44"/>
                  </a:lnTo>
                  <a:lnTo>
                    <a:pt x="36685"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4" name="Google Shape;7334;p166"/>
            <p:cNvSpPr/>
            <p:nvPr/>
          </p:nvSpPr>
          <p:spPr>
            <a:xfrm>
              <a:off x="5925025" y="1820275"/>
              <a:ext cx="932500" cy="1321900"/>
            </a:xfrm>
            <a:custGeom>
              <a:rect b="b" l="l" r="r" t="t"/>
              <a:pathLst>
                <a:path extrusionOk="0" h="52876" w="37300">
                  <a:moveTo>
                    <a:pt x="37124" y="0"/>
                  </a:moveTo>
                  <a:lnTo>
                    <a:pt x="37080" y="44"/>
                  </a:lnTo>
                  <a:lnTo>
                    <a:pt x="36992" y="44"/>
                  </a:lnTo>
                  <a:lnTo>
                    <a:pt x="36948" y="88"/>
                  </a:lnTo>
                  <a:lnTo>
                    <a:pt x="36948" y="176"/>
                  </a:lnTo>
                  <a:lnTo>
                    <a:pt x="36860" y="746"/>
                  </a:lnTo>
                  <a:lnTo>
                    <a:pt x="35763" y="4827"/>
                  </a:lnTo>
                  <a:lnTo>
                    <a:pt x="35061" y="7504"/>
                  </a:lnTo>
                  <a:lnTo>
                    <a:pt x="34315" y="9917"/>
                  </a:lnTo>
                  <a:lnTo>
                    <a:pt x="32165" y="14568"/>
                  </a:lnTo>
                  <a:lnTo>
                    <a:pt x="31024" y="17026"/>
                  </a:lnTo>
                  <a:lnTo>
                    <a:pt x="29532" y="19659"/>
                  </a:lnTo>
                  <a:lnTo>
                    <a:pt x="27031" y="23696"/>
                  </a:lnTo>
                  <a:lnTo>
                    <a:pt x="24705" y="27645"/>
                  </a:lnTo>
                  <a:lnTo>
                    <a:pt x="23696" y="29137"/>
                  </a:lnTo>
                  <a:lnTo>
                    <a:pt x="21063" y="32647"/>
                  </a:lnTo>
                  <a:lnTo>
                    <a:pt x="21019" y="32691"/>
                  </a:lnTo>
                  <a:lnTo>
                    <a:pt x="20230" y="35061"/>
                  </a:lnTo>
                  <a:lnTo>
                    <a:pt x="18387" y="38571"/>
                  </a:lnTo>
                  <a:lnTo>
                    <a:pt x="17158" y="39931"/>
                  </a:lnTo>
                  <a:lnTo>
                    <a:pt x="14964" y="42432"/>
                  </a:lnTo>
                  <a:lnTo>
                    <a:pt x="12814" y="44670"/>
                  </a:lnTo>
                  <a:lnTo>
                    <a:pt x="9391" y="45943"/>
                  </a:lnTo>
                  <a:lnTo>
                    <a:pt x="7855" y="46864"/>
                  </a:lnTo>
                  <a:lnTo>
                    <a:pt x="7811" y="46864"/>
                  </a:lnTo>
                  <a:lnTo>
                    <a:pt x="6012" y="48225"/>
                  </a:lnTo>
                  <a:lnTo>
                    <a:pt x="45" y="52569"/>
                  </a:lnTo>
                  <a:lnTo>
                    <a:pt x="1" y="52613"/>
                  </a:lnTo>
                  <a:lnTo>
                    <a:pt x="1" y="52700"/>
                  </a:lnTo>
                  <a:lnTo>
                    <a:pt x="1" y="52744"/>
                  </a:lnTo>
                  <a:lnTo>
                    <a:pt x="1" y="52832"/>
                  </a:lnTo>
                  <a:lnTo>
                    <a:pt x="88" y="52876"/>
                  </a:lnTo>
                  <a:lnTo>
                    <a:pt x="264" y="52876"/>
                  </a:lnTo>
                  <a:lnTo>
                    <a:pt x="6232" y="48532"/>
                  </a:lnTo>
                  <a:lnTo>
                    <a:pt x="8031" y="47172"/>
                  </a:lnTo>
                  <a:lnTo>
                    <a:pt x="9523" y="46250"/>
                  </a:lnTo>
                  <a:lnTo>
                    <a:pt x="12243" y="45241"/>
                  </a:lnTo>
                  <a:lnTo>
                    <a:pt x="12989" y="44977"/>
                  </a:lnTo>
                  <a:lnTo>
                    <a:pt x="13077" y="44934"/>
                  </a:lnTo>
                  <a:lnTo>
                    <a:pt x="15227" y="42652"/>
                  </a:lnTo>
                  <a:lnTo>
                    <a:pt x="17377" y="40151"/>
                  </a:lnTo>
                  <a:lnTo>
                    <a:pt x="18650" y="38790"/>
                  </a:lnTo>
                  <a:lnTo>
                    <a:pt x="18694" y="38746"/>
                  </a:lnTo>
                  <a:lnTo>
                    <a:pt x="20581" y="35192"/>
                  </a:lnTo>
                  <a:lnTo>
                    <a:pt x="20581" y="35148"/>
                  </a:lnTo>
                  <a:lnTo>
                    <a:pt x="21327" y="32823"/>
                  </a:lnTo>
                  <a:lnTo>
                    <a:pt x="23959" y="29356"/>
                  </a:lnTo>
                  <a:lnTo>
                    <a:pt x="25013" y="27864"/>
                  </a:lnTo>
                  <a:lnTo>
                    <a:pt x="27294" y="23871"/>
                  </a:lnTo>
                  <a:lnTo>
                    <a:pt x="29839" y="19834"/>
                  </a:lnTo>
                  <a:lnTo>
                    <a:pt x="31331" y="17201"/>
                  </a:lnTo>
                  <a:lnTo>
                    <a:pt x="32472" y="14700"/>
                  </a:lnTo>
                  <a:lnTo>
                    <a:pt x="34666" y="10093"/>
                  </a:lnTo>
                  <a:lnTo>
                    <a:pt x="34666" y="10049"/>
                  </a:lnTo>
                  <a:lnTo>
                    <a:pt x="35412" y="7591"/>
                  </a:lnTo>
                  <a:lnTo>
                    <a:pt x="36114" y="4915"/>
                  </a:lnTo>
                  <a:lnTo>
                    <a:pt x="37211" y="790"/>
                  </a:lnTo>
                  <a:lnTo>
                    <a:pt x="37299" y="220"/>
                  </a:lnTo>
                  <a:lnTo>
                    <a:pt x="37255" y="132"/>
                  </a:lnTo>
                  <a:lnTo>
                    <a:pt x="37255" y="88"/>
                  </a:lnTo>
                  <a:lnTo>
                    <a:pt x="37211" y="44"/>
                  </a:lnTo>
                  <a:lnTo>
                    <a:pt x="37124"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5" name="Google Shape;7335;p166"/>
            <p:cNvSpPr/>
            <p:nvPr/>
          </p:nvSpPr>
          <p:spPr>
            <a:xfrm>
              <a:off x="5894325" y="1812575"/>
              <a:ext cx="942350" cy="1302175"/>
            </a:xfrm>
            <a:custGeom>
              <a:rect b="b" l="l" r="r" t="t"/>
              <a:pathLst>
                <a:path extrusionOk="0" h="52087" w="37694">
                  <a:moveTo>
                    <a:pt x="37518" y="1"/>
                  </a:moveTo>
                  <a:lnTo>
                    <a:pt x="37430" y="45"/>
                  </a:lnTo>
                  <a:lnTo>
                    <a:pt x="37386" y="89"/>
                  </a:lnTo>
                  <a:lnTo>
                    <a:pt x="37342" y="133"/>
                  </a:lnTo>
                  <a:lnTo>
                    <a:pt x="37255" y="571"/>
                  </a:lnTo>
                  <a:lnTo>
                    <a:pt x="36377" y="3160"/>
                  </a:lnTo>
                  <a:lnTo>
                    <a:pt x="35763" y="5267"/>
                  </a:lnTo>
                  <a:lnTo>
                    <a:pt x="35148" y="7636"/>
                  </a:lnTo>
                  <a:lnTo>
                    <a:pt x="33876" y="11366"/>
                  </a:lnTo>
                  <a:lnTo>
                    <a:pt x="32559" y="13911"/>
                  </a:lnTo>
                  <a:lnTo>
                    <a:pt x="31550" y="16105"/>
                  </a:lnTo>
                  <a:lnTo>
                    <a:pt x="30629" y="17729"/>
                  </a:lnTo>
                  <a:lnTo>
                    <a:pt x="29707" y="19308"/>
                  </a:lnTo>
                  <a:lnTo>
                    <a:pt x="27820" y="22380"/>
                  </a:lnTo>
                  <a:lnTo>
                    <a:pt x="26504" y="24530"/>
                  </a:lnTo>
                  <a:lnTo>
                    <a:pt x="25231" y="26680"/>
                  </a:lnTo>
                  <a:lnTo>
                    <a:pt x="23959" y="28567"/>
                  </a:lnTo>
                  <a:lnTo>
                    <a:pt x="22686" y="30191"/>
                  </a:lnTo>
                  <a:lnTo>
                    <a:pt x="21282" y="31946"/>
                  </a:lnTo>
                  <a:lnTo>
                    <a:pt x="19790" y="33526"/>
                  </a:lnTo>
                  <a:lnTo>
                    <a:pt x="17684" y="35325"/>
                  </a:lnTo>
                  <a:lnTo>
                    <a:pt x="16762" y="36378"/>
                  </a:lnTo>
                  <a:lnTo>
                    <a:pt x="16718" y="36422"/>
                  </a:lnTo>
                  <a:lnTo>
                    <a:pt x="16148" y="37387"/>
                  </a:lnTo>
                  <a:lnTo>
                    <a:pt x="16148" y="37431"/>
                  </a:lnTo>
                  <a:lnTo>
                    <a:pt x="15358" y="39449"/>
                  </a:lnTo>
                  <a:lnTo>
                    <a:pt x="14437" y="41424"/>
                  </a:lnTo>
                  <a:lnTo>
                    <a:pt x="12901" y="43530"/>
                  </a:lnTo>
                  <a:lnTo>
                    <a:pt x="12330" y="43925"/>
                  </a:lnTo>
                  <a:lnTo>
                    <a:pt x="9917" y="44891"/>
                  </a:lnTo>
                  <a:lnTo>
                    <a:pt x="9917" y="44934"/>
                  </a:lnTo>
                  <a:lnTo>
                    <a:pt x="8337" y="45900"/>
                  </a:lnTo>
                  <a:lnTo>
                    <a:pt x="6143" y="47523"/>
                  </a:lnTo>
                  <a:lnTo>
                    <a:pt x="3642" y="49322"/>
                  </a:lnTo>
                  <a:lnTo>
                    <a:pt x="88" y="51780"/>
                  </a:lnTo>
                  <a:lnTo>
                    <a:pt x="44" y="51824"/>
                  </a:lnTo>
                  <a:lnTo>
                    <a:pt x="0" y="51911"/>
                  </a:lnTo>
                  <a:lnTo>
                    <a:pt x="0" y="51955"/>
                  </a:lnTo>
                  <a:lnTo>
                    <a:pt x="44" y="52043"/>
                  </a:lnTo>
                  <a:lnTo>
                    <a:pt x="88" y="52087"/>
                  </a:lnTo>
                  <a:lnTo>
                    <a:pt x="307" y="52087"/>
                  </a:lnTo>
                  <a:lnTo>
                    <a:pt x="3818" y="49630"/>
                  </a:lnTo>
                  <a:lnTo>
                    <a:pt x="6319" y="47787"/>
                  </a:lnTo>
                  <a:lnTo>
                    <a:pt x="8513" y="46163"/>
                  </a:lnTo>
                  <a:lnTo>
                    <a:pt x="10049" y="45242"/>
                  </a:lnTo>
                  <a:lnTo>
                    <a:pt x="12506" y="44232"/>
                  </a:lnTo>
                  <a:lnTo>
                    <a:pt x="13120" y="43794"/>
                  </a:lnTo>
                  <a:lnTo>
                    <a:pt x="13164" y="43750"/>
                  </a:lnTo>
                  <a:lnTo>
                    <a:pt x="14744" y="41643"/>
                  </a:lnTo>
                  <a:lnTo>
                    <a:pt x="14744" y="41600"/>
                  </a:lnTo>
                  <a:lnTo>
                    <a:pt x="15665" y="39581"/>
                  </a:lnTo>
                  <a:lnTo>
                    <a:pt x="16455" y="37563"/>
                  </a:lnTo>
                  <a:lnTo>
                    <a:pt x="17026" y="36597"/>
                  </a:lnTo>
                  <a:lnTo>
                    <a:pt x="17947" y="35588"/>
                  </a:lnTo>
                  <a:lnTo>
                    <a:pt x="20053" y="33789"/>
                  </a:lnTo>
                  <a:lnTo>
                    <a:pt x="20053" y="33745"/>
                  </a:lnTo>
                  <a:lnTo>
                    <a:pt x="21545" y="32165"/>
                  </a:lnTo>
                  <a:lnTo>
                    <a:pt x="22950" y="30410"/>
                  </a:lnTo>
                  <a:lnTo>
                    <a:pt x="24222" y="28786"/>
                  </a:lnTo>
                  <a:lnTo>
                    <a:pt x="25538" y="26856"/>
                  </a:lnTo>
                  <a:lnTo>
                    <a:pt x="26811" y="24706"/>
                  </a:lnTo>
                  <a:lnTo>
                    <a:pt x="28127" y="22599"/>
                  </a:lnTo>
                  <a:lnTo>
                    <a:pt x="30014" y="19484"/>
                  </a:lnTo>
                  <a:lnTo>
                    <a:pt x="30936" y="17904"/>
                  </a:lnTo>
                  <a:lnTo>
                    <a:pt x="31857" y="16281"/>
                  </a:lnTo>
                  <a:lnTo>
                    <a:pt x="32910" y="14043"/>
                  </a:lnTo>
                  <a:lnTo>
                    <a:pt x="34183" y="11498"/>
                  </a:lnTo>
                  <a:lnTo>
                    <a:pt x="34183" y="11454"/>
                  </a:lnTo>
                  <a:lnTo>
                    <a:pt x="35455" y="7768"/>
                  </a:lnTo>
                  <a:lnTo>
                    <a:pt x="36114" y="5354"/>
                  </a:lnTo>
                  <a:lnTo>
                    <a:pt x="36684" y="3248"/>
                  </a:lnTo>
                  <a:lnTo>
                    <a:pt x="37606" y="659"/>
                  </a:lnTo>
                  <a:lnTo>
                    <a:pt x="37693" y="220"/>
                  </a:lnTo>
                  <a:lnTo>
                    <a:pt x="37693" y="133"/>
                  </a:lnTo>
                  <a:lnTo>
                    <a:pt x="37693" y="89"/>
                  </a:lnTo>
                  <a:lnTo>
                    <a:pt x="37650" y="45"/>
                  </a:lnTo>
                  <a:lnTo>
                    <a:pt x="37562"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6" name="Google Shape;7336;p166"/>
            <p:cNvSpPr/>
            <p:nvPr/>
          </p:nvSpPr>
          <p:spPr>
            <a:xfrm>
              <a:off x="5836175" y="1785150"/>
              <a:ext cx="956625" cy="1276950"/>
            </a:xfrm>
            <a:custGeom>
              <a:rect b="b" l="l" r="r" t="t"/>
              <a:pathLst>
                <a:path extrusionOk="0" h="51078" w="38265">
                  <a:moveTo>
                    <a:pt x="38001" y="1"/>
                  </a:moveTo>
                  <a:lnTo>
                    <a:pt x="37957" y="45"/>
                  </a:lnTo>
                  <a:lnTo>
                    <a:pt x="37913" y="133"/>
                  </a:lnTo>
                  <a:lnTo>
                    <a:pt x="37299" y="1888"/>
                  </a:lnTo>
                  <a:lnTo>
                    <a:pt x="36333" y="4126"/>
                  </a:lnTo>
                  <a:lnTo>
                    <a:pt x="35587" y="6715"/>
                  </a:lnTo>
                  <a:lnTo>
                    <a:pt x="34622" y="10050"/>
                  </a:lnTo>
                  <a:lnTo>
                    <a:pt x="32999" y="13604"/>
                  </a:lnTo>
                  <a:lnTo>
                    <a:pt x="32121" y="15359"/>
                  </a:lnTo>
                  <a:lnTo>
                    <a:pt x="29313" y="20186"/>
                  </a:lnTo>
                  <a:lnTo>
                    <a:pt x="27908" y="22468"/>
                  </a:lnTo>
                  <a:lnTo>
                    <a:pt x="26680" y="24530"/>
                  </a:lnTo>
                  <a:lnTo>
                    <a:pt x="24442" y="27909"/>
                  </a:lnTo>
                  <a:lnTo>
                    <a:pt x="22818" y="29971"/>
                  </a:lnTo>
                  <a:lnTo>
                    <a:pt x="21853" y="31112"/>
                  </a:lnTo>
                  <a:lnTo>
                    <a:pt x="20931" y="32121"/>
                  </a:lnTo>
                  <a:lnTo>
                    <a:pt x="20010" y="32955"/>
                  </a:lnTo>
                  <a:lnTo>
                    <a:pt x="19132" y="33701"/>
                  </a:lnTo>
                  <a:lnTo>
                    <a:pt x="18211" y="34403"/>
                  </a:lnTo>
                  <a:lnTo>
                    <a:pt x="17245" y="35061"/>
                  </a:lnTo>
                  <a:lnTo>
                    <a:pt x="15095" y="36378"/>
                  </a:lnTo>
                  <a:lnTo>
                    <a:pt x="13472" y="37387"/>
                  </a:lnTo>
                  <a:lnTo>
                    <a:pt x="11102" y="39054"/>
                  </a:lnTo>
                  <a:lnTo>
                    <a:pt x="11058" y="39054"/>
                  </a:lnTo>
                  <a:lnTo>
                    <a:pt x="9347" y="40590"/>
                  </a:lnTo>
                  <a:lnTo>
                    <a:pt x="9303" y="40634"/>
                  </a:lnTo>
                  <a:lnTo>
                    <a:pt x="8162" y="42653"/>
                  </a:lnTo>
                  <a:lnTo>
                    <a:pt x="5793" y="46646"/>
                  </a:lnTo>
                  <a:lnTo>
                    <a:pt x="4959" y="47348"/>
                  </a:lnTo>
                  <a:lnTo>
                    <a:pt x="2940" y="48708"/>
                  </a:lnTo>
                  <a:lnTo>
                    <a:pt x="44" y="50771"/>
                  </a:lnTo>
                  <a:lnTo>
                    <a:pt x="0" y="50814"/>
                  </a:lnTo>
                  <a:lnTo>
                    <a:pt x="0" y="50858"/>
                  </a:lnTo>
                  <a:lnTo>
                    <a:pt x="0" y="50946"/>
                  </a:lnTo>
                  <a:lnTo>
                    <a:pt x="0" y="50990"/>
                  </a:lnTo>
                  <a:lnTo>
                    <a:pt x="88" y="51034"/>
                  </a:lnTo>
                  <a:lnTo>
                    <a:pt x="176" y="51078"/>
                  </a:lnTo>
                  <a:lnTo>
                    <a:pt x="264" y="51034"/>
                  </a:lnTo>
                  <a:lnTo>
                    <a:pt x="3116" y="49015"/>
                  </a:lnTo>
                  <a:lnTo>
                    <a:pt x="5178" y="47611"/>
                  </a:lnTo>
                  <a:lnTo>
                    <a:pt x="6056" y="46909"/>
                  </a:lnTo>
                  <a:lnTo>
                    <a:pt x="6100" y="46865"/>
                  </a:lnTo>
                  <a:lnTo>
                    <a:pt x="8469" y="42828"/>
                  </a:lnTo>
                  <a:lnTo>
                    <a:pt x="9610" y="40854"/>
                  </a:lnTo>
                  <a:lnTo>
                    <a:pt x="11278" y="39318"/>
                  </a:lnTo>
                  <a:lnTo>
                    <a:pt x="13691" y="37694"/>
                  </a:lnTo>
                  <a:lnTo>
                    <a:pt x="15271" y="36685"/>
                  </a:lnTo>
                  <a:lnTo>
                    <a:pt x="17465" y="35325"/>
                  </a:lnTo>
                  <a:lnTo>
                    <a:pt x="18430" y="34666"/>
                  </a:lnTo>
                  <a:lnTo>
                    <a:pt x="19352" y="34008"/>
                  </a:lnTo>
                  <a:lnTo>
                    <a:pt x="20229" y="33218"/>
                  </a:lnTo>
                  <a:lnTo>
                    <a:pt x="21151" y="32385"/>
                  </a:lnTo>
                  <a:lnTo>
                    <a:pt x="22116" y="31375"/>
                  </a:lnTo>
                  <a:lnTo>
                    <a:pt x="23125" y="30191"/>
                  </a:lnTo>
                  <a:lnTo>
                    <a:pt x="24705" y="28128"/>
                  </a:lnTo>
                  <a:lnTo>
                    <a:pt x="26943" y="24749"/>
                  </a:lnTo>
                  <a:lnTo>
                    <a:pt x="28172" y="22643"/>
                  </a:lnTo>
                  <a:lnTo>
                    <a:pt x="29620" y="20361"/>
                  </a:lnTo>
                  <a:lnTo>
                    <a:pt x="32428" y="15535"/>
                  </a:lnTo>
                  <a:lnTo>
                    <a:pt x="33306" y="13779"/>
                  </a:lnTo>
                  <a:lnTo>
                    <a:pt x="34973" y="10225"/>
                  </a:lnTo>
                  <a:lnTo>
                    <a:pt x="34973" y="10181"/>
                  </a:lnTo>
                  <a:lnTo>
                    <a:pt x="35895" y="6802"/>
                  </a:lnTo>
                  <a:lnTo>
                    <a:pt x="36684" y="4257"/>
                  </a:lnTo>
                  <a:lnTo>
                    <a:pt x="37606" y="2019"/>
                  </a:lnTo>
                  <a:lnTo>
                    <a:pt x="38220" y="220"/>
                  </a:lnTo>
                  <a:lnTo>
                    <a:pt x="38264" y="177"/>
                  </a:lnTo>
                  <a:lnTo>
                    <a:pt x="38220" y="89"/>
                  </a:lnTo>
                  <a:lnTo>
                    <a:pt x="38176" y="45"/>
                  </a:lnTo>
                  <a:lnTo>
                    <a:pt x="38133"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7" name="Google Shape;7337;p166"/>
            <p:cNvSpPr/>
            <p:nvPr/>
          </p:nvSpPr>
          <p:spPr>
            <a:xfrm>
              <a:off x="5806550" y="1750050"/>
              <a:ext cx="970875" cy="1285725"/>
            </a:xfrm>
            <a:custGeom>
              <a:rect b="b" l="l" r="r" t="t"/>
              <a:pathLst>
                <a:path extrusionOk="0" h="51429" w="38835">
                  <a:moveTo>
                    <a:pt x="38572" y="1"/>
                  </a:moveTo>
                  <a:lnTo>
                    <a:pt x="38528" y="45"/>
                  </a:lnTo>
                  <a:lnTo>
                    <a:pt x="38528" y="132"/>
                  </a:lnTo>
                  <a:lnTo>
                    <a:pt x="38221" y="1186"/>
                  </a:lnTo>
                  <a:lnTo>
                    <a:pt x="37255" y="3511"/>
                  </a:lnTo>
                  <a:lnTo>
                    <a:pt x="36158" y="6100"/>
                  </a:lnTo>
                  <a:lnTo>
                    <a:pt x="36114" y="6144"/>
                  </a:lnTo>
                  <a:lnTo>
                    <a:pt x="34710" y="11015"/>
                  </a:lnTo>
                  <a:lnTo>
                    <a:pt x="32955" y="14832"/>
                  </a:lnTo>
                  <a:lnTo>
                    <a:pt x="31112" y="18080"/>
                  </a:lnTo>
                  <a:lnTo>
                    <a:pt x="29049" y="21634"/>
                  </a:lnTo>
                  <a:lnTo>
                    <a:pt x="27996" y="23389"/>
                  </a:lnTo>
                  <a:lnTo>
                    <a:pt x="26943" y="25144"/>
                  </a:lnTo>
                  <a:lnTo>
                    <a:pt x="25802" y="26856"/>
                  </a:lnTo>
                  <a:lnTo>
                    <a:pt x="24661" y="28479"/>
                  </a:lnTo>
                  <a:lnTo>
                    <a:pt x="23477" y="30059"/>
                  </a:lnTo>
                  <a:lnTo>
                    <a:pt x="22862" y="30761"/>
                  </a:lnTo>
                  <a:lnTo>
                    <a:pt x="22204" y="31507"/>
                  </a:lnTo>
                  <a:lnTo>
                    <a:pt x="18869" y="34535"/>
                  </a:lnTo>
                  <a:lnTo>
                    <a:pt x="14920" y="37124"/>
                  </a:lnTo>
                  <a:lnTo>
                    <a:pt x="10883" y="39844"/>
                  </a:lnTo>
                  <a:lnTo>
                    <a:pt x="9084" y="41117"/>
                  </a:lnTo>
                  <a:lnTo>
                    <a:pt x="6714" y="42521"/>
                  </a:lnTo>
                  <a:lnTo>
                    <a:pt x="4169" y="43925"/>
                  </a:lnTo>
                  <a:lnTo>
                    <a:pt x="4125" y="43969"/>
                  </a:lnTo>
                  <a:lnTo>
                    <a:pt x="3774" y="44408"/>
                  </a:lnTo>
                  <a:lnTo>
                    <a:pt x="3774" y="44452"/>
                  </a:lnTo>
                  <a:lnTo>
                    <a:pt x="3248" y="45856"/>
                  </a:lnTo>
                  <a:lnTo>
                    <a:pt x="2370" y="48181"/>
                  </a:lnTo>
                  <a:lnTo>
                    <a:pt x="1317" y="49981"/>
                  </a:lnTo>
                  <a:lnTo>
                    <a:pt x="44" y="51121"/>
                  </a:lnTo>
                  <a:lnTo>
                    <a:pt x="44" y="51209"/>
                  </a:lnTo>
                  <a:lnTo>
                    <a:pt x="1" y="51253"/>
                  </a:lnTo>
                  <a:lnTo>
                    <a:pt x="1" y="51341"/>
                  </a:lnTo>
                  <a:lnTo>
                    <a:pt x="44" y="51385"/>
                  </a:lnTo>
                  <a:lnTo>
                    <a:pt x="132" y="51429"/>
                  </a:lnTo>
                  <a:lnTo>
                    <a:pt x="176" y="51429"/>
                  </a:lnTo>
                  <a:lnTo>
                    <a:pt x="308" y="51385"/>
                  </a:lnTo>
                  <a:lnTo>
                    <a:pt x="1580" y="50244"/>
                  </a:lnTo>
                  <a:lnTo>
                    <a:pt x="1624" y="50200"/>
                  </a:lnTo>
                  <a:lnTo>
                    <a:pt x="2677" y="48357"/>
                  </a:lnTo>
                  <a:lnTo>
                    <a:pt x="2721" y="48313"/>
                  </a:lnTo>
                  <a:lnTo>
                    <a:pt x="3599" y="45987"/>
                  </a:lnTo>
                  <a:lnTo>
                    <a:pt x="4081" y="44583"/>
                  </a:lnTo>
                  <a:lnTo>
                    <a:pt x="4389" y="44188"/>
                  </a:lnTo>
                  <a:lnTo>
                    <a:pt x="6890" y="42828"/>
                  </a:lnTo>
                  <a:lnTo>
                    <a:pt x="9303" y="41424"/>
                  </a:lnTo>
                  <a:lnTo>
                    <a:pt x="11102" y="40151"/>
                  </a:lnTo>
                  <a:lnTo>
                    <a:pt x="15139" y="37431"/>
                  </a:lnTo>
                  <a:lnTo>
                    <a:pt x="19089" y="34842"/>
                  </a:lnTo>
                  <a:lnTo>
                    <a:pt x="19089" y="34798"/>
                  </a:lnTo>
                  <a:lnTo>
                    <a:pt x="22467" y="31770"/>
                  </a:lnTo>
                  <a:lnTo>
                    <a:pt x="23082" y="31024"/>
                  </a:lnTo>
                  <a:lnTo>
                    <a:pt x="23740" y="30278"/>
                  </a:lnTo>
                  <a:lnTo>
                    <a:pt x="24925" y="28699"/>
                  </a:lnTo>
                  <a:lnTo>
                    <a:pt x="26109" y="27075"/>
                  </a:lnTo>
                  <a:lnTo>
                    <a:pt x="27206" y="25364"/>
                  </a:lnTo>
                  <a:lnTo>
                    <a:pt x="28304" y="23608"/>
                  </a:lnTo>
                  <a:lnTo>
                    <a:pt x="29357" y="21809"/>
                  </a:lnTo>
                  <a:lnTo>
                    <a:pt x="31419" y="18211"/>
                  </a:lnTo>
                  <a:lnTo>
                    <a:pt x="33262" y="15008"/>
                  </a:lnTo>
                  <a:lnTo>
                    <a:pt x="35061" y="11146"/>
                  </a:lnTo>
                  <a:lnTo>
                    <a:pt x="36465" y="6232"/>
                  </a:lnTo>
                  <a:lnTo>
                    <a:pt x="37606" y="3643"/>
                  </a:lnTo>
                  <a:lnTo>
                    <a:pt x="38572" y="1273"/>
                  </a:lnTo>
                  <a:lnTo>
                    <a:pt x="38835" y="220"/>
                  </a:lnTo>
                  <a:lnTo>
                    <a:pt x="38835" y="132"/>
                  </a:lnTo>
                  <a:lnTo>
                    <a:pt x="38835" y="89"/>
                  </a:lnTo>
                  <a:lnTo>
                    <a:pt x="38791"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8" name="Google Shape;7338;p166"/>
            <p:cNvSpPr/>
            <p:nvPr/>
          </p:nvSpPr>
          <p:spPr>
            <a:xfrm>
              <a:off x="5750600" y="1745675"/>
              <a:ext cx="1006000" cy="1239650"/>
            </a:xfrm>
            <a:custGeom>
              <a:rect b="b" l="l" r="r" t="t"/>
              <a:pathLst>
                <a:path extrusionOk="0" h="49586" w="40240">
                  <a:moveTo>
                    <a:pt x="39976" y="0"/>
                  </a:moveTo>
                  <a:lnTo>
                    <a:pt x="39932" y="44"/>
                  </a:lnTo>
                  <a:lnTo>
                    <a:pt x="39888" y="88"/>
                  </a:lnTo>
                  <a:lnTo>
                    <a:pt x="39186" y="1756"/>
                  </a:lnTo>
                  <a:lnTo>
                    <a:pt x="36992" y="6933"/>
                  </a:lnTo>
                  <a:lnTo>
                    <a:pt x="36509" y="8601"/>
                  </a:lnTo>
                  <a:lnTo>
                    <a:pt x="35588" y="11497"/>
                  </a:lnTo>
                  <a:lnTo>
                    <a:pt x="33613" y="15315"/>
                  </a:lnTo>
                  <a:lnTo>
                    <a:pt x="32736" y="16894"/>
                  </a:lnTo>
                  <a:lnTo>
                    <a:pt x="31902" y="18386"/>
                  </a:lnTo>
                  <a:lnTo>
                    <a:pt x="30147" y="21370"/>
                  </a:lnTo>
                  <a:lnTo>
                    <a:pt x="28304" y="24310"/>
                  </a:lnTo>
                  <a:lnTo>
                    <a:pt x="26329" y="27338"/>
                  </a:lnTo>
                  <a:lnTo>
                    <a:pt x="23389" y="30892"/>
                  </a:lnTo>
                  <a:lnTo>
                    <a:pt x="20273" y="33700"/>
                  </a:lnTo>
                  <a:lnTo>
                    <a:pt x="16588" y="36114"/>
                  </a:lnTo>
                  <a:lnTo>
                    <a:pt x="14393" y="37562"/>
                  </a:lnTo>
                  <a:lnTo>
                    <a:pt x="12638" y="38747"/>
                  </a:lnTo>
                  <a:lnTo>
                    <a:pt x="10664" y="40151"/>
                  </a:lnTo>
                  <a:lnTo>
                    <a:pt x="8645" y="41336"/>
                  </a:lnTo>
                  <a:lnTo>
                    <a:pt x="6144" y="42652"/>
                  </a:lnTo>
                  <a:lnTo>
                    <a:pt x="5047" y="43398"/>
                  </a:lnTo>
                  <a:lnTo>
                    <a:pt x="1800" y="46119"/>
                  </a:lnTo>
                  <a:lnTo>
                    <a:pt x="1185" y="46864"/>
                  </a:lnTo>
                  <a:lnTo>
                    <a:pt x="1142" y="46908"/>
                  </a:lnTo>
                  <a:lnTo>
                    <a:pt x="1" y="49322"/>
                  </a:lnTo>
                  <a:lnTo>
                    <a:pt x="1" y="49410"/>
                  </a:lnTo>
                  <a:lnTo>
                    <a:pt x="1" y="49453"/>
                  </a:lnTo>
                  <a:lnTo>
                    <a:pt x="45" y="49541"/>
                  </a:lnTo>
                  <a:lnTo>
                    <a:pt x="88" y="49585"/>
                  </a:lnTo>
                  <a:lnTo>
                    <a:pt x="176" y="49585"/>
                  </a:lnTo>
                  <a:lnTo>
                    <a:pt x="264" y="49541"/>
                  </a:lnTo>
                  <a:lnTo>
                    <a:pt x="308" y="49497"/>
                  </a:lnTo>
                  <a:lnTo>
                    <a:pt x="1449" y="47040"/>
                  </a:lnTo>
                  <a:lnTo>
                    <a:pt x="2063" y="46382"/>
                  </a:lnTo>
                  <a:lnTo>
                    <a:pt x="5266" y="43661"/>
                  </a:lnTo>
                  <a:lnTo>
                    <a:pt x="6319" y="42959"/>
                  </a:lnTo>
                  <a:lnTo>
                    <a:pt x="8821" y="41643"/>
                  </a:lnTo>
                  <a:lnTo>
                    <a:pt x="10839" y="40458"/>
                  </a:lnTo>
                  <a:lnTo>
                    <a:pt x="12814" y="39010"/>
                  </a:lnTo>
                  <a:lnTo>
                    <a:pt x="14613" y="37825"/>
                  </a:lnTo>
                  <a:lnTo>
                    <a:pt x="16807" y="36421"/>
                  </a:lnTo>
                  <a:lnTo>
                    <a:pt x="20493" y="33964"/>
                  </a:lnTo>
                  <a:lnTo>
                    <a:pt x="23608" y="31155"/>
                  </a:lnTo>
                  <a:lnTo>
                    <a:pt x="23652" y="31111"/>
                  </a:lnTo>
                  <a:lnTo>
                    <a:pt x="26592" y="27557"/>
                  </a:lnTo>
                  <a:lnTo>
                    <a:pt x="26636" y="27513"/>
                  </a:lnTo>
                  <a:lnTo>
                    <a:pt x="28611" y="24486"/>
                  </a:lnTo>
                  <a:lnTo>
                    <a:pt x="30454" y="21546"/>
                  </a:lnTo>
                  <a:lnTo>
                    <a:pt x="32209" y="18562"/>
                  </a:lnTo>
                  <a:lnTo>
                    <a:pt x="33043" y="17070"/>
                  </a:lnTo>
                  <a:lnTo>
                    <a:pt x="33920" y="15490"/>
                  </a:lnTo>
                  <a:lnTo>
                    <a:pt x="35939" y="11629"/>
                  </a:lnTo>
                  <a:lnTo>
                    <a:pt x="36816" y="8732"/>
                  </a:lnTo>
                  <a:lnTo>
                    <a:pt x="37343" y="7065"/>
                  </a:lnTo>
                  <a:lnTo>
                    <a:pt x="39537" y="1931"/>
                  </a:lnTo>
                  <a:lnTo>
                    <a:pt x="40195" y="220"/>
                  </a:lnTo>
                  <a:lnTo>
                    <a:pt x="40239" y="176"/>
                  </a:lnTo>
                  <a:lnTo>
                    <a:pt x="40195" y="88"/>
                  </a:lnTo>
                  <a:lnTo>
                    <a:pt x="40195" y="44"/>
                  </a:lnTo>
                  <a:lnTo>
                    <a:pt x="40107"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9" name="Google Shape;7339;p166"/>
            <p:cNvSpPr/>
            <p:nvPr/>
          </p:nvSpPr>
          <p:spPr>
            <a:xfrm>
              <a:off x="5686975" y="1781875"/>
              <a:ext cx="1024625" cy="1146400"/>
            </a:xfrm>
            <a:custGeom>
              <a:rect b="b" l="l" r="r" t="t"/>
              <a:pathLst>
                <a:path extrusionOk="0" h="45856" w="40985">
                  <a:moveTo>
                    <a:pt x="40766" y="0"/>
                  </a:moveTo>
                  <a:lnTo>
                    <a:pt x="40678" y="44"/>
                  </a:lnTo>
                  <a:lnTo>
                    <a:pt x="40634" y="88"/>
                  </a:lnTo>
                  <a:lnTo>
                    <a:pt x="39888" y="2019"/>
                  </a:lnTo>
                  <a:lnTo>
                    <a:pt x="38967" y="4257"/>
                  </a:lnTo>
                  <a:lnTo>
                    <a:pt x="37957" y="6626"/>
                  </a:lnTo>
                  <a:lnTo>
                    <a:pt x="37957" y="6670"/>
                  </a:lnTo>
                  <a:lnTo>
                    <a:pt x="37343" y="8908"/>
                  </a:lnTo>
                  <a:lnTo>
                    <a:pt x="36465" y="10751"/>
                  </a:lnTo>
                  <a:lnTo>
                    <a:pt x="32560" y="17772"/>
                  </a:lnTo>
                  <a:lnTo>
                    <a:pt x="30936" y="20449"/>
                  </a:lnTo>
                  <a:lnTo>
                    <a:pt x="29532" y="22599"/>
                  </a:lnTo>
                  <a:lnTo>
                    <a:pt x="26899" y="26329"/>
                  </a:lnTo>
                  <a:lnTo>
                    <a:pt x="25364" y="28128"/>
                  </a:lnTo>
                  <a:lnTo>
                    <a:pt x="23608" y="29795"/>
                  </a:lnTo>
                  <a:lnTo>
                    <a:pt x="21546" y="31506"/>
                  </a:lnTo>
                  <a:lnTo>
                    <a:pt x="19571" y="32867"/>
                  </a:lnTo>
                  <a:lnTo>
                    <a:pt x="17421" y="34227"/>
                  </a:lnTo>
                  <a:lnTo>
                    <a:pt x="15271" y="35675"/>
                  </a:lnTo>
                  <a:lnTo>
                    <a:pt x="13384" y="36948"/>
                  </a:lnTo>
                  <a:lnTo>
                    <a:pt x="11453" y="38220"/>
                  </a:lnTo>
                  <a:lnTo>
                    <a:pt x="9084" y="39493"/>
                  </a:lnTo>
                  <a:lnTo>
                    <a:pt x="7109" y="40677"/>
                  </a:lnTo>
                  <a:lnTo>
                    <a:pt x="7065" y="40721"/>
                  </a:lnTo>
                  <a:lnTo>
                    <a:pt x="5047" y="42476"/>
                  </a:lnTo>
                  <a:lnTo>
                    <a:pt x="3160" y="43661"/>
                  </a:lnTo>
                  <a:lnTo>
                    <a:pt x="88" y="45548"/>
                  </a:lnTo>
                  <a:lnTo>
                    <a:pt x="44" y="45592"/>
                  </a:lnTo>
                  <a:lnTo>
                    <a:pt x="44" y="45680"/>
                  </a:lnTo>
                  <a:lnTo>
                    <a:pt x="1" y="45724"/>
                  </a:lnTo>
                  <a:lnTo>
                    <a:pt x="44" y="45811"/>
                  </a:lnTo>
                  <a:lnTo>
                    <a:pt x="132" y="45855"/>
                  </a:lnTo>
                  <a:lnTo>
                    <a:pt x="308" y="45855"/>
                  </a:lnTo>
                  <a:lnTo>
                    <a:pt x="3336" y="43968"/>
                  </a:lnTo>
                  <a:lnTo>
                    <a:pt x="5266" y="42740"/>
                  </a:lnTo>
                  <a:lnTo>
                    <a:pt x="7285" y="40985"/>
                  </a:lnTo>
                  <a:lnTo>
                    <a:pt x="9259" y="39800"/>
                  </a:lnTo>
                  <a:lnTo>
                    <a:pt x="11629" y="38527"/>
                  </a:lnTo>
                  <a:lnTo>
                    <a:pt x="13604" y="37255"/>
                  </a:lnTo>
                  <a:lnTo>
                    <a:pt x="15490" y="35938"/>
                  </a:lnTo>
                  <a:lnTo>
                    <a:pt x="17641" y="34534"/>
                  </a:lnTo>
                  <a:lnTo>
                    <a:pt x="19791" y="33174"/>
                  </a:lnTo>
                  <a:lnTo>
                    <a:pt x="21765" y="31770"/>
                  </a:lnTo>
                  <a:lnTo>
                    <a:pt x="23828" y="30058"/>
                  </a:lnTo>
                  <a:lnTo>
                    <a:pt x="25583" y="28391"/>
                  </a:lnTo>
                  <a:lnTo>
                    <a:pt x="27207" y="26548"/>
                  </a:lnTo>
                  <a:lnTo>
                    <a:pt x="29795" y="22774"/>
                  </a:lnTo>
                  <a:lnTo>
                    <a:pt x="31244" y="20624"/>
                  </a:lnTo>
                  <a:lnTo>
                    <a:pt x="32867" y="17947"/>
                  </a:lnTo>
                  <a:lnTo>
                    <a:pt x="36772" y="10927"/>
                  </a:lnTo>
                  <a:lnTo>
                    <a:pt x="37650" y="9084"/>
                  </a:lnTo>
                  <a:lnTo>
                    <a:pt x="37694" y="9040"/>
                  </a:lnTo>
                  <a:lnTo>
                    <a:pt x="38308" y="6758"/>
                  </a:lnTo>
                  <a:lnTo>
                    <a:pt x="39274" y="4388"/>
                  </a:lnTo>
                  <a:lnTo>
                    <a:pt x="40195" y="2150"/>
                  </a:lnTo>
                  <a:lnTo>
                    <a:pt x="40985" y="220"/>
                  </a:lnTo>
                  <a:lnTo>
                    <a:pt x="40985" y="176"/>
                  </a:lnTo>
                  <a:lnTo>
                    <a:pt x="40985" y="88"/>
                  </a:lnTo>
                  <a:lnTo>
                    <a:pt x="40941" y="44"/>
                  </a:lnTo>
                  <a:lnTo>
                    <a:pt x="40897"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0" name="Google Shape;7340;p166"/>
            <p:cNvSpPr/>
            <p:nvPr/>
          </p:nvSpPr>
          <p:spPr>
            <a:xfrm>
              <a:off x="5631025" y="1795025"/>
              <a:ext cx="1012575" cy="1082775"/>
            </a:xfrm>
            <a:custGeom>
              <a:rect b="b" l="l" r="r" t="t"/>
              <a:pathLst>
                <a:path extrusionOk="0" h="43311" w="40503">
                  <a:moveTo>
                    <a:pt x="40239" y="1"/>
                  </a:moveTo>
                  <a:lnTo>
                    <a:pt x="40195" y="45"/>
                  </a:lnTo>
                  <a:lnTo>
                    <a:pt x="40151" y="133"/>
                  </a:lnTo>
                  <a:lnTo>
                    <a:pt x="38923" y="3424"/>
                  </a:lnTo>
                  <a:lnTo>
                    <a:pt x="37167" y="8031"/>
                  </a:lnTo>
                  <a:lnTo>
                    <a:pt x="36334" y="9523"/>
                  </a:lnTo>
                  <a:lnTo>
                    <a:pt x="35281" y="11410"/>
                  </a:lnTo>
                  <a:lnTo>
                    <a:pt x="34052" y="13648"/>
                  </a:lnTo>
                  <a:lnTo>
                    <a:pt x="31990" y="17246"/>
                  </a:lnTo>
                  <a:lnTo>
                    <a:pt x="30805" y="19133"/>
                  </a:lnTo>
                  <a:lnTo>
                    <a:pt x="29401" y="21063"/>
                  </a:lnTo>
                  <a:lnTo>
                    <a:pt x="27996" y="23214"/>
                  </a:lnTo>
                  <a:lnTo>
                    <a:pt x="26505" y="24969"/>
                  </a:lnTo>
                  <a:lnTo>
                    <a:pt x="25232" y="26154"/>
                  </a:lnTo>
                  <a:lnTo>
                    <a:pt x="23477" y="27821"/>
                  </a:lnTo>
                  <a:lnTo>
                    <a:pt x="21853" y="29137"/>
                  </a:lnTo>
                  <a:lnTo>
                    <a:pt x="20054" y="30410"/>
                  </a:lnTo>
                  <a:lnTo>
                    <a:pt x="12199" y="35456"/>
                  </a:lnTo>
                  <a:lnTo>
                    <a:pt x="10137" y="36597"/>
                  </a:lnTo>
                  <a:lnTo>
                    <a:pt x="7636" y="38221"/>
                  </a:lnTo>
                  <a:lnTo>
                    <a:pt x="5661" y="39669"/>
                  </a:lnTo>
                  <a:lnTo>
                    <a:pt x="3687" y="40897"/>
                  </a:lnTo>
                  <a:lnTo>
                    <a:pt x="88" y="43004"/>
                  </a:lnTo>
                  <a:lnTo>
                    <a:pt x="45" y="43048"/>
                  </a:lnTo>
                  <a:lnTo>
                    <a:pt x="1" y="43091"/>
                  </a:lnTo>
                  <a:lnTo>
                    <a:pt x="1" y="43179"/>
                  </a:lnTo>
                  <a:lnTo>
                    <a:pt x="1" y="43223"/>
                  </a:lnTo>
                  <a:lnTo>
                    <a:pt x="88" y="43311"/>
                  </a:lnTo>
                  <a:lnTo>
                    <a:pt x="264" y="43311"/>
                  </a:lnTo>
                  <a:lnTo>
                    <a:pt x="3862" y="41205"/>
                  </a:lnTo>
                  <a:lnTo>
                    <a:pt x="5881" y="39932"/>
                  </a:lnTo>
                  <a:lnTo>
                    <a:pt x="7855" y="38484"/>
                  </a:lnTo>
                  <a:lnTo>
                    <a:pt x="10313" y="36904"/>
                  </a:lnTo>
                  <a:lnTo>
                    <a:pt x="12375" y="35763"/>
                  </a:lnTo>
                  <a:lnTo>
                    <a:pt x="20230" y="30717"/>
                  </a:lnTo>
                  <a:lnTo>
                    <a:pt x="22073" y="29401"/>
                  </a:lnTo>
                  <a:lnTo>
                    <a:pt x="23696" y="28084"/>
                  </a:lnTo>
                  <a:lnTo>
                    <a:pt x="25451" y="26417"/>
                  </a:lnTo>
                  <a:lnTo>
                    <a:pt x="26724" y="25232"/>
                  </a:lnTo>
                  <a:lnTo>
                    <a:pt x="26768" y="25188"/>
                  </a:lnTo>
                  <a:lnTo>
                    <a:pt x="28260" y="23433"/>
                  </a:lnTo>
                  <a:lnTo>
                    <a:pt x="28304" y="23389"/>
                  </a:lnTo>
                  <a:lnTo>
                    <a:pt x="29708" y="21283"/>
                  </a:lnTo>
                  <a:lnTo>
                    <a:pt x="31068" y="19352"/>
                  </a:lnTo>
                  <a:lnTo>
                    <a:pt x="32297" y="17421"/>
                  </a:lnTo>
                  <a:lnTo>
                    <a:pt x="34359" y="13823"/>
                  </a:lnTo>
                  <a:lnTo>
                    <a:pt x="35588" y="11585"/>
                  </a:lnTo>
                  <a:lnTo>
                    <a:pt x="36641" y="9698"/>
                  </a:lnTo>
                  <a:lnTo>
                    <a:pt x="37475" y="8207"/>
                  </a:lnTo>
                  <a:lnTo>
                    <a:pt x="37519" y="8163"/>
                  </a:lnTo>
                  <a:lnTo>
                    <a:pt x="39230" y="3555"/>
                  </a:lnTo>
                  <a:lnTo>
                    <a:pt x="40459" y="220"/>
                  </a:lnTo>
                  <a:lnTo>
                    <a:pt x="40502" y="176"/>
                  </a:lnTo>
                  <a:lnTo>
                    <a:pt x="40459" y="89"/>
                  </a:lnTo>
                  <a:lnTo>
                    <a:pt x="40415" y="45"/>
                  </a:lnTo>
                  <a:lnTo>
                    <a:pt x="40371"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1" name="Google Shape;7341;p166"/>
            <p:cNvSpPr/>
            <p:nvPr/>
          </p:nvSpPr>
          <p:spPr>
            <a:xfrm>
              <a:off x="5603600" y="1804900"/>
              <a:ext cx="1003800" cy="1047675"/>
            </a:xfrm>
            <a:custGeom>
              <a:rect b="b" l="l" r="r" t="t"/>
              <a:pathLst>
                <a:path extrusionOk="0" h="41907" w="40152">
                  <a:moveTo>
                    <a:pt x="39932" y="1"/>
                  </a:moveTo>
                  <a:lnTo>
                    <a:pt x="39844" y="45"/>
                  </a:lnTo>
                  <a:lnTo>
                    <a:pt x="39800" y="89"/>
                  </a:lnTo>
                  <a:lnTo>
                    <a:pt x="38572" y="3511"/>
                  </a:lnTo>
                  <a:lnTo>
                    <a:pt x="37255" y="6978"/>
                  </a:lnTo>
                  <a:lnTo>
                    <a:pt x="35193" y="10620"/>
                  </a:lnTo>
                  <a:lnTo>
                    <a:pt x="33043" y="14525"/>
                  </a:lnTo>
                  <a:lnTo>
                    <a:pt x="32823" y="14876"/>
                  </a:lnTo>
                  <a:lnTo>
                    <a:pt x="30980" y="17860"/>
                  </a:lnTo>
                  <a:lnTo>
                    <a:pt x="30059" y="19264"/>
                  </a:lnTo>
                  <a:lnTo>
                    <a:pt x="29050" y="20668"/>
                  </a:lnTo>
                  <a:lnTo>
                    <a:pt x="28040" y="22029"/>
                  </a:lnTo>
                  <a:lnTo>
                    <a:pt x="26943" y="23301"/>
                  </a:lnTo>
                  <a:lnTo>
                    <a:pt x="26329" y="23959"/>
                  </a:lnTo>
                  <a:lnTo>
                    <a:pt x="25715" y="24574"/>
                  </a:lnTo>
                  <a:lnTo>
                    <a:pt x="25100" y="25144"/>
                  </a:lnTo>
                  <a:lnTo>
                    <a:pt x="24442" y="25715"/>
                  </a:lnTo>
                  <a:lnTo>
                    <a:pt x="22468" y="27426"/>
                  </a:lnTo>
                  <a:lnTo>
                    <a:pt x="20493" y="28874"/>
                  </a:lnTo>
                  <a:lnTo>
                    <a:pt x="13823" y="33262"/>
                  </a:lnTo>
                  <a:lnTo>
                    <a:pt x="12024" y="34271"/>
                  </a:lnTo>
                  <a:lnTo>
                    <a:pt x="10005" y="35456"/>
                  </a:lnTo>
                  <a:lnTo>
                    <a:pt x="6144" y="38001"/>
                  </a:lnTo>
                  <a:lnTo>
                    <a:pt x="3950" y="39361"/>
                  </a:lnTo>
                  <a:lnTo>
                    <a:pt x="88" y="41599"/>
                  </a:lnTo>
                  <a:lnTo>
                    <a:pt x="45" y="41643"/>
                  </a:lnTo>
                  <a:lnTo>
                    <a:pt x="1" y="41687"/>
                  </a:lnTo>
                  <a:lnTo>
                    <a:pt x="1" y="41775"/>
                  </a:lnTo>
                  <a:lnTo>
                    <a:pt x="1" y="41819"/>
                  </a:lnTo>
                  <a:lnTo>
                    <a:pt x="88" y="41907"/>
                  </a:lnTo>
                  <a:lnTo>
                    <a:pt x="264" y="41907"/>
                  </a:lnTo>
                  <a:lnTo>
                    <a:pt x="4125" y="39669"/>
                  </a:lnTo>
                  <a:lnTo>
                    <a:pt x="6319" y="38308"/>
                  </a:lnTo>
                  <a:lnTo>
                    <a:pt x="10181" y="35719"/>
                  </a:lnTo>
                  <a:lnTo>
                    <a:pt x="12199" y="34579"/>
                  </a:lnTo>
                  <a:lnTo>
                    <a:pt x="13999" y="33569"/>
                  </a:lnTo>
                  <a:lnTo>
                    <a:pt x="20668" y="29137"/>
                  </a:lnTo>
                  <a:lnTo>
                    <a:pt x="22687" y="27733"/>
                  </a:lnTo>
                  <a:lnTo>
                    <a:pt x="24662" y="26022"/>
                  </a:lnTo>
                  <a:lnTo>
                    <a:pt x="25320" y="25408"/>
                  </a:lnTo>
                  <a:lnTo>
                    <a:pt x="25978" y="24793"/>
                  </a:lnTo>
                  <a:lnTo>
                    <a:pt x="26592" y="24179"/>
                  </a:lnTo>
                  <a:lnTo>
                    <a:pt x="27163" y="23565"/>
                  </a:lnTo>
                  <a:lnTo>
                    <a:pt x="28304" y="22248"/>
                  </a:lnTo>
                  <a:lnTo>
                    <a:pt x="29313" y="20888"/>
                  </a:lnTo>
                  <a:lnTo>
                    <a:pt x="30322" y="19484"/>
                  </a:lnTo>
                  <a:lnTo>
                    <a:pt x="31287" y="18036"/>
                  </a:lnTo>
                  <a:lnTo>
                    <a:pt x="33130" y="15052"/>
                  </a:lnTo>
                  <a:lnTo>
                    <a:pt x="33350" y="14701"/>
                  </a:lnTo>
                  <a:lnTo>
                    <a:pt x="35500" y="10795"/>
                  </a:lnTo>
                  <a:lnTo>
                    <a:pt x="37562" y="7109"/>
                  </a:lnTo>
                  <a:lnTo>
                    <a:pt x="38923" y="3599"/>
                  </a:lnTo>
                  <a:lnTo>
                    <a:pt x="40151" y="220"/>
                  </a:lnTo>
                  <a:lnTo>
                    <a:pt x="40151" y="176"/>
                  </a:lnTo>
                  <a:lnTo>
                    <a:pt x="40151" y="89"/>
                  </a:lnTo>
                  <a:lnTo>
                    <a:pt x="40107" y="45"/>
                  </a:lnTo>
                  <a:lnTo>
                    <a:pt x="40064"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2" name="Google Shape;7342;p166"/>
            <p:cNvSpPr/>
            <p:nvPr/>
          </p:nvSpPr>
          <p:spPr>
            <a:xfrm>
              <a:off x="5576175" y="1804900"/>
              <a:ext cx="998300" cy="1023550"/>
            </a:xfrm>
            <a:custGeom>
              <a:rect b="b" l="l" r="r" t="t"/>
              <a:pathLst>
                <a:path extrusionOk="0" h="40942" w="39932">
                  <a:moveTo>
                    <a:pt x="39713" y="1"/>
                  </a:moveTo>
                  <a:lnTo>
                    <a:pt x="39625" y="45"/>
                  </a:lnTo>
                  <a:lnTo>
                    <a:pt x="39625" y="89"/>
                  </a:lnTo>
                  <a:lnTo>
                    <a:pt x="38703" y="2634"/>
                  </a:lnTo>
                  <a:lnTo>
                    <a:pt x="37606" y="5705"/>
                  </a:lnTo>
                  <a:lnTo>
                    <a:pt x="35939" y="8865"/>
                  </a:lnTo>
                  <a:lnTo>
                    <a:pt x="34579" y="11234"/>
                  </a:lnTo>
                  <a:lnTo>
                    <a:pt x="32955" y="14130"/>
                  </a:lnTo>
                  <a:lnTo>
                    <a:pt x="31639" y="16324"/>
                  </a:lnTo>
                  <a:lnTo>
                    <a:pt x="28435" y="20888"/>
                  </a:lnTo>
                  <a:lnTo>
                    <a:pt x="27338" y="22160"/>
                  </a:lnTo>
                  <a:lnTo>
                    <a:pt x="25583" y="23828"/>
                  </a:lnTo>
                  <a:lnTo>
                    <a:pt x="23565" y="25715"/>
                  </a:lnTo>
                  <a:lnTo>
                    <a:pt x="21678" y="27207"/>
                  </a:lnTo>
                  <a:lnTo>
                    <a:pt x="20317" y="28172"/>
                  </a:lnTo>
                  <a:lnTo>
                    <a:pt x="18957" y="29050"/>
                  </a:lnTo>
                  <a:lnTo>
                    <a:pt x="16236" y="30805"/>
                  </a:lnTo>
                  <a:lnTo>
                    <a:pt x="13472" y="32516"/>
                  </a:lnTo>
                  <a:lnTo>
                    <a:pt x="10708" y="34184"/>
                  </a:lnTo>
                  <a:lnTo>
                    <a:pt x="7504" y="36158"/>
                  </a:lnTo>
                  <a:lnTo>
                    <a:pt x="4301" y="38133"/>
                  </a:lnTo>
                  <a:lnTo>
                    <a:pt x="2414" y="39230"/>
                  </a:lnTo>
                  <a:lnTo>
                    <a:pt x="88" y="40590"/>
                  </a:lnTo>
                  <a:lnTo>
                    <a:pt x="45" y="40634"/>
                  </a:lnTo>
                  <a:lnTo>
                    <a:pt x="1" y="40722"/>
                  </a:lnTo>
                  <a:lnTo>
                    <a:pt x="1" y="40766"/>
                  </a:lnTo>
                  <a:lnTo>
                    <a:pt x="1" y="40853"/>
                  </a:lnTo>
                  <a:lnTo>
                    <a:pt x="88" y="40897"/>
                  </a:lnTo>
                  <a:lnTo>
                    <a:pt x="176" y="40941"/>
                  </a:lnTo>
                  <a:lnTo>
                    <a:pt x="264" y="40897"/>
                  </a:lnTo>
                  <a:lnTo>
                    <a:pt x="2590" y="39537"/>
                  </a:lnTo>
                  <a:lnTo>
                    <a:pt x="4476" y="38440"/>
                  </a:lnTo>
                  <a:lnTo>
                    <a:pt x="7680" y="36422"/>
                  </a:lnTo>
                  <a:lnTo>
                    <a:pt x="10883" y="34491"/>
                  </a:lnTo>
                  <a:lnTo>
                    <a:pt x="13648" y="32823"/>
                  </a:lnTo>
                  <a:lnTo>
                    <a:pt x="16412" y="31112"/>
                  </a:lnTo>
                  <a:lnTo>
                    <a:pt x="19176" y="29357"/>
                  </a:lnTo>
                  <a:lnTo>
                    <a:pt x="20537" y="28435"/>
                  </a:lnTo>
                  <a:lnTo>
                    <a:pt x="21853" y="27514"/>
                  </a:lnTo>
                  <a:lnTo>
                    <a:pt x="23784" y="25978"/>
                  </a:lnTo>
                  <a:lnTo>
                    <a:pt x="25846" y="24047"/>
                  </a:lnTo>
                  <a:lnTo>
                    <a:pt x="27602" y="22424"/>
                  </a:lnTo>
                  <a:lnTo>
                    <a:pt x="27602" y="22380"/>
                  </a:lnTo>
                  <a:lnTo>
                    <a:pt x="28699" y="21107"/>
                  </a:lnTo>
                  <a:lnTo>
                    <a:pt x="31946" y="16500"/>
                  </a:lnTo>
                  <a:lnTo>
                    <a:pt x="33262" y="14306"/>
                  </a:lnTo>
                  <a:lnTo>
                    <a:pt x="34886" y="11410"/>
                  </a:lnTo>
                  <a:lnTo>
                    <a:pt x="36246" y="9040"/>
                  </a:lnTo>
                  <a:lnTo>
                    <a:pt x="37957" y="5881"/>
                  </a:lnTo>
                  <a:lnTo>
                    <a:pt x="37957" y="5837"/>
                  </a:lnTo>
                  <a:lnTo>
                    <a:pt x="39054" y="2765"/>
                  </a:lnTo>
                  <a:lnTo>
                    <a:pt x="39932" y="220"/>
                  </a:lnTo>
                  <a:lnTo>
                    <a:pt x="39932" y="132"/>
                  </a:lnTo>
                  <a:lnTo>
                    <a:pt x="39932" y="89"/>
                  </a:lnTo>
                  <a:lnTo>
                    <a:pt x="39888" y="45"/>
                  </a:lnTo>
                  <a:lnTo>
                    <a:pt x="39844"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3" name="Google Shape;7343;p166"/>
            <p:cNvSpPr/>
            <p:nvPr/>
          </p:nvSpPr>
          <p:spPr>
            <a:xfrm>
              <a:off x="5548750" y="1803800"/>
              <a:ext cx="995025" cy="1000500"/>
            </a:xfrm>
            <a:custGeom>
              <a:rect b="b" l="l" r="r" t="t"/>
              <a:pathLst>
                <a:path extrusionOk="0" h="40020" w="39801">
                  <a:moveTo>
                    <a:pt x="39581" y="1"/>
                  </a:moveTo>
                  <a:lnTo>
                    <a:pt x="39537" y="45"/>
                  </a:lnTo>
                  <a:lnTo>
                    <a:pt x="39493" y="89"/>
                  </a:lnTo>
                  <a:lnTo>
                    <a:pt x="39449" y="133"/>
                  </a:lnTo>
                  <a:lnTo>
                    <a:pt x="38572" y="2678"/>
                  </a:lnTo>
                  <a:lnTo>
                    <a:pt x="37782" y="4959"/>
                  </a:lnTo>
                  <a:lnTo>
                    <a:pt x="36773" y="6890"/>
                  </a:lnTo>
                  <a:lnTo>
                    <a:pt x="34579" y="10839"/>
                  </a:lnTo>
                  <a:lnTo>
                    <a:pt x="33350" y="12946"/>
                  </a:lnTo>
                  <a:lnTo>
                    <a:pt x="31902" y="15403"/>
                  </a:lnTo>
                  <a:lnTo>
                    <a:pt x="30322" y="17685"/>
                  </a:lnTo>
                  <a:lnTo>
                    <a:pt x="27953" y="20844"/>
                  </a:lnTo>
                  <a:lnTo>
                    <a:pt x="26110" y="22599"/>
                  </a:lnTo>
                  <a:lnTo>
                    <a:pt x="23872" y="24706"/>
                  </a:lnTo>
                  <a:lnTo>
                    <a:pt x="21765" y="26417"/>
                  </a:lnTo>
                  <a:lnTo>
                    <a:pt x="19966" y="27646"/>
                  </a:lnTo>
                  <a:lnTo>
                    <a:pt x="17641" y="29137"/>
                  </a:lnTo>
                  <a:lnTo>
                    <a:pt x="13384" y="31770"/>
                  </a:lnTo>
                  <a:lnTo>
                    <a:pt x="11805" y="32648"/>
                  </a:lnTo>
                  <a:lnTo>
                    <a:pt x="7724" y="35149"/>
                  </a:lnTo>
                  <a:lnTo>
                    <a:pt x="3643" y="37563"/>
                  </a:lnTo>
                  <a:lnTo>
                    <a:pt x="88" y="39669"/>
                  </a:lnTo>
                  <a:lnTo>
                    <a:pt x="45" y="39757"/>
                  </a:lnTo>
                  <a:lnTo>
                    <a:pt x="1" y="39800"/>
                  </a:lnTo>
                  <a:lnTo>
                    <a:pt x="1" y="39844"/>
                  </a:lnTo>
                  <a:lnTo>
                    <a:pt x="1" y="39932"/>
                  </a:lnTo>
                  <a:lnTo>
                    <a:pt x="88" y="39976"/>
                  </a:lnTo>
                  <a:lnTo>
                    <a:pt x="176" y="40020"/>
                  </a:lnTo>
                  <a:lnTo>
                    <a:pt x="264" y="39976"/>
                  </a:lnTo>
                  <a:lnTo>
                    <a:pt x="3818" y="37870"/>
                  </a:lnTo>
                  <a:lnTo>
                    <a:pt x="7899" y="35456"/>
                  </a:lnTo>
                  <a:lnTo>
                    <a:pt x="11980" y="32955"/>
                  </a:lnTo>
                  <a:lnTo>
                    <a:pt x="13560" y="32077"/>
                  </a:lnTo>
                  <a:lnTo>
                    <a:pt x="17816" y="29445"/>
                  </a:lnTo>
                  <a:lnTo>
                    <a:pt x="20142" y="27953"/>
                  </a:lnTo>
                  <a:lnTo>
                    <a:pt x="21985" y="26680"/>
                  </a:lnTo>
                  <a:lnTo>
                    <a:pt x="24091" y="24969"/>
                  </a:lnTo>
                  <a:lnTo>
                    <a:pt x="26329" y="22819"/>
                  </a:lnTo>
                  <a:lnTo>
                    <a:pt x="28216" y="21064"/>
                  </a:lnTo>
                  <a:lnTo>
                    <a:pt x="30585" y="17904"/>
                  </a:lnTo>
                  <a:lnTo>
                    <a:pt x="32209" y="15578"/>
                  </a:lnTo>
                  <a:lnTo>
                    <a:pt x="33657" y="13121"/>
                  </a:lnTo>
                  <a:lnTo>
                    <a:pt x="34886" y="11015"/>
                  </a:lnTo>
                  <a:lnTo>
                    <a:pt x="37080" y="7066"/>
                  </a:lnTo>
                  <a:lnTo>
                    <a:pt x="38089" y="5135"/>
                  </a:lnTo>
                  <a:lnTo>
                    <a:pt x="38089" y="5091"/>
                  </a:lnTo>
                  <a:lnTo>
                    <a:pt x="38879" y="2809"/>
                  </a:lnTo>
                  <a:lnTo>
                    <a:pt x="39800" y="264"/>
                  </a:lnTo>
                  <a:lnTo>
                    <a:pt x="39800" y="176"/>
                  </a:lnTo>
                  <a:lnTo>
                    <a:pt x="39756" y="133"/>
                  </a:lnTo>
                  <a:lnTo>
                    <a:pt x="39713" y="45"/>
                  </a:lnTo>
                  <a:lnTo>
                    <a:pt x="39669" y="45"/>
                  </a:lnTo>
                  <a:lnTo>
                    <a:pt x="39581"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4" name="Google Shape;7344;p166"/>
            <p:cNvSpPr/>
            <p:nvPr/>
          </p:nvSpPr>
          <p:spPr>
            <a:xfrm>
              <a:off x="5493900" y="1863050"/>
              <a:ext cx="967600" cy="891900"/>
            </a:xfrm>
            <a:custGeom>
              <a:rect b="b" l="l" r="r" t="t"/>
              <a:pathLst>
                <a:path extrusionOk="0" h="35676" w="38704">
                  <a:moveTo>
                    <a:pt x="38484" y="0"/>
                  </a:moveTo>
                  <a:lnTo>
                    <a:pt x="38396" y="44"/>
                  </a:lnTo>
                  <a:lnTo>
                    <a:pt x="38352" y="88"/>
                  </a:lnTo>
                  <a:lnTo>
                    <a:pt x="37562" y="2107"/>
                  </a:lnTo>
                  <a:lnTo>
                    <a:pt x="36334" y="4345"/>
                  </a:lnTo>
                  <a:lnTo>
                    <a:pt x="34930" y="6934"/>
                  </a:lnTo>
                  <a:lnTo>
                    <a:pt x="33789" y="8820"/>
                  </a:lnTo>
                  <a:lnTo>
                    <a:pt x="32648" y="10707"/>
                  </a:lnTo>
                  <a:lnTo>
                    <a:pt x="31244" y="12770"/>
                  </a:lnTo>
                  <a:lnTo>
                    <a:pt x="29708" y="14700"/>
                  </a:lnTo>
                  <a:lnTo>
                    <a:pt x="28172" y="16499"/>
                  </a:lnTo>
                  <a:lnTo>
                    <a:pt x="27207" y="17553"/>
                  </a:lnTo>
                  <a:lnTo>
                    <a:pt x="26241" y="18562"/>
                  </a:lnTo>
                  <a:lnTo>
                    <a:pt x="25188" y="19527"/>
                  </a:lnTo>
                  <a:lnTo>
                    <a:pt x="24135" y="20449"/>
                  </a:lnTo>
                  <a:lnTo>
                    <a:pt x="23082" y="21370"/>
                  </a:lnTo>
                  <a:lnTo>
                    <a:pt x="21941" y="22248"/>
                  </a:lnTo>
                  <a:lnTo>
                    <a:pt x="20800" y="23038"/>
                  </a:lnTo>
                  <a:lnTo>
                    <a:pt x="19659" y="23871"/>
                  </a:lnTo>
                  <a:lnTo>
                    <a:pt x="18474" y="24661"/>
                  </a:lnTo>
                  <a:lnTo>
                    <a:pt x="17290" y="25407"/>
                  </a:lnTo>
                  <a:lnTo>
                    <a:pt x="14876" y="26855"/>
                  </a:lnTo>
                  <a:lnTo>
                    <a:pt x="12463" y="28259"/>
                  </a:lnTo>
                  <a:lnTo>
                    <a:pt x="10005" y="29620"/>
                  </a:lnTo>
                  <a:lnTo>
                    <a:pt x="7680" y="30936"/>
                  </a:lnTo>
                  <a:lnTo>
                    <a:pt x="5354" y="32296"/>
                  </a:lnTo>
                  <a:lnTo>
                    <a:pt x="3028" y="33613"/>
                  </a:lnTo>
                  <a:lnTo>
                    <a:pt x="88" y="35324"/>
                  </a:lnTo>
                  <a:lnTo>
                    <a:pt x="44" y="35368"/>
                  </a:lnTo>
                  <a:lnTo>
                    <a:pt x="1" y="35456"/>
                  </a:lnTo>
                  <a:lnTo>
                    <a:pt x="1" y="35500"/>
                  </a:lnTo>
                  <a:lnTo>
                    <a:pt x="44" y="35587"/>
                  </a:lnTo>
                  <a:lnTo>
                    <a:pt x="88" y="35631"/>
                  </a:lnTo>
                  <a:lnTo>
                    <a:pt x="176" y="35675"/>
                  </a:lnTo>
                  <a:lnTo>
                    <a:pt x="264" y="35631"/>
                  </a:lnTo>
                  <a:lnTo>
                    <a:pt x="3204" y="33920"/>
                  </a:lnTo>
                  <a:lnTo>
                    <a:pt x="5530" y="32604"/>
                  </a:lnTo>
                  <a:lnTo>
                    <a:pt x="7855" y="31243"/>
                  </a:lnTo>
                  <a:lnTo>
                    <a:pt x="10181" y="29927"/>
                  </a:lnTo>
                  <a:lnTo>
                    <a:pt x="12638" y="28567"/>
                  </a:lnTo>
                  <a:lnTo>
                    <a:pt x="15096" y="27162"/>
                  </a:lnTo>
                  <a:lnTo>
                    <a:pt x="17509" y="25670"/>
                  </a:lnTo>
                  <a:lnTo>
                    <a:pt x="18694" y="24925"/>
                  </a:lnTo>
                  <a:lnTo>
                    <a:pt x="19878" y="24135"/>
                  </a:lnTo>
                  <a:lnTo>
                    <a:pt x="21019" y="23345"/>
                  </a:lnTo>
                  <a:lnTo>
                    <a:pt x="22160" y="22511"/>
                  </a:lnTo>
                  <a:lnTo>
                    <a:pt x="23301" y="21633"/>
                  </a:lnTo>
                  <a:lnTo>
                    <a:pt x="24398" y="20712"/>
                  </a:lnTo>
                  <a:lnTo>
                    <a:pt x="25451" y="19791"/>
                  </a:lnTo>
                  <a:lnTo>
                    <a:pt x="26461" y="18825"/>
                  </a:lnTo>
                  <a:lnTo>
                    <a:pt x="27470" y="17772"/>
                  </a:lnTo>
                  <a:lnTo>
                    <a:pt x="28435" y="16719"/>
                  </a:lnTo>
                  <a:lnTo>
                    <a:pt x="30015" y="14920"/>
                  </a:lnTo>
                  <a:lnTo>
                    <a:pt x="31551" y="12945"/>
                  </a:lnTo>
                  <a:lnTo>
                    <a:pt x="32955" y="10883"/>
                  </a:lnTo>
                  <a:lnTo>
                    <a:pt x="34096" y="8996"/>
                  </a:lnTo>
                  <a:lnTo>
                    <a:pt x="35237" y="7109"/>
                  </a:lnTo>
                  <a:lnTo>
                    <a:pt x="36641" y="4520"/>
                  </a:lnTo>
                  <a:lnTo>
                    <a:pt x="37870" y="2238"/>
                  </a:lnTo>
                  <a:lnTo>
                    <a:pt x="38703" y="220"/>
                  </a:lnTo>
                  <a:lnTo>
                    <a:pt x="38703" y="132"/>
                  </a:lnTo>
                  <a:lnTo>
                    <a:pt x="38703" y="88"/>
                  </a:lnTo>
                  <a:lnTo>
                    <a:pt x="38659" y="44"/>
                  </a:lnTo>
                  <a:lnTo>
                    <a:pt x="38615"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5" name="Google Shape;7345;p166"/>
            <p:cNvSpPr/>
            <p:nvPr/>
          </p:nvSpPr>
          <p:spPr>
            <a:xfrm>
              <a:off x="5469775" y="1897050"/>
              <a:ext cx="943450" cy="837050"/>
            </a:xfrm>
            <a:custGeom>
              <a:rect b="b" l="l" r="r" t="t"/>
              <a:pathLst>
                <a:path extrusionOk="0" h="33482" w="37738">
                  <a:moveTo>
                    <a:pt x="37518" y="1"/>
                  </a:moveTo>
                  <a:lnTo>
                    <a:pt x="37430" y="45"/>
                  </a:lnTo>
                  <a:lnTo>
                    <a:pt x="37386" y="89"/>
                  </a:lnTo>
                  <a:lnTo>
                    <a:pt x="36114" y="2502"/>
                  </a:lnTo>
                  <a:lnTo>
                    <a:pt x="34841" y="4915"/>
                  </a:lnTo>
                  <a:lnTo>
                    <a:pt x="33569" y="7066"/>
                  </a:lnTo>
                  <a:lnTo>
                    <a:pt x="32472" y="8908"/>
                  </a:lnTo>
                  <a:lnTo>
                    <a:pt x="31155" y="10751"/>
                  </a:lnTo>
                  <a:lnTo>
                    <a:pt x="29751" y="12551"/>
                  </a:lnTo>
                  <a:lnTo>
                    <a:pt x="27601" y="14964"/>
                  </a:lnTo>
                  <a:lnTo>
                    <a:pt x="26504" y="16105"/>
                  </a:lnTo>
                  <a:lnTo>
                    <a:pt x="25363" y="17202"/>
                  </a:lnTo>
                  <a:lnTo>
                    <a:pt x="24178" y="18255"/>
                  </a:lnTo>
                  <a:lnTo>
                    <a:pt x="22950" y="19264"/>
                  </a:lnTo>
                  <a:lnTo>
                    <a:pt x="21721" y="20230"/>
                  </a:lnTo>
                  <a:lnTo>
                    <a:pt x="20449" y="21195"/>
                  </a:lnTo>
                  <a:lnTo>
                    <a:pt x="19176" y="22073"/>
                  </a:lnTo>
                  <a:lnTo>
                    <a:pt x="17860" y="22994"/>
                  </a:lnTo>
                  <a:lnTo>
                    <a:pt x="16499" y="23828"/>
                  </a:lnTo>
                  <a:lnTo>
                    <a:pt x="15139" y="24662"/>
                  </a:lnTo>
                  <a:lnTo>
                    <a:pt x="12418" y="26285"/>
                  </a:lnTo>
                  <a:lnTo>
                    <a:pt x="9654" y="27821"/>
                  </a:lnTo>
                  <a:lnTo>
                    <a:pt x="6889" y="29313"/>
                  </a:lnTo>
                  <a:lnTo>
                    <a:pt x="5222" y="30278"/>
                  </a:lnTo>
                  <a:lnTo>
                    <a:pt x="2852" y="31463"/>
                  </a:lnTo>
                  <a:lnTo>
                    <a:pt x="88" y="33130"/>
                  </a:lnTo>
                  <a:lnTo>
                    <a:pt x="44" y="33174"/>
                  </a:lnTo>
                  <a:lnTo>
                    <a:pt x="0" y="33262"/>
                  </a:lnTo>
                  <a:lnTo>
                    <a:pt x="0" y="33306"/>
                  </a:lnTo>
                  <a:lnTo>
                    <a:pt x="44" y="33394"/>
                  </a:lnTo>
                  <a:lnTo>
                    <a:pt x="88" y="33438"/>
                  </a:lnTo>
                  <a:lnTo>
                    <a:pt x="176" y="33481"/>
                  </a:lnTo>
                  <a:lnTo>
                    <a:pt x="264" y="33438"/>
                  </a:lnTo>
                  <a:lnTo>
                    <a:pt x="3028" y="31770"/>
                  </a:lnTo>
                  <a:lnTo>
                    <a:pt x="5354" y="30585"/>
                  </a:lnTo>
                  <a:lnTo>
                    <a:pt x="7065" y="29620"/>
                  </a:lnTo>
                  <a:lnTo>
                    <a:pt x="9829" y="28128"/>
                  </a:lnTo>
                  <a:lnTo>
                    <a:pt x="12594" y="26548"/>
                  </a:lnTo>
                  <a:lnTo>
                    <a:pt x="15358" y="24969"/>
                  </a:lnTo>
                  <a:lnTo>
                    <a:pt x="16719" y="24135"/>
                  </a:lnTo>
                  <a:lnTo>
                    <a:pt x="18035" y="23257"/>
                  </a:lnTo>
                  <a:lnTo>
                    <a:pt x="19352" y="22380"/>
                  </a:lnTo>
                  <a:lnTo>
                    <a:pt x="20668" y="21458"/>
                  </a:lnTo>
                  <a:lnTo>
                    <a:pt x="21941" y="20493"/>
                  </a:lnTo>
                  <a:lnTo>
                    <a:pt x="23213" y="19528"/>
                  </a:lnTo>
                  <a:lnTo>
                    <a:pt x="24398" y="18518"/>
                  </a:lnTo>
                  <a:lnTo>
                    <a:pt x="25583" y="17465"/>
                  </a:lnTo>
                  <a:lnTo>
                    <a:pt x="26767" y="16324"/>
                  </a:lnTo>
                  <a:lnTo>
                    <a:pt x="27864" y="15183"/>
                  </a:lnTo>
                  <a:lnTo>
                    <a:pt x="30015" y="12814"/>
                  </a:lnTo>
                  <a:lnTo>
                    <a:pt x="31463" y="10971"/>
                  </a:lnTo>
                  <a:lnTo>
                    <a:pt x="32779" y="9084"/>
                  </a:lnTo>
                  <a:lnTo>
                    <a:pt x="33876" y="7241"/>
                  </a:lnTo>
                  <a:lnTo>
                    <a:pt x="35149" y="5091"/>
                  </a:lnTo>
                  <a:lnTo>
                    <a:pt x="36465" y="2677"/>
                  </a:lnTo>
                  <a:lnTo>
                    <a:pt x="37694" y="264"/>
                  </a:lnTo>
                  <a:lnTo>
                    <a:pt x="37738" y="220"/>
                  </a:lnTo>
                  <a:lnTo>
                    <a:pt x="37738" y="132"/>
                  </a:lnTo>
                  <a:lnTo>
                    <a:pt x="37694" y="89"/>
                  </a:lnTo>
                  <a:lnTo>
                    <a:pt x="37650" y="45"/>
                  </a:lnTo>
                  <a:lnTo>
                    <a:pt x="37562"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6" name="Google Shape;7346;p166"/>
            <p:cNvSpPr/>
            <p:nvPr/>
          </p:nvSpPr>
          <p:spPr>
            <a:xfrm>
              <a:off x="5446725" y="1902550"/>
              <a:ext cx="929200" cy="809600"/>
            </a:xfrm>
            <a:custGeom>
              <a:rect b="b" l="l" r="r" t="t"/>
              <a:pathLst>
                <a:path extrusionOk="0" h="32384" w="37168">
                  <a:moveTo>
                    <a:pt x="36860" y="0"/>
                  </a:moveTo>
                  <a:lnTo>
                    <a:pt x="36817" y="88"/>
                  </a:lnTo>
                  <a:lnTo>
                    <a:pt x="36202" y="1229"/>
                  </a:lnTo>
                  <a:lnTo>
                    <a:pt x="35237" y="3028"/>
                  </a:lnTo>
                  <a:lnTo>
                    <a:pt x="34271" y="4783"/>
                  </a:lnTo>
                  <a:lnTo>
                    <a:pt x="33306" y="6451"/>
                  </a:lnTo>
                  <a:lnTo>
                    <a:pt x="32297" y="8118"/>
                  </a:lnTo>
                  <a:lnTo>
                    <a:pt x="31156" y="9742"/>
                  </a:lnTo>
                  <a:lnTo>
                    <a:pt x="30585" y="10531"/>
                  </a:lnTo>
                  <a:lnTo>
                    <a:pt x="29971" y="11321"/>
                  </a:lnTo>
                  <a:lnTo>
                    <a:pt x="29313" y="12111"/>
                  </a:lnTo>
                  <a:lnTo>
                    <a:pt x="28655" y="12901"/>
                  </a:lnTo>
                  <a:lnTo>
                    <a:pt x="27909" y="13691"/>
                  </a:lnTo>
                  <a:lnTo>
                    <a:pt x="27163" y="14437"/>
                  </a:lnTo>
                  <a:lnTo>
                    <a:pt x="25232" y="16280"/>
                  </a:lnTo>
                  <a:lnTo>
                    <a:pt x="23257" y="17947"/>
                  </a:lnTo>
                  <a:lnTo>
                    <a:pt x="21283" y="19395"/>
                  </a:lnTo>
                  <a:lnTo>
                    <a:pt x="19089" y="21194"/>
                  </a:lnTo>
                  <a:lnTo>
                    <a:pt x="16588" y="22906"/>
                  </a:lnTo>
                  <a:lnTo>
                    <a:pt x="12112" y="25495"/>
                  </a:lnTo>
                  <a:lnTo>
                    <a:pt x="9303" y="27030"/>
                  </a:lnTo>
                  <a:lnTo>
                    <a:pt x="7241" y="28171"/>
                  </a:lnTo>
                  <a:lnTo>
                    <a:pt x="3292" y="30146"/>
                  </a:lnTo>
                  <a:lnTo>
                    <a:pt x="89" y="32033"/>
                  </a:lnTo>
                  <a:lnTo>
                    <a:pt x="45" y="32077"/>
                  </a:lnTo>
                  <a:lnTo>
                    <a:pt x="1" y="32164"/>
                  </a:lnTo>
                  <a:lnTo>
                    <a:pt x="1" y="32208"/>
                  </a:lnTo>
                  <a:lnTo>
                    <a:pt x="1" y="32296"/>
                  </a:lnTo>
                  <a:lnTo>
                    <a:pt x="89" y="32340"/>
                  </a:lnTo>
                  <a:lnTo>
                    <a:pt x="176" y="32384"/>
                  </a:lnTo>
                  <a:lnTo>
                    <a:pt x="264" y="32340"/>
                  </a:lnTo>
                  <a:lnTo>
                    <a:pt x="3467" y="30453"/>
                  </a:lnTo>
                  <a:lnTo>
                    <a:pt x="7417" y="28479"/>
                  </a:lnTo>
                  <a:lnTo>
                    <a:pt x="9479" y="27338"/>
                  </a:lnTo>
                  <a:lnTo>
                    <a:pt x="12287" y="25802"/>
                  </a:lnTo>
                  <a:lnTo>
                    <a:pt x="16763" y="23169"/>
                  </a:lnTo>
                  <a:lnTo>
                    <a:pt x="19308" y="21458"/>
                  </a:lnTo>
                  <a:lnTo>
                    <a:pt x="21502" y="19659"/>
                  </a:lnTo>
                  <a:lnTo>
                    <a:pt x="23477" y="18211"/>
                  </a:lnTo>
                  <a:lnTo>
                    <a:pt x="25451" y="16543"/>
                  </a:lnTo>
                  <a:lnTo>
                    <a:pt x="27382" y="14700"/>
                  </a:lnTo>
                  <a:lnTo>
                    <a:pt x="28172" y="13910"/>
                  </a:lnTo>
                  <a:lnTo>
                    <a:pt x="28918" y="13120"/>
                  </a:lnTo>
                  <a:lnTo>
                    <a:pt x="29576" y="12331"/>
                  </a:lnTo>
                  <a:lnTo>
                    <a:pt x="30234" y="11541"/>
                  </a:lnTo>
                  <a:lnTo>
                    <a:pt x="30849" y="10751"/>
                  </a:lnTo>
                  <a:lnTo>
                    <a:pt x="31463" y="9917"/>
                  </a:lnTo>
                  <a:lnTo>
                    <a:pt x="32560" y="8294"/>
                  </a:lnTo>
                  <a:lnTo>
                    <a:pt x="33613" y="6626"/>
                  </a:lnTo>
                  <a:lnTo>
                    <a:pt x="34579" y="4959"/>
                  </a:lnTo>
                  <a:lnTo>
                    <a:pt x="35544" y="3203"/>
                  </a:lnTo>
                  <a:lnTo>
                    <a:pt x="36509" y="1404"/>
                  </a:lnTo>
                  <a:lnTo>
                    <a:pt x="37124" y="220"/>
                  </a:lnTo>
                  <a:lnTo>
                    <a:pt x="37168" y="176"/>
                  </a:lnTo>
                  <a:lnTo>
                    <a:pt x="37168" y="88"/>
                  </a:lnTo>
                  <a:lnTo>
                    <a:pt x="37124" y="44"/>
                  </a:lnTo>
                  <a:lnTo>
                    <a:pt x="37080"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7" name="Google Shape;7347;p166"/>
            <p:cNvSpPr/>
            <p:nvPr/>
          </p:nvSpPr>
          <p:spPr>
            <a:xfrm>
              <a:off x="5422600" y="1929975"/>
              <a:ext cx="900675" cy="760250"/>
            </a:xfrm>
            <a:custGeom>
              <a:rect b="b" l="l" r="r" t="t"/>
              <a:pathLst>
                <a:path extrusionOk="0" h="30410" w="36027">
                  <a:moveTo>
                    <a:pt x="35807" y="0"/>
                  </a:moveTo>
                  <a:lnTo>
                    <a:pt x="35763" y="44"/>
                  </a:lnTo>
                  <a:lnTo>
                    <a:pt x="35719" y="88"/>
                  </a:lnTo>
                  <a:lnTo>
                    <a:pt x="34315" y="2677"/>
                  </a:lnTo>
                  <a:lnTo>
                    <a:pt x="33350" y="4476"/>
                  </a:lnTo>
                  <a:lnTo>
                    <a:pt x="32340" y="6187"/>
                  </a:lnTo>
                  <a:lnTo>
                    <a:pt x="31814" y="7021"/>
                  </a:lnTo>
                  <a:lnTo>
                    <a:pt x="31243" y="7855"/>
                  </a:lnTo>
                  <a:lnTo>
                    <a:pt x="30673" y="8645"/>
                  </a:lnTo>
                  <a:lnTo>
                    <a:pt x="30059" y="9391"/>
                  </a:lnTo>
                  <a:lnTo>
                    <a:pt x="29400" y="10180"/>
                  </a:lnTo>
                  <a:lnTo>
                    <a:pt x="28786" y="10926"/>
                  </a:lnTo>
                  <a:lnTo>
                    <a:pt x="28084" y="11672"/>
                  </a:lnTo>
                  <a:lnTo>
                    <a:pt x="27382" y="12374"/>
                  </a:lnTo>
                  <a:lnTo>
                    <a:pt x="25890" y="13779"/>
                  </a:lnTo>
                  <a:lnTo>
                    <a:pt x="24310" y="15183"/>
                  </a:lnTo>
                  <a:lnTo>
                    <a:pt x="22643" y="16411"/>
                  </a:lnTo>
                  <a:lnTo>
                    <a:pt x="20975" y="17772"/>
                  </a:lnTo>
                  <a:lnTo>
                    <a:pt x="20361" y="18342"/>
                  </a:lnTo>
                  <a:lnTo>
                    <a:pt x="19703" y="18913"/>
                  </a:lnTo>
                  <a:lnTo>
                    <a:pt x="19045" y="19439"/>
                  </a:lnTo>
                  <a:lnTo>
                    <a:pt x="18342" y="19966"/>
                  </a:lnTo>
                  <a:lnTo>
                    <a:pt x="16851" y="20975"/>
                  </a:lnTo>
                  <a:lnTo>
                    <a:pt x="15271" y="21940"/>
                  </a:lnTo>
                  <a:lnTo>
                    <a:pt x="13647" y="22906"/>
                  </a:lnTo>
                  <a:lnTo>
                    <a:pt x="12024" y="23783"/>
                  </a:lnTo>
                  <a:lnTo>
                    <a:pt x="8820" y="25495"/>
                  </a:lnTo>
                  <a:lnTo>
                    <a:pt x="7241" y="26328"/>
                  </a:lnTo>
                  <a:lnTo>
                    <a:pt x="3379" y="28171"/>
                  </a:lnTo>
                  <a:lnTo>
                    <a:pt x="88" y="30058"/>
                  </a:lnTo>
                  <a:lnTo>
                    <a:pt x="44" y="30102"/>
                  </a:lnTo>
                  <a:lnTo>
                    <a:pt x="0" y="30190"/>
                  </a:lnTo>
                  <a:lnTo>
                    <a:pt x="0" y="30234"/>
                  </a:lnTo>
                  <a:lnTo>
                    <a:pt x="44" y="30321"/>
                  </a:lnTo>
                  <a:lnTo>
                    <a:pt x="88" y="30365"/>
                  </a:lnTo>
                  <a:lnTo>
                    <a:pt x="176" y="30409"/>
                  </a:lnTo>
                  <a:lnTo>
                    <a:pt x="264" y="30365"/>
                  </a:lnTo>
                  <a:lnTo>
                    <a:pt x="3555" y="28479"/>
                  </a:lnTo>
                  <a:lnTo>
                    <a:pt x="7372" y="26636"/>
                  </a:lnTo>
                  <a:lnTo>
                    <a:pt x="8952" y="25802"/>
                  </a:lnTo>
                  <a:lnTo>
                    <a:pt x="12199" y="24090"/>
                  </a:lnTo>
                  <a:lnTo>
                    <a:pt x="13867" y="23213"/>
                  </a:lnTo>
                  <a:lnTo>
                    <a:pt x="15490" y="22248"/>
                  </a:lnTo>
                  <a:lnTo>
                    <a:pt x="17026" y="21282"/>
                  </a:lnTo>
                  <a:lnTo>
                    <a:pt x="18562" y="20229"/>
                  </a:lnTo>
                  <a:lnTo>
                    <a:pt x="19264" y="19702"/>
                  </a:lnTo>
                  <a:lnTo>
                    <a:pt x="19922" y="19176"/>
                  </a:lnTo>
                  <a:lnTo>
                    <a:pt x="20580" y="18605"/>
                  </a:lnTo>
                  <a:lnTo>
                    <a:pt x="21239" y="18035"/>
                  </a:lnTo>
                  <a:lnTo>
                    <a:pt x="22862" y="16675"/>
                  </a:lnTo>
                  <a:lnTo>
                    <a:pt x="24530" y="15446"/>
                  </a:lnTo>
                  <a:lnTo>
                    <a:pt x="26153" y="14042"/>
                  </a:lnTo>
                  <a:lnTo>
                    <a:pt x="27645" y="12638"/>
                  </a:lnTo>
                  <a:lnTo>
                    <a:pt x="28347" y="11892"/>
                  </a:lnTo>
                  <a:lnTo>
                    <a:pt x="29049" y="11146"/>
                  </a:lnTo>
                  <a:lnTo>
                    <a:pt x="29708" y="10400"/>
                  </a:lnTo>
                  <a:lnTo>
                    <a:pt x="30322" y="9610"/>
                  </a:lnTo>
                  <a:lnTo>
                    <a:pt x="30936" y="8864"/>
                  </a:lnTo>
                  <a:lnTo>
                    <a:pt x="31507" y="8030"/>
                  </a:lnTo>
                  <a:lnTo>
                    <a:pt x="32077" y="7240"/>
                  </a:lnTo>
                  <a:lnTo>
                    <a:pt x="32647" y="6407"/>
                  </a:lnTo>
                  <a:lnTo>
                    <a:pt x="33174" y="5529"/>
                  </a:lnTo>
                  <a:lnTo>
                    <a:pt x="33657" y="4652"/>
                  </a:lnTo>
                  <a:lnTo>
                    <a:pt x="34666" y="2809"/>
                  </a:lnTo>
                  <a:lnTo>
                    <a:pt x="36026" y="263"/>
                  </a:lnTo>
                  <a:lnTo>
                    <a:pt x="36026" y="176"/>
                  </a:lnTo>
                  <a:lnTo>
                    <a:pt x="36026" y="132"/>
                  </a:lnTo>
                  <a:lnTo>
                    <a:pt x="35982" y="44"/>
                  </a:lnTo>
                  <a:lnTo>
                    <a:pt x="35939"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8" name="Google Shape;7348;p166"/>
            <p:cNvSpPr/>
            <p:nvPr/>
          </p:nvSpPr>
          <p:spPr>
            <a:xfrm>
              <a:off x="5375425" y="2000175"/>
              <a:ext cx="840325" cy="647250"/>
            </a:xfrm>
            <a:custGeom>
              <a:rect b="b" l="l" r="r" t="t"/>
              <a:pathLst>
                <a:path extrusionOk="0" h="25890" w="33613">
                  <a:moveTo>
                    <a:pt x="33350" y="1"/>
                  </a:moveTo>
                  <a:lnTo>
                    <a:pt x="33306" y="88"/>
                  </a:lnTo>
                  <a:lnTo>
                    <a:pt x="31638" y="2897"/>
                  </a:lnTo>
                  <a:lnTo>
                    <a:pt x="30322" y="4783"/>
                  </a:lnTo>
                  <a:lnTo>
                    <a:pt x="28874" y="6495"/>
                  </a:lnTo>
                  <a:lnTo>
                    <a:pt x="26943" y="8426"/>
                  </a:lnTo>
                  <a:lnTo>
                    <a:pt x="25056" y="10049"/>
                  </a:lnTo>
                  <a:lnTo>
                    <a:pt x="22994" y="11673"/>
                  </a:lnTo>
                  <a:lnTo>
                    <a:pt x="20361" y="14042"/>
                  </a:lnTo>
                  <a:lnTo>
                    <a:pt x="18123" y="15929"/>
                  </a:lnTo>
                  <a:lnTo>
                    <a:pt x="16105" y="17289"/>
                  </a:lnTo>
                  <a:lnTo>
                    <a:pt x="14174" y="18430"/>
                  </a:lnTo>
                  <a:lnTo>
                    <a:pt x="12112" y="19571"/>
                  </a:lnTo>
                  <a:lnTo>
                    <a:pt x="7811" y="21677"/>
                  </a:lnTo>
                  <a:lnTo>
                    <a:pt x="5661" y="22555"/>
                  </a:lnTo>
                  <a:lnTo>
                    <a:pt x="3511" y="23608"/>
                  </a:lnTo>
                  <a:lnTo>
                    <a:pt x="88" y="25539"/>
                  </a:lnTo>
                  <a:lnTo>
                    <a:pt x="1" y="25583"/>
                  </a:lnTo>
                  <a:lnTo>
                    <a:pt x="1" y="25671"/>
                  </a:lnTo>
                  <a:lnTo>
                    <a:pt x="1" y="25714"/>
                  </a:lnTo>
                  <a:lnTo>
                    <a:pt x="1" y="25802"/>
                  </a:lnTo>
                  <a:lnTo>
                    <a:pt x="88" y="25846"/>
                  </a:lnTo>
                  <a:lnTo>
                    <a:pt x="176" y="25890"/>
                  </a:lnTo>
                  <a:lnTo>
                    <a:pt x="264" y="25846"/>
                  </a:lnTo>
                  <a:lnTo>
                    <a:pt x="3686" y="23915"/>
                  </a:lnTo>
                  <a:lnTo>
                    <a:pt x="5793" y="22862"/>
                  </a:lnTo>
                  <a:lnTo>
                    <a:pt x="7943" y="22028"/>
                  </a:lnTo>
                  <a:lnTo>
                    <a:pt x="12287" y="19878"/>
                  </a:lnTo>
                  <a:lnTo>
                    <a:pt x="14349" y="18737"/>
                  </a:lnTo>
                  <a:lnTo>
                    <a:pt x="16280" y="17553"/>
                  </a:lnTo>
                  <a:lnTo>
                    <a:pt x="18299" y="16236"/>
                  </a:lnTo>
                  <a:lnTo>
                    <a:pt x="18343" y="16236"/>
                  </a:lnTo>
                  <a:lnTo>
                    <a:pt x="20580" y="14306"/>
                  </a:lnTo>
                  <a:lnTo>
                    <a:pt x="23213" y="11936"/>
                  </a:lnTo>
                  <a:lnTo>
                    <a:pt x="25276" y="10312"/>
                  </a:lnTo>
                  <a:lnTo>
                    <a:pt x="27206" y="8689"/>
                  </a:lnTo>
                  <a:lnTo>
                    <a:pt x="29137" y="6714"/>
                  </a:lnTo>
                  <a:lnTo>
                    <a:pt x="30585" y="5003"/>
                  </a:lnTo>
                  <a:lnTo>
                    <a:pt x="31946" y="3072"/>
                  </a:lnTo>
                  <a:lnTo>
                    <a:pt x="33569" y="264"/>
                  </a:lnTo>
                  <a:lnTo>
                    <a:pt x="33613" y="176"/>
                  </a:lnTo>
                  <a:lnTo>
                    <a:pt x="33613" y="132"/>
                  </a:lnTo>
                  <a:lnTo>
                    <a:pt x="33569" y="44"/>
                  </a:lnTo>
                  <a:lnTo>
                    <a:pt x="33525"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9" name="Google Shape;7349;p166"/>
            <p:cNvSpPr/>
            <p:nvPr/>
          </p:nvSpPr>
          <p:spPr>
            <a:xfrm>
              <a:off x="5351300" y="2536625"/>
              <a:ext cx="160175" cy="88875"/>
            </a:xfrm>
            <a:custGeom>
              <a:rect b="b" l="l" r="r" t="t"/>
              <a:pathLst>
                <a:path extrusionOk="0" h="3555" w="6407">
                  <a:moveTo>
                    <a:pt x="6231" y="0"/>
                  </a:moveTo>
                  <a:lnTo>
                    <a:pt x="6143" y="44"/>
                  </a:lnTo>
                  <a:lnTo>
                    <a:pt x="3554" y="1273"/>
                  </a:lnTo>
                  <a:lnTo>
                    <a:pt x="88" y="3247"/>
                  </a:lnTo>
                  <a:lnTo>
                    <a:pt x="44" y="3291"/>
                  </a:lnTo>
                  <a:lnTo>
                    <a:pt x="0" y="3335"/>
                  </a:lnTo>
                  <a:lnTo>
                    <a:pt x="0" y="3423"/>
                  </a:lnTo>
                  <a:lnTo>
                    <a:pt x="44" y="3467"/>
                  </a:lnTo>
                  <a:lnTo>
                    <a:pt x="88" y="3554"/>
                  </a:lnTo>
                  <a:lnTo>
                    <a:pt x="263" y="3554"/>
                  </a:lnTo>
                  <a:lnTo>
                    <a:pt x="3730" y="1580"/>
                  </a:lnTo>
                  <a:lnTo>
                    <a:pt x="6319" y="351"/>
                  </a:lnTo>
                  <a:lnTo>
                    <a:pt x="6363" y="307"/>
                  </a:lnTo>
                  <a:lnTo>
                    <a:pt x="6407" y="263"/>
                  </a:lnTo>
                  <a:lnTo>
                    <a:pt x="6407" y="176"/>
                  </a:lnTo>
                  <a:lnTo>
                    <a:pt x="6363" y="132"/>
                  </a:lnTo>
                  <a:lnTo>
                    <a:pt x="6363" y="44"/>
                  </a:lnTo>
                  <a:lnTo>
                    <a:pt x="6275" y="44"/>
                  </a:lnTo>
                  <a:lnTo>
                    <a:pt x="6231"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0" name="Google Shape;7350;p166"/>
            <p:cNvSpPr/>
            <p:nvPr/>
          </p:nvSpPr>
          <p:spPr>
            <a:xfrm>
              <a:off x="5904175" y="2181175"/>
              <a:ext cx="137150" cy="118500"/>
            </a:xfrm>
            <a:custGeom>
              <a:rect b="b" l="l" r="r" t="t"/>
              <a:pathLst>
                <a:path extrusionOk="0" h="4740" w="5486">
                  <a:moveTo>
                    <a:pt x="5267" y="1"/>
                  </a:moveTo>
                  <a:lnTo>
                    <a:pt x="5223" y="45"/>
                  </a:lnTo>
                  <a:lnTo>
                    <a:pt x="3555" y="1493"/>
                  </a:lnTo>
                  <a:lnTo>
                    <a:pt x="89" y="4433"/>
                  </a:lnTo>
                  <a:lnTo>
                    <a:pt x="45" y="4477"/>
                  </a:lnTo>
                  <a:lnTo>
                    <a:pt x="1" y="4564"/>
                  </a:lnTo>
                  <a:lnTo>
                    <a:pt x="1" y="4608"/>
                  </a:lnTo>
                  <a:lnTo>
                    <a:pt x="45" y="4696"/>
                  </a:lnTo>
                  <a:lnTo>
                    <a:pt x="89" y="4740"/>
                  </a:lnTo>
                  <a:lnTo>
                    <a:pt x="176" y="4740"/>
                  </a:lnTo>
                  <a:lnTo>
                    <a:pt x="308" y="4696"/>
                  </a:lnTo>
                  <a:lnTo>
                    <a:pt x="3775" y="1756"/>
                  </a:lnTo>
                  <a:lnTo>
                    <a:pt x="5442" y="308"/>
                  </a:lnTo>
                  <a:lnTo>
                    <a:pt x="5486" y="264"/>
                  </a:lnTo>
                  <a:lnTo>
                    <a:pt x="5486" y="220"/>
                  </a:lnTo>
                  <a:lnTo>
                    <a:pt x="5486" y="132"/>
                  </a:lnTo>
                  <a:lnTo>
                    <a:pt x="5442" y="89"/>
                  </a:lnTo>
                  <a:lnTo>
                    <a:pt x="5398" y="45"/>
                  </a:lnTo>
                  <a:lnTo>
                    <a:pt x="5354"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1" name="Google Shape;7351;p166"/>
            <p:cNvSpPr/>
            <p:nvPr/>
          </p:nvSpPr>
          <p:spPr>
            <a:xfrm>
              <a:off x="5889925" y="2072575"/>
              <a:ext cx="210650" cy="199675"/>
            </a:xfrm>
            <a:custGeom>
              <a:rect b="b" l="l" r="r" t="t"/>
              <a:pathLst>
                <a:path extrusionOk="0" h="7987" w="8426">
                  <a:moveTo>
                    <a:pt x="8162" y="1"/>
                  </a:moveTo>
                  <a:lnTo>
                    <a:pt x="8118" y="45"/>
                  </a:lnTo>
                  <a:lnTo>
                    <a:pt x="6670" y="1800"/>
                  </a:lnTo>
                  <a:lnTo>
                    <a:pt x="4871" y="3599"/>
                  </a:lnTo>
                  <a:lnTo>
                    <a:pt x="3379" y="4784"/>
                  </a:lnTo>
                  <a:lnTo>
                    <a:pt x="1712" y="6232"/>
                  </a:lnTo>
                  <a:lnTo>
                    <a:pt x="44" y="7680"/>
                  </a:lnTo>
                  <a:lnTo>
                    <a:pt x="0" y="7724"/>
                  </a:lnTo>
                  <a:lnTo>
                    <a:pt x="0" y="7811"/>
                  </a:lnTo>
                  <a:lnTo>
                    <a:pt x="0" y="7855"/>
                  </a:lnTo>
                  <a:lnTo>
                    <a:pt x="44" y="7943"/>
                  </a:lnTo>
                  <a:lnTo>
                    <a:pt x="88" y="7987"/>
                  </a:lnTo>
                  <a:lnTo>
                    <a:pt x="176" y="7987"/>
                  </a:lnTo>
                  <a:lnTo>
                    <a:pt x="308" y="7943"/>
                  </a:lnTo>
                  <a:lnTo>
                    <a:pt x="1931" y="6495"/>
                  </a:lnTo>
                  <a:lnTo>
                    <a:pt x="3599" y="5047"/>
                  </a:lnTo>
                  <a:lnTo>
                    <a:pt x="5091" y="3862"/>
                  </a:lnTo>
                  <a:lnTo>
                    <a:pt x="6934" y="2019"/>
                  </a:lnTo>
                  <a:lnTo>
                    <a:pt x="8382" y="264"/>
                  </a:lnTo>
                  <a:lnTo>
                    <a:pt x="8426" y="220"/>
                  </a:lnTo>
                  <a:lnTo>
                    <a:pt x="8426" y="132"/>
                  </a:lnTo>
                  <a:lnTo>
                    <a:pt x="8426" y="88"/>
                  </a:lnTo>
                  <a:lnTo>
                    <a:pt x="8382"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2" name="Google Shape;7352;p166"/>
            <p:cNvSpPr/>
            <p:nvPr/>
          </p:nvSpPr>
          <p:spPr>
            <a:xfrm>
              <a:off x="5303025" y="2516875"/>
              <a:ext cx="109725" cy="65825"/>
            </a:xfrm>
            <a:custGeom>
              <a:rect b="b" l="l" r="r" t="t"/>
              <a:pathLst>
                <a:path extrusionOk="0" h="2633" w="4389">
                  <a:moveTo>
                    <a:pt x="4213" y="0"/>
                  </a:moveTo>
                  <a:lnTo>
                    <a:pt x="4169" y="44"/>
                  </a:lnTo>
                  <a:lnTo>
                    <a:pt x="88" y="2282"/>
                  </a:lnTo>
                  <a:lnTo>
                    <a:pt x="44" y="2326"/>
                  </a:lnTo>
                  <a:lnTo>
                    <a:pt x="0" y="2414"/>
                  </a:lnTo>
                  <a:lnTo>
                    <a:pt x="0" y="2457"/>
                  </a:lnTo>
                  <a:lnTo>
                    <a:pt x="0" y="2545"/>
                  </a:lnTo>
                  <a:lnTo>
                    <a:pt x="88" y="2589"/>
                  </a:lnTo>
                  <a:lnTo>
                    <a:pt x="176" y="2633"/>
                  </a:lnTo>
                  <a:lnTo>
                    <a:pt x="264" y="2589"/>
                  </a:lnTo>
                  <a:lnTo>
                    <a:pt x="4301" y="351"/>
                  </a:lnTo>
                  <a:lnTo>
                    <a:pt x="4388" y="307"/>
                  </a:lnTo>
                  <a:lnTo>
                    <a:pt x="4388" y="263"/>
                  </a:lnTo>
                  <a:lnTo>
                    <a:pt x="4388" y="176"/>
                  </a:lnTo>
                  <a:lnTo>
                    <a:pt x="4388" y="132"/>
                  </a:lnTo>
                  <a:lnTo>
                    <a:pt x="4345" y="44"/>
                  </a:lnTo>
                  <a:lnTo>
                    <a:pt x="4301" y="44"/>
                  </a:lnTo>
                  <a:lnTo>
                    <a:pt x="4213"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3" name="Google Shape;7353;p166"/>
            <p:cNvSpPr/>
            <p:nvPr/>
          </p:nvSpPr>
          <p:spPr>
            <a:xfrm>
              <a:off x="6039125" y="1741275"/>
              <a:ext cx="930275" cy="1504025"/>
            </a:xfrm>
            <a:custGeom>
              <a:rect b="b" l="l" r="r" t="t"/>
              <a:pathLst>
                <a:path extrusionOk="0" h="60161" w="37211">
                  <a:moveTo>
                    <a:pt x="35149" y="1"/>
                  </a:moveTo>
                  <a:lnTo>
                    <a:pt x="35105" y="45"/>
                  </a:lnTo>
                  <a:lnTo>
                    <a:pt x="35017" y="89"/>
                  </a:lnTo>
                  <a:lnTo>
                    <a:pt x="34973" y="132"/>
                  </a:lnTo>
                  <a:lnTo>
                    <a:pt x="34973" y="176"/>
                  </a:lnTo>
                  <a:lnTo>
                    <a:pt x="34973" y="264"/>
                  </a:lnTo>
                  <a:lnTo>
                    <a:pt x="35017" y="308"/>
                  </a:lnTo>
                  <a:lnTo>
                    <a:pt x="36333" y="1756"/>
                  </a:lnTo>
                  <a:lnTo>
                    <a:pt x="36509" y="2195"/>
                  </a:lnTo>
                  <a:lnTo>
                    <a:pt x="36772" y="4433"/>
                  </a:lnTo>
                  <a:lnTo>
                    <a:pt x="36860" y="7329"/>
                  </a:lnTo>
                  <a:lnTo>
                    <a:pt x="36728" y="8557"/>
                  </a:lnTo>
                  <a:lnTo>
                    <a:pt x="35938" y="10400"/>
                  </a:lnTo>
                  <a:lnTo>
                    <a:pt x="34973" y="12770"/>
                  </a:lnTo>
                  <a:lnTo>
                    <a:pt x="33657" y="16588"/>
                  </a:lnTo>
                  <a:lnTo>
                    <a:pt x="32252" y="19133"/>
                  </a:lnTo>
                  <a:lnTo>
                    <a:pt x="30936" y="21590"/>
                  </a:lnTo>
                  <a:lnTo>
                    <a:pt x="29883" y="24091"/>
                  </a:lnTo>
                  <a:lnTo>
                    <a:pt x="27250" y="28742"/>
                  </a:lnTo>
                  <a:lnTo>
                    <a:pt x="27250" y="28830"/>
                  </a:lnTo>
                  <a:lnTo>
                    <a:pt x="27206" y="30585"/>
                  </a:lnTo>
                  <a:lnTo>
                    <a:pt x="27338" y="32253"/>
                  </a:lnTo>
                  <a:lnTo>
                    <a:pt x="28435" y="40239"/>
                  </a:lnTo>
                  <a:lnTo>
                    <a:pt x="28215" y="40590"/>
                  </a:lnTo>
                  <a:lnTo>
                    <a:pt x="27426" y="41204"/>
                  </a:lnTo>
                  <a:lnTo>
                    <a:pt x="25144" y="42565"/>
                  </a:lnTo>
                  <a:lnTo>
                    <a:pt x="22730" y="44232"/>
                  </a:lnTo>
                  <a:lnTo>
                    <a:pt x="20054" y="45856"/>
                  </a:lnTo>
                  <a:lnTo>
                    <a:pt x="20054" y="45900"/>
                  </a:lnTo>
                  <a:lnTo>
                    <a:pt x="16499" y="48708"/>
                  </a:lnTo>
                  <a:lnTo>
                    <a:pt x="14569" y="49761"/>
                  </a:lnTo>
                  <a:lnTo>
                    <a:pt x="14569" y="49805"/>
                  </a:lnTo>
                  <a:lnTo>
                    <a:pt x="12418" y="51867"/>
                  </a:lnTo>
                  <a:lnTo>
                    <a:pt x="11409" y="52569"/>
                  </a:lnTo>
                  <a:lnTo>
                    <a:pt x="8118" y="54281"/>
                  </a:lnTo>
                  <a:lnTo>
                    <a:pt x="6626" y="54939"/>
                  </a:lnTo>
                  <a:lnTo>
                    <a:pt x="6626" y="54983"/>
                  </a:lnTo>
                  <a:lnTo>
                    <a:pt x="5134" y="56036"/>
                  </a:lnTo>
                  <a:lnTo>
                    <a:pt x="3160" y="57484"/>
                  </a:lnTo>
                  <a:lnTo>
                    <a:pt x="88" y="59854"/>
                  </a:lnTo>
                  <a:lnTo>
                    <a:pt x="0" y="59897"/>
                  </a:lnTo>
                  <a:lnTo>
                    <a:pt x="0" y="59941"/>
                  </a:lnTo>
                  <a:lnTo>
                    <a:pt x="0" y="60029"/>
                  </a:lnTo>
                  <a:lnTo>
                    <a:pt x="44" y="60073"/>
                  </a:lnTo>
                  <a:lnTo>
                    <a:pt x="88" y="60117"/>
                  </a:lnTo>
                  <a:lnTo>
                    <a:pt x="176" y="60161"/>
                  </a:lnTo>
                  <a:lnTo>
                    <a:pt x="264" y="60117"/>
                  </a:lnTo>
                  <a:lnTo>
                    <a:pt x="3335" y="57791"/>
                  </a:lnTo>
                  <a:lnTo>
                    <a:pt x="5354" y="56299"/>
                  </a:lnTo>
                  <a:lnTo>
                    <a:pt x="6802" y="55246"/>
                  </a:lnTo>
                  <a:lnTo>
                    <a:pt x="8250" y="54588"/>
                  </a:lnTo>
                  <a:lnTo>
                    <a:pt x="11585" y="52877"/>
                  </a:lnTo>
                  <a:lnTo>
                    <a:pt x="11585" y="52833"/>
                  </a:lnTo>
                  <a:lnTo>
                    <a:pt x="12638" y="52174"/>
                  </a:lnTo>
                  <a:lnTo>
                    <a:pt x="12638" y="52131"/>
                  </a:lnTo>
                  <a:lnTo>
                    <a:pt x="14788" y="50068"/>
                  </a:lnTo>
                  <a:lnTo>
                    <a:pt x="16675" y="48971"/>
                  </a:lnTo>
                  <a:lnTo>
                    <a:pt x="16719" y="48971"/>
                  </a:lnTo>
                  <a:lnTo>
                    <a:pt x="20229" y="46163"/>
                  </a:lnTo>
                  <a:lnTo>
                    <a:pt x="22906" y="44539"/>
                  </a:lnTo>
                  <a:lnTo>
                    <a:pt x="25319" y="42872"/>
                  </a:lnTo>
                  <a:lnTo>
                    <a:pt x="27645" y="41512"/>
                  </a:lnTo>
                  <a:lnTo>
                    <a:pt x="27645" y="41468"/>
                  </a:lnTo>
                  <a:lnTo>
                    <a:pt x="28435" y="40853"/>
                  </a:lnTo>
                  <a:lnTo>
                    <a:pt x="28479" y="40809"/>
                  </a:lnTo>
                  <a:lnTo>
                    <a:pt x="28786" y="40415"/>
                  </a:lnTo>
                  <a:lnTo>
                    <a:pt x="28786" y="40283"/>
                  </a:lnTo>
                  <a:lnTo>
                    <a:pt x="27689" y="32209"/>
                  </a:lnTo>
                  <a:lnTo>
                    <a:pt x="27557" y="30585"/>
                  </a:lnTo>
                  <a:lnTo>
                    <a:pt x="27601" y="28874"/>
                  </a:lnTo>
                  <a:lnTo>
                    <a:pt x="30190" y="24223"/>
                  </a:lnTo>
                  <a:lnTo>
                    <a:pt x="31243" y="21722"/>
                  </a:lnTo>
                  <a:lnTo>
                    <a:pt x="32560" y="19308"/>
                  </a:lnTo>
                  <a:lnTo>
                    <a:pt x="33964" y="16763"/>
                  </a:lnTo>
                  <a:lnTo>
                    <a:pt x="33964" y="16719"/>
                  </a:lnTo>
                  <a:lnTo>
                    <a:pt x="35280" y="12902"/>
                  </a:lnTo>
                  <a:lnTo>
                    <a:pt x="36246" y="10532"/>
                  </a:lnTo>
                  <a:lnTo>
                    <a:pt x="37079" y="8645"/>
                  </a:lnTo>
                  <a:lnTo>
                    <a:pt x="37079" y="8601"/>
                  </a:lnTo>
                  <a:lnTo>
                    <a:pt x="37211" y="7373"/>
                  </a:lnTo>
                  <a:lnTo>
                    <a:pt x="37123" y="4389"/>
                  </a:lnTo>
                  <a:lnTo>
                    <a:pt x="36860" y="2107"/>
                  </a:lnTo>
                  <a:lnTo>
                    <a:pt x="36860" y="2063"/>
                  </a:lnTo>
                  <a:lnTo>
                    <a:pt x="36640" y="1580"/>
                  </a:lnTo>
                  <a:lnTo>
                    <a:pt x="36597" y="1537"/>
                  </a:lnTo>
                  <a:lnTo>
                    <a:pt x="35280" y="89"/>
                  </a:lnTo>
                  <a:lnTo>
                    <a:pt x="35236" y="45"/>
                  </a:lnTo>
                  <a:lnTo>
                    <a:pt x="35149"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4" name="Google Shape;7354;p166"/>
            <p:cNvSpPr/>
            <p:nvPr/>
          </p:nvSpPr>
          <p:spPr>
            <a:xfrm>
              <a:off x="6067650" y="1763225"/>
              <a:ext cx="930275" cy="1507300"/>
            </a:xfrm>
            <a:custGeom>
              <a:rect b="b" l="l" r="r" t="t"/>
              <a:pathLst>
                <a:path extrusionOk="0" h="60292" w="37211">
                  <a:moveTo>
                    <a:pt x="35982" y="0"/>
                  </a:moveTo>
                  <a:lnTo>
                    <a:pt x="35938" y="44"/>
                  </a:lnTo>
                  <a:lnTo>
                    <a:pt x="35851" y="88"/>
                  </a:lnTo>
                  <a:lnTo>
                    <a:pt x="35807" y="132"/>
                  </a:lnTo>
                  <a:lnTo>
                    <a:pt x="35807" y="176"/>
                  </a:lnTo>
                  <a:lnTo>
                    <a:pt x="35851" y="264"/>
                  </a:lnTo>
                  <a:lnTo>
                    <a:pt x="35894" y="308"/>
                  </a:lnTo>
                  <a:lnTo>
                    <a:pt x="36772" y="1141"/>
                  </a:lnTo>
                  <a:lnTo>
                    <a:pt x="36772" y="2370"/>
                  </a:lnTo>
                  <a:lnTo>
                    <a:pt x="36860" y="5310"/>
                  </a:lnTo>
                  <a:lnTo>
                    <a:pt x="36860" y="7241"/>
                  </a:lnTo>
                  <a:lnTo>
                    <a:pt x="36860" y="7943"/>
                  </a:lnTo>
                  <a:lnTo>
                    <a:pt x="36772" y="8557"/>
                  </a:lnTo>
                  <a:lnTo>
                    <a:pt x="36597" y="9127"/>
                  </a:lnTo>
                  <a:lnTo>
                    <a:pt x="36377" y="9786"/>
                  </a:lnTo>
                  <a:lnTo>
                    <a:pt x="35587" y="11629"/>
                  </a:lnTo>
                  <a:lnTo>
                    <a:pt x="34578" y="13823"/>
                  </a:lnTo>
                  <a:lnTo>
                    <a:pt x="33481" y="16631"/>
                  </a:lnTo>
                  <a:lnTo>
                    <a:pt x="32033" y="19001"/>
                  </a:lnTo>
                  <a:lnTo>
                    <a:pt x="30717" y="21414"/>
                  </a:lnTo>
                  <a:lnTo>
                    <a:pt x="29927" y="23652"/>
                  </a:lnTo>
                  <a:lnTo>
                    <a:pt x="29927" y="23740"/>
                  </a:lnTo>
                  <a:lnTo>
                    <a:pt x="30190" y="24924"/>
                  </a:lnTo>
                  <a:lnTo>
                    <a:pt x="30409" y="29532"/>
                  </a:lnTo>
                  <a:lnTo>
                    <a:pt x="30453" y="32472"/>
                  </a:lnTo>
                  <a:lnTo>
                    <a:pt x="30453" y="35587"/>
                  </a:lnTo>
                  <a:lnTo>
                    <a:pt x="30409" y="40195"/>
                  </a:lnTo>
                  <a:lnTo>
                    <a:pt x="30234" y="40370"/>
                  </a:lnTo>
                  <a:lnTo>
                    <a:pt x="29225" y="40941"/>
                  </a:lnTo>
                  <a:lnTo>
                    <a:pt x="29181" y="40985"/>
                  </a:lnTo>
                  <a:lnTo>
                    <a:pt x="28171" y="41950"/>
                  </a:lnTo>
                  <a:lnTo>
                    <a:pt x="26153" y="43047"/>
                  </a:lnTo>
                  <a:lnTo>
                    <a:pt x="23257" y="44627"/>
                  </a:lnTo>
                  <a:lnTo>
                    <a:pt x="20843" y="46206"/>
                  </a:lnTo>
                  <a:lnTo>
                    <a:pt x="18825" y="47391"/>
                  </a:lnTo>
                  <a:lnTo>
                    <a:pt x="18825" y="47435"/>
                  </a:lnTo>
                  <a:lnTo>
                    <a:pt x="16017" y="49585"/>
                  </a:lnTo>
                  <a:lnTo>
                    <a:pt x="13910" y="50594"/>
                  </a:lnTo>
                  <a:lnTo>
                    <a:pt x="13866" y="50638"/>
                  </a:lnTo>
                  <a:lnTo>
                    <a:pt x="12023" y="52262"/>
                  </a:lnTo>
                  <a:lnTo>
                    <a:pt x="11014" y="52920"/>
                  </a:lnTo>
                  <a:lnTo>
                    <a:pt x="7328" y="54895"/>
                  </a:lnTo>
                  <a:lnTo>
                    <a:pt x="5880" y="55641"/>
                  </a:lnTo>
                  <a:lnTo>
                    <a:pt x="4213" y="56869"/>
                  </a:lnTo>
                  <a:lnTo>
                    <a:pt x="2150" y="58361"/>
                  </a:lnTo>
                  <a:lnTo>
                    <a:pt x="88" y="59985"/>
                  </a:lnTo>
                  <a:lnTo>
                    <a:pt x="44" y="60029"/>
                  </a:lnTo>
                  <a:lnTo>
                    <a:pt x="0" y="60116"/>
                  </a:lnTo>
                  <a:lnTo>
                    <a:pt x="0" y="60160"/>
                  </a:lnTo>
                  <a:lnTo>
                    <a:pt x="44" y="60248"/>
                  </a:lnTo>
                  <a:lnTo>
                    <a:pt x="132" y="60292"/>
                  </a:lnTo>
                  <a:lnTo>
                    <a:pt x="176" y="60292"/>
                  </a:lnTo>
                  <a:lnTo>
                    <a:pt x="307" y="60248"/>
                  </a:lnTo>
                  <a:lnTo>
                    <a:pt x="2370" y="58668"/>
                  </a:lnTo>
                  <a:lnTo>
                    <a:pt x="4388" y="57176"/>
                  </a:lnTo>
                  <a:lnTo>
                    <a:pt x="6056" y="55904"/>
                  </a:lnTo>
                  <a:lnTo>
                    <a:pt x="7504" y="55202"/>
                  </a:lnTo>
                  <a:lnTo>
                    <a:pt x="11190" y="53227"/>
                  </a:lnTo>
                  <a:lnTo>
                    <a:pt x="12243" y="52525"/>
                  </a:lnTo>
                  <a:lnTo>
                    <a:pt x="14086" y="50902"/>
                  </a:lnTo>
                  <a:lnTo>
                    <a:pt x="16192" y="49892"/>
                  </a:lnTo>
                  <a:lnTo>
                    <a:pt x="16192" y="49848"/>
                  </a:lnTo>
                  <a:lnTo>
                    <a:pt x="19044" y="47698"/>
                  </a:lnTo>
                  <a:lnTo>
                    <a:pt x="21019" y="46514"/>
                  </a:lnTo>
                  <a:lnTo>
                    <a:pt x="23432" y="44934"/>
                  </a:lnTo>
                  <a:lnTo>
                    <a:pt x="26328" y="43354"/>
                  </a:lnTo>
                  <a:lnTo>
                    <a:pt x="28347" y="42213"/>
                  </a:lnTo>
                  <a:lnTo>
                    <a:pt x="28391" y="42213"/>
                  </a:lnTo>
                  <a:lnTo>
                    <a:pt x="29400" y="41248"/>
                  </a:lnTo>
                  <a:lnTo>
                    <a:pt x="30453" y="40677"/>
                  </a:lnTo>
                  <a:lnTo>
                    <a:pt x="30497" y="40634"/>
                  </a:lnTo>
                  <a:lnTo>
                    <a:pt x="30717" y="40370"/>
                  </a:lnTo>
                  <a:lnTo>
                    <a:pt x="30760" y="40239"/>
                  </a:lnTo>
                  <a:lnTo>
                    <a:pt x="30804" y="35587"/>
                  </a:lnTo>
                  <a:lnTo>
                    <a:pt x="30804" y="32472"/>
                  </a:lnTo>
                  <a:lnTo>
                    <a:pt x="30760" y="29488"/>
                  </a:lnTo>
                  <a:lnTo>
                    <a:pt x="30541" y="24881"/>
                  </a:lnTo>
                  <a:lnTo>
                    <a:pt x="30541" y="24837"/>
                  </a:lnTo>
                  <a:lnTo>
                    <a:pt x="30278" y="23740"/>
                  </a:lnTo>
                  <a:lnTo>
                    <a:pt x="31024" y="21546"/>
                  </a:lnTo>
                  <a:lnTo>
                    <a:pt x="32340" y="19176"/>
                  </a:lnTo>
                  <a:lnTo>
                    <a:pt x="33788" y="16807"/>
                  </a:lnTo>
                  <a:lnTo>
                    <a:pt x="33788" y="16763"/>
                  </a:lnTo>
                  <a:lnTo>
                    <a:pt x="34929" y="13954"/>
                  </a:lnTo>
                  <a:lnTo>
                    <a:pt x="35894" y="11760"/>
                  </a:lnTo>
                  <a:lnTo>
                    <a:pt x="36684" y="9917"/>
                  </a:lnTo>
                  <a:lnTo>
                    <a:pt x="36948" y="9215"/>
                  </a:lnTo>
                  <a:lnTo>
                    <a:pt x="37123" y="8601"/>
                  </a:lnTo>
                  <a:lnTo>
                    <a:pt x="37211" y="7987"/>
                  </a:lnTo>
                  <a:lnTo>
                    <a:pt x="37211" y="7285"/>
                  </a:lnTo>
                  <a:lnTo>
                    <a:pt x="37211" y="5310"/>
                  </a:lnTo>
                  <a:lnTo>
                    <a:pt x="37123" y="2370"/>
                  </a:lnTo>
                  <a:lnTo>
                    <a:pt x="37123" y="1097"/>
                  </a:lnTo>
                  <a:lnTo>
                    <a:pt x="37123" y="1010"/>
                  </a:lnTo>
                  <a:lnTo>
                    <a:pt x="37079" y="966"/>
                  </a:lnTo>
                  <a:lnTo>
                    <a:pt x="36114" y="44"/>
                  </a:lnTo>
                  <a:lnTo>
                    <a:pt x="36070" y="44"/>
                  </a:lnTo>
                  <a:lnTo>
                    <a:pt x="35982"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5" name="Google Shape;7355;p166"/>
            <p:cNvSpPr/>
            <p:nvPr/>
          </p:nvSpPr>
          <p:spPr>
            <a:xfrm>
              <a:off x="7317150" y="4387275"/>
              <a:ext cx="64725" cy="41700"/>
            </a:xfrm>
            <a:custGeom>
              <a:rect b="b" l="l" r="r" t="t"/>
              <a:pathLst>
                <a:path extrusionOk="0" h="1668" w="2589">
                  <a:moveTo>
                    <a:pt x="132" y="0"/>
                  </a:moveTo>
                  <a:lnTo>
                    <a:pt x="88" y="44"/>
                  </a:lnTo>
                  <a:lnTo>
                    <a:pt x="44" y="88"/>
                  </a:lnTo>
                  <a:lnTo>
                    <a:pt x="0" y="176"/>
                  </a:lnTo>
                  <a:lnTo>
                    <a:pt x="0" y="220"/>
                  </a:lnTo>
                  <a:lnTo>
                    <a:pt x="44" y="307"/>
                  </a:lnTo>
                  <a:lnTo>
                    <a:pt x="88" y="351"/>
                  </a:lnTo>
                  <a:lnTo>
                    <a:pt x="2326" y="1624"/>
                  </a:lnTo>
                  <a:lnTo>
                    <a:pt x="2413" y="1668"/>
                  </a:lnTo>
                  <a:lnTo>
                    <a:pt x="2501" y="1624"/>
                  </a:lnTo>
                  <a:lnTo>
                    <a:pt x="2589" y="1580"/>
                  </a:lnTo>
                  <a:lnTo>
                    <a:pt x="2589" y="1492"/>
                  </a:lnTo>
                  <a:lnTo>
                    <a:pt x="2589" y="1448"/>
                  </a:lnTo>
                  <a:lnTo>
                    <a:pt x="2545" y="1360"/>
                  </a:lnTo>
                  <a:lnTo>
                    <a:pt x="2501" y="1317"/>
                  </a:lnTo>
                  <a:lnTo>
                    <a:pt x="263" y="44"/>
                  </a:lnTo>
                  <a:lnTo>
                    <a:pt x="219"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6" name="Google Shape;7356;p166"/>
            <p:cNvSpPr/>
            <p:nvPr/>
          </p:nvSpPr>
          <p:spPr>
            <a:xfrm>
              <a:off x="7284225" y="4357650"/>
              <a:ext cx="41725" cy="38425"/>
            </a:xfrm>
            <a:custGeom>
              <a:rect b="b" l="l" r="r" t="t"/>
              <a:pathLst>
                <a:path extrusionOk="0" h="1537" w="1669">
                  <a:moveTo>
                    <a:pt x="88" y="0"/>
                  </a:moveTo>
                  <a:lnTo>
                    <a:pt x="45" y="88"/>
                  </a:lnTo>
                  <a:lnTo>
                    <a:pt x="1" y="132"/>
                  </a:lnTo>
                  <a:lnTo>
                    <a:pt x="1" y="176"/>
                  </a:lnTo>
                  <a:lnTo>
                    <a:pt x="45" y="264"/>
                  </a:lnTo>
                  <a:lnTo>
                    <a:pt x="483" y="966"/>
                  </a:lnTo>
                  <a:lnTo>
                    <a:pt x="571" y="1010"/>
                  </a:lnTo>
                  <a:lnTo>
                    <a:pt x="1405" y="1536"/>
                  </a:lnTo>
                  <a:lnTo>
                    <a:pt x="1580" y="1536"/>
                  </a:lnTo>
                  <a:lnTo>
                    <a:pt x="1668" y="1448"/>
                  </a:lnTo>
                  <a:lnTo>
                    <a:pt x="1668" y="1405"/>
                  </a:lnTo>
                  <a:lnTo>
                    <a:pt x="1668" y="1317"/>
                  </a:lnTo>
                  <a:lnTo>
                    <a:pt x="1624" y="1273"/>
                  </a:lnTo>
                  <a:lnTo>
                    <a:pt x="1580" y="1229"/>
                  </a:lnTo>
                  <a:lnTo>
                    <a:pt x="790" y="746"/>
                  </a:lnTo>
                  <a:lnTo>
                    <a:pt x="308" y="88"/>
                  </a:lnTo>
                  <a:lnTo>
                    <a:pt x="264"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7" name="Google Shape;7357;p166"/>
            <p:cNvSpPr/>
            <p:nvPr/>
          </p:nvSpPr>
          <p:spPr>
            <a:xfrm>
              <a:off x="7108700" y="4199675"/>
              <a:ext cx="231500" cy="292925"/>
            </a:xfrm>
            <a:custGeom>
              <a:rect b="b" l="l" r="r" t="t"/>
              <a:pathLst>
                <a:path extrusionOk="0" h="11717" w="9260">
                  <a:moveTo>
                    <a:pt x="89" y="1"/>
                  </a:moveTo>
                  <a:lnTo>
                    <a:pt x="45" y="44"/>
                  </a:lnTo>
                  <a:lnTo>
                    <a:pt x="1" y="88"/>
                  </a:lnTo>
                  <a:lnTo>
                    <a:pt x="1" y="176"/>
                  </a:lnTo>
                  <a:lnTo>
                    <a:pt x="1" y="220"/>
                  </a:lnTo>
                  <a:lnTo>
                    <a:pt x="1624" y="3643"/>
                  </a:lnTo>
                  <a:lnTo>
                    <a:pt x="2985" y="6407"/>
                  </a:lnTo>
                  <a:lnTo>
                    <a:pt x="3774" y="8513"/>
                  </a:lnTo>
                  <a:lnTo>
                    <a:pt x="4213" y="9347"/>
                  </a:lnTo>
                  <a:lnTo>
                    <a:pt x="4301" y="9435"/>
                  </a:lnTo>
                  <a:lnTo>
                    <a:pt x="7373" y="10883"/>
                  </a:lnTo>
                  <a:lnTo>
                    <a:pt x="8996" y="11673"/>
                  </a:lnTo>
                  <a:lnTo>
                    <a:pt x="9084" y="11717"/>
                  </a:lnTo>
                  <a:lnTo>
                    <a:pt x="9172" y="11673"/>
                  </a:lnTo>
                  <a:lnTo>
                    <a:pt x="9260" y="11629"/>
                  </a:lnTo>
                  <a:lnTo>
                    <a:pt x="9260" y="11541"/>
                  </a:lnTo>
                  <a:lnTo>
                    <a:pt x="9260" y="11497"/>
                  </a:lnTo>
                  <a:lnTo>
                    <a:pt x="9216" y="11409"/>
                  </a:lnTo>
                  <a:lnTo>
                    <a:pt x="9172" y="11366"/>
                  </a:lnTo>
                  <a:lnTo>
                    <a:pt x="7548" y="10576"/>
                  </a:lnTo>
                  <a:lnTo>
                    <a:pt x="4520" y="9128"/>
                  </a:lnTo>
                  <a:lnTo>
                    <a:pt x="4082" y="8338"/>
                  </a:lnTo>
                  <a:lnTo>
                    <a:pt x="3336" y="6275"/>
                  </a:lnTo>
                  <a:lnTo>
                    <a:pt x="3292" y="6275"/>
                  </a:lnTo>
                  <a:lnTo>
                    <a:pt x="1932" y="3511"/>
                  </a:lnTo>
                  <a:lnTo>
                    <a:pt x="308" y="88"/>
                  </a:lnTo>
                  <a:lnTo>
                    <a:pt x="264" y="44"/>
                  </a:lnTo>
                  <a:lnTo>
                    <a:pt x="220"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8" name="Google Shape;7358;p166"/>
            <p:cNvSpPr/>
            <p:nvPr/>
          </p:nvSpPr>
          <p:spPr>
            <a:xfrm>
              <a:off x="6978150" y="4100950"/>
              <a:ext cx="378500" cy="413600"/>
            </a:xfrm>
            <a:custGeom>
              <a:rect b="b" l="l" r="r" t="t"/>
              <a:pathLst>
                <a:path extrusionOk="0" h="16544" w="15140">
                  <a:moveTo>
                    <a:pt x="922" y="0"/>
                  </a:moveTo>
                  <a:lnTo>
                    <a:pt x="835" y="44"/>
                  </a:lnTo>
                  <a:lnTo>
                    <a:pt x="835" y="132"/>
                  </a:lnTo>
                  <a:lnTo>
                    <a:pt x="220" y="2326"/>
                  </a:lnTo>
                  <a:lnTo>
                    <a:pt x="1" y="3204"/>
                  </a:lnTo>
                  <a:lnTo>
                    <a:pt x="1" y="3335"/>
                  </a:lnTo>
                  <a:lnTo>
                    <a:pt x="791" y="5178"/>
                  </a:lnTo>
                  <a:lnTo>
                    <a:pt x="2283" y="7987"/>
                  </a:lnTo>
                  <a:lnTo>
                    <a:pt x="4257" y="11278"/>
                  </a:lnTo>
                  <a:lnTo>
                    <a:pt x="5223" y="12550"/>
                  </a:lnTo>
                  <a:lnTo>
                    <a:pt x="5223" y="12594"/>
                  </a:lnTo>
                  <a:lnTo>
                    <a:pt x="6056" y="13428"/>
                  </a:lnTo>
                  <a:lnTo>
                    <a:pt x="6100" y="13428"/>
                  </a:lnTo>
                  <a:lnTo>
                    <a:pt x="8733" y="14788"/>
                  </a:lnTo>
                  <a:lnTo>
                    <a:pt x="8777" y="14788"/>
                  </a:lnTo>
                  <a:lnTo>
                    <a:pt x="11542" y="15666"/>
                  </a:lnTo>
                  <a:lnTo>
                    <a:pt x="13779" y="16499"/>
                  </a:lnTo>
                  <a:lnTo>
                    <a:pt x="13823" y="16543"/>
                  </a:lnTo>
                  <a:lnTo>
                    <a:pt x="13867" y="16543"/>
                  </a:lnTo>
                  <a:lnTo>
                    <a:pt x="14964" y="16455"/>
                  </a:lnTo>
                  <a:lnTo>
                    <a:pt x="15052" y="16455"/>
                  </a:lnTo>
                  <a:lnTo>
                    <a:pt x="15096" y="16412"/>
                  </a:lnTo>
                  <a:lnTo>
                    <a:pt x="15140" y="16324"/>
                  </a:lnTo>
                  <a:lnTo>
                    <a:pt x="15140" y="16280"/>
                  </a:lnTo>
                  <a:lnTo>
                    <a:pt x="15096" y="16192"/>
                  </a:lnTo>
                  <a:lnTo>
                    <a:pt x="15052" y="16148"/>
                  </a:lnTo>
                  <a:lnTo>
                    <a:pt x="15008" y="16104"/>
                  </a:lnTo>
                  <a:lnTo>
                    <a:pt x="14964" y="16104"/>
                  </a:lnTo>
                  <a:lnTo>
                    <a:pt x="13867" y="16192"/>
                  </a:lnTo>
                  <a:lnTo>
                    <a:pt x="11673" y="15315"/>
                  </a:lnTo>
                  <a:lnTo>
                    <a:pt x="8909" y="14437"/>
                  </a:lnTo>
                  <a:lnTo>
                    <a:pt x="6276" y="13121"/>
                  </a:lnTo>
                  <a:lnTo>
                    <a:pt x="5486" y="12331"/>
                  </a:lnTo>
                  <a:lnTo>
                    <a:pt x="4521" y="11102"/>
                  </a:lnTo>
                  <a:lnTo>
                    <a:pt x="2590" y="7811"/>
                  </a:lnTo>
                  <a:lnTo>
                    <a:pt x="1098" y="5047"/>
                  </a:lnTo>
                  <a:lnTo>
                    <a:pt x="352" y="3247"/>
                  </a:lnTo>
                  <a:lnTo>
                    <a:pt x="571" y="2414"/>
                  </a:lnTo>
                  <a:lnTo>
                    <a:pt x="1142" y="220"/>
                  </a:lnTo>
                  <a:lnTo>
                    <a:pt x="1186" y="132"/>
                  </a:lnTo>
                  <a:lnTo>
                    <a:pt x="1142" y="88"/>
                  </a:lnTo>
                  <a:lnTo>
                    <a:pt x="1098"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9" name="Google Shape;7359;p166"/>
            <p:cNvSpPr/>
            <p:nvPr/>
          </p:nvSpPr>
          <p:spPr>
            <a:xfrm>
              <a:off x="6866275" y="4041700"/>
              <a:ext cx="453075" cy="489300"/>
            </a:xfrm>
            <a:custGeom>
              <a:rect b="b" l="l" r="r" t="t"/>
              <a:pathLst>
                <a:path extrusionOk="0" h="19572" w="18123">
                  <a:moveTo>
                    <a:pt x="2765" y="1"/>
                  </a:moveTo>
                  <a:lnTo>
                    <a:pt x="2721" y="89"/>
                  </a:lnTo>
                  <a:lnTo>
                    <a:pt x="966" y="2546"/>
                  </a:lnTo>
                  <a:lnTo>
                    <a:pt x="966" y="2590"/>
                  </a:lnTo>
                  <a:lnTo>
                    <a:pt x="176" y="4740"/>
                  </a:lnTo>
                  <a:lnTo>
                    <a:pt x="0" y="5442"/>
                  </a:lnTo>
                  <a:lnTo>
                    <a:pt x="0" y="5486"/>
                  </a:lnTo>
                  <a:lnTo>
                    <a:pt x="0" y="7153"/>
                  </a:lnTo>
                  <a:lnTo>
                    <a:pt x="44" y="7285"/>
                  </a:lnTo>
                  <a:lnTo>
                    <a:pt x="263" y="7504"/>
                  </a:lnTo>
                  <a:lnTo>
                    <a:pt x="307" y="7548"/>
                  </a:lnTo>
                  <a:lnTo>
                    <a:pt x="351" y="7592"/>
                  </a:lnTo>
                  <a:lnTo>
                    <a:pt x="1931" y="7680"/>
                  </a:lnTo>
                  <a:lnTo>
                    <a:pt x="3028" y="9260"/>
                  </a:lnTo>
                  <a:lnTo>
                    <a:pt x="4476" y="11849"/>
                  </a:lnTo>
                  <a:lnTo>
                    <a:pt x="5749" y="14569"/>
                  </a:lnTo>
                  <a:lnTo>
                    <a:pt x="6407" y="15622"/>
                  </a:lnTo>
                  <a:lnTo>
                    <a:pt x="6451" y="15666"/>
                  </a:lnTo>
                  <a:lnTo>
                    <a:pt x="7153" y="16280"/>
                  </a:lnTo>
                  <a:lnTo>
                    <a:pt x="7197" y="16280"/>
                  </a:lnTo>
                  <a:lnTo>
                    <a:pt x="7855" y="16588"/>
                  </a:lnTo>
                  <a:lnTo>
                    <a:pt x="8381" y="16675"/>
                  </a:lnTo>
                  <a:lnTo>
                    <a:pt x="12331" y="18036"/>
                  </a:lnTo>
                  <a:lnTo>
                    <a:pt x="14744" y="18738"/>
                  </a:lnTo>
                  <a:lnTo>
                    <a:pt x="17465" y="19571"/>
                  </a:lnTo>
                  <a:lnTo>
                    <a:pt x="17552" y="19571"/>
                  </a:lnTo>
                  <a:lnTo>
                    <a:pt x="17991" y="19484"/>
                  </a:lnTo>
                  <a:lnTo>
                    <a:pt x="18035" y="19484"/>
                  </a:lnTo>
                  <a:lnTo>
                    <a:pt x="18123" y="19440"/>
                  </a:lnTo>
                  <a:lnTo>
                    <a:pt x="18123" y="19352"/>
                  </a:lnTo>
                  <a:lnTo>
                    <a:pt x="18123" y="19308"/>
                  </a:lnTo>
                  <a:lnTo>
                    <a:pt x="18123" y="19220"/>
                  </a:lnTo>
                  <a:lnTo>
                    <a:pt x="18035" y="19177"/>
                  </a:lnTo>
                  <a:lnTo>
                    <a:pt x="17991" y="19133"/>
                  </a:lnTo>
                  <a:lnTo>
                    <a:pt x="17903" y="19133"/>
                  </a:lnTo>
                  <a:lnTo>
                    <a:pt x="17508" y="19220"/>
                  </a:lnTo>
                  <a:lnTo>
                    <a:pt x="14876" y="18431"/>
                  </a:lnTo>
                  <a:lnTo>
                    <a:pt x="12418" y="17685"/>
                  </a:lnTo>
                  <a:lnTo>
                    <a:pt x="8469" y="16324"/>
                  </a:lnTo>
                  <a:lnTo>
                    <a:pt x="7943" y="16237"/>
                  </a:lnTo>
                  <a:lnTo>
                    <a:pt x="7328" y="15973"/>
                  </a:lnTo>
                  <a:lnTo>
                    <a:pt x="6714" y="15403"/>
                  </a:lnTo>
                  <a:lnTo>
                    <a:pt x="6056" y="14394"/>
                  </a:lnTo>
                  <a:lnTo>
                    <a:pt x="4783" y="11673"/>
                  </a:lnTo>
                  <a:lnTo>
                    <a:pt x="3335" y="9084"/>
                  </a:lnTo>
                  <a:lnTo>
                    <a:pt x="3335" y="9040"/>
                  </a:lnTo>
                  <a:lnTo>
                    <a:pt x="2150" y="7373"/>
                  </a:lnTo>
                  <a:lnTo>
                    <a:pt x="2106" y="7329"/>
                  </a:lnTo>
                  <a:lnTo>
                    <a:pt x="2019" y="7329"/>
                  </a:lnTo>
                  <a:lnTo>
                    <a:pt x="483" y="7241"/>
                  </a:lnTo>
                  <a:lnTo>
                    <a:pt x="351" y="7109"/>
                  </a:lnTo>
                  <a:lnTo>
                    <a:pt x="351" y="5486"/>
                  </a:lnTo>
                  <a:lnTo>
                    <a:pt x="527" y="4872"/>
                  </a:lnTo>
                  <a:lnTo>
                    <a:pt x="1273" y="2721"/>
                  </a:lnTo>
                  <a:lnTo>
                    <a:pt x="2984" y="264"/>
                  </a:lnTo>
                  <a:lnTo>
                    <a:pt x="3028" y="220"/>
                  </a:lnTo>
                  <a:lnTo>
                    <a:pt x="3028" y="132"/>
                  </a:lnTo>
                  <a:lnTo>
                    <a:pt x="3028" y="89"/>
                  </a:lnTo>
                  <a:lnTo>
                    <a:pt x="2940" y="45"/>
                  </a:lnTo>
                  <a:lnTo>
                    <a:pt x="2896"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0" name="Google Shape;7360;p166"/>
            <p:cNvSpPr/>
            <p:nvPr/>
          </p:nvSpPr>
          <p:spPr>
            <a:xfrm>
              <a:off x="6816900" y="4007700"/>
              <a:ext cx="515625" cy="541950"/>
            </a:xfrm>
            <a:custGeom>
              <a:rect b="b" l="l" r="r" t="t"/>
              <a:pathLst>
                <a:path extrusionOk="0" h="21678" w="20625">
                  <a:moveTo>
                    <a:pt x="3379" y="1"/>
                  </a:moveTo>
                  <a:lnTo>
                    <a:pt x="3292" y="44"/>
                  </a:lnTo>
                  <a:lnTo>
                    <a:pt x="3248" y="44"/>
                  </a:lnTo>
                  <a:lnTo>
                    <a:pt x="3204" y="132"/>
                  </a:lnTo>
                  <a:lnTo>
                    <a:pt x="1624" y="3248"/>
                  </a:lnTo>
                  <a:lnTo>
                    <a:pt x="922" y="4389"/>
                  </a:lnTo>
                  <a:lnTo>
                    <a:pt x="439" y="5573"/>
                  </a:lnTo>
                  <a:lnTo>
                    <a:pt x="132" y="6583"/>
                  </a:lnTo>
                  <a:lnTo>
                    <a:pt x="132" y="6626"/>
                  </a:lnTo>
                  <a:lnTo>
                    <a:pt x="1" y="7987"/>
                  </a:lnTo>
                  <a:lnTo>
                    <a:pt x="1" y="8031"/>
                  </a:lnTo>
                  <a:lnTo>
                    <a:pt x="88" y="9172"/>
                  </a:lnTo>
                  <a:lnTo>
                    <a:pt x="88" y="9259"/>
                  </a:lnTo>
                  <a:lnTo>
                    <a:pt x="352" y="9654"/>
                  </a:lnTo>
                  <a:lnTo>
                    <a:pt x="352" y="9698"/>
                  </a:lnTo>
                  <a:lnTo>
                    <a:pt x="2282" y="11585"/>
                  </a:lnTo>
                  <a:lnTo>
                    <a:pt x="2984" y="12594"/>
                  </a:lnTo>
                  <a:lnTo>
                    <a:pt x="4125" y="16807"/>
                  </a:lnTo>
                  <a:lnTo>
                    <a:pt x="4389" y="17597"/>
                  </a:lnTo>
                  <a:lnTo>
                    <a:pt x="4432" y="17640"/>
                  </a:lnTo>
                  <a:lnTo>
                    <a:pt x="4476" y="17684"/>
                  </a:lnTo>
                  <a:lnTo>
                    <a:pt x="6100" y="18474"/>
                  </a:lnTo>
                  <a:lnTo>
                    <a:pt x="6144" y="18474"/>
                  </a:lnTo>
                  <a:lnTo>
                    <a:pt x="8601" y="18957"/>
                  </a:lnTo>
                  <a:lnTo>
                    <a:pt x="10664" y="19220"/>
                  </a:lnTo>
                  <a:lnTo>
                    <a:pt x="15095" y="20668"/>
                  </a:lnTo>
                  <a:lnTo>
                    <a:pt x="17641" y="21458"/>
                  </a:lnTo>
                  <a:lnTo>
                    <a:pt x="18650" y="21677"/>
                  </a:lnTo>
                  <a:lnTo>
                    <a:pt x="18738" y="21677"/>
                  </a:lnTo>
                  <a:lnTo>
                    <a:pt x="20493" y="21195"/>
                  </a:lnTo>
                  <a:lnTo>
                    <a:pt x="20581" y="21151"/>
                  </a:lnTo>
                  <a:lnTo>
                    <a:pt x="20624" y="21107"/>
                  </a:lnTo>
                  <a:lnTo>
                    <a:pt x="20624" y="21063"/>
                  </a:lnTo>
                  <a:lnTo>
                    <a:pt x="20624" y="20975"/>
                  </a:lnTo>
                  <a:lnTo>
                    <a:pt x="20581" y="20931"/>
                  </a:lnTo>
                  <a:lnTo>
                    <a:pt x="20537" y="20888"/>
                  </a:lnTo>
                  <a:lnTo>
                    <a:pt x="20493" y="20844"/>
                  </a:lnTo>
                  <a:lnTo>
                    <a:pt x="20405" y="20844"/>
                  </a:lnTo>
                  <a:lnTo>
                    <a:pt x="18694" y="21326"/>
                  </a:lnTo>
                  <a:lnTo>
                    <a:pt x="17728" y="21107"/>
                  </a:lnTo>
                  <a:lnTo>
                    <a:pt x="15183" y="20317"/>
                  </a:lnTo>
                  <a:lnTo>
                    <a:pt x="10751" y="18869"/>
                  </a:lnTo>
                  <a:lnTo>
                    <a:pt x="10707" y="18869"/>
                  </a:lnTo>
                  <a:lnTo>
                    <a:pt x="8645" y="18606"/>
                  </a:lnTo>
                  <a:lnTo>
                    <a:pt x="6232" y="18123"/>
                  </a:lnTo>
                  <a:lnTo>
                    <a:pt x="4696" y="17421"/>
                  </a:lnTo>
                  <a:lnTo>
                    <a:pt x="4476" y="16719"/>
                  </a:lnTo>
                  <a:lnTo>
                    <a:pt x="3292" y="12463"/>
                  </a:lnTo>
                  <a:lnTo>
                    <a:pt x="3292" y="12419"/>
                  </a:lnTo>
                  <a:lnTo>
                    <a:pt x="2546" y="11366"/>
                  </a:lnTo>
                  <a:lnTo>
                    <a:pt x="2546" y="11322"/>
                  </a:lnTo>
                  <a:lnTo>
                    <a:pt x="615" y="9479"/>
                  </a:lnTo>
                  <a:lnTo>
                    <a:pt x="439" y="9128"/>
                  </a:lnTo>
                  <a:lnTo>
                    <a:pt x="352" y="8031"/>
                  </a:lnTo>
                  <a:lnTo>
                    <a:pt x="483" y="6670"/>
                  </a:lnTo>
                  <a:lnTo>
                    <a:pt x="747" y="5705"/>
                  </a:lnTo>
                  <a:lnTo>
                    <a:pt x="1229" y="4564"/>
                  </a:lnTo>
                  <a:lnTo>
                    <a:pt x="1931" y="3423"/>
                  </a:lnTo>
                  <a:lnTo>
                    <a:pt x="3511" y="264"/>
                  </a:lnTo>
                  <a:lnTo>
                    <a:pt x="3511" y="220"/>
                  </a:lnTo>
                  <a:lnTo>
                    <a:pt x="3511" y="132"/>
                  </a:lnTo>
                  <a:lnTo>
                    <a:pt x="3467" y="88"/>
                  </a:lnTo>
                  <a:lnTo>
                    <a:pt x="3423" y="44"/>
                  </a:lnTo>
                  <a:lnTo>
                    <a:pt x="3379"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1" name="Google Shape;7361;p166"/>
            <p:cNvSpPr/>
            <p:nvPr/>
          </p:nvSpPr>
          <p:spPr>
            <a:xfrm>
              <a:off x="7193175" y="3904575"/>
              <a:ext cx="99850" cy="461875"/>
            </a:xfrm>
            <a:custGeom>
              <a:rect b="b" l="l" r="r" t="t"/>
              <a:pathLst>
                <a:path extrusionOk="0" h="18475" w="3994">
                  <a:moveTo>
                    <a:pt x="132" y="1"/>
                  </a:moveTo>
                  <a:lnTo>
                    <a:pt x="88" y="45"/>
                  </a:lnTo>
                  <a:lnTo>
                    <a:pt x="44" y="89"/>
                  </a:lnTo>
                  <a:lnTo>
                    <a:pt x="44" y="176"/>
                  </a:lnTo>
                  <a:lnTo>
                    <a:pt x="1" y="659"/>
                  </a:lnTo>
                  <a:lnTo>
                    <a:pt x="132" y="1932"/>
                  </a:lnTo>
                  <a:lnTo>
                    <a:pt x="176" y="1932"/>
                  </a:lnTo>
                  <a:lnTo>
                    <a:pt x="703" y="3818"/>
                  </a:lnTo>
                  <a:lnTo>
                    <a:pt x="834" y="4871"/>
                  </a:lnTo>
                  <a:lnTo>
                    <a:pt x="220" y="7768"/>
                  </a:lnTo>
                  <a:lnTo>
                    <a:pt x="220" y="7811"/>
                  </a:lnTo>
                  <a:lnTo>
                    <a:pt x="220" y="8689"/>
                  </a:lnTo>
                  <a:lnTo>
                    <a:pt x="395" y="9698"/>
                  </a:lnTo>
                  <a:lnTo>
                    <a:pt x="395" y="9742"/>
                  </a:lnTo>
                  <a:lnTo>
                    <a:pt x="1887" y="13560"/>
                  </a:lnTo>
                  <a:lnTo>
                    <a:pt x="2590" y="16017"/>
                  </a:lnTo>
                  <a:lnTo>
                    <a:pt x="3248" y="17816"/>
                  </a:lnTo>
                  <a:lnTo>
                    <a:pt x="3248" y="17860"/>
                  </a:lnTo>
                  <a:lnTo>
                    <a:pt x="3687" y="18387"/>
                  </a:lnTo>
                  <a:lnTo>
                    <a:pt x="3730" y="18431"/>
                  </a:lnTo>
                  <a:lnTo>
                    <a:pt x="3818" y="18474"/>
                  </a:lnTo>
                  <a:lnTo>
                    <a:pt x="3950" y="18431"/>
                  </a:lnTo>
                  <a:lnTo>
                    <a:pt x="3994" y="18387"/>
                  </a:lnTo>
                  <a:lnTo>
                    <a:pt x="3994" y="18299"/>
                  </a:lnTo>
                  <a:lnTo>
                    <a:pt x="3994" y="18255"/>
                  </a:lnTo>
                  <a:lnTo>
                    <a:pt x="3950" y="18167"/>
                  </a:lnTo>
                  <a:lnTo>
                    <a:pt x="3555" y="17685"/>
                  </a:lnTo>
                  <a:lnTo>
                    <a:pt x="2897" y="15885"/>
                  </a:lnTo>
                  <a:lnTo>
                    <a:pt x="2238" y="13472"/>
                  </a:lnTo>
                  <a:lnTo>
                    <a:pt x="747" y="9611"/>
                  </a:lnTo>
                  <a:lnTo>
                    <a:pt x="571" y="8645"/>
                  </a:lnTo>
                  <a:lnTo>
                    <a:pt x="571" y="7811"/>
                  </a:lnTo>
                  <a:lnTo>
                    <a:pt x="1185" y="4915"/>
                  </a:lnTo>
                  <a:lnTo>
                    <a:pt x="1185" y="4871"/>
                  </a:lnTo>
                  <a:lnTo>
                    <a:pt x="1054" y="3731"/>
                  </a:lnTo>
                  <a:lnTo>
                    <a:pt x="483" y="1844"/>
                  </a:lnTo>
                  <a:lnTo>
                    <a:pt x="352" y="659"/>
                  </a:lnTo>
                  <a:lnTo>
                    <a:pt x="395" y="176"/>
                  </a:lnTo>
                  <a:lnTo>
                    <a:pt x="352" y="89"/>
                  </a:lnTo>
                  <a:lnTo>
                    <a:pt x="308" y="45"/>
                  </a:lnTo>
                  <a:lnTo>
                    <a:pt x="264"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2" name="Google Shape;7362;p166"/>
            <p:cNvSpPr/>
            <p:nvPr/>
          </p:nvSpPr>
          <p:spPr>
            <a:xfrm>
              <a:off x="7090050" y="3878250"/>
              <a:ext cx="102050" cy="330225"/>
            </a:xfrm>
            <a:custGeom>
              <a:rect b="b" l="l" r="r" t="t"/>
              <a:pathLst>
                <a:path extrusionOk="0" h="13209" w="4082">
                  <a:moveTo>
                    <a:pt x="3818" y="1"/>
                  </a:moveTo>
                  <a:lnTo>
                    <a:pt x="3775" y="45"/>
                  </a:lnTo>
                  <a:lnTo>
                    <a:pt x="3731" y="88"/>
                  </a:lnTo>
                  <a:lnTo>
                    <a:pt x="3511" y="659"/>
                  </a:lnTo>
                  <a:lnTo>
                    <a:pt x="3511" y="703"/>
                  </a:lnTo>
                  <a:lnTo>
                    <a:pt x="3204" y="2633"/>
                  </a:lnTo>
                  <a:lnTo>
                    <a:pt x="1537" y="5661"/>
                  </a:lnTo>
                  <a:lnTo>
                    <a:pt x="1537" y="5705"/>
                  </a:lnTo>
                  <a:lnTo>
                    <a:pt x="791" y="7811"/>
                  </a:lnTo>
                  <a:lnTo>
                    <a:pt x="1" y="10400"/>
                  </a:lnTo>
                  <a:lnTo>
                    <a:pt x="1" y="10488"/>
                  </a:lnTo>
                  <a:lnTo>
                    <a:pt x="89" y="11278"/>
                  </a:lnTo>
                  <a:lnTo>
                    <a:pt x="89" y="11322"/>
                  </a:lnTo>
                  <a:lnTo>
                    <a:pt x="747" y="13077"/>
                  </a:lnTo>
                  <a:lnTo>
                    <a:pt x="791" y="13165"/>
                  </a:lnTo>
                  <a:lnTo>
                    <a:pt x="922" y="13209"/>
                  </a:lnTo>
                  <a:lnTo>
                    <a:pt x="966" y="13165"/>
                  </a:lnTo>
                  <a:lnTo>
                    <a:pt x="1010" y="13165"/>
                  </a:lnTo>
                  <a:lnTo>
                    <a:pt x="1054" y="13077"/>
                  </a:lnTo>
                  <a:lnTo>
                    <a:pt x="1098" y="13033"/>
                  </a:lnTo>
                  <a:lnTo>
                    <a:pt x="1054" y="12945"/>
                  </a:lnTo>
                  <a:lnTo>
                    <a:pt x="440" y="11234"/>
                  </a:lnTo>
                  <a:lnTo>
                    <a:pt x="352" y="10488"/>
                  </a:lnTo>
                  <a:lnTo>
                    <a:pt x="1098" y="7943"/>
                  </a:lnTo>
                  <a:lnTo>
                    <a:pt x="1888" y="5837"/>
                  </a:lnTo>
                  <a:lnTo>
                    <a:pt x="3511" y="2765"/>
                  </a:lnTo>
                  <a:lnTo>
                    <a:pt x="3555" y="2721"/>
                  </a:lnTo>
                  <a:lnTo>
                    <a:pt x="3862" y="790"/>
                  </a:lnTo>
                  <a:lnTo>
                    <a:pt x="4082" y="220"/>
                  </a:lnTo>
                  <a:lnTo>
                    <a:pt x="4082" y="176"/>
                  </a:lnTo>
                  <a:lnTo>
                    <a:pt x="4082" y="88"/>
                  </a:lnTo>
                  <a:lnTo>
                    <a:pt x="4038" y="45"/>
                  </a:lnTo>
                  <a:lnTo>
                    <a:pt x="3994"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3" name="Google Shape;7363;p166"/>
            <p:cNvSpPr/>
            <p:nvPr/>
          </p:nvSpPr>
          <p:spPr>
            <a:xfrm>
              <a:off x="6999000" y="3853025"/>
              <a:ext cx="183225" cy="256725"/>
            </a:xfrm>
            <a:custGeom>
              <a:rect b="b" l="l" r="r" t="t"/>
              <a:pathLst>
                <a:path extrusionOk="0" h="10269" w="7329">
                  <a:moveTo>
                    <a:pt x="7065" y="0"/>
                  </a:moveTo>
                  <a:lnTo>
                    <a:pt x="7022" y="44"/>
                  </a:lnTo>
                  <a:lnTo>
                    <a:pt x="6978" y="132"/>
                  </a:lnTo>
                  <a:lnTo>
                    <a:pt x="6934" y="308"/>
                  </a:lnTo>
                  <a:lnTo>
                    <a:pt x="5047" y="1624"/>
                  </a:lnTo>
                  <a:lnTo>
                    <a:pt x="5003" y="1668"/>
                  </a:lnTo>
                  <a:lnTo>
                    <a:pt x="4213" y="2677"/>
                  </a:lnTo>
                  <a:lnTo>
                    <a:pt x="2546" y="5003"/>
                  </a:lnTo>
                  <a:lnTo>
                    <a:pt x="747" y="7855"/>
                  </a:lnTo>
                  <a:lnTo>
                    <a:pt x="703" y="7855"/>
                  </a:lnTo>
                  <a:lnTo>
                    <a:pt x="1" y="10005"/>
                  </a:lnTo>
                  <a:lnTo>
                    <a:pt x="1" y="10093"/>
                  </a:lnTo>
                  <a:lnTo>
                    <a:pt x="1" y="10137"/>
                  </a:lnTo>
                  <a:lnTo>
                    <a:pt x="45" y="10225"/>
                  </a:lnTo>
                  <a:lnTo>
                    <a:pt x="88" y="10225"/>
                  </a:lnTo>
                  <a:lnTo>
                    <a:pt x="176" y="10268"/>
                  </a:lnTo>
                  <a:lnTo>
                    <a:pt x="264" y="10225"/>
                  </a:lnTo>
                  <a:lnTo>
                    <a:pt x="308" y="10137"/>
                  </a:lnTo>
                  <a:lnTo>
                    <a:pt x="1054" y="7987"/>
                  </a:lnTo>
                  <a:lnTo>
                    <a:pt x="2809" y="5222"/>
                  </a:lnTo>
                  <a:lnTo>
                    <a:pt x="4520" y="2897"/>
                  </a:lnTo>
                  <a:lnTo>
                    <a:pt x="5266" y="1887"/>
                  </a:lnTo>
                  <a:lnTo>
                    <a:pt x="7153" y="571"/>
                  </a:lnTo>
                  <a:lnTo>
                    <a:pt x="7241" y="483"/>
                  </a:lnTo>
                  <a:lnTo>
                    <a:pt x="7329" y="220"/>
                  </a:lnTo>
                  <a:lnTo>
                    <a:pt x="7329" y="132"/>
                  </a:lnTo>
                  <a:lnTo>
                    <a:pt x="7285" y="88"/>
                  </a:lnTo>
                  <a:lnTo>
                    <a:pt x="7241" y="44"/>
                  </a:lnTo>
                  <a:lnTo>
                    <a:pt x="7197"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4" name="Google Shape;7364;p166"/>
            <p:cNvSpPr/>
            <p:nvPr/>
          </p:nvSpPr>
          <p:spPr>
            <a:xfrm>
              <a:off x="6933175" y="3802550"/>
              <a:ext cx="228200" cy="247950"/>
            </a:xfrm>
            <a:custGeom>
              <a:rect b="b" l="l" r="r" t="t"/>
              <a:pathLst>
                <a:path extrusionOk="0" h="9918" w="9128">
                  <a:moveTo>
                    <a:pt x="8909" y="1"/>
                  </a:moveTo>
                  <a:lnTo>
                    <a:pt x="7548" y="791"/>
                  </a:lnTo>
                  <a:lnTo>
                    <a:pt x="5091" y="2502"/>
                  </a:lnTo>
                  <a:lnTo>
                    <a:pt x="5047" y="2546"/>
                  </a:lnTo>
                  <a:lnTo>
                    <a:pt x="2502" y="6144"/>
                  </a:lnTo>
                  <a:lnTo>
                    <a:pt x="45" y="9655"/>
                  </a:lnTo>
                  <a:lnTo>
                    <a:pt x="1" y="9698"/>
                  </a:lnTo>
                  <a:lnTo>
                    <a:pt x="1" y="9786"/>
                  </a:lnTo>
                  <a:lnTo>
                    <a:pt x="45" y="9830"/>
                  </a:lnTo>
                  <a:lnTo>
                    <a:pt x="89" y="9874"/>
                  </a:lnTo>
                  <a:lnTo>
                    <a:pt x="176" y="9918"/>
                  </a:lnTo>
                  <a:lnTo>
                    <a:pt x="264" y="9874"/>
                  </a:lnTo>
                  <a:lnTo>
                    <a:pt x="308" y="9830"/>
                  </a:lnTo>
                  <a:lnTo>
                    <a:pt x="2809" y="6320"/>
                  </a:lnTo>
                  <a:lnTo>
                    <a:pt x="5310" y="2765"/>
                  </a:lnTo>
                  <a:lnTo>
                    <a:pt x="7724" y="1054"/>
                  </a:lnTo>
                  <a:lnTo>
                    <a:pt x="9040" y="308"/>
                  </a:lnTo>
                  <a:lnTo>
                    <a:pt x="9128" y="264"/>
                  </a:lnTo>
                  <a:lnTo>
                    <a:pt x="9128" y="220"/>
                  </a:lnTo>
                  <a:lnTo>
                    <a:pt x="9128" y="133"/>
                  </a:lnTo>
                  <a:lnTo>
                    <a:pt x="9128" y="89"/>
                  </a:lnTo>
                  <a:lnTo>
                    <a:pt x="9084" y="45"/>
                  </a:lnTo>
                  <a:lnTo>
                    <a:pt x="9040"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5" name="Google Shape;7365;p166"/>
            <p:cNvSpPr/>
            <p:nvPr/>
          </p:nvSpPr>
          <p:spPr>
            <a:xfrm>
              <a:off x="4482450" y="2681425"/>
              <a:ext cx="948950" cy="1026825"/>
            </a:xfrm>
            <a:custGeom>
              <a:rect b="b" l="l" r="r" t="t"/>
              <a:pathLst>
                <a:path extrusionOk="0" h="41073" w="37958">
                  <a:moveTo>
                    <a:pt x="37694" y="0"/>
                  </a:moveTo>
                  <a:lnTo>
                    <a:pt x="34930" y="1668"/>
                  </a:lnTo>
                  <a:lnTo>
                    <a:pt x="30454" y="3686"/>
                  </a:lnTo>
                  <a:lnTo>
                    <a:pt x="27338" y="5046"/>
                  </a:lnTo>
                  <a:lnTo>
                    <a:pt x="24223" y="6407"/>
                  </a:lnTo>
                  <a:lnTo>
                    <a:pt x="21283" y="7811"/>
                  </a:lnTo>
                  <a:lnTo>
                    <a:pt x="19615" y="8601"/>
                  </a:lnTo>
                  <a:lnTo>
                    <a:pt x="16588" y="10356"/>
                  </a:lnTo>
                  <a:lnTo>
                    <a:pt x="15008" y="11277"/>
                  </a:lnTo>
                  <a:lnTo>
                    <a:pt x="13253" y="12638"/>
                  </a:lnTo>
                  <a:lnTo>
                    <a:pt x="8996" y="16060"/>
                  </a:lnTo>
                  <a:lnTo>
                    <a:pt x="6890" y="17860"/>
                  </a:lnTo>
                  <a:lnTo>
                    <a:pt x="5661" y="18693"/>
                  </a:lnTo>
                  <a:lnTo>
                    <a:pt x="1712" y="20141"/>
                  </a:lnTo>
                  <a:lnTo>
                    <a:pt x="922" y="20536"/>
                  </a:lnTo>
                  <a:lnTo>
                    <a:pt x="878" y="20580"/>
                  </a:lnTo>
                  <a:lnTo>
                    <a:pt x="835" y="20668"/>
                  </a:lnTo>
                  <a:lnTo>
                    <a:pt x="45" y="24442"/>
                  </a:lnTo>
                  <a:lnTo>
                    <a:pt x="45" y="24485"/>
                  </a:lnTo>
                  <a:lnTo>
                    <a:pt x="1" y="25626"/>
                  </a:lnTo>
                  <a:lnTo>
                    <a:pt x="1" y="25670"/>
                  </a:lnTo>
                  <a:lnTo>
                    <a:pt x="220" y="26153"/>
                  </a:lnTo>
                  <a:lnTo>
                    <a:pt x="220" y="26197"/>
                  </a:lnTo>
                  <a:lnTo>
                    <a:pt x="2458" y="28654"/>
                  </a:lnTo>
                  <a:lnTo>
                    <a:pt x="4740" y="31111"/>
                  </a:lnTo>
                  <a:lnTo>
                    <a:pt x="6627" y="33700"/>
                  </a:lnTo>
                  <a:lnTo>
                    <a:pt x="6627" y="33744"/>
                  </a:lnTo>
                  <a:lnTo>
                    <a:pt x="8909" y="35807"/>
                  </a:lnTo>
                  <a:lnTo>
                    <a:pt x="10357" y="37167"/>
                  </a:lnTo>
                  <a:lnTo>
                    <a:pt x="10752" y="37650"/>
                  </a:lnTo>
                  <a:lnTo>
                    <a:pt x="10181" y="39624"/>
                  </a:lnTo>
                  <a:lnTo>
                    <a:pt x="10049" y="40897"/>
                  </a:lnTo>
                  <a:lnTo>
                    <a:pt x="10049" y="40941"/>
                  </a:lnTo>
                  <a:lnTo>
                    <a:pt x="10093" y="40984"/>
                  </a:lnTo>
                  <a:lnTo>
                    <a:pt x="10137" y="41028"/>
                  </a:lnTo>
                  <a:lnTo>
                    <a:pt x="10225" y="41072"/>
                  </a:lnTo>
                  <a:lnTo>
                    <a:pt x="10357" y="41028"/>
                  </a:lnTo>
                  <a:lnTo>
                    <a:pt x="10400" y="40897"/>
                  </a:lnTo>
                  <a:lnTo>
                    <a:pt x="10532" y="39668"/>
                  </a:lnTo>
                  <a:lnTo>
                    <a:pt x="11103" y="37650"/>
                  </a:lnTo>
                  <a:lnTo>
                    <a:pt x="11103" y="37562"/>
                  </a:lnTo>
                  <a:lnTo>
                    <a:pt x="11103" y="37474"/>
                  </a:lnTo>
                  <a:lnTo>
                    <a:pt x="10620" y="36947"/>
                  </a:lnTo>
                  <a:lnTo>
                    <a:pt x="10620" y="36904"/>
                  </a:lnTo>
                  <a:lnTo>
                    <a:pt x="9128" y="35543"/>
                  </a:lnTo>
                  <a:lnTo>
                    <a:pt x="6890" y="33481"/>
                  </a:lnTo>
                  <a:lnTo>
                    <a:pt x="5003" y="30936"/>
                  </a:lnTo>
                  <a:lnTo>
                    <a:pt x="5003" y="30892"/>
                  </a:lnTo>
                  <a:lnTo>
                    <a:pt x="2721" y="28435"/>
                  </a:lnTo>
                  <a:lnTo>
                    <a:pt x="527" y="25977"/>
                  </a:lnTo>
                  <a:lnTo>
                    <a:pt x="352" y="25582"/>
                  </a:lnTo>
                  <a:lnTo>
                    <a:pt x="396" y="24485"/>
                  </a:lnTo>
                  <a:lnTo>
                    <a:pt x="1186" y="20799"/>
                  </a:lnTo>
                  <a:lnTo>
                    <a:pt x="1844" y="20448"/>
                  </a:lnTo>
                  <a:lnTo>
                    <a:pt x="5793" y="19044"/>
                  </a:lnTo>
                  <a:lnTo>
                    <a:pt x="5837" y="19000"/>
                  </a:lnTo>
                  <a:lnTo>
                    <a:pt x="7109" y="18123"/>
                  </a:lnTo>
                  <a:lnTo>
                    <a:pt x="9216" y="16324"/>
                  </a:lnTo>
                  <a:lnTo>
                    <a:pt x="13472" y="12901"/>
                  </a:lnTo>
                  <a:lnTo>
                    <a:pt x="15183" y="11585"/>
                  </a:lnTo>
                  <a:lnTo>
                    <a:pt x="16763" y="10663"/>
                  </a:lnTo>
                  <a:lnTo>
                    <a:pt x="19747" y="8908"/>
                  </a:lnTo>
                  <a:lnTo>
                    <a:pt x="21414" y="8118"/>
                  </a:lnTo>
                  <a:lnTo>
                    <a:pt x="24354" y="6714"/>
                  </a:lnTo>
                  <a:lnTo>
                    <a:pt x="27470" y="5354"/>
                  </a:lnTo>
                  <a:lnTo>
                    <a:pt x="30585" y="4037"/>
                  </a:lnTo>
                  <a:lnTo>
                    <a:pt x="35061" y="1975"/>
                  </a:lnTo>
                  <a:lnTo>
                    <a:pt x="35105" y="1975"/>
                  </a:lnTo>
                  <a:lnTo>
                    <a:pt x="37870" y="307"/>
                  </a:lnTo>
                  <a:lnTo>
                    <a:pt x="37914" y="263"/>
                  </a:lnTo>
                  <a:lnTo>
                    <a:pt x="37957" y="220"/>
                  </a:lnTo>
                  <a:lnTo>
                    <a:pt x="37957" y="132"/>
                  </a:lnTo>
                  <a:lnTo>
                    <a:pt x="37957" y="88"/>
                  </a:lnTo>
                  <a:lnTo>
                    <a:pt x="37914" y="44"/>
                  </a:lnTo>
                  <a:lnTo>
                    <a:pt x="37826"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6" name="Google Shape;7366;p166"/>
            <p:cNvSpPr/>
            <p:nvPr/>
          </p:nvSpPr>
          <p:spPr>
            <a:xfrm>
              <a:off x="4547175" y="2703350"/>
              <a:ext cx="908350" cy="911650"/>
            </a:xfrm>
            <a:custGeom>
              <a:rect b="b" l="l" r="r" t="t"/>
              <a:pathLst>
                <a:path extrusionOk="0" h="36466" w="36334">
                  <a:moveTo>
                    <a:pt x="36071" y="1"/>
                  </a:moveTo>
                  <a:lnTo>
                    <a:pt x="33569" y="1493"/>
                  </a:lnTo>
                  <a:lnTo>
                    <a:pt x="31331" y="2721"/>
                  </a:lnTo>
                  <a:lnTo>
                    <a:pt x="29094" y="3687"/>
                  </a:lnTo>
                  <a:lnTo>
                    <a:pt x="26592" y="4784"/>
                  </a:lnTo>
                  <a:lnTo>
                    <a:pt x="23696" y="6012"/>
                  </a:lnTo>
                  <a:lnTo>
                    <a:pt x="20888" y="7285"/>
                  </a:lnTo>
                  <a:lnTo>
                    <a:pt x="18957" y="8250"/>
                  </a:lnTo>
                  <a:lnTo>
                    <a:pt x="14701" y="10664"/>
                  </a:lnTo>
                  <a:lnTo>
                    <a:pt x="13253" y="11497"/>
                  </a:lnTo>
                  <a:lnTo>
                    <a:pt x="10488" y="13735"/>
                  </a:lnTo>
                  <a:lnTo>
                    <a:pt x="7943" y="15842"/>
                  </a:lnTo>
                  <a:lnTo>
                    <a:pt x="4520" y="18738"/>
                  </a:lnTo>
                  <a:lnTo>
                    <a:pt x="3599" y="19264"/>
                  </a:lnTo>
                  <a:lnTo>
                    <a:pt x="1054" y="20230"/>
                  </a:lnTo>
                  <a:lnTo>
                    <a:pt x="264" y="20537"/>
                  </a:lnTo>
                  <a:lnTo>
                    <a:pt x="220" y="20581"/>
                  </a:lnTo>
                  <a:lnTo>
                    <a:pt x="176" y="20625"/>
                  </a:lnTo>
                  <a:lnTo>
                    <a:pt x="45" y="21151"/>
                  </a:lnTo>
                  <a:lnTo>
                    <a:pt x="1" y="21195"/>
                  </a:lnTo>
                  <a:lnTo>
                    <a:pt x="88" y="22073"/>
                  </a:lnTo>
                  <a:lnTo>
                    <a:pt x="88" y="22160"/>
                  </a:lnTo>
                  <a:lnTo>
                    <a:pt x="1537" y="24398"/>
                  </a:lnTo>
                  <a:lnTo>
                    <a:pt x="4213" y="27865"/>
                  </a:lnTo>
                  <a:lnTo>
                    <a:pt x="5881" y="29796"/>
                  </a:lnTo>
                  <a:lnTo>
                    <a:pt x="7504" y="31595"/>
                  </a:lnTo>
                  <a:lnTo>
                    <a:pt x="8733" y="32999"/>
                  </a:lnTo>
                  <a:lnTo>
                    <a:pt x="9391" y="33833"/>
                  </a:lnTo>
                  <a:lnTo>
                    <a:pt x="9523" y="34271"/>
                  </a:lnTo>
                  <a:lnTo>
                    <a:pt x="8996" y="35807"/>
                  </a:lnTo>
                  <a:lnTo>
                    <a:pt x="8865" y="36202"/>
                  </a:lnTo>
                  <a:lnTo>
                    <a:pt x="8865" y="36290"/>
                  </a:lnTo>
                  <a:lnTo>
                    <a:pt x="8908" y="36334"/>
                  </a:lnTo>
                  <a:lnTo>
                    <a:pt x="8952" y="36421"/>
                  </a:lnTo>
                  <a:lnTo>
                    <a:pt x="8996" y="36421"/>
                  </a:lnTo>
                  <a:lnTo>
                    <a:pt x="9040" y="36465"/>
                  </a:lnTo>
                  <a:lnTo>
                    <a:pt x="9172" y="36421"/>
                  </a:lnTo>
                  <a:lnTo>
                    <a:pt x="9216" y="36334"/>
                  </a:lnTo>
                  <a:lnTo>
                    <a:pt x="9874" y="34315"/>
                  </a:lnTo>
                  <a:lnTo>
                    <a:pt x="9874" y="34227"/>
                  </a:lnTo>
                  <a:lnTo>
                    <a:pt x="9698" y="33701"/>
                  </a:lnTo>
                  <a:lnTo>
                    <a:pt x="9698" y="33657"/>
                  </a:lnTo>
                  <a:lnTo>
                    <a:pt x="8996" y="32779"/>
                  </a:lnTo>
                  <a:lnTo>
                    <a:pt x="7768" y="31375"/>
                  </a:lnTo>
                  <a:lnTo>
                    <a:pt x="6144" y="29576"/>
                  </a:lnTo>
                  <a:lnTo>
                    <a:pt x="4477" y="27645"/>
                  </a:lnTo>
                  <a:lnTo>
                    <a:pt x="1844" y="24179"/>
                  </a:lnTo>
                  <a:lnTo>
                    <a:pt x="440" y="22029"/>
                  </a:lnTo>
                  <a:lnTo>
                    <a:pt x="352" y="21239"/>
                  </a:lnTo>
                  <a:lnTo>
                    <a:pt x="483" y="20800"/>
                  </a:lnTo>
                  <a:lnTo>
                    <a:pt x="3731" y="19571"/>
                  </a:lnTo>
                  <a:lnTo>
                    <a:pt x="3774" y="19571"/>
                  </a:lnTo>
                  <a:lnTo>
                    <a:pt x="4696" y="19045"/>
                  </a:lnTo>
                  <a:lnTo>
                    <a:pt x="4740" y="19045"/>
                  </a:lnTo>
                  <a:lnTo>
                    <a:pt x="8163" y="16105"/>
                  </a:lnTo>
                  <a:lnTo>
                    <a:pt x="10708" y="13999"/>
                  </a:lnTo>
                  <a:lnTo>
                    <a:pt x="13472" y="11805"/>
                  </a:lnTo>
                  <a:lnTo>
                    <a:pt x="14876" y="10971"/>
                  </a:lnTo>
                  <a:lnTo>
                    <a:pt x="19089" y="8557"/>
                  </a:lnTo>
                  <a:lnTo>
                    <a:pt x="21063" y="7592"/>
                  </a:lnTo>
                  <a:lnTo>
                    <a:pt x="23828" y="6363"/>
                  </a:lnTo>
                  <a:lnTo>
                    <a:pt x="26724" y="5091"/>
                  </a:lnTo>
                  <a:lnTo>
                    <a:pt x="29225" y="3994"/>
                  </a:lnTo>
                  <a:lnTo>
                    <a:pt x="31463" y="3029"/>
                  </a:lnTo>
                  <a:lnTo>
                    <a:pt x="33745" y="1800"/>
                  </a:lnTo>
                  <a:lnTo>
                    <a:pt x="36246" y="308"/>
                  </a:lnTo>
                  <a:lnTo>
                    <a:pt x="36290" y="264"/>
                  </a:lnTo>
                  <a:lnTo>
                    <a:pt x="36334" y="220"/>
                  </a:lnTo>
                  <a:lnTo>
                    <a:pt x="36334" y="132"/>
                  </a:lnTo>
                  <a:lnTo>
                    <a:pt x="36290" y="89"/>
                  </a:lnTo>
                  <a:lnTo>
                    <a:pt x="36246" y="45"/>
                  </a:lnTo>
                  <a:lnTo>
                    <a:pt x="36202"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7" name="Google Shape;7367;p166"/>
            <p:cNvSpPr/>
            <p:nvPr/>
          </p:nvSpPr>
          <p:spPr>
            <a:xfrm>
              <a:off x="4648100" y="2725300"/>
              <a:ext cx="830475" cy="834850"/>
            </a:xfrm>
            <a:custGeom>
              <a:rect b="b" l="l" r="r" t="t"/>
              <a:pathLst>
                <a:path extrusionOk="0" h="33394" w="33219">
                  <a:moveTo>
                    <a:pt x="32955" y="0"/>
                  </a:moveTo>
                  <a:lnTo>
                    <a:pt x="29269" y="2194"/>
                  </a:lnTo>
                  <a:lnTo>
                    <a:pt x="26636" y="3511"/>
                  </a:lnTo>
                  <a:lnTo>
                    <a:pt x="23916" y="4652"/>
                  </a:lnTo>
                  <a:lnTo>
                    <a:pt x="21502" y="5749"/>
                  </a:lnTo>
                  <a:lnTo>
                    <a:pt x="18738" y="6977"/>
                  </a:lnTo>
                  <a:lnTo>
                    <a:pt x="16368" y="8118"/>
                  </a:lnTo>
                  <a:lnTo>
                    <a:pt x="14350" y="9171"/>
                  </a:lnTo>
                  <a:lnTo>
                    <a:pt x="12068" y="10488"/>
                  </a:lnTo>
                  <a:lnTo>
                    <a:pt x="10049" y="11716"/>
                  </a:lnTo>
                  <a:lnTo>
                    <a:pt x="7329" y="13910"/>
                  </a:lnTo>
                  <a:lnTo>
                    <a:pt x="4652" y="16192"/>
                  </a:lnTo>
                  <a:lnTo>
                    <a:pt x="1317" y="19132"/>
                  </a:lnTo>
                  <a:lnTo>
                    <a:pt x="264" y="19790"/>
                  </a:lnTo>
                  <a:lnTo>
                    <a:pt x="220" y="19834"/>
                  </a:lnTo>
                  <a:lnTo>
                    <a:pt x="1" y="20185"/>
                  </a:lnTo>
                  <a:lnTo>
                    <a:pt x="1" y="20229"/>
                  </a:lnTo>
                  <a:lnTo>
                    <a:pt x="1" y="20317"/>
                  </a:lnTo>
                  <a:lnTo>
                    <a:pt x="176" y="20975"/>
                  </a:lnTo>
                  <a:lnTo>
                    <a:pt x="220" y="21019"/>
                  </a:lnTo>
                  <a:lnTo>
                    <a:pt x="3423" y="25056"/>
                  </a:lnTo>
                  <a:lnTo>
                    <a:pt x="5881" y="28128"/>
                  </a:lnTo>
                  <a:lnTo>
                    <a:pt x="6671" y="29356"/>
                  </a:lnTo>
                  <a:lnTo>
                    <a:pt x="6934" y="30278"/>
                  </a:lnTo>
                  <a:lnTo>
                    <a:pt x="6934" y="30848"/>
                  </a:lnTo>
                  <a:lnTo>
                    <a:pt x="6144" y="33174"/>
                  </a:lnTo>
                  <a:lnTo>
                    <a:pt x="6100" y="33218"/>
                  </a:lnTo>
                  <a:lnTo>
                    <a:pt x="6144" y="33306"/>
                  </a:lnTo>
                  <a:lnTo>
                    <a:pt x="6188" y="33349"/>
                  </a:lnTo>
                  <a:lnTo>
                    <a:pt x="6232" y="33393"/>
                  </a:lnTo>
                  <a:lnTo>
                    <a:pt x="6276" y="33393"/>
                  </a:lnTo>
                  <a:lnTo>
                    <a:pt x="6407" y="33349"/>
                  </a:lnTo>
                  <a:lnTo>
                    <a:pt x="6451" y="33306"/>
                  </a:lnTo>
                  <a:lnTo>
                    <a:pt x="7285" y="30936"/>
                  </a:lnTo>
                  <a:lnTo>
                    <a:pt x="7285" y="30848"/>
                  </a:lnTo>
                  <a:lnTo>
                    <a:pt x="7285" y="30234"/>
                  </a:lnTo>
                  <a:lnTo>
                    <a:pt x="7285" y="30190"/>
                  </a:lnTo>
                  <a:lnTo>
                    <a:pt x="6978" y="29269"/>
                  </a:lnTo>
                  <a:lnTo>
                    <a:pt x="6978" y="29225"/>
                  </a:lnTo>
                  <a:lnTo>
                    <a:pt x="6144" y="27952"/>
                  </a:lnTo>
                  <a:lnTo>
                    <a:pt x="3687" y="24837"/>
                  </a:lnTo>
                  <a:lnTo>
                    <a:pt x="483" y="20844"/>
                  </a:lnTo>
                  <a:lnTo>
                    <a:pt x="352" y="20273"/>
                  </a:lnTo>
                  <a:lnTo>
                    <a:pt x="483" y="20054"/>
                  </a:lnTo>
                  <a:lnTo>
                    <a:pt x="1537" y="19396"/>
                  </a:lnTo>
                  <a:lnTo>
                    <a:pt x="1580" y="19396"/>
                  </a:lnTo>
                  <a:lnTo>
                    <a:pt x="4871" y="16456"/>
                  </a:lnTo>
                  <a:lnTo>
                    <a:pt x="7548" y="14174"/>
                  </a:lnTo>
                  <a:lnTo>
                    <a:pt x="10225" y="12024"/>
                  </a:lnTo>
                  <a:lnTo>
                    <a:pt x="12243" y="10795"/>
                  </a:lnTo>
                  <a:lnTo>
                    <a:pt x="14525" y="9479"/>
                  </a:lnTo>
                  <a:lnTo>
                    <a:pt x="16544" y="8469"/>
                  </a:lnTo>
                  <a:lnTo>
                    <a:pt x="18913" y="7328"/>
                  </a:lnTo>
                  <a:lnTo>
                    <a:pt x="21634" y="6056"/>
                  </a:lnTo>
                  <a:lnTo>
                    <a:pt x="24047" y="5003"/>
                  </a:lnTo>
                  <a:lnTo>
                    <a:pt x="26768" y="3818"/>
                  </a:lnTo>
                  <a:lnTo>
                    <a:pt x="29445" y="2502"/>
                  </a:lnTo>
                  <a:lnTo>
                    <a:pt x="33131" y="308"/>
                  </a:lnTo>
                  <a:lnTo>
                    <a:pt x="33218" y="264"/>
                  </a:lnTo>
                  <a:lnTo>
                    <a:pt x="33218" y="220"/>
                  </a:lnTo>
                  <a:lnTo>
                    <a:pt x="33218" y="132"/>
                  </a:lnTo>
                  <a:lnTo>
                    <a:pt x="33218" y="88"/>
                  </a:lnTo>
                  <a:lnTo>
                    <a:pt x="33174"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8" name="Google Shape;7368;p166"/>
            <p:cNvSpPr/>
            <p:nvPr/>
          </p:nvSpPr>
          <p:spPr>
            <a:xfrm>
              <a:off x="4789625" y="2746150"/>
              <a:ext cx="713075" cy="742700"/>
            </a:xfrm>
            <a:custGeom>
              <a:rect b="b" l="l" r="r" t="t"/>
              <a:pathLst>
                <a:path extrusionOk="0" h="29708" w="28523">
                  <a:moveTo>
                    <a:pt x="28259" y="0"/>
                  </a:moveTo>
                  <a:lnTo>
                    <a:pt x="25100" y="1887"/>
                  </a:lnTo>
                  <a:lnTo>
                    <a:pt x="23213" y="2896"/>
                  </a:lnTo>
                  <a:lnTo>
                    <a:pt x="21238" y="3862"/>
                  </a:lnTo>
                  <a:lnTo>
                    <a:pt x="19308" y="4783"/>
                  </a:lnTo>
                  <a:lnTo>
                    <a:pt x="17333" y="5661"/>
                  </a:lnTo>
                  <a:lnTo>
                    <a:pt x="15051" y="6714"/>
                  </a:lnTo>
                  <a:lnTo>
                    <a:pt x="12726" y="7767"/>
                  </a:lnTo>
                  <a:lnTo>
                    <a:pt x="10400" y="8952"/>
                  </a:lnTo>
                  <a:lnTo>
                    <a:pt x="9303" y="9566"/>
                  </a:lnTo>
                  <a:lnTo>
                    <a:pt x="8162" y="10180"/>
                  </a:lnTo>
                  <a:lnTo>
                    <a:pt x="5924" y="11541"/>
                  </a:lnTo>
                  <a:lnTo>
                    <a:pt x="2194" y="14568"/>
                  </a:lnTo>
                  <a:lnTo>
                    <a:pt x="746" y="15973"/>
                  </a:lnTo>
                  <a:lnTo>
                    <a:pt x="702" y="16016"/>
                  </a:lnTo>
                  <a:lnTo>
                    <a:pt x="132" y="16719"/>
                  </a:lnTo>
                  <a:lnTo>
                    <a:pt x="88" y="16762"/>
                  </a:lnTo>
                  <a:lnTo>
                    <a:pt x="0" y="17157"/>
                  </a:lnTo>
                  <a:lnTo>
                    <a:pt x="0" y="17245"/>
                  </a:lnTo>
                  <a:lnTo>
                    <a:pt x="132" y="17684"/>
                  </a:lnTo>
                  <a:lnTo>
                    <a:pt x="132" y="17728"/>
                  </a:lnTo>
                  <a:lnTo>
                    <a:pt x="3291" y="22599"/>
                  </a:lnTo>
                  <a:lnTo>
                    <a:pt x="4037" y="24090"/>
                  </a:lnTo>
                  <a:lnTo>
                    <a:pt x="4213" y="25100"/>
                  </a:lnTo>
                  <a:lnTo>
                    <a:pt x="4081" y="25714"/>
                  </a:lnTo>
                  <a:lnTo>
                    <a:pt x="3555" y="26372"/>
                  </a:lnTo>
                  <a:lnTo>
                    <a:pt x="3511" y="26416"/>
                  </a:lnTo>
                  <a:lnTo>
                    <a:pt x="2150" y="29444"/>
                  </a:lnTo>
                  <a:lnTo>
                    <a:pt x="2107" y="29532"/>
                  </a:lnTo>
                  <a:lnTo>
                    <a:pt x="2150" y="29575"/>
                  </a:lnTo>
                  <a:lnTo>
                    <a:pt x="2150" y="29663"/>
                  </a:lnTo>
                  <a:lnTo>
                    <a:pt x="2238" y="29707"/>
                  </a:lnTo>
                  <a:lnTo>
                    <a:pt x="2282" y="29707"/>
                  </a:lnTo>
                  <a:lnTo>
                    <a:pt x="2370" y="29663"/>
                  </a:lnTo>
                  <a:lnTo>
                    <a:pt x="2458" y="29619"/>
                  </a:lnTo>
                  <a:lnTo>
                    <a:pt x="3818" y="26592"/>
                  </a:lnTo>
                  <a:lnTo>
                    <a:pt x="4388" y="25890"/>
                  </a:lnTo>
                  <a:lnTo>
                    <a:pt x="4388" y="25846"/>
                  </a:lnTo>
                  <a:lnTo>
                    <a:pt x="4564" y="25144"/>
                  </a:lnTo>
                  <a:lnTo>
                    <a:pt x="4564" y="25100"/>
                  </a:lnTo>
                  <a:lnTo>
                    <a:pt x="4388" y="24003"/>
                  </a:lnTo>
                  <a:lnTo>
                    <a:pt x="4344" y="23959"/>
                  </a:lnTo>
                  <a:lnTo>
                    <a:pt x="3599" y="22423"/>
                  </a:lnTo>
                  <a:lnTo>
                    <a:pt x="439" y="17552"/>
                  </a:lnTo>
                  <a:lnTo>
                    <a:pt x="351" y="17201"/>
                  </a:lnTo>
                  <a:lnTo>
                    <a:pt x="439" y="16894"/>
                  </a:lnTo>
                  <a:lnTo>
                    <a:pt x="966" y="16236"/>
                  </a:lnTo>
                  <a:lnTo>
                    <a:pt x="2414" y="14832"/>
                  </a:lnTo>
                  <a:lnTo>
                    <a:pt x="6100" y="11804"/>
                  </a:lnTo>
                  <a:lnTo>
                    <a:pt x="8338" y="10488"/>
                  </a:lnTo>
                  <a:lnTo>
                    <a:pt x="9479" y="9873"/>
                  </a:lnTo>
                  <a:lnTo>
                    <a:pt x="10576" y="9259"/>
                  </a:lnTo>
                  <a:lnTo>
                    <a:pt x="12857" y="8118"/>
                  </a:lnTo>
                  <a:lnTo>
                    <a:pt x="15183" y="7021"/>
                  </a:lnTo>
                  <a:lnTo>
                    <a:pt x="17465" y="5968"/>
                  </a:lnTo>
                  <a:lnTo>
                    <a:pt x="19439" y="5090"/>
                  </a:lnTo>
                  <a:lnTo>
                    <a:pt x="21414" y="4169"/>
                  </a:lnTo>
                  <a:lnTo>
                    <a:pt x="23345" y="3247"/>
                  </a:lnTo>
                  <a:lnTo>
                    <a:pt x="25276" y="2194"/>
                  </a:lnTo>
                  <a:lnTo>
                    <a:pt x="28435" y="307"/>
                  </a:lnTo>
                  <a:lnTo>
                    <a:pt x="28523" y="263"/>
                  </a:lnTo>
                  <a:lnTo>
                    <a:pt x="28523" y="220"/>
                  </a:lnTo>
                  <a:lnTo>
                    <a:pt x="28523" y="132"/>
                  </a:lnTo>
                  <a:lnTo>
                    <a:pt x="28523" y="88"/>
                  </a:lnTo>
                  <a:lnTo>
                    <a:pt x="28479"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9" name="Google Shape;7369;p166"/>
            <p:cNvSpPr/>
            <p:nvPr/>
          </p:nvSpPr>
          <p:spPr>
            <a:xfrm>
              <a:off x="5014500" y="3023675"/>
              <a:ext cx="151425" cy="318175"/>
            </a:xfrm>
            <a:custGeom>
              <a:rect b="b" l="l" r="r" t="t"/>
              <a:pathLst>
                <a:path extrusionOk="0" h="12727" w="6057">
                  <a:moveTo>
                    <a:pt x="5749" y="1"/>
                  </a:moveTo>
                  <a:lnTo>
                    <a:pt x="2678" y="2195"/>
                  </a:lnTo>
                  <a:lnTo>
                    <a:pt x="1800" y="2985"/>
                  </a:lnTo>
                  <a:lnTo>
                    <a:pt x="1756" y="3072"/>
                  </a:lnTo>
                  <a:lnTo>
                    <a:pt x="1756" y="3160"/>
                  </a:lnTo>
                  <a:lnTo>
                    <a:pt x="1932" y="4433"/>
                  </a:lnTo>
                  <a:lnTo>
                    <a:pt x="1932" y="4477"/>
                  </a:lnTo>
                  <a:lnTo>
                    <a:pt x="2809" y="7768"/>
                  </a:lnTo>
                  <a:lnTo>
                    <a:pt x="3072" y="9304"/>
                  </a:lnTo>
                  <a:lnTo>
                    <a:pt x="3029" y="10225"/>
                  </a:lnTo>
                  <a:lnTo>
                    <a:pt x="2809" y="10664"/>
                  </a:lnTo>
                  <a:lnTo>
                    <a:pt x="703" y="11892"/>
                  </a:lnTo>
                  <a:lnTo>
                    <a:pt x="703" y="11936"/>
                  </a:lnTo>
                  <a:lnTo>
                    <a:pt x="89" y="12375"/>
                  </a:lnTo>
                  <a:lnTo>
                    <a:pt x="45" y="12463"/>
                  </a:lnTo>
                  <a:lnTo>
                    <a:pt x="1" y="12507"/>
                  </a:lnTo>
                  <a:lnTo>
                    <a:pt x="1" y="12595"/>
                  </a:lnTo>
                  <a:lnTo>
                    <a:pt x="45" y="12638"/>
                  </a:lnTo>
                  <a:lnTo>
                    <a:pt x="89" y="12682"/>
                  </a:lnTo>
                  <a:lnTo>
                    <a:pt x="176" y="12726"/>
                  </a:lnTo>
                  <a:lnTo>
                    <a:pt x="264" y="12682"/>
                  </a:lnTo>
                  <a:lnTo>
                    <a:pt x="922" y="12200"/>
                  </a:lnTo>
                  <a:lnTo>
                    <a:pt x="3029" y="10927"/>
                  </a:lnTo>
                  <a:lnTo>
                    <a:pt x="3116" y="10883"/>
                  </a:lnTo>
                  <a:lnTo>
                    <a:pt x="3380" y="10357"/>
                  </a:lnTo>
                  <a:lnTo>
                    <a:pt x="3380" y="10313"/>
                  </a:lnTo>
                  <a:lnTo>
                    <a:pt x="3424" y="9304"/>
                  </a:lnTo>
                  <a:lnTo>
                    <a:pt x="3424" y="9260"/>
                  </a:lnTo>
                  <a:lnTo>
                    <a:pt x="3160" y="7680"/>
                  </a:lnTo>
                  <a:lnTo>
                    <a:pt x="2283" y="4389"/>
                  </a:lnTo>
                  <a:lnTo>
                    <a:pt x="2107" y="3204"/>
                  </a:lnTo>
                  <a:lnTo>
                    <a:pt x="2897" y="2458"/>
                  </a:lnTo>
                  <a:lnTo>
                    <a:pt x="5969" y="308"/>
                  </a:lnTo>
                  <a:lnTo>
                    <a:pt x="6012" y="264"/>
                  </a:lnTo>
                  <a:lnTo>
                    <a:pt x="6056" y="176"/>
                  </a:lnTo>
                  <a:lnTo>
                    <a:pt x="6012" y="133"/>
                  </a:lnTo>
                  <a:lnTo>
                    <a:pt x="6012" y="45"/>
                  </a:lnTo>
                  <a:lnTo>
                    <a:pt x="5969"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0" name="Google Shape;7370;p166"/>
            <p:cNvSpPr/>
            <p:nvPr/>
          </p:nvSpPr>
          <p:spPr>
            <a:xfrm>
              <a:off x="4389200" y="3352775"/>
              <a:ext cx="295125" cy="759175"/>
            </a:xfrm>
            <a:custGeom>
              <a:rect b="b" l="l" r="r" t="t"/>
              <a:pathLst>
                <a:path extrusionOk="0" h="30367" w="11805">
                  <a:moveTo>
                    <a:pt x="133" y="1"/>
                  </a:moveTo>
                  <a:lnTo>
                    <a:pt x="89" y="45"/>
                  </a:lnTo>
                  <a:lnTo>
                    <a:pt x="45" y="89"/>
                  </a:lnTo>
                  <a:lnTo>
                    <a:pt x="1" y="176"/>
                  </a:lnTo>
                  <a:lnTo>
                    <a:pt x="1" y="220"/>
                  </a:lnTo>
                  <a:lnTo>
                    <a:pt x="396" y="1581"/>
                  </a:lnTo>
                  <a:lnTo>
                    <a:pt x="791" y="3906"/>
                  </a:lnTo>
                  <a:lnTo>
                    <a:pt x="1010" y="6539"/>
                  </a:lnTo>
                  <a:lnTo>
                    <a:pt x="1054" y="6583"/>
                  </a:lnTo>
                  <a:lnTo>
                    <a:pt x="1317" y="7417"/>
                  </a:lnTo>
                  <a:lnTo>
                    <a:pt x="1361" y="7461"/>
                  </a:lnTo>
                  <a:lnTo>
                    <a:pt x="4740" y="10752"/>
                  </a:lnTo>
                  <a:lnTo>
                    <a:pt x="7856" y="13736"/>
                  </a:lnTo>
                  <a:lnTo>
                    <a:pt x="8470" y="14481"/>
                  </a:lnTo>
                  <a:lnTo>
                    <a:pt x="9435" y="18255"/>
                  </a:lnTo>
                  <a:lnTo>
                    <a:pt x="9435" y="18299"/>
                  </a:lnTo>
                  <a:lnTo>
                    <a:pt x="10093" y="19747"/>
                  </a:lnTo>
                  <a:lnTo>
                    <a:pt x="9918" y="23301"/>
                  </a:lnTo>
                  <a:lnTo>
                    <a:pt x="9918" y="23345"/>
                  </a:lnTo>
                  <a:lnTo>
                    <a:pt x="11103" y="26154"/>
                  </a:lnTo>
                  <a:lnTo>
                    <a:pt x="11454" y="30191"/>
                  </a:lnTo>
                  <a:lnTo>
                    <a:pt x="11498" y="30322"/>
                  </a:lnTo>
                  <a:lnTo>
                    <a:pt x="11629" y="30366"/>
                  </a:lnTo>
                  <a:lnTo>
                    <a:pt x="11717" y="30322"/>
                  </a:lnTo>
                  <a:lnTo>
                    <a:pt x="11761" y="30278"/>
                  </a:lnTo>
                  <a:lnTo>
                    <a:pt x="11805" y="30235"/>
                  </a:lnTo>
                  <a:lnTo>
                    <a:pt x="11805" y="30147"/>
                  </a:lnTo>
                  <a:lnTo>
                    <a:pt x="11454" y="26110"/>
                  </a:lnTo>
                  <a:lnTo>
                    <a:pt x="11454" y="26066"/>
                  </a:lnTo>
                  <a:lnTo>
                    <a:pt x="10269" y="23258"/>
                  </a:lnTo>
                  <a:lnTo>
                    <a:pt x="10444" y="19747"/>
                  </a:lnTo>
                  <a:lnTo>
                    <a:pt x="10444" y="19659"/>
                  </a:lnTo>
                  <a:lnTo>
                    <a:pt x="9742" y="18167"/>
                  </a:lnTo>
                  <a:lnTo>
                    <a:pt x="8777" y="14350"/>
                  </a:lnTo>
                  <a:lnTo>
                    <a:pt x="8733" y="14306"/>
                  </a:lnTo>
                  <a:lnTo>
                    <a:pt x="8119" y="13516"/>
                  </a:lnTo>
                  <a:lnTo>
                    <a:pt x="5003" y="10488"/>
                  </a:lnTo>
                  <a:lnTo>
                    <a:pt x="1625" y="7241"/>
                  </a:lnTo>
                  <a:lnTo>
                    <a:pt x="1361" y="6495"/>
                  </a:lnTo>
                  <a:lnTo>
                    <a:pt x="1098" y="3862"/>
                  </a:lnTo>
                  <a:lnTo>
                    <a:pt x="747" y="1537"/>
                  </a:lnTo>
                  <a:lnTo>
                    <a:pt x="747" y="1493"/>
                  </a:lnTo>
                  <a:lnTo>
                    <a:pt x="352" y="133"/>
                  </a:lnTo>
                  <a:lnTo>
                    <a:pt x="308" y="89"/>
                  </a:lnTo>
                  <a:lnTo>
                    <a:pt x="264" y="45"/>
                  </a:lnTo>
                  <a:lnTo>
                    <a:pt x="220"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1" name="Google Shape;7371;p166"/>
            <p:cNvSpPr/>
            <p:nvPr/>
          </p:nvSpPr>
          <p:spPr>
            <a:xfrm>
              <a:off x="4328875" y="3108150"/>
              <a:ext cx="357650" cy="1116775"/>
            </a:xfrm>
            <a:custGeom>
              <a:rect b="b" l="l" r="r" t="t"/>
              <a:pathLst>
                <a:path extrusionOk="0" h="44671" w="14306">
                  <a:moveTo>
                    <a:pt x="2589" y="1"/>
                  </a:moveTo>
                  <a:lnTo>
                    <a:pt x="1273" y="352"/>
                  </a:lnTo>
                  <a:lnTo>
                    <a:pt x="1141" y="439"/>
                  </a:lnTo>
                  <a:lnTo>
                    <a:pt x="132" y="2107"/>
                  </a:lnTo>
                  <a:lnTo>
                    <a:pt x="132" y="2195"/>
                  </a:lnTo>
                  <a:lnTo>
                    <a:pt x="0" y="4257"/>
                  </a:lnTo>
                  <a:lnTo>
                    <a:pt x="132" y="6802"/>
                  </a:lnTo>
                  <a:lnTo>
                    <a:pt x="132" y="6846"/>
                  </a:lnTo>
                  <a:lnTo>
                    <a:pt x="1054" y="9830"/>
                  </a:lnTo>
                  <a:lnTo>
                    <a:pt x="1800" y="12945"/>
                  </a:lnTo>
                  <a:lnTo>
                    <a:pt x="2195" y="15183"/>
                  </a:lnTo>
                  <a:lnTo>
                    <a:pt x="2458" y="17202"/>
                  </a:lnTo>
                  <a:lnTo>
                    <a:pt x="3028" y="19835"/>
                  </a:lnTo>
                  <a:lnTo>
                    <a:pt x="3423" y="21151"/>
                  </a:lnTo>
                  <a:lnTo>
                    <a:pt x="3423" y="21195"/>
                  </a:lnTo>
                  <a:lnTo>
                    <a:pt x="4257" y="22380"/>
                  </a:lnTo>
                  <a:lnTo>
                    <a:pt x="5486" y="23696"/>
                  </a:lnTo>
                  <a:lnTo>
                    <a:pt x="6188" y="25363"/>
                  </a:lnTo>
                  <a:lnTo>
                    <a:pt x="6188" y="25407"/>
                  </a:lnTo>
                  <a:lnTo>
                    <a:pt x="7680" y="27514"/>
                  </a:lnTo>
                  <a:lnTo>
                    <a:pt x="8689" y="29137"/>
                  </a:lnTo>
                  <a:lnTo>
                    <a:pt x="9084" y="30146"/>
                  </a:lnTo>
                  <a:lnTo>
                    <a:pt x="9084" y="32077"/>
                  </a:lnTo>
                  <a:lnTo>
                    <a:pt x="9084" y="32121"/>
                  </a:lnTo>
                  <a:lnTo>
                    <a:pt x="9303" y="32955"/>
                  </a:lnTo>
                  <a:lnTo>
                    <a:pt x="9303" y="32999"/>
                  </a:lnTo>
                  <a:lnTo>
                    <a:pt x="10488" y="35324"/>
                  </a:lnTo>
                  <a:lnTo>
                    <a:pt x="10532" y="35368"/>
                  </a:lnTo>
                  <a:lnTo>
                    <a:pt x="11585" y="36992"/>
                  </a:lnTo>
                  <a:lnTo>
                    <a:pt x="12550" y="39274"/>
                  </a:lnTo>
                  <a:lnTo>
                    <a:pt x="13560" y="41511"/>
                  </a:lnTo>
                  <a:lnTo>
                    <a:pt x="13955" y="43135"/>
                  </a:lnTo>
                  <a:lnTo>
                    <a:pt x="13955" y="44232"/>
                  </a:lnTo>
                  <a:lnTo>
                    <a:pt x="13955" y="44495"/>
                  </a:lnTo>
                  <a:lnTo>
                    <a:pt x="13955" y="44539"/>
                  </a:lnTo>
                  <a:lnTo>
                    <a:pt x="13998" y="44627"/>
                  </a:lnTo>
                  <a:lnTo>
                    <a:pt x="14042" y="44671"/>
                  </a:lnTo>
                  <a:lnTo>
                    <a:pt x="14130" y="44671"/>
                  </a:lnTo>
                  <a:lnTo>
                    <a:pt x="14218" y="44627"/>
                  </a:lnTo>
                  <a:lnTo>
                    <a:pt x="14306" y="44539"/>
                  </a:lnTo>
                  <a:lnTo>
                    <a:pt x="14306" y="44276"/>
                  </a:lnTo>
                  <a:lnTo>
                    <a:pt x="14306" y="43135"/>
                  </a:lnTo>
                  <a:lnTo>
                    <a:pt x="14306" y="43091"/>
                  </a:lnTo>
                  <a:lnTo>
                    <a:pt x="13911" y="41424"/>
                  </a:lnTo>
                  <a:lnTo>
                    <a:pt x="13867" y="41380"/>
                  </a:lnTo>
                  <a:lnTo>
                    <a:pt x="12857" y="39142"/>
                  </a:lnTo>
                  <a:lnTo>
                    <a:pt x="11892" y="36816"/>
                  </a:lnTo>
                  <a:lnTo>
                    <a:pt x="10795" y="35193"/>
                  </a:lnTo>
                  <a:lnTo>
                    <a:pt x="9610" y="32867"/>
                  </a:lnTo>
                  <a:lnTo>
                    <a:pt x="9435" y="32077"/>
                  </a:lnTo>
                  <a:lnTo>
                    <a:pt x="9435" y="30103"/>
                  </a:lnTo>
                  <a:lnTo>
                    <a:pt x="9435" y="30059"/>
                  </a:lnTo>
                  <a:lnTo>
                    <a:pt x="9040" y="29006"/>
                  </a:lnTo>
                  <a:lnTo>
                    <a:pt x="8996" y="29006"/>
                  </a:lnTo>
                  <a:lnTo>
                    <a:pt x="7987" y="27338"/>
                  </a:lnTo>
                  <a:lnTo>
                    <a:pt x="6495" y="25232"/>
                  </a:lnTo>
                  <a:lnTo>
                    <a:pt x="5793" y="23564"/>
                  </a:lnTo>
                  <a:lnTo>
                    <a:pt x="5749" y="23521"/>
                  </a:lnTo>
                  <a:lnTo>
                    <a:pt x="4520" y="22160"/>
                  </a:lnTo>
                  <a:lnTo>
                    <a:pt x="3730" y="21019"/>
                  </a:lnTo>
                  <a:lnTo>
                    <a:pt x="3379" y="19747"/>
                  </a:lnTo>
                  <a:lnTo>
                    <a:pt x="2809" y="17158"/>
                  </a:lnTo>
                  <a:lnTo>
                    <a:pt x="2546" y="15139"/>
                  </a:lnTo>
                  <a:lnTo>
                    <a:pt x="2107" y="12901"/>
                  </a:lnTo>
                  <a:lnTo>
                    <a:pt x="1405" y="9742"/>
                  </a:lnTo>
                  <a:lnTo>
                    <a:pt x="483" y="6758"/>
                  </a:lnTo>
                  <a:lnTo>
                    <a:pt x="352" y="4257"/>
                  </a:lnTo>
                  <a:lnTo>
                    <a:pt x="483" y="2282"/>
                  </a:lnTo>
                  <a:lnTo>
                    <a:pt x="1405" y="703"/>
                  </a:lnTo>
                  <a:lnTo>
                    <a:pt x="2677" y="352"/>
                  </a:lnTo>
                  <a:lnTo>
                    <a:pt x="2721" y="308"/>
                  </a:lnTo>
                  <a:lnTo>
                    <a:pt x="2765" y="264"/>
                  </a:lnTo>
                  <a:lnTo>
                    <a:pt x="2809" y="176"/>
                  </a:lnTo>
                  <a:lnTo>
                    <a:pt x="2809" y="132"/>
                  </a:lnTo>
                  <a:lnTo>
                    <a:pt x="2765" y="45"/>
                  </a:lnTo>
                  <a:lnTo>
                    <a:pt x="2721"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2" name="Google Shape;7372;p166"/>
            <p:cNvSpPr/>
            <p:nvPr/>
          </p:nvSpPr>
          <p:spPr>
            <a:xfrm>
              <a:off x="4276225" y="3001750"/>
              <a:ext cx="400425" cy="1289000"/>
            </a:xfrm>
            <a:custGeom>
              <a:rect b="b" l="l" r="r" t="t"/>
              <a:pathLst>
                <a:path extrusionOk="0" h="51560" w="16017">
                  <a:moveTo>
                    <a:pt x="11936" y="0"/>
                  </a:moveTo>
                  <a:lnTo>
                    <a:pt x="11848" y="44"/>
                  </a:lnTo>
                  <a:lnTo>
                    <a:pt x="9917" y="1010"/>
                  </a:lnTo>
                  <a:lnTo>
                    <a:pt x="7635" y="1887"/>
                  </a:lnTo>
                  <a:lnTo>
                    <a:pt x="5573" y="2545"/>
                  </a:lnTo>
                  <a:lnTo>
                    <a:pt x="2765" y="3247"/>
                  </a:lnTo>
                  <a:lnTo>
                    <a:pt x="351" y="4037"/>
                  </a:lnTo>
                  <a:lnTo>
                    <a:pt x="264" y="4081"/>
                  </a:lnTo>
                  <a:lnTo>
                    <a:pt x="220" y="4169"/>
                  </a:lnTo>
                  <a:lnTo>
                    <a:pt x="0" y="5047"/>
                  </a:lnTo>
                  <a:lnTo>
                    <a:pt x="0" y="5090"/>
                  </a:lnTo>
                  <a:lnTo>
                    <a:pt x="88" y="7460"/>
                  </a:lnTo>
                  <a:lnTo>
                    <a:pt x="220" y="9698"/>
                  </a:lnTo>
                  <a:lnTo>
                    <a:pt x="220" y="9742"/>
                  </a:lnTo>
                  <a:lnTo>
                    <a:pt x="1097" y="11848"/>
                  </a:lnTo>
                  <a:lnTo>
                    <a:pt x="1492" y="13033"/>
                  </a:lnTo>
                  <a:lnTo>
                    <a:pt x="1799" y="14174"/>
                  </a:lnTo>
                  <a:lnTo>
                    <a:pt x="2370" y="16587"/>
                  </a:lnTo>
                  <a:lnTo>
                    <a:pt x="2896" y="19000"/>
                  </a:lnTo>
                  <a:lnTo>
                    <a:pt x="3379" y="21414"/>
                  </a:lnTo>
                  <a:lnTo>
                    <a:pt x="3774" y="23476"/>
                  </a:lnTo>
                  <a:lnTo>
                    <a:pt x="4213" y="25582"/>
                  </a:lnTo>
                  <a:lnTo>
                    <a:pt x="4959" y="29619"/>
                  </a:lnTo>
                  <a:lnTo>
                    <a:pt x="5003" y="29663"/>
                  </a:lnTo>
                  <a:lnTo>
                    <a:pt x="6977" y="32954"/>
                  </a:lnTo>
                  <a:lnTo>
                    <a:pt x="7679" y="34359"/>
                  </a:lnTo>
                  <a:lnTo>
                    <a:pt x="7943" y="35894"/>
                  </a:lnTo>
                  <a:lnTo>
                    <a:pt x="7986" y="35938"/>
                  </a:lnTo>
                  <a:lnTo>
                    <a:pt x="8513" y="37255"/>
                  </a:lnTo>
                  <a:lnTo>
                    <a:pt x="8557" y="37255"/>
                  </a:lnTo>
                  <a:lnTo>
                    <a:pt x="9654" y="39229"/>
                  </a:lnTo>
                  <a:lnTo>
                    <a:pt x="11058" y="41292"/>
                  </a:lnTo>
                  <a:lnTo>
                    <a:pt x="11936" y="42696"/>
                  </a:lnTo>
                  <a:lnTo>
                    <a:pt x="12989" y="45021"/>
                  </a:lnTo>
                  <a:lnTo>
                    <a:pt x="13033" y="45065"/>
                  </a:lnTo>
                  <a:lnTo>
                    <a:pt x="15402" y="48620"/>
                  </a:lnTo>
                  <a:lnTo>
                    <a:pt x="15666" y="49278"/>
                  </a:lnTo>
                  <a:lnTo>
                    <a:pt x="15534" y="50814"/>
                  </a:lnTo>
                  <a:lnTo>
                    <a:pt x="15402" y="51340"/>
                  </a:lnTo>
                  <a:lnTo>
                    <a:pt x="15402" y="51384"/>
                  </a:lnTo>
                  <a:lnTo>
                    <a:pt x="15402" y="51472"/>
                  </a:lnTo>
                  <a:lnTo>
                    <a:pt x="15446" y="51516"/>
                  </a:lnTo>
                  <a:lnTo>
                    <a:pt x="15490" y="51560"/>
                  </a:lnTo>
                  <a:lnTo>
                    <a:pt x="15578" y="51560"/>
                  </a:lnTo>
                  <a:lnTo>
                    <a:pt x="15666" y="51516"/>
                  </a:lnTo>
                  <a:lnTo>
                    <a:pt x="15709" y="51428"/>
                  </a:lnTo>
                  <a:lnTo>
                    <a:pt x="15885" y="50901"/>
                  </a:lnTo>
                  <a:lnTo>
                    <a:pt x="15885" y="50858"/>
                  </a:lnTo>
                  <a:lnTo>
                    <a:pt x="16017" y="49278"/>
                  </a:lnTo>
                  <a:lnTo>
                    <a:pt x="16017" y="49190"/>
                  </a:lnTo>
                  <a:lnTo>
                    <a:pt x="15709" y="48488"/>
                  </a:lnTo>
                  <a:lnTo>
                    <a:pt x="15666" y="48444"/>
                  </a:lnTo>
                  <a:lnTo>
                    <a:pt x="13340" y="44890"/>
                  </a:lnTo>
                  <a:lnTo>
                    <a:pt x="12243" y="42564"/>
                  </a:lnTo>
                  <a:lnTo>
                    <a:pt x="12243" y="42520"/>
                  </a:lnTo>
                  <a:lnTo>
                    <a:pt x="11321" y="41116"/>
                  </a:lnTo>
                  <a:lnTo>
                    <a:pt x="9961" y="39054"/>
                  </a:lnTo>
                  <a:lnTo>
                    <a:pt x="8864" y="37123"/>
                  </a:lnTo>
                  <a:lnTo>
                    <a:pt x="8294" y="35807"/>
                  </a:lnTo>
                  <a:lnTo>
                    <a:pt x="8030" y="34271"/>
                  </a:lnTo>
                  <a:lnTo>
                    <a:pt x="8030" y="34227"/>
                  </a:lnTo>
                  <a:lnTo>
                    <a:pt x="7284" y="32779"/>
                  </a:lnTo>
                  <a:lnTo>
                    <a:pt x="5310" y="29532"/>
                  </a:lnTo>
                  <a:lnTo>
                    <a:pt x="4564" y="25495"/>
                  </a:lnTo>
                  <a:lnTo>
                    <a:pt x="4125" y="23432"/>
                  </a:lnTo>
                  <a:lnTo>
                    <a:pt x="3730" y="21326"/>
                  </a:lnTo>
                  <a:lnTo>
                    <a:pt x="3247" y="18913"/>
                  </a:lnTo>
                  <a:lnTo>
                    <a:pt x="2721" y="16499"/>
                  </a:lnTo>
                  <a:lnTo>
                    <a:pt x="2150" y="14086"/>
                  </a:lnTo>
                  <a:lnTo>
                    <a:pt x="1799" y="12901"/>
                  </a:lnTo>
                  <a:lnTo>
                    <a:pt x="1448" y="11760"/>
                  </a:lnTo>
                  <a:lnTo>
                    <a:pt x="571" y="9610"/>
                  </a:lnTo>
                  <a:lnTo>
                    <a:pt x="439" y="7460"/>
                  </a:lnTo>
                  <a:lnTo>
                    <a:pt x="351" y="5090"/>
                  </a:lnTo>
                  <a:lnTo>
                    <a:pt x="571" y="4344"/>
                  </a:lnTo>
                  <a:lnTo>
                    <a:pt x="2852" y="3555"/>
                  </a:lnTo>
                  <a:lnTo>
                    <a:pt x="5705" y="2896"/>
                  </a:lnTo>
                  <a:lnTo>
                    <a:pt x="7767" y="2194"/>
                  </a:lnTo>
                  <a:lnTo>
                    <a:pt x="10049" y="1317"/>
                  </a:lnTo>
                  <a:lnTo>
                    <a:pt x="12023" y="351"/>
                  </a:lnTo>
                  <a:lnTo>
                    <a:pt x="12067" y="307"/>
                  </a:lnTo>
                  <a:lnTo>
                    <a:pt x="12111" y="220"/>
                  </a:lnTo>
                  <a:lnTo>
                    <a:pt x="12111" y="176"/>
                  </a:lnTo>
                  <a:lnTo>
                    <a:pt x="12111" y="88"/>
                  </a:lnTo>
                  <a:lnTo>
                    <a:pt x="12067" y="44"/>
                  </a:lnTo>
                  <a:lnTo>
                    <a:pt x="12023"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3" name="Google Shape;7373;p166"/>
            <p:cNvSpPr/>
            <p:nvPr/>
          </p:nvSpPr>
          <p:spPr>
            <a:xfrm>
              <a:off x="4227950" y="2940300"/>
              <a:ext cx="432250" cy="1407500"/>
            </a:xfrm>
            <a:custGeom>
              <a:rect b="b" l="l" r="r" t="t"/>
              <a:pathLst>
                <a:path extrusionOk="0" h="56300" w="17290">
                  <a:moveTo>
                    <a:pt x="14657" y="1"/>
                  </a:moveTo>
                  <a:lnTo>
                    <a:pt x="12112" y="1712"/>
                  </a:lnTo>
                  <a:lnTo>
                    <a:pt x="9479" y="2809"/>
                  </a:lnTo>
                  <a:lnTo>
                    <a:pt x="7548" y="3468"/>
                  </a:lnTo>
                  <a:lnTo>
                    <a:pt x="4345" y="4257"/>
                  </a:lnTo>
                  <a:lnTo>
                    <a:pt x="4301" y="4301"/>
                  </a:lnTo>
                  <a:lnTo>
                    <a:pt x="2765" y="5135"/>
                  </a:lnTo>
                  <a:lnTo>
                    <a:pt x="2721" y="5179"/>
                  </a:lnTo>
                  <a:lnTo>
                    <a:pt x="878" y="6539"/>
                  </a:lnTo>
                  <a:lnTo>
                    <a:pt x="264" y="7110"/>
                  </a:lnTo>
                  <a:lnTo>
                    <a:pt x="220" y="7197"/>
                  </a:lnTo>
                  <a:lnTo>
                    <a:pt x="0" y="7943"/>
                  </a:lnTo>
                  <a:lnTo>
                    <a:pt x="0" y="8031"/>
                  </a:lnTo>
                  <a:lnTo>
                    <a:pt x="132" y="10093"/>
                  </a:lnTo>
                  <a:lnTo>
                    <a:pt x="132" y="10137"/>
                  </a:lnTo>
                  <a:lnTo>
                    <a:pt x="1317" y="12902"/>
                  </a:lnTo>
                  <a:lnTo>
                    <a:pt x="2326" y="16149"/>
                  </a:lnTo>
                  <a:lnTo>
                    <a:pt x="3160" y="19967"/>
                  </a:lnTo>
                  <a:lnTo>
                    <a:pt x="3599" y="22512"/>
                  </a:lnTo>
                  <a:lnTo>
                    <a:pt x="4740" y="27075"/>
                  </a:lnTo>
                  <a:lnTo>
                    <a:pt x="5398" y="30278"/>
                  </a:lnTo>
                  <a:lnTo>
                    <a:pt x="5705" y="32253"/>
                  </a:lnTo>
                  <a:lnTo>
                    <a:pt x="5661" y="34666"/>
                  </a:lnTo>
                  <a:lnTo>
                    <a:pt x="5661" y="34710"/>
                  </a:lnTo>
                  <a:lnTo>
                    <a:pt x="5749" y="35676"/>
                  </a:lnTo>
                  <a:lnTo>
                    <a:pt x="5749" y="35720"/>
                  </a:lnTo>
                  <a:lnTo>
                    <a:pt x="6670" y="37870"/>
                  </a:lnTo>
                  <a:lnTo>
                    <a:pt x="7767" y="39976"/>
                  </a:lnTo>
                  <a:lnTo>
                    <a:pt x="9172" y="42082"/>
                  </a:lnTo>
                  <a:lnTo>
                    <a:pt x="10444" y="44013"/>
                  </a:lnTo>
                  <a:lnTo>
                    <a:pt x="11760" y="45900"/>
                  </a:lnTo>
                  <a:lnTo>
                    <a:pt x="12726" y="47831"/>
                  </a:lnTo>
                  <a:lnTo>
                    <a:pt x="13998" y="49849"/>
                  </a:lnTo>
                  <a:lnTo>
                    <a:pt x="15315" y="51736"/>
                  </a:lnTo>
                  <a:lnTo>
                    <a:pt x="16631" y="53535"/>
                  </a:lnTo>
                  <a:lnTo>
                    <a:pt x="16938" y="54105"/>
                  </a:lnTo>
                  <a:lnTo>
                    <a:pt x="16938" y="54544"/>
                  </a:lnTo>
                  <a:lnTo>
                    <a:pt x="16324" y="55948"/>
                  </a:lnTo>
                  <a:lnTo>
                    <a:pt x="16280" y="56080"/>
                  </a:lnTo>
                  <a:lnTo>
                    <a:pt x="16280" y="56124"/>
                  </a:lnTo>
                  <a:lnTo>
                    <a:pt x="16324" y="56212"/>
                  </a:lnTo>
                  <a:lnTo>
                    <a:pt x="16368" y="56256"/>
                  </a:lnTo>
                  <a:lnTo>
                    <a:pt x="16412" y="56299"/>
                  </a:lnTo>
                  <a:lnTo>
                    <a:pt x="16456" y="56299"/>
                  </a:lnTo>
                  <a:lnTo>
                    <a:pt x="16543" y="56256"/>
                  </a:lnTo>
                  <a:lnTo>
                    <a:pt x="16631" y="56124"/>
                  </a:lnTo>
                  <a:lnTo>
                    <a:pt x="16631" y="56080"/>
                  </a:lnTo>
                  <a:lnTo>
                    <a:pt x="17246" y="54632"/>
                  </a:lnTo>
                  <a:lnTo>
                    <a:pt x="17289" y="54588"/>
                  </a:lnTo>
                  <a:lnTo>
                    <a:pt x="17289" y="54062"/>
                  </a:lnTo>
                  <a:lnTo>
                    <a:pt x="17289" y="53974"/>
                  </a:lnTo>
                  <a:lnTo>
                    <a:pt x="16894" y="53359"/>
                  </a:lnTo>
                  <a:lnTo>
                    <a:pt x="15578" y="51516"/>
                  </a:lnTo>
                  <a:lnTo>
                    <a:pt x="14306" y="49630"/>
                  </a:lnTo>
                  <a:lnTo>
                    <a:pt x="13033" y="47655"/>
                  </a:lnTo>
                  <a:lnTo>
                    <a:pt x="12068" y="45724"/>
                  </a:lnTo>
                  <a:lnTo>
                    <a:pt x="12068" y="45680"/>
                  </a:lnTo>
                  <a:lnTo>
                    <a:pt x="10751" y="43794"/>
                  </a:lnTo>
                  <a:lnTo>
                    <a:pt x="9479" y="41863"/>
                  </a:lnTo>
                  <a:lnTo>
                    <a:pt x="8075" y="39800"/>
                  </a:lnTo>
                  <a:lnTo>
                    <a:pt x="6977" y="37738"/>
                  </a:lnTo>
                  <a:lnTo>
                    <a:pt x="6100" y="35632"/>
                  </a:lnTo>
                  <a:lnTo>
                    <a:pt x="6012" y="34666"/>
                  </a:lnTo>
                  <a:lnTo>
                    <a:pt x="6056" y="32253"/>
                  </a:lnTo>
                  <a:lnTo>
                    <a:pt x="6056" y="32209"/>
                  </a:lnTo>
                  <a:lnTo>
                    <a:pt x="5749" y="30235"/>
                  </a:lnTo>
                  <a:lnTo>
                    <a:pt x="5091" y="27031"/>
                  </a:lnTo>
                  <a:lnTo>
                    <a:pt x="3950" y="22424"/>
                  </a:lnTo>
                  <a:lnTo>
                    <a:pt x="3467" y="19923"/>
                  </a:lnTo>
                  <a:lnTo>
                    <a:pt x="2677" y="16061"/>
                  </a:lnTo>
                  <a:lnTo>
                    <a:pt x="1668" y="12770"/>
                  </a:lnTo>
                  <a:lnTo>
                    <a:pt x="483" y="10050"/>
                  </a:lnTo>
                  <a:lnTo>
                    <a:pt x="352" y="8031"/>
                  </a:lnTo>
                  <a:lnTo>
                    <a:pt x="571" y="7329"/>
                  </a:lnTo>
                  <a:lnTo>
                    <a:pt x="1098" y="6802"/>
                  </a:lnTo>
                  <a:lnTo>
                    <a:pt x="2940" y="5442"/>
                  </a:lnTo>
                  <a:lnTo>
                    <a:pt x="4432" y="4608"/>
                  </a:lnTo>
                  <a:lnTo>
                    <a:pt x="7636" y="3819"/>
                  </a:lnTo>
                  <a:lnTo>
                    <a:pt x="9610" y="3116"/>
                  </a:lnTo>
                  <a:lnTo>
                    <a:pt x="12243" y="2019"/>
                  </a:lnTo>
                  <a:lnTo>
                    <a:pt x="12287" y="2019"/>
                  </a:lnTo>
                  <a:lnTo>
                    <a:pt x="14876" y="308"/>
                  </a:lnTo>
                  <a:lnTo>
                    <a:pt x="14920" y="264"/>
                  </a:lnTo>
                  <a:lnTo>
                    <a:pt x="14920" y="220"/>
                  </a:lnTo>
                  <a:lnTo>
                    <a:pt x="14920" y="133"/>
                  </a:lnTo>
                  <a:lnTo>
                    <a:pt x="14920" y="89"/>
                  </a:lnTo>
                  <a:lnTo>
                    <a:pt x="14876"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4" name="Google Shape;7374;p166"/>
            <p:cNvSpPr/>
            <p:nvPr/>
          </p:nvSpPr>
          <p:spPr>
            <a:xfrm>
              <a:off x="4167625" y="2749425"/>
              <a:ext cx="593500" cy="1676250"/>
            </a:xfrm>
            <a:custGeom>
              <a:rect b="b" l="l" r="r" t="t"/>
              <a:pathLst>
                <a:path extrusionOk="0" h="67050" w="23740">
                  <a:moveTo>
                    <a:pt x="23520" y="1"/>
                  </a:moveTo>
                  <a:lnTo>
                    <a:pt x="23476" y="45"/>
                  </a:lnTo>
                  <a:lnTo>
                    <a:pt x="19571" y="2370"/>
                  </a:lnTo>
                  <a:lnTo>
                    <a:pt x="17640" y="3731"/>
                  </a:lnTo>
                  <a:lnTo>
                    <a:pt x="15490" y="5223"/>
                  </a:lnTo>
                  <a:lnTo>
                    <a:pt x="13779" y="6363"/>
                  </a:lnTo>
                  <a:lnTo>
                    <a:pt x="11628" y="7285"/>
                  </a:lnTo>
                  <a:lnTo>
                    <a:pt x="8820" y="8338"/>
                  </a:lnTo>
                  <a:lnTo>
                    <a:pt x="7723" y="8821"/>
                  </a:lnTo>
                  <a:lnTo>
                    <a:pt x="6977" y="8908"/>
                  </a:lnTo>
                  <a:lnTo>
                    <a:pt x="6889" y="8952"/>
                  </a:lnTo>
                  <a:lnTo>
                    <a:pt x="3818" y="11585"/>
                  </a:lnTo>
                  <a:lnTo>
                    <a:pt x="2019" y="13165"/>
                  </a:lnTo>
                  <a:lnTo>
                    <a:pt x="702" y="14701"/>
                  </a:lnTo>
                  <a:lnTo>
                    <a:pt x="658" y="14745"/>
                  </a:lnTo>
                  <a:lnTo>
                    <a:pt x="88" y="15754"/>
                  </a:lnTo>
                  <a:lnTo>
                    <a:pt x="44" y="15842"/>
                  </a:lnTo>
                  <a:lnTo>
                    <a:pt x="0" y="16324"/>
                  </a:lnTo>
                  <a:lnTo>
                    <a:pt x="0" y="16412"/>
                  </a:lnTo>
                  <a:lnTo>
                    <a:pt x="1053" y="19176"/>
                  </a:lnTo>
                  <a:lnTo>
                    <a:pt x="1580" y="21283"/>
                  </a:lnTo>
                  <a:lnTo>
                    <a:pt x="2238" y="25100"/>
                  </a:lnTo>
                  <a:lnTo>
                    <a:pt x="2677" y="27558"/>
                  </a:lnTo>
                  <a:lnTo>
                    <a:pt x="3116" y="29839"/>
                  </a:lnTo>
                  <a:lnTo>
                    <a:pt x="4169" y="33218"/>
                  </a:lnTo>
                  <a:lnTo>
                    <a:pt x="5090" y="36158"/>
                  </a:lnTo>
                  <a:lnTo>
                    <a:pt x="5661" y="38923"/>
                  </a:lnTo>
                  <a:lnTo>
                    <a:pt x="5968" y="41073"/>
                  </a:lnTo>
                  <a:lnTo>
                    <a:pt x="5792" y="43837"/>
                  </a:lnTo>
                  <a:lnTo>
                    <a:pt x="5792" y="45900"/>
                  </a:lnTo>
                  <a:lnTo>
                    <a:pt x="5836" y="45943"/>
                  </a:lnTo>
                  <a:lnTo>
                    <a:pt x="6099" y="47918"/>
                  </a:lnTo>
                  <a:lnTo>
                    <a:pt x="6494" y="49761"/>
                  </a:lnTo>
                  <a:lnTo>
                    <a:pt x="6538" y="49805"/>
                  </a:lnTo>
                  <a:lnTo>
                    <a:pt x="7065" y="50946"/>
                  </a:lnTo>
                  <a:lnTo>
                    <a:pt x="8688" y="53272"/>
                  </a:lnTo>
                  <a:lnTo>
                    <a:pt x="9961" y="54939"/>
                  </a:lnTo>
                  <a:lnTo>
                    <a:pt x="12023" y="58230"/>
                  </a:lnTo>
                  <a:lnTo>
                    <a:pt x="13603" y="60292"/>
                  </a:lnTo>
                  <a:lnTo>
                    <a:pt x="15402" y="62837"/>
                  </a:lnTo>
                  <a:lnTo>
                    <a:pt x="16543" y="64812"/>
                  </a:lnTo>
                  <a:lnTo>
                    <a:pt x="16675" y="65426"/>
                  </a:lnTo>
                  <a:lnTo>
                    <a:pt x="16148" y="66831"/>
                  </a:lnTo>
                  <a:lnTo>
                    <a:pt x="16148" y="66874"/>
                  </a:lnTo>
                  <a:lnTo>
                    <a:pt x="16148" y="66962"/>
                  </a:lnTo>
                  <a:lnTo>
                    <a:pt x="16192" y="67006"/>
                  </a:lnTo>
                  <a:lnTo>
                    <a:pt x="16236" y="67050"/>
                  </a:lnTo>
                  <a:lnTo>
                    <a:pt x="16411" y="67050"/>
                  </a:lnTo>
                  <a:lnTo>
                    <a:pt x="16455" y="66962"/>
                  </a:lnTo>
                  <a:lnTo>
                    <a:pt x="17026" y="65514"/>
                  </a:lnTo>
                  <a:lnTo>
                    <a:pt x="17026" y="65382"/>
                  </a:lnTo>
                  <a:lnTo>
                    <a:pt x="16894" y="64680"/>
                  </a:lnTo>
                  <a:lnTo>
                    <a:pt x="16850" y="64637"/>
                  </a:lnTo>
                  <a:lnTo>
                    <a:pt x="15709" y="62662"/>
                  </a:lnTo>
                  <a:lnTo>
                    <a:pt x="13866" y="60073"/>
                  </a:lnTo>
                  <a:lnTo>
                    <a:pt x="12330" y="58011"/>
                  </a:lnTo>
                  <a:lnTo>
                    <a:pt x="10224" y="54720"/>
                  </a:lnTo>
                  <a:lnTo>
                    <a:pt x="8996" y="53096"/>
                  </a:lnTo>
                  <a:lnTo>
                    <a:pt x="7372" y="50770"/>
                  </a:lnTo>
                  <a:lnTo>
                    <a:pt x="6845" y="49673"/>
                  </a:lnTo>
                  <a:lnTo>
                    <a:pt x="6450" y="47874"/>
                  </a:lnTo>
                  <a:lnTo>
                    <a:pt x="6143" y="45900"/>
                  </a:lnTo>
                  <a:lnTo>
                    <a:pt x="6143" y="43881"/>
                  </a:lnTo>
                  <a:lnTo>
                    <a:pt x="6319" y="41073"/>
                  </a:lnTo>
                  <a:lnTo>
                    <a:pt x="6319" y="41029"/>
                  </a:lnTo>
                  <a:lnTo>
                    <a:pt x="6012" y="38835"/>
                  </a:lnTo>
                  <a:lnTo>
                    <a:pt x="5397" y="36070"/>
                  </a:lnTo>
                  <a:lnTo>
                    <a:pt x="4520" y="33087"/>
                  </a:lnTo>
                  <a:lnTo>
                    <a:pt x="3467" y="29752"/>
                  </a:lnTo>
                  <a:lnTo>
                    <a:pt x="3028" y="27514"/>
                  </a:lnTo>
                  <a:lnTo>
                    <a:pt x="2589" y="25056"/>
                  </a:lnTo>
                  <a:lnTo>
                    <a:pt x="1931" y="21239"/>
                  </a:lnTo>
                  <a:lnTo>
                    <a:pt x="1404" y="19089"/>
                  </a:lnTo>
                  <a:lnTo>
                    <a:pt x="351" y="16324"/>
                  </a:lnTo>
                  <a:lnTo>
                    <a:pt x="395" y="15929"/>
                  </a:lnTo>
                  <a:lnTo>
                    <a:pt x="965" y="14920"/>
                  </a:lnTo>
                  <a:lnTo>
                    <a:pt x="2282" y="13428"/>
                  </a:lnTo>
                  <a:lnTo>
                    <a:pt x="4037" y="11848"/>
                  </a:lnTo>
                  <a:lnTo>
                    <a:pt x="7109" y="9260"/>
                  </a:lnTo>
                  <a:lnTo>
                    <a:pt x="7811" y="9128"/>
                  </a:lnTo>
                  <a:lnTo>
                    <a:pt x="7855" y="9128"/>
                  </a:lnTo>
                  <a:lnTo>
                    <a:pt x="8952" y="8689"/>
                  </a:lnTo>
                  <a:lnTo>
                    <a:pt x="11760" y="7636"/>
                  </a:lnTo>
                  <a:lnTo>
                    <a:pt x="13910" y="6671"/>
                  </a:lnTo>
                  <a:lnTo>
                    <a:pt x="13954" y="6671"/>
                  </a:lnTo>
                  <a:lnTo>
                    <a:pt x="15665" y="5530"/>
                  </a:lnTo>
                  <a:lnTo>
                    <a:pt x="17816" y="4038"/>
                  </a:lnTo>
                  <a:lnTo>
                    <a:pt x="19746" y="2677"/>
                  </a:lnTo>
                  <a:lnTo>
                    <a:pt x="23652" y="352"/>
                  </a:lnTo>
                  <a:lnTo>
                    <a:pt x="23696" y="264"/>
                  </a:lnTo>
                  <a:lnTo>
                    <a:pt x="23696" y="220"/>
                  </a:lnTo>
                  <a:lnTo>
                    <a:pt x="23739" y="176"/>
                  </a:lnTo>
                  <a:lnTo>
                    <a:pt x="23696" y="89"/>
                  </a:lnTo>
                  <a:lnTo>
                    <a:pt x="23652" y="45"/>
                  </a:lnTo>
                  <a:lnTo>
                    <a:pt x="23608"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5" name="Google Shape;7375;p166"/>
            <p:cNvSpPr/>
            <p:nvPr/>
          </p:nvSpPr>
          <p:spPr>
            <a:xfrm>
              <a:off x="4152250" y="2727500"/>
              <a:ext cx="578150" cy="1726700"/>
            </a:xfrm>
            <a:custGeom>
              <a:rect b="b" l="l" r="r" t="t"/>
              <a:pathLst>
                <a:path extrusionOk="0" h="69068" w="23126">
                  <a:moveTo>
                    <a:pt x="22906" y="0"/>
                  </a:moveTo>
                  <a:lnTo>
                    <a:pt x="22862" y="44"/>
                  </a:lnTo>
                  <a:lnTo>
                    <a:pt x="19177" y="2238"/>
                  </a:lnTo>
                  <a:lnTo>
                    <a:pt x="17421" y="3467"/>
                  </a:lnTo>
                  <a:lnTo>
                    <a:pt x="15271" y="4915"/>
                  </a:lnTo>
                  <a:lnTo>
                    <a:pt x="13691" y="5968"/>
                  </a:lnTo>
                  <a:lnTo>
                    <a:pt x="11015" y="7065"/>
                  </a:lnTo>
                  <a:lnTo>
                    <a:pt x="7329" y="8820"/>
                  </a:lnTo>
                  <a:lnTo>
                    <a:pt x="6056" y="9654"/>
                  </a:lnTo>
                  <a:lnTo>
                    <a:pt x="6012" y="9698"/>
                  </a:lnTo>
                  <a:lnTo>
                    <a:pt x="3643" y="12023"/>
                  </a:lnTo>
                  <a:lnTo>
                    <a:pt x="1756" y="13822"/>
                  </a:lnTo>
                  <a:lnTo>
                    <a:pt x="922" y="14832"/>
                  </a:lnTo>
                  <a:lnTo>
                    <a:pt x="922" y="14876"/>
                  </a:lnTo>
                  <a:lnTo>
                    <a:pt x="308" y="16280"/>
                  </a:lnTo>
                  <a:lnTo>
                    <a:pt x="308" y="16324"/>
                  </a:lnTo>
                  <a:lnTo>
                    <a:pt x="1" y="17772"/>
                  </a:lnTo>
                  <a:lnTo>
                    <a:pt x="1" y="17859"/>
                  </a:lnTo>
                  <a:lnTo>
                    <a:pt x="396" y="19966"/>
                  </a:lnTo>
                  <a:lnTo>
                    <a:pt x="1054" y="24047"/>
                  </a:lnTo>
                  <a:lnTo>
                    <a:pt x="1580" y="27118"/>
                  </a:lnTo>
                  <a:lnTo>
                    <a:pt x="2239" y="30146"/>
                  </a:lnTo>
                  <a:lnTo>
                    <a:pt x="2897" y="32603"/>
                  </a:lnTo>
                  <a:lnTo>
                    <a:pt x="4213" y="36201"/>
                  </a:lnTo>
                  <a:lnTo>
                    <a:pt x="4959" y="39141"/>
                  </a:lnTo>
                  <a:lnTo>
                    <a:pt x="5442" y="41774"/>
                  </a:lnTo>
                  <a:lnTo>
                    <a:pt x="5310" y="45987"/>
                  </a:lnTo>
                  <a:lnTo>
                    <a:pt x="5310" y="46031"/>
                  </a:lnTo>
                  <a:lnTo>
                    <a:pt x="5486" y="47786"/>
                  </a:lnTo>
                  <a:lnTo>
                    <a:pt x="5486" y="47830"/>
                  </a:lnTo>
                  <a:lnTo>
                    <a:pt x="6012" y="50331"/>
                  </a:lnTo>
                  <a:lnTo>
                    <a:pt x="6539" y="53315"/>
                  </a:lnTo>
                  <a:lnTo>
                    <a:pt x="6890" y="54631"/>
                  </a:lnTo>
                  <a:lnTo>
                    <a:pt x="6934" y="54719"/>
                  </a:lnTo>
                  <a:lnTo>
                    <a:pt x="8514" y="56650"/>
                  </a:lnTo>
                  <a:lnTo>
                    <a:pt x="12156" y="61740"/>
                  </a:lnTo>
                  <a:lnTo>
                    <a:pt x="14262" y="64680"/>
                  </a:lnTo>
                  <a:lnTo>
                    <a:pt x="15754" y="66962"/>
                  </a:lnTo>
                  <a:lnTo>
                    <a:pt x="16017" y="67576"/>
                  </a:lnTo>
                  <a:lnTo>
                    <a:pt x="15754" y="68892"/>
                  </a:lnTo>
                  <a:lnTo>
                    <a:pt x="15754" y="68936"/>
                  </a:lnTo>
                  <a:lnTo>
                    <a:pt x="15798" y="69024"/>
                  </a:lnTo>
                  <a:lnTo>
                    <a:pt x="15842" y="69068"/>
                  </a:lnTo>
                  <a:lnTo>
                    <a:pt x="16061" y="69068"/>
                  </a:lnTo>
                  <a:lnTo>
                    <a:pt x="16105" y="68936"/>
                  </a:lnTo>
                  <a:lnTo>
                    <a:pt x="16368" y="67576"/>
                  </a:lnTo>
                  <a:lnTo>
                    <a:pt x="16368" y="67488"/>
                  </a:lnTo>
                  <a:lnTo>
                    <a:pt x="16061" y="66830"/>
                  </a:lnTo>
                  <a:lnTo>
                    <a:pt x="16061" y="66786"/>
                  </a:lnTo>
                  <a:lnTo>
                    <a:pt x="14525" y="64460"/>
                  </a:lnTo>
                  <a:lnTo>
                    <a:pt x="8821" y="56430"/>
                  </a:lnTo>
                  <a:lnTo>
                    <a:pt x="7197" y="54500"/>
                  </a:lnTo>
                  <a:lnTo>
                    <a:pt x="6890" y="53271"/>
                  </a:lnTo>
                  <a:lnTo>
                    <a:pt x="6363" y="50287"/>
                  </a:lnTo>
                  <a:lnTo>
                    <a:pt x="5837" y="47742"/>
                  </a:lnTo>
                  <a:lnTo>
                    <a:pt x="5661" y="45987"/>
                  </a:lnTo>
                  <a:lnTo>
                    <a:pt x="5793" y="41774"/>
                  </a:lnTo>
                  <a:lnTo>
                    <a:pt x="5793" y="41730"/>
                  </a:lnTo>
                  <a:lnTo>
                    <a:pt x="5310" y="39054"/>
                  </a:lnTo>
                  <a:lnTo>
                    <a:pt x="4520" y="36070"/>
                  </a:lnTo>
                  <a:lnTo>
                    <a:pt x="3248" y="32472"/>
                  </a:lnTo>
                  <a:lnTo>
                    <a:pt x="2546" y="30102"/>
                  </a:lnTo>
                  <a:lnTo>
                    <a:pt x="1931" y="27074"/>
                  </a:lnTo>
                  <a:lnTo>
                    <a:pt x="1405" y="23959"/>
                  </a:lnTo>
                  <a:lnTo>
                    <a:pt x="747" y="19878"/>
                  </a:lnTo>
                  <a:lnTo>
                    <a:pt x="352" y="17816"/>
                  </a:lnTo>
                  <a:lnTo>
                    <a:pt x="615" y="16411"/>
                  </a:lnTo>
                  <a:lnTo>
                    <a:pt x="1229" y="15051"/>
                  </a:lnTo>
                  <a:lnTo>
                    <a:pt x="2019" y="14086"/>
                  </a:lnTo>
                  <a:lnTo>
                    <a:pt x="3906" y="12287"/>
                  </a:lnTo>
                  <a:lnTo>
                    <a:pt x="6276" y="9961"/>
                  </a:lnTo>
                  <a:lnTo>
                    <a:pt x="7504" y="9127"/>
                  </a:lnTo>
                  <a:lnTo>
                    <a:pt x="11146" y="7416"/>
                  </a:lnTo>
                  <a:lnTo>
                    <a:pt x="13823" y="6275"/>
                  </a:lnTo>
                  <a:lnTo>
                    <a:pt x="13867" y="6231"/>
                  </a:lnTo>
                  <a:lnTo>
                    <a:pt x="17597" y="3774"/>
                  </a:lnTo>
                  <a:lnTo>
                    <a:pt x="19396" y="2545"/>
                  </a:lnTo>
                  <a:lnTo>
                    <a:pt x="23038" y="351"/>
                  </a:lnTo>
                  <a:lnTo>
                    <a:pt x="23082" y="307"/>
                  </a:lnTo>
                  <a:lnTo>
                    <a:pt x="23126" y="220"/>
                  </a:lnTo>
                  <a:lnTo>
                    <a:pt x="23126" y="176"/>
                  </a:lnTo>
                  <a:lnTo>
                    <a:pt x="23082" y="88"/>
                  </a:lnTo>
                  <a:lnTo>
                    <a:pt x="23038" y="44"/>
                  </a:lnTo>
                  <a:lnTo>
                    <a:pt x="22994"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6" name="Google Shape;7376;p166"/>
            <p:cNvSpPr/>
            <p:nvPr/>
          </p:nvSpPr>
          <p:spPr>
            <a:xfrm>
              <a:off x="4125925" y="2666050"/>
              <a:ext cx="649450" cy="1851775"/>
            </a:xfrm>
            <a:custGeom>
              <a:rect b="b" l="l" r="r" t="t"/>
              <a:pathLst>
                <a:path extrusionOk="0" h="74071" w="25978">
                  <a:moveTo>
                    <a:pt x="25715" y="1"/>
                  </a:moveTo>
                  <a:lnTo>
                    <a:pt x="23608" y="1142"/>
                  </a:lnTo>
                  <a:lnTo>
                    <a:pt x="19922" y="3292"/>
                  </a:lnTo>
                  <a:lnTo>
                    <a:pt x="18079" y="4477"/>
                  </a:lnTo>
                  <a:lnTo>
                    <a:pt x="15534" y="6144"/>
                  </a:lnTo>
                  <a:lnTo>
                    <a:pt x="14042" y="7109"/>
                  </a:lnTo>
                  <a:lnTo>
                    <a:pt x="11585" y="8207"/>
                  </a:lnTo>
                  <a:lnTo>
                    <a:pt x="11585" y="8250"/>
                  </a:lnTo>
                  <a:lnTo>
                    <a:pt x="10269" y="9040"/>
                  </a:lnTo>
                  <a:lnTo>
                    <a:pt x="6846" y="11146"/>
                  </a:lnTo>
                  <a:lnTo>
                    <a:pt x="6802" y="11190"/>
                  </a:lnTo>
                  <a:lnTo>
                    <a:pt x="4213" y="13823"/>
                  </a:lnTo>
                  <a:lnTo>
                    <a:pt x="2326" y="15622"/>
                  </a:lnTo>
                  <a:lnTo>
                    <a:pt x="1624" y="16500"/>
                  </a:lnTo>
                  <a:lnTo>
                    <a:pt x="1580" y="16544"/>
                  </a:lnTo>
                  <a:lnTo>
                    <a:pt x="703" y="19177"/>
                  </a:lnTo>
                  <a:lnTo>
                    <a:pt x="88" y="20976"/>
                  </a:lnTo>
                  <a:lnTo>
                    <a:pt x="88" y="21020"/>
                  </a:lnTo>
                  <a:lnTo>
                    <a:pt x="1" y="22336"/>
                  </a:lnTo>
                  <a:lnTo>
                    <a:pt x="44" y="22380"/>
                  </a:lnTo>
                  <a:lnTo>
                    <a:pt x="615" y="26417"/>
                  </a:lnTo>
                  <a:lnTo>
                    <a:pt x="878" y="28084"/>
                  </a:lnTo>
                  <a:lnTo>
                    <a:pt x="1185" y="29708"/>
                  </a:lnTo>
                  <a:lnTo>
                    <a:pt x="1536" y="31244"/>
                  </a:lnTo>
                  <a:lnTo>
                    <a:pt x="1931" y="32823"/>
                  </a:lnTo>
                  <a:lnTo>
                    <a:pt x="2370" y="34359"/>
                  </a:lnTo>
                  <a:lnTo>
                    <a:pt x="2897" y="35939"/>
                  </a:lnTo>
                  <a:lnTo>
                    <a:pt x="3467" y="37606"/>
                  </a:lnTo>
                  <a:lnTo>
                    <a:pt x="4125" y="39362"/>
                  </a:lnTo>
                  <a:lnTo>
                    <a:pt x="5003" y="42258"/>
                  </a:lnTo>
                  <a:lnTo>
                    <a:pt x="5310" y="44057"/>
                  </a:lnTo>
                  <a:lnTo>
                    <a:pt x="5398" y="45329"/>
                  </a:lnTo>
                  <a:lnTo>
                    <a:pt x="5310" y="47787"/>
                  </a:lnTo>
                  <a:lnTo>
                    <a:pt x="5354" y="49322"/>
                  </a:lnTo>
                  <a:lnTo>
                    <a:pt x="5354" y="49366"/>
                  </a:lnTo>
                  <a:lnTo>
                    <a:pt x="5924" y="52175"/>
                  </a:lnTo>
                  <a:lnTo>
                    <a:pt x="6407" y="54939"/>
                  </a:lnTo>
                  <a:lnTo>
                    <a:pt x="6451" y="57528"/>
                  </a:lnTo>
                  <a:lnTo>
                    <a:pt x="6319" y="59810"/>
                  </a:lnTo>
                  <a:lnTo>
                    <a:pt x="6319" y="59854"/>
                  </a:lnTo>
                  <a:lnTo>
                    <a:pt x="6495" y="60731"/>
                  </a:lnTo>
                  <a:lnTo>
                    <a:pt x="6495" y="60819"/>
                  </a:lnTo>
                  <a:lnTo>
                    <a:pt x="7943" y="62399"/>
                  </a:lnTo>
                  <a:lnTo>
                    <a:pt x="10225" y="65251"/>
                  </a:lnTo>
                  <a:lnTo>
                    <a:pt x="12112" y="67796"/>
                  </a:lnTo>
                  <a:lnTo>
                    <a:pt x="13077" y="68981"/>
                  </a:lnTo>
                  <a:lnTo>
                    <a:pt x="13121" y="68981"/>
                  </a:lnTo>
                  <a:lnTo>
                    <a:pt x="15841" y="71614"/>
                  </a:lnTo>
                  <a:lnTo>
                    <a:pt x="16061" y="71921"/>
                  </a:lnTo>
                  <a:lnTo>
                    <a:pt x="15973" y="73851"/>
                  </a:lnTo>
                  <a:lnTo>
                    <a:pt x="15973" y="73939"/>
                  </a:lnTo>
                  <a:lnTo>
                    <a:pt x="16017" y="73983"/>
                  </a:lnTo>
                  <a:lnTo>
                    <a:pt x="16105" y="74027"/>
                  </a:lnTo>
                  <a:lnTo>
                    <a:pt x="16149" y="74071"/>
                  </a:lnTo>
                  <a:lnTo>
                    <a:pt x="16236" y="74027"/>
                  </a:lnTo>
                  <a:lnTo>
                    <a:pt x="16280" y="73983"/>
                  </a:lnTo>
                  <a:lnTo>
                    <a:pt x="16324" y="73939"/>
                  </a:lnTo>
                  <a:lnTo>
                    <a:pt x="16324" y="73895"/>
                  </a:lnTo>
                  <a:lnTo>
                    <a:pt x="16412" y="71877"/>
                  </a:lnTo>
                  <a:lnTo>
                    <a:pt x="16368" y="71789"/>
                  </a:lnTo>
                  <a:lnTo>
                    <a:pt x="16149" y="71394"/>
                  </a:lnTo>
                  <a:lnTo>
                    <a:pt x="16105" y="71394"/>
                  </a:lnTo>
                  <a:lnTo>
                    <a:pt x="13340" y="68761"/>
                  </a:lnTo>
                  <a:lnTo>
                    <a:pt x="12375" y="67577"/>
                  </a:lnTo>
                  <a:lnTo>
                    <a:pt x="10488" y="65032"/>
                  </a:lnTo>
                  <a:lnTo>
                    <a:pt x="8206" y="62179"/>
                  </a:lnTo>
                  <a:lnTo>
                    <a:pt x="6802" y="60600"/>
                  </a:lnTo>
                  <a:lnTo>
                    <a:pt x="6670" y="59810"/>
                  </a:lnTo>
                  <a:lnTo>
                    <a:pt x="6802" y="57528"/>
                  </a:lnTo>
                  <a:lnTo>
                    <a:pt x="6758" y="54895"/>
                  </a:lnTo>
                  <a:lnTo>
                    <a:pt x="6276" y="52131"/>
                  </a:lnTo>
                  <a:lnTo>
                    <a:pt x="5705" y="49322"/>
                  </a:lnTo>
                  <a:lnTo>
                    <a:pt x="5661" y="47787"/>
                  </a:lnTo>
                  <a:lnTo>
                    <a:pt x="5749" y="45329"/>
                  </a:lnTo>
                  <a:lnTo>
                    <a:pt x="5661" y="44013"/>
                  </a:lnTo>
                  <a:lnTo>
                    <a:pt x="5310" y="42170"/>
                  </a:lnTo>
                  <a:lnTo>
                    <a:pt x="4476" y="39230"/>
                  </a:lnTo>
                  <a:lnTo>
                    <a:pt x="3818" y="37475"/>
                  </a:lnTo>
                  <a:lnTo>
                    <a:pt x="3204" y="35851"/>
                  </a:lnTo>
                  <a:lnTo>
                    <a:pt x="2721" y="34271"/>
                  </a:lnTo>
                  <a:lnTo>
                    <a:pt x="2239" y="32736"/>
                  </a:lnTo>
                  <a:lnTo>
                    <a:pt x="1844" y="31200"/>
                  </a:lnTo>
                  <a:lnTo>
                    <a:pt x="1493" y="29620"/>
                  </a:lnTo>
                  <a:lnTo>
                    <a:pt x="1229" y="28040"/>
                  </a:lnTo>
                  <a:lnTo>
                    <a:pt x="966" y="26329"/>
                  </a:lnTo>
                  <a:lnTo>
                    <a:pt x="396" y="22336"/>
                  </a:lnTo>
                  <a:lnTo>
                    <a:pt x="439" y="21063"/>
                  </a:lnTo>
                  <a:lnTo>
                    <a:pt x="1054" y="19308"/>
                  </a:lnTo>
                  <a:lnTo>
                    <a:pt x="1887" y="16675"/>
                  </a:lnTo>
                  <a:lnTo>
                    <a:pt x="2590" y="15842"/>
                  </a:lnTo>
                  <a:lnTo>
                    <a:pt x="4476" y="14043"/>
                  </a:lnTo>
                  <a:lnTo>
                    <a:pt x="7021" y="11454"/>
                  </a:lnTo>
                  <a:lnTo>
                    <a:pt x="10488" y="9347"/>
                  </a:lnTo>
                  <a:lnTo>
                    <a:pt x="11761" y="8558"/>
                  </a:lnTo>
                  <a:lnTo>
                    <a:pt x="14218" y="7417"/>
                  </a:lnTo>
                  <a:lnTo>
                    <a:pt x="15710" y="6451"/>
                  </a:lnTo>
                  <a:lnTo>
                    <a:pt x="18255" y="4784"/>
                  </a:lnTo>
                  <a:lnTo>
                    <a:pt x="20098" y="3599"/>
                  </a:lnTo>
                  <a:lnTo>
                    <a:pt x="23784" y="1449"/>
                  </a:lnTo>
                  <a:lnTo>
                    <a:pt x="25846" y="308"/>
                  </a:lnTo>
                  <a:lnTo>
                    <a:pt x="25934" y="264"/>
                  </a:lnTo>
                  <a:lnTo>
                    <a:pt x="25934" y="220"/>
                  </a:lnTo>
                  <a:lnTo>
                    <a:pt x="25978" y="133"/>
                  </a:lnTo>
                  <a:lnTo>
                    <a:pt x="25934" y="89"/>
                  </a:lnTo>
                  <a:lnTo>
                    <a:pt x="25890"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7" name="Google Shape;7377;p166"/>
            <p:cNvSpPr/>
            <p:nvPr/>
          </p:nvSpPr>
          <p:spPr>
            <a:xfrm>
              <a:off x="4096300" y="2788925"/>
              <a:ext cx="434450" cy="1781575"/>
            </a:xfrm>
            <a:custGeom>
              <a:rect b="b" l="l" r="r" t="t"/>
              <a:pathLst>
                <a:path extrusionOk="0" h="71263" w="17378">
                  <a:moveTo>
                    <a:pt x="15886" y="0"/>
                  </a:moveTo>
                  <a:lnTo>
                    <a:pt x="14174" y="1054"/>
                  </a:lnTo>
                  <a:lnTo>
                    <a:pt x="10971" y="3028"/>
                  </a:lnTo>
                  <a:lnTo>
                    <a:pt x="8952" y="4301"/>
                  </a:lnTo>
                  <a:lnTo>
                    <a:pt x="6890" y="5880"/>
                  </a:lnTo>
                  <a:lnTo>
                    <a:pt x="6846" y="5880"/>
                  </a:lnTo>
                  <a:lnTo>
                    <a:pt x="5705" y="7328"/>
                  </a:lnTo>
                  <a:lnTo>
                    <a:pt x="3029" y="10049"/>
                  </a:lnTo>
                  <a:lnTo>
                    <a:pt x="2502" y="10663"/>
                  </a:lnTo>
                  <a:lnTo>
                    <a:pt x="2458" y="10751"/>
                  </a:lnTo>
                  <a:lnTo>
                    <a:pt x="1229" y="13691"/>
                  </a:lnTo>
                  <a:lnTo>
                    <a:pt x="264" y="16280"/>
                  </a:lnTo>
                  <a:lnTo>
                    <a:pt x="264" y="16324"/>
                  </a:lnTo>
                  <a:lnTo>
                    <a:pt x="1" y="17509"/>
                  </a:lnTo>
                  <a:lnTo>
                    <a:pt x="1" y="17553"/>
                  </a:lnTo>
                  <a:lnTo>
                    <a:pt x="1" y="18825"/>
                  </a:lnTo>
                  <a:lnTo>
                    <a:pt x="484" y="22687"/>
                  </a:lnTo>
                  <a:lnTo>
                    <a:pt x="966" y="25276"/>
                  </a:lnTo>
                  <a:lnTo>
                    <a:pt x="1624" y="28040"/>
                  </a:lnTo>
                  <a:lnTo>
                    <a:pt x="2546" y="30673"/>
                  </a:lnTo>
                  <a:lnTo>
                    <a:pt x="4257" y="35105"/>
                  </a:lnTo>
                  <a:lnTo>
                    <a:pt x="4828" y="36728"/>
                  </a:lnTo>
                  <a:lnTo>
                    <a:pt x="5310" y="38922"/>
                  </a:lnTo>
                  <a:lnTo>
                    <a:pt x="5530" y="40370"/>
                  </a:lnTo>
                  <a:lnTo>
                    <a:pt x="5398" y="42828"/>
                  </a:lnTo>
                  <a:lnTo>
                    <a:pt x="5442" y="44144"/>
                  </a:lnTo>
                  <a:lnTo>
                    <a:pt x="5442" y="44188"/>
                  </a:lnTo>
                  <a:lnTo>
                    <a:pt x="5925" y="46645"/>
                  </a:lnTo>
                  <a:lnTo>
                    <a:pt x="6320" y="49059"/>
                  </a:lnTo>
                  <a:lnTo>
                    <a:pt x="6407" y="51297"/>
                  </a:lnTo>
                  <a:lnTo>
                    <a:pt x="6232" y="54544"/>
                  </a:lnTo>
                  <a:lnTo>
                    <a:pt x="6144" y="56826"/>
                  </a:lnTo>
                  <a:lnTo>
                    <a:pt x="6144" y="58405"/>
                  </a:lnTo>
                  <a:lnTo>
                    <a:pt x="6144" y="58449"/>
                  </a:lnTo>
                  <a:lnTo>
                    <a:pt x="6407" y="59239"/>
                  </a:lnTo>
                  <a:lnTo>
                    <a:pt x="6451" y="59283"/>
                  </a:lnTo>
                  <a:lnTo>
                    <a:pt x="7899" y="61257"/>
                  </a:lnTo>
                  <a:lnTo>
                    <a:pt x="10006" y="63583"/>
                  </a:lnTo>
                  <a:lnTo>
                    <a:pt x="13604" y="66655"/>
                  </a:lnTo>
                  <a:lnTo>
                    <a:pt x="15491" y="68234"/>
                  </a:lnTo>
                  <a:lnTo>
                    <a:pt x="16412" y="69068"/>
                  </a:lnTo>
                  <a:lnTo>
                    <a:pt x="16632" y="69419"/>
                  </a:lnTo>
                  <a:lnTo>
                    <a:pt x="16675" y="70121"/>
                  </a:lnTo>
                  <a:lnTo>
                    <a:pt x="16675" y="70165"/>
                  </a:lnTo>
                  <a:lnTo>
                    <a:pt x="17026" y="71130"/>
                  </a:lnTo>
                  <a:lnTo>
                    <a:pt x="17114" y="71218"/>
                  </a:lnTo>
                  <a:lnTo>
                    <a:pt x="17202" y="71262"/>
                  </a:lnTo>
                  <a:lnTo>
                    <a:pt x="17246" y="71262"/>
                  </a:lnTo>
                  <a:lnTo>
                    <a:pt x="17334" y="71218"/>
                  </a:lnTo>
                  <a:lnTo>
                    <a:pt x="17378" y="71130"/>
                  </a:lnTo>
                  <a:lnTo>
                    <a:pt x="17378" y="71087"/>
                  </a:lnTo>
                  <a:lnTo>
                    <a:pt x="17378" y="70999"/>
                  </a:lnTo>
                  <a:lnTo>
                    <a:pt x="17026" y="70077"/>
                  </a:lnTo>
                  <a:lnTo>
                    <a:pt x="16983" y="69331"/>
                  </a:lnTo>
                  <a:lnTo>
                    <a:pt x="16939" y="69288"/>
                  </a:lnTo>
                  <a:lnTo>
                    <a:pt x="16719" y="68893"/>
                  </a:lnTo>
                  <a:lnTo>
                    <a:pt x="16675" y="68849"/>
                  </a:lnTo>
                  <a:lnTo>
                    <a:pt x="15754" y="67971"/>
                  </a:lnTo>
                  <a:lnTo>
                    <a:pt x="13823" y="66391"/>
                  </a:lnTo>
                  <a:lnTo>
                    <a:pt x="10269" y="63320"/>
                  </a:lnTo>
                  <a:lnTo>
                    <a:pt x="8163" y="61038"/>
                  </a:lnTo>
                  <a:lnTo>
                    <a:pt x="6715" y="59107"/>
                  </a:lnTo>
                  <a:lnTo>
                    <a:pt x="6495" y="58361"/>
                  </a:lnTo>
                  <a:lnTo>
                    <a:pt x="6495" y="56826"/>
                  </a:lnTo>
                  <a:lnTo>
                    <a:pt x="6583" y="54544"/>
                  </a:lnTo>
                  <a:lnTo>
                    <a:pt x="6758" y="51297"/>
                  </a:lnTo>
                  <a:lnTo>
                    <a:pt x="6671" y="49015"/>
                  </a:lnTo>
                  <a:lnTo>
                    <a:pt x="6276" y="46601"/>
                  </a:lnTo>
                  <a:lnTo>
                    <a:pt x="5793" y="44144"/>
                  </a:lnTo>
                  <a:lnTo>
                    <a:pt x="5749" y="42828"/>
                  </a:lnTo>
                  <a:lnTo>
                    <a:pt x="5881" y="40370"/>
                  </a:lnTo>
                  <a:lnTo>
                    <a:pt x="5881" y="40327"/>
                  </a:lnTo>
                  <a:lnTo>
                    <a:pt x="5661" y="38835"/>
                  </a:lnTo>
                  <a:lnTo>
                    <a:pt x="5135" y="36641"/>
                  </a:lnTo>
                  <a:lnTo>
                    <a:pt x="4564" y="34973"/>
                  </a:lnTo>
                  <a:lnTo>
                    <a:pt x="2853" y="30541"/>
                  </a:lnTo>
                  <a:lnTo>
                    <a:pt x="1975" y="27908"/>
                  </a:lnTo>
                  <a:lnTo>
                    <a:pt x="1317" y="25232"/>
                  </a:lnTo>
                  <a:lnTo>
                    <a:pt x="791" y="22599"/>
                  </a:lnTo>
                  <a:lnTo>
                    <a:pt x="352" y="18825"/>
                  </a:lnTo>
                  <a:lnTo>
                    <a:pt x="352" y="17596"/>
                  </a:lnTo>
                  <a:lnTo>
                    <a:pt x="615" y="16412"/>
                  </a:lnTo>
                  <a:lnTo>
                    <a:pt x="1581" y="13823"/>
                  </a:lnTo>
                  <a:lnTo>
                    <a:pt x="2765" y="10883"/>
                  </a:lnTo>
                  <a:lnTo>
                    <a:pt x="3292" y="10312"/>
                  </a:lnTo>
                  <a:lnTo>
                    <a:pt x="5969" y="7548"/>
                  </a:lnTo>
                  <a:lnTo>
                    <a:pt x="7109" y="6144"/>
                  </a:lnTo>
                  <a:lnTo>
                    <a:pt x="9172" y="4608"/>
                  </a:lnTo>
                  <a:lnTo>
                    <a:pt x="11146" y="3335"/>
                  </a:lnTo>
                  <a:lnTo>
                    <a:pt x="14350" y="1361"/>
                  </a:lnTo>
                  <a:lnTo>
                    <a:pt x="16105" y="308"/>
                  </a:lnTo>
                  <a:lnTo>
                    <a:pt x="16149" y="264"/>
                  </a:lnTo>
                  <a:lnTo>
                    <a:pt x="16149" y="220"/>
                  </a:lnTo>
                  <a:lnTo>
                    <a:pt x="16149" y="132"/>
                  </a:lnTo>
                  <a:lnTo>
                    <a:pt x="16149" y="88"/>
                  </a:lnTo>
                  <a:lnTo>
                    <a:pt x="16105" y="44"/>
                  </a:lnTo>
                  <a:lnTo>
                    <a:pt x="16017"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8" name="Google Shape;7378;p166"/>
            <p:cNvSpPr/>
            <p:nvPr/>
          </p:nvSpPr>
          <p:spPr>
            <a:xfrm>
              <a:off x="5157125" y="2795500"/>
              <a:ext cx="400425" cy="235900"/>
            </a:xfrm>
            <a:custGeom>
              <a:rect b="b" l="l" r="r" t="t"/>
              <a:pathLst>
                <a:path extrusionOk="0" h="9436" w="16017">
                  <a:moveTo>
                    <a:pt x="15753" y="1"/>
                  </a:moveTo>
                  <a:lnTo>
                    <a:pt x="9566" y="3774"/>
                  </a:lnTo>
                  <a:lnTo>
                    <a:pt x="7328" y="5179"/>
                  </a:lnTo>
                  <a:lnTo>
                    <a:pt x="5485" y="6056"/>
                  </a:lnTo>
                  <a:lnTo>
                    <a:pt x="3818" y="7022"/>
                  </a:lnTo>
                  <a:lnTo>
                    <a:pt x="88" y="9128"/>
                  </a:lnTo>
                  <a:lnTo>
                    <a:pt x="0" y="9172"/>
                  </a:lnTo>
                  <a:lnTo>
                    <a:pt x="0" y="9216"/>
                  </a:lnTo>
                  <a:lnTo>
                    <a:pt x="0" y="9303"/>
                  </a:lnTo>
                  <a:lnTo>
                    <a:pt x="0" y="9347"/>
                  </a:lnTo>
                  <a:lnTo>
                    <a:pt x="88" y="9435"/>
                  </a:lnTo>
                  <a:lnTo>
                    <a:pt x="264" y="9435"/>
                  </a:lnTo>
                  <a:lnTo>
                    <a:pt x="3993" y="7329"/>
                  </a:lnTo>
                  <a:lnTo>
                    <a:pt x="5617" y="6363"/>
                  </a:lnTo>
                  <a:lnTo>
                    <a:pt x="7504" y="5486"/>
                  </a:lnTo>
                  <a:lnTo>
                    <a:pt x="9742" y="4082"/>
                  </a:lnTo>
                  <a:lnTo>
                    <a:pt x="15929" y="308"/>
                  </a:lnTo>
                  <a:lnTo>
                    <a:pt x="15973" y="264"/>
                  </a:lnTo>
                  <a:lnTo>
                    <a:pt x="16017" y="220"/>
                  </a:lnTo>
                  <a:lnTo>
                    <a:pt x="16017" y="132"/>
                  </a:lnTo>
                  <a:lnTo>
                    <a:pt x="15973" y="89"/>
                  </a:lnTo>
                  <a:lnTo>
                    <a:pt x="15929" y="45"/>
                  </a:lnTo>
                  <a:lnTo>
                    <a:pt x="15885"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9" name="Google Shape;7379;p166"/>
            <p:cNvSpPr/>
            <p:nvPr/>
          </p:nvSpPr>
          <p:spPr>
            <a:xfrm>
              <a:off x="4878475" y="2770275"/>
              <a:ext cx="651650" cy="660425"/>
            </a:xfrm>
            <a:custGeom>
              <a:rect b="b" l="l" r="r" t="t"/>
              <a:pathLst>
                <a:path extrusionOk="0" h="26417" w="26066">
                  <a:moveTo>
                    <a:pt x="25846" y="1"/>
                  </a:moveTo>
                  <a:lnTo>
                    <a:pt x="25802" y="44"/>
                  </a:lnTo>
                  <a:lnTo>
                    <a:pt x="21063" y="2897"/>
                  </a:lnTo>
                  <a:lnTo>
                    <a:pt x="18211" y="4520"/>
                  </a:lnTo>
                  <a:lnTo>
                    <a:pt x="16061" y="5398"/>
                  </a:lnTo>
                  <a:lnTo>
                    <a:pt x="13823" y="6539"/>
                  </a:lnTo>
                  <a:lnTo>
                    <a:pt x="9610" y="8689"/>
                  </a:lnTo>
                  <a:lnTo>
                    <a:pt x="6319" y="10883"/>
                  </a:lnTo>
                  <a:lnTo>
                    <a:pt x="3511" y="12901"/>
                  </a:lnTo>
                  <a:lnTo>
                    <a:pt x="3467" y="12901"/>
                  </a:lnTo>
                  <a:lnTo>
                    <a:pt x="3028" y="13296"/>
                  </a:lnTo>
                  <a:lnTo>
                    <a:pt x="2985" y="13340"/>
                  </a:lnTo>
                  <a:lnTo>
                    <a:pt x="2590" y="14218"/>
                  </a:lnTo>
                  <a:lnTo>
                    <a:pt x="2590" y="14306"/>
                  </a:lnTo>
                  <a:lnTo>
                    <a:pt x="2546" y="15051"/>
                  </a:lnTo>
                  <a:lnTo>
                    <a:pt x="2546" y="15095"/>
                  </a:lnTo>
                  <a:lnTo>
                    <a:pt x="2809" y="16105"/>
                  </a:lnTo>
                  <a:lnTo>
                    <a:pt x="3818" y="18430"/>
                  </a:lnTo>
                  <a:lnTo>
                    <a:pt x="4740" y="20537"/>
                  </a:lnTo>
                  <a:lnTo>
                    <a:pt x="4828" y="21326"/>
                  </a:lnTo>
                  <a:lnTo>
                    <a:pt x="4696" y="21897"/>
                  </a:lnTo>
                  <a:lnTo>
                    <a:pt x="2721" y="23608"/>
                  </a:lnTo>
                  <a:lnTo>
                    <a:pt x="834" y="25451"/>
                  </a:lnTo>
                  <a:lnTo>
                    <a:pt x="88" y="26109"/>
                  </a:lnTo>
                  <a:lnTo>
                    <a:pt x="45" y="26197"/>
                  </a:lnTo>
                  <a:lnTo>
                    <a:pt x="1" y="26241"/>
                  </a:lnTo>
                  <a:lnTo>
                    <a:pt x="1" y="26329"/>
                  </a:lnTo>
                  <a:lnTo>
                    <a:pt x="45" y="26373"/>
                  </a:lnTo>
                  <a:lnTo>
                    <a:pt x="88" y="26416"/>
                  </a:lnTo>
                  <a:lnTo>
                    <a:pt x="176" y="26416"/>
                  </a:lnTo>
                  <a:lnTo>
                    <a:pt x="308" y="26373"/>
                  </a:lnTo>
                  <a:lnTo>
                    <a:pt x="1098" y="25714"/>
                  </a:lnTo>
                  <a:lnTo>
                    <a:pt x="2941" y="23871"/>
                  </a:lnTo>
                  <a:lnTo>
                    <a:pt x="5003" y="22116"/>
                  </a:lnTo>
                  <a:lnTo>
                    <a:pt x="5047" y="22028"/>
                  </a:lnTo>
                  <a:lnTo>
                    <a:pt x="5179" y="21370"/>
                  </a:lnTo>
                  <a:lnTo>
                    <a:pt x="5179" y="21326"/>
                  </a:lnTo>
                  <a:lnTo>
                    <a:pt x="5091" y="20493"/>
                  </a:lnTo>
                  <a:lnTo>
                    <a:pt x="5047" y="20449"/>
                  </a:lnTo>
                  <a:lnTo>
                    <a:pt x="4125" y="18299"/>
                  </a:lnTo>
                  <a:lnTo>
                    <a:pt x="3116" y="15973"/>
                  </a:lnTo>
                  <a:lnTo>
                    <a:pt x="2897" y="15051"/>
                  </a:lnTo>
                  <a:lnTo>
                    <a:pt x="2941" y="14349"/>
                  </a:lnTo>
                  <a:lnTo>
                    <a:pt x="3292" y="13560"/>
                  </a:lnTo>
                  <a:lnTo>
                    <a:pt x="3687" y="13165"/>
                  </a:lnTo>
                  <a:lnTo>
                    <a:pt x="6495" y="11146"/>
                  </a:lnTo>
                  <a:lnTo>
                    <a:pt x="9830" y="8996"/>
                  </a:lnTo>
                  <a:lnTo>
                    <a:pt x="13955" y="6846"/>
                  </a:lnTo>
                  <a:lnTo>
                    <a:pt x="16236" y="5705"/>
                  </a:lnTo>
                  <a:lnTo>
                    <a:pt x="18343" y="4827"/>
                  </a:lnTo>
                  <a:lnTo>
                    <a:pt x="18387" y="4827"/>
                  </a:lnTo>
                  <a:lnTo>
                    <a:pt x="21239" y="3204"/>
                  </a:lnTo>
                  <a:lnTo>
                    <a:pt x="25978" y="352"/>
                  </a:lnTo>
                  <a:lnTo>
                    <a:pt x="26022" y="264"/>
                  </a:lnTo>
                  <a:lnTo>
                    <a:pt x="26066" y="220"/>
                  </a:lnTo>
                  <a:lnTo>
                    <a:pt x="26066" y="176"/>
                  </a:lnTo>
                  <a:lnTo>
                    <a:pt x="26022" y="88"/>
                  </a:lnTo>
                  <a:lnTo>
                    <a:pt x="25978" y="44"/>
                  </a:lnTo>
                  <a:lnTo>
                    <a:pt x="25934"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0" name="Google Shape;7380;p166"/>
            <p:cNvSpPr/>
            <p:nvPr/>
          </p:nvSpPr>
          <p:spPr>
            <a:xfrm>
              <a:off x="4429800" y="2660575"/>
              <a:ext cx="977475" cy="1079475"/>
            </a:xfrm>
            <a:custGeom>
              <a:rect b="b" l="l" r="r" t="t"/>
              <a:pathLst>
                <a:path extrusionOk="0" h="43179" w="39099">
                  <a:moveTo>
                    <a:pt x="38835" y="0"/>
                  </a:moveTo>
                  <a:lnTo>
                    <a:pt x="36553" y="1361"/>
                  </a:lnTo>
                  <a:lnTo>
                    <a:pt x="32121" y="3335"/>
                  </a:lnTo>
                  <a:lnTo>
                    <a:pt x="31156" y="3730"/>
                  </a:lnTo>
                  <a:lnTo>
                    <a:pt x="26812" y="5617"/>
                  </a:lnTo>
                  <a:lnTo>
                    <a:pt x="24617" y="6583"/>
                  </a:lnTo>
                  <a:lnTo>
                    <a:pt x="22467" y="7592"/>
                  </a:lnTo>
                  <a:lnTo>
                    <a:pt x="20361" y="8689"/>
                  </a:lnTo>
                  <a:lnTo>
                    <a:pt x="18299" y="9830"/>
                  </a:lnTo>
                  <a:lnTo>
                    <a:pt x="17289" y="10444"/>
                  </a:lnTo>
                  <a:lnTo>
                    <a:pt x="16280" y="11102"/>
                  </a:lnTo>
                  <a:lnTo>
                    <a:pt x="15315" y="11760"/>
                  </a:lnTo>
                  <a:lnTo>
                    <a:pt x="14349" y="12462"/>
                  </a:lnTo>
                  <a:lnTo>
                    <a:pt x="12155" y="14262"/>
                  </a:lnTo>
                  <a:lnTo>
                    <a:pt x="10312" y="15666"/>
                  </a:lnTo>
                  <a:lnTo>
                    <a:pt x="8162" y="17421"/>
                  </a:lnTo>
                  <a:lnTo>
                    <a:pt x="6758" y="18342"/>
                  </a:lnTo>
                  <a:lnTo>
                    <a:pt x="4564" y="19176"/>
                  </a:lnTo>
                  <a:lnTo>
                    <a:pt x="2414" y="19878"/>
                  </a:lnTo>
                  <a:lnTo>
                    <a:pt x="1273" y="20229"/>
                  </a:lnTo>
                  <a:lnTo>
                    <a:pt x="1185" y="20273"/>
                  </a:lnTo>
                  <a:lnTo>
                    <a:pt x="922" y="20536"/>
                  </a:lnTo>
                  <a:lnTo>
                    <a:pt x="878" y="20624"/>
                  </a:lnTo>
                  <a:lnTo>
                    <a:pt x="439" y="22774"/>
                  </a:lnTo>
                  <a:lnTo>
                    <a:pt x="1" y="24705"/>
                  </a:lnTo>
                  <a:lnTo>
                    <a:pt x="1" y="24749"/>
                  </a:lnTo>
                  <a:lnTo>
                    <a:pt x="176" y="27426"/>
                  </a:lnTo>
                  <a:lnTo>
                    <a:pt x="132" y="29707"/>
                  </a:lnTo>
                  <a:lnTo>
                    <a:pt x="88" y="30980"/>
                  </a:lnTo>
                  <a:lnTo>
                    <a:pt x="132" y="31068"/>
                  </a:lnTo>
                  <a:lnTo>
                    <a:pt x="176" y="31112"/>
                  </a:lnTo>
                  <a:lnTo>
                    <a:pt x="1756" y="32691"/>
                  </a:lnTo>
                  <a:lnTo>
                    <a:pt x="3906" y="34666"/>
                  </a:lnTo>
                  <a:lnTo>
                    <a:pt x="7636" y="38001"/>
                  </a:lnTo>
                  <a:lnTo>
                    <a:pt x="9435" y="39756"/>
                  </a:lnTo>
                  <a:lnTo>
                    <a:pt x="11015" y="41336"/>
                  </a:lnTo>
                  <a:lnTo>
                    <a:pt x="11409" y="41950"/>
                  </a:lnTo>
                  <a:lnTo>
                    <a:pt x="11278" y="42959"/>
                  </a:lnTo>
                  <a:lnTo>
                    <a:pt x="11322" y="43047"/>
                  </a:lnTo>
                  <a:lnTo>
                    <a:pt x="11322" y="43091"/>
                  </a:lnTo>
                  <a:lnTo>
                    <a:pt x="11366" y="43135"/>
                  </a:lnTo>
                  <a:lnTo>
                    <a:pt x="11453" y="43179"/>
                  </a:lnTo>
                  <a:lnTo>
                    <a:pt x="11585" y="43135"/>
                  </a:lnTo>
                  <a:lnTo>
                    <a:pt x="11629" y="43003"/>
                  </a:lnTo>
                  <a:lnTo>
                    <a:pt x="11760" y="41906"/>
                  </a:lnTo>
                  <a:lnTo>
                    <a:pt x="11717" y="41818"/>
                  </a:lnTo>
                  <a:lnTo>
                    <a:pt x="11278" y="41116"/>
                  </a:lnTo>
                  <a:lnTo>
                    <a:pt x="11278" y="41072"/>
                  </a:lnTo>
                  <a:lnTo>
                    <a:pt x="9698" y="39493"/>
                  </a:lnTo>
                  <a:lnTo>
                    <a:pt x="7855" y="37781"/>
                  </a:lnTo>
                  <a:lnTo>
                    <a:pt x="4169" y="34403"/>
                  </a:lnTo>
                  <a:lnTo>
                    <a:pt x="1975" y="32428"/>
                  </a:lnTo>
                  <a:lnTo>
                    <a:pt x="439" y="30936"/>
                  </a:lnTo>
                  <a:lnTo>
                    <a:pt x="483" y="29707"/>
                  </a:lnTo>
                  <a:lnTo>
                    <a:pt x="527" y="27426"/>
                  </a:lnTo>
                  <a:lnTo>
                    <a:pt x="352" y="24749"/>
                  </a:lnTo>
                  <a:lnTo>
                    <a:pt x="790" y="22862"/>
                  </a:lnTo>
                  <a:lnTo>
                    <a:pt x="1229" y="20756"/>
                  </a:lnTo>
                  <a:lnTo>
                    <a:pt x="1405" y="20580"/>
                  </a:lnTo>
                  <a:lnTo>
                    <a:pt x="2546" y="20185"/>
                  </a:lnTo>
                  <a:lnTo>
                    <a:pt x="4652" y="19527"/>
                  </a:lnTo>
                  <a:lnTo>
                    <a:pt x="6890" y="18650"/>
                  </a:lnTo>
                  <a:lnTo>
                    <a:pt x="6934" y="18650"/>
                  </a:lnTo>
                  <a:lnTo>
                    <a:pt x="8382" y="17728"/>
                  </a:lnTo>
                  <a:lnTo>
                    <a:pt x="10532" y="15929"/>
                  </a:lnTo>
                  <a:lnTo>
                    <a:pt x="12375" y="14525"/>
                  </a:lnTo>
                  <a:lnTo>
                    <a:pt x="14569" y="12726"/>
                  </a:lnTo>
                  <a:lnTo>
                    <a:pt x="15534" y="12024"/>
                  </a:lnTo>
                  <a:lnTo>
                    <a:pt x="16500" y="11365"/>
                  </a:lnTo>
                  <a:lnTo>
                    <a:pt x="17465" y="10751"/>
                  </a:lnTo>
                  <a:lnTo>
                    <a:pt x="18474" y="10137"/>
                  </a:lnTo>
                  <a:lnTo>
                    <a:pt x="20537" y="8996"/>
                  </a:lnTo>
                  <a:lnTo>
                    <a:pt x="22643" y="7899"/>
                  </a:lnTo>
                  <a:lnTo>
                    <a:pt x="24793" y="6890"/>
                  </a:lnTo>
                  <a:lnTo>
                    <a:pt x="26943" y="5924"/>
                  </a:lnTo>
                  <a:lnTo>
                    <a:pt x="31287" y="4081"/>
                  </a:lnTo>
                  <a:lnTo>
                    <a:pt x="32253" y="3686"/>
                  </a:lnTo>
                  <a:lnTo>
                    <a:pt x="36685" y="1668"/>
                  </a:lnTo>
                  <a:lnTo>
                    <a:pt x="36729" y="1668"/>
                  </a:lnTo>
                  <a:lnTo>
                    <a:pt x="39010" y="308"/>
                  </a:lnTo>
                  <a:lnTo>
                    <a:pt x="39054" y="264"/>
                  </a:lnTo>
                  <a:lnTo>
                    <a:pt x="39098" y="220"/>
                  </a:lnTo>
                  <a:lnTo>
                    <a:pt x="39098" y="132"/>
                  </a:lnTo>
                  <a:lnTo>
                    <a:pt x="39098" y="88"/>
                  </a:lnTo>
                  <a:lnTo>
                    <a:pt x="39054" y="44"/>
                  </a:lnTo>
                  <a:lnTo>
                    <a:pt x="38966"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1" name="Google Shape;7381;p166"/>
            <p:cNvSpPr/>
            <p:nvPr/>
          </p:nvSpPr>
          <p:spPr>
            <a:xfrm>
              <a:off x="4382625" y="2638625"/>
              <a:ext cx="1001600" cy="722950"/>
            </a:xfrm>
            <a:custGeom>
              <a:rect b="b" l="l" r="r" t="t"/>
              <a:pathLst>
                <a:path extrusionOk="0" h="28918" w="40064">
                  <a:moveTo>
                    <a:pt x="39800" y="1"/>
                  </a:moveTo>
                  <a:lnTo>
                    <a:pt x="36948" y="1624"/>
                  </a:lnTo>
                  <a:lnTo>
                    <a:pt x="34359" y="2678"/>
                  </a:lnTo>
                  <a:lnTo>
                    <a:pt x="31331" y="3906"/>
                  </a:lnTo>
                  <a:lnTo>
                    <a:pt x="27821" y="5442"/>
                  </a:lnTo>
                  <a:lnTo>
                    <a:pt x="25188" y="6627"/>
                  </a:lnTo>
                  <a:lnTo>
                    <a:pt x="21897" y="8206"/>
                  </a:lnTo>
                  <a:lnTo>
                    <a:pt x="19440" y="9611"/>
                  </a:lnTo>
                  <a:lnTo>
                    <a:pt x="15271" y="12287"/>
                  </a:lnTo>
                  <a:lnTo>
                    <a:pt x="15227" y="12287"/>
                  </a:lnTo>
                  <a:lnTo>
                    <a:pt x="13165" y="13955"/>
                  </a:lnTo>
                  <a:lnTo>
                    <a:pt x="11453" y="15315"/>
                  </a:lnTo>
                  <a:lnTo>
                    <a:pt x="8470" y="17553"/>
                  </a:lnTo>
                  <a:lnTo>
                    <a:pt x="6714" y="18343"/>
                  </a:lnTo>
                  <a:lnTo>
                    <a:pt x="4476" y="19177"/>
                  </a:lnTo>
                  <a:lnTo>
                    <a:pt x="2019" y="19835"/>
                  </a:lnTo>
                  <a:lnTo>
                    <a:pt x="1010" y="20274"/>
                  </a:lnTo>
                  <a:lnTo>
                    <a:pt x="922" y="20317"/>
                  </a:lnTo>
                  <a:lnTo>
                    <a:pt x="878" y="20405"/>
                  </a:lnTo>
                  <a:lnTo>
                    <a:pt x="439" y="22029"/>
                  </a:lnTo>
                  <a:lnTo>
                    <a:pt x="1" y="23082"/>
                  </a:lnTo>
                  <a:lnTo>
                    <a:pt x="1" y="23170"/>
                  </a:lnTo>
                  <a:lnTo>
                    <a:pt x="1" y="25627"/>
                  </a:lnTo>
                  <a:lnTo>
                    <a:pt x="1" y="27909"/>
                  </a:lnTo>
                  <a:lnTo>
                    <a:pt x="1" y="27953"/>
                  </a:lnTo>
                  <a:lnTo>
                    <a:pt x="264" y="28786"/>
                  </a:lnTo>
                  <a:lnTo>
                    <a:pt x="352" y="28874"/>
                  </a:lnTo>
                  <a:lnTo>
                    <a:pt x="439" y="28918"/>
                  </a:lnTo>
                  <a:lnTo>
                    <a:pt x="483" y="28918"/>
                  </a:lnTo>
                  <a:lnTo>
                    <a:pt x="571" y="28874"/>
                  </a:lnTo>
                  <a:lnTo>
                    <a:pt x="615" y="28830"/>
                  </a:lnTo>
                  <a:lnTo>
                    <a:pt x="615" y="28742"/>
                  </a:lnTo>
                  <a:lnTo>
                    <a:pt x="615" y="28699"/>
                  </a:lnTo>
                  <a:lnTo>
                    <a:pt x="352" y="27865"/>
                  </a:lnTo>
                  <a:lnTo>
                    <a:pt x="352" y="25627"/>
                  </a:lnTo>
                  <a:lnTo>
                    <a:pt x="352" y="23214"/>
                  </a:lnTo>
                  <a:lnTo>
                    <a:pt x="790" y="22160"/>
                  </a:lnTo>
                  <a:lnTo>
                    <a:pt x="1185" y="20581"/>
                  </a:lnTo>
                  <a:lnTo>
                    <a:pt x="2151" y="20186"/>
                  </a:lnTo>
                  <a:lnTo>
                    <a:pt x="4564" y="19484"/>
                  </a:lnTo>
                  <a:lnTo>
                    <a:pt x="6846" y="18694"/>
                  </a:lnTo>
                  <a:lnTo>
                    <a:pt x="8645" y="17860"/>
                  </a:lnTo>
                  <a:lnTo>
                    <a:pt x="8689" y="17860"/>
                  </a:lnTo>
                  <a:lnTo>
                    <a:pt x="11673" y="15578"/>
                  </a:lnTo>
                  <a:lnTo>
                    <a:pt x="13384" y="14218"/>
                  </a:lnTo>
                  <a:lnTo>
                    <a:pt x="15447" y="12595"/>
                  </a:lnTo>
                  <a:lnTo>
                    <a:pt x="19615" y="9918"/>
                  </a:lnTo>
                  <a:lnTo>
                    <a:pt x="22029" y="8514"/>
                  </a:lnTo>
                  <a:lnTo>
                    <a:pt x="25364" y="6978"/>
                  </a:lnTo>
                  <a:lnTo>
                    <a:pt x="27996" y="5749"/>
                  </a:lnTo>
                  <a:lnTo>
                    <a:pt x="31463" y="4257"/>
                  </a:lnTo>
                  <a:lnTo>
                    <a:pt x="34491" y="2985"/>
                  </a:lnTo>
                  <a:lnTo>
                    <a:pt x="37124" y="1932"/>
                  </a:lnTo>
                  <a:lnTo>
                    <a:pt x="39976" y="308"/>
                  </a:lnTo>
                  <a:lnTo>
                    <a:pt x="40020" y="264"/>
                  </a:lnTo>
                  <a:lnTo>
                    <a:pt x="40020" y="220"/>
                  </a:lnTo>
                  <a:lnTo>
                    <a:pt x="40064" y="133"/>
                  </a:lnTo>
                  <a:lnTo>
                    <a:pt x="40020" y="89"/>
                  </a:lnTo>
                  <a:lnTo>
                    <a:pt x="39976" y="45"/>
                  </a:lnTo>
                  <a:lnTo>
                    <a:pt x="39932"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2" name="Google Shape;7382;p166"/>
            <p:cNvSpPr/>
            <p:nvPr/>
          </p:nvSpPr>
          <p:spPr>
            <a:xfrm>
              <a:off x="4390300" y="2616700"/>
              <a:ext cx="969800" cy="500250"/>
            </a:xfrm>
            <a:custGeom>
              <a:rect b="b" l="l" r="r" t="t"/>
              <a:pathLst>
                <a:path extrusionOk="0" h="20010" w="38792">
                  <a:moveTo>
                    <a:pt x="38572" y="0"/>
                  </a:moveTo>
                  <a:lnTo>
                    <a:pt x="38528" y="44"/>
                  </a:lnTo>
                  <a:lnTo>
                    <a:pt x="37563" y="615"/>
                  </a:lnTo>
                  <a:lnTo>
                    <a:pt x="32911" y="2633"/>
                  </a:lnTo>
                  <a:lnTo>
                    <a:pt x="29050" y="4213"/>
                  </a:lnTo>
                  <a:lnTo>
                    <a:pt x="23433" y="6758"/>
                  </a:lnTo>
                  <a:lnTo>
                    <a:pt x="21063" y="7855"/>
                  </a:lnTo>
                  <a:lnTo>
                    <a:pt x="18782" y="9127"/>
                  </a:lnTo>
                  <a:lnTo>
                    <a:pt x="16368" y="10532"/>
                  </a:lnTo>
                  <a:lnTo>
                    <a:pt x="14657" y="11672"/>
                  </a:lnTo>
                  <a:lnTo>
                    <a:pt x="12068" y="13691"/>
                  </a:lnTo>
                  <a:lnTo>
                    <a:pt x="10400" y="14963"/>
                  </a:lnTo>
                  <a:lnTo>
                    <a:pt x="7329" y="17157"/>
                  </a:lnTo>
                  <a:lnTo>
                    <a:pt x="5310" y="18079"/>
                  </a:lnTo>
                  <a:lnTo>
                    <a:pt x="2897" y="18913"/>
                  </a:lnTo>
                  <a:lnTo>
                    <a:pt x="132" y="19659"/>
                  </a:lnTo>
                  <a:lnTo>
                    <a:pt x="89" y="19703"/>
                  </a:lnTo>
                  <a:lnTo>
                    <a:pt x="45" y="19746"/>
                  </a:lnTo>
                  <a:lnTo>
                    <a:pt x="1" y="19790"/>
                  </a:lnTo>
                  <a:lnTo>
                    <a:pt x="1" y="19878"/>
                  </a:lnTo>
                  <a:lnTo>
                    <a:pt x="89" y="19966"/>
                  </a:lnTo>
                  <a:lnTo>
                    <a:pt x="176" y="20010"/>
                  </a:lnTo>
                  <a:lnTo>
                    <a:pt x="220" y="20010"/>
                  </a:lnTo>
                  <a:lnTo>
                    <a:pt x="3029" y="19264"/>
                  </a:lnTo>
                  <a:lnTo>
                    <a:pt x="5442" y="18386"/>
                  </a:lnTo>
                  <a:lnTo>
                    <a:pt x="7504" y="17465"/>
                  </a:lnTo>
                  <a:lnTo>
                    <a:pt x="7504" y="17421"/>
                  </a:lnTo>
                  <a:lnTo>
                    <a:pt x="10620" y="15271"/>
                  </a:lnTo>
                  <a:lnTo>
                    <a:pt x="14832" y="11936"/>
                  </a:lnTo>
                  <a:lnTo>
                    <a:pt x="16544" y="10839"/>
                  </a:lnTo>
                  <a:lnTo>
                    <a:pt x="18957" y="9435"/>
                  </a:lnTo>
                  <a:lnTo>
                    <a:pt x="21239" y="8162"/>
                  </a:lnTo>
                  <a:lnTo>
                    <a:pt x="23565" y="7065"/>
                  </a:lnTo>
                  <a:lnTo>
                    <a:pt x="29181" y="4520"/>
                  </a:lnTo>
                  <a:lnTo>
                    <a:pt x="33087" y="2940"/>
                  </a:lnTo>
                  <a:lnTo>
                    <a:pt x="37738" y="922"/>
                  </a:lnTo>
                  <a:lnTo>
                    <a:pt x="38703" y="351"/>
                  </a:lnTo>
                  <a:lnTo>
                    <a:pt x="38747" y="264"/>
                  </a:lnTo>
                  <a:lnTo>
                    <a:pt x="38791" y="220"/>
                  </a:lnTo>
                  <a:lnTo>
                    <a:pt x="38791" y="176"/>
                  </a:lnTo>
                  <a:lnTo>
                    <a:pt x="38747" y="88"/>
                  </a:lnTo>
                  <a:lnTo>
                    <a:pt x="38703" y="44"/>
                  </a:lnTo>
                  <a:lnTo>
                    <a:pt x="38660"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3" name="Google Shape;7383;p166"/>
            <p:cNvSpPr/>
            <p:nvPr/>
          </p:nvSpPr>
          <p:spPr>
            <a:xfrm>
              <a:off x="4570225" y="2562950"/>
              <a:ext cx="823875" cy="447600"/>
            </a:xfrm>
            <a:custGeom>
              <a:rect b="b" l="l" r="r" t="t"/>
              <a:pathLst>
                <a:path extrusionOk="0" h="17904" w="32955">
                  <a:moveTo>
                    <a:pt x="32691" y="0"/>
                  </a:moveTo>
                  <a:lnTo>
                    <a:pt x="30366" y="1317"/>
                  </a:lnTo>
                  <a:lnTo>
                    <a:pt x="27689" y="2589"/>
                  </a:lnTo>
                  <a:lnTo>
                    <a:pt x="23827" y="4125"/>
                  </a:lnTo>
                  <a:lnTo>
                    <a:pt x="21721" y="5002"/>
                  </a:lnTo>
                  <a:lnTo>
                    <a:pt x="18649" y="6319"/>
                  </a:lnTo>
                  <a:lnTo>
                    <a:pt x="16763" y="7197"/>
                  </a:lnTo>
                  <a:lnTo>
                    <a:pt x="12550" y="9215"/>
                  </a:lnTo>
                  <a:lnTo>
                    <a:pt x="10356" y="10400"/>
                  </a:lnTo>
                  <a:lnTo>
                    <a:pt x="8206" y="11716"/>
                  </a:lnTo>
                  <a:lnTo>
                    <a:pt x="6451" y="12813"/>
                  </a:lnTo>
                  <a:lnTo>
                    <a:pt x="4037" y="14656"/>
                  </a:lnTo>
                  <a:lnTo>
                    <a:pt x="88" y="17596"/>
                  </a:lnTo>
                  <a:lnTo>
                    <a:pt x="44" y="17640"/>
                  </a:lnTo>
                  <a:lnTo>
                    <a:pt x="0" y="17728"/>
                  </a:lnTo>
                  <a:lnTo>
                    <a:pt x="0" y="17772"/>
                  </a:lnTo>
                  <a:lnTo>
                    <a:pt x="44" y="17859"/>
                  </a:lnTo>
                  <a:lnTo>
                    <a:pt x="88" y="17903"/>
                  </a:lnTo>
                  <a:lnTo>
                    <a:pt x="176" y="17903"/>
                  </a:lnTo>
                  <a:lnTo>
                    <a:pt x="307" y="17859"/>
                  </a:lnTo>
                  <a:lnTo>
                    <a:pt x="4257" y="14963"/>
                  </a:lnTo>
                  <a:lnTo>
                    <a:pt x="6670" y="13120"/>
                  </a:lnTo>
                  <a:lnTo>
                    <a:pt x="8381" y="11979"/>
                  </a:lnTo>
                  <a:lnTo>
                    <a:pt x="10532" y="10707"/>
                  </a:lnTo>
                  <a:lnTo>
                    <a:pt x="12682" y="9522"/>
                  </a:lnTo>
                  <a:lnTo>
                    <a:pt x="16938" y="7504"/>
                  </a:lnTo>
                  <a:lnTo>
                    <a:pt x="18781" y="6670"/>
                  </a:lnTo>
                  <a:lnTo>
                    <a:pt x="21853" y="5310"/>
                  </a:lnTo>
                  <a:lnTo>
                    <a:pt x="27820" y="2896"/>
                  </a:lnTo>
                  <a:lnTo>
                    <a:pt x="30541" y="1624"/>
                  </a:lnTo>
                  <a:lnTo>
                    <a:pt x="32867" y="307"/>
                  </a:lnTo>
                  <a:lnTo>
                    <a:pt x="32911" y="263"/>
                  </a:lnTo>
                  <a:lnTo>
                    <a:pt x="32954" y="220"/>
                  </a:lnTo>
                  <a:lnTo>
                    <a:pt x="32954" y="132"/>
                  </a:lnTo>
                  <a:lnTo>
                    <a:pt x="32911" y="88"/>
                  </a:lnTo>
                  <a:lnTo>
                    <a:pt x="32867"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4" name="Google Shape;7384;p166"/>
            <p:cNvSpPr/>
            <p:nvPr/>
          </p:nvSpPr>
          <p:spPr>
            <a:xfrm>
              <a:off x="4593250" y="2573900"/>
              <a:ext cx="718575" cy="375225"/>
            </a:xfrm>
            <a:custGeom>
              <a:rect b="b" l="l" r="r" t="t"/>
              <a:pathLst>
                <a:path extrusionOk="0" h="15009" w="28743">
                  <a:moveTo>
                    <a:pt x="28479" y="1"/>
                  </a:moveTo>
                  <a:lnTo>
                    <a:pt x="26066" y="1010"/>
                  </a:lnTo>
                  <a:lnTo>
                    <a:pt x="24267" y="1756"/>
                  </a:lnTo>
                  <a:lnTo>
                    <a:pt x="21414" y="2897"/>
                  </a:lnTo>
                  <a:lnTo>
                    <a:pt x="18562" y="4082"/>
                  </a:lnTo>
                  <a:lnTo>
                    <a:pt x="15710" y="5354"/>
                  </a:lnTo>
                  <a:lnTo>
                    <a:pt x="12902" y="6671"/>
                  </a:lnTo>
                  <a:lnTo>
                    <a:pt x="11497" y="7329"/>
                  </a:lnTo>
                  <a:lnTo>
                    <a:pt x="10093" y="8075"/>
                  </a:lnTo>
                  <a:lnTo>
                    <a:pt x="8733" y="8821"/>
                  </a:lnTo>
                  <a:lnTo>
                    <a:pt x="7417" y="9611"/>
                  </a:lnTo>
                  <a:lnTo>
                    <a:pt x="6100" y="10401"/>
                  </a:lnTo>
                  <a:lnTo>
                    <a:pt x="4784" y="11234"/>
                  </a:lnTo>
                  <a:lnTo>
                    <a:pt x="3511" y="12156"/>
                  </a:lnTo>
                  <a:lnTo>
                    <a:pt x="2282" y="13077"/>
                  </a:lnTo>
                  <a:lnTo>
                    <a:pt x="45" y="14701"/>
                  </a:lnTo>
                  <a:lnTo>
                    <a:pt x="1" y="14745"/>
                  </a:lnTo>
                  <a:lnTo>
                    <a:pt x="1" y="14789"/>
                  </a:lnTo>
                  <a:lnTo>
                    <a:pt x="1" y="14876"/>
                  </a:lnTo>
                  <a:lnTo>
                    <a:pt x="1" y="14920"/>
                  </a:lnTo>
                  <a:lnTo>
                    <a:pt x="88" y="14964"/>
                  </a:lnTo>
                  <a:lnTo>
                    <a:pt x="176" y="15008"/>
                  </a:lnTo>
                  <a:lnTo>
                    <a:pt x="264" y="14964"/>
                  </a:lnTo>
                  <a:lnTo>
                    <a:pt x="2502" y="13341"/>
                  </a:lnTo>
                  <a:lnTo>
                    <a:pt x="3731" y="12419"/>
                  </a:lnTo>
                  <a:lnTo>
                    <a:pt x="5003" y="11541"/>
                  </a:lnTo>
                  <a:lnTo>
                    <a:pt x="6276" y="10708"/>
                  </a:lnTo>
                  <a:lnTo>
                    <a:pt x="7592" y="9874"/>
                  </a:lnTo>
                  <a:lnTo>
                    <a:pt x="8952" y="9128"/>
                  </a:lnTo>
                  <a:lnTo>
                    <a:pt x="10313" y="8382"/>
                  </a:lnTo>
                  <a:lnTo>
                    <a:pt x="11673" y="7636"/>
                  </a:lnTo>
                  <a:lnTo>
                    <a:pt x="13033" y="6978"/>
                  </a:lnTo>
                  <a:lnTo>
                    <a:pt x="15885" y="5662"/>
                  </a:lnTo>
                  <a:lnTo>
                    <a:pt x="18694" y="4433"/>
                  </a:lnTo>
                  <a:lnTo>
                    <a:pt x="21546" y="3248"/>
                  </a:lnTo>
                  <a:lnTo>
                    <a:pt x="24398" y="2063"/>
                  </a:lnTo>
                  <a:lnTo>
                    <a:pt x="26197" y="1361"/>
                  </a:lnTo>
                  <a:lnTo>
                    <a:pt x="28611" y="308"/>
                  </a:lnTo>
                  <a:lnTo>
                    <a:pt x="28699" y="308"/>
                  </a:lnTo>
                  <a:lnTo>
                    <a:pt x="28699" y="220"/>
                  </a:lnTo>
                  <a:lnTo>
                    <a:pt x="28742" y="176"/>
                  </a:lnTo>
                  <a:lnTo>
                    <a:pt x="28699" y="89"/>
                  </a:lnTo>
                  <a:lnTo>
                    <a:pt x="28699" y="45"/>
                  </a:lnTo>
                  <a:lnTo>
                    <a:pt x="28611"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5" name="Google Shape;7385;p166"/>
            <p:cNvSpPr/>
            <p:nvPr/>
          </p:nvSpPr>
          <p:spPr>
            <a:xfrm>
              <a:off x="4627275" y="2549775"/>
              <a:ext cx="657125" cy="330225"/>
            </a:xfrm>
            <a:custGeom>
              <a:rect b="b" l="l" r="r" t="t"/>
              <a:pathLst>
                <a:path extrusionOk="0" h="13209" w="26285">
                  <a:moveTo>
                    <a:pt x="26021" y="1"/>
                  </a:moveTo>
                  <a:lnTo>
                    <a:pt x="21765" y="1756"/>
                  </a:lnTo>
                  <a:lnTo>
                    <a:pt x="19176" y="2809"/>
                  </a:lnTo>
                  <a:lnTo>
                    <a:pt x="16631" y="3862"/>
                  </a:lnTo>
                  <a:lnTo>
                    <a:pt x="14130" y="4959"/>
                  </a:lnTo>
                  <a:lnTo>
                    <a:pt x="11672" y="6100"/>
                  </a:lnTo>
                  <a:lnTo>
                    <a:pt x="9215" y="7329"/>
                  </a:lnTo>
                  <a:lnTo>
                    <a:pt x="6845" y="8557"/>
                  </a:lnTo>
                  <a:lnTo>
                    <a:pt x="4476" y="9918"/>
                  </a:lnTo>
                  <a:lnTo>
                    <a:pt x="3291" y="10620"/>
                  </a:lnTo>
                  <a:lnTo>
                    <a:pt x="2150" y="11366"/>
                  </a:lnTo>
                  <a:lnTo>
                    <a:pt x="88" y="12901"/>
                  </a:lnTo>
                  <a:lnTo>
                    <a:pt x="44" y="12945"/>
                  </a:lnTo>
                  <a:lnTo>
                    <a:pt x="0" y="13033"/>
                  </a:lnTo>
                  <a:lnTo>
                    <a:pt x="44" y="13077"/>
                  </a:lnTo>
                  <a:lnTo>
                    <a:pt x="44" y="13121"/>
                  </a:lnTo>
                  <a:lnTo>
                    <a:pt x="132" y="13209"/>
                  </a:lnTo>
                  <a:lnTo>
                    <a:pt x="176" y="13209"/>
                  </a:lnTo>
                  <a:lnTo>
                    <a:pt x="307" y="13165"/>
                  </a:lnTo>
                  <a:lnTo>
                    <a:pt x="2370" y="11629"/>
                  </a:lnTo>
                  <a:lnTo>
                    <a:pt x="3510" y="10927"/>
                  </a:lnTo>
                  <a:lnTo>
                    <a:pt x="4651" y="10225"/>
                  </a:lnTo>
                  <a:lnTo>
                    <a:pt x="7021" y="8864"/>
                  </a:lnTo>
                  <a:lnTo>
                    <a:pt x="9390" y="7636"/>
                  </a:lnTo>
                  <a:lnTo>
                    <a:pt x="11848" y="6407"/>
                  </a:lnTo>
                  <a:lnTo>
                    <a:pt x="14305" y="5266"/>
                  </a:lnTo>
                  <a:lnTo>
                    <a:pt x="16806" y="4169"/>
                  </a:lnTo>
                  <a:lnTo>
                    <a:pt x="19307" y="3116"/>
                  </a:lnTo>
                  <a:lnTo>
                    <a:pt x="21896" y="2063"/>
                  </a:lnTo>
                  <a:lnTo>
                    <a:pt x="26153" y="352"/>
                  </a:lnTo>
                  <a:lnTo>
                    <a:pt x="26241" y="308"/>
                  </a:lnTo>
                  <a:lnTo>
                    <a:pt x="26284" y="264"/>
                  </a:lnTo>
                  <a:lnTo>
                    <a:pt x="26284" y="176"/>
                  </a:lnTo>
                  <a:lnTo>
                    <a:pt x="26284" y="88"/>
                  </a:lnTo>
                  <a:lnTo>
                    <a:pt x="26241" y="44"/>
                  </a:lnTo>
                  <a:lnTo>
                    <a:pt x="26197"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6" name="Google Shape;7386;p166"/>
            <p:cNvSpPr/>
            <p:nvPr/>
          </p:nvSpPr>
          <p:spPr>
            <a:xfrm>
              <a:off x="4752325" y="2525650"/>
              <a:ext cx="504650" cy="232575"/>
            </a:xfrm>
            <a:custGeom>
              <a:rect b="b" l="l" r="r" t="t"/>
              <a:pathLst>
                <a:path extrusionOk="0" h="9303" w="20186">
                  <a:moveTo>
                    <a:pt x="19966" y="0"/>
                  </a:moveTo>
                  <a:lnTo>
                    <a:pt x="15446" y="1843"/>
                  </a:lnTo>
                  <a:lnTo>
                    <a:pt x="12813" y="2896"/>
                  </a:lnTo>
                  <a:lnTo>
                    <a:pt x="8382" y="4871"/>
                  </a:lnTo>
                  <a:lnTo>
                    <a:pt x="6363" y="5792"/>
                  </a:lnTo>
                  <a:lnTo>
                    <a:pt x="4345" y="6758"/>
                  </a:lnTo>
                  <a:lnTo>
                    <a:pt x="88" y="8996"/>
                  </a:lnTo>
                  <a:lnTo>
                    <a:pt x="44" y="9040"/>
                  </a:lnTo>
                  <a:lnTo>
                    <a:pt x="0" y="9083"/>
                  </a:lnTo>
                  <a:lnTo>
                    <a:pt x="0" y="9127"/>
                  </a:lnTo>
                  <a:lnTo>
                    <a:pt x="0" y="9215"/>
                  </a:lnTo>
                  <a:lnTo>
                    <a:pt x="88" y="9303"/>
                  </a:lnTo>
                  <a:lnTo>
                    <a:pt x="220" y="9303"/>
                  </a:lnTo>
                  <a:lnTo>
                    <a:pt x="4520" y="7065"/>
                  </a:lnTo>
                  <a:lnTo>
                    <a:pt x="6495" y="6100"/>
                  </a:lnTo>
                  <a:lnTo>
                    <a:pt x="8513" y="5178"/>
                  </a:lnTo>
                  <a:lnTo>
                    <a:pt x="12945" y="3203"/>
                  </a:lnTo>
                  <a:lnTo>
                    <a:pt x="15578" y="2150"/>
                  </a:lnTo>
                  <a:lnTo>
                    <a:pt x="20098" y="307"/>
                  </a:lnTo>
                  <a:lnTo>
                    <a:pt x="20142" y="263"/>
                  </a:lnTo>
                  <a:lnTo>
                    <a:pt x="20185" y="220"/>
                  </a:lnTo>
                  <a:lnTo>
                    <a:pt x="20185" y="176"/>
                  </a:lnTo>
                  <a:lnTo>
                    <a:pt x="20185" y="88"/>
                  </a:lnTo>
                  <a:lnTo>
                    <a:pt x="20142" y="44"/>
                  </a:lnTo>
                  <a:lnTo>
                    <a:pt x="20098"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7" name="Google Shape;7387;p166"/>
            <p:cNvSpPr/>
            <p:nvPr/>
          </p:nvSpPr>
          <p:spPr>
            <a:xfrm>
              <a:off x="4721600" y="2500400"/>
              <a:ext cx="509050" cy="235900"/>
            </a:xfrm>
            <a:custGeom>
              <a:rect b="b" l="l" r="r" t="t"/>
              <a:pathLst>
                <a:path extrusionOk="0" h="9436" w="20362">
                  <a:moveTo>
                    <a:pt x="20186" y="1"/>
                  </a:moveTo>
                  <a:lnTo>
                    <a:pt x="20098" y="45"/>
                  </a:lnTo>
                  <a:lnTo>
                    <a:pt x="18036" y="922"/>
                  </a:lnTo>
                  <a:lnTo>
                    <a:pt x="16193" y="1625"/>
                  </a:lnTo>
                  <a:lnTo>
                    <a:pt x="14262" y="2414"/>
                  </a:lnTo>
                  <a:lnTo>
                    <a:pt x="12287" y="3204"/>
                  </a:lnTo>
                  <a:lnTo>
                    <a:pt x="10313" y="4082"/>
                  </a:lnTo>
                  <a:lnTo>
                    <a:pt x="8250" y="5047"/>
                  </a:lnTo>
                  <a:lnTo>
                    <a:pt x="6144" y="6013"/>
                  </a:lnTo>
                  <a:lnTo>
                    <a:pt x="3994" y="7066"/>
                  </a:lnTo>
                  <a:lnTo>
                    <a:pt x="1800" y="8163"/>
                  </a:lnTo>
                  <a:lnTo>
                    <a:pt x="88" y="9128"/>
                  </a:lnTo>
                  <a:lnTo>
                    <a:pt x="45" y="9172"/>
                  </a:lnTo>
                  <a:lnTo>
                    <a:pt x="1" y="9216"/>
                  </a:lnTo>
                  <a:lnTo>
                    <a:pt x="1" y="9304"/>
                  </a:lnTo>
                  <a:lnTo>
                    <a:pt x="1" y="9347"/>
                  </a:lnTo>
                  <a:lnTo>
                    <a:pt x="88" y="9435"/>
                  </a:lnTo>
                  <a:lnTo>
                    <a:pt x="264" y="9435"/>
                  </a:lnTo>
                  <a:lnTo>
                    <a:pt x="1975" y="8470"/>
                  </a:lnTo>
                  <a:lnTo>
                    <a:pt x="4125" y="7373"/>
                  </a:lnTo>
                  <a:lnTo>
                    <a:pt x="6276" y="6364"/>
                  </a:lnTo>
                  <a:lnTo>
                    <a:pt x="8382" y="5354"/>
                  </a:lnTo>
                  <a:lnTo>
                    <a:pt x="10444" y="4433"/>
                  </a:lnTo>
                  <a:lnTo>
                    <a:pt x="12463" y="3555"/>
                  </a:lnTo>
                  <a:lnTo>
                    <a:pt x="14394" y="2722"/>
                  </a:lnTo>
                  <a:lnTo>
                    <a:pt x="16324" y="1932"/>
                  </a:lnTo>
                  <a:lnTo>
                    <a:pt x="18167" y="1230"/>
                  </a:lnTo>
                  <a:lnTo>
                    <a:pt x="20274" y="352"/>
                  </a:lnTo>
                  <a:lnTo>
                    <a:pt x="20317" y="308"/>
                  </a:lnTo>
                  <a:lnTo>
                    <a:pt x="20361" y="264"/>
                  </a:lnTo>
                  <a:lnTo>
                    <a:pt x="20361" y="176"/>
                  </a:lnTo>
                  <a:lnTo>
                    <a:pt x="20361" y="133"/>
                  </a:lnTo>
                  <a:lnTo>
                    <a:pt x="20317" y="45"/>
                  </a:lnTo>
                  <a:lnTo>
                    <a:pt x="20274"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8" name="Google Shape;7388;p166"/>
            <p:cNvSpPr/>
            <p:nvPr/>
          </p:nvSpPr>
          <p:spPr>
            <a:xfrm>
              <a:off x="4766575" y="2636450"/>
              <a:ext cx="66950" cy="38400"/>
            </a:xfrm>
            <a:custGeom>
              <a:rect b="b" l="l" r="r" t="t"/>
              <a:pathLst>
                <a:path extrusionOk="0" h="1536" w="2678">
                  <a:moveTo>
                    <a:pt x="2414" y="0"/>
                  </a:moveTo>
                  <a:lnTo>
                    <a:pt x="89" y="1185"/>
                  </a:lnTo>
                  <a:lnTo>
                    <a:pt x="1" y="1229"/>
                  </a:lnTo>
                  <a:lnTo>
                    <a:pt x="1" y="1273"/>
                  </a:lnTo>
                  <a:lnTo>
                    <a:pt x="1" y="1360"/>
                  </a:lnTo>
                  <a:lnTo>
                    <a:pt x="1" y="1404"/>
                  </a:lnTo>
                  <a:lnTo>
                    <a:pt x="45" y="1492"/>
                  </a:lnTo>
                  <a:lnTo>
                    <a:pt x="176" y="1536"/>
                  </a:lnTo>
                  <a:lnTo>
                    <a:pt x="220" y="1492"/>
                  </a:lnTo>
                  <a:lnTo>
                    <a:pt x="2590" y="307"/>
                  </a:lnTo>
                  <a:lnTo>
                    <a:pt x="2634" y="263"/>
                  </a:lnTo>
                  <a:lnTo>
                    <a:pt x="2678" y="220"/>
                  </a:lnTo>
                  <a:lnTo>
                    <a:pt x="2678" y="132"/>
                  </a:lnTo>
                  <a:lnTo>
                    <a:pt x="2678" y="88"/>
                  </a:lnTo>
                  <a:lnTo>
                    <a:pt x="2634" y="44"/>
                  </a:lnTo>
                  <a:lnTo>
                    <a:pt x="2546"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9" name="Google Shape;7389;p166"/>
            <p:cNvSpPr/>
            <p:nvPr/>
          </p:nvSpPr>
          <p:spPr>
            <a:xfrm>
              <a:off x="4492325" y="2749425"/>
              <a:ext cx="69150" cy="48300"/>
            </a:xfrm>
            <a:custGeom>
              <a:rect b="b" l="l" r="r" t="t"/>
              <a:pathLst>
                <a:path extrusionOk="0" h="1932" w="2766">
                  <a:moveTo>
                    <a:pt x="2546" y="1"/>
                  </a:moveTo>
                  <a:lnTo>
                    <a:pt x="2502" y="45"/>
                  </a:lnTo>
                  <a:lnTo>
                    <a:pt x="45" y="1624"/>
                  </a:lnTo>
                  <a:lnTo>
                    <a:pt x="1" y="1668"/>
                  </a:lnTo>
                  <a:lnTo>
                    <a:pt x="1" y="1712"/>
                  </a:lnTo>
                  <a:lnTo>
                    <a:pt x="1" y="1800"/>
                  </a:lnTo>
                  <a:lnTo>
                    <a:pt x="1" y="1844"/>
                  </a:lnTo>
                  <a:lnTo>
                    <a:pt x="88" y="1888"/>
                  </a:lnTo>
                  <a:lnTo>
                    <a:pt x="176" y="1932"/>
                  </a:lnTo>
                  <a:lnTo>
                    <a:pt x="264" y="1888"/>
                  </a:lnTo>
                  <a:lnTo>
                    <a:pt x="2677" y="352"/>
                  </a:lnTo>
                  <a:lnTo>
                    <a:pt x="2721" y="308"/>
                  </a:lnTo>
                  <a:lnTo>
                    <a:pt x="2765" y="220"/>
                  </a:lnTo>
                  <a:lnTo>
                    <a:pt x="2765" y="176"/>
                  </a:lnTo>
                  <a:lnTo>
                    <a:pt x="2721" y="89"/>
                  </a:lnTo>
                  <a:lnTo>
                    <a:pt x="2677" y="45"/>
                  </a:lnTo>
                  <a:lnTo>
                    <a:pt x="2634"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0" name="Google Shape;7390;p166"/>
            <p:cNvSpPr/>
            <p:nvPr/>
          </p:nvSpPr>
          <p:spPr>
            <a:xfrm>
              <a:off x="4584475" y="2661675"/>
              <a:ext cx="72425" cy="46100"/>
            </a:xfrm>
            <a:custGeom>
              <a:rect b="b" l="l" r="r" t="t"/>
              <a:pathLst>
                <a:path extrusionOk="0" h="1844" w="2897">
                  <a:moveTo>
                    <a:pt x="2677" y="0"/>
                  </a:moveTo>
                  <a:lnTo>
                    <a:pt x="2633" y="44"/>
                  </a:lnTo>
                  <a:lnTo>
                    <a:pt x="88" y="1536"/>
                  </a:lnTo>
                  <a:lnTo>
                    <a:pt x="45" y="1580"/>
                  </a:lnTo>
                  <a:lnTo>
                    <a:pt x="1" y="1624"/>
                  </a:lnTo>
                  <a:lnTo>
                    <a:pt x="1" y="1712"/>
                  </a:lnTo>
                  <a:lnTo>
                    <a:pt x="1" y="1756"/>
                  </a:lnTo>
                  <a:lnTo>
                    <a:pt x="88" y="1843"/>
                  </a:lnTo>
                  <a:lnTo>
                    <a:pt x="264" y="1843"/>
                  </a:lnTo>
                  <a:lnTo>
                    <a:pt x="2809" y="351"/>
                  </a:lnTo>
                  <a:lnTo>
                    <a:pt x="2853" y="308"/>
                  </a:lnTo>
                  <a:lnTo>
                    <a:pt x="2897" y="220"/>
                  </a:lnTo>
                  <a:lnTo>
                    <a:pt x="2897" y="176"/>
                  </a:lnTo>
                  <a:lnTo>
                    <a:pt x="2853" y="88"/>
                  </a:lnTo>
                  <a:lnTo>
                    <a:pt x="2809" y="44"/>
                  </a:lnTo>
                  <a:lnTo>
                    <a:pt x="2765"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1" name="Google Shape;7391;p166"/>
            <p:cNvSpPr/>
            <p:nvPr/>
          </p:nvSpPr>
          <p:spPr>
            <a:xfrm>
              <a:off x="5248175" y="2451050"/>
              <a:ext cx="158000" cy="83400"/>
            </a:xfrm>
            <a:custGeom>
              <a:rect b="b" l="l" r="r" t="t"/>
              <a:pathLst>
                <a:path extrusionOk="0" h="3336" w="6320">
                  <a:moveTo>
                    <a:pt x="6144" y="0"/>
                  </a:moveTo>
                  <a:lnTo>
                    <a:pt x="6056" y="44"/>
                  </a:lnTo>
                  <a:lnTo>
                    <a:pt x="3335" y="1492"/>
                  </a:lnTo>
                  <a:lnTo>
                    <a:pt x="132" y="2984"/>
                  </a:lnTo>
                  <a:lnTo>
                    <a:pt x="44" y="3028"/>
                  </a:lnTo>
                  <a:lnTo>
                    <a:pt x="44" y="3072"/>
                  </a:lnTo>
                  <a:lnTo>
                    <a:pt x="0" y="3160"/>
                  </a:lnTo>
                  <a:lnTo>
                    <a:pt x="44" y="3204"/>
                  </a:lnTo>
                  <a:lnTo>
                    <a:pt x="88" y="3291"/>
                  </a:lnTo>
                  <a:lnTo>
                    <a:pt x="176" y="3335"/>
                  </a:lnTo>
                  <a:lnTo>
                    <a:pt x="264" y="3291"/>
                  </a:lnTo>
                  <a:lnTo>
                    <a:pt x="3467" y="1799"/>
                  </a:lnTo>
                  <a:lnTo>
                    <a:pt x="6231" y="351"/>
                  </a:lnTo>
                  <a:lnTo>
                    <a:pt x="6275" y="308"/>
                  </a:lnTo>
                  <a:lnTo>
                    <a:pt x="6319" y="264"/>
                  </a:lnTo>
                  <a:lnTo>
                    <a:pt x="6319" y="176"/>
                  </a:lnTo>
                  <a:lnTo>
                    <a:pt x="6275" y="132"/>
                  </a:lnTo>
                  <a:lnTo>
                    <a:pt x="6231" y="44"/>
                  </a:lnTo>
                  <a:lnTo>
                    <a:pt x="6188" y="44"/>
                  </a:lnTo>
                  <a:lnTo>
                    <a:pt x="6144"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2" name="Google Shape;7392;p166"/>
            <p:cNvSpPr/>
            <p:nvPr/>
          </p:nvSpPr>
          <p:spPr>
            <a:xfrm>
              <a:off x="5221850" y="2453250"/>
              <a:ext cx="110825" cy="55950"/>
            </a:xfrm>
            <a:custGeom>
              <a:rect b="b" l="l" r="r" t="t"/>
              <a:pathLst>
                <a:path extrusionOk="0" h="2238" w="4433">
                  <a:moveTo>
                    <a:pt x="4169" y="0"/>
                  </a:moveTo>
                  <a:lnTo>
                    <a:pt x="2107" y="1009"/>
                  </a:lnTo>
                  <a:lnTo>
                    <a:pt x="88" y="1931"/>
                  </a:lnTo>
                  <a:lnTo>
                    <a:pt x="44" y="1931"/>
                  </a:lnTo>
                  <a:lnTo>
                    <a:pt x="0" y="2019"/>
                  </a:lnTo>
                  <a:lnTo>
                    <a:pt x="0" y="2062"/>
                  </a:lnTo>
                  <a:lnTo>
                    <a:pt x="0" y="2150"/>
                  </a:lnTo>
                  <a:lnTo>
                    <a:pt x="88" y="2238"/>
                  </a:lnTo>
                  <a:lnTo>
                    <a:pt x="264" y="2238"/>
                  </a:lnTo>
                  <a:lnTo>
                    <a:pt x="2238" y="1317"/>
                  </a:lnTo>
                  <a:lnTo>
                    <a:pt x="4344" y="351"/>
                  </a:lnTo>
                  <a:lnTo>
                    <a:pt x="4388" y="307"/>
                  </a:lnTo>
                  <a:lnTo>
                    <a:pt x="4432" y="220"/>
                  </a:lnTo>
                  <a:lnTo>
                    <a:pt x="4432" y="176"/>
                  </a:lnTo>
                  <a:lnTo>
                    <a:pt x="4432" y="88"/>
                  </a:lnTo>
                  <a:lnTo>
                    <a:pt x="4388" y="44"/>
                  </a:lnTo>
                  <a:lnTo>
                    <a:pt x="4301"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3" name="Google Shape;7393;p166"/>
            <p:cNvSpPr/>
            <p:nvPr/>
          </p:nvSpPr>
          <p:spPr>
            <a:xfrm>
              <a:off x="2583525" y="3619350"/>
              <a:ext cx="11000" cy="43925"/>
            </a:xfrm>
            <a:custGeom>
              <a:rect b="b" l="l" r="r" t="t"/>
              <a:pathLst>
                <a:path extrusionOk="0" h="1757" w="440">
                  <a:moveTo>
                    <a:pt x="220" y="1"/>
                  </a:moveTo>
                  <a:lnTo>
                    <a:pt x="176" y="45"/>
                  </a:lnTo>
                  <a:lnTo>
                    <a:pt x="132" y="89"/>
                  </a:lnTo>
                  <a:lnTo>
                    <a:pt x="88" y="176"/>
                  </a:lnTo>
                  <a:lnTo>
                    <a:pt x="1" y="1581"/>
                  </a:lnTo>
                  <a:lnTo>
                    <a:pt x="1" y="1624"/>
                  </a:lnTo>
                  <a:lnTo>
                    <a:pt x="44" y="1668"/>
                  </a:lnTo>
                  <a:lnTo>
                    <a:pt x="88" y="1712"/>
                  </a:lnTo>
                  <a:lnTo>
                    <a:pt x="176" y="1756"/>
                  </a:lnTo>
                  <a:lnTo>
                    <a:pt x="308" y="1712"/>
                  </a:lnTo>
                  <a:lnTo>
                    <a:pt x="352" y="1581"/>
                  </a:lnTo>
                  <a:lnTo>
                    <a:pt x="439" y="176"/>
                  </a:lnTo>
                  <a:lnTo>
                    <a:pt x="439" y="133"/>
                  </a:lnTo>
                  <a:lnTo>
                    <a:pt x="395" y="45"/>
                  </a:lnTo>
                  <a:lnTo>
                    <a:pt x="352"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4" name="Google Shape;7394;p166"/>
            <p:cNvSpPr/>
            <p:nvPr/>
          </p:nvSpPr>
          <p:spPr>
            <a:xfrm>
              <a:off x="2531975" y="3816825"/>
              <a:ext cx="28550" cy="37325"/>
            </a:xfrm>
            <a:custGeom>
              <a:rect b="b" l="l" r="r" t="t"/>
              <a:pathLst>
                <a:path extrusionOk="0" h="1493" w="1142">
                  <a:moveTo>
                    <a:pt x="922" y="0"/>
                  </a:moveTo>
                  <a:lnTo>
                    <a:pt x="878" y="44"/>
                  </a:lnTo>
                  <a:lnTo>
                    <a:pt x="834" y="88"/>
                  </a:lnTo>
                  <a:lnTo>
                    <a:pt x="0" y="1229"/>
                  </a:lnTo>
                  <a:lnTo>
                    <a:pt x="0" y="1317"/>
                  </a:lnTo>
                  <a:lnTo>
                    <a:pt x="0" y="1361"/>
                  </a:lnTo>
                  <a:lnTo>
                    <a:pt x="0" y="1448"/>
                  </a:lnTo>
                  <a:lnTo>
                    <a:pt x="44" y="1492"/>
                  </a:lnTo>
                  <a:lnTo>
                    <a:pt x="263" y="1492"/>
                  </a:lnTo>
                  <a:lnTo>
                    <a:pt x="307" y="1448"/>
                  </a:lnTo>
                  <a:lnTo>
                    <a:pt x="1097" y="308"/>
                  </a:lnTo>
                  <a:lnTo>
                    <a:pt x="1141" y="220"/>
                  </a:lnTo>
                  <a:lnTo>
                    <a:pt x="1141" y="176"/>
                  </a:lnTo>
                  <a:lnTo>
                    <a:pt x="1097" y="88"/>
                  </a:lnTo>
                  <a:lnTo>
                    <a:pt x="1053" y="44"/>
                  </a:lnTo>
                  <a:lnTo>
                    <a:pt x="1009"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5" name="Google Shape;7395;p166"/>
            <p:cNvSpPr/>
            <p:nvPr/>
          </p:nvSpPr>
          <p:spPr>
            <a:xfrm>
              <a:off x="2790850" y="3734550"/>
              <a:ext cx="36250" cy="30725"/>
            </a:xfrm>
            <a:custGeom>
              <a:rect b="b" l="l" r="r" t="t"/>
              <a:pathLst>
                <a:path extrusionOk="0" h="1229" w="1450">
                  <a:moveTo>
                    <a:pt x="177" y="0"/>
                  </a:moveTo>
                  <a:lnTo>
                    <a:pt x="89" y="44"/>
                  </a:lnTo>
                  <a:lnTo>
                    <a:pt x="45" y="88"/>
                  </a:lnTo>
                  <a:lnTo>
                    <a:pt x="1" y="132"/>
                  </a:lnTo>
                  <a:lnTo>
                    <a:pt x="1" y="220"/>
                  </a:lnTo>
                  <a:lnTo>
                    <a:pt x="45" y="264"/>
                  </a:lnTo>
                  <a:lnTo>
                    <a:pt x="89" y="307"/>
                  </a:lnTo>
                  <a:lnTo>
                    <a:pt x="1186" y="1185"/>
                  </a:lnTo>
                  <a:lnTo>
                    <a:pt x="1274" y="1229"/>
                  </a:lnTo>
                  <a:lnTo>
                    <a:pt x="1361" y="1229"/>
                  </a:lnTo>
                  <a:lnTo>
                    <a:pt x="1405" y="1185"/>
                  </a:lnTo>
                  <a:lnTo>
                    <a:pt x="1449" y="1097"/>
                  </a:lnTo>
                  <a:lnTo>
                    <a:pt x="1449" y="1053"/>
                  </a:lnTo>
                  <a:lnTo>
                    <a:pt x="1449" y="966"/>
                  </a:lnTo>
                  <a:lnTo>
                    <a:pt x="1405" y="922"/>
                  </a:lnTo>
                  <a:lnTo>
                    <a:pt x="308" y="44"/>
                  </a:lnTo>
                  <a:lnTo>
                    <a:pt x="220"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6" name="Google Shape;7396;p166"/>
            <p:cNvSpPr/>
            <p:nvPr/>
          </p:nvSpPr>
          <p:spPr>
            <a:xfrm>
              <a:off x="2285150" y="4725150"/>
              <a:ext cx="47175" cy="14275"/>
            </a:xfrm>
            <a:custGeom>
              <a:rect b="b" l="l" r="r" t="t"/>
              <a:pathLst>
                <a:path extrusionOk="0" h="571" w="1887">
                  <a:moveTo>
                    <a:pt x="1668" y="0"/>
                  </a:moveTo>
                  <a:lnTo>
                    <a:pt x="132" y="220"/>
                  </a:lnTo>
                  <a:lnTo>
                    <a:pt x="88" y="220"/>
                  </a:lnTo>
                  <a:lnTo>
                    <a:pt x="0" y="264"/>
                  </a:lnTo>
                  <a:lnTo>
                    <a:pt x="0" y="351"/>
                  </a:lnTo>
                  <a:lnTo>
                    <a:pt x="0" y="395"/>
                  </a:lnTo>
                  <a:lnTo>
                    <a:pt x="44" y="527"/>
                  </a:lnTo>
                  <a:lnTo>
                    <a:pt x="176" y="571"/>
                  </a:lnTo>
                  <a:lnTo>
                    <a:pt x="1711" y="351"/>
                  </a:lnTo>
                  <a:lnTo>
                    <a:pt x="1799" y="351"/>
                  </a:lnTo>
                  <a:lnTo>
                    <a:pt x="1843" y="307"/>
                  </a:lnTo>
                  <a:lnTo>
                    <a:pt x="1887" y="220"/>
                  </a:lnTo>
                  <a:lnTo>
                    <a:pt x="1887" y="176"/>
                  </a:lnTo>
                  <a:lnTo>
                    <a:pt x="1843" y="88"/>
                  </a:lnTo>
                  <a:lnTo>
                    <a:pt x="1799" y="44"/>
                  </a:lnTo>
                  <a:lnTo>
                    <a:pt x="1755"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7" name="Google Shape;7397;p166"/>
            <p:cNvSpPr/>
            <p:nvPr/>
          </p:nvSpPr>
          <p:spPr>
            <a:xfrm>
              <a:off x="2232475" y="4129475"/>
              <a:ext cx="879825" cy="325825"/>
            </a:xfrm>
            <a:custGeom>
              <a:rect b="b" l="l" r="r" t="t"/>
              <a:pathLst>
                <a:path extrusionOk="0" h="13033" w="35193">
                  <a:moveTo>
                    <a:pt x="23828" y="0"/>
                  </a:moveTo>
                  <a:lnTo>
                    <a:pt x="22424" y="44"/>
                  </a:lnTo>
                  <a:lnTo>
                    <a:pt x="22336" y="44"/>
                  </a:lnTo>
                  <a:lnTo>
                    <a:pt x="21809" y="220"/>
                  </a:lnTo>
                  <a:lnTo>
                    <a:pt x="21766" y="220"/>
                  </a:lnTo>
                  <a:lnTo>
                    <a:pt x="20537" y="1317"/>
                  </a:lnTo>
                  <a:lnTo>
                    <a:pt x="19703" y="1931"/>
                  </a:lnTo>
                  <a:lnTo>
                    <a:pt x="19045" y="2501"/>
                  </a:lnTo>
                  <a:lnTo>
                    <a:pt x="17948" y="3423"/>
                  </a:lnTo>
                  <a:lnTo>
                    <a:pt x="17377" y="3906"/>
                  </a:lnTo>
                  <a:lnTo>
                    <a:pt x="16851" y="4344"/>
                  </a:lnTo>
                  <a:lnTo>
                    <a:pt x="16324" y="4695"/>
                  </a:lnTo>
                  <a:lnTo>
                    <a:pt x="15754" y="5003"/>
                  </a:lnTo>
                  <a:lnTo>
                    <a:pt x="15052" y="5266"/>
                  </a:lnTo>
                  <a:lnTo>
                    <a:pt x="14174" y="5485"/>
                  </a:lnTo>
                  <a:lnTo>
                    <a:pt x="13077" y="5749"/>
                  </a:lnTo>
                  <a:lnTo>
                    <a:pt x="11673" y="5968"/>
                  </a:lnTo>
                  <a:lnTo>
                    <a:pt x="11629" y="6012"/>
                  </a:lnTo>
                  <a:lnTo>
                    <a:pt x="10269" y="6626"/>
                  </a:lnTo>
                  <a:lnTo>
                    <a:pt x="10225" y="6670"/>
                  </a:lnTo>
                  <a:lnTo>
                    <a:pt x="9611" y="7240"/>
                  </a:lnTo>
                  <a:lnTo>
                    <a:pt x="9567" y="7284"/>
                  </a:lnTo>
                  <a:lnTo>
                    <a:pt x="8163" y="10093"/>
                  </a:lnTo>
                  <a:lnTo>
                    <a:pt x="7022" y="11541"/>
                  </a:lnTo>
                  <a:lnTo>
                    <a:pt x="5705" y="12506"/>
                  </a:lnTo>
                  <a:lnTo>
                    <a:pt x="5091" y="12682"/>
                  </a:lnTo>
                  <a:lnTo>
                    <a:pt x="3906" y="12506"/>
                  </a:lnTo>
                  <a:lnTo>
                    <a:pt x="1537" y="11848"/>
                  </a:lnTo>
                  <a:lnTo>
                    <a:pt x="264" y="11365"/>
                  </a:lnTo>
                  <a:lnTo>
                    <a:pt x="89" y="11365"/>
                  </a:lnTo>
                  <a:lnTo>
                    <a:pt x="45" y="11409"/>
                  </a:lnTo>
                  <a:lnTo>
                    <a:pt x="1" y="11497"/>
                  </a:lnTo>
                  <a:lnTo>
                    <a:pt x="1" y="11541"/>
                  </a:lnTo>
                  <a:lnTo>
                    <a:pt x="45" y="11629"/>
                  </a:lnTo>
                  <a:lnTo>
                    <a:pt x="45" y="11672"/>
                  </a:lnTo>
                  <a:lnTo>
                    <a:pt x="132" y="11716"/>
                  </a:lnTo>
                  <a:lnTo>
                    <a:pt x="1449" y="12155"/>
                  </a:lnTo>
                  <a:lnTo>
                    <a:pt x="3818" y="12857"/>
                  </a:lnTo>
                  <a:lnTo>
                    <a:pt x="3862" y="12857"/>
                  </a:lnTo>
                  <a:lnTo>
                    <a:pt x="5091" y="13033"/>
                  </a:lnTo>
                  <a:lnTo>
                    <a:pt x="5135" y="13033"/>
                  </a:lnTo>
                  <a:lnTo>
                    <a:pt x="5837" y="12857"/>
                  </a:lnTo>
                  <a:lnTo>
                    <a:pt x="5881" y="12813"/>
                  </a:lnTo>
                  <a:lnTo>
                    <a:pt x="7241" y="11804"/>
                  </a:lnTo>
                  <a:lnTo>
                    <a:pt x="7285" y="11760"/>
                  </a:lnTo>
                  <a:lnTo>
                    <a:pt x="8426" y="10312"/>
                  </a:lnTo>
                  <a:lnTo>
                    <a:pt x="8470" y="10268"/>
                  </a:lnTo>
                  <a:lnTo>
                    <a:pt x="9874" y="7504"/>
                  </a:lnTo>
                  <a:lnTo>
                    <a:pt x="10444" y="6933"/>
                  </a:lnTo>
                  <a:lnTo>
                    <a:pt x="11761" y="6319"/>
                  </a:lnTo>
                  <a:lnTo>
                    <a:pt x="13165" y="6056"/>
                  </a:lnTo>
                  <a:lnTo>
                    <a:pt x="14306" y="5836"/>
                  </a:lnTo>
                  <a:lnTo>
                    <a:pt x="15227" y="5573"/>
                  </a:lnTo>
                  <a:lnTo>
                    <a:pt x="15929" y="5266"/>
                  </a:lnTo>
                  <a:lnTo>
                    <a:pt x="16544" y="4959"/>
                  </a:lnTo>
                  <a:lnTo>
                    <a:pt x="17070" y="4608"/>
                  </a:lnTo>
                  <a:lnTo>
                    <a:pt x="17597" y="4213"/>
                  </a:lnTo>
                  <a:lnTo>
                    <a:pt x="18167" y="3686"/>
                  </a:lnTo>
                  <a:lnTo>
                    <a:pt x="19264" y="2765"/>
                  </a:lnTo>
                  <a:lnTo>
                    <a:pt x="19923" y="2194"/>
                  </a:lnTo>
                  <a:lnTo>
                    <a:pt x="20756" y="1580"/>
                  </a:lnTo>
                  <a:lnTo>
                    <a:pt x="21941" y="527"/>
                  </a:lnTo>
                  <a:lnTo>
                    <a:pt x="22424" y="395"/>
                  </a:lnTo>
                  <a:lnTo>
                    <a:pt x="23784" y="351"/>
                  </a:lnTo>
                  <a:lnTo>
                    <a:pt x="25144" y="351"/>
                  </a:lnTo>
                  <a:lnTo>
                    <a:pt x="26461" y="395"/>
                  </a:lnTo>
                  <a:lnTo>
                    <a:pt x="27733" y="527"/>
                  </a:lnTo>
                  <a:lnTo>
                    <a:pt x="28348" y="615"/>
                  </a:lnTo>
                  <a:lnTo>
                    <a:pt x="28962" y="746"/>
                  </a:lnTo>
                  <a:lnTo>
                    <a:pt x="29576" y="878"/>
                  </a:lnTo>
                  <a:lnTo>
                    <a:pt x="30191" y="1097"/>
                  </a:lnTo>
                  <a:lnTo>
                    <a:pt x="30805" y="1317"/>
                  </a:lnTo>
                  <a:lnTo>
                    <a:pt x="31419" y="1580"/>
                  </a:lnTo>
                  <a:lnTo>
                    <a:pt x="32034" y="1887"/>
                  </a:lnTo>
                  <a:lnTo>
                    <a:pt x="32648" y="2238"/>
                  </a:lnTo>
                  <a:lnTo>
                    <a:pt x="34271" y="3291"/>
                  </a:lnTo>
                  <a:lnTo>
                    <a:pt x="34886" y="3949"/>
                  </a:lnTo>
                  <a:lnTo>
                    <a:pt x="34930" y="3993"/>
                  </a:lnTo>
                  <a:lnTo>
                    <a:pt x="35017" y="4037"/>
                  </a:lnTo>
                  <a:lnTo>
                    <a:pt x="35061" y="3993"/>
                  </a:lnTo>
                  <a:lnTo>
                    <a:pt x="35105" y="3993"/>
                  </a:lnTo>
                  <a:lnTo>
                    <a:pt x="35149" y="3906"/>
                  </a:lnTo>
                  <a:lnTo>
                    <a:pt x="35193" y="3862"/>
                  </a:lnTo>
                  <a:lnTo>
                    <a:pt x="35193" y="3774"/>
                  </a:lnTo>
                  <a:lnTo>
                    <a:pt x="35149" y="3730"/>
                  </a:lnTo>
                  <a:lnTo>
                    <a:pt x="34491" y="3028"/>
                  </a:lnTo>
                  <a:lnTo>
                    <a:pt x="32823" y="1931"/>
                  </a:lnTo>
                  <a:lnTo>
                    <a:pt x="32209" y="1580"/>
                  </a:lnTo>
                  <a:lnTo>
                    <a:pt x="31595" y="1273"/>
                  </a:lnTo>
                  <a:lnTo>
                    <a:pt x="30980" y="966"/>
                  </a:lnTo>
                  <a:lnTo>
                    <a:pt x="30322" y="746"/>
                  </a:lnTo>
                  <a:lnTo>
                    <a:pt x="29708" y="571"/>
                  </a:lnTo>
                  <a:lnTo>
                    <a:pt x="29094" y="395"/>
                  </a:lnTo>
                  <a:lnTo>
                    <a:pt x="28435" y="264"/>
                  </a:lnTo>
                  <a:lnTo>
                    <a:pt x="27821" y="176"/>
                  </a:lnTo>
                  <a:lnTo>
                    <a:pt x="26505" y="44"/>
                  </a:lnTo>
                  <a:lnTo>
                    <a:pt x="25188"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8" name="Google Shape;7398;p166"/>
            <p:cNvSpPr/>
            <p:nvPr/>
          </p:nvSpPr>
          <p:spPr>
            <a:xfrm>
              <a:off x="2228100" y="4100950"/>
              <a:ext cx="934675" cy="336800"/>
            </a:xfrm>
            <a:custGeom>
              <a:rect b="b" l="l" r="r" t="t"/>
              <a:pathLst>
                <a:path extrusionOk="0" h="13472" w="37387">
                  <a:moveTo>
                    <a:pt x="29707" y="0"/>
                  </a:moveTo>
                  <a:lnTo>
                    <a:pt x="25539" y="44"/>
                  </a:lnTo>
                  <a:lnTo>
                    <a:pt x="22204" y="176"/>
                  </a:lnTo>
                  <a:lnTo>
                    <a:pt x="22160" y="176"/>
                  </a:lnTo>
                  <a:lnTo>
                    <a:pt x="21370" y="571"/>
                  </a:lnTo>
                  <a:lnTo>
                    <a:pt x="21282" y="615"/>
                  </a:lnTo>
                  <a:lnTo>
                    <a:pt x="20010" y="2063"/>
                  </a:lnTo>
                  <a:lnTo>
                    <a:pt x="18167" y="3599"/>
                  </a:lnTo>
                  <a:lnTo>
                    <a:pt x="16368" y="5090"/>
                  </a:lnTo>
                  <a:lnTo>
                    <a:pt x="15183" y="5573"/>
                  </a:lnTo>
                  <a:lnTo>
                    <a:pt x="14569" y="5793"/>
                  </a:lnTo>
                  <a:lnTo>
                    <a:pt x="13998" y="5924"/>
                  </a:lnTo>
                  <a:lnTo>
                    <a:pt x="12857" y="6144"/>
                  </a:lnTo>
                  <a:lnTo>
                    <a:pt x="12243" y="6231"/>
                  </a:lnTo>
                  <a:lnTo>
                    <a:pt x="11629" y="6363"/>
                  </a:lnTo>
                  <a:lnTo>
                    <a:pt x="11058" y="6539"/>
                  </a:lnTo>
                  <a:lnTo>
                    <a:pt x="10488" y="6758"/>
                  </a:lnTo>
                  <a:lnTo>
                    <a:pt x="10224" y="6890"/>
                  </a:lnTo>
                  <a:lnTo>
                    <a:pt x="9961" y="7065"/>
                  </a:lnTo>
                  <a:lnTo>
                    <a:pt x="9698" y="7284"/>
                  </a:lnTo>
                  <a:lnTo>
                    <a:pt x="9478" y="7504"/>
                  </a:lnTo>
                  <a:lnTo>
                    <a:pt x="9259" y="7767"/>
                  </a:lnTo>
                  <a:lnTo>
                    <a:pt x="8996" y="8118"/>
                  </a:lnTo>
                  <a:lnTo>
                    <a:pt x="8820" y="8469"/>
                  </a:lnTo>
                  <a:lnTo>
                    <a:pt x="8601" y="8820"/>
                  </a:lnTo>
                  <a:lnTo>
                    <a:pt x="6802" y="12506"/>
                  </a:lnTo>
                  <a:lnTo>
                    <a:pt x="5968" y="12813"/>
                  </a:lnTo>
                  <a:lnTo>
                    <a:pt x="4608" y="13121"/>
                  </a:lnTo>
                  <a:lnTo>
                    <a:pt x="3906" y="12989"/>
                  </a:lnTo>
                  <a:lnTo>
                    <a:pt x="1712" y="12155"/>
                  </a:lnTo>
                  <a:lnTo>
                    <a:pt x="220" y="11585"/>
                  </a:lnTo>
                  <a:lnTo>
                    <a:pt x="88" y="11585"/>
                  </a:lnTo>
                  <a:lnTo>
                    <a:pt x="44" y="11629"/>
                  </a:lnTo>
                  <a:lnTo>
                    <a:pt x="0" y="11716"/>
                  </a:lnTo>
                  <a:lnTo>
                    <a:pt x="0" y="11760"/>
                  </a:lnTo>
                  <a:lnTo>
                    <a:pt x="0" y="11848"/>
                  </a:lnTo>
                  <a:lnTo>
                    <a:pt x="44" y="11892"/>
                  </a:lnTo>
                  <a:lnTo>
                    <a:pt x="88" y="11936"/>
                  </a:lnTo>
                  <a:lnTo>
                    <a:pt x="1580" y="12506"/>
                  </a:lnTo>
                  <a:lnTo>
                    <a:pt x="3818" y="13296"/>
                  </a:lnTo>
                  <a:lnTo>
                    <a:pt x="4564" y="13472"/>
                  </a:lnTo>
                  <a:lnTo>
                    <a:pt x="4652" y="13472"/>
                  </a:lnTo>
                  <a:lnTo>
                    <a:pt x="6100" y="13121"/>
                  </a:lnTo>
                  <a:lnTo>
                    <a:pt x="6977" y="12813"/>
                  </a:lnTo>
                  <a:lnTo>
                    <a:pt x="7065" y="12726"/>
                  </a:lnTo>
                  <a:lnTo>
                    <a:pt x="8908" y="8996"/>
                  </a:lnTo>
                  <a:lnTo>
                    <a:pt x="9084" y="8645"/>
                  </a:lnTo>
                  <a:lnTo>
                    <a:pt x="9303" y="8294"/>
                  </a:lnTo>
                  <a:lnTo>
                    <a:pt x="9522" y="8030"/>
                  </a:lnTo>
                  <a:lnTo>
                    <a:pt x="9742" y="7767"/>
                  </a:lnTo>
                  <a:lnTo>
                    <a:pt x="9961" y="7548"/>
                  </a:lnTo>
                  <a:lnTo>
                    <a:pt x="10181" y="7372"/>
                  </a:lnTo>
                  <a:lnTo>
                    <a:pt x="10663" y="7065"/>
                  </a:lnTo>
                  <a:lnTo>
                    <a:pt x="11190" y="6846"/>
                  </a:lnTo>
                  <a:lnTo>
                    <a:pt x="11716" y="6670"/>
                  </a:lnTo>
                  <a:lnTo>
                    <a:pt x="12287" y="6582"/>
                  </a:lnTo>
                  <a:lnTo>
                    <a:pt x="12901" y="6495"/>
                  </a:lnTo>
                  <a:lnTo>
                    <a:pt x="14086" y="6275"/>
                  </a:lnTo>
                  <a:lnTo>
                    <a:pt x="14700" y="6144"/>
                  </a:lnTo>
                  <a:lnTo>
                    <a:pt x="15315" y="5924"/>
                  </a:lnTo>
                  <a:lnTo>
                    <a:pt x="16499" y="5398"/>
                  </a:lnTo>
                  <a:lnTo>
                    <a:pt x="16543" y="5354"/>
                  </a:lnTo>
                  <a:lnTo>
                    <a:pt x="18430" y="3862"/>
                  </a:lnTo>
                  <a:lnTo>
                    <a:pt x="20229" y="2326"/>
                  </a:lnTo>
                  <a:lnTo>
                    <a:pt x="20273" y="2326"/>
                  </a:lnTo>
                  <a:lnTo>
                    <a:pt x="21546" y="878"/>
                  </a:lnTo>
                  <a:lnTo>
                    <a:pt x="22248" y="527"/>
                  </a:lnTo>
                  <a:lnTo>
                    <a:pt x="25539" y="395"/>
                  </a:lnTo>
                  <a:lnTo>
                    <a:pt x="29664" y="351"/>
                  </a:lnTo>
                  <a:lnTo>
                    <a:pt x="33042" y="2282"/>
                  </a:lnTo>
                  <a:lnTo>
                    <a:pt x="34973" y="3642"/>
                  </a:lnTo>
                  <a:lnTo>
                    <a:pt x="36772" y="5222"/>
                  </a:lnTo>
                  <a:lnTo>
                    <a:pt x="36816" y="5222"/>
                  </a:lnTo>
                  <a:lnTo>
                    <a:pt x="37123" y="5398"/>
                  </a:lnTo>
                  <a:lnTo>
                    <a:pt x="37167" y="5442"/>
                  </a:lnTo>
                  <a:lnTo>
                    <a:pt x="37255" y="5442"/>
                  </a:lnTo>
                  <a:lnTo>
                    <a:pt x="37299" y="5398"/>
                  </a:lnTo>
                  <a:lnTo>
                    <a:pt x="37343" y="5354"/>
                  </a:lnTo>
                  <a:lnTo>
                    <a:pt x="37386" y="5310"/>
                  </a:lnTo>
                  <a:lnTo>
                    <a:pt x="37386" y="5222"/>
                  </a:lnTo>
                  <a:lnTo>
                    <a:pt x="37343" y="5178"/>
                  </a:lnTo>
                  <a:lnTo>
                    <a:pt x="37299" y="5134"/>
                  </a:lnTo>
                  <a:lnTo>
                    <a:pt x="36992" y="4959"/>
                  </a:lnTo>
                  <a:lnTo>
                    <a:pt x="35192" y="3379"/>
                  </a:lnTo>
                  <a:lnTo>
                    <a:pt x="35149" y="3335"/>
                  </a:lnTo>
                  <a:lnTo>
                    <a:pt x="33218" y="2019"/>
                  </a:lnTo>
                  <a:lnTo>
                    <a:pt x="29795"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9" name="Google Shape;7399;p166"/>
            <p:cNvSpPr/>
            <p:nvPr/>
          </p:nvSpPr>
          <p:spPr>
            <a:xfrm>
              <a:off x="2245650" y="4054875"/>
              <a:ext cx="1314250" cy="359850"/>
            </a:xfrm>
            <a:custGeom>
              <a:rect b="b" l="l" r="r" t="t"/>
              <a:pathLst>
                <a:path extrusionOk="0" h="14394" w="52570">
                  <a:moveTo>
                    <a:pt x="26680" y="0"/>
                  </a:moveTo>
                  <a:lnTo>
                    <a:pt x="24091" y="176"/>
                  </a:lnTo>
                  <a:lnTo>
                    <a:pt x="24047" y="220"/>
                  </a:lnTo>
                  <a:lnTo>
                    <a:pt x="22862" y="439"/>
                  </a:lnTo>
                  <a:lnTo>
                    <a:pt x="22818" y="439"/>
                  </a:lnTo>
                  <a:lnTo>
                    <a:pt x="22292" y="746"/>
                  </a:lnTo>
                  <a:lnTo>
                    <a:pt x="21019" y="834"/>
                  </a:lnTo>
                  <a:lnTo>
                    <a:pt x="20888" y="878"/>
                  </a:lnTo>
                  <a:lnTo>
                    <a:pt x="19659" y="2063"/>
                  </a:lnTo>
                  <a:lnTo>
                    <a:pt x="19615" y="2107"/>
                  </a:lnTo>
                  <a:lnTo>
                    <a:pt x="19045" y="3072"/>
                  </a:lnTo>
                  <a:lnTo>
                    <a:pt x="18167" y="3862"/>
                  </a:lnTo>
                  <a:lnTo>
                    <a:pt x="16280" y="5573"/>
                  </a:lnTo>
                  <a:lnTo>
                    <a:pt x="15095" y="6451"/>
                  </a:lnTo>
                  <a:lnTo>
                    <a:pt x="14349" y="6758"/>
                  </a:lnTo>
                  <a:lnTo>
                    <a:pt x="11322" y="7285"/>
                  </a:lnTo>
                  <a:lnTo>
                    <a:pt x="9566" y="7811"/>
                  </a:lnTo>
                  <a:lnTo>
                    <a:pt x="9522" y="7855"/>
                  </a:lnTo>
                  <a:lnTo>
                    <a:pt x="8645" y="8338"/>
                  </a:lnTo>
                  <a:lnTo>
                    <a:pt x="8601" y="8382"/>
                  </a:lnTo>
                  <a:lnTo>
                    <a:pt x="7855" y="9171"/>
                  </a:lnTo>
                  <a:lnTo>
                    <a:pt x="7811" y="9215"/>
                  </a:lnTo>
                  <a:lnTo>
                    <a:pt x="7197" y="10268"/>
                  </a:lnTo>
                  <a:lnTo>
                    <a:pt x="5705" y="13603"/>
                  </a:lnTo>
                  <a:lnTo>
                    <a:pt x="5091" y="13823"/>
                  </a:lnTo>
                  <a:lnTo>
                    <a:pt x="3862" y="14042"/>
                  </a:lnTo>
                  <a:lnTo>
                    <a:pt x="2940" y="13867"/>
                  </a:lnTo>
                  <a:lnTo>
                    <a:pt x="264" y="12857"/>
                  </a:lnTo>
                  <a:lnTo>
                    <a:pt x="132" y="12857"/>
                  </a:lnTo>
                  <a:lnTo>
                    <a:pt x="44" y="12901"/>
                  </a:lnTo>
                  <a:lnTo>
                    <a:pt x="44" y="12989"/>
                  </a:lnTo>
                  <a:lnTo>
                    <a:pt x="0" y="13033"/>
                  </a:lnTo>
                  <a:lnTo>
                    <a:pt x="44" y="13121"/>
                  </a:lnTo>
                  <a:lnTo>
                    <a:pt x="88" y="13164"/>
                  </a:lnTo>
                  <a:lnTo>
                    <a:pt x="132" y="13208"/>
                  </a:lnTo>
                  <a:lnTo>
                    <a:pt x="2853" y="14218"/>
                  </a:lnTo>
                  <a:lnTo>
                    <a:pt x="2896" y="14218"/>
                  </a:lnTo>
                  <a:lnTo>
                    <a:pt x="3818" y="14393"/>
                  </a:lnTo>
                  <a:lnTo>
                    <a:pt x="3862" y="14393"/>
                  </a:lnTo>
                  <a:lnTo>
                    <a:pt x="5178" y="14174"/>
                  </a:lnTo>
                  <a:lnTo>
                    <a:pt x="5880" y="13867"/>
                  </a:lnTo>
                  <a:lnTo>
                    <a:pt x="6012" y="13779"/>
                  </a:lnTo>
                  <a:lnTo>
                    <a:pt x="7504" y="10400"/>
                  </a:lnTo>
                  <a:lnTo>
                    <a:pt x="8118" y="9391"/>
                  </a:lnTo>
                  <a:lnTo>
                    <a:pt x="8820" y="8645"/>
                  </a:lnTo>
                  <a:lnTo>
                    <a:pt x="9698" y="8162"/>
                  </a:lnTo>
                  <a:lnTo>
                    <a:pt x="11409" y="7636"/>
                  </a:lnTo>
                  <a:lnTo>
                    <a:pt x="14437" y="7065"/>
                  </a:lnTo>
                  <a:lnTo>
                    <a:pt x="14481" y="7065"/>
                  </a:lnTo>
                  <a:lnTo>
                    <a:pt x="15227" y="6758"/>
                  </a:lnTo>
                  <a:lnTo>
                    <a:pt x="15271" y="6714"/>
                  </a:lnTo>
                  <a:lnTo>
                    <a:pt x="16499" y="5880"/>
                  </a:lnTo>
                  <a:lnTo>
                    <a:pt x="18386" y="4125"/>
                  </a:lnTo>
                  <a:lnTo>
                    <a:pt x="19264" y="3291"/>
                  </a:lnTo>
                  <a:lnTo>
                    <a:pt x="19308" y="3291"/>
                  </a:lnTo>
                  <a:lnTo>
                    <a:pt x="19922" y="2326"/>
                  </a:lnTo>
                  <a:lnTo>
                    <a:pt x="21107" y="1185"/>
                  </a:lnTo>
                  <a:lnTo>
                    <a:pt x="22336" y="1054"/>
                  </a:lnTo>
                  <a:lnTo>
                    <a:pt x="22423" y="1054"/>
                  </a:lnTo>
                  <a:lnTo>
                    <a:pt x="22950" y="790"/>
                  </a:lnTo>
                  <a:lnTo>
                    <a:pt x="24135" y="527"/>
                  </a:lnTo>
                  <a:lnTo>
                    <a:pt x="26680" y="351"/>
                  </a:lnTo>
                  <a:lnTo>
                    <a:pt x="28128" y="527"/>
                  </a:lnTo>
                  <a:lnTo>
                    <a:pt x="28874" y="746"/>
                  </a:lnTo>
                  <a:lnTo>
                    <a:pt x="31024" y="2019"/>
                  </a:lnTo>
                  <a:lnTo>
                    <a:pt x="33042" y="3335"/>
                  </a:lnTo>
                  <a:lnTo>
                    <a:pt x="34710" y="4476"/>
                  </a:lnTo>
                  <a:lnTo>
                    <a:pt x="35719" y="5661"/>
                  </a:lnTo>
                  <a:lnTo>
                    <a:pt x="35763" y="5661"/>
                  </a:lnTo>
                  <a:lnTo>
                    <a:pt x="37079" y="6846"/>
                  </a:lnTo>
                  <a:lnTo>
                    <a:pt x="37123" y="6890"/>
                  </a:lnTo>
                  <a:lnTo>
                    <a:pt x="39493" y="8118"/>
                  </a:lnTo>
                  <a:lnTo>
                    <a:pt x="42740" y="9215"/>
                  </a:lnTo>
                  <a:lnTo>
                    <a:pt x="44407" y="9698"/>
                  </a:lnTo>
                  <a:lnTo>
                    <a:pt x="44451" y="9698"/>
                  </a:lnTo>
                  <a:lnTo>
                    <a:pt x="48620" y="10093"/>
                  </a:lnTo>
                  <a:lnTo>
                    <a:pt x="49673" y="10137"/>
                  </a:lnTo>
                  <a:lnTo>
                    <a:pt x="51867" y="9961"/>
                  </a:lnTo>
                  <a:lnTo>
                    <a:pt x="51911" y="9961"/>
                  </a:lnTo>
                  <a:lnTo>
                    <a:pt x="52438" y="9786"/>
                  </a:lnTo>
                  <a:lnTo>
                    <a:pt x="52525" y="9742"/>
                  </a:lnTo>
                  <a:lnTo>
                    <a:pt x="52569" y="9654"/>
                  </a:lnTo>
                  <a:lnTo>
                    <a:pt x="52569" y="9610"/>
                  </a:lnTo>
                  <a:lnTo>
                    <a:pt x="52569" y="9522"/>
                  </a:lnTo>
                  <a:lnTo>
                    <a:pt x="52525" y="9479"/>
                  </a:lnTo>
                  <a:lnTo>
                    <a:pt x="52481" y="9435"/>
                  </a:lnTo>
                  <a:lnTo>
                    <a:pt x="52350" y="9435"/>
                  </a:lnTo>
                  <a:lnTo>
                    <a:pt x="51823" y="9610"/>
                  </a:lnTo>
                  <a:lnTo>
                    <a:pt x="49673" y="9786"/>
                  </a:lnTo>
                  <a:lnTo>
                    <a:pt x="48620" y="9742"/>
                  </a:lnTo>
                  <a:lnTo>
                    <a:pt x="44495" y="9347"/>
                  </a:lnTo>
                  <a:lnTo>
                    <a:pt x="42872" y="8864"/>
                  </a:lnTo>
                  <a:lnTo>
                    <a:pt x="39624" y="7811"/>
                  </a:lnTo>
                  <a:lnTo>
                    <a:pt x="37299" y="6582"/>
                  </a:lnTo>
                  <a:lnTo>
                    <a:pt x="35982" y="5398"/>
                  </a:lnTo>
                  <a:lnTo>
                    <a:pt x="34929" y="4213"/>
                  </a:lnTo>
                  <a:lnTo>
                    <a:pt x="34885" y="4169"/>
                  </a:lnTo>
                  <a:lnTo>
                    <a:pt x="33218" y="3028"/>
                  </a:lnTo>
                  <a:lnTo>
                    <a:pt x="31199" y="1712"/>
                  </a:lnTo>
                  <a:lnTo>
                    <a:pt x="29049" y="439"/>
                  </a:lnTo>
                  <a:lnTo>
                    <a:pt x="29005" y="395"/>
                  </a:lnTo>
                  <a:lnTo>
                    <a:pt x="28216" y="176"/>
                  </a:lnTo>
                  <a:lnTo>
                    <a:pt x="28172" y="176"/>
                  </a:lnTo>
                  <a:lnTo>
                    <a:pt x="26724"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0" name="Google Shape;7400;p166"/>
            <p:cNvSpPr/>
            <p:nvPr/>
          </p:nvSpPr>
          <p:spPr>
            <a:xfrm>
              <a:off x="2252225" y="4008800"/>
              <a:ext cx="1328500" cy="378500"/>
            </a:xfrm>
            <a:custGeom>
              <a:rect b="b" l="l" r="r" t="t"/>
              <a:pathLst>
                <a:path extrusionOk="0" h="15140" w="53140">
                  <a:moveTo>
                    <a:pt x="24749" y="0"/>
                  </a:moveTo>
                  <a:lnTo>
                    <a:pt x="22643" y="483"/>
                  </a:lnTo>
                  <a:lnTo>
                    <a:pt x="22599" y="527"/>
                  </a:lnTo>
                  <a:lnTo>
                    <a:pt x="20054" y="1448"/>
                  </a:lnTo>
                  <a:lnTo>
                    <a:pt x="19966" y="1492"/>
                  </a:lnTo>
                  <a:lnTo>
                    <a:pt x="18650" y="3291"/>
                  </a:lnTo>
                  <a:lnTo>
                    <a:pt x="17992" y="4520"/>
                  </a:lnTo>
                  <a:lnTo>
                    <a:pt x="17290" y="5310"/>
                  </a:lnTo>
                  <a:lnTo>
                    <a:pt x="15490" y="6977"/>
                  </a:lnTo>
                  <a:lnTo>
                    <a:pt x="14437" y="7679"/>
                  </a:lnTo>
                  <a:lnTo>
                    <a:pt x="13779" y="7899"/>
                  </a:lnTo>
                  <a:lnTo>
                    <a:pt x="9918" y="8601"/>
                  </a:lnTo>
                  <a:lnTo>
                    <a:pt x="9874" y="8601"/>
                  </a:lnTo>
                  <a:lnTo>
                    <a:pt x="8908" y="8996"/>
                  </a:lnTo>
                  <a:lnTo>
                    <a:pt x="8865" y="8996"/>
                  </a:lnTo>
                  <a:lnTo>
                    <a:pt x="7855" y="9566"/>
                  </a:lnTo>
                  <a:lnTo>
                    <a:pt x="7811" y="9610"/>
                  </a:lnTo>
                  <a:lnTo>
                    <a:pt x="6934" y="10444"/>
                  </a:lnTo>
                  <a:lnTo>
                    <a:pt x="6890" y="10488"/>
                  </a:lnTo>
                  <a:lnTo>
                    <a:pt x="6188" y="11716"/>
                  </a:lnTo>
                  <a:lnTo>
                    <a:pt x="5091" y="14700"/>
                  </a:lnTo>
                  <a:lnTo>
                    <a:pt x="2458" y="14788"/>
                  </a:lnTo>
                  <a:lnTo>
                    <a:pt x="220" y="13954"/>
                  </a:lnTo>
                  <a:lnTo>
                    <a:pt x="176" y="13954"/>
                  </a:lnTo>
                  <a:lnTo>
                    <a:pt x="88" y="13998"/>
                  </a:lnTo>
                  <a:lnTo>
                    <a:pt x="45" y="13998"/>
                  </a:lnTo>
                  <a:lnTo>
                    <a:pt x="1" y="14086"/>
                  </a:lnTo>
                  <a:lnTo>
                    <a:pt x="1" y="14130"/>
                  </a:lnTo>
                  <a:lnTo>
                    <a:pt x="1" y="14218"/>
                  </a:lnTo>
                  <a:lnTo>
                    <a:pt x="45" y="14262"/>
                  </a:lnTo>
                  <a:lnTo>
                    <a:pt x="132" y="14305"/>
                  </a:lnTo>
                  <a:lnTo>
                    <a:pt x="2370" y="15139"/>
                  </a:lnTo>
                  <a:lnTo>
                    <a:pt x="2458" y="15139"/>
                  </a:lnTo>
                  <a:lnTo>
                    <a:pt x="5222" y="15051"/>
                  </a:lnTo>
                  <a:lnTo>
                    <a:pt x="5310" y="15007"/>
                  </a:lnTo>
                  <a:lnTo>
                    <a:pt x="5398" y="14920"/>
                  </a:lnTo>
                  <a:lnTo>
                    <a:pt x="6495" y="11848"/>
                  </a:lnTo>
                  <a:lnTo>
                    <a:pt x="7197" y="10707"/>
                  </a:lnTo>
                  <a:lnTo>
                    <a:pt x="8075" y="9873"/>
                  </a:lnTo>
                  <a:lnTo>
                    <a:pt x="9040" y="9303"/>
                  </a:lnTo>
                  <a:lnTo>
                    <a:pt x="10005" y="8952"/>
                  </a:lnTo>
                  <a:lnTo>
                    <a:pt x="13867" y="8250"/>
                  </a:lnTo>
                  <a:lnTo>
                    <a:pt x="14569" y="8031"/>
                  </a:lnTo>
                  <a:lnTo>
                    <a:pt x="14613" y="7987"/>
                  </a:lnTo>
                  <a:lnTo>
                    <a:pt x="15666" y="7241"/>
                  </a:lnTo>
                  <a:lnTo>
                    <a:pt x="15710" y="7241"/>
                  </a:lnTo>
                  <a:lnTo>
                    <a:pt x="17553" y="5573"/>
                  </a:lnTo>
                  <a:lnTo>
                    <a:pt x="17553" y="5529"/>
                  </a:lnTo>
                  <a:lnTo>
                    <a:pt x="18255" y="4739"/>
                  </a:lnTo>
                  <a:lnTo>
                    <a:pt x="18299" y="4696"/>
                  </a:lnTo>
                  <a:lnTo>
                    <a:pt x="18957" y="3467"/>
                  </a:lnTo>
                  <a:lnTo>
                    <a:pt x="20230" y="1756"/>
                  </a:lnTo>
                  <a:lnTo>
                    <a:pt x="22731" y="834"/>
                  </a:lnTo>
                  <a:lnTo>
                    <a:pt x="24793" y="351"/>
                  </a:lnTo>
                  <a:lnTo>
                    <a:pt x="25320" y="351"/>
                  </a:lnTo>
                  <a:lnTo>
                    <a:pt x="27996" y="1054"/>
                  </a:lnTo>
                  <a:lnTo>
                    <a:pt x="31507" y="2940"/>
                  </a:lnTo>
                  <a:lnTo>
                    <a:pt x="33789" y="4345"/>
                  </a:lnTo>
                  <a:lnTo>
                    <a:pt x="35544" y="5134"/>
                  </a:lnTo>
                  <a:lnTo>
                    <a:pt x="36992" y="6582"/>
                  </a:lnTo>
                  <a:lnTo>
                    <a:pt x="39142" y="8118"/>
                  </a:lnTo>
                  <a:lnTo>
                    <a:pt x="40107" y="9171"/>
                  </a:lnTo>
                  <a:lnTo>
                    <a:pt x="40151" y="9259"/>
                  </a:lnTo>
                  <a:lnTo>
                    <a:pt x="42696" y="10181"/>
                  </a:lnTo>
                  <a:lnTo>
                    <a:pt x="44671" y="10751"/>
                  </a:lnTo>
                  <a:lnTo>
                    <a:pt x="44715" y="10751"/>
                  </a:lnTo>
                  <a:lnTo>
                    <a:pt x="48752" y="11146"/>
                  </a:lnTo>
                  <a:lnTo>
                    <a:pt x="48796" y="11190"/>
                  </a:lnTo>
                  <a:lnTo>
                    <a:pt x="51341" y="11058"/>
                  </a:lnTo>
                  <a:lnTo>
                    <a:pt x="52087" y="11190"/>
                  </a:lnTo>
                  <a:lnTo>
                    <a:pt x="52175" y="11190"/>
                  </a:lnTo>
                  <a:lnTo>
                    <a:pt x="53008" y="10927"/>
                  </a:lnTo>
                  <a:lnTo>
                    <a:pt x="53096" y="10883"/>
                  </a:lnTo>
                  <a:lnTo>
                    <a:pt x="53140" y="10839"/>
                  </a:lnTo>
                  <a:lnTo>
                    <a:pt x="53140" y="10751"/>
                  </a:lnTo>
                  <a:lnTo>
                    <a:pt x="53140" y="10707"/>
                  </a:lnTo>
                  <a:lnTo>
                    <a:pt x="53096" y="10619"/>
                  </a:lnTo>
                  <a:lnTo>
                    <a:pt x="53052" y="10576"/>
                  </a:lnTo>
                  <a:lnTo>
                    <a:pt x="52921" y="10576"/>
                  </a:lnTo>
                  <a:lnTo>
                    <a:pt x="52087" y="10839"/>
                  </a:lnTo>
                  <a:lnTo>
                    <a:pt x="51385" y="10707"/>
                  </a:lnTo>
                  <a:lnTo>
                    <a:pt x="51341" y="10707"/>
                  </a:lnTo>
                  <a:lnTo>
                    <a:pt x="48796" y="10839"/>
                  </a:lnTo>
                  <a:lnTo>
                    <a:pt x="44759" y="10400"/>
                  </a:lnTo>
                  <a:lnTo>
                    <a:pt x="42828" y="9830"/>
                  </a:lnTo>
                  <a:lnTo>
                    <a:pt x="40327" y="8908"/>
                  </a:lnTo>
                  <a:lnTo>
                    <a:pt x="39361" y="7855"/>
                  </a:lnTo>
                  <a:lnTo>
                    <a:pt x="37211" y="6319"/>
                  </a:lnTo>
                  <a:lnTo>
                    <a:pt x="35763" y="4871"/>
                  </a:lnTo>
                  <a:lnTo>
                    <a:pt x="35719" y="4827"/>
                  </a:lnTo>
                  <a:lnTo>
                    <a:pt x="33964" y="4037"/>
                  </a:lnTo>
                  <a:lnTo>
                    <a:pt x="31682" y="2633"/>
                  </a:lnTo>
                  <a:lnTo>
                    <a:pt x="28128" y="702"/>
                  </a:lnTo>
                  <a:lnTo>
                    <a:pt x="25364"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1" name="Google Shape;7401;p166"/>
            <p:cNvSpPr/>
            <p:nvPr/>
          </p:nvSpPr>
          <p:spPr>
            <a:xfrm>
              <a:off x="2104125" y="4481600"/>
              <a:ext cx="42825" cy="15400"/>
            </a:xfrm>
            <a:custGeom>
              <a:rect b="b" l="l" r="r" t="t"/>
              <a:pathLst>
                <a:path extrusionOk="0" h="616" w="1713">
                  <a:moveTo>
                    <a:pt x="132" y="1"/>
                  </a:moveTo>
                  <a:lnTo>
                    <a:pt x="45" y="45"/>
                  </a:lnTo>
                  <a:lnTo>
                    <a:pt x="1" y="89"/>
                  </a:lnTo>
                  <a:lnTo>
                    <a:pt x="1" y="132"/>
                  </a:lnTo>
                  <a:lnTo>
                    <a:pt x="1" y="220"/>
                  </a:lnTo>
                  <a:lnTo>
                    <a:pt x="1" y="264"/>
                  </a:lnTo>
                  <a:lnTo>
                    <a:pt x="45" y="308"/>
                  </a:lnTo>
                  <a:lnTo>
                    <a:pt x="132" y="352"/>
                  </a:lnTo>
                  <a:lnTo>
                    <a:pt x="1493" y="615"/>
                  </a:lnTo>
                  <a:lnTo>
                    <a:pt x="1537" y="615"/>
                  </a:lnTo>
                  <a:lnTo>
                    <a:pt x="1668" y="571"/>
                  </a:lnTo>
                  <a:lnTo>
                    <a:pt x="1712" y="484"/>
                  </a:lnTo>
                  <a:lnTo>
                    <a:pt x="1712" y="440"/>
                  </a:lnTo>
                  <a:lnTo>
                    <a:pt x="1668" y="352"/>
                  </a:lnTo>
                  <a:lnTo>
                    <a:pt x="1624" y="308"/>
                  </a:lnTo>
                  <a:lnTo>
                    <a:pt x="1580" y="264"/>
                  </a:lnTo>
                  <a:lnTo>
                    <a:pt x="176"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2" name="Google Shape;7402;p166"/>
            <p:cNvSpPr/>
            <p:nvPr/>
          </p:nvSpPr>
          <p:spPr>
            <a:xfrm>
              <a:off x="2084375" y="4455275"/>
              <a:ext cx="138250" cy="42825"/>
            </a:xfrm>
            <a:custGeom>
              <a:rect b="b" l="l" r="r" t="t"/>
              <a:pathLst>
                <a:path extrusionOk="0" h="1713" w="5530">
                  <a:moveTo>
                    <a:pt x="659" y="1"/>
                  </a:moveTo>
                  <a:lnTo>
                    <a:pt x="133" y="132"/>
                  </a:lnTo>
                  <a:lnTo>
                    <a:pt x="45" y="176"/>
                  </a:lnTo>
                  <a:lnTo>
                    <a:pt x="1" y="220"/>
                  </a:lnTo>
                  <a:lnTo>
                    <a:pt x="1" y="264"/>
                  </a:lnTo>
                  <a:lnTo>
                    <a:pt x="1" y="352"/>
                  </a:lnTo>
                  <a:lnTo>
                    <a:pt x="1" y="396"/>
                  </a:lnTo>
                  <a:lnTo>
                    <a:pt x="89" y="439"/>
                  </a:lnTo>
                  <a:lnTo>
                    <a:pt x="133" y="483"/>
                  </a:lnTo>
                  <a:lnTo>
                    <a:pt x="220" y="483"/>
                  </a:lnTo>
                  <a:lnTo>
                    <a:pt x="703" y="352"/>
                  </a:lnTo>
                  <a:lnTo>
                    <a:pt x="3029" y="1142"/>
                  </a:lnTo>
                  <a:lnTo>
                    <a:pt x="5310" y="1712"/>
                  </a:lnTo>
                  <a:lnTo>
                    <a:pt x="5354" y="1712"/>
                  </a:lnTo>
                  <a:lnTo>
                    <a:pt x="5442" y="1668"/>
                  </a:lnTo>
                  <a:lnTo>
                    <a:pt x="5530" y="1580"/>
                  </a:lnTo>
                  <a:lnTo>
                    <a:pt x="5530" y="1493"/>
                  </a:lnTo>
                  <a:lnTo>
                    <a:pt x="5486" y="1449"/>
                  </a:lnTo>
                  <a:lnTo>
                    <a:pt x="5442" y="1405"/>
                  </a:lnTo>
                  <a:lnTo>
                    <a:pt x="5398" y="1361"/>
                  </a:lnTo>
                  <a:lnTo>
                    <a:pt x="3116" y="791"/>
                  </a:lnTo>
                  <a:lnTo>
                    <a:pt x="747"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3" name="Google Shape;7403;p166"/>
            <p:cNvSpPr/>
            <p:nvPr/>
          </p:nvSpPr>
          <p:spPr>
            <a:xfrm>
              <a:off x="2080000" y="4434425"/>
              <a:ext cx="208450" cy="60375"/>
            </a:xfrm>
            <a:custGeom>
              <a:rect b="b" l="l" r="r" t="t"/>
              <a:pathLst>
                <a:path extrusionOk="0" h="2415" w="8338">
                  <a:moveTo>
                    <a:pt x="1317" y="1"/>
                  </a:moveTo>
                  <a:lnTo>
                    <a:pt x="527" y="176"/>
                  </a:lnTo>
                  <a:lnTo>
                    <a:pt x="483" y="176"/>
                  </a:lnTo>
                  <a:lnTo>
                    <a:pt x="132" y="308"/>
                  </a:lnTo>
                  <a:lnTo>
                    <a:pt x="44" y="352"/>
                  </a:lnTo>
                  <a:lnTo>
                    <a:pt x="44" y="396"/>
                  </a:lnTo>
                  <a:lnTo>
                    <a:pt x="0" y="484"/>
                  </a:lnTo>
                  <a:lnTo>
                    <a:pt x="44" y="528"/>
                  </a:lnTo>
                  <a:lnTo>
                    <a:pt x="44" y="571"/>
                  </a:lnTo>
                  <a:lnTo>
                    <a:pt x="132" y="615"/>
                  </a:lnTo>
                  <a:lnTo>
                    <a:pt x="176" y="659"/>
                  </a:lnTo>
                  <a:lnTo>
                    <a:pt x="264" y="615"/>
                  </a:lnTo>
                  <a:lnTo>
                    <a:pt x="571" y="484"/>
                  </a:lnTo>
                  <a:lnTo>
                    <a:pt x="1361" y="352"/>
                  </a:lnTo>
                  <a:lnTo>
                    <a:pt x="3511" y="922"/>
                  </a:lnTo>
                  <a:lnTo>
                    <a:pt x="5837" y="1844"/>
                  </a:lnTo>
                  <a:lnTo>
                    <a:pt x="7723" y="2371"/>
                  </a:lnTo>
                  <a:lnTo>
                    <a:pt x="8162" y="2414"/>
                  </a:lnTo>
                  <a:lnTo>
                    <a:pt x="8206" y="2414"/>
                  </a:lnTo>
                  <a:lnTo>
                    <a:pt x="8294" y="2371"/>
                  </a:lnTo>
                  <a:lnTo>
                    <a:pt x="8338" y="2283"/>
                  </a:lnTo>
                  <a:lnTo>
                    <a:pt x="8338" y="2195"/>
                  </a:lnTo>
                  <a:lnTo>
                    <a:pt x="8338" y="2151"/>
                  </a:lnTo>
                  <a:lnTo>
                    <a:pt x="8294" y="2107"/>
                  </a:lnTo>
                  <a:lnTo>
                    <a:pt x="8206" y="2063"/>
                  </a:lnTo>
                  <a:lnTo>
                    <a:pt x="7811" y="2019"/>
                  </a:lnTo>
                  <a:lnTo>
                    <a:pt x="5968" y="1537"/>
                  </a:lnTo>
                  <a:lnTo>
                    <a:pt x="3642" y="571"/>
                  </a:lnTo>
                  <a:lnTo>
                    <a:pt x="3599" y="571"/>
                  </a:lnTo>
                  <a:lnTo>
                    <a:pt x="1405" y="45"/>
                  </a:lnTo>
                  <a:lnTo>
                    <a:pt x="1317"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4" name="Google Shape;7404;p166"/>
            <p:cNvSpPr/>
            <p:nvPr/>
          </p:nvSpPr>
          <p:spPr>
            <a:xfrm>
              <a:off x="2060250" y="4419075"/>
              <a:ext cx="269900" cy="66950"/>
            </a:xfrm>
            <a:custGeom>
              <a:rect b="b" l="l" r="r" t="t"/>
              <a:pathLst>
                <a:path extrusionOk="0" h="2678" w="10796">
                  <a:moveTo>
                    <a:pt x="3072" y="1"/>
                  </a:moveTo>
                  <a:lnTo>
                    <a:pt x="1536" y="264"/>
                  </a:lnTo>
                  <a:lnTo>
                    <a:pt x="176" y="483"/>
                  </a:lnTo>
                  <a:lnTo>
                    <a:pt x="88" y="483"/>
                  </a:lnTo>
                  <a:lnTo>
                    <a:pt x="44" y="571"/>
                  </a:lnTo>
                  <a:lnTo>
                    <a:pt x="1" y="615"/>
                  </a:lnTo>
                  <a:lnTo>
                    <a:pt x="1" y="659"/>
                  </a:lnTo>
                  <a:lnTo>
                    <a:pt x="44" y="747"/>
                  </a:lnTo>
                  <a:lnTo>
                    <a:pt x="88" y="790"/>
                  </a:lnTo>
                  <a:lnTo>
                    <a:pt x="132" y="834"/>
                  </a:lnTo>
                  <a:lnTo>
                    <a:pt x="220" y="834"/>
                  </a:lnTo>
                  <a:lnTo>
                    <a:pt x="1580" y="615"/>
                  </a:lnTo>
                  <a:lnTo>
                    <a:pt x="3116" y="396"/>
                  </a:lnTo>
                  <a:lnTo>
                    <a:pt x="5617" y="1229"/>
                  </a:lnTo>
                  <a:lnTo>
                    <a:pt x="7899" y="1887"/>
                  </a:lnTo>
                  <a:lnTo>
                    <a:pt x="9698" y="2546"/>
                  </a:lnTo>
                  <a:lnTo>
                    <a:pt x="9742" y="2546"/>
                  </a:lnTo>
                  <a:lnTo>
                    <a:pt x="10576" y="2677"/>
                  </a:lnTo>
                  <a:lnTo>
                    <a:pt x="10620" y="2677"/>
                  </a:lnTo>
                  <a:lnTo>
                    <a:pt x="10751" y="2633"/>
                  </a:lnTo>
                  <a:lnTo>
                    <a:pt x="10795" y="2502"/>
                  </a:lnTo>
                  <a:lnTo>
                    <a:pt x="10795" y="2458"/>
                  </a:lnTo>
                  <a:lnTo>
                    <a:pt x="10751" y="2370"/>
                  </a:lnTo>
                  <a:lnTo>
                    <a:pt x="10707" y="2326"/>
                  </a:lnTo>
                  <a:lnTo>
                    <a:pt x="10664" y="2326"/>
                  </a:lnTo>
                  <a:lnTo>
                    <a:pt x="9830" y="2195"/>
                  </a:lnTo>
                  <a:lnTo>
                    <a:pt x="7987" y="1536"/>
                  </a:lnTo>
                  <a:lnTo>
                    <a:pt x="5749" y="878"/>
                  </a:lnTo>
                  <a:lnTo>
                    <a:pt x="3160" y="45"/>
                  </a:lnTo>
                  <a:lnTo>
                    <a:pt x="3072"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5" name="Google Shape;7405;p166"/>
            <p:cNvSpPr/>
            <p:nvPr/>
          </p:nvSpPr>
          <p:spPr>
            <a:xfrm>
              <a:off x="1951650" y="4680175"/>
              <a:ext cx="528775" cy="40600"/>
            </a:xfrm>
            <a:custGeom>
              <a:rect b="b" l="l" r="r" t="t"/>
              <a:pathLst>
                <a:path extrusionOk="0" h="1624" w="21151">
                  <a:moveTo>
                    <a:pt x="20975" y="0"/>
                  </a:moveTo>
                  <a:lnTo>
                    <a:pt x="16807" y="132"/>
                  </a:lnTo>
                  <a:lnTo>
                    <a:pt x="16719" y="176"/>
                  </a:lnTo>
                  <a:lnTo>
                    <a:pt x="15578" y="702"/>
                  </a:lnTo>
                  <a:lnTo>
                    <a:pt x="11146" y="527"/>
                  </a:lnTo>
                  <a:lnTo>
                    <a:pt x="8733" y="527"/>
                  </a:lnTo>
                  <a:lnTo>
                    <a:pt x="6188" y="790"/>
                  </a:lnTo>
                  <a:lnTo>
                    <a:pt x="3116" y="1097"/>
                  </a:lnTo>
                  <a:lnTo>
                    <a:pt x="878" y="966"/>
                  </a:lnTo>
                  <a:lnTo>
                    <a:pt x="790" y="1009"/>
                  </a:lnTo>
                  <a:lnTo>
                    <a:pt x="132" y="1273"/>
                  </a:lnTo>
                  <a:lnTo>
                    <a:pt x="44" y="1317"/>
                  </a:lnTo>
                  <a:lnTo>
                    <a:pt x="0" y="1404"/>
                  </a:lnTo>
                  <a:lnTo>
                    <a:pt x="0" y="1448"/>
                  </a:lnTo>
                  <a:lnTo>
                    <a:pt x="0" y="1536"/>
                  </a:lnTo>
                  <a:lnTo>
                    <a:pt x="88" y="1580"/>
                  </a:lnTo>
                  <a:lnTo>
                    <a:pt x="176" y="1624"/>
                  </a:lnTo>
                  <a:lnTo>
                    <a:pt x="264" y="1624"/>
                  </a:lnTo>
                  <a:lnTo>
                    <a:pt x="878" y="1317"/>
                  </a:lnTo>
                  <a:lnTo>
                    <a:pt x="3116" y="1448"/>
                  </a:lnTo>
                  <a:lnTo>
                    <a:pt x="3160" y="1448"/>
                  </a:lnTo>
                  <a:lnTo>
                    <a:pt x="6231" y="1141"/>
                  </a:lnTo>
                  <a:lnTo>
                    <a:pt x="8733" y="878"/>
                  </a:lnTo>
                  <a:lnTo>
                    <a:pt x="11146" y="878"/>
                  </a:lnTo>
                  <a:lnTo>
                    <a:pt x="15578" y="1053"/>
                  </a:lnTo>
                  <a:lnTo>
                    <a:pt x="15666" y="1053"/>
                  </a:lnTo>
                  <a:lnTo>
                    <a:pt x="16851" y="483"/>
                  </a:lnTo>
                  <a:lnTo>
                    <a:pt x="20975" y="351"/>
                  </a:lnTo>
                  <a:lnTo>
                    <a:pt x="21063" y="351"/>
                  </a:lnTo>
                  <a:lnTo>
                    <a:pt x="21107" y="307"/>
                  </a:lnTo>
                  <a:lnTo>
                    <a:pt x="21151" y="263"/>
                  </a:lnTo>
                  <a:lnTo>
                    <a:pt x="21151" y="176"/>
                  </a:lnTo>
                  <a:lnTo>
                    <a:pt x="21151" y="132"/>
                  </a:lnTo>
                  <a:lnTo>
                    <a:pt x="21107" y="44"/>
                  </a:lnTo>
                  <a:lnTo>
                    <a:pt x="21063" y="44"/>
                  </a:lnTo>
                  <a:lnTo>
                    <a:pt x="20975"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6" name="Google Shape;7406;p166"/>
            <p:cNvSpPr/>
            <p:nvPr/>
          </p:nvSpPr>
          <p:spPr>
            <a:xfrm>
              <a:off x="2370700" y="4660425"/>
              <a:ext cx="121800" cy="17575"/>
            </a:xfrm>
            <a:custGeom>
              <a:rect b="b" l="l" r="r" t="t"/>
              <a:pathLst>
                <a:path extrusionOk="0" h="703" w="4872">
                  <a:moveTo>
                    <a:pt x="4696" y="0"/>
                  </a:moveTo>
                  <a:lnTo>
                    <a:pt x="1010" y="44"/>
                  </a:lnTo>
                  <a:lnTo>
                    <a:pt x="966" y="88"/>
                  </a:lnTo>
                  <a:lnTo>
                    <a:pt x="132" y="395"/>
                  </a:lnTo>
                  <a:lnTo>
                    <a:pt x="45" y="395"/>
                  </a:lnTo>
                  <a:lnTo>
                    <a:pt x="1" y="483"/>
                  </a:lnTo>
                  <a:lnTo>
                    <a:pt x="1" y="527"/>
                  </a:lnTo>
                  <a:lnTo>
                    <a:pt x="1" y="615"/>
                  </a:lnTo>
                  <a:lnTo>
                    <a:pt x="89" y="702"/>
                  </a:lnTo>
                  <a:lnTo>
                    <a:pt x="220" y="702"/>
                  </a:lnTo>
                  <a:lnTo>
                    <a:pt x="1054" y="395"/>
                  </a:lnTo>
                  <a:lnTo>
                    <a:pt x="4740" y="351"/>
                  </a:lnTo>
                  <a:lnTo>
                    <a:pt x="4784" y="307"/>
                  </a:lnTo>
                  <a:lnTo>
                    <a:pt x="4828" y="264"/>
                  </a:lnTo>
                  <a:lnTo>
                    <a:pt x="4871" y="220"/>
                  </a:lnTo>
                  <a:lnTo>
                    <a:pt x="4871" y="132"/>
                  </a:lnTo>
                  <a:lnTo>
                    <a:pt x="4871" y="88"/>
                  </a:lnTo>
                  <a:lnTo>
                    <a:pt x="4828" y="44"/>
                  </a:lnTo>
                  <a:lnTo>
                    <a:pt x="4784"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7" name="Google Shape;7407;p166"/>
            <p:cNvSpPr/>
            <p:nvPr/>
          </p:nvSpPr>
          <p:spPr>
            <a:xfrm>
              <a:off x="2386075" y="4638475"/>
              <a:ext cx="120675" cy="19775"/>
            </a:xfrm>
            <a:custGeom>
              <a:rect b="b" l="l" r="r" t="t"/>
              <a:pathLst>
                <a:path extrusionOk="0" h="791" w="4827">
                  <a:moveTo>
                    <a:pt x="4651" y="1"/>
                  </a:moveTo>
                  <a:lnTo>
                    <a:pt x="965" y="132"/>
                  </a:lnTo>
                  <a:lnTo>
                    <a:pt x="922" y="132"/>
                  </a:lnTo>
                  <a:lnTo>
                    <a:pt x="132" y="440"/>
                  </a:lnTo>
                  <a:lnTo>
                    <a:pt x="88" y="483"/>
                  </a:lnTo>
                  <a:lnTo>
                    <a:pt x="44" y="527"/>
                  </a:lnTo>
                  <a:lnTo>
                    <a:pt x="0" y="615"/>
                  </a:lnTo>
                  <a:lnTo>
                    <a:pt x="44" y="659"/>
                  </a:lnTo>
                  <a:lnTo>
                    <a:pt x="88" y="747"/>
                  </a:lnTo>
                  <a:lnTo>
                    <a:pt x="176" y="791"/>
                  </a:lnTo>
                  <a:lnTo>
                    <a:pt x="263" y="791"/>
                  </a:lnTo>
                  <a:lnTo>
                    <a:pt x="1009" y="483"/>
                  </a:lnTo>
                  <a:lnTo>
                    <a:pt x="4651" y="352"/>
                  </a:lnTo>
                  <a:lnTo>
                    <a:pt x="4695" y="352"/>
                  </a:lnTo>
                  <a:lnTo>
                    <a:pt x="4783" y="308"/>
                  </a:lnTo>
                  <a:lnTo>
                    <a:pt x="4783" y="264"/>
                  </a:lnTo>
                  <a:lnTo>
                    <a:pt x="4827" y="176"/>
                  </a:lnTo>
                  <a:lnTo>
                    <a:pt x="4783" y="132"/>
                  </a:lnTo>
                  <a:lnTo>
                    <a:pt x="4739" y="88"/>
                  </a:lnTo>
                  <a:lnTo>
                    <a:pt x="4695" y="45"/>
                  </a:lnTo>
                  <a:lnTo>
                    <a:pt x="4651"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8" name="Google Shape;7408;p166"/>
            <p:cNvSpPr/>
            <p:nvPr/>
          </p:nvSpPr>
          <p:spPr>
            <a:xfrm>
              <a:off x="2401425" y="4618725"/>
              <a:ext cx="117400" cy="17575"/>
            </a:xfrm>
            <a:custGeom>
              <a:rect b="b" l="l" r="r" t="t"/>
              <a:pathLst>
                <a:path extrusionOk="0" h="703" w="4696">
                  <a:moveTo>
                    <a:pt x="4520" y="1"/>
                  </a:moveTo>
                  <a:lnTo>
                    <a:pt x="966" y="133"/>
                  </a:lnTo>
                  <a:lnTo>
                    <a:pt x="922" y="133"/>
                  </a:lnTo>
                  <a:lnTo>
                    <a:pt x="176" y="352"/>
                  </a:lnTo>
                  <a:lnTo>
                    <a:pt x="132" y="352"/>
                  </a:lnTo>
                  <a:lnTo>
                    <a:pt x="88" y="396"/>
                  </a:lnTo>
                  <a:lnTo>
                    <a:pt x="44" y="440"/>
                  </a:lnTo>
                  <a:lnTo>
                    <a:pt x="0" y="484"/>
                  </a:lnTo>
                  <a:lnTo>
                    <a:pt x="0" y="571"/>
                  </a:lnTo>
                  <a:lnTo>
                    <a:pt x="88" y="659"/>
                  </a:lnTo>
                  <a:lnTo>
                    <a:pt x="176" y="703"/>
                  </a:lnTo>
                  <a:lnTo>
                    <a:pt x="220" y="703"/>
                  </a:lnTo>
                  <a:lnTo>
                    <a:pt x="1010" y="484"/>
                  </a:lnTo>
                  <a:lnTo>
                    <a:pt x="4520" y="352"/>
                  </a:lnTo>
                  <a:lnTo>
                    <a:pt x="4608" y="308"/>
                  </a:lnTo>
                  <a:lnTo>
                    <a:pt x="4652" y="264"/>
                  </a:lnTo>
                  <a:lnTo>
                    <a:pt x="4696" y="220"/>
                  </a:lnTo>
                  <a:lnTo>
                    <a:pt x="4696" y="133"/>
                  </a:lnTo>
                  <a:lnTo>
                    <a:pt x="4652" y="89"/>
                  </a:lnTo>
                  <a:lnTo>
                    <a:pt x="4652" y="45"/>
                  </a:lnTo>
                  <a:lnTo>
                    <a:pt x="4564"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9" name="Google Shape;7409;p166"/>
            <p:cNvSpPr/>
            <p:nvPr/>
          </p:nvSpPr>
          <p:spPr>
            <a:xfrm>
              <a:off x="2443100" y="4581425"/>
              <a:ext cx="16500" cy="11000"/>
            </a:xfrm>
            <a:custGeom>
              <a:rect b="b" l="l" r="r" t="t"/>
              <a:pathLst>
                <a:path extrusionOk="0" h="440" w="660">
                  <a:moveTo>
                    <a:pt x="440" y="1"/>
                  </a:moveTo>
                  <a:lnTo>
                    <a:pt x="133" y="89"/>
                  </a:lnTo>
                  <a:lnTo>
                    <a:pt x="45" y="133"/>
                  </a:lnTo>
                  <a:lnTo>
                    <a:pt x="1" y="176"/>
                  </a:lnTo>
                  <a:lnTo>
                    <a:pt x="1" y="220"/>
                  </a:lnTo>
                  <a:lnTo>
                    <a:pt x="1" y="308"/>
                  </a:lnTo>
                  <a:lnTo>
                    <a:pt x="45" y="396"/>
                  </a:lnTo>
                  <a:lnTo>
                    <a:pt x="176" y="440"/>
                  </a:lnTo>
                  <a:lnTo>
                    <a:pt x="220" y="440"/>
                  </a:lnTo>
                  <a:lnTo>
                    <a:pt x="527" y="352"/>
                  </a:lnTo>
                  <a:lnTo>
                    <a:pt x="571" y="308"/>
                  </a:lnTo>
                  <a:lnTo>
                    <a:pt x="615" y="264"/>
                  </a:lnTo>
                  <a:lnTo>
                    <a:pt x="659" y="220"/>
                  </a:lnTo>
                  <a:lnTo>
                    <a:pt x="659" y="133"/>
                  </a:lnTo>
                  <a:lnTo>
                    <a:pt x="615" y="89"/>
                  </a:lnTo>
                  <a:lnTo>
                    <a:pt x="571" y="45"/>
                  </a:lnTo>
                  <a:lnTo>
                    <a:pt x="527"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0" name="Google Shape;7410;p166"/>
            <p:cNvSpPr/>
            <p:nvPr/>
          </p:nvSpPr>
          <p:spPr>
            <a:xfrm>
              <a:off x="2448600" y="4561700"/>
              <a:ext cx="25250" cy="13175"/>
            </a:xfrm>
            <a:custGeom>
              <a:rect b="b" l="l" r="r" t="t"/>
              <a:pathLst>
                <a:path extrusionOk="0" h="527" w="1010">
                  <a:moveTo>
                    <a:pt x="834" y="0"/>
                  </a:moveTo>
                  <a:lnTo>
                    <a:pt x="132" y="176"/>
                  </a:lnTo>
                  <a:lnTo>
                    <a:pt x="88" y="176"/>
                  </a:lnTo>
                  <a:lnTo>
                    <a:pt x="44" y="263"/>
                  </a:lnTo>
                  <a:lnTo>
                    <a:pt x="0" y="307"/>
                  </a:lnTo>
                  <a:lnTo>
                    <a:pt x="0" y="395"/>
                  </a:lnTo>
                  <a:lnTo>
                    <a:pt x="88" y="483"/>
                  </a:lnTo>
                  <a:lnTo>
                    <a:pt x="176" y="527"/>
                  </a:lnTo>
                  <a:lnTo>
                    <a:pt x="220" y="527"/>
                  </a:lnTo>
                  <a:lnTo>
                    <a:pt x="922" y="351"/>
                  </a:lnTo>
                  <a:lnTo>
                    <a:pt x="966" y="307"/>
                  </a:lnTo>
                  <a:lnTo>
                    <a:pt x="1010" y="263"/>
                  </a:lnTo>
                  <a:lnTo>
                    <a:pt x="1010" y="176"/>
                  </a:lnTo>
                  <a:lnTo>
                    <a:pt x="1010" y="132"/>
                  </a:lnTo>
                  <a:lnTo>
                    <a:pt x="1010" y="44"/>
                  </a:lnTo>
                  <a:lnTo>
                    <a:pt x="966"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1" name="Google Shape;7411;p166"/>
            <p:cNvSpPr/>
            <p:nvPr/>
          </p:nvSpPr>
          <p:spPr>
            <a:xfrm>
              <a:off x="2465050" y="4534275"/>
              <a:ext cx="165675" cy="19750"/>
            </a:xfrm>
            <a:custGeom>
              <a:rect b="b" l="l" r="r" t="t"/>
              <a:pathLst>
                <a:path extrusionOk="0" h="790" w="6627">
                  <a:moveTo>
                    <a:pt x="6451" y="0"/>
                  </a:moveTo>
                  <a:lnTo>
                    <a:pt x="790" y="263"/>
                  </a:lnTo>
                  <a:lnTo>
                    <a:pt x="746" y="307"/>
                  </a:lnTo>
                  <a:lnTo>
                    <a:pt x="132" y="483"/>
                  </a:lnTo>
                  <a:lnTo>
                    <a:pt x="88" y="483"/>
                  </a:lnTo>
                  <a:lnTo>
                    <a:pt x="44" y="571"/>
                  </a:lnTo>
                  <a:lnTo>
                    <a:pt x="0" y="614"/>
                  </a:lnTo>
                  <a:lnTo>
                    <a:pt x="0" y="702"/>
                  </a:lnTo>
                  <a:lnTo>
                    <a:pt x="88" y="790"/>
                  </a:lnTo>
                  <a:lnTo>
                    <a:pt x="220" y="790"/>
                  </a:lnTo>
                  <a:lnTo>
                    <a:pt x="834" y="614"/>
                  </a:lnTo>
                  <a:lnTo>
                    <a:pt x="6451" y="351"/>
                  </a:lnTo>
                  <a:lnTo>
                    <a:pt x="6539" y="351"/>
                  </a:lnTo>
                  <a:lnTo>
                    <a:pt x="6583" y="307"/>
                  </a:lnTo>
                  <a:lnTo>
                    <a:pt x="6626" y="263"/>
                  </a:lnTo>
                  <a:lnTo>
                    <a:pt x="6626" y="176"/>
                  </a:lnTo>
                  <a:lnTo>
                    <a:pt x="6626" y="132"/>
                  </a:lnTo>
                  <a:lnTo>
                    <a:pt x="6583" y="44"/>
                  </a:lnTo>
                  <a:lnTo>
                    <a:pt x="6495" y="44"/>
                  </a:lnTo>
                  <a:lnTo>
                    <a:pt x="6451"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2" name="Google Shape;7412;p166"/>
            <p:cNvSpPr/>
            <p:nvPr/>
          </p:nvSpPr>
          <p:spPr>
            <a:xfrm>
              <a:off x="2470525" y="4513425"/>
              <a:ext cx="164575" cy="23050"/>
            </a:xfrm>
            <a:custGeom>
              <a:rect b="b" l="l" r="r" t="t"/>
              <a:pathLst>
                <a:path extrusionOk="0" h="922" w="6583">
                  <a:moveTo>
                    <a:pt x="6407" y="0"/>
                  </a:moveTo>
                  <a:lnTo>
                    <a:pt x="2546" y="88"/>
                  </a:lnTo>
                  <a:lnTo>
                    <a:pt x="1142" y="308"/>
                  </a:lnTo>
                  <a:lnTo>
                    <a:pt x="1098" y="308"/>
                  </a:lnTo>
                  <a:lnTo>
                    <a:pt x="133" y="571"/>
                  </a:lnTo>
                  <a:lnTo>
                    <a:pt x="89" y="615"/>
                  </a:lnTo>
                  <a:lnTo>
                    <a:pt x="45" y="659"/>
                  </a:lnTo>
                  <a:lnTo>
                    <a:pt x="1" y="746"/>
                  </a:lnTo>
                  <a:lnTo>
                    <a:pt x="45" y="790"/>
                  </a:lnTo>
                  <a:lnTo>
                    <a:pt x="89" y="878"/>
                  </a:lnTo>
                  <a:lnTo>
                    <a:pt x="176" y="922"/>
                  </a:lnTo>
                  <a:lnTo>
                    <a:pt x="220" y="922"/>
                  </a:lnTo>
                  <a:lnTo>
                    <a:pt x="1186" y="659"/>
                  </a:lnTo>
                  <a:lnTo>
                    <a:pt x="2590" y="439"/>
                  </a:lnTo>
                  <a:lnTo>
                    <a:pt x="6451" y="351"/>
                  </a:lnTo>
                  <a:lnTo>
                    <a:pt x="6495" y="351"/>
                  </a:lnTo>
                  <a:lnTo>
                    <a:pt x="6539" y="308"/>
                  </a:lnTo>
                  <a:lnTo>
                    <a:pt x="6583" y="264"/>
                  </a:lnTo>
                  <a:lnTo>
                    <a:pt x="6583" y="176"/>
                  </a:lnTo>
                  <a:lnTo>
                    <a:pt x="6583" y="88"/>
                  </a:lnTo>
                  <a:lnTo>
                    <a:pt x="6539" y="44"/>
                  </a:lnTo>
                  <a:lnTo>
                    <a:pt x="6495"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3" name="Google Shape;7413;p166"/>
            <p:cNvSpPr/>
            <p:nvPr/>
          </p:nvSpPr>
          <p:spPr>
            <a:xfrm>
              <a:off x="2521000" y="4471725"/>
              <a:ext cx="125075" cy="18675"/>
            </a:xfrm>
            <a:custGeom>
              <a:rect b="b" l="l" r="r" t="t"/>
              <a:pathLst>
                <a:path extrusionOk="0" h="747" w="5003">
                  <a:moveTo>
                    <a:pt x="4827" y="1"/>
                  </a:moveTo>
                  <a:lnTo>
                    <a:pt x="1756" y="133"/>
                  </a:lnTo>
                  <a:lnTo>
                    <a:pt x="308" y="308"/>
                  </a:lnTo>
                  <a:lnTo>
                    <a:pt x="264" y="352"/>
                  </a:lnTo>
                  <a:lnTo>
                    <a:pt x="88" y="396"/>
                  </a:lnTo>
                  <a:lnTo>
                    <a:pt x="44" y="440"/>
                  </a:lnTo>
                  <a:lnTo>
                    <a:pt x="0" y="484"/>
                  </a:lnTo>
                  <a:lnTo>
                    <a:pt x="0" y="571"/>
                  </a:lnTo>
                  <a:lnTo>
                    <a:pt x="0" y="615"/>
                  </a:lnTo>
                  <a:lnTo>
                    <a:pt x="88" y="703"/>
                  </a:lnTo>
                  <a:lnTo>
                    <a:pt x="176" y="747"/>
                  </a:lnTo>
                  <a:lnTo>
                    <a:pt x="220" y="747"/>
                  </a:lnTo>
                  <a:lnTo>
                    <a:pt x="351" y="659"/>
                  </a:lnTo>
                  <a:lnTo>
                    <a:pt x="1799" y="484"/>
                  </a:lnTo>
                  <a:lnTo>
                    <a:pt x="4827" y="352"/>
                  </a:lnTo>
                  <a:lnTo>
                    <a:pt x="4915" y="308"/>
                  </a:lnTo>
                  <a:lnTo>
                    <a:pt x="4959" y="308"/>
                  </a:lnTo>
                  <a:lnTo>
                    <a:pt x="5003" y="220"/>
                  </a:lnTo>
                  <a:lnTo>
                    <a:pt x="5003" y="176"/>
                  </a:lnTo>
                  <a:lnTo>
                    <a:pt x="5003" y="89"/>
                  </a:lnTo>
                  <a:lnTo>
                    <a:pt x="4959" y="45"/>
                  </a:lnTo>
                  <a:lnTo>
                    <a:pt x="4871"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4" name="Google Shape;7414;p166"/>
            <p:cNvSpPr/>
            <p:nvPr/>
          </p:nvSpPr>
          <p:spPr>
            <a:xfrm>
              <a:off x="2530875" y="4452000"/>
              <a:ext cx="120700" cy="19750"/>
            </a:xfrm>
            <a:custGeom>
              <a:rect b="b" l="l" r="r" t="t"/>
              <a:pathLst>
                <a:path extrusionOk="0" h="790" w="4828">
                  <a:moveTo>
                    <a:pt x="4608" y="0"/>
                  </a:moveTo>
                  <a:lnTo>
                    <a:pt x="2019" y="88"/>
                  </a:lnTo>
                  <a:lnTo>
                    <a:pt x="483" y="307"/>
                  </a:lnTo>
                  <a:lnTo>
                    <a:pt x="439" y="307"/>
                  </a:lnTo>
                  <a:lnTo>
                    <a:pt x="88" y="439"/>
                  </a:lnTo>
                  <a:lnTo>
                    <a:pt x="44" y="483"/>
                  </a:lnTo>
                  <a:lnTo>
                    <a:pt x="0" y="570"/>
                  </a:lnTo>
                  <a:lnTo>
                    <a:pt x="0" y="614"/>
                  </a:lnTo>
                  <a:lnTo>
                    <a:pt x="0" y="702"/>
                  </a:lnTo>
                  <a:lnTo>
                    <a:pt x="44" y="790"/>
                  </a:lnTo>
                  <a:lnTo>
                    <a:pt x="220" y="790"/>
                  </a:lnTo>
                  <a:lnTo>
                    <a:pt x="571" y="658"/>
                  </a:lnTo>
                  <a:lnTo>
                    <a:pt x="2063" y="439"/>
                  </a:lnTo>
                  <a:lnTo>
                    <a:pt x="4652" y="351"/>
                  </a:lnTo>
                  <a:lnTo>
                    <a:pt x="4696" y="307"/>
                  </a:lnTo>
                  <a:lnTo>
                    <a:pt x="4783" y="263"/>
                  </a:lnTo>
                  <a:lnTo>
                    <a:pt x="4783" y="219"/>
                  </a:lnTo>
                  <a:lnTo>
                    <a:pt x="4827" y="132"/>
                  </a:lnTo>
                  <a:lnTo>
                    <a:pt x="4783" y="88"/>
                  </a:lnTo>
                  <a:lnTo>
                    <a:pt x="4739" y="44"/>
                  </a:lnTo>
                  <a:lnTo>
                    <a:pt x="4696"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5" name="Google Shape;7415;p166"/>
            <p:cNvSpPr/>
            <p:nvPr/>
          </p:nvSpPr>
          <p:spPr>
            <a:xfrm>
              <a:off x="2524300" y="4427850"/>
              <a:ext cx="161275" cy="30750"/>
            </a:xfrm>
            <a:custGeom>
              <a:rect b="b" l="l" r="r" t="t"/>
              <a:pathLst>
                <a:path extrusionOk="0" h="1230" w="6451">
                  <a:moveTo>
                    <a:pt x="6275" y="1"/>
                  </a:moveTo>
                  <a:lnTo>
                    <a:pt x="2896" y="220"/>
                  </a:lnTo>
                  <a:lnTo>
                    <a:pt x="1360" y="483"/>
                  </a:lnTo>
                  <a:lnTo>
                    <a:pt x="1316" y="483"/>
                  </a:lnTo>
                  <a:lnTo>
                    <a:pt x="132" y="878"/>
                  </a:lnTo>
                  <a:lnTo>
                    <a:pt x="44" y="922"/>
                  </a:lnTo>
                  <a:lnTo>
                    <a:pt x="0" y="966"/>
                  </a:lnTo>
                  <a:lnTo>
                    <a:pt x="0" y="1054"/>
                  </a:lnTo>
                  <a:lnTo>
                    <a:pt x="0" y="1098"/>
                  </a:lnTo>
                  <a:lnTo>
                    <a:pt x="88" y="1185"/>
                  </a:lnTo>
                  <a:lnTo>
                    <a:pt x="176" y="1229"/>
                  </a:lnTo>
                  <a:lnTo>
                    <a:pt x="219" y="1229"/>
                  </a:lnTo>
                  <a:lnTo>
                    <a:pt x="1404" y="834"/>
                  </a:lnTo>
                  <a:lnTo>
                    <a:pt x="2896" y="571"/>
                  </a:lnTo>
                  <a:lnTo>
                    <a:pt x="6275" y="352"/>
                  </a:lnTo>
                  <a:lnTo>
                    <a:pt x="6363" y="308"/>
                  </a:lnTo>
                  <a:lnTo>
                    <a:pt x="6407" y="264"/>
                  </a:lnTo>
                  <a:lnTo>
                    <a:pt x="6450" y="220"/>
                  </a:lnTo>
                  <a:lnTo>
                    <a:pt x="6450" y="132"/>
                  </a:lnTo>
                  <a:lnTo>
                    <a:pt x="6450" y="88"/>
                  </a:lnTo>
                  <a:lnTo>
                    <a:pt x="6407" y="45"/>
                  </a:lnTo>
                  <a:lnTo>
                    <a:pt x="6275"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6" name="Google Shape;7416;p166"/>
            <p:cNvSpPr/>
            <p:nvPr/>
          </p:nvSpPr>
          <p:spPr>
            <a:xfrm>
              <a:off x="2522100" y="4401525"/>
              <a:ext cx="190900" cy="28550"/>
            </a:xfrm>
            <a:custGeom>
              <a:rect b="b" l="l" r="r" t="t"/>
              <a:pathLst>
                <a:path extrusionOk="0" h="1142" w="7636">
                  <a:moveTo>
                    <a:pt x="7416" y="1"/>
                  </a:moveTo>
                  <a:lnTo>
                    <a:pt x="5003" y="308"/>
                  </a:lnTo>
                  <a:lnTo>
                    <a:pt x="2370" y="483"/>
                  </a:lnTo>
                  <a:lnTo>
                    <a:pt x="351" y="703"/>
                  </a:lnTo>
                  <a:lnTo>
                    <a:pt x="264" y="747"/>
                  </a:lnTo>
                  <a:lnTo>
                    <a:pt x="88" y="834"/>
                  </a:lnTo>
                  <a:lnTo>
                    <a:pt x="44" y="878"/>
                  </a:lnTo>
                  <a:lnTo>
                    <a:pt x="0" y="922"/>
                  </a:lnTo>
                  <a:lnTo>
                    <a:pt x="0" y="1010"/>
                  </a:lnTo>
                  <a:lnTo>
                    <a:pt x="44" y="1054"/>
                  </a:lnTo>
                  <a:lnTo>
                    <a:pt x="88" y="1141"/>
                  </a:lnTo>
                  <a:lnTo>
                    <a:pt x="264" y="1141"/>
                  </a:lnTo>
                  <a:lnTo>
                    <a:pt x="395" y="1054"/>
                  </a:lnTo>
                  <a:lnTo>
                    <a:pt x="2414" y="834"/>
                  </a:lnTo>
                  <a:lnTo>
                    <a:pt x="5047" y="659"/>
                  </a:lnTo>
                  <a:lnTo>
                    <a:pt x="7460" y="352"/>
                  </a:lnTo>
                  <a:lnTo>
                    <a:pt x="7548" y="308"/>
                  </a:lnTo>
                  <a:lnTo>
                    <a:pt x="7592" y="264"/>
                  </a:lnTo>
                  <a:lnTo>
                    <a:pt x="7635" y="220"/>
                  </a:lnTo>
                  <a:lnTo>
                    <a:pt x="7635" y="132"/>
                  </a:lnTo>
                  <a:lnTo>
                    <a:pt x="7592" y="88"/>
                  </a:lnTo>
                  <a:lnTo>
                    <a:pt x="7548" y="44"/>
                  </a:lnTo>
                  <a:lnTo>
                    <a:pt x="7504"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7" name="Google Shape;7417;p166"/>
            <p:cNvSpPr/>
            <p:nvPr/>
          </p:nvSpPr>
          <p:spPr>
            <a:xfrm>
              <a:off x="2533075" y="4308275"/>
              <a:ext cx="523300" cy="91075"/>
            </a:xfrm>
            <a:custGeom>
              <a:rect b="b" l="l" r="r" t="t"/>
              <a:pathLst>
                <a:path extrusionOk="0" h="3643" w="20932">
                  <a:moveTo>
                    <a:pt x="20361" y="1"/>
                  </a:moveTo>
                  <a:lnTo>
                    <a:pt x="16411" y="352"/>
                  </a:lnTo>
                  <a:lnTo>
                    <a:pt x="10444" y="834"/>
                  </a:lnTo>
                  <a:lnTo>
                    <a:pt x="6099" y="1273"/>
                  </a:lnTo>
                  <a:lnTo>
                    <a:pt x="6056" y="1273"/>
                  </a:lnTo>
                  <a:lnTo>
                    <a:pt x="2765" y="2283"/>
                  </a:lnTo>
                  <a:lnTo>
                    <a:pt x="965" y="2634"/>
                  </a:lnTo>
                  <a:lnTo>
                    <a:pt x="878" y="2677"/>
                  </a:lnTo>
                  <a:lnTo>
                    <a:pt x="88" y="3336"/>
                  </a:lnTo>
                  <a:lnTo>
                    <a:pt x="44" y="3380"/>
                  </a:lnTo>
                  <a:lnTo>
                    <a:pt x="0" y="3467"/>
                  </a:lnTo>
                  <a:lnTo>
                    <a:pt x="0" y="3511"/>
                  </a:lnTo>
                  <a:lnTo>
                    <a:pt x="44" y="3599"/>
                  </a:lnTo>
                  <a:lnTo>
                    <a:pt x="88" y="3643"/>
                  </a:lnTo>
                  <a:lnTo>
                    <a:pt x="176" y="3643"/>
                  </a:lnTo>
                  <a:lnTo>
                    <a:pt x="307" y="3599"/>
                  </a:lnTo>
                  <a:lnTo>
                    <a:pt x="1097" y="2985"/>
                  </a:lnTo>
                  <a:lnTo>
                    <a:pt x="2852" y="2590"/>
                  </a:lnTo>
                  <a:lnTo>
                    <a:pt x="6143" y="1624"/>
                  </a:lnTo>
                  <a:lnTo>
                    <a:pt x="10488" y="1186"/>
                  </a:lnTo>
                  <a:lnTo>
                    <a:pt x="13647" y="966"/>
                  </a:lnTo>
                  <a:lnTo>
                    <a:pt x="16455" y="703"/>
                  </a:lnTo>
                  <a:lnTo>
                    <a:pt x="20361" y="352"/>
                  </a:lnTo>
                  <a:lnTo>
                    <a:pt x="20712" y="440"/>
                  </a:lnTo>
                  <a:lnTo>
                    <a:pt x="20799" y="440"/>
                  </a:lnTo>
                  <a:lnTo>
                    <a:pt x="20843" y="396"/>
                  </a:lnTo>
                  <a:lnTo>
                    <a:pt x="20887" y="352"/>
                  </a:lnTo>
                  <a:lnTo>
                    <a:pt x="20931" y="308"/>
                  </a:lnTo>
                  <a:lnTo>
                    <a:pt x="20931" y="220"/>
                  </a:lnTo>
                  <a:lnTo>
                    <a:pt x="20887" y="176"/>
                  </a:lnTo>
                  <a:lnTo>
                    <a:pt x="20843" y="132"/>
                  </a:lnTo>
                  <a:lnTo>
                    <a:pt x="20799" y="88"/>
                  </a:lnTo>
                  <a:lnTo>
                    <a:pt x="20405"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8" name="Google Shape;7418;p166"/>
            <p:cNvSpPr/>
            <p:nvPr/>
          </p:nvSpPr>
          <p:spPr>
            <a:xfrm>
              <a:off x="2508925" y="4276475"/>
              <a:ext cx="537575" cy="125075"/>
            </a:xfrm>
            <a:custGeom>
              <a:rect b="b" l="l" r="r" t="t"/>
              <a:pathLst>
                <a:path extrusionOk="0" h="5003" w="21503">
                  <a:moveTo>
                    <a:pt x="18255" y="0"/>
                  </a:moveTo>
                  <a:lnTo>
                    <a:pt x="13779" y="395"/>
                  </a:lnTo>
                  <a:lnTo>
                    <a:pt x="9479" y="834"/>
                  </a:lnTo>
                  <a:lnTo>
                    <a:pt x="6846" y="1185"/>
                  </a:lnTo>
                  <a:lnTo>
                    <a:pt x="6802" y="1229"/>
                  </a:lnTo>
                  <a:lnTo>
                    <a:pt x="5003" y="2238"/>
                  </a:lnTo>
                  <a:lnTo>
                    <a:pt x="3599" y="2765"/>
                  </a:lnTo>
                  <a:lnTo>
                    <a:pt x="1361" y="3247"/>
                  </a:lnTo>
                  <a:lnTo>
                    <a:pt x="1273" y="3335"/>
                  </a:lnTo>
                  <a:lnTo>
                    <a:pt x="440" y="4432"/>
                  </a:lnTo>
                  <a:lnTo>
                    <a:pt x="88" y="4652"/>
                  </a:lnTo>
                  <a:lnTo>
                    <a:pt x="45" y="4739"/>
                  </a:lnTo>
                  <a:lnTo>
                    <a:pt x="1" y="4783"/>
                  </a:lnTo>
                  <a:lnTo>
                    <a:pt x="1" y="4871"/>
                  </a:lnTo>
                  <a:lnTo>
                    <a:pt x="45" y="4915"/>
                  </a:lnTo>
                  <a:lnTo>
                    <a:pt x="88" y="4959"/>
                  </a:lnTo>
                  <a:lnTo>
                    <a:pt x="176" y="5003"/>
                  </a:lnTo>
                  <a:lnTo>
                    <a:pt x="264" y="4959"/>
                  </a:lnTo>
                  <a:lnTo>
                    <a:pt x="659" y="4739"/>
                  </a:lnTo>
                  <a:lnTo>
                    <a:pt x="703" y="4695"/>
                  </a:lnTo>
                  <a:lnTo>
                    <a:pt x="1537" y="3598"/>
                  </a:lnTo>
                  <a:lnTo>
                    <a:pt x="3687" y="3072"/>
                  </a:lnTo>
                  <a:lnTo>
                    <a:pt x="3731" y="3072"/>
                  </a:lnTo>
                  <a:lnTo>
                    <a:pt x="5135" y="2545"/>
                  </a:lnTo>
                  <a:lnTo>
                    <a:pt x="5179" y="2545"/>
                  </a:lnTo>
                  <a:lnTo>
                    <a:pt x="6934" y="1536"/>
                  </a:lnTo>
                  <a:lnTo>
                    <a:pt x="9523" y="1185"/>
                  </a:lnTo>
                  <a:lnTo>
                    <a:pt x="13779" y="746"/>
                  </a:lnTo>
                  <a:lnTo>
                    <a:pt x="18255" y="351"/>
                  </a:lnTo>
                  <a:lnTo>
                    <a:pt x="19922" y="351"/>
                  </a:lnTo>
                  <a:lnTo>
                    <a:pt x="20625" y="527"/>
                  </a:lnTo>
                  <a:lnTo>
                    <a:pt x="21063" y="790"/>
                  </a:lnTo>
                  <a:lnTo>
                    <a:pt x="21151" y="790"/>
                  </a:lnTo>
                  <a:lnTo>
                    <a:pt x="21327" y="834"/>
                  </a:lnTo>
                  <a:lnTo>
                    <a:pt x="21371" y="790"/>
                  </a:lnTo>
                  <a:lnTo>
                    <a:pt x="21458" y="790"/>
                  </a:lnTo>
                  <a:lnTo>
                    <a:pt x="21458" y="746"/>
                  </a:lnTo>
                  <a:lnTo>
                    <a:pt x="21502" y="658"/>
                  </a:lnTo>
                  <a:lnTo>
                    <a:pt x="21502" y="571"/>
                  </a:lnTo>
                  <a:lnTo>
                    <a:pt x="21458" y="527"/>
                  </a:lnTo>
                  <a:lnTo>
                    <a:pt x="21414" y="483"/>
                  </a:lnTo>
                  <a:lnTo>
                    <a:pt x="21239" y="483"/>
                  </a:lnTo>
                  <a:lnTo>
                    <a:pt x="20800" y="176"/>
                  </a:lnTo>
                  <a:lnTo>
                    <a:pt x="20712" y="176"/>
                  </a:lnTo>
                  <a:lnTo>
                    <a:pt x="19966"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9" name="Google Shape;7419;p166"/>
            <p:cNvSpPr/>
            <p:nvPr/>
          </p:nvSpPr>
          <p:spPr>
            <a:xfrm>
              <a:off x="2481500" y="4238075"/>
              <a:ext cx="585825" cy="166775"/>
            </a:xfrm>
            <a:custGeom>
              <a:rect b="b" l="l" r="r" t="t"/>
              <a:pathLst>
                <a:path extrusionOk="0" h="6671" w="23433">
                  <a:moveTo>
                    <a:pt x="17509" y="0"/>
                  </a:moveTo>
                  <a:lnTo>
                    <a:pt x="16149" y="88"/>
                  </a:lnTo>
                  <a:lnTo>
                    <a:pt x="14832" y="176"/>
                  </a:lnTo>
                  <a:lnTo>
                    <a:pt x="13604" y="264"/>
                  </a:lnTo>
                  <a:lnTo>
                    <a:pt x="11848" y="395"/>
                  </a:lnTo>
                  <a:lnTo>
                    <a:pt x="11805" y="395"/>
                  </a:lnTo>
                  <a:lnTo>
                    <a:pt x="9786" y="790"/>
                  </a:lnTo>
                  <a:lnTo>
                    <a:pt x="9742" y="790"/>
                  </a:lnTo>
                  <a:lnTo>
                    <a:pt x="8470" y="1448"/>
                  </a:lnTo>
                  <a:lnTo>
                    <a:pt x="7285" y="2282"/>
                  </a:lnTo>
                  <a:lnTo>
                    <a:pt x="5442" y="3248"/>
                  </a:lnTo>
                  <a:lnTo>
                    <a:pt x="2282" y="3950"/>
                  </a:lnTo>
                  <a:lnTo>
                    <a:pt x="2195" y="3994"/>
                  </a:lnTo>
                  <a:lnTo>
                    <a:pt x="1580" y="4476"/>
                  </a:lnTo>
                  <a:lnTo>
                    <a:pt x="1537" y="4564"/>
                  </a:lnTo>
                  <a:lnTo>
                    <a:pt x="747" y="5836"/>
                  </a:lnTo>
                  <a:lnTo>
                    <a:pt x="88" y="6363"/>
                  </a:lnTo>
                  <a:lnTo>
                    <a:pt x="45" y="6407"/>
                  </a:lnTo>
                  <a:lnTo>
                    <a:pt x="1" y="6451"/>
                  </a:lnTo>
                  <a:lnTo>
                    <a:pt x="45" y="6539"/>
                  </a:lnTo>
                  <a:lnTo>
                    <a:pt x="45" y="6582"/>
                  </a:lnTo>
                  <a:lnTo>
                    <a:pt x="132" y="6626"/>
                  </a:lnTo>
                  <a:lnTo>
                    <a:pt x="176" y="6670"/>
                  </a:lnTo>
                  <a:lnTo>
                    <a:pt x="308" y="6626"/>
                  </a:lnTo>
                  <a:lnTo>
                    <a:pt x="1010" y="6100"/>
                  </a:lnTo>
                  <a:lnTo>
                    <a:pt x="1054" y="6012"/>
                  </a:lnTo>
                  <a:lnTo>
                    <a:pt x="1800" y="4739"/>
                  </a:lnTo>
                  <a:lnTo>
                    <a:pt x="2414" y="4301"/>
                  </a:lnTo>
                  <a:lnTo>
                    <a:pt x="5574" y="3599"/>
                  </a:lnTo>
                  <a:lnTo>
                    <a:pt x="5617" y="3555"/>
                  </a:lnTo>
                  <a:lnTo>
                    <a:pt x="7460" y="2589"/>
                  </a:lnTo>
                  <a:lnTo>
                    <a:pt x="8645" y="1756"/>
                  </a:lnTo>
                  <a:lnTo>
                    <a:pt x="9874" y="1141"/>
                  </a:lnTo>
                  <a:lnTo>
                    <a:pt x="11892" y="746"/>
                  </a:lnTo>
                  <a:lnTo>
                    <a:pt x="13604" y="615"/>
                  </a:lnTo>
                  <a:lnTo>
                    <a:pt x="14832" y="527"/>
                  </a:lnTo>
                  <a:lnTo>
                    <a:pt x="16149" y="439"/>
                  </a:lnTo>
                  <a:lnTo>
                    <a:pt x="17509" y="351"/>
                  </a:lnTo>
                  <a:lnTo>
                    <a:pt x="18825" y="395"/>
                  </a:lnTo>
                  <a:lnTo>
                    <a:pt x="19484" y="439"/>
                  </a:lnTo>
                  <a:lnTo>
                    <a:pt x="20098" y="483"/>
                  </a:lnTo>
                  <a:lnTo>
                    <a:pt x="20668" y="571"/>
                  </a:lnTo>
                  <a:lnTo>
                    <a:pt x="21195" y="702"/>
                  </a:lnTo>
                  <a:lnTo>
                    <a:pt x="21722" y="878"/>
                  </a:lnTo>
                  <a:lnTo>
                    <a:pt x="22160" y="1097"/>
                  </a:lnTo>
                  <a:lnTo>
                    <a:pt x="22555" y="1361"/>
                  </a:lnTo>
                  <a:lnTo>
                    <a:pt x="22862" y="1624"/>
                  </a:lnTo>
                  <a:lnTo>
                    <a:pt x="22950" y="1712"/>
                  </a:lnTo>
                  <a:lnTo>
                    <a:pt x="23213" y="1756"/>
                  </a:lnTo>
                  <a:lnTo>
                    <a:pt x="23345" y="1756"/>
                  </a:lnTo>
                  <a:lnTo>
                    <a:pt x="23389" y="1712"/>
                  </a:lnTo>
                  <a:lnTo>
                    <a:pt x="23433" y="1668"/>
                  </a:lnTo>
                  <a:lnTo>
                    <a:pt x="23433" y="1580"/>
                  </a:lnTo>
                  <a:lnTo>
                    <a:pt x="23433" y="1536"/>
                  </a:lnTo>
                  <a:lnTo>
                    <a:pt x="23389" y="1448"/>
                  </a:lnTo>
                  <a:lnTo>
                    <a:pt x="23301" y="1448"/>
                  </a:lnTo>
                  <a:lnTo>
                    <a:pt x="23082" y="1361"/>
                  </a:lnTo>
                  <a:lnTo>
                    <a:pt x="22731" y="1054"/>
                  </a:lnTo>
                  <a:lnTo>
                    <a:pt x="22336" y="790"/>
                  </a:lnTo>
                  <a:lnTo>
                    <a:pt x="21853" y="571"/>
                  </a:lnTo>
                  <a:lnTo>
                    <a:pt x="21327" y="395"/>
                  </a:lnTo>
                  <a:lnTo>
                    <a:pt x="20800" y="264"/>
                  </a:lnTo>
                  <a:lnTo>
                    <a:pt x="20186" y="176"/>
                  </a:lnTo>
                  <a:lnTo>
                    <a:pt x="19528" y="88"/>
                  </a:lnTo>
                  <a:lnTo>
                    <a:pt x="18869" y="44"/>
                  </a:lnTo>
                  <a:lnTo>
                    <a:pt x="17509"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0" name="Google Shape;7420;p166"/>
            <p:cNvSpPr/>
            <p:nvPr/>
          </p:nvSpPr>
          <p:spPr>
            <a:xfrm>
              <a:off x="2461750" y="4201875"/>
              <a:ext cx="634100" cy="202975"/>
            </a:xfrm>
            <a:custGeom>
              <a:rect b="b" l="l" r="r" t="t"/>
              <a:pathLst>
                <a:path extrusionOk="0" h="8119" w="25364">
                  <a:moveTo>
                    <a:pt x="14613" y="0"/>
                  </a:moveTo>
                  <a:lnTo>
                    <a:pt x="12156" y="220"/>
                  </a:lnTo>
                  <a:lnTo>
                    <a:pt x="12112" y="220"/>
                  </a:lnTo>
                  <a:lnTo>
                    <a:pt x="11015" y="527"/>
                  </a:lnTo>
                  <a:lnTo>
                    <a:pt x="10971" y="571"/>
                  </a:lnTo>
                  <a:lnTo>
                    <a:pt x="10181" y="1185"/>
                  </a:lnTo>
                  <a:lnTo>
                    <a:pt x="8163" y="2809"/>
                  </a:lnTo>
                  <a:lnTo>
                    <a:pt x="6320" y="3818"/>
                  </a:lnTo>
                  <a:lnTo>
                    <a:pt x="5574" y="4081"/>
                  </a:lnTo>
                  <a:lnTo>
                    <a:pt x="4915" y="4257"/>
                  </a:lnTo>
                  <a:lnTo>
                    <a:pt x="4345" y="4388"/>
                  </a:lnTo>
                  <a:lnTo>
                    <a:pt x="3862" y="4432"/>
                  </a:lnTo>
                  <a:lnTo>
                    <a:pt x="3380" y="4520"/>
                  </a:lnTo>
                  <a:lnTo>
                    <a:pt x="2941" y="4608"/>
                  </a:lnTo>
                  <a:lnTo>
                    <a:pt x="2546" y="4783"/>
                  </a:lnTo>
                  <a:lnTo>
                    <a:pt x="2151" y="5003"/>
                  </a:lnTo>
                  <a:lnTo>
                    <a:pt x="1756" y="5354"/>
                  </a:lnTo>
                  <a:lnTo>
                    <a:pt x="1317" y="5880"/>
                  </a:lnTo>
                  <a:lnTo>
                    <a:pt x="922" y="6582"/>
                  </a:lnTo>
                  <a:lnTo>
                    <a:pt x="440" y="7460"/>
                  </a:lnTo>
                  <a:lnTo>
                    <a:pt x="89" y="7811"/>
                  </a:lnTo>
                  <a:lnTo>
                    <a:pt x="45" y="7855"/>
                  </a:lnTo>
                  <a:lnTo>
                    <a:pt x="1" y="7899"/>
                  </a:lnTo>
                  <a:lnTo>
                    <a:pt x="1" y="7987"/>
                  </a:lnTo>
                  <a:lnTo>
                    <a:pt x="45" y="8030"/>
                  </a:lnTo>
                  <a:lnTo>
                    <a:pt x="89" y="8074"/>
                  </a:lnTo>
                  <a:lnTo>
                    <a:pt x="176" y="8118"/>
                  </a:lnTo>
                  <a:lnTo>
                    <a:pt x="308" y="8074"/>
                  </a:lnTo>
                  <a:lnTo>
                    <a:pt x="703" y="7723"/>
                  </a:lnTo>
                  <a:lnTo>
                    <a:pt x="747" y="7636"/>
                  </a:lnTo>
                  <a:lnTo>
                    <a:pt x="1186" y="6802"/>
                  </a:lnTo>
                  <a:lnTo>
                    <a:pt x="1581" y="6144"/>
                  </a:lnTo>
                  <a:lnTo>
                    <a:pt x="1932" y="5661"/>
                  </a:lnTo>
                  <a:lnTo>
                    <a:pt x="2283" y="5310"/>
                  </a:lnTo>
                  <a:lnTo>
                    <a:pt x="2678" y="5090"/>
                  </a:lnTo>
                  <a:lnTo>
                    <a:pt x="3029" y="4959"/>
                  </a:lnTo>
                  <a:lnTo>
                    <a:pt x="3467" y="4871"/>
                  </a:lnTo>
                  <a:lnTo>
                    <a:pt x="3906" y="4783"/>
                  </a:lnTo>
                  <a:lnTo>
                    <a:pt x="4433" y="4696"/>
                  </a:lnTo>
                  <a:lnTo>
                    <a:pt x="5003" y="4608"/>
                  </a:lnTo>
                  <a:lnTo>
                    <a:pt x="5705" y="4432"/>
                  </a:lnTo>
                  <a:lnTo>
                    <a:pt x="6451" y="4125"/>
                  </a:lnTo>
                  <a:lnTo>
                    <a:pt x="8338" y="3116"/>
                  </a:lnTo>
                  <a:lnTo>
                    <a:pt x="8382" y="3116"/>
                  </a:lnTo>
                  <a:lnTo>
                    <a:pt x="10401" y="1448"/>
                  </a:lnTo>
                  <a:lnTo>
                    <a:pt x="11146" y="878"/>
                  </a:lnTo>
                  <a:lnTo>
                    <a:pt x="12200" y="571"/>
                  </a:lnTo>
                  <a:lnTo>
                    <a:pt x="14657" y="351"/>
                  </a:lnTo>
                  <a:lnTo>
                    <a:pt x="17948" y="351"/>
                  </a:lnTo>
                  <a:lnTo>
                    <a:pt x="21063" y="702"/>
                  </a:lnTo>
                  <a:lnTo>
                    <a:pt x="22204" y="1053"/>
                  </a:lnTo>
                  <a:lnTo>
                    <a:pt x="23652" y="1843"/>
                  </a:lnTo>
                  <a:lnTo>
                    <a:pt x="24706" y="2677"/>
                  </a:lnTo>
                  <a:lnTo>
                    <a:pt x="24749" y="2721"/>
                  </a:lnTo>
                  <a:lnTo>
                    <a:pt x="25144" y="2809"/>
                  </a:lnTo>
                  <a:lnTo>
                    <a:pt x="25276" y="2809"/>
                  </a:lnTo>
                  <a:lnTo>
                    <a:pt x="25320" y="2765"/>
                  </a:lnTo>
                  <a:lnTo>
                    <a:pt x="25364" y="2677"/>
                  </a:lnTo>
                  <a:lnTo>
                    <a:pt x="25364" y="2633"/>
                  </a:lnTo>
                  <a:lnTo>
                    <a:pt x="25320" y="2545"/>
                  </a:lnTo>
                  <a:lnTo>
                    <a:pt x="25276" y="2502"/>
                  </a:lnTo>
                  <a:lnTo>
                    <a:pt x="25232" y="2458"/>
                  </a:lnTo>
                  <a:lnTo>
                    <a:pt x="24881" y="2370"/>
                  </a:lnTo>
                  <a:lnTo>
                    <a:pt x="23872" y="1536"/>
                  </a:lnTo>
                  <a:lnTo>
                    <a:pt x="23828" y="1536"/>
                  </a:lnTo>
                  <a:lnTo>
                    <a:pt x="22380" y="746"/>
                  </a:lnTo>
                  <a:lnTo>
                    <a:pt x="22336" y="702"/>
                  </a:lnTo>
                  <a:lnTo>
                    <a:pt x="21151" y="351"/>
                  </a:lnTo>
                  <a:lnTo>
                    <a:pt x="17992"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1" name="Google Shape;7421;p166"/>
            <p:cNvSpPr/>
            <p:nvPr/>
          </p:nvSpPr>
          <p:spPr>
            <a:xfrm>
              <a:off x="1832075" y="4324725"/>
              <a:ext cx="1298875" cy="348875"/>
            </a:xfrm>
            <a:custGeom>
              <a:rect b="b" l="l" r="r" t="t"/>
              <a:pathLst>
                <a:path extrusionOk="0" h="13955" w="51955">
                  <a:moveTo>
                    <a:pt x="48620" y="1"/>
                  </a:moveTo>
                  <a:lnTo>
                    <a:pt x="45329" y="528"/>
                  </a:lnTo>
                  <a:lnTo>
                    <a:pt x="42916" y="879"/>
                  </a:lnTo>
                  <a:lnTo>
                    <a:pt x="40370" y="1273"/>
                  </a:lnTo>
                  <a:lnTo>
                    <a:pt x="35982" y="1756"/>
                  </a:lnTo>
                  <a:lnTo>
                    <a:pt x="31945" y="2414"/>
                  </a:lnTo>
                  <a:lnTo>
                    <a:pt x="29400" y="2678"/>
                  </a:lnTo>
                  <a:lnTo>
                    <a:pt x="29356" y="2722"/>
                  </a:lnTo>
                  <a:lnTo>
                    <a:pt x="27162" y="3775"/>
                  </a:lnTo>
                  <a:lnTo>
                    <a:pt x="27119" y="3775"/>
                  </a:lnTo>
                  <a:lnTo>
                    <a:pt x="25407" y="5003"/>
                  </a:lnTo>
                  <a:lnTo>
                    <a:pt x="21282" y="7899"/>
                  </a:lnTo>
                  <a:lnTo>
                    <a:pt x="20712" y="8075"/>
                  </a:lnTo>
                  <a:lnTo>
                    <a:pt x="17684" y="7987"/>
                  </a:lnTo>
                  <a:lnTo>
                    <a:pt x="15359" y="7768"/>
                  </a:lnTo>
                  <a:lnTo>
                    <a:pt x="11717" y="7329"/>
                  </a:lnTo>
                  <a:lnTo>
                    <a:pt x="9566" y="6978"/>
                  </a:lnTo>
                  <a:lnTo>
                    <a:pt x="9522" y="6978"/>
                  </a:lnTo>
                  <a:lnTo>
                    <a:pt x="8777" y="7153"/>
                  </a:lnTo>
                  <a:lnTo>
                    <a:pt x="6012" y="8163"/>
                  </a:lnTo>
                  <a:lnTo>
                    <a:pt x="5091" y="8733"/>
                  </a:lnTo>
                  <a:lnTo>
                    <a:pt x="5047" y="8733"/>
                  </a:lnTo>
                  <a:lnTo>
                    <a:pt x="3511" y="10444"/>
                  </a:lnTo>
                  <a:lnTo>
                    <a:pt x="1536" y="11717"/>
                  </a:lnTo>
                  <a:lnTo>
                    <a:pt x="1492" y="11761"/>
                  </a:lnTo>
                  <a:lnTo>
                    <a:pt x="44" y="13692"/>
                  </a:lnTo>
                  <a:lnTo>
                    <a:pt x="0" y="13735"/>
                  </a:lnTo>
                  <a:lnTo>
                    <a:pt x="0" y="13823"/>
                  </a:lnTo>
                  <a:lnTo>
                    <a:pt x="44" y="13867"/>
                  </a:lnTo>
                  <a:lnTo>
                    <a:pt x="88" y="13955"/>
                  </a:lnTo>
                  <a:lnTo>
                    <a:pt x="264" y="13955"/>
                  </a:lnTo>
                  <a:lnTo>
                    <a:pt x="308" y="13911"/>
                  </a:lnTo>
                  <a:lnTo>
                    <a:pt x="1756" y="12024"/>
                  </a:lnTo>
                  <a:lnTo>
                    <a:pt x="3730" y="10752"/>
                  </a:lnTo>
                  <a:lnTo>
                    <a:pt x="3730" y="10708"/>
                  </a:lnTo>
                  <a:lnTo>
                    <a:pt x="5310" y="8996"/>
                  </a:lnTo>
                  <a:lnTo>
                    <a:pt x="6144" y="8470"/>
                  </a:lnTo>
                  <a:lnTo>
                    <a:pt x="8864" y="7504"/>
                  </a:lnTo>
                  <a:lnTo>
                    <a:pt x="9566" y="7329"/>
                  </a:lnTo>
                  <a:lnTo>
                    <a:pt x="11673" y="7680"/>
                  </a:lnTo>
                  <a:lnTo>
                    <a:pt x="15315" y="8119"/>
                  </a:lnTo>
                  <a:lnTo>
                    <a:pt x="17640" y="8338"/>
                  </a:lnTo>
                  <a:lnTo>
                    <a:pt x="20712" y="8426"/>
                  </a:lnTo>
                  <a:lnTo>
                    <a:pt x="20756" y="8382"/>
                  </a:lnTo>
                  <a:lnTo>
                    <a:pt x="21414" y="8250"/>
                  </a:lnTo>
                  <a:lnTo>
                    <a:pt x="21458" y="8207"/>
                  </a:lnTo>
                  <a:lnTo>
                    <a:pt x="25627" y="5267"/>
                  </a:lnTo>
                  <a:lnTo>
                    <a:pt x="27294" y="4082"/>
                  </a:lnTo>
                  <a:lnTo>
                    <a:pt x="29488" y="3029"/>
                  </a:lnTo>
                  <a:lnTo>
                    <a:pt x="31989" y="2765"/>
                  </a:lnTo>
                  <a:lnTo>
                    <a:pt x="36026" y="2107"/>
                  </a:lnTo>
                  <a:lnTo>
                    <a:pt x="40414" y="1625"/>
                  </a:lnTo>
                  <a:lnTo>
                    <a:pt x="43003" y="1230"/>
                  </a:lnTo>
                  <a:lnTo>
                    <a:pt x="45417" y="879"/>
                  </a:lnTo>
                  <a:lnTo>
                    <a:pt x="48664" y="352"/>
                  </a:lnTo>
                  <a:lnTo>
                    <a:pt x="51736" y="1054"/>
                  </a:lnTo>
                  <a:lnTo>
                    <a:pt x="51823" y="1054"/>
                  </a:lnTo>
                  <a:lnTo>
                    <a:pt x="51867" y="1010"/>
                  </a:lnTo>
                  <a:lnTo>
                    <a:pt x="51911" y="966"/>
                  </a:lnTo>
                  <a:lnTo>
                    <a:pt x="51955" y="922"/>
                  </a:lnTo>
                  <a:lnTo>
                    <a:pt x="51955" y="835"/>
                  </a:lnTo>
                  <a:lnTo>
                    <a:pt x="51911" y="791"/>
                  </a:lnTo>
                  <a:lnTo>
                    <a:pt x="51867" y="747"/>
                  </a:lnTo>
                  <a:lnTo>
                    <a:pt x="51823" y="703"/>
                  </a:lnTo>
                  <a:lnTo>
                    <a:pt x="48708"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2" name="Google Shape;7422;p166"/>
            <p:cNvSpPr/>
            <p:nvPr/>
          </p:nvSpPr>
          <p:spPr>
            <a:xfrm>
              <a:off x="1442625" y="2706650"/>
              <a:ext cx="854600" cy="1976825"/>
            </a:xfrm>
            <a:custGeom>
              <a:rect b="b" l="l" r="r" t="t"/>
              <a:pathLst>
                <a:path extrusionOk="0" h="79073" w="34184">
                  <a:moveTo>
                    <a:pt x="33964" y="0"/>
                  </a:moveTo>
                  <a:lnTo>
                    <a:pt x="33920" y="44"/>
                  </a:lnTo>
                  <a:lnTo>
                    <a:pt x="31507" y="2019"/>
                  </a:lnTo>
                  <a:lnTo>
                    <a:pt x="28567" y="4432"/>
                  </a:lnTo>
                  <a:lnTo>
                    <a:pt x="23784" y="8250"/>
                  </a:lnTo>
                  <a:lnTo>
                    <a:pt x="20712" y="10356"/>
                  </a:lnTo>
                  <a:lnTo>
                    <a:pt x="17816" y="11453"/>
                  </a:lnTo>
                  <a:lnTo>
                    <a:pt x="14174" y="12770"/>
                  </a:lnTo>
                  <a:lnTo>
                    <a:pt x="14130" y="12770"/>
                  </a:lnTo>
                  <a:lnTo>
                    <a:pt x="12156" y="13691"/>
                  </a:lnTo>
                  <a:lnTo>
                    <a:pt x="10093" y="14262"/>
                  </a:lnTo>
                  <a:lnTo>
                    <a:pt x="10093" y="14305"/>
                  </a:lnTo>
                  <a:lnTo>
                    <a:pt x="6276" y="16412"/>
                  </a:lnTo>
                  <a:lnTo>
                    <a:pt x="6232" y="16456"/>
                  </a:lnTo>
                  <a:lnTo>
                    <a:pt x="5661" y="17070"/>
                  </a:lnTo>
                  <a:lnTo>
                    <a:pt x="5661" y="17114"/>
                  </a:lnTo>
                  <a:lnTo>
                    <a:pt x="5091" y="18606"/>
                  </a:lnTo>
                  <a:lnTo>
                    <a:pt x="5091" y="18650"/>
                  </a:lnTo>
                  <a:lnTo>
                    <a:pt x="4433" y="21677"/>
                  </a:lnTo>
                  <a:lnTo>
                    <a:pt x="4433" y="21721"/>
                  </a:lnTo>
                  <a:lnTo>
                    <a:pt x="4433" y="23652"/>
                  </a:lnTo>
                  <a:lnTo>
                    <a:pt x="4433" y="23696"/>
                  </a:lnTo>
                  <a:lnTo>
                    <a:pt x="4784" y="25802"/>
                  </a:lnTo>
                  <a:lnTo>
                    <a:pt x="4784" y="25846"/>
                  </a:lnTo>
                  <a:lnTo>
                    <a:pt x="5135" y="27338"/>
                  </a:lnTo>
                  <a:lnTo>
                    <a:pt x="5442" y="28742"/>
                  </a:lnTo>
                  <a:lnTo>
                    <a:pt x="5661" y="30015"/>
                  </a:lnTo>
                  <a:lnTo>
                    <a:pt x="5793" y="31243"/>
                  </a:lnTo>
                  <a:lnTo>
                    <a:pt x="5881" y="32472"/>
                  </a:lnTo>
                  <a:lnTo>
                    <a:pt x="5837" y="33744"/>
                  </a:lnTo>
                  <a:lnTo>
                    <a:pt x="5749" y="35149"/>
                  </a:lnTo>
                  <a:lnTo>
                    <a:pt x="5574" y="36641"/>
                  </a:lnTo>
                  <a:lnTo>
                    <a:pt x="5310" y="39229"/>
                  </a:lnTo>
                  <a:lnTo>
                    <a:pt x="5003" y="41731"/>
                  </a:lnTo>
                  <a:lnTo>
                    <a:pt x="4521" y="45022"/>
                  </a:lnTo>
                  <a:lnTo>
                    <a:pt x="3687" y="48488"/>
                  </a:lnTo>
                  <a:lnTo>
                    <a:pt x="3292" y="51384"/>
                  </a:lnTo>
                  <a:lnTo>
                    <a:pt x="3116" y="53842"/>
                  </a:lnTo>
                  <a:lnTo>
                    <a:pt x="2853" y="55553"/>
                  </a:lnTo>
                  <a:lnTo>
                    <a:pt x="2107" y="57966"/>
                  </a:lnTo>
                  <a:lnTo>
                    <a:pt x="1186" y="60468"/>
                  </a:lnTo>
                  <a:lnTo>
                    <a:pt x="45" y="64592"/>
                  </a:lnTo>
                  <a:lnTo>
                    <a:pt x="1" y="64636"/>
                  </a:lnTo>
                  <a:lnTo>
                    <a:pt x="1" y="66611"/>
                  </a:lnTo>
                  <a:lnTo>
                    <a:pt x="89" y="69287"/>
                  </a:lnTo>
                  <a:lnTo>
                    <a:pt x="132" y="69419"/>
                  </a:lnTo>
                  <a:lnTo>
                    <a:pt x="1975" y="71701"/>
                  </a:lnTo>
                  <a:lnTo>
                    <a:pt x="5135" y="75167"/>
                  </a:lnTo>
                  <a:lnTo>
                    <a:pt x="7153" y="77230"/>
                  </a:lnTo>
                  <a:lnTo>
                    <a:pt x="8865" y="79029"/>
                  </a:lnTo>
                  <a:lnTo>
                    <a:pt x="8909" y="79073"/>
                  </a:lnTo>
                  <a:lnTo>
                    <a:pt x="8996" y="79073"/>
                  </a:lnTo>
                  <a:lnTo>
                    <a:pt x="9128" y="79029"/>
                  </a:lnTo>
                  <a:lnTo>
                    <a:pt x="9172" y="78985"/>
                  </a:lnTo>
                  <a:lnTo>
                    <a:pt x="9172" y="78897"/>
                  </a:lnTo>
                  <a:lnTo>
                    <a:pt x="9172" y="78853"/>
                  </a:lnTo>
                  <a:lnTo>
                    <a:pt x="9128" y="78766"/>
                  </a:lnTo>
                  <a:lnTo>
                    <a:pt x="7417" y="77010"/>
                  </a:lnTo>
                  <a:lnTo>
                    <a:pt x="5398" y="74904"/>
                  </a:lnTo>
                  <a:lnTo>
                    <a:pt x="2239" y="71482"/>
                  </a:lnTo>
                  <a:lnTo>
                    <a:pt x="440" y="69244"/>
                  </a:lnTo>
                  <a:lnTo>
                    <a:pt x="352" y="66611"/>
                  </a:lnTo>
                  <a:lnTo>
                    <a:pt x="352" y="64680"/>
                  </a:lnTo>
                  <a:lnTo>
                    <a:pt x="1493" y="60555"/>
                  </a:lnTo>
                  <a:lnTo>
                    <a:pt x="2458" y="58054"/>
                  </a:lnTo>
                  <a:lnTo>
                    <a:pt x="3204" y="55641"/>
                  </a:lnTo>
                  <a:lnTo>
                    <a:pt x="3204" y="55597"/>
                  </a:lnTo>
                  <a:lnTo>
                    <a:pt x="3424" y="53885"/>
                  </a:lnTo>
                  <a:lnTo>
                    <a:pt x="3643" y="51428"/>
                  </a:lnTo>
                  <a:lnTo>
                    <a:pt x="4038" y="48532"/>
                  </a:lnTo>
                  <a:lnTo>
                    <a:pt x="4828" y="45109"/>
                  </a:lnTo>
                  <a:lnTo>
                    <a:pt x="5354" y="41775"/>
                  </a:lnTo>
                  <a:lnTo>
                    <a:pt x="5661" y="39273"/>
                  </a:lnTo>
                  <a:lnTo>
                    <a:pt x="5925" y="36684"/>
                  </a:lnTo>
                  <a:lnTo>
                    <a:pt x="6100" y="35149"/>
                  </a:lnTo>
                  <a:lnTo>
                    <a:pt x="6188" y="33788"/>
                  </a:lnTo>
                  <a:lnTo>
                    <a:pt x="6232" y="32472"/>
                  </a:lnTo>
                  <a:lnTo>
                    <a:pt x="6144" y="31243"/>
                  </a:lnTo>
                  <a:lnTo>
                    <a:pt x="6012" y="29971"/>
                  </a:lnTo>
                  <a:lnTo>
                    <a:pt x="5793" y="28654"/>
                  </a:lnTo>
                  <a:lnTo>
                    <a:pt x="5486" y="27294"/>
                  </a:lnTo>
                  <a:lnTo>
                    <a:pt x="5091" y="25758"/>
                  </a:lnTo>
                  <a:lnTo>
                    <a:pt x="4784" y="23652"/>
                  </a:lnTo>
                  <a:lnTo>
                    <a:pt x="4784" y="21721"/>
                  </a:lnTo>
                  <a:lnTo>
                    <a:pt x="5442" y="18737"/>
                  </a:lnTo>
                  <a:lnTo>
                    <a:pt x="5969" y="17289"/>
                  </a:lnTo>
                  <a:lnTo>
                    <a:pt x="6451" y="16719"/>
                  </a:lnTo>
                  <a:lnTo>
                    <a:pt x="10225" y="14613"/>
                  </a:lnTo>
                  <a:lnTo>
                    <a:pt x="12287" y="14042"/>
                  </a:lnTo>
                  <a:lnTo>
                    <a:pt x="12331" y="14042"/>
                  </a:lnTo>
                  <a:lnTo>
                    <a:pt x="14306" y="13077"/>
                  </a:lnTo>
                  <a:lnTo>
                    <a:pt x="17948" y="11804"/>
                  </a:lnTo>
                  <a:lnTo>
                    <a:pt x="20844" y="10663"/>
                  </a:lnTo>
                  <a:lnTo>
                    <a:pt x="20888" y="10663"/>
                  </a:lnTo>
                  <a:lnTo>
                    <a:pt x="24003" y="8513"/>
                  </a:lnTo>
                  <a:lnTo>
                    <a:pt x="28786" y="4696"/>
                  </a:lnTo>
                  <a:lnTo>
                    <a:pt x="31726" y="2326"/>
                  </a:lnTo>
                  <a:lnTo>
                    <a:pt x="34140" y="308"/>
                  </a:lnTo>
                  <a:lnTo>
                    <a:pt x="34184" y="264"/>
                  </a:lnTo>
                  <a:lnTo>
                    <a:pt x="34184" y="176"/>
                  </a:lnTo>
                  <a:lnTo>
                    <a:pt x="34184" y="132"/>
                  </a:lnTo>
                  <a:lnTo>
                    <a:pt x="34140" y="44"/>
                  </a:lnTo>
                  <a:lnTo>
                    <a:pt x="34096"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3" name="Google Shape;7423;p166"/>
            <p:cNvSpPr/>
            <p:nvPr/>
          </p:nvSpPr>
          <p:spPr>
            <a:xfrm>
              <a:off x="1908875" y="4495875"/>
              <a:ext cx="646150" cy="156900"/>
            </a:xfrm>
            <a:custGeom>
              <a:rect b="b" l="l" r="r" t="t"/>
              <a:pathLst>
                <a:path extrusionOk="0" h="6276" w="25846">
                  <a:moveTo>
                    <a:pt x="25626" y="0"/>
                  </a:moveTo>
                  <a:lnTo>
                    <a:pt x="24178" y="176"/>
                  </a:lnTo>
                  <a:lnTo>
                    <a:pt x="24134" y="176"/>
                  </a:lnTo>
                  <a:lnTo>
                    <a:pt x="22774" y="658"/>
                  </a:lnTo>
                  <a:lnTo>
                    <a:pt x="22730" y="658"/>
                  </a:lnTo>
                  <a:lnTo>
                    <a:pt x="21238" y="1448"/>
                  </a:lnTo>
                  <a:lnTo>
                    <a:pt x="18035" y="3511"/>
                  </a:lnTo>
                  <a:lnTo>
                    <a:pt x="17464" y="3686"/>
                  </a:lnTo>
                  <a:lnTo>
                    <a:pt x="14393" y="3511"/>
                  </a:lnTo>
                  <a:lnTo>
                    <a:pt x="11936" y="3379"/>
                  </a:lnTo>
                  <a:lnTo>
                    <a:pt x="7811" y="3160"/>
                  </a:lnTo>
                  <a:lnTo>
                    <a:pt x="4827" y="3204"/>
                  </a:lnTo>
                  <a:lnTo>
                    <a:pt x="4739" y="3204"/>
                  </a:lnTo>
                  <a:lnTo>
                    <a:pt x="3291" y="4125"/>
                  </a:lnTo>
                  <a:lnTo>
                    <a:pt x="88" y="5968"/>
                  </a:lnTo>
                  <a:lnTo>
                    <a:pt x="0" y="6012"/>
                  </a:lnTo>
                  <a:lnTo>
                    <a:pt x="0" y="6056"/>
                  </a:lnTo>
                  <a:lnTo>
                    <a:pt x="0" y="6100"/>
                  </a:lnTo>
                  <a:lnTo>
                    <a:pt x="0" y="6187"/>
                  </a:lnTo>
                  <a:lnTo>
                    <a:pt x="88" y="6231"/>
                  </a:lnTo>
                  <a:lnTo>
                    <a:pt x="176" y="6275"/>
                  </a:lnTo>
                  <a:lnTo>
                    <a:pt x="263" y="6275"/>
                  </a:lnTo>
                  <a:lnTo>
                    <a:pt x="3467" y="4432"/>
                  </a:lnTo>
                  <a:lnTo>
                    <a:pt x="4871" y="3555"/>
                  </a:lnTo>
                  <a:lnTo>
                    <a:pt x="7767" y="3511"/>
                  </a:lnTo>
                  <a:lnTo>
                    <a:pt x="11892" y="3730"/>
                  </a:lnTo>
                  <a:lnTo>
                    <a:pt x="14349" y="3862"/>
                  </a:lnTo>
                  <a:lnTo>
                    <a:pt x="17464" y="4037"/>
                  </a:lnTo>
                  <a:lnTo>
                    <a:pt x="17508" y="4037"/>
                  </a:lnTo>
                  <a:lnTo>
                    <a:pt x="18167" y="3818"/>
                  </a:lnTo>
                  <a:lnTo>
                    <a:pt x="18210" y="3818"/>
                  </a:lnTo>
                  <a:lnTo>
                    <a:pt x="21414" y="1755"/>
                  </a:lnTo>
                  <a:lnTo>
                    <a:pt x="22862" y="966"/>
                  </a:lnTo>
                  <a:lnTo>
                    <a:pt x="24266" y="527"/>
                  </a:lnTo>
                  <a:lnTo>
                    <a:pt x="25670" y="351"/>
                  </a:lnTo>
                  <a:lnTo>
                    <a:pt x="25758" y="307"/>
                  </a:lnTo>
                  <a:lnTo>
                    <a:pt x="25802" y="264"/>
                  </a:lnTo>
                  <a:lnTo>
                    <a:pt x="25846" y="220"/>
                  </a:lnTo>
                  <a:lnTo>
                    <a:pt x="25846" y="132"/>
                  </a:lnTo>
                  <a:lnTo>
                    <a:pt x="25802" y="88"/>
                  </a:lnTo>
                  <a:lnTo>
                    <a:pt x="25758"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4" name="Google Shape;7424;p166"/>
            <p:cNvSpPr/>
            <p:nvPr/>
          </p:nvSpPr>
          <p:spPr>
            <a:xfrm>
              <a:off x="1292350" y="2521250"/>
              <a:ext cx="799750" cy="2106275"/>
            </a:xfrm>
            <a:custGeom>
              <a:rect b="b" l="l" r="r" t="t"/>
              <a:pathLst>
                <a:path extrusionOk="0" h="84251" w="31990">
                  <a:moveTo>
                    <a:pt x="31770" y="1"/>
                  </a:moveTo>
                  <a:lnTo>
                    <a:pt x="31682" y="45"/>
                  </a:lnTo>
                  <a:lnTo>
                    <a:pt x="30146" y="1185"/>
                  </a:lnTo>
                  <a:lnTo>
                    <a:pt x="27689" y="2853"/>
                  </a:lnTo>
                  <a:lnTo>
                    <a:pt x="27645" y="2941"/>
                  </a:lnTo>
                  <a:lnTo>
                    <a:pt x="25977" y="7197"/>
                  </a:lnTo>
                  <a:lnTo>
                    <a:pt x="25495" y="8513"/>
                  </a:lnTo>
                  <a:lnTo>
                    <a:pt x="25100" y="9128"/>
                  </a:lnTo>
                  <a:lnTo>
                    <a:pt x="21897" y="11453"/>
                  </a:lnTo>
                  <a:lnTo>
                    <a:pt x="17640" y="15096"/>
                  </a:lnTo>
                  <a:lnTo>
                    <a:pt x="15446" y="15973"/>
                  </a:lnTo>
                  <a:lnTo>
                    <a:pt x="11804" y="18430"/>
                  </a:lnTo>
                  <a:lnTo>
                    <a:pt x="9917" y="19527"/>
                  </a:lnTo>
                  <a:lnTo>
                    <a:pt x="7416" y="20361"/>
                  </a:lnTo>
                  <a:lnTo>
                    <a:pt x="5222" y="21809"/>
                  </a:lnTo>
                  <a:lnTo>
                    <a:pt x="3906" y="22775"/>
                  </a:lnTo>
                  <a:lnTo>
                    <a:pt x="1887" y="23828"/>
                  </a:lnTo>
                  <a:lnTo>
                    <a:pt x="1843" y="23872"/>
                  </a:lnTo>
                  <a:lnTo>
                    <a:pt x="1492" y="24618"/>
                  </a:lnTo>
                  <a:lnTo>
                    <a:pt x="1448" y="24661"/>
                  </a:lnTo>
                  <a:lnTo>
                    <a:pt x="1404" y="25276"/>
                  </a:lnTo>
                  <a:lnTo>
                    <a:pt x="1448" y="25364"/>
                  </a:lnTo>
                  <a:lnTo>
                    <a:pt x="1843" y="26066"/>
                  </a:lnTo>
                  <a:lnTo>
                    <a:pt x="4125" y="34754"/>
                  </a:lnTo>
                  <a:lnTo>
                    <a:pt x="4564" y="37782"/>
                  </a:lnTo>
                  <a:lnTo>
                    <a:pt x="4652" y="41248"/>
                  </a:lnTo>
                  <a:lnTo>
                    <a:pt x="4520" y="44715"/>
                  </a:lnTo>
                  <a:lnTo>
                    <a:pt x="4344" y="47435"/>
                  </a:lnTo>
                  <a:lnTo>
                    <a:pt x="4125" y="51165"/>
                  </a:lnTo>
                  <a:lnTo>
                    <a:pt x="3555" y="55860"/>
                  </a:lnTo>
                  <a:lnTo>
                    <a:pt x="2765" y="61872"/>
                  </a:lnTo>
                  <a:lnTo>
                    <a:pt x="2194" y="64768"/>
                  </a:lnTo>
                  <a:lnTo>
                    <a:pt x="1448" y="67225"/>
                  </a:lnTo>
                  <a:lnTo>
                    <a:pt x="922" y="69375"/>
                  </a:lnTo>
                  <a:lnTo>
                    <a:pt x="220" y="71789"/>
                  </a:lnTo>
                  <a:lnTo>
                    <a:pt x="220" y="71833"/>
                  </a:lnTo>
                  <a:lnTo>
                    <a:pt x="44" y="74246"/>
                  </a:lnTo>
                  <a:lnTo>
                    <a:pt x="0" y="76747"/>
                  </a:lnTo>
                  <a:lnTo>
                    <a:pt x="0" y="76791"/>
                  </a:lnTo>
                  <a:lnTo>
                    <a:pt x="176" y="78020"/>
                  </a:lnTo>
                  <a:lnTo>
                    <a:pt x="966" y="80653"/>
                  </a:lnTo>
                  <a:lnTo>
                    <a:pt x="1536" y="82189"/>
                  </a:lnTo>
                  <a:lnTo>
                    <a:pt x="1580" y="82232"/>
                  </a:lnTo>
                  <a:lnTo>
                    <a:pt x="2063" y="82934"/>
                  </a:lnTo>
                  <a:lnTo>
                    <a:pt x="2106" y="82978"/>
                  </a:lnTo>
                  <a:lnTo>
                    <a:pt x="3949" y="84207"/>
                  </a:lnTo>
                  <a:lnTo>
                    <a:pt x="4037" y="84251"/>
                  </a:lnTo>
                  <a:lnTo>
                    <a:pt x="4125" y="84207"/>
                  </a:lnTo>
                  <a:lnTo>
                    <a:pt x="4213" y="84163"/>
                  </a:lnTo>
                  <a:lnTo>
                    <a:pt x="4213" y="84075"/>
                  </a:lnTo>
                  <a:lnTo>
                    <a:pt x="4213" y="84032"/>
                  </a:lnTo>
                  <a:lnTo>
                    <a:pt x="4213" y="83944"/>
                  </a:lnTo>
                  <a:lnTo>
                    <a:pt x="4169" y="83900"/>
                  </a:lnTo>
                  <a:lnTo>
                    <a:pt x="2326" y="82671"/>
                  </a:lnTo>
                  <a:lnTo>
                    <a:pt x="1843" y="82057"/>
                  </a:lnTo>
                  <a:lnTo>
                    <a:pt x="1273" y="80521"/>
                  </a:lnTo>
                  <a:lnTo>
                    <a:pt x="527" y="77932"/>
                  </a:lnTo>
                  <a:lnTo>
                    <a:pt x="351" y="76747"/>
                  </a:lnTo>
                  <a:lnTo>
                    <a:pt x="395" y="74246"/>
                  </a:lnTo>
                  <a:lnTo>
                    <a:pt x="571" y="71877"/>
                  </a:lnTo>
                  <a:lnTo>
                    <a:pt x="1273" y="69463"/>
                  </a:lnTo>
                  <a:lnTo>
                    <a:pt x="1755" y="67357"/>
                  </a:lnTo>
                  <a:lnTo>
                    <a:pt x="2545" y="64856"/>
                  </a:lnTo>
                  <a:lnTo>
                    <a:pt x="3116" y="61960"/>
                  </a:lnTo>
                  <a:lnTo>
                    <a:pt x="3906" y="55904"/>
                  </a:lnTo>
                  <a:lnTo>
                    <a:pt x="4476" y="51209"/>
                  </a:lnTo>
                  <a:lnTo>
                    <a:pt x="4695" y="47435"/>
                  </a:lnTo>
                  <a:lnTo>
                    <a:pt x="4871" y="44715"/>
                  </a:lnTo>
                  <a:lnTo>
                    <a:pt x="5003" y="41248"/>
                  </a:lnTo>
                  <a:lnTo>
                    <a:pt x="4915" y="37782"/>
                  </a:lnTo>
                  <a:lnTo>
                    <a:pt x="4915" y="37738"/>
                  </a:lnTo>
                  <a:lnTo>
                    <a:pt x="4476" y="34710"/>
                  </a:lnTo>
                  <a:lnTo>
                    <a:pt x="2194" y="25934"/>
                  </a:lnTo>
                  <a:lnTo>
                    <a:pt x="2150" y="25890"/>
                  </a:lnTo>
                  <a:lnTo>
                    <a:pt x="1755" y="25232"/>
                  </a:lnTo>
                  <a:lnTo>
                    <a:pt x="1799" y="24749"/>
                  </a:lnTo>
                  <a:lnTo>
                    <a:pt x="2106" y="24091"/>
                  </a:lnTo>
                  <a:lnTo>
                    <a:pt x="4081" y="23082"/>
                  </a:lnTo>
                  <a:lnTo>
                    <a:pt x="5397" y="22072"/>
                  </a:lnTo>
                  <a:lnTo>
                    <a:pt x="7548" y="20668"/>
                  </a:lnTo>
                  <a:lnTo>
                    <a:pt x="10049" y="19835"/>
                  </a:lnTo>
                  <a:lnTo>
                    <a:pt x="10093" y="19835"/>
                  </a:lnTo>
                  <a:lnTo>
                    <a:pt x="12023" y="18738"/>
                  </a:lnTo>
                  <a:lnTo>
                    <a:pt x="15622" y="16280"/>
                  </a:lnTo>
                  <a:lnTo>
                    <a:pt x="17816" y="15403"/>
                  </a:lnTo>
                  <a:lnTo>
                    <a:pt x="17860" y="15359"/>
                  </a:lnTo>
                  <a:lnTo>
                    <a:pt x="22116" y="11717"/>
                  </a:lnTo>
                  <a:lnTo>
                    <a:pt x="25363" y="9391"/>
                  </a:lnTo>
                  <a:lnTo>
                    <a:pt x="25407" y="9347"/>
                  </a:lnTo>
                  <a:lnTo>
                    <a:pt x="25802" y="8689"/>
                  </a:lnTo>
                  <a:lnTo>
                    <a:pt x="25802" y="8645"/>
                  </a:lnTo>
                  <a:lnTo>
                    <a:pt x="26285" y="7329"/>
                  </a:lnTo>
                  <a:lnTo>
                    <a:pt x="27952" y="3116"/>
                  </a:lnTo>
                  <a:lnTo>
                    <a:pt x="30322" y="1449"/>
                  </a:lnTo>
                  <a:lnTo>
                    <a:pt x="31901" y="308"/>
                  </a:lnTo>
                  <a:lnTo>
                    <a:pt x="31945" y="264"/>
                  </a:lnTo>
                  <a:lnTo>
                    <a:pt x="31989" y="176"/>
                  </a:lnTo>
                  <a:lnTo>
                    <a:pt x="31989" y="132"/>
                  </a:lnTo>
                  <a:lnTo>
                    <a:pt x="31945" y="88"/>
                  </a:lnTo>
                  <a:lnTo>
                    <a:pt x="31901"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5" name="Google Shape;7425;p166"/>
            <p:cNvSpPr/>
            <p:nvPr/>
          </p:nvSpPr>
          <p:spPr>
            <a:xfrm>
              <a:off x="1915450" y="4597900"/>
              <a:ext cx="615450" cy="109725"/>
            </a:xfrm>
            <a:custGeom>
              <a:rect b="b" l="l" r="r" t="t"/>
              <a:pathLst>
                <a:path extrusionOk="0" h="4389" w="24618">
                  <a:moveTo>
                    <a:pt x="24442" y="0"/>
                  </a:moveTo>
                  <a:lnTo>
                    <a:pt x="20975" y="132"/>
                  </a:lnTo>
                  <a:lnTo>
                    <a:pt x="20931" y="132"/>
                  </a:lnTo>
                  <a:lnTo>
                    <a:pt x="20098" y="395"/>
                  </a:lnTo>
                  <a:lnTo>
                    <a:pt x="17201" y="2019"/>
                  </a:lnTo>
                  <a:lnTo>
                    <a:pt x="15534" y="1975"/>
                  </a:lnTo>
                  <a:lnTo>
                    <a:pt x="12857" y="1799"/>
                  </a:lnTo>
                  <a:lnTo>
                    <a:pt x="9698" y="1668"/>
                  </a:lnTo>
                  <a:lnTo>
                    <a:pt x="7197" y="1580"/>
                  </a:lnTo>
                  <a:lnTo>
                    <a:pt x="4169" y="1536"/>
                  </a:lnTo>
                  <a:lnTo>
                    <a:pt x="4081" y="1580"/>
                  </a:lnTo>
                  <a:lnTo>
                    <a:pt x="1185" y="3116"/>
                  </a:lnTo>
                  <a:lnTo>
                    <a:pt x="1141" y="3160"/>
                  </a:lnTo>
                  <a:lnTo>
                    <a:pt x="88" y="4081"/>
                  </a:lnTo>
                  <a:lnTo>
                    <a:pt x="44" y="4125"/>
                  </a:lnTo>
                  <a:lnTo>
                    <a:pt x="0" y="4169"/>
                  </a:lnTo>
                  <a:lnTo>
                    <a:pt x="0" y="4257"/>
                  </a:lnTo>
                  <a:lnTo>
                    <a:pt x="44" y="4300"/>
                  </a:lnTo>
                  <a:lnTo>
                    <a:pt x="132" y="4344"/>
                  </a:lnTo>
                  <a:lnTo>
                    <a:pt x="176" y="4388"/>
                  </a:lnTo>
                  <a:lnTo>
                    <a:pt x="307" y="4344"/>
                  </a:lnTo>
                  <a:lnTo>
                    <a:pt x="1361" y="3423"/>
                  </a:lnTo>
                  <a:lnTo>
                    <a:pt x="4213" y="1887"/>
                  </a:lnTo>
                  <a:lnTo>
                    <a:pt x="7197" y="1931"/>
                  </a:lnTo>
                  <a:lnTo>
                    <a:pt x="9698" y="2019"/>
                  </a:lnTo>
                  <a:lnTo>
                    <a:pt x="12813" y="2150"/>
                  </a:lnTo>
                  <a:lnTo>
                    <a:pt x="15534" y="2326"/>
                  </a:lnTo>
                  <a:lnTo>
                    <a:pt x="17201" y="2370"/>
                  </a:lnTo>
                  <a:lnTo>
                    <a:pt x="17333" y="2370"/>
                  </a:lnTo>
                  <a:lnTo>
                    <a:pt x="20229" y="702"/>
                  </a:lnTo>
                  <a:lnTo>
                    <a:pt x="21019" y="483"/>
                  </a:lnTo>
                  <a:lnTo>
                    <a:pt x="24442" y="351"/>
                  </a:lnTo>
                  <a:lnTo>
                    <a:pt x="24530" y="307"/>
                  </a:lnTo>
                  <a:lnTo>
                    <a:pt x="24573" y="307"/>
                  </a:lnTo>
                  <a:lnTo>
                    <a:pt x="24617" y="220"/>
                  </a:lnTo>
                  <a:lnTo>
                    <a:pt x="24617" y="176"/>
                  </a:lnTo>
                  <a:lnTo>
                    <a:pt x="24617" y="88"/>
                  </a:lnTo>
                  <a:lnTo>
                    <a:pt x="24573" y="44"/>
                  </a:lnTo>
                  <a:lnTo>
                    <a:pt x="24486"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6" name="Google Shape;7426;p166"/>
            <p:cNvSpPr/>
            <p:nvPr/>
          </p:nvSpPr>
          <p:spPr>
            <a:xfrm>
              <a:off x="1158500" y="3048925"/>
              <a:ext cx="152525" cy="1579700"/>
            </a:xfrm>
            <a:custGeom>
              <a:rect b="b" l="l" r="r" t="t"/>
              <a:pathLst>
                <a:path extrusionOk="0" h="63188" w="6101">
                  <a:moveTo>
                    <a:pt x="5881" y="0"/>
                  </a:moveTo>
                  <a:lnTo>
                    <a:pt x="5793" y="44"/>
                  </a:lnTo>
                  <a:lnTo>
                    <a:pt x="5749" y="88"/>
                  </a:lnTo>
                  <a:lnTo>
                    <a:pt x="4564" y="3028"/>
                  </a:lnTo>
                  <a:lnTo>
                    <a:pt x="3687" y="5441"/>
                  </a:lnTo>
                  <a:lnTo>
                    <a:pt x="2765" y="8030"/>
                  </a:lnTo>
                  <a:lnTo>
                    <a:pt x="2765" y="8074"/>
                  </a:lnTo>
                  <a:lnTo>
                    <a:pt x="2853" y="9873"/>
                  </a:lnTo>
                  <a:lnTo>
                    <a:pt x="3204" y="12330"/>
                  </a:lnTo>
                  <a:lnTo>
                    <a:pt x="3248" y="12330"/>
                  </a:lnTo>
                  <a:lnTo>
                    <a:pt x="3818" y="14568"/>
                  </a:lnTo>
                  <a:lnTo>
                    <a:pt x="3599" y="16236"/>
                  </a:lnTo>
                  <a:lnTo>
                    <a:pt x="3423" y="18956"/>
                  </a:lnTo>
                  <a:lnTo>
                    <a:pt x="3336" y="21414"/>
                  </a:lnTo>
                  <a:lnTo>
                    <a:pt x="2853" y="24134"/>
                  </a:lnTo>
                  <a:lnTo>
                    <a:pt x="2502" y="26284"/>
                  </a:lnTo>
                  <a:lnTo>
                    <a:pt x="2502" y="26328"/>
                  </a:lnTo>
                  <a:lnTo>
                    <a:pt x="2458" y="31331"/>
                  </a:lnTo>
                  <a:lnTo>
                    <a:pt x="2634" y="34446"/>
                  </a:lnTo>
                  <a:lnTo>
                    <a:pt x="2765" y="36158"/>
                  </a:lnTo>
                  <a:lnTo>
                    <a:pt x="2414" y="39931"/>
                  </a:lnTo>
                  <a:lnTo>
                    <a:pt x="2107" y="41292"/>
                  </a:lnTo>
                  <a:lnTo>
                    <a:pt x="834" y="44714"/>
                  </a:lnTo>
                  <a:lnTo>
                    <a:pt x="571" y="45899"/>
                  </a:lnTo>
                  <a:lnTo>
                    <a:pt x="571" y="45943"/>
                  </a:lnTo>
                  <a:lnTo>
                    <a:pt x="615" y="48137"/>
                  </a:lnTo>
                  <a:lnTo>
                    <a:pt x="615" y="51560"/>
                  </a:lnTo>
                  <a:lnTo>
                    <a:pt x="176" y="53183"/>
                  </a:lnTo>
                  <a:lnTo>
                    <a:pt x="1" y="54499"/>
                  </a:lnTo>
                  <a:lnTo>
                    <a:pt x="1" y="54543"/>
                  </a:lnTo>
                  <a:lnTo>
                    <a:pt x="483" y="58624"/>
                  </a:lnTo>
                  <a:lnTo>
                    <a:pt x="834" y="61169"/>
                  </a:lnTo>
                  <a:lnTo>
                    <a:pt x="922" y="63012"/>
                  </a:lnTo>
                  <a:lnTo>
                    <a:pt x="922" y="63100"/>
                  </a:lnTo>
                  <a:lnTo>
                    <a:pt x="966" y="63144"/>
                  </a:lnTo>
                  <a:lnTo>
                    <a:pt x="1098" y="63188"/>
                  </a:lnTo>
                  <a:lnTo>
                    <a:pt x="1186" y="63188"/>
                  </a:lnTo>
                  <a:lnTo>
                    <a:pt x="1229" y="63144"/>
                  </a:lnTo>
                  <a:lnTo>
                    <a:pt x="1273" y="63100"/>
                  </a:lnTo>
                  <a:lnTo>
                    <a:pt x="1273" y="63012"/>
                  </a:lnTo>
                  <a:lnTo>
                    <a:pt x="1186" y="61125"/>
                  </a:lnTo>
                  <a:lnTo>
                    <a:pt x="834" y="58580"/>
                  </a:lnTo>
                  <a:lnTo>
                    <a:pt x="352" y="54543"/>
                  </a:lnTo>
                  <a:lnTo>
                    <a:pt x="527" y="53227"/>
                  </a:lnTo>
                  <a:lnTo>
                    <a:pt x="966" y="51603"/>
                  </a:lnTo>
                  <a:lnTo>
                    <a:pt x="966" y="51560"/>
                  </a:lnTo>
                  <a:lnTo>
                    <a:pt x="966" y="48137"/>
                  </a:lnTo>
                  <a:lnTo>
                    <a:pt x="922" y="45987"/>
                  </a:lnTo>
                  <a:lnTo>
                    <a:pt x="1186" y="44802"/>
                  </a:lnTo>
                  <a:lnTo>
                    <a:pt x="2414" y="41423"/>
                  </a:lnTo>
                  <a:lnTo>
                    <a:pt x="2458" y="41379"/>
                  </a:lnTo>
                  <a:lnTo>
                    <a:pt x="2765" y="39975"/>
                  </a:lnTo>
                  <a:lnTo>
                    <a:pt x="3116" y="36201"/>
                  </a:lnTo>
                  <a:lnTo>
                    <a:pt x="3116" y="36158"/>
                  </a:lnTo>
                  <a:lnTo>
                    <a:pt x="2985" y="34446"/>
                  </a:lnTo>
                  <a:lnTo>
                    <a:pt x="2809" y="31287"/>
                  </a:lnTo>
                  <a:lnTo>
                    <a:pt x="2853" y="26328"/>
                  </a:lnTo>
                  <a:lnTo>
                    <a:pt x="3204" y="24222"/>
                  </a:lnTo>
                  <a:lnTo>
                    <a:pt x="3687" y="21458"/>
                  </a:lnTo>
                  <a:lnTo>
                    <a:pt x="3687" y="21414"/>
                  </a:lnTo>
                  <a:lnTo>
                    <a:pt x="3774" y="19000"/>
                  </a:lnTo>
                  <a:lnTo>
                    <a:pt x="3950" y="16280"/>
                  </a:lnTo>
                  <a:lnTo>
                    <a:pt x="4169" y="14612"/>
                  </a:lnTo>
                  <a:lnTo>
                    <a:pt x="4169" y="14525"/>
                  </a:lnTo>
                  <a:lnTo>
                    <a:pt x="3555" y="12287"/>
                  </a:lnTo>
                  <a:lnTo>
                    <a:pt x="3204" y="9829"/>
                  </a:lnTo>
                  <a:lnTo>
                    <a:pt x="3116" y="8074"/>
                  </a:lnTo>
                  <a:lnTo>
                    <a:pt x="3994" y="5573"/>
                  </a:lnTo>
                  <a:lnTo>
                    <a:pt x="4915" y="3160"/>
                  </a:lnTo>
                  <a:lnTo>
                    <a:pt x="6100" y="220"/>
                  </a:lnTo>
                  <a:lnTo>
                    <a:pt x="6100" y="176"/>
                  </a:lnTo>
                  <a:lnTo>
                    <a:pt x="6100" y="88"/>
                  </a:lnTo>
                  <a:lnTo>
                    <a:pt x="6056" y="44"/>
                  </a:lnTo>
                  <a:lnTo>
                    <a:pt x="6012"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7" name="Google Shape;7427;p166"/>
            <p:cNvSpPr/>
            <p:nvPr/>
          </p:nvSpPr>
          <p:spPr>
            <a:xfrm>
              <a:off x="2096450" y="4705400"/>
              <a:ext cx="263300" cy="30750"/>
            </a:xfrm>
            <a:custGeom>
              <a:rect b="b" l="l" r="r" t="t"/>
              <a:pathLst>
                <a:path extrusionOk="0" h="1230" w="10532">
                  <a:moveTo>
                    <a:pt x="10313" y="0"/>
                  </a:moveTo>
                  <a:lnTo>
                    <a:pt x="9874" y="176"/>
                  </a:lnTo>
                  <a:lnTo>
                    <a:pt x="6100" y="132"/>
                  </a:lnTo>
                  <a:lnTo>
                    <a:pt x="6056" y="176"/>
                  </a:lnTo>
                  <a:lnTo>
                    <a:pt x="4740" y="308"/>
                  </a:lnTo>
                  <a:lnTo>
                    <a:pt x="176" y="878"/>
                  </a:lnTo>
                  <a:lnTo>
                    <a:pt x="88" y="922"/>
                  </a:lnTo>
                  <a:lnTo>
                    <a:pt x="44" y="966"/>
                  </a:lnTo>
                  <a:lnTo>
                    <a:pt x="1" y="1010"/>
                  </a:lnTo>
                  <a:lnTo>
                    <a:pt x="1" y="1097"/>
                  </a:lnTo>
                  <a:lnTo>
                    <a:pt x="88" y="1185"/>
                  </a:lnTo>
                  <a:lnTo>
                    <a:pt x="176" y="1229"/>
                  </a:lnTo>
                  <a:lnTo>
                    <a:pt x="220" y="1229"/>
                  </a:lnTo>
                  <a:lnTo>
                    <a:pt x="4784" y="659"/>
                  </a:lnTo>
                  <a:lnTo>
                    <a:pt x="6100" y="483"/>
                  </a:lnTo>
                  <a:lnTo>
                    <a:pt x="9918" y="527"/>
                  </a:lnTo>
                  <a:lnTo>
                    <a:pt x="9961" y="527"/>
                  </a:lnTo>
                  <a:lnTo>
                    <a:pt x="10444" y="351"/>
                  </a:lnTo>
                  <a:lnTo>
                    <a:pt x="10488" y="308"/>
                  </a:lnTo>
                  <a:lnTo>
                    <a:pt x="10532" y="264"/>
                  </a:lnTo>
                  <a:lnTo>
                    <a:pt x="10532" y="176"/>
                  </a:lnTo>
                  <a:lnTo>
                    <a:pt x="10532" y="88"/>
                  </a:lnTo>
                  <a:lnTo>
                    <a:pt x="10488" y="44"/>
                  </a:lnTo>
                  <a:lnTo>
                    <a:pt x="10444"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8" name="Google Shape;7428;p166"/>
            <p:cNvSpPr/>
            <p:nvPr/>
          </p:nvSpPr>
          <p:spPr>
            <a:xfrm>
              <a:off x="1024675" y="3357175"/>
              <a:ext cx="119600" cy="1265975"/>
            </a:xfrm>
            <a:custGeom>
              <a:rect b="b" l="l" r="r" t="t"/>
              <a:pathLst>
                <a:path extrusionOk="0" h="50639" w="4784">
                  <a:moveTo>
                    <a:pt x="4564" y="0"/>
                  </a:moveTo>
                  <a:lnTo>
                    <a:pt x="4520" y="44"/>
                  </a:lnTo>
                  <a:lnTo>
                    <a:pt x="4476" y="88"/>
                  </a:lnTo>
                  <a:lnTo>
                    <a:pt x="4432" y="176"/>
                  </a:lnTo>
                  <a:lnTo>
                    <a:pt x="3950" y="3423"/>
                  </a:lnTo>
                  <a:lnTo>
                    <a:pt x="3555" y="5266"/>
                  </a:lnTo>
                  <a:lnTo>
                    <a:pt x="3511" y="5310"/>
                  </a:lnTo>
                  <a:lnTo>
                    <a:pt x="3423" y="7504"/>
                  </a:lnTo>
                  <a:lnTo>
                    <a:pt x="3379" y="11278"/>
                  </a:lnTo>
                  <a:lnTo>
                    <a:pt x="3467" y="13823"/>
                  </a:lnTo>
                  <a:lnTo>
                    <a:pt x="3555" y="16148"/>
                  </a:lnTo>
                  <a:lnTo>
                    <a:pt x="3818" y="18342"/>
                  </a:lnTo>
                  <a:lnTo>
                    <a:pt x="3774" y="19483"/>
                  </a:lnTo>
                  <a:lnTo>
                    <a:pt x="3511" y="20624"/>
                  </a:lnTo>
                  <a:lnTo>
                    <a:pt x="2589" y="24310"/>
                  </a:lnTo>
                  <a:lnTo>
                    <a:pt x="2589" y="24354"/>
                  </a:lnTo>
                  <a:lnTo>
                    <a:pt x="2414" y="27206"/>
                  </a:lnTo>
                  <a:lnTo>
                    <a:pt x="2150" y="28523"/>
                  </a:lnTo>
                  <a:lnTo>
                    <a:pt x="659" y="31638"/>
                  </a:lnTo>
                  <a:lnTo>
                    <a:pt x="659" y="31682"/>
                  </a:lnTo>
                  <a:lnTo>
                    <a:pt x="308" y="32998"/>
                  </a:lnTo>
                  <a:lnTo>
                    <a:pt x="264" y="33042"/>
                  </a:lnTo>
                  <a:lnTo>
                    <a:pt x="0" y="35324"/>
                  </a:lnTo>
                  <a:lnTo>
                    <a:pt x="264" y="39054"/>
                  </a:lnTo>
                  <a:lnTo>
                    <a:pt x="176" y="41643"/>
                  </a:lnTo>
                  <a:lnTo>
                    <a:pt x="176" y="41687"/>
                  </a:lnTo>
                  <a:lnTo>
                    <a:pt x="527" y="43837"/>
                  </a:lnTo>
                  <a:lnTo>
                    <a:pt x="922" y="45943"/>
                  </a:lnTo>
                  <a:lnTo>
                    <a:pt x="922" y="45987"/>
                  </a:lnTo>
                  <a:lnTo>
                    <a:pt x="2458" y="48839"/>
                  </a:lnTo>
                  <a:lnTo>
                    <a:pt x="3379" y="50551"/>
                  </a:lnTo>
                  <a:lnTo>
                    <a:pt x="3423" y="50638"/>
                  </a:lnTo>
                  <a:lnTo>
                    <a:pt x="3599" y="50638"/>
                  </a:lnTo>
                  <a:lnTo>
                    <a:pt x="3686" y="50595"/>
                  </a:lnTo>
                  <a:lnTo>
                    <a:pt x="3686" y="50507"/>
                  </a:lnTo>
                  <a:lnTo>
                    <a:pt x="3730" y="50463"/>
                  </a:lnTo>
                  <a:lnTo>
                    <a:pt x="3686" y="50375"/>
                  </a:lnTo>
                  <a:lnTo>
                    <a:pt x="2809" y="48664"/>
                  </a:lnTo>
                  <a:lnTo>
                    <a:pt x="1273" y="45855"/>
                  </a:lnTo>
                  <a:lnTo>
                    <a:pt x="878" y="43793"/>
                  </a:lnTo>
                  <a:lnTo>
                    <a:pt x="527" y="41643"/>
                  </a:lnTo>
                  <a:lnTo>
                    <a:pt x="615" y="39054"/>
                  </a:lnTo>
                  <a:lnTo>
                    <a:pt x="351" y="35324"/>
                  </a:lnTo>
                  <a:lnTo>
                    <a:pt x="615" y="33086"/>
                  </a:lnTo>
                  <a:lnTo>
                    <a:pt x="966" y="31814"/>
                  </a:lnTo>
                  <a:lnTo>
                    <a:pt x="2502" y="28654"/>
                  </a:lnTo>
                  <a:lnTo>
                    <a:pt x="2502" y="28610"/>
                  </a:lnTo>
                  <a:lnTo>
                    <a:pt x="2765" y="27294"/>
                  </a:lnTo>
                  <a:lnTo>
                    <a:pt x="2765" y="27250"/>
                  </a:lnTo>
                  <a:lnTo>
                    <a:pt x="2940" y="24398"/>
                  </a:lnTo>
                  <a:lnTo>
                    <a:pt x="3862" y="20668"/>
                  </a:lnTo>
                  <a:lnTo>
                    <a:pt x="4125" y="19571"/>
                  </a:lnTo>
                  <a:lnTo>
                    <a:pt x="4125" y="19527"/>
                  </a:lnTo>
                  <a:lnTo>
                    <a:pt x="4169" y="18342"/>
                  </a:lnTo>
                  <a:lnTo>
                    <a:pt x="4169" y="18299"/>
                  </a:lnTo>
                  <a:lnTo>
                    <a:pt x="3906" y="16105"/>
                  </a:lnTo>
                  <a:lnTo>
                    <a:pt x="3818" y="13779"/>
                  </a:lnTo>
                  <a:lnTo>
                    <a:pt x="3730" y="11278"/>
                  </a:lnTo>
                  <a:lnTo>
                    <a:pt x="3774" y="7504"/>
                  </a:lnTo>
                  <a:lnTo>
                    <a:pt x="3862" y="5310"/>
                  </a:lnTo>
                  <a:lnTo>
                    <a:pt x="4301" y="3467"/>
                  </a:lnTo>
                  <a:lnTo>
                    <a:pt x="4783" y="220"/>
                  </a:lnTo>
                  <a:lnTo>
                    <a:pt x="4783" y="132"/>
                  </a:lnTo>
                  <a:lnTo>
                    <a:pt x="4783" y="88"/>
                  </a:lnTo>
                  <a:lnTo>
                    <a:pt x="4696" y="44"/>
                  </a:lnTo>
                  <a:lnTo>
                    <a:pt x="4652"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9" name="Google Shape;7429;p166"/>
            <p:cNvSpPr/>
            <p:nvPr/>
          </p:nvSpPr>
          <p:spPr>
            <a:xfrm>
              <a:off x="605600" y="2498225"/>
              <a:ext cx="454200" cy="2111750"/>
            </a:xfrm>
            <a:custGeom>
              <a:rect b="b" l="l" r="r" t="t"/>
              <a:pathLst>
                <a:path extrusionOk="0" h="84470" w="18168">
                  <a:moveTo>
                    <a:pt x="17904" y="0"/>
                  </a:moveTo>
                  <a:lnTo>
                    <a:pt x="14569" y="2370"/>
                  </a:lnTo>
                  <a:lnTo>
                    <a:pt x="13077" y="3203"/>
                  </a:lnTo>
                  <a:lnTo>
                    <a:pt x="10181" y="4344"/>
                  </a:lnTo>
                  <a:lnTo>
                    <a:pt x="8119" y="5134"/>
                  </a:lnTo>
                  <a:lnTo>
                    <a:pt x="6364" y="5485"/>
                  </a:lnTo>
                  <a:lnTo>
                    <a:pt x="6320" y="5485"/>
                  </a:lnTo>
                  <a:lnTo>
                    <a:pt x="5223" y="6275"/>
                  </a:lnTo>
                  <a:lnTo>
                    <a:pt x="4521" y="6714"/>
                  </a:lnTo>
                  <a:lnTo>
                    <a:pt x="4477" y="6758"/>
                  </a:lnTo>
                  <a:lnTo>
                    <a:pt x="1888" y="8952"/>
                  </a:lnTo>
                  <a:lnTo>
                    <a:pt x="308" y="10883"/>
                  </a:lnTo>
                  <a:lnTo>
                    <a:pt x="264" y="10926"/>
                  </a:lnTo>
                  <a:lnTo>
                    <a:pt x="1" y="11409"/>
                  </a:lnTo>
                  <a:lnTo>
                    <a:pt x="1" y="11497"/>
                  </a:lnTo>
                  <a:lnTo>
                    <a:pt x="1" y="11585"/>
                  </a:lnTo>
                  <a:lnTo>
                    <a:pt x="1976" y="15534"/>
                  </a:lnTo>
                  <a:lnTo>
                    <a:pt x="2809" y="18649"/>
                  </a:lnTo>
                  <a:lnTo>
                    <a:pt x="3468" y="22204"/>
                  </a:lnTo>
                  <a:lnTo>
                    <a:pt x="4082" y="25495"/>
                  </a:lnTo>
                  <a:lnTo>
                    <a:pt x="4784" y="27864"/>
                  </a:lnTo>
                  <a:lnTo>
                    <a:pt x="5574" y="30541"/>
                  </a:lnTo>
                  <a:lnTo>
                    <a:pt x="6144" y="33525"/>
                  </a:lnTo>
                  <a:lnTo>
                    <a:pt x="6408" y="35324"/>
                  </a:lnTo>
                  <a:lnTo>
                    <a:pt x="6276" y="39800"/>
                  </a:lnTo>
                  <a:lnTo>
                    <a:pt x="6320" y="41730"/>
                  </a:lnTo>
                  <a:lnTo>
                    <a:pt x="6364" y="41818"/>
                  </a:lnTo>
                  <a:lnTo>
                    <a:pt x="8031" y="44407"/>
                  </a:lnTo>
                  <a:lnTo>
                    <a:pt x="9786" y="46996"/>
                  </a:lnTo>
                  <a:lnTo>
                    <a:pt x="11498" y="49322"/>
                  </a:lnTo>
                  <a:lnTo>
                    <a:pt x="12595" y="51384"/>
                  </a:lnTo>
                  <a:lnTo>
                    <a:pt x="13779" y="53183"/>
                  </a:lnTo>
                  <a:lnTo>
                    <a:pt x="15228" y="55202"/>
                  </a:lnTo>
                  <a:lnTo>
                    <a:pt x="16588" y="57045"/>
                  </a:lnTo>
                  <a:lnTo>
                    <a:pt x="17597" y="58580"/>
                  </a:lnTo>
                  <a:lnTo>
                    <a:pt x="17685" y="58975"/>
                  </a:lnTo>
                  <a:lnTo>
                    <a:pt x="16763" y="60950"/>
                  </a:lnTo>
                  <a:lnTo>
                    <a:pt x="15798" y="62925"/>
                  </a:lnTo>
                  <a:lnTo>
                    <a:pt x="15798" y="62968"/>
                  </a:lnTo>
                  <a:lnTo>
                    <a:pt x="15140" y="64987"/>
                  </a:lnTo>
                  <a:lnTo>
                    <a:pt x="15140" y="65031"/>
                  </a:lnTo>
                  <a:lnTo>
                    <a:pt x="14920" y="67313"/>
                  </a:lnTo>
                  <a:lnTo>
                    <a:pt x="14920" y="67356"/>
                  </a:lnTo>
                  <a:lnTo>
                    <a:pt x="15052" y="68102"/>
                  </a:lnTo>
                  <a:lnTo>
                    <a:pt x="15052" y="68146"/>
                  </a:lnTo>
                  <a:lnTo>
                    <a:pt x="15535" y="69199"/>
                  </a:lnTo>
                  <a:lnTo>
                    <a:pt x="15886" y="71437"/>
                  </a:lnTo>
                  <a:lnTo>
                    <a:pt x="16149" y="73895"/>
                  </a:lnTo>
                  <a:lnTo>
                    <a:pt x="16193" y="75606"/>
                  </a:lnTo>
                  <a:lnTo>
                    <a:pt x="15973" y="77537"/>
                  </a:lnTo>
                  <a:lnTo>
                    <a:pt x="15973" y="77581"/>
                  </a:lnTo>
                  <a:lnTo>
                    <a:pt x="16017" y="79731"/>
                  </a:lnTo>
                  <a:lnTo>
                    <a:pt x="16017" y="79775"/>
                  </a:lnTo>
                  <a:lnTo>
                    <a:pt x="16281" y="81003"/>
                  </a:lnTo>
                  <a:lnTo>
                    <a:pt x="16281" y="81047"/>
                  </a:lnTo>
                  <a:lnTo>
                    <a:pt x="17816" y="84382"/>
                  </a:lnTo>
                  <a:lnTo>
                    <a:pt x="17904" y="84470"/>
                  </a:lnTo>
                  <a:lnTo>
                    <a:pt x="18080" y="84470"/>
                  </a:lnTo>
                  <a:lnTo>
                    <a:pt x="18124" y="84426"/>
                  </a:lnTo>
                  <a:lnTo>
                    <a:pt x="18168" y="84382"/>
                  </a:lnTo>
                  <a:lnTo>
                    <a:pt x="18168" y="84294"/>
                  </a:lnTo>
                  <a:lnTo>
                    <a:pt x="18168" y="84250"/>
                  </a:lnTo>
                  <a:lnTo>
                    <a:pt x="16588" y="80916"/>
                  </a:lnTo>
                  <a:lnTo>
                    <a:pt x="16368" y="79731"/>
                  </a:lnTo>
                  <a:lnTo>
                    <a:pt x="16325" y="77581"/>
                  </a:lnTo>
                  <a:lnTo>
                    <a:pt x="16544" y="75650"/>
                  </a:lnTo>
                  <a:lnTo>
                    <a:pt x="16544" y="75606"/>
                  </a:lnTo>
                  <a:lnTo>
                    <a:pt x="16500" y="73851"/>
                  </a:lnTo>
                  <a:lnTo>
                    <a:pt x="16237" y="71393"/>
                  </a:lnTo>
                  <a:lnTo>
                    <a:pt x="15886" y="69112"/>
                  </a:lnTo>
                  <a:lnTo>
                    <a:pt x="15842" y="69068"/>
                  </a:lnTo>
                  <a:lnTo>
                    <a:pt x="15403" y="68015"/>
                  </a:lnTo>
                  <a:lnTo>
                    <a:pt x="15271" y="67313"/>
                  </a:lnTo>
                  <a:lnTo>
                    <a:pt x="15491" y="65075"/>
                  </a:lnTo>
                  <a:lnTo>
                    <a:pt x="16105" y="63056"/>
                  </a:lnTo>
                  <a:lnTo>
                    <a:pt x="17071" y="61125"/>
                  </a:lnTo>
                  <a:lnTo>
                    <a:pt x="17992" y="59107"/>
                  </a:lnTo>
                  <a:lnTo>
                    <a:pt x="18036" y="58975"/>
                  </a:lnTo>
                  <a:lnTo>
                    <a:pt x="17948" y="58493"/>
                  </a:lnTo>
                  <a:lnTo>
                    <a:pt x="17904" y="58405"/>
                  </a:lnTo>
                  <a:lnTo>
                    <a:pt x="16895" y="56825"/>
                  </a:lnTo>
                  <a:lnTo>
                    <a:pt x="15535" y="54982"/>
                  </a:lnTo>
                  <a:lnTo>
                    <a:pt x="14087" y="52964"/>
                  </a:lnTo>
                  <a:lnTo>
                    <a:pt x="12902" y="51209"/>
                  </a:lnTo>
                  <a:lnTo>
                    <a:pt x="11805" y="49146"/>
                  </a:lnTo>
                  <a:lnTo>
                    <a:pt x="11761" y="49146"/>
                  </a:lnTo>
                  <a:lnTo>
                    <a:pt x="10094" y="46777"/>
                  </a:lnTo>
                  <a:lnTo>
                    <a:pt x="8294" y="44188"/>
                  </a:lnTo>
                  <a:lnTo>
                    <a:pt x="6671" y="41687"/>
                  </a:lnTo>
                  <a:lnTo>
                    <a:pt x="6627" y="39800"/>
                  </a:lnTo>
                  <a:lnTo>
                    <a:pt x="6759" y="35324"/>
                  </a:lnTo>
                  <a:lnTo>
                    <a:pt x="6759" y="35280"/>
                  </a:lnTo>
                  <a:lnTo>
                    <a:pt x="6495" y="33481"/>
                  </a:lnTo>
                  <a:lnTo>
                    <a:pt x="5881" y="30453"/>
                  </a:lnTo>
                  <a:lnTo>
                    <a:pt x="5135" y="27776"/>
                  </a:lnTo>
                  <a:lnTo>
                    <a:pt x="4433" y="25407"/>
                  </a:lnTo>
                  <a:lnTo>
                    <a:pt x="3775" y="22116"/>
                  </a:lnTo>
                  <a:lnTo>
                    <a:pt x="3160" y="18562"/>
                  </a:lnTo>
                  <a:lnTo>
                    <a:pt x="2327" y="15446"/>
                  </a:lnTo>
                  <a:lnTo>
                    <a:pt x="2327" y="15402"/>
                  </a:lnTo>
                  <a:lnTo>
                    <a:pt x="352" y="11497"/>
                  </a:lnTo>
                  <a:lnTo>
                    <a:pt x="571" y="11102"/>
                  </a:lnTo>
                  <a:lnTo>
                    <a:pt x="2151" y="9215"/>
                  </a:lnTo>
                  <a:lnTo>
                    <a:pt x="4696" y="7021"/>
                  </a:lnTo>
                  <a:lnTo>
                    <a:pt x="5442" y="6582"/>
                  </a:lnTo>
                  <a:lnTo>
                    <a:pt x="6495" y="5792"/>
                  </a:lnTo>
                  <a:lnTo>
                    <a:pt x="8207" y="5441"/>
                  </a:lnTo>
                  <a:lnTo>
                    <a:pt x="10313" y="4695"/>
                  </a:lnTo>
                  <a:lnTo>
                    <a:pt x="13209" y="3511"/>
                  </a:lnTo>
                  <a:lnTo>
                    <a:pt x="13253" y="3511"/>
                  </a:lnTo>
                  <a:lnTo>
                    <a:pt x="14745" y="2677"/>
                  </a:lnTo>
                  <a:lnTo>
                    <a:pt x="18124" y="307"/>
                  </a:lnTo>
                  <a:lnTo>
                    <a:pt x="18168" y="263"/>
                  </a:lnTo>
                  <a:lnTo>
                    <a:pt x="18168" y="176"/>
                  </a:lnTo>
                  <a:lnTo>
                    <a:pt x="18168" y="132"/>
                  </a:lnTo>
                  <a:lnTo>
                    <a:pt x="18168" y="44"/>
                  </a:lnTo>
                  <a:lnTo>
                    <a:pt x="18124"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0" name="Google Shape;7430;p166"/>
            <p:cNvSpPr/>
            <p:nvPr/>
          </p:nvSpPr>
          <p:spPr>
            <a:xfrm>
              <a:off x="489325" y="2325975"/>
              <a:ext cx="527700" cy="2220375"/>
            </a:xfrm>
            <a:custGeom>
              <a:rect b="b" l="l" r="r" t="t"/>
              <a:pathLst>
                <a:path extrusionOk="0" h="88815" w="21108">
                  <a:moveTo>
                    <a:pt x="20844" y="1"/>
                  </a:moveTo>
                  <a:lnTo>
                    <a:pt x="17509" y="1844"/>
                  </a:lnTo>
                  <a:lnTo>
                    <a:pt x="15315" y="3204"/>
                  </a:lnTo>
                  <a:lnTo>
                    <a:pt x="13779" y="4082"/>
                  </a:lnTo>
                  <a:lnTo>
                    <a:pt x="12243" y="5047"/>
                  </a:lnTo>
                  <a:lnTo>
                    <a:pt x="10707" y="6056"/>
                  </a:lnTo>
                  <a:lnTo>
                    <a:pt x="9216" y="7066"/>
                  </a:lnTo>
                  <a:lnTo>
                    <a:pt x="8470" y="7636"/>
                  </a:lnTo>
                  <a:lnTo>
                    <a:pt x="7811" y="8163"/>
                  </a:lnTo>
                  <a:lnTo>
                    <a:pt x="7109" y="8733"/>
                  </a:lnTo>
                  <a:lnTo>
                    <a:pt x="6495" y="9347"/>
                  </a:lnTo>
                  <a:lnTo>
                    <a:pt x="5881" y="9918"/>
                  </a:lnTo>
                  <a:lnTo>
                    <a:pt x="5310" y="10576"/>
                  </a:lnTo>
                  <a:lnTo>
                    <a:pt x="4784" y="11190"/>
                  </a:lnTo>
                  <a:lnTo>
                    <a:pt x="4301" y="11849"/>
                  </a:lnTo>
                  <a:lnTo>
                    <a:pt x="3292" y="13121"/>
                  </a:lnTo>
                  <a:lnTo>
                    <a:pt x="3292" y="13165"/>
                  </a:lnTo>
                  <a:lnTo>
                    <a:pt x="1185" y="17860"/>
                  </a:lnTo>
                  <a:lnTo>
                    <a:pt x="220" y="20712"/>
                  </a:lnTo>
                  <a:lnTo>
                    <a:pt x="176" y="20712"/>
                  </a:lnTo>
                  <a:lnTo>
                    <a:pt x="1" y="22204"/>
                  </a:lnTo>
                  <a:lnTo>
                    <a:pt x="1" y="22248"/>
                  </a:lnTo>
                  <a:lnTo>
                    <a:pt x="132" y="25495"/>
                  </a:lnTo>
                  <a:lnTo>
                    <a:pt x="176" y="25539"/>
                  </a:lnTo>
                  <a:lnTo>
                    <a:pt x="834" y="29532"/>
                  </a:lnTo>
                  <a:lnTo>
                    <a:pt x="834" y="29576"/>
                  </a:lnTo>
                  <a:lnTo>
                    <a:pt x="1493" y="31946"/>
                  </a:lnTo>
                  <a:lnTo>
                    <a:pt x="2414" y="34579"/>
                  </a:lnTo>
                  <a:lnTo>
                    <a:pt x="3467" y="37124"/>
                  </a:lnTo>
                  <a:lnTo>
                    <a:pt x="4389" y="39362"/>
                  </a:lnTo>
                  <a:lnTo>
                    <a:pt x="4959" y="41029"/>
                  </a:lnTo>
                  <a:lnTo>
                    <a:pt x="5486" y="42960"/>
                  </a:lnTo>
                  <a:lnTo>
                    <a:pt x="5661" y="44232"/>
                  </a:lnTo>
                  <a:lnTo>
                    <a:pt x="5573" y="46734"/>
                  </a:lnTo>
                  <a:lnTo>
                    <a:pt x="5881" y="48928"/>
                  </a:lnTo>
                  <a:lnTo>
                    <a:pt x="6363" y="51648"/>
                  </a:lnTo>
                  <a:lnTo>
                    <a:pt x="6276" y="56343"/>
                  </a:lnTo>
                  <a:lnTo>
                    <a:pt x="6188" y="58625"/>
                  </a:lnTo>
                  <a:lnTo>
                    <a:pt x="6188" y="61346"/>
                  </a:lnTo>
                  <a:lnTo>
                    <a:pt x="6276" y="65690"/>
                  </a:lnTo>
                  <a:lnTo>
                    <a:pt x="6276" y="65778"/>
                  </a:lnTo>
                  <a:lnTo>
                    <a:pt x="6539" y="66304"/>
                  </a:lnTo>
                  <a:lnTo>
                    <a:pt x="6583" y="66348"/>
                  </a:lnTo>
                  <a:lnTo>
                    <a:pt x="8996" y="68674"/>
                  </a:lnTo>
                  <a:lnTo>
                    <a:pt x="10839" y="70385"/>
                  </a:lnTo>
                  <a:lnTo>
                    <a:pt x="12902" y="71965"/>
                  </a:lnTo>
                  <a:lnTo>
                    <a:pt x="14745" y="73369"/>
                  </a:lnTo>
                  <a:lnTo>
                    <a:pt x="16412" y="74378"/>
                  </a:lnTo>
                  <a:lnTo>
                    <a:pt x="17948" y="75168"/>
                  </a:lnTo>
                  <a:lnTo>
                    <a:pt x="18825" y="76528"/>
                  </a:lnTo>
                  <a:lnTo>
                    <a:pt x="19440" y="77976"/>
                  </a:lnTo>
                  <a:lnTo>
                    <a:pt x="19747" y="80126"/>
                  </a:lnTo>
                  <a:lnTo>
                    <a:pt x="20054" y="82759"/>
                  </a:lnTo>
                  <a:lnTo>
                    <a:pt x="19922" y="84953"/>
                  </a:lnTo>
                  <a:lnTo>
                    <a:pt x="19703" y="87147"/>
                  </a:lnTo>
                  <a:lnTo>
                    <a:pt x="19615" y="88639"/>
                  </a:lnTo>
                  <a:lnTo>
                    <a:pt x="19659" y="88683"/>
                  </a:lnTo>
                  <a:lnTo>
                    <a:pt x="19659" y="88771"/>
                  </a:lnTo>
                  <a:lnTo>
                    <a:pt x="19747" y="88815"/>
                  </a:lnTo>
                  <a:lnTo>
                    <a:pt x="19791" y="88815"/>
                  </a:lnTo>
                  <a:lnTo>
                    <a:pt x="19922" y="88771"/>
                  </a:lnTo>
                  <a:lnTo>
                    <a:pt x="19966" y="88727"/>
                  </a:lnTo>
                  <a:lnTo>
                    <a:pt x="19966" y="88639"/>
                  </a:lnTo>
                  <a:lnTo>
                    <a:pt x="20054" y="87191"/>
                  </a:lnTo>
                  <a:lnTo>
                    <a:pt x="20273" y="84997"/>
                  </a:lnTo>
                  <a:lnTo>
                    <a:pt x="20405" y="82759"/>
                  </a:lnTo>
                  <a:lnTo>
                    <a:pt x="20405" y="82715"/>
                  </a:lnTo>
                  <a:lnTo>
                    <a:pt x="20098" y="80083"/>
                  </a:lnTo>
                  <a:lnTo>
                    <a:pt x="19791" y="77889"/>
                  </a:lnTo>
                  <a:lnTo>
                    <a:pt x="19791" y="77845"/>
                  </a:lnTo>
                  <a:lnTo>
                    <a:pt x="19133" y="76397"/>
                  </a:lnTo>
                  <a:lnTo>
                    <a:pt x="19133" y="76353"/>
                  </a:lnTo>
                  <a:lnTo>
                    <a:pt x="18211" y="74905"/>
                  </a:lnTo>
                  <a:lnTo>
                    <a:pt x="18167" y="74861"/>
                  </a:lnTo>
                  <a:lnTo>
                    <a:pt x="16587" y="74071"/>
                  </a:lnTo>
                  <a:lnTo>
                    <a:pt x="14964" y="73062"/>
                  </a:lnTo>
                  <a:lnTo>
                    <a:pt x="13121" y="71658"/>
                  </a:lnTo>
                  <a:lnTo>
                    <a:pt x="11102" y="70078"/>
                  </a:lnTo>
                  <a:lnTo>
                    <a:pt x="9216" y="68410"/>
                  </a:lnTo>
                  <a:lnTo>
                    <a:pt x="6846" y="66129"/>
                  </a:lnTo>
                  <a:lnTo>
                    <a:pt x="6627" y="65646"/>
                  </a:lnTo>
                  <a:lnTo>
                    <a:pt x="6539" y="61346"/>
                  </a:lnTo>
                  <a:lnTo>
                    <a:pt x="6539" y="58625"/>
                  </a:lnTo>
                  <a:lnTo>
                    <a:pt x="6627" y="56343"/>
                  </a:lnTo>
                  <a:lnTo>
                    <a:pt x="6714" y="51648"/>
                  </a:lnTo>
                  <a:lnTo>
                    <a:pt x="6714" y="51604"/>
                  </a:lnTo>
                  <a:lnTo>
                    <a:pt x="6232" y="48884"/>
                  </a:lnTo>
                  <a:lnTo>
                    <a:pt x="5925" y="46690"/>
                  </a:lnTo>
                  <a:lnTo>
                    <a:pt x="6012" y="44232"/>
                  </a:lnTo>
                  <a:lnTo>
                    <a:pt x="6012" y="44188"/>
                  </a:lnTo>
                  <a:lnTo>
                    <a:pt x="5837" y="42916"/>
                  </a:lnTo>
                  <a:lnTo>
                    <a:pt x="5310" y="40897"/>
                  </a:lnTo>
                  <a:lnTo>
                    <a:pt x="4696" y="39230"/>
                  </a:lnTo>
                  <a:lnTo>
                    <a:pt x="3818" y="36992"/>
                  </a:lnTo>
                  <a:lnTo>
                    <a:pt x="2765" y="34447"/>
                  </a:lnTo>
                  <a:lnTo>
                    <a:pt x="1800" y="31858"/>
                  </a:lnTo>
                  <a:lnTo>
                    <a:pt x="1142" y="29489"/>
                  </a:lnTo>
                  <a:lnTo>
                    <a:pt x="483" y="25495"/>
                  </a:lnTo>
                  <a:lnTo>
                    <a:pt x="352" y="22248"/>
                  </a:lnTo>
                  <a:lnTo>
                    <a:pt x="527" y="20800"/>
                  </a:lnTo>
                  <a:lnTo>
                    <a:pt x="1493" y="17992"/>
                  </a:lnTo>
                  <a:lnTo>
                    <a:pt x="3599" y="13341"/>
                  </a:lnTo>
                  <a:lnTo>
                    <a:pt x="4608" y="12068"/>
                  </a:lnTo>
                  <a:lnTo>
                    <a:pt x="5091" y="11410"/>
                  </a:lnTo>
                  <a:lnTo>
                    <a:pt x="5573" y="10796"/>
                  </a:lnTo>
                  <a:lnTo>
                    <a:pt x="6144" y="10181"/>
                  </a:lnTo>
                  <a:lnTo>
                    <a:pt x="6758" y="9567"/>
                  </a:lnTo>
                  <a:lnTo>
                    <a:pt x="7373" y="8996"/>
                  </a:lnTo>
                  <a:lnTo>
                    <a:pt x="8031" y="8426"/>
                  </a:lnTo>
                  <a:lnTo>
                    <a:pt x="9435" y="7329"/>
                  </a:lnTo>
                  <a:lnTo>
                    <a:pt x="10927" y="6320"/>
                  </a:lnTo>
                  <a:lnTo>
                    <a:pt x="12419" y="5354"/>
                  </a:lnTo>
                  <a:lnTo>
                    <a:pt x="13955" y="4389"/>
                  </a:lnTo>
                  <a:lnTo>
                    <a:pt x="15490" y="3468"/>
                  </a:lnTo>
                  <a:lnTo>
                    <a:pt x="17684" y="2151"/>
                  </a:lnTo>
                  <a:lnTo>
                    <a:pt x="21019" y="308"/>
                  </a:lnTo>
                  <a:lnTo>
                    <a:pt x="21063" y="264"/>
                  </a:lnTo>
                  <a:lnTo>
                    <a:pt x="21107" y="220"/>
                  </a:lnTo>
                  <a:lnTo>
                    <a:pt x="21107" y="133"/>
                  </a:lnTo>
                  <a:lnTo>
                    <a:pt x="21063" y="89"/>
                  </a:lnTo>
                  <a:lnTo>
                    <a:pt x="21019" y="45"/>
                  </a:lnTo>
                  <a:lnTo>
                    <a:pt x="20976"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1" name="Google Shape;7431;p166"/>
            <p:cNvSpPr/>
            <p:nvPr/>
          </p:nvSpPr>
          <p:spPr>
            <a:xfrm>
              <a:off x="261150" y="2997350"/>
              <a:ext cx="377400" cy="1344975"/>
            </a:xfrm>
            <a:custGeom>
              <a:rect b="b" l="l" r="r" t="t"/>
              <a:pathLst>
                <a:path extrusionOk="0" h="53799" w="15096">
                  <a:moveTo>
                    <a:pt x="88" y="1"/>
                  </a:moveTo>
                  <a:lnTo>
                    <a:pt x="44" y="45"/>
                  </a:lnTo>
                  <a:lnTo>
                    <a:pt x="0" y="89"/>
                  </a:lnTo>
                  <a:lnTo>
                    <a:pt x="0" y="176"/>
                  </a:lnTo>
                  <a:lnTo>
                    <a:pt x="0" y="220"/>
                  </a:lnTo>
                  <a:lnTo>
                    <a:pt x="2326" y="5223"/>
                  </a:lnTo>
                  <a:lnTo>
                    <a:pt x="4871" y="9479"/>
                  </a:lnTo>
                  <a:lnTo>
                    <a:pt x="6670" y="12989"/>
                  </a:lnTo>
                  <a:lnTo>
                    <a:pt x="8206" y="16149"/>
                  </a:lnTo>
                  <a:lnTo>
                    <a:pt x="8996" y="17904"/>
                  </a:lnTo>
                  <a:lnTo>
                    <a:pt x="9259" y="18694"/>
                  </a:lnTo>
                  <a:lnTo>
                    <a:pt x="9347" y="21283"/>
                  </a:lnTo>
                  <a:lnTo>
                    <a:pt x="9391" y="25671"/>
                  </a:lnTo>
                  <a:lnTo>
                    <a:pt x="9391" y="28918"/>
                  </a:lnTo>
                  <a:lnTo>
                    <a:pt x="9479" y="36114"/>
                  </a:lnTo>
                  <a:lnTo>
                    <a:pt x="9830" y="42433"/>
                  </a:lnTo>
                  <a:lnTo>
                    <a:pt x="9961" y="43442"/>
                  </a:lnTo>
                  <a:lnTo>
                    <a:pt x="9961" y="43486"/>
                  </a:lnTo>
                  <a:lnTo>
                    <a:pt x="10751" y="45505"/>
                  </a:lnTo>
                  <a:lnTo>
                    <a:pt x="11936" y="48006"/>
                  </a:lnTo>
                  <a:lnTo>
                    <a:pt x="12901" y="49980"/>
                  </a:lnTo>
                  <a:lnTo>
                    <a:pt x="13603" y="51604"/>
                  </a:lnTo>
                  <a:lnTo>
                    <a:pt x="14744" y="53710"/>
                  </a:lnTo>
                  <a:lnTo>
                    <a:pt x="14832" y="53754"/>
                  </a:lnTo>
                  <a:lnTo>
                    <a:pt x="14920" y="53798"/>
                  </a:lnTo>
                  <a:lnTo>
                    <a:pt x="15008" y="53754"/>
                  </a:lnTo>
                  <a:lnTo>
                    <a:pt x="15052" y="53710"/>
                  </a:lnTo>
                  <a:lnTo>
                    <a:pt x="15095" y="53666"/>
                  </a:lnTo>
                  <a:lnTo>
                    <a:pt x="15095" y="53623"/>
                  </a:lnTo>
                  <a:lnTo>
                    <a:pt x="15052" y="53535"/>
                  </a:lnTo>
                  <a:lnTo>
                    <a:pt x="13911" y="51428"/>
                  </a:lnTo>
                  <a:lnTo>
                    <a:pt x="13209" y="49849"/>
                  </a:lnTo>
                  <a:lnTo>
                    <a:pt x="12243" y="47830"/>
                  </a:lnTo>
                  <a:lnTo>
                    <a:pt x="11058" y="45373"/>
                  </a:lnTo>
                  <a:lnTo>
                    <a:pt x="10312" y="43398"/>
                  </a:lnTo>
                  <a:lnTo>
                    <a:pt x="10181" y="42433"/>
                  </a:lnTo>
                  <a:lnTo>
                    <a:pt x="9830" y="36114"/>
                  </a:lnTo>
                  <a:lnTo>
                    <a:pt x="9742" y="28918"/>
                  </a:lnTo>
                  <a:lnTo>
                    <a:pt x="9742" y="25671"/>
                  </a:lnTo>
                  <a:lnTo>
                    <a:pt x="9698" y="21283"/>
                  </a:lnTo>
                  <a:lnTo>
                    <a:pt x="9610" y="18650"/>
                  </a:lnTo>
                  <a:lnTo>
                    <a:pt x="9566" y="18606"/>
                  </a:lnTo>
                  <a:lnTo>
                    <a:pt x="9303" y="17816"/>
                  </a:lnTo>
                  <a:lnTo>
                    <a:pt x="8513" y="16017"/>
                  </a:lnTo>
                  <a:lnTo>
                    <a:pt x="6977" y="12814"/>
                  </a:lnTo>
                  <a:lnTo>
                    <a:pt x="5178" y="9347"/>
                  </a:lnTo>
                  <a:lnTo>
                    <a:pt x="2633" y="5047"/>
                  </a:lnTo>
                  <a:lnTo>
                    <a:pt x="308" y="89"/>
                  </a:lnTo>
                  <a:lnTo>
                    <a:pt x="264" y="45"/>
                  </a:lnTo>
                  <a:lnTo>
                    <a:pt x="220"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2" name="Google Shape;7432;p166"/>
            <p:cNvSpPr/>
            <p:nvPr/>
          </p:nvSpPr>
          <p:spPr>
            <a:xfrm>
              <a:off x="238125" y="3076350"/>
              <a:ext cx="340075" cy="1220975"/>
            </a:xfrm>
            <a:custGeom>
              <a:rect b="b" l="l" r="r" t="t"/>
              <a:pathLst>
                <a:path extrusionOk="0" h="48839" w="13603">
                  <a:moveTo>
                    <a:pt x="132" y="0"/>
                  </a:moveTo>
                  <a:lnTo>
                    <a:pt x="44" y="44"/>
                  </a:lnTo>
                  <a:lnTo>
                    <a:pt x="44" y="88"/>
                  </a:lnTo>
                  <a:lnTo>
                    <a:pt x="0" y="176"/>
                  </a:lnTo>
                  <a:lnTo>
                    <a:pt x="0" y="220"/>
                  </a:lnTo>
                  <a:lnTo>
                    <a:pt x="1448" y="3905"/>
                  </a:lnTo>
                  <a:lnTo>
                    <a:pt x="1492" y="3949"/>
                  </a:lnTo>
                  <a:lnTo>
                    <a:pt x="4344" y="6889"/>
                  </a:lnTo>
                  <a:lnTo>
                    <a:pt x="6143" y="10136"/>
                  </a:lnTo>
                  <a:lnTo>
                    <a:pt x="7855" y="13603"/>
                  </a:lnTo>
                  <a:lnTo>
                    <a:pt x="8820" y="15490"/>
                  </a:lnTo>
                  <a:lnTo>
                    <a:pt x="9039" y="16631"/>
                  </a:lnTo>
                  <a:lnTo>
                    <a:pt x="9083" y="18825"/>
                  </a:lnTo>
                  <a:lnTo>
                    <a:pt x="9127" y="21019"/>
                  </a:lnTo>
                  <a:lnTo>
                    <a:pt x="9171" y="25407"/>
                  </a:lnTo>
                  <a:lnTo>
                    <a:pt x="9171" y="28303"/>
                  </a:lnTo>
                  <a:lnTo>
                    <a:pt x="9215" y="31243"/>
                  </a:lnTo>
                  <a:lnTo>
                    <a:pt x="9303" y="34227"/>
                  </a:lnTo>
                  <a:lnTo>
                    <a:pt x="9434" y="37167"/>
                  </a:lnTo>
                  <a:lnTo>
                    <a:pt x="9654" y="40546"/>
                  </a:lnTo>
                  <a:lnTo>
                    <a:pt x="9654" y="40633"/>
                  </a:lnTo>
                  <a:lnTo>
                    <a:pt x="12681" y="47347"/>
                  </a:lnTo>
                  <a:lnTo>
                    <a:pt x="13252" y="48751"/>
                  </a:lnTo>
                  <a:lnTo>
                    <a:pt x="13340" y="48839"/>
                  </a:lnTo>
                  <a:lnTo>
                    <a:pt x="13471" y="48839"/>
                  </a:lnTo>
                  <a:lnTo>
                    <a:pt x="13559" y="48795"/>
                  </a:lnTo>
                  <a:lnTo>
                    <a:pt x="13559" y="48751"/>
                  </a:lnTo>
                  <a:lnTo>
                    <a:pt x="13603" y="48707"/>
                  </a:lnTo>
                  <a:lnTo>
                    <a:pt x="13559" y="48620"/>
                  </a:lnTo>
                  <a:lnTo>
                    <a:pt x="13033" y="47215"/>
                  </a:lnTo>
                  <a:lnTo>
                    <a:pt x="10005" y="40502"/>
                  </a:lnTo>
                  <a:lnTo>
                    <a:pt x="9785" y="37167"/>
                  </a:lnTo>
                  <a:lnTo>
                    <a:pt x="9654" y="34183"/>
                  </a:lnTo>
                  <a:lnTo>
                    <a:pt x="9566" y="31243"/>
                  </a:lnTo>
                  <a:lnTo>
                    <a:pt x="9522" y="28303"/>
                  </a:lnTo>
                  <a:lnTo>
                    <a:pt x="9522" y="25407"/>
                  </a:lnTo>
                  <a:lnTo>
                    <a:pt x="9478" y="21019"/>
                  </a:lnTo>
                  <a:lnTo>
                    <a:pt x="9434" y="18825"/>
                  </a:lnTo>
                  <a:lnTo>
                    <a:pt x="9390" y="16631"/>
                  </a:lnTo>
                  <a:lnTo>
                    <a:pt x="9390" y="16587"/>
                  </a:lnTo>
                  <a:lnTo>
                    <a:pt x="9171" y="15402"/>
                  </a:lnTo>
                  <a:lnTo>
                    <a:pt x="9171" y="15314"/>
                  </a:lnTo>
                  <a:lnTo>
                    <a:pt x="8162" y="13428"/>
                  </a:lnTo>
                  <a:lnTo>
                    <a:pt x="6450" y="9961"/>
                  </a:lnTo>
                  <a:lnTo>
                    <a:pt x="4651" y="6714"/>
                  </a:lnTo>
                  <a:lnTo>
                    <a:pt x="4607" y="6670"/>
                  </a:lnTo>
                  <a:lnTo>
                    <a:pt x="1755" y="3730"/>
                  </a:lnTo>
                  <a:lnTo>
                    <a:pt x="351" y="132"/>
                  </a:lnTo>
                  <a:lnTo>
                    <a:pt x="307" y="44"/>
                  </a:lnTo>
                  <a:lnTo>
                    <a:pt x="263"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3" name="Google Shape;7433;p166"/>
            <p:cNvSpPr/>
            <p:nvPr/>
          </p:nvSpPr>
          <p:spPr>
            <a:xfrm>
              <a:off x="343425" y="3363750"/>
              <a:ext cx="188700" cy="900675"/>
            </a:xfrm>
            <a:custGeom>
              <a:rect b="b" l="l" r="r" t="t"/>
              <a:pathLst>
                <a:path extrusionOk="0" h="36027" w="7548">
                  <a:moveTo>
                    <a:pt x="176" y="1"/>
                  </a:moveTo>
                  <a:lnTo>
                    <a:pt x="88" y="45"/>
                  </a:lnTo>
                  <a:lnTo>
                    <a:pt x="44" y="89"/>
                  </a:lnTo>
                  <a:lnTo>
                    <a:pt x="44" y="132"/>
                  </a:lnTo>
                  <a:lnTo>
                    <a:pt x="1" y="220"/>
                  </a:lnTo>
                  <a:lnTo>
                    <a:pt x="44" y="264"/>
                  </a:lnTo>
                  <a:lnTo>
                    <a:pt x="3467" y="6144"/>
                  </a:lnTo>
                  <a:lnTo>
                    <a:pt x="3686" y="10488"/>
                  </a:lnTo>
                  <a:lnTo>
                    <a:pt x="3774" y="13823"/>
                  </a:lnTo>
                  <a:lnTo>
                    <a:pt x="3774" y="16675"/>
                  </a:lnTo>
                  <a:lnTo>
                    <a:pt x="3862" y="21063"/>
                  </a:lnTo>
                  <a:lnTo>
                    <a:pt x="4257" y="28479"/>
                  </a:lnTo>
                  <a:lnTo>
                    <a:pt x="4432" y="29576"/>
                  </a:lnTo>
                  <a:lnTo>
                    <a:pt x="4432" y="29620"/>
                  </a:lnTo>
                  <a:lnTo>
                    <a:pt x="5705" y="32648"/>
                  </a:lnTo>
                  <a:lnTo>
                    <a:pt x="7197" y="35939"/>
                  </a:lnTo>
                  <a:lnTo>
                    <a:pt x="7285" y="36027"/>
                  </a:lnTo>
                  <a:lnTo>
                    <a:pt x="7460" y="36027"/>
                  </a:lnTo>
                  <a:lnTo>
                    <a:pt x="7504" y="35983"/>
                  </a:lnTo>
                  <a:lnTo>
                    <a:pt x="7548" y="35939"/>
                  </a:lnTo>
                  <a:lnTo>
                    <a:pt x="7548" y="35851"/>
                  </a:lnTo>
                  <a:lnTo>
                    <a:pt x="7548" y="35807"/>
                  </a:lnTo>
                  <a:lnTo>
                    <a:pt x="6012" y="32516"/>
                  </a:lnTo>
                  <a:lnTo>
                    <a:pt x="4784" y="29488"/>
                  </a:lnTo>
                  <a:lnTo>
                    <a:pt x="4608" y="28435"/>
                  </a:lnTo>
                  <a:lnTo>
                    <a:pt x="4213" y="21063"/>
                  </a:lnTo>
                  <a:lnTo>
                    <a:pt x="4125" y="16675"/>
                  </a:lnTo>
                  <a:lnTo>
                    <a:pt x="4125" y="13823"/>
                  </a:lnTo>
                  <a:lnTo>
                    <a:pt x="4038" y="10444"/>
                  </a:lnTo>
                  <a:lnTo>
                    <a:pt x="3818" y="6100"/>
                  </a:lnTo>
                  <a:lnTo>
                    <a:pt x="3818" y="6012"/>
                  </a:lnTo>
                  <a:lnTo>
                    <a:pt x="352" y="89"/>
                  </a:lnTo>
                  <a:lnTo>
                    <a:pt x="308" y="45"/>
                  </a:lnTo>
                  <a:lnTo>
                    <a:pt x="220" y="45"/>
                  </a:lnTo>
                  <a:lnTo>
                    <a:pt x="176"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4" name="Google Shape;7434;p166"/>
            <p:cNvSpPr/>
            <p:nvPr/>
          </p:nvSpPr>
          <p:spPr>
            <a:xfrm>
              <a:off x="2699800" y="3180550"/>
              <a:ext cx="204075" cy="111925"/>
            </a:xfrm>
            <a:custGeom>
              <a:rect b="b" l="l" r="r" t="t"/>
              <a:pathLst>
                <a:path extrusionOk="0" h="4477" w="8163">
                  <a:moveTo>
                    <a:pt x="4828" y="1"/>
                  </a:moveTo>
                  <a:lnTo>
                    <a:pt x="4740" y="45"/>
                  </a:lnTo>
                  <a:lnTo>
                    <a:pt x="2590" y="1054"/>
                  </a:lnTo>
                  <a:lnTo>
                    <a:pt x="922" y="1712"/>
                  </a:lnTo>
                  <a:lnTo>
                    <a:pt x="879" y="1756"/>
                  </a:lnTo>
                  <a:lnTo>
                    <a:pt x="220" y="2326"/>
                  </a:lnTo>
                  <a:lnTo>
                    <a:pt x="133" y="2414"/>
                  </a:lnTo>
                  <a:lnTo>
                    <a:pt x="1" y="2853"/>
                  </a:lnTo>
                  <a:lnTo>
                    <a:pt x="1" y="2941"/>
                  </a:lnTo>
                  <a:lnTo>
                    <a:pt x="176" y="3511"/>
                  </a:lnTo>
                  <a:lnTo>
                    <a:pt x="220" y="3555"/>
                  </a:lnTo>
                  <a:lnTo>
                    <a:pt x="703" y="4038"/>
                  </a:lnTo>
                  <a:lnTo>
                    <a:pt x="747" y="4038"/>
                  </a:lnTo>
                  <a:lnTo>
                    <a:pt x="1361" y="4345"/>
                  </a:lnTo>
                  <a:lnTo>
                    <a:pt x="1449" y="4389"/>
                  </a:lnTo>
                  <a:lnTo>
                    <a:pt x="3029" y="4477"/>
                  </a:lnTo>
                  <a:lnTo>
                    <a:pt x="3073" y="4477"/>
                  </a:lnTo>
                  <a:lnTo>
                    <a:pt x="5179" y="4038"/>
                  </a:lnTo>
                  <a:lnTo>
                    <a:pt x="8031" y="3204"/>
                  </a:lnTo>
                  <a:lnTo>
                    <a:pt x="8119" y="3160"/>
                  </a:lnTo>
                  <a:lnTo>
                    <a:pt x="8163" y="3116"/>
                  </a:lnTo>
                  <a:lnTo>
                    <a:pt x="8163" y="3029"/>
                  </a:lnTo>
                  <a:lnTo>
                    <a:pt x="8163" y="2985"/>
                  </a:lnTo>
                  <a:lnTo>
                    <a:pt x="8119" y="2897"/>
                  </a:lnTo>
                  <a:lnTo>
                    <a:pt x="8075" y="2897"/>
                  </a:lnTo>
                  <a:lnTo>
                    <a:pt x="8031" y="2853"/>
                  </a:lnTo>
                  <a:lnTo>
                    <a:pt x="7943" y="2853"/>
                  </a:lnTo>
                  <a:lnTo>
                    <a:pt x="5091" y="3687"/>
                  </a:lnTo>
                  <a:lnTo>
                    <a:pt x="3029" y="4126"/>
                  </a:lnTo>
                  <a:lnTo>
                    <a:pt x="1493" y="4038"/>
                  </a:lnTo>
                  <a:lnTo>
                    <a:pt x="922" y="3774"/>
                  </a:lnTo>
                  <a:lnTo>
                    <a:pt x="527" y="3336"/>
                  </a:lnTo>
                  <a:lnTo>
                    <a:pt x="352" y="2897"/>
                  </a:lnTo>
                  <a:lnTo>
                    <a:pt x="484" y="2590"/>
                  </a:lnTo>
                  <a:lnTo>
                    <a:pt x="1098" y="2063"/>
                  </a:lnTo>
                  <a:lnTo>
                    <a:pt x="2722" y="1361"/>
                  </a:lnTo>
                  <a:lnTo>
                    <a:pt x="4916" y="352"/>
                  </a:lnTo>
                  <a:lnTo>
                    <a:pt x="4959" y="308"/>
                  </a:lnTo>
                  <a:lnTo>
                    <a:pt x="5003" y="264"/>
                  </a:lnTo>
                  <a:lnTo>
                    <a:pt x="5003" y="176"/>
                  </a:lnTo>
                  <a:lnTo>
                    <a:pt x="5003" y="132"/>
                  </a:lnTo>
                  <a:lnTo>
                    <a:pt x="4959" y="45"/>
                  </a:lnTo>
                  <a:lnTo>
                    <a:pt x="4872" y="45"/>
                  </a:lnTo>
                  <a:lnTo>
                    <a:pt x="4828"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5" name="Google Shape;7435;p166"/>
            <p:cNvSpPr/>
            <p:nvPr/>
          </p:nvSpPr>
          <p:spPr>
            <a:xfrm>
              <a:off x="3153975" y="3567800"/>
              <a:ext cx="561700" cy="625325"/>
            </a:xfrm>
            <a:custGeom>
              <a:rect b="b" l="l" r="r" t="t"/>
              <a:pathLst>
                <a:path extrusionOk="0" h="25013" w="22468">
                  <a:moveTo>
                    <a:pt x="3774" y="1"/>
                  </a:moveTo>
                  <a:lnTo>
                    <a:pt x="3730" y="44"/>
                  </a:lnTo>
                  <a:lnTo>
                    <a:pt x="3686" y="88"/>
                  </a:lnTo>
                  <a:lnTo>
                    <a:pt x="2151" y="3599"/>
                  </a:lnTo>
                  <a:lnTo>
                    <a:pt x="1361" y="5442"/>
                  </a:lnTo>
                  <a:lnTo>
                    <a:pt x="1361" y="5486"/>
                  </a:lnTo>
                  <a:lnTo>
                    <a:pt x="703" y="8733"/>
                  </a:lnTo>
                  <a:lnTo>
                    <a:pt x="132" y="11629"/>
                  </a:lnTo>
                  <a:lnTo>
                    <a:pt x="0" y="12331"/>
                  </a:lnTo>
                  <a:lnTo>
                    <a:pt x="0" y="12463"/>
                  </a:lnTo>
                  <a:lnTo>
                    <a:pt x="88" y="12506"/>
                  </a:lnTo>
                  <a:lnTo>
                    <a:pt x="3335" y="14788"/>
                  </a:lnTo>
                  <a:lnTo>
                    <a:pt x="3862" y="15534"/>
                  </a:lnTo>
                  <a:lnTo>
                    <a:pt x="4915" y="17860"/>
                  </a:lnTo>
                  <a:lnTo>
                    <a:pt x="6012" y="19747"/>
                  </a:lnTo>
                  <a:lnTo>
                    <a:pt x="6012" y="19791"/>
                  </a:lnTo>
                  <a:lnTo>
                    <a:pt x="7241" y="21326"/>
                  </a:lnTo>
                  <a:lnTo>
                    <a:pt x="7285" y="21370"/>
                  </a:lnTo>
                  <a:lnTo>
                    <a:pt x="8645" y="22072"/>
                  </a:lnTo>
                  <a:lnTo>
                    <a:pt x="9523" y="22379"/>
                  </a:lnTo>
                  <a:lnTo>
                    <a:pt x="9566" y="22423"/>
                  </a:lnTo>
                  <a:lnTo>
                    <a:pt x="12243" y="22818"/>
                  </a:lnTo>
                  <a:lnTo>
                    <a:pt x="14525" y="23038"/>
                  </a:lnTo>
                  <a:lnTo>
                    <a:pt x="18079" y="24266"/>
                  </a:lnTo>
                  <a:lnTo>
                    <a:pt x="20273" y="24881"/>
                  </a:lnTo>
                  <a:lnTo>
                    <a:pt x="20317" y="24881"/>
                  </a:lnTo>
                  <a:lnTo>
                    <a:pt x="21326" y="25012"/>
                  </a:lnTo>
                  <a:lnTo>
                    <a:pt x="21414" y="25012"/>
                  </a:lnTo>
                  <a:lnTo>
                    <a:pt x="22336" y="24749"/>
                  </a:lnTo>
                  <a:lnTo>
                    <a:pt x="22423" y="24705"/>
                  </a:lnTo>
                  <a:lnTo>
                    <a:pt x="22467" y="24661"/>
                  </a:lnTo>
                  <a:lnTo>
                    <a:pt x="22467" y="24617"/>
                  </a:lnTo>
                  <a:lnTo>
                    <a:pt x="22467" y="24530"/>
                  </a:lnTo>
                  <a:lnTo>
                    <a:pt x="22467" y="24486"/>
                  </a:lnTo>
                  <a:lnTo>
                    <a:pt x="22423" y="24442"/>
                  </a:lnTo>
                  <a:lnTo>
                    <a:pt x="22336" y="24398"/>
                  </a:lnTo>
                  <a:lnTo>
                    <a:pt x="22248" y="24398"/>
                  </a:lnTo>
                  <a:lnTo>
                    <a:pt x="21326" y="24661"/>
                  </a:lnTo>
                  <a:lnTo>
                    <a:pt x="20361" y="24530"/>
                  </a:lnTo>
                  <a:lnTo>
                    <a:pt x="18211" y="23915"/>
                  </a:lnTo>
                  <a:lnTo>
                    <a:pt x="14613" y="22731"/>
                  </a:lnTo>
                  <a:lnTo>
                    <a:pt x="12287" y="22467"/>
                  </a:lnTo>
                  <a:lnTo>
                    <a:pt x="9610" y="22072"/>
                  </a:lnTo>
                  <a:lnTo>
                    <a:pt x="8777" y="21765"/>
                  </a:lnTo>
                  <a:lnTo>
                    <a:pt x="7460" y="21107"/>
                  </a:lnTo>
                  <a:lnTo>
                    <a:pt x="6319" y="19571"/>
                  </a:lnTo>
                  <a:lnTo>
                    <a:pt x="5222" y="17684"/>
                  </a:lnTo>
                  <a:lnTo>
                    <a:pt x="4169" y="15359"/>
                  </a:lnTo>
                  <a:lnTo>
                    <a:pt x="4169" y="15315"/>
                  </a:lnTo>
                  <a:lnTo>
                    <a:pt x="3643" y="14569"/>
                  </a:lnTo>
                  <a:lnTo>
                    <a:pt x="3599" y="14525"/>
                  </a:lnTo>
                  <a:lnTo>
                    <a:pt x="351" y="12287"/>
                  </a:lnTo>
                  <a:lnTo>
                    <a:pt x="483" y="11673"/>
                  </a:lnTo>
                  <a:lnTo>
                    <a:pt x="1054" y="8820"/>
                  </a:lnTo>
                  <a:lnTo>
                    <a:pt x="1712" y="5573"/>
                  </a:lnTo>
                  <a:lnTo>
                    <a:pt x="2458" y="3730"/>
                  </a:lnTo>
                  <a:lnTo>
                    <a:pt x="3994" y="220"/>
                  </a:lnTo>
                  <a:lnTo>
                    <a:pt x="3994" y="176"/>
                  </a:lnTo>
                  <a:lnTo>
                    <a:pt x="3994" y="88"/>
                  </a:lnTo>
                  <a:lnTo>
                    <a:pt x="3950" y="44"/>
                  </a:lnTo>
                  <a:lnTo>
                    <a:pt x="3906"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6" name="Google Shape;7436;p166"/>
            <p:cNvSpPr/>
            <p:nvPr/>
          </p:nvSpPr>
          <p:spPr>
            <a:xfrm>
              <a:off x="2632900" y="3118025"/>
              <a:ext cx="307175" cy="222725"/>
            </a:xfrm>
            <a:custGeom>
              <a:rect b="b" l="l" r="r" t="t"/>
              <a:pathLst>
                <a:path extrusionOk="0" h="8909" w="12287">
                  <a:moveTo>
                    <a:pt x="4695" y="1"/>
                  </a:moveTo>
                  <a:lnTo>
                    <a:pt x="4608" y="44"/>
                  </a:lnTo>
                  <a:lnTo>
                    <a:pt x="4564" y="88"/>
                  </a:lnTo>
                  <a:lnTo>
                    <a:pt x="3116" y="2238"/>
                  </a:lnTo>
                  <a:lnTo>
                    <a:pt x="2106" y="3116"/>
                  </a:lnTo>
                  <a:lnTo>
                    <a:pt x="2106" y="3160"/>
                  </a:lnTo>
                  <a:lnTo>
                    <a:pt x="746" y="4784"/>
                  </a:lnTo>
                  <a:lnTo>
                    <a:pt x="746" y="4827"/>
                  </a:lnTo>
                  <a:lnTo>
                    <a:pt x="0" y="6232"/>
                  </a:lnTo>
                  <a:lnTo>
                    <a:pt x="0" y="6319"/>
                  </a:lnTo>
                  <a:lnTo>
                    <a:pt x="0" y="6407"/>
                  </a:lnTo>
                  <a:lnTo>
                    <a:pt x="307" y="6934"/>
                  </a:lnTo>
                  <a:lnTo>
                    <a:pt x="351" y="6978"/>
                  </a:lnTo>
                  <a:lnTo>
                    <a:pt x="2633" y="8426"/>
                  </a:lnTo>
                  <a:lnTo>
                    <a:pt x="2677" y="8469"/>
                  </a:lnTo>
                  <a:lnTo>
                    <a:pt x="5836" y="8908"/>
                  </a:lnTo>
                  <a:lnTo>
                    <a:pt x="5880" y="8908"/>
                  </a:lnTo>
                  <a:lnTo>
                    <a:pt x="8294" y="8294"/>
                  </a:lnTo>
                  <a:lnTo>
                    <a:pt x="10839" y="7285"/>
                  </a:lnTo>
                  <a:lnTo>
                    <a:pt x="12155" y="7021"/>
                  </a:lnTo>
                  <a:lnTo>
                    <a:pt x="12199" y="6978"/>
                  </a:lnTo>
                  <a:lnTo>
                    <a:pt x="12287" y="6934"/>
                  </a:lnTo>
                  <a:lnTo>
                    <a:pt x="12287" y="6890"/>
                  </a:lnTo>
                  <a:lnTo>
                    <a:pt x="12287" y="6802"/>
                  </a:lnTo>
                  <a:lnTo>
                    <a:pt x="12287" y="6758"/>
                  </a:lnTo>
                  <a:lnTo>
                    <a:pt x="12199" y="6714"/>
                  </a:lnTo>
                  <a:lnTo>
                    <a:pt x="12155" y="6670"/>
                  </a:lnTo>
                  <a:lnTo>
                    <a:pt x="12067" y="6670"/>
                  </a:lnTo>
                  <a:lnTo>
                    <a:pt x="10795" y="6934"/>
                  </a:lnTo>
                  <a:lnTo>
                    <a:pt x="10751" y="6934"/>
                  </a:lnTo>
                  <a:lnTo>
                    <a:pt x="8206" y="7987"/>
                  </a:lnTo>
                  <a:lnTo>
                    <a:pt x="5836" y="8557"/>
                  </a:lnTo>
                  <a:lnTo>
                    <a:pt x="2765" y="8118"/>
                  </a:lnTo>
                  <a:lnTo>
                    <a:pt x="615" y="6714"/>
                  </a:lnTo>
                  <a:lnTo>
                    <a:pt x="351" y="6319"/>
                  </a:lnTo>
                  <a:lnTo>
                    <a:pt x="1053" y="5003"/>
                  </a:lnTo>
                  <a:lnTo>
                    <a:pt x="2370" y="3379"/>
                  </a:lnTo>
                  <a:lnTo>
                    <a:pt x="3379" y="2502"/>
                  </a:lnTo>
                  <a:lnTo>
                    <a:pt x="3423" y="2458"/>
                  </a:lnTo>
                  <a:lnTo>
                    <a:pt x="4871" y="308"/>
                  </a:lnTo>
                  <a:lnTo>
                    <a:pt x="4871" y="220"/>
                  </a:lnTo>
                  <a:lnTo>
                    <a:pt x="4871" y="176"/>
                  </a:lnTo>
                  <a:lnTo>
                    <a:pt x="4871" y="88"/>
                  </a:lnTo>
                  <a:lnTo>
                    <a:pt x="4827" y="44"/>
                  </a:lnTo>
                  <a:lnTo>
                    <a:pt x="4739"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7" name="Google Shape;7437;p166"/>
            <p:cNvSpPr/>
            <p:nvPr/>
          </p:nvSpPr>
          <p:spPr>
            <a:xfrm>
              <a:off x="3084850" y="3493200"/>
              <a:ext cx="603400" cy="716375"/>
            </a:xfrm>
            <a:custGeom>
              <a:rect b="b" l="l" r="r" t="t"/>
              <a:pathLst>
                <a:path extrusionOk="0" h="28655" w="24136">
                  <a:moveTo>
                    <a:pt x="3248" y="1"/>
                  </a:moveTo>
                  <a:lnTo>
                    <a:pt x="3204" y="45"/>
                  </a:lnTo>
                  <a:lnTo>
                    <a:pt x="3160" y="88"/>
                  </a:lnTo>
                  <a:lnTo>
                    <a:pt x="3116" y="176"/>
                  </a:lnTo>
                  <a:lnTo>
                    <a:pt x="2941" y="1361"/>
                  </a:lnTo>
                  <a:lnTo>
                    <a:pt x="1756" y="4520"/>
                  </a:lnTo>
                  <a:lnTo>
                    <a:pt x="1142" y="6539"/>
                  </a:lnTo>
                  <a:lnTo>
                    <a:pt x="1098" y="6539"/>
                  </a:lnTo>
                  <a:lnTo>
                    <a:pt x="879" y="8864"/>
                  </a:lnTo>
                  <a:lnTo>
                    <a:pt x="45" y="13165"/>
                  </a:lnTo>
                  <a:lnTo>
                    <a:pt x="45" y="13209"/>
                  </a:lnTo>
                  <a:lnTo>
                    <a:pt x="1" y="15534"/>
                  </a:lnTo>
                  <a:lnTo>
                    <a:pt x="45" y="16895"/>
                  </a:lnTo>
                  <a:lnTo>
                    <a:pt x="45" y="16982"/>
                  </a:lnTo>
                  <a:lnTo>
                    <a:pt x="440" y="17641"/>
                  </a:lnTo>
                  <a:lnTo>
                    <a:pt x="484" y="17728"/>
                  </a:lnTo>
                  <a:lnTo>
                    <a:pt x="1317" y="18255"/>
                  </a:lnTo>
                  <a:lnTo>
                    <a:pt x="1361" y="18255"/>
                  </a:lnTo>
                  <a:lnTo>
                    <a:pt x="4082" y="19264"/>
                  </a:lnTo>
                  <a:lnTo>
                    <a:pt x="5530" y="20010"/>
                  </a:lnTo>
                  <a:lnTo>
                    <a:pt x="7066" y="22248"/>
                  </a:lnTo>
                  <a:lnTo>
                    <a:pt x="8602" y="24442"/>
                  </a:lnTo>
                  <a:lnTo>
                    <a:pt x="9479" y="25495"/>
                  </a:lnTo>
                  <a:lnTo>
                    <a:pt x="9523" y="25539"/>
                  </a:lnTo>
                  <a:lnTo>
                    <a:pt x="11585" y="26417"/>
                  </a:lnTo>
                  <a:lnTo>
                    <a:pt x="11629" y="26417"/>
                  </a:lnTo>
                  <a:lnTo>
                    <a:pt x="13779" y="26812"/>
                  </a:lnTo>
                  <a:lnTo>
                    <a:pt x="16412" y="27163"/>
                  </a:lnTo>
                  <a:lnTo>
                    <a:pt x="17816" y="27250"/>
                  </a:lnTo>
                  <a:lnTo>
                    <a:pt x="20449" y="28128"/>
                  </a:lnTo>
                  <a:lnTo>
                    <a:pt x="22248" y="28655"/>
                  </a:lnTo>
                  <a:lnTo>
                    <a:pt x="23389" y="28655"/>
                  </a:lnTo>
                  <a:lnTo>
                    <a:pt x="24004" y="28479"/>
                  </a:lnTo>
                  <a:lnTo>
                    <a:pt x="24048" y="28435"/>
                  </a:lnTo>
                  <a:lnTo>
                    <a:pt x="24091" y="28391"/>
                  </a:lnTo>
                  <a:lnTo>
                    <a:pt x="24135" y="28347"/>
                  </a:lnTo>
                  <a:lnTo>
                    <a:pt x="24091" y="28260"/>
                  </a:lnTo>
                  <a:lnTo>
                    <a:pt x="24091" y="28216"/>
                  </a:lnTo>
                  <a:lnTo>
                    <a:pt x="24004" y="28172"/>
                  </a:lnTo>
                  <a:lnTo>
                    <a:pt x="23960" y="28128"/>
                  </a:lnTo>
                  <a:lnTo>
                    <a:pt x="23872" y="28128"/>
                  </a:lnTo>
                  <a:lnTo>
                    <a:pt x="23302" y="28303"/>
                  </a:lnTo>
                  <a:lnTo>
                    <a:pt x="22336" y="28303"/>
                  </a:lnTo>
                  <a:lnTo>
                    <a:pt x="20537" y="27821"/>
                  </a:lnTo>
                  <a:lnTo>
                    <a:pt x="17904" y="26943"/>
                  </a:lnTo>
                  <a:lnTo>
                    <a:pt x="17860" y="26899"/>
                  </a:lnTo>
                  <a:lnTo>
                    <a:pt x="16456" y="26812"/>
                  </a:lnTo>
                  <a:lnTo>
                    <a:pt x="13823" y="26504"/>
                  </a:lnTo>
                  <a:lnTo>
                    <a:pt x="11673" y="26109"/>
                  </a:lnTo>
                  <a:lnTo>
                    <a:pt x="9699" y="25232"/>
                  </a:lnTo>
                  <a:lnTo>
                    <a:pt x="8865" y="24223"/>
                  </a:lnTo>
                  <a:lnTo>
                    <a:pt x="7373" y="22029"/>
                  </a:lnTo>
                  <a:lnTo>
                    <a:pt x="5793" y="19791"/>
                  </a:lnTo>
                  <a:lnTo>
                    <a:pt x="5705" y="19747"/>
                  </a:lnTo>
                  <a:lnTo>
                    <a:pt x="4214" y="18957"/>
                  </a:lnTo>
                  <a:lnTo>
                    <a:pt x="4214" y="18913"/>
                  </a:lnTo>
                  <a:lnTo>
                    <a:pt x="1493" y="17948"/>
                  </a:lnTo>
                  <a:lnTo>
                    <a:pt x="703" y="17421"/>
                  </a:lnTo>
                  <a:lnTo>
                    <a:pt x="396" y="16851"/>
                  </a:lnTo>
                  <a:lnTo>
                    <a:pt x="352" y="15490"/>
                  </a:lnTo>
                  <a:lnTo>
                    <a:pt x="396" y="13209"/>
                  </a:lnTo>
                  <a:lnTo>
                    <a:pt x="1230" y="8908"/>
                  </a:lnTo>
                  <a:lnTo>
                    <a:pt x="1449" y="6627"/>
                  </a:lnTo>
                  <a:lnTo>
                    <a:pt x="2107" y="4652"/>
                  </a:lnTo>
                  <a:lnTo>
                    <a:pt x="3292" y="1493"/>
                  </a:lnTo>
                  <a:lnTo>
                    <a:pt x="3292" y="1449"/>
                  </a:lnTo>
                  <a:lnTo>
                    <a:pt x="3468" y="220"/>
                  </a:lnTo>
                  <a:lnTo>
                    <a:pt x="3468" y="132"/>
                  </a:lnTo>
                  <a:lnTo>
                    <a:pt x="3468" y="88"/>
                  </a:lnTo>
                  <a:lnTo>
                    <a:pt x="3380" y="45"/>
                  </a:lnTo>
                  <a:lnTo>
                    <a:pt x="3336"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8" name="Google Shape;7438;p166"/>
            <p:cNvSpPr/>
            <p:nvPr/>
          </p:nvSpPr>
          <p:spPr>
            <a:xfrm>
              <a:off x="2512225" y="3058800"/>
              <a:ext cx="1147500" cy="1171625"/>
            </a:xfrm>
            <a:custGeom>
              <a:rect b="b" l="l" r="r" t="t"/>
              <a:pathLst>
                <a:path extrusionOk="0" h="46865" w="45900">
                  <a:moveTo>
                    <a:pt x="6846" y="0"/>
                  </a:moveTo>
                  <a:lnTo>
                    <a:pt x="6802" y="44"/>
                  </a:lnTo>
                  <a:lnTo>
                    <a:pt x="6758" y="88"/>
                  </a:lnTo>
                  <a:lnTo>
                    <a:pt x="5222" y="2721"/>
                  </a:lnTo>
                  <a:lnTo>
                    <a:pt x="4037" y="4827"/>
                  </a:lnTo>
                  <a:lnTo>
                    <a:pt x="1405" y="8557"/>
                  </a:lnTo>
                  <a:lnTo>
                    <a:pt x="176" y="10400"/>
                  </a:lnTo>
                  <a:lnTo>
                    <a:pt x="44" y="10531"/>
                  </a:lnTo>
                  <a:lnTo>
                    <a:pt x="0" y="10619"/>
                  </a:lnTo>
                  <a:lnTo>
                    <a:pt x="0" y="10707"/>
                  </a:lnTo>
                  <a:lnTo>
                    <a:pt x="0" y="10795"/>
                  </a:lnTo>
                  <a:lnTo>
                    <a:pt x="88" y="10838"/>
                  </a:lnTo>
                  <a:lnTo>
                    <a:pt x="2765" y="11848"/>
                  </a:lnTo>
                  <a:lnTo>
                    <a:pt x="5222" y="12901"/>
                  </a:lnTo>
                  <a:lnTo>
                    <a:pt x="7855" y="13603"/>
                  </a:lnTo>
                  <a:lnTo>
                    <a:pt x="7899" y="13603"/>
                  </a:lnTo>
                  <a:lnTo>
                    <a:pt x="10619" y="13954"/>
                  </a:lnTo>
                  <a:lnTo>
                    <a:pt x="10663" y="13954"/>
                  </a:lnTo>
                  <a:lnTo>
                    <a:pt x="11936" y="13866"/>
                  </a:lnTo>
                  <a:lnTo>
                    <a:pt x="11980" y="13822"/>
                  </a:lnTo>
                  <a:lnTo>
                    <a:pt x="15095" y="12989"/>
                  </a:lnTo>
                  <a:lnTo>
                    <a:pt x="15139" y="12945"/>
                  </a:lnTo>
                  <a:lnTo>
                    <a:pt x="17289" y="11892"/>
                  </a:lnTo>
                  <a:lnTo>
                    <a:pt x="18430" y="11628"/>
                  </a:lnTo>
                  <a:lnTo>
                    <a:pt x="19264" y="11716"/>
                  </a:lnTo>
                  <a:lnTo>
                    <a:pt x="21502" y="15139"/>
                  </a:lnTo>
                  <a:lnTo>
                    <a:pt x="22028" y="16543"/>
                  </a:lnTo>
                  <a:lnTo>
                    <a:pt x="22116" y="17684"/>
                  </a:lnTo>
                  <a:lnTo>
                    <a:pt x="21546" y="19790"/>
                  </a:lnTo>
                  <a:lnTo>
                    <a:pt x="21019" y="21940"/>
                  </a:lnTo>
                  <a:lnTo>
                    <a:pt x="20712" y="24310"/>
                  </a:lnTo>
                  <a:lnTo>
                    <a:pt x="20536" y="26943"/>
                  </a:lnTo>
                  <a:lnTo>
                    <a:pt x="20054" y="29093"/>
                  </a:lnTo>
                  <a:lnTo>
                    <a:pt x="20054" y="29137"/>
                  </a:lnTo>
                  <a:lnTo>
                    <a:pt x="19966" y="31067"/>
                  </a:lnTo>
                  <a:lnTo>
                    <a:pt x="19001" y="35148"/>
                  </a:lnTo>
                  <a:lnTo>
                    <a:pt x="18957" y="35675"/>
                  </a:lnTo>
                  <a:lnTo>
                    <a:pt x="18957" y="35763"/>
                  </a:lnTo>
                  <a:lnTo>
                    <a:pt x="19044" y="35850"/>
                  </a:lnTo>
                  <a:lnTo>
                    <a:pt x="19834" y="36333"/>
                  </a:lnTo>
                  <a:lnTo>
                    <a:pt x="19878" y="36333"/>
                  </a:lnTo>
                  <a:lnTo>
                    <a:pt x="23871" y="37649"/>
                  </a:lnTo>
                  <a:lnTo>
                    <a:pt x="26636" y="38702"/>
                  </a:lnTo>
                  <a:lnTo>
                    <a:pt x="28216" y="39317"/>
                  </a:lnTo>
                  <a:lnTo>
                    <a:pt x="28830" y="39975"/>
                  </a:lnTo>
                  <a:lnTo>
                    <a:pt x="30410" y="42301"/>
                  </a:lnTo>
                  <a:lnTo>
                    <a:pt x="31507" y="43749"/>
                  </a:lnTo>
                  <a:lnTo>
                    <a:pt x="31550" y="43793"/>
                  </a:lnTo>
                  <a:lnTo>
                    <a:pt x="32209" y="44231"/>
                  </a:lnTo>
                  <a:lnTo>
                    <a:pt x="34359" y="45065"/>
                  </a:lnTo>
                  <a:lnTo>
                    <a:pt x="34403" y="45065"/>
                  </a:lnTo>
                  <a:lnTo>
                    <a:pt x="38220" y="45592"/>
                  </a:lnTo>
                  <a:lnTo>
                    <a:pt x="40765" y="45767"/>
                  </a:lnTo>
                  <a:lnTo>
                    <a:pt x="43969" y="46733"/>
                  </a:lnTo>
                  <a:lnTo>
                    <a:pt x="44758" y="46864"/>
                  </a:lnTo>
                  <a:lnTo>
                    <a:pt x="44846" y="46864"/>
                  </a:lnTo>
                  <a:lnTo>
                    <a:pt x="45768" y="46601"/>
                  </a:lnTo>
                  <a:lnTo>
                    <a:pt x="45812" y="46601"/>
                  </a:lnTo>
                  <a:lnTo>
                    <a:pt x="45855" y="46513"/>
                  </a:lnTo>
                  <a:lnTo>
                    <a:pt x="45899" y="46469"/>
                  </a:lnTo>
                  <a:lnTo>
                    <a:pt x="45855" y="46382"/>
                  </a:lnTo>
                  <a:lnTo>
                    <a:pt x="45855" y="46338"/>
                  </a:lnTo>
                  <a:lnTo>
                    <a:pt x="45812" y="46294"/>
                  </a:lnTo>
                  <a:lnTo>
                    <a:pt x="45724" y="46250"/>
                  </a:lnTo>
                  <a:lnTo>
                    <a:pt x="45680" y="46294"/>
                  </a:lnTo>
                  <a:lnTo>
                    <a:pt x="44758" y="46513"/>
                  </a:lnTo>
                  <a:lnTo>
                    <a:pt x="44056" y="46382"/>
                  </a:lnTo>
                  <a:lnTo>
                    <a:pt x="40853" y="45416"/>
                  </a:lnTo>
                  <a:lnTo>
                    <a:pt x="40809" y="45416"/>
                  </a:lnTo>
                  <a:lnTo>
                    <a:pt x="38264" y="45241"/>
                  </a:lnTo>
                  <a:lnTo>
                    <a:pt x="34490" y="44714"/>
                  </a:lnTo>
                  <a:lnTo>
                    <a:pt x="32384" y="43924"/>
                  </a:lnTo>
                  <a:lnTo>
                    <a:pt x="31770" y="43529"/>
                  </a:lnTo>
                  <a:lnTo>
                    <a:pt x="30717" y="42081"/>
                  </a:lnTo>
                  <a:lnTo>
                    <a:pt x="29093" y="39756"/>
                  </a:lnTo>
                  <a:lnTo>
                    <a:pt x="28435" y="39054"/>
                  </a:lnTo>
                  <a:lnTo>
                    <a:pt x="28347" y="39010"/>
                  </a:lnTo>
                  <a:lnTo>
                    <a:pt x="26767" y="38351"/>
                  </a:lnTo>
                  <a:lnTo>
                    <a:pt x="24003" y="37342"/>
                  </a:lnTo>
                  <a:lnTo>
                    <a:pt x="20010" y="35982"/>
                  </a:lnTo>
                  <a:lnTo>
                    <a:pt x="19308" y="35587"/>
                  </a:lnTo>
                  <a:lnTo>
                    <a:pt x="19352" y="35236"/>
                  </a:lnTo>
                  <a:lnTo>
                    <a:pt x="20273" y="31111"/>
                  </a:lnTo>
                  <a:lnTo>
                    <a:pt x="20317" y="31111"/>
                  </a:lnTo>
                  <a:lnTo>
                    <a:pt x="20405" y="29180"/>
                  </a:lnTo>
                  <a:lnTo>
                    <a:pt x="20887" y="26986"/>
                  </a:lnTo>
                  <a:lnTo>
                    <a:pt x="21063" y="24354"/>
                  </a:lnTo>
                  <a:lnTo>
                    <a:pt x="21326" y="21984"/>
                  </a:lnTo>
                  <a:lnTo>
                    <a:pt x="21897" y="19878"/>
                  </a:lnTo>
                  <a:lnTo>
                    <a:pt x="22467" y="17772"/>
                  </a:lnTo>
                  <a:lnTo>
                    <a:pt x="22467" y="17684"/>
                  </a:lnTo>
                  <a:lnTo>
                    <a:pt x="22379" y="16455"/>
                  </a:lnTo>
                  <a:lnTo>
                    <a:pt x="22336" y="16411"/>
                  </a:lnTo>
                  <a:lnTo>
                    <a:pt x="21809" y="15007"/>
                  </a:lnTo>
                  <a:lnTo>
                    <a:pt x="21809" y="14963"/>
                  </a:lnTo>
                  <a:lnTo>
                    <a:pt x="19527" y="11453"/>
                  </a:lnTo>
                  <a:lnTo>
                    <a:pt x="19483" y="11409"/>
                  </a:lnTo>
                  <a:lnTo>
                    <a:pt x="19396" y="11365"/>
                  </a:lnTo>
                  <a:lnTo>
                    <a:pt x="18430" y="11277"/>
                  </a:lnTo>
                  <a:lnTo>
                    <a:pt x="18386" y="11277"/>
                  </a:lnTo>
                  <a:lnTo>
                    <a:pt x="17202" y="11584"/>
                  </a:lnTo>
                  <a:lnTo>
                    <a:pt x="17158" y="11584"/>
                  </a:lnTo>
                  <a:lnTo>
                    <a:pt x="15007" y="12638"/>
                  </a:lnTo>
                  <a:lnTo>
                    <a:pt x="11892" y="13515"/>
                  </a:lnTo>
                  <a:lnTo>
                    <a:pt x="10663" y="13603"/>
                  </a:lnTo>
                  <a:lnTo>
                    <a:pt x="7943" y="13252"/>
                  </a:lnTo>
                  <a:lnTo>
                    <a:pt x="5354" y="12594"/>
                  </a:lnTo>
                  <a:lnTo>
                    <a:pt x="2896" y="11497"/>
                  </a:lnTo>
                  <a:lnTo>
                    <a:pt x="483" y="10575"/>
                  </a:lnTo>
                  <a:lnTo>
                    <a:pt x="1668" y="8732"/>
                  </a:lnTo>
                  <a:lnTo>
                    <a:pt x="4345" y="5046"/>
                  </a:lnTo>
                  <a:lnTo>
                    <a:pt x="4345" y="5002"/>
                  </a:lnTo>
                  <a:lnTo>
                    <a:pt x="5529" y="2896"/>
                  </a:lnTo>
                  <a:lnTo>
                    <a:pt x="7065" y="263"/>
                  </a:lnTo>
                  <a:lnTo>
                    <a:pt x="7065" y="219"/>
                  </a:lnTo>
                  <a:lnTo>
                    <a:pt x="7065" y="132"/>
                  </a:lnTo>
                  <a:lnTo>
                    <a:pt x="7021" y="88"/>
                  </a:lnTo>
                  <a:lnTo>
                    <a:pt x="6977" y="44"/>
                  </a:lnTo>
                  <a:lnTo>
                    <a:pt x="6933"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9" name="Google Shape;7439;p166"/>
            <p:cNvSpPr/>
            <p:nvPr/>
          </p:nvSpPr>
          <p:spPr>
            <a:xfrm>
              <a:off x="1670800" y="3011625"/>
              <a:ext cx="1963700" cy="1351525"/>
            </a:xfrm>
            <a:custGeom>
              <a:rect b="b" l="l" r="r" t="t"/>
              <a:pathLst>
                <a:path extrusionOk="0" h="54061" w="78548">
                  <a:moveTo>
                    <a:pt x="38309" y="0"/>
                  </a:moveTo>
                  <a:lnTo>
                    <a:pt x="36246" y="1360"/>
                  </a:lnTo>
                  <a:lnTo>
                    <a:pt x="35676" y="1843"/>
                  </a:lnTo>
                  <a:lnTo>
                    <a:pt x="35632" y="1931"/>
                  </a:lnTo>
                  <a:lnTo>
                    <a:pt x="34447" y="4520"/>
                  </a:lnTo>
                  <a:lnTo>
                    <a:pt x="33262" y="7460"/>
                  </a:lnTo>
                  <a:lnTo>
                    <a:pt x="32824" y="8513"/>
                  </a:lnTo>
                  <a:lnTo>
                    <a:pt x="31639" y="8952"/>
                  </a:lnTo>
                  <a:lnTo>
                    <a:pt x="31595" y="8996"/>
                  </a:lnTo>
                  <a:lnTo>
                    <a:pt x="30059" y="9917"/>
                  </a:lnTo>
                  <a:lnTo>
                    <a:pt x="30015" y="9917"/>
                  </a:lnTo>
                  <a:lnTo>
                    <a:pt x="28962" y="10751"/>
                  </a:lnTo>
                  <a:lnTo>
                    <a:pt x="28962" y="10795"/>
                  </a:lnTo>
                  <a:lnTo>
                    <a:pt x="28260" y="11804"/>
                  </a:lnTo>
                  <a:lnTo>
                    <a:pt x="27251" y="13822"/>
                  </a:lnTo>
                  <a:lnTo>
                    <a:pt x="27251" y="13910"/>
                  </a:lnTo>
                  <a:lnTo>
                    <a:pt x="27339" y="16236"/>
                  </a:lnTo>
                  <a:lnTo>
                    <a:pt x="27339" y="18079"/>
                  </a:lnTo>
                  <a:lnTo>
                    <a:pt x="27031" y="18869"/>
                  </a:lnTo>
                  <a:lnTo>
                    <a:pt x="26768" y="19132"/>
                  </a:lnTo>
                  <a:lnTo>
                    <a:pt x="26461" y="19220"/>
                  </a:lnTo>
                  <a:lnTo>
                    <a:pt x="24750" y="18518"/>
                  </a:lnTo>
                  <a:lnTo>
                    <a:pt x="22468" y="18123"/>
                  </a:lnTo>
                  <a:lnTo>
                    <a:pt x="20274" y="17947"/>
                  </a:lnTo>
                  <a:lnTo>
                    <a:pt x="20230" y="17991"/>
                  </a:lnTo>
                  <a:lnTo>
                    <a:pt x="19484" y="18123"/>
                  </a:lnTo>
                  <a:lnTo>
                    <a:pt x="19396" y="18123"/>
                  </a:lnTo>
                  <a:lnTo>
                    <a:pt x="18650" y="18649"/>
                  </a:lnTo>
                  <a:lnTo>
                    <a:pt x="18036" y="18430"/>
                  </a:lnTo>
                  <a:lnTo>
                    <a:pt x="17948" y="18430"/>
                  </a:lnTo>
                  <a:lnTo>
                    <a:pt x="17246" y="18562"/>
                  </a:lnTo>
                  <a:lnTo>
                    <a:pt x="17202" y="18605"/>
                  </a:lnTo>
                  <a:lnTo>
                    <a:pt x="16368" y="19088"/>
                  </a:lnTo>
                  <a:lnTo>
                    <a:pt x="16325" y="19132"/>
                  </a:lnTo>
                  <a:lnTo>
                    <a:pt x="15622" y="19790"/>
                  </a:lnTo>
                  <a:lnTo>
                    <a:pt x="15579" y="19834"/>
                  </a:lnTo>
                  <a:lnTo>
                    <a:pt x="13648" y="23827"/>
                  </a:lnTo>
                  <a:lnTo>
                    <a:pt x="12288" y="26241"/>
                  </a:lnTo>
                  <a:lnTo>
                    <a:pt x="11542" y="27425"/>
                  </a:lnTo>
                  <a:lnTo>
                    <a:pt x="11542" y="27469"/>
                  </a:lnTo>
                  <a:lnTo>
                    <a:pt x="11191" y="28522"/>
                  </a:lnTo>
                  <a:lnTo>
                    <a:pt x="11147" y="28522"/>
                  </a:lnTo>
                  <a:lnTo>
                    <a:pt x="10620" y="31550"/>
                  </a:lnTo>
                  <a:lnTo>
                    <a:pt x="10620" y="32691"/>
                  </a:lnTo>
                  <a:lnTo>
                    <a:pt x="10532" y="33349"/>
                  </a:lnTo>
                  <a:lnTo>
                    <a:pt x="9567" y="35104"/>
                  </a:lnTo>
                  <a:lnTo>
                    <a:pt x="7943" y="37255"/>
                  </a:lnTo>
                  <a:lnTo>
                    <a:pt x="7943" y="37298"/>
                  </a:lnTo>
                  <a:lnTo>
                    <a:pt x="6978" y="39141"/>
                  </a:lnTo>
                  <a:lnTo>
                    <a:pt x="6144" y="41028"/>
                  </a:lnTo>
                  <a:lnTo>
                    <a:pt x="6144" y="41072"/>
                  </a:lnTo>
                  <a:lnTo>
                    <a:pt x="5925" y="42169"/>
                  </a:lnTo>
                  <a:lnTo>
                    <a:pt x="5793" y="42301"/>
                  </a:lnTo>
                  <a:lnTo>
                    <a:pt x="5618" y="42213"/>
                  </a:lnTo>
                  <a:lnTo>
                    <a:pt x="5486" y="42213"/>
                  </a:lnTo>
                  <a:lnTo>
                    <a:pt x="4126" y="42652"/>
                  </a:lnTo>
                  <a:lnTo>
                    <a:pt x="4082" y="42652"/>
                  </a:lnTo>
                  <a:lnTo>
                    <a:pt x="2283" y="43442"/>
                  </a:lnTo>
                  <a:lnTo>
                    <a:pt x="2239" y="43486"/>
                  </a:lnTo>
                  <a:lnTo>
                    <a:pt x="1317" y="44451"/>
                  </a:lnTo>
                  <a:lnTo>
                    <a:pt x="1274" y="44495"/>
                  </a:lnTo>
                  <a:lnTo>
                    <a:pt x="440" y="45855"/>
                  </a:lnTo>
                  <a:lnTo>
                    <a:pt x="440" y="45899"/>
                  </a:lnTo>
                  <a:lnTo>
                    <a:pt x="176" y="46908"/>
                  </a:lnTo>
                  <a:lnTo>
                    <a:pt x="133" y="46952"/>
                  </a:lnTo>
                  <a:lnTo>
                    <a:pt x="1" y="48488"/>
                  </a:lnTo>
                  <a:lnTo>
                    <a:pt x="45" y="48576"/>
                  </a:lnTo>
                  <a:lnTo>
                    <a:pt x="791" y="49848"/>
                  </a:lnTo>
                  <a:lnTo>
                    <a:pt x="791" y="49892"/>
                  </a:lnTo>
                  <a:lnTo>
                    <a:pt x="1888" y="51252"/>
                  </a:lnTo>
                  <a:lnTo>
                    <a:pt x="2239" y="51603"/>
                  </a:lnTo>
                  <a:lnTo>
                    <a:pt x="2327" y="51647"/>
                  </a:lnTo>
                  <a:lnTo>
                    <a:pt x="5442" y="51691"/>
                  </a:lnTo>
                  <a:lnTo>
                    <a:pt x="8733" y="51867"/>
                  </a:lnTo>
                  <a:lnTo>
                    <a:pt x="11805" y="52613"/>
                  </a:lnTo>
                  <a:lnTo>
                    <a:pt x="14920" y="54017"/>
                  </a:lnTo>
                  <a:lnTo>
                    <a:pt x="14964" y="54017"/>
                  </a:lnTo>
                  <a:lnTo>
                    <a:pt x="15491" y="54061"/>
                  </a:lnTo>
                  <a:lnTo>
                    <a:pt x="15579" y="54061"/>
                  </a:lnTo>
                  <a:lnTo>
                    <a:pt x="18036" y="53271"/>
                  </a:lnTo>
                  <a:lnTo>
                    <a:pt x="19659" y="52744"/>
                  </a:lnTo>
                  <a:lnTo>
                    <a:pt x="21239" y="52218"/>
                  </a:lnTo>
                  <a:lnTo>
                    <a:pt x="22819" y="51647"/>
                  </a:lnTo>
                  <a:lnTo>
                    <a:pt x="24355" y="51033"/>
                  </a:lnTo>
                  <a:lnTo>
                    <a:pt x="25101" y="50682"/>
                  </a:lnTo>
                  <a:lnTo>
                    <a:pt x="25847" y="50331"/>
                  </a:lnTo>
                  <a:lnTo>
                    <a:pt x="26549" y="49936"/>
                  </a:lnTo>
                  <a:lnTo>
                    <a:pt x="27295" y="49541"/>
                  </a:lnTo>
                  <a:lnTo>
                    <a:pt x="27953" y="49102"/>
                  </a:lnTo>
                  <a:lnTo>
                    <a:pt x="28655" y="48620"/>
                  </a:lnTo>
                  <a:lnTo>
                    <a:pt x="29313" y="48093"/>
                  </a:lnTo>
                  <a:lnTo>
                    <a:pt x="29927" y="47566"/>
                  </a:lnTo>
                  <a:lnTo>
                    <a:pt x="30805" y="47128"/>
                  </a:lnTo>
                  <a:lnTo>
                    <a:pt x="31814" y="46952"/>
                  </a:lnTo>
                  <a:lnTo>
                    <a:pt x="34272" y="46864"/>
                  </a:lnTo>
                  <a:lnTo>
                    <a:pt x="36466" y="46820"/>
                  </a:lnTo>
                  <a:lnTo>
                    <a:pt x="36510" y="46777"/>
                  </a:lnTo>
                  <a:lnTo>
                    <a:pt x="37168" y="46601"/>
                  </a:lnTo>
                  <a:lnTo>
                    <a:pt x="37212" y="46601"/>
                  </a:lnTo>
                  <a:lnTo>
                    <a:pt x="37870" y="46206"/>
                  </a:lnTo>
                  <a:lnTo>
                    <a:pt x="37914" y="46162"/>
                  </a:lnTo>
                  <a:lnTo>
                    <a:pt x="39625" y="44539"/>
                  </a:lnTo>
                  <a:lnTo>
                    <a:pt x="39625" y="44495"/>
                  </a:lnTo>
                  <a:lnTo>
                    <a:pt x="39976" y="43881"/>
                  </a:lnTo>
                  <a:lnTo>
                    <a:pt x="40020" y="43837"/>
                  </a:lnTo>
                  <a:lnTo>
                    <a:pt x="40634" y="41248"/>
                  </a:lnTo>
                  <a:lnTo>
                    <a:pt x="40942" y="40853"/>
                  </a:lnTo>
                  <a:lnTo>
                    <a:pt x="42741" y="39668"/>
                  </a:lnTo>
                  <a:lnTo>
                    <a:pt x="42828" y="39580"/>
                  </a:lnTo>
                  <a:lnTo>
                    <a:pt x="42828" y="39492"/>
                  </a:lnTo>
                  <a:lnTo>
                    <a:pt x="42784" y="39405"/>
                  </a:lnTo>
                  <a:lnTo>
                    <a:pt x="42741" y="39361"/>
                  </a:lnTo>
                  <a:lnTo>
                    <a:pt x="42082" y="39141"/>
                  </a:lnTo>
                  <a:lnTo>
                    <a:pt x="41995" y="39098"/>
                  </a:lnTo>
                  <a:lnTo>
                    <a:pt x="40064" y="39229"/>
                  </a:lnTo>
                  <a:lnTo>
                    <a:pt x="38089" y="39580"/>
                  </a:lnTo>
                  <a:lnTo>
                    <a:pt x="36115" y="39492"/>
                  </a:lnTo>
                  <a:lnTo>
                    <a:pt x="35149" y="39361"/>
                  </a:lnTo>
                  <a:lnTo>
                    <a:pt x="32955" y="38220"/>
                  </a:lnTo>
                  <a:lnTo>
                    <a:pt x="32297" y="37737"/>
                  </a:lnTo>
                  <a:lnTo>
                    <a:pt x="31858" y="35543"/>
                  </a:lnTo>
                  <a:lnTo>
                    <a:pt x="31463" y="32779"/>
                  </a:lnTo>
                  <a:lnTo>
                    <a:pt x="31156" y="31594"/>
                  </a:lnTo>
                  <a:lnTo>
                    <a:pt x="31156" y="31550"/>
                  </a:lnTo>
                  <a:lnTo>
                    <a:pt x="28962" y="28435"/>
                  </a:lnTo>
                  <a:lnTo>
                    <a:pt x="26724" y="25451"/>
                  </a:lnTo>
                  <a:lnTo>
                    <a:pt x="25978" y="24485"/>
                  </a:lnTo>
                  <a:lnTo>
                    <a:pt x="27602" y="21282"/>
                  </a:lnTo>
                  <a:lnTo>
                    <a:pt x="28523" y="19659"/>
                  </a:lnTo>
                  <a:lnTo>
                    <a:pt x="28874" y="19308"/>
                  </a:lnTo>
                  <a:lnTo>
                    <a:pt x="30103" y="18737"/>
                  </a:lnTo>
                  <a:lnTo>
                    <a:pt x="31288" y="18562"/>
                  </a:lnTo>
                  <a:lnTo>
                    <a:pt x="32867" y="18781"/>
                  </a:lnTo>
                  <a:lnTo>
                    <a:pt x="37299" y="19746"/>
                  </a:lnTo>
                  <a:lnTo>
                    <a:pt x="38747" y="20010"/>
                  </a:lnTo>
                  <a:lnTo>
                    <a:pt x="38835" y="20053"/>
                  </a:lnTo>
                  <a:lnTo>
                    <a:pt x="39713" y="19966"/>
                  </a:lnTo>
                  <a:lnTo>
                    <a:pt x="39757" y="19922"/>
                  </a:lnTo>
                  <a:lnTo>
                    <a:pt x="42082" y="18869"/>
                  </a:lnTo>
                  <a:lnTo>
                    <a:pt x="45154" y="18781"/>
                  </a:lnTo>
                  <a:lnTo>
                    <a:pt x="45198" y="18781"/>
                  </a:lnTo>
                  <a:lnTo>
                    <a:pt x="48357" y="17947"/>
                  </a:lnTo>
                  <a:lnTo>
                    <a:pt x="50420" y="17245"/>
                  </a:lnTo>
                  <a:lnTo>
                    <a:pt x="50464" y="17201"/>
                  </a:lnTo>
                  <a:lnTo>
                    <a:pt x="51429" y="16499"/>
                  </a:lnTo>
                  <a:lnTo>
                    <a:pt x="52175" y="18605"/>
                  </a:lnTo>
                  <a:lnTo>
                    <a:pt x="51648" y="21853"/>
                  </a:lnTo>
                  <a:lnTo>
                    <a:pt x="51297" y="25056"/>
                  </a:lnTo>
                  <a:lnTo>
                    <a:pt x="51166" y="27689"/>
                  </a:lnTo>
                  <a:lnTo>
                    <a:pt x="50551" y="31419"/>
                  </a:lnTo>
                  <a:lnTo>
                    <a:pt x="49893" y="33569"/>
                  </a:lnTo>
                  <a:lnTo>
                    <a:pt x="49893" y="33613"/>
                  </a:lnTo>
                  <a:lnTo>
                    <a:pt x="49718" y="36114"/>
                  </a:lnTo>
                  <a:lnTo>
                    <a:pt x="49718" y="37386"/>
                  </a:lnTo>
                  <a:lnTo>
                    <a:pt x="49761" y="37518"/>
                  </a:lnTo>
                  <a:lnTo>
                    <a:pt x="49981" y="37825"/>
                  </a:lnTo>
                  <a:lnTo>
                    <a:pt x="50113" y="37869"/>
                  </a:lnTo>
                  <a:lnTo>
                    <a:pt x="51034" y="38001"/>
                  </a:lnTo>
                  <a:lnTo>
                    <a:pt x="52789" y="39098"/>
                  </a:lnTo>
                  <a:lnTo>
                    <a:pt x="55993" y="40721"/>
                  </a:lnTo>
                  <a:lnTo>
                    <a:pt x="56036" y="40765"/>
                  </a:lnTo>
                  <a:lnTo>
                    <a:pt x="59415" y="41774"/>
                  </a:lnTo>
                  <a:lnTo>
                    <a:pt x="61214" y="42389"/>
                  </a:lnTo>
                  <a:lnTo>
                    <a:pt x="62662" y="44144"/>
                  </a:lnTo>
                  <a:lnTo>
                    <a:pt x="63935" y="45943"/>
                  </a:lnTo>
                  <a:lnTo>
                    <a:pt x="64593" y="46820"/>
                  </a:lnTo>
                  <a:lnTo>
                    <a:pt x="64681" y="46864"/>
                  </a:lnTo>
                  <a:lnTo>
                    <a:pt x="65866" y="47435"/>
                  </a:lnTo>
                  <a:lnTo>
                    <a:pt x="67972" y="48181"/>
                  </a:lnTo>
                  <a:lnTo>
                    <a:pt x="68016" y="48181"/>
                  </a:lnTo>
                  <a:lnTo>
                    <a:pt x="72053" y="48663"/>
                  </a:lnTo>
                  <a:lnTo>
                    <a:pt x="73984" y="48707"/>
                  </a:lnTo>
                  <a:lnTo>
                    <a:pt x="74905" y="48839"/>
                  </a:lnTo>
                  <a:lnTo>
                    <a:pt x="76880" y="49453"/>
                  </a:lnTo>
                  <a:lnTo>
                    <a:pt x="77538" y="49541"/>
                  </a:lnTo>
                  <a:lnTo>
                    <a:pt x="77626" y="49497"/>
                  </a:lnTo>
                  <a:lnTo>
                    <a:pt x="78415" y="49278"/>
                  </a:lnTo>
                  <a:lnTo>
                    <a:pt x="78503" y="49234"/>
                  </a:lnTo>
                  <a:lnTo>
                    <a:pt x="78547" y="49190"/>
                  </a:lnTo>
                  <a:lnTo>
                    <a:pt x="78547" y="49102"/>
                  </a:lnTo>
                  <a:lnTo>
                    <a:pt x="78547" y="49058"/>
                  </a:lnTo>
                  <a:lnTo>
                    <a:pt x="78503" y="48971"/>
                  </a:lnTo>
                  <a:lnTo>
                    <a:pt x="78459" y="48927"/>
                  </a:lnTo>
                  <a:lnTo>
                    <a:pt x="78328" y="48927"/>
                  </a:lnTo>
                  <a:lnTo>
                    <a:pt x="77538" y="49146"/>
                  </a:lnTo>
                  <a:lnTo>
                    <a:pt x="76967" y="49102"/>
                  </a:lnTo>
                  <a:lnTo>
                    <a:pt x="74993" y="48488"/>
                  </a:lnTo>
                  <a:lnTo>
                    <a:pt x="74949" y="48488"/>
                  </a:lnTo>
                  <a:lnTo>
                    <a:pt x="74027" y="48356"/>
                  </a:lnTo>
                  <a:lnTo>
                    <a:pt x="72053" y="48312"/>
                  </a:lnTo>
                  <a:lnTo>
                    <a:pt x="68104" y="47830"/>
                  </a:lnTo>
                  <a:lnTo>
                    <a:pt x="65997" y="47128"/>
                  </a:lnTo>
                  <a:lnTo>
                    <a:pt x="64856" y="46557"/>
                  </a:lnTo>
                  <a:lnTo>
                    <a:pt x="64198" y="45723"/>
                  </a:lnTo>
                  <a:lnTo>
                    <a:pt x="62926" y="43924"/>
                  </a:lnTo>
                  <a:lnTo>
                    <a:pt x="61478" y="42125"/>
                  </a:lnTo>
                  <a:lnTo>
                    <a:pt x="61390" y="42081"/>
                  </a:lnTo>
                  <a:lnTo>
                    <a:pt x="59547" y="41423"/>
                  </a:lnTo>
                  <a:lnTo>
                    <a:pt x="56168" y="40414"/>
                  </a:lnTo>
                  <a:lnTo>
                    <a:pt x="52965" y="38790"/>
                  </a:lnTo>
                  <a:lnTo>
                    <a:pt x="51166" y="37693"/>
                  </a:lnTo>
                  <a:lnTo>
                    <a:pt x="51122" y="37650"/>
                  </a:lnTo>
                  <a:lnTo>
                    <a:pt x="50200" y="37518"/>
                  </a:lnTo>
                  <a:lnTo>
                    <a:pt x="50069" y="37342"/>
                  </a:lnTo>
                  <a:lnTo>
                    <a:pt x="50069" y="36114"/>
                  </a:lnTo>
                  <a:lnTo>
                    <a:pt x="50244" y="33656"/>
                  </a:lnTo>
                  <a:lnTo>
                    <a:pt x="50902" y="31550"/>
                  </a:lnTo>
                  <a:lnTo>
                    <a:pt x="50902" y="31506"/>
                  </a:lnTo>
                  <a:lnTo>
                    <a:pt x="51473" y="27733"/>
                  </a:lnTo>
                  <a:lnTo>
                    <a:pt x="51648" y="25056"/>
                  </a:lnTo>
                  <a:lnTo>
                    <a:pt x="51999" y="21896"/>
                  </a:lnTo>
                  <a:lnTo>
                    <a:pt x="52526" y="18605"/>
                  </a:lnTo>
                  <a:lnTo>
                    <a:pt x="52526" y="18518"/>
                  </a:lnTo>
                  <a:lnTo>
                    <a:pt x="51648" y="16148"/>
                  </a:lnTo>
                  <a:lnTo>
                    <a:pt x="51604" y="16104"/>
                  </a:lnTo>
                  <a:lnTo>
                    <a:pt x="51561" y="16060"/>
                  </a:lnTo>
                  <a:lnTo>
                    <a:pt x="51385" y="16060"/>
                  </a:lnTo>
                  <a:lnTo>
                    <a:pt x="50244" y="16938"/>
                  </a:lnTo>
                  <a:lnTo>
                    <a:pt x="48270" y="17596"/>
                  </a:lnTo>
                  <a:lnTo>
                    <a:pt x="45154" y="18430"/>
                  </a:lnTo>
                  <a:lnTo>
                    <a:pt x="42039" y="18518"/>
                  </a:lnTo>
                  <a:lnTo>
                    <a:pt x="41951" y="18518"/>
                  </a:lnTo>
                  <a:lnTo>
                    <a:pt x="39669" y="19615"/>
                  </a:lnTo>
                  <a:lnTo>
                    <a:pt x="38791" y="19659"/>
                  </a:lnTo>
                  <a:lnTo>
                    <a:pt x="37343" y="19395"/>
                  </a:lnTo>
                  <a:lnTo>
                    <a:pt x="32955" y="18430"/>
                  </a:lnTo>
                  <a:lnTo>
                    <a:pt x="31288" y="18211"/>
                  </a:lnTo>
                  <a:lnTo>
                    <a:pt x="31244" y="18211"/>
                  </a:lnTo>
                  <a:lnTo>
                    <a:pt x="30015" y="18386"/>
                  </a:lnTo>
                  <a:lnTo>
                    <a:pt x="29971" y="18386"/>
                  </a:lnTo>
                  <a:lnTo>
                    <a:pt x="28699" y="19000"/>
                  </a:lnTo>
                  <a:lnTo>
                    <a:pt x="28655" y="19044"/>
                  </a:lnTo>
                  <a:lnTo>
                    <a:pt x="28260" y="19439"/>
                  </a:lnTo>
                  <a:lnTo>
                    <a:pt x="27295" y="21151"/>
                  </a:lnTo>
                  <a:lnTo>
                    <a:pt x="25627" y="24398"/>
                  </a:lnTo>
                  <a:lnTo>
                    <a:pt x="25583" y="24529"/>
                  </a:lnTo>
                  <a:lnTo>
                    <a:pt x="25627" y="24617"/>
                  </a:lnTo>
                  <a:lnTo>
                    <a:pt x="28699" y="28654"/>
                  </a:lnTo>
                  <a:lnTo>
                    <a:pt x="30849" y="31726"/>
                  </a:lnTo>
                  <a:lnTo>
                    <a:pt x="31112" y="32867"/>
                  </a:lnTo>
                  <a:lnTo>
                    <a:pt x="31507" y="35587"/>
                  </a:lnTo>
                  <a:lnTo>
                    <a:pt x="31946" y="37869"/>
                  </a:lnTo>
                  <a:lnTo>
                    <a:pt x="32034" y="38001"/>
                  </a:lnTo>
                  <a:lnTo>
                    <a:pt x="32780" y="38527"/>
                  </a:lnTo>
                  <a:lnTo>
                    <a:pt x="34974" y="39668"/>
                  </a:lnTo>
                  <a:lnTo>
                    <a:pt x="35062" y="39712"/>
                  </a:lnTo>
                  <a:lnTo>
                    <a:pt x="36071" y="39844"/>
                  </a:lnTo>
                  <a:lnTo>
                    <a:pt x="36115" y="39844"/>
                  </a:lnTo>
                  <a:lnTo>
                    <a:pt x="38089" y="39931"/>
                  </a:lnTo>
                  <a:lnTo>
                    <a:pt x="38133" y="39887"/>
                  </a:lnTo>
                  <a:lnTo>
                    <a:pt x="40108" y="39580"/>
                  </a:lnTo>
                  <a:lnTo>
                    <a:pt x="41995" y="39449"/>
                  </a:lnTo>
                  <a:lnTo>
                    <a:pt x="42258" y="39580"/>
                  </a:lnTo>
                  <a:lnTo>
                    <a:pt x="40722" y="40589"/>
                  </a:lnTo>
                  <a:lnTo>
                    <a:pt x="40678" y="40633"/>
                  </a:lnTo>
                  <a:lnTo>
                    <a:pt x="40327" y="41072"/>
                  </a:lnTo>
                  <a:lnTo>
                    <a:pt x="40327" y="41160"/>
                  </a:lnTo>
                  <a:lnTo>
                    <a:pt x="39669" y="43749"/>
                  </a:lnTo>
                  <a:lnTo>
                    <a:pt x="39362" y="44319"/>
                  </a:lnTo>
                  <a:lnTo>
                    <a:pt x="37694" y="45899"/>
                  </a:lnTo>
                  <a:lnTo>
                    <a:pt x="37080" y="46294"/>
                  </a:lnTo>
                  <a:lnTo>
                    <a:pt x="36466" y="46469"/>
                  </a:lnTo>
                  <a:lnTo>
                    <a:pt x="34272" y="46513"/>
                  </a:lnTo>
                  <a:lnTo>
                    <a:pt x="31814" y="46601"/>
                  </a:lnTo>
                  <a:lnTo>
                    <a:pt x="31770" y="46601"/>
                  </a:lnTo>
                  <a:lnTo>
                    <a:pt x="30717" y="46777"/>
                  </a:lnTo>
                  <a:lnTo>
                    <a:pt x="30673" y="46820"/>
                  </a:lnTo>
                  <a:lnTo>
                    <a:pt x="29752" y="47259"/>
                  </a:lnTo>
                  <a:lnTo>
                    <a:pt x="29708" y="47303"/>
                  </a:lnTo>
                  <a:lnTo>
                    <a:pt x="29094" y="47830"/>
                  </a:lnTo>
                  <a:lnTo>
                    <a:pt x="28436" y="48312"/>
                  </a:lnTo>
                  <a:lnTo>
                    <a:pt x="27777" y="48795"/>
                  </a:lnTo>
                  <a:lnTo>
                    <a:pt x="27075" y="49234"/>
                  </a:lnTo>
                  <a:lnTo>
                    <a:pt x="26373" y="49629"/>
                  </a:lnTo>
                  <a:lnTo>
                    <a:pt x="25671" y="50024"/>
                  </a:lnTo>
                  <a:lnTo>
                    <a:pt x="24179" y="50726"/>
                  </a:lnTo>
                  <a:lnTo>
                    <a:pt x="22643" y="51340"/>
                  </a:lnTo>
                  <a:lnTo>
                    <a:pt x="21108" y="51911"/>
                  </a:lnTo>
                  <a:lnTo>
                    <a:pt x="19528" y="52437"/>
                  </a:lnTo>
                  <a:lnTo>
                    <a:pt x="17948" y="52920"/>
                  </a:lnTo>
                  <a:lnTo>
                    <a:pt x="15491" y="53710"/>
                  </a:lnTo>
                  <a:lnTo>
                    <a:pt x="15052" y="53666"/>
                  </a:lnTo>
                  <a:lnTo>
                    <a:pt x="11936" y="52262"/>
                  </a:lnTo>
                  <a:lnTo>
                    <a:pt x="11893" y="52262"/>
                  </a:lnTo>
                  <a:lnTo>
                    <a:pt x="8821" y="51516"/>
                  </a:lnTo>
                  <a:lnTo>
                    <a:pt x="8777" y="51516"/>
                  </a:lnTo>
                  <a:lnTo>
                    <a:pt x="5486" y="51340"/>
                  </a:lnTo>
                  <a:lnTo>
                    <a:pt x="2414" y="51296"/>
                  </a:lnTo>
                  <a:lnTo>
                    <a:pt x="2151" y="51033"/>
                  </a:lnTo>
                  <a:lnTo>
                    <a:pt x="1054" y="49673"/>
                  </a:lnTo>
                  <a:lnTo>
                    <a:pt x="352" y="48444"/>
                  </a:lnTo>
                  <a:lnTo>
                    <a:pt x="484" y="46996"/>
                  </a:lnTo>
                  <a:lnTo>
                    <a:pt x="791" y="46031"/>
                  </a:lnTo>
                  <a:lnTo>
                    <a:pt x="1581" y="44670"/>
                  </a:lnTo>
                  <a:lnTo>
                    <a:pt x="2458" y="43749"/>
                  </a:lnTo>
                  <a:lnTo>
                    <a:pt x="4257" y="42959"/>
                  </a:lnTo>
                  <a:lnTo>
                    <a:pt x="5530" y="42564"/>
                  </a:lnTo>
                  <a:lnTo>
                    <a:pt x="5749" y="42652"/>
                  </a:lnTo>
                  <a:lnTo>
                    <a:pt x="5837" y="42696"/>
                  </a:lnTo>
                  <a:lnTo>
                    <a:pt x="5925" y="42652"/>
                  </a:lnTo>
                  <a:lnTo>
                    <a:pt x="6188" y="42432"/>
                  </a:lnTo>
                  <a:lnTo>
                    <a:pt x="6276" y="42301"/>
                  </a:lnTo>
                  <a:lnTo>
                    <a:pt x="6451" y="41160"/>
                  </a:lnTo>
                  <a:lnTo>
                    <a:pt x="7285" y="39273"/>
                  </a:lnTo>
                  <a:lnTo>
                    <a:pt x="8251" y="37474"/>
                  </a:lnTo>
                  <a:lnTo>
                    <a:pt x="9830" y="35280"/>
                  </a:lnTo>
                  <a:lnTo>
                    <a:pt x="10839" y="33525"/>
                  </a:lnTo>
                  <a:lnTo>
                    <a:pt x="10883" y="33437"/>
                  </a:lnTo>
                  <a:lnTo>
                    <a:pt x="10971" y="32735"/>
                  </a:lnTo>
                  <a:lnTo>
                    <a:pt x="10971" y="31594"/>
                  </a:lnTo>
                  <a:lnTo>
                    <a:pt x="11498" y="28610"/>
                  </a:lnTo>
                  <a:lnTo>
                    <a:pt x="11849" y="27601"/>
                  </a:lnTo>
                  <a:lnTo>
                    <a:pt x="12595" y="26416"/>
                  </a:lnTo>
                  <a:lnTo>
                    <a:pt x="13955" y="24003"/>
                  </a:lnTo>
                  <a:lnTo>
                    <a:pt x="15886" y="20053"/>
                  </a:lnTo>
                  <a:lnTo>
                    <a:pt x="16544" y="19395"/>
                  </a:lnTo>
                  <a:lnTo>
                    <a:pt x="17334" y="18913"/>
                  </a:lnTo>
                  <a:lnTo>
                    <a:pt x="17948" y="18781"/>
                  </a:lnTo>
                  <a:lnTo>
                    <a:pt x="18606" y="19044"/>
                  </a:lnTo>
                  <a:lnTo>
                    <a:pt x="18694" y="19044"/>
                  </a:lnTo>
                  <a:lnTo>
                    <a:pt x="18782" y="19000"/>
                  </a:lnTo>
                  <a:lnTo>
                    <a:pt x="19572" y="18430"/>
                  </a:lnTo>
                  <a:lnTo>
                    <a:pt x="20274" y="18342"/>
                  </a:lnTo>
                  <a:lnTo>
                    <a:pt x="22424" y="18474"/>
                  </a:lnTo>
                  <a:lnTo>
                    <a:pt x="24662" y="18869"/>
                  </a:lnTo>
                  <a:lnTo>
                    <a:pt x="26373" y="19571"/>
                  </a:lnTo>
                  <a:lnTo>
                    <a:pt x="26505" y="19571"/>
                  </a:lnTo>
                  <a:lnTo>
                    <a:pt x="26900" y="19439"/>
                  </a:lnTo>
                  <a:lnTo>
                    <a:pt x="26987" y="19395"/>
                  </a:lnTo>
                  <a:lnTo>
                    <a:pt x="27295" y="19132"/>
                  </a:lnTo>
                  <a:lnTo>
                    <a:pt x="27339" y="19044"/>
                  </a:lnTo>
                  <a:lnTo>
                    <a:pt x="27646" y="18211"/>
                  </a:lnTo>
                  <a:lnTo>
                    <a:pt x="27690" y="18123"/>
                  </a:lnTo>
                  <a:lnTo>
                    <a:pt x="27690" y="16236"/>
                  </a:lnTo>
                  <a:lnTo>
                    <a:pt x="27602" y="13954"/>
                  </a:lnTo>
                  <a:lnTo>
                    <a:pt x="28567" y="11980"/>
                  </a:lnTo>
                  <a:lnTo>
                    <a:pt x="29225" y="11014"/>
                  </a:lnTo>
                  <a:lnTo>
                    <a:pt x="30235" y="10224"/>
                  </a:lnTo>
                  <a:lnTo>
                    <a:pt x="31770" y="9303"/>
                  </a:lnTo>
                  <a:lnTo>
                    <a:pt x="33043" y="8820"/>
                  </a:lnTo>
                  <a:lnTo>
                    <a:pt x="33087" y="8776"/>
                  </a:lnTo>
                  <a:lnTo>
                    <a:pt x="33131" y="8732"/>
                  </a:lnTo>
                  <a:lnTo>
                    <a:pt x="33570" y="7548"/>
                  </a:lnTo>
                  <a:lnTo>
                    <a:pt x="34754" y="4652"/>
                  </a:lnTo>
                  <a:lnTo>
                    <a:pt x="35939" y="2106"/>
                  </a:lnTo>
                  <a:lnTo>
                    <a:pt x="36466" y="1668"/>
                  </a:lnTo>
                  <a:lnTo>
                    <a:pt x="38528" y="307"/>
                  </a:lnTo>
                  <a:lnTo>
                    <a:pt x="38572" y="263"/>
                  </a:lnTo>
                  <a:lnTo>
                    <a:pt x="38616" y="176"/>
                  </a:lnTo>
                  <a:lnTo>
                    <a:pt x="38616" y="132"/>
                  </a:lnTo>
                  <a:lnTo>
                    <a:pt x="38572" y="44"/>
                  </a:lnTo>
                  <a:lnTo>
                    <a:pt x="38528"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0" name="Google Shape;7440;p166"/>
            <p:cNvSpPr/>
            <p:nvPr/>
          </p:nvSpPr>
          <p:spPr>
            <a:xfrm>
              <a:off x="1656550" y="2963350"/>
              <a:ext cx="2084350" cy="1429425"/>
            </a:xfrm>
            <a:custGeom>
              <a:rect b="b" l="l" r="r" t="t"/>
              <a:pathLst>
                <a:path extrusionOk="0" h="57177" w="83374">
                  <a:moveTo>
                    <a:pt x="36860" y="0"/>
                  </a:moveTo>
                  <a:lnTo>
                    <a:pt x="36816" y="44"/>
                  </a:lnTo>
                  <a:lnTo>
                    <a:pt x="34403" y="1405"/>
                  </a:lnTo>
                  <a:lnTo>
                    <a:pt x="33262" y="2194"/>
                  </a:lnTo>
                  <a:lnTo>
                    <a:pt x="33218" y="2194"/>
                  </a:lnTo>
                  <a:lnTo>
                    <a:pt x="32121" y="3204"/>
                  </a:lnTo>
                  <a:lnTo>
                    <a:pt x="32121" y="3248"/>
                  </a:lnTo>
                  <a:lnTo>
                    <a:pt x="30673" y="4959"/>
                  </a:lnTo>
                  <a:lnTo>
                    <a:pt x="28962" y="6846"/>
                  </a:lnTo>
                  <a:lnTo>
                    <a:pt x="28918" y="6890"/>
                  </a:lnTo>
                  <a:lnTo>
                    <a:pt x="27689" y="10400"/>
                  </a:lnTo>
                  <a:lnTo>
                    <a:pt x="25188" y="12989"/>
                  </a:lnTo>
                  <a:lnTo>
                    <a:pt x="24179" y="14086"/>
                  </a:lnTo>
                  <a:lnTo>
                    <a:pt x="23696" y="14481"/>
                  </a:lnTo>
                  <a:lnTo>
                    <a:pt x="21458" y="15402"/>
                  </a:lnTo>
                  <a:lnTo>
                    <a:pt x="20317" y="15841"/>
                  </a:lnTo>
                  <a:lnTo>
                    <a:pt x="20273" y="15841"/>
                  </a:lnTo>
                  <a:lnTo>
                    <a:pt x="19176" y="16368"/>
                  </a:lnTo>
                  <a:lnTo>
                    <a:pt x="17377" y="17553"/>
                  </a:lnTo>
                  <a:lnTo>
                    <a:pt x="17333" y="17596"/>
                  </a:lnTo>
                  <a:lnTo>
                    <a:pt x="16236" y="18957"/>
                  </a:lnTo>
                  <a:lnTo>
                    <a:pt x="16236" y="19001"/>
                  </a:lnTo>
                  <a:lnTo>
                    <a:pt x="14613" y="21458"/>
                  </a:lnTo>
                  <a:lnTo>
                    <a:pt x="13516" y="23476"/>
                  </a:lnTo>
                  <a:lnTo>
                    <a:pt x="12024" y="26197"/>
                  </a:lnTo>
                  <a:lnTo>
                    <a:pt x="10927" y="28347"/>
                  </a:lnTo>
                  <a:lnTo>
                    <a:pt x="10927" y="28391"/>
                  </a:lnTo>
                  <a:lnTo>
                    <a:pt x="10444" y="30410"/>
                  </a:lnTo>
                  <a:lnTo>
                    <a:pt x="10400" y="30453"/>
                  </a:lnTo>
                  <a:lnTo>
                    <a:pt x="10225" y="32823"/>
                  </a:lnTo>
                  <a:lnTo>
                    <a:pt x="10269" y="34315"/>
                  </a:lnTo>
                  <a:lnTo>
                    <a:pt x="10181" y="35149"/>
                  </a:lnTo>
                  <a:lnTo>
                    <a:pt x="9479" y="36465"/>
                  </a:lnTo>
                  <a:lnTo>
                    <a:pt x="7943" y="38527"/>
                  </a:lnTo>
                  <a:lnTo>
                    <a:pt x="7899" y="38527"/>
                  </a:lnTo>
                  <a:lnTo>
                    <a:pt x="6890" y="40283"/>
                  </a:lnTo>
                  <a:lnTo>
                    <a:pt x="6144" y="42082"/>
                  </a:lnTo>
                  <a:lnTo>
                    <a:pt x="5617" y="42872"/>
                  </a:lnTo>
                  <a:lnTo>
                    <a:pt x="2633" y="44495"/>
                  </a:lnTo>
                  <a:lnTo>
                    <a:pt x="2589" y="44539"/>
                  </a:lnTo>
                  <a:lnTo>
                    <a:pt x="966" y="46601"/>
                  </a:lnTo>
                  <a:lnTo>
                    <a:pt x="308" y="47918"/>
                  </a:lnTo>
                  <a:lnTo>
                    <a:pt x="308" y="47962"/>
                  </a:lnTo>
                  <a:lnTo>
                    <a:pt x="1" y="50112"/>
                  </a:lnTo>
                  <a:lnTo>
                    <a:pt x="1" y="50156"/>
                  </a:lnTo>
                  <a:lnTo>
                    <a:pt x="1" y="50989"/>
                  </a:lnTo>
                  <a:lnTo>
                    <a:pt x="44" y="51121"/>
                  </a:lnTo>
                  <a:lnTo>
                    <a:pt x="2326" y="53973"/>
                  </a:lnTo>
                  <a:lnTo>
                    <a:pt x="3379" y="55641"/>
                  </a:lnTo>
                  <a:lnTo>
                    <a:pt x="3423" y="55641"/>
                  </a:lnTo>
                  <a:lnTo>
                    <a:pt x="3686" y="55948"/>
                  </a:lnTo>
                  <a:lnTo>
                    <a:pt x="3774" y="55992"/>
                  </a:lnTo>
                  <a:lnTo>
                    <a:pt x="7153" y="56562"/>
                  </a:lnTo>
                  <a:lnTo>
                    <a:pt x="10400" y="57001"/>
                  </a:lnTo>
                  <a:lnTo>
                    <a:pt x="11629" y="57177"/>
                  </a:lnTo>
                  <a:lnTo>
                    <a:pt x="11673" y="57177"/>
                  </a:lnTo>
                  <a:lnTo>
                    <a:pt x="15710" y="56431"/>
                  </a:lnTo>
                  <a:lnTo>
                    <a:pt x="17421" y="56080"/>
                  </a:lnTo>
                  <a:lnTo>
                    <a:pt x="19483" y="55421"/>
                  </a:lnTo>
                  <a:lnTo>
                    <a:pt x="21283" y="55070"/>
                  </a:lnTo>
                  <a:lnTo>
                    <a:pt x="22818" y="55070"/>
                  </a:lnTo>
                  <a:lnTo>
                    <a:pt x="24398" y="55377"/>
                  </a:lnTo>
                  <a:lnTo>
                    <a:pt x="24442" y="55377"/>
                  </a:lnTo>
                  <a:lnTo>
                    <a:pt x="27952" y="54807"/>
                  </a:lnTo>
                  <a:lnTo>
                    <a:pt x="28084" y="54763"/>
                  </a:lnTo>
                  <a:lnTo>
                    <a:pt x="28611" y="54237"/>
                  </a:lnTo>
                  <a:lnTo>
                    <a:pt x="28655" y="54193"/>
                  </a:lnTo>
                  <a:lnTo>
                    <a:pt x="30015" y="51999"/>
                  </a:lnTo>
                  <a:lnTo>
                    <a:pt x="30541" y="51428"/>
                  </a:lnTo>
                  <a:lnTo>
                    <a:pt x="31375" y="50902"/>
                  </a:lnTo>
                  <a:lnTo>
                    <a:pt x="33525" y="50024"/>
                  </a:lnTo>
                  <a:lnTo>
                    <a:pt x="35412" y="49629"/>
                  </a:lnTo>
                  <a:lnTo>
                    <a:pt x="37387" y="49410"/>
                  </a:lnTo>
                  <a:lnTo>
                    <a:pt x="38177" y="49146"/>
                  </a:lnTo>
                  <a:lnTo>
                    <a:pt x="38220" y="49103"/>
                  </a:lnTo>
                  <a:lnTo>
                    <a:pt x="38966" y="48620"/>
                  </a:lnTo>
                  <a:lnTo>
                    <a:pt x="39010" y="48576"/>
                  </a:lnTo>
                  <a:lnTo>
                    <a:pt x="40809" y="46909"/>
                  </a:lnTo>
                  <a:lnTo>
                    <a:pt x="40809" y="46865"/>
                  </a:lnTo>
                  <a:lnTo>
                    <a:pt x="41380" y="46075"/>
                  </a:lnTo>
                  <a:lnTo>
                    <a:pt x="42345" y="44012"/>
                  </a:lnTo>
                  <a:lnTo>
                    <a:pt x="42960" y="43047"/>
                  </a:lnTo>
                  <a:lnTo>
                    <a:pt x="43486" y="42608"/>
                  </a:lnTo>
                  <a:lnTo>
                    <a:pt x="44890" y="42082"/>
                  </a:lnTo>
                  <a:lnTo>
                    <a:pt x="47084" y="41555"/>
                  </a:lnTo>
                  <a:lnTo>
                    <a:pt x="49234" y="41072"/>
                  </a:lnTo>
                  <a:lnTo>
                    <a:pt x="50419" y="41116"/>
                  </a:lnTo>
                  <a:lnTo>
                    <a:pt x="51955" y="41511"/>
                  </a:lnTo>
                  <a:lnTo>
                    <a:pt x="56299" y="43925"/>
                  </a:lnTo>
                  <a:lnTo>
                    <a:pt x="57484" y="44539"/>
                  </a:lnTo>
                  <a:lnTo>
                    <a:pt x="58449" y="44934"/>
                  </a:lnTo>
                  <a:lnTo>
                    <a:pt x="59239" y="45197"/>
                  </a:lnTo>
                  <a:lnTo>
                    <a:pt x="59854" y="45373"/>
                  </a:lnTo>
                  <a:lnTo>
                    <a:pt x="60292" y="45504"/>
                  </a:lnTo>
                  <a:lnTo>
                    <a:pt x="60687" y="45636"/>
                  </a:lnTo>
                  <a:lnTo>
                    <a:pt x="61082" y="45855"/>
                  </a:lnTo>
                  <a:lnTo>
                    <a:pt x="61521" y="46163"/>
                  </a:lnTo>
                  <a:lnTo>
                    <a:pt x="62004" y="46645"/>
                  </a:lnTo>
                  <a:lnTo>
                    <a:pt x="62574" y="47260"/>
                  </a:lnTo>
                  <a:lnTo>
                    <a:pt x="63232" y="48137"/>
                  </a:lnTo>
                  <a:lnTo>
                    <a:pt x="64066" y="49234"/>
                  </a:lnTo>
                  <a:lnTo>
                    <a:pt x="64637" y="49936"/>
                  </a:lnTo>
                  <a:lnTo>
                    <a:pt x="64680" y="49980"/>
                  </a:lnTo>
                  <a:lnTo>
                    <a:pt x="66874" y="50814"/>
                  </a:lnTo>
                  <a:lnTo>
                    <a:pt x="68674" y="51384"/>
                  </a:lnTo>
                  <a:lnTo>
                    <a:pt x="68717" y="51384"/>
                  </a:lnTo>
                  <a:lnTo>
                    <a:pt x="72798" y="51823"/>
                  </a:lnTo>
                  <a:lnTo>
                    <a:pt x="75080" y="51779"/>
                  </a:lnTo>
                  <a:lnTo>
                    <a:pt x="76879" y="52218"/>
                  </a:lnTo>
                  <a:lnTo>
                    <a:pt x="77011" y="52218"/>
                  </a:lnTo>
                  <a:lnTo>
                    <a:pt x="79380" y="51516"/>
                  </a:lnTo>
                  <a:lnTo>
                    <a:pt x="82277" y="50551"/>
                  </a:lnTo>
                  <a:lnTo>
                    <a:pt x="83198" y="50419"/>
                  </a:lnTo>
                  <a:lnTo>
                    <a:pt x="83286" y="50375"/>
                  </a:lnTo>
                  <a:lnTo>
                    <a:pt x="83330" y="50331"/>
                  </a:lnTo>
                  <a:lnTo>
                    <a:pt x="83374" y="50287"/>
                  </a:lnTo>
                  <a:lnTo>
                    <a:pt x="83374" y="50200"/>
                  </a:lnTo>
                  <a:lnTo>
                    <a:pt x="83330" y="50112"/>
                  </a:lnTo>
                  <a:lnTo>
                    <a:pt x="83286" y="50068"/>
                  </a:lnTo>
                  <a:lnTo>
                    <a:pt x="83154" y="50068"/>
                  </a:lnTo>
                  <a:lnTo>
                    <a:pt x="82189" y="50243"/>
                  </a:lnTo>
                  <a:lnTo>
                    <a:pt x="79293" y="51165"/>
                  </a:lnTo>
                  <a:lnTo>
                    <a:pt x="76923" y="51867"/>
                  </a:lnTo>
                  <a:lnTo>
                    <a:pt x="75124" y="51428"/>
                  </a:lnTo>
                  <a:lnTo>
                    <a:pt x="75080" y="51428"/>
                  </a:lnTo>
                  <a:lnTo>
                    <a:pt x="72798" y="51472"/>
                  </a:lnTo>
                  <a:lnTo>
                    <a:pt x="68761" y="51033"/>
                  </a:lnTo>
                  <a:lnTo>
                    <a:pt x="67006" y="50463"/>
                  </a:lnTo>
                  <a:lnTo>
                    <a:pt x="64856" y="49673"/>
                  </a:lnTo>
                  <a:lnTo>
                    <a:pt x="64329" y="49015"/>
                  </a:lnTo>
                  <a:lnTo>
                    <a:pt x="63496" y="47874"/>
                  </a:lnTo>
                  <a:lnTo>
                    <a:pt x="62794" y="46996"/>
                  </a:lnTo>
                  <a:lnTo>
                    <a:pt x="62223" y="46338"/>
                  </a:lnTo>
                  <a:lnTo>
                    <a:pt x="61697" y="45855"/>
                  </a:lnTo>
                  <a:lnTo>
                    <a:pt x="61258" y="45548"/>
                  </a:lnTo>
                  <a:lnTo>
                    <a:pt x="60863" y="45329"/>
                  </a:lnTo>
                  <a:lnTo>
                    <a:pt x="60424" y="45197"/>
                  </a:lnTo>
                  <a:lnTo>
                    <a:pt x="59941" y="45022"/>
                  </a:lnTo>
                  <a:lnTo>
                    <a:pt x="59327" y="44846"/>
                  </a:lnTo>
                  <a:lnTo>
                    <a:pt x="58581" y="44583"/>
                  </a:lnTo>
                  <a:lnTo>
                    <a:pt x="57616" y="44188"/>
                  </a:lnTo>
                  <a:lnTo>
                    <a:pt x="56475" y="43617"/>
                  </a:lnTo>
                  <a:lnTo>
                    <a:pt x="52087" y="41160"/>
                  </a:lnTo>
                  <a:lnTo>
                    <a:pt x="52043" y="41160"/>
                  </a:lnTo>
                  <a:lnTo>
                    <a:pt x="50463" y="40765"/>
                  </a:lnTo>
                  <a:lnTo>
                    <a:pt x="50419" y="40765"/>
                  </a:lnTo>
                  <a:lnTo>
                    <a:pt x="49234" y="40721"/>
                  </a:lnTo>
                  <a:lnTo>
                    <a:pt x="49191" y="40721"/>
                  </a:lnTo>
                  <a:lnTo>
                    <a:pt x="46997" y="41204"/>
                  </a:lnTo>
                  <a:lnTo>
                    <a:pt x="44803" y="41731"/>
                  </a:lnTo>
                  <a:lnTo>
                    <a:pt x="43354" y="42257"/>
                  </a:lnTo>
                  <a:lnTo>
                    <a:pt x="43311" y="42301"/>
                  </a:lnTo>
                  <a:lnTo>
                    <a:pt x="42696" y="42784"/>
                  </a:lnTo>
                  <a:lnTo>
                    <a:pt x="42652" y="42828"/>
                  </a:lnTo>
                  <a:lnTo>
                    <a:pt x="42038" y="43793"/>
                  </a:lnTo>
                  <a:lnTo>
                    <a:pt x="42038" y="43837"/>
                  </a:lnTo>
                  <a:lnTo>
                    <a:pt x="41073" y="45899"/>
                  </a:lnTo>
                  <a:lnTo>
                    <a:pt x="40546" y="46689"/>
                  </a:lnTo>
                  <a:lnTo>
                    <a:pt x="38791" y="48313"/>
                  </a:lnTo>
                  <a:lnTo>
                    <a:pt x="38045" y="48795"/>
                  </a:lnTo>
                  <a:lnTo>
                    <a:pt x="37299" y="49059"/>
                  </a:lnTo>
                  <a:lnTo>
                    <a:pt x="35368" y="49278"/>
                  </a:lnTo>
                  <a:lnTo>
                    <a:pt x="33437" y="49673"/>
                  </a:lnTo>
                  <a:lnTo>
                    <a:pt x="31243" y="50551"/>
                  </a:lnTo>
                  <a:lnTo>
                    <a:pt x="31200" y="50594"/>
                  </a:lnTo>
                  <a:lnTo>
                    <a:pt x="30322" y="51165"/>
                  </a:lnTo>
                  <a:lnTo>
                    <a:pt x="30278" y="51165"/>
                  </a:lnTo>
                  <a:lnTo>
                    <a:pt x="29752" y="51779"/>
                  </a:lnTo>
                  <a:lnTo>
                    <a:pt x="29708" y="51779"/>
                  </a:lnTo>
                  <a:lnTo>
                    <a:pt x="28347" y="54017"/>
                  </a:lnTo>
                  <a:lnTo>
                    <a:pt x="27865" y="54456"/>
                  </a:lnTo>
                  <a:lnTo>
                    <a:pt x="24398" y="55026"/>
                  </a:lnTo>
                  <a:lnTo>
                    <a:pt x="22862" y="54719"/>
                  </a:lnTo>
                  <a:lnTo>
                    <a:pt x="21283" y="54719"/>
                  </a:lnTo>
                  <a:lnTo>
                    <a:pt x="21239" y="54763"/>
                  </a:lnTo>
                  <a:lnTo>
                    <a:pt x="19440" y="55070"/>
                  </a:lnTo>
                  <a:lnTo>
                    <a:pt x="19396" y="55070"/>
                  </a:lnTo>
                  <a:lnTo>
                    <a:pt x="17333" y="55728"/>
                  </a:lnTo>
                  <a:lnTo>
                    <a:pt x="15622" y="56080"/>
                  </a:lnTo>
                  <a:lnTo>
                    <a:pt x="11629" y="56825"/>
                  </a:lnTo>
                  <a:lnTo>
                    <a:pt x="10488" y="56650"/>
                  </a:lnTo>
                  <a:lnTo>
                    <a:pt x="7197" y="56211"/>
                  </a:lnTo>
                  <a:lnTo>
                    <a:pt x="3906" y="55641"/>
                  </a:lnTo>
                  <a:lnTo>
                    <a:pt x="3686" y="55421"/>
                  </a:lnTo>
                  <a:lnTo>
                    <a:pt x="2589" y="53754"/>
                  </a:lnTo>
                  <a:lnTo>
                    <a:pt x="352" y="50946"/>
                  </a:lnTo>
                  <a:lnTo>
                    <a:pt x="352" y="50156"/>
                  </a:lnTo>
                  <a:lnTo>
                    <a:pt x="659" y="48049"/>
                  </a:lnTo>
                  <a:lnTo>
                    <a:pt x="1273" y="46777"/>
                  </a:lnTo>
                  <a:lnTo>
                    <a:pt x="2853" y="44802"/>
                  </a:lnTo>
                  <a:lnTo>
                    <a:pt x="5837" y="43179"/>
                  </a:lnTo>
                  <a:lnTo>
                    <a:pt x="5924" y="43135"/>
                  </a:lnTo>
                  <a:lnTo>
                    <a:pt x="6451" y="42213"/>
                  </a:lnTo>
                  <a:lnTo>
                    <a:pt x="7197" y="40458"/>
                  </a:lnTo>
                  <a:lnTo>
                    <a:pt x="8206" y="38703"/>
                  </a:lnTo>
                  <a:lnTo>
                    <a:pt x="9742" y="36684"/>
                  </a:lnTo>
                  <a:lnTo>
                    <a:pt x="9786" y="36641"/>
                  </a:lnTo>
                  <a:lnTo>
                    <a:pt x="10532" y="35280"/>
                  </a:lnTo>
                  <a:lnTo>
                    <a:pt x="10532" y="35236"/>
                  </a:lnTo>
                  <a:lnTo>
                    <a:pt x="10620" y="34315"/>
                  </a:lnTo>
                  <a:lnTo>
                    <a:pt x="10620" y="34271"/>
                  </a:lnTo>
                  <a:lnTo>
                    <a:pt x="10576" y="32823"/>
                  </a:lnTo>
                  <a:lnTo>
                    <a:pt x="10751" y="30497"/>
                  </a:lnTo>
                  <a:lnTo>
                    <a:pt x="11278" y="28479"/>
                  </a:lnTo>
                  <a:lnTo>
                    <a:pt x="12331" y="26373"/>
                  </a:lnTo>
                  <a:lnTo>
                    <a:pt x="13823" y="23608"/>
                  </a:lnTo>
                  <a:lnTo>
                    <a:pt x="14876" y="21633"/>
                  </a:lnTo>
                  <a:lnTo>
                    <a:pt x="16500" y="19176"/>
                  </a:lnTo>
                  <a:lnTo>
                    <a:pt x="17597" y="17860"/>
                  </a:lnTo>
                  <a:lnTo>
                    <a:pt x="19352" y="16675"/>
                  </a:lnTo>
                  <a:lnTo>
                    <a:pt x="20449" y="16148"/>
                  </a:lnTo>
                  <a:lnTo>
                    <a:pt x="21590" y="15710"/>
                  </a:lnTo>
                  <a:lnTo>
                    <a:pt x="23872" y="14788"/>
                  </a:lnTo>
                  <a:lnTo>
                    <a:pt x="24398" y="14393"/>
                  </a:lnTo>
                  <a:lnTo>
                    <a:pt x="24398" y="14349"/>
                  </a:lnTo>
                  <a:lnTo>
                    <a:pt x="25451" y="13252"/>
                  </a:lnTo>
                  <a:lnTo>
                    <a:pt x="27996" y="10619"/>
                  </a:lnTo>
                  <a:lnTo>
                    <a:pt x="27996" y="10532"/>
                  </a:lnTo>
                  <a:lnTo>
                    <a:pt x="29269" y="7065"/>
                  </a:lnTo>
                  <a:lnTo>
                    <a:pt x="30936" y="5178"/>
                  </a:lnTo>
                  <a:lnTo>
                    <a:pt x="32384" y="3467"/>
                  </a:lnTo>
                  <a:lnTo>
                    <a:pt x="33481" y="2458"/>
                  </a:lnTo>
                  <a:lnTo>
                    <a:pt x="34578" y="1712"/>
                  </a:lnTo>
                  <a:lnTo>
                    <a:pt x="36992" y="351"/>
                  </a:lnTo>
                  <a:lnTo>
                    <a:pt x="37036" y="308"/>
                  </a:lnTo>
                  <a:lnTo>
                    <a:pt x="37080" y="220"/>
                  </a:lnTo>
                  <a:lnTo>
                    <a:pt x="37080" y="176"/>
                  </a:lnTo>
                  <a:lnTo>
                    <a:pt x="37036" y="88"/>
                  </a:lnTo>
                  <a:lnTo>
                    <a:pt x="36992" y="44"/>
                  </a:lnTo>
                  <a:lnTo>
                    <a:pt x="36948"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1" name="Google Shape;7441;p166"/>
            <p:cNvSpPr/>
            <p:nvPr/>
          </p:nvSpPr>
          <p:spPr>
            <a:xfrm>
              <a:off x="1579750" y="2837200"/>
              <a:ext cx="2045975" cy="1732200"/>
            </a:xfrm>
            <a:custGeom>
              <a:rect b="b" l="l" r="r" t="t"/>
              <a:pathLst>
                <a:path extrusionOk="0" h="69288" w="81839">
                  <a:moveTo>
                    <a:pt x="34315" y="0"/>
                  </a:moveTo>
                  <a:lnTo>
                    <a:pt x="34272" y="44"/>
                  </a:lnTo>
                  <a:lnTo>
                    <a:pt x="32165" y="1536"/>
                  </a:lnTo>
                  <a:lnTo>
                    <a:pt x="29489" y="3862"/>
                  </a:lnTo>
                  <a:lnTo>
                    <a:pt x="25715" y="6889"/>
                  </a:lnTo>
                  <a:lnTo>
                    <a:pt x="20493" y="11102"/>
                  </a:lnTo>
                  <a:lnTo>
                    <a:pt x="18475" y="12726"/>
                  </a:lnTo>
                  <a:lnTo>
                    <a:pt x="18431" y="12726"/>
                  </a:lnTo>
                  <a:lnTo>
                    <a:pt x="14525" y="17640"/>
                  </a:lnTo>
                  <a:lnTo>
                    <a:pt x="12331" y="20536"/>
                  </a:lnTo>
                  <a:lnTo>
                    <a:pt x="10357" y="23037"/>
                  </a:lnTo>
                  <a:lnTo>
                    <a:pt x="8645" y="25363"/>
                  </a:lnTo>
                  <a:lnTo>
                    <a:pt x="7680" y="27074"/>
                  </a:lnTo>
                  <a:lnTo>
                    <a:pt x="7636" y="27162"/>
                  </a:lnTo>
                  <a:lnTo>
                    <a:pt x="6934" y="31462"/>
                  </a:lnTo>
                  <a:lnTo>
                    <a:pt x="6320" y="35763"/>
                  </a:lnTo>
                  <a:lnTo>
                    <a:pt x="6013" y="38352"/>
                  </a:lnTo>
                  <a:lnTo>
                    <a:pt x="5661" y="40590"/>
                  </a:lnTo>
                  <a:lnTo>
                    <a:pt x="5047" y="43222"/>
                  </a:lnTo>
                  <a:lnTo>
                    <a:pt x="4301" y="45636"/>
                  </a:lnTo>
                  <a:lnTo>
                    <a:pt x="3380" y="47128"/>
                  </a:lnTo>
                  <a:lnTo>
                    <a:pt x="2063" y="48927"/>
                  </a:lnTo>
                  <a:lnTo>
                    <a:pt x="2063" y="48971"/>
                  </a:lnTo>
                  <a:lnTo>
                    <a:pt x="747" y="51209"/>
                  </a:lnTo>
                  <a:lnTo>
                    <a:pt x="747" y="51252"/>
                  </a:lnTo>
                  <a:lnTo>
                    <a:pt x="527" y="52042"/>
                  </a:lnTo>
                  <a:lnTo>
                    <a:pt x="527" y="52086"/>
                  </a:lnTo>
                  <a:lnTo>
                    <a:pt x="176" y="55684"/>
                  </a:lnTo>
                  <a:lnTo>
                    <a:pt x="1" y="57659"/>
                  </a:lnTo>
                  <a:lnTo>
                    <a:pt x="1" y="57703"/>
                  </a:lnTo>
                  <a:lnTo>
                    <a:pt x="45" y="58010"/>
                  </a:lnTo>
                  <a:lnTo>
                    <a:pt x="89" y="58098"/>
                  </a:lnTo>
                  <a:lnTo>
                    <a:pt x="133" y="58142"/>
                  </a:lnTo>
                  <a:lnTo>
                    <a:pt x="1317" y="58624"/>
                  </a:lnTo>
                  <a:lnTo>
                    <a:pt x="2063" y="59458"/>
                  </a:lnTo>
                  <a:lnTo>
                    <a:pt x="3248" y="61696"/>
                  </a:lnTo>
                  <a:lnTo>
                    <a:pt x="4433" y="63890"/>
                  </a:lnTo>
                  <a:lnTo>
                    <a:pt x="5749" y="65865"/>
                  </a:lnTo>
                  <a:lnTo>
                    <a:pt x="6671" y="67049"/>
                  </a:lnTo>
                  <a:lnTo>
                    <a:pt x="6715" y="67093"/>
                  </a:lnTo>
                  <a:lnTo>
                    <a:pt x="9347" y="68980"/>
                  </a:lnTo>
                  <a:lnTo>
                    <a:pt x="9391" y="68980"/>
                  </a:lnTo>
                  <a:lnTo>
                    <a:pt x="10137" y="69243"/>
                  </a:lnTo>
                  <a:lnTo>
                    <a:pt x="10181" y="69287"/>
                  </a:lnTo>
                  <a:lnTo>
                    <a:pt x="10269" y="69243"/>
                  </a:lnTo>
                  <a:lnTo>
                    <a:pt x="10883" y="69068"/>
                  </a:lnTo>
                  <a:lnTo>
                    <a:pt x="10927" y="69024"/>
                  </a:lnTo>
                  <a:lnTo>
                    <a:pt x="13341" y="66611"/>
                  </a:lnTo>
                  <a:lnTo>
                    <a:pt x="17114" y="64460"/>
                  </a:lnTo>
                  <a:lnTo>
                    <a:pt x="18562" y="63627"/>
                  </a:lnTo>
                  <a:lnTo>
                    <a:pt x="20010" y="63539"/>
                  </a:lnTo>
                  <a:lnTo>
                    <a:pt x="22029" y="63100"/>
                  </a:lnTo>
                  <a:lnTo>
                    <a:pt x="22907" y="63056"/>
                  </a:lnTo>
                  <a:lnTo>
                    <a:pt x="26900" y="64417"/>
                  </a:lnTo>
                  <a:lnTo>
                    <a:pt x="29357" y="65075"/>
                  </a:lnTo>
                  <a:lnTo>
                    <a:pt x="31156" y="65601"/>
                  </a:lnTo>
                  <a:lnTo>
                    <a:pt x="31288" y="65601"/>
                  </a:lnTo>
                  <a:lnTo>
                    <a:pt x="33569" y="63846"/>
                  </a:lnTo>
                  <a:lnTo>
                    <a:pt x="33613" y="63846"/>
                  </a:lnTo>
                  <a:lnTo>
                    <a:pt x="35281" y="62135"/>
                  </a:lnTo>
                  <a:lnTo>
                    <a:pt x="35281" y="62091"/>
                  </a:lnTo>
                  <a:lnTo>
                    <a:pt x="36641" y="59721"/>
                  </a:lnTo>
                  <a:lnTo>
                    <a:pt x="37080" y="59239"/>
                  </a:lnTo>
                  <a:lnTo>
                    <a:pt x="38177" y="58756"/>
                  </a:lnTo>
                  <a:lnTo>
                    <a:pt x="40415" y="58361"/>
                  </a:lnTo>
                  <a:lnTo>
                    <a:pt x="40459" y="58361"/>
                  </a:lnTo>
                  <a:lnTo>
                    <a:pt x="43048" y="57264"/>
                  </a:lnTo>
                  <a:lnTo>
                    <a:pt x="43092" y="57264"/>
                  </a:lnTo>
                  <a:lnTo>
                    <a:pt x="45154" y="55597"/>
                  </a:lnTo>
                  <a:lnTo>
                    <a:pt x="47216" y="53973"/>
                  </a:lnTo>
                  <a:lnTo>
                    <a:pt x="48313" y="53403"/>
                  </a:lnTo>
                  <a:lnTo>
                    <a:pt x="50069" y="53359"/>
                  </a:lnTo>
                  <a:lnTo>
                    <a:pt x="50902" y="53403"/>
                  </a:lnTo>
                  <a:lnTo>
                    <a:pt x="53096" y="53578"/>
                  </a:lnTo>
                  <a:lnTo>
                    <a:pt x="54193" y="53666"/>
                  </a:lnTo>
                  <a:lnTo>
                    <a:pt x="55246" y="53841"/>
                  </a:lnTo>
                  <a:lnTo>
                    <a:pt x="56300" y="54105"/>
                  </a:lnTo>
                  <a:lnTo>
                    <a:pt x="57353" y="54456"/>
                  </a:lnTo>
                  <a:lnTo>
                    <a:pt x="57835" y="54631"/>
                  </a:lnTo>
                  <a:lnTo>
                    <a:pt x="58362" y="54895"/>
                  </a:lnTo>
                  <a:lnTo>
                    <a:pt x="58845" y="55158"/>
                  </a:lnTo>
                  <a:lnTo>
                    <a:pt x="59327" y="55465"/>
                  </a:lnTo>
                  <a:lnTo>
                    <a:pt x="60512" y="56518"/>
                  </a:lnTo>
                  <a:lnTo>
                    <a:pt x="60556" y="56562"/>
                  </a:lnTo>
                  <a:lnTo>
                    <a:pt x="65383" y="58537"/>
                  </a:lnTo>
                  <a:lnTo>
                    <a:pt x="65427" y="58537"/>
                  </a:lnTo>
                  <a:lnTo>
                    <a:pt x="66436" y="58624"/>
                  </a:lnTo>
                  <a:lnTo>
                    <a:pt x="68455" y="59019"/>
                  </a:lnTo>
                  <a:lnTo>
                    <a:pt x="70692" y="59370"/>
                  </a:lnTo>
                  <a:lnTo>
                    <a:pt x="70736" y="59370"/>
                  </a:lnTo>
                  <a:lnTo>
                    <a:pt x="73062" y="59414"/>
                  </a:lnTo>
                  <a:lnTo>
                    <a:pt x="75432" y="59590"/>
                  </a:lnTo>
                  <a:lnTo>
                    <a:pt x="75475" y="59590"/>
                  </a:lnTo>
                  <a:lnTo>
                    <a:pt x="79161" y="59414"/>
                  </a:lnTo>
                  <a:lnTo>
                    <a:pt x="79205" y="59370"/>
                  </a:lnTo>
                  <a:lnTo>
                    <a:pt x="81706" y="58712"/>
                  </a:lnTo>
                  <a:lnTo>
                    <a:pt x="81750" y="58712"/>
                  </a:lnTo>
                  <a:lnTo>
                    <a:pt x="81794" y="58624"/>
                  </a:lnTo>
                  <a:lnTo>
                    <a:pt x="81838" y="58580"/>
                  </a:lnTo>
                  <a:lnTo>
                    <a:pt x="81838" y="58493"/>
                  </a:lnTo>
                  <a:lnTo>
                    <a:pt x="81794" y="58449"/>
                  </a:lnTo>
                  <a:lnTo>
                    <a:pt x="81750" y="58405"/>
                  </a:lnTo>
                  <a:lnTo>
                    <a:pt x="81706" y="58361"/>
                  </a:lnTo>
                  <a:lnTo>
                    <a:pt x="81619" y="58361"/>
                  </a:lnTo>
                  <a:lnTo>
                    <a:pt x="79117" y="59063"/>
                  </a:lnTo>
                  <a:lnTo>
                    <a:pt x="75432" y="59239"/>
                  </a:lnTo>
                  <a:lnTo>
                    <a:pt x="73106" y="59063"/>
                  </a:lnTo>
                  <a:lnTo>
                    <a:pt x="70736" y="59019"/>
                  </a:lnTo>
                  <a:lnTo>
                    <a:pt x="68498" y="58668"/>
                  </a:lnTo>
                  <a:lnTo>
                    <a:pt x="66524" y="58273"/>
                  </a:lnTo>
                  <a:lnTo>
                    <a:pt x="66480" y="58273"/>
                  </a:lnTo>
                  <a:lnTo>
                    <a:pt x="65471" y="58186"/>
                  </a:lnTo>
                  <a:lnTo>
                    <a:pt x="62531" y="57001"/>
                  </a:lnTo>
                  <a:lnTo>
                    <a:pt x="60688" y="56255"/>
                  </a:lnTo>
                  <a:lnTo>
                    <a:pt x="59547" y="55202"/>
                  </a:lnTo>
                  <a:lnTo>
                    <a:pt x="59547" y="55158"/>
                  </a:lnTo>
                  <a:lnTo>
                    <a:pt x="59020" y="54851"/>
                  </a:lnTo>
                  <a:lnTo>
                    <a:pt x="58538" y="54587"/>
                  </a:lnTo>
                  <a:lnTo>
                    <a:pt x="58011" y="54324"/>
                  </a:lnTo>
                  <a:lnTo>
                    <a:pt x="57484" y="54105"/>
                  </a:lnTo>
                  <a:lnTo>
                    <a:pt x="56958" y="53929"/>
                  </a:lnTo>
                  <a:lnTo>
                    <a:pt x="56431" y="53754"/>
                  </a:lnTo>
                  <a:lnTo>
                    <a:pt x="55378" y="53534"/>
                  </a:lnTo>
                  <a:lnTo>
                    <a:pt x="54281" y="53315"/>
                  </a:lnTo>
                  <a:lnTo>
                    <a:pt x="53184" y="53227"/>
                  </a:lnTo>
                  <a:lnTo>
                    <a:pt x="50902" y="53052"/>
                  </a:lnTo>
                  <a:lnTo>
                    <a:pt x="50069" y="53008"/>
                  </a:lnTo>
                  <a:lnTo>
                    <a:pt x="48269" y="53052"/>
                  </a:lnTo>
                  <a:lnTo>
                    <a:pt x="48182" y="53095"/>
                  </a:lnTo>
                  <a:lnTo>
                    <a:pt x="47041" y="53666"/>
                  </a:lnTo>
                  <a:lnTo>
                    <a:pt x="46997" y="53666"/>
                  </a:lnTo>
                  <a:lnTo>
                    <a:pt x="44935" y="55333"/>
                  </a:lnTo>
                  <a:lnTo>
                    <a:pt x="42872" y="56957"/>
                  </a:lnTo>
                  <a:lnTo>
                    <a:pt x="40371" y="58010"/>
                  </a:lnTo>
                  <a:lnTo>
                    <a:pt x="38089" y="58405"/>
                  </a:lnTo>
                  <a:lnTo>
                    <a:pt x="38045" y="58405"/>
                  </a:lnTo>
                  <a:lnTo>
                    <a:pt x="36904" y="58931"/>
                  </a:lnTo>
                  <a:lnTo>
                    <a:pt x="36861" y="58975"/>
                  </a:lnTo>
                  <a:lnTo>
                    <a:pt x="36378" y="59502"/>
                  </a:lnTo>
                  <a:lnTo>
                    <a:pt x="36334" y="59546"/>
                  </a:lnTo>
                  <a:lnTo>
                    <a:pt x="35018" y="61915"/>
                  </a:lnTo>
                  <a:lnTo>
                    <a:pt x="33350" y="63583"/>
                  </a:lnTo>
                  <a:lnTo>
                    <a:pt x="31156" y="65250"/>
                  </a:lnTo>
                  <a:lnTo>
                    <a:pt x="29445" y="64768"/>
                  </a:lnTo>
                  <a:lnTo>
                    <a:pt x="27031" y="64065"/>
                  </a:lnTo>
                  <a:lnTo>
                    <a:pt x="22994" y="62705"/>
                  </a:lnTo>
                  <a:lnTo>
                    <a:pt x="22907" y="62705"/>
                  </a:lnTo>
                  <a:lnTo>
                    <a:pt x="21985" y="62749"/>
                  </a:lnTo>
                  <a:lnTo>
                    <a:pt x="19967" y="63188"/>
                  </a:lnTo>
                  <a:lnTo>
                    <a:pt x="18475" y="63276"/>
                  </a:lnTo>
                  <a:lnTo>
                    <a:pt x="18387" y="63320"/>
                  </a:lnTo>
                  <a:lnTo>
                    <a:pt x="13165" y="66303"/>
                  </a:lnTo>
                  <a:lnTo>
                    <a:pt x="13121" y="66347"/>
                  </a:lnTo>
                  <a:lnTo>
                    <a:pt x="10708" y="68717"/>
                  </a:lnTo>
                  <a:lnTo>
                    <a:pt x="10181" y="68892"/>
                  </a:lnTo>
                  <a:lnTo>
                    <a:pt x="9567" y="68673"/>
                  </a:lnTo>
                  <a:lnTo>
                    <a:pt x="6934" y="66786"/>
                  </a:lnTo>
                  <a:lnTo>
                    <a:pt x="6013" y="65689"/>
                  </a:lnTo>
                  <a:lnTo>
                    <a:pt x="4740" y="63714"/>
                  </a:lnTo>
                  <a:lnTo>
                    <a:pt x="3555" y="61520"/>
                  </a:lnTo>
                  <a:lnTo>
                    <a:pt x="2327" y="59239"/>
                  </a:lnTo>
                  <a:lnTo>
                    <a:pt x="1537" y="58361"/>
                  </a:lnTo>
                  <a:lnTo>
                    <a:pt x="1493" y="58317"/>
                  </a:lnTo>
                  <a:lnTo>
                    <a:pt x="396" y="57878"/>
                  </a:lnTo>
                  <a:lnTo>
                    <a:pt x="352" y="57659"/>
                  </a:lnTo>
                  <a:lnTo>
                    <a:pt x="527" y="55728"/>
                  </a:lnTo>
                  <a:lnTo>
                    <a:pt x="878" y="52130"/>
                  </a:lnTo>
                  <a:lnTo>
                    <a:pt x="1054" y="51384"/>
                  </a:lnTo>
                  <a:lnTo>
                    <a:pt x="2370" y="49146"/>
                  </a:lnTo>
                  <a:lnTo>
                    <a:pt x="3687" y="47347"/>
                  </a:lnTo>
                  <a:lnTo>
                    <a:pt x="4608" y="45811"/>
                  </a:lnTo>
                  <a:lnTo>
                    <a:pt x="4608" y="45767"/>
                  </a:lnTo>
                  <a:lnTo>
                    <a:pt x="5398" y="43310"/>
                  </a:lnTo>
                  <a:lnTo>
                    <a:pt x="5969" y="40633"/>
                  </a:lnTo>
                  <a:lnTo>
                    <a:pt x="6364" y="38396"/>
                  </a:lnTo>
                  <a:lnTo>
                    <a:pt x="6671" y="35807"/>
                  </a:lnTo>
                  <a:lnTo>
                    <a:pt x="7285" y="31506"/>
                  </a:lnTo>
                  <a:lnTo>
                    <a:pt x="7987" y="27250"/>
                  </a:lnTo>
                  <a:lnTo>
                    <a:pt x="8953" y="25539"/>
                  </a:lnTo>
                  <a:lnTo>
                    <a:pt x="10664" y="23257"/>
                  </a:lnTo>
                  <a:lnTo>
                    <a:pt x="12595" y="20756"/>
                  </a:lnTo>
                  <a:lnTo>
                    <a:pt x="14789" y="17860"/>
                  </a:lnTo>
                  <a:lnTo>
                    <a:pt x="18694" y="12989"/>
                  </a:lnTo>
                  <a:lnTo>
                    <a:pt x="25934" y="7153"/>
                  </a:lnTo>
                  <a:lnTo>
                    <a:pt x="29708" y="4125"/>
                  </a:lnTo>
                  <a:lnTo>
                    <a:pt x="32385" y="1799"/>
                  </a:lnTo>
                  <a:lnTo>
                    <a:pt x="34447" y="307"/>
                  </a:lnTo>
                  <a:lnTo>
                    <a:pt x="34535" y="263"/>
                  </a:lnTo>
                  <a:lnTo>
                    <a:pt x="34535" y="220"/>
                  </a:lnTo>
                  <a:lnTo>
                    <a:pt x="34535" y="132"/>
                  </a:lnTo>
                  <a:lnTo>
                    <a:pt x="34491" y="88"/>
                  </a:lnTo>
                  <a:lnTo>
                    <a:pt x="34447" y="44"/>
                  </a:lnTo>
                  <a:lnTo>
                    <a:pt x="34403"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2" name="Google Shape;7442;p166"/>
            <p:cNvSpPr/>
            <p:nvPr/>
          </p:nvSpPr>
          <p:spPr>
            <a:xfrm>
              <a:off x="1896800" y="3719200"/>
              <a:ext cx="560600" cy="444300"/>
            </a:xfrm>
            <a:custGeom>
              <a:rect b="b" l="l" r="r" t="t"/>
              <a:pathLst>
                <a:path extrusionOk="0" h="17772" w="22424">
                  <a:moveTo>
                    <a:pt x="6188" y="483"/>
                  </a:moveTo>
                  <a:lnTo>
                    <a:pt x="6670" y="1316"/>
                  </a:lnTo>
                  <a:lnTo>
                    <a:pt x="6758" y="1404"/>
                  </a:lnTo>
                  <a:lnTo>
                    <a:pt x="8513" y="2062"/>
                  </a:lnTo>
                  <a:lnTo>
                    <a:pt x="12550" y="3861"/>
                  </a:lnTo>
                  <a:lnTo>
                    <a:pt x="12813" y="4213"/>
                  </a:lnTo>
                  <a:lnTo>
                    <a:pt x="13384" y="5441"/>
                  </a:lnTo>
                  <a:lnTo>
                    <a:pt x="14393" y="7196"/>
                  </a:lnTo>
                  <a:lnTo>
                    <a:pt x="14920" y="9347"/>
                  </a:lnTo>
                  <a:lnTo>
                    <a:pt x="15359" y="10707"/>
                  </a:lnTo>
                  <a:lnTo>
                    <a:pt x="15359" y="10751"/>
                  </a:lnTo>
                  <a:lnTo>
                    <a:pt x="16105" y="11892"/>
                  </a:lnTo>
                  <a:lnTo>
                    <a:pt x="16148" y="11935"/>
                  </a:lnTo>
                  <a:lnTo>
                    <a:pt x="17070" y="12638"/>
                  </a:lnTo>
                  <a:lnTo>
                    <a:pt x="17114" y="12681"/>
                  </a:lnTo>
                  <a:lnTo>
                    <a:pt x="19439" y="13383"/>
                  </a:lnTo>
                  <a:lnTo>
                    <a:pt x="19527" y="13383"/>
                  </a:lnTo>
                  <a:lnTo>
                    <a:pt x="20712" y="13208"/>
                  </a:lnTo>
                  <a:lnTo>
                    <a:pt x="21985" y="13471"/>
                  </a:lnTo>
                  <a:lnTo>
                    <a:pt x="22028" y="13471"/>
                  </a:lnTo>
                  <a:lnTo>
                    <a:pt x="21897" y="13559"/>
                  </a:lnTo>
                  <a:lnTo>
                    <a:pt x="20668" y="14086"/>
                  </a:lnTo>
                  <a:lnTo>
                    <a:pt x="16105" y="15490"/>
                  </a:lnTo>
                  <a:lnTo>
                    <a:pt x="13735" y="16367"/>
                  </a:lnTo>
                  <a:lnTo>
                    <a:pt x="11234" y="17420"/>
                  </a:lnTo>
                  <a:lnTo>
                    <a:pt x="10883" y="17333"/>
                  </a:lnTo>
                  <a:lnTo>
                    <a:pt x="8733" y="16455"/>
                  </a:lnTo>
                  <a:lnTo>
                    <a:pt x="5222" y="15051"/>
                  </a:lnTo>
                  <a:lnTo>
                    <a:pt x="5178" y="15051"/>
                  </a:lnTo>
                  <a:lnTo>
                    <a:pt x="746" y="13866"/>
                  </a:lnTo>
                  <a:lnTo>
                    <a:pt x="395" y="13515"/>
                  </a:lnTo>
                  <a:lnTo>
                    <a:pt x="351" y="12901"/>
                  </a:lnTo>
                  <a:lnTo>
                    <a:pt x="702" y="11672"/>
                  </a:lnTo>
                  <a:lnTo>
                    <a:pt x="1229" y="10795"/>
                  </a:lnTo>
                  <a:lnTo>
                    <a:pt x="2633" y="8732"/>
                  </a:lnTo>
                  <a:lnTo>
                    <a:pt x="5091" y="4958"/>
                  </a:lnTo>
                  <a:lnTo>
                    <a:pt x="5134" y="4915"/>
                  </a:lnTo>
                  <a:lnTo>
                    <a:pt x="5749" y="2852"/>
                  </a:lnTo>
                  <a:lnTo>
                    <a:pt x="6056" y="746"/>
                  </a:lnTo>
                  <a:lnTo>
                    <a:pt x="6188" y="483"/>
                  </a:lnTo>
                  <a:close/>
                  <a:moveTo>
                    <a:pt x="6144" y="0"/>
                  </a:moveTo>
                  <a:lnTo>
                    <a:pt x="6056" y="44"/>
                  </a:lnTo>
                  <a:lnTo>
                    <a:pt x="6012" y="88"/>
                  </a:lnTo>
                  <a:lnTo>
                    <a:pt x="5749" y="614"/>
                  </a:lnTo>
                  <a:lnTo>
                    <a:pt x="5705" y="658"/>
                  </a:lnTo>
                  <a:lnTo>
                    <a:pt x="5398" y="2764"/>
                  </a:lnTo>
                  <a:lnTo>
                    <a:pt x="4783" y="4827"/>
                  </a:lnTo>
                  <a:lnTo>
                    <a:pt x="2370" y="8513"/>
                  </a:lnTo>
                  <a:lnTo>
                    <a:pt x="922" y="10619"/>
                  </a:lnTo>
                  <a:lnTo>
                    <a:pt x="395" y="11541"/>
                  </a:lnTo>
                  <a:lnTo>
                    <a:pt x="351" y="11584"/>
                  </a:lnTo>
                  <a:lnTo>
                    <a:pt x="0" y="12857"/>
                  </a:lnTo>
                  <a:lnTo>
                    <a:pt x="0" y="12901"/>
                  </a:lnTo>
                  <a:lnTo>
                    <a:pt x="44" y="13603"/>
                  </a:lnTo>
                  <a:lnTo>
                    <a:pt x="88" y="13691"/>
                  </a:lnTo>
                  <a:lnTo>
                    <a:pt x="527" y="14173"/>
                  </a:lnTo>
                  <a:lnTo>
                    <a:pt x="615" y="14217"/>
                  </a:lnTo>
                  <a:lnTo>
                    <a:pt x="5091" y="15358"/>
                  </a:lnTo>
                  <a:lnTo>
                    <a:pt x="8601" y="16806"/>
                  </a:lnTo>
                  <a:lnTo>
                    <a:pt x="10751" y="17684"/>
                  </a:lnTo>
                  <a:lnTo>
                    <a:pt x="10795" y="17684"/>
                  </a:lnTo>
                  <a:lnTo>
                    <a:pt x="11234" y="17772"/>
                  </a:lnTo>
                  <a:lnTo>
                    <a:pt x="11322" y="17728"/>
                  </a:lnTo>
                  <a:lnTo>
                    <a:pt x="13867" y="16675"/>
                  </a:lnTo>
                  <a:lnTo>
                    <a:pt x="16192" y="15841"/>
                  </a:lnTo>
                  <a:lnTo>
                    <a:pt x="20756" y="14437"/>
                  </a:lnTo>
                  <a:lnTo>
                    <a:pt x="20800" y="14437"/>
                  </a:lnTo>
                  <a:lnTo>
                    <a:pt x="22072" y="13866"/>
                  </a:lnTo>
                  <a:lnTo>
                    <a:pt x="22116" y="13866"/>
                  </a:lnTo>
                  <a:lnTo>
                    <a:pt x="22379" y="13603"/>
                  </a:lnTo>
                  <a:lnTo>
                    <a:pt x="22423" y="13559"/>
                  </a:lnTo>
                  <a:lnTo>
                    <a:pt x="22423" y="13471"/>
                  </a:lnTo>
                  <a:lnTo>
                    <a:pt x="22423" y="13427"/>
                  </a:lnTo>
                  <a:lnTo>
                    <a:pt x="22379" y="13340"/>
                  </a:lnTo>
                  <a:lnTo>
                    <a:pt x="22204" y="13164"/>
                  </a:lnTo>
                  <a:lnTo>
                    <a:pt x="22116" y="13120"/>
                  </a:lnTo>
                  <a:lnTo>
                    <a:pt x="20756" y="12857"/>
                  </a:lnTo>
                  <a:lnTo>
                    <a:pt x="20712" y="12857"/>
                  </a:lnTo>
                  <a:lnTo>
                    <a:pt x="19527" y="13032"/>
                  </a:lnTo>
                  <a:lnTo>
                    <a:pt x="17245" y="12374"/>
                  </a:lnTo>
                  <a:lnTo>
                    <a:pt x="16368" y="11672"/>
                  </a:lnTo>
                  <a:lnTo>
                    <a:pt x="15666" y="10575"/>
                  </a:lnTo>
                  <a:lnTo>
                    <a:pt x="15271" y="9259"/>
                  </a:lnTo>
                  <a:lnTo>
                    <a:pt x="14744" y="7065"/>
                  </a:lnTo>
                  <a:lnTo>
                    <a:pt x="14700" y="7021"/>
                  </a:lnTo>
                  <a:lnTo>
                    <a:pt x="13691" y="5266"/>
                  </a:lnTo>
                  <a:lnTo>
                    <a:pt x="13121" y="4037"/>
                  </a:lnTo>
                  <a:lnTo>
                    <a:pt x="13077" y="3993"/>
                  </a:lnTo>
                  <a:lnTo>
                    <a:pt x="12813" y="3598"/>
                  </a:lnTo>
                  <a:lnTo>
                    <a:pt x="12726" y="3554"/>
                  </a:lnTo>
                  <a:lnTo>
                    <a:pt x="8645" y="1755"/>
                  </a:lnTo>
                  <a:lnTo>
                    <a:pt x="6933" y="1097"/>
                  </a:lnTo>
                  <a:lnTo>
                    <a:pt x="6495" y="263"/>
                  </a:lnTo>
                  <a:lnTo>
                    <a:pt x="6451" y="219"/>
                  </a:lnTo>
                  <a:lnTo>
                    <a:pt x="6275" y="44"/>
                  </a:lnTo>
                  <a:lnTo>
                    <a:pt x="6231"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3" name="Google Shape;7443;p166"/>
            <p:cNvSpPr/>
            <p:nvPr/>
          </p:nvSpPr>
          <p:spPr>
            <a:xfrm>
              <a:off x="1870475" y="3665425"/>
              <a:ext cx="650550" cy="557325"/>
            </a:xfrm>
            <a:custGeom>
              <a:rect b="b" l="l" r="r" t="t"/>
              <a:pathLst>
                <a:path extrusionOk="0" h="22293" w="26022">
                  <a:moveTo>
                    <a:pt x="10224" y="352"/>
                  </a:moveTo>
                  <a:lnTo>
                    <a:pt x="10795" y="571"/>
                  </a:lnTo>
                  <a:lnTo>
                    <a:pt x="12945" y="2239"/>
                  </a:lnTo>
                  <a:lnTo>
                    <a:pt x="14832" y="3511"/>
                  </a:lnTo>
                  <a:lnTo>
                    <a:pt x="16017" y="4828"/>
                  </a:lnTo>
                  <a:lnTo>
                    <a:pt x="17026" y="6495"/>
                  </a:lnTo>
                  <a:lnTo>
                    <a:pt x="17947" y="8294"/>
                  </a:lnTo>
                  <a:lnTo>
                    <a:pt x="18430" y="10927"/>
                  </a:lnTo>
                  <a:lnTo>
                    <a:pt x="18957" y="13692"/>
                  </a:lnTo>
                  <a:lnTo>
                    <a:pt x="18957" y="13735"/>
                  </a:lnTo>
                  <a:lnTo>
                    <a:pt x="19308" y="14130"/>
                  </a:lnTo>
                  <a:lnTo>
                    <a:pt x="19395" y="14174"/>
                  </a:lnTo>
                  <a:lnTo>
                    <a:pt x="20800" y="14525"/>
                  </a:lnTo>
                  <a:lnTo>
                    <a:pt x="20843" y="14525"/>
                  </a:lnTo>
                  <a:lnTo>
                    <a:pt x="21940" y="14569"/>
                  </a:lnTo>
                  <a:lnTo>
                    <a:pt x="25363" y="15227"/>
                  </a:lnTo>
                  <a:lnTo>
                    <a:pt x="25583" y="15359"/>
                  </a:lnTo>
                  <a:lnTo>
                    <a:pt x="25670" y="15578"/>
                  </a:lnTo>
                  <a:lnTo>
                    <a:pt x="25583" y="16324"/>
                  </a:lnTo>
                  <a:lnTo>
                    <a:pt x="25407" y="16632"/>
                  </a:lnTo>
                  <a:lnTo>
                    <a:pt x="24968" y="16851"/>
                  </a:lnTo>
                  <a:lnTo>
                    <a:pt x="23915" y="17026"/>
                  </a:lnTo>
                  <a:lnTo>
                    <a:pt x="23871" y="17026"/>
                  </a:lnTo>
                  <a:lnTo>
                    <a:pt x="19659" y="18650"/>
                  </a:lnTo>
                  <a:lnTo>
                    <a:pt x="19615" y="18694"/>
                  </a:lnTo>
                  <a:lnTo>
                    <a:pt x="19132" y="19001"/>
                  </a:lnTo>
                  <a:lnTo>
                    <a:pt x="17772" y="19659"/>
                  </a:lnTo>
                  <a:lnTo>
                    <a:pt x="13164" y="21371"/>
                  </a:lnTo>
                  <a:lnTo>
                    <a:pt x="11804" y="21941"/>
                  </a:lnTo>
                  <a:lnTo>
                    <a:pt x="11278" y="21809"/>
                  </a:lnTo>
                  <a:lnTo>
                    <a:pt x="10093" y="21371"/>
                  </a:lnTo>
                  <a:lnTo>
                    <a:pt x="8074" y="20493"/>
                  </a:lnTo>
                  <a:lnTo>
                    <a:pt x="5661" y="19396"/>
                  </a:lnTo>
                  <a:lnTo>
                    <a:pt x="878" y="17377"/>
                  </a:lnTo>
                  <a:lnTo>
                    <a:pt x="483" y="16544"/>
                  </a:lnTo>
                  <a:lnTo>
                    <a:pt x="395" y="16193"/>
                  </a:lnTo>
                  <a:lnTo>
                    <a:pt x="351" y="15842"/>
                  </a:lnTo>
                  <a:lnTo>
                    <a:pt x="351" y="15491"/>
                  </a:lnTo>
                  <a:lnTo>
                    <a:pt x="395" y="15140"/>
                  </a:lnTo>
                  <a:lnTo>
                    <a:pt x="439" y="14789"/>
                  </a:lnTo>
                  <a:lnTo>
                    <a:pt x="571" y="14481"/>
                  </a:lnTo>
                  <a:lnTo>
                    <a:pt x="834" y="13779"/>
                  </a:lnTo>
                  <a:lnTo>
                    <a:pt x="1141" y="13121"/>
                  </a:lnTo>
                  <a:lnTo>
                    <a:pt x="1580" y="12463"/>
                  </a:lnTo>
                  <a:lnTo>
                    <a:pt x="2458" y="11190"/>
                  </a:lnTo>
                  <a:lnTo>
                    <a:pt x="3116" y="10269"/>
                  </a:lnTo>
                  <a:lnTo>
                    <a:pt x="3379" y="9830"/>
                  </a:lnTo>
                  <a:lnTo>
                    <a:pt x="3642" y="9435"/>
                  </a:lnTo>
                  <a:lnTo>
                    <a:pt x="4915" y="6890"/>
                  </a:lnTo>
                  <a:lnTo>
                    <a:pt x="4915" y="6846"/>
                  </a:lnTo>
                  <a:lnTo>
                    <a:pt x="5617" y="4345"/>
                  </a:lnTo>
                  <a:lnTo>
                    <a:pt x="6144" y="2327"/>
                  </a:lnTo>
                  <a:lnTo>
                    <a:pt x="6889" y="1493"/>
                  </a:lnTo>
                  <a:lnTo>
                    <a:pt x="8381" y="966"/>
                  </a:lnTo>
                  <a:lnTo>
                    <a:pt x="8469" y="878"/>
                  </a:lnTo>
                  <a:lnTo>
                    <a:pt x="8908" y="352"/>
                  </a:lnTo>
                  <a:close/>
                  <a:moveTo>
                    <a:pt x="8776" y="1"/>
                  </a:moveTo>
                  <a:lnTo>
                    <a:pt x="8732" y="45"/>
                  </a:lnTo>
                  <a:lnTo>
                    <a:pt x="8206" y="615"/>
                  </a:lnTo>
                  <a:lnTo>
                    <a:pt x="6758" y="1186"/>
                  </a:lnTo>
                  <a:lnTo>
                    <a:pt x="6670" y="1230"/>
                  </a:lnTo>
                  <a:lnTo>
                    <a:pt x="5836" y="2107"/>
                  </a:lnTo>
                  <a:lnTo>
                    <a:pt x="5792" y="2195"/>
                  </a:lnTo>
                  <a:lnTo>
                    <a:pt x="5310" y="4257"/>
                  </a:lnTo>
                  <a:lnTo>
                    <a:pt x="4608" y="6715"/>
                  </a:lnTo>
                  <a:lnTo>
                    <a:pt x="3335" y="9260"/>
                  </a:lnTo>
                  <a:lnTo>
                    <a:pt x="3072" y="9655"/>
                  </a:lnTo>
                  <a:lnTo>
                    <a:pt x="2809" y="10093"/>
                  </a:lnTo>
                  <a:lnTo>
                    <a:pt x="2194" y="10971"/>
                  </a:lnTo>
                  <a:lnTo>
                    <a:pt x="1712" y="11629"/>
                  </a:lnTo>
                  <a:lnTo>
                    <a:pt x="1229" y="12287"/>
                  </a:lnTo>
                  <a:lnTo>
                    <a:pt x="834" y="12989"/>
                  </a:lnTo>
                  <a:lnTo>
                    <a:pt x="483" y="13692"/>
                  </a:lnTo>
                  <a:lnTo>
                    <a:pt x="176" y="14437"/>
                  </a:lnTo>
                  <a:lnTo>
                    <a:pt x="88" y="14789"/>
                  </a:lnTo>
                  <a:lnTo>
                    <a:pt x="44" y="15140"/>
                  </a:lnTo>
                  <a:lnTo>
                    <a:pt x="0" y="15534"/>
                  </a:lnTo>
                  <a:lnTo>
                    <a:pt x="0" y="15886"/>
                  </a:lnTo>
                  <a:lnTo>
                    <a:pt x="88" y="16280"/>
                  </a:lnTo>
                  <a:lnTo>
                    <a:pt x="176" y="16675"/>
                  </a:lnTo>
                  <a:lnTo>
                    <a:pt x="615" y="17597"/>
                  </a:lnTo>
                  <a:lnTo>
                    <a:pt x="702" y="17685"/>
                  </a:lnTo>
                  <a:lnTo>
                    <a:pt x="5529" y="19747"/>
                  </a:lnTo>
                  <a:lnTo>
                    <a:pt x="7899" y="20800"/>
                  </a:lnTo>
                  <a:lnTo>
                    <a:pt x="9961" y="21678"/>
                  </a:lnTo>
                  <a:lnTo>
                    <a:pt x="11190" y="22160"/>
                  </a:lnTo>
                  <a:lnTo>
                    <a:pt x="11804" y="22292"/>
                  </a:lnTo>
                  <a:lnTo>
                    <a:pt x="11892" y="22248"/>
                  </a:lnTo>
                  <a:lnTo>
                    <a:pt x="13296" y="21678"/>
                  </a:lnTo>
                  <a:lnTo>
                    <a:pt x="17903" y="19966"/>
                  </a:lnTo>
                  <a:lnTo>
                    <a:pt x="19308" y="19352"/>
                  </a:lnTo>
                  <a:lnTo>
                    <a:pt x="19308" y="19308"/>
                  </a:lnTo>
                  <a:lnTo>
                    <a:pt x="19834" y="19001"/>
                  </a:lnTo>
                  <a:lnTo>
                    <a:pt x="23959" y="17377"/>
                  </a:lnTo>
                  <a:lnTo>
                    <a:pt x="25056" y="17202"/>
                  </a:lnTo>
                  <a:lnTo>
                    <a:pt x="25100" y="17202"/>
                  </a:lnTo>
                  <a:lnTo>
                    <a:pt x="25626" y="16895"/>
                  </a:lnTo>
                  <a:lnTo>
                    <a:pt x="25670" y="16851"/>
                  </a:lnTo>
                  <a:lnTo>
                    <a:pt x="25890" y="16500"/>
                  </a:lnTo>
                  <a:lnTo>
                    <a:pt x="25934" y="16412"/>
                  </a:lnTo>
                  <a:lnTo>
                    <a:pt x="26021" y="15578"/>
                  </a:lnTo>
                  <a:lnTo>
                    <a:pt x="26021" y="15491"/>
                  </a:lnTo>
                  <a:lnTo>
                    <a:pt x="25846" y="15183"/>
                  </a:lnTo>
                  <a:lnTo>
                    <a:pt x="25802" y="15096"/>
                  </a:lnTo>
                  <a:lnTo>
                    <a:pt x="25539" y="14920"/>
                  </a:lnTo>
                  <a:lnTo>
                    <a:pt x="25451" y="14876"/>
                  </a:lnTo>
                  <a:lnTo>
                    <a:pt x="21984" y="14218"/>
                  </a:lnTo>
                  <a:lnTo>
                    <a:pt x="20843" y="14174"/>
                  </a:lnTo>
                  <a:lnTo>
                    <a:pt x="19527" y="13867"/>
                  </a:lnTo>
                  <a:lnTo>
                    <a:pt x="19264" y="13560"/>
                  </a:lnTo>
                  <a:lnTo>
                    <a:pt x="18781" y="10839"/>
                  </a:lnTo>
                  <a:lnTo>
                    <a:pt x="18298" y="8206"/>
                  </a:lnTo>
                  <a:lnTo>
                    <a:pt x="18255" y="8163"/>
                  </a:lnTo>
                  <a:lnTo>
                    <a:pt x="17333" y="6320"/>
                  </a:lnTo>
                  <a:lnTo>
                    <a:pt x="16324" y="4652"/>
                  </a:lnTo>
                  <a:lnTo>
                    <a:pt x="16280" y="4608"/>
                  </a:lnTo>
                  <a:lnTo>
                    <a:pt x="15051" y="3292"/>
                  </a:lnTo>
                  <a:lnTo>
                    <a:pt x="15051" y="3248"/>
                  </a:lnTo>
                  <a:lnTo>
                    <a:pt x="13164" y="1932"/>
                  </a:lnTo>
                  <a:lnTo>
                    <a:pt x="11014" y="264"/>
                  </a:lnTo>
                  <a:lnTo>
                    <a:pt x="10970" y="264"/>
                  </a:lnTo>
                  <a:lnTo>
                    <a:pt x="10356"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4" name="Google Shape;7444;p166"/>
            <p:cNvSpPr/>
            <p:nvPr/>
          </p:nvSpPr>
          <p:spPr>
            <a:xfrm>
              <a:off x="1686175" y="3501975"/>
              <a:ext cx="889700" cy="781100"/>
            </a:xfrm>
            <a:custGeom>
              <a:rect b="b" l="l" r="r" t="t"/>
              <a:pathLst>
                <a:path extrusionOk="0" h="31244" w="35588">
                  <a:moveTo>
                    <a:pt x="16807" y="352"/>
                  </a:moveTo>
                  <a:lnTo>
                    <a:pt x="17070" y="615"/>
                  </a:lnTo>
                  <a:lnTo>
                    <a:pt x="17509" y="1405"/>
                  </a:lnTo>
                  <a:lnTo>
                    <a:pt x="18430" y="3423"/>
                  </a:lnTo>
                  <a:lnTo>
                    <a:pt x="18474" y="3511"/>
                  </a:lnTo>
                  <a:lnTo>
                    <a:pt x="19878" y="4345"/>
                  </a:lnTo>
                  <a:lnTo>
                    <a:pt x="21765" y="5968"/>
                  </a:lnTo>
                  <a:lnTo>
                    <a:pt x="23784" y="7768"/>
                  </a:lnTo>
                  <a:lnTo>
                    <a:pt x="25627" y="10093"/>
                  </a:lnTo>
                  <a:lnTo>
                    <a:pt x="27689" y="13428"/>
                  </a:lnTo>
                  <a:lnTo>
                    <a:pt x="28128" y="15490"/>
                  </a:lnTo>
                  <a:lnTo>
                    <a:pt x="28567" y="18299"/>
                  </a:lnTo>
                  <a:lnTo>
                    <a:pt x="28918" y="19703"/>
                  </a:lnTo>
                  <a:lnTo>
                    <a:pt x="28961" y="19835"/>
                  </a:lnTo>
                  <a:lnTo>
                    <a:pt x="29488" y="20273"/>
                  </a:lnTo>
                  <a:lnTo>
                    <a:pt x="29576" y="20317"/>
                  </a:lnTo>
                  <a:lnTo>
                    <a:pt x="30761" y="20537"/>
                  </a:lnTo>
                  <a:lnTo>
                    <a:pt x="32955" y="20888"/>
                  </a:lnTo>
                  <a:lnTo>
                    <a:pt x="35236" y="21809"/>
                  </a:lnTo>
                  <a:lnTo>
                    <a:pt x="35192" y="21897"/>
                  </a:lnTo>
                  <a:lnTo>
                    <a:pt x="34841" y="22467"/>
                  </a:lnTo>
                  <a:lnTo>
                    <a:pt x="34841" y="22511"/>
                  </a:lnTo>
                  <a:lnTo>
                    <a:pt x="34271" y="24003"/>
                  </a:lnTo>
                  <a:lnTo>
                    <a:pt x="33876" y="24661"/>
                  </a:lnTo>
                  <a:lnTo>
                    <a:pt x="33350" y="25012"/>
                  </a:lnTo>
                  <a:lnTo>
                    <a:pt x="31024" y="25276"/>
                  </a:lnTo>
                  <a:lnTo>
                    <a:pt x="30980" y="25320"/>
                  </a:lnTo>
                  <a:lnTo>
                    <a:pt x="28172" y="26329"/>
                  </a:lnTo>
                  <a:lnTo>
                    <a:pt x="28128" y="26373"/>
                  </a:lnTo>
                  <a:lnTo>
                    <a:pt x="26636" y="27514"/>
                  </a:lnTo>
                  <a:lnTo>
                    <a:pt x="24222" y="28655"/>
                  </a:lnTo>
                  <a:lnTo>
                    <a:pt x="21941" y="29532"/>
                  </a:lnTo>
                  <a:lnTo>
                    <a:pt x="20361" y="30190"/>
                  </a:lnTo>
                  <a:lnTo>
                    <a:pt x="19220" y="30673"/>
                  </a:lnTo>
                  <a:lnTo>
                    <a:pt x="18825" y="30805"/>
                  </a:lnTo>
                  <a:lnTo>
                    <a:pt x="18474" y="30849"/>
                  </a:lnTo>
                  <a:lnTo>
                    <a:pt x="18123" y="30849"/>
                  </a:lnTo>
                  <a:lnTo>
                    <a:pt x="17816" y="30761"/>
                  </a:lnTo>
                  <a:lnTo>
                    <a:pt x="17421" y="30585"/>
                  </a:lnTo>
                  <a:lnTo>
                    <a:pt x="16894" y="30366"/>
                  </a:lnTo>
                  <a:lnTo>
                    <a:pt x="16104" y="30015"/>
                  </a:lnTo>
                  <a:lnTo>
                    <a:pt x="15095" y="29620"/>
                  </a:lnTo>
                  <a:lnTo>
                    <a:pt x="13779" y="29093"/>
                  </a:lnTo>
                  <a:lnTo>
                    <a:pt x="12067" y="28523"/>
                  </a:lnTo>
                  <a:lnTo>
                    <a:pt x="9303" y="27909"/>
                  </a:lnTo>
                  <a:lnTo>
                    <a:pt x="9259" y="27909"/>
                  </a:lnTo>
                  <a:lnTo>
                    <a:pt x="7592" y="28304"/>
                  </a:lnTo>
                  <a:lnTo>
                    <a:pt x="5749" y="28128"/>
                  </a:lnTo>
                  <a:lnTo>
                    <a:pt x="5705" y="28128"/>
                  </a:lnTo>
                  <a:lnTo>
                    <a:pt x="4476" y="28304"/>
                  </a:lnTo>
                  <a:lnTo>
                    <a:pt x="4432" y="28304"/>
                  </a:lnTo>
                  <a:lnTo>
                    <a:pt x="966" y="29488"/>
                  </a:lnTo>
                  <a:lnTo>
                    <a:pt x="746" y="29357"/>
                  </a:lnTo>
                  <a:lnTo>
                    <a:pt x="351" y="28567"/>
                  </a:lnTo>
                  <a:lnTo>
                    <a:pt x="395" y="27952"/>
                  </a:lnTo>
                  <a:lnTo>
                    <a:pt x="615" y="26855"/>
                  </a:lnTo>
                  <a:lnTo>
                    <a:pt x="1404" y="25539"/>
                  </a:lnTo>
                  <a:lnTo>
                    <a:pt x="2150" y="24793"/>
                  </a:lnTo>
                  <a:lnTo>
                    <a:pt x="4037" y="24179"/>
                  </a:lnTo>
                  <a:lnTo>
                    <a:pt x="5529" y="24925"/>
                  </a:lnTo>
                  <a:lnTo>
                    <a:pt x="5661" y="24925"/>
                  </a:lnTo>
                  <a:lnTo>
                    <a:pt x="6144" y="24749"/>
                  </a:lnTo>
                  <a:lnTo>
                    <a:pt x="6187" y="24749"/>
                  </a:lnTo>
                  <a:lnTo>
                    <a:pt x="6582" y="24486"/>
                  </a:lnTo>
                  <a:lnTo>
                    <a:pt x="6626" y="24442"/>
                  </a:lnTo>
                  <a:lnTo>
                    <a:pt x="6846" y="24003"/>
                  </a:lnTo>
                  <a:lnTo>
                    <a:pt x="6890" y="23915"/>
                  </a:lnTo>
                  <a:lnTo>
                    <a:pt x="6846" y="23038"/>
                  </a:lnTo>
                  <a:lnTo>
                    <a:pt x="6846" y="22994"/>
                  </a:lnTo>
                  <a:lnTo>
                    <a:pt x="6714" y="22292"/>
                  </a:lnTo>
                  <a:lnTo>
                    <a:pt x="6846" y="21458"/>
                  </a:lnTo>
                  <a:lnTo>
                    <a:pt x="7855" y="19089"/>
                  </a:lnTo>
                  <a:lnTo>
                    <a:pt x="10268" y="15578"/>
                  </a:lnTo>
                  <a:lnTo>
                    <a:pt x="11278" y="13691"/>
                  </a:lnTo>
                  <a:lnTo>
                    <a:pt x="11278" y="13604"/>
                  </a:lnTo>
                  <a:lnTo>
                    <a:pt x="11278" y="12770"/>
                  </a:lnTo>
                  <a:lnTo>
                    <a:pt x="12155" y="8952"/>
                  </a:lnTo>
                  <a:lnTo>
                    <a:pt x="12375" y="8470"/>
                  </a:lnTo>
                  <a:lnTo>
                    <a:pt x="13252" y="7504"/>
                  </a:lnTo>
                  <a:lnTo>
                    <a:pt x="14569" y="6671"/>
                  </a:lnTo>
                  <a:lnTo>
                    <a:pt x="15446" y="6276"/>
                  </a:lnTo>
                  <a:lnTo>
                    <a:pt x="15490" y="6232"/>
                  </a:lnTo>
                  <a:lnTo>
                    <a:pt x="15534" y="6144"/>
                  </a:lnTo>
                  <a:lnTo>
                    <a:pt x="15622" y="5837"/>
                  </a:lnTo>
                  <a:lnTo>
                    <a:pt x="15622" y="5793"/>
                  </a:lnTo>
                  <a:lnTo>
                    <a:pt x="15446" y="3555"/>
                  </a:lnTo>
                  <a:lnTo>
                    <a:pt x="15534" y="1844"/>
                  </a:lnTo>
                  <a:lnTo>
                    <a:pt x="15841" y="966"/>
                  </a:lnTo>
                  <a:lnTo>
                    <a:pt x="16455" y="396"/>
                  </a:lnTo>
                  <a:lnTo>
                    <a:pt x="16807" y="352"/>
                  </a:lnTo>
                  <a:close/>
                  <a:moveTo>
                    <a:pt x="16850" y="1"/>
                  </a:moveTo>
                  <a:lnTo>
                    <a:pt x="16368" y="45"/>
                  </a:lnTo>
                  <a:lnTo>
                    <a:pt x="16280" y="88"/>
                  </a:lnTo>
                  <a:lnTo>
                    <a:pt x="15578" y="703"/>
                  </a:lnTo>
                  <a:lnTo>
                    <a:pt x="15534" y="791"/>
                  </a:lnTo>
                  <a:lnTo>
                    <a:pt x="15183" y="1756"/>
                  </a:lnTo>
                  <a:lnTo>
                    <a:pt x="15183" y="1800"/>
                  </a:lnTo>
                  <a:lnTo>
                    <a:pt x="15095" y="3555"/>
                  </a:lnTo>
                  <a:lnTo>
                    <a:pt x="15271" y="5793"/>
                  </a:lnTo>
                  <a:lnTo>
                    <a:pt x="15227" y="6012"/>
                  </a:lnTo>
                  <a:lnTo>
                    <a:pt x="14437" y="6319"/>
                  </a:lnTo>
                  <a:lnTo>
                    <a:pt x="14393" y="6363"/>
                  </a:lnTo>
                  <a:lnTo>
                    <a:pt x="13033" y="7241"/>
                  </a:lnTo>
                  <a:lnTo>
                    <a:pt x="12989" y="7241"/>
                  </a:lnTo>
                  <a:lnTo>
                    <a:pt x="12111" y="8250"/>
                  </a:lnTo>
                  <a:lnTo>
                    <a:pt x="12067" y="8294"/>
                  </a:lnTo>
                  <a:lnTo>
                    <a:pt x="11848" y="8821"/>
                  </a:lnTo>
                  <a:lnTo>
                    <a:pt x="11804" y="8865"/>
                  </a:lnTo>
                  <a:lnTo>
                    <a:pt x="10970" y="12726"/>
                  </a:lnTo>
                  <a:lnTo>
                    <a:pt x="10927" y="12770"/>
                  </a:lnTo>
                  <a:lnTo>
                    <a:pt x="10927" y="13560"/>
                  </a:lnTo>
                  <a:lnTo>
                    <a:pt x="9961" y="15403"/>
                  </a:lnTo>
                  <a:lnTo>
                    <a:pt x="7548" y="18913"/>
                  </a:lnTo>
                  <a:lnTo>
                    <a:pt x="7548" y="18957"/>
                  </a:lnTo>
                  <a:lnTo>
                    <a:pt x="6538" y="21370"/>
                  </a:lnTo>
                  <a:lnTo>
                    <a:pt x="6495" y="21370"/>
                  </a:lnTo>
                  <a:lnTo>
                    <a:pt x="6363" y="22248"/>
                  </a:lnTo>
                  <a:lnTo>
                    <a:pt x="6363" y="22336"/>
                  </a:lnTo>
                  <a:lnTo>
                    <a:pt x="6495" y="23082"/>
                  </a:lnTo>
                  <a:lnTo>
                    <a:pt x="6538" y="23872"/>
                  </a:lnTo>
                  <a:lnTo>
                    <a:pt x="6319" y="24223"/>
                  </a:lnTo>
                  <a:lnTo>
                    <a:pt x="6012" y="24442"/>
                  </a:lnTo>
                  <a:lnTo>
                    <a:pt x="5617" y="24574"/>
                  </a:lnTo>
                  <a:lnTo>
                    <a:pt x="4125" y="23872"/>
                  </a:lnTo>
                  <a:lnTo>
                    <a:pt x="3993" y="23828"/>
                  </a:lnTo>
                  <a:lnTo>
                    <a:pt x="1975" y="24486"/>
                  </a:lnTo>
                  <a:lnTo>
                    <a:pt x="1931" y="24530"/>
                  </a:lnTo>
                  <a:lnTo>
                    <a:pt x="1141" y="25276"/>
                  </a:lnTo>
                  <a:lnTo>
                    <a:pt x="1141" y="25320"/>
                  </a:lnTo>
                  <a:lnTo>
                    <a:pt x="307" y="26680"/>
                  </a:lnTo>
                  <a:lnTo>
                    <a:pt x="307" y="26768"/>
                  </a:lnTo>
                  <a:lnTo>
                    <a:pt x="44" y="27865"/>
                  </a:lnTo>
                  <a:lnTo>
                    <a:pt x="44" y="27909"/>
                  </a:lnTo>
                  <a:lnTo>
                    <a:pt x="0" y="28611"/>
                  </a:lnTo>
                  <a:lnTo>
                    <a:pt x="44" y="28698"/>
                  </a:lnTo>
                  <a:lnTo>
                    <a:pt x="483" y="29576"/>
                  </a:lnTo>
                  <a:lnTo>
                    <a:pt x="527" y="29664"/>
                  </a:lnTo>
                  <a:lnTo>
                    <a:pt x="834" y="29839"/>
                  </a:lnTo>
                  <a:lnTo>
                    <a:pt x="1010" y="29839"/>
                  </a:lnTo>
                  <a:lnTo>
                    <a:pt x="4564" y="28655"/>
                  </a:lnTo>
                  <a:lnTo>
                    <a:pt x="5705" y="28479"/>
                  </a:lnTo>
                  <a:lnTo>
                    <a:pt x="7592" y="28655"/>
                  </a:lnTo>
                  <a:lnTo>
                    <a:pt x="7636" y="28655"/>
                  </a:lnTo>
                  <a:lnTo>
                    <a:pt x="9303" y="28260"/>
                  </a:lnTo>
                  <a:lnTo>
                    <a:pt x="11980" y="28874"/>
                  </a:lnTo>
                  <a:lnTo>
                    <a:pt x="13647" y="29444"/>
                  </a:lnTo>
                  <a:lnTo>
                    <a:pt x="14964" y="29927"/>
                  </a:lnTo>
                  <a:lnTo>
                    <a:pt x="15973" y="30366"/>
                  </a:lnTo>
                  <a:lnTo>
                    <a:pt x="16763" y="30717"/>
                  </a:lnTo>
                  <a:lnTo>
                    <a:pt x="17684" y="31068"/>
                  </a:lnTo>
                  <a:lnTo>
                    <a:pt x="18079" y="31200"/>
                  </a:lnTo>
                  <a:lnTo>
                    <a:pt x="18386" y="31243"/>
                  </a:lnTo>
                  <a:lnTo>
                    <a:pt x="18781" y="31200"/>
                  </a:lnTo>
                  <a:lnTo>
                    <a:pt x="19220" y="31068"/>
                  </a:lnTo>
                  <a:lnTo>
                    <a:pt x="19790" y="30849"/>
                  </a:lnTo>
                  <a:lnTo>
                    <a:pt x="20493" y="30541"/>
                  </a:lnTo>
                  <a:lnTo>
                    <a:pt x="22072" y="29883"/>
                  </a:lnTo>
                  <a:lnTo>
                    <a:pt x="24354" y="28962"/>
                  </a:lnTo>
                  <a:lnTo>
                    <a:pt x="26811" y="27821"/>
                  </a:lnTo>
                  <a:lnTo>
                    <a:pt x="26855" y="27821"/>
                  </a:lnTo>
                  <a:lnTo>
                    <a:pt x="28347" y="26636"/>
                  </a:lnTo>
                  <a:lnTo>
                    <a:pt x="31068" y="25627"/>
                  </a:lnTo>
                  <a:lnTo>
                    <a:pt x="33437" y="25364"/>
                  </a:lnTo>
                  <a:lnTo>
                    <a:pt x="33525" y="25320"/>
                  </a:lnTo>
                  <a:lnTo>
                    <a:pt x="34095" y="24925"/>
                  </a:lnTo>
                  <a:lnTo>
                    <a:pt x="34139" y="24881"/>
                  </a:lnTo>
                  <a:lnTo>
                    <a:pt x="34578" y="24179"/>
                  </a:lnTo>
                  <a:lnTo>
                    <a:pt x="34622" y="24135"/>
                  </a:lnTo>
                  <a:lnTo>
                    <a:pt x="35149" y="22643"/>
                  </a:lnTo>
                  <a:lnTo>
                    <a:pt x="35500" y="22072"/>
                  </a:lnTo>
                  <a:lnTo>
                    <a:pt x="35500" y="22029"/>
                  </a:lnTo>
                  <a:lnTo>
                    <a:pt x="35587" y="21765"/>
                  </a:lnTo>
                  <a:lnTo>
                    <a:pt x="35587" y="21634"/>
                  </a:lnTo>
                  <a:lnTo>
                    <a:pt x="35500" y="21546"/>
                  </a:lnTo>
                  <a:lnTo>
                    <a:pt x="33086" y="20581"/>
                  </a:lnTo>
                  <a:lnTo>
                    <a:pt x="33042" y="20581"/>
                  </a:lnTo>
                  <a:lnTo>
                    <a:pt x="30848" y="20186"/>
                  </a:lnTo>
                  <a:lnTo>
                    <a:pt x="29664" y="19966"/>
                  </a:lnTo>
                  <a:lnTo>
                    <a:pt x="29225" y="19571"/>
                  </a:lnTo>
                  <a:lnTo>
                    <a:pt x="28918" y="18211"/>
                  </a:lnTo>
                  <a:lnTo>
                    <a:pt x="28479" y="15403"/>
                  </a:lnTo>
                  <a:lnTo>
                    <a:pt x="28040" y="13296"/>
                  </a:lnTo>
                  <a:lnTo>
                    <a:pt x="28040" y="13253"/>
                  </a:lnTo>
                  <a:lnTo>
                    <a:pt x="25934" y="9918"/>
                  </a:lnTo>
                  <a:lnTo>
                    <a:pt x="25934" y="9874"/>
                  </a:lnTo>
                  <a:lnTo>
                    <a:pt x="24047" y="7548"/>
                  </a:lnTo>
                  <a:lnTo>
                    <a:pt x="21984" y="5705"/>
                  </a:lnTo>
                  <a:lnTo>
                    <a:pt x="20098" y="4082"/>
                  </a:lnTo>
                  <a:lnTo>
                    <a:pt x="20054" y="4038"/>
                  </a:lnTo>
                  <a:lnTo>
                    <a:pt x="18737" y="3248"/>
                  </a:lnTo>
                  <a:lnTo>
                    <a:pt x="17816" y="1229"/>
                  </a:lnTo>
                  <a:lnTo>
                    <a:pt x="17377" y="439"/>
                  </a:lnTo>
                  <a:lnTo>
                    <a:pt x="17333" y="396"/>
                  </a:lnTo>
                  <a:lnTo>
                    <a:pt x="16982" y="45"/>
                  </a:lnTo>
                  <a:lnTo>
                    <a:pt x="16938"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5" name="Google Shape;7445;p166"/>
            <p:cNvSpPr/>
            <p:nvPr/>
          </p:nvSpPr>
          <p:spPr>
            <a:xfrm>
              <a:off x="2461750" y="3614975"/>
              <a:ext cx="388375" cy="286350"/>
            </a:xfrm>
            <a:custGeom>
              <a:rect b="b" l="l" r="r" t="t"/>
              <a:pathLst>
                <a:path extrusionOk="0" h="11454" w="15535">
                  <a:moveTo>
                    <a:pt x="2546" y="351"/>
                  </a:moveTo>
                  <a:lnTo>
                    <a:pt x="5135" y="527"/>
                  </a:lnTo>
                  <a:lnTo>
                    <a:pt x="7504" y="1010"/>
                  </a:lnTo>
                  <a:lnTo>
                    <a:pt x="9786" y="1273"/>
                  </a:lnTo>
                  <a:lnTo>
                    <a:pt x="9830" y="1273"/>
                  </a:lnTo>
                  <a:lnTo>
                    <a:pt x="11761" y="966"/>
                  </a:lnTo>
                  <a:lnTo>
                    <a:pt x="12814" y="1141"/>
                  </a:lnTo>
                  <a:lnTo>
                    <a:pt x="14130" y="1756"/>
                  </a:lnTo>
                  <a:lnTo>
                    <a:pt x="14569" y="2194"/>
                  </a:lnTo>
                  <a:lnTo>
                    <a:pt x="15140" y="3906"/>
                  </a:lnTo>
                  <a:lnTo>
                    <a:pt x="15183" y="4345"/>
                  </a:lnTo>
                  <a:lnTo>
                    <a:pt x="14481" y="5485"/>
                  </a:lnTo>
                  <a:lnTo>
                    <a:pt x="12858" y="7504"/>
                  </a:lnTo>
                  <a:lnTo>
                    <a:pt x="11936" y="8908"/>
                  </a:lnTo>
                  <a:lnTo>
                    <a:pt x="10357" y="9961"/>
                  </a:lnTo>
                  <a:lnTo>
                    <a:pt x="7855" y="10970"/>
                  </a:lnTo>
                  <a:lnTo>
                    <a:pt x="6758" y="11102"/>
                  </a:lnTo>
                  <a:lnTo>
                    <a:pt x="5925" y="11014"/>
                  </a:lnTo>
                  <a:lnTo>
                    <a:pt x="4521" y="10268"/>
                  </a:lnTo>
                  <a:lnTo>
                    <a:pt x="3072" y="9259"/>
                  </a:lnTo>
                  <a:lnTo>
                    <a:pt x="2721" y="8820"/>
                  </a:lnTo>
                  <a:lnTo>
                    <a:pt x="2327" y="6758"/>
                  </a:lnTo>
                  <a:lnTo>
                    <a:pt x="2283" y="6714"/>
                  </a:lnTo>
                  <a:lnTo>
                    <a:pt x="527" y="4081"/>
                  </a:lnTo>
                  <a:lnTo>
                    <a:pt x="352" y="3160"/>
                  </a:lnTo>
                  <a:lnTo>
                    <a:pt x="835" y="2063"/>
                  </a:lnTo>
                  <a:lnTo>
                    <a:pt x="1581" y="878"/>
                  </a:lnTo>
                  <a:lnTo>
                    <a:pt x="2019" y="527"/>
                  </a:lnTo>
                  <a:lnTo>
                    <a:pt x="2546" y="351"/>
                  </a:lnTo>
                  <a:close/>
                  <a:moveTo>
                    <a:pt x="2458" y="0"/>
                  </a:moveTo>
                  <a:lnTo>
                    <a:pt x="1888" y="220"/>
                  </a:lnTo>
                  <a:lnTo>
                    <a:pt x="1844" y="220"/>
                  </a:lnTo>
                  <a:lnTo>
                    <a:pt x="1317" y="615"/>
                  </a:lnTo>
                  <a:lnTo>
                    <a:pt x="1273" y="659"/>
                  </a:lnTo>
                  <a:lnTo>
                    <a:pt x="527" y="1887"/>
                  </a:lnTo>
                  <a:lnTo>
                    <a:pt x="1" y="3072"/>
                  </a:lnTo>
                  <a:lnTo>
                    <a:pt x="1" y="3160"/>
                  </a:lnTo>
                  <a:lnTo>
                    <a:pt x="176" y="4169"/>
                  </a:lnTo>
                  <a:lnTo>
                    <a:pt x="220" y="4213"/>
                  </a:lnTo>
                  <a:lnTo>
                    <a:pt x="1975" y="6846"/>
                  </a:lnTo>
                  <a:lnTo>
                    <a:pt x="2414" y="8952"/>
                  </a:lnTo>
                  <a:lnTo>
                    <a:pt x="2458" y="8996"/>
                  </a:lnTo>
                  <a:lnTo>
                    <a:pt x="2809" y="9479"/>
                  </a:lnTo>
                  <a:lnTo>
                    <a:pt x="2853" y="9522"/>
                  </a:lnTo>
                  <a:lnTo>
                    <a:pt x="4345" y="10576"/>
                  </a:lnTo>
                  <a:lnTo>
                    <a:pt x="5793" y="11365"/>
                  </a:lnTo>
                  <a:lnTo>
                    <a:pt x="5881" y="11365"/>
                  </a:lnTo>
                  <a:lnTo>
                    <a:pt x="6758" y="11453"/>
                  </a:lnTo>
                  <a:lnTo>
                    <a:pt x="7943" y="11321"/>
                  </a:lnTo>
                  <a:lnTo>
                    <a:pt x="7987" y="11321"/>
                  </a:lnTo>
                  <a:lnTo>
                    <a:pt x="10488" y="10312"/>
                  </a:lnTo>
                  <a:lnTo>
                    <a:pt x="10532" y="10268"/>
                  </a:lnTo>
                  <a:lnTo>
                    <a:pt x="12156" y="9215"/>
                  </a:lnTo>
                  <a:lnTo>
                    <a:pt x="12200" y="9127"/>
                  </a:lnTo>
                  <a:lnTo>
                    <a:pt x="13165" y="7679"/>
                  </a:lnTo>
                  <a:lnTo>
                    <a:pt x="14789" y="5705"/>
                  </a:lnTo>
                  <a:lnTo>
                    <a:pt x="14789" y="5661"/>
                  </a:lnTo>
                  <a:lnTo>
                    <a:pt x="15491" y="4476"/>
                  </a:lnTo>
                  <a:lnTo>
                    <a:pt x="15535" y="4388"/>
                  </a:lnTo>
                  <a:lnTo>
                    <a:pt x="15491" y="3862"/>
                  </a:lnTo>
                  <a:lnTo>
                    <a:pt x="15491" y="3818"/>
                  </a:lnTo>
                  <a:lnTo>
                    <a:pt x="14876" y="2019"/>
                  </a:lnTo>
                  <a:lnTo>
                    <a:pt x="14832" y="1975"/>
                  </a:lnTo>
                  <a:lnTo>
                    <a:pt x="14394" y="1492"/>
                  </a:lnTo>
                  <a:lnTo>
                    <a:pt x="14306" y="1448"/>
                  </a:lnTo>
                  <a:lnTo>
                    <a:pt x="12946" y="790"/>
                  </a:lnTo>
                  <a:lnTo>
                    <a:pt x="12902" y="790"/>
                  </a:lnTo>
                  <a:lnTo>
                    <a:pt x="11805" y="615"/>
                  </a:lnTo>
                  <a:lnTo>
                    <a:pt x="11761" y="615"/>
                  </a:lnTo>
                  <a:lnTo>
                    <a:pt x="9830" y="922"/>
                  </a:lnTo>
                  <a:lnTo>
                    <a:pt x="7548" y="659"/>
                  </a:lnTo>
                  <a:lnTo>
                    <a:pt x="5179" y="176"/>
                  </a:lnTo>
                  <a:lnTo>
                    <a:pt x="2546"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6" name="Google Shape;7446;p166"/>
            <p:cNvSpPr/>
            <p:nvPr/>
          </p:nvSpPr>
          <p:spPr>
            <a:xfrm>
              <a:off x="2519900" y="1399025"/>
              <a:ext cx="942350" cy="1523750"/>
            </a:xfrm>
            <a:custGeom>
              <a:rect b="b" l="l" r="r" t="t"/>
              <a:pathLst>
                <a:path extrusionOk="0" h="60950" w="37694">
                  <a:moveTo>
                    <a:pt x="36026" y="0"/>
                  </a:moveTo>
                  <a:lnTo>
                    <a:pt x="35983" y="44"/>
                  </a:lnTo>
                  <a:lnTo>
                    <a:pt x="35939" y="88"/>
                  </a:lnTo>
                  <a:lnTo>
                    <a:pt x="35895" y="132"/>
                  </a:lnTo>
                  <a:lnTo>
                    <a:pt x="35895" y="220"/>
                  </a:lnTo>
                  <a:lnTo>
                    <a:pt x="35895" y="263"/>
                  </a:lnTo>
                  <a:lnTo>
                    <a:pt x="35939" y="307"/>
                  </a:lnTo>
                  <a:lnTo>
                    <a:pt x="36070" y="439"/>
                  </a:lnTo>
                  <a:lnTo>
                    <a:pt x="37080" y="1975"/>
                  </a:lnTo>
                  <a:lnTo>
                    <a:pt x="37299" y="2808"/>
                  </a:lnTo>
                  <a:lnTo>
                    <a:pt x="37343" y="3598"/>
                  </a:lnTo>
                  <a:lnTo>
                    <a:pt x="37036" y="5573"/>
                  </a:lnTo>
                  <a:lnTo>
                    <a:pt x="36904" y="8864"/>
                  </a:lnTo>
                  <a:lnTo>
                    <a:pt x="36641" y="9873"/>
                  </a:lnTo>
                  <a:lnTo>
                    <a:pt x="35851" y="11804"/>
                  </a:lnTo>
                  <a:lnTo>
                    <a:pt x="34578" y="14612"/>
                  </a:lnTo>
                  <a:lnTo>
                    <a:pt x="33394" y="17070"/>
                  </a:lnTo>
                  <a:lnTo>
                    <a:pt x="31112" y="20448"/>
                  </a:lnTo>
                  <a:lnTo>
                    <a:pt x="31112" y="20536"/>
                  </a:lnTo>
                  <a:lnTo>
                    <a:pt x="31156" y="20624"/>
                  </a:lnTo>
                  <a:lnTo>
                    <a:pt x="31507" y="21107"/>
                  </a:lnTo>
                  <a:lnTo>
                    <a:pt x="32472" y="22511"/>
                  </a:lnTo>
                  <a:lnTo>
                    <a:pt x="32867" y="24573"/>
                  </a:lnTo>
                  <a:lnTo>
                    <a:pt x="33525" y="26811"/>
                  </a:lnTo>
                  <a:lnTo>
                    <a:pt x="33613" y="28522"/>
                  </a:lnTo>
                  <a:lnTo>
                    <a:pt x="33657" y="31682"/>
                  </a:lnTo>
                  <a:lnTo>
                    <a:pt x="33657" y="35368"/>
                  </a:lnTo>
                  <a:lnTo>
                    <a:pt x="33437" y="38132"/>
                  </a:lnTo>
                  <a:lnTo>
                    <a:pt x="33130" y="38922"/>
                  </a:lnTo>
                  <a:lnTo>
                    <a:pt x="30805" y="41774"/>
                  </a:lnTo>
                  <a:lnTo>
                    <a:pt x="28391" y="43486"/>
                  </a:lnTo>
                  <a:lnTo>
                    <a:pt x="25495" y="45021"/>
                  </a:lnTo>
                  <a:lnTo>
                    <a:pt x="23301" y="46162"/>
                  </a:lnTo>
                  <a:lnTo>
                    <a:pt x="20098" y="47874"/>
                  </a:lnTo>
                  <a:lnTo>
                    <a:pt x="16895" y="49980"/>
                  </a:lnTo>
                  <a:lnTo>
                    <a:pt x="16017" y="50726"/>
                  </a:lnTo>
                  <a:lnTo>
                    <a:pt x="14042" y="51559"/>
                  </a:lnTo>
                  <a:lnTo>
                    <a:pt x="13998" y="51559"/>
                  </a:lnTo>
                  <a:lnTo>
                    <a:pt x="12682" y="52349"/>
                  </a:lnTo>
                  <a:lnTo>
                    <a:pt x="12638" y="52349"/>
                  </a:lnTo>
                  <a:lnTo>
                    <a:pt x="11146" y="53490"/>
                  </a:lnTo>
                  <a:lnTo>
                    <a:pt x="9128" y="54499"/>
                  </a:lnTo>
                  <a:lnTo>
                    <a:pt x="5222" y="56693"/>
                  </a:lnTo>
                  <a:lnTo>
                    <a:pt x="3335" y="58142"/>
                  </a:lnTo>
                  <a:lnTo>
                    <a:pt x="88" y="60643"/>
                  </a:lnTo>
                  <a:lnTo>
                    <a:pt x="44" y="60687"/>
                  </a:lnTo>
                  <a:lnTo>
                    <a:pt x="1" y="60730"/>
                  </a:lnTo>
                  <a:lnTo>
                    <a:pt x="1" y="60818"/>
                  </a:lnTo>
                  <a:lnTo>
                    <a:pt x="44" y="60862"/>
                  </a:lnTo>
                  <a:lnTo>
                    <a:pt x="88" y="60950"/>
                  </a:lnTo>
                  <a:lnTo>
                    <a:pt x="176" y="60950"/>
                  </a:lnTo>
                  <a:lnTo>
                    <a:pt x="308" y="60906"/>
                  </a:lnTo>
                  <a:lnTo>
                    <a:pt x="3555" y="58405"/>
                  </a:lnTo>
                  <a:lnTo>
                    <a:pt x="5398" y="57001"/>
                  </a:lnTo>
                  <a:lnTo>
                    <a:pt x="9303" y="54807"/>
                  </a:lnTo>
                  <a:lnTo>
                    <a:pt x="11278" y="53797"/>
                  </a:lnTo>
                  <a:lnTo>
                    <a:pt x="11322" y="53797"/>
                  </a:lnTo>
                  <a:lnTo>
                    <a:pt x="12857" y="52613"/>
                  </a:lnTo>
                  <a:lnTo>
                    <a:pt x="14174" y="51867"/>
                  </a:lnTo>
                  <a:lnTo>
                    <a:pt x="16149" y="51033"/>
                  </a:lnTo>
                  <a:lnTo>
                    <a:pt x="16192" y="51033"/>
                  </a:lnTo>
                  <a:lnTo>
                    <a:pt x="17114" y="50243"/>
                  </a:lnTo>
                  <a:lnTo>
                    <a:pt x="20273" y="48181"/>
                  </a:lnTo>
                  <a:lnTo>
                    <a:pt x="23477" y="46469"/>
                  </a:lnTo>
                  <a:lnTo>
                    <a:pt x="25627" y="45328"/>
                  </a:lnTo>
                  <a:lnTo>
                    <a:pt x="28567" y="43793"/>
                  </a:lnTo>
                  <a:lnTo>
                    <a:pt x="28567" y="43749"/>
                  </a:lnTo>
                  <a:lnTo>
                    <a:pt x="31024" y="42037"/>
                  </a:lnTo>
                  <a:lnTo>
                    <a:pt x="31068" y="42037"/>
                  </a:lnTo>
                  <a:lnTo>
                    <a:pt x="33437" y="39141"/>
                  </a:lnTo>
                  <a:lnTo>
                    <a:pt x="33437" y="39054"/>
                  </a:lnTo>
                  <a:lnTo>
                    <a:pt x="33789" y="38220"/>
                  </a:lnTo>
                  <a:lnTo>
                    <a:pt x="33789" y="38176"/>
                  </a:lnTo>
                  <a:lnTo>
                    <a:pt x="34008" y="35412"/>
                  </a:lnTo>
                  <a:lnTo>
                    <a:pt x="34008" y="31682"/>
                  </a:lnTo>
                  <a:lnTo>
                    <a:pt x="33964" y="28522"/>
                  </a:lnTo>
                  <a:lnTo>
                    <a:pt x="33876" y="26767"/>
                  </a:lnTo>
                  <a:lnTo>
                    <a:pt x="33876" y="26723"/>
                  </a:lnTo>
                  <a:lnTo>
                    <a:pt x="33218" y="24529"/>
                  </a:lnTo>
                  <a:lnTo>
                    <a:pt x="32823" y="22423"/>
                  </a:lnTo>
                  <a:lnTo>
                    <a:pt x="32779" y="22335"/>
                  </a:lnTo>
                  <a:lnTo>
                    <a:pt x="31814" y="20887"/>
                  </a:lnTo>
                  <a:lnTo>
                    <a:pt x="31770" y="20887"/>
                  </a:lnTo>
                  <a:lnTo>
                    <a:pt x="31507" y="20536"/>
                  </a:lnTo>
                  <a:lnTo>
                    <a:pt x="33701" y="17245"/>
                  </a:lnTo>
                  <a:lnTo>
                    <a:pt x="33701" y="17201"/>
                  </a:lnTo>
                  <a:lnTo>
                    <a:pt x="34886" y="14744"/>
                  </a:lnTo>
                  <a:lnTo>
                    <a:pt x="36202" y="11936"/>
                  </a:lnTo>
                  <a:lnTo>
                    <a:pt x="36992" y="10005"/>
                  </a:lnTo>
                  <a:lnTo>
                    <a:pt x="36992" y="9961"/>
                  </a:lnTo>
                  <a:lnTo>
                    <a:pt x="37255" y="8908"/>
                  </a:lnTo>
                  <a:lnTo>
                    <a:pt x="37255" y="8864"/>
                  </a:lnTo>
                  <a:lnTo>
                    <a:pt x="37387" y="5617"/>
                  </a:lnTo>
                  <a:lnTo>
                    <a:pt x="37694" y="3642"/>
                  </a:lnTo>
                  <a:lnTo>
                    <a:pt x="37650" y="2765"/>
                  </a:lnTo>
                  <a:lnTo>
                    <a:pt x="37650" y="2721"/>
                  </a:lnTo>
                  <a:lnTo>
                    <a:pt x="37387" y="1843"/>
                  </a:lnTo>
                  <a:lnTo>
                    <a:pt x="36377" y="220"/>
                  </a:lnTo>
                  <a:lnTo>
                    <a:pt x="36334" y="176"/>
                  </a:lnTo>
                  <a:lnTo>
                    <a:pt x="36158" y="44"/>
                  </a:lnTo>
                  <a:lnTo>
                    <a:pt x="36114"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7" name="Google Shape;7447;p166"/>
            <p:cNvSpPr/>
            <p:nvPr/>
          </p:nvSpPr>
          <p:spPr>
            <a:xfrm>
              <a:off x="2547325" y="1444000"/>
              <a:ext cx="957725" cy="1504025"/>
            </a:xfrm>
            <a:custGeom>
              <a:rect b="b" l="l" r="r" t="t"/>
              <a:pathLst>
                <a:path extrusionOk="0" h="60161" w="38309">
                  <a:moveTo>
                    <a:pt x="36772" y="0"/>
                  </a:moveTo>
                  <a:lnTo>
                    <a:pt x="36685" y="44"/>
                  </a:lnTo>
                  <a:lnTo>
                    <a:pt x="36685" y="88"/>
                  </a:lnTo>
                  <a:lnTo>
                    <a:pt x="36641" y="176"/>
                  </a:lnTo>
                  <a:lnTo>
                    <a:pt x="36685" y="220"/>
                  </a:lnTo>
                  <a:lnTo>
                    <a:pt x="37387" y="1580"/>
                  </a:lnTo>
                  <a:lnTo>
                    <a:pt x="37913" y="3160"/>
                  </a:lnTo>
                  <a:lnTo>
                    <a:pt x="37913" y="4739"/>
                  </a:lnTo>
                  <a:lnTo>
                    <a:pt x="37299" y="7328"/>
                  </a:lnTo>
                  <a:lnTo>
                    <a:pt x="36246" y="10575"/>
                  </a:lnTo>
                  <a:lnTo>
                    <a:pt x="36202" y="10663"/>
                  </a:lnTo>
                  <a:lnTo>
                    <a:pt x="36421" y="13033"/>
                  </a:lnTo>
                  <a:lnTo>
                    <a:pt x="36158" y="15183"/>
                  </a:lnTo>
                  <a:lnTo>
                    <a:pt x="36070" y="17465"/>
                  </a:lnTo>
                  <a:lnTo>
                    <a:pt x="35807" y="20141"/>
                  </a:lnTo>
                  <a:lnTo>
                    <a:pt x="35851" y="20185"/>
                  </a:lnTo>
                  <a:lnTo>
                    <a:pt x="36465" y="22116"/>
                  </a:lnTo>
                  <a:lnTo>
                    <a:pt x="36597" y="25758"/>
                  </a:lnTo>
                  <a:lnTo>
                    <a:pt x="36597" y="25802"/>
                  </a:lnTo>
                  <a:lnTo>
                    <a:pt x="36904" y="27601"/>
                  </a:lnTo>
                  <a:lnTo>
                    <a:pt x="36948" y="29488"/>
                  </a:lnTo>
                  <a:lnTo>
                    <a:pt x="36860" y="32077"/>
                  </a:lnTo>
                  <a:lnTo>
                    <a:pt x="36597" y="34578"/>
                  </a:lnTo>
                  <a:lnTo>
                    <a:pt x="36070" y="36333"/>
                  </a:lnTo>
                  <a:lnTo>
                    <a:pt x="34798" y="38308"/>
                  </a:lnTo>
                  <a:lnTo>
                    <a:pt x="33043" y="41511"/>
                  </a:lnTo>
                  <a:lnTo>
                    <a:pt x="31770" y="42827"/>
                  </a:lnTo>
                  <a:lnTo>
                    <a:pt x="30849" y="43047"/>
                  </a:lnTo>
                  <a:lnTo>
                    <a:pt x="29620" y="43091"/>
                  </a:lnTo>
                  <a:lnTo>
                    <a:pt x="29532" y="43091"/>
                  </a:lnTo>
                  <a:lnTo>
                    <a:pt x="27294" y="44319"/>
                  </a:lnTo>
                  <a:lnTo>
                    <a:pt x="22029" y="46996"/>
                  </a:lnTo>
                  <a:lnTo>
                    <a:pt x="18035" y="49058"/>
                  </a:lnTo>
                  <a:lnTo>
                    <a:pt x="15534" y="50682"/>
                  </a:lnTo>
                  <a:lnTo>
                    <a:pt x="12155" y="52086"/>
                  </a:lnTo>
                  <a:lnTo>
                    <a:pt x="12112" y="52086"/>
                  </a:lnTo>
                  <a:lnTo>
                    <a:pt x="10532" y="53008"/>
                  </a:lnTo>
                  <a:lnTo>
                    <a:pt x="8996" y="53841"/>
                  </a:lnTo>
                  <a:lnTo>
                    <a:pt x="7416" y="54675"/>
                  </a:lnTo>
                  <a:lnTo>
                    <a:pt x="5881" y="55597"/>
                  </a:lnTo>
                  <a:lnTo>
                    <a:pt x="5135" y="56079"/>
                  </a:lnTo>
                  <a:lnTo>
                    <a:pt x="4389" y="56562"/>
                  </a:lnTo>
                  <a:lnTo>
                    <a:pt x="3686" y="57089"/>
                  </a:lnTo>
                  <a:lnTo>
                    <a:pt x="2984" y="57659"/>
                  </a:lnTo>
                  <a:lnTo>
                    <a:pt x="88" y="59853"/>
                  </a:lnTo>
                  <a:lnTo>
                    <a:pt x="44" y="59897"/>
                  </a:lnTo>
                  <a:lnTo>
                    <a:pt x="1" y="59941"/>
                  </a:lnTo>
                  <a:lnTo>
                    <a:pt x="1" y="60028"/>
                  </a:lnTo>
                  <a:lnTo>
                    <a:pt x="44" y="60072"/>
                  </a:lnTo>
                  <a:lnTo>
                    <a:pt x="88" y="60116"/>
                  </a:lnTo>
                  <a:lnTo>
                    <a:pt x="176" y="60160"/>
                  </a:lnTo>
                  <a:lnTo>
                    <a:pt x="308" y="60116"/>
                  </a:lnTo>
                  <a:lnTo>
                    <a:pt x="3204" y="57922"/>
                  </a:lnTo>
                  <a:lnTo>
                    <a:pt x="3906" y="57352"/>
                  </a:lnTo>
                  <a:lnTo>
                    <a:pt x="4608" y="56825"/>
                  </a:lnTo>
                  <a:lnTo>
                    <a:pt x="5354" y="56343"/>
                  </a:lnTo>
                  <a:lnTo>
                    <a:pt x="6100" y="55860"/>
                  </a:lnTo>
                  <a:lnTo>
                    <a:pt x="7592" y="54982"/>
                  </a:lnTo>
                  <a:lnTo>
                    <a:pt x="9128" y="54149"/>
                  </a:lnTo>
                  <a:lnTo>
                    <a:pt x="10707" y="53315"/>
                  </a:lnTo>
                  <a:lnTo>
                    <a:pt x="12287" y="52393"/>
                  </a:lnTo>
                  <a:lnTo>
                    <a:pt x="15666" y="51033"/>
                  </a:lnTo>
                  <a:lnTo>
                    <a:pt x="15710" y="50989"/>
                  </a:lnTo>
                  <a:lnTo>
                    <a:pt x="18211" y="49366"/>
                  </a:lnTo>
                  <a:lnTo>
                    <a:pt x="22160" y="47303"/>
                  </a:lnTo>
                  <a:lnTo>
                    <a:pt x="27470" y="44626"/>
                  </a:lnTo>
                  <a:lnTo>
                    <a:pt x="29664" y="43442"/>
                  </a:lnTo>
                  <a:lnTo>
                    <a:pt x="30892" y="43398"/>
                  </a:lnTo>
                  <a:lnTo>
                    <a:pt x="30936" y="43398"/>
                  </a:lnTo>
                  <a:lnTo>
                    <a:pt x="31902" y="43135"/>
                  </a:lnTo>
                  <a:lnTo>
                    <a:pt x="31989" y="43091"/>
                  </a:lnTo>
                  <a:lnTo>
                    <a:pt x="33306" y="41730"/>
                  </a:lnTo>
                  <a:lnTo>
                    <a:pt x="33350" y="41687"/>
                  </a:lnTo>
                  <a:lnTo>
                    <a:pt x="35105" y="38483"/>
                  </a:lnTo>
                  <a:lnTo>
                    <a:pt x="36377" y="36509"/>
                  </a:lnTo>
                  <a:lnTo>
                    <a:pt x="36377" y="36465"/>
                  </a:lnTo>
                  <a:lnTo>
                    <a:pt x="36904" y="34666"/>
                  </a:lnTo>
                  <a:lnTo>
                    <a:pt x="36904" y="34622"/>
                  </a:lnTo>
                  <a:lnTo>
                    <a:pt x="37211" y="32077"/>
                  </a:lnTo>
                  <a:lnTo>
                    <a:pt x="37299" y="29488"/>
                  </a:lnTo>
                  <a:lnTo>
                    <a:pt x="37211" y="27557"/>
                  </a:lnTo>
                  <a:lnTo>
                    <a:pt x="36948" y="25758"/>
                  </a:lnTo>
                  <a:lnTo>
                    <a:pt x="36816" y="22116"/>
                  </a:lnTo>
                  <a:lnTo>
                    <a:pt x="36816" y="22028"/>
                  </a:lnTo>
                  <a:lnTo>
                    <a:pt x="36158" y="20141"/>
                  </a:lnTo>
                  <a:lnTo>
                    <a:pt x="36421" y="17508"/>
                  </a:lnTo>
                  <a:lnTo>
                    <a:pt x="36509" y="15183"/>
                  </a:lnTo>
                  <a:lnTo>
                    <a:pt x="36772" y="13077"/>
                  </a:lnTo>
                  <a:lnTo>
                    <a:pt x="36772" y="13033"/>
                  </a:lnTo>
                  <a:lnTo>
                    <a:pt x="36597" y="10663"/>
                  </a:lnTo>
                  <a:lnTo>
                    <a:pt x="37650" y="7416"/>
                  </a:lnTo>
                  <a:lnTo>
                    <a:pt x="38264" y="4783"/>
                  </a:lnTo>
                  <a:lnTo>
                    <a:pt x="38308" y="4739"/>
                  </a:lnTo>
                  <a:lnTo>
                    <a:pt x="38264" y="3116"/>
                  </a:lnTo>
                  <a:lnTo>
                    <a:pt x="38264" y="3072"/>
                  </a:lnTo>
                  <a:lnTo>
                    <a:pt x="37738" y="1448"/>
                  </a:lnTo>
                  <a:lnTo>
                    <a:pt x="36992" y="88"/>
                  </a:lnTo>
                  <a:lnTo>
                    <a:pt x="36948"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8" name="Google Shape;7448;p166"/>
            <p:cNvSpPr/>
            <p:nvPr/>
          </p:nvSpPr>
          <p:spPr>
            <a:xfrm>
              <a:off x="2816100" y="3080725"/>
              <a:ext cx="767925" cy="218325"/>
            </a:xfrm>
            <a:custGeom>
              <a:rect b="b" l="l" r="r" t="t"/>
              <a:pathLst>
                <a:path extrusionOk="0" h="8733" w="30717">
                  <a:moveTo>
                    <a:pt x="11234" y="1"/>
                  </a:moveTo>
                  <a:lnTo>
                    <a:pt x="7899" y="1054"/>
                  </a:lnTo>
                  <a:lnTo>
                    <a:pt x="3555" y="2019"/>
                  </a:lnTo>
                  <a:lnTo>
                    <a:pt x="3511" y="2019"/>
                  </a:lnTo>
                  <a:lnTo>
                    <a:pt x="88" y="4038"/>
                  </a:lnTo>
                  <a:lnTo>
                    <a:pt x="44" y="4082"/>
                  </a:lnTo>
                  <a:lnTo>
                    <a:pt x="0" y="4125"/>
                  </a:lnTo>
                  <a:lnTo>
                    <a:pt x="0" y="4213"/>
                  </a:lnTo>
                  <a:lnTo>
                    <a:pt x="44" y="4257"/>
                  </a:lnTo>
                  <a:lnTo>
                    <a:pt x="88" y="4345"/>
                  </a:lnTo>
                  <a:lnTo>
                    <a:pt x="264" y="4345"/>
                  </a:lnTo>
                  <a:lnTo>
                    <a:pt x="3686" y="2326"/>
                  </a:lnTo>
                  <a:lnTo>
                    <a:pt x="7987" y="1361"/>
                  </a:lnTo>
                  <a:lnTo>
                    <a:pt x="10312" y="659"/>
                  </a:lnTo>
                  <a:lnTo>
                    <a:pt x="11278" y="352"/>
                  </a:lnTo>
                  <a:lnTo>
                    <a:pt x="11497" y="396"/>
                  </a:lnTo>
                  <a:lnTo>
                    <a:pt x="13384" y="2326"/>
                  </a:lnTo>
                  <a:lnTo>
                    <a:pt x="13428" y="2326"/>
                  </a:lnTo>
                  <a:lnTo>
                    <a:pt x="15753" y="4257"/>
                  </a:lnTo>
                  <a:lnTo>
                    <a:pt x="15797" y="4301"/>
                  </a:lnTo>
                  <a:lnTo>
                    <a:pt x="18913" y="5968"/>
                  </a:lnTo>
                  <a:lnTo>
                    <a:pt x="20887" y="6846"/>
                  </a:lnTo>
                  <a:lnTo>
                    <a:pt x="23213" y="7636"/>
                  </a:lnTo>
                  <a:lnTo>
                    <a:pt x="26021" y="8645"/>
                  </a:lnTo>
                  <a:lnTo>
                    <a:pt x="26065" y="8645"/>
                  </a:lnTo>
                  <a:lnTo>
                    <a:pt x="26943" y="8733"/>
                  </a:lnTo>
                  <a:lnTo>
                    <a:pt x="26987" y="8733"/>
                  </a:lnTo>
                  <a:lnTo>
                    <a:pt x="27777" y="8557"/>
                  </a:lnTo>
                  <a:lnTo>
                    <a:pt x="27821" y="8557"/>
                  </a:lnTo>
                  <a:lnTo>
                    <a:pt x="28874" y="7943"/>
                  </a:lnTo>
                  <a:lnTo>
                    <a:pt x="28961" y="7899"/>
                  </a:lnTo>
                  <a:lnTo>
                    <a:pt x="30366" y="5881"/>
                  </a:lnTo>
                  <a:lnTo>
                    <a:pt x="30366" y="5837"/>
                  </a:lnTo>
                  <a:lnTo>
                    <a:pt x="30717" y="5003"/>
                  </a:lnTo>
                  <a:lnTo>
                    <a:pt x="30717" y="4915"/>
                  </a:lnTo>
                  <a:lnTo>
                    <a:pt x="30322" y="3423"/>
                  </a:lnTo>
                  <a:lnTo>
                    <a:pt x="30278" y="3379"/>
                  </a:lnTo>
                  <a:lnTo>
                    <a:pt x="29225" y="1054"/>
                  </a:lnTo>
                  <a:lnTo>
                    <a:pt x="29181" y="1010"/>
                  </a:lnTo>
                  <a:lnTo>
                    <a:pt x="29093" y="966"/>
                  </a:lnTo>
                  <a:lnTo>
                    <a:pt x="28961" y="966"/>
                  </a:lnTo>
                  <a:lnTo>
                    <a:pt x="28918" y="1010"/>
                  </a:lnTo>
                  <a:lnTo>
                    <a:pt x="28874" y="1054"/>
                  </a:lnTo>
                  <a:lnTo>
                    <a:pt x="28874" y="1142"/>
                  </a:lnTo>
                  <a:lnTo>
                    <a:pt x="28874" y="1185"/>
                  </a:lnTo>
                  <a:lnTo>
                    <a:pt x="29971" y="3511"/>
                  </a:lnTo>
                  <a:lnTo>
                    <a:pt x="30366" y="4915"/>
                  </a:lnTo>
                  <a:lnTo>
                    <a:pt x="30058" y="5705"/>
                  </a:lnTo>
                  <a:lnTo>
                    <a:pt x="28698" y="7636"/>
                  </a:lnTo>
                  <a:lnTo>
                    <a:pt x="27689" y="8250"/>
                  </a:lnTo>
                  <a:lnTo>
                    <a:pt x="26943" y="8382"/>
                  </a:lnTo>
                  <a:lnTo>
                    <a:pt x="26153" y="8294"/>
                  </a:lnTo>
                  <a:lnTo>
                    <a:pt x="23301" y="7285"/>
                  </a:lnTo>
                  <a:lnTo>
                    <a:pt x="21019" y="6539"/>
                  </a:lnTo>
                  <a:lnTo>
                    <a:pt x="19044" y="5661"/>
                  </a:lnTo>
                  <a:lnTo>
                    <a:pt x="15973" y="3994"/>
                  </a:lnTo>
                  <a:lnTo>
                    <a:pt x="13647" y="2063"/>
                  </a:lnTo>
                  <a:lnTo>
                    <a:pt x="11672" y="88"/>
                  </a:lnTo>
                  <a:lnTo>
                    <a:pt x="11585" y="45"/>
                  </a:lnTo>
                  <a:lnTo>
                    <a:pt x="11321"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9" name="Google Shape;7449;p166"/>
            <p:cNvSpPr/>
            <p:nvPr/>
          </p:nvSpPr>
          <p:spPr>
            <a:xfrm>
              <a:off x="2745875" y="2864625"/>
              <a:ext cx="868875" cy="266600"/>
            </a:xfrm>
            <a:custGeom>
              <a:rect b="b" l="l" r="r" t="t"/>
              <a:pathLst>
                <a:path extrusionOk="0" h="10664" w="34755">
                  <a:moveTo>
                    <a:pt x="34535" y="0"/>
                  </a:moveTo>
                  <a:lnTo>
                    <a:pt x="34491" y="44"/>
                  </a:lnTo>
                  <a:lnTo>
                    <a:pt x="34447" y="88"/>
                  </a:lnTo>
                  <a:lnTo>
                    <a:pt x="33438" y="1492"/>
                  </a:lnTo>
                  <a:lnTo>
                    <a:pt x="32034" y="3730"/>
                  </a:lnTo>
                  <a:lnTo>
                    <a:pt x="32034" y="3774"/>
                  </a:lnTo>
                  <a:lnTo>
                    <a:pt x="31419" y="5441"/>
                  </a:lnTo>
                  <a:lnTo>
                    <a:pt x="31419" y="5485"/>
                  </a:lnTo>
                  <a:lnTo>
                    <a:pt x="31156" y="7635"/>
                  </a:lnTo>
                  <a:lnTo>
                    <a:pt x="31112" y="10049"/>
                  </a:lnTo>
                  <a:lnTo>
                    <a:pt x="30937" y="10268"/>
                  </a:lnTo>
                  <a:lnTo>
                    <a:pt x="30454" y="10312"/>
                  </a:lnTo>
                  <a:lnTo>
                    <a:pt x="29971" y="10268"/>
                  </a:lnTo>
                  <a:lnTo>
                    <a:pt x="29489" y="10180"/>
                  </a:lnTo>
                  <a:lnTo>
                    <a:pt x="29006" y="10049"/>
                  </a:lnTo>
                  <a:lnTo>
                    <a:pt x="28523" y="9873"/>
                  </a:lnTo>
                  <a:lnTo>
                    <a:pt x="28041" y="9654"/>
                  </a:lnTo>
                  <a:lnTo>
                    <a:pt x="27558" y="9391"/>
                  </a:lnTo>
                  <a:lnTo>
                    <a:pt x="27119" y="9127"/>
                  </a:lnTo>
                  <a:lnTo>
                    <a:pt x="26241" y="8513"/>
                  </a:lnTo>
                  <a:lnTo>
                    <a:pt x="25452" y="7943"/>
                  </a:lnTo>
                  <a:lnTo>
                    <a:pt x="24750" y="7372"/>
                  </a:lnTo>
                  <a:lnTo>
                    <a:pt x="24179" y="6846"/>
                  </a:lnTo>
                  <a:lnTo>
                    <a:pt x="19308" y="2677"/>
                  </a:lnTo>
                  <a:lnTo>
                    <a:pt x="19264" y="2633"/>
                  </a:lnTo>
                  <a:lnTo>
                    <a:pt x="17992" y="2019"/>
                  </a:lnTo>
                  <a:lnTo>
                    <a:pt x="17948" y="2019"/>
                  </a:lnTo>
                  <a:lnTo>
                    <a:pt x="17246" y="1931"/>
                  </a:lnTo>
                  <a:lnTo>
                    <a:pt x="17158" y="1975"/>
                  </a:lnTo>
                  <a:lnTo>
                    <a:pt x="16500" y="2370"/>
                  </a:lnTo>
                  <a:lnTo>
                    <a:pt x="16456" y="2414"/>
                  </a:lnTo>
                  <a:lnTo>
                    <a:pt x="14789" y="3993"/>
                  </a:lnTo>
                  <a:lnTo>
                    <a:pt x="13604" y="4827"/>
                  </a:lnTo>
                  <a:lnTo>
                    <a:pt x="12331" y="5222"/>
                  </a:lnTo>
                  <a:lnTo>
                    <a:pt x="10313" y="5529"/>
                  </a:lnTo>
                  <a:lnTo>
                    <a:pt x="10269" y="5529"/>
                  </a:lnTo>
                  <a:lnTo>
                    <a:pt x="8338" y="6143"/>
                  </a:lnTo>
                  <a:lnTo>
                    <a:pt x="5925" y="6714"/>
                  </a:lnTo>
                  <a:lnTo>
                    <a:pt x="5881" y="6714"/>
                  </a:lnTo>
                  <a:lnTo>
                    <a:pt x="4126" y="7460"/>
                  </a:lnTo>
                  <a:lnTo>
                    <a:pt x="4082" y="7460"/>
                  </a:lnTo>
                  <a:lnTo>
                    <a:pt x="2063" y="8689"/>
                  </a:lnTo>
                  <a:lnTo>
                    <a:pt x="89" y="10180"/>
                  </a:lnTo>
                  <a:lnTo>
                    <a:pt x="45" y="10224"/>
                  </a:lnTo>
                  <a:lnTo>
                    <a:pt x="1" y="10312"/>
                  </a:lnTo>
                  <a:lnTo>
                    <a:pt x="45" y="10356"/>
                  </a:lnTo>
                  <a:lnTo>
                    <a:pt x="45" y="10444"/>
                  </a:lnTo>
                  <a:lnTo>
                    <a:pt x="89" y="10488"/>
                  </a:lnTo>
                  <a:lnTo>
                    <a:pt x="220" y="10488"/>
                  </a:lnTo>
                  <a:lnTo>
                    <a:pt x="308" y="10444"/>
                  </a:lnTo>
                  <a:lnTo>
                    <a:pt x="2239" y="8996"/>
                  </a:lnTo>
                  <a:lnTo>
                    <a:pt x="4257" y="7767"/>
                  </a:lnTo>
                  <a:lnTo>
                    <a:pt x="6013" y="7065"/>
                  </a:lnTo>
                  <a:lnTo>
                    <a:pt x="8426" y="6495"/>
                  </a:lnTo>
                  <a:lnTo>
                    <a:pt x="10357" y="5880"/>
                  </a:lnTo>
                  <a:lnTo>
                    <a:pt x="12375" y="5529"/>
                  </a:lnTo>
                  <a:lnTo>
                    <a:pt x="12419" y="5529"/>
                  </a:lnTo>
                  <a:lnTo>
                    <a:pt x="13735" y="5178"/>
                  </a:lnTo>
                  <a:lnTo>
                    <a:pt x="13779" y="5134"/>
                  </a:lnTo>
                  <a:lnTo>
                    <a:pt x="15008" y="4300"/>
                  </a:lnTo>
                  <a:lnTo>
                    <a:pt x="15008" y="4257"/>
                  </a:lnTo>
                  <a:lnTo>
                    <a:pt x="16719" y="2677"/>
                  </a:lnTo>
                  <a:lnTo>
                    <a:pt x="17290" y="2282"/>
                  </a:lnTo>
                  <a:lnTo>
                    <a:pt x="17860" y="2370"/>
                  </a:lnTo>
                  <a:lnTo>
                    <a:pt x="19089" y="2940"/>
                  </a:lnTo>
                  <a:lnTo>
                    <a:pt x="23960" y="7153"/>
                  </a:lnTo>
                  <a:lnTo>
                    <a:pt x="24706" y="7767"/>
                  </a:lnTo>
                  <a:lnTo>
                    <a:pt x="25495" y="8425"/>
                  </a:lnTo>
                  <a:lnTo>
                    <a:pt x="26329" y="8996"/>
                  </a:lnTo>
                  <a:lnTo>
                    <a:pt x="27163" y="9566"/>
                  </a:lnTo>
                  <a:lnTo>
                    <a:pt x="27953" y="10005"/>
                  </a:lnTo>
                  <a:lnTo>
                    <a:pt x="28392" y="10180"/>
                  </a:lnTo>
                  <a:lnTo>
                    <a:pt x="28787" y="10356"/>
                  </a:lnTo>
                  <a:lnTo>
                    <a:pt x="29225" y="10488"/>
                  </a:lnTo>
                  <a:lnTo>
                    <a:pt x="29620" y="10575"/>
                  </a:lnTo>
                  <a:lnTo>
                    <a:pt x="30015" y="10619"/>
                  </a:lnTo>
                  <a:lnTo>
                    <a:pt x="30454" y="10663"/>
                  </a:lnTo>
                  <a:lnTo>
                    <a:pt x="31024" y="10575"/>
                  </a:lnTo>
                  <a:lnTo>
                    <a:pt x="31156" y="10532"/>
                  </a:lnTo>
                  <a:lnTo>
                    <a:pt x="31419" y="10224"/>
                  </a:lnTo>
                  <a:lnTo>
                    <a:pt x="31463" y="10137"/>
                  </a:lnTo>
                  <a:lnTo>
                    <a:pt x="31507" y="7635"/>
                  </a:lnTo>
                  <a:lnTo>
                    <a:pt x="31727" y="5573"/>
                  </a:lnTo>
                  <a:lnTo>
                    <a:pt x="32341" y="3906"/>
                  </a:lnTo>
                  <a:lnTo>
                    <a:pt x="33745" y="1712"/>
                  </a:lnTo>
                  <a:lnTo>
                    <a:pt x="34710" y="264"/>
                  </a:lnTo>
                  <a:lnTo>
                    <a:pt x="34754" y="220"/>
                  </a:lnTo>
                  <a:lnTo>
                    <a:pt x="34754" y="132"/>
                  </a:lnTo>
                  <a:lnTo>
                    <a:pt x="34754" y="88"/>
                  </a:lnTo>
                  <a:lnTo>
                    <a:pt x="34667" y="44"/>
                  </a:lnTo>
                  <a:lnTo>
                    <a:pt x="34623"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0" name="Google Shape;7450;p166"/>
            <p:cNvSpPr/>
            <p:nvPr/>
          </p:nvSpPr>
          <p:spPr>
            <a:xfrm>
              <a:off x="2680075" y="2663875"/>
              <a:ext cx="923700" cy="403725"/>
            </a:xfrm>
            <a:custGeom>
              <a:rect b="b" l="l" r="r" t="t"/>
              <a:pathLst>
                <a:path extrusionOk="0" h="16149" w="36948">
                  <a:moveTo>
                    <a:pt x="34753" y="0"/>
                  </a:moveTo>
                  <a:lnTo>
                    <a:pt x="34666" y="44"/>
                  </a:lnTo>
                  <a:lnTo>
                    <a:pt x="34622" y="88"/>
                  </a:lnTo>
                  <a:lnTo>
                    <a:pt x="34622" y="132"/>
                  </a:lnTo>
                  <a:lnTo>
                    <a:pt x="34622" y="220"/>
                  </a:lnTo>
                  <a:lnTo>
                    <a:pt x="35061" y="1931"/>
                  </a:lnTo>
                  <a:lnTo>
                    <a:pt x="35982" y="5222"/>
                  </a:lnTo>
                  <a:lnTo>
                    <a:pt x="36596" y="7855"/>
                  </a:lnTo>
                  <a:lnTo>
                    <a:pt x="35850" y="8908"/>
                  </a:lnTo>
                  <a:lnTo>
                    <a:pt x="34227" y="10970"/>
                  </a:lnTo>
                  <a:lnTo>
                    <a:pt x="33744" y="11058"/>
                  </a:lnTo>
                  <a:lnTo>
                    <a:pt x="32954" y="10839"/>
                  </a:lnTo>
                  <a:lnTo>
                    <a:pt x="29795" y="9391"/>
                  </a:lnTo>
                  <a:lnTo>
                    <a:pt x="27776" y="8425"/>
                  </a:lnTo>
                  <a:lnTo>
                    <a:pt x="23871" y="6889"/>
                  </a:lnTo>
                  <a:lnTo>
                    <a:pt x="23827" y="6889"/>
                  </a:lnTo>
                  <a:lnTo>
                    <a:pt x="22160" y="6538"/>
                  </a:lnTo>
                  <a:lnTo>
                    <a:pt x="20843" y="6494"/>
                  </a:lnTo>
                  <a:lnTo>
                    <a:pt x="20799" y="6494"/>
                  </a:lnTo>
                  <a:lnTo>
                    <a:pt x="19834" y="6670"/>
                  </a:lnTo>
                  <a:lnTo>
                    <a:pt x="19790" y="6670"/>
                  </a:lnTo>
                  <a:lnTo>
                    <a:pt x="18035" y="7548"/>
                  </a:lnTo>
                  <a:lnTo>
                    <a:pt x="15797" y="8820"/>
                  </a:lnTo>
                  <a:lnTo>
                    <a:pt x="15753" y="8820"/>
                  </a:lnTo>
                  <a:lnTo>
                    <a:pt x="13866" y="10180"/>
                  </a:lnTo>
                  <a:lnTo>
                    <a:pt x="12199" y="10356"/>
                  </a:lnTo>
                  <a:lnTo>
                    <a:pt x="9039" y="10531"/>
                  </a:lnTo>
                  <a:lnTo>
                    <a:pt x="8996" y="10575"/>
                  </a:lnTo>
                  <a:lnTo>
                    <a:pt x="7372" y="11058"/>
                  </a:lnTo>
                  <a:lnTo>
                    <a:pt x="3818" y="12682"/>
                  </a:lnTo>
                  <a:lnTo>
                    <a:pt x="1755" y="14042"/>
                  </a:lnTo>
                  <a:lnTo>
                    <a:pt x="1711" y="14086"/>
                  </a:lnTo>
                  <a:lnTo>
                    <a:pt x="44" y="15885"/>
                  </a:lnTo>
                  <a:lnTo>
                    <a:pt x="44" y="15929"/>
                  </a:lnTo>
                  <a:lnTo>
                    <a:pt x="0" y="15973"/>
                  </a:lnTo>
                  <a:lnTo>
                    <a:pt x="44" y="16060"/>
                  </a:lnTo>
                  <a:lnTo>
                    <a:pt x="88" y="16104"/>
                  </a:lnTo>
                  <a:lnTo>
                    <a:pt x="176" y="16148"/>
                  </a:lnTo>
                  <a:lnTo>
                    <a:pt x="263" y="16148"/>
                  </a:lnTo>
                  <a:lnTo>
                    <a:pt x="307" y="16104"/>
                  </a:lnTo>
                  <a:lnTo>
                    <a:pt x="1975" y="14349"/>
                  </a:lnTo>
                  <a:lnTo>
                    <a:pt x="3993" y="12989"/>
                  </a:lnTo>
                  <a:lnTo>
                    <a:pt x="7504" y="11409"/>
                  </a:lnTo>
                  <a:lnTo>
                    <a:pt x="9083" y="10882"/>
                  </a:lnTo>
                  <a:lnTo>
                    <a:pt x="12199" y="10707"/>
                  </a:lnTo>
                  <a:lnTo>
                    <a:pt x="13954" y="10531"/>
                  </a:lnTo>
                  <a:lnTo>
                    <a:pt x="14042" y="10488"/>
                  </a:lnTo>
                  <a:lnTo>
                    <a:pt x="15973" y="9083"/>
                  </a:lnTo>
                  <a:lnTo>
                    <a:pt x="18167" y="7855"/>
                  </a:lnTo>
                  <a:lnTo>
                    <a:pt x="19922" y="7021"/>
                  </a:lnTo>
                  <a:lnTo>
                    <a:pt x="20843" y="6845"/>
                  </a:lnTo>
                  <a:lnTo>
                    <a:pt x="22116" y="6889"/>
                  </a:lnTo>
                  <a:lnTo>
                    <a:pt x="23739" y="7240"/>
                  </a:lnTo>
                  <a:lnTo>
                    <a:pt x="27645" y="8732"/>
                  </a:lnTo>
                  <a:lnTo>
                    <a:pt x="29663" y="9698"/>
                  </a:lnTo>
                  <a:lnTo>
                    <a:pt x="32823" y="11146"/>
                  </a:lnTo>
                  <a:lnTo>
                    <a:pt x="32867" y="11190"/>
                  </a:lnTo>
                  <a:lnTo>
                    <a:pt x="33700" y="11409"/>
                  </a:lnTo>
                  <a:lnTo>
                    <a:pt x="33788" y="11409"/>
                  </a:lnTo>
                  <a:lnTo>
                    <a:pt x="34359" y="11277"/>
                  </a:lnTo>
                  <a:lnTo>
                    <a:pt x="34446" y="11233"/>
                  </a:lnTo>
                  <a:lnTo>
                    <a:pt x="36158" y="9127"/>
                  </a:lnTo>
                  <a:lnTo>
                    <a:pt x="36947" y="7986"/>
                  </a:lnTo>
                  <a:lnTo>
                    <a:pt x="36947" y="7899"/>
                  </a:lnTo>
                  <a:lnTo>
                    <a:pt x="36947" y="7855"/>
                  </a:lnTo>
                  <a:lnTo>
                    <a:pt x="36333" y="5134"/>
                  </a:lnTo>
                  <a:lnTo>
                    <a:pt x="35368" y="1843"/>
                  </a:lnTo>
                  <a:lnTo>
                    <a:pt x="34929" y="132"/>
                  </a:lnTo>
                  <a:lnTo>
                    <a:pt x="34929" y="88"/>
                  </a:lnTo>
                  <a:lnTo>
                    <a:pt x="34885" y="44"/>
                  </a:lnTo>
                  <a:lnTo>
                    <a:pt x="34797"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1" name="Google Shape;7451;p166"/>
            <p:cNvSpPr/>
            <p:nvPr/>
          </p:nvSpPr>
          <p:spPr>
            <a:xfrm>
              <a:off x="2627400" y="2363275"/>
              <a:ext cx="931400" cy="657150"/>
            </a:xfrm>
            <a:custGeom>
              <a:rect b="b" l="l" r="r" t="t"/>
              <a:pathLst>
                <a:path extrusionOk="0" h="26286" w="37256">
                  <a:moveTo>
                    <a:pt x="36992" y="1"/>
                  </a:moveTo>
                  <a:lnTo>
                    <a:pt x="36948" y="45"/>
                  </a:lnTo>
                  <a:lnTo>
                    <a:pt x="36904" y="133"/>
                  </a:lnTo>
                  <a:lnTo>
                    <a:pt x="36466" y="2283"/>
                  </a:lnTo>
                  <a:lnTo>
                    <a:pt x="36466" y="2327"/>
                  </a:lnTo>
                  <a:lnTo>
                    <a:pt x="36422" y="4564"/>
                  </a:lnTo>
                  <a:lnTo>
                    <a:pt x="36290" y="9040"/>
                  </a:lnTo>
                  <a:lnTo>
                    <a:pt x="36334" y="12507"/>
                  </a:lnTo>
                  <a:lnTo>
                    <a:pt x="36334" y="12551"/>
                  </a:lnTo>
                  <a:lnTo>
                    <a:pt x="36597" y="13692"/>
                  </a:lnTo>
                  <a:lnTo>
                    <a:pt x="36158" y="14657"/>
                  </a:lnTo>
                  <a:lnTo>
                    <a:pt x="34930" y="15271"/>
                  </a:lnTo>
                  <a:lnTo>
                    <a:pt x="33394" y="15622"/>
                  </a:lnTo>
                  <a:lnTo>
                    <a:pt x="31683" y="15842"/>
                  </a:lnTo>
                  <a:lnTo>
                    <a:pt x="29971" y="15315"/>
                  </a:lnTo>
                  <a:lnTo>
                    <a:pt x="27294" y="14262"/>
                  </a:lnTo>
                  <a:lnTo>
                    <a:pt x="26110" y="13253"/>
                  </a:lnTo>
                  <a:lnTo>
                    <a:pt x="26022" y="13209"/>
                  </a:lnTo>
                  <a:lnTo>
                    <a:pt x="25890" y="13253"/>
                  </a:lnTo>
                  <a:lnTo>
                    <a:pt x="25276" y="13779"/>
                  </a:lnTo>
                  <a:lnTo>
                    <a:pt x="24179" y="14306"/>
                  </a:lnTo>
                  <a:lnTo>
                    <a:pt x="21502" y="15491"/>
                  </a:lnTo>
                  <a:lnTo>
                    <a:pt x="18826" y="16632"/>
                  </a:lnTo>
                  <a:lnTo>
                    <a:pt x="16851" y="17597"/>
                  </a:lnTo>
                  <a:lnTo>
                    <a:pt x="13823" y="19528"/>
                  </a:lnTo>
                  <a:lnTo>
                    <a:pt x="12200" y="19572"/>
                  </a:lnTo>
                  <a:lnTo>
                    <a:pt x="9435" y="19791"/>
                  </a:lnTo>
                  <a:lnTo>
                    <a:pt x="9391" y="19791"/>
                  </a:lnTo>
                  <a:lnTo>
                    <a:pt x="8426" y="20186"/>
                  </a:lnTo>
                  <a:lnTo>
                    <a:pt x="6495" y="21063"/>
                  </a:lnTo>
                  <a:lnTo>
                    <a:pt x="4520" y="22160"/>
                  </a:lnTo>
                  <a:lnTo>
                    <a:pt x="4477" y="22160"/>
                  </a:lnTo>
                  <a:lnTo>
                    <a:pt x="2634" y="23477"/>
                  </a:lnTo>
                  <a:lnTo>
                    <a:pt x="45" y="25978"/>
                  </a:lnTo>
                  <a:lnTo>
                    <a:pt x="1" y="26022"/>
                  </a:lnTo>
                  <a:lnTo>
                    <a:pt x="1" y="26066"/>
                  </a:lnTo>
                  <a:lnTo>
                    <a:pt x="1" y="26154"/>
                  </a:lnTo>
                  <a:lnTo>
                    <a:pt x="45" y="26197"/>
                  </a:lnTo>
                  <a:lnTo>
                    <a:pt x="89" y="26241"/>
                  </a:lnTo>
                  <a:lnTo>
                    <a:pt x="176" y="26285"/>
                  </a:lnTo>
                  <a:lnTo>
                    <a:pt x="220" y="26241"/>
                  </a:lnTo>
                  <a:lnTo>
                    <a:pt x="264" y="26197"/>
                  </a:lnTo>
                  <a:lnTo>
                    <a:pt x="2853" y="23740"/>
                  </a:lnTo>
                  <a:lnTo>
                    <a:pt x="4696" y="22468"/>
                  </a:lnTo>
                  <a:lnTo>
                    <a:pt x="6671" y="21371"/>
                  </a:lnTo>
                  <a:lnTo>
                    <a:pt x="8557" y="20493"/>
                  </a:lnTo>
                  <a:lnTo>
                    <a:pt x="9479" y="20142"/>
                  </a:lnTo>
                  <a:lnTo>
                    <a:pt x="12243" y="19923"/>
                  </a:lnTo>
                  <a:lnTo>
                    <a:pt x="13867" y="19879"/>
                  </a:lnTo>
                  <a:lnTo>
                    <a:pt x="13955" y="19835"/>
                  </a:lnTo>
                  <a:lnTo>
                    <a:pt x="17026" y="17904"/>
                  </a:lnTo>
                  <a:lnTo>
                    <a:pt x="18957" y="16939"/>
                  </a:lnTo>
                  <a:lnTo>
                    <a:pt x="21634" y="15798"/>
                  </a:lnTo>
                  <a:lnTo>
                    <a:pt x="24354" y="14613"/>
                  </a:lnTo>
                  <a:lnTo>
                    <a:pt x="25452" y="14087"/>
                  </a:lnTo>
                  <a:lnTo>
                    <a:pt x="25495" y="14087"/>
                  </a:lnTo>
                  <a:lnTo>
                    <a:pt x="26022" y="13604"/>
                  </a:lnTo>
                  <a:lnTo>
                    <a:pt x="27119" y="14525"/>
                  </a:lnTo>
                  <a:lnTo>
                    <a:pt x="27163" y="14569"/>
                  </a:lnTo>
                  <a:lnTo>
                    <a:pt x="29840" y="15666"/>
                  </a:lnTo>
                  <a:lnTo>
                    <a:pt x="31595" y="16193"/>
                  </a:lnTo>
                  <a:lnTo>
                    <a:pt x="31683" y="16193"/>
                  </a:lnTo>
                  <a:lnTo>
                    <a:pt x="33438" y="15973"/>
                  </a:lnTo>
                  <a:lnTo>
                    <a:pt x="33482" y="15973"/>
                  </a:lnTo>
                  <a:lnTo>
                    <a:pt x="35061" y="15622"/>
                  </a:lnTo>
                  <a:lnTo>
                    <a:pt x="35061" y="15578"/>
                  </a:lnTo>
                  <a:lnTo>
                    <a:pt x="36378" y="14964"/>
                  </a:lnTo>
                  <a:lnTo>
                    <a:pt x="36466" y="14876"/>
                  </a:lnTo>
                  <a:lnTo>
                    <a:pt x="36904" y="13779"/>
                  </a:lnTo>
                  <a:lnTo>
                    <a:pt x="36948" y="13692"/>
                  </a:lnTo>
                  <a:lnTo>
                    <a:pt x="36685" y="12507"/>
                  </a:lnTo>
                  <a:lnTo>
                    <a:pt x="36641" y="9040"/>
                  </a:lnTo>
                  <a:lnTo>
                    <a:pt x="36773" y="4564"/>
                  </a:lnTo>
                  <a:lnTo>
                    <a:pt x="36817" y="2327"/>
                  </a:lnTo>
                  <a:lnTo>
                    <a:pt x="37255" y="176"/>
                  </a:lnTo>
                  <a:lnTo>
                    <a:pt x="37255" y="133"/>
                  </a:lnTo>
                  <a:lnTo>
                    <a:pt x="37255" y="45"/>
                  </a:lnTo>
                  <a:lnTo>
                    <a:pt x="37211"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2" name="Google Shape;7452;p166"/>
            <p:cNvSpPr/>
            <p:nvPr/>
          </p:nvSpPr>
          <p:spPr>
            <a:xfrm>
              <a:off x="3319625" y="1408900"/>
              <a:ext cx="345575" cy="2234625"/>
            </a:xfrm>
            <a:custGeom>
              <a:rect b="b" l="l" r="r" t="t"/>
              <a:pathLst>
                <a:path extrusionOk="0" h="89385" w="13823">
                  <a:moveTo>
                    <a:pt x="8382" y="0"/>
                  </a:moveTo>
                  <a:lnTo>
                    <a:pt x="8294" y="44"/>
                  </a:lnTo>
                  <a:lnTo>
                    <a:pt x="8250" y="88"/>
                  </a:lnTo>
                  <a:lnTo>
                    <a:pt x="8250" y="176"/>
                  </a:lnTo>
                  <a:lnTo>
                    <a:pt x="8250" y="219"/>
                  </a:lnTo>
                  <a:lnTo>
                    <a:pt x="8294" y="263"/>
                  </a:lnTo>
                  <a:lnTo>
                    <a:pt x="9961" y="2413"/>
                  </a:lnTo>
                  <a:lnTo>
                    <a:pt x="11190" y="3467"/>
                  </a:lnTo>
                  <a:lnTo>
                    <a:pt x="11278" y="3510"/>
                  </a:lnTo>
                  <a:lnTo>
                    <a:pt x="12814" y="4037"/>
                  </a:lnTo>
                  <a:lnTo>
                    <a:pt x="13165" y="4344"/>
                  </a:lnTo>
                  <a:lnTo>
                    <a:pt x="13340" y="4959"/>
                  </a:lnTo>
                  <a:lnTo>
                    <a:pt x="13472" y="6450"/>
                  </a:lnTo>
                  <a:lnTo>
                    <a:pt x="13340" y="7504"/>
                  </a:lnTo>
                  <a:lnTo>
                    <a:pt x="12726" y="9347"/>
                  </a:lnTo>
                  <a:lnTo>
                    <a:pt x="12068" y="12067"/>
                  </a:lnTo>
                  <a:lnTo>
                    <a:pt x="11629" y="14656"/>
                  </a:lnTo>
                  <a:lnTo>
                    <a:pt x="11629" y="14700"/>
                  </a:lnTo>
                  <a:lnTo>
                    <a:pt x="11497" y="17069"/>
                  </a:lnTo>
                  <a:lnTo>
                    <a:pt x="11453" y="19702"/>
                  </a:lnTo>
                  <a:lnTo>
                    <a:pt x="11102" y="24573"/>
                  </a:lnTo>
                  <a:lnTo>
                    <a:pt x="11102" y="24617"/>
                  </a:lnTo>
                  <a:lnTo>
                    <a:pt x="11322" y="26416"/>
                  </a:lnTo>
                  <a:lnTo>
                    <a:pt x="11322" y="26460"/>
                  </a:lnTo>
                  <a:lnTo>
                    <a:pt x="12111" y="29575"/>
                  </a:lnTo>
                  <a:lnTo>
                    <a:pt x="12857" y="32647"/>
                  </a:lnTo>
                  <a:lnTo>
                    <a:pt x="12770" y="33525"/>
                  </a:lnTo>
                  <a:lnTo>
                    <a:pt x="11804" y="35631"/>
                  </a:lnTo>
                  <a:lnTo>
                    <a:pt x="10663" y="38527"/>
                  </a:lnTo>
                  <a:lnTo>
                    <a:pt x="10268" y="40545"/>
                  </a:lnTo>
                  <a:lnTo>
                    <a:pt x="10268" y="40589"/>
                  </a:lnTo>
                  <a:lnTo>
                    <a:pt x="10181" y="42696"/>
                  </a:lnTo>
                  <a:lnTo>
                    <a:pt x="10049" y="47654"/>
                  </a:lnTo>
                  <a:lnTo>
                    <a:pt x="10181" y="49760"/>
                  </a:lnTo>
                  <a:lnTo>
                    <a:pt x="10663" y="52174"/>
                  </a:lnTo>
                  <a:lnTo>
                    <a:pt x="11453" y="55070"/>
                  </a:lnTo>
                  <a:lnTo>
                    <a:pt x="12375" y="58493"/>
                  </a:lnTo>
                  <a:lnTo>
                    <a:pt x="12331" y="58887"/>
                  </a:lnTo>
                  <a:lnTo>
                    <a:pt x="11497" y="60204"/>
                  </a:lnTo>
                  <a:lnTo>
                    <a:pt x="10268" y="62135"/>
                  </a:lnTo>
                  <a:lnTo>
                    <a:pt x="10225" y="62178"/>
                  </a:lnTo>
                  <a:lnTo>
                    <a:pt x="9742" y="63627"/>
                  </a:lnTo>
                  <a:lnTo>
                    <a:pt x="9698" y="63670"/>
                  </a:lnTo>
                  <a:lnTo>
                    <a:pt x="9347" y="67620"/>
                  </a:lnTo>
                  <a:lnTo>
                    <a:pt x="9347" y="67707"/>
                  </a:lnTo>
                  <a:lnTo>
                    <a:pt x="9479" y="68234"/>
                  </a:lnTo>
                  <a:lnTo>
                    <a:pt x="9479" y="68278"/>
                  </a:lnTo>
                  <a:lnTo>
                    <a:pt x="10576" y="70603"/>
                  </a:lnTo>
                  <a:lnTo>
                    <a:pt x="12638" y="74948"/>
                  </a:lnTo>
                  <a:lnTo>
                    <a:pt x="12287" y="75957"/>
                  </a:lnTo>
                  <a:lnTo>
                    <a:pt x="10400" y="77186"/>
                  </a:lnTo>
                  <a:lnTo>
                    <a:pt x="8557" y="78546"/>
                  </a:lnTo>
                  <a:lnTo>
                    <a:pt x="6275" y="80433"/>
                  </a:lnTo>
                  <a:lnTo>
                    <a:pt x="5968" y="80477"/>
                  </a:lnTo>
                  <a:lnTo>
                    <a:pt x="5880" y="80520"/>
                  </a:lnTo>
                  <a:lnTo>
                    <a:pt x="3642" y="82714"/>
                  </a:lnTo>
                  <a:lnTo>
                    <a:pt x="2326" y="84119"/>
                  </a:lnTo>
                  <a:lnTo>
                    <a:pt x="2282" y="84206"/>
                  </a:lnTo>
                  <a:lnTo>
                    <a:pt x="1405" y="86269"/>
                  </a:lnTo>
                  <a:lnTo>
                    <a:pt x="44" y="89121"/>
                  </a:lnTo>
                  <a:lnTo>
                    <a:pt x="0" y="89209"/>
                  </a:lnTo>
                  <a:lnTo>
                    <a:pt x="44" y="89253"/>
                  </a:lnTo>
                  <a:lnTo>
                    <a:pt x="44" y="89340"/>
                  </a:lnTo>
                  <a:lnTo>
                    <a:pt x="132" y="89384"/>
                  </a:lnTo>
                  <a:lnTo>
                    <a:pt x="176" y="89384"/>
                  </a:lnTo>
                  <a:lnTo>
                    <a:pt x="308" y="89340"/>
                  </a:lnTo>
                  <a:lnTo>
                    <a:pt x="351" y="89296"/>
                  </a:lnTo>
                  <a:lnTo>
                    <a:pt x="1712" y="86400"/>
                  </a:lnTo>
                  <a:lnTo>
                    <a:pt x="2589" y="84338"/>
                  </a:lnTo>
                  <a:lnTo>
                    <a:pt x="3906" y="82934"/>
                  </a:lnTo>
                  <a:lnTo>
                    <a:pt x="6056" y="80828"/>
                  </a:lnTo>
                  <a:lnTo>
                    <a:pt x="6363" y="80784"/>
                  </a:lnTo>
                  <a:lnTo>
                    <a:pt x="6451" y="80740"/>
                  </a:lnTo>
                  <a:lnTo>
                    <a:pt x="8777" y="78809"/>
                  </a:lnTo>
                  <a:lnTo>
                    <a:pt x="10619" y="77449"/>
                  </a:lnTo>
                  <a:lnTo>
                    <a:pt x="12550" y="76220"/>
                  </a:lnTo>
                  <a:lnTo>
                    <a:pt x="12638" y="76132"/>
                  </a:lnTo>
                  <a:lnTo>
                    <a:pt x="12989" y="74992"/>
                  </a:lnTo>
                  <a:lnTo>
                    <a:pt x="12989" y="74860"/>
                  </a:lnTo>
                  <a:lnTo>
                    <a:pt x="10883" y="70472"/>
                  </a:lnTo>
                  <a:lnTo>
                    <a:pt x="9786" y="68146"/>
                  </a:lnTo>
                  <a:lnTo>
                    <a:pt x="9698" y="67620"/>
                  </a:lnTo>
                  <a:lnTo>
                    <a:pt x="10049" y="63714"/>
                  </a:lnTo>
                  <a:lnTo>
                    <a:pt x="10576" y="62310"/>
                  </a:lnTo>
                  <a:lnTo>
                    <a:pt x="11760" y="60379"/>
                  </a:lnTo>
                  <a:lnTo>
                    <a:pt x="12638" y="59063"/>
                  </a:lnTo>
                  <a:lnTo>
                    <a:pt x="12682" y="58975"/>
                  </a:lnTo>
                  <a:lnTo>
                    <a:pt x="12726" y="58493"/>
                  </a:lnTo>
                  <a:lnTo>
                    <a:pt x="12726" y="58449"/>
                  </a:lnTo>
                  <a:lnTo>
                    <a:pt x="11760" y="54938"/>
                  </a:lnTo>
                  <a:lnTo>
                    <a:pt x="11014" y="52086"/>
                  </a:lnTo>
                  <a:lnTo>
                    <a:pt x="10532" y="49716"/>
                  </a:lnTo>
                  <a:lnTo>
                    <a:pt x="10400" y="47654"/>
                  </a:lnTo>
                  <a:lnTo>
                    <a:pt x="10532" y="42739"/>
                  </a:lnTo>
                  <a:lnTo>
                    <a:pt x="10619" y="40589"/>
                  </a:lnTo>
                  <a:lnTo>
                    <a:pt x="11014" y="38615"/>
                  </a:lnTo>
                  <a:lnTo>
                    <a:pt x="12111" y="35763"/>
                  </a:lnTo>
                  <a:lnTo>
                    <a:pt x="13077" y="33656"/>
                  </a:lnTo>
                  <a:lnTo>
                    <a:pt x="13077" y="33612"/>
                  </a:lnTo>
                  <a:lnTo>
                    <a:pt x="13208" y="32647"/>
                  </a:lnTo>
                  <a:lnTo>
                    <a:pt x="13208" y="32603"/>
                  </a:lnTo>
                  <a:lnTo>
                    <a:pt x="12462" y="29488"/>
                  </a:lnTo>
                  <a:lnTo>
                    <a:pt x="11673" y="26372"/>
                  </a:lnTo>
                  <a:lnTo>
                    <a:pt x="11453" y="24573"/>
                  </a:lnTo>
                  <a:lnTo>
                    <a:pt x="11804" y="19702"/>
                  </a:lnTo>
                  <a:lnTo>
                    <a:pt x="11848" y="17113"/>
                  </a:lnTo>
                  <a:lnTo>
                    <a:pt x="11980" y="14700"/>
                  </a:lnTo>
                  <a:lnTo>
                    <a:pt x="12419" y="12111"/>
                  </a:lnTo>
                  <a:lnTo>
                    <a:pt x="13077" y="9434"/>
                  </a:lnTo>
                  <a:lnTo>
                    <a:pt x="13647" y="7591"/>
                  </a:lnTo>
                  <a:lnTo>
                    <a:pt x="13647" y="7547"/>
                  </a:lnTo>
                  <a:lnTo>
                    <a:pt x="13823" y="6494"/>
                  </a:lnTo>
                  <a:lnTo>
                    <a:pt x="13823" y="6450"/>
                  </a:lnTo>
                  <a:lnTo>
                    <a:pt x="13691" y="4915"/>
                  </a:lnTo>
                  <a:lnTo>
                    <a:pt x="13691" y="4871"/>
                  </a:lnTo>
                  <a:lnTo>
                    <a:pt x="13472" y="4213"/>
                  </a:lnTo>
                  <a:lnTo>
                    <a:pt x="13428" y="4125"/>
                  </a:lnTo>
                  <a:lnTo>
                    <a:pt x="13033" y="3730"/>
                  </a:lnTo>
                  <a:lnTo>
                    <a:pt x="12945" y="3686"/>
                  </a:lnTo>
                  <a:lnTo>
                    <a:pt x="11409" y="3203"/>
                  </a:lnTo>
                  <a:lnTo>
                    <a:pt x="10225" y="2150"/>
                  </a:lnTo>
                  <a:lnTo>
                    <a:pt x="8557" y="88"/>
                  </a:lnTo>
                  <a:lnTo>
                    <a:pt x="8513"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3" name="Google Shape;7453;p166"/>
            <p:cNvSpPr/>
            <p:nvPr/>
          </p:nvSpPr>
          <p:spPr>
            <a:xfrm>
              <a:off x="2895075" y="3238700"/>
              <a:ext cx="385075" cy="337900"/>
            </a:xfrm>
            <a:custGeom>
              <a:rect b="b" l="l" r="r" t="t"/>
              <a:pathLst>
                <a:path extrusionOk="0" h="13516" w="15403">
                  <a:moveTo>
                    <a:pt x="7197" y="0"/>
                  </a:moveTo>
                  <a:lnTo>
                    <a:pt x="2677" y="483"/>
                  </a:lnTo>
                  <a:lnTo>
                    <a:pt x="176" y="527"/>
                  </a:lnTo>
                  <a:lnTo>
                    <a:pt x="132" y="527"/>
                  </a:lnTo>
                  <a:lnTo>
                    <a:pt x="45" y="571"/>
                  </a:lnTo>
                  <a:lnTo>
                    <a:pt x="1" y="659"/>
                  </a:lnTo>
                  <a:lnTo>
                    <a:pt x="1" y="703"/>
                  </a:lnTo>
                  <a:lnTo>
                    <a:pt x="45" y="790"/>
                  </a:lnTo>
                  <a:lnTo>
                    <a:pt x="45" y="834"/>
                  </a:lnTo>
                  <a:lnTo>
                    <a:pt x="132" y="878"/>
                  </a:lnTo>
                  <a:lnTo>
                    <a:pt x="176" y="878"/>
                  </a:lnTo>
                  <a:lnTo>
                    <a:pt x="2721" y="834"/>
                  </a:lnTo>
                  <a:lnTo>
                    <a:pt x="7197" y="351"/>
                  </a:lnTo>
                  <a:lnTo>
                    <a:pt x="7548" y="615"/>
                  </a:lnTo>
                  <a:lnTo>
                    <a:pt x="8470" y="1448"/>
                  </a:lnTo>
                  <a:lnTo>
                    <a:pt x="10005" y="2940"/>
                  </a:lnTo>
                  <a:lnTo>
                    <a:pt x="11805" y="4783"/>
                  </a:lnTo>
                  <a:lnTo>
                    <a:pt x="14525" y="7943"/>
                  </a:lnTo>
                  <a:lnTo>
                    <a:pt x="15052" y="9128"/>
                  </a:lnTo>
                  <a:lnTo>
                    <a:pt x="14964" y="10619"/>
                  </a:lnTo>
                  <a:lnTo>
                    <a:pt x="14042" y="13252"/>
                  </a:lnTo>
                  <a:lnTo>
                    <a:pt x="13999" y="13340"/>
                  </a:lnTo>
                  <a:lnTo>
                    <a:pt x="14042" y="13384"/>
                  </a:lnTo>
                  <a:lnTo>
                    <a:pt x="14086" y="13428"/>
                  </a:lnTo>
                  <a:lnTo>
                    <a:pt x="14130" y="13472"/>
                  </a:lnTo>
                  <a:lnTo>
                    <a:pt x="14174" y="13516"/>
                  </a:lnTo>
                  <a:lnTo>
                    <a:pt x="14306" y="13472"/>
                  </a:lnTo>
                  <a:lnTo>
                    <a:pt x="14350" y="13384"/>
                  </a:lnTo>
                  <a:lnTo>
                    <a:pt x="15271" y="10707"/>
                  </a:lnTo>
                  <a:lnTo>
                    <a:pt x="15315" y="10663"/>
                  </a:lnTo>
                  <a:lnTo>
                    <a:pt x="15403" y="9128"/>
                  </a:lnTo>
                  <a:lnTo>
                    <a:pt x="15359" y="9040"/>
                  </a:lnTo>
                  <a:lnTo>
                    <a:pt x="14832" y="7767"/>
                  </a:lnTo>
                  <a:lnTo>
                    <a:pt x="14788" y="7723"/>
                  </a:lnTo>
                  <a:lnTo>
                    <a:pt x="12068" y="4520"/>
                  </a:lnTo>
                  <a:lnTo>
                    <a:pt x="10269" y="2721"/>
                  </a:lnTo>
                  <a:lnTo>
                    <a:pt x="8689" y="1185"/>
                  </a:lnTo>
                  <a:lnTo>
                    <a:pt x="7767" y="351"/>
                  </a:lnTo>
                  <a:lnTo>
                    <a:pt x="7329" y="44"/>
                  </a:lnTo>
                  <a:lnTo>
                    <a:pt x="7197"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4" name="Google Shape;7454;p166"/>
            <p:cNvSpPr/>
            <p:nvPr/>
          </p:nvSpPr>
          <p:spPr>
            <a:xfrm>
              <a:off x="2931275" y="3283675"/>
              <a:ext cx="242475" cy="218325"/>
            </a:xfrm>
            <a:custGeom>
              <a:rect b="b" l="l" r="r" t="t"/>
              <a:pathLst>
                <a:path extrusionOk="0" h="8733" w="9699">
                  <a:moveTo>
                    <a:pt x="1624" y="1"/>
                  </a:moveTo>
                  <a:lnTo>
                    <a:pt x="176" y="44"/>
                  </a:lnTo>
                  <a:lnTo>
                    <a:pt x="132" y="88"/>
                  </a:lnTo>
                  <a:lnTo>
                    <a:pt x="45" y="88"/>
                  </a:lnTo>
                  <a:lnTo>
                    <a:pt x="45" y="176"/>
                  </a:lnTo>
                  <a:lnTo>
                    <a:pt x="1" y="220"/>
                  </a:lnTo>
                  <a:lnTo>
                    <a:pt x="45" y="308"/>
                  </a:lnTo>
                  <a:lnTo>
                    <a:pt x="88" y="352"/>
                  </a:lnTo>
                  <a:lnTo>
                    <a:pt x="176" y="395"/>
                  </a:lnTo>
                  <a:lnTo>
                    <a:pt x="1624" y="352"/>
                  </a:lnTo>
                  <a:lnTo>
                    <a:pt x="3555" y="483"/>
                  </a:lnTo>
                  <a:lnTo>
                    <a:pt x="4301" y="746"/>
                  </a:lnTo>
                  <a:lnTo>
                    <a:pt x="5530" y="1843"/>
                  </a:lnTo>
                  <a:lnTo>
                    <a:pt x="7504" y="4038"/>
                  </a:lnTo>
                  <a:lnTo>
                    <a:pt x="8426" y="5266"/>
                  </a:lnTo>
                  <a:lnTo>
                    <a:pt x="9128" y="6626"/>
                  </a:lnTo>
                  <a:lnTo>
                    <a:pt x="9347" y="8118"/>
                  </a:lnTo>
                  <a:lnTo>
                    <a:pt x="9259" y="8557"/>
                  </a:lnTo>
                  <a:lnTo>
                    <a:pt x="9259" y="8601"/>
                  </a:lnTo>
                  <a:lnTo>
                    <a:pt x="9303" y="8689"/>
                  </a:lnTo>
                  <a:lnTo>
                    <a:pt x="9347" y="8733"/>
                  </a:lnTo>
                  <a:lnTo>
                    <a:pt x="9435" y="8733"/>
                  </a:lnTo>
                  <a:lnTo>
                    <a:pt x="9567" y="8689"/>
                  </a:lnTo>
                  <a:lnTo>
                    <a:pt x="9611" y="8601"/>
                  </a:lnTo>
                  <a:lnTo>
                    <a:pt x="9698" y="8162"/>
                  </a:lnTo>
                  <a:lnTo>
                    <a:pt x="9698" y="8074"/>
                  </a:lnTo>
                  <a:lnTo>
                    <a:pt x="9435" y="6539"/>
                  </a:lnTo>
                  <a:lnTo>
                    <a:pt x="9435" y="6495"/>
                  </a:lnTo>
                  <a:lnTo>
                    <a:pt x="8733" y="5091"/>
                  </a:lnTo>
                  <a:lnTo>
                    <a:pt x="8689" y="5091"/>
                  </a:lnTo>
                  <a:lnTo>
                    <a:pt x="7768" y="3818"/>
                  </a:lnTo>
                  <a:lnTo>
                    <a:pt x="7768" y="3774"/>
                  </a:lnTo>
                  <a:lnTo>
                    <a:pt x="5749" y="1580"/>
                  </a:lnTo>
                  <a:lnTo>
                    <a:pt x="4520" y="483"/>
                  </a:lnTo>
                  <a:lnTo>
                    <a:pt x="4433" y="439"/>
                  </a:lnTo>
                  <a:lnTo>
                    <a:pt x="3643" y="176"/>
                  </a:lnTo>
                  <a:lnTo>
                    <a:pt x="3599" y="132"/>
                  </a:lnTo>
                  <a:lnTo>
                    <a:pt x="1624"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5" name="Google Shape;7455;p166"/>
            <p:cNvSpPr/>
            <p:nvPr/>
          </p:nvSpPr>
          <p:spPr>
            <a:xfrm>
              <a:off x="2574750" y="1389150"/>
              <a:ext cx="1018050" cy="1583000"/>
            </a:xfrm>
            <a:custGeom>
              <a:rect b="b" l="l" r="r" t="t"/>
              <a:pathLst>
                <a:path extrusionOk="0" h="63320" w="40722">
                  <a:moveTo>
                    <a:pt x="34666" y="0"/>
                  </a:moveTo>
                  <a:lnTo>
                    <a:pt x="34622" y="44"/>
                  </a:lnTo>
                  <a:lnTo>
                    <a:pt x="34578" y="88"/>
                  </a:lnTo>
                  <a:lnTo>
                    <a:pt x="34535" y="132"/>
                  </a:lnTo>
                  <a:lnTo>
                    <a:pt x="34535" y="220"/>
                  </a:lnTo>
                  <a:lnTo>
                    <a:pt x="34578" y="263"/>
                  </a:lnTo>
                  <a:lnTo>
                    <a:pt x="36597" y="3072"/>
                  </a:lnTo>
                  <a:lnTo>
                    <a:pt x="37826" y="4959"/>
                  </a:lnTo>
                  <a:lnTo>
                    <a:pt x="38791" y="6714"/>
                  </a:lnTo>
                  <a:lnTo>
                    <a:pt x="39230" y="8030"/>
                  </a:lnTo>
                  <a:lnTo>
                    <a:pt x="39098" y="10224"/>
                  </a:lnTo>
                  <a:lnTo>
                    <a:pt x="39098" y="10268"/>
                  </a:lnTo>
                  <a:lnTo>
                    <a:pt x="39537" y="12594"/>
                  </a:lnTo>
                  <a:lnTo>
                    <a:pt x="39493" y="13779"/>
                  </a:lnTo>
                  <a:lnTo>
                    <a:pt x="39230" y="15885"/>
                  </a:lnTo>
                  <a:lnTo>
                    <a:pt x="39230" y="15929"/>
                  </a:lnTo>
                  <a:lnTo>
                    <a:pt x="39317" y="20229"/>
                  </a:lnTo>
                  <a:lnTo>
                    <a:pt x="39142" y="22511"/>
                  </a:lnTo>
                  <a:lnTo>
                    <a:pt x="38966" y="25319"/>
                  </a:lnTo>
                  <a:lnTo>
                    <a:pt x="39142" y="27118"/>
                  </a:lnTo>
                  <a:lnTo>
                    <a:pt x="39142" y="27162"/>
                  </a:lnTo>
                  <a:lnTo>
                    <a:pt x="39800" y="29970"/>
                  </a:lnTo>
                  <a:lnTo>
                    <a:pt x="40371" y="32472"/>
                  </a:lnTo>
                  <a:lnTo>
                    <a:pt x="40239" y="33964"/>
                  </a:lnTo>
                  <a:lnTo>
                    <a:pt x="39712" y="35850"/>
                  </a:lnTo>
                  <a:lnTo>
                    <a:pt x="38264" y="39800"/>
                  </a:lnTo>
                  <a:lnTo>
                    <a:pt x="38264" y="39844"/>
                  </a:lnTo>
                  <a:lnTo>
                    <a:pt x="37957" y="41248"/>
                  </a:lnTo>
                  <a:lnTo>
                    <a:pt x="37299" y="42740"/>
                  </a:lnTo>
                  <a:lnTo>
                    <a:pt x="35368" y="45767"/>
                  </a:lnTo>
                  <a:lnTo>
                    <a:pt x="33789" y="47172"/>
                  </a:lnTo>
                  <a:lnTo>
                    <a:pt x="31770" y="48883"/>
                  </a:lnTo>
                  <a:lnTo>
                    <a:pt x="30849" y="48839"/>
                  </a:lnTo>
                  <a:lnTo>
                    <a:pt x="28786" y="48400"/>
                  </a:lnTo>
                  <a:lnTo>
                    <a:pt x="28655" y="48400"/>
                  </a:lnTo>
                  <a:lnTo>
                    <a:pt x="26153" y="49673"/>
                  </a:lnTo>
                  <a:lnTo>
                    <a:pt x="23520" y="50901"/>
                  </a:lnTo>
                  <a:lnTo>
                    <a:pt x="20493" y="52306"/>
                  </a:lnTo>
                  <a:lnTo>
                    <a:pt x="14613" y="54894"/>
                  </a:lnTo>
                  <a:lnTo>
                    <a:pt x="10488" y="56299"/>
                  </a:lnTo>
                  <a:lnTo>
                    <a:pt x="10444" y="56343"/>
                  </a:lnTo>
                  <a:lnTo>
                    <a:pt x="7943" y="57571"/>
                  </a:lnTo>
                  <a:lnTo>
                    <a:pt x="5837" y="58844"/>
                  </a:lnTo>
                  <a:lnTo>
                    <a:pt x="2546" y="61257"/>
                  </a:lnTo>
                  <a:lnTo>
                    <a:pt x="44" y="63012"/>
                  </a:lnTo>
                  <a:lnTo>
                    <a:pt x="1" y="63056"/>
                  </a:lnTo>
                  <a:lnTo>
                    <a:pt x="1" y="63100"/>
                  </a:lnTo>
                  <a:lnTo>
                    <a:pt x="1" y="63188"/>
                  </a:lnTo>
                  <a:lnTo>
                    <a:pt x="1" y="63232"/>
                  </a:lnTo>
                  <a:lnTo>
                    <a:pt x="88" y="63319"/>
                  </a:lnTo>
                  <a:lnTo>
                    <a:pt x="176" y="63319"/>
                  </a:lnTo>
                  <a:lnTo>
                    <a:pt x="264" y="63276"/>
                  </a:lnTo>
                  <a:lnTo>
                    <a:pt x="2765" y="61520"/>
                  </a:lnTo>
                  <a:lnTo>
                    <a:pt x="6012" y="59151"/>
                  </a:lnTo>
                  <a:lnTo>
                    <a:pt x="8118" y="57878"/>
                  </a:lnTo>
                  <a:lnTo>
                    <a:pt x="10620" y="56650"/>
                  </a:lnTo>
                  <a:lnTo>
                    <a:pt x="14744" y="55202"/>
                  </a:lnTo>
                  <a:lnTo>
                    <a:pt x="20624" y="52613"/>
                  </a:lnTo>
                  <a:lnTo>
                    <a:pt x="23696" y="51209"/>
                  </a:lnTo>
                  <a:lnTo>
                    <a:pt x="26285" y="49980"/>
                  </a:lnTo>
                  <a:lnTo>
                    <a:pt x="28786" y="48751"/>
                  </a:lnTo>
                  <a:lnTo>
                    <a:pt x="30805" y="49190"/>
                  </a:lnTo>
                  <a:lnTo>
                    <a:pt x="31858" y="49234"/>
                  </a:lnTo>
                  <a:lnTo>
                    <a:pt x="31946" y="49190"/>
                  </a:lnTo>
                  <a:lnTo>
                    <a:pt x="34008" y="47435"/>
                  </a:lnTo>
                  <a:lnTo>
                    <a:pt x="35588" y="46031"/>
                  </a:lnTo>
                  <a:lnTo>
                    <a:pt x="35632" y="45987"/>
                  </a:lnTo>
                  <a:lnTo>
                    <a:pt x="37562" y="42915"/>
                  </a:lnTo>
                  <a:lnTo>
                    <a:pt x="37606" y="42871"/>
                  </a:lnTo>
                  <a:lnTo>
                    <a:pt x="38264" y="41379"/>
                  </a:lnTo>
                  <a:lnTo>
                    <a:pt x="38264" y="41335"/>
                  </a:lnTo>
                  <a:lnTo>
                    <a:pt x="38615" y="39931"/>
                  </a:lnTo>
                  <a:lnTo>
                    <a:pt x="40063" y="35982"/>
                  </a:lnTo>
                  <a:lnTo>
                    <a:pt x="40546" y="34007"/>
                  </a:lnTo>
                  <a:lnTo>
                    <a:pt x="40590" y="34007"/>
                  </a:lnTo>
                  <a:lnTo>
                    <a:pt x="40722" y="32472"/>
                  </a:lnTo>
                  <a:lnTo>
                    <a:pt x="40722" y="32428"/>
                  </a:lnTo>
                  <a:lnTo>
                    <a:pt x="40151" y="29883"/>
                  </a:lnTo>
                  <a:lnTo>
                    <a:pt x="39493" y="27074"/>
                  </a:lnTo>
                  <a:lnTo>
                    <a:pt x="39317" y="25319"/>
                  </a:lnTo>
                  <a:lnTo>
                    <a:pt x="39493" y="22555"/>
                  </a:lnTo>
                  <a:lnTo>
                    <a:pt x="39669" y="20229"/>
                  </a:lnTo>
                  <a:lnTo>
                    <a:pt x="39581" y="15929"/>
                  </a:lnTo>
                  <a:lnTo>
                    <a:pt x="39844" y="13822"/>
                  </a:lnTo>
                  <a:lnTo>
                    <a:pt x="39888" y="12594"/>
                  </a:lnTo>
                  <a:lnTo>
                    <a:pt x="39888" y="12550"/>
                  </a:lnTo>
                  <a:lnTo>
                    <a:pt x="39449" y="10224"/>
                  </a:lnTo>
                  <a:lnTo>
                    <a:pt x="39581" y="8030"/>
                  </a:lnTo>
                  <a:lnTo>
                    <a:pt x="39537" y="7943"/>
                  </a:lnTo>
                  <a:lnTo>
                    <a:pt x="39142" y="6582"/>
                  </a:lnTo>
                  <a:lnTo>
                    <a:pt x="39098" y="6582"/>
                  </a:lnTo>
                  <a:lnTo>
                    <a:pt x="38133" y="4783"/>
                  </a:lnTo>
                  <a:lnTo>
                    <a:pt x="36904" y="2896"/>
                  </a:lnTo>
                  <a:lnTo>
                    <a:pt x="34886" y="44"/>
                  </a:lnTo>
                  <a:lnTo>
                    <a:pt x="34798"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6" name="Google Shape;7456;p166"/>
            <p:cNvSpPr/>
            <p:nvPr/>
          </p:nvSpPr>
          <p:spPr>
            <a:xfrm>
              <a:off x="2434325" y="1378175"/>
              <a:ext cx="930300" cy="1467825"/>
            </a:xfrm>
            <a:custGeom>
              <a:rect b="b" l="l" r="r" t="t"/>
              <a:pathLst>
                <a:path extrusionOk="0" h="58713" w="37212">
                  <a:moveTo>
                    <a:pt x="35369" y="0"/>
                  </a:moveTo>
                  <a:lnTo>
                    <a:pt x="35325" y="44"/>
                  </a:lnTo>
                  <a:lnTo>
                    <a:pt x="35281" y="88"/>
                  </a:lnTo>
                  <a:lnTo>
                    <a:pt x="35237" y="176"/>
                  </a:lnTo>
                  <a:lnTo>
                    <a:pt x="35237" y="220"/>
                  </a:lnTo>
                  <a:lnTo>
                    <a:pt x="35281" y="308"/>
                  </a:lnTo>
                  <a:lnTo>
                    <a:pt x="36466" y="1931"/>
                  </a:lnTo>
                  <a:lnTo>
                    <a:pt x="36685" y="2896"/>
                  </a:lnTo>
                  <a:lnTo>
                    <a:pt x="36860" y="5968"/>
                  </a:lnTo>
                  <a:lnTo>
                    <a:pt x="36641" y="7065"/>
                  </a:lnTo>
                  <a:lnTo>
                    <a:pt x="35369" y="10400"/>
                  </a:lnTo>
                  <a:lnTo>
                    <a:pt x="33833" y="15271"/>
                  </a:lnTo>
                  <a:lnTo>
                    <a:pt x="32429" y="17904"/>
                  </a:lnTo>
                  <a:lnTo>
                    <a:pt x="31244" y="20229"/>
                  </a:lnTo>
                  <a:lnTo>
                    <a:pt x="30235" y="22467"/>
                  </a:lnTo>
                  <a:lnTo>
                    <a:pt x="28655" y="25275"/>
                  </a:lnTo>
                  <a:lnTo>
                    <a:pt x="26461" y="28654"/>
                  </a:lnTo>
                  <a:lnTo>
                    <a:pt x="26461" y="28698"/>
                  </a:lnTo>
                  <a:lnTo>
                    <a:pt x="26197" y="29663"/>
                  </a:lnTo>
                  <a:lnTo>
                    <a:pt x="26197" y="29707"/>
                  </a:lnTo>
                  <a:lnTo>
                    <a:pt x="26066" y="31068"/>
                  </a:lnTo>
                  <a:lnTo>
                    <a:pt x="26066" y="31112"/>
                  </a:lnTo>
                  <a:lnTo>
                    <a:pt x="26505" y="35105"/>
                  </a:lnTo>
                  <a:lnTo>
                    <a:pt x="26943" y="38747"/>
                  </a:lnTo>
                  <a:lnTo>
                    <a:pt x="26724" y="39229"/>
                  </a:lnTo>
                  <a:lnTo>
                    <a:pt x="26241" y="39756"/>
                  </a:lnTo>
                  <a:lnTo>
                    <a:pt x="24530" y="41028"/>
                  </a:lnTo>
                  <a:lnTo>
                    <a:pt x="22336" y="42389"/>
                  </a:lnTo>
                  <a:lnTo>
                    <a:pt x="20361" y="43705"/>
                  </a:lnTo>
                  <a:lnTo>
                    <a:pt x="17026" y="46514"/>
                  </a:lnTo>
                  <a:lnTo>
                    <a:pt x="15227" y="47698"/>
                  </a:lnTo>
                  <a:lnTo>
                    <a:pt x="15183" y="47698"/>
                  </a:lnTo>
                  <a:lnTo>
                    <a:pt x="12200" y="50638"/>
                  </a:lnTo>
                  <a:lnTo>
                    <a:pt x="10401" y="51691"/>
                  </a:lnTo>
                  <a:lnTo>
                    <a:pt x="7109" y="53183"/>
                  </a:lnTo>
                  <a:lnTo>
                    <a:pt x="5442" y="54368"/>
                  </a:lnTo>
                  <a:lnTo>
                    <a:pt x="3072" y="56167"/>
                  </a:lnTo>
                  <a:lnTo>
                    <a:pt x="89" y="58405"/>
                  </a:lnTo>
                  <a:lnTo>
                    <a:pt x="45" y="58449"/>
                  </a:lnTo>
                  <a:lnTo>
                    <a:pt x="1" y="58537"/>
                  </a:lnTo>
                  <a:lnTo>
                    <a:pt x="1" y="58581"/>
                  </a:lnTo>
                  <a:lnTo>
                    <a:pt x="45" y="58668"/>
                  </a:lnTo>
                  <a:lnTo>
                    <a:pt x="89" y="58712"/>
                  </a:lnTo>
                  <a:lnTo>
                    <a:pt x="176" y="58712"/>
                  </a:lnTo>
                  <a:lnTo>
                    <a:pt x="308" y="58668"/>
                  </a:lnTo>
                  <a:lnTo>
                    <a:pt x="3248" y="56430"/>
                  </a:lnTo>
                  <a:lnTo>
                    <a:pt x="5661" y="54675"/>
                  </a:lnTo>
                  <a:lnTo>
                    <a:pt x="7285" y="53491"/>
                  </a:lnTo>
                  <a:lnTo>
                    <a:pt x="10576" y="52042"/>
                  </a:lnTo>
                  <a:lnTo>
                    <a:pt x="12419" y="50945"/>
                  </a:lnTo>
                  <a:lnTo>
                    <a:pt x="12463" y="50902"/>
                  </a:lnTo>
                  <a:lnTo>
                    <a:pt x="15403" y="47962"/>
                  </a:lnTo>
                  <a:lnTo>
                    <a:pt x="17202" y="46821"/>
                  </a:lnTo>
                  <a:lnTo>
                    <a:pt x="17246" y="46821"/>
                  </a:lnTo>
                  <a:lnTo>
                    <a:pt x="20581" y="44012"/>
                  </a:lnTo>
                  <a:lnTo>
                    <a:pt x="22512" y="42696"/>
                  </a:lnTo>
                  <a:lnTo>
                    <a:pt x="24749" y="41336"/>
                  </a:lnTo>
                  <a:lnTo>
                    <a:pt x="26461" y="40063"/>
                  </a:lnTo>
                  <a:lnTo>
                    <a:pt x="26505" y="40019"/>
                  </a:lnTo>
                  <a:lnTo>
                    <a:pt x="27031" y="39449"/>
                  </a:lnTo>
                  <a:lnTo>
                    <a:pt x="27031" y="39405"/>
                  </a:lnTo>
                  <a:lnTo>
                    <a:pt x="27295" y="38878"/>
                  </a:lnTo>
                  <a:lnTo>
                    <a:pt x="27295" y="38747"/>
                  </a:lnTo>
                  <a:lnTo>
                    <a:pt x="26856" y="35061"/>
                  </a:lnTo>
                  <a:lnTo>
                    <a:pt x="26417" y="31112"/>
                  </a:lnTo>
                  <a:lnTo>
                    <a:pt x="26549" y="29751"/>
                  </a:lnTo>
                  <a:lnTo>
                    <a:pt x="26768" y="28830"/>
                  </a:lnTo>
                  <a:lnTo>
                    <a:pt x="28962" y="25451"/>
                  </a:lnTo>
                  <a:lnTo>
                    <a:pt x="30542" y="22643"/>
                  </a:lnTo>
                  <a:lnTo>
                    <a:pt x="30586" y="22643"/>
                  </a:lnTo>
                  <a:lnTo>
                    <a:pt x="31551" y="20361"/>
                  </a:lnTo>
                  <a:lnTo>
                    <a:pt x="34140" y="15402"/>
                  </a:lnTo>
                  <a:lnTo>
                    <a:pt x="34184" y="15359"/>
                  </a:lnTo>
                  <a:lnTo>
                    <a:pt x="35720" y="10532"/>
                  </a:lnTo>
                  <a:lnTo>
                    <a:pt x="36992" y="7153"/>
                  </a:lnTo>
                  <a:lnTo>
                    <a:pt x="37212" y="6012"/>
                  </a:lnTo>
                  <a:lnTo>
                    <a:pt x="37212" y="5968"/>
                  </a:lnTo>
                  <a:lnTo>
                    <a:pt x="37036" y="2853"/>
                  </a:lnTo>
                  <a:lnTo>
                    <a:pt x="37036" y="2809"/>
                  </a:lnTo>
                  <a:lnTo>
                    <a:pt x="36817" y="1843"/>
                  </a:lnTo>
                  <a:lnTo>
                    <a:pt x="36773" y="1756"/>
                  </a:lnTo>
                  <a:lnTo>
                    <a:pt x="35588" y="88"/>
                  </a:lnTo>
                  <a:lnTo>
                    <a:pt x="35500" y="44"/>
                  </a:lnTo>
                  <a:lnTo>
                    <a:pt x="35456"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7" name="Google Shape;7457;p166"/>
            <p:cNvSpPr/>
            <p:nvPr/>
          </p:nvSpPr>
          <p:spPr>
            <a:xfrm>
              <a:off x="2288425" y="1370500"/>
              <a:ext cx="948950" cy="1344950"/>
            </a:xfrm>
            <a:custGeom>
              <a:rect b="b" l="l" r="r" t="t"/>
              <a:pathLst>
                <a:path extrusionOk="0" h="53798" w="37958">
                  <a:moveTo>
                    <a:pt x="37475" y="0"/>
                  </a:moveTo>
                  <a:lnTo>
                    <a:pt x="37431" y="44"/>
                  </a:lnTo>
                  <a:lnTo>
                    <a:pt x="37387" y="88"/>
                  </a:lnTo>
                  <a:lnTo>
                    <a:pt x="37343" y="132"/>
                  </a:lnTo>
                  <a:lnTo>
                    <a:pt x="37343" y="220"/>
                  </a:lnTo>
                  <a:lnTo>
                    <a:pt x="37606" y="1448"/>
                  </a:lnTo>
                  <a:lnTo>
                    <a:pt x="37519" y="2765"/>
                  </a:lnTo>
                  <a:lnTo>
                    <a:pt x="36202" y="6363"/>
                  </a:lnTo>
                  <a:lnTo>
                    <a:pt x="35676" y="8206"/>
                  </a:lnTo>
                  <a:lnTo>
                    <a:pt x="34579" y="12155"/>
                  </a:lnTo>
                  <a:lnTo>
                    <a:pt x="33613" y="14349"/>
                  </a:lnTo>
                  <a:lnTo>
                    <a:pt x="32648" y="16324"/>
                  </a:lnTo>
                  <a:lnTo>
                    <a:pt x="31595" y="18298"/>
                  </a:lnTo>
                  <a:lnTo>
                    <a:pt x="30410" y="20361"/>
                  </a:lnTo>
                  <a:lnTo>
                    <a:pt x="28655" y="23388"/>
                  </a:lnTo>
                  <a:lnTo>
                    <a:pt x="27294" y="25626"/>
                  </a:lnTo>
                  <a:lnTo>
                    <a:pt x="25846" y="27952"/>
                  </a:lnTo>
                  <a:lnTo>
                    <a:pt x="24705" y="29795"/>
                  </a:lnTo>
                  <a:lnTo>
                    <a:pt x="23038" y="31901"/>
                  </a:lnTo>
                  <a:lnTo>
                    <a:pt x="21107" y="34271"/>
                  </a:lnTo>
                  <a:lnTo>
                    <a:pt x="18211" y="36904"/>
                  </a:lnTo>
                  <a:lnTo>
                    <a:pt x="13165" y="40107"/>
                  </a:lnTo>
                  <a:lnTo>
                    <a:pt x="13121" y="40151"/>
                  </a:lnTo>
                  <a:lnTo>
                    <a:pt x="12419" y="41248"/>
                  </a:lnTo>
                  <a:lnTo>
                    <a:pt x="12375" y="41292"/>
                  </a:lnTo>
                  <a:lnTo>
                    <a:pt x="11190" y="43924"/>
                  </a:lnTo>
                  <a:lnTo>
                    <a:pt x="10093" y="46250"/>
                  </a:lnTo>
                  <a:lnTo>
                    <a:pt x="8162" y="47786"/>
                  </a:lnTo>
                  <a:lnTo>
                    <a:pt x="6276" y="49146"/>
                  </a:lnTo>
                  <a:lnTo>
                    <a:pt x="3862" y="50858"/>
                  </a:lnTo>
                  <a:lnTo>
                    <a:pt x="88" y="53490"/>
                  </a:lnTo>
                  <a:lnTo>
                    <a:pt x="45" y="53534"/>
                  </a:lnTo>
                  <a:lnTo>
                    <a:pt x="1" y="53578"/>
                  </a:lnTo>
                  <a:lnTo>
                    <a:pt x="1" y="53666"/>
                  </a:lnTo>
                  <a:lnTo>
                    <a:pt x="45" y="53710"/>
                  </a:lnTo>
                  <a:lnTo>
                    <a:pt x="88" y="53798"/>
                  </a:lnTo>
                  <a:lnTo>
                    <a:pt x="176" y="53798"/>
                  </a:lnTo>
                  <a:lnTo>
                    <a:pt x="308" y="53754"/>
                  </a:lnTo>
                  <a:lnTo>
                    <a:pt x="4082" y="51121"/>
                  </a:lnTo>
                  <a:lnTo>
                    <a:pt x="6451" y="49453"/>
                  </a:lnTo>
                  <a:lnTo>
                    <a:pt x="8382" y="48049"/>
                  </a:lnTo>
                  <a:lnTo>
                    <a:pt x="10357" y="46513"/>
                  </a:lnTo>
                  <a:lnTo>
                    <a:pt x="10400" y="46469"/>
                  </a:lnTo>
                  <a:lnTo>
                    <a:pt x="11541" y="44056"/>
                  </a:lnTo>
                  <a:lnTo>
                    <a:pt x="12682" y="41423"/>
                  </a:lnTo>
                  <a:lnTo>
                    <a:pt x="13384" y="40414"/>
                  </a:lnTo>
                  <a:lnTo>
                    <a:pt x="18387" y="37167"/>
                  </a:lnTo>
                  <a:lnTo>
                    <a:pt x="18431" y="37167"/>
                  </a:lnTo>
                  <a:lnTo>
                    <a:pt x="21371" y="34534"/>
                  </a:lnTo>
                  <a:lnTo>
                    <a:pt x="21371" y="34490"/>
                  </a:lnTo>
                  <a:lnTo>
                    <a:pt x="23345" y="32121"/>
                  </a:lnTo>
                  <a:lnTo>
                    <a:pt x="24969" y="30014"/>
                  </a:lnTo>
                  <a:lnTo>
                    <a:pt x="25013" y="29970"/>
                  </a:lnTo>
                  <a:lnTo>
                    <a:pt x="26154" y="28128"/>
                  </a:lnTo>
                  <a:lnTo>
                    <a:pt x="27558" y="25802"/>
                  </a:lnTo>
                  <a:lnTo>
                    <a:pt x="28962" y="23564"/>
                  </a:lnTo>
                  <a:lnTo>
                    <a:pt x="30717" y="20536"/>
                  </a:lnTo>
                  <a:lnTo>
                    <a:pt x="31902" y="18474"/>
                  </a:lnTo>
                  <a:lnTo>
                    <a:pt x="32955" y="16455"/>
                  </a:lnTo>
                  <a:lnTo>
                    <a:pt x="33920" y="14481"/>
                  </a:lnTo>
                  <a:lnTo>
                    <a:pt x="34930" y="12287"/>
                  </a:lnTo>
                  <a:lnTo>
                    <a:pt x="34930" y="12243"/>
                  </a:lnTo>
                  <a:lnTo>
                    <a:pt x="36027" y="8294"/>
                  </a:lnTo>
                  <a:lnTo>
                    <a:pt x="36553" y="6495"/>
                  </a:lnTo>
                  <a:lnTo>
                    <a:pt x="37870" y="2896"/>
                  </a:lnTo>
                  <a:lnTo>
                    <a:pt x="37870" y="2809"/>
                  </a:lnTo>
                  <a:lnTo>
                    <a:pt x="37957" y="1448"/>
                  </a:lnTo>
                  <a:lnTo>
                    <a:pt x="37957" y="1404"/>
                  </a:lnTo>
                  <a:lnTo>
                    <a:pt x="37694" y="132"/>
                  </a:lnTo>
                  <a:lnTo>
                    <a:pt x="37650" y="88"/>
                  </a:lnTo>
                  <a:lnTo>
                    <a:pt x="37606" y="44"/>
                  </a:lnTo>
                  <a:lnTo>
                    <a:pt x="37562"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8" name="Google Shape;7458;p166"/>
            <p:cNvSpPr/>
            <p:nvPr/>
          </p:nvSpPr>
          <p:spPr>
            <a:xfrm>
              <a:off x="2083300" y="1434125"/>
              <a:ext cx="1010375" cy="1095925"/>
            </a:xfrm>
            <a:custGeom>
              <a:rect b="b" l="l" r="r" t="t"/>
              <a:pathLst>
                <a:path extrusionOk="0" h="43837" w="40415">
                  <a:moveTo>
                    <a:pt x="40238" y="0"/>
                  </a:moveTo>
                  <a:lnTo>
                    <a:pt x="40195" y="44"/>
                  </a:lnTo>
                  <a:lnTo>
                    <a:pt x="40107" y="88"/>
                  </a:lnTo>
                  <a:lnTo>
                    <a:pt x="40063" y="132"/>
                  </a:lnTo>
                  <a:lnTo>
                    <a:pt x="39098" y="2721"/>
                  </a:lnTo>
                  <a:lnTo>
                    <a:pt x="37957" y="5485"/>
                  </a:lnTo>
                  <a:lnTo>
                    <a:pt x="36991" y="8294"/>
                  </a:lnTo>
                  <a:lnTo>
                    <a:pt x="36465" y="9259"/>
                  </a:lnTo>
                  <a:lnTo>
                    <a:pt x="34885" y="12067"/>
                  </a:lnTo>
                  <a:lnTo>
                    <a:pt x="32735" y="15885"/>
                  </a:lnTo>
                  <a:lnTo>
                    <a:pt x="30102" y="20141"/>
                  </a:lnTo>
                  <a:lnTo>
                    <a:pt x="27206" y="24266"/>
                  </a:lnTo>
                  <a:lnTo>
                    <a:pt x="25890" y="25802"/>
                  </a:lnTo>
                  <a:lnTo>
                    <a:pt x="24090" y="27469"/>
                  </a:lnTo>
                  <a:lnTo>
                    <a:pt x="22247" y="29137"/>
                  </a:lnTo>
                  <a:lnTo>
                    <a:pt x="18605" y="31638"/>
                  </a:lnTo>
                  <a:lnTo>
                    <a:pt x="15007" y="33964"/>
                  </a:lnTo>
                  <a:lnTo>
                    <a:pt x="12945" y="35412"/>
                  </a:lnTo>
                  <a:lnTo>
                    <a:pt x="9171" y="37518"/>
                  </a:lnTo>
                  <a:lnTo>
                    <a:pt x="7021" y="38966"/>
                  </a:lnTo>
                  <a:lnTo>
                    <a:pt x="5178" y="40370"/>
                  </a:lnTo>
                  <a:lnTo>
                    <a:pt x="1448" y="42696"/>
                  </a:lnTo>
                  <a:lnTo>
                    <a:pt x="88" y="43486"/>
                  </a:lnTo>
                  <a:lnTo>
                    <a:pt x="0" y="43530"/>
                  </a:lnTo>
                  <a:lnTo>
                    <a:pt x="0" y="43617"/>
                  </a:lnTo>
                  <a:lnTo>
                    <a:pt x="0" y="43661"/>
                  </a:lnTo>
                  <a:lnTo>
                    <a:pt x="0" y="43749"/>
                  </a:lnTo>
                  <a:lnTo>
                    <a:pt x="88" y="43793"/>
                  </a:lnTo>
                  <a:lnTo>
                    <a:pt x="176" y="43837"/>
                  </a:lnTo>
                  <a:lnTo>
                    <a:pt x="263" y="43793"/>
                  </a:lnTo>
                  <a:lnTo>
                    <a:pt x="1624" y="43003"/>
                  </a:lnTo>
                  <a:lnTo>
                    <a:pt x="5397" y="40677"/>
                  </a:lnTo>
                  <a:lnTo>
                    <a:pt x="7240" y="39229"/>
                  </a:lnTo>
                  <a:lnTo>
                    <a:pt x="9347" y="37825"/>
                  </a:lnTo>
                  <a:lnTo>
                    <a:pt x="13120" y="35719"/>
                  </a:lnTo>
                  <a:lnTo>
                    <a:pt x="15183" y="34271"/>
                  </a:lnTo>
                  <a:lnTo>
                    <a:pt x="18781" y="31901"/>
                  </a:lnTo>
                  <a:lnTo>
                    <a:pt x="22467" y="29444"/>
                  </a:lnTo>
                  <a:lnTo>
                    <a:pt x="22467" y="29400"/>
                  </a:lnTo>
                  <a:lnTo>
                    <a:pt x="24354" y="27733"/>
                  </a:lnTo>
                  <a:lnTo>
                    <a:pt x="26153" y="26065"/>
                  </a:lnTo>
                  <a:lnTo>
                    <a:pt x="26153" y="26021"/>
                  </a:lnTo>
                  <a:lnTo>
                    <a:pt x="27469" y="24486"/>
                  </a:lnTo>
                  <a:lnTo>
                    <a:pt x="30409" y="20361"/>
                  </a:lnTo>
                  <a:lnTo>
                    <a:pt x="33042" y="16060"/>
                  </a:lnTo>
                  <a:lnTo>
                    <a:pt x="35192" y="12243"/>
                  </a:lnTo>
                  <a:lnTo>
                    <a:pt x="36772" y="9435"/>
                  </a:lnTo>
                  <a:lnTo>
                    <a:pt x="37299" y="8425"/>
                  </a:lnTo>
                  <a:lnTo>
                    <a:pt x="38264" y="5617"/>
                  </a:lnTo>
                  <a:lnTo>
                    <a:pt x="39449" y="2853"/>
                  </a:lnTo>
                  <a:lnTo>
                    <a:pt x="40414" y="264"/>
                  </a:lnTo>
                  <a:lnTo>
                    <a:pt x="40414" y="176"/>
                  </a:lnTo>
                  <a:lnTo>
                    <a:pt x="40414" y="132"/>
                  </a:lnTo>
                  <a:lnTo>
                    <a:pt x="40370" y="44"/>
                  </a:lnTo>
                  <a:lnTo>
                    <a:pt x="40326" y="44"/>
                  </a:lnTo>
                  <a:lnTo>
                    <a:pt x="40238"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9" name="Google Shape;7459;p166"/>
            <p:cNvSpPr/>
            <p:nvPr/>
          </p:nvSpPr>
          <p:spPr>
            <a:xfrm>
              <a:off x="1945075" y="1451675"/>
              <a:ext cx="982950" cy="954425"/>
            </a:xfrm>
            <a:custGeom>
              <a:rect b="b" l="l" r="r" t="t"/>
              <a:pathLst>
                <a:path extrusionOk="0" h="38177" w="39318">
                  <a:moveTo>
                    <a:pt x="39054" y="0"/>
                  </a:moveTo>
                  <a:lnTo>
                    <a:pt x="39010" y="44"/>
                  </a:lnTo>
                  <a:lnTo>
                    <a:pt x="38966" y="132"/>
                  </a:lnTo>
                  <a:lnTo>
                    <a:pt x="38352" y="2107"/>
                  </a:lnTo>
                  <a:lnTo>
                    <a:pt x="37606" y="3950"/>
                  </a:lnTo>
                  <a:lnTo>
                    <a:pt x="36509" y="6056"/>
                  </a:lnTo>
                  <a:lnTo>
                    <a:pt x="35105" y="8557"/>
                  </a:lnTo>
                  <a:lnTo>
                    <a:pt x="33700" y="10970"/>
                  </a:lnTo>
                  <a:lnTo>
                    <a:pt x="32384" y="13208"/>
                  </a:lnTo>
                  <a:lnTo>
                    <a:pt x="31068" y="15095"/>
                  </a:lnTo>
                  <a:lnTo>
                    <a:pt x="29356" y="17553"/>
                  </a:lnTo>
                  <a:lnTo>
                    <a:pt x="28128" y="19001"/>
                  </a:lnTo>
                  <a:lnTo>
                    <a:pt x="26592" y="20492"/>
                  </a:lnTo>
                  <a:lnTo>
                    <a:pt x="24134" y="22774"/>
                  </a:lnTo>
                  <a:lnTo>
                    <a:pt x="22116" y="24486"/>
                  </a:lnTo>
                  <a:lnTo>
                    <a:pt x="18254" y="27075"/>
                  </a:lnTo>
                  <a:lnTo>
                    <a:pt x="16455" y="28215"/>
                  </a:lnTo>
                  <a:lnTo>
                    <a:pt x="14393" y="29488"/>
                  </a:lnTo>
                  <a:lnTo>
                    <a:pt x="12287" y="30717"/>
                  </a:lnTo>
                  <a:lnTo>
                    <a:pt x="8250" y="33042"/>
                  </a:lnTo>
                  <a:lnTo>
                    <a:pt x="88" y="37825"/>
                  </a:lnTo>
                  <a:lnTo>
                    <a:pt x="44" y="37869"/>
                  </a:lnTo>
                  <a:lnTo>
                    <a:pt x="0" y="37957"/>
                  </a:lnTo>
                  <a:lnTo>
                    <a:pt x="0" y="38001"/>
                  </a:lnTo>
                  <a:lnTo>
                    <a:pt x="0" y="38088"/>
                  </a:lnTo>
                  <a:lnTo>
                    <a:pt x="88" y="38132"/>
                  </a:lnTo>
                  <a:lnTo>
                    <a:pt x="176" y="38176"/>
                  </a:lnTo>
                  <a:lnTo>
                    <a:pt x="263" y="38132"/>
                  </a:lnTo>
                  <a:lnTo>
                    <a:pt x="8425" y="33349"/>
                  </a:lnTo>
                  <a:lnTo>
                    <a:pt x="12462" y="31024"/>
                  </a:lnTo>
                  <a:lnTo>
                    <a:pt x="14612" y="29795"/>
                  </a:lnTo>
                  <a:lnTo>
                    <a:pt x="16631" y="28523"/>
                  </a:lnTo>
                  <a:lnTo>
                    <a:pt x="18430" y="27382"/>
                  </a:lnTo>
                  <a:lnTo>
                    <a:pt x="20843" y="25802"/>
                  </a:lnTo>
                  <a:lnTo>
                    <a:pt x="22291" y="24793"/>
                  </a:lnTo>
                  <a:lnTo>
                    <a:pt x="22335" y="24749"/>
                  </a:lnTo>
                  <a:lnTo>
                    <a:pt x="24354" y="23038"/>
                  </a:lnTo>
                  <a:lnTo>
                    <a:pt x="26855" y="20756"/>
                  </a:lnTo>
                  <a:lnTo>
                    <a:pt x="28391" y="19264"/>
                  </a:lnTo>
                  <a:lnTo>
                    <a:pt x="29619" y="17772"/>
                  </a:lnTo>
                  <a:lnTo>
                    <a:pt x="31375" y="15315"/>
                  </a:lnTo>
                  <a:lnTo>
                    <a:pt x="32691" y="13428"/>
                  </a:lnTo>
                  <a:lnTo>
                    <a:pt x="34008" y="11146"/>
                  </a:lnTo>
                  <a:lnTo>
                    <a:pt x="35412" y="8733"/>
                  </a:lnTo>
                  <a:lnTo>
                    <a:pt x="36816" y="6231"/>
                  </a:lnTo>
                  <a:lnTo>
                    <a:pt x="37957" y="4081"/>
                  </a:lnTo>
                  <a:lnTo>
                    <a:pt x="38703" y="2194"/>
                  </a:lnTo>
                  <a:lnTo>
                    <a:pt x="39317" y="220"/>
                  </a:lnTo>
                  <a:lnTo>
                    <a:pt x="39317" y="176"/>
                  </a:lnTo>
                  <a:lnTo>
                    <a:pt x="39273" y="88"/>
                  </a:lnTo>
                  <a:lnTo>
                    <a:pt x="39229" y="44"/>
                  </a:lnTo>
                  <a:lnTo>
                    <a:pt x="39185"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0" name="Google Shape;7460;p166"/>
            <p:cNvSpPr/>
            <p:nvPr/>
          </p:nvSpPr>
          <p:spPr>
            <a:xfrm>
              <a:off x="1822200" y="1600875"/>
              <a:ext cx="866675" cy="694425"/>
            </a:xfrm>
            <a:custGeom>
              <a:rect b="b" l="l" r="r" t="t"/>
              <a:pathLst>
                <a:path extrusionOk="0" h="27777" w="34667">
                  <a:moveTo>
                    <a:pt x="34359" y="0"/>
                  </a:moveTo>
                  <a:lnTo>
                    <a:pt x="34315" y="88"/>
                  </a:lnTo>
                  <a:lnTo>
                    <a:pt x="32867" y="2765"/>
                  </a:lnTo>
                  <a:lnTo>
                    <a:pt x="31375" y="5134"/>
                  </a:lnTo>
                  <a:lnTo>
                    <a:pt x="29839" y="7196"/>
                  </a:lnTo>
                  <a:lnTo>
                    <a:pt x="28216" y="8996"/>
                  </a:lnTo>
                  <a:lnTo>
                    <a:pt x="26592" y="10575"/>
                  </a:lnTo>
                  <a:lnTo>
                    <a:pt x="24881" y="12111"/>
                  </a:lnTo>
                  <a:lnTo>
                    <a:pt x="23301" y="13252"/>
                  </a:lnTo>
                  <a:lnTo>
                    <a:pt x="21370" y="14919"/>
                  </a:lnTo>
                  <a:lnTo>
                    <a:pt x="20537" y="15665"/>
                  </a:lnTo>
                  <a:lnTo>
                    <a:pt x="19659" y="16455"/>
                  </a:lnTo>
                  <a:lnTo>
                    <a:pt x="18737" y="17157"/>
                  </a:lnTo>
                  <a:lnTo>
                    <a:pt x="17772" y="17903"/>
                  </a:lnTo>
                  <a:lnTo>
                    <a:pt x="16719" y="18605"/>
                  </a:lnTo>
                  <a:lnTo>
                    <a:pt x="15666" y="19264"/>
                  </a:lnTo>
                  <a:lnTo>
                    <a:pt x="14569" y="19922"/>
                  </a:lnTo>
                  <a:lnTo>
                    <a:pt x="13472" y="20580"/>
                  </a:lnTo>
                  <a:lnTo>
                    <a:pt x="11190" y="21809"/>
                  </a:lnTo>
                  <a:lnTo>
                    <a:pt x="8864" y="22950"/>
                  </a:lnTo>
                  <a:lnTo>
                    <a:pt x="6583" y="24003"/>
                  </a:lnTo>
                  <a:lnTo>
                    <a:pt x="4389" y="25012"/>
                  </a:lnTo>
                  <a:lnTo>
                    <a:pt x="2414" y="26065"/>
                  </a:lnTo>
                  <a:lnTo>
                    <a:pt x="88" y="27469"/>
                  </a:lnTo>
                  <a:lnTo>
                    <a:pt x="44" y="27513"/>
                  </a:lnTo>
                  <a:lnTo>
                    <a:pt x="0" y="27557"/>
                  </a:lnTo>
                  <a:lnTo>
                    <a:pt x="0" y="27645"/>
                  </a:lnTo>
                  <a:lnTo>
                    <a:pt x="44" y="27689"/>
                  </a:lnTo>
                  <a:lnTo>
                    <a:pt x="88" y="27776"/>
                  </a:lnTo>
                  <a:lnTo>
                    <a:pt x="264" y="27776"/>
                  </a:lnTo>
                  <a:lnTo>
                    <a:pt x="2589" y="26372"/>
                  </a:lnTo>
                  <a:lnTo>
                    <a:pt x="4564" y="25319"/>
                  </a:lnTo>
                  <a:lnTo>
                    <a:pt x="6758" y="24354"/>
                  </a:lnTo>
                  <a:lnTo>
                    <a:pt x="9040" y="23257"/>
                  </a:lnTo>
                  <a:lnTo>
                    <a:pt x="11366" y="22116"/>
                  </a:lnTo>
                  <a:lnTo>
                    <a:pt x="13647" y="20887"/>
                  </a:lnTo>
                  <a:lnTo>
                    <a:pt x="14788" y="20229"/>
                  </a:lnTo>
                  <a:lnTo>
                    <a:pt x="15885" y="19571"/>
                  </a:lnTo>
                  <a:lnTo>
                    <a:pt x="16938" y="18869"/>
                  </a:lnTo>
                  <a:lnTo>
                    <a:pt x="17992" y="18167"/>
                  </a:lnTo>
                  <a:lnTo>
                    <a:pt x="18957" y="17464"/>
                  </a:lnTo>
                  <a:lnTo>
                    <a:pt x="19922" y="16718"/>
                  </a:lnTo>
                  <a:lnTo>
                    <a:pt x="20800" y="15929"/>
                  </a:lnTo>
                  <a:lnTo>
                    <a:pt x="21634" y="15183"/>
                  </a:lnTo>
                  <a:lnTo>
                    <a:pt x="23520" y="13559"/>
                  </a:lnTo>
                  <a:lnTo>
                    <a:pt x="25100" y="12374"/>
                  </a:lnTo>
                  <a:lnTo>
                    <a:pt x="26855" y="10839"/>
                  </a:lnTo>
                  <a:lnTo>
                    <a:pt x="28435" y="9215"/>
                  </a:lnTo>
                  <a:lnTo>
                    <a:pt x="30103" y="7416"/>
                  </a:lnTo>
                  <a:lnTo>
                    <a:pt x="31682" y="5310"/>
                  </a:lnTo>
                  <a:lnTo>
                    <a:pt x="33174" y="2940"/>
                  </a:lnTo>
                  <a:lnTo>
                    <a:pt x="34622" y="219"/>
                  </a:lnTo>
                  <a:lnTo>
                    <a:pt x="34666" y="176"/>
                  </a:lnTo>
                  <a:lnTo>
                    <a:pt x="34622" y="88"/>
                  </a:lnTo>
                  <a:lnTo>
                    <a:pt x="34622" y="44"/>
                  </a:lnTo>
                  <a:lnTo>
                    <a:pt x="34578"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1" name="Google Shape;7461;p166"/>
            <p:cNvSpPr/>
            <p:nvPr/>
          </p:nvSpPr>
          <p:spPr>
            <a:xfrm>
              <a:off x="1699325" y="2110975"/>
              <a:ext cx="133875" cy="74625"/>
            </a:xfrm>
            <a:custGeom>
              <a:rect b="b" l="l" r="r" t="t"/>
              <a:pathLst>
                <a:path extrusionOk="0" h="2985" w="5355">
                  <a:moveTo>
                    <a:pt x="5091" y="0"/>
                  </a:moveTo>
                  <a:lnTo>
                    <a:pt x="89" y="2633"/>
                  </a:lnTo>
                  <a:lnTo>
                    <a:pt x="45" y="2677"/>
                  </a:lnTo>
                  <a:lnTo>
                    <a:pt x="1" y="2721"/>
                  </a:lnTo>
                  <a:lnTo>
                    <a:pt x="1" y="2809"/>
                  </a:lnTo>
                  <a:lnTo>
                    <a:pt x="1" y="2853"/>
                  </a:lnTo>
                  <a:lnTo>
                    <a:pt x="89" y="2940"/>
                  </a:lnTo>
                  <a:lnTo>
                    <a:pt x="176" y="2984"/>
                  </a:lnTo>
                  <a:lnTo>
                    <a:pt x="264" y="2940"/>
                  </a:lnTo>
                  <a:lnTo>
                    <a:pt x="5267" y="351"/>
                  </a:lnTo>
                  <a:lnTo>
                    <a:pt x="5310" y="308"/>
                  </a:lnTo>
                  <a:lnTo>
                    <a:pt x="5354" y="220"/>
                  </a:lnTo>
                  <a:lnTo>
                    <a:pt x="5354" y="176"/>
                  </a:lnTo>
                  <a:lnTo>
                    <a:pt x="5354" y="88"/>
                  </a:lnTo>
                  <a:lnTo>
                    <a:pt x="5310" y="44"/>
                  </a:lnTo>
                  <a:lnTo>
                    <a:pt x="5223"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2" name="Google Shape;7462;p166"/>
            <p:cNvSpPr/>
            <p:nvPr/>
          </p:nvSpPr>
          <p:spPr>
            <a:xfrm>
              <a:off x="2929075" y="3201400"/>
              <a:ext cx="121800" cy="42800"/>
            </a:xfrm>
            <a:custGeom>
              <a:rect b="b" l="l" r="r" t="t"/>
              <a:pathLst>
                <a:path extrusionOk="0" h="1712" w="4872">
                  <a:moveTo>
                    <a:pt x="2722" y="352"/>
                  </a:moveTo>
                  <a:lnTo>
                    <a:pt x="3950" y="439"/>
                  </a:lnTo>
                  <a:lnTo>
                    <a:pt x="4433" y="1054"/>
                  </a:lnTo>
                  <a:lnTo>
                    <a:pt x="4082" y="1229"/>
                  </a:lnTo>
                  <a:lnTo>
                    <a:pt x="1932" y="1361"/>
                  </a:lnTo>
                  <a:lnTo>
                    <a:pt x="440" y="1361"/>
                  </a:lnTo>
                  <a:lnTo>
                    <a:pt x="703" y="659"/>
                  </a:lnTo>
                  <a:lnTo>
                    <a:pt x="2722" y="352"/>
                  </a:lnTo>
                  <a:close/>
                  <a:moveTo>
                    <a:pt x="2722" y="0"/>
                  </a:moveTo>
                  <a:lnTo>
                    <a:pt x="528" y="308"/>
                  </a:lnTo>
                  <a:lnTo>
                    <a:pt x="440" y="352"/>
                  </a:lnTo>
                  <a:lnTo>
                    <a:pt x="396" y="439"/>
                  </a:lnTo>
                  <a:lnTo>
                    <a:pt x="1" y="1492"/>
                  </a:lnTo>
                  <a:lnTo>
                    <a:pt x="1" y="1536"/>
                  </a:lnTo>
                  <a:lnTo>
                    <a:pt x="45" y="1624"/>
                  </a:lnTo>
                  <a:lnTo>
                    <a:pt x="89" y="1712"/>
                  </a:lnTo>
                  <a:lnTo>
                    <a:pt x="1976" y="1712"/>
                  </a:lnTo>
                  <a:lnTo>
                    <a:pt x="4170" y="1580"/>
                  </a:lnTo>
                  <a:lnTo>
                    <a:pt x="4257" y="1536"/>
                  </a:lnTo>
                  <a:lnTo>
                    <a:pt x="4784" y="1229"/>
                  </a:lnTo>
                  <a:lnTo>
                    <a:pt x="4828" y="1185"/>
                  </a:lnTo>
                  <a:lnTo>
                    <a:pt x="4872" y="1141"/>
                  </a:lnTo>
                  <a:lnTo>
                    <a:pt x="4872" y="1054"/>
                  </a:lnTo>
                  <a:lnTo>
                    <a:pt x="4828" y="966"/>
                  </a:lnTo>
                  <a:lnTo>
                    <a:pt x="4213" y="132"/>
                  </a:lnTo>
                  <a:lnTo>
                    <a:pt x="4126" y="88"/>
                  </a:lnTo>
                  <a:lnTo>
                    <a:pt x="4082" y="88"/>
                  </a:lnTo>
                  <a:lnTo>
                    <a:pt x="2722"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3" name="Google Shape;7463;p166"/>
            <p:cNvSpPr/>
            <p:nvPr/>
          </p:nvSpPr>
          <p:spPr>
            <a:xfrm>
              <a:off x="463000" y="1796125"/>
              <a:ext cx="3006950" cy="2565925"/>
            </a:xfrm>
            <a:custGeom>
              <a:rect b="b" l="l" r="r" t="t"/>
              <a:pathLst>
                <a:path extrusionOk="0" h="102637" w="120278">
                  <a:moveTo>
                    <a:pt x="106586" y="1"/>
                  </a:moveTo>
                  <a:lnTo>
                    <a:pt x="106499" y="45"/>
                  </a:lnTo>
                  <a:lnTo>
                    <a:pt x="104173" y="2809"/>
                  </a:lnTo>
                  <a:lnTo>
                    <a:pt x="100355" y="7022"/>
                  </a:lnTo>
                  <a:lnTo>
                    <a:pt x="98512" y="7373"/>
                  </a:lnTo>
                  <a:lnTo>
                    <a:pt x="98425" y="7417"/>
                  </a:lnTo>
                  <a:lnTo>
                    <a:pt x="95967" y="9303"/>
                  </a:lnTo>
                  <a:lnTo>
                    <a:pt x="89561" y="14130"/>
                  </a:lnTo>
                  <a:lnTo>
                    <a:pt x="84997" y="16500"/>
                  </a:lnTo>
                  <a:lnTo>
                    <a:pt x="79293" y="18606"/>
                  </a:lnTo>
                  <a:lnTo>
                    <a:pt x="74334" y="20712"/>
                  </a:lnTo>
                  <a:lnTo>
                    <a:pt x="67620" y="23082"/>
                  </a:lnTo>
                  <a:lnTo>
                    <a:pt x="63364" y="24618"/>
                  </a:lnTo>
                  <a:lnTo>
                    <a:pt x="59151" y="25539"/>
                  </a:lnTo>
                  <a:lnTo>
                    <a:pt x="59108" y="25539"/>
                  </a:lnTo>
                  <a:lnTo>
                    <a:pt x="54017" y="27294"/>
                  </a:lnTo>
                  <a:lnTo>
                    <a:pt x="48664" y="28786"/>
                  </a:lnTo>
                  <a:lnTo>
                    <a:pt x="43662" y="30629"/>
                  </a:lnTo>
                  <a:lnTo>
                    <a:pt x="39010" y="31419"/>
                  </a:lnTo>
                  <a:lnTo>
                    <a:pt x="33920" y="32604"/>
                  </a:lnTo>
                  <a:lnTo>
                    <a:pt x="29795" y="32736"/>
                  </a:lnTo>
                  <a:lnTo>
                    <a:pt x="29708" y="32779"/>
                  </a:lnTo>
                  <a:lnTo>
                    <a:pt x="23169" y="35588"/>
                  </a:lnTo>
                  <a:lnTo>
                    <a:pt x="17509" y="37826"/>
                  </a:lnTo>
                  <a:lnTo>
                    <a:pt x="13603" y="37870"/>
                  </a:lnTo>
                  <a:lnTo>
                    <a:pt x="11892" y="36509"/>
                  </a:lnTo>
                  <a:lnTo>
                    <a:pt x="11848" y="36509"/>
                  </a:lnTo>
                  <a:lnTo>
                    <a:pt x="9786" y="35632"/>
                  </a:lnTo>
                  <a:lnTo>
                    <a:pt x="9742" y="35588"/>
                  </a:lnTo>
                  <a:lnTo>
                    <a:pt x="9654" y="35632"/>
                  </a:lnTo>
                  <a:lnTo>
                    <a:pt x="9610" y="35675"/>
                  </a:lnTo>
                  <a:lnTo>
                    <a:pt x="9566" y="35719"/>
                  </a:lnTo>
                  <a:lnTo>
                    <a:pt x="6802" y="42082"/>
                  </a:lnTo>
                  <a:lnTo>
                    <a:pt x="6802" y="42170"/>
                  </a:lnTo>
                  <a:lnTo>
                    <a:pt x="8338" y="50156"/>
                  </a:lnTo>
                  <a:lnTo>
                    <a:pt x="8864" y="55334"/>
                  </a:lnTo>
                  <a:lnTo>
                    <a:pt x="9479" y="61565"/>
                  </a:lnTo>
                  <a:lnTo>
                    <a:pt x="7285" y="64022"/>
                  </a:lnTo>
                  <a:lnTo>
                    <a:pt x="7241" y="64110"/>
                  </a:lnTo>
                  <a:lnTo>
                    <a:pt x="6758" y="67796"/>
                  </a:lnTo>
                  <a:lnTo>
                    <a:pt x="5266" y="69419"/>
                  </a:lnTo>
                  <a:lnTo>
                    <a:pt x="5222" y="69507"/>
                  </a:lnTo>
                  <a:lnTo>
                    <a:pt x="4432" y="72316"/>
                  </a:lnTo>
                  <a:lnTo>
                    <a:pt x="2984" y="76002"/>
                  </a:lnTo>
                  <a:lnTo>
                    <a:pt x="1756" y="79380"/>
                  </a:lnTo>
                  <a:lnTo>
                    <a:pt x="571" y="82540"/>
                  </a:lnTo>
                  <a:lnTo>
                    <a:pt x="44" y="86182"/>
                  </a:lnTo>
                  <a:lnTo>
                    <a:pt x="1" y="89341"/>
                  </a:lnTo>
                  <a:lnTo>
                    <a:pt x="132" y="92281"/>
                  </a:lnTo>
                  <a:lnTo>
                    <a:pt x="132" y="92369"/>
                  </a:lnTo>
                  <a:lnTo>
                    <a:pt x="176" y="92413"/>
                  </a:lnTo>
                  <a:lnTo>
                    <a:pt x="220" y="92457"/>
                  </a:lnTo>
                  <a:lnTo>
                    <a:pt x="395" y="92457"/>
                  </a:lnTo>
                  <a:lnTo>
                    <a:pt x="439" y="92413"/>
                  </a:lnTo>
                  <a:lnTo>
                    <a:pt x="483" y="92369"/>
                  </a:lnTo>
                  <a:lnTo>
                    <a:pt x="483" y="92281"/>
                  </a:lnTo>
                  <a:lnTo>
                    <a:pt x="352" y="89341"/>
                  </a:lnTo>
                  <a:lnTo>
                    <a:pt x="395" y="86226"/>
                  </a:lnTo>
                  <a:lnTo>
                    <a:pt x="922" y="82627"/>
                  </a:lnTo>
                  <a:lnTo>
                    <a:pt x="2063" y="79512"/>
                  </a:lnTo>
                  <a:lnTo>
                    <a:pt x="3335" y="76089"/>
                  </a:lnTo>
                  <a:lnTo>
                    <a:pt x="4740" y="72447"/>
                  </a:lnTo>
                  <a:lnTo>
                    <a:pt x="5529" y="69639"/>
                  </a:lnTo>
                  <a:lnTo>
                    <a:pt x="7065" y="68015"/>
                  </a:lnTo>
                  <a:lnTo>
                    <a:pt x="7109" y="67884"/>
                  </a:lnTo>
                  <a:lnTo>
                    <a:pt x="7592" y="64198"/>
                  </a:lnTo>
                  <a:lnTo>
                    <a:pt x="9786" y="61740"/>
                  </a:lnTo>
                  <a:lnTo>
                    <a:pt x="9830" y="61697"/>
                  </a:lnTo>
                  <a:lnTo>
                    <a:pt x="9830" y="61609"/>
                  </a:lnTo>
                  <a:lnTo>
                    <a:pt x="9215" y="55290"/>
                  </a:lnTo>
                  <a:lnTo>
                    <a:pt x="8689" y="50112"/>
                  </a:lnTo>
                  <a:lnTo>
                    <a:pt x="7153" y="42170"/>
                  </a:lnTo>
                  <a:lnTo>
                    <a:pt x="9830" y="36027"/>
                  </a:lnTo>
                  <a:lnTo>
                    <a:pt x="11717" y="36816"/>
                  </a:lnTo>
                  <a:lnTo>
                    <a:pt x="13428" y="38177"/>
                  </a:lnTo>
                  <a:lnTo>
                    <a:pt x="13560" y="38221"/>
                  </a:lnTo>
                  <a:lnTo>
                    <a:pt x="17553" y="38177"/>
                  </a:lnTo>
                  <a:lnTo>
                    <a:pt x="17597" y="38133"/>
                  </a:lnTo>
                  <a:lnTo>
                    <a:pt x="23301" y="35895"/>
                  </a:lnTo>
                  <a:lnTo>
                    <a:pt x="29839" y="33087"/>
                  </a:lnTo>
                  <a:lnTo>
                    <a:pt x="33964" y="32955"/>
                  </a:lnTo>
                  <a:lnTo>
                    <a:pt x="34008" y="32955"/>
                  </a:lnTo>
                  <a:lnTo>
                    <a:pt x="39098" y="31726"/>
                  </a:lnTo>
                  <a:lnTo>
                    <a:pt x="43749" y="30980"/>
                  </a:lnTo>
                  <a:lnTo>
                    <a:pt x="43793" y="30936"/>
                  </a:lnTo>
                  <a:lnTo>
                    <a:pt x="48752" y="29093"/>
                  </a:lnTo>
                  <a:lnTo>
                    <a:pt x="54105" y="27645"/>
                  </a:lnTo>
                  <a:lnTo>
                    <a:pt x="59239" y="25890"/>
                  </a:lnTo>
                  <a:lnTo>
                    <a:pt x="63452" y="24969"/>
                  </a:lnTo>
                  <a:lnTo>
                    <a:pt x="63496" y="24969"/>
                  </a:lnTo>
                  <a:lnTo>
                    <a:pt x="67752" y="23389"/>
                  </a:lnTo>
                  <a:lnTo>
                    <a:pt x="74466" y="21019"/>
                  </a:lnTo>
                  <a:lnTo>
                    <a:pt x="79424" y="18913"/>
                  </a:lnTo>
                  <a:lnTo>
                    <a:pt x="85129" y="16851"/>
                  </a:lnTo>
                  <a:lnTo>
                    <a:pt x="85129" y="16807"/>
                  </a:lnTo>
                  <a:lnTo>
                    <a:pt x="89736" y="14437"/>
                  </a:lnTo>
                  <a:lnTo>
                    <a:pt x="89780" y="14437"/>
                  </a:lnTo>
                  <a:lnTo>
                    <a:pt x="96187" y="9567"/>
                  </a:lnTo>
                  <a:lnTo>
                    <a:pt x="98644" y="7680"/>
                  </a:lnTo>
                  <a:lnTo>
                    <a:pt x="100487" y="7373"/>
                  </a:lnTo>
                  <a:lnTo>
                    <a:pt x="100575" y="7329"/>
                  </a:lnTo>
                  <a:lnTo>
                    <a:pt x="104436" y="3029"/>
                  </a:lnTo>
                  <a:lnTo>
                    <a:pt x="106674" y="352"/>
                  </a:lnTo>
                  <a:lnTo>
                    <a:pt x="112335" y="1712"/>
                  </a:lnTo>
                  <a:lnTo>
                    <a:pt x="112949" y="3555"/>
                  </a:lnTo>
                  <a:lnTo>
                    <a:pt x="116547" y="18343"/>
                  </a:lnTo>
                  <a:lnTo>
                    <a:pt x="116372" y="30410"/>
                  </a:lnTo>
                  <a:lnTo>
                    <a:pt x="116372" y="30454"/>
                  </a:lnTo>
                  <a:lnTo>
                    <a:pt x="118741" y="38396"/>
                  </a:lnTo>
                  <a:lnTo>
                    <a:pt x="117600" y="42214"/>
                  </a:lnTo>
                  <a:lnTo>
                    <a:pt x="116942" y="44890"/>
                  </a:lnTo>
                  <a:lnTo>
                    <a:pt x="116942" y="44934"/>
                  </a:lnTo>
                  <a:lnTo>
                    <a:pt x="116810" y="48225"/>
                  </a:lnTo>
                  <a:lnTo>
                    <a:pt x="116810" y="48313"/>
                  </a:lnTo>
                  <a:lnTo>
                    <a:pt x="119926" y="54939"/>
                  </a:lnTo>
                  <a:lnTo>
                    <a:pt x="119663" y="55948"/>
                  </a:lnTo>
                  <a:lnTo>
                    <a:pt x="118697" y="56475"/>
                  </a:lnTo>
                  <a:lnTo>
                    <a:pt x="118653" y="56475"/>
                  </a:lnTo>
                  <a:lnTo>
                    <a:pt x="115889" y="58537"/>
                  </a:lnTo>
                  <a:lnTo>
                    <a:pt x="113519" y="60468"/>
                  </a:lnTo>
                  <a:lnTo>
                    <a:pt x="109614" y="64154"/>
                  </a:lnTo>
                  <a:lnTo>
                    <a:pt x="109570" y="64198"/>
                  </a:lnTo>
                  <a:lnTo>
                    <a:pt x="104305" y="75519"/>
                  </a:lnTo>
                  <a:lnTo>
                    <a:pt x="100750" y="78634"/>
                  </a:lnTo>
                  <a:lnTo>
                    <a:pt x="98468" y="80784"/>
                  </a:lnTo>
                  <a:lnTo>
                    <a:pt x="91184" y="82935"/>
                  </a:lnTo>
                  <a:lnTo>
                    <a:pt x="87805" y="83417"/>
                  </a:lnTo>
                  <a:lnTo>
                    <a:pt x="87762" y="83417"/>
                  </a:lnTo>
                  <a:lnTo>
                    <a:pt x="84163" y="84470"/>
                  </a:lnTo>
                  <a:lnTo>
                    <a:pt x="84076" y="84514"/>
                  </a:lnTo>
                  <a:lnTo>
                    <a:pt x="82847" y="85962"/>
                  </a:lnTo>
                  <a:lnTo>
                    <a:pt x="82847" y="86006"/>
                  </a:lnTo>
                  <a:lnTo>
                    <a:pt x="81311" y="88858"/>
                  </a:lnTo>
                  <a:lnTo>
                    <a:pt x="78810" y="90965"/>
                  </a:lnTo>
                  <a:lnTo>
                    <a:pt x="74202" y="91886"/>
                  </a:lnTo>
                  <a:lnTo>
                    <a:pt x="74159" y="91886"/>
                  </a:lnTo>
                  <a:lnTo>
                    <a:pt x="70560" y="93905"/>
                  </a:lnTo>
                  <a:lnTo>
                    <a:pt x="70517" y="93992"/>
                  </a:lnTo>
                  <a:lnTo>
                    <a:pt x="68630" y="96669"/>
                  </a:lnTo>
                  <a:lnTo>
                    <a:pt x="65207" y="97196"/>
                  </a:lnTo>
                  <a:lnTo>
                    <a:pt x="63671" y="96932"/>
                  </a:lnTo>
                  <a:lnTo>
                    <a:pt x="62004" y="96932"/>
                  </a:lnTo>
                  <a:lnTo>
                    <a:pt x="58098" y="97942"/>
                  </a:lnTo>
                  <a:lnTo>
                    <a:pt x="52482" y="98995"/>
                  </a:lnTo>
                  <a:lnTo>
                    <a:pt x="51253" y="98819"/>
                  </a:lnTo>
                  <a:lnTo>
                    <a:pt x="48006" y="98380"/>
                  </a:lnTo>
                  <a:lnTo>
                    <a:pt x="44451" y="97547"/>
                  </a:lnTo>
                  <a:lnTo>
                    <a:pt x="43398" y="95923"/>
                  </a:lnTo>
                  <a:lnTo>
                    <a:pt x="41160" y="93115"/>
                  </a:lnTo>
                  <a:lnTo>
                    <a:pt x="41160" y="92325"/>
                  </a:lnTo>
                  <a:lnTo>
                    <a:pt x="41160" y="90833"/>
                  </a:lnTo>
                  <a:lnTo>
                    <a:pt x="42038" y="88990"/>
                  </a:lnTo>
                  <a:lnTo>
                    <a:pt x="43618" y="86972"/>
                  </a:lnTo>
                  <a:lnTo>
                    <a:pt x="46646" y="85348"/>
                  </a:lnTo>
                  <a:lnTo>
                    <a:pt x="46689" y="85304"/>
                  </a:lnTo>
                  <a:lnTo>
                    <a:pt x="47216" y="84427"/>
                  </a:lnTo>
                  <a:lnTo>
                    <a:pt x="47216" y="84383"/>
                  </a:lnTo>
                  <a:lnTo>
                    <a:pt x="48006" y="82627"/>
                  </a:lnTo>
                  <a:lnTo>
                    <a:pt x="49015" y="80916"/>
                  </a:lnTo>
                  <a:lnTo>
                    <a:pt x="50551" y="78854"/>
                  </a:lnTo>
                  <a:lnTo>
                    <a:pt x="51297" y="77493"/>
                  </a:lnTo>
                  <a:lnTo>
                    <a:pt x="51297" y="77450"/>
                  </a:lnTo>
                  <a:lnTo>
                    <a:pt x="51428" y="76528"/>
                  </a:lnTo>
                  <a:lnTo>
                    <a:pt x="51428" y="76484"/>
                  </a:lnTo>
                  <a:lnTo>
                    <a:pt x="51341" y="75036"/>
                  </a:lnTo>
                  <a:lnTo>
                    <a:pt x="52043" y="70692"/>
                  </a:lnTo>
                  <a:lnTo>
                    <a:pt x="55685" y="63847"/>
                  </a:lnTo>
                  <a:lnTo>
                    <a:pt x="58405" y="60029"/>
                  </a:lnTo>
                  <a:lnTo>
                    <a:pt x="61214" y="58318"/>
                  </a:lnTo>
                  <a:lnTo>
                    <a:pt x="65163" y="56563"/>
                  </a:lnTo>
                  <a:lnTo>
                    <a:pt x="65207" y="56519"/>
                  </a:lnTo>
                  <a:lnTo>
                    <a:pt x="68761" y="52789"/>
                  </a:lnTo>
                  <a:lnTo>
                    <a:pt x="77845" y="45768"/>
                  </a:lnTo>
                  <a:lnTo>
                    <a:pt x="82452" y="41950"/>
                  </a:lnTo>
                  <a:lnTo>
                    <a:pt x="89122" y="38308"/>
                  </a:lnTo>
                  <a:lnTo>
                    <a:pt x="93554" y="38089"/>
                  </a:lnTo>
                  <a:lnTo>
                    <a:pt x="93598" y="38045"/>
                  </a:lnTo>
                  <a:lnTo>
                    <a:pt x="105709" y="31726"/>
                  </a:lnTo>
                  <a:lnTo>
                    <a:pt x="105796" y="31682"/>
                  </a:lnTo>
                  <a:lnTo>
                    <a:pt x="105796" y="31595"/>
                  </a:lnTo>
                  <a:lnTo>
                    <a:pt x="106455" y="27821"/>
                  </a:lnTo>
                  <a:lnTo>
                    <a:pt x="106455" y="27777"/>
                  </a:lnTo>
                  <a:lnTo>
                    <a:pt x="106235" y="24705"/>
                  </a:lnTo>
                  <a:lnTo>
                    <a:pt x="106411" y="21546"/>
                  </a:lnTo>
                  <a:lnTo>
                    <a:pt x="106367" y="21414"/>
                  </a:lnTo>
                  <a:lnTo>
                    <a:pt x="104875" y="19396"/>
                  </a:lnTo>
                  <a:lnTo>
                    <a:pt x="104787" y="19308"/>
                  </a:lnTo>
                  <a:lnTo>
                    <a:pt x="100575" y="17992"/>
                  </a:lnTo>
                  <a:lnTo>
                    <a:pt x="99127" y="17421"/>
                  </a:lnTo>
                  <a:lnTo>
                    <a:pt x="95090" y="15842"/>
                  </a:lnTo>
                  <a:lnTo>
                    <a:pt x="94914" y="15842"/>
                  </a:lnTo>
                  <a:lnTo>
                    <a:pt x="91448" y="18343"/>
                  </a:lnTo>
                  <a:lnTo>
                    <a:pt x="83461" y="23916"/>
                  </a:lnTo>
                  <a:lnTo>
                    <a:pt x="79688" y="25100"/>
                  </a:lnTo>
                  <a:lnTo>
                    <a:pt x="76353" y="24662"/>
                  </a:lnTo>
                  <a:lnTo>
                    <a:pt x="76265" y="24705"/>
                  </a:lnTo>
                  <a:lnTo>
                    <a:pt x="70824" y="26724"/>
                  </a:lnTo>
                  <a:lnTo>
                    <a:pt x="65119" y="28655"/>
                  </a:lnTo>
                  <a:lnTo>
                    <a:pt x="61126" y="30103"/>
                  </a:lnTo>
                  <a:lnTo>
                    <a:pt x="56519" y="31726"/>
                  </a:lnTo>
                  <a:lnTo>
                    <a:pt x="51428" y="33569"/>
                  </a:lnTo>
                  <a:lnTo>
                    <a:pt x="47435" y="35017"/>
                  </a:lnTo>
                  <a:lnTo>
                    <a:pt x="47391" y="35017"/>
                  </a:lnTo>
                  <a:lnTo>
                    <a:pt x="42784" y="37431"/>
                  </a:lnTo>
                  <a:lnTo>
                    <a:pt x="38923" y="38572"/>
                  </a:lnTo>
                  <a:lnTo>
                    <a:pt x="35237" y="39756"/>
                  </a:lnTo>
                  <a:lnTo>
                    <a:pt x="31594" y="40678"/>
                  </a:lnTo>
                  <a:lnTo>
                    <a:pt x="31551" y="40722"/>
                  </a:lnTo>
                  <a:lnTo>
                    <a:pt x="27382" y="43530"/>
                  </a:lnTo>
                  <a:lnTo>
                    <a:pt x="27338" y="43574"/>
                  </a:lnTo>
                  <a:lnTo>
                    <a:pt x="24354" y="47435"/>
                  </a:lnTo>
                  <a:lnTo>
                    <a:pt x="24354" y="47479"/>
                  </a:lnTo>
                  <a:lnTo>
                    <a:pt x="22731" y="50507"/>
                  </a:lnTo>
                  <a:lnTo>
                    <a:pt x="21590" y="53491"/>
                  </a:lnTo>
                  <a:lnTo>
                    <a:pt x="19659" y="56255"/>
                  </a:lnTo>
                  <a:lnTo>
                    <a:pt x="19615" y="56299"/>
                  </a:lnTo>
                  <a:lnTo>
                    <a:pt x="18167" y="68937"/>
                  </a:lnTo>
                  <a:lnTo>
                    <a:pt x="18562" y="76133"/>
                  </a:lnTo>
                  <a:lnTo>
                    <a:pt x="18211" y="77976"/>
                  </a:lnTo>
                  <a:lnTo>
                    <a:pt x="17553" y="80258"/>
                  </a:lnTo>
                  <a:lnTo>
                    <a:pt x="16368" y="81969"/>
                  </a:lnTo>
                  <a:lnTo>
                    <a:pt x="14920" y="83988"/>
                  </a:lnTo>
                  <a:lnTo>
                    <a:pt x="13428" y="84514"/>
                  </a:lnTo>
                  <a:lnTo>
                    <a:pt x="13340" y="84558"/>
                  </a:lnTo>
                  <a:lnTo>
                    <a:pt x="13296" y="84646"/>
                  </a:lnTo>
                  <a:lnTo>
                    <a:pt x="12331" y="86796"/>
                  </a:lnTo>
                  <a:lnTo>
                    <a:pt x="11717" y="89209"/>
                  </a:lnTo>
                  <a:lnTo>
                    <a:pt x="11717" y="89253"/>
                  </a:lnTo>
                  <a:lnTo>
                    <a:pt x="12419" y="95528"/>
                  </a:lnTo>
                  <a:lnTo>
                    <a:pt x="13560" y="102461"/>
                  </a:lnTo>
                  <a:lnTo>
                    <a:pt x="13603" y="102593"/>
                  </a:lnTo>
                  <a:lnTo>
                    <a:pt x="13735" y="102637"/>
                  </a:lnTo>
                  <a:lnTo>
                    <a:pt x="13823" y="102593"/>
                  </a:lnTo>
                  <a:lnTo>
                    <a:pt x="13867" y="102549"/>
                  </a:lnTo>
                  <a:lnTo>
                    <a:pt x="13911" y="102505"/>
                  </a:lnTo>
                  <a:lnTo>
                    <a:pt x="13911" y="102417"/>
                  </a:lnTo>
                  <a:lnTo>
                    <a:pt x="12770" y="95484"/>
                  </a:lnTo>
                  <a:lnTo>
                    <a:pt x="12068" y="89253"/>
                  </a:lnTo>
                  <a:lnTo>
                    <a:pt x="12682" y="86928"/>
                  </a:lnTo>
                  <a:lnTo>
                    <a:pt x="13603" y="84821"/>
                  </a:lnTo>
                  <a:lnTo>
                    <a:pt x="15095" y="84295"/>
                  </a:lnTo>
                  <a:lnTo>
                    <a:pt x="15183" y="84207"/>
                  </a:lnTo>
                  <a:lnTo>
                    <a:pt x="16675" y="82189"/>
                  </a:lnTo>
                  <a:lnTo>
                    <a:pt x="17860" y="80433"/>
                  </a:lnTo>
                  <a:lnTo>
                    <a:pt x="17860" y="80390"/>
                  </a:lnTo>
                  <a:lnTo>
                    <a:pt x="18562" y="78064"/>
                  </a:lnTo>
                  <a:lnTo>
                    <a:pt x="18913" y="76221"/>
                  </a:lnTo>
                  <a:lnTo>
                    <a:pt x="18913" y="76133"/>
                  </a:lnTo>
                  <a:lnTo>
                    <a:pt x="18518" y="68937"/>
                  </a:lnTo>
                  <a:lnTo>
                    <a:pt x="19966" y="56387"/>
                  </a:lnTo>
                  <a:lnTo>
                    <a:pt x="21853" y="53666"/>
                  </a:lnTo>
                  <a:lnTo>
                    <a:pt x="21897" y="53623"/>
                  </a:lnTo>
                  <a:lnTo>
                    <a:pt x="23082" y="50683"/>
                  </a:lnTo>
                  <a:lnTo>
                    <a:pt x="24661" y="47655"/>
                  </a:lnTo>
                  <a:lnTo>
                    <a:pt x="27601" y="43793"/>
                  </a:lnTo>
                  <a:lnTo>
                    <a:pt x="31682" y="41029"/>
                  </a:lnTo>
                  <a:lnTo>
                    <a:pt x="35324" y="40107"/>
                  </a:lnTo>
                  <a:lnTo>
                    <a:pt x="39054" y="38879"/>
                  </a:lnTo>
                  <a:lnTo>
                    <a:pt x="42872" y="37782"/>
                  </a:lnTo>
                  <a:lnTo>
                    <a:pt x="42916" y="37782"/>
                  </a:lnTo>
                  <a:lnTo>
                    <a:pt x="47567" y="35324"/>
                  </a:lnTo>
                  <a:lnTo>
                    <a:pt x="51560" y="33920"/>
                  </a:lnTo>
                  <a:lnTo>
                    <a:pt x="56650" y="32077"/>
                  </a:lnTo>
                  <a:lnTo>
                    <a:pt x="61214" y="30454"/>
                  </a:lnTo>
                  <a:lnTo>
                    <a:pt x="65251" y="28962"/>
                  </a:lnTo>
                  <a:lnTo>
                    <a:pt x="70911" y="27075"/>
                  </a:lnTo>
                  <a:lnTo>
                    <a:pt x="76353" y="25013"/>
                  </a:lnTo>
                  <a:lnTo>
                    <a:pt x="79644" y="25451"/>
                  </a:lnTo>
                  <a:lnTo>
                    <a:pt x="79731" y="25451"/>
                  </a:lnTo>
                  <a:lnTo>
                    <a:pt x="83593" y="24223"/>
                  </a:lnTo>
                  <a:lnTo>
                    <a:pt x="83681" y="24223"/>
                  </a:lnTo>
                  <a:lnTo>
                    <a:pt x="91623" y="18606"/>
                  </a:lnTo>
                  <a:lnTo>
                    <a:pt x="95046" y="16193"/>
                  </a:lnTo>
                  <a:lnTo>
                    <a:pt x="98995" y="17728"/>
                  </a:lnTo>
                  <a:lnTo>
                    <a:pt x="100443" y="18343"/>
                  </a:lnTo>
                  <a:lnTo>
                    <a:pt x="104656" y="19659"/>
                  </a:lnTo>
                  <a:lnTo>
                    <a:pt x="106060" y="21590"/>
                  </a:lnTo>
                  <a:lnTo>
                    <a:pt x="105884" y="24662"/>
                  </a:lnTo>
                  <a:lnTo>
                    <a:pt x="105884" y="24705"/>
                  </a:lnTo>
                  <a:lnTo>
                    <a:pt x="106104" y="27777"/>
                  </a:lnTo>
                  <a:lnTo>
                    <a:pt x="105489" y="31463"/>
                  </a:lnTo>
                  <a:lnTo>
                    <a:pt x="93466" y="37738"/>
                  </a:lnTo>
                  <a:lnTo>
                    <a:pt x="89078" y="37957"/>
                  </a:lnTo>
                  <a:lnTo>
                    <a:pt x="88990" y="37957"/>
                  </a:lnTo>
                  <a:lnTo>
                    <a:pt x="82277" y="41643"/>
                  </a:lnTo>
                  <a:lnTo>
                    <a:pt x="82233" y="41643"/>
                  </a:lnTo>
                  <a:lnTo>
                    <a:pt x="77625" y="45505"/>
                  </a:lnTo>
                  <a:lnTo>
                    <a:pt x="68542" y="52526"/>
                  </a:lnTo>
                  <a:lnTo>
                    <a:pt x="68498" y="52569"/>
                  </a:lnTo>
                  <a:lnTo>
                    <a:pt x="64988" y="56255"/>
                  </a:lnTo>
                  <a:lnTo>
                    <a:pt x="61082" y="58011"/>
                  </a:lnTo>
                  <a:lnTo>
                    <a:pt x="61038" y="58011"/>
                  </a:lnTo>
                  <a:lnTo>
                    <a:pt x="58186" y="59766"/>
                  </a:lnTo>
                  <a:lnTo>
                    <a:pt x="58142" y="59810"/>
                  </a:lnTo>
                  <a:lnTo>
                    <a:pt x="55378" y="63627"/>
                  </a:lnTo>
                  <a:lnTo>
                    <a:pt x="55378" y="63671"/>
                  </a:lnTo>
                  <a:lnTo>
                    <a:pt x="51736" y="70516"/>
                  </a:lnTo>
                  <a:lnTo>
                    <a:pt x="51692" y="70604"/>
                  </a:lnTo>
                  <a:lnTo>
                    <a:pt x="50990" y="74992"/>
                  </a:lnTo>
                  <a:lnTo>
                    <a:pt x="50990" y="75036"/>
                  </a:lnTo>
                  <a:lnTo>
                    <a:pt x="51077" y="76484"/>
                  </a:lnTo>
                  <a:lnTo>
                    <a:pt x="50946" y="77362"/>
                  </a:lnTo>
                  <a:lnTo>
                    <a:pt x="50244" y="78678"/>
                  </a:lnTo>
                  <a:lnTo>
                    <a:pt x="48708" y="80697"/>
                  </a:lnTo>
                  <a:lnTo>
                    <a:pt x="47699" y="82452"/>
                  </a:lnTo>
                  <a:lnTo>
                    <a:pt x="47699" y="82496"/>
                  </a:lnTo>
                  <a:lnTo>
                    <a:pt x="46909" y="84251"/>
                  </a:lnTo>
                  <a:lnTo>
                    <a:pt x="46426" y="85085"/>
                  </a:lnTo>
                  <a:lnTo>
                    <a:pt x="43442" y="86664"/>
                  </a:lnTo>
                  <a:lnTo>
                    <a:pt x="43354" y="86708"/>
                  </a:lnTo>
                  <a:lnTo>
                    <a:pt x="41775" y="88771"/>
                  </a:lnTo>
                  <a:lnTo>
                    <a:pt x="41731" y="88815"/>
                  </a:lnTo>
                  <a:lnTo>
                    <a:pt x="40809" y="90701"/>
                  </a:lnTo>
                  <a:lnTo>
                    <a:pt x="40809" y="90789"/>
                  </a:lnTo>
                  <a:lnTo>
                    <a:pt x="40809" y="92325"/>
                  </a:lnTo>
                  <a:lnTo>
                    <a:pt x="40809" y="93203"/>
                  </a:lnTo>
                  <a:lnTo>
                    <a:pt x="40853" y="93290"/>
                  </a:lnTo>
                  <a:lnTo>
                    <a:pt x="43091" y="96143"/>
                  </a:lnTo>
                  <a:lnTo>
                    <a:pt x="44188" y="97810"/>
                  </a:lnTo>
                  <a:lnTo>
                    <a:pt x="44276" y="97898"/>
                  </a:lnTo>
                  <a:lnTo>
                    <a:pt x="47918" y="98732"/>
                  </a:lnTo>
                  <a:lnTo>
                    <a:pt x="51209" y="99170"/>
                  </a:lnTo>
                  <a:lnTo>
                    <a:pt x="52438" y="99346"/>
                  </a:lnTo>
                  <a:lnTo>
                    <a:pt x="52482" y="99346"/>
                  </a:lnTo>
                  <a:lnTo>
                    <a:pt x="58186" y="98293"/>
                  </a:lnTo>
                  <a:lnTo>
                    <a:pt x="62091" y="97283"/>
                  </a:lnTo>
                  <a:lnTo>
                    <a:pt x="63627" y="97283"/>
                  </a:lnTo>
                  <a:lnTo>
                    <a:pt x="65163" y="97547"/>
                  </a:lnTo>
                  <a:lnTo>
                    <a:pt x="65251" y="97547"/>
                  </a:lnTo>
                  <a:lnTo>
                    <a:pt x="68761" y="96976"/>
                  </a:lnTo>
                  <a:lnTo>
                    <a:pt x="68805" y="96976"/>
                  </a:lnTo>
                  <a:lnTo>
                    <a:pt x="68893" y="96932"/>
                  </a:lnTo>
                  <a:lnTo>
                    <a:pt x="70780" y="94212"/>
                  </a:lnTo>
                  <a:lnTo>
                    <a:pt x="74334" y="92193"/>
                  </a:lnTo>
                  <a:lnTo>
                    <a:pt x="78942" y="91316"/>
                  </a:lnTo>
                  <a:lnTo>
                    <a:pt x="79029" y="91272"/>
                  </a:lnTo>
                  <a:lnTo>
                    <a:pt x="81574" y="89122"/>
                  </a:lnTo>
                  <a:lnTo>
                    <a:pt x="81618" y="89034"/>
                  </a:lnTo>
                  <a:lnTo>
                    <a:pt x="83110" y="86182"/>
                  </a:lnTo>
                  <a:lnTo>
                    <a:pt x="84295" y="84778"/>
                  </a:lnTo>
                  <a:lnTo>
                    <a:pt x="87849" y="83724"/>
                  </a:lnTo>
                  <a:lnTo>
                    <a:pt x="91228" y="83286"/>
                  </a:lnTo>
                  <a:lnTo>
                    <a:pt x="91272" y="83286"/>
                  </a:lnTo>
                  <a:lnTo>
                    <a:pt x="98600" y="81136"/>
                  </a:lnTo>
                  <a:lnTo>
                    <a:pt x="98644" y="81092"/>
                  </a:lnTo>
                  <a:lnTo>
                    <a:pt x="100970" y="78854"/>
                  </a:lnTo>
                  <a:lnTo>
                    <a:pt x="104568" y="75782"/>
                  </a:lnTo>
                  <a:lnTo>
                    <a:pt x="104612" y="75738"/>
                  </a:lnTo>
                  <a:lnTo>
                    <a:pt x="109877" y="64373"/>
                  </a:lnTo>
                  <a:lnTo>
                    <a:pt x="113739" y="60731"/>
                  </a:lnTo>
                  <a:lnTo>
                    <a:pt x="116065" y="58800"/>
                  </a:lnTo>
                  <a:lnTo>
                    <a:pt x="118873" y="56782"/>
                  </a:lnTo>
                  <a:lnTo>
                    <a:pt x="119882" y="56255"/>
                  </a:lnTo>
                  <a:lnTo>
                    <a:pt x="119926" y="56211"/>
                  </a:lnTo>
                  <a:lnTo>
                    <a:pt x="119970" y="56124"/>
                  </a:lnTo>
                  <a:lnTo>
                    <a:pt x="120277" y="54983"/>
                  </a:lnTo>
                  <a:lnTo>
                    <a:pt x="120277" y="54851"/>
                  </a:lnTo>
                  <a:lnTo>
                    <a:pt x="117162" y="48225"/>
                  </a:lnTo>
                  <a:lnTo>
                    <a:pt x="117293" y="44978"/>
                  </a:lnTo>
                  <a:lnTo>
                    <a:pt x="117907" y="42301"/>
                  </a:lnTo>
                  <a:lnTo>
                    <a:pt x="119092" y="38484"/>
                  </a:lnTo>
                  <a:lnTo>
                    <a:pt x="119092" y="38352"/>
                  </a:lnTo>
                  <a:lnTo>
                    <a:pt x="116723" y="30366"/>
                  </a:lnTo>
                  <a:lnTo>
                    <a:pt x="116898" y="18343"/>
                  </a:lnTo>
                  <a:lnTo>
                    <a:pt x="116898" y="18299"/>
                  </a:lnTo>
                  <a:lnTo>
                    <a:pt x="113256" y="3423"/>
                  </a:lnTo>
                  <a:lnTo>
                    <a:pt x="112598" y="1493"/>
                  </a:lnTo>
                  <a:lnTo>
                    <a:pt x="112554" y="1449"/>
                  </a:lnTo>
                  <a:lnTo>
                    <a:pt x="112510" y="1405"/>
                  </a:lnTo>
                  <a:lnTo>
                    <a:pt x="106674"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4" name="Google Shape;7464;p166"/>
            <p:cNvSpPr/>
            <p:nvPr/>
          </p:nvSpPr>
          <p:spPr>
            <a:xfrm>
              <a:off x="1260525" y="3161900"/>
              <a:ext cx="125100" cy="1464550"/>
            </a:xfrm>
            <a:custGeom>
              <a:rect b="b" l="l" r="r" t="t"/>
              <a:pathLst>
                <a:path extrusionOk="0" h="58582" w="5004">
                  <a:moveTo>
                    <a:pt x="2195" y="1"/>
                  </a:moveTo>
                  <a:lnTo>
                    <a:pt x="2107" y="45"/>
                  </a:lnTo>
                  <a:lnTo>
                    <a:pt x="2063" y="89"/>
                  </a:lnTo>
                  <a:lnTo>
                    <a:pt x="2019" y="132"/>
                  </a:lnTo>
                  <a:lnTo>
                    <a:pt x="2019" y="264"/>
                  </a:lnTo>
                  <a:lnTo>
                    <a:pt x="2019" y="308"/>
                  </a:lnTo>
                  <a:lnTo>
                    <a:pt x="2721" y="3029"/>
                  </a:lnTo>
                  <a:lnTo>
                    <a:pt x="3336" y="5837"/>
                  </a:lnTo>
                  <a:lnTo>
                    <a:pt x="4257" y="9479"/>
                  </a:lnTo>
                  <a:lnTo>
                    <a:pt x="4564" y="11761"/>
                  </a:lnTo>
                  <a:lnTo>
                    <a:pt x="4652" y="14437"/>
                  </a:lnTo>
                  <a:lnTo>
                    <a:pt x="4520" y="17070"/>
                  </a:lnTo>
                  <a:lnTo>
                    <a:pt x="4389" y="19220"/>
                  </a:lnTo>
                  <a:lnTo>
                    <a:pt x="4301" y="20581"/>
                  </a:lnTo>
                  <a:lnTo>
                    <a:pt x="3994" y="24223"/>
                  </a:lnTo>
                  <a:lnTo>
                    <a:pt x="3994" y="24267"/>
                  </a:lnTo>
                  <a:lnTo>
                    <a:pt x="4038" y="26548"/>
                  </a:lnTo>
                  <a:lnTo>
                    <a:pt x="3599" y="30936"/>
                  </a:lnTo>
                  <a:lnTo>
                    <a:pt x="3248" y="33657"/>
                  </a:lnTo>
                  <a:lnTo>
                    <a:pt x="2897" y="36070"/>
                  </a:lnTo>
                  <a:lnTo>
                    <a:pt x="2414" y="38615"/>
                  </a:lnTo>
                  <a:lnTo>
                    <a:pt x="1800" y="40634"/>
                  </a:lnTo>
                  <a:lnTo>
                    <a:pt x="132" y="46689"/>
                  </a:lnTo>
                  <a:lnTo>
                    <a:pt x="1" y="49015"/>
                  </a:lnTo>
                  <a:lnTo>
                    <a:pt x="1" y="50463"/>
                  </a:lnTo>
                  <a:lnTo>
                    <a:pt x="1" y="50507"/>
                  </a:lnTo>
                  <a:lnTo>
                    <a:pt x="527" y="52789"/>
                  </a:lnTo>
                  <a:lnTo>
                    <a:pt x="1317" y="55509"/>
                  </a:lnTo>
                  <a:lnTo>
                    <a:pt x="2107" y="57528"/>
                  </a:lnTo>
                  <a:lnTo>
                    <a:pt x="2151" y="57572"/>
                  </a:lnTo>
                  <a:lnTo>
                    <a:pt x="2809" y="58537"/>
                  </a:lnTo>
                  <a:lnTo>
                    <a:pt x="2897" y="58581"/>
                  </a:lnTo>
                  <a:lnTo>
                    <a:pt x="2941" y="58581"/>
                  </a:lnTo>
                  <a:lnTo>
                    <a:pt x="3072" y="58537"/>
                  </a:lnTo>
                  <a:lnTo>
                    <a:pt x="3116" y="58493"/>
                  </a:lnTo>
                  <a:lnTo>
                    <a:pt x="3116" y="58449"/>
                  </a:lnTo>
                  <a:lnTo>
                    <a:pt x="3116" y="58362"/>
                  </a:lnTo>
                  <a:lnTo>
                    <a:pt x="3116" y="58318"/>
                  </a:lnTo>
                  <a:lnTo>
                    <a:pt x="2458" y="57396"/>
                  </a:lnTo>
                  <a:lnTo>
                    <a:pt x="1668" y="55378"/>
                  </a:lnTo>
                  <a:lnTo>
                    <a:pt x="878" y="52701"/>
                  </a:lnTo>
                  <a:lnTo>
                    <a:pt x="352" y="50419"/>
                  </a:lnTo>
                  <a:lnTo>
                    <a:pt x="352" y="49015"/>
                  </a:lnTo>
                  <a:lnTo>
                    <a:pt x="483" y="46733"/>
                  </a:lnTo>
                  <a:lnTo>
                    <a:pt x="2107" y="40722"/>
                  </a:lnTo>
                  <a:lnTo>
                    <a:pt x="2765" y="38703"/>
                  </a:lnTo>
                  <a:lnTo>
                    <a:pt x="2765" y="38659"/>
                  </a:lnTo>
                  <a:lnTo>
                    <a:pt x="3248" y="36158"/>
                  </a:lnTo>
                  <a:lnTo>
                    <a:pt x="3599" y="33701"/>
                  </a:lnTo>
                  <a:lnTo>
                    <a:pt x="3950" y="30936"/>
                  </a:lnTo>
                  <a:lnTo>
                    <a:pt x="4389" y="26548"/>
                  </a:lnTo>
                  <a:lnTo>
                    <a:pt x="4345" y="24267"/>
                  </a:lnTo>
                  <a:lnTo>
                    <a:pt x="4652" y="20581"/>
                  </a:lnTo>
                  <a:lnTo>
                    <a:pt x="4740" y="19264"/>
                  </a:lnTo>
                  <a:lnTo>
                    <a:pt x="4871" y="17114"/>
                  </a:lnTo>
                  <a:lnTo>
                    <a:pt x="5003" y="14437"/>
                  </a:lnTo>
                  <a:lnTo>
                    <a:pt x="4915" y="11717"/>
                  </a:lnTo>
                  <a:lnTo>
                    <a:pt x="4608" y="9391"/>
                  </a:lnTo>
                  <a:lnTo>
                    <a:pt x="3687" y="5749"/>
                  </a:lnTo>
                  <a:lnTo>
                    <a:pt x="3072" y="2941"/>
                  </a:lnTo>
                  <a:lnTo>
                    <a:pt x="2370" y="264"/>
                  </a:lnTo>
                  <a:lnTo>
                    <a:pt x="2370" y="220"/>
                  </a:lnTo>
                  <a:lnTo>
                    <a:pt x="2370" y="132"/>
                  </a:lnTo>
                  <a:lnTo>
                    <a:pt x="2370" y="89"/>
                  </a:lnTo>
                  <a:lnTo>
                    <a:pt x="2326" y="45"/>
                  </a:lnTo>
                  <a:lnTo>
                    <a:pt x="2239"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5" name="Google Shape;7465;p166"/>
            <p:cNvSpPr/>
            <p:nvPr/>
          </p:nvSpPr>
          <p:spPr>
            <a:xfrm>
              <a:off x="1226525" y="3169575"/>
              <a:ext cx="129475" cy="1510625"/>
            </a:xfrm>
            <a:custGeom>
              <a:rect b="b" l="l" r="r" t="t"/>
              <a:pathLst>
                <a:path extrusionOk="0" h="60425" w="5179">
                  <a:moveTo>
                    <a:pt x="2896" y="1"/>
                  </a:moveTo>
                  <a:lnTo>
                    <a:pt x="2853" y="45"/>
                  </a:lnTo>
                  <a:lnTo>
                    <a:pt x="2809" y="45"/>
                  </a:lnTo>
                  <a:lnTo>
                    <a:pt x="2765" y="133"/>
                  </a:lnTo>
                  <a:lnTo>
                    <a:pt x="2633" y="440"/>
                  </a:lnTo>
                  <a:lnTo>
                    <a:pt x="2633" y="528"/>
                  </a:lnTo>
                  <a:lnTo>
                    <a:pt x="3423" y="5047"/>
                  </a:lnTo>
                  <a:lnTo>
                    <a:pt x="4125" y="8031"/>
                  </a:lnTo>
                  <a:lnTo>
                    <a:pt x="4652" y="11059"/>
                  </a:lnTo>
                  <a:lnTo>
                    <a:pt x="4696" y="12902"/>
                  </a:lnTo>
                  <a:lnTo>
                    <a:pt x="4520" y="16368"/>
                  </a:lnTo>
                  <a:lnTo>
                    <a:pt x="4345" y="20274"/>
                  </a:lnTo>
                  <a:lnTo>
                    <a:pt x="4037" y="22731"/>
                  </a:lnTo>
                  <a:lnTo>
                    <a:pt x="3950" y="25057"/>
                  </a:lnTo>
                  <a:lnTo>
                    <a:pt x="4037" y="27338"/>
                  </a:lnTo>
                  <a:lnTo>
                    <a:pt x="3423" y="33526"/>
                  </a:lnTo>
                  <a:lnTo>
                    <a:pt x="2896" y="36904"/>
                  </a:lnTo>
                  <a:lnTo>
                    <a:pt x="2545" y="38265"/>
                  </a:lnTo>
                  <a:lnTo>
                    <a:pt x="1405" y="42521"/>
                  </a:lnTo>
                  <a:lnTo>
                    <a:pt x="1361" y="42521"/>
                  </a:lnTo>
                  <a:lnTo>
                    <a:pt x="966" y="45110"/>
                  </a:lnTo>
                  <a:lnTo>
                    <a:pt x="308" y="47260"/>
                  </a:lnTo>
                  <a:lnTo>
                    <a:pt x="0" y="48445"/>
                  </a:lnTo>
                  <a:lnTo>
                    <a:pt x="0" y="48533"/>
                  </a:lnTo>
                  <a:lnTo>
                    <a:pt x="264" y="50244"/>
                  </a:lnTo>
                  <a:lnTo>
                    <a:pt x="264" y="50288"/>
                  </a:lnTo>
                  <a:lnTo>
                    <a:pt x="1053" y="53316"/>
                  </a:lnTo>
                  <a:lnTo>
                    <a:pt x="1799" y="55597"/>
                  </a:lnTo>
                  <a:lnTo>
                    <a:pt x="2765" y="58230"/>
                  </a:lnTo>
                  <a:lnTo>
                    <a:pt x="2809" y="58274"/>
                  </a:lnTo>
                  <a:lnTo>
                    <a:pt x="3686" y="59459"/>
                  </a:lnTo>
                  <a:lnTo>
                    <a:pt x="3686" y="59503"/>
                  </a:lnTo>
                  <a:lnTo>
                    <a:pt x="4915" y="60380"/>
                  </a:lnTo>
                  <a:lnTo>
                    <a:pt x="5003" y="60424"/>
                  </a:lnTo>
                  <a:lnTo>
                    <a:pt x="5090" y="60424"/>
                  </a:lnTo>
                  <a:lnTo>
                    <a:pt x="5134" y="60336"/>
                  </a:lnTo>
                  <a:lnTo>
                    <a:pt x="5178" y="60293"/>
                  </a:lnTo>
                  <a:lnTo>
                    <a:pt x="5178" y="60205"/>
                  </a:lnTo>
                  <a:lnTo>
                    <a:pt x="5178" y="60161"/>
                  </a:lnTo>
                  <a:lnTo>
                    <a:pt x="5134" y="60117"/>
                  </a:lnTo>
                  <a:lnTo>
                    <a:pt x="3950" y="59239"/>
                  </a:lnTo>
                  <a:lnTo>
                    <a:pt x="3072" y="58099"/>
                  </a:lnTo>
                  <a:lnTo>
                    <a:pt x="2107" y="55510"/>
                  </a:lnTo>
                  <a:lnTo>
                    <a:pt x="1405" y="53228"/>
                  </a:lnTo>
                  <a:lnTo>
                    <a:pt x="615" y="50200"/>
                  </a:lnTo>
                  <a:lnTo>
                    <a:pt x="351" y="48489"/>
                  </a:lnTo>
                  <a:lnTo>
                    <a:pt x="659" y="47392"/>
                  </a:lnTo>
                  <a:lnTo>
                    <a:pt x="1317" y="45198"/>
                  </a:lnTo>
                  <a:lnTo>
                    <a:pt x="1712" y="42609"/>
                  </a:lnTo>
                  <a:lnTo>
                    <a:pt x="2896" y="38396"/>
                  </a:lnTo>
                  <a:lnTo>
                    <a:pt x="3248" y="36992"/>
                  </a:lnTo>
                  <a:lnTo>
                    <a:pt x="3730" y="33569"/>
                  </a:lnTo>
                  <a:lnTo>
                    <a:pt x="4388" y="27382"/>
                  </a:lnTo>
                  <a:lnTo>
                    <a:pt x="4388" y="27338"/>
                  </a:lnTo>
                  <a:lnTo>
                    <a:pt x="4301" y="25057"/>
                  </a:lnTo>
                  <a:lnTo>
                    <a:pt x="4388" y="22775"/>
                  </a:lnTo>
                  <a:lnTo>
                    <a:pt x="4696" y="20318"/>
                  </a:lnTo>
                  <a:lnTo>
                    <a:pt x="4871" y="16368"/>
                  </a:lnTo>
                  <a:lnTo>
                    <a:pt x="5047" y="12902"/>
                  </a:lnTo>
                  <a:lnTo>
                    <a:pt x="5003" y="11059"/>
                  </a:lnTo>
                  <a:lnTo>
                    <a:pt x="5003" y="11015"/>
                  </a:lnTo>
                  <a:lnTo>
                    <a:pt x="4476" y="7943"/>
                  </a:lnTo>
                  <a:lnTo>
                    <a:pt x="3774" y="5003"/>
                  </a:lnTo>
                  <a:lnTo>
                    <a:pt x="2984" y="528"/>
                  </a:lnTo>
                  <a:lnTo>
                    <a:pt x="3072" y="220"/>
                  </a:lnTo>
                  <a:lnTo>
                    <a:pt x="3116" y="176"/>
                  </a:lnTo>
                  <a:lnTo>
                    <a:pt x="3072" y="89"/>
                  </a:lnTo>
                  <a:lnTo>
                    <a:pt x="3028" y="45"/>
                  </a:lnTo>
                  <a:lnTo>
                    <a:pt x="2984"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6" name="Google Shape;7466;p166"/>
            <p:cNvSpPr/>
            <p:nvPr/>
          </p:nvSpPr>
          <p:spPr>
            <a:xfrm>
              <a:off x="1190325" y="3178350"/>
              <a:ext cx="129475" cy="1474425"/>
            </a:xfrm>
            <a:custGeom>
              <a:rect b="b" l="l" r="r" t="t"/>
              <a:pathLst>
                <a:path extrusionOk="0" h="58977" w="5179">
                  <a:moveTo>
                    <a:pt x="3642" y="1"/>
                  </a:moveTo>
                  <a:lnTo>
                    <a:pt x="3555" y="45"/>
                  </a:lnTo>
                  <a:lnTo>
                    <a:pt x="3555" y="133"/>
                  </a:lnTo>
                  <a:lnTo>
                    <a:pt x="3335" y="879"/>
                  </a:lnTo>
                  <a:lnTo>
                    <a:pt x="3335" y="966"/>
                  </a:lnTo>
                  <a:lnTo>
                    <a:pt x="3993" y="5705"/>
                  </a:lnTo>
                  <a:lnTo>
                    <a:pt x="4520" y="8514"/>
                  </a:lnTo>
                  <a:lnTo>
                    <a:pt x="4827" y="10313"/>
                  </a:lnTo>
                  <a:lnTo>
                    <a:pt x="4739" y="13428"/>
                  </a:lnTo>
                  <a:lnTo>
                    <a:pt x="4608" y="15973"/>
                  </a:lnTo>
                  <a:lnTo>
                    <a:pt x="4608" y="18124"/>
                  </a:lnTo>
                  <a:lnTo>
                    <a:pt x="4476" y="19835"/>
                  </a:lnTo>
                  <a:lnTo>
                    <a:pt x="4081" y="21985"/>
                  </a:lnTo>
                  <a:lnTo>
                    <a:pt x="3993" y="25452"/>
                  </a:lnTo>
                  <a:lnTo>
                    <a:pt x="4125" y="28084"/>
                  </a:lnTo>
                  <a:lnTo>
                    <a:pt x="4081" y="29971"/>
                  </a:lnTo>
                  <a:lnTo>
                    <a:pt x="3686" y="33438"/>
                  </a:lnTo>
                  <a:lnTo>
                    <a:pt x="3247" y="36158"/>
                  </a:lnTo>
                  <a:lnTo>
                    <a:pt x="2677" y="38177"/>
                  </a:lnTo>
                  <a:lnTo>
                    <a:pt x="2063" y="40371"/>
                  </a:lnTo>
                  <a:lnTo>
                    <a:pt x="1712" y="41424"/>
                  </a:lnTo>
                  <a:lnTo>
                    <a:pt x="1712" y="41468"/>
                  </a:lnTo>
                  <a:lnTo>
                    <a:pt x="1624" y="44013"/>
                  </a:lnTo>
                  <a:lnTo>
                    <a:pt x="1536" y="44934"/>
                  </a:lnTo>
                  <a:lnTo>
                    <a:pt x="790" y="47260"/>
                  </a:lnTo>
                  <a:lnTo>
                    <a:pt x="0" y="49235"/>
                  </a:lnTo>
                  <a:lnTo>
                    <a:pt x="0" y="49366"/>
                  </a:lnTo>
                  <a:lnTo>
                    <a:pt x="44" y="49454"/>
                  </a:lnTo>
                  <a:lnTo>
                    <a:pt x="351" y="49674"/>
                  </a:lnTo>
                  <a:lnTo>
                    <a:pt x="1887" y="54281"/>
                  </a:lnTo>
                  <a:lnTo>
                    <a:pt x="2809" y="57265"/>
                  </a:lnTo>
                  <a:lnTo>
                    <a:pt x="2853" y="57309"/>
                  </a:lnTo>
                  <a:lnTo>
                    <a:pt x="3511" y="58845"/>
                  </a:lnTo>
                  <a:lnTo>
                    <a:pt x="3599" y="58932"/>
                  </a:lnTo>
                  <a:lnTo>
                    <a:pt x="3686" y="58976"/>
                  </a:lnTo>
                  <a:lnTo>
                    <a:pt x="3774" y="58976"/>
                  </a:lnTo>
                  <a:lnTo>
                    <a:pt x="3818" y="58932"/>
                  </a:lnTo>
                  <a:lnTo>
                    <a:pt x="3862" y="58845"/>
                  </a:lnTo>
                  <a:lnTo>
                    <a:pt x="3862" y="58801"/>
                  </a:lnTo>
                  <a:lnTo>
                    <a:pt x="3862" y="58713"/>
                  </a:lnTo>
                  <a:lnTo>
                    <a:pt x="3160" y="57177"/>
                  </a:lnTo>
                  <a:lnTo>
                    <a:pt x="2194" y="54193"/>
                  </a:lnTo>
                  <a:lnTo>
                    <a:pt x="659" y="49498"/>
                  </a:lnTo>
                  <a:lnTo>
                    <a:pt x="615" y="49410"/>
                  </a:lnTo>
                  <a:lnTo>
                    <a:pt x="351" y="49235"/>
                  </a:lnTo>
                  <a:lnTo>
                    <a:pt x="1097" y="47348"/>
                  </a:lnTo>
                  <a:lnTo>
                    <a:pt x="1887" y="45022"/>
                  </a:lnTo>
                  <a:lnTo>
                    <a:pt x="1887" y="44978"/>
                  </a:lnTo>
                  <a:lnTo>
                    <a:pt x="1975" y="44013"/>
                  </a:lnTo>
                  <a:lnTo>
                    <a:pt x="2063" y="41512"/>
                  </a:lnTo>
                  <a:lnTo>
                    <a:pt x="2414" y="40459"/>
                  </a:lnTo>
                  <a:lnTo>
                    <a:pt x="3028" y="38309"/>
                  </a:lnTo>
                  <a:lnTo>
                    <a:pt x="3599" y="36246"/>
                  </a:lnTo>
                  <a:lnTo>
                    <a:pt x="3599" y="36202"/>
                  </a:lnTo>
                  <a:lnTo>
                    <a:pt x="4037" y="33482"/>
                  </a:lnTo>
                  <a:lnTo>
                    <a:pt x="4432" y="29971"/>
                  </a:lnTo>
                  <a:lnTo>
                    <a:pt x="4476" y="28128"/>
                  </a:lnTo>
                  <a:lnTo>
                    <a:pt x="4476" y="28084"/>
                  </a:lnTo>
                  <a:lnTo>
                    <a:pt x="4344" y="25452"/>
                  </a:lnTo>
                  <a:lnTo>
                    <a:pt x="4432" y="22029"/>
                  </a:lnTo>
                  <a:lnTo>
                    <a:pt x="4783" y="19879"/>
                  </a:lnTo>
                  <a:lnTo>
                    <a:pt x="4959" y="18124"/>
                  </a:lnTo>
                  <a:lnTo>
                    <a:pt x="4959" y="15973"/>
                  </a:lnTo>
                  <a:lnTo>
                    <a:pt x="5090" y="13428"/>
                  </a:lnTo>
                  <a:lnTo>
                    <a:pt x="5178" y="10313"/>
                  </a:lnTo>
                  <a:lnTo>
                    <a:pt x="5178" y="10269"/>
                  </a:lnTo>
                  <a:lnTo>
                    <a:pt x="4827" y="8470"/>
                  </a:lnTo>
                  <a:lnTo>
                    <a:pt x="4344" y="5662"/>
                  </a:lnTo>
                  <a:lnTo>
                    <a:pt x="3686" y="922"/>
                  </a:lnTo>
                  <a:lnTo>
                    <a:pt x="3862" y="220"/>
                  </a:lnTo>
                  <a:lnTo>
                    <a:pt x="3862" y="133"/>
                  </a:lnTo>
                  <a:lnTo>
                    <a:pt x="3862" y="89"/>
                  </a:lnTo>
                  <a:lnTo>
                    <a:pt x="3818" y="45"/>
                  </a:lnTo>
                  <a:lnTo>
                    <a:pt x="3774"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7" name="Google Shape;7467;p166"/>
            <p:cNvSpPr/>
            <p:nvPr/>
          </p:nvSpPr>
          <p:spPr>
            <a:xfrm>
              <a:off x="1174950" y="3213475"/>
              <a:ext cx="113025" cy="1464525"/>
            </a:xfrm>
            <a:custGeom>
              <a:rect b="b" l="l" r="r" t="t"/>
              <a:pathLst>
                <a:path extrusionOk="0" h="58581" w="4521">
                  <a:moveTo>
                    <a:pt x="3292" y="0"/>
                  </a:moveTo>
                  <a:lnTo>
                    <a:pt x="3248" y="44"/>
                  </a:lnTo>
                  <a:lnTo>
                    <a:pt x="3204" y="88"/>
                  </a:lnTo>
                  <a:lnTo>
                    <a:pt x="3160" y="132"/>
                  </a:lnTo>
                  <a:lnTo>
                    <a:pt x="3073" y="395"/>
                  </a:lnTo>
                  <a:lnTo>
                    <a:pt x="3073" y="483"/>
                  </a:lnTo>
                  <a:lnTo>
                    <a:pt x="3424" y="3467"/>
                  </a:lnTo>
                  <a:lnTo>
                    <a:pt x="3950" y="6977"/>
                  </a:lnTo>
                  <a:lnTo>
                    <a:pt x="4170" y="8381"/>
                  </a:lnTo>
                  <a:lnTo>
                    <a:pt x="3994" y="13033"/>
                  </a:lnTo>
                  <a:lnTo>
                    <a:pt x="3950" y="15622"/>
                  </a:lnTo>
                  <a:lnTo>
                    <a:pt x="3643" y="17816"/>
                  </a:lnTo>
                  <a:lnTo>
                    <a:pt x="3292" y="19834"/>
                  </a:lnTo>
                  <a:lnTo>
                    <a:pt x="3292" y="19878"/>
                  </a:lnTo>
                  <a:lnTo>
                    <a:pt x="3248" y="23959"/>
                  </a:lnTo>
                  <a:lnTo>
                    <a:pt x="3336" y="26943"/>
                  </a:lnTo>
                  <a:lnTo>
                    <a:pt x="3468" y="28873"/>
                  </a:lnTo>
                  <a:lnTo>
                    <a:pt x="3073" y="32208"/>
                  </a:lnTo>
                  <a:lnTo>
                    <a:pt x="2765" y="34315"/>
                  </a:lnTo>
                  <a:lnTo>
                    <a:pt x="2458" y="35499"/>
                  </a:lnTo>
                  <a:lnTo>
                    <a:pt x="1274" y="39098"/>
                  </a:lnTo>
                  <a:lnTo>
                    <a:pt x="1098" y="40238"/>
                  </a:lnTo>
                  <a:lnTo>
                    <a:pt x="1054" y="40282"/>
                  </a:lnTo>
                  <a:lnTo>
                    <a:pt x="1274" y="43486"/>
                  </a:lnTo>
                  <a:lnTo>
                    <a:pt x="484" y="46118"/>
                  </a:lnTo>
                  <a:lnTo>
                    <a:pt x="1" y="47435"/>
                  </a:lnTo>
                  <a:lnTo>
                    <a:pt x="1" y="47479"/>
                  </a:lnTo>
                  <a:lnTo>
                    <a:pt x="1" y="48312"/>
                  </a:lnTo>
                  <a:lnTo>
                    <a:pt x="1" y="48356"/>
                  </a:lnTo>
                  <a:lnTo>
                    <a:pt x="1493" y="53095"/>
                  </a:lnTo>
                  <a:lnTo>
                    <a:pt x="2634" y="56606"/>
                  </a:lnTo>
                  <a:lnTo>
                    <a:pt x="3468" y="58493"/>
                  </a:lnTo>
                  <a:lnTo>
                    <a:pt x="3511" y="58537"/>
                  </a:lnTo>
                  <a:lnTo>
                    <a:pt x="3599" y="58580"/>
                  </a:lnTo>
                  <a:lnTo>
                    <a:pt x="3687" y="58580"/>
                  </a:lnTo>
                  <a:lnTo>
                    <a:pt x="3731" y="58537"/>
                  </a:lnTo>
                  <a:lnTo>
                    <a:pt x="3775" y="58493"/>
                  </a:lnTo>
                  <a:lnTo>
                    <a:pt x="3775" y="58405"/>
                  </a:lnTo>
                  <a:lnTo>
                    <a:pt x="3775" y="58361"/>
                  </a:lnTo>
                  <a:lnTo>
                    <a:pt x="2985" y="56474"/>
                  </a:lnTo>
                  <a:lnTo>
                    <a:pt x="1844" y="53008"/>
                  </a:lnTo>
                  <a:lnTo>
                    <a:pt x="352" y="48312"/>
                  </a:lnTo>
                  <a:lnTo>
                    <a:pt x="352" y="47523"/>
                  </a:lnTo>
                  <a:lnTo>
                    <a:pt x="791" y="46206"/>
                  </a:lnTo>
                  <a:lnTo>
                    <a:pt x="1581" y="43573"/>
                  </a:lnTo>
                  <a:lnTo>
                    <a:pt x="1625" y="43529"/>
                  </a:lnTo>
                  <a:lnTo>
                    <a:pt x="1405" y="40282"/>
                  </a:lnTo>
                  <a:lnTo>
                    <a:pt x="1625" y="39185"/>
                  </a:lnTo>
                  <a:lnTo>
                    <a:pt x="2765" y="35587"/>
                  </a:lnTo>
                  <a:lnTo>
                    <a:pt x="3116" y="34402"/>
                  </a:lnTo>
                  <a:lnTo>
                    <a:pt x="3424" y="32252"/>
                  </a:lnTo>
                  <a:lnTo>
                    <a:pt x="3819" y="28873"/>
                  </a:lnTo>
                  <a:lnTo>
                    <a:pt x="3819" y="28830"/>
                  </a:lnTo>
                  <a:lnTo>
                    <a:pt x="3687" y="26943"/>
                  </a:lnTo>
                  <a:lnTo>
                    <a:pt x="3599" y="23959"/>
                  </a:lnTo>
                  <a:lnTo>
                    <a:pt x="3643" y="19878"/>
                  </a:lnTo>
                  <a:lnTo>
                    <a:pt x="3994" y="17859"/>
                  </a:lnTo>
                  <a:lnTo>
                    <a:pt x="4301" y="15665"/>
                  </a:lnTo>
                  <a:lnTo>
                    <a:pt x="4301" y="15622"/>
                  </a:lnTo>
                  <a:lnTo>
                    <a:pt x="4345" y="13033"/>
                  </a:lnTo>
                  <a:lnTo>
                    <a:pt x="4521" y="8381"/>
                  </a:lnTo>
                  <a:lnTo>
                    <a:pt x="4521" y="8337"/>
                  </a:lnTo>
                  <a:lnTo>
                    <a:pt x="3775" y="3379"/>
                  </a:lnTo>
                  <a:lnTo>
                    <a:pt x="3424" y="439"/>
                  </a:lnTo>
                  <a:lnTo>
                    <a:pt x="3511" y="220"/>
                  </a:lnTo>
                  <a:lnTo>
                    <a:pt x="3511" y="176"/>
                  </a:lnTo>
                  <a:lnTo>
                    <a:pt x="3468" y="88"/>
                  </a:lnTo>
                  <a:lnTo>
                    <a:pt x="3424" y="44"/>
                  </a:lnTo>
                  <a:lnTo>
                    <a:pt x="3380"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8" name="Google Shape;7468;p166"/>
            <p:cNvSpPr/>
            <p:nvPr/>
          </p:nvSpPr>
          <p:spPr>
            <a:xfrm>
              <a:off x="1139850" y="4002225"/>
              <a:ext cx="64750" cy="674675"/>
            </a:xfrm>
            <a:custGeom>
              <a:rect b="b" l="l" r="r" t="t"/>
              <a:pathLst>
                <a:path extrusionOk="0" h="26987" w="2590">
                  <a:moveTo>
                    <a:pt x="2370" y="0"/>
                  </a:moveTo>
                  <a:lnTo>
                    <a:pt x="2283" y="44"/>
                  </a:lnTo>
                  <a:lnTo>
                    <a:pt x="2239" y="88"/>
                  </a:lnTo>
                  <a:lnTo>
                    <a:pt x="2239" y="132"/>
                  </a:lnTo>
                  <a:lnTo>
                    <a:pt x="2019" y="1931"/>
                  </a:lnTo>
                  <a:lnTo>
                    <a:pt x="1624" y="3203"/>
                  </a:lnTo>
                  <a:lnTo>
                    <a:pt x="571" y="5617"/>
                  </a:lnTo>
                  <a:lnTo>
                    <a:pt x="132" y="6889"/>
                  </a:lnTo>
                  <a:lnTo>
                    <a:pt x="132" y="6933"/>
                  </a:lnTo>
                  <a:lnTo>
                    <a:pt x="1" y="10049"/>
                  </a:lnTo>
                  <a:lnTo>
                    <a:pt x="220" y="14393"/>
                  </a:lnTo>
                  <a:lnTo>
                    <a:pt x="89" y="17640"/>
                  </a:lnTo>
                  <a:lnTo>
                    <a:pt x="220" y="20229"/>
                  </a:lnTo>
                  <a:lnTo>
                    <a:pt x="483" y="22467"/>
                  </a:lnTo>
                  <a:lnTo>
                    <a:pt x="527" y="24793"/>
                  </a:lnTo>
                  <a:lnTo>
                    <a:pt x="527" y="24880"/>
                  </a:lnTo>
                  <a:lnTo>
                    <a:pt x="703" y="25275"/>
                  </a:lnTo>
                  <a:lnTo>
                    <a:pt x="747" y="26811"/>
                  </a:lnTo>
                  <a:lnTo>
                    <a:pt x="791" y="26855"/>
                  </a:lnTo>
                  <a:lnTo>
                    <a:pt x="835" y="26899"/>
                  </a:lnTo>
                  <a:lnTo>
                    <a:pt x="878" y="26943"/>
                  </a:lnTo>
                  <a:lnTo>
                    <a:pt x="922" y="26987"/>
                  </a:lnTo>
                  <a:lnTo>
                    <a:pt x="966" y="26987"/>
                  </a:lnTo>
                  <a:lnTo>
                    <a:pt x="1010" y="26943"/>
                  </a:lnTo>
                  <a:lnTo>
                    <a:pt x="1054" y="26899"/>
                  </a:lnTo>
                  <a:lnTo>
                    <a:pt x="1098" y="26855"/>
                  </a:lnTo>
                  <a:lnTo>
                    <a:pt x="1098" y="26767"/>
                  </a:lnTo>
                  <a:lnTo>
                    <a:pt x="1054" y="25231"/>
                  </a:lnTo>
                  <a:lnTo>
                    <a:pt x="1054" y="25187"/>
                  </a:lnTo>
                  <a:lnTo>
                    <a:pt x="878" y="24749"/>
                  </a:lnTo>
                  <a:lnTo>
                    <a:pt x="835" y="22423"/>
                  </a:lnTo>
                  <a:lnTo>
                    <a:pt x="571" y="20185"/>
                  </a:lnTo>
                  <a:lnTo>
                    <a:pt x="440" y="17596"/>
                  </a:lnTo>
                  <a:lnTo>
                    <a:pt x="571" y="14393"/>
                  </a:lnTo>
                  <a:lnTo>
                    <a:pt x="352" y="10049"/>
                  </a:lnTo>
                  <a:lnTo>
                    <a:pt x="483" y="6977"/>
                  </a:lnTo>
                  <a:lnTo>
                    <a:pt x="878" y="5748"/>
                  </a:lnTo>
                  <a:lnTo>
                    <a:pt x="1975" y="3335"/>
                  </a:lnTo>
                  <a:lnTo>
                    <a:pt x="2370" y="2019"/>
                  </a:lnTo>
                  <a:lnTo>
                    <a:pt x="2370" y="1975"/>
                  </a:lnTo>
                  <a:lnTo>
                    <a:pt x="2590" y="176"/>
                  </a:lnTo>
                  <a:lnTo>
                    <a:pt x="2590" y="132"/>
                  </a:lnTo>
                  <a:lnTo>
                    <a:pt x="2546" y="44"/>
                  </a:lnTo>
                  <a:lnTo>
                    <a:pt x="2502"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9" name="Google Shape;7469;p166"/>
            <p:cNvSpPr/>
            <p:nvPr/>
          </p:nvSpPr>
          <p:spPr>
            <a:xfrm>
              <a:off x="1106950" y="3840950"/>
              <a:ext cx="64750" cy="782200"/>
            </a:xfrm>
            <a:custGeom>
              <a:rect b="b" l="l" r="r" t="t"/>
              <a:pathLst>
                <a:path extrusionOk="0" h="31288" w="2590">
                  <a:moveTo>
                    <a:pt x="2019" y="1"/>
                  </a:moveTo>
                  <a:lnTo>
                    <a:pt x="1975" y="45"/>
                  </a:lnTo>
                  <a:lnTo>
                    <a:pt x="1887" y="45"/>
                  </a:lnTo>
                  <a:lnTo>
                    <a:pt x="1843" y="132"/>
                  </a:lnTo>
                  <a:lnTo>
                    <a:pt x="1843" y="176"/>
                  </a:lnTo>
                  <a:lnTo>
                    <a:pt x="1843" y="2853"/>
                  </a:lnTo>
                  <a:lnTo>
                    <a:pt x="2063" y="6056"/>
                  </a:lnTo>
                  <a:lnTo>
                    <a:pt x="2238" y="7548"/>
                  </a:lnTo>
                  <a:lnTo>
                    <a:pt x="2151" y="8206"/>
                  </a:lnTo>
                  <a:lnTo>
                    <a:pt x="1097" y="10488"/>
                  </a:lnTo>
                  <a:lnTo>
                    <a:pt x="308" y="12419"/>
                  </a:lnTo>
                  <a:lnTo>
                    <a:pt x="308" y="12507"/>
                  </a:lnTo>
                  <a:lnTo>
                    <a:pt x="0" y="16324"/>
                  </a:lnTo>
                  <a:lnTo>
                    <a:pt x="0" y="16368"/>
                  </a:lnTo>
                  <a:lnTo>
                    <a:pt x="88" y="18299"/>
                  </a:lnTo>
                  <a:lnTo>
                    <a:pt x="439" y="21985"/>
                  </a:lnTo>
                  <a:lnTo>
                    <a:pt x="439" y="24705"/>
                  </a:lnTo>
                  <a:lnTo>
                    <a:pt x="746" y="28918"/>
                  </a:lnTo>
                  <a:lnTo>
                    <a:pt x="834" y="29971"/>
                  </a:lnTo>
                  <a:lnTo>
                    <a:pt x="834" y="30015"/>
                  </a:lnTo>
                  <a:lnTo>
                    <a:pt x="1317" y="31156"/>
                  </a:lnTo>
                  <a:lnTo>
                    <a:pt x="1405" y="31244"/>
                  </a:lnTo>
                  <a:lnTo>
                    <a:pt x="1492" y="31287"/>
                  </a:lnTo>
                  <a:lnTo>
                    <a:pt x="1580" y="31244"/>
                  </a:lnTo>
                  <a:lnTo>
                    <a:pt x="1624" y="31200"/>
                  </a:lnTo>
                  <a:lnTo>
                    <a:pt x="1668" y="31156"/>
                  </a:lnTo>
                  <a:lnTo>
                    <a:pt x="1668" y="31112"/>
                  </a:lnTo>
                  <a:lnTo>
                    <a:pt x="1668" y="31024"/>
                  </a:lnTo>
                  <a:lnTo>
                    <a:pt x="1185" y="29927"/>
                  </a:lnTo>
                  <a:lnTo>
                    <a:pt x="1097" y="28874"/>
                  </a:lnTo>
                  <a:lnTo>
                    <a:pt x="790" y="24661"/>
                  </a:lnTo>
                  <a:lnTo>
                    <a:pt x="790" y="21985"/>
                  </a:lnTo>
                  <a:lnTo>
                    <a:pt x="439" y="18255"/>
                  </a:lnTo>
                  <a:lnTo>
                    <a:pt x="351" y="16368"/>
                  </a:lnTo>
                  <a:lnTo>
                    <a:pt x="615" y="12550"/>
                  </a:lnTo>
                  <a:lnTo>
                    <a:pt x="1448" y="10620"/>
                  </a:lnTo>
                  <a:lnTo>
                    <a:pt x="2502" y="8338"/>
                  </a:lnTo>
                  <a:lnTo>
                    <a:pt x="2502" y="8294"/>
                  </a:lnTo>
                  <a:lnTo>
                    <a:pt x="2589" y="7592"/>
                  </a:lnTo>
                  <a:lnTo>
                    <a:pt x="2589" y="7548"/>
                  </a:lnTo>
                  <a:lnTo>
                    <a:pt x="2414" y="6056"/>
                  </a:lnTo>
                  <a:lnTo>
                    <a:pt x="2194" y="2853"/>
                  </a:lnTo>
                  <a:lnTo>
                    <a:pt x="2194" y="176"/>
                  </a:lnTo>
                  <a:lnTo>
                    <a:pt x="2194" y="132"/>
                  </a:lnTo>
                  <a:lnTo>
                    <a:pt x="2151" y="45"/>
                  </a:lnTo>
                  <a:lnTo>
                    <a:pt x="2107" y="45"/>
                  </a:lnTo>
                  <a:lnTo>
                    <a:pt x="2019"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0" name="Google Shape;7470;p166"/>
            <p:cNvSpPr/>
            <p:nvPr/>
          </p:nvSpPr>
          <p:spPr>
            <a:xfrm>
              <a:off x="1074025" y="3794875"/>
              <a:ext cx="75725" cy="787675"/>
            </a:xfrm>
            <a:custGeom>
              <a:rect b="b" l="l" r="r" t="t"/>
              <a:pathLst>
                <a:path extrusionOk="0" h="31507" w="3029">
                  <a:moveTo>
                    <a:pt x="2765" y="1"/>
                  </a:moveTo>
                  <a:lnTo>
                    <a:pt x="2678" y="45"/>
                  </a:lnTo>
                  <a:lnTo>
                    <a:pt x="2678" y="132"/>
                  </a:lnTo>
                  <a:lnTo>
                    <a:pt x="2634" y="176"/>
                  </a:lnTo>
                  <a:lnTo>
                    <a:pt x="2678" y="791"/>
                  </a:lnTo>
                  <a:lnTo>
                    <a:pt x="2546" y="1712"/>
                  </a:lnTo>
                  <a:lnTo>
                    <a:pt x="1317" y="5442"/>
                  </a:lnTo>
                  <a:lnTo>
                    <a:pt x="1317" y="5486"/>
                  </a:lnTo>
                  <a:lnTo>
                    <a:pt x="1142" y="6320"/>
                  </a:lnTo>
                  <a:lnTo>
                    <a:pt x="1142" y="6407"/>
                  </a:lnTo>
                  <a:lnTo>
                    <a:pt x="1317" y="7592"/>
                  </a:lnTo>
                  <a:lnTo>
                    <a:pt x="1054" y="11892"/>
                  </a:lnTo>
                  <a:lnTo>
                    <a:pt x="352" y="13516"/>
                  </a:lnTo>
                  <a:lnTo>
                    <a:pt x="352" y="13560"/>
                  </a:lnTo>
                  <a:lnTo>
                    <a:pt x="133" y="14745"/>
                  </a:lnTo>
                  <a:lnTo>
                    <a:pt x="133" y="14788"/>
                  </a:lnTo>
                  <a:lnTo>
                    <a:pt x="1" y="16982"/>
                  </a:lnTo>
                  <a:lnTo>
                    <a:pt x="45" y="19176"/>
                  </a:lnTo>
                  <a:lnTo>
                    <a:pt x="45" y="19220"/>
                  </a:lnTo>
                  <a:lnTo>
                    <a:pt x="352" y="21678"/>
                  </a:lnTo>
                  <a:lnTo>
                    <a:pt x="747" y="25495"/>
                  </a:lnTo>
                  <a:lnTo>
                    <a:pt x="791" y="28040"/>
                  </a:lnTo>
                  <a:lnTo>
                    <a:pt x="1010" y="30322"/>
                  </a:lnTo>
                  <a:lnTo>
                    <a:pt x="1054" y="30410"/>
                  </a:lnTo>
                  <a:lnTo>
                    <a:pt x="1405" y="31375"/>
                  </a:lnTo>
                  <a:lnTo>
                    <a:pt x="1493" y="31463"/>
                  </a:lnTo>
                  <a:lnTo>
                    <a:pt x="1581" y="31507"/>
                  </a:lnTo>
                  <a:lnTo>
                    <a:pt x="1625" y="31463"/>
                  </a:lnTo>
                  <a:lnTo>
                    <a:pt x="1712" y="31463"/>
                  </a:lnTo>
                  <a:lnTo>
                    <a:pt x="1756" y="31375"/>
                  </a:lnTo>
                  <a:lnTo>
                    <a:pt x="1756" y="31331"/>
                  </a:lnTo>
                  <a:lnTo>
                    <a:pt x="1756" y="31244"/>
                  </a:lnTo>
                  <a:lnTo>
                    <a:pt x="1361" y="30278"/>
                  </a:lnTo>
                  <a:lnTo>
                    <a:pt x="1142" y="28040"/>
                  </a:lnTo>
                  <a:lnTo>
                    <a:pt x="1098" y="25495"/>
                  </a:lnTo>
                  <a:lnTo>
                    <a:pt x="703" y="21634"/>
                  </a:lnTo>
                  <a:lnTo>
                    <a:pt x="396" y="19176"/>
                  </a:lnTo>
                  <a:lnTo>
                    <a:pt x="352" y="16982"/>
                  </a:lnTo>
                  <a:lnTo>
                    <a:pt x="484" y="14832"/>
                  </a:lnTo>
                  <a:lnTo>
                    <a:pt x="703" y="13648"/>
                  </a:lnTo>
                  <a:lnTo>
                    <a:pt x="1405" y="12024"/>
                  </a:lnTo>
                  <a:lnTo>
                    <a:pt x="1405" y="11936"/>
                  </a:lnTo>
                  <a:lnTo>
                    <a:pt x="1668" y="7592"/>
                  </a:lnTo>
                  <a:lnTo>
                    <a:pt x="1668" y="7548"/>
                  </a:lnTo>
                  <a:lnTo>
                    <a:pt x="1493" y="6363"/>
                  </a:lnTo>
                  <a:lnTo>
                    <a:pt x="1625" y="5530"/>
                  </a:lnTo>
                  <a:lnTo>
                    <a:pt x="2897" y="1800"/>
                  </a:lnTo>
                  <a:lnTo>
                    <a:pt x="2897" y="1756"/>
                  </a:lnTo>
                  <a:lnTo>
                    <a:pt x="3029" y="834"/>
                  </a:lnTo>
                  <a:lnTo>
                    <a:pt x="3029" y="791"/>
                  </a:lnTo>
                  <a:lnTo>
                    <a:pt x="2985" y="176"/>
                  </a:lnTo>
                  <a:lnTo>
                    <a:pt x="2985" y="89"/>
                  </a:lnTo>
                  <a:lnTo>
                    <a:pt x="2941" y="45"/>
                  </a:lnTo>
                  <a:lnTo>
                    <a:pt x="2897"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1" name="Google Shape;7471;p166"/>
            <p:cNvSpPr/>
            <p:nvPr/>
          </p:nvSpPr>
          <p:spPr>
            <a:xfrm>
              <a:off x="1043325" y="4272075"/>
              <a:ext cx="50475" cy="285250"/>
            </a:xfrm>
            <a:custGeom>
              <a:rect b="b" l="l" r="r" t="t"/>
              <a:pathLst>
                <a:path extrusionOk="0" h="11410" w="2019">
                  <a:moveTo>
                    <a:pt x="88" y="1"/>
                  </a:moveTo>
                  <a:lnTo>
                    <a:pt x="44" y="45"/>
                  </a:lnTo>
                  <a:lnTo>
                    <a:pt x="0" y="132"/>
                  </a:lnTo>
                  <a:lnTo>
                    <a:pt x="0" y="176"/>
                  </a:lnTo>
                  <a:lnTo>
                    <a:pt x="307" y="2063"/>
                  </a:lnTo>
                  <a:lnTo>
                    <a:pt x="527" y="4213"/>
                  </a:lnTo>
                  <a:lnTo>
                    <a:pt x="1229" y="10313"/>
                  </a:lnTo>
                  <a:lnTo>
                    <a:pt x="1229" y="10356"/>
                  </a:lnTo>
                  <a:lnTo>
                    <a:pt x="1712" y="11278"/>
                  </a:lnTo>
                  <a:lnTo>
                    <a:pt x="1756" y="11366"/>
                  </a:lnTo>
                  <a:lnTo>
                    <a:pt x="1887" y="11410"/>
                  </a:lnTo>
                  <a:lnTo>
                    <a:pt x="1931" y="11366"/>
                  </a:lnTo>
                  <a:lnTo>
                    <a:pt x="2019" y="11322"/>
                  </a:lnTo>
                  <a:lnTo>
                    <a:pt x="2019" y="11278"/>
                  </a:lnTo>
                  <a:lnTo>
                    <a:pt x="2019" y="11190"/>
                  </a:lnTo>
                  <a:lnTo>
                    <a:pt x="2019" y="11146"/>
                  </a:lnTo>
                  <a:lnTo>
                    <a:pt x="1536" y="10225"/>
                  </a:lnTo>
                  <a:lnTo>
                    <a:pt x="878" y="4213"/>
                  </a:lnTo>
                  <a:lnTo>
                    <a:pt x="659" y="2019"/>
                  </a:lnTo>
                  <a:lnTo>
                    <a:pt x="351" y="132"/>
                  </a:lnTo>
                  <a:lnTo>
                    <a:pt x="307" y="88"/>
                  </a:lnTo>
                  <a:lnTo>
                    <a:pt x="264"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2" name="Google Shape;7472;p166"/>
            <p:cNvSpPr/>
            <p:nvPr/>
          </p:nvSpPr>
          <p:spPr>
            <a:xfrm>
              <a:off x="1022475" y="4402625"/>
              <a:ext cx="26350" cy="111925"/>
            </a:xfrm>
            <a:custGeom>
              <a:rect b="b" l="l" r="r" t="t"/>
              <a:pathLst>
                <a:path extrusionOk="0" h="4477" w="1054">
                  <a:moveTo>
                    <a:pt x="88" y="0"/>
                  </a:moveTo>
                  <a:lnTo>
                    <a:pt x="44" y="44"/>
                  </a:lnTo>
                  <a:lnTo>
                    <a:pt x="1" y="132"/>
                  </a:lnTo>
                  <a:lnTo>
                    <a:pt x="1" y="220"/>
                  </a:lnTo>
                  <a:lnTo>
                    <a:pt x="1" y="264"/>
                  </a:lnTo>
                  <a:lnTo>
                    <a:pt x="88" y="2853"/>
                  </a:lnTo>
                  <a:lnTo>
                    <a:pt x="88" y="2897"/>
                  </a:lnTo>
                  <a:lnTo>
                    <a:pt x="264" y="3555"/>
                  </a:lnTo>
                  <a:lnTo>
                    <a:pt x="308" y="3599"/>
                  </a:lnTo>
                  <a:lnTo>
                    <a:pt x="703" y="4388"/>
                  </a:lnTo>
                  <a:lnTo>
                    <a:pt x="790" y="4432"/>
                  </a:lnTo>
                  <a:lnTo>
                    <a:pt x="878" y="4476"/>
                  </a:lnTo>
                  <a:lnTo>
                    <a:pt x="922" y="4432"/>
                  </a:lnTo>
                  <a:lnTo>
                    <a:pt x="1010" y="4388"/>
                  </a:lnTo>
                  <a:lnTo>
                    <a:pt x="1010" y="4345"/>
                  </a:lnTo>
                  <a:lnTo>
                    <a:pt x="1054" y="4257"/>
                  </a:lnTo>
                  <a:lnTo>
                    <a:pt x="1010" y="4213"/>
                  </a:lnTo>
                  <a:lnTo>
                    <a:pt x="615" y="3423"/>
                  </a:lnTo>
                  <a:lnTo>
                    <a:pt x="439" y="2809"/>
                  </a:lnTo>
                  <a:lnTo>
                    <a:pt x="352" y="264"/>
                  </a:lnTo>
                  <a:lnTo>
                    <a:pt x="352" y="176"/>
                  </a:lnTo>
                  <a:lnTo>
                    <a:pt x="352" y="132"/>
                  </a:lnTo>
                  <a:lnTo>
                    <a:pt x="352" y="44"/>
                  </a:lnTo>
                  <a:lnTo>
                    <a:pt x="308"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3" name="Google Shape;7473;p166"/>
            <p:cNvSpPr/>
            <p:nvPr/>
          </p:nvSpPr>
          <p:spPr>
            <a:xfrm>
              <a:off x="1765150" y="4491475"/>
              <a:ext cx="95475" cy="49400"/>
            </a:xfrm>
            <a:custGeom>
              <a:rect b="b" l="l" r="r" t="t"/>
              <a:pathLst>
                <a:path extrusionOk="0" h="1976" w="3819">
                  <a:moveTo>
                    <a:pt x="220" y="1"/>
                  </a:moveTo>
                  <a:lnTo>
                    <a:pt x="132" y="45"/>
                  </a:lnTo>
                  <a:lnTo>
                    <a:pt x="88" y="45"/>
                  </a:lnTo>
                  <a:lnTo>
                    <a:pt x="45" y="132"/>
                  </a:lnTo>
                  <a:lnTo>
                    <a:pt x="1" y="176"/>
                  </a:lnTo>
                  <a:lnTo>
                    <a:pt x="45" y="264"/>
                  </a:lnTo>
                  <a:lnTo>
                    <a:pt x="45" y="308"/>
                  </a:lnTo>
                  <a:lnTo>
                    <a:pt x="132" y="352"/>
                  </a:lnTo>
                  <a:lnTo>
                    <a:pt x="1449" y="1054"/>
                  </a:lnTo>
                  <a:lnTo>
                    <a:pt x="3028" y="1975"/>
                  </a:lnTo>
                  <a:lnTo>
                    <a:pt x="3116" y="1975"/>
                  </a:lnTo>
                  <a:lnTo>
                    <a:pt x="3248" y="1931"/>
                  </a:lnTo>
                  <a:lnTo>
                    <a:pt x="3774" y="1493"/>
                  </a:lnTo>
                  <a:lnTo>
                    <a:pt x="3818" y="1449"/>
                  </a:lnTo>
                  <a:lnTo>
                    <a:pt x="3818" y="1361"/>
                  </a:lnTo>
                  <a:lnTo>
                    <a:pt x="3818" y="1317"/>
                  </a:lnTo>
                  <a:lnTo>
                    <a:pt x="3774" y="1273"/>
                  </a:lnTo>
                  <a:lnTo>
                    <a:pt x="3731" y="1229"/>
                  </a:lnTo>
                  <a:lnTo>
                    <a:pt x="3687" y="1186"/>
                  </a:lnTo>
                  <a:lnTo>
                    <a:pt x="3599" y="1186"/>
                  </a:lnTo>
                  <a:lnTo>
                    <a:pt x="3555" y="1229"/>
                  </a:lnTo>
                  <a:lnTo>
                    <a:pt x="3116" y="1580"/>
                  </a:lnTo>
                  <a:lnTo>
                    <a:pt x="1624" y="747"/>
                  </a:lnTo>
                  <a:lnTo>
                    <a:pt x="264" y="45"/>
                  </a:lnTo>
                  <a:lnTo>
                    <a:pt x="220"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4" name="Google Shape;7474;p166"/>
            <p:cNvSpPr/>
            <p:nvPr/>
          </p:nvSpPr>
          <p:spPr>
            <a:xfrm>
              <a:off x="1765150" y="4467350"/>
              <a:ext cx="97675" cy="45000"/>
            </a:xfrm>
            <a:custGeom>
              <a:rect b="b" l="l" r="r" t="t"/>
              <a:pathLst>
                <a:path extrusionOk="0" h="1800" w="3907">
                  <a:moveTo>
                    <a:pt x="176" y="0"/>
                  </a:moveTo>
                  <a:lnTo>
                    <a:pt x="88" y="44"/>
                  </a:lnTo>
                  <a:lnTo>
                    <a:pt x="45" y="88"/>
                  </a:lnTo>
                  <a:lnTo>
                    <a:pt x="1" y="132"/>
                  </a:lnTo>
                  <a:lnTo>
                    <a:pt x="1" y="220"/>
                  </a:lnTo>
                  <a:lnTo>
                    <a:pt x="45" y="264"/>
                  </a:lnTo>
                  <a:lnTo>
                    <a:pt x="88" y="351"/>
                  </a:lnTo>
                  <a:lnTo>
                    <a:pt x="527" y="702"/>
                  </a:lnTo>
                  <a:lnTo>
                    <a:pt x="571" y="746"/>
                  </a:lnTo>
                  <a:lnTo>
                    <a:pt x="2458" y="1536"/>
                  </a:lnTo>
                  <a:lnTo>
                    <a:pt x="3336" y="1799"/>
                  </a:lnTo>
                  <a:lnTo>
                    <a:pt x="3379" y="1799"/>
                  </a:lnTo>
                  <a:lnTo>
                    <a:pt x="3467" y="1756"/>
                  </a:lnTo>
                  <a:lnTo>
                    <a:pt x="3818" y="1580"/>
                  </a:lnTo>
                  <a:lnTo>
                    <a:pt x="3862" y="1536"/>
                  </a:lnTo>
                  <a:lnTo>
                    <a:pt x="3906" y="1448"/>
                  </a:lnTo>
                  <a:lnTo>
                    <a:pt x="3906" y="1405"/>
                  </a:lnTo>
                  <a:lnTo>
                    <a:pt x="3906" y="1317"/>
                  </a:lnTo>
                  <a:lnTo>
                    <a:pt x="3862" y="1273"/>
                  </a:lnTo>
                  <a:lnTo>
                    <a:pt x="3774" y="1229"/>
                  </a:lnTo>
                  <a:lnTo>
                    <a:pt x="3731" y="1229"/>
                  </a:lnTo>
                  <a:lnTo>
                    <a:pt x="3643" y="1273"/>
                  </a:lnTo>
                  <a:lnTo>
                    <a:pt x="3379" y="1448"/>
                  </a:lnTo>
                  <a:lnTo>
                    <a:pt x="2590" y="1229"/>
                  </a:lnTo>
                  <a:lnTo>
                    <a:pt x="747" y="439"/>
                  </a:lnTo>
                  <a:lnTo>
                    <a:pt x="308" y="44"/>
                  </a:lnTo>
                  <a:lnTo>
                    <a:pt x="220" y="44"/>
                  </a:lnTo>
                  <a:lnTo>
                    <a:pt x="176"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5" name="Google Shape;7475;p166"/>
            <p:cNvSpPr/>
            <p:nvPr/>
          </p:nvSpPr>
          <p:spPr>
            <a:xfrm>
              <a:off x="1765150" y="4441025"/>
              <a:ext cx="127275" cy="43900"/>
            </a:xfrm>
            <a:custGeom>
              <a:rect b="b" l="l" r="r" t="t"/>
              <a:pathLst>
                <a:path extrusionOk="0" h="1756" w="5091">
                  <a:moveTo>
                    <a:pt x="176" y="0"/>
                  </a:moveTo>
                  <a:lnTo>
                    <a:pt x="88" y="44"/>
                  </a:lnTo>
                  <a:lnTo>
                    <a:pt x="45" y="88"/>
                  </a:lnTo>
                  <a:lnTo>
                    <a:pt x="1" y="132"/>
                  </a:lnTo>
                  <a:lnTo>
                    <a:pt x="1" y="176"/>
                  </a:lnTo>
                  <a:lnTo>
                    <a:pt x="1" y="264"/>
                  </a:lnTo>
                  <a:lnTo>
                    <a:pt x="45" y="307"/>
                  </a:lnTo>
                  <a:lnTo>
                    <a:pt x="571" y="834"/>
                  </a:lnTo>
                  <a:lnTo>
                    <a:pt x="1624" y="1404"/>
                  </a:lnTo>
                  <a:lnTo>
                    <a:pt x="2458" y="1755"/>
                  </a:lnTo>
                  <a:lnTo>
                    <a:pt x="2546" y="1755"/>
                  </a:lnTo>
                  <a:lnTo>
                    <a:pt x="3818" y="1668"/>
                  </a:lnTo>
                  <a:lnTo>
                    <a:pt x="3906" y="1668"/>
                  </a:lnTo>
                  <a:lnTo>
                    <a:pt x="5003" y="1009"/>
                  </a:lnTo>
                  <a:lnTo>
                    <a:pt x="5047" y="966"/>
                  </a:lnTo>
                  <a:lnTo>
                    <a:pt x="5047" y="878"/>
                  </a:lnTo>
                  <a:lnTo>
                    <a:pt x="5091" y="834"/>
                  </a:lnTo>
                  <a:lnTo>
                    <a:pt x="5047" y="746"/>
                  </a:lnTo>
                  <a:lnTo>
                    <a:pt x="5003" y="702"/>
                  </a:lnTo>
                  <a:lnTo>
                    <a:pt x="4915" y="658"/>
                  </a:lnTo>
                  <a:lnTo>
                    <a:pt x="4871" y="658"/>
                  </a:lnTo>
                  <a:lnTo>
                    <a:pt x="4784" y="702"/>
                  </a:lnTo>
                  <a:lnTo>
                    <a:pt x="3774" y="1317"/>
                  </a:lnTo>
                  <a:lnTo>
                    <a:pt x="2546" y="1404"/>
                  </a:lnTo>
                  <a:lnTo>
                    <a:pt x="1756" y="1097"/>
                  </a:lnTo>
                  <a:lnTo>
                    <a:pt x="791" y="527"/>
                  </a:lnTo>
                  <a:lnTo>
                    <a:pt x="264" y="44"/>
                  </a:lnTo>
                  <a:lnTo>
                    <a:pt x="220" y="44"/>
                  </a:lnTo>
                  <a:lnTo>
                    <a:pt x="176"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6" name="Google Shape;7476;p166"/>
            <p:cNvSpPr/>
            <p:nvPr/>
          </p:nvSpPr>
          <p:spPr>
            <a:xfrm>
              <a:off x="1728950" y="4366425"/>
              <a:ext cx="241375" cy="79000"/>
            </a:xfrm>
            <a:custGeom>
              <a:rect b="b" l="l" r="r" t="t"/>
              <a:pathLst>
                <a:path extrusionOk="0" h="3160" w="9655">
                  <a:moveTo>
                    <a:pt x="176" y="0"/>
                  </a:moveTo>
                  <a:lnTo>
                    <a:pt x="88" y="44"/>
                  </a:lnTo>
                  <a:lnTo>
                    <a:pt x="45" y="88"/>
                  </a:lnTo>
                  <a:lnTo>
                    <a:pt x="1" y="132"/>
                  </a:lnTo>
                  <a:lnTo>
                    <a:pt x="1" y="220"/>
                  </a:lnTo>
                  <a:lnTo>
                    <a:pt x="45" y="264"/>
                  </a:lnTo>
                  <a:lnTo>
                    <a:pt x="308" y="702"/>
                  </a:lnTo>
                  <a:lnTo>
                    <a:pt x="878" y="1668"/>
                  </a:lnTo>
                  <a:lnTo>
                    <a:pt x="878" y="1712"/>
                  </a:lnTo>
                  <a:lnTo>
                    <a:pt x="1756" y="2502"/>
                  </a:lnTo>
                  <a:lnTo>
                    <a:pt x="1800" y="2545"/>
                  </a:lnTo>
                  <a:lnTo>
                    <a:pt x="2853" y="2896"/>
                  </a:lnTo>
                  <a:lnTo>
                    <a:pt x="2897" y="2896"/>
                  </a:lnTo>
                  <a:lnTo>
                    <a:pt x="6232" y="3160"/>
                  </a:lnTo>
                  <a:lnTo>
                    <a:pt x="6319" y="3160"/>
                  </a:lnTo>
                  <a:lnTo>
                    <a:pt x="9567" y="1536"/>
                  </a:lnTo>
                  <a:lnTo>
                    <a:pt x="9610" y="1492"/>
                  </a:lnTo>
                  <a:lnTo>
                    <a:pt x="9654" y="1448"/>
                  </a:lnTo>
                  <a:lnTo>
                    <a:pt x="9654" y="1361"/>
                  </a:lnTo>
                  <a:lnTo>
                    <a:pt x="9654" y="1317"/>
                  </a:lnTo>
                  <a:lnTo>
                    <a:pt x="9610" y="1229"/>
                  </a:lnTo>
                  <a:lnTo>
                    <a:pt x="9523" y="1229"/>
                  </a:lnTo>
                  <a:lnTo>
                    <a:pt x="9479" y="1185"/>
                  </a:lnTo>
                  <a:lnTo>
                    <a:pt x="9391" y="1229"/>
                  </a:lnTo>
                  <a:lnTo>
                    <a:pt x="6232" y="2809"/>
                  </a:lnTo>
                  <a:lnTo>
                    <a:pt x="2941" y="2545"/>
                  </a:lnTo>
                  <a:lnTo>
                    <a:pt x="1931" y="2194"/>
                  </a:lnTo>
                  <a:lnTo>
                    <a:pt x="1142" y="1492"/>
                  </a:lnTo>
                  <a:lnTo>
                    <a:pt x="571" y="527"/>
                  </a:lnTo>
                  <a:lnTo>
                    <a:pt x="352" y="88"/>
                  </a:lnTo>
                  <a:lnTo>
                    <a:pt x="308" y="44"/>
                  </a:lnTo>
                  <a:lnTo>
                    <a:pt x="220"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7" name="Google Shape;7477;p166"/>
            <p:cNvSpPr/>
            <p:nvPr/>
          </p:nvSpPr>
          <p:spPr>
            <a:xfrm>
              <a:off x="1807950" y="4679075"/>
              <a:ext cx="25" cy="25"/>
            </a:xfrm>
            <a:custGeom>
              <a:rect b="b" l="l" r="r" t="t"/>
              <a:pathLst>
                <a:path extrusionOk="0" h="1" w="1">
                  <a:moveTo>
                    <a:pt x="0" y="0"/>
                  </a:moveTo>
                  <a:lnTo>
                    <a:pt x="0"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8" name="Google Shape;7478;p166"/>
            <p:cNvSpPr/>
            <p:nvPr/>
          </p:nvSpPr>
          <p:spPr>
            <a:xfrm>
              <a:off x="1807950" y="4679075"/>
              <a:ext cx="25" cy="25"/>
            </a:xfrm>
            <a:custGeom>
              <a:rect b="b" l="l" r="r" t="t"/>
              <a:pathLst>
                <a:path extrusionOk="0" fill="none" h="1" w="1">
                  <a:moveTo>
                    <a:pt x="0" y="0"/>
                  </a:moveTo>
                  <a:lnTo>
                    <a:pt x="0" y="0"/>
                  </a:lnTo>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9" name="Google Shape;7479;p166"/>
            <p:cNvSpPr/>
            <p:nvPr/>
          </p:nvSpPr>
          <p:spPr>
            <a:xfrm>
              <a:off x="1490900" y="2760400"/>
              <a:ext cx="866675" cy="1925275"/>
            </a:xfrm>
            <a:custGeom>
              <a:rect b="b" l="l" r="r" t="t"/>
              <a:pathLst>
                <a:path extrusionOk="0" h="77011" w="34667">
                  <a:moveTo>
                    <a:pt x="34447" y="1"/>
                  </a:moveTo>
                  <a:lnTo>
                    <a:pt x="34359" y="44"/>
                  </a:lnTo>
                  <a:lnTo>
                    <a:pt x="31858" y="1931"/>
                  </a:lnTo>
                  <a:lnTo>
                    <a:pt x="28216" y="4915"/>
                  </a:lnTo>
                  <a:lnTo>
                    <a:pt x="25846" y="6758"/>
                  </a:lnTo>
                  <a:lnTo>
                    <a:pt x="23784" y="8426"/>
                  </a:lnTo>
                  <a:lnTo>
                    <a:pt x="20668" y="10883"/>
                  </a:lnTo>
                  <a:lnTo>
                    <a:pt x="15666" y="13077"/>
                  </a:lnTo>
                  <a:lnTo>
                    <a:pt x="15622" y="13077"/>
                  </a:lnTo>
                  <a:lnTo>
                    <a:pt x="13867" y="14174"/>
                  </a:lnTo>
                  <a:lnTo>
                    <a:pt x="13823" y="14218"/>
                  </a:lnTo>
                  <a:lnTo>
                    <a:pt x="12331" y="15622"/>
                  </a:lnTo>
                  <a:lnTo>
                    <a:pt x="12331" y="15666"/>
                  </a:lnTo>
                  <a:lnTo>
                    <a:pt x="10225" y="18386"/>
                  </a:lnTo>
                  <a:lnTo>
                    <a:pt x="9610" y="19045"/>
                  </a:lnTo>
                  <a:lnTo>
                    <a:pt x="8777" y="19571"/>
                  </a:lnTo>
                  <a:lnTo>
                    <a:pt x="8733" y="19615"/>
                  </a:lnTo>
                  <a:lnTo>
                    <a:pt x="8118" y="20229"/>
                  </a:lnTo>
                  <a:lnTo>
                    <a:pt x="8118" y="20273"/>
                  </a:lnTo>
                  <a:lnTo>
                    <a:pt x="7065" y="22204"/>
                  </a:lnTo>
                  <a:lnTo>
                    <a:pt x="7021" y="22204"/>
                  </a:lnTo>
                  <a:lnTo>
                    <a:pt x="6451" y="23915"/>
                  </a:lnTo>
                  <a:lnTo>
                    <a:pt x="6451" y="23959"/>
                  </a:lnTo>
                  <a:lnTo>
                    <a:pt x="6319" y="25583"/>
                  </a:lnTo>
                  <a:lnTo>
                    <a:pt x="6319" y="25627"/>
                  </a:lnTo>
                  <a:lnTo>
                    <a:pt x="6846" y="28347"/>
                  </a:lnTo>
                  <a:lnTo>
                    <a:pt x="6846" y="30629"/>
                  </a:lnTo>
                  <a:lnTo>
                    <a:pt x="6275" y="35631"/>
                  </a:lnTo>
                  <a:lnTo>
                    <a:pt x="5837" y="38966"/>
                  </a:lnTo>
                  <a:lnTo>
                    <a:pt x="5442" y="41819"/>
                  </a:lnTo>
                  <a:lnTo>
                    <a:pt x="5135" y="43662"/>
                  </a:lnTo>
                  <a:lnTo>
                    <a:pt x="4169" y="47699"/>
                  </a:lnTo>
                  <a:lnTo>
                    <a:pt x="3599" y="50200"/>
                  </a:lnTo>
                  <a:lnTo>
                    <a:pt x="3292" y="52087"/>
                  </a:lnTo>
                  <a:lnTo>
                    <a:pt x="2633" y="53491"/>
                  </a:lnTo>
                  <a:lnTo>
                    <a:pt x="2633" y="53535"/>
                  </a:lnTo>
                  <a:lnTo>
                    <a:pt x="2107" y="56387"/>
                  </a:lnTo>
                  <a:lnTo>
                    <a:pt x="834" y="60512"/>
                  </a:lnTo>
                  <a:lnTo>
                    <a:pt x="220" y="62837"/>
                  </a:lnTo>
                  <a:lnTo>
                    <a:pt x="1" y="63846"/>
                  </a:lnTo>
                  <a:lnTo>
                    <a:pt x="1" y="63890"/>
                  </a:lnTo>
                  <a:lnTo>
                    <a:pt x="44" y="64856"/>
                  </a:lnTo>
                  <a:lnTo>
                    <a:pt x="88" y="64987"/>
                  </a:lnTo>
                  <a:lnTo>
                    <a:pt x="2019" y="67050"/>
                  </a:lnTo>
                  <a:lnTo>
                    <a:pt x="3511" y="68629"/>
                  </a:lnTo>
                  <a:lnTo>
                    <a:pt x="5486" y="70955"/>
                  </a:lnTo>
                  <a:lnTo>
                    <a:pt x="7767" y="73412"/>
                  </a:lnTo>
                  <a:lnTo>
                    <a:pt x="9830" y="75606"/>
                  </a:lnTo>
                  <a:lnTo>
                    <a:pt x="10883" y="76967"/>
                  </a:lnTo>
                  <a:lnTo>
                    <a:pt x="10927" y="77011"/>
                  </a:lnTo>
                  <a:lnTo>
                    <a:pt x="11102" y="77011"/>
                  </a:lnTo>
                  <a:lnTo>
                    <a:pt x="11146" y="76923"/>
                  </a:lnTo>
                  <a:lnTo>
                    <a:pt x="11190" y="76879"/>
                  </a:lnTo>
                  <a:lnTo>
                    <a:pt x="11190" y="76791"/>
                  </a:lnTo>
                  <a:lnTo>
                    <a:pt x="11146" y="76747"/>
                  </a:lnTo>
                  <a:lnTo>
                    <a:pt x="10093" y="75387"/>
                  </a:lnTo>
                  <a:lnTo>
                    <a:pt x="8031" y="73149"/>
                  </a:lnTo>
                  <a:lnTo>
                    <a:pt x="5749" y="70736"/>
                  </a:lnTo>
                  <a:lnTo>
                    <a:pt x="3774" y="68410"/>
                  </a:lnTo>
                  <a:lnTo>
                    <a:pt x="2282" y="66830"/>
                  </a:lnTo>
                  <a:lnTo>
                    <a:pt x="395" y="64812"/>
                  </a:lnTo>
                  <a:lnTo>
                    <a:pt x="352" y="63890"/>
                  </a:lnTo>
                  <a:lnTo>
                    <a:pt x="571" y="62925"/>
                  </a:lnTo>
                  <a:lnTo>
                    <a:pt x="1141" y="60599"/>
                  </a:lnTo>
                  <a:lnTo>
                    <a:pt x="2458" y="56475"/>
                  </a:lnTo>
                  <a:lnTo>
                    <a:pt x="2984" y="53578"/>
                  </a:lnTo>
                  <a:lnTo>
                    <a:pt x="3599" y="52174"/>
                  </a:lnTo>
                  <a:lnTo>
                    <a:pt x="3643" y="52174"/>
                  </a:lnTo>
                  <a:lnTo>
                    <a:pt x="3950" y="50287"/>
                  </a:lnTo>
                  <a:lnTo>
                    <a:pt x="4520" y="47786"/>
                  </a:lnTo>
                  <a:lnTo>
                    <a:pt x="5442" y="43749"/>
                  </a:lnTo>
                  <a:lnTo>
                    <a:pt x="5793" y="41862"/>
                  </a:lnTo>
                  <a:lnTo>
                    <a:pt x="6188" y="39010"/>
                  </a:lnTo>
                  <a:lnTo>
                    <a:pt x="6627" y="35675"/>
                  </a:lnTo>
                  <a:lnTo>
                    <a:pt x="7197" y="30673"/>
                  </a:lnTo>
                  <a:lnTo>
                    <a:pt x="7197" y="30629"/>
                  </a:lnTo>
                  <a:lnTo>
                    <a:pt x="7197" y="28347"/>
                  </a:lnTo>
                  <a:lnTo>
                    <a:pt x="7197" y="28303"/>
                  </a:lnTo>
                  <a:lnTo>
                    <a:pt x="6670" y="25583"/>
                  </a:lnTo>
                  <a:lnTo>
                    <a:pt x="6802" y="24003"/>
                  </a:lnTo>
                  <a:lnTo>
                    <a:pt x="7372" y="22336"/>
                  </a:lnTo>
                  <a:lnTo>
                    <a:pt x="8382" y="20449"/>
                  </a:lnTo>
                  <a:lnTo>
                    <a:pt x="8996" y="19878"/>
                  </a:lnTo>
                  <a:lnTo>
                    <a:pt x="9830" y="19352"/>
                  </a:lnTo>
                  <a:lnTo>
                    <a:pt x="9874" y="19308"/>
                  </a:lnTo>
                  <a:lnTo>
                    <a:pt x="10488" y="18606"/>
                  </a:lnTo>
                  <a:lnTo>
                    <a:pt x="12594" y="15885"/>
                  </a:lnTo>
                  <a:lnTo>
                    <a:pt x="14042" y="14481"/>
                  </a:lnTo>
                  <a:lnTo>
                    <a:pt x="15798" y="13384"/>
                  </a:lnTo>
                  <a:lnTo>
                    <a:pt x="20800" y="11234"/>
                  </a:lnTo>
                  <a:lnTo>
                    <a:pt x="20844" y="11190"/>
                  </a:lnTo>
                  <a:lnTo>
                    <a:pt x="24003" y="8733"/>
                  </a:lnTo>
                  <a:lnTo>
                    <a:pt x="28435" y="5178"/>
                  </a:lnTo>
                  <a:lnTo>
                    <a:pt x="32077" y="2195"/>
                  </a:lnTo>
                  <a:lnTo>
                    <a:pt x="34578" y="308"/>
                  </a:lnTo>
                  <a:lnTo>
                    <a:pt x="34622" y="264"/>
                  </a:lnTo>
                  <a:lnTo>
                    <a:pt x="34666" y="176"/>
                  </a:lnTo>
                  <a:lnTo>
                    <a:pt x="34622" y="132"/>
                  </a:lnTo>
                  <a:lnTo>
                    <a:pt x="34622" y="44"/>
                  </a:lnTo>
                  <a:lnTo>
                    <a:pt x="34578"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0" name="Google Shape;7480;p166"/>
            <p:cNvSpPr/>
            <p:nvPr/>
          </p:nvSpPr>
          <p:spPr>
            <a:xfrm>
              <a:off x="1465675" y="2732975"/>
              <a:ext cx="861175" cy="1931850"/>
            </a:xfrm>
            <a:custGeom>
              <a:rect b="b" l="l" r="r" t="t"/>
              <a:pathLst>
                <a:path extrusionOk="0" h="77274" w="34447">
                  <a:moveTo>
                    <a:pt x="34227" y="1"/>
                  </a:moveTo>
                  <a:lnTo>
                    <a:pt x="34183" y="44"/>
                  </a:lnTo>
                  <a:lnTo>
                    <a:pt x="33174" y="790"/>
                  </a:lnTo>
                  <a:lnTo>
                    <a:pt x="28435" y="4652"/>
                  </a:lnTo>
                  <a:lnTo>
                    <a:pt x="26504" y="6275"/>
                  </a:lnTo>
                  <a:lnTo>
                    <a:pt x="24705" y="7680"/>
                  </a:lnTo>
                  <a:lnTo>
                    <a:pt x="22862" y="9128"/>
                  </a:lnTo>
                  <a:lnTo>
                    <a:pt x="20931" y="10532"/>
                  </a:lnTo>
                  <a:lnTo>
                    <a:pt x="19044" y="11366"/>
                  </a:lnTo>
                  <a:lnTo>
                    <a:pt x="14876" y="12814"/>
                  </a:lnTo>
                  <a:lnTo>
                    <a:pt x="9479" y="14788"/>
                  </a:lnTo>
                  <a:lnTo>
                    <a:pt x="9435" y="14832"/>
                  </a:lnTo>
                  <a:lnTo>
                    <a:pt x="8908" y="15271"/>
                  </a:lnTo>
                  <a:lnTo>
                    <a:pt x="8864" y="15315"/>
                  </a:lnTo>
                  <a:lnTo>
                    <a:pt x="7987" y="16543"/>
                  </a:lnTo>
                  <a:lnTo>
                    <a:pt x="7943" y="16587"/>
                  </a:lnTo>
                  <a:lnTo>
                    <a:pt x="6933" y="18474"/>
                  </a:lnTo>
                  <a:lnTo>
                    <a:pt x="5968" y="20800"/>
                  </a:lnTo>
                  <a:lnTo>
                    <a:pt x="5968" y="20844"/>
                  </a:lnTo>
                  <a:lnTo>
                    <a:pt x="5441" y="23169"/>
                  </a:lnTo>
                  <a:lnTo>
                    <a:pt x="5441" y="23213"/>
                  </a:lnTo>
                  <a:lnTo>
                    <a:pt x="5398" y="24617"/>
                  </a:lnTo>
                  <a:lnTo>
                    <a:pt x="5398" y="24661"/>
                  </a:lnTo>
                  <a:lnTo>
                    <a:pt x="6319" y="29269"/>
                  </a:lnTo>
                  <a:lnTo>
                    <a:pt x="6407" y="30761"/>
                  </a:lnTo>
                  <a:lnTo>
                    <a:pt x="6144" y="34666"/>
                  </a:lnTo>
                  <a:lnTo>
                    <a:pt x="5836" y="37431"/>
                  </a:lnTo>
                  <a:lnTo>
                    <a:pt x="5485" y="40327"/>
                  </a:lnTo>
                  <a:lnTo>
                    <a:pt x="5134" y="42784"/>
                  </a:lnTo>
                  <a:lnTo>
                    <a:pt x="4871" y="44364"/>
                  </a:lnTo>
                  <a:lnTo>
                    <a:pt x="3906" y="48532"/>
                  </a:lnTo>
                  <a:lnTo>
                    <a:pt x="3423" y="51472"/>
                  </a:lnTo>
                  <a:lnTo>
                    <a:pt x="3247" y="53447"/>
                  </a:lnTo>
                  <a:lnTo>
                    <a:pt x="2633" y="55860"/>
                  </a:lnTo>
                  <a:lnTo>
                    <a:pt x="1756" y="58449"/>
                  </a:lnTo>
                  <a:lnTo>
                    <a:pt x="922" y="60775"/>
                  </a:lnTo>
                  <a:lnTo>
                    <a:pt x="922" y="60819"/>
                  </a:lnTo>
                  <a:lnTo>
                    <a:pt x="307" y="63188"/>
                  </a:lnTo>
                  <a:lnTo>
                    <a:pt x="0" y="64549"/>
                  </a:lnTo>
                  <a:lnTo>
                    <a:pt x="0" y="64592"/>
                  </a:lnTo>
                  <a:lnTo>
                    <a:pt x="44" y="66743"/>
                  </a:lnTo>
                  <a:lnTo>
                    <a:pt x="44" y="66786"/>
                  </a:lnTo>
                  <a:lnTo>
                    <a:pt x="264" y="67357"/>
                  </a:lnTo>
                  <a:lnTo>
                    <a:pt x="307" y="67401"/>
                  </a:lnTo>
                  <a:lnTo>
                    <a:pt x="3423" y="70955"/>
                  </a:lnTo>
                  <a:lnTo>
                    <a:pt x="7811" y="75650"/>
                  </a:lnTo>
                  <a:lnTo>
                    <a:pt x="9303" y="77230"/>
                  </a:lnTo>
                  <a:lnTo>
                    <a:pt x="9347" y="77274"/>
                  </a:lnTo>
                  <a:lnTo>
                    <a:pt x="9435" y="77274"/>
                  </a:lnTo>
                  <a:lnTo>
                    <a:pt x="9566" y="77230"/>
                  </a:lnTo>
                  <a:lnTo>
                    <a:pt x="9610" y="77186"/>
                  </a:lnTo>
                  <a:lnTo>
                    <a:pt x="9610" y="77098"/>
                  </a:lnTo>
                  <a:lnTo>
                    <a:pt x="9610" y="77054"/>
                  </a:lnTo>
                  <a:lnTo>
                    <a:pt x="9566" y="77011"/>
                  </a:lnTo>
                  <a:lnTo>
                    <a:pt x="3686" y="70736"/>
                  </a:lnTo>
                  <a:lnTo>
                    <a:pt x="571" y="67225"/>
                  </a:lnTo>
                  <a:lnTo>
                    <a:pt x="395" y="66699"/>
                  </a:lnTo>
                  <a:lnTo>
                    <a:pt x="351" y="64592"/>
                  </a:lnTo>
                  <a:lnTo>
                    <a:pt x="659" y="63276"/>
                  </a:lnTo>
                  <a:lnTo>
                    <a:pt x="1273" y="60906"/>
                  </a:lnTo>
                  <a:lnTo>
                    <a:pt x="2107" y="58581"/>
                  </a:lnTo>
                  <a:lnTo>
                    <a:pt x="2984" y="55992"/>
                  </a:lnTo>
                  <a:lnTo>
                    <a:pt x="3599" y="53535"/>
                  </a:lnTo>
                  <a:lnTo>
                    <a:pt x="3599" y="53491"/>
                  </a:lnTo>
                  <a:lnTo>
                    <a:pt x="3774" y="51516"/>
                  </a:lnTo>
                  <a:lnTo>
                    <a:pt x="4213" y="48576"/>
                  </a:lnTo>
                  <a:lnTo>
                    <a:pt x="5222" y="44407"/>
                  </a:lnTo>
                  <a:lnTo>
                    <a:pt x="5485" y="42828"/>
                  </a:lnTo>
                  <a:lnTo>
                    <a:pt x="5836" y="40370"/>
                  </a:lnTo>
                  <a:lnTo>
                    <a:pt x="6187" y="37474"/>
                  </a:lnTo>
                  <a:lnTo>
                    <a:pt x="6495" y="34710"/>
                  </a:lnTo>
                  <a:lnTo>
                    <a:pt x="6758" y="30805"/>
                  </a:lnTo>
                  <a:lnTo>
                    <a:pt x="6758" y="30761"/>
                  </a:lnTo>
                  <a:lnTo>
                    <a:pt x="6670" y="29225"/>
                  </a:lnTo>
                  <a:lnTo>
                    <a:pt x="5749" y="24617"/>
                  </a:lnTo>
                  <a:lnTo>
                    <a:pt x="5793" y="23257"/>
                  </a:lnTo>
                  <a:lnTo>
                    <a:pt x="6319" y="20932"/>
                  </a:lnTo>
                  <a:lnTo>
                    <a:pt x="7284" y="18606"/>
                  </a:lnTo>
                  <a:lnTo>
                    <a:pt x="8250" y="16763"/>
                  </a:lnTo>
                  <a:lnTo>
                    <a:pt x="9127" y="15534"/>
                  </a:lnTo>
                  <a:lnTo>
                    <a:pt x="9610" y="15095"/>
                  </a:lnTo>
                  <a:lnTo>
                    <a:pt x="15007" y="13165"/>
                  </a:lnTo>
                  <a:lnTo>
                    <a:pt x="19132" y="11673"/>
                  </a:lnTo>
                  <a:lnTo>
                    <a:pt x="21063" y="10839"/>
                  </a:lnTo>
                  <a:lnTo>
                    <a:pt x="21107" y="10839"/>
                  </a:lnTo>
                  <a:lnTo>
                    <a:pt x="23081" y="9435"/>
                  </a:lnTo>
                  <a:lnTo>
                    <a:pt x="24924" y="7943"/>
                  </a:lnTo>
                  <a:lnTo>
                    <a:pt x="26724" y="6539"/>
                  </a:lnTo>
                  <a:lnTo>
                    <a:pt x="28654" y="4959"/>
                  </a:lnTo>
                  <a:lnTo>
                    <a:pt x="33350" y="1054"/>
                  </a:lnTo>
                  <a:lnTo>
                    <a:pt x="34403" y="308"/>
                  </a:lnTo>
                  <a:lnTo>
                    <a:pt x="34447" y="264"/>
                  </a:lnTo>
                  <a:lnTo>
                    <a:pt x="34447" y="220"/>
                  </a:lnTo>
                  <a:lnTo>
                    <a:pt x="34447" y="132"/>
                  </a:lnTo>
                  <a:lnTo>
                    <a:pt x="34447" y="88"/>
                  </a:lnTo>
                  <a:lnTo>
                    <a:pt x="34359"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1" name="Google Shape;7481;p166"/>
            <p:cNvSpPr/>
            <p:nvPr/>
          </p:nvSpPr>
          <p:spPr>
            <a:xfrm>
              <a:off x="1417400" y="2679225"/>
              <a:ext cx="851300" cy="1981225"/>
            </a:xfrm>
            <a:custGeom>
              <a:rect b="b" l="l" r="r" t="t"/>
              <a:pathLst>
                <a:path extrusionOk="0" h="79249" w="34052">
                  <a:moveTo>
                    <a:pt x="33876" y="0"/>
                  </a:moveTo>
                  <a:lnTo>
                    <a:pt x="33789" y="44"/>
                  </a:lnTo>
                  <a:lnTo>
                    <a:pt x="33745" y="44"/>
                  </a:lnTo>
                  <a:lnTo>
                    <a:pt x="31244" y="2194"/>
                  </a:lnTo>
                  <a:lnTo>
                    <a:pt x="28786" y="4213"/>
                  </a:lnTo>
                  <a:lnTo>
                    <a:pt x="26461" y="6056"/>
                  </a:lnTo>
                  <a:lnTo>
                    <a:pt x="22994" y="8645"/>
                  </a:lnTo>
                  <a:lnTo>
                    <a:pt x="21239" y="9830"/>
                  </a:lnTo>
                  <a:lnTo>
                    <a:pt x="18738" y="10883"/>
                  </a:lnTo>
                  <a:lnTo>
                    <a:pt x="15534" y="12111"/>
                  </a:lnTo>
                  <a:lnTo>
                    <a:pt x="13209" y="13472"/>
                  </a:lnTo>
                  <a:lnTo>
                    <a:pt x="10356" y="14569"/>
                  </a:lnTo>
                  <a:lnTo>
                    <a:pt x="10312" y="14569"/>
                  </a:lnTo>
                  <a:lnTo>
                    <a:pt x="8294" y="15797"/>
                  </a:lnTo>
                  <a:lnTo>
                    <a:pt x="6056" y="16938"/>
                  </a:lnTo>
                  <a:lnTo>
                    <a:pt x="3862" y="17465"/>
                  </a:lnTo>
                  <a:lnTo>
                    <a:pt x="2721" y="17684"/>
                  </a:lnTo>
                  <a:lnTo>
                    <a:pt x="2633" y="17684"/>
                  </a:lnTo>
                  <a:lnTo>
                    <a:pt x="2590" y="17772"/>
                  </a:lnTo>
                  <a:lnTo>
                    <a:pt x="2590" y="17860"/>
                  </a:lnTo>
                  <a:lnTo>
                    <a:pt x="2633" y="17948"/>
                  </a:lnTo>
                  <a:lnTo>
                    <a:pt x="3248" y="18518"/>
                  </a:lnTo>
                  <a:lnTo>
                    <a:pt x="3379" y="19045"/>
                  </a:lnTo>
                  <a:lnTo>
                    <a:pt x="3248" y="20142"/>
                  </a:lnTo>
                  <a:lnTo>
                    <a:pt x="3248" y="21195"/>
                  </a:lnTo>
                  <a:lnTo>
                    <a:pt x="3292" y="22248"/>
                  </a:lnTo>
                  <a:lnTo>
                    <a:pt x="3423" y="23257"/>
                  </a:lnTo>
                  <a:lnTo>
                    <a:pt x="3599" y="24222"/>
                  </a:lnTo>
                  <a:lnTo>
                    <a:pt x="3818" y="25232"/>
                  </a:lnTo>
                  <a:lnTo>
                    <a:pt x="4301" y="27162"/>
                  </a:lnTo>
                  <a:lnTo>
                    <a:pt x="4696" y="28698"/>
                  </a:lnTo>
                  <a:lnTo>
                    <a:pt x="5047" y="30278"/>
                  </a:lnTo>
                  <a:lnTo>
                    <a:pt x="5178" y="31112"/>
                  </a:lnTo>
                  <a:lnTo>
                    <a:pt x="5266" y="31945"/>
                  </a:lnTo>
                  <a:lnTo>
                    <a:pt x="5354" y="32779"/>
                  </a:lnTo>
                  <a:lnTo>
                    <a:pt x="5354" y="33657"/>
                  </a:lnTo>
                  <a:lnTo>
                    <a:pt x="5354" y="36202"/>
                  </a:lnTo>
                  <a:lnTo>
                    <a:pt x="5135" y="38659"/>
                  </a:lnTo>
                  <a:lnTo>
                    <a:pt x="4871" y="41029"/>
                  </a:lnTo>
                  <a:lnTo>
                    <a:pt x="4257" y="45724"/>
                  </a:lnTo>
                  <a:lnTo>
                    <a:pt x="3687" y="47962"/>
                  </a:lnTo>
                  <a:lnTo>
                    <a:pt x="3292" y="50770"/>
                  </a:lnTo>
                  <a:lnTo>
                    <a:pt x="3028" y="53315"/>
                  </a:lnTo>
                  <a:lnTo>
                    <a:pt x="2546" y="56387"/>
                  </a:lnTo>
                  <a:lnTo>
                    <a:pt x="2195" y="58449"/>
                  </a:lnTo>
                  <a:lnTo>
                    <a:pt x="1317" y="60775"/>
                  </a:lnTo>
                  <a:lnTo>
                    <a:pt x="88" y="65075"/>
                  </a:lnTo>
                  <a:lnTo>
                    <a:pt x="1" y="66874"/>
                  </a:lnTo>
                  <a:lnTo>
                    <a:pt x="1" y="66918"/>
                  </a:lnTo>
                  <a:lnTo>
                    <a:pt x="132" y="68936"/>
                  </a:lnTo>
                  <a:lnTo>
                    <a:pt x="44" y="70516"/>
                  </a:lnTo>
                  <a:lnTo>
                    <a:pt x="88" y="71569"/>
                  </a:lnTo>
                  <a:lnTo>
                    <a:pt x="132" y="71657"/>
                  </a:lnTo>
                  <a:lnTo>
                    <a:pt x="395" y="72184"/>
                  </a:lnTo>
                  <a:lnTo>
                    <a:pt x="395" y="72227"/>
                  </a:lnTo>
                  <a:lnTo>
                    <a:pt x="2633" y="74773"/>
                  </a:lnTo>
                  <a:lnTo>
                    <a:pt x="5486" y="77625"/>
                  </a:lnTo>
                  <a:lnTo>
                    <a:pt x="7153" y="79204"/>
                  </a:lnTo>
                  <a:lnTo>
                    <a:pt x="7285" y="79248"/>
                  </a:lnTo>
                  <a:lnTo>
                    <a:pt x="7329" y="79248"/>
                  </a:lnTo>
                  <a:lnTo>
                    <a:pt x="7416" y="79204"/>
                  </a:lnTo>
                  <a:lnTo>
                    <a:pt x="7460" y="79117"/>
                  </a:lnTo>
                  <a:lnTo>
                    <a:pt x="7460" y="79073"/>
                  </a:lnTo>
                  <a:lnTo>
                    <a:pt x="7416" y="78985"/>
                  </a:lnTo>
                  <a:lnTo>
                    <a:pt x="7416" y="78941"/>
                  </a:lnTo>
                  <a:lnTo>
                    <a:pt x="5705" y="77361"/>
                  </a:lnTo>
                  <a:lnTo>
                    <a:pt x="2853" y="74553"/>
                  </a:lnTo>
                  <a:lnTo>
                    <a:pt x="703" y="72008"/>
                  </a:lnTo>
                  <a:lnTo>
                    <a:pt x="439" y="71525"/>
                  </a:lnTo>
                  <a:lnTo>
                    <a:pt x="395" y="70516"/>
                  </a:lnTo>
                  <a:lnTo>
                    <a:pt x="483" y="68936"/>
                  </a:lnTo>
                  <a:lnTo>
                    <a:pt x="352" y="66874"/>
                  </a:lnTo>
                  <a:lnTo>
                    <a:pt x="439" y="65119"/>
                  </a:lnTo>
                  <a:lnTo>
                    <a:pt x="1624" y="60862"/>
                  </a:lnTo>
                  <a:lnTo>
                    <a:pt x="2502" y="58537"/>
                  </a:lnTo>
                  <a:lnTo>
                    <a:pt x="2502" y="58493"/>
                  </a:lnTo>
                  <a:lnTo>
                    <a:pt x="2897" y="56431"/>
                  </a:lnTo>
                  <a:lnTo>
                    <a:pt x="3379" y="53359"/>
                  </a:lnTo>
                  <a:lnTo>
                    <a:pt x="3643" y="50814"/>
                  </a:lnTo>
                  <a:lnTo>
                    <a:pt x="4038" y="48049"/>
                  </a:lnTo>
                  <a:lnTo>
                    <a:pt x="4608" y="45812"/>
                  </a:lnTo>
                  <a:lnTo>
                    <a:pt x="5222" y="41072"/>
                  </a:lnTo>
                  <a:lnTo>
                    <a:pt x="5486" y="38703"/>
                  </a:lnTo>
                  <a:lnTo>
                    <a:pt x="5705" y="36246"/>
                  </a:lnTo>
                  <a:lnTo>
                    <a:pt x="5705" y="33657"/>
                  </a:lnTo>
                  <a:lnTo>
                    <a:pt x="5705" y="32779"/>
                  </a:lnTo>
                  <a:lnTo>
                    <a:pt x="5617" y="31901"/>
                  </a:lnTo>
                  <a:lnTo>
                    <a:pt x="5530" y="31068"/>
                  </a:lnTo>
                  <a:lnTo>
                    <a:pt x="5398" y="30234"/>
                  </a:lnTo>
                  <a:lnTo>
                    <a:pt x="5047" y="28610"/>
                  </a:lnTo>
                  <a:lnTo>
                    <a:pt x="4652" y="27075"/>
                  </a:lnTo>
                  <a:lnTo>
                    <a:pt x="4169" y="25100"/>
                  </a:lnTo>
                  <a:lnTo>
                    <a:pt x="3950" y="24135"/>
                  </a:lnTo>
                  <a:lnTo>
                    <a:pt x="3774" y="23169"/>
                  </a:lnTo>
                  <a:lnTo>
                    <a:pt x="3643" y="22160"/>
                  </a:lnTo>
                  <a:lnTo>
                    <a:pt x="3599" y="21151"/>
                  </a:lnTo>
                  <a:lnTo>
                    <a:pt x="3599" y="20142"/>
                  </a:lnTo>
                  <a:lnTo>
                    <a:pt x="3730" y="19045"/>
                  </a:lnTo>
                  <a:lnTo>
                    <a:pt x="3730" y="19001"/>
                  </a:lnTo>
                  <a:lnTo>
                    <a:pt x="3555" y="18386"/>
                  </a:lnTo>
                  <a:lnTo>
                    <a:pt x="3511" y="18299"/>
                  </a:lnTo>
                  <a:lnTo>
                    <a:pt x="3116" y="17948"/>
                  </a:lnTo>
                  <a:lnTo>
                    <a:pt x="3906" y="17816"/>
                  </a:lnTo>
                  <a:lnTo>
                    <a:pt x="6144" y="17289"/>
                  </a:lnTo>
                  <a:lnTo>
                    <a:pt x="6188" y="17289"/>
                  </a:lnTo>
                  <a:lnTo>
                    <a:pt x="8470" y="16105"/>
                  </a:lnTo>
                  <a:lnTo>
                    <a:pt x="10488" y="14876"/>
                  </a:lnTo>
                  <a:lnTo>
                    <a:pt x="13340" y="13823"/>
                  </a:lnTo>
                  <a:lnTo>
                    <a:pt x="13384" y="13779"/>
                  </a:lnTo>
                  <a:lnTo>
                    <a:pt x="15666" y="12419"/>
                  </a:lnTo>
                  <a:lnTo>
                    <a:pt x="18869" y="11234"/>
                  </a:lnTo>
                  <a:lnTo>
                    <a:pt x="21370" y="10181"/>
                  </a:lnTo>
                  <a:lnTo>
                    <a:pt x="21414" y="10137"/>
                  </a:lnTo>
                  <a:lnTo>
                    <a:pt x="23213" y="8952"/>
                  </a:lnTo>
                  <a:lnTo>
                    <a:pt x="26680" y="6363"/>
                  </a:lnTo>
                  <a:lnTo>
                    <a:pt x="29006" y="4476"/>
                  </a:lnTo>
                  <a:lnTo>
                    <a:pt x="31463" y="2458"/>
                  </a:lnTo>
                  <a:lnTo>
                    <a:pt x="33964" y="308"/>
                  </a:lnTo>
                  <a:lnTo>
                    <a:pt x="34008" y="264"/>
                  </a:lnTo>
                  <a:lnTo>
                    <a:pt x="34052" y="220"/>
                  </a:lnTo>
                  <a:lnTo>
                    <a:pt x="34008" y="132"/>
                  </a:lnTo>
                  <a:lnTo>
                    <a:pt x="34008" y="88"/>
                  </a:lnTo>
                  <a:lnTo>
                    <a:pt x="33920" y="44"/>
                  </a:lnTo>
                  <a:lnTo>
                    <a:pt x="33876"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2" name="Google Shape;7482;p166"/>
            <p:cNvSpPr/>
            <p:nvPr/>
          </p:nvSpPr>
          <p:spPr>
            <a:xfrm>
              <a:off x="1386675" y="2654000"/>
              <a:ext cx="852425" cy="2016325"/>
            </a:xfrm>
            <a:custGeom>
              <a:rect b="b" l="l" r="r" t="t"/>
              <a:pathLst>
                <a:path extrusionOk="0" h="80653" w="34097">
                  <a:moveTo>
                    <a:pt x="33877" y="0"/>
                  </a:moveTo>
                  <a:lnTo>
                    <a:pt x="33833" y="44"/>
                  </a:lnTo>
                  <a:lnTo>
                    <a:pt x="30849" y="2545"/>
                  </a:lnTo>
                  <a:lnTo>
                    <a:pt x="28392" y="4564"/>
                  </a:lnTo>
                  <a:lnTo>
                    <a:pt x="26022" y="6407"/>
                  </a:lnTo>
                  <a:lnTo>
                    <a:pt x="23960" y="7899"/>
                  </a:lnTo>
                  <a:lnTo>
                    <a:pt x="22029" y="9259"/>
                  </a:lnTo>
                  <a:lnTo>
                    <a:pt x="19835" y="10224"/>
                  </a:lnTo>
                  <a:lnTo>
                    <a:pt x="17114" y="11365"/>
                  </a:lnTo>
                  <a:lnTo>
                    <a:pt x="17070" y="11365"/>
                  </a:lnTo>
                  <a:lnTo>
                    <a:pt x="15096" y="12725"/>
                  </a:lnTo>
                  <a:lnTo>
                    <a:pt x="13999" y="13428"/>
                  </a:lnTo>
                  <a:lnTo>
                    <a:pt x="13121" y="13691"/>
                  </a:lnTo>
                  <a:lnTo>
                    <a:pt x="13077" y="13691"/>
                  </a:lnTo>
                  <a:lnTo>
                    <a:pt x="12287" y="14086"/>
                  </a:lnTo>
                  <a:lnTo>
                    <a:pt x="9084" y="15929"/>
                  </a:lnTo>
                  <a:lnTo>
                    <a:pt x="7066" y="17026"/>
                  </a:lnTo>
                  <a:lnTo>
                    <a:pt x="4082" y="17684"/>
                  </a:lnTo>
                  <a:lnTo>
                    <a:pt x="3994" y="17728"/>
                  </a:lnTo>
                  <a:lnTo>
                    <a:pt x="2414" y="18737"/>
                  </a:lnTo>
                  <a:lnTo>
                    <a:pt x="2370" y="18825"/>
                  </a:lnTo>
                  <a:lnTo>
                    <a:pt x="2019" y="19439"/>
                  </a:lnTo>
                  <a:lnTo>
                    <a:pt x="1976" y="19571"/>
                  </a:lnTo>
                  <a:lnTo>
                    <a:pt x="2195" y="21414"/>
                  </a:lnTo>
                  <a:lnTo>
                    <a:pt x="2195" y="21458"/>
                  </a:lnTo>
                  <a:lnTo>
                    <a:pt x="3292" y="25451"/>
                  </a:lnTo>
                  <a:lnTo>
                    <a:pt x="4170" y="28479"/>
                  </a:lnTo>
                  <a:lnTo>
                    <a:pt x="4872" y="31813"/>
                  </a:lnTo>
                  <a:lnTo>
                    <a:pt x="5135" y="35017"/>
                  </a:lnTo>
                  <a:lnTo>
                    <a:pt x="5091" y="38001"/>
                  </a:lnTo>
                  <a:lnTo>
                    <a:pt x="4872" y="40590"/>
                  </a:lnTo>
                  <a:lnTo>
                    <a:pt x="4652" y="42784"/>
                  </a:lnTo>
                  <a:lnTo>
                    <a:pt x="4301" y="45636"/>
                  </a:lnTo>
                  <a:lnTo>
                    <a:pt x="3599" y="49278"/>
                  </a:lnTo>
                  <a:lnTo>
                    <a:pt x="3292" y="52130"/>
                  </a:lnTo>
                  <a:lnTo>
                    <a:pt x="2809" y="55202"/>
                  </a:lnTo>
                  <a:lnTo>
                    <a:pt x="2414" y="57834"/>
                  </a:lnTo>
                  <a:lnTo>
                    <a:pt x="2063" y="59897"/>
                  </a:lnTo>
                  <a:lnTo>
                    <a:pt x="1317" y="61828"/>
                  </a:lnTo>
                  <a:lnTo>
                    <a:pt x="1273" y="61828"/>
                  </a:lnTo>
                  <a:lnTo>
                    <a:pt x="571" y="64504"/>
                  </a:lnTo>
                  <a:lnTo>
                    <a:pt x="527" y="64548"/>
                  </a:lnTo>
                  <a:lnTo>
                    <a:pt x="264" y="66391"/>
                  </a:lnTo>
                  <a:lnTo>
                    <a:pt x="264" y="66435"/>
                  </a:lnTo>
                  <a:lnTo>
                    <a:pt x="352" y="69243"/>
                  </a:lnTo>
                  <a:lnTo>
                    <a:pt x="45" y="73149"/>
                  </a:lnTo>
                  <a:lnTo>
                    <a:pt x="1" y="73807"/>
                  </a:lnTo>
                  <a:lnTo>
                    <a:pt x="1" y="73895"/>
                  </a:lnTo>
                  <a:lnTo>
                    <a:pt x="45" y="73939"/>
                  </a:lnTo>
                  <a:lnTo>
                    <a:pt x="4564" y="78195"/>
                  </a:lnTo>
                  <a:lnTo>
                    <a:pt x="7285" y="80608"/>
                  </a:lnTo>
                  <a:lnTo>
                    <a:pt x="7417" y="80652"/>
                  </a:lnTo>
                  <a:lnTo>
                    <a:pt x="7504" y="80652"/>
                  </a:lnTo>
                  <a:lnTo>
                    <a:pt x="7548" y="80608"/>
                  </a:lnTo>
                  <a:lnTo>
                    <a:pt x="7592" y="80521"/>
                  </a:lnTo>
                  <a:lnTo>
                    <a:pt x="7592" y="80477"/>
                  </a:lnTo>
                  <a:lnTo>
                    <a:pt x="7592" y="80389"/>
                  </a:lnTo>
                  <a:lnTo>
                    <a:pt x="7548" y="80345"/>
                  </a:lnTo>
                  <a:lnTo>
                    <a:pt x="4828" y="77932"/>
                  </a:lnTo>
                  <a:lnTo>
                    <a:pt x="352" y="73763"/>
                  </a:lnTo>
                  <a:lnTo>
                    <a:pt x="703" y="69287"/>
                  </a:lnTo>
                  <a:lnTo>
                    <a:pt x="703" y="69243"/>
                  </a:lnTo>
                  <a:lnTo>
                    <a:pt x="615" y="66435"/>
                  </a:lnTo>
                  <a:lnTo>
                    <a:pt x="879" y="64592"/>
                  </a:lnTo>
                  <a:lnTo>
                    <a:pt x="1624" y="61959"/>
                  </a:lnTo>
                  <a:lnTo>
                    <a:pt x="2414" y="59985"/>
                  </a:lnTo>
                  <a:lnTo>
                    <a:pt x="2414" y="59941"/>
                  </a:lnTo>
                  <a:lnTo>
                    <a:pt x="2765" y="57878"/>
                  </a:lnTo>
                  <a:lnTo>
                    <a:pt x="3160" y="55246"/>
                  </a:lnTo>
                  <a:lnTo>
                    <a:pt x="3643" y="52174"/>
                  </a:lnTo>
                  <a:lnTo>
                    <a:pt x="3950" y="49366"/>
                  </a:lnTo>
                  <a:lnTo>
                    <a:pt x="4652" y="45680"/>
                  </a:lnTo>
                  <a:lnTo>
                    <a:pt x="5003" y="42827"/>
                  </a:lnTo>
                  <a:lnTo>
                    <a:pt x="5223" y="40633"/>
                  </a:lnTo>
                  <a:lnTo>
                    <a:pt x="5442" y="38001"/>
                  </a:lnTo>
                  <a:lnTo>
                    <a:pt x="5486" y="35017"/>
                  </a:lnTo>
                  <a:lnTo>
                    <a:pt x="5223" y="31770"/>
                  </a:lnTo>
                  <a:lnTo>
                    <a:pt x="5179" y="31726"/>
                  </a:lnTo>
                  <a:lnTo>
                    <a:pt x="4521" y="28391"/>
                  </a:lnTo>
                  <a:lnTo>
                    <a:pt x="3643" y="25319"/>
                  </a:lnTo>
                  <a:lnTo>
                    <a:pt x="2546" y="21370"/>
                  </a:lnTo>
                  <a:lnTo>
                    <a:pt x="2327" y="19571"/>
                  </a:lnTo>
                  <a:lnTo>
                    <a:pt x="2678" y="19044"/>
                  </a:lnTo>
                  <a:lnTo>
                    <a:pt x="4170" y="18035"/>
                  </a:lnTo>
                  <a:lnTo>
                    <a:pt x="7197" y="17333"/>
                  </a:lnTo>
                  <a:lnTo>
                    <a:pt x="7241" y="17333"/>
                  </a:lnTo>
                  <a:lnTo>
                    <a:pt x="9260" y="16236"/>
                  </a:lnTo>
                  <a:lnTo>
                    <a:pt x="12419" y="14393"/>
                  </a:lnTo>
                  <a:lnTo>
                    <a:pt x="13209" y="13998"/>
                  </a:lnTo>
                  <a:lnTo>
                    <a:pt x="14087" y="13779"/>
                  </a:lnTo>
                  <a:lnTo>
                    <a:pt x="14174" y="13779"/>
                  </a:lnTo>
                  <a:lnTo>
                    <a:pt x="15315" y="12989"/>
                  </a:lnTo>
                  <a:lnTo>
                    <a:pt x="17246" y="11672"/>
                  </a:lnTo>
                  <a:lnTo>
                    <a:pt x="19967" y="10531"/>
                  </a:lnTo>
                  <a:lnTo>
                    <a:pt x="22161" y="9566"/>
                  </a:lnTo>
                  <a:lnTo>
                    <a:pt x="22204" y="9566"/>
                  </a:lnTo>
                  <a:lnTo>
                    <a:pt x="24179" y="8206"/>
                  </a:lnTo>
                  <a:lnTo>
                    <a:pt x="26198" y="6670"/>
                  </a:lnTo>
                  <a:lnTo>
                    <a:pt x="28611" y="4827"/>
                  </a:lnTo>
                  <a:lnTo>
                    <a:pt x="31068" y="2809"/>
                  </a:lnTo>
                  <a:lnTo>
                    <a:pt x="34052" y="307"/>
                  </a:lnTo>
                  <a:lnTo>
                    <a:pt x="34096" y="263"/>
                  </a:lnTo>
                  <a:lnTo>
                    <a:pt x="34096" y="176"/>
                  </a:lnTo>
                  <a:lnTo>
                    <a:pt x="34096" y="132"/>
                  </a:lnTo>
                  <a:lnTo>
                    <a:pt x="34052" y="44"/>
                  </a:lnTo>
                  <a:lnTo>
                    <a:pt x="34008"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3" name="Google Shape;7483;p166"/>
            <p:cNvSpPr/>
            <p:nvPr/>
          </p:nvSpPr>
          <p:spPr>
            <a:xfrm>
              <a:off x="1355975" y="2603525"/>
              <a:ext cx="827175" cy="2027300"/>
            </a:xfrm>
            <a:custGeom>
              <a:rect b="b" l="l" r="r" t="t"/>
              <a:pathLst>
                <a:path extrusionOk="0" h="81092" w="33087">
                  <a:moveTo>
                    <a:pt x="32823" y="1"/>
                  </a:moveTo>
                  <a:lnTo>
                    <a:pt x="32779" y="45"/>
                  </a:lnTo>
                  <a:lnTo>
                    <a:pt x="32735" y="88"/>
                  </a:lnTo>
                  <a:lnTo>
                    <a:pt x="31989" y="2414"/>
                  </a:lnTo>
                  <a:lnTo>
                    <a:pt x="31463" y="3072"/>
                  </a:lnTo>
                  <a:lnTo>
                    <a:pt x="29663" y="4608"/>
                  </a:lnTo>
                  <a:lnTo>
                    <a:pt x="27250" y="6451"/>
                  </a:lnTo>
                  <a:lnTo>
                    <a:pt x="24881" y="8162"/>
                  </a:lnTo>
                  <a:lnTo>
                    <a:pt x="22774" y="9698"/>
                  </a:lnTo>
                  <a:lnTo>
                    <a:pt x="18693" y="11673"/>
                  </a:lnTo>
                  <a:lnTo>
                    <a:pt x="16499" y="13253"/>
                  </a:lnTo>
                  <a:lnTo>
                    <a:pt x="15183" y="14262"/>
                  </a:lnTo>
                  <a:lnTo>
                    <a:pt x="13867" y="14701"/>
                  </a:lnTo>
                  <a:lnTo>
                    <a:pt x="13823" y="14701"/>
                  </a:lnTo>
                  <a:lnTo>
                    <a:pt x="11716" y="15842"/>
                  </a:lnTo>
                  <a:lnTo>
                    <a:pt x="9873" y="17114"/>
                  </a:lnTo>
                  <a:lnTo>
                    <a:pt x="8074" y="18036"/>
                  </a:lnTo>
                  <a:lnTo>
                    <a:pt x="5617" y="18694"/>
                  </a:lnTo>
                  <a:lnTo>
                    <a:pt x="5573" y="18694"/>
                  </a:lnTo>
                  <a:lnTo>
                    <a:pt x="3642" y="19703"/>
                  </a:lnTo>
                  <a:lnTo>
                    <a:pt x="2107" y="20668"/>
                  </a:lnTo>
                  <a:lnTo>
                    <a:pt x="1492" y="21239"/>
                  </a:lnTo>
                  <a:lnTo>
                    <a:pt x="1448" y="21283"/>
                  </a:lnTo>
                  <a:lnTo>
                    <a:pt x="1273" y="21897"/>
                  </a:lnTo>
                  <a:lnTo>
                    <a:pt x="1273" y="21985"/>
                  </a:lnTo>
                  <a:lnTo>
                    <a:pt x="3116" y="27294"/>
                  </a:lnTo>
                  <a:lnTo>
                    <a:pt x="3993" y="30454"/>
                  </a:lnTo>
                  <a:lnTo>
                    <a:pt x="4213" y="31463"/>
                  </a:lnTo>
                  <a:lnTo>
                    <a:pt x="4432" y="32472"/>
                  </a:lnTo>
                  <a:lnTo>
                    <a:pt x="4608" y="33481"/>
                  </a:lnTo>
                  <a:lnTo>
                    <a:pt x="4739" y="34535"/>
                  </a:lnTo>
                  <a:lnTo>
                    <a:pt x="4827" y="35544"/>
                  </a:lnTo>
                  <a:lnTo>
                    <a:pt x="4871" y="36553"/>
                  </a:lnTo>
                  <a:lnTo>
                    <a:pt x="4915" y="37562"/>
                  </a:lnTo>
                  <a:lnTo>
                    <a:pt x="4915" y="38572"/>
                  </a:lnTo>
                  <a:lnTo>
                    <a:pt x="4871" y="40590"/>
                  </a:lnTo>
                  <a:lnTo>
                    <a:pt x="4695" y="42652"/>
                  </a:lnTo>
                  <a:lnTo>
                    <a:pt x="4520" y="44671"/>
                  </a:lnTo>
                  <a:lnTo>
                    <a:pt x="4301" y="46777"/>
                  </a:lnTo>
                  <a:lnTo>
                    <a:pt x="4257" y="47523"/>
                  </a:lnTo>
                  <a:lnTo>
                    <a:pt x="3686" y="50814"/>
                  </a:lnTo>
                  <a:lnTo>
                    <a:pt x="3247" y="53754"/>
                  </a:lnTo>
                  <a:lnTo>
                    <a:pt x="2809" y="57001"/>
                  </a:lnTo>
                  <a:lnTo>
                    <a:pt x="2282" y="60468"/>
                  </a:lnTo>
                  <a:lnTo>
                    <a:pt x="1799" y="62530"/>
                  </a:lnTo>
                  <a:lnTo>
                    <a:pt x="1097" y="64944"/>
                  </a:lnTo>
                  <a:lnTo>
                    <a:pt x="439" y="67620"/>
                  </a:lnTo>
                  <a:lnTo>
                    <a:pt x="439" y="67664"/>
                  </a:lnTo>
                  <a:lnTo>
                    <a:pt x="395" y="69200"/>
                  </a:lnTo>
                  <a:lnTo>
                    <a:pt x="88" y="73237"/>
                  </a:lnTo>
                  <a:lnTo>
                    <a:pt x="0" y="75255"/>
                  </a:lnTo>
                  <a:lnTo>
                    <a:pt x="0" y="75299"/>
                  </a:lnTo>
                  <a:lnTo>
                    <a:pt x="395" y="76879"/>
                  </a:lnTo>
                  <a:lnTo>
                    <a:pt x="439" y="77011"/>
                  </a:lnTo>
                  <a:lnTo>
                    <a:pt x="5222" y="81048"/>
                  </a:lnTo>
                  <a:lnTo>
                    <a:pt x="5310" y="81092"/>
                  </a:lnTo>
                  <a:lnTo>
                    <a:pt x="5398" y="81048"/>
                  </a:lnTo>
                  <a:lnTo>
                    <a:pt x="5441" y="81004"/>
                  </a:lnTo>
                  <a:lnTo>
                    <a:pt x="5485" y="80960"/>
                  </a:lnTo>
                  <a:lnTo>
                    <a:pt x="5485" y="80916"/>
                  </a:lnTo>
                  <a:lnTo>
                    <a:pt x="5485" y="80828"/>
                  </a:lnTo>
                  <a:lnTo>
                    <a:pt x="5441" y="80784"/>
                  </a:lnTo>
                  <a:lnTo>
                    <a:pt x="702" y="76747"/>
                  </a:lnTo>
                  <a:lnTo>
                    <a:pt x="351" y="75255"/>
                  </a:lnTo>
                  <a:lnTo>
                    <a:pt x="439" y="73281"/>
                  </a:lnTo>
                  <a:lnTo>
                    <a:pt x="746" y="69200"/>
                  </a:lnTo>
                  <a:lnTo>
                    <a:pt x="790" y="67664"/>
                  </a:lnTo>
                  <a:lnTo>
                    <a:pt x="1404" y="65031"/>
                  </a:lnTo>
                  <a:lnTo>
                    <a:pt x="2150" y="62618"/>
                  </a:lnTo>
                  <a:lnTo>
                    <a:pt x="2633" y="60556"/>
                  </a:lnTo>
                  <a:lnTo>
                    <a:pt x="3160" y="57045"/>
                  </a:lnTo>
                  <a:lnTo>
                    <a:pt x="3598" y="53798"/>
                  </a:lnTo>
                  <a:lnTo>
                    <a:pt x="4037" y="50902"/>
                  </a:lnTo>
                  <a:lnTo>
                    <a:pt x="4564" y="47567"/>
                  </a:lnTo>
                  <a:lnTo>
                    <a:pt x="4652" y="46821"/>
                  </a:lnTo>
                  <a:lnTo>
                    <a:pt x="4871" y="44715"/>
                  </a:lnTo>
                  <a:lnTo>
                    <a:pt x="5047" y="42652"/>
                  </a:lnTo>
                  <a:lnTo>
                    <a:pt x="5222" y="40590"/>
                  </a:lnTo>
                  <a:lnTo>
                    <a:pt x="5266" y="38528"/>
                  </a:lnTo>
                  <a:lnTo>
                    <a:pt x="5266" y="37518"/>
                  </a:lnTo>
                  <a:lnTo>
                    <a:pt x="5222" y="36509"/>
                  </a:lnTo>
                  <a:lnTo>
                    <a:pt x="5178" y="35500"/>
                  </a:lnTo>
                  <a:lnTo>
                    <a:pt x="5090" y="34447"/>
                  </a:lnTo>
                  <a:lnTo>
                    <a:pt x="4959" y="33438"/>
                  </a:lnTo>
                  <a:lnTo>
                    <a:pt x="4783" y="32428"/>
                  </a:lnTo>
                  <a:lnTo>
                    <a:pt x="4564" y="31375"/>
                  </a:lnTo>
                  <a:lnTo>
                    <a:pt x="4301" y="30366"/>
                  </a:lnTo>
                  <a:lnTo>
                    <a:pt x="3423" y="27207"/>
                  </a:lnTo>
                  <a:lnTo>
                    <a:pt x="1624" y="21941"/>
                  </a:lnTo>
                  <a:lnTo>
                    <a:pt x="1755" y="21458"/>
                  </a:lnTo>
                  <a:lnTo>
                    <a:pt x="2326" y="20932"/>
                  </a:lnTo>
                  <a:lnTo>
                    <a:pt x="3818" y="20010"/>
                  </a:lnTo>
                  <a:lnTo>
                    <a:pt x="5705" y="19001"/>
                  </a:lnTo>
                  <a:lnTo>
                    <a:pt x="8206" y="18387"/>
                  </a:lnTo>
                  <a:lnTo>
                    <a:pt x="8206" y="18343"/>
                  </a:lnTo>
                  <a:lnTo>
                    <a:pt x="10049" y="17421"/>
                  </a:lnTo>
                  <a:lnTo>
                    <a:pt x="11892" y="16149"/>
                  </a:lnTo>
                  <a:lnTo>
                    <a:pt x="13954" y="15008"/>
                  </a:lnTo>
                  <a:lnTo>
                    <a:pt x="15315" y="14613"/>
                  </a:lnTo>
                  <a:lnTo>
                    <a:pt x="15402" y="14569"/>
                  </a:lnTo>
                  <a:lnTo>
                    <a:pt x="16719" y="13516"/>
                  </a:lnTo>
                  <a:lnTo>
                    <a:pt x="18869" y="11980"/>
                  </a:lnTo>
                  <a:lnTo>
                    <a:pt x="22906" y="10005"/>
                  </a:lnTo>
                  <a:lnTo>
                    <a:pt x="22950" y="9962"/>
                  </a:lnTo>
                  <a:lnTo>
                    <a:pt x="25100" y="8470"/>
                  </a:lnTo>
                  <a:lnTo>
                    <a:pt x="27469" y="6758"/>
                  </a:lnTo>
                  <a:lnTo>
                    <a:pt x="29883" y="4871"/>
                  </a:lnTo>
                  <a:lnTo>
                    <a:pt x="31726" y="3336"/>
                  </a:lnTo>
                  <a:lnTo>
                    <a:pt x="31726" y="3292"/>
                  </a:lnTo>
                  <a:lnTo>
                    <a:pt x="32296" y="2590"/>
                  </a:lnTo>
                  <a:lnTo>
                    <a:pt x="32296" y="2546"/>
                  </a:lnTo>
                  <a:lnTo>
                    <a:pt x="33042" y="220"/>
                  </a:lnTo>
                  <a:lnTo>
                    <a:pt x="33086" y="132"/>
                  </a:lnTo>
                  <a:lnTo>
                    <a:pt x="33042" y="88"/>
                  </a:lnTo>
                  <a:lnTo>
                    <a:pt x="32998"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4" name="Google Shape;7484;p166"/>
            <p:cNvSpPr/>
            <p:nvPr/>
          </p:nvSpPr>
          <p:spPr>
            <a:xfrm>
              <a:off x="1323050" y="2546475"/>
              <a:ext cx="796475" cy="2115075"/>
            </a:xfrm>
            <a:custGeom>
              <a:rect b="b" l="l" r="r" t="t"/>
              <a:pathLst>
                <a:path extrusionOk="0" h="84603" w="31859">
                  <a:moveTo>
                    <a:pt x="31639" y="1"/>
                  </a:moveTo>
                  <a:lnTo>
                    <a:pt x="31595" y="45"/>
                  </a:lnTo>
                  <a:lnTo>
                    <a:pt x="31288" y="352"/>
                  </a:lnTo>
                  <a:lnTo>
                    <a:pt x="31244" y="440"/>
                  </a:lnTo>
                  <a:lnTo>
                    <a:pt x="30322" y="3775"/>
                  </a:lnTo>
                  <a:lnTo>
                    <a:pt x="29006" y="6276"/>
                  </a:lnTo>
                  <a:lnTo>
                    <a:pt x="25890" y="8689"/>
                  </a:lnTo>
                  <a:lnTo>
                    <a:pt x="23609" y="10357"/>
                  </a:lnTo>
                  <a:lnTo>
                    <a:pt x="20361" y="12200"/>
                  </a:lnTo>
                  <a:lnTo>
                    <a:pt x="17992" y="14043"/>
                  </a:lnTo>
                  <a:lnTo>
                    <a:pt x="16456" y="15315"/>
                  </a:lnTo>
                  <a:lnTo>
                    <a:pt x="14525" y="16061"/>
                  </a:lnTo>
                  <a:lnTo>
                    <a:pt x="14481" y="16061"/>
                  </a:lnTo>
                  <a:lnTo>
                    <a:pt x="10752" y="18518"/>
                  </a:lnTo>
                  <a:lnTo>
                    <a:pt x="8952" y="19484"/>
                  </a:lnTo>
                  <a:lnTo>
                    <a:pt x="6890" y="20010"/>
                  </a:lnTo>
                  <a:lnTo>
                    <a:pt x="6802" y="20010"/>
                  </a:lnTo>
                  <a:lnTo>
                    <a:pt x="3862" y="21722"/>
                  </a:lnTo>
                  <a:lnTo>
                    <a:pt x="1229" y="23258"/>
                  </a:lnTo>
                  <a:lnTo>
                    <a:pt x="835" y="23433"/>
                  </a:lnTo>
                  <a:lnTo>
                    <a:pt x="747" y="23477"/>
                  </a:lnTo>
                  <a:lnTo>
                    <a:pt x="703" y="23521"/>
                  </a:lnTo>
                  <a:lnTo>
                    <a:pt x="703" y="23609"/>
                  </a:lnTo>
                  <a:lnTo>
                    <a:pt x="747" y="23696"/>
                  </a:lnTo>
                  <a:lnTo>
                    <a:pt x="1624" y="24837"/>
                  </a:lnTo>
                  <a:lnTo>
                    <a:pt x="3380" y="30454"/>
                  </a:lnTo>
                  <a:lnTo>
                    <a:pt x="4126" y="33262"/>
                  </a:lnTo>
                  <a:lnTo>
                    <a:pt x="4652" y="36641"/>
                  </a:lnTo>
                  <a:lnTo>
                    <a:pt x="4784" y="40327"/>
                  </a:lnTo>
                  <a:lnTo>
                    <a:pt x="4696" y="43881"/>
                  </a:lnTo>
                  <a:lnTo>
                    <a:pt x="4608" y="45154"/>
                  </a:lnTo>
                  <a:lnTo>
                    <a:pt x="4521" y="46382"/>
                  </a:lnTo>
                  <a:lnTo>
                    <a:pt x="4301" y="48840"/>
                  </a:lnTo>
                  <a:lnTo>
                    <a:pt x="3994" y="51297"/>
                  </a:lnTo>
                  <a:lnTo>
                    <a:pt x="3687" y="53667"/>
                  </a:lnTo>
                  <a:lnTo>
                    <a:pt x="3292" y="56431"/>
                  </a:lnTo>
                  <a:lnTo>
                    <a:pt x="2985" y="59195"/>
                  </a:lnTo>
                  <a:lnTo>
                    <a:pt x="2590" y="61653"/>
                  </a:lnTo>
                  <a:lnTo>
                    <a:pt x="2283" y="63276"/>
                  </a:lnTo>
                  <a:lnTo>
                    <a:pt x="1668" y="65514"/>
                  </a:lnTo>
                  <a:lnTo>
                    <a:pt x="1098" y="67577"/>
                  </a:lnTo>
                  <a:lnTo>
                    <a:pt x="703" y="69551"/>
                  </a:lnTo>
                  <a:lnTo>
                    <a:pt x="352" y="71394"/>
                  </a:lnTo>
                  <a:lnTo>
                    <a:pt x="132" y="73106"/>
                  </a:lnTo>
                  <a:lnTo>
                    <a:pt x="45" y="74685"/>
                  </a:lnTo>
                  <a:lnTo>
                    <a:pt x="1" y="75431"/>
                  </a:lnTo>
                  <a:lnTo>
                    <a:pt x="45" y="76133"/>
                  </a:lnTo>
                  <a:lnTo>
                    <a:pt x="45" y="76835"/>
                  </a:lnTo>
                  <a:lnTo>
                    <a:pt x="132" y="77450"/>
                  </a:lnTo>
                  <a:lnTo>
                    <a:pt x="132" y="77494"/>
                  </a:lnTo>
                  <a:lnTo>
                    <a:pt x="791" y="79688"/>
                  </a:lnTo>
                  <a:lnTo>
                    <a:pt x="835" y="79731"/>
                  </a:lnTo>
                  <a:lnTo>
                    <a:pt x="1361" y="80653"/>
                  </a:lnTo>
                  <a:lnTo>
                    <a:pt x="1405" y="80741"/>
                  </a:lnTo>
                  <a:lnTo>
                    <a:pt x="6364" y="84602"/>
                  </a:lnTo>
                  <a:lnTo>
                    <a:pt x="6539" y="84602"/>
                  </a:lnTo>
                  <a:lnTo>
                    <a:pt x="6627" y="84558"/>
                  </a:lnTo>
                  <a:lnTo>
                    <a:pt x="6627" y="84471"/>
                  </a:lnTo>
                  <a:lnTo>
                    <a:pt x="6627" y="84427"/>
                  </a:lnTo>
                  <a:lnTo>
                    <a:pt x="6627" y="84339"/>
                  </a:lnTo>
                  <a:lnTo>
                    <a:pt x="6583" y="84295"/>
                  </a:lnTo>
                  <a:lnTo>
                    <a:pt x="1668" y="80477"/>
                  </a:lnTo>
                  <a:lnTo>
                    <a:pt x="1142" y="79556"/>
                  </a:lnTo>
                  <a:lnTo>
                    <a:pt x="484" y="77406"/>
                  </a:lnTo>
                  <a:lnTo>
                    <a:pt x="396" y="76748"/>
                  </a:lnTo>
                  <a:lnTo>
                    <a:pt x="396" y="76089"/>
                  </a:lnTo>
                  <a:lnTo>
                    <a:pt x="352" y="75387"/>
                  </a:lnTo>
                  <a:lnTo>
                    <a:pt x="396" y="74685"/>
                  </a:lnTo>
                  <a:lnTo>
                    <a:pt x="484" y="73106"/>
                  </a:lnTo>
                  <a:lnTo>
                    <a:pt x="703" y="71438"/>
                  </a:lnTo>
                  <a:lnTo>
                    <a:pt x="1054" y="69595"/>
                  </a:lnTo>
                  <a:lnTo>
                    <a:pt x="1449" y="67664"/>
                  </a:lnTo>
                  <a:lnTo>
                    <a:pt x="2019" y="65558"/>
                  </a:lnTo>
                  <a:lnTo>
                    <a:pt x="2634" y="63364"/>
                  </a:lnTo>
                  <a:lnTo>
                    <a:pt x="2941" y="61697"/>
                  </a:lnTo>
                  <a:lnTo>
                    <a:pt x="3336" y="59239"/>
                  </a:lnTo>
                  <a:lnTo>
                    <a:pt x="3643" y="56475"/>
                  </a:lnTo>
                  <a:lnTo>
                    <a:pt x="3994" y="53754"/>
                  </a:lnTo>
                  <a:lnTo>
                    <a:pt x="4345" y="51341"/>
                  </a:lnTo>
                  <a:lnTo>
                    <a:pt x="4652" y="48884"/>
                  </a:lnTo>
                  <a:lnTo>
                    <a:pt x="4872" y="46382"/>
                  </a:lnTo>
                  <a:lnTo>
                    <a:pt x="4959" y="45154"/>
                  </a:lnTo>
                  <a:lnTo>
                    <a:pt x="5047" y="43925"/>
                  </a:lnTo>
                  <a:lnTo>
                    <a:pt x="5135" y="40327"/>
                  </a:lnTo>
                  <a:lnTo>
                    <a:pt x="5003" y="36597"/>
                  </a:lnTo>
                  <a:lnTo>
                    <a:pt x="4433" y="33218"/>
                  </a:lnTo>
                  <a:lnTo>
                    <a:pt x="3687" y="30366"/>
                  </a:lnTo>
                  <a:lnTo>
                    <a:pt x="2590" y="26768"/>
                  </a:lnTo>
                  <a:lnTo>
                    <a:pt x="1932" y="24706"/>
                  </a:lnTo>
                  <a:lnTo>
                    <a:pt x="1932" y="24662"/>
                  </a:lnTo>
                  <a:lnTo>
                    <a:pt x="1186" y="23652"/>
                  </a:lnTo>
                  <a:lnTo>
                    <a:pt x="1361" y="23565"/>
                  </a:lnTo>
                  <a:lnTo>
                    <a:pt x="1405" y="23565"/>
                  </a:lnTo>
                  <a:lnTo>
                    <a:pt x="4038" y="22029"/>
                  </a:lnTo>
                  <a:lnTo>
                    <a:pt x="6978" y="20318"/>
                  </a:lnTo>
                  <a:lnTo>
                    <a:pt x="9040" y="19791"/>
                  </a:lnTo>
                  <a:lnTo>
                    <a:pt x="9084" y="19791"/>
                  </a:lnTo>
                  <a:lnTo>
                    <a:pt x="10927" y="18826"/>
                  </a:lnTo>
                  <a:lnTo>
                    <a:pt x="14657" y="16368"/>
                  </a:lnTo>
                  <a:lnTo>
                    <a:pt x="16632" y="15622"/>
                  </a:lnTo>
                  <a:lnTo>
                    <a:pt x="16675" y="15578"/>
                  </a:lnTo>
                  <a:lnTo>
                    <a:pt x="18211" y="14306"/>
                  </a:lnTo>
                  <a:lnTo>
                    <a:pt x="20537" y="12463"/>
                  </a:lnTo>
                  <a:lnTo>
                    <a:pt x="23784" y="10664"/>
                  </a:lnTo>
                  <a:lnTo>
                    <a:pt x="26110" y="8996"/>
                  </a:lnTo>
                  <a:lnTo>
                    <a:pt x="29225" y="6539"/>
                  </a:lnTo>
                  <a:lnTo>
                    <a:pt x="29269" y="6495"/>
                  </a:lnTo>
                  <a:lnTo>
                    <a:pt x="30673" y="3906"/>
                  </a:lnTo>
                  <a:lnTo>
                    <a:pt x="30673" y="3862"/>
                  </a:lnTo>
                  <a:lnTo>
                    <a:pt x="31551" y="571"/>
                  </a:lnTo>
                  <a:lnTo>
                    <a:pt x="31814" y="308"/>
                  </a:lnTo>
                  <a:lnTo>
                    <a:pt x="31858" y="264"/>
                  </a:lnTo>
                  <a:lnTo>
                    <a:pt x="31858" y="176"/>
                  </a:lnTo>
                  <a:lnTo>
                    <a:pt x="31858" y="133"/>
                  </a:lnTo>
                  <a:lnTo>
                    <a:pt x="31814" y="45"/>
                  </a:lnTo>
                  <a:lnTo>
                    <a:pt x="31770"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5" name="Google Shape;7485;p166"/>
            <p:cNvSpPr/>
            <p:nvPr/>
          </p:nvSpPr>
          <p:spPr>
            <a:xfrm>
              <a:off x="1713600" y="2496025"/>
              <a:ext cx="349975" cy="388375"/>
            </a:xfrm>
            <a:custGeom>
              <a:rect b="b" l="l" r="r" t="t"/>
              <a:pathLst>
                <a:path extrusionOk="0" h="15535" w="13999">
                  <a:moveTo>
                    <a:pt x="13735" y="0"/>
                  </a:moveTo>
                  <a:lnTo>
                    <a:pt x="12901" y="483"/>
                  </a:lnTo>
                  <a:lnTo>
                    <a:pt x="9127" y="3116"/>
                  </a:lnTo>
                  <a:lnTo>
                    <a:pt x="7284" y="4169"/>
                  </a:lnTo>
                  <a:lnTo>
                    <a:pt x="5485" y="5310"/>
                  </a:lnTo>
                  <a:lnTo>
                    <a:pt x="5441" y="5354"/>
                  </a:lnTo>
                  <a:lnTo>
                    <a:pt x="5441" y="5442"/>
                  </a:lnTo>
                  <a:lnTo>
                    <a:pt x="4739" y="8864"/>
                  </a:lnTo>
                  <a:lnTo>
                    <a:pt x="4432" y="10927"/>
                  </a:lnTo>
                  <a:lnTo>
                    <a:pt x="4257" y="11629"/>
                  </a:lnTo>
                  <a:lnTo>
                    <a:pt x="2019" y="13823"/>
                  </a:lnTo>
                  <a:lnTo>
                    <a:pt x="659" y="14964"/>
                  </a:lnTo>
                  <a:lnTo>
                    <a:pt x="88" y="15183"/>
                  </a:lnTo>
                  <a:lnTo>
                    <a:pt x="44" y="15227"/>
                  </a:lnTo>
                  <a:lnTo>
                    <a:pt x="0" y="15271"/>
                  </a:lnTo>
                  <a:lnTo>
                    <a:pt x="0" y="15359"/>
                  </a:lnTo>
                  <a:lnTo>
                    <a:pt x="0" y="15402"/>
                  </a:lnTo>
                  <a:lnTo>
                    <a:pt x="44" y="15490"/>
                  </a:lnTo>
                  <a:lnTo>
                    <a:pt x="176" y="15534"/>
                  </a:lnTo>
                  <a:lnTo>
                    <a:pt x="220" y="15534"/>
                  </a:lnTo>
                  <a:lnTo>
                    <a:pt x="834" y="15315"/>
                  </a:lnTo>
                  <a:lnTo>
                    <a:pt x="878" y="15271"/>
                  </a:lnTo>
                  <a:lnTo>
                    <a:pt x="2282" y="14086"/>
                  </a:lnTo>
                  <a:lnTo>
                    <a:pt x="4520" y="11848"/>
                  </a:lnTo>
                  <a:lnTo>
                    <a:pt x="4564" y="11760"/>
                  </a:lnTo>
                  <a:lnTo>
                    <a:pt x="4783" y="11014"/>
                  </a:lnTo>
                  <a:lnTo>
                    <a:pt x="4783" y="10971"/>
                  </a:lnTo>
                  <a:lnTo>
                    <a:pt x="5090" y="8952"/>
                  </a:lnTo>
                  <a:lnTo>
                    <a:pt x="5749" y="5573"/>
                  </a:lnTo>
                  <a:lnTo>
                    <a:pt x="7460" y="4476"/>
                  </a:lnTo>
                  <a:lnTo>
                    <a:pt x="9303" y="3379"/>
                  </a:lnTo>
                  <a:lnTo>
                    <a:pt x="13077" y="790"/>
                  </a:lnTo>
                  <a:lnTo>
                    <a:pt x="13910" y="308"/>
                  </a:lnTo>
                  <a:lnTo>
                    <a:pt x="13954" y="264"/>
                  </a:lnTo>
                  <a:lnTo>
                    <a:pt x="13998" y="220"/>
                  </a:lnTo>
                  <a:lnTo>
                    <a:pt x="13998" y="132"/>
                  </a:lnTo>
                  <a:lnTo>
                    <a:pt x="13954" y="88"/>
                  </a:lnTo>
                  <a:lnTo>
                    <a:pt x="13910" y="44"/>
                  </a:lnTo>
                  <a:lnTo>
                    <a:pt x="13867"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6" name="Google Shape;7486;p166"/>
            <p:cNvSpPr/>
            <p:nvPr/>
          </p:nvSpPr>
          <p:spPr>
            <a:xfrm>
              <a:off x="1630225" y="2470800"/>
              <a:ext cx="405925" cy="425650"/>
            </a:xfrm>
            <a:custGeom>
              <a:rect b="b" l="l" r="r" t="t"/>
              <a:pathLst>
                <a:path extrusionOk="0" h="17026" w="16237">
                  <a:moveTo>
                    <a:pt x="16017" y="0"/>
                  </a:moveTo>
                  <a:lnTo>
                    <a:pt x="15973" y="44"/>
                  </a:lnTo>
                  <a:lnTo>
                    <a:pt x="12857" y="2106"/>
                  </a:lnTo>
                  <a:lnTo>
                    <a:pt x="10532" y="3511"/>
                  </a:lnTo>
                  <a:lnTo>
                    <a:pt x="8513" y="4739"/>
                  </a:lnTo>
                  <a:lnTo>
                    <a:pt x="6495" y="6187"/>
                  </a:lnTo>
                  <a:lnTo>
                    <a:pt x="4388" y="7591"/>
                  </a:lnTo>
                  <a:lnTo>
                    <a:pt x="4345" y="7635"/>
                  </a:lnTo>
                  <a:lnTo>
                    <a:pt x="3862" y="8206"/>
                  </a:lnTo>
                  <a:lnTo>
                    <a:pt x="3818" y="8337"/>
                  </a:lnTo>
                  <a:lnTo>
                    <a:pt x="3467" y="11497"/>
                  </a:lnTo>
                  <a:lnTo>
                    <a:pt x="3291" y="13954"/>
                  </a:lnTo>
                  <a:lnTo>
                    <a:pt x="3204" y="14700"/>
                  </a:lnTo>
                  <a:lnTo>
                    <a:pt x="2984" y="15007"/>
                  </a:lnTo>
                  <a:lnTo>
                    <a:pt x="1273" y="15841"/>
                  </a:lnTo>
                  <a:lnTo>
                    <a:pt x="88" y="16719"/>
                  </a:lnTo>
                  <a:lnTo>
                    <a:pt x="44" y="16762"/>
                  </a:lnTo>
                  <a:lnTo>
                    <a:pt x="0" y="16850"/>
                  </a:lnTo>
                  <a:lnTo>
                    <a:pt x="0" y="16894"/>
                  </a:lnTo>
                  <a:lnTo>
                    <a:pt x="44" y="16982"/>
                  </a:lnTo>
                  <a:lnTo>
                    <a:pt x="88" y="17026"/>
                  </a:lnTo>
                  <a:lnTo>
                    <a:pt x="308" y="17026"/>
                  </a:lnTo>
                  <a:lnTo>
                    <a:pt x="1448" y="16148"/>
                  </a:lnTo>
                  <a:lnTo>
                    <a:pt x="3160" y="15271"/>
                  </a:lnTo>
                  <a:lnTo>
                    <a:pt x="3248" y="15227"/>
                  </a:lnTo>
                  <a:lnTo>
                    <a:pt x="3511" y="14876"/>
                  </a:lnTo>
                  <a:lnTo>
                    <a:pt x="3511" y="14832"/>
                  </a:lnTo>
                  <a:lnTo>
                    <a:pt x="3642" y="13998"/>
                  </a:lnTo>
                  <a:lnTo>
                    <a:pt x="3818" y="11541"/>
                  </a:lnTo>
                  <a:lnTo>
                    <a:pt x="4125" y="8425"/>
                  </a:lnTo>
                  <a:lnTo>
                    <a:pt x="4608" y="7899"/>
                  </a:lnTo>
                  <a:lnTo>
                    <a:pt x="6714" y="6451"/>
                  </a:lnTo>
                  <a:lnTo>
                    <a:pt x="8689" y="5046"/>
                  </a:lnTo>
                  <a:lnTo>
                    <a:pt x="10707" y="3818"/>
                  </a:lnTo>
                  <a:lnTo>
                    <a:pt x="13033" y="2414"/>
                  </a:lnTo>
                  <a:lnTo>
                    <a:pt x="16148" y="307"/>
                  </a:lnTo>
                  <a:lnTo>
                    <a:pt x="16192" y="263"/>
                  </a:lnTo>
                  <a:lnTo>
                    <a:pt x="16236" y="220"/>
                  </a:lnTo>
                  <a:lnTo>
                    <a:pt x="16236" y="132"/>
                  </a:lnTo>
                  <a:lnTo>
                    <a:pt x="16192" y="88"/>
                  </a:lnTo>
                  <a:lnTo>
                    <a:pt x="16148" y="44"/>
                  </a:lnTo>
                  <a:lnTo>
                    <a:pt x="16105"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7" name="Google Shape;7487;p166"/>
            <p:cNvSpPr/>
            <p:nvPr/>
          </p:nvSpPr>
          <p:spPr>
            <a:xfrm>
              <a:off x="1524900" y="2445550"/>
              <a:ext cx="483825" cy="495875"/>
            </a:xfrm>
            <a:custGeom>
              <a:rect b="b" l="l" r="r" t="t"/>
              <a:pathLst>
                <a:path extrusionOk="0" h="19835" w="19353">
                  <a:moveTo>
                    <a:pt x="19133" y="1"/>
                  </a:moveTo>
                  <a:lnTo>
                    <a:pt x="19089" y="45"/>
                  </a:lnTo>
                  <a:lnTo>
                    <a:pt x="15929" y="2107"/>
                  </a:lnTo>
                  <a:lnTo>
                    <a:pt x="14130" y="3204"/>
                  </a:lnTo>
                  <a:lnTo>
                    <a:pt x="11892" y="4521"/>
                  </a:lnTo>
                  <a:lnTo>
                    <a:pt x="9874" y="5881"/>
                  </a:lnTo>
                  <a:lnTo>
                    <a:pt x="7812" y="7066"/>
                  </a:lnTo>
                  <a:lnTo>
                    <a:pt x="5881" y="8250"/>
                  </a:lnTo>
                  <a:lnTo>
                    <a:pt x="3818" y="9611"/>
                  </a:lnTo>
                  <a:lnTo>
                    <a:pt x="3775" y="9611"/>
                  </a:lnTo>
                  <a:lnTo>
                    <a:pt x="3424" y="9962"/>
                  </a:lnTo>
                  <a:lnTo>
                    <a:pt x="3380" y="10050"/>
                  </a:lnTo>
                  <a:lnTo>
                    <a:pt x="3380" y="10093"/>
                  </a:lnTo>
                  <a:lnTo>
                    <a:pt x="3380" y="14569"/>
                  </a:lnTo>
                  <a:lnTo>
                    <a:pt x="3511" y="16412"/>
                  </a:lnTo>
                  <a:lnTo>
                    <a:pt x="3292" y="17158"/>
                  </a:lnTo>
                  <a:lnTo>
                    <a:pt x="747" y="19221"/>
                  </a:lnTo>
                  <a:lnTo>
                    <a:pt x="133" y="19484"/>
                  </a:lnTo>
                  <a:lnTo>
                    <a:pt x="45" y="19528"/>
                  </a:lnTo>
                  <a:lnTo>
                    <a:pt x="45" y="19615"/>
                  </a:lnTo>
                  <a:lnTo>
                    <a:pt x="1" y="19659"/>
                  </a:lnTo>
                  <a:lnTo>
                    <a:pt x="45" y="19747"/>
                  </a:lnTo>
                  <a:lnTo>
                    <a:pt x="89" y="19791"/>
                  </a:lnTo>
                  <a:lnTo>
                    <a:pt x="176" y="19835"/>
                  </a:lnTo>
                  <a:lnTo>
                    <a:pt x="264" y="19835"/>
                  </a:lnTo>
                  <a:lnTo>
                    <a:pt x="878" y="19528"/>
                  </a:lnTo>
                  <a:lnTo>
                    <a:pt x="922" y="19528"/>
                  </a:lnTo>
                  <a:lnTo>
                    <a:pt x="3555" y="17378"/>
                  </a:lnTo>
                  <a:lnTo>
                    <a:pt x="3643" y="17290"/>
                  </a:lnTo>
                  <a:lnTo>
                    <a:pt x="3818" y="16500"/>
                  </a:lnTo>
                  <a:lnTo>
                    <a:pt x="3862" y="16456"/>
                  </a:lnTo>
                  <a:lnTo>
                    <a:pt x="3731" y="14525"/>
                  </a:lnTo>
                  <a:lnTo>
                    <a:pt x="3731" y="10181"/>
                  </a:lnTo>
                  <a:lnTo>
                    <a:pt x="4038" y="9874"/>
                  </a:lnTo>
                  <a:lnTo>
                    <a:pt x="6056" y="8558"/>
                  </a:lnTo>
                  <a:lnTo>
                    <a:pt x="7987" y="7373"/>
                  </a:lnTo>
                  <a:lnTo>
                    <a:pt x="10050" y="6188"/>
                  </a:lnTo>
                  <a:lnTo>
                    <a:pt x="12068" y="4828"/>
                  </a:lnTo>
                  <a:lnTo>
                    <a:pt x="14306" y="3511"/>
                  </a:lnTo>
                  <a:lnTo>
                    <a:pt x="16105" y="2370"/>
                  </a:lnTo>
                  <a:lnTo>
                    <a:pt x="19264" y="308"/>
                  </a:lnTo>
                  <a:lnTo>
                    <a:pt x="19308" y="264"/>
                  </a:lnTo>
                  <a:lnTo>
                    <a:pt x="19352" y="220"/>
                  </a:lnTo>
                  <a:lnTo>
                    <a:pt x="19352" y="133"/>
                  </a:lnTo>
                  <a:lnTo>
                    <a:pt x="19308" y="89"/>
                  </a:lnTo>
                  <a:lnTo>
                    <a:pt x="19264" y="45"/>
                  </a:lnTo>
                  <a:lnTo>
                    <a:pt x="19221"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8" name="Google Shape;7488;p166"/>
            <p:cNvSpPr/>
            <p:nvPr/>
          </p:nvSpPr>
          <p:spPr>
            <a:xfrm>
              <a:off x="399375" y="2885450"/>
              <a:ext cx="584725" cy="1657625"/>
            </a:xfrm>
            <a:custGeom>
              <a:rect b="b" l="l" r="r" t="t"/>
              <a:pathLst>
                <a:path extrusionOk="0" h="66305" w="23389">
                  <a:moveTo>
                    <a:pt x="966" y="1"/>
                  </a:moveTo>
                  <a:lnTo>
                    <a:pt x="922" y="45"/>
                  </a:lnTo>
                  <a:lnTo>
                    <a:pt x="834" y="89"/>
                  </a:lnTo>
                  <a:lnTo>
                    <a:pt x="834" y="133"/>
                  </a:lnTo>
                  <a:lnTo>
                    <a:pt x="308" y="1449"/>
                  </a:lnTo>
                  <a:lnTo>
                    <a:pt x="88" y="2195"/>
                  </a:lnTo>
                  <a:lnTo>
                    <a:pt x="0" y="2502"/>
                  </a:lnTo>
                  <a:lnTo>
                    <a:pt x="0" y="2590"/>
                  </a:lnTo>
                  <a:lnTo>
                    <a:pt x="351" y="5091"/>
                  </a:lnTo>
                  <a:lnTo>
                    <a:pt x="351" y="5135"/>
                  </a:lnTo>
                  <a:lnTo>
                    <a:pt x="1317" y="7241"/>
                  </a:lnTo>
                  <a:lnTo>
                    <a:pt x="1624" y="8601"/>
                  </a:lnTo>
                  <a:lnTo>
                    <a:pt x="1668" y="8645"/>
                  </a:lnTo>
                  <a:lnTo>
                    <a:pt x="3379" y="12770"/>
                  </a:lnTo>
                  <a:lnTo>
                    <a:pt x="4696" y="15710"/>
                  </a:lnTo>
                  <a:lnTo>
                    <a:pt x="5837" y="18343"/>
                  </a:lnTo>
                  <a:lnTo>
                    <a:pt x="6802" y="21064"/>
                  </a:lnTo>
                  <a:lnTo>
                    <a:pt x="6977" y="21985"/>
                  </a:lnTo>
                  <a:lnTo>
                    <a:pt x="7021" y="24530"/>
                  </a:lnTo>
                  <a:lnTo>
                    <a:pt x="7021" y="24574"/>
                  </a:lnTo>
                  <a:lnTo>
                    <a:pt x="7460" y="26856"/>
                  </a:lnTo>
                  <a:lnTo>
                    <a:pt x="7548" y="28523"/>
                  </a:lnTo>
                  <a:lnTo>
                    <a:pt x="7460" y="31375"/>
                  </a:lnTo>
                  <a:lnTo>
                    <a:pt x="7416" y="34403"/>
                  </a:lnTo>
                  <a:lnTo>
                    <a:pt x="7416" y="37870"/>
                  </a:lnTo>
                  <a:lnTo>
                    <a:pt x="7504" y="42740"/>
                  </a:lnTo>
                  <a:lnTo>
                    <a:pt x="7680" y="44803"/>
                  </a:lnTo>
                  <a:lnTo>
                    <a:pt x="8162" y="47172"/>
                  </a:lnTo>
                  <a:lnTo>
                    <a:pt x="8952" y="49366"/>
                  </a:lnTo>
                  <a:lnTo>
                    <a:pt x="8952" y="49410"/>
                  </a:lnTo>
                  <a:lnTo>
                    <a:pt x="9523" y="50332"/>
                  </a:lnTo>
                  <a:lnTo>
                    <a:pt x="9566" y="50376"/>
                  </a:lnTo>
                  <a:lnTo>
                    <a:pt x="10488" y="51297"/>
                  </a:lnTo>
                  <a:lnTo>
                    <a:pt x="13033" y="52921"/>
                  </a:lnTo>
                  <a:lnTo>
                    <a:pt x="15183" y="54413"/>
                  </a:lnTo>
                  <a:lnTo>
                    <a:pt x="17245" y="56080"/>
                  </a:lnTo>
                  <a:lnTo>
                    <a:pt x="18430" y="57133"/>
                  </a:lnTo>
                  <a:lnTo>
                    <a:pt x="18430" y="57177"/>
                  </a:lnTo>
                  <a:lnTo>
                    <a:pt x="19834" y="58099"/>
                  </a:lnTo>
                  <a:lnTo>
                    <a:pt x="22731" y="62618"/>
                  </a:lnTo>
                  <a:lnTo>
                    <a:pt x="23038" y="63408"/>
                  </a:lnTo>
                  <a:lnTo>
                    <a:pt x="22774" y="66129"/>
                  </a:lnTo>
                  <a:lnTo>
                    <a:pt x="22774" y="66172"/>
                  </a:lnTo>
                  <a:lnTo>
                    <a:pt x="22818" y="66260"/>
                  </a:lnTo>
                  <a:lnTo>
                    <a:pt x="22862" y="66304"/>
                  </a:lnTo>
                  <a:lnTo>
                    <a:pt x="22950" y="66304"/>
                  </a:lnTo>
                  <a:lnTo>
                    <a:pt x="23038" y="66260"/>
                  </a:lnTo>
                  <a:lnTo>
                    <a:pt x="23125" y="66172"/>
                  </a:lnTo>
                  <a:lnTo>
                    <a:pt x="23389" y="63408"/>
                  </a:lnTo>
                  <a:lnTo>
                    <a:pt x="23389" y="63320"/>
                  </a:lnTo>
                  <a:lnTo>
                    <a:pt x="23038" y="62443"/>
                  </a:lnTo>
                  <a:lnTo>
                    <a:pt x="20098" y="57879"/>
                  </a:lnTo>
                  <a:lnTo>
                    <a:pt x="20054" y="57835"/>
                  </a:lnTo>
                  <a:lnTo>
                    <a:pt x="18650" y="56870"/>
                  </a:lnTo>
                  <a:lnTo>
                    <a:pt x="17465" y="55817"/>
                  </a:lnTo>
                  <a:lnTo>
                    <a:pt x="15403" y="54105"/>
                  </a:lnTo>
                  <a:lnTo>
                    <a:pt x="13208" y="52613"/>
                  </a:lnTo>
                  <a:lnTo>
                    <a:pt x="10707" y="51034"/>
                  </a:lnTo>
                  <a:lnTo>
                    <a:pt x="9830" y="50156"/>
                  </a:lnTo>
                  <a:lnTo>
                    <a:pt x="9259" y="49235"/>
                  </a:lnTo>
                  <a:lnTo>
                    <a:pt x="8513" y="47085"/>
                  </a:lnTo>
                  <a:lnTo>
                    <a:pt x="8031" y="44759"/>
                  </a:lnTo>
                  <a:lnTo>
                    <a:pt x="7855" y="42740"/>
                  </a:lnTo>
                  <a:lnTo>
                    <a:pt x="7767" y="37870"/>
                  </a:lnTo>
                  <a:lnTo>
                    <a:pt x="7767" y="34403"/>
                  </a:lnTo>
                  <a:lnTo>
                    <a:pt x="7811" y="31375"/>
                  </a:lnTo>
                  <a:lnTo>
                    <a:pt x="7899" y="28523"/>
                  </a:lnTo>
                  <a:lnTo>
                    <a:pt x="7811" y="26856"/>
                  </a:lnTo>
                  <a:lnTo>
                    <a:pt x="7811" y="26812"/>
                  </a:lnTo>
                  <a:lnTo>
                    <a:pt x="7372" y="24530"/>
                  </a:lnTo>
                  <a:lnTo>
                    <a:pt x="7328" y="21985"/>
                  </a:lnTo>
                  <a:lnTo>
                    <a:pt x="7328" y="21941"/>
                  </a:lnTo>
                  <a:lnTo>
                    <a:pt x="7153" y="20976"/>
                  </a:lnTo>
                  <a:lnTo>
                    <a:pt x="6144" y="18211"/>
                  </a:lnTo>
                  <a:lnTo>
                    <a:pt x="5003" y="15578"/>
                  </a:lnTo>
                  <a:lnTo>
                    <a:pt x="3730" y="12638"/>
                  </a:lnTo>
                  <a:lnTo>
                    <a:pt x="1975" y="8514"/>
                  </a:lnTo>
                  <a:lnTo>
                    <a:pt x="1668" y="7153"/>
                  </a:lnTo>
                  <a:lnTo>
                    <a:pt x="1624" y="7110"/>
                  </a:lnTo>
                  <a:lnTo>
                    <a:pt x="703" y="5003"/>
                  </a:lnTo>
                  <a:lnTo>
                    <a:pt x="351" y="2546"/>
                  </a:lnTo>
                  <a:lnTo>
                    <a:pt x="395" y="2239"/>
                  </a:lnTo>
                  <a:lnTo>
                    <a:pt x="615" y="1712"/>
                  </a:lnTo>
                  <a:lnTo>
                    <a:pt x="1141" y="264"/>
                  </a:lnTo>
                  <a:lnTo>
                    <a:pt x="1141" y="176"/>
                  </a:lnTo>
                  <a:lnTo>
                    <a:pt x="1141" y="133"/>
                  </a:lnTo>
                  <a:lnTo>
                    <a:pt x="1097" y="89"/>
                  </a:lnTo>
                  <a:lnTo>
                    <a:pt x="1054" y="45"/>
                  </a:lnTo>
                  <a:lnTo>
                    <a:pt x="966"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9" name="Google Shape;7489;p166"/>
            <p:cNvSpPr/>
            <p:nvPr/>
          </p:nvSpPr>
          <p:spPr>
            <a:xfrm>
              <a:off x="363175" y="2357800"/>
              <a:ext cx="590225" cy="2187450"/>
            </a:xfrm>
            <a:custGeom>
              <a:rect b="b" l="l" r="r" t="t"/>
              <a:pathLst>
                <a:path extrusionOk="0" h="87498" w="23609">
                  <a:moveTo>
                    <a:pt x="18869" y="1"/>
                  </a:moveTo>
                  <a:lnTo>
                    <a:pt x="15008" y="2151"/>
                  </a:lnTo>
                  <a:lnTo>
                    <a:pt x="12550" y="3774"/>
                  </a:lnTo>
                  <a:lnTo>
                    <a:pt x="10093" y="5529"/>
                  </a:lnTo>
                  <a:lnTo>
                    <a:pt x="8952" y="6451"/>
                  </a:lnTo>
                  <a:lnTo>
                    <a:pt x="8908" y="6451"/>
                  </a:lnTo>
                  <a:lnTo>
                    <a:pt x="6319" y="9347"/>
                  </a:lnTo>
                  <a:lnTo>
                    <a:pt x="6275" y="9347"/>
                  </a:lnTo>
                  <a:lnTo>
                    <a:pt x="5485" y="10576"/>
                  </a:lnTo>
                  <a:lnTo>
                    <a:pt x="1624" y="17816"/>
                  </a:lnTo>
                  <a:lnTo>
                    <a:pt x="834" y="20098"/>
                  </a:lnTo>
                  <a:lnTo>
                    <a:pt x="308" y="21677"/>
                  </a:lnTo>
                  <a:lnTo>
                    <a:pt x="44" y="22467"/>
                  </a:lnTo>
                  <a:lnTo>
                    <a:pt x="0" y="25276"/>
                  </a:lnTo>
                  <a:lnTo>
                    <a:pt x="44" y="25319"/>
                  </a:lnTo>
                  <a:lnTo>
                    <a:pt x="1273" y="29576"/>
                  </a:lnTo>
                  <a:lnTo>
                    <a:pt x="1317" y="29620"/>
                  </a:lnTo>
                  <a:lnTo>
                    <a:pt x="2414" y="31726"/>
                  </a:lnTo>
                  <a:lnTo>
                    <a:pt x="4125" y="35500"/>
                  </a:lnTo>
                  <a:lnTo>
                    <a:pt x="5310" y="38133"/>
                  </a:lnTo>
                  <a:lnTo>
                    <a:pt x="6319" y="40502"/>
                  </a:lnTo>
                  <a:lnTo>
                    <a:pt x="6934" y="41994"/>
                  </a:lnTo>
                  <a:lnTo>
                    <a:pt x="7328" y="43223"/>
                  </a:lnTo>
                  <a:lnTo>
                    <a:pt x="7328" y="44846"/>
                  </a:lnTo>
                  <a:lnTo>
                    <a:pt x="7372" y="44846"/>
                  </a:lnTo>
                  <a:lnTo>
                    <a:pt x="7723" y="47084"/>
                  </a:lnTo>
                  <a:lnTo>
                    <a:pt x="7679" y="52043"/>
                  </a:lnTo>
                  <a:lnTo>
                    <a:pt x="7679" y="56387"/>
                  </a:lnTo>
                  <a:lnTo>
                    <a:pt x="7679" y="59809"/>
                  </a:lnTo>
                  <a:lnTo>
                    <a:pt x="7811" y="64373"/>
                  </a:lnTo>
                  <a:lnTo>
                    <a:pt x="7987" y="66742"/>
                  </a:lnTo>
                  <a:lnTo>
                    <a:pt x="7987" y="66786"/>
                  </a:lnTo>
                  <a:lnTo>
                    <a:pt x="8382" y="68585"/>
                  </a:lnTo>
                  <a:lnTo>
                    <a:pt x="9171" y="70867"/>
                  </a:lnTo>
                  <a:lnTo>
                    <a:pt x="10137" y="73105"/>
                  </a:lnTo>
                  <a:lnTo>
                    <a:pt x="10181" y="73149"/>
                  </a:lnTo>
                  <a:lnTo>
                    <a:pt x="11102" y="74422"/>
                  </a:lnTo>
                  <a:lnTo>
                    <a:pt x="11146" y="74465"/>
                  </a:lnTo>
                  <a:lnTo>
                    <a:pt x="13867" y="76616"/>
                  </a:lnTo>
                  <a:lnTo>
                    <a:pt x="16412" y="78853"/>
                  </a:lnTo>
                  <a:lnTo>
                    <a:pt x="18035" y="80345"/>
                  </a:lnTo>
                  <a:lnTo>
                    <a:pt x="18518" y="80696"/>
                  </a:lnTo>
                  <a:lnTo>
                    <a:pt x="21721" y="85216"/>
                  </a:lnTo>
                  <a:lnTo>
                    <a:pt x="23301" y="87454"/>
                  </a:lnTo>
                  <a:lnTo>
                    <a:pt x="23345" y="87498"/>
                  </a:lnTo>
                  <a:lnTo>
                    <a:pt x="23564" y="87498"/>
                  </a:lnTo>
                  <a:lnTo>
                    <a:pt x="23608" y="87410"/>
                  </a:lnTo>
                  <a:lnTo>
                    <a:pt x="23608" y="87366"/>
                  </a:lnTo>
                  <a:lnTo>
                    <a:pt x="23608" y="87278"/>
                  </a:lnTo>
                  <a:lnTo>
                    <a:pt x="23608" y="87235"/>
                  </a:lnTo>
                  <a:lnTo>
                    <a:pt x="22028" y="85041"/>
                  </a:lnTo>
                  <a:lnTo>
                    <a:pt x="18781" y="80477"/>
                  </a:lnTo>
                  <a:lnTo>
                    <a:pt x="18737" y="80433"/>
                  </a:lnTo>
                  <a:lnTo>
                    <a:pt x="18255" y="80038"/>
                  </a:lnTo>
                  <a:lnTo>
                    <a:pt x="16631" y="78590"/>
                  </a:lnTo>
                  <a:lnTo>
                    <a:pt x="14086" y="76352"/>
                  </a:lnTo>
                  <a:lnTo>
                    <a:pt x="11365" y="74202"/>
                  </a:lnTo>
                  <a:lnTo>
                    <a:pt x="10488" y="72973"/>
                  </a:lnTo>
                  <a:lnTo>
                    <a:pt x="9522" y="70736"/>
                  </a:lnTo>
                  <a:lnTo>
                    <a:pt x="8733" y="68498"/>
                  </a:lnTo>
                  <a:lnTo>
                    <a:pt x="8338" y="66699"/>
                  </a:lnTo>
                  <a:lnTo>
                    <a:pt x="8162" y="64373"/>
                  </a:lnTo>
                  <a:lnTo>
                    <a:pt x="8031" y="59809"/>
                  </a:lnTo>
                  <a:lnTo>
                    <a:pt x="8031" y="56387"/>
                  </a:lnTo>
                  <a:lnTo>
                    <a:pt x="8031" y="52043"/>
                  </a:lnTo>
                  <a:lnTo>
                    <a:pt x="8074" y="47084"/>
                  </a:lnTo>
                  <a:lnTo>
                    <a:pt x="8074" y="47040"/>
                  </a:lnTo>
                  <a:lnTo>
                    <a:pt x="7679" y="44802"/>
                  </a:lnTo>
                  <a:lnTo>
                    <a:pt x="7679" y="43179"/>
                  </a:lnTo>
                  <a:lnTo>
                    <a:pt x="7679" y="43135"/>
                  </a:lnTo>
                  <a:lnTo>
                    <a:pt x="7285" y="41906"/>
                  </a:lnTo>
                  <a:lnTo>
                    <a:pt x="6670" y="40370"/>
                  </a:lnTo>
                  <a:lnTo>
                    <a:pt x="5661" y="38001"/>
                  </a:lnTo>
                  <a:lnTo>
                    <a:pt x="4476" y="35368"/>
                  </a:lnTo>
                  <a:lnTo>
                    <a:pt x="2721" y="31550"/>
                  </a:lnTo>
                  <a:lnTo>
                    <a:pt x="1624" y="29444"/>
                  </a:lnTo>
                  <a:lnTo>
                    <a:pt x="351" y="25232"/>
                  </a:lnTo>
                  <a:lnTo>
                    <a:pt x="395" y="22511"/>
                  </a:lnTo>
                  <a:lnTo>
                    <a:pt x="1185" y="20229"/>
                  </a:lnTo>
                  <a:lnTo>
                    <a:pt x="1975" y="17991"/>
                  </a:lnTo>
                  <a:lnTo>
                    <a:pt x="5793" y="10751"/>
                  </a:lnTo>
                  <a:lnTo>
                    <a:pt x="6582" y="9566"/>
                  </a:lnTo>
                  <a:lnTo>
                    <a:pt x="9171" y="6714"/>
                  </a:lnTo>
                  <a:lnTo>
                    <a:pt x="10312" y="5793"/>
                  </a:lnTo>
                  <a:lnTo>
                    <a:pt x="12726" y="4081"/>
                  </a:lnTo>
                  <a:lnTo>
                    <a:pt x="15183" y="2414"/>
                  </a:lnTo>
                  <a:lnTo>
                    <a:pt x="19045" y="308"/>
                  </a:lnTo>
                  <a:lnTo>
                    <a:pt x="19088" y="264"/>
                  </a:lnTo>
                  <a:lnTo>
                    <a:pt x="19132" y="220"/>
                  </a:lnTo>
                  <a:lnTo>
                    <a:pt x="19132" y="132"/>
                  </a:lnTo>
                  <a:lnTo>
                    <a:pt x="19088" y="88"/>
                  </a:lnTo>
                  <a:lnTo>
                    <a:pt x="19045"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0" name="Google Shape;7490;p166"/>
            <p:cNvSpPr/>
            <p:nvPr/>
          </p:nvSpPr>
          <p:spPr>
            <a:xfrm>
              <a:off x="445450" y="2236025"/>
              <a:ext cx="687850" cy="2201725"/>
            </a:xfrm>
            <a:custGeom>
              <a:rect b="b" l="l" r="r" t="t"/>
              <a:pathLst>
                <a:path extrusionOk="0" h="88069" w="27514">
                  <a:moveTo>
                    <a:pt x="27338" y="1"/>
                  </a:moveTo>
                  <a:lnTo>
                    <a:pt x="27250" y="45"/>
                  </a:lnTo>
                  <a:lnTo>
                    <a:pt x="25144" y="1229"/>
                  </a:lnTo>
                  <a:lnTo>
                    <a:pt x="22379" y="2590"/>
                  </a:lnTo>
                  <a:lnTo>
                    <a:pt x="20142" y="3643"/>
                  </a:lnTo>
                  <a:lnTo>
                    <a:pt x="17991" y="4872"/>
                  </a:lnTo>
                  <a:lnTo>
                    <a:pt x="14218" y="6978"/>
                  </a:lnTo>
                  <a:lnTo>
                    <a:pt x="12375" y="8163"/>
                  </a:lnTo>
                  <a:lnTo>
                    <a:pt x="10181" y="9611"/>
                  </a:lnTo>
                  <a:lnTo>
                    <a:pt x="8031" y="11103"/>
                  </a:lnTo>
                  <a:lnTo>
                    <a:pt x="6758" y="12112"/>
                  </a:lnTo>
                  <a:lnTo>
                    <a:pt x="5354" y="13911"/>
                  </a:lnTo>
                  <a:lnTo>
                    <a:pt x="3511" y="16193"/>
                  </a:lnTo>
                  <a:lnTo>
                    <a:pt x="3511" y="16237"/>
                  </a:lnTo>
                  <a:lnTo>
                    <a:pt x="2458" y="18562"/>
                  </a:lnTo>
                  <a:lnTo>
                    <a:pt x="1273" y="21502"/>
                  </a:lnTo>
                  <a:lnTo>
                    <a:pt x="264" y="24003"/>
                  </a:lnTo>
                  <a:lnTo>
                    <a:pt x="264" y="24047"/>
                  </a:lnTo>
                  <a:lnTo>
                    <a:pt x="0" y="25056"/>
                  </a:lnTo>
                  <a:lnTo>
                    <a:pt x="0" y="25100"/>
                  </a:lnTo>
                  <a:lnTo>
                    <a:pt x="483" y="28523"/>
                  </a:lnTo>
                  <a:lnTo>
                    <a:pt x="659" y="31024"/>
                  </a:lnTo>
                  <a:lnTo>
                    <a:pt x="1185" y="33876"/>
                  </a:lnTo>
                  <a:lnTo>
                    <a:pt x="2897" y="38484"/>
                  </a:lnTo>
                  <a:lnTo>
                    <a:pt x="4037" y="41204"/>
                  </a:lnTo>
                  <a:lnTo>
                    <a:pt x="5047" y="43618"/>
                  </a:lnTo>
                  <a:lnTo>
                    <a:pt x="6056" y="46426"/>
                  </a:lnTo>
                  <a:lnTo>
                    <a:pt x="6231" y="47523"/>
                  </a:lnTo>
                  <a:lnTo>
                    <a:pt x="6231" y="50463"/>
                  </a:lnTo>
                  <a:lnTo>
                    <a:pt x="6231" y="50507"/>
                  </a:lnTo>
                  <a:lnTo>
                    <a:pt x="6714" y="53140"/>
                  </a:lnTo>
                  <a:lnTo>
                    <a:pt x="6934" y="54763"/>
                  </a:lnTo>
                  <a:lnTo>
                    <a:pt x="6846" y="57265"/>
                  </a:lnTo>
                  <a:lnTo>
                    <a:pt x="6758" y="60424"/>
                  </a:lnTo>
                  <a:lnTo>
                    <a:pt x="6758" y="63145"/>
                  </a:lnTo>
                  <a:lnTo>
                    <a:pt x="6758" y="65339"/>
                  </a:lnTo>
                  <a:lnTo>
                    <a:pt x="6758" y="67533"/>
                  </a:lnTo>
                  <a:lnTo>
                    <a:pt x="6934" y="69946"/>
                  </a:lnTo>
                  <a:lnTo>
                    <a:pt x="7460" y="72491"/>
                  </a:lnTo>
                  <a:lnTo>
                    <a:pt x="7460" y="72535"/>
                  </a:lnTo>
                  <a:lnTo>
                    <a:pt x="7723" y="73193"/>
                  </a:lnTo>
                  <a:lnTo>
                    <a:pt x="7767" y="73281"/>
                  </a:lnTo>
                  <a:lnTo>
                    <a:pt x="9566" y="74773"/>
                  </a:lnTo>
                  <a:lnTo>
                    <a:pt x="11629" y="76396"/>
                  </a:lnTo>
                  <a:lnTo>
                    <a:pt x="13735" y="77888"/>
                  </a:lnTo>
                  <a:lnTo>
                    <a:pt x="16061" y="79205"/>
                  </a:lnTo>
                  <a:lnTo>
                    <a:pt x="18079" y="80828"/>
                  </a:lnTo>
                  <a:lnTo>
                    <a:pt x="20098" y="82540"/>
                  </a:lnTo>
                  <a:lnTo>
                    <a:pt x="21195" y="84865"/>
                  </a:lnTo>
                  <a:lnTo>
                    <a:pt x="21326" y="87893"/>
                  </a:lnTo>
                  <a:lnTo>
                    <a:pt x="21326" y="87937"/>
                  </a:lnTo>
                  <a:lnTo>
                    <a:pt x="21370" y="88025"/>
                  </a:lnTo>
                  <a:lnTo>
                    <a:pt x="21502" y="88069"/>
                  </a:lnTo>
                  <a:lnTo>
                    <a:pt x="21546" y="88025"/>
                  </a:lnTo>
                  <a:lnTo>
                    <a:pt x="21634" y="87981"/>
                  </a:lnTo>
                  <a:lnTo>
                    <a:pt x="21634" y="87937"/>
                  </a:lnTo>
                  <a:lnTo>
                    <a:pt x="21677" y="87893"/>
                  </a:lnTo>
                  <a:lnTo>
                    <a:pt x="21546" y="84821"/>
                  </a:lnTo>
                  <a:lnTo>
                    <a:pt x="21546" y="84778"/>
                  </a:lnTo>
                  <a:lnTo>
                    <a:pt x="20405" y="82364"/>
                  </a:lnTo>
                  <a:lnTo>
                    <a:pt x="20361" y="82276"/>
                  </a:lnTo>
                  <a:lnTo>
                    <a:pt x="18299" y="80521"/>
                  </a:lnTo>
                  <a:lnTo>
                    <a:pt x="16280" y="78942"/>
                  </a:lnTo>
                  <a:lnTo>
                    <a:pt x="16236" y="78898"/>
                  </a:lnTo>
                  <a:lnTo>
                    <a:pt x="13954" y="77581"/>
                  </a:lnTo>
                  <a:lnTo>
                    <a:pt x="11848" y="76089"/>
                  </a:lnTo>
                  <a:lnTo>
                    <a:pt x="9830" y="74510"/>
                  </a:lnTo>
                  <a:lnTo>
                    <a:pt x="8031" y="73018"/>
                  </a:lnTo>
                  <a:lnTo>
                    <a:pt x="7811" y="72403"/>
                  </a:lnTo>
                  <a:lnTo>
                    <a:pt x="7285" y="69902"/>
                  </a:lnTo>
                  <a:lnTo>
                    <a:pt x="7109" y="67489"/>
                  </a:lnTo>
                  <a:lnTo>
                    <a:pt x="7109" y="65339"/>
                  </a:lnTo>
                  <a:lnTo>
                    <a:pt x="7109" y="63188"/>
                  </a:lnTo>
                  <a:lnTo>
                    <a:pt x="7109" y="60424"/>
                  </a:lnTo>
                  <a:lnTo>
                    <a:pt x="7197" y="57265"/>
                  </a:lnTo>
                  <a:lnTo>
                    <a:pt x="7285" y="54763"/>
                  </a:lnTo>
                  <a:lnTo>
                    <a:pt x="7285" y="54720"/>
                  </a:lnTo>
                  <a:lnTo>
                    <a:pt x="7065" y="53096"/>
                  </a:lnTo>
                  <a:lnTo>
                    <a:pt x="6583" y="50463"/>
                  </a:lnTo>
                  <a:lnTo>
                    <a:pt x="6583" y="47523"/>
                  </a:lnTo>
                  <a:lnTo>
                    <a:pt x="6583" y="47479"/>
                  </a:lnTo>
                  <a:lnTo>
                    <a:pt x="6363" y="46338"/>
                  </a:lnTo>
                  <a:lnTo>
                    <a:pt x="6363" y="46295"/>
                  </a:lnTo>
                  <a:lnTo>
                    <a:pt x="5354" y="43530"/>
                  </a:lnTo>
                  <a:lnTo>
                    <a:pt x="4388" y="41073"/>
                  </a:lnTo>
                  <a:lnTo>
                    <a:pt x="3204" y="38352"/>
                  </a:lnTo>
                  <a:lnTo>
                    <a:pt x="1536" y="33789"/>
                  </a:lnTo>
                  <a:lnTo>
                    <a:pt x="1010" y="30980"/>
                  </a:lnTo>
                  <a:lnTo>
                    <a:pt x="834" y="28479"/>
                  </a:lnTo>
                  <a:lnTo>
                    <a:pt x="351" y="25100"/>
                  </a:lnTo>
                  <a:lnTo>
                    <a:pt x="615" y="24135"/>
                  </a:lnTo>
                  <a:lnTo>
                    <a:pt x="1580" y="21634"/>
                  </a:lnTo>
                  <a:lnTo>
                    <a:pt x="2809" y="18694"/>
                  </a:lnTo>
                  <a:lnTo>
                    <a:pt x="3818" y="16412"/>
                  </a:lnTo>
                  <a:lnTo>
                    <a:pt x="5617" y="14130"/>
                  </a:lnTo>
                  <a:lnTo>
                    <a:pt x="7021" y="12375"/>
                  </a:lnTo>
                  <a:lnTo>
                    <a:pt x="8250" y="11410"/>
                  </a:lnTo>
                  <a:lnTo>
                    <a:pt x="10356" y="9918"/>
                  </a:lnTo>
                  <a:lnTo>
                    <a:pt x="12550" y="8426"/>
                  </a:lnTo>
                  <a:lnTo>
                    <a:pt x="14437" y="7285"/>
                  </a:lnTo>
                  <a:lnTo>
                    <a:pt x="18167" y="5179"/>
                  </a:lnTo>
                  <a:lnTo>
                    <a:pt x="20317" y="3994"/>
                  </a:lnTo>
                  <a:lnTo>
                    <a:pt x="22555" y="2897"/>
                  </a:lnTo>
                  <a:lnTo>
                    <a:pt x="25319" y="1537"/>
                  </a:lnTo>
                  <a:lnTo>
                    <a:pt x="27426" y="352"/>
                  </a:lnTo>
                  <a:lnTo>
                    <a:pt x="27470" y="308"/>
                  </a:lnTo>
                  <a:lnTo>
                    <a:pt x="27514" y="220"/>
                  </a:lnTo>
                  <a:lnTo>
                    <a:pt x="27514" y="176"/>
                  </a:lnTo>
                  <a:lnTo>
                    <a:pt x="27514" y="89"/>
                  </a:lnTo>
                  <a:lnTo>
                    <a:pt x="27470" y="45"/>
                  </a:lnTo>
                  <a:lnTo>
                    <a:pt x="27382"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1" name="Google Shape;7491;p166"/>
            <p:cNvSpPr/>
            <p:nvPr/>
          </p:nvSpPr>
          <p:spPr>
            <a:xfrm>
              <a:off x="296250" y="2349025"/>
              <a:ext cx="510150" cy="2108475"/>
            </a:xfrm>
            <a:custGeom>
              <a:rect b="b" l="l" r="r" t="t"/>
              <a:pathLst>
                <a:path extrusionOk="0" h="84339" w="20406">
                  <a:moveTo>
                    <a:pt x="19571" y="0"/>
                  </a:moveTo>
                  <a:lnTo>
                    <a:pt x="17597" y="1010"/>
                  </a:lnTo>
                  <a:lnTo>
                    <a:pt x="15447" y="2370"/>
                  </a:lnTo>
                  <a:lnTo>
                    <a:pt x="12638" y="4345"/>
                  </a:lnTo>
                  <a:lnTo>
                    <a:pt x="11059" y="5442"/>
                  </a:lnTo>
                  <a:lnTo>
                    <a:pt x="11059" y="5486"/>
                  </a:lnTo>
                  <a:lnTo>
                    <a:pt x="7987" y="8338"/>
                  </a:lnTo>
                  <a:lnTo>
                    <a:pt x="5837" y="10356"/>
                  </a:lnTo>
                  <a:lnTo>
                    <a:pt x="5793" y="10400"/>
                  </a:lnTo>
                  <a:lnTo>
                    <a:pt x="2370" y="17728"/>
                  </a:lnTo>
                  <a:lnTo>
                    <a:pt x="703" y="21414"/>
                  </a:lnTo>
                  <a:lnTo>
                    <a:pt x="220" y="22643"/>
                  </a:lnTo>
                  <a:lnTo>
                    <a:pt x="45" y="22994"/>
                  </a:lnTo>
                  <a:lnTo>
                    <a:pt x="1" y="23213"/>
                  </a:lnTo>
                  <a:lnTo>
                    <a:pt x="45" y="23257"/>
                  </a:lnTo>
                  <a:lnTo>
                    <a:pt x="3160" y="31901"/>
                  </a:lnTo>
                  <a:lnTo>
                    <a:pt x="3160" y="31945"/>
                  </a:lnTo>
                  <a:lnTo>
                    <a:pt x="4476" y="34095"/>
                  </a:lnTo>
                  <a:lnTo>
                    <a:pt x="5925" y="37123"/>
                  </a:lnTo>
                  <a:lnTo>
                    <a:pt x="7636" y="40809"/>
                  </a:lnTo>
                  <a:lnTo>
                    <a:pt x="8689" y="43310"/>
                  </a:lnTo>
                  <a:lnTo>
                    <a:pt x="9128" y="46382"/>
                  </a:lnTo>
                  <a:lnTo>
                    <a:pt x="9172" y="49103"/>
                  </a:lnTo>
                  <a:lnTo>
                    <a:pt x="9172" y="53008"/>
                  </a:lnTo>
                  <a:lnTo>
                    <a:pt x="9216" y="55772"/>
                  </a:lnTo>
                  <a:lnTo>
                    <a:pt x="9172" y="58230"/>
                  </a:lnTo>
                  <a:lnTo>
                    <a:pt x="9259" y="62091"/>
                  </a:lnTo>
                  <a:lnTo>
                    <a:pt x="9391" y="65251"/>
                  </a:lnTo>
                  <a:lnTo>
                    <a:pt x="9523" y="67488"/>
                  </a:lnTo>
                  <a:lnTo>
                    <a:pt x="9654" y="68542"/>
                  </a:lnTo>
                  <a:lnTo>
                    <a:pt x="9654" y="68585"/>
                  </a:lnTo>
                  <a:lnTo>
                    <a:pt x="10400" y="70867"/>
                  </a:lnTo>
                  <a:lnTo>
                    <a:pt x="11673" y="73632"/>
                  </a:lnTo>
                  <a:lnTo>
                    <a:pt x="12770" y="75870"/>
                  </a:lnTo>
                  <a:lnTo>
                    <a:pt x="13340" y="77010"/>
                  </a:lnTo>
                  <a:lnTo>
                    <a:pt x="13340" y="77054"/>
                  </a:lnTo>
                  <a:lnTo>
                    <a:pt x="14393" y="78283"/>
                  </a:lnTo>
                  <a:lnTo>
                    <a:pt x="18343" y="82013"/>
                  </a:lnTo>
                  <a:lnTo>
                    <a:pt x="20054" y="84251"/>
                  </a:lnTo>
                  <a:lnTo>
                    <a:pt x="20142" y="84295"/>
                  </a:lnTo>
                  <a:lnTo>
                    <a:pt x="20230" y="84338"/>
                  </a:lnTo>
                  <a:lnTo>
                    <a:pt x="20317" y="84295"/>
                  </a:lnTo>
                  <a:lnTo>
                    <a:pt x="20361" y="84251"/>
                  </a:lnTo>
                  <a:lnTo>
                    <a:pt x="20405" y="84163"/>
                  </a:lnTo>
                  <a:lnTo>
                    <a:pt x="20361" y="84119"/>
                  </a:lnTo>
                  <a:lnTo>
                    <a:pt x="20361" y="84031"/>
                  </a:lnTo>
                  <a:lnTo>
                    <a:pt x="18606" y="81793"/>
                  </a:lnTo>
                  <a:lnTo>
                    <a:pt x="18562" y="81793"/>
                  </a:lnTo>
                  <a:lnTo>
                    <a:pt x="14657" y="78020"/>
                  </a:lnTo>
                  <a:lnTo>
                    <a:pt x="13648" y="76835"/>
                  </a:lnTo>
                  <a:lnTo>
                    <a:pt x="11980" y="73500"/>
                  </a:lnTo>
                  <a:lnTo>
                    <a:pt x="10708" y="70736"/>
                  </a:lnTo>
                  <a:lnTo>
                    <a:pt x="10005" y="68498"/>
                  </a:lnTo>
                  <a:lnTo>
                    <a:pt x="9874" y="67445"/>
                  </a:lnTo>
                  <a:lnTo>
                    <a:pt x="9742" y="65251"/>
                  </a:lnTo>
                  <a:lnTo>
                    <a:pt x="9611" y="62091"/>
                  </a:lnTo>
                  <a:lnTo>
                    <a:pt x="9523" y="58230"/>
                  </a:lnTo>
                  <a:lnTo>
                    <a:pt x="9567" y="55772"/>
                  </a:lnTo>
                  <a:lnTo>
                    <a:pt x="9523" y="53008"/>
                  </a:lnTo>
                  <a:lnTo>
                    <a:pt x="9523" y="49103"/>
                  </a:lnTo>
                  <a:lnTo>
                    <a:pt x="9479" y="46338"/>
                  </a:lnTo>
                  <a:lnTo>
                    <a:pt x="8996" y="43223"/>
                  </a:lnTo>
                  <a:lnTo>
                    <a:pt x="8996" y="43179"/>
                  </a:lnTo>
                  <a:lnTo>
                    <a:pt x="7943" y="40678"/>
                  </a:lnTo>
                  <a:lnTo>
                    <a:pt x="6232" y="36948"/>
                  </a:lnTo>
                  <a:lnTo>
                    <a:pt x="4784" y="33920"/>
                  </a:lnTo>
                  <a:lnTo>
                    <a:pt x="3467" y="31770"/>
                  </a:lnTo>
                  <a:lnTo>
                    <a:pt x="352" y="23169"/>
                  </a:lnTo>
                  <a:lnTo>
                    <a:pt x="571" y="22643"/>
                  </a:lnTo>
                  <a:lnTo>
                    <a:pt x="1010" y="21590"/>
                  </a:lnTo>
                  <a:lnTo>
                    <a:pt x="2458" y="18430"/>
                  </a:lnTo>
                  <a:lnTo>
                    <a:pt x="6100" y="10576"/>
                  </a:lnTo>
                  <a:lnTo>
                    <a:pt x="8250" y="8601"/>
                  </a:lnTo>
                  <a:lnTo>
                    <a:pt x="11278" y="5749"/>
                  </a:lnTo>
                  <a:lnTo>
                    <a:pt x="12858" y="4652"/>
                  </a:lnTo>
                  <a:lnTo>
                    <a:pt x="15666" y="2633"/>
                  </a:lnTo>
                  <a:lnTo>
                    <a:pt x="17772" y="1317"/>
                  </a:lnTo>
                  <a:lnTo>
                    <a:pt x="19747" y="308"/>
                  </a:lnTo>
                  <a:lnTo>
                    <a:pt x="19791" y="264"/>
                  </a:lnTo>
                  <a:lnTo>
                    <a:pt x="19835" y="220"/>
                  </a:lnTo>
                  <a:lnTo>
                    <a:pt x="19835" y="132"/>
                  </a:lnTo>
                  <a:lnTo>
                    <a:pt x="19835" y="88"/>
                  </a:lnTo>
                  <a:lnTo>
                    <a:pt x="19791" y="44"/>
                  </a:lnTo>
                  <a:lnTo>
                    <a:pt x="19747"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2" name="Google Shape;7492;p166"/>
            <p:cNvSpPr/>
            <p:nvPr/>
          </p:nvSpPr>
          <p:spPr>
            <a:xfrm>
              <a:off x="1687275" y="2939225"/>
              <a:ext cx="868850" cy="1159550"/>
            </a:xfrm>
            <a:custGeom>
              <a:rect b="b" l="l" r="r" t="t"/>
              <a:pathLst>
                <a:path extrusionOk="0" h="46382" w="34754">
                  <a:moveTo>
                    <a:pt x="34490" y="0"/>
                  </a:moveTo>
                  <a:lnTo>
                    <a:pt x="31550" y="1755"/>
                  </a:lnTo>
                  <a:lnTo>
                    <a:pt x="31506" y="1755"/>
                  </a:lnTo>
                  <a:lnTo>
                    <a:pt x="30453" y="2633"/>
                  </a:lnTo>
                  <a:lnTo>
                    <a:pt x="28347" y="4959"/>
                  </a:lnTo>
                  <a:lnTo>
                    <a:pt x="25846" y="7416"/>
                  </a:lnTo>
                  <a:lnTo>
                    <a:pt x="23871" y="9127"/>
                  </a:lnTo>
                  <a:lnTo>
                    <a:pt x="20975" y="10882"/>
                  </a:lnTo>
                  <a:lnTo>
                    <a:pt x="20931" y="10926"/>
                  </a:lnTo>
                  <a:lnTo>
                    <a:pt x="20141" y="11716"/>
                  </a:lnTo>
                  <a:lnTo>
                    <a:pt x="18254" y="14261"/>
                  </a:lnTo>
                  <a:lnTo>
                    <a:pt x="17201" y="15534"/>
                  </a:lnTo>
                  <a:lnTo>
                    <a:pt x="15753" y="16587"/>
                  </a:lnTo>
                  <a:lnTo>
                    <a:pt x="15709" y="16631"/>
                  </a:lnTo>
                  <a:lnTo>
                    <a:pt x="13515" y="19264"/>
                  </a:lnTo>
                  <a:lnTo>
                    <a:pt x="12199" y="21238"/>
                  </a:lnTo>
                  <a:lnTo>
                    <a:pt x="10970" y="23213"/>
                  </a:lnTo>
                  <a:lnTo>
                    <a:pt x="9347" y="26284"/>
                  </a:lnTo>
                  <a:lnTo>
                    <a:pt x="8425" y="28083"/>
                  </a:lnTo>
                  <a:lnTo>
                    <a:pt x="8425" y="28127"/>
                  </a:lnTo>
                  <a:lnTo>
                    <a:pt x="8074" y="29444"/>
                  </a:lnTo>
                  <a:lnTo>
                    <a:pt x="7855" y="32164"/>
                  </a:lnTo>
                  <a:lnTo>
                    <a:pt x="7723" y="34051"/>
                  </a:lnTo>
                  <a:lnTo>
                    <a:pt x="7723" y="34139"/>
                  </a:lnTo>
                  <a:lnTo>
                    <a:pt x="8118" y="34753"/>
                  </a:lnTo>
                  <a:lnTo>
                    <a:pt x="8118" y="35631"/>
                  </a:lnTo>
                  <a:lnTo>
                    <a:pt x="7811" y="36509"/>
                  </a:lnTo>
                  <a:lnTo>
                    <a:pt x="6100" y="38746"/>
                  </a:lnTo>
                  <a:lnTo>
                    <a:pt x="5178" y="40194"/>
                  </a:lnTo>
                  <a:lnTo>
                    <a:pt x="5178" y="40238"/>
                  </a:lnTo>
                  <a:lnTo>
                    <a:pt x="4257" y="42169"/>
                  </a:lnTo>
                  <a:lnTo>
                    <a:pt x="3467" y="43091"/>
                  </a:lnTo>
                  <a:lnTo>
                    <a:pt x="1712" y="44188"/>
                  </a:lnTo>
                  <a:lnTo>
                    <a:pt x="1668" y="44188"/>
                  </a:lnTo>
                  <a:lnTo>
                    <a:pt x="922" y="44890"/>
                  </a:lnTo>
                  <a:lnTo>
                    <a:pt x="878" y="44890"/>
                  </a:lnTo>
                  <a:lnTo>
                    <a:pt x="44" y="46074"/>
                  </a:lnTo>
                  <a:lnTo>
                    <a:pt x="0" y="46162"/>
                  </a:lnTo>
                  <a:lnTo>
                    <a:pt x="0" y="46206"/>
                  </a:lnTo>
                  <a:lnTo>
                    <a:pt x="44" y="46294"/>
                  </a:lnTo>
                  <a:lnTo>
                    <a:pt x="88" y="46338"/>
                  </a:lnTo>
                  <a:lnTo>
                    <a:pt x="176" y="46382"/>
                  </a:lnTo>
                  <a:lnTo>
                    <a:pt x="263" y="46338"/>
                  </a:lnTo>
                  <a:lnTo>
                    <a:pt x="307" y="46294"/>
                  </a:lnTo>
                  <a:lnTo>
                    <a:pt x="1185" y="45109"/>
                  </a:lnTo>
                  <a:lnTo>
                    <a:pt x="1887" y="44451"/>
                  </a:lnTo>
                  <a:lnTo>
                    <a:pt x="3686" y="43354"/>
                  </a:lnTo>
                  <a:lnTo>
                    <a:pt x="3730" y="43310"/>
                  </a:lnTo>
                  <a:lnTo>
                    <a:pt x="4520" y="42388"/>
                  </a:lnTo>
                  <a:lnTo>
                    <a:pt x="4564" y="42345"/>
                  </a:lnTo>
                  <a:lnTo>
                    <a:pt x="5485" y="40370"/>
                  </a:lnTo>
                  <a:lnTo>
                    <a:pt x="6407" y="38966"/>
                  </a:lnTo>
                  <a:lnTo>
                    <a:pt x="8118" y="36728"/>
                  </a:lnTo>
                  <a:lnTo>
                    <a:pt x="8162" y="36640"/>
                  </a:lnTo>
                  <a:lnTo>
                    <a:pt x="8425" y="35719"/>
                  </a:lnTo>
                  <a:lnTo>
                    <a:pt x="8469" y="35675"/>
                  </a:lnTo>
                  <a:lnTo>
                    <a:pt x="8469" y="34709"/>
                  </a:lnTo>
                  <a:lnTo>
                    <a:pt x="8425" y="34622"/>
                  </a:lnTo>
                  <a:lnTo>
                    <a:pt x="8074" y="34007"/>
                  </a:lnTo>
                  <a:lnTo>
                    <a:pt x="8206" y="32208"/>
                  </a:lnTo>
                  <a:lnTo>
                    <a:pt x="8425" y="29532"/>
                  </a:lnTo>
                  <a:lnTo>
                    <a:pt x="8732" y="28259"/>
                  </a:lnTo>
                  <a:lnTo>
                    <a:pt x="9654" y="26460"/>
                  </a:lnTo>
                  <a:lnTo>
                    <a:pt x="11277" y="23388"/>
                  </a:lnTo>
                  <a:lnTo>
                    <a:pt x="12506" y="21414"/>
                  </a:lnTo>
                  <a:lnTo>
                    <a:pt x="13779" y="19483"/>
                  </a:lnTo>
                  <a:lnTo>
                    <a:pt x="15973" y="16850"/>
                  </a:lnTo>
                  <a:lnTo>
                    <a:pt x="17421" y="15841"/>
                  </a:lnTo>
                  <a:lnTo>
                    <a:pt x="17421" y="15797"/>
                  </a:lnTo>
                  <a:lnTo>
                    <a:pt x="18518" y="14481"/>
                  </a:lnTo>
                  <a:lnTo>
                    <a:pt x="20405" y="11936"/>
                  </a:lnTo>
                  <a:lnTo>
                    <a:pt x="21151" y="11190"/>
                  </a:lnTo>
                  <a:lnTo>
                    <a:pt x="24091" y="9434"/>
                  </a:lnTo>
                  <a:lnTo>
                    <a:pt x="26109" y="7679"/>
                  </a:lnTo>
                  <a:lnTo>
                    <a:pt x="28610" y="5222"/>
                  </a:lnTo>
                  <a:lnTo>
                    <a:pt x="30717" y="2896"/>
                  </a:lnTo>
                  <a:lnTo>
                    <a:pt x="31726" y="2062"/>
                  </a:lnTo>
                  <a:lnTo>
                    <a:pt x="34666" y="307"/>
                  </a:lnTo>
                  <a:lnTo>
                    <a:pt x="34710" y="263"/>
                  </a:lnTo>
                  <a:lnTo>
                    <a:pt x="34754" y="219"/>
                  </a:lnTo>
                  <a:lnTo>
                    <a:pt x="34754" y="132"/>
                  </a:lnTo>
                  <a:lnTo>
                    <a:pt x="34754" y="88"/>
                  </a:lnTo>
                  <a:lnTo>
                    <a:pt x="34710" y="44"/>
                  </a:lnTo>
                  <a:lnTo>
                    <a:pt x="34622"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3" name="Google Shape;7493;p166"/>
            <p:cNvSpPr/>
            <p:nvPr/>
          </p:nvSpPr>
          <p:spPr>
            <a:xfrm>
              <a:off x="1675200" y="2913975"/>
              <a:ext cx="853500" cy="1173825"/>
            </a:xfrm>
            <a:custGeom>
              <a:rect b="b" l="l" r="r" t="t"/>
              <a:pathLst>
                <a:path extrusionOk="0" h="46953" w="34140">
                  <a:moveTo>
                    <a:pt x="33964" y="1"/>
                  </a:moveTo>
                  <a:lnTo>
                    <a:pt x="33876" y="45"/>
                  </a:lnTo>
                  <a:lnTo>
                    <a:pt x="31463" y="1449"/>
                  </a:lnTo>
                  <a:lnTo>
                    <a:pt x="30410" y="2195"/>
                  </a:lnTo>
                  <a:lnTo>
                    <a:pt x="28479" y="4345"/>
                  </a:lnTo>
                  <a:lnTo>
                    <a:pt x="26460" y="6276"/>
                  </a:lnTo>
                  <a:lnTo>
                    <a:pt x="24837" y="7724"/>
                  </a:lnTo>
                  <a:lnTo>
                    <a:pt x="22774" y="9128"/>
                  </a:lnTo>
                  <a:lnTo>
                    <a:pt x="20932" y="10576"/>
                  </a:lnTo>
                  <a:lnTo>
                    <a:pt x="19659" y="11410"/>
                  </a:lnTo>
                  <a:lnTo>
                    <a:pt x="19615" y="11410"/>
                  </a:lnTo>
                  <a:lnTo>
                    <a:pt x="18650" y="12507"/>
                  </a:lnTo>
                  <a:lnTo>
                    <a:pt x="17158" y="14525"/>
                  </a:lnTo>
                  <a:lnTo>
                    <a:pt x="16543" y="15140"/>
                  </a:lnTo>
                  <a:lnTo>
                    <a:pt x="15534" y="15798"/>
                  </a:lnTo>
                  <a:lnTo>
                    <a:pt x="15490" y="15842"/>
                  </a:lnTo>
                  <a:lnTo>
                    <a:pt x="13955" y="17728"/>
                  </a:lnTo>
                  <a:lnTo>
                    <a:pt x="12112" y="20186"/>
                  </a:lnTo>
                  <a:lnTo>
                    <a:pt x="10707" y="22248"/>
                  </a:lnTo>
                  <a:lnTo>
                    <a:pt x="8382" y="26417"/>
                  </a:lnTo>
                  <a:lnTo>
                    <a:pt x="7592" y="27865"/>
                  </a:lnTo>
                  <a:lnTo>
                    <a:pt x="7592" y="27909"/>
                  </a:lnTo>
                  <a:lnTo>
                    <a:pt x="7372" y="28655"/>
                  </a:lnTo>
                  <a:lnTo>
                    <a:pt x="6802" y="34008"/>
                  </a:lnTo>
                  <a:lnTo>
                    <a:pt x="6583" y="36597"/>
                  </a:lnTo>
                  <a:lnTo>
                    <a:pt x="6363" y="38089"/>
                  </a:lnTo>
                  <a:lnTo>
                    <a:pt x="5486" y="39669"/>
                  </a:lnTo>
                  <a:lnTo>
                    <a:pt x="4301" y="41819"/>
                  </a:lnTo>
                  <a:lnTo>
                    <a:pt x="3467" y="43047"/>
                  </a:lnTo>
                  <a:lnTo>
                    <a:pt x="2019" y="44144"/>
                  </a:lnTo>
                  <a:lnTo>
                    <a:pt x="1975" y="44188"/>
                  </a:lnTo>
                  <a:lnTo>
                    <a:pt x="44" y="46690"/>
                  </a:lnTo>
                  <a:lnTo>
                    <a:pt x="0" y="46733"/>
                  </a:lnTo>
                  <a:lnTo>
                    <a:pt x="0" y="46821"/>
                  </a:lnTo>
                  <a:lnTo>
                    <a:pt x="44" y="46865"/>
                  </a:lnTo>
                  <a:lnTo>
                    <a:pt x="88" y="46909"/>
                  </a:lnTo>
                  <a:lnTo>
                    <a:pt x="176" y="46953"/>
                  </a:lnTo>
                  <a:lnTo>
                    <a:pt x="264" y="46953"/>
                  </a:lnTo>
                  <a:lnTo>
                    <a:pt x="308" y="46909"/>
                  </a:lnTo>
                  <a:lnTo>
                    <a:pt x="2238" y="44408"/>
                  </a:lnTo>
                  <a:lnTo>
                    <a:pt x="3686" y="43311"/>
                  </a:lnTo>
                  <a:lnTo>
                    <a:pt x="3730" y="43267"/>
                  </a:lnTo>
                  <a:lnTo>
                    <a:pt x="4608" y="41994"/>
                  </a:lnTo>
                  <a:lnTo>
                    <a:pt x="5793" y="39844"/>
                  </a:lnTo>
                  <a:lnTo>
                    <a:pt x="6714" y="38221"/>
                  </a:lnTo>
                  <a:lnTo>
                    <a:pt x="6714" y="38133"/>
                  </a:lnTo>
                  <a:lnTo>
                    <a:pt x="6934" y="36641"/>
                  </a:lnTo>
                  <a:lnTo>
                    <a:pt x="7153" y="34052"/>
                  </a:lnTo>
                  <a:lnTo>
                    <a:pt x="7723" y="28699"/>
                  </a:lnTo>
                  <a:lnTo>
                    <a:pt x="7943" y="28040"/>
                  </a:lnTo>
                  <a:lnTo>
                    <a:pt x="8689" y="26548"/>
                  </a:lnTo>
                  <a:lnTo>
                    <a:pt x="11015" y="22424"/>
                  </a:lnTo>
                  <a:lnTo>
                    <a:pt x="12419" y="20361"/>
                  </a:lnTo>
                  <a:lnTo>
                    <a:pt x="14218" y="17948"/>
                  </a:lnTo>
                  <a:lnTo>
                    <a:pt x="15754" y="16105"/>
                  </a:lnTo>
                  <a:lnTo>
                    <a:pt x="16763" y="15403"/>
                  </a:lnTo>
                  <a:lnTo>
                    <a:pt x="16807" y="15403"/>
                  </a:lnTo>
                  <a:lnTo>
                    <a:pt x="17421" y="14745"/>
                  </a:lnTo>
                  <a:lnTo>
                    <a:pt x="17465" y="14745"/>
                  </a:lnTo>
                  <a:lnTo>
                    <a:pt x="18913" y="12726"/>
                  </a:lnTo>
                  <a:lnTo>
                    <a:pt x="19878" y="11673"/>
                  </a:lnTo>
                  <a:lnTo>
                    <a:pt x="21151" y="10839"/>
                  </a:lnTo>
                  <a:lnTo>
                    <a:pt x="22994" y="9435"/>
                  </a:lnTo>
                  <a:lnTo>
                    <a:pt x="25056" y="7987"/>
                  </a:lnTo>
                  <a:lnTo>
                    <a:pt x="26680" y="6539"/>
                  </a:lnTo>
                  <a:lnTo>
                    <a:pt x="28698" y="4564"/>
                  </a:lnTo>
                  <a:lnTo>
                    <a:pt x="30629" y="2458"/>
                  </a:lnTo>
                  <a:lnTo>
                    <a:pt x="31682" y="1756"/>
                  </a:lnTo>
                  <a:lnTo>
                    <a:pt x="34052" y="308"/>
                  </a:lnTo>
                  <a:lnTo>
                    <a:pt x="34096" y="264"/>
                  </a:lnTo>
                  <a:lnTo>
                    <a:pt x="34140" y="220"/>
                  </a:lnTo>
                  <a:lnTo>
                    <a:pt x="34140" y="132"/>
                  </a:lnTo>
                  <a:lnTo>
                    <a:pt x="34140" y="89"/>
                  </a:lnTo>
                  <a:lnTo>
                    <a:pt x="34052" y="45"/>
                  </a:lnTo>
                  <a:lnTo>
                    <a:pt x="34008"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4" name="Google Shape;7494;p166"/>
            <p:cNvSpPr/>
            <p:nvPr/>
          </p:nvSpPr>
          <p:spPr>
            <a:xfrm>
              <a:off x="1666425" y="2888750"/>
              <a:ext cx="833750" cy="1184800"/>
            </a:xfrm>
            <a:custGeom>
              <a:rect b="b" l="l" r="r" t="t"/>
              <a:pathLst>
                <a:path extrusionOk="0" h="47392" w="33350">
                  <a:moveTo>
                    <a:pt x="33086" y="1"/>
                  </a:moveTo>
                  <a:lnTo>
                    <a:pt x="31243" y="1229"/>
                  </a:lnTo>
                  <a:lnTo>
                    <a:pt x="30146" y="1887"/>
                  </a:lnTo>
                  <a:lnTo>
                    <a:pt x="30102" y="1931"/>
                  </a:lnTo>
                  <a:lnTo>
                    <a:pt x="26899" y="5178"/>
                  </a:lnTo>
                  <a:lnTo>
                    <a:pt x="22774" y="8382"/>
                  </a:lnTo>
                  <a:lnTo>
                    <a:pt x="19703" y="10795"/>
                  </a:lnTo>
                  <a:lnTo>
                    <a:pt x="18255" y="11892"/>
                  </a:lnTo>
                  <a:lnTo>
                    <a:pt x="18211" y="11936"/>
                  </a:lnTo>
                  <a:lnTo>
                    <a:pt x="16587" y="13955"/>
                  </a:lnTo>
                  <a:lnTo>
                    <a:pt x="15666" y="14744"/>
                  </a:lnTo>
                  <a:lnTo>
                    <a:pt x="15622" y="14744"/>
                  </a:lnTo>
                  <a:lnTo>
                    <a:pt x="11936" y="19396"/>
                  </a:lnTo>
                  <a:lnTo>
                    <a:pt x="10663" y="21107"/>
                  </a:lnTo>
                  <a:lnTo>
                    <a:pt x="9084" y="23257"/>
                  </a:lnTo>
                  <a:lnTo>
                    <a:pt x="7680" y="25758"/>
                  </a:lnTo>
                  <a:lnTo>
                    <a:pt x="6670" y="27689"/>
                  </a:lnTo>
                  <a:lnTo>
                    <a:pt x="6626" y="27733"/>
                  </a:lnTo>
                  <a:lnTo>
                    <a:pt x="6056" y="32033"/>
                  </a:lnTo>
                  <a:lnTo>
                    <a:pt x="4783" y="40107"/>
                  </a:lnTo>
                  <a:lnTo>
                    <a:pt x="4345" y="41204"/>
                  </a:lnTo>
                  <a:lnTo>
                    <a:pt x="3204" y="43091"/>
                  </a:lnTo>
                  <a:lnTo>
                    <a:pt x="2194" y="44144"/>
                  </a:lnTo>
                  <a:lnTo>
                    <a:pt x="2151" y="44188"/>
                  </a:lnTo>
                  <a:lnTo>
                    <a:pt x="834" y="45943"/>
                  </a:lnTo>
                  <a:lnTo>
                    <a:pt x="0" y="47084"/>
                  </a:lnTo>
                  <a:lnTo>
                    <a:pt x="0" y="47172"/>
                  </a:lnTo>
                  <a:lnTo>
                    <a:pt x="0" y="47216"/>
                  </a:lnTo>
                  <a:lnTo>
                    <a:pt x="0" y="47304"/>
                  </a:lnTo>
                  <a:lnTo>
                    <a:pt x="44" y="47347"/>
                  </a:lnTo>
                  <a:lnTo>
                    <a:pt x="176" y="47391"/>
                  </a:lnTo>
                  <a:lnTo>
                    <a:pt x="220" y="47347"/>
                  </a:lnTo>
                  <a:lnTo>
                    <a:pt x="308" y="47304"/>
                  </a:lnTo>
                  <a:lnTo>
                    <a:pt x="1097" y="46163"/>
                  </a:lnTo>
                  <a:lnTo>
                    <a:pt x="2458" y="44407"/>
                  </a:lnTo>
                  <a:lnTo>
                    <a:pt x="3511" y="43310"/>
                  </a:lnTo>
                  <a:lnTo>
                    <a:pt x="4652" y="41380"/>
                  </a:lnTo>
                  <a:lnTo>
                    <a:pt x="4696" y="41336"/>
                  </a:lnTo>
                  <a:lnTo>
                    <a:pt x="5134" y="40195"/>
                  </a:lnTo>
                  <a:lnTo>
                    <a:pt x="5134" y="40151"/>
                  </a:lnTo>
                  <a:lnTo>
                    <a:pt x="6407" y="32121"/>
                  </a:lnTo>
                  <a:lnTo>
                    <a:pt x="6977" y="27821"/>
                  </a:lnTo>
                  <a:lnTo>
                    <a:pt x="7987" y="25934"/>
                  </a:lnTo>
                  <a:lnTo>
                    <a:pt x="9391" y="23433"/>
                  </a:lnTo>
                  <a:lnTo>
                    <a:pt x="10927" y="21283"/>
                  </a:lnTo>
                  <a:lnTo>
                    <a:pt x="12199" y="19615"/>
                  </a:lnTo>
                  <a:lnTo>
                    <a:pt x="15885" y="15008"/>
                  </a:lnTo>
                  <a:lnTo>
                    <a:pt x="16851" y="14218"/>
                  </a:lnTo>
                  <a:lnTo>
                    <a:pt x="16894" y="14218"/>
                  </a:lnTo>
                  <a:lnTo>
                    <a:pt x="18474" y="12155"/>
                  </a:lnTo>
                  <a:lnTo>
                    <a:pt x="19922" y="11102"/>
                  </a:lnTo>
                  <a:lnTo>
                    <a:pt x="22994" y="8689"/>
                  </a:lnTo>
                  <a:lnTo>
                    <a:pt x="27119" y="5442"/>
                  </a:lnTo>
                  <a:lnTo>
                    <a:pt x="27162" y="5398"/>
                  </a:lnTo>
                  <a:lnTo>
                    <a:pt x="30366" y="2195"/>
                  </a:lnTo>
                  <a:lnTo>
                    <a:pt x="31419" y="1536"/>
                  </a:lnTo>
                  <a:lnTo>
                    <a:pt x="33306" y="308"/>
                  </a:lnTo>
                  <a:lnTo>
                    <a:pt x="33350" y="264"/>
                  </a:lnTo>
                  <a:lnTo>
                    <a:pt x="33350" y="220"/>
                  </a:lnTo>
                  <a:lnTo>
                    <a:pt x="33350" y="132"/>
                  </a:lnTo>
                  <a:lnTo>
                    <a:pt x="33350" y="88"/>
                  </a:lnTo>
                  <a:lnTo>
                    <a:pt x="33306" y="44"/>
                  </a:lnTo>
                  <a:lnTo>
                    <a:pt x="33218"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5" name="Google Shape;7495;p166"/>
            <p:cNvSpPr/>
            <p:nvPr/>
          </p:nvSpPr>
          <p:spPr>
            <a:xfrm>
              <a:off x="1654350" y="2862425"/>
              <a:ext cx="817300" cy="1200150"/>
            </a:xfrm>
            <a:custGeom>
              <a:rect b="b" l="l" r="r" t="t"/>
              <a:pathLst>
                <a:path extrusionOk="0" h="48006" w="32692">
                  <a:moveTo>
                    <a:pt x="32472" y="0"/>
                  </a:moveTo>
                  <a:lnTo>
                    <a:pt x="32428" y="44"/>
                  </a:lnTo>
                  <a:lnTo>
                    <a:pt x="30103" y="1580"/>
                  </a:lnTo>
                  <a:lnTo>
                    <a:pt x="27514" y="4081"/>
                  </a:lnTo>
                  <a:lnTo>
                    <a:pt x="22906" y="7723"/>
                  </a:lnTo>
                  <a:lnTo>
                    <a:pt x="20625" y="9522"/>
                  </a:lnTo>
                  <a:lnTo>
                    <a:pt x="18694" y="11102"/>
                  </a:lnTo>
                  <a:lnTo>
                    <a:pt x="17070" y="12331"/>
                  </a:lnTo>
                  <a:lnTo>
                    <a:pt x="17070" y="12375"/>
                  </a:lnTo>
                  <a:lnTo>
                    <a:pt x="16280" y="13252"/>
                  </a:lnTo>
                  <a:lnTo>
                    <a:pt x="15622" y="13911"/>
                  </a:lnTo>
                  <a:lnTo>
                    <a:pt x="15578" y="13911"/>
                  </a:lnTo>
                  <a:lnTo>
                    <a:pt x="12770" y="17509"/>
                  </a:lnTo>
                  <a:lnTo>
                    <a:pt x="10927" y="19922"/>
                  </a:lnTo>
                  <a:lnTo>
                    <a:pt x="7592" y="24310"/>
                  </a:lnTo>
                  <a:lnTo>
                    <a:pt x="7592" y="24354"/>
                  </a:lnTo>
                  <a:lnTo>
                    <a:pt x="5881" y="27513"/>
                  </a:lnTo>
                  <a:lnTo>
                    <a:pt x="5837" y="27601"/>
                  </a:lnTo>
                  <a:lnTo>
                    <a:pt x="5179" y="32121"/>
                  </a:lnTo>
                  <a:lnTo>
                    <a:pt x="4608" y="35851"/>
                  </a:lnTo>
                  <a:lnTo>
                    <a:pt x="4126" y="39317"/>
                  </a:lnTo>
                  <a:lnTo>
                    <a:pt x="3599" y="41775"/>
                  </a:lnTo>
                  <a:lnTo>
                    <a:pt x="3116" y="43135"/>
                  </a:lnTo>
                  <a:lnTo>
                    <a:pt x="527" y="47084"/>
                  </a:lnTo>
                  <a:lnTo>
                    <a:pt x="45" y="47742"/>
                  </a:lnTo>
                  <a:lnTo>
                    <a:pt x="1" y="47786"/>
                  </a:lnTo>
                  <a:lnTo>
                    <a:pt x="1" y="47874"/>
                  </a:lnTo>
                  <a:lnTo>
                    <a:pt x="45" y="47918"/>
                  </a:lnTo>
                  <a:lnTo>
                    <a:pt x="89" y="47962"/>
                  </a:lnTo>
                  <a:lnTo>
                    <a:pt x="176" y="48006"/>
                  </a:lnTo>
                  <a:lnTo>
                    <a:pt x="264" y="48006"/>
                  </a:lnTo>
                  <a:lnTo>
                    <a:pt x="352" y="47918"/>
                  </a:lnTo>
                  <a:lnTo>
                    <a:pt x="791" y="47260"/>
                  </a:lnTo>
                  <a:lnTo>
                    <a:pt x="3423" y="43310"/>
                  </a:lnTo>
                  <a:lnTo>
                    <a:pt x="3467" y="43266"/>
                  </a:lnTo>
                  <a:lnTo>
                    <a:pt x="3906" y="41862"/>
                  </a:lnTo>
                  <a:lnTo>
                    <a:pt x="4477" y="39361"/>
                  </a:lnTo>
                  <a:lnTo>
                    <a:pt x="4959" y="35938"/>
                  </a:lnTo>
                  <a:lnTo>
                    <a:pt x="5530" y="32165"/>
                  </a:lnTo>
                  <a:lnTo>
                    <a:pt x="6188" y="27645"/>
                  </a:lnTo>
                  <a:lnTo>
                    <a:pt x="7899" y="24530"/>
                  </a:lnTo>
                  <a:lnTo>
                    <a:pt x="11190" y="20098"/>
                  </a:lnTo>
                  <a:lnTo>
                    <a:pt x="13033" y="17728"/>
                  </a:lnTo>
                  <a:lnTo>
                    <a:pt x="15842" y="14130"/>
                  </a:lnTo>
                  <a:lnTo>
                    <a:pt x="16544" y="13516"/>
                  </a:lnTo>
                  <a:lnTo>
                    <a:pt x="17290" y="12594"/>
                  </a:lnTo>
                  <a:lnTo>
                    <a:pt x="18913" y="11409"/>
                  </a:lnTo>
                  <a:lnTo>
                    <a:pt x="20844" y="9830"/>
                  </a:lnTo>
                  <a:lnTo>
                    <a:pt x="23082" y="7987"/>
                  </a:lnTo>
                  <a:lnTo>
                    <a:pt x="27733" y="4345"/>
                  </a:lnTo>
                  <a:lnTo>
                    <a:pt x="30322" y="1843"/>
                  </a:lnTo>
                  <a:lnTo>
                    <a:pt x="32604" y="352"/>
                  </a:lnTo>
                  <a:lnTo>
                    <a:pt x="32648" y="264"/>
                  </a:lnTo>
                  <a:lnTo>
                    <a:pt x="32692" y="220"/>
                  </a:lnTo>
                  <a:lnTo>
                    <a:pt x="32692" y="176"/>
                  </a:lnTo>
                  <a:lnTo>
                    <a:pt x="32648" y="88"/>
                  </a:lnTo>
                  <a:lnTo>
                    <a:pt x="32604" y="44"/>
                  </a:lnTo>
                  <a:lnTo>
                    <a:pt x="32560"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6" name="Google Shape;7496;p166"/>
            <p:cNvSpPr/>
            <p:nvPr/>
          </p:nvSpPr>
          <p:spPr>
            <a:xfrm>
              <a:off x="1560025" y="2811950"/>
              <a:ext cx="854575" cy="1804625"/>
            </a:xfrm>
            <a:custGeom>
              <a:rect b="b" l="l" r="r" t="t"/>
              <a:pathLst>
                <a:path extrusionOk="0" h="72185" w="34183">
                  <a:moveTo>
                    <a:pt x="33964" y="1"/>
                  </a:moveTo>
                  <a:lnTo>
                    <a:pt x="33920" y="45"/>
                  </a:lnTo>
                  <a:lnTo>
                    <a:pt x="30014" y="3073"/>
                  </a:lnTo>
                  <a:lnTo>
                    <a:pt x="25977" y="6320"/>
                  </a:lnTo>
                  <a:lnTo>
                    <a:pt x="23257" y="8514"/>
                  </a:lnTo>
                  <a:lnTo>
                    <a:pt x="20975" y="10401"/>
                  </a:lnTo>
                  <a:lnTo>
                    <a:pt x="19659" y="11454"/>
                  </a:lnTo>
                  <a:lnTo>
                    <a:pt x="16675" y="13341"/>
                  </a:lnTo>
                  <a:lnTo>
                    <a:pt x="15534" y="14613"/>
                  </a:lnTo>
                  <a:lnTo>
                    <a:pt x="14656" y="15842"/>
                  </a:lnTo>
                  <a:lnTo>
                    <a:pt x="13779" y="17070"/>
                  </a:lnTo>
                  <a:lnTo>
                    <a:pt x="12199" y="19572"/>
                  </a:lnTo>
                  <a:lnTo>
                    <a:pt x="10444" y="22248"/>
                  </a:lnTo>
                  <a:lnTo>
                    <a:pt x="9566" y="23565"/>
                  </a:lnTo>
                  <a:lnTo>
                    <a:pt x="8601" y="24837"/>
                  </a:lnTo>
                  <a:lnTo>
                    <a:pt x="7196" y="26812"/>
                  </a:lnTo>
                  <a:lnTo>
                    <a:pt x="7196" y="26900"/>
                  </a:lnTo>
                  <a:lnTo>
                    <a:pt x="6802" y="29006"/>
                  </a:lnTo>
                  <a:lnTo>
                    <a:pt x="6187" y="33877"/>
                  </a:lnTo>
                  <a:lnTo>
                    <a:pt x="5705" y="37387"/>
                  </a:lnTo>
                  <a:lnTo>
                    <a:pt x="5266" y="40459"/>
                  </a:lnTo>
                  <a:lnTo>
                    <a:pt x="4564" y="43750"/>
                  </a:lnTo>
                  <a:lnTo>
                    <a:pt x="3730" y="47479"/>
                  </a:lnTo>
                  <a:lnTo>
                    <a:pt x="1624" y="50814"/>
                  </a:lnTo>
                  <a:lnTo>
                    <a:pt x="878" y="52262"/>
                  </a:lnTo>
                  <a:lnTo>
                    <a:pt x="834" y="52306"/>
                  </a:lnTo>
                  <a:lnTo>
                    <a:pt x="527" y="54807"/>
                  </a:lnTo>
                  <a:lnTo>
                    <a:pt x="263" y="57528"/>
                  </a:lnTo>
                  <a:lnTo>
                    <a:pt x="0" y="59415"/>
                  </a:lnTo>
                  <a:lnTo>
                    <a:pt x="0" y="59547"/>
                  </a:lnTo>
                  <a:lnTo>
                    <a:pt x="2413" y="62794"/>
                  </a:lnTo>
                  <a:lnTo>
                    <a:pt x="3774" y="64944"/>
                  </a:lnTo>
                  <a:lnTo>
                    <a:pt x="4607" y="66172"/>
                  </a:lnTo>
                  <a:lnTo>
                    <a:pt x="6275" y="68191"/>
                  </a:lnTo>
                  <a:lnTo>
                    <a:pt x="9390" y="71658"/>
                  </a:lnTo>
                  <a:lnTo>
                    <a:pt x="9434" y="71701"/>
                  </a:lnTo>
                  <a:lnTo>
                    <a:pt x="10093" y="72184"/>
                  </a:lnTo>
                  <a:lnTo>
                    <a:pt x="10751" y="72184"/>
                  </a:lnTo>
                  <a:lnTo>
                    <a:pt x="10839" y="72140"/>
                  </a:lnTo>
                  <a:lnTo>
                    <a:pt x="11804" y="70999"/>
                  </a:lnTo>
                  <a:lnTo>
                    <a:pt x="11848" y="70955"/>
                  </a:lnTo>
                  <a:lnTo>
                    <a:pt x="11848" y="70868"/>
                  </a:lnTo>
                  <a:lnTo>
                    <a:pt x="11804" y="70824"/>
                  </a:lnTo>
                  <a:lnTo>
                    <a:pt x="11804" y="70780"/>
                  </a:lnTo>
                  <a:lnTo>
                    <a:pt x="11716" y="70736"/>
                  </a:lnTo>
                  <a:lnTo>
                    <a:pt x="11584" y="70736"/>
                  </a:lnTo>
                  <a:lnTo>
                    <a:pt x="11541" y="70780"/>
                  </a:lnTo>
                  <a:lnTo>
                    <a:pt x="10619" y="71833"/>
                  </a:lnTo>
                  <a:lnTo>
                    <a:pt x="10224" y="71833"/>
                  </a:lnTo>
                  <a:lnTo>
                    <a:pt x="9654" y="71438"/>
                  </a:lnTo>
                  <a:lnTo>
                    <a:pt x="6538" y="67928"/>
                  </a:lnTo>
                  <a:lnTo>
                    <a:pt x="4915" y="65953"/>
                  </a:lnTo>
                  <a:lnTo>
                    <a:pt x="4037" y="64724"/>
                  </a:lnTo>
                  <a:lnTo>
                    <a:pt x="2677" y="62618"/>
                  </a:lnTo>
                  <a:lnTo>
                    <a:pt x="351" y="59415"/>
                  </a:lnTo>
                  <a:lnTo>
                    <a:pt x="614" y="57572"/>
                  </a:lnTo>
                  <a:lnTo>
                    <a:pt x="878" y="54851"/>
                  </a:lnTo>
                  <a:lnTo>
                    <a:pt x="1185" y="52394"/>
                  </a:lnTo>
                  <a:lnTo>
                    <a:pt x="1931" y="50990"/>
                  </a:lnTo>
                  <a:lnTo>
                    <a:pt x="4037" y="47611"/>
                  </a:lnTo>
                  <a:lnTo>
                    <a:pt x="4037" y="47567"/>
                  </a:lnTo>
                  <a:lnTo>
                    <a:pt x="4915" y="43837"/>
                  </a:lnTo>
                  <a:lnTo>
                    <a:pt x="5573" y="40546"/>
                  </a:lnTo>
                  <a:lnTo>
                    <a:pt x="6056" y="37431"/>
                  </a:lnTo>
                  <a:lnTo>
                    <a:pt x="6494" y="33920"/>
                  </a:lnTo>
                  <a:lnTo>
                    <a:pt x="7109" y="29050"/>
                  </a:lnTo>
                  <a:lnTo>
                    <a:pt x="7504" y="26987"/>
                  </a:lnTo>
                  <a:lnTo>
                    <a:pt x="8908" y="25057"/>
                  </a:lnTo>
                  <a:lnTo>
                    <a:pt x="9829" y="23740"/>
                  </a:lnTo>
                  <a:lnTo>
                    <a:pt x="10751" y="22424"/>
                  </a:lnTo>
                  <a:lnTo>
                    <a:pt x="12462" y="19747"/>
                  </a:lnTo>
                  <a:lnTo>
                    <a:pt x="14086" y="17290"/>
                  </a:lnTo>
                  <a:lnTo>
                    <a:pt x="14919" y="16061"/>
                  </a:lnTo>
                  <a:lnTo>
                    <a:pt x="15797" y="14833"/>
                  </a:lnTo>
                  <a:lnTo>
                    <a:pt x="16894" y="13604"/>
                  </a:lnTo>
                  <a:lnTo>
                    <a:pt x="19834" y="11717"/>
                  </a:lnTo>
                  <a:lnTo>
                    <a:pt x="19878" y="11717"/>
                  </a:lnTo>
                  <a:lnTo>
                    <a:pt x="21194" y="10664"/>
                  </a:lnTo>
                  <a:lnTo>
                    <a:pt x="23476" y="8777"/>
                  </a:lnTo>
                  <a:lnTo>
                    <a:pt x="26197" y="6583"/>
                  </a:lnTo>
                  <a:lnTo>
                    <a:pt x="30234" y="3336"/>
                  </a:lnTo>
                  <a:lnTo>
                    <a:pt x="34139" y="308"/>
                  </a:lnTo>
                  <a:lnTo>
                    <a:pt x="34183" y="264"/>
                  </a:lnTo>
                  <a:lnTo>
                    <a:pt x="34183" y="176"/>
                  </a:lnTo>
                  <a:lnTo>
                    <a:pt x="34183" y="133"/>
                  </a:lnTo>
                  <a:lnTo>
                    <a:pt x="34183" y="45"/>
                  </a:lnTo>
                  <a:lnTo>
                    <a:pt x="34095"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7" name="Google Shape;7497;p166"/>
            <p:cNvSpPr/>
            <p:nvPr/>
          </p:nvSpPr>
          <p:spPr>
            <a:xfrm>
              <a:off x="1524900" y="2786725"/>
              <a:ext cx="862275" cy="1885775"/>
            </a:xfrm>
            <a:custGeom>
              <a:rect b="b" l="l" r="r" t="t"/>
              <a:pathLst>
                <a:path extrusionOk="0" h="75431" w="34491">
                  <a:moveTo>
                    <a:pt x="34272" y="1"/>
                  </a:moveTo>
                  <a:lnTo>
                    <a:pt x="34184" y="45"/>
                  </a:lnTo>
                  <a:lnTo>
                    <a:pt x="31288" y="2239"/>
                  </a:lnTo>
                  <a:lnTo>
                    <a:pt x="22555" y="9259"/>
                  </a:lnTo>
                  <a:lnTo>
                    <a:pt x="19835" y="11410"/>
                  </a:lnTo>
                  <a:lnTo>
                    <a:pt x="17509" y="12507"/>
                  </a:lnTo>
                  <a:lnTo>
                    <a:pt x="16939" y="12770"/>
                  </a:lnTo>
                  <a:lnTo>
                    <a:pt x="16456" y="13121"/>
                  </a:lnTo>
                  <a:lnTo>
                    <a:pt x="15929" y="13516"/>
                  </a:lnTo>
                  <a:lnTo>
                    <a:pt x="15447" y="13911"/>
                  </a:lnTo>
                  <a:lnTo>
                    <a:pt x="14964" y="14350"/>
                  </a:lnTo>
                  <a:lnTo>
                    <a:pt x="14481" y="14832"/>
                  </a:lnTo>
                  <a:lnTo>
                    <a:pt x="13560" y="15885"/>
                  </a:lnTo>
                  <a:lnTo>
                    <a:pt x="12726" y="17026"/>
                  </a:lnTo>
                  <a:lnTo>
                    <a:pt x="11892" y="18211"/>
                  </a:lnTo>
                  <a:lnTo>
                    <a:pt x="11059" y="19440"/>
                  </a:lnTo>
                  <a:lnTo>
                    <a:pt x="10269" y="20712"/>
                  </a:lnTo>
                  <a:lnTo>
                    <a:pt x="9479" y="21941"/>
                  </a:lnTo>
                  <a:lnTo>
                    <a:pt x="8733" y="23082"/>
                  </a:lnTo>
                  <a:lnTo>
                    <a:pt x="7943" y="24179"/>
                  </a:lnTo>
                  <a:lnTo>
                    <a:pt x="7197" y="25188"/>
                  </a:lnTo>
                  <a:lnTo>
                    <a:pt x="7153" y="25232"/>
                  </a:lnTo>
                  <a:lnTo>
                    <a:pt x="6846" y="26197"/>
                  </a:lnTo>
                  <a:lnTo>
                    <a:pt x="6846" y="26285"/>
                  </a:lnTo>
                  <a:lnTo>
                    <a:pt x="7022" y="27514"/>
                  </a:lnTo>
                  <a:lnTo>
                    <a:pt x="6320" y="33832"/>
                  </a:lnTo>
                  <a:lnTo>
                    <a:pt x="5837" y="37606"/>
                  </a:lnTo>
                  <a:lnTo>
                    <a:pt x="5398" y="40853"/>
                  </a:lnTo>
                  <a:lnTo>
                    <a:pt x="5047" y="42960"/>
                  </a:lnTo>
                  <a:lnTo>
                    <a:pt x="3950" y="47523"/>
                  </a:lnTo>
                  <a:lnTo>
                    <a:pt x="3424" y="49673"/>
                  </a:lnTo>
                  <a:lnTo>
                    <a:pt x="1712" y="52964"/>
                  </a:lnTo>
                  <a:lnTo>
                    <a:pt x="1712" y="53008"/>
                  </a:lnTo>
                  <a:lnTo>
                    <a:pt x="1230" y="56957"/>
                  </a:lnTo>
                  <a:lnTo>
                    <a:pt x="89" y="61302"/>
                  </a:lnTo>
                  <a:lnTo>
                    <a:pt x="89" y="61345"/>
                  </a:lnTo>
                  <a:lnTo>
                    <a:pt x="1" y="62355"/>
                  </a:lnTo>
                  <a:lnTo>
                    <a:pt x="45" y="62486"/>
                  </a:lnTo>
                  <a:lnTo>
                    <a:pt x="1844" y="64812"/>
                  </a:lnTo>
                  <a:lnTo>
                    <a:pt x="4740" y="68147"/>
                  </a:lnTo>
                  <a:lnTo>
                    <a:pt x="6144" y="69814"/>
                  </a:lnTo>
                  <a:lnTo>
                    <a:pt x="8250" y="72096"/>
                  </a:lnTo>
                  <a:lnTo>
                    <a:pt x="9830" y="73983"/>
                  </a:lnTo>
                  <a:lnTo>
                    <a:pt x="10927" y="75387"/>
                  </a:lnTo>
                  <a:lnTo>
                    <a:pt x="11015" y="75431"/>
                  </a:lnTo>
                  <a:lnTo>
                    <a:pt x="11147" y="75431"/>
                  </a:lnTo>
                  <a:lnTo>
                    <a:pt x="11366" y="75343"/>
                  </a:lnTo>
                  <a:lnTo>
                    <a:pt x="11454" y="75255"/>
                  </a:lnTo>
                  <a:lnTo>
                    <a:pt x="12463" y="73764"/>
                  </a:lnTo>
                  <a:lnTo>
                    <a:pt x="12507" y="73676"/>
                  </a:lnTo>
                  <a:lnTo>
                    <a:pt x="12507" y="73632"/>
                  </a:lnTo>
                  <a:lnTo>
                    <a:pt x="12463" y="73544"/>
                  </a:lnTo>
                  <a:lnTo>
                    <a:pt x="12419" y="73500"/>
                  </a:lnTo>
                  <a:lnTo>
                    <a:pt x="12244" y="73500"/>
                  </a:lnTo>
                  <a:lnTo>
                    <a:pt x="12200" y="73544"/>
                  </a:lnTo>
                  <a:lnTo>
                    <a:pt x="11190" y="75036"/>
                  </a:lnTo>
                  <a:lnTo>
                    <a:pt x="11147" y="75036"/>
                  </a:lnTo>
                  <a:lnTo>
                    <a:pt x="10093" y="73764"/>
                  </a:lnTo>
                  <a:lnTo>
                    <a:pt x="8514" y="71877"/>
                  </a:lnTo>
                  <a:lnTo>
                    <a:pt x="6407" y="69551"/>
                  </a:lnTo>
                  <a:lnTo>
                    <a:pt x="2151" y="64549"/>
                  </a:lnTo>
                  <a:lnTo>
                    <a:pt x="396" y="62311"/>
                  </a:lnTo>
                  <a:lnTo>
                    <a:pt x="440" y="61389"/>
                  </a:lnTo>
                  <a:lnTo>
                    <a:pt x="1581" y="57001"/>
                  </a:lnTo>
                  <a:lnTo>
                    <a:pt x="2063" y="53096"/>
                  </a:lnTo>
                  <a:lnTo>
                    <a:pt x="3775" y="49805"/>
                  </a:lnTo>
                  <a:lnTo>
                    <a:pt x="3775" y="49761"/>
                  </a:lnTo>
                  <a:lnTo>
                    <a:pt x="4301" y="47567"/>
                  </a:lnTo>
                  <a:lnTo>
                    <a:pt x="5398" y="43047"/>
                  </a:lnTo>
                  <a:lnTo>
                    <a:pt x="5749" y="40897"/>
                  </a:lnTo>
                  <a:lnTo>
                    <a:pt x="6188" y="37650"/>
                  </a:lnTo>
                  <a:lnTo>
                    <a:pt x="6671" y="33876"/>
                  </a:lnTo>
                  <a:lnTo>
                    <a:pt x="7373" y="27514"/>
                  </a:lnTo>
                  <a:lnTo>
                    <a:pt x="7373" y="27470"/>
                  </a:lnTo>
                  <a:lnTo>
                    <a:pt x="7197" y="26285"/>
                  </a:lnTo>
                  <a:lnTo>
                    <a:pt x="7461" y="25364"/>
                  </a:lnTo>
                  <a:lnTo>
                    <a:pt x="8250" y="24398"/>
                  </a:lnTo>
                  <a:lnTo>
                    <a:pt x="9040" y="23301"/>
                  </a:lnTo>
                  <a:lnTo>
                    <a:pt x="9786" y="22116"/>
                  </a:lnTo>
                  <a:lnTo>
                    <a:pt x="10576" y="20888"/>
                  </a:lnTo>
                  <a:lnTo>
                    <a:pt x="12156" y="18430"/>
                  </a:lnTo>
                  <a:lnTo>
                    <a:pt x="12989" y="17246"/>
                  </a:lnTo>
                  <a:lnTo>
                    <a:pt x="13823" y="16149"/>
                  </a:lnTo>
                  <a:lnTo>
                    <a:pt x="14701" y="15096"/>
                  </a:lnTo>
                  <a:lnTo>
                    <a:pt x="15184" y="14613"/>
                  </a:lnTo>
                  <a:lnTo>
                    <a:pt x="15622" y="14174"/>
                  </a:lnTo>
                  <a:lnTo>
                    <a:pt x="16105" y="13779"/>
                  </a:lnTo>
                  <a:lnTo>
                    <a:pt x="16632" y="13428"/>
                  </a:lnTo>
                  <a:lnTo>
                    <a:pt x="17114" y="13121"/>
                  </a:lnTo>
                  <a:lnTo>
                    <a:pt x="17641" y="12814"/>
                  </a:lnTo>
                  <a:lnTo>
                    <a:pt x="20010" y="11717"/>
                  </a:lnTo>
                  <a:lnTo>
                    <a:pt x="20054" y="11673"/>
                  </a:lnTo>
                  <a:lnTo>
                    <a:pt x="22775" y="9523"/>
                  </a:lnTo>
                  <a:lnTo>
                    <a:pt x="27865" y="5442"/>
                  </a:lnTo>
                  <a:lnTo>
                    <a:pt x="31507" y="2502"/>
                  </a:lnTo>
                  <a:lnTo>
                    <a:pt x="34403" y="308"/>
                  </a:lnTo>
                  <a:lnTo>
                    <a:pt x="34447" y="264"/>
                  </a:lnTo>
                  <a:lnTo>
                    <a:pt x="34491" y="176"/>
                  </a:lnTo>
                  <a:lnTo>
                    <a:pt x="34491" y="132"/>
                  </a:lnTo>
                  <a:lnTo>
                    <a:pt x="34447" y="45"/>
                  </a:lnTo>
                  <a:lnTo>
                    <a:pt x="34403"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8" name="Google Shape;7498;p166"/>
            <p:cNvSpPr/>
            <p:nvPr/>
          </p:nvSpPr>
          <p:spPr>
            <a:xfrm>
              <a:off x="2067925" y="3861800"/>
              <a:ext cx="110825" cy="71325"/>
            </a:xfrm>
            <a:custGeom>
              <a:rect b="b" l="l" r="r" t="t"/>
              <a:pathLst>
                <a:path extrusionOk="0" h="2853" w="4433">
                  <a:moveTo>
                    <a:pt x="3116" y="351"/>
                  </a:moveTo>
                  <a:lnTo>
                    <a:pt x="3555" y="615"/>
                  </a:lnTo>
                  <a:lnTo>
                    <a:pt x="4082" y="1405"/>
                  </a:lnTo>
                  <a:lnTo>
                    <a:pt x="4038" y="2151"/>
                  </a:lnTo>
                  <a:lnTo>
                    <a:pt x="3862" y="2326"/>
                  </a:lnTo>
                  <a:lnTo>
                    <a:pt x="3511" y="2502"/>
                  </a:lnTo>
                  <a:lnTo>
                    <a:pt x="2370" y="2414"/>
                  </a:lnTo>
                  <a:lnTo>
                    <a:pt x="747" y="1887"/>
                  </a:lnTo>
                  <a:lnTo>
                    <a:pt x="352" y="1492"/>
                  </a:lnTo>
                  <a:lnTo>
                    <a:pt x="352" y="1448"/>
                  </a:lnTo>
                  <a:lnTo>
                    <a:pt x="659" y="1229"/>
                  </a:lnTo>
                  <a:lnTo>
                    <a:pt x="2107" y="439"/>
                  </a:lnTo>
                  <a:lnTo>
                    <a:pt x="3116" y="351"/>
                  </a:lnTo>
                  <a:close/>
                  <a:moveTo>
                    <a:pt x="3160" y="0"/>
                  </a:moveTo>
                  <a:lnTo>
                    <a:pt x="2063" y="88"/>
                  </a:lnTo>
                  <a:lnTo>
                    <a:pt x="1975" y="88"/>
                  </a:lnTo>
                  <a:lnTo>
                    <a:pt x="483" y="922"/>
                  </a:lnTo>
                  <a:lnTo>
                    <a:pt x="440" y="966"/>
                  </a:lnTo>
                  <a:lnTo>
                    <a:pt x="88" y="1229"/>
                  </a:lnTo>
                  <a:lnTo>
                    <a:pt x="45" y="1317"/>
                  </a:lnTo>
                  <a:lnTo>
                    <a:pt x="1" y="1361"/>
                  </a:lnTo>
                  <a:lnTo>
                    <a:pt x="1" y="1580"/>
                  </a:lnTo>
                  <a:lnTo>
                    <a:pt x="88" y="1712"/>
                  </a:lnTo>
                  <a:lnTo>
                    <a:pt x="527" y="2151"/>
                  </a:lnTo>
                  <a:lnTo>
                    <a:pt x="615" y="2194"/>
                  </a:lnTo>
                  <a:lnTo>
                    <a:pt x="2283" y="2765"/>
                  </a:lnTo>
                  <a:lnTo>
                    <a:pt x="2326" y="2765"/>
                  </a:lnTo>
                  <a:lnTo>
                    <a:pt x="3555" y="2853"/>
                  </a:lnTo>
                  <a:lnTo>
                    <a:pt x="3599" y="2853"/>
                  </a:lnTo>
                  <a:lnTo>
                    <a:pt x="4038" y="2633"/>
                  </a:lnTo>
                  <a:lnTo>
                    <a:pt x="4082" y="2589"/>
                  </a:lnTo>
                  <a:lnTo>
                    <a:pt x="4345" y="2326"/>
                  </a:lnTo>
                  <a:lnTo>
                    <a:pt x="4389" y="2238"/>
                  </a:lnTo>
                  <a:lnTo>
                    <a:pt x="4433" y="1361"/>
                  </a:lnTo>
                  <a:lnTo>
                    <a:pt x="4389" y="1273"/>
                  </a:lnTo>
                  <a:lnTo>
                    <a:pt x="3818" y="351"/>
                  </a:lnTo>
                  <a:lnTo>
                    <a:pt x="3731" y="308"/>
                  </a:lnTo>
                  <a:lnTo>
                    <a:pt x="3248" y="44"/>
                  </a:lnTo>
                  <a:lnTo>
                    <a:pt x="3160"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9" name="Google Shape;7499;p166"/>
            <p:cNvSpPr/>
            <p:nvPr/>
          </p:nvSpPr>
          <p:spPr>
            <a:xfrm>
              <a:off x="2024050" y="3843150"/>
              <a:ext cx="172250" cy="154700"/>
            </a:xfrm>
            <a:custGeom>
              <a:rect b="b" l="l" r="r" t="t"/>
              <a:pathLst>
                <a:path extrusionOk="0" h="6188" w="6890">
                  <a:moveTo>
                    <a:pt x="4915" y="395"/>
                  </a:moveTo>
                  <a:lnTo>
                    <a:pt x="5705" y="703"/>
                  </a:lnTo>
                  <a:lnTo>
                    <a:pt x="5924" y="966"/>
                  </a:lnTo>
                  <a:lnTo>
                    <a:pt x="6495" y="2589"/>
                  </a:lnTo>
                  <a:lnTo>
                    <a:pt x="6539" y="5793"/>
                  </a:lnTo>
                  <a:lnTo>
                    <a:pt x="6495" y="5837"/>
                  </a:lnTo>
                  <a:lnTo>
                    <a:pt x="6144" y="5837"/>
                  </a:lnTo>
                  <a:lnTo>
                    <a:pt x="4652" y="5486"/>
                  </a:lnTo>
                  <a:lnTo>
                    <a:pt x="2589" y="4783"/>
                  </a:lnTo>
                  <a:lnTo>
                    <a:pt x="878" y="3950"/>
                  </a:lnTo>
                  <a:lnTo>
                    <a:pt x="571" y="3599"/>
                  </a:lnTo>
                  <a:lnTo>
                    <a:pt x="352" y="2853"/>
                  </a:lnTo>
                  <a:lnTo>
                    <a:pt x="571" y="2414"/>
                  </a:lnTo>
                  <a:lnTo>
                    <a:pt x="966" y="1975"/>
                  </a:lnTo>
                  <a:lnTo>
                    <a:pt x="2677" y="1054"/>
                  </a:lnTo>
                  <a:lnTo>
                    <a:pt x="4125" y="395"/>
                  </a:lnTo>
                  <a:close/>
                  <a:moveTo>
                    <a:pt x="4915" y="0"/>
                  </a:moveTo>
                  <a:lnTo>
                    <a:pt x="4081" y="44"/>
                  </a:lnTo>
                  <a:lnTo>
                    <a:pt x="3994" y="44"/>
                  </a:lnTo>
                  <a:lnTo>
                    <a:pt x="2502" y="746"/>
                  </a:lnTo>
                  <a:lnTo>
                    <a:pt x="746" y="1712"/>
                  </a:lnTo>
                  <a:lnTo>
                    <a:pt x="703" y="1712"/>
                  </a:lnTo>
                  <a:lnTo>
                    <a:pt x="264" y="2194"/>
                  </a:lnTo>
                  <a:lnTo>
                    <a:pt x="264" y="2238"/>
                  </a:lnTo>
                  <a:lnTo>
                    <a:pt x="1" y="2765"/>
                  </a:lnTo>
                  <a:lnTo>
                    <a:pt x="1" y="2897"/>
                  </a:lnTo>
                  <a:lnTo>
                    <a:pt x="220" y="3730"/>
                  </a:lnTo>
                  <a:lnTo>
                    <a:pt x="264" y="3818"/>
                  </a:lnTo>
                  <a:lnTo>
                    <a:pt x="659" y="4213"/>
                  </a:lnTo>
                  <a:lnTo>
                    <a:pt x="703" y="4257"/>
                  </a:lnTo>
                  <a:lnTo>
                    <a:pt x="2458" y="5091"/>
                  </a:lnTo>
                  <a:lnTo>
                    <a:pt x="4564" y="5837"/>
                  </a:lnTo>
                  <a:lnTo>
                    <a:pt x="6100" y="6188"/>
                  </a:lnTo>
                  <a:lnTo>
                    <a:pt x="6626" y="6188"/>
                  </a:lnTo>
                  <a:lnTo>
                    <a:pt x="6802" y="6056"/>
                  </a:lnTo>
                  <a:lnTo>
                    <a:pt x="6890" y="6012"/>
                  </a:lnTo>
                  <a:lnTo>
                    <a:pt x="6890" y="5924"/>
                  </a:lnTo>
                  <a:lnTo>
                    <a:pt x="6846" y="2546"/>
                  </a:lnTo>
                  <a:lnTo>
                    <a:pt x="6802" y="2502"/>
                  </a:lnTo>
                  <a:lnTo>
                    <a:pt x="6232" y="834"/>
                  </a:lnTo>
                  <a:lnTo>
                    <a:pt x="6232" y="746"/>
                  </a:lnTo>
                  <a:lnTo>
                    <a:pt x="5968" y="483"/>
                  </a:lnTo>
                  <a:lnTo>
                    <a:pt x="5880" y="395"/>
                  </a:lnTo>
                  <a:lnTo>
                    <a:pt x="5003" y="44"/>
                  </a:lnTo>
                  <a:lnTo>
                    <a:pt x="4915"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0" name="Google Shape;7500;p166"/>
            <p:cNvSpPr/>
            <p:nvPr/>
          </p:nvSpPr>
          <p:spPr>
            <a:xfrm>
              <a:off x="1979075" y="3826700"/>
              <a:ext cx="240275" cy="215025"/>
            </a:xfrm>
            <a:custGeom>
              <a:rect b="b" l="l" r="r" t="t"/>
              <a:pathLst>
                <a:path extrusionOk="0" h="8601" w="9611">
                  <a:moveTo>
                    <a:pt x="6714" y="351"/>
                  </a:moveTo>
                  <a:lnTo>
                    <a:pt x="7855" y="702"/>
                  </a:lnTo>
                  <a:lnTo>
                    <a:pt x="8206" y="966"/>
                  </a:lnTo>
                  <a:lnTo>
                    <a:pt x="8864" y="3028"/>
                  </a:lnTo>
                  <a:lnTo>
                    <a:pt x="9259" y="6495"/>
                  </a:lnTo>
                  <a:lnTo>
                    <a:pt x="8952" y="7592"/>
                  </a:lnTo>
                  <a:lnTo>
                    <a:pt x="8645" y="8250"/>
                  </a:lnTo>
                  <a:lnTo>
                    <a:pt x="7987" y="8162"/>
                  </a:lnTo>
                  <a:lnTo>
                    <a:pt x="1054" y="6451"/>
                  </a:lnTo>
                  <a:lnTo>
                    <a:pt x="483" y="6144"/>
                  </a:lnTo>
                  <a:lnTo>
                    <a:pt x="395" y="5924"/>
                  </a:lnTo>
                  <a:lnTo>
                    <a:pt x="1931" y="2633"/>
                  </a:lnTo>
                  <a:lnTo>
                    <a:pt x="2545" y="2019"/>
                  </a:lnTo>
                  <a:lnTo>
                    <a:pt x="4432" y="1010"/>
                  </a:lnTo>
                  <a:lnTo>
                    <a:pt x="5837" y="395"/>
                  </a:lnTo>
                  <a:lnTo>
                    <a:pt x="6714" y="351"/>
                  </a:lnTo>
                  <a:close/>
                  <a:moveTo>
                    <a:pt x="6714" y="0"/>
                  </a:moveTo>
                  <a:lnTo>
                    <a:pt x="5793" y="44"/>
                  </a:lnTo>
                  <a:lnTo>
                    <a:pt x="5749" y="44"/>
                  </a:lnTo>
                  <a:lnTo>
                    <a:pt x="4301" y="658"/>
                  </a:lnTo>
                  <a:lnTo>
                    <a:pt x="2370" y="1712"/>
                  </a:lnTo>
                  <a:lnTo>
                    <a:pt x="2326" y="1755"/>
                  </a:lnTo>
                  <a:lnTo>
                    <a:pt x="1668" y="2414"/>
                  </a:lnTo>
                  <a:lnTo>
                    <a:pt x="1624" y="2458"/>
                  </a:lnTo>
                  <a:lnTo>
                    <a:pt x="44" y="5880"/>
                  </a:lnTo>
                  <a:lnTo>
                    <a:pt x="0" y="5924"/>
                  </a:lnTo>
                  <a:lnTo>
                    <a:pt x="44" y="6012"/>
                  </a:lnTo>
                  <a:lnTo>
                    <a:pt x="176" y="6319"/>
                  </a:lnTo>
                  <a:lnTo>
                    <a:pt x="264" y="6407"/>
                  </a:lnTo>
                  <a:lnTo>
                    <a:pt x="922" y="6758"/>
                  </a:lnTo>
                  <a:lnTo>
                    <a:pt x="966" y="6802"/>
                  </a:lnTo>
                  <a:lnTo>
                    <a:pt x="5793" y="7986"/>
                  </a:lnTo>
                  <a:lnTo>
                    <a:pt x="7899" y="8513"/>
                  </a:lnTo>
                  <a:lnTo>
                    <a:pt x="7943" y="8513"/>
                  </a:lnTo>
                  <a:lnTo>
                    <a:pt x="8733" y="8601"/>
                  </a:lnTo>
                  <a:lnTo>
                    <a:pt x="8864" y="8601"/>
                  </a:lnTo>
                  <a:lnTo>
                    <a:pt x="8908" y="8513"/>
                  </a:lnTo>
                  <a:lnTo>
                    <a:pt x="9303" y="7723"/>
                  </a:lnTo>
                  <a:lnTo>
                    <a:pt x="9610" y="6538"/>
                  </a:lnTo>
                  <a:lnTo>
                    <a:pt x="9610" y="6495"/>
                  </a:lnTo>
                  <a:lnTo>
                    <a:pt x="9215" y="2984"/>
                  </a:lnTo>
                  <a:lnTo>
                    <a:pt x="9215" y="2940"/>
                  </a:lnTo>
                  <a:lnTo>
                    <a:pt x="8513" y="834"/>
                  </a:lnTo>
                  <a:lnTo>
                    <a:pt x="8469" y="746"/>
                  </a:lnTo>
                  <a:lnTo>
                    <a:pt x="8031" y="395"/>
                  </a:lnTo>
                  <a:lnTo>
                    <a:pt x="7987" y="395"/>
                  </a:lnTo>
                  <a:lnTo>
                    <a:pt x="6802"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1" name="Google Shape;7501;p166"/>
            <p:cNvSpPr/>
            <p:nvPr/>
          </p:nvSpPr>
          <p:spPr>
            <a:xfrm>
              <a:off x="1923125" y="3808050"/>
              <a:ext cx="342300" cy="295125"/>
            </a:xfrm>
            <a:custGeom>
              <a:rect b="b" l="l" r="r" t="t"/>
              <a:pathLst>
                <a:path extrusionOk="0" h="11805" w="13692">
                  <a:moveTo>
                    <a:pt x="8952" y="351"/>
                  </a:moveTo>
                  <a:lnTo>
                    <a:pt x="10883" y="1097"/>
                  </a:lnTo>
                  <a:lnTo>
                    <a:pt x="11848" y="4213"/>
                  </a:lnTo>
                  <a:lnTo>
                    <a:pt x="12463" y="8162"/>
                  </a:lnTo>
                  <a:lnTo>
                    <a:pt x="12463" y="8206"/>
                  </a:lnTo>
                  <a:lnTo>
                    <a:pt x="13340" y="9478"/>
                  </a:lnTo>
                  <a:lnTo>
                    <a:pt x="13340" y="9917"/>
                  </a:lnTo>
                  <a:lnTo>
                    <a:pt x="12901" y="10400"/>
                  </a:lnTo>
                  <a:lnTo>
                    <a:pt x="11497" y="11146"/>
                  </a:lnTo>
                  <a:lnTo>
                    <a:pt x="10444" y="11453"/>
                  </a:lnTo>
                  <a:lnTo>
                    <a:pt x="8382" y="10663"/>
                  </a:lnTo>
                  <a:lnTo>
                    <a:pt x="8382" y="10619"/>
                  </a:lnTo>
                  <a:lnTo>
                    <a:pt x="5003" y="9829"/>
                  </a:lnTo>
                  <a:lnTo>
                    <a:pt x="1536" y="9303"/>
                  </a:lnTo>
                  <a:lnTo>
                    <a:pt x="352" y="8952"/>
                  </a:lnTo>
                  <a:lnTo>
                    <a:pt x="352" y="8689"/>
                  </a:lnTo>
                  <a:lnTo>
                    <a:pt x="571" y="8118"/>
                  </a:lnTo>
                  <a:lnTo>
                    <a:pt x="1668" y="6582"/>
                  </a:lnTo>
                  <a:lnTo>
                    <a:pt x="3028" y="4388"/>
                  </a:lnTo>
                  <a:lnTo>
                    <a:pt x="3994" y="2589"/>
                  </a:lnTo>
                  <a:lnTo>
                    <a:pt x="5310" y="1712"/>
                  </a:lnTo>
                  <a:lnTo>
                    <a:pt x="8162" y="351"/>
                  </a:lnTo>
                  <a:close/>
                  <a:moveTo>
                    <a:pt x="8075" y="0"/>
                  </a:moveTo>
                  <a:lnTo>
                    <a:pt x="5178" y="1404"/>
                  </a:lnTo>
                  <a:lnTo>
                    <a:pt x="5135" y="1404"/>
                  </a:lnTo>
                  <a:lnTo>
                    <a:pt x="3774" y="2326"/>
                  </a:lnTo>
                  <a:lnTo>
                    <a:pt x="3686" y="2370"/>
                  </a:lnTo>
                  <a:lnTo>
                    <a:pt x="2721" y="4213"/>
                  </a:lnTo>
                  <a:lnTo>
                    <a:pt x="1361" y="6407"/>
                  </a:lnTo>
                  <a:lnTo>
                    <a:pt x="264" y="7943"/>
                  </a:lnTo>
                  <a:lnTo>
                    <a:pt x="264" y="7987"/>
                  </a:lnTo>
                  <a:lnTo>
                    <a:pt x="44" y="8557"/>
                  </a:lnTo>
                  <a:lnTo>
                    <a:pt x="0" y="8601"/>
                  </a:lnTo>
                  <a:lnTo>
                    <a:pt x="0" y="9084"/>
                  </a:lnTo>
                  <a:lnTo>
                    <a:pt x="0" y="9171"/>
                  </a:lnTo>
                  <a:lnTo>
                    <a:pt x="88" y="9259"/>
                  </a:lnTo>
                  <a:lnTo>
                    <a:pt x="1449" y="9610"/>
                  </a:lnTo>
                  <a:lnTo>
                    <a:pt x="1492" y="9610"/>
                  </a:lnTo>
                  <a:lnTo>
                    <a:pt x="4959" y="10181"/>
                  </a:lnTo>
                  <a:lnTo>
                    <a:pt x="8294" y="10970"/>
                  </a:lnTo>
                  <a:lnTo>
                    <a:pt x="10400" y="11804"/>
                  </a:lnTo>
                  <a:lnTo>
                    <a:pt x="10488" y="11804"/>
                  </a:lnTo>
                  <a:lnTo>
                    <a:pt x="11585" y="11453"/>
                  </a:lnTo>
                  <a:lnTo>
                    <a:pt x="11629" y="11453"/>
                  </a:lnTo>
                  <a:lnTo>
                    <a:pt x="13121" y="10707"/>
                  </a:lnTo>
                  <a:lnTo>
                    <a:pt x="13165" y="10663"/>
                  </a:lnTo>
                  <a:lnTo>
                    <a:pt x="13647" y="10093"/>
                  </a:lnTo>
                  <a:lnTo>
                    <a:pt x="13691" y="10005"/>
                  </a:lnTo>
                  <a:lnTo>
                    <a:pt x="13691" y="9391"/>
                  </a:lnTo>
                  <a:lnTo>
                    <a:pt x="13647" y="9303"/>
                  </a:lnTo>
                  <a:lnTo>
                    <a:pt x="12770" y="8030"/>
                  </a:lnTo>
                  <a:lnTo>
                    <a:pt x="12155" y="4125"/>
                  </a:lnTo>
                  <a:lnTo>
                    <a:pt x="11190" y="922"/>
                  </a:lnTo>
                  <a:lnTo>
                    <a:pt x="11190" y="878"/>
                  </a:lnTo>
                  <a:lnTo>
                    <a:pt x="11102" y="834"/>
                  </a:lnTo>
                  <a:lnTo>
                    <a:pt x="9040"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2" name="Google Shape;7502;p166"/>
            <p:cNvSpPr/>
            <p:nvPr/>
          </p:nvSpPr>
          <p:spPr>
            <a:xfrm>
              <a:off x="1712500" y="4127275"/>
              <a:ext cx="79000" cy="51575"/>
            </a:xfrm>
            <a:custGeom>
              <a:rect b="b" l="l" r="r" t="t"/>
              <a:pathLst>
                <a:path extrusionOk="0" h="2063" w="3160">
                  <a:moveTo>
                    <a:pt x="1931" y="352"/>
                  </a:moveTo>
                  <a:lnTo>
                    <a:pt x="2502" y="527"/>
                  </a:lnTo>
                  <a:lnTo>
                    <a:pt x="2677" y="703"/>
                  </a:lnTo>
                  <a:lnTo>
                    <a:pt x="2546" y="790"/>
                  </a:lnTo>
                  <a:lnTo>
                    <a:pt x="1492" y="1317"/>
                  </a:lnTo>
                  <a:lnTo>
                    <a:pt x="351" y="1624"/>
                  </a:lnTo>
                  <a:lnTo>
                    <a:pt x="746" y="1010"/>
                  </a:lnTo>
                  <a:lnTo>
                    <a:pt x="1317" y="439"/>
                  </a:lnTo>
                  <a:lnTo>
                    <a:pt x="1931" y="352"/>
                  </a:lnTo>
                  <a:close/>
                  <a:moveTo>
                    <a:pt x="1931" y="0"/>
                  </a:moveTo>
                  <a:lnTo>
                    <a:pt x="1185" y="132"/>
                  </a:lnTo>
                  <a:lnTo>
                    <a:pt x="1097" y="176"/>
                  </a:lnTo>
                  <a:lnTo>
                    <a:pt x="483" y="790"/>
                  </a:lnTo>
                  <a:lnTo>
                    <a:pt x="44" y="1449"/>
                  </a:lnTo>
                  <a:lnTo>
                    <a:pt x="44" y="1536"/>
                  </a:lnTo>
                  <a:lnTo>
                    <a:pt x="0" y="1843"/>
                  </a:lnTo>
                  <a:lnTo>
                    <a:pt x="0" y="1931"/>
                  </a:lnTo>
                  <a:lnTo>
                    <a:pt x="44" y="2019"/>
                  </a:lnTo>
                  <a:lnTo>
                    <a:pt x="176" y="2063"/>
                  </a:lnTo>
                  <a:lnTo>
                    <a:pt x="220" y="2019"/>
                  </a:lnTo>
                  <a:lnTo>
                    <a:pt x="1580" y="1668"/>
                  </a:lnTo>
                  <a:lnTo>
                    <a:pt x="1624" y="1668"/>
                  </a:lnTo>
                  <a:lnTo>
                    <a:pt x="2677" y="1097"/>
                  </a:lnTo>
                  <a:lnTo>
                    <a:pt x="3072" y="878"/>
                  </a:lnTo>
                  <a:lnTo>
                    <a:pt x="3116" y="834"/>
                  </a:lnTo>
                  <a:lnTo>
                    <a:pt x="3160" y="746"/>
                  </a:lnTo>
                  <a:lnTo>
                    <a:pt x="3160" y="659"/>
                  </a:lnTo>
                  <a:lnTo>
                    <a:pt x="3116" y="615"/>
                  </a:lnTo>
                  <a:lnTo>
                    <a:pt x="2721" y="264"/>
                  </a:lnTo>
                  <a:lnTo>
                    <a:pt x="2633" y="220"/>
                  </a:lnTo>
                  <a:lnTo>
                    <a:pt x="2019"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3" name="Google Shape;7503;p166"/>
            <p:cNvSpPr/>
            <p:nvPr/>
          </p:nvSpPr>
          <p:spPr>
            <a:xfrm>
              <a:off x="2405800" y="1437400"/>
              <a:ext cx="928100" cy="1383375"/>
            </a:xfrm>
            <a:custGeom>
              <a:rect b="b" l="l" r="r" t="t"/>
              <a:pathLst>
                <a:path extrusionOk="0" h="55335" w="37124">
                  <a:moveTo>
                    <a:pt x="36773" y="1"/>
                  </a:moveTo>
                  <a:lnTo>
                    <a:pt x="36685" y="45"/>
                  </a:lnTo>
                  <a:lnTo>
                    <a:pt x="36641" y="89"/>
                  </a:lnTo>
                  <a:lnTo>
                    <a:pt x="36597" y="133"/>
                  </a:lnTo>
                  <a:lnTo>
                    <a:pt x="36597" y="220"/>
                  </a:lnTo>
                  <a:lnTo>
                    <a:pt x="36641" y="264"/>
                  </a:lnTo>
                  <a:lnTo>
                    <a:pt x="36685" y="396"/>
                  </a:lnTo>
                  <a:lnTo>
                    <a:pt x="36773" y="1361"/>
                  </a:lnTo>
                  <a:lnTo>
                    <a:pt x="36773" y="3204"/>
                  </a:lnTo>
                  <a:lnTo>
                    <a:pt x="36071" y="4916"/>
                  </a:lnTo>
                  <a:lnTo>
                    <a:pt x="36071" y="4959"/>
                  </a:lnTo>
                  <a:lnTo>
                    <a:pt x="35281" y="7856"/>
                  </a:lnTo>
                  <a:lnTo>
                    <a:pt x="34667" y="9962"/>
                  </a:lnTo>
                  <a:lnTo>
                    <a:pt x="34008" y="11980"/>
                  </a:lnTo>
                  <a:lnTo>
                    <a:pt x="32648" y="14745"/>
                  </a:lnTo>
                  <a:lnTo>
                    <a:pt x="31551" y="16851"/>
                  </a:lnTo>
                  <a:lnTo>
                    <a:pt x="30630" y="18957"/>
                  </a:lnTo>
                  <a:lnTo>
                    <a:pt x="29138" y="21634"/>
                  </a:lnTo>
                  <a:lnTo>
                    <a:pt x="27733" y="23872"/>
                  </a:lnTo>
                  <a:lnTo>
                    <a:pt x="26505" y="25803"/>
                  </a:lnTo>
                  <a:lnTo>
                    <a:pt x="25144" y="28216"/>
                  </a:lnTo>
                  <a:lnTo>
                    <a:pt x="25144" y="28260"/>
                  </a:lnTo>
                  <a:lnTo>
                    <a:pt x="24881" y="29094"/>
                  </a:lnTo>
                  <a:lnTo>
                    <a:pt x="24881" y="29137"/>
                  </a:lnTo>
                  <a:lnTo>
                    <a:pt x="24881" y="30059"/>
                  </a:lnTo>
                  <a:lnTo>
                    <a:pt x="25232" y="32736"/>
                  </a:lnTo>
                  <a:lnTo>
                    <a:pt x="25583" y="36290"/>
                  </a:lnTo>
                  <a:lnTo>
                    <a:pt x="25496" y="36422"/>
                  </a:lnTo>
                  <a:lnTo>
                    <a:pt x="23345" y="37694"/>
                  </a:lnTo>
                  <a:lnTo>
                    <a:pt x="21371" y="39098"/>
                  </a:lnTo>
                  <a:lnTo>
                    <a:pt x="21327" y="39098"/>
                  </a:lnTo>
                  <a:lnTo>
                    <a:pt x="19659" y="40590"/>
                  </a:lnTo>
                  <a:lnTo>
                    <a:pt x="16500" y="43048"/>
                  </a:lnTo>
                  <a:lnTo>
                    <a:pt x="16456" y="43091"/>
                  </a:lnTo>
                  <a:lnTo>
                    <a:pt x="14964" y="44583"/>
                  </a:lnTo>
                  <a:lnTo>
                    <a:pt x="12595" y="47085"/>
                  </a:lnTo>
                  <a:lnTo>
                    <a:pt x="10401" y="48313"/>
                  </a:lnTo>
                  <a:lnTo>
                    <a:pt x="8250" y="49147"/>
                  </a:lnTo>
                  <a:lnTo>
                    <a:pt x="8207" y="49147"/>
                  </a:lnTo>
                  <a:lnTo>
                    <a:pt x="6627" y="50156"/>
                  </a:lnTo>
                  <a:lnTo>
                    <a:pt x="89" y="55027"/>
                  </a:lnTo>
                  <a:lnTo>
                    <a:pt x="45" y="55071"/>
                  </a:lnTo>
                  <a:lnTo>
                    <a:pt x="1" y="55115"/>
                  </a:lnTo>
                  <a:lnTo>
                    <a:pt x="45" y="55202"/>
                  </a:lnTo>
                  <a:lnTo>
                    <a:pt x="45" y="55246"/>
                  </a:lnTo>
                  <a:lnTo>
                    <a:pt x="133" y="55334"/>
                  </a:lnTo>
                  <a:lnTo>
                    <a:pt x="176" y="55334"/>
                  </a:lnTo>
                  <a:lnTo>
                    <a:pt x="308" y="55290"/>
                  </a:lnTo>
                  <a:lnTo>
                    <a:pt x="6846" y="50463"/>
                  </a:lnTo>
                  <a:lnTo>
                    <a:pt x="8382" y="49454"/>
                  </a:lnTo>
                  <a:lnTo>
                    <a:pt x="10532" y="48620"/>
                  </a:lnTo>
                  <a:lnTo>
                    <a:pt x="10576" y="48620"/>
                  </a:lnTo>
                  <a:lnTo>
                    <a:pt x="12814" y="47348"/>
                  </a:lnTo>
                  <a:lnTo>
                    <a:pt x="12858" y="47348"/>
                  </a:lnTo>
                  <a:lnTo>
                    <a:pt x="15227" y="44803"/>
                  </a:lnTo>
                  <a:lnTo>
                    <a:pt x="16719" y="43355"/>
                  </a:lnTo>
                  <a:lnTo>
                    <a:pt x="19879" y="40854"/>
                  </a:lnTo>
                  <a:lnTo>
                    <a:pt x="21546" y="39362"/>
                  </a:lnTo>
                  <a:lnTo>
                    <a:pt x="23521" y="37957"/>
                  </a:lnTo>
                  <a:lnTo>
                    <a:pt x="25715" y="36729"/>
                  </a:lnTo>
                  <a:lnTo>
                    <a:pt x="25759" y="36641"/>
                  </a:lnTo>
                  <a:lnTo>
                    <a:pt x="25890" y="36422"/>
                  </a:lnTo>
                  <a:lnTo>
                    <a:pt x="25934" y="36334"/>
                  </a:lnTo>
                  <a:lnTo>
                    <a:pt x="25583" y="32692"/>
                  </a:lnTo>
                  <a:lnTo>
                    <a:pt x="25232" y="30015"/>
                  </a:lnTo>
                  <a:lnTo>
                    <a:pt x="25232" y="29181"/>
                  </a:lnTo>
                  <a:lnTo>
                    <a:pt x="25452" y="28391"/>
                  </a:lnTo>
                  <a:lnTo>
                    <a:pt x="26812" y="25978"/>
                  </a:lnTo>
                  <a:lnTo>
                    <a:pt x="29445" y="21809"/>
                  </a:lnTo>
                  <a:lnTo>
                    <a:pt x="30937" y="19133"/>
                  </a:lnTo>
                  <a:lnTo>
                    <a:pt x="30981" y="19133"/>
                  </a:lnTo>
                  <a:lnTo>
                    <a:pt x="31858" y="17026"/>
                  </a:lnTo>
                  <a:lnTo>
                    <a:pt x="32955" y="14920"/>
                  </a:lnTo>
                  <a:lnTo>
                    <a:pt x="34359" y="12112"/>
                  </a:lnTo>
                  <a:lnTo>
                    <a:pt x="35018" y="10050"/>
                  </a:lnTo>
                  <a:lnTo>
                    <a:pt x="35632" y="7943"/>
                  </a:lnTo>
                  <a:lnTo>
                    <a:pt x="36422" y="5047"/>
                  </a:lnTo>
                  <a:lnTo>
                    <a:pt x="37080" y="3292"/>
                  </a:lnTo>
                  <a:lnTo>
                    <a:pt x="37124" y="3248"/>
                  </a:lnTo>
                  <a:lnTo>
                    <a:pt x="37124" y="1361"/>
                  </a:lnTo>
                  <a:lnTo>
                    <a:pt x="37036" y="352"/>
                  </a:lnTo>
                  <a:lnTo>
                    <a:pt x="37036" y="264"/>
                  </a:lnTo>
                  <a:lnTo>
                    <a:pt x="36948" y="89"/>
                  </a:lnTo>
                  <a:lnTo>
                    <a:pt x="36904" y="45"/>
                  </a:lnTo>
                  <a:lnTo>
                    <a:pt x="36817"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4" name="Google Shape;7504;p166"/>
            <p:cNvSpPr/>
            <p:nvPr/>
          </p:nvSpPr>
          <p:spPr>
            <a:xfrm>
              <a:off x="2378375" y="1436325"/>
              <a:ext cx="928100" cy="1359200"/>
            </a:xfrm>
            <a:custGeom>
              <a:rect b="b" l="l" r="r" t="t"/>
              <a:pathLst>
                <a:path extrusionOk="0" h="54368" w="37124">
                  <a:moveTo>
                    <a:pt x="36641" y="0"/>
                  </a:moveTo>
                  <a:lnTo>
                    <a:pt x="36553" y="44"/>
                  </a:lnTo>
                  <a:lnTo>
                    <a:pt x="36510" y="88"/>
                  </a:lnTo>
                  <a:lnTo>
                    <a:pt x="36510" y="132"/>
                  </a:lnTo>
                  <a:lnTo>
                    <a:pt x="36510" y="219"/>
                  </a:lnTo>
                  <a:lnTo>
                    <a:pt x="36685" y="878"/>
                  </a:lnTo>
                  <a:lnTo>
                    <a:pt x="36773" y="1316"/>
                  </a:lnTo>
                  <a:lnTo>
                    <a:pt x="36685" y="2194"/>
                  </a:lnTo>
                  <a:lnTo>
                    <a:pt x="36115" y="4169"/>
                  </a:lnTo>
                  <a:lnTo>
                    <a:pt x="35588" y="6275"/>
                  </a:lnTo>
                  <a:lnTo>
                    <a:pt x="34886" y="8776"/>
                  </a:lnTo>
                  <a:lnTo>
                    <a:pt x="34140" y="11102"/>
                  </a:lnTo>
                  <a:lnTo>
                    <a:pt x="32824" y="14042"/>
                  </a:lnTo>
                  <a:lnTo>
                    <a:pt x="31814" y="15929"/>
                  </a:lnTo>
                  <a:lnTo>
                    <a:pt x="30542" y="18693"/>
                  </a:lnTo>
                  <a:lnTo>
                    <a:pt x="29094" y="21194"/>
                  </a:lnTo>
                  <a:lnTo>
                    <a:pt x="27558" y="23652"/>
                  </a:lnTo>
                  <a:lnTo>
                    <a:pt x="26285" y="25758"/>
                  </a:lnTo>
                  <a:lnTo>
                    <a:pt x="24881" y="28171"/>
                  </a:lnTo>
                  <a:lnTo>
                    <a:pt x="22599" y="31682"/>
                  </a:lnTo>
                  <a:lnTo>
                    <a:pt x="22599" y="31769"/>
                  </a:lnTo>
                  <a:lnTo>
                    <a:pt x="22468" y="32866"/>
                  </a:lnTo>
                  <a:lnTo>
                    <a:pt x="22380" y="35631"/>
                  </a:lnTo>
                  <a:lnTo>
                    <a:pt x="22161" y="36508"/>
                  </a:lnTo>
                  <a:lnTo>
                    <a:pt x="21722" y="37254"/>
                  </a:lnTo>
                  <a:lnTo>
                    <a:pt x="20142" y="38790"/>
                  </a:lnTo>
                  <a:lnTo>
                    <a:pt x="17070" y="41335"/>
                  </a:lnTo>
                  <a:lnTo>
                    <a:pt x="17070" y="41379"/>
                  </a:lnTo>
                  <a:lnTo>
                    <a:pt x="15491" y="43047"/>
                  </a:lnTo>
                  <a:lnTo>
                    <a:pt x="13516" y="45285"/>
                  </a:lnTo>
                  <a:lnTo>
                    <a:pt x="12331" y="46294"/>
                  </a:lnTo>
                  <a:lnTo>
                    <a:pt x="11234" y="46820"/>
                  </a:lnTo>
                  <a:lnTo>
                    <a:pt x="8777" y="47742"/>
                  </a:lnTo>
                  <a:lnTo>
                    <a:pt x="8733" y="47786"/>
                  </a:lnTo>
                  <a:lnTo>
                    <a:pt x="6934" y="48927"/>
                  </a:lnTo>
                  <a:lnTo>
                    <a:pt x="2195" y="52481"/>
                  </a:lnTo>
                  <a:lnTo>
                    <a:pt x="45" y="54061"/>
                  </a:lnTo>
                  <a:lnTo>
                    <a:pt x="1" y="54104"/>
                  </a:lnTo>
                  <a:lnTo>
                    <a:pt x="1" y="54148"/>
                  </a:lnTo>
                  <a:lnTo>
                    <a:pt x="1" y="54236"/>
                  </a:lnTo>
                  <a:lnTo>
                    <a:pt x="1" y="54280"/>
                  </a:lnTo>
                  <a:lnTo>
                    <a:pt x="89" y="54324"/>
                  </a:lnTo>
                  <a:lnTo>
                    <a:pt x="176" y="54368"/>
                  </a:lnTo>
                  <a:lnTo>
                    <a:pt x="264" y="54324"/>
                  </a:lnTo>
                  <a:lnTo>
                    <a:pt x="2370" y="52788"/>
                  </a:lnTo>
                  <a:lnTo>
                    <a:pt x="5486" y="50462"/>
                  </a:lnTo>
                  <a:lnTo>
                    <a:pt x="7153" y="49190"/>
                  </a:lnTo>
                  <a:lnTo>
                    <a:pt x="8909" y="48093"/>
                  </a:lnTo>
                  <a:lnTo>
                    <a:pt x="11366" y="47128"/>
                  </a:lnTo>
                  <a:lnTo>
                    <a:pt x="12507" y="46601"/>
                  </a:lnTo>
                  <a:lnTo>
                    <a:pt x="12551" y="46601"/>
                  </a:lnTo>
                  <a:lnTo>
                    <a:pt x="13736" y="45548"/>
                  </a:lnTo>
                  <a:lnTo>
                    <a:pt x="13779" y="45548"/>
                  </a:lnTo>
                  <a:lnTo>
                    <a:pt x="15754" y="43310"/>
                  </a:lnTo>
                  <a:lnTo>
                    <a:pt x="17334" y="41599"/>
                  </a:lnTo>
                  <a:lnTo>
                    <a:pt x="20361" y="39054"/>
                  </a:lnTo>
                  <a:lnTo>
                    <a:pt x="21985" y="37474"/>
                  </a:lnTo>
                  <a:lnTo>
                    <a:pt x="22029" y="37474"/>
                  </a:lnTo>
                  <a:lnTo>
                    <a:pt x="22512" y="36640"/>
                  </a:lnTo>
                  <a:lnTo>
                    <a:pt x="22512" y="36596"/>
                  </a:lnTo>
                  <a:lnTo>
                    <a:pt x="22731" y="35675"/>
                  </a:lnTo>
                  <a:lnTo>
                    <a:pt x="22819" y="32910"/>
                  </a:lnTo>
                  <a:lnTo>
                    <a:pt x="22950" y="31813"/>
                  </a:lnTo>
                  <a:lnTo>
                    <a:pt x="25188" y="28347"/>
                  </a:lnTo>
                  <a:lnTo>
                    <a:pt x="26593" y="25933"/>
                  </a:lnTo>
                  <a:lnTo>
                    <a:pt x="27821" y="23827"/>
                  </a:lnTo>
                  <a:lnTo>
                    <a:pt x="29401" y="21370"/>
                  </a:lnTo>
                  <a:lnTo>
                    <a:pt x="30849" y="18869"/>
                  </a:lnTo>
                  <a:lnTo>
                    <a:pt x="32121" y="16104"/>
                  </a:lnTo>
                  <a:lnTo>
                    <a:pt x="33131" y="14173"/>
                  </a:lnTo>
                  <a:lnTo>
                    <a:pt x="34491" y="11233"/>
                  </a:lnTo>
                  <a:lnTo>
                    <a:pt x="35237" y="8864"/>
                  </a:lnTo>
                  <a:lnTo>
                    <a:pt x="35895" y="6363"/>
                  </a:lnTo>
                  <a:lnTo>
                    <a:pt x="36466" y="4256"/>
                  </a:lnTo>
                  <a:lnTo>
                    <a:pt x="36992" y="2282"/>
                  </a:lnTo>
                  <a:lnTo>
                    <a:pt x="37036" y="2238"/>
                  </a:lnTo>
                  <a:lnTo>
                    <a:pt x="37124" y="1316"/>
                  </a:lnTo>
                  <a:lnTo>
                    <a:pt x="37124" y="1273"/>
                  </a:lnTo>
                  <a:lnTo>
                    <a:pt x="37036" y="790"/>
                  </a:lnTo>
                  <a:lnTo>
                    <a:pt x="36861" y="132"/>
                  </a:lnTo>
                  <a:lnTo>
                    <a:pt x="36817" y="44"/>
                  </a:lnTo>
                  <a:lnTo>
                    <a:pt x="36773"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5" name="Google Shape;7505;p166"/>
            <p:cNvSpPr/>
            <p:nvPr/>
          </p:nvSpPr>
          <p:spPr>
            <a:xfrm>
              <a:off x="2348775" y="1447275"/>
              <a:ext cx="932475" cy="1321925"/>
            </a:xfrm>
            <a:custGeom>
              <a:rect b="b" l="l" r="r" t="t"/>
              <a:pathLst>
                <a:path extrusionOk="0" h="52877" w="37299">
                  <a:moveTo>
                    <a:pt x="37079" y="1"/>
                  </a:moveTo>
                  <a:lnTo>
                    <a:pt x="36991" y="45"/>
                  </a:lnTo>
                  <a:lnTo>
                    <a:pt x="36948" y="89"/>
                  </a:lnTo>
                  <a:lnTo>
                    <a:pt x="36948" y="132"/>
                  </a:lnTo>
                  <a:lnTo>
                    <a:pt x="36860" y="703"/>
                  </a:lnTo>
                  <a:lnTo>
                    <a:pt x="35763" y="4828"/>
                  </a:lnTo>
                  <a:lnTo>
                    <a:pt x="35061" y="7504"/>
                  </a:lnTo>
                  <a:lnTo>
                    <a:pt x="34315" y="9918"/>
                  </a:lnTo>
                  <a:lnTo>
                    <a:pt x="32165" y="14525"/>
                  </a:lnTo>
                  <a:lnTo>
                    <a:pt x="31024" y="17026"/>
                  </a:lnTo>
                  <a:lnTo>
                    <a:pt x="29532" y="19615"/>
                  </a:lnTo>
                  <a:lnTo>
                    <a:pt x="26987" y="23696"/>
                  </a:lnTo>
                  <a:lnTo>
                    <a:pt x="24705" y="27645"/>
                  </a:lnTo>
                  <a:lnTo>
                    <a:pt x="23696" y="29094"/>
                  </a:lnTo>
                  <a:lnTo>
                    <a:pt x="21063" y="32648"/>
                  </a:lnTo>
                  <a:lnTo>
                    <a:pt x="21019" y="32692"/>
                  </a:lnTo>
                  <a:lnTo>
                    <a:pt x="20229" y="35017"/>
                  </a:lnTo>
                  <a:lnTo>
                    <a:pt x="18386" y="38528"/>
                  </a:lnTo>
                  <a:lnTo>
                    <a:pt x="17114" y="39888"/>
                  </a:lnTo>
                  <a:lnTo>
                    <a:pt x="14963" y="42389"/>
                  </a:lnTo>
                  <a:lnTo>
                    <a:pt x="12813" y="44627"/>
                  </a:lnTo>
                  <a:lnTo>
                    <a:pt x="9391" y="45900"/>
                  </a:lnTo>
                  <a:lnTo>
                    <a:pt x="9391" y="45944"/>
                  </a:lnTo>
                  <a:lnTo>
                    <a:pt x="7855" y="46821"/>
                  </a:lnTo>
                  <a:lnTo>
                    <a:pt x="7811" y="46865"/>
                  </a:lnTo>
                  <a:lnTo>
                    <a:pt x="6012" y="48225"/>
                  </a:lnTo>
                  <a:lnTo>
                    <a:pt x="44" y="52569"/>
                  </a:lnTo>
                  <a:lnTo>
                    <a:pt x="0" y="52613"/>
                  </a:lnTo>
                  <a:lnTo>
                    <a:pt x="0" y="52657"/>
                  </a:lnTo>
                  <a:lnTo>
                    <a:pt x="0" y="52745"/>
                  </a:lnTo>
                  <a:lnTo>
                    <a:pt x="0" y="52789"/>
                  </a:lnTo>
                  <a:lnTo>
                    <a:pt x="88" y="52833"/>
                  </a:lnTo>
                  <a:lnTo>
                    <a:pt x="176" y="52877"/>
                  </a:lnTo>
                  <a:lnTo>
                    <a:pt x="263" y="52833"/>
                  </a:lnTo>
                  <a:lnTo>
                    <a:pt x="6231" y="48489"/>
                  </a:lnTo>
                  <a:lnTo>
                    <a:pt x="8030" y="47128"/>
                  </a:lnTo>
                  <a:lnTo>
                    <a:pt x="9522" y="46251"/>
                  </a:lnTo>
                  <a:lnTo>
                    <a:pt x="12243" y="45241"/>
                  </a:lnTo>
                  <a:lnTo>
                    <a:pt x="12989" y="44934"/>
                  </a:lnTo>
                  <a:lnTo>
                    <a:pt x="13077" y="44890"/>
                  </a:lnTo>
                  <a:lnTo>
                    <a:pt x="15227" y="42653"/>
                  </a:lnTo>
                  <a:lnTo>
                    <a:pt x="17377" y="40107"/>
                  </a:lnTo>
                  <a:lnTo>
                    <a:pt x="18649" y="38747"/>
                  </a:lnTo>
                  <a:lnTo>
                    <a:pt x="18693" y="38703"/>
                  </a:lnTo>
                  <a:lnTo>
                    <a:pt x="20580" y="35193"/>
                  </a:lnTo>
                  <a:lnTo>
                    <a:pt x="20580" y="35149"/>
                  </a:lnTo>
                  <a:lnTo>
                    <a:pt x="21326" y="32823"/>
                  </a:lnTo>
                  <a:lnTo>
                    <a:pt x="23959" y="29313"/>
                  </a:lnTo>
                  <a:lnTo>
                    <a:pt x="25012" y="27821"/>
                  </a:lnTo>
                  <a:lnTo>
                    <a:pt x="27294" y="23872"/>
                  </a:lnTo>
                  <a:lnTo>
                    <a:pt x="29839" y="19791"/>
                  </a:lnTo>
                  <a:lnTo>
                    <a:pt x="31331" y="17158"/>
                  </a:lnTo>
                  <a:lnTo>
                    <a:pt x="32472" y="14701"/>
                  </a:lnTo>
                  <a:lnTo>
                    <a:pt x="34666" y="10049"/>
                  </a:lnTo>
                  <a:lnTo>
                    <a:pt x="35412" y="7592"/>
                  </a:lnTo>
                  <a:lnTo>
                    <a:pt x="36114" y="4915"/>
                  </a:lnTo>
                  <a:lnTo>
                    <a:pt x="37211" y="791"/>
                  </a:lnTo>
                  <a:lnTo>
                    <a:pt x="37211" y="747"/>
                  </a:lnTo>
                  <a:lnTo>
                    <a:pt x="37299" y="176"/>
                  </a:lnTo>
                  <a:lnTo>
                    <a:pt x="37255" y="132"/>
                  </a:lnTo>
                  <a:lnTo>
                    <a:pt x="37255" y="45"/>
                  </a:lnTo>
                  <a:lnTo>
                    <a:pt x="37211"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6" name="Google Shape;7506;p166"/>
            <p:cNvSpPr/>
            <p:nvPr/>
          </p:nvSpPr>
          <p:spPr>
            <a:xfrm>
              <a:off x="2318050" y="1439600"/>
              <a:ext cx="942350" cy="1302175"/>
            </a:xfrm>
            <a:custGeom>
              <a:rect b="b" l="l" r="r" t="t"/>
              <a:pathLst>
                <a:path extrusionOk="0" h="52087" w="37694">
                  <a:moveTo>
                    <a:pt x="37431" y="1"/>
                  </a:moveTo>
                  <a:lnTo>
                    <a:pt x="37387" y="45"/>
                  </a:lnTo>
                  <a:lnTo>
                    <a:pt x="37343" y="132"/>
                  </a:lnTo>
                  <a:lnTo>
                    <a:pt x="37255" y="527"/>
                  </a:lnTo>
                  <a:lnTo>
                    <a:pt x="36377" y="3116"/>
                  </a:lnTo>
                  <a:lnTo>
                    <a:pt x="35763" y="5266"/>
                  </a:lnTo>
                  <a:lnTo>
                    <a:pt x="35149" y="7636"/>
                  </a:lnTo>
                  <a:lnTo>
                    <a:pt x="33876" y="11322"/>
                  </a:lnTo>
                  <a:lnTo>
                    <a:pt x="32560" y="13867"/>
                  </a:lnTo>
                  <a:lnTo>
                    <a:pt x="31551" y="16105"/>
                  </a:lnTo>
                  <a:lnTo>
                    <a:pt x="30629" y="17684"/>
                  </a:lnTo>
                  <a:lnTo>
                    <a:pt x="29708" y="19264"/>
                  </a:lnTo>
                  <a:lnTo>
                    <a:pt x="27821" y="22380"/>
                  </a:lnTo>
                  <a:lnTo>
                    <a:pt x="26504" y="24486"/>
                  </a:lnTo>
                  <a:lnTo>
                    <a:pt x="25232" y="26636"/>
                  </a:lnTo>
                  <a:lnTo>
                    <a:pt x="23959" y="28567"/>
                  </a:lnTo>
                  <a:lnTo>
                    <a:pt x="22687" y="30190"/>
                  </a:lnTo>
                  <a:lnTo>
                    <a:pt x="21283" y="31902"/>
                  </a:lnTo>
                  <a:lnTo>
                    <a:pt x="19791" y="33481"/>
                  </a:lnTo>
                  <a:lnTo>
                    <a:pt x="17684" y="35280"/>
                  </a:lnTo>
                  <a:lnTo>
                    <a:pt x="17684" y="35324"/>
                  </a:lnTo>
                  <a:lnTo>
                    <a:pt x="16763" y="36334"/>
                  </a:lnTo>
                  <a:lnTo>
                    <a:pt x="16719" y="36377"/>
                  </a:lnTo>
                  <a:lnTo>
                    <a:pt x="16149" y="37387"/>
                  </a:lnTo>
                  <a:lnTo>
                    <a:pt x="15359" y="39449"/>
                  </a:lnTo>
                  <a:lnTo>
                    <a:pt x="14437" y="41424"/>
                  </a:lnTo>
                  <a:lnTo>
                    <a:pt x="12901" y="43486"/>
                  </a:lnTo>
                  <a:lnTo>
                    <a:pt x="12331" y="43925"/>
                  </a:lnTo>
                  <a:lnTo>
                    <a:pt x="9917" y="44890"/>
                  </a:lnTo>
                  <a:lnTo>
                    <a:pt x="8338" y="45856"/>
                  </a:lnTo>
                  <a:lnTo>
                    <a:pt x="6144" y="47479"/>
                  </a:lnTo>
                  <a:lnTo>
                    <a:pt x="3599" y="49322"/>
                  </a:lnTo>
                  <a:lnTo>
                    <a:pt x="88" y="51779"/>
                  </a:lnTo>
                  <a:lnTo>
                    <a:pt x="44" y="51823"/>
                  </a:lnTo>
                  <a:lnTo>
                    <a:pt x="0" y="51867"/>
                  </a:lnTo>
                  <a:lnTo>
                    <a:pt x="0" y="51955"/>
                  </a:lnTo>
                  <a:lnTo>
                    <a:pt x="44" y="51999"/>
                  </a:lnTo>
                  <a:lnTo>
                    <a:pt x="88" y="52043"/>
                  </a:lnTo>
                  <a:lnTo>
                    <a:pt x="176" y="52087"/>
                  </a:lnTo>
                  <a:lnTo>
                    <a:pt x="308" y="52043"/>
                  </a:lnTo>
                  <a:lnTo>
                    <a:pt x="3818" y="49585"/>
                  </a:lnTo>
                  <a:lnTo>
                    <a:pt x="6319" y="47786"/>
                  </a:lnTo>
                  <a:lnTo>
                    <a:pt x="8513" y="46163"/>
                  </a:lnTo>
                  <a:lnTo>
                    <a:pt x="10049" y="45197"/>
                  </a:lnTo>
                  <a:lnTo>
                    <a:pt x="12506" y="44232"/>
                  </a:lnTo>
                  <a:lnTo>
                    <a:pt x="12506" y="44188"/>
                  </a:lnTo>
                  <a:lnTo>
                    <a:pt x="13121" y="43749"/>
                  </a:lnTo>
                  <a:lnTo>
                    <a:pt x="13165" y="43705"/>
                  </a:lnTo>
                  <a:lnTo>
                    <a:pt x="14744" y="41599"/>
                  </a:lnTo>
                  <a:lnTo>
                    <a:pt x="14744" y="41555"/>
                  </a:lnTo>
                  <a:lnTo>
                    <a:pt x="15666" y="39581"/>
                  </a:lnTo>
                  <a:lnTo>
                    <a:pt x="16456" y="37562"/>
                  </a:lnTo>
                  <a:lnTo>
                    <a:pt x="17026" y="36553"/>
                  </a:lnTo>
                  <a:lnTo>
                    <a:pt x="17948" y="35544"/>
                  </a:lnTo>
                  <a:lnTo>
                    <a:pt x="20054" y="33745"/>
                  </a:lnTo>
                  <a:lnTo>
                    <a:pt x="21546" y="32121"/>
                  </a:lnTo>
                  <a:lnTo>
                    <a:pt x="22950" y="30410"/>
                  </a:lnTo>
                  <a:lnTo>
                    <a:pt x="24223" y="28742"/>
                  </a:lnTo>
                  <a:lnTo>
                    <a:pt x="25539" y="26855"/>
                  </a:lnTo>
                  <a:lnTo>
                    <a:pt x="26811" y="24661"/>
                  </a:lnTo>
                  <a:lnTo>
                    <a:pt x="28128" y="22555"/>
                  </a:lnTo>
                  <a:lnTo>
                    <a:pt x="30015" y="19440"/>
                  </a:lnTo>
                  <a:lnTo>
                    <a:pt x="30936" y="17860"/>
                  </a:lnTo>
                  <a:lnTo>
                    <a:pt x="31858" y="16236"/>
                  </a:lnTo>
                  <a:lnTo>
                    <a:pt x="32911" y="14042"/>
                  </a:lnTo>
                  <a:lnTo>
                    <a:pt x="34183" y="11453"/>
                  </a:lnTo>
                  <a:lnTo>
                    <a:pt x="35456" y="7724"/>
                  </a:lnTo>
                  <a:lnTo>
                    <a:pt x="36114" y="5354"/>
                  </a:lnTo>
                  <a:lnTo>
                    <a:pt x="36685" y="3248"/>
                  </a:lnTo>
                  <a:lnTo>
                    <a:pt x="37606" y="615"/>
                  </a:lnTo>
                  <a:lnTo>
                    <a:pt x="37694" y="176"/>
                  </a:lnTo>
                  <a:lnTo>
                    <a:pt x="37694" y="132"/>
                  </a:lnTo>
                  <a:lnTo>
                    <a:pt x="37694" y="45"/>
                  </a:lnTo>
                  <a:lnTo>
                    <a:pt x="37650"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7" name="Google Shape;7507;p166"/>
            <p:cNvSpPr/>
            <p:nvPr/>
          </p:nvSpPr>
          <p:spPr>
            <a:xfrm>
              <a:off x="2259900" y="1412175"/>
              <a:ext cx="956625" cy="1275850"/>
            </a:xfrm>
            <a:custGeom>
              <a:rect b="b" l="l" r="r" t="t"/>
              <a:pathLst>
                <a:path extrusionOk="0" h="51034" w="38265">
                  <a:moveTo>
                    <a:pt x="38001" y="1"/>
                  </a:moveTo>
                  <a:lnTo>
                    <a:pt x="37957" y="45"/>
                  </a:lnTo>
                  <a:lnTo>
                    <a:pt x="37914" y="88"/>
                  </a:lnTo>
                  <a:lnTo>
                    <a:pt x="37299" y="1888"/>
                  </a:lnTo>
                  <a:lnTo>
                    <a:pt x="36334" y="4082"/>
                  </a:lnTo>
                  <a:lnTo>
                    <a:pt x="36334" y="4125"/>
                  </a:lnTo>
                  <a:lnTo>
                    <a:pt x="35588" y="6714"/>
                  </a:lnTo>
                  <a:lnTo>
                    <a:pt x="34623" y="10049"/>
                  </a:lnTo>
                  <a:lnTo>
                    <a:pt x="32999" y="13604"/>
                  </a:lnTo>
                  <a:lnTo>
                    <a:pt x="32121" y="15315"/>
                  </a:lnTo>
                  <a:lnTo>
                    <a:pt x="29313" y="20142"/>
                  </a:lnTo>
                  <a:lnTo>
                    <a:pt x="27865" y="22467"/>
                  </a:lnTo>
                  <a:lnTo>
                    <a:pt x="26636" y="24530"/>
                  </a:lnTo>
                  <a:lnTo>
                    <a:pt x="24442" y="27909"/>
                  </a:lnTo>
                  <a:lnTo>
                    <a:pt x="22819" y="29927"/>
                  </a:lnTo>
                  <a:lnTo>
                    <a:pt x="21853" y="31112"/>
                  </a:lnTo>
                  <a:lnTo>
                    <a:pt x="20932" y="32077"/>
                  </a:lnTo>
                  <a:lnTo>
                    <a:pt x="20010" y="32955"/>
                  </a:lnTo>
                  <a:lnTo>
                    <a:pt x="19133" y="33701"/>
                  </a:lnTo>
                  <a:lnTo>
                    <a:pt x="18211" y="34403"/>
                  </a:lnTo>
                  <a:lnTo>
                    <a:pt x="17246" y="35017"/>
                  </a:lnTo>
                  <a:lnTo>
                    <a:pt x="15096" y="36377"/>
                  </a:lnTo>
                  <a:lnTo>
                    <a:pt x="13472" y="37343"/>
                  </a:lnTo>
                  <a:lnTo>
                    <a:pt x="11103" y="39010"/>
                  </a:lnTo>
                  <a:lnTo>
                    <a:pt x="11059" y="39010"/>
                  </a:lnTo>
                  <a:lnTo>
                    <a:pt x="9347" y="40590"/>
                  </a:lnTo>
                  <a:lnTo>
                    <a:pt x="9303" y="40634"/>
                  </a:lnTo>
                  <a:lnTo>
                    <a:pt x="8163" y="42652"/>
                  </a:lnTo>
                  <a:lnTo>
                    <a:pt x="5793" y="46645"/>
                  </a:lnTo>
                  <a:lnTo>
                    <a:pt x="4959" y="47304"/>
                  </a:lnTo>
                  <a:lnTo>
                    <a:pt x="2897" y="48708"/>
                  </a:lnTo>
                  <a:lnTo>
                    <a:pt x="45" y="50726"/>
                  </a:lnTo>
                  <a:lnTo>
                    <a:pt x="1" y="50770"/>
                  </a:lnTo>
                  <a:lnTo>
                    <a:pt x="1" y="50858"/>
                  </a:lnTo>
                  <a:lnTo>
                    <a:pt x="1" y="50902"/>
                  </a:lnTo>
                  <a:lnTo>
                    <a:pt x="1" y="50990"/>
                  </a:lnTo>
                  <a:lnTo>
                    <a:pt x="89" y="51033"/>
                  </a:lnTo>
                  <a:lnTo>
                    <a:pt x="264" y="51033"/>
                  </a:lnTo>
                  <a:lnTo>
                    <a:pt x="3116" y="48971"/>
                  </a:lnTo>
                  <a:lnTo>
                    <a:pt x="5179" y="47611"/>
                  </a:lnTo>
                  <a:lnTo>
                    <a:pt x="6056" y="46909"/>
                  </a:lnTo>
                  <a:lnTo>
                    <a:pt x="6100" y="46865"/>
                  </a:lnTo>
                  <a:lnTo>
                    <a:pt x="8470" y="42828"/>
                  </a:lnTo>
                  <a:lnTo>
                    <a:pt x="9611" y="40809"/>
                  </a:lnTo>
                  <a:lnTo>
                    <a:pt x="11278" y="39317"/>
                  </a:lnTo>
                  <a:lnTo>
                    <a:pt x="13692" y="37650"/>
                  </a:lnTo>
                  <a:lnTo>
                    <a:pt x="15271" y="36685"/>
                  </a:lnTo>
                  <a:lnTo>
                    <a:pt x="17421" y="35324"/>
                  </a:lnTo>
                  <a:lnTo>
                    <a:pt x="18431" y="34666"/>
                  </a:lnTo>
                  <a:lnTo>
                    <a:pt x="19352" y="33964"/>
                  </a:lnTo>
                  <a:lnTo>
                    <a:pt x="20230" y="33218"/>
                  </a:lnTo>
                  <a:lnTo>
                    <a:pt x="21151" y="32340"/>
                  </a:lnTo>
                  <a:lnTo>
                    <a:pt x="22117" y="31331"/>
                  </a:lnTo>
                  <a:lnTo>
                    <a:pt x="23126" y="30146"/>
                  </a:lnTo>
                  <a:lnTo>
                    <a:pt x="24706" y="28084"/>
                  </a:lnTo>
                  <a:lnTo>
                    <a:pt x="26943" y="24705"/>
                  </a:lnTo>
                  <a:lnTo>
                    <a:pt x="28172" y="22643"/>
                  </a:lnTo>
                  <a:lnTo>
                    <a:pt x="29620" y="20317"/>
                  </a:lnTo>
                  <a:lnTo>
                    <a:pt x="32429" y="15490"/>
                  </a:lnTo>
                  <a:lnTo>
                    <a:pt x="33306" y="13735"/>
                  </a:lnTo>
                  <a:lnTo>
                    <a:pt x="34974" y="10181"/>
                  </a:lnTo>
                  <a:lnTo>
                    <a:pt x="34974" y="10137"/>
                  </a:lnTo>
                  <a:lnTo>
                    <a:pt x="35895" y="6802"/>
                  </a:lnTo>
                  <a:lnTo>
                    <a:pt x="36685" y="4213"/>
                  </a:lnTo>
                  <a:lnTo>
                    <a:pt x="37606" y="2019"/>
                  </a:lnTo>
                  <a:lnTo>
                    <a:pt x="38221" y="220"/>
                  </a:lnTo>
                  <a:lnTo>
                    <a:pt x="38265" y="132"/>
                  </a:lnTo>
                  <a:lnTo>
                    <a:pt x="38221" y="88"/>
                  </a:lnTo>
                  <a:lnTo>
                    <a:pt x="38177" y="45"/>
                  </a:lnTo>
                  <a:lnTo>
                    <a:pt x="38133"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8" name="Google Shape;7508;p166"/>
            <p:cNvSpPr/>
            <p:nvPr/>
          </p:nvSpPr>
          <p:spPr>
            <a:xfrm>
              <a:off x="2230300" y="1375975"/>
              <a:ext cx="970875" cy="1286825"/>
            </a:xfrm>
            <a:custGeom>
              <a:rect b="b" l="l" r="r" t="t"/>
              <a:pathLst>
                <a:path extrusionOk="0" h="51473" w="38835">
                  <a:moveTo>
                    <a:pt x="38659" y="1"/>
                  </a:moveTo>
                  <a:lnTo>
                    <a:pt x="38571" y="45"/>
                  </a:lnTo>
                  <a:lnTo>
                    <a:pt x="38527" y="88"/>
                  </a:lnTo>
                  <a:lnTo>
                    <a:pt x="38527" y="132"/>
                  </a:lnTo>
                  <a:lnTo>
                    <a:pt x="38220" y="1185"/>
                  </a:lnTo>
                  <a:lnTo>
                    <a:pt x="37255" y="3511"/>
                  </a:lnTo>
                  <a:lnTo>
                    <a:pt x="36158" y="6144"/>
                  </a:lnTo>
                  <a:lnTo>
                    <a:pt x="36114" y="6144"/>
                  </a:lnTo>
                  <a:lnTo>
                    <a:pt x="34710" y="11058"/>
                  </a:lnTo>
                  <a:lnTo>
                    <a:pt x="32954" y="14876"/>
                  </a:lnTo>
                  <a:lnTo>
                    <a:pt x="31111" y="18079"/>
                  </a:lnTo>
                  <a:lnTo>
                    <a:pt x="29049" y="21678"/>
                  </a:lnTo>
                  <a:lnTo>
                    <a:pt x="27996" y="23433"/>
                  </a:lnTo>
                  <a:lnTo>
                    <a:pt x="26943" y="25188"/>
                  </a:lnTo>
                  <a:lnTo>
                    <a:pt x="25802" y="26855"/>
                  </a:lnTo>
                  <a:lnTo>
                    <a:pt x="24661" y="28523"/>
                  </a:lnTo>
                  <a:lnTo>
                    <a:pt x="23476" y="30059"/>
                  </a:lnTo>
                  <a:lnTo>
                    <a:pt x="22862" y="30805"/>
                  </a:lnTo>
                  <a:lnTo>
                    <a:pt x="22204" y="31507"/>
                  </a:lnTo>
                  <a:lnTo>
                    <a:pt x="18869" y="34578"/>
                  </a:lnTo>
                  <a:lnTo>
                    <a:pt x="14919" y="37167"/>
                  </a:lnTo>
                  <a:lnTo>
                    <a:pt x="10882" y="39888"/>
                  </a:lnTo>
                  <a:lnTo>
                    <a:pt x="9083" y="41160"/>
                  </a:lnTo>
                  <a:lnTo>
                    <a:pt x="6714" y="42565"/>
                  </a:lnTo>
                  <a:lnTo>
                    <a:pt x="4169" y="43925"/>
                  </a:lnTo>
                  <a:lnTo>
                    <a:pt x="4125" y="43969"/>
                  </a:lnTo>
                  <a:lnTo>
                    <a:pt x="3774" y="44408"/>
                  </a:lnTo>
                  <a:lnTo>
                    <a:pt x="3774" y="44495"/>
                  </a:lnTo>
                  <a:lnTo>
                    <a:pt x="3247" y="45856"/>
                  </a:lnTo>
                  <a:lnTo>
                    <a:pt x="2370" y="48225"/>
                  </a:lnTo>
                  <a:lnTo>
                    <a:pt x="1316" y="50024"/>
                  </a:lnTo>
                  <a:lnTo>
                    <a:pt x="44" y="51165"/>
                  </a:lnTo>
                  <a:lnTo>
                    <a:pt x="44" y="51209"/>
                  </a:lnTo>
                  <a:lnTo>
                    <a:pt x="0" y="51297"/>
                  </a:lnTo>
                  <a:lnTo>
                    <a:pt x="0" y="51341"/>
                  </a:lnTo>
                  <a:lnTo>
                    <a:pt x="44" y="51428"/>
                  </a:lnTo>
                  <a:lnTo>
                    <a:pt x="132" y="51428"/>
                  </a:lnTo>
                  <a:lnTo>
                    <a:pt x="176" y="51472"/>
                  </a:lnTo>
                  <a:lnTo>
                    <a:pt x="307" y="51428"/>
                  </a:lnTo>
                  <a:lnTo>
                    <a:pt x="1580" y="50244"/>
                  </a:lnTo>
                  <a:lnTo>
                    <a:pt x="1624" y="50200"/>
                  </a:lnTo>
                  <a:lnTo>
                    <a:pt x="2677" y="48401"/>
                  </a:lnTo>
                  <a:lnTo>
                    <a:pt x="2721" y="48357"/>
                  </a:lnTo>
                  <a:lnTo>
                    <a:pt x="3598" y="45987"/>
                  </a:lnTo>
                  <a:lnTo>
                    <a:pt x="4081" y="44627"/>
                  </a:lnTo>
                  <a:lnTo>
                    <a:pt x="4388" y="44232"/>
                  </a:lnTo>
                  <a:lnTo>
                    <a:pt x="6889" y="42872"/>
                  </a:lnTo>
                  <a:lnTo>
                    <a:pt x="9303" y="41424"/>
                  </a:lnTo>
                  <a:lnTo>
                    <a:pt x="11102" y="40151"/>
                  </a:lnTo>
                  <a:lnTo>
                    <a:pt x="15139" y="37431"/>
                  </a:lnTo>
                  <a:lnTo>
                    <a:pt x="19088" y="34842"/>
                  </a:lnTo>
                  <a:lnTo>
                    <a:pt x="22467" y="31770"/>
                  </a:lnTo>
                  <a:lnTo>
                    <a:pt x="23081" y="31024"/>
                  </a:lnTo>
                  <a:lnTo>
                    <a:pt x="23739" y="30278"/>
                  </a:lnTo>
                  <a:lnTo>
                    <a:pt x="24924" y="28742"/>
                  </a:lnTo>
                  <a:lnTo>
                    <a:pt x="26109" y="27075"/>
                  </a:lnTo>
                  <a:lnTo>
                    <a:pt x="27206" y="25363"/>
                  </a:lnTo>
                  <a:lnTo>
                    <a:pt x="28303" y="23608"/>
                  </a:lnTo>
                  <a:lnTo>
                    <a:pt x="29356" y="21853"/>
                  </a:lnTo>
                  <a:lnTo>
                    <a:pt x="31419" y="18255"/>
                  </a:lnTo>
                  <a:lnTo>
                    <a:pt x="33261" y="15008"/>
                  </a:lnTo>
                  <a:lnTo>
                    <a:pt x="35061" y="11190"/>
                  </a:lnTo>
                  <a:lnTo>
                    <a:pt x="35061" y="11146"/>
                  </a:lnTo>
                  <a:lnTo>
                    <a:pt x="36465" y="6276"/>
                  </a:lnTo>
                  <a:lnTo>
                    <a:pt x="37606" y="3643"/>
                  </a:lnTo>
                  <a:lnTo>
                    <a:pt x="38571" y="1317"/>
                  </a:lnTo>
                  <a:lnTo>
                    <a:pt x="38571" y="1273"/>
                  </a:lnTo>
                  <a:lnTo>
                    <a:pt x="38834" y="220"/>
                  </a:lnTo>
                  <a:lnTo>
                    <a:pt x="38834" y="176"/>
                  </a:lnTo>
                  <a:lnTo>
                    <a:pt x="38834" y="88"/>
                  </a:lnTo>
                  <a:lnTo>
                    <a:pt x="38790" y="45"/>
                  </a:lnTo>
                  <a:lnTo>
                    <a:pt x="38703"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9" name="Google Shape;7509;p166"/>
            <p:cNvSpPr/>
            <p:nvPr/>
          </p:nvSpPr>
          <p:spPr>
            <a:xfrm>
              <a:off x="2174350" y="1371600"/>
              <a:ext cx="1005975" cy="1239625"/>
            </a:xfrm>
            <a:custGeom>
              <a:rect b="b" l="l" r="r" t="t"/>
              <a:pathLst>
                <a:path extrusionOk="0" h="49585" w="40239">
                  <a:moveTo>
                    <a:pt x="40063" y="0"/>
                  </a:moveTo>
                  <a:lnTo>
                    <a:pt x="39975" y="44"/>
                  </a:lnTo>
                  <a:lnTo>
                    <a:pt x="39931" y="88"/>
                  </a:lnTo>
                  <a:lnTo>
                    <a:pt x="39888" y="132"/>
                  </a:lnTo>
                  <a:lnTo>
                    <a:pt x="39185" y="1799"/>
                  </a:lnTo>
                  <a:lnTo>
                    <a:pt x="36991" y="6933"/>
                  </a:lnTo>
                  <a:lnTo>
                    <a:pt x="36991" y="6977"/>
                  </a:lnTo>
                  <a:lnTo>
                    <a:pt x="36509" y="8645"/>
                  </a:lnTo>
                  <a:lnTo>
                    <a:pt x="35587" y="11541"/>
                  </a:lnTo>
                  <a:lnTo>
                    <a:pt x="33613" y="15358"/>
                  </a:lnTo>
                  <a:lnTo>
                    <a:pt x="32735" y="16894"/>
                  </a:lnTo>
                  <a:lnTo>
                    <a:pt x="31901" y="18430"/>
                  </a:lnTo>
                  <a:lnTo>
                    <a:pt x="30146" y="21370"/>
                  </a:lnTo>
                  <a:lnTo>
                    <a:pt x="28303" y="24310"/>
                  </a:lnTo>
                  <a:lnTo>
                    <a:pt x="26328" y="27338"/>
                  </a:lnTo>
                  <a:lnTo>
                    <a:pt x="23388" y="30936"/>
                  </a:lnTo>
                  <a:lnTo>
                    <a:pt x="20273" y="33700"/>
                  </a:lnTo>
                  <a:lnTo>
                    <a:pt x="16587" y="36157"/>
                  </a:lnTo>
                  <a:lnTo>
                    <a:pt x="14393" y="37562"/>
                  </a:lnTo>
                  <a:lnTo>
                    <a:pt x="12638" y="38746"/>
                  </a:lnTo>
                  <a:lnTo>
                    <a:pt x="10663" y="40194"/>
                  </a:lnTo>
                  <a:lnTo>
                    <a:pt x="8645" y="41379"/>
                  </a:lnTo>
                  <a:lnTo>
                    <a:pt x="6143" y="42652"/>
                  </a:lnTo>
                  <a:lnTo>
                    <a:pt x="6143" y="42696"/>
                  </a:lnTo>
                  <a:lnTo>
                    <a:pt x="5046" y="43398"/>
                  </a:lnTo>
                  <a:lnTo>
                    <a:pt x="5046" y="43442"/>
                  </a:lnTo>
                  <a:lnTo>
                    <a:pt x="1799" y="46118"/>
                  </a:lnTo>
                  <a:lnTo>
                    <a:pt x="1799" y="46162"/>
                  </a:lnTo>
                  <a:lnTo>
                    <a:pt x="1185" y="46864"/>
                  </a:lnTo>
                  <a:lnTo>
                    <a:pt x="1141" y="46908"/>
                  </a:lnTo>
                  <a:lnTo>
                    <a:pt x="0" y="49365"/>
                  </a:lnTo>
                  <a:lnTo>
                    <a:pt x="0" y="49409"/>
                  </a:lnTo>
                  <a:lnTo>
                    <a:pt x="0" y="49497"/>
                  </a:lnTo>
                  <a:lnTo>
                    <a:pt x="44" y="49541"/>
                  </a:lnTo>
                  <a:lnTo>
                    <a:pt x="88" y="49585"/>
                  </a:lnTo>
                  <a:lnTo>
                    <a:pt x="263" y="49585"/>
                  </a:lnTo>
                  <a:lnTo>
                    <a:pt x="307" y="49497"/>
                  </a:lnTo>
                  <a:lnTo>
                    <a:pt x="1448" y="47084"/>
                  </a:lnTo>
                  <a:lnTo>
                    <a:pt x="2019" y="46382"/>
                  </a:lnTo>
                  <a:lnTo>
                    <a:pt x="5266" y="43705"/>
                  </a:lnTo>
                  <a:lnTo>
                    <a:pt x="6319" y="42959"/>
                  </a:lnTo>
                  <a:lnTo>
                    <a:pt x="8820" y="41686"/>
                  </a:lnTo>
                  <a:lnTo>
                    <a:pt x="10839" y="40502"/>
                  </a:lnTo>
                  <a:lnTo>
                    <a:pt x="12813" y="39054"/>
                  </a:lnTo>
                  <a:lnTo>
                    <a:pt x="14612" y="37869"/>
                  </a:lnTo>
                  <a:lnTo>
                    <a:pt x="16806" y="36421"/>
                  </a:lnTo>
                  <a:lnTo>
                    <a:pt x="20448" y="34007"/>
                  </a:lnTo>
                  <a:lnTo>
                    <a:pt x="20492" y="33963"/>
                  </a:lnTo>
                  <a:lnTo>
                    <a:pt x="23608" y="31155"/>
                  </a:lnTo>
                  <a:lnTo>
                    <a:pt x="23652" y="31155"/>
                  </a:lnTo>
                  <a:lnTo>
                    <a:pt x="26592" y="27557"/>
                  </a:lnTo>
                  <a:lnTo>
                    <a:pt x="26636" y="27557"/>
                  </a:lnTo>
                  <a:lnTo>
                    <a:pt x="28610" y="24529"/>
                  </a:lnTo>
                  <a:lnTo>
                    <a:pt x="30453" y="21545"/>
                  </a:lnTo>
                  <a:lnTo>
                    <a:pt x="32208" y="18605"/>
                  </a:lnTo>
                  <a:lnTo>
                    <a:pt x="33042" y="17070"/>
                  </a:lnTo>
                  <a:lnTo>
                    <a:pt x="33920" y="15534"/>
                  </a:lnTo>
                  <a:lnTo>
                    <a:pt x="35894" y="11672"/>
                  </a:lnTo>
                  <a:lnTo>
                    <a:pt x="35938" y="11628"/>
                  </a:lnTo>
                  <a:lnTo>
                    <a:pt x="36816" y="8732"/>
                  </a:lnTo>
                  <a:lnTo>
                    <a:pt x="37342" y="7065"/>
                  </a:lnTo>
                  <a:lnTo>
                    <a:pt x="39536" y="1931"/>
                  </a:lnTo>
                  <a:lnTo>
                    <a:pt x="40195" y="263"/>
                  </a:lnTo>
                  <a:lnTo>
                    <a:pt x="40239" y="176"/>
                  </a:lnTo>
                  <a:lnTo>
                    <a:pt x="40195" y="132"/>
                  </a:lnTo>
                  <a:lnTo>
                    <a:pt x="40195" y="88"/>
                  </a:lnTo>
                  <a:lnTo>
                    <a:pt x="40107" y="44"/>
                  </a:lnTo>
                  <a:lnTo>
                    <a:pt x="40063"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0" name="Google Shape;7510;p166"/>
            <p:cNvSpPr/>
            <p:nvPr/>
          </p:nvSpPr>
          <p:spPr>
            <a:xfrm>
              <a:off x="2110725" y="1407800"/>
              <a:ext cx="1024625" cy="1147475"/>
            </a:xfrm>
            <a:custGeom>
              <a:rect b="b" l="l" r="r" t="t"/>
              <a:pathLst>
                <a:path extrusionOk="0" h="45899" w="40985">
                  <a:moveTo>
                    <a:pt x="40809" y="0"/>
                  </a:moveTo>
                  <a:lnTo>
                    <a:pt x="40765" y="44"/>
                  </a:lnTo>
                  <a:lnTo>
                    <a:pt x="40677" y="88"/>
                  </a:lnTo>
                  <a:lnTo>
                    <a:pt x="40633" y="132"/>
                  </a:lnTo>
                  <a:lnTo>
                    <a:pt x="39887" y="2063"/>
                  </a:lnTo>
                  <a:lnTo>
                    <a:pt x="38966" y="4300"/>
                  </a:lnTo>
                  <a:lnTo>
                    <a:pt x="37957" y="6670"/>
                  </a:lnTo>
                  <a:lnTo>
                    <a:pt x="37342" y="8952"/>
                  </a:lnTo>
                  <a:lnTo>
                    <a:pt x="36465" y="10795"/>
                  </a:lnTo>
                  <a:lnTo>
                    <a:pt x="32559" y="17772"/>
                  </a:lnTo>
                  <a:lnTo>
                    <a:pt x="30936" y="20448"/>
                  </a:lnTo>
                  <a:lnTo>
                    <a:pt x="29488" y="22642"/>
                  </a:lnTo>
                  <a:lnTo>
                    <a:pt x="26899" y="26328"/>
                  </a:lnTo>
                  <a:lnTo>
                    <a:pt x="25363" y="28171"/>
                  </a:lnTo>
                  <a:lnTo>
                    <a:pt x="23608" y="29795"/>
                  </a:lnTo>
                  <a:lnTo>
                    <a:pt x="21545" y="31506"/>
                  </a:lnTo>
                  <a:lnTo>
                    <a:pt x="19571" y="32910"/>
                  </a:lnTo>
                  <a:lnTo>
                    <a:pt x="17421" y="34271"/>
                  </a:lnTo>
                  <a:lnTo>
                    <a:pt x="15270" y="35675"/>
                  </a:lnTo>
                  <a:lnTo>
                    <a:pt x="13384" y="36991"/>
                  </a:lnTo>
                  <a:lnTo>
                    <a:pt x="11453" y="38264"/>
                  </a:lnTo>
                  <a:lnTo>
                    <a:pt x="9083" y="39536"/>
                  </a:lnTo>
                  <a:lnTo>
                    <a:pt x="7109" y="40721"/>
                  </a:lnTo>
                  <a:lnTo>
                    <a:pt x="7065" y="40721"/>
                  </a:lnTo>
                  <a:lnTo>
                    <a:pt x="5046" y="42476"/>
                  </a:lnTo>
                  <a:lnTo>
                    <a:pt x="3159" y="43705"/>
                  </a:lnTo>
                  <a:lnTo>
                    <a:pt x="88" y="45592"/>
                  </a:lnTo>
                  <a:lnTo>
                    <a:pt x="44" y="45636"/>
                  </a:lnTo>
                  <a:lnTo>
                    <a:pt x="44" y="45680"/>
                  </a:lnTo>
                  <a:lnTo>
                    <a:pt x="0" y="45767"/>
                  </a:lnTo>
                  <a:lnTo>
                    <a:pt x="44" y="45811"/>
                  </a:lnTo>
                  <a:lnTo>
                    <a:pt x="132" y="45899"/>
                  </a:lnTo>
                  <a:lnTo>
                    <a:pt x="176" y="45899"/>
                  </a:lnTo>
                  <a:lnTo>
                    <a:pt x="307" y="45855"/>
                  </a:lnTo>
                  <a:lnTo>
                    <a:pt x="3335" y="43968"/>
                  </a:lnTo>
                  <a:lnTo>
                    <a:pt x="5266" y="42783"/>
                  </a:lnTo>
                  <a:lnTo>
                    <a:pt x="5266" y="42740"/>
                  </a:lnTo>
                  <a:lnTo>
                    <a:pt x="7284" y="41028"/>
                  </a:lnTo>
                  <a:lnTo>
                    <a:pt x="9259" y="39843"/>
                  </a:lnTo>
                  <a:lnTo>
                    <a:pt x="11628" y="38527"/>
                  </a:lnTo>
                  <a:lnTo>
                    <a:pt x="13603" y="37255"/>
                  </a:lnTo>
                  <a:lnTo>
                    <a:pt x="15490" y="35982"/>
                  </a:lnTo>
                  <a:lnTo>
                    <a:pt x="17640" y="34534"/>
                  </a:lnTo>
                  <a:lnTo>
                    <a:pt x="19790" y="33218"/>
                  </a:lnTo>
                  <a:lnTo>
                    <a:pt x="21765" y="31770"/>
                  </a:lnTo>
                  <a:lnTo>
                    <a:pt x="23827" y="30058"/>
                  </a:lnTo>
                  <a:lnTo>
                    <a:pt x="25582" y="28391"/>
                  </a:lnTo>
                  <a:lnTo>
                    <a:pt x="27206" y="26592"/>
                  </a:lnTo>
                  <a:lnTo>
                    <a:pt x="27206" y="26548"/>
                  </a:lnTo>
                  <a:lnTo>
                    <a:pt x="29795" y="22818"/>
                  </a:lnTo>
                  <a:lnTo>
                    <a:pt x="31243" y="20668"/>
                  </a:lnTo>
                  <a:lnTo>
                    <a:pt x="32867" y="17947"/>
                  </a:lnTo>
                  <a:lnTo>
                    <a:pt x="36772" y="10970"/>
                  </a:lnTo>
                  <a:lnTo>
                    <a:pt x="37650" y="9083"/>
                  </a:lnTo>
                  <a:lnTo>
                    <a:pt x="37693" y="9040"/>
                  </a:lnTo>
                  <a:lnTo>
                    <a:pt x="38308" y="6802"/>
                  </a:lnTo>
                  <a:lnTo>
                    <a:pt x="39273" y="4432"/>
                  </a:lnTo>
                  <a:lnTo>
                    <a:pt x="40195" y="2194"/>
                  </a:lnTo>
                  <a:lnTo>
                    <a:pt x="40984" y="263"/>
                  </a:lnTo>
                  <a:lnTo>
                    <a:pt x="40984" y="176"/>
                  </a:lnTo>
                  <a:lnTo>
                    <a:pt x="40984" y="132"/>
                  </a:lnTo>
                  <a:lnTo>
                    <a:pt x="40941" y="44"/>
                  </a:lnTo>
                  <a:lnTo>
                    <a:pt x="40897" y="44"/>
                  </a:lnTo>
                  <a:lnTo>
                    <a:pt x="40809"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1" name="Google Shape;7511;p166"/>
            <p:cNvSpPr/>
            <p:nvPr/>
          </p:nvSpPr>
          <p:spPr>
            <a:xfrm>
              <a:off x="2054775" y="1420950"/>
              <a:ext cx="1012550" cy="1083875"/>
            </a:xfrm>
            <a:custGeom>
              <a:rect b="b" l="l" r="r" t="t"/>
              <a:pathLst>
                <a:path extrusionOk="0" h="43355" w="40502">
                  <a:moveTo>
                    <a:pt x="40282" y="1"/>
                  </a:moveTo>
                  <a:lnTo>
                    <a:pt x="40239" y="45"/>
                  </a:lnTo>
                  <a:lnTo>
                    <a:pt x="40195" y="88"/>
                  </a:lnTo>
                  <a:lnTo>
                    <a:pt x="40151" y="132"/>
                  </a:lnTo>
                  <a:lnTo>
                    <a:pt x="38922" y="3467"/>
                  </a:lnTo>
                  <a:lnTo>
                    <a:pt x="37167" y="8075"/>
                  </a:lnTo>
                  <a:lnTo>
                    <a:pt x="36333" y="9567"/>
                  </a:lnTo>
                  <a:lnTo>
                    <a:pt x="35280" y="11453"/>
                  </a:lnTo>
                  <a:lnTo>
                    <a:pt x="34051" y="13648"/>
                  </a:lnTo>
                  <a:lnTo>
                    <a:pt x="31989" y="17246"/>
                  </a:lnTo>
                  <a:lnTo>
                    <a:pt x="30804" y="19176"/>
                  </a:lnTo>
                  <a:lnTo>
                    <a:pt x="29400" y="21107"/>
                  </a:lnTo>
                  <a:lnTo>
                    <a:pt x="27996" y="23213"/>
                  </a:lnTo>
                  <a:lnTo>
                    <a:pt x="26504" y="25013"/>
                  </a:lnTo>
                  <a:lnTo>
                    <a:pt x="25188" y="26197"/>
                  </a:lnTo>
                  <a:lnTo>
                    <a:pt x="23476" y="27821"/>
                  </a:lnTo>
                  <a:lnTo>
                    <a:pt x="21853" y="29181"/>
                  </a:lnTo>
                  <a:lnTo>
                    <a:pt x="20054" y="30454"/>
                  </a:lnTo>
                  <a:lnTo>
                    <a:pt x="12199" y="35500"/>
                  </a:lnTo>
                  <a:lnTo>
                    <a:pt x="10137" y="36641"/>
                  </a:lnTo>
                  <a:lnTo>
                    <a:pt x="7635" y="38220"/>
                  </a:lnTo>
                  <a:lnTo>
                    <a:pt x="5661" y="39669"/>
                  </a:lnTo>
                  <a:lnTo>
                    <a:pt x="3686" y="40897"/>
                  </a:lnTo>
                  <a:lnTo>
                    <a:pt x="88" y="43003"/>
                  </a:lnTo>
                  <a:lnTo>
                    <a:pt x="44" y="43047"/>
                  </a:lnTo>
                  <a:lnTo>
                    <a:pt x="0" y="43135"/>
                  </a:lnTo>
                  <a:lnTo>
                    <a:pt x="0" y="43179"/>
                  </a:lnTo>
                  <a:lnTo>
                    <a:pt x="0" y="43267"/>
                  </a:lnTo>
                  <a:lnTo>
                    <a:pt x="88" y="43311"/>
                  </a:lnTo>
                  <a:lnTo>
                    <a:pt x="176" y="43354"/>
                  </a:lnTo>
                  <a:lnTo>
                    <a:pt x="263" y="43311"/>
                  </a:lnTo>
                  <a:lnTo>
                    <a:pt x="3862" y="41204"/>
                  </a:lnTo>
                  <a:lnTo>
                    <a:pt x="5880" y="39976"/>
                  </a:lnTo>
                  <a:lnTo>
                    <a:pt x="7855" y="38528"/>
                  </a:lnTo>
                  <a:lnTo>
                    <a:pt x="10312" y="36948"/>
                  </a:lnTo>
                  <a:lnTo>
                    <a:pt x="12374" y="35807"/>
                  </a:lnTo>
                  <a:lnTo>
                    <a:pt x="20229" y="30717"/>
                  </a:lnTo>
                  <a:lnTo>
                    <a:pt x="22028" y="29444"/>
                  </a:lnTo>
                  <a:lnTo>
                    <a:pt x="23696" y="28084"/>
                  </a:lnTo>
                  <a:lnTo>
                    <a:pt x="25451" y="26461"/>
                  </a:lnTo>
                  <a:lnTo>
                    <a:pt x="26723" y="25232"/>
                  </a:lnTo>
                  <a:lnTo>
                    <a:pt x="26767" y="25232"/>
                  </a:lnTo>
                  <a:lnTo>
                    <a:pt x="28259" y="23433"/>
                  </a:lnTo>
                  <a:lnTo>
                    <a:pt x="28303" y="23433"/>
                  </a:lnTo>
                  <a:lnTo>
                    <a:pt x="29707" y="21283"/>
                  </a:lnTo>
                  <a:lnTo>
                    <a:pt x="31068" y="19352"/>
                  </a:lnTo>
                  <a:lnTo>
                    <a:pt x="32296" y="17421"/>
                  </a:lnTo>
                  <a:lnTo>
                    <a:pt x="34359" y="13823"/>
                  </a:lnTo>
                  <a:lnTo>
                    <a:pt x="35587" y="11585"/>
                  </a:lnTo>
                  <a:lnTo>
                    <a:pt x="36640" y="9742"/>
                  </a:lnTo>
                  <a:lnTo>
                    <a:pt x="37474" y="8206"/>
                  </a:lnTo>
                  <a:lnTo>
                    <a:pt x="37518" y="8206"/>
                  </a:lnTo>
                  <a:lnTo>
                    <a:pt x="39229" y="3555"/>
                  </a:lnTo>
                  <a:lnTo>
                    <a:pt x="40458" y="264"/>
                  </a:lnTo>
                  <a:lnTo>
                    <a:pt x="40502" y="176"/>
                  </a:lnTo>
                  <a:lnTo>
                    <a:pt x="40458" y="132"/>
                  </a:lnTo>
                  <a:lnTo>
                    <a:pt x="40414" y="88"/>
                  </a:lnTo>
                  <a:lnTo>
                    <a:pt x="40370" y="45"/>
                  </a:lnTo>
                  <a:lnTo>
                    <a:pt x="40282"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2" name="Google Shape;7512;p166"/>
            <p:cNvSpPr/>
            <p:nvPr/>
          </p:nvSpPr>
          <p:spPr>
            <a:xfrm>
              <a:off x="2027350" y="1430825"/>
              <a:ext cx="1003775" cy="1048775"/>
            </a:xfrm>
            <a:custGeom>
              <a:rect b="b" l="l" r="r" t="t"/>
              <a:pathLst>
                <a:path extrusionOk="0" h="41951" w="40151">
                  <a:moveTo>
                    <a:pt x="39975" y="1"/>
                  </a:moveTo>
                  <a:lnTo>
                    <a:pt x="39931" y="45"/>
                  </a:lnTo>
                  <a:lnTo>
                    <a:pt x="39844" y="88"/>
                  </a:lnTo>
                  <a:lnTo>
                    <a:pt x="39800" y="132"/>
                  </a:lnTo>
                  <a:lnTo>
                    <a:pt x="38571" y="3511"/>
                  </a:lnTo>
                  <a:lnTo>
                    <a:pt x="37255" y="6978"/>
                  </a:lnTo>
                  <a:lnTo>
                    <a:pt x="35192" y="10664"/>
                  </a:lnTo>
                  <a:lnTo>
                    <a:pt x="33042" y="14569"/>
                  </a:lnTo>
                  <a:lnTo>
                    <a:pt x="32823" y="14920"/>
                  </a:lnTo>
                  <a:lnTo>
                    <a:pt x="30980" y="17860"/>
                  </a:lnTo>
                  <a:lnTo>
                    <a:pt x="30058" y="19308"/>
                  </a:lnTo>
                  <a:lnTo>
                    <a:pt x="29049" y="20712"/>
                  </a:lnTo>
                  <a:lnTo>
                    <a:pt x="28040" y="22029"/>
                  </a:lnTo>
                  <a:lnTo>
                    <a:pt x="26943" y="23345"/>
                  </a:lnTo>
                  <a:lnTo>
                    <a:pt x="26328" y="23959"/>
                  </a:lnTo>
                  <a:lnTo>
                    <a:pt x="25714" y="24574"/>
                  </a:lnTo>
                  <a:lnTo>
                    <a:pt x="25100" y="25188"/>
                  </a:lnTo>
                  <a:lnTo>
                    <a:pt x="24442" y="25758"/>
                  </a:lnTo>
                  <a:lnTo>
                    <a:pt x="22467" y="27470"/>
                  </a:lnTo>
                  <a:lnTo>
                    <a:pt x="20492" y="28874"/>
                  </a:lnTo>
                  <a:lnTo>
                    <a:pt x="13823" y="33306"/>
                  </a:lnTo>
                  <a:lnTo>
                    <a:pt x="12023" y="34271"/>
                  </a:lnTo>
                  <a:lnTo>
                    <a:pt x="10005" y="35456"/>
                  </a:lnTo>
                  <a:lnTo>
                    <a:pt x="6143" y="38045"/>
                  </a:lnTo>
                  <a:lnTo>
                    <a:pt x="3949" y="39405"/>
                  </a:lnTo>
                  <a:lnTo>
                    <a:pt x="88" y="41599"/>
                  </a:lnTo>
                  <a:lnTo>
                    <a:pt x="44" y="41643"/>
                  </a:lnTo>
                  <a:lnTo>
                    <a:pt x="0" y="41731"/>
                  </a:lnTo>
                  <a:lnTo>
                    <a:pt x="0" y="41775"/>
                  </a:lnTo>
                  <a:lnTo>
                    <a:pt x="0" y="41862"/>
                  </a:lnTo>
                  <a:lnTo>
                    <a:pt x="88" y="41906"/>
                  </a:lnTo>
                  <a:lnTo>
                    <a:pt x="176" y="41950"/>
                  </a:lnTo>
                  <a:lnTo>
                    <a:pt x="263" y="41906"/>
                  </a:lnTo>
                  <a:lnTo>
                    <a:pt x="4125" y="39712"/>
                  </a:lnTo>
                  <a:lnTo>
                    <a:pt x="6319" y="38352"/>
                  </a:lnTo>
                  <a:lnTo>
                    <a:pt x="10180" y="35763"/>
                  </a:lnTo>
                  <a:lnTo>
                    <a:pt x="12199" y="34578"/>
                  </a:lnTo>
                  <a:lnTo>
                    <a:pt x="13998" y="33569"/>
                  </a:lnTo>
                  <a:lnTo>
                    <a:pt x="20668" y="29181"/>
                  </a:lnTo>
                  <a:lnTo>
                    <a:pt x="22686" y="27733"/>
                  </a:lnTo>
                  <a:lnTo>
                    <a:pt x="24661" y="26022"/>
                  </a:lnTo>
                  <a:lnTo>
                    <a:pt x="25319" y="25451"/>
                  </a:lnTo>
                  <a:lnTo>
                    <a:pt x="25977" y="24837"/>
                  </a:lnTo>
                  <a:lnTo>
                    <a:pt x="26592" y="24223"/>
                  </a:lnTo>
                  <a:lnTo>
                    <a:pt x="27162" y="23564"/>
                  </a:lnTo>
                  <a:lnTo>
                    <a:pt x="28303" y="22292"/>
                  </a:lnTo>
                  <a:lnTo>
                    <a:pt x="29312" y="20932"/>
                  </a:lnTo>
                  <a:lnTo>
                    <a:pt x="30322" y="19527"/>
                  </a:lnTo>
                  <a:lnTo>
                    <a:pt x="31287" y="18079"/>
                  </a:lnTo>
                  <a:lnTo>
                    <a:pt x="33130" y="15095"/>
                  </a:lnTo>
                  <a:lnTo>
                    <a:pt x="33349" y="14744"/>
                  </a:lnTo>
                  <a:lnTo>
                    <a:pt x="35499" y="10795"/>
                  </a:lnTo>
                  <a:lnTo>
                    <a:pt x="37562" y="7153"/>
                  </a:lnTo>
                  <a:lnTo>
                    <a:pt x="37562" y="7109"/>
                  </a:lnTo>
                  <a:lnTo>
                    <a:pt x="38922" y="3643"/>
                  </a:lnTo>
                  <a:lnTo>
                    <a:pt x="40151" y="264"/>
                  </a:lnTo>
                  <a:lnTo>
                    <a:pt x="40151" y="176"/>
                  </a:lnTo>
                  <a:lnTo>
                    <a:pt x="40151" y="132"/>
                  </a:lnTo>
                  <a:lnTo>
                    <a:pt x="40107" y="45"/>
                  </a:lnTo>
                  <a:lnTo>
                    <a:pt x="40063" y="45"/>
                  </a:lnTo>
                  <a:lnTo>
                    <a:pt x="39975"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3" name="Google Shape;7513;p166"/>
            <p:cNvSpPr/>
            <p:nvPr/>
          </p:nvSpPr>
          <p:spPr>
            <a:xfrm>
              <a:off x="1999925" y="1430825"/>
              <a:ext cx="998300" cy="1023525"/>
            </a:xfrm>
            <a:custGeom>
              <a:rect b="b" l="l" r="r" t="t"/>
              <a:pathLst>
                <a:path extrusionOk="0" h="40941" w="39932">
                  <a:moveTo>
                    <a:pt x="39756" y="1"/>
                  </a:moveTo>
                  <a:lnTo>
                    <a:pt x="39712" y="45"/>
                  </a:lnTo>
                  <a:lnTo>
                    <a:pt x="39624" y="88"/>
                  </a:lnTo>
                  <a:lnTo>
                    <a:pt x="39624" y="132"/>
                  </a:lnTo>
                  <a:lnTo>
                    <a:pt x="38703" y="2677"/>
                  </a:lnTo>
                  <a:lnTo>
                    <a:pt x="37606" y="5749"/>
                  </a:lnTo>
                  <a:lnTo>
                    <a:pt x="35938" y="8864"/>
                  </a:lnTo>
                  <a:lnTo>
                    <a:pt x="34578" y="11234"/>
                  </a:lnTo>
                  <a:lnTo>
                    <a:pt x="32954" y="14174"/>
                  </a:lnTo>
                  <a:lnTo>
                    <a:pt x="31638" y="16324"/>
                  </a:lnTo>
                  <a:lnTo>
                    <a:pt x="28435" y="20932"/>
                  </a:lnTo>
                  <a:lnTo>
                    <a:pt x="27338" y="22204"/>
                  </a:lnTo>
                  <a:lnTo>
                    <a:pt x="25582" y="23828"/>
                  </a:lnTo>
                  <a:lnTo>
                    <a:pt x="23564" y="25715"/>
                  </a:lnTo>
                  <a:lnTo>
                    <a:pt x="21677" y="27250"/>
                  </a:lnTo>
                  <a:lnTo>
                    <a:pt x="20317" y="28172"/>
                  </a:lnTo>
                  <a:lnTo>
                    <a:pt x="18957" y="29093"/>
                  </a:lnTo>
                  <a:lnTo>
                    <a:pt x="16236" y="30849"/>
                  </a:lnTo>
                  <a:lnTo>
                    <a:pt x="13471" y="32560"/>
                  </a:lnTo>
                  <a:lnTo>
                    <a:pt x="10707" y="34227"/>
                  </a:lnTo>
                  <a:lnTo>
                    <a:pt x="7504" y="36158"/>
                  </a:lnTo>
                  <a:lnTo>
                    <a:pt x="4300" y="38177"/>
                  </a:lnTo>
                  <a:lnTo>
                    <a:pt x="2414" y="39274"/>
                  </a:lnTo>
                  <a:lnTo>
                    <a:pt x="88" y="40634"/>
                  </a:lnTo>
                  <a:lnTo>
                    <a:pt x="44" y="40678"/>
                  </a:lnTo>
                  <a:lnTo>
                    <a:pt x="0" y="40722"/>
                  </a:lnTo>
                  <a:lnTo>
                    <a:pt x="0" y="40809"/>
                  </a:lnTo>
                  <a:lnTo>
                    <a:pt x="0" y="40853"/>
                  </a:lnTo>
                  <a:lnTo>
                    <a:pt x="88" y="40941"/>
                  </a:lnTo>
                  <a:lnTo>
                    <a:pt x="263" y="40941"/>
                  </a:lnTo>
                  <a:lnTo>
                    <a:pt x="2589" y="39581"/>
                  </a:lnTo>
                  <a:lnTo>
                    <a:pt x="4476" y="38440"/>
                  </a:lnTo>
                  <a:lnTo>
                    <a:pt x="7679" y="36465"/>
                  </a:lnTo>
                  <a:lnTo>
                    <a:pt x="10883" y="34534"/>
                  </a:lnTo>
                  <a:lnTo>
                    <a:pt x="13647" y="32867"/>
                  </a:lnTo>
                  <a:lnTo>
                    <a:pt x="16411" y="31156"/>
                  </a:lnTo>
                  <a:lnTo>
                    <a:pt x="19176" y="29357"/>
                  </a:lnTo>
                  <a:lnTo>
                    <a:pt x="20536" y="28479"/>
                  </a:lnTo>
                  <a:lnTo>
                    <a:pt x="21853" y="27514"/>
                  </a:lnTo>
                  <a:lnTo>
                    <a:pt x="23783" y="25978"/>
                  </a:lnTo>
                  <a:lnTo>
                    <a:pt x="25846" y="24091"/>
                  </a:lnTo>
                  <a:lnTo>
                    <a:pt x="27601" y="22423"/>
                  </a:lnTo>
                  <a:lnTo>
                    <a:pt x="28698" y="21151"/>
                  </a:lnTo>
                  <a:lnTo>
                    <a:pt x="31945" y="16544"/>
                  </a:lnTo>
                  <a:lnTo>
                    <a:pt x="33262" y="14350"/>
                  </a:lnTo>
                  <a:lnTo>
                    <a:pt x="34885" y="11410"/>
                  </a:lnTo>
                  <a:lnTo>
                    <a:pt x="36245" y="9040"/>
                  </a:lnTo>
                  <a:lnTo>
                    <a:pt x="37957" y="5924"/>
                  </a:lnTo>
                  <a:lnTo>
                    <a:pt x="37957" y="5881"/>
                  </a:lnTo>
                  <a:lnTo>
                    <a:pt x="39054" y="2809"/>
                  </a:lnTo>
                  <a:lnTo>
                    <a:pt x="39931" y="264"/>
                  </a:lnTo>
                  <a:lnTo>
                    <a:pt x="39931" y="176"/>
                  </a:lnTo>
                  <a:lnTo>
                    <a:pt x="39931" y="88"/>
                  </a:lnTo>
                  <a:lnTo>
                    <a:pt x="39888" y="45"/>
                  </a:lnTo>
                  <a:lnTo>
                    <a:pt x="39844"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4" name="Google Shape;7514;p166"/>
            <p:cNvSpPr/>
            <p:nvPr/>
          </p:nvSpPr>
          <p:spPr>
            <a:xfrm>
              <a:off x="1972500" y="1430825"/>
              <a:ext cx="995000" cy="999400"/>
            </a:xfrm>
            <a:custGeom>
              <a:rect b="b" l="l" r="r" t="t"/>
              <a:pathLst>
                <a:path extrusionOk="0" h="39976" w="39800">
                  <a:moveTo>
                    <a:pt x="39536" y="1"/>
                  </a:moveTo>
                  <a:lnTo>
                    <a:pt x="39493" y="45"/>
                  </a:lnTo>
                  <a:lnTo>
                    <a:pt x="39449" y="132"/>
                  </a:lnTo>
                  <a:lnTo>
                    <a:pt x="38571" y="2677"/>
                  </a:lnTo>
                  <a:lnTo>
                    <a:pt x="37781" y="4959"/>
                  </a:lnTo>
                  <a:lnTo>
                    <a:pt x="36772" y="6890"/>
                  </a:lnTo>
                  <a:lnTo>
                    <a:pt x="34578" y="10795"/>
                  </a:lnTo>
                  <a:lnTo>
                    <a:pt x="33349" y="12945"/>
                  </a:lnTo>
                  <a:lnTo>
                    <a:pt x="31901" y="15359"/>
                  </a:lnTo>
                  <a:lnTo>
                    <a:pt x="30322" y="17641"/>
                  </a:lnTo>
                  <a:lnTo>
                    <a:pt x="27952" y="20800"/>
                  </a:lnTo>
                  <a:lnTo>
                    <a:pt x="26109" y="22555"/>
                  </a:lnTo>
                  <a:lnTo>
                    <a:pt x="23871" y="24661"/>
                  </a:lnTo>
                  <a:lnTo>
                    <a:pt x="21765" y="26373"/>
                  </a:lnTo>
                  <a:lnTo>
                    <a:pt x="19966" y="27645"/>
                  </a:lnTo>
                  <a:lnTo>
                    <a:pt x="17640" y="29137"/>
                  </a:lnTo>
                  <a:lnTo>
                    <a:pt x="13384" y="31770"/>
                  </a:lnTo>
                  <a:lnTo>
                    <a:pt x="11804" y="32648"/>
                  </a:lnTo>
                  <a:lnTo>
                    <a:pt x="7723" y="35149"/>
                  </a:lnTo>
                  <a:lnTo>
                    <a:pt x="3642" y="37562"/>
                  </a:lnTo>
                  <a:lnTo>
                    <a:pt x="88" y="39668"/>
                  </a:lnTo>
                  <a:lnTo>
                    <a:pt x="44" y="39712"/>
                  </a:lnTo>
                  <a:lnTo>
                    <a:pt x="0" y="39756"/>
                  </a:lnTo>
                  <a:lnTo>
                    <a:pt x="0" y="39844"/>
                  </a:lnTo>
                  <a:lnTo>
                    <a:pt x="0" y="39888"/>
                  </a:lnTo>
                  <a:lnTo>
                    <a:pt x="88" y="39976"/>
                  </a:lnTo>
                  <a:lnTo>
                    <a:pt x="263" y="39976"/>
                  </a:lnTo>
                  <a:lnTo>
                    <a:pt x="3818" y="37869"/>
                  </a:lnTo>
                  <a:lnTo>
                    <a:pt x="7899" y="35456"/>
                  </a:lnTo>
                  <a:lnTo>
                    <a:pt x="11980" y="32955"/>
                  </a:lnTo>
                  <a:lnTo>
                    <a:pt x="13559" y="32077"/>
                  </a:lnTo>
                  <a:lnTo>
                    <a:pt x="17816" y="29444"/>
                  </a:lnTo>
                  <a:lnTo>
                    <a:pt x="20141" y="27909"/>
                  </a:lnTo>
                  <a:lnTo>
                    <a:pt x="21984" y="26680"/>
                  </a:lnTo>
                  <a:lnTo>
                    <a:pt x="24091" y="24925"/>
                  </a:lnTo>
                  <a:lnTo>
                    <a:pt x="26328" y="22818"/>
                  </a:lnTo>
                  <a:lnTo>
                    <a:pt x="28171" y="21063"/>
                  </a:lnTo>
                  <a:lnTo>
                    <a:pt x="28215" y="21019"/>
                  </a:lnTo>
                  <a:lnTo>
                    <a:pt x="30585" y="17860"/>
                  </a:lnTo>
                  <a:lnTo>
                    <a:pt x="32208" y="15578"/>
                  </a:lnTo>
                  <a:lnTo>
                    <a:pt x="33656" y="13121"/>
                  </a:lnTo>
                  <a:lnTo>
                    <a:pt x="34885" y="10971"/>
                  </a:lnTo>
                  <a:lnTo>
                    <a:pt x="37079" y="7065"/>
                  </a:lnTo>
                  <a:lnTo>
                    <a:pt x="38088" y="5091"/>
                  </a:lnTo>
                  <a:lnTo>
                    <a:pt x="38878" y="2765"/>
                  </a:lnTo>
                  <a:lnTo>
                    <a:pt x="39756" y="220"/>
                  </a:lnTo>
                  <a:lnTo>
                    <a:pt x="39800" y="176"/>
                  </a:lnTo>
                  <a:lnTo>
                    <a:pt x="39756" y="88"/>
                  </a:lnTo>
                  <a:lnTo>
                    <a:pt x="39712" y="45"/>
                  </a:lnTo>
                  <a:lnTo>
                    <a:pt x="39668"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5" name="Google Shape;7515;p166"/>
            <p:cNvSpPr/>
            <p:nvPr/>
          </p:nvSpPr>
          <p:spPr>
            <a:xfrm>
              <a:off x="1917650" y="1488975"/>
              <a:ext cx="967575" cy="891875"/>
            </a:xfrm>
            <a:custGeom>
              <a:rect b="b" l="l" r="r" t="t"/>
              <a:pathLst>
                <a:path extrusionOk="0" h="35675" w="38703">
                  <a:moveTo>
                    <a:pt x="38483" y="0"/>
                  </a:moveTo>
                  <a:lnTo>
                    <a:pt x="38396" y="44"/>
                  </a:lnTo>
                  <a:lnTo>
                    <a:pt x="38352" y="132"/>
                  </a:lnTo>
                  <a:lnTo>
                    <a:pt x="37562" y="2107"/>
                  </a:lnTo>
                  <a:lnTo>
                    <a:pt x="36333" y="4344"/>
                  </a:lnTo>
                  <a:lnTo>
                    <a:pt x="34929" y="6977"/>
                  </a:lnTo>
                  <a:lnTo>
                    <a:pt x="33788" y="8864"/>
                  </a:lnTo>
                  <a:lnTo>
                    <a:pt x="32647" y="10751"/>
                  </a:lnTo>
                  <a:lnTo>
                    <a:pt x="31243" y="12769"/>
                  </a:lnTo>
                  <a:lnTo>
                    <a:pt x="29707" y="14700"/>
                  </a:lnTo>
                  <a:lnTo>
                    <a:pt x="28171" y="16499"/>
                  </a:lnTo>
                  <a:lnTo>
                    <a:pt x="27206" y="17552"/>
                  </a:lnTo>
                  <a:lnTo>
                    <a:pt x="26197" y="18606"/>
                  </a:lnTo>
                  <a:lnTo>
                    <a:pt x="25188" y="19571"/>
                  </a:lnTo>
                  <a:lnTo>
                    <a:pt x="24134" y="20492"/>
                  </a:lnTo>
                  <a:lnTo>
                    <a:pt x="23037" y="21370"/>
                  </a:lnTo>
                  <a:lnTo>
                    <a:pt x="21940" y="22248"/>
                  </a:lnTo>
                  <a:lnTo>
                    <a:pt x="20799" y="23081"/>
                  </a:lnTo>
                  <a:lnTo>
                    <a:pt x="19659" y="23871"/>
                  </a:lnTo>
                  <a:lnTo>
                    <a:pt x="18474" y="24661"/>
                  </a:lnTo>
                  <a:lnTo>
                    <a:pt x="17289" y="25407"/>
                  </a:lnTo>
                  <a:lnTo>
                    <a:pt x="14876" y="26899"/>
                  </a:lnTo>
                  <a:lnTo>
                    <a:pt x="12462" y="28303"/>
                  </a:lnTo>
                  <a:lnTo>
                    <a:pt x="10005" y="29663"/>
                  </a:lnTo>
                  <a:lnTo>
                    <a:pt x="7679" y="30980"/>
                  </a:lnTo>
                  <a:lnTo>
                    <a:pt x="5354" y="32296"/>
                  </a:lnTo>
                  <a:lnTo>
                    <a:pt x="3028" y="33613"/>
                  </a:lnTo>
                  <a:lnTo>
                    <a:pt x="88" y="35368"/>
                  </a:lnTo>
                  <a:lnTo>
                    <a:pt x="44" y="35412"/>
                  </a:lnTo>
                  <a:lnTo>
                    <a:pt x="0" y="35456"/>
                  </a:lnTo>
                  <a:lnTo>
                    <a:pt x="0" y="35543"/>
                  </a:lnTo>
                  <a:lnTo>
                    <a:pt x="44" y="35587"/>
                  </a:lnTo>
                  <a:lnTo>
                    <a:pt x="88" y="35675"/>
                  </a:lnTo>
                  <a:lnTo>
                    <a:pt x="263" y="35675"/>
                  </a:lnTo>
                  <a:lnTo>
                    <a:pt x="3203" y="33920"/>
                  </a:lnTo>
                  <a:lnTo>
                    <a:pt x="5529" y="32603"/>
                  </a:lnTo>
                  <a:lnTo>
                    <a:pt x="7855" y="31287"/>
                  </a:lnTo>
                  <a:lnTo>
                    <a:pt x="10180" y="29971"/>
                  </a:lnTo>
                  <a:lnTo>
                    <a:pt x="12638" y="28566"/>
                  </a:lnTo>
                  <a:lnTo>
                    <a:pt x="15095" y="27162"/>
                  </a:lnTo>
                  <a:lnTo>
                    <a:pt x="17508" y="25714"/>
                  </a:lnTo>
                  <a:lnTo>
                    <a:pt x="18693" y="24968"/>
                  </a:lnTo>
                  <a:lnTo>
                    <a:pt x="19878" y="24178"/>
                  </a:lnTo>
                  <a:lnTo>
                    <a:pt x="21019" y="23345"/>
                  </a:lnTo>
                  <a:lnTo>
                    <a:pt x="22160" y="22511"/>
                  </a:lnTo>
                  <a:lnTo>
                    <a:pt x="23301" y="21633"/>
                  </a:lnTo>
                  <a:lnTo>
                    <a:pt x="24398" y="20756"/>
                  </a:lnTo>
                  <a:lnTo>
                    <a:pt x="25451" y="19790"/>
                  </a:lnTo>
                  <a:lnTo>
                    <a:pt x="26460" y="18825"/>
                  </a:lnTo>
                  <a:lnTo>
                    <a:pt x="27469" y="17816"/>
                  </a:lnTo>
                  <a:lnTo>
                    <a:pt x="28435" y="16763"/>
                  </a:lnTo>
                  <a:lnTo>
                    <a:pt x="29970" y="14920"/>
                  </a:lnTo>
                  <a:lnTo>
                    <a:pt x="31550" y="12989"/>
                  </a:lnTo>
                  <a:lnTo>
                    <a:pt x="32954" y="10927"/>
                  </a:lnTo>
                  <a:lnTo>
                    <a:pt x="34095" y="9040"/>
                  </a:lnTo>
                  <a:lnTo>
                    <a:pt x="35236" y="7153"/>
                  </a:lnTo>
                  <a:lnTo>
                    <a:pt x="36640" y="4520"/>
                  </a:lnTo>
                  <a:lnTo>
                    <a:pt x="37869" y="2282"/>
                  </a:lnTo>
                  <a:lnTo>
                    <a:pt x="38703" y="264"/>
                  </a:lnTo>
                  <a:lnTo>
                    <a:pt x="38703" y="176"/>
                  </a:lnTo>
                  <a:lnTo>
                    <a:pt x="38703" y="88"/>
                  </a:lnTo>
                  <a:lnTo>
                    <a:pt x="38659" y="44"/>
                  </a:lnTo>
                  <a:lnTo>
                    <a:pt x="38615"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6" name="Google Shape;7516;p166"/>
            <p:cNvSpPr/>
            <p:nvPr/>
          </p:nvSpPr>
          <p:spPr>
            <a:xfrm>
              <a:off x="1893500" y="1524075"/>
              <a:ext cx="943450" cy="835950"/>
            </a:xfrm>
            <a:custGeom>
              <a:rect b="b" l="l" r="r" t="t"/>
              <a:pathLst>
                <a:path extrusionOk="0" h="33438" w="37738">
                  <a:moveTo>
                    <a:pt x="37519" y="0"/>
                  </a:moveTo>
                  <a:lnTo>
                    <a:pt x="37431" y="44"/>
                  </a:lnTo>
                  <a:lnTo>
                    <a:pt x="37387" y="88"/>
                  </a:lnTo>
                  <a:lnTo>
                    <a:pt x="36114" y="2502"/>
                  </a:lnTo>
                  <a:lnTo>
                    <a:pt x="34842" y="4915"/>
                  </a:lnTo>
                  <a:lnTo>
                    <a:pt x="33569" y="7065"/>
                  </a:lnTo>
                  <a:lnTo>
                    <a:pt x="32472" y="8864"/>
                  </a:lnTo>
                  <a:lnTo>
                    <a:pt x="31156" y="10751"/>
                  </a:lnTo>
                  <a:lnTo>
                    <a:pt x="29752" y="12550"/>
                  </a:lnTo>
                  <a:lnTo>
                    <a:pt x="27602" y="14920"/>
                  </a:lnTo>
                  <a:lnTo>
                    <a:pt x="26505" y="16061"/>
                  </a:lnTo>
                  <a:lnTo>
                    <a:pt x="25364" y="17158"/>
                  </a:lnTo>
                  <a:lnTo>
                    <a:pt x="24179" y="18211"/>
                  </a:lnTo>
                  <a:lnTo>
                    <a:pt x="22950" y="19264"/>
                  </a:lnTo>
                  <a:lnTo>
                    <a:pt x="21722" y="20229"/>
                  </a:lnTo>
                  <a:lnTo>
                    <a:pt x="20449" y="21151"/>
                  </a:lnTo>
                  <a:lnTo>
                    <a:pt x="19177" y="22072"/>
                  </a:lnTo>
                  <a:lnTo>
                    <a:pt x="17860" y="22950"/>
                  </a:lnTo>
                  <a:lnTo>
                    <a:pt x="16500" y="23827"/>
                  </a:lnTo>
                  <a:lnTo>
                    <a:pt x="15140" y="24617"/>
                  </a:lnTo>
                  <a:lnTo>
                    <a:pt x="12419" y="26241"/>
                  </a:lnTo>
                  <a:lnTo>
                    <a:pt x="9654" y="27777"/>
                  </a:lnTo>
                  <a:lnTo>
                    <a:pt x="6890" y="29313"/>
                  </a:lnTo>
                  <a:lnTo>
                    <a:pt x="5223" y="30234"/>
                  </a:lnTo>
                  <a:lnTo>
                    <a:pt x="2853" y="31463"/>
                  </a:lnTo>
                  <a:lnTo>
                    <a:pt x="88" y="33130"/>
                  </a:lnTo>
                  <a:lnTo>
                    <a:pt x="45" y="33174"/>
                  </a:lnTo>
                  <a:lnTo>
                    <a:pt x="1" y="33218"/>
                  </a:lnTo>
                  <a:lnTo>
                    <a:pt x="1" y="33306"/>
                  </a:lnTo>
                  <a:lnTo>
                    <a:pt x="45" y="33350"/>
                  </a:lnTo>
                  <a:lnTo>
                    <a:pt x="88" y="33437"/>
                  </a:lnTo>
                  <a:lnTo>
                    <a:pt x="176" y="33437"/>
                  </a:lnTo>
                  <a:lnTo>
                    <a:pt x="264" y="33393"/>
                  </a:lnTo>
                  <a:lnTo>
                    <a:pt x="3028" y="31726"/>
                  </a:lnTo>
                  <a:lnTo>
                    <a:pt x="5354" y="30541"/>
                  </a:lnTo>
                  <a:lnTo>
                    <a:pt x="7065" y="29620"/>
                  </a:lnTo>
                  <a:lnTo>
                    <a:pt x="9830" y="28084"/>
                  </a:lnTo>
                  <a:lnTo>
                    <a:pt x="12594" y="26548"/>
                  </a:lnTo>
                  <a:lnTo>
                    <a:pt x="15359" y="24924"/>
                  </a:lnTo>
                  <a:lnTo>
                    <a:pt x="16719" y="24091"/>
                  </a:lnTo>
                  <a:lnTo>
                    <a:pt x="18036" y="23257"/>
                  </a:lnTo>
                  <a:lnTo>
                    <a:pt x="19352" y="22336"/>
                  </a:lnTo>
                  <a:lnTo>
                    <a:pt x="20668" y="21458"/>
                  </a:lnTo>
                  <a:lnTo>
                    <a:pt x="21941" y="20493"/>
                  </a:lnTo>
                  <a:lnTo>
                    <a:pt x="23214" y="19527"/>
                  </a:lnTo>
                  <a:lnTo>
                    <a:pt x="24398" y="18474"/>
                  </a:lnTo>
                  <a:lnTo>
                    <a:pt x="25583" y="17421"/>
                  </a:lnTo>
                  <a:lnTo>
                    <a:pt x="26768" y="16324"/>
                  </a:lnTo>
                  <a:lnTo>
                    <a:pt x="27865" y="15183"/>
                  </a:lnTo>
                  <a:lnTo>
                    <a:pt x="30015" y="12770"/>
                  </a:lnTo>
                  <a:lnTo>
                    <a:pt x="31463" y="10971"/>
                  </a:lnTo>
                  <a:lnTo>
                    <a:pt x="32779" y="9084"/>
                  </a:lnTo>
                  <a:lnTo>
                    <a:pt x="33876" y="7241"/>
                  </a:lnTo>
                  <a:lnTo>
                    <a:pt x="35105" y="5047"/>
                  </a:lnTo>
                  <a:lnTo>
                    <a:pt x="36465" y="2633"/>
                  </a:lnTo>
                  <a:lnTo>
                    <a:pt x="37694" y="264"/>
                  </a:lnTo>
                  <a:lnTo>
                    <a:pt x="37738" y="176"/>
                  </a:lnTo>
                  <a:lnTo>
                    <a:pt x="37738" y="132"/>
                  </a:lnTo>
                  <a:lnTo>
                    <a:pt x="37694" y="44"/>
                  </a:lnTo>
                  <a:lnTo>
                    <a:pt x="37650"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7" name="Google Shape;7517;p166"/>
            <p:cNvSpPr/>
            <p:nvPr/>
          </p:nvSpPr>
          <p:spPr>
            <a:xfrm>
              <a:off x="1870475" y="1528450"/>
              <a:ext cx="929200" cy="809625"/>
            </a:xfrm>
            <a:custGeom>
              <a:rect b="b" l="l" r="r" t="t"/>
              <a:pathLst>
                <a:path extrusionOk="0" h="32385" w="37168">
                  <a:moveTo>
                    <a:pt x="36948" y="1"/>
                  </a:moveTo>
                  <a:lnTo>
                    <a:pt x="36860" y="45"/>
                  </a:lnTo>
                  <a:lnTo>
                    <a:pt x="36816" y="89"/>
                  </a:lnTo>
                  <a:lnTo>
                    <a:pt x="36202" y="1274"/>
                  </a:lnTo>
                  <a:lnTo>
                    <a:pt x="35236" y="3029"/>
                  </a:lnTo>
                  <a:lnTo>
                    <a:pt x="34271" y="4784"/>
                  </a:lnTo>
                  <a:lnTo>
                    <a:pt x="33306" y="6495"/>
                  </a:lnTo>
                  <a:lnTo>
                    <a:pt x="32296" y="8119"/>
                  </a:lnTo>
                  <a:lnTo>
                    <a:pt x="31155" y="9742"/>
                  </a:lnTo>
                  <a:lnTo>
                    <a:pt x="30585" y="10532"/>
                  </a:lnTo>
                  <a:lnTo>
                    <a:pt x="29971" y="11322"/>
                  </a:lnTo>
                  <a:lnTo>
                    <a:pt x="29312" y="12112"/>
                  </a:lnTo>
                  <a:lnTo>
                    <a:pt x="28654" y="12902"/>
                  </a:lnTo>
                  <a:lnTo>
                    <a:pt x="27908" y="13692"/>
                  </a:lnTo>
                  <a:lnTo>
                    <a:pt x="27162" y="14482"/>
                  </a:lnTo>
                  <a:lnTo>
                    <a:pt x="25232" y="16324"/>
                  </a:lnTo>
                  <a:lnTo>
                    <a:pt x="23257" y="17948"/>
                  </a:lnTo>
                  <a:lnTo>
                    <a:pt x="21282" y="19396"/>
                  </a:lnTo>
                  <a:lnTo>
                    <a:pt x="19088" y="21195"/>
                  </a:lnTo>
                  <a:lnTo>
                    <a:pt x="16587" y="22907"/>
                  </a:lnTo>
                  <a:lnTo>
                    <a:pt x="12111" y="25539"/>
                  </a:lnTo>
                  <a:lnTo>
                    <a:pt x="9303" y="27075"/>
                  </a:lnTo>
                  <a:lnTo>
                    <a:pt x="7241" y="28172"/>
                  </a:lnTo>
                  <a:lnTo>
                    <a:pt x="3291" y="30147"/>
                  </a:lnTo>
                  <a:lnTo>
                    <a:pt x="88" y="32078"/>
                  </a:lnTo>
                  <a:lnTo>
                    <a:pt x="44" y="32121"/>
                  </a:lnTo>
                  <a:lnTo>
                    <a:pt x="0" y="32165"/>
                  </a:lnTo>
                  <a:lnTo>
                    <a:pt x="0" y="32253"/>
                  </a:lnTo>
                  <a:lnTo>
                    <a:pt x="0" y="32297"/>
                  </a:lnTo>
                  <a:lnTo>
                    <a:pt x="88" y="32385"/>
                  </a:lnTo>
                  <a:lnTo>
                    <a:pt x="264" y="32385"/>
                  </a:lnTo>
                  <a:lnTo>
                    <a:pt x="3467" y="30454"/>
                  </a:lnTo>
                  <a:lnTo>
                    <a:pt x="7416" y="28479"/>
                  </a:lnTo>
                  <a:lnTo>
                    <a:pt x="9478" y="27382"/>
                  </a:lnTo>
                  <a:lnTo>
                    <a:pt x="12287" y="25847"/>
                  </a:lnTo>
                  <a:lnTo>
                    <a:pt x="16763" y="23214"/>
                  </a:lnTo>
                  <a:lnTo>
                    <a:pt x="19308" y="21502"/>
                  </a:lnTo>
                  <a:lnTo>
                    <a:pt x="21502" y="19703"/>
                  </a:lnTo>
                  <a:lnTo>
                    <a:pt x="23476" y="18211"/>
                  </a:lnTo>
                  <a:lnTo>
                    <a:pt x="25451" y="16588"/>
                  </a:lnTo>
                  <a:lnTo>
                    <a:pt x="27382" y="14745"/>
                  </a:lnTo>
                  <a:lnTo>
                    <a:pt x="28172" y="13955"/>
                  </a:lnTo>
                  <a:lnTo>
                    <a:pt x="28917" y="13165"/>
                  </a:lnTo>
                  <a:lnTo>
                    <a:pt x="29576" y="12375"/>
                  </a:lnTo>
                  <a:lnTo>
                    <a:pt x="30234" y="11542"/>
                  </a:lnTo>
                  <a:lnTo>
                    <a:pt x="30848" y="10752"/>
                  </a:lnTo>
                  <a:lnTo>
                    <a:pt x="31463" y="9962"/>
                  </a:lnTo>
                  <a:lnTo>
                    <a:pt x="32560" y="8338"/>
                  </a:lnTo>
                  <a:lnTo>
                    <a:pt x="33613" y="6671"/>
                  </a:lnTo>
                  <a:lnTo>
                    <a:pt x="34578" y="4959"/>
                  </a:lnTo>
                  <a:lnTo>
                    <a:pt x="35543" y="3204"/>
                  </a:lnTo>
                  <a:lnTo>
                    <a:pt x="36509" y="1405"/>
                  </a:lnTo>
                  <a:lnTo>
                    <a:pt x="37123" y="264"/>
                  </a:lnTo>
                  <a:lnTo>
                    <a:pt x="37167" y="177"/>
                  </a:lnTo>
                  <a:lnTo>
                    <a:pt x="37167" y="133"/>
                  </a:lnTo>
                  <a:lnTo>
                    <a:pt x="37123" y="89"/>
                  </a:lnTo>
                  <a:lnTo>
                    <a:pt x="37079" y="45"/>
                  </a:lnTo>
                  <a:lnTo>
                    <a:pt x="36992"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8" name="Google Shape;7518;p166"/>
            <p:cNvSpPr/>
            <p:nvPr/>
          </p:nvSpPr>
          <p:spPr>
            <a:xfrm>
              <a:off x="1846325" y="1555900"/>
              <a:ext cx="900675" cy="760250"/>
            </a:xfrm>
            <a:custGeom>
              <a:rect b="b" l="l" r="r" t="t"/>
              <a:pathLst>
                <a:path extrusionOk="0" h="30410" w="36027">
                  <a:moveTo>
                    <a:pt x="35895" y="0"/>
                  </a:moveTo>
                  <a:lnTo>
                    <a:pt x="35807" y="44"/>
                  </a:lnTo>
                  <a:lnTo>
                    <a:pt x="35763" y="44"/>
                  </a:lnTo>
                  <a:lnTo>
                    <a:pt x="35720" y="132"/>
                  </a:lnTo>
                  <a:lnTo>
                    <a:pt x="34315" y="2677"/>
                  </a:lnTo>
                  <a:lnTo>
                    <a:pt x="33350" y="4520"/>
                  </a:lnTo>
                  <a:lnTo>
                    <a:pt x="32341" y="6231"/>
                  </a:lnTo>
                  <a:lnTo>
                    <a:pt x="31814" y="7065"/>
                  </a:lnTo>
                  <a:lnTo>
                    <a:pt x="31244" y="7855"/>
                  </a:lnTo>
                  <a:lnTo>
                    <a:pt x="30673" y="8644"/>
                  </a:lnTo>
                  <a:lnTo>
                    <a:pt x="30059" y="9434"/>
                  </a:lnTo>
                  <a:lnTo>
                    <a:pt x="29401" y="10180"/>
                  </a:lnTo>
                  <a:lnTo>
                    <a:pt x="28786" y="10926"/>
                  </a:lnTo>
                  <a:lnTo>
                    <a:pt x="28084" y="11672"/>
                  </a:lnTo>
                  <a:lnTo>
                    <a:pt x="27382" y="12418"/>
                  </a:lnTo>
                  <a:lnTo>
                    <a:pt x="25890" y="13822"/>
                  </a:lnTo>
                  <a:lnTo>
                    <a:pt x="24311" y="15226"/>
                  </a:lnTo>
                  <a:lnTo>
                    <a:pt x="22643" y="16455"/>
                  </a:lnTo>
                  <a:lnTo>
                    <a:pt x="20976" y="17815"/>
                  </a:lnTo>
                  <a:lnTo>
                    <a:pt x="20361" y="18386"/>
                  </a:lnTo>
                  <a:lnTo>
                    <a:pt x="19703" y="18912"/>
                  </a:lnTo>
                  <a:lnTo>
                    <a:pt x="19045" y="19483"/>
                  </a:lnTo>
                  <a:lnTo>
                    <a:pt x="18343" y="20009"/>
                  </a:lnTo>
                  <a:lnTo>
                    <a:pt x="16851" y="21019"/>
                  </a:lnTo>
                  <a:lnTo>
                    <a:pt x="15271" y="21984"/>
                  </a:lnTo>
                  <a:lnTo>
                    <a:pt x="13648" y="22906"/>
                  </a:lnTo>
                  <a:lnTo>
                    <a:pt x="12024" y="23827"/>
                  </a:lnTo>
                  <a:lnTo>
                    <a:pt x="8821" y="25494"/>
                  </a:lnTo>
                  <a:lnTo>
                    <a:pt x="7241" y="26328"/>
                  </a:lnTo>
                  <a:lnTo>
                    <a:pt x="3380" y="28215"/>
                  </a:lnTo>
                  <a:lnTo>
                    <a:pt x="89" y="30102"/>
                  </a:lnTo>
                  <a:lnTo>
                    <a:pt x="45" y="30146"/>
                  </a:lnTo>
                  <a:lnTo>
                    <a:pt x="1" y="30190"/>
                  </a:lnTo>
                  <a:lnTo>
                    <a:pt x="1" y="30277"/>
                  </a:lnTo>
                  <a:lnTo>
                    <a:pt x="45" y="30321"/>
                  </a:lnTo>
                  <a:lnTo>
                    <a:pt x="89" y="30409"/>
                  </a:lnTo>
                  <a:lnTo>
                    <a:pt x="264" y="30409"/>
                  </a:lnTo>
                  <a:lnTo>
                    <a:pt x="3555" y="28522"/>
                  </a:lnTo>
                  <a:lnTo>
                    <a:pt x="7373" y="26635"/>
                  </a:lnTo>
                  <a:lnTo>
                    <a:pt x="8952" y="25846"/>
                  </a:lnTo>
                  <a:lnTo>
                    <a:pt x="12200" y="24134"/>
                  </a:lnTo>
                  <a:lnTo>
                    <a:pt x="13867" y="23213"/>
                  </a:lnTo>
                  <a:lnTo>
                    <a:pt x="15491" y="22291"/>
                  </a:lnTo>
                  <a:lnTo>
                    <a:pt x="17027" y="21282"/>
                  </a:lnTo>
                  <a:lnTo>
                    <a:pt x="18518" y="20273"/>
                  </a:lnTo>
                  <a:lnTo>
                    <a:pt x="19264" y="19746"/>
                  </a:lnTo>
                  <a:lnTo>
                    <a:pt x="19923" y="19176"/>
                  </a:lnTo>
                  <a:lnTo>
                    <a:pt x="20581" y="18649"/>
                  </a:lnTo>
                  <a:lnTo>
                    <a:pt x="21239" y="18079"/>
                  </a:lnTo>
                  <a:lnTo>
                    <a:pt x="22863" y="16718"/>
                  </a:lnTo>
                  <a:lnTo>
                    <a:pt x="24530" y="15490"/>
                  </a:lnTo>
                  <a:lnTo>
                    <a:pt x="26154" y="14086"/>
                  </a:lnTo>
                  <a:lnTo>
                    <a:pt x="27646" y="12638"/>
                  </a:lnTo>
                  <a:lnTo>
                    <a:pt x="28348" y="11935"/>
                  </a:lnTo>
                  <a:lnTo>
                    <a:pt x="29050" y="11189"/>
                  </a:lnTo>
                  <a:lnTo>
                    <a:pt x="29708" y="10444"/>
                  </a:lnTo>
                  <a:lnTo>
                    <a:pt x="30322" y="9654"/>
                  </a:lnTo>
                  <a:lnTo>
                    <a:pt x="30937" y="8864"/>
                  </a:lnTo>
                  <a:lnTo>
                    <a:pt x="31507" y="8074"/>
                  </a:lnTo>
                  <a:lnTo>
                    <a:pt x="32078" y="7240"/>
                  </a:lnTo>
                  <a:lnTo>
                    <a:pt x="32648" y="6407"/>
                  </a:lnTo>
                  <a:lnTo>
                    <a:pt x="33175" y="5573"/>
                  </a:lnTo>
                  <a:lnTo>
                    <a:pt x="33657" y="4695"/>
                  </a:lnTo>
                  <a:lnTo>
                    <a:pt x="34666" y="2852"/>
                  </a:lnTo>
                  <a:lnTo>
                    <a:pt x="36027" y="263"/>
                  </a:lnTo>
                  <a:lnTo>
                    <a:pt x="36027" y="219"/>
                  </a:lnTo>
                  <a:lnTo>
                    <a:pt x="36027" y="132"/>
                  </a:lnTo>
                  <a:lnTo>
                    <a:pt x="35983" y="88"/>
                  </a:lnTo>
                  <a:lnTo>
                    <a:pt x="35939" y="44"/>
                  </a:lnTo>
                  <a:lnTo>
                    <a:pt x="35895"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9" name="Google Shape;7519;p166"/>
            <p:cNvSpPr/>
            <p:nvPr/>
          </p:nvSpPr>
          <p:spPr>
            <a:xfrm>
              <a:off x="1799150" y="1626100"/>
              <a:ext cx="840350" cy="647250"/>
            </a:xfrm>
            <a:custGeom>
              <a:rect b="b" l="l" r="r" t="t"/>
              <a:pathLst>
                <a:path extrusionOk="0" h="25890" w="33614">
                  <a:moveTo>
                    <a:pt x="33394" y="0"/>
                  </a:moveTo>
                  <a:lnTo>
                    <a:pt x="33350" y="44"/>
                  </a:lnTo>
                  <a:lnTo>
                    <a:pt x="33306" y="88"/>
                  </a:lnTo>
                  <a:lnTo>
                    <a:pt x="31639" y="2896"/>
                  </a:lnTo>
                  <a:lnTo>
                    <a:pt x="30322" y="4783"/>
                  </a:lnTo>
                  <a:lnTo>
                    <a:pt x="28874" y="6495"/>
                  </a:lnTo>
                  <a:lnTo>
                    <a:pt x="26944" y="8425"/>
                  </a:lnTo>
                  <a:lnTo>
                    <a:pt x="25057" y="10049"/>
                  </a:lnTo>
                  <a:lnTo>
                    <a:pt x="22994" y="11673"/>
                  </a:lnTo>
                  <a:lnTo>
                    <a:pt x="20362" y="14042"/>
                  </a:lnTo>
                  <a:lnTo>
                    <a:pt x="18124" y="15973"/>
                  </a:lnTo>
                  <a:lnTo>
                    <a:pt x="16105" y="17289"/>
                  </a:lnTo>
                  <a:lnTo>
                    <a:pt x="14174" y="18430"/>
                  </a:lnTo>
                  <a:lnTo>
                    <a:pt x="12112" y="19571"/>
                  </a:lnTo>
                  <a:lnTo>
                    <a:pt x="7812" y="21721"/>
                  </a:lnTo>
                  <a:lnTo>
                    <a:pt x="5662" y="22555"/>
                  </a:lnTo>
                  <a:lnTo>
                    <a:pt x="3511" y="23608"/>
                  </a:lnTo>
                  <a:lnTo>
                    <a:pt x="89" y="25583"/>
                  </a:lnTo>
                  <a:lnTo>
                    <a:pt x="1" y="25626"/>
                  </a:lnTo>
                  <a:lnTo>
                    <a:pt x="1" y="25670"/>
                  </a:lnTo>
                  <a:lnTo>
                    <a:pt x="1" y="25758"/>
                  </a:lnTo>
                  <a:lnTo>
                    <a:pt x="1" y="25802"/>
                  </a:lnTo>
                  <a:lnTo>
                    <a:pt x="89" y="25890"/>
                  </a:lnTo>
                  <a:lnTo>
                    <a:pt x="264" y="25890"/>
                  </a:lnTo>
                  <a:lnTo>
                    <a:pt x="3687" y="23915"/>
                  </a:lnTo>
                  <a:lnTo>
                    <a:pt x="5793" y="22862"/>
                  </a:lnTo>
                  <a:lnTo>
                    <a:pt x="7943" y="22028"/>
                  </a:lnTo>
                  <a:lnTo>
                    <a:pt x="12288" y="19878"/>
                  </a:lnTo>
                  <a:lnTo>
                    <a:pt x="14350" y="18737"/>
                  </a:lnTo>
                  <a:lnTo>
                    <a:pt x="16281" y="17596"/>
                  </a:lnTo>
                  <a:lnTo>
                    <a:pt x="18299" y="16236"/>
                  </a:lnTo>
                  <a:lnTo>
                    <a:pt x="18343" y="16236"/>
                  </a:lnTo>
                  <a:lnTo>
                    <a:pt x="20581" y="14305"/>
                  </a:lnTo>
                  <a:lnTo>
                    <a:pt x="23214" y="11936"/>
                  </a:lnTo>
                  <a:lnTo>
                    <a:pt x="25276" y="10356"/>
                  </a:lnTo>
                  <a:lnTo>
                    <a:pt x="27207" y="8689"/>
                  </a:lnTo>
                  <a:lnTo>
                    <a:pt x="29138" y="6758"/>
                  </a:lnTo>
                  <a:lnTo>
                    <a:pt x="30586" y="5003"/>
                  </a:lnTo>
                  <a:lnTo>
                    <a:pt x="31946" y="3116"/>
                  </a:lnTo>
                  <a:lnTo>
                    <a:pt x="33570" y="264"/>
                  </a:lnTo>
                  <a:lnTo>
                    <a:pt x="33613" y="220"/>
                  </a:lnTo>
                  <a:lnTo>
                    <a:pt x="33613" y="132"/>
                  </a:lnTo>
                  <a:lnTo>
                    <a:pt x="33570" y="88"/>
                  </a:lnTo>
                  <a:lnTo>
                    <a:pt x="33526" y="44"/>
                  </a:lnTo>
                  <a:lnTo>
                    <a:pt x="33438"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0" name="Google Shape;7520;p166"/>
            <p:cNvSpPr/>
            <p:nvPr/>
          </p:nvSpPr>
          <p:spPr>
            <a:xfrm>
              <a:off x="1775025" y="2163625"/>
              <a:ext cx="160200" cy="88875"/>
            </a:xfrm>
            <a:custGeom>
              <a:rect b="b" l="l" r="r" t="t"/>
              <a:pathLst>
                <a:path extrusionOk="0" h="3555" w="6408">
                  <a:moveTo>
                    <a:pt x="6144" y="1"/>
                  </a:moveTo>
                  <a:lnTo>
                    <a:pt x="3555" y="1229"/>
                  </a:lnTo>
                  <a:lnTo>
                    <a:pt x="88" y="3204"/>
                  </a:lnTo>
                  <a:lnTo>
                    <a:pt x="45" y="3248"/>
                  </a:lnTo>
                  <a:lnTo>
                    <a:pt x="1" y="3336"/>
                  </a:lnTo>
                  <a:lnTo>
                    <a:pt x="1" y="3379"/>
                  </a:lnTo>
                  <a:lnTo>
                    <a:pt x="45" y="3467"/>
                  </a:lnTo>
                  <a:lnTo>
                    <a:pt x="88" y="3511"/>
                  </a:lnTo>
                  <a:lnTo>
                    <a:pt x="176" y="3555"/>
                  </a:lnTo>
                  <a:lnTo>
                    <a:pt x="264" y="3511"/>
                  </a:lnTo>
                  <a:lnTo>
                    <a:pt x="3730" y="1537"/>
                  </a:lnTo>
                  <a:lnTo>
                    <a:pt x="6319" y="352"/>
                  </a:lnTo>
                  <a:lnTo>
                    <a:pt x="6363" y="308"/>
                  </a:lnTo>
                  <a:lnTo>
                    <a:pt x="6407" y="220"/>
                  </a:lnTo>
                  <a:lnTo>
                    <a:pt x="6407" y="176"/>
                  </a:lnTo>
                  <a:lnTo>
                    <a:pt x="6363" y="88"/>
                  </a:lnTo>
                  <a:lnTo>
                    <a:pt x="6319" y="45"/>
                  </a:lnTo>
                  <a:lnTo>
                    <a:pt x="6276"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1" name="Google Shape;7521;p166"/>
            <p:cNvSpPr/>
            <p:nvPr/>
          </p:nvSpPr>
          <p:spPr>
            <a:xfrm>
              <a:off x="2327925" y="1808200"/>
              <a:ext cx="137150" cy="118500"/>
            </a:xfrm>
            <a:custGeom>
              <a:rect b="b" l="l" r="r" t="t"/>
              <a:pathLst>
                <a:path extrusionOk="0" h="4740" w="5486">
                  <a:moveTo>
                    <a:pt x="5266" y="0"/>
                  </a:moveTo>
                  <a:lnTo>
                    <a:pt x="5222" y="44"/>
                  </a:lnTo>
                  <a:lnTo>
                    <a:pt x="3555" y="1492"/>
                  </a:lnTo>
                  <a:lnTo>
                    <a:pt x="88" y="4432"/>
                  </a:lnTo>
                  <a:lnTo>
                    <a:pt x="44" y="4476"/>
                  </a:lnTo>
                  <a:lnTo>
                    <a:pt x="0" y="4520"/>
                  </a:lnTo>
                  <a:lnTo>
                    <a:pt x="0" y="4608"/>
                  </a:lnTo>
                  <a:lnTo>
                    <a:pt x="44" y="4652"/>
                  </a:lnTo>
                  <a:lnTo>
                    <a:pt x="88" y="4696"/>
                  </a:lnTo>
                  <a:lnTo>
                    <a:pt x="176" y="4740"/>
                  </a:lnTo>
                  <a:lnTo>
                    <a:pt x="308" y="4696"/>
                  </a:lnTo>
                  <a:lnTo>
                    <a:pt x="3774" y="1756"/>
                  </a:lnTo>
                  <a:lnTo>
                    <a:pt x="5442" y="308"/>
                  </a:lnTo>
                  <a:lnTo>
                    <a:pt x="5485" y="264"/>
                  </a:lnTo>
                  <a:lnTo>
                    <a:pt x="5485" y="176"/>
                  </a:lnTo>
                  <a:lnTo>
                    <a:pt x="5485" y="132"/>
                  </a:lnTo>
                  <a:lnTo>
                    <a:pt x="5442" y="44"/>
                  </a:lnTo>
                  <a:lnTo>
                    <a:pt x="5398"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2" name="Google Shape;7522;p166"/>
            <p:cNvSpPr/>
            <p:nvPr/>
          </p:nvSpPr>
          <p:spPr>
            <a:xfrm>
              <a:off x="2313650" y="1698500"/>
              <a:ext cx="210675" cy="199675"/>
            </a:xfrm>
            <a:custGeom>
              <a:rect b="b" l="l" r="r" t="t"/>
              <a:pathLst>
                <a:path extrusionOk="0" h="7987" w="8427">
                  <a:moveTo>
                    <a:pt x="8251" y="0"/>
                  </a:moveTo>
                  <a:lnTo>
                    <a:pt x="8163" y="44"/>
                  </a:lnTo>
                  <a:lnTo>
                    <a:pt x="8119" y="88"/>
                  </a:lnTo>
                  <a:lnTo>
                    <a:pt x="6671" y="1800"/>
                  </a:lnTo>
                  <a:lnTo>
                    <a:pt x="4872" y="3599"/>
                  </a:lnTo>
                  <a:lnTo>
                    <a:pt x="3380" y="4827"/>
                  </a:lnTo>
                  <a:lnTo>
                    <a:pt x="1712" y="6231"/>
                  </a:lnTo>
                  <a:lnTo>
                    <a:pt x="45" y="7680"/>
                  </a:lnTo>
                  <a:lnTo>
                    <a:pt x="1" y="7767"/>
                  </a:lnTo>
                  <a:lnTo>
                    <a:pt x="1" y="7811"/>
                  </a:lnTo>
                  <a:lnTo>
                    <a:pt x="1" y="7899"/>
                  </a:lnTo>
                  <a:lnTo>
                    <a:pt x="45" y="7943"/>
                  </a:lnTo>
                  <a:lnTo>
                    <a:pt x="89" y="7987"/>
                  </a:lnTo>
                  <a:lnTo>
                    <a:pt x="176" y="7987"/>
                  </a:lnTo>
                  <a:lnTo>
                    <a:pt x="308" y="7943"/>
                  </a:lnTo>
                  <a:lnTo>
                    <a:pt x="1932" y="6495"/>
                  </a:lnTo>
                  <a:lnTo>
                    <a:pt x="3599" y="5091"/>
                  </a:lnTo>
                  <a:lnTo>
                    <a:pt x="5091" y="3862"/>
                  </a:lnTo>
                  <a:lnTo>
                    <a:pt x="6934" y="2063"/>
                  </a:lnTo>
                  <a:lnTo>
                    <a:pt x="8382" y="308"/>
                  </a:lnTo>
                  <a:lnTo>
                    <a:pt x="8426" y="220"/>
                  </a:lnTo>
                  <a:lnTo>
                    <a:pt x="8426" y="176"/>
                  </a:lnTo>
                  <a:lnTo>
                    <a:pt x="8426" y="88"/>
                  </a:lnTo>
                  <a:lnTo>
                    <a:pt x="8382" y="44"/>
                  </a:lnTo>
                  <a:lnTo>
                    <a:pt x="8294"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3" name="Google Shape;7523;p166"/>
            <p:cNvSpPr/>
            <p:nvPr/>
          </p:nvSpPr>
          <p:spPr>
            <a:xfrm>
              <a:off x="1726750" y="2143875"/>
              <a:ext cx="109725" cy="64750"/>
            </a:xfrm>
            <a:custGeom>
              <a:rect b="b" l="l" r="r" t="t"/>
              <a:pathLst>
                <a:path extrusionOk="0" h="2590" w="4389">
                  <a:moveTo>
                    <a:pt x="4126" y="1"/>
                  </a:moveTo>
                  <a:lnTo>
                    <a:pt x="89" y="2283"/>
                  </a:lnTo>
                  <a:lnTo>
                    <a:pt x="45" y="2327"/>
                  </a:lnTo>
                  <a:lnTo>
                    <a:pt x="1" y="2370"/>
                  </a:lnTo>
                  <a:lnTo>
                    <a:pt x="1" y="2458"/>
                  </a:lnTo>
                  <a:lnTo>
                    <a:pt x="1" y="2502"/>
                  </a:lnTo>
                  <a:lnTo>
                    <a:pt x="89" y="2590"/>
                  </a:lnTo>
                  <a:lnTo>
                    <a:pt x="264" y="2590"/>
                  </a:lnTo>
                  <a:lnTo>
                    <a:pt x="4301" y="308"/>
                  </a:lnTo>
                  <a:lnTo>
                    <a:pt x="4389" y="264"/>
                  </a:lnTo>
                  <a:lnTo>
                    <a:pt x="4389" y="220"/>
                  </a:lnTo>
                  <a:lnTo>
                    <a:pt x="4389" y="176"/>
                  </a:lnTo>
                  <a:lnTo>
                    <a:pt x="4389" y="89"/>
                  </a:lnTo>
                  <a:lnTo>
                    <a:pt x="4345" y="45"/>
                  </a:lnTo>
                  <a:lnTo>
                    <a:pt x="4301"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4" name="Google Shape;7524;p166"/>
            <p:cNvSpPr/>
            <p:nvPr/>
          </p:nvSpPr>
          <p:spPr>
            <a:xfrm>
              <a:off x="2462850" y="1368300"/>
              <a:ext cx="930300" cy="1502925"/>
            </a:xfrm>
            <a:custGeom>
              <a:rect b="b" l="l" r="r" t="t"/>
              <a:pathLst>
                <a:path extrusionOk="0" h="60117" w="37212">
                  <a:moveTo>
                    <a:pt x="35105" y="0"/>
                  </a:moveTo>
                  <a:lnTo>
                    <a:pt x="35017" y="44"/>
                  </a:lnTo>
                  <a:lnTo>
                    <a:pt x="34974" y="88"/>
                  </a:lnTo>
                  <a:lnTo>
                    <a:pt x="34974" y="176"/>
                  </a:lnTo>
                  <a:lnTo>
                    <a:pt x="34974" y="220"/>
                  </a:lnTo>
                  <a:lnTo>
                    <a:pt x="35017" y="308"/>
                  </a:lnTo>
                  <a:lnTo>
                    <a:pt x="36334" y="1712"/>
                  </a:lnTo>
                  <a:lnTo>
                    <a:pt x="36509" y="2151"/>
                  </a:lnTo>
                  <a:lnTo>
                    <a:pt x="36773" y="4388"/>
                  </a:lnTo>
                  <a:lnTo>
                    <a:pt x="36860" y="7328"/>
                  </a:lnTo>
                  <a:lnTo>
                    <a:pt x="36729" y="8513"/>
                  </a:lnTo>
                  <a:lnTo>
                    <a:pt x="35939" y="10400"/>
                  </a:lnTo>
                  <a:lnTo>
                    <a:pt x="34974" y="12726"/>
                  </a:lnTo>
                  <a:lnTo>
                    <a:pt x="33657" y="16587"/>
                  </a:lnTo>
                  <a:lnTo>
                    <a:pt x="32253" y="19088"/>
                  </a:lnTo>
                  <a:lnTo>
                    <a:pt x="30936" y="21590"/>
                  </a:lnTo>
                  <a:lnTo>
                    <a:pt x="29883" y="24047"/>
                  </a:lnTo>
                  <a:lnTo>
                    <a:pt x="27251" y="28742"/>
                  </a:lnTo>
                  <a:lnTo>
                    <a:pt x="27251" y="28830"/>
                  </a:lnTo>
                  <a:lnTo>
                    <a:pt x="27207" y="30541"/>
                  </a:lnTo>
                  <a:lnTo>
                    <a:pt x="27207" y="30585"/>
                  </a:lnTo>
                  <a:lnTo>
                    <a:pt x="27338" y="32209"/>
                  </a:lnTo>
                  <a:lnTo>
                    <a:pt x="28435" y="40239"/>
                  </a:lnTo>
                  <a:lnTo>
                    <a:pt x="28216" y="40546"/>
                  </a:lnTo>
                  <a:lnTo>
                    <a:pt x="27426" y="41204"/>
                  </a:lnTo>
                  <a:lnTo>
                    <a:pt x="25144" y="42564"/>
                  </a:lnTo>
                  <a:lnTo>
                    <a:pt x="22731" y="44232"/>
                  </a:lnTo>
                  <a:lnTo>
                    <a:pt x="20054" y="45855"/>
                  </a:lnTo>
                  <a:lnTo>
                    <a:pt x="16500" y="48664"/>
                  </a:lnTo>
                  <a:lnTo>
                    <a:pt x="14569" y="49761"/>
                  </a:lnTo>
                  <a:lnTo>
                    <a:pt x="14569" y="49805"/>
                  </a:lnTo>
                  <a:lnTo>
                    <a:pt x="12419" y="51867"/>
                  </a:lnTo>
                  <a:lnTo>
                    <a:pt x="11410" y="52525"/>
                  </a:lnTo>
                  <a:lnTo>
                    <a:pt x="8119" y="54280"/>
                  </a:lnTo>
                  <a:lnTo>
                    <a:pt x="6627" y="54939"/>
                  </a:lnTo>
                  <a:lnTo>
                    <a:pt x="5135" y="55992"/>
                  </a:lnTo>
                  <a:lnTo>
                    <a:pt x="3160" y="57484"/>
                  </a:lnTo>
                  <a:lnTo>
                    <a:pt x="88" y="59809"/>
                  </a:lnTo>
                  <a:lnTo>
                    <a:pt x="1" y="59853"/>
                  </a:lnTo>
                  <a:lnTo>
                    <a:pt x="1" y="59941"/>
                  </a:lnTo>
                  <a:lnTo>
                    <a:pt x="1" y="59985"/>
                  </a:lnTo>
                  <a:lnTo>
                    <a:pt x="45" y="60073"/>
                  </a:lnTo>
                  <a:lnTo>
                    <a:pt x="88" y="60117"/>
                  </a:lnTo>
                  <a:lnTo>
                    <a:pt x="176" y="60117"/>
                  </a:lnTo>
                  <a:lnTo>
                    <a:pt x="264" y="60073"/>
                  </a:lnTo>
                  <a:lnTo>
                    <a:pt x="3336" y="57747"/>
                  </a:lnTo>
                  <a:lnTo>
                    <a:pt x="5354" y="56299"/>
                  </a:lnTo>
                  <a:lnTo>
                    <a:pt x="6802" y="55246"/>
                  </a:lnTo>
                  <a:lnTo>
                    <a:pt x="8250" y="54588"/>
                  </a:lnTo>
                  <a:lnTo>
                    <a:pt x="11585" y="52832"/>
                  </a:lnTo>
                  <a:lnTo>
                    <a:pt x="12638" y="52130"/>
                  </a:lnTo>
                  <a:lnTo>
                    <a:pt x="14788" y="50068"/>
                  </a:lnTo>
                  <a:lnTo>
                    <a:pt x="16675" y="48971"/>
                  </a:lnTo>
                  <a:lnTo>
                    <a:pt x="16719" y="48971"/>
                  </a:lnTo>
                  <a:lnTo>
                    <a:pt x="20230" y="46163"/>
                  </a:lnTo>
                  <a:lnTo>
                    <a:pt x="22906" y="44539"/>
                  </a:lnTo>
                  <a:lnTo>
                    <a:pt x="25320" y="42828"/>
                  </a:lnTo>
                  <a:lnTo>
                    <a:pt x="27645" y="41467"/>
                  </a:lnTo>
                  <a:lnTo>
                    <a:pt x="28435" y="40809"/>
                  </a:lnTo>
                  <a:lnTo>
                    <a:pt x="28479" y="40809"/>
                  </a:lnTo>
                  <a:lnTo>
                    <a:pt x="28786" y="40370"/>
                  </a:lnTo>
                  <a:lnTo>
                    <a:pt x="28786" y="40239"/>
                  </a:lnTo>
                  <a:lnTo>
                    <a:pt x="27689" y="32165"/>
                  </a:lnTo>
                  <a:lnTo>
                    <a:pt x="27558" y="30541"/>
                  </a:lnTo>
                  <a:lnTo>
                    <a:pt x="27602" y="28874"/>
                  </a:lnTo>
                  <a:lnTo>
                    <a:pt x="30191" y="24222"/>
                  </a:lnTo>
                  <a:lnTo>
                    <a:pt x="31244" y="21721"/>
                  </a:lnTo>
                  <a:lnTo>
                    <a:pt x="32560" y="19264"/>
                  </a:lnTo>
                  <a:lnTo>
                    <a:pt x="33964" y="16719"/>
                  </a:lnTo>
                  <a:lnTo>
                    <a:pt x="33964" y="16675"/>
                  </a:lnTo>
                  <a:lnTo>
                    <a:pt x="35281" y="12857"/>
                  </a:lnTo>
                  <a:lnTo>
                    <a:pt x="36246" y="10532"/>
                  </a:lnTo>
                  <a:lnTo>
                    <a:pt x="37080" y="8645"/>
                  </a:lnTo>
                  <a:lnTo>
                    <a:pt x="37080" y="8601"/>
                  </a:lnTo>
                  <a:lnTo>
                    <a:pt x="37211" y="7328"/>
                  </a:lnTo>
                  <a:lnTo>
                    <a:pt x="37124" y="4388"/>
                  </a:lnTo>
                  <a:lnTo>
                    <a:pt x="36860" y="2107"/>
                  </a:lnTo>
                  <a:lnTo>
                    <a:pt x="36860" y="2063"/>
                  </a:lnTo>
                  <a:lnTo>
                    <a:pt x="36641" y="1536"/>
                  </a:lnTo>
                  <a:lnTo>
                    <a:pt x="36597" y="1492"/>
                  </a:lnTo>
                  <a:lnTo>
                    <a:pt x="35281" y="44"/>
                  </a:lnTo>
                  <a:lnTo>
                    <a:pt x="35237"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5" name="Google Shape;7525;p166"/>
            <p:cNvSpPr/>
            <p:nvPr/>
          </p:nvSpPr>
          <p:spPr>
            <a:xfrm>
              <a:off x="2491375" y="1390250"/>
              <a:ext cx="930300" cy="1507300"/>
            </a:xfrm>
            <a:custGeom>
              <a:rect b="b" l="l" r="r" t="t"/>
              <a:pathLst>
                <a:path extrusionOk="0" h="60292" w="37212">
                  <a:moveTo>
                    <a:pt x="35895" y="0"/>
                  </a:moveTo>
                  <a:lnTo>
                    <a:pt x="35851" y="44"/>
                  </a:lnTo>
                  <a:lnTo>
                    <a:pt x="35807" y="88"/>
                  </a:lnTo>
                  <a:lnTo>
                    <a:pt x="35807" y="176"/>
                  </a:lnTo>
                  <a:lnTo>
                    <a:pt x="35851" y="219"/>
                  </a:lnTo>
                  <a:lnTo>
                    <a:pt x="35851" y="307"/>
                  </a:lnTo>
                  <a:lnTo>
                    <a:pt x="36772" y="1141"/>
                  </a:lnTo>
                  <a:lnTo>
                    <a:pt x="36772" y="2370"/>
                  </a:lnTo>
                  <a:lnTo>
                    <a:pt x="36860" y="5310"/>
                  </a:lnTo>
                  <a:lnTo>
                    <a:pt x="36860" y="7240"/>
                  </a:lnTo>
                  <a:lnTo>
                    <a:pt x="36860" y="7899"/>
                  </a:lnTo>
                  <a:lnTo>
                    <a:pt x="36772" y="8513"/>
                  </a:lnTo>
                  <a:lnTo>
                    <a:pt x="36597" y="9127"/>
                  </a:lnTo>
                  <a:lnTo>
                    <a:pt x="36378" y="9785"/>
                  </a:lnTo>
                  <a:lnTo>
                    <a:pt x="35588" y="11584"/>
                  </a:lnTo>
                  <a:lnTo>
                    <a:pt x="34578" y="13822"/>
                  </a:lnTo>
                  <a:lnTo>
                    <a:pt x="33481" y="16587"/>
                  </a:lnTo>
                  <a:lnTo>
                    <a:pt x="32033" y="18956"/>
                  </a:lnTo>
                  <a:lnTo>
                    <a:pt x="30717" y="21370"/>
                  </a:lnTo>
                  <a:lnTo>
                    <a:pt x="30717" y="21414"/>
                  </a:lnTo>
                  <a:lnTo>
                    <a:pt x="29927" y="23652"/>
                  </a:lnTo>
                  <a:lnTo>
                    <a:pt x="29927" y="23739"/>
                  </a:lnTo>
                  <a:lnTo>
                    <a:pt x="30190" y="24880"/>
                  </a:lnTo>
                  <a:lnTo>
                    <a:pt x="30410" y="29488"/>
                  </a:lnTo>
                  <a:lnTo>
                    <a:pt x="30454" y="32428"/>
                  </a:lnTo>
                  <a:lnTo>
                    <a:pt x="30454" y="35543"/>
                  </a:lnTo>
                  <a:lnTo>
                    <a:pt x="30410" y="40151"/>
                  </a:lnTo>
                  <a:lnTo>
                    <a:pt x="30234" y="40370"/>
                  </a:lnTo>
                  <a:lnTo>
                    <a:pt x="29225" y="40940"/>
                  </a:lnTo>
                  <a:lnTo>
                    <a:pt x="29181" y="40940"/>
                  </a:lnTo>
                  <a:lnTo>
                    <a:pt x="28172" y="41906"/>
                  </a:lnTo>
                  <a:lnTo>
                    <a:pt x="26153" y="43047"/>
                  </a:lnTo>
                  <a:lnTo>
                    <a:pt x="23257" y="44626"/>
                  </a:lnTo>
                  <a:lnTo>
                    <a:pt x="20800" y="46162"/>
                  </a:lnTo>
                  <a:lnTo>
                    <a:pt x="18825" y="47391"/>
                  </a:lnTo>
                  <a:lnTo>
                    <a:pt x="16017" y="49541"/>
                  </a:lnTo>
                  <a:lnTo>
                    <a:pt x="13911" y="50550"/>
                  </a:lnTo>
                  <a:lnTo>
                    <a:pt x="13867" y="50594"/>
                  </a:lnTo>
                  <a:lnTo>
                    <a:pt x="12024" y="52218"/>
                  </a:lnTo>
                  <a:lnTo>
                    <a:pt x="11015" y="52876"/>
                  </a:lnTo>
                  <a:lnTo>
                    <a:pt x="7329" y="54850"/>
                  </a:lnTo>
                  <a:lnTo>
                    <a:pt x="5881" y="55596"/>
                  </a:lnTo>
                  <a:lnTo>
                    <a:pt x="4213" y="56869"/>
                  </a:lnTo>
                  <a:lnTo>
                    <a:pt x="2151" y="58361"/>
                  </a:lnTo>
                  <a:lnTo>
                    <a:pt x="88" y="59984"/>
                  </a:lnTo>
                  <a:lnTo>
                    <a:pt x="44" y="60028"/>
                  </a:lnTo>
                  <a:lnTo>
                    <a:pt x="1" y="60072"/>
                  </a:lnTo>
                  <a:lnTo>
                    <a:pt x="1" y="60160"/>
                  </a:lnTo>
                  <a:lnTo>
                    <a:pt x="44" y="60204"/>
                  </a:lnTo>
                  <a:lnTo>
                    <a:pt x="132" y="60248"/>
                  </a:lnTo>
                  <a:lnTo>
                    <a:pt x="176" y="60292"/>
                  </a:lnTo>
                  <a:lnTo>
                    <a:pt x="308" y="60248"/>
                  </a:lnTo>
                  <a:lnTo>
                    <a:pt x="2370" y="58624"/>
                  </a:lnTo>
                  <a:lnTo>
                    <a:pt x="4389" y="57132"/>
                  </a:lnTo>
                  <a:lnTo>
                    <a:pt x="6056" y="55904"/>
                  </a:lnTo>
                  <a:lnTo>
                    <a:pt x="7504" y="55202"/>
                  </a:lnTo>
                  <a:lnTo>
                    <a:pt x="11190" y="53183"/>
                  </a:lnTo>
                  <a:lnTo>
                    <a:pt x="12243" y="52525"/>
                  </a:lnTo>
                  <a:lnTo>
                    <a:pt x="12243" y="52481"/>
                  </a:lnTo>
                  <a:lnTo>
                    <a:pt x="14086" y="50857"/>
                  </a:lnTo>
                  <a:lnTo>
                    <a:pt x="16193" y="49848"/>
                  </a:lnTo>
                  <a:lnTo>
                    <a:pt x="19045" y="47698"/>
                  </a:lnTo>
                  <a:lnTo>
                    <a:pt x="21019" y="46469"/>
                  </a:lnTo>
                  <a:lnTo>
                    <a:pt x="23433" y="44934"/>
                  </a:lnTo>
                  <a:lnTo>
                    <a:pt x="26329" y="43354"/>
                  </a:lnTo>
                  <a:lnTo>
                    <a:pt x="28347" y="42213"/>
                  </a:lnTo>
                  <a:lnTo>
                    <a:pt x="28391" y="42169"/>
                  </a:lnTo>
                  <a:lnTo>
                    <a:pt x="29401" y="41248"/>
                  </a:lnTo>
                  <a:lnTo>
                    <a:pt x="30454" y="40633"/>
                  </a:lnTo>
                  <a:lnTo>
                    <a:pt x="30498" y="40589"/>
                  </a:lnTo>
                  <a:lnTo>
                    <a:pt x="30717" y="40326"/>
                  </a:lnTo>
                  <a:lnTo>
                    <a:pt x="30761" y="40238"/>
                  </a:lnTo>
                  <a:lnTo>
                    <a:pt x="30805" y="35543"/>
                  </a:lnTo>
                  <a:lnTo>
                    <a:pt x="30805" y="32428"/>
                  </a:lnTo>
                  <a:lnTo>
                    <a:pt x="30761" y="29488"/>
                  </a:lnTo>
                  <a:lnTo>
                    <a:pt x="30541" y="24836"/>
                  </a:lnTo>
                  <a:lnTo>
                    <a:pt x="30278" y="23695"/>
                  </a:lnTo>
                  <a:lnTo>
                    <a:pt x="31024" y="21545"/>
                  </a:lnTo>
                  <a:lnTo>
                    <a:pt x="32341" y="19132"/>
                  </a:lnTo>
                  <a:lnTo>
                    <a:pt x="33789" y="16762"/>
                  </a:lnTo>
                  <a:lnTo>
                    <a:pt x="33789" y="16718"/>
                  </a:lnTo>
                  <a:lnTo>
                    <a:pt x="34930" y="13954"/>
                  </a:lnTo>
                  <a:lnTo>
                    <a:pt x="35895" y="11716"/>
                  </a:lnTo>
                  <a:lnTo>
                    <a:pt x="36685" y="9873"/>
                  </a:lnTo>
                  <a:lnTo>
                    <a:pt x="36948" y="9215"/>
                  </a:lnTo>
                  <a:lnTo>
                    <a:pt x="37124" y="8601"/>
                  </a:lnTo>
                  <a:lnTo>
                    <a:pt x="37211" y="7986"/>
                  </a:lnTo>
                  <a:lnTo>
                    <a:pt x="37211" y="7240"/>
                  </a:lnTo>
                  <a:lnTo>
                    <a:pt x="37211" y="5266"/>
                  </a:lnTo>
                  <a:lnTo>
                    <a:pt x="37124" y="2370"/>
                  </a:lnTo>
                  <a:lnTo>
                    <a:pt x="37124" y="1053"/>
                  </a:lnTo>
                  <a:lnTo>
                    <a:pt x="37124" y="965"/>
                  </a:lnTo>
                  <a:lnTo>
                    <a:pt x="37080" y="922"/>
                  </a:lnTo>
                  <a:lnTo>
                    <a:pt x="36114" y="44"/>
                  </a:lnTo>
                  <a:lnTo>
                    <a:pt x="36027"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6" name="Google Shape;7526;p166"/>
            <p:cNvSpPr/>
            <p:nvPr/>
          </p:nvSpPr>
          <p:spPr>
            <a:xfrm>
              <a:off x="3740875" y="4014275"/>
              <a:ext cx="64750" cy="40625"/>
            </a:xfrm>
            <a:custGeom>
              <a:rect b="b" l="l" r="r" t="t"/>
              <a:pathLst>
                <a:path extrusionOk="0" h="1625" w="2590">
                  <a:moveTo>
                    <a:pt x="132" y="1"/>
                  </a:moveTo>
                  <a:lnTo>
                    <a:pt x="88" y="45"/>
                  </a:lnTo>
                  <a:lnTo>
                    <a:pt x="44" y="89"/>
                  </a:lnTo>
                  <a:lnTo>
                    <a:pt x="1" y="132"/>
                  </a:lnTo>
                  <a:lnTo>
                    <a:pt x="1" y="220"/>
                  </a:lnTo>
                  <a:lnTo>
                    <a:pt x="44" y="264"/>
                  </a:lnTo>
                  <a:lnTo>
                    <a:pt x="88" y="308"/>
                  </a:lnTo>
                  <a:lnTo>
                    <a:pt x="2326" y="1624"/>
                  </a:lnTo>
                  <a:lnTo>
                    <a:pt x="2502" y="1624"/>
                  </a:lnTo>
                  <a:lnTo>
                    <a:pt x="2589" y="1537"/>
                  </a:lnTo>
                  <a:lnTo>
                    <a:pt x="2589" y="1493"/>
                  </a:lnTo>
                  <a:lnTo>
                    <a:pt x="2589" y="1405"/>
                  </a:lnTo>
                  <a:lnTo>
                    <a:pt x="2546" y="1361"/>
                  </a:lnTo>
                  <a:lnTo>
                    <a:pt x="2502" y="1317"/>
                  </a:lnTo>
                  <a:lnTo>
                    <a:pt x="264"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7" name="Google Shape;7527;p166"/>
            <p:cNvSpPr/>
            <p:nvPr/>
          </p:nvSpPr>
          <p:spPr>
            <a:xfrm>
              <a:off x="3707975" y="3983575"/>
              <a:ext cx="41700" cy="39500"/>
            </a:xfrm>
            <a:custGeom>
              <a:rect b="b" l="l" r="r" t="t"/>
              <a:pathLst>
                <a:path extrusionOk="0" h="1580" w="1668">
                  <a:moveTo>
                    <a:pt x="132" y="0"/>
                  </a:moveTo>
                  <a:lnTo>
                    <a:pt x="88" y="44"/>
                  </a:lnTo>
                  <a:lnTo>
                    <a:pt x="44" y="88"/>
                  </a:lnTo>
                  <a:lnTo>
                    <a:pt x="0" y="132"/>
                  </a:lnTo>
                  <a:lnTo>
                    <a:pt x="0" y="220"/>
                  </a:lnTo>
                  <a:lnTo>
                    <a:pt x="44" y="263"/>
                  </a:lnTo>
                  <a:lnTo>
                    <a:pt x="483" y="966"/>
                  </a:lnTo>
                  <a:lnTo>
                    <a:pt x="571" y="1053"/>
                  </a:lnTo>
                  <a:lnTo>
                    <a:pt x="1404" y="1536"/>
                  </a:lnTo>
                  <a:lnTo>
                    <a:pt x="1492" y="1580"/>
                  </a:lnTo>
                  <a:lnTo>
                    <a:pt x="1580" y="1536"/>
                  </a:lnTo>
                  <a:lnTo>
                    <a:pt x="1668" y="1492"/>
                  </a:lnTo>
                  <a:lnTo>
                    <a:pt x="1668" y="1404"/>
                  </a:lnTo>
                  <a:lnTo>
                    <a:pt x="1668" y="1360"/>
                  </a:lnTo>
                  <a:lnTo>
                    <a:pt x="1624" y="1273"/>
                  </a:lnTo>
                  <a:lnTo>
                    <a:pt x="1580" y="1229"/>
                  </a:lnTo>
                  <a:lnTo>
                    <a:pt x="746" y="746"/>
                  </a:lnTo>
                  <a:lnTo>
                    <a:pt x="307" y="88"/>
                  </a:lnTo>
                  <a:lnTo>
                    <a:pt x="263" y="44"/>
                  </a:lnTo>
                  <a:lnTo>
                    <a:pt x="220"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8" name="Google Shape;7528;p166"/>
            <p:cNvSpPr/>
            <p:nvPr/>
          </p:nvSpPr>
          <p:spPr>
            <a:xfrm>
              <a:off x="3532450" y="3825600"/>
              <a:ext cx="231500" cy="292925"/>
            </a:xfrm>
            <a:custGeom>
              <a:rect b="b" l="l" r="r" t="t"/>
              <a:pathLst>
                <a:path extrusionOk="0" h="11717" w="9260">
                  <a:moveTo>
                    <a:pt x="176" y="0"/>
                  </a:moveTo>
                  <a:lnTo>
                    <a:pt x="88" y="44"/>
                  </a:lnTo>
                  <a:lnTo>
                    <a:pt x="44" y="44"/>
                  </a:lnTo>
                  <a:lnTo>
                    <a:pt x="0" y="132"/>
                  </a:lnTo>
                  <a:lnTo>
                    <a:pt x="0" y="176"/>
                  </a:lnTo>
                  <a:lnTo>
                    <a:pt x="0" y="264"/>
                  </a:lnTo>
                  <a:lnTo>
                    <a:pt x="1624" y="3686"/>
                  </a:lnTo>
                  <a:lnTo>
                    <a:pt x="2984" y="6451"/>
                  </a:lnTo>
                  <a:lnTo>
                    <a:pt x="3774" y="8513"/>
                  </a:lnTo>
                  <a:lnTo>
                    <a:pt x="3774" y="8557"/>
                  </a:lnTo>
                  <a:lnTo>
                    <a:pt x="4213" y="9391"/>
                  </a:lnTo>
                  <a:lnTo>
                    <a:pt x="4301" y="9479"/>
                  </a:lnTo>
                  <a:lnTo>
                    <a:pt x="7372" y="10883"/>
                  </a:lnTo>
                  <a:lnTo>
                    <a:pt x="8996" y="11716"/>
                  </a:lnTo>
                  <a:lnTo>
                    <a:pt x="9171" y="11716"/>
                  </a:lnTo>
                  <a:lnTo>
                    <a:pt x="9259" y="11629"/>
                  </a:lnTo>
                  <a:lnTo>
                    <a:pt x="9259" y="11585"/>
                  </a:lnTo>
                  <a:lnTo>
                    <a:pt x="9259" y="11497"/>
                  </a:lnTo>
                  <a:lnTo>
                    <a:pt x="9215" y="11453"/>
                  </a:lnTo>
                  <a:lnTo>
                    <a:pt x="9171" y="11409"/>
                  </a:lnTo>
                  <a:lnTo>
                    <a:pt x="7548" y="10576"/>
                  </a:lnTo>
                  <a:lnTo>
                    <a:pt x="4520" y="9171"/>
                  </a:lnTo>
                  <a:lnTo>
                    <a:pt x="4081" y="8382"/>
                  </a:lnTo>
                  <a:lnTo>
                    <a:pt x="3335" y="6319"/>
                  </a:lnTo>
                  <a:lnTo>
                    <a:pt x="3291" y="6319"/>
                  </a:lnTo>
                  <a:lnTo>
                    <a:pt x="1931" y="3555"/>
                  </a:lnTo>
                  <a:lnTo>
                    <a:pt x="307" y="88"/>
                  </a:lnTo>
                  <a:lnTo>
                    <a:pt x="264" y="44"/>
                  </a:lnTo>
                  <a:lnTo>
                    <a:pt x="220"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9" name="Google Shape;7529;p166"/>
            <p:cNvSpPr/>
            <p:nvPr/>
          </p:nvSpPr>
          <p:spPr>
            <a:xfrm>
              <a:off x="3401900" y="3726875"/>
              <a:ext cx="378500" cy="413600"/>
            </a:xfrm>
            <a:custGeom>
              <a:rect b="b" l="l" r="r" t="t"/>
              <a:pathLst>
                <a:path extrusionOk="0" h="16544" w="15140">
                  <a:moveTo>
                    <a:pt x="966" y="0"/>
                  </a:moveTo>
                  <a:lnTo>
                    <a:pt x="922" y="44"/>
                  </a:lnTo>
                  <a:lnTo>
                    <a:pt x="834" y="88"/>
                  </a:lnTo>
                  <a:lnTo>
                    <a:pt x="834" y="132"/>
                  </a:lnTo>
                  <a:lnTo>
                    <a:pt x="220" y="2370"/>
                  </a:lnTo>
                  <a:lnTo>
                    <a:pt x="0" y="3203"/>
                  </a:lnTo>
                  <a:lnTo>
                    <a:pt x="0" y="3335"/>
                  </a:lnTo>
                  <a:lnTo>
                    <a:pt x="790" y="5222"/>
                  </a:lnTo>
                  <a:lnTo>
                    <a:pt x="2282" y="8030"/>
                  </a:lnTo>
                  <a:lnTo>
                    <a:pt x="4257" y="11277"/>
                  </a:lnTo>
                  <a:lnTo>
                    <a:pt x="4257" y="11321"/>
                  </a:lnTo>
                  <a:lnTo>
                    <a:pt x="5222" y="12594"/>
                  </a:lnTo>
                  <a:lnTo>
                    <a:pt x="6056" y="13428"/>
                  </a:lnTo>
                  <a:lnTo>
                    <a:pt x="6100" y="13471"/>
                  </a:lnTo>
                  <a:lnTo>
                    <a:pt x="8733" y="14788"/>
                  </a:lnTo>
                  <a:lnTo>
                    <a:pt x="8777" y="14788"/>
                  </a:lnTo>
                  <a:lnTo>
                    <a:pt x="11541" y="15665"/>
                  </a:lnTo>
                  <a:lnTo>
                    <a:pt x="13779" y="16543"/>
                  </a:lnTo>
                  <a:lnTo>
                    <a:pt x="13867" y="16543"/>
                  </a:lnTo>
                  <a:lnTo>
                    <a:pt x="14964" y="16499"/>
                  </a:lnTo>
                  <a:lnTo>
                    <a:pt x="15051" y="16455"/>
                  </a:lnTo>
                  <a:lnTo>
                    <a:pt x="15095" y="16411"/>
                  </a:lnTo>
                  <a:lnTo>
                    <a:pt x="15139" y="16368"/>
                  </a:lnTo>
                  <a:lnTo>
                    <a:pt x="15139" y="16280"/>
                  </a:lnTo>
                  <a:lnTo>
                    <a:pt x="15095" y="16236"/>
                  </a:lnTo>
                  <a:lnTo>
                    <a:pt x="15051" y="16192"/>
                  </a:lnTo>
                  <a:lnTo>
                    <a:pt x="14964" y="16148"/>
                  </a:lnTo>
                  <a:lnTo>
                    <a:pt x="13867" y="16192"/>
                  </a:lnTo>
                  <a:lnTo>
                    <a:pt x="11673" y="15358"/>
                  </a:lnTo>
                  <a:lnTo>
                    <a:pt x="8908" y="14481"/>
                  </a:lnTo>
                  <a:lnTo>
                    <a:pt x="6275" y="13164"/>
                  </a:lnTo>
                  <a:lnTo>
                    <a:pt x="5486" y="12374"/>
                  </a:lnTo>
                  <a:lnTo>
                    <a:pt x="4520" y="11102"/>
                  </a:lnTo>
                  <a:lnTo>
                    <a:pt x="2589" y="7855"/>
                  </a:lnTo>
                  <a:lnTo>
                    <a:pt x="1097" y="5046"/>
                  </a:lnTo>
                  <a:lnTo>
                    <a:pt x="351" y="3247"/>
                  </a:lnTo>
                  <a:lnTo>
                    <a:pt x="571" y="2457"/>
                  </a:lnTo>
                  <a:lnTo>
                    <a:pt x="1141" y="220"/>
                  </a:lnTo>
                  <a:lnTo>
                    <a:pt x="1185" y="132"/>
                  </a:lnTo>
                  <a:lnTo>
                    <a:pt x="1141" y="88"/>
                  </a:lnTo>
                  <a:lnTo>
                    <a:pt x="1097" y="44"/>
                  </a:lnTo>
                  <a:lnTo>
                    <a:pt x="1054"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0" name="Google Shape;7530;p166"/>
            <p:cNvSpPr/>
            <p:nvPr/>
          </p:nvSpPr>
          <p:spPr>
            <a:xfrm>
              <a:off x="3290000" y="3667625"/>
              <a:ext cx="453100" cy="490400"/>
            </a:xfrm>
            <a:custGeom>
              <a:rect b="b" l="l" r="r" t="t"/>
              <a:pathLst>
                <a:path extrusionOk="0" h="19616" w="18124">
                  <a:moveTo>
                    <a:pt x="2809" y="1"/>
                  </a:moveTo>
                  <a:lnTo>
                    <a:pt x="2765" y="45"/>
                  </a:lnTo>
                  <a:lnTo>
                    <a:pt x="2721" y="88"/>
                  </a:lnTo>
                  <a:lnTo>
                    <a:pt x="966" y="2546"/>
                  </a:lnTo>
                  <a:lnTo>
                    <a:pt x="966" y="2590"/>
                  </a:lnTo>
                  <a:lnTo>
                    <a:pt x="176" y="4784"/>
                  </a:lnTo>
                  <a:lnTo>
                    <a:pt x="1" y="5442"/>
                  </a:lnTo>
                  <a:lnTo>
                    <a:pt x="1" y="5486"/>
                  </a:lnTo>
                  <a:lnTo>
                    <a:pt x="1" y="7197"/>
                  </a:lnTo>
                  <a:lnTo>
                    <a:pt x="45" y="7285"/>
                  </a:lnTo>
                  <a:lnTo>
                    <a:pt x="264" y="7548"/>
                  </a:lnTo>
                  <a:lnTo>
                    <a:pt x="308" y="7592"/>
                  </a:lnTo>
                  <a:lnTo>
                    <a:pt x="352" y="7592"/>
                  </a:lnTo>
                  <a:lnTo>
                    <a:pt x="1931" y="7680"/>
                  </a:lnTo>
                  <a:lnTo>
                    <a:pt x="3028" y="9259"/>
                  </a:lnTo>
                  <a:lnTo>
                    <a:pt x="4433" y="11848"/>
                  </a:lnTo>
                  <a:lnTo>
                    <a:pt x="5749" y="14613"/>
                  </a:lnTo>
                  <a:lnTo>
                    <a:pt x="6407" y="15666"/>
                  </a:lnTo>
                  <a:lnTo>
                    <a:pt x="6451" y="15710"/>
                  </a:lnTo>
                  <a:lnTo>
                    <a:pt x="7153" y="16280"/>
                  </a:lnTo>
                  <a:lnTo>
                    <a:pt x="7197" y="16324"/>
                  </a:lnTo>
                  <a:lnTo>
                    <a:pt x="7855" y="16587"/>
                  </a:lnTo>
                  <a:lnTo>
                    <a:pt x="8382" y="16675"/>
                  </a:lnTo>
                  <a:lnTo>
                    <a:pt x="12287" y="18035"/>
                  </a:lnTo>
                  <a:lnTo>
                    <a:pt x="14744" y="18781"/>
                  </a:lnTo>
                  <a:lnTo>
                    <a:pt x="17465" y="19615"/>
                  </a:lnTo>
                  <a:lnTo>
                    <a:pt x="17553" y="19615"/>
                  </a:lnTo>
                  <a:lnTo>
                    <a:pt x="17992" y="19527"/>
                  </a:lnTo>
                  <a:lnTo>
                    <a:pt x="18036" y="19483"/>
                  </a:lnTo>
                  <a:lnTo>
                    <a:pt x="18123" y="19440"/>
                  </a:lnTo>
                  <a:lnTo>
                    <a:pt x="18123" y="19396"/>
                  </a:lnTo>
                  <a:lnTo>
                    <a:pt x="18123" y="19308"/>
                  </a:lnTo>
                  <a:lnTo>
                    <a:pt x="18079" y="19264"/>
                  </a:lnTo>
                  <a:lnTo>
                    <a:pt x="18036" y="19220"/>
                  </a:lnTo>
                  <a:lnTo>
                    <a:pt x="17992" y="19176"/>
                  </a:lnTo>
                  <a:lnTo>
                    <a:pt x="17904" y="19176"/>
                  </a:lnTo>
                  <a:lnTo>
                    <a:pt x="17509" y="19264"/>
                  </a:lnTo>
                  <a:lnTo>
                    <a:pt x="14876" y="18430"/>
                  </a:lnTo>
                  <a:lnTo>
                    <a:pt x="12419" y="17728"/>
                  </a:lnTo>
                  <a:lnTo>
                    <a:pt x="8470" y="16324"/>
                  </a:lnTo>
                  <a:lnTo>
                    <a:pt x="7943" y="16280"/>
                  </a:lnTo>
                  <a:lnTo>
                    <a:pt x="7329" y="16017"/>
                  </a:lnTo>
                  <a:lnTo>
                    <a:pt x="6714" y="15446"/>
                  </a:lnTo>
                  <a:lnTo>
                    <a:pt x="6056" y="14437"/>
                  </a:lnTo>
                  <a:lnTo>
                    <a:pt x="4784" y="11717"/>
                  </a:lnTo>
                  <a:lnTo>
                    <a:pt x="3336" y="9084"/>
                  </a:lnTo>
                  <a:lnTo>
                    <a:pt x="2151" y="7416"/>
                  </a:lnTo>
                  <a:lnTo>
                    <a:pt x="2107" y="7373"/>
                  </a:lnTo>
                  <a:lnTo>
                    <a:pt x="2019" y="7329"/>
                  </a:lnTo>
                  <a:lnTo>
                    <a:pt x="483" y="7241"/>
                  </a:lnTo>
                  <a:lnTo>
                    <a:pt x="352" y="7109"/>
                  </a:lnTo>
                  <a:lnTo>
                    <a:pt x="352" y="5530"/>
                  </a:lnTo>
                  <a:lnTo>
                    <a:pt x="527" y="4871"/>
                  </a:lnTo>
                  <a:lnTo>
                    <a:pt x="1273" y="2765"/>
                  </a:lnTo>
                  <a:lnTo>
                    <a:pt x="2985" y="308"/>
                  </a:lnTo>
                  <a:lnTo>
                    <a:pt x="3028" y="220"/>
                  </a:lnTo>
                  <a:lnTo>
                    <a:pt x="3028" y="176"/>
                  </a:lnTo>
                  <a:lnTo>
                    <a:pt x="2985" y="88"/>
                  </a:lnTo>
                  <a:lnTo>
                    <a:pt x="2941" y="45"/>
                  </a:lnTo>
                  <a:lnTo>
                    <a:pt x="2897"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1" name="Google Shape;7531;p166"/>
            <p:cNvSpPr/>
            <p:nvPr/>
          </p:nvSpPr>
          <p:spPr>
            <a:xfrm>
              <a:off x="3240650" y="3634725"/>
              <a:ext cx="515600" cy="540850"/>
            </a:xfrm>
            <a:custGeom>
              <a:rect b="b" l="l" r="r" t="t"/>
              <a:pathLst>
                <a:path extrusionOk="0" h="21634" w="20624">
                  <a:moveTo>
                    <a:pt x="3291" y="0"/>
                  </a:moveTo>
                  <a:lnTo>
                    <a:pt x="3247" y="44"/>
                  </a:lnTo>
                  <a:lnTo>
                    <a:pt x="3203" y="88"/>
                  </a:lnTo>
                  <a:lnTo>
                    <a:pt x="1624" y="3203"/>
                  </a:lnTo>
                  <a:lnTo>
                    <a:pt x="922" y="4344"/>
                  </a:lnTo>
                  <a:lnTo>
                    <a:pt x="922" y="4388"/>
                  </a:lnTo>
                  <a:lnTo>
                    <a:pt x="439" y="5529"/>
                  </a:lnTo>
                  <a:lnTo>
                    <a:pt x="439" y="5573"/>
                  </a:lnTo>
                  <a:lnTo>
                    <a:pt x="132" y="6538"/>
                  </a:lnTo>
                  <a:lnTo>
                    <a:pt x="132" y="6582"/>
                  </a:lnTo>
                  <a:lnTo>
                    <a:pt x="0" y="7986"/>
                  </a:lnTo>
                  <a:lnTo>
                    <a:pt x="88" y="9171"/>
                  </a:lnTo>
                  <a:lnTo>
                    <a:pt x="88" y="9259"/>
                  </a:lnTo>
                  <a:lnTo>
                    <a:pt x="351" y="9654"/>
                  </a:lnTo>
                  <a:lnTo>
                    <a:pt x="351" y="9698"/>
                  </a:lnTo>
                  <a:lnTo>
                    <a:pt x="2282" y="11541"/>
                  </a:lnTo>
                  <a:lnTo>
                    <a:pt x="2984" y="12550"/>
                  </a:lnTo>
                  <a:lnTo>
                    <a:pt x="4125" y="16806"/>
                  </a:lnTo>
                  <a:lnTo>
                    <a:pt x="4388" y="17552"/>
                  </a:lnTo>
                  <a:lnTo>
                    <a:pt x="4432" y="17640"/>
                  </a:lnTo>
                  <a:lnTo>
                    <a:pt x="4476" y="17684"/>
                  </a:lnTo>
                  <a:lnTo>
                    <a:pt x="6099" y="18430"/>
                  </a:lnTo>
                  <a:lnTo>
                    <a:pt x="6143" y="18474"/>
                  </a:lnTo>
                  <a:lnTo>
                    <a:pt x="8601" y="18957"/>
                  </a:lnTo>
                  <a:lnTo>
                    <a:pt x="10663" y="19220"/>
                  </a:lnTo>
                  <a:lnTo>
                    <a:pt x="15095" y="20668"/>
                  </a:lnTo>
                  <a:lnTo>
                    <a:pt x="17640" y="21414"/>
                  </a:lnTo>
                  <a:lnTo>
                    <a:pt x="18649" y="21633"/>
                  </a:lnTo>
                  <a:lnTo>
                    <a:pt x="18737" y="21633"/>
                  </a:lnTo>
                  <a:lnTo>
                    <a:pt x="20492" y="21194"/>
                  </a:lnTo>
                  <a:lnTo>
                    <a:pt x="20580" y="21151"/>
                  </a:lnTo>
                  <a:lnTo>
                    <a:pt x="20624" y="21107"/>
                  </a:lnTo>
                  <a:lnTo>
                    <a:pt x="20624" y="21019"/>
                  </a:lnTo>
                  <a:lnTo>
                    <a:pt x="20624" y="20975"/>
                  </a:lnTo>
                  <a:lnTo>
                    <a:pt x="20580" y="20887"/>
                  </a:lnTo>
                  <a:lnTo>
                    <a:pt x="20536" y="20843"/>
                  </a:lnTo>
                  <a:lnTo>
                    <a:pt x="20404" y="20843"/>
                  </a:lnTo>
                  <a:lnTo>
                    <a:pt x="18693" y="21282"/>
                  </a:lnTo>
                  <a:lnTo>
                    <a:pt x="17728" y="21107"/>
                  </a:lnTo>
                  <a:lnTo>
                    <a:pt x="15183" y="20317"/>
                  </a:lnTo>
                  <a:lnTo>
                    <a:pt x="10751" y="18869"/>
                  </a:lnTo>
                  <a:lnTo>
                    <a:pt x="10707" y="18869"/>
                  </a:lnTo>
                  <a:lnTo>
                    <a:pt x="8644" y="18605"/>
                  </a:lnTo>
                  <a:lnTo>
                    <a:pt x="6231" y="18123"/>
                  </a:lnTo>
                  <a:lnTo>
                    <a:pt x="4695" y="17377"/>
                  </a:lnTo>
                  <a:lnTo>
                    <a:pt x="4476" y="16719"/>
                  </a:lnTo>
                  <a:lnTo>
                    <a:pt x="3291" y="12418"/>
                  </a:lnTo>
                  <a:lnTo>
                    <a:pt x="3291" y="12374"/>
                  </a:lnTo>
                  <a:lnTo>
                    <a:pt x="2545" y="11321"/>
                  </a:lnTo>
                  <a:lnTo>
                    <a:pt x="614" y="9434"/>
                  </a:lnTo>
                  <a:lnTo>
                    <a:pt x="439" y="9083"/>
                  </a:lnTo>
                  <a:lnTo>
                    <a:pt x="351" y="7986"/>
                  </a:lnTo>
                  <a:lnTo>
                    <a:pt x="483" y="6626"/>
                  </a:lnTo>
                  <a:lnTo>
                    <a:pt x="746" y="5661"/>
                  </a:lnTo>
                  <a:lnTo>
                    <a:pt x="1229" y="4520"/>
                  </a:lnTo>
                  <a:lnTo>
                    <a:pt x="1931" y="3379"/>
                  </a:lnTo>
                  <a:lnTo>
                    <a:pt x="3510" y="263"/>
                  </a:lnTo>
                  <a:lnTo>
                    <a:pt x="3510" y="176"/>
                  </a:lnTo>
                  <a:lnTo>
                    <a:pt x="3510" y="132"/>
                  </a:lnTo>
                  <a:lnTo>
                    <a:pt x="3467" y="44"/>
                  </a:lnTo>
                  <a:lnTo>
                    <a:pt x="3423"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2" name="Google Shape;7532;p166"/>
            <p:cNvSpPr/>
            <p:nvPr/>
          </p:nvSpPr>
          <p:spPr>
            <a:xfrm>
              <a:off x="3616925" y="3530500"/>
              <a:ext cx="99850" cy="461875"/>
            </a:xfrm>
            <a:custGeom>
              <a:rect b="b" l="l" r="r" t="t"/>
              <a:pathLst>
                <a:path extrusionOk="0" h="18475" w="3994">
                  <a:moveTo>
                    <a:pt x="132" y="1"/>
                  </a:moveTo>
                  <a:lnTo>
                    <a:pt x="88" y="44"/>
                  </a:lnTo>
                  <a:lnTo>
                    <a:pt x="44" y="132"/>
                  </a:lnTo>
                  <a:lnTo>
                    <a:pt x="0" y="176"/>
                  </a:lnTo>
                  <a:lnTo>
                    <a:pt x="0" y="659"/>
                  </a:lnTo>
                  <a:lnTo>
                    <a:pt x="0" y="703"/>
                  </a:lnTo>
                  <a:lnTo>
                    <a:pt x="132" y="1931"/>
                  </a:lnTo>
                  <a:lnTo>
                    <a:pt x="176" y="1975"/>
                  </a:lnTo>
                  <a:lnTo>
                    <a:pt x="702" y="3818"/>
                  </a:lnTo>
                  <a:lnTo>
                    <a:pt x="834" y="4915"/>
                  </a:lnTo>
                  <a:lnTo>
                    <a:pt x="219" y="7767"/>
                  </a:lnTo>
                  <a:lnTo>
                    <a:pt x="219" y="7811"/>
                  </a:lnTo>
                  <a:lnTo>
                    <a:pt x="219" y="8689"/>
                  </a:lnTo>
                  <a:lnTo>
                    <a:pt x="219" y="8733"/>
                  </a:lnTo>
                  <a:lnTo>
                    <a:pt x="395" y="9698"/>
                  </a:lnTo>
                  <a:lnTo>
                    <a:pt x="395" y="9742"/>
                  </a:lnTo>
                  <a:lnTo>
                    <a:pt x="1887" y="13603"/>
                  </a:lnTo>
                  <a:lnTo>
                    <a:pt x="2589" y="16017"/>
                  </a:lnTo>
                  <a:lnTo>
                    <a:pt x="3247" y="17860"/>
                  </a:lnTo>
                  <a:lnTo>
                    <a:pt x="3247" y="17904"/>
                  </a:lnTo>
                  <a:lnTo>
                    <a:pt x="3686" y="18430"/>
                  </a:lnTo>
                  <a:lnTo>
                    <a:pt x="3730" y="18474"/>
                  </a:lnTo>
                  <a:lnTo>
                    <a:pt x="3818" y="18474"/>
                  </a:lnTo>
                  <a:lnTo>
                    <a:pt x="3905" y="18430"/>
                  </a:lnTo>
                  <a:lnTo>
                    <a:pt x="3949" y="18386"/>
                  </a:lnTo>
                  <a:lnTo>
                    <a:pt x="3993" y="18343"/>
                  </a:lnTo>
                  <a:lnTo>
                    <a:pt x="3993" y="18255"/>
                  </a:lnTo>
                  <a:lnTo>
                    <a:pt x="3949" y="18211"/>
                  </a:lnTo>
                  <a:lnTo>
                    <a:pt x="3554" y="17684"/>
                  </a:lnTo>
                  <a:lnTo>
                    <a:pt x="2896" y="15929"/>
                  </a:lnTo>
                  <a:lnTo>
                    <a:pt x="2238" y="13472"/>
                  </a:lnTo>
                  <a:lnTo>
                    <a:pt x="746" y="9654"/>
                  </a:lnTo>
                  <a:lnTo>
                    <a:pt x="570" y="8689"/>
                  </a:lnTo>
                  <a:lnTo>
                    <a:pt x="570" y="7855"/>
                  </a:lnTo>
                  <a:lnTo>
                    <a:pt x="1185" y="4959"/>
                  </a:lnTo>
                  <a:lnTo>
                    <a:pt x="1185" y="4871"/>
                  </a:lnTo>
                  <a:lnTo>
                    <a:pt x="1053" y="3774"/>
                  </a:lnTo>
                  <a:lnTo>
                    <a:pt x="1053" y="3730"/>
                  </a:lnTo>
                  <a:lnTo>
                    <a:pt x="483" y="1887"/>
                  </a:lnTo>
                  <a:lnTo>
                    <a:pt x="351" y="659"/>
                  </a:lnTo>
                  <a:lnTo>
                    <a:pt x="351" y="176"/>
                  </a:lnTo>
                  <a:lnTo>
                    <a:pt x="351" y="132"/>
                  </a:lnTo>
                  <a:lnTo>
                    <a:pt x="307" y="88"/>
                  </a:lnTo>
                  <a:lnTo>
                    <a:pt x="263" y="44"/>
                  </a:lnTo>
                  <a:lnTo>
                    <a:pt x="219"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3" name="Google Shape;7533;p166"/>
            <p:cNvSpPr/>
            <p:nvPr/>
          </p:nvSpPr>
          <p:spPr>
            <a:xfrm>
              <a:off x="3513800" y="3504175"/>
              <a:ext cx="102050" cy="330225"/>
            </a:xfrm>
            <a:custGeom>
              <a:rect b="b" l="l" r="r" t="t"/>
              <a:pathLst>
                <a:path extrusionOk="0" h="13209" w="4082">
                  <a:moveTo>
                    <a:pt x="3906" y="0"/>
                  </a:moveTo>
                  <a:lnTo>
                    <a:pt x="3818" y="44"/>
                  </a:lnTo>
                  <a:lnTo>
                    <a:pt x="3774" y="44"/>
                  </a:lnTo>
                  <a:lnTo>
                    <a:pt x="3730" y="132"/>
                  </a:lnTo>
                  <a:lnTo>
                    <a:pt x="3511" y="703"/>
                  </a:lnTo>
                  <a:lnTo>
                    <a:pt x="3204" y="2677"/>
                  </a:lnTo>
                  <a:lnTo>
                    <a:pt x="1536" y="5705"/>
                  </a:lnTo>
                  <a:lnTo>
                    <a:pt x="790" y="7855"/>
                  </a:lnTo>
                  <a:lnTo>
                    <a:pt x="0" y="10444"/>
                  </a:lnTo>
                  <a:lnTo>
                    <a:pt x="0" y="10488"/>
                  </a:lnTo>
                  <a:lnTo>
                    <a:pt x="88" y="11322"/>
                  </a:lnTo>
                  <a:lnTo>
                    <a:pt x="88" y="11365"/>
                  </a:lnTo>
                  <a:lnTo>
                    <a:pt x="746" y="13121"/>
                  </a:lnTo>
                  <a:lnTo>
                    <a:pt x="790" y="13165"/>
                  </a:lnTo>
                  <a:lnTo>
                    <a:pt x="922" y="13208"/>
                  </a:lnTo>
                  <a:lnTo>
                    <a:pt x="966" y="13208"/>
                  </a:lnTo>
                  <a:lnTo>
                    <a:pt x="1010" y="13165"/>
                  </a:lnTo>
                  <a:lnTo>
                    <a:pt x="1053" y="13121"/>
                  </a:lnTo>
                  <a:lnTo>
                    <a:pt x="1097" y="13033"/>
                  </a:lnTo>
                  <a:lnTo>
                    <a:pt x="1053" y="12989"/>
                  </a:lnTo>
                  <a:lnTo>
                    <a:pt x="439" y="11278"/>
                  </a:lnTo>
                  <a:lnTo>
                    <a:pt x="351" y="10488"/>
                  </a:lnTo>
                  <a:lnTo>
                    <a:pt x="1097" y="7943"/>
                  </a:lnTo>
                  <a:lnTo>
                    <a:pt x="1887" y="5837"/>
                  </a:lnTo>
                  <a:lnTo>
                    <a:pt x="3511" y="2809"/>
                  </a:lnTo>
                  <a:lnTo>
                    <a:pt x="3555" y="2765"/>
                  </a:lnTo>
                  <a:lnTo>
                    <a:pt x="3862" y="790"/>
                  </a:lnTo>
                  <a:lnTo>
                    <a:pt x="4081" y="264"/>
                  </a:lnTo>
                  <a:lnTo>
                    <a:pt x="4081" y="176"/>
                  </a:lnTo>
                  <a:lnTo>
                    <a:pt x="4081" y="132"/>
                  </a:lnTo>
                  <a:lnTo>
                    <a:pt x="4037" y="44"/>
                  </a:lnTo>
                  <a:lnTo>
                    <a:pt x="3950"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4" name="Google Shape;7534;p166"/>
            <p:cNvSpPr/>
            <p:nvPr/>
          </p:nvSpPr>
          <p:spPr>
            <a:xfrm>
              <a:off x="3422750" y="3478950"/>
              <a:ext cx="183225" cy="256725"/>
            </a:xfrm>
            <a:custGeom>
              <a:rect b="b" l="l" r="r" t="t"/>
              <a:pathLst>
                <a:path extrusionOk="0" h="10269" w="7329">
                  <a:moveTo>
                    <a:pt x="7109" y="0"/>
                  </a:moveTo>
                  <a:lnTo>
                    <a:pt x="7065" y="44"/>
                  </a:lnTo>
                  <a:lnTo>
                    <a:pt x="7021" y="88"/>
                  </a:lnTo>
                  <a:lnTo>
                    <a:pt x="6977" y="132"/>
                  </a:lnTo>
                  <a:lnTo>
                    <a:pt x="6933" y="351"/>
                  </a:lnTo>
                  <a:lnTo>
                    <a:pt x="5046" y="1624"/>
                  </a:lnTo>
                  <a:lnTo>
                    <a:pt x="5003" y="1668"/>
                  </a:lnTo>
                  <a:lnTo>
                    <a:pt x="4213" y="2721"/>
                  </a:lnTo>
                  <a:lnTo>
                    <a:pt x="2545" y="5046"/>
                  </a:lnTo>
                  <a:lnTo>
                    <a:pt x="746" y="7855"/>
                  </a:lnTo>
                  <a:lnTo>
                    <a:pt x="702" y="7899"/>
                  </a:lnTo>
                  <a:lnTo>
                    <a:pt x="0" y="10049"/>
                  </a:lnTo>
                  <a:lnTo>
                    <a:pt x="0" y="10093"/>
                  </a:lnTo>
                  <a:lnTo>
                    <a:pt x="0" y="10180"/>
                  </a:lnTo>
                  <a:lnTo>
                    <a:pt x="44" y="10224"/>
                  </a:lnTo>
                  <a:lnTo>
                    <a:pt x="88" y="10268"/>
                  </a:lnTo>
                  <a:lnTo>
                    <a:pt x="176" y="10268"/>
                  </a:lnTo>
                  <a:lnTo>
                    <a:pt x="263" y="10224"/>
                  </a:lnTo>
                  <a:lnTo>
                    <a:pt x="307" y="10137"/>
                  </a:lnTo>
                  <a:lnTo>
                    <a:pt x="1053" y="8030"/>
                  </a:lnTo>
                  <a:lnTo>
                    <a:pt x="2809" y="5222"/>
                  </a:lnTo>
                  <a:lnTo>
                    <a:pt x="4520" y="2896"/>
                  </a:lnTo>
                  <a:lnTo>
                    <a:pt x="5266" y="1931"/>
                  </a:lnTo>
                  <a:lnTo>
                    <a:pt x="7153" y="571"/>
                  </a:lnTo>
                  <a:lnTo>
                    <a:pt x="7240" y="483"/>
                  </a:lnTo>
                  <a:lnTo>
                    <a:pt x="7328" y="220"/>
                  </a:lnTo>
                  <a:lnTo>
                    <a:pt x="7328" y="176"/>
                  </a:lnTo>
                  <a:lnTo>
                    <a:pt x="7284" y="88"/>
                  </a:lnTo>
                  <a:lnTo>
                    <a:pt x="7240" y="44"/>
                  </a:lnTo>
                  <a:lnTo>
                    <a:pt x="7197"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5" name="Google Shape;7535;p166"/>
            <p:cNvSpPr/>
            <p:nvPr/>
          </p:nvSpPr>
          <p:spPr>
            <a:xfrm>
              <a:off x="3356925" y="3428475"/>
              <a:ext cx="228200" cy="247950"/>
            </a:xfrm>
            <a:custGeom>
              <a:rect b="b" l="l" r="r" t="t"/>
              <a:pathLst>
                <a:path extrusionOk="0" h="9918" w="9128">
                  <a:moveTo>
                    <a:pt x="8952" y="1"/>
                  </a:moveTo>
                  <a:lnTo>
                    <a:pt x="8908" y="45"/>
                  </a:lnTo>
                  <a:lnTo>
                    <a:pt x="7548" y="791"/>
                  </a:lnTo>
                  <a:lnTo>
                    <a:pt x="5090" y="2502"/>
                  </a:lnTo>
                  <a:lnTo>
                    <a:pt x="5047" y="2546"/>
                  </a:lnTo>
                  <a:lnTo>
                    <a:pt x="2502" y="6144"/>
                  </a:lnTo>
                  <a:lnTo>
                    <a:pt x="44" y="9654"/>
                  </a:lnTo>
                  <a:lnTo>
                    <a:pt x="0" y="9742"/>
                  </a:lnTo>
                  <a:lnTo>
                    <a:pt x="0" y="9786"/>
                  </a:lnTo>
                  <a:lnTo>
                    <a:pt x="44" y="9874"/>
                  </a:lnTo>
                  <a:lnTo>
                    <a:pt x="88" y="9918"/>
                  </a:lnTo>
                  <a:lnTo>
                    <a:pt x="264" y="9918"/>
                  </a:lnTo>
                  <a:lnTo>
                    <a:pt x="308" y="9874"/>
                  </a:lnTo>
                  <a:lnTo>
                    <a:pt x="2809" y="6363"/>
                  </a:lnTo>
                  <a:lnTo>
                    <a:pt x="5310" y="2765"/>
                  </a:lnTo>
                  <a:lnTo>
                    <a:pt x="7723" y="1098"/>
                  </a:lnTo>
                  <a:lnTo>
                    <a:pt x="9040" y="352"/>
                  </a:lnTo>
                  <a:lnTo>
                    <a:pt x="9127" y="308"/>
                  </a:lnTo>
                  <a:lnTo>
                    <a:pt x="9127" y="220"/>
                  </a:lnTo>
                  <a:lnTo>
                    <a:pt x="9127" y="176"/>
                  </a:lnTo>
                  <a:lnTo>
                    <a:pt x="9127" y="88"/>
                  </a:lnTo>
                  <a:lnTo>
                    <a:pt x="9084" y="45"/>
                  </a:lnTo>
                  <a:lnTo>
                    <a:pt x="9040"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6" name="Google Shape;7536;p166"/>
            <p:cNvSpPr/>
            <p:nvPr/>
          </p:nvSpPr>
          <p:spPr>
            <a:xfrm>
              <a:off x="906200" y="2307350"/>
              <a:ext cx="948925" cy="1026800"/>
            </a:xfrm>
            <a:custGeom>
              <a:rect b="b" l="l" r="r" t="t"/>
              <a:pathLst>
                <a:path extrusionOk="0" h="41072" w="37957">
                  <a:moveTo>
                    <a:pt x="37781" y="0"/>
                  </a:moveTo>
                  <a:lnTo>
                    <a:pt x="37694" y="44"/>
                  </a:lnTo>
                  <a:lnTo>
                    <a:pt x="34929" y="1711"/>
                  </a:lnTo>
                  <a:lnTo>
                    <a:pt x="30453" y="3730"/>
                  </a:lnTo>
                  <a:lnTo>
                    <a:pt x="27338" y="5046"/>
                  </a:lnTo>
                  <a:lnTo>
                    <a:pt x="24222" y="6450"/>
                  </a:lnTo>
                  <a:lnTo>
                    <a:pt x="21282" y="7811"/>
                  </a:lnTo>
                  <a:lnTo>
                    <a:pt x="19571" y="8644"/>
                  </a:lnTo>
                  <a:lnTo>
                    <a:pt x="16587" y="10356"/>
                  </a:lnTo>
                  <a:lnTo>
                    <a:pt x="15007" y="11321"/>
                  </a:lnTo>
                  <a:lnTo>
                    <a:pt x="13252" y="12638"/>
                  </a:lnTo>
                  <a:lnTo>
                    <a:pt x="8996" y="16104"/>
                  </a:lnTo>
                  <a:lnTo>
                    <a:pt x="6889" y="17859"/>
                  </a:lnTo>
                  <a:lnTo>
                    <a:pt x="5661" y="18737"/>
                  </a:lnTo>
                  <a:lnTo>
                    <a:pt x="1712" y="20141"/>
                  </a:lnTo>
                  <a:lnTo>
                    <a:pt x="1712" y="20185"/>
                  </a:lnTo>
                  <a:lnTo>
                    <a:pt x="922" y="20536"/>
                  </a:lnTo>
                  <a:lnTo>
                    <a:pt x="878" y="20624"/>
                  </a:lnTo>
                  <a:lnTo>
                    <a:pt x="834" y="20668"/>
                  </a:lnTo>
                  <a:lnTo>
                    <a:pt x="44" y="24485"/>
                  </a:lnTo>
                  <a:lnTo>
                    <a:pt x="0" y="25626"/>
                  </a:lnTo>
                  <a:lnTo>
                    <a:pt x="0" y="25714"/>
                  </a:lnTo>
                  <a:lnTo>
                    <a:pt x="220" y="26153"/>
                  </a:lnTo>
                  <a:lnTo>
                    <a:pt x="220" y="26240"/>
                  </a:lnTo>
                  <a:lnTo>
                    <a:pt x="2458" y="28698"/>
                  </a:lnTo>
                  <a:lnTo>
                    <a:pt x="4739" y="31155"/>
                  </a:lnTo>
                  <a:lnTo>
                    <a:pt x="6626" y="33744"/>
                  </a:lnTo>
                  <a:lnTo>
                    <a:pt x="8908" y="35806"/>
                  </a:lnTo>
                  <a:lnTo>
                    <a:pt x="10356" y="37211"/>
                  </a:lnTo>
                  <a:lnTo>
                    <a:pt x="10751" y="37649"/>
                  </a:lnTo>
                  <a:lnTo>
                    <a:pt x="10181" y="39624"/>
                  </a:lnTo>
                  <a:lnTo>
                    <a:pt x="10181" y="39668"/>
                  </a:lnTo>
                  <a:lnTo>
                    <a:pt x="10049" y="40896"/>
                  </a:lnTo>
                  <a:lnTo>
                    <a:pt x="10049" y="40984"/>
                  </a:lnTo>
                  <a:lnTo>
                    <a:pt x="10093" y="41028"/>
                  </a:lnTo>
                  <a:lnTo>
                    <a:pt x="10137" y="41072"/>
                  </a:lnTo>
                  <a:lnTo>
                    <a:pt x="10224" y="41072"/>
                  </a:lnTo>
                  <a:lnTo>
                    <a:pt x="10356" y="41028"/>
                  </a:lnTo>
                  <a:lnTo>
                    <a:pt x="10400" y="40940"/>
                  </a:lnTo>
                  <a:lnTo>
                    <a:pt x="10532" y="39712"/>
                  </a:lnTo>
                  <a:lnTo>
                    <a:pt x="11102" y="37649"/>
                  </a:lnTo>
                  <a:lnTo>
                    <a:pt x="11102" y="37562"/>
                  </a:lnTo>
                  <a:lnTo>
                    <a:pt x="11102" y="37518"/>
                  </a:lnTo>
                  <a:lnTo>
                    <a:pt x="10619" y="36947"/>
                  </a:lnTo>
                  <a:lnTo>
                    <a:pt x="9127" y="35543"/>
                  </a:lnTo>
                  <a:lnTo>
                    <a:pt x="6889" y="33525"/>
                  </a:lnTo>
                  <a:lnTo>
                    <a:pt x="5003" y="30936"/>
                  </a:lnTo>
                  <a:lnTo>
                    <a:pt x="2721" y="28478"/>
                  </a:lnTo>
                  <a:lnTo>
                    <a:pt x="527" y="26021"/>
                  </a:lnTo>
                  <a:lnTo>
                    <a:pt x="351" y="25626"/>
                  </a:lnTo>
                  <a:lnTo>
                    <a:pt x="395" y="24529"/>
                  </a:lnTo>
                  <a:lnTo>
                    <a:pt x="1185" y="20843"/>
                  </a:lnTo>
                  <a:lnTo>
                    <a:pt x="1843" y="20492"/>
                  </a:lnTo>
                  <a:lnTo>
                    <a:pt x="5792" y="19044"/>
                  </a:lnTo>
                  <a:lnTo>
                    <a:pt x="5836" y="19044"/>
                  </a:lnTo>
                  <a:lnTo>
                    <a:pt x="7109" y="18123"/>
                  </a:lnTo>
                  <a:lnTo>
                    <a:pt x="9215" y="16367"/>
                  </a:lnTo>
                  <a:lnTo>
                    <a:pt x="13472" y="12901"/>
                  </a:lnTo>
                  <a:lnTo>
                    <a:pt x="15183" y="11584"/>
                  </a:lnTo>
                  <a:lnTo>
                    <a:pt x="16763" y="10663"/>
                  </a:lnTo>
                  <a:lnTo>
                    <a:pt x="19746" y="8952"/>
                  </a:lnTo>
                  <a:lnTo>
                    <a:pt x="21414" y="8118"/>
                  </a:lnTo>
                  <a:lnTo>
                    <a:pt x="24354" y="6758"/>
                  </a:lnTo>
                  <a:lnTo>
                    <a:pt x="27469" y="5353"/>
                  </a:lnTo>
                  <a:lnTo>
                    <a:pt x="30585" y="4037"/>
                  </a:lnTo>
                  <a:lnTo>
                    <a:pt x="35061" y="2019"/>
                  </a:lnTo>
                  <a:lnTo>
                    <a:pt x="35105" y="2019"/>
                  </a:lnTo>
                  <a:lnTo>
                    <a:pt x="37869" y="351"/>
                  </a:lnTo>
                  <a:lnTo>
                    <a:pt x="37913" y="307"/>
                  </a:lnTo>
                  <a:lnTo>
                    <a:pt x="37957" y="219"/>
                  </a:lnTo>
                  <a:lnTo>
                    <a:pt x="37957" y="176"/>
                  </a:lnTo>
                  <a:lnTo>
                    <a:pt x="37957" y="88"/>
                  </a:lnTo>
                  <a:lnTo>
                    <a:pt x="37913" y="44"/>
                  </a:lnTo>
                  <a:lnTo>
                    <a:pt x="37825" y="44"/>
                  </a:lnTo>
                  <a:lnTo>
                    <a:pt x="37781"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7" name="Google Shape;7537;p166"/>
            <p:cNvSpPr/>
            <p:nvPr/>
          </p:nvSpPr>
          <p:spPr>
            <a:xfrm>
              <a:off x="970925" y="2329275"/>
              <a:ext cx="908350" cy="911650"/>
            </a:xfrm>
            <a:custGeom>
              <a:rect b="b" l="l" r="r" t="t"/>
              <a:pathLst>
                <a:path extrusionOk="0" h="36466" w="36334">
                  <a:moveTo>
                    <a:pt x="36114" y="1"/>
                  </a:moveTo>
                  <a:lnTo>
                    <a:pt x="36070" y="45"/>
                  </a:lnTo>
                  <a:lnTo>
                    <a:pt x="33569" y="1536"/>
                  </a:lnTo>
                  <a:lnTo>
                    <a:pt x="31287" y="2765"/>
                  </a:lnTo>
                  <a:lnTo>
                    <a:pt x="29093" y="3687"/>
                  </a:lnTo>
                  <a:lnTo>
                    <a:pt x="26592" y="4784"/>
                  </a:lnTo>
                  <a:lnTo>
                    <a:pt x="23696" y="6056"/>
                  </a:lnTo>
                  <a:lnTo>
                    <a:pt x="20887" y="7329"/>
                  </a:lnTo>
                  <a:lnTo>
                    <a:pt x="18957" y="8250"/>
                  </a:lnTo>
                  <a:lnTo>
                    <a:pt x="14700" y="10664"/>
                  </a:lnTo>
                  <a:lnTo>
                    <a:pt x="13252" y="11497"/>
                  </a:lnTo>
                  <a:lnTo>
                    <a:pt x="13252" y="11541"/>
                  </a:lnTo>
                  <a:lnTo>
                    <a:pt x="10488" y="13735"/>
                  </a:lnTo>
                  <a:lnTo>
                    <a:pt x="7899" y="15841"/>
                  </a:lnTo>
                  <a:lnTo>
                    <a:pt x="4520" y="18781"/>
                  </a:lnTo>
                  <a:lnTo>
                    <a:pt x="3598" y="19264"/>
                  </a:lnTo>
                  <a:lnTo>
                    <a:pt x="1053" y="20229"/>
                  </a:lnTo>
                  <a:lnTo>
                    <a:pt x="263" y="20537"/>
                  </a:lnTo>
                  <a:lnTo>
                    <a:pt x="220" y="20580"/>
                  </a:lnTo>
                  <a:lnTo>
                    <a:pt x="176" y="20668"/>
                  </a:lnTo>
                  <a:lnTo>
                    <a:pt x="0" y="21195"/>
                  </a:lnTo>
                  <a:lnTo>
                    <a:pt x="0" y="21239"/>
                  </a:lnTo>
                  <a:lnTo>
                    <a:pt x="88" y="22116"/>
                  </a:lnTo>
                  <a:lnTo>
                    <a:pt x="88" y="22204"/>
                  </a:lnTo>
                  <a:lnTo>
                    <a:pt x="1536" y="24398"/>
                  </a:lnTo>
                  <a:lnTo>
                    <a:pt x="4213" y="27909"/>
                  </a:lnTo>
                  <a:lnTo>
                    <a:pt x="5880" y="29839"/>
                  </a:lnTo>
                  <a:lnTo>
                    <a:pt x="7504" y="31594"/>
                  </a:lnTo>
                  <a:lnTo>
                    <a:pt x="8732" y="32999"/>
                  </a:lnTo>
                  <a:lnTo>
                    <a:pt x="9391" y="33876"/>
                  </a:lnTo>
                  <a:lnTo>
                    <a:pt x="9522" y="34271"/>
                  </a:lnTo>
                  <a:lnTo>
                    <a:pt x="8996" y="35807"/>
                  </a:lnTo>
                  <a:lnTo>
                    <a:pt x="8864" y="36246"/>
                  </a:lnTo>
                  <a:lnTo>
                    <a:pt x="8864" y="36290"/>
                  </a:lnTo>
                  <a:lnTo>
                    <a:pt x="8908" y="36377"/>
                  </a:lnTo>
                  <a:lnTo>
                    <a:pt x="8952" y="36421"/>
                  </a:lnTo>
                  <a:lnTo>
                    <a:pt x="8996" y="36465"/>
                  </a:lnTo>
                  <a:lnTo>
                    <a:pt x="9040" y="36465"/>
                  </a:lnTo>
                  <a:lnTo>
                    <a:pt x="9127" y="36421"/>
                  </a:lnTo>
                  <a:lnTo>
                    <a:pt x="9215" y="36334"/>
                  </a:lnTo>
                  <a:lnTo>
                    <a:pt x="9873" y="34359"/>
                  </a:lnTo>
                  <a:lnTo>
                    <a:pt x="9873" y="34227"/>
                  </a:lnTo>
                  <a:lnTo>
                    <a:pt x="9698" y="33745"/>
                  </a:lnTo>
                  <a:lnTo>
                    <a:pt x="9698" y="33657"/>
                  </a:lnTo>
                  <a:lnTo>
                    <a:pt x="8996" y="32779"/>
                  </a:lnTo>
                  <a:lnTo>
                    <a:pt x="7767" y="31375"/>
                  </a:lnTo>
                  <a:lnTo>
                    <a:pt x="6143" y="29620"/>
                  </a:lnTo>
                  <a:lnTo>
                    <a:pt x="4476" y="27689"/>
                  </a:lnTo>
                  <a:lnTo>
                    <a:pt x="1843" y="24223"/>
                  </a:lnTo>
                  <a:lnTo>
                    <a:pt x="439" y="22029"/>
                  </a:lnTo>
                  <a:lnTo>
                    <a:pt x="351" y="21239"/>
                  </a:lnTo>
                  <a:lnTo>
                    <a:pt x="483" y="20844"/>
                  </a:lnTo>
                  <a:lnTo>
                    <a:pt x="3730" y="19615"/>
                  </a:lnTo>
                  <a:lnTo>
                    <a:pt x="3774" y="19615"/>
                  </a:lnTo>
                  <a:lnTo>
                    <a:pt x="4695" y="19045"/>
                  </a:lnTo>
                  <a:lnTo>
                    <a:pt x="8162" y="16105"/>
                  </a:lnTo>
                  <a:lnTo>
                    <a:pt x="10707" y="13998"/>
                  </a:lnTo>
                  <a:lnTo>
                    <a:pt x="13472" y="11804"/>
                  </a:lnTo>
                  <a:lnTo>
                    <a:pt x="14876" y="10971"/>
                  </a:lnTo>
                  <a:lnTo>
                    <a:pt x="19088" y="8557"/>
                  </a:lnTo>
                  <a:lnTo>
                    <a:pt x="21019" y="7636"/>
                  </a:lnTo>
                  <a:lnTo>
                    <a:pt x="23827" y="6363"/>
                  </a:lnTo>
                  <a:lnTo>
                    <a:pt x="26723" y="5135"/>
                  </a:lnTo>
                  <a:lnTo>
                    <a:pt x="29225" y="4038"/>
                  </a:lnTo>
                  <a:lnTo>
                    <a:pt x="31463" y="3072"/>
                  </a:lnTo>
                  <a:lnTo>
                    <a:pt x="33744" y="1844"/>
                  </a:lnTo>
                  <a:lnTo>
                    <a:pt x="36246" y="352"/>
                  </a:lnTo>
                  <a:lnTo>
                    <a:pt x="36289" y="308"/>
                  </a:lnTo>
                  <a:lnTo>
                    <a:pt x="36333" y="220"/>
                  </a:lnTo>
                  <a:lnTo>
                    <a:pt x="36333" y="176"/>
                  </a:lnTo>
                  <a:lnTo>
                    <a:pt x="36289" y="88"/>
                  </a:lnTo>
                  <a:lnTo>
                    <a:pt x="36246" y="45"/>
                  </a:lnTo>
                  <a:lnTo>
                    <a:pt x="36202"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8" name="Google Shape;7538;p166"/>
            <p:cNvSpPr/>
            <p:nvPr/>
          </p:nvSpPr>
          <p:spPr>
            <a:xfrm>
              <a:off x="1070750" y="2351225"/>
              <a:ext cx="831550" cy="835950"/>
            </a:xfrm>
            <a:custGeom>
              <a:rect b="b" l="l" r="r" t="t"/>
              <a:pathLst>
                <a:path extrusionOk="0" h="33438" w="33262">
                  <a:moveTo>
                    <a:pt x="33086" y="0"/>
                  </a:moveTo>
                  <a:lnTo>
                    <a:pt x="32998" y="44"/>
                  </a:lnTo>
                  <a:lnTo>
                    <a:pt x="29313" y="2194"/>
                  </a:lnTo>
                  <a:lnTo>
                    <a:pt x="26680" y="3511"/>
                  </a:lnTo>
                  <a:lnTo>
                    <a:pt x="23959" y="4695"/>
                  </a:lnTo>
                  <a:lnTo>
                    <a:pt x="21546" y="5749"/>
                  </a:lnTo>
                  <a:lnTo>
                    <a:pt x="18781" y="7021"/>
                  </a:lnTo>
                  <a:lnTo>
                    <a:pt x="16412" y="8162"/>
                  </a:lnTo>
                  <a:lnTo>
                    <a:pt x="14393" y="9215"/>
                  </a:lnTo>
                  <a:lnTo>
                    <a:pt x="12111" y="10532"/>
                  </a:lnTo>
                  <a:lnTo>
                    <a:pt x="10093" y="11760"/>
                  </a:lnTo>
                  <a:lnTo>
                    <a:pt x="7372" y="13954"/>
                  </a:lnTo>
                  <a:lnTo>
                    <a:pt x="4696" y="16192"/>
                  </a:lnTo>
                  <a:lnTo>
                    <a:pt x="1361" y="19132"/>
                  </a:lnTo>
                  <a:lnTo>
                    <a:pt x="307" y="19790"/>
                  </a:lnTo>
                  <a:lnTo>
                    <a:pt x="264" y="19878"/>
                  </a:lnTo>
                  <a:lnTo>
                    <a:pt x="44" y="20185"/>
                  </a:lnTo>
                  <a:lnTo>
                    <a:pt x="0" y="20273"/>
                  </a:lnTo>
                  <a:lnTo>
                    <a:pt x="44" y="20361"/>
                  </a:lnTo>
                  <a:lnTo>
                    <a:pt x="220" y="20975"/>
                  </a:lnTo>
                  <a:lnTo>
                    <a:pt x="264" y="21063"/>
                  </a:lnTo>
                  <a:lnTo>
                    <a:pt x="3467" y="25056"/>
                  </a:lnTo>
                  <a:lnTo>
                    <a:pt x="5924" y="28171"/>
                  </a:lnTo>
                  <a:lnTo>
                    <a:pt x="6714" y="29400"/>
                  </a:lnTo>
                  <a:lnTo>
                    <a:pt x="6977" y="30278"/>
                  </a:lnTo>
                  <a:lnTo>
                    <a:pt x="6977" y="30848"/>
                  </a:lnTo>
                  <a:lnTo>
                    <a:pt x="6187" y="33174"/>
                  </a:lnTo>
                  <a:lnTo>
                    <a:pt x="6144" y="33262"/>
                  </a:lnTo>
                  <a:lnTo>
                    <a:pt x="6187" y="33305"/>
                  </a:lnTo>
                  <a:lnTo>
                    <a:pt x="6231" y="33393"/>
                  </a:lnTo>
                  <a:lnTo>
                    <a:pt x="6275" y="33437"/>
                  </a:lnTo>
                  <a:lnTo>
                    <a:pt x="6319" y="33437"/>
                  </a:lnTo>
                  <a:lnTo>
                    <a:pt x="6451" y="33393"/>
                  </a:lnTo>
                  <a:lnTo>
                    <a:pt x="6495" y="33305"/>
                  </a:lnTo>
                  <a:lnTo>
                    <a:pt x="7328" y="30936"/>
                  </a:lnTo>
                  <a:lnTo>
                    <a:pt x="7328" y="30892"/>
                  </a:lnTo>
                  <a:lnTo>
                    <a:pt x="7328" y="30278"/>
                  </a:lnTo>
                  <a:lnTo>
                    <a:pt x="7328" y="30190"/>
                  </a:lnTo>
                  <a:lnTo>
                    <a:pt x="7021" y="29268"/>
                  </a:lnTo>
                  <a:lnTo>
                    <a:pt x="7021" y="29225"/>
                  </a:lnTo>
                  <a:lnTo>
                    <a:pt x="6187" y="27952"/>
                  </a:lnTo>
                  <a:lnTo>
                    <a:pt x="3730" y="24836"/>
                  </a:lnTo>
                  <a:lnTo>
                    <a:pt x="527" y="20843"/>
                  </a:lnTo>
                  <a:lnTo>
                    <a:pt x="395" y="20317"/>
                  </a:lnTo>
                  <a:lnTo>
                    <a:pt x="527" y="20097"/>
                  </a:lnTo>
                  <a:lnTo>
                    <a:pt x="1580" y="19439"/>
                  </a:lnTo>
                  <a:lnTo>
                    <a:pt x="1580" y="19395"/>
                  </a:lnTo>
                  <a:lnTo>
                    <a:pt x="4915" y="16455"/>
                  </a:lnTo>
                  <a:lnTo>
                    <a:pt x="7592" y="14217"/>
                  </a:lnTo>
                  <a:lnTo>
                    <a:pt x="10268" y="12023"/>
                  </a:lnTo>
                  <a:lnTo>
                    <a:pt x="12287" y="10839"/>
                  </a:lnTo>
                  <a:lnTo>
                    <a:pt x="14569" y="9522"/>
                  </a:lnTo>
                  <a:lnTo>
                    <a:pt x="16587" y="8469"/>
                  </a:lnTo>
                  <a:lnTo>
                    <a:pt x="18957" y="7328"/>
                  </a:lnTo>
                  <a:lnTo>
                    <a:pt x="21677" y="6100"/>
                  </a:lnTo>
                  <a:lnTo>
                    <a:pt x="24091" y="5003"/>
                  </a:lnTo>
                  <a:lnTo>
                    <a:pt x="26811" y="3862"/>
                  </a:lnTo>
                  <a:lnTo>
                    <a:pt x="29488" y="2501"/>
                  </a:lnTo>
                  <a:lnTo>
                    <a:pt x="33174" y="351"/>
                  </a:lnTo>
                  <a:lnTo>
                    <a:pt x="33262" y="264"/>
                  </a:lnTo>
                  <a:lnTo>
                    <a:pt x="33262" y="220"/>
                  </a:lnTo>
                  <a:lnTo>
                    <a:pt x="33262" y="176"/>
                  </a:lnTo>
                  <a:lnTo>
                    <a:pt x="33262" y="88"/>
                  </a:lnTo>
                  <a:lnTo>
                    <a:pt x="33218" y="44"/>
                  </a:lnTo>
                  <a:lnTo>
                    <a:pt x="33130"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9" name="Google Shape;7539;p166"/>
            <p:cNvSpPr/>
            <p:nvPr/>
          </p:nvSpPr>
          <p:spPr>
            <a:xfrm>
              <a:off x="1213350" y="2372050"/>
              <a:ext cx="713100" cy="742700"/>
            </a:xfrm>
            <a:custGeom>
              <a:rect b="b" l="l" r="r" t="t"/>
              <a:pathLst>
                <a:path extrusionOk="0" h="29708" w="28524">
                  <a:moveTo>
                    <a:pt x="28348" y="1"/>
                  </a:moveTo>
                  <a:lnTo>
                    <a:pt x="28260" y="45"/>
                  </a:lnTo>
                  <a:lnTo>
                    <a:pt x="25100" y="1932"/>
                  </a:lnTo>
                  <a:lnTo>
                    <a:pt x="23214" y="2941"/>
                  </a:lnTo>
                  <a:lnTo>
                    <a:pt x="21239" y="3906"/>
                  </a:lnTo>
                  <a:lnTo>
                    <a:pt x="19308" y="4784"/>
                  </a:lnTo>
                  <a:lnTo>
                    <a:pt x="17334" y="5662"/>
                  </a:lnTo>
                  <a:lnTo>
                    <a:pt x="15052" y="6715"/>
                  </a:lnTo>
                  <a:lnTo>
                    <a:pt x="12726" y="7812"/>
                  </a:lnTo>
                  <a:lnTo>
                    <a:pt x="10400" y="8953"/>
                  </a:lnTo>
                  <a:lnTo>
                    <a:pt x="9303" y="9567"/>
                  </a:lnTo>
                  <a:lnTo>
                    <a:pt x="8163" y="10225"/>
                  </a:lnTo>
                  <a:lnTo>
                    <a:pt x="5925" y="11541"/>
                  </a:lnTo>
                  <a:lnTo>
                    <a:pt x="5925" y="11585"/>
                  </a:lnTo>
                  <a:lnTo>
                    <a:pt x="2195" y="14569"/>
                  </a:lnTo>
                  <a:lnTo>
                    <a:pt x="703" y="16017"/>
                  </a:lnTo>
                  <a:lnTo>
                    <a:pt x="132" y="16719"/>
                  </a:lnTo>
                  <a:lnTo>
                    <a:pt x="89" y="16807"/>
                  </a:lnTo>
                  <a:lnTo>
                    <a:pt x="1" y="17158"/>
                  </a:lnTo>
                  <a:lnTo>
                    <a:pt x="1" y="17246"/>
                  </a:lnTo>
                  <a:lnTo>
                    <a:pt x="132" y="17685"/>
                  </a:lnTo>
                  <a:lnTo>
                    <a:pt x="132" y="17772"/>
                  </a:lnTo>
                  <a:lnTo>
                    <a:pt x="3292" y="22643"/>
                  </a:lnTo>
                  <a:lnTo>
                    <a:pt x="4038" y="24135"/>
                  </a:lnTo>
                  <a:lnTo>
                    <a:pt x="4213" y="25144"/>
                  </a:lnTo>
                  <a:lnTo>
                    <a:pt x="4082" y="25715"/>
                  </a:lnTo>
                  <a:lnTo>
                    <a:pt x="3511" y="26417"/>
                  </a:lnTo>
                  <a:lnTo>
                    <a:pt x="3511" y="26461"/>
                  </a:lnTo>
                  <a:lnTo>
                    <a:pt x="2151" y="29489"/>
                  </a:lnTo>
                  <a:lnTo>
                    <a:pt x="2107" y="29532"/>
                  </a:lnTo>
                  <a:lnTo>
                    <a:pt x="2151" y="29620"/>
                  </a:lnTo>
                  <a:lnTo>
                    <a:pt x="2151" y="29664"/>
                  </a:lnTo>
                  <a:lnTo>
                    <a:pt x="2239" y="29708"/>
                  </a:lnTo>
                  <a:lnTo>
                    <a:pt x="2370" y="29708"/>
                  </a:lnTo>
                  <a:lnTo>
                    <a:pt x="2458" y="29620"/>
                  </a:lnTo>
                  <a:lnTo>
                    <a:pt x="3818" y="26592"/>
                  </a:lnTo>
                  <a:lnTo>
                    <a:pt x="4389" y="25934"/>
                  </a:lnTo>
                  <a:lnTo>
                    <a:pt x="4389" y="25846"/>
                  </a:lnTo>
                  <a:lnTo>
                    <a:pt x="4564" y="25188"/>
                  </a:lnTo>
                  <a:lnTo>
                    <a:pt x="4564" y="25101"/>
                  </a:lnTo>
                  <a:lnTo>
                    <a:pt x="4389" y="24047"/>
                  </a:lnTo>
                  <a:lnTo>
                    <a:pt x="4345" y="23960"/>
                  </a:lnTo>
                  <a:lnTo>
                    <a:pt x="3599" y="22468"/>
                  </a:lnTo>
                  <a:lnTo>
                    <a:pt x="3599" y="22424"/>
                  </a:lnTo>
                  <a:lnTo>
                    <a:pt x="440" y="17597"/>
                  </a:lnTo>
                  <a:lnTo>
                    <a:pt x="352" y="17202"/>
                  </a:lnTo>
                  <a:lnTo>
                    <a:pt x="440" y="16939"/>
                  </a:lnTo>
                  <a:lnTo>
                    <a:pt x="966" y="16281"/>
                  </a:lnTo>
                  <a:lnTo>
                    <a:pt x="2414" y="14833"/>
                  </a:lnTo>
                  <a:lnTo>
                    <a:pt x="6100" y="11849"/>
                  </a:lnTo>
                  <a:lnTo>
                    <a:pt x="8338" y="10532"/>
                  </a:lnTo>
                  <a:lnTo>
                    <a:pt x="9479" y="9874"/>
                  </a:lnTo>
                  <a:lnTo>
                    <a:pt x="10576" y="9260"/>
                  </a:lnTo>
                  <a:lnTo>
                    <a:pt x="12858" y="8119"/>
                  </a:lnTo>
                  <a:lnTo>
                    <a:pt x="15183" y="7022"/>
                  </a:lnTo>
                  <a:lnTo>
                    <a:pt x="17465" y="6013"/>
                  </a:lnTo>
                  <a:lnTo>
                    <a:pt x="19440" y="5135"/>
                  </a:lnTo>
                  <a:lnTo>
                    <a:pt x="21414" y="4213"/>
                  </a:lnTo>
                  <a:lnTo>
                    <a:pt x="23345" y="3248"/>
                  </a:lnTo>
                  <a:lnTo>
                    <a:pt x="25276" y="2239"/>
                  </a:lnTo>
                  <a:lnTo>
                    <a:pt x="28435" y="352"/>
                  </a:lnTo>
                  <a:lnTo>
                    <a:pt x="28523" y="308"/>
                  </a:lnTo>
                  <a:lnTo>
                    <a:pt x="28523" y="220"/>
                  </a:lnTo>
                  <a:lnTo>
                    <a:pt x="28523" y="176"/>
                  </a:lnTo>
                  <a:lnTo>
                    <a:pt x="28523" y="89"/>
                  </a:lnTo>
                  <a:lnTo>
                    <a:pt x="28479" y="45"/>
                  </a:lnTo>
                  <a:lnTo>
                    <a:pt x="28391"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0" name="Google Shape;7540;p166"/>
            <p:cNvSpPr/>
            <p:nvPr/>
          </p:nvSpPr>
          <p:spPr>
            <a:xfrm>
              <a:off x="1438250" y="2649600"/>
              <a:ext cx="150300" cy="318150"/>
            </a:xfrm>
            <a:custGeom>
              <a:rect b="b" l="l" r="r" t="t"/>
              <a:pathLst>
                <a:path extrusionOk="0" h="12726" w="6012">
                  <a:moveTo>
                    <a:pt x="5836" y="1"/>
                  </a:moveTo>
                  <a:lnTo>
                    <a:pt x="5749" y="45"/>
                  </a:lnTo>
                  <a:lnTo>
                    <a:pt x="2677" y="2239"/>
                  </a:lnTo>
                  <a:lnTo>
                    <a:pt x="1799" y="3028"/>
                  </a:lnTo>
                  <a:lnTo>
                    <a:pt x="1756" y="3072"/>
                  </a:lnTo>
                  <a:lnTo>
                    <a:pt x="1712" y="3160"/>
                  </a:lnTo>
                  <a:lnTo>
                    <a:pt x="1931" y="4476"/>
                  </a:lnTo>
                  <a:lnTo>
                    <a:pt x="2809" y="7767"/>
                  </a:lnTo>
                  <a:lnTo>
                    <a:pt x="3072" y="9303"/>
                  </a:lnTo>
                  <a:lnTo>
                    <a:pt x="3028" y="10269"/>
                  </a:lnTo>
                  <a:lnTo>
                    <a:pt x="2809" y="10664"/>
                  </a:lnTo>
                  <a:lnTo>
                    <a:pt x="702" y="11936"/>
                  </a:lnTo>
                  <a:lnTo>
                    <a:pt x="88" y="12419"/>
                  </a:lnTo>
                  <a:lnTo>
                    <a:pt x="44" y="12463"/>
                  </a:lnTo>
                  <a:lnTo>
                    <a:pt x="0" y="12550"/>
                  </a:lnTo>
                  <a:lnTo>
                    <a:pt x="0" y="12594"/>
                  </a:lnTo>
                  <a:lnTo>
                    <a:pt x="44" y="12682"/>
                  </a:lnTo>
                  <a:lnTo>
                    <a:pt x="88" y="12726"/>
                  </a:lnTo>
                  <a:lnTo>
                    <a:pt x="176" y="12726"/>
                  </a:lnTo>
                  <a:lnTo>
                    <a:pt x="264" y="12682"/>
                  </a:lnTo>
                  <a:lnTo>
                    <a:pt x="922" y="12243"/>
                  </a:lnTo>
                  <a:lnTo>
                    <a:pt x="3028" y="10971"/>
                  </a:lnTo>
                  <a:lnTo>
                    <a:pt x="3116" y="10883"/>
                  </a:lnTo>
                  <a:lnTo>
                    <a:pt x="3379" y="10400"/>
                  </a:lnTo>
                  <a:lnTo>
                    <a:pt x="3379" y="10313"/>
                  </a:lnTo>
                  <a:lnTo>
                    <a:pt x="3423" y="9303"/>
                  </a:lnTo>
                  <a:lnTo>
                    <a:pt x="3423" y="9259"/>
                  </a:lnTo>
                  <a:lnTo>
                    <a:pt x="3160" y="7724"/>
                  </a:lnTo>
                  <a:lnTo>
                    <a:pt x="2282" y="4433"/>
                  </a:lnTo>
                  <a:lnTo>
                    <a:pt x="2107" y="3204"/>
                  </a:lnTo>
                  <a:lnTo>
                    <a:pt x="2896" y="2502"/>
                  </a:lnTo>
                  <a:lnTo>
                    <a:pt x="5968" y="308"/>
                  </a:lnTo>
                  <a:lnTo>
                    <a:pt x="6012" y="264"/>
                  </a:lnTo>
                  <a:lnTo>
                    <a:pt x="6012" y="220"/>
                  </a:lnTo>
                  <a:lnTo>
                    <a:pt x="6012" y="132"/>
                  </a:lnTo>
                  <a:lnTo>
                    <a:pt x="6012" y="88"/>
                  </a:lnTo>
                  <a:lnTo>
                    <a:pt x="5968" y="45"/>
                  </a:lnTo>
                  <a:lnTo>
                    <a:pt x="5880"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1" name="Google Shape;7541;p166"/>
            <p:cNvSpPr/>
            <p:nvPr/>
          </p:nvSpPr>
          <p:spPr>
            <a:xfrm>
              <a:off x="812950" y="2979800"/>
              <a:ext cx="295125" cy="758050"/>
            </a:xfrm>
            <a:custGeom>
              <a:rect b="b" l="l" r="r" t="t"/>
              <a:pathLst>
                <a:path extrusionOk="0" h="30322" w="11805">
                  <a:moveTo>
                    <a:pt x="88" y="1"/>
                  </a:moveTo>
                  <a:lnTo>
                    <a:pt x="44" y="88"/>
                  </a:lnTo>
                  <a:lnTo>
                    <a:pt x="0" y="132"/>
                  </a:lnTo>
                  <a:lnTo>
                    <a:pt x="0" y="220"/>
                  </a:lnTo>
                  <a:lnTo>
                    <a:pt x="395" y="1580"/>
                  </a:lnTo>
                  <a:lnTo>
                    <a:pt x="790" y="3906"/>
                  </a:lnTo>
                  <a:lnTo>
                    <a:pt x="1010" y="6495"/>
                  </a:lnTo>
                  <a:lnTo>
                    <a:pt x="1054" y="6539"/>
                  </a:lnTo>
                  <a:lnTo>
                    <a:pt x="1317" y="7373"/>
                  </a:lnTo>
                  <a:lnTo>
                    <a:pt x="1361" y="7460"/>
                  </a:lnTo>
                  <a:lnTo>
                    <a:pt x="4739" y="10707"/>
                  </a:lnTo>
                  <a:lnTo>
                    <a:pt x="7855" y="13735"/>
                  </a:lnTo>
                  <a:lnTo>
                    <a:pt x="8469" y="14481"/>
                  </a:lnTo>
                  <a:lnTo>
                    <a:pt x="9435" y="18255"/>
                  </a:lnTo>
                  <a:lnTo>
                    <a:pt x="9435" y="18299"/>
                  </a:lnTo>
                  <a:lnTo>
                    <a:pt x="10093" y="19747"/>
                  </a:lnTo>
                  <a:lnTo>
                    <a:pt x="9917" y="23257"/>
                  </a:lnTo>
                  <a:lnTo>
                    <a:pt x="9917" y="23345"/>
                  </a:lnTo>
                  <a:lnTo>
                    <a:pt x="11102" y="26153"/>
                  </a:lnTo>
                  <a:lnTo>
                    <a:pt x="11453" y="30190"/>
                  </a:lnTo>
                  <a:lnTo>
                    <a:pt x="11497" y="30278"/>
                  </a:lnTo>
                  <a:lnTo>
                    <a:pt x="11629" y="30322"/>
                  </a:lnTo>
                  <a:lnTo>
                    <a:pt x="11716" y="30322"/>
                  </a:lnTo>
                  <a:lnTo>
                    <a:pt x="11760" y="30278"/>
                  </a:lnTo>
                  <a:lnTo>
                    <a:pt x="11804" y="30190"/>
                  </a:lnTo>
                  <a:lnTo>
                    <a:pt x="11804" y="30146"/>
                  </a:lnTo>
                  <a:lnTo>
                    <a:pt x="11453" y="26109"/>
                  </a:lnTo>
                  <a:lnTo>
                    <a:pt x="11453" y="26022"/>
                  </a:lnTo>
                  <a:lnTo>
                    <a:pt x="10268" y="23257"/>
                  </a:lnTo>
                  <a:lnTo>
                    <a:pt x="10444" y="19703"/>
                  </a:lnTo>
                  <a:lnTo>
                    <a:pt x="10444" y="19615"/>
                  </a:lnTo>
                  <a:lnTo>
                    <a:pt x="9742" y="18123"/>
                  </a:lnTo>
                  <a:lnTo>
                    <a:pt x="8777" y="14350"/>
                  </a:lnTo>
                  <a:lnTo>
                    <a:pt x="8733" y="14306"/>
                  </a:lnTo>
                  <a:lnTo>
                    <a:pt x="8118" y="13516"/>
                  </a:lnTo>
                  <a:lnTo>
                    <a:pt x="8118" y="13472"/>
                  </a:lnTo>
                  <a:lnTo>
                    <a:pt x="4959" y="10444"/>
                  </a:lnTo>
                  <a:lnTo>
                    <a:pt x="1624" y="7241"/>
                  </a:lnTo>
                  <a:lnTo>
                    <a:pt x="1361" y="6451"/>
                  </a:lnTo>
                  <a:lnTo>
                    <a:pt x="1097" y="3862"/>
                  </a:lnTo>
                  <a:lnTo>
                    <a:pt x="746" y="1493"/>
                  </a:lnTo>
                  <a:lnTo>
                    <a:pt x="351" y="132"/>
                  </a:lnTo>
                  <a:lnTo>
                    <a:pt x="308" y="45"/>
                  </a:lnTo>
                  <a:lnTo>
                    <a:pt x="264"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2" name="Google Shape;7542;p166"/>
            <p:cNvSpPr/>
            <p:nvPr/>
          </p:nvSpPr>
          <p:spPr>
            <a:xfrm>
              <a:off x="752600" y="2734075"/>
              <a:ext cx="357675" cy="1117875"/>
            </a:xfrm>
            <a:custGeom>
              <a:rect b="b" l="l" r="r" t="t"/>
              <a:pathLst>
                <a:path extrusionOk="0" h="44715" w="14307">
                  <a:moveTo>
                    <a:pt x="2590" y="0"/>
                  </a:moveTo>
                  <a:lnTo>
                    <a:pt x="1274" y="395"/>
                  </a:lnTo>
                  <a:lnTo>
                    <a:pt x="1142" y="483"/>
                  </a:lnTo>
                  <a:lnTo>
                    <a:pt x="133" y="2151"/>
                  </a:lnTo>
                  <a:lnTo>
                    <a:pt x="133" y="2238"/>
                  </a:lnTo>
                  <a:lnTo>
                    <a:pt x="1" y="4257"/>
                  </a:lnTo>
                  <a:lnTo>
                    <a:pt x="1" y="4301"/>
                  </a:lnTo>
                  <a:lnTo>
                    <a:pt x="133" y="6846"/>
                  </a:lnTo>
                  <a:lnTo>
                    <a:pt x="133" y="6890"/>
                  </a:lnTo>
                  <a:lnTo>
                    <a:pt x="1054" y="9874"/>
                  </a:lnTo>
                  <a:lnTo>
                    <a:pt x="1800" y="12989"/>
                  </a:lnTo>
                  <a:lnTo>
                    <a:pt x="2195" y="15227"/>
                  </a:lnTo>
                  <a:lnTo>
                    <a:pt x="2458" y="17245"/>
                  </a:lnTo>
                  <a:lnTo>
                    <a:pt x="3029" y="19878"/>
                  </a:lnTo>
                  <a:lnTo>
                    <a:pt x="3424" y="21151"/>
                  </a:lnTo>
                  <a:lnTo>
                    <a:pt x="3424" y="21239"/>
                  </a:lnTo>
                  <a:lnTo>
                    <a:pt x="4257" y="22379"/>
                  </a:lnTo>
                  <a:lnTo>
                    <a:pt x="4257" y="22423"/>
                  </a:lnTo>
                  <a:lnTo>
                    <a:pt x="5486" y="23740"/>
                  </a:lnTo>
                  <a:lnTo>
                    <a:pt x="6144" y="25407"/>
                  </a:lnTo>
                  <a:lnTo>
                    <a:pt x="6188" y="25407"/>
                  </a:lnTo>
                  <a:lnTo>
                    <a:pt x="7680" y="27557"/>
                  </a:lnTo>
                  <a:lnTo>
                    <a:pt x="8689" y="29181"/>
                  </a:lnTo>
                  <a:lnTo>
                    <a:pt x="9084" y="30190"/>
                  </a:lnTo>
                  <a:lnTo>
                    <a:pt x="9084" y="32121"/>
                  </a:lnTo>
                  <a:lnTo>
                    <a:pt x="9084" y="32165"/>
                  </a:lnTo>
                  <a:lnTo>
                    <a:pt x="9304" y="32998"/>
                  </a:lnTo>
                  <a:lnTo>
                    <a:pt x="9304" y="33042"/>
                  </a:lnTo>
                  <a:lnTo>
                    <a:pt x="10488" y="35368"/>
                  </a:lnTo>
                  <a:lnTo>
                    <a:pt x="10532" y="35368"/>
                  </a:lnTo>
                  <a:lnTo>
                    <a:pt x="11585" y="36992"/>
                  </a:lnTo>
                  <a:lnTo>
                    <a:pt x="12551" y="39317"/>
                  </a:lnTo>
                  <a:lnTo>
                    <a:pt x="13560" y="41555"/>
                  </a:lnTo>
                  <a:lnTo>
                    <a:pt x="13955" y="43179"/>
                  </a:lnTo>
                  <a:lnTo>
                    <a:pt x="13955" y="44276"/>
                  </a:lnTo>
                  <a:lnTo>
                    <a:pt x="13955" y="44495"/>
                  </a:lnTo>
                  <a:lnTo>
                    <a:pt x="13955" y="44583"/>
                  </a:lnTo>
                  <a:lnTo>
                    <a:pt x="13955" y="44627"/>
                  </a:lnTo>
                  <a:lnTo>
                    <a:pt x="14043" y="44671"/>
                  </a:lnTo>
                  <a:lnTo>
                    <a:pt x="14087" y="44715"/>
                  </a:lnTo>
                  <a:lnTo>
                    <a:pt x="14130" y="44715"/>
                  </a:lnTo>
                  <a:lnTo>
                    <a:pt x="14218" y="44671"/>
                  </a:lnTo>
                  <a:lnTo>
                    <a:pt x="14306" y="44539"/>
                  </a:lnTo>
                  <a:lnTo>
                    <a:pt x="14306" y="44320"/>
                  </a:lnTo>
                  <a:lnTo>
                    <a:pt x="14306" y="44276"/>
                  </a:lnTo>
                  <a:lnTo>
                    <a:pt x="14306" y="43135"/>
                  </a:lnTo>
                  <a:lnTo>
                    <a:pt x="14306" y="43091"/>
                  </a:lnTo>
                  <a:lnTo>
                    <a:pt x="13911" y="41467"/>
                  </a:lnTo>
                  <a:lnTo>
                    <a:pt x="13867" y="41423"/>
                  </a:lnTo>
                  <a:lnTo>
                    <a:pt x="12858" y="39186"/>
                  </a:lnTo>
                  <a:lnTo>
                    <a:pt x="11893" y="36860"/>
                  </a:lnTo>
                  <a:lnTo>
                    <a:pt x="11893" y="36816"/>
                  </a:lnTo>
                  <a:lnTo>
                    <a:pt x="10796" y="35192"/>
                  </a:lnTo>
                  <a:lnTo>
                    <a:pt x="9611" y="32911"/>
                  </a:lnTo>
                  <a:lnTo>
                    <a:pt x="9435" y="32077"/>
                  </a:lnTo>
                  <a:lnTo>
                    <a:pt x="9435" y="30146"/>
                  </a:lnTo>
                  <a:lnTo>
                    <a:pt x="9435" y="30058"/>
                  </a:lnTo>
                  <a:lnTo>
                    <a:pt x="9040" y="29049"/>
                  </a:lnTo>
                  <a:lnTo>
                    <a:pt x="8996" y="29005"/>
                  </a:lnTo>
                  <a:lnTo>
                    <a:pt x="7987" y="27338"/>
                  </a:lnTo>
                  <a:lnTo>
                    <a:pt x="6495" y="25232"/>
                  </a:lnTo>
                  <a:lnTo>
                    <a:pt x="5793" y="23564"/>
                  </a:lnTo>
                  <a:lnTo>
                    <a:pt x="5749" y="23520"/>
                  </a:lnTo>
                  <a:lnTo>
                    <a:pt x="4521" y="22160"/>
                  </a:lnTo>
                  <a:lnTo>
                    <a:pt x="3731" y="21063"/>
                  </a:lnTo>
                  <a:lnTo>
                    <a:pt x="3380" y="19790"/>
                  </a:lnTo>
                  <a:lnTo>
                    <a:pt x="2809" y="17202"/>
                  </a:lnTo>
                  <a:lnTo>
                    <a:pt x="2546" y="15183"/>
                  </a:lnTo>
                  <a:lnTo>
                    <a:pt x="2107" y="12901"/>
                  </a:lnTo>
                  <a:lnTo>
                    <a:pt x="1405" y="9786"/>
                  </a:lnTo>
                  <a:lnTo>
                    <a:pt x="484" y="6802"/>
                  </a:lnTo>
                  <a:lnTo>
                    <a:pt x="352" y="4257"/>
                  </a:lnTo>
                  <a:lnTo>
                    <a:pt x="484" y="2282"/>
                  </a:lnTo>
                  <a:lnTo>
                    <a:pt x="1405" y="703"/>
                  </a:lnTo>
                  <a:lnTo>
                    <a:pt x="2678" y="352"/>
                  </a:lnTo>
                  <a:lnTo>
                    <a:pt x="2722" y="308"/>
                  </a:lnTo>
                  <a:lnTo>
                    <a:pt x="2765" y="264"/>
                  </a:lnTo>
                  <a:lnTo>
                    <a:pt x="2809" y="220"/>
                  </a:lnTo>
                  <a:lnTo>
                    <a:pt x="2809" y="132"/>
                  </a:lnTo>
                  <a:lnTo>
                    <a:pt x="2765" y="88"/>
                  </a:lnTo>
                  <a:lnTo>
                    <a:pt x="2722" y="44"/>
                  </a:lnTo>
                  <a:lnTo>
                    <a:pt x="2634"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3" name="Google Shape;7543;p166"/>
            <p:cNvSpPr/>
            <p:nvPr/>
          </p:nvSpPr>
          <p:spPr>
            <a:xfrm>
              <a:off x="699950" y="2628750"/>
              <a:ext cx="400450" cy="1287925"/>
            </a:xfrm>
            <a:custGeom>
              <a:rect b="b" l="l" r="r" t="t"/>
              <a:pathLst>
                <a:path extrusionOk="0" h="51517" w="16018">
                  <a:moveTo>
                    <a:pt x="11848" y="1"/>
                  </a:moveTo>
                  <a:lnTo>
                    <a:pt x="9918" y="1010"/>
                  </a:lnTo>
                  <a:lnTo>
                    <a:pt x="7636" y="1844"/>
                  </a:lnTo>
                  <a:lnTo>
                    <a:pt x="5574" y="2546"/>
                  </a:lnTo>
                  <a:lnTo>
                    <a:pt x="2765" y="3204"/>
                  </a:lnTo>
                  <a:lnTo>
                    <a:pt x="352" y="3994"/>
                  </a:lnTo>
                  <a:lnTo>
                    <a:pt x="264" y="4082"/>
                  </a:lnTo>
                  <a:lnTo>
                    <a:pt x="220" y="4126"/>
                  </a:lnTo>
                  <a:lnTo>
                    <a:pt x="1" y="5003"/>
                  </a:lnTo>
                  <a:lnTo>
                    <a:pt x="1" y="5047"/>
                  </a:lnTo>
                  <a:lnTo>
                    <a:pt x="88" y="7461"/>
                  </a:lnTo>
                  <a:lnTo>
                    <a:pt x="220" y="9655"/>
                  </a:lnTo>
                  <a:lnTo>
                    <a:pt x="220" y="9699"/>
                  </a:lnTo>
                  <a:lnTo>
                    <a:pt x="1098" y="11849"/>
                  </a:lnTo>
                  <a:lnTo>
                    <a:pt x="1493" y="12990"/>
                  </a:lnTo>
                  <a:lnTo>
                    <a:pt x="1800" y="14174"/>
                  </a:lnTo>
                  <a:lnTo>
                    <a:pt x="2370" y="16544"/>
                  </a:lnTo>
                  <a:lnTo>
                    <a:pt x="2897" y="18957"/>
                  </a:lnTo>
                  <a:lnTo>
                    <a:pt x="3380" y="21371"/>
                  </a:lnTo>
                  <a:lnTo>
                    <a:pt x="3774" y="23477"/>
                  </a:lnTo>
                  <a:lnTo>
                    <a:pt x="4213" y="25539"/>
                  </a:lnTo>
                  <a:lnTo>
                    <a:pt x="4959" y="29576"/>
                  </a:lnTo>
                  <a:lnTo>
                    <a:pt x="5003" y="29664"/>
                  </a:lnTo>
                  <a:lnTo>
                    <a:pt x="6978" y="32911"/>
                  </a:lnTo>
                  <a:lnTo>
                    <a:pt x="7680" y="34315"/>
                  </a:lnTo>
                  <a:lnTo>
                    <a:pt x="7943" y="35851"/>
                  </a:lnTo>
                  <a:lnTo>
                    <a:pt x="7987" y="35895"/>
                  </a:lnTo>
                  <a:lnTo>
                    <a:pt x="8514" y="37211"/>
                  </a:lnTo>
                  <a:lnTo>
                    <a:pt x="8557" y="37255"/>
                  </a:lnTo>
                  <a:lnTo>
                    <a:pt x="9654" y="39230"/>
                  </a:lnTo>
                  <a:lnTo>
                    <a:pt x="11059" y="41292"/>
                  </a:lnTo>
                  <a:lnTo>
                    <a:pt x="11936" y="42697"/>
                  </a:lnTo>
                  <a:lnTo>
                    <a:pt x="12989" y="45022"/>
                  </a:lnTo>
                  <a:lnTo>
                    <a:pt x="13033" y="45022"/>
                  </a:lnTo>
                  <a:lnTo>
                    <a:pt x="15403" y="48620"/>
                  </a:lnTo>
                  <a:lnTo>
                    <a:pt x="15666" y="49279"/>
                  </a:lnTo>
                  <a:lnTo>
                    <a:pt x="15534" y="50814"/>
                  </a:lnTo>
                  <a:lnTo>
                    <a:pt x="15403" y="51297"/>
                  </a:lnTo>
                  <a:lnTo>
                    <a:pt x="15403" y="51385"/>
                  </a:lnTo>
                  <a:lnTo>
                    <a:pt x="15403" y="51429"/>
                  </a:lnTo>
                  <a:lnTo>
                    <a:pt x="15447" y="51473"/>
                  </a:lnTo>
                  <a:lnTo>
                    <a:pt x="15491" y="51516"/>
                  </a:lnTo>
                  <a:lnTo>
                    <a:pt x="15666" y="51516"/>
                  </a:lnTo>
                  <a:lnTo>
                    <a:pt x="15710" y="51429"/>
                  </a:lnTo>
                  <a:lnTo>
                    <a:pt x="15885" y="50902"/>
                  </a:lnTo>
                  <a:lnTo>
                    <a:pt x="15885" y="50858"/>
                  </a:lnTo>
                  <a:lnTo>
                    <a:pt x="16017" y="49235"/>
                  </a:lnTo>
                  <a:lnTo>
                    <a:pt x="16017" y="49147"/>
                  </a:lnTo>
                  <a:lnTo>
                    <a:pt x="15710" y="48445"/>
                  </a:lnTo>
                  <a:lnTo>
                    <a:pt x="15666" y="48445"/>
                  </a:lnTo>
                  <a:lnTo>
                    <a:pt x="13340" y="44847"/>
                  </a:lnTo>
                  <a:lnTo>
                    <a:pt x="12243" y="42521"/>
                  </a:lnTo>
                  <a:lnTo>
                    <a:pt x="11322" y="41073"/>
                  </a:lnTo>
                  <a:lnTo>
                    <a:pt x="9962" y="39054"/>
                  </a:lnTo>
                  <a:lnTo>
                    <a:pt x="8865" y="37080"/>
                  </a:lnTo>
                  <a:lnTo>
                    <a:pt x="8294" y="35763"/>
                  </a:lnTo>
                  <a:lnTo>
                    <a:pt x="8031" y="34228"/>
                  </a:lnTo>
                  <a:lnTo>
                    <a:pt x="8031" y="34184"/>
                  </a:lnTo>
                  <a:lnTo>
                    <a:pt x="7285" y="32736"/>
                  </a:lnTo>
                  <a:lnTo>
                    <a:pt x="5310" y="29489"/>
                  </a:lnTo>
                  <a:lnTo>
                    <a:pt x="4564" y="25495"/>
                  </a:lnTo>
                  <a:lnTo>
                    <a:pt x="4125" y="23389"/>
                  </a:lnTo>
                  <a:lnTo>
                    <a:pt x="3731" y="21327"/>
                  </a:lnTo>
                  <a:lnTo>
                    <a:pt x="3248" y="18913"/>
                  </a:lnTo>
                  <a:lnTo>
                    <a:pt x="2721" y="16456"/>
                  </a:lnTo>
                  <a:lnTo>
                    <a:pt x="2151" y="14087"/>
                  </a:lnTo>
                  <a:lnTo>
                    <a:pt x="1800" y="12902"/>
                  </a:lnTo>
                  <a:lnTo>
                    <a:pt x="1449" y="11717"/>
                  </a:lnTo>
                  <a:lnTo>
                    <a:pt x="571" y="9611"/>
                  </a:lnTo>
                  <a:lnTo>
                    <a:pt x="440" y="7417"/>
                  </a:lnTo>
                  <a:lnTo>
                    <a:pt x="352" y="5091"/>
                  </a:lnTo>
                  <a:lnTo>
                    <a:pt x="571" y="4301"/>
                  </a:lnTo>
                  <a:lnTo>
                    <a:pt x="2853" y="3555"/>
                  </a:lnTo>
                  <a:lnTo>
                    <a:pt x="5705" y="2853"/>
                  </a:lnTo>
                  <a:lnTo>
                    <a:pt x="7768" y="2195"/>
                  </a:lnTo>
                  <a:lnTo>
                    <a:pt x="10049" y="1317"/>
                  </a:lnTo>
                  <a:lnTo>
                    <a:pt x="12024" y="308"/>
                  </a:lnTo>
                  <a:lnTo>
                    <a:pt x="12068" y="264"/>
                  </a:lnTo>
                  <a:lnTo>
                    <a:pt x="12112" y="220"/>
                  </a:lnTo>
                  <a:lnTo>
                    <a:pt x="12112" y="133"/>
                  </a:lnTo>
                  <a:lnTo>
                    <a:pt x="12112" y="89"/>
                  </a:lnTo>
                  <a:lnTo>
                    <a:pt x="12068" y="45"/>
                  </a:lnTo>
                  <a:lnTo>
                    <a:pt x="11980"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4" name="Google Shape;7544;p166"/>
            <p:cNvSpPr/>
            <p:nvPr/>
          </p:nvSpPr>
          <p:spPr>
            <a:xfrm>
              <a:off x="651675" y="2566225"/>
              <a:ext cx="432250" cy="1407500"/>
            </a:xfrm>
            <a:custGeom>
              <a:rect b="b" l="l" r="r" t="t"/>
              <a:pathLst>
                <a:path extrusionOk="0" h="56300" w="17290">
                  <a:moveTo>
                    <a:pt x="14745" y="1"/>
                  </a:moveTo>
                  <a:lnTo>
                    <a:pt x="14657" y="45"/>
                  </a:lnTo>
                  <a:lnTo>
                    <a:pt x="12112" y="1756"/>
                  </a:lnTo>
                  <a:lnTo>
                    <a:pt x="9479" y="2809"/>
                  </a:lnTo>
                  <a:lnTo>
                    <a:pt x="7548" y="3511"/>
                  </a:lnTo>
                  <a:lnTo>
                    <a:pt x="4345" y="4301"/>
                  </a:lnTo>
                  <a:lnTo>
                    <a:pt x="4301" y="4301"/>
                  </a:lnTo>
                  <a:lnTo>
                    <a:pt x="2765" y="5179"/>
                  </a:lnTo>
                  <a:lnTo>
                    <a:pt x="2722" y="5179"/>
                  </a:lnTo>
                  <a:lnTo>
                    <a:pt x="879" y="6539"/>
                  </a:lnTo>
                  <a:lnTo>
                    <a:pt x="879" y="6583"/>
                  </a:lnTo>
                  <a:lnTo>
                    <a:pt x="264" y="7153"/>
                  </a:lnTo>
                  <a:lnTo>
                    <a:pt x="220" y="7241"/>
                  </a:lnTo>
                  <a:lnTo>
                    <a:pt x="1" y="7987"/>
                  </a:lnTo>
                  <a:lnTo>
                    <a:pt x="1" y="8031"/>
                  </a:lnTo>
                  <a:lnTo>
                    <a:pt x="133" y="10093"/>
                  </a:lnTo>
                  <a:lnTo>
                    <a:pt x="133" y="10181"/>
                  </a:lnTo>
                  <a:lnTo>
                    <a:pt x="1317" y="12902"/>
                  </a:lnTo>
                  <a:lnTo>
                    <a:pt x="2327" y="16193"/>
                  </a:lnTo>
                  <a:lnTo>
                    <a:pt x="3160" y="20010"/>
                  </a:lnTo>
                  <a:lnTo>
                    <a:pt x="3599" y="22511"/>
                  </a:lnTo>
                  <a:lnTo>
                    <a:pt x="4740" y="27119"/>
                  </a:lnTo>
                  <a:lnTo>
                    <a:pt x="5398" y="30278"/>
                  </a:lnTo>
                  <a:lnTo>
                    <a:pt x="5705" y="32297"/>
                  </a:lnTo>
                  <a:lnTo>
                    <a:pt x="5662" y="34710"/>
                  </a:lnTo>
                  <a:lnTo>
                    <a:pt x="5749" y="35719"/>
                  </a:lnTo>
                  <a:lnTo>
                    <a:pt x="5749" y="35763"/>
                  </a:lnTo>
                  <a:lnTo>
                    <a:pt x="6671" y="37913"/>
                  </a:lnTo>
                  <a:lnTo>
                    <a:pt x="7768" y="40020"/>
                  </a:lnTo>
                  <a:lnTo>
                    <a:pt x="9172" y="42082"/>
                  </a:lnTo>
                  <a:lnTo>
                    <a:pt x="10445" y="44013"/>
                  </a:lnTo>
                  <a:lnTo>
                    <a:pt x="11761" y="45900"/>
                  </a:lnTo>
                  <a:lnTo>
                    <a:pt x="12726" y="47830"/>
                  </a:lnTo>
                  <a:lnTo>
                    <a:pt x="12726" y="47874"/>
                  </a:lnTo>
                  <a:lnTo>
                    <a:pt x="13999" y="49849"/>
                  </a:lnTo>
                  <a:lnTo>
                    <a:pt x="15315" y="51736"/>
                  </a:lnTo>
                  <a:lnTo>
                    <a:pt x="16632" y="53535"/>
                  </a:lnTo>
                  <a:lnTo>
                    <a:pt x="16939" y="54105"/>
                  </a:lnTo>
                  <a:lnTo>
                    <a:pt x="16939" y="54544"/>
                  </a:lnTo>
                  <a:lnTo>
                    <a:pt x="16325" y="55948"/>
                  </a:lnTo>
                  <a:lnTo>
                    <a:pt x="16325" y="55992"/>
                  </a:lnTo>
                  <a:lnTo>
                    <a:pt x="16281" y="56080"/>
                  </a:lnTo>
                  <a:lnTo>
                    <a:pt x="16281" y="56168"/>
                  </a:lnTo>
                  <a:lnTo>
                    <a:pt x="16325" y="56211"/>
                  </a:lnTo>
                  <a:lnTo>
                    <a:pt x="16368" y="56255"/>
                  </a:lnTo>
                  <a:lnTo>
                    <a:pt x="16412" y="56299"/>
                  </a:lnTo>
                  <a:lnTo>
                    <a:pt x="16456" y="56299"/>
                  </a:lnTo>
                  <a:lnTo>
                    <a:pt x="16544" y="56255"/>
                  </a:lnTo>
                  <a:lnTo>
                    <a:pt x="16632" y="56168"/>
                  </a:lnTo>
                  <a:lnTo>
                    <a:pt x="16632" y="56080"/>
                  </a:lnTo>
                  <a:lnTo>
                    <a:pt x="17246" y="54676"/>
                  </a:lnTo>
                  <a:lnTo>
                    <a:pt x="17290" y="54588"/>
                  </a:lnTo>
                  <a:lnTo>
                    <a:pt x="17290" y="54061"/>
                  </a:lnTo>
                  <a:lnTo>
                    <a:pt x="17290" y="53974"/>
                  </a:lnTo>
                  <a:lnTo>
                    <a:pt x="16895" y="53359"/>
                  </a:lnTo>
                  <a:lnTo>
                    <a:pt x="15579" y="51560"/>
                  </a:lnTo>
                  <a:lnTo>
                    <a:pt x="14306" y="49673"/>
                  </a:lnTo>
                  <a:lnTo>
                    <a:pt x="13033" y="47699"/>
                  </a:lnTo>
                  <a:lnTo>
                    <a:pt x="12068" y="45724"/>
                  </a:lnTo>
                  <a:lnTo>
                    <a:pt x="10752" y="43837"/>
                  </a:lnTo>
                  <a:lnTo>
                    <a:pt x="9435" y="41906"/>
                  </a:lnTo>
                  <a:lnTo>
                    <a:pt x="8075" y="39844"/>
                  </a:lnTo>
                  <a:lnTo>
                    <a:pt x="6978" y="37782"/>
                  </a:lnTo>
                  <a:lnTo>
                    <a:pt x="6100" y="35632"/>
                  </a:lnTo>
                  <a:lnTo>
                    <a:pt x="6013" y="34710"/>
                  </a:lnTo>
                  <a:lnTo>
                    <a:pt x="6056" y="32253"/>
                  </a:lnTo>
                  <a:lnTo>
                    <a:pt x="5749" y="30234"/>
                  </a:lnTo>
                  <a:lnTo>
                    <a:pt x="5091" y="27031"/>
                  </a:lnTo>
                  <a:lnTo>
                    <a:pt x="3950" y="22468"/>
                  </a:lnTo>
                  <a:lnTo>
                    <a:pt x="3468" y="19922"/>
                  </a:lnTo>
                  <a:lnTo>
                    <a:pt x="2678" y="16105"/>
                  </a:lnTo>
                  <a:lnTo>
                    <a:pt x="1668" y="12770"/>
                  </a:lnTo>
                  <a:lnTo>
                    <a:pt x="484" y="10049"/>
                  </a:lnTo>
                  <a:lnTo>
                    <a:pt x="352" y="8031"/>
                  </a:lnTo>
                  <a:lnTo>
                    <a:pt x="571" y="7373"/>
                  </a:lnTo>
                  <a:lnTo>
                    <a:pt x="1098" y="6802"/>
                  </a:lnTo>
                  <a:lnTo>
                    <a:pt x="2941" y="5486"/>
                  </a:lnTo>
                  <a:lnTo>
                    <a:pt x="4433" y="4652"/>
                  </a:lnTo>
                  <a:lnTo>
                    <a:pt x="7636" y="3818"/>
                  </a:lnTo>
                  <a:lnTo>
                    <a:pt x="9611" y="3160"/>
                  </a:lnTo>
                  <a:lnTo>
                    <a:pt x="12244" y="2063"/>
                  </a:lnTo>
                  <a:lnTo>
                    <a:pt x="12288" y="2019"/>
                  </a:lnTo>
                  <a:lnTo>
                    <a:pt x="14876" y="352"/>
                  </a:lnTo>
                  <a:lnTo>
                    <a:pt x="14920" y="308"/>
                  </a:lnTo>
                  <a:lnTo>
                    <a:pt x="14920" y="220"/>
                  </a:lnTo>
                  <a:lnTo>
                    <a:pt x="14920" y="176"/>
                  </a:lnTo>
                  <a:lnTo>
                    <a:pt x="14920" y="89"/>
                  </a:lnTo>
                  <a:lnTo>
                    <a:pt x="14876" y="45"/>
                  </a:lnTo>
                  <a:lnTo>
                    <a:pt x="14789"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5" name="Google Shape;7545;p166"/>
            <p:cNvSpPr/>
            <p:nvPr/>
          </p:nvSpPr>
          <p:spPr>
            <a:xfrm>
              <a:off x="591350" y="2376450"/>
              <a:ext cx="593500" cy="1676250"/>
            </a:xfrm>
            <a:custGeom>
              <a:rect b="b" l="l" r="r" t="t"/>
              <a:pathLst>
                <a:path extrusionOk="0" h="67050" w="23740">
                  <a:moveTo>
                    <a:pt x="23477" y="0"/>
                  </a:moveTo>
                  <a:lnTo>
                    <a:pt x="19571" y="2370"/>
                  </a:lnTo>
                  <a:lnTo>
                    <a:pt x="17641" y="3730"/>
                  </a:lnTo>
                  <a:lnTo>
                    <a:pt x="15490" y="5222"/>
                  </a:lnTo>
                  <a:lnTo>
                    <a:pt x="13779" y="6363"/>
                  </a:lnTo>
                  <a:lnTo>
                    <a:pt x="11629" y="7285"/>
                  </a:lnTo>
                  <a:lnTo>
                    <a:pt x="8821" y="8338"/>
                  </a:lnTo>
                  <a:lnTo>
                    <a:pt x="7724" y="8777"/>
                  </a:lnTo>
                  <a:lnTo>
                    <a:pt x="6978" y="8908"/>
                  </a:lnTo>
                  <a:lnTo>
                    <a:pt x="6890" y="8952"/>
                  </a:lnTo>
                  <a:lnTo>
                    <a:pt x="3818" y="11541"/>
                  </a:lnTo>
                  <a:lnTo>
                    <a:pt x="2019" y="13121"/>
                  </a:lnTo>
                  <a:lnTo>
                    <a:pt x="2019" y="13165"/>
                  </a:lnTo>
                  <a:lnTo>
                    <a:pt x="703" y="14657"/>
                  </a:lnTo>
                  <a:lnTo>
                    <a:pt x="659" y="14700"/>
                  </a:lnTo>
                  <a:lnTo>
                    <a:pt x="88" y="15754"/>
                  </a:lnTo>
                  <a:lnTo>
                    <a:pt x="44" y="15797"/>
                  </a:lnTo>
                  <a:lnTo>
                    <a:pt x="1" y="16324"/>
                  </a:lnTo>
                  <a:lnTo>
                    <a:pt x="1" y="16412"/>
                  </a:lnTo>
                  <a:lnTo>
                    <a:pt x="1054" y="19176"/>
                  </a:lnTo>
                  <a:lnTo>
                    <a:pt x="1580" y="21282"/>
                  </a:lnTo>
                  <a:lnTo>
                    <a:pt x="2238" y="25100"/>
                  </a:lnTo>
                  <a:lnTo>
                    <a:pt x="2677" y="27513"/>
                  </a:lnTo>
                  <a:lnTo>
                    <a:pt x="3116" y="29795"/>
                  </a:lnTo>
                  <a:lnTo>
                    <a:pt x="3116" y="29839"/>
                  </a:lnTo>
                  <a:lnTo>
                    <a:pt x="4169" y="33174"/>
                  </a:lnTo>
                  <a:lnTo>
                    <a:pt x="5091" y="36114"/>
                  </a:lnTo>
                  <a:lnTo>
                    <a:pt x="5661" y="38878"/>
                  </a:lnTo>
                  <a:lnTo>
                    <a:pt x="5968" y="41029"/>
                  </a:lnTo>
                  <a:lnTo>
                    <a:pt x="5793" y="43837"/>
                  </a:lnTo>
                  <a:lnTo>
                    <a:pt x="5793" y="45899"/>
                  </a:lnTo>
                  <a:lnTo>
                    <a:pt x="5837" y="45899"/>
                  </a:lnTo>
                  <a:lnTo>
                    <a:pt x="6100" y="47918"/>
                  </a:lnTo>
                  <a:lnTo>
                    <a:pt x="6495" y="49761"/>
                  </a:lnTo>
                  <a:lnTo>
                    <a:pt x="6539" y="49805"/>
                  </a:lnTo>
                  <a:lnTo>
                    <a:pt x="7065" y="50902"/>
                  </a:lnTo>
                  <a:lnTo>
                    <a:pt x="7065" y="50946"/>
                  </a:lnTo>
                  <a:lnTo>
                    <a:pt x="8689" y="53271"/>
                  </a:lnTo>
                  <a:lnTo>
                    <a:pt x="9918" y="54939"/>
                  </a:lnTo>
                  <a:lnTo>
                    <a:pt x="12024" y="58230"/>
                  </a:lnTo>
                  <a:lnTo>
                    <a:pt x="13603" y="60292"/>
                  </a:lnTo>
                  <a:lnTo>
                    <a:pt x="15403" y="62837"/>
                  </a:lnTo>
                  <a:lnTo>
                    <a:pt x="16543" y="64768"/>
                  </a:lnTo>
                  <a:lnTo>
                    <a:pt x="16675" y="65426"/>
                  </a:lnTo>
                  <a:lnTo>
                    <a:pt x="16149" y="66786"/>
                  </a:lnTo>
                  <a:lnTo>
                    <a:pt x="16149" y="66874"/>
                  </a:lnTo>
                  <a:lnTo>
                    <a:pt x="16149" y="66918"/>
                  </a:lnTo>
                  <a:lnTo>
                    <a:pt x="16192" y="67006"/>
                  </a:lnTo>
                  <a:lnTo>
                    <a:pt x="16236" y="67050"/>
                  </a:lnTo>
                  <a:lnTo>
                    <a:pt x="16324" y="67050"/>
                  </a:lnTo>
                  <a:lnTo>
                    <a:pt x="16412" y="67006"/>
                  </a:lnTo>
                  <a:lnTo>
                    <a:pt x="16456" y="66918"/>
                  </a:lnTo>
                  <a:lnTo>
                    <a:pt x="17026" y="65470"/>
                  </a:lnTo>
                  <a:lnTo>
                    <a:pt x="17026" y="65382"/>
                  </a:lnTo>
                  <a:lnTo>
                    <a:pt x="16851" y="64680"/>
                  </a:lnTo>
                  <a:lnTo>
                    <a:pt x="16851" y="64636"/>
                  </a:lnTo>
                  <a:lnTo>
                    <a:pt x="15710" y="62662"/>
                  </a:lnTo>
                  <a:lnTo>
                    <a:pt x="15710" y="62618"/>
                  </a:lnTo>
                  <a:lnTo>
                    <a:pt x="13867" y="60073"/>
                  </a:lnTo>
                  <a:lnTo>
                    <a:pt x="12331" y="58010"/>
                  </a:lnTo>
                  <a:lnTo>
                    <a:pt x="10225" y="54719"/>
                  </a:lnTo>
                  <a:lnTo>
                    <a:pt x="8996" y="53052"/>
                  </a:lnTo>
                  <a:lnTo>
                    <a:pt x="7372" y="50770"/>
                  </a:lnTo>
                  <a:lnTo>
                    <a:pt x="6846" y="49673"/>
                  </a:lnTo>
                  <a:lnTo>
                    <a:pt x="6451" y="47830"/>
                  </a:lnTo>
                  <a:lnTo>
                    <a:pt x="6144" y="45855"/>
                  </a:lnTo>
                  <a:lnTo>
                    <a:pt x="6144" y="43837"/>
                  </a:lnTo>
                  <a:lnTo>
                    <a:pt x="6319" y="41029"/>
                  </a:lnTo>
                  <a:lnTo>
                    <a:pt x="6012" y="38835"/>
                  </a:lnTo>
                  <a:lnTo>
                    <a:pt x="5398" y="36026"/>
                  </a:lnTo>
                  <a:lnTo>
                    <a:pt x="4520" y="33086"/>
                  </a:lnTo>
                  <a:lnTo>
                    <a:pt x="3467" y="29751"/>
                  </a:lnTo>
                  <a:lnTo>
                    <a:pt x="3028" y="27470"/>
                  </a:lnTo>
                  <a:lnTo>
                    <a:pt x="2589" y="25056"/>
                  </a:lnTo>
                  <a:lnTo>
                    <a:pt x="1931" y="21195"/>
                  </a:lnTo>
                  <a:lnTo>
                    <a:pt x="1405" y="19088"/>
                  </a:lnTo>
                  <a:lnTo>
                    <a:pt x="1405" y="19045"/>
                  </a:lnTo>
                  <a:lnTo>
                    <a:pt x="352" y="16324"/>
                  </a:lnTo>
                  <a:lnTo>
                    <a:pt x="395" y="15885"/>
                  </a:lnTo>
                  <a:lnTo>
                    <a:pt x="966" y="14876"/>
                  </a:lnTo>
                  <a:lnTo>
                    <a:pt x="2282" y="13384"/>
                  </a:lnTo>
                  <a:lnTo>
                    <a:pt x="4038" y="11804"/>
                  </a:lnTo>
                  <a:lnTo>
                    <a:pt x="7109" y="9259"/>
                  </a:lnTo>
                  <a:lnTo>
                    <a:pt x="7811" y="9128"/>
                  </a:lnTo>
                  <a:lnTo>
                    <a:pt x="7855" y="9128"/>
                  </a:lnTo>
                  <a:lnTo>
                    <a:pt x="8952" y="8645"/>
                  </a:lnTo>
                  <a:lnTo>
                    <a:pt x="11761" y="7592"/>
                  </a:lnTo>
                  <a:lnTo>
                    <a:pt x="13911" y="6670"/>
                  </a:lnTo>
                  <a:lnTo>
                    <a:pt x="13955" y="6670"/>
                  </a:lnTo>
                  <a:lnTo>
                    <a:pt x="15666" y="5529"/>
                  </a:lnTo>
                  <a:lnTo>
                    <a:pt x="17816" y="3994"/>
                  </a:lnTo>
                  <a:lnTo>
                    <a:pt x="19747" y="2677"/>
                  </a:lnTo>
                  <a:lnTo>
                    <a:pt x="23652" y="308"/>
                  </a:lnTo>
                  <a:lnTo>
                    <a:pt x="23696" y="264"/>
                  </a:lnTo>
                  <a:lnTo>
                    <a:pt x="23696" y="220"/>
                  </a:lnTo>
                  <a:lnTo>
                    <a:pt x="23740" y="132"/>
                  </a:lnTo>
                  <a:lnTo>
                    <a:pt x="23696" y="88"/>
                  </a:lnTo>
                  <a:lnTo>
                    <a:pt x="23652"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6" name="Google Shape;7546;p166"/>
            <p:cNvSpPr/>
            <p:nvPr/>
          </p:nvSpPr>
          <p:spPr>
            <a:xfrm>
              <a:off x="576000" y="2354500"/>
              <a:ext cx="578150" cy="1726725"/>
            </a:xfrm>
            <a:custGeom>
              <a:rect b="b" l="l" r="r" t="t"/>
              <a:pathLst>
                <a:path extrusionOk="0" h="69069" w="23126">
                  <a:moveTo>
                    <a:pt x="22862" y="1"/>
                  </a:moveTo>
                  <a:lnTo>
                    <a:pt x="19176" y="2239"/>
                  </a:lnTo>
                  <a:lnTo>
                    <a:pt x="17421" y="3467"/>
                  </a:lnTo>
                  <a:lnTo>
                    <a:pt x="15271" y="4872"/>
                  </a:lnTo>
                  <a:lnTo>
                    <a:pt x="13691" y="5925"/>
                  </a:lnTo>
                  <a:lnTo>
                    <a:pt x="10970" y="7066"/>
                  </a:lnTo>
                  <a:lnTo>
                    <a:pt x="7328" y="8777"/>
                  </a:lnTo>
                  <a:lnTo>
                    <a:pt x="6056" y="9655"/>
                  </a:lnTo>
                  <a:lnTo>
                    <a:pt x="6012" y="9655"/>
                  </a:lnTo>
                  <a:lnTo>
                    <a:pt x="3642" y="11980"/>
                  </a:lnTo>
                  <a:lnTo>
                    <a:pt x="1755" y="13823"/>
                  </a:lnTo>
                  <a:lnTo>
                    <a:pt x="922" y="14789"/>
                  </a:lnTo>
                  <a:lnTo>
                    <a:pt x="922" y="14832"/>
                  </a:lnTo>
                  <a:lnTo>
                    <a:pt x="307" y="16280"/>
                  </a:lnTo>
                  <a:lnTo>
                    <a:pt x="0" y="17772"/>
                  </a:lnTo>
                  <a:lnTo>
                    <a:pt x="0" y="17860"/>
                  </a:lnTo>
                  <a:lnTo>
                    <a:pt x="395" y="19923"/>
                  </a:lnTo>
                  <a:lnTo>
                    <a:pt x="1053" y="24003"/>
                  </a:lnTo>
                  <a:lnTo>
                    <a:pt x="1580" y="27119"/>
                  </a:lnTo>
                  <a:lnTo>
                    <a:pt x="2238" y="30147"/>
                  </a:lnTo>
                  <a:lnTo>
                    <a:pt x="2896" y="32560"/>
                  </a:lnTo>
                  <a:lnTo>
                    <a:pt x="4213" y="36158"/>
                  </a:lnTo>
                  <a:lnTo>
                    <a:pt x="4959" y="39098"/>
                  </a:lnTo>
                  <a:lnTo>
                    <a:pt x="5441" y="41775"/>
                  </a:lnTo>
                  <a:lnTo>
                    <a:pt x="5310" y="45987"/>
                  </a:lnTo>
                  <a:lnTo>
                    <a:pt x="5485" y="47787"/>
                  </a:lnTo>
                  <a:lnTo>
                    <a:pt x="6012" y="50332"/>
                  </a:lnTo>
                  <a:lnTo>
                    <a:pt x="6538" y="53315"/>
                  </a:lnTo>
                  <a:lnTo>
                    <a:pt x="6889" y="54632"/>
                  </a:lnTo>
                  <a:lnTo>
                    <a:pt x="6933" y="54676"/>
                  </a:lnTo>
                  <a:lnTo>
                    <a:pt x="8513" y="56650"/>
                  </a:lnTo>
                  <a:lnTo>
                    <a:pt x="14261" y="64637"/>
                  </a:lnTo>
                  <a:lnTo>
                    <a:pt x="15753" y="66962"/>
                  </a:lnTo>
                  <a:lnTo>
                    <a:pt x="16017" y="67577"/>
                  </a:lnTo>
                  <a:lnTo>
                    <a:pt x="15753" y="68849"/>
                  </a:lnTo>
                  <a:lnTo>
                    <a:pt x="15753" y="68937"/>
                  </a:lnTo>
                  <a:lnTo>
                    <a:pt x="15797" y="68981"/>
                  </a:lnTo>
                  <a:lnTo>
                    <a:pt x="15841" y="69025"/>
                  </a:lnTo>
                  <a:lnTo>
                    <a:pt x="15885" y="69069"/>
                  </a:lnTo>
                  <a:lnTo>
                    <a:pt x="15929" y="69069"/>
                  </a:lnTo>
                  <a:lnTo>
                    <a:pt x="16060" y="69025"/>
                  </a:lnTo>
                  <a:lnTo>
                    <a:pt x="16104" y="68937"/>
                  </a:lnTo>
                  <a:lnTo>
                    <a:pt x="16368" y="67577"/>
                  </a:lnTo>
                  <a:lnTo>
                    <a:pt x="16368" y="67489"/>
                  </a:lnTo>
                  <a:lnTo>
                    <a:pt x="16060" y="66787"/>
                  </a:lnTo>
                  <a:lnTo>
                    <a:pt x="14525" y="64461"/>
                  </a:lnTo>
                  <a:lnTo>
                    <a:pt x="8820" y="56431"/>
                  </a:lnTo>
                  <a:lnTo>
                    <a:pt x="7197" y="54500"/>
                  </a:lnTo>
                  <a:lnTo>
                    <a:pt x="6889" y="53228"/>
                  </a:lnTo>
                  <a:lnTo>
                    <a:pt x="6363" y="50244"/>
                  </a:lnTo>
                  <a:lnTo>
                    <a:pt x="5836" y="47743"/>
                  </a:lnTo>
                  <a:lnTo>
                    <a:pt x="5661" y="45987"/>
                  </a:lnTo>
                  <a:lnTo>
                    <a:pt x="5792" y="41775"/>
                  </a:lnTo>
                  <a:lnTo>
                    <a:pt x="5792" y="41731"/>
                  </a:lnTo>
                  <a:lnTo>
                    <a:pt x="5310" y="39054"/>
                  </a:lnTo>
                  <a:lnTo>
                    <a:pt x="4520" y="36071"/>
                  </a:lnTo>
                  <a:lnTo>
                    <a:pt x="3247" y="32472"/>
                  </a:lnTo>
                  <a:lnTo>
                    <a:pt x="2545" y="30059"/>
                  </a:lnTo>
                  <a:lnTo>
                    <a:pt x="1931" y="27031"/>
                  </a:lnTo>
                  <a:lnTo>
                    <a:pt x="1404" y="23960"/>
                  </a:lnTo>
                  <a:lnTo>
                    <a:pt x="746" y="19879"/>
                  </a:lnTo>
                  <a:lnTo>
                    <a:pt x="351" y="17816"/>
                  </a:lnTo>
                  <a:lnTo>
                    <a:pt x="615" y="16368"/>
                  </a:lnTo>
                  <a:lnTo>
                    <a:pt x="1229" y="15008"/>
                  </a:lnTo>
                  <a:lnTo>
                    <a:pt x="2019" y="14043"/>
                  </a:lnTo>
                  <a:lnTo>
                    <a:pt x="3906" y="12243"/>
                  </a:lnTo>
                  <a:lnTo>
                    <a:pt x="6275" y="9918"/>
                  </a:lnTo>
                  <a:lnTo>
                    <a:pt x="7504" y="9084"/>
                  </a:lnTo>
                  <a:lnTo>
                    <a:pt x="11146" y="7373"/>
                  </a:lnTo>
                  <a:lnTo>
                    <a:pt x="13823" y="6232"/>
                  </a:lnTo>
                  <a:lnTo>
                    <a:pt x="13866" y="6232"/>
                  </a:lnTo>
                  <a:lnTo>
                    <a:pt x="17596" y="3731"/>
                  </a:lnTo>
                  <a:lnTo>
                    <a:pt x="19395" y="2546"/>
                  </a:lnTo>
                  <a:lnTo>
                    <a:pt x="23037" y="308"/>
                  </a:lnTo>
                  <a:lnTo>
                    <a:pt x="23081" y="264"/>
                  </a:lnTo>
                  <a:lnTo>
                    <a:pt x="23125" y="220"/>
                  </a:lnTo>
                  <a:lnTo>
                    <a:pt x="23125" y="133"/>
                  </a:lnTo>
                  <a:lnTo>
                    <a:pt x="23081" y="89"/>
                  </a:lnTo>
                  <a:lnTo>
                    <a:pt x="23037"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7" name="Google Shape;7547;p166"/>
            <p:cNvSpPr/>
            <p:nvPr/>
          </p:nvSpPr>
          <p:spPr>
            <a:xfrm>
              <a:off x="549675" y="2291975"/>
              <a:ext cx="648350" cy="1851775"/>
            </a:xfrm>
            <a:custGeom>
              <a:rect b="b" l="l" r="r" t="t"/>
              <a:pathLst>
                <a:path extrusionOk="0" h="74071" w="25934">
                  <a:moveTo>
                    <a:pt x="25758" y="1"/>
                  </a:moveTo>
                  <a:lnTo>
                    <a:pt x="25714" y="45"/>
                  </a:lnTo>
                  <a:lnTo>
                    <a:pt x="23608" y="1185"/>
                  </a:lnTo>
                  <a:lnTo>
                    <a:pt x="19922" y="3336"/>
                  </a:lnTo>
                  <a:lnTo>
                    <a:pt x="18079" y="4476"/>
                  </a:lnTo>
                  <a:lnTo>
                    <a:pt x="15534" y="6188"/>
                  </a:lnTo>
                  <a:lnTo>
                    <a:pt x="14042" y="7153"/>
                  </a:lnTo>
                  <a:lnTo>
                    <a:pt x="11585" y="8250"/>
                  </a:lnTo>
                  <a:lnTo>
                    <a:pt x="10268" y="9084"/>
                  </a:lnTo>
                  <a:lnTo>
                    <a:pt x="6845" y="11190"/>
                  </a:lnTo>
                  <a:lnTo>
                    <a:pt x="6802" y="11190"/>
                  </a:lnTo>
                  <a:lnTo>
                    <a:pt x="4213" y="13823"/>
                  </a:lnTo>
                  <a:lnTo>
                    <a:pt x="2326" y="15622"/>
                  </a:lnTo>
                  <a:lnTo>
                    <a:pt x="2326" y="15666"/>
                  </a:lnTo>
                  <a:lnTo>
                    <a:pt x="1624" y="16500"/>
                  </a:lnTo>
                  <a:lnTo>
                    <a:pt x="1580" y="16544"/>
                  </a:lnTo>
                  <a:lnTo>
                    <a:pt x="702" y="19220"/>
                  </a:lnTo>
                  <a:lnTo>
                    <a:pt x="88" y="20975"/>
                  </a:lnTo>
                  <a:lnTo>
                    <a:pt x="88" y="21019"/>
                  </a:lnTo>
                  <a:lnTo>
                    <a:pt x="0" y="22336"/>
                  </a:lnTo>
                  <a:lnTo>
                    <a:pt x="44" y="22380"/>
                  </a:lnTo>
                  <a:lnTo>
                    <a:pt x="614" y="26417"/>
                  </a:lnTo>
                  <a:lnTo>
                    <a:pt x="878" y="28128"/>
                  </a:lnTo>
                  <a:lnTo>
                    <a:pt x="1185" y="29708"/>
                  </a:lnTo>
                  <a:lnTo>
                    <a:pt x="1492" y="31287"/>
                  </a:lnTo>
                  <a:lnTo>
                    <a:pt x="1931" y="32823"/>
                  </a:lnTo>
                  <a:lnTo>
                    <a:pt x="2370" y="34359"/>
                  </a:lnTo>
                  <a:lnTo>
                    <a:pt x="2896" y="35983"/>
                  </a:lnTo>
                  <a:lnTo>
                    <a:pt x="3467" y="37606"/>
                  </a:lnTo>
                  <a:lnTo>
                    <a:pt x="4125" y="39361"/>
                  </a:lnTo>
                  <a:lnTo>
                    <a:pt x="5002" y="42257"/>
                  </a:lnTo>
                  <a:lnTo>
                    <a:pt x="5310" y="44100"/>
                  </a:lnTo>
                  <a:lnTo>
                    <a:pt x="5397" y="45329"/>
                  </a:lnTo>
                  <a:lnTo>
                    <a:pt x="5310" y="47830"/>
                  </a:lnTo>
                  <a:lnTo>
                    <a:pt x="5353" y="49366"/>
                  </a:lnTo>
                  <a:lnTo>
                    <a:pt x="5924" y="52218"/>
                  </a:lnTo>
                  <a:lnTo>
                    <a:pt x="6407" y="54939"/>
                  </a:lnTo>
                  <a:lnTo>
                    <a:pt x="6451" y="57528"/>
                  </a:lnTo>
                  <a:lnTo>
                    <a:pt x="6319" y="59853"/>
                  </a:lnTo>
                  <a:lnTo>
                    <a:pt x="6319" y="59897"/>
                  </a:lnTo>
                  <a:lnTo>
                    <a:pt x="6451" y="60731"/>
                  </a:lnTo>
                  <a:lnTo>
                    <a:pt x="6494" y="60819"/>
                  </a:lnTo>
                  <a:lnTo>
                    <a:pt x="7942" y="62399"/>
                  </a:lnTo>
                  <a:lnTo>
                    <a:pt x="10224" y="65295"/>
                  </a:lnTo>
                  <a:lnTo>
                    <a:pt x="12111" y="67796"/>
                  </a:lnTo>
                  <a:lnTo>
                    <a:pt x="13076" y="69024"/>
                  </a:lnTo>
                  <a:lnTo>
                    <a:pt x="13120" y="69024"/>
                  </a:lnTo>
                  <a:lnTo>
                    <a:pt x="15841" y="71657"/>
                  </a:lnTo>
                  <a:lnTo>
                    <a:pt x="16060" y="71964"/>
                  </a:lnTo>
                  <a:lnTo>
                    <a:pt x="15973" y="73895"/>
                  </a:lnTo>
                  <a:lnTo>
                    <a:pt x="15973" y="73983"/>
                  </a:lnTo>
                  <a:lnTo>
                    <a:pt x="16016" y="74027"/>
                  </a:lnTo>
                  <a:lnTo>
                    <a:pt x="16060" y="74071"/>
                  </a:lnTo>
                  <a:lnTo>
                    <a:pt x="16236" y="74071"/>
                  </a:lnTo>
                  <a:lnTo>
                    <a:pt x="16280" y="74027"/>
                  </a:lnTo>
                  <a:lnTo>
                    <a:pt x="16324" y="73983"/>
                  </a:lnTo>
                  <a:lnTo>
                    <a:pt x="16324" y="73895"/>
                  </a:lnTo>
                  <a:lnTo>
                    <a:pt x="16411" y="71921"/>
                  </a:lnTo>
                  <a:lnTo>
                    <a:pt x="16368" y="71789"/>
                  </a:lnTo>
                  <a:lnTo>
                    <a:pt x="16148" y="71438"/>
                  </a:lnTo>
                  <a:lnTo>
                    <a:pt x="16104" y="71394"/>
                  </a:lnTo>
                  <a:lnTo>
                    <a:pt x="13340" y="68761"/>
                  </a:lnTo>
                  <a:lnTo>
                    <a:pt x="12374" y="67576"/>
                  </a:lnTo>
                  <a:lnTo>
                    <a:pt x="10488" y="65075"/>
                  </a:lnTo>
                  <a:lnTo>
                    <a:pt x="8206" y="62179"/>
                  </a:lnTo>
                  <a:lnTo>
                    <a:pt x="6802" y="60643"/>
                  </a:lnTo>
                  <a:lnTo>
                    <a:pt x="6670" y="59853"/>
                  </a:lnTo>
                  <a:lnTo>
                    <a:pt x="6802" y="57528"/>
                  </a:lnTo>
                  <a:lnTo>
                    <a:pt x="6758" y="54939"/>
                  </a:lnTo>
                  <a:lnTo>
                    <a:pt x="6758" y="54895"/>
                  </a:lnTo>
                  <a:lnTo>
                    <a:pt x="6275" y="52131"/>
                  </a:lnTo>
                  <a:lnTo>
                    <a:pt x="5705" y="49322"/>
                  </a:lnTo>
                  <a:lnTo>
                    <a:pt x="5661" y="47830"/>
                  </a:lnTo>
                  <a:lnTo>
                    <a:pt x="5748" y="45373"/>
                  </a:lnTo>
                  <a:lnTo>
                    <a:pt x="5748" y="45329"/>
                  </a:lnTo>
                  <a:lnTo>
                    <a:pt x="5661" y="44057"/>
                  </a:lnTo>
                  <a:lnTo>
                    <a:pt x="5661" y="44013"/>
                  </a:lnTo>
                  <a:lnTo>
                    <a:pt x="5310" y="42214"/>
                  </a:lnTo>
                  <a:lnTo>
                    <a:pt x="4476" y="39230"/>
                  </a:lnTo>
                  <a:lnTo>
                    <a:pt x="3818" y="37518"/>
                  </a:lnTo>
                  <a:lnTo>
                    <a:pt x="3203" y="35851"/>
                  </a:lnTo>
                  <a:lnTo>
                    <a:pt x="2721" y="34271"/>
                  </a:lnTo>
                  <a:lnTo>
                    <a:pt x="2238" y="32735"/>
                  </a:lnTo>
                  <a:lnTo>
                    <a:pt x="1843" y="31200"/>
                  </a:lnTo>
                  <a:lnTo>
                    <a:pt x="1492" y="29664"/>
                  </a:lnTo>
                  <a:lnTo>
                    <a:pt x="1229" y="28040"/>
                  </a:lnTo>
                  <a:lnTo>
                    <a:pt x="922" y="26373"/>
                  </a:lnTo>
                  <a:lnTo>
                    <a:pt x="351" y="22336"/>
                  </a:lnTo>
                  <a:lnTo>
                    <a:pt x="439" y="21063"/>
                  </a:lnTo>
                  <a:lnTo>
                    <a:pt x="1053" y="19308"/>
                  </a:lnTo>
                  <a:lnTo>
                    <a:pt x="1887" y="16719"/>
                  </a:lnTo>
                  <a:lnTo>
                    <a:pt x="2589" y="15885"/>
                  </a:lnTo>
                  <a:lnTo>
                    <a:pt x="4476" y="14086"/>
                  </a:lnTo>
                  <a:lnTo>
                    <a:pt x="7021" y="11453"/>
                  </a:lnTo>
                  <a:lnTo>
                    <a:pt x="10488" y="9347"/>
                  </a:lnTo>
                  <a:lnTo>
                    <a:pt x="11760" y="8557"/>
                  </a:lnTo>
                  <a:lnTo>
                    <a:pt x="14217" y="7460"/>
                  </a:lnTo>
                  <a:lnTo>
                    <a:pt x="14217" y="7416"/>
                  </a:lnTo>
                  <a:lnTo>
                    <a:pt x="15709" y="6451"/>
                  </a:lnTo>
                  <a:lnTo>
                    <a:pt x="18254" y="4784"/>
                  </a:lnTo>
                  <a:lnTo>
                    <a:pt x="20097" y="3599"/>
                  </a:lnTo>
                  <a:lnTo>
                    <a:pt x="23783" y="1493"/>
                  </a:lnTo>
                  <a:lnTo>
                    <a:pt x="25846" y="352"/>
                  </a:lnTo>
                  <a:lnTo>
                    <a:pt x="25933" y="308"/>
                  </a:lnTo>
                  <a:lnTo>
                    <a:pt x="25933" y="220"/>
                  </a:lnTo>
                  <a:lnTo>
                    <a:pt x="25933" y="176"/>
                  </a:lnTo>
                  <a:lnTo>
                    <a:pt x="25933" y="88"/>
                  </a:lnTo>
                  <a:lnTo>
                    <a:pt x="25890" y="45"/>
                  </a:lnTo>
                  <a:lnTo>
                    <a:pt x="25846"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8" name="Google Shape;7548;p166"/>
            <p:cNvSpPr/>
            <p:nvPr/>
          </p:nvSpPr>
          <p:spPr>
            <a:xfrm>
              <a:off x="520050" y="2414850"/>
              <a:ext cx="434425" cy="1781550"/>
            </a:xfrm>
            <a:custGeom>
              <a:rect b="b" l="l" r="r" t="t"/>
              <a:pathLst>
                <a:path extrusionOk="0" h="71262" w="17377">
                  <a:moveTo>
                    <a:pt x="15973" y="0"/>
                  </a:moveTo>
                  <a:lnTo>
                    <a:pt x="15885" y="44"/>
                  </a:lnTo>
                  <a:lnTo>
                    <a:pt x="14174" y="1097"/>
                  </a:lnTo>
                  <a:lnTo>
                    <a:pt x="10970" y="3028"/>
                  </a:lnTo>
                  <a:lnTo>
                    <a:pt x="8952" y="4344"/>
                  </a:lnTo>
                  <a:lnTo>
                    <a:pt x="6890" y="5880"/>
                  </a:lnTo>
                  <a:lnTo>
                    <a:pt x="6846" y="5924"/>
                  </a:lnTo>
                  <a:lnTo>
                    <a:pt x="5705" y="7328"/>
                  </a:lnTo>
                  <a:lnTo>
                    <a:pt x="3028" y="10093"/>
                  </a:lnTo>
                  <a:lnTo>
                    <a:pt x="2501" y="10707"/>
                  </a:lnTo>
                  <a:lnTo>
                    <a:pt x="2458" y="10751"/>
                  </a:lnTo>
                  <a:lnTo>
                    <a:pt x="1229" y="13691"/>
                  </a:lnTo>
                  <a:lnTo>
                    <a:pt x="264" y="16324"/>
                  </a:lnTo>
                  <a:lnTo>
                    <a:pt x="0" y="17552"/>
                  </a:lnTo>
                  <a:lnTo>
                    <a:pt x="0" y="17596"/>
                  </a:lnTo>
                  <a:lnTo>
                    <a:pt x="0" y="18825"/>
                  </a:lnTo>
                  <a:lnTo>
                    <a:pt x="0" y="18869"/>
                  </a:lnTo>
                  <a:lnTo>
                    <a:pt x="483" y="22686"/>
                  </a:lnTo>
                  <a:lnTo>
                    <a:pt x="966" y="25319"/>
                  </a:lnTo>
                  <a:lnTo>
                    <a:pt x="1624" y="28040"/>
                  </a:lnTo>
                  <a:lnTo>
                    <a:pt x="2545" y="30673"/>
                  </a:lnTo>
                  <a:lnTo>
                    <a:pt x="4257" y="35105"/>
                  </a:lnTo>
                  <a:lnTo>
                    <a:pt x="4827" y="36772"/>
                  </a:lnTo>
                  <a:lnTo>
                    <a:pt x="5310" y="38922"/>
                  </a:lnTo>
                  <a:lnTo>
                    <a:pt x="5529" y="40370"/>
                  </a:lnTo>
                  <a:lnTo>
                    <a:pt x="5398" y="42827"/>
                  </a:lnTo>
                  <a:lnTo>
                    <a:pt x="5441" y="44188"/>
                  </a:lnTo>
                  <a:lnTo>
                    <a:pt x="5441" y="44232"/>
                  </a:lnTo>
                  <a:lnTo>
                    <a:pt x="5924" y="46689"/>
                  </a:lnTo>
                  <a:lnTo>
                    <a:pt x="6319" y="49058"/>
                  </a:lnTo>
                  <a:lnTo>
                    <a:pt x="6407" y="51340"/>
                  </a:lnTo>
                  <a:lnTo>
                    <a:pt x="6231" y="54544"/>
                  </a:lnTo>
                  <a:lnTo>
                    <a:pt x="6144" y="56825"/>
                  </a:lnTo>
                  <a:lnTo>
                    <a:pt x="6144" y="58405"/>
                  </a:lnTo>
                  <a:lnTo>
                    <a:pt x="6144" y="58449"/>
                  </a:lnTo>
                  <a:lnTo>
                    <a:pt x="6407" y="59283"/>
                  </a:lnTo>
                  <a:lnTo>
                    <a:pt x="6451" y="59326"/>
                  </a:lnTo>
                  <a:lnTo>
                    <a:pt x="7899" y="61257"/>
                  </a:lnTo>
                  <a:lnTo>
                    <a:pt x="10005" y="63583"/>
                  </a:lnTo>
                  <a:lnTo>
                    <a:pt x="10005" y="63627"/>
                  </a:lnTo>
                  <a:lnTo>
                    <a:pt x="13603" y="66655"/>
                  </a:lnTo>
                  <a:lnTo>
                    <a:pt x="15490" y="68234"/>
                  </a:lnTo>
                  <a:lnTo>
                    <a:pt x="16412" y="69112"/>
                  </a:lnTo>
                  <a:lnTo>
                    <a:pt x="16631" y="69463"/>
                  </a:lnTo>
                  <a:lnTo>
                    <a:pt x="16675" y="70121"/>
                  </a:lnTo>
                  <a:lnTo>
                    <a:pt x="16675" y="70165"/>
                  </a:lnTo>
                  <a:lnTo>
                    <a:pt x="17026" y="71174"/>
                  </a:lnTo>
                  <a:lnTo>
                    <a:pt x="17114" y="71262"/>
                  </a:lnTo>
                  <a:lnTo>
                    <a:pt x="17245" y="71262"/>
                  </a:lnTo>
                  <a:lnTo>
                    <a:pt x="17333" y="71218"/>
                  </a:lnTo>
                  <a:lnTo>
                    <a:pt x="17377" y="71174"/>
                  </a:lnTo>
                  <a:lnTo>
                    <a:pt x="17377" y="71130"/>
                  </a:lnTo>
                  <a:lnTo>
                    <a:pt x="17377" y="71043"/>
                  </a:lnTo>
                  <a:lnTo>
                    <a:pt x="17026" y="70077"/>
                  </a:lnTo>
                  <a:lnTo>
                    <a:pt x="16982" y="69375"/>
                  </a:lnTo>
                  <a:lnTo>
                    <a:pt x="16938" y="69287"/>
                  </a:lnTo>
                  <a:lnTo>
                    <a:pt x="16719" y="68892"/>
                  </a:lnTo>
                  <a:lnTo>
                    <a:pt x="16675" y="68849"/>
                  </a:lnTo>
                  <a:lnTo>
                    <a:pt x="15753" y="67971"/>
                  </a:lnTo>
                  <a:lnTo>
                    <a:pt x="13823" y="66391"/>
                  </a:lnTo>
                  <a:lnTo>
                    <a:pt x="10268" y="63363"/>
                  </a:lnTo>
                  <a:lnTo>
                    <a:pt x="8162" y="61038"/>
                  </a:lnTo>
                  <a:lnTo>
                    <a:pt x="6714" y="59151"/>
                  </a:lnTo>
                  <a:lnTo>
                    <a:pt x="6495" y="58405"/>
                  </a:lnTo>
                  <a:lnTo>
                    <a:pt x="6495" y="56825"/>
                  </a:lnTo>
                  <a:lnTo>
                    <a:pt x="6582" y="54587"/>
                  </a:lnTo>
                  <a:lnTo>
                    <a:pt x="6758" y="51340"/>
                  </a:lnTo>
                  <a:lnTo>
                    <a:pt x="6670" y="49058"/>
                  </a:lnTo>
                  <a:lnTo>
                    <a:pt x="6670" y="49015"/>
                  </a:lnTo>
                  <a:lnTo>
                    <a:pt x="6275" y="46601"/>
                  </a:lnTo>
                  <a:lnTo>
                    <a:pt x="5793" y="44144"/>
                  </a:lnTo>
                  <a:lnTo>
                    <a:pt x="5749" y="42827"/>
                  </a:lnTo>
                  <a:lnTo>
                    <a:pt x="5880" y="40370"/>
                  </a:lnTo>
                  <a:lnTo>
                    <a:pt x="5880" y="40326"/>
                  </a:lnTo>
                  <a:lnTo>
                    <a:pt x="5661" y="38878"/>
                  </a:lnTo>
                  <a:lnTo>
                    <a:pt x="5134" y="36684"/>
                  </a:lnTo>
                  <a:lnTo>
                    <a:pt x="5134" y="36640"/>
                  </a:lnTo>
                  <a:lnTo>
                    <a:pt x="4564" y="35017"/>
                  </a:lnTo>
                  <a:lnTo>
                    <a:pt x="2853" y="30541"/>
                  </a:lnTo>
                  <a:lnTo>
                    <a:pt x="1931" y="27952"/>
                  </a:lnTo>
                  <a:lnTo>
                    <a:pt x="1317" y="25231"/>
                  </a:lnTo>
                  <a:lnTo>
                    <a:pt x="790" y="22643"/>
                  </a:lnTo>
                  <a:lnTo>
                    <a:pt x="351" y="18825"/>
                  </a:lnTo>
                  <a:lnTo>
                    <a:pt x="351" y="17596"/>
                  </a:lnTo>
                  <a:lnTo>
                    <a:pt x="615" y="16412"/>
                  </a:lnTo>
                  <a:lnTo>
                    <a:pt x="1580" y="13823"/>
                  </a:lnTo>
                  <a:lnTo>
                    <a:pt x="2765" y="10926"/>
                  </a:lnTo>
                  <a:lnTo>
                    <a:pt x="3291" y="10312"/>
                  </a:lnTo>
                  <a:lnTo>
                    <a:pt x="5968" y="7548"/>
                  </a:lnTo>
                  <a:lnTo>
                    <a:pt x="7109" y="6144"/>
                  </a:lnTo>
                  <a:lnTo>
                    <a:pt x="9171" y="4608"/>
                  </a:lnTo>
                  <a:lnTo>
                    <a:pt x="11146" y="3335"/>
                  </a:lnTo>
                  <a:lnTo>
                    <a:pt x="14349" y="1404"/>
                  </a:lnTo>
                  <a:lnTo>
                    <a:pt x="16104" y="351"/>
                  </a:lnTo>
                  <a:lnTo>
                    <a:pt x="16148" y="307"/>
                  </a:lnTo>
                  <a:lnTo>
                    <a:pt x="16148" y="220"/>
                  </a:lnTo>
                  <a:lnTo>
                    <a:pt x="16148" y="176"/>
                  </a:lnTo>
                  <a:lnTo>
                    <a:pt x="16148" y="88"/>
                  </a:lnTo>
                  <a:lnTo>
                    <a:pt x="16104" y="44"/>
                  </a:lnTo>
                  <a:lnTo>
                    <a:pt x="16017" y="44"/>
                  </a:lnTo>
                  <a:lnTo>
                    <a:pt x="15973"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9" name="Google Shape;7549;p166"/>
            <p:cNvSpPr/>
            <p:nvPr/>
          </p:nvSpPr>
          <p:spPr>
            <a:xfrm>
              <a:off x="1580850" y="2421425"/>
              <a:ext cx="400450" cy="236975"/>
            </a:xfrm>
            <a:custGeom>
              <a:rect b="b" l="l" r="r" t="t"/>
              <a:pathLst>
                <a:path extrusionOk="0" h="9479" w="16018">
                  <a:moveTo>
                    <a:pt x="15798" y="1"/>
                  </a:moveTo>
                  <a:lnTo>
                    <a:pt x="15754" y="44"/>
                  </a:lnTo>
                  <a:lnTo>
                    <a:pt x="9567" y="3818"/>
                  </a:lnTo>
                  <a:lnTo>
                    <a:pt x="7329" y="5222"/>
                  </a:lnTo>
                  <a:lnTo>
                    <a:pt x="5486" y="6100"/>
                  </a:lnTo>
                  <a:lnTo>
                    <a:pt x="3818" y="7065"/>
                  </a:lnTo>
                  <a:lnTo>
                    <a:pt x="89" y="9172"/>
                  </a:lnTo>
                  <a:lnTo>
                    <a:pt x="1" y="9215"/>
                  </a:lnTo>
                  <a:lnTo>
                    <a:pt x="1" y="9259"/>
                  </a:lnTo>
                  <a:lnTo>
                    <a:pt x="1" y="9303"/>
                  </a:lnTo>
                  <a:lnTo>
                    <a:pt x="1" y="9391"/>
                  </a:lnTo>
                  <a:lnTo>
                    <a:pt x="89" y="9435"/>
                  </a:lnTo>
                  <a:lnTo>
                    <a:pt x="176" y="9479"/>
                  </a:lnTo>
                  <a:lnTo>
                    <a:pt x="220" y="9479"/>
                  </a:lnTo>
                  <a:lnTo>
                    <a:pt x="3994" y="7372"/>
                  </a:lnTo>
                  <a:lnTo>
                    <a:pt x="5617" y="6407"/>
                  </a:lnTo>
                  <a:lnTo>
                    <a:pt x="7504" y="5529"/>
                  </a:lnTo>
                  <a:lnTo>
                    <a:pt x="9742" y="4081"/>
                  </a:lnTo>
                  <a:lnTo>
                    <a:pt x="15929" y="352"/>
                  </a:lnTo>
                  <a:lnTo>
                    <a:pt x="15973" y="308"/>
                  </a:lnTo>
                  <a:lnTo>
                    <a:pt x="16017" y="220"/>
                  </a:lnTo>
                  <a:lnTo>
                    <a:pt x="16017" y="176"/>
                  </a:lnTo>
                  <a:lnTo>
                    <a:pt x="15973" y="88"/>
                  </a:lnTo>
                  <a:lnTo>
                    <a:pt x="15929" y="44"/>
                  </a:lnTo>
                  <a:lnTo>
                    <a:pt x="15886" y="44"/>
                  </a:lnTo>
                  <a:lnTo>
                    <a:pt x="15798"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0" name="Google Shape;7550;p166"/>
            <p:cNvSpPr/>
            <p:nvPr/>
          </p:nvSpPr>
          <p:spPr>
            <a:xfrm>
              <a:off x="1302225" y="2397300"/>
              <a:ext cx="651650" cy="660425"/>
            </a:xfrm>
            <a:custGeom>
              <a:rect b="b" l="l" r="r" t="t"/>
              <a:pathLst>
                <a:path extrusionOk="0" h="26417" w="26066">
                  <a:moveTo>
                    <a:pt x="25802" y="0"/>
                  </a:moveTo>
                  <a:lnTo>
                    <a:pt x="21063" y="2852"/>
                  </a:lnTo>
                  <a:lnTo>
                    <a:pt x="18211" y="4520"/>
                  </a:lnTo>
                  <a:lnTo>
                    <a:pt x="16060" y="5354"/>
                  </a:lnTo>
                  <a:lnTo>
                    <a:pt x="13822" y="6538"/>
                  </a:lnTo>
                  <a:lnTo>
                    <a:pt x="9610" y="8689"/>
                  </a:lnTo>
                  <a:lnTo>
                    <a:pt x="6319" y="10839"/>
                  </a:lnTo>
                  <a:lnTo>
                    <a:pt x="3511" y="12857"/>
                  </a:lnTo>
                  <a:lnTo>
                    <a:pt x="3467" y="12901"/>
                  </a:lnTo>
                  <a:lnTo>
                    <a:pt x="3028" y="13296"/>
                  </a:lnTo>
                  <a:lnTo>
                    <a:pt x="2984" y="13340"/>
                  </a:lnTo>
                  <a:lnTo>
                    <a:pt x="2589" y="14217"/>
                  </a:lnTo>
                  <a:lnTo>
                    <a:pt x="2589" y="14305"/>
                  </a:lnTo>
                  <a:lnTo>
                    <a:pt x="2545" y="15051"/>
                  </a:lnTo>
                  <a:lnTo>
                    <a:pt x="2545" y="15095"/>
                  </a:lnTo>
                  <a:lnTo>
                    <a:pt x="2808" y="16060"/>
                  </a:lnTo>
                  <a:lnTo>
                    <a:pt x="2808" y="16104"/>
                  </a:lnTo>
                  <a:lnTo>
                    <a:pt x="3818" y="18430"/>
                  </a:lnTo>
                  <a:lnTo>
                    <a:pt x="4739" y="20536"/>
                  </a:lnTo>
                  <a:lnTo>
                    <a:pt x="4827" y="21326"/>
                  </a:lnTo>
                  <a:lnTo>
                    <a:pt x="4695" y="21853"/>
                  </a:lnTo>
                  <a:lnTo>
                    <a:pt x="2721" y="23564"/>
                  </a:lnTo>
                  <a:lnTo>
                    <a:pt x="834" y="25451"/>
                  </a:lnTo>
                  <a:lnTo>
                    <a:pt x="88" y="26109"/>
                  </a:lnTo>
                  <a:lnTo>
                    <a:pt x="44" y="26153"/>
                  </a:lnTo>
                  <a:lnTo>
                    <a:pt x="0" y="26241"/>
                  </a:lnTo>
                  <a:lnTo>
                    <a:pt x="0" y="26285"/>
                  </a:lnTo>
                  <a:lnTo>
                    <a:pt x="44" y="26372"/>
                  </a:lnTo>
                  <a:lnTo>
                    <a:pt x="88" y="26416"/>
                  </a:lnTo>
                  <a:lnTo>
                    <a:pt x="176" y="26416"/>
                  </a:lnTo>
                  <a:lnTo>
                    <a:pt x="307" y="26372"/>
                  </a:lnTo>
                  <a:lnTo>
                    <a:pt x="1097" y="25714"/>
                  </a:lnTo>
                  <a:lnTo>
                    <a:pt x="2940" y="23827"/>
                  </a:lnTo>
                  <a:lnTo>
                    <a:pt x="4959" y="22116"/>
                  </a:lnTo>
                  <a:lnTo>
                    <a:pt x="5046" y="22028"/>
                  </a:lnTo>
                  <a:lnTo>
                    <a:pt x="5178" y="21370"/>
                  </a:lnTo>
                  <a:lnTo>
                    <a:pt x="5178" y="21282"/>
                  </a:lnTo>
                  <a:lnTo>
                    <a:pt x="5090" y="20448"/>
                  </a:lnTo>
                  <a:lnTo>
                    <a:pt x="5046" y="20405"/>
                  </a:lnTo>
                  <a:lnTo>
                    <a:pt x="4125" y="18298"/>
                  </a:lnTo>
                  <a:lnTo>
                    <a:pt x="3116" y="15973"/>
                  </a:lnTo>
                  <a:lnTo>
                    <a:pt x="2896" y="15007"/>
                  </a:lnTo>
                  <a:lnTo>
                    <a:pt x="2940" y="14349"/>
                  </a:lnTo>
                  <a:lnTo>
                    <a:pt x="3291" y="13515"/>
                  </a:lnTo>
                  <a:lnTo>
                    <a:pt x="3686" y="13164"/>
                  </a:lnTo>
                  <a:lnTo>
                    <a:pt x="6494" y="11146"/>
                  </a:lnTo>
                  <a:lnTo>
                    <a:pt x="9785" y="8996"/>
                  </a:lnTo>
                  <a:lnTo>
                    <a:pt x="13954" y="6846"/>
                  </a:lnTo>
                  <a:lnTo>
                    <a:pt x="16236" y="5705"/>
                  </a:lnTo>
                  <a:lnTo>
                    <a:pt x="18342" y="4827"/>
                  </a:lnTo>
                  <a:lnTo>
                    <a:pt x="18386" y="4827"/>
                  </a:lnTo>
                  <a:lnTo>
                    <a:pt x="21238" y="3160"/>
                  </a:lnTo>
                  <a:lnTo>
                    <a:pt x="25977" y="307"/>
                  </a:lnTo>
                  <a:lnTo>
                    <a:pt x="26021" y="263"/>
                  </a:lnTo>
                  <a:lnTo>
                    <a:pt x="26065" y="220"/>
                  </a:lnTo>
                  <a:lnTo>
                    <a:pt x="26065" y="132"/>
                  </a:lnTo>
                  <a:lnTo>
                    <a:pt x="26021" y="88"/>
                  </a:lnTo>
                  <a:lnTo>
                    <a:pt x="25977"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1" name="Google Shape;7551;p166"/>
            <p:cNvSpPr/>
            <p:nvPr/>
          </p:nvSpPr>
          <p:spPr>
            <a:xfrm>
              <a:off x="853525" y="2286500"/>
              <a:ext cx="977475" cy="1079475"/>
            </a:xfrm>
            <a:custGeom>
              <a:rect b="b" l="l" r="r" t="t"/>
              <a:pathLst>
                <a:path extrusionOk="0" h="43179" w="39099">
                  <a:moveTo>
                    <a:pt x="38923" y="0"/>
                  </a:moveTo>
                  <a:lnTo>
                    <a:pt x="38835" y="44"/>
                  </a:lnTo>
                  <a:lnTo>
                    <a:pt x="36553" y="1404"/>
                  </a:lnTo>
                  <a:lnTo>
                    <a:pt x="32122" y="3379"/>
                  </a:lnTo>
                  <a:lnTo>
                    <a:pt x="31156" y="3774"/>
                  </a:lnTo>
                  <a:lnTo>
                    <a:pt x="26812" y="5617"/>
                  </a:lnTo>
                  <a:lnTo>
                    <a:pt x="24618" y="6582"/>
                  </a:lnTo>
                  <a:lnTo>
                    <a:pt x="22468" y="7635"/>
                  </a:lnTo>
                  <a:lnTo>
                    <a:pt x="20362" y="8689"/>
                  </a:lnTo>
                  <a:lnTo>
                    <a:pt x="18299" y="9873"/>
                  </a:lnTo>
                  <a:lnTo>
                    <a:pt x="17290" y="10488"/>
                  </a:lnTo>
                  <a:lnTo>
                    <a:pt x="16281" y="11102"/>
                  </a:lnTo>
                  <a:lnTo>
                    <a:pt x="15315" y="11760"/>
                  </a:lnTo>
                  <a:lnTo>
                    <a:pt x="14350" y="12462"/>
                  </a:lnTo>
                  <a:lnTo>
                    <a:pt x="12156" y="14261"/>
                  </a:lnTo>
                  <a:lnTo>
                    <a:pt x="10313" y="15709"/>
                  </a:lnTo>
                  <a:lnTo>
                    <a:pt x="8163" y="17465"/>
                  </a:lnTo>
                  <a:lnTo>
                    <a:pt x="6759" y="18342"/>
                  </a:lnTo>
                  <a:lnTo>
                    <a:pt x="4565" y="19220"/>
                  </a:lnTo>
                  <a:lnTo>
                    <a:pt x="2414" y="19878"/>
                  </a:lnTo>
                  <a:lnTo>
                    <a:pt x="1274" y="20273"/>
                  </a:lnTo>
                  <a:lnTo>
                    <a:pt x="1186" y="20317"/>
                  </a:lnTo>
                  <a:lnTo>
                    <a:pt x="922" y="20580"/>
                  </a:lnTo>
                  <a:lnTo>
                    <a:pt x="879" y="20668"/>
                  </a:lnTo>
                  <a:lnTo>
                    <a:pt x="440" y="22818"/>
                  </a:lnTo>
                  <a:lnTo>
                    <a:pt x="1" y="24749"/>
                  </a:lnTo>
                  <a:lnTo>
                    <a:pt x="1" y="24793"/>
                  </a:lnTo>
                  <a:lnTo>
                    <a:pt x="177" y="27425"/>
                  </a:lnTo>
                  <a:lnTo>
                    <a:pt x="133" y="29751"/>
                  </a:lnTo>
                  <a:lnTo>
                    <a:pt x="89" y="31024"/>
                  </a:lnTo>
                  <a:lnTo>
                    <a:pt x="133" y="31111"/>
                  </a:lnTo>
                  <a:lnTo>
                    <a:pt x="177" y="31155"/>
                  </a:lnTo>
                  <a:lnTo>
                    <a:pt x="1756" y="32691"/>
                  </a:lnTo>
                  <a:lnTo>
                    <a:pt x="3906" y="34710"/>
                  </a:lnTo>
                  <a:lnTo>
                    <a:pt x="7636" y="38045"/>
                  </a:lnTo>
                  <a:lnTo>
                    <a:pt x="9435" y="39756"/>
                  </a:lnTo>
                  <a:lnTo>
                    <a:pt x="11015" y="41336"/>
                  </a:lnTo>
                  <a:lnTo>
                    <a:pt x="11410" y="41950"/>
                  </a:lnTo>
                  <a:lnTo>
                    <a:pt x="11278" y="43003"/>
                  </a:lnTo>
                  <a:lnTo>
                    <a:pt x="11322" y="43047"/>
                  </a:lnTo>
                  <a:lnTo>
                    <a:pt x="11322" y="43135"/>
                  </a:lnTo>
                  <a:lnTo>
                    <a:pt x="11366" y="43179"/>
                  </a:lnTo>
                  <a:lnTo>
                    <a:pt x="11454" y="43179"/>
                  </a:lnTo>
                  <a:lnTo>
                    <a:pt x="11585" y="43135"/>
                  </a:lnTo>
                  <a:lnTo>
                    <a:pt x="11629" y="43047"/>
                  </a:lnTo>
                  <a:lnTo>
                    <a:pt x="11761" y="41950"/>
                  </a:lnTo>
                  <a:lnTo>
                    <a:pt x="11717" y="41818"/>
                  </a:lnTo>
                  <a:lnTo>
                    <a:pt x="11278" y="41116"/>
                  </a:lnTo>
                  <a:lnTo>
                    <a:pt x="9699" y="39536"/>
                  </a:lnTo>
                  <a:lnTo>
                    <a:pt x="7856" y="37781"/>
                  </a:lnTo>
                  <a:lnTo>
                    <a:pt x="4170" y="34446"/>
                  </a:lnTo>
                  <a:lnTo>
                    <a:pt x="1976" y="32472"/>
                  </a:lnTo>
                  <a:lnTo>
                    <a:pt x="440" y="30936"/>
                  </a:lnTo>
                  <a:lnTo>
                    <a:pt x="484" y="29751"/>
                  </a:lnTo>
                  <a:lnTo>
                    <a:pt x="528" y="27425"/>
                  </a:lnTo>
                  <a:lnTo>
                    <a:pt x="352" y="24793"/>
                  </a:lnTo>
                  <a:lnTo>
                    <a:pt x="791" y="22862"/>
                  </a:lnTo>
                  <a:lnTo>
                    <a:pt x="1230" y="20800"/>
                  </a:lnTo>
                  <a:lnTo>
                    <a:pt x="1405" y="20580"/>
                  </a:lnTo>
                  <a:lnTo>
                    <a:pt x="2546" y="20229"/>
                  </a:lnTo>
                  <a:lnTo>
                    <a:pt x="4652" y="19527"/>
                  </a:lnTo>
                  <a:lnTo>
                    <a:pt x="6890" y="18649"/>
                  </a:lnTo>
                  <a:lnTo>
                    <a:pt x="6934" y="18649"/>
                  </a:lnTo>
                  <a:lnTo>
                    <a:pt x="8382" y="17728"/>
                  </a:lnTo>
                  <a:lnTo>
                    <a:pt x="10532" y="15973"/>
                  </a:lnTo>
                  <a:lnTo>
                    <a:pt x="12375" y="14525"/>
                  </a:lnTo>
                  <a:lnTo>
                    <a:pt x="14569" y="12726"/>
                  </a:lnTo>
                  <a:lnTo>
                    <a:pt x="15535" y="12067"/>
                  </a:lnTo>
                  <a:lnTo>
                    <a:pt x="16500" y="11409"/>
                  </a:lnTo>
                  <a:lnTo>
                    <a:pt x="17465" y="10751"/>
                  </a:lnTo>
                  <a:lnTo>
                    <a:pt x="18475" y="10181"/>
                  </a:lnTo>
                  <a:lnTo>
                    <a:pt x="20537" y="8996"/>
                  </a:lnTo>
                  <a:lnTo>
                    <a:pt x="22643" y="7943"/>
                  </a:lnTo>
                  <a:lnTo>
                    <a:pt x="24793" y="6933"/>
                  </a:lnTo>
                  <a:lnTo>
                    <a:pt x="26944" y="5924"/>
                  </a:lnTo>
                  <a:lnTo>
                    <a:pt x="31288" y="4081"/>
                  </a:lnTo>
                  <a:lnTo>
                    <a:pt x="32253" y="3686"/>
                  </a:lnTo>
                  <a:lnTo>
                    <a:pt x="36685" y="1712"/>
                  </a:lnTo>
                  <a:lnTo>
                    <a:pt x="36729" y="1712"/>
                  </a:lnTo>
                  <a:lnTo>
                    <a:pt x="39011" y="351"/>
                  </a:lnTo>
                  <a:lnTo>
                    <a:pt x="39055" y="307"/>
                  </a:lnTo>
                  <a:lnTo>
                    <a:pt x="39099" y="220"/>
                  </a:lnTo>
                  <a:lnTo>
                    <a:pt x="39099" y="176"/>
                  </a:lnTo>
                  <a:lnTo>
                    <a:pt x="39099" y="88"/>
                  </a:lnTo>
                  <a:lnTo>
                    <a:pt x="39055" y="44"/>
                  </a:lnTo>
                  <a:lnTo>
                    <a:pt x="38967"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2" name="Google Shape;7552;p166"/>
            <p:cNvSpPr/>
            <p:nvPr/>
          </p:nvSpPr>
          <p:spPr>
            <a:xfrm>
              <a:off x="805275" y="2264550"/>
              <a:ext cx="1002700" cy="724050"/>
            </a:xfrm>
            <a:custGeom>
              <a:rect b="b" l="l" r="r" t="t"/>
              <a:pathLst>
                <a:path extrusionOk="0" h="28962" w="40108">
                  <a:moveTo>
                    <a:pt x="39888" y="1"/>
                  </a:moveTo>
                  <a:lnTo>
                    <a:pt x="39844" y="45"/>
                  </a:lnTo>
                  <a:lnTo>
                    <a:pt x="36992" y="1624"/>
                  </a:lnTo>
                  <a:lnTo>
                    <a:pt x="34403" y="2721"/>
                  </a:lnTo>
                  <a:lnTo>
                    <a:pt x="31375" y="3950"/>
                  </a:lnTo>
                  <a:lnTo>
                    <a:pt x="27864" y="5442"/>
                  </a:lnTo>
                  <a:lnTo>
                    <a:pt x="25232" y="6670"/>
                  </a:lnTo>
                  <a:lnTo>
                    <a:pt x="21940" y="8206"/>
                  </a:lnTo>
                  <a:lnTo>
                    <a:pt x="19483" y="9610"/>
                  </a:lnTo>
                  <a:lnTo>
                    <a:pt x="15315" y="12331"/>
                  </a:lnTo>
                  <a:lnTo>
                    <a:pt x="15271" y="12331"/>
                  </a:lnTo>
                  <a:lnTo>
                    <a:pt x="13208" y="13999"/>
                  </a:lnTo>
                  <a:lnTo>
                    <a:pt x="11497" y="15359"/>
                  </a:lnTo>
                  <a:lnTo>
                    <a:pt x="8513" y="17553"/>
                  </a:lnTo>
                  <a:lnTo>
                    <a:pt x="6758" y="18387"/>
                  </a:lnTo>
                  <a:lnTo>
                    <a:pt x="4520" y="19176"/>
                  </a:lnTo>
                  <a:lnTo>
                    <a:pt x="2063" y="19878"/>
                  </a:lnTo>
                  <a:lnTo>
                    <a:pt x="1053" y="20317"/>
                  </a:lnTo>
                  <a:lnTo>
                    <a:pt x="966" y="20361"/>
                  </a:lnTo>
                  <a:lnTo>
                    <a:pt x="922" y="20405"/>
                  </a:lnTo>
                  <a:lnTo>
                    <a:pt x="483" y="22072"/>
                  </a:lnTo>
                  <a:lnTo>
                    <a:pt x="44" y="23126"/>
                  </a:lnTo>
                  <a:lnTo>
                    <a:pt x="44" y="23169"/>
                  </a:lnTo>
                  <a:lnTo>
                    <a:pt x="0" y="25627"/>
                  </a:lnTo>
                  <a:lnTo>
                    <a:pt x="44" y="27909"/>
                  </a:lnTo>
                  <a:lnTo>
                    <a:pt x="44" y="27952"/>
                  </a:lnTo>
                  <a:lnTo>
                    <a:pt x="307" y="28830"/>
                  </a:lnTo>
                  <a:lnTo>
                    <a:pt x="395" y="28918"/>
                  </a:lnTo>
                  <a:lnTo>
                    <a:pt x="483" y="28962"/>
                  </a:lnTo>
                  <a:lnTo>
                    <a:pt x="527" y="28918"/>
                  </a:lnTo>
                  <a:lnTo>
                    <a:pt x="615" y="28918"/>
                  </a:lnTo>
                  <a:lnTo>
                    <a:pt x="658" y="28830"/>
                  </a:lnTo>
                  <a:lnTo>
                    <a:pt x="658" y="28786"/>
                  </a:lnTo>
                  <a:lnTo>
                    <a:pt x="658" y="28698"/>
                  </a:lnTo>
                  <a:lnTo>
                    <a:pt x="395" y="27909"/>
                  </a:lnTo>
                  <a:lnTo>
                    <a:pt x="351" y="25627"/>
                  </a:lnTo>
                  <a:lnTo>
                    <a:pt x="395" y="23213"/>
                  </a:lnTo>
                  <a:lnTo>
                    <a:pt x="834" y="22204"/>
                  </a:lnTo>
                  <a:lnTo>
                    <a:pt x="834" y="22160"/>
                  </a:lnTo>
                  <a:lnTo>
                    <a:pt x="1229" y="20581"/>
                  </a:lnTo>
                  <a:lnTo>
                    <a:pt x="2194" y="20186"/>
                  </a:lnTo>
                  <a:lnTo>
                    <a:pt x="4608" y="19527"/>
                  </a:lnTo>
                  <a:lnTo>
                    <a:pt x="6889" y="18694"/>
                  </a:lnTo>
                  <a:lnTo>
                    <a:pt x="8689" y="17860"/>
                  </a:lnTo>
                  <a:lnTo>
                    <a:pt x="8732" y="17860"/>
                  </a:lnTo>
                  <a:lnTo>
                    <a:pt x="11716" y="15622"/>
                  </a:lnTo>
                  <a:lnTo>
                    <a:pt x="13428" y="14262"/>
                  </a:lnTo>
                  <a:lnTo>
                    <a:pt x="15490" y="12594"/>
                  </a:lnTo>
                  <a:lnTo>
                    <a:pt x="19659" y="9918"/>
                  </a:lnTo>
                  <a:lnTo>
                    <a:pt x="22072" y="8513"/>
                  </a:lnTo>
                  <a:lnTo>
                    <a:pt x="25407" y="6978"/>
                  </a:lnTo>
                  <a:lnTo>
                    <a:pt x="28040" y="5793"/>
                  </a:lnTo>
                  <a:lnTo>
                    <a:pt x="31506" y="4257"/>
                  </a:lnTo>
                  <a:lnTo>
                    <a:pt x="34534" y="3028"/>
                  </a:lnTo>
                  <a:lnTo>
                    <a:pt x="37167" y="1931"/>
                  </a:lnTo>
                  <a:lnTo>
                    <a:pt x="40019" y="352"/>
                  </a:lnTo>
                  <a:lnTo>
                    <a:pt x="40063" y="308"/>
                  </a:lnTo>
                  <a:lnTo>
                    <a:pt x="40063" y="264"/>
                  </a:lnTo>
                  <a:lnTo>
                    <a:pt x="40107" y="176"/>
                  </a:lnTo>
                  <a:lnTo>
                    <a:pt x="40063" y="88"/>
                  </a:lnTo>
                  <a:lnTo>
                    <a:pt x="40019" y="45"/>
                  </a:lnTo>
                  <a:lnTo>
                    <a:pt x="39975" y="45"/>
                  </a:lnTo>
                  <a:lnTo>
                    <a:pt x="39888"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3" name="Google Shape;7553;p166"/>
            <p:cNvSpPr/>
            <p:nvPr/>
          </p:nvSpPr>
          <p:spPr>
            <a:xfrm>
              <a:off x="814050" y="2243700"/>
              <a:ext cx="969775" cy="499175"/>
            </a:xfrm>
            <a:custGeom>
              <a:rect b="b" l="l" r="r" t="t"/>
              <a:pathLst>
                <a:path extrusionOk="0" h="19967" w="38791">
                  <a:moveTo>
                    <a:pt x="38527" y="1"/>
                  </a:moveTo>
                  <a:lnTo>
                    <a:pt x="37562" y="571"/>
                  </a:lnTo>
                  <a:lnTo>
                    <a:pt x="32911" y="2590"/>
                  </a:lnTo>
                  <a:lnTo>
                    <a:pt x="29049" y="4170"/>
                  </a:lnTo>
                  <a:lnTo>
                    <a:pt x="23432" y="6715"/>
                  </a:lnTo>
                  <a:lnTo>
                    <a:pt x="21063" y="7812"/>
                  </a:lnTo>
                  <a:lnTo>
                    <a:pt x="18781" y="9084"/>
                  </a:lnTo>
                  <a:lnTo>
                    <a:pt x="16368" y="10532"/>
                  </a:lnTo>
                  <a:lnTo>
                    <a:pt x="14656" y="11629"/>
                  </a:lnTo>
                  <a:lnTo>
                    <a:pt x="12067" y="13692"/>
                  </a:lnTo>
                  <a:lnTo>
                    <a:pt x="10400" y="14964"/>
                  </a:lnTo>
                  <a:lnTo>
                    <a:pt x="7328" y="17114"/>
                  </a:lnTo>
                  <a:lnTo>
                    <a:pt x="5310" y="18036"/>
                  </a:lnTo>
                  <a:lnTo>
                    <a:pt x="2896" y="18913"/>
                  </a:lnTo>
                  <a:lnTo>
                    <a:pt x="132" y="19615"/>
                  </a:lnTo>
                  <a:lnTo>
                    <a:pt x="44" y="19659"/>
                  </a:lnTo>
                  <a:lnTo>
                    <a:pt x="0" y="19703"/>
                  </a:lnTo>
                  <a:lnTo>
                    <a:pt x="0" y="19791"/>
                  </a:lnTo>
                  <a:lnTo>
                    <a:pt x="0" y="19835"/>
                  </a:lnTo>
                  <a:lnTo>
                    <a:pt x="88" y="19923"/>
                  </a:lnTo>
                  <a:lnTo>
                    <a:pt x="176" y="19967"/>
                  </a:lnTo>
                  <a:lnTo>
                    <a:pt x="220" y="19967"/>
                  </a:lnTo>
                  <a:lnTo>
                    <a:pt x="3028" y="19221"/>
                  </a:lnTo>
                  <a:lnTo>
                    <a:pt x="5441" y="18387"/>
                  </a:lnTo>
                  <a:lnTo>
                    <a:pt x="7460" y="17421"/>
                  </a:lnTo>
                  <a:lnTo>
                    <a:pt x="7504" y="17421"/>
                  </a:lnTo>
                  <a:lnTo>
                    <a:pt x="10619" y="15227"/>
                  </a:lnTo>
                  <a:lnTo>
                    <a:pt x="14832" y="11936"/>
                  </a:lnTo>
                  <a:lnTo>
                    <a:pt x="16543" y="10796"/>
                  </a:lnTo>
                  <a:lnTo>
                    <a:pt x="18957" y="9391"/>
                  </a:lnTo>
                  <a:lnTo>
                    <a:pt x="21238" y="8163"/>
                  </a:lnTo>
                  <a:lnTo>
                    <a:pt x="23564" y="7022"/>
                  </a:lnTo>
                  <a:lnTo>
                    <a:pt x="29181" y="4521"/>
                  </a:lnTo>
                  <a:lnTo>
                    <a:pt x="33042" y="2897"/>
                  </a:lnTo>
                  <a:lnTo>
                    <a:pt x="37738" y="922"/>
                  </a:lnTo>
                  <a:lnTo>
                    <a:pt x="37738" y="879"/>
                  </a:lnTo>
                  <a:lnTo>
                    <a:pt x="38703" y="308"/>
                  </a:lnTo>
                  <a:lnTo>
                    <a:pt x="38747" y="264"/>
                  </a:lnTo>
                  <a:lnTo>
                    <a:pt x="38791" y="220"/>
                  </a:lnTo>
                  <a:lnTo>
                    <a:pt x="38791" y="133"/>
                  </a:lnTo>
                  <a:lnTo>
                    <a:pt x="38747" y="89"/>
                  </a:lnTo>
                  <a:lnTo>
                    <a:pt x="38703"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4" name="Google Shape;7554;p166"/>
            <p:cNvSpPr/>
            <p:nvPr/>
          </p:nvSpPr>
          <p:spPr>
            <a:xfrm>
              <a:off x="993950" y="2188850"/>
              <a:ext cx="823875" cy="448700"/>
            </a:xfrm>
            <a:custGeom>
              <a:rect b="b" l="l" r="r" t="t"/>
              <a:pathLst>
                <a:path extrusionOk="0" h="17948" w="32955">
                  <a:moveTo>
                    <a:pt x="32736" y="1"/>
                  </a:moveTo>
                  <a:lnTo>
                    <a:pt x="32692" y="45"/>
                  </a:lnTo>
                  <a:lnTo>
                    <a:pt x="30366" y="1361"/>
                  </a:lnTo>
                  <a:lnTo>
                    <a:pt x="27689" y="2590"/>
                  </a:lnTo>
                  <a:lnTo>
                    <a:pt x="23828" y="4170"/>
                  </a:lnTo>
                  <a:lnTo>
                    <a:pt x="21722" y="5003"/>
                  </a:lnTo>
                  <a:lnTo>
                    <a:pt x="18650" y="6364"/>
                  </a:lnTo>
                  <a:lnTo>
                    <a:pt x="16763" y="7241"/>
                  </a:lnTo>
                  <a:lnTo>
                    <a:pt x="12551" y="9216"/>
                  </a:lnTo>
                  <a:lnTo>
                    <a:pt x="10356" y="10444"/>
                  </a:lnTo>
                  <a:lnTo>
                    <a:pt x="8206" y="11717"/>
                  </a:lnTo>
                  <a:lnTo>
                    <a:pt x="6451" y="12858"/>
                  </a:lnTo>
                  <a:lnTo>
                    <a:pt x="4038" y="14701"/>
                  </a:lnTo>
                  <a:lnTo>
                    <a:pt x="88" y="17641"/>
                  </a:lnTo>
                  <a:lnTo>
                    <a:pt x="45" y="17685"/>
                  </a:lnTo>
                  <a:lnTo>
                    <a:pt x="1" y="17729"/>
                  </a:lnTo>
                  <a:lnTo>
                    <a:pt x="1" y="17816"/>
                  </a:lnTo>
                  <a:lnTo>
                    <a:pt x="45" y="17860"/>
                  </a:lnTo>
                  <a:lnTo>
                    <a:pt x="88" y="17904"/>
                  </a:lnTo>
                  <a:lnTo>
                    <a:pt x="176" y="17948"/>
                  </a:lnTo>
                  <a:lnTo>
                    <a:pt x="308" y="17904"/>
                  </a:lnTo>
                  <a:lnTo>
                    <a:pt x="4257" y="14964"/>
                  </a:lnTo>
                  <a:lnTo>
                    <a:pt x="6671" y="13121"/>
                  </a:lnTo>
                  <a:lnTo>
                    <a:pt x="8382" y="12024"/>
                  </a:lnTo>
                  <a:lnTo>
                    <a:pt x="10532" y="10752"/>
                  </a:lnTo>
                  <a:lnTo>
                    <a:pt x="12682" y="9523"/>
                  </a:lnTo>
                  <a:lnTo>
                    <a:pt x="16939" y="7548"/>
                  </a:lnTo>
                  <a:lnTo>
                    <a:pt x="18782" y="6671"/>
                  </a:lnTo>
                  <a:lnTo>
                    <a:pt x="21853" y="5354"/>
                  </a:lnTo>
                  <a:lnTo>
                    <a:pt x="27821" y="2897"/>
                  </a:lnTo>
                  <a:lnTo>
                    <a:pt x="30542" y="1668"/>
                  </a:lnTo>
                  <a:lnTo>
                    <a:pt x="32867" y="352"/>
                  </a:lnTo>
                  <a:lnTo>
                    <a:pt x="32911" y="308"/>
                  </a:lnTo>
                  <a:lnTo>
                    <a:pt x="32955" y="220"/>
                  </a:lnTo>
                  <a:lnTo>
                    <a:pt x="32955" y="176"/>
                  </a:lnTo>
                  <a:lnTo>
                    <a:pt x="32911" y="89"/>
                  </a:lnTo>
                  <a:lnTo>
                    <a:pt x="32867" y="45"/>
                  </a:lnTo>
                  <a:lnTo>
                    <a:pt x="32823"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5" name="Google Shape;7555;p166"/>
            <p:cNvSpPr/>
            <p:nvPr/>
          </p:nvSpPr>
          <p:spPr>
            <a:xfrm>
              <a:off x="1017000" y="2199825"/>
              <a:ext cx="718550" cy="375200"/>
            </a:xfrm>
            <a:custGeom>
              <a:rect b="b" l="l" r="r" t="t"/>
              <a:pathLst>
                <a:path extrusionOk="0" h="15008" w="28742">
                  <a:moveTo>
                    <a:pt x="28566" y="1"/>
                  </a:moveTo>
                  <a:lnTo>
                    <a:pt x="28479" y="45"/>
                  </a:lnTo>
                  <a:lnTo>
                    <a:pt x="26065" y="1054"/>
                  </a:lnTo>
                  <a:lnTo>
                    <a:pt x="24266" y="1756"/>
                  </a:lnTo>
                  <a:lnTo>
                    <a:pt x="21414" y="2941"/>
                  </a:lnTo>
                  <a:lnTo>
                    <a:pt x="18562" y="4126"/>
                  </a:lnTo>
                  <a:lnTo>
                    <a:pt x="15709" y="5354"/>
                  </a:lnTo>
                  <a:lnTo>
                    <a:pt x="12901" y="6671"/>
                  </a:lnTo>
                  <a:lnTo>
                    <a:pt x="11497" y="7373"/>
                  </a:lnTo>
                  <a:lnTo>
                    <a:pt x="10093" y="8075"/>
                  </a:lnTo>
                  <a:lnTo>
                    <a:pt x="8732" y="8821"/>
                  </a:lnTo>
                  <a:lnTo>
                    <a:pt x="7416" y="9611"/>
                  </a:lnTo>
                  <a:lnTo>
                    <a:pt x="6100" y="10444"/>
                  </a:lnTo>
                  <a:lnTo>
                    <a:pt x="4783" y="11278"/>
                  </a:lnTo>
                  <a:lnTo>
                    <a:pt x="3511" y="12156"/>
                  </a:lnTo>
                  <a:lnTo>
                    <a:pt x="2282" y="13077"/>
                  </a:lnTo>
                  <a:lnTo>
                    <a:pt x="44" y="14701"/>
                  </a:lnTo>
                  <a:lnTo>
                    <a:pt x="0" y="14745"/>
                  </a:lnTo>
                  <a:lnTo>
                    <a:pt x="0" y="14832"/>
                  </a:lnTo>
                  <a:lnTo>
                    <a:pt x="0" y="14876"/>
                  </a:lnTo>
                  <a:lnTo>
                    <a:pt x="0" y="14964"/>
                  </a:lnTo>
                  <a:lnTo>
                    <a:pt x="88" y="15008"/>
                  </a:lnTo>
                  <a:lnTo>
                    <a:pt x="263" y="15008"/>
                  </a:lnTo>
                  <a:lnTo>
                    <a:pt x="2501" y="13384"/>
                  </a:lnTo>
                  <a:lnTo>
                    <a:pt x="3730" y="12463"/>
                  </a:lnTo>
                  <a:lnTo>
                    <a:pt x="5003" y="11585"/>
                  </a:lnTo>
                  <a:lnTo>
                    <a:pt x="6275" y="10708"/>
                  </a:lnTo>
                  <a:lnTo>
                    <a:pt x="7592" y="9918"/>
                  </a:lnTo>
                  <a:lnTo>
                    <a:pt x="8952" y="9128"/>
                  </a:lnTo>
                  <a:lnTo>
                    <a:pt x="10268" y="8382"/>
                  </a:lnTo>
                  <a:lnTo>
                    <a:pt x="11672" y="7680"/>
                  </a:lnTo>
                  <a:lnTo>
                    <a:pt x="13033" y="6978"/>
                  </a:lnTo>
                  <a:lnTo>
                    <a:pt x="15885" y="5661"/>
                  </a:lnTo>
                  <a:lnTo>
                    <a:pt x="18693" y="4433"/>
                  </a:lnTo>
                  <a:lnTo>
                    <a:pt x="21546" y="3248"/>
                  </a:lnTo>
                  <a:lnTo>
                    <a:pt x="24398" y="2107"/>
                  </a:lnTo>
                  <a:lnTo>
                    <a:pt x="26197" y="1361"/>
                  </a:lnTo>
                  <a:lnTo>
                    <a:pt x="28610" y="352"/>
                  </a:lnTo>
                  <a:lnTo>
                    <a:pt x="28698" y="308"/>
                  </a:lnTo>
                  <a:lnTo>
                    <a:pt x="28698" y="264"/>
                  </a:lnTo>
                  <a:lnTo>
                    <a:pt x="28742" y="176"/>
                  </a:lnTo>
                  <a:lnTo>
                    <a:pt x="28698" y="132"/>
                  </a:lnTo>
                  <a:lnTo>
                    <a:pt x="28698" y="45"/>
                  </a:lnTo>
                  <a:lnTo>
                    <a:pt x="28610" y="45"/>
                  </a:lnTo>
                  <a:lnTo>
                    <a:pt x="28566"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6" name="Google Shape;7556;p166"/>
            <p:cNvSpPr/>
            <p:nvPr/>
          </p:nvSpPr>
          <p:spPr>
            <a:xfrm>
              <a:off x="1051000" y="2176800"/>
              <a:ext cx="657125" cy="330225"/>
            </a:xfrm>
            <a:custGeom>
              <a:rect b="b" l="l" r="r" t="t"/>
              <a:pathLst>
                <a:path extrusionOk="0" h="13209" w="26285">
                  <a:moveTo>
                    <a:pt x="26022" y="0"/>
                  </a:moveTo>
                  <a:lnTo>
                    <a:pt x="21721" y="1712"/>
                  </a:lnTo>
                  <a:lnTo>
                    <a:pt x="19176" y="2765"/>
                  </a:lnTo>
                  <a:lnTo>
                    <a:pt x="16631" y="3862"/>
                  </a:lnTo>
                  <a:lnTo>
                    <a:pt x="14130" y="4959"/>
                  </a:lnTo>
                  <a:lnTo>
                    <a:pt x="11673" y="6100"/>
                  </a:lnTo>
                  <a:lnTo>
                    <a:pt x="9215" y="7284"/>
                  </a:lnTo>
                  <a:lnTo>
                    <a:pt x="6846" y="8557"/>
                  </a:lnTo>
                  <a:lnTo>
                    <a:pt x="4476" y="9917"/>
                  </a:lnTo>
                  <a:lnTo>
                    <a:pt x="3292" y="10619"/>
                  </a:lnTo>
                  <a:lnTo>
                    <a:pt x="2151" y="11321"/>
                  </a:lnTo>
                  <a:lnTo>
                    <a:pt x="88" y="12857"/>
                  </a:lnTo>
                  <a:lnTo>
                    <a:pt x="44" y="12945"/>
                  </a:lnTo>
                  <a:lnTo>
                    <a:pt x="0" y="12989"/>
                  </a:lnTo>
                  <a:lnTo>
                    <a:pt x="44" y="13077"/>
                  </a:lnTo>
                  <a:lnTo>
                    <a:pt x="44" y="13120"/>
                  </a:lnTo>
                  <a:lnTo>
                    <a:pt x="132" y="13164"/>
                  </a:lnTo>
                  <a:lnTo>
                    <a:pt x="176" y="13208"/>
                  </a:lnTo>
                  <a:lnTo>
                    <a:pt x="308" y="13164"/>
                  </a:lnTo>
                  <a:lnTo>
                    <a:pt x="2370" y="11629"/>
                  </a:lnTo>
                  <a:lnTo>
                    <a:pt x="3511" y="10883"/>
                  </a:lnTo>
                  <a:lnTo>
                    <a:pt x="4652" y="10180"/>
                  </a:lnTo>
                  <a:lnTo>
                    <a:pt x="7021" y="8864"/>
                  </a:lnTo>
                  <a:lnTo>
                    <a:pt x="9391" y="7592"/>
                  </a:lnTo>
                  <a:lnTo>
                    <a:pt x="11848" y="6407"/>
                  </a:lnTo>
                  <a:lnTo>
                    <a:pt x="14306" y="5266"/>
                  </a:lnTo>
                  <a:lnTo>
                    <a:pt x="16807" y="4169"/>
                  </a:lnTo>
                  <a:lnTo>
                    <a:pt x="19308" y="3116"/>
                  </a:lnTo>
                  <a:lnTo>
                    <a:pt x="21853" y="2063"/>
                  </a:lnTo>
                  <a:lnTo>
                    <a:pt x="26153" y="307"/>
                  </a:lnTo>
                  <a:lnTo>
                    <a:pt x="26241" y="264"/>
                  </a:lnTo>
                  <a:lnTo>
                    <a:pt x="26285" y="220"/>
                  </a:lnTo>
                  <a:lnTo>
                    <a:pt x="26285" y="176"/>
                  </a:lnTo>
                  <a:lnTo>
                    <a:pt x="26285" y="88"/>
                  </a:lnTo>
                  <a:lnTo>
                    <a:pt x="26241" y="44"/>
                  </a:lnTo>
                  <a:lnTo>
                    <a:pt x="26153"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7" name="Google Shape;7557;p166"/>
            <p:cNvSpPr/>
            <p:nvPr/>
          </p:nvSpPr>
          <p:spPr>
            <a:xfrm>
              <a:off x="1176050" y="2151575"/>
              <a:ext cx="504650" cy="233675"/>
            </a:xfrm>
            <a:custGeom>
              <a:rect b="b" l="l" r="r" t="t"/>
              <a:pathLst>
                <a:path extrusionOk="0" h="9347" w="20186">
                  <a:moveTo>
                    <a:pt x="19966" y="0"/>
                  </a:moveTo>
                  <a:lnTo>
                    <a:pt x="15447" y="1843"/>
                  </a:lnTo>
                  <a:lnTo>
                    <a:pt x="12814" y="2896"/>
                  </a:lnTo>
                  <a:lnTo>
                    <a:pt x="8382" y="4915"/>
                  </a:lnTo>
                  <a:lnTo>
                    <a:pt x="6364" y="5836"/>
                  </a:lnTo>
                  <a:lnTo>
                    <a:pt x="4345" y="6758"/>
                  </a:lnTo>
                  <a:lnTo>
                    <a:pt x="89" y="8995"/>
                  </a:lnTo>
                  <a:lnTo>
                    <a:pt x="45" y="9039"/>
                  </a:lnTo>
                  <a:lnTo>
                    <a:pt x="1" y="9083"/>
                  </a:lnTo>
                  <a:lnTo>
                    <a:pt x="1" y="9171"/>
                  </a:lnTo>
                  <a:lnTo>
                    <a:pt x="1" y="9215"/>
                  </a:lnTo>
                  <a:lnTo>
                    <a:pt x="89" y="9303"/>
                  </a:lnTo>
                  <a:lnTo>
                    <a:pt x="176" y="9347"/>
                  </a:lnTo>
                  <a:lnTo>
                    <a:pt x="220" y="9303"/>
                  </a:lnTo>
                  <a:lnTo>
                    <a:pt x="4521" y="7065"/>
                  </a:lnTo>
                  <a:lnTo>
                    <a:pt x="6495" y="6143"/>
                  </a:lnTo>
                  <a:lnTo>
                    <a:pt x="8514" y="5222"/>
                  </a:lnTo>
                  <a:lnTo>
                    <a:pt x="12946" y="3247"/>
                  </a:lnTo>
                  <a:lnTo>
                    <a:pt x="15578" y="2194"/>
                  </a:lnTo>
                  <a:lnTo>
                    <a:pt x="20098" y="351"/>
                  </a:lnTo>
                  <a:lnTo>
                    <a:pt x="20142" y="307"/>
                  </a:lnTo>
                  <a:lnTo>
                    <a:pt x="20186" y="263"/>
                  </a:lnTo>
                  <a:lnTo>
                    <a:pt x="20186" y="176"/>
                  </a:lnTo>
                  <a:lnTo>
                    <a:pt x="20186" y="132"/>
                  </a:lnTo>
                  <a:lnTo>
                    <a:pt x="20142" y="44"/>
                  </a:lnTo>
                  <a:lnTo>
                    <a:pt x="20098"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8" name="Google Shape;7558;p166"/>
            <p:cNvSpPr/>
            <p:nvPr/>
          </p:nvSpPr>
          <p:spPr>
            <a:xfrm>
              <a:off x="1145350" y="2127425"/>
              <a:ext cx="509025" cy="235875"/>
            </a:xfrm>
            <a:custGeom>
              <a:rect b="b" l="l" r="r" t="t"/>
              <a:pathLst>
                <a:path extrusionOk="0" h="9435" w="20361">
                  <a:moveTo>
                    <a:pt x="20097" y="1"/>
                  </a:moveTo>
                  <a:lnTo>
                    <a:pt x="18035" y="878"/>
                  </a:lnTo>
                  <a:lnTo>
                    <a:pt x="16192" y="1624"/>
                  </a:lnTo>
                  <a:lnTo>
                    <a:pt x="14261" y="2370"/>
                  </a:lnTo>
                  <a:lnTo>
                    <a:pt x="12287" y="3204"/>
                  </a:lnTo>
                  <a:lnTo>
                    <a:pt x="10312" y="4082"/>
                  </a:lnTo>
                  <a:lnTo>
                    <a:pt x="8250" y="5003"/>
                  </a:lnTo>
                  <a:lnTo>
                    <a:pt x="6143" y="6012"/>
                  </a:lnTo>
                  <a:lnTo>
                    <a:pt x="3993" y="7065"/>
                  </a:lnTo>
                  <a:lnTo>
                    <a:pt x="1799" y="8162"/>
                  </a:lnTo>
                  <a:lnTo>
                    <a:pt x="88" y="9084"/>
                  </a:lnTo>
                  <a:lnTo>
                    <a:pt x="44" y="9128"/>
                  </a:lnTo>
                  <a:lnTo>
                    <a:pt x="0" y="9216"/>
                  </a:lnTo>
                  <a:lnTo>
                    <a:pt x="0" y="9259"/>
                  </a:lnTo>
                  <a:lnTo>
                    <a:pt x="0" y="9347"/>
                  </a:lnTo>
                  <a:lnTo>
                    <a:pt x="88" y="9391"/>
                  </a:lnTo>
                  <a:lnTo>
                    <a:pt x="176" y="9435"/>
                  </a:lnTo>
                  <a:lnTo>
                    <a:pt x="263" y="9391"/>
                  </a:lnTo>
                  <a:lnTo>
                    <a:pt x="1975" y="8470"/>
                  </a:lnTo>
                  <a:lnTo>
                    <a:pt x="4125" y="7373"/>
                  </a:lnTo>
                  <a:lnTo>
                    <a:pt x="6275" y="6319"/>
                  </a:lnTo>
                  <a:lnTo>
                    <a:pt x="8381" y="5354"/>
                  </a:lnTo>
                  <a:lnTo>
                    <a:pt x="10444" y="4389"/>
                  </a:lnTo>
                  <a:lnTo>
                    <a:pt x="12462" y="3511"/>
                  </a:lnTo>
                  <a:lnTo>
                    <a:pt x="14393" y="2677"/>
                  </a:lnTo>
                  <a:lnTo>
                    <a:pt x="16324" y="1931"/>
                  </a:lnTo>
                  <a:lnTo>
                    <a:pt x="18167" y="1229"/>
                  </a:lnTo>
                  <a:lnTo>
                    <a:pt x="20273" y="308"/>
                  </a:lnTo>
                  <a:lnTo>
                    <a:pt x="20317" y="264"/>
                  </a:lnTo>
                  <a:lnTo>
                    <a:pt x="20361" y="220"/>
                  </a:lnTo>
                  <a:lnTo>
                    <a:pt x="20361" y="176"/>
                  </a:lnTo>
                  <a:lnTo>
                    <a:pt x="20361" y="88"/>
                  </a:lnTo>
                  <a:lnTo>
                    <a:pt x="20317" y="45"/>
                  </a:lnTo>
                  <a:lnTo>
                    <a:pt x="20229"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9" name="Google Shape;7559;p166"/>
            <p:cNvSpPr/>
            <p:nvPr/>
          </p:nvSpPr>
          <p:spPr>
            <a:xfrm>
              <a:off x="1190325" y="2262350"/>
              <a:ext cx="66950" cy="38425"/>
            </a:xfrm>
            <a:custGeom>
              <a:rect b="b" l="l" r="r" t="t"/>
              <a:pathLst>
                <a:path extrusionOk="0" h="1537" w="2678">
                  <a:moveTo>
                    <a:pt x="2414" y="1"/>
                  </a:moveTo>
                  <a:lnTo>
                    <a:pt x="88" y="1186"/>
                  </a:lnTo>
                  <a:lnTo>
                    <a:pt x="0" y="1230"/>
                  </a:lnTo>
                  <a:lnTo>
                    <a:pt x="0" y="1317"/>
                  </a:lnTo>
                  <a:lnTo>
                    <a:pt x="0" y="1361"/>
                  </a:lnTo>
                  <a:lnTo>
                    <a:pt x="0" y="1449"/>
                  </a:lnTo>
                  <a:lnTo>
                    <a:pt x="44" y="1493"/>
                  </a:lnTo>
                  <a:lnTo>
                    <a:pt x="176" y="1537"/>
                  </a:lnTo>
                  <a:lnTo>
                    <a:pt x="220" y="1537"/>
                  </a:lnTo>
                  <a:lnTo>
                    <a:pt x="2589" y="352"/>
                  </a:lnTo>
                  <a:lnTo>
                    <a:pt x="2633" y="308"/>
                  </a:lnTo>
                  <a:lnTo>
                    <a:pt x="2677" y="220"/>
                  </a:lnTo>
                  <a:lnTo>
                    <a:pt x="2677" y="176"/>
                  </a:lnTo>
                  <a:lnTo>
                    <a:pt x="2677" y="89"/>
                  </a:lnTo>
                  <a:lnTo>
                    <a:pt x="2633" y="45"/>
                  </a:lnTo>
                  <a:lnTo>
                    <a:pt x="2545"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0" name="Google Shape;7560;p166"/>
            <p:cNvSpPr/>
            <p:nvPr/>
          </p:nvSpPr>
          <p:spPr>
            <a:xfrm>
              <a:off x="916075" y="2376450"/>
              <a:ext cx="69125" cy="47200"/>
            </a:xfrm>
            <a:custGeom>
              <a:rect b="b" l="l" r="r" t="t"/>
              <a:pathLst>
                <a:path extrusionOk="0" h="1888" w="2765">
                  <a:moveTo>
                    <a:pt x="2501" y="0"/>
                  </a:moveTo>
                  <a:lnTo>
                    <a:pt x="44" y="1580"/>
                  </a:lnTo>
                  <a:lnTo>
                    <a:pt x="0" y="1624"/>
                  </a:lnTo>
                  <a:lnTo>
                    <a:pt x="0" y="1712"/>
                  </a:lnTo>
                  <a:lnTo>
                    <a:pt x="0" y="1756"/>
                  </a:lnTo>
                  <a:lnTo>
                    <a:pt x="0" y="1843"/>
                  </a:lnTo>
                  <a:lnTo>
                    <a:pt x="88" y="1887"/>
                  </a:lnTo>
                  <a:lnTo>
                    <a:pt x="263" y="1887"/>
                  </a:lnTo>
                  <a:lnTo>
                    <a:pt x="2677" y="308"/>
                  </a:lnTo>
                  <a:lnTo>
                    <a:pt x="2721" y="264"/>
                  </a:lnTo>
                  <a:lnTo>
                    <a:pt x="2765" y="220"/>
                  </a:lnTo>
                  <a:lnTo>
                    <a:pt x="2765" y="132"/>
                  </a:lnTo>
                  <a:lnTo>
                    <a:pt x="2721" y="88"/>
                  </a:lnTo>
                  <a:lnTo>
                    <a:pt x="2677"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1" name="Google Shape;7561;p166"/>
            <p:cNvSpPr/>
            <p:nvPr/>
          </p:nvSpPr>
          <p:spPr>
            <a:xfrm>
              <a:off x="1008225" y="2288700"/>
              <a:ext cx="72425" cy="46100"/>
            </a:xfrm>
            <a:custGeom>
              <a:rect b="b" l="l" r="r" t="t"/>
              <a:pathLst>
                <a:path extrusionOk="0" h="1844" w="2897">
                  <a:moveTo>
                    <a:pt x="2633" y="0"/>
                  </a:moveTo>
                  <a:lnTo>
                    <a:pt x="88" y="1492"/>
                  </a:lnTo>
                  <a:lnTo>
                    <a:pt x="44" y="1536"/>
                  </a:lnTo>
                  <a:lnTo>
                    <a:pt x="0" y="1624"/>
                  </a:lnTo>
                  <a:lnTo>
                    <a:pt x="0" y="1668"/>
                  </a:lnTo>
                  <a:lnTo>
                    <a:pt x="0" y="1755"/>
                  </a:lnTo>
                  <a:lnTo>
                    <a:pt x="88" y="1799"/>
                  </a:lnTo>
                  <a:lnTo>
                    <a:pt x="176" y="1843"/>
                  </a:lnTo>
                  <a:lnTo>
                    <a:pt x="263" y="1799"/>
                  </a:lnTo>
                  <a:lnTo>
                    <a:pt x="2808" y="307"/>
                  </a:lnTo>
                  <a:lnTo>
                    <a:pt x="2852" y="263"/>
                  </a:lnTo>
                  <a:lnTo>
                    <a:pt x="2896" y="219"/>
                  </a:lnTo>
                  <a:lnTo>
                    <a:pt x="2896" y="132"/>
                  </a:lnTo>
                  <a:lnTo>
                    <a:pt x="2852" y="88"/>
                  </a:lnTo>
                  <a:lnTo>
                    <a:pt x="2808" y="44"/>
                  </a:lnTo>
                  <a:lnTo>
                    <a:pt x="2765"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2" name="Google Shape;7562;p166"/>
            <p:cNvSpPr/>
            <p:nvPr/>
          </p:nvSpPr>
          <p:spPr>
            <a:xfrm>
              <a:off x="1671900" y="2078075"/>
              <a:ext cx="158000" cy="82300"/>
            </a:xfrm>
            <a:custGeom>
              <a:rect b="b" l="l" r="r" t="t"/>
              <a:pathLst>
                <a:path extrusionOk="0" h="3292" w="6320">
                  <a:moveTo>
                    <a:pt x="6056" y="0"/>
                  </a:moveTo>
                  <a:lnTo>
                    <a:pt x="3336" y="1448"/>
                  </a:lnTo>
                  <a:lnTo>
                    <a:pt x="132" y="2940"/>
                  </a:lnTo>
                  <a:lnTo>
                    <a:pt x="45" y="2984"/>
                  </a:lnTo>
                  <a:lnTo>
                    <a:pt x="45" y="3072"/>
                  </a:lnTo>
                  <a:lnTo>
                    <a:pt x="1" y="3116"/>
                  </a:lnTo>
                  <a:lnTo>
                    <a:pt x="45" y="3203"/>
                  </a:lnTo>
                  <a:lnTo>
                    <a:pt x="89" y="3247"/>
                  </a:lnTo>
                  <a:lnTo>
                    <a:pt x="176" y="3291"/>
                  </a:lnTo>
                  <a:lnTo>
                    <a:pt x="264" y="3291"/>
                  </a:lnTo>
                  <a:lnTo>
                    <a:pt x="3467" y="1799"/>
                  </a:lnTo>
                  <a:lnTo>
                    <a:pt x="6232" y="351"/>
                  </a:lnTo>
                  <a:lnTo>
                    <a:pt x="6276" y="263"/>
                  </a:lnTo>
                  <a:lnTo>
                    <a:pt x="6320" y="219"/>
                  </a:lnTo>
                  <a:lnTo>
                    <a:pt x="6320" y="176"/>
                  </a:lnTo>
                  <a:lnTo>
                    <a:pt x="6276" y="88"/>
                  </a:lnTo>
                  <a:lnTo>
                    <a:pt x="6232" y="44"/>
                  </a:lnTo>
                  <a:lnTo>
                    <a:pt x="6188"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3" name="Google Shape;7563;p166"/>
            <p:cNvSpPr/>
            <p:nvPr/>
          </p:nvSpPr>
          <p:spPr>
            <a:xfrm>
              <a:off x="1645575" y="2080250"/>
              <a:ext cx="110825" cy="55975"/>
            </a:xfrm>
            <a:custGeom>
              <a:rect b="b" l="l" r="r" t="t"/>
              <a:pathLst>
                <a:path extrusionOk="0" h="2239" w="4433">
                  <a:moveTo>
                    <a:pt x="4169" y="1"/>
                  </a:moveTo>
                  <a:lnTo>
                    <a:pt x="2107" y="1010"/>
                  </a:lnTo>
                  <a:lnTo>
                    <a:pt x="88" y="1888"/>
                  </a:lnTo>
                  <a:lnTo>
                    <a:pt x="45" y="1932"/>
                  </a:lnTo>
                  <a:lnTo>
                    <a:pt x="1" y="1975"/>
                  </a:lnTo>
                  <a:lnTo>
                    <a:pt x="1" y="2063"/>
                  </a:lnTo>
                  <a:lnTo>
                    <a:pt x="1" y="2107"/>
                  </a:lnTo>
                  <a:lnTo>
                    <a:pt x="88" y="2195"/>
                  </a:lnTo>
                  <a:lnTo>
                    <a:pt x="176" y="2239"/>
                  </a:lnTo>
                  <a:lnTo>
                    <a:pt x="264" y="2195"/>
                  </a:lnTo>
                  <a:lnTo>
                    <a:pt x="2239" y="1317"/>
                  </a:lnTo>
                  <a:lnTo>
                    <a:pt x="4345" y="308"/>
                  </a:lnTo>
                  <a:lnTo>
                    <a:pt x="4389" y="264"/>
                  </a:lnTo>
                  <a:lnTo>
                    <a:pt x="4433" y="220"/>
                  </a:lnTo>
                  <a:lnTo>
                    <a:pt x="4433" y="132"/>
                  </a:lnTo>
                  <a:lnTo>
                    <a:pt x="4433" y="89"/>
                  </a:lnTo>
                  <a:lnTo>
                    <a:pt x="4389" y="45"/>
                  </a:lnTo>
                  <a:lnTo>
                    <a:pt x="4301"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564" name="Google Shape;7564;p166"/>
          <p:cNvSpPr/>
          <p:nvPr/>
        </p:nvSpPr>
        <p:spPr>
          <a:xfrm>
            <a:off x="-5113275" y="5143500"/>
            <a:ext cx="9948600" cy="3263400"/>
          </a:xfrm>
          <a:prstGeom prst="rect">
            <a:avLst/>
          </a:pr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5" name="Google Shape;7565;p166"/>
          <p:cNvSpPr/>
          <p:nvPr/>
        </p:nvSpPr>
        <p:spPr>
          <a:xfrm>
            <a:off x="-5113275" y="-631275"/>
            <a:ext cx="5113200" cy="6277500"/>
          </a:xfrm>
          <a:prstGeom prst="rect">
            <a:avLst/>
          </a:pr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6" name="Google Shape;7566;p166"/>
          <p:cNvSpPr/>
          <p:nvPr/>
        </p:nvSpPr>
        <p:spPr>
          <a:xfrm>
            <a:off x="-545325" y="-3263632"/>
            <a:ext cx="12524400" cy="3263400"/>
          </a:xfrm>
          <a:prstGeom prst="rect">
            <a:avLst/>
          </a:pr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7" name="Google Shape;7567;p166"/>
          <p:cNvSpPr/>
          <p:nvPr/>
        </p:nvSpPr>
        <p:spPr>
          <a:xfrm>
            <a:off x="9144075" y="-1273075"/>
            <a:ext cx="9948600" cy="7173900"/>
          </a:xfrm>
          <a:prstGeom prst="rect">
            <a:avLst/>
          </a:pr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16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23: z-Blank, with ASU Learn to Thrive Morse code pattern edges, black">
  <p:cSld name="CUSTOM_22_1_1_1_1_1_1_1_1_1_1_1_1_1_1_1_1_1_1_1">
    <p:bg>
      <p:bgPr>
        <a:solidFill>
          <a:schemeClr val="dk1"/>
        </a:solidFill>
      </p:bgPr>
    </p:bg>
    <p:spTree>
      <p:nvGrpSpPr>
        <p:cNvPr id="7568" name="Shape 7568"/>
        <p:cNvGrpSpPr/>
        <p:nvPr/>
      </p:nvGrpSpPr>
      <p:grpSpPr>
        <a:xfrm>
          <a:off x="0" y="0"/>
          <a:ext cx="0" cy="0"/>
          <a:chOff x="0" y="0"/>
          <a:chExt cx="0" cy="0"/>
        </a:xfrm>
      </p:grpSpPr>
      <p:grpSp>
        <p:nvGrpSpPr>
          <p:cNvPr id="7569" name="Google Shape;7569;p167"/>
          <p:cNvGrpSpPr/>
          <p:nvPr/>
        </p:nvGrpSpPr>
        <p:grpSpPr>
          <a:xfrm>
            <a:off x="4572001" y="223051"/>
            <a:ext cx="9269048" cy="542679"/>
            <a:chOff x="-62524" y="217501"/>
            <a:chExt cx="9269048" cy="542679"/>
          </a:xfrm>
        </p:grpSpPr>
        <p:sp>
          <p:nvSpPr>
            <p:cNvPr id="7570" name="Google Shape;7570;p167"/>
            <p:cNvSpPr/>
            <p:nvPr/>
          </p:nvSpPr>
          <p:spPr>
            <a:xfrm>
              <a:off x="-62524" y="217501"/>
              <a:ext cx="9267232" cy="540895"/>
            </a:xfrm>
            <a:custGeom>
              <a:rect b="b" l="l" r="r" t="t"/>
              <a:pathLst>
                <a:path extrusionOk="0" h="16675" w="285695">
                  <a:moveTo>
                    <a:pt x="669" y="0"/>
                  </a:moveTo>
                  <a:lnTo>
                    <a:pt x="502" y="56"/>
                  </a:lnTo>
                  <a:lnTo>
                    <a:pt x="223" y="223"/>
                  </a:lnTo>
                  <a:lnTo>
                    <a:pt x="56" y="502"/>
                  </a:lnTo>
                  <a:lnTo>
                    <a:pt x="0" y="669"/>
                  </a:lnTo>
                  <a:lnTo>
                    <a:pt x="0" y="837"/>
                  </a:lnTo>
                  <a:lnTo>
                    <a:pt x="0" y="1004"/>
                  </a:lnTo>
                  <a:lnTo>
                    <a:pt x="56" y="1171"/>
                  </a:lnTo>
                  <a:lnTo>
                    <a:pt x="223" y="1394"/>
                  </a:lnTo>
                  <a:lnTo>
                    <a:pt x="502" y="1617"/>
                  </a:lnTo>
                  <a:lnTo>
                    <a:pt x="669" y="1673"/>
                  </a:lnTo>
                  <a:lnTo>
                    <a:pt x="1004" y="1673"/>
                  </a:lnTo>
                  <a:lnTo>
                    <a:pt x="1171" y="1617"/>
                  </a:lnTo>
                  <a:lnTo>
                    <a:pt x="1394" y="1394"/>
                  </a:lnTo>
                  <a:lnTo>
                    <a:pt x="1617" y="1171"/>
                  </a:lnTo>
                  <a:lnTo>
                    <a:pt x="1617" y="1004"/>
                  </a:lnTo>
                  <a:lnTo>
                    <a:pt x="1673" y="837"/>
                  </a:lnTo>
                  <a:lnTo>
                    <a:pt x="1617" y="669"/>
                  </a:lnTo>
                  <a:lnTo>
                    <a:pt x="1617" y="502"/>
                  </a:lnTo>
                  <a:lnTo>
                    <a:pt x="1394" y="223"/>
                  </a:lnTo>
                  <a:lnTo>
                    <a:pt x="1171" y="56"/>
                  </a:lnTo>
                  <a:lnTo>
                    <a:pt x="1004" y="0"/>
                  </a:lnTo>
                  <a:close/>
                  <a:moveTo>
                    <a:pt x="3959" y="0"/>
                  </a:moveTo>
                  <a:lnTo>
                    <a:pt x="3792" y="56"/>
                  </a:lnTo>
                  <a:lnTo>
                    <a:pt x="3569" y="223"/>
                  </a:lnTo>
                  <a:lnTo>
                    <a:pt x="3402" y="502"/>
                  </a:lnTo>
                  <a:lnTo>
                    <a:pt x="3346" y="669"/>
                  </a:lnTo>
                  <a:lnTo>
                    <a:pt x="3290" y="837"/>
                  </a:lnTo>
                  <a:lnTo>
                    <a:pt x="3346" y="1004"/>
                  </a:lnTo>
                  <a:lnTo>
                    <a:pt x="3402" y="1171"/>
                  </a:lnTo>
                  <a:lnTo>
                    <a:pt x="3569" y="1394"/>
                  </a:lnTo>
                  <a:lnTo>
                    <a:pt x="3792" y="1617"/>
                  </a:lnTo>
                  <a:lnTo>
                    <a:pt x="3959" y="1673"/>
                  </a:lnTo>
                  <a:lnTo>
                    <a:pt x="4294" y="1673"/>
                  </a:lnTo>
                  <a:lnTo>
                    <a:pt x="4461" y="1617"/>
                  </a:lnTo>
                  <a:lnTo>
                    <a:pt x="4740" y="1394"/>
                  </a:lnTo>
                  <a:lnTo>
                    <a:pt x="4907" y="1171"/>
                  </a:lnTo>
                  <a:lnTo>
                    <a:pt x="4963" y="1004"/>
                  </a:lnTo>
                  <a:lnTo>
                    <a:pt x="4963" y="837"/>
                  </a:lnTo>
                  <a:lnTo>
                    <a:pt x="4963" y="669"/>
                  </a:lnTo>
                  <a:lnTo>
                    <a:pt x="4907" y="502"/>
                  </a:lnTo>
                  <a:lnTo>
                    <a:pt x="4740" y="223"/>
                  </a:lnTo>
                  <a:lnTo>
                    <a:pt x="4461" y="56"/>
                  </a:lnTo>
                  <a:lnTo>
                    <a:pt x="4294" y="0"/>
                  </a:lnTo>
                  <a:close/>
                  <a:moveTo>
                    <a:pt x="9090" y="0"/>
                  </a:moveTo>
                  <a:lnTo>
                    <a:pt x="8923" y="56"/>
                  </a:lnTo>
                  <a:lnTo>
                    <a:pt x="8644" y="223"/>
                  </a:lnTo>
                  <a:lnTo>
                    <a:pt x="8477" y="502"/>
                  </a:lnTo>
                  <a:lnTo>
                    <a:pt x="8421" y="669"/>
                  </a:lnTo>
                  <a:lnTo>
                    <a:pt x="8421" y="837"/>
                  </a:lnTo>
                  <a:lnTo>
                    <a:pt x="8421" y="1004"/>
                  </a:lnTo>
                  <a:lnTo>
                    <a:pt x="8477" y="1171"/>
                  </a:lnTo>
                  <a:lnTo>
                    <a:pt x="8644" y="1394"/>
                  </a:lnTo>
                  <a:lnTo>
                    <a:pt x="8923" y="1617"/>
                  </a:lnTo>
                  <a:lnTo>
                    <a:pt x="9090" y="1673"/>
                  </a:lnTo>
                  <a:lnTo>
                    <a:pt x="9425" y="1673"/>
                  </a:lnTo>
                  <a:lnTo>
                    <a:pt x="9536" y="1617"/>
                  </a:lnTo>
                  <a:lnTo>
                    <a:pt x="9815" y="1394"/>
                  </a:lnTo>
                  <a:lnTo>
                    <a:pt x="9982" y="1171"/>
                  </a:lnTo>
                  <a:lnTo>
                    <a:pt x="10038" y="1004"/>
                  </a:lnTo>
                  <a:lnTo>
                    <a:pt x="10038" y="837"/>
                  </a:lnTo>
                  <a:lnTo>
                    <a:pt x="10038" y="669"/>
                  </a:lnTo>
                  <a:lnTo>
                    <a:pt x="9982" y="502"/>
                  </a:lnTo>
                  <a:lnTo>
                    <a:pt x="9815" y="223"/>
                  </a:lnTo>
                  <a:lnTo>
                    <a:pt x="9536" y="56"/>
                  </a:lnTo>
                  <a:lnTo>
                    <a:pt x="9425" y="0"/>
                  </a:lnTo>
                  <a:close/>
                  <a:moveTo>
                    <a:pt x="14165" y="0"/>
                  </a:moveTo>
                  <a:lnTo>
                    <a:pt x="13998" y="56"/>
                  </a:lnTo>
                  <a:lnTo>
                    <a:pt x="13719" y="223"/>
                  </a:lnTo>
                  <a:lnTo>
                    <a:pt x="13551" y="502"/>
                  </a:lnTo>
                  <a:lnTo>
                    <a:pt x="13496" y="669"/>
                  </a:lnTo>
                  <a:lnTo>
                    <a:pt x="13496" y="837"/>
                  </a:lnTo>
                  <a:lnTo>
                    <a:pt x="13496" y="1004"/>
                  </a:lnTo>
                  <a:lnTo>
                    <a:pt x="13551" y="1171"/>
                  </a:lnTo>
                  <a:lnTo>
                    <a:pt x="13719" y="1394"/>
                  </a:lnTo>
                  <a:lnTo>
                    <a:pt x="13998" y="1617"/>
                  </a:lnTo>
                  <a:lnTo>
                    <a:pt x="14165" y="1673"/>
                  </a:lnTo>
                  <a:lnTo>
                    <a:pt x="14499" y="1673"/>
                  </a:lnTo>
                  <a:lnTo>
                    <a:pt x="14611" y="1617"/>
                  </a:lnTo>
                  <a:lnTo>
                    <a:pt x="14890" y="1394"/>
                  </a:lnTo>
                  <a:lnTo>
                    <a:pt x="15057" y="1171"/>
                  </a:lnTo>
                  <a:lnTo>
                    <a:pt x="15113" y="1004"/>
                  </a:lnTo>
                  <a:lnTo>
                    <a:pt x="15113" y="837"/>
                  </a:lnTo>
                  <a:lnTo>
                    <a:pt x="15113" y="669"/>
                  </a:lnTo>
                  <a:lnTo>
                    <a:pt x="15057" y="502"/>
                  </a:lnTo>
                  <a:lnTo>
                    <a:pt x="14890" y="223"/>
                  </a:lnTo>
                  <a:lnTo>
                    <a:pt x="14611" y="56"/>
                  </a:lnTo>
                  <a:lnTo>
                    <a:pt x="14499" y="0"/>
                  </a:lnTo>
                  <a:close/>
                  <a:moveTo>
                    <a:pt x="24203" y="0"/>
                  </a:moveTo>
                  <a:lnTo>
                    <a:pt x="24036" y="56"/>
                  </a:lnTo>
                  <a:lnTo>
                    <a:pt x="23757" y="223"/>
                  </a:lnTo>
                  <a:lnTo>
                    <a:pt x="23589" y="502"/>
                  </a:lnTo>
                  <a:lnTo>
                    <a:pt x="23534" y="669"/>
                  </a:lnTo>
                  <a:lnTo>
                    <a:pt x="23534" y="837"/>
                  </a:lnTo>
                  <a:lnTo>
                    <a:pt x="23534" y="1004"/>
                  </a:lnTo>
                  <a:lnTo>
                    <a:pt x="23589" y="1171"/>
                  </a:lnTo>
                  <a:lnTo>
                    <a:pt x="23757" y="1394"/>
                  </a:lnTo>
                  <a:lnTo>
                    <a:pt x="24036" y="1617"/>
                  </a:lnTo>
                  <a:lnTo>
                    <a:pt x="24203" y="1673"/>
                  </a:lnTo>
                  <a:lnTo>
                    <a:pt x="24537" y="1673"/>
                  </a:lnTo>
                  <a:lnTo>
                    <a:pt x="24649" y="1617"/>
                  </a:lnTo>
                  <a:lnTo>
                    <a:pt x="24928" y="1394"/>
                  </a:lnTo>
                  <a:lnTo>
                    <a:pt x="25095" y="1171"/>
                  </a:lnTo>
                  <a:lnTo>
                    <a:pt x="25151" y="1004"/>
                  </a:lnTo>
                  <a:lnTo>
                    <a:pt x="25207" y="837"/>
                  </a:lnTo>
                  <a:lnTo>
                    <a:pt x="25151" y="669"/>
                  </a:lnTo>
                  <a:lnTo>
                    <a:pt x="25095" y="502"/>
                  </a:lnTo>
                  <a:lnTo>
                    <a:pt x="24928" y="223"/>
                  </a:lnTo>
                  <a:lnTo>
                    <a:pt x="24649" y="56"/>
                  </a:lnTo>
                  <a:lnTo>
                    <a:pt x="24537" y="0"/>
                  </a:lnTo>
                  <a:close/>
                  <a:moveTo>
                    <a:pt x="32624" y="0"/>
                  </a:moveTo>
                  <a:lnTo>
                    <a:pt x="32456" y="56"/>
                  </a:lnTo>
                  <a:lnTo>
                    <a:pt x="32178" y="223"/>
                  </a:lnTo>
                  <a:lnTo>
                    <a:pt x="32010" y="502"/>
                  </a:lnTo>
                  <a:lnTo>
                    <a:pt x="31954" y="669"/>
                  </a:lnTo>
                  <a:lnTo>
                    <a:pt x="31954" y="837"/>
                  </a:lnTo>
                  <a:lnTo>
                    <a:pt x="31954" y="1004"/>
                  </a:lnTo>
                  <a:lnTo>
                    <a:pt x="32010" y="1171"/>
                  </a:lnTo>
                  <a:lnTo>
                    <a:pt x="32178" y="1394"/>
                  </a:lnTo>
                  <a:lnTo>
                    <a:pt x="32456" y="1617"/>
                  </a:lnTo>
                  <a:lnTo>
                    <a:pt x="32624" y="1673"/>
                  </a:lnTo>
                  <a:lnTo>
                    <a:pt x="32958" y="1673"/>
                  </a:lnTo>
                  <a:lnTo>
                    <a:pt x="33126" y="1617"/>
                  </a:lnTo>
                  <a:lnTo>
                    <a:pt x="33349" y="1394"/>
                  </a:lnTo>
                  <a:lnTo>
                    <a:pt x="33572" y="1171"/>
                  </a:lnTo>
                  <a:lnTo>
                    <a:pt x="33627" y="1004"/>
                  </a:lnTo>
                  <a:lnTo>
                    <a:pt x="33627" y="837"/>
                  </a:lnTo>
                  <a:lnTo>
                    <a:pt x="33627" y="669"/>
                  </a:lnTo>
                  <a:lnTo>
                    <a:pt x="33572" y="502"/>
                  </a:lnTo>
                  <a:lnTo>
                    <a:pt x="33349" y="223"/>
                  </a:lnTo>
                  <a:lnTo>
                    <a:pt x="33126" y="56"/>
                  </a:lnTo>
                  <a:lnTo>
                    <a:pt x="32958" y="0"/>
                  </a:lnTo>
                  <a:close/>
                  <a:moveTo>
                    <a:pt x="42773" y="0"/>
                  </a:moveTo>
                  <a:lnTo>
                    <a:pt x="42606" y="56"/>
                  </a:lnTo>
                  <a:lnTo>
                    <a:pt x="42383" y="223"/>
                  </a:lnTo>
                  <a:lnTo>
                    <a:pt x="42216" y="502"/>
                  </a:lnTo>
                  <a:lnTo>
                    <a:pt x="42160" y="669"/>
                  </a:lnTo>
                  <a:lnTo>
                    <a:pt x="42104" y="837"/>
                  </a:lnTo>
                  <a:lnTo>
                    <a:pt x="42160" y="1004"/>
                  </a:lnTo>
                  <a:lnTo>
                    <a:pt x="42216" y="1171"/>
                  </a:lnTo>
                  <a:lnTo>
                    <a:pt x="42383" y="1394"/>
                  </a:lnTo>
                  <a:lnTo>
                    <a:pt x="42606" y="1617"/>
                  </a:lnTo>
                  <a:lnTo>
                    <a:pt x="42773" y="1673"/>
                  </a:lnTo>
                  <a:lnTo>
                    <a:pt x="43108" y="1673"/>
                  </a:lnTo>
                  <a:lnTo>
                    <a:pt x="43275" y="1617"/>
                  </a:lnTo>
                  <a:lnTo>
                    <a:pt x="43554" y="1394"/>
                  </a:lnTo>
                  <a:lnTo>
                    <a:pt x="43721" y="1171"/>
                  </a:lnTo>
                  <a:lnTo>
                    <a:pt x="43777" y="1004"/>
                  </a:lnTo>
                  <a:lnTo>
                    <a:pt x="43777" y="837"/>
                  </a:lnTo>
                  <a:lnTo>
                    <a:pt x="43777" y="669"/>
                  </a:lnTo>
                  <a:lnTo>
                    <a:pt x="43721" y="502"/>
                  </a:lnTo>
                  <a:lnTo>
                    <a:pt x="43554" y="223"/>
                  </a:lnTo>
                  <a:lnTo>
                    <a:pt x="43275" y="56"/>
                  </a:lnTo>
                  <a:lnTo>
                    <a:pt x="43108" y="0"/>
                  </a:lnTo>
                  <a:close/>
                  <a:moveTo>
                    <a:pt x="51083" y="0"/>
                  </a:moveTo>
                  <a:lnTo>
                    <a:pt x="50915" y="56"/>
                  </a:lnTo>
                  <a:lnTo>
                    <a:pt x="50636" y="223"/>
                  </a:lnTo>
                  <a:lnTo>
                    <a:pt x="50469" y="502"/>
                  </a:lnTo>
                  <a:lnTo>
                    <a:pt x="50413" y="669"/>
                  </a:lnTo>
                  <a:lnTo>
                    <a:pt x="50413" y="837"/>
                  </a:lnTo>
                  <a:lnTo>
                    <a:pt x="50413" y="1004"/>
                  </a:lnTo>
                  <a:lnTo>
                    <a:pt x="50469" y="1171"/>
                  </a:lnTo>
                  <a:lnTo>
                    <a:pt x="50636" y="1394"/>
                  </a:lnTo>
                  <a:lnTo>
                    <a:pt x="50915" y="1617"/>
                  </a:lnTo>
                  <a:lnTo>
                    <a:pt x="51083" y="1673"/>
                  </a:lnTo>
                  <a:lnTo>
                    <a:pt x="51417" y="1673"/>
                  </a:lnTo>
                  <a:lnTo>
                    <a:pt x="51529" y="1617"/>
                  </a:lnTo>
                  <a:lnTo>
                    <a:pt x="51808" y="1394"/>
                  </a:lnTo>
                  <a:lnTo>
                    <a:pt x="51975" y="1171"/>
                  </a:lnTo>
                  <a:lnTo>
                    <a:pt x="52031" y="1004"/>
                  </a:lnTo>
                  <a:lnTo>
                    <a:pt x="52031" y="837"/>
                  </a:lnTo>
                  <a:lnTo>
                    <a:pt x="52031" y="669"/>
                  </a:lnTo>
                  <a:lnTo>
                    <a:pt x="51975" y="502"/>
                  </a:lnTo>
                  <a:lnTo>
                    <a:pt x="51808" y="223"/>
                  </a:lnTo>
                  <a:lnTo>
                    <a:pt x="51529" y="56"/>
                  </a:lnTo>
                  <a:lnTo>
                    <a:pt x="51417" y="0"/>
                  </a:lnTo>
                  <a:close/>
                  <a:moveTo>
                    <a:pt x="61176" y="0"/>
                  </a:moveTo>
                  <a:lnTo>
                    <a:pt x="61009" y="56"/>
                  </a:lnTo>
                  <a:lnTo>
                    <a:pt x="60730" y="223"/>
                  </a:lnTo>
                  <a:lnTo>
                    <a:pt x="60563" y="502"/>
                  </a:lnTo>
                  <a:lnTo>
                    <a:pt x="60507" y="669"/>
                  </a:lnTo>
                  <a:lnTo>
                    <a:pt x="60507" y="837"/>
                  </a:lnTo>
                  <a:lnTo>
                    <a:pt x="60507" y="1004"/>
                  </a:lnTo>
                  <a:lnTo>
                    <a:pt x="60563" y="1171"/>
                  </a:lnTo>
                  <a:lnTo>
                    <a:pt x="60730" y="1394"/>
                  </a:lnTo>
                  <a:lnTo>
                    <a:pt x="61009" y="1617"/>
                  </a:lnTo>
                  <a:lnTo>
                    <a:pt x="61176" y="1673"/>
                  </a:lnTo>
                  <a:lnTo>
                    <a:pt x="61511" y="1673"/>
                  </a:lnTo>
                  <a:lnTo>
                    <a:pt x="61623" y="1617"/>
                  </a:lnTo>
                  <a:lnTo>
                    <a:pt x="61901" y="1394"/>
                  </a:lnTo>
                  <a:lnTo>
                    <a:pt x="62069" y="1171"/>
                  </a:lnTo>
                  <a:lnTo>
                    <a:pt x="62124" y="1004"/>
                  </a:lnTo>
                  <a:lnTo>
                    <a:pt x="62124" y="837"/>
                  </a:lnTo>
                  <a:lnTo>
                    <a:pt x="62124" y="669"/>
                  </a:lnTo>
                  <a:lnTo>
                    <a:pt x="62069" y="502"/>
                  </a:lnTo>
                  <a:lnTo>
                    <a:pt x="61901" y="223"/>
                  </a:lnTo>
                  <a:lnTo>
                    <a:pt x="61623" y="56"/>
                  </a:lnTo>
                  <a:lnTo>
                    <a:pt x="61511" y="0"/>
                  </a:lnTo>
                  <a:close/>
                  <a:moveTo>
                    <a:pt x="64522" y="0"/>
                  </a:moveTo>
                  <a:lnTo>
                    <a:pt x="64355" y="56"/>
                  </a:lnTo>
                  <a:lnTo>
                    <a:pt x="64076" y="223"/>
                  </a:lnTo>
                  <a:lnTo>
                    <a:pt x="63909" y="502"/>
                  </a:lnTo>
                  <a:lnTo>
                    <a:pt x="63853" y="669"/>
                  </a:lnTo>
                  <a:lnTo>
                    <a:pt x="63853" y="837"/>
                  </a:lnTo>
                  <a:lnTo>
                    <a:pt x="63853" y="1004"/>
                  </a:lnTo>
                  <a:lnTo>
                    <a:pt x="63909" y="1171"/>
                  </a:lnTo>
                  <a:lnTo>
                    <a:pt x="64076" y="1394"/>
                  </a:lnTo>
                  <a:lnTo>
                    <a:pt x="64355" y="1617"/>
                  </a:lnTo>
                  <a:lnTo>
                    <a:pt x="64522" y="1673"/>
                  </a:lnTo>
                  <a:lnTo>
                    <a:pt x="64857" y="1673"/>
                  </a:lnTo>
                  <a:lnTo>
                    <a:pt x="65024" y="1617"/>
                  </a:lnTo>
                  <a:lnTo>
                    <a:pt x="65247" y="1394"/>
                  </a:lnTo>
                  <a:lnTo>
                    <a:pt x="65470" y="1171"/>
                  </a:lnTo>
                  <a:lnTo>
                    <a:pt x="65470" y="1004"/>
                  </a:lnTo>
                  <a:lnTo>
                    <a:pt x="65526" y="837"/>
                  </a:lnTo>
                  <a:lnTo>
                    <a:pt x="65470" y="669"/>
                  </a:lnTo>
                  <a:lnTo>
                    <a:pt x="65470" y="502"/>
                  </a:lnTo>
                  <a:lnTo>
                    <a:pt x="65247" y="223"/>
                  </a:lnTo>
                  <a:lnTo>
                    <a:pt x="65024" y="56"/>
                  </a:lnTo>
                  <a:lnTo>
                    <a:pt x="64857" y="0"/>
                  </a:lnTo>
                  <a:close/>
                  <a:moveTo>
                    <a:pt x="67868" y="0"/>
                  </a:moveTo>
                  <a:lnTo>
                    <a:pt x="67757" y="56"/>
                  </a:lnTo>
                  <a:lnTo>
                    <a:pt x="67478" y="223"/>
                  </a:lnTo>
                  <a:lnTo>
                    <a:pt x="67311" y="502"/>
                  </a:lnTo>
                  <a:lnTo>
                    <a:pt x="67255" y="669"/>
                  </a:lnTo>
                  <a:lnTo>
                    <a:pt x="67199" y="837"/>
                  </a:lnTo>
                  <a:lnTo>
                    <a:pt x="67255" y="1004"/>
                  </a:lnTo>
                  <a:lnTo>
                    <a:pt x="67311" y="1171"/>
                  </a:lnTo>
                  <a:lnTo>
                    <a:pt x="67478" y="1394"/>
                  </a:lnTo>
                  <a:lnTo>
                    <a:pt x="67757" y="1617"/>
                  </a:lnTo>
                  <a:lnTo>
                    <a:pt x="67868" y="1673"/>
                  </a:lnTo>
                  <a:lnTo>
                    <a:pt x="68203" y="1673"/>
                  </a:lnTo>
                  <a:lnTo>
                    <a:pt x="68370" y="1617"/>
                  </a:lnTo>
                  <a:lnTo>
                    <a:pt x="68649" y="1394"/>
                  </a:lnTo>
                  <a:lnTo>
                    <a:pt x="68816" y="1171"/>
                  </a:lnTo>
                  <a:lnTo>
                    <a:pt x="68872" y="1004"/>
                  </a:lnTo>
                  <a:lnTo>
                    <a:pt x="68872" y="837"/>
                  </a:lnTo>
                  <a:lnTo>
                    <a:pt x="68872" y="669"/>
                  </a:lnTo>
                  <a:lnTo>
                    <a:pt x="68816" y="502"/>
                  </a:lnTo>
                  <a:lnTo>
                    <a:pt x="68649" y="223"/>
                  </a:lnTo>
                  <a:lnTo>
                    <a:pt x="68370" y="56"/>
                  </a:lnTo>
                  <a:lnTo>
                    <a:pt x="68203" y="0"/>
                  </a:lnTo>
                  <a:close/>
                  <a:moveTo>
                    <a:pt x="72943" y="0"/>
                  </a:moveTo>
                  <a:lnTo>
                    <a:pt x="72776" y="56"/>
                  </a:lnTo>
                  <a:lnTo>
                    <a:pt x="72553" y="223"/>
                  </a:lnTo>
                  <a:lnTo>
                    <a:pt x="72386" y="502"/>
                  </a:lnTo>
                  <a:lnTo>
                    <a:pt x="72330" y="669"/>
                  </a:lnTo>
                  <a:lnTo>
                    <a:pt x="72274" y="837"/>
                  </a:lnTo>
                  <a:lnTo>
                    <a:pt x="72330" y="1004"/>
                  </a:lnTo>
                  <a:lnTo>
                    <a:pt x="72386" y="1171"/>
                  </a:lnTo>
                  <a:lnTo>
                    <a:pt x="72553" y="1394"/>
                  </a:lnTo>
                  <a:lnTo>
                    <a:pt x="72776" y="1617"/>
                  </a:lnTo>
                  <a:lnTo>
                    <a:pt x="72943" y="1673"/>
                  </a:lnTo>
                  <a:lnTo>
                    <a:pt x="73278" y="1673"/>
                  </a:lnTo>
                  <a:lnTo>
                    <a:pt x="73445" y="1617"/>
                  </a:lnTo>
                  <a:lnTo>
                    <a:pt x="73724" y="1394"/>
                  </a:lnTo>
                  <a:lnTo>
                    <a:pt x="73891" y="1171"/>
                  </a:lnTo>
                  <a:lnTo>
                    <a:pt x="73947" y="1004"/>
                  </a:lnTo>
                  <a:lnTo>
                    <a:pt x="73947" y="837"/>
                  </a:lnTo>
                  <a:lnTo>
                    <a:pt x="73947" y="669"/>
                  </a:lnTo>
                  <a:lnTo>
                    <a:pt x="73891" y="502"/>
                  </a:lnTo>
                  <a:lnTo>
                    <a:pt x="73724" y="223"/>
                  </a:lnTo>
                  <a:lnTo>
                    <a:pt x="73445" y="56"/>
                  </a:lnTo>
                  <a:lnTo>
                    <a:pt x="73278" y="0"/>
                  </a:lnTo>
                  <a:close/>
                  <a:moveTo>
                    <a:pt x="76289" y="0"/>
                  </a:moveTo>
                  <a:lnTo>
                    <a:pt x="76122" y="56"/>
                  </a:lnTo>
                  <a:lnTo>
                    <a:pt x="75899" y="223"/>
                  </a:lnTo>
                  <a:lnTo>
                    <a:pt x="75676" y="502"/>
                  </a:lnTo>
                  <a:lnTo>
                    <a:pt x="75620" y="669"/>
                  </a:lnTo>
                  <a:lnTo>
                    <a:pt x="75620" y="837"/>
                  </a:lnTo>
                  <a:lnTo>
                    <a:pt x="75620" y="1004"/>
                  </a:lnTo>
                  <a:lnTo>
                    <a:pt x="75676" y="1171"/>
                  </a:lnTo>
                  <a:lnTo>
                    <a:pt x="75899" y="1394"/>
                  </a:lnTo>
                  <a:lnTo>
                    <a:pt x="76122" y="1617"/>
                  </a:lnTo>
                  <a:lnTo>
                    <a:pt x="76289" y="1673"/>
                  </a:lnTo>
                  <a:lnTo>
                    <a:pt x="76624" y="1673"/>
                  </a:lnTo>
                  <a:lnTo>
                    <a:pt x="76791" y="1617"/>
                  </a:lnTo>
                  <a:lnTo>
                    <a:pt x="77070" y="1394"/>
                  </a:lnTo>
                  <a:lnTo>
                    <a:pt x="77237" y="1171"/>
                  </a:lnTo>
                  <a:lnTo>
                    <a:pt x="77293" y="1004"/>
                  </a:lnTo>
                  <a:lnTo>
                    <a:pt x="77293" y="837"/>
                  </a:lnTo>
                  <a:lnTo>
                    <a:pt x="77293" y="669"/>
                  </a:lnTo>
                  <a:lnTo>
                    <a:pt x="77237" y="502"/>
                  </a:lnTo>
                  <a:lnTo>
                    <a:pt x="77070" y="223"/>
                  </a:lnTo>
                  <a:lnTo>
                    <a:pt x="76791" y="56"/>
                  </a:lnTo>
                  <a:lnTo>
                    <a:pt x="76624" y="0"/>
                  </a:lnTo>
                  <a:close/>
                  <a:moveTo>
                    <a:pt x="88056" y="0"/>
                  </a:moveTo>
                  <a:lnTo>
                    <a:pt x="87889" y="56"/>
                  </a:lnTo>
                  <a:lnTo>
                    <a:pt x="87610" y="223"/>
                  </a:lnTo>
                  <a:lnTo>
                    <a:pt x="87443" y="502"/>
                  </a:lnTo>
                  <a:lnTo>
                    <a:pt x="87387" y="669"/>
                  </a:lnTo>
                  <a:lnTo>
                    <a:pt x="87387" y="837"/>
                  </a:lnTo>
                  <a:lnTo>
                    <a:pt x="87387" y="1004"/>
                  </a:lnTo>
                  <a:lnTo>
                    <a:pt x="87443" y="1171"/>
                  </a:lnTo>
                  <a:lnTo>
                    <a:pt x="87610" y="1394"/>
                  </a:lnTo>
                  <a:lnTo>
                    <a:pt x="87889" y="1617"/>
                  </a:lnTo>
                  <a:lnTo>
                    <a:pt x="88056" y="1673"/>
                  </a:lnTo>
                  <a:lnTo>
                    <a:pt x="88391" y="1673"/>
                  </a:lnTo>
                  <a:lnTo>
                    <a:pt x="88558" y="1617"/>
                  </a:lnTo>
                  <a:lnTo>
                    <a:pt x="88781" y="1394"/>
                  </a:lnTo>
                  <a:lnTo>
                    <a:pt x="88948" y="1171"/>
                  </a:lnTo>
                  <a:lnTo>
                    <a:pt x="89004" y="1004"/>
                  </a:lnTo>
                  <a:lnTo>
                    <a:pt x="89060" y="837"/>
                  </a:lnTo>
                  <a:lnTo>
                    <a:pt x="89004" y="669"/>
                  </a:lnTo>
                  <a:lnTo>
                    <a:pt x="88948" y="502"/>
                  </a:lnTo>
                  <a:lnTo>
                    <a:pt x="88781" y="223"/>
                  </a:lnTo>
                  <a:lnTo>
                    <a:pt x="88558" y="56"/>
                  </a:lnTo>
                  <a:lnTo>
                    <a:pt x="88391" y="0"/>
                  </a:lnTo>
                  <a:close/>
                  <a:moveTo>
                    <a:pt x="96477" y="0"/>
                  </a:moveTo>
                  <a:lnTo>
                    <a:pt x="96310" y="56"/>
                  </a:lnTo>
                  <a:lnTo>
                    <a:pt x="96087" y="223"/>
                  </a:lnTo>
                  <a:lnTo>
                    <a:pt x="95863" y="502"/>
                  </a:lnTo>
                  <a:lnTo>
                    <a:pt x="95863" y="669"/>
                  </a:lnTo>
                  <a:lnTo>
                    <a:pt x="95808" y="837"/>
                  </a:lnTo>
                  <a:lnTo>
                    <a:pt x="95863" y="1004"/>
                  </a:lnTo>
                  <a:lnTo>
                    <a:pt x="95863" y="1171"/>
                  </a:lnTo>
                  <a:lnTo>
                    <a:pt x="96087" y="1394"/>
                  </a:lnTo>
                  <a:lnTo>
                    <a:pt x="96310" y="1617"/>
                  </a:lnTo>
                  <a:lnTo>
                    <a:pt x="96477" y="1673"/>
                  </a:lnTo>
                  <a:lnTo>
                    <a:pt x="96811" y="1673"/>
                  </a:lnTo>
                  <a:lnTo>
                    <a:pt x="96979" y="1617"/>
                  </a:lnTo>
                  <a:lnTo>
                    <a:pt x="97258" y="1394"/>
                  </a:lnTo>
                  <a:lnTo>
                    <a:pt x="97425" y="1171"/>
                  </a:lnTo>
                  <a:lnTo>
                    <a:pt x="97481" y="1004"/>
                  </a:lnTo>
                  <a:lnTo>
                    <a:pt x="97481" y="837"/>
                  </a:lnTo>
                  <a:lnTo>
                    <a:pt x="97481" y="669"/>
                  </a:lnTo>
                  <a:lnTo>
                    <a:pt x="97425" y="502"/>
                  </a:lnTo>
                  <a:lnTo>
                    <a:pt x="97258" y="223"/>
                  </a:lnTo>
                  <a:lnTo>
                    <a:pt x="96979" y="56"/>
                  </a:lnTo>
                  <a:lnTo>
                    <a:pt x="96811" y="0"/>
                  </a:lnTo>
                  <a:close/>
                  <a:moveTo>
                    <a:pt x="99767" y="0"/>
                  </a:moveTo>
                  <a:lnTo>
                    <a:pt x="99656" y="56"/>
                  </a:lnTo>
                  <a:lnTo>
                    <a:pt x="99377" y="223"/>
                  </a:lnTo>
                  <a:lnTo>
                    <a:pt x="99209" y="502"/>
                  </a:lnTo>
                  <a:lnTo>
                    <a:pt x="99154" y="669"/>
                  </a:lnTo>
                  <a:lnTo>
                    <a:pt x="99154" y="837"/>
                  </a:lnTo>
                  <a:lnTo>
                    <a:pt x="99154" y="1004"/>
                  </a:lnTo>
                  <a:lnTo>
                    <a:pt x="99209" y="1171"/>
                  </a:lnTo>
                  <a:lnTo>
                    <a:pt x="99377" y="1394"/>
                  </a:lnTo>
                  <a:lnTo>
                    <a:pt x="99656" y="1617"/>
                  </a:lnTo>
                  <a:lnTo>
                    <a:pt x="99767" y="1673"/>
                  </a:lnTo>
                  <a:lnTo>
                    <a:pt x="100102" y="1673"/>
                  </a:lnTo>
                  <a:lnTo>
                    <a:pt x="100269" y="1617"/>
                  </a:lnTo>
                  <a:lnTo>
                    <a:pt x="100548" y="1394"/>
                  </a:lnTo>
                  <a:lnTo>
                    <a:pt x="100715" y="1171"/>
                  </a:lnTo>
                  <a:lnTo>
                    <a:pt x="100771" y="1004"/>
                  </a:lnTo>
                  <a:lnTo>
                    <a:pt x="100771" y="837"/>
                  </a:lnTo>
                  <a:lnTo>
                    <a:pt x="100771" y="669"/>
                  </a:lnTo>
                  <a:lnTo>
                    <a:pt x="100715" y="502"/>
                  </a:lnTo>
                  <a:lnTo>
                    <a:pt x="100548" y="223"/>
                  </a:lnTo>
                  <a:lnTo>
                    <a:pt x="100269" y="56"/>
                  </a:lnTo>
                  <a:lnTo>
                    <a:pt x="100102" y="0"/>
                  </a:lnTo>
                  <a:close/>
                  <a:moveTo>
                    <a:pt x="104898" y="0"/>
                  </a:moveTo>
                  <a:lnTo>
                    <a:pt x="104730" y="56"/>
                  </a:lnTo>
                  <a:lnTo>
                    <a:pt x="104452" y="223"/>
                  </a:lnTo>
                  <a:lnTo>
                    <a:pt x="104284" y="502"/>
                  </a:lnTo>
                  <a:lnTo>
                    <a:pt x="104228" y="669"/>
                  </a:lnTo>
                  <a:lnTo>
                    <a:pt x="104228" y="837"/>
                  </a:lnTo>
                  <a:lnTo>
                    <a:pt x="104228" y="1004"/>
                  </a:lnTo>
                  <a:lnTo>
                    <a:pt x="104284" y="1171"/>
                  </a:lnTo>
                  <a:lnTo>
                    <a:pt x="104452" y="1394"/>
                  </a:lnTo>
                  <a:lnTo>
                    <a:pt x="104730" y="1617"/>
                  </a:lnTo>
                  <a:lnTo>
                    <a:pt x="104898" y="1673"/>
                  </a:lnTo>
                  <a:lnTo>
                    <a:pt x="105232" y="1673"/>
                  </a:lnTo>
                  <a:lnTo>
                    <a:pt x="105344" y="1617"/>
                  </a:lnTo>
                  <a:lnTo>
                    <a:pt x="105623" y="1394"/>
                  </a:lnTo>
                  <a:lnTo>
                    <a:pt x="105790" y="1171"/>
                  </a:lnTo>
                  <a:lnTo>
                    <a:pt x="105846" y="1004"/>
                  </a:lnTo>
                  <a:lnTo>
                    <a:pt x="105901" y="837"/>
                  </a:lnTo>
                  <a:lnTo>
                    <a:pt x="105846" y="669"/>
                  </a:lnTo>
                  <a:lnTo>
                    <a:pt x="105790" y="502"/>
                  </a:lnTo>
                  <a:lnTo>
                    <a:pt x="105623" y="223"/>
                  </a:lnTo>
                  <a:lnTo>
                    <a:pt x="105344" y="56"/>
                  </a:lnTo>
                  <a:lnTo>
                    <a:pt x="105232" y="0"/>
                  </a:lnTo>
                  <a:close/>
                  <a:moveTo>
                    <a:pt x="109972" y="0"/>
                  </a:moveTo>
                  <a:lnTo>
                    <a:pt x="109805" y="56"/>
                  </a:lnTo>
                  <a:lnTo>
                    <a:pt x="109526" y="223"/>
                  </a:lnTo>
                  <a:lnTo>
                    <a:pt x="109359" y="502"/>
                  </a:lnTo>
                  <a:lnTo>
                    <a:pt x="109303" y="669"/>
                  </a:lnTo>
                  <a:lnTo>
                    <a:pt x="109303" y="837"/>
                  </a:lnTo>
                  <a:lnTo>
                    <a:pt x="109303" y="1004"/>
                  </a:lnTo>
                  <a:lnTo>
                    <a:pt x="109359" y="1171"/>
                  </a:lnTo>
                  <a:lnTo>
                    <a:pt x="109526" y="1394"/>
                  </a:lnTo>
                  <a:lnTo>
                    <a:pt x="109805" y="1617"/>
                  </a:lnTo>
                  <a:lnTo>
                    <a:pt x="109972" y="1673"/>
                  </a:lnTo>
                  <a:lnTo>
                    <a:pt x="110307" y="1673"/>
                  </a:lnTo>
                  <a:lnTo>
                    <a:pt x="110474" y="1617"/>
                  </a:lnTo>
                  <a:lnTo>
                    <a:pt x="110697" y="1394"/>
                  </a:lnTo>
                  <a:lnTo>
                    <a:pt x="110921" y="1171"/>
                  </a:lnTo>
                  <a:lnTo>
                    <a:pt x="110921" y="1004"/>
                  </a:lnTo>
                  <a:lnTo>
                    <a:pt x="110976" y="837"/>
                  </a:lnTo>
                  <a:lnTo>
                    <a:pt x="110921" y="669"/>
                  </a:lnTo>
                  <a:lnTo>
                    <a:pt x="110921" y="502"/>
                  </a:lnTo>
                  <a:lnTo>
                    <a:pt x="110697" y="223"/>
                  </a:lnTo>
                  <a:lnTo>
                    <a:pt x="110474" y="56"/>
                  </a:lnTo>
                  <a:lnTo>
                    <a:pt x="110307" y="0"/>
                  </a:lnTo>
                  <a:close/>
                  <a:moveTo>
                    <a:pt x="120011" y="0"/>
                  </a:moveTo>
                  <a:lnTo>
                    <a:pt x="119843" y="56"/>
                  </a:lnTo>
                  <a:lnTo>
                    <a:pt x="119564" y="223"/>
                  </a:lnTo>
                  <a:lnTo>
                    <a:pt x="119397" y="502"/>
                  </a:lnTo>
                  <a:lnTo>
                    <a:pt x="119341" y="669"/>
                  </a:lnTo>
                  <a:lnTo>
                    <a:pt x="119341" y="837"/>
                  </a:lnTo>
                  <a:lnTo>
                    <a:pt x="119341" y="1004"/>
                  </a:lnTo>
                  <a:lnTo>
                    <a:pt x="119397" y="1171"/>
                  </a:lnTo>
                  <a:lnTo>
                    <a:pt x="119564" y="1394"/>
                  </a:lnTo>
                  <a:lnTo>
                    <a:pt x="119843" y="1617"/>
                  </a:lnTo>
                  <a:lnTo>
                    <a:pt x="120011" y="1673"/>
                  </a:lnTo>
                  <a:lnTo>
                    <a:pt x="120345" y="1673"/>
                  </a:lnTo>
                  <a:lnTo>
                    <a:pt x="120512" y="1617"/>
                  </a:lnTo>
                  <a:lnTo>
                    <a:pt x="120736" y="1394"/>
                  </a:lnTo>
                  <a:lnTo>
                    <a:pt x="120959" y="1171"/>
                  </a:lnTo>
                  <a:lnTo>
                    <a:pt x="120959" y="1004"/>
                  </a:lnTo>
                  <a:lnTo>
                    <a:pt x="121014" y="837"/>
                  </a:lnTo>
                  <a:lnTo>
                    <a:pt x="120959" y="669"/>
                  </a:lnTo>
                  <a:lnTo>
                    <a:pt x="120959" y="502"/>
                  </a:lnTo>
                  <a:lnTo>
                    <a:pt x="120736" y="223"/>
                  </a:lnTo>
                  <a:lnTo>
                    <a:pt x="120512" y="56"/>
                  </a:lnTo>
                  <a:lnTo>
                    <a:pt x="120345" y="0"/>
                  </a:lnTo>
                  <a:close/>
                  <a:moveTo>
                    <a:pt x="128431" y="0"/>
                  </a:moveTo>
                  <a:lnTo>
                    <a:pt x="128264" y="56"/>
                  </a:lnTo>
                  <a:lnTo>
                    <a:pt x="128041" y="223"/>
                  </a:lnTo>
                  <a:lnTo>
                    <a:pt x="127818" y="502"/>
                  </a:lnTo>
                  <a:lnTo>
                    <a:pt x="127818" y="669"/>
                  </a:lnTo>
                  <a:lnTo>
                    <a:pt x="127762" y="837"/>
                  </a:lnTo>
                  <a:lnTo>
                    <a:pt x="127818" y="1004"/>
                  </a:lnTo>
                  <a:lnTo>
                    <a:pt x="127818" y="1171"/>
                  </a:lnTo>
                  <a:lnTo>
                    <a:pt x="128041" y="1394"/>
                  </a:lnTo>
                  <a:lnTo>
                    <a:pt x="128264" y="1617"/>
                  </a:lnTo>
                  <a:lnTo>
                    <a:pt x="128431" y="1673"/>
                  </a:lnTo>
                  <a:lnTo>
                    <a:pt x="128766" y="1673"/>
                  </a:lnTo>
                  <a:lnTo>
                    <a:pt x="128933" y="1617"/>
                  </a:lnTo>
                  <a:lnTo>
                    <a:pt x="129212" y="1394"/>
                  </a:lnTo>
                  <a:lnTo>
                    <a:pt x="129379" y="1171"/>
                  </a:lnTo>
                  <a:lnTo>
                    <a:pt x="129435" y="1004"/>
                  </a:lnTo>
                  <a:lnTo>
                    <a:pt x="129435" y="837"/>
                  </a:lnTo>
                  <a:lnTo>
                    <a:pt x="129435" y="669"/>
                  </a:lnTo>
                  <a:lnTo>
                    <a:pt x="129379" y="502"/>
                  </a:lnTo>
                  <a:lnTo>
                    <a:pt x="129212" y="223"/>
                  </a:lnTo>
                  <a:lnTo>
                    <a:pt x="128933" y="56"/>
                  </a:lnTo>
                  <a:lnTo>
                    <a:pt x="128766" y="0"/>
                  </a:lnTo>
                  <a:close/>
                  <a:moveTo>
                    <a:pt x="138581" y="0"/>
                  </a:moveTo>
                  <a:lnTo>
                    <a:pt x="138469" y="56"/>
                  </a:lnTo>
                  <a:lnTo>
                    <a:pt x="138191" y="223"/>
                  </a:lnTo>
                  <a:lnTo>
                    <a:pt x="138023" y="502"/>
                  </a:lnTo>
                  <a:lnTo>
                    <a:pt x="137968" y="669"/>
                  </a:lnTo>
                  <a:lnTo>
                    <a:pt x="137968" y="837"/>
                  </a:lnTo>
                  <a:lnTo>
                    <a:pt x="137968" y="1004"/>
                  </a:lnTo>
                  <a:lnTo>
                    <a:pt x="138023" y="1171"/>
                  </a:lnTo>
                  <a:lnTo>
                    <a:pt x="138191" y="1394"/>
                  </a:lnTo>
                  <a:lnTo>
                    <a:pt x="138469" y="1617"/>
                  </a:lnTo>
                  <a:lnTo>
                    <a:pt x="138581" y="1673"/>
                  </a:lnTo>
                  <a:lnTo>
                    <a:pt x="138916" y="1673"/>
                  </a:lnTo>
                  <a:lnTo>
                    <a:pt x="139083" y="1617"/>
                  </a:lnTo>
                  <a:lnTo>
                    <a:pt x="139362" y="1394"/>
                  </a:lnTo>
                  <a:lnTo>
                    <a:pt x="139529" y="1171"/>
                  </a:lnTo>
                  <a:lnTo>
                    <a:pt x="139585" y="1004"/>
                  </a:lnTo>
                  <a:lnTo>
                    <a:pt x="139585" y="837"/>
                  </a:lnTo>
                  <a:lnTo>
                    <a:pt x="139585" y="669"/>
                  </a:lnTo>
                  <a:lnTo>
                    <a:pt x="139529" y="502"/>
                  </a:lnTo>
                  <a:lnTo>
                    <a:pt x="139362" y="223"/>
                  </a:lnTo>
                  <a:lnTo>
                    <a:pt x="139083" y="56"/>
                  </a:lnTo>
                  <a:lnTo>
                    <a:pt x="138916" y="0"/>
                  </a:lnTo>
                  <a:close/>
                  <a:moveTo>
                    <a:pt x="146834" y="0"/>
                  </a:moveTo>
                  <a:lnTo>
                    <a:pt x="146723" y="56"/>
                  </a:lnTo>
                  <a:lnTo>
                    <a:pt x="146444" y="223"/>
                  </a:lnTo>
                  <a:lnTo>
                    <a:pt x="146277" y="502"/>
                  </a:lnTo>
                  <a:lnTo>
                    <a:pt x="146221" y="669"/>
                  </a:lnTo>
                  <a:lnTo>
                    <a:pt x="146221" y="837"/>
                  </a:lnTo>
                  <a:lnTo>
                    <a:pt x="146221" y="1004"/>
                  </a:lnTo>
                  <a:lnTo>
                    <a:pt x="146277" y="1171"/>
                  </a:lnTo>
                  <a:lnTo>
                    <a:pt x="146444" y="1394"/>
                  </a:lnTo>
                  <a:lnTo>
                    <a:pt x="146723" y="1617"/>
                  </a:lnTo>
                  <a:lnTo>
                    <a:pt x="146834" y="1673"/>
                  </a:lnTo>
                  <a:lnTo>
                    <a:pt x="147169" y="1673"/>
                  </a:lnTo>
                  <a:lnTo>
                    <a:pt x="147336" y="1617"/>
                  </a:lnTo>
                  <a:lnTo>
                    <a:pt x="147615" y="1394"/>
                  </a:lnTo>
                  <a:lnTo>
                    <a:pt x="147783" y="1171"/>
                  </a:lnTo>
                  <a:lnTo>
                    <a:pt x="147838" y="1004"/>
                  </a:lnTo>
                  <a:lnTo>
                    <a:pt x="147838" y="837"/>
                  </a:lnTo>
                  <a:lnTo>
                    <a:pt x="147838" y="669"/>
                  </a:lnTo>
                  <a:lnTo>
                    <a:pt x="147783" y="502"/>
                  </a:lnTo>
                  <a:lnTo>
                    <a:pt x="147615" y="223"/>
                  </a:lnTo>
                  <a:lnTo>
                    <a:pt x="147336" y="56"/>
                  </a:lnTo>
                  <a:lnTo>
                    <a:pt x="147169" y="0"/>
                  </a:lnTo>
                  <a:close/>
                  <a:moveTo>
                    <a:pt x="156928" y="0"/>
                  </a:moveTo>
                  <a:lnTo>
                    <a:pt x="156817" y="56"/>
                  </a:lnTo>
                  <a:lnTo>
                    <a:pt x="156538" y="223"/>
                  </a:lnTo>
                  <a:lnTo>
                    <a:pt x="156371" y="502"/>
                  </a:lnTo>
                  <a:lnTo>
                    <a:pt x="156315" y="669"/>
                  </a:lnTo>
                  <a:lnTo>
                    <a:pt x="156315" y="837"/>
                  </a:lnTo>
                  <a:lnTo>
                    <a:pt x="156315" y="1004"/>
                  </a:lnTo>
                  <a:lnTo>
                    <a:pt x="156371" y="1171"/>
                  </a:lnTo>
                  <a:lnTo>
                    <a:pt x="156538" y="1394"/>
                  </a:lnTo>
                  <a:lnTo>
                    <a:pt x="156817" y="1617"/>
                  </a:lnTo>
                  <a:lnTo>
                    <a:pt x="156928" y="1673"/>
                  </a:lnTo>
                  <a:lnTo>
                    <a:pt x="157263" y="1673"/>
                  </a:lnTo>
                  <a:lnTo>
                    <a:pt x="157430" y="1617"/>
                  </a:lnTo>
                  <a:lnTo>
                    <a:pt x="157709" y="1394"/>
                  </a:lnTo>
                  <a:lnTo>
                    <a:pt x="157876" y="1171"/>
                  </a:lnTo>
                  <a:lnTo>
                    <a:pt x="157932" y="1004"/>
                  </a:lnTo>
                  <a:lnTo>
                    <a:pt x="157932" y="837"/>
                  </a:lnTo>
                  <a:lnTo>
                    <a:pt x="157932" y="669"/>
                  </a:lnTo>
                  <a:lnTo>
                    <a:pt x="157876" y="502"/>
                  </a:lnTo>
                  <a:lnTo>
                    <a:pt x="157709" y="223"/>
                  </a:lnTo>
                  <a:lnTo>
                    <a:pt x="157430" y="56"/>
                  </a:lnTo>
                  <a:lnTo>
                    <a:pt x="157263" y="0"/>
                  </a:lnTo>
                  <a:close/>
                  <a:moveTo>
                    <a:pt x="160330" y="0"/>
                  </a:moveTo>
                  <a:lnTo>
                    <a:pt x="160163" y="56"/>
                  </a:lnTo>
                  <a:lnTo>
                    <a:pt x="159884" y="223"/>
                  </a:lnTo>
                  <a:lnTo>
                    <a:pt x="159717" y="502"/>
                  </a:lnTo>
                  <a:lnTo>
                    <a:pt x="159661" y="669"/>
                  </a:lnTo>
                  <a:lnTo>
                    <a:pt x="159661" y="837"/>
                  </a:lnTo>
                  <a:lnTo>
                    <a:pt x="159661" y="1004"/>
                  </a:lnTo>
                  <a:lnTo>
                    <a:pt x="159717" y="1171"/>
                  </a:lnTo>
                  <a:lnTo>
                    <a:pt x="159884" y="1394"/>
                  </a:lnTo>
                  <a:lnTo>
                    <a:pt x="160163" y="1617"/>
                  </a:lnTo>
                  <a:lnTo>
                    <a:pt x="160330" y="1673"/>
                  </a:lnTo>
                  <a:lnTo>
                    <a:pt x="160665" y="1673"/>
                  </a:lnTo>
                  <a:lnTo>
                    <a:pt x="160832" y="1617"/>
                  </a:lnTo>
                  <a:lnTo>
                    <a:pt x="161055" y="1394"/>
                  </a:lnTo>
                  <a:lnTo>
                    <a:pt x="161222" y="1171"/>
                  </a:lnTo>
                  <a:lnTo>
                    <a:pt x="161278" y="1004"/>
                  </a:lnTo>
                  <a:lnTo>
                    <a:pt x="161334" y="837"/>
                  </a:lnTo>
                  <a:lnTo>
                    <a:pt x="161278" y="669"/>
                  </a:lnTo>
                  <a:lnTo>
                    <a:pt x="161222" y="502"/>
                  </a:lnTo>
                  <a:lnTo>
                    <a:pt x="161055" y="223"/>
                  </a:lnTo>
                  <a:lnTo>
                    <a:pt x="160832" y="56"/>
                  </a:lnTo>
                  <a:lnTo>
                    <a:pt x="160665" y="0"/>
                  </a:lnTo>
                  <a:close/>
                  <a:moveTo>
                    <a:pt x="163676" y="0"/>
                  </a:moveTo>
                  <a:lnTo>
                    <a:pt x="163509" y="56"/>
                  </a:lnTo>
                  <a:lnTo>
                    <a:pt x="163286" y="223"/>
                  </a:lnTo>
                  <a:lnTo>
                    <a:pt x="163063" y="502"/>
                  </a:lnTo>
                  <a:lnTo>
                    <a:pt x="163063" y="669"/>
                  </a:lnTo>
                  <a:lnTo>
                    <a:pt x="163007" y="837"/>
                  </a:lnTo>
                  <a:lnTo>
                    <a:pt x="163063" y="1004"/>
                  </a:lnTo>
                  <a:lnTo>
                    <a:pt x="163063" y="1171"/>
                  </a:lnTo>
                  <a:lnTo>
                    <a:pt x="163286" y="1394"/>
                  </a:lnTo>
                  <a:lnTo>
                    <a:pt x="163509" y="1617"/>
                  </a:lnTo>
                  <a:lnTo>
                    <a:pt x="163676" y="1673"/>
                  </a:lnTo>
                  <a:lnTo>
                    <a:pt x="164011" y="1673"/>
                  </a:lnTo>
                  <a:lnTo>
                    <a:pt x="164178" y="1617"/>
                  </a:lnTo>
                  <a:lnTo>
                    <a:pt x="164457" y="1394"/>
                  </a:lnTo>
                  <a:lnTo>
                    <a:pt x="164624" y="1171"/>
                  </a:lnTo>
                  <a:lnTo>
                    <a:pt x="164680" y="1004"/>
                  </a:lnTo>
                  <a:lnTo>
                    <a:pt x="164680" y="837"/>
                  </a:lnTo>
                  <a:lnTo>
                    <a:pt x="164680" y="669"/>
                  </a:lnTo>
                  <a:lnTo>
                    <a:pt x="164624" y="502"/>
                  </a:lnTo>
                  <a:lnTo>
                    <a:pt x="164457" y="223"/>
                  </a:lnTo>
                  <a:lnTo>
                    <a:pt x="164178" y="56"/>
                  </a:lnTo>
                  <a:lnTo>
                    <a:pt x="164011" y="0"/>
                  </a:lnTo>
                  <a:close/>
                  <a:moveTo>
                    <a:pt x="168751" y="0"/>
                  </a:moveTo>
                  <a:lnTo>
                    <a:pt x="168584" y="56"/>
                  </a:lnTo>
                  <a:lnTo>
                    <a:pt x="168361" y="223"/>
                  </a:lnTo>
                  <a:lnTo>
                    <a:pt x="168137" y="502"/>
                  </a:lnTo>
                  <a:lnTo>
                    <a:pt x="168137" y="669"/>
                  </a:lnTo>
                  <a:lnTo>
                    <a:pt x="168082" y="837"/>
                  </a:lnTo>
                  <a:lnTo>
                    <a:pt x="168137" y="1004"/>
                  </a:lnTo>
                  <a:lnTo>
                    <a:pt x="168137" y="1171"/>
                  </a:lnTo>
                  <a:lnTo>
                    <a:pt x="168361" y="1394"/>
                  </a:lnTo>
                  <a:lnTo>
                    <a:pt x="168584" y="1617"/>
                  </a:lnTo>
                  <a:lnTo>
                    <a:pt x="168751" y="1673"/>
                  </a:lnTo>
                  <a:lnTo>
                    <a:pt x="169085" y="1673"/>
                  </a:lnTo>
                  <a:lnTo>
                    <a:pt x="169253" y="1617"/>
                  </a:lnTo>
                  <a:lnTo>
                    <a:pt x="169532" y="1394"/>
                  </a:lnTo>
                  <a:lnTo>
                    <a:pt x="169699" y="1171"/>
                  </a:lnTo>
                  <a:lnTo>
                    <a:pt x="169755" y="1004"/>
                  </a:lnTo>
                  <a:lnTo>
                    <a:pt x="169755" y="837"/>
                  </a:lnTo>
                  <a:lnTo>
                    <a:pt x="169755" y="669"/>
                  </a:lnTo>
                  <a:lnTo>
                    <a:pt x="169699" y="502"/>
                  </a:lnTo>
                  <a:lnTo>
                    <a:pt x="169532" y="223"/>
                  </a:lnTo>
                  <a:lnTo>
                    <a:pt x="169253" y="56"/>
                  </a:lnTo>
                  <a:lnTo>
                    <a:pt x="169085" y="0"/>
                  </a:lnTo>
                  <a:close/>
                  <a:moveTo>
                    <a:pt x="172097" y="0"/>
                  </a:moveTo>
                  <a:lnTo>
                    <a:pt x="171930" y="56"/>
                  </a:lnTo>
                  <a:lnTo>
                    <a:pt x="171651" y="223"/>
                  </a:lnTo>
                  <a:lnTo>
                    <a:pt x="171483" y="502"/>
                  </a:lnTo>
                  <a:lnTo>
                    <a:pt x="171428" y="669"/>
                  </a:lnTo>
                  <a:lnTo>
                    <a:pt x="171428" y="837"/>
                  </a:lnTo>
                  <a:lnTo>
                    <a:pt x="171428" y="1004"/>
                  </a:lnTo>
                  <a:lnTo>
                    <a:pt x="171483" y="1171"/>
                  </a:lnTo>
                  <a:lnTo>
                    <a:pt x="171651" y="1394"/>
                  </a:lnTo>
                  <a:lnTo>
                    <a:pt x="171930" y="1617"/>
                  </a:lnTo>
                  <a:lnTo>
                    <a:pt x="172097" y="1673"/>
                  </a:lnTo>
                  <a:lnTo>
                    <a:pt x="172432" y="1673"/>
                  </a:lnTo>
                  <a:lnTo>
                    <a:pt x="172599" y="1617"/>
                  </a:lnTo>
                  <a:lnTo>
                    <a:pt x="172822" y="1394"/>
                  </a:lnTo>
                  <a:lnTo>
                    <a:pt x="173045" y="1171"/>
                  </a:lnTo>
                  <a:lnTo>
                    <a:pt x="173045" y="1004"/>
                  </a:lnTo>
                  <a:lnTo>
                    <a:pt x="173101" y="837"/>
                  </a:lnTo>
                  <a:lnTo>
                    <a:pt x="173045" y="669"/>
                  </a:lnTo>
                  <a:lnTo>
                    <a:pt x="173045" y="502"/>
                  </a:lnTo>
                  <a:lnTo>
                    <a:pt x="172822" y="223"/>
                  </a:lnTo>
                  <a:lnTo>
                    <a:pt x="172599" y="56"/>
                  </a:lnTo>
                  <a:lnTo>
                    <a:pt x="172432" y="0"/>
                  </a:lnTo>
                  <a:close/>
                  <a:moveTo>
                    <a:pt x="183864" y="0"/>
                  </a:moveTo>
                  <a:lnTo>
                    <a:pt x="183696" y="56"/>
                  </a:lnTo>
                  <a:lnTo>
                    <a:pt x="183418" y="223"/>
                  </a:lnTo>
                  <a:lnTo>
                    <a:pt x="183250" y="502"/>
                  </a:lnTo>
                  <a:lnTo>
                    <a:pt x="183195" y="669"/>
                  </a:lnTo>
                  <a:lnTo>
                    <a:pt x="183195" y="837"/>
                  </a:lnTo>
                  <a:lnTo>
                    <a:pt x="183195" y="1004"/>
                  </a:lnTo>
                  <a:lnTo>
                    <a:pt x="183250" y="1171"/>
                  </a:lnTo>
                  <a:lnTo>
                    <a:pt x="183418" y="1394"/>
                  </a:lnTo>
                  <a:lnTo>
                    <a:pt x="183696" y="1617"/>
                  </a:lnTo>
                  <a:lnTo>
                    <a:pt x="183864" y="1673"/>
                  </a:lnTo>
                  <a:lnTo>
                    <a:pt x="184198" y="1673"/>
                  </a:lnTo>
                  <a:lnTo>
                    <a:pt x="184310" y="1617"/>
                  </a:lnTo>
                  <a:lnTo>
                    <a:pt x="184589" y="1394"/>
                  </a:lnTo>
                  <a:lnTo>
                    <a:pt x="184756" y="1171"/>
                  </a:lnTo>
                  <a:lnTo>
                    <a:pt x="184812" y="1004"/>
                  </a:lnTo>
                  <a:lnTo>
                    <a:pt x="184812" y="837"/>
                  </a:lnTo>
                  <a:lnTo>
                    <a:pt x="184812" y="669"/>
                  </a:lnTo>
                  <a:lnTo>
                    <a:pt x="184756" y="502"/>
                  </a:lnTo>
                  <a:lnTo>
                    <a:pt x="184589" y="223"/>
                  </a:lnTo>
                  <a:lnTo>
                    <a:pt x="184310" y="56"/>
                  </a:lnTo>
                  <a:lnTo>
                    <a:pt x="184198" y="0"/>
                  </a:lnTo>
                  <a:close/>
                  <a:moveTo>
                    <a:pt x="192285" y="0"/>
                  </a:moveTo>
                  <a:lnTo>
                    <a:pt x="192117" y="56"/>
                  </a:lnTo>
                  <a:lnTo>
                    <a:pt x="191838" y="223"/>
                  </a:lnTo>
                  <a:lnTo>
                    <a:pt x="191671" y="502"/>
                  </a:lnTo>
                  <a:lnTo>
                    <a:pt x="191615" y="669"/>
                  </a:lnTo>
                  <a:lnTo>
                    <a:pt x="191615" y="837"/>
                  </a:lnTo>
                  <a:lnTo>
                    <a:pt x="191615" y="1004"/>
                  </a:lnTo>
                  <a:lnTo>
                    <a:pt x="191671" y="1171"/>
                  </a:lnTo>
                  <a:lnTo>
                    <a:pt x="191838" y="1394"/>
                  </a:lnTo>
                  <a:lnTo>
                    <a:pt x="192117" y="1617"/>
                  </a:lnTo>
                  <a:lnTo>
                    <a:pt x="192285" y="1673"/>
                  </a:lnTo>
                  <a:lnTo>
                    <a:pt x="192619" y="1673"/>
                  </a:lnTo>
                  <a:lnTo>
                    <a:pt x="192786" y="1617"/>
                  </a:lnTo>
                  <a:lnTo>
                    <a:pt x="193010" y="1394"/>
                  </a:lnTo>
                  <a:lnTo>
                    <a:pt x="193233" y="1171"/>
                  </a:lnTo>
                  <a:lnTo>
                    <a:pt x="193233" y="1004"/>
                  </a:lnTo>
                  <a:lnTo>
                    <a:pt x="193288" y="837"/>
                  </a:lnTo>
                  <a:lnTo>
                    <a:pt x="193233" y="669"/>
                  </a:lnTo>
                  <a:lnTo>
                    <a:pt x="193233" y="502"/>
                  </a:lnTo>
                  <a:lnTo>
                    <a:pt x="193010" y="223"/>
                  </a:lnTo>
                  <a:lnTo>
                    <a:pt x="192786" y="56"/>
                  </a:lnTo>
                  <a:lnTo>
                    <a:pt x="192619" y="0"/>
                  </a:lnTo>
                  <a:close/>
                  <a:moveTo>
                    <a:pt x="195575" y="0"/>
                  </a:moveTo>
                  <a:lnTo>
                    <a:pt x="195463" y="56"/>
                  </a:lnTo>
                  <a:lnTo>
                    <a:pt x="195184" y="223"/>
                  </a:lnTo>
                  <a:lnTo>
                    <a:pt x="195017" y="502"/>
                  </a:lnTo>
                  <a:lnTo>
                    <a:pt x="194961" y="669"/>
                  </a:lnTo>
                  <a:lnTo>
                    <a:pt x="194906" y="837"/>
                  </a:lnTo>
                  <a:lnTo>
                    <a:pt x="194961" y="1004"/>
                  </a:lnTo>
                  <a:lnTo>
                    <a:pt x="195017" y="1171"/>
                  </a:lnTo>
                  <a:lnTo>
                    <a:pt x="195184" y="1394"/>
                  </a:lnTo>
                  <a:lnTo>
                    <a:pt x="195463" y="1617"/>
                  </a:lnTo>
                  <a:lnTo>
                    <a:pt x="195575" y="1673"/>
                  </a:lnTo>
                  <a:lnTo>
                    <a:pt x="195909" y="1673"/>
                  </a:lnTo>
                  <a:lnTo>
                    <a:pt x="196077" y="1617"/>
                  </a:lnTo>
                  <a:lnTo>
                    <a:pt x="196356" y="1394"/>
                  </a:lnTo>
                  <a:lnTo>
                    <a:pt x="196523" y="1171"/>
                  </a:lnTo>
                  <a:lnTo>
                    <a:pt x="196579" y="1004"/>
                  </a:lnTo>
                  <a:lnTo>
                    <a:pt x="196579" y="837"/>
                  </a:lnTo>
                  <a:lnTo>
                    <a:pt x="196579" y="669"/>
                  </a:lnTo>
                  <a:lnTo>
                    <a:pt x="196523" y="502"/>
                  </a:lnTo>
                  <a:lnTo>
                    <a:pt x="196356" y="223"/>
                  </a:lnTo>
                  <a:lnTo>
                    <a:pt x="196077" y="56"/>
                  </a:lnTo>
                  <a:lnTo>
                    <a:pt x="195909" y="0"/>
                  </a:lnTo>
                  <a:close/>
                  <a:moveTo>
                    <a:pt x="200705" y="0"/>
                  </a:moveTo>
                  <a:lnTo>
                    <a:pt x="200538" y="56"/>
                  </a:lnTo>
                  <a:lnTo>
                    <a:pt x="200259" y="223"/>
                  </a:lnTo>
                  <a:lnTo>
                    <a:pt x="200092" y="502"/>
                  </a:lnTo>
                  <a:lnTo>
                    <a:pt x="200036" y="669"/>
                  </a:lnTo>
                  <a:lnTo>
                    <a:pt x="200036" y="837"/>
                  </a:lnTo>
                  <a:lnTo>
                    <a:pt x="200036" y="1004"/>
                  </a:lnTo>
                  <a:lnTo>
                    <a:pt x="200092" y="1171"/>
                  </a:lnTo>
                  <a:lnTo>
                    <a:pt x="200259" y="1394"/>
                  </a:lnTo>
                  <a:lnTo>
                    <a:pt x="200538" y="1617"/>
                  </a:lnTo>
                  <a:lnTo>
                    <a:pt x="200705" y="1673"/>
                  </a:lnTo>
                  <a:lnTo>
                    <a:pt x="201040" y="1673"/>
                  </a:lnTo>
                  <a:lnTo>
                    <a:pt x="201152" y="1617"/>
                  </a:lnTo>
                  <a:lnTo>
                    <a:pt x="201430" y="1394"/>
                  </a:lnTo>
                  <a:lnTo>
                    <a:pt x="201598" y="1171"/>
                  </a:lnTo>
                  <a:lnTo>
                    <a:pt x="201653" y="1004"/>
                  </a:lnTo>
                  <a:lnTo>
                    <a:pt x="201653" y="837"/>
                  </a:lnTo>
                  <a:lnTo>
                    <a:pt x="201653" y="669"/>
                  </a:lnTo>
                  <a:lnTo>
                    <a:pt x="201598" y="502"/>
                  </a:lnTo>
                  <a:lnTo>
                    <a:pt x="201430" y="223"/>
                  </a:lnTo>
                  <a:lnTo>
                    <a:pt x="201152" y="56"/>
                  </a:lnTo>
                  <a:lnTo>
                    <a:pt x="201040" y="0"/>
                  </a:lnTo>
                  <a:close/>
                  <a:moveTo>
                    <a:pt x="205780" y="0"/>
                  </a:moveTo>
                  <a:lnTo>
                    <a:pt x="205613" y="56"/>
                  </a:lnTo>
                  <a:lnTo>
                    <a:pt x="205334" y="223"/>
                  </a:lnTo>
                  <a:lnTo>
                    <a:pt x="205167" y="502"/>
                  </a:lnTo>
                  <a:lnTo>
                    <a:pt x="205111" y="669"/>
                  </a:lnTo>
                  <a:lnTo>
                    <a:pt x="205111" y="837"/>
                  </a:lnTo>
                  <a:lnTo>
                    <a:pt x="205111" y="1004"/>
                  </a:lnTo>
                  <a:lnTo>
                    <a:pt x="205167" y="1171"/>
                  </a:lnTo>
                  <a:lnTo>
                    <a:pt x="205334" y="1394"/>
                  </a:lnTo>
                  <a:lnTo>
                    <a:pt x="205613" y="1617"/>
                  </a:lnTo>
                  <a:lnTo>
                    <a:pt x="205780" y="1673"/>
                  </a:lnTo>
                  <a:lnTo>
                    <a:pt x="206115" y="1673"/>
                  </a:lnTo>
                  <a:lnTo>
                    <a:pt x="206226" y="1617"/>
                  </a:lnTo>
                  <a:lnTo>
                    <a:pt x="206505" y="1394"/>
                  </a:lnTo>
                  <a:lnTo>
                    <a:pt x="206672" y="1171"/>
                  </a:lnTo>
                  <a:lnTo>
                    <a:pt x="206728" y="1004"/>
                  </a:lnTo>
                  <a:lnTo>
                    <a:pt x="206784" y="837"/>
                  </a:lnTo>
                  <a:lnTo>
                    <a:pt x="206728" y="669"/>
                  </a:lnTo>
                  <a:lnTo>
                    <a:pt x="206672" y="502"/>
                  </a:lnTo>
                  <a:lnTo>
                    <a:pt x="206505" y="223"/>
                  </a:lnTo>
                  <a:lnTo>
                    <a:pt x="206226" y="56"/>
                  </a:lnTo>
                  <a:lnTo>
                    <a:pt x="206115" y="0"/>
                  </a:lnTo>
                  <a:close/>
                  <a:moveTo>
                    <a:pt x="215818" y="0"/>
                  </a:moveTo>
                  <a:lnTo>
                    <a:pt x="215651" y="56"/>
                  </a:lnTo>
                  <a:lnTo>
                    <a:pt x="215372" y="223"/>
                  </a:lnTo>
                  <a:lnTo>
                    <a:pt x="215205" y="502"/>
                  </a:lnTo>
                  <a:lnTo>
                    <a:pt x="215149" y="669"/>
                  </a:lnTo>
                  <a:lnTo>
                    <a:pt x="215149" y="837"/>
                  </a:lnTo>
                  <a:lnTo>
                    <a:pt x="215149" y="1004"/>
                  </a:lnTo>
                  <a:lnTo>
                    <a:pt x="215205" y="1171"/>
                  </a:lnTo>
                  <a:lnTo>
                    <a:pt x="215372" y="1394"/>
                  </a:lnTo>
                  <a:lnTo>
                    <a:pt x="215651" y="1617"/>
                  </a:lnTo>
                  <a:lnTo>
                    <a:pt x="215818" y="1673"/>
                  </a:lnTo>
                  <a:lnTo>
                    <a:pt x="216153" y="1673"/>
                  </a:lnTo>
                  <a:lnTo>
                    <a:pt x="216264" y="1617"/>
                  </a:lnTo>
                  <a:lnTo>
                    <a:pt x="216543" y="1394"/>
                  </a:lnTo>
                  <a:lnTo>
                    <a:pt x="216710" y="1171"/>
                  </a:lnTo>
                  <a:lnTo>
                    <a:pt x="216766" y="1004"/>
                  </a:lnTo>
                  <a:lnTo>
                    <a:pt x="216822" y="837"/>
                  </a:lnTo>
                  <a:lnTo>
                    <a:pt x="216766" y="669"/>
                  </a:lnTo>
                  <a:lnTo>
                    <a:pt x="216710" y="502"/>
                  </a:lnTo>
                  <a:lnTo>
                    <a:pt x="216543" y="223"/>
                  </a:lnTo>
                  <a:lnTo>
                    <a:pt x="216264" y="56"/>
                  </a:lnTo>
                  <a:lnTo>
                    <a:pt x="216153" y="0"/>
                  </a:lnTo>
                  <a:close/>
                  <a:moveTo>
                    <a:pt x="224239" y="0"/>
                  </a:moveTo>
                  <a:lnTo>
                    <a:pt x="224072" y="56"/>
                  </a:lnTo>
                  <a:lnTo>
                    <a:pt x="223849" y="223"/>
                  </a:lnTo>
                  <a:lnTo>
                    <a:pt x="223626" y="502"/>
                  </a:lnTo>
                  <a:lnTo>
                    <a:pt x="223570" y="669"/>
                  </a:lnTo>
                  <a:lnTo>
                    <a:pt x="223570" y="837"/>
                  </a:lnTo>
                  <a:lnTo>
                    <a:pt x="223570" y="1004"/>
                  </a:lnTo>
                  <a:lnTo>
                    <a:pt x="223626" y="1171"/>
                  </a:lnTo>
                  <a:lnTo>
                    <a:pt x="223849" y="1394"/>
                  </a:lnTo>
                  <a:lnTo>
                    <a:pt x="224072" y="1617"/>
                  </a:lnTo>
                  <a:lnTo>
                    <a:pt x="224239" y="1673"/>
                  </a:lnTo>
                  <a:lnTo>
                    <a:pt x="224574" y="1673"/>
                  </a:lnTo>
                  <a:lnTo>
                    <a:pt x="224741" y="1617"/>
                  </a:lnTo>
                  <a:lnTo>
                    <a:pt x="225020" y="1394"/>
                  </a:lnTo>
                  <a:lnTo>
                    <a:pt x="225187" y="1171"/>
                  </a:lnTo>
                  <a:lnTo>
                    <a:pt x="225243" y="1004"/>
                  </a:lnTo>
                  <a:lnTo>
                    <a:pt x="225243" y="837"/>
                  </a:lnTo>
                  <a:lnTo>
                    <a:pt x="225243" y="669"/>
                  </a:lnTo>
                  <a:lnTo>
                    <a:pt x="225187" y="502"/>
                  </a:lnTo>
                  <a:lnTo>
                    <a:pt x="225020" y="223"/>
                  </a:lnTo>
                  <a:lnTo>
                    <a:pt x="224741" y="56"/>
                  </a:lnTo>
                  <a:lnTo>
                    <a:pt x="224574" y="0"/>
                  </a:lnTo>
                  <a:close/>
                  <a:moveTo>
                    <a:pt x="234389" y="0"/>
                  </a:moveTo>
                  <a:lnTo>
                    <a:pt x="234221" y="56"/>
                  </a:lnTo>
                  <a:lnTo>
                    <a:pt x="233998" y="223"/>
                  </a:lnTo>
                  <a:lnTo>
                    <a:pt x="233831" y="502"/>
                  </a:lnTo>
                  <a:lnTo>
                    <a:pt x="233775" y="669"/>
                  </a:lnTo>
                  <a:lnTo>
                    <a:pt x="233719" y="837"/>
                  </a:lnTo>
                  <a:lnTo>
                    <a:pt x="233775" y="1004"/>
                  </a:lnTo>
                  <a:lnTo>
                    <a:pt x="233831" y="1171"/>
                  </a:lnTo>
                  <a:lnTo>
                    <a:pt x="233998" y="1394"/>
                  </a:lnTo>
                  <a:lnTo>
                    <a:pt x="234221" y="1617"/>
                  </a:lnTo>
                  <a:lnTo>
                    <a:pt x="234389" y="1673"/>
                  </a:lnTo>
                  <a:lnTo>
                    <a:pt x="234723" y="1673"/>
                  </a:lnTo>
                  <a:lnTo>
                    <a:pt x="234891" y="1617"/>
                  </a:lnTo>
                  <a:lnTo>
                    <a:pt x="235169" y="1394"/>
                  </a:lnTo>
                  <a:lnTo>
                    <a:pt x="235337" y="1171"/>
                  </a:lnTo>
                  <a:lnTo>
                    <a:pt x="235392" y="1004"/>
                  </a:lnTo>
                  <a:lnTo>
                    <a:pt x="235392" y="837"/>
                  </a:lnTo>
                  <a:lnTo>
                    <a:pt x="235392" y="669"/>
                  </a:lnTo>
                  <a:lnTo>
                    <a:pt x="235337" y="502"/>
                  </a:lnTo>
                  <a:lnTo>
                    <a:pt x="235169" y="223"/>
                  </a:lnTo>
                  <a:lnTo>
                    <a:pt x="234891" y="56"/>
                  </a:lnTo>
                  <a:lnTo>
                    <a:pt x="234723" y="0"/>
                  </a:lnTo>
                  <a:close/>
                  <a:moveTo>
                    <a:pt x="242698" y="0"/>
                  </a:moveTo>
                  <a:lnTo>
                    <a:pt x="242531" y="56"/>
                  </a:lnTo>
                  <a:lnTo>
                    <a:pt x="242252" y="223"/>
                  </a:lnTo>
                  <a:lnTo>
                    <a:pt x="242084" y="502"/>
                  </a:lnTo>
                  <a:lnTo>
                    <a:pt x="242029" y="669"/>
                  </a:lnTo>
                  <a:lnTo>
                    <a:pt x="242029" y="837"/>
                  </a:lnTo>
                  <a:lnTo>
                    <a:pt x="242029" y="1004"/>
                  </a:lnTo>
                  <a:lnTo>
                    <a:pt x="242084" y="1171"/>
                  </a:lnTo>
                  <a:lnTo>
                    <a:pt x="242252" y="1394"/>
                  </a:lnTo>
                  <a:lnTo>
                    <a:pt x="242531" y="1617"/>
                  </a:lnTo>
                  <a:lnTo>
                    <a:pt x="242698" y="1673"/>
                  </a:lnTo>
                  <a:lnTo>
                    <a:pt x="243033" y="1673"/>
                  </a:lnTo>
                  <a:lnTo>
                    <a:pt x="243144" y="1617"/>
                  </a:lnTo>
                  <a:lnTo>
                    <a:pt x="243423" y="1394"/>
                  </a:lnTo>
                  <a:lnTo>
                    <a:pt x="243590" y="1171"/>
                  </a:lnTo>
                  <a:lnTo>
                    <a:pt x="243646" y="1004"/>
                  </a:lnTo>
                  <a:lnTo>
                    <a:pt x="243646" y="837"/>
                  </a:lnTo>
                  <a:lnTo>
                    <a:pt x="243646" y="669"/>
                  </a:lnTo>
                  <a:lnTo>
                    <a:pt x="243590" y="502"/>
                  </a:lnTo>
                  <a:lnTo>
                    <a:pt x="243423" y="223"/>
                  </a:lnTo>
                  <a:lnTo>
                    <a:pt x="243144" y="56"/>
                  </a:lnTo>
                  <a:lnTo>
                    <a:pt x="243033" y="0"/>
                  </a:lnTo>
                  <a:close/>
                  <a:moveTo>
                    <a:pt x="252792" y="0"/>
                  </a:moveTo>
                  <a:lnTo>
                    <a:pt x="252624" y="56"/>
                  </a:lnTo>
                  <a:lnTo>
                    <a:pt x="252346" y="223"/>
                  </a:lnTo>
                  <a:lnTo>
                    <a:pt x="252178" y="502"/>
                  </a:lnTo>
                  <a:lnTo>
                    <a:pt x="252123" y="669"/>
                  </a:lnTo>
                  <a:lnTo>
                    <a:pt x="252123" y="837"/>
                  </a:lnTo>
                  <a:lnTo>
                    <a:pt x="252123" y="1004"/>
                  </a:lnTo>
                  <a:lnTo>
                    <a:pt x="252178" y="1171"/>
                  </a:lnTo>
                  <a:lnTo>
                    <a:pt x="252346" y="1394"/>
                  </a:lnTo>
                  <a:lnTo>
                    <a:pt x="252624" y="1617"/>
                  </a:lnTo>
                  <a:lnTo>
                    <a:pt x="252792" y="1673"/>
                  </a:lnTo>
                  <a:lnTo>
                    <a:pt x="253126" y="1673"/>
                  </a:lnTo>
                  <a:lnTo>
                    <a:pt x="253238" y="1617"/>
                  </a:lnTo>
                  <a:lnTo>
                    <a:pt x="253517" y="1394"/>
                  </a:lnTo>
                  <a:lnTo>
                    <a:pt x="253684" y="1171"/>
                  </a:lnTo>
                  <a:lnTo>
                    <a:pt x="253740" y="1004"/>
                  </a:lnTo>
                  <a:lnTo>
                    <a:pt x="253740" y="837"/>
                  </a:lnTo>
                  <a:lnTo>
                    <a:pt x="253740" y="669"/>
                  </a:lnTo>
                  <a:lnTo>
                    <a:pt x="253684" y="502"/>
                  </a:lnTo>
                  <a:lnTo>
                    <a:pt x="253517" y="223"/>
                  </a:lnTo>
                  <a:lnTo>
                    <a:pt x="253238" y="56"/>
                  </a:lnTo>
                  <a:lnTo>
                    <a:pt x="253126" y="0"/>
                  </a:lnTo>
                  <a:close/>
                  <a:moveTo>
                    <a:pt x="256138" y="0"/>
                  </a:moveTo>
                  <a:lnTo>
                    <a:pt x="255970" y="56"/>
                  </a:lnTo>
                  <a:lnTo>
                    <a:pt x="255692" y="223"/>
                  </a:lnTo>
                  <a:lnTo>
                    <a:pt x="255524" y="502"/>
                  </a:lnTo>
                  <a:lnTo>
                    <a:pt x="255469" y="669"/>
                  </a:lnTo>
                  <a:lnTo>
                    <a:pt x="255469" y="837"/>
                  </a:lnTo>
                  <a:lnTo>
                    <a:pt x="255469" y="1004"/>
                  </a:lnTo>
                  <a:lnTo>
                    <a:pt x="255524" y="1171"/>
                  </a:lnTo>
                  <a:lnTo>
                    <a:pt x="255692" y="1394"/>
                  </a:lnTo>
                  <a:lnTo>
                    <a:pt x="255970" y="1617"/>
                  </a:lnTo>
                  <a:lnTo>
                    <a:pt x="256138" y="1673"/>
                  </a:lnTo>
                  <a:lnTo>
                    <a:pt x="256472" y="1673"/>
                  </a:lnTo>
                  <a:lnTo>
                    <a:pt x="256640" y="1617"/>
                  </a:lnTo>
                  <a:lnTo>
                    <a:pt x="256863" y="1394"/>
                  </a:lnTo>
                  <a:lnTo>
                    <a:pt x="257086" y="1171"/>
                  </a:lnTo>
                  <a:lnTo>
                    <a:pt x="257142" y="1004"/>
                  </a:lnTo>
                  <a:lnTo>
                    <a:pt x="257142" y="837"/>
                  </a:lnTo>
                  <a:lnTo>
                    <a:pt x="257142" y="669"/>
                  </a:lnTo>
                  <a:lnTo>
                    <a:pt x="257086" y="502"/>
                  </a:lnTo>
                  <a:lnTo>
                    <a:pt x="256863" y="223"/>
                  </a:lnTo>
                  <a:lnTo>
                    <a:pt x="256640" y="56"/>
                  </a:lnTo>
                  <a:lnTo>
                    <a:pt x="256472" y="0"/>
                  </a:lnTo>
                  <a:close/>
                  <a:moveTo>
                    <a:pt x="259484" y="0"/>
                  </a:moveTo>
                  <a:lnTo>
                    <a:pt x="259372" y="56"/>
                  </a:lnTo>
                  <a:lnTo>
                    <a:pt x="259093" y="223"/>
                  </a:lnTo>
                  <a:lnTo>
                    <a:pt x="258926" y="502"/>
                  </a:lnTo>
                  <a:lnTo>
                    <a:pt x="258870" y="669"/>
                  </a:lnTo>
                  <a:lnTo>
                    <a:pt x="258815" y="837"/>
                  </a:lnTo>
                  <a:lnTo>
                    <a:pt x="258870" y="1004"/>
                  </a:lnTo>
                  <a:lnTo>
                    <a:pt x="258926" y="1171"/>
                  </a:lnTo>
                  <a:lnTo>
                    <a:pt x="259093" y="1394"/>
                  </a:lnTo>
                  <a:lnTo>
                    <a:pt x="259372" y="1617"/>
                  </a:lnTo>
                  <a:lnTo>
                    <a:pt x="259484" y="1673"/>
                  </a:lnTo>
                  <a:lnTo>
                    <a:pt x="259818" y="1673"/>
                  </a:lnTo>
                  <a:lnTo>
                    <a:pt x="259986" y="1617"/>
                  </a:lnTo>
                  <a:lnTo>
                    <a:pt x="260265" y="1394"/>
                  </a:lnTo>
                  <a:lnTo>
                    <a:pt x="260432" y="1171"/>
                  </a:lnTo>
                  <a:lnTo>
                    <a:pt x="260488" y="1004"/>
                  </a:lnTo>
                  <a:lnTo>
                    <a:pt x="260488" y="837"/>
                  </a:lnTo>
                  <a:lnTo>
                    <a:pt x="260488" y="669"/>
                  </a:lnTo>
                  <a:lnTo>
                    <a:pt x="260432" y="502"/>
                  </a:lnTo>
                  <a:lnTo>
                    <a:pt x="260265" y="223"/>
                  </a:lnTo>
                  <a:lnTo>
                    <a:pt x="259986" y="56"/>
                  </a:lnTo>
                  <a:lnTo>
                    <a:pt x="259818" y="0"/>
                  </a:lnTo>
                  <a:close/>
                  <a:moveTo>
                    <a:pt x="264559" y="0"/>
                  </a:moveTo>
                  <a:lnTo>
                    <a:pt x="264447" y="56"/>
                  </a:lnTo>
                  <a:lnTo>
                    <a:pt x="264168" y="223"/>
                  </a:lnTo>
                  <a:lnTo>
                    <a:pt x="264001" y="502"/>
                  </a:lnTo>
                  <a:lnTo>
                    <a:pt x="263945" y="669"/>
                  </a:lnTo>
                  <a:lnTo>
                    <a:pt x="263889" y="837"/>
                  </a:lnTo>
                  <a:lnTo>
                    <a:pt x="263945" y="1004"/>
                  </a:lnTo>
                  <a:lnTo>
                    <a:pt x="264001" y="1171"/>
                  </a:lnTo>
                  <a:lnTo>
                    <a:pt x="264168" y="1394"/>
                  </a:lnTo>
                  <a:lnTo>
                    <a:pt x="264447" y="1617"/>
                  </a:lnTo>
                  <a:lnTo>
                    <a:pt x="264559" y="1673"/>
                  </a:lnTo>
                  <a:lnTo>
                    <a:pt x="264893" y="1673"/>
                  </a:lnTo>
                  <a:lnTo>
                    <a:pt x="265060" y="1617"/>
                  </a:lnTo>
                  <a:lnTo>
                    <a:pt x="265339" y="1394"/>
                  </a:lnTo>
                  <a:lnTo>
                    <a:pt x="265507" y="1171"/>
                  </a:lnTo>
                  <a:lnTo>
                    <a:pt x="265562" y="1004"/>
                  </a:lnTo>
                  <a:lnTo>
                    <a:pt x="265562" y="837"/>
                  </a:lnTo>
                  <a:lnTo>
                    <a:pt x="265562" y="669"/>
                  </a:lnTo>
                  <a:lnTo>
                    <a:pt x="265507" y="502"/>
                  </a:lnTo>
                  <a:lnTo>
                    <a:pt x="265339" y="223"/>
                  </a:lnTo>
                  <a:lnTo>
                    <a:pt x="265060" y="56"/>
                  </a:lnTo>
                  <a:lnTo>
                    <a:pt x="264893" y="0"/>
                  </a:lnTo>
                  <a:close/>
                  <a:moveTo>
                    <a:pt x="267905" y="0"/>
                  </a:moveTo>
                  <a:lnTo>
                    <a:pt x="267737" y="56"/>
                  </a:lnTo>
                  <a:lnTo>
                    <a:pt x="267514" y="223"/>
                  </a:lnTo>
                  <a:lnTo>
                    <a:pt x="267291" y="502"/>
                  </a:lnTo>
                  <a:lnTo>
                    <a:pt x="267291" y="669"/>
                  </a:lnTo>
                  <a:lnTo>
                    <a:pt x="267235" y="837"/>
                  </a:lnTo>
                  <a:lnTo>
                    <a:pt x="267291" y="1004"/>
                  </a:lnTo>
                  <a:lnTo>
                    <a:pt x="267291" y="1171"/>
                  </a:lnTo>
                  <a:lnTo>
                    <a:pt x="267514" y="1394"/>
                  </a:lnTo>
                  <a:lnTo>
                    <a:pt x="267737" y="1617"/>
                  </a:lnTo>
                  <a:lnTo>
                    <a:pt x="267905" y="1673"/>
                  </a:lnTo>
                  <a:lnTo>
                    <a:pt x="268239" y="1673"/>
                  </a:lnTo>
                  <a:lnTo>
                    <a:pt x="268406" y="1617"/>
                  </a:lnTo>
                  <a:lnTo>
                    <a:pt x="268685" y="1394"/>
                  </a:lnTo>
                  <a:lnTo>
                    <a:pt x="268853" y="1171"/>
                  </a:lnTo>
                  <a:lnTo>
                    <a:pt x="268908" y="1004"/>
                  </a:lnTo>
                  <a:lnTo>
                    <a:pt x="268908" y="837"/>
                  </a:lnTo>
                  <a:lnTo>
                    <a:pt x="268908" y="669"/>
                  </a:lnTo>
                  <a:lnTo>
                    <a:pt x="268853" y="502"/>
                  </a:lnTo>
                  <a:lnTo>
                    <a:pt x="268685" y="223"/>
                  </a:lnTo>
                  <a:lnTo>
                    <a:pt x="268406" y="56"/>
                  </a:lnTo>
                  <a:lnTo>
                    <a:pt x="268239" y="0"/>
                  </a:lnTo>
                  <a:close/>
                  <a:moveTo>
                    <a:pt x="279671" y="0"/>
                  </a:moveTo>
                  <a:lnTo>
                    <a:pt x="279504" y="56"/>
                  </a:lnTo>
                  <a:lnTo>
                    <a:pt x="279225" y="223"/>
                  </a:lnTo>
                  <a:lnTo>
                    <a:pt x="279058" y="502"/>
                  </a:lnTo>
                  <a:lnTo>
                    <a:pt x="279002" y="669"/>
                  </a:lnTo>
                  <a:lnTo>
                    <a:pt x="279002" y="837"/>
                  </a:lnTo>
                  <a:lnTo>
                    <a:pt x="279002" y="1004"/>
                  </a:lnTo>
                  <a:lnTo>
                    <a:pt x="279058" y="1171"/>
                  </a:lnTo>
                  <a:lnTo>
                    <a:pt x="279225" y="1394"/>
                  </a:lnTo>
                  <a:lnTo>
                    <a:pt x="279504" y="1617"/>
                  </a:lnTo>
                  <a:lnTo>
                    <a:pt x="279671" y="1673"/>
                  </a:lnTo>
                  <a:lnTo>
                    <a:pt x="280006" y="1673"/>
                  </a:lnTo>
                  <a:lnTo>
                    <a:pt x="280173" y="1617"/>
                  </a:lnTo>
                  <a:lnTo>
                    <a:pt x="280396" y="1394"/>
                  </a:lnTo>
                  <a:lnTo>
                    <a:pt x="280564" y="1171"/>
                  </a:lnTo>
                  <a:lnTo>
                    <a:pt x="280619" y="1004"/>
                  </a:lnTo>
                  <a:lnTo>
                    <a:pt x="280675" y="837"/>
                  </a:lnTo>
                  <a:lnTo>
                    <a:pt x="280619" y="669"/>
                  </a:lnTo>
                  <a:lnTo>
                    <a:pt x="280564" y="502"/>
                  </a:lnTo>
                  <a:lnTo>
                    <a:pt x="280396" y="223"/>
                  </a:lnTo>
                  <a:lnTo>
                    <a:pt x="280173" y="56"/>
                  </a:lnTo>
                  <a:lnTo>
                    <a:pt x="280006" y="0"/>
                  </a:lnTo>
                  <a:close/>
                  <a:moveTo>
                    <a:pt x="2510" y="3346"/>
                  </a:moveTo>
                  <a:lnTo>
                    <a:pt x="2342" y="3402"/>
                  </a:lnTo>
                  <a:lnTo>
                    <a:pt x="2175" y="3458"/>
                  </a:lnTo>
                  <a:lnTo>
                    <a:pt x="1896" y="3625"/>
                  </a:lnTo>
                  <a:lnTo>
                    <a:pt x="1729" y="3848"/>
                  </a:lnTo>
                  <a:lnTo>
                    <a:pt x="1673" y="4015"/>
                  </a:lnTo>
                  <a:lnTo>
                    <a:pt x="1673" y="4183"/>
                  </a:lnTo>
                  <a:lnTo>
                    <a:pt x="1673" y="4350"/>
                  </a:lnTo>
                  <a:lnTo>
                    <a:pt x="1729" y="4517"/>
                  </a:lnTo>
                  <a:lnTo>
                    <a:pt x="1896" y="4796"/>
                  </a:lnTo>
                  <a:lnTo>
                    <a:pt x="2175" y="4963"/>
                  </a:lnTo>
                  <a:lnTo>
                    <a:pt x="2342" y="5019"/>
                  </a:lnTo>
                  <a:lnTo>
                    <a:pt x="2677" y="5019"/>
                  </a:lnTo>
                  <a:lnTo>
                    <a:pt x="2788" y="4963"/>
                  </a:lnTo>
                  <a:lnTo>
                    <a:pt x="3067" y="4796"/>
                  </a:lnTo>
                  <a:lnTo>
                    <a:pt x="3234" y="4517"/>
                  </a:lnTo>
                  <a:lnTo>
                    <a:pt x="3290" y="4350"/>
                  </a:lnTo>
                  <a:lnTo>
                    <a:pt x="3290" y="4183"/>
                  </a:lnTo>
                  <a:lnTo>
                    <a:pt x="3290" y="4015"/>
                  </a:lnTo>
                  <a:lnTo>
                    <a:pt x="3234" y="3848"/>
                  </a:lnTo>
                  <a:lnTo>
                    <a:pt x="3067" y="3625"/>
                  </a:lnTo>
                  <a:lnTo>
                    <a:pt x="2788" y="3458"/>
                  </a:lnTo>
                  <a:lnTo>
                    <a:pt x="2677" y="3402"/>
                  </a:lnTo>
                  <a:lnTo>
                    <a:pt x="2510" y="3346"/>
                  </a:lnTo>
                  <a:close/>
                  <a:moveTo>
                    <a:pt x="10930" y="3346"/>
                  </a:moveTo>
                  <a:lnTo>
                    <a:pt x="10763" y="3402"/>
                  </a:lnTo>
                  <a:lnTo>
                    <a:pt x="10596" y="3458"/>
                  </a:lnTo>
                  <a:lnTo>
                    <a:pt x="10317" y="3625"/>
                  </a:lnTo>
                  <a:lnTo>
                    <a:pt x="10150" y="3848"/>
                  </a:lnTo>
                  <a:lnTo>
                    <a:pt x="10094" y="4015"/>
                  </a:lnTo>
                  <a:lnTo>
                    <a:pt x="10094" y="4183"/>
                  </a:lnTo>
                  <a:lnTo>
                    <a:pt x="10094" y="4350"/>
                  </a:lnTo>
                  <a:lnTo>
                    <a:pt x="10150" y="4517"/>
                  </a:lnTo>
                  <a:lnTo>
                    <a:pt x="10317" y="4796"/>
                  </a:lnTo>
                  <a:lnTo>
                    <a:pt x="10596" y="4963"/>
                  </a:lnTo>
                  <a:lnTo>
                    <a:pt x="10763" y="5019"/>
                  </a:lnTo>
                  <a:lnTo>
                    <a:pt x="11098" y="5019"/>
                  </a:lnTo>
                  <a:lnTo>
                    <a:pt x="11265" y="4963"/>
                  </a:lnTo>
                  <a:lnTo>
                    <a:pt x="11488" y="4796"/>
                  </a:lnTo>
                  <a:lnTo>
                    <a:pt x="11711" y="4517"/>
                  </a:lnTo>
                  <a:lnTo>
                    <a:pt x="11711" y="4350"/>
                  </a:lnTo>
                  <a:lnTo>
                    <a:pt x="11767" y="4183"/>
                  </a:lnTo>
                  <a:lnTo>
                    <a:pt x="11711" y="4015"/>
                  </a:lnTo>
                  <a:lnTo>
                    <a:pt x="11711" y="3848"/>
                  </a:lnTo>
                  <a:lnTo>
                    <a:pt x="11488" y="3625"/>
                  </a:lnTo>
                  <a:lnTo>
                    <a:pt x="11265" y="3458"/>
                  </a:lnTo>
                  <a:lnTo>
                    <a:pt x="11098" y="3402"/>
                  </a:lnTo>
                  <a:lnTo>
                    <a:pt x="10930" y="3346"/>
                  </a:lnTo>
                  <a:close/>
                  <a:moveTo>
                    <a:pt x="15949" y="3346"/>
                  </a:moveTo>
                  <a:lnTo>
                    <a:pt x="15782" y="3402"/>
                  </a:lnTo>
                  <a:lnTo>
                    <a:pt x="15671" y="3458"/>
                  </a:lnTo>
                  <a:lnTo>
                    <a:pt x="15392" y="3625"/>
                  </a:lnTo>
                  <a:lnTo>
                    <a:pt x="15224" y="3848"/>
                  </a:lnTo>
                  <a:lnTo>
                    <a:pt x="15169" y="4015"/>
                  </a:lnTo>
                  <a:lnTo>
                    <a:pt x="15113" y="4183"/>
                  </a:lnTo>
                  <a:lnTo>
                    <a:pt x="15169" y="4350"/>
                  </a:lnTo>
                  <a:lnTo>
                    <a:pt x="15224" y="4517"/>
                  </a:lnTo>
                  <a:lnTo>
                    <a:pt x="15392" y="4796"/>
                  </a:lnTo>
                  <a:lnTo>
                    <a:pt x="15671" y="4963"/>
                  </a:lnTo>
                  <a:lnTo>
                    <a:pt x="15782" y="5019"/>
                  </a:lnTo>
                  <a:lnTo>
                    <a:pt x="16117" y="5019"/>
                  </a:lnTo>
                  <a:lnTo>
                    <a:pt x="16284" y="4963"/>
                  </a:lnTo>
                  <a:lnTo>
                    <a:pt x="16563" y="4796"/>
                  </a:lnTo>
                  <a:lnTo>
                    <a:pt x="16730" y="4517"/>
                  </a:lnTo>
                  <a:lnTo>
                    <a:pt x="16786" y="4350"/>
                  </a:lnTo>
                  <a:lnTo>
                    <a:pt x="16786" y="4183"/>
                  </a:lnTo>
                  <a:lnTo>
                    <a:pt x="16786" y="4015"/>
                  </a:lnTo>
                  <a:lnTo>
                    <a:pt x="16730" y="3848"/>
                  </a:lnTo>
                  <a:lnTo>
                    <a:pt x="16563" y="3625"/>
                  </a:lnTo>
                  <a:lnTo>
                    <a:pt x="16284" y="3458"/>
                  </a:lnTo>
                  <a:lnTo>
                    <a:pt x="16117" y="3402"/>
                  </a:lnTo>
                  <a:lnTo>
                    <a:pt x="15949" y="3346"/>
                  </a:lnTo>
                  <a:close/>
                  <a:moveTo>
                    <a:pt x="19295" y="3346"/>
                  </a:moveTo>
                  <a:lnTo>
                    <a:pt x="19128" y="3402"/>
                  </a:lnTo>
                  <a:lnTo>
                    <a:pt x="18961" y="3458"/>
                  </a:lnTo>
                  <a:lnTo>
                    <a:pt x="18682" y="3625"/>
                  </a:lnTo>
                  <a:lnTo>
                    <a:pt x="18515" y="3848"/>
                  </a:lnTo>
                  <a:lnTo>
                    <a:pt x="18459" y="4015"/>
                  </a:lnTo>
                  <a:lnTo>
                    <a:pt x="18459" y="4183"/>
                  </a:lnTo>
                  <a:lnTo>
                    <a:pt x="18459" y="4350"/>
                  </a:lnTo>
                  <a:lnTo>
                    <a:pt x="18515" y="4517"/>
                  </a:lnTo>
                  <a:lnTo>
                    <a:pt x="18682" y="4796"/>
                  </a:lnTo>
                  <a:lnTo>
                    <a:pt x="18961" y="4963"/>
                  </a:lnTo>
                  <a:lnTo>
                    <a:pt x="19128" y="5019"/>
                  </a:lnTo>
                  <a:lnTo>
                    <a:pt x="19463" y="5019"/>
                  </a:lnTo>
                  <a:lnTo>
                    <a:pt x="19630" y="4963"/>
                  </a:lnTo>
                  <a:lnTo>
                    <a:pt x="19853" y="4796"/>
                  </a:lnTo>
                  <a:lnTo>
                    <a:pt x="20076" y="4517"/>
                  </a:lnTo>
                  <a:lnTo>
                    <a:pt x="20076" y="4350"/>
                  </a:lnTo>
                  <a:lnTo>
                    <a:pt x="20132" y="4183"/>
                  </a:lnTo>
                  <a:lnTo>
                    <a:pt x="20076" y="4015"/>
                  </a:lnTo>
                  <a:lnTo>
                    <a:pt x="20076" y="3848"/>
                  </a:lnTo>
                  <a:lnTo>
                    <a:pt x="19853" y="3625"/>
                  </a:lnTo>
                  <a:lnTo>
                    <a:pt x="19630" y="3458"/>
                  </a:lnTo>
                  <a:lnTo>
                    <a:pt x="19463" y="3402"/>
                  </a:lnTo>
                  <a:lnTo>
                    <a:pt x="19295" y="3346"/>
                  </a:lnTo>
                  <a:close/>
                  <a:moveTo>
                    <a:pt x="24370" y="3346"/>
                  </a:moveTo>
                  <a:lnTo>
                    <a:pt x="24203" y="3402"/>
                  </a:lnTo>
                  <a:lnTo>
                    <a:pt x="24036" y="3458"/>
                  </a:lnTo>
                  <a:lnTo>
                    <a:pt x="23757" y="3625"/>
                  </a:lnTo>
                  <a:lnTo>
                    <a:pt x="23589" y="3848"/>
                  </a:lnTo>
                  <a:lnTo>
                    <a:pt x="23534" y="4015"/>
                  </a:lnTo>
                  <a:lnTo>
                    <a:pt x="23534" y="4183"/>
                  </a:lnTo>
                  <a:lnTo>
                    <a:pt x="23534" y="4350"/>
                  </a:lnTo>
                  <a:lnTo>
                    <a:pt x="23589" y="4517"/>
                  </a:lnTo>
                  <a:lnTo>
                    <a:pt x="23757" y="4796"/>
                  </a:lnTo>
                  <a:lnTo>
                    <a:pt x="24036" y="4963"/>
                  </a:lnTo>
                  <a:lnTo>
                    <a:pt x="24203" y="5019"/>
                  </a:lnTo>
                  <a:lnTo>
                    <a:pt x="24537" y="5019"/>
                  </a:lnTo>
                  <a:lnTo>
                    <a:pt x="24649" y="4963"/>
                  </a:lnTo>
                  <a:lnTo>
                    <a:pt x="24928" y="4796"/>
                  </a:lnTo>
                  <a:lnTo>
                    <a:pt x="25095" y="4517"/>
                  </a:lnTo>
                  <a:lnTo>
                    <a:pt x="25151" y="4350"/>
                  </a:lnTo>
                  <a:lnTo>
                    <a:pt x="25207" y="4183"/>
                  </a:lnTo>
                  <a:lnTo>
                    <a:pt x="25151" y="4015"/>
                  </a:lnTo>
                  <a:lnTo>
                    <a:pt x="25095" y="3848"/>
                  </a:lnTo>
                  <a:lnTo>
                    <a:pt x="24928" y="3625"/>
                  </a:lnTo>
                  <a:lnTo>
                    <a:pt x="24649" y="3458"/>
                  </a:lnTo>
                  <a:lnTo>
                    <a:pt x="24537" y="3402"/>
                  </a:lnTo>
                  <a:lnTo>
                    <a:pt x="24370" y="3346"/>
                  </a:lnTo>
                  <a:close/>
                  <a:moveTo>
                    <a:pt x="27660" y="3346"/>
                  </a:moveTo>
                  <a:lnTo>
                    <a:pt x="27493" y="3402"/>
                  </a:lnTo>
                  <a:lnTo>
                    <a:pt x="27326" y="3458"/>
                  </a:lnTo>
                  <a:lnTo>
                    <a:pt x="27103" y="3625"/>
                  </a:lnTo>
                  <a:lnTo>
                    <a:pt x="26880" y="3848"/>
                  </a:lnTo>
                  <a:lnTo>
                    <a:pt x="26880" y="4015"/>
                  </a:lnTo>
                  <a:lnTo>
                    <a:pt x="26824" y="4183"/>
                  </a:lnTo>
                  <a:lnTo>
                    <a:pt x="26880" y="4350"/>
                  </a:lnTo>
                  <a:lnTo>
                    <a:pt x="26880" y="4517"/>
                  </a:lnTo>
                  <a:lnTo>
                    <a:pt x="27103" y="4796"/>
                  </a:lnTo>
                  <a:lnTo>
                    <a:pt x="27326" y="4963"/>
                  </a:lnTo>
                  <a:lnTo>
                    <a:pt x="27493" y="5019"/>
                  </a:lnTo>
                  <a:lnTo>
                    <a:pt x="27828" y="5019"/>
                  </a:lnTo>
                  <a:lnTo>
                    <a:pt x="27995" y="4963"/>
                  </a:lnTo>
                  <a:lnTo>
                    <a:pt x="28274" y="4796"/>
                  </a:lnTo>
                  <a:lnTo>
                    <a:pt x="28441" y="4517"/>
                  </a:lnTo>
                  <a:lnTo>
                    <a:pt x="28497" y="4350"/>
                  </a:lnTo>
                  <a:lnTo>
                    <a:pt x="28497" y="4183"/>
                  </a:lnTo>
                  <a:lnTo>
                    <a:pt x="28497" y="4015"/>
                  </a:lnTo>
                  <a:lnTo>
                    <a:pt x="28441" y="3848"/>
                  </a:lnTo>
                  <a:lnTo>
                    <a:pt x="28274" y="3625"/>
                  </a:lnTo>
                  <a:lnTo>
                    <a:pt x="27995" y="3458"/>
                  </a:lnTo>
                  <a:lnTo>
                    <a:pt x="27828" y="3402"/>
                  </a:lnTo>
                  <a:lnTo>
                    <a:pt x="27660" y="3346"/>
                  </a:lnTo>
                  <a:close/>
                  <a:moveTo>
                    <a:pt x="31118" y="3346"/>
                  </a:moveTo>
                  <a:lnTo>
                    <a:pt x="30951" y="3402"/>
                  </a:lnTo>
                  <a:lnTo>
                    <a:pt x="30783" y="3458"/>
                  </a:lnTo>
                  <a:lnTo>
                    <a:pt x="30505" y="3625"/>
                  </a:lnTo>
                  <a:lnTo>
                    <a:pt x="30337" y="3848"/>
                  </a:lnTo>
                  <a:lnTo>
                    <a:pt x="30281" y="4015"/>
                  </a:lnTo>
                  <a:lnTo>
                    <a:pt x="30281" y="4183"/>
                  </a:lnTo>
                  <a:lnTo>
                    <a:pt x="30281" y="4350"/>
                  </a:lnTo>
                  <a:lnTo>
                    <a:pt x="30337" y="4517"/>
                  </a:lnTo>
                  <a:lnTo>
                    <a:pt x="30505" y="4796"/>
                  </a:lnTo>
                  <a:lnTo>
                    <a:pt x="30783" y="4963"/>
                  </a:lnTo>
                  <a:lnTo>
                    <a:pt x="30951" y="5019"/>
                  </a:lnTo>
                  <a:lnTo>
                    <a:pt x="31285" y="5019"/>
                  </a:lnTo>
                  <a:lnTo>
                    <a:pt x="31397" y="4963"/>
                  </a:lnTo>
                  <a:lnTo>
                    <a:pt x="31676" y="4796"/>
                  </a:lnTo>
                  <a:lnTo>
                    <a:pt x="31843" y="4517"/>
                  </a:lnTo>
                  <a:lnTo>
                    <a:pt x="31899" y="4350"/>
                  </a:lnTo>
                  <a:lnTo>
                    <a:pt x="31899" y="4183"/>
                  </a:lnTo>
                  <a:lnTo>
                    <a:pt x="31899" y="4015"/>
                  </a:lnTo>
                  <a:lnTo>
                    <a:pt x="31843" y="3848"/>
                  </a:lnTo>
                  <a:lnTo>
                    <a:pt x="31676" y="3625"/>
                  </a:lnTo>
                  <a:lnTo>
                    <a:pt x="31397" y="3458"/>
                  </a:lnTo>
                  <a:lnTo>
                    <a:pt x="31285" y="3402"/>
                  </a:lnTo>
                  <a:lnTo>
                    <a:pt x="31118" y="3346"/>
                  </a:lnTo>
                  <a:close/>
                  <a:moveTo>
                    <a:pt x="41156" y="3346"/>
                  </a:moveTo>
                  <a:lnTo>
                    <a:pt x="40989" y="3402"/>
                  </a:lnTo>
                  <a:lnTo>
                    <a:pt x="40821" y="3458"/>
                  </a:lnTo>
                  <a:lnTo>
                    <a:pt x="40543" y="3625"/>
                  </a:lnTo>
                  <a:lnTo>
                    <a:pt x="40375" y="3848"/>
                  </a:lnTo>
                  <a:lnTo>
                    <a:pt x="40320" y="4015"/>
                  </a:lnTo>
                  <a:lnTo>
                    <a:pt x="40320" y="4183"/>
                  </a:lnTo>
                  <a:lnTo>
                    <a:pt x="40320" y="4350"/>
                  </a:lnTo>
                  <a:lnTo>
                    <a:pt x="40375" y="4517"/>
                  </a:lnTo>
                  <a:lnTo>
                    <a:pt x="40543" y="4796"/>
                  </a:lnTo>
                  <a:lnTo>
                    <a:pt x="40821" y="4963"/>
                  </a:lnTo>
                  <a:lnTo>
                    <a:pt x="40989" y="5019"/>
                  </a:lnTo>
                  <a:lnTo>
                    <a:pt x="41323" y="5019"/>
                  </a:lnTo>
                  <a:lnTo>
                    <a:pt x="41435" y="4963"/>
                  </a:lnTo>
                  <a:lnTo>
                    <a:pt x="41714" y="4796"/>
                  </a:lnTo>
                  <a:lnTo>
                    <a:pt x="41881" y="4517"/>
                  </a:lnTo>
                  <a:lnTo>
                    <a:pt x="41937" y="4350"/>
                  </a:lnTo>
                  <a:lnTo>
                    <a:pt x="41937" y="4183"/>
                  </a:lnTo>
                  <a:lnTo>
                    <a:pt x="41937" y="4015"/>
                  </a:lnTo>
                  <a:lnTo>
                    <a:pt x="41881" y="3848"/>
                  </a:lnTo>
                  <a:lnTo>
                    <a:pt x="41714" y="3625"/>
                  </a:lnTo>
                  <a:lnTo>
                    <a:pt x="41435" y="3458"/>
                  </a:lnTo>
                  <a:lnTo>
                    <a:pt x="41323" y="3402"/>
                  </a:lnTo>
                  <a:lnTo>
                    <a:pt x="41156" y="3346"/>
                  </a:lnTo>
                  <a:close/>
                  <a:moveTo>
                    <a:pt x="83037" y="3402"/>
                  </a:moveTo>
                  <a:lnTo>
                    <a:pt x="82870" y="3458"/>
                  </a:lnTo>
                  <a:lnTo>
                    <a:pt x="82591" y="3625"/>
                  </a:lnTo>
                  <a:lnTo>
                    <a:pt x="82424" y="3904"/>
                  </a:lnTo>
                  <a:lnTo>
                    <a:pt x="82368" y="4015"/>
                  </a:lnTo>
                  <a:lnTo>
                    <a:pt x="82368" y="4183"/>
                  </a:lnTo>
                  <a:lnTo>
                    <a:pt x="82368" y="4350"/>
                  </a:lnTo>
                  <a:lnTo>
                    <a:pt x="82424" y="4517"/>
                  </a:lnTo>
                  <a:lnTo>
                    <a:pt x="82591" y="4796"/>
                  </a:lnTo>
                  <a:lnTo>
                    <a:pt x="82870" y="4963"/>
                  </a:lnTo>
                  <a:lnTo>
                    <a:pt x="83037" y="5019"/>
                  </a:lnTo>
                  <a:lnTo>
                    <a:pt x="83372" y="5019"/>
                  </a:lnTo>
                  <a:lnTo>
                    <a:pt x="83539" y="4963"/>
                  </a:lnTo>
                  <a:lnTo>
                    <a:pt x="83762" y="4796"/>
                  </a:lnTo>
                  <a:lnTo>
                    <a:pt x="83985" y="4517"/>
                  </a:lnTo>
                  <a:lnTo>
                    <a:pt x="83985" y="4350"/>
                  </a:lnTo>
                  <a:lnTo>
                    <a:pt x="84041" y="4183"/>
                  </a:lnTo>
                  <a:lnTo>
                    <a:pt x="83985" y="4015"/>
                  </a:lnTo>
                  <a:lnTo>
                    <a:pt x="83985" y="3904"/>
                  </a:lnTo>
                  <a:lnTo>
                    <a:pt x="83762" y="3625"/>
                  </a:lnTo>
                  <a:lnTo>
                    <a:pt x="83539" y="3458"/>
                  </a:lnTo>
                  <a:lnTo>
                    <a:pt x="83372" y="3402"/>
                  </a:lnTo>
                  <a:close/>
                  <a:moveTo>
                    <a:pt x="86383" y="3402"/>
                  </a:moveTo>
                  <a:lnTo>
                    <a:pt x="86216" y="3458"/>
                  </a:lnTo>
                  <a:lnTo>
                    <a:pt x="85993" y="3625"/>
                  </a:lnTo>
                  <a:lnTo>
                    <a:pt x="85825" y="3904"/>
                  </a:lnTo>
                  <a:lnTo>
                    <a:pt x="85770" y="4015"/>
                  </a:lnTo>
                  <a:lnTo>
                    <a:pt x="85714" y="4183"/>
                  </a:lnTo>
                  <a:lnTo>
                    <a:pt x="85770" y="4350"/>
                  </a:lnTo>
                  <a:lnTo>
                    <a:pt x="85825" y="4517"/>
                  </a:lnTo>
                  <a:lnTo>
                    <a:pt x="85993" y="4796"/>
                  </a:lnTo>
                  <a:lnTo>
                    <a:pt x="86216" y="4963"/>
                  </a:lnTo>
                  <a:lnTo>
                    <a:pt x="86383" y="5019"/>
                  </a:lnTo>
                  <a:lnTo>
                    <a:pt x="86718" y="5019"/>
                  </a:lnTo>
                  <a:lnTo>
                    <a:pt x="86885" y="4963"/>
                  </a:lnTo>
                  <a:lnTo>
                    <a:pt x="87164" y="4796"/>
                  </a:lnTo>
                  <a:lnTo>
                    <a:pt x="87331" y="4517"/>
                  </a:lnTo>
                  <a:lnTo>
                    <a:pt x="87387" y="4350"/>
                  </a:lnTo>
                  <a:lnTo>
                    <a:pt x="87387" y="4183"/>
                  </a:lnTo>
                  <a:lnTo>
                    <a:pt x="87387" y="4015"/>
                  </a:lnTo>
                  <a:lnTo>
                    <a:pt x="87331" y="3904"/>
                  </a:lnTo>
                  <a:lnTo>
                    <a:pt x="87164" y="3625"/>
                  </a:lnTo>
                  <a:lnTo>
                    <a:pt x="86885" y="3458"/>
                  </a:lnTo>
                  <a:lnTo>
                    <a:pt x="86718" y="3402"/>
                  </a:lnTo>
                  <a:close/>
                  <a:moveTo>
                    <a:pt x="89785" y="3402"/>
                  </a:moveTo>
                  <a:lnTo>
                    <a:pt x="89618" y="3458"/>
                  </a:lnTo>
                  <a:lnTo>
                    <a:pt x="89339" y="3625"/>
                  </a:lnTo>
                  <a:lnTo>
                    <a:pt x="89171" y="3904"/>
                  </a:lnTo>
                  <a:lnTo>
                    <a:pt x="89116" y="4015"/>
                  </a:lnTo>
                  <a:lnTo>
                    <a:pt x="89116" y="4183"/>
                  </a:lnTo>
                  <a:lnTo>
                    <a:pt x="89116" y="4350"/>
                  </a:lnTo>
                  <a:lnTo>
                    <a:pt x="89171" y="4517"/>
                  </a:lnTo>
                  <a:lnTo>
                    <a:pt x="89339" y="4796"/>
                  </a:lnTo>
                  <a:lnTo>
                    <a:pt x="89618" y="4963"/>
                  </a:lnTo>
                  <a:lnTo>
                    <a:pt x="89785" y="5019"/>
                  </a:lnTo>
                  <a:lnTo>
                    <a:pt x="90119" y="5019"/>
                  </a:lnTo>
                  <a:lnTo>
                    <a:pt x="90231" y="4963"/>
                  </a:lnTo>
                  <a:lnTo>
                    <a:pt x="90510" y="4796"/>
                  </a:lnTo>
                  <a:lnTo>
                    <a:pt x="90677" y="4517"/>
                  </a:lnTo>
                  <a:lnTo>
                    <a:pt x="90733" y="4350"/>
                  </a:lnTo>
                  <a:lnTo>
                    <a:pt x="90733" y="4183"/>
                  </a:lnTo>
                  <a:lnTo>
                    <a:pt x="90733" y="4015"/>
                  </a:lnTo>
                  <a:lnTo>
                    <a:pt x="90677" y="3904"/>
                  </a:lnTo>
                  <a:lnTo>
                    <a:pt x="90510" y="3625"/>
                  </a:lnTo>
                  <a:lnTo>
                    <a:pt x="90231" y="3458"/>
                  </a:lnTo>
                  <a:lnTo>
                    <a:pt x="90119" y="3402"/>
                  </a:lnTo>
                  <a:close/>
                  <a:moveTo>
                    <a:pt x="93075" y="3402"/>
                  </a:moveTo>
                  <a:lnTo>
                    <a:pt x="92908" y="3458"/>
                  </a:lnTo>
                  <a:lnTo>
                    <a:pt x="92685" y="3625"/>
                  </a:lnTo>
                  <a:lnTo>
                    <a:pt x="92462" y="3904"/>
                  </a:lnTo>
                  <a:lnTo>
                    <a:pt x="92462" y="4015"/>
                  </a:lnTo>
                  <a:lnTo>
                    <a:pt x="92406" y="4183"/>
                  </a:lnTo>
                  <a:lnTo>
                    <a:pt x="92462" y="4350"/>
                  </a:lnTo>
                  <a:lnTo>
                    <a:pt x="92462" y="4517"/>
                  </a:lnTo>
                  <a:lnTo>
                    <a:pt x="92685" y="4796"/>
                  </a:lnTo>
                  <a:lnTo>
                    <a:pt x="92908" y="4963"/>
                  </a:lnTo>
                  <a:lnTo>
                    <a:pt x="93075" y="5019"/>
                  </a:lnTo>
                  <a:lnTo>
                    <a:pt x="93410" y="5019"/>
                  </a:lnTo>
                  <a:lnTo>
                    <a:pt x="93577" y="4963"/>
                  </a:lnTo>
                  <a:lnTo>
                    <a:pt x="93856" y="4796"/>
                  </a:lnTo>
                  <a:lnTo>
                    <a:pt x="94023" y="4517"/>
                  </a:lnTo>
                  <a:lnTo>
                    <a:pt x="94079" y="4350"/>
                  </a:lnTo>
                  <a:lnTo>
                    <a:pt x="94079" y="4183"/>
                  </a:lnTo>
                  <a:lnTo>
                    <a:pt x="94079" y="4015"/>
                  </a:lnTo>
                  <a:lnTo>
                    <a:pt x="94023" y="3904"/>
                  </a:lnTo>
                  <a:lnTo>
                    <a:pt x="93856" y="3625"/>
                  </a:lnTo>
                  <a:lnTo>
                    <a:pt x="93577" y="3458"/>
                  </a:lnTo>
                  <a:lnTo>
                    <a:pt x="93410" y="3402"/>
                  </a:lnTo>
                  <a:close/>
                  <a:moveTo>
                    <a:pt x="98317" y="3346"/>
                  </a:moveTo>
                  <a:lnTo>
                    <a:pt x="98150" y="3402"/>
                  </a:lnTo>
                  <a:lnTo>
                    <a:pt x="97983" y="3458"/>
                  </a:lnTo>
                  <a:lnTo>
                    <a:pt x="97704" y="3625"/>
                  </a:lnTo>
                  <a:lnTo>
                    <a:pt x="97536" y="3848"/>
                  </a:lnTo>
                  <a:lnTo>
                    <a:pt x="97481" y="4015"/>
                  </a:lnTo>
                  <a:lnTo>
                    <a:pt x="97481" y="4183"/>
                  </a:lnTo>
                  <a:lnTo>
                    <a:pt x="97481" y="4350"/>
                  </a:lnTo>
                  <a:lnTo>
                    <a:pt x="97536" y="4517"/>
                  </a:lnTo>
                  <a:lnTo>
                    <a:pt x="97704" y="4796"/>
                  </a:lnTo>
                  <a:lnTo>
                    <a:pt x="97983" y="4963"/>
                  </a:lnTo>
                  <a:lnTo>
                    <a:pt x="98150" y="5019"/>
                  </a:lnTo>
                  <a:lnTo>
                    <a:pt x="98484" y="5019"/>
                  </a:lnTo>
                  <a:lnTo>
                    <a:pt x="98652" y="4963"/>
                  </a:lnTo>
                  <a:lnTo>
                    <a:pt x="98875" y="4796"/>
                  </a:lnTo>
                  <a:lnTo>
                    <a:pt x="99042" y="4517"/>
                  </a:lnTo>
                  <a:lnTo>
                    <a:pt x="99098" y="4350"/>
                  </a:lnTo>
                  <a:lnTo>
                    <a:pt x="99154" y="4183"/>
                  </a:lnTo>
                  <a:lnTo>
                    <a:pt x="99098" y="4015"/>
                  </a:lnTo>
                  <a:lnTo>
                    <a:pt x="99042" y="3848"/>
                  </a:lnTo>
                  <a:lnTo>
                    <a:pt x="98875" y="3625"/>
                  </a:lnTo>
                  <a:lnTo>
                    <a:pt x="98652" y="3458"/>
                  </a:lnTo>
                  <a:lnTo>
                    <a:pt x="98484" y="3402"/>
                  </a:lnTo>
                  <a:lnTo>
                    <a:pt x="98317" y="3346"/>
                  </a:lnTo>
                  <a:close/>
                  <a:moveTo>
                    <a:pt x="106738" y="3346"/>
                  </a:moveTo>
                  <a:lnTo>
                    <a:pt x="106571" y="3402"/>
                  </a:lnTo>
                  <a:lnTo>
                    <a:pt x="106403" y="3458"/>
                  </a:lnTo>
                  <a:lnTo>
                    <a:pt x="106180" y="3625"/>
                  </a:lnTo>
                  <a:lnTo>
                    <a:pt x="105957" y="3848"/>
                  </a:lnTo>
                  <a:lnTo>
                    <a:pt x="105957" y="4015"/>
                  </a:lnTo>
                  <a:lnTo>
                    <a:pt x="105901" y="4183"/>
                  </a:lnTo>
                  <a:lnTo>
                    <a:pt x="105957" y="4350"/>
                  </a:lnTo>
                  <a:lnTo>
                    <a:pt x="105957" y="4517"/>
                  </a:lnTo>
                  <a:lnTo>
                    <a:pt x="106180" y="4796"/>
                  </a:lnTo>
                  <a:lnTo>
                    <a:pt x="106403" y="4963"/>
                  </a:lnTo>
                  <a:lnTo>
                    <a:pt x="106571" y="5019"/>
                  </a:lnTo>
                  <a:lnTo>
                    <a:pt x="106905" y="5019"/>
                  </a:lnTo>
                  <a:lnTo>
                    <a:pt x="107073" y="4963"/>
                  </a:lnTo>
                  <a:lnTo>
                    <a:pt x="107351" y="4796"/>
                  </a:lnTo>
                  <a:lnTo>
                    <a:pt x="107519" y="4517"/>
                  </a:lnTo>
                  <a:lnTo>
                    <a:pt x="107575" y="4350"/>
                  </a:lnTo>
                  <a:lnTo>
                    <a:pt x="107575" y="4183"/>
                  </a:lnTo>
                  <a:lnTo>
                    <a:pt x="107575" y="4015"/>
                  </a:lnTo>
                  <a:lnTo>
                    <a:pt x="107519" y="3848"/>
                  </a:lnTo>
                  <a:lnTo>
                    <a:pt x="107351" y="3625"/>
                  </a:lnTo>
                  <a:lnTo>
                    <a:pt x="107073" y="3458"/>
                  </a:lnTo>
                  <a:lnTo>
                    <a:pt x="106905" y="3402"/>
                  </a:lnTo>
                  <a:lnTo>
                    <a:pt x="106738" y="3346"/>
                  </a:lnTo>
                  <a:close/>
                  <a:moveTo>
                    <a:pt x="111813" y="3346"/>
                  </a:moveTo>
                  <a:lnTo>
                    <a:pt x="111645" y="3402"/>
                  </a:lnTo>
                  <a:lnTo>
                    <a:pt x="111478" y="3458"/>
                  </a:lnTo>
                  <a:lnTo>
                    <a:pt x="111199" y="3625"/>
                  </a:lnTo>
                  <a:lnTo>
                    <a:pt x="111032" y="3848"/>
                  </a:lnTo>
                  <a:lnTo>
                    <a:pt x="110976" y="4015"/>
                  </a:lnTo>
                  <a:lnTo>
                    <a:pt x="110976" y="4183"/>
                  </a:lnTo>
                  <a:lnTo>
                    <a:pt x="110976" y="4350"/>
                  </a:lnTo>
                  <a:lnTo>
                    <a:pt x="111032" y="4517"/>
                  </a:lnTo>
                  <a:lnTo>
                    <a:pt x="111199" y="4796"/>
                  </a:lnTo>
                  <a:lnTo>
                    <a:pt x="111478" y="4963"/>
                  </a:lnTo>
                  <a:lnTo>
                    <a:pt x="111645" y="5019"/>
                  </a:lnTo>
                  <a:lnTo>
                    <a:pt x="111980" y="5019"/>
                  </a:lnTo>
                  <a:lnTo>
                    <a:pt x="112092" y="4963"/>
                  </a:lnTo>
                  <a:lnTo>
                    <a:pt x="112370" y="4796"/>
                  </a:lnTo>
                  <a:lnTo>
                    <a:pt x="112538" y="4517"/>
                  </a:lnTo>
                  <a:lnTo>
                    <a:pt x="112594" y="4350"/>
                  </a:lnTo>
                  <a:lnTo>
                    <a:pt x="112594" y="4183"/>
                  </a:lnTo>
                  <a:lnTo>
                    <a:pt x="112594" y="4015"/>
                  </a:lnTo>
                  <a:lnTo>
                    <a:pt x="112538" y="3848"/>
                  </a:lnTo>
                  <a:lnTo>
                    <a:pt x="112370" y="3625"/>
                  </a:lnTo>
                  <a:lnTo>
                    <a:pt x="112092" y="3458"/>
                  </a:lnTo>
                  <a:lnTo>
                    <a:pt x="111980" y="3402"/>
                  </a:lnTo>
                  <a:lnTo>
                    <a:pt x="111813" y="3346"/>
                  </a:lnTo>
                  <a:close/>
                  <a:moveTo>
                    <a:pt x="115103" y="3346"/>
                  </a:moveTo>
                  <a:lnTo>
                    <a:pt x="114936" y="3402"/>
                  </a:lnTo>
                  <a:lnTo>
                    <a:pt x="114768" y="3458"/>
                  </a:lnTo>
                  <a:lnTo>
                    <a:pt x="114545" y="3625"/>
                  </a:lnTo>
                  <a:lnTo>
                    <a:pt x="114322" y="3848"/>
                  </a:lnTo>
                  <a:lnTo>
                    <a:pt x="114267" y="4015"/>
                  </a:lnTo>
                  <a:lnTo>
                    <a:pt x="114267" y="4183"/>
                  </a:lnTo>
                  <a:lnTo>
                    <a:pt x="114267" y="4350"/>
                  </a:lnTo>
                  <a:lnTo>
                    <a:pt x="114322" y="4517"/>
                  </a:lnTo>
                  <a:lnTo>
                    <a:pt x="114545" y="4796"/>
                  </a:lnTo>
                  <a:lnTo>
                    <a:pt x="114768" y="4963"/>
                  </a:lnTo>
                  <a:lnTo>
                    <a:pt x="114936" y="5019"/>
                  </a:lnTo>
                  <a:lnTo>
                    <a:pt x="115270" y="5019"/>
                  </a:lnTo>
                  <a:lnTo>
                    <a:pt x="115438" y="4963"/>
                  </a:lnTo>
                  <a:lnTo>
                    <a:pt x="115716" y="4796"/>
                  </a:lnTo>
                  <a:lnTo>
                    <a:pt x="115884" y="4517"/>
                  </a:lnTo>
                  <a:lnTo>
                    <a:pt x="115940" y="4350"/>
                  </a:lnTo>
                  <a:lnTo>
                    <a:pt x="115940" y="4183"/>
                  </a:lnTo>
                  <a:lnTo>
                    <a:pt x="115940" y="4015"/>
                  </a:lnTo>
                  <a:lnTo>
                    <a:pt x="115884" y="3848"/>
                  </a:lnTo>
                  <a:lnTo>
                    <a:pt x="115716" y="3625"/>
                  </a:lnTo>
                  <a:lnTo>
                    <a:pt x="115438" y="3458"/>
                  </a:lnTo>
                  <a:lnTo>
                    <a:pt x="115270" y="3402"/>
                  </a:lnTo>
                  <a:lnTo>
                    <a:pt x="115103" y="3346"/>
                  </a:lnTo>
                  <a:close/>
                  <a:moveTo>
                    <a:pt x="120178" y="3346"/>
                  </a:moveTo>
                  <a:lnTo>
                    <a:pt x="120011" y="3402"/>
                  </a:lnTo>
                  <a:lnTo>
                    <a:pt x="119843" y="3458"/>
                  </a:lnTo>
                  <a:lnTo>
                    <a:pt x="119564" y="3625"/>
                  </a:lnTo>
                  <a:lnTo>
                    <a:pt x="119397" y="3848"/>
                  </a:lnTo>
                  <a:lnTo>
                    <a:pt x="119341" y="4015"/>
                  </a:lnTo>
                  <a:lnTo>
                    <a:pt x="119341" y="4183"/>
                  </a:lnTo>
                  <a:lnTo>
                    <a:pt x="119341" y="4350"/>
                  </a:lnTo>
                  <a:lnTo>
                    <a:pt x="119397" y="4517"/>
                  </a:lnTo>
                  <a:lnTo>
                    <a:pt x="119564" y="4796"/>
                  </a:lnTo>
                  <a:lnTo>
                    <a:pt x="119843" y="4963"/>
                  </a:lnTo>
                  <a:lnTo>
                    <a:pt x="120011" y="5019"/>
                  </a:lnTo>
                  <a:lnTo>
                    <a:pt x="120345" y="5019"/>
                  </a:lnTo>
                  <a:lnTo>
                    <a:pt x="120512" y="4963"/>
                  </a:lnTo>
                  <a:lnTo>
                    <a:pt x="120736" y="4796"/>
                  </a:lnTo>
                  <a:lnTo>
                    <a:pt x="120959" y="4517"/>
                  </a:lnTo>
                  <a:lnTo>
                    <a:pt x="120959" y="4350"/>
                  </a:lnTo>
                  <a:lnTo>
                    <a:pt x="121014" y="4183"/>
                  </a:lnTo>
                  <a:lnTo>
                    <a:pt x="120959" y="4015"/>
                  </a:lnTo>
                  <a:lnTo>
                    <a:pt x="120959" y="3848"/>
                  </a:lnTo>
                  <a:lnTo>
                    <a:pt x="120736" y="3625"/>
                  </a:lnTo>
                  <a:lnTo>
                    <a:pt x="120512" y="3458"/>
                  </a:lnTo>
                  <a:lnTo>
                    <a:pt x="120345" y="3402"/>
                  </a:lnTo>
                  <a:lnTo>
                    <a:pt x="120178" y="3346"/>
                  </a:lnTo>
                  <a:close/>
                  <a:moveTo>
                    <a:pt x="123468" y="3346"/>
                  </a:moveTo>
                  <a:lnTo>
                    <a:pt x="123301" y="3402"/>
                  </a:lnTo>
                  <a:lnTo>
                    <a:pt x="123189" y="3458"/>
                  </a:lnTo>
                  <a:lnTo>
                    <a:pt x="122910" y="3625"/>
                  </a:lnTo>
                  <a:lnTo>
                    <a:pt x="122743" y="3848"/>
                  </a:lnTo>
                  <a:lnTo>
                    <a:pt x="122687" y="4015"/>
                  </a:lnTo>
                  <a:lnTo>
                    <a:pt x="122632" y="4183"/>
                  </a:lnTo>
                  <a:lnTo>
                    <a:pt x="122687" y="4350"/>
                  </a:lnTo>
                  <a:lnTo>
                    <a:pt x="122743" y="4517"/>
                  </a:lnTo>
                  <a:lnTo>
                    <a:pt x="122910" y="4796"/>
                  </a:lnTo>
                  <a:lnTo>
                    <a:pt x="123189" y="4963"/>
                  </a:lnTo>
                  <a:lnTo>
                    <a:pt x="123301" y="5019"/>
                  </a:lnTo>
                  <a:lnTo>
                    <a:pt x="123635" y="5019"/>
                  </a:lnTo>
                  <a:lnTo>
                    <a:pt x="123803" y="4963"/>
                  </a:lnTo>
                  <a:lnTo>
                    <a:pt x="124082" y="4796"/>
                  </a:lnTo>
                  <a:lnTo>
                    <a:pt x="124249" y="4517"/>
                  </a:lnTo>
                  <a:lnTo>
                    <a:pt x="124305" y="4350"/>
                  </a:lnTo>
                  <a:lnTo>
                    <a:pt x="124305" y="4183"/>
                  </a:lnTo>
                  <a:lnTo>
                    <a:pt x="124305" y="4015"/>
                  </a:lnTo>
                  <a:lnTo>
                    <a:pt x="124249" y="3848"/>
                  </a:lnTo>
                  <a:lnTo>
                    <a:pt x="124082" y="3625"/>
                  </a:lnTo>
                  <a:lnTo>
                    <a:pt x="123803" y="3458"/>
                  </a:lnTo>
                  <a:lnTo>
                    <a:pt x="123635" y="3402"/>
                  </a:lnTo>
                  <a:lnTo>
                    <a:pt x="123468" y="3346"/>
                  </a:lnTo>
                  <a:close/>
                  <a:moveTo>
                    <a:pt x="126926" y="3346"/>
                  </a:moveTo>
                  <a:lnTo>
                    <a:pt x="126758" y="3402"/>
                  </a:lnTo>
                  <a:lnTo>
                    <a:pt x="126591" y="3458"/>
                  </a:lnTo>
                  <a:lnTo>
                    <a:pt x="126312" y="3625"/>
                  </a:lnTo>
                  <a:lnTo>
                    <a:pt x="126145" y="3848"/>
                  </a:lnTo>
                  <a:lnTo>
                    <a:pt x="126089" y="4015"/>
                  </a:lnTo>
                  <a:lnTo>
                    <a:pt x="126089" y="4183"/>
                  </a:lnTo>
                  <a:lnTo>
                    <a:pt x="126089" y="4350"/>
                  </a:lnTo>
                  <a:lnTo>
                    <a:pt x="126145" y="4517"/>
                  </a:lnTo>
                  <a:lnTo>
                    <a:pt x="126312" y="4796"/>
                  </a:lnTo>
                  <a:lnTo>
                    <a:pt x="126591" y="4963"/>
                  </a:lnTo>
                  <a:lnTo>
                    <a:pt x="126758" y="5019"/>
                  </a:lnTo>
                  <a:lnTo>
                    <a:pt x="127093" y="5019"/>
                  </a:lnTo>
                  <a:lnTo>
                    <a:pt x="127260" y="4963"/>
                  </a:lnTo>
                  <a:lnTo>
                    <a:pt x="127483" y="4796"/>
                  </a:lnTo>
                  <a:lnTo>
                    <a:pt x="127651" y="4517"/>
                  </a:lnTo>
                  <a:lnTo>
                    <a:pt x="127706" y="4350"/>
                  </a:lnTo>
                  <a:lnTo>
                    <a:pt x="127762" y="4183"/>
                  </a:lnTo>
                  <a:lnTo>
                    <a:pt x="127706" y="4015"/>
                  </a:lnTo>
                  <a:lnTo>
                    <a:pt x="127651" y="3848"/>
                  </a:lnTo>
                  <a:lnTo>
                    <a:pt x="127483" y="3625"/>
                  </a:lnTo>
                  <a:lnTo>
                    <a:pt x="127260" y="3458"/>
                  </a:lnTo>
                  <a:lnTo>
                    <a:pt x="127093" y="3402"/>
                  </a:lnTo>
                  <a:lnTo>
                    <a:pt x="126926" y="3346"/>
                  </a:lnTo>
                  <a:close/>
                  <a:moveTo>
                    <a:pt x="136964" y="3346"/>
                  </a:moveTo>
                  <a:lnTo>
                    <a:pt x="136796" y="3402"/>
                  </a:lnTo>
                  <a:lnTo>
                    <a:pt x="136629" y="3458"/>
                  </a:lnTo>
                  <a:lnTo>
                    <a:pt x="136350" y="3625"/>
                  </a:lnTo>
                  <a:lnTo>
                    <a:pt x="136183" y="3848"/>
                  </a:lnTo>
                  <a:lnTo>
                    <a:pt x="136127" y="4015"/>
                  </a:lnTo>
                  <a:lnTo>
                    <a:pt x="136127" y="4183"/>
                  </a:lnTo>
                  <a:lnTo>
                    <a:pt x="136127" y="4350"/>
                  </a:lnTo>
                  <a:lnTo>
                    <a:pt x="136183" y="4517"/>
                  </a:lnTo>
                  <a:lnTo>
                    <a:pt x="136350" y="4796"/>
                  </a:lnTo>
                  <a:lnTo>
                    <a:pt x="136629" y="4963"/>
                  </a:lnTo>
                  <a:lnTo>
                    <a:pt x="136796" y="5019"/>
                  </a:lnTo>
                  <a:lnTo>
                    <a:pt x="137131" y="5019"/>
                  </a:lnTo>
                  <a:lnTo>
                    <a:pt x="137298" y="4963"/>
                  </a:lnTo>
                  <a:lnTo>
                    <a:pt x="137521" y="4796"/>
                  </a:lnTo>
                  <a:lnTo>
                    <a:pt x="137689" y="4517"/>
                  </a:lnTo>
                  <a:lnTo>
                    <a:pt x="137744" y="4350"/>
                  </a:lnTo>
                  <a:lnTo>
                    <a:pt x="137800" y="4183"/>
                  </a:lnTo>
                  <a:lnTo>
                    <a:pt x="137744" y="4015"/>
                  </a:lnTo>
                  <a:lnTo>
                    <a:pt x="137689" y="3848"/>
                  </a:lnTo>
                  <a:lnTo>
                    <a:pt x="137521" y="3625"/>
                  </a:lnTo>
                  <a:lnTo>
                    <a:pt x="137298" y="3458"/>
                  </a:lnTo>
                  <a:lnTo>
                    <a:pt x="137131" y="3402"/>
                  </a:lnTo>
                  <a:lnTo>
                    <a:pt x="136964" y="3346"/>
                  </a:lnTo>
                  <a:close/>
                  <a:moveTo>
                    <a:pt x="178845" y="3402"/>
                  </a:moveTo>
                  <a:lnTo>
                    <a:pt x="178677" y="3458"/>
                  </a:lnTo>
                  <a:lnTo>
                    <a:pt x="178399" y="3625"/>
                  </a:lnTo>
                  <a:lnTo>
                    <a:pt x="178231" y="3904"/>
                  </a:lnTo>
                  <a:lnTo>
                    <a:pt x="178176" y="4015"/>
                  </a:lnTo>
                  <a:lnTo>
                    <a:pt x="178176" y="4183"/>
                  </a:lnTo>
                  <a:lnTo>
                    <a:pt x="178176" y="4350"/>
                  </a:lnTo>
                  <a:lnTo>
                    <a:pt x="178231" y="4517"/>
                  </a:lnTo>
                  <a:lnTo>
                    <a:pt x="178399" y="4796"/>
                  </a:lnTo>
                  <a:lnTo>
                    <a:pt x="178677" y="4963"/>
                  </a:lnTo>
                  <a:lnTo>
                    <a:pt x="178845" y="5019"/>
                  </a:lnTo>
                  <a:lnTo>
                    <a:pt x="179179" y="5019"/>
                  </a:lnTo>
                  <a:lnTo>
                    <a:pt x="179347" y="4963"/>
                  </a:lnTo>
                  <a:lnTo>
                    <a:pt x="179570" y="4796"/>
                  </a:lnTo>
                  <a:lnTo>
                    <a:pt x="179737" y="4517"/>
                  </a:lnTo>
                  <a:lnTo>
                    <a:pt x="179793" y="4350"/>
                  </a:lnTo>
                  <a:lnTo>
                    <a:pt x="179849" y="4183"/>
                  </a:lnTo>
                  <a:lnTo>
                    <a:pt x="179793" y="4015"/>
                  </a:lnTo>
                  <a:lnTo>
                    <a:pt x="179737" y="3904"/>
                  </a:lnTo>
                  <a:lnTo>
                    <a:pt x="179570" y="3625"/>
                  </a:lnTo>
                  <a:lnTo>
                    <a:pt x="179347" y="3458"/>
                  </a:lnTo>
                  <a:lnTo>
                    <a:pt x="179179" y="3402"/>
                  </a:lnTo>
                  <a:close/>
                  <a:moveTo>
                    <a:pt x="182191" y="3402"/>
                  </a:moveTo>
                  <a:lnTo>
                    <a:pt x="182023" y="3458"/>
                  </a:lnTo>
                  <a:lnTo>
                    <a:pt x="181800" y="3625"/>
                  </a:lnTo>
                  <a:lnTo>
                    <a:pt x="181577" y="3904"/>
                  </a:lnTo>
                  <a:lnTo>
                    <a:pt x="181577" y="4015"/>
                  </a:lnTo>
                  <a:lnTo>
                    <a:pt x="181522" y="4183"/>
                  </a:lnTo>
                  <a:lnTo>
                    <a:pt x="181577" y="4350"/>
                  </a:lnTo>
                  <a:lnTo>
                    <a:pt x="181577" y="4517"/>
                  </a:lnTo>
                  <a:lnTo>
                    <a:pt x="181800" y="4796"/>
                  </a:lnTo>
                  <a:lnTo>
                    <a:pt x="182023" y="4963"/>
                  </a:lnTo>
                  <a:lnTo>
                    <a:pt x="182191" y="5019"/>
                  </a:lnTo>
                  <a:lnTo>
                    <a:pt x="182525" y="5019"/>
                  </a:lnTo>
                  <a:lnTo>
                    <a:pt x="182693" y="4963"/>
                  </a:lnTo>
                  <a:lnTo>
                    <a:pt x="182971" y="4796"/>
                  </a:lnTo>
                  <a:lnTo>
                    <a:pt x="183139" y="4517"/>
                  </a:lnTo>
                  <a:lnTo>
                    <a:pt x="183195" y="4350"/>
                  </a:lnTo>
                  <a:lnTo>
                    <a:pt x="183195" y="4183"/>
                  </a:lnTo>
                  <a:lnTo>
                    <a:pt x="183195" y="4015"/>
                  </a:lnTo>
                  <a:lnTo>
                    <a:pt x="183139" y="3904"/>
                  </a:lnTo>
                  <a:lnTo>
                    <a:pt x="182971" y="3625"/>
                  </a:lnTo>
                  <a:lnTo>
                    <a:pt x="182693" y="3458"/>
                  </a:lnTo>
                  <a:lnTo>
                    <a:pt x="182525" y="3402"/>
                  </a:lnTo>
                  <a:close/>
                  <a:moveTo>
                    <a:pt x="185537" y="3402"/>
                  </a:moveTo>
                  <a:lnTo>
                    <a:pt x="185425" y="3458"/>
                  </a:lnTo>
                  <a:lnTo>
                    <a:pt x="185146" y="3625"/>
                  </a:lnTo>
                  <a:lnTo>
                    <a:pt x="184979" y="3904"/>
                  </a:lnTo>
                  <a:lnTo>
                    <a:pt x="184923" y="4015"/>
                  </a:lnTo>
                  <a:lnTo>
                    <a:pt x="184923" y="4183"/>
                  </a:lnTo>
                  <a:lnTo>
                    <a:pt x="184923" y="4350"/>
                  </a:lnTo>
                  <a:lnTo>
                    <a:pt x="184979" y="4517"/>
                  </a:lnTo>
                  <a:lnTo>
                    <a:pt x="185146" y="4796"/>
                  </a:lnTo>
                  <a:lnTo>
                    <a:pt x="185425" y="4963"/>
                  </a:lnTo>
                  <a:lnTo>
                    <a:pt x="185537" y="5019"/>
                  </a:lnTo>
                  <a:lnTo>
                    <a:pt x="185871" y="5019"/>
                  </a:lnTo>
                  <a:lnTo>
                    <a:pt x="186039" y="4963"/>
                  </a:lnTo>
                  <a:lnTo>
                    <a:pt x="186317" y="4796"/>
                  </a:lnTo>
                  <a:lnTo>
                    <a:pt x="186485" y="4517"/>
                  </a:lnTo>
                  <a:lnTo>
                    <a:pt x="186541" y="4350"/>
                  </a:lnTo>
                  <a:lnTo>
                    <a:pt x="186541" y="4183"/>
                  </a:lnTo>
                  <a:lnTo>
                    <a:pt x="186541" y="4015"/>
                  </a:lnTo>
                  <a:lnTo>
                    <a:pt x="186485" y="3904"/>
                  </a:lnTo>
                  <a:lnTo>
                    <a:pt x="186317" y="3625"/>
                  </a:lnTo>
                  <a:lnTo>
                    <a:pt x="186039" y="3458"/>
                  </a:lnTo>
                  <a:lnTo>
                    <a:pt x="185871" y="3402"/>
                  </a:lnTo>
                  <a:close/>
                  <a:moveTo>
                    <a:pt x="188883" y="3402"/>
                  </a:moveTo>
                  <a:lnTo>
                    <a:pt x="188715" y="3458"/>
                  </a:lnTo>
                  <a:lnTo>
                    <a:pt x="188437" y="3625"/>
                  </a:lnTo>
                  <a:lnTo>
                    <a:pt x="188269" y="3904"/>
                  </a:lnTo>
                  <a:lnTo>
                    <a:pt x="188214" y="4015"/>
                  </a:lnTo>
                  <a:lnTo>
                    <a:pt x="188214" y="4183"/>
                  </a:lnTo>
                  <a:lnTo>
                    <a:pt x="188214" y="4350"/>
                  </a:lnTo>
                  <a:lnTo>
                    <a:pt x="188269" y="4517"/>
                  </a:lnTo>
                  <a:lnTo>
                    <a:pt x="188437" y="4796"/>
                  </a:lnTo>
                  <a:lnTo>
                    <a:pt x="188715" y="4963"/>
                  </a:lnTo>
                  <a:lnTo>
                    <a:pt x="188883" y="5019"/>
                  </a:lnTo>
                  <a:lnTo>
                    <a:pt x="189217" y="5019"/>
                  </a:lnTo>
                  <a:lnTo>
                    <a:pt x="189385" y="4963"/>
                  </a:lnTo>
                  <a:lnTo>
                    <a:pt x="189608" y="4796"/>
                  </a:lnTo>
                  <a:lnTo>
                    <a:pt x="189831" y="4517"/>
                  </a:lnTo>
                  <a:lnTo>
                    <a:pt x="189887" y="4350"/>
                  </a:lnTo>
                  <a:lnTo>
                    <a:pt x="189887" y="4183"/>
                  </a:lnTo>
                  <a:lnTo>
                    <a:pt x="189887" y="4015"/>
                  </a:lnTo>
                  <a:lnTo>
                    <a:pt x="189831" y="3904"/>
                  </a:lnTo>
                  <a:lnTo>
                    <a:pt x="189608" y="3625"/>
                  </a:lnTo>
                  <a:lnTo>
                    <a:pt x="189385" y="3458"/>
                  </a:lnTo>
                  <a:lnTo>
                    <a:pt x="189217" y="3402"/>
                  </a:lnTo>
                  <a:close/>
                  <a:moveTo>
                    <a:pt x="194125" y="3346"/>
                  </a:moveTo>
                  <a:lnTo>
                    <a:pt x="193958" y="3402"/>
                  </a:lnTo>
                  <a:lnTo>
                    <a:pt x="193790" y="3458"/>
                  </a:lnTo>
                  <a:lnTo>
                    <a:pt x="193511" y="3625"/>
                  </a:lnTo>
                  <a:lnTo>
                    <a:pt x="193344" y="3848"/>
                  </a:lnTo>
                  <a:lnTo>
                    <a:pt x="193288" y="4015"/>
                  </a:lnTo>
                  <a:lnTo>
                    <a:pt x="193288" y="4183"/>
                  </a:lnTo>
                  <a:lnTo>
                    <a:pt x="193288" y="4350"/>
                  </a:lnTo>
                  <a:lnTo>
                    <a:pt x="193344" y="4517"/>
                  </a:lnTo>
                  <a:lnTo>
                    <a:pt x="193511" y="4796"/>
                  </a:lnTo>
                  <a:lnTo>
                    <a:pt x="193790" y="4963"/>
                  </a:lnTo>
                  <a:lnTo>
                    <a:pt x="193958" y="5019"/>
                  </a:lnTo>
                  <a:lnTo>
                    <a:pt x="194292" y="5019"/>
                  </a:lnTo>
                  <a:lnTo>
                    <a:pt x="194404" y="4963"/>
                  </a:lnTo>
                  <a:lnTo>
                    <a:pt x="194683" y="4796"/>
                  </a:lnTo>
                  <a:lnTo>
                    <a:pt x="194850" y="4517"/>
                  </a:lnTo>
                  <a:lnTo>
                    <a:pt x="194906" y="4350"/>
                  </a:lnTo>
                  <a:lnTo>
                    <a:pt x="194961" y="4183"/>
                  </a:lnTo>
                  <a:lnTo>
                    <a:pt x="194906" y="4015"/>
                  </a:lnTo>
                  <a:lnTo>
                    <a:pt x="194850" y="3848"/>
                  </a:lnTo>
                  <a:lnTo>
                    <a:pt x="194683" y="3625"/>
                  </a:lnTo>
                  <a:lnTo>
                    <a:pt x="194404" y="3458"/>
                  </a:lnTo>
                  <a:lnTo>
                    <a:pt x="194292" y="3402"/>
                  </a:lnTo>
                  <a:lnTo>
                    <a:pt x="194125" y="3346"/>
                  </a:lnTo>
                  <a:close/>
                  <a:moveTo>
                    <a:pt x="202546" y="3346"/>
                  </a:moveTo>
                  <a:lnTo>
                    <a:pt x="202378" y="3402"/>
                  </a:lnTo>
                  <a:lnTo>
                    <a:pt x="202211" y="3458"/>
                  </a:lnTo>
                  <a:lnTo>
                    <a:pt x="201932" y="3625"/>
                  </a:lnTo>
                  <a:lnTo>
                    <a:pt x="201765" y="3848"/>
                  </a:lnTo>
                  <a:lnTo>
                    <a:pt x="201709" y="4015"/>
                  </a:lnTo>
                  <a:lnTo>
                    <a:pt x="201709" y="4183"/>
                  </a:lnTo>
                  <a:lnTo>
                    <a:pt x="201709" y="4350"/>
                  </a:lnTo>
                  <a:lnTo>
                    <a:pt x="201765" y="4517"/>
                  </a:lnTo>
                  <a:lnTo>
                    <a:pt x="201932" y="4796"/>
                  </a:lnTo>
                  <a:lnTo>
                    <a:pt x="202211" y="4963"/>
                  </a:lnTo>
                  <a:lnTo>
                    <a:pt x="202378" y="5019"/>
                  </a:lnTo>
                  <a:lnTo>
                    <a:pt x="202713" y="5019"/>
                  </a:lnTo>
                  <a:lnTo>
                    <a:pt x="202880" y="4963"/>
                  </a:lnTo>
                  <a:lnTo>
                    <a:pt x="203103" y="4796"/>
                  </a:lnTo>
                  <a:lnTo>
                    <a:pt x="203326" y="4517"/>
                  </a:lnTo>
                  <a:lnTo>
                    <a:pt x="203382" y="4350"/>
                  </a:lnTo>
                  <a:lnTo>
                    <a:pt x="203382" y="4183"/>
                  </a:lnTo>
                  <a:lnTo>
                    <a:pt x="203382" y="4015"/>
                  </a:lnTo>
                  <a:lnTo>
                    <a:pt x="203326" y="3848"/>
                  </a:lnTo>
                  <a:lnTo>
                    <a:pt x="203103" y="3625"/>
                  </a:lnTo>
                  <a:lnTo>
                    <a:pt x="202880" y="3458"/>
                  </a:lnTo>
                  <a:lnTo>
                    <a:pt x="202713" y="3402"/>
                  </a:lnTo>
                  <a:lnTo>
                    <a:pt x="202546" y="3346"/>
                  </a:lnTo>
                  <a:close/>
                  <a:moveTo>
                    <a:pt x="207565" y="3346"/>
                  </a:moveTo>
                  <a:lnTo>
                    <a:pt x="207397" y="3402"/>
                  </a:lnTo>
                  <a:lnTo>
                    <a:pt x="207286" y="3458"/>
                  </a:lnTo>
                  <a:lnTo>
                    <a:pt x="207007" y="3625"/>
                  </a:lnTo>
                  <a:lnTo>
                    <a:pt x="206840" y="3848"/>
                  </a:lnTo>
                  <a:lnTo>
                    <a:pt x="206784" y="4015"/>
                  </a:lnTo>
                  <a:lnTo>
                    <a:pt x="206784" y="4183"/>
                  </a:lnTo>
                  <a:lnTo>
                    <a:pt x="206784" y="4350"/>
                  </a:lnTo>
                  <a:lnTo>
                    <a:pt x="206840" y="4517"/>
                  </a:lnTo>
                  <a:lnTo>
                    <a:pt x="207007" y="4796"/>
                  </a:lnTo>
                  <a:lnTo>
                    <a:pt x="207286" y="4963"/>
                  </a:lnTo>
                  <a:lnTo>
                    <a:pt x="207397" y="5019"/>
                  </a:lnTo>
                  <a:lnTo>
                    <a:pt x="207732" y="5019"/>
                  </a:lnTo>
                  <a:lnTo>
                    <a:pt x="207899" y="4963"/>
                  </a:lnTo>
                  <a:lnTo>
                    <a:pt x="208178" y="4796"/>
                  </a:lnTo>
                  <a:lnTo>
                    <a:pt x="208345" y="4517"/>
                  </a:lnTo>
                  <a:lnTo>
                    <a:pt x="208401" y="4350"/>
                  </a:lnTo>
                  <a:lnTo>
                    <a:pt x="208401" y="4183"/>
                  </a:lnTo>
                  <a:lnTo>
                    <a:pt x="208401" y="4015"/>
                  </a:lnTo>
                  <a:lnTo>
                    <a:pt x="208345" y="3848"/>
                  </a:lnTo>
                  <a:lnTo>
                    <a:pt x="208178" y="3625"/>
                  </a:lnTo>
                  <a:lnTo>
                    <a:pt x="207899" y="3458"/>
                  </a:lnTo>
                  <a:lnTo>
                    <a:pt x="207732" y="3402"/>
                  </a:lnTo>
                  <a:lnTo>
                    <a:pt x="207565" y="3346"/>
                  </a:lnTo>
                  <a:close/>
                  <a:moveTo>
                    <a:pt x="210911" y="3346"/>
                  </a:moveTo>
                  <a:lnTo>
                    <a:pt x="210743" y="3402"/>
                  </a:lnTo>
                  <a:lnTo>
                    <a:pt x="210576" y="3458"/>
                  </a:lnTo>
                  <a:lnTo>
                    <a:pt x="210297" y="3625"/>
                  </a:lnTo>
                  <a:lnTo>
                    <a:pt x="210130" y="3848"/>
                  </a:lnTo>
                  <a:lnTo>
                    <a:pt x="210074" y="4015"/>
                  </a:lnTo>
                  <a:lnTo>
                    <a:pt x="210074" y="4183"/>
                  </a:lnTo>
                  <a:lnTo>
                    <a:pt x="210074" y="4350"/>
                  </a:lnTo>
                  <a:lnTo>
                    <a:pt x="210130" y="4517"/>
                  </a:lnTo>
                  <a:lnTo>
                    <a:pt x="210297" y="4796"/>
                  </a:lnTo>
                  <a:lnTo>
                    <a:pt x="210576" y="4963"/>
                  </a:lnTo>
                  <a:lnTo>
                    <a:pt x="210743" y="5019"/>
                  </a:lnTo>
                  <a:lnTo>
                    <a:pt x="211078" y="5019"/>
                  </a:lnTo>
                  <a:lnTo>
                    <a:pt x="211245" y="4963"/>
                  </a:lnTo>
                  <a:lnTo>
                    <a:pt x="211468" y="4796"/>
                  </a:lnTo>
                  <a:lnTo>
                    <a:pt x="211691" y="4517"/>
                  </a:lnTo>
                  <a:lnTo>
                    <a:pt x="211691" y="4350"/>
                  </a:lnTo>
                  <a:lnTo>
                    <a:pt x="211747" y="4183"/>
                  </a:lnTo>
                  <a:lnTo>
                    <a:pt x="211691" y="4015"/>
                  </a:lnTo>
                  <a:lnTo>
                    <a:pt x="211691" y="3848"/>
                  </a:lnTo>
                  <a:lnTo>
                    <a:pt x="211468" y="3625"/>
                  </a:lnTo>
                  <a:lnTo>
                    <a:pt x="211245" y="3458"/>
                  </a:lnTo>
                  <a:lnTo>
                    <a:pt x="211078" y="3402"/>
                  </a:lnTo>
                  <a:lnTo>
                    <a:pt x="210911" y="3346"/>
                  </a:lnTo>
                  <a:close/>
                  <a:moveTo>
                    <a:pt x="215986" y="3346"/>
                  </a:moveTo>
                  <a:lnTo>
                    <a:pt x="215818" y="3402"/>
                  </a:lnTo>
                  <a:lnTo>
                    <a:pt x="215651" y="3458"/>
                  </a:lnTo>
                  <a:lnTo>
                    <a:pt x="215372" y="3625"/>
                  </a:lnTo>
                  <a:lnTo>
                    <a:pt x="215205" y="3848"/>
                  </a:lnTo>
                  <a:lnTo>
                    <a:pt x="215149" y="4015"/>
                  </a:lnTo>
                  <a:lnTo>
                    <a:pt x="215149" y="4183"/>
                  </a:lnTo>
                  <a:lnTo>
                    <a:pt x="215149" y="4350"/>
                  </a:lnTo>
                  <a:lnTo>
                    <a:pt x="215205" y="4517"/>
                  </a:lnTo>
                  <a:lnTo>
                    <a:pt x="215372" y="4796"/>
                  </a:lnTo>
                  <a:lnTo>
                    <a:pt x="215651" y="4963"/>
                  </a:lnTo>
                  <a:lnTo>
                    <a:pt x="215818" y="5019"/>
                  </a:lnTo>
                  <a:lnTo>
                    <a:pt x="216153" y="5019"/>
                  </a:lnTo>
                  <a:lnTo>
                    <a:pt x="216264" y="4963"/>
                  </a:lnTo>
                  <a:lnTo>
                    <a:pt x="216543" y="4796"/>
                  </a:lnTo>
                  <a:lnTo>
                    <a:pt x="216710" y="4517"/>
                  </a:lnTo>
                  <a:lnTo>
                    <a:pt x="216766" y="4350"/>
                  </a:lnTo>
                  <a:lnTo>
                    <a:pt x="216822" y="4183"/>
                  </a:lnTo>
                  <a:lnTo>
                    <a:pt x="216766" y="4015"/>
                  </a:lnTo>
                  <a:lnTo>
                    <a:pt x="216710" y="3848"/>
                  </a:lnTo>
                  <a:lnTo>
                    <a:pt x="216543" y="3625"/>
                  </a:lnTo>
                  <a:lnTo>
                    <a:pt x="216264" y="3458"/>
                  </a:lnTo>
                  <a:lnTo>
                    <a:pt x="216153" y="3402"/>
                  </a:lnTo>
                  <a:lnTo>
                    <a:pt x="215986" y="3346"/>
                  </a:lnTo>
                  <a:close/>
                  <a:moveTo>
                    <a:pt x="219276" y="3346"/>
                  </a:moveTo>
                  <a:lnTo>
                    <a:pt x="219108" y="3402"/>
                  </a:lnTo>
                  <a:lnTo>
                    <a:pt x="218941" y="3458"/>
                  </a:lnTo>
                  <a:lnTo>
                    <a:pt x="218718" y="3625"/>
                  </a:lnTo>
                  <a:lnTo>
                    <a:pt x="218551" y="3848"/>
                  </a:lnTo>
                  <a:lnTo>
                    <a:pt x="218495" y="4015"/>
                  </a:lnTo>
                  <a:lnTo>
                    <a:pt x="218439" y="4183"/>
                  </a:lnTo>
                  <a:lnTo>
                    <a:pt x="218495" y="4350"/>
                  </a:lnTo>
                  <a:lnTo>
                    <a:pt x="218551" y="4517"/>
                  </a:lnTo>
                  <a:lnTo>
                    <a:pt x="218718" y="4796"/>
                  </a:lnTo>
                  <a:lnTo>
                    <a:pt x="218941" y="4963"/>
                  </a:lnTo>
                  <a:lnTo>
                    <a:pt x="219108" y="5019"/>
                  </a:lnTo>
                  <a:lnTo>
                    <a:pt x="219443" y="5019"/>
                  </a:lnTo>
                  <a:lnTo>
                    <a:pt x="219610" y="4963"/>
                  </a:lnTo>
                  <a:lnTo>
                    <a:pt x="219889" y="4796"/>
                  </a:lnTo>
                  <a:lnTo>
                    <a:pt x="220057" y="4517"/>
                  </a:lnTo>
                  <a:lnTo>
                    <a:pt x="220112" y="4350"/>
                  </a:lnTo>
                  <a:lnTo>
                    <a:pt x="220112" y="4183"/>
                  </a:lnTo>
                  <a:lnTo>
                    <a:pt x="220112" y="4015"/>
                  </a:lnTo>
                  <a:lnTo>
                    <a:pt x="220057" y="3848"/>
                  </a:lnTo>
                  <a:lnTo>
                    <a:pt x="219889" y="3625"/>
                  </a:lnTo>
                  <a:lnTo>
                    <a:pt x="219610" y="3458"/>
                  </a:lnTo>
                  <a:lnTo>
                    <a:pt x="219443" y="3402"/>
                  </a:lnTo>
                  <a:lnTo>
                    <a:pt x="219276" y="3346"/>
                  </a:lnTo>
                  <a:close/>
                  <a:moveTo>
                    <a:pt x="222733" y="3346"/>
                  </a:moveTo>
                  <a:lnTo>
                    <a:pt x="222566" y="3402"/>
                  </a:lnTo>
                  <a:lnTo>
                    <a:pt x="222399" y="3458"/>
                  </a:lnTo>
                  <a:lnTo>
                    <a:pt x="222120" y="3625"/>
                  </a:lnTo>
                  <a:lnTo>
                    <a:pt x="221953" y="3848"/>
                  </a:lnTo>
                  <a:lnTo>
                    <a:pt x="221897" y="4015"/>
                  </a:lnTo>
                  <a:lnTo>
                    <a:pt x="221897" y="4183"/>
                  </a:lnTo>
                  <a:lnTo>
                    <a:pt x="221897" y="4350"/>
                  </a:lnTo>
                  <a:lnTo>
                    <a:pt x="221953" y="4517"/>
                  </a:lnTo>
                  <a:lnTo>
                    <a:pt x="222120" y="4796"/>
                  </a:lnTo>
                  <a:lnTo>
                    <a:pt x="222399" y="4963"/>
                  </a:lnTo>
                  <a:lnTo>
                    <a:pt x="222566" y="5019"/>
                  </a:lnTo>
                  <a:lnTo>
                    <a:pt x="222901" y="5019"/>
                  </a:lnTo>
                  <a:lnTo>
                    <a:pt x="223012" y="4963"/>
                  </a:lnTo>
                  <a:lnTo>
                    <a:pt x="223291" y="4796"/>
                  </a:lnTo>
                  <a:lnTo>
                    <a:pt x="223458" y="4517"/>
                  </a:lnTo>
                  <a:lnTo>
                    <a:pt x="223514" y="4350"/>
                  </a:lnTo>
                  <a:lnTo>
                    <a:pt x="223514" y="4183"/>
                  </a:lnTo>
                  <a:lnTo>
                    <a:pt x="223514" y="4015"/>
                  </a:lnTo>
                  <a:lnTo>
                    <a:pt x="223458" y="3848"/>
                  </a:lnTo>
                  <a:lnTo>
                    <a:pt x="223291" y="3625"/>
                  </a:lnTo>
                  <a:lnTo>
                    <a:pt x="223012" y="3458"/>
                  </a:lnTo>
                  <a:lnTo>
                    <a:pt x="222901" y="3402"/>
                  </a:lnTo>
                  <a:lnTo>
                    <a:pt x="222733" y="3346"/>
                  </a:lnTo>
                  <a:close/>
                  <a:moveTo>
                    <a:pt x="232771" y="3346"/>
                  </a:moveTo>
                  <a:lnTo>
                    <a:pt x="232604" y="3402"/>
                  </a:lnTo>
                  <a:lnTo>
                    <a:pt x="232437" y="3458"/>
                  </a:lnTo>
                  <a:lnTo>
                    <a:pt x="232158" y="3625"/>
                  </a:lnTo>
                  <a:lnTo>
                    <a:pt x="231991" y="3848"/>
                  </a:lnTo>
                  <a:lnTo>
                    <a:pt x="231935" y="4015"/>
                  </a:lnTo>
                  <a:lnTo>
                    <a:pt x="231935" y="4183"/>
                  </a:lnTo>
                  <a:lnTo>
                    <a:pt x="231935" y="4350"/>
                  </a:lnTo>
                  <a:lnTo>
                    <a:pt x="231991" y="4517"/>
                  </a:lnTo>
                  <a:lnTo>
                    <a:pt x="232158" y="4796"/>
                  </a:lnTo>
                  <a:lnTo>
                    <a:pt x="232437" y="4963"/>
                  </a:lnTo>
                  <a:lnTo>
                    <a:pt x="232604" y="5019"/>
                  </a:lnTo>
                  <a:lnTo>
                    <a:pt x="232939" y="5019"/>
                  </a:lnTo>
                  <a:lnTo>
                    <a:pt x="233050" y="4963"/>
                  </a:lnTo>
                  <a:lnTo>
                    <a:pt x="233329" y="4796"/>
                  </a:lnTo>
                  <a:lnTo>
                    <a:pt x="233496" y="4517"/>
                  </a:lnTo>
                  <a:lnTo>
                    <a:pt x="233552" y="4350"/>
                  </a:lnTo>
                  <a:lnTo>
                    <a:pt x="233552" y="4183"/>
                  </a:lnTo>
                  <a:lnTo>
                    <a:pt x="233552" y="4015"/>
                  </a:lnTo>
                  <a:lnTo>
                    <a:pt x="233496" y="3848"/>
                  </a:lnTo>
                  <a:lnTo>
                    <a:pt x="233329" y="3625"/>
                  </a:lnTo>
                  <a:lnTo>
                    <a:pt x="233050" y="3458"/>
                  </a:lnTo>
                  <a:lnTo>
                    <a:pt x="232939" y="3402"/>
                  </a:lnTo>
                  <a:lnTo>
                    <a:pt x="232771" y="3346"/>
                  </a:lnTo>
                  <a:close/>
                  <a:moveTo>
                    <a:pt x="274652" y="3402"/>
                  </a:moveTo>
                  <a:lnTo>
                    <a:pt x="274485" y="3458"/>
                  </a:lnTo>
                  <a:lnTo>
                    <a:pt x="274206" y="3625"/>
                  </a:lnTo>
                  <a:lnTo>
                    <a:pt x="274039" y="3904"/>
                  </a:lnTo>
                  <a:lnTo>
                    <a:pt x="273983" y="4015"/>
                  </a:lnTo>
                  <a:lnTo>
                    <a:pt x="273983" y="4183"/>
                  </a:lnTo>
                  <a:lnTo>
                    <a:pt x="273983" y="4350"/>
                  </a:lnTo>
                  <a:lnTo>
                    <a:pt x="274039" y="4517"/>
                  </a:lnTo>
                  <a:lnTo>
                    <a:pt x="274206" y="4796"/>
                  </a:lnTo>
                  <a:lnTo>
                    <a:pt x="274485" y="4963"/>
                  </a:lnTo>
                  <a:lnTo>
                    <a:pt x="274652" y="5019"/>
                  </a:lnTo>
                  <a:lnTo>
                    <a:pt x="274987" y="5019"/>
                  </a:lnTo>
                  <a:lnTo>
                    <a:pt x="275154" y="4963"/>
                  </a:lnTo>
                  <a:lnTo>
                    <a:pt x="275377" y="4796"/>
                  </a:lnTo>
                  <a:lnTo>
                    <a:pt x="275600" y="4517"/>
                  </a:lnTo>
                  <a:lnTo>
                    <a:pt x="275600" y="4350"/>
                  </a:lnTo>
                  <a:lnTo>
                    <a:pt x="275656" y="4183"/>
                  </a:lnTo>
                  <a:lnTo>
                    <a:pt x="275600" y="4015"/>
                  </a:lnTo>
                  <a:lnTo>
                    <a:pt x="275600" y="3904"/>
                  </a:lnTo>
                  <a:lnTo>
                    <a:pt x="275377" y="3625"/>
                  </a:lnTo>
                  <a:lnTo>
                    <a:pt x="275154" y="3458"/>
                  </a:lnTo>
                  <a:lnTo>
                    <a:pt x="274987" y="3402"/>
                  </a:lnTo>
                  <a:close/>
                  <a:moveTo>
                    <a:pt x="277998" y="3402"/>
                  </a:moveTo>
                  <a:lnTo>
                    <a:pt x="277831" y="3458"/>
                  </a:lnTo>
                  <a:lnTo>
                    <a:pt x="277608" y="3625"/>
                  </a:lnTo>
                  <a:lnTo>
                    <a:pt x="277441" y="3904"/>
                  </a:lnTo>
                  <a:lnTo>
                    <a:pt x="277385" y="4015"/>
                  </a:lnTo>
                  <a:lnTo>
                    <a:pt x="277329" y="4183"/>
                  </a:lnTo>
                  <a:lnTo>
                    <a:pt x="277385" y="4350"/>
                  </a:lnTo>
                  <a:lnTo>
                    <a:pt x="277441" y="4517"/>
                  </a:lnTo>
                  <a:lnTo>
                    <a:pt x="277608" y="4796"/>
                  </a:lnTo>
                  <a:lnTo>
                    <a:pt x="277831" y="4963"/>
                  </a:lnTo>
                  <a:lnTo>
                    <a:pt x="277998" y="5019"/>
                  </a:lnTo>
                  <a:lnTo>
                    <a:pt x="278333" y="5019"/>
                  </a:lnTo>
                  <a:lnTo>
                    <a:pt x="278500" y="4963"/>
                  </a:lnTo>
                  <a:lnTo>
                    <a:pt x="278779" y="4796"/>
                  </a:lnTo>
                  <a:lnTo>
                    <a:pt x="278946" y="4517"/>
                  </a:lnTo>
                  <a:lnTo>
                    <a:pt x="279002" y="4350"/>
                  </a:lnTo>
                  <a:lnTo>
                    <a:pt x="279002" y="4183"/>
                  </a:lnTo>
                  <a:lnTo>
                    <a:pt x="279002" y="4015"/>
                  </a:lnTo>
                  <a:lnTo>
                    <a:pt x="278946" y="3904"/>
                  </a:lnTo>
                  <a:lnTo>
                    <a:pt x="278779" y="3625"/>
                  </a:lnTo>
                  <a:lnTo>
                    <a:pt x="278500" y="3458"/>
                  </a:lnTo>
                  <a:lnTo>
                    <a:pt x="278333" y="3402"/>
                  </a:lnTo>
                  <a:close/>
                  <a:moveTo>
                    <a:pt x="281400" y="3402"/>
                  </a:moveTo>
                  <a:lnTo>
                    <a:pt x="281233" y="3458"/>
                  </a:lnTo>
                  <a:lnTo>
                    <a:pt x="280954" y="3625"/>
                  </a:lnTo>
                  <a:lnTo>
                    <a:pt x="280787" y="3904"/>
                  </a:lnTo>
                  <a:lnTo>
                    <a:pt x="280731" y="4015"/>
                  </a:lnTo>
                  <a:lnTo>
                    <a:pt x="280731" y="4183"/>
                  </a:lnTo>
                  <a:lnTo>
                    <a:pt x="280731" y="4350"/>
                  </a:lnTo>
                  <a:lnTo>
                    <a:pt x="280787" y="4517"/>
                  </a:lnTo>
                  <a:lnTo>
                    <a:pt x="280954" y="4796"/>
                  </a:lnTo>
                  <a:lnTo>
                    <a:pt x="281233" y="4963"/>
                  </a:lnTo>
                  <a:lnTo>
                    <a:pt x="281400" y="5019"/>
                  </a:lnTo>
                  <a:lnTo>
                    <a:pt x="281735" y="5019"/>
                  </a:lnTo>
                  <a:lnTo>
                    <a:pt x="281846" y="4963"/>
                  </a:lnTo>
                  <a:lnTo>
                    <a:pt x="282125" y="4796"/>
                  </a:lnTo>
                  <a:lnTo>
                    <a:pt x="282292" y="4517"/>
                  </a:lnTo>
                  <a:lnTo>
                    <a:pt x="282348" y="4350"/>
                  </a:lnTo>
                  <a:lnTo>
                    <a:pt x="282348" y="4183"/>
                  </a:lnTo>
                  <a:lnTo>
                    <a:pt x="282348" y="4015"/>
                  </a:lnTo>
                  <a:lnTo>
                    <a:pt x="282292" y="3904"/>
                  </a:lnTo>
                  <a:lnTo>
                    <a:pt x="282125" y="3625"/>
                  </a:lnTo>
                  <a:lnTo>
                    <a:pt x="281846" y="3458"/>
                  </a:lnTo>
                  <a:lnTo>
                    <a:pt x="281735" y="3402"/>
                  </a:lnTo>
                  <a:close/>
                  <a:moveTo>
                    <a:pt x="284690" y="3402"/>
                  </a:moveTo>
                  <a:lnTo>
                    <a:pt x="284523" y="3458"/>
                  </a:lnTo>
                  <a:lnTo>
                    <a:pt x="284300" y="3625"/>
                  </a:lnTo>
                  <a:lnTo>
                    <a:pt x="284077" y="3904"/>
                  </a:lnTo>
                  <a:lnTo>
                    <a:pt x="284077" y="4015"/>
                  </a:lnTo>
                  <a:lnTo>
                    <a:pt x="284021" y="4183"/>
                  </a:lnTo>
                  <a:lnTo>
                    <a:pt x="284077" y="4350"/>
                  </a:lnTo>
                  <a:lnTo>
                    <a:pt x="284077" y="4517"/>
                  </a:lnTo>
                  <a:lnTo>
                    <a:pt x="284300" y="4796"/>
                  </a:lnTo>
                  <a:lnTo>
                    <a:pt x="284523" y="4963"/>
                  </a:lnTo>
                  <a:lnTo>
                    <a:pt x="284690" y="5019"/>
                  </a:lnTo>
                  <a:lnTo>
                    <a:pt x="285025" y="5019"/>
                  </a:lnTo>
                  <a:lnTo>
                    <a:pt x="285192" y="4963"/>
                  </a:lnTo>
                  <a:lnTo>
                    <a:pt x="285471" y="4796"/>
                  </a:lnTo>
                  <a:lnTo>
                    <a:pt x="285638" y="4517"/>
                  </a:lnTo>
                  <a:lnTo>
                    <a:pt x="285694" y="4350"/>
                  </a:lnTo>
                  <a:lnTo>
                    <a:pt x="285694" y="4183"/>
                  </a:lnTo>
                  <a:lnTo>
                    <a:pt x="285694" y="4015"/>
                  </a:lnTo>
                  <a:lnTo>
                    <a:pt x="285638" y="3904"/>
                  </a:lnTo>
                  <a:lnTo>
                    <a:pt x="285471" y="3625"/>
                  </a:lnTo>
                  <a:lnTo>
                    <a:pt x="285192" y="3458"/>
                  </a:lnTo>
                  <a:lnTo>
                    <a:pt x="285025" y="3402"/>
                  </a:lnTo>
                  <a:close/>
                  <a:moveTo>
                    <a:pt x="3179" y="11711"/>
                  </a:moveTo>
                  <a:lnTo>
                    <a:pt x="3067" y="11767"/>
                  </a:lnTo>
                  <a:lnTo>
                    <a:pt x="2788" y="11934"/>
                  </a:lnTo>
                  <a:lnTo>
                    <a:pt x="2621" y="12213"/>
                  </a:lnTo>
                  <a:lnTo>
                    <a:pt x="2565" y="12324"/>
                  </a:lnTo>
                  <a:lnTo>
                    <a:pt x="2510" y="12492"/>
                  </a:lnTo>
                  <a:lnTo>
                    <a:pt x="2565" y="12659"/>
                  </a:lnTo>
                  <a:lnTo>
                    <a:pt x="2621" y="12826"/>
                  </a:lnTo>
                  <a:lnTo>
                    <a:pt x="2788" y="13105"/>
                  </a:lnTo>
                  <a:lnTo>
                    <a:pt x="3067" y="13272"/>
                  </a:lnTo>
                  <a:lnTo>
                    <a:pt x="3179" y="13328"/>
                  </a:lnTo>
                  <a:lnTo>
                    <a:pt x="3513" y="13328"/>
                  </a:lnTo>
                  <a:lnTo>
                    <a:pt x="3681" y="13272"/>
                  </a:lnTo>
                  <a:lnTo>
                    <a:pt x="3959" y="13105"/>
                  </a:lnTo>
                  <a:lnTo>
                    <a:pt x="4127" y="12826"/>
                  </a:lnTo>
                  <a:lnTo>
                    <a:pt x="4183" y="12659"/>
                  </a:lnTo>
                  <a:lnTo>
                    <a:pt x="4183" y="12492"/>
                  </a:lnTo>
                  <a:lnTo>
                    <a:pt x="4183" y="12324"/>
                  </a:lnTo>
                  <a:lnTo>
                    <a:pt x="4127" y="12213"/>
                  </a:lnTo>
                  <a:lnTo>
                    <a:pt x="3959" y="11934"/>
                  </a:lnTo>
                  <a:lnTo>
                    <a:pt x="3681" y="11767"/>
                  </a:lnTo>
                  <a:lnTo>
                    <a:pt x="3513" y="11711"/>
                  </a:lnTo>
                  <a:close/>
                  <a:moveTo>
                    <a:pt x="13273" y="11711"/>
                  </a:moveTo>
                  <a:lnTo>
                    <a:pt x="13161" y="11767"/>
                  </a:lnTo>
                  <a:lnTo>
                    <a:pt x="12882" y="11934"/>
                  </a:lnTo>
                  <a:lnTo>
                    <a:pt x="12715" y="12213"/>
                  </a:lnTo>
                  <a:lnTo>
                    <a:pt x="12659" y="12324"/>
                  </a:lnTo>
                  <a:lnTo>
                    <a:pt x="12603" y="12492"/>
                  </a:lnTo>
                  <a:lnTo>
                    <a:pt x="12659" y="12659"/>
                  </a:lnTo>
                  <a:lnTo>
                    <a:pt x="12715" y="12826"/>
                  </a:lnTo>
                  <a:lnTo>
                    <a:pt x="12882" y="13105"/>
                  </a:lnTo>
                  <a:lnTo>
                    <a:pt x="13161" y="13272"/>
                  </a:lnTo>
                  <a:lnTo>
                    <a:pt x="13273" y="13328"/>
                  </a:lnTo>
                  <a:lnTo>
                    <a:pt x="13607" y="13328"/>
                  </a:lnTo>
                  <a:lnTo>
                    <a:pt x="13774" y="13272"/>
                  </a:lnTo>
                  <a:lnTo>
                    <a:pt x="14053" y="13105"/>
                  </a:lnTo>
                  <a:lnTo>
                    <a:pt x="14221" y="12826"/>
                  </a:lnTo>
                  <a:lnTo>
                    <a:pt x="14276" y="12659"/>
                  </a:lnTo>
                  <a:lnTo>
                    <a:pt x="14276" y="12492"/>
                  </a:lnTo>
                  <a:lnTo>
                    <a:pt x="14276" y="12324"/>
                  </a:lnTo>
                  <a:lnTo>
                    <a:pt x="14221" y="12213"/>
                  </a:lnTo>
                  <a:lnTo>
                    <a:pt x="14053" y="11934"/>
                  </a:lnTo>
                  <a:lnTo>
                    <a:pt x="13774" y="11767"/>
                  </a:lnTo>
                  <a:lnTo>
                    <a:pt x="13607" y="11711"/>
                  </a:lnTo>
                  <a:close/>
                  <a:moveTo>
                    <a:pt x="16674" y="11711"/>
                  </a:moveTo>
                  <a:lnTo>
                    <a:pt x="16507" y="11767"/>
                  </a:lnTo>
                  <a:lnTo>
                    <a:pt x="16228" y="11934"/>
                  </a:lnTo>
                  <a:lnTo>
                    <a:pt x="16061" y="12213"/>
                  </a:lnTo>
                  <a:lnTo>
                    <a:pt x="16005" y="12324"/>
                  </a:lnTo>
                  <a:lnTo>
                    <a:pt x="16005" y="12492"/>
                  </a:lnTo>
                  <a:lnTo>
                    <a:pt x="16005" y="12659"/>
                  </a:lnTo>
                  <a:lnTo>
                    <a:pt x="16061" y="12826"/>
                  </a:lnTo>
                  <a:lnTo>
                    <a:pt x="16228" y="13105"/>
                  </a:lnTo>
                  <a:lnTo>
                    <a:pt x="16507" y="13272"/>
                  </a:lnTo>
                  <a:lnTo>
                    <a:pt x="16674" y="13328"/>
                  </a:lnTo>
                  <a:lnTo>
                    <a:pt x="17009" y="13328"/>
                  </a:lnTo>
                  <a:lnTo>
                    <a:pt x="17120" y="13272"/>
                  </a:lnTo>
                  <a:lnTo>
                    <a:pt x="17399" y="13105"/>
                  </a:lnTo>
                  <a:lnTo>
                    <a:pt x="17567" y="12826"/>
                  </a:lnTo>
                  <a:lnTo>
                    <a:pt x="17622" y="12659"/>
                  </a:lnTo>
                  <a:lnTo>
                    <a:pt x="17678" y="12492"/>
                  </a:lnTo>
                  <a:lnTo>
                    <a:pt x="17622" y="12324"/>
                  </a:lnTo>
                  <a:lnTo>
                    <a:pt x="17567" y="12213"/>
                  </a:lnTo>
                  <a:lnTo>
                    <a:pt x="17399" y="11934"/>
                  </a:lnTo>
                  <a:lnTo>
                    <a:pt x="17120" y="11767"/>
                  </a:lnTo>
                  <a:lnTo>
                    <a:pt x="17009" y="11711"/>
                  </a:lnTo>
                  <a:close/>
                  <a:moveTo>
                    <a:pt x="20020" y="11711"/>
                  </a:moveTo>
                  <a:lnTo>
                    <a:pt x="19853" y="11767"/>
                  </a:lnTo>
                  <a:lnTo>
                    <a:pt x="19630" y="11934"/>
                  </a:lnTo>
                  <a:lnTo>
                    <a:pt x="19407" y="12213"/>
                  </a:lnTo>
                  <a:lnTo>
                    <a:pt x="19351" y="12324"/>
                  </a:lnTo>
                  <a:lnTo>
                    <a:pt x="19351" y="12492"/>
                  </a:lnTo>
                  <a:lnTo>
                    <a:pt x="19351" y="12659"/>
                  </a:lnTo>
                  <a:lnTo>
                    <a:pt x="19407" y="12826"/>
                  </a:lnTo>
                  <a:lnTo>
                    <a:pt x="19630" y="13105"/>
                  </a:lnTo>
                  <a:lnTo>
                    <a:pt x="19853" y="13272"/>
                  </a:lnTo>
                  <a:lnTo>
                    <a:pt x="20020" y="13328"/>
                  </a:lnTo>
                  <a:lnTo>
                    <a:pt x="20355" y="13328"/>
                  </a:lnTo>
                  <a:lnTo>
                    <a:pt x="20522" y="13272"/>
                  </a:lnTo>
                  <a:lnTo>
                    <a:pt x="20801" y="13105"/>
                  </a:lnTo>
                  <a:lnTo>
                    <a:pt x="20968" y="12826"/>
                  </a:lnTo>
                  <a:lnTo>
                    <a:pt x="21024" y="12659"/>
                  </a:lnTo>
                  <a:lnTo>
                    <a:pt x="21024" y="12492"/>
                  </a:lnTo>
                  <a:lnTo>
                    <a:pt x="21024" y="12324"/>
                  </a:lnTo>
                  <a:lnTo>
                    <a:pt x="20968" y="12213"/>
                  </a:lnTo>
                  <a:lnTo>
                    <a:pt x="20801" y="11934"/>
                  </a:lnTo>
                  <a:lnTo>
                    <a:pt x="20522" y="11767"/>
                  </a:lnTo>
                  <a:lnTo>
                    <a:pt x="20355" y="11711"/>
                  </a:lnTo>
                  <a:close/>
                  <a:moveTo>
                    <a:pt x="25095" y="11711"/>
                  </a:moveTo>
                  <a:lnTo>
                    <a:pt x="24928" y="11767"/>
                  </a:lnTo>
                  <a:lnTo>
                    <a:pt x="24705" y="11934"/>
                  </a:lnTo>
                  <a:lnTo>
                    <a:pt x="24482" y="12213"/>
                  </a:lnTo>
                  <a:lnTo>
                    <a:pt x="24426" y="12324"/>
                  </a:lnTo>
                  <a:lnTo>
                    <a:pt x="24426" y="12492"/>
                  </a:lnTo>
                  <a:lnTo>
                    <a:pt x="24426" y="12659"/>
                  </a:lnTo>
                  <a:lnTo>
                    <a:pt x="24482" y="12826"/>
                  </a:lnTo>
                  <a:lnTo>
                    <a:pt x="24705" y="13105"/>
                  </a:lnTo>
                  <a:lnTo>
                    <a:pt x="24928" y="13272"/>
                  </a:lnTo>
                  <a:lnTo>
                    <a:pt x="25095" y="13328"/>
                  </a:lnTo>
                  <a:lnTo>
                    <a:pt x="25430" y="13328"/>
                  </a:lnTo>
                  <a:lnTo>
                    <a:pt x="25597" y="13272"/>
                  </a:lnTo>
                  <a:lnTo>
                    <a:pt x="25876" y="13105"/>
                  </a:lnTo>
                  <a:lnTo>
                    <a:pt x="26043" y="12826"/>
                  </a:lnTo>
                  <a:lnTo>
                    <a:pt x="26099" y="12659"/>
                  </a:lnTo>
                  <a:lnTo>
                    <a:pt x="26099" y="12492"/>
                  </a:lnTo>
                  <a:lnTo>
                    <a:pt x="26099" y="12324"/>
                  </a:lnTo>
                  <a:lnTo>
                    <a:pt x="26043" y="12213"/>
                  </a:lnTo>
                  <a:lnTo>
                    <a:pt x="25876" y="11934"/>
                  </a:lnTo>
                  <a:lnTo>
                    <a:pt x="25597" y="11767"/>
                  </a:lnTo>
                  <a:lnTo>
                    <a:pt x="25430" y="11711"/>
                  </a:lnTo>
                  <a:close/>
                  <a:moveTo>
                    <a:pt x="28441" y="11711"/>
                  </a:moveTo>
                  <a:lnTo>
                    <a:pt x="28274" y="11767"/>
                  </a:lnTo>
                  <a:lnTo>
                    <a:pt x="27995" y="11934"/>
                  </a:lnTo>
                  <a:lnTo>
                    <a:pt x="27828" y="12213"/>
                  </a:lnTo>
                  <a:lnTo>
                    <a:pt x="27772" y="12324"/>
                  </a:lnTo>
                  <a:lnTo>
                    <a:pt x="27772" y="12492"/>
                  </a:lnTo>
                  <a:lnTo>
                    <a:pt x="27772" y="12659"/>
                  </a:lnTo>
                  <a:lnTo>
                    <a:pt x="27828" y="12826"/>
                  </a:lnTo>
                  <a:lnTo>
                    <a:pt x="27995" y="13105"/>
                  </a:lnTo>
                  <a:lnTo>
                    <a:pt x="28274" y="13272"/>
                  </a:lnTo>
                  <a:lnTo>
                    <a:pt x="28441" y="13328"/>
                  </a:lnTo>
                  <a:lnTo>
                    <a:pt x="28776" y="13328"/>
                  </a:lnTo>
                  <a:lnTo>
                    <a:pt x="28943" y="13272"/>
                  </a:lnTo>
                  <a:lnTo>
                    <a:pt x="29166" y="13105"/>
                  </a:lnTo>
                  <a:lnTo>
                    <a:pt x="29333" y="12826"/>
                  </a:lnTo>
                  <a:lnTo>
                    <a:pt x="29389" y="12659"/>
                  </a:lnTo>
                  <a:lnTo>
                    <a:pt x="29445" y="12492"/>
                  </a:lnTo>
                  <a:lnTo>
                    <a:pt x="29389" y="12324"/>
                  </a:lnTo>
                  <a:lnTo>
                    <a:pt x="29333" y="12213"/>
                  </a:lnTo>
                  <a:lnTo>
                    <a:pt x="29166" y="11934"/>
                  </a:lnTo>
                  <a:lnTo>
                    <a:pt x="28943" y="11767"/>
                  </a:lnTo>
                  <a:lnTo>
                    <a:pt x="28776" y="11711"/>
                  </a:lnTo>
                  <a:close/>
                  <a:moveTo>
                    <a:pt x="40152" y="11711"/>
                  </a:moveTo>
                  <a:lnTo>
                    <a:pt x="40041" y="11767"/>
                  </a:lnTo>
                  <a:lnTo>
                    <a:pt x="39762" y="11934"/>
                  </a:lnTo>
                  <a:lnTo>
                    <a:pt x="39595" y="12213"/>
                  </a:lnTo>
                  <a:lnTo>
                    <a:pt x="39539" y="12324"/>
                  </a:lnTo>
                  <a:lnTo>
                    <a:pt x="39539" y="12492"/>
                  </a:lnTo>
                  <a:lnTo>
                    <a:pt x="39539" y="12659"/>
                  </a:lnTo>
                  <a:lnTo>
                    <a:pt x="39595" y="12826"/>
                  </a:lnTo>
                  <a:lnTo>
                    <a:pt x="39762" y="13105"/>
                  </a:lnTo>
                  <a:lnTo>
                    <a:pt x="40041" y="13272"/>
                  </a:lnTo>
                  <a:lnTo>
                    <a:pt x="40152" y="13328"/>
                  </a:lnTo>
                  <a:lnTo>
                    <a:pt x="40487" y="13328"/>
                  </a:lnTo>
                  <a:lnTo>
                    <a:pt x="40654" y="13272"/>
                  </a:lnTo>
                  <a:lnTo>
                    <a:pt x="40933" y="13105"/>
                  </a:lnTo>
                  <a:lnTo>
                    <a:pt x="41100" y="12826"/>
                  </a:lnTo>
                  <a:lnTo>
                    <a:pt x="41156" y="12659"/>
                  </a:lnTo>
                  <a:lnTo>
                    <a:pt x="41156" y="12492"/>
                  </a:lnTo>
                  <a:lnTo>
                    <a:pt x="41156" y="12324"/>
                  </a:lnTo>
                  <a:lnTo>
                    <a:pt x="41100" y="12213"/>
                  </a:lnTo>
                  <a:lnTo>
                    <a:pt x="40933" y="11934"/>
                  </a:lnTo>
                  <a:lnTo>
                    <a:pt x="40654" y="11767"/>
                  </a:lnTo>
                  <a:lnTo>
                    <a:pt x="40487" y="11711"/>
                  </a:lnTo>
                  <a:close/>
                  <a:moveTo>
                    <a:pt x="48517" y="11711"/>
                  </a:moveTo>
                  <a:lnTo>
                    <a:pt x="48350" y="11767"/>
                  </a:lnTo>
                  <a:lnTo>
                    <a:pt x="48127" y="11934"/>
                  </a:lnTo>
                  <a:lnTo>
                    <a:pt x="47904" y="12213"/>
                  </a:lnTo>
                  <a:lnTo>
                    <a:pt x="47904" y="12324"/>
                  </a:lnTo>
                  <a:lnTo>
                    <a:pt x="47848" y="12492"/>
                  </a:lnTo>
                  <a:lnTo>
                    <a:pt x="47904" y="12659"/>
                  </a:lnTo>
                  <a:lnTo>
                    <a:pt x="47904" y="12826"/>
                  </a:lnTo>
                  <a:lnTo>
                    <a:pt x="48127" y="13105"/>
                  </a:lnTo>
                  <a:lnTo>
                    <a:pt x="48350" y="13272"/>
                  </a:lnTo>
                  <a:lnTo>
                    <a:pt x="48517" y="13328"/>
                  </a:lnTo>
                  <a:lnTo>
                    <a:pt x="48852" y="13328"/>
                  </a:lnTo>
                  <a:lnTo>
                    <a:pt x="49019" y="13272"/>
                  </a:lnTo>
                  <a:lnTo>
                    <a:pt x="49298" y="13105"/>
                  </a:lnTo>
                  <a:lnTo>
                    <a:pt x="49465" y="12826"/>
                  </a:lnTo>
                  <a:lnTo>
                    <a:pt x="49521" y="12659"/>
                  </a:lnTo>
                  <a:lnTo>
                    <a:pt x="49521" y="12492"/>
                  </a:lnTo>
                  <a:lnTo>
                    <a:pt x="49521" y="12324"/>
                  </a:lnTo>
                  <a:lnTo>
                    <a:pt x="49465" y="12213"/>
                  </a:lnTo>
                  <a:lnTo>
                    <a:pt x="49298" y="11934"/>
                  </a:lnTo>
                  <a:lnTo>
                    <a:pt x="49019" y="11767"/>
                  </a:lnTo>
                  <a:lnTo>
                    <a:pt x="48852" y="11711"/>
                  </a:lnTo>
                  <a:close/>
                  <a:moveTo>
                    <a:pt x="51808" y="11711"/>
                  </a:moveTo>
                  <a:lnTo>
                    <a:pt x="51696" y="11767"/>
                  </a:lnTo>
                  <a:lnTo>
                    <a:pt x="51417" y="11934"/>
                  </a:lnTo>
                  <a:lnTo>
                    <a:pt x="51250" y="12213"/>
                  </a:lnTo>
                  <a:lnTo>
                    <a:pt x="51194" y="12324"/>
                  </a:lnTo>
                  <a:lnTo>
                    <a:pt x="51194" y="12492"/>
                  </a:lnTo>
                  <a:lnTo>
                    <a:pt x="51194" y="12659"/>
                  </a:lnTo>
                  <a:lnTo>
                    <a:pt x="51250" y="12826"/>
                  </a:lnTo>
                  <a:lnTo>
                    <a:pt x="51417" y="13105"/>
                  </a:lnTo>
                  <a:lnTo>
                    <a:pt x="51696" y="13272"/>
                  </a:lnTo>
                  <a:lnTo>
                    <a:pt x="51808" y="13328"/>
                  </a:lnTo>
                  <a:lnTo>
                    <a:pt x="52142" y="13328"/>
                  </a:lnTo>
                  <a:lnTo>
                    <a:pt x="52309" y="13272"/>
                  </a:lnTo>
                  <a:lnTo>
                    <a:pt x="52588" y="13105"/>
                  </a:lnTo>
                  <a:lnTo>
                    <a:pt x="52756" y="12826"/>
                  </a:lnTo>
                  <a:lnTo>
                    <a:pt x="52811" y="12659"/>
                  </a:lnTo>
                  <a:lnTo>
                    <a:pt x="52811" y="12492"/>
                  </a:lnTo>
                  <a:lnTo>
                    <a:pt x="52811" y="12324"/>
                  </a:lnTo>
                  <a:lnTo>
                    <a:pt x="52756" y="12213"/>
                  </a:lnTo>
                  <a:lnTo>
                    <a:pt x="52588" y="11934"/>
                  </a:lnTo>
                  <a:lnTo>
                    <a:pt x="52309" y="11767"/>
                  </a:lnTo>
                  <a:lnTo>
                    <a:pt x="52142" y="11711"/>
                  </a:lnTo>
                  <a:close/>
                  <a:moveTo>
                    <a:pt x="56938" y="11711"/>
                  </a:moveTo>
                  <a:lnTo>
                    <a:pt x="56771" y="11767"/>
                  </a:lnTo>
                  <a:lnTo>
                    <a:pt x="56492" y="11934"/>
                  </a:lnTo>
                  <a:lnTo>
                    <a:pt x="56325" y="12213"/>
                  </a:lnTo>
                  <a:lnTo>
                    <a:pt x="56269" y="12324"/>
                  </a:lnTo>
                  <a:lnTo>
                    <a:pt x="56269" y="12492"/>
                  </a:lnTo>
                  <a:lnTo>
                    <a:pt x="56269" y="12659"/>
                  </a:lnTo>
                  <a:lnTo>
                    <a:pt x="56325" y="12826"/>
                  </a:lnTo>
                  <a:lnTo>
                    <a:pt x="56492" y="13105"/>
                  </a:lnTo>
                  <a:lnTo>
                    <a:pt x="56771" y="13272"/>
                  </a:lnTo>
                  <a:lnTo>
                    <a:pt x="56938" y="13328"/>
                  </a:lnTo>
                  <a:lnTo>
                    <a:pt x="57273" y="13328"/>
                  </a:lnTo>
                  <a:lnTo>
                    <a:pt x="57440" y="13272"/>
                  </a:lnTo>
                  <a:lnTo>
                    <a:pt x="57663" y="13105"/>
                  </a:lnTo>
                  <a:lnTo>
                    <a:pt x="57830" y="12826"/>
                  </a:lnTo>
                  <a:lnTo>
                    <a:pt x="57886" y="12659"/>
                  </a:lnTo>
                  <a:lnTo>
                    <a:pt x="57942" y="12492"/>
                  </a:lnTo>
                  <a:lnTo>
                    <a:pt x="57886" y="12324"/>
                  </a:lnTo>
                  <a:lnTo>
                    <a:pt x="57830" y="12213"/>
                  </a:lnTo>
                  <a:lnTo>
                    <a:pt x="57663" y="11934"/>
                  </a:lnTo>
                  <a:lnTo>
                    <a:pt x="57440" y="11767"/>
                  </a:lnTo>
                  <a:lnTo>
                    <a:pt x="57273" y="11711"/>
                  </a:lnTo>
                  <a:close/>
                  <a:moveTo>
                    <a:pt x="62013" y="11711"/>
                  </a:moveTo>
                  <a:lnTo>
                    <a:pt x="61846" y="11767"/>
                  </a:lnTo>
                  <a:lnTo>
                    <a:pt x="61567" y="11934"/>
                  </a:lnTo>
                  <a:lnTo>
                    <a:pt x="61399" y="12213"/>
                  </a:lnTo>
                  <a:lnTo>
                    <a:pt x="61344" y="12324"/>
                  </a:lnTo>
                  <a:lnTo>
                    <a:pt x="61344" y="12492"/>
                  </a:lnTo>
                  <a:lnTo>
                    <a:pt x="61344" y="12659"/>
                  </a:lnTo>
                  <a:lnTo>
                    <a:pt x="61399" y="12826"/>
                  </a:lnTo>
                  <a:lnTo>
                    <a:pt x="61567" y="13105"/>
                  </a:lnTo>
                  <a:lnTo>
                    <a:pt x="61846" y="13272"/>
                  </a:lnTo>
                  <a:lnTo>
                    <a:pt x="62013" y="13328"/>
                  </a:lnTo>
                  <a:lnTo>
                    <a:pt x="62347" y="13328"/>
                  </a:lnTo>
                  <a:lnTo>
                    <a:pt x="62515" y="13272"/>
                  </a:lnTo>
                  <a:lnTo>
                    <a:pt x="62738" y="13105"/>
                  </a:lnTo>
                  <a:lnTo>
                    <a:pt x="62961" y="12826"/>
                  </a:lnTo>
                  <a:lnTo>
                    <a:pt x="62961" y="12659"/>
                  </a:lnTo>
                  <a:lnTo>
                    <a:pt x="63017" y="12492"/>
                  </a:lnTo>
                  <a:lnTo>
                    <a:pt x="62961" y="12324"/>
                  </a:lnTo>
                  <a:lnTo>
                    <a:pt x="62961" y="12213"/>
                  </a:lnTo>
                  <a:lnTo>
                    <a:pt x="62738" y="11934"/>
                  </a:lnTo>
                  <a:lnTo>
                    <a:pt x="62515" y="11767"/>
                  </a:lnTo>
                  <a:lnTo>
                    <a:pt x="62347" y="11711"/>
                  </a:lnTo>
                  <a:close/>
                  <a:moveTo>
                    <a:pt x="72051" y="11711"/>
                  </a:moveTo>
                  <a:lnTo>
                    <a:pt x="71884" y="11767"/>
                  </a:lnTo>
                  <a:lnTo>
                    <a:pt x="71605" y="11934"/>
                  </a:lnTo>
                  <a:lnTo>
                    <a:pt x="71438" y="12213"/>
                  </a:lnTo>
                  <a:lnTo>
                    <a:pt x="71382" y="12324"/>
                  </a:lnTo>
                  <a:lnTo>
                    <a:pt x="71382" y="12492"/>
                  </a:lnTo>
                  <a:lnTo>
                    <a:pt x="71382" y="12659"/>
                  </a:lnTo>
                  <a:lnTo>
                    <a:pt x="71438" y="12826"/>
                  </a:lnTo>
                  <a:lnTo>
                    <a:pt x="71605" y="13105"/>
                  </a:lnTo>
                  <a:lnTo>
                    <a:pt x="71884" y="13272"/>
                  </a:lnTo>
                  <a:lnTo>
                    <a:pt x="72051" y="13328"/>
                  </a:lnTo>
                  <a:lnTo>
                    <a:pt x="72386" y="13328"/>
                  </a:lnTo>
                  <a:lnTo>
                    <a:pt x="72553" y="13272"/>
                  </a:lnTo>
                  <a:lnTo>
                    <a:pt x="72776" y="13105"/>
                  </a:lnTo>
                  <a:lnTo>
                    <a:pt x="72999" y="12826"/>
                  </a:lnTo>
                  <a:lnTo>
                    <a:pt x="72999" y="12659"/>
                  </a:lnTo>
                  <a:lnTo>
                    <a:pt x="73055" y="12492"/>
                  </a:lnTo>
                  <a:lnTo>
                    <a:pt x="72999" y="12324"/>
                  </a:lnTo>
                  <a:lnTo>
                    <a:pt x="72999" y="12213"/>
                  </a:lnTo>
                  <a:lnTo>
                    <a:pt x="72776" y="11934"/>
                  </a:lnTo>
                  <a:lnTo>
                    <a:pt x="72553" y="11767"/>
                  </a:lnTo>
                  <a:lnTo>
                    <a:pt x="72386" y="11711"/>
                  </a:lnTo>
                  <a:close/>
                  <a:moveTo>
                    <a:pt x="80472" y="11711"/>
                  </a:moveTo>
                  <a:lnTo>
                    <a:pt x="80304" y="11767"/>
                  </a:lnTo>
                  <a:lnTo>
                    <a:pt x="80081" y="11934"/>
                  </a:lnTo>
                  <a:lnTo>
                    <a:pt x="79914" y="12213"/>
                  </a:lnTo>
                  <a:lnTo>
                    <a:pt x="79858" y="12324"/>
                  </a:lnTo>
                  <a:lnTo>
                    <a:pt x="79803" y="12492"/>
                  </a:lnTo>
                  <a:lnTo>
                    <a:pt x="79858" y="12659"/>
                  </a:lnTo>
                  <a:lnTo>
                    <a:pt x="79914" y="12826"/>
                  </a:lnTo>
                  <a:lnTo>
                    <a:pt x="80081" y="13105"/>
                  </a:lnTo>
                  <a:lnTo>
                    <a:pt x="80304" y="13272"/>
                  </a:lnTo>
                  <a:lnTo>
                    <a:pt x="80472" y="13328"/>
                  </a:lnTo>
                  <a:lnTo>
                    <a:pt x="80806" y="13328"/>
                  </a:lnTo>
                  <a:lnTo>
                    <a:pt x="80974" y="13272"/>
                  </a:lnTo>
                  <a:lnTo>
                    <a:pt x="81252" y="13105"/>
                  </a:lnTo>
                  <a:lnTo>
                    <a:pt x="81420" y="12826"/>
                  </a:lnTo>
                  <a:lnTo>
                    <a:pt x="81476" y="12659"/>
                  </a:lnTo>
                  <a:lnTo>
                    <a:pt x="81476" y="12492"/>
                  </a:lnTo>
                  <a:lnTo>
                    <a:pt x="81476" y="12324"/>
                  </a:lnTo>
                  <a:lnTo>
                    <a:pt x="81420" y="12213"/>
                  </a:lnTo>
                  <a:lnTo>
                    <a:pt x="81252" y="11934"/>
                  </a:lnTo>
                  <a:lnTo>
                    <a:pt x="80974" y="11767"/>
                  </a:lnTo>
                  <a:lnTo>
                    <a:pt x="80806" y="11711"/>
                  </a:lnTo>
                  <a:close/>
                  <a:moveTo>
                    <a:pt x="90621" y="11711"/>
                  </a:moveTo>
                  <a:lnTo>
                    <a:pt x="90510" y="11767"/>
                  </a:lnTo>
                  <a:lnTo>
                    <a:pt x="90231" y="11934"/>
                  </a:lnTo>
                  <a:lnTo>
                    <a:pt x="90064" y="12213"/>
                  </a:lnTo>
                  <a:lnTo>
                    <a:pt x="90008" y="12324"/>
                  </a:lnTo>
                  <a:lnTo>
                    <a:pt x="90008" y="12492"/>
                  </a:lnTo>
                  <a:lnTo>
                    <a:pt x="90008" y="12659"/>
                  </a:lnTo>
                  <a:lnTo>
                    <a:pt x="90064" y="12826"/>
                  </a:lnTo>
                  <a:lnTo>
                    <a:pt x="90231" y="13105"/>
                  </a:lnTo>
                  <a:lnTo>
                    <a:pt x="90510" y="13272"/>
                  </a:lnTo>
                  <a:lnTo>
                    <a:pt x="90621" y="13328"/>
                  </a:lnTo>
                  <a:lnTo>
                    <a:pt x="90956" y="13328"/>
                  </a:lnTo>
                  <a:lnTo>
                    <a:pt x="91123" y="13272"/>
                  </a:lnTo>
                  <a:lnTo>
                    <a:pt x="91402" y="13105"/>
                  </a:lnTo>
                  <a:lnTo>
                    <a:pt x="91569" y="12826"/>
                  </a:lnTo>
                  <a:lnTo>
                    <a:pt x="91625" y="12659"/>
                  </a:lnTo>
                  <a:lnTo>
                    <a:pt x="91625" y="12492"/>
                  </a:lnTo>
                  <a:lnTo>
                    <a:pt x="91625" y="12324"/>
                  </a:lnTo>
                  <a:lnTo>
                    <a:pt x="91569" y="12213"/>
                  </a:lnTo>
                  <a:lnTo>
                    <a:pt x="91402" y="11934"/>
                  </a:lnTo>
                  <a:lnTo>
                    <a:pt x="91123" y="11767"/>
                  </a:lnTo>
                  <a:lnTo>
                    <a:pt x="90956" y="11711"/>
                  </a:lnTo>
                  <a:close/>
                  <a:moveTo>
                    <a:pt x="98986" y="11711"/>
                  </a:moveTo>
                  <a:lnTo>
                    <a:pt x="98875" y="11767"/>
                  </a:lnTo>
                  <a:lnTo>
                    <a:pt x="98596" y="11934"/>
                  </a:lnTo>
                  <a:lnTo>
                    <a:pt x="98429" y="12213"/>
                  </a:lnTo>
                  <a:lnTo>
                    <a:pt x="98373" y="12324"/>
                  </a:lnTo>
                  <a:lnTo>
                    <a:pt x="98373" y="12492"/>
                  </a:lnTo>
                  <a:lnTo>
                    <a:pt x="98373" y="12659"/>
                  </a:lnTo>
                  <a:lnTo>
                    <a:pt x="98429" y="12826"/>
                  </a:lnTo>
                  <a:lnTo>
                    <a:pt x="98596" y="13105"/>
                  </a:lnTo>
                  <a:lnTo>
                    <a:pt x="98875" y="13272"/>
                  </a:lnTo>
                  <a:lnTo>
                    <a:pt x="98986" y="13328"/>
                  </a:lnTo>
                  <a:lnTo>
                    <a:pt x="99321" y="13328"/>
                  </a:lnTo>
                  <a:lnTo>
                    <a:pt x="99488" y="13272"/>
                  </a:lnTo>
                  <a:lnTo>
                    <a:pt x="99767" y="13105"/>
                  </a:lnTo>
                  <a:lnTo>
                    <a:pt x="99934" y="12826"/>
                  </a:lnTo>
                  <a:lnTo>
                    <a:pt x="99990" y="12659"/>
                  </a:lnTo>
                  <a:lnTo>
                    <a:pt x="99990" y="12492"/>
                  </a:lnTo>
                  <a:lnTo>
                    <a:pt x="99990" y="12324"/>
                  </a:lnTo>
                  <a:lnTo>
                    <a:pt x="99934" y="12213"/>
                  </a:lnTo>
                  <a:lnTo>
                    <a:pt x="99767" y="11934"/>
                  </a:lnTo>
                  <a:lnTo>
                    <a:pt x="99488" y="11767"/>
                  </a:lnTo>
                  <a:lnTo>
                    <a:pt x="99321" y="11711"/>
                  </a:lnTo>
                  <a:close/>
                  <a:moveTo>
                    <a:pt x="109080" y="11711"/>
                  </a:moveTo>
                  <a:lnTo>
                    <a:pt x="108969" y="11767"/>
                  </a:lnTo>
                  <a:lnTo>
                    <a:pt x="108690" y="11934"/>
                  </a:lnTo>
                  <a:lnTo>
                    <a:pt x="108523" y="12213"/>
                  </a:lnTo>
                  <a:lnTo>
                    <a:pt x="108467" y="12324"/>
                  </a:lnTo>
                  <a:lnTo>
                    <a:pt x="108467" y="12492"/>
                  </a:lnTo>
                  <a:lnTo>
                    <a:pt x="108467" y="12659"/>
                  </a:lnTo>
                  <a:lnTo>
                    <a:pt x="108523" y="12826"/>
                  </a:lnTo>
                  <a:lnTo>
                    <a:pt x="108690" y="13105"/>
                  </a:lnTo>
                  <a:lnTo>
                    <a:pt x="108969" y="13272"/>
                  </a:lnTo>
                  <a:lnTo>
                    <a:pt x="109080" y="13328"/>
                  </a:lnTo>
                  <a:lnTo>
                    <a:pt x="109415" y="13328"/>
                  </a:lnTo>
                  <a:lnTo>
                    <a:pt x="109582" y="13272"/>
                  </a:lnTo>
                  <a:lnTo>
                    <a:pt x="109861" y="13105"/>
                  </a:lnTo>
                  <a:lnTo>
                    <a:pt x="110028" y="12826"/>
                  </a:lnTo>
                  <a:lnTo>
                    <a:pt x="110084" y="12659"/>
                  </a:lnTo>
                  <a:lnTo>
                    <a:pt x="110084" y="12492"/>
                  </a:lnTo>
                  <a:lnTo>
                    <a:pt x="110084" y="12324"/>
                  </a:lnTo>
                  <a:lnTo>
                    <a:pt x="110028" y="12213"/>
                  </a:lnTo>
                  <a:lnTo>
                    <a:pt x="109861" y="11934"/>
                  </a:lnTo>
                  <a:lnTo>
                    <a:pt x="109582" y="11767"/>
                  </a:lnTo>
                  <a:lnTo>
                    <a:pt x="109415" y="11711"/>
                  </a:lnTo>
                  <a:close/>
                  <a:moveTo>
                    <a:pt x="112482" y="11711"/>
                  </a:moveTo>
                  <a:lnTo>
                    <a:pt x="112315" y="11767"/>
                  </a:lnTo>
                  <a:lnTo>
                    <a:pt x="112036" y="11934"/>
                  </a:lnTo>
                  <a:lnTo>
                    <a:pt x="111869" y="12213"/>
                  </a:lnTo>
                  <a:lnTo>
                    <a:pt x="111813" y="12324"/>
                  </a:lnTo>
                  <a:lnTo>
                    <a:pt x="111813" y="12492"/>
                  </a:lnTo>
                  <a:lnTo>
                    <a:pt x="111813" y="12659"/>
                  </a:lnTo>
                  <a:lnTo>
                    <a:pt x="111869" y="12826"/>
                  </a:lnTo>
                  <a:lnTo>
                    <a:pt x="112036" y="13105"/>
                  </a:lnTo>
                  <a:lnTo>
                    <a:pt x="112315" y="13272"/>
                  </a:lnTo>
                  <a:lnTo>
                    <a:pt x="112482" y="13328"/>
                  </a:lnTo>
                  <a:lnTo>
                    <a:pt x="112817" y="13328"/>
                  </a:lnTo>
                  <a:lnTo>
                    <a:pt x="112984" y="13272"/>
                  </a:lnTo>
                  <a:lnTo>
                    <a:pt x="113207" y="13105"/>
                  </a:lnTo>
                  <a:lnTo>
                    <a:pt x="113430" y="12826"/>
                  </a:lnTo>
                  <a:lnTo>
                    <a:pt x="113430" y="12659"/>
                  </a:lnTo>
                  <a:lnTo>
                    <a:pt x="113486" y="12492"/>
                  </a:lnTo>
                  <a:lnTo>
                    <a:pt x="113430" y="12324"/>
                  </a:lnTo>
                  <a:lnTo>
                    <a:pt x="113430" y="12213"/>
                  </a:lnTo>
                  <a:lnTo>
                    <a:pt x="113207" y="11934"/>
                  </a:lnTo>
                  <a:lnTo>
                    <a:pt x="112984" y="11767"/>
                  </a:lnTo>
                  <a:lnTo>
                    <a:pt x="112817" y="11711"/>
                  </a:lnTo>
                  <a:close/>
                  <a:moveTo>
                    <a:pt x="115828" y="11711"/>
                  </a:moveTo>
                  <a:lnTo>
                    <a:pt x="115661" y="11767"/>
                  </a:lnTo>
                  <a:lnTo>
                    <a:pt x="115438" y="11934"/>
                  </a:lnTo>
                  <a:lnTo>
                    <a:pt x="115270" y="12213"/>
                  </a:lnTo>
                  <a:lnTo>
                    <a:pt x="115215" y="12324"/>
                  </a:lnTo>
                  <a:lnTo>
                    <a:pt x="115159" y="12492"/>
                  </a:lnTo>
                  <a:lnTo>
                    <a:pt x="115215" y="12659"/>
                  </a:lnTo>
                  <a:lnTo>
                    <a:pt x="115270" y="12826"/>
                  </a:lnTo>
                  <a:lnTo>
                    <a:pt x="115438" y="13105"/>
                  </a:lnTo>
                  <a:lnTo>
                    <a:pt x="115661" y="13272"/>
                  </a:lnTo>
                  <a:lnTo>
                    <a:pt x="115828" y="13328"/>
                  </a:lnTo>
                  <a:lnTo>
                    <a:pt x="116163" y="13328"/>
                  </a:lnTo>
                  <a:lnTo>
                    <a:pt x="116330" y="13272"/>
                  </a:lnTo>
                  <a:lnTo>
                    <a:pt x="116609" y="13105"/>
                  </a:lnTo>
                  <a:lnTo>
                    <a:pt x="116776" y="12826"/>
                  </a:lnTo>
                  <a:lnTo>
                    <a:pt x="116832" y="12659"/>
                  </a:lnTo>
                  <a:lnTo>
                    <a:pt x="116832" y="12492"/>
                  </a:lnTo>
                  <a:lnTo>
                    <a:pt x="116832" y="12324"/>
                  </a:lnTo>
                  <a:lnTo>
                    <a:pt x="116776" y="12213"/>
                  </a:lnTo>
                  <a:lnTo>
                    <a:pt x="116609" y="11934"/>
                  </a:lnTo>
                  <a:lnTo>
                    <a:pt x="116330" y="11767"/>
                  </a:lnTo>
                  <a:lnTo>
                    <a:pt x="116163" y="11711"/>
                  </a:lnTo>
                  <a:close/>
                  <a:moveTo>
                    <a:pt x="120903" y="11711"/>
                  </a:moveTo>
                  <a:lnTo>
                    <a:pt x="120736" y="11767"/>
                  </a:lnTo>
                  <a:lnTo>
                    <a:pt x="120512" y="11934"/>
                  </a:lnTo>
                  <a:lnTo>
                    <a:pt x="120345" y="12213"/>
                  </a:lnTo>
                  <a:lnTo>
                    <a:pt x="120289" y="12324"/>
                  </a:lnTo>
                  <a:lnTo>
                    <a:pt x="120234" y="12492"/>
                  </a:lnTo>
                  <a:lnTo>
                    <a:pt x="120289" y="12659"/>
                  </a:lnTo>
                  <a:lnTo>
                    <a:pt x="120345" y="12826"/>
                  </a:lnTo>
                  <a:lnTo>
                    <a:pt x="120512" y="13105"/>
                  </a:lnTo>
                  <a:lnTo>
                    <a:pt x="120736" y="13272"/>
                  </a:lnTo>
                  <a:lnTo>
                    <a:pt x="120903" y="13328"/>
                  </a:lnTo>
                  <a:lnTo>
                    <a:pt x="121237" y="13328"/>
                  </a:lnTo>
                  <a:lnTo>
                    <a:pt x="121405" y="13272"/>
                  </a:lnTo>
                  <a:lnTo>
                    <a:pt x="121684" y="13105"/>
                  </a:lnTo>
                  <a:lnTo>
                    <a:pt x="121851" y="12826"/>
                  </a:lnTo>
                  <a:lnTo>
                    <a:pt x="121907" y="12659"/>
                  </a:lnTo>
                  <a:lnTo>
                    <a:pt x="121907" y="12492"/>
                  </a:lnTo>
                  <a:lnTo>
                    <a:pt x="121907" y="12324"/>
                  </a:lnTo>
                  <a:lnTo>
                    <a:pt x="121851" y="12213"/>
                  </a:lnTo>
                  <a:lnTo>
                    <a:pt x="121684" y="11934"/>
                  </a:lnTo>
                  <a:lnTo>
                    <a:pt x="121405" y="11767"/>
                  </a:lnTo>
                  <a:lnTo>
                    <a:pt x="121237" y="11711"/>
                  </a:lnTo>
                  <a:close/>
                  <a:moveTo>
                    <a:pt x="124249" y="11711"/>
                  </a:moveTo>
                  <a:lnTo>
                    <a:pt x="124082" y="11767"/>
                  </a:lnTo>
                  <a:lnTo>
                    <a:pt x="123803" y="11934"/>
                  </a:lnTo>
                  <a:lnTo>
                    <a:pt x="123635" y="12213"/>
                  </a:lnTo>
                  <a:lnTo>
                    <a:pt x="123580" y="12324"/>
                  </a:lnTo>
                  <a:lnTo>
                    <a:pt x="123580" y="12492"/>
                  </a:lnTo>
                  <a:lnTo>
                    <a:pt x="123580" y="12659"/>
                  </a:lnTo>
                  <a:lnTo>
                    <a:pt x="123635" y="12826"/>
                  </a:lnTo>
                  <a:lnTo>
                    <a:pt x="123803" y="13105"/>
                  </a:lnTo>
                  <a:lnTo>
                    <a:pt x="124082" y="13272"/>
                  </a:lnTo>
                  <a:lnTo>
                    <a:pt x="124249" y="13328"/>
                  </a:lnTo>
                  <a:lnTo>
                    <a:pt x="124583" y="13328"/>
                  </a:lnTo>
                  <a:lnTo>
                    <a:pt x="124751" y="13272"/>
                  </a:lnTo>
                  <a:lnTo>
                    <a:pt x="124974" y="13105"/>
                  </a:lnTo>
                  <a:lnTo>
                    <a:pt x="125197" y="12826"/>
                  </a:lnTo>
                  <a:lnTo>
                    <a:pt x="125253" y="12659"/>
                  </a:lnTo>
                  <a:lnTo>
                    <a:pt x="125253" y="12492"/>
                  </a:lnTo>
                  <a:lnTo>
                    <a:pt x="125253" y="12324"/>
                  </a:lnTo>
                  <a:lnTo>
                    <a:pt x="125197" y="12213"/>
                  </a:lnTo>
                  <a:lnTo>
                    <a:pt x="124974" y="11934"/>
                  </a:lnTo>
                  <a:lnTo>
                    <a:pt x="124751" y="11767"/>
                  </a:lnTo>
                  <a:lnTo>
                    <a:pt x="124583" y="11711"/>
                  </a:lnTo>
                  <a:close/>
                  <a:moveTo>
                    <a:pt x="136016" y="11711"/>
                  </a:moveTo>
                  <a:lnTo>
                    <a:pt x="135848" y="11767"/>
                  </a:lnTo>
                  <a:lnTo>
                    <a:pt x="135570" y="11934"/>
                  </a:lnTo>
                  <a:lnTo>
                    <a:pt x="135402" y="12213"/>
                  </a:lnTo>
                  <a:lnTo>
                    <a:pt x="135346" y="12324"/>
                  </a:lnTo>
                  <a:lnTo>
                    <a:pt x="135346" y="12492"/>
                  </a:lnTo>
                  <a:lnTo>
                    <a:pt x="135346" y="12659"/>
                  </a:lnTo>
                  <a:lnTo>
                    <a:pt x="135402" y="12826"/>
                  </a:lnTo>
                  <a:lnTo>
                    <a:pt x="135570" y="13105"/>
                  </a:lnTo>
                  <a:lnTo>
                    <a:pt x="135848" y="13272"/>
                  </a:lnTo>
                  <a:lnTo>
                    <a:pt x="136016" y="13328"/>
                  </a:lnTo>
                  <a:lnTo>
                    <a:pt x="136350" y="13328"/>
                  </a:lnTo>
                  <a:lnTo>
                    <a:pt x="136462" y="13272"/>
                  </a:lnTo>
                  <a:lnTo>
                    <a:pt x="136741" y="13105"/>
                  </a:lnTo>
                  <a:lnTo>
                    <a:pt x="136908" y="12826"/>
                  </a:lnTo>
                  <a:lnTo>
                    <a:pt x="136964" y="12659"/>
                  </a:lnTo>
                  <a:lnTo>
                    <a:pt x="137019" y="12492"/>
                  </a:lnTo>
                  <a:lnTo>
                    <a:pt x="136964" y="12324"/>
                  </a:lnTo>
                  <a:lnTo>
                    <a:pt x="136908" y="12213"/>
                  </a:lnTo>
                  <a:lnTo>
                    <a:pt x="136741" y="11934"/>
                  </a:lnTo>
                  <a:lnTo>
                    <a:pt x="136462" y="11767"/>
                  </a:lnTo>
                  <a:lnTo>
                    <a:pt x="136350" y="11711"/>
                  </a:lnTo>
                  <a:close/>
                  <a:moveTo>
                    <a:pt x="144325" y="11711"/>
                  </a:moveTo>
                  <a:lnTo>
                    <a:pt x="144158" y="11767"/>
                  </a:lnTo>
                  <a:lnTo>
                    <a:pt x="143935" y="11934"/>
                  </a:lnTo>
                  <a:lnTo>
                    <a:pt x="143712" y="12213"/>
                  </a:lnTo>
                  <a:lnTo>
                    <a:pt x="143656" y="12324"/>
                  </a:lnTo>
                  <a:lnTo>
                    <a:pt x="143656" y="12492"/>
                  </a:lnTo>
                  <a:lnTo>
                    <a:pt x="143656" y="12659"/>
                  </a:lnTo>
                  <a:lnTo>
                    <a:pt x="143712" y="12826"/>
                  </a:lnTo>
                  <a:lnTo>
                    <a:pt x="143935" y="13105"/>
                  </a:lnTo>
                  <a:lnTo>
                    <a:pt x="144158" y="13272"/>
                  </a:lnTo>
                  <a:lnTo>
                    <a:pt x="144325" y="13328"/>
                  </a:lnTo>
                  <a:lnTo>
                    <a:pt x="144660" y="13328"/>
                  </a:lnTo>
                  <a:lnTo>
                    <a:pt x="144827" y="13272"/>
                  </a:lnTo>
                  <a:lnTo>
                    <a:pt x="145106" y="13105"/>
                  </a:lnTo>
                  <a:lnTo>
                    <a:pt x="145273" y="12826"/>
                  </a:lnTo>
                  <a:lnTo>
                    <a:pt x="145329" y="12659"/>
                  </a:lnTo>
                  <a:lnTo>
                    <a:pt x="145329" y="12492"/>
                  </a:lnTo>
                  <a:lnTo>
                    <a:pt x="145329" y="12324"/>
                  </a:lnTo>
                  <a:lnTo>
                    <a:pt x="145273" y="12213"/>
                  </a:lnTo>
                  <a:lnTo>
                    <a:pt x="145106" y="11934"/>
                  </a:lnTo>
                  <a:lnTo>
                    <a:pt x="144827" y="11767"/>
                  </a:lnTo>
                  <a:lnTo>
                    <a:pt x="144660" y="11711"/>
                  </a:lnTo>
                  <a:close/>
                  <a:moveTo>
                    <a:pt x="147615" y="11711"/>
                  </a:moveTo>
                  <a:lnTo>
                    <a:pt x="147504" y="11767"/>
                  </a:lnTo>
                  <a:lnTo>
                    <a:pt x="147225" y="11934"/>
                  </a:lnTo>
                  <a:lnTo>
                    <a:pt x="147058" y="12213"/>
                  </a:lnTo>
                  <a:lnTo>
                    <a:pt x="147002" y="12324"/>
                  </a:lnTo>
                  <a:lnTo>
                    <a:pt x="147002" y="12492"/>
                  </a:lnTo>
                  <a:lnTo>
                    <a:pt x="147002" y="12659"/>
                  </a:lnTo>
                  <a:lnTo>
                    <a:pt x="147058" y="12826"/>
                  </a:lnTo>
                  <a:lnTo>
                    <a:pt x="147225" y="13105"/>
                  </a:lnTo>
                  <a:lnTo>
                    <a:pt x="147504" y="13272"/>
                  </a:lnTo>
                  <a:lnTo>
                    <a:pt x="147615" y="13328"/>
                  </a:lnTo>
                  <a:lnTo>
                    <a:pt x="147950" y="13328"/>
                  </a:lnTo>
                  <a:lnTo>
                    <a:pt x="148117" y="13272"/>
                  </a:lnTo>
                  <a:lnTo>
                    <a:pt x="148396" y="13105"/>
                  </a:lnTo>
                  <a:lnTo>
                    <a:pt x="148563" y="12826"/>
                  </a:lnTo>
                  <a:lnTo>
                    <a:pt x="148619" y="12659"/>
                  </a:lnTo>
                  <a:lnTo>
                    <a:pt x="148619" y="12492"/>
                  </a:lnTo>
                  <a:lnTo>
                    <a:pt x="148619" y="12324"/>
                  </a:lnTo>
                  <a:lnTo>
                    <a:pt x="148563" y="12213"/>
                  </a:lnTo>
                  <a:lnTo>
                    <a:pt x="148396" y="11934"/>
                  </a:lnTo>
                  <a:lnTo>
                    <a:pt x="148117" y="11767"/>
                  </a:lnTo>
                  <a:lnTo>
                    <a:pt x="147950" y="11711"/>
                  </a:lnTo>
                  <a:close/>
                  <a:moveTo>
                    <a:pt x="152746" y="11711"/>
                  </a:moveTo>
                  <a:lnTo>
                    <a:pt x="152578" y="11767"/>
                  </a:lnTo>
                  <a:lnTo>
                    <a:pt x="152300" y="11934"/>
                  </a:lnTo>
                  <a:lnTo>
                    <a:pt x="152132" y="12213"/>
                  </a:lnTo>
                  <a:lnTo>
                    <a:pt x="152077" y="12324"/>
                  </a:lnTo>
                  <a:lnTo>
                    <a:pt x="152077" y="12492"/>
                  </a:lnTo>
                  <a:lnTo>
                    <a:pt x="152077" y="12659"/>
                  </a:lnTo>
                  <a:lnTo>
                    <a:pt x="152132" y="12826"/>
                  </a:lnTo>
                  <a:lnTo>
                    <a:pt x="152300" y="13105"/>
                  </a:lnTo>
                  <a:lnTo>
                    <a:pt x="152578" y="13272"/>
                  </a:lnTo>
                  <a:lnTo>
                    <a:pt x="152746" y="13328"/>
                  </a:lnTo>
                  <a:lnTo>
                    <a:pt x="153080" y="13328"/>
                  </a:lnTo>
                  <a:lnTo>
                    <a:pt x="153192" y="13272"/>
                  </a:lnTo>
                  <a:lnTo>
                    <a:pt x="153471" y="13105"/>
                  </a:lnTo>
                  <a:lnTo>
                    <a:pt x="153638" y="12826"/>
                  </a:lnTo>
                  <a:lnTo>
                    <a:pt x="153694" y="12659"/>
                  </a:lnTo>
                  <a:lnTo>
                    <a:pt x="153694" y="12492"/>
                  </a:lnTo>
                  <a:lnTo>
                    <a:pt x="153694" y="12324"/>
                  </a:lnTo>
                  <a:lnTo>
                    <a:pt x="153638" y="12213"/>
                  </a:lnTo>
                  <a:lnTo>
                    <a:pt x="153471" y="11934"/>
                  </a:lnTo>
                  <a:lnTo>
                    <a:pt x="153192" y="11767"/>
                  </a:lnTo>
                  <a:lnTo>
                    <a:pt x="153080" y="11711"/>
                  </a:lnTo>
                  <a:close/>
                  <a:moveTo>
                    <a:pt x="157821" y="11711"/>
                  </a:moveTo>
                  <a:lnTo>
                    <a:pt x="157653" y="11767"/>
                  </a:lnTo>
                  <a:lnTo>
                    <a:pt x="157374" y="11934"/>
                  </a:lnTo>
                  <a:lnTo>
                    <a:pt x="157207" y="12213"/>
                  </a:lnTo>
                  <a:lnTo>
                    <a:pt x="157151" y="12324"/>
                  </a:lnTo>
                  <a:lnTo>
                    <a:pt x="157151" y="12492"/>
                  </a:lnTo>
                  <a:lnTo>
                    <a:pt x="157151" y="12659"/>
                  </a:lnTo>
                  <a:lnTo>
                    <a:pt x="157207" y="12826"/>
                  </a:lnTo>
                  <a:lnTo>
                    <a:pt x="157374" y="13105"/>
                  </a:lnTo>
                  <a:lnTo>
                    <a:pt x="157653" y="13272"/>
                  </a:lnTo>
                  <a:lnTo>
                    <a:pt x="157821" y="13328"/>
                  </a:lnTo>
                  <a:lnTo>
                    <a:pt x="158155" y="13328"/>
                  </a:lnTo>
                  <a:lnTo>
                    <a:pt x="158322" y="13272"/>
                  </a:lnTo>
                  <a:lnTo>
                    <a:pt x="158546" y="13105"/>
                  </a:lnTo>
                  <a:lnTo>
                    <a:pt x="158713" y="12826"/>
                  </a:lnTo>
                  <a:lnTo>
                    <a:pt x="158769" y="12659"/>
                  </a:lnTo>
                  <a:lnTo>
                    <a:pt x="158824" y="12492"/>
                  </a:lnTo>
                  <a:lnTo>
                    <a:pt x="158769" y="12324"/>
                  </a:lnTo>
                  <a:lnTo>
                    <a:pt x="158713" y="12213"/>
                  </a:lnTo>
                  <a:lnTo>
                    <a:pt x="158546" y="11934"/>
                  </a:lnTo>
                  <a:lnTo>
                    <a:pt x="158322" y="11767"/>
                  </a:lnTo>
                  <a:lnTo>
                    <a:pt x="158155" y="11711"/>
                  </a:lnTo>
                  <a:close/>
                  <a:moveTo>
                    <a:pt x="167859" y="11711"/>
                  </a:moveTo>
                  <a:lnTo>
                    <a:pt x="167691" y="11767"/>
                  </a:lnTo>
                  <a:lnTo>
                    <a:pt x="167412" y="11934"/>
                  </a:lnTo>
                  <a:lnTo>
                    <a:pt x="167245" y="12213"/>
                  </a:lnTo>
                  <a:lnTo>
                    <a:pt x="167189" y="12324"/>
                  </a:lnTo>
                  <a:lnTo>
                    <a:pt x="167189" y="12492"/>
                  </a:lnTo>
                  <a:lnTo>
                    <a:pt x="167189" y="12659"/>
                  </a:lnTo>
                  <a:lnTo>
                    <a:pt x="167245" y="12826"/>
                  </a:lnTo>
                  <a:lnTo>
                    <a:pt x="167412" y="13105"/>
                  </a:lnTo>
                  <a:lnTo>
                    <a:pt x="167691" y="13272"/>
                  </a:lnTo>
                  <a:lnTo>
                    <a:pt x="167859" y="13328"/>
                  </a:lnTo>
                  <a:lnTo>
                    <a:pt x="168193" y="13328"/>
                  </a:lnTo>
                  <a:lnTo>
                    <a:pt x="168361" y="13272"/>
                  </a:lnTo>
                  <a:lnTo>
                    <a:pt x="168584" y="13105"/>
                  </a:lnTo>
                  <a:lnTo>
                    <a:pt x="168751" y="12826"/>
                  </a:lnTo>
                  <a:lnTo>
                    <a:pt x="168807" y="12659"/>
                  </a:lnTo>
                  <a:lnTo>
                    <a:pt x="168862" y="12492"/>
                  </a:lnTo>
                  <a:lnTo>
                    <a:pt x="168807" y="12324"/>
                  </a:lnTo>
                  <a:lnTo>
                    <a:pt x="168751" y="12213"/>
                  </a:lnTo>
                  <a:lnTo>
                    <a:pt x="168584" y="11934"/>
                  </a:lnTo>
                  <a:lnTo>
                    <a:pt x="168361" y="11767"/>
                  </a:lnTo>
                  <a:lnTo>
                    <a:pt x="168193" y="11711"/>
                  </a:lnTo>
                  <a:close/>
                  <a:moveTo>
                    <a:pt x="176279" y="11711"/>
                  </a:moveTo>
                  <a:lnTo>
                    <a:pt x="176112" y="11767"/>
                  </a:lnTo>
                  <a:lnTo>
                    <a:pt x="175889" y="11934"/>
                  </a:lnTo>
                  <a:lnTo>
                    <a:pt x="175666" y="12213"/>
                  </a:lnTo>
                  <a:lnTo>
                    <a:pt x="175666" y="12324"/>
                  </a:lnTo>
                  <a:lnTo>
                    <a:pt x="175610" y="12492"/>
                  </a:lnTo>
                  <a:lnTo>
                    <a:pt x="175666" y="12659"/>
                  </a:lnTo>
                  <a:lnTo>
                    <a:pt x="175666" y="12826"/>
                  </a:lnTo>
                  <a:lnTo>
                    <a:pt x="175889" y="13105"/>
                  </a:lnTo>
                  <a:lnTo>
                    <a:pt x="176112" y="13272"/>
                  </a:lnTo>
                  <a:lnTo>
                    <a:pt x="176279" y="13328"/>
                  </a:lnTo>
                  <a:lnTo>
                    <a:pt x="176614" y="13328"/>
                  </a:lnTo>
                  <a:lnTo>
                    <a:pt x="176781" y="13272"/>
                  </a:lnTo>
                  <a:lnTo>
                    <a:pt x="177060" y="13105"/>
                  </a:lnTo>
                  <a:lnTo>
                    <a:pt x="177227" y="12826"/>
                  </a:lnTo>
                  <a:lnTo>
                    <a:pt x="177283" y="12659"/>
                  </a:lnTo>
                  <a:lnTo>
                    <a:pt x="177283" y="12492"/>
                  </a:lnTo>
                  <a:lnTo>
                    <a:pt x="177283" y="12324"/>
                  </a:lnTo>
                  <a:lnTo>
                    <a:pt x="177227" y="12213"/>
                  </a:lnTo>
                  <a:lnTo>
                    <a:pt x="177060" y="11934"/>
                  </a:lnTo>
                  <a:lnTo>
                    <a:pt x="176781" y="11767"/>
                  </a:lnTo>
                  <a:lnTo>
                    <a:pt x="176614" y="11711"/>
                  </a:lnTo>
                  <a:close/>
                  <a:moveTo>
                    <a:pt x="186429" y="11711"/>
                  </a:moveTo>
                  <a:lnTo>
                    <a:pt x="186317" y="11767"/>
                  </a:lnTo>
                  <a:lnTo>
                    <a:pt x="186039" y="11934"/>
                  </a:lnTo>
                  <a:lnTo>
                    <a:pt x="185871" y="12213"/>
                  </a:lnTo>
                  <a:lnTo>
                    <a:pt x="185816" y="12324"/>
                  </a:lnTo>
                  <a:lnTo>
                    <a:pt x="185760" y="12492"/>
                  </a:lnTo>
                  <a:lnTo>
                    <a:pt x="185816" y="12659"/>
                  </a:lnTo>
                  <a:lnTo>
                    <a:pt x="185871" y="12826"/>
                  </a:lnTo>
                  <a:lnTo>
                    <a:pt x="186039" y="13105"/>
                  </a:lnTo>
                  <a:lnTo>
                    <a:pt x="186317" y="13272"/>
                  </a:lnTo>
                  <a:lnTo>
                    <a:pt x="186429" y="13328"/>
                  </a:lnTo>
                  <a:lnTo>
                    <a:pt x="186764" y="13328"/>
                  </a:lnTo>
                  <a:lnTo>
                    <a:pt x="186931" y="13272"/>
                  </a:lnTo>
                  <a:lnTo>
                    <a:pt x="187210" y="13105"/>
                  </a:lnTo>
                  <a:lnTo>
                    <a:pt x="187377" y="12826"/>
                  </a:lnTo>
                  <a:lnTo>
                    <a:pt x="187433" y="12659"/>
                  </a:lnTo>
                  <a:lnTo>
                    <a:pt x="187433" y="12492"/>
                  </a:lnTo>
                  <a:lnTo>
                    <a:pt x="187433" y="12324"/>
                  </a:lnTo>
                  <a:lnTo>
                    <a:pt x="187377" y="12213"/>
                  </a:lnTo>
                  <a:lnTo>
                    <a:pt x="187210" y="11934"/>
                  </a:lnTo>
                  <a:lnTo>
                    <a:pt x="186931" y="11767"/>
                  </a:lnTo>
                  <a:lnTo>
                    <a:pt x="186764" y="11711"/>
                  </a:lnTo>
                  <a:close/>
                  <a:moveTo>
                    <a:pt x="194794" y="11711"/>
                  </a:moveTo>
                  <a:lnTo>
                    <a:pt x="194683" y="11767"/>
                  </a:lnTo>
                  <a:lnTo>
                    <a:pt x="194404" y="11934"/>
                  </a:lnTo>
                  <a:lnTo>
                    <a:pt x="194236" y="12213"/>
                  </a:lnTo>
                  <a:lnTo>
                    <a:pt x="194181" y="12324"/>
                  </a:lnTo>
                  <a:lnTo>
                    <a:pt x="194125" y="12492"/>
                  </a:lnTo>
                  <a:lnTo>
                    <a:pt x="194181" y="12659"/>
                  </a:lnTo>
                  <a:lnTo>
                    <a:pt x="194236" y="12826"/>
                  </a:lnTo>
                  <a:lnTo>
                    <a:pt x="194404" y="13105"/>
                  </a:lnTo>
                  <a:lnTo>
                    <a:pt x="194683" y="13272"/>
                  </a:lnTo>
                  <a:lnTo>
                    <a:pt x="194794" y="13328"/>
                  </a:lnTo>
                  <a:lnTo>
                    <a:pt x="195129" y="13328"/>
                  </a:lnTo>
                  <a:lnTo>
                    <a:pt x="195296" y="13272"/>
                  </a:lnTo>
                  <a:lnTo>
                    <a:pt x="195575" y="13105"/>
                  </a:lnTo>
                  <a:lnTo>
                    <a:pt x="195742" y="12826"/>
                  </a:lnTo>
                  <a:lnTo>
                    <a:pt x="195798" y="12659"/>
                  </a:lnTo>
                  <a:lnTo>
                    <a:pt x="195798" y="12492"/>
                  </a:lnTo>
                  <a:lnTo>
                    <a:pt x="195798" y="12324"/>
                  </a:lnTo>
                  <a:lnTo>
                    <a:pt x="195742" y="12213"/>
                  </a:lnTo>
                  <a:lnTo>
                    <a:pt x="195575" y="11934"/>
                  </a:lnTo>
                  <a:lnTo>
                    <a:pt x="195296" y="11767"/>
                  </a:lnTo>
                  <a:lnTo>
                    <a:pt x="195129" y="11711"/>
                  </a:lnTo>
                  <a:close/>
                  <a:moveTo>
                    <a:pt x="204888" y="11711"/>
                  </a:moveTo>
                  <a:lnTo>
                    <a:pt x="204776" y="11767"/>
                  </a:lnTo>
                  <a:lnTo>
                    <a:pt x="204498" y="11934"/>
                  </a:lnTo>
                  <a:lnTo>
                    <a:pt x="204330" y="12213"/>
                  </a:lnTo>
                  <a:lnTo>
                    <a:pt x="204274" y="12324"/>
                  </a:lnTo>
                  <a:lnTo>
                    <a:pt x="204274" y="12492"/>
                  </a:lnTo>
                  <a:lnTo>
                    <a:pt x="204274" y="12659"/>
                  </a:lnTo>
                  <a:lnTo>
                    <a:pt x="204330" y="12826"/>
                  </a:lnTo>
                  <a:lnTo>
                    <a:pt x="204498" y="13105"/>
                  </a:lnTo>
                  <a:lnTo>
                    <a:pt x="204776" y="13272"/>
                  </a:lnTo>
                  <a:lnTo>
                    <a:pt x="204888" y="13328"/>
                  </a:lnTo>
                  <a:lnTo>
                    <a:pt x="205222" y="13328"/>
                  </a:lnTo>
                  <a:lnTo>
                    <a:pt x="205390" y="13272"/>
                  </a:lnTo>
                  <a:lnTo>
                    <a:pt x="205669" y="13105"/>
                  </a:lnTo>
                  <a:lnTo>
                    <a:pt x="205836" y="12826"/>
                  </a:lnTo>
                  <a:lnTo>
                    <a:pt x="205892" y="12659"/>
                  </a:lnTo>
                  <a:lnTo>
                    <a:pt x="205892" y="12492"/>
                  </a:lnTo>
                  <a:lnTo>
                    <a:pt x="205892" y="12324"/>
                  </a:lnTo>
                  <a:lnTo>
                    <a:pt x="205836" y="12213"/>
                  </a:lnTo>
                  <a:lnTo>
                    <a:pt x="205669" y="11934"/>
                  </a:lnTo>
                  <a:lnTo>
                    <a:pt x="205390" y="11767"/>
                  </a:lnTo>
                  <a:lnTo>
                    <a:pt x="205222" y="11711"/>
                  </a:lnTo>
                  <a:close/>
                  <a:moveTo>
                    <a:pt x="208290" y="11711"/>
                  </a:moveTo>
                  <a:lnTo>
                    <a:pt x="208122" y="11767"/>
                  </a:lnTo>
                  <a:lnTo>
                    <a:pt x="207844" y="11934"/>
                  </a:lnTo>
                  <a:lnTo>
                    <a:pt x="207676" y="12213"/>
                  </a:lnTo>
                  <a:lnTo>
                    <a:pt x="207620" y="12324"/>
                  </a:lnTo>
                  <a:lnTo>
                    <a:pt x="207620" y="12492"/>
                  </a:lnTo>
                  <a:lnTo>
                    <a:pt x="207620" y="12659"/>
                  </a:lnTo>
                  <a:lnTo>
                    <a:pt x="207676" y="12826"/>
                  </a:lnTo>
                  <a:lnTo>
                    <a:pt x="207844" y="13105"/>
                  </a:lnTo>
                  <a:lnTo>
                    <a:pt x="208122" y="13272"/>
                  </a:lnTo>
                  <a:lnTo>
                    <a:pt x="208290" y="13328"/>
                  </a:lnTo>
                  <a:lnTo>
                    <a:pt x="208624" y="13328"/>
                  </a:lnTo>
                  <a:lnTo>
                    <a:pt x="208792" y="13272"/>
                  </a:lnTo>
                  <a:lnTo>
                    <a:pt x="209015" y="13105"/>
                  </a:lnTo>
                  <a:lnTo>
                    <a:pt x="209182" y="12826"/>
                  </a:lnTo>
                  <a:lnTo>
                    <a:pt x="209238" y="12659"/>
                  </a:lnTo>
                  <a:lnTo>
                    <a:pt x="209293" y="12492"/>
                  </a:lnTo>
                  <a:lnTo>
                    <a:pt x="209238" y="12324"/>
                  </a:lnTo>
                  <a:lnTo>
                    <a:pt x="209182" y="12213"/>
                  </a:lnTo>
                  <a:lnTo>
                    <a:pt x="209015" y="11934"/>
                  </a:lnTo>
                  <a:lnTo>
                    <a:pt x="208792" y="11767"/>
                  </a:lnTo>
                  <a:lnTo>
                    <a:pt x="208624" y="11711"/>
                  </a:lnTo>
                  <a:close/>
                  <a:moveTo>
                    <a:pt x="211636" y="11711"/>
                  </a:moveTo>
                  <a:lnTo>
                    <a:pt x="211468" y="11767"/>
                  </a:lnTo>
                  <a:lnTo>
                    <a:pt x="211245" y="11934"/>
                  </a:lnTo>
                  <a:lnTo>
                    <a:pt x="211022" y="12213"/>
                  </a:lnTo>
                  <a:lnTo>
                    <a:pt x="211022" y="12324"/>
                  </a:lnTo>
                  <a:lnTo>
                    <a:pt x="210966" y="12492"/>
                  </a:lnTo>
                  <a:lnTo>
                    <a:pt x="211022" y="12659"/>
                  </a:lnTo>
                  <a:lnTo>
                    <a:pt x="211022" y="12826"/>
                  </a:lnTo>
                  <a:lnTo>
                    <a:pt x="211245" y="13105"/>
                  </a:lnTo>
                  <a:lnTo>
                    <a:pt x="211468" y="13272"/>
                  </a:lnTo>
                  <a:lnTo>
                    <a:pt x="211636" y="13328"/>
                  </a:lnTo>
                  <a:lnTo>
                    <a:pt x="211970" y="13328"/>
                  </a:lnTo>
                  <a:lnTo>
                    <a:pt x="212138" y="13272"/>
                  </a:lnTo>
                  <a:lnTo>
                    <a:pt x="212416" y="13105"/>
                  </a:lnTo>
                  <a:lnTo>
                    <a:pt x="212584" y="12826"/>
                  </a:lnTo>
                  <a:lnTo>
                    <a:pt x="212639" y="12659"/>
                  </a:lnTo>
                  <a:lnTo>
                    <a:pt x="212639" y="12492"/>
                  </a:lnTo>
                  <a:lnTo>
                    <a:pt x="212639" y="12324"/>
                  </a:lnTo>
                  <a:lnTo>
                    <a:pt x="212584" y="12213"/>
                  </a:lnTo>
                  <a:lnTo>
                    <a:pt x="212416" y="11934"/>
                  </a:lnTo>
                  <a:lnTo>
                    <a:pt x="212138" y="11767"/>
                  </a:lnTo>
                  <a:lnTo>
                    <a:pt x="211970" y="11711"/>
                  </a:lnTo>
                  <a:close/>
                  <a:moveTo>
                    <a:pt x="216710" y="11711"/>
                  </a:moveTo>
                  <a:lnTo>
                    <a:pt x="216543" y="11767"/>
                  </a:lnTo>
                  <a:lnTo>
                    <a:pt x="216320" y="11934"/>
                  </a:lnTo>
                  <a:lnTo>
                    <a:pt x="216097" y="12213"/>
                  </a:lnTo>
                  <a:lnTo>
                    <a:pt x="216097" y="12324"/>
                  </a:lnTo>
                  <a:lnTo>
                    <a:pt x="216041" y="12492"/>
                  </a:lnTo>
                  <a:lnTo>
                    <a:pt x="216097" y="12659"/>
                  </a:lnTo>
                  <a:lnTo>
                    <a:pt x="216097" y="12826"/>
                  </a:lnTo>
                  <a:lnTo>
                    <a:pt x="216320" y="13105"/>
                  </a:lnTo>
                  <a:lnTo>
                    <a:pt x="216543" y="13272"/>
                  </a:lnTo>
                  <a:lnTo>
                    <a:pt x="216710" y="13328"/>
                  </a:lnTo>
                  <a:lnTo>
                    <a:pt x="217045" y="13328"/>
                  </a:lnTo>
                  <a:lnTo>
                    <a:pt x="217212" y="13272"/>
                  </a:lnTo>
                  <a:lnTo>
                    <a:pt x="217491" y="13105"/>
                  </a:lnTo>
                  <a:lnTo>
                    <a:pt x="217659" y="12826"/>
                  </a:lnTo>
                  <a:lnTo>
                    <a:pt x="217714" y="12659"/>
                  </a:lnTo>
                  <a:lnTo>
                    <a:pt x="217714" y="12492"/>
                  </a:lnTo>
                  <a:lnTo>
                    <a:pt x="217714" y="12324"/>
                  </a:lnTo>
                  <a:lnTo>
                    <a:pt x="217659" y="12213"/>
                  </a:lnTo>
                  <a:lnTo>
                    <a:pt x="217491" y="11934"/>
                  </a:lnTo>
                  <a:lnTo>
                    <a:pt x="217212" y="11767"/>
                  </a:lnTo>
                  <a:lnTo>
                    <a:pt x="217045" y="11711"/>
                  </a:lnTo>
                  <a:close/>
                  <a:moveTo>
                    <a:pt x="220057" y="11711"/>
                  </a:moveTo>
                  <a:lnTo>
                    <a:pt x="219889" y="11767"/>
                  </a:lnTo>
                  <a:lnTo>
                    <a:pt x="219610" y="11934"/>
                  </a:lnTo>
                  <a:lnTo>
                    <a:pt x="219443" y="12213"/>
                  </a:lnTo>
                  <a:lnTo>
                    <a:pt x="219387" y="12324"/>
                  </a:lnTo>
                  <a:lnTo>
                    <a:pt x="219387" y="12492"/>
                  </a:lnTo>
                  <a:lnTo>
                    <a:pt x="219387" y="12659"/>
                  </a:lnTo>
                  <a:lnTo>
                    <a:pt x="219443" y="12826"/>
                  </a:lnTo>
                  <a:lnTo>
                    <a:pt x="219610" y="13105"/>
                  </a:lnTo>
                  <a:lnTo>
                    <a:pt x="219889" y="13272"/>
                  </a:lnTo>
                  <a:lnTo>
                    <a:pt x="220057" y="13328"/>
                  </a:lnTo>
                  <a:lnTo>
                    <a:pt x="220391" y="13328"/>
                  </a:lnTo>
                  <a:lnTo>
                    <a:pt x="220558" y="13272"/>
                  </a:lnTo>
                  <a:lnTo>
                    <a:pt x="220781" y="13105"/>
                  </a:lnTo>
                  <a:lnTo>
                    <a:pt x="221005" y="12826"/>
                  </a:lnTo>
                  <a:lnTo>
                    <a:pt x="221005" y="12659"/>
                  </a:lnTo>
                  <a:lnTo>
                    <a:pt x="221060" y="12492"/>
                  </a:lnTo>
                  <a:lnTo>
                    <a:pt x="221005" y="12324"/>
                  </a:lnTo>
                  <a:lnTo>
                    <a:pt x="221005" y="12213"/>
                  </a:lnTo>
                  <a:lnTo>
                    <a:pt x="220781" y="11934"/>
                  </a:lnTo>
                  <a:lnTo>
                    <a:pt x="220558" y="11767"/>
                  </a:lnTo>
                  <a:lnTo>
                    <a:pt x="220391" y="11711"/>
                  </a:lnTo>
                  <a:close/>
                  <a:moveTo>
                    <a:pt x="231823" y="11711"/>
                  </a:moveTo>
                  <a:lnTo>
                    <a:pt x="231656" y="11767"/>
                  </a:lnTo>
                  <a:lnTo>
                    <a:pt x="231377" y="11934"/>
                  </a:lnTo>
                  <a:lnTo>
                    <a:pt x="231210" y="12213"/>
                  </a:lnTo>
                  <a:lnTo>
                    <a:pt x="231154" y="12324"/>
                  </a:lnTo>
                  <a:lnTo>
                    <a:pt x="231154" y="12492"/>
                  </a:lnTo>
                  <a:lnTo>
                    <a:pt x="231154" y="12659"/>
                  </a:lnTo>
                  <a:lnTo>
                    <a:pt x="231210" y="12826"/>
                  </a:lnTo>
                  <a:lnTo>
                    <a:pt x="231377" y="13105"/>
                  </a:lnTo>
                  <a:lnTo>
                    <a:pt x="231656" y="13272"/>
                  </a:lnTo>
                  <a:lnTo>
                    <a:pt x="231823" y="13328"/>
                  </a:lnTo>
                  <a:lnTo>
                    <a:pt x="232158" y="13328"/>
                  </a:lnTo>
                  <a:lnTo>
                    <a:pt x="232269" y="13272"/>
                  </a:lnTo>
                  <a:lnTo>
                    <a:pt x="232548" y="13105"/>
                  </a:lnTo>
                  <a:lnTo>
                    <a:pt x="232716" y="12826"/>
                  </a:lnTo>
                  <a:lnTo>
                    <a:pt x="232771" y="12659"/>
                  </a:lnTo>
                  <a:lnTo>
                    <a:pt x="232771" y="12492"/>
                  </a:lnTo>
                  <a:lnTo>
                    <a:pt x="232771" y="12324"/>
                  </a:lnTo>
                  <a:lnTo>
                    <a:pt x="232716" y="12213"/>
                  </a:lnTo>
                  <a:lnTo>
                    <a:pt x="232548" y="11934"/>
                  </a:lnTo>
                  <a:lnTo>
                    <a:pt x="232269" y="11767"/>
                  </a:lnTo>
                  <a:lnTo>
                    <a:pt x="232158" y="11711"/>
                  </a:lnTo>
                  <a:close/>
                  <a:moveTo>
                    <a:pt x="240133" y="11711"/>
                  </a:moveTo>
                  <a:lnTo>
                    <a:pt x="239965" y="11767"/>
                  </a:lnTo>
                  <a:lnTo>
                    <a:pt x="239742" y="11934"/>
                  </a:lnTo>
                  <a:lnTo>
                    <a:pt x="239519" y="12213"/>
                  </a:lnTo>
                  <a:lnTo>
                    <a:pt x="239519" y="12324"/>
                  </a:lnTo>
                  <a:lnTo>
                    <a:pt x="239463" y="12492"/>
                  </a:lnTo>
                  <a:lnTo>
                    <a:pt x="239519" y="12659"/>
                  </a:lnTo>
                  <a:lnTo>
                    <a:pt x="239519" y="12826"/>
                  </a:lnTo>
                  <a:lnTo>
                    <a:pt x="239742" y="13105"/>
                  </a:lnTo>
                  <a:lnTo>
                    <a:pt x="239965" y="13272"/>
                  </a:lnTo>
                  <a:lnTo>
                    <a:pt x="240133" y="13328"/>
                  </a:lnTo>
                  <a:lnTo>
                    <a:pt x="240467" y="13328"/>
                  </a:lnTo>
                  <a:lnTo>
                    <a:pt x="240635" y="13272"/>
                  </a:lnTo>
                  <a:lnTo>
                    <a:pt x="240913" y="13105"/>
                  </a:lnTo>
                  <a:lnTo>
                    <a:pt x="241081" y="12826"/>
                  </a:lnTo>
                  <a:lnTo>
                    <a:pt x="241136" y="12659"/>
                  </a:lnTo>
                  <a:lnTo>
                    <a:pt x="241136" y="12492"/>
                  </a:lnTo>
                  <a:lnTo>
                    <a:pt x="241136" y="12324"/>
                  </a:lnTo>
                  <a:lnTo>
                    <a:pt x="241081" y="12213"/>
                  </a:lnTo>
                  <a:lnTo>
                    <a:pt x="240913" y="11934"/>
                  </a:lnTo>
                  <a:lnTo>
                    <a:pt x="240635" y="11767"/>
                  </a:lnTo>
                  <a:lnTo>
                    <a:pt x="240467" y="11711"/>
                  </a:lnTo>
                  <a:close/>
                  <a:moveTo>
                    <a:pt x="243479" y="11711"/>
                  </a:moveTo>
                  <a:lnTo>
                    <a:pt x="243311" y="11767"/>
                  </a:lnTo>
                  <a:lnTo>
                    <a:pt x="243033" y="11934"/>
                  </a:lnTo>
                  <a:lnTo>
                    <a:pt x="242865" y="12213"/>
                  </a:lnTo>
                  <a:lnTo>
                    <a:pt x="242809" y="12324"/>
                  </a:lnTo>
                  <a:lnTo>
                    <a:pt x="242809" y="12492"/>
                  </a:lnTo>
                  <a:lnTo>
                    <a:pt x="242809" y="12659"/>
                  </a:lnTo>
                  <a:lnTo>
                    <a:pt x="242865" y="12826"/>
                  </a:lnTo>
                  <a:lnTo>
                    <a:pt x="243033" y="13105"/>
                  </a:lnTo>
                  <a:lnTo>
                    <a:pt x="243311" y="13272"/>
                  </a:lnTo>
                  <a:lnTo>
                    <a:pt x="243479" y="13328"/>
                  </a:lnTo>
                  <a:lnTo>
                    <a:pt x="243813" y="13328"/>
                  </a:lnTo>
                  <a:lnTo>
                    <a:pt x="243925" y="13272"/>
                  </a:lnTo>
                  <a:lnTo>
                    <a:pt x="244204" y="13105"/>
                  </a:lnTo>
                  <a:lnTo>
                    <a:pt x="244371" y="12826"/>
                  </a:lnTo>
                  <a:lnTo>
                    <a:pt x="244427" y="12659"/>
                  </a:lnTo>
                  <a:lnTo>
                    <a:pt x="244427" y="12492"/>
                  </a:lnTo>
                  <a:lnTo>
                    <a:pt x="244427" y="12324"/>
                  </a:lnTo>
                  <a:lnTo>
                    <a:pt x="244371" y="12213"/>
                  </a:lnTo>
                  <a:lnTo>
                    <a:pt x="244204" y="11934"/>
                  </a:lnTo>
                  <a:lnTo>
                    <a:pt x="243925" y="11767"/>
                  </a:lnTo>
                  <a:lnTo>
                    <a:pt x="243813" y="11711"/>
                  </a:lnTo>
                  <a:close/>
                  <a:moveTo>
                    <a:pt x="248553" y="11711"/>
                  </a:moveTo>
                  <a:lnTo>
                    <a:pt x="248386" y="11767"/>
                  </a:lnTo>
                  <a:lnTo>
                    <a:pt x="248107" y="11934"/>
                  </a:lnTo>
                  <a:lnTo>
                    <a:pt x="247940" y="12213"/>
                  </a:lnTo>
                  <a:lnTo>
                    <a:pt x="247884" y="12324"/>
                  </a:lnTo>
                  <a:lnTo>
                    <a:pt x="247884" y="12492"/>
                  </a:lnTo>
                  <a:lnTo>
                    <a:pt x="247884" y="12659"/>
                  </a:lnTo>
                  <a:lnTo>
                    <a:pt x="247940" y="12826"/>
                  </a:lnTo>
                  <a:lnTo>
                    <a:pt x="248107" y="13105"/>
                  </a:lnTo>
                  <a:lnTo>
                    <a:pt x="248386" y="13272"/>
                  </a:lnTo>
                  <a:lnTo>
                    <a:pt x="248553" y="13328"/>
                  </a:lnTo>
                  <a:lnTo>
                    <a:pt x="248888" y="13328"/>
                  </a:lnTo>
                  <a:lnTo>
                    <a:pt x="249055" y="13272"/>
                  </a:lnTo>
                  <a:lnTo>
                    <a:pt x="249278" y="13105"/>
                  </a:lnTo>
                  <a:lnTo>
                    <a:pt x="249446" y="12826"/>
                  </a:lnTo>
                  <a:lnTo>
                    <a:pt x="249501" y="12659"/>
                  </a:lnTo>
                  <a:lnTo>
                    <a:pt x="249557" y="12492"/>
                  </a:lnTo>
                  <a:lnTo>
                    <a:pt x="249501" y="12324"/>
                  </a:lnTo>
                  <a:lnTo>
                    <a:pt x="249446" y="12213"/>
                  </a:lnTo>
                  <a:lnTo>
                    <a:pt x="249278" y="11934"/>
                  </a:lnTo>
                  <a:lnTo>
                    <a:pt x="249055" y="11767"/>
                  </a:lnTo>
                  <a:lnTo>
                    <a:pt x="248888" y="11711"/>
                  </a:lnTo>
                  <a:close/>
                  <a:moveTo>
                    <a:pt x="253628" y="11711"/>
                  </a:moveTo>
                  <a:lnTo>
                    <a:pt x="253461" y="11767"/>
                  </a:lnTo>
                  <a:lnTo>
                    <a:pt x="253182" y="11934"/>
                  </a:lnTo>
                  <a:lnTo>
                    <a:pt x="253015" y="12213"/>
                  </a:lnTo>
                  <a:lnTo>
                    <a:pt x="252959" y="12324"/>
                  </a:lnTo>
                  <a:lnTo>
                    <a:pt x="252959" y="12492"/>
                  </a:lnTo>
                  <a:lnTo>
                    <a:pt x="252959" y="12659"/>
                  </a:lnTo>
                  <a:lnTo>
                    <a:pt x="253015" y="12826"/>
                  </a:lnTo>
                  <a:lnTo>
                    <a:pt x="253182" y="13105"/>
                  </a:lnTo>
                  <a:lnTo>
                    <a:pt x="253461" y="13272"/>
                  </a:lnTo>
                  <a:lnTo>
                    <a:pt x="253628" y="13328"/>
                  </a:lnTo>
                  <a:lnTo>
                    <a:pt x="253963" y="13328"/>
                  </a:lnTo>
                  <a:lnTo>
                    <a:pt x="254130" y="13272"/>
                  </a:lnTo>
                  <a:lnTo>
                    <a:pt x="254353" y="13105"/>
                  </a:lnTo>
                  <a:lnTo>
                    <a:pt x="254576" y="12826"/>
                  </a:lnTo>
                  <a:lnTo>
                    <a:pt x="254576" y="12659"/>
                  </a:lnTo>
                  <a:lnTo>
                    <a:pt x="254632" y="12492"/>
                  </a:lnTo>
                  <a:lnTo>
                    <a:pt x="254576" y="12324"/>
                  </a:lnTo>
                  <a:lnTo>
                    <a:pt x="254576" y="12213"/>
                  </a:lnTo>
                  <a:lnTo>
                    <a:pt x="254353" y="11934"/>
                  </a:lnTo>
                  <a:lnTo>
                    <a:pt x="254130" y="11767"/>
                  </a:lnTo>
                  <a:lnTo>
                    <a:pt x="253963" y="11711"/>
                  </a:lnTo>
                  <a:close/>
                  <a:moveTo>
                    <a:pt x="263666" y="11711"/>
                  </a:moveTo>
                  <a:lnTo>
                    <a:pt x="263499" y="11767"/>
                  </a:lnTo>
                  <a:lnTo>
                    <a:pt x="263220" y="11934"/>
                  </a:lnTo>
                  <a:lnTo>
                    <a:pt x="263053" y="12213"/>
                  </a:lnTo>
                  <a:lnTo>
                    <a:pt x="262997" y="12324"/>
                  </a:lnTo>
                  <a:lnTo>
                    <a:pt x="262997" y="12492"/>
                  </a:lnTo>
                  <a:lnTo>
                    <a:pt x="262997" y="12659"/>
                  </a:lnTo>
                  <a:lnTo>
                    <a:pt x="263053" y="12826"/>
                  </a:lnTo>
                  <a:lnTo>
                    <a:pt x="263220" y="13105"/>
                  </a:lnTo>
                  <a:lnTo>
                    <a:pt x="263499" y="13272"/>
                  </a:lnTo>
                  <a:lnTo>
                    <a:pt x="263666" y="13328"/>
                  </a:lnTo>
                  <a:lnTo>
                    <a:pt x="264001" y="13328"/>
                  </a:lnTo>
                  <a:lnTo>
                    <a:pt x="264168" y="13272"/>
                  </a:lnTo>
                  <a:lnTo>
                    <a:pt x="264391" y="13105"/>
                  </a:lnTo>
                  <a:lnTo>
                    <a:pt x="264614" y="12826"/>
                  </a:lnTo>
                  <a:lnTo>
                    <a:pt x="264670" y="12659"/>
                  </a:lnTo>
                  <a:lnTo>
                    <a:pt x="264670" y="12492"/>
                  </a:lnTo>
                  <a:lnTo>
                    <a:pt x="264670" y="12324"/>
                  </a:lnTo>
                  <a:lnTo>
                    <a:pt x="264614" y="12213"/>
                  </a:lnTo>
                  <a:lnTo>
                    <a:pt x="264391" y="11934"/>
                  </a:lnTo>
                  <a:lnTo>
                    <a:pt x="264168" y="11767"/>
                  </a:lnTo>
                  <a:lnTo>
                    <a:pt x="264001" y="11711"/>
                  </a:lnTo>
                  <a:close/>
                  <a:moveTo>
                    <a:pt x="272087" y="11711"/>
                  </a:moveTo>
                  <a:lnTo>
                    <a:pt x="271920" y="11767"/>
                  </a:lnTo>
                  <a:lnTo>
                    <a:pt x="271697" y="11934"/>
                  </a:lnTo>
                  <a:lnTo>
                    <a:pt x="271529" y="12213"/>
                  </a:lnTo>
                  <a:lnTo>
                    <a:pt x="271474" y="12324"/>
                  </a:lnTo>
                  <a:lnTo>
                    <a:pt x="271418" y="12492"/>
                  </a:lnTo>
                  <a:lnTo>
                    <a:pt x="271474" y="12659"/>
                  </a:lnTo>
                  <a:lnTo>
                    <a:pt x="271529" y="12826"/>
                  </a:lnTo>
                  <a:lnTo>
                    <a:pt x="271697" y="13105"/>
                  </a:lnTo>
                  <a:lnTo>
                    <a:pt x="271920" y="13272"/>
                  </a:lnTo>
                  <a:lnTo>
                    <a:pt x="272087" y="13328"/>
                  </a:lnTo>
                  <a:lnTo>
                    <a:pt x="272422" y="13328"/>
                  </a:lnTo>
                  <a:lnTo>
                    <a:pt x="272589" y="13272"/>
                  </a:lnTo>
                  <a:lnTo>
                    <a:pt x="272868" y="13105"/>
                  </a:lnTo>
                  <a:lnTo>
                    <a:pt x="273035" y="12826"/>
                  </a:lnTo>
                  <a:lnTo>
                    <a:pt x="273091" y="12659"/>
                  </a:lnTo>
                  <a:lnTo>
                    <a:pt x="273091" y="12492"/>
                  </a:lnTo>
                  <a:lnTo>
                    <a:pt x="273091" y="12324"/>
                  </a:lnTo>
                  <a:lnTo>
                    <a:pt x="273035" y="12213"/>
                  </a:lnTo>
                  <a:lnTo>
                    <a:pt x="272868" y="11934"/>
                  </a:lnTo>
                  <a:lnTo>
                    <a:pt x="272589" y="11767"/>
                  </a:lnTo>
                  <a:lnTo>
                    <a:pt x="272422" y="11711"/>
                  </a:lnTo>
                  <a:close/>
                  <a:moveTo>
                    <a:pt x="282292" y="11711"/>
                  </a:moveTo>
                  <a:lnTo>
                    <a:pt x="282125" y="11767"/>
                  </a:lnTo>
                  <a:lnTo>
                    <a:pt x="281846" y="11934"/>
                  </a:lnTo>
                  <a:lnTo>
                    <a:pt x="281679" y="12213"/>
                  </a:lnTo>
                  <a:lnTo>
                    <a:pt x="281623" y="12324"/>
                  </a:lnTo>
                  <a:lnTo>
                    <a:pt x="281623" y="12492"/>
                  </a:lnTo>
                  <a:lnTo>
                    <a:pt x="281623" y="12659"/>
                  </a:lnTo>
                  <a:lnTo>
                    <a:pt x="281679" y="12826"/>
                  </a:lnTo>
                  <a:lnTo>
                    <a:pt x="281846" y="13105"/>
                  </a:lnTo>
                  <a:lnTo>
                    <a:pt x="282125" y="13272"/>
                  </a:lnTo>
                  <a:lnTo>
                    <a:pt x="282292" y="13328"/>
                  </a:lnTo>
                  <a:lnTo>
                    <a:pt x="282571" y="13328"/>
                  </a:lnTo>
                  <a:lnTo>
                    <a:pt x="282739" y="13272"/>
                  </a:lnTo>
                  <a:lnTo>
                    <a:pt x="283017" y="13105"/>
                  </a:lnTo>
                  <a:lnTo>
                    <a:pt x="283185" y="12826"/>
                  </a:lnTo>
                  <a:lnTo>
                    <a:pt x="283241" y="12659"/>
                  </a:lnTo>
                  <a:lnTo>
                    <a:pt x="283241" y="12492"/>
                  </a:lnTo>
                  <a:lnTo>
                    <a:pt x="283241" y="12324"/>
                  </a:lnTo>
                  <a:lnTo>
                    <a:pt x="283185" y="12213"/>
                  </a:lnTo>
                  <a:lnTo>
                    <a:pt x="283017" y="11934"/>
                  </a:lnTo>
                  <a:lnTo>
                    <a:pt x="282739" y="11767"/>
                  </a:lnTo>
                  <a:lnTo>
                    <a:pt x="282571" y="11711"/>
                  </a:lnTo>
                  <a:close/>
                  <a:moveTo>
                    <a:pt x="35189" y="15057"/>
                  </a:moveTo>
                  <a:lnTo>
                    <a:pt x="35022" y="15113"/>
                  </a:lnTo>
                  <a:lnTo>
                    <a:pt x="34743" y="15280"/>
                  </a:lnTo>
                  <a:lnTo>
                    <a:pt x="34576" y="15559"/>
                  </a:lnTo>
                  <a:lnTo>
                    <a:pt x="34520" y="15670"/>
                  </a:lnTo>
                  <a:lnTo>
                    <a:pt x="34520" y="15838"/>
                  </a:lnTo>
                  <a:lnTo>
                    <a:pt x="34520" y="16005"/>
                  </a:lnTo>
                  <a:lnTo>
                    <a:pt x="34576" y="16172"/>
                  </a:lnTo>
                  <a:lnTo>
                    <a:pt x="34743" y="16451"/>
                  </a:lnTo>
                  <a:lnTo>
                    <a:pt x="35022" y="16618"/>
                  </a:lnTo>
                  <a:lnTo>
                    <a:pt x="35189" y="16674"/>
                  </a:lnTo>
                  <a:lnTo>
                    <a:pt x="35524" y="16674"/>
                  </a:lnTo>
                  <a:lnTo>
                    <a:pt x="35635" y="16618"/>
                  </a:lnTo>
                  <a:lnTo>
                    <a:pt x="35914" y="16451"/>
                  </a:lnTo>
                  <a:lnTo>
                    <a:pt x="36081" y="16172"/>
                  </a:lnTo>
                  <a:lnTo>
                    <a:pt x="36137" y="16005"/>
                  </a:lnTo>
                  <a:lnTo>
                    <a:pt x="36137" y="15838"/>
                  </a:lnTo>
                  <a:lnTo>
                    <a:pt x="36137" y="15670"/>
                  </a:lnTo>
                  <a:lnTo>
                    <a:pt x="36081" y="15559"/>
                  </a:lnTo>
                  <a:lnTo>
                    <a:pt x="35914" y="15280"/>
                  </a:lnTo>
                  <a:lnTo>
                    <a:pt x="35635" y="15113"/>
                  </a:lnTo>
                  <a:lnTo>
                    <a:pt x="35524" y="15057"/>
                  </a:lnTo>
                  <a:close/>
                  <a:moveTo>
                    <a:pt x="38535" y="15057"/>
                  </a:moveTo>
                  <a:lnTo>
                    <a:pt x="38368" y="15113"/>
                  </a:lnTo>
                  <a:lnTo>
                    <a:pt x="38089" y="15280"/>
                  </a:lnTo>
                  <a:lnTo>
                    <a:pt x="37922" y="15559"/>
                  </a:lnTo>
                  <a:lnTo>
                    <a:pt x="37866" y="15670"/>
                  </a:lnTo>
                  <a:lnTo>
                    <a:pt x="37866" y="15838"/>
                  </a:lnTo>
                  <a:lnTo>
                    <a:pt x="37866" y="16005"/>
                  </a:lnTo>
                  <a:lnTo>
                    <a:pt x="37922" y="16172"/>
                  </a:lnTo>
                  <a:lnTo>
                    <a:pt x="38089" y="16451"/>
                  </a:lnTo>
                  <a:lnTo>
                    <a:pt x="38368" y="16618"/>
                  </a:lnTo>
                  <a:lnTo>
                    <a:pt x="38535" y="16674"/>
                  </a:lnTo>
                  <a:lnTo>
                    <a:pt x="38870" y="16674"/>
                  </a:lnTo>
                  <a:lnTo>
                    <a:pt x="39037" y="16618"/>
                  </a:lnTo>
                  <a:lnTo>
                    <a:pt x="39260" y="16451"/>
                  </a:lnTo>
                  <a:lnTo>
                    <a:pt x="39483" y="16172"/>
                  </a:lnTo>
                  <a:lnTo>
                    <a:pt x="39539" y="16005"/>
                  </a:lnTo>
                  <a:lnTo>
                    <a:pt x="39539" y="15838"/>
                  </a:lnTo>
                  <a:lnTo>
                    <a:pt x="39539" y="15670"/>
                  </a:lnTo>
                  <a:lnTo>
                    <a:pt x="39483" y="15559"/>
                  </a:lnTo>
                  <a:lnTo>
                    <a:pt x="39260" y="15280"/>
                  </a:lnTo>
                  <a:lnTo>
                    <a:pt x="39037" y="15113"/>
                  </a:lnTo>
                  <a:lnTo>
                    <a:pt x="38870" y="15057"/>
                  </a:lnTo>
                  <a:close/>
                  <a:moveTo>
                    <a:pt x="41881" y="15057"/>
                  </a:moveTo>
                  <a:lnTo>
                    <a:pt x="41769" y="15113"/>
                  </a:lnTo>
                  <a:lnTo>
                    <a:pt x="41491" y="15280"/>
                  </a:lnTo>
                  <a:lnTo>
                    <a:pt x="41323" y="15559"/>
                  </a:lnTo>
                  <a:lnTo>
                    <a:pt x="41268" y="15670"/>
                  </a:lnTo>
                  <a:lnTo>
                    <a:pt x="41212" y="15838"/>
                  </a:lnTo>
                  <a:lnTo>
                    <a:pt x="41268" y="16005"/>
                  </a:lnTo>
                  <a:lnTo>
                    <a:pt x="41323" y="16172"/>
                  </a:lnTo>
                  <a:lnTo>
                    <a:pt x="41491" y="16451"/>
                  </a:lnTo>
                  <a:lnTo>
                    <a:pt x="41769" y="16618"/>
                  </a:lnTo>
                  <a:lnTo>
                    <a:pt x="41881" y="16674"/>
                  </a:lnTo>
                  <a:lnTo>
                    <a:pt x="42216" y="16674"/>
                  </a:lnTo>
                  <a:lnTo>
                    <a:pt x="42383" y="16618"/>
                  </a:lnTo>
                  <a:lnTo>
                    <a:pt x="42662" y="16451"/>
                  </a:lnTo>
                  <a:lnTo>
                    <a:pt x="42829" y="16172"/>
                  </a:lnTo>
                  <a:lnTo>
                    <a:pt x="42885" y="16005"/>
                  </a:lnTo>
                  <a:lnTo>
                    <a:pt x="42885" y="15838"/>
                  </a:lnTo>
                  <a:lnTo>
                    <a:pt x="42885" y="15670"/>
                  </a:lnTo>
                  <a:lnTo>
                    <a:pt x="42829" y="15559"/>
                  </a:lnTo>
                  <a:lnTo>
                    <a:pt x="42662" y="15280"/>
                  </a:lnTo>
                  <a:lnTo>
                    <a:pt x="42383" y="15113"/>
                  </a:lnTo>
                  <a:lnTo>
                    <a:pt x="42216" y="15057"/>
                  </a:lnTo>
                  <a:close/>
                  <a:moveTo>
                    <a:pt x="45227" y="15057"/>
                  </a:moveTo>
                  <a:lnTo>
                    <a:pt x="45060" y="15113"/>
                  </a:lnTo>
                  <a:lnTo>
                    <a:pt x="44781" y="15280"/>
                  </a:lnTo>
                  <a:lnTo>
                    <a:pt x="44614" y="15559"/>
                  </a:lnTo>
                  <a:lnTo>
                    <a:pt x="44558" y="15670"/>
                  </a:lnTo>
                  <a:lnTo>
                    <a:pt x="44558" y="15838"/>
                  </a:lnTo>
                  <a:lnTo>
                    <a:pt x="44558" y="16005"/>
                  </a:lnTo>
                  <a:lnTo>
                    <a:pt x="44614" y="16172"/>
                  </a:lnTo>
                  <a:lnTo>
                    <a:pt x="44781" y="16451"/>
                  </a:lnTo>
                  <a:lnTo>
                    <a:pt x="45060" y="16618"/>
                  </a:lnTo>
                  <a:lnTo>
                    <a:pt x="45227" y="16674"/>
                  </a:lnTo>
                  <a:lnTo>
                    <a:pt x="45562" y="16674"/>
                  </a:lnTo>
                  <a:lnTo>
                    <a:pt x="45729" y="16618"/>
                  </a:lnTo>
                  <a:lnTo>
                    <a:pt x="45952" y="16451"/>
                  </a:lnTo>
                  <a:lnTo>
                    <a:pt x="46175" y="16172"/>
                  </a:lnTo>
                  <a:lnTo>
                    <a:pt x="46175" y="16005"/>
                  </a:lnTo>
                  <a:lnTo>
                    <a:pt x="46231" y="15838"/>
                  </a:lnTo>
                  <a:lnTo>
                    <a:pt x="46175" y="15670"/>
                  </a:lnTo>
                  <a:lnTo>
                    <a:pt x="46175" y="15559"/>
                  </a:lnTo>
                  <a:lnTo>
                    <a:pt x="45952" y="15280"/>
                  </a:lnTo>
                  <a:lnTo>
                    <a:pt x="45729" y="15113"/>
                  </a:lnTo>
                  <a:lnTo>
                    <a:pt x="45562" y="15057"/>
                  </a:lnTo>
                  <a:close/>
                  <a:moveTo>
                    <a:pt x="50358" y="15001"/>
                  </a:moveTo>
                  <a:lnTo>
                    <a:pt x="50190" y="15057"/>
                  </a:lnTo>
                  <a:lnTo>
                    <a:pt x="50023" y="15113"/>
                  </a:lnTo>
                  <a:lnTo>
                    <a:pt x="49744" y="15280"/>
                  </a:lnTo>
                  <a:lnTo>
                    <a:pt x="49577" y="15559"/>
                  </a:lnTo>
                  <a:lnTo>
                    <a:pt x="49521" y="15670"/>
                  </a:lnTo>
                  <a:lnTo>
                    <a:pt x="49521" y="15838"/>
                  </a:lnTo>
                  <a:lnTo>
                    <a:pt x="49521" y="16005"/>
                  </a:lnTo>
                  <a:lnTo>
                    <a:pt x="49577" y="16172"/>
                  </a:lnTo>
                  <a:lnTo>
                    <a:pt x="49744" y="16451"/>
                  </a:lnTo>
                  <a:lnTo>
                    <a:pt x="50023" y="16618"/>
                  </a:lnTo>
                  <a:lnTo>
                    <a:pt x="50190" y="16674"/>
                  </a:lnTo>
                  <a:lnTo>
                    <a:pt x="50525" y="16674"/>
                  </a:lnTo>
                  <a:lnTo>
                    <a:pt x="50692" y="16618"/>
                  </a:lnTo>
                  <a:lnTo>
                    <a:pt x="50915" y="16451"/>
                  </a:lnTo>
                  <a:lnTo>
                    <a:pt x="51138" y="16172"/>
                  </a:lnTo>
                  <a:lnTo>
                    <a:pt x="51138" y="16005"/>
                  </a:lnTo>
                  <a:lnTo>
                    <a:pt x="51194" y="15838"/>
                  </a:lnTo>
                  <a:lnTo>
                    <a:pt x="51138" y="15670"/>
                  </a:lnTo>
                  <a:lnTo>
                    <a:pt x="51138" y="15559"/>
                  </a:lnTo>
                  <a:lnTo>
                    <a:pt x="50915" y="15280"/>
                  </a:lnTo>
                  <a:lnTo>
                    <a:pt x="50692" y="15113"/>
                  </a:lnTo>
                  <a:lnTo>
                    <a:pt x="50525" y="15057"/>
                  </a:lnTo>
                  <a:lnTo>
                    <a:pt x="50358" y="15001"/>
                  </a:lnTo>
                  <a:close/>
                  <a:moveTo>
                    <a:pt x="58778" y="15001"/>
                  </a:moveTo>
                  <a:lnTo>
                    <a:pt x="58611" y="15057"/>
                  </a:lnTo>
                  <a:lnTo>
                    <a:pt x="58444" y="15113"/>
                  </a:lnTo>
                  <a:lnTo>
                    <a:pt x="58221" y="15280"/>
                  </a:lnTo>
                  <a:lnTo>
                    <a:pt x="57998" y="15559"/>
                  </a:lnTo>
                  <a:lnTo>
                    <a:pt x="57998" y="15670"/>
                  </a:lnTo>
                  <a:lnTo>
                    <a:pt x="57942" y="15838"/>
                  </a:lnTo>
                  <a:lnTo>
                    <a:pt x="57998" y="16005"/>
                  </a:lnTo>
                  <a:lnTo>
                    <a:pt x="57998" y="16172"/>
                  </a:lnTo>
                  <a:lnTo>
                    <a:pt x="58221" y="16451"/>
                  </a:lnTo>
                  <a:lnTo>
                    <a:pt x="58444" y="16618"/>
                  </a:lnTo>
                  <a:lnTo>
                    <a:pt x="58611" y="16674"/>
                  </a:lnTo>
                  <a:lnTo>
                    <a:pt x="58946" y="16674"/>
                  </a:lnTo>
                  <a:lnTo>
                    <a:pt x="59113" y="16618"/>
                  </a:lnTo>
                  <a:lnTo>
                    <a:pt x="59392" y="16451"/>
                  </a:lnTo>
                  <a:lnTo>
                    <a:pt x="59559" y="16172"/>
                  </a:lnTo>
                  <a:lnTo>
                    <a:pt x="59615" y="16005"/>
                  </a:lnTo>
                  <a:lnTo>
                    <a:pt x="59615" y="15838"/>
                  </a:lnTo>
                  <a:lnTo>
                    <a:pt x="59615" y="15670"/>
                  </a:lnTo>
                  <a:lnTo>
                    <a:pt x="59559" y="15559"/>
                  </a:lnTo>
                  <a:lnTo>
                    <a:pt x="59392" y="15280"/>
                  </a:lnTo>
                  <a:lnTo>
                    <a:pt x="59113" y="15113"/>
                  </a:lnTo>
                  <a:lnTo>
                    <a:pt x="58946" y="15057"/>
                  </a:lnTo>
                  <a:lnTo>
                    <a:pt x="58778" y="15001"/>
                  </a:lnTo>
                  <a:close/>
                  <a:moveTo>
                    <a:pt x="63853" y="15001"/>
                  </a:moveTo>
                  <a:lnTo>
                    <a:pt x="63686" y="15057"/>
                  </a:lnTo>
                  <a:lnTo>
                    <a:pt x="63519" y="15113"/>
                  </a:lnTo>
                  <a:lnTo>
                    <a:pt x="63240" y="15280"/>
                  </a:lnTo>
                  <a:lnTo>
                    <a:pt x="63072" y="15559"/>
                  </a:lnTo>
                  <a:lnTo>
                    <a:pt x="63017" y="15670"/>
                  </a:lnTo>
                  <a:lnTo>
                    <a:pt x="63017" y="15838"/>
                  </a:lnTo>
                  <a:lnTo>
                    <a:pt x="63017" y="16005"/>
                  </a:lnTo>
                  <a:lnTo>
                    <a:pt x="63072" y="16172"/>
                  </a:lnTo>
                  <a:lnTo>
                    <a:pt x="63240" y="16451"/>
                  </a:lnTo>
                  <a:lnTo>
                    <a:pt x="63519" y="16618"/>
                  </a:lnTo>
                  <a:lnTo>
                    <a:pt x="63686" y="16674"/>
                  </a:lnTo>
                  <a:lnTo>
                    <a:pt x="64020" y="16674"/>
                  </a:lnTo>
                  <a:lnTo>
                    <a:pt x="64132" y="16618"/>
                  </a:lnTo>
                  <a:lnTo>
                    <a:pt x="64411" y="16451"/>
                  </a:lnTo>
                  <a:lnTo>
                    <a:pt x="64578" y="16172"/>
                  </a:lnTo>
                  <a:lnTo>
                    <a:pt x="64634" y="16005"/>
                  </a:lnTo>
                  <a:lnTo>
                    <a:pt x="64634" y="15838"/>
                  </a:lnTo>
                  <a:lnTo>
                    <a:pt x="64634" y="15670"/>
                  </a:lnTo>
                  <a:lnTo>
                    <a:pt x="64578" y="15559"/>
                  </a:lnTo>
                  <a:lnTo>
                    <a:pt x="64411" y="15280"/>
                  </a:lnTo>
                  <a:lnTo>
                    <a:pt x="64132" y="15113"/>
                  </a:lnTo>
                  <a:lnTo>
                    <a:pt x="64020" y="15057"/>
                  </a:lnTo>
                  <a:lnTo>
                    <a:pt x="63853" y="15001"/>
                  </a:lnTo>
                  <a:close/>
                  <a:moveTo>
                    <a:pt x="67143" y="15001"/>
                  </a:moveTo>
                  <a:lnTo>
                    <a:pt x="66976" y="15057"/>
                  </a:lnTo>
                  <a:lnTo>
                    <a:pt x="66809" y="15113"/>
                  </a:lnTo>
                  <a:lnTo>
                    <a:pt x="66586" y="15280"/>
                  </a:lnTo>
                  <a:lnTo>
                    <a:pt x="66363" y="15559"/>
                  </a:lnTo>
                  <a:lnTo>
                    <a:pt x="66363" y="15670"/>
                  </a:lnTo>
                  <a:lnTo>
                    <a:pt x="66307" y="15838"/>
                  </a:lnTo>
                  <a:lnTo>
                    <a:pt x="66363" y="16005"/>
                  </a:lnTo>
                  <a:lnTo>
                    <a:pt x="66363" y="16172"/>
                  </a:lnTo>
                  <a:lnTo>
                    <a:pt x="66586" y="16451"/>
                  </a:lnTo>
                  <a:lnTo>
                    <a:pt x="66809" y="16618"/>
                  </a:lnTo>
                  <a:lnTo>
                    <a:pt x="66976" y="16674"/>
                  </a:lnTo>
                  <a:lnTo>
                    <a:pt x="67311" y="16674"/>
                  </a:lnTo>
                  <a:lnTo>
                    <a:pt x="67478" y="16618"/>
                  </a:lnTo>
                  <a:lnTo>
                    <a:pt x="67757" y="16451"/>
                  </a:lnTo>
                  <a:lnTo>
                    <a:pt x="67924" y="16172"/>
                  </a:lnTo>
                  <a:lnTo>
                    <a:pt x="67980" y="16005"/>
                  </a:lnTo>
                  <a:lnTo>
                    <a:pt x="67980" y="15838"/>
                  </a:lnTo>
                  <a:lnTo>
                    <a:pt x="67980" y="15670"/>
                  </a:lnTo>
                  <a:lnTo>
                    <a:pt x="67924" y="15559"/>
                  </a:lnTo>
                  <a:lnTo>
                    <a:pt x="67757" y="15280"/>
                  </a:lnTo>
                  <a:lnTo>
                    <a:pt x="67478" y="15113"/>
                  </a:lnTo>
                  <a:lnTo>
                    <a:pt x="67311" y="15057"/>
                  </a:lnTo>
                  <a:lnTo>
                    <a:pt x="67143" y="15001"/>
                  </a:lnTo>
                  <a:close/>
                  <a:moveTo>
                    <a:pt x="72218" y="15001"/>
                  </a:moveTo>
                  <a:lnTo>
                    <a:pt x="72051" y="15057"/>
                  </a:lnTo>
                  <a:lnTo>
                    <a:pt x="71884" y="15113"/>
                  </a:lnTo>
                  <a:lnTo>
                    <a:pt x="71605" y="15280"/>
                  </a:lnTo>
                  <a:lnTo>
                    <a:pt x="71438" y="15559"/>
                  </a:lnTo>
                  <a:lnTo>
                    <a:pt x="71382" y="15670"/>
                  </a:lnTo>
                  <a:lnTo>
                    <a:pt x="71382" y="15838"/>
                  </a:lnTo>
                  <a:lnTo>
                    <a:pt x="71382" y="16005"/>
                  </a:lnTo>
                  <a:lnTo>
                    <a:pt x="71438" y="16172"/>
                  </a:lnTo>
                  <a:lnTo>
                    <a:pt x="71605" y="16451"/>
                  </a:lnTo>
                  <a:lnTo>
                    <a:pt x="71884" y="16618"/>
                  </a:lnTo>
                  <a:lnTo>
                    <a:pt x="72051" y="16674"/>
                  </a:lnTo>
                  <a:lnTo>
                    <a:pt x="72386" y="16674"/>
                  </a:lnTo>
                  <a:lnTo>
                    <a:pt x="72553" y="16618"/>
                  </a:lnTo>
                  <a:lnTo>
                    <a:pt x="72776" y="16451"/>
                  </a:lnTo>
                  <a:lnTo>
                    <a:pt x="72999" y="16172"/>
                  </a:lnTo>
                  <a:lnTo>
                    <a:pt x="72999" y="16005"/>
                  </a:lnTo>
                  <a:lnTo>
                    <a:pt x="73055" y="15838"/>
                  </a:lnTo>
                  <a:lnTo>
                    <a:pt x="72999" y="15670"/>
                  </a:lnTo>
                  <a:lnTo>
                    <a:pt x="72999" y="15559"/>
                  </a:lnTo>
                  <a:lnTo>
                    <a:pt x="72776" y="15280"/>
                  </a:lnTo>
                  <a:lnTo>
                    <a:pt x="72553" y="15113"/>
                  </a:lnTo>
                  <a:lnTo>
                    <a:pt x="72386" y="15057"/>
                  </a:lnTo>
                  <a:lnTo>
                    <a:pt x="72218" y="15001"/>
                  </a:lnTo>
                  <a:close/>
                  <a:moveTo>
                    <a:pt x="75508" y="15001"/>
                  </a:moveTo>
                  <a:lnTo>
                    <a:pt x="75341" y="15057"/>
                  </a:lnTo>
                  <a:lnTo>
                    <a:pt x="75230" y="15113"/>
                  </a:lnTo>
                  <a:lnTo>
                    <a:pt x="74951" y="15280"/>
                  </a:lnTo>
                  <a:lnTo>
                    <a:pt x="74784" y="15559"/>
                  </a:lnTo>
                  <a:lnTo>
                    <a:pt x="74728" y="15670"/>
                  </a:lnTo>
                  <a:lnTo>
                    <a:pt x="74728" y="15838"/>
                  </a:lnTo>
                  <a:lnTo>
                    <a:pt x="74728" y="16005"/>
                  </a:lnTo>
                  <a:lnTo>
                    <a:pt x="74784" y="16172"/>
                  </a:lnTo>
                  <a:lnTo>
                    <a:pt x="74951" y="16451"/>
                  </a:lnTo>
                  <a:lnTo>
                    <a:pt x="75230" y="16618"/>
                  </a:lnTo>
                  <a:lnTo>
                    <a:pt x="75341" y="16674"/>
                  </a:lnTo>
                  <a:lnTo>
                    <a:pt x="75676" y="16674"/>
                  </a:lnTo>
                  <a:lnTo>
                    <a:pt x="75843" y="16618"/>
                  </a:lnTo>
                  <a:lnTo>
                    <a:pt x="76122" y="16451"/>
                  </a:lnTo>
                  <a:lnTo>
                    <a:pt x="76289" y="16172"/>
                  </a:lnTo>
                  <a:lnTo>
                    <a:pt x="76345" y="16005"/>
                  </a:lnTo>
                  <a:lnTo>
                    <a:pt x="76345" y="15838"/>
                  </a:lnTo>
                  <a:lnTo>
                    <a:pt x="76345" y="15670"/>
                  </a:lnTo>
                  <a:lnTo>
                    <a:pt x="76289" y="15559"/>
                  </a:lnTo>
                  <a:lnTo>
                    <a:pt x="76122" y="15280"/>
                  </a:lnTo>
                  <a:lnTo>
                    <a:pt x="75843" y="15113"/>
                  </a:lnTo>
                  <a:lnTo>
                    <a:pt x="75676" y="15057"/>
                  </a:lnTo>
                  <a:lnTo>
                    <a:pt x="75508" y="15001"/>
                  </a:lnTo>
                  <a:close/>
                  <a:moveTo>
                    <a:pt x="78966" y="15001"/>
                  </a:moveTo>
                  <a:lnTo>
                    <a:pt x="78799" y="15057"/>
                  </a:lnTo>
                  <a:lnTo>
                    <a:pt x="78631" y="15113"/>
                  </a:lnTo>
                  <a:lnTo>
                    <a:pt x="78353" y="15280"/>
                  </a:lnTo>
                  <a:lnTo>
                    <a:pt x="78185" y="15559"/>
                  </a:lnTo>
                  <a:lnTo>
                    <a:pt x="78130" y="15670"/>
                  </a:lnTo>
                  <a:lnTo>
                    <a:pt x="78130" y="15838"/>
                  </a:lnTo>
                  <a:lnTo>
                    <a:pt x="78130" y="16005"/>
                  </a:lnTo>
                  <a:lnTo>
                    <a:pt x="78185" y="16172"/>
                  </a:lnTo>
                  <a:lnTo>
                    <a:pt x="78353" y="16451"/>
                  </a:lnTo>
                  <a:lnTo>
                    <a:pt x="78631" y="16618"/>
                  </a:lnTo>
                  <a:lnTo>
                    <a:pt x="78799" y="16674"/>
                  </a:lnTo>
                  <a:lnTo>
                    <a:pt x="79133" y="16674"/>
                  </a:lnTo>
                  <a:lnTo>
                    <a:pt x="79301" y="16618"/>
                  </a:lnTo>
                  <a:lnTo>
                    <a:pt x="79524" y="16451"/>
                  </a:lnTo>
                  <a:lnTo>
                    <a:pt x="79691" y="16172"/>
                  </a:lnTo>
                  <a:lnTo>
                    <a:pt x="79747" y="16005"/>
                  </a:lnTo>
                  <a:lnTo>
                    <a:pt x="79803" y="15838"/>
                  </a:lnTo>
                  <a:lnTo>
                    <a:pt x="79747" y="15670"/>
                  </a:lnTo>
                  <a:lnTo>
                    <a:pt x="79691" y="15559"/>
                  </a:lnTo>
                  <a:lnTo>
                    <a:pt x="79524" y="15280"/>
                  </a:lnTo>
                  <a:lnTo>
                    <a:pt x="79301" y="15113"/>
                  </a:lnTo>
                  <a:lnTo>
                    <a:pt x="79133" y="15057"/>
                  </a:lnTo>
                  <a:lnTo>
                    <a:pt x="78966" y="15001"/>
                  </a:lnTo>
                  <a:close/>
                  <a:moveTo>
                    <a:pt x="89004" y="15001"/>
                  </a:moveTo>
                  <a:lnTo>
                    <a:pt x="88837" y="15057"/>
                  </a:lnTo>
                  <a:lnTo>
                    <a:pt x="88670" y="15113"/>
                  </a:lnTo>
                  <a:lnTo>
                    <a:pt x="88391" y="15280"/>
                  </a:lnTo>
                  <a:lnTo>
                    <a:pt x="88223" y="15559"/>
                  </a:lnTo>
                  <a:lnTo>
                    <a:pt x="88168" y="15670"/>
                  </a:lnTo>
                  <a:lnTo>
                    <a:pt x="88168" y="15838"/>
                  </a:lnTo>
                  <a:lnTo>
                    <a:pt x="88168" y="16005"/>
                  </a:lnTo>
                  <a:lnTo>
                    <a:pt x="88223" y="16172"/>
                  </a:lnTo>
                  <a:lnTo>
                    <a:pt x="88391" y="16451"/>
                  </a:lnTo>
                  <a:lnTo>
                    <a:pt x="88670" y="16618"/>
                  </a:lnTo>
                  <a:lnTo>
                    <a:pt x="88837" y="16674"/>
                  </a:lnTo>
                  <a:lnTo>
                    <a:pt x="89171" y="16674"/>
                  </a:lnTo>
                  <a:lnTo>
                    <a:pt x="89339" y="16618"/>
                  </a:lnTo>
                  <a:lnTo>
                    <a:pt x="89562" y="16451"/>
                  </a:lnTo>
                  <a:lnTo>
                    <a:pt x="89729" y="16172"/>
                  </a:lnTo>
                  <a:lnTo>
                    <a:pt x="89785" y="16005"/>
                  </a:lnTo>
                  <a:lnTo>
                    <a:pt x="89841" y="15838"/>
                  </a:lnTo>
                  <a:lnTo>
                    <a:pt x="89785" y="15670"/>
                  </a:lnTo>
                  <a:lnTo>
                    <a:pt x="89729" y="15559"/>
                  </a:lnTo>
                  <a:lnTo>
                    <a:pt x="89562" y="15280"/>
                  </a:lnTo>
                  <a:lnTo>
                    <a:pt x="89339" y="15113"/>
                  </a:lnTo>
                  <a:lnTo>
                    <a:pt x="89171" y="15057"/>
                  </a:lnTo>
                  <a:lnTo>
                    <a:pt x="89004" y="15001"/>
                  </a:lnTo>
                  <a:close/>
                  <a:moveTo>
                    <a:pt x="130997" y="15057"/>
                  </a:moveTo>
                  <a:lnTo>
                    <a:pt x="130829" y="15113"/>
                  </a:lnTo>
                  <a:lnTo>
                    <a:pt x="130551" y="15280"/>
                  </a:lnTo>
                  <a:lnTo>
                    <a:pt x="130383" y="15559"/>
                  </a:lnTo>
                  <a:lnTo>
                    <a:pt x="130327" y="15670"/>
                  </a:lnTo>
                  <a:lnTo>
                    <a:pt x="130327" y="15838"/>
                  </a:lnTo>
                  <a:lnTo>
                    <a:pt x="130327" y="16005"/>
                  </a:lnTo>
                  <a:lnTo>
                    <a:pt x="130383" y="16172"/>
                  </a:lnTo>
                  <a:lnTo>
                    <a:pt x="130551" y="16451"/>
                  </a:lnTo>
                  <a:lnTo>
                    <a:pt x="130829" y="16618"/>
                  </a:lnTo>
                  <a:lnTo>
                    <a:pt x="130997" y="16674"/>
                  </a:lnTo>
                  <a:lnTo>
                    <a:pt x="131331" y="16674"/>
                  </a:lnTo>
                  <a:lnTo>
                    <a:pt x="131499" y="16618"/>
                  </a:lnTo>
                  <a:lnTo>
                    <a:pt x="131722" y="16451"/>
                  </a:lnTo>
                  <a:lnTo>
                    <a:pt x="131889" y="16172"/>
                  </a:lnTo>
                  <a:lnTo>
                    <a:pt x="131945" y="16005"/>
                  </a:lnTo>
                  <a:lnTo>
                    <a:pt x="132000" y="15838"/>
                  </a:lnTo>
                  <a:lnTo>
                    <a:pt x="131945" y="15670"/>
                  </a:lnTo>
                  <a:lnTo>
                    <a:pt x="131889" y="15559"/>
                  </a:lnTo>
                  <a:lnTo>
                    <a:pt x="131722" y="15280"/>
                  </a:lnTo>
                  <a:lnTo>
                    <a:pt x="131499" y="15113"/>
                  </a:lnTo>
                  <a:lnTo>
                    <a:pt x="131331" y="15057"/>
                  </a:lnTo>
                  <a:close/>
                  <a:moveTo>
                    <a:pt x="134343" y="15057"/>
                  </a:moveTo>
                  <a:lnTo>
                    <a:pt x="134175" y="15113"/>
                  </a:lnTo>
                  <a:lnTo>
                    <a:pt x="133952" y="15280"/>
                  </a:lnTo>
                  <a:lnTo>
                    <a:pt x="133729" y="15559"/>
                  </a:lnTo>
                  <a:lnTo>
                    <a:pt x="133729" y="15670"/>
                  </a:lnTo>
                  <a:lnTo>
                    <a:pt x="133673" y="15838"/>
                  </a:lnTo>
                  <a:lnTo>
                    <a:pt x="133729" y="16005"/>
                  </a:lnTo>
                  <a:lnTo>
                    <a:pt x="133729" y="16172"/>
                  </a:lnTo>
                  <a:lnTo>
                    <a:pt x="133952" y="16451"/>
                  </a:lnTo>
                  <a:lnTo>
                    <a:pt x="134175" y="16618"/>
                  </a:lnTo>
                  <a:lnTo>
                    <a:pt x="134343" y="16674"/>
                  </a:lnTo>
                  <a:lnTo>
                    <a:pt x="134677" y="16674"/>
                  </a:lnTo>
                  <a:lnTo>
                    <a:pt x="134845" y="16618"/>
                  </a:lnTo>
                  <a:lnTo>
                    <a:pt x="135123" y="16451"/>
                  </a:lnTo>
                  <a:lnTo>
                    <a:pt x="135291" y="16172"/>
                  </a:lnTo>
                  <a:lnTo>
                    <a:pt x="135346" y="16005"/>
                  </a:lnTo>
                  <a:lnTo>
                    <a:pt x="135346" y="15838"/>
                  </a:lnTo>
                  <a:lnTo>
                    <a:pt x="135346" y="15670"/>
                  </a:lnTo>
                  <a:lnTo>
                    <a:pt x="135291" y="15559"/>
                  </a:lnTo>
                  <a:lnTo>
                    <a:pt x="135123" y="15280"/>
                  </a:lnTo>
                  <a:lnTo>
                    <a:pt x="134845" y="15113"/>
                  </a:lnTo>
                  <a:lnTo>
                    <a:pt x="134677" y="15057"/>
                  </a:lnTo>
                  <a:close/>
                  <a:moveTo>
                    <a:pt x="137744" y="15057"/>
                  </a:moveTo>
                  <a:lnTo>
                    <a:pt x="137577" y="15113"/>
                  </a:lnTo>
                  <a:lnTo>
                    <a:pt x="137298" y="15280"/>
                  </a:lnTo>
                  <a:lnTo>
                    <a:pt x="137131" y="15559"/>
                  </a:lnTo>
                  <a:lnTo>
                    <a:pt x="137075" y="15670"/>
                  </a:lnTo>
                  <a:lnTo>
                    <a:pt x="137075" y="15838"/>
                  </a:lnTo>
                  <a:lnTo>
                    <a:pt x="137075" y="16005"/>
                  </a:lnTo>
                  <a:lnTo>
                    <a:pt x="137131" y="16172"/>
                  </a:lnTo>
                  <a:lnTo>
                    <a:pt x="137298" y="16451"/>
                  </a:lnTo>
                  <a:lnTo>
                    <a:pt x="137577" y="16618"/>
                  </a:lnTo>
                  <a:lnTo>
                    <a:pt x="137744" y="16674"/>
                  </a:lnTo>
                  <a:lnTo>
                    <a:pt x="138023" y="16674"/>
                  </a:lnTo>
                  <a:lnTo>
                    <a:pt x="138191" y="16618"/>
                  </a:lnTo>
                  <a:lnTo>
                    <a:pt x="138469" y="16451"/>
                  </a:lnTo>
                  <a:lnTo>
                    <a:pt x="138637" y="16172"/>
                  </a:lnTo>
                  <a:lnTo>
                    <a:pt x="138692" y="16005"/>
                  </a:lnTo>
                  <a:lnTo>
                    <a:pt x="138692" y="15838"/>
                  </a:lnTo>
                  <a:lnTo>
                    <a:pt x="138692" y="15670"/>
                  </a:lnTo>
                  <a:lnTo>
                    <a:pt x="138637" y="15559"/>
                  </a:lnTo>
                  <a:lnTo>
                    <a:pt x="138469" y="15280"/>
                  </a:lnTo>
                  <a:lnTo>
                    <a:pt x="138191" y="15113"/>
                  </a:lnTo>
                  <a:lnTo>
                    <a:pt x="138023" y="15057"/>
                  </a:lnTo>
                  <a:close/>
                  <a:moveTo>
                    <a:pt x="141035" y="15057"/>
                  </a:moveTo>
                  <a:lnTo>
                    <a:pt x="140867" y="15113"/>
                  </a:lnTo>
                  <a:lnTo>
                    <a:pt x="140644" y="15280"/>
                  </a:lnTo>
                  <a:lnTo>
                    <a:pt x="140421" y="15559"/>
                  </a:lnTo>
                  <a:lnTo>
                    <a:pt x="140365" y="15670"/>
                  </a:lnTo>
                  <a:lnTo>
                    <a:pt x="140365" y="15838"/>
                  </a:lnTo>
                  <a:lnTo>
                    <a:pt x="140365" y="16005"/>
                  </a:lnTo>
                  <a:lnTo>
                    <a:pt x="140421" y="16172"/>
                  </a:lnTo>
                  <a:lnTo>
                    <a:pt x="140644" y="16451"/>
                  </a:lnTo>
                  <a:lnTo>
                    <a:pt x="140867" y="16618"/>
                  </a:lnTo>
                  <a:lnTo>
                    <a:pt x="141035" y="16674"/>
                  </a:lnTo>
                  <a:lnTo>
                    <a:pt x="141369" y="16674"/>
                  </a:lnTo>
                  <a:lnTo>
                    <a:pt x="141537" y="16618"/>
                  </a:lnTo>
                  <a:lnTo>
                    <a:pt x="141815" y="16451"/>
                  </a:lnTo>
                  <a:lnTo>
                    <a:pt x="141983" y="16172"/>
                  </a:lnTo>
                  <a:lnTo>
                    <a:pt x="142039" y="16005"/>
                  </a:lnTo>
                  <a:lnTo>
                    <a:pt x="142039" y="15838"/>
                  </a:lnTo>
                  <a:lnTo>
                    <a:pt x="142039" y="15670"/>
                  </a:lnTo>
                  <a:lnTo>
                    <a:pt x="141983" y="15559"/>
                  </a:lnTo>
                  <a:lnTo>
                    <a:pt x="141815" y="15280"/>
                  </a:lnTo>
                  <a:lnTo>
                    <a:pt x="141537" y="15113"/>
                  </a:lnTo>
                  <a:lnTo>
                    <a:pt x="141369" y="15057"/>
                  </a:lnTo>
                  <a:close/>
                  <a:moveTo>
                    <a:pt x="146165" y="15001"/>
                  </a:moveTo>
                  <a:lnTo>
                    <a:pt x="145998" y="15057"/>
                  </a:lnTo>
                  <a:lnTo>
                    <a:pt x="145831" y="15113"/>
                  </a:lnTo>
                  <a:lnTo>
                    <a:pt x="145552" y="15280"/>
                  </a:lnTo>
                  <a:lnTo>
                    <a:pt x="145385" y="15559"/>
                  </a:lnTo>
                  <a:lnTo>
                    <a:pt x="145329" y="15670"/>
                  </a:lnTo>
                  <a:lnTo>
                    <a:pt x="145329" y="15838"/>
                  </a:lnTo>
                  <a:lnTo>
                    <a:pt x="145329" y="16005"/>
                  </a:lnTo>
                  <a:lnTo>
                    <a:pt x="145385" y="16172"/>
                  </a:lnTo>
                  <a:lnTo>
                    <a:pt x="145552" y="16451"/>
                  </a:lnTo>
                  <a:lnTo>
                    <a:pt x="145831" y="16618"/>
                  </a:lnTo>
                  <a:lnTo>
                    <a:pt x="145998" y="16674"/>
                  </a:lnTo>
                  <a:lnTo>
                    <a:pt x="146333" y="16674"/>
                  </a:lnTo>
                  <a:lnTo>
                    <a:pt x="146444" y="16618"/>
                  </a:lnTo>
                  <a:lnTo>
                    <a:pt x="146723" y="16451"/>
                  </a:lnTo>
                  <a:lnTo>
                    <a:pt x="146890" y="16172"/>
                  </a:lnTo>
                  <a:lnTo>
                    <a:pt x="146946" y="16005"/>
                  </a:lnTo>
                  <a:lnTo>
                    <a:pt x="147002" y="15838"/>
                  </a:lnTo>
                  <a:lnTo>
                    <a:pt x="146946" y="15670"/>
                  </a:lnTo>
                  <a:lnTo>
                    <a:pt x="146890" y="15559"/>
                  </a:lnTo>
                  <a:lnTo>
                    <a:pt x="146723" y="15280"/>
                  </a:lnTo>
                  <a:lnTo>
                    <a:pt x="146444" y="15113"/>
                  </a:lnTo>
                  <a:lnTo>
                    <a:pt x="146333" y="15057"/>
                  </a:lnTo>
                  <a:lnTo>
                    <a:pt x="146165" y="15001"/>
                  </a:lnTo>
                  <a:close/>
                  <a:moveTo>
                    <a:pt x="154586" y="15001"/>
                  </a:moveTo>
                  <a:lnTo>
                    <a:pt x="154419" y="15057"/>
                  </a:lnTo>
                  <a:lnTo>
                    <a:pt x="154251" y="15113"/>
                  </a:lnTo>
                  <a:lnTo>
                    <a:pt x="154028" y="15280"/>
                  </a:lnTo>
                  <a:lnTo>
                    <a:pt x="153805" y="15559"/>
                  </a:lnTo>
                  <a:lnTo>
                    <a:pt x="153750" y="15670"/>
                  </a:lnTo>
                  <a:lnTo>
                    <a:pt x="153750" y="15838"/>
                  </a:lnTo>
                  <a:lnTo>
                    <a:pt x="153750" y="16005"/>
                  </a:lnTo>
                  <a:lnTo>
                    <a:pt x="153805" y="16172"/>
                  </a:lnTo>
                  <a:lnTo>
                    <a:pt x="154028" y="16451"/>
                  </a:lnTo>
                  <a:lnTo>
                    <a:pt x="154251" y="16618"/>
                  </a:lnTo>
                  <a:lnTo>
                    <a:pt x="154419" y="16674"/>
                  </a:lnTo>
                  <a:lnTo>
                    <a:pt x="154753" y="16674"/>
                  </a:lnTo>
                  <a:lnTo>
                    <a:pt x="154921" y="16618"/>
                  </a:lnTo>
                  <a:lnTo>
                    <a:pt x="155200" y="16451"/>
                  </a:lnTo>
                  <a:lnTo>
                    <a:pt x="155367" y="16172"/>
                  </a:lnTo>
                  <a:lnTo>
                    <a:pt x="155423" y="16005"/>
                  </a:lnTo>
                  <a:lnTo>
                    <a:pt x="155423" y="15838"/>
                  </a:lnTo>
                  <a:lnTo>
                    <a:pt x="155423" y="15670"/>
                  </a:lnTo>
                  <a:lnTo>
                    <a:pt x="155367" y="15559"/>
                  </a:lnTo>
                  <a:lnTo>
                    <a:pt x="155200" y="15280"/>
                  </a:lnTo>
                  <a:lnTo>
                    <a:pt x="154921" y="15113"/>
                  </a:lnTo>
                  <a:lnTo>
                    <a:pt x="154753" y="15057"/>
                  </a:lnTo>
                  <a:lnTo>
                    <a:pt x="154586" y="15001"/>
                  </a:lnTo>
                  <a:close/>
                  <a:moveTo>
                    <a:pt x="159605" y="15001"/>
                  </a:moveTo>
                  <a:lnTo>
                    <a:pt x="159438" y="15057"/>
                  </a:lnTo>
                  <a:lnTo>
                    <a:pt x="159326" y="15113"/>
                  </a:lnTo>
                  <a:lnTo>
                    <a:pt x="159047" y="15280"/>
                  </a:lnTo>
                  <a:lnTo>
                    <a:pt x="158880" y="15559"/>
                  </a:lnTo>
                  <a:lnTo>
                    <a:pt x="158824" y="15670"/>
                  </a:lnTo>
                  <a:lnTo>
                    <a:pt x="158824" y="15838"/>
                  </a:lnTo>
                  <a:lnTo>
                    <a:pt x="158824" y="16005"/>
                  </a:lnTo>
                  <a:lnTo>
                    <a:pt x="158880" y="16172"/>
                  </a:lnTo>
                  <a:lnTo>
                    <a:pt x="159047" y="16451"/>
                  </a:lnTo>
                  <a:lnTo>
                    <a:pt x="159326" y="16618"/>
                  </a:lnTo>
                  <a:lnTo>
                    <a:pt x="159438" y="16674"/>
                  </a:lnTo>
                  <a:lnTo>
                    <a:pt x="159772" y="16674"/>
                  </a:lnTo>
                  <a:lnTo>
                    <a:pt x="159940" y="16618"/>
                  </a:lnTo>
                  <a:lnTo>
                    <a:pt x="160219" y="16451"/>
                  </a:lnTo>
                  <a:lnTo>
                    <a:pt x="160386" y="16172"/>
                  </a:lnTo>
                  <a:lnTo>
                    <a:pt x="160442" y="16005"/>
                  </a:lnTo>
                  <a:lnTo>
                    <a:pt x="160442" y="15838"/>
                  </a:lnTo>
                  <a:lnTo>
                    <a:pt x="160442" y="15670"/>
                  </a:lnTo>
                  <a:lnTo>
                    <a:pt x="160386" y="15559"/>
                  </a:lnTo>
                  <a:lnTo>
                    <a:pt x="160219" y="15280"/>
                  </a:lnTo>
                  <a:lnTo>
                    <a:pt x="159940" y="15113"/>
                  </a:lnTo>
                  <a:lnTo>
                    <a:pt x="159772" y="15057"/>
                  </a:lnTo>
                  <a:lnTo>
                    <a:pt x="159605" y="15001"/>
                  </a:lnTo>
                  <a:close/>
                  <a:moveTo>
                    <a:pt x="162951" y="15001"/>
                  </a:moveTo>
                  <a:lnTo>
                    <a:pt x="162784" y="15057"/>
                  </a:lnTo>
                  <a:lnTo>
                    <a:pt x="162617" y="15113"/>
                  </a:lnTo>
                  <a:lnTo>
                    <a:pt x="162338" y="15280"/>
                  </a:lnTo>
                  <a:lnTo>
                    <a:pt x="162170" y="15559"/>
                  </a:lnTo>
                  <a:lnTo>
                    <a:pt x="162115" y="15670"/>
                  </a:lnTo>
                  <a:lnTo>
                    <a:pt x="162115" y="15838"/>
                  </a:lnTo>
                  <a:lnTo>
                    <a:pt x="162115" y="16005"/>
                  </a:lnTo>
                  <a:lnTo>
                    <a:pt x="162170" y="16172"/>
                  </a:lnTo>
                  <a:lnTo>
                    <a:pt x="162338" y="16451"/>
                  </a:lnTo>
                  <a:lnTo>
                    <a:pt x="162617" y="16618"/>
                  </a:lnTo>
                  <a:lnTo>
                    <a:pt x="162784" y="16674"/>
                  </a:lnTo>
                  <a:lnTo>
                    <a:pt x="163118" y="16674"/>
                  </a:lnTo>
                  <a:lnTo>
                    <a:pt x="163286" y="16618"/>
                  </a:lnTo>
                  <a:lnTo>
                    <a:pt x="163509" y="16451"/>
                  </a:lnTo>
                  <a:lnTo>
                    <a:pt x="163732" y="16172"/>
                  </a:lnTo>
                  <a:lnTo>
                    <a:pt x="163788" y="16005"/>
                  </a:lnTo>
                  <a:lnTo>
                    <a:pt x="163788" y="15838"/>
                  </a:lnTo>
                  <a:lnTo>
                    <a:pt x="163788" y="15670"/>
                  </a:lnTo>
                  <a:lnTo>
                    <a:pt x="163732" y="15559"/>
                  </a:lnTo>
                  <a:lnTo>
                    <a:pt x="163509" y="15280"/>
                  </a:lnTo>
                  <a:lnTo>
                    <a:pt x="163286" y="15113"/>
                  </a:lnTo>
                  <a:lnTo>
                    <a:pt x="163118" y="15057"/>
                  </a:lnTo>
                  <a:lnTo>
                    <a:pt x="162951" y="15001"/>
                  </a:lnTo>
                  <a:close/>
                  <a:moveTo>
                    <a:pt x="168026" y="15001"/>
                  </a:moveTo>
                  <a:lnTo>
                    <a:pt x="167859" y="15057"/>
                  </a:lnTo>
                  <a:lnTo>
                    <a:pt x="167691" y="15113"/>
                  </a:lnTo>
                  <a:lnTo>
                    <a:pt x="167412" y="15280"/>
                  </a:lnTo>
                  <a:lnTo>
                    <a:pt x="167245" y="15559"/>
                  </a:lnTo>
                  <a:lnTo>
                    <a:pt x="167189" y="15670"/>
                  </a:lnTo>
                  <a:lnTo>
                    <a:pt x="167189" y="15838"/>
                  </a:lnTo>
                  <a:lnTo>
                    <a:pt x="167189" y="16005"/>
                  </a:lnTo>
                  <a:lnTo>
                    <a:pt x="167245" y="16172"/>
                  </a:lnTo>
                  <a:lnTo>
                    <a:pt x="167412" y="16451"/>
                  </a:lnTo>
                  <a:lnTo>
                    <a:pt x="167691" y="16618"/>
                  </a:lnTo>
                  <a:lnTo>
                    <a:pt x="167859" y="16674"/>
                  </a:lnTo>
                  <a:lnTo>
                    <a:pt x="168193" y="16674"/>
                  </a:lnTo>
                  <a:lnTo>
                    <a:pt x="168361" y="16618"/>
                  </a:lnTo>
                  <a:lnTo>
                    <a:pt x="168584" y="16451"/>
                  </a:lnTo>
                  <a:lnTo>
                    <a:pt x="168751" y="16172"/>
                  </a:lnTo>
                  <a:lnTo>
                    <a:pt x="168807" y="16005"/>
                  </a:lnTo>
                  <a:lnTo>
                    <a:pt x="168862" y="15838"/>
                  </a:lnTo>
                  <a:lnTo>
                    <a:pt x="168807" y="15670"/>
                  </a:lnTo>
                  <a:lnTo>
                    <a:pt x="168751" y="15559"/>
                  </a:lnTo>
                  <a:lnTo>
                    <a:pt x="168584" y="15280"/>
                  </a:lnTo>
                  <a:lnTo>
                    <a:pt x="168361" y="15113"/>
                  </a:lnTo>
                  <a:lnTo>
                    <a:pt x="168193" y="15057"/>
                  </a:lnTo>
                  <a:lnTo>
                    <a:pt x="168026" y="15001"/>
                  </a:lnTo>
                  <a:close/>
                  <a:moveTo>
                    <a:pt x="171316" y="15001"/>
                  </a:moveTo>
                  <a:lnTo>
                    <a:pt x="171149" y="15057"/>
                  </a:lnTo>
                  <a:lnTo>
                    <a:pt x="171037" y="15113"/>
                  </a:lnTo>
                  <a:lnTo>
                    <a:pt x="170758" y="15280"/>
                  </a:lnTo>
                  <a:lnTo>
                    <a:pt x="170591" y="15559"/>
                  </a:lnTo>
                  <a:lnTo>
                    <a:pt x="170535" y="15670"/>
                  </a:lnTo>
                  <a:lnTo>
                    <a:pt x="170480" y="15838"/>
                  </a:lnTo>
                  <a:lnTo>
                    <a:pt x="170535" y="16005"/>
                  </a:lnTo>
                  <a:lnTo>
                    <a:pt x="170591" y="16172"/>
                  </a:lnTo>
                  <a:lnTo>
                    <a:pt x="170758" y="16451"/>
                  </a:lnTo>
                  <a:lnTo>
                    <a:pt x="171037" y="16618"/>
                  </a:lnTo>
                  <a:lnTo>
                    <a:pt x="171149" y="16674"/>
                  </a:lnTo>
                  <a:lnTo>
                    <a:pt x="171483" y="16674"/>
                  </a:lnTo>
                  <a:lnTo>
                    <a:pt x="171651" y="16618"/>
                  </a:lnTo>
                  <a:lnTo>
                    <a:pt x="171930" y="16451"/>
                  </a:lnTo>
                  <a:lnTo>
                    <a:pt x="172097" y="16172"/>
                  </a:lnTo>
                  <a:lnTo>
                    <a:pt x="172153" y="16005"/>
                  </a:lnTo>
                  <a:lnTo>
                    <a:pt x="172153" y="15838"/>
                  </a:lnTo>
                  <a:lnTo>
                    <a:pt x="172153" y="15670"/>
                  </a:lnTo>
                  <a:lnTo>
                    <a:pt x="172097" y="15559"/>
                  </a:lnTo>
                  <a:lnTo>
                    <a:pt x="171930" y="15280"/>
                  </a:lnTo>
                  <a:lnTo>
                    <a:pt x="171651" y="15113"/>
                  </a:lnTo>
                  <a:lnTo>
                    <a:pt x="171483" y="15057"/>
                  </a:lnTo>
                  <a:lnTo>
                    <a:pt x="171316" y="15001"/>
                  </a:lnTo>
                  <a:close/>
                  <a:moveTo>
                    <a:pt x="174774" y="15001"/>
                  </a:moveTo>
                  <a:lnTo>
                    <a:pt x="174606" y="15057"/>
                  </a:lnTo>
                  <a:lnTo>
                    <a:pt x="174439" y="15113"/>
                  </a:lnTo>
                  <a:lnTo>
                    <a:pt x="174160" y="15280"/>
                  </a:lnTo>
                  <a:lnTo>
                    <a:pt x="173993" y="15559"/>
                  </a:lnTo>
                  <a:lnTo>
                    <a:pt x="173937" y="15670"/>
                  </a:lnTo>
                  <a:lnTo>
                    <a:pt x="173937" y="15838"/>
                  </a:lnTo>
                  <a:lnTo>
                    <a:pt x="173937" y="16005"/>
                  </a:lnTo>
                  <a:lnTo>
                    <a:pt x="173993" y="16172"/>
                  </a:lnTo>
                  <a:lnTo>
                    <a:pt x="174160" y="16451"/>
                  </a:lnTo>
                  <a:lnTo>
                    <a:pt x="174439" y="16618"/>
                  </a:lnTo>
                  <a:lnTo>
                    <a:pt x="174606" y="16674"/>
                  </a:lnTo>
                  <a:lnTo>
                    <a:pt x="174941" y="16674"/>
                  </a:lnTo>
                  <a:lnTo>
                    <a:pt x="175053" y="16618"/>
                  </a:lnTo>
                  <a:lnTo>
                    <a:pt x="175331" y="16451"/>
                  </a:lnTo>
                  <a:lnTo>
                    <a:pt x="175499" y="16172"/>
                  </a:lnTo>
                  <a:lnTo>
                    <a:pt x="175554" y="16005"/>
                  </a:lnTo>
                  <a:lnTo>
                    <a:pt x="175610" y="15838"/>
                  </a:lnTo>
                  <a:lnTo>
                    <a:pt x="175554" y="15670"/>
                  </a:lnTo>
                  <a:lnTo>
                    <a:pt x="175499" y="15559"/>
                  </a:lnTo>
                  <a:lnTo>
                    <a:pt x="175331" y="15280"/>
                  </a:lnTo>
                  <a:lnTo>
                    <a:pt x="175053" y="15113"/>
                  </a:lnTo>
                  <a:lnTo>
                    <a:pt x="174941" y="15057"/>
                  </a:lnTo>
                  <a:lnTo>
                    <a:pt x="174774" y="15001"/>
                  </a:lnTo>
                  <a:close/>
                  <a:moveTo>
                    <a:pt x="184812" y="15001"/>
                  </a:moveTo>
                  <a:lnTo>
                    <a:pt x="184644" y="15057"/>
                  </a:lnTo>
                  <a:lnTo>
                    <a:pt x="184477" y="15113"/>
                  </a:lnTo>
                  <a:lnTo>
                    <a:pt x="184198" y="15280"/>
                  </a:lnTo>
                  <a:lnTo>
                    <a:pt x="184031" y="15559"/>
                  </a:lnTo>
                  <a:lnTo>
                    <a:pt x="183975" y="15670"/>
                  </a:lnTo>
                  <a:lnTo>
                    <a:pt x="183975" y="15838"/>
                  </a:lnTo>
                  <a:lnTo>
                    <a:pt x="183975" y="16005"/>
                  </a:lnTo>
                  <a:lnTo>
                    <a:pt x="184031" y="16172"/>
                  </a:lnTo>
                  <a:lnTo>
                    <a:pt x="184198" y="16451"/>
                  </a:lnTo>
                  <a:lnTo>
                    <a:pt x="184477" y="16618"/>
                  </a:lnTo>
                  <a:lnTo>
                    <a:pt x="184644" y="16674"/>
                  </a:lnTo>
                  <a:lnTo>
                    <a:pt x="184979" y="16674"/>
                  </a:lnTo>
                  <a:lnTo>
                    <a:pt x="185091" y="16618"/>
                  </a:lnTo>
                  <a:lnTo>
                    <a:pt x="185369" y="16451"/>
                  </a:lnTo>
                  <a:lnTo>
                    <a:pt x="185537" y="16172"/>
                  </a:lnTo>
                  <a:lnTo>
                    <a:pt x="185593" y="16005"/>
                  </a:lnTo>
                  <a:lnTo>
                    <a:pt x="185648" y="15838"/>
                  </a:lnTo>
                  <a:lnTo>
                    <a:pt x="185593" y="15670"/>
                  </a:lnTo>
                  <a:lnTo>
                    <a:pt x="185537" y="15559"/>
                  </a:lnTo>
                  <a:lnTo>
                    <a:pt x="185369" y="15280"/>
                  </a:lnTo>
                  <a:lnTo>
                    <a:pt x="185091" y="15113"/>
                  </a:lnTo>
                  <a:lnTo>
                    <a:pt x="184979" y="15057"/>
                  </a:lnTo>
                  <a:lnTo>
                    <a:pt x="184812" y="15001"/>
                  </a:lnTo>
                  <a:close/>
                  <a:moveTo>
                    <a:pt x="226804" y="15057"/>
                  </a:moveTo>
                  <a:lnTo>
                    <a:pt x="226637" y="15113"/>
                  </a:lnTo>
                  <a:lnTo>
                    <a:pt x="226358" y="15280"/>
                  </a:lnTo>
                  <a:lnTo>
                    <a:pt x="226191" y="15559"/>
                  </a:lnTo>
                  <a:lnTo>
                    <a:pt x="226135" y="15670"/>
                  </a:lnTo>
                  <a:lnTo>
                    <a:pt x="226135" y="15838"/>
                  </a:lnTo>
                  <a:lnTo>
                    <a:pt x="226135" y="16005"/>
                  </a:lnTo>
                  <a:lnTo>
                    <a:pt x="226191" y="16172"/>
                  </a:lnTo>
                  <a:lnTo>
                    <a:pt x="226358" y="16451"/>
                  </a:lnTo>
                  <a:lnTo>
                    <a:pt x="226637" y="16618"/>
                  </a:lnTo>
                  <a:lnTo>
                    <a:pt x="226804" y="16674"/>
                  </a:lnTo>
                  <a:lnTo>
                    <a:pt x="227139" y="16674"/>
                  </a:lnTo>
                  <a:lnTo>
                    <a:pt x="227250" y="16618"/>
                  </a:lnTo>
                  <a:lnTo>
                    <a:pt x="227529" y="16451"/>
                  </a:lnTo>
                  <a:lnTo>
                    <a:pt x="227697" y="16172"/>
                  </a:lnTo>
                  <a:lnTo>
                    <a:pt x="227752" y="16005"/>
                  </a:lnTo>
                  <a:lnTo>
                    <a:pt x="227808" y="15838"/>
                  </a:lnTo>
                  <a:lnTo>
                    <a:pt x="227752" y="15670"/>
                  </a:lnTo>
                  <a:lnTo>
                    <a:pt x="227697" y="15559"/>
                  </a:lnTo>
                  <a:lnTo>
                    <a:pt x="227529" y="15280"/>
                  </a:lnTo>
                  <a:lnTo>
                    <a:pt x="227250" y="15113"/>
                  </a:lnTo>
                  <a:lnTo>
                    <a:pt x="227139" y="15057"/>
                  </a:lnTo>
                  <a:close/>
                  <a:moveTo>
                    <a:pt x="230150" y="15057"/>
                  </a:moveTo>
                  <a:lnTo>
                    <a:pt x="229983" y="15113"/>
                  </a:lnTo>
                  <a:lnTo>
                    <a:pt x="229760" y="15280"/>
                  </a:lnTo>
                  <a:lnTo>
                    <a:pt x="229537" y="15559"/>
                  </a:lnTo>
                  <a:lnTo>
                    <a:pt x="229481" y="15670"/>
                  </a:lnTo>
                  <a:lnTo>
                    <a:pt x="229481" y="15838"/>
                  </a:lnTo>
                  <a:lnTo>
                    <a:pt x="229481" y="16005"/>
                  </a:lnTo>
                  <a:lnTo>
                    <a:pt x="229537" y="16172"/>
                  </a:lnTo>
                  <a:lnTo>
                    <a:pt x="229760" y="16451"/>
                  </a:lnTo>
                  <a:lnTo>
                    <a:pt x="229983" y="16618"/>
                  </a:lnTo>
                  <a:lnTo>
                    <a:pt x="230150" y="16674"/>
                  </a:lnTo>
                  <a:lnTo>
                    <a:pt x="230485" y="16674"/>
                  </a:lnTo>
                  <a:lnTo>
                    <a:pt x="230652" y="16618"/>
                  </a:lnTo>
                  <a:lnTo>
                    <a:pt x="230931" y="16451"/>
                  </a:lnTo>
                  <a:lnTo>
                    <a:pt x="231098" y="16172"/>
                  </a:lnTo>
                  <a:lnTo>
                    <a:pt x="231154" y="16005"/>
                  </a:lnTo>
                  <a:lnTo>
                    <a:pt x="231154" y="15838"/>
                  </a:lnTo>
                  <a:lnTo>
                    <a:pt x="231154" y="15670"/>
                  </a:lnTo>
                  <a:lnTo>
                    <a:pt x="231098" y="15559"/>
                  </a:lnTo>
                  <a:lnTo>
                    <a:pt x="230931" y="15280"/>
                  </a:lnTo>
                  <a:lnTo>
                    <a:pt x="230652" y="15113"/>
                  </a:lnTo>
                  <a:lnTo>
                    <a:pt x="230485" y="15057"/>
                  </a:lnTo>
                  <a:close/>
                  <a:moveTo>
                    <a:pt x="233496" y="15057"/>
                  </a:moveTo>
                  <a:lnTo>
                    <a:pt x="233385" y="15113"/>
                  </a:lnTo>
                  <a:lnTo>
                    <a:pt x="233106" y="15280"/>
                  </a:lnTo>
                  <a:lnTo>
                    <a:pt x="232939" y="15559"/>
                  </a:lnTo>
                  <a:lnTo>
                    <a:pt x="232883" y="15670"/>
                  </a:lnTo>
                  <a:lnTo>
                    <a:pt x="232883" y="15838"/>
                  </a:lnTo>
                  <a:lnTo>
                    <a:pt x="232883" y="16005"/>
                  </a:lnTo>
                  <a:lnTo>
                    <a:pt x="232939" y="16172"/>
                  </a:lnTo>
                  <a:lnTo>
                    <a:pt x="233106" y="16451"/>
                  </a:lnTo>
                  <a:lnTo>
                    <a:pt x="233385" y="16618"/>
                  </a:lnTo>
                  <a:lnTo>
                    <a:pt x="233496" y="16674"/>
                  </a:lnTo>
                  <a:lnTo>
                    <a:pt x="233831" y="16674"/>
                  </a:lnTo>
                  <a:lnTo>
                    <a:pt x="233998" y="16618"/>
                  </a:lnTo>
                  <a:lnTo>
                    <a:pt x="234277" y="16451"/>
                  </a:lnTo>
                  <a:lnTo>
                    <a:pt x="234444" y="16172"/>
                  </a:lnTo>
                  <a:lnTo>
                    <a:pt x="234500" y="16005"/>
                  </a:lnTo>
                  <a:lnTo>
                    <a:pt x="234500" y="15838"/>
                  </a:lnTo>
                  <a:lnTo>
                    <a:pt x="234500" y="15670"/>
                  </a:lnTo>
                  <a:lnTo>
                    <a:pt x="234444" y="15559"/>
                  </a:lnTo>
                  <a:lnTo>
                    <a:pt x="234277" y="15280"/>
                  </a:lnTo>
                  <a:lnTo>
                    <a:pt x="233998" y="15113"/>
                  </a:lnTo>
                  <a:lnTo>
                    <a:pt x="233831" y="15057"/>
                  </a:lnTo>
                  <a:close/>
                  <a:moveTo>
                    <a:pt x="236842" y="15057"/>
                  </a:moveTo>
                  <a:lnTo>
                    <a:pt x="236675" y="15113"/>
                  </a:lnTo>
                  <a:lnTo>
                    <a:pt x="236396" y="15280"/>
                  </a:lnTo>
                  <a:lnTo>
                    <a:pt x="236229" y="15559"/>
                  </a:lnTo>
                  <a:lnTo>
                    <a:pt x="236173" y="15670"/>
                  </a:lnTo>
                  <a:lnTo>
                    <a:pt x="236173" y="15838"/>
                  </a:lnTo>
                  <a:lnTo>
                    <a:pt x="236173" y="16005"/>
                  </a:lnTo>
                  <a:lnTo>
                    <a:pt x="236229" y="16172"/>
                  </a:lnTo>
                  <a:lnTo>
                    <a:pt x="236396" y="16451"/>
                  </a:lnTo>
                  <a:lnTo>
                    <a:pt x="236675" y="16618"/>
                  </a:lnTo>
                  <a:lnTo>
                    <a:pt x="236842" y="16674"/>
                  </a:lnTo>
                  <a:lnTo>
                    <a:pt x="237177" y="16674"/>
                  </a:lnTo>
                  <a:lnTo>
                    <a:pt x="237344" y="16618"/>
                  </a:lnTo>
                  <a:lnTo>
                    <a:pt x="237567" y="16451"/>
                  </a:lnTo>
                  <a:lnTo>
                    <a:pt x="237790" y="16172"/>
                  </a:lnTo>
                  <a:lnTo>
                    <a:pt x="237790" y="16005"/>
                  </a:lnTo>
                  <a:lnTo>
                    <a:pt x="237846" y="15838"/>
                  </a:lnTo>
                  <a:lnTo>
                    <a:pt x="237790" y="15670"/>
                  </a:lnTo>
                  <a:lnTo>
                    <a:pt x="237790" y="15559"/>
                  </a:lnTo>
                  <a:lnTo>
                    <a:pt x="237567" y="15280"/>
                  </a:lnTo>
                  <a:lnTo>
                    <a:pt x="237344" y="15113"/>
                  </a:lnTo>
                  <a:lnTo>
                    <a:pt x="237177" y="15057"/>
                  </a:lnTo>
                  <a:close/>
                  <a:moveTo>
                    <a:pt x="241973" y="15001"/>
                  </a:moveTo>
                  <a:lnTo>
                    <a:pt x="241806" y="15057"/>
                  </a:lnTo>
                  <a:lnTo>
                    <a:pt x="241638" y="15113"/>
                  </a:lnTo>
                  <a:lnTo>
                    <a:pt x="241359" y="15280"/>
                  </a:lnTo>
                  <a:lnTo>
                    <a:pt x="241192" y="15559"/>
                  </a:lnTo>
                  <a:lnTo>
                    <a:pt x="241136" y="15670"/>
                  </a:lnTo>
                  <a:lnTo>
                    <a:pt x="241136" y="15838"/>
                  </a:lnTo>
                  <a:lnTo>
                    <a:pt x="241136" y="16005"/>
                  </a:lnTo>
                  <a:lnTo>
                    <a:pt x="241192" y="16172"/>
                  </a:lnTo>
                  <a:lnTo>
                    <a:pt x="241359" y="16451"/>
                  </a:lnTo>
                  <a:lnTo>
                    <a:pt x="241638" y="16618"/>
                  </a:lnTo>
                  <a:lnTo>
                    <a:pt x="241806" y="16674"/>
                  </a:lnTo>
                  <a:lnTo>
                    <a:pt x="242140" y="16674"/>
                  </a:lnTo>
                  <a:lnTo>
                    <a:pt x="242308" y="16618"/>
                  </a:lnTo>
                  <a:lnTo>
                    <a:pt x="242531" y="16451"/>
                  </a:lnTo>
                  <a:lnTo>
                    <a:pt x="242754" y="16172"/>
                  </a:lnTo>
                  <a:lnTo>
                    <a:pt x="242754" y="16005"/>
                  </a:lnTo>
                  <a:lnTo>
                    <a:pt x="242809" y="15838"/>
                  </a:lnTo>
                  <a:lnTo>
                    <a:pt x="242754" y="15670"/>
                  </a:lnTo>
                  <a:lnTo>
                    <a:pt x="242754" y="15559"/>
                  </a:lnTo>
                  <a:lnTo>
                    <a:pt x="242531" y="15280"/>
                  </a:lnTo>
                  <a:lnTo>
                    <a:pt x="242308" y="15113"/>
                  </a:lnTo>
                  <a:lnTo>
                    <a:pt x="242140" y="15057"/>
                  </a:lnTo>
                  <a:lnTo>
                    <a:pt x="241973" y="15001"/>
                  </a:lnTo>
                  <a:close/>
                  <a:moveTo>
                    <a:pt x="250394" y="15001"/>
                  </a:moveTo>
                  <a:lnTo>
                    <a:pt x="250226" y="15057"/>
                  </a:lnTo>
                  <a:lnTo>
                    <a:pt x="250059" y="15113"/>
                  </a:lnTo>
                  <a:lnTo>
                    <a:pt x="249836" y="15280"/>
                  </a:lnTo>
                  <a:lnTo>
                    <a:pt x="249669" y="15559"/>
                  </a:lnTo>
                  <a:lnTo>
                    <a:pt x="249613" y="15670"/>
                  </a:lnTo>
                  <a:lnTo>
                    <a:pt x="249557" y="15838"/>
                  </a:lnTo>
                  <a:lnTo>
                    <a:pt x="249613" y="16005"/>
                  </a:lnTo>
                  <a:lnTo>
                    <a:pt x="249669" y="16172"/>
                  </a:lnTo>
                  <a:lnTo>
                    <a:pt x="249836" y="16451"/>
                  </a:lnTo>
                  <a:lnTo>
                    <a:pt x="250059" y="16618"/>
                  </a:lnTo>
                  <a:lnTo>
                    <a:pt x="250226" y="16674"/>
                  </a:lnTo>
                  <a:lnTo>
                    <a:pt x="250561" y="16674"/>
                  </a:lnTo>
                  <a:lnTo>
                    <a:pt x="250728" y="16618"/>
                  </a:lnTo>
                  <a:lnTo>
                    <a:pt x="251007" y="16451"/>
                  </a:lnTo>
                  <a:lnTo>
                    <a:pt x="251174" y="16172"/>
                  </a:lnTo>
                  <a:lnTo>
                    <a:pt x="251230" y="16005"/>
                  </a:lnTo>
                  <a:lnTo>
                    <a:pt x="251230" y="15838"/>
                  </a:lnTo>
                  <a:lnTo>
                    <a:pt x="251230" y="15670"/>
                  </a:lnTo>
                  <a:lnTo>
                    <a:pt x="251174" y="15559"/>
                  </a:lnTo>
                  <a:lnTo>
                    <a:pt x="251007" y="15280"/>
                  </a:lnTo>
                  <a:lnTo>
                    <a:pt x="250728" y="15113"/>
                  </a:lnTo>
                  <a:lnTo>
                    <a:pt x="250561" y="15057"/>
                  </a:lnTo>
                  <a:lnTo>
                    <a:pt x="250394" y="15001"/>
                  </a:lnTo>
                  <a:close/>
                  <a:moveTo>
                    <a:pt x="255469" y="15001"/>
                  </a:moveTo>
                  <a:lnTo>
                    <a:pt x="255301" y="15057"/>
                  </a:lnTo>
                  <a:lnTo>
                    <a:pt x="255134" y="15113"/>
                  </a:lnTo>
                  <a:lnTo>
                    <a:pt x="254855" y="15280"/>
                  </a:lnTo>
                  <a:lnTo>
                    <a:pt x="254688" y="15559"/>
                  </a:lnTo>
                  <a:lnTo>
                    <a:pt x="254632" y="15670"/>
                  </a:lnTo>
                  <a:lnTo>
                    <a:pt x="254632" y="15838"/>
                  </a:lnTo>
                  <a:lnTo>
                    <a:pt x="254632" y="16005"/>
                  </a:lnTo>
                  <a:lnTo>
                    <a:pt x="254688" y="16172"/>
                  </a:lnTo>
                  <a:lnTo>
                    <a:pt x="254855" y="16451"/>
                  </a:lnTo>
                  <a:lnTo>
                    <a:pt x="255134" y="16618"/>
                  </a:lnTo>
                  <a:lnTo>
                    <a:pt x="255301" y="16674"/>
                  </a:lnTo>
                  <a:lnTo>
                    <a:pt x="255636" y="16674"/>
                  </a:lnTo>
                  <a:lnTo>
                    <a:pt x="255747" y="16618"/>
                  </a:lnTo>
                  <a:lnTo>
                    <a:pt x="256026" y="16451"/>
                  </a:lnTo>
                  <a:lnTo>
                    <a:pt x="256194" y="16172"/>
                  </a:lnTo>
                  <a:lnTo>
                    <a:pt x="256249" y="16005"/>
                  </a:lnTo>
                  <a:lnTo>
                    <a:pt x="256305" y="15838"/>
                  </a:lnTo>
                  <a:lnTo>
                    <a:pt x="256249" y="15670"/>
                  </a:lnTo>
                  <a:lnTo>
                    <a:pt x="256194" y="15559"/>
                  </a:lnTo>
                  <a:lnTo>
                    <a:pt x="256026" y="15280"/>
                  </a:lnTo>
                  <a:lnTo>
                    <a:pt x="255747" y="15113"/>
                  </a:lnTo>
                  <a:lnTo>
                    <a:pt x="255636" y="15057"/>
                  </a:lnTo>
                  <a:lnTo>
                    <a:pt x="255469" y="15001"/>
                  </a:lnTo>
                  <a:close/>
                  <a:moveTo>
                    <a:pt x="258759" y="15001"/>
                  </a:moveTo>
                  <a:lnTo>
                    <a:pt x="258591" y="15057"/>
                  </a:lnTo>
                  <a:lnTo>
                    <a:pt x="258424" y="15113"/>
                  </a:lnTo>
                  <a:lnTo>
                    <a:pt x="258201" y="15280"/>
                  </a:lnTo>
                  <a:lnTo>
                    <a:pt x="257978" y="15559"/>
                  </a:lnTo>
                  <a:lnTo>
                    <a:pt x="257978" y="15670"/>
                  </a:lnTo>
                  <a:lnTo>
                    <a:pt x="257922" y="15838"/>
                  </a:lnTo>
                  <a:lnTo>
                    <a:pt x="257978" y="16005"/>
                  </a:lnTo>
                  <a:lnTo>
                    <a:pt x="257978" y="16172"/>
                  </a:lnTo>
                  <a:lnTo>
                    <a:pt x="258201" y="16451"/>
                  </a:lnTo>
                  <a:lnTo>
                    <a:pt x="258424" y="16618"/>
                  </a:lnTo>
                  <a:lnTo>
                    <a:pt x="258591" y="16674"/>
                  </a:lnTo>
                  <a:lnTo>
                    <a:pt x="258926" y="16674"/>
                  </a:lnTo>
                  <a:lnTo>
                    <a:pt x="259093" y="16618"/>
                  </a:lnTo>
                  <a:lnTo>
                    <a:pt x="259372" y="16451"/>
                  </a:lnTo>
                  <a:lnTo>
                    <a:pt x="259540" y="16172"/>
                  </a:lnTo>
                  <a:lnTo>
                    <a:pt x="259595" y="16005"/>
                  </a:lnTo>
                  <a:lnTo>
                    <a:pt x="259595" y="15838"/>
                  </a:lnTo>
                  <a:lnTo>
                    <a:pt x="259595" y="15670"/>
                  </a:lnTo>
                  <a:lnTo>
                    <a:pt x="259540" y="15559"/>
                  </a:lnTo>
                  <a:lnTo>
                    <a:pt x="259372" y="15280"/>
                  </a:lnTo>
                  <a:lnTo>
                    <a:pt x="259093" y="15113"/>
                  </a:lnTo>
                  <a:lnTo>
                    <a:pt x="258926" y="15057"/>
                  </a:lnTo>
                  <a:lnTo>
                    <a:pt x="258759" y="15001"/>
                  </a:lnTo>
                  <a:close/>
                  <a:moveTo>
                    <a:pt x="263834" y="15001"/>
                  </a:moveTo>
                  <a:lnTo>
                    <a:pt x="263666" y="15057"/>
                  </a:lnTo>
                  <a:lnTo>
                    <a:pt x="263499" y="15113"/>
                  </a:lnTo>
                  <a:lnTo>
                    <a:pt x="263220" y="15280"/>
                  </a:lnTo>
                  <a:lnTo>
                    <a:pt x="263053" y="15559"/>
                  </a:lnTo>
                  <a:lnTo>
                    <a:pt x="262997" y="15670"/>
                  </a:lnTo>
                  <a:lnTo>
                    <a:pt x="262997" y="15838"/>
                  </a:lnTo>
                  <a:lnTo>
                    <a:pt x="262997" y="16005"/>
                  </a:lnTo>
                  <a:lnTo>
                    <a:pt x="263053" y="16172"/>
                  </a:lnTo>
                  <a:lnTo>
                    <a:pt x="263220" y="16451"/>
                  </a:lnTo>
                  <a:lnTo>
                    <a:pt x="263499" y="16618"/>
                  </a:lnTo>
                  <a:lnTo>
                    <a:pt x="263666" y="16674"/>
                  </a:lnTo>
                  <a:lnTo>
                    <a:pt x="264001" y="16674"/>
                  </a:lnTo>
                  <a:lnTo>
                    <a:pt x="264168" y="16618"/>
                  </a:lnTo>
                  <a:lnTo>
                    <a:pt x="264391" y="16451"/>
                  </a:lnTo>
                  <a:lnTo>
                    <a:pt x="264614" y="16172"/>
                  </a:lnTo>
                  <a:lnTo>
                    <a:pt x="264670" y="16005"/>
                  </a:lnTo>
                  <a:lnTo>
                    <a:pt x="264670" y="15838"/>
                  </a:lnTo>
                  <a:lnTo>
                    <a:pt x="264670" y="15670"/>
                  </a:lnTo>
                  <a:lnTo>
                    <a:pt x="264614" y="15559"/>
                  </a:lnTo>
                  <a:lnTo>
                    <a:pt x="264391" y="15280"/>
                  </a:lnTo>
                  <a:lnTo>
                    <a:pt x="264168" y="15113"/>
                  </a:lnTo>
                  <a:lnTo>
                    <a:pt x="264001" y="15057"/>
                  </a:lnTo>
                  <a:lnTo>
                    <a:pt x="263834" y="15001"/>
                  </a:lnTo>
                  <a:close/>
                  <a:moveTo>
                    <a:pt x="267124" y="15001"/>
                  </a:moveTo>
                  <a:lnTo>
                    <a:pt x="266957" y="15057"/>
                  </a:lnTo>
                  <a:lnTo>
                    <a:pt x="266845" y="15113"/>
                  </a:lnTo>
                  <a:lnTo>
                    <a:pt x="266566" y="15280"/>
                  </a:lnTo>
                  <a:lnTo>
                    <a:pt x="266399" y="15559"/>
                  </a:lnTo>
                  <a:lnTo>
                    <a:pt x="266343" y="15670"/>
                  </a:lnTo>
                  <a:lnTo>
                    <a:pt x="266343" y="15838"/>
                  </a:lnTo>
                  <a:lnTo>
                    <a:pt x="266343" y="16005"/>
                  </a:lnTo>
                  <a:lnTo>
                    <a:pt x="266399" y="16172"/>
                  </a:lnTo>
                  <a:lnTo>
                    <a:pt x="266566" y="16451"/>
                  </a:lnTo>
                  <a:lnTo>
                    <a:pt x="266845" y="16618"/>
                  </a:lnTo>
                  <a:lnTo>
                    <a:pt x="266957" y="16674"/>
                  </a:lnTo>
                  <a:lnTo>
                    <a:pt x="267291" y="16674"/>
                  </a:lnTo>
                  <a:lnTo>
                    <a:pt x="267458" y="16618"/>
                  </a:lnTo>
                  <a:lnTo>
                    <a:pt x="267737" y="16451"/>
                  </a:lnTo>
                  <a:lnTo>
                    <a:pt x="267905" y="16172"/>
                  </a:lnTo>
                  <a:lnTo>
                    <a:pt x="267960" y="16005"/>
                  </a:lnTo>
                  <a:lnTo>
                    <a:pt x="267960" y="15838"/>
                  </a:lnTo>
                  <a:lnTo>
                    <a:pt x="267960" y="15670"/>
                  </a:lnTo>
                  <a:lnTo>
                    <a:pt x="267905" y="15559"/>
                  </a:lnTo>
                  <a:lnTo>
                    <a:pt x="267737" y="15280"/>
                  </a:lnTo>
                  <a:lnTo>
                    <a:pt x="267458" y="15113"/>
                  </a:lnTo>
                  <a:lnTo>
                    <a:pt x="267291" y="15057"/>
                  </a:lnTo>
                  <a:lnTo>
                    <a:pt x="267124" y="15001"/>
                  </a:lnTo>
                  <a:close/>
                  <a:moveTo>
                    <a:pt x="270581" y="15001"/>
                  </a:moveTo>
                  <a:lnTo>
                    <a:pt x="270414" y="15057"/>
                  </a:lnTo>
                  <a:lnTo>
                    <a:pt x="270247" y="15113"/>
                  </a:lnTo>
                  <a:lnTo>
                    <a:pt x="269968" y="15280"/>
                  </a:lnTo>
                  <a:lnTo>
                    <a:pt x="269801" y="15559"/>
                  </a:lnTo>
                  <a:lnTo>
                    <a:pt x="269745" y="15670"/>
                  </a:lnTo>
                  <a:lnTo>
                    <a:pt x="269745" y="15838"/>
                  </a:lnTo>
                  <a:lnTo>
                    <a:pt x="269745" y="16005"/>
                  </a:lnTo>
                  <a:lnTo>
                    <a:pt x="269801" y="16172"/>
                  </a:lnTo>
                  <a:lnTo>
                    <a:pt x="269968" y="16451"/>
                  </a:lnTo>
                  <a:lnTo>
                    <a:pt x="270247" y="16618"/>
                  </a:lnTo>
                  <a:lnTo>
                    <a:pt x="270414" y="16674"/>
                  </a:lnTo>
                  <a:lnTo>
                    <a:pt x="270749" y="16674"/>
                  </a:lnTo>
                  <a:lnTo>
                    <a:pt x="270916" y="16618"/>
                  </a:lnTo>
                  <a:lnTo>
                    <a:pt x="271139" y="16451"/>
                  </a:lnTo>
                  <a:lnTo>
                    <a:pt x="271362" y="16172"/>
                  </a:lnTo>
                  <a:lnTo>
                    <a:pt x="271362" y="16005"/>
                  </a:lnTo>
                  <a:lnTo>
                    <a:pt x="271418" y="15838"/>
                  </a:lnTo>
                  <a:lnTo>
                    <a:pt x="271362" y="15670"/>
                  </a:lnTo>
                  <a:lnTo>
                    <a:pt x="271362" y="15559"/>
                  </a:lnTo>
                  <a:lnTo>
                    <a:pt x="271139" y="15280"/>
                  </a:lnTo>
                  <a:lnTo>
                    <a:pt x="270916" y="15113"/>
                  </a:lnTo>
                  <a:lnTo>
                    <a:pt x="270749" y="15057"/>
                  </a:lnTo>
                  <a:lnTo>
                    <a:pt x="270581" y="15001"/>
                  </a:lnTo>
                  <a:close/>
                  <a:moveTo>
                    <a:pt x="280619" y="15001"/>
                  </a:moveTo>
                  <a:lnTo>
                    <a:pt x="280452" y="15057"/>
                  </a:lnTo>
                  <a:lnTo>
                    <a:pt x="280285" y="15113"/>
                  </a:lnTo>
                  <a:lnTo>
                    <a:pt x="280006" y="15280"/>
                  </a:lnTo>
                  <a:lnTo>
                    <a:pt x="279839" y="15559"/>
                  </a:lnTo>
                  <a:lnTo>
                    <a:pt x="279783" y="15670"/>
                  </a:lnTo>
                  <a:lnTo>
                    <a:pt x="279783" y="15838"/>
                  </a:lnTo>
                  <a:lnTo>
                    <a:pt x="279783" y="16005"/>
                  </a:lnTo>
                  <a:lnTo>
                    <a:pt x="279839" y="16172"/>
                  </a:lnTo>
                  <a:lnTo>
                    <a:pt x="280006" y="16451"/>
                  </a:lnTo>
                  <a:lnTo>
                    <a:pt x="280285" y="16618"/>
                  </a:lnTo>
                  <a:lnTo>
                    <a:pt x="280452" y="16674"/>
                  </a:lnTo>
                  <a:lnTo>
                    <a:pt x="280787" y="16674"/>
                  </a:lnTo>
                  <a:lnTo>
                    <a:pt x="280954" y="16618"/>
                  </a:lnTo>
                  <a:lnTo>
                    <a:pt x="281177" y="16451"/>
                  </a:lnTo>
                  <a:lnTo>
                    <a:pt x="281400" y="16172"/>
                  </a:lnTo>
                  <a:lnTo>
                    <a:pt x="281400" y="16005"/>
                  </a:lnTo>
                  <a:lnTo>
                    <a:pt x="281456" y="15838"/>
                  </a:lnTo>
                  <a:lnTo>
                    <a:pt x="281400" y="15670"/>
                  </a:lnTo>
                  <a:lnTo>
                    <a:pt x="281400" y="15559"/>
                  </a:lnTo>
                  <a:lnTo>
                    <a:pt x="281177" y="15280"/>
                  </a:lnTo>
                  <a:lnTo>
                    <a:pt x="280954" y="15113"/>
                  </a:lnTo>
                  <a:lnTo>
                    <a:pt x="280787" y="15057"/>
                  </a:lnTo>
                  <a:lnTo>
                    <a:pt x="280619" y="15001"/>
                  </a:lnTo>
                  <a:close/>
                </a:path>
              </a:pathLst>
            </a:custGeom>
            <a:solidFill>
              <a:srgbClr val="3230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1" name="Google Shape;7571;p167"/>
            <p:cNvSpPr/>
            <p:nvPr/>
          </p:nvSpPr>
          <p:spPr>
            <a:xfrm>
              <a:off x="18861" y="217501"/>
              <a:ext cx="9187662" cy="542679"/>
            </a:xfrm>
            <a:custGeom>
              <a:rect b="b" l="l" r="r" t="t"/>
              <a:pathLst>
                <a:path extrusionOk="0" h="16730" w="283242">
                  <a:moveTo>
                    <a:pt x="14333" y="0"/>
                  </a:moveTo>
                  <a:lnTo>
                    <a:pt x="14333" y="1673"/>
                  </a:lnTo>
                  <a:lnTo>
                    <a:pt x="17734" y="1673"/>
                  </a:lnTo>
                  <a:lnTo>
                    <a:pt x="17734" y="0"/>
                  </a:lnTo>
                  <a:close/>
                  <a:moveTo>
                    <a:pt x="24371" y="0"/>
                  </a:moveTo>
                  <a:lnTo>
                    <a:pt x="24371" y="1673"/>
                  </a:lnTo>
                  <a:lnTo>
                    <a:pt x="27772" y="1673"/>
                  </a:lnTo>
                  <a:lnTo>
                    <a:pt x="27772" y="0"/>
                  </a:lnTo>
                  <a:close/>
                  <a:moveTo>
                    <a:pt x="34409" y="0"/>
                  </a:moveTo>
                  <a:lnTo>
                    <a:pt x="34409" y="1673"/>
                  </a:lnTo>
                  <a:lnTo>
                    <a:pt x="37811" y="1673"/>
                  </a:lnTo>
                  <a:lnTo>
                    <a:pt x="37811" y="0"/>
                  </a:lnTo>
                  <a:close/>
                  <a:moveTo>
                    <a:pt x="51250" y="0"/>
                  </a:moveTo>
                  <a:lnTo>
                    <a:pt x="51250" y="1673"/>
                  </a:lnTo>
                  <a:lnTo>
                    <a:pt x="54652" y="1673"/>
                  </a:lnTo>
                  <a:lnTo>
                    <a:pt x="54652" y="0"/>
                  </a:lnTo>
                  <a:close/>
                  <a:moveTo>
                    <a:pt x="76457" y="0"/>
                  </a:moveTo>
                  <a:lnTo>
                    <a:pt x="76457" y="1673"/>
                  </a:lnTo>
                  <a:lnTo>
                    <a:pt x="79859" y="1673"/>
                  </a:lnTo>
                  <a:lnTo>
                    <a:pt x="79859" y="0"/>
                  </a:lnTo>
                  <a:close/>
                  <a:moveTo>
                    <a:pt x="88224" y="0"/>
                  </a:moveTo>
                  <a:lnTo>
                    <a:pt x="88224" y="1673"/>
                  </a:lnTo>
                  <a:lnTo>
                    <a:pt x="91626" y="1673"/>
                  </a:lnTo>
                  <a:lnTo>
                    <a:pt x="91626" y="0"/>
                  </a:lnTo>
                  <a:close/>
                  <a:moveTo>
                    <a:pt x="110140" y="0"/>
                  </a:moveTo>
                  <a:lnTo>
                    <a:pt x="110140" y="1673"/>
                  </a:lnTo>
                  <a:lnTo>
                    <a:pt x="113542" y="1673"/>
                  </a:lnTo>
                  <a:lnTo>
                    <a:pt x="113542" y="0"/>
                  </a:lnTo>
                  <a:close/>
                  <a:moveTo>
                    <a:pt x="120178" y="0"/>
                  </a:moveTo>
                  <a:lnTo>
                    <a:pt x="120178" y="1673"/>
                  </a:lnTo>
                  <a:lnTo>
                    <a:pt x="123580" y="1673"/>
                  </a:lnTo>
                  <a:lnTo>
                    <a:pt x="123580" y="0"/>
                  </a:lnTo>
                  <a:close/>
                  <a:moveTo>
                    <a:pt x="130216" y="0"/>
                  </a:moveTo>
                  <a:lnTo>
                    <a:pt x="130216" y="1673"/>
                  </a:lnTo>
                  <a:lnTo>
                    <a:pt x="133618" y="1673"/>
                  </a:lnTo>
                  <a:lnTo>
                    <a:pt x="133618" y="0"/>
                  </a:lnTo>
                  <a:close/>
                  <a:moveTo>
                    <a:pt x="147002" y="0"/>
                  </a:moveTo>
                  <a:lnTo>
                    <a:pt x="147002" y="1673"/>
                  </a:lnTo>
                  <a:lnTo>
                    <a:pt x="150404" y="1673"/>
                  </a:lnTo>
                  <a:lnTo>
                    <a:pt x="150404" y="0"/>
                  </a:lnTo>
                  <a:close/>
                  <a:moveTo>
                    <a:pt x="172265" y="0"/>
                  </a:moveTo>
                  <a:lnTo>
                    <a:pt x="172265" y="1673"/>
                  </a:lnTo>
                  <a:lnTo>
                    <a:pt x="175667" y="1673"/>
                  </a:lnTo>
                  <a:lnTo>
                    <a:pt x="175667" y="0"/>
                  </a:lnTo>
                  <a:close/>
                  <a:moveTo>
                    <a:pt x="184032" y="0"/>
                  </a:moveTo>
                  <a:lnTo>
                    <a:pt x="184032" y="1673"/>
                  </a:lnTo>
                  <a:lnTo>
                    <a:pt x="187433" y="1673"/>
                  </a:lnTo>
                  <a:lnTo>
                    <a:pt x="187433" y="0"/>
                  </a:lnTo>
                  <a:close/>
                  <a:moveTo>
                    <a:pt x="205948" y="0"/>
                  </a:moveTo>
                  <a:lnTo>
                    <a:pt x="205948" y="1673"/>
                  </a:lnTo>
                  <a:lnTo>
                    <a:pt x="209350" y="1673"/>
                  </a:lnTo>
                  <a:lnTo>
                    <a:pt x="209350" y="0"/>
                  </a:lnTo>
                  <a:close/>
                  <a:moveTo>
                    <a:pt x="215986" y="0"/>
                  </a:moveTo>
                  <a:lnTo>
                    <a:pt x="215986" y="1673"/>
                  </a:lnTo>
                  <a:lnTo>
                    <a:pt x="219388" y="1673"/>
                  </a:lnTo>
                  <a:lnTo>
                    <a:pt x="219388" y="0"/>
                  </a:lnTo>
                  <a:close/>
                  <a:moveTo>
                    <a:pt x="226024" y="0"/>
                  </a:moveTo>
                  <a:lnTo>
                    <a:pt x="226024" y="1673"/>
                  </a:lnTo>
                  <a:lnTo>
                    <a:pt x="229426" y="1673"/>
                  </a:lnTo>
                  <a:lnTo>
                    <a:pt x="229426" y="0"/>
                  </a:lnTo>
                  <a:close/>
                  <a:moveTo>
                    <a:pt x="242866" y="0"/>
                  </a:moveTo>
                  <a:lnTo>
                    <a:pt x="242866" y="1673"/>
                  </a:lnTo>
                  <a:lnTo>
                    <a:pt x="246268" y="1673"/>
                  </a:lnTo>
                  <a:lnTo>
                    <a:pt x="246268" y="0"/>
                  </a:lnTo>
                  <a:close/>
                  <a:moveTo>
                    <a:pt x="268072" y="0"/>
                  </a:moveTo>
                  <a:lnTo>
                    <a:pt x="268072" y="1673"/>
                  </a:lnTo>
                  <a:lnTo>
                    <a:pt x="271474" y="1673"/>
                  </a:lnTo>
                  <a:lnTo>
                    <a:pt x="271474" y="0"/>
                  </a:lnTo>
                  <a:close/>
                  <a:moveTo>
                    <a:pt x="279839" y="0"/>
                  </a:moveTo>
                  <a:lnTo>
                    <a:pt x="279839" y="1673"/>
                  </a:lnTo>
                  <a:lnTo>
                    <a:pt x="283241" y="1673"/>
                  </a:lnTo>
                  <a:lnTo>
                    <a:pt x="283241" y="0"/>
                  </a:lnTo>
                  <a:close/>
                  <a:moveTo>
                    <a:pt x="2510" y="3346"/>
                  </a:moveTo>
                  <a:lnTo>
                    <a:pt x="2510" y="5075"/>
                  </a:lnTo>
                  <a:lnTo>
                    <a:pt x="5912" y="5075"/>
                  </a:lnTo>
                  <a:lnTo>
                    <a:pt x="5912" y="3346"/>
                  </a:lnTo>
                  <a:close/>
                  <a:moveTo>
                    <a:pt x="31118" y="3346"/>
                  </a:moveTo>
                  <a:lnTo>
                    <a:pt x="31118" y="5075"/>
                  </a:lnTo>
                  <a:lnTo>
                    <a:pt x="34520" y="5075"/>
                  </a:lnTo>
                  <a:lnTo>
                    <a:pt x="34520" y="3346"/>
                  </a:lnTo>
                  <a:close/>
                  <a:moveTo>
                    <a:pt x="47849" y="3346"/>
                  </a:moveTo>
                  <a:lnTo>
                    <a:pt x="47849" y="5075"/>
                  </a:lnTo>
                  <a:lnTo>
                    <a:pt x="51250" y="5075"/>
                  </a:lnTo>
                  <a:lnTo>
                    <a:pt x="51250" y="3346"/>
                  </a:lnTo>
                  <a:close/>
                  <a:moveTo>
                    <a:pt x="54652" y="3346"/>
                  </a:moveTo>
                  <a:lnTo>
                    <a:pt x="54652" y="5075"/>
                  </a:lnTo>
                  <a:lnTo>
                    <a:pt x="58054" y="5075"/>
                  </a:lnTo>
                  <a:lnTo>
                    <a:pt x="58054" y="3346"/>
                  </a:lnTo>
                  <a:close/>
                  <a:moveTo>
                    <a:pt x="59671" y="3346"/>
                  </a:moveTo>
                  <a:lnTo>
                    <a:pt x="59671" y="5075"/>
                  </a:lnTo>
                  <a:lnTo>
                    <a:pt x="63073" y="5075"/>
                  </a:lnTo>
                  <a:lnTo>
                    <a:pt x="63073" y="3346"/>
                  </a:lnTo>
                  <a:close/>
                  <a:moveTo>
                    <a:pt x="64690" y="3346"/>
                  </a:moveTo>
                  <a:lnTo>
                    <a:pt x="64690" y="5075"/>
                  </a:lnTo>
                  <a:lnTo>
                    <a:pt x="68092" y="5075"/>
                  </a:lnTo>
                  <a:lnTo>
                    <a:pt x="68092" y="3346"/>
                  </a:lnTo>
                  <a:close/>
                  <a:moveTo>
                    <a:pt x="73055" y="3346"/>
                  </a:moveTo>
                  <a:lnTo>
                    <a:pt x="73055" y="5075"/>
                  </a:lnTo>
                  <a:lnTo>
                    <a:pt x="76457" y="5075"/>
                  </a:lnTo>
                  <a:lnTo>
                    <a:pt x="76457" y="3346"/>
                  </a:lnTo>
                  <a:close/>
                  <a:moveTo>
                    <a:pt x="98318" y="3346"/>
                  </a:moveTo>
                  <a:lnTo>
                    <a:pt x="98318" y="5075"/>
                  </a:lnTo>
                  <a:lnTo>
                    <a:pt x="101719" y="5075"/>
                  </a:lnTo>
                  <a:lnTo>
                    <a:pt x="101719" y="3346"/>
                  </a:lnTo>
                  <a:close/>
                  <a:moveTo>
                    <a:pt x="126926" y="3346"/>
                  </a:moveTo>
                  <a:lnTo>
                    <a:pt x="126926" y="5075"/>
                  </a:lnTo>
                  <a:lnTo>
                    <a:pt x="130328" y="5075"/>
                  </a:lnTo>
                  <a:lnTo>
                    <a:pt x="130328" y="3346"/>
                  </a:lnTo>
                  <a:close/>
                  <a:moveTo>
                    <a:pt x="143656" y="3346"/>
                  </a:moveTo>
                  <a:lnTo>
                    <a:pt x="143656" y="5075"/>
                  </a:lnTo>
                  <a:lnTo>
                    <a:pt x="147058" y="5075"/>
                  </a:lnTo>
                  <a:lnTo>
                    <a:pt x="147058" y="3346"/>
                  </a:lnTo>
                  <a:close/>
                  <a:moveTo>
                    <a:pt x="150404" y="3346"/>
                  </a:moveTo>
                  <a:lnTo>
                    <a:pt x="150404" y="5075"/>
                  </a:lnTo>
                  <a:lnTo>
                    <a:pt x="153806" y="5075"/>
                  </a:lnTo>
                  <a:lnTo>
                    <a:pt x="153806" y="3346"/>
                  </a:lnTo>
                  <a:close/>
                  <a:moveTo>
                    <a:pt x="155423" y="3346"/>
                  </a:moveTo>
                  <a:lnTo>
                    <a:pt x="155423" y="5075"/>
                  </a:lnTo>
                  <a:lnTo>
                    <a:pt x="158825" y="5075"/>
                  </a:lnTo>
                  <a:lnTo>
                    <a:pt x="158825" y="3346"/>
                  </a:lnTo>
                  <a:close/>
                  <a:moveTo>
                    <a:pt x="160498" y="3346"/>
                  </a:moveTo>
                  <a:lnTo>
                    <a:pt x="160498" y="5075"/>
                  </a:lnTo>
                  <a:lnTo>
                    <a:pt x="163900" y="5075"/>
                  </a:lnTo>
                  <a:lnTo>
                    <a:pt x="163900" y="3346"/>
                  </a:lnTo>
                  <a:close/>
                  <a:moveTo>
                    <a:pt x="168863" y="3346"/>
                  </a:moveTo>
                  <a:lnTo>
                    <a:pt x="168863" y="5075"/>
                  </a:lnTo>
                  <a:lnTo>
                    <a:pt x="172265" y="5075"/>
                  </a:lnTo>
                  <a:lnTo>
                    <a:pt x="172265" y="3346"/>
                  </a:lnTo>
                  <a:close/>
                  <a:moveTo>
                    <a:pt x="194125" y="3346"/>
                  </a:moveTo>
                  <a:lnTo>
                    <a:pt x="194125" y="5075"/>
                  </a:lnTo>
                  <a:lnTo>
                    <a:pt x="197527" y="5075"/>
                  </a:lnTo>
                  <a:lnTo>
                    <a:pt x="197527" y="3346"/>
                  </a:lnTo>
                  <a:close/>
                  <a:moveTo>
                    <a:pt x="222734" y="3346"/>
                  </a:moveTo>
                  <a:lnTo>
                    <a:pt x="222734" y="5075"/>
                  </a:lnTo>
                  <a:lnTo>
                    <a:pt x="226136" y="5075"/>
                  </a:lnTo>
                  <a:lnTo>
                    <a:pt x="226136" y="3346"/>
                  </a:lnTo>
                  <a:close/>
                  <a:moveTo>
                    <a:pt x="239464" y="3346"/>
                  </a:moveTo>
                  <a:lnTo>
                    <a:pt x="239464" y="5075"/>
                  </a:lnTo>
                  <a:lnTo>
                    <a:pt x="242866" y="5075"/>
                  </a:lnTo>
                  <a:lnTo>
                    <a:pt x="242866" y="3346"/>
                  </a:lnTo>
                  <a:close/>
                  <a:moveTo>
                    <a:pt x="246268" y="3346"/>
                  </a:moveTo>
                  <a:lnTo>
                    <a:pt x="246268" y="5075"/>
                  </a:lnTo>
                  <a:lnTo>
                    <a:pt x="249669" y="5075"/>
                  </a:lnTo>
                  <a:lnTo>
                    <a:pt x="249669" y="3346"/>
                  </a:lnTo>
                  <a:close/>
                  <a:moveTo>
                    <a:pt x="251287" y="3346"/>
                  </a:moveTo>
                  <a:lnTo>
                    <a:pt x="251287" y="5075"/>
                  </a:lnTo>
                  <a:lnTo>
                    <a:pt x="254688" y="5075"/>
                  </a:lnTo>
                  <a:lnTo>
                    <a:pt x="254688" y="3346"/>
                  </a:lnTo>
                  <a:close/>
                  <a:moveTo>
                    <a:pt x="256306" y="3346"/>
                  </a:moveTo>
                  <a:lnTo>
                    <a:pt x="256306" y="5075"/>
                  </a:lnTo>
                  <a:lnTo>
                    <a:pt x="259707" y="5075"/>
                  </a:lnTo>
                  <a:lnTo>
                    <a:pt x="259707" y="3346"/>
                  </a:lnTo>
                  <a:close/>
                  <a:moveTo>
                    <a:pt x="264671" y="3346"/>
                  </a:moveTo>
                  <a:lnTo>
                    <a:pt x="264671" y="5075"/>
                  </a:lnTo>
                  <a:lnTo>
                    <a:pt x="268072" y="5075"/>
                  </a:lnTo>
                  <a:lnTo>
                    <a:pt x="268072" y="3346"/>
                  </a:lnTo>
                  <a:close/>
                  <a:moveTo>
                    <a:pt x="3347" y="11655"/>
                  </a:moveTo>
                  <a:lnTo>
                    <a:pt x="3347" y="13384"/>
                  </a:lnTo>
                  <a:lnTo>
                    <a:pt x="6748" y="13384"/>
                  </a:lnTo>
                  <a:lnTo>
                    <a:pt x="6748" y="11655"/>
                  </a:lnTo>
                  <a:close/>
                  <a:moveTo>
                    <a:pt x="28609" y="11655"/>
                  </a:moveTo>
                  <a:lnTo>
                    <a:pt x="28609" y="13384"/>
                  </a:lnTo>
                  <a:lnTo>
                    <a:pt x="32011" y="13384"/>
                  </a:lnTo>
                  <a:lnTo>
                    <a:pt x="32011" y="11655"/>
                  </a:lnTo>
                  <a:close/>
                  <a:moveTo>
                    <a:pt x="40376" y="11655"/>
                  </a:moveTo>
                  <a:lnTo>
                    <a:pt x="40376" y="13384"/>
                  </a:lnTo>
                  <a:lnTo>
                    <a:pt x="43778" y="13384"/>
                  </a:lnTo>
                  <a:lnTo>
                    <a:pt x="43778" y="11655"/>
                  </a:lnTo>
                  <a:close/>
                  <a:moveTo>
                    <a:pt x="62181" y="11655"/>
                  </a:moveTo>
                  <a:lnTo>
                    <a:pt x="62181" y="13384"/>
                  </a:lnTo>
                  <a:lnTo>
                    <a:pt x="65582" y="13384"/>
                  </a:lnTo>
                  <a:lnTo>
                    <a:pt x="65582" y="11655"/>
                  </a:lnTo>
                  <a:close/>
                  <a:moveTo>
                    <a:pt x="72219" y="11655"/>
                  </a:moveTo>
                  <a:lnTo>
                    <a:pt x="72219" y="13384"/>
                  </a:lnTo>
                  <a:lnTo>
                    <a:pt x="75621" y="13384"/>
                  </a:lnTo>
                  <a:lnTo>
                    <a:pt x="75621" y="11655"/>
                  </a:lnTo>
                  <a:close/>
                  <a:moveTo>
                    <a:pt x="82257" y="11655"/>
                  </a:moveTo>
                  <a:lnTo>
                    <a:pt x="82257" y="13384"/>
                  </a:lnTo>
                  <a:lnTo>
                    <a:pt x="85659" y="13384"/>
                  </a:lnTo>
                  <a:lnTo>
                    <a:pt x="85659" y="11655"/>
                  </a:lnTo>
                  <a:close/>
                  <a:moveTo>
                    <a:pt x="99210" y="11655"/>
                  </a:moveTo>
                  <a:lnTo>
                    <a:pt x="99210" y="13384"/>
                  </a:lnTo>
                  <a:lnTo>
                    <a:pt x="102612" y="13384"/>
                  </a:lnTo>
                  <a:lnTo>
                    <a:pt x="102612" y="11655"/>
                  </a:lnTo>
                  <a:close/>
                  <a:moveTo>
                    <a:pt x="124417" y="11655"/>
                  </a:moveTo>
                  <a:lnTo>
                    <a:pt x="124417" y="13384"/>
                  </a:lnTo>
                  <a:lnTo>
                    <a:pt x="127818" y="13384"/>
                  </a:lnTo>
                  <a:lnTo>
                    <a:pt x="127818" y="11655"/>
                  </a:lnTo>
                  <a:close/>
                  <a:moveTo>
                    <a:pt x="136183" y="11655"/>
                  </a:moveTo>
                  <a:lnTo>
                    <a:pt x="136183" y="13384"/>
                  </a:lnTo>
                  <a:lnTo>
                    <a:pt x="139585" y="13384"/>
                  </a:lnTo>
                  <a:lnTo>
                    <a:pt x="139585" y="11655"/>
                  </a:lnTo>
                  <a:close/>
                  <a:moveTo>
                    <a:pt x="157988" y="11655"/>
                  </a:moveTo>
                  <a:lnTo>
                    <a:pt x="157988" y="13384"/>
                  </a:lnTo>
                  <a:lnTo>
                    <a:pt x="161390" y="13384"/>
                  </a:lnTo>
                  <a:lnTo>
                    <a:pt x="161390" y="11655"/>
                  </a:lnTo>
                  <a:close/>
                  <a:moveTo>
                    <a:pt x="168026" y="11655"/>
                  </a:moveTo>
                  <a:lnTo>
                    <a:pt x="168026" y="13384"/>
                  </a:lnTo>
                  <a:lnTo>
                    <a:pt x="171428" y="13384"/>
                  </a:lnTo>
                  <a:lnTo>
                    <a:pt x="171428" y="11655"/>
                  </a:lnTo>
                  <a:close/>
                  <a:moveTo>
                    <a:pt x="178064" y="11655"/>
                  </a:moveTo>
                  <a:lnTo>
                    <a:pt x="178064" y="13384"/>
                  </a:lnTo>
                  <a:lnTo>
                    <a:pt x="181466" y="13384"/>
                  </a:lnTo>
                  <a:lnTo>
                    <a:pt x="181466" y="11655"/>
                  </a:lnTo>
                  <a:close/>
                  <a:moveTo>
                    <a:pt x="194962" y="11655"/>
                  </a:moveTo>
                  <a:lnTo>
                    <a:pt x="194962" y="13384"/>
                  </a:lnTo>
                  <a:lnTo>
                    <a:pt x="198364" y="13384"/>
                  </a:lnTo>
                  <a:lnTo>
                    <a:pt x="198364" y="11655"/>
                  </a:lnTo>
                  <a:close/>
                  <a:moveTo>
                    <a:pt x="220224" y="11655"/>
                  </a:moveTo>
                  <a:lnTo>
                    <a:pt x="220224" y="13384"/>
                  </a:lnTo>
                  <a:lnTo>
                    <a:pt x="223626" y="13384"/>
                  </a:lnTo>
                  <a:lnTo>
                    <a:pt x="223626" y="11655"/>
                  </a:lnTo>
                  <a:close/>
                  <a:moveTo>
                    <a:pt x="231991" y="11655"/>
                  </a:moveTo>
                  <a:lnTo>
                    <a:pt x="231991" y="13384"/>
                  </a:lnTo>
                  <a:lnTo>
                    <a:pt x="235393" y="13384"/>
                  </a:lnTo>
                  <a:lnTo>
                    <a:pt x="235393" y="11655"/>
                  </a:lnTo>
                  <a:close/>
                  <a:moveTo>
                    <a:pt x="253796" y="11655"/>
                  </a:moveTo>
                  <a:lnTo>
                    <a:pt x="253796" y="13384"/>
                  </a:lnTo>
                  <a:lnTo>
                    <a:pt x="257198" y="13384"/>
                  </a:lnTo>
                  <a:lnTo>
                    <a:pt x="257198" y="11655"/>
                  </a:lnTo>
                  <a:close/>
                  <a:moveTo>
                    <a:pt x="263834" y="11655"/>
                  </a:moveTo>
                  <a:lnTo>
                    <a:pt x="263834" y="13384"/>
                  </a:lnTo>
                  <a:lnTo>
                    <a:pt x="267236" y="13384"/>
                  </a:lnTo>
                  <a:lnTo>
                    <a:pt x="267236" y="11655"/>
                  </a:lnTo>
                  <a:close/>
                  <a:moveTo>
                    <a:pt x="273872" y="11655"/>
                  </a:moveTo>
                  <a:lnTo>
                    <a:pt x="273872" y="13384"/>
                  </a:lnTo>
                  <a:lnTo>
                    <a:pt x="277274" y="13384"/>
                  </a:lnTo>
                  <a:lnTo>
                    <a:pt x="277274" y="11655"/>
                  </a:lnTo>
                  <a:close/>
                  <a:moveTo>
                    <a:pt x="1" y="15001"/>
                  </a:moveTo>
                  <a:lnTo>
                    <a:pt x="1" y="16730"/>
                  </a:lnTo>
                  <a:lnTo>
                    <a:pt x="3402" y="16730"/>
                  </a:lnTo>
                  <a:lnTo>
                    <a:pt x="3402" y="15001"/>
                  </a:lnTo>
                  <a:close/>
                  <a:moveTo>
                    <a:pt x="6748" y="15001"/>
                  </a:moveTo>
                  <a:lnTo>
                    <a:pt x="6748" y="16730"/>
                  </a:lnTo>
                  <a:lnTo>
                    <a:pt x="10150" y="16730"/>
                  </a:lnTo>
                  <a:lnTo>
                    <a:pt x="10150" y="15001"/>
                  </a:lnTo>
                  <a:close/>
                  <a:moveTo>
                    <a:pt x="11767" y="15001"/>
                  </a:moveTo>
                  <a:lnTo>
                    <a:pt x="11767" y="16730"/>
                  </a:lnTo>
                  <a:lnTo>
                    <a:pt x="15169" y="16730"/>
                  </a:lnTo>
                  <a:lnTo>
                    <a:pt x="15169" y="15001"/>
                  </a:lnTo>
                  <a:close/>
                  <a:moveTo>
                    <a:pt x="16786" y="15001"/>
                  </a:moveTo>
                  <a:lnTo>
                    <a:pt x="16786" y="16730"/>
                  </a:lnTo>
                  <a:lnTo>
                    <a:pt x="20188" y="16730"/>
                  </a:lnTo>
                  <a:lnTo>
                    <a:pt x="20188" y="15001"/>
                  </a:lnTo>
                  <a:close/>
                  <a:moveTo>
                    <a:pt x="25207" y="15001"/>
                  </a:moveTo>
                  <a:lnTo>
                    <a:pt x="25207" y="16730"/>
                  </a:lnTo>
                  <a:lnTo>
                    <a:pt x="28609" y="16730"/>
                  </a:lnTo>
                  <a:lnTo>
                    <a:pt x="28609" y="15001"/>
                  </a:lnTo>
                  <a:close/>
                  <a:moveTo>
                    <a:pt x="50358" y="15001"/>
                  </a:moveTo>
                  <a:lnTo>
                    <a:pt x="50358" y="16730"/>
                  </a:lnTo>
                  <a:lnTo>
                    <a:pt x="53760" y="16730"/>
                  </a:lnTo>
                  <a:lnTo>
                    <a:pt x="53760" y="15001"/>
                  </a:lnTo>
                  <a:close/>
                  <a:moveTo>
                    <a:pt x="78967" y="15001"/>
                  </a:moveTo>
                  <a:lnTo>
                    <a:pt x="78967" y="16730"/>
                  </a:lnTo>
                  <a:lnTo>
                    <a:pt x="82368" y="16730"/>
                  </a:lnTo>
                  <a:lnTo>
                    <a:pt x="82368" y="15001"/>
                  </a:lnTo>
                  <a:close/>
                  <a:moveTo>
                    <a:pt x="95808" y="15001"/>
                  </a:moveTo>
                  <a:lnTo>
                    <a:pt x="95808" y="16730"/>
                  </a:lnTo>
                  <a:lnTo>
                    <a:pt x="99210" y="16730"/>
                  </a:lnTo>
                  <a:lnTo>
                    <a:pt x="99210" y="15001"/>
                  </a:lnTo>
                  <a:close/>
                  <a:moveTo>
                    <a:pt x="102612" y="15001"/>
                  </a:moveTo>
                  <a:lnTo>
                    <a:pt x="102612" y="16730"/>
                  </a:lnTo>
                  <a:lnTo>
                    <a:pt x="105958" y="16730"/>
                  </a:lnTo>
                  <a:lnTo>
                    <a:pt x="105958" y="15001"/>
                  </a:lnTo>
                  <a:close/>
                  <a:moveTo>
                    <a:pt x="107631" y="15001"/>
                  </a:moveTo>
                  <a:lnTo>
                    <a:pt x="107631" y="16730"/>
                  </a:lnTo>
                  <a:lnTo>
                    <a:pt x="110977" y="16730"/>
                  </a:lnTo>
                  <a:lnTo>
                    <a:pt x="110977" y="15001"/>
                  </a:lnTo>
                  <a:close/>
                  <a:moveTo>
                    <a:pt x="112650" y="15001"/>
                  </a:moveTo>
                  <a:lnTo>
                    <a:pt x="112650" y="16730"/>
                  </a:lnTo>
                  <a:lnTo>
                    <a:pt x="116052" y="16730"/>
                  </a:lnTo>
                  <a:lnTo>
                    <a:pt x="116052" y="15001"/>
                  </a:lnTo>
                  <a:close/>
                  <a:moveTo>
                    <a:pt x="121015" y="15001"/>
                  </a:moveTo>
                  <a:lnTo>
                    <a:pt x="121015" y="16730"/>
                  </a:lnTo>
                  <a:lnTo>
                    <a:pt x="124417" y="16730"/>
                  </a:lnTo>
                  <a:lnTo>
                    <a:pt x="124417" y="15001"/>
                  </a:lnTo>
                  <a:close/>
                  <a:moveTo>
                    <a:pt x="146166" y="15001"/>
                  </a:moveTo>
                  <a:lnTo>
                    <a:pt x="146166" y="16730"/>
                  </a:lnTo>
                  <a:lnTo>
                    <a:pt x="149568" y="16730"/>
                  </a:lnTo>
                  <a:lnTo>
                    <a:pt x="149568" y="15001"/>
                  </a:lnTo>
                  <a:close/>
                  <a:moveTo>
                    <a:pt x="174774" y="15001"/>
                  </a:moveTo>
                  <a:lnTo>
                    <a:pt x="174774" y="16730"/>
                  </a:lnTo>
                  <a:lnTo>
                    <a:pt x="178176" y="16730"/>
                  </a:lnTo>
                  <a:lnTo>
                    <a:pt x="178176" y="15001"/>
                  </a:lnTo>
                  <a:close/>
                  <a:moveTo>
                    <a:pt x="191616" y="15001"/>
                  </a:moveTo>
                  <a:lnTo>
                    <a:pt x="191616" y="16730"/>
                  </a:lnTo>
                  <a:lnTo>
                    <a:pt x="195018" y="16730"/>
                  </a:lnTo>
                  <a:lnTo>
                    <a:pt x="195018" y="15001"/>
                  </a:lnTo>
                  <a:close/>
                  <a:moveTo>
                    <a:pt x="198364" y="15001"/>
                  </a:moveTo>
                  <a:lnTo>
                    <a:pt x="198364" y="16730"/>
                  </a:lnTo>
                  <a:lnTo>
                    <a:pt x="201765" y="16730"/>
                  </a:lnTo>
                  <a:lnTo>
                    <a:pt x="201765" y="15001"/>
                  </a:lnTo>
                  <a:close/>
                  <a:moveTo>
                    <a:pt x="203383" y="15001"/>
                  </a:moveTo>
                  <a:lnTo>
                    <a:pt x="203383" y="16730"/>
                  </a:lnTo>
                  <a:lnTo>
                    <a:pt x="206784" y="16730"/>
                  </a:lnTo>
                  <a:lnTo>
                    <a:pt x="206784" y="15001"/>
                  </a:lnTo>
                  <a:close/>
                  <a:moveTo>
                    <a:pt x="208402" y="15001"/>
                  </a:moveTo>
                  <a:lnTo>
                    <a:pt x="208402" y="16730"/>
                  </a:lnTo>
                  <a:lnTo>
                    <a:pt x="211804" y="16730"/>
                  </a:lnTo>
                  <a:lnTo>
                    <a:pt x="211804" y="15001"/>
                  </a:lnTo>
                  <a:close/>
                  <a:moveTo>
                    <a:pt x="216823" y="15001"/>
                  </a:moveTo>
                  <a:lnTo>
                    <a:pt x="216823" y="16730"/>
                  </a:lnTo>
                  <a:lnTo>
                    <a:pt x="220224" y="16730"/>
                  </a:lnTo>
                  <a:lnTo>
                    <a:pt x="220224" y="15001"/>
                  </a:lnTo>
                  <a:close/>
                  <a:moveTo>
                    <a:pt x="241973" y="15001"/>
                  </a:moveTo>
                  <a:lnTo>
                    <a:pt x="241973" y="16730"/>
                  </a:lnTo>
                  <a:lnTo>
                    <a:pt x="245375" y="16730"/>
                  </a:lnTo>
                  <a:lnTo>
                    <a:pt x="245375" y="15001"/>
                  </a:lnTo>
                  <a:close/>
                  <a:moveTo>
                    <a:pt x="270582" y="15001"/>
                  </a:moveTo>
                  <a:lnTo>
                    <a:pt x="270582" y="16730"/>
                  </a:lnTo>
                  <a:lnTo>
                    <a:pt x="273984" y="16730"/>
                  </a:lnTo>
                  <a:lnTo>
                    <a:pt x="273984" y="15001"/>
                  </a:lnTo>
                  <a:close/>
                </a:path>
              </a:pathLst>
            </a:custGeom>
            <a:solidFill>
              <a:srgbClr val="43434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72" name="Google Shape;7572;p167"/>
          <p:cNvGrpSpPr/>
          <p:nvPr/>
        </p:nvGrpSpPr>
        <p:grpSpPr>
          <a:xfrm>
            <a:off x="-4697049" y="4377776"/>
            <a:ext cx="9269048" cy="542679"/>
            <a:chOff x="-62524" y="217501"/>
            <a:chExt cx="9269048" cy="542679"/>
          </a:xfrm>
        </p:grpSpPr>
        <p:sp>
          <p:nvSpPr>
            <p:cNvPr id="7573" name="Google Shape;7573;p167"/>
            <p:cNvSpPr/>
            <p:nvPr/>
          </p:nvSpPr>
          <p:spPr>
            <a:xfrm>
              <a:off x="-62524" y="217501"/>
              <a:ext cx="9267232" cy="540895"/>
            </a:xfrm>
            <a:custGeom>
              <a:rect b="b" l="l" r="r" t="t"/>
              <a:pathLst>
                <a:path extrusionOk="0" h="16675" w="285695">
                  <a:moveTo>
                    <a:pt x="669" y="0"/>
                  </a:moveTo>
                  <a:lnTo>
                    <a:pt x="502" y="56"/>
                  </a:lnTo>
                  <a:lnTo>
                    <a:pt x="223" y="223"/>
                  </a:lnTo>
                  <a:lnTo>
                    <a:pt x="56" y="502"/>
                  </a:lnTo>
                  <a:lnTo>
                    <a:pt x="0" y="669"/>
                  </a:lnTo>
                  <a:lnTo>
                    <a:pt x="0" y="837"/>
                  </a:lnTo>
                  <a:lnTo>
                    <a:pt x="0" y="1004"/>
                  </a:lnTo>
                  <a:lnTo>
                    <a:pt x="56" y="1171"/>
                  </a:lnTo>
                  <a:lnTo>
                    <a:pt x="223" y="1394"/>
                  </a:lnTo>
                  <a:lnTo>
                    <a:pt x="502" y="1617"/>
                  </a:lnTo>
                  <a:lnTo>
                    <a:pt x="669" y="1673"/>
                  </a:lnTo>
                  <a:lnTo>
                    <a:pt x="1004" y="1673"/>
                  </a:lnTo>
                  <a:lnTo>
                    <a:pt x="1171" y="1617"/>
                  </a:lnTo>
                  <a:lnTo>
                    <a:pt x="1394" y="1394"/>
                  </a:lnTo>
                  <a:lnTo>
                    <a:pt x="1617" y="1171"/>
                  </a:lnTo>
                  <a:lnTo>
                    <a:pt x="1617" y="1004"/>
                  </a:lnTo>
                  <a:lnTo>
                    <a:pt x="1673" y="837"/>
                  </a:lnTo>
                  <a:lnTo>
                    <a:pt x="1617" y="669"/>
                  </a:lnTo>
                  <a:lnTo>
                    <a:pt x="1617" y="502"/>
                  </a:lnTo>
                  <a:lnTo>
                    <a:pt x="1394" y="223"/>
                  </a:lnTo>
                  <a:lnTo>
                    <a:pt x="1171" y="56"/>
                  </a:lnTo>
                  <a:lnTo>
                    <a:pt x="1004" y="0"/>
                  </a:lnTo>
                  <a:close/>
                  <a:moveTo>
                    <a:pt x="3959" y="0"/>
                  </a:moveTo>
                  <a:lnTo>
                    <a:pt x="3792" y="56"/>
                  </a:lnTo>
                  <a:lnTo>
                    <a:pt x="3569" y="223"/>
                  </a:lnTo>
                  <a:lnTo>
                    <a:pt x="3402" y="502"/>
                  </a:lnTo>
                  <a:lnTo>
                    <a:pt x="3346" y="669"/>
                  </a:lnTo>
                  <a:lnTo>
                    <a:pt x="3290" y="837"/>
                  </a:lnTo>
                  <a:lnTo>
                    <a:pt x="3346" y="1004"/>
                  </a:lnTo>
                  <a:lnTo>
                    <a:pt x="3402" y="1171"/>
                  </a:lnTo>
                  <a:lnTo>
                    <a:pt x="3569" y="1394"/>
                  </a:lnTo>
                  <a:lnTo>
                    <a:pt x="3792" y="1617"/>
                  </a:lnTo>
                  <a:lnTo>
                    <a:pt x="3959" y="1673"/>
                  </a:lnTo>
                  <a:lnTo>
                    <a:pt x="4294" y="1673"/>
                  </a:lnTo>
                  <a:lnTo>
                    <a:pt x="4461" y="1617"/>
                  </a:lnTo>
                  <a:lnTo>
                    <a:pt x="4740" y="1394"/>
                  </a:lnTo>
                  <a:lnTo>
                    <a:pt x="4907" y="1171"/>
                  </a:lnTo>
                  <a:lnTo>
                    <a:pt x="4963" y="1004"/>
                  </a:lnTo>
                  <a:lnTo>
                    <a:pt x="4963" y="837"/>
                  </a:lnTo>
                  <a:lnTo>
                    <a:pt x="4963" y="669"/>
                  </a:lnTo>
                  <a:lnTo>
                    <a:pt x="4907" y="502"/>
                  </a:lnTo>
                  <a:lnTo>
                    <a:pt x="4740" y="223"/>
                  </a:lnTo>
                  <a:lnTo>
                    <a:pt x="4461" y="56"/>
                  </a:lnTo>
                  <a:lnTo>
                    <a:pt x="4294" y="0"/>
                  </a:lnTo>
                  <a:close/>
                  <a:moveTo>
                    <a:pt x="9090" y="0"/>
                  </a:moveTo>
                  <a:lnTo>
                    <a:pt x="8923" y="56"/>
                  </a:lnTo>
                  <a:lnTo>
                    <a:pt x="8644" y="223"/>
                  </a:lnTo>
                  <a:lnTo>
                    <a:pt x="8477" y="502"/>
                  </a:lnTo>
                  <a:lnTo>
                    <a:pt x="8421" y="669"/>
                  </a:lnTo>
                  <a:lnTo>
                    <a:pt x="8421" y="837"/>
                  </a:lnTo>
                  <a:lnTo>
                    <a:pt x="8421" y="1004"/>
                  </a:lnTo>
                  <a:lnTo>
                    <a:pt x="8477" y="1171"/>
                  </a:lnTo>
                  <a:lnTo>
                    <a:pt x="8644" y="1394"/>
                  </a:lnTo>
                  <a:lnTo>
                    <a:pt x="8923" y="1617"/>
                  </a:lnTo>
                  <a:lnTo>
                    <a:pt x="9090" y="1673"/>
                  </a:lnTo>
                  <a:lnTo>
                    <a:pt x="9425" y="1673"/>
                  </a:lnTo>
                  <a:lnTo>
                    <a:pt x="9536" y="1617"/>
                  </a:lnTo>
                  <a:lnTo>
                    <a:pt x="9815" y="1394"/>
                  </a:lnTo>
                  <a:lnTo>
                    <a:pt x="9982" y="1171"/>
                  </a:lnTo>
                  <a:lnTo>
                    <a:pt x="10038" y="1004"/>
                  </a:lnTo>
                  <a:lnTo>
                    <a:pt x="10038" y="837"/>
                  </a:lnTo>
                  <a:lnTo>
                    <a:pt x="10038" y="669"/>
                  </a:lnTo>
                  <a:lnTo>
                    <a:pt x="9982" y="502"/>
                  </a:lnTo>
                  <a:lnTo>
                    <a:pt x="9815" y="223"/>
                  </a:lnTo>
                  <a:lnTo>
                    <a:pt x="9536" y="56"/>
                  </a:lnTo>
                  <a:lnTo>
                    <a:pt x="9425" y="0"/>
                  </a:lnTo>
                  <a:close/>
                  <a:moveTo>
                    <a:pt x="14165" y="0"/>
                  </a:moveTo>
                  <a:lnTo>
                    <a:pt x="13998" y="56"/>
                  </a:lnTo>
                  <a:lnTo>
                    <a:pt x="13719" y="223"/>
                  </a:lnTo>
                  <a:lnTo>
                    <a:pt x="13551" y="502"/>
                  </a:lnTo>
                  <a:lnTo>
                    <a:pt x="13496" y="669"/>
                  </a:lnTo>
                  <a:lnTo>
                    <a:pt x="13496" y="837"/>
                  </a:lnTo>
                  <a:lnTo>
                    <a:pt x="13496" y="1004"/>
                  </a:lnTo>
                  <a:lnTo>
                    <a:pt x="13551" y="1171"/>
                  </a:lnTo>
                  <a:lnTo>
                    <a:pt x="13719" y="1394"/>
                  </a:lnTo>
                  <a:lnTo>
                    <a:pt x="13998" y="1617"/>
                  </a:lnTo>
                  <a:lnTo>
                    <a:pt x="14165" y="1673"/>
                  </a:lnTo>
                  <a:lnTo>
                    <a:pt x="14499" y="1673"/>
                  </a:lnTo>
                  <a:lnTo>
                    <a:pt x="14611" y="1617"/>
                  </a:lnTo>
                  <a:lnTo>
                    <a:pt x="14890" y="1394"/>
                  </a:lnTo>
                  <a:lnTo>
                    <a:pt x="15057" y="1171"/>
                  </a:lnTo>
                  <a:lnTo>
                    <a:pt x="15113" y="1004"/>
                  </a:lnTo>
                  <a:lnTo>
                    <a:pt x="15113" y="837"/>
                  </a:lnTo>
                  <a:lnTo>
                    <a:pt x="15113" y="669"/>
                  </a:lnTo>
                  <a:lnTo>
                    <a:pt x="15057" y="502"/>
                  </a:lnTo>
                  <a:lnTo>
                    <a:pt x="14890" y="223"/>
                  </a:lnTo>
                  <a:lnTo>
                    <a:pt x="14611" y="56"/>
                  </a:lnTo>
                  <a:lnTo>
                    <a:pt x="14499" y="0"/>
                  </a:lnTo>
                  <a:close/>
                  <a:moveTo>
                    <a:pt x="24203" y="0"/>
                  </a:moveTo>
                  <a:lnTo>
                    <a:pt x="24036" y="56"/>
                  </a:lnTo>
                  <a:lnTo>
                    <a:pt x="23757" y="223"/>
                  </a:lnTo>
                  <a:lnTo>
                    <a:pt x="23589" y="502"/>
                  </a:lnTo>
                  <a:lnTo>
                    <a:pt x="23534" y="669"/>
                  </a:lnTo>
                  <a:lnTo>
                    <a:pt x="23534" y="837"/>
                  </a:lnTo>
                  <a:lnTo>
                    <a:pt x="23534" y="1004"/>
                  </a:lnTo>
                  <a:lnTo>
                    <a:pt x="23589" y="1171"/>
                  </a:lnTo>
                  <a:lnTo>
                    <a:pt x="23757" y="1394"/>
                  </a:lnTo>
                  <a:lnTo>
                    <a:pt x="24036" y="1617"/>
                  </a:lnTo>
                  <a:lnTo>
                    <a:pt x="24203" y="1673"/>
                  </a:lnTo>
                  <a:lnTo>
                    <a:pt x="24537" y="1673"/>
                  </a:lnTo>
                  <a:lnTo>
                    <a:pt x="24649" y="1617"/>
                  </a:lnTo>
                  <a:lnTo>
                    <a:pt x="24928" y="1394"/>
                  </a:lnTo>
                  <a:lnTo>
                    <a:pt x="25095" y="1171"/>
                  </a:lnTo>
                  <a:lnTo>
                    <a:pt x="25151" y="1004"/>
                  </a:lnTo>
                  <a:lnTo>
                    <a:pt x="25207" y="837"/>
                  </a:lnTo>
                  <a:lnTo>
                    <a:pt x="25151" y="669"/>
                  </a:lnTo>
                  <a:lnTo>
                    <a:pt x="25095" y="502"/>
                  </a:lnTo>
                  <a:lnTo>
                    <a:pt x="24928" y="223"/>
                  </a:lnTo>
                  <a:lnTo>
                    <a:pt x="24649" y="56"/>
                  </a:lnTo>
                  <a:lnTo>
                    <a:pt x="24537" y="0"/>
                  </a:lnTo>
                  <a:close/>
                  <a:moveTo>
                    <a:pt x="32624" y="0"/>
                  </a:moveTo>
                  <a:lnTo>
                    <a:pt x="32456" y="56"/>
                  </a:lnTo>
                  <a:lnTo>
                    <a:pt x="32178" y="223"/>
                  </a:lnTo>
                  <a:lnTo>
                    <a:pt x="32010" y="502"/>
                  </a:lnTo>
                  <a:lnTo>
                    <a:pt x="31954" y="669"/>
                  </a:lnTo>
                  <a:lnTo>
                    <a:pt x="31954" y="837"/>
                  </a:lnTo>
                  <a:lnTo>
                    <a:pt x="31954" y="1004"/>
                  </a:lnTo>
                  <a:lnTo>
                    <a:pt x="32010" y="1171"/>
                  </a:lnTo>
                  <a:lnTo>
                    <a:pt x="32178" y="1394"/>
                  </a:lnTo>
                  <a:lnTo>
                    <a:pt x="32456" y="1617"/>
                  </a:lnTo>
                  <a:lnTo>
                    <a:pt x="32624" y="1673"/>
                  </a:lnTo>
                  <a:lnTo>
                    <a:pt x="32958" y="1673"/>
                  </a:lnTo>
                  <a:lnTo>
                    <a:pt x="33126" y="1617"/>
                  </a:lnTo>
                  <a:lnTo>
                    <a:pt x="33349" y="1394"/>
                  </a:lnTo>
                  <a:lnTo>
                    <a:pt x="33572" y="1171"/>
                  </a:lnTo>
                  <a:lnTo>
                    <a:pt x="33627" y="1004"/>
                  </a:lnTo>
                  <a:lnTo>
                    <a:pt x="33627" y="837"/>
                  </a:lnTo>
                  <a:lnTo>
                    <a:pt x="33627" y="669"/>
                  </a:lnTo>
                  <a:lnTo>
                    <a:pt x="33572" y="502"/>
                  </a:lnTo>
                  <a:lnTo>
                    <a:pt x="33349" y="223"/>
                  </a:lnTo>
                  <a:lnTo>
                    <a:pt x="33126" y="56"/>
                  </a:lnTo>
                  <a:lnTo>
                    <a:pt x="32958" y="0"/>
                  </a:lnTo>
                  <a:close/>
                  <a:moveTo>
                    <a:pt x="42773" y="0"/>
                  </a:moveTo>
                  <a:lnTo>
                    <a:pt x="42606" y="56"/>
                  </a:lnTo>
                  <a:lnTo>
                    <a:pt x="42383" y="223"/>
                  </a:lnTo>
                  <a:lnTo>
                    <a:pt x="42216" y="502"/>
                  </a:lnTo>
                  <a:lnTo>
                    <a:pt x="42160" y="669"/>
                  </a:lnTo>
                  <a:lnTo>
                    <a:pt x="42104" y="837"/>
                  </a:lnTo>
                  <a:lnTo>
                    <a:pt x="42160" y="1004"/>
                  </a:lnTo>
                  <a:lnTo>
                    <a:pt x="42216" y="1171"/>
                  </a:lnTo>
                  <a:lnTo>
                    <a:pt x="42383" y="1394"/>
                  </a:lnTo>
                  <a:lnTo>
                    <a:pt x="42606" y="1617"/>
                  </a:lnTo>
                  <a:lnTo>
                    <a:pt x="42773" y="1673"/>
                  </a:lnTo>
                  <a:lnTo>
                    <a:pt x="43108" y="1673"/>
                  </a:lnTo>
                  <a:lnTo>
                    <a:pt x="43275" y="1617"/>
                  </a:lnTo>
                  <a:lnTo>
                    <a:pt x="43554" y="1394"/>
                  </a:lnTo>
                  <a:lnTo>
                    <a:pt x="43721" y="1171"/>
                  </a:lnTo>
                  <a:lnTo>
                    <a:pt x="43777" y="1004"/>
                  </a:lnTo>
                  <a:lnTo>
                    <a:pt x="43777" y="837"/>
                  </a:lnTo>
                  <a:lnTo>
                    <a:pt x="43777" y="669"/>
                  </a:lnTo>
                  <a:lnTo>
                    <a:pt x="43721" y="502"/>
                  </a:lnTo>
                  <a:lnTo>
                    <a:pt x="43554" y="223"/>
                  </a:lnTo>
                  <a:lnTo>
                    <a:pt x="43275" y="56"/>
                  </a:lnTo>
                  <a:lnTo>
                    <a:pt x="43108" y="0"/>
                  </a:lnTo>
                  <a:close/>
                  <a:moveTo>
                    <a:pt x="51083" y="0"/>
                  </a:moveTo>
                  <a:lnTo>
                    <a:pt x="50915" y="56"/>
                  </a:lnTo>
                  <a:lnTo>
                    <a:pt x="50636" y="223"/>
                  </a:lnTo>
                  <a:lnTo>
                    <a:pt x="50469" y="502"/>
                  </a:lnTo>
                  <a:lnTo>
                    <a:pt x="50413" y="669"/>
                  </a:lnTo>
                  <a:lnTo>
                    <a:pt x="50413" y="837"/>
                  </a:lnTo>
                  <a:lnTo>
                    <a:pt x="50413" y="1004"/>
                  </a:lnTo>
                  <a:lnTo>
                    <a:pt x="50469" y="1171"/>
                  </a:lnTo>
                  <a:lnTo>
                    <a:pt x="50636" y="1394"/>
                  </a:lnTo>
                  <a:lnTo>
                    <a:pt x="50915" y="1617"/>
                  </a:lnTo>
                  <a:lnTo>
                    <a:pt x="51083" y="1673"/>
                  </a:lnTo>
                  <a:lnTo>
                    <a:pt x="51417" y="1673"/>
                  </a:lnTo>
                  <a:lnTo>
                    <a:pt x="51529" y="1617"/>
                  </a:lnTo>
                  <a:lnTo>
                    <a:pt x="51808" y="1394"/>
                  </a:lnTo>
                  <a:lnTo>
                    <a:pt x="51975" y="1171"/>
                  </a:lnTo>
                  <a:lnTo>
                    <a:pt x="52031" y="1004"/>
                  </a:lnTo>
                  <a:lnTo>
                    <a:pt x="52031" y="837"/>
                  </a:lnTo>
                  <a:lnTo>
                    <a:pt x="52031" y="669"/>
                  </a:lnTo>
                  <a:lnTo>
                    <a:pt x="51975" y="502"/>
                  </a:lnTo>
                  <a:lnTo>
                    <a:pt x="51808" y="223"/>
                  </a:lnTo>
                  <a:lnTo>
                    <a:pt x="51529" y="56"/>
                  </a:lnTo>
                  <a:lnTo>
                    <a:pt x="51417" y="0"/>
                  </a:lnTo>
                  <a:close/>
                  <a:moveTo>
                    <a:pt x="61176" y="0"/>
                  </a:moveTo>
                  <a:lnTo>
                    <a:pt x="61009" y="56"/>
                  </a:lnTo>
                  <a:lnTo>
                    <a:pt x="60730" y="223"/>
                  </a:lnTo>
                  <a:lnTo>
                    <a:pt x="60563" y="502"/>
                  </a:lnTo>
                  <a:lnTo>
                    <a:pt x="60507" y="669"/>
                  </a:lnTo>
                  <a:lnTo>
                    <a:pt x="60507" y="837"/>
                  </a:lnTo>
                  <a:lnTo>
                    <a:pt x="60507" y="1004"/>
                  </a:lnTo>
                  <a:lnTo>
                    <a:pt x="60563" y="1171"/>
                  </a:lnTo>
                  <a:lnTo>
                    <a:pt x="60730" y="1394"/>
                  </a:lnTo>
                  <a:lnTo>
                    <a:pt x="61009" y="1617"/>
                  </a:lnTo>
                  <a:lnTo>
                    <a:pt x="61176" y="1673"/>
                  </a:lnTo>
                  <a:lnTo>
                    <a:pt x="61511" y="1673"/>
                  </a:lnTo>
                  <a:lnTo>
                    <a:pt x="61623" y="1617"/>
                  </a:lnTo>
                  <a:lnTo>
                    <a:pt x="61901" y="1394"/>
                  </a:lnTo>
                  <a:lnTo>
                    <a:pt x="62069" y="1171"/>
                  </a:lnTo>
                  <a:lnTo>
                    <a:pt x="62124" y="1004"/>
                  </a:lnTo>
                  <a:lnTo>
                    <a:pt x="62124" y="837"/>
                  </a:lnTo>
                  <a:lnTo>
                    <a:pt x="62124" y="669"/>
                  </a:lnTo>
                  <a:lnTo>
                    <a:pt x="62069" y="502"/>
                  </a:lnTo>
                  <a:lnTo>
                    <a:pt x="61901" y="223"/>
                  </a:lnTo>
                  <a:lnTo>
                    <a:pt x="61623" y="56"/>
                  </a:lnTo>
                  <a:lnTo>
                    <a:pt x="61511" y="0"/>
                  </a:lnTo>
                  <a:close/>
                  <a:moveTo>
                    <a:pt x="64522" y="0"/>
                  </a:moveTo>
                  <a:lnTo>
                    <a:pt x="64355" y="56"/>
                  </a:lnTo>
                  <a:lnTo>
                    <a:pt x="64076" y="223"/>
                  </a:lnTo>
                  <a:lnTo>
                    <a:pt x="63909" y="502"/>
                  </a:lnTo>
                  <a:lnTo>
                    <a:pt x="63853" y="669"/>
                  </a:lnTo>
                  <a:lnTo>
                    <a:pt x="63853" y="837"/>
                  </a:lnTo>
                  <a:lnTo>
                    <a:pt x="63853" y="1004"/>
                  </a:lnTo>
                  <a:lnTo>
                    <a:pt x="63909" y="1171"/>
                  </a:lnTo>
                  <a:lnTo>
                    <a:pt x="64076" y="1394"/>
                  </a:lnTo>
                  <a:lnTo>
                    <a:pt x="64355" y="1617"/>
                  </a:lnTo>
                  <a:lnTo>
                    <a:pt x="64522" y="1673"/>
                  </a:lnTo>
                  <a:lnTo>
                    <a:pt x="64857" y="1673"/>
                  </a:lnTo>
                  <a:lnTo>
                    <a:pt x="65024" y="1617"/>
                  </a:lnTo>
                  <a:lnTo>
                    <a:pt x="65247" y="1394"/>
                  </a:lnTo>
                  <a:lnTo>
                    <a:pt x="65470" y="1171"/>
                  </a:lnTo>
                  <a:lnTo>
                    <a:pt x="65470" y="1004"/>
                  </a:lnTo>
                  <a:lnTo>
                    <a:pt x="65526" y="837"/>
                  </a:lnTo>
                  <a:lnTo>
                    <a:pt x="65470" y="669"/>
                  </a:lnTo>
                  <a:lnTo>
                    <a:pt x="65470" y="502"/>
                  </a:lnTo>
                  <a:lnTo>
                    <a:pt x="65247" y="223"/>
                  </a:lnTo>
                  <a:lnTo>
                    <a:pt x="65024" y="56"/>
                  </a:lnTo>
                  <a:lnTo>
                    <a:pt x="64857" y="0"/>
                  </a:lnTo>
                  <a:close/>
                  <a:moveTo>
                    <a:pt x="67868" y="0"/>
                  </a:moveTo>
                  <a:lnTo>
                    <a:pt x="67757" y="56"/>
                  </a:lnTo>
                  <a:lnTo>
                    <a:pt x="67478" y="223"/>
                  </a:lnTo>
                  <a:lnTo>
                    <a:pt x="67311" y="502"/>
                  </a:lnTo>
                  <a:lnTo>
                    <a:pt x="67255" y="669"/>
                  </a:lnTo>
                  <a:lnTo>
                    <a:pt x="67199" y="837"/>
                  </a:lnTo>
                  <a:lnTo>
                    <a:pt x="67255" y="1004"/>
                  </a:lnTo>
                  <a:lnTo>
                    <a:pt x="67311" y="1171"/>
                  </a:lnTo>
                  <a:lnTo>
                    <a:pt x="67478" y="1394"/>
                  </a:lnTo>
                  <a:lnTo>
                    <a:pt x="67757" y="1617"/>
                  </a:lnTo>
                  <a:lnTo>
                    <a:pt x="67868" y="1673"/>
                  </a:lnTo>
                  <a:lnTo>
                    <a:pt x="68203" y="1673"/>
                  </a:lnTo>
                  <a:lnTo>
                    <a:pt x="68370" y="1617"/>
                  </a:lnTo>
                  <a:lnTo>
                    <a:pt x="68649" y="1394"/>
                  </a:lnTo>
                  <a:lnTo>
                    <a:pt x="68816" y="1171"/>
                  </a:lnTo>
                  <a:lnTo>
                    <a:pt x="68872" y="1004"/>
                  </a:lnTo>
                  <a:lnTo>
                    <a:pt x="68872" y="837"/>
                  </a:lnTo>
                  <a:lnTo>
                    <a:pt x="68872" y="669"/>
                  </a:lnTo>
                  <a:lnTo>
                    <a:pt x="68816" y="502"/>
                  </a:lnTo>
                  <a:lnTo>
                    <a:pt x="68649" y="223"/>
                  </a:lnTo>
                  <a:lnTo>
                    <a:pt x="68370" y="56"/>
                  </a:lnTo>
                  <a:lnTo>
                    <a:pt x="68203" y="0"/>
                  </a:lnTo>
                  <a:close/>
                  <a:moveTo>
                    <a:pt x="72943" y="0"/>
                  </a:moveTo>
                  <a:lnTo>
                    <a:pt x="72776" y="56"/>
                  </a:lnTo>
                  <a:lnTo>
                    <a:pt x="72553" y="223"/>
                  </a:lnTo>
                  <a:lnTo>
                    <a:pt x="72386" y="502"/>
                  </a:lnTo>
                  <a:lnTo>
                    <a:pt x="72330" y="669"/>
                  </a:lnTo>
                  <a:lnTo>
                    <a:pt x="72274" y="837"/>
                  </a:lnTo>
                  <a:lnTo>
                    <a:pt x="72330" y="1004"/>
                  </a:lnTo>
                  <a:lnTo>
                    <a:pt x="72386" y="1171"/>
                  </a:lnTo>
                  <a:lnTo>
                    <a:pt x="72553" y="1394"/>
                  </a:lnTo>
                  <a:lnTo>
                    <a:pt x="72776" y="1617"/>
                  </a:lnTo>
                  <a:lnTo>
                    <a:pt x="72943" y="1673"/>
                  </a:lnTo>
                  <a:lnTo>
                    <a:pt x="73278" y="1673"/>
                  </a:lnTo>
                  <a:lnTo>
                    <a:pt x="73445" y="1617"/>
                  </a:lnTo>
                  <a:lnTo>
                    <a:pt x="73724" y="1394"/>
                  </a:lnTo>
                  <a:lnTo>
                    <a:pt x="73891" y="1171"/>
                  </a:lnTo>
                  <a:lnTo>
                    <a:pt x="73947" y="1004"/>
                  </a:lnTo>
                  <a:lnTo>
                    <a:pt x="73947" y="837"/>
                  </a:lnTo>
                  <a:lnTo>
                    <a:pt x="73947" y="669"/>
                  </a:lnTo>
                  <a:lnTo>
                    <a:pt x="73891" y="502"/>
                  </a:lnTo>
                  <a:lnTo>
                    <a:pt x="73724" y="223"/>
                  </a:lnTo>
                  <a:lnTo>
                    <a:pt x="73445" y="56"/>
                  </a:lnTo>
                  <a:lnTo>
                    <a:pt x="73278" y="0"/>
                  </a:lnTo>
                  <a:close/>
                  <a:moveTo>
                    <a:pt x="76289" y="0"/>
                  </a:moveTo>
                  <a:lnTo>
                    <a:pt x="76122" y="56"/>
                  </a:lnTo>
                  <a:lnTo>
                    <a:pt x="75899" y="223"/>
                  </a:lnTo>
                  <a:lnTo>
                    <a:pt x="75676" y="502"/>
                  </a:lnTo>
                  <a:lnTo>
                    <a:pt x="75620" y="669"/>
                  </a:lnTo>
                  <a:lnTo>
                    <a:pt x="75620" y="837"/>
                  </a:lnTo>
                  <a:lnTo>
                    <a:pt x="75620" y="1004"/>
                  </a:lnTo>
                  <a:lnTo>
                    <a:pt x="75676" y="1171"/>
                  </a:lnTo>
                  <a:lnTo>
                    <a:pt x="75899" y="1394"/>
                  </a:lnTo>
                  <a:lnTo>
                    <a:pt x="76122" y="1617"/>
                  </a:lnTo>
                  <a:lnTo>
                    <a:pt x="76289" y="1673"/>
                  </a:lnTo>
                  <a:lnTo>
                    <a:pt x="76624" y="1673"/>
                  </a:lnTo>
                  <a:lnTo>
                    <a:pt x="76791" y="1617"/>
                  </a:lnTo>
                  <a:lnTo>
                    <a:pt x="77070" y="1394"/>
                  </a:lnTo>
                  <a:lnTo>
                    <a:pt x="77237" y="1171"/>
                  </a:lnTo>
                  <a:lnTo>
                    <a:pt x="77293" y="1004"/>
                  </a:lnTo>
                  <a:lnTo>
                    <a:pt x="77293" y="837"/>
                  </a:lnTo>
                  <a:lnTo>
                    <a:pt x="77293" y="669"/>
                  </a:lnTo>
                  <a:lnTo>
                    <a:pt x="77237" y="502"/>
                  </a:lnTo>
                  <a:lnTo>
                    <a:pt x="77070" y="223"/>
                  </a:lnTo>
                  <a:lnTo>
                    <a:pt x="76791" y="56"/>
                  </a:lnTo>
                  <a:lnTo>
                    <a:pt x="76624" y="0"/>
                  </a:lnTo>
                  <a:close/>
                  <a:moveTo>
                    <a:pt x="88056" y="0"/>
                  </a:moveTo>
                  <a:lnTo>
                    <a:pt x="87889" y="56"/>
                  </a:lnTo>
                  <a:lnTo>
                    <a:pt x="87610" y="223"/>
                  </a:lnTo>
                  <a:lnTo>
                    <a:pt x="87443" y="502"/>
                  </a:lnTo>
                  <a:lnTo>
                    <a:pt x="87387" y="669"/>
                  </a:lnTo>
                  <a:lnTo>
                    <a:pt x="87387" y="837"/>
                  </a:lnTo>
                  <a:lnTo>
                    <a:pt x="87387" y="1004"/>
                  </a:lnTo>
                  <a:lnTo>
                    <a:pt x="87443" y="1171"/>
                  </a:lnTo>
                  <a:lnTo>
                    <a:pt x="87610" y="1394"/>
                  </a:lnTo>
                  <a:lnTo>
                    <a:pt x="87889" y="1617"/>
                  </a:lnTo>
                  <a:lnTo>
                    <a:pt x="88056" y="1673"/>
                  </a:lnTo>
                  <a:lnTo>
                    <a:pt x="88391" y="1673"/>
                  </a:lnTo>
                  <a:lnTo>
                    <a:pt x="88558" y="1617"/>
                  </a:lnTo>
                  <a:lnTo>
                    <a:pt x="88781" y="1394"/>
                  </a:lnTo>
                  <a:lnTo>
                    <a:pt x="88948" y="1171"/>
                  </a:lnTo>
                  <a:lnTo>
                    <a:pt x="89004" y="1004"/>
                  </a:lnTo>
                  <a:lnTo>
                    <a:pt x="89060" y="837"/>
                  </a:lnTo>
                  <a:lnTo>
                    <a:pt x="89004" y="669"/>
                  </a:lnTo>
                  <a:lnTo>
                    <a:pt x="88948" y="502"/>
                  </a:lnTo>
                  <a:lnTo>
                    <a:pt x="88781" y="223"/>
                  </a:lnTo>
                  <a:lnTo>
                    <a:pt x="88558" y="56"/>
                  </a:lnTo>
                  <a:lnTo>
                    <a:pt x="88391" y="0"/>
                  </a:lnTo>
                  <a:close/>
                  <a:moveTo>
                    <a:pt x="96477" y="0"/>
                  </a:moveTo>
                  <a:lnTo>
                    <a:pt x="96310" y="56"/>
                  </a:lnTo>
                  <a:lnTo>
                    <a:pt x="96087" y="223"/>
                  </a:lnTo>
                  <a:lnTo>
                    <a:pt x="95863" y="502"/>
                  </a:lnTo>
                  <a:lnTo>
                    <a:pt x="95863" y="669"/>
                  </a:lnTo>
                  <a:lnTo>
                    <a:pt x="95808" y="837"/>
                  </a:lnTo>
                  <a:lnTo>
                    <a:pt x="95863" y="1004"/>
                  </a:lnTo>
                  <a:lnTo>
                    <a:pt x="95863" y="1171"/>
                  </a:lnTo>
                  <a:lnTo>
                    <a:pt x="96087" y="1394"/>
                  </a:lnTo>
                  <a:lnTo>
                    <a:pt x="96310" y="1617"/>
                  </a:lnTo>
                  <a:lnTo>
                    <a:pt x="96477" y="1673"/>
                  </a:lnTo>
                  <a:lnTo>
                    <a:pt x="96811" y="1673"/>
                  </a:lnTo>
                  <a:lnTo>
                    <a:pt x="96979" y="1617"/>
                  </a:lnTo>
                  <a:lnTo>
                    <a:pt x="97258" y="1394"/>
                  </a:lnTo>
                  <a:lnTo>
                    <a:pt x="97425" y="1171"/>
                  </a:lnTo>
                  <a:lnTo>
                    <a:pt x="97481" y="1004"/>
                  </a:lnTo>
                  <a:lnTo>
                    <a:pt x="97481" y="837"/>
                  </a:lnTo>
                  <a:lnTo>
                    <a:pt x="97481" y="669"/>
                  </a:lnTo>
                  <a:lnTo>
                    <a:pt x="97425" y="502"/>
                  </a:lnTo>
                  <a:lnTo>
                    <a:pt x="97258" y="223"/>
                  </a:lnTo>
                  <a:lnTo>
                    <a:pt x="96979" y="56"/>
                  </a:lnTo>
                  <a:lnTo>
                    <a:pt x="96811" y="0"/>
                  </a:lnTo>
                  <a:close/>
                  <a:moveTo>
                    <a:pt x="99767" y="0"/>
                  </a:moveTo>
                  <a:lnTo>
                    <a:pt x="99656" y="56"/>
                  </a:lnTo>
                  <a:lnTo>
                    <a:pt x="99377" y="223"/>
                  </a:lnTo>
                  <a:lnTo>
                    <a:pt x="99209" y="502"/>
                  </a:lnTo>
                  <a:lnTo>
                    <a:pt x="99154" y="669"/>
                  </a:lnTo>
                  <a:lnTo>
                    <a:pt x="99154" y="837"/>
                  </a:lnTo>
                  <a:lnTo>
                    <a:pt x="99154" y="1004"/>
                  </a:lnTo>
                  <a:lnTo>
                    <a:pt x="99209" y="1171"/>
                  </a:lnTo>
                  <a:lnTo>
                    <a:pt x="99377" y="1394"/>
                  </a:lnTo>
                  <a:lnTo>
                    <a:pt x="99656" y="1617"/>
                  </a:lnTo>
                  <a:lnTo>
                    <a:pt x="99767" y="1673"/>
                  </a:lnTo>
                  <a:lnTo>
                    <a:pt x="100102" y="1673"/>
                  </a:lnTo>
                  <a:lnTo>
                    <a:pt x="100269" y="1617"/>
                  </a:lnTo>
                  <a:lnTo>
                    <a:pt x="100548" y="1394"/>
                  </a:lnTo>
                  <a:lnTo>
                    <a:pt x="100715" y="1171"/>
                  </a:lnTo>
                  <a:lnTo>
                    <a:pt x="100771" y="1004"/>
                  </a:lnTo>
                  <a:lnTo>
                    <a:pt x="100771" y="837"/>
                  </a:lnTo>
                  <a:lnTo>
                    <a:pt x="100771" y="669"/>
                  </a:lnTo>
                  <a:lnTo>
                    <a:pt x="100715" y="502"/>
                  </a:lnTo>
                  <a:lnTo>
                    <a:pt x="100548" y="223"/>
                  </a:lnTo>
                  <a:lnTo>
                    <a:pt x="100269" y="56"/>
                  </a:lnTo>
                  <a:lnTo>
                    <a:pt x="100102" y="0"/>
                  </a:lnTo>
                  <a:close/>
                  <a:moveTo>
                    <a:pt x="104898" y="0"/>
                  </a:moveTo>
                  <a:lnTo>
                    <a:pt x="104730" y="56"/>
                  </a:lnTo>
                  <a:lnTo>
                    <a:pt x="104452" y="223"/>
                  </a:lnTo>
                  <a:lnTo>
                    <a:pt x="104284" y="502"/>
                  </a:lnTo>
                  <a:lnTo>
                    <a:pt x="104228" y="669"/>
                  </a:lnTo>
                  <a:lnTo>
                    <a:pt x="104228" y="837"/>
                  </a:lnTo>
                  <a:lnTo>
                    <a:pt x="104228" y="1004"/>
                  </a:lnTo>
                  <a:lnTo>
                    <a:pt x="104284" y="1171"/>
                  </a:lnTo>
                  <a:lnTo>
                    <a:pt x="104452" y="1394"/>
                  </a:lnTo>
                  <a:lnTo>
                    <a:pt x="104730" y="1617"/>
                  </a:lnTo>
                  <a:lnTo>
                    <a:pt x="104898" y="1673"/>
                  </a:lnTo>
                  <a:lnTo>
                    <a:pt x="105232" y="1673"/>
                  </a:lnTo>
                  <a:lnTo>
                    <a:pt x="105344" y="1617"/>
                  </a:lnTo>
                  <a:lnTo>
                    <a:pt x="105623" y="1394"/>
                  </a:lnTo>
                  <a:lnTo>
                    <a:pt x="105790" y="1171"/>
                  </a:lnTo>
                  <a:lnTo>
                    <a:pt x="105846" y="1004"/>
                  </a:lnTo>
                  <a:lnTo>
                    <a:pt x="105901" y="837"/>
                  </a:lnTo>
                  <a:lnTo>
                    <a:pt x="105846" y="669"/>
                  </a:lnTo>
                  <a:lnTo>
                    <a:pt x="105790" y="502"/>
                  </a:lnTo>
                  <a:lnTo>
                    <a:pt x="105623" y="223"/>
                  </a:lnTo>
                  <a:lnTo>
                    <a:pt x="105344" y="56"/>
                  </a:lnTo>
                  <a:lnTo>
                    <a:pt x="105232" y="0"/>
                  </a:lnTo>
                  <a:close/>
                  <a:moveTo>
                    <a:pt x="109972" y="0"/>
                  </a:moveTo>
                  <a:lnTo>
                    <a:pt x="109805" y="56"/>
                  </a:lnTo>
                  <a:lnTo>
                    <a:pt x="109526" y="223"/>
                  </a:lnTo>
                  <a:lnTo>
                    <a:pt x="109359" y="502"/>
                  </a:lnTo>
                  <a:lnTo>
                    <a:pt x="109303" y="669"/>
                  </a:lnTo>
                  <a:lnTo>
                    <a:pt x="109303" y="837"/>
                  </a:lnTo>
                  <a:lnTo>
                    <a:pt x="109303" y="1004"/>
                  </a:lnTo>
                  <a:lnTo>
                    <a:pt x="109359" y="1171"/>
                  </a:lnTo>
                  <a:lnTo>
                    <a:pt x="109526" y="1394"/>
                  </a:lnTo>
                  <a:lnTo>
                    <a:pt x="109805" y="1617"/>
                  </a:lnTo>
                  <a:lnTo>
                    <a:pt x="109972" y="1673"/>
                  </a:lnTo>
                  <a:lnTo>
                    <a:pt x="110307" y="1673"/>
                  </a:lnTo>
                  <a:lnTo>
                    <a:pt x="110474" y="1617"/>
                  </a:lnTo>
                  <a:lnTo>
                    <a:pt x="110697" y="1394"/>
                  </a:lnTo>
                  <a:lnTo>
                    <a:pt x="110921" y="1171"/>
                  </a:lnTo>
                  <a:lnTo>
                    <a:pt x="110921" y="1004"/>
                  </a:lnTo>
                  <a:lnTo>
                    <a:pt x="110976" y="837"/>
                  </a:lnTo>
                  <a:lnTo>
                    <a:pt x="110921" y="669"/>
                  </a:lnTo>
                  <a:lnTo>
                    <a:pt x="110921" y="502"/>
                  </a:lnTo>
                  <a:lnTo>
                    <a:pt x="110697" y="223"/>
                  </a:lnTo>
                  <a:lnTo>
                    <a:pt x="110474" y="56"/>
                  </a:lnTo>
                  <a:lnTo>
                    <a:pt x="110307" y="0"/>
                  </a:lnTo>
                  <a:close/>
                  <a:moveTo>
                    <a:pt x="120011" y="0"/>
                  </a:moveTo>
                  <a:lnTo>
                    <a:pt x="119843" y="56"/>
                  </a:lnTo>
                  <a:lnTo>
                    <a:pt x="119564" y="223"/>
                  </a:lnTo>
                  <a:lnTo>
                    <a:pt x="119397" y="502"/>
                  </a:lnTo>
                  <a:lnTo>
                    <a:pt x="119341" y="669"/>
                  </a:lnTo>
                  <a:lnTo>
                    <a:pt x="119341" y="837"/>
                  </a:lnTo>
                  <a:lnTo>
                    <a:pt x="119341" y="1004"/>
                  </a:lnTo>
                  <a:lnTo>
                    <a:pt x="119397" y="1171"/>
                  </a:lnTo>
                  <a:lnTo>
                    <a:pt x="119564" y="1394"/>
                  </a:lnTo>
                  <a:lnTo>
                    <a:pt x="119843" y="1617"/>
                  </a:lnTo>
                  <a:lnTo>
                    <a:pt x="120011" y="1673"/>
                  </a:lnTo>
                  <a:lnTo>
                    <a:pt x="120345" y="1673"/>
                  </a:lnTo>
                  <a:lnTo>
                    <a:pt x="120512" y="1617"/>
                  </a:lnTo>
                  <a:lnTo>
                    <a:pt x="120736" y="1394"/>
                  </a:lnTo>
                  <a:lnTo>
                    <a:pt x="120959" y="1171"/>
                  </a:lnTo>
                  <a:lnTo>
                    <a:pt x="120959" y="1004"/>
                  </a:lnTo>
                  <a:lnTo>
                    <a:pt x="121014" y="837"/>
                  </a:lnTo>
                  <a:lnTo>
                    <a:pt x="120959" y="669"/>
                  </a:lnTo>
                  <a:lnTo>
                    <a:pt x="120959" y="502"/>
                  </a:lnTo>
                  <a:lnTo>
                    <a:pt x="120736" y="223"/>
                  </a:lnTo>
                  <a:lnTo>
                    <a:pt x="120512" y="56"/>
                  </a:lnTo>
                  <a:lnTo>
                    <a:pt x="120345" y="0"/>
                  </a:lnTo>
                  <a:close/>
                  <a:moveTo>
                    <a:pt x="128431" y="0"/>
                  </a:moveTo>
                  <a:lnTo>
                    <a:pt x="128264" y="56"/>
                  </a:lnTo>
                  <a:lnTo>
                    <a:pt x="128041" y="223"/>
                  </a:lnTo>
                  <a:lnTo>
                    <a:pt x="127818" y="502"/>
                  </a:lnTo>
                  <a:lnTo>
                    <a:pt x="127818" y="669"/>
                  </a:lnTo>
                  <a:lnTo>
                    <a:pt x="127762" y="837"/>
                  </a:lnTo>
                  <a:lnTo>
                    <a:pt x="127818" y="1004"/>
                  </a:lnTo>
                  <a:lnTo>
                    <a:pt x="127818" y="1171"/>
                  </a:lnTo>
                  <a:lnTo>
                    <a:pt x="128041" y="1394"/>
                  </a:lnTo>
                  <a:lnTo>
                    <a:pt x="128264" y="1617"/>
                  </a:lnTo>
                  <a:lnTo>
                    <a:pt x="128431" y="1673"/>
                  </a:lnTo>
                  <a:lnTo>
                    <a:pt x="128766" y="1673"/>
                  </a:lnTo>
                  <a:lnTo>
                    <a:pt x="128933" y="1617"/>
                  </a:lnTo>
                  <a:lnTo>
                    <a:pt x="129212" y="1394"/>
                  </a:lnTo>
                  <a:lnTo>
                    <a:pt x="129379" y="1171"/>
                  </a:lnTo>
                  <a:lnTo>
                    <a:pt x="129435" y="1004"/>
                  </a:lnTo>
                  <a:lnTo>
                    <a:pt x="129435" y="837"/>
                  </a:lnTo>
                  <a:lnTo>
                    <a:pt x="129435" y="669"/>
                  </a:lnTo>
                  <a:lnTo>
                    <a:pt x="129379" y="502"/>
                  </a:lnTo>
                  <a:lnTo>
                    <a:pt x="129212" y="223"/>
                  </a:lnTo>
                  <a:lnTo>
                    <a:pt x="128933" y="56"/>
                  </a:lnTo>
                  <a:lnTo>
                    <a:pt x="128766" y="0"/>
                  </a:lnTo>
                  <a:close/>
                  <a:moveTo>
                    <a:pt x="138581" y="0"/>
                  </a:moveTo>
                  <a:lnTo>
                    <a:pt x="138469" y="56"/>
                  </a:lnTo>
                  <a:lnTo>
                    <a:pt x="138191" y="223"/>
                  </a:lnTo>
                  <a:lnTo>
                    <a:pt x="138023" y="502"/>
                  </a:lnTo>
                  <a:lnTo>
                    <a:pt x="137968" y="669"/>
                  </a:lnTo>
                  <a:lnTo>
                    <a:pt x="137968" y="837"/>
                  </a:lnTo>
                  <a:lnTo>
                    <a:pt x="137968" y="1004"/>
                  </a:lnTo>
                  <a:lnTo>
                    <a:pt x="138023" y="1171"/>
                  </a:lnTo>
                  <a:lnTo>
                    <a:pt x="138191" y="1394"/>
                  </a:lnTo>
                  <a:lnTo>
                    <a:pt x="138469" y="1617"/>
                  </a:lnTo>
                  <a:lnTo>
                    <a:pt x="138581" y="1673"/>
                  </a:lnTo>
                  <a:lnTo>
                    <a:pt x="138916" y="1673"/>
                  </a:lnTo>
                  <a:lnTo>
                    <a:pt x="139083" y="1617"/>
                  </a:lnTo>
                  <a:lnTo>
                    <a:pt x="139362" y="1394"/>
                  </a:lnTo>
                  <a:lnTo>
                    <a:pt x="139529" y="1171"/>
                  </a:lnTo>
                  <a:lnTo>
                    <a:pt x="139585" y="1004"/>
                  </a:lnTo>
                  <a:lnTo>
                    <a:pt x="139585" y="837"/>
                  </a:lnTo>
                  <a:lnTo>
                    <a:pt x="139585" y="669"/>
                  </a:lnTo>
                  <a:lnTo>
                    <a:pt x="139529" y="502"/>
                  </a:lnTo>
                  <a:lnTo>
                    <a:pt x="139362" y="223"/>
                  </a:lnTo>
                  <a:lnTo>
                    <a:pt x="139083" y="56"/>
                  </a:lnTo>
                  <a:lnTo>
                    <a:pt x="138916" y="0"/>
                  </a:lnTo>
                  <a:close/>
                  <a:moveTo>
                    <a:pt x="146834" y="0"/>
                  </a:moveTo>
                  <a:lnTo>
                    <a:pt x="146723" y="56"/>
                  </a:lnTo>
                  <a:lnTo>
                    <a:pt x="146444" y="223"/>
                  </a:lnTo>
                  <a:lnTo>
                    <a:pt x="146277" y="502"/>
                  </a:lnTo>
                  <a:lnTo>
                    <a:pt x="146221" y="669"/>
                  </a:lnTo>
                  <a:lnTo>
                    <a:pt x="146221" y="837"/>
                  </a:lnTo>
                  <a:lnTo>
                    <a:pt x="146221" y="1004"/>
                  </a:lnTo>
                  <a:lnTo>
                    <a:pt x="146277" y="1171"/>
                  </a:lnTo>
                  <a:lnTo>
                    <a:pt x="146444" y="1394"/>
                  </a:lnTo>
                  <a:lnTo>
                    <a:pt x="146723" y="1617"/>
                  </a:lnTo>
                  <a:lnTo>
                    <a:pt x="146834" y="1673"/>
                  </a:lnTo>
                  <a:lnTo>
                    <a:pt x="147169" y="1673"/>
                  </a:lnTo>
                  <a:lnTo>
                    <a:pt x="147336" y="1617"/>
                  </a:lnTo>
                  <a:lnTo>
                    <a:pt x="147615" y="1394"/>
                  </a:lnTo>
                  <a:lnTo>
                    <a:pt x="147783" y="1171"/>
                  </a:lnTo>
                  <a:lnTo>
                    <a:pt x="147838" y="1004"/>
                  </a:lnTo>
                  <a:lnTo>
                    <a:pt x="147838" y="837"/>
                  </a:lnTo>
                  <a:lnTo>
                    <a:pt x="147838" y="669"/>
                  </a:lnTo>
                  <a:lnTo>
                    <a:pt x="147783" y="502"/>
                  </a:lnTo>
                  <a:lnTo>
                    <a:pt x="147615" y="223"/>
                  </a:lnTo>
                  <a:lnTo>
                    <a:pt x="147336" y="56"/>
                  </a:lnTo>
                  <a:lnTo>
                    <a:pt x="147169" y="0"/>
                  </a:lnTo>
                  <a:close/>
                  <a:moveTo>
                    <a:pt x="156928" y="0"/>
                  </a:moveTo>
                  <a:lnTo>
                    <a:pt x="156817" y="56"/>
                  </a:lnTo>
                  <a:lnTo>
                    <a:pt x="156538" y="223"/>
                  </a:lnTo>
                  <a:lnTo>
                    <a:pt x="156371" y="502"/>
                  </a:lnTo>
                  <a:lnTo>
                    <a:pt x="156315" y="669"/>
                  </a:lnTo>
                  <a:lnTo>
                    <a:pt x="156315" y="837"/>
                  </a:lnTo>
                  <a:lnTo>
                    <a:pt x="156315" y="1004"/>
                  </a:lnTo>
                  <a:lnTo>
                    <a:pt x="156371" y="1171"/>
                  </a:lnTo>
                  <a:lnTo>
                    <a:pt x="156538" y="1394"/>
                  </a:lnTo>
                  <a:lnTo>
                    <a:pt x="156817" y="1617"/>
                  </a:lnTo>
                  <a:lnTo>
                    <a:pt x="156928" y="1673"/>
                  </a:lnTo>
                  <a:lnTo>
                    <a:pt x="157263" y="1673"/>
                  </a:lnTo>
                  <a:lnTo>
                    <a:pt x="157430" y="1617"/>
                  </a:lnTo>
                  <a:lnTo>
                    <a:pt x="157709" y="1394"/>
                  </a:lnTo>
                  <a:lnTo>
                    <a:pt x="157876" y="1171"/>
                  </a:lnTo>
                  <a:lnTo>
                    <a:pt x="157932" y="1004"/>
                  </a:lnTo>
                  <a:lnTo>
                    <a:pt x="157932" y="837"/>
                  </a:lnTo>
                  <a:lnTo>
                    <a:pt x="157932" y="669"/>
                  </a:lnTo>
                  <a:lnTo>
                    <a:pt x="157876" y="502"/>
                  </a:lnTo>
                  <a:lnTo>
                    <a:pt x="157709" y="223"/>
                  </a:lnTo>
                  <a:lnTo>
                    <a:pt x="157430" y="56"/>
                  </a:lnTo>
                  <a:lnTo>
                    <a:pt x="157263" y="0"/>
                  </a:lnTo>
                  <a:close/>
                  <a:moveTo>
                    <a:pt x="160330" y="0"/>
                  </a:moveTo>
                  <a:lnTo>
                    <a:pt x="160163" y="56"/>
                  </a:lnTo>
                  <a:lnTo>
                    <a:pt x="159884" y="223"/>
                  </a:lnTo>
                  <a:lnTo>
                    <a:pt x="159717" y="502"/>
                  </a:lnTo>
                  <a:lnTo>
                    <a:pt x="159661" y="669"/>
                  </a:lnTo>
                  <a:lnTo>
                    <a:pt x="159661" y="837"/>
                  </a:lnTo>
                  <a:lnTo>
                    <a:pt x="159661" y="1004"/>
                  </a:lnTo>
                  <a:lnTo>
                    <a:pt x="159717" y="1171"/>
                  </a:lnTo>
                  <a:lnTo>
                    <a:pt x="159884" y="1394"/>
                  </a:lnTo>
                  <a:lnTo>
                    <a:pt x="160163" y="1617"/>
                  </a:lnTo>
                  <a:lnTo>
                    <a:pt x="160330" y="1673"/>
                  </a:lnTo>
                  <a:lnTo>
                    <a:pt x="160665" y="1673"/>
                  </a:lnTo>
                  <a:lnTo>
                    <a:pt x="160832" y="1617"/>
                  </a:lnTo>
                  <a:lnTo>
                    <a:pt x="161055" y="1394"/>
                  </a:lnTo>
                  <a:lnTo>
                    <a:pt x="161222" y="1171"/>
                  </a:lnTo>
                  <a:lnTo>
                    <a:pt x="161278" y="1004"/>
                  </a:lnTo>
                  <a:lnTo>
                    <a:pt x="161334" y="837"/>
                  </a:lnTo>
                  <a:lnTo>
                    <a:pt x="161278" y="669"/>
                  </a:lnTo>
                  <a:lnTo>
                    <a:pt x="161222" y="502"/>
                  </a:lnTo>
                  <a:lnTo>
                    <a:pt x="161055" y="223"/>
                  </a:lnTo>
                  <a:lnTo>
                    <a:pt x="160832" y="56"/>
                  </a:lnTo>
                  <a:lnTo>
                    <a:pt x="160665" y="0"/>
                  </a:lnTo>
                  <a:close/>
                  <a:moveTo>
                    <a:pt x="163676" y="0"/>
                  </a:moveTo>
                  <a:lnTo>
                    <a:pt x="163509" y="56"/>
                  </a:lnTo>
                  <a:lnTo>
                    <a:pt x="163286" y="223"/>
                  </a:lnTo>
                  <a:lnTo>
                    <a:pt x="163063" y="502"/>
                  </a:lnTo>
                  <a:lnTo>
                    <a:pt x="163063" y="669"/>
                  </a:lnTo>
                  <a:lnTo>
                    <a:pt x="163007" y="837"/>
                  </a:lnTo>
                  <a:lnTo>
                    <a:pt x="163063" y="1004"/>
                  </a:lnTo>
                  <a:lnTo>
                    <a:pt x="163063" y="1171"/>
                  </a:lnTo>
                  <a:lnTo>
                    <a:pt x="163286" y="1394"/>
                  </a:lnTo>
                  <a:lnTo>
                    <a:pt x="163509" y="1617"/>
                  </a:lnTo>
                  <a:lnTo>
                    <a:pt x="163676" y="1673"/>
                  </a:lnTo>
                  <a:lnTo>
                    <a:pt x="164011" y="1673"/>
                  </a:lnTo>
                  <a:lnTo>
                    <a:pt x="164178" y="1617"/>
                  </a:lnTo>
                  <a:lnTo>
                    <a:pt x="164457" y="1394"/>
                  </a:lnTo>
                  <a:lnTo>
                    <a:pt x="164624" y="1171"/>
                  </a:lnTo>
                  <a:lnTo>
                    <a:pt x="164680" y="1004"/>
                  </a:lnTo>
                  <a:lnTo>
                    <a:pt x="164680" y="837"/>
                  </a:lnTo>
                  <a:lnTo>
                    <a:pt x="164680" y="669"/>
                  </a:lnTo>
                  <a:lnTo>
                    <a:pt x="164624" y="502"/>
                  </a:lnTo>
                  <a:lnTo>
                    <a:pt x="164457" y="223"/>
                  </a:lnTo>
                  <a:lnTo>
                    <a:pt x="164178" y="56"/>
                  </a:lnTo>
                  <a:lnTo>
                    <a:pt x="164011" y="0"/>
                  </a:lnTo>
                  <a:close/>
                  <a:moveTo>
                    <a:pt x="168751" y="0"/>
                  </a:moveTo>
                  <a:lnTo>
                    <a:pt x="168584" y="56"/>
                  </a:lnTo>
                  <a:lnTo>
                    <a:pt x="168361" y="223"/>
                  </a:lnTo>
                  <a:lnTo>
                    <a:pt x="168137" y="502"/>
                  </a:lnTo>
                  <a:lnTo>
                    <a:pt x="168137" y="669"/>
                  </a:lnTo>
                  <a:lnTo>
                    <a:pt x="168082" y="837"/>
                  </a:lnTo>
                  <a:lnTo>
                    <a:pt x="168137" y="1004"/>
                  </a:lnTo>
                  <a:lnTo>
                    <a:pt x="168137" y="1171"/>
                  </a:lnTo>
                  <a:lnTo>
                    <a:pt x="168361" y="1394"/>
                  </a:lnTo>
                  <a:lnTo>
                    <a:pt x="168584" y="1617"/>
                  </a:lnTo>
                  <a:lnTo>
                    <a:pt x="168751" y="1673"/>
                  </a:lnTo>
                  <a:lnTo>
                    <a:pt x="169085" y="1673"/>
                  </a:lnTo>
                  <a:lnTo>
                    <a:pt x="169253" y="1617"/>
                  </a:lnTo>
                  <a:lnTo>
                    <a:pt x="169532" y="1394"/>
                  </a:lnTo>
                  <a:lnTo>
                    <a:pt x="169699" y="1171"/>
                  </a:lnTo>
                  <a:lnTo>
                    <a:pt x="169755" y="1004"/>
                  </a:lnTo>
                  <a:lnTo>
                    <a:pt x="169755" y="837"/>
                  </a:lnTo>
                  <a:lnTo>
                    <a:pt x="169755" y="669"/>
                  </a:lnTo>
                  <a:lnTo>
                    <a:pt x="169699" y="502"/>
                  </a:lnTo>
                  <a:lnTo>
                    <a:pt x="169532" y="223"/>
                  </a:lnTo>
                  <a:lnTo>
                    <a:pt x="169253" y="56"/>
                  </a:lnTo>
                  <a:lnTo>
                    <a:pt x="169085" y="0"/>
                  </a:lnTo>
                  <a:close/>
                  <a:moveTo>
                    <a:pt x="172097" y="0"/>
                  </a:moveTo>
                  <a:lnTo>
                    <a:pt x="171930" y="56"/>
                  </a:lnTo>
                  <a:lnTo>
                    <a:pt x="171651" y="223"/>
                  </a:lnTo>
                  <a:lnTo>
                    <a:pt x="171483" y="502"/>
                  </a:lnTo>
                  <a:lnTo>
                    <a:pt x="171428" y="669"/>
                  </a:lnTo>
                  <a:lnTo>
                    <a:pt x="171428" y="837"/>
                  </a:lnTo>
                  <a:lnTo>
                    <a:pt x="171428" y="1004"/>
                  </a:lnTo>
                  <a:lnTo>
                    <a:pt x="171483" y="1171"/>
                  </a:lnTo>
                  <a:lnTo>
                    <a:pt x="171651" y="1394"/>
                  </a:lnTo>
                  <a:lnTo>
                    <a:pt x="171930" y="1617"/>
                  </a:lnTo>
                  <a:lnTo>
                    <a:pt x="172097" y="1673"/>
                  </a:lnTo>
                  <a:lnTo>
                    <a:pt x="172432" y="1673"/>
                  </a:lnTo>
                  <a:lnTo>
                    <a:pt x="172599" y="1617"/>
                  </a:lnTo>
                  <a:lnTo>
                    <a:pt x="172822" y="1394"/>
                  </a:lnTo>
                  <a:lnTo>
                    <a:pt x="173045" y="1171"/>
                  </a:lnTo>
                  <a:lnTo>
                    <a:pt x="173045" y="1004"/>
                  </a:lnTo>
                  <a:lnTo>
                    <a:pt x="173101" y="837"/>
                  </a:lnTo>
                  <a:lnTo>
                    <a:pt x="173045" y="669"/>
                  </a:lnTo>
                  <a:lnTo>
                    <a:pt x="173045" y="502"/>
                  </a:lnTo>
                  <a:lnTo>
                    <a:pt x="172822" y="223"/>
                  </a:lnTo>
                  <a:lnTo>
                    <a:pt x="172599" y="56"/>
                  </a:lnTo>
                  <a:lnTo>
                    <a:pt x="172432" y="0"/>
                  </a:lnTo>
                  <a:close/>
                  <a:moveTo>
                    <a:pt x="183864" y="0"/>
                  </a:moveTo>
                  <a:lnTo>
                    <a:pt x="183696" y="56"/>
                  </a:lnTo>
                  <a:lnTo>
                    <a:pt x="183418" y="223"/>
                  </a:lnTo>
                  <a:lnTo>
                    <a:pt x="183250" y="502"/>
                  </a:lnTo>
                  <a:lnTo>
                    <a:pt x="183195" y="669"/>
                  </a:lnTo>
                  <a:lnTo>
                    <a:pt x="183195" y="837"/>
                  </a:lnTo>
                  <a:lnTo>
                    <a:pt x="183195" y="1004"/>
                  </a:lnTo>
                  <a:lnTo>
                    <a:pt x="183250" y="1171"/>
                  </a:lnTo>
                  <a:lnTo>
                    <a:pt x="183418" y="1394"/>
                  </a:lnTo>
                  <a:lnTo>
                    <a:pt x="183696" y="1617"/>
                  </a:lnTo>
                  <a:lnTo>
                    <a:pt x="183864" y="1673"/>
                  </a:lnTo>
                  <a:lnTo>
                    <a:pt x="184198" y="1673"/>
                  </a:lnTo>
                  <a:lnTo>
                    <a:pt x="184310" y="1617"/>
                  </a:lnTo>
                  <a:lnTo>
                    <a:pt x="184589" y="1394"/>
                  </a:lnTo>
                  <a:lnTo>
                    <a:pt x="184756" y="1171"/>
                  </a:lnTo>
                  <a:lnTo>
                    <a:pt x="184812" y="1004"/>
                  </a:lnTo>
                  <a:lnTo>
                    <a:pt x="184812" y="837"/>
                  </a:lnTo>
                  <a:lnTo>
                    <a:pt x="184812" y="669"/>
                  </a:lnTo>
                  <a:lnTo>
                    <a:pt x="184756" y="502"/>
                  </a:lnTo>
                  <a:lnTo>
                    <a:pt x="184589" y="223"/>
                  </a:lnTo>
                  <a:lnTo>
                    <a:pt x="184310" y="56"/>
                  </a:lnTo>
                  <a:lnTo>
                    <a:pt x="184198" y="0"/>
                  </a:lnTo>
                  <a:close/>
                  <a:moveTo>
                    <a:pt x="192285" y="0"/>
                  </a:moveTo>
                  <a:lnTo>
                    <a:pt x="192117" y="56"/>
                  </a:lnTo>
                  <a:lnTo>
                    <a:pt x="191838" y="223"/>
                  </a:lnTo>
                  <a:lnTo>
                    <a:pt x="191671" y="502"/>
                  </a:lnTo>
                  <a:lnTo>
                    <a:pt x="191615" y="669"/>
                  </a:lnTo>
                  <a:lnTo>
                    <a:pt x="191615" y="837"/>
                  </a:lnTo>
                  <a:lnTo>
                    <a:pt x="191615" y="1004"/>
                  </a:lnTo>
                  <a:lnTo>
                    <a:pt x="191671" y="1171"/>
                  </a:lnTo>
                  <a:lnTo>
                    <a:pt x="191838" y="1394"/>
                  </a:lnTo>
                  <a:lnTo>
                    <a:pt x="192117" y="1617"/>
                  </a:lnTo>
                  <a:lnTo>
                    <a:pt x="192285" y="1673"/>
                  </a:lnTo>
                  <a:lnTo>
                    <a:pt x="192619" y="1673"/>
                  </a:lnTo>
                  <a:lnTo>
                    <a:pt x="192786" y="1617"/>
                  </a:lnTo>
                  <a:lnTo>
                    <a:pt x="193010" y="1394"/>
                  </a:lnTo>
                  <a:lnTo>
                    <a:pt x="193233" y="1171"/>
                  </a:lnTo>
                  <a:lnTo>
                    <a:pt x="193233" y="1004"/>
                  </a:lnTo>
                  <a:lnTo>
                    <a:pt x="193288" y="837"/>
                  </a:lnTo>
                  <a:lnTo>
                    <a:pt x="193233" y="669"/>
                  </a:lnTo>
                  <a:lnTo>
                    <a:pt x="193233" y="502"/>
                  </a:lnTo>
                  <a:lnTo>
                    <a:pt x="193010" y="223"/>
                  </a:lnTo>
                  <a:lnTo>
                    <a:pt x="192786" y="56"/>
                  </a:lnTo>
                  <a:lnTo>
                    <a:pt x="192619" y="0"/>
                  </a:lnTo>
                  <a:close/>
                  <a:moveTo>
                    <a:pt x="195575" y="0"/>
                  </a:moveTo>
                  <a:lnTo>
                    <a:pt x="195463" y="56"/>
                  </a:lnTo>
                  <a:lnTo>
                    <a:pt x="195184" y="223"/>
                  </a:lnTo>
                  <a:lnTo>
                    <a:pt x="195017" y="502"/>
                  </a:lnTo>
                  <a:lnTo>
                    <a:pt x="194961" y="669"/>
                  </a:lnTo>
                  <a:lnTo>
                    <a:pt x="194906" y="837"/>
                  </a:lnTo>
                  <a:lnTo>
                    <a:pt x="194961" y="1004"/>
                  </a:lnTo>
                  <a:lnTo>
                    <a:pt x="195017" y="1171"/>
                  </a:lnTo>
                  <a:lnTo>
                    <a:pt x="195184" y="1394"/>
                  </a:lnTo>
                  <a:lnTo>
                    <a:pt x="195463" y="1617"/>
                  </a:lnTo>
                  <a:lnTo>
                    <a:pt x="195575" y="1673"/>
                  </a:lnTo>
                  <a:lnTo>
                    <a:pt x="195909" y="1673"/>
                  </a:lnTo>
                  <a:lnTo>
                    <a:pt x="196077" y="1617"/>
                  </a:lnTo>
                  <a:lnTo>
                    <a:pt x="196356" y="1394"/>
                  </a:lnTo>
                  <a:lnTo>
                    <a:pt x="196523" y="1171"/>
                  </a:lnTo>
                  <a:lnTo>
                    <a:pt x="196579" y="1004"/>
                  </a:lnTo>
                  <a:lnTo>
                    <a:pt x="196579" y="837"/>
                  </a:lnTo>
                  <a:lnTo>
                    <a:pt x="196579" y="669"/>
                  </a:lnTo>
                  <a:lnTo>
                    <a:pt x="196523" y="502"/>
                  </a:lnTo>
                  <a:lnTo>
                    <a:pt x="196356" y="223"/>
                  </a:lnTo>
                  <a:lnTo>
                    <a:pt x="196077" y="56"/>
                  </a:lnTo>
                  <a:lnTo>
                    <a:pt x="195909" y="0"/>
                  </a:lnTo>
                  <a:close/>
                  <a:moveTo>
                    <a:pt x="200705" y="0"/>
                  </a:moveTo>
                  <a:lnTo>
                    <a:pt x="200538" y="56"/>
                  </a:lnTo>
                  <a:lnTo>
                    <a:pt x="200259" y="223"/>
                  </a:lnTo>
                  <a:lnTo>
                    <a:pt x="200092" y="502"/>
                  </a:lnTo>
                  <a:lnTo>
                    <a:pt x="200036" y="669"/>
                  </a:lnTo>
                  <a:lnTo>
                    <a:pt x="200036" y="837"/>
                  </a:lnTo>
                  <a:lnTo>
                    <a:pt x="200036" y="1004"/>
                  </a:lnTo>
                  <a:lnTo>
                    <a:pt x="200092" y="1171"/>
                  </a:lnTo>
                  <a:lnTo>
                    <a:pt x="200259" y="1394"/>
                  </a:lnTo>
                  <a:lnTo>
                    <a:pt x="200538" y="1617"/>
                  </a:lnTo>
                  <a:lnTo>
                    <a:pt x="200705" y="1673"/>
                  </a:lnTo>
                  <a:lnTo>
                    <a:pt x="201040" y="1673"/>
                  </a:lnTo>
                  <a:lnTo>
                    <a:pt x="201152" y="1617"/>
                  </a:lnTo>
                  <a:lnTo>
                    <a:pt x="201430" y="1394"/>
                  </a:lnTo>
                  <a:lnTo>
                    <a:pt x="201598" y="1171"/>
                  </a:lnTo>
                  <a:lnTo>
                    <a:pt x="201653" y="1004"/>
                  </a:lnTo>
                  <a:lnTo>
                    <a:pt x="201653" y="837"/>
                  </a:lnTo>
                  <a:lnTo>
                    <a:pt x="201653" y="669"/>
                  </a:lnTo>
                  <a:lnTo>
                    <a:pt x="201598" y="502"/>
                  </a:lnTo>
                  <a:lnTo>
                    <a:pt x="201430" y="223"/>
                  </a:lnTo>
                  <a:lnTo>
                    <a:pt x="201152" y="56"/>
                  </a:lnTo>
                  <a:lnTo>
                    <a:pt x="201040" y="0"/>
                  </a:lnTo>
                  <a:close/>
                  <a:moveTo>
                    <a:pt x="205780" y="0"/>
                  </a:moveTo>
                  <a:lnTo>
                    <a:pt x="205613" y="56"/>
                  </a:lnTo>
                  <a:lnTo>
                    <a:pt x="205334" y="223"/>
                  </a:lnTo>
                  <a:lnTo>
                    <a:pt x="205167" y="502"/>
                  </a:lnTo>
                  <a:lnTo>
                    <a:pt x="205111" y="669"/>
                  </a:lnTo>
                  <a:lnTo>
                    <a:pt x="205111" y="837"/>
                  </a:lnTo>
                  <a:lnTo>
                    <a:pt x="205111" y="1004"/>
                  </a:lnTo>
                  <a:lnTo>
                    <a:pt x="205167" y="1171"/>
                  </a:lnTo>
                  <a:lnTo>
                    <a:pt x="205334" y="1394"/>
                  </a:lnTo>
                  <a:lnTo>
                    <a:pt x="205613" y="1617"/>
                  </a:lnTo>
                  <a:lnTo>
                    <a:pt x="205780" y="1673"/>
                  </a:lnTo>
                  <a:lnTo>
                    <a:pt x="206115" y="1673"/>
                  </a:lnTo>
                  <a:lnTo>
                    <a:pt x="206226" y="1617"/>
                  </a:lnTo>
                  <a:lnTo>
                    <a:pt x="206505" y="1394"/>
                  </a:lnTo>
                  <a:lnTo>
                    <a:pt x="206672" y="1171"/>
                  </a:lnTo>
                  <a:lnTo>
                    <a:pt x="206728" y="1004"/>
                  </a:lnTo>
                  <a:lnTo>
                    <a:pt x="206784" y="837"/>
                  </a:lnTo>
                  <a:lnTo>
                    <a:pt x="206728" y="669"/>
                  </a:lnTo>
                  <a:lnTo>
                    <a:pt x="206672" y="502"/>
                  </a:lnTo>
                  <a:lnTo>
                    <a:pt x="206505" y="223"/>
                  </a:lnTo>
                  <a:lnTo>
                    <a:pt x="206226" y="56"/>
                  </a:lnTo>
                  <a:lnTo>
                    <a:pt x="206115" y="0"/>
                  </a:lnTo>
                  <a:close/>
                  <a:moveTo>
                    <a:pt x="215818" y="0"/>
                  </a:moveTo>
                  <a:lnTo>
                    <a:pt x="215651" y="56"/>
                  </a:lnTo>
                  <a:lnTo>
                    <a:pt x="215372" y="223"/>
                  </a:lnTo>
                  <a:lnTo>
                    <a:pt x="215205" y="502"/>
                  </a:lnTo>
                  <a:lnTo>
                    <a:pt x="215149" y="669"/>
                  </a:lnTo>
                  <a:lnTo>
                    <a:pt x="215149" y="837"/>
                  </a:lnTo>
                  <a:lnTo>
                    <a:pt x="215149" y="1004"/>
                  </a:lnTo>
                  <a:lnTo>
                    <a:pt x="215205" y="1171"/>
                  </a:lnTo>
                  <a:lnTo>
                    <a:pt x="215372" y="1394"/>
                  </a:lnTo>
                  <a:lnTo>
                    <a:pt x="215651" y="1617"/>
                  </a:lnTo>
                  <a:lnTo>
                    <a:pt x="215818" y="1673"/>
                  </a:lnTo>
                  <a:lnTo>
                    <a:pt x="216153" y="1673"/>
                  </a:lnTo>
                  <a:lnTo>
                    <a:pt x="216264" y="1617"/>
                  </a:lnTo>
                  <a:lnTo>
                    <a:pt x="216543" y="1394"/>
                  </a:lnTo>
                  <a:lnTo>
                    <a:pt x="216710" y="1171"/>
                  </a:lnTo>
                  <a:lnTo>
                    <a:pt x="216766" y="1004"/>
                  </a:lnTo>
                  <a:lnTo>
                    <a:pt x="216822" y="837"/>
                  </a:lnTo>
                  <a:lnTo>
                    <a:pt x="216766" y="669"/>
                  </a:lnTo>
                  <a:lnTo>
                    <a:pt x="216710" y="502"/>
                  </a:lnTo>
                  <a:lnTo>
                    <a:pt x="216543" y="223"/>
                  </a:lnTo>
                  <a:lnTo>
                    <a:pt x="216264" y="56"/>
                  </a:lnTo>
                  <a:lnTo>
                    <a:pt x="216153" y="0"/>
                  </a:lnTo>
                  <a:close/>
                  <a:moveTo>
                    <a:pt x="224239" y="0"/>
                  </a:moveTo>
                  <a:lnTo>
                    <a:pt x="224072" y="56"/>
                  </a:lnTo>
                  <a:lnTo>
                    <a:pt x="223849" y="223"/>
                  </a:lnTo>
                  <a:lnTo>
                    <a:pt x="223626" y="502"/>
                  </a:lnTo>
                  <a:lnTo>
                    <a:pt x="223570" y="669"/>
                  </a:lnTo>
                  <a:lnTo>
                    <a:pt x="223570" y="837"/>
                  </a:lnTo>
                  <a:lnTo>
                    <a:pt x="223570" y="1004"/>
                  </a:lnTo>
                  <a:lnTo>
                    <a:pt x="223626" y="1171"/>
                  </a:lnTo>
                  <a:lnTo>
                    <a:pt x="223849" y="1394"/>
                  </a:lnTo>
                  <a:lnTo>
                    <a:pt x="224072" y="1617"/>
                  </a:lnTo>
                  <a:lnTo>
                    <a:pt x="224239" y="1673"/>
                  </a:lnTo>
                  <a:lnTo>
                    <a:pt x="224574" y="1673"/>
                  </a:lnTo>
                  <a:lnTo>
                    <a:pt x="224741" y="1617"/>
                  </a:lnTo>
                  <a:lnTo>
                    <a:pt x="225020" y="1394"/>
                  </a:lnTo>
                  <a:lnTo>
                    <a:pt x="225187" y="1171"/>
                  </a:lnTo>
                  <a:lnTo>
                    <a:pt x="225243" y="1004"/>
                  </a:lnTo>
                  <a:lnTo>
                    <a:pt x="225243" y="837"/>
                  </a:lnTo>
                  <a:lnTo>
                    <a:pt x="225243" y="669"/>
                  </a:lnTo>
                  <a:lnTo>
                    <a:pt x="225187" y="502"/>
                  </a:lnTo>
                  <a:lnTo>
                    <a:pt x="225020" y="223"/>
                  </a:lnTo>
                  <a:lnTo>
                    <a:pt x="224741" y="56"/>
                  </a:lnTo>
                  <a:lnTo>
                    <a:pt x="224574" y="0"/>
                  </a:lnTo>
                  <a:close/>
                  <a:moveTo>
                    <a:pt x="234389" y="0"/>
                  </a:moveTo>
                  <a:lnTo>
                    <a:pt x="234221" y="56"/>
                  </a:lnTo>
                  <a:lnTo>
                    <a:pt x="233998" y="223"/>
                  </a:lnTo>
                  <a:lnTo>
                    <a:pt x="233831" y="502"/>
                  </a:lnTo>
                  <a:lnTo>
                    <a:pt x="233775" y="669"/>
                  </a:lnTo>
                  <a:lnTo>
                    <a:pt x="233719" y="837"/>
                  </a:lnTo>
                  <a:lnTo>
                    <a:pt x="233775" y="1004"/>
                  </a:lnTo>
                  <a:lnTo>
                    <a:pt x="233831" y="1171"/>
                  </a:lnTo>
                  <a:lnTo>
                    <a:pt x="233998" y="1394"/>
                  </a:lnTo>
                  <a:lnTo>
                    <a:pt x="234221" y="1617"/>
                  </a:lnTo>
                  <a:lnTo>
                    <a:pt x="234389" y="1673"/>
                  </a:lnTo>
                  <a:lnTo>
                    <a:pt x="234723" y="1673"/>
                  </a:lnTo>
                  <a:lnTo>
                    <a:pt x="234891" y="1617"/>
                  </a:lnTo>
                  <a:lnTo>
                    <a:pt x="235169" y="1394"/>
                  </a:lnTo>
                  <a:lnTo>
                    <a:pt x="235337" y="1171"/>
                  </a:lnTo>
                  <a:lnTo>
                    <a:pt x="235392" y="1004"/>
                  </a:lnTo>
                  <a:lnTo>
                    <a:pt x="235392" y="837"/>
                  </a:lnTo>
                  <a:lnTo>
                    <a:pt x="235392" y="669"/>
                  </a:lnTo>
                  <a:lnTo>
                    <a:pt x="235337" y="502"/>
                  </a:lnTo>
                  <a:lnTo>
                    <a:pt x="235169" y="223"/>
                  </a:lnTo>
                  <a:lnTo>
                    <a:pt x="234891" y="56"/>
                  </a:lnTo>
                  <a:lnTo>
                    <a:pt x="234723" y="0"/>
                  </a:lnTo>
                  <a:close/>
                  <a:moveTo>
                    <a:pt x="242698" y="0"/>
                  </a:moveTo>
                  <a:lnTo>
                    <a:pt x="242531" y="56"/>
                  </a:lnTo>
                  <a:lnTo>
                    <a:pt x="242252" y="223"/>
                  </a:lnTo>
                  <a:lnTo>
                    <a:pt x="242084" y="502"/>
                  </a:lnTo>
                  <a:lnTo>
                    <a:pt x="242029" y="669"/>
                  </a:lnTo>
                  <a:lnTo>
                    <a:pt x="242029" y="837"/>
                  </a:lnTo>
                  <a:lnTo>
                    <a:pt x="242029" y="1004"/>
                  </a:lnTo>
                  <a:lnTo>
                    <a:pt x="242084" y="1171"/>
                  </a:lnTo>
                  <a:lnTo>
                    <a:pt x="242252" y="1394"/>
                  </a:lnTo>
                  <a:lnTo>
                    <a:pt x="242531" y="1617"/>
                  </a:lnTo>
                  <a:lnTo>
                    <a:pt x="242698" y="1673"/>
                  </a:lnTo>
                  <a:lnTo>
                    <a:pt x="243033" y="1673"/>
                  </a:lnTo>
                  <a:lnTo>
                    <a:pt x="243144" y="1617"/>
                  </a:lnTo>
                  <a:lnTo>
                    <a:pt x="243423" y="1394"/>
                  </a:lnTo>
                  <a:lnTo>
                    <a:pt x="243590" y="1171"/>
                  </a:lnTo>
                  <a:lnTo>
                    <a:pt x="243646" y="1004"/>
                  </a:lnTo>
                  <a:lnTo>
                    <a:pt x="243646" y="837"/>
                  </a:lnTo>
                  <a:lnTo>
                    <a:pt x="243646" y="669"/>
                  </a:lnTo>
                  <a:lnTo>
                    <a:pt x="243590" y="502"/>
                  </a:lnTo>
                  <a:lnTo>
                    <a:pt x="243423" y="223"/>
                  </a:lnTo>
                  <a:lnTo>
                    <a:pt x="243144" y="56"/>
                  </a:lnTo>
                  <a:lnTo>
                    <a:pt x="243033" y="0"/>
                  </a:lnTo>
                  <a:close/>
                  <a:moveTo>
                    <a:pt x="252792" y="0"/>
                  </a:moveTo>
                  <a:lnTo>
                    <a:pt x="252624" y="56"/>
                  </a:lnTo>
                  <a:lnTo>
                    <a:pt x="252346" y="223"/>
                  </a:lnTo>
                  <a:lnTo>
                    <a:pt x="252178" y="502"/>
                  </a:lnTo>
                  <a:lnTo>
                    <a:pt x="252123" y="669"/>
                  </a:lnTo>
                  <a:lnTo>
                    <a:pt x="252123" y="837"/>
                  </a:lnTo>
                  <a:lnTo>
                    <a:pt x="252123" y="1004"/>
                  </a:lnTo>
                  <a:lnTo>
                    <a:pt x="252178" y="1171"/>
                  </a:lnTo>
                  <a:lnTo>
                    <a:pt x="252346" y="1394"/>
                  </a:lnTo>
                  <a:lnTo>
                    <a:pt x="252624" y="1617"/>
                  </a:lnTo>
                  <a:lnTo>
                    <a:pt x="252792" y="1673"/>
                  </a:lnTo>
                  <a:lnTo>
                    <a:pt x="253126" y="1673"/>
                  </a:lnTo>
                  <a:lnTo>
                    <a:pt x="253238" y="1617"/>
                  </a:lnTo>
                  <a:lnTo>
                    <a:pt x="253517" y="1394"/>
                  </a:lnTo>
                  <a:lnTo>
                    <a:pt x="253684" y="1171"/>
                  </a:lnTo>
                  <a:lnTo>
                    <a:pt x="253740" y="1004"/>
                  </a:lnTo>
                  <a:lnTo>
                    <a:pt x="253740" y="837"/>
                  </a:lnTo>
                  <a:lnTo>
                    <a:pt x="253740" y="669"/>
                  </a:lnTo>
                  <a:lnTo>
                    <a:pt x="253684" y="502"/>
                  </a:lnTo>
                  <a:lnTo>
                    <a:pt x="253517" y="223"/>
                  </a:lnTo>
                  <a:lnTo>
                    <a:pt x="253238" y="56"/>
                  </a:lnTo>
                  <a:lnTo>
                    <a:pt x="253126" y="0"/>
                  </a:lnTo>
                  <a:close/>
                  <a:moveTo>
                    <a:pt x="256138" y="0"/>
                  </a:moveTo>
                  <a:lnTo>
                    <a:pt x="255970" y="56"/>
                  </a:lnTo>
                  <a:lnTo>
                    <a:pt x="255692" y="223"/>
                  </a:lnTo>
                  <a:lnTo>
                    <a:pt x="255524" y="502"/>
                  </a:lnTo>
                  <a:lnTo>
                    <a:pt x="255469" y="669"/>
                  </a:lnTo>
                  <a:lnTo>
                    <a:pt x="255469" y="837"/>
                  </a:lnTo>
                  <a:lnTo>
                    <a:pt x="255469" y="1004"/>
                  </a:lnTo>
                  <a:lnTo>
                    <a:pt x="255524" y="1171"/>
                  </a:lnTo>
                  <a:lnTo>
                    <a:pt x="255692" y="1394"/>
                  </a:lnTo>
                  <a:lnTo>
                    <a:pt x="255970" y="1617"/>
                  </a:lnTo>
                  <a:lnTo>
                    <a:pt x="256138" y="1673"/>
                  </a:lnTo>
                  <a:lnTo>
                    <a:pt x="256472" y="1673"/>
                  </a:lnTo>
                  <a:lnTo>
                    <a:pt x="256640" y="1617"/>
                  </a:lnTo>
                  <a:lnTo>
                    <a:pt x="256863" y="1394"/>
                  </a:lnTo>
                  <a:lnTo>
                    <a:pt x="257086" y="1171"/>
                  </a:lnTo>
                  <a:lnTo>
                    <a:pt x="257142" y="1004"/>
                  </a:lnTo>
                  <a:lnTo>
                    <a:pt x="257142" y="837"/>
                  </a:lnTo>
                  <a:lnTo>
                    <a:pt x="257142" y="669"/>
                  </a:lnTo>
                  <a:lnTo>
                    <a:pt x="257086" y="502"/>
                  </a:lnTo>
                  <a:lnTo>
                    <a:pt x="256863" y="223"/>
                  </a:lnTo>
                  <a:lnTo>
                    <a:pt x="256640" y="56"/>
                  </a:lnTo>
                  <a:lnTo>
                    <a:pt x="256472" y="0"/>
                  </a:lnTo>
                  <a:close/>
                  <a:moveTo>
                    <a:pt x="259484" y="0"/>
                  </a:moveTo>
                  <a:lnTo>
                    <a:pt x="259372" y="56"/>
                  </a:lnTo>
                  <a:lnTo>
                    <a:pt x="259093" y="223"/>
                  </a:lnTo>
                  <a:lnTo>
                    <a:pt x="258926" y="502"/>
                  </a:lnTo>
                  <a:lnTo>
                    <a:pt x="258870" y="669"/>
                  </a:lnTo>
                  <a:lnTo>
                    <a:pt x="258815" y="837"/>
                  </a:lnTo>
                  <a:lnTo>
                    <a:pt x="258870" y="1004"/>
                  </a:lnTo>
                  <a:lnTo>
                    <a:pt x="258926" y="1171"/>
                  </a:lnTo>
                  <a:lnTo>
                    <a:pt x="259093" y="1394"/>
                  </a:lnTo>
                  <a:lnTo>
                    <a:pt x="259372" y="1617"/>
                  </a:lnTo>
                  <a:lnTo>
                    <a:pt x="259484" y="1673"/>
                  </a:lnTo>
                  <a:lnTo>
                    <a:pt x="259818" y="1673"/>
                  </a:lnTo>
                  <a:lnTo>
                    <a:pt x="259986" y="1617"/>
                  </a:lnTo>
                  <a:lnTo>
                    <a:pt x="260265" y="1394"/>
                  </a:lnTo>
                  <a:lnTo>
                    <a:pt x="260432" y="1171"/>
                  </a:lnTo>
                  <a:lnTo>
                    <a:pt x="260488" y="1004"/>
                  </a:lnTo>
                  <a:lnTo>
                    <a:pt x="260488" y="837"/>
                  </a:lnTo>
                  <a:lnTo>
                    <a:pt x="260488" y="669"/>
                  </a:lnTo>
                  <a:lnTo>
                    <a:pt x="260432" y="502"/>
                  </a:lnTo>
                  <a:lnTo>
                    <a:pt x="260265" y="223"/>
                  </a:lnTo>
                  <a:lnTo>
                    <a:pt x="259986" y="56"/>
                  </a:lnTo>
                  <a:lnTo>
                    <a:pt x="259818" y="0"/>
                  </a:lnTo>
                  <a:close/>
                  <a:moveTo>
                    <a:pt x="264559" y="0"/>
                  </a:moveTo>
                  <a:lnTo>
                    <a:pt x="264447" y="56"/>
                  </a:lnTo>
                  <a:lnTo>
                    <a:pt x="264168" y="223"/>
                  </a:lnTo>
                  <a:lnTo>
                    <a:pt x="264001" y="502"/>
                  </a:lnTo>
                  <a:lnTo>
                    <a:pt x="263945" y="669"/>
                  </a:lnTo>
                  <a:lnTo>
                    <a:pt x="263889" y="837"/>
                  </a:lnTo>
                  <a:lnTo>
                    <a:pt x="263945" y="1004"/>
                  </a:lnTo>
                  <a:lnTo>
                    <a:pt x="264001" y="1171"/>
                  </a:lnTo>
                  <a:lnTo>
                    <a:pt x="264168" y="1394"/>
                  </a:lnTo>
                  <a:lnTo>
                    <a:pt x="264447" y="1617"/>
                  </a:lnTo>
                  <a:lnTo>
                    <a:pt x="264559" y="1673"/>
                  </a:lnTo>
                  <a:lnTo>
                    <a:pt x="264893" y="1673"/>
                  </a:lnTo>
                  <a:lnTo>
                    <a:pt x="265060" y="1617"/>
                  </a:lnTo>
                  <a:lnTo>
                    <a:pt x="265339" y="1394"/>
                  </a:lnTo>
                  <a:lnTo>
                    <a:pt x="265507" y="1171"/>
                  </a:lnTo>
                  <a:lnTo>
                    <a:pt x="265562" y="1004"/>
                  </a:lnTo>
                  <a:lnTo>
                    <a:pt x="265562" y="837"/>
                  </a:lnTo>
                  <a:lnTo>
                    <a:pt x="265562" y="669"/>
                  </a:lnTo>
                  <a:lnTo>
                    <a:pt x="265507" y="502"/>
                  </a:lnTo>
                  <a:lnTo>
                    <a:pt x="265339" y="223"/>
                  </a:lnTo>
                  <a:lnTo>
                    <a:pt x="265060" y="56"/>
                  </a:lnTo>
                  <a:lnTo>
                    <a:pt x="264893" y="0"/>
                  </a:lnTo>
                  <a:close/>
                  <a:moveTo>
                    <a:pt x="267905" y="0"/>
                  </a:moveTo>
                  <a:lnTo>
                    <a:pt x="267737" y="56"/>
                  </a:lnTo>
                  <a:lnTo>
                    <a:pt x="267514" y="223"/>
                  </a:lnTo>
                  <a:lnTo>
                    <a:pt x="267291" y="502"/>
                  </a:lnTo>
                  <a:lnTo>
                    <a:pt x="267291" y="669"/>
                  </a:lnTo>
                  <a:lnTo>
                    <a:pt x="267235" y="837"/>
                  </a:lnTo>
                  <a:lnTo>
                    <a:pt x="267291" y="1004"/>
                  </a:lnTo>
                  <a:lnTo>
                    <a:pt x="267291" y="1171"/>
                  </a:lnTo>
                  <a:lnTo>
                    <a:pt x="267514" y="1394"/>
                  </a:lnTo>
                  <a:lnTo>
                    <a:pt x="267737" y="1617"/>
                  </a:lnTo>
                  <a:lnTo>
                    <a:pt x="267905" y="1673"/>
                  </a:lnTo>
                  <a:lnTo>
                    <a:pt x="268239" y="1673"/>
                  </a:lnTo>
                  <a:lnTo>
                    <a:pt x="268406" y="1617"/>
                  </a:lnTo>
                  <a:lnTo>
                    <a:pt x="268685" y="1394"/>
                  </a:lnTo>
                  <a:lnTo>
                    <a:pt x="268853" y="1171"/>
                  </a:lnTo>
                  <a:lnTo>
                    <a:pt x="268908" y="1004"/>
                  </a:lnTo>
                  <a:lnTo>
                    <a:pt x="268908" y="837"/>
                  </a:lnTo>
                  <a:lnTo>
                    <a:pt x="268908" y="669"/>
                  </a:lnTo>
                  <a:lnTo>
                    <a:pt x="268853" y="502"/>
                  </a:lnTo>
                  <a:lnTo>
                    <a:pt x="268685" y="223"/>
                  </a:lnTo>
                  <a:lnTo>
                    <a:pt x="268406" y="56"/>
                  </a:lnTo>
                  <a:lnTo>
                    <a:pt x="268239" y="0"/>
                  </a:lnTo>
                  <a:close/>
                  <a:moveTo>
                    <a:pt x="279671" y="0"/>
                  </a:moveTo>
                  <a:lnTo>
                    <a:pt x="279504" y="56"/>
                  </a:lnTo>
                  <a:lnTo>
                    <a:pt x="279225" y="223"/>
                  </a:lnTo>
                  <a:lnTo>
                    <a:pt x="279058" y="502"/>
                  </a:lnTo>
                  <a:lnTo>
                    <a:pt x="279002" y="669"/>
                  </a:lnTo>
                  <a:lnTo>
                    <a:pt x="279002" y="837"/>
                  </a:lnTo>
                  <a:lnTo>
                    <a:pt x="279002" y="1004"/>
                  </a:lnTo>
                  <a:lnTo>
                    <a:pt x="279058" y="1171"/>
                  </a:lnTo>
                  <a:lnTo>
                    <a:pt x="279225" y="1394"/>
                  </a:lnTo>
                  <a:lnTo>
                    <a:pt x="279504" y="1617"/>
                  </a:lnTo>
                  <a:lnTo>
                    <a:pt x="279671" y="1673"/>
                  </a:lnTo>
                  <a:lnTo>
                    <a:pt x="280006" y="1673"/>
                  </a:lnTo>
                  <a:lnTo>
                    <a:pt x="280173" y="1617"/>
                  </a:lnTo>
                  <a:lnTo>
                    <a:pt x="280396" y="1394"/>
                  </a:lnTo>
                  <a:lnTo>
                    <a:pt x="280564" y="1171"/>
                  </a:lnTo>
                  <a:lnTo>
                    <a:pt x="280619" y="1004"/>
                  </a:lnTo>
                  <a:lnTo>
                    <a:pt x="280675" y="837"/>
                  </a:lnTo>
                  <a:lnTo>
                    <a:pt x="280619" y="669"/>
                  </a:lnTo>
                  <a:lnTo>
                    <a:pt x="280564" y="502"/>
                  </a:lnTo>
                  <a:lnTo>
                    <a:pt x="280396" y="223"/>
                  </a:lnTo>
                  <a:lnTo>
                    <a:pt x="280173" y="56"/>
                  </a:lnTo>
                  <a:lnTo>
                    <a:pt x="280006" y="0"/>
                  </a:lnTo>
                  <a:close/>
                  <a:moveTo>
                    <a:pt x="2510" y="3346"/>
                  </a:moveTo>
                  <a:lnTo>
                    <a:pt x="2342" y="3402"/>
                  </a:lnTo>
                  <a:lnTo>
                    <a:pt x="2175" y="3458"/>
                  </a:lnTo>
                  <a:lnTo>
                    <a:pt x="1896" y="3625"/>
                  </a:lnTo>
                  <a:lnTo>
                    <a:pt x="1729" y="3848"/>
                  </a:lnTo>
                  <a:lnTo>
                    <a:pt x="1673" y="4015"/>
                  </a:lnTo>
                  <a:lnTo>
                    <a:pt x="1673" y="4183"/>
                  </a:lnTo>
                  <a:lnTo>
                    <a:pt x="1673" y="4350"/>
                  </a:lnTo>
                  <a:lnTo>
                    <a:pt x="1729" y="4517"/>
                  </a:lnTo>
                  <a:lnTo>
                    <a:pt x="1896" y="4796"/>
                  </a:lnTo>
                  <a:lnTo>
                    <a:pt x="2175" y="4963"/>
                  </a:lnTo>
                  <a:lnTo>
                    <a:pt x="2342" y="5019"/>
                  </a:lnTo>
                  <a:lnTo>
                    <a:pt x="2677" y="5019"/>
                  </a:lnTo>
                  <a:lnTo>
                    <a:pt x="2788" y="4963"/>
                  </a:lnTo>
                  <a:lnTo>
                    <a:pt x="3067" y="4796"/>
                  </a:lnTo>
                  <a:lnTo>
                    <a:pt x="3234" y="4517"/>
                  </a:lnTo>
                  <a:lnTo>
                    <a:pt x="3290" y="4350"/>
                  </a:lnTo>
                  <a:lnTo>
                    <a:pt x="3290" y="4183"/>
                  </a:lnTo>
                  <a:lnTo>
                    <a:pt x="3290" y="4015"/>
                  </a:lnTo>
                  <a:lnTo>
                    <a:pt x="3234" y="3848"/>
                  </a:lnTo>
                  <a:lnTo>
                    <a:pt x="3067" y="3625"/>
                  </a:lnTo>
                  <a:lnTo>
                    <a:pt x="2788" y="3458"/>
                  </a:lnTo>
                  <a:lnTo>
                    <a:pt x="2677" y="3402"/>
                  </a:lnTo>
                  <a:lnTo>
                    <a:pt x="2510" y="3346"/>
                  </a:lnTo>
                  <a:close/>
                  <a:moveTo>
                    <a:pt x="10930" y="3346"/>
                  </a:moveTo>
                  <a:lnTo>
                    <a:pt x="10763" y="3402"/>
                  </a:lnTo>
                  <a:lnTo>
                    <a:pt x="10596" y="3458"/>
                  </a:lnTo>
                  <a:lnTo>
                    <a:pt x="10317" y="3625"/>
                  </a:lnTo>
                  <a:lnTo>
                    <a:pt x="10150" y="3848"/>
                  </a:lnTo>
                  <a:lnTo>
                    <a:pt x="10094" y="4015"/>
                  </a:lnTo>
                  <a:lnTo>
                    <a:pt x="10094" y="4183"/>
                  </a:lnTo>
                  <a:lnTo>
                    <a:pt x="10094" y="4350"/>
                  </a:lnTo>
                  <a:lnTo>
                    <a:pt x="10150" y="4517"/>
                  </a:lnTo>
                  <a:lnTo>
                    <a:pt x="10317" y="4796"/>
                  </a:lnTo>
                  <a:lnTo>
                    <a:pt x="10596" y="4963"/>
                  </a:lnTo>
                  <a:lnTo>
                    <a:pt x="10763" y="5019"/>
                  </a:lnTo>
                  <a:lnTo>
                    <a:pt x="11098" y="5019"/>
                  </a:lnTo>
                  <a:lnTo>
                    <a:pt x="11265" y="4963"/>
                  </a:lnTo>
                  <a:lnTo>
                    <a:pt x="11488" y="4796"/>
                  </a:lnTo>
                  <a:lnTo>
                    <a:pt x="11711" y="4517"/>
                  </a:lnTo>
                  <a:lnTo>
                    <a:pt x="11711" y="4350"/>
                  </a:lnTo>
                  <a:lnTo>
                    <a:pt x="11767" y="4183"/>
                  </a:lnTo>
                  <a:lnTo>
                    <a:pt x="11711" y="4015"/>
                  </a:lnTo>
                  <a:lnTo>
                    <a:pt x="11711" y="3848"/>
                  </a:lnTo>
                  <a:lnTo>
                    <a:pt x="11488" y="3625"/>
                  </a:lnTo>
                  <a:lnTo>
                    <a:pt x="11265" y="3458"/>
                  </a:lnTo>
                  <a:lnTo>
                    <a:pt x="11098" y="3402"/>
                  </a:lnTo>
                  <a:lnTo>
                    <a:pt x="10930" y="3346"/>
                  </a:lnTo>
                  <a:close/>
                  <a:moveTo>
                    <a:pt x="15949" y="3346"/>
                  </a:moveTo>
                  <a:lnTo>
                    <a:pt x="15782" y="3402"/>
                  </a:lnTo>
                  <a:lnTo>
                    <a:pt x="15671" y="3458"/>
                  </a:lnTo>
                  <a:lnTo>
                    <a:pt x="15392" y="3625"/>
                  </a:lnTo>
                  <a:lnTo>
                    <a:pt x="15224" y="3848"/>
                  </a:lnTo>
                  <a:lnTo>
                    <a:pt x="15169" y="4015"/>
                  </a:lnTo>
                  <a:lnTo>
                    <a:pt x="15113" y="4183"/>
                  </a:lnTo>
                  <a:lnTo>
                    <a:pt x="15169" y="4350"/>
                  </a:lnTo>
                  <a:lnTo>
                    <a:pt x="15224" y="4517"/>
                  </a:lnTo>
                  <a:lnTo>
                    <a:pt x="15392" y="4796"/>
                  </a:lnTo>
                  <a:lnTo>
                    <a:pt x="15671" y="4963"/>
                  </a:lnTo>
                  <a:lnTo>
                    <a:pt x="15782" y="5019"/>
                  </a:lnTo>
                  <a:lnTo>
                    <a:pt x="16117" y="5019"/>
                  </a:lnTo>
                  <a:lnTo>
                    <a:pt x="16284" y="4963"/>
                  </a:lnTo>
                  <a:lnTo>
                    <a:pt x="16563" y="4796"/>
                  </a:lnTo>
                  <a:lnTo>
                    <a:pt x="16730" y="4517"/>
                  </a:lnTo>
                  <a:lnTo>
                    <a:pt x="16786" y="4350"/>
                  </a:lnTo>
                  <a:lnTo>
                    <a:pt x="16786" y="4183"/>
                  </a:lnTo>
                  <a:lnTo>
                    <a:pt x="16786" y="4015"/>
                  </a:lnTo>
                  <a:lnTo>
                    <a:pt x="16730" y="3848"/>
                  </a:lnTo>
                  <a:lnTo>
                    <a:pt x="16563" y="3625"/>
                  </a:lnTo>
                  <a:lnTo>
                    <a:pt x="16284" y="3458"/>
                  </a:lnTo>
                  <a:lnTo>
                    <a:pt x="16117" y="3402"/>
                  </a:lnTo>
                  <a:lnTo>
                    <a:pt x="15949" y="3346"/>
                  </a:lnTo>
                  <a:close/>
                  <a:moveTo>
                    <a:pt x="19295" y="3346"/>
                  </a:moveTo>
                  <a:lnTo>
                    <a:pt x="19128" y="3402"/>
                  </a:lnTo>
                  <a:lnTo>
                    <a:pt x="18961" y="3458"/>
                  </a:lnTo>
                  <a:lnTo>
                    <a:pt x="18682" y="3625"/>
                  </a:lnTo>
                  <a:lnTo>
                    <a:pt x="18515" y="3848"/>
                  </a:lnTo>
                  <a:lnTo>
                    <a:pt x="18459" y="4015"/>
                  </a:lnTo>
                  <a:lnTo>
                    <a:pt x="18459" y="4183"/>
                  </a:lnTo>
                  <a:lnTo>
                    <a:pt x="18459" y="4350"/>
                  </a:lnTo>
                  <a:lnTo>
                    <a:pt x="18515" y="4517"/>
                  </a:lnTo>
                  <a:lnTo>
                    <a:pt x="18682" y="4796"/>
                  </a:lnTo>
                  <a:lnTo>
                    <a:pt x="18961" y="4963"/>
                  </a:lnTo>
                  <a:lnTo>
                    <a:pt x="19128" y="5019"/>
                  </a:lnTo>
                  <a:lnTo>
                    <a:pt x="19463" y="5019"/>
                  </a:lnTo>
                  <a:lnTo>
                    <a:pt x="19630" y="4963"/>
                  </a:lnTo>
                  <a:lnTo>
                    <a:pt x="19853" y="4796"/>
                  </a:lnTo>
                  <a:lnTo>
                    <a:pt x="20076" y="4517"/>
                  </a:lnTo>
                  <a:lnTo>
                    <a:pt x="20076" y="4350"/>
                  </a:lnTo>
                  <a:lnTo>
                    <a:pt x="20132" y="4183"/>
                  </a:lnTo>
                  <a:lnTo>
                    <a:pt x="20076" y="4015"/>
                  </a:lnTo>
                  <a:lnTo>
                    <a:pt x="20076" y="3848"/>
                  </a:lnTo>
                  <a:lnTo>
                    <a:pt x="19853" y="3625"/>
                  </a:lnTo>
                  <a:lnTo>
                    <a:pt x="19630" y="3458"/>
                  </a:lnTo>
                  <a:lnTo>
                    <a:pt x="19463" y="3402"/>
                  </a:lnTo>
                  <a:lnTo>
                    <a:pt x="19295" y="3346"/>
                  </a:lnTo>
                  <a:close/>
                  <a:moveTo>
                    <a:pt x="24370" y="3346"/>
                  </a:moveTo>
                  <a:lnTo>
                    <a:pt x="24203" y="3402"/>
                  </a:lnTo>
                  <a:lnTo>
                    <a:pt x="24036" y="3458"/>
                  </a:lnTo>
                  <a:lnTo>
                    <a:pt x="23757" y="3625"/>
                  </a:lnTo>
                  <a:lnTo>
                    <a:pt x="23589" y="3848"/>
                  </a:lnTo>
                  <a:lnTo>
                    <a:pt x="23534" y="4015"/>
                  </a:lnTo>
                  <a:lnTo>
                    <a:pt x="23534" y="4183"/>
                  </a:lnTo>
                  <a:lnTo>
                    <a:pt x="23534" y="4350"/>
                  </a:lnTo>
                  <a:lnTo>
                    <a:pt x="23589" y="4517"/>
                  </a:lnTo>
                  <a:lnTo>
                    <a:pt x="23757" y="4796"/>
                  </a:lnTo>
                  <a:lnTo>
                    <a:pt x="24036" y="4963"/>
                  </a:lnTo>
                  <a:lnTo>
                    <a:pt x="24203" y="5019"/>
                  </a:lnTo>
                  <a:lnTo>
                    <a:pt x="24537" y="5019"/>
                  </a:lnTo>
                  <a:lnTo>
                    <a:pt x="24649" y="4963"/>
                  </a:lnTo>
                  <a:lnTo>
                    <a:pt x="24928" y="4796"/>
                  </a:lnTo>
                  <a:lnTo>
                    <a:pt x="25095" y="4517"/>
                  </a:lnTo>
                  <a:lnTo>
                    <a:pt x="25151" y="4350"/>
                  </a:lnTo>
                  <a:lnTo>
                    <a:pt x="25207" y="4183"/>
                  </a:lnTo>
                  <a:lnTo>
                    <a:pt x="25151" y="4015"/>
                  </a:lnTo>
                  <a:lnTo>
                    <a:pt x="25095" y="3848"/>
                  </a:lnTo>
                  <a:lnTo>
                    <a:pt x="24928" y="3625"/>
                  </a:lnTo>
                  <a:lnTo>
                    <a:pt x="24649" y="3458"/>
                  </a:lnTo>
                  <a:lnTo>
                    <a:pt x="24537" y="3402"/>
                  </a:lnTo>
                  <a:lnTo>
                    <a:pt x="24370" y="3346"/>
                  </a:lnTo>
                  <a:close/>
                  <a:moveTo>
                    <a:pt x="27660" y="3346"/>
                  </a:moveTo>
                  <a:lnTo>
                    <a:pt x="27493" y="3402"/>
                  </a:lnTo>
                  <a:lnTo>
                    <a:pt x="27326" y="3458"/>
                  </a:lnTo>
                  <a:lnTo>
                    <a:pt x="27103" y="3625"/>
                  </a:lnTo>
                  <a:lnTo>
                    <a:pt x="26880" y="3848"/>
                  </a:lnTo>
                  <a:lnTo>
                    <a:pt x="26880" y="4015"/>
                  </a:lnTo>
                  <a:lnTo>
                    <a:pt x="26824" y="4183"/>
                  </a:lnTo>
                  <a:lnTo>
                    <a:pt x="26880" y="4350"/>
                  </a:lnTo>
                  <a:lnTo>
                    <a:pt x="26880" y="4517"/>
                  </a:lnTo>
                  <a:lnTo>
                    <a:pt x="27103" y="4796"/>
                  </a:lnTo>
                  <a:lnTo>
                    <a:pt x="27326" y="4963"/>
                  </a:lnTo>
                  <a:lnTo>
                    <a:pt x="27493" y="5019"/>
                  </a:lnTo>
                  <a:lnTo>
                    <a:pt x="27828" y="5019"/>
                  </a:lnTo>
                  <a:lnTo>
                    <a:pt x="27995" y="4963"/>
                  </a:lnTo>
                  <a:lnTo>
                    <a:pt x="28274" y="4796"/>
                  </a:lnTo>
                  <a:lnTo>
                    <a:pt x="28441" y="4517"/>
                  </a:lnTo>
                  <a:lnTo>
                    <a:pt x="28497" y="4350"/>
                  </a:lnTo>
                  <a:lnTo>
                    <a:pt x="28497" y="4183"/>
                  </a:lnTo>
                  <a:lnTo>
                    <a:pt x="28497" y="4015"/>
                  </a:lnTo>
                  <a:lnTo>
                    <a:pt x="28441" y="3848"/>
                  </a:lnTo>
                  <a:lnTo>
                    <a:pt x="28274" y="3625"/>
                  </a:lnTo>
                  <a:lnTo>
                    <a:pt x="27995" y="3458"/>
                  </a:lnTo>
                  <a:lnTo>
                    <a:pt x="27828" y="3402"/>
                  </a:lnTo>
                  <a:lnTo>
                    <a:pt x="27660" y="3346"/>
                  </a:lnTo>
                  <a:close/>
                  <a:moveTo>
                    <a:pt x="31118" y="3346"/>
                  </a:moveTo>
                  <a:lnTo>
                    <a:pt x="30951" y="3402"/>
                  </a:lnTo>
                  <a:lnTo>
                    <a:pt x="30783" y="3458"/>
                  </a:lnTo>
                  <a:lnTo>
                    <a:pt x="30505" y="3625"/>
                  </a:lnTo>
                  <a:lnTo>
                    <a:pt x="30337" y="3848"/>
                  </a:lnTo>
                  <a:lnTo>
                    <a:pt x="30281" y="4015"/>
                  </a:lnTo>
                  <a:lnTo>
                    <a:pt x="30281" y="4183"/>
                  </a:lnTo>
                  <a:lnTo>
                    <a:pt x="30281" y="4350"/>
                  </a:lnTo>
                  <a:lnTo>
                    <a:pt x="30337" y="4517"/>
                  </a:lnTo>
                  <a:lnTo>
                    <a:pt x="30505" y="4796"/>
                  </a:lnTo>
                  <a:lnTo>
                    <a:pt x="30783" y="4963"/>
                  </a:lnTo>
                  <a:lnTo>
                    <a:pt x="30951" y="5019"/>
                  </a:lnTo>
                  <a:lnTo>
                    <a:pt x="31285" y="5019"/>
                  </a:lnTo>
                  <a:lnTo>
                    <a:pt x="31397" y="4963"/>
                  </a:lnTo>
                  <a:lnTo>
                    <a:pt x="31676" y="4796"/>
                  </a:lnTo>
                  <a:lnTo>
                    <a:pt x="31843" y="4517"/>
                  </a:lnTo>
                  <a:lnTo>
                    <a:pt x="31899" y="4350"/>
                  </a:lnTo>
                  <a:lnTo>
                    <a:pt x="31899" y="4183"/>
                  </a:lnTo>
                  <a:lnTo>
                    <a:pt x="31899" y="4015"/>
                  </a:lnTo>
                  <a:lnTo>
                    <a:pt x="31843" y="3848"/>
                  </a:lnTo>
                  <a:lnTo>
                    <a:pt x="31676" y="3625"/>
                  </a:lnTo>
                  <a:lnTo>
                    <a:pt x="31397" y="3458"/>
                  </a:lnTo>
                  <a:lnTo>
                    <a:pt x="31285" y="3402"/>
                  </a:lnTo>
                  <a:lnTo>
                    <a:pt x="31118" y="3346"/>
                  </a:lnTo>
                  <a:close/>
                  <a:moveTo>
                    <a:pt x="41156" y="3346"/>
                  </a:moveTo>
                  <a:lnTo>
                    <a:pt x="40989" y="3402"/>
                  </a:lnTo>
                  <a:lnTo>
                    <a:pt x="40821" y="3458"/>
                  </a:lnTo>
                  <a:lnTo>
                    <a:pt x="40543" y="3625"/>
                  </a:lnTo>
                  <a:lnTo>
                    <a:pt x="40375" y="3848"/>
                  </a:lnTo>
                  <a:lnTo>
                    <a:pt x="40320" y="4015"/>
                  </a:lnTo>
                  <a:lnTo>
                    <a:pt x="40320" y="4183"/>
                  </a:lnTo>
                  <a:lnTo>
                    <a:pt x="40320" y="4350"/>
                  </a:lnTo>
                  <a:lnTo>
                    <a:pt x="40375" y="4517"/>
                  </a:lnTo>
                  <a:lnTo>
                    <a:pt x="40543" y="4796"/>
                  </a:lnTo>
                  <a:lnTo>
                    <a:pt x="40821" y="4963"/>
                  </a:lnTo>
                  <a:lnTo>
                    <a:pt x="40989" y="5019"/>
                  </a:lnTo>
                  <a:lnTo>
                    <a:pt x="41323" y="5019"/>
                  </a:lnTo>
                  <a:lnTo>
                    <a:pt x="41435" y="4963"/>
                  </a:lnTo>
                  <a:lnTo>
                    <a:pt x="41714" y="4796"/>
                  </a:lnTo>
                  <a:lnTo>
                    <a:pt x="41881" y="4517"/>
                  </a:lnTo>
                  <a:lnTo>
                    <a:pt x="41937" y="4350"/>
                  </a:lnTo>
                  <a:lnTo>
                    <a:pt x="41937" y="4183"/>
                  </a:lnTo>
                  <a:lnTo>
                    <a:pt x="41937" y="4015"/>
                  </a:lnTo>
                  <a:lnTo>
                    <a:pt x="41881" y="3848"/>
                  </a:lnTo>
                  <a:lnTo>
                    <a:pt x="41714" y="3625"/>
                  </a:lnTo>
                  <a:lnTo>
                    <a:pt x="41435" y="3458"/>
                  </a:lnTo>
                  <a:lnTo>
                    <a:pt x="41323" y="3402"/>
                  </a:lnTo>
                  <a:lnTo>
                    <a:pt x="41156" y="3346"/>
                  </a:lnTo>
                  <a:close/>
                  <a:moveTo>
                    <a:pt x="83037" y="3402"/>
                  </a:moveTo>
                  <a:lnTo>
                    <a:pt x="82870" y="3458"/>
                  </a:lnTo>
                  <a:lnTo>
                    <a:pt x="82591" y="3625"/>
                  </a:lnTo>
                  <a:lnTo>
                    <a:pt x="82424" y="3904"/>
                  </a:lnTo>
                  <a:lnTo>
                    <a:pt x="82368" y="4015"/>
                  </a:lnTo>
                  <a:lnTo>
                    <a:pt x="82368" y="4183"/>
                  </a:lnTo>
                  <a:lnTo>
                    <a:pt x="82368" y="4350"/>
                  </a:lnTo>
                  <a:lnTo>
                    <a:pt x="82424" y="4517"/>
                  </a:lnTo>
                  <a:lnTo>
                    <a:pt x="82591" y="4796"/>
                  </a:lnTo>
                  <a:lnTo>
                    <a:pt x="82870" y="4963"/>
                  </a:lnTo>
                  <a:lnTo>
                    <a:pt x="83037" y="5019"/>
                  </a:lnTo>
                  <a:lnTo>
                    <a:pt x="83372" y="5019"/>
                  </a:lnTo>
                  <a:lnTo>
                    <a:pt x="83539" y="4963"/>
                  </a:lnTo>
                  <a:lnTo>
                    <a:pt x="83762" y="4796"/>
                  </a:lnTo>
                  <a:lnTo>
                    <a:pt x="83985" y="4517"/>
                  </a:lnTo>
                  <a:lnTo>
                    <a:pt x="83985" y="4350"/>
                  </a:lnTo>
                  <a:lnTo>
                    <a:pt x="84041" y="4183"/>
                  </a:lnTo>
                  <a:lnTo>
                    <a:pt x="83985" y="4015"/>
                  </a:lnTo>
                  <a:lnTo>
                    <a:pt x="83985" y="3904"/>
                  </a:lnTo>
                  <a:lnTo>
                    <a:pt x="83762" y="3625"/>
                  </a:lnTo>
                  <a:lnTo>
                    <a:pt x="83539" y="3458"/>
                  </a:lnTo>
                  <a:lnTo>
                    <a:pt x="83372" y="3402"/>
                  </a:lnTo>
                  <a:close/>
                  <a:moveTo>
                    <a:pt x="86383" y="3402"/>
                  </a:moveTo>
                  <a:lnTo>
                    <a:pt x="86216" y="3458"/>
                  </a:lnTo>
                  <a:lnTo>
                    <a:pt x="85993" y="3625"/>
                  </a:lnTo>
                  <a:lnTo>
                    <a:pt x="85825" y="3904"/>
                  </a:lnTo>
                  <a:lnTo>
                    <a:pt x="85770" y="4015"/>
                  </a:lnTo>
                  <a:lnTo>
                    <a:pt x="85714" y="4183"/>
                  </a:lnTo>
                  <a:lnTo>
                    <a:pt x="85770" y="4350"/>
                  </a:lnTo>
                  <a:lnTo>
                    <a:pt x="85825" y="4517"/>
                  </a:lnTo>
                  <a:lnTo>
                    <a:pt x="85993" y="4796"/>
                  </a:lnTo>
                  <a:lnTo>
                    <a:pt x="86216" y="4963"/>
                  </a:lnTo>
                  <a:lnTo>
                    <a:pt x="86383" y="5019"/>
                  </a:lnTo>
                  <a:lnTo>
                    <a:pt x="86718" y="5019"/>
                  </a:lnTo>
                  <a:lnTo>
                    <a:pt x="86885" y="4963"/>
                  </a:lnTo>
                  <a:lnTo>
                    <a:pt x="87164" y="4796"/>
                  </a:lnTo>
                  <a:lnTo>
                    <a:pt x="87331" y="4517"/>
                  </a:lnTo>
                  <a:lnTo>
                    <a:pt x="87387" y="4350"/>
                  </a:lnTo>
                  <a:lnTo>
                    <a:pt x="87387" y="4183"/>
                  </a:lnTo>
                  <a:lnTo>
                    <a:pt x="87387" y="4015"/>
                  </a:lnTo>
                  <a:lnTo>
                    <a:pt x="87331" y="3904"/>
                  </a:lnTo>
                  <a:lnTo>
                    <a:pt x="87164" y="3625"/>
                  </a:lnTo>
                  <a:lnTo>
                    <a:pt x="86885" y="3458"/>
                  </a:lnTo>
                  <a:lnTo>
                    <a:pt x="86718" y="3402"/>
                  </a:lnTo>
                  <a:close/>
                  <a:moveTo>
                    <a:pt x="89785" y="3402"/>
                  </a:moveTo>
                  <a:lnTo>
                    <a:pt x="89618" y="3458"/>
                  </a:lnTo>
                  <a:lnTo>
                    <a:pt x="89339" y="3625"/>
                  </a:lnTo>
                  <a:lnTo>
                    <a:pt x="89171" y="3904"/>
                  </a:lnTo>
                  <a:lnTo>
                    <a:pt x="89116" y="4015"/>
                  </a:lnTo>
                  <a:lnTo>
                    <a:pt x="89116" y="4183"/>
                  </a:lnTo>
                  <a:lnTo>
                    <a:pt x="89116" y="4350"/>
                  </a:lnTo>
                  <a:lnTo>
                    <a:pt x="89171" y="4517"/>
                  </a:lnTo>
                  <a:lnTo>
                    <a:pt x="89339" y="4796"/>
                  </a:lnTo>
                  <a:lnTo>
                    <a:pt x="89618" y="4963"/>
                  </a:lnTo>
                  <a:lnTo>
                    <a:pt x="89785" y="5019"/>
                  </a:lnTo>
                  <a:lnTo>
                    <a:pt x="90119" y="5019"/>
                  </a:lnTo>
                  <a:lnTo>
                    <a:pt x="90231" y="4963"/>
                  </a:lnTo>
                  <a:lnTo>
                    <a:pt x="90510" y="4796"/>
                  </a:lnTo>
                  <a:lnTo>
                    <a:pt x="90677" y="4517"/>
                  </a:lnTo>
                  <a:lnTo>
                    <a:pt x="90733" y="4350"/>
                  </a:lnTo>
                  <a:lnTo>
                    <a:pt x="90733" y="4183"/>
                  </a:lnTo>
                  <a:lnTo>
                    <a:pt x="90733" y="4015"/>
                  </a:lnTo>
                  <a:lnTo>
                    <a:pt x="90677" y="3904"/>
                  </a:lnTo>
                  <a:lnTo>
                    <a:pt x="90510" y="3625"/>
                  </a:lnTo>
                  <a:lnTo>
                    <a:pt x="90231" y="3458"/>
                  </a:lnTo>
                  <a:lnTo>
                    <a:pt x="90119" y="3402"/>
                  </a:lnTo>
                  <a:close/>
                  <a:moveTo>
                    <a:pt x="93075" y="3402"/>
                  </a:moveTo>
                  <a:lnTo>
                    <a:pt x="92908" y="3458"/>
                  </a:lnTo>
                  <a:lnTo>
                    <a:pt x="92685" y="3625"/>
                  </a:lnTo>
                  <a:lnTo>
                    <a:pt x="92462" y="3904"/>
                  </a:lnTo>
                  <a:lnTo>
                    <a:pt x="92462" y="4015"/>
                  </a:lnTo>
                  <a:lnTo>
                    <a:pt x="92406" y="4183"/>
                  </a:lnTo>
                  <a:lnTo>
                    <a:pt x="92462" y="4350"/>
                  </a:lnTo>
                  <a:lnTo>
                    <a:pt x="92462" y="4517"/>
                  </a:lnTo>
                  <a:lnTo>
                    <a:pt x="92685" y="4796"/>
                  </a:lnTo>
                  <a:lnTo>
                    <a:pt x="92908" y="4963"/>
                  </a:lnTo>
                  <a:lnTo>
                    <a:pt x="93075" y="5019"/>
                  </a:lnTo>
                  <a:lnTo>
                    <a:pt x="93410" y="5019"/>
                  </a:lnTo>
                  <a:lnTo>
                    <a:pt x="93577" y="4963"/>
                  </a:lnTo>
                  <a:lnTo>
                    <a:pt x="93856" y="4796"/>
                  </a:lnTo>
                  <a:lnTo>
                    <a:pt x="94023" y="4517"/>
                  </a:lnTo>
                  <a:lnTo>
                    <a:pt x="94079" y="4350"/>
                  </a:lnTo>
                  <a:lnTo>
                    <a:pt x="94079" y="4183"/>
                  </a:lnTo>
                  <a:lnTo>
                    <a:pt x="94079" y="4015"/>
                  </a:lnTo>
                  <a:lnTo>
                    <a:pt x="94023" y="3904"/>
                  </a:lnTo>
                  <a:lnTo>
                    <a:pt x="93856" y="3625"/>
                  </a:lnTo>
                  <a:lnTo>
                    <a:pt x="93577" y="3458"/>
                  </a:lnTo>
                  <a:lnTo>
                    <a:pt x="93410" y="3402"/>
                  </a:lnTo>
                  <a:close/>
                  <a:moveTo>
                    <a:pt x="98317" y="3346"/>
                  </a:moveTo>
                  <a:lnTo>
                    <a:pt x="98150" y="3402"/>
                  </a:lnTo>
                  <a:lnTo>
                    <a:pt x="97983" y="3458"/>
                  </a:lnTo>
                  <a:lnTo>
                    <a:pt x="97704" y="3625"/>
                  </a:lnTo>
                  <a:lnTo>
                    <a:pt x="97536" y="3848"/>
                  </a:lnTo>
                  <a:lnTo>
                    <a:pt x="97481" y="4015"/>
                  </a:lnTo>
                  <a:lnTo>
                    <a:pt x="97481" y="4183"/>
                  </a:lnTo>
                  <a:lnTo>
                    <a:pt x="97481" y="4350"/>
                  </a:lnTo>
                  <a:lnTo>
                    <a:pt x="97536" y="4517"/>
                  </a:lnTo>
                  <a:lnTo>
                    <a:pt x="97704" y="4796"/>
                  </a:lnTo>
                  <a:lnTo>
                    <a:pt x="97983" y="4963"/>
                  </a:lnTo>
                  <a:lnTo>
                    <a:pt x="98150" y="5019"/>
                  </a:lnTo>
                  <a:lnTo>
                    <a:pt x="98484" y="5019"/>
                  </a:lnTo>
                  <a:lnTo>
                    <a:pt x="98652" y="4963"/>
                  </a:lnTo>
                  <a:lnTo>
                    <a:pt x="98875" y="4796"/>
                  </a:lnTo>
                  <a:lnTo>
                    <a:pt x="99042" y="4517"/>
                  </a:lnTo>
                  <a:lnTo>
                    <a:pt x="99098" y="4350"/>
                  </a:lnTo>
                  <a:lnTo>
                    <a:pt x="99154" y="4183"/>
                  </a:lnTo>
                  <a:lnTo>
                    <a:pt x="99098" y="4015"/>
                  </a:lnTo>
                  <a:lnTo>
                    <a:pt x="99042" y="3848"/>
                  </a:lnTo>
                  <a:lnTo>
                    <a:pt x="98875" y="3625"/>
                  </a:lnTo>
                  <a:lnTo>
                    <a:pt x="98652" y="3458"/>
                  </a:lnTo>
                  <a:lnTo>
                    <a:pt x="98484" y="3402"/>
                  </a:lnTo>
                  <a:lnTo>
                    <a:pt x="98317" y="3346"/>
                  </a:lnTo>
                  <a:close/>
                  <a:moveTo>
                    <a:pt x="106738" y="3346"/>
                  </a:moveTo>
                  <a:lnTo>
                    <a:pt x="106571" y="3402"/>
                  </a:lnTo>
                  <a:lnTo>
                    <a:pt x="106403" y="3458"/>
                  </a:lnTo>
                  <a:lnTo>
                    <a:pt x="106180" y="3625"/>
                  </a:lnTo>
                  <a:lnTo>
                    <a:pt x="105957" y="3848"/>
                  </a:lnTo>
                  <a:lnTo>
                    <a:pt x="105957" y="4015"/>
                  </a:lnTo>
                  <a:lnTo>
                    <a:pt x="105901" y="4183"/>
                  </a:lnTo>
                  <a:lnTo>
                    <a:pt x="105957" y="4350"/>
                  </a:lnTo>
                  <a:lnTo>
                    <a:pt x="105957" y="4517"/>
                  </a:lnTo>
                  <a:lnTo>
                    <a:pt x="106180" y="4796"/>
                  </a:lnTo>
                  <a:lnTo>
                    <a:pt x="106403" y="4963"/>
                  </a:lnTo>
                  <a:lnTo>
                    <a:pt x="106571" y="5019"/>
                  </a:lnTo>
                  <a:lnTo>
                    <a:pt x="106905" y="5019"/>
                  </a:lnTo>
                  <a:lnTo>
                    <a:pt x="107073" y="4963"/>
                  </a:lnTo>
                  <a:lnTo>
                    <a:pt x="107351" y="4796"/>
                  </a:lnTo>
                  <a:lnTo>
                    <a:pt x="107519" y="4517"/>
                  </a:lnTo>
                  <a:lnTo>
                    <a:pt x="107575" y="4350"/>
                  </a:lnTo>
                  <a:lnTo>
                    <a:pt x="107575" y="4183"/>
                  </a:lnTo>
                  <a:lnTo>
                    <a:pt x="107575" y="4015"/>
                  </a:lnTo>
                  <a:lnTo>
                    <a:pt x="107519" y="3848"/>
                  </a:lnTo>
                  <a:lnTo>
                    <a:pt x="107351" y="3625"/>
                  </a:lnTo>
                  <a:lnTo>
                    <a:pt x="107073" y="3458"/>
                  </a:lnTo>
                  <a:lnTo>
                    <a:pt x="106905" y="3402"/>
                  </a:lnTo>
                  <a:lnTo>
                    <a:pt x="106738" y="3346"/>
                  </a:lnTo>
                  <a:close/>
                  <a:moveTo>
                    <a:pt x="111813" y="3346"/>
                  </a:moveTo>
                  <a:lnTo>
                    <a:pt x="111645" y="3402"/>
                  </a:lnTo>
                  <a:lnTo>
                    <a:pt x="111478" y="3458"/>
                  </a:lnTo>
                  <a:lnTo>
                    <a:pt x="111199" y="3625"/>
                  </a:lnTo>
                  <a:lnTo>
                    <a:pt x="111032" y="3848"/>
                  </a:lnTo>
                  <a:lnTo>
                    <a:pt x="110976" y="4015"/>
                  </a:lnTo>
                  <a:lnTo>
                    <a:pt x="110976" y="4183"/>
                  </a:lnTo>
                  <a:lnTo>
                    <a:pt x="110976" y="4350"/>
                  </a:lnTo>
                  <a:lnTo>
                    <a:pt x="111032" y="4517"/>
                  </a:lnTo>
                  <a:lnTo>
                    <a:pt x="111199" y="4796"/>
                  </a:lnTo>
                  <a:lnTo>
                    <a:pt x="111478" y="4963"/>
                  </a:lnTo>
                  <a:lnTo>
                    <a:pt x="111645" y="5019"/>
                  </a:lnTo>
                  <a:lnTo>
                    <a:pt x="111980" y="5019"/>
                  </a:lnTo>
                  <a:lnTo>
                    <a:pt x="112092" y="4963"/>
                  </a:lnTo>
                  <a:lnTo>
                    <a:pt x="112370" y="4796"/>
                  </a:lnTo>
                  <a:lnTo>
                    <a:pt x="112538" y="4517"/>
                  </a:lnTo>
                  <a:lnTo>
                    <a:pt x="112594" y="4350"/>
                  </a:lnTo>
                  <a:lnTo>
                    <a:pt x="112594" y="4183"/>
                  </a:lnTo>
                  <a:lnTo>
                    <a:pt x="112594" y="4015"/>
                  </a:lnTo>
                  <a:lnTo>
                    <a:pt x="112538" y="3848"/>
                  </a:lnTo>
                  <a:lnTo>
                    <a:pt x="112370" y="3625"/>
                  </a:lnTo>
                  <a:lnTo>
                    <a:pt x="112092" y="3458"/>
                  </a:lnTo>
                  <a:lnTo>
                    <a:pt x="111980" y="3402"/>
                  </a:lnTo>
                  <a:lnTo>
                    <a:pt x="111813" y="3346"/>
                  </a:lnTo>
                  <a:close/>
                  <a:moveTo>
                    <a:pt x="115103" y="3346"/>
                  </a:moveTo>
                  <a:lnTo>
                    <a:pt x="114936" y="3402"/>
                  </a:lnTo>
                  <a:lnTo>
                    <a:pt x="114768" y="3458"/>
                  </a:lnTo>
                  <a:lnTo>
                    <a:pt x="114545" y="3625"/>
                  </a:lnTo>
                  <a:lnTo>
                    <a:pt x="114322" y="3848"/>
                  </a:lnTo>
                  <a:lnTo>
                    <a:pt x="114267" y="4015"/>
                  </a:lnTo>
                  <a:lnTo>
                    <a:pt x="114267" y="4183"/>
                  </a:lnTo>
                  <a:lnTo>
                    <a:pt x="114267" y="4350"/>
                  </a:lnTo>
                  <a:lnTo>
                    <a:pt x="114322" y="4517"/>
                  </a:lnTo>
                  <a:lnTo>
                    <a:pt x="114545" y="4796"/>
                  </a:lnTo>
                  <a:lnTo>
                    <a:pt x="114768" y="4963"/>
                  </a:lnTo>
                  <a:lnTo>
                    <a:pt x="114936" y="5019"/>
                  </a:lnTo>
                  <a:lnTo>
                    <a:pt x="115270" y="5019"/>
                  </a:lnTo>
                  <a:lnTo>
                    <a:pt x="115438" y="4963"/>
                  </a:lnTo>
                  <a:lnTo>
                    <a:pt x="115716" y="4796"/>
                  </a:lnTo>
                  <a:lnTo>
                    <a:pt x="115884" y="4517"/>
                  </a:lnTo>
                  <a:lnTo>
                    <a:pt x="115940" y="4350"/>
                  </a:lnTo>
                  <a:lnTo>
                    <a:pt x="115940" y="4183"/>
                  </a:lnTo>
                  <a:lnTo>
                    <a:pt x="115940" y="4015"/>
                  </a:lnTo>
                  <a:lnTo>
                    <a:pt x="115884" y="3848"/>
                  </a:lnTo>
                  <a:lnTo>
                    <a:pt x="115716" y="3625"/>
                  </a:lnTo>
                  <a:lnTo>
                    <a:pt x="115438" y="3458"/>
                  </a:lnTo>
                  <a:lnTo>
                    <a:pt x="115270" y="3402"/>
                  </a:lnTo>
                  <a:lnTo>
                    <a:pt x="115103" y="3346"/>
                  </a:lnTo>
                  <a:close/>
                  <a:moveTo>
                    <a:pt x="120178" y="3346"/>
                  </a:moveTo>
                  <a:lnTo>
                    <a:pt x="120011" y="3402"/>
                  </a:lnTo>
                  <a:lnTo>
                    <a:pt x="119843" y="3458"/>
                  </a:lnTo>
                  <a:lnTo>
                    <a:pt x="119564" y="3625"/>
                  </a:lnTo>
                  <a:lnTo>
                    <a:pt x="119397" y="3848"/>
                  </a:lnTo>
                  <a:lnTo>
                    <a:pt x="119341" y="4015"/>
                  </a:lnTo>
                  <a:lnTo>
                    <a:pt x="119341" y="4183"/>
                  </a:lnTo>
                  <a:lnTo>
                    <a:pt x="119341" y="4350"/>
                  </a:lnTo>
                  <a:lnTo>
                    <a:pt x="119397" y="4517"/>
                  </a:lnTo>
                  <a:lnTo>
                    <a:pt x="119564" y="4796"/>
                  </a:lnTo>
                  <a:lnTo>
                    <a:pt x="119843" y="4963"/>
                  </a:lnTo>
                  <a:lnTo>
                    <a:pt x="120011" y="5019"/>
                  </a:lnTo>
                  <a:lnTo>
                    <a:pt x="120345" y="5019"/>
                  </a:lnTo>
                  <a:lnTo>
                    <a:pt x="120512" y="4963"/>
                  </a:lnTo>
                  <a:lnTo>
                    <a:pt x="120736" y="4796"/>
                  </a:lnTo>
                  <a:lnTo>
                    <a:pt x="120959" y="4517"/>
                  </a:lnTo>
                  <a:lnTo>
                    <a:pt x="120959" y="4350"/>
                  </a:lnTo>
                  <a:lnTo>
                    <a:pt x="121014" y="4183"/>
                  </a:lnTo>
                  <a:lnTo>
                    <a:pt x="120959" y="4015"/>
                  </a:lnTo>
                  <a:lnTo>
                    <a:pt x="120959" y="3848"/>
                  </a:lnTo>
                  <a:lnTo>
                    <a:pt x="120736" y="3625"/>
                  </a:lnTo>
                  <a:lnTo>
                    <a:pt x="120512" y="3458"/>
                  </a:lnTo>
                  <a:lnTo>
                    <a:pt x="120345" y="3402"/>
                  </a:lnTo>
                  <a:lnTo>
                    <a:pt x="120178" y="3346"/>
                  </a:lnTo>
                  <a:close/>
                  <a:moveTo>
                    <a:pt x="123468" y="3346"/>
                  </a:moveTo>
                  <a:lnTo>
                    <a:pt x="123301" y="3402"/>
                  </a:lnTo>
                  <a:lnTo>
                    <a:pt x="123189" y="3458"/>
                  </a:lnTo>
                  <a:lnTo>
                    <a:pt x="122910" y="3625"/>
                  </a:lnTo>
                  <a:lnTo>
                    <a:pt x="122743" y="3848"/>
                  </a:lnTo>
                  <a:lnTo>
                    <a:pt x="122687" y="4015"/>
                  </a:lnTo>
                  <a:lnTo>
                    <a:pt x="122632" y="4183"/>
                  </a:lnTo>
                  <a:lnTo>
                    <a:pt x="122687" y="4350"/>
                  </a:lnTo>
                  <a:lnTo>
                    <a:pt x="122743" y="4517"/>
                  </a:lnTo>
                  <a:lnTo>
                    <a:pt x="122910" y="4796"/>
                  </a:lnTo>
                  <a:lnTo>
                    <a:pt x="123189" y="4963"/>
                  </a:lnTo>
                  <a:lnTo>
                    <a:pt x="123301" y="5019"/>
                  </a:lnTo>
                  <a:lnTo>
                    <a:pt x="123635" y="5019"/>
                  </a:lnTo>
                  <a:lnTo>
                    <a:pt x="123803" y="4963"/>
                  </a:lnTo>
                  <a:lnTo>
                    <a:pt x="124082" y="4796"/>
                  </a:lnTo>
                  <a:lnTo>
                    <a:pt x="124249" y="4517"/>
                  </a:lnTo>
                  <a:lnTo>
                    <a:pt x="124305" y="4350"/>
                  </a:lnTo>
                  <a:lnTo>
                    <a:pt x="124305" y="4183"/>
                  </a:lnTo>
                  <a:lnTo>
                    <a:pt x="124305" y="4015"/>
                  </a:lnTo>
                  <a:lnTo>
                    <a:pt x="124249" y="3848"/>
                  </a:lnTo>
                  <a:lnTo>
                    <a:pt x="124082" y="3625"/>
                  </a:lnTo>
                  <a:lnTo>
                    <a:pt x="123803" y="3458"/>
                  </a:lnTo>
                  <a:lnTo>
                    <a:pt x="123635" y="3402"/>
                  </a:lnTo>
                  <a:lnTo>
                    <a:pt x="123468" y="3346"/>
                  </a:lnTo>
                  <a:close/>
                  <a:moveTo>
                    <a:pt x="126926" y="3346"/>
                  </a:moveTo>
                  <a:lnTo>
                    <a:pt x="126758" y="3402"/>
                  </a:lnTo>
                  <a:lnTo>
                    <a:pt x="126591" y="3458"/>
                  </a:lnTo>
                  <a:lnTo>
                    <a:pt x="126312" y="3625"/>
                  </a:lnTo>
                  <a:lnTo>
                    <a:pt x="126145" y="3848"/>
                  </a:lnTo>
                  <a:lnTo>
                    <a:pt x="126089" y="4015"/>
                  </a:lnTo>
                  <a:lnTo>
                    <a:pt x="126089" y="4183"/>
                  </a:lnTo>
                  <a:lnTo>
                    <a:pt x="126089" y="4350"/>
                  </a:lnTo>
                  <a:lnTo>
                    <a:pt x="126145" y="4517"/>
                  </a:lnTo>
                  <a:lnTo>
                    <a:pt x="126312" y="4796"/>
                  </a:lnTo>
                  <a:lnTo>
                    <a:pt x="126591" y="4963"/>
                  </a:lnTo>
                  <a:lnTo>
                    <a:pt x="126758" y="5019"/>
                  </a:lnTo>
                  <a:lnTo>
                    <a:pt x="127093" y="5019"/>
                  </a:lnTo>
                  <a:lnTo>
                    <a:pt x="127260" y="4963"/>
                  </a:lnTo>
                  <a:lnTo>
                    <a:pt x="127483" y="4796"/>
                  </a:lnTo>
                  <a:lnTo>
                    <a:pt x="127651" y="4517"/>
                  </a:lnTo>
                  <a:lnTo>
                    <a:pt x="127706" y="4350"/>
                  </a:lnTo>
                  <a:lnTo>
                    <a:pt x="127762" y="4183"/>
                  </a:lnTo>
                  <a:lnTo>
                    <a:pt x="127706" y="4015"/>
                  </a:lnTo>
                  <a:lnTo>
                    <a:pt x="127651" y="3848"/>
                  </a:lnTo>
                  <a:lnTo>
                    <a:pt x="127483" y="3625"/>
                  </a:lnTo>
                  <a:lnTo>
                    <a:pt x="127260" y="3458"/>
                  </a:lnTo>
                  <a:lnTo>
                    <a:pt x="127093" y="3402"/>
                  </a:lnTo>
                  <a:lnTo>
                    <a:pt x="126926" y="3346"/>
                  </a:lnTo>
                  <a:close/>
                  <a:moveTo>
                    <a:pt x="136964" y="3346"/>
                  </a:moveTo>
                  <a:lnTo>
                    <a:pt x="136796" y="3402"/>
                  </a:lnTo>
                  <a:lnTo>
                    <a:pt x="136629" y="3458"/>
                  </a:lnTo>
                  <a:lnTo>
                    <a:pt x="136350" y="3625"/>
                  </a:lnTo>
                  <a:lnTo>
                    <a:pt x="136183" y="3848"/>
                  </a:lnTo>
                  <a:lnTo>
                    <a:pt x="136127" y="4015"/>
                  </a:lnTo>
                  <a:lnTo>
                    <a:pt x="136127" y="4183"/>
                  </a:lnTo>
                  <a:lnTo>
                    <a:pt x="136127" y="4350"/>
                  </a:lnTo>
                  <a:lnTo>
                    <a:pt x="136183" y="4517"/>
                  </a:lnTo>
                  <a:lnTo>
                    <a:pt x="136350" y="4796"/>
                  </a:lnTo>
                  <a:lnTo>
                    <a:pt x="136629" y="4963"/>
                  </a:lnTo>
                  <a:lnTo>
                    <a:pt x="136796" y="5019"/>
                  </a:lnTo>
                  <a:lnTo>
                    <a:pt x="137131" y="5019"/>
                  </a:lnTo>
                  <a:lnTo>
                    <a:pt x="137298" y="4963"/>
                  </a:lnTo>
                  <a:lnTo>
                    <a:pt x="137521" y="4796"/>
                  </a:lnTo>
                  <a:lnTo>
                    <a:pt x="137689" y="4517"/>
                  </a:lnTo>
                  <a:lnTo>
                    <a:pt x="137744" y="4350"/>
                  </a:lnTo>
                  <a:lnTo>
                    <a:pt x="137800" y="4183"/>
                  </a:lnTo>
                  <a:lnTo>
                    <a:pt x="137744" y="4015"/>
                  </a:lnTo>
                  <a:lnTo>
                    <a:pt x="137689" y="3848"/>
                  </a:lnTo>
                  <a:lnTo>
                    <a:pt x="137521" y="3625"/>
                  </a:lnTo>
                  <a:lnTo>
                    <a:pt x="137298" y="3458"/>
                  </a:lnTo>
                  <a:lnTo>
                    <a:pt x="137131" y="3402"/>
                  </a:lnTo>
                  <a:lnTo>
                    <a:pt x="136964" y="3346"/>
                  </a:lnTo>
                  <a:close/>
                  <a:moveTo>
                    <a:pt x="178845" y="3402"/>
                  </a:moveTo>
                  <a:lnTo>
                    <a:pt x="178677" y="3458"/>
                  </a:lnTo>
                  <a:lnTo>
                    <a:pt x="178399" y="3625"/>
                  </a:lnTo>
                  <a:lnTo>
                    <a:pt x="178231" y="3904"/>
                  </a:lnTo>
                  <a:lnTo>
                    <a:pt x="178176" y="4015"/>
                  </a:lnTo>
                  <a:lnTo>
                    <a:pt x="178176" y="4183"/>
                  </a:lnTo>
                  <a:lnTo>
                    <a:pt x="178176" y="4350"/>
                  </a:lnTo>
                  <a:lnTo>
                    <a:pt x="178231" y="4517"/>
                  </a:lnTo>
                  <a:lnTo>
                    <a:pt x="178399" y="4796"/>
                  </a:lnTo>
                  <a:lnTo>
                    <a:pt x="178677" y="4963"/>
                  </a:lnTo>
                  <a:lnTo>
                    <a:pt x="178845" y="5019"/>
                  </a:lnTo>
                  <a:lnTo>
                    <a:pt x="179179" y="5019"/>
                  </a:lnTo>
                  <a:lnTo>
                    <a:pt x="179347" y="4963"/>
                  </a:lnTo>
                  <a:lnTo>
                    <a:pt x="179570" y="4796"/>
                  </a:lnTo>
                  <a:lnTo>
                    <a:pt x="179737" y="4517"/>
                  </a:lnTo>
                  <a:lnTo>
                    <a:pt x="179793" y="4350"/>
                  </a:lnTo>
                  <a:lnTo>
                    <a:pt x="179849" y="4183"/>
                  </a:lnTo>
                  <a:lnTo>
                    <a:pt x="179793" y="4015"/>
                  </a:lnTo>
                  <a:lnTo>
                    <a:pt x="179737" y="3904"/>
                  </a:lnTo>
                  <a:lnTo>
                    <a:pt x="179570" y="3625"/>
                  </a:lnTo>
                  <a:lnTo>
                    <a:pt x="179347" y="3458"/>
                  </a:lnTo>
                  <a:lnTo>
                    <a:pt x="179179" y="3402"/>
                  </a:lnTo>
                  <a:close/>
                  <a:moveTo>
                    <a:pt x="182191" y="3402"/>
                  </a:moveTo>
                  <a:lnTo>
                    <a:pt x="182023" y="3458"/>
                  </a:lnTo>
                  <a:lnTo>
                    <a:pt x="181800" y="3625"/>
                  </a:lnTo>
                  <a:lnTo>
                    <a:pt x="181577" y="3904"/>
                  </a:lnTo>
                  <a:lnTo>
                    <a:pt x="181577" y="4015"/>
                  </a:lnTo>
                  <a:lnTo>
                    <a:pt x="181522" y="4183"/>
                  </a:lnTo>
                  <a:lnTo>
                    <a:pt x="181577" y="4350"/>
                  </a:lnTo>
                  <a:lnTo>
                    <a:pt x="181577" y="4517"/>
                  </a:lnTo>
                  <a:lnTo>
                    <a:pt x="181800" y="4796"/>
                  </a:lnTo>
                  <a:lnTo>
                    <a:pt x="182023" y="4963"/>
                  </a:lnTo>
                  <a:lnTo>
                    <a:pt x="182191" y="5019"/>
                  </a:lnTo>
                  <a:lnTo>
                    <a:pt x="182525" y="5019"/>
                  </a:lnTo>
                  <a:lnTo>
                    <a:pt x="182693" y="4963"/>
                  </a:lnTo>
                  <a:lnTo>
                    <a:pt x="182971" y="4796"/>
                  </a:lnTo>
                  <a:lnTo>
                    <a:pt x="183139" y="4517"/>
                  </a:lnTo>
                  <a:lnTo>
                    <a:pt x="183195" y="4350"/>
                  </a:lnTo>
                  <a:lnTo>
                    <a:pt x="183195" y="4183"/>
                  </a:lnTo>
                  <a:lnTo>
                    <a:pt x="183195" y="4015"/>
                  </a:lnTo>
                  <a:lnTo>
                    <a:pt x="183139" y="3904"/>
                  </a:lnTo>
                  <a:lnTo>
                    <a:pt x="182971" y="3625"/>
                  </a:lnTo>
                  <a:lnTo>
                    <a:pt x="182693" y="3458"/>
                  </a:lnTo>
                  <a:lnTo>
                    <a:pt x="182525" y="3402"/>
                  </a:lnTo>
                  <a:close/>
                  <a:moveTo>
                    <a:pt x="185537" y="3402"/>
                  </a:moveTo>
                  <a:lnTo>
                    <a:pt x="185425" y="3458"/>
                  </a:lnTo>
                  <a:lnTo>
                    <a:pt x="185146" y="3625"/>
                  </a:lnTo>
                  <a:lnTo>
                    <a:pt x="184979" y="3904"/>
                  </a:lnTo>
                  <a:lnTo>
                    <a:pt x="184923" y="4015"/>
                  </a:lnTo>
                  <a:lnTo>
                    <a:pt x="184923" y="4183"/>
                  </a:lnTo>
                  <a:lnTo>
                    <a:pt x="184923" y="4350"/>
                  </a:lnTo>
                  <a:lnTo>
                    <a:pt x="184979" y="4517"/>
                  </a:lnTo>
                  <a:lnTo>
                    <a:pt x="185146" y="4796"/>
                  </a:lnTo>
                  <a:lnTo>
                    <a:pt x="185425" y="4963"/>
                  </a:lnTo>
                  <a:lnTo>
                    <a:pt x="185537" y="5019"/>
                  </a:lnTo>
                  <a:lnTo>
                    <a:pt x="185871" y="5019"/>
                  </a:lnTo>
                  <a:lnTo>
                    <a:pt x="186039" y="4963"/>
                  </a:lnTo>
                  <a:lnTo>
                    <a:pt x="186317" y="4796"/>
                  </a:lnTo>
                  <a:lnTo>
                    <a:pt x="186485" y="4517"/>
                  </a:lnTo>
                  <a:lnTo>
                    <a:pt x="186541" y="4350"/>
                  </a:lnTo>
                  <a:lnTo>
                    <a:pt x="186541" y="4183"/>
                  </a:lnTo>
                  <a:lnTo>
                    <a:pt x="186541" y="4015"/>
                  </a:lnTo>
                  <a:lnTo>
                    <a:pt x="186485" y="3904"/>
                  </a:lnTo>
                  <a:lnTo>
                    <a:pt x="186317" y="3625"/>
                  </a:lnTo>
                  <a:lnTo>
                    <a:pt x="186039" y="3458"/>
                  </a:lnTo>
                  <a:lnTo>
                    <a:pt x="185871" y="3402"/>
                  </a:lnTo>
                  <a:close/>
                  <a:moveTo>
                    <a:pt x="188883" y="3402"/>
                  </a:moveTo>
                  <a:lnTo>
                    <a:pt x="188715" y="3458"/>
                  </a:lnTo>
                  <a:lnTo>
                    <a:pt x="188437" y="3625"/>
                  </a:lnTo>
                  <a:lnTo>
                    <a:pt x="188269" y="3904"/>
                  </a:lnTo>
                  <a:lnTo>
                    <a:pt x="188214" y="4015"/>
                  </a:lnTo>
                  <a:lnTo>
                    <a:pt x="188214" y="4183"/>
                  </a:lnTo>
                  <a:lnTo>
                    <a:pt x="188214" y="4350"/>
                  </a:lnTo>
                  <a:lnTo>
                    <a:pt x="188269" y="4517"/>
                  </a:lnTo>
                  <a:lnTo>
                    <a:pt x="188437" y="4796"/>
                  </a:lnTo>
                  <a:lnTo>
                    <a:pt x="188715" y="4963"/>
                  </a:lnTo>
                  <a:lnTo>
                    <a:pt x="188883" y="5019"/>
                  </a:lnTo>
                  <a:lnTo>
                    <a:pt x="189217" y="5019"/>
                  </a:lnTo>
                  <a:lnTo>
                    <a:pt x="189385" y="4963"/>
                  </a:lnTo>
                  <a:lnTo>
                    <a:pt x="189608" y="4796"/>
                  </a:lnTo>
                  <a:lnTo>
                    <a:pt x="189831" y="4517"/>
                  </a:lnTo>
                  <a:lnTo>
                    <a:pt x="189887" y="4350"/>
                  </a:lnTo>
                  <a:lnTo>
                    <a:pt x="189887" y="4183"/>
                  </a:lnTo>
                  <a:lnTo>
                    <a:pt x="189887" y="4015"/>
                  </a:lnTo>
                  <a:lnTo>
                    <a:pt x="189831" y="3904"/>
                  </a:lnTo>
                  <a:lnTo>
                    <a:pt x="189608" y="3625"/>
                  </a:lnTo>
                  <a:lnTo>
                    <a:pt x="189385" y="3458"/>
                  </a:lnTo>
                  <a:lnTo>
                    <a:pt x="189217" y="3402"/>
                  </a:lnTo>
                  <a:close/>
                  <a:moveTo>
                    <a:pt x="194125" y="3346"/>
                  </a:moveTo>
                  <a:lnTo>
                    <a:pt x="193958" y="3402"/>
                  </a:lnTo>
                  <a:lnTo>
                    <a:pt x="193790" y="3458"/>
                  </a:lnTo>
                  <a:lnTo>
                    <a:pt x="193511" y="3625"/>
                  </a:lnTo>
                  <a:lnTo>
                    <a:pt x="193344" y="3848"/>
                  </a:lnTo>
                  <a:lnTo>
                    <a:pt x="193288" y="4015"/>
                  </a:lnTo>
                  <a:lnTo>
                    <a:pt x="193288" y="4183"/>
                  </a:lnTo>
                  <a:lnTo>
                    <a:pt x="193288" y="4350"/>
                  </a:lnTo>
                  <a:lnTo>
                    <a:pt x="193344" y="4517"/>
                  </a:lnTo>
                  <a:lnTo>
                    <a:pt x="193511" y="4796"/>
                  </a:lnTo>
                  <a:lnTo>
                    <a:pt x="193790" y="4963"/>
                  </a:lnTo>
                  <a:lnTo>
                    <a:pt x="193958" y="5019"/>
                  </a:lnTo>
                  <a:lnTo>
                    <a:pt x="194292" y="5019"/>
                  </a:lnTo>
                  <a:lnTo>
                    <a:pt x="194404" y="4963"/>
                  </a:lnTo>
                  <a:lnTo>
                    <a:pt x="194683" y="4796"/>
                  </a:lnTo>
                  <a:lnTo>
                    <a:pt x="194850" y="4517"/>
                  </a:lnTo>
                  <a:lnTo>
                    <a:pt x="194906" y="4350"/>
                  </a:lnTo>
                  <a:lnTo>
                    <a:pt x="194961" y="4183"/>
                  </a:lnTo>
                  <a:lnTo>
                    <a:pt x="194906" y="4015"/>
                  </a:lnTo>
                  <a:lnTo>
                    <a:pt x="194850" y="3848"/>
                  </a:lnTo>
                  <a:lnTo>
                    <a:pt x="194683" y="3625"/>
                  </a:lnTo>
                  <a:lnTo>
                    <a:pt x="194404" y="3458"/>
                  </a:lnTo>
                  <a:lnTo>
                    <a:pt x="194292" y="3402"/>
                  </a:lnTo>
                  <a:lnTo>
                    <a:pt x="194125" y="3346"/>
                  </a:lnTo>
                  <a:close/>
                  <a:moveTo>
                    <a:pt x="202546" y="3346"/>
                  </a:moveTo>
                  <a:lnTo>
                    <a:pt x="202378" y="3402"/>
                  </a:lnTo>
                  <a:lnTo>
                    <a:pt x="202211" y="3458"/>
                  </a:lnTo>
                  <a:lnTo>
                    <a:pt x="201932" y="3625"/>
                  </a:lnTo>
                  <a:lnTo>
                    <a:pt x="201765" y="3848"/>
                  </a:lnTo>
                  <a:lnTo>
                    <a:pt x="201709" y="4015"/>
                  </a:lnTo>
                  <a:lnTo>
                    <a:pt x="201709" y="4183"/>
                  </a:lnTo>
                  <a:lnTo>
                    <a:pt x="201709" y="4350"/>
                  </a:lnTo>
                  <a:lnTo>
                    <a:pt x="201765" y="4517"/>
                  </a:lnTo>
                  <a:lnTo>
                    <a:pt x="201932" y="4796"/>
                  </a:lnTo>
                  <a:lnTo>
                    <a:pt x="202211" y="4963"/>
                  </a:lnTo>
                  <a:lnTo>
                    <a:pt x="202378" y="5019"/>
                  </a:lnTo>
                  <a:lnTo>
                    <a:pt x="202713" y="5019"/>
                  </a:lnTo>
                  <a:lnTo>
                    <a:pt x="202880" y="4963"/>
                  </a:lnTo>
                  <a:lnTo>
                    <a:pt x="203103" y="4796"/>
                  </a:lnTo>
                  <a:lnTo>
                    <a:pt x="203326" y="4517"/>
                  </a:lnTo>
                  <a:lnTo>
                    <a:pt x="203382" y="4350"/>
                  </a:lnTo>
                  <a:lnTo>
                    <a:pt x="203382" y="4183"/>
                  </a:lnTo>
                  <a:lnTo>
                    <a:pt x="203382" y="4015"/>
                  </a:lnTo>
                  <a:lnTo>
                    <a:pt x="203326" y="3848"/>
                  </a:lnTo>
                  <a:lnTo>
                    <a:pt x="203103" y="3625"/>
                  </a:lnTo>
                  <a:lnTo>
                    <a:pt x="202880" y="3458"/>
                  </a:lnTo>
                  <a:lnTo>
                    <a:pt x="202713" y="3402"/>
                  </a:lnTo>
                  <a:lnTo>
                    <a:pt x="202546" y="3346"/>
                  </a:lnTo>
                  <a:close/>
                  <a:moveTo>
                    <a:pt x="207565" y="3346"/>
                  </a:moveTo>
                  <a:lnTo>
                    <a:pt x="207397" y="3402"/>
                  </a:lnTo>
                  <a:lnTo>
                    <a:pt x="207286" y="3458"/>
                  </a:lnTo>
                  <a:lnTo>
                    <a:pt x="207007" y="3625"/>
                  </a:lnTo>
                  <a:lnTo>
                    <a:pt x="206840" y="3848"/>
                  </a:lnTo>
                  <a:lnTo>
                    <a:pt x="206784" y="4015"/>
                  </a:lnTo>
                  <a:lnTo>
                    <a:pt x="206784" y="4183"/>
                  </a:lnTo>
                  <a:lnTo>
                    <a:pt x="206784" y="4350"/>
                  </a:lnTo>
                  <a:lnTo>
                    <a:pt x="206840" y="4517"/>
                  </a:lnTo>
                  <a:lnTo>
                    <a:pt x="207007" y="4796"/>
                  </a:lnTo>
                  <a:lnTo>
                    <a:pt x="207286" y="4963"/>
                  </a:lnTo>
                  <a:lnTo>
                    <a:pt x="207397" y="5019"/>
                  </a:lnTo>
                  <a:lnTo>
                    <a:pt x="207732" y="5019"/>
                  </a:lnTo>
                  <a:lnTo>
                    <a:pt x="207899" y="4963"/>
                  </a:lnTo>
                  <a:lnTo>
                    <a:pt x="208178" y="4796"/>
                  </a:lnTo>
                  <a:lnTo>
                    <a:pt x="208345" y="4517"/>
                  </a:lnTo>
                  <a:lnTo>
                    <a:pt x="208401" y="4350"/>
                  </a:lnTo>
                  <a:lnTo>
                    <a:pt x="208401" y="4183"/>
                  </a:lnTo>
                  <a:lnTo>
                    <a:pt x="208401" y="4015"/>
                  </a:lnTo>
                  <a:lnTo>
                    <a:pt x="208345" y="3848"/>
                  </a:lnTo>
                  <a:lnTo>
                    <a:pt x="208178" y="3625"/>
                  </a:lnTo>
                  <a:lnTo>
                    <a:pt x="207899" y="3458"/>
                  </a:lnTo>
                  <a:lnTo>
                    <a:pt x="207732" y="3402"/>
                  </a:lnTo>
                  <a:lnTo>
                    <a:pt x="207565" y="3346"/>
                  </a:lnTo>
                  <a:close/>
                  <a:moveTo>
                    <a:pt x="210911" y="3346"/>
                  </a:moveTo>
                  <a:lnTo>
                    <a:pt x="210743" y="3402"/>
                  </a:lnTo>
                  <a:lnTo>
                    <a:pt x="210576" y="3458"/>
                  </a:lnTo>
                  <a:lnTo>
                    <a:pt x="210297" y="3625"/>
                  </a:lnTo>
                  <a:lnTo>
                    <a:pt x="210130" y="3848"/>
                  </a:lnTo>
                  <a:lnTo>
                    <a:pt x="210074" y="4015"/>
                  </a:lnTo>
                  <a:lnTo>
                    <a:pt x="210074" y="4183"/>
                  </a:lnTo>
                  <a:lnTo>
                    <a:pt x="210074" y="4350"/>
                  </a:lnTo>
                  <a:lnTo>
                    <a:pt x="210130" y="4517"/>
                  </a:lnTo>
                  <a:lnTo>
                    <a:pt x="210297" y="4796"/>
                  </a:lnTo>
                  <a:lnTo>
                    <a:pt x="210576" y="4963"/>
                  </a:lnTo>
                  <a:lnTo>
                    <a:pt x="210743" y="5019"/>
                  </a:lnTo>
                  <a:lnTo>
                    <a:pt x="211078" y="5019"/>
                  </a:lnTo>
                  <a:lnTo>
                    <a:pt x="211245" y="4963"/>
                  </a:lnTo>
                  <a:lnTo>
                    <a:pt x="211468" y="4796"/>
                  </a:lnTo>
                  <a:lnTo>
                    <a:pt x="211691" y="4517"/>
                  </a:lnTo>
                  <a:lnTo>
                    <a:pt x="211691" y="4350"/>
                  </a:lnTo>
                  <a:lnTo>
                    <a:pt x="211747" y="4183"/>
                  </a:lnTo>
                  <a:lnTo>
                    <a:pt x="211691" y="4015"/>
                  </a:lnTo>
                  <a:lnTo>
                    <a:pt x="211691" y="3848"/>
                  </a:lnTo>
                  <a:lnTo>
                    <a:pt x="211468" y="3625"/>
                  </a:lnTo>
                  <a:lnTo>
                    <a:pt x="211245" y="3458"/>
                  </a:lnTo>
                  <a:lnTo>
                    <a:pt x="211078" y="3402"/>
                  </a:lnTo>
                  <a:lnTo>
                    <a:pt x="210911" y="3346"/>
                  </a:lnTo>
                  <a:close/>
                  <a:moveTo>
                    <a:pt x="215986" y="3346"/>
                  </a:moveTo>
                  <a:lnTo>
                    <a:pt x="215818" y="3402"/>
                  </a:lnTo>
                  <a:lnTo>
                    <a:pt x="215651" y="3458"/>
                  </a:lnTo>
                  <a:lnTo>
                    <a:pt x="215372" y="3625"/>
                  </a:lnTo>
                  <a:lnTo>
                    <a:pt x="215205" y="3848"/>
                  </a:lnTo>
                  <a:lnTo>
                    <a:pt x="215149" y="4015"/>
                  </a:lnTo>
                  <a:lnTo>
                    <a:pt x="215149" y="4183"/>
                  </a:lnTo>
                  <a:lnTo>
                    <a:pt x="215149" y="4350"/>
                  </a:lnTo>
                  <a:lnTo>
                    <a:pt x="215205" y="4517"/>
                  </a:lnTo>
                  <a:lnTo>
                    <a:pt x="215372" y="4796"/>
                  </a:lnTo>
                  <a:lnTo>
                    <a:pt x="215651" y="4963"/>
                  </a:lnTo>
                  <a:lnTo>
                    <a:pt x="215818" y="5019"/>
                  </a:lnTo>
                  <a:lnTo>
                    <a:pt x="216153" y="5019"/>
                  </a:lnTo>
                  <a:lnTo>
                    <a:pt x="216264" y="4963"/>
                  </a:lnTo>
                  <a:lnTo>
                    <a:pt x="216543" y="4796"/>
                  </a:lnTo>
                  <a:lnTo>
                    <a:pt x="216710" y="4517"/>
                  </a:lnTo>
                  <a:lnTo>
                    <a:pt x="216766" y="4350"/>
                  </a:lnTo>
                  <a:lnTo>
                    <a:pt x="216822" y="4183"/>
                  </a:lnTo>
                  <a:lnTo>
                    <a:pt x="216766" y="4015"/>
                  </a:lnTo>
                  <a:lnTo>
                    <a:pt x="216710" y="3848"/>
                  </a:lnTo>
                  <a:lnTo>
                    <a:pt x="216543" y="3625"/>
                  </a:lnTo>
                  <a:lnTo>
                    <a:pt x="216264" y="3458"/>
                  </a:lnTo>
                  <a:lnTo>
                    <a:pt x="216153" y="3402"/>
                  </a:lnTo>
                  <a:lnTo>
                    <a:pt x="215986" y="3346"/>
                  </a:lnTo>
                  <a:close/>
                  <a:moveTo>
                    <a:pt x="219276" y="3346"/>
                  </a:moveTo>
                  <a:lnTo>
                    <a:pt x="219108" y="3402"/>
                  </a:lnTo>
                  <a:lnTo>
                    <a:pt x="218941" y="3458"/>
                  </a:lnTo>
                  <a:lnTo>
                    <a:pt x="218718" y="3625"/>
                  </a:lnTo>
                  <a:lnTo>
                    <a:pt x="218551" y="3848"/>
                  </a:lnTo>
                  <a:lnTo>
                    <a:pt x="218495" y="4015"/>
                  </a:lnTo>
                  <a:lnTo>
                    <a:pt x="218439" y="4183"/>
                  </a:lnTo>
                  <a:lnTo>
                    <a:pt x="218495" y="4350"/>
                  </a:lnTo>
                  <a:lnTo>
                    <a:pt x="218551" y="4517"/>
                  </a:lnTo>
                  <a:lnTo>
                    <a:pt x="218718" y="4796"/>
                  </a:lnTo>
                  <a:lnTo>
                    <a:pt x="218941" y="4963"/>
                  </a:lnTo>
                  <a:lnTo>
                    <a:pt x="219108" y="5019"/>
                  </a:lnTo>
                  <a:lnTo>
                    <a:pt x="219443" y="5019"/>
                  </a:lnTo>
                  <a:lnTo>
                    <a:pt x="219610" y="4963"/>
                  </a:lnTo>
                  <a:lnTo>
                    <a:pt x="219889" y="4796"/>
                  </a:lnTo>
                  <a:lnTo>
                    <a:pt x="220057" y="4517"/>
                  </a:lnTo>
                  <a:lnTo>
                    <a:pt x="220112" y="4350"/>
                  </a:lnTo>
                  <a:lnTo>
                    <a:pt x="220112" y="4183"/>
                  </a:lnTo>
                  <a:lnTo>
                    <a:pt x="220112" y="4015"/>
                  </a:lnTo>
                  <a:lnTo>
                    <a:pt x="220057" y="3848"/>
                  </a:lnTo>
                  <a:lnTo>
                    <a:pt x="219889" y="3625"/>
                  </a:lnTo>
                  <a:lnTo>
                    <a:pt x="219610" y="3458"/>
                  </a:lnTo>
                  <a:lnTo>
                    <a:pt x="219443" y="3402"/>
                  </a:lnTo>
                  <a:lnTo>
                    <a:pt x="219276" y="3346"/>
                  </a:lnTo>
                  <a:close/>
                  <a:moveTo>
                    <a:pt x="222733" y="3346"/>
                  </a:moveTo>
                  <a:lnTo>
                    <a:pt x="222566" y="3402"/>
                  </a:lnTo>
                  <a:lnTo>
                    <a:pt x="222399" y="3458"/>
                  </a:lnTo>
                  <a:lnTo>
                    <a:pt x="222120" y="3625"/>
                  </a:lnTo>
                  <a:lnTo>
                    <a:pt x="221953" y="3848"/>
                  </a:lnTo>
                  <a:lnTo>
                    <a:pt x="221897" y="4015"/>
                  </a:lnTo>
                  <a:lnTo>
                    <a:pt x="221897" y="4183"/>
                  </a:lnTo>
                  <a:lnTo>
                    <a:pt x="221897" y="4350"/>
                  </a:lnTo>
                  <a:lnTo>
                    <a:pt x="221953" y="4517"/>
                  </a:lnTo>
                  <a:lnTo>
                    <a:pt x="222120" y="4796"/>
                  </a:lnTo>
                  <a:lnTo>
                    <a:pt x="222399" y="4963"/>
                  </a:lnTo>
                  <a:lnTo>
                    <a:pt x="222566" y="5019"/>
                  </a:lnTo>
                  <a:lnTo>
                    <a:pt x="222901" y="5019"/>
                  </a:lnTo>
                  <a:lnTo>
                    <a:pt x="223012" y="4963"/>
                  </a:lnTo>
                  <a:lnTo>
                    <a:pt x="223291" y="4796"/>
                  </a:lnTo>
                  <a:lnTo>
                    <a:pt x="223458" y="4517"/>
                  </a:lnTo>
                  <a:lnTo>
                    <a:pt x="223514" y="4350"/>
                  </a:lnTo>
                  <a:lnTo>
                    <a:pt x="223514" y="4183"/>
                  </a:lnTo>
                  <a:lnTo>
                    <a:pt x="223514" y="4015"/>
                  </a:lnTo>
                  <a:lnTo>
                    <a:pt x="223458" y="3848"/>
                  </a:lnTo>
                  <a:lnTo>
                    <a:pt x="223291" y="3625"/>
                  </a:lnTo>
                  <a:lnTo>
                    <a:pt x="223012" y="3458"/>
                  </a:lnTo>
                  <a:lnTo>
                    <a:pt x="222901" y="3402"/>
                  </a:lnTo>
                  <a:lnTo>
                    <a:pt x="222733" y="3346"/>
                  </a:lnTo>
                  <a:close/>
                  <a:moveTo>
                    <a:pt x="232771" y="3346"/>
                  </a:moveTo>
                  <a:lnTo>
                    <a:pt x="232604" y="3402"/>
                  </a:lnTo>
                  <a:lnTo>
                    <a:pt x="232437" y="3458"/>
                  </a:lnTo>
                  <a:lnTo>
                    <a:pt x="232158" y="3625"/>
                  </a:lnTo>
                  <a:lnTo>
                    <a:pt x="231991" y="3848"/>
                  </a:lnTo>
                  <a:lnTo>
                    <a:pt x="231935" y="4015"/>
                  </a:lnTo>
                  <a:lnTo>
                    <a:pt x="231935" y="4183"/>
                  </a:lnTo>
                  <a:lnTo>
                    <a:pt x="231935" y="4350"/>
                  </a:lnTo>
                  <a:lnTo>
                    <a:pt x="231991" y="4517"/>
                  </a:lnTo>
                  <a:lnTo>
                    <a:pt x="232158" y="4796"/>
                  </a:lnTo>
                  <a:lnTo>
                    <a:pt x="232437" y="4963"/>
                  </a:lnTo>
                  <a:lnTo>
                    <a:pt x="232604" y="5019"/>
                  </a:lnTo>
                  <a:lnTo>
                    <a:pt x="232939" y="5019"/>
                  </a:lnTo>
                  <a:lnTo>
                    <a:pt x="233050" y="4963"/>
                  </a:lnTo>
                  <a:lnTo>
                    <a:pt x="233329" y="4796"/>
                  </a:lnTo>
                  <a:lnTo>
                    <a:pt x="233496" y="4517"/>
                  </a:lnTo>
                  <a:lnTo>
                    <a:pt x="233552" y="4350"/>
                  </a:lnTo>
                  <a:lnTo>
                    <a:pt x="233552" y="4183"/>
                  </a:lnTo>
                  <a:lnTo>
                    <a:pt x="233552" y="4015"/>
                  </a:lnTo>
                  <a:lnTo>
                    <a:pt x="233496" y="3848"/>
                  </a:lnTo>
                  <a:lnTo>
                    <a:pt x="233329" y="3625"/>
                  </a:lnTo>
                  <a:lnTo>
                    <a:pt x="233050" y="3458"/>
                  </a:lnTo>
                  <a:lnTo>
                    <a:pt x="232939" y="3402"/>
                  </a:lnTo>
                  <a:lnTo>
                    <a:pt x="232771" y="3346"/>
                  </a:lnTo>
                  <a:close/>
                  <a:moveTo>
                    <a:pt x="274652" y="3402"/>
                  </a:moveTo>
                  <a:lnTo>
                    <a:pt x="274485" y="3458"/>
                  </a:lnTo>
                  <a:lnTo>
                    <a:pt x="274206" y="3625"/>
                  </a:lnTo>
                  <a:lnTo>
                    <a:pt x="274039" y="3904"/>
                  </a:lnTo>
                  <a:lnTo>
                    <a:pt x="273983" y="4015"/>
                  </a:lnTo>
                  <a:lnTo>
                    <a:pt x="273983" y="4183"/>
                  </a:lnTo>
                  <a:lnTo>
                    <a:pt x="273983" y="4350"/>
                  </a:lnTo>
                  <a:lnTo>
                    <a:pt x="274039" y="4517"/>
                  </a:lnTo>
                  <a:lnTo>
                    <a:pt x="274206" y="4796"/>
                  </a:lnTo>
                  <a:lnTo>
                    <a:pt x="274485" y="4963"/>
                  </a:lnTo>
                  <a:lnTo>
                    <a:pt x="274652" y="5019"/>
                  </a:lnTo>
                  <a:lnTo>
                    <a:pt x="274987" y="5019"/>
                  </a:lnTo>
                  <a:lnTo>
                    <a:pt x="275154" y="4963"/>
                  </a:lnTo>
                  <a:lnTo>
                    <a:pt x="275377" y="4796"/>
                  </a:lnTo>
                  <a:lnTo>
                    <a:pt x="275600" y="4517"/>
                  </a:lnTo>
                  <a:lnTo>
                    <a:pt x="275600" y="4350"/>
                  </a:lnTo>
                  <a:lnTo>
                    <a:pt x="275656" y="4183"/>
                  </a:lnTo>
                  <a:lnTo>
                    <a:pt x="275600" y="4015"/>
                  </a:lnTo>
                  <a:lnTo>
                    <a:pt x="275600" y="3904"/>
                  </a:lnTo>
                  <a:lnTo>
                    <a:pt x="275377" y="3625"/>
                  </a:lnTo>
                  <a:lnTo>
                    <a:pt x="275154" y="3458"/>
                  </a:lnTo>
                  <a:lnTo>
                    <a:pt x="274987" y="3402"/>
                  </a:lnTo>
                  <a:close/>
                  <a:moveTo>
                    <a:pt x="277998" y="3402"/>
                  </a:moveTo>
                  <a:lnTo>
                    <a:pt x="277831" y="3458"/>
                  </a:lnTo>
                  <a:lnTo>
                    <a:pt x="277608" y="3625"/>
                  </a:lnTo>
                  <a:lnTo>
                    <a:pt x="277441" y="3904"/>
                  </a:lnTo>
                  <a:lnTo>
                    <a:pt x="277385" y="4015"/>
                  </a:lnTo>
                  <a:lnTo>
                    <a:pt x="277329" y="4183"/>
                  </a:lnTo>
                  <a:lnTo>
                    <a:pt x="277385" y="4350"/>
                  </a:lnTo>
                  <a:lnTo>
                    <a:pt x="277441" y="4517"/>
                  </a:lnTo>
                  <a:lnTo>
                    <a:pt x="277608" y="4796"/>
                  </a:lnTo>
                  <a:lnTo>
                    <a:pt x="277831" y="4963"/>
                  </a:lnTo>
                  <a:lnTo>
                    <a:pt x="277998" y="5019"/>
                  </a:lnTo>
                  <a:lnTo>
                    <a:pt x="278333" y="5019"/>
                  </a:lnTo>
                  <a:lnTo>
                    <a:pt x="278500" y="4963"/>
                  </a:lnTo>
                  <a:lnTo>
                    <a:pt x="278779" y="4796"/>
                  </a:lnTo>
                  <a:lnTo>
                    <a:pt x="278946" y="4517"/>
                  </a:lnTo>
                  <a:lnTo>
                    <a:pt x="279002" y="4350"/>
                  </a:lnTo>
                  <a:lnTo>
                    <a:pt x="279002" y="4183"/>
                  </a:lnTo>
                  <a:lnTo>
                    <a:pt x="279002" y="4015"/>
                  </a:lnTo>
                  <a:lnTo>
                    <a:pt x="278946" y="3904"/>
                  </a:lnTo>
                  <a:lnTo>
                    <a:pt x="278779" y="3625"/>
                  </a:lnTo>
                  <a:lnTo>
                    <a:pt x="278500" y="3458"/>
                  </a:lnTo>
                  <a:lnTo>
                    <a:pt x="278333" y="3402"/>
                  </a:lnTo>
                  <a:close/>
                  <a:moveTo>
                    <a:pt x="281400" y="3402"/>
                  </a:moveTo>
                  <a:lnTo>
                    <a:pt x="281233" y="3458"/>
                  </a:lnTo>
                  <a:lnTo>
                    <a:pt x="280954" y="3625"/>
                  </a:lnTo>
                  <a:lnTo>
                    <a:pt x="280787" y="3904"/>
                  </a:lnTo>
                  <a:lnTo>
                    <a:pt x="280731" y="4015"/>
                  </a:lnTo>
                  <a:lnTo>
                    <a:pt x="280731" y="4183"/>
                  </a:lnTo>
                  <a:lnTo>
                    <a:pt x="280731" y="4350"/>
                  </a:lnTo>
                  <a:lnTo>
                    <a:pt x="280787" y="4517"/>
                  </a:lnTo>
                  <a:lnTo>
                    <a:pt x="280954" y="4796"/>
                  </a:lnTo>
                  <a:lnTo>
                    <a:pt x="281233" y="4963"/>
                  </a:lnTo>
                  <a:lnTo>
                    <a:pt x="281400" y="5019"/>
                  </a:lnTo>
                  <a:lnTo>
                    <a:pt x="281735" y="5019"/>
                  </a:lnTo>
                  <a:lnTo>
                    <a:pt x="281846" y="4963"/>
                  </a:lnTo>
                  <a:lnTo>
                    <a:pt x="282125" y="4796"/>
                  </a:lnTo>
                  <a:lnTo>
                    <a:pt x="282292" y="4517"/>
                  </a:lnTo>
                  <a:lnTo>
                    <a:pt x="282348" y="4350"/>
                  </a:lnTo>
                  <a:lnTo>
                    <a:pt x="282348" y="4183"/>
                  </a:lnTo>
                  <a:lnTo>
                    <a:pt x="282348" y="4015"/>
                  </a:lnTo>
                  <a:lnTo>
                    <a:pt x="282292" y="3904"/>
                  </a:lnTo>
                  <a:lnTo>
                    <a:pt x="282125" y="3625"/>
                  </a:lnTo>
                  <a:lnTo>
                    <a:pt x="281846" y="3458"/>
                  </a:lnTo>
                  <a:lnTo>
                    <a:pt x="281735" y="3402"/>
                  </a:lnTo>
                  <a:close/>
                  <a:moveTo>
                    <a:pt x="284690" y="3402"/>
                  </a:moveTo>
                  <a:lnTo>
                    <a:pt x="284523" y="3458"/>
                  </a:lnTo>
                  <a:lnTo>
                    <a:pt x="284300" y="3625"/>
                  </a:lnTo>
                  <a:lnTo>
                    <a:pt x="284077" y="3904"/>
                  </a:lnTo>
                  <a:lnTo>
                    <a:pt x="284077" y="4015"/>
                  </a:lnTo>
                  <a:lnTo>
                    <a:pt x="284021" y="4183"/>
                  </a:lnTo>
                  <a:lnTo>
                    <a:pt x="284077" y="4350"/>
                  </a:lnTo>
                  <a:lnTo>
                    <a:pt x="284077" y="4517"/>
                  </a:lnTo>
                  <a:lnTo>
                    <a:pt x="284300" y="4796"/>
                  </a:lnTo>
                  <a:lnTo>
                    <a:pt x="284523" y="4963"/>
                  </a:lnTo>
                  <a:lnTo>
                    <a:pt x="284690" y="5019"/>
                  </a:lnTo>
                  <a:lnTo>
                    <a:pt x="285025" y="5019"/>
                  </a:lnTo>
                  <a:lnTo>
                    <a:pt x="285192" y="4963"/>
                  </a:lnTo>
                  <a:lnTo>
                    <a:pt x="285471" y="4796"/>
                  </a:lnTo>
                  <a:lnTo>
                    <a:pt x="285638" y="4517"/>
                  </a:lnTo>
                  <a:lnTo>
                    <a:pt x="285694" y="4350"/>
                  </a:lnTo>
                  <a:lnTo>
                    <a:pt x="285694" y="4183"/>
                  </a:lnTo>
                  <a:lnTo>
                    <a:pt x="285694" y="4015"/>
                  </a:lnTo>
                  <a:lnTo>
                    <a:pt x="285638" y="3904"/>
                  </a:lnTo>
                  <a:lnTo>
                    <a:pt x="285471" y="3625"/>
                  </a:lnTo>
                  <a:lnTo>
                    <a:pt x="285192" y="3458"/>
                  </a:lnTo>
                  <a:lnTo>
                    <a:pt x="285025" y="3402"/>
                  </a:lnTo>
                  <a:close/>
                  <a:moveTo>
                    <a:pt x="3179" y="11711"/>
                  </a:moveTo>
                  <a:lnTo>
                    <a:pt x="3067" y="11767"/>
                  </a:lnTo>
                  <a:lnTo>
                    <a:pt x="2788" y="11934"/>
                  </a:lnTo>
                  <a:lnTo>
                    <a:pt x="2621" y="12213"/>
                  </a:lnTo>
                  <a:lnTo>
                    <a:pt x="2565" y="12324"/>
                  </a:lnTo>
                  <a:lnTo>
                    <a:pt x="2510" y="12492"/>
                  </a:lnTo>
                  <a:lnTo>
                    <a:pt x="2565" y="12659"/>
                  </a:lnTo>
                  <a:lnTo>
                    <a:pt x="2621" y="12826"/>
                  </a:lnTo>
                  <a:lnTo>
                    <a:pt x="2788" y="13105"/>
                  </a:lnTo>
                  <a:lnTo>
                    <a:pt x="3067" y="13272"/>
                  </a:lnTo>
                  <a:lnTo>
                    <a:pt x="3179" y="13328"/>
                  </a:lnTo>
                  <a:lnTo>
                    <a:pt x="3513" y="13328"/>
                  </a:lnTo>
                  <a:lnTo>
                    <a:pt x="3681" y="13272"/>
                  </a:lnTo>
                  <a:lnTo>
                    <a:pt x="3959" y="13105"/>
                  </a:lnTo>
                  <a:lnTo>
                    <a:pt x="4127" y="12826"/>
                  </a:lnTo>
                  <a:lnTo>
                    <a:pt x="4183" y="12659"/>
                  </a:lnTo>
                  <a:lnTo>
                    <a:pt x="4183" y="12492"/>
                  </a:lnTo>
                  <a:lnTo>
                    <a:pt x="4183" y="12324"/>
                  </a:lnTo>
                  <a:lnTo>
                    <a:pt x="4127" y="12213"/>
                  </a:lnTo>
                  <a:lnTo>
                    <a:pt x="3959" y="11934"/>
                  </a:lnTo>
                  <a:lnTo>
                    <a:pt x="3681" y="11767"/>
                  </a:lnTo>
                  <a:lnTo>
                    <a:pt x="3513" y="11711"/>
                  </a:lnTo>
                  <a:close/>
                  <a:moveTo>
                    <a:pt x="13273" y="11711"/>
                  </a:moveTo>
                  <a:lnTo>
                    <a:pt x="13161" y="11767"/>
                  </a:lnTo>
                  <a:lnTo>
                    <a:pt x="12882" y="11934"/>
                  </a:lnTo>
                  <a:lnTo>
                    <a:pt x="12715" y="12213"/>
                  </a:lnTo>
                  <a:lnTo>
                    <a:pt x="12659" y="12324"/>
                  </a:lnTo>
                  <a:lnTo>
                    <a:pt x="12603" y="12492"/>
                  </a:lnTo>
                  <a:lnTo>
                    <a:pt x="12659" y="12659"/>
                  </a:lnTo>
                  <a:lnTo>
                    <a:pt x="12715" y="12826"/>
                  </a:lnTo>
                  <a:lnTo>
                    <a:pt x="12882" y="13105"/>
                  </a:lnTo>
                  <a:lnTo>
                    <a:pt x="13161" y="13272"/>
                  </a:lnTo>
                  <a:lnTo>
                    <a:pt x="13273" y="13328"/>
                  </a:lnTo>
                  <a:lnTo>
                    <a:pt x="13607" y="13328"/>
                  </a:lnTo>
                  <a:lnTo>
                    <a:pt x="13774" y="13272"/>
                  </a:lnTo>
                  <a:lnTo>
                    <a:pt x="14053" y="13105"/>
                  </a:lnTo>
                  <a:lnTo>
                    <a:pt x="14221" y="12826"/>
                  </a:lnTo>
                  <a:lnTo>
                    <a:pt x="14276" y="12659"/>
                  </a:lnTo>
                  <a:lnTo>
                    <a:pt x="14276" y="12492"/>
                  </a:lnTo>
                  <a:lnTo>
                    <a:pt x="14276" y="12324"/>
                  </a:lnTo>
                  <a:lnTo>
                    <a:pt x="14221" y="12213"/>
                  </a:lnTo>
                  <a:lnTo>
                    <a:pt x="14053" y="11934"/>
                  </a:lnTo>
                  <a:lnTo>
                    <a:pt x="13774" y="11767"/>
                  </a:lnTo>
                  <a:lnTo>
                    <a:pt x="13607" y="11711"/>
                  </a:lnTo>
                  <a:close/>
                  <a:moveTo>
                    <a:pt x="16674" y="11711"/>
                  </a:moveTo>
                  <a:lnTo>
                    <a:pt x="16507" y="11767"/>
                  </a:lnTo>
                  <a:lnTo>
                    <a:pt x="16228" y="11934"/>
                  </a:lnTo>
                  <a:lnTo>
                    <a:pt x="16061" y="12213"/>
                  </a:lnTo>
                  <a:lnTo>
                    <a:pt x="16005" y="12324"/>
                  </a:lnTo>
                  <a:lnTo>
                    <a:pt x="16005" y="12492"/>
                  </a:lnTo>
                  <a:lnTo>
                    <a:pt x="16005" y="12659"/>
                  </a:lnTo>
                  <a:lnTo>
                    <a:pt x="16061" y="12826"/>
                  </a:lnTo>
                  <a:lnTo>
                    <a:pt x="16228" y="13105"/>
                  </a:lnTo>
                  <a:lnTo>
                    <a:pt x="16507" y="13272"/>
                  </a:lnTo>
                  <a:lnTo>
                    <a:pt x="16674" y="13328"/>
                  </a:lnTo>
                  <a:lnTo>
                    <a:pt x="17009" y="13328"/>
                  </a:lnTo>
                  <a:lnTo>
                    <a:pt x="17120" y="13272"/>
                  </a:lnTo>
                  <a:lnTo>
                    <a:pt x="17399" y="13105"/>
                  </a:lnTo>
                  <a:lnTo>
                    <a:pt x="17567" y="12826"/>
                  </a:lnTo>
                  <a:lnTo>
                    <a:pt x="17622" y="12659"/>
                  </a:lnTo>
                  <a:lnTo>
                    <a:pt x="17678" y="12492"/>
                  </a:lnTo>
                  <a:lnTo>
                    <a:pt x="17622" y="12324"/>
                  </a:lnTo>
                  <a:lnTo>
                    <a:pt x="17567" y="12213"/>
                  </a:lnTo>
                  <a:lnTo>
                    <a:pt x="17399" y="11934"/>
                  </a:lnTo>
                  <a:lnTo>
                    <a:pt x="17120" y="11767"/>
                  </a:lnTo>
                  <a:lnTo>
                    <a:pt x="17009" y="11711"/>
                  </a:lnTo>
                  <a:close/>
                  <a:moveTo>
                    <a:pt x="20020" y="11711"/>
                  </a:moveTo>
                  <a:lnTo>
                    <a:pt x="19853" y="11767"/>
                  </a:lnTo>
                  <a:lnTo>
                    <a:pt x="19630" y="11934"/>
                  </a:lnTo>
                  <a:lnTo>
                    <a:pt x="19407" y="12213"/>
                  </a:lnTo>
                  <a:lnTo>
                    <a:pt x="19351" y="12324"/>
                  </a:lnTo>
                  <a:lnTo>
                    <a:pt x="19351" y="12492"/>
                  </a:lnTo>
                  <a:lnTo>
                    <a:pt x="19351" y="12659"/>
                  </a:lnTo>
                  <a:lnTo>
                    <a:pt x="19407" y="12826"/>
                  </a:lnTo>
                  <a:lnTo>
                    <a:pt x="19630" y="13105"/>
                  </a:lnTo>
                  <a:lnTo>
                    <a:pt x="19853" y="13272"/>
                  </a:lnTo>
                  <a:lnTo>
                    <a:pt x="20020" y="13328"/>
                  </a:lnTo>
                  <a:lnTo>
                    <a:pt x="20355" y="13328"/>
                  </a:lnTo>
                  <a:lnTo>
                    <a:pt x="20522" y="13272"/>
                  </a:lnTo>
                  <a:lnTo>
                    <a:pt x="20801" y="13105"/>
                  </a:lnTo>
                  <a:lnTo>
                    <a:pt x="20968" y="12826"/>
                  </a:lnTo>
                  <a:lnTo>
                    <a:pt x="21024" y="12659"/>
                  </a:lnTo>
                  <a:lnTo>
                    <a:pt x="21024" y="12492"/>
                  </a:lnTo>
                  <a:lnTo>
                    <a:pt x="21024" y="12324"/>
                  </a:lnTo>
                  <a:lnTo>
                    <a:pt x="20968" y="12213"/>
                  </a:lnTo>
                  <a:lnTo>
                    <a:pt x="20801" y="11934"/>
                  </a:lnTo>
                  <a:lnTo>
                    <a:pt x="20522" y="11767"/>
                  </a:lnTo>
                  <a:lnTo>
                    <a:pt x="20355" y="11711"/>
                  </a:lnTo>
                  <a:close/>
                  <a:moveTo>
                    <a:pt x="25095" y="11711"/>
                  </a:moveTo>
                  <a:lnTo>
                    <a:pt x="24928" y="11767"/>
                  </a:lnTo>
                  <a:lnTo>
                    <a:pt x="24705" y="11934"/>
                  </a:lnTo>
                  <a:lnTo>
                    <a:pt x="24482" y="12213"/>
                  </a:lnTo>
                  <a:lnTo>
                    <a:pt x="24426" y="12324"/>
                  </a:lnTo>
                  <a:lnTo>
                    <a:pt x="24426" y="12492"/>
                  </a:lnTo>
                  <a:lnTo>
                    <a:pt x="24426" y="12659"/>
                  </a:lnTo>
                  <a:lnTo>
                    <a:pt x="24482" y="12826"/>
                  </a:lnTo>
                  <a:lnTo>
                    <a:pt x="24705" y="13105"/>
                  </a:lnTo>
                  <a:lnTo>
                    <a:pt x="24928" y="13272"/>
                  </a:lnTo>
                  <a:lnTo>
                    <a:pt x="25095" y="13328"/>
                  </a:lnTo>
                  <a:lnTo>
                    <a:pt x="25430" y="13328"/>
                  </a:lnTo>
                  <a:lnTo>
                    <a:pt x="25597" y="13272"/>
                  </a:lnTo>
                  <a:lnTo>
                    <a:pt x="25876" y="13105"/>
                  </a:lnTo>
                  <a:lnTo>
                    <a:pt x="26043" y="12826"/>
                  </a:lnTo>
                  <a:lnTo>
                    <a:pt x="26099" y="12659"/>
                  </a:lnTo>
                  <a:lnTo>
                    <a:pt x="26099" y="12492"/>
                  </a:lnTo>
                  <a:lnTo>
                    <a:pt x="26099" y="12324"/>
                  </a:lnTo>
                  <a:lnTo>
                    <a:pt x="26043" y="12213"/>
                  </a:lnTo>
                  <a:lnTo>
                    <a:pt x="25876" y="11934"/>
                  </a:lnTo>
                  <a:lnTo>
                    <a:pt x="25597" y="11767"/>
                  </a:lnTo>
                  <a:lnTo>
                    <a:pt x="25430" y="11711"/>
                  </a:lnTo>
                  <a:close/>
                  <a:moveTo>
                    <a:pt x="28441" y="11711"/>
                  </a:moveTo>
                  <a:lnTo>
                    <a:pt x="28274" y="11767"/>
                  </a:lnTo>
                  <a:lnTo>
                    <a:pt x="27995" y="11934"/>
                  </a:lnTo>
                  <a:lnTo>
                    <a:pt x="27828" y="12213"/>
                  </a:lnTo>
                  <a:lnTo>
                    <a:pt x="27772" y="12324"/>
                  </a:lnTo>
                  <a:lnTo>
                    <a:pt x="27772" y="12492"/>
                  </a:lnTo>
                  <a:lnTo>
                    <a:pt x="27772" y="12659"/>
                  </a:lnTo>
                  <a:lnTo>
                    <a:pt x="27828" y="12826"/>
                  </a:lnTo>
                  <a:lnTo>
                    <a:pt x="27995" y="13105"/>
                  </a:lnTo>
                  <a:lnTo>
                    <a:pt x="28274" y="13272"/>
                  </a:lnTo>
                  <a:lnTo>
                    <a:pt x="28441" y="13328"/>
                  </a:lnTo>
                  <a:lnTo>
                    <a:pt x="28776" y="13328"/>
                  </a:lnTo>
                  <a:lnTo>
                    <a:pt x="28943" y="13272"/>
                  </a:lnTo>
                  <a:lnTo>
                    <a:pt x="29166" y="13105"/>
                  </a:lnTo>
                  <a:lnTo>
                    <a:pt x="29333" y="12826"/>
                  </a:lnTo>
                  <a:lnTo>
                    <a:pt x="29389" y="12659"/>
                  </a:lnTo>
                  <a:lnTo>
                    <a:pt x="29445" y="12492"/>
                  </a:lnTo>
                  <a:lnTo>
                    <a:pt x="29389" y="12324"/>
                  </a:lnTo>
                  <a:lnTo>
                    <a:pt x="29333" y="12213"/>
                  </a:lnTo>
                  <a:lnTo>
                    <a:pt x="29166" y="11934"/>
                  </a:lnTo>
                  <a:lnTo>
                    <a:pt x="28943" y="11767"/>
                  </a:lnTo>
                  <a:lnTo>
                    <a:pt x="28776" y="11711"/>
                  </a:lnTo>
                  <a:close/>
                  <a:moveTo>
                    <a:pt x="40152" y="11711"/>
                  </a:moveTo>
                  <a:lnTo>
                    <a:pt x="40041" y="11767"/>
                  </a:lnTo>
                  <a:lnTo>
                    <a:pt x="39762" y="11934"/>
                  </a:lnTo>
                  <a:lnTo>
                    <a:pt x="39595" y="12213"/>
                  </a:lnTo>
                  <a:lnTo>
                    <a:pt x="39539" y="12324"/>
                  </a:lnTo>
                  <a:lnTo>
                    <a:pt x="39539" y="12492"/>
                  </a:lnTo>
                  <a:lnTo>
                    <a:pt x="39539" y="12659"/>
                  </a:lnTo>
                  <a:lnTo>
                    <a:pt x="39595" y="12826"/>
                  </a:lnTo>
                  <a:lnTo>
                    <a:pt x="39762" y="13105"/>
                  </a:lnTo>
                  <a:lnTo>
                    <a:pt x="40041" y="13272"/>
                  </a:lnTo>
                  <a:lnTo>
                    <a:pt x="40152" y="13328"/>
                  </a:lnTo>
                  <a:lnTo>
                    <a:pt x="40487" y="13328"/>
                  </a:lnTo>
                  <a:lnTo>
                    <a:pt x="40654" y="13272"/>
                  </a:lnTo>
                  <a:lnTo>
                    <a:pt x="40933" y="13105"/>
                  </a:lnTo>
                  <a:lnTo>
                    <a:pt x="41100" y="12826"/>
                  </a:lnTo>
                  <a:lnTo>
                    <a:pt x="41156" y="12659"/>
                  </a:lnTo>
                  <a:lnTo>
                    <a:pt x="41156" y="12492"/>
                  </a:lnTo>
                  <a:lnTo>
                    <a:pt x="41156" y="12324"/>
                  </a:lnTo>
                  <a:lnTo>
                    <a:pt x="41100" y="12213"/>
                  </a:lnTo>
                  <a:lnTo>
                    <a:pt x="40933" y="11934"/>
                  </a:lnTo>
                  <a:lnTo>
                    <a:pt x="40654" y="11767"/>
                  </a:lnTo>
                  <a:lnTo>
                    <a:pt x="40487" y="11711"/>
                  </a:lnTo>
                  <a:close/>
                  <a:moveTo>
                    <a:pt x="48517" y="11711"/>
                  </a:moveTo>
                  <a:lnTo>
                    <a:pt x="48350" y="11767"/>
                  </a:lnTo>
                  <a:lnTo>
                    <a:pt x="48127" y="11934"/>
                  </a:lnTo>
                  <a:lnTo>
                    <a:pt x="47904" y="12213"/>
                  </a:lnTo>
                  <a:lnTo>
                    <a:pt x="47904" y="12324"/>
                  </a:lnTo>
                  <a:lnTo>
                    <a:pt x="47848" y="12492"/>
                  </a:lnTo>
                  <a:lnTo>
                    <a:pt x="47904" y="12659"/>
                  </a:lnTo>
                  <a:lnTo>
                    <a:pt x="47904" y="12826"/>
                  </a:lnTo>
                  <a:lnTo>
                    <a:pt x="48127" y="13105"/>
                  </a:lnTo>
                  <a:lnTo>
                    <a:pt x="48350" y="13272"/>
                  </a:lnTo>
                  <a:lnTo>
                    <a:pt x="48517" y="13328"/>
                  </a:lnTo>
                  <a:lnTo>
                    <a:pt x="48852" y="13328"/>
                  </a:lnTo>
                  <a:lnTo>
                    <a:pt x="49019" y="13272"/>
                  </a:lnTo>
                  <a:lnTo>
                    <a:pt x="49298" y="13105"/>
                  </a:lnTo>
                  <a:lnTo>
                    <a:pt x="49465" y="12826"/>
                  </a:lnTo>
                  <a:lnTo>
                    <a:pt x="49521" y="12659"/>
                  </a:lnTo>
                  <a:lnTo>
                    <a:pt x="49521" y="12492"/>
                  </a:lnTo>
                  <a:lnTo>
                    <a:pt x="49521" y="12324"/>
                  </a:lnTo>
                  <a:lnTo>
                    <a:pt x="49465" y="12213"/>
                  </a:lnTo>
                  <a:lnTo>
                    <a:pt x="49298" y="11934"/>
                  </a:lnTo>
                  <a:lnTo>
                    <a:pt x="49019" y="11767"/>
                  </a:lnTo>
                  <a:lnTo>
                    <a:pt x="48852" y="11711"/>
                  </a:lnTo>
                  <a:close/>
                  <a:moveTo>
                    <a:pt x="51808" y="11711"/>
                  </a:moveTo>
                  <a:lnTo>
                    <a:pt x="51696" y="11767"/>
                  </a:lnTo>
                  <a:lnTo>
                    <a:pt x="51417" y="11934"/>
                  </a:lnTo>
                  <a:lnTo>
                    <a:pt x="51250" y="12213"/>
                  </a:lnTo>
                  <a:lnTo>
                    <a:pt x="51194" y="12324"/>
                  </a:lnTo>
                  <a:lnTo>
                    <a:pt x="51194" y="12492"/>
                  </a:lnTo>
                  <a:lnTo>
                    <a:pt x="51194" y="12659"/>
                  </a:lnTo>
                  <a:lnTo>
                    <a:pt x="51250" y="12826"/>
                  </a:lnTo>
                  <a:lnTo>
                    <a:pt x="51417" y="13105"/>
                  </a:lnTo>
                  <a:lnTo>
                    <a:pt x="51696" y="13272"/>
                  </a:lnTo>
                  <a:lnTo>
                    <a:pt x="51808" y="13328"/>
                  </a:lnTo>
                  <a:lnTo>
                    <a:pt x="52142" y="13328"/>
                  </a:lnTo>
                  <a:lnTo>
                    <a:pt x="52309" y="13272"/>
                  </a:lnTo>
                  <a:lnTo>
                    <a:pt x="52588" y="13105"/>
                  </a:lnTo>
                  <a:lnTo>
                    <a:pt x="52756" y="12826"/>
                  </a:lnTo>
                  <a:lnTo>
                    <a:pt x="52811" y="12659"/>
                  </a:lnTo>
                  <a:lnTo>
                    <a:pt x="52811" y="12492"/>
                  </a:lnTo>
                  <a:lnTo>
                    <a:pt x="52811" y="12324"/>
                  </a:lnTo>
                  <a:lnTo>
                    <a:pt x="52756" y="12213"/>
                  </a:lnTo>
                  <a:lnTo>
                    <a:pt x="52588" y="11934"/>
                  </a:lnTo>
                  <a:lnTo>
                    <a:pt x="52309" y="11767"/>
                  </a:lnTo>
                  <a:lnTo>
                    <a:pt x="52142" y="11711"/>
                  </a:lnTo>
                  <a:close/>
                  <a:moveTo>
                    <a:pt x="56938" y="11711"/>
                  </a:moveTo>
                  <a:lnTo>
                    <a:pt x="56771" y="11767"/>
                  </a:lnTo>
                  <a:lnTo>
                    <a:pt x="56492" y="11934"/>
                  </a:lnTo>
                  <a:lnTo>
                    <a:pt x="56325" y="12213"/>
                  </a:lnTo>
                  <a:lnTo>
                    <a:pt x="56269" y="12324"/>
                  </a:lnTo>
                  <a:lnTo>
                    <a:pt x="56269" y="12492"/>
                  </a:lnTo>
                  <a:lnTo>
                    <a:pt x="56269" y="12659"/>
                  </a:lnTo>
                  <a:lnTo>
                    <a:pt x="56325" y="12826"/>
                  </a:lnTo>
                  <a:lnTo>
                    <a:pt x="56492" y="13105"/>
                  </a:lnTo>
                  <a:lnTo>
                    <a:pt x="56771" y="13272"/>
                  </a:lnTo>
                  <a:lnTo>
                    <a:pt x="56938" y="13328"/>
                  </a:lnTo>
                  <a:lnTo>
                    <a:pt x="57273" y="13328"/>
                  </a:lnTo>
                  <a:lnTo>
                    <a:pt x="57440" y="13272"/>
                  </a:lnTo>
                  <a:lnTo>
                    <a:pt x="57663" y="13105"/>
                  </a:lnTo>
                  <a:lnTo>
                    <a:pt x="57830" y="12826"/>
                  </a:lnTo>
                  <a:lnTo>
                    <a:pt x="57886" y="12659"/>
                  </a:lnTo>
                  <a:lnTo>
                    <a:pt x="57942" y="12492"/>
                  </a:lnTo>
                  <a:lnTo>
                    <a:pt x="57886" y="12324"/>
                  </a:lnTo>
                  <a:lnTo>
                    <a:pt x="57830" y="12213"/>
                  </a:lnTo>
                  <a:lnTo>
                    <a:pt x="57663" y="11934"/>
                  </a:lnTo>
                  <a:lnTo>
                    <a:pt x="57440" y="11767"/>
                  </a:lnTo>
                  <a:lnTo>
                    <a:pt x="57273" y="11711"/>
                  </a:lnTo>
                  <a:close/>
                  <a:moveTo>
                    <a:pt x="62013" y="11711"/>
                  </a:moveTo>
                  <a:lnTo>
                    <a:pt x="61846" y="11767"/>
                  </a:lnTo>
                  <a:lnTo>
                    <a:pt x="61567" y="11934"/>
                  </a:lnTo>
                  <a:lnTo>
                    <a:pt x="61399" y="12213"/>
                  </a:lnTo>
                  <a:lnTo>
                    <a:pt x="61344" y="12324"/>
                  </a:lnTo>
                  <a:lnTo>
                    <a:pt x="61344" y="12492"/>
                  </a:lnTo>
                  <a:lnTo>
                    <a:pt x="61344" y="12659"/>
                  </a:lnTo>
                  <a:lnTo>
                    <a:pt x="61399" y="12826"/>
                  </a:lnTo>
                  <a:lnTo>
                    <a:pt x="61567" y="13105"/>
                  </a:lnTo>
                  <a:lnTo>
                    <a:pt x="61846" y="13272"/>
                  </a:lnTo>
                  <a:lnTo>
                    <a:pt x="62013" y="13328"/>
                  </a:lnTo>
                  <a:lnTo>
                    <a:pt x="62347" y="13328"/>
                  </a:lnTo>
                  <a:lnTo>
                    <a:pt x="62515" y="13272"/>
                  </a:lnTo>
                  <a:lnTo>
                    <a:pt x="62738" y="13105"/>
                  </a:lnTo>
                  <a:lnTo>
                    <a:pt x="62961" y="12826"/>
                  </a:lnTo>
                  <a:lnTo>
                    <a:pt x="62961" y="12659"/>
                  </a:lnTo>
                  <a:lnTo>
                    <a:pt x="63017" y="12492"/>
                  </a:lnTo>
                  <a:lnTo>
                    <a:pt x="62961" y="12324"/>
                  </a:lnTo>
                  <a:lnTo>
                    <a:pt x="62961" y="12213"/>
                  </a:lnTo>
                  <a:lnTo>
                    <a:pt x="62738" y="11934"/>
                  </a:lnTo>
                  <a:lnTo>
                    <a:pt x="62515" y="11767"/>
                  </a:lnTo>
                  <a:lnTo>
                    <a:pt x="62347" y="11711"/>
                  </a:lnTo>
                  <a:close/>
                  <a:moveTo>
                    <a:pt x="72051" y="11711"/>
                  </a:moveTo>
                  <a:lnTo>
                    <a:pt x="71884" y="11767"/>
                  </a:lnTo>
                  <a:lnTo>
                    <a:pt x="71605" y="11934"/>
                  </a:lnTo>
                  <a:lnTo>
                    <a:pt x="71438" y="12213"/>
                  </a:lnTo>
                  <a:lnTo>
                    <a:pt x="71382" y="12324"/>
                  </a:lnTo>
                  <a:lnTo>
                    <a:pt x="71382" y="12492"/>
                  </a:lnTo>
                  <a:lnTo>
                    <a:pt x="71382" y="12659"/>
                  </a:lnTo>
                  <a:lnTo>
                    <a:pt x="71438" y="12826"/>
                  </a:lnTo>
                  <a:lnTo>
                    <a:pt x="71605" y="13105"/>
                  </a:lnTo>
                  <a:lnTo>
                    <a:pt x="71884" y="13272"/>
                  </a:lnTo>
                  <a:lnTo>
                    <a:pt x="72051" y="13328"/>
                  </a:lnTo>
                  <a:lnTo>
                    <a:pt x="72386" y="13328"/>
                  </a:lnTo>
                  <a:lnTo>
                    <a:pt x="72553" y="13272"/>
                  </a:lnTo>
                  <a:lnTo>
                    <a:pt x="72776" y="13105"/>
                  </a:lnTo>
                  <a:lnTo>
                    <a:pt x="72999" y="12826"/>
                  </a:lnTo>
                  <a:lnTo>
                    <a:pt x="72999" y="12659"/>
                  </a:lnTo>
                  <a:lnTo>
                    <a:pt x="73055" y="12492"/>
                  </a:lnTo>
                  <a:lnTo>
                    <a:pt x="72999" y="12324"/>
                  </a:lnTo>
                  <a:lnTo>
                    <a:pt x="72999" y="12213"/>
                  </a:lnTo>
                  <a:lnTo>
                    <a:pt x="72776" y="11934"/>
                  </a:lnTo>
                  <a:lnTo>
                    <a:pt x="72553" y="11767"/>
                  </a:lnTo>
                  <a:lnTo>
                    <a:pt x="72386" y="11711"/>
                  </a:lnTo>
                  <a:close/>
                  <a:moveTo>
                    <a:pt x="80472" y="11711"/>
                  </a:moveTo>
                  <a:lnTo>
                    <a:pt x="80304" y="11767"/>
                  </a:lnTo>
                  <a:lnTo>
                    <a:pt x="80081" y="11934"/>
                  </a:lnTo>
                  <a:lnTo>
                    <a:pt x="79914" y="12213"/>
                  </a:lnTo>
                  <a:lnTo>
                    <a:pt x="79858" y="12324"/>
                  </a:lnTo>
                  <a:lnTo>
                    <a:pt x="79803" y="12492"/>
                  </a:lnTo>
                  <a:lnTo>
                    <a:pt x="79858" y="12659"/>
                  </a:lnTo>
                  <a:lnTo>
                    <a:pt x="79914" y="12826"/>
                  </a:lnTo>
                  <a:lnTo>
                    <a:pt x="80081" y="13105"/>
                  </a:lnTo>
                  <a:lnTo>
                    <a:pt x="80304" y="13272"/>
                  </a:lnTo>
                  <a:lnTo>
                    <a:pt x="80472" y="13328"/>
                  </a:lnTo>
                  <a:lnTo>
                    <a:pt x="80806" y="13328"/>
                  </a:lnTo>
                  <a:lnTo>
                    <a:pt x="80974" y="13272"/>
                  </a:lnTo>
                  <a:lnTo>
                    <a:pt x="81252" y="13105"/>
                  </a:lnTo>
                  <a:lnTo>
                    <a:pt x="81420" y="12826"/>
                  </a:lnTo>
                  <a:lnTo>
                    <a:pt x="81476" y="12659"/>
                  </a:lnTo>
                  <a:lnTo>
                    <a:pt x="81476" y="12492"/>
                  </a:lnTo>
                  <a:lnTo>
                    <a:pt x="81476" y="12324"/>
                  </a:lnTo>
                  <a:lnTo>
                    <a:pt x="81420" y="12213"/>
                  </a:lnTo>
                  <a:lnTo>
                    <a:pt x="81252" y="11934"/>
                  </a:lnTo>
                  <a:lnTo>
                    <a:pt x="80974" y="11767"/>
                  </a:lnTo>
                  <a:lnTo>
                    <a:pt x="80806" y="11711"/>
                  </a:lnTo>
                  <a:close/>
                  <a:moveTo>
                    <a:pt x="90621" y="11711"/>
                  </a:moveTo>
                  <a:lnTo>
                    <a:pt x="90510" y="11767"/>
                  </a:lnTo>
                  <a:lnTo>
                    <a:pt x="90231" y="11934"/>
                  </a:lnTo>
                  <a:lnTo>
                    <a:pt x="90064" y="12213"/>
                  </a:lnTo>
                  <a:lnTo>
                    <a:pt x="90008" y="12324"/>
                  </a:lnTo>
                  <a:lnTo>
                    <a:pt x="90008" y="12492"/>
                  </a:lnTo>
                  <a:lnTo>
                    <a:pt x="90008" y="12659"/>
                  </a:lnTo>
                  <a:lnTo>
                    <a:pt x="90064" y="12826"/>
                  </a:lnTo>
                  <a:lnTo>
                    <a:pt x="90231" y="13105"/>
                  </a:lnTo>
                  <a:lnTo>
                    <a:pt x="90510" y="13272"/>
                  </a:lnTo>
                  <a:lnTo>
                    <a:pt x="90621" y="13328"/>
                  </a:lnTo>
                  <a:lnTo>
                    <a:pt x="90956" y="13328"/>
                  </a:lnTo>
                  <a:lnTo>
                    <a:pt x="91123" y="13272"/>
                  </a:lnTo>
                  <a:lnTo>
                    <a:pt x="91402" y="13105"/>
                  </a:lnTo>
                  <a:lnTo>
                    <a:pt x="91569" y="12826"/>
                  </a:lnTo>
                  <a:lnTo>
                    <a:pt x="91625" y="12659"/>
                  </a:lnTo>
                  <a:lnTo>
                    <a:pt x="91625" y="12492"/>
                  </a:lnTo>
                  <a:lnTo>
                    <a:pt x="91625" y="12324"/>
                  </a:lnTo>
                  <a:lnTo>
                    <a:pt x="91569" y="12213"/>
                  </a:lnTo>
                  <a:lnTo>
                    <a:pt x="91402" y="11934"/>
                  </a:lnTo>
                  <a:lnTo>
                    <a:pt x="91123" y="11767"/>
                  </a:lnTo>
                  <a:lnTo>
                    <a:pt x="90956" y="11711"/>
                  </a:lnTo>
                  <a:close/>
                  <a:moveTo>
                    <a:pt x="98986" y="11711"/>
                  </a:moveTo>
                  <a:lnTo>
                    <a:pt x="98875" y="11767"/>
                  </a:lnTo>
                  <a:lnTo>
                    <a:pt x="98596" y="11934"/>
                  </a:lnTo>
                  <a:lnTo>
                    <a:pt x="98429" y="12213"/>
                  </a:lnTo>
                  <a:lnTo>
                    <a:pt x="98373" y="12324"/>
                  </a:lnTo>
                  <a:lnTo>
                    <a:pt x="98373" y="12492"/>
                  </a:lnTo>
                  <a:lnTo>
                    <a:pt x="98373" y="12659"/>
                  </a:lnTo>
                  <a:lnTo>
                    <a:pt x="98429" y="12826"/>
                  </a:lnTo>
                  <a:lnTo>
                    <a:pt x="98596" y="13105"/>
                  </a:lnTo>
                  <a:lnTo>
                    <a:pt x="98875" y="13272"/>
                  </a:lnTo>
                  <a:lnTo>
                    <a:pt x="98986" y="13328"/>
                  </a:lnTo>
                  <a:lnTo>
                    <a:pt x="99321" y="13328"/>
                  </a:lnTo>
                  <a:lnTo>
                    <a:pt x="99488" y="13272"/>
                  </a:lnTo>
                  <a:lnTo>
                    <a:pt x="99767" y="13105"/>
                  </a:lnTo>
                  <a:lnTo>
                    <a:pt x="99934" y="12826"/>
                  </a:lnTo>
                  <a:lnTo>
                    <a:pt x="99990" y="12659"/>
                  </a:lnTo>
                  <a:lnTo>
                    <a:pt x="99990" y="12492"/>
                  </a:lnTo>
                  <a:lnTo>
                    <a:pt x="99990" y="12324"/>
                  </a:lnTo>
                  <a:lnTo>
                    <a:pt x="99934" y="12213"/>
                  </a:lnTo>
                  <a:lnTo>
                    <a:pt x="99767" y="11934"/>
                  </a:lnTo>
                  <a:lnTo>
                    <a:pt x="99488" y="11767"/>
                  </a:lnTo>
                  <a:lnTo>
                    <a:pt x="99321" y="11711"/>
                  </a:lnTo>
                  <a:close/>
                  <a:moveTo>
                    <a:pt x="109080" y="11711"/>
                  </a:moveTo>
                  <a:lnTo>
                    <a:pt x="108969" y="11767"/>
                  </a:lnTo>
                  <a:lnTo>
                    <a:pt x="108690" y="11934"/>
                  </a:lnTo>
                  <a:lnTo>
                    <a:pt x="108523" y="12213"/>
                  </a:lnTo>
                  <a:lnTo>
                    <a:pt x="108467" y="12324"/>
                  </a:lnTo>
                  <a:lnTo>
                    <a:pt x="108467" y="12492"/>
                  </a:lnTo>
                  <a:lnTo>
                    <a:pt x="108467" y="12659"/>
                  </a:lnTo>
                  <a:lnTo>
                    <a:pt x="108523" y="12826"/>
                  </a:lnTo>
                  <a:lnTo>
                    <a:pt x="108690" y="13105"/>
                  </a:lnTo>
                  <a:lnTo>
                    <a:pt x="108969" y="13272"/>
                  </a:lnTo>
                  <a:lnTo>
                    <a:pt x="109080" y="13328"/>
                  </a:lnTo>
                  <a:lnTo>
                    <a:pt x="109415" y="13328"/>
                  </a:lnTo>
                  <a:lnTo>
                    <a:pt x="109582" y="13272"/>
                  </a:lnTo>
                  <a:lnTo>
                    <a:pt x="109861" y="13105"/>
                  </a:lnTo>
                  <a:lnTo>
                    <a:pt x="110028" y="12826"/>
                  </a:lnTo>
                  <a:lnTo>
                    <a:pt x="110084" y="12659"/>
                  </a:lnTo>
                  <a:lnTo>
                    <a:pt x="110084" y="12492"/>
                  </a:lnTo>
                  <a:lnTo>
                    <a:pt x="110084" y="12324"/>
                  </a:lnTo>
                  <a:lnTo>
                    <a:pt x="110028" y="12213"/>
                  </a:lnTo>
                  <a:lnTo>
                    <a:pt x="109861" y="11934"/>
                  </a:lnTo>
                  <a:lnTo>
                    <a:pt x="109582" y="11767"/>
                  </a:lnTo>
                  <a:lnTo>
                    <a:pt x="109415" y="11711"/>
                  </a:lnTo>
                  <a:close/>
                  <a:moveTo>
                    <a:pt x="112482" y="11711"/>
                  </a:moveTo>
                  <a:lnTo>
                    <a:pt x="112315" y="11767"/>
                  </a:lnTo>
                  <a:lnTo>
                    <a:pt x="112036" y="11934"/>
                  </a:lnTo>
                  <a:lnTo>
                    <a:pt x="111869" y="12213"/>
                  </a:lnTo>
                  <a:lnTo>
                    <a:pt x="111813" y="12324"/>
                  </a:lnTo>
                  <a:lnTo>
                    <a:pt x="111813" y="12492"/>
                  </a:lnTo>
                  <a:lnTo>
                    <a:pt x="111813" y="12659"/>
                  </a:lnTo>
                  <a:lnTo>
                    <a:pt x="111869" y="12826"/>
                  </a:lnTo>
                  <a:lnTo>
                    <a:pt x="112036" y="13105"/>
                  </a:lnTo>
                  <a:lnTo>
                    <a:pt x="112315" y="13272"/>
                  </a:lnTo>
                  <a:lnTo>
                    <a:pt x="112482" y="13328"/>
                  </a:lnTo>
                  <a:lnTo>
                    <a:pt x="112817" y="13328"/>
                  </a:lnTo>
                  <a:lnTo>
                    <a:pt x="112984" y="13272"/>
                  </a:lnTo>
                  <a:lnTo>
                    <a:pt x="113207" y="13105"/>
                  </a:lnTo>
                  <a:lnTo>
                    <a:pt x="113430" y="12826"/>
                  </a:lnTo>
                  <a:lnTo>
                    <a:pt x="113430" y="12659"/>
                  </a:lnTo>
                  <a:lnTo>
                    <a:pt x="113486" y="12492"/>
                  </a:lnTo>
                  <a:lnTo>
                    <a:pt x="113430" y="12324"/>
                  </a:lnTo>
                  <a:lnTo>
                    <a:pt x="113430" y="12213"/>
                  </a:lnTo>
                  <a:lnTo>
                    <a:pt x="113207" y="11934"/>
                  </a:lnTo>
                  <a:lnTo>
                    <a:pt x="112984" y="11767"/>
                  </a:lnTo>
                  <a:lnTo>
                    <a:pt x="112817" y="11711"/>
                  </a:lnTo>
                  <a:close/>
                  <a:moveTo>
                    <a:pt x="115828" y="11711"/>
                  </a:moveTo>
                  <a:lnTo>
                    <a:pt x="115661" y="11767"/>
                  </a:lnTo>
                  <a:lnTo>
                    <a:pt x="115438" y="11934"/>
                  </a:lnTo>
                  <a:lnTo>
                    <a:pt x="115270" y="12213"/>
                  </a:lnTo>
                  <a:lnTo>
                    <a:pt x="115215" y="12324"/>
                  </a:lnTo>
                  <a:lnTo>
                    <a:pt x="115159" y="12492"/>
                  </a:lnTo>
                  <a:lnTo>
                    <a:pt x="115215" y="12659"/>
                  </a:lnTo>
                  <a:lnTo>
                    <a:pt x="115270" y="12826"/>
                  </a:lnTo>
                  <a:lnTo>
                    <a:pt x="115438" y="13105"/>
                  </a:lnTo>
                  <a:lnTo>
                    <a:pt x="115661" y="13272"/>
                  </a:lnTo>
                  <a:lnTo>
                    <a:pt x="115828" y="13328"/>
                  </a:lnTo>
                  <a:lnTo>
                    <a:pt x="116163" y="13328"/>
                  </a:lnTo>
                  <a:lnTo>
                    <a:pt x="116330" y="13272"/>
                  </a:lnTo>
                  <a:lnTo>
                    <a:pt x="116609" y="13105"/>
                  </a:lnTo>
                  <a:lnTo>
                    <a:pt x="116776" y="12826"/>
                  </a:lnTo>
                  <a:lnTo>
                    <a:pt x="116832" y="12659"/>
                  </a:lnTo>
                  <a:lnTo>
                    <a:pt x="116832" y="12492"/>
                  </a:lnTo>
                  <a:lnTo>
                    <a:pt x="116832" y="12324"/>
                  </a:lnTo>
                  <a:lnTo>
                    <a:pt x="116776" y="12213"/>
                  </a:lnTo>
                  <a:lnTo>
                    <a:pt x="116609" y="11934"/>
                  </a:lnTo>
                  <a:lnTo>
                    <a:pt x="116330" y="11767"/>
                  </a:lnTo>
                  <a:lnTo>
                    <a:pt x="116163" y="11711"/>
                  </a:lnTo>
                  <a:close/>
                  <a:moveTo>
                    <a:pt x="120903" y="11711"/>
                  </a:moveTo>
                  <a:lnTo>
                    <a:pt x="120736" y="11767"/>
                  </a:lnTo>
                  <a:lnTo>
                    <a:pt x="120512" y="11934"/>
                  </a:lnTo>
                  <a:lnTo>
                    <a:pt x="120345" y="12213"/>
                  </a:lnTo>
                  <a:lnTo>
                    <a:pt x="120289" y="12324"/>
                  </a:lnTo>
                  <a:lnTo>
                    <a:pt x="120234" y="12492"/>
                  </a:lnTo>
                  <a:lnTo>
                    <a:pt x="120289" y="12659"/>
                  </a:lnTo>
                  <a:lnTo>
                    <a:pt x="120345" y="12826"/>
                  </a:lnTo>
                  <a:lnTo>
                    <a:pt x="120512" y="13105"/>
                  </a:lnTo>
                  <a:lnTo>
                    <a:pt x="120736" y="13272"/>
                  </a:lnTo>
                  <a:lnTo>
                    <a:pt x="120903" y="13328"/>
                  </a:lnTo>
                  <a:lnTo>
                    <a:pt x="121237" y="13328"/>
                  </a:lnTo>
                  <a:lnTo>
                    <a:pt x="121405" y="13272"/>
                  </a:lnTo>
                  <a:lnTo>
                    <a:pt x="121684" y="13105"/>
                  </a:lnTo>
                  <a:lnTo>
                    <a:pt x="121851" y="12826"/>
                  </a:lnTo>
                  <a:lnTo>
                    <a:pt x="121907" y="12659"/>
                  </a:lnTo>
                  <a:lnTo>
                    <a:pt x="121907" y="12492"/>
                  </a:lnTo>
                  <a:lnTo>
                    <a:pt x="121907" y="12324"/>
                  </a:lnTo>
                  <a:lnTo>
                    <a:pt x="121851" y="12213"/>
                  </a:lnTo>
                  <a:lnTo>
                    <a:pt x="121684" y="11934"/>
                  </a:lnTo>
                  <a:lnTo>
                    <a:pt x="121405" y="11767"/>
                  </a:lnTo>
                  <a:lnTo>
                    <a:pt x="121237" y="11711"/>
                  </a:lnTo>
                  <a:close/>
                  <a:moveTo>
                    <a:pt x="124249" y="11711"/>
                  </a:moveTo>
                  <a:lnTo>
                    <a:pt x="124082" y="11767"/>
                  </a:lnTo>
                  <a:lnTo>
                    <a:pt x="123803" y="11934"/>
                  </a:lnTo>
                  <a:lnTo>
                    <a:pt x="123635" y="12213"/>
                  </a:lnTo>
                  <a:lnTo>
                    <a:pt x="123580" y="12324"/>
                  </a:lnTo>
                  <a:lnTo>
                    <a:pt x="123580" y="12492"/>
                  </a:lnTo>
                  <a:lnTo>
                    <a:pt x="123580" y="12659"/>
                  </a:lnTo>
                  <a:lnTo>
                    <a:pt x="123635" y="12826"/>
                  </a:lnTo>
                  <a:lnTo>
                    <a:pt x="123803" y="13105"/>
                  </a:lnTo>
                  <a:lnTo>
                    <a:pt x="124082" y="13272"/>
                  </a:lnTo>
                  <a:lnTo>
                    <a:pt x="124249" y="13328"/>
                  </a:lnTo>
                  <a:lnTo>
                    <a:pt x="124583" y="13328"/>
                  </a:lnTo>
                  <a:lnTo>
                    <a:pt x="124751" y="13272"/>
                  </a:lnTo>
                  <a:lnTo>
                    <a:pt x="124974" y="13105"/>
                  </a:lnTo>
                  <a:lnTo>
                    <a:pt x="125197" y="12826"/>
                  </a:lnTo>
                  <a:lnTo>
                    <a:pt x="125253" y="12659"/>
                  </a:lnTo>
                  <a:lnTo>
                    <a:pt x="125253" y="12492"/>
                  </a:lnTo>
                  <a:lnTo>
                    <a:pt x="125253" y="12324"/>
                  </a:lnTo>
                  <a:lnTo>
                    <a:pt x="125197" y="12213"/>
                  </a:lnTo>
                  <a:lnTo>
                    <a:pt x="124974" y="11934"/>
                  </a:lnTo>
                  <a:lnTo>
                    <a:pt x="124751" y="11767"/>
                  </a:lnTo>
                  <a:lnTo>
                    <a:pt x="124583" y="11711"/>
                  </a:lnTo>
                  <a:close/>
                  <a:moveTo>
                    <a:pt x="136016" y="11711"/>
                  </a:moveTo>
                  <a:lnTo>
                    <a:pt x="135848" y="11767"/>
                  </a:lnTo>
                  <a:lnTo>
                    <a:pt x="135570" y="11934"/>
                  </a:lnTo>
                  <a:lnTo>
                    <a:pt x="135402" y="12213"/>
                  </a:lnTo>
                  <a:lnTo>
                    <a:pt x="135346" y="12324"/>
                  </a:lnTo>
                  <a:lnTo>
                    <a:pt x="135346" y="12492"/>
                  </a:lnTo>
                  <a:lnTo>
                    <a:pt x="135346" y="12659"/>
                  </a:lnTo>
                  <a:lnTo>
                    <a:pt x="135402" y="12826"/>
                  </a:lnTo>
                  <a:lnTo>
                    <a:pt x="135570" y="13105"/>
                  </a:lnTo>
                  <a:lnTo>
                    <a:pt x="135848" y="13272"/>
                  </a:lnTo>
                  <a:lnTo>
                    <a:pt x="136016" y="13328"/>
                  </a:lnTo>
                  <a:lnTo>
                    <a:pt x="136350" y="13328"/>
                  </a:lnTo>
                  <a:lnTo>
                    <a:pt x="136462" y="13272"/>
                  </a:lnTo>
                  <a:lnTo>
                    <a:pt x="136741" y="13105"/>
                  </a:lnTo>
                  <a:lnTo>
                    <a:pt x="136908" y="12826"/>
                  </a:lnTo>
                  <a:lnTo>
                    <a:pt x="136964" y="12659"/>
                  </a:lnTo>
                  <a:lnTo>
                    <a:pt x="137019" y="12492"/>
                  </a:lnTo>
                  <a:lnTo>
                    <a:pt x="136964" y="12324"/>
                  </a:lnTo>
                  <a:lnTo>
                    <a:pt x="136908" y="12213"/>
                  </a:lnTo>
                  <a:lnTo>
                    <a:pt x="136741" y="11934"/>
                  </a:lnTo>
                  <a:lnTo>
                    <a:pt x="136462" y="11767"/>
                  </a:lnTo>
                  <a:lnTo>
                    <a:pt x="136350" y="11711"/>
                  </a:lnTo>
                  <a:close/>
                  <a:moveTo>
                    <a:pt x="144325" y="11711"/>
                  </a:moveTo>
                  <a:lnTo>
                    <a:pt x="144158" y="11767"/>
                  </a:lnTo>
                  <a:lnTo>
                    <a:pt x="143935" y="11934"/>
                  </a:lnTo>
                  <a:lnTo>
                    <a:pt x="143712" y="12213"/>
                  </a:lnTo>
                  <a:lnTo>
                    <a:pt x="143656" y="12324"/>
                  </a:lnTo>
                  <a:lnTo>
                    <a:pt x="143656" y="12492"/>
                  </a:lnTo>
                  <a:lnTo>
                    <a:pt x="143656" y="12659"/>
                  </a:lnTo>
                  <a:lnTo>
                    <a:pt x="143712" y="12826"/>
                  </a:lnTo>
                  <a:lnTo>
                    <a:pt x="143935" y="13105"/>
                  </a:lnTo>
                  <a:lnTo>
                    <a:pt x="144158" y="13272"/>
                  </a:lnTo>
                  <a:lnTo>
                    <a:pt x="144325" y="13328"/>
                  </a:lnTo>
                  <a:lnTo>
                    <a:pt x="144660" y="13328"/>
                  </a:lnTo>
                  <a:lnTo>
                    <a:pt x="144827" y="13272"/>
                  </a:lnTo>
                  <a:lnTo>
                    <a:pt x="145106" y="13105"/>
                  </a:lnTo>
                  <a:lnTo>
                    <a:pt x="145273" y="12826"/>
                  </a:lnTo>
                  <a:lnTo>
                    <a:pt x="145329" y="12659"/>
                  </a:lnTo>
                  <a:lnTo>
                    <a:pt x="145329" y="12492"/>
                  </a:lnTo>
                  <a:lnTo>
                    <a:pt x="145329" y="12324"/>
                  </a:lnTo>
                  <a:lnTo>
                    <a:pt x="145273" y="12213"/>
                  </a:lnTo>
                  <a:lnTo>
                    <a:pt x="145106" y="11934"/>
                  </a:lnTo>
                  <a:lnTo>
                    <a:pt x="144827" y="11767"/>
                  </a:lnTo>
                  <a:lnTo>
                    <a:pt x="144660" y="11711"/>
                  </a:lnTo>
                  <a:close/>
                  <a:moveTo>
                    <a:pt x="147615" y="11711"/>
                  </a:moveTo>
                  <a:lnTo>
                    <a:pt x="147504" y="11767"/>
                  </a:lnTo>
                  <a:lnTo>
                    <a:pt x="147225" y="11934"/>
                  </a:lnTo>
                  <a:lnTo>
                    <a:pt x="147058" y="12213"/>
                  </a:lnTo>
                  <a:lnTo>
                    <a:pt x="147002" y="12324"/>
                  </a:lnTo>
                  <a:lnTo>
                    <a:pt x="147002" y="12492"/>
                  </a:lnTo>
                  <a:lnTo>
                    <a:pt x="147002" y="12659"/>
                  </a:lnTo>
                  <a:lnTo>
                    <a:pt x="147058" y="12826"/>
                  </a:lnTo>
                  <a:lnTo>
                    <a:pt x="147225" y="13105"/>
                  </a:lnTo>
                  <a:lnTo>
                    <a:pt x="147504" y="13272"/>
                  </a:lnTo>
                  <a:lnTo>
                    <a:pt x="147615" y="13328"/>
                  </a:lnTo>
                  <a:lnTo>
                    <a:pt x="147950" y="13328"/>
                  </a:lnTo>
                  <a:lnTo>
                    <a:pt x="148117" y="13272"/>
                  </a:lnTo>
                  <a:lnTo>
                    <a:pt x="148396" y="13105"/>
                  </a:lnTo>
                  <a:lnTo>
                    <a:pt x="148563" y="12826"/>
                  </a:lnTo>
                  <a:lnTo>
                    <a:pt x="148619" y="12659"/>
                  </a:lnTo>
                  <a:lnTo>
                    <a:pt x="148619" y="12492"/>
                  </a:lnTo>
                  <a:lnTo>
                    <a:pt x="148619" y="12324"/>
                  </a:lnTo>
                  <a:lnTo>
                    <a:pt x="148563" y="12213"/>
                  </a:lnTo>
                  <a:lnTo>
                    <a:pt x="148396" y="11934"/>
                  </a:lnTo>
                  <a:lnTo>
                    <a:pt x="148117" y="11767"/>
                  </a:lnTo>
                  <a:lnTo>
                    <a:pt x="147950" y="11711"/>
                  </a:lnTo>
                  <a:close/>
                  <a:moveTo>
                    <a:pt x="152746" y="11711"/>
                  </a:moveTo>
                  <a:lnTo>
                    <a:pt x="152578" y="11767"/>
                  </a:lnTo>
                  <a:lnTo>
                    <a:pt x="152300" y="11934"/>
                  </a:lnTo>
                  <a:lnTo>
                    <a:pt x="152132" y="12213"/>
                  </a:lnTo>
                  <a:lnTo>
                    <a:pt x="152077" y="12324"/>
                  </a:lnTo>
                  <a:lnTo>
                    <a:pt x="152077" y="12492"/>
                  </a:lnTo>
                  <a:lnTo>
                    <a:pt x="152077" y="12659"/>
                  </a:lnTo>
                  <a:lnTo>
                    <a:pt x="152132" y="12826"/>
                  </a:lnTo>
                  <a:lnTo>
                    <a:pt x="152300" y="13105"/>
                  </a:lnTo>
                  <a:lnTo>
                    <a:pt x="152578" y="13272"/>
                  </a:lnTo>
                  <a:lnTo>
                    <a:pt x="152746" y="13328"/>
                  </a:lnTo>
                  <a:lnTo>
                    <a:pt x="153080" y="13328"/>
                  </a:lnTo>
                  <a:lnTo>
                    <a:pt x="153192" y="13272"/>
                  </a:lnTo>
                  <a:lnTo>
                    <a:pt x="153471" y="13105"/>
                  </a:lnTo>
                  <a:lnTo>
                    <a:pt x="153638" y="12826"/>
                  </a:lnTo>
                  <a:lnTo>
                    <a:pt x="153694" y="12659"/>
                  </a:lnTo>
                  <a:lnTo>
                    <a:pt x="153694" y="12492"/>
                  </a:lnTo>
                  <a:lnTo>
                    <a:pt x="153694" y="12324"/>
                  </a:lnTo>
                  <a:lnTo>
                    <a:pt x="153638" y="12213"/>
                  </a:lnTo>
                  <a:lnTo>
                    <a:pt x="153471" y="11934"/>
                  </a:lnTo>
                  <a:lnTo>
                    <a:pt x="153192" y="11767"/>
                  </a:lnTo>
                  <a:lnTo>
                    <a:pt x="153080" y="11711"/>
                  </a:lnTo>
                  <a:close/>
                  <a:moveTo>
                    <a:pt x="157821" y="11711"/>
                  </a:moveTo>
                  <a:lnTo>
                    <a:pt x="157653" y="11767"/>
                  </a:lnTo>
                  <a:lnTo>
                    <a:pt x="157374" y="11934"/>
                  </a:lnTo>
                  <a:lnTo>
                    <a:pt x="157207" y="12213"/>
                  </a:lnTo>
                  <a:lnTo>
                    <a:pt x="157151" y="12324"/>
                  </a:lnTo>
                  <a:lnTo>
                    <a:pt x="157151" y="12492"/>
                  </a:lnTo>
                  <a:lnTo>
                    <a:pt x="157151" y="12659"/>
                  </a:lnTo>
                  <a:lnTo>
                    <a:pt x="157207" y="12826"/>
                  </a:lnTo>
                  <a:lnTo>
                    <a:pt x="157374" y="13105"/>
                  </a:lnTo>
                  <a:lnTo>
                    <a:pt x="157653" y="13272"/>
                  </a:lnTo>
                  <a:lnTo>
                    <a:pt x="157821" y="13328"/>
                  </a:lnTo>
                  <a:lnTo>
                    <a:pt x="158155" y="13328"/>
                  </a:lnTo>
                  <a:lnTo>
                    <a:pt x="158322" y="13272"/>
                  </a:lnTo>
                  <a:lnTo>
                    <a:pt x="158546" y="13105"/>
                  </a:lnTo>
                  <a:lnTo>
                    <a:pt x="158713" y="12826"/>
                  </a:lnTo>
                  <a:lnTo>
                    <a:pt x="158769" y="12659"/>
                  </a:lnTo>
                  <a:lnTo>
                    <a:pt x="158824" y="12492"/>
                  </a:lnTo>
                  <a:lnTo>
                    <a:pt x="158769" y="12324"/>
                  </a:lnTo>
                  <a:lnTo>
                    <a:pt x="158713" y="12213"/>
                  </a:lnTo>
                  <a:lnTo>
                    <a:pt x="158546" y="11934"/>
                  </a:lnTo>
                  <a:lnTo>
                    <a:pt x="158322" y="11767"/>
                  </a:lnTo>
                  <a:lnTo>
                    <a:pt x="158155" y="11711"/>
                  </a:lnTo>
                  <a:close/>
                  <a:moveTo>
                    <a:pt x="167859" y="11711"/>
                  </a:moveTo>
                  <a:lnTo>
                    <a:pt x="167691" y="11767"/>
                  </a:lnTo>
                  <a:lnTo>
                    <a:pt x="167412" y="11934"/>
                  </a:lnTo>
                  <a:lnTo>
                    <a:pt x="167245" y="12213"/>
                  </a:lnTo>
                  <a:lnTo>
                    <a:pt x="167189" y="12324"/>
                  </a:lnTo>
                  <a:lnTo>
                    <a:pt x="167189" y="12492"/>
                  </a:lnTo>
                  <a:lnTo>
                    <a:pt x="167189" y="12659"/>
                  </a:lnTo>
                  <a:lnTo>
                    <a:pt x="167245" y="12826"/>
                  </a:lnTo>
                  <a:lnTo>
                    <a:pt x="167412" y="13105"/>
                  </a:lnTo>
                  <a:lnTo>
                    <a:pt x="167691" y="13272"/>
                  </a:lnTo>
                  <a:lnTo>
                    <a:pt x="167859" y="13328"/>
                  </a:lnTo>
                  <a:lnTo>
                    <a:pt x="168193" y="13328"/>
                  </a:lnTo>
                  <a:lnTo>
                    <a:pt x="168361" y="13272"/>
                  </a:lnTo>
                  <a:lnTo>
                    <a:pt x="168584" y="13105"/>
                  </a:lnTo>
                  <a:lnTo>
                    <a:pt x="168751" y="12826"/>
                  </a:lnTo>
                  <a:lnTo>
                    <a:pt x="168807" y="12659"/>
                  </a:lnTo>
                  <a:lnTo>
                    <a:pt x="168862" y="12492"/>
                  </a:lnTo>
                  <a:lnTo>
                    <a:pt x="168807" y="12324"/>
                  </a:lnTo>
                  <a:lnTo>
                    <a:pt x="168751" y="12213"/>
                  </a:lnTo>
                  <a:lnTo>
                    <a:pt x="168584" y="11934"/>
                  </a:lnTo>
                  <a:lnTo>
                    <a:pt x="168361" y="11767"/>
                  </a:lnTo>
                  <a:lnTo>
                    <a:pt x="168193" y="11711"/>
                  </a:lnTo>
                  <a:close/>
                  <a:moveTo>
                    <a:pt x="176279" y="11711"/>
                  </a:moveTo>
                  <a:lnTo>
                    <a:pt x="176112" y="11767"/>
                  </a:lnTo>
                  <a:lnTo>
                    <a:pt x="175889" y="11934"/>
                  </a:lnTo>
                  <a:lnTo>
                    <a:pt x="175666" y="12213"/>
                  </a:lnTo>
                  <a:lnTo>
                    <a:pt x="175666" y="12324"/>
                  </a:lnTo>
                  <a:lnTo>
                    <a:pt x="175610" y="12492"/>
                  </a:lnTo>
                  <a:lnTo>
                    <a:pt x="175666" y="12659"/>
                  </a:lnTo>
                  <a:lnTo>
                    <a:pt x="175666" y="12826"/>
                  </a:lnTo>
                  <a:lnTo>
                    <a:pt x="175889" y="13105"/>
                  </a:lnTo>
                  <a:lnTo>
                    <a:pt x="176112" y="13272"/>
                  </a:lnTo>
                  <a:lnTo>
                    <a:pt x="176279" y="13328"/>
                  </a:lnTo>
                  <a:lnTo>
                    <a:pt x="176614" y="13328"/>
                  </a:lnTo>
                  <a:lnTo>
                    <a:pt x="176781" y="13272"/>
                  </a:lnTo>
                  <a:lnTo>
                    <a:pt x="177060" y="13105"/>
                  </a:lnTo>
                  <a:lnTo>
                    <a:pt x="177227" y="12826"/>
                  </a:lnTo>
                  <a:lnTo>
                    <a:pt x="177283" y="12659"/>
                  </a:lnTo>
                  <a:lnTo>
                    <a:pt x="177283" y="12492"/>
                  </a:lnTo>
                  <a:lnTo>
                    <a:pt x="177283" y="12324"/>
                  </a:lnTo>
                  <a:lnTo>
                    <a:pt x="177227" y="12213"/>
                  </a:lnTo>
                  <a:lnTo>
                    <a:pt x="177060" y="11934"/>
                  </a:lnTo>
                  <a:lnTo>
                    <a:pt x="176781" y="11767"/>
                  </a:lnTo>
                  <a:lnTo>
                    <a:pt x="176614" y="11711"/>
                  </a:lnTo>
                  <a:close/>
                  <a:moveTo>
                    <a:pt x="186429" y="11711"/>
                  </a:moveTo>
                  <a:lnTo>
                    <a:pt x="186317" y="11767"/>
                  </a:lnTo>
                  <a:lnTo>
                    <a:pt x="186039" y="11934"/>
                  </a:lnTo>
                  <a:lnTo>
                    <a:pt x="185871" y="12213"/>
                  </a:lnTo>
                  <a:lnTo>
                    <a:pt x="185816" y="12324"/>
                  </a:lnTo>
                  <a:lnTo>
                    <a:pt x="185760" y="12492"/>
                  </a:lnTo>
                  <a:lnTo>
                    <a:pt x="185816" y="12659"/>
                  </a:lnTo>
                  <a:lnTo>
                    <a:pt x="185871" y="12826"/>
                  </a:lnTo>
                  <a:lnTo>
                    <a:pt x="186039" y="13105"/>
                  </a:lnTo>
                  <a:lnTo>
                    <a:pt x="186317" y="13272"/>
                  </a:lnTo>
                  <a:lnTo>
                    <a:pt x="186429" y="13328"/>
                  </a:lnTo>
                  <a:lnTo>
                    <a:pt x="186764" y="13328"/>
                  </a:lnTo>
                  <a:lnTo>
                    <a:pt x="186931" y="13272"/>
                  </a:lnTo>
                  <a:lnTo>
                    <a:pt x="187210" y="13105"/>
                  </a:lnTo>
                  <a:lnTo>
                    <a:pt x="187377" y="12826"/>
                  </a:lnTo>
                  <a:lnTo>
                    <a:pt x="187433" y="12659"/>
                  </a:lnTo>
                  <a:lnTo>
                    <a:pt x="187433" y="12492"/>
                  </a:lnTo>
                  <a:lnTo>
                    <a:pt x="187433" y="12324"/>
                  </a:lnTo>
                  <a:lnTo>
                    <a:pt x="187377" y="12213"/>
                  </a:lnTo>
                  <a:lnTo>
                    <a:pt x="187210" y="11934"/>
                  </a:lnTo>
                  <a:lnTo>
                    <a:pt x="186931" y="11767"/>
                  </a:lnTo>
                  <a:lnTo>
                    <a:pt x="186764" y="11711"/>
                  </a:lnTo>
                  <a:close/>
                  <a:moveTo>
                    <a:pt x="194794" y="11711"/>
                  </a:moveTo>
                  <a:lnTo>
                    <a:pt x="194683" y="11767"/>
                  </a:lnTo>
                  <a:lnTo>
                    <a:pt x="194404" y="11934"/>
                  </a:lnTo>
                  <a:lnTo>
                    <a:pt x="194236" y="12213"/>
                  </a:lnTo>
                  <a:lnTo>
                    <a:pt x="194181" y="12324"/>
                  </a:lnTo>
                  <a:lnTo>
                    <a:pt x="194125" y="12492"/>
                  </a:lnTo>
                  <a:lnTo>
                    <a:pt x="194181" y="12659"/>
                  </a:lnTo>
                  <a:lnTo>
                    <a:pt x="194236" y="12826"/>
                  </a:lnTo>
                  <a:lnTo>
                    <a:pt x="194404" y="13105"/>
                  </a:lnTo>
                  <a:lnTo>
                    <a:pt x="194683" y="13272"/>
                  </a:lnTo>
                  <a:lnTo>
                    <a:pt x="194794" y="13328"/>
                  </a:lnTo>
                  <a:lnTo>
                    <a:pt x="195129" y="13328"/>
                  </a:lnTo>
                  <a:lnTo>
                    <a:pt x="195296" y="13272"/>
                  </a:lnTo>
                  <a:lnTo>
                    <a:pt x="195575" y="13105"/>
                  </a:lnTo>
                  <a:lnTo>
                    <a:pt x="195742" y="12826"/>
                  </a:lnTo>
                  <a:lnTo>
                    <a:pt x="195798" y="12659"/>
                  </a:lnTo>
                  <a:lnTo>
                    <a:pt x="195798" y="12492"/>
                  </a:lnTo>
                  <a:lnTo>
                    <a:pt x="195798" y="12324"/>
                  </a:lnTo>
                  <a:lnTo>
                    <a:pt x="195742" y="12213"/>
                  </a:lnTo>
                  <a:lnTo>
                    <a:pt x="195575" y="11934"/>
                  </a:lnTo>
                  <a:lnTo>
                    <a:pt x="195296" y="11767"/>
                  </a:lnTo>
                  <a:lnTo>
                    <a:pt x="195129" y="11711"/>
                  </a:lnTo>
                  <a:close/>
                  <a:moveTo>
                    <a:pt x="204888" y="11711"/>
                  </a:moveTo>
                  <a:lnTo>
                    <a:pt x="204776" y="11767"/>
                  </a:lnTo>
                  <a:lnTo>
                    <a:pt x="204498" y="11934"/>
                  </a:lnTo>
                  <a:lnTo>
                    <a:pt x="204330" y="12213"/>
                  </a:lnTo>
                  <a:lnTo>
                    <a:pt x="204274" y="12324"/>
                  </a:lnTo>
                  <a:lnTo>
                    <a:pt x="204274" y="12492"/>
                  </a:lnTo>
                  <a:lnTo>
                    <a:pt x="204274" y="12659"/>
                  </a:lnTo>
                  <a:lnTo>
                    <a:pt x="204330" y="12826"/>
                  </a:lnTo>
                  <a:lnTo>
                    <a:pt x="204498" y="13105"/>
                  </a:lnTo>
                  <a:lnTo>
                    <a:pt x="204776" y="13272"/>
                  </a:lnTo>
                  <a:lnTo>
                    <a:pt x="204888" y="13328"/>
                  </a:lnTo>
                  <a:lnTo>
                    <a:pt x="205222" y="13328"/>
                  </a:lnTo>
                  <a:lnTo>
                    <a:pt x="205390" y="13272"/>
                  </a:lnTo>
                  <a:lnTo>
                    <a:pt x="205669" y="13105"/>
                  </a:lnTo>
                  <a:lnTo>
                    <a:pt x="205836" y="12826"/>
                  </a:lnTo>
                  <a:lnTo>
                    <a:pt x="205892" y="12659"/>
                  </a:lnTo>
                  <a:lnTo>
                    <a:pt x="205892" y="12492"/>
                  </a:lnTo>
                  <a:lnTo>
                    <a:pt x="205892" y="12324"/>
                  </a:lnTo>
                  <a:lnTo>
                    <a:pt x="205836" y="12213"/>
                  </a:lnTo>
                  <a:lnTo>
                    <a:pt x="205669" y="11934"/>
                  </a:lnTo>
                  <a:lnTo>
                    <a:pt x="205390" y="11767"/>
                  </a:lnTo>
                  <a:lnTo>
                    <a:pt x="205222" y="11711"/>
                  </a:lnTo>
                  <a:close/>
                  <a:moveTo>
                    <a:pt x="208290" y="11711"/>
                  </a:moveTo>
                  <a:lnTo>
                    <a:pt x="208122" y="11767"/>
                  </a:lnTo>
                  <a:lnTo>
                    <a:pt x="207844" y="11934"/>
                  </a:lnTo>
                  <a:lnTo>
                    <a:pt x="207676" y="12213"/>
                  </a:lnTo>
                  <a:lnTo>
                    <a:pt x="207620" y="12324"/>
                  </a:lnTo>
                  <a:lnTo>
                    <a:pt x="207620" y="12492"/>
                  </a:lnTo>
                  <a:lnTo>
                    <a:pt x="207620" y="12659"/>
                  </a:lnTo>
                  <a:lnTo>
                    <a:pt x="207676" y="12826"/>
                  </a:lnTo>
                  <a:lnTo>
                    <a:pt x="207844" y="13105"/>
                  </a:lnTo>
                  <a:lnTo>
                    <a:pt x="208122" y="13272"/>
                  </a:lnTo>
                  <a:lnTo>
                    <a:pt x="208290" y="13328"/>
                  </a:lnTo>
                  <a:lnTo>
                    <a:pt x="208624" y="13328"/>
                  </a:lnTo>
                  <a:lnTo>
                    <a:pt x="208792" y="13272"/>
                  </a:lnTo>
                  <a:lnTo>
                    <a:pt x="209015" y="13105"/>
                  </a:lnTo>
                  <a:lnTo>
                    <a:pt x="209182" y="12826"/>
                  </a:lnTo>
                  <a:lnTo>
                    <a:pt x="209238" y="12659"/>
                  </a:lnTo>
                  <a:lnTo>
                    <a:pt x="209293" y="12492"/>
                  </a:lnTo>
                  <a:lnTo>
                    <a:pt x="209238" y="12324"/>
                  </a:lnTo>
                  <a:lnTo>
                    <a:pt x="209182" y="12213"/>
                  </a:lnTo>
                  <a:lnTo>
                    <a:pt x="209015" y="11934"/>
                  </a:lnTo>
                  <a:lnTo>
                    <a:pt x="208792" y="11767"/>
                  </a:lnTo>
                  <a:lnTo>
                    <a:pt x="208624" y="11711"/>
                  </a:lnTo>
                  <a:close/>
                  <a:moveTo>
                    <a:pt x="211636" y="11711"/>
                  </a:moveTo>
                  <a:lnTo>
                    <a:pt x="211468" y="11767"/>
                  </a:lnTo>
                  <a:lnTo>
                    <a:pt x="211245" y="11934"/>
                  </a:lnTo>
                  <a:lnTo>
                    <a:pt x="211022" y="12213"/>
                  </a:lnTo>
                  <a:lnTo>
                    <a:pt x="211022" y="12324"/>
                  </a:lnTo>
                  <a:lnTo>
                    <a:pt x="210966" y="12492"/>
                  </a:lnTo>
                  <a:lnTo>
                    <a:pt x="211022" y="12659"/>
                  </a:lnTo>
                  <a:lnTo>
                    <a:pt x="211022" y="12826"/>
                  </a:lnTo>
                  <a:lnTo>
                    <a:pt x="211245" y="13105"/>
                  </a:lnTo>
                  <a:lnTo>
                    <a:pt x="211468" y="13272"/>
                  </a:lnTo>
                  <a:lnTo>
                    <a:pt x="211636" y="13328"/>
                  </a:lnTo>
                  <a:lnTo>
                    <a:pt x="211970" y="13328"/>
                  </a:lnTo>
                  <a:lnTo>
                    <a:pt x="212138" y="13272"/>
                  </a:lnTo>
                  <a:lnTo>
                    <a:pt x="212416" y="13105"/>
                  </a:lnTo>
                  <a:lnTo>
                    <a:pt x="212584" y="12826"/>
                  </a:lnTo>
                  <a:lnTo>
                    <a:pt x="212639" y="12659"/>
                  </a:lnTo>
                  <a:lnTo>
                    <a:pt x="212639" y="12492"/>
                  </a:lnTo>
                  <a:lnTo>
                    <a:pt x="212639" y="12324"/>
                  </a:lnTo>
                  <a:lnTo>
                    <a:pt x="212584" y="12213"/>
                  </a:lnTo>
                  <a:lnTo>
                    <a:pt x="212416" y="11934"/>
                  </a:lnTo>
                  <a:lnTo>
                    <a:pt x="212138" y="11767"/>
                  </a:lnTo>
                  <a:lnTo>
                    <a:pt x="211970" y="11711"/>
                  </a:lnTo>
                  <a:close/>
                  <a:moveTo>
                    <a:pt x="216710" y="11711"/>
                  </a:moveTo>
                  <a:lnTo>
                    <a:pt x="216543" y="11767"/>
                  </a:lnTo>
                  <a:lnTo>
                    <a:pt x="216320" y="11934"/>
                  </a:lnTo>
                  <a:lnTo>
                    <a:pt x="216097" y="12213"/>
                  </a:lnTo>
                  <a:lnTo>
                    <a:pt x="216097" y="12324"/>
                  </a:lnTo>
                  <a:lnTo>
                    <a:pt x="216041" y="12492"/>
                  </a:lnTo>
                  <a:lnTo>
                    <a:pt x="216097" y="12659"/>
                  </a:lnTo>
                  <a:lnTo>
                    <a:pt x="216097" y="12826"/>
                  </a:lnTo>
                  <a:lnTo>
                    <a:pt x="216320" y="13105"/>
                  </a:lnTo>
                  <a:lnTo>
                    <a:pt x="216543" y="13272"/>
                  </a:lnTo>
                  <a:lnTo>
                    <a:pt x="216710" y="13328"/>
                  </a:lnTo>
                  <a:lnTo>
                    <a:pt x="217045" y="13328"/>
                  </a:lnTo>
                  <a:lnTo>
                    <a:pt x="217212" y="13272"/>
                  </a:lnTo>
                  <a:lnTo>
                    <a:pt x="217491" y="13105"/>
                  </a:lnTo>
                  <a:lnTo>
                    <a:pt x="217659" y="12826"/>
                  </a:lnTo>
                  <a:lnTo>
                    <a:pt x="217714" y="12659"/>
                  </a:lnTo>
                  <a:lnTo>
                    <a:pt x="217714" y="12492"/>
                  </a:lnTo>
                  <a:lnTo>
                    <a:pt x="217714" y="12324"/>
                  </a:lnTo>
                  <a:lnTo>
                    <a:pt x="217659" y="12213"/>
                  </a:lnTo>
                  <a:lnTo>
                    <a:pt x="217491" y="11934"/>
                  </a:lnTo>
                  <a:lnTo>
                    <a:pt x="217212" y="11767"/>
                  </a:lnTo>
                  <a:lnTo>
                    <a:pt x="217045" y="11711"/>
                  </a:lnTo>
                  <a:close/>
                  <a:moveTo>
                    <a:pt x="220057" y="11711"/>
                  </a:moveTo>
                  <a:lnTo>
                    <a:pt x="219889" y="11767"/>
                  </a:lnTo>
                  <a:lnTo>
                    <a:pt x="219610" y="11934"/>
                  </a:lnTo>
                  <a:lnTo>
                    <a:pt x="219443" y="12213"/>
                  </a:lnTo>
                  <a:lnTo>
                    <a:pt x="219387" y="12324"/>
                  </a:lnTo>
                  <a:lnTo>
                    <a:pt x="219387" y="12492"/>
                  </a:lnTo>
                  <a:lnTo>
                    <a:pt x="219387" y="12659"/>
                  </a:lnTo>
                  <a:lnTo>
                    <a:pt x="219443" y="12826"/>
                  </a:lnTo>
                  <a:lnTo>
                    <a:pt x="219610" y="13105"/>
                  </a:lnTo>
                  <a:lnTo>
                    <a:pt x="219889" y="13272"/>
                  </a:lnTo>
                  <a:lnTo>
                    <a:pt x="220057" y="13328"/>
                  </a:lnTo>
                  <a:lnTo>
                    <a:pt x="220391" y="13328"/>
                  </a:lnTo>
                  <a:lnTo>
                    <a:pt x="220558" y="13272"/>
                  </a:lnTo>
                  <a:lnTo>
                    <a:pt x="220781" y="13105"/>
                  </a:lnTo>
                  <a:lnTo>
                    <a:pt x="221005" y="12826"/>
                  </a:lnTo>
                  <a:lnTo>
                    <a:pt x="221005" y="12659"/>
                  </a:lnTo>
                  <a:lnTo>
                    <a:pt x="221060" y="12492"/>
                  </a:lnTo>
                  <a:lnTo>
                    <a:pt x="221005" y="12324"/>
                  </a:lnTo>
                  <a:lnTo>
                    <a:pt x="221005" y="12213"/>
                  </a:lnTo>
                  <a:lnTo>
                    <a:pt x="220781" y="11934"/>
                  </a:lnTo>
                  <a:lnTo>
                    <a:pt x="220558" y="11767"/>
                  </a:lnTo>
                  <a:lnTo>
                    <a:pt x="220391" y="11711"/>
                  </a:lnTo>
                  <a:close/>
                  <a:moveTo>
                    <a:pt x="231823" y="11711"/>
                  </a:moveTo>
                  <a:lnTo>
                    <a:pt x="231656" y="11767"/>
                  </a:lnTo>
                  <a:lnTo>
                    <a:pt x="231377" y="11934"/>
                  </a:lnTo>
                  <a:lnTo>
                    <a:pt x="231210" y="12213"/>
                  </a:lnTo>
                  <a:lnTo>
                    <a:pt x="231154" y="12324"/>
                  </a:lnTo>
                  <a:lnTo>
                    <a:pt x="231154" y="12492"/>
                  </a:lnTo>
                  <a:lnTo>
                    <a:pt x="231154" y="12659"/>
                  </a:lnTo>
                  <a:lnTo>
                    <a:pt x="231210" y="12826"/>
                  </a:lnTo>
                  <a:lnTo>
                    <a:pt x="231377" y="13105"/>
                  </a:lnTo>
                  <a:lnTo>
                    <a:pt x="231656" y="13272"/>
                  </a:lnTo>
                  <a:lnTo>
                    <a:pt x="231823" y="13328"/>
                  </a:lnTo>
                  <a:lnTo>
                    <a:pt x="232158" y="13328"/>
                  </a:lnTo>
                  <a:lnTo>
                    <a:pt x="232269" y="13272"/>
                  </a:lnTo>
                  <a:lnTo>
                    <a:pt x="232548" y="13105"/>
                  </a:lnTo>
                  <a:lnTo>
                    <a:pt x="232716" y="12826"/>
                  </a:lnTo>
                  <a:lnTo>
                    <a:pt x="232771" y="12659"/>
                  </a:lnTo>
                  <a:lnTo>
                    <a:pt x="232771" y="12492"/>
                  </a:lnTo>
                  <a:lnTo>
                    <a:pt x="232771" y="12324"/>
                  </a:lnTo>
                  <a:lnTo>
                    <a:pt x="232716" y="12213"/>
                  </a:lnTo>
                  <a:lnTo>
                    <a:pt x="232548" y="11934"/>
                  </a:lnTo>
                  <a:lnTo>
                    <a:pt x="232269" y="11767"/>
                  </a:lnTo>
                  <a:lnTo>
                    <a:pt x="232158" y="11711"/>
                  </a:lnTo>
                  <a:close/>
                  <a:moveTo>
                    <a:pt x="240133" y="11711"/>
                  </a:moveTo>
                  <a:lnTo>
                    <a:pt x="239965" y="11767"/>
                  </a:lnTo>
                  <a:lnTo>
                    <a:pt x="239742" y="11934"/>
                  </a:lnTo>
                  <a:lnTo>
                    <a:pt x="239519" y="12213"/>
                  </a:lnTo>
                  <a:lnTo>
                    <a:pt x="239519" y="12324"/>
                  </a:lnTo>
                  <a:lnTo>
                    <a:pt x="239463" y="12492"/>
                  </a:lnTo>
                  <a:lnTo>
                    <a:pt x="239519" y="12659"/>
                  </a:lnTo>
                  <a:lnTo>
                    <a:pt x="239519" y="12826"/>
                  </a:lnTo>
                  <a:lnTo>
                    <a:pt x="239742" y="13105"/>
                  </a:lnTo>
                  <a:lnTo>
                    <a:pt x="239965" y="13272"/>
                  </a:lnTo>
                  <a:lnTo>
                    <a:pt x="240133" y="13328"/>
                  </a:lnTo>
                  <a:lnTo>
                    <a:pt x="240467" y="13328"/>
                  </a:lnTo>
                  <a:lnTo>
                    <a:pt x="240635" y="13272"/>
                  </a:lnTo>
                  <a:lnTo>
                    <a:pt x="240913" y="13105"/>
                  </a:lnTo>
                  <a:lnTo>
                    <a:pt x="241081" y="12826"/>
                  </a:lnTo>
                  <a:lnTo>
                    <a:pt x="241136" y="12659"/>
                  </a:lnTo>
                  <a:lnTo>
                    <a:pt x="241136" y="12492"/>
                  </a:lnTo>
                  <a:lnTo>
                    <a:pt x="241136" y="12324"/>
                  </a:lnTo>
                  <a:lnTo>
                    <a:pt x="241081" y="12213"/>
                  </a:lnTo>
                  <a:lnTo>
                    <a:pt x="240913" y="11934"/>
                  </a:lnTo>
                  <a:lnTo>
                    <a:pt x="240635" y="11767"/>
                  </a:lnTo>
                  <a:lnTo>
                    <a:pt x="240467" y="11711"/>
                  </a:lnTo>
                  <a:close/>
                  <a:moveTo>
                    <a:pt x="243479" y="11711"/>
                  </a:moveTo>
                  <a:lnTo>
                    <a:pt x="243311" y="11767"/>
                  </a:lnTo>
                  <a:lnTo>
                    <a:pt x="243033" y="11934"/>
                  </a:lnTo>
                  <a:lnTo>
                    <a:pt x="242865" y="12213"/>
                  </a:lnTo>
                  <a:lnTo>
                    <a:pt x="242809" y="12324"/>
                  </a:lnTo>
                  <a:lnTo>
                    <a:pt x="242809" y="12492"/>
                  </a:lnTo>
                  <a:lnTo>
                    <a:pt x="242809" y="12659"/>
                  </a:lnTo>
                  <a:lnTo>
                    <a:pt x="242865" y="12826"/>
                  </a:lnTo>
                  <a:lnTo>
                    <a:pt x="243033" y="13105"/>
                  </a:lnTo>
                  <a:lnTo>
                    <a:pt x="243311" y="13272"/>
                  </a:lnTo>
                  <a:lnTo>
                    <a:pt x="243479" y="13328"/>
                  </a:lnTo>
                  <a:lnTo>
                    <a:pt x="243813" y="13328"/>
                  </a:lnTo>
                  <a:lnTo>
                    <a:pt x="243925" y="13272"/>
                  </a:lnTo>
                  <a:lnTo>
                    <a:pt x="244204" y="13105"/>
                  </a:lnTo>
                  <a:lnTo>
                    <a:pt x="244371" y="12826"/>
                  </a:lnTo>
                  <a:lnTo>
                    <a:pt x="244427" y="12659"/>
                  </a:lnTo>
                  <a:lnTo>
                    <a:pt x="244427" y="12492"/>
                  </a:lnTo>
                  <a:lnTo>
                    <a:pt x="244427" y="12324"/>
                  </a:lnTo>
                  <a:lnTo>
                    <a:pt x="244371" y="12213"/>
                  </a:lnTo>
                  <a:lnTo>
                    <a:pt x="244204" y="11934"/>
                  </a:lnTo>
                  <a:lnTo>
                    <a:pt x="243925" y="11767"/>
                  </a:lnTo>
                  <a:lnTo>
                    <a:pt x="243813" y="11711"/>
                  </a:lnTo>
                  <a:close/>
                  <a:moveTo>
                    <a:pt x="248553" y="11711"/>
                  </a:moveTo>
                  <a:lnTo>
                    <a:pt x="248386" y="11767"/>
                  </a:lnTo>
                  <a:lnTo>
                    <a:pt x="248107" y="11934"/>
                  </a:lnTo>
                  <a:lnTo>
                    <a:pt x="247940" y="12213"/>
                  </a:lnTo>
                  <a:lnTo>
                    <a:pt x="247884" y="12324"/>
                  </a:lnTo>
                  <a:lnTo>
                    <a:pt x="247884" y="12492"/>
                  </a:lnTo>
                  <a:lnTo>
                    <a:pt x="247884" y="12659"/>
                  </a:lnTo>
                  <a:lnTo>
                    <a:pt x="247940" y="12826"/>
                  </a:lnTo>
                  <a:lnTo>
                    <a:pt x="248107" y="13105"/>
                  </a:lnTo>
                  <a:lnTo>
                    <a:pt x="248386" y="13272"/>
                  </a:lnTo>
                  <a:lnTo>
                    <a:pt x="248553" y="13328"/>
                  </a:lnTo>
                  <a:lnTo>
                    <a:pt x="248888" y="13328"/>
                  </a:lnTo>
                  <a:lnTo>
                    <a:pt x="249055" y="13272"/>
                  </a:lnTo>
                  <a:lnTo>
                    <a:pt x="249278" y="13105"/>
                  </a:lnTo>
                  <a:lnTo>
                    <a:pt x="249446" y="12826"/>
                  </a:lnTo>
                  <a:lnTo>
                    <a:pt x="249501" y="12659"/>
                  </a:lnTo>
                  <a:lnTo>
                    <a:pt x="249557" y="12492"/>
                  </a:lnTo>
                  <a:lnTo>
                    <a:pt x="249501" y="12324"/>
                  </a:lnTo>
                  <a:lnTo>
                    <a:pt x="249446" y="12213"/>
                  </a:lnTo>
                  <a:lnTo>
                    <a:pt x="249278" y="11934"/>
                  </a:lnTo>
                  <a:lnTo>
                    <a:pt x="249055" y="11767"/>
                  </a:lnTo>
                  <a:lnTo>
                    <a:pt x="248888" y="11711"/>
                  </a:lnTo>
                  <a:close/>
                  <a:moveTo>
                    <a:pt x="253628" y="11711"/>
                  </a:moveTo>
                  <a:lnTo>
                    <a:pt x="253461" y="11767"/>
                  </a:lnTo>
                  <a:lnTo>
                    <a:pt x="253182" y="11934"/>
                  </a:lnTo>
                  <a:lnTo>
                    <a:pt x="253015" y="12213"/>
                  </a:lnTo>
                  <a:lnTo>
                    <a:pt x="252959" y="12324"/>
                  </a:lnTo>
                  <a:lnTo>
                    <a:pt x="252959" y="12492"/>
                  </a:lnTo>
                  <a:lnTo>
                    <a:pt x="252959" y="12659"/>
                  </a:lnTo>
                  <a:lnTo>
                    <a:pt x="253015" y="12826"/>
                  </a:lnTo>
                  <a:lnTo>
                    <a:pt x="253182" y="13105"/>
                  </a:lnTo>
                  <a:lnTo>
                    <a:pt x="253461" y="13272"/>
                  </a:lnTo>
                  <a:lnTo>
                    <a:pt x="253628" y="13328"/>
                  </a:lnTo>
                  <a:lnTo>
                    <a:pt x="253963" y="13328"/>
                  </a:lnTo>
                  <a:lnTo>
                    <a:pt x="254130" y="13272"/>
                  </a:lnTo>
                  <a:lnTo>
                    <a:pt x="254353" y="13105"/>
                  </a:lnTo>
                  <a:lnTo>
                    <a:pt x="254576" y="12826"/>
                  </a:lnTo>
                  <a:lnTo>
                    <a:pt x="254576" y="12659"/>
                  </a:lnTo>
                  <a:lnTo>
                    <a:pt x="254632" y="12492"/>
                  </a:lnTo>
                  <a:lnTo>
                    <a:pt x="254576" y="12324"/>
                  </a:lnTo>
                  <a:lnTo>
                    <a:pt x="254576" y="12213"/>
                  </a:lnTo>
                  <a:lnTo>
                    <a:pt x="254353" y="11934"/>
                  </a:lnTo>
                  <a:lnTo>
                    <a:pt x="254130" y="11767"/>
                  </a:lnTo>
                  <a:lnTo>
                    <a:pt x="253963" y="11711"/>
                  </a:lnTo>
                  <a:close/>
                  <a:moveTo>
                    <a:pt x="263666" y="11711"/>
                  </a:moveTo>
                  <a:lnTo>
                    <a:pt x="263499" y="11767"/>
                  </a:lnTo>
                  <a:lnTo>
                    <a:pt x="263220" y="11934"/>
                  </a:lnTo>
                  <a:lnTo>
                    <a:pt x="263053" y="12213"/>
                  </a:lnTo>
                  <a:lnTo>
                    <a:pt x="262997" y="12324"/>
                  </a:lnTo>
                  <a:lnTo>
                    <a:pt x="262997" y="12492"/>
                  </a:lnTo>
                  <a:lnTo>
                    <a:pt x="262997" y="12659"/>
                  </a:lnTo>
                  <a:lnTo>
                    <a:pt x="263053" y="12826"/>
                  </a:lnTo>
                  <a:lnTo>
                    <a:pt x="263220" y="13105"/>
                  </a:lnTo>
                  <a:lnTo>
                    <a:pt x="263499" y="13272"/>
                  </a:lnTo>
                  <a:lnTo>
                    <a:pt x="263666" y="13328"/>
                  </a:lnTo>
                  <a:lnTo>
                    <a:pt x="264001" y="13328"/>
                  </a:lnTo>
                  <a:lnTo>
                    <a:pt x="264168" y="13272"/>
                  </a:lnTo>
                  <a:lnTo>
                    <a:pt x="264391" y="13105"/>
                  </a:lnTo>
                  <a:lnTo>
                    <a:pt x="264614" y="12826"/>
                  </a:lnTo>
                  <a:lnTo>
                    <a:pt x="264670" y="12659"/>
                  </a:lnTo>
                  <a:lnTo>
                    <a:pt x="264670" y="12492"/>
                  </a:lnTo>
                  <a:lnTo>
                    <a:pt x="264670" y="12324"/>
                  </a:lnTo>
                  <a:lnTo>
                    <a:pt x="264614" y="12213"/>
                  </a:lnTo>
                  <a:lnTo>
                    <a:pt x="264391" y="11934"/>
                  </a:lnTo>
                  <a:lnTo>
                    <a:pt x="264168" y="11767"/>
                  </a:lnTo>
                  <a:lnTo>
                    <a:pt x="264001" y="11711"/>
                  </a:lnTo>
                  <a:close/>
                  <a:moveTo>
                    <a:pt x="272087" y="11711"/>
                  </a:moveTo>
                  <a:lnTo>
                    <a:pt x="271920" y="11767"/>
                  </a:lnTo>
                  <a:lnTo>
                    <a:pt x="271697" y="11934"/>
                  </a:lnTo>
                  <a:lnTo>
                    <a:pt x="271529" y="12213"/>
                  </a:lnTo>
                  <a:lnTo>
                    <a:pt x="271474" y="12324"/>
                  </a:lnTo>
                  <a:lnTo>
                    <a:pt x="271418" y="12492"/>
                  </a:lnTo>
                  <a:lnTo>
                    <a:pt x="271474" y="12659"/>
                  </a:lnTo>
                  <a:lnTo>
                    <a:pt x="271529" y="12826"/>
                  </a:lnTo>
                  <a:lnTo>
                    <a:pt x="271697" y="13105"/>
                  </a:lnTo>
                  <a:lnTo>
                    <a:pt x="271920" y="13272"/>
                  </a:lnTo>
                  <a:lnTo>
                    <a:pt x="272087" y="13328"/>
                  </a:lnTo>
                  <a:lnTo>
                    <a:pt x="272422" y="13328"/>
                  </a:lnTo>
                  <a:lnTo>
                    <a:pt x="272589" y="13272"/>
                  </a:lnTo>
                  <a:lnTo>
                    <a:pt x="272868" y="13105"/>
                  </a:lnTo>
                  <a:lnTo>
                    <a:pt x="273035" y="12826"/>
                  </a:lnTo>
                  <a:lnTo>
                    <a:pt x="273091" y="12659"/>
                  </a:lnTo>
                  <a:lnTo>
                    <a:pt x="273091" y="12492"/>
                  </a:lnTo>
                  <a:lnTo>
                    <a:pt x="273091" y="12324"/>
                  </a:lnTo>
                  <a:lnTo>
                    <a:pt x="273035" y="12213"/>
                  </a:lnTo>
                  <a:lnTo>
                    <a:pt x="272868" y="11934"/>
                  </a:lnTo>
                  <a:lnTo>
                    <a:pt x="272589" y="11767"/>
                  </a:lnTo>
                  <a:lnTo>
                    <a:pt x="272422" y="11711"/>
                  </a:lnTo>
                  <a:close/>
                  <a:moveTo>
                    <a:pt x="282292" y="11711"/>
                  </a:moveTo>
                  <a:lnTo>
                    <a:pt x="282125" y="11767"/>
                  </a:lnTo>
                  <a:lnTo>
                    <a:pt x="281846" y="11934"/>
                  </a:lnTo>
                  <a:lnTo>
                    <a:pt x="281679" y="12213"/>
                  </a:lnTo>
                  <a:lnTo>
                    <a:pt x="281623" y="12324"/>
                  </a:lnTo>
                  <a:lnTo>
                    <a:pt x="281623" y="12492"/>
                  </a:lnTo>
                  <a:lnTo>
                    <a:pt x="281623" y="12659"/>
                  </a:lnTo>
                  <a:lnTo>
                    <a:pt x="281679" y="12826"/>
                  </a:lnTo>
                  <a:lnTo>
                    <a:pt x="281846" y="13105"/>
                  </a:lnTo>
                  <a:lnTo>
                    <a:pt x="282125" y="13272"/>
                  </a:lnTo>
                  <a:lnTo>
                    <a:pt x="282292" y="13328"/>
                  </a:lnTo>
                  <a:lnTo>
                    <a:pt x="282571" y="13328"/>
                  </a:lnTo>
                  <a:lnTo>
                    <a:pt x="282739" y="13272"/>
                  </a:lnTo>
                  <a:lnTo>
                    <a:pt x="283017" y="13105"/>
                  </a:lnTo>
                  <a:lnTo>
                    <a:pt x="283185" y="12826"/>
                  </a:lnTo>
                  <a:lnTo>
                    <a:pt x="283241" y="12659"/>
                  </a:lnTo>
                  <a:lnTo>
                    <a:pt x="283241" y="12492"/>
                  </a:lnTo>
                  <a:lnTo>
                    <a:pt x="283241" y="12324"/>
                  </a:lnTo>
                  <a:lnTo>
                    <a:pt x="283185" y="12213"/>
                  </a:lnTo>
                  <a:lnTo>
                    <a:pt x="283017" y="11934"/>
                  </a:lnTo>
                  <a:lnTo>
                    <a:pt x="282739" y="11767"/>
                  </a:lnTo>
                  <a:lnTo>
                    <a:pt x="282571" y="11711"/>
                  </a:lnTo>
                  <a:close/>
                  <a:moveTo>
                    <a:pt x="35189" y="15057"/>
                  </a:moveTo>
                  <a:lnTo>
                    <a:pt x="35022" y="15113"/>
                  </a:lnTo>
                  <a:lnTo>
                    <a:pt x="34743" y="15280"/>
                  </a:lnTo>
                  <a:lnTo>
                    <a:pt x="34576" y="15559"/>
                  </a:lnTo>
                  <a:lnTo>
                    <a:pt x="34520" y="15670"/>
                  </a:lnTo>
                  <a:lnTo>
                    <a:pt x="34520" y="15838"/>
                  </a:lnTo>
                  <a:lnTo>
                    <a:pt x="34520" y="16005"/>
                  </a:lnTo>
                  <a:lnTo>
                    <a:pt x="34576" y="16172"/>
                  </a:lnTo>
                  <a:lnTo>
                    <a:pt x="34743" y="16451"/>
                  </a:lnTo>
                  <a:lnTo>
                    <a:pt x="35022" y="16618"/>
                  </a:lnTo>
                  <a:lnTo>
                    <a:pt x="35189" y="16674"/>
                  </a:lnTo>
                  <a:lnTo>
                    <a:pt x="35524" y="16674"/>
                  </a:lnTo>
                  <a:lnTo>
                    <a:pt x="35635" y="16618"/>
                  </a:lnTo>
                  <a:lnTo>
                    <a:pt x="35914" y="16451"/>
                  </a:lnTo>
                  <a:lnTo>
                    <a:pt x="36081" y="16172"/>
                  </a:lnTo>
                  <a:lnTo>
                    <a:pt x="36137" y="16005"/>
                  </a:lnTo>
                  <a:lnTo>
                    <a:pt x="36137" y="15838"/>
                  </a:lnTo>
                  <a:lnTo>
                    <a:pt x="36137" y="15670"/>
                  </a:lnTo>
                  <a:lnTo>
                    <a:pt x="36081" y="15559"/>
                  </a:lnTo>
                  <a:lnTo>
                    <a:pt x="35914" y="15280"/>
                  </a:lnTo>
                  <a:lnTo>
                    <a:pt x="35635" y="15113"/>
                  </a:lnTo>
                  <a:lnTo>
                    <a:pt x="35524" y="15057"/>
                  </a:lnTo>
                  <a:close/>
                  <a:moveTo>
                    <a:pt x="38535" y="15057"/>
                  </a:moveTo>
                  <a:lnTo>
                    <a:pt x="38368" y="15113"/>
                  </a:lnTo>
                  <a:lnTo>
                    <a:pt x="38089" y="15280"/>
                  </a:lnTo>
                  <a:lnTo>
                    <a:pt x="37922" y="15559"/>
                  </a:lnTo>
                  <a:lnTo>
                    <a:pt x="37866" y="15670"/>
                  </a:lnTo>
                  <a:lnTo>
                    <a:pt x="37866" y="15838"/>
                  </a:lnTo>
                  <a:lnTo>
                    <a:pt x="37866" y="16005"/>
                  </a:lnTo>
                  <a:lnTo>
                    <a:pt x="37922" y="16172"/>
                  </a:lnTo>
                  <a:lnTo>
                    <a:pt x="38089" y="16451"/>
                  </a:lnTo>
                  <a:lnTo>
                    <a:pt x="38368" y="16618"/>
                  </a:lnTo>
                  <a:lnTo>
                    <a:pt x="38535" y="16674"/>
                  </a:lnTo>
                  <a:lnTo>
                    <a:pt x="38870" y="16674"/>
                  </a:lnTo>
                  <a:lnTo>
                    <a:pt x="39037" y="16618"/>
                  </a:lnTo>
                  <a:lnTo>
                    <a:pt x="39260" y="16451"/>
                  </a:lnTo>
                  <a:lnTo>
                    <a:pt x="39483" y="16172"/>
                  </a:lnTo>
                  <a:lnTo>
                    <a:pt x="39539" y="16005"/>
                  </a:lnTo>
                  <a:lnTo>
                    <a:pt x="39539" y="15838"/>
                  </a:lnTo>
                  <a:lnTo>
                    <a:pt x="39539" y="15670"/>
                  </a:lnTo>
                  <a:lnTo>
                    <a:pt x="39483" y="15559"/>
                  </a:lnTo>
                  <a:lnTo>
                    <a:pt x="39260" y="15280"/>
                  </a:lnTo>
                  <a:lnTo>
                    <a:pt x="39037" y="15113"/>
                  </a:lnTo>
                  <a:lnTo>
                    <a:pt x="38870" y="15057"/>
                  </a:lnTo>
                  <a:close/>
                  <a:moveTo>
                    <a:pt x="41881" y="15057"/>
                  </a:moveTo>
                  <a:lnTo>
                    <a:pt x="41769" y="15113"/>
                  </a:lnTo>
                  <a:lnTo>
                    <a:pt x="41491" y="15280"/>
                  </a:lnTo>
                  <a:lnTo>
                    <a:pt x="41323" y="15559"/>
                  </a:lnTo>
                  <a:lnTo>
                    <a:pt x="41268" y="15670"/>
                  </a:lnTo>
                  <a:lnTo>
                    <a:pt x="41212" y="15838"/>
                  </a:lnTo>
                  <a:lnTo>
                    <a:pt x="41268" y="16005"/>
                  </a:lnTo>
                  <a:lnTo>
                    <a:pt x="41323" y="16172"/>
                  </a:lnTo>
                  <a:lnTo>
                    <a:pt x="41491" y="16451"/>
                  </a:lnTo>
                  <a:lnTo>
                    <a:pt x="41769" y="16618"/>
                  </a:lnTo>
                  <a:lnTo>
                    <a:pt x="41881" y="16674"/>
                  </a:lnTo>
                  <a:lnTo>
                    <a:pt x="42216" y="16674"/>
                  </a:lnTo>
                  <a:lnTo>
                    <a:pt x="42383" y="16618"/>
                  </a:lnTo>
                  <a:lnTo>
                    <a:pt x="42662" y="16451"/>
                  </a:lnTo>
                  <a:lnTo>
                    <a:pt x="42829" y="16172"/>
                  </a:lnTo>
                  <a:lnTo>
                    <a:pt x="42885" y="16005"/>
                  </a:lnTo>
                  <a:lnTo>
                    <a:pt x="42885" y="15838"/>
                  </a:lnTo>
                  <a:lnTo>
                    <a:pt x="42885" y="15670"/>
                  </a:lnTo>
                  <a:lnTo>
                    <a:pt x="42829" y="15559"/>
                  </a:lnTo>
                  <a:lnTo>
                    <a:pt x="42662" y="15280"/>
                  </a:lnTo>
                  <a:lnTo>
                    <a:pt x="42383" y="15113"/>
                  </a:lnTo>
                  <a:lnTo>
                    <a:pt x="42216" y="15057"/>
                  </a:lnTo>
                  <a:close/>
                  <a:moveTo>
                    <a:pt x="45227" y="15057"/>
                  </a:moveTo>
                  <a:lnTo>
                    <a:pt x="45060" y="15113"/>
                  </a:lnTo>
                  <a:lnTo>
                    <a:pt x="44781" y="15280"/>
                  </a:lnTo>
                  <a:lnTo>
                    <a:pt x="44614" y="15559"/>
                  </a:lnTo>
                  <a:lnTo>
                    <a:pt x="44558" y="15670"/>
                  </a:lnTo>
                  <a:lnTo>
                    <a:pt x="44558" y="15838"/>
                  </a:lnTo>
                  <a:lnTo>
                    <a:pt x="44558" y="16005"/>
                  </a:lnTo>
                  <a:lnTo>
                    <a:pt x="44614" y="16172"/>
                  </a:lnTo>
                  <a:lnTo>
                    <a:pt x="44781" y="16451"/>
                  </a:lnTo>
                  <a:lnTo>
                    <a:pt x="45060" y="16618"/>
                  </a:lnTo>
                  <a:lnTo>
                    <a:pt x="45227" y="16674"/>
                  </a:lnTo>
                  <a:lnTo>
                    <a:pt x="45562" y="16674"/>
                  </a:lnTo>
                  <a:lnTo>
                    <a:pt x="45729" y="16618"/>
                  </a:lnTo>
                  <a:lnTo>
                    <a:pt x="45952" y="16451"/>
                  </a:lnTo>
                  <a:lnTo>
                    <a:pt x="46175" y="16172"/>
                  </a:lnTo>
                  <a:lnTo>
                    <a:pt x="46175" y="16005"/>
                  </a:lnTo>
                  <a:lnTo>
                    <a:pt x="46231" y="15838"/>
                  </a:lnTo>
                  <a:lnTo>
                    <a:pt x="46175" y="15670"/>
                  </a:lnTo>
                  <a:lnTo>
                    <a:pt x="46175" y="15559"/>
                  </a:lnTo>
                  <a:lnTo>
                    <a:pt x="45952" y="15280"/>
                  </a:lnTo>
                  <a:lnTo>
                    <a:pt x="45729" y="15113"/>
                  </a:lnTo>
                  <a:lnTo>
                    <a:pt x="45562" y="15057"/>
                  </a:lnTo>
                  <a:close/>
                  <a:moveTo>
                    <a:pt x="50358" y="15001"/>
                  </a:moveTo>
                  <a:lnTo>
                    <a:pt x="50190" y="15057"/>
                  </a:lnTo>
                  <a:lnTo>
                    <a:pt x="50023" y="15113"/>
                  </a:lnTo>
                  <a:lnTo>
                    <a:pt x="49744" y="15280"/>
                  </a:lnTo>
                  <a:lnTo>
                    <a:pt x="49577" y="15559"/>
                  </a:lnTo>
                  <a:lnTo>
                    <a:pt x="49521" y="15670"/>
                  </a:lnTo>
                  <a:lnTo>
                    <a:pt x="49521" y="15838"/>
                  </a:lnTo>
                  <a:lnTo>
                    <a:pt x="49521" y="16005"/>
                  </a:lnTo>
                  <a:lnTo>
                    <a:pt x="49577" y="16172"/>
                  </a:lnTo>
                  <a:lnTo>
                    <a:pt x="49744" y="16451"/>
                  </a:lnTo>
                  <a:lnTo>
                    <a:pt x="50023" y="16618"/>
                  </a:lnTo>
                  <a:lnTo>
                    <a:pt x="50190" y="16674"/>
                  </a:lnTo>
                  <a:lnTo>
                    <a:pt x="50525" y="16674"/>
                  </a:lnTo>
                  <a:lnTo>
                    <a:pt x="50692" y="16618"/>
                  </a:lnTo>
                  <a:lnTo>
                    <a:pt x="50915" y="16451"/>
                  </a:lnTo>
                  <a:lnTo>
                    <a:pt x="51138" y="16172"/>
                  </a:lnTo>
                  <a:lnTo>
                    <a:pt x="51138" y="16005"/>
                  </a:lnTo>
                  <a:lnTo>
                    <a:pt x="51194" y="15838"/>
                  </a:lnTo>
                  <a:lnTo>
                    <a:pt x="51138" y="15670"/>
                  </a:lnTo>
                  <a:lnTo>
                    <a:pt x="51138" y="15559"/>
                  </a:lnTo>
                  <a:lnTo>
                    <a:pt x="50915" y="15280"/>
                  </a:lnTo>
                  <a:lnTo>
                    <a:pt x="50692" y="15113"/>
                  </a:lnTo>
                  <a:lnTo>
                    <a:pt x="50525" y="15057"/>
                  </a:lnTo>
                  <a:lnTo>
                    <a:pt x="50358" y="15001"/>
                  </a:lnTo>
                  <a:close/>
                  <a:moveTo>
                    <a:pt x="58778" y="15001"/>
                  </a:moveTo>
                  <a:lnTo>
                    <a:pt x="58611" y="15057"/>
                  </a:lnTo>
                  <a:lnTo>
                    <a:pt x="58444" y="15113"/>
                  </a:lnTo>
                  <a:lnTo>
                    <a:pt x="58221" y="15280"/>
                  </a:lnTo>
                  <a:lnTo>
                    <a:pt x="57998" y="15559"/>
                  </a:lnTo>
                  <a:lnTo>
                    <a:pt x="57998" y="15670"/>
                  </a:lnTo>
                  <a:lnTo>
                    <a:pt x="57942" y="15838"/>
                  </a:lnTo>
                  <a:lnTo>
                    <a:pt x="57998" y="16005"/>
                  </a:lnTo>
                  <a:lnTo>
                    <a:pt x="57998" y="16172"/>
                  </a:lnTo>
                  <a:lnTo>
                    <a:pt x="58221" y="16451"/>
                  </a:lnTo>
                  <a:lnTo>
                    <a:pt x="58444" y="16618"/>
                  </a:lnTo>
                  <a:lnTo>
                    <a:pt x="58611" y="16674"/>
                  </a:lnTo>
                  <a:lnTo>
                    <a:pt x="58946" y="16674"/>
                  </a:lnTo>
                  <a:lnTo>
                    <a:pt x="59113" y="16618"/>
                  </a:lnTo>
                  <a:lnTo>
                    <a:pt x="59392" y="16451"/>
                  </a:lnTo>
                  <a:lnTo>
                    <a:pt x="59559" y="16172"/>
                  </a:lnTo>
                  <a:lnTo>
                    <a:pt x="59615" y="16005"/>
                  </a:lnTo>
                  <a:lnTo>
                    <a:pt x="59615" y="15838"/>
                  </a:lnTo>
                  <a:lnTo>
                    <a:pt x="59615" y="15670"/>
                  </a:lnTo>
                  <a:lnTo>
                    <a:pt x="59559" y="15559"/>
                  </a:lnTo>
                  <a:lnTo>
                    <a:pt x="59392" y="15280"/>
                  </a:lnTo>
                  <a:lnTo>
                    <a:pt x="59113" y="15113"/>
                  </a:lnTo>
                  <a:lnTo>
                    <a:pt x="58946" y="15057"/>
                  </a:lnTo>
                  <a:lnTo>
                    <a:pt x="58778" y="15001"/>
                  </a:lnTo>
                  <a:close/>
                  <a:moveTo>
                    <a:pt x="63853" y="15001"/>
                  </a:moveTo>
                  <a:lnTo>
                    <a:pt x="63686" y="15057"/>
                  </a:lnTo>
                  <a:lnTo>
                    <a:pt x="63519" y="15113"/>
                  </a:lnTo>
                  <a:lnTo>
                    <a:pt x="63240" y="15280"/>
                  </a:lnTo>
                  <a:lnTo>
                    <a:pt x="63072" y="15559"/>
                  </a:lnTo>
                  <a:lnTo>
                    <a:pt x="63017" y="15670"/>
                  </a:lnTo>
                  <a:lnTo>
                    <a:pt x="63017" y="15838"/>
                  </a:lnTo>
                  <a:lnTo>
                    <a:pt x="63017" y="16005"/>
                  </a:lnTo>
                  <a:lnTo>
                    <a:pt x="63072" y="16172"/>
                  </a:lnTo>
                  <a:lnTo>
                    <a:pt x="63240" y="16451"/>
                  </a:lnTo>
                  <a:lnTo>
                    <a:pt x="63519" y="16618"/>
                  </a:lnTo>
                  <a:lnTo>
                    <a:pt x="63686" y="16674"/>
                  </a:lnTo>
                  <a:lnTo>
                    <a:pt x="64020" y="16674"/>
                  </a:lnTo>
                  <a:lnTo>
                    <a:pt x="64132" y="16618"/>
                  </a:lnTo>
                  <a:lnTo>
                    <a:pt x="64411" y="16451"/>
                  </a:lnTo>
                  <a:lnTo>
                    <a:pt x="64578" y="16172"/>
                  </a:lnTo>
                  <a:lnTo>
                    <a:pt x="64634" y="16005"/>
                  </a:lnTo>
                  <a:lnTo>
                    <a:pt x="64634" y="15838"/>
                  </a:lnTo>
                  <a:lnTo>
                    <a:pt x="64634" y="15670"/>
                  </a:lnTo>
                  <a:lnTo>
                    <a:pt x="64578" y="15559"/>
                  </a:lnTo>
                  <a:lnTo>
                    <a:pt x="64411" y="15280"/>
                  </a:lnTo>
                  <a:lnTo>
                    <a:pt x="64132" y="15113"/>
                  </a:lnTo>
                  <a:lnTo>
                    <a:pt x="64020" y="15057"/>
                  </a:lnTo>
                  <a:lnTo>
                    <a:pt x="63853" y="15001"/>
                  </a:lnTo>
                  <a:close/>
                  <a:moveTo>
                    <a:pt x="67143" y="15001"/>
                  </a:moveTo>
                  <a:lnTo>
                    <a:pt x="66976" y="15057"/>
                  </a:lnTo>
                  <a:lnTo>
                    <a:pt x="66809" y="15113"/>
                  </a:lnTo>
                  <a:lnTo>
                    <a:pt x="66586" y="15280"/>
                  </a:lnTo>
                  <a:lnTo>
                    <a:pt x="66363" y="15559"/>
                  </a:lnTo>
                  <a:lnTo>
                    <a:pt x="66363" y="15670"/>
                  </a:lnTo>
                  <a:lnTo>
                    <a:pt x="66307" y="15838"/>
                  </a:lnTo>
                  <a:lnTo>
                    <a:pt x="66363" y="16005"/>
                  </a:lnTo>
                  <a:lnTo>
                    <a:pt x="66363" y="16172"/>
                  </a:lnTo>
                  <a:lnTo>
                    <a:pt x="66586" y="16451"/>
                  </a:lnTo>
                  <a:lnTo>
                    <a:pt x="66809" y="16618"/>
                  </a:lnTo>
                  <a:lnTo>
                    <a:pt x="66976" y="16674"/>
                  </a:lnTo>
                  <a:lnTo>
                    <a:pt x="67311" y="16674"/>
                  </a:lnTo>
                  <a:lnTo>
                    <a:pt x="67478" y="16618"/>
                  </a:lnTo>
                  <a:lnTo>
                    <a:pt x="67757" y="16451"/>
                  </a:lnTo>
                  <a:lnTo>
                    <a:pt x="67924" y="16172"/>
                  </a:lnTo>
                  <a:lnTo>
                    <a:pt x="67980" y="16005"/>
                  </a:lnTo>
                  <a:lnTo>
                    <a:pt x="67980" y="15838"/>
                  </a:lnTo>
                  <a:lnTo>
                    <a:pt x="67980" y="15670"/>
                  </a:lnTo>
                  <a:lnTo>
                    <a:pt x="67924" y="15559"/>
                  </a:lnTo>
                  <a:lnTo>
                    <a:pt x="67757" y="15280"/>
                  </a:lnTo>
                  <a:lnTo>
                    <a:pt x="67478" y="15113"/>
                  </a:lnTo>
                  <a:lnTo>
                    <a:pt x="67311" y="15057"/>
                  </a:lnTo>
                  <a:lnTo>
                    <a:pt x="67143" y="15001"/>
                  </a:lnTo>
                  <a:close/>
                  <a:moveTo>
                    <a:pt x="72218" y="15001"/>
                  </a:moveTo>
                  <a:lnTo>
                    <a:pt x="72051" y="15057"/>
                  </a:lnTo>
                  <a:lnTo>
                    <a:pt x="71884" y="15113"/>
                  </a:lnTo>
                  <a:lnTo>
                    <a:pt x="71605" y="15280"/>
                  </a:lnTo>
                  <a:lnTo>
                    <a:pt x="71438" y="15559"/>
                  </a:lnTo>
                  <a:lnTo>
                    <a:pt x="71382" y="15670"/>
                  </a:lnTo>
                  <a:lnTo>
                    <a:pt x="71382" y="15838"/>
                  </a:lnTo>
                  <a:lnTo>
                    <a:pt x="71382" y="16005"/>
                  </a:lnTo>
                  <a:lnTo>
                    <a:pt x="71438" y="16172"/>
                  </a:lnTo>
                  <a:lnTo>
                    <a:pt x="71605" y="16451"/>
                  </a:lnTo>
                  <a:lnTo>
                    <a:pt x="71884" y="16618"/>
                  </a:lnTo>
                  <a:lnTo>
                    <a:pt x="72051" y="16674"/>
                  </a:lnTo>
                  <a:lnTo>
                    <a:pt x="72386" y="16674"/>
                  </a:lnTo>
                  <a:lnTo>
                    <a:pt x="72553" y="16618"/>
                  </a:lnTo>
                  <a:lnTo>
                    <a:pt x="72776" y="16451"/>
                  </a:lnTo>
                  <a:lnTo>
                    <a:pt x="72999" y="16172"/>
                  </a:lnTo>
                  <a:lnTo>
                    <a:pt x="72999" y="16005"/>
                  </a:lnTo>
                  <a:lnTo>
                    <a:pt x="73055" y="15838"/>
                  </a:lnTo>
                  <a:lnTo>
                    <a:pt x="72999" y="15670"/>
                  </a:lnTo>
                  <a:lnTo>
                    <a:pt x="72999" y="15559"/>
                  </a:lnTo>
                  <a:lnTo>
                    <a:pt x="72776" y="15280"/>
                  </a:lnTo>
                  <a:lnTo>
                    <a:pt x="72553" y="15113"/>
                  </a:lnTo>
                  <a:lnTo>
                    <a:pt x="72386" y="15057"/>
                  </a:lnTo>
                  <a:lnTo>
                    <a:pt x="72218" y="15001"/>
                  </a:lnTo>
                  <a:close/>
                  <a:moveTo>
                    <a:pt x="75508" y="15001"/>
                  </a:moveTo>
                  <a:lnTo>
                    <a:pt x="75341" y="15057"/>
                  </a:lnTo>
                  <a:lnTo>
                    <a:pt x="75230" y="15113"/>
                  </a:lnTo>
                  <a:lnTo>
                    <a:pt x="74951" y="15280"/>
                  </a:lnTo>
                  <a:lnTo>
                    <a:pt x="74784" y="15559"/>
                  </a:lnTo>
                  <a:lnTo>
                    <a:pt x="74728" y="15670"/>
                  </a:lnTo>
                  <a:lnTo>
                    <a:pt x="74728" y="15838"/>
                  </a:lnTo>
                  <a:lnTo>
                    <a:pt x="74728" y="16005"/>
                  </a:lnTo>
                  <a:lnTo>
                    <a:pt x="74784" y="16172"/>
                  </a:lnTo>
                  <a:lnTo>
                    <a:pt x="74951" y="16451"/>
                  </a:lnTo>
                  <a:lnTo>
                    <a:pt x="75230" y="16618"/>
                  </a:lnTo>
                  <a:lnTo>
                    <a:pt x="75341" y="16674"/>
                  </a:lnTo>
                  <a:lnTo>
                    <a:pt x="75676" y="16674"/>
                  </a:lnTo>
                  <a:lnTo>
                    <a:pt x="75843" y="16618"/>
                  </a:lnTo>
                  <a:lnTo>
                    <a:pt x="76122" y="16451"/>
                  </a:lnTo>
                  <a:lnTo>
                    <a:pt x="76289" y="16172"/>
                  </a:lnTo>
                  <a:lnTo>
                    <a:pt x="76345" y="16005"/>
                  </a:lnTo>
                  <a:lnTo>
                    <a:pt x="76345" y="15838"/>
                  </a:lnTo>
                  <a:lnTo>
                    <a:pt x="76345" y="15670"/>
                  </a:lnTo>
                  <a:lnTo>
                    <a:pt x="76289" y="15559"/>
                  </a:lnTo>
                  <a:lnTo>
                    <a:pt x="76122" y="15280"/>
                  </a:lnTo>
                  <a:lnTo>
                    <a:pt x="75843" y="15113"/>
                  </a:lnTo>
                  <a:lnTo>
                    <a:pt x="75676" y="15057"/>
                  </a:lnTo>
                  <a:lnTo>
                    <a:pt x="75508" y="15001"/>
                  </a:lnTo>
                  <a:close/>
                  <a:moveTo>
                    <a:pt x="78966" y="15001"/>
                  </a:moveTo>
                  <a:lnTo>
                    <a:pt x="78799" y="15057"/>
                  </a:lnTo>
                  <a:lnTo>
                    <a:pt x="78631" y="15113"/>
                  </a:lnTo>
                  <a:lnTo>
                    <a:pt x="78353" y="15280"/>
                  </a:lnTo>
                  <a:lnTo>
                    <a:pt x="78185" y="15559"/>
                  </a:lnTo>
                  <a:lnTo>
                    <a:pt x="78130" y="15670"/>
                  </a:lnTo>
                  <a:lnTo>
                    <a:pt x="78130" y="15838"/>
                  </a:lnTo>
                  <a:lnTo>
                    <a:pt x="78130" y="16005"/>
                  </a:lnTo>
                  <a:lnTo>
                    <a:pt x="78185" y="16172"/>
                  </a:lnTo>
                  <a:lnTo>
                    <a:pt x="78353" y="16451"/>
                  </a:lnTo>
                  <a:lnTo>
                    <a:pt x="78631" y="16618"/>
                  </a:lnTo>
                  <a:lnTo>
                    <a:pt x="78799" y="16674"/>
                  </a:lnTo>
                  <a:lnTo>
                    <a:pt x="79133" y="16674"/>
                  </a:lnTo>
                  <a:lnTo>
                    <a:pt x="79301" y="16618"/>
                  </a:lnTo>
                  <a:lnTo>
                    <a:pt x="79524" y="16451"/>
                  </a:lnTo>
                  <a:lnTo>
                    <a:pt x="79691" y="16172"/>
                  </a:lnTo>
                  <a:lnTo>
                    <a:pt x="79747" y="16005"/>
                  </a:lnTo>
                  <a:lnTo>
                    <a:pt x="79803" y="15838"/>
                  </a:lnTo>
                  <a:lnTo>
                    <a:pt x="79747" y="15670"/>
                  </a:lnTo>
                  <a:lnTo>
                    <a:pt x="79691" y="15559"/>
                  </a:lnTo>
                  <a:lnTo>
                    <a:pt x="79524" y="15280"/>
                  </a:lnTo>
                  <a:lnTo>
                    <a:pt x="79301" y="15113"/>
                  </a:lnTo>
                  <a:lnTo>
                    <a:pt x="79133" y="15057"/>
                  </a:lnTo>
                  <a:lnTo>
                    <a:pt x="78966" y="15001"/>
                  </a:lnTo>
                  <a:close/>
                  <a:moveTo>
                    <a:pt x="89004" y="15001"/>
                  </a:moveTo>
                  <a:lnTo>
                    <a:pt x="88837" y="15057"/>
                  </a:lnTo>
                  <a:lnTo>
                    <a:pt x="88670" y="15113"/>
                  </a:lnTo>
                  <a:lnTo>
                    <a:pt x="88391" y="15280"/>
                  </a:lnTo>
                  <a:lnTo>
                    <a:pt x="88223" y="15559"/>
                  </a:lnTo>
                  <a:lnTo>
                    <a:pt x="88168" y="15670"/>
                  </a:lnTo>
                  <a:lnTo>
                    <a:pt x="88168" y="15838"/>
                  </a:lnTo>
                  <a:lnTo>
                    <a:pt x="88168" y="16005"/>
                  </a:lnTo>
                  <a:lnTo>
                    <a:pt x="88223" y="16172"/>
                  </a:lnTo>
                  <a:lnTo>
                    <a:pt x="88391" y="16451"/>
                  </a:lnTo>
                  <a:lnTo>
                    <a:pt x="88670" y="16618"/>
                  </a:lnTo>
                  <a:lnTo>
                    <a:pt x="88837" y="16674"/>
                  </a:lnTo>
                  <a:lnTo>
                    <a:pt x="89171" y="16674"/>
                  </a:lnTo>
                  <a:lnTo>
                    <a:pt x="89339" y="16618"/>
                  </a:lnTo>
                  <a:lnTo>
                    <a:pt x="89562" y="16451"/>
                  </a:lnTo>
                  <a:lnTo>
                    <a:pt x="89729" y="16172"/>
                  </a:lnTo>
                  <a:lnTo>
                    <a:pt x="89785" y="16005"/>
                  </a:lnTo>
                  <a:lnTo>
                    <a:pt x="89841" y="15838"/>
                  </a:lnTo>
                  <a:lnTo>
                    <a:pt x="89785" y="15670"/>
                  </a:lnTo>
                  <a:lnTo>
                    <a:pt x="89729" y="15559"/>
                  </a:lnTo>
                  <a:lnTo>
                    <a:pt x="89562" y="15280"/>
                  </a:lnTo>
                  <a:lnTo>
                    <a:pt x="89339" y="15113"/>
                  </a:lnTo>
                  <a:lnTo>
                    <a:pt x="89171" y="15057"/>
                  </a:lnTo>
                  <a:lnTo>
                    <a:pt x="89004" y="15001"/>
                  </a:lnTo>
                  <a:close/>
                  <a:moveTo>
                    <a:pt x="130997" y="15057"/>
                  </a:moveTo>
                  <a:lnTo>
                    <a:pt x="130829" y="15113"/>
                  </a:lnTo>
                  <a:lnTo>
                    <a:pt x="130551" y="15280"/>
                  </a:lnTo>
                  <a:lnTo>
                    <a:pt x="130383" y="15559"/>
                  </a:lnTo>
                  <a:lnTo>
                    <a:pt x="130327" y="15670"/>
                  </a:lnTo>
                  <a:lnTo>
                    <a:pt x="130327" y="15838"/>
                  </a:lnTo>
                  <a:lnTo>
                    <a:pt x="130327" y="16005"/>
                  </a:lnTo>
                  <a:lnTo>
                    <a:pt x="130383" y="16172"/>
                  </a:lnTo>
                  <a:lnTo>
                    <a:pt x="130551" y="16451"/>
                  </a:lnTo>
                  <a:lnTo>
                    <a:pt x="130829" y="16618"/>
                  </a:lnTo>
                  <a:lnTo>
                    <a:pt x="130997" y="16674"/>
                  </a:lnTo>
                  <a:lnTo>
                    <a:pt x="131331" y="16674"/>
                  </a:lnTo>
                  <a:lnTo>
                    <a:pt x="131499" y="16618"/>
                  </a:lnTo>
                  <a:lnTo>
                    <a:pt x="131722" y="16451"/>
                  </a:lnTo>
                  <a:lnTo>
                    <a:pt x="131889" y="16172"/>
                  </a:lnTo>
                  <a:lnTo>
                    <a:pt x="131945" y="16005"/>
                  </a:lnTo>
                  <a:lnTo>
                    <a:pt x="132000" y="15838"/>
                  </a:lnTo>
                  <a:lnTo>
                    <a:pt x="131945" y="15670"/>
                  </a:lnTo>
                  <a:lnTo>
                    <a:pt x="131889" y="15559"/>
                  </a:lnTo>
                  <a:lnTo>
                    <a:pt x="131722" y="15280"/>
                  </a:lnTo>
                  <a:lnTo>
                    <a:pt x="131499" y="15113"/>
                  </a:lnTo>
                  <a:lnTo>
                    <a:pt x="131331" y="15057"/>
                  </a:lnTo>
                  <a:close/>
                  <a:moveTo>
                    <a:pt x="134343" y="15057"/>
                  </a:moveTo>
                  <a:lnTo>
                    <a:pt x="134175" y="15113"/>
                  </a:lnTo>
                  <a:lnTo>
                    <a:pt x="133952" y="15280"/>
                  </a:lnTo>
                  <a:lnTo>
                    <a:pt x="133729" y="15559"/>
                  </a:lnTo>
                  <a:lnTo>
                    <a:pt x="133729" y="15670"/>
                  </a:lnTo>
                  <a:lnTo>
                    <a:pt x="133673" y="15838"/>
                  </a:lnTo>
                  <a:lnTo>
                    <a:pt x="133729" y="16005"/>
                  </a:lnTo>
                  <a:lnTo>
                    <a:pt x="133729" y="16172"/>
                  </a:lnTo>
                  <a:lnTo>
                    <a:pt x="133952" y="16451"/>
                  </a:lnTo>
                  <a:lnTo>
                    <a:pt x="134175" y="16618"/>
                  </a:lnTo>
                  <a:lnTo>
                    <a:pt x="134343" y="16674"/>
                  </a:lnTo>
                  <a:lnTo>
                    <a:pt x="134677" y="16674"/>
                  </a:lnTo>
                  <a:lnTo>
                    <a:pt x="134845" y="16618"/>
                  </a:lnTo>
                  <a:lnTo>
                    <a:pt x="135123" y="16451"/>
                  </a:lnTo>
                  <a:lnTo>
                    <a:pt x="135291" y="16172"/>
                  </a:lnTo>
                  <a:lnTo>
                    <a:pt x="135346" y="16005"/>
                  </a:lnTo>
                  <a:lnTo>
                    <a:pt x="135346" y="15838"/>
                  </a:lnTo>
                  <a:lnTo>
                    <a:pt x="135346" y="15670"/>
                  </a:lnTo>
                  <a:lnTo>
                    <a:pt x="135291" y="15559"/>
                  </a:lnTo>
                  <a:lnTo>
                    <a:pt x="135123" y="15280"/>
                  </a:lnTo>
                  <a:lnTo>
                    <a:pt x="134845" y="15113"/>
                  </a:lnTo>
                  <a:lnTo>
                    <a:pt x="134677" y="15057"/>
                  </a:lnTo>
                  <a:close/>
                  <a:moveTo>
                    <a:pt x="137744" y="15057"/>
                  </a:moveTo>
                  <a:lnTo>
                    <a:pt x="137577" y="15113"/>
                  </a:lnTo>
                  <a:lnTo>
                    <a:pt x="137298" y="15280"/>
                  </a:lnTo>
                  <a:lnTo>
                    <a:pt x="137131" y="15559"/>
                  </a:lnTo>
                  <a:lnTo>
                    <a:pt x="137075" y="15670"/>
                  </a:lnTo>
                  <a:lnTo>
                    <a:pt x="137075" y="15838"/>
                  </a:lnTo>
                  <a:lnTo>
                    <a:pt x="137075" y="16005"/>
                  </a:lnTo>
                  <a:lnTo>
                    <a:pt x="137131" y="16172"/>
                  </a:lnTo>
                  <a:lnTo>
                    <a:pt x="137298" y="16451"/>
                  </a:lnTo>
                  <a:lnTo>
                    <a:pt x="137577" y="16618"/>
                  </a:lnTo>
                  <a:lnTo>
                    <a:pt x="137744" y="16674"/>
                  </a:lnTo>
                  <a:lnTo>
                    <a:pt x="138023" y="16674"/>
                  </a:lnTo>
                  <a:lnTo>
                    <a:pt x="138191" y="16618"/>
                  </a:lnTo>
                  <a:lnTo>
                    <a:pt x="138469" y="16451"/>
                  </a:lnTo>
                  <a:lnTo>
                    <a:pt x="138637" y="16172"/>
                  </a:lnTo>
                  <a:lnTo>
                    <a:pt x="138692" y="16005"/>
                  </a:lnTo>
                  <a:lnTo>
                    <a:pt x="138692" y="15838"/>
                  </a:lnTo>
                  <a:lnTo>
                    <a:pt x="138692" y="15670"/>
                  </a:lnTo>
                  <a:lnTo>
                    <a:pt x="138637" y="15559"/>
                  </a:lnTo>
                  <a:lnTo>
                    <a:pt x="138469" y="15280"/>
                  </a:lnTo>
                  <a:lnTo>
                    <a:pt x="138191" y="15113"/>
                  </a:lnTo>
                  <a:lnTo>
                    <a:pt x="138023" y="15057"/>
                  </a:lnTo>
                  <a:close/>
                  <a:moveTo>
                    <a:pt x="141035" y="15057"/>
                  </a:moveTo>
                  <a:lnTo>
                    <a:pt x="140867" y="15113"/>
                  </a:lnTo>
                  <a:lnTo>
                    <a:pt x="140644" y="15280"/>
                  </a:lnTo>
                  <a:lnTo>
                    <a:pt x="140421" y="15559"/>
                  </a:lnTo>
                  <a:lnTo>
                    <a:pt x="140365" y="15670"/>
                  </a:lnTo>
                  <a:lnTo>
                    <a:pt x="140365" y="15838"/>
                  </a:lnTo>
                  <a:lnTo>
                    <a:pt x="140365" y="16005"/>
                  </a:lnTo>
                  <a:lnTo>
                    <a:pt x="140421" y="16172"/>
                  </a:lnTo>
                  <a:lnTo>
                    <a:pt x="140644" y="16451"/>
                  </a:lnTo>
                  <a:lnTo>
                    <a:pt x="140867" y="16618"/>
                  </a:lnTo>
                  <a:lnTo>
                    <a:pt x="141035" y="16674"/>
                  </a:lnTo>
                  <a:lnTo>
                    <a:pt x="141369" y="16674"/>
                  </a:lnTo>
                  <a:lnTo>
                    <a:pt x="141537" y="16618"/>
                  </a:lnTo>
                  <a:lnTo>
                    <a:pt x="141815" y="16451"/>
                  </a:lnTo>
                  <a:lnTo>
                    <a:pt x="141983" y="16172"/>
                  </a:lnTo>
                  <a:lnTo>
                    <a:pt x="142039" y="16005"/>
                  </a:lnTo>
                  <a:lnTo>
                    <a:pt x="142039" y="15838"/>
                  </a:lnTo>
                  <a:lnTo>
                    <a:pt x="142039" y="15670"/>
                  </a:lnTo>
                  <a:lnTo>
                    <a:pt x="141983" y="15559"/>
                  </a:lnTo>
                  <a:lnTo>
                    <a:pt x="141815" y="15280"/>
                  </a:lnTo>
                  <a:lnTo>
                    <a:pt x="141537" y="15113"/>
                  </a:lnTo>
                  <a:lnTo>
                    <a:pt x="141369" y="15057"/>
                  </a:lnTo>
                  <a:close/>
                  <a:moveTo>
                    <a:pt x="146165" y="15001"/>
                  </a:moveTo>
                  <a:lnTo>
                    <a:pt x="145998" y="15057"/>
                  </a:lnTo>
                  <a:lnTo>
                    <a:pt x="145831" y="15113"/>
                  </a:lnTo>
                  <a:lnTo>
                    <a:pt x="145552" y="15280"/>
                  </a:lnTo>
                  <a:lnTo>
                    <a:pt x="145385" y="15559"/>
                  </a:lnTo>
                  <a:lnTo>
                    <a:pt x="145329" y="15670"/>
                  </a:lnTo>
                  <a:lnTo>
                    <a:pt x="145329" y="15838"/>
                  </a:lnTo>
                  <a:lnTo>
                    <a:pt x="145329" y="16005"/>
                  </a:lnTo>
                  <a:lnTo>
                    <a:pt x="145385" y="16172"/>
                  </a:lnTo>
                  <a:lnTo>
                    <a:pt x="145552" y="16451"/>
                  </a:lnTo>
                  <a:lnTo>
                    <a:pt x="145831" y="16618"/>
                  </a:lnTo>
                  <a:lnTo>
                    <a:pt x="145998" y="16674"/>
                  </a:lnTo>
                  <a:lnTo>
                    <a:pt x="146333" y="16674"/>
                  </a:lnTo>
                  <a:lnTo>
                    <a:pt x="146444" y="16618"/>
                  </a:lnTo>
                  <a:lnTo>
                    <a:pt x="146723" y="16451"/>
                  </a:lnTo>
                  <a:lnTo>
                    <a:pt x="146890" y="16172"/>
                  </a:lnTo>
                  <a:lnTo>
                    <a:pt x="146946" y="16005"/>
                  </a:lnTo>
                  <a:lnTo>
                    <a:pt x="147002" y="15838"/>
                  </a:lnTo>
                  <a:lnTo>
                    <a:pt x="146946" y="15670"/>
                  </a:lnTo>
                  <a:lnTo>
                    <a:pt x="146890" y="15559"/>
                  </a:lnTo>
                  <a:lnTo>
                    <a:pt x="146723" y="15280"/>
                  </a:lnTo>
                  <a:lnTo>
                    <a:pt x="146444" y="15113"/>
                  </a:lnTo>
                  <a:lnTo>
                    <a:pt x="146333" y="15057"/>
                  </a:lnTo>
                  <a:lnTo>
                    <a:pt x="146165" y="15001"/>
                  </a:lnTo>
                  <a:close/>
                  <a:moveTo>
                    <a:pt x="154586" y="15001"/>
                  </a:moveTo>
                  <a:lnTo>
                    <a:pt x="154419" y="15057"/>
                  </a:lnTo>
                  <a:lnTo>
                    <a:pt x="154251" y="15113"/>
                  </a:lnTo>
                  <a:lnTo>
                    <a:pt x="154028" y="15280"/>
                  </a:lnTo>
                  <a:lnTo>
                    <a:pt x="153805" y="15559"/>
                  </a:lnTo>
                  <a:lnTo>
                    <a:pt x="153750" y="15670"/>
                  </a:lnTo>
                  <a:lnTo>
                    <a:pt x="153750" y="15838"/>
                  </a:lnTo>
                  <a:lnTo>
                    <a:pt x="153750" y="16005"/>
                  </a:lnTo>
                  <a:lnTo>
                    <a:pt x="153805" y="16172"/>
                  </a:lnTo>
                  <a:lnTo>
                    <a:pt x="154028" y="16451"/>
                  </a:lnTo>
                  <a:lnTo>
                    <a:pt x="154251" y="16618"/>
                  </a:lnTo>
                  <a:lnTo>
                    <a:pt x="154419" y="16674"/>
                  </a:lnTo>
                  <a:lnTo>
                    <a:pt x="154753" y="16674"/>
                  </a:lnTo>
                  <a:lnTo>
                    <a:pt x="154921" y="16618"/>
                  </a:lnTo>
                  <a:lnTo>
                    <a:pt x="155200" y="16451"/>
                  </a:lnTo>
                  <a:lnTo>
                    <a:pt x="155367" y="16172"/>
                  </a:lnTo>
                  <a:lnTo>
                    <a:pt x="155423" y="16005"/>
                  </a:lnTo>
                  <a:lnTo>
                    <a:pt x="155423" y="15838"/>
                  </a:lnTo>
                  <a:lnTo>
                    <a:pt x="155423" y="15670"/>
                  </a:lnTo>
                  <a:lnTo>
                    <a:pt x="155367" y="15559"/>
                  </a:lnTo>
                  <a:lnTo>
                    <a:pt x="155200" y="15280"/>
                  </a:lnTo>
                  <a:lnTo>
                    <a:pt x="154921" y="15113"/>
                  </a:lnTo>
                  <a:lnTo>
                    <a:pt x="154753" y="15057"/>
                  </a:lnTo>
                  <a:lnTo>
                    <a:pt x="154586" y="15001"/>
                  </a:lnTo>
                  <a:close/>
                  <a:moveTo>
                    <a:pt x="159605" y="15001"/>
                  </a:moveTo>
                  <a:lnTo>
                    <a:pt x="159438" y="15057"/>
                  </a:lnTo>
                  <a:lnTo>
                    <a:pt x="159326" y="15113"/>
                  </a:lnTo>
                  <a:lnTo>
                    <a:pt x="159047" y="15280"/>
                  </a:lnTo>
                  <a:lnTo>
                    <a:pt x="158880" y="15559"/>
                  </a:lnTo>
                  <a:lnTo>
                    <a:pt x="158824" y="15670"/>
                  </a:lnTo>
                  <a:lnTo>
                    <a:pt x="158824" y="15838"/>
                  </a:lnTo>
                  <a:lnTo>
                    <a:pt x="158824" y="16005"/>
                  </a:lnTo>
                  <a:lnTo>
                    <a:pt x="158880" y="16172"/>
                  </a:lnTo>
                  <a:lnTo>
                    <a:pt x="159047" y="16451"/>
                  </a:lnTo>
                  <a:lnTo>
                    <a:pt x="159326" y="16618"/>
                  </a:lnTo>
                  <a:lnTo>
                    <a:pt x="159438" y="16674"/>
                  </a:lnTo>
                  <a:lnTo>
                    <a:pt x="159772" y="16674"/>
                  </a:lnTo>
                  <a:lnTo>
                    <a:pt x="159940" y="16618"/>
                  </a:lnTo>
                  <a:lnTo>
                    <a:pt x="160219" y="16451"/>
                  </a:lnTo>
                  <a:lnTo>
                    <a:pt x="160386" y="16172"/>
                  </a:lnTo>
                  <a:lnTo>
                    <a:pt x="160442" y="16005"/>
                  </a:lnTo>
                  <a:lnTo>
                    <a:pt x="160442" y="15838"/>
                  </a:lnTo>
                  <a:lnTo>
                    <a:pt x="160442" y="15670"/>
                  </a:lnTo>
                  <a:lnTo>
                    <a:pt x="160386" y="15559"/>
                  </a:lnTo>
                  <a:lnTo>
                    <a:pt x="160219" y="15280"/>
                  </a:lnTo>
                  <a:lnTo>
                    <a:pt x="159940" y="15113"/>
                  </a:lnTo>
                  <a:lnTo>
                    <a:pt x="159772" y="15057"/>
                  </a:lnTo>
                  <a:lnTo>
                    <a:pt x="159605" y="15001"/>
                  </a:lnTo>
                  <a:close/>
                  <a:moveTo>
                    <a:pt x="162951" y="15001"/>
                  </a:moveTo>
                  <a:lnTo>
                    <a:pt x="162784" y="15057"/>
                  </a:lnTo>
                  <a:lnTo>
                    <a:pt x="162617" y="15113"/>
                  </a:lnTo>
                  <a:lnTo>
                    <a:pt x="162338" y="15280"/>
                  </a:lnTo>
                  <a:lnTo>
                    <a:pt x="162170" y="15559"/>
                  </a:lnTo>
                  <a:lnTo>
                    <a:pt x="162115" y="15670"/>
                  </a:lnTo>
                  <a:lnTo>
                    <a:pt x="162115" y="15838"/>
                  </a:lnTo>
                  <a:lnTo>
                    <a:pt x="162115" y="16005"/>
                  </a:lnTo>
                  <a:lnTo>
                    <a:pt x="162170" y="16172"/>
                  </a:lnTo>
                  <a:lnTo>
                    <a:pt x="162338" y="16451"/>
                  </a:lnTo>
                  <a:lnTo>
                    <a:pt x="162617" y="16618"/>
                  </a:lnTo>
                  <a:lnTo>
                    <a:pt x="162784" y="16674"/>
                  </a:lnTo>
                  <a:lnTo>
                    <a:pt x="163118" y="16674"/>
                  </a:lnTo>
                  <a:lnTo>
                    <a:pt x="163286" y="16618"/>
                  </a:lnTo>
                  <a:lnTo>
                    <a:pt x="163509" y="16451"/>
                  </a:lnTo>
                  <a:lnTo>
                    <a:pt x="163732" y="16172"/>
                  </a:lnTo>
                  <a:lnTo>
                    <a:pt x="163788" y="16005"/>
                  </a:lnTo>
                  <a:lnTo>
                    <a:pt x="163788" y="15838"/>
                  </a:lnTo>
                  <a:lnTo>
                    <a:pt x="163788" y="15670"/>
                  </a:lnTo>
                  <a:lnTo>
                    <a:pt x="163732" y="15559"/>
                  </a:lnTo>
                  <a:lnTo>
                    <a:pt x="163509" y="15280"/>
                  </a:lnTo>
                  <a:lnTo>
                    <a:pt x="163286" y="15113"/>
                  </a:lnTo>
                  <a:lnTo>
                    <a:pt x="163118" y="15057"/>
                  </a:lnTo>
                  <a:lnTo>
                    <a:pt x="162951" y="15001"/>
                  </a:lnTo>
                  <a:close/>
                  <a:moveTo>
                    <a:pt x="168026" y="15001"/>
                  </a:moveTo>
                  <a:lnTo>
                    <a:pt x="167859" y="15057"/>
                  </a:lnTo>
                  <a:lnTo>
                    <a:pt x="167691" y="15113"/>
                  </a:lnTo>
                  <a:lnTo>
                    <a:pt x="167412" y="15280"/>
                  </a:lnTo>
                  <a:lnTo>
                    <a:pt x="167245" y="15559"/>
                  </a:lnTo>
                  <a:lnTo>
                    <a:pt x="167189" y="15670"/>
                  </a:lnTo>
                  <a:lnTo>
                    <a:pt x="167189" y="15838"/>
                  </a:lnTo>
                  <a:lnTo>
                    <a:pt x="167189" y="16005"/>
                  </a:lnTo>
                  <a:lnTo>
                    <a:pt x="167245" y="16172"/>
                  </a:lnTo>
                  <a:lnTo>
                    <a:pt x="167412" y="16451"/>
                  </a:lnTo>
                  <a:lnTo>
                    <a:pt x="167691" y="16618"/>
                  </a:lnTo>
                  <a:lnTo>
                    <a:pt x="167859" y="16674"/>
                  </a:lnTo>
                  <a:lnTo>
                    <a:pt x="168193" y="16674"/>
                  </a:lnTo>
                  <a:lnTo>
                    <a:pt x="168361" y="16618"/>
                  </a:lnTo>
                  <a:lnTo>
                    <a:pt x="168584" y="16451"/>
                  </a:lnTo>
                  <a:lnTo>
                    <a:pt x="168751" y="16172"/>
                  </a:lnTo>
                  <a:lnTo>
                    <a:pt x="168807" y="16005"/>
                  </a:lnTo>
                  <a:lnTo>
                    <a:pt x="168862" y="15838"/>
                  </a:lnTo>
                  <a:lnTo>
                    <a:pt x="168807" y="15670"/>
                  </a:lnTo>
                  <a:lnTo>
                    <a:pt x="168751" y="15559"/>
                  </a:lnTo>
                  <a:lnTo>
                    <a:pt x="168584" y="15280"/>
                  </a:lnTo>
                  <a:lnTo>
                    <a:pt x="168361" y="15113"/>
                  </a:lnTo>
                  <a:lnTo>
                    <a:pt x="168193" y="15057"/>
                  </a:lnTo>
                  <a:lnTo>
                    <a:pt x="168026" y="15001"/>
                  </a:lnTo>
                  <a:close/>
                  <a:moveTo>
                    <a:pt x="171316" y="15001"/>
                  </a:moveTo>
                  <a:lnTo>
                    <a:pt x="171149" y="15057"/>
                  </a:lnTo>
                  <a:lnTo>
                    <a:pt x="171037" y="15113"/>
                  </a:lnTo>
                  <a:lnTo>
                    <a:pt x="170758" y="15280"/>
                  </a:lnTo>
                  <a:lnTo>
                    <a:pt x="170591" y="15559"/>
                  </a:lnTo>
                  <a:lnTo>
                    <a:pt x="170535" y="15670"/>
                  </a:lnTo>
                  <a:lnTo>
                    <a:pt x="170480" y="15838"/>
                  </a:lnTo>
                  <a:lnTo>
                    <a:pt x="170535" y="16005"/>
                  </a:lnTo>
                  <a:lnTo>
                    <a:pt x="170591" y="16172"/>
                  </a:lnTo>
                  <a:lnTo>
                    <a:pt x="170758" y="16451"/>
                  </a:lnTo>
                  <a:lnTo>
                    <a:pt x="171037" y="16618"/>
                  </a:lnTo>
                  <a:lnTo>
                    <a:pt x="171149" y="16674"/>
                  </a:lnTo>
                  <a:lnTo>
                    <a:pt x="171483" y="16674"/>
                  </a:lnTo>
                  <a:lnTo>
                    <a:pt x="171651" y="16618"/>
                  </a:lnTo>
                  <a:lnTo>
                    <a:pt x="171930" y="16451"/>
                  </a:lnTo>
                  <a:lnTo>
                    <a:pt x="172097" y="16172"/>
                  </a:lnTo>
                  <a:lnTo>
                    <a:pt x="172153" y="16005"/>
                  </a:lnTo>
                  <a:lnTo>
                    <a:pt x="172153" y="15838"/>
                  </a:lnTo>
                  <a:lnTo>
                    <a:pt x="172153" y="15670"/>
                  </a:lnTo>
                  <a:lnTo>
                    <a:pt x="172097" y="15559"/>
                  </a:lnTo>
                  <a:lnTo>
                    <a:pt x="171930" y="15280"/>
                  </a:lnTo>
                  <a:lnTo>
                    <a:pt x="171651" y="15113"/>
                  </a:lnTo>
                  <a:lnTo>
                    <a:pt x="171483" y="15057"/>
                  </a:lnTo>
                  <a:lnTo>
                    <a:pt x="171316" y="15001"/>
                  </a:lnTo>
                  <a:close/>
                  <a:moveTo>
                    <a:pt x="174774" y="15001"/>
                  </a:moveTo>
                  <a:lnTo>
                    <a:pt x="174606" y="15057"/>
                  </a:lnTo>
                  <a:lnTo>
                    <a:pt x="174439" y="15113"/>
                  </a:lnTo>
                  <a:lnTo>
                    <a:pt x="174160" y="15280"/>
                  </a:lnTo>
                  <a:lnTo>
                    <a:pt x="173993" y="15559"/>
                  </a:lnTo>
                  <a:lnTo>
                    <a:pt x="173937" y="15670"/>
                  </a:lnTo>
                  <a:lnTo>
                    <a:pt x="173937" y="15838"/>
                  </a:lnTo>
                  <a:lnTo>
                    <a:pt x="173937" y="16005"/>
                  </a:lnTo>
                  <a:lnTo>
                    <a:pt x="173993" y="16172"/>
                  </a:lnTo>
                  <a:lnTo>
                    <a:pt x="174160" y="16451"/>
                  </a:lnTo>
                  <a:lnTo>
                    <a:pt x="174439" y="16618"/>
                  </a:lnTo>
                  <a:lnTo>
                    <a:pt x="174606" y="16674"/>
                  </a:lnTo>
                  <a:lnTo>
                    <a:pt x="174941" y="16674"/>
                  </a:lnTo>
                  <a:lnTo>
                    <a:pt x="175053" y="16618"/>
                  </a:lnTo>
                  <a:lnTo>
                    <a:pt x="175331" y="16451"/>
                  </a:lnTo>
                  <a:lnTo>
                    <a:pt x="175499" y="16172"/>
                  </a:lnTo>
                  <a:lnTo>
                    <a:pt x="175554" y="16005"/>
                  </a:lnTo>
                  <a:lnTo>
                    <a:pt x="175610" y="15838"/>
                  </a:lnTo>
                  <a:lnTo>
                    <a:pt x="175554" y="15670"/>
                  </a:lnTo>
                  <a:lnTo>
                    <a:pt x="175499" y="15559"/>
                  </a:lnTo>
                  <a:lnTo>
                    <a:pt x="175331" y="15280"/>
                  </a:lnTo>
                  <a:lnTo>
                    <a:pt x="175053" y="15113"/>
                  </a:lnTo>
                  <a:lnTo>
                    <a:pt x="174941" y="15057"/>
                  </a:lnTo>
                  <a:lnTo>
                    <a:pt x="174774" y="15001"/>
                  </a:lnTo>
                  <a:close/>
                  <a:moveTo>
                    <a:pt x="184812" y="15001"/>
                  </a:moveTo>
                  <a:lnTo>
                    <a:pt x="184644" y="15057"/>
                  </a:lnTo>
                  <a:lnTo>
                    <a:pt x="184477" y="15113"/>
                  </a:lnTo>
                  <a:lnTo>
                    <a:pt x="184198" y="15280"/>
                  </a:lnTo>
                  <a:lnTo>
                    <a:pt x="184031" y="15559"/>
                  </a:lnTo>
                  <a:lnTo>
                    <a:pt x="183975" y="15670"/>
                  </a:lnTo>
                  <a:lnTo>
                    <a:pt x="183975" y="15838"/>
                  </a:lnTo>
                  <a:lnTo>
                    <a:pt x="183975" y="16005"/>
                  </a:lnTo>
                  <a:lnTo>
                    <a:pt x="184031" y="16172"/>
                  </a:lnTo>
                  <a:lnTo>
                    <a:pt x="184198" y="16451"/>
                  </a:lnTo>
                  <a:lnTo>
                    <a:pt x="184477" y="16618"/>
                  </a:lnTo>
                  <a:lnTo>
                    <a:pt x="184644" y="16674"/>
                  </a:lnTo>
                  <a:lnTo>
                    <a:pt x="184979" y="16674"/>
                  </a:lnTo>
                  <a:lnTo>
                    <a:pt x="185091" y="16618"/>
                  </a:lnTo>
                  <a:lnTo>
                    <a:pt x="185369" y="16451"/>
                  </a:lnTo>
                  <a:lnTo>
                    <a:pt x="185537" y="16172"/>
                  </a:lnTo>
                  <a:lnTo>
                    <a:pt x="185593" y="16005"/>
                  </a:lnTo>
                  <a:lnTo>
                    <a:pt x="185648" y="15838"/>
                  </a:lnTo>
                  <a:lnTo>
                    <a:pt x="185593" y="15670"/>
                  </a:lnTo>
                  <a:lnTo>
                    <a:pt x="185537" y="15559"/>
                  </a:lnTo>
                  <a:lnTo>
                    <a:pt x="185369" y="15280"/>
                  </a:lnTo>
                  <a:lnTo>
                    <a:pt x="185091" y="15113"/>
                  </a:lnTo>
                  <a:lnTo>
                    <a:pt x="184979" y="15057"/>
                  </a:lnTo>
                  <a:lnTo>
                    <a:pt x="184812" y="15001"/>
                  </a:lnTo>
                  <a:close/>
                  <a:moveTo>
                    <a:pt x="226804" y="15057"/>
                  </a:moveTo>
                  <a:lnTo>
                    <a:pt x="226637" y="15113"/>
                  </a:lnTo>
                  <a:lnTo>
                    <a:pt x="226358" y="15280"/>
                  </a:lnTo>
                  <a:lnTo>
                    <a:pt x="226191" y="15559"/>
                  </a:lnTo>
                  <a:lnTo>
                    <a:pt x="226135" y="15670"/>
                  </a:lnTo>
                  <a:lnTo>
                    <a:pt x="226135" y="15838"/>
                  </a:lnTo>
                  <a:lnTo>
                    <a:pt x="226135" y="16005"/>
                  </a:lnTo>
                  <a:lnTo>
                    <a:pt x="226191" y="16172"/>
                  </a:lnTo>
                  <a:lnTo>
                    <a:pt x="226358" y="16451"/>
                  </a:lnTo>
                  <a:lnTo>
                    <a:pt x="226637" y="16618"/>
                  </a:lnTo>
                  <a:lnTo>
                    <a:pt x="226804" y="16674"/>
                  </a:lnTo>
                  <a:lnTo>
                    <a:pt x="227139" y="16674"/>
                  </a:lnTo>
                  <a:lnTo>
                    <a:pt x="227250" y="16618"/>
                  </a:lnTo>
                  <a:lnTo>
                    <a:pt x="227529" y="16451"/>
                  </a:lnTo>
                  <a:lnTo>
                    <a:pt x="227697" y="16172"/>
                  </a:lnTo>
                  <a:lnTo>
                    <a:pt x="227752" y="16005"/>
                  </a:lnTo>
                  <a:lnTo>
                    <a:pt x="227808" y="15838"/>
                  </a:lnTo>
                  <a:lnTo>
                    <a:pt x="227752" y="15670"/>
                  </a:lnTo>
                  <a:lnTo>
                    <a:pt x="227697" y="15559"/>
                  </a:lnTo>
                  <a:lnTo>
                    <a:pt x="227529" y="15280"/>
                  </a:lnTo>
                  <a:lnTo>
                    <a:pt x="227250" y="15113"/>
                  </a:lnTo>
                  <a:lnTo>
                    <a:pt x="227139" y="15057"/>
                  </a:lnTo>
                  <a:close/>
                  <a:moveTo>
                    <a:pt x="230150" y="15057"/>
                  </a:moveTo>
                  <a:lnTo>
                    <a:pt x="229983" y="15113"/>
                  </a:lnTo>
                  <a:lnTo>
                    <a:pt x="229760" y="15280"/>
                  </a:lnTo>
                  <a:lnTo>
                    <a:pt x="229537" y="15559"/>
                  </a:lnTo>
                  <a:lnTo>
                    <a:pt x="229481" y="15670"/>
                  </a:lnTo>
                  <a:lnTo>
                    <a:pt x="229481" y="15838"/>
                  </a:lnTo>
                  <a:lnTo>
                    <a:pt x="229481" y="16005"/>
                  </a:lnTo>
                  <a:lnTo>
                    <a:pt x="229537" y="16172"/>
                  </a:lnTo>
                  <a:lnTo>
                    <a:pt x="229760" y="16451"/>
                  </a:lnTo>
                  <a:lnTo>
                    <a:pt x="229983" y="16618"/>
                  </a:lnTo>
                  <a:lnTo>
                    <a:pt x="230150" y="16674"/>
                  </a:lnTo>
                  <a:lnTo>
                    <a:pt x="230485" y="16674"/>
                  </a:lnTo>
                  <a:lnTo>
                    <a:pt x="230652" y="16618"/>
                  </a:lnTo>
                  <a:lnTo>
                    <a:pt x="230931" y="16451"/>
                  </a:lnTo>
                  <a:lnTo>
                    <a:pt x="231098" y="16172"/>
                  </a:lnTo>
                  <a:lnTo>
                    <a:pt x="231154" y="16005"/>
                  </a:lnTo>
                  <a:lnTo>
                    <a:pt x="231154" y="15838"/>
                  </a:lnTo>
                  <a:lnTo>
                    <a:pt x="231154" y="15670"/>
                  </a:lnTo>
                  <a:lnTo>
                    <a:pt x="231098" y="15559"/>
                  </a:lnTo>
                  <a:lnTo>
                    <a:pt x="230931" y="15280"/>
                  </a:lnTo>
                  <a:lnTo>
                    <a:pt x="230652" y="15113"/>
                  </a:lnTo>
                  <a:lnTo>
                    <a:pt x="230485" y="15057"/>
                  </a:lnTo>
                  <a:close/>
                  <a:moveTo>
                    <a:pt x="233496" y="15057"/>
                  </a:moveTo>
                  <a:lnTo>
                    <a:pt x="233385" y="15113"/>
                  </a:lnTo>
                  <a:lnTo>
                    <a:pt x="233106" y="15280"/>
                  </a:lnTo>
                  <a:lnTo>
                    <a:pt x="232939" y="15559"/>
                  </a:lnTo>
                  <a:lnTo>
                    <a:pt x="232883" y="15670"/>
                  </a:lnTo>
                  <a:lnTo>
                    <a:pt x="232883" y="15838"/>
                  </a:lnTo>
                  <a:lnTo>
                    <a:pt x="232883" y="16005"/>
                  </a:lnTo>
                  <a:lnTo>
                    <a:pt x="232939" y="16172"/>
                  </a:lnTo>
                  <a:lnTo>
                    <a:pt x="233106" y="16451"/>
                  </a:lnTo>
                  <a:lnTo>
                    <a:pt x="233385" y="16618"/>
                  </a:lnTo>
                  <a:lnTo>
                    <a:pt x="233496" y="16674"/>
                  </a:lnTo>
                  <a:lnTo>
                    <a:pt x="233831" y="16674"/>
                  </a:lnTo>
                  <a:lnTo>
                    <a:pt x="233998" y="16618"/>
                  </a:lnTo>
                  <a:lnTo>
                    <a:pt x="234277" y="16451"/>
                  </a:lnTo>
                  <a:lnTo>
                    <a:pt x="234444" y="16172"/>
                  </a:lnTo>
                  <a:lnTo>
                    <a:pt x="234500" y="16005"/>
                  </a:lnTo>
                  <a:lnTo>
                    <a:pt x="234500" y="15838"/>
                  </a:lnTo>
                  <a:lnTo>
                    <a:pt x="234500" y="15670"/>
                  </a:lnTo>
                  <a:lnTo>
                    <a:pt x="234444" y="15559"/>
                  </a:lnTo>
                  <a:lnTo>
                    <a:pt x="234277" y="15280"/>
                  </a:lnTo>
                  <a:lnTo>
                    <a:pt x="233998" y="15113"/>
                  </a:lnTo>
                  <a:lnTo>
                    <a:pt x="233831" y="15057"/>
                  </a:lnTo>
                  <a:close/>
                  <a:moveTo>
                    <a:pt x="236842" y="15057"/>
                  </a:moveTo>
                  <a:lnTo>
                    <a:pt x="236675" y="15113"/>
                  </a:lnTo>
                  <a:lnTo>
                    <a:pt x="236396" y="15280"/>
                  </a:lnTo>
                  <a:lnTo>
                    <a:pt x="236229" y="15559"/>
                  </a:lnTo>
                  <a:lnTo>
                    <a:pt x="236173" y="15670"/>
                  </a:lnTo>
                  <a:lnTo>
                    <a:pt x="236173" y="15838"/>
                  </a:lnTo>
                  <a:lnTo>
                    <a:pt x="236173" y="16005"/>
                  </a:lnTo>
                  <a:lnTo>
                    <a:pt x="236229" y="16172"/>
                  </a:lnTo>
                  <a:lnTo>
                    <a:pt x="236396" y="16451"/>
                  </a:lnTo>
                  <a:lnTo>
                    <a:pt x="236675" y="16618"/>
                  </a:lnTo>
                  <a:lnTo>
                    <a:pt x="236842" y="16674"/>
                  </a:lnTo>
                  <a:lnTo>
                    <a:pt x="237177" y="16674"/>
                  </a:lnTo>
                  <a:lnTo>
                    <a:pt x="237344" y="16618"/>
                  </a:lnTo>
                  <a:lnTo>
                    <a:pt x="237567" y="16451"/>
                  </a:lnTo>
                  <a:lnTo>
                    <a:pt x="237790" y="16172"/>
                  </a:lnTo>
                  <a:lnTo>
                    <a:pt x="237790" y="16005"/>
                  </a:lnTo>
                  <a:lnTo>
                    <a:pt x="237846" y="15838"/>
                  </a:lnTo>
                  <a:lnTo>
                    <a:pt x="237790" y="15670"/>
                  </a:lnTo>
                  <a:lnTo>
                    <a:pt x="237790" y="15559"/>
                  </a:lnTo>
                  <a:lnTo>
                    <a:pt x="237567" y="15280"/>
                  </a:lnTo>
                  <a:lnTo>
                    <a:pt x="237344" y="15113"/>
                  </a:lnTo>
                  <a:lnTo>
                    <a:pt x="237177" y="15057"/>
                  </a:lnTo>
                  <a:close/>
                  <a:moveTo>
                    <a:pt x="241973" y="15001"/>
                  </a:moveTo>
                  <a:lnTo>
                    <a:pt x="241806" y="15057"/>
                  </a:lnTo>
                  <a:lnTo>
                    <a:pt x="241638" y="15113"/>
                  </a:lnTo>
                  <a:lnTo>
                    <a:pt x="241359" y="15280"/>
                  </a:lnTo>
                  <a:lnTo>
                    <a:pt x="241192" y="15559"/>
                  </a:lnTo>
                  <a:lnTo>
                    <a:pt x="241136" y="15670"/>
                  </a:lnTo>
                  <a:lnTo>
                    <a:pt x="241136" y="15838"/>
                  </a:lnTo>
                  <a:lnTo>
                    <a:pt x="241136" y="16005"/>
                  </a:lnTo>
                  <a:lnTo>
                    <a:pt x="241192" y="16172"/>
                  </a:lnTo>
                  <a:lnTo>
                    <a:pt x="241359" y="16451"/>
                  </a:lnTo>
                  <a:lnTo>
                    <a:pt x="241638" y="16618"/>
                  </a:lnTo>
                  <a:lnTo>
                    <a:pt x="241806" y="16674"/>
                  </a:lnTo>
                  <a:lnTo>
                    <a:pt x="242140" y="16674"/>
                  </a:lnTo>
                  <a:lnTo>
                    <a:pt x="242308" y="16618"/>
                  </a:lnTo>
                  <a:lnTo>
                    <a:pt x="242531" y="16451"/>
                  </a:lnTo>
                  <a:lnTo>
                    <a:pt x="242754" y="16172"/>
                  </a:lnTo>
                  <a:lnTo>
                    <a:pt x="242754" y="16005"/>
                  </a:lnTo>
                  <a:lnTo>
                    <a:pt x="242809" y="15838"/>
                  </a:lnTo>
                  <a:lnTo>
                    <a:pt x="242754" y="15670"/>
                  </a:lnTo>
                  <a:lnTo>
                    <a:pt x="242754" y="15559"/>
                  </a:lnTo>
                  <a:lnTo>
                    <a:pt x="242531" y="15280"/>
                  </a:lnTo>
                  <a:lnTo>
                    <a:pt x="242308" y="15113"/>
                  </a:lnTo>
                  <a:lnTo>
                    <a:pt x="242140" y="15057"/>
                  </a:lnTo>
                  <a:lnTo>
                    <a:pt x="241973" y="15001"/>
                  </a:lnTo>
                  <a:close/>
                  <a:moveTo>
                    <a:pt x="250394" y="15001"/>
                  </a:moveTo>
                  <a:lnTo>
                    <a:pt x="250226" y="15057"/>
                  </a:lnTo>
                  <a:lnTo>
                    <a:pt x="250059" y="15113"/>
                  </a:lnTo>
                  <a:lnTo>
                    <a:pt x="249836" y="15280"/>
                  </a:lnTo>
                  <a:lnTo>
                    <a:pt x="249669" y="15559"/>
                  </a:lnTo>
                  <a:lnTo>
                    <a:pt x="249613" y="15670"/>
                  </a:lnTo>
                  <a:lnTo>
                    <a:pt x="249557" y="15838"/>
                  </a:lnTo>
                  <a:lnTo>
                    <a:pt x="249613" y="16005"/>
                  </a:lnTo>
                  <a:lnTo>
                    <a:pt x="249669" y="16172"/>
                  </a:lnTo>
                  <a:lnTo>
                    <a:pt x="249836" y="16451"/>
                  </a:lnTo>
                  <a:lnTo>
                    <a:pt x="250059" y="16618"/>
                  </a:lnTo>
                  <a:lnTo>
                    <a:pt x="250226" y="16674"/>
                  </a:lnTo>
                  <a:lnTo>
                    <a:pt x="250561" y="16674"/>
                  </a:lnTo>
                  <a:lnTo>
                    <a:pt x="250728" y="16618"/>
                  </a:lnTo>
                  <a:lnTo>
                    <a:pt x="251007" y="16451"/>
                  </a:lnTo>
                  <a:lnTo>
                    <a:pt x="251174" y="16172"/>
                  </a:lnTo>
                  <a:lnTo>
                    <a:pt x="251230" y="16005"/>
                  </a:lnTo>
                  <a:lnTo>
                    <a:pt x="251230" y="15838"/>
                  </a:lnTo>
                  <a:lnTo>
                    <a:pt x="251230" y="15670"/>
                  </a:lnTo>
                  <a:lnTo>
                    <a:pt x="251174" y="15559"/>
                  </a:lnTo>
                  <a:lnTo>
                    <a:pt x="251007" y="15280"/>
                  </a:lnTo>
                  <a:lnTo>
                    <a:pt x="250728" y="15113"/>
                  </a:lnTo>
                  <a:lnTo>
                    <a:pt x="250561" y="15057"/>
                  </a:lnTo>
                  <a:lnTo>
                    <a:pt x="250394" y="15001"/>
                  </a:lnTo>
                  <a:close/>
                  <a:moveTo>
                    <a:pt x="255469" y="15001"/>
                  </a:moveTo>
                  <a:lnTo>
                    <a:pt x="255301" y="15057"/>
                  </a:lnTo>
                  <a:lnTo>
                    <a:pt x="255134" y="15113"/>
                  </a:lnTo>
                  <a:lnTo>
                    <a:pt x="254855" y="15280"/>
                  </a:lnTo>
                  <a:lnTo>
                    <a:pt x="254688" y="15559"/>
                  </a:lnTo>
                  <a:lnTo>
                    <a:pt x="254632" y="15670"/>
                  </a:lnTo>
                  <a:lnTo>
                    <a:pt x="254632" y="15838"/>
                  </a:lnTo>
                  <a:lnTo>
                    <a:pt x="254632" y="16005"/>
                  </a:lnTo>
                  <a:lnTo>
                    <a:pt x="254688" y="16172"/>
                  </a:lnTo>
                  <a:lnTo>
                    <a:pt x="254855" y="16451"/>
                  </a:lnTo>
                  <a:lnTo>
                    <a:pt x="255134" y="16618"/>
                  </a:lnTo>
                  <a:lnTo>
                    <a:pt x="255301" y="16674"/>
                  </a:lnTo>
                  <a:lnTo>
                    <a:pt x="255636" y="16674"/>
                  </a:lnTo>
                  <a:lnTo>
                    <a:pt x="255747" y="16618"/>
                  </a:lnTo>
                  <a:lnTo>
                    <a:pt x="256026" y="16451"/>
                  </a:lnTo>
                  <a:lnTo>
                    <a:pt x="256194" y="16172"/>
                  </a:lnTo>
                  <a:lnTo>
                    <a:pt x="256249" y="16005"/>
                  </a:lnTo>
                  <a:lnTo>
                    <a:pt x="256305" y="15838"/>
                  </a:lnTo>
                  <a:lnTo>
                    <a:pt x="256249" y="15670"/>
                  </a:lnTo>
                  <a:lnTo>
                    <a:pt x="256194" y="15559"/>
                  </a:lnTo>
                  <a:lnTo>
                    <a:pt x="256026" y="15280"/>
                  </a:lnTo>
                  <a:lnTo>
                    <a:pt x="255747" y="15113"/>
                  </a:lnTo>
                  <a:lnTo>
                    <a:pt x="255636" y="15057"/>
                  </a:lnTo>
                  <a:lnTo>
                    <a:pt x="255469" y="15001"/>
                  </a:lnTo>
                  <a:close/>
                  <a:moveTo>
                    <a:pt x="258759" y="15001"/>
                  </a:moveTo>
                  <a:lnTo>
                    <a:pt x="258591" y="15057"/>
                  </a:lnTo>
                  <a:lnTo>
                    <a:pt x="258424" y="15113"/>
                  </a:lnTo>
                  <a:lnTo>
                    <a:pt x="258201" y="15280"/>
                  </a:lnTo>
                  <a:lnTo>
                    <a:pt x="257978" y="15559"/>
                  </a:lnTo>
                  <a:lnTo>
                    <a:pt x="257978" y="15670"/>
                  </a:lnTo>
                  <a:lnTo>
                    <a:pt x="257922" y="15838"/>
                  </a:lnTo>
                  <a:lnTo>
                    <a:pt x="257978" y="16005"/>
                  </a:lnTo>
                  <a:lnTo>
                    <a:pt x="257978" y="16172"/>
                  </a:lnTo>
                  <a:lnTo>
                    <a:pt x="258201" y="16451"/>
                  </a:lnTo>
                  <a:lnTo>
                    <a:pt x="258424" y="16618"/>
                  </a:lnTo>
                  <a:lnTo>
                    <a:pt x="258591" y="16674"/>
                  </a:lnTo>
                  <a:lnTo>
                    <a:pt x="258926" y="16674"/>
                  </a:lnTo>
                  <a:lnTo>
                    <a:pt x="259093" y="16618"/>
                  </a:lnTo>
                  <a:lnTo>
                    <a:pt x="259372" y="16451"/>
                  </a:lnTo>
                  <a:lnTo>
                    <a:pt x="259540" y="16172"/>
                  </a:lnTo>
                  <a:lnTo>
                    <a:pt x="259595" y="16005"/>
                  </a:lnTo>
                  <a:lnTo>
                    <a:pt x="259595" y="15838"/>
                  </a:lnTo>
                  <a:lnTo>
                    <a:pt x="259595" y="15670"/>
                  </a:lnTo>
                  <a:lnTo>
                    <a:pt x="259540" y="15559"/>
                  </a:lnTo>
                  <a:lnTo>
                    <a:pt x="259372" y="15280"/>
                  </a:lnTo>
                  <a:lnTo>
                    <a:pt x="259093" y="15113"/>
                  </a:lnTo>
                  <a:lnTo>
                    <a:pt x="258926" y="15057"/>
                  </a:lnTo>
                  <a:lnTo>
                    <a:pt x="258759" y="15001"/>
                  </a:lnTo>
                  <a:close/>
                  <a:moveTo>
                    <a:pt x="263834" y="15001"/>
                  </a:moveTo>
                  <a:lnTo>
                    <a:pt x="263666" y="15057"/>
                  </a:lnTo>
                  <a:lnTo>
                    <a:pt x="263499" y="15113"/>
                  </a:lnTo>
                  <a:lnTo>
                    <a:pt x="263220" y="15280"/>
                  </a:lnTo>
                  <a:lnTo>
                    <a:pt x="263053" y="15559"/>
                  </a:lnTo>
                  <a:lnTo>
                    <a:pt x="262997" y="15670"/>
                  </a:lnTo>
                  <a:lnTo>
                    <a:pt x="262997" y="15838"/>
                  </a:lnTo>
                  <a:lnTo>
                    <a:pt x="262997" y="16005"/>
                  </a:lnTo>
                  <a:lnTo>
                    <a:pt x="263053" y="16172"/>
                  </a:lnTo>
                  <a:lnTo>
                    <a:pt x="263220" y="16451"/>
                  </a:lnTo>
                  <a:lnTo>
                    <a:pt x="263499" y="16618"/>
                  </a:lnTo>
                  <a:lnTo>
                    <a:pt x="263666" y="16674"/>
                  </a:lnTo>
                  <a:lnTo>
                    <a:pt x="264001" y="16674"/>
                  </a:lnTo>
                  <a:lnTo>
                    <a:pt x="264168" y="16618"/>
                  </a:lnTo>
                  <a:lnTo>
                    <a:pt x="264391" y="16451"/>
                  </a:lnTo>
                  <a:lnTo>
                    <a:pt x="264614" y="16172"/>
                  </a:lnTo>
                  <a:lnTo>
                    <a:pt x="264670" y="16005"/>
                  </a:lnTo>
                  <a:lnTo>
                    <a:pt x="264670" y="15838"/>
                  </a:lnTo>
                  <a:lnTo>
                    <a:pt x="264670" y="15670"/>
                  </a:lnTo>
                  <a:lnTo>
                    <a:pt x="264614" y="15559"/>
                  </a:lnTo>
                  <a:lnTo>
                    <a:pt x="264391" y="15280"/>
                  </a:lnTo>
                  <a:lnTo>
                    <a:pt x="264168" y="15113"/>
                  </a:lnTo>
                  <a:lnTo>
                    <a:pt x="264001" y="15057"/>
                  </a:lnTo>
                  <a:lnTo>
                    <a:pt x="263834" y="15001"/>
                  </a:lnTo>
                  <a:close/>
                  <a:moveTo>
                    <a:pt x="267124" y="15001"/>
                  </a:moveTo>
                  <a:lnTo>
                    <a:pt x="266957" y="15057"/>
                  </a:lnTo>
                  <a:lnTo>
                    <a:pt x="266845" y="15113"/>
                  </a:lnTo>
                  <a:lnTo>
                    <a:pt x="266566" y="15280"/>
                  </a:lnTo>
                  <a:lnTo>
                    <a:pt x="266399" y="15559"/>
                  </a:lnTo>
                  <a:lnTo>
                    <a:pt x="266343" y="15670"/>
                  </a:lnTo>
                  <a:lnTo>
                    <a:pt x="266343" y="15838"/>
                  </a:lnTo>
                  <a:lnTo>
                    <a:pt x="266343" y="16005"/>
                  </a:lnTo>
                  <a:lnTo>
                    <a:pt x="266399" y="16172"/>
                  </a:lnTo>
                  <a:lnTo>
                    <a:pt x="266566" y="16451"/>
                  </a:lnTo>
                  <a:lnTo>
                    <a:pt x="266845" y="16618"/>
                  </a:lnTo>
                  <a:lnTo>
                    <a:pt x="266957" y="16674"/>
                  </a:lnTo>
                  <a:lnTo>
                    <a:pt x="267291" y="16674"/>
                  </a:lnTo>
                  <a:lnTo>
                    <a:pt x="267458" y="16618"/>
                  </a:lnTo>
                  <a:lnTo>
                    <a:pt x="267737" y="16451"/>
                  </a:lnTo>
                  <a:lnTo>
                    <a:pt x="267905" y="16172"/>
                  </a:lnTo>
                  <a:lnTo>
                    <a:pt x="267960" y="16005"/>
                  </a:lnTo>
                  <a:lnTo>
                    <a:pt x="267960" y="15838"/>
                  </a:lnTo>
                  <a:lnTo>
                    <a:pt x="267960" y="15670"/>
                  </a:lnTo>
                  <a:lnTo>
                    <a:pt x="267905" y="15559"/>
                  </a:lnTo>
                  <a:lnTo>
                    <a:pt x="267737" y="15280"/>
                  </a:lnTo>
                  <a:lnTo>
                    <a:pt x="267458" y="15113"/>
                  </a:lnTo>
                  <a:lnTo>
                    <a:pt x="267291" y="15057"/>
                  </a:lnTo>
                  <a:lnTo>
                    <a:pt x="267124" y="15001"/>
                  </a:lnTo>
                  <a:close/>
                  <a:moveTo>
                    <a:pt x="270581" y="15001"/>
                  </a:moveTo>
                  <a:lnTo>
                    <a:pt x="270414" y="15057"/>
                  </a:lnTo>
                  <a:lnTo>
                    <a:pt x="270247" y="15113"/>
                  </a:lnTo>
                  <a:lnTo>
                    <a:pt x="269968" y="15280"/>
                  </a:lnTo>
                  <a:lnTo>
                    <a:pt x="269801" y="15559"/>
                  </a:lnTo>
                  <a:lnTo>
                    <a:pt x="269745" y="15670"/>
                  </a:lnTo>
                  <a:lnTo>
                    <a:pt x="269745" y="15838"/>
                  </a:lnTo>
                  <a:lnTo>
                    <a:pt x="269745" y="16005"/>
                  </a:lnTo>
                  <a:lnTo>
                    <a:pt x="269801" y="16172"/>
                  </a:lnTo>
                  <a:lnTo>
                    <a:pt x="269968" y="16451"/>
                  </a:lnTo>
                  <a:lnTo>
                    <a:pt x="270247" y="16618"/>
                  </a:lnTo>
                  <a:lnTo>
                    <a:pt x="270414" y="16674"/>
                  </a:lnTo>
                  <a:lnTo>
                    <a:pt x="270749" y="16674"/>
                  </a:lnTo>
                  <a:lnTo>
                    <a:pt x="270916" y="16618"/>
                  </a:lnTo>
                  <a:lnTo>
                    <a:pt x="271139" y="16451"/>
                  </a:lnTo>
                  <a:lnTo>
                    <a:pt x="271362" y="16172"/>
                  </a:lnTo>
                  <a:lnTo>
                    <a:pt x="271362" y="16005"/>
                  </a:lnTo>
                  <a:lnTo>
                    <a:pt x="271418" y="15838"/>
                  </a:lnTo>
                  <a:lnTo>
                    <a:pt x="271362" y="15670"/>
                  </a:lnTo>
                  <a:lnTo>
                    <a:pt x="271362" y="15559"/>
                  </a:lnTo>
                  <a:lnTo>
                    <a:pt x="271139" y="15280"/>
                  </a:lnTo>
                  <a:lnTo>
                    <a:pt x="270916" y="15113"/>
                  </a:lnTo>
                  <a:lnTo>
                    <a:pt x="270749" y="15057"/>
                  </a:lnTo>
                  <a:lnTo>
                    <a:pt x="270581" y="15001"/>
                  </a:lnTo>
                  <a:close/>
                  <a:moveTo>
                    <a:pt x="280619" y="15001"/>
                  </a:moveTo>
                  <a:lnTo>
                    <a:pt x="280452" y="15057"/>
                  </a:lnTo>
                  <a:lnTo>
                    <a:pt x="280285" y="15113"/>
                  </a:lnTo>
                  <a:lnTo>
                    <a:pt x="280006" y="15280"/>
                  </a:lnTo>
                  <a:lnTo>
                    <a:pt x="279839" y="15559"/>
                  </a:lnTo>
                  <a:lnTo>
                    <a:pt x="279783" y="15670"/>
                  </a:lnTo>
                  <a:lnTo>
                    <a:pt x="279783" y="15838"/>
                  </a:lnTo>
                  <a:lnTo>
                    <a:pt x="279783" y="16005"/>
                  </a:lnTo>
                  <a:lnTo>
                    <a:pt x="279839" y="16172"/>
                  </a:lnTo>
                  <a:lnTo>
                    <a:pt x="280006" y="16451"/>
                  </a:lnTo>
                  <a:lnTo>
                    <a:pt x="280285" y="16618"/>
                  </a:lnTo>
                  <a:lnTo>
                    <a:pt x="280452" y="16674"/>
                  </a:lnTo>
                  <a:lnTo>
                    <a:pt x="280787" y="16674"/>
                  </a:lnTo>
                  <a:lnTo>
                    <a:pt x="280954" y="16618"/>
                  </a:lnTo>
                  <a:lnTo>
                    <a:pt x="281177" y="16451"/>
                  </a:lnTo>
                  <a:lnTo>
                    <a:pt x="281400" y="16172"/>
                  </a:lnTo>
                  <a:lnTo>
                    <a:pt x="281400" y="16005"/>
                  </a:lnTo>
                  <a:lnTo>
                    <a:pt x="281456" y="15838"/>
                  </a:lnTo>
                  <a:lnTo>
                    <a:pt x="281400" y="15670"/>
                  </a:lnTo>
                  <a:lnTo>
                    <a:pt x="281400" y="15559"/>
                  </a:lnTo>
                  <a:lnTo>
                    <a:pt x="281177" y="15280"/>
                  </a:lnTo>
                  <a:lnTo>
                    <a:pt x="280954" y="15113"/>
                  </a:lnTo>
                  <a:lnTo>
                    <a:pt x="280787" y="15057"/>
                  </a:lnTo>
                  <a:lnTo>
                    <a:pt x="280619" y="15001"/>
                  </a:lnTo>
                  <a:close/>
                </a:path>
              </a:pathLst>
            </a:custGeom>
            <a:solidFill>
              <a:srgbClr val="3230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4" name="Google Shape;7574;p167"/>
            <p:cNvSpPr/>
            <p:nvPr/>
          </p:nvSpPr>
          <p:spPr>
            <a:xfrm>
              <a:off x="18861" y="217501"/>
              <a:ext cx="9187662" cy="542679"/>
            </a:xfrm>
            <a:custGeom>
              <a:rect b="b" l="l" r="r" t="t"/>
              <a:pathLst>
                <a:path extrusionOk="0" h="16730" w="283242">
                  <a:moveTo>
                    <a:pt x="14333" y="0"/>
                  </a:moveTo>
                  <a:lnTo>
                    <a:pt x="14333" y="1673"/>
                  </a:lnTo>
                  <a:lnTo>
                    <a:pt x="17734" y="1673"/>
                  </a:lnTo>
                  <a:lnTo>
                    <a:pt x="17734" y="0"/>
                  </a:lnTo>
                  <a:close/>
                  <a:moveTo>
                    <a:pt x="24371" y="0"/>
                  </a:moveTo>
                  <a:lnTo>
                    <a:pt x="24371" y="1673"/>
                  </a:lnTo>
                  <a:lnTo>
                    <a:pt x="27772" y="1673"/>
                  </a:lnTo>
                  <a:lnTo>
                    <a:pt x="27772" y="0"/>
                  </a:lnTo>
                  <a:close/>
                  <a:moveTo>
                    <a:pt x="34409" y="0"/>
                  </a:moveTo>
                  <a:lnTo>
                    <a:pt x="34409" y="1673"/>
                  </a:lnTo>
                  <a:lnTo>
                    <a:pt x="37811" y="1673"/>
                  </a:lnTo>
                  <a:lnTo>
                    <a:pt x="37811" y="0"/>
                  </a:lnTo>
                  <a:close/>
                  <a:moveTo>
                    <a:pt x="51250" y="0"/>
                  </a:moveTo>
                  <a:lnTo>
                    <a:pt x="51250" y="1673"/>
                  </a:lnTo>
                  <a:lnTo>
                    <a:pt x="54652" y="1673"/>
                  </a:lnTo>
                  <a:lnTo>
                    <a:pt x="54652" y="0"/>
                  </a:lnTo>
                  <a:close/>
                  <a:moveTo>
                    <a:pt x="76457" y="0"/>
                  </a:moveTo>
                  <a:lnTo>
                    <a:pt x="76457" y="1673"/>
                  </a:lnTo>
                  <a:lnTo>
                    <a:pt x="79859" y="1673"/>
                  </a:lnTo>
                  <a:lnTo>
                    <a:pt x="79859" y="0"/>
                  </a:lnTo>
                  <a:close/>
                  <a:moveTo>
                    <a:pt x="88224" y="0"/>
                  </a:moveTo>
                  <a:lnTo>
                    <a:pt x="88224" y="1673"/>
                  </a:lnTo>
                  <a:lnTo>
                    <a:pt x="91626" y="1673"/>
                  </a:lnTo>
                  <a:lnTo>
                    <a:pt x="91626" y="0"/>
                  </a:lnTo>
                  <a:close/>
                  <a:moveTo>
                    <a:pt x="110140" y="0"/>
                  </a:moveTo>
                  <a:lnTo>
                    <a:pt x="110140" y="1673"/>
                  </a:lnTo>
                  <a:lnTo>
                    <a:pt x="113542" y="1673"/>
                  </a:lnTo>
                  <a:lnTo>
                    <a:pt x="113542" y="0"/>
                  </a:lnTo>
                  <a:close/>
                  <a:moveTo>
                    <a:pt x="120178" y="0"/>
                  </a:moveTo>
                  <a:lnTo>
                    <a:pt x="120178" y="1673"/>
                  </a:lnTo>
                  <a:lnTo>
                    <a:pt x="123580" y="1673"/>
                  </a:lnTo>
                  <a:lnTo>
                    <a:pt x="123580" y="0"/>
                  </a:lnTo>
                  <a:close/>
                  <a:moveTo>
                    <a:pt x="130216" y="0"/>
                  </a:moveTo>
                  <a:lnTo>
                    <a:pt x="130216" y="1673"/>
                  </a:lnTo>
                  <a:lnTo>
                    <a:pt x="133618" y="1673"/>
                  </a:lnTo>
                  <a:lnTo>
                    <a:pt x="133618" y="0"/>
                  </a:lnTo>
                  <a:close/>
                  <a:moveTo>
                    <a:pt x="147002" y="0"/>
                  </a:moveTo>
                  <a:lnTo>
                    <a:pt x="147002" y="1673"/>
                  </a:lnTo>
                  <a:lnTo>
                    <a:pt x="150404" y="1673"/>
                  </a:lnTo>
                  <a:lnTo>
                    <a:pt x="150404" y="0"/>
                  </a:lnTo>
                  <a:close/>
                  <a:moveTo>
                    <a:pt x="172265" y="0"/>
                  </a:moveTo>
                  <a:lnTo>
                    <a:pt x="172265" y="1673"/>
                  </a:lnTo>
                  <a:lnTo>
                    <a:pt x="175667" y="1673"/>
                  </a:lnTo>
                  <a:lnTo>
                    <a:pt x="175667" y="0"/>
                  </a:lnTo>
                  <a:close/>
                  <a:moveTo>
                    <a:pt x="184032" y="0"/>
                  </a:moveTo>
                  <a:lnTo>
                    <a:pt x="184032" y="1673"/>
                  </a:lnTo>
                  <a:lnTo>
                    <a:pt x="187433" y="1673"/>
                  </a:lnTo>
                  <a:lnTo>
                    <a:pt x="187433" y="0"/>
                  </a:lnTo>
                  <a:close/>
                  <a:moveTo>
                    <a:pt x="205948" y="0"/>
                  </a:moveTo>
                  <a:lnTo>
                    <a:pt x="205948" y="1673"/>
                  </a:lnTo>
                  <a:lnTo>
                    <a:pt x="209350" y="1673"/>
                  </a:lnTo>
                  <a:lnTo>
                    <a:pt x="209350" y="0"/>
                  </a:lnTo>
                  <a:close/>
                  <a:moveTo>
                    <a:pt x="215986" y="0"/>
                  </a:moveTo>
                  <a:lnTo>
                    <a:pt x="215986" y="1673"/>
                  </a:lnTo>
                  <a:lnTo>
                    <a:pt x="219388" y="1673"/>
                  </a:lnTo>
                  <a:lnTo>
                    <a:pt x="219388" y="0"/>
                  </a:lnTo>
                  <a:close/>
                  <a:moveTo>
                    <a:pt x="226024" y="0"/>
                  </a:moveTo>
                  <a:lnTo>
                    <a:pt x="226024" y="1673"/>
                  </a:lnTo>
                  <a:lnTo>
                    <a:pt x="229426" y="1673"/>
                  </a:lnTo>
                  <a:lnTo>
                    <a:pt x="229426" y="0"/>
                  </a:lnTo>
                  <a:close/>
                  <a:moveTo>
                    <a:pt x="242866" y="0"/>
                  </a:moveTo>
                  <a:lnTo>
                    <a:pt x="242866" y="1673"/>
                  </a:lnTo>
                  <a:lnTo>
                    <a:pt x="246268" y="1673"/>
                  </a:lnTo>
                  <a:lnTo>
                    <a:pt x="246268" y="0"/>
                  </a:lnTo>
                  <a:close/>
                  <a:moveTo>
                    <a:pt x="268072" y="0"/>
                  </a:moveTo>
                  <a:lnTo>
                    <a:pt x="268072" y="1673"/>
                  </a:lnTo>
                  <a:lnTo>
                    <a:pt x="271474" y="1673"/>
                  </a:lnTo>
                  <a:lnTo>
                    <a:pt x="271474" y="0"/>
                  </a:lnTo>
                  <a:close/>
                  <a:moveTo>
                    <a:pt x="279839" y="0"/>
                  </a:moveTo>
                  <a:lnTo>
                    <a:pt x="279839" y="1673"/>
                  </a:lnTo>
                  <a:lnTo>
                    <a:pt x="283241" y="1673"/>
                  </a:lnTo>
                  <a:lnTo>
                    <a:pt x="283241" y="0"/>
                  </a:lnTo>
                  <a:close/>
                  <a:moveTo>
                    <a:pt x="2510" y="3346"/>
                  </a:moveTo>
                  <a:lnTo>
                    <a:pt x="2510" y="5075"/>
                  </a:lnTo>
                  <a:lnTo>
                    <a:pt x="5912" y="5075"/>
                  </a:lnTo>
                  <a:lnTo>
                    <a:pt x="5912" y="3346"/>
                  </a:lnTo>
                  <a:close/>
                  <a:moveTo>
                    <a:pt x="31118" y="3346"/>
                  </a:moveTo>
                  <a:lnTo>
                    <a:pt x="31118" y="5075"/>
                  </a:lnTo>
                  <a:lnTo>
                    <a:pt x="34520" y="5075"/>
                  </a:lnTo>
                  <a:lnTo>
                    <a:pt x="34520" y="3346"/>
                  </a:lnTo>
                  <a:close/>
                  <a:moveTo>
                    <a:pt x="47849" y="3346"/>
                  </a:moveTo>
                  <a:lnTo>
                    <a:pt x="47849" y="5075"/>
                  </a:lnTo>
                  <a:lnTo>
                    <a:pt x="51250" y="5075"/>
                  </a:lnTo>
                  <a:lnTo>
                    <a:pt x="51250" y="3346"/>
                  </a:lnTo>
                  <a:close/>
                  <a:moveTo>
                    <a:pt x="54652" y="3346"/>
                  </a:moveTo>
                  <a:lnTo>
                    <a:pt x="54652" y="5075"/>
                  </a:lnTo>
                  <a:lnTo>
                    <a:pt x="58054" y="5075"/>
                  </a:lnTo>
                  <a:lnTo>
                    <a:pt x="58054" y="3346"/>
                  </a:lnTo>
                  <a:close/>
                  <a:moveTo>
                    <a:pt x="59671" y="3346"/>
                  </a:moveTo>
                  <a:lnTo>
                    <a:pt x="59671" y="5075"/>
                  </a:lnTo>
                  <a:lnTo>
                    <a:pt x="63073" y="5075"/>
                  </a:lnTo>
                  <a:lnTo>
                    <a:pt x="63073" y="3346"/>
                  </a:lnTo>
                  <a:close/>
                  <a:moveTo>
                    <a:pt x="64690" y="3346"/>
                  </a:moveTo>
                  <a:lnTo>
                    <a:pt x="64690" y="5075"/>
                  </a:lnTo>
                  <a:lnTo>
                    <a:pt x="68092" y="5075"/>
                  </a:lnTo>
                  <a:lnTo>
                    <a:pt x="68092" y="3346"/>
                  </a:lnTo>
                  <a:close/>
                  <a:moveTo>
                    <a:pt x="73055" y="3346"/>
                  </a:moveTo>
                  <a:lnTo>
                    <a:pt x="73055" y="5075"/>
                  </a:lnTo>
                  <a:lnTo>
                    <a:pt x="76457" y="5075"/>
                  </a:lnTo>
                  <a:lnTo>
                    <a:pt x="76457" y="3346"/>
                  </a:lnTo>
                  <a:close/>
                  <a:moveTo>
                    <a:pt x="98318" y="3346"/>
                  </a:moveTo>
                  <a:lnTo>
                    <a:pt x="98318" y="5075"/>
                  </a:lnTo>
                  <a:lnTo>
                    <a:pt x="101719" y="5075"/>
                  </a:lnTo>
                  <a:lnTo>
                    <a:pt x="101719" y="3346"/>
                  </a:lnTo>
                  <a:close/>
                  <a:moveTo>
                    <a:pt x="126926" y="3346"/>
                  </a:moveTo>
                  <a:lnTo>
                    <a:pt x="126926" y="5075"/>
                  </a:lnTo>
                  <a:lnTo>
                    <a:pt x="130328" y="5075"/>
                  </a:lnTo>
                  <a:lnTo>
                    <a:pt x="130328" y="3346"/>
                  </a:lnTo>
                  <a:close/>
                  <a:moveTo>
                    <a:pt x="143656" y="3346"/>
                  </a:moveTo>
                  <a:lnTo>
                    <a:pt x="143656" y="5075"/>
                  </a:lnTo>
                  <a:lnTo>
                    <a:pt x="147058" y="5075"/>
                  </a:lnTo>
                  <a:lnTo>
                    <a:pt x="147058" y="3346"/>
                  </a:lnTo>
                  <a:close/>
                  <a:moveTo>
                    <a:pt x="150404" y="3346"/>
                  </a:moveTo>
                  <a:lnTo>
                    <a:pt x="150404" y="5075"/>
                  </a:lnTo>
                  <a:lnTo>
                    <a:pt x="153806" y="5075"/>
                  </a:lnTo>
                  <a:lnTo>
                    <a:pt x="153806" y="3346"/>
                  </a:lnTo>
                  <a:close/>
                  <a:moveTo>
                    <a:pt x="155423" y="3346"/>
                  </a:moveTo>
                  <a:lnTo>
                    <a:pt x="155423" y="5075"/>
                  </a:lnTo>
                  <a:lnTo>
                    <a:pt x="158825" y="5075"/>
                  </a:lnTo>
                  <a:lnTo>
                    <a:pt x="158825" y="3346"/>
                  </a:lnTo>
                  <a:close/>
                  <a:moveTo>
                    <a:pt x="160498" y="3346"/>
                  </a:moveTo>
                  <a:lnTo>
                    <a:pt x="160498" y="5075"/>
                  </a:lnTo>
                  <a:lnTo>
                    <a:pt x="163900" y="5075"/>
                  </a:lnTo>
                  <a:lnTo>
                    <a:pt x="163900" y="3346"/>
                  </a:lnTo>
                  <a:close/>
                  <a:moveTo>
                    <a:pt x="168863" y="3346"/>
                  </a:moveTo>
                  <a:lnTo>
                    <a:pt x="168863" y="5075"/>
                  </a:lnTo>
                  <a:lnTo>
                    <a:pt x="172265" y="5075"/>
                  </a:lnTo>
                  <a:lnTo>
                    <a:pt x="172265" y="3346"/>
                  </a:lnTo>
                  <a:close/>
                  <a:moveTo>
                    <a:pt x="194125" y="3346"/>
                  </a:moveTo>
                  <a:lnTo>
                    <a:pt x="194125" y="5075"/>
                  </a:lnTo>
                  <a:lnTo>
                    <a:pt x="197527" y="5075"/>
                  </a:lnTo>
                  <a:lnTo>
                    <a:pt x="197527" y="3346"/>
                  </a:lnTo>
                  <a:close/>
                  <a:moveTo>
                    <a:pt x="222734" y="3346"/>
                  </a:moveTo>
                  <a:lnTo>
                    <a:pt x="222734" y="5075"/>
                  </a:lnTo>
                  <a:lnTo>
                    <a:pt x="226136" y="5075"/>
                  </a:lnTo>
                  <a:lnTo>
                    <a:pt x="226136" y="3346"/>
                  </a:lnTo>
                  <a:close/>
                  <a:moveTo>
                    <a:pt x="239464" y="3346"/>
                  </a:moveTo>
                  <a:lnTo>
                    <a:pt x="239464" y="5075"/>
                  </a:lnTo>
                  <a:lnTo>
                    <a:pt x="242866" y="5075"/>
                  </a:lnTo>
                  <a:lnTo>
                    <a:pt x="242866" y="3346"/>
                  </a:lnTo>
                  <a:close/>
                  <a:moveTo>
                    <a:pt x="246268" y="3346"/>
                  </a:moveTo>
                  <a:lnTo>
                    <a:pt x="246268" y="5075"/>
                  </a:lnTo>
                  <a:lnTo>
                    <a:pt x="249669" y="5075"/>
                  </a:lnTo>
                  <a:lnTo>
                    <a:pt x="249669" y="3346"/>
                  </a:lnTo>
                  <a:close/>
                  <a:moveTo>
                    <a:pt x="251287" y="3346"/>
                  </a:moveTo>
                  <a:lnTo>
                    <a:pt x="251287" y="5075"/>
                  </a:lnTo>
                  <a:lnTo>
                    <a:pt x="254688" y="5075"/>
                  </a:lnTo>
                  <a:lnTo>
                    <a:pt x="254688" y="3346"/>
                  </a:lnTo>
                  <a:close/>
                  <a:moveTo>
                    <a:pt x="256306" y="3346"/>
                  </a:moveTo>
                  <a:lnTo>
                    <a:pt x="256306" y="5075"/>
                  </a:lnTo>
                  <a:lnTo>
                    <a:pt x="259707" y="5075"/>
                  </a:lnTo>
                  <a:lnTo>
                    <a:pt x="259707" y="3346"/>
                  </a:lnTo>
                  <a:close/>
                  <a:moveTo>
                    <a:pt x="264671" y="3346"/>
                  </a:moveTo>
                  <a:lnTo>
                    <a:pt x="264671" y="5075"/>
                  </a:lnTo>
                  <a:lnTo>
                    <a:pt x="268072" y="5075"/>
                  </a:lnTo>
                  <a:lnTo>
                    <a:pt x="268072" y="3346"/>
                  </a:lnTo>
                  <a:close/>
                  <a:moveTo>
                    <a:pt x="3347" y="11655"/>
                  </a:moveTo>
                  <a:lnTo>
                    <a:pt x="3347" y="13384"/>
                  </a:lnTo>
                  <a:lnTo>
                    <a:pt x="6748" y="13384"/>
                  </a:lnTo>
                  <a:lnTo>
                    <a:pt x="6748" y="11655"/>
                  </a:lnTo>
                  <a:close/>
                  <a:moveTo>
                    <a:pt x="28609" y="11655"/>
                  </a:moveTo>
                  <a:lnTo>
                    <a:pt x="28609" y="13384"/>
                  </a:lnTo>
                  <a:lnTo>
                    <a:pt x="32011" y="13384"/>
                  </a:lnTo>
                  <a:lnTo>
                    <a:pt x="32011" y="11655"/>
                  </a:lnTo>
                  <a:close/>
                  <a:moveTo>
                    <a:pt x="40376" y="11655"/>
                  </a:moveTo>
                  <a:lnTo>
                    <a:pt x="40376" y="13384"/>
                  </a:lnTo>
                  <a:lnTo>
                    <a:pt x="43778" y="13384"/>
                  </a:lnTo>
                  <a:lnTo>
                    <a:pt x="43778" y="11655"/>
                  </a:lnTo>
                  <a:close/>
                  <a:moveTo>
                    <a:pt x="62181" y="11655"/>
                  </a:moveTo>
                  <a:lnTo>
                    <a:pt x="62181" y="13384"/>
                  </a:lnTo>
                  <a:lnTo>
                    <a:pt x="65582" y="13384"/>
                  </a:lnTo>
                  <a:lnTo>
                    <a:pt x="65582" y="11655"/>
                  </a:lnTo>
                  <a:close/>
                  <a:moveTo>
                    <a:pt x="72219" y="11655"/>
                  </a:moveTo>
                  <a:lnTo>
                    <a:pt x="72219" y="13384"/>
                  </a:lnTo>
                  <a:lnTo>
                    <a:pt x="75621" y="13384"/>
                  </a:lnTo>
                  <a:lnTo>
                    <a:pt x="75621" y="11655"/>
                  </a:lnTo>
                  <a:close/>
                  <a:moveTo>
                    <a:pt x="82257" y="11655"/>
                  </a:moveTo>
                  <a:lnTo>
                    <a:pt x="82257" y="13384"/>
                  </a:lnTo>
                  <a:lnTo>
                    <a:pt x="85659" y="13384"/>
                  </a:lnTo>
                  <a:lnTo>
                    <a:pt x="85659" y="11655"/>
                  </a:lnTo>
                  <a:close/>
                  <a:moveTo>
                    <a:pt x="99210" y="11655"/>
                  </a:moveTo>
                  <a:lnTo>
                    <a:pt x="99210" y="13384"/>
                  </a:lnTo>
                  <a:lnTo>
                    <a:pt x="102612" y="13384"/>
                  </a:lnTo>
                  <a:lnTo>
                    <a:pt x="102612" y="11655"/>
                  </a:lnTo>
                  <a:close/>
                  <a:moveTo>
                    <a:pt x="124417" y="11655"/>
                  </a:moveTo>
                  <a:lnTo>
                    <a:pt x="124417" y="13384"/>
                  </a:lnTo>
                  <a:lnTo>
                    <a:pt x="127818" y="13384"/>
                  </a:lnTo>
                  <a:lnTo>
                    <a:pt x="127818" y="11655"/>
                  </a:lnTo>
                  <a:close/>
                  <a:moveTo>
                    <a:pt x="136183" y="11655"/>
                  </a:moveTo>
                  <a:lnTo>
                    <a:pt x="136183" y="13384"/>
                  </a:lnTo>
                  <a:lnTo>
                    <a:pt x="139585" y="13384"/>
                  </a:lnTo>
                  <a:lnTo>
                    <a:pt x="139585" y="11655"/>
                  </a:lnTo>
                  <a:close/>
                  <a:moveTo>
                    <a:pt x="157988" y="11655"/>
                  </a:moveTo>
                  <a:lnTo>
                    <a:pt x="157988" y="13384"/>
                  </a:lnTo>
                  <a:lnTo>
                    <a:pt x="161390" y="13384"/>
                  </a:lnTo>
                  <a:lnTo>
                    <a:pt x="161390" y="11655"/>
                  </a:lnTo>
                  <a:close/>
                  <a:moveTo>
                    <a:pt x="168026" y="11655"/>
                  </a:moveTo>
                  <a:lnTo>
                    <a:pt x="168026" y="13384"/>
                  </a:lnTo>
                  <a:lnTo>
                    <a:pt x="171428" y="13384"/>
                  </a:lnTo>
                  <a:lnTo>
                    <a:pt x="171428" y="11655"/>
                  </a:lnTo>
                  <a:close/>
                  <a:moveTo>
                    <a:pt x="178064" y="11655"/>
                  </a:moveTo>
                  <a:lnTo>
                    <a:pt x="178064" y="13384"/>
                  </a:lnTo>
                  <a:lnTo>
                    <a:pt x="181466" y="13384"/>
                  </a:lnTo>
                  <a:lnTo>
                    <a:pt x="181466" y="11655"/>
                  </a:lnTo>
                  <a:close/>
                  <a:moveTo>
                    <a:pt x="194962" y="11655"/>
                  </a:moveTo>
                  <a:lnTo>
                    <a:pt x="194962" y="13384"/>
                  </a:lnTo>
                  <a:lnTo>
                    <a:pt x="198364" y="13384"/>
                  </a:lnTo>
                  <a:lnTo>
                    <a:pt x="198364" y="11655"/>
                  </a:lnTo>
                  <a:close/>
                  <a:moveTo>
                    <a:pt x="220224" y="11655"/>
                  </a:moveTo>
                  <a:lnTo>
                    <a:pt x="220224" y="13384"/>
                  </a:lnTo>
                  <a:lnTo>
                    <a:pt x="223626" y="13384"/>
                  </a:lnTo>
                  <a:lnTo>
                    <a:pt x="223626" y="11655"/>
                  </a:lnTo>
                  <a:close/>
                  <a:moveTo>
                    <a:pt x="231991" y="11655"/>
                  </a:moveTo>
                  <a:lnTo>
                    <a:pt x="231991" y="13384"/>
                  </a:lnTo>
                  <a:lnTo>
                    <a:pt x="235393" y="13384"/>
                  </a:lnTo>
                  <a:lnTo>
                    <a:pt x="235393" y="11655"/>
                  </a:lnTo>
                  <a:close/>
                  <a:moveTo>
                    <a:pt x="253796" y="11655"/>
                  </a:moveTo>
                  <a:lnTo>
                    <a:pt x="253796" y="13384"/>
                  </a:lnTo>
                  <a:lnTo>
                    <a:pt x="257198" y="13384"/>
                  </a:lnTo>
                  <a:lnTo>
                    <a:pt x="257198" y="11655"/>
                  </a:lnTo>
                  <a:close/>
                  <a:moveTo>
                    <a:pt x="263834" y="11655"/>
                  </a:moveTo>
                  <a:lnTo>
                    <a:pt x="263834" y="13384"/>
                  </a:lnTo>
                  <a:lnTo>
                    <a:pt x="267236" y="13384"/>
                  </a:lnTo>
                  <a:lnTo>
                    <a:pt x="267236" y="11655"/>
                  </a:lnTo>
                  <a:close/>
                  <a:moveTo>
                    <a:pt x="273872" y="11655"/>
                  </a:moveTo>
                  <a:lnTo>
                    <a:pt x="273872" y="13384"/>
                  </a:lnTo>
                  <a:lnTo>
                    <a:pt x="277274" y="13384"/>
                  </a:lnTo>
                  <a:lnTo>
                    <a:pt x="277274" y="11655"/>
                  </a:lnTo>
                  <a:close/>
                  <a:moveTo>
                    <a:pt x="1" y="15001"/>
                  </a:moveTo>
                  <a:lnTo>
                    <a:pt x="1" y="16730"/>
                  </a:lnTo>
                  <a:lnTo>
                    <a:pt x="3402" y="16730"/>
                  </a:lnTo>
                  <a:lnTo>
                    <a:pt x="3402" y="15001"/>
                  </a:lnTo>
                  <a:close/>
                  <a:moveTo>
                    <a:pt x="6748" y="15001"/>
                  </a:moveTo>
                  <a:lnTo>
                    <a:pt x="6748" y="16730"/>
                  </a:lnTo>
                  <a:lnTo>
                    <a:pt x="10150" y="16730"/>
                  </a:lnTo>
                  <a:lnTo>
                    <a:pt x="10150" y="15001"/>
                  </a:lnTo>
                  <a:close/>
                  <a:moveTo>
                    <a:pt x="11767" y="15001"/>
                  </a:moveTo>
                  <a:lnTo>
                    <a:pt x="11767" y="16730"/>
                  </a:lnTo>
                  <a:lnTo>
                    <a:pt x="15169" y="16730"/>
                  </a:lnTo>
                  <a:lnTo>
                    <a:pt x="15169" y="15001"/>
                  </a:lnTo>
                  <a:close/>
                  <a:moveTo>
                    <a:pt x="16786" y="15001"/>
                  </a:moveTo>
                  <a:lnTo>
                    <a:pt x="16786" y="16730"/>
                  </a:lnTo>
                  <a:lnTo>
                    <a:pt x="20188" y="16730"/>
                  </a:lnTo>
                  <a:lnTo>
                    <a:pt x="20188" y="15001"/>
                  </a:lnTo>
                  <a:close/>
                  <a:moveTo>
                    <a:pt x="25207" y="15001"/>
                  </a:moveTo>
                  <a:lnTo>
                    <a:pt x="25207" y="16730"/>
                  </a:lnTo>
                  <a:lnTo>
                    <a:pt x="28609" y="16730"/>
                  </a:lnTo>
                  <a:lnTo>
                    <a:pt x="28609" y="15001"/>
                  </a:lnTo>
                  <a:close/>
                  <a:moveTo>
                    <a:pt x="50358" y="15001"/>
                  </a:moveTo>
                  <a:lnTo>
                    <a:pt x="50358" y="16730"/>
                  </a:lnTo>
                  <a:lnTo>
                    <a:pt x="53760" y="16730"/>
                  </a:lnTo>
                  <a:lnTo>
                    <a:pt x="53760" y="15001"/>
                  </a:lnTo>
                  <a:close/>
                  <a:moveTo>
                    <a:pt x="78967" y="15001"/>
                  </a:moveTo>
                  <a:lnTo>
                    <a:pt x="78967" y="16730"/>
                  </a:lnTo>
                  <a:lnTo>
                    <a:pt x="82368" y="16730"/>
                  </a:lnTo>
                  <a:lnTo>
                    <a:pt x="82368" y="15001"/>
                  </a:lnTo>
                  <a:close/>
                  <a:moveTo>
                    <a:pt x="95808" y="15001"/>
                  </a:moveTo>
                  <a:lnTo>
                    <a:pt x="95808" y="16730"/>
                  </a:lnTo>
                  <a:lnTo>
                    <a:pt x="99210" y="16730"/>
                  </a:lnTo>
                  <a:lnTo>
                    <a:pt x="99210" y="15001"/>
                  </a:lnTo>
                  <a:close/>
                  <a:moveTo>
                    <a:pt x="102612" y="15001"/>
                  </a:moveTo>
                  <a:lnTo>
                    <a:pt x="102612" y="16730"/>
                  </a:lnTo>
                  <a:lnTo>
                    <a:pt x="105958" y="16730"/>
                  </a:lnTo>
                  <a:lnTo>
                    <a:pt x="105958" y="15001"/>
                  </a:lnTo>
                  <a:close/>
                  <a:moveTo>
                    <a:pt x="107631" y="15001"/>
                  </a:moveTo>
                  <a:lnTo>
                    <a:pt x="107631" y="16730"/>
                  </a:lnTo>
                  <a:lnTo>
                    <a:pt x="110977" y="16730"/>
                  </a:lnTo>
                  <a:lnTo>
                    <a:pt x="110977" y="15001"/>
                  </a:lnTo>
                  <a:close/>
                  <a:moveTo>
                    <a:pt x="112650" y="15001"/>
                  </a:moveTo>
                  <a:lnTo>
                    <a:pt x="112650" y="16730"/>
                  </a:lnTo>
                  <a:lnTo>
                    <a:pt x="116052" y="16730"/>
                  </a:lnTo>
                  <a:lnTo>
                    <a:pt x="116052" y="15001"/>
                  </a:lnTo>
                  <a:close/>
                  <a:moveTo>
                    <a:pt x="121015" y="15001"/>
                  </a:moveTo>
                  <a:lnTo>
                    <a:pt x="121015" y="16730"/>
                  </a:lnTo>
                  <a:lnTo>
                    <a:pt x="124417" y="16730"/>
                  </a:lnTo>
                  <a:lnTo>
                    <a:pt x="124417" y="15001"/>
                  </a:lnTo>
                  <a:close/>
                  <a:moveTo>
                    <a:pt x="146166" y="15001"/>
                  </a:moveTo>
                  <a:lnTo>
                    <a:pt x="146166" y="16730"/>
                  </a:lnTo>
                  <a:lnTo>
                    <a:pt x="149568" y="16730"/>
                  </a:lnTo>
                  <a:lnTo>
                    <a:pt x="149568" y="15001"/>
                  </a:lnTo>
                  <a:close/>
                  <a:moveTo>
                    <a:pt x="174774" y="15001"/>
                  </a:moveTo>
                  <a:lnTo>
                    <a:pt x="174774" y="16730"/>
                  </a:lnTo>
                  <a:lnTo>
                    <a:pt x="178176" y="16730"/>
                  </a:lnTo>
                  <a:lnTo>
                    <a:pt x="178176" y="15001"/>
                  </a:lnTo>
                  <a:close/>
                  <a:moveTo>
                    <a:pt x="191616" y="15001"/>
                  </a:moveTo>
                  <a:lnTo>
                    <a:pt x="191616" y="16730"/>
                  </a:lnTo>
                  <a:lnTo>
                    <a:pt x="195018" y="16730"/>
                  </a:lnTo>
                  <a:lnTo>
                    <a:pt x="195018" y="15001"/>
                  </a:lnTo>
                  <a:close/>
                  <a:moveTo>
                    <a:pt x="198364" y="15001"/>
                  </a:moveTo>
                  <a:lnTo>
                    <a:pt x="198364" y="16730"/>
                  </a:lnTo>
                  <a:lnTo>
                    <a:pt x="201765" y="16730"/>
                  </a:lnTo>
                  <a:lnTo>
                    <a:pt x="201765" y="15001"/>
                  </a:lnTo>
                  <a:close/>
                  <a:moveTo>
                    <a:pt x="203383" y="15001"/>
                  </a:moveTo>
                  <a:lnTo>
                    <a:pt x="203383" y="16730"/>
                  </a:lnTo>
                  <a:lnTo>
                    <a:pt x="206784" y="16730"/>
                  </a:lnTo>
                  <a:lnTo>
                    <a:pt x="206784" y="15001"/>
                  </a:lnTo>
                  <a:close/>
                  <a:moveTo>
                    <a:pt x="208402" y="15001"/>
                  </a:moveTo>
                  <a:lnTo>
                    <a:pt x="208402" y="16730"/>
                  </a:lnTo>
                  <a:lnTo>
                    <a:pt x="211804" y="16730"/>
                  </a:lnTo>
                  <a:lnTo>
                    <a:pt x="211804" y="15001"/>
                  </a:lnTo>
                  <a:close/>
                  <a:moveTo>
                    <a:pt x="216823" y="15001"/>
                  </a:moveTo>
                  <a:lnTo>
                    <a:pt x="216823" y="16730"/>
                  </a:lnTo>
                  <a:lnTo>
                    <a:pt x="220224" y="16730"/>
                  </a:lnTo>
                  <a:lnTo>
                    <a:pt x="220224" y="15001"/>
                  </a:lnTo>
                  <a:close/>
                  <a:moveTo>
                    <a:pt x="241973" y="15001"/>
                  </a:moveTo>
                  <a:lnTo>
                    <a:pt x="241973" y="16730"/>
                  </a:lnTo>
                  <a:lnTo>
                    <a:pt x="245375" y="16730"/>
                  </a:lnTo>
                  <a:lnTo>
                    <a:pt x="245375" y="15001"/>
                  </a:lnTo>
                  <a:close/>
                  <a:moveTo>
                    <a:pt x="270582" y="15001"/>
                  </a:moveTo>
                  <a:lnTo>
                    <a:pt x="270582" y="16730"/>
                  </a:lnTo>
                  <a:lnTo>
                    <a:pt x="273984" y="16730"/>
                  </a:lnTo>
                  <a:lnTo>
                    <a:pt x="273984" y="15001"/>
                  </a:lnTo>
                  <a:close/>
                </a:path>
              </a:pathLst>
            </a:custGeom>
            <a:solidFill>
              <a:srgbClr val="43434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575" name="Google Shape;7575;p167"/>
          <p:cNvSpPr/>
          <p:nvPr/>
        </p:nvSpPr>
        <p:spPr>
          <a:xfrm>
            <a:off x="-1069525" y="-3263275"/>
            <a:ext cx="13261500" cy="3263400"/>
          </a:xfrm>
          <a:prstGeom prst="rect">
            <a:avLst/>
          </a:pr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6" name="Google Shape;7576;p167"/>
          <p:cNvSpPr/>
          <p:nvPr/>
        </p:nvSpPr>
        <p:spPr>
          <a:xfrm>
            <a:off x="9144000" y="-1294225"/>
            <a:ext cx="9948600" cy="7173900"/>
          </a:xfrm>
          <a:prstGeom prst="rect">
            <a:avLst/>
          </a:pr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7" name="Google Shape;7577;p167"/>
          <p:cNvSpPr/>
          <p:nvPr/>
        </p:nvSpPr>
        <p:spPr>
          <a:xfrm>
            <a:off x="-5113275" y="5143500"/>
            <a:ext cx="14445000" cy="3263400"/>
          </a:xfrm>
          <a:prstGeom prst="rect">
            <a:avLst/>
          </a:pr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8" name="Google Shape;7578;p167"/>
          <p:cNvSpPr/>
          <p:nvPr/>
        </p:nvSpPr>
        <p:spPr>
          <a:xfrm>
            <a:off x="-5113275" y="-815825"/>
            <a:ext cx="5113200" cy="6277500"/>
          </a:xfrm>
          <a:prstGeom prst="rect">
            <a:avLst/>
          </a:pr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16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23: z-Blank, with ASU network pattern edges — black">
  <p:cSld name="CUSTOM_22_1_1_1_1_1_1_1_1_1_1_1_1_1_1_1_1_1_1_2">
    <p:bg>
      <p:bgPr>
        <a:solidFill>
          <a:schemeClr val="dk1"/>
        </a:solidFill>
      </p:bgPr>
    </p:bg>
    <p:spTree>
      <p:nvGrpSpPr>
        <p:cNvPr id="7579" name="Shape 7579"/>
        <p:cNvGrpSpPr/>
        <p:nvPr/>
      </p:nvGrpSpPr>
      <p:grpSpPr>
        <a:xfrm>
          <a:off x="0" y="0"/>
          <a:ext cx="0" cy="0"/>
          <a:chOff x="0" y="0"/>
          <a:chExt cx="0" cy="0"/>
        </a:xfrm>
      </p:grpSpPr>
      <p:grpSp>
        <p:nvGrpSpPr>
          <p:cNvPr id="7580" name="Google Shape;7580;p168"/>
          <p:cNvGrpSpPr/>
          <p:nvPr/>
        </p:nvGrpSpPr>
        <p:grpSpPr>
          <a:xfrm rot="10218403">
            <a:off x="-675851" y="-1262943"/>
            <a:ext cx="3264305" cy="2910457"/>
            <a:chOff x="1572350" y="1151675"/>
            <a:chExt cx="4851050" cy="4325200"/>
          </a:xfrm>
        </p:grpSpPr>
        <p:sp>
          <p:nvSpPr>
            <p:cNvPr id="7581" name="Google Shape;7581;p168"/>
            <p:cNvSpPr/>
            <p:nvPr/>
          </p:nvSpPr>
          <p:spPr>
            <a:xfrm>
              <a:off x="3968050" y="3267050"/>
              <a:ext cx="2041825" cy="1687950"/>
            </a:xfrm>
            <a:custGeom>
              <a:rect b="b" l="l" r="r" t="t"/>
              <a:pathLst>
                <a:path extrusionOk="0" h="67518" w="81673">
                  <a:moveTo>
                    <a:pt x="62229" y="676"/>
                  </a:moveTo>
                  <a:lnTo>
                    <a:pt x="80917" y="40638"/>
                  </a:lnTo>
                  <a:lnTo>
                    <a:pt x="57298" y="66722"/>
                  </a:lnTo>
                  <a:lnTo>
                    <a:pt x="32964" y="54475"/>
                  </a:lnTo>
                  <a:lnTo>
                    <a:pt x="955" y="36662"/>
                  </a:lnTo>
                  <a:lnTo>
                    <a:pt x="27277" y="3579"/>
                  </a:lnTo>
                  <a:lnTo>
                    <a:pt x="62229" y="676"/>
                  </a:lnTo>
                  <a:close/>
                  <a:moveTo>
                    <a:pt x="62587" y="0"/>
                  </a:moveTo>
                  <a:lnTo>
                    <a:pt x="27079" y="2943"/>
                  </a:lnTo>
                  <a:lnTo>
                    <a:pt x="26959" y="2982"/>
                  </a:lnTo>
                  <a:lnTo>
                    <a:pt x="0" y="36860"/>
                  </a:lnTo>
                  <a:lnTo>
                    <a:pt x="32645" y="55032"/>
                  </a:lnTo>
                  <a:lnTo>
                    <a:pt x="57418" y="67518"/>
                  </a:lnTo>
                  <a:lnTo>
                    <a:pt x="81673" y="40717"/>
                  </a:lnTo>
                  <a:lnTo>
                    <a:pt x="62706" y="199"/>
                  </a:lnTo>
                  <a:lnTo>
                    <a:pt x="62587" y="0"/>
                  </a:lnTo>
                  <a:close/>
                </a:path>
              </a:pathLst>
            </a:custGeom>
            <a:solidFill>
              <a:srgbClr val="5454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2" name="Google Shape;7582;p168"/>
            <p:cNvSpPr/>
            <p:nvPr/>
          </p:nvSpPr>
          <p:spPr>
            <a:xfrm>
              <a:off x="3938225" y="4013600"/>
              <a:ext cx="1469250" cy="918525"/>
            </a:xfrm>
            <a:custGeom>
              <a:rect b="b" l="l" r="r" t="t"/>
              <a:pathLst>
                <a:path extrusionOk="0" h="36741" w="58770">
                  <a:moveTo>
                    <a:pt x="24852" y="676"/>
                  </a:moveTo>
                  <a:lnTo>
                    <a:pt x="55708" y="12565"/>
                  </a:lnTo>
                  <a:lnTo>
                    <a:pt x="3340" y="6760"/>
                  </a:lnTo>
                  <a:lnTo>
                    <a:pt x="24852" y="676"/>
                  </a:lnTo>
                  <a:close/>
                  <a:moveTo>
                    <a:pt x="24892" y="0"/>
                  </a:moveTo>
                  <a:lnTo>
                    <a:pt x="0" y="7038"/>
                  </a:lnTo>
                  <a:lnTo>
                    <a:pt x="57378" y="13400"/>
                  </a:lnTo>
                  <a:lnTo>
                    <a:pt x="58133" y="36741"/>
                  </a:lnTo>
                  <a:lnTo>
                    <a:pt x="58770" y="36741"/>
                  </a:lnTo>
                  <a:lnTo>
                    <a:pt x="58014" y="12764"/>
                  </a:lnTo>
                  <a:lnTo>
                    <a:pt x="24892" y="0"/>
                  </a:lnTo>
                  <a:close/>
                </a:path>
              </a:pathLst>
            </a:custGeom>
            <a:solidFill>
              <a:srgbClr val="5E5E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3" name="Google Shape;7583;p168"/>
            <p:cNvSpPr/>
            <p:nvPr/>
          </p:nvSpPr>
          <p:spPr>
            <a:xfrm>
              <a:off x="4769250" y="3825700"/>
              <a:ext cx="621325" cy="828100"/>
            </a:xfrm>
            <a:custGeom>
              <a:rect b="b" l="l" r="r" t="t"/>
              <a:pathLst>
                <a:path extrusionOk="0" h="33124" w="24853">
                  <a:moveTo>
                    <a:pt x="17656" y="1591"/>
                  </a:moveTo>
                  <a:lnTo>
                    <a:pt x="24057" y="20479"/>
                  </a:lnTo>
                  <a:lnTo>
                    <a:pt x="1512" y="31692"/>
                  </a:lnTo>
                  <a:lnTo>
                    <a:pt x="17656" y="1591"/>
                  </a:lnTo>
                  <a:close/>
                  <a:moveTo>
                    <a:pt x="17815" y="1"/>
                  </a:moveTo>
                  <a:lnTo>
                    <a:pt x="1" y="33123"/>
                  </a:lnTo>
                  <a:lnTo>
                    <a:pt x="1" y="33123"/>
                  </a:lnTo>
                  <a:lnTo>
                    <a:pt x="24853" y="20797"/>
                  </a:lnTo>
                  <a:lnTo>
                    <a:pt x="17815" y="1"/>
                  </a:lnTo>
                  <a:close/>
                </a:path>
              </a:pathLst>
            </a:custGeom>
            <a:solidFill>
              <a:srgbClr val="5E5E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4" name="Google Shape;7584;p168"/>
            <p:cNvSpPr/>
            <p:nvPr/>
          </p:nvSpPr>
          <p:spPr>
            <a:xfrm>
              <a:off x="4550575" y="3238225"/>
              <a:ext cx="1476200" cy="1111375"/>
            </a:xfrm>
            <a:custGeom>
              <a:rect b="b" l="l" r="r" t="t"/>
              <a:pathLst>
                <a:path extrusionOk="0" h="44455" w="59048">
                  <a:moveTo>
                    <a:pt x="38530" y="3300"/>
                  </a:moveTo>
                  <a:lnTo>
                    <a:pt x="35031" y="28669"/>
                  </a:lnTo>
                  <a:lnTo>
                    <a:pt x="26919" y="24136"/>
                  </a:lnTo>
                  <a:lnTo>
                    <a:pt x="32208" y="14712"/>
                  </a:lnTo>
                  <a:lnTo>
                    <a:pt x="35787" y="8311"/>
                  </a:lnTo>
                  <a:lnTo>
                    <a:pt x="38530" y="3300"/>
                  </a:lnTo>
                  <a:close/>
                  <a:moveTo>
                    <a:pt x="4056" y="5050"/>
                  </a:moveTo>
                  <a:lnTo>
                    <a:pt x="25925" y="24096"/>
                  </a:lnTo>
                  <a:lnTo>
                    <a:pt x="756" y="30936"/>
                  </a:lnTo>
                  <a:lnTo>
                    <a:pt x="4056" y="5050"/>
                  </a:lnTo>
                  <a:close/>
                  <a:moveTo>
                    <a:pt x="35508" y="29663"/>
                  </a:moveTo>
                  <a:lnTo>
                    <a:pt x="56940" y="41592"/>
                  </a:lnTo>
                  <a:lnTo>
                    <a:pt x="33560" y="43779"/>
                  </a:lnTo>
                  <a:lnTo>
                    <a:pt x="35508" y="29663"/>
                  </a:lnTo>
                  <a:close/>
                  <a:moveTo>
                    <a:pt x="39484" y="0"/>
                  </a:moveTo>
                  <a:lnTo>
                    <a:pt x="39365" y="40"/>
                  </a:lnTo>
                  <a:lnTo>
                    <a:pt x="39286" y="80"/>
                  </a:lnTo>
                  <a:lnTo>
                    <a:pt x="39286" y="119"/>
                  </a:lnTo>
                  <a:lnTo>
                    <a:pt x="38809" y="1392"/>
                  </a:lnTo>
                  <a:lnTo>
                    <a:pt x="38371" y="2267"/>
                  </a:lnTo>
                  <a:lnTo>
                    <a:pt x="37337" y="4135"/>
                  </a:lnTo>
                  <a:lnTo>
                    <a:pt x="34117" y="9981"/>
                  </a:lnTo>
                  <a:lnTo>
                    <a:pt x="26442" y="23699"/>
                  </a:lnTo>
                  <a:lnTo>
                    <a:pt x="3579" y="3778"/>
                  </a:lnTo>
                  <a:lnTo>
                    <a:pt x="0" y="31771"/>
                  </a:lnTo>
                  <a:lnTo>
                    <a:pt x="26442" y="24613"/>
                  </a:lnTo>
                  <a:lnTo>
                    <a:pt x="34912" y="29345"/>
                  </a:lnTo>
                  <a:lnTo>
                    <a:pt x="32844" y="44455"/>
                  </a:lnTo>
                  <a:lnTo>
                    <a:pt x="59048" y="42069"/>
                  </a:lnTo>
                  <a:lnTo>
                    <a:pt x="35628" y="28987"/>
                  </a:lnTo>
                  <a:lnTo>
                    <a:pt x="39604" y="199"/>
                  </a:lnTo>
                  <a:lnTo>
                    <a:pt x="39604" y="119"/>
                  </a:lnTo>
                  <a:lnTo>
                    <a:pt x="39564" y="80"/>
                  </a:lnTo>
                  <a:lnTo>
                    <a:pt x="39484" y="0"/>
                  </a:lnTo>
                  <a:close/>
                </a:path>
              </a:pathLst>
            </a:custGeom>
            <a:solidFill>
              <a:srgbClr val="5E5E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5" name="Google Shape;7585;p168"/>
            <p:cNvSpPr/>
            <p:nvPr/>
          </p:nvSpPr>
          <p:spPr>
            <a:xfrm>
              <a:off x="4560500" y="4022550"/>
              <a:ext cx="25" cy="25"/>
            </a:xfrm>
            <a:custGeom>
              <a:rect b="b" l="l" r="r" t="t"/>
              <a:pathLst>
                <a:path extrusionOk="0" fill="none" h="1" w="1">
                  <a:moveTo>
                    <a:pt x="1" y="0"/>
                  </a:moveTo>
                  <a:lnTo>
                    <a:pt x="1" y="0"/>
                  </a:lnTo>
                </a:path>
              </a:pathLst>
            </a:custGeom>
            <a:solidFill>
              <a:srgbClr val="5E5E5E"/>
            </a:solidFill>
            <a:ln cap="rnd" cmpd="sng" w="11925">
              <a:solidFill>
                <a:srgbClr val="FAFAFA"/>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6" name="Google Shape;7586;p168"/>
            <p:cNvSpPr/>
            <p:nvPr/>
          </p:nvSpPr>
          <p:spPr>
            <a:xfrm>
              <a:off x="5320975" y="4864525"/>
              <a:ext cx="162050" cy="162050"/>
            </a:xfrm>
            <a:custGeom>
              <a:rect b="b" l="l" r="r" t="t"/>
              <a:pathLst>
                <a:path extrusionOk="0" h="6482" w="6482">
                  <a:moveTo>
                    <a:pt x="2903" y="0"/>
                  </a:moveTo>
                  <a:lnTo>
                    <a:pt x="2585" y="40"/>
                  </a:lnTo>
                  <a:lnTo>
                    <a:pt x="2306" y="119"/>
                  </a:lnTo>
                  <a:lnTo>
                    <a:pt x="1988" y="239"/>
                  </a:lnTo>
                  <a:lnTo>
                    <a:pt x="1710" y="398"/>
                  </a:lnTo>
                  <a:lnTo>
                    <a:pt x="1432" y="557"/>
                  </a:lnTo>
                  <a:lnTo>
                    <a:pt x="1153" y="756"/>
                  </a:lnTo>
                  <a:lnTo>
                    <a:pt x="915" y="994"/>
                  </a:lnTo>
                  <a:lnTo>
                    <a:pt x="716" y="1233"/>
                  </a:lnTo>
                  <a:lnTo>
                    <a:pt x="517" y="1471"/>
                  </a:lnTo>
                  <a:lnTo>
                    <a:pt x="358" y="1750"/>
                  </a:lnTo>
                  <a:lnTo>
                    <a:pt x="239" y="2028"/>
                  </a:lnTo>
                  <a:lnTo>
                    <a:pt x="120" y="2346"/>
                  </a:lnTo>
                  <a:lnTo>
                    <a:pt x="40" y="2624"/>
                  </a:lnTo>
                  <a:lnTo>
                    <a:pt x="0" y="2943"/>
                  </a:lnTo>
                  <a:lnTo>
                    <a:pt x="0" y="3261"/>
                  </a:lnTo>
                  <a:lnTo>
                    <a:pt x="0" y="3579"/>
                  </a:lnTo>
                  <a:lnTo>
                    <a:pt x="80" y="3857"/>
                  </a:lnTo>
                  <a:lnTo>
                    <a:pt x="159" y="4175"/>
                  </a:lnTo>
                  <a:lnTo>
                    <a:pt x="239" y="4493"/>
                  </a:lnTo>
                  <a:lnTo>
                    <a:pt x="398" y="4772"/>
                  </a:lnTo>
                  <a:lnTo>
                    <a:pt x="557" y="5050"/>
                  </a:lnTo>
                  <a:lnTo>
                    <a:pt x="756" y="5328"/>
                  </a:lnTo>
                  <a:lnTo>
                    <a:pt x="994" y="5567"/>
                  </a:lnTo>
                  <a:lnTo>
                    <a:pt x="1233" y="5766"/>
                  </a:lnTo>
                  <a:lnTo>
                    <a:pt x="1471" y="5965"/>
                  </a:lnTo>
                  <a:lnTo>
                    <a:pt x="1750" y="6124"/>
                  </a:lnTo>
                  <a:lnTo>
                    <a:pt x="2028" y="6243"/>
                  </a:lnTo>
                  <a:lnTo>
                    <a:pt x="2346" y="6362"/>
                  </a:lnTo>
                  <a:lnTo>
                    <a:pt x="2625" y="6402"/>
                  </a:lnTo>
                  <a:lnTo>
                    <a:pt x="2943" y="6442"/>
                  </a:lnTo>
                  <a:lnTo>
                    <a:pt x="3261" y="6481"/>
                  </a:lnTo>
                  <a:lnTo>
                    <a:pt x="3579" y="6442"/>
                  </a:lnTo>
                  <a:lnTo>
                    <a:pt x="3897" y="6402"/>
                  </a:lnTo>
                  <a:lnTo>
                    <a:pt x="4175" y="6322"/>
                  </a:lnTo>
                  <a:lnTo>
                    <a:pt x="4493" y="6203"/>
                  </a:lnTo>
                  <a:lnTo>
                    <a:pt x="4772" y="6084"/>
                  </a:lnTo>
                  <a:lnTo>
                    <a:pt x="5090" y="5925"/>
                  </a:lnTo>
                  <a:lnTo>
                    <a:pt x="5328" y="5686"/>
                  </a:lnTo>
                  <a:lnTo>
                    <a:pt x="5567" y="5487"/>
                  </a:lnTo>
                  <a:lnTo>
                    <a:pt x="5806" y="5249"/>
                  </a:lnTo>
                  <a:lnTo>
                    <a:pt x="5965" y="4970"/>
                  </a:lnTo>
                  <a:lnTo>
                    <a:pt x="6124" y="4732"/>
                  </a:lnTo>
                  <a:lnTo>
                    <a:pt x="6243" y="4414"/>
                  </a:lnTo>
                  <a:lnTo>
                    <a:pt x="6362" y="4135"/>
                  </a:lnTo>
                  <a:lnTo>
                    <a:pt x="6442" y="3817"/>
                  </a:lnTo>
                  <a:lnTo>
                    <a:pt x="6482" y="3539"/>
                  </a:lnTo>
                  <a:lnTo>
                    <a:pt x="6482" y="3221"/>
                  </a:lnTo>
                  <a:lnTo>
                    <a:pt x="6482" y="2903"/>
                  </a:lnTo>
                  <a:lnTo>
                    <a:pt x="6442" y="2585"/>
                  </a:lnTo>
                  <a:lnTo>
                    <a:pt x="6362" y="2267"/>
                  </a:lnTo>
                  <a:lnTo>
                    <a:pt x="6243" y="1988"/>
                  </a:lnTo>
                  <a:lnTo>
                    <a:pt x="6084" y="1670"/>
                  </a:lnTo>
                  <a:lnTo>
                    <a:pt x="5925" y="1392"/>
                  </a:lnTo>
                  <a:lnTo>
                    <a:pt x="5726" y="1153"/>
                  </a:lnTo>
                  <a:lnTo>
                    <a:pt x="5487" y="915"/>
                  </a:lnTo>
                  <a:lnTo>
                    <a:pt x="5249" y="676"/>
                  </a:lnTo>
                  <a:lnTo>
                    <a:pt x="5010" y="517"/>
                  </a:lnTo>
                  <a:lnTo>
                    <a:pt x="4732" y="358"/>
                  </a:lnTo>
                  <a:lnTo>
                    <a:pt x="4454" y="199"/>
                  </a:lnTo>
                  <a:lnTo>
                    <a:pt x="4136" y="119"/>
                  </a:lnTo>
                  <a:lnTo>
                    <a:pt x="3857" y="40"/>
                  </a:lnTo>
                  <a:lnTo>
                    <a:pt x="3539" y="0"/>
                  </a:lnTo>
                  <a:close/>
                </a:path>
              </a:pathLst>
            </a:custGeom>
            <a:solidFill>
              <a:srgbClr val="5E5E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7" name="Google Shape;7587;p168"/>
            <p:cNvSpPr/>
            <p:nvPr/>
          </p:nvSpPr>
          <p:spPr>
            <a:xfrm>
              <a:off x="5457150" y="3205400"/>
              <a:ext cx="141175" cy="141200"/>
            </a:xfrm>
            <a:custGeom>
              <a:rect b="b" l="l" r="r" t="t"/>
              <a:pathLst>
                <a:path extrusionOk="0" h="5648" w="5647">
                  <a:moveTo>
                    <a:pt x="2546" y="1"/>
                  </a:moveTo>
                  <a:lnTo>
                    <a:pt x="2267" y="41"/>
                  </a:lnTo>
                  <a:lnTo>
                    <a:pt x="2029" y="120"/>
                  </a:lnTo>
                  <a:lnTo>
                    <a:pt x="1750" y="200"/>
                  </a:lnTo>
                  <a:lnTo>
                    <a:pt x="1512" y="319"/>
                  </a:lnTo>
                  <a:lnTo>
                    <a:pt x="1233" y="478"/>
                  </a:lnTo>
                  <a:lnTo>
                    <a:pt x="1035" y="637"/>
                  </a:lnTo>
                  <a:lnTo>
                    <a:pt x="796" y="836"/>
                  </a:lnTo>
                  <a:lnTo>
                    <a:pt x="637" y="1075"/>
                  </a:lnTo>
                  <a:lnTo>
                    <a:pt x="478" y="1273"/>
                  </a:lnTo>
                  <a:lnTo>
                    <a:pt x="319" y="1512"/>
                  </a:lnTo>
                  <a:lnTo>
                    <a:pt x="200" y="1751"/>
                  </a:lnTo>
                  <a:lnTo>
                    <a:pt x="120" y="2029"/>
                  </a:lnTo>
                  <a:lnTo>
                    <a:pt x="80" y="2267"/>
                  </a:lnTo>
                  <a:lnTo>
                    <a:pt x="40" y="2546"/>
                  </a:lnTo>
                  <a:lnTo>
                    <a:pt x="1" y="2824"/>
                  </a:lnTo>
                  <a:lnTo>
                    <a:pt x="40" y="3102"/>
                  </a:lnTo>
                  <a:lnTo>
                    <a:pt x="80" y="3381"/>
                  </a:lnTo>
                  <a:lnTo>
                    <a:pt x="120" y="3619"/>
                  </a:lnTo>
                  <a:lnTo>
                    <a:pt x="239" y="3898"/>
                  </a:lnTo>
                  <a:lnTo>
                    <a:pt x="359" y="4136"/>
                  </a:lnTo>
                  <a:lnTo>
                    <a:pt x="518" y="4415"/>
                  </a:lnTo>
                  <a:lnTo>
                    <a:pt x="677" y="4613"/>
                  </a:lnTo>
                  <a:lnTo>
                    <a:pt x="875" y="4852"/>
                  </a:lnTo>
                  <a:lnTo>
                    <a:pt x="1074" y="5011"/>
                  </a:lnTo>
                  <a:lnTo>
                    <a:pt x="1313" y="5170"/>
                  </a:lnTo>
                  <a:lnTo>
                    <a:pt x="1551" y="5329"/>
                  </a:lnTo>
                  <a:lnTo>
                    <a:pt x="1790" y="5448"/>
                  </a:lnTo>
                  <a:lnTo>
                    <a:pt x="2068" y="5528"/>
                  </a:lnTo>
                  <a:lnTo>
                    <a:pt x="2307" y="5568"/>
                  </a:lnTo>
                  <a:lnTo>
                    <a:pt x="2585" y="5608"/>
                  </a:lnTo>
                  <a:lnTo>
                    <a:pt x="2864" y="5647"/>
                  </a:lnTo>
                  <a:lnTo>
                    <a:pt x="3142" y="5608"/>
                  </a:lnTo>
                  <a:lnTo>
                    <a:pt x="3381" y="5568"/>
                  </a:lnTo>
                  <a:lnTo>
                    <a:pt x="3659" y="5528"/>
                  </a:lnTo>
                  <a:lnTo>
                    <a:pt x="3937" y="5409"/>
                  </a:lnTo>
                  <a:lnTo>
                    <a:pt x="4176" y="5289"/>
                  </a:lnTo>
                  <a:lnTo>
                    <a:pt x="4414" y="5130"/>
                  </a:lnTo>
                  <a:lnTo>
                    <a:pt x="4653" y="4971"/>
                  </a:lnTo>
                  <a:lnTo>
                    <a:pt x="4852" y="4773"/>
                  </a:lnTo>
                  <a:lnTo>
                    <a:pt x="5051" y="4574"/>
                  </a:lnTo>
                  <a:lnTo>
                    <a:pt x="5210" y="4335"/>
                  </a:lnTo>
                  <a:lnTo>
                    <a:pt x="5369" y="4097"/>
                  </a:lnTo>
                  <a:lnTo>
                    <a:pt x="5448" y="3858"/>
                  </a:lnTo>
                  <a:lnTo>
                    <a:pt x="5567" y="3580"/>
                  </a:lnTo>
                  <a:lnTo>
                    <a:pt x="5607" y="3341"/>
                  </a:lnTo>
                  <a:lnTo>
                    <a:pt x="5647" y="3063"/>
                  </a:lnTo>
                  <a:lnTo>
                    <a:pt x="5647" y="2784"/>
                  </a:lnTo>
                  <a:lnTo>
                    <a:pt x="5647" y="2506"/>
                  </a:lnTo>
                  <a:lnTo>
                    <a:pt x="5607" y="2267"/>
                  </a:lnTo>
                  <a:lnTo>
                    <a:pt x="5528" y="1989"/>
                  </a:lnTo>
                  <a:lnTo>
                    <a:pt x="5448" y="1711"/>
                  </a:lnTo>
                  <a:lnTo>
                    <a:pt x="5329" y="1472"/>
                  </a:lnTo>
                  <a:lnTo>
                    <a:pt x="5170" y="1234"/>
                  </a:lnTo>
                  <a:lnTo>
                    <a:pt x="5011" y="995"/>
                  </a:lnTo>
                  <a:lnTo>
                    <a:pt x="4812" y="796"/>
                  </a:lnTo>
                  <a:lnTo>
                    <a:pt x="4613" y="597"/>
                  </a:lnTo>
                  <a:lnTo>
                    <a:pt x="4375" y="438"/>
                  </a:lnTo>
                  <a:lnTo>
                    <a:pt x="4136" y="279"/>
                  </a:lnTo>
                  <a:lnTo>
                    <a:pt x="3897" y="200"/>
                  </a:lnTo>
                  <a:lnTo>
                    <a:pt x="3619" y="81"/>
                  </a:lnTo>
                  <a:lnTo>
                    <a:pt x="3381" y="41"/>
                  </a:lnTo>
                  <a:lnTo>
                    <a:pt x="3102" y="1"/>
                  </a:lnTo>
                  <a:close/>
                </a:path>
              </a:pathLst>
            </a:custGeom>
            <a:solidFill>
              <a:srgbClr val="5E5E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8" name="Google Shape;7588;p168"/>
            <p:cNvSpPr/>
            <p:nvPr/>
          </p:nvSpPr>
          <p:spPr>
            <a:xfrm>
              <a:off x="4476000" y="3938050"/>
              <a:ext cx="168025" cy="168025"/>
            </a:xfrm>
            <a:custGeom>
              <a:rect b="b" l="l" r="r" t="t"/>
              <a:pathLst>
                <a:path extrusionOk="0" h="6721" w="6721">
                  <a:moveTo>
                    <a:pt x="3023" y="0"/>
                  </a:moveTo>
                  <a:lnTo>
                    <a:pt x="2705" y="80"/>
                  </a:lnTo>
                  <a:lnTo>
                    <a:pt x="2387" y="159"/>
                  </a:lnTo>
                  <a:lnTo>
                    <a:pt x="2069" y="279"/>
                  </a:lnTo>
                  <a:lnTo>
                    <a:pt x="1751" y="398"/>
                  </a:lnTo>
                  <a:lnTo>
                    <a:pt x="1472" y="597"/>
                  </a:lnTo>
                  <a:lnTo>
                    <a:pt x="1194" y="795"/>
                  </a:lnTo>
                  <a:lnTo>
                    <a:pt x="955" y="1034"/>
                  </a:lnTo>
                  <a:lnTo>
                    <a:pt x="717" y="1273"/>
                  </a:lnTo>
                  <a:lnTo>
                    <a:pt x="518" y="1551"/>
                  </a:lnTo>
                  <a:lnTo>
                    <a:pt x="359" y="1829"/>
                  </a:lnTo>
                  <a:lnTo>
                    <a:pt x="240" y="2108"/>
                  </a:lnTo>
                  <a:lnTo>
                    <a:pt x="120" y="2426"/>
                  </a:lnTo>
                  <a:lnTo>
                    <a:pt x="41" y="2744"/>
                  </a:lnTo>
                  <a:lnTo>
                    <a:pt x="1" y="3062"/>
                  </a:lnTo>
                  <a:lnTo>
                    <a:pt x="1" y="3380"/>
                  </a:lnTo>
                  <a:lnTo>
                    <a:pt x="1" y="3698"/>
                  </a:lnTo>
                  <a:lnTo>
                    <a:pt x="81" y="4016"/>
                  </a:lnTo>
                  <a:lnTo>
                    <a:pt x="160" y="4334"/>
                  </a:lnTo>
                  <a:lnTo>
                    <a:pt x="279" y="4652"/>
                  </a:lnTo>
                  <a:lnTo>
                    <a:pt x="399" y="4971"/>
                  </a:lnTo>
                  <a:lnTo>
                    <a:pt x="597" y="5249"/>
                  </a:lnTo>
                  <a:lnTo>
                    <a:pt x="796" y="5527"/>
                  </a:lnTo>
                  <a:lnTo>
                    <a:pt x="1035" y="5766"/>
                  </a:lnTo>
                  <a:lnTo>
                    <a:pt x="1273" y="6004"/>
                  </a:lnTo>
                  <a:lnTo>
                    <a:pt x="1552" y="6203"/>
                  </a:lnTo>
                  <a:lnTo>
                    <a:pt x="1830" y="6362"/>
                  </a:lnTo>
                  <a:lnTo>
                    <a:pt x="2108" y="6482"/>
                  </a:lnTo>
                  <a:lnTo>
                    <a:pt x="2427" y="6601"/>
                  </a:lnTo>
                  <a:lnTo>
                    <a:pt x="2745" y="6680"/>
                  </a:lnTo>
                  <a:lnTo>
                    <a:pt x="3063" y="6720"/>
                  </a:lnTo>
                  <a:lnTo>
                    <a:pt x="3699" y="6720"/>
                  </a:lnTo>
                  <a:lnTo>
                    <a:pt x="4017" y="6641"/>
                  </a:lnTo>
                  <a:lnTo>
                    <a:pt x="4335" y="6561"/>
                  </a:lnTo>
                  <a:lnTo>
                    <a:pt x="4653" y="6482"/>
                  </a:lnTo>
                  <a:lnTo>
                    <a:pt x="4971" y="6322"/>
                  </a:lnTo>
                  <a:lnTo>
                    <a:pt x="5250" y="6124"/>
                  </a:lnTo>
                  <a:lnTo>
                    <a:pt x="5528" y="5925"/>
                  </a:lnTo>
                  <a:lnTo>
                    <a:pt x="5767" y="5686"/>
                  </a:lnTo>
                  <a:lnTo>
                    <a:pt x="6005" y="5448"/>
                  </a:lnTo>
                  <a:lnTo>
                    <a:pt x="6204" y="5169"/>
                  </a:lnTo>
                  <a:lnTo>
                    <a:pt x="6363" y="4891"/>
                  </a:lnTo>
                  <a:lnTo>
                    <a:pt x="6482" y="4613"/>
                  </a:lnTo>
                  <a:lnTo>
                    <a:pt x="6602" y="4295"/>
                  </a:lnTo>
                  <a:lnTo>
                    <a:pt x="6681" y="3976"/>
                  </a:lnTo>
                  <a:lnTo>
                    <a:pt x="6721" y="3658"/>
                  </a:lnTo>
                  <a:lnTo>
                    <a:pt x="6721" y="3340"/>
                  </a:lnTo>
                  <a:lnTo>
                    <a:pt x="6721" y="3022"/>
                  </a:lnTo>
                  <a:lnTo>
                    <a:pt x="6641" y="2704"/>
                  </a:lnTo>
                  <a:lnTo>
                    <a:pt x="6562" y="2386"/>
                  </a:lnTo>
                  <a:lnTo>
                    <a:pt x="6482" y="2068"/>
                  </a:lnTo>
                  <a:lnTo>
                    <a:pt x="6323" y="1750"/>
                  </a:lnTo>
                  <a:lnTo>
                    <a:pt x="6124" y="1471"/>
                  </a:lnTo>
                  <a:lnTo>
                    <a:pt x="5926" y="1193"/>
                  </a:lnTo>
                  <a:lnTo>
                    <a:pt x="5687" y="954"/>
                  </a:lnTo>
                  <a:lnTo>
                    <a:pt x="5448" y="716"/>
                  </a:lnTo>
                  <a:lnTo>
                    <a:pt x="5170" y="517"/>
                  </a:lnTo>
                  <a:lnTo>
                    <a:pt x="4892" y="358"/>
                  </a:lnTo>
                  <a:lnTo>
                    <a:pt x="4613" y="239"/>
                  </a:lnTo>
                  <a:lnTo>
                    <a:pt x="4295" y="119"/>
                  </a:lnTo>
                  <a:lnTo>
                    <a:pt x="3977" y="40"/>
                  </a:lnTo>
                  <a:lnTo>
                    <a:pt x="3659" y="0"/>
                  </a:lnTo>
                  <a:close/>
                </a:path>
              </a:pathLst>
            </a:custGeom>
            <a:solidFill>
              <a:srgbClr val="5E5E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9" name="Google Shape;7589;p168"/>
            <p:cNvSpPr/>
            <p:nvPr/>
          </p:nvSpPr>
          <p:spPr>
            <a:xfrm>
              <a:off x="5916425" y="4199475"/>
              <a:ext cx="169000" cy="169025"/>
            </a:xfrm>
            <a:custGeom>
              <a:rect b="b" l="l" r="r" t="t"/>
              <a:pathLst>
                <a:path extrusionOk="0" h="6761" w="6760">
                  <a:moveTo>
                    <a:pt x="3340" y="1"/>
                  </a:moveTo>
                  <a:lnTo>
                    <a:pt x="3022" y="41"/>
                  </a:lnTo>
                  <a:lnTo>
                    <a:pt x="2704" y="80"/>
                  </a:lnTo>
                  <a:lnTo>
                    <a:pt x="2386" y="160"/>
                  </a:lnTo>
                  <a:lnTo>
                    <a:pt x="2068" y="279"/>
                  </a:lnTo>
                  <a:lnTo>
                    <a:pt x="1789" y="438"/>
                  </a:lnTo>
                  <a:lnTo>
                    <a:pt x="1471" y="597"/>
                  </a:lnTo>
                  <a:lnTo>
                    <a:pt x="1193" y="796"/>
                  </a:lnTo>
                  <a:lnTo>
                    <a:pt x="954" y="1035"/>
                  </a:lnTo>
                  <a:lnTo>
                    <a:pt x="756" y="1313"/>
                  </a:lnTo>
                  <a:lnTo>
                    <a:pt x="557" y="1552"/>
                  </a:lnTo>
                  <a:lnTo>
                    <a:pt x="398" y="1830"/>
                  </a:lnTo>
                  <a:lnTo>
                    <a:pt x="239" y="2148"/>
                  </a:lnTo>
                  <a:lnTo>
                    <a:pt x="159" y="2426"/>
                  </a:lnTo>
                  <a:lnTo>
                    <a:pt x="80" y="2744"/>
                  </a:lnTo>
                  <a:lnTo>
                    <a:pt x="40" y="3063"/>
                  </a:lnTo>
                  <a:lnTo>
                    <a:pt x="0" y="3420"/>
                  </a:lnTo>
                  <a:lnTo>
                    <a:pt x="40" y="3739"/>
                  </a:lnTo>
                  <a:lnTo>
                    <a:pt x="80" y="4057"/>
                  </a:lnTo>
                  <a:lnTo>
                    <a:pt x="159" y="4375"/>
                  </a:lnTo>
                  <a:lnTo>
                    <a:pt x="278" y="4693"/>
                  </a:lnTo>
                  <a:lnTo>
                    <a:pt x="437" y="4971"/>
                  </a:lnTo>
                  <a:lnTo>
                    <a:pt x="596" y="5289"/>
                  </a:lnTo>
                  <a:lnTo>
                    <a:pt x="795" y="5568"/>
                  </a:lnTo>
                  <a:lnTo>
                    <a:pt x="1034" y="5806"/>
                  </a:lnTo>
                  <a:lnTo>
                    <a:pt x="1272" y="6005"/>
                  </a:lnTo>
                  <a:lnTo>
                    <a:pt x="1551" y="6204"/>
                  </a:lnTo>
                  <a:lnTo>
                    <a:pt x="1829" y="6363"/>
                  </a:lnTo>
                  <a:lnTo>
                    <a:pt x="2147" y="6522"/>
                  </a:lnTo>
                  <a:lnTo>
                    <a:pt x="2426" y="6601"/>
                  </a:lnTo>
                  <a:lnTo>
                    <a:pt x="2744" y="6681"/>
                  </a:lnTo>
                  <a:lnTo>
                    <a:pt x="3062" y="6721"/>
                  </a:lnTo>
                  <a:lnTo>
                    <a:pt x="3380" y="6760"/>
                  </a:lnTo>
                  <a:lnTo>
                    <a:pt x="3738" y="6721"/>
                  </a:lnTo>
                  <a:lnTo>
                    <a:pt x="4056" y="6681"/>
                  </a:lnTo>
                  <a:lnTo>
                    <a:pt x="4374" y="6601"/>
                  </a:lnTo>
                  <a:lnTo>
                    <a:pt x="4692" y="6482"/>
                  </a:lnTo>
                  <a:lnTo>
                    <a:pt x="4970" y="6323"/>
                  </a:lnTo>
                  <a:lnTo>
                    <a:pt x="5288" y="6164"/>
                  </a:lnTo>
                  <a:lnTo>
                    <a:pt x="5567" y="5965"/>
                  </a:lnTo>
                  <a:lnTo>
                    <a:pt x="5805" y="5727"/>
                  </a:lnTo>
                  <a:lnTo>
                    <a:pt x="6004" y="5488"/>
                  </a:lnTo>
                  <a:lnTo>
                    <a:pt x="6203" y="5210"/>
                  </a:lnTo>
                  <a:lnTo>
                    <a:pt x="6362" y="4931"/>
                  </a:lnTo>
                  <a:lnTo>
                    <a:pt x="6521" y="4613"/>
                  </a:lnTo>
                  <a:lnTo>
                    <a:pt x="6601" y="4335"/>
                  </a:lnTo>
                  <a:lnTo>
                    <a:pt x="6680" y="4017"/>
                  </a:lnTo>
                  <a:lnTo>
                    <a:pt x="6720" y="3699"/>
                  </a:lnTo>
                  <a:lnTo>
                    <a:pt x="6760" y="3381"/>
                  </a:lnTo>
                  <a:lnTo>
                    <a:pt x="6720" y="3023"/>
                  </a:lnTo>
                  <a:lnTo>
                    <a:pt x="6680" y="2705"/>
                  </a:lnTo>
                  <a:lnTo>
                    <a:pt x="6601" y="2387"/>
                  </a:lnTo>
                  <a:lnTo>
                    <a:pt x="6481" y="2068"/>
                  </a:lnTo>
                  <a:lnTo>
                    <a:pt x="6322" y="1790"/>
                  </a:lnTo>
                  <a:lnTo>
                    <a:pt x="6163" y="1472"/>
                  </a:lnTo>
                  <a:lnTo>
                    <a:pt x="5964" y="1194"/>
                  </a:lnTo>
                  <a:lnTo>
                    <a:pt x="5726" y="955"/>
                  </a:lnTo>
                  <a:lnTo>
                    <a:pt x="5448" y="756"/>
                  </a:lnTo>
                  <a:lnTo>
                    <a:pt x="5209" y="557"/>
                  </a:lnTo>
                  <a:lnTo>
                    <a:pt x="4931" y="398"/>
                  </a:lnTo>
                  <a:lnTo>
                    <a:pt x="4613" y="239"/>
                  </a:lnTo>
                  <a:lnTo>
                    <a:pt x="4334" y="160"/>
                  </a:lnTo>
                  <a:lnTo>
                    <a:pt x="4016" y="80"/>
                  </a:lnTo>
                  <a:lnTo>
                    <a:pt x="3698" y="41"/>
                  </a:lnTo>
                  <a:lnTo>
                    <a:pt x="3340" y="1"/>
                  </a:lnTo>
                  <a:close/>
                </a:path>
              </a:pathLst>
            </a:custGeom>
            <a:solidFill>
              <a:srgbClr val="5E5E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0" name="Google Shape;7590;p168"/>
            <p:cNvSpPr/>
            <p:nvPr/>
          </p:nvSpPr>
          <p:spPr>
            <a:xfrm>
              <a:off x="5308050" y="4268075"/>
              <a:ext cx="141175" cy="141175"/>
            </a:xfrm>
            <a:custGeom>
              <a:rect b="b" l="l" r="r" t="t"/>
              <a:pathLst>
                <a:path extrusionOk="0" h="5647" w="5647">
                  <a:moveTo>
                    <a:pt x="2545" y="0"/>
                  </a:moveTo>
                  <a:lnTo>
                    <a:pt x="2267" y="40"/>
                  </a:lnTo>
                  <a:lnTo>
                    <a:pt x="1988" y="120"/>
                  </a:lnTo>
                  <a:lnTo>
                    <a:pt x="1750" y="199"/>
                  </a:lnTo>
                  <a:lnTo>
                    <a:pt x="1472" y="319"/>
                  </a:lnTo>
                  <a:lnTo>
                    <a:pt x="1233" y="478"/>
                  </a:lnTo>
                  <a:lnTo>
                    <a:pt x="994" y="676"/>
                  </a:lnTo>
                  <a:lnTo>
                    <a:pt x="796" y="835"/>
                  </a:lnTo>
                  <a:lnTo>
                    <a:pt x="597" y="1074"/>
                  </a:lnTo>
                  <a:lnTo>
                    <a:pt x="438" y="1273"/>
                  </a:lnTo>
                  <a:lnTo>
                    <a:pt x="318" y="1511"/>
                  </a:lnTo>
                  <a:lnTo>
                    <a:pt x="199" y="1790"/>
                  </a:lnTo>
                  <a:lnTo>
                    <a:pt x="120" y="2028"/>
                  </a:lnTo>
                  <a:lnTo>
                    <a:pt x="40" y="2307"/>
                  </a:lnTo>
                  <a:lnTo>
                    <a:pt x="0" y="2545"/>
                  </a:lnTo>
                  <a:lnTo>
                    <a:pt x="0" y="2824"/>
                  </a:lnTo>
                  <a:lnTo>
                    <a:pt x="0" y="3102"/>
                  </a:lnTo>
                  <a:lnTo>
                    <a:pt x="40" y="3380"/>
                  </a:lnTo>
                  <a:lnTo>
                    <a:pt x="120" y="3659"/>
                  </a:lnTo>
                  <a:lnTo>
                    <a:pt x="199" y="3897"/>
                  </a:lnTo>
                  <a:lnTo>
                    <a:pt x="318" y="4176"/>
                  </a:lnTo>
                  <a:lnTo>
                    <a:pt x="477" y="4414"/>
                  </a:lnTo>
                  <a:lnTo>
                    <a:pt x="676" y="4653"/>
                  </a:lnTo>
                  <a:lnTo>
                    <a:pt x="875" y="4851"/>
                  </a:lnTo>
                  <a:lnTo>
                    <a:pt x="1074" y="5011"/>
                  </a:lnTo>
                  <a:lnTo>
                    <a:pt x="1273" y="5209"/>
                  </a:lnTo>
                  <a:lnTo>
                    <a:pt x="1511" y="5329"/>
                  </a:lnTo>
                  <a:lnTo>
                    <a:pt x="1790" y="5448"/>
                  </a:lnTo>
                  <a:lnTo>
                    <a:pt x="2028" y="5527"/>
                  </a:lnTo>
                  <a:lnTo>
                    <a:pt x="2307" y="5607"/>
                  </a:lnTo>
                  <a:lnTo>
                    <a:pt x="2585" y="5647"/>
                  </a:lnTo>
                  <a:lnTo>
                    <a:pt x="2823" y="5647"/>
                  </a:lnTo>
                  <a:lnTo>
                    <a:pt x="3102" y="5607"/>
                  </a:lnTo>
                  <a:lnTo>
                    <a:pt x="3380" y="5567"/>
                  </a:lnTo>
                  <a:lnTo>
                    <a:pt x="3658" y="5527"/>
                  </a:lnTo>
                  <a:lnTo>
                    <a:pt x="3897" y="5408"/>
                  </a:lnTo>
                  <a:lnTo>
                    <a:pt x="4175" y="5289"/>
                  </a:lnTo>
                  <a:lnTo>
                    <a:pt x="4414" y="5130"/>
                  </a:lnTo>
                  <a:lnTo>
                    <a:pt x="4653" y="4971"/>
                  </a:lnTo>
                  <a:lnTo>
                    <a:pt x="4851" y="4772"/>
                  </a:lnTo>
                  <a:lnTo>
                    <a:pt x="5050" y="4573"/>
                  </a:lnTo>
                  <a:lnTo>
                    <a:pt x="5209" y="4335"/>
                  </a:lnTo>
                  <a:lnTo>
                    <a:pt x="5329" y="4096"/>
                  </a:lnTo>
                  <a:lnTo>
                    <a:pt x="5448" y="3857"/>
                  </a:lnTo>
                  <a:lnTo>
                    <a:pt x="5527" y="3619"/>
                  </a:lnTo>
                  <a:lnTo>
                    <a:pt x="5607" y="3341"/>
                  </a:lnTo>
                  <a:lnTo>
                    <a:pt x="5647" y="3062"/>
                  </a:lnTo>
                  <a:lnTo>
                    <a:pt x="5647" y="2784"/>
                  </a:lnTo>
                  <a:lnTo>
                    <a:pt x="5647" y="2545"/>
                  </a:lnTo>
                  <a:lnTo>
                    <a:pt x="5607" y="2267"/>
                  </a:lnTo>
                  <a:lnTo>
                    <a:pt x="5527" y="1989"/>
                  </a:lnTo>
                  <a:lnTo>
                    <a:pt x="5408" y="1710"/>
                  </a:lnTo>
                  <a:lnTo>
                    <a:pt x="5289" y="1472"/>
                  </a:lnTo>
                  <a:lnTo>
                    <a:pt x="5169" y="1233"/>
                  </a:lnTo>
                  <a:lnTo>
                    <a:pt x="4971" y="995"/>
                  </a:lnTo>
                  <a:lnTo>
                    <a:pt x="4772" y="796"/>
                  </a:lnTo>
                  <a:lnTo>
                    <a:pt x="4573" y="597"/>
                  </a:lnTo>
                  <a:lnTo>
                    <a:pt x="4334" y="438"/>
                  </a:lnTo>
                  <a:lnTo>
                    <a:pt x="4096" y="319"/>
                  </a:lnTo>
                  <a:lnTo>
                    <a:pt x="3857" y="199"/>
                  </a:lnTo>
                  <a:lnTo>
                    <a:pt x="3619" y="120"/>
                  </a:lnTo>
                  <a:lnTo>
                    <a:pt x="3340" y="40"/>
                  </a:lnTo>
                  <a:lnTo>
                    <a:pt x="3062" y="0"/>
                  </a:lnTo>
                  <a:close/>
                </a:path>
              </a:pathLst>
            </a:custGeom>
            <a:solidFill>
              <a:srgbClr val="5E5E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1" name="Google Shape;7591;p168"/>
            <p:cNvSpPr/>
            <p:nvPr/>
          </p:nvSpPr>
          <p:spPr>
            <a:xfrm>
              <a:off x="4575425" y="3277975"/>
              <a:ext cx="141175" cy="141175"/>
            </a:xfrm>
            <a:custGeom>
              <a:rect b="b" l="l" r="r" t="t"/>
              <a:pathLst>
                <a:path extrusionOk="0" h="5647" w="5647">
                  <a:moveTo>
                    <a:pt x="2784" y="1"/>
                  </a:moveTo>
                  <a:lnTo>
                    <a:pt x="2545" y="40"/>
                  </a:lnTo>
                  <a:lnTo>
                    <a:pt x="2267" y="80"/>
                  </a:lnTo>
                  <a:lnTo>
                    <a:pt x="1988" y="120"/>
                  </a:lnTo>
                  <a:lnTo>
                    <a:pt x="1710" y="239"/>
                  </a:lnTo>
                  <a:lnTo>
                    <a:pt x="1471" y="359"/>
                  </a:lnTo>
                  <a:lnTo>
                    <a:pt x="1233" y="518"/>
                  </a:lnTo>
                  <a:lnTo>
                    <a:pt x="994" y="677"/>
                  </a:lnTo>
                  <a:lnTo>
                    <a:pt x="795" y="875"/>
                  </a:lnTo>
                  <a:lnTo>
                    <a:pt x="597" y="1074"/>
                  </a:lnTo>
                  <a:lnTo>
                    <a:pt x="438" y="1313"/>
                  </a:lnTo>
                  <a:lnTo>
                    <a:pt x="318" y="1551"/>
                  </a:lnTo>
                  <a:lnTo>
                    <a:pt x="199" y="1790"/>
                  </a:lnTo>
                  <a:lnTo>
                    <a:pt x="120" y="2029"/>
                  </a:lnTo>
                  <a:lnTo>
                    <a:pt x="40" y="2307"/>
                  </a:lnTo>
                  <a:lnTo>
                    <a:pt x="0" y="2585"/>
                  </a:lnTo>
                  <a:lnTo>
                    <a:pt x="0" y="2864"/>
                  </a:lnTo>
                  <a:lnTo>
                    <a:pt x="0" y="3102"/>
                  </a:lnTo>
                  <a:lnTo>
                    <a:pt x="40" y="3381"/>
                  </a:lnTo>
                  <a:lnTo>
                    <a:pt x="120" y="3659"/>
                  </a:lnTo>
                  <a:lnTo>
                    <a:pt x="199" y="3937"/>
                  </a:lnTo>
                  <a:lnTo>
                    <a:pt x="318" y="4176"/>
                  </a:lnTo>
                  <a:lnTo>
                    <a:pt x="477" y="4414"/>
                  </a:lnTo>
                  <a:lnTo>
                    <a:pt x="676" y="4653"/>
                  </a:lnTo>
                  <a:lnTo>
                    <a:pt x="835" y="4852"/>
                  </a:lnTo>
                  <a:lnTo>
                    <a:pt x="1074" y="5051"/>
                  </a:lnTo>
                  <a:lnTo>
                    <a:pt x="1273" y="5210"/>
                  </a:lnTo>
                  <a:lnTo>
                    <a:pt x="1511" y="5329"/>
                  </a:lnTo>
                  <a:lnTo>
                    <a:pt x="1790" y="5448"/>
                  </a:lnTo>
                  <a:lnTo>
                    <a:pt x="2028" y="5528"/>
                  </a:lnTo>
                  <a:lnTo>
                    <a:pt x="2306" y="5607"/>
                  </a:lnTo>
                  <a:lnTo>
                    <a:pt x="2545" y="5647"/>
                  </a:lnTo>
                  <a:lnTo>
                    <a:pt x="3102" y="5647"/>
                  </a:lnTo>
                  <a:lnTo>
                    <a:pt x="3380" y="5607"/>
                  </a:lnTo>
                  <a:lnTo>
                    <a:pt x="3658" y="5528"/>
                  </a:lnTo>
                  <a:lnTo>
                    <a:pt x="3897" y="5448"/>
                  </a:lnTo>
                  <a:lnTo>
                    <a:pt x="4175" y="5329"/>
                  </a:lnTo>
                  <a:lnTo>
                    <a:pt x="4414" y="5170"/>
                  </a:lnTo>
                  <a:lnTo>
                    <a:pt x="4652" y="4971"/>
                  </a:lnTo>
                  <a:lnTo>
                    <a:pt x="4851" y="4812"/>
                  </a:lnTo>
                  <a:lnTo>
                    <a:pt x="5050" y="4573"/>
                  </a:lnTo>
                  <a:lnTo>
                    <a:pt x="5209" y="4375"/>
                  </a:lnTo>
                  <a:lnTo>
                    <a:pt x="5328" y="4136"/>
                  </a:lnTo>
                  <a:lnTo>
                    <a:pt x="5448" y="3858"/>
                  </a:lnTo>
                  <a:lnTo>
                    <a:pt x="5527" y="3619"/>
                  </a:lnTo>
                  <a:lnTo>
                    <a:pt x="5607" y="3341"/>
                  </a:lnTo>
                  <a:lnTo>
                    <a:pt x="5647" y="3102"/>
                  </a:lnTo>
                  <a:lnTo>
                    <a:pt x="5647" y="2824"/>
                  </a:lnTo>
                  <a:lnTo>
                    <a:pt x="5647" y="2545"/>
                  </a:lnTo>
                  <a:lnTo>
                    <a:pt x="5567" y="2267"/>
                  </a:lnTo>
                  <a:lnTo>
                    <a:pt x="5527" y="1989"/>
                  </a:lnTo>
                  <a:lnTo>
                    <a:pt x="5408" y="1750"/>
                  </a:lnTo>
                  <a:lnTo>
                    <a:pt x="5289" y="1472"/>
                  </a:lnTo>
                  <a:lnTo>
                    <a:pt x="5169" y="1233"/>
                  </a:lnTo>
                  <a:lnTo>
                    <a:pt x="4971" y="995"/>
                  </a:lnTo>
                  <a:lnTo>
                    <a:pt x="4772" y="796"/>
                  </a:lnTo>
                  <a:lnTo>
                    <a:pt x="4573" y="637"/>
                  </a:lnTo>
                  <a:lnTo>
                    <a:pt x="4334" y="478"/>
                  </a:lnTo>
                  <a:lnTo>
                    <a:pt x="4096" y="319"/>
                  </a:lnTo>
                  <a:lnTo>
                    <a:pt x="3857" y="199"/>
                  </a:lnTo>
                  <a:lnTo>
                    <a:pt x="3619" y="120"/>
                  </a:lnTo>
                  <a:lnTo>
                    <a:pt x="3340" y="40"/>
                  </a:lnTo>
                  <a:lnTo>
                    <a:pt x="3062" y="40"/>
                  </a:lnTo>
                  <a:lnTo>
                    <a:pt x="2784" y="1"/>
                  </a:lnTo>
                  <a:close/>
                </a:path>
              </a:pathLst>
            </a:custGeom>
            <a:solidFill>
              <a:srgbClr val="5E5E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2" name="Google Shape;7592;p168"/>
            <p:cNvSpPr/>
            <p:nvPr/>
          </p:nvSpPr>
          <p:spPr>
            <a:xfrm>
              <a:off x="4717575" y="4565300"/>
              <a:ext cx="141175" cy="141175"/>
            </a:xfrm>
            <a:custGeom>
              <a:rect b="b" l="l" r="r" t="t"/>
              <a:pathLst>
                <a:path extrusionOk="0" h="5647" w="5647">
                  <a:moveTo>
                    <a:pt x="2505" y="1"/>
                  </a:moveTo>
                  <a:lnTo>
                    <a:pt x="2267" y="40"/>
                  </a:lnTo>
                  <a:lnTo>
                    <a:pt x="1988" y="120"/>
                  </a:lnTo>
                  <a:lnTo>
                    <a:pt x="1710" y="239"/>
                  </a:lnTo>
                  <a:lnTo>
                    <a:pt x="1472" y="358"/>
                  </a:lnTo>
                  <a:lnTo>
                    <a:pt x="1233" y="478"/>
                  </a:lnTo>
                  <a:lnTo>
                    <a:pt x="994" y="676"/>
                  </a:lnTo>
                  <a:lnTo>
                    <a:pt x="796" y="875"/>
                  </a:lnTo>
                  <a:lnTo>
                    <a:pt x="597" y="1074"/>
                  </a:lnTo>
                  <a:lnTo>
                    <a:pt x="438" y="1313"/>
                  </a:lnTo>
                  <a:lnTo>
                    <a:pt x="318" y="1551"/>
                  </a:lnTo>
                  <a:lnTo>
                    <a:pt x="199" y="1790"/>
                  </a:lnTo>
                  <a:lnTo>
                    <a:pt x="80" y="2028"/>
                  </a:lnTo>
                  <a:lnTo>
                    <a:pt x="40" y="2307"/>
                  </a:lnTo>
                  <a:lnTo>
                    <a:pt x="0" y="2585"/>
                  </a:lnTo>
                  <a:lnTo>
                    <a:pt x="0" y="2824"/>
                  </a:lnTo>
                  <a:lnTo>
                    <a:pt x="0" y="3102"/>
                  </a:lnTo>
                  <a:lnTo>
                    <a:pt x="40" y="3380"/>
                  </a:lnTo>
                  <a:lnTo>
                    <a:pt x="120" y="3659"/>
                  </a:lnTo>
                  <a:lnTo>
                    <a:pt x="199" y="3897"/>
                  </a:lnTo>
                  <a:lnTo>
                    <a:pt x="318" y="4176"/>
                  </a:lnTo>
                  <a:lnTo>
                    <a:pt x="477" y="4414"/>
                  </a:lnTo>
                  <a:lnTo>
                    <a:pt x="637" y="4653"/>
                  </a:lnTo>
                  <a:lnTo>
                    <a:pt x="835" y="4852"/>
                  </a:lnTo>
                  <a:lnTo>
                    <a:pt x="1074" y="5050"/>
                  </a:lnTo>
                  <a:lnTo>
                    <a:pt x="1273" y="5209"/>
                  </a:lnTo>
                  <a:lnTo>
                    <a:pt x="1511" y="5329"/>
                  </a:lnTo>
                  <a:lnTo>
                    <a:pt x="1750" y="5448"/>
                  </a:lnTo>
                  <a:lnTo>
                    <a:pt x="2028" y="5528"/>
                  </a:lnTo>
                  <a:lnTo>
                    <a:pt x="2307" y="5607"/>
                  </a:lnTo>
                  <a:lnTo>
                    <a:pt x="2545" y="5647"/>
                  </a:lnTo>
                  <a:lnTo>
                    <a:pt x="3102" y="5647"/>
                  </a:lnTo>
                  <a:lnTo>
                    <a:pt x="3380" y="5607"/>
                  </a:lnTo>
                  <a:lnTo>
                    <a:pt x="3658" y="5528"/>
                  </a:lnTo>
                  <a:lnTo>
                    <a:pt x="3897" y="5448"/>
                  </a:lnTo>
                  <a:lnTo>
                    <a:pt x="4175" y="5329"/>
                  </a:lnTo>
                  <a:lnTo>
                    <a:pt x="4414" y="5170"/>
                  </a:lnTo>
                  <a:lnTo>
                    <a:pt x="4653" y="4971"/>
                  </a:lnTo>
                  <a:lnTo>
                    <a:pt x="4851" y="4772"/>
                  </a:lnTo>
                  <a:lnTo>
                    <a:pt x="5010" y="4573"/>
                  </a:lnTo>
                  <a:lnTo>
                    <a:pt x="5169" y="4374"/>
                  </a:lnTo>
                  <a:lnTo>
                    <a:pt x="5328" y="4136"/>
                  </a:lnTo>
                  <a:lnTo>
                    <a:pt x="5448" y="3858"/>
                  </a:lnTo>
                  <a:lnTo>
                    <a:pt x="5527" y="3619"/>
                  </a:lnTo>
                  <a:lnTo>
                    <a:pt x="5607" y="3341"/>
                  </a:lnTo>
                  <a:lnTo>
                    <a:pt x="5607" y="3062"/>
                  </a:lnTo>
                  <a:lnTo>
                    <a:pt x="5647" y="2824"/>
                  </a:lnTo>
                  <a:lnTo>
                    <a:pt x="5607" y="2545"/>
                  </a:lnTo>
                  <a:lnTo>
                    <a:pt x="5567" y="2267"/>
                  </a:lnTo>
                  <a:lnTo>
                    <a:pt x="5527" y="1989"/>
                  </a:lnTo>
                  <a:lnTo>
                    <a:pt x="5408" y="1750"/>
                  </a:lnTo>
                  <a:lnTo>
                    <a:pt x="5289" y="1472"/>
                  </a:lnTo>
                  <a:lnTo>
                    <a:pt x="5130" y="1233"/>
                  </a:lnTo>
                  <a:lnTo>
                    <a:pt x="4971" y="995"/>
                  </a:lnTo>
                  <a:lnTo>
                    <a:pt x="4772" y="796"/>
                  </a:lnTo>
                  <a:lnTo>
                    <a:pt x="4573" y="597"/>
                  </a:lnTo>
                  <a:lnTo>
                    <a:pt x="4334" y="438"/>
                  </a:lnTo>
                  <a:lnTo>
                    <a:pt x="4096" y="319"/>
                  </a:lnTo>
                  <a:lnTo>
                    <a:pt x="3857" y="199"/>
                  </a:lnTo>
                  <a:lnTo>
                    <a:pt x="3579" y="120"/>
                  </a:lnTo>
                  <a:lnTo>
                    <a:pt x="3340" y="40"/>
                  </a:lnTo>
                  <a:lnTo>
                    <a:pt x="3062" y="1"/>
                  </a:lnTo>
                  <a:close/>
                </a:path>
              </a:pathLst>
            </a:custGeom>
            <a:solidFill>
              <a:srgbClr val="5E5E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3" name="Google Shape;7593;p168"/>
            <p:cNvSpPr/>
            <p:nvPr/>
          </p:nvSpPr>
          <p:spPr>
            <a:xfrm>
              <a:off x="5161925" y="3794900"/>
              <a:ext cx="101400" cy="100425"/>
            </a:xfrm>
            <a:custGeom>
              <a:rect b="b" l="l" r="r" t="t"/>
              <a:pathLst>
                <a:path extrusionOk="0" h="4017" w="4056">
                  <a:moveTo>
                    <a:pt x="2028" y="0"/>
                  </a:moveTo>
                  <a:lnTo>
                    <a:pt x="1630" y="40"/>
                  </a:lnTo>
                  <a:lnTo>
                    <a:pt x="1273" y="159"/>
                  </a:lnTo>
                  <a:lnTo>
                    <a:pt x="875" y="358"/>
                  </a:lnTo>
                  <a:lnTo>
                    <a:pt x="597" y="597"/>
                  </a:lnTo>
                  <a:lnTo>
                    <a:pt x="318" y="915"/>
                  </a:lnTo>
                  <a:lnTo>
                    <a:pt x="159" y="1273"/>
                  </a:lnTo>
                  <a:lnTo>
                    <a:pt x="40" y="1631"/>
                  </a:lnTo>
                  <a:lnTo>
                    <a:pt x="0" y="2028"/>
                  </a:lnTo>
                  <a:lnTo>
                    <a:pt x="40" y="2426"/>
                  </a:lnTo>
                  <a:lnTo>
                    <a:pt x="159" y="2784"/>
                  </a:lnTo>
                  <a:lnTo>
                    <a:pt x="358" y="3142"/>
                  </a:lnTo>
                  <a:lnTo>
                    <a:pt x="636" y="3460"/>
                  </a:lnTo>
                  <a:lnTo>
                    <a:pt x="955" y="3698"/>
                  </a:lnTo>
                  <a:lnTo>
                    <a:pt x="1273" y="3897"/>
                  </a:lnTo>
                  <a:lnTo>
                    <a:pt x="1670" y="3977"/>
                  </a:lnTo>
                  <a:lnTo>
                    <a:pt x="2028" y="4016"/>
                  </a:lnTo>
                  <a:lnTo>
                    <a:pt x="2426" y="3977"/>
                  </a:lnTo>
                  <a:lnTo>
                    <a:pt x="2823" y="3857"/>
                  </a:lnTo>
                  <a:lnTo>
                    <a:pt x="3181" y="3659"/>
                  </a:lnTo>
                  <a:lnTo>
                    <a:pt x="3499" y="3420"/>
                  </a:lnTo>
                  <a:lnTo>
                    <a:pt x="3738" y="3102"/>
                  </a:lnTo>
                  <a:lnTo>
                    <a:pt x="3897" y="2744"/>
                  </a:lnTo>
                  <a:lnTo>
                    <a:pt x="4016" y="2386"/>
                  </a:lnTo>
                  <a:lnTo>
                    <a:pt x="4056" y="1988"/>
                  </a:lnTo>
                  <a:lnTo>
                    <a:pt x="4016" y="1591"/>
                  </a:lnTo>
                  <a:lnTo>
                    <a:pt x="3897" y="1233"/>
                  </a:lnTo>
                  <a:lnTo>
                    <a:pt x="3698" y="875"/>
                  </a:lnTo>
                  <a:lnTo>
                    <a:pt x="3420" y="557"/>
                  </a:lnTo>
                  <a:lnTo>
                    <a:pt x="3141" y="318"/>
                  </a:lnTo>
                  <a:lnTo>
                    <a:pt x="2784" y="120"/>
                  </a:lnTo>
                  <a:lnTo>
                    <a:pt x="2426" y="40"/>
                  </a:lnTo>
                  <a:lnTo>
                    <a:pt x="2028" y="0"/>
                  </a:lnTo>
                  <a:close/>
                </a:path>
              </a:pathLst>
            </a:custGeom>
            <a:solidFill>
              <a:srgbClr val="5E5E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4" name="Google Shape;7594;p168"/>
            <p:cNvSpPr/>
            <p:nvPr/>
          </p:nvSpPr>
          <p:spPr>
            <a:xfrm>
              <a:off x="3475975" y="1202350"/>
              <a:ext cx="2910650" cy="2071675"/>
            </a:xfrm>
            <a:custGeom>
              <a:rect b="b" l="l" r="r" t="t"/>
              <a:pathLst>
                <a:path extrusionOk="0" h="82867" w="116426">
                  <a:moveTo>
                    <a:pt x="68870" y="2546"/>
                  </a:moveTo>
                  <a:lnTo>
                    <a:pt x="88990" y="16900"/>
                  </a:lnTo>
                  <a:lnTo>
                    <a:pt x="64058" y="11015"/>
                  </a:lnTo>
                  <a:lnTo>
                    <a:pt x="68870" y="2546"/>
                  </a:lnTo>
                  <a:close/>
                  <a:moveTo>
                    <a:pt x="29067" y="3818"/>
                  </a:moveTo>
                  <a:lnTo>
                    <a:pt x="36304" y="23898"/>
                  </a:lnTo>
                  <a:lnTo>
                    <a:pt x="29465" y="29545"/>
                  </a:lnTo>
                  <a:lnTo>
                    <a:pt x="29067" y="3818"/>
                  </a:lnTo>
                  <a:close/>
                  <a:moveTo>
                    <a:pt x="91972" y="18252"/>
                  </a:moveTo>
                  <a:lnTo>
                    <a:pt x="114159" y="23501"/>
                  </a:lnTo>
                  <a:lnTo>
                    <a:pt x="115591" y="35072"/>
                  </a:lnTo>
                  <a:lnTo>
                    <a:pt x="91972" y="18252"/>
                  </a:lnTo>
                  <a:close/>
                  <a:moveTo>
                    <a:pt x="54754" y="9464"/>
                  </a:moveTo>
                  <a:lnTo>
                    <a:pt x="63064" y="11453"/>
                  </a:lnTo>
                  <a:lnTo>
                    <a:pt x="44336" y="44376"/>
                  </a:lnTo>
                  <a:lnTo>
                    <a:pt x="37060" y="24097"/>
                  </a:lnTo>
                  <a:lnTo>
                    <a:pt x="54754" y="9464"/>
                  </a:lnTo>
                  <a:close/>
                  <a:moveTo>
                    <a:pt x="28829" y="30857"/>
                  </a:moveTo>
                  <a:lnTo>
                    <a:pt x="29226" y="57935"/>
                  </a:lnTo>
                  <a:lnTo>
                    <a:pt x="21552" y="36901"/>
                  </a:lnTo>
                  <a:lnTo>
                    <a:pt x="28829" y="30857"/>
                  </a:lnTo>
                  <a:close/>
                  <a:moveTo>
                    <a:pt x="36543" y="24535"/>
                  </a:moveTo>
                  <a:lnTo>
                    <a:pt x="43938" y="45092"/>
                  </a:lnTo>
                  <a:lnTo>
                    <a:pt x="43740" y="45410"/>
                  </a:lnTo>
                  <a:lnTo>
                    <a:pt x="44098" y="45609"/>
                  </a:lnTo>
                  <a:lnTo>
                    <a:pt x="44137" y="45688"/>
                  </a:lnTo>
                  <a:lnTo>
                    <a:pt x="44257" y="45688"/>
                  </a:lnTo>
                  <a:lnTo>
                    <a:pt x="44296" y="45728"/>
                  </a:lnTo>
                  <a:lnTo>
                    <a:pt x="44296" y="45688"/>
                  </a:lnTo>
                  <a:lnTo>
                    <a:pt x="74755" y="49426"/>
                  </a:lnTo>
                  <a:lnTo>
                    <a:pt x="59883" y="74357"/>
                  </a:lnTo>
                  <a:lnTo>
                    <a:pt x="30022" y="59685"/>
                  </a:lnTo>
                  <a:lnTo>
                    <a:pt x="29942" y="59566"/>
                  </a:lnTo>
                  <a:lnTo>
                    <a:pt x="29902" y="59566"/>
                  </a:lnTo>
                  <a:lnTo>
                    <a:pt x="29465" y="30340"/>
                  </a:lnTo>
                  <a:lnTo>
                    <a:pt x="36543" y="24535"/>
                  </a:lnTo>
                  <a:close/>
                  <a:moveTo>
                    <a:pt x="28073" y="61474"/>
                  </a:moveTo>
                  <a:lnTo>
                    <a:pt x="13679" y="82111"/>
                  </a:lnTo>
                  <a:lnTo>
                    <a:pt x="1472" y="77936"/>
                  </a:lnTo>
                  <a:lnTo>
                    <a:pt x="28073" y="61474"/>
                  </a:lnTo>
                  <a:close/>
                  <a:moveTo>
                    <a:pt x="28391" y="1"/>
                  </a:moveTo>
                  <a:lnTo>
                    <a:pt x="28829" y="30062"/>
                  </a:lnTo>
                  <a:lnTo>
                    <a:pt x="20797" y="36702"/>
                  </a:lnTo>
                  <a:lnTo>
                    <a:pt x="29226" y="59764"/>
                  </a:lnTo>
                  <a:lnTo>
                    <a:pt x="28988" y="60162"/>
                  </a:lnTo>
                  <a:lnTo>
                    <a:pt x="1" y="78095"/>
                  </a:lnTo>
                  <a:lnTo>
                    <a:pt x="13918" y="82867"/>
                  </a:lnTo>
                  <a:lnTo>
                    <a:pt x="29425" y="60599"/>
                  </a:lnTo>
                  <a:lnTo>
                    <a:pt x="29902" y="60321"/>
                  </a:lnTo>
                  <a:lnTo>
                    <a:pt x="60122" y="75192"/>
                  </a:lnTo>
                  <a:lnTo>
                    <a:pt x="75828" y="48909"/>
                  </a:lnTo>
                  <a:lnTo>
                    <a:pt x="44654" y="45092"/>
                  </a:lnTo>
                  <a:lnTo>
                    <a:pt x="63701" y="11612"/>
                  </a:lnTo>
                  <a:lnTo>
                    <a:pt x="90341" y="17854"/>
                  </a:lnTo>
                  <a:lnTo>
                    <a:pt x="116426" y="36463"/>
                  </a:lnTo>
                  <a:lnTo>
                    <a:pt x="114756" y="22984"/>
                  </a:lnTo>
                  <a:lnTo>
                    <a:pt x="90620" y="17298"/>
                  </a:lnTo>
                  <a:lnTo>
                    <a:pt x="68671" y="1631"/>
                  </a:lnTo>
                  <a:lnTo>
                    <a:pt x="63422" y="10856"/>
                  </a:lnTo>
                  <a:lnTo>
                    <a:pt x="54595" y="8789"/>
                  </a:lnTo>
                  <a:lnTo>
                    <a:pt x="36821" y="23461"/>
                  </a:lnTo>
                  <a:lnTo>
                    <a:pt x="28391" y="1"/>
                  </a:lnTo>
                  <a:close/>
                </a:path>
              </a:pathLst>
            </a:custGeom>
            <a:solidFill>
              <a:srgbClr val="5454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5" name="Google Shape;7595;p168"/>
            <p:cNvSpPr/>
            <p:nvPr/>
          </p:nvSpPr>
          <p:spPr>
            <a:xfrm>
              <a:off x="3486925" y="1242125"/>
              <a:ext cx="1707825" cy="1914600"/>
            </a:xfrm>
            <a:custGeom>
              <a:rect b="b" l="l" r="r" t="t"/>
              <a:pathLst>
                <a:path extrusionOk="0" h="76584" w="68313">
                  <a:moveTo>
                    <a:pt x="28033" y="0"/>
                  </a:moveTo>
                  <a:lnTo>
                    <a:pt x="20438" y="35111"/>
                  </a:lnTo>
                  <a:lnTo>
                    <a:pt x="0" y="76305"/>
                  </a:lnTo>
                  <a:lnTo>
                    <a:pt x="557" y="76584"/>
                  </a:lnTo>
                  <a:lnTo>
                    <a:pt x="21035" y="35350"/>
                  </a:lnTo>
                  <a:lnTo>
                    <a:pt x="21035" y="35310"/>
                  </a:lnTo>
                  <a:lnTo>
                    <a:pt x="28550" y="637"/>
                  </a:lnTo>
                  <a:lnTo>
                    <a:pt x="68312" y="835"/>
                  </a:lnTo>
                  <a:lnTo>
                    <a:pt x="68312" y="199"/>
                  </a:lnTo>
                  <a:lnTo>
                    <a:pt x="28033" y="0"/>
                  </a:lnTo>
                  <a:close/>
                </a:path>
              </a:pathLst>
            </a:custGeom>
            <a:solidFill>
              <a:srgbClr val="5E5E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6" name="Google Shape;7596;p168"/>
            <p:cNvSpPr/>
            <p:nvPr/>
          </p:nvSpPr>
          <p:spPr>
            <a:xfrm>
              <a:off x="3775200" y="1242125"/>
              <a:ext cx="2600500" cy="2037875"/>
            </a:xfrm>
            <a:custGeom>
              <a:rect b="b" l="l" r="r" t="t"/>
              <a:pathLst>
                <a:path extrusionOk="0" h="81515" w="104020">
                  <a:moveTo>
                    <a:pt x="56543" y="995"/>
                  </a:moveTo>
                  <a:lnTo>
                    <a:pt x="61195" y="34435"/>
                  </a:lnTo>
                  <a:lnTo>
                    <a:pt x="32685" y="43382"/>
                  </a:lnTo>
                  <a:lnTo>
                    <a:pt x="42984" y="7754"/>
                  </a:lnTo>
                  <a:lnTo>
                    <a:pt x="56543" y="995"/>
                  </a:lnTo>
                  <a:close/>
                  <a:moveTo>
                    <a:pt x="99924" y="22944"/>
                  </a:moveTo>
                  <a:lnTo>
                    <a:pt x="63581" y="47040"/>
                  </a:lnTo>
                  <a:lnTo>
                    <a:pt x="61871" y="34872"/>
                  </a:lnTo>
                  <a:lnTo>
                    <a:pt x="99924" y="22944"/>
                  </a:lnTo>
                  <a:close/>
                  <a:moveTo>
                    <a:pt x="61275" y="35071"/>
                  </a:moveTo>
                  <a:lnTo>
                    <a:pt x="62984" y="47398"/>
                  </a:lnTo>
                  <a:lnTo>
                    <a:pt x="40956" y="59327"/>
                  </a:lnTo>
                  <a:lnTo>
                    <a:pt x="32725" y="44058"/>
                  </a:lnTo>
                  <a:lnTo>
                    <a:pt x="61275" y="35071"/>
                  </a:lnTo>
                  <a:close/>
                  <a:moveTo>
                    <a:pt x="40678" y="60201"/>
                  </a:moveTo>
                  <a:lnTo>
                    <a:pt x="47556" y="72925"/>
                  </a:lnTo>
                  <a:lnTo>
                    <a:pt x="3658" y="80282"/>
                  </a:lnTo>
                  <a:lnTo>
                    <a:pt x="3658" y="80282"/>
                  </a:lnTo>
                  <a:lnTo>
                    <a:pt x="40678" y="60201"/>
                  </a:lnTo>
                  <a:close/>
                  <a:moveTo>
                    <a:pt x="57060" y="0"/>
                  </a:moveTo>
                  <a:lnTo>
                    <a:pt x="42427" y="7317"/>
                  </a:lnTo>
                  <a:lnTo>
                    <a:pt x="31930" y="43620"/>
                  </a:lnTo>
                  <a:lnTo>
                    <a:pt x="31890" y="43620"/>
                  </a:lnTo>
                  <a:lnTo>
                    <a:pt x="9305" y="34912"/>
                  </a:lnTo>
                  <a:lnTo>
                    <a:pt x="9106" y="35509"/>
                  </a:lnTo>
                  <a:lnTo>
                    <a:pt x="31890" y="44296"/>
                  </a:lnTo>
                  <a:lnTo>
                    <a:pt x="32089" y="44217"/>
                  </a:lnTo>
                  <a:lnTo>
                    <a:pt x="40399" y="59645"/>
                  </a:lnTo>
                  <a:lnTo>
                    <a:pt x="0" y="81514"/>
                  </a:lnTo>
                  <a:lnTo>
                    <a:pt x="48511" y="73403"/>
                  </a:lnTo>
                  <a:lnTo>
                    <a:pt x="41234" y="59883"/>
                  </a:lnTo>
                  <a:lnTo>
                    <a:pt x="63064" y="48074"/>
                  </a:lnTo>
                  <a:lnTo>
                    <a:pt x="63064" y="48113"/>
                  </a:lnTo>
                  <a:lnTo>
                    <a:pt x="104019" y="20995"/>
                  </a:lnTo>
                  <a:lnTo>
                    <a:pt x="104019" y="20995"/>
                  </a:lnTo>
                  <a:lnTo>
                    <a:pt x="61791" y="34236"/>
                  </a:lnTo>
                  <a:lnTo>
                    <a:pt x="57060" y="0"/>
                  </a:lnTo>
                  <a:close/>
                </a:path>
              </a:pathLst>
            </a:custGeom>
            <a:solidFill>
              <a:srgbClr val="5E5E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7" name="Google Shape;7597;p168"/>
            <p:cNvSpPr/>
            <p:nvPr/>
          </p:nvSpPr>
          <p:spPr>
            <a:xfrm>
              <a:off x="4215575" y="2341575"/>
              <a:ext cx="356875" cy="355900"/>
            </a:xfrm>
            <a:custGeom>
              <a:rect b="b" l="l" r="r" t="t"/>
              <a:pathLst>
                <a:path extrusionOk="0" fill="none" h="14236" w="14275">
                  <a:moveTo>
                    <a:pt x="14275" y="0"/>
                  </a:moveTo>
                  <a:lnTo>
                    <a:pt x="0" y="14235"/>
                  </a:lnTo>
                </a:path>
              </a:pathLst>
            </a:custGeom>
            <a:solidFill>
              <a:srgbClr val="5E5E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8" name="Google Shape;7598;p168"/>
            <p:cNvSpPr/>
            <p:nvPr/>
          </p:nvSpPr>
          <p:spPr>
            <a:xfrm>
              <a:off x="4191700" y="1243125"/>
              <a:ext cx="2214825" cy="1835075"/>
            </a:xfrm>
            <a:custGeom>
              <a:rect b="b" l="l" r="r" t="t"/>
              <a:pathLst>
                <a:path extrusionOk="0" h="73403" w="88593">
                  <a:moveTo>
                    <a:pt x="200" y="0"/>
                  </a:moveTo>
                  <a:lnTo>
                    <a:pt x="1" y="597"/>
                  </a:lnTo>
                  <a:lnTo>
                    <a:pt x="25807" y="7794"/>
                  </a:lnTo>
                  <a:lnTo>
                    <a:pt x="46364" y="47676"/>
                  </a:lnTo>
                  <a:lnTo>
                    <a:pt x="46483" y="47914"/>
                  </a:lnTo>
                  <a:lnTo>
                    <a:pt x="85411" y="35111"/>
                  </a:lnTo>
                  <a:lnTo>
                    <a:pt x="85411" y="35111"/>
                  </a:lnTo>
                  <a:lnTo>
                    <a:pt x="31175" y="72885"/>
                  </a:lnTo>
                  <a:lnTo>
                    <a:pt x="31572" y="73402"/>
                  </a:lnTo>
                  <a:lnTo>
                    <a:pt x="88552" y="33719"/>
                  </a:lnTo>
                  <a:lnTo>
                    <a:pt x="88592" y="33640"/>
                  </a:lnTo>
                  <a:lnTo>
                    <a:pt x="88592" y="33520"/>
                  </a:lnTo>
                  <a:lnTo>
                    <a:pt x="88513" y="33480"/>
                  </a:lnTo>
                  <a:lnTo>
                    <a:pt x="88393" y="33441"/>
                  </a:lnTo>
                  <a:lnTo>
                    <a:pt x="46802" y="47159"/>
                  </a:lnTo>
                  <a:lnTo>
                    <a:pt x="26284" y="7237"/>
                  </a:lnTo>
                  <a:lnTo>
                    <a:pt x="200" y="0"/>
                  </a:lnTo>
                  <a:close/>
                </a:path>
              </a:pathLst>
            </a:custGeom>
            <a:solidFill>
              <a:srgbClr val="5E5E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9" name="Google Shape;7599;p168"/>
            <p:cNvSpPr/>
            <p:nvPr/>
          </p:nvSpPr>
          <p:spPr>
            <a:xfrm>
              <a:off x="4516775" y="2272975"/>
              <a:ext cx="128250" cy="128250"/>
            </a:xfrm>
            <a:custGeom>
              <a:rect b="b" l="l" r="r" t="t"/>
              <a:pathLst>
                <a:path extrusionOk="0" h="5130" w="5130">
                  <a:moveTo>
                    <a:pt x="2306" y="0"/>
                  </a:moveTo>
                  <a:lnTo>
                    <a:pt x="2028" y="40"/>
                  </a:lnTo>
                  <a:lnTo>
                    <a:pt x="1790" y="120"/>
                  </a:lnTo>
                  <a:lnTo>
                    <a:pt x="1551" y="199"/>
                  </a:lnTo>
                  <a:lnTo>
                    <a:pt x="1352" y="279"/>
                  </a:lnTo>
                  <a:lnTo>
                    <a:pt x="1114" y="438"/>
                  </a:lnTo>
                  <a:lnTo>
                    <a:pt x="756" y="756"/>
                  </a:lnTo>
                  <a:lnTo>
                    <a:pt x="438" y="1114"/>
                  </a:lnTo>
                  <a:lnTo>
                    <a:pt x="279" y="1352"/>
                  </a:lnTo>
                  <a:lnTo>
                    <a:pt x="199" y="1551"/>
                  </a:lnTo>
                  <a:lnTo>
                    <a:pt x="120" y="1790"/>
                  </a:lnTo>
                  <a:lnTo>
                    <a:pt x="40" y="2028"/>
                  </a:lnTo>
                  <a:lnTo>
                    <a:pt x="0" y="2307"/>
                  </a:lnTo>
                  <a:lnTo>
                    <a:pt x="0" y="2545"/>
                  </a:lnTo>
                  <a:lnTo>
                    <a:pt x="0" y="2824"/>
                  </a:lnTo>
                  <a:lnTo>
                    <a:pt x="40" y="3062"/>
                  </a:lnTo>
                  <a:lnTo>
                    <a:pt x="120" y="3341"/>
                  </a:lnTo>
                  <a:lnTo>
                    <a:pt x="199" y="3579"/>
                  </a:lnTo>
                  <a:lnTo>
                    <a:pt x="279" y="3778"/>
                  </a:lnTo>
                  <a:lnTo>
                    <a:pt x="438" y="4017"/>
                  </a:lnTo>
                  <a:lnTo>
                    <a:pt x="756" y="4374"/>
                  </a:lnTo>
                  <a:lnTo>
                    <a:pt x="1114" y="4692"/>
                  </a:lnTo>
                  <a:lnTo>
                    <a:pt x="1352" y="4812"/>
                  </a:lnTo>
                  <a:lnTo>
                    <a:pt x="1551" y="4931"/>
                  </a:lnTo>
                  <a:lnTo>
                    <a:pt x="1790" y="5011"/>
                  </a:lnTo>
                  <a:lnTo>
                    <a:pt x="2028" y="5090"/>
                  </a:lnTo>
                  <a:lnTo>
                    <a:pt x="2306" y="5130"/>
                  </a:lnTo>
                  <a:lnTo>
                    <a:pt x="2823" y="5130"/>
                  </a:lnTo>
                  <a:lnTo>
                    <a:pt x="3102" y="5090"/>
                  </a:lnTo>
                  <a:lnTo>
                    <a:pt x="3340" y="5011"/>
                  </a:lnTo>
                  <a:lnTo>
                    <a:pt x="3579" y="4931"/>
                  </a:lnTo>
                  <a:lnTo>
                    <a:pt x="3778" y="4812"/>
                  </a:lnTo>
                  <a:lnTo>
                    <a:pt x="4016" y="4692"/>
                  </a:lnTo>
                  <a:lnTo>
                    <a:pt x="4374" y="4374"/>
                  </a:lnTo>
                  <a:lnTo>
                    <a:pt x="4692" y="4017"/>
                  </a:lnTo>
                  <a:lnTo>
                    <a:pt x="4812" y="3778"/>
                  </a:lnTo>
                  <a:lnTo>
                    <a:pt x="4931" y="3579"/>
                  </a:lnTo>
                  <a:lnTo>
                    <a:pt x="5010" y="3341"/>
                  </a:lnTo>
                  <a:lnTo>
                    <a:pt x="5090" y="3062"/>
                  </a:lnTo>
                  <a:lnTo>
                    <a:pt x="5130" y="2824"/>
                  </a:lnTo>
                  <a:lnTo>
                    <a:pt x="5130" y="2545"/>
                  </a:lnTo>
                  <a:lnTo>
                    <a:pt x="5130" y="2307"/>
                  </a:lnTo>
                  <a:lnTo>
                    <a:pt x="5090" y="2028"/>
                  </a:lnTo>
                  <a:lnTo>
                    <a:pt x="5010" y="1790"/>
                  </a:lnTo>
                  <a:lnTo>
                    <a:pt x="4931" y="1551"/>
                  </a:lnTo>
                  <a:lnTo>
                    <a:pt x="4812" y="1352"/>
                  </a:lnTo>
                  <a:lnTo>
                    <a:pt x="4692" y="1114"/>
                  </a:lnTo>
                  <a:lnTo>
                    <a:pt x="4374" y="756"/>
                  </a:lnTo>
                  <a:lnTo>
                    <a:pt x="4016" y="438"/>
                  </a:lnTo>
                  <a:lnTo>
                    <a:pt x="3778" y="279"/>
                  </a:lnTo>
                  <a:lnTo>
                    <a:pt x="3579" y="199"/>
                  </a:lnTo>
                  <a:lnTo>
                    <a:pt x="3340" y="120"/>
                  </a:lnTo>
                  <a:lnTo>
                    <a:pt x="3102" y="40"/>
                  </a:lnTo>
                  <a:lnTo>
                    <a:pt x="2823" y="0"/>
                  </a:lnTo>
                  <a:close/>
                </a:path>
              </a:pathLst>
            </a:custGeom>
            <a:solidFill>
              <a:srgbClr val="5E5E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0" name="Google Shape;7600;p168"/>
            <p:cNvSpPr/>
            <p:nvPr/>
          </p:nvSpPr>
          <p:spPr>
            <a:xfrm>
              <a:off x="4130075" y="2611950"/>
              <a:ext cx="172000" cy="172000"/>
            </a:xfrm>
            <a:custGeom>
              <a:rect b="b" l="l" r="r" t="t"/>
              <a:pathLst>
                <a:path extrusionOk="0" h="6880" w="6880">
                  <a:moveTo>
                    <a:pt x="3062" y="1"/>
                  </a:moveTo>
                  <a:lnTo>
                    <a:pt x="2744" y="80"/>
                  </a:lnTo>
                  <a:lnTo>
                    <a:pt x="2386" y="160"/>
                  </a:lnTo>
                  <a:lnTo>
                    <a:pt x="2108" y="279"/>
                  </a:lnTo>
                  <a:lnTo>
                    <a:pt x="1790" y="398"/>
                  </a:lnTo>
                  <a:lnTo>
                    <a:pt x="1512" y="597"/>
                  </a:lnTo>
                  <a:lnTo>
                    <a:pt x="1233" y="796"/>
                  </a:lnTo>
                  <a:lnTo>
                    <a:pt x="995" y="995"/>
                  </a:lnTo>
                  <a:lnTo>
                    <a:pt x="796" y="1233"/>
                  </a:lnTo>
                  <a:lnTo>
                    <a:pt x="597" y="1512"/>
                  </a:lnTo>
                  <a:lnTo>
                    <a:pt x="398" y="1790"/>
                  </a:lnTo>
                  <a:lnTo>
                    <a:pt x="279" y="2108"/>
                  </a:lnTo>
                  <a:lnTo>
                    <a:pt x="160" y="2426"/>
                  </a:lnTo>
                  <a:lnTo>
                    <a:pt x="80" y="2744"/>
                  </a:lnTo>
                  <a:lnTo>
                    <a:pt x="1" y="3062"/>
                  </a:lnTo>
                  <a:lnTo>
                    <a:pt x="1" y="3420"/>
                  </a:lnTo>
                  <a:lnTo>
                    <a:pt x="1" y="3778"/>
                  </a:lnTo>
                  <a:lnTo>
                    <a:pt x="80" y="4136"/>
                  </a:lnTo>
                  <a:lnTo>
                    <a:pt x="160" y="4454"/>
                  </a:lnTo>
                  <a:lnTo>
                    <a:pt x="279" y="4772"/>
                  </a:lnTo>
                  <a:lnTo>
                    <a:pt x="398" y="5090"/>
                  </a:lnTo>
                  <a:lnTo>
                    <a:pt x="597" y="5369"/>
                  </a:lnTo>
                  <a:lnTo>
                    <a:pt x="796" y="5607"/>
                  </a:lnTo>
                  <a:lnTo>
                    <a:pt x="995" y="5846"/>
                  </a:lnTo>
                  <a:lnTo>
                    <a:pt x="1233" y="6084"/>
                  </a:lnTo>
                  <a:lnTo>
                    <a:pt x="1512" y="6283"/>
                  </a:lnTo>
                  <a:lnTo>
                    <a:pt x="1790" y="6442"/>
                  </a:lnTo>
                  <a:lnTo>
                    <a:pt x="2108" y="6601"/>
                  </a:lnTo>
                  <a:lnTo>
                    <a:pt x="2386" y="6721"/>
                  </a:lnTo>
                  <a:lnTo>
                    <a:pt x="2744" y="6800"/>
                  </a:lnTo>
                  <a:lnTo>
                    <a:pt x="3062" y="6840"/>
                  </a:lnTo>
                  <a:lnTo>
                    <a:pt x="3420" y="6880"/>
                  </a:lnTo>
                  <a:lnTo>
                    <a:pt x="3778" y="6840"/>
                  </a:lnTo>
                  <a:lnTo>
                    <a:pt x="4136" y="6800"/>
                  </a:lnTo>
                  <a:lnTo>
                    <a:pt x="4454" y="6721"/>
                  </a:lnTo>
                  <a:lnTo>
                    <a:pt x="4772" y="6601"/>
                  </a:lnTo>
                  <a:lnTo>
                    <a:pt x="5050" y="6442"/>
                  </a:lnTo>
                  <a:lnTo>
                    <a:pt x="5329" y="6283"/>
                  </a:lnTo>
                  <a:lnTo>
                    <a:pt x="5607" y="6084"/>
                  </a:lnTo>
                  <a:lnTo>
                    <a:pt x="5846" y="5846"/>
                  </a:lnTo>
                  <a:lnTo>
                    <a:pt x="6084" y="5607"/>
                  </a:lnTo>
                  <a:lnTo>
                    <a:pt x="6283" y="5369"/>
                  </a:lnTo>
                  <a:lnTo>
                    <a:pt x="6442" y="5090"/>
                  </a:lnTo>
                  <a:lnTo>
                    <a:pt x="6601" y="4772"/>
                  </a:lnTo>
                  <a:lnTo>
                    <a:pt x="6720" y="4454"/>
                  </a:lnTo>
                  <a:lnTo>
                    <a:pt x="6800" y="4136"/>
                  </a:lnTo>
                  <a:lnTo>
                    <a:pt x="6840" y="3778"/>
                  </a:lnTo>
                  <a:lnTo>
                    <a:pt x="6880" y="3420"/>
                  </a:lnTo>
                  <a:lnTo>
                    <a:pt x="6840" y="3062"/>
                  </a:lnTo>
                  <a:lnTo>
                    <a:pt x="6800" y="2744"/>
                  </a:lnTo>
                  <a:lnTo>
                    <a:pt x="6720" y="2426"/>
                  </a:lnTo>
                  <a:lnTo>
                    <a:pt x="6601" y="2108"/>
                  </a:lnTo>
                  <a:lnTo>
                    <a:pt x="6442" y="1790"/>
                  </a:lnTo>
                  <a:lnTo>
                    <a:pt x="6283" y="1512"/>
                  </a:lnTo>
                  <a:lnTo>
                    <a:pt x="6084" y="1233"/>
                  </a:lnTo>
                  <a:lnTo>
                    <a:pt x="5846" y="995"/>
                  </a:lnTo>
                  <a:lnTo>
                    <a:pt x="5607" y="796"/>
                  </a:lnTo>
                  <a:lnTo>
                    <a:pt x="5329" y="597"/>
                  </a:lnTo>
                  <a:lnTo>
                    <a:pt x="5050" y="398"/>
                  </a:lnTo>
                  <a:lnTo>
                    <a:pt x="4772" y="279"/>
                  </a:lnTo>
                  <a:lnTo>
                    <a:pt x="4454" y="160"/>
                  </a:lnTo>
                  <a:lnTo>
                    <a:pt x="4136" y="80"/>
                  </a:lnTo>
                  <a:lnTo>
                    <a:pt x="3778" y="1"/>
                  </a:lnTo>
                  <a:close/>
                </a:path>
              </a:pathLst>
            </a:custGeom>
            <a:solidFill>
              <a:srgbClr val="5E5E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1" name="Google Shape;7601;p168"/>
            <p:cNvSpPr/>
            <p:nvPr/>
          </p:nvSpPr>
          <p:spPr>
            <a:xfrm>
              <a:off x="4800075" y="1388250"/>
              <a:ext cx="85525" cy="85525"/>
            </a:xfrm>
            <a:custGeom>
              <a:rect b="b" l="l" r="r" t="t"/>
              <a:pathLst>
                <a:path extrusionOk="0" h="3421" w="3421">
                  <a:moveTo>
                    <a:pt x="1353" y="1"/>
                  </a:moveTo>
                  <a:lnTo>
                    <a:pt x="1034" y="120"/>
                  </a:lnTo>
                  <a:lnTo>
                    <a:pt x="756" y="279"/>
                  </a:lnTo>
                  <a:lnTo>
                    <a:pt x="478" y="478"/>
                  </a:lnTo>
                  <a:lnTo>
                    <a:pt x="279" y="756"/>
                  </a:lnTo>
                  <a:lnTo>
                    <a:pt x="120" y="1034"/>
                  </a:lnTo>
                  <a:lnTo>
                    <a:pt x="40" y="1353"/>
                  </a:lnTo>
                  <a:lnTo>
                    <a:pt x="1" y="1710"/>
                  </a:lnTo>
                  <a:lnTo>
                    <a:pt x="40" y="2028"/>
                  </a:lnTo>
                  <a:lnTo>
                    <a:pt x="120" y="2386"/>
                  </a:lnTo>
                  <a:lnTo>
                    <a:pt x="279" y="2665"/>
                  </a:lnTo>
                  <a:lnTo>
                    <a:pt x="478" y="2903"/>
                  </a:lnTo>
                  <a:lnTo>
                    <a:pt x="756" y="3142"/>
                  </a:lnTo>
                  <a:lnTo>
                    <a:pt x="1034" y="3301"/>
                  </a:lnTo>
                  <a:lnTo>
                    <a:pt x="1353" y="3380"/>
                  </a:lnTo>
                  <a:lnTo>
                    <a:pt x="1710" y="3420"/>
                  </a:lnTo>
                  <a:lnTo>
                    <a:pt x="2068" y="3380"/>
                  </a:lnTo>
                  <a:lnTo>
                    <a:pt x="2386" y="3301"/>
                  </a:lnTo>
                  <a:lnTo>
                    <a:pt x="2665" y="3142"/>
                  </a:lnTo>
                  <a:lnTo>
                    <a:pt x="2943" y="2903"/>
                  </a:lnTo>
                  <a:lnTo>
                    <a:pt x="3142" y="2665"/>
                  </a:lnTo>
                  <a:lnTo>
                    <a:pt x="3301" y="2386"/>
                  </a:lnTo>
                  <a:lnTo>
                    <a:pt x="3380" y="2028"/>
                  </a:lnTo>
                  <a:lnTo>
                    <a:pt x="3420" y="1710"/>
                  </a:lnTo>
                  <a:lnTo>
                    <a:pt x="3380" y="1353"/>
                  </a:lnTo>
                  <a:lnTo>
                    <a:pt x="3301" y="1034"/>
                  </a:lnTo>
                  <a:lnTo>
                    <a:pt x="3142" y="756"/>
                  </a:lnTo>
                  <a:lnTo>
                    <a:pt x="2943" y="478"/>
                  </a:lnTo>
                  <a:lnTo>
                    <a:pt x="2665" y="279"/>
                  </a:lnTo>
                  <a:lnTo>
                    <a:pt x="2386" y="120"/>
                  </a:lnTo>
                  <a:lnTo>
                    <a:pt x="2068" y="1"/>
                  </a:lnTo>
                  <a:close/>
                </a:path>
              </a:pathLst>
            </a:custGeom>
            <a:solidFill>
              <a:srgbClr val="5E5E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2" name="Google Shape;7602;p168"/>
            <p:cNvSpPr/>
            <p:nvPr/>
          </p:nvSpPr>
          <p:spPr>
            <a:xfrm>
              <a:off x="5087375" y="1151675"/>
              <a:ext cx="214725" cy="214725"/>
            </a:xfrm>
            <a:custGeom>
              <a:rect b="b" l="l" r="r" t="t"/>
              <a:pathLst>
                <a:path extrusionOk="0" h="8589" w="8589">
                  <a:moveTo>
                    <a:pt x="3857" y="0"/>
                  </a:moveTo>
                  <a:lnTo>
                    <a:pt x="3459" y="80"/>
                  </a:lnTo>
                  <a:lnTo>
                    <a:pt x="3022" y="199"/>
                  </a:lnTo>
                  <a:lnTo>
                    <a:pt x="2624" y="318"/>
                  </a:lnTo>
                  <a:lnTo>
                    <a:pt x="2266" y="517"/>
                  </a:lnTo>
                  <a:lnTo>
                    <a:pt x="1909" y="716"/>
                  </a:lnTo>
                  <a:lnTo>
                    <a:pt x="1591" y="994"/>
                  </a:lnTo>
                  <a:lnTo>
                    <a:pt x="1272" y="1272"/>
                  </a:lnTo>
                  <a:lnTo>
                    <a:pt x="994" y="1551"/>
                  </a:lnTo>
                  <a:lnTo>
                    <a:pt x="756" y="1909"/>
                  </a:lnTo>
                  <a:lnTo>
                    <a:pt x="517" y="2227"/>
                  </a:lnTo>
                  <a:lnTo>
                    <a:pt x="358" y="2624"/>
                  </a:lnTo>
                  <a:lnTo>
                    <a:pt x="199" y="3022"/>
                  </a:lnTo>
                  <a:lnTo>
                    <a:pt x="80" y="3420"/>
                  </a:lnTo>
                  <a:lnTo>
                    <a:pt x="40" y="3857"/>
                  </a:lnTo>
                  <a:lnTo>
                    <a:pt x="0" y="4294"/>
                  </a:lnTo>
                  <a:lnTo>
                    <a:pt x="40" y="4732"/>
                  </a:lnTo>
                  <a:lnTo>
                    <a:pt x="80" y="5169"/>
                  </a:lnTo>
                  <a:lnTo>
                    <a:pt x="199" y="5567"/>
                  </a:lnTo>
                  <a:lnTo>
                    <a:pt x="358" y="5964"/>
                  </a:lnTo>
                  <a:lnTo>
                    <a:pt x="517" y="6322"/>
                  </a:lnTo>
                  <a:lnTo>
                    <a:pt x="756" y="6680"/>
                  </a:lnTo>
                  <a:lnTo>
                    <a:pt x="994" y="7038"/>
                  </a:lnTo>
                  <a:lnTo>
                    <a:pt x="1272" y="7316"/>
                  </a:lnTo>
                  <a:lnTo>
                    <a:pt x="1591" y="7595"/>
                  </a:lnTo>
                  <a:lnTo>
                    <a:pt x="1909" y="7833"/>
                  </a:lnTo>
                  <a:lnTo>
                    <a:pt x="2266" y="8072"/>
                  </a:lnTo>
                  <a:lnTo>
                    <a:pt x="2624" y="8231"/>
                  </a:lnTo>
                  <a:lnTo>
                    <a:pt x="3022" y="8390"/>
                  </a:lnTo>
                  <a:lnTo>
                    <a:pt x="3459" y="8509"/>
                  </a:lnTo>
                  <a:lnTo>
                    <a:pt x="3857" y="8549"/>
                  </a:lnTo>
                  <a:lnTo>
                    <a:pt x="4294" y="8589"/>
                  </a:lnTo>
                  <a:lnTo>
                    <a:pt x="4732" y="8549"/>
                  </a:lnTo>
                  <a:lnTo>
                    <a:pt x="5169" y="8509"/>
                  </a:lnTo>
                  <a:lnTo>
                    <a:pt x="5567" y="8390"/>
                  </a:lnTo>
                  <a:lnTo>
                    <a:pt x="5964" y="8231"/>
                  </a:lnTo>
                  <a:lnTo>
                    <a:pt x="6362" y="8072"/>
                  </a:lnTo>
                  <a:lnTo>
                    <a:pt x="6720" y="7833"/>
                  </a:lnTo>
                  <a:lnTo>
                    <a:pt x="7038" y="7595"/>
                  </a:lnTo>
                  <a:lnTo>
                    <a:pt x="7356" y="7316"/>
                  </a:lnTo>
                  <a:lnTo>
                    <a:pt x="7634" y="7038"/>
                  </a:lnTo>
                  <a:lnTo>
                    <a:pt x="7873" y="6680"/>
                  </a:lnTo>
                  <a:lnTo>
                    <a:pt x="8072" y="6322"/>
                  </a:lnTo>
                  <a:lnTo>
                    <a:pt x="8271" y="5964"/>
                  </a:lnTo>
                  <a:lnTo>
                    <a:pt x="8390" y="5567"/>
                  </a:lnTo>
                  <a:lnTo>
                    <a:pt x="8509" y="5169"/>
                  </a:lnTo>
                  <a:lnTo>
                    <a:pt x="8589" y="4732"/>
                  </a:lnTo>
                  <a:lnTo>
                    <a:pt x="8589" y="4294"/>
                  </a:lnTo>
                  <a:lnTo>
                    <a:pt x="8589" y="3857"/>
                  </a:lnTo>
                  <a:lnTo>
                    <a:pt x="8509" y="3420"/>
                  </a:lnTo>
                  <a:lnTo>
                    <a:pt x="8390" y="3022"/>
                  </a:lnTo>
                  <a:lnTo>
                    <a:pt x="8271" y="2624"/>
                  </a:lnTo>
                  <a:lnTo>
                    <a:pt x="8072" y="2227"/>
                  </a:lnTo>
                  <a:lnTo>
                    <a:pt x="7873" y="1909"/>
                  </a:lnTo>
                  <a:lnTo>
                    <a:pt x="7634" y="1551"/>
                  </a:lnTo>
                  <a:lnTo>
                    <a:pt x="7356" y="1272"/>
                  </a:lnTo>
                  <a:lnTo>
                    <a:pt x="7038" y="994"/>
                  </a:lnTo>
                  <a:lnTo>
                    <a:pt x="6720" y="716"/>
                  </a:lnTo>
                  <a:lnTo>
                    <a:pt x="6362" y="517"/>
                  </a:lnTo>
                  <a:lnTo>
                    <a:pt x="5964" y="318"/>
                  </a:lnTo>
                  <a:lnTo>
                    <a:pt x="5567" y="199"/>
                  </a:lnTo>
                  <a:lnTo>
                    <a:pt x="5169" y="80"/>
                  </a:lnTo>
                  <a:lnTo>
                    <a:pt x="4732" y="0"/>
                  </a:lnTo>
                  <a:close/>
                </a:path>
              </a:pathLst>
            </a:custGeom>
            <a:solidFill>
              <a:srgbClr val="5E5E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3" name="Google Shape;7603;p168"/>
            <p:cNvSpPr/>
            <p:nvPr/>
          </p:nvSpPr>
          <p:spPr>
            <a:xfrm>
              <a:off x="4108200" y="1164575"/>
              <a:ext cx="172000" cy="172000"/>
            </a:xfrm>
            <a:custGeom>
              <a:rect b="b" l="l" r="r" t="t"/>
              <a:pathLst>
                <a:path extrusionOk="0" h="6880" w="6880">
                  <a:moveTo>
                    <a:pt x="3102" y="1"/>
                  </a:moveTo>
                  <a:lnTo>
                    <a:pt x="2744" y="80"/>
                  </a:lnTo>
                  <a:lnTo>
                    <a:pt x="2426" y="160"/>
                  </a:lnTo>
                  <a:lnTo>
                    <a:pt x="2108" y="279"/>
                  </a:lnTo>
                  <a:lnTo>
                    <a:pt x="1790" y="399"/>
                  </a:lnTo>
                  <a:lnTo>
                    <a:pt x="1512" y="597"/>
                  </a:lnTo>
                  <a:lnTo>
                    <a:pt x="1273" y="796"/>
                  </a:lnTo>
                  <a:lnTo>
                    <a:pt x="995" y="995"/>
                  </a:lnTo>
                  <a:lnTo>
                    <a:pt x="796" y="1234"/>
                  </a:lnTo>
                  <a:lnTo>
                    <a:pt x="597" y="1512"/>
                  </a:lnTo>
                  <a:lnTo>
                    <a:pt x="438" y="1790"/>
                  </a:lnTo>
                  <a:lnTo>
                    <a:pt x="279" y="2108"/>
                  </a:lnTo>
                  <a:lnTo>
                    <a:pt x="160" y="2426"/>
                  </a:lnTo>
                  <a:lnTo>
                    <a:pt x="80" y="2745"/>
                  </a:lnTo>
                  <a:lnTo>
                    <a:pt x="41" y="3063"/>
                  </a:lnTo>
                  <a:lnTo>
                    <a:pt x="1" y="3421"/>
                  </a:lnTo>
                  <a:lnTo>
                    <a:pt x="41" y="3778"/>
                  </a:lnTo>
                  <a:lnTo>
                    <a:pt x="80" y="4136"/>
                  </a:lnTo>
                  <a:lnTo>
                    <a:pt x="160" y="4454"/>
                  </a:lnTo>
                  <a:lnTo>
                    <a:pt x="279" y="4772"/>
                  </a:lnTo>
                  <a:lnTo>
                    <a:pt x="438" y="5051"/>
                  </a:lnTo>
                  <a:lnTo>
                    <a:pt x="597" y="5369"/>
                  </a:lnTo>
                  <a:lnTo>
                    <a:pt x="796" y="5607"/>
                  </a:lnTo>
                  <a:lnTo>
                    <a:pt x="995" y="5846"/>
                  </a:lnTo>
                  <a:lnTo>
                    <a:pt x="1273" y="6085"/>
                  </a:lnTo>
                  <a:lnTo>
                    <a:pt x="1512" y="6283"/>
                  </a:lnTo>
                  <a:lnTo>
                    <a:pt x="1790" y="6443"/>
                  </a:lnTo>
                  <a:lnTo>
                    <a:pt x="2108" y="6602"/>
                  </a:lnTo>
                  <a:lnTo>
                    <a:pt x="2426" y="6721"/>
                  </a:lnTo>
                  <a:lnTo>
                    <a:pt x="2744" y="6800"/>
                  </a:lnTo>
                  <a:lnTo>
                    <a:pt x="3102" y="6840"/>
                  </a:lnTo>
                  <a:lnTo>
                    <a:pt x="3460" y="6880"/>
                  </a:lnTo>
                  <a:lnTo>
                    <a:pt x="3778" y="6840"/>
                  </a:lnTo>
                  <a:lnTo>
                    <a:pt x="4136" y="6800"/>
                  </a:lnTo>
                  <a:lnTo>
                    <a:pt x="4454" y="6721"/>
                  </a:lnTo>
                  <a:lnTo>
                    <a:pt x="4772" y="6602"/>
                  </a:lnTo>
                  <a:lnTo>
                    <a:pt x="5090" y="6443"/>
                  </a:lnTo>
                  <a:lnTo>
                    <a:pt x="5369" y="6283"/>
                  </a:lnTo>
                  <a:lnTo>
                    <a:pt x="5647" y="6085"/>
                  </a:lnTo>
                  <a:lnTo>
                    <a:pt x="5886" y="5846"/>
                  </a:lnTo>
                  <a:lnTo>
                    <a:pt x="6084" y="5607"/>
                  </a:lnTo>
                  <a:lnTo>
                    <a:pt x="6283" y="5369"/>
                  </a:lnTo>
                  <a:lnTo>
                    <a:pt x="6482" y="5051"/>
                  </a:lnTo>
                  <a:lnTo>
                    <a:pt x="6601" y="4772"/>
                  </a:lnTo>
                  <a:lnTo>
                    <a:pt x="6721" y="4454"/>
                  </a:lnTo>
                  <a:lnTo>
                    <a:pt x="6800" y="4136"/>
                  </a:lnTo>
                  <a:lnTo>
                    <a:pt x="6880" y="3778"/>
                  </a:lnTo>
                  <a:lnTo>
                    <a:pt x="6880" y="3421"/>
                  </a:lnTo>
                  <a:lnTo>
                    <a:pt x="6880" y="3063"/>
                  </a:lnTo>
                  <a:lnTo>
                    <a:pt x="6800" y="2745"/>
                  </a:lnTo>
                  <a:lnTo>
                    <a:pt x="6721" y="2426"/>
                  </a:lnTo>
                  <a:lnTo>
                    <a:pt x="6601" y="2108"/>
                  </a:lnTo>
                  <a:lnTo>
                    <a:pt x="6482" y="1790"/>
                  </a:lnTo>
                  <a:lnTo>
                    <a:pt x="6283" y="1512"/>
                  </a:lnTo>
                  <a:lnTo>
                    <a:pt x="6084" y="1234"/>
                  </a:lnTo>
                  <a:lnTo>
                    <a:pt x="5886" y="995"/>
                  </a:lnTo>
                  <a:lnTo>
                    <a:pt x="5647" y="796"/>
                  </a:lnTo>
                  <a:lnTo>
                    <a:pt x="5369" y="597"/>
                  </a:lnTo>
                  <a:lnTo>
                    <a:pt x="5090" y="399"/>
                  </a:lnTo>
                  <a:lnTo>
                    <a:pt x="4772" y="279"/>
                  </a:lnTo>
                  <a:lnTo>
                    <a:pt x="4454" y="160"/>
                  </a:lnTo>
                  <a:lnTo>
                    <a:pt x="4136" y="80"/>
                  </a:lnTo>
                  <a:lnTo>
                    <a:pt x="3778" y="1"/>
                  </a:lnTo>
                  <a:close/>
                </a:path>
              </a:pathLst>
            </a:custGeom>
            <a:solidFill>
              <a:srgbClr val="5E5E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4" name="Google Shape;7604;p168"/>
            <p:cNvSpPr/>
            <p:nvPr/>
          </p:nvSpPr>
          <p:spPr>
            <a:xfrm>
              <a:off x="5272250" y="2345550"/>
              <a:ext cx="172000" cy="172000"/>
            </a:xfrm>
            <a:custGeom>
              <a:rect b="b" l="l" r="r" t="t"/>
              <a:pathLst>
                <a:path extrusionOk="0" h="6880" w="6880">
                  <a:moveTo>
                    <a:pt x="3102" y="0"/>
                  </a:moveTo>
                  <a:lnTo>
                    <a:pt x="2744" y="80"/>
                  </a:lnTo>
                  <a:lnTo>
                    <a:pt x="2426" y="159"/>
                  </a:lnTo>
                  <a:lnTo>
                    <a:pt x="2108" y="278"/>
                  </a:lnTo>
                  <a:lnTo>
                    <a:pt x="1790" y="398"/>
                  </a:lnTo>
                  <a:lnTo>
                    <a:pt x="1512" y="597"/>
                  </a:lnTo>
                  <a:lnTo>
                    <a:pt x="1273" y="795"/>
                  </a:lnTo>
                  <a:lnTo>
                    <a:pt x="995" y="994"/>
                  </a:lnTo>
                  <a:lnTo>
                    <a:pt x="796" y="1233"/>
                  </a:lnTo>
                  <a:lnTo>
                    <a:pt x="597" y="1511"/>
                  </a:lnTo>
                  <a:lnTo>
                    <a:pt x="398" y="1789"/>
                  </a:lnTo>
                  <a:lnTo>
                    <a:pt x="279" y="2108"/>
                  </a:lnTo>
                  <a:lnTo>
                    <a:pt x="160" y="2426"/>
                  </a:lnTo>
                  <a:lnTo>
                    <a:pt x="80" y="2744"/>
                  </a:lnTo>
                  <a:lnTo>
                    <a:pt x="41" y="3102"/>
                  </a:lnTo>
                  <a:lnTo>
                    <a:pt x="1" y="3420"/>
                  </a:lnTo>
                  <a:lnTo>
                    <a:pt x="41" y="3778"/>
                  </a:lnTo>
                  <a:lnTo>
                    <a:pt x="80" y="4135"/>
                  </a:lnTo>
                  <a:lnTo>
                    <a:pt x="160" y="4454"/>
                  </a:lnTo>
                  <a:lnTo>
                    <a:pt x="279" y="4772"/>
                  </a:lnTo>
                  <a:lnTo>
                    <a:pt x="398" y="5090"/>
                  </a:lnTo>
                  <a:lnTo>
                    <a:pt x="597" y="5368"/>
                  </a:lnTo>
                  <a:lnTo>
                    <a:pt x="796" y="5607"/>
                  </a:lnTo>
                  <a:lnTo>
                    <a:pt x="995" y="5885"/>
                  </a:lnTo>
                  <a:lnTo>
                    <a:pt x="1273" y="6084"/>
                  </a:lnTo>
                  <a:lnTo>
                    <a:pt x="1512" y="6283"/>
                  </a:lnTo>
                  <a:lnTo>
                    <a:pt x="1790" y="6442"/>
                  </a:lnTo>
                  <a:lnTo>
                    <a:pt x="2108" y="6601"/>
                  </a:lnTo>
                  <a:lnTo>
                    <a:pt x="2426" y="6720"/>
                  </a:lnTo>
                  <a:lnTo>
                    <a:pt x="2744" y="6800"/>
                  </a:lnTo>
                  <a:lnTo>
                    <a:pt x="3102" y="6839"/>
                  </a:lnTo>
                  <a:lnTo>
                    <a:pt x="3420" y="6879"/>
                  </a:lnTo>
                  <a:lnTo>
                    <a:pt x="3778" y="6839"/>
                  </a:lnTo>
                  <a:lnTo>
                    <a:pt x="4136" y="6800"/>
                  </a:lnTo>
                  <a:lnTo>
                    <a:pt x="4454" y="6720"/>
                  </a:lnTo>
                  <a:lnTo>
                    <a:pt x="4772" y="6601"/>
                  </a:lnTo>
                  <a:lnTo>
                    <a:pt x="5090" y="6442"/>
                  </a:lnTo>
                  <a:lnTo>
                    <a:pt x="5369" y="6283"/>
                  </a:lnTo>
                  <a:lnTo>
                    <a:pt x="5607" y="6084"/>
                  </a:lnTo>
                  <a:lnTo>
                    <a:pt x="5886" y="5885"/>
                  </a:lnTo>
                  <a:lnTo>
                    <a:pt x="6085" y="5607"/>
                  </a:lnTo>
                  <a:lnTo>
                    <a:pt x="6283" y="5368"/>
                  </a:lnTo>
                  <a:lnTo>
                    <a:pt x="6442" y="5090"/>
                  </a:lnTo>
                  <a:lnTo>
                    <a:pt x="6601" y="4772"/>
                  </a:lnTo>
                  <a:lnTo>
                    <a:pt x="6721" y="4454"/>
                  </a:lnTo>
                  <a:lnTo>
                    <a:pt x="6800" y="4135"/>
                  </a:lnTo>
                  <a:lnTo>
                    <a:pt x="6840" y="3778"/>
                  </a:lnTo>
                  <a:lnTo>
                    <a:pt x="6880" y="3420"/>
                  </a:lnTo>
                  <a:lnTo>
                    <a:pt x="6840" y="3102"/>
                  </a:lnTo>
                  <a:lnTo>
                    <a:pt x="6800" y="2744"/>
                  </a:lnTo>
                  <a:lnTo>
                    <a:pt x="6721" y="2426"/>
                  </a:lnTo>
                  <a:lnTo>
                    <a:pt x="6601" y="2108"/>
                  </a:lnTo>
                  <a:lnTo>
                    <a:pt x="6442" y="1789"/>
                  </a:lnTo>
                  <a:lnTo>
                    <a:pt x="6283" y="1511"/>
                  </a:lnTo>
                  <a:lnTo>
                    <a:pt x="6085" y="1233"/>
                  </a:lnTo>
                  <a:lnTo>
                    <a:pt x="5886" y="994"/>
                  </a:lnTo>
                  <a:lnTo>
                    <a:pt x="5607" y="795"/>
                  </a:lnTo>
                  <a:lnTo>
                    <a:pt x="5369" y="597"/>
                  </a:lnTo>
                  <a:lnTo>
                    <a:pt x="5090" y="398"/>
                  </a:lnTo>
                  <a:lnTo>
                    <a:pt x="4772" y="278"/>
                  </a:lnTo>
                  <a:lnTo>
                    <a:pt x="4454" y="159"/>
                  </a:lnTo>
                  <a:lnTo>
                    <a:pt x="4136" y="80"/>
                  </a:lnTo>
                  <a:lnTo>
                    <a:pt x="3778" y="0"/>
                  </a:lnTo>
                  <a:close/>
                </a:path>
              </a:pathLst>
            </a:custGeom>
            <a:solidFill>
              <a:srgbClr val="5E5E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5" name="Google Shape;7605;p168"/>
            <p:cNvSpPr/>
            <p:nvPr/>
          </p:nvSpPr>
          <p:spPr>
            <a:xfrm>
              <a:off x="6332925" y="2049300"/>
              <a:ext cx="86500" cy="85525"/>
            </a:xfrm>
            <a:custGeom>
              <a:rect b="b" l="l" r="r" t="t"/>
              <a:pathLst>
                <a:path extrusionOk="0" h="3421" w="3460">
                  <a:moveTo>
                    <a:pt x="1710" y="1"/>
                  </a:moveTo>
                  <a:lnTo>
                    <a:pt x="1392" y="41"/>
                  </a:lnTo>
                  <a:lnTo>
                    <a:pt x="1074" y="120"/>
                  </a:lnTo>
                  <a:lnTo>
                    <a:pt x="756" y="279"/>
                  </a:lnTo>
                  <a:lnTo>
                    <a:pt x="518" y="518"/>
                  </a:lnTo>
                  <a:lnTo>
                    <a:pt x="319" y="756"/>
                  </a:lnTo>
                  <a:lnTo>
                    <a:pt x="160" y="1035"/>
                  </a:lnTo>
                  <a:lnTo>
                    <a:pt x="40" y="1353"/>
                  </a:lnTo>
                  <a:lnTo>
                    <a:pt x="1" y="1711"/>
                  </a:lnTo>
                  <a:lnTo>
                    <a:pt x="40" y="2069"/>
                  </a:lnTo>
                  <a:lnTo>
                    <a:pt x="160" y="2387"/>
                  </a:lnTo>
                  <a:lnTo>
                    <a:pt x="319" y="2665"/>
                  </a:lnTo>
                  <a:lnTo>
                    <a:pt x="518" y="2943"/>
                  </a:lnTo>
                  <a:lnTo>
                    <a:pt x="756" y="3142"/>
                  </a:lnTo>
                  <a:lnTo>
                    <a:pt x="1074" y="3301"/>
                  </a:lnTo>
                  <a:lnTo>
                    <a:pt x="1392" y="3381"/>
                  </a:lnTo>
                  <a:lnTo>
                    <a:pt x="1710" y="3420"/>
                  </a:lnTo>
                  <a:lnTo>
                    <a:pt x="2068" y="3381"/>
                  </a:lnTo>
                  <a:lnTo>
                    <a:pt x="2386" y="3301"/>
                  </a:lnTo>
                  <a:lnTo>
                    <a:pt x="2704" y="3142"/>
                  </a:lnTo>
                  <a:lnTo>
                    <a:pt x="2943" y="2943"/>
                  </a:lnTo>
                  <a:lnTo>
                    <a:pt x="3142" y="2665"/>
                  </a:lnTo>
                  <a:lnTo>
                    <a:pt x="3301" y="2387"/>
                  </a:lnTo>
                  <a:lnTo>
                    <a:pt x="3420" y="2069"/>
                  </a:lnTo>
                  <a:lnTo>
                    <a:pt x="3460" y="1711"/>
                  </a:lnTo>
                  <a:lnTo>
                    <a:pt x="3420" y="1353"/>
                  </a:lnTo>
                  <a:lnTo>
                    <a:pt x="3301" y="1035"/>
                  </a:lnTo>
                  <a:lnTo>
                    <a:pt x="3142" y="756"/>
                  </a:lnTo>
                  <a:lnTo>
                    <a:pt x="2943" y="518"/>
                  </a:lnTo>
                  <a:lnTo>
                    <a:pt x="2704" y="279"/>
                  </a:lnTo>
                  <a:lnTo>
                    <a:pt x="2386" y="120"/>
                  </a:lnTo>
                  <a:lnTo>
                    <a:pt x="2068" y="41"/>
                  </a:lnTo>
                  <a:lnTo>
                    <a:pt x="1710" y="1"/>
                  </a:lnTo>
                  <a:close/>
                </a:path>
              </a:pathLst>
            </a:custGeom>
            <a:solidFill>
              <a:srgbClr val="5E5E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6" name="Google Shape;7606;p168"/>
            <p:cNvSpPr/>
            <p:nvPr/>
          </p:nvSpPr>
          <p:spPr>
            <a:xfrm>
              <a:off x="6251425" y="1692425"/>
              <a:ext cx="171975" cy="172000"/>
            </a:xfrm>
            <a:custGeom>
              <a:rect b="b" l="l" r="r" t="t"/>
              <a:pathLst>
                <a:path extrusionOk="0" h="6880" w="6879">
                  <a:moveTo>
                    <a:pt x="3459" y="1"/>
                  </a:moveTo>
                  <a:lnTo>
                    <a:pt x="3102" y="41"/>
                  </a:lnTo>
                  <a:lnTo>
                    <a:pt x="2744" y="81"/>
                  </a:lnTo>
                  <a:lnTo>
                    <a:pt x="2426" y="160"/>
                  </a:lnTo>
                  <a:lnTo>
                    <a:pt x="2107" y="279"/>
                  </a:lnTo>
                  <a:lnTo>
                    <a:pt x="1789" y="438"/>
                  </a:lnTo>
                  <a:lnTo>
                    <a:pt x="1511" y="597"/>
                  </a:lnTo>
                  <a:lnTo>
                    <a:pt x="1272" y="796"/>
                  </a:lnTo>
                  <a:lnTo>
                    <a:pt x="994" y="1035"/>
                  </a:lnTo>
                  <a:lnTo>
                    <a:pt x="795" y="1273"/>
                  </a:lnTo>
                  <a:lnTo>
                    <a:pt x="597" y="1512"/>
                  </a:lnTo>
                  <a:lnTo>
                    <a:pt x="437" y="1830"/>
                  </a:lnTo>
                  <a:lnTo>
                    <a:pt x="278" y="2108"/>
                  </a:lnTo>
                  <a:lnTo>
                    <a:pt x="159" y="2427"/>
                  </a:lnTo>
                  <a:lnTo>
                    <a:pt x="80" y="2745"/>
                  </a:lnTo>
                  <a:lnTo>
                    <a:pt x="40" y="3102"/>
                  </a:lnTo>
                  <a:lnTo>
                    <a:pt x="0" y="3460"/>
                  </a:lnTo>
                  <a:lnTo>
                    <a:pt x="40" y="3818"/>
                  </a:lnTo>
                  <a:lnTo>
                    <a:pt x="80" y="4136"/>
                  </a:lnTo>
                  <a:lnTo>
                    <a:pt x="159" y="4454"/>
                  </a:lnTo>
                  <a:lnTo>
                    <a:pt x="278" y="4773"/>
                  </a:lnTo>
                  <a:lnTo>
                    <a:pt x="437" y="5091"/>
                  </a:lnTo>
                  <a:lnTo>
                    <a:pt x="597" y="5369"/>
                  </a:lnTo>
                  <a:lnTo>
                    <a:pt x="795" y="5647"/>
                  </a:lnTo>
                  <a:lnTo>
                    <a:pt x="994" y="5886"/>
                  </a:lnTo>
                  <a:lnTo>
                    <a:pt x="1272" y="6085"/>
                  </a:lnTo>
                  <a:lnTo>
                    <a:pt x="1511" y="6284"/>
                  </a:lnTo>
                  <a:lnTo>
                    <a:pt x="1789" y="6482"/>
                  </a:lnTo>
                  <a:lnTo>
                    <a:pt x="2107" y="6602"/>
                  </a:lnTo>
                  <a:lnTo>
                    <a:pt x="2426" y="6721"/>
                  </a:lnTo>
                  <a:lnTo>
                    <a:pt x="2744" y="6800"/>
                  </a:lnTo>
                  <a:lnTo>
                    <a:pt x="3102" y="6880"/>
                  </a:lnTo>
                  <a:lnTo>
                    <a:pt x="3778" y="6880"/>
                  </a:lnTo>
                  <a:lnTo>
                    <a:pt x="4135" y="6800"/>
                  </a:lnTo>
                  <a:lnTo>
                    <a:pt x="4453" y="6721"/>
                  </a:lnTo>
                  <a:lnTo>
                    <a:pt x="4772" y="6602"/>
                  </a:lnTo>
                  <a:lnTo>
                    <a:pt x="5090" y="6482"/>
                  </a:lnTo>
                  <a:lnTo>
                    <a:pt x="5368" y="6284"/>
                  </a:lnTo>
                  <a:lnTo>
                    <a:pt x="5646" y="6085"/>
                  </a:lnTo>
                  <a:lnTo>
                    <a:pt x="5885" y="5886"/>
                  </a:lnTo>
                  <a:lnTo>
                    <a:pt x="6084" y="5647"/>
                  </a:lnTo>
                  <a:lnTo>
                    <a:pt x="6283" y="5369"/>
                  </a:lnTo>
                  <a:lnTo>
                    <a:pt x="6481" y="5091"/>
                  </a:lnTo>
                  <a:lnTo>
                    <a:pt x="6601" y="4773"/>
                  </a:lnTo>
                  <a:lnTo>
                    <a:pt x="6720" y="4454"/>
                  </a:lnTo>
                  <a:lnTo>
                    <a:pt x="6799" y="4136"/>
                  </a:lnTo>
                  <a:lnTo>
                    <a:pt x="6879" y="3818"/>
                  </a:lnTo>
                  <a:lnTo>
                    <a:pt x="6879" y="3460"/>
                  </a:lnTo>
                  <a:lnTo>
                    <a:pt x="6879" y="3102"/>
                  </a:lnTo>
                  <a:lnTo>
                    <a:pt x="6799" y="2745"/>
                  </a:lnTo>
                  <a:lnTo>
                    <a:pt x="6720" y="2427"/>
                  </a:lnTo>
                  <a:lnTo>
                    <a:pt x="6601" y="2108"/>
                  </a:lnTo>
                  <a:lnTo>
                    <a:pt x="6481" y="1830"/>
                  </a:lnTo>
                  <a:lnTo>
                    <a:pt x="6283" y="1512"/>
                  </a:lnTo>
                  <a:lnTo>
                    <a:pt x="6084" y="1273"/>
                  </a:lnTo>
                  <a:lnTo>
                    <a:pt x="5885" y="1035"/>
                  </a:lnTo>
                  <a:lnTo>
                    <a:pt x="5646" y="796"/>
                  </a:lnTo>
                  <a:lnTo>
                    <a:pt x="5368" y="597"/>
                  </a:lnTo>
                  <a:lnTo>
                    <a:pt x="5090" y="438"/>
                  </a:lnTo>
                  <a:lnTo>
                    <a:pt x="4772" y="279"/>
                  </a:lnTo>
                  <a:lnTo>
                    <a:pt x="4453" y="160"/>
                  </a:lnTo>
                  <a:lnTo>
                    <a:pt x="4135" y="81"/>
                  </a:lnTo>
                  <a:lnTo>
                    <a:pt x="3778" y="41"/>
                  </a:lnTo>
                  <a:lnTo>
                    <a:pt x="3459" y="1"/>
                  </a:lnTo>
                  <a:close/>
                </a:path>
              </a:pathLst>
            </a:custGeom>
            <a:solidFill>
              <a:srgbClr val="5E5E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7" name="Google Shape;7607;p168"/>
            <p:cNvSpPr/>
            <p:nvPr/>
          </p:nvSpPr>
          <p:spPr>
            <a:xfrm>
              <a:off x="4868675" y="2955900"/>
              <a:ext cx="214725" cy="214750"/>
            </a:xfrm>
            <a:custGeom>
              <a:rect b="b" l="l" r="r" t="t"/>
              <a:pathLst>
                <a:path extrusionOk="0" h="8590" w="8589">
                  <a:moveTo>
                    <a:pt x="3857" y="1"/>
                  </a:moveTo>
                  <a:lnTo>
                    <a:pt x="3420" y="80"/>
                  </a:lnTo>
                  <a:lnTo>
                    <a:pt x="3022" y="160"/>
                  </a:lnTo>
                  <a:lnTo>
                    <a:pt x="2625" y="319"/>
                  </a:lnTo>
                  <a:lnTo>
                    <a:pt x="2227" y="517"/>
                  </a:lnTo>
                  <a:lnTo>
                    <a:pt x="1909" y="716"/>
                  </a:lnTo>
                  <a:lnTo>
                    <a:pt x="1551" y="955"/>
                  </a:lnTo>
                  <a:lnTo>
                    <a:pt x="1273" y="1233"/>
                  </a:lnTo>
                  <a:lnTo>
                    <a:pt x="994" y="1551"/>
                  </a:lnTo>
                  <a:lnTo>
                    <a:pt x="716" y="1869"/>
                  </a:lnTo>
                  <a:lnTo>
                    <a:pt x="517" y="2227"/>
                  </a:lnTo>
                  <a:lnTo>
                    <a:pt x="318" y="2625"/>
                  </a:lnTo>
                  <a:lnTo>
                    <a:pt x="199" y="2983"/>
                  </a:lnTo>
                  <a:lnTo>
                    <a:pt x="80" y="3420"/>
                  </a:lnTo>
                  <a:lnTo>
                    <a:pt x="0" y="3858"/>
                  </a:lnTo>
                  <a:lnTo>
                    <a:pt x="0" y="4295"/>
                  </a:lnTo>
                  <a:lnTo>
                    <a:pt x="0" y="4732"/>
                  </a:lnTo>
                  <a:lnTo>
                    <a:pt x="80" y="5130"/>
                  </a:lnTo>
                  <a:lnTo>
                    <a:pt x="199" y="5567"/>
                  </a:lnTo>
                  <a:lnTo>
                    <a:pt x="318" y="5965"/>
                  </a:lnTo>
                  <a:lnTo>
                    <a:pt x="517" y="6323"/>
                  </a:lnTo>
                  <a:lnTo>
                    <a:pt x="716" y="6681"/>
                  </a:lnTo>
                  <a:lnTo>
                    <a:pt x="994" y="6999"/>
                  </a:lnTo>
                  <a:lnTo>
                    <a:pt x="1273" y="7317"/>
                  </a:lnTo>
                  <a:lnTo>
                    <a:pt x="1551" y="7595"/>
                  </a:lnTo>
                  <a:lnTo>
                    <a:pt x="1909" y="7834"/>
                  </a:lnTo>
                  <a:lnTo>
                    <a:pt x="2227" y="8072"/>
                  </a:lnTo>
                  <a:lnTo>
                    <a:pt x="2625" y="8231"/>
                  </a:lnTo>
                  <a:lnTo>
                    <a:pt x="3022" y="8390"/>
                  </a:lnTo>
                  <a:lnTo>
                    <a:pt x="3420" y="8470"/>
                  </a:lnTo>
                  <a:lnTo>
                    <a:pt x="3857" y="8550"/>
                  </a:lnTo>
                  <a:lnTo>
                    <a:pt x="4295" y="8589"/>
                  </a:lnTo>
                  <a:lnTo>
                    <a:pt x="4732" y="8550"/>
                  </a:lnTo>
                  <a:lnTo>
                    <a:pt x="5169" y="8470"/>
                  </a:lnTo>
                  <a:lnTo>
                    <a:pt x="5567" y="8390"/>
                  </a:lnTo>
                  <a:lnTo>
                    <a:pt x="5965" y="8231"/>
                  </a:lnTo>
                  <a:lnTo>
                    <a:pt x="6322" y="8072"/>
                  </a:lnTo>
                  <a:lnTo>
                    <a:pt x="6680" y="7834"/>
                  </a:lnTo>
                  <a:lnTo>
                    <a:pt x="7038" y="7595"/>
                  </a:lnTo>
                  <a:lnTo>
                    <a:pt x="7317" y="7317"/>
                  </a:lnTo>
                  <a:lnTo>
                    <a:pt x="7595" y="6999"/>
                  </a:lnTo>
                  <a:lnTo>
                    <a:pt x="7873" y="6681"/>
                  </a:lnTo>
                  <a:lnTo>
                    <a:pt x="8072" y="6323"/>
                  </a:lnTo>
                  <a:lnTo>
                    <a:pt x="8231" y="5965"/>
                  </a:lnTo>
                  <a:lnTo>
                    <a:pt x="8390" y="5567"/>
                  </a:lnTo>
                  <a:lnTo>
                    <a:pt x="8509" y="5130"/>
                  </a:lnTo>
                  <a:lnTo>
                    <a:pt x="8549" y="4732"/>
                  </a:lnTo>
                  <a:lnTo>
                    <a:pt x="8589" y="4295"/>
                  </a:lnTo>
                  <a:lnTo>
                    <a:pt x="8549" y="3858"/>
                  </a:lnTo>
                  <a:lnTo>
                    <a:pt x="8509" y="3420"/>
                  </a:lnTo>
                  <a:lnTo>
                    <a:pt x="8390" y="2983"/>
                  </a:lnTo>
                  <a:lnTo>
                    <a:pt x="8231" y="2625"/>
                  </a:lnTo>
                  <a:lnTo>
                    <a:pt x="8072" y="2227"/>
                  </a:lnTo>
                  <a:lnTo>
                    <a:pt x="7873" y="1869"/>
                  </a:lnTo>
                  <a:lnTo>
                    <a:pt x="7595" y="1551"/>
                  </a:lnTo>
                  <a:lnTo>
                    <a:pt x="7317" y="1233"/>
                  </a:lnTo>
                  <a:lnTo>
                    <a:pt x="7038" y="955"/>
                  </a:lnTo>
                  <a:lnTo>
                    <a:pt x="6680" y="716"/>
                  </a:lnTo>
                  <a:lnTo>
                    <a:pt x="6322" y="517"/>
                  </a:lnTo>
                  <a:lnTo>
                    <a:pt x="5965" y="319"/>
                  </a:lnTo>
                  <a:lnTo>
                    <a:pt x="5567" y="160"/>
                  </a:lnTo>
                  <a:lnTo>
                    <a:pt x="5169" y="80"/>
                  </a:lnTo>
                  <a:lnTo>
                    <a:pt x="4732" y="1"/>
                  </a:lnTo>
                  <a:close/>
                </a:path>
              </a:pathLst>
            </a:custGeom>
            <a:solidFill>
              <a:srgbClr val="5E5E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8" name="Google Shape;7608;p168"/>
            <p:cNvSpPr/>
            <p:nvPr/>
          </p:nvSpPr>
          <p:spPr>
            <a:xfrm>
              <a:off x="1862600" y="3088100"/>
              <a:ext cx="2253575" cy="2372875"/>
            </a:xfrm>
            <a:custGeom>
              <a:rect b="b" l="l" r="r" t="t"/>
              <a:pathLst>
                <a:path extrusionOk="0" h="94915" w="90143">
                  <a:moveTo>
                    <a:pt x="43024" y="30141"/>
                  </a:moveTo>
                  <a:lnTo>
                    <a:pt x="50301" y="41792"/>
                  </a:lnTo>
                  <a:lnTo>
                    <a:pt x="45171" y="40002"/>
                  </a:lnTo>
                  <a:lnTo>
                    <a:pt x="43024" y="30141"/>
                  </a:lnTo>
                  <a:close/>
                  <a:moveTo>
                    <a:pt x="1432" y="717"/>
                  </a:moveTo>
                  <a:lnTo>
                    <a:pt x="64973" y="2904"/>
                  </a:lnTo>
                  <a:lnTo>
                    <a:pt x="83980" y="43780"/>
                  </a:lnTo>
                  <a:lnTo>
                    <a:pt x="50738" y="65172"/>
                  </a:lnTo>
                  <a:lnTo>
                    <a:pt x="45330" y="40718"/>
                  </a:lnTo>
                  <a:lnTo>
                    <a:pt x="51812" y="43024"/>
                  </a:lnTo>
                  <a:lnTo>
                    <a:pt x="51812" y="43024"/>
                  </a:lnTo>
                  <a:lnTo>
                    <a:pt x="41593" y="26682"/>
                  </a:lnTo>
                  <a:lnTo>
                    <a:pt x="44456" y="39724"/>
                  </a:lnTo>
                  <a:lnTo>
                    <a:pt x="30777" y="34873"/>
                  </a:lnTo>
                  <a:lnTo>
                    <a:pt x="1432" y="717"/>
                  </a:lnTo>
                  <a:close/>
                  <a:moveTo>
                    <a:pt x="84218" y="44853"/>
                  </a:moveTo>
                  <a:lnTo>
                    <a:pt x="89427" y="76783"/>
                  </a:lnTo>
                  <a:lnTo>
                    <a:pt x="57736" y="93523"/>
                  </a:lnTo>
                  <a:lnTo>
                    <a:pt x="84218" y="44853"/>
                  </a:lnTo>
                  <a:close/>
                  <a:moveTo>
                    <a:pt x="1" y="1"/>
                  </a:moveTo>
                  <a:lnTo>
                    <a:pt x="30380" y="35350"/>
                  </a:lnTo>
                  <a:lnTo>
                    <a:pt x="30419" y="35430"/>
                  </a:lnTo>
                  <a:lnTo>
                    <a:pt x="44615" y="40480"/>
                  </a:lnTo>
                  <a:lnTo>
                    <a:pt x="50301" y="66206"/>
                  </a:lnTo>
                  <a:lnTo>
                    <a:pt x="83542" y="44814"/>
                  </a:lnTo>
                  <a:lnTo>
                    <a:pt x="56384" y="94716"/>
                  </a:lnTo>
                  <a:lnTo>
                    <a:pt x="56384" y="94796"/>
                  </a:lnTo>
                  <a:lnTo>
                    <a:pt x="56424" y="94875"/>
                  </a:lnTo>
                  <a:lnTo>
                    <a:pt x="56464" y="94915"/>
                  </a:lnTo>
                  <a:lnTo>
                    <a:pt x="56543" y="94875"/>
                  </a:lnTo>
                  <a:lnTo>
                    <a:pt x="90143" y="77141"/>
                  </a:lnTo>
                  <a:lnTo>
                    <a:pt x="84735" y="43939"/>
                  </a:lnTo>
                  <a:lnTo>
                    <a:pt x="85252" y="42945"/>
                  </a:lnTo>
                  <a:lnTo>
                    <a:pt x="84536" y="43422"/>
                  </a:lnTo>
                  <a:lnTo>
                    <a:pt x="65371" y="2307"/>
                  </a:lnTo>
                  <a:lnTo>
                    <a:pt x="1" y="1"/>
                  </a:lnTo>
                  <a:close/>
                </a:path>
              </a:pathLst>
            </a:custGeom>
            <a:solidFill>
              <a:srgbClr val="5E5E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9" name="Google Shape;7609;p168"/>
            <p:cNvSpPr/>
            <p:nvPr/>
          </p:nvSpPr>
          <p:spPr>
            <a:xfrm>
              <a:off x="1589250" y="3124900"/>
              <a:ext cx="2383800" cy="2334100"/>
            </a:xfrm>
            <a:custGeom>
              <a:rect b="b" l="l" r="r" t="t"/>
              <a:pathLst>
                <a:path extrusionOk="0" h="93364" w="95352">
                  <a:moveTo>
                    <a:pt x="74515" y="6561"/>
                  </a:moveTo>
                  <a:lnTo>
                    <a:pt x="66563" y="40837"/>
                  </a:lnTo>
                  <a:lnTo>
                    <a:pt x="62428" y="40638"/>
                  </a:lnTo>
                  <a:lnTo>
                    <a:pt x="74515" y="6561"/>
                  </a:lnTo>
                  <a:close/>
                  <a:moveTo>
                    <a:pt x="74436" y="2505"/>
                  </a:moveTo>
                  <a:lnTo>
                    <a:pt x="52726" y="26721"/>
                  </a:lnTo>
                  <a:lnTo>
                    <a:pt x="52845" y="26800"/>
                  </a:lnTo>
                  <a:lnTo>
                    <a:pt x="41393" y="33361"/>
                  </a:lnTo>
                  <a:lnTo>
                    <a:pt x="4136" y="45091"/>
                  </a:lnTo>
                  <a:lnTo>
                    <a:pt x="4136" y="45091"/>
                  </a:lnTo>
                  <a:lnTo>
                    <a:pt x="74436" y="2505"/>
                  </a:lnTo>
                  <a:close/>
                  <a:moveTo>
                    <a:pt x="75271" y="2545"/>
                  </a:moveTo>
                  <a:lnTo>
                    <a:pt x="61553" y="41234"/>
                  </a:lnTo>
                  <a:lnTo>
                    <a:pt x="66404" y="41433"/>
                  </a:lnTo>
                  <a:lnTo>
                    <a:pt x="61115" y="64217"/>
                  </a:lnTo>
                  <a:lnTo>
                    <a:pt x="67438" y="92329"/>
                  </a:lnTo>
                  <a:lnTo>
                    <a:pt x="67438" y="92329"/>
                  </a:lnTo>
                  <a:lnTo>
                    <a:pt x="18251" y="73005"/>
                  </a:lnTo>
                  <a:lnTo>
                    <a:pt x="27397" y="66563"/>
                  </a:lnTo>
                  <a:lnTo>
                    <a:pt x="54237" y="26005"/>
                  </a:lnTo>
                  <a:lnTo>
                    <a:pt x="75271" y="2545"/>
                  </a:lnTo>
                  <a:close/>
                  <a:moveTo>
                    <a:pt x="76702" y="0"/>
                  </a:moveTo>
                  <a:lnTo>
                    <a:pt x="75907" y="875"/>
                  </a:lnTo>
                  <a:lnTo>
                    <a:pt x="80" y="46801"/>
                  </a:lnTo>
                  <a:lnTo>
                    <a:pt x="0" y="46881"/>
                  </a:lnTo>
                  <a:lnTo>
                    <a:pt x="40" y="46960"/>
                  </a:lnTo>
                  <a:lnTo>
                    <a:pt x="80" y="47000"/>
                  </a:lnTo>
                  <a:lnTo>
                    <a:pt x="159" y="47000"/>
                  </a:lnTo>
                  <a:lnTo>
                    <a:pt x="41632" y="33958"/>
                  </a:lnTo>
                  <a:lnTo>
                    <a:pt x="41672" y="33958"/>
                  </a:lnTo>
                  <a:lnTo>
                    <a:pt x="52248" y="27914"/>
                  </a:lnTo>
                  <a:lnTo>
                    <a:pt x="26920" y="66126"/>
                  </a:lnTo>
                  <a:lnTo>
                    <a:pt x="16939" y="73164"/>
                  </a:lnTo>
                  <a:lnTo>
                    <a:pt x="68352" y="93363"/>
                  </a:lnTo>
                  <a:lnTo>
                    <a:pt x="61752" y="64217"/>
                  </a:lnTo>
                  <a:lnTo>
                    <a:pt x="67040" y="41473"/>
                  </a:lnTo>
                  <a:lnTo>
                    <a:pt x="95311" y="42745"/>
                  </a:lnTo>
                  <a:lnTo>
                    <a:pt x="95351" y="42109"/>
                  </a:lnTo>
                  <a:lnTo>
                    <a:pt x="67199" y="40837"/>
                  </a:lnTo>
                  <a:lnTo>
                    <a:pt x="76424" y="1233"/>
                  </a:lnTo>
                  <a:lnTo>
                    <a:pt x="76702" y="398"/>
                  </a:lnTo>
                  <a:lnTo>
                    <a:pt x="76702" y="398"/>
                  </a:lnTo>
                  <a:lnTo>
                    <a:pt x="76583" y="477"/>
                  </a:lnTo>
                  <a:lnTo>
                    <a:pt x="76583" y="477"/>
                  </a:lnTo>
                  <a:lnTo>
                    <a:pt x="76702" y="0"/>
                  </a:lnTo>
                  <a:close/>
                </a:path>
              </a:pathLst>
            </a:custGeom>
            <a:solidFill>
              <a:srgbClr val="5454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0" name="Google Shape;7610;p168"/>
            <p:cNvSpPr/>
            <p:nvPr/>
          </p:nvSpPr>
          <p:spPr>
            <a:xfrm>
              <a:off x="1620050" y="3054325"/>
              <a:ext cx="1676025" cy="2386775"/>
            </a:xfrm>
            <a:custGeom>
              <a:rect b="b" l="l" r="r" t="t"/>
              <a:pathLst>
                <a:path extrusionOk="0" h="95471" w="67041">
                  <a:moveTo>
                    <a:pt x="10140" y="3778"/>
                  </a:moveTo>
                  <a:lnTo>
                    <a:pt x="14673" y="59923"/>
                  </a:lnTo>
                  <a:lnTo>
                    <a:pt x="717" y="48869"/>
                  </a:lnTo>
                  <a:lnTo>
                    <a:pt x="10140" y="3778"/>
                  </a:lnTo>
                  <a:close/>
                  <a:moveTo>
                    <a:pt x="40360" y="37178"/>
                  </a:moveTo>
                  <a:lnTo>
                    <a:pt x="59645" y="66722"/>
                  </a:lnTo>
                  <a:lnTo>
                    <a:pt x="26443" y="68829"/>
                  </a:lnTo>
                  <a:lnTo>
                    <a:pt x="26443" y="68829"/>
                  </a:lnTo>
                  <a:lnTo>
                    <a:pt x="40360" y="37178"/>
                  </a:lnTo>
                  <a:close/>
                  <a:moveTo>
                    <a:pt x="1472" y="50260"/>
                  </a:moveTo>
                  <a:lnTo>
                    <a:pt x="14753" y="60758"/>
                  </a:lnTo>
                  <a:lnTo>
                    <a:pt x="15866" y="74476"/>
                  </a:lnTo>
                  <a:lnTo>
                    <a:pt x="15866" y="74476"/>
                  </a:lnTo>
                  <a:lnTo>
                    <a:pt x="1472" y="50260"/>
                  </a:lnTo>
                  <a:close/>
                  <a:moveTo>
                    <a:pt x="10299" y="0"/>
                  </a:moveTo>
                  <a:lnTo>
                    <a:pt x="10260" y="80"/>
                  </a:lnTo>
                  <a:lnTo>
                    <a:pt x="1" y="49147"/>
                  </a:lnTo>
                  <a:lnTo>
                    <a:pt x="80" y="49187"/>
                  </a:lnTo>
                  <a:lnTo>
                    <a:pt x="16741" y="77180"/>
                  </a:lnTo>
                  <a:lnTo>
                    <a:pt x="15429" y="61314"/>
                  </a:lnTo>
                  <a:lnTo>
                    <a:pt x="25051" y="68909"/>
                  </a:lnTo>
                  <a:lnTo>
                    <a:pt x="24773" y="68909"/>
                  </a:lnTo>
                  <a:lnTo>
                    <a:pt x="66683" y="95471"/>
                  </a:lnTo>
                  <a:lnTo>
                    <a:pt x="67041" y="94954"/>
                  </a:lnTo>
                  <a:lnTo>
                    <a:pt x="26801" y="69426"/>
                  </a:lnTo>
                  <a:lnTo>
                    <a:pt x="60758" y="67318"/>
                  </a:lnTo>
                  <a:lnTo>
                    <a:pt x="40241" y="35826"/>
                  </a:lnTo>
                  <a:lnTo>
                    <a:pt x="25807" y="68670"/>
                  </a:lnTo>
                  <a:lnTo>
                    <a:pt x="15389" y="60440"/>
                  </a:lnTo>
                  <a:lnTo>
                    <a:pt x="10458" y="80"/>
                  </a:lnTo>
                  <a:lnTo>
                    <a:pt x="10458" y="40"/>
                  </a:lnTo>
                  <a:lnTo>
                    <a:pt x="10379" y="0"/>
                  </a:lnTo>
                  <a:close/>
                </a:path>
              </a:pathLst>
            </a:custGeom>
            <a:solidFill>
              <a:srgbClr val="5E5E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1" name="Google Shape;7611;p168"/>
            <p:cNvSpPr/>
            <p:nvPr/>
          </p:nvSpPr>
          <p:spPr>
            <a:xfrm>
              <a:off x="2866625" y="3743200"/>
              <a:ext cx="100425" cy="100425"/>
            </a:xfrm>
            <a:custGeom>
              <a:rect b="b" l="l" r="r" t="t"/>
              <a:pathLst>
                <a:path extrusionOk="0" h="4017" w="4017">
                  <a:moveTo>
                    <a:pt x="1750" y="1"/>
                  </a:moveTo>
                  <a:lnTo>
                    <a:pt x="1392" y="80"/>
                  </a:lnTo>
                  <a:lnTo>
                    <a:pt x="1034" y="239"/>
                  </a:lnTo>
                  <a:lnTo>
                    <a:pt x="716" y="438"/>
                  </a:lnTo>
                  <a:lnTo>
                    <a:pt x="438" y="716"/>
                  </a:lnTo>
                  <a:lnTo>
                    <a:pt x="239" y="1074"/>
                  </a:lnTo>
                  <a:lnTo>
                    <a:pt x="80" y="1432"/>
                  </a:lnTo>
                  <a:lnTo>
                    <a:pt x="0" y="1830"/>
                  </a:lnTo>
                  <a:lnTo>
                    <a:pt x="0" y="2227"/>
                  </a:lnTo>
                  <a:lnTo>
                    <a:pt x="80" y="2625"/>
                  </a:lnTo>
                  <a:lnTo>
                    <a:pt x="239" y="2983"/>
                  </a:lnTo>
                  <a:lnTo>
                    <a:pt x="477" y="3301"/>
                  </a:lnTo>
                  <a:lnTo>
                    <a:pt x="756" y="3579"/>
                  </a:lnTo>
                  <a:lnTo>
                    <a:pt x="1074" y="3778"/>
                  </a:lnTo>
                  <a:lnTo>
                    <a:pt x="1471" y="3937"/>
                  </a:lnTo>
                  <a:lnTo>
                    <a:pt x="1869" y="4017"/>
                  </a:lnTo>
                  <a:lnTo>
                    <a:pt x="2267" y="4017"/>
                  </a:lnTo>
                  <a:lnTo>
                    <a:pt x="2625" y="3937"/>
                  </a:lnTo>
                  <a:lnTo>
                    <a:pt x="2982" y="3778"/>
                  </a:lnTo>
                  <a:lnTo>
                    <a:pt x="3301" y="3540"/>
                  </a:lnTo>
                  <a:lnTo>
                    <a:pt x="3579" y="3261"/>
                  </a:lnTo>
                  <a:lnTo>
                    <a:pt x="3817" y="2943"/>
                  </a:lnTo>
                  <a:lnTo>
                    <a:pt x="3937" y="2545"/>
                  </a:lnTo>
                  <a:lnTo>
                    <a:pt x="4016" y="2148"/>
                  </a:lnTo>
                  <a:lnTo>
                    <a:pt x="4016" y="1750"/>
                  </a:lnTo>
                  <a:lnTo>
                    <a:pt x="3937" y="1392"/>
                  </a:lnTo>
                  <a:lnTo>
                    <a:pt x="3778" y="1035"/>
                  </a:lnTo>
                  <a:lnTo>
                    <a:pt x="3539" y="716"/>
                  </a:lnTo>
                  <a:lnTo>
                    <a:pt x="3261" y="438"/>
                  </a:lnTo>
                  <a:lnTo>
                    <a:pt x="2943" y="199"/>
                  </a:lnTo>
                  <a:lnTo>
                    <a:pt x="2585" y="80"/>
                  </a:lnTo>
                  <a:lnTo>
                    <a:pt x="2147" y="1"/>
                  </a:lnTo>
                  <a:close/>
                </a:path>
              </a:pathLst>
            </a:custGeom>
            <a:solidFill>
              <a:srgbClr val="5E5E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2" name="Google Shape;7612;p168"/>
            <p:cNvSpPr/>
            <p:nvPr/>
          </p:nvSpPr>
          <p:spPr>
            <a:xfrm>
              <a:off x="3896475" y="4102075"/>
              <a:ext cx="168025" cy="168000"/>
            </a:xfrm>
            <a:custGeom>
              <a:rect b="b" l="l" r="r" t="t"/>
              <a:pathLst>
                <a:path extrusionOk="0" h="6720" w="6721">
                  <a:moveTo>
                    <a:pt x="2943" y="0"/>
                  </a:moveTo>
                  <a:lnTo>
                    <a:pt x="2625" y="80"/>
                  </a:lnTo>
                  <a:lnTo>
                    <a:pt x="2307" y="159"/>
                  </a:lnTo>
                  <a:lnTo>
                    <a:pt x="2028" y="278"/>
                  </a:lnTo>
                  <a:lnTo>
                    <a:pt x="1710" y="398"/>
                  </a:lnTo>
                  <a:lnTo>
                    <a:pt x="1472" y="596"/>
                  </a:lnTo>
                  <a:lnTo>
                    <a:pt x="1193" y="795"/>
                  </a:lnTo>
                  <a:lnTo>
                    <a:pt x="955" y="994"/>
                  </a:lnTo>
                  <a:lnTo>
                    <a:pt x="756" y="1233"/>
                  </a:lnTo>
                  <a:lnTo>
                    <a:pt x="557" y="1511"/>
                  </a:lnTo>
                  <a:lnTo>
                    <a:pt x="398" y="1789"/>
                  </a:lnTo>
                  <a:lnTo>
                    <a:pt x="239" y="2107"/>
                  </a:lnTo>
                  <a:lnTo>
                    <a:pt x="120" y="2426"/>
                  </a:lnTo>
                  <a:lnTo>
                    <a:pt x="40" y="2783"/>
                  </a:lnTo>
                  <a:lnTo>
                    <a:pt x="0" y="3102"/>
                  </a:lnTo>
                  <a:lnTo>
                    <a:pt x="0" y="3420"/>
                  </a:lnTo>
                  <a:lnTo>
                    <a:pt x="40" y="3778"/>
                  </a:lnTo>
                  <a:lnTo>
                    <a:pt x="80" y="4096"/>
                  </a:lnTo>
                  <a:lnTo>
                    <a:pt x="159" y="4414"/>
                  </a:lnTo>
                  <a:lnTo>
                    <a:pt x="279" y="4692"/>
                  </a:lnTo>
                  <a:lnTo>
                    <a:pt x="438" y="4970"/>
                  </a:lnTo>
                  <a:lnTo>
                    <a:pt x="597" y="5249"/>
                  </a:lnTo>
                  <a:lnTo>
                    <a:pt x="796" y="5527"/>
                  </a:lnTo>
                  <a:lnTo>
                    <a:pt x="994" y="5766"/>
                  </a:lnTo>
                  <a:lnTo>
                    <a:pt x="1233" y="5964"/>
                  </a:lnTo>
                  <a:lnTo>
                    <a:pt x="1511" y="6163"/>
                  </a:lnTo>
                  <a:lnTo>
                    <a:pt x="1790" y="6322"/>
                  </a:lnTo>
                  <a:lnTo>
                    <a:pt x="2108" y="6481"/>
                  </a:lnTo>
                  <a:lnTo>
                    <a:pt x="2426" y="6601"/>
                  </a:lnTo>
                  <a:lnTo>
                    <a:pt x="2784" y="6680"/>
                  </a:lnTo>
                  <a:lnTo>
                    <a:pt x="3102" y="6720"/>
                  </a:lnTo>
                  <a:lnTo>
                    <a:pt x="3420" y="6720"/>
                  </a:lnTo>
                  <a:lnTo>
                    <a:pt x="3778" y="6680"/>
                  </a:lnTo>
                  <a:lnTo>
                    <a:pt x="4096" y="6640"/>
                  </a:lnTo>
                  <a:lnTo>
                    <a:pt x="4414" y="6561"/>
                  </a:lnTo>
                  <a:lnTo>
                    <a:pt x="4692" y="6442"/>
                  </a:lnTo>
                  <a:lnTo>
                    <a:pt x="5010" y="6283"/>
                  </a:lnTo>
                  <a:lnTo>
                    <a:pt x="5249" y="6124"/>
                  </a:lnTo>
                  <a:lnTo>
                    <a:pt x="5527" y="5925"/>
                  </a:lnTo>
                  <a:lnTo>
                    <a:pt x="5766" y="5726"/>
                  </a:lnTo>
                  <a:lnTo>
                    <a:pt x="5965" y="5448"/>
                  </a:lnTo>
                  <a:lnTo>
                    <a:pt x="6164" y="5209"/>
                  </a:lnTo>
                  <a:lnTo>
                    <a:pt x="6323" y="4931"/>
                  </a:lnTo>
                  <a:lnTo>
                    <a:pt x="6482" y="4613"/>
                  </a:lnTo>
                  <a:lnTo>
                    <a:pt x="6601" y="4294"/>
                  </a:lnTo>
                  <a:lnTo>
                    <a:pt x="6680" y="3937"/>
                  </a:lnTo>
                  <a:lnTo>
                    <a:pt x="6720" y="3618"/>
                  </a:lnTo>
                  <a:lnTo>
                    <a:pt x="6720" y="3261"/>
                  </a:lnTo>
                  <a:lnTo>
                    <a:pt x="6680" y="2942"/>
                  </a:lnTo>
                  <a:lnTo>
                    <a:pt x="6641" y="2624"/>
                  </a:lnTo>
                  <a:lnTo>
                    <a:pt x="6561" y="2306"/>
                  </a:lnTo>
                  <a:lnTo>
                    <a:pt x="6442" y="2028"/>
                  </a:lnTo>
                  <a:lnTo>
                    <a:pt x="6283" y="1710"/>
                  </a:lnTo>
                  <a:lnTo>
                    <a:pt x="6124" y="1432"/>
                  </a:lnTo>
                  <a:lnTo>
                    <a:pt x="5925" y="1193"/>
                  </a:lnTo>
                  <a:lnTo>
                    <a:pt x="5726" y="954"/>
                  </a:lnTo>
                  <a:lnTo>
                    <a:pt x="5488" y="756"/>
                  </a:lnTo>
                  <a:lnTo>
                    <a:pt x="5209" y="557"/>
                  </a:lnTo>
                  <a:lnTo>
                    <a:pt x="4931" y="358"/>
                  </a:lnTo>
                  <a:lnTo>
                    <a:pt x="4613" y="239"/>
                  </a:lnTo>
                  <a:lnTo>
                    <a:pt x="4295" y="119"/>
                  </a:lnTo>
                  <a:lnTo>
                    <a:pt x="3937" y="40"/>
                  </a:lnTo>
                  <a:lnTo>
                    <a:pt x="3619" y="0"/>
                  </a:lnTo>
                  <a:close/>
                </a:path>
              </a:pathLst>
            </a:custGeom>
            <a:solidFill>
              <a:srgbClr val="5E5E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3" name="Google Shape;7613;p168"/>
            <p:cNvSpPr/>
            <p:nvPr/>
          </p:nvSpPr>
          <p:spPr>
            <a:xfrm>
              <a:off x="3261275" y="5409275"/>
              <a:ext cx="67600" cy="67600"/>
            </a:xfrm>
            <a:custGeom>
              <a:rect b="b" l="l" r="r" t="t"/>
              <a:pathLst>
                <a:path extrusionOk="0" h="2704" w="2704">
                  <a:moveTo>
                    <a:pt x="1431" y="0"/>
                  </a:moveTo>
                  <a:lnTo>
                    <a:pt x="1193" y="40"/>
                  </a:lnTo>
                  <a:lnTo>
                    <a:pt x="915" y="80"/>
                  </a:lnTo>
                  <a:lnTo>
                    <a:pt x="676" y="199"/>
                  </a:lnTo>
                  <a:lnTo>
                    <a:pt x="477" y="318"/>
                  </a:lnTo>
                  <a:lnTo>
                    <a:pt x="278" y="517"/>
                  </a:lnTo>
                  <a:lnTo>
                    <a:pt x="159" y="756"/>
                  </a:lnTo>
                  <a:lnTo>
                    <a:pt x="40" y="994"/>
                  </a:lnTo>
                  <a:lnTo>
                    <a:pt x="0" y="1273"/>
                  </a:lnTo>
                  <a:lnTo>
                    <a:pt x="0" y="1511"/>
                  </a:lnTo>
                  <a:lnTo>
                    <a:pt x="80" y="1789"/>
                  </a:lnTo>
                  <a:lnTo>
                    <a:pt x="159" y="2028"/>
                  </a:lnTo>
                  <a:lnTo>
                    <a:pt x="318" y="2227"/>
                  </a:lnTo>
                  <a:lnTo>
                    <a:pt x="517" y="2426"/>
                  </a:lnTo>
                  <a:lnTo>
                    <a:pt x="716" y="2545"/>
                  </a:lnTo>
                  <a:lnTo>
                    <a:pt x="954" y="2664"/>
                  </a:lnTo>
                  <a:lnTo>
                    <a:pt x="1233" y="2704"/>
                  </a:lnTo>
                  <a:lnTo>
                    <a:pt x="1511" y="2704"/>
                  </a:lnTo>
                  <a:lnTo>
                    <a:pt x="1750" y="2624"/>
                  </a:lnTo>
                  <a:lnTo>
                    <a:pt x="1988" y="2545"/>
                  </a:lnTo>
                  <a:lnTo>
                    <a:pt x="2227" y="2386"/>
                  </a:lnTo>
                  <a:lnTo>
                    <a:pt x="2386" y="2187"/>
                  </a:lnTo>
                  <a:lnTo>
                    <a:pt x="2545" y="1988"/>
                  </a:lnTo>
                  <a:lnTo>
                    <a:pt x="2624" y="1750"/>
                  </a:lnTo>
                  <a:lnTo>
                    <a:pt x="2704" y="1471"/>
                  </a:lnTo>
                  <a:lnTo>
                    <a:pt x="2664" y="1193"/>
                  </a:lnTo>
                  <a:lnTo>
                    <a:pt x="2624" y="954"/>
                  </a:lnTo>
                  <a:lnTo>
                    <a:pt x="2505" y="716"/>
                  </a:lnTo>
                  <a:lnTo>
                    <a:pt x="2386" y="477"/>
                  </a:lnTo>
                  <a:lnTo>
                    <a:pt x="2187" y="318"/>
                  </a:lnTo>
                  <a:lnTo>
                    <a:pt x="1948" y="159"/>
                  </a:lnTo>
                  <a:lnTo>
                    <a:pt x="1710" y="80"/>
                  </a:lnTo>
                  <a:lnTo>
                    <a:pt x="1431" y="0"/>
                  </a:lnTo>
                  <a:close/>
                </a:path>
              </a:pathLst>
            </a:custGeom>
            <a:solidFill>
              <a:srgbClr val="5E5E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4" name="Google Shape;7614;p168"/>
            <p:cNvSpPr/>
            <p:nvPr/>
          </p:nvSpPr>
          <p:spPr>
            <a:xfrm>
              <a:off x="4049550" y="4952000"/>
              <a:ext cx="117325" cy="117325"/>
            </a:xfrm>
            <a:custGeom>
              <a:rect b="b" l="l" r="r" t="t"/>
              <a:pathLst>
                <a:path extrusionOk="0" h="4693" w="4693">
                  <a:moveTo>
                    <a:pt x="2546" y="0"/>
                  </a:moveTo>
                  <a:lnTo>
                    <a:pt x="2068" y="40"/>
                  </a:lnTo>
                  <a:lnTo>
                    <a:pt x="1631" y="120"/>
                  </a:lnTo>
                  <a:lnTo>
                    <a:pt x="1194" y="318"/>
                  </a:lnTo>
                  <a:lnTo>
                    <a:pt x="836" y="557"/>
                  </a:lnTo>
                  <a:lnTo>
                    <a:pt x="518" y="875"/>
                  </a:lnTo>
                  <a:lnTo>
                    <a:pt x="279" y="1273"/>
                  </a:lnTo>
                  <a:lnTo>
                    <a:pt x="160" y="1471"/>
                  </a:lnTo>
                  <a:lnTo>
                    <a:pt x="80" y="1710"/>
                  </a:lnTo>
                  <a:lnTo>
                    <a:pt x="41" y="1949"/>
                  </a:lnTo>
                  <a:lnTo>
                    <a:pt x="1" y="2187"/>
                  </a:lnTo>
                  <a:lnTo>
                    <a:pt x="1" y="2625"/>
                  </a:lnTo>
                  <a:lnTo>
                    <a:pt x="120" y="3102"/>
                  </a:lnTo>
                  <a:lnTo>
                    <a:pt x="279" y="3499"/>
                  </a:lnTo>
                  <a:lnTo>
                    <a:pt x="557" y="3857"/>
                  </a:lnTo>
                  <a:lnTo>
                    <a:pt x="876" y="4175"/>
                  </a:lnTo>
                  <a:lnTo>
                    <a:pt x="1273" y="4454"/>
                  </a:lnTo>
                  <a:lnTo>
                    <a:pt x="1472" y="4533"/>
                  </a:lnTo>
                  <a:lnTo>
                    <a:pt x="1711" y="4613"/>
                  </a:lnTo>
                  <a:lnTo>
                    <a:pt x="1949" y="4692"/>
                  </a:lnTo>
                  <a:lnTo>
                    <a:pt x="2625" y="4692"/>
                  </a:lnTo>
                  <a:lnTo>
                    <a:pt x="3063" y="4613"/>
                  </a:lnTo>
                  <a:lnTo>
                    <a:pt x="3500" y="4414"/>
                  </a:lnTo>
                  <a:lnTo>
                    <a:pt x="3858" y="4175"/>
                  </a:lnTo>
                  <a:lnTo>
                    <a:pt x="4176" y="3817"/>
                  </a:lnTo>
                  <a:lnTo>
                    <a:pt x="4454" y="3460"/>
                  </a:lnTo>
                  <a:lnTo>
                    <a:pt x="4534" y="3221"/>
                  </a:lnTo>
                  <a:lnTo>
                    <a:pt x="4613" y="3022"/>
                  </a:lnTo>
                  <a:lnTo>
                    <a:pt x="4653" y="2784"/>
                  </a:lnTo>
                  <a:lnTo>
                    <a:pt x="4693" y="2545"/>
                  </a:lnTo>
                  <a:lnTo>
                    <a:pt x="4693" y="2068"/>
                  </a:lnTo>
                  <a:lnTo>
                    <a:pt x="4574" y="1631"/>
                  </a:lnTo>
                  <a:lnTo>
                    <a:pt x="4414" y="1233"/>
                  </a:lnTo>
                  <a:lnTo>
                    <a:pt x="4136" y="835"/>
                  </a:lnTo>
                  <a:lnTo>
                    <a:pt x="3818" y="517"/>
                  </a:lnTo>
                  <a:lnTo>
                    <a:pt x="3460" y="279"/>
                  </a:lnTo>
                  <a:lnTo>
                    <a:pt x="3222" y="159"/>
                  </a:lnTo>
                  <a:lnTo>
                    <a:pt x="2983" y="80"/>
                  </a:lnTo>
                  <a:lnTo>
                    <a:pt x="2784" y="40"/>
                  </a:lnTo>
                  <a:lnTo>
                    <a:pt x="2546" y="0"/>
                  </a:lnTo>
                  <a:close/>
                </a:path>
              </a:pathLst>
            </a:custGeom>
            <a:solidFill>
              <a:srgbClr val="5E5E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5" name="Google Shape;7615;p168"/>
            <p:cNvSpPr/>
            <p:nvPr/>
          </p:nvSpPr>
          <p:spPr>
            <a:xfrm>
              <a:off x="3039575" y="4649800"/>
              <a:ext cx="168025" cy="168025"/>
            </a:xfrm>
            <a:custGeom>
              <a:rect b="b" l="l" r="r" t="t"/>
              <a:pathLst>
                <a:path extrusionOk="0" h="6721" w="6721">
                  <a:moveTo>
                    <a:pt x="2943" y="0"/>
                  </a:moveTo>
                  <a:lnTo>
                    <a:pt x="2625" y="80"/>
                  </a:lnTo>
                  <a:lnTo>
                    <a:pt x="2307" y="159"/>
                  </a:lnTo>
                  <a:lnTo>
                    <a:pt x="2029" y="279"/>
                  </a:lnTo>
                  <a:lnTo>
                    <a:pt x="1751" y="398"/>
                  </a:lnTo>
                  <a:lnTo>
                    <a:pt x="1472" y="597"/>
                  </a:lnTo>
                  <a:lnTo>
                    <a:pt x="1194" y="756"/>
                  </a:lnTo>
                  <a:lnTo>
                    <a:pt x="955" y="994"/>
                  </a:lnTo>
                  <a:lnTo>
                    <a:pt x="756" y="1233"/>
                  </a:lnTo>
                  <a:lnTo>
                    <a:pt x="558" y="1511"/>
                  </a:lnTo>
                  <a:lnTo>
                    <a:pt x="399" y="1790"/>
                  </a:lnTo>
                  <a:lnTo>
                    <a:pt x="240" y="2108"/>
                  </a:lnTo>
                  <a:lnTo>
                    <a:pt x="120" y="2426"/>
                  </a:lnTo>
                  <a:lnTo>
                    <a:pt x="41" y="2744"/>
                  </a:lnTo>
                  <a:lnTo>
                    <a:pt x="1" y="3102"/>
                  </a:lnTo>
                  <a:lnTo>
                    <a:pt x="1" y="3420"/>
                  </a:lnTo>
                  <a:lnTo>
                    <a:pt x="41" y="3738"/>
                  </a:lnTo>
                  <a:lnTo>
                    <a:pt x="80" y="4056"/>
                  </a:lnTo>
                  <a:lnTo>
                    <a:pt x="160" y="4374"/>
                  </a:lnTo>
                  <a:lnTo>
                    <a:pt x="279" y="4692"/>
                  </a:lnTo>
                  <a:lnTo>
                    <a:pt x="438" y="4971"/>
                  </a:lnTo>
                  <a:lnTo>
                    <a:pt x="597" y="5249"/>
                  </a:lnTo>
                  <a:lnTo>
                    <a:pt x="796" y="5527"/>
                  </a:lnTo>
                  <a:lnTo>
                    <a:pt x="995" y="5766"/>
                  </a:lnTo>
                  <a:lnTo>
                    <a:pt x="1273" y="5965"/>
                  </a:lnTo>
                  <a:lnTo>
                    <a:pt x="1512" y="6164"/>
                  </a:lnTo>
                  <a:lnTo>
                    <a:pt x="1790" y="6323"/>
                  </a:lnTo>
                  <a:lnTo>
                    <a:pt x="2108" y="6482"/>
                  </a:lnTo>
                  <a:lnTo>
                    <a:pt x="2426" y="6561"/>
                  </a:lnTo>
                  <a:lnTo>
                    <a:pt x="2784" y="6641"/>
                  </a:lnTo>
                  <a:lnTo>
                    <a:pt x="3102" y="6681"/>
                  </a:lnTo>
                  <a:lnTo>
                    <a:pt x="3460" y="6720"/>
                  </a:lnTo>
                  <a:lnTo>
                    <a:pt x="3778" y="6681"/>
                  </a:lnTo>
                  <a:lnTo>
                    <a:pt x="4097" y="6641"/>
                  </a:lnTo>
                  <a:lnTo>
                    <a:pt x="4415" y="6561"/>
                  </a:lnTo>
                  <a:lnTo>
                    <a:pt x="4693" y="6442"/>
                  </a:lnTo>
                  <a:lnTo>
                    <a:pt x="5011" y="6283"/>
                  </a:lnTo>
                  <a:lnTo>
                    <a:pt x="5289" y="6124"/>
                  </a:lnTo>
                  <a:lnTo>
                    <a:pt x="5528" y="5925"/>
                  </a:lnTo>
                  <a:lnTo>
                    <a:pt x="5767" y="5686"/>
                  </a:lnTo>
                  <a:lnTo>
                    <a:pt x="5965" y="5448"/>
                  </a:lnTo>
                  <a:lnTo>
                    <a:pt x="6164" y="5209"/>
                  </a:lnTo>
                  <a:lnTo>
                    <a:pt x="6363" y="4891"/>
                  </a:lnTo>
                  <a:lnTo>
                    <a:pt x="6482" y="4613"/>
                  </a:lnTo>
                  <a:lnTo>
                    <a:pt x="6602" y="4255"/>
                  </a:lnTo>
                  <a:lnTo>
                    <a:pt x="6681" y="3937"/>
                  </a:lnTo>
                  <a:lnTo>
                    <a:pt x="6721" y="3619"/>
                  </a:lnTo>
                  <a:lnTo>
                    <a:pt x="6721" y="3261"/>
                  </a:lnTo>
                  <a:lnTo>
                    <a:pt x="6721" y="2943"/>
                  </a:lnTo>
                  <a:lnTo>
                    <a:pt x="6641" y="2625"/>
                  </a:lnTo>
                  <a:lnTo>
                    <a:pt x="6562" y="2307"/>
                  </a:lnTo>
                  <a:lnTo>
                    <a:pt x="6443" y="1988"/>
                  </a:lnTo>
                  <a:lnTo>
                    <a:pt x="6283" y="1710"/>
                  </a:lnTo>
                  <a:lnTo>
                    <a:pt x="6124" y="1432"/>
                  </a:lnTo>
                  <a:lnTo>
                    <a:pt x="5926" y="1193"/>
                  </a:lnTo>
                  <a:lnTo>
                    <a:pt x="5727" y="955"/>
                  </a:lnTo>
                  <a:lnTo>
                    <a:pt x="5488" y="716"/>
                  </a:lnTo>
                  <a:lnTo>
                    <a:pt x="5210" y="517"/>
                  </a:lnTo>
                  <a:lnTo>
                    <a:pt x="4932" y="358"/>
                  </a:lnTo>
                  <a:lnTo>
                    <a:pt x="4613" y="239"/>
                  </a:lnTo>
                  <a:lnTo>
                    <a:pt x="4295" y="120"/>
                  </a:lnTo>
                  <a:lnTo>
                    <a:pt x="3937" y="40"/>
                  </a:lnTo>
                  <a:lnTo>
                    <a:pt x="3619" y="0"/>
                  </a:lnTo>
                  <a:close/>
                </a:path>
              </a:pathLst>
            </a:custGeom>
            <a:solidFill>
              <a:srgbClr val="5E5E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6" name="Google Shape;7616;p168"/>
            <p:cNvSpPr/>
            <p:nvPr/>
          </p:nvSpPr>
          <p:spPr>
            <a:xfrm>
              <a:off x="1572350" y="4220350"/>
              <a:ext cx="117325" cy="117325"/>
            </a:xfrm>
            <a:custGeom>
              <a:rect b="b" l="l" r="r" t="t"/>
              <a:pathLst>
                <a:path extrusionOk="0" h="4693" w="4693">
                  <a:moveTo>
                    <a:pt x="2068" y="1"/>
                  </a:moveTo>
                  <a:lnTo>
                    <a:pt x="1631" y="80"/>
                  </a:lnTo>
                  <a:lnTo>
                    <a:pt x="1193" y="279"/>
                  </a:lnTo>
                  <a:lnTo>
                    <a:pt x="835" y="518"/>
                  </a:lnTo>
                  <a:lnTo>
                    <a:pt x="517" y="876"/>
                  </a:lnTo>
                  <a:lnTo>
                    <a:pt x="279" y="1233"/>
                  </a:lnTo>
                  <a:lnTo>
                    <a:pt x="159" y="1472"/>
                  </a:lnTo>
                  <a:lnTo>
                    <a:pt x="80" y="1671"/>
                  </a:lnTo>
                  <a:lnTo>
                    <a:pt x="40" y="1909"/>
                  </a:lnTo>
                  <a:lnTo>
                    <a:pt x="0" y="2148"/>
                  </a:lnTo>
                  <a:lnTo>
                    <a:pt x="0" y="2625"/>
                  </a:lnTo>
                  <a:lnTo>
                    <a:pt x="120" y="3063"/>
                  </a:lnTo>
                  <a:lnTo>
                    <a:pt x="279" y="3460"/>
                  </a:lnTo>
                  <a:lnTo>
                    <a:pt x="557" y="3858"/>
                  </a:lnTo>
                  <a:lnTo>
                    <a:pt x="875" y="4176"/>
                  </a:lnTo>
                  <a:lnTo>
                    <a:pt x="1273" y="4414"/>
                  </a:lnTo>
                  <a:lnTo>
                    <a:pt x="1472" y="4534"/>
                  </a:lnTo>
                  <a:lnTo>
                    <a:pt x="1710" y="4613"/>
                  </a:lnTo>
                  <a:lnTo>
                    <a:pt x="1949" y="4653"/>
                  </a:lnTo>
                  <a:lnTo>
                    <a:pt x="2187" y="4693"/>
                  </a:lnTo>
                  <a:lnTo>
                    <a:pt x="2625" y="4693"/>
                  </a:lnTo>
                  <a:lnTo>
                    <a:pt x="3102" y="4574"/>
                  </a:lnTo>
                  <a:lnTo>
                    <a:pt x="3499" y="4375"/>
                  </a:lnTo>
                  <a:lnTo>
                    <a:pt x="3857" y="4136"/>
                  </a:lnTo>
                  <a:lnTo>
                    <a:pt x="4175" y="3818"/>
                  </a:lnTo>
                  <a:lnTo>
                    <a:pt x="4454" y="3420"/>
                  </a:lnTo>
                  <a:lnTo>
                    <a:pt x="4533" y="3222"/>
                  </a:lnTo>
                  <a:lnTo>
                    <a:pt x="4613" y="2983"/>
                  </a:lnTo>
                  <a:lnTo>
                    <a:pt x="4653" y="2744"/>
                  </a:lnTo>
                  <a:lnTo>
                    <a:pt x="4692" y="2506"/>
                  </a:lnTo>
                  <a:lnTo>
                    <a:pt x="4692" y="2068"/>
                  </a:lnTo>
                  <a:lnTo>
                    <a:pt x="4573" y="1591"/>
                  </a:lnTo>
                  <a:lnTo>
                    <a:pt x="4414" y="1194"/>
                  </a:lnTo>
                  <a:lnTo>
                    <a:pt x="4175" y="836"/>
                  </a:lnTo>
                  <a:lnTo>
                    <a:pt x="3817" y="518"/>
                  </a:lnTo>
                  <a:lnTo>
                    <a:pt x="3460" y="239"/>
                  </a:lnTo>
                  <a:lnTo>
                    <a:pt x="3221" y="160"/>
                  </a:lnTo>
                  <a:lnTo>
                    <a:pt x="2982" y="80"/>
                  </a:lnTo>
                  <a:lnTo>
                    <a:pt x="2784" y="1"/>
                  </a:lnTo>
                  <a:close/>
                </a:path>
              </a:pathLst>
            </a:custGeom>
            <a:solidFill>
              <a:srgbClr val="5E5E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7" name="Google Shape;7617;p168"/>
            <p:cNvSpPr/>
            <p:nvPr/>
          </p:nvSpPr>
          <p:spPr>
            <a:xfrm>
              <a:off x="1968975" y="4893350"/>
              <a:ext cx="117325" cy="117325"/>
            </a:xfrm>
            <a:custGeom>
              <a:rect b="b" l="l" r="r" t="t"/>
              <a:pathLst>
                <a:path extrusionOk="0" h="4693" w="4693">
                  <a:moveTo>
                    <a:pt x="2068" y="0"/>
                  </a:moveTo>
                  <a:lnTo>
                    <a:pt x="1631" y="120"/>
                  </a:lnTo>
                  <a:lnTo>
                    <a:pt x="1233" y="279"/>
                  </a:lnTo>
                  <a:lnTo>
                    <a:pt x="836" y="557"/>
                  </a:lnTo>
                  <a:lnTo>
                    <a:pt x="517" y="875"/>
                  </a:lnTo>
                  <a:lnTo>
                    <a:pt x="279" y="1273"/>
                  </a:lnTo>
                  <a:lnTo>
                    <a:pt x="160" y="1471"/>
                  </a:lnTo>
                  <a:lnTo>
                    <a:pt x="80" y="1710"/>
                  </a:lnTo>
                  <a:lnTo>
                    <a:pt x="40" y="1949"/>
                  </a:lnTo>
                  <a:lnTo>
                    <a:pt x="1" y="2187"/>
                  </a:lnTo>
                  <a:lnTo>
                    <a:pt x="40" y="2625"/>
                  </a:lnTo>
                  <a:lnTo>
                    <a:pt x="120" y="3062"/>
                  </a:lnTo>
                  <a:lnTo>
                    <a:pt x="319" y="3499"/>
                  </a:lnTo>
                  <a:lnTo>
                    <a:pt x="557" y="3857"/>
                  </a:lnTo>
                  <a:lnTo>
                    <a:pt x="875" y="4175"/>
                  </a:lnTo>
                  <a:lnTo>
                    <a:pt x="1273" y="4454"/>
                  </a:lnTo>
                  <a:lnTo>
                    <a:pt x="1472" y="4533"/>
                  </a:lnTo>
                  <a:lnTo>
                    <a:pt x="1710" y="4613"/>
                  </a:lnTo>
                  <a:lnTo>
                    <a:pt x="1949" y="4652"/>
                  </a:lnTo>
                  <a:lnTo>
                    <a:pt x="2188" y="4692"/>
                  </a:lnTo>
                  <a:lnTo>
                    <a:pt x="2625" y="4692"/>
                  </a:lnTo>
                  <a:lnTo>
                    <a:pt x="3102" y="4573"/>
                  </a:lnTo>
                  <a:lnTo>
                    <a:pt x="3500" y="4414"/>
                  </a:lnTo>
                  <a:lnTo>
                    <a:pt x="3858" y="4136"/>
                  </a:lnTo>
                  <a:lnTo>
                    <a:pt x="4176" y="3817"/>
                  </a:lnTo>
                  <a:lnTo>
                    <a:pt x="4454" y="3420"/>
                  </a:lnTo>
                  <a:lnTo>
                    <a:pt x="4534" y="3221"/>
                  </a:lnTo>
                  <a:lnTo>
                    <a:pt x="4613" y="2982"/>
                  </a:lnTo>
                  <a:lnTo>
                    <a:pt x="4693" y="2744"/>
                  </a:lnTo>
                  <a:lnTo>
                    <a:pt x="4693" y="2545"/>
                  </a:lnTo>
                  <a:lnTo>
                    <a:pt x="4693" y="2068"/>
                  </a:lnTo>
                  <a:lnTo>
                    <a:pt x="4613" y="1631"/>
                  </a:lnTo>
                  <a:lnTo>
                    <a:pt x="4414" y="1193"/>
                  </a:lnTo>
                  <a:lnTo>
                    <a:pt x="4176" y="835"/>
                  </a:lnTo>
                  <a:lnTo>
                    <a:pt x="3818" y="517"/>
                  </a:lnTo>
                  <a:lnTo>
                    <a:pt x="3460" y="279"/>
                  </a:lnTo>
                  <a:lnTo>
                    <a:pt x="3221" y="159"/>
                  </a:lnTo>
                  <a:lnTo>
                    <a:pt x="3023" y="80"/>
                  </a:lnTo>
                  <a:lnTo>
                    <a:pt x="2784" y="40"/>
                  </a:lnTo>
                  <a:lnTo>
                    <a:pt x="2545" y="0"/>
                  </a:lnTo>
                  <a:close/>
                </a:path>
              </a:pathLst>
            </a:custGeom>
            <a:solidFill>
              <a:srgbClr val="5E5E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8" name="Google Shape;7618;p168"/>
            <p:cNvSpPr/>
            <p:nvPr/>
          </p:nvSpPr>
          <p:spPr>
            <a:xfrm>
              <a:off x="2182700" y="4698500"/>
              <a:ext cx="168025" cy="168025"/>
            </a:xfrm>
            <a:custGeom>
              <a:rect b="b" l="l" r="r" t="t"/>
              <a:pathLst>
                <a:path extrusionOk="0" h="6721" w="6721">
                  <a:moveTo>
                    <a:pt x="2983" y="1"/>
                  </a:moveTo>
                  <a:lnTo>
                    <a:pt x="2625" y="80"/>
                  </a:lnTo>
                  <a:lnTo>
                    <a:pt x="2347" y="160"/>
                  </a:lnTo>
                  <a:lnTo>
                    <a:pt x="2028" y="279"/>
                  </a:lnTo>
                  <a:lnTo>
                    <a:pt x="1750" y="398"/>
                  </a:lnTo>
                  <a:lnTo>
                    <a:pt x="1472" y="597"/>
                  </a:lnTo>
                  <a:lnTo>
                    <a:pt x="1193" y="796"/>
                  </a:lnTo>
                  <a:lnTo>
                    <a:pt x="955" y="995"/>
                  </a:lnTo>
                  <a:lnTo>
                    <a:pt x="756" y="1233"/>
                  </a:lnTo>
                  <a:lnTo>
                    <a:pt x="557" y="1512"/>
                  </a:lnTo>
                  <a:lnTo>
                    <a:pt x="398" y="1790"/>
                  </a:lnTo>
                  <a:lnTo>
                    <a:pt x="239" y="2108"/>
                  </a:lnTo>
                  <a:lnTo>
                    <a:pt x="160" y="2426"/>
                  </a:lnTo>
                  <a:lnTo>
                    <a:pt x="80" y="2744"/>
                  </a:lnTo>
                  <a:lnTo>
                    <a:pt x="1" y="3102"/>
                  </a:lnTo>
                  <a:lnTo>
                    <a:pt x="1" y="3420"/>
                  </a:lnTo>
                  <a:lnTo>
                    <a:pt x="40" y="3738"/>
                  </a:lnTo>
                  <a:lnTo>
                    <a:pt x="80" y="4096"/>
                  </a:lnTo>
                  <a:lnTo>
                    <a:pt x="160" y="4375"/>
                  </a:lnTo>
                  <a:lnTo>
                    <a:pt x="279" y="4693"/>
                  </a:lnTo>
                  <a:lnTo>
                    <a:pt x="438" y="4971"/>
                  </a:lnTo>
                  <a:lnTo>
                    <a:pt x="597" y="5249"/>
                  </a:lnTo>
                  <a:lnTo>
                    <a:pt x="796" y="5528"/>
                  </a:lnTo>
                  <a:lnTo>
                    <a:pt x="1034" y="5766"/>
                  </a:lnTo>
                  <a:lnTo>
                    <a:pt x="1273" y="5965"/>
                  </a:lnTo>
                  <a:lnTo>
                    <a:pt x="1512" y="6164"/>
                  </a:lnTo>
                  <a:lnTo>
                    <a:pt x="1830" y="6323"/>
                  </a:lnTo>
                  <a:lnTo>
                    <a:pt x="2108" y="6482"/>
                  </a:lnTo>
                  <a:lnTo>
                    <a:pt x="2466" y="6601"/>
                  </a:lnTo>
                  <a:lnTo>
                    <a:pt x="2784" y="6641"/>
                  </a:lnTo>
                  <a:lnTo>
                    <a:pt x="3102" y="6721"/>
                  </a:lnTo>
                  <a:lnTo>
                    <a:pt x="3460" y="6721"/>
                  </a:lnTo>
                  <a:lnTo>
                    <a:pt x="3778" y="6681"/>
                  </a:lnTo>
                  <a:lnTo>
                    <a:pt x="4096" y="6641"/>
                  </a:lnTo>
                  <a:lnTo>
                    <a:pt x="4414" y="6562"/>
                  </a:lnTo>
                  <a:lnTo>
                    <a:pt x="4732" y="6442"/>
                  </a:lnTo>
                  <a:lnTo>
                    <a:pt x="5011" y="6283"/>
                  </a:lnTo>
                  <a:lnTo>
                    <a:pt x="5289" y="6124"/>
                  </a:lnTo>
                  <a:lnTo>
                    <a:pt x="5528" y="5925"/>
                  </a:lnTo>
                  <a:lnTo>
                    <a:pt x="5766" y="5687"/>
                  </a:lnTo>
                  <a:lnTo>
                    <a:pt x="6005" y="5448"/>
                  </a:lnTo>
                  <a:lnTo>
                    <a:pt x="6204" y="5210"/>
                  </a:lnTo>
                  <a:lnTo>
                    <a:pt x="6363" y="4892"/>
                  </a:lnTo>
                  <a:lnTo>
                    <a:pt x="6482" y="4613"/>
                  </a:lnTo>
                  <a:lnTo>
                    <a:pt x="6601" y="4255"/>
                  </a:lnTo>
                  <a:lnTo>
                    <a:pt x="6681" y="3937"/>
                  </a:lnTo>
                  <a:lnTo>
                    <a:pt x="6720" y="3619"/>
                  </a:lnTo>
                  <a:lnTo>
                    <a:pt x="6720" y="3261"/>
                  </a:lnTo>
                  <a:lnTo>
                    <a:pt x="6720" y="2943"/>
                  </a:lnTo>
                  <a:lnTo>
                    <a:pt x="6641" y="2625"/>
                  </a:lnTo>
                  <a:lnTo>
                    <a:pt x="6561" y="2307"/>
                  </a:lnTo>
                  <a:lnTo>
                    <a:pt x="6442" y="1989"/>
                  </a:lnTo>
                  <a:lnTo>
                    <a:pt x="6323" y="1711"/>
                  </a:lnTo>
                  <a:lnTo>
                    <a:pt x="6124" y="1432"/>
                  </a:lnTo>
                  <a:lnTo>
                    <a:pt x="5965" y="1194"/>
                  </a:lnTo>
                  <a:lnTo>
                    <a:pt x="5726" y="955"/>
                  </a:lnTo>
                  <a:lnTo>
                    <a:pt x="5488" y="716"/>
                  </a:lnTo>
                  <a:lnTo>
                    <a:pt x="5209" y="557"/>
                  </a:lnTo>
                  <a:lnTo>
                    <a:pt x="4931" y="359"/>
                  </a:lnTo>
                  <a:lnTo>
                    <a:pt x="4613" y="239"/>
                  </a:lnTo>
                  <a:lnTo>
                    <a:pt x="4295" y="120"/>
                  </a:lnTo>
                  <a:lnTo>
                    <a:pt x="3977" y="40"/>
                  </a:lnTo>
                  <a:lnTo>
                    <a:pt x="3619" y="1"/>
                  </a:lnTo>
                  <a:close/>
                </a:path>
              </a:pathLst>
            </a:custGeom>
            <a:solidFill>
              <a:srgbClr val="5E5E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9" name="Google Shape;7619;p168"/>
            <p:cNvSpPr/>
            <p:nvPr/>
          </p:nvSpPr>
          <p:spPr>
            <a:xfrm>
              <a:off x="3068425" y="4078200"/>
              <a:ext cx="139175" cy="140200"/>
            </a:xfrm>
            <a:custGeom>
              <a:rect b="b" l="l" r="r" t="t"/>
              <a:pathLst>
                <a:path extrusionOk="0" h="5608" w="5567">
                  <a:moveTo>
                    <a:pt x="2704" y="1"/>
                  </a:moveTo>
                  <a:lnTo>
                    <a:pt x="2426" y="40"/>
                  </a:lnTo>
                  <a:lnTo>
                    <a:pt x="2187" y="80"/>
                  </a:lnTo>
                  <a:lnTo>
                    <a:pt x="1909" y="160"/>
                  </a:lnTo>
                  <a:lnTo>
                    <a:pt x="1670" y="239"/>
                  </a:lnTo>
                  <a:lnTo>
                    <a:pt x="1432" y="359"/>
                  </a:lnTo>
                  <a:lnTo>
                    <a:pt x="1193" y="518"/>
                  </a:lnTo>
                  <a:lnTo>
                    <a:pt x="994" y="677"/>
                  </a:lnTo>
                  <a:lnTo>
                    <a:pt x="795" y="836"/>
                  </a:lnTo>
                  <a:lnTo>
                    <a:pt x="597" y="1035"/>
                  </a:lnTo>
                  <a:lnTo>
                    <a:pt x="437" y="1273"/>
                  </a:lnTo>
                  <a:lnTo>
                    <a:pt x="318" y="1512"/>
                  </a:lnTo>
                  <a:lnTo>
                    <a:pt x="199" y="1750"/>
                  </a:lnTo>
                  <a:lnTo>
                    <a:pt x="80" y="2029"/>
                  </a:lnTo>
                  <a:lnTo>
                    <a:pt x="40" y="2307"/>
                  </a:lnTo>
                  <a:lnTo>
                    <a:pt x="0" y="2585"/>
                  </a:lnTo>
                  <a:lnTo>
                    <a:pt x="0" y="2864"/>
                  </a:lnTo>
                  <a:lnTo>
                    <a:pt x="0" y="3142"/>
                  </a:lnTo>
                  <a:lnTo>
                    <a:pt x="40" y="3420"/>
                  </a:lnTo>
                  <a:lnTo>
                    <a:pt x="119" y="3659"/>
                  </a:lnTo>
                  <a:lnTo>
                    <a:pt x="199" y="3937"/>
                  </a:lnTo>
                  <a:lnTo>
                    <a:pt x="318" y="4176"/>
                  </a:lnTo>
                  <a:lnTo>
                    <a:pt x="477" y="4375"/>
                  </a:lnTo>
                  <a:lnTo>
                    <a:pt x="636" y="4613"/>
                  </a:lnTo>
                  <a:lnTo>
                    <a:pt x="835" y="4812"/>
                  </a:lnTo>
                  <a:lnTo>
                    <a:pt x="1034" y="4971"/>
                  </a:lnTo>
                  <a:lnTo>
                    <a:pt x="1233" y="5130"/>
                  </a:lnTo>
                  <a:lnTo>
                    <a:pt x="1471" y="5289"/>
                  </a:lnTo>
                  <a:lnTo>
                    <a:pt x="1750" y="5408"/>
                  </a:lnTo>
                  <a:lnTo>
                    <a:pt x="2028" y="5488"/>
                  </a:lnTo>
                  <a:lnTo>
                    <a:pt x="2306" y="5568"/>
                  </a:lnTo>
                  <a:lnTo>
                    <a:pt x="2585" y="5607"/>
                  </a:lnTo>
                  <a:lnTo>
                    <a:pt x="2863" y="5607"/>
                  </a:lnTo>
                  <a:lnTo>
                    <a:pt x="3102" y="5568"/>
                  </a:lnTo>
                  <a:lnTo>
                    <a:pt x="3380" y="5528"/>
                  </a:lnTo>
                  <a:lnTo>
                    <a:pt x="3658" y="5448"/>
                  </a:lnTo>
                  <a:lnTo>
                    <a:pt x="3897" y="5369"/>
                  </a:lnTo>
                  <a:lnTo>
                    <a:pt x="4135" y="5249"/>
                  </a:lnTo>
                  <a:lnTo>
                    <a:pt x="4374" y="5090"/>
                  </a:lnTo>
                  <a:lnTo>
                    <a:pt x="4573" y="4931"/>
                  </a:lnTo>
                  <a:lnTo>
                    <a:pt x="4772" y="4772"/>
                  </a:lnTo>
                  <a:lnTo>
                    <a:pt x="4970" y="4573"/>
                  </a:lnTo>
                  <a:lnTo>
                    <a:pt x="5129" y="4335"/>
                  </a:lnTo>
                  <a:lnTo>
                    <a:pt x="5249" y="4096"/>
                  </a:lnTo>
                  <a:lnTo>
                    <a:pt x="5368" y="3858"/>
                  </a:lnTo>
                  <a:lnTo>
                    <a:pt x="5448" y="3579"/>
                  </a:lnTo>
                  <a:lnTo>
                    <a:pt x="5527" y="3301"/>
                  </a:lnTo>
                  <a:lnTo>
                    <a:pt x="5567" y="3023"/>
                  </a:lnTo>
                  <a:lnTo>
                    <a:pt x="5567" y="2744"/>
                  </a:lnTo>
                  <a:lnTo>
                    <a:pt x="5567" y="2466"/>
                  </a:lnTo>
                  <a:lnTo>
                    <a:pt x="5487" y="2188"/>
                  </a:lnTo>
                  <a:lnTo>
                    <a:pt x="5448" y="1949"/>
                  </a:lnTo>
                  <a:lnTo>
                    <a:pt x="5328" y="1711"/>
                  </a:lnTo>
                  <a:lnTo>
                    <a:pt x="5209" y="1432"/>
                  </a:lnTo>
                  <a:lnTo>
                    <a:pt x="5090" y="1233"/>
                  </a:lnTo>
                  <a:lnTo>
                    <a:pt x="4931" y="995"/>
                  </a:lnTo>
                  <a:lnTo>
                    <a:pt x="4732" y="796"/>
                  </a:lnTo>
                  <a:lnTo>
                    <a:pt x="4533" y="637"/>
                  </a:lnTo>
                  <a:lnTo>
                    <a:pt x="4294" y="478"/>
                  </a:lnTo>
                  <a:lnTo>
                    <a:pt x="4056" y="319"/>
                  </a:lnTo>
                  <a:lnTo>
                    <a:pt x="3817" y="200"/>
                  </a:lnTo>
                  <a:lnTo>
                    <a:pt x="3539" y="120"/>
                  </a:lnTo>
                  <a:lnTo>
                    <a:pt x="3261" y="40"/>
                  </a:lnTo>
                  <a:lnTo>
                    <a:pt x="2982" y="40"/>
                  </a:lnTo>
                  <a:lnTo>
                    <a:pt x="2704" y="1"/>
                  </a:lnTo>
                  <a:close/>
                </a:path>
              </a:pathLst>
            </a:custGeom>
            <a:solidFill>
              <a:srgbClr val="5E5E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0" name="Google Shape;7620;p168"/>
            <p:cNvSpPr/>
            <p:nvPr/>
          </p:nvSpPr>
          <p:spPr>
            <a:xfrm>
              <a:off x="2567400" y="3906225"/>
              <a:ext cx="117325" cy="118325"/>
            </a:xfrm>
            <a:custGeom>
              <a:rect b="b" l="l" r="r" t="t"/>
              <a:pathLst>
                <a:path extrusionOk="0" h="4733" w="4693">
                  <a:moveTo>
                    <a:pt x="2546" y="1"/>
                  </a:moveTo>
                  <a:lnTo>
                    <a:pt x="2068" y="41"/>
                  </a:lnTo>
                  <a:lnTo>
                    <a:pt x="1631" y="120"/>
                  </a:lnTo>
                  <a:lnTo>
                    <a:pt x="1233" y="319"/>
                  </a:lnTo>
                  <a:lnTo>
                    <a:pt x="836" y="557"/>
                  </a:lnTo>
                  <a:lnTo>
                    <a:pt x="518" y="876"/>
                  </a:lnTo>
                  <a:lnTo>
                    <a:pt x="279" y="1273"/>
                  </a:lnTo>
                  <a:lnTo>
                    <a:pt x="160" y="1512"/>
                  </a:lnTo>
                  <a:lnTo>
                    <a:pt x="80" y="1711"/>
                  </a:lnTo>
                  <a:lnTo>
                    <a:pt x="40" y="1949"/>
                  </a:lnTo>
                  <a:lnTo>
                    <a:pt x="1" y="2188"/>
                  </a:lnTo>
                  <a:lnTo>
                    <a:pt x="40" y="2665"/>
                  </a:lnTo>
                  <a:lnTo>
                    <a:pt x="120" y="3102"/>
                  </a:lnTo>
                  <a:lnTo>
                    <a:pt x="319" y="3500"/>
                  </a:lnTo>
                  <a:lnTo>
                    <a:pt x="557" y="3898"/>
                  </a:lnTo>
                  <a:lnTo>
                    <a:pt x="875" y="4216"/>
                  </a:lnTo>
                  <a:lnTo>
                    <a:pt x="1273" y="4454"/>
                  </a:lnTo>
                  <a:lnTo>
                    <a:pt x="1472" y="4534"/>
                  </a:lnTo>
                  <a:lnTo>
                    <a:pt x="1710" y="4613"/>
                  </a:lnTo>
                  <a:lnTo>
                    <a:pt x="1949" y="4693"/>
                  </a:lnTo>
                  <a:lnTo>
                    <a:pt x="2188" y="4733"/>
                  </a:lnTo>
                  <a:lnTo>
                    <a:pt x="2665" y="4693"/>
                  </a:lnTo>
                  <a:lnTo>
                    <a:pt x="3102" y="4613"/>
                  </a:lnTo>
                  <a:lnTo>
                    <a:pt x="3500" y="4414"/>
                  </a:lnTo>
                  <a:lnTo>
                    <a:pt x="3858" y="4176"/>
                  </a:lnTo>
                  <a:lnTo>
                    <a:pt x="4176" y="3858"/>
                  </a:lnTo>
                  <a:lnTo>
                    <a:pt x="4454" y="3460"/>
                  </a:lnTo>
                  <a:lnTo>
                    <a:pt x="4534" y="3261"/>
                  </a:lnTo>
                  <a:lnTo>
                    <a:pt x="4613" y="3023"/>
                  </a:lnTo>
                  <a:lnTo>
                    <a:pt x="4693" y="2784"/>
                  </a:lnTo>
                  <a:lnTo>
                    <a:pt x="4693" y="2546"/>
                  </a:lnTo>
                  <a:lnTo>
                    <a:pt x="4693" y="2068"/>
                  </a:lnTo>
                  <a:lnTo>
                    <a:pt x="4613" y="1631"/>
                  </a:lnTo>
                  <a:lnTo>
                    <a:pt x="4414" y="1233"/>
                  </a:lnTo>
                  <a:lnTo>
                    <a:pt x="4176" y="836"/>
                  </a:lnTo>
                  <a:lnTo>
                    <a:pt x="3858" y="518"/>
                  </a:lnTo>
                  <a:lnTo>
                    <a:pt x="3460" y="279"/>
                  </a:lnTo>
                  <a:lnTo>
                    <a:pt x="3221" y="200"/>
                  </a:lnTo>
                  <a:lnTo>
                    <a:pt x="3023" y="120"/>
                  </a:lnTo>
                  <a:lnTo>
                    <a:pt x="2784" y="41"/>
                  </a:lnTo>
                  <a:lnTo>
                    <a:pt x="2546" y="1"/>
                  </a:lnTo>
                  <a:close/>
                </a:path>
              </a:pathLst>
            </a:custGeom>
            <a:solidFill>
              <a:srgbClr val="5E5E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1" name="Google Shape;7621;p168"/>
            <p:cNvSpPr/>
            <p:nvPr/>
          </p:nvSpPr>
          <p:spPr>
            <a:xfrm>
              <a:off x="3448150" y="3110975"/>
              <a:ext cx="92475" cy="92475"/>
            </a:xfrm>
            <a:custGeom>
              <a:rect b="b" l="l" r="r" t="t"/>
              <a:pathLst>
                <a:path extrusionOk="0" h="3699" w="3699">
                  <a:moveTo>
                    <a:pt x="1829" y="1"/>
                  </a:moveTo>
                  <a:lnTo>
                    <a:pt x="1472" y="40"/>
                  </a:lnTo>
                  <a:lnTo>
                    <a:pt x="1114" y="160"/>
                  </a:lnTo>
                  <a:lnTo>
                    <a:pt x="796" y="319"/>
                  </a:lnTo>
                  <a:lnTo>
                    <a:pt x="517" y="557"/>
                  </a:lnTo>
                  <a:lnTo>
                    <a:pt x="319" y="796"/>
                  </a:lnTo>
                  <a:lnTo>
                    <a:pt x="120" y="1114"/>
                  </a:lnTo>
                  <a:lnTo>
                    <a:pt x="0" y="1472"/>
                  </a:lnTo>
                  <a:lnTo>
                    <a:pt x="0" y="1869"/>
                  </a:lnTo>
                  <a:lnTo>
                    <a:pt x="0" y="2227"/>
                  </a:lnTo>
                  <a:lnTo>
                    <a:pt x="120" y="2585"/>
                  </a:lnTo>
                  <a:lnTo>
                    <a:pt x="319" y="2903"/>
                  </a:lnTo>
                  <a:lnTo>
                    <a:pt x="517" y="3182"/>
                  </a:lnTo>
                  <a:lnTo>
                    <a:pt x="796" y="3380"/>
                  </a:lnTo>
                  <a:lnTo>
                    <a:pt x="1114" y="3579"/>
                  </a:lnTo>
                  <a:lnTo>
                    <a:pt x="1472" y="3659"/>
                  </a:lnTo>
                  <a:lnTo>
                    <a:pt x="1829" y="3698"/>
                  </a:lnTo>
                  <a:lnTo>
                    <a:pt x="2227" y="3659"/>
                  </a:lnTo>
                  <a:lnTo>
                    <a:pt x="2585" y="3579"/>
                  </a:lnTo>
                  <a:lnTo>
                    <a:pt x="2863" y="3380"/>
                  </a:lnTo>
                  <a:lnTo>
                    <a:pt x="3142" y="3182"/>
                  </a:lnTo>
                  <a:lnTo>
                    <a:pt x="3380" y="2903"/>
                  </a:lnTo>
                  <a:lnTo>
                    <a:pt x="3539" y="2585"/>
                  </a:lnTo>
                  <a:lnTo>
                    <a:pt x="3659" y="2227"/>
                  </a:lnTo>
                  <a:lnTo>
                    <a:pt x="3698" y="1869"/>
                  </a:lnTo>
                  <a:lnTo>
                    <a:pt x="3659" y="1472"/>
                  </a:lnTo>
                  <a:lnTo>
                    <a:pt x="3539" y="1114"/>
                  </a:lnTo>
                  <a:lnTo>
                    <a:pt x="3380" y="796"/>
                  </a:lnTo>
                  <a:lnTo>
                    <a:pt x="3142" y="557"/>
                  </a:lnTo>
                  <a:lnTo>
                    <a:pt x="2863" y="319"/>
                  </a:lnTo>
                  <a:lnTo>
                    <a:pt x="2585" y="160"/>
                  </a:lnTo>
                  <a:lnTo>
                    <a:pt x="2227" y="40"/>
                  </a:lnTo>
                  <a:lnTo>
                    <a:pt x="1829" y="1"/>
                  </a:lnTo>
                  <a:close/>
                </a:path>
              </a:pathLst>
            </a:custGeom>
            <a:solidFill>
              <a:srgbClr val="5E5E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2" name="Google Shape;7622;p168"/>
            <p:cNvSpPr/>
            <p:nvPr/>
          </p:nvSpPr>
          <p:spPr>
            <a:xfrm>
              <a:off x="3764250" y="3208400"/>
              <a:ext cx="112375" cy="112350"/>
            </a:xfrm>
            <a:custGeom>
              <a:rect b="b" l="l" r="r" t="t"/>
              <a:pathLst>
                <a:path extrusionOk="0" h="4494" w="4495">
                  <a:moveTo>
                    <a:pt x="2267" y="0"/>
                  </a:moveTo>
                  <a:lnTo>
                    <a:pt x="1790" y="40"/>
                  </a:lnTo>
                  <a:lnTo>
                    <a:pt x="1393" y="199"/>
                  </a:lnTo>
                  <a:lnTo>
                    <a:pt x="995" y="398"/>
                  </a:lnTo>
                  <a:lnTo>
                    <a:pt x="677" y="676"/>
                  </a:lnTo>
                  <a:lnTo>
                    <a:pt x="399" y="994"/>
                  </a:lnTo>
                  <a:lnTo>
                    <a:pt x="200" y="1392"/>
                  </a:lnTo>
                  <a:lnTo>
                    <a:pt x="41" y="1790"/>
                  </a:lnTo>
                  <a:lnTo>
                    <a:pt x="1" y="2267"/>
                  </a:lnTo>
                  <a:lnTo>
                    <a:pt x="41" y="2704"/>
                  </a:lnTo>
                  <a:lnTo>
                    <a:pt x="200" y="3142"/>
                  </a:lnTo>
                  <a:lnTo>
                    <a:pt x="399" y="3499"/>
                  </a:lnTo>
                  <a:lnTo>
                    <a:pt x="677" y="3857"/>
                  </a:lnTo>
                  <a:lnTo>
                    <a:pt x="995" y="4136"/>
                  </a:lnTo>
                  <a:lnTo>
                    <a:pt x="1393" y="4334"/>
                  </a:lnTo>
                  <a:lnTo>
                    <a:pt x="1790" y="4454"/>
                  </a:lnTo>
                  <a:lnTo>
                    <a:pt x="2267" y="4493"/>
                  </a:lnTo>
                  <a:lnTo>
                    <a:pt x="2705" y="4454"/>
                  </a:lnTo>
                  <a:lnTo>
                    <a:pt x="3142" y="4334"/>
                  </a:lnTo>
                  <a:lnTo>
                    <a:pt x="3500" y="4136"/>
                  </a:lnTo>
                  <a:lnTo>
                    <a:pt x="3858" y="3857"/>
                  </a:lnTo>
                  <a:lnTo>
                    <a:pt x="4136" y="3499"/>
                  </a:lnTo>
                  <a:lnTo>
                    <a:pt x="4335" y="3142"/>
                  </a:lnTo>
                  <a:lnTo>
                    <a:pt x="4454" y="2704"/>
                  </a:lnTo>
                  <a:lnTo>
                    <a:pt x="4494" y="2267"/>
                  </a:lnTo>
                  <a:lnTo>
                    <a:pt x="4454" y="1790"/>
                  </a:lnTo>
                  <a:lnTo>
                    <a:pt x="4335" y="1392"/>
                  </a:lnTo>
                  <a:lnTo>
                    <a:pt x="4136" y="994"/>
                  </a:lnTo>
                  <a:lnTo>
                    <a:pt x="3858" y="676"/>
                  </a:lnTo>
                  <a:lnTo>
                    <a:pt x="3500" y="398"/>
                  </a:lnTo>
                  <a:lnTo>
                    <a:pt x="3142" y="199"/>
                  </a:lnTo>
                  <a:lnTo>
                    <a:pt x="2705" y="40"/>
                  </a:lnTo>
                  <a:lnTo>
                    <a:pt x="2267" y="0"/>
                  </a:lnTo>
                  <a:close/>
                </a:path>
              </a:pathLst>
            </a:custGeom>
            <a:solidFill>
              <a:srgbClr val="5E5E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3" name="Google Shape;7623;p168"/>
            <p:cNvSpPr/>
            <p:nvPr/>
          </p:nvSpPr>
          <p:spPr>
            <a:xfrm>
              <a:off x="1820850" y="3036425"/>
              <a:ext cx="118325" cy="119300"/>
            </a:xfrm>
            <a:custGeom>
              <a:rect b="b" l="l" r="r" t="t"/>
              <a:pathLst>
                <a:path extrusionOk="0" h="4772" w="4733">
                  <a:moveTo>
                    <a:pt x="2546" y="0"/>
                  </a:moveTo>
                  <a:lnTo>
                    <a:pt x="2069" y="40"/>
                  </a:lnTo>
                  <a:lnTo>
                    <a:pt x="1631" y="120"/>
                  </a:lnTo>
                  <a:lnTo>
                    <a:pt x="1234" y="318"/>
                  </a:lnTo>
                  <a:lnTo>
                    <a:pt x="836" y="557"/>
                  </a:lnTo>
                  <a:lnTo>
                    <a:pt x="518" y="915"/>
                  </a:lnTo>
                  <a:lnTo>
                    <a:pt x="240" y="1312"/>
                  </a:lnTo>
                  <a:lnTo>
                    <a:pt x="160" y="1511"/>
                  </a:lnTo>
                  <a:lnTo>
                    <a:pt x="80" y="1750"/>
                  </a:lnTo>
                  <a:lnTo>
                    <a:pt x="41" y="1988"/>
                  </a:lnTo>
                  <a:lnTo>
                    <a:pt x="1" y="2227"/>
                  </a:lnTo>
                  <a:lnTo>
                    <a:pt x="1" y="2704"/>
                  </a:lnTo>
                  <a:lnTo>
                    <a:pt x="120" y="3142"/>
                  </a:lnTo>
                  <a:lnTo>
                    <a:pt x="279" y="3539"/>
                  </a:lnTo>
                  <a:lnTo>
                    <a:pt x="558" y="3937"/>
                  </a:lnTo>
                  <a:lnTo>
                    <a:pt x="876" y="4255"/>
                  </a:lnTo>
                  <a:lnTo>
                    <a:pt x="1273" y="4494"/>
                  </a:lnTo>
                  <a:lnTo>
                    <a:pt x="1472" y="4613"/>
                  </a:lnTo>
                  <a:lnTo>
                    <a:pt x="1711" y="4692"/>
                  </a:lnTo>
                  <a:lnTo>
                    <a:pt x="1949" y="4732"/>
                  </a:lnTo>
                  <a:lnTo>
                    <a:pt x="2188" y="4772"/>
                  </a:lnTo>
                  <a:lnTo>
                    <a:pt x="2665" y="4772"/>
                  </a:lnTo>
                  <a:lnTo>
                    <a:pt x="3102" y="4653"/>
                  </a:lnTo>
                  <a:lnTo>
                    <a:pt x="3540" y="4494"/>
                  </a:lnTo>
                  <a:lnTo>
                    <a:pt x="3898" y="4215"/>
                  </a:lnTo>
                  <a:lnTo>
                    <a:pt x="4216" y="3897"/>
                  </a:lnTo>
                  <a:lnTo>
                    <a:pt x="4494" y="3499"/>
                  </a:lnTo>
                  <a:lnTo>
                    <a:pt x="4574" y="3301"/>
                  </a:lnTo>
                  <a:lnTo>
                    <a:pt x="4653" y="3062"/>
                  </a:lnTo>
                  <a:lnTo>
                    <a:pt x="4733" y="2823"/>
                  </a:lnTo>
                  <a:lnTo>
                    <a:pt x="4733" y="2585"/>
                  </a:lnTo>
                  <a:lnTo>
                    <a:pt x="4733" y="2108"/>
                  </a:lnTo>
                  <a:lnTo>
                    <a:pt x="4653" y="1670"/>
                  </a:lnTo>
                  <a:lnTo>
                    <a:pt x="4454" y="1233"/>
                  </a:lnTo>
                  <a:lnTo>
                    <a:pt x="4216" y="875"/>
                  </a:lnTo>
                  <a:lnTo>
                    <a:pt x="3858" y="557"/>
                  </a:lnTo>
                  <a:lnTo>
                    <a:pt x="3460" y="279"/>
                  </a:lnTo>
                  <a:lnTo>
                    <a:pt x="3261" y="199"/>
                  </a:lnTo>
                  <a:lnTo>
                    <a:pt x="3023" y="120"/>
                  </a:lnTo>
                  <a:lnTo>
                    <a:pt x="2784" y="40"/>
                  </a:lnTo>
                  <a:lnTo>
                    <a:pt x="2546" y="0"/>
                  </a:lnTo>
                  <a:close/>
                </a:path>
              </a:pathLst>
            </a:custGeom>
            <a:solidFill>
              <a:srgbClr val="5E5E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4" name="Google Shape;7624;p168"/>
            <p:cNvSpPr/>
            <p:nvPr/>
          </p:nvSpPr>
          <p:spPr>
            <a:xfrm>
              <a:off x="3957100" y="2074150"/>
              <a:ext cx="95475" cy="95475"/>
            </a:xfrm>
            <a:custGeom>
              <a:rect b="b" l="l" r="r" t="t"/>
              <a:pathLst>
                <a:path extrusionOk="0" h="3819" w="3819">
                  <a:moveTo>
                    <a:pt x="1909" y="1"/>
                  </a:moveTo>
                  <a:lnTo>
                    <a:pt x="1552" y="41"/>
                  </a:lnTo>
                  <a:lnTo>
                    <a:pt x="1194" y="160"/>
                  </a:lnTo>
                  <a:lnTo>
                    <a:pt x="876" y="359"/>
                  </a:lnTo>
                  <a:lnTo>
                    <a:pt x="597" y="558"/>
                  </a:lnTo>
                  <a:lnTo>
                    <a:pt x="359" y="876"/>
                  </a:lnTo>
                  <a:lnTo>
                    <a:pt x="160" y="1194"/>
                  </a:lnTo>
                  <a:lnTo>
                    <a:pt x="41" y="1552"/>
                  </a:lnTo>
                  <a:lnTo>
                    <a:pt x="1" y="1910"/>
                  </a:lnTo>
                  <a:lnTo>
                    <a:pt x="41" y="2307"/>
                  </a:lnTo>
                  <a:lnTo>
                    <a:pt x="160" y="2665"/>
                  </a:lnTo>
                  <a:lnTo>
                    <a:pt x="359" y="2983"/>
                  </a:lnTo>
                  <a:lnTo>
                    <a:pt x="597" y="3261"/>
                  </a:lnTo>
                  <a:lnTo>
                    <a:pt x="876" y="3500"/>
                  </a:lnTo>
                  <a:lnTo>
                    <a:pt x="1194" y="3699"/>
                  </a:lnTo>
                  <a:lnTo>
                    <a:pt x="1552" y="3778"/>
                  </a:lnTo>
                  <a:lnTo>
                    <a:pt x="1909" y="3818"/>
                  </a:lnTo>
                  <a:lnTo>
                    <a:pt x="2307" y="3778"/>
                  </a:lnTo>
                  <a:lnTo>
                    <a:pt x="2665" y="3699"/>
                  </a:lnTo>
                  <a:lnTo>
                    <a:pt x="2983" y="3500"/>
                  </a:lnTo>
                  <a:lnTo>
                    <a:pt x="3261" y="3261"/>
                  </a:lnTo>
                  <a:lnTo>
                    <a:pt x="3500" y="2983"/>
                  </a:lnTo>
                  <a:lnTo>
                    <a:pt x="3699" y="2665"/>
                  </a:lnTo>
                  <a:lnTo>
                    <a:pt x="3778" y="2307"/>
                  </a:lnTo>
                  <a:lnTo>
                    <a:pt x="3818" y="1910"/>
                  </a:lnTo>
                  <a:lnTo>
                    <a:pt x="3778" y="1552"/>
                  </a:lnTo>
                  <a:lnTo>
                    <a:pt x="3699" y="1194"/>
                  </a:lnTo>
                  <a:lnTo>
                    <a:pt x="3500" y="876"/>
                  </a:lnTo>
                  <a:lnTo>
                    <a:pt x="3261" y="558"/>
                  </a:lnTo>
                  <a:lnTo>
                    <a:pt x="2983" y="359"/>
                  </a:lnTo>
                  <a:lnTo>
                    <a:pt x="2665" y="160"/>
                  </a:lnTo>
                  <a:lnTo>
                    <a:pt x="2307" y="41"/>
                  </a:lnTo>
                  <a:lnTo>
                    <a:pt x="1909" y="1"/>
                  </a:lnTo>
                  <a:close/>
                </a:path>
              </a:pathLst>
            </a:custGeom>
            <a:solidFill>
              <a:srgbClr val="5E5E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25" name="Google Shape;7625;p168"/>
          <p:cNvGrpSpPr/>
          <p:nvPr/>
        </p:nvGrpSpPr>
        <p:grpSpPr>
          <a:xfrm>
            <a:off x="6196822" y="2757208"/>
            <a:ext cx="3264272" cy="2910427"/>
            <a:chOff x="1572350" y="1151675"/>
            <a:chExt cx="4851050" cy="4325200"/>
          </a:xfrm>
        </p:grpSpPr>
        <p:sp>
          <p:nvSpPr>
            <p:cNvPr id="7626" name="Google Shape;7626;p168"/>
            <p:cNvSpPr/>
            <p:nvPr/>
          </p:nvSpPr>
          <p:spPr>
            <a:xfrm>
              <a:off x="3968050" y="3267050"/>
              <a:ext cx="2041825" cy="1687950"/>
            </a:xfrm>
            <a:custGeom>
              <a:rect b="b" l="l" r="r" t="t"/>
              <a:pathLst>
                <a:path extrusionOk="0" h="67518" w="81673">
                  <a:moveTo>
                    <a:pt x="62229" y="676"/>
                  </a:moveTo>
                  <a:lnTo>
                    <a:pt x="80917" y="40638"/>
                  </a:lnTo>
                  <a:lnTo>
                    <a:pt x="57298" y="66722"/>
                  </a:lnTo>
                  <a:lnTo>
                    <a:pt x="32964" y="54475"/>
                  </a:lnTo>
                  <a:lnTo>
                    <a:pt x="955" y="36662"/>
                  </a:lnTo>
                  <a:lnTo>
                    <a:pt x="27277" y="3579"/>
                  </a:lnTo>
                  <a:lnTo>
                    <a:pt x="62229" y="676"/>
                  </a:lnTo>
                  <a:close/>
                  <a:moveTo>
                    <a:pt x="62587" y="0"/>
                  </a:moveTo>
                  <a:lnTo>
                    <a:pt x="27079" y="2943"/>
                  </a:lnTo>
                  <a:lnTo>
                    <a:pt x="26959" y="2982"/>
                  </a:lnTo>
                  <a:lnTo>
                    <a:pt x="0" y="36860"/>
                  </a:lnTo>
                  <a:lnTo>
                    <a:pt x="32645" y="55032"/>
                  </a:lnTo>
                  <a:lnTo>
                    <a:pt x="57418" y="67518"/>
                  </a:lnTo>
                  <a:lnTo>
                    <a:pt x="81673" y="40717"/>
                  </a:lnTo>
                  <a:lnTo>
                    <a:pt x="62706" y="199"/>
                  </a:lnTo>
                  <a:lnTo>
                    <a:pt x="62587" y="0"/>
                  </a:lnTo>
                  <a:close/>
                </a:path>
              </a:pathLst>
            </a:custGeom>
            <a:solidFill>
              <a:srgbClr val="5E5E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7" name="Google Shape;7627;p168"/>
            <p:cNvSpPr/>
            <p:nvPr/>
          </p:nvSpPr>
          <p:spPr>
            <a:xfrm>
              <a:off x="3938225" y="4013600"/>
              <a:ext cx="1469250" cy="918525"/>
            </a:xfrm>
            <a:custGeom>
              <a:rect b="b" l="l" r="r" t="t"/>
              <a:pathLst>
                <a:path extrusionOk="0" h="36741" w="58770">
                  <a:moveTo>
                    <a:pt x="24852" y="676"/>
                  </a:moveTo>
                  <a:lnTo>
                    <a:pt x="55708" y="12565"/>
                  </a:lnTo>
                  <a:lnTo>
                    <a:pt x="3340" y="6760"/>
                  </a:lnTo>
                  <a:lnTo>
                    <a:pt x="24852" y="676"/>
                  </a:lnTo>
                  <a:close/>
                  <a:moveTo>
                    <a:pt x="24892" y="0"/>
                  </a:moveTo>
                  <a:lnTo>
                    <a:pt x="0" y="7038"/>
                  </a:lnTo>
                  <a:lnTo>
                    <a:pt x="57378" y="13400"/>
                  </a:lnTo>
                  <a:lnTo>
                    <a:pt x="58133" y="36741"/>
                  </a:lnTo>
                  <a:lnTo>
                    <a:pt x="58770" y="36741"/>
                  </a:lnTo>
                  <a:lnTo>
                    <a:pt x="58014" y="12764"/>
                  </a:lnTo>
                  <a:lnTo>
                    <a:pt x="24892" y="0"/>
                  </a:lnTo>
                  <a:close/>
                </a:path>
              </a:pathLst>
            </a:custGeom>
            <a:solidFill>
              <a:srgbClr val="5E5E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8" name="Google Shape;7628;p168"/>
            <p:cNvSpPr/>
            <p:nvPr/>
          </p:nvSpPr>
          <p:spPr>
            <a:xfrm>
              <a:off x="4769250" y="3825700"/>
              <a:ext cx="621325" cy="828100"/>
            </a:xfrm>
            <a:custGeom>
              <a:rect b="b" l="l" r="r" t="t"/>
              <a:pathLst>
                <a:path extrusionOk="0" h="33124" w="24853">
                  <a:moveTo>
                    <a:pt x="17656" y="1591"/>
                  </a:moveTo>
                  <a:lnTo>
                    <a:pt x="24057" y="20479"/>
                  </a:lnTo>
                  <a:lnTo>
                    <a:pt x="1512" y="31692"/>
                  </a:lnTo>
                  <a:lnTo>
                    <a:pt x="17656" y="1591"/>
                  </a:lnTo>
                  <a:close/>
                  <a:moveTo>
                    <a:pt x="17815" y="1"/>
                  </a:moveTo>
                  <a:lnTo>
                    <a:pt x="1" y="33123"/>
                  </a:lnTo>
                  <a:lnTo>
                    <a:pt x="1" y="33123"/>
                  </a:lnTo>
                  <a:lnTo>
                    <a:pt x="24853" y="20797"/>
                  </a:lnTo>
                  <a:lnTo>
                    <a:pt x="17815" y="1"/>
                  </a:lnTo>
                  <a:close/>
                </a:path>
              </a:pathLst>
            </a:custGeom>
            <a:solidFill>
              <a:srgbClr val="5E5E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9" name="Google Shape;7629;p168"/>
            <p:cNvSpPr/>
            <p:nvPr/>
          </p:nvSpPr>
          <p:spPr>
            <a:xfrm>
              <a:off x="4550575" y="3238225"/>
              <a:ext cx="1476200" cy="1111375"/>
            </a:xfrm>
            <a:custGeom>
              <a:rect b="b" l="l" r="r" t="t"/>
              <a:pathLst>
                <a:path extrusionOk="0" h="44455" w="59048">
                  <a:moveTo>
                    <a:pt x="38530" y="3300"/>
                  </a:moveTo>
                  <a:lnTo>
                    <a:pt x="35031" y="28669"/>
                  </a:lnTo>
                  <a:lnTo>
                    <a:pt x="26919" y="24136"/>
                  </a:lnTo>
                  <a:lnTo>
                    <a:pt x="32208" y="14712"/>
                  </a:lnTo>
                  <a:lnTo>
                    <a:pt x="35787" y="8311"/>
                  </a:lnTo>
                  <a:lnTo>
                    <a:pt x="38530" y="3300"/>
                  </a:lnTo>
                  <a:close/>
                  <a:moveTo>
                    <a:pt x="4056" y="5050"/>
                  </a:moveTo>
                  <a:lnTo>
                    <a:pt x="25925" y="24096"/>
                  </a:lnTo>
                  <a:lnTo>
                    <a:pt x="756" y="30936"/>
                  </a:lnTo>
                  <a:lnTo>
                    <a:pt x="4056" y="5050"/>
                  </a:lnTo>
                  <a:close/>
                  <a:moveTo>
                    <a:pt x="35508" y="29663"/>
                  </a:moveTo>
                  <a:lnTo>
                    <a:pt x="56940" y="41592"/>
                  </a:lnTo>
                  <a:lnTo>
                    <a:pt x="33560" y="43779"/>
                  </a:lnTo>
                  <a:lnTo>
                    <a:pt x="35508" y="29663"/>
                  </a:lnTo>
                  <a:close/>
                  <a:moveTo>
                    <a:pt x="39484" y="0"/>
                  </a:moveTo>
                  <a:lnTo>
                    <a:pt x="39365" y="40"/>
                  </a:lnTo>
                  <a:lnTo>
                    <a:pt x="39286" y="80"/>
                  </a:lnTo>
                  <a:lnTo>
                    <a:pt x="39286" y="119"/>
                  </a:lnTo>
                  <a:lnTo>
                    <a:pt x="38809" y="1392"/>
                  </a:lnTo>
                  <a:lnTo>
                    <a:pt x="38371" y="2267"/>
                  </a:lnTo>
                  <a:lnTo>
                    <a:pt x="37337" y="4135"/>
                  </a:lnTo>
                  <a:lnTo>
                    <a:pt x="34117" y="9981"/>
                  </a:lnTo>
                  <a:lnTo>
                    <a:pt x="26442" y="23699"/>
                  </a:lnTo>
                  <a:lnTo>
                    <a:pt x="3579" y="3778"/>
                  </a:lnTo>
                  <a:lnTo>
                    <a:pt x="0" y="31771"/>
                  </a:lnTo>
                  <a:lnTo>
                    <a:pt x="26442" y="24613"/>
                  </a:lnTo>
                  <a:lnTo>
                    <a:pt x="34912" y="29345"/>
                  </a:lnTo>
                  <a:lnTo>
                    <a:pt x="32844" y="44455"/>
                  </a:lnTo>
                  <a:lnTo>
                    <a:pt x="59048" y="42069"/>
                  </a:lnTo>
                  <a:lnTo>
                    <a:pt x="35628" y="28987"/>
                  </a:lnTo>
                  <a:lnTo>
                    <a:pt x="39604" y="199"/>
                  </a:lnTo>
                  <a:lnTo>
                    <a:pt x="39604" y="119"/>
                  </a:lnTo>
                  <a:lnTo>
                    <a:pt x="39564" y="80"/>
                  </a:lnTo>
                  <a:lnTo>
                    <a:pt x="39484" y="0"/>
                  </a:lnTo>
                  <a:close/>
                </a:path>
              </a:pathLst>
            </a:custGeom>
            <a:solidFill>
              <a:srgbClr val="5454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0" name="Google Shape;7630;p168"/>
            <p:cNvSpPr/>
            <p:nvPr/>
          </p:nvSpPr>
          <p:spPr>
            <a:xfrm>
              <a:off x="4560500" y="4022550"/>
              <a:ext cx="25" cy="25"/>
            </a:xfrm>
            <a:custGeom>
              <a:rect b="b" l="l" r="r" t="t"/>
              <a:pathLst>
                <a:path extrusionOk="0" fill="none" h="1" w="1">
                  <a:moveTo>
                    <a:pt x="1" y="0"/>
                  </a:moveTo>
                  <a:lnTo>
                    <a:pt x="1" y="0"/>
                  </a:lnTo>
                </a:path>
              </a:pathLst>
            </a:custGeom>
            <a:solidFill>
              <a:srgbClr val="5E5E5E"/>
            </a:solidFill>
            <a:ln cap="rnd" cmpd="sng" w="11925">
              <a:solidFill>
                <a:srgbClr val="FAFAFA"/>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1" name="Google Shape;7631;p168"/>
            <p:cNvSpPr/>
            <p:nvPr/>
          </p:nvSpPr>
          <p:spPr>
            <a:xfrm>
              <a:off x="5320975" y="4864525"/>
              <a:ext cx="162050" cy="162050"/>
            </a:xfrm>
            <a:custGeom>
              <a:rect b="b" l="l" r="r" t="t"/>
              <a:pathLst>
                <a:path extrusionOk="0" h="6482" w="6482">
                  <a:moveTo>
                    <a:pt x="2903" y="0"/>
                  </a:moveTo>
                  <a:lnTo>
                    <a:pt x="2585" y="40"/>
                  </a:lnTo>
                  <a:lnTo>
                    <a:pt x="2306" y="119"/>
                  </a:lnTo>
                  <a:lnTo>
                    <a:pt x="1988" y="239"/>
                  </a:lnTo>
                  <a:lnTo>
                    <a:pt x="1710" y="398"/>
                  </a:lnTo>
                  <a:lnTo>
                    <a:pt x="1432" y="557"/>
                  </a:lnTo>
                  <a:lnTo>
                    <a:pt x="1153" y="756"/>
                  </a:lnTo>
                  <a:lnTo>
                    <a:pt x="915" y="994"/>
                  </a:lnTo>
                  <a:lnTo>
                    <a:pt x="716" y="1233"/>
                  </a:lnTo>
                  <a:lnTo>
                    <a:pt x="517" y="1471"/>
                  </a:lnTo>
                  <a:lnTo>
                    <a:pt x="358" y="1750"/>
                  </a:lnTo>
                  <a:lnTo>
                    <a:pt x="239" y="2028"/>
                  </a:lnTo>
                  <a:lnTo>
                    <a:pt x="120" y="2346"/>
                  </a:lnTo>
                  <a:lnTo>
                    <a:pt x="40" y="2624"/>
                  </a:lnTo>
                  <a:lnTo>
                    <a:pt x="0" y="2943"/>
                  </a:lnTo>
                  <a:lnTo>
                    <a:pt x="0" y="3261"/>
                  </a:lnTo>
                  <a:lnTo>
                    <a:pt x="0" y="3579"/>
                  </a:lnTo>
                  <a:lnTo>
                    <a:pt x="80" y="3857"/>
                  </a:lnTo>
                  <a:lnTo>
                    <a:pt x="159" y="4175"/>
                  </a:lnTo>
                  <a:lnTo>
                    <a:pt x="239" y="4493"/>
                  </a:lnTo>
                  <a:lnTo>
                    <a:pt x="398" y="4772"/>
                  </a:lnTo>
                  <a:lnTo>
                    <a:pt x="557" y="5050"/>
                  </a:lnTo>
                  <a:lnTo>
                    <a:pt x="756" y="5328"/>
                  </a:lnTo>
                  <a:lnTo>
                    <a:pt x="994" y="5567"/>
                  </a:lnTo>
                  <a:lnTo>
                    <a:pt x="1233" y="5766"/>
                  </a:lnTo>
                  <a:lnTo>
                    <a:pt x="1471" y="5965"/>
                  </a:lnTo>
                  <a:lnTo>
                    <a:pt x="1750" y="6124"/>
                  </a:lnTo>
                  <a:lnTo>
                    <a:pt x="2028" y="6243"/>
                  </a:lnTo>
                  <a:lnTo>
                    <a:pt x="2346" y="6362"/>
                  </a:lnTo>
                  <a:lnTo>
                    <a:pt x="2625" y="6402"/>
                  </a:lnTo>
                  <a:lnTo>
                    <a:pt x="2943" y="6442"/>
                  </a:lnTo>
                  <a:lnTo>
                    <a:pt x="3261" y="6481"/>
                  </a:lnTo>
                  <a:lnTo>
                    <a:pt x="3579" y="6442"/>
                  </a:lnTo>
                  <a:lnTo>
                    <a:pt x="3897" y="6402"/>
                  </a:lnTo>
                  <a:lnTo>
                    <a:pt x="4175" y="6322"/>
                  </a:lnTo>
                  <a:lnTo>
                    <a:pt x="4493" y="6203"/>
                  </a:lnTo>
                  <a:lnTo>
                    <a:pt x="4772" y="6084"/>
                  </a:lnTo>
                  <a:lnTo>
                    <a:pt x="5090" y="5925"/>
                  </a:lnTo>
                  <a:lnTo>
                    <a:pt x="5328" y="5686"/>
                  </a:lnTo>
                  <a:lnTo>
                    <a:pt x="5567" y="5487"/>
                  </a:lnTo>
                  <a:lnTo>
                    <a:pt x="5806" y="5249"/>
                  </a:lnTo>
                  <a:lnTo>
                    <a:pt x="5965" y="4970"/>
                  </a:lnTo>
                  <a:lnTo>
                    <a:pt x="6124" y="4732"/>
                  </a:lnTo>
                  <a:lnTo>
                    <a:pt x="6243" y="4414"/>
                  </a:lnTo>
                  <a:lnTo>
                    <a:pt x="6362" y="4135"/>
                  </a:lnTo>
                  <a:lnTo>
                    <a:pt x="6442" y="3817"/>
                  </a:lnTo>
                  <a:lnTo>
                    <a:pt x="6482" y="3539"/>
                  </a:lnTo>
                  <a:lnTo>
                    <a:pt x="6482" y="3221"/>
                  </a:lnTo>
                  <a:lnTo>
                    <a:pt x="6482" y="2903"/>
                  </a:lnTo>
                  <a:lnTo>
                    <a:pt x="6442" y="2585"/>
                  </a:lnTo>
                  <a:lnTo>
                    <a:pt x="6362" y="2267"/>
                  </a:lnTo>
                  <a:lnTo>
                    <a:pt x="6243" y="1988"/>
                  </a:lnTo>
                  <a:lnTo>
                    <a:pt x="6084" y="1670"/>
                  </a:lnTo>
                  <a:lnTo>
                    <a:pt x="5925" y="1392"/>
                  </a:lnTo>
                  <a:lnTo>
                    <a:pt x="5726" y="1153"/>
                  </a:lnTo>
                  <a:lnTo>
                    <a:pt x="5487" y="915"/>
                  </a:lnTo>
                  <a:lnTo>
                    <a:pt x="5249" y="676"/>
                  </a:lnTo>
                  <a:lnTo>
                    <a:pt x="5010" y="517"/>
                  </a:lnTo>
                  <a:lnTo>
                    <a:pt x="4732" y="358"/>
                  </a:lnTo>
                  <a:lnTo>
                    <a:pt x="4454" y="199"/>
                  </a:lnTo>
                  <a:lnTo>
                    <a:pt x="4136" y="119"/>
                  </a:lnTo>
                  <a:lnTo>
                    <a:pt x="3857" y="40"/>
                  </a:lnTo>
                  <a:lnTo>
                    <a:pt x="3539" y="0"/>
                  </a:lnTo>
                  <a:close/>
                </a:path>
              </a:pathLst>
            </a:custGeom>
            <a:solidFill>
              <a:srgbClr val="5E5E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2" name="Google Shape;7632;p168"/>
            <p:cNvSpPr/>
            <p:nvPr/>
          </p:nvSpPr>
          <p:spPr>
            <a:xfrm>
              <a:off x="5457150" y="3205400"/>
              <a:ext cx="141175" cy="141200"/>
            </a:xfrm>
            <a:custGeom>
              <a:rect b="b" l="l" r="r" t="t"/>
              <a:pathLst>
                <a:path extrusionOk="0" h="5648" w="5647">
                  <a:moveTo>
                    <a:pt x="2546" y="1"/>
                  </a:moveTo>
                  <a:lnTo>
                    <a:pt x="2267" y="41"/>
                  </a:lnTo>
                  <a:lnTo>
                    <a:pt x="2029" y="120"/>
                  </a:lnTo>
                  <a:lnTo>
                    <a:pt x="1750" y="200"/>
                  </a:lnTo>
                  <a:lnTo>
                    <a:pt x="1512" y="319"/>
                  </a:lnTo>
                  <a:lnTo>
                    <a:pt x="1233" y="478"/>
                  </a:lnTo>
                  <a:lnTo>
                    <a:pt x="1035" y="637"/>
                  </a:lnTo>
                  <a:lnTo>
                    <a:pt x="796" y="836"/>
                  </a:lnTo>
                  <a:lnTo>
                    <a:pt x="637" y="1075"/>
                  </a:lnTo>
                  <a:lnTo>
                    <a:pt x="478" y="1273"/>
                  </a:lnTo>
                  <a:lnTo>
                    <a:pt x="319" y="1512"/>
                  </a:lnTo>
                  <a:lnTo>
                    <a:pt x="200" y="1751"/>
                  </a:lnTo>
                  <a:lnTo>
                    <a:pt x="120" y="2029"/>
                  </a:lnTo>
                  <a:lnTo>
                    <a:pt x="80" y="2267"/>
                  </a:lnTo>
                  <a:lnTo>
                    <a:pt x="40" y="2546"/>
                  </a:lnTo>
                  <a:lnTo>
                    <a:pt x="1" y="2824"/>
                  </a:lnTo>
                  <a:lnTo>
                    <a:pt x="40" y="3102"/>
                  </a:lnTo>
                  <a:lnTo>
                    <a:pt x="80" y="3381"/>
                  </a:lnTo>
                  <a:lnTo>
                    <a:pt x="120" y="3619"/>
                  </a:lnTo>
                  <a:lnTo>
                    <a:pt x="239" y="3898"/>
                  </a:lnTo>
                  <a:lnTo>
                    <a:pt x="359" y="4136"/>
                  </a:lnTo>
                  <a:lnTo>
                    <a:pt x="518" y="4415"/>
                  </a:lnTo>
                  <a:lnTo>
                    <a:pt x="677" y="4613"/>
                  </a:lnTo>
                  <a:lnTo>
                    <a:pt x="875" y="4852"/>
                  </a:lnTo>
                  <a:lnTo>
                    <a:pt x="1074" y="5011"/>
                  </a:lnTo>
                  <a:lnTo>
                    <a:pt x="1313" y="5170"/>
                  </a:lnTo>
                  <a:lnTo>
                    <a:pt x="1551" y="5329"/>
                  </a:lnTo>
                  <a:lnTo>
                    <a:pt x="1790" y="5448"/>
                  </a:lnTo>
                  <a:lnTo>
                    <a:pt x="2068" y="5528"/>
                  </a:lnTo>
                  <a:lnTo>
                    <a:pt x="2307" y="5568"/>
                  </a:lnTo>
                  <a:lnTo>
                    <a:pt x="2585" y="5608"/>
                  </a:lnTo>
                  <a:lnTo>
                    <a:pt x="2864" y="5647"/>
                  </a:lnTo>
                  <a:lnTo>
                    <a:pt x="3142" y="5608"/>
                  </a:lnTo>
                  <a:lnTo>
                    <a:pt x="3381" y="5568"/>
                  </a:lnTo>
                  <a:lnTo>
                    <a:pt x="3659" y="5528"/>
                  </a:lnTo>
                  <a:lnTo>
                    <a:pt x="3937" y="5409"/>
                  </a:lnTo>
                  <a:lnTo>
                    <a:pt x="4176" y="5289"/>
                  </a:lnTo>
                  <a:lnTo>
                    <a:pt x="4414" y="5130"/>
                  </a:lnTo>
                  <a:lnTo>
                    <a:pt x="4653" y="4971"/>
                  </a:lnTo>
                  <a:lnTo>
                    <a:pt x="4852" y="4773"/>
                  </a:lnTo>
                  <a:lnTo>
                    <a:pt x="5051" y="4574"/>
                  </a:lnTo>
                  <a:lnTo>
                    <a:pt x="5210" y="4335"/>
                  </a:lnTo>
                  <a:lnTo>
                    <a:pt x="5369" y="4097"/>
                  </a:lnTo>
                  <a:lnTo>
                    <a:pt x="5448" y="3858"/>
                  </a:lnTo>
                  <a:lnTo>
                    <a:pt x="5567" y="3580"/>
                  </a:lnTo>
                  <a:lnTo>
                    <a:pt x="5607" y="3341"/>
                  </a:lnTo>
                  <a:lnTo>
                    <a:pt x="5647" y="3063"/>
                  </a:lnTo>
                  <a:lnTo>
                    <a:pt x="5647" y="2784"/>
                  </a:lnTo>
                  <a:lnTo>
                    <a:pt x="5647" y="2506"/>
                  </a:lnTo>
                  <a:lnTo>
                    <a:pt x="5607" y="2267"/>
                  </a:lnTo>
                  <a:lnTo>
                    <a:pt x="5528" y="1989"/>
                  </a:lnTo>
                  <a:lnTo>
                    <a:pt x="5448" y="1711"/>
                  </a:lnTo>
                  <a:lnTo>
                    <a:pt x="5329" y="1472"/>
                  </a:lnTo>
                  <a:lnTo>
                    <a:pt x="5170" y="1234"/>
                  </a:lnTo>
                  <a:lnTo>
                    <a:pt x="5011" y="995"/>
                  </a:lnTo>
                  <a:lnTo>
                    <a:pt x="4812" y="796"/>
                  </a:lnTo>
                  <a:lnTo>
                    <a:pt x="4613" y="597"/>
                  </a:lnTo>
                  <a:lnTo>
                    <a:pt x="4375" y="438"/>
                  </a:lnTo>
                  <a:lnTo>
                    <a:pt x="4136" y="279"/>
                  </a:lnTo>
                  <a:lnTo>
                    <a:pt x="3897" y="200"/>
                  </a:lnTo>
                  <a:lnTo>
                    <a:pt x="3619" y="81"/>
                  </a:lnTo>
                  <a:lnTo>
                    <a:pt x="3381" y="41"/>
                  </a:lnTo>
                  <a:lnTo>
                    <a:pt x="3102" y="1"/>
                  </a:lnTo>
                  <a:close/>
                </a:path>
              </a:pathLst>
            </a:custGeom>
            <a:solidFill>
              <a:srgbClr val="5E5E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3" name="Google Shape;7633;p168"/>
            <p:cNvSpPr/>
            <p:nvPr/>
          </p:nvSpPr>
          <p:spPr>
            <a:xfrm>
              <a:off x="4476000" y="3938050"/>
              <a:ext cx="168025" cy="168025"/>
            </a:xfrm>
            <a:custGeom>
              <a:rect b="b" l="l" r="r" t="t"/>
              <a:pathLst>
                <a:path extrusionOk="0" h="6721" w="6721">
                  <a:moveTo>
                    <a:pt x="3023" y="0"/>
                  </a:moveTo>
                  <a:lnTo>
                    <a:pt x="2705" y="80"/>
                  </a:lnTo>
                  <a:lnTo>
                    <a:pt x="2387" y="159"/>
                  </a:lnTo>
                  <a:lnTo>
                    <a:pt x="2069" y="279"/>
                  </a:lnTo>
                  <a:lnTo>
                    <a:pt x="1751" y="398"/>
                  </a:lnTo>
                  <a:lnTo>
                    <a:pt x="1472" y="597"/>
                  </a:lnTo>
                  <a:lnTo>
                    <a:pt x="1194" y="795"/>
                  </a:lnTo>
                  <a:lnTo>
                    <a:pt x="955" y="1034"/>
                  </a:lnTo>
                  <a:lnTo>
                    <a:pt x="717" y="1273"/>
                  </a:lnTo>
                  <a:lnTo>
                    <a:pt x="518" y="1551"/>
                  </a:lnTo>
                  <a:lnTo>
                    <a:pt x="359" y="1829"/>
                  </a:lnTo>
                  <a:lnTo>
                    <a:pt x="240" y="2108"/>
                  </a:lnTo>
                  <a:lnTo>
                    <a:pt x="120" y="2426"/>
                  </a:lnTo>
                  <a:lnTo>
                    <a:pt x="41" y="2744"/>
                  </a:lnTo>
                  <a:lnTo>
                    <a:pt x="1" y="3062"/>
                  </a:lnTo>
                  <a:lnTo>
                    <a:pt x="1" y="3380"/>
                  </a:lnTo>
                  <a:lnTo>
                    <a:pt x="1" y="3698"/>
                  </a:lnTo>
                  <a:lnTo>
                    <a:pt x="81" y="4016"/>
                  </a:lnTo>
                  <a:lnTo>
                    <a:pt x="160" y="4334"/>
                  </a:lnTo>
                  <a:lnTo>
                    <a:pt x="279" y="4652"/>
                  </a:lnTo>
                  <a:lnTo>
                    <a:pt x="399" y="4971"/>
                  </a:lnTo>
                  <a:lnTo>
                    <a:pt x="597" y="5249"/>
                  </a:lnTo>
                  <a:lnTo>
                    <a:pt x="796" y="5527"/>
                  </a:lnTo>
                  <a:lnTo>
                    <a:pt x="1035" y="5766"/>
                  </a:lnTo>
                  <a:lnTo>
                    <a:pt x="1273" y="6004"/>
                  </a:lnTo>
                  <a:lnTo>
                    <a:pt x="1552" y="6203"/>
                  </a:lnTo>
                  <a:lnTo>
                    <a:pt x="1830" y="6362"/>
                  </a:lnTo>
                  <a:lnTo>
                    <a:pt x="2108" y="6482"/>
                  </a:lnTo>
                  <a:lnTo>
                    <a:pt x="2427" y="6601"/>
                  </a:lnTo>
                  <a:lnTo>
                    <a:pt x="2745" y="6680"/>
                  </a:lnTo>
                  <a:lnTo>
                    <a:pt x="3063" y="6720"/>
                  </a:lnTo>
                  <a:lnTo>
                    <a:pt x="3699" y="6720"/>
                  </a:lnTo>
                  <a:lnTo>
                    <a:pt x="4017" y="6641"/>
                  </a:lnTo>
                  <a:lnTo>
                    <a:pt x="4335" y="6561"/>
                  </a:lnTo>
                  <a:lnTo>
                    <a:pt x="4653" y="6482"/>
                  </a:lnTo>
                  <a:lnTo>
                    <a:pt x="4971" y="6322"/>
                  </a:lnTo>
                  <a:lnTo>
                    <a:pt x="5250" y="6124"/>
                  </a:lnTo>
                  <a:lnTo>
                    <a:pt x="5528" y="5925"/>
                  </a:lnTo>
                  <a:lnTo>
                    <a:pt x="5767" y="5686"/>
                  </a:lnTo>
                  <a:lnTo>
                    <a:pt x="6005" y="5448"/>
                  </a:lnTo>
                  <a:lnTo>
                    <a:pt x="6204" y="5169"/>
                  </a:lnTo>
                  <a:lnTo>
                    <a:pt x="6363" y="4891"/>
                  </a:lnTo>
                  <a:lnTo>
                    <a:pt x="6482" y="4613"/>
                  </a:lnTo>
                  <a:lnTo>
                    <a:pt x="6602" y="4295"/>
                  </a:lnTo>
                  <a:lnTo>
                    <a:pt x="6681" y="3976"/>
                  </a:lnTo>
                  <a:lnTo>
                    <a:pt x="6721" y="3658"/>
                  </a:lnTo>
                  <a:lnTo>
                    <a:pt x="6721" y="3340"/>
                  </a:lnTo>
                  <a:lnTo>
                    <a:pt x="6721" y="3022"/>
                  </a:lnTo>
                  <a:lnTo>
                    <a:pt x="6641" y="2704"/>
                  </a:lnTo>
                  <a:lnTo>
                    <a:pt x="6562" y="2386"/>
                  </a:lnTo>
                  <a:lnTo>
                    <a:pt x="6482" y="2068"/>
                  </a:lnTo>
                  <a:lnTo>
                    <a:pt x="6323" y="1750"/>
                  </a:lnTo>
                  <a:lnTo>
                    <a:pt x="6124" y="1471"/>
                  </a:lnTo>
                  <a:lnTo>
                    <a:pt x="5926" y="1193"/>
                  </a:lnTo>
                  <a:lnTo>
                    <a:pt x="5687" y="954"/>
                  </a:lnTo>
                  <a:lnTo>
                    <a:pt x="5448" y="716"/>
                  </a:lnTo>
                  <a:lnTo>
                    <a:pt x="5170" y="517"/>
                  </a:lnTo>
                  <a:lnTo>
                    <a:pt x="4892" y="358"/>
                  </a:lnTo>
                  <a:lnTo>
                    <a:pt x="4613" y="239"/>
                  </a:lnTo>
                  <a:lnTo>
                    <a:pt x="4295" y="119"/>
                  </a:lnTo>
                  <a:lnTo>
                    <a:pt x="3977" y="40"/>
                  </a:lnTo>
                  <a:lnTo>
                    <a:pt x="3659" y="0"/>
                  </a:lnTo>
                  <a:close/>
                </a:path>
              </a:pathLst>
            </a:custGeom>
            <a:solidFill>
              <a:srgbClr val="5E5E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4" name="Google Shape;7634;p168"/>
            <p:cNvSpPr/>
            <p:nvPr/>
          </p:nvSpPr>
          <p:spPr>
            <a:xfrm>
              <a:off x="5916425" y="4199475"/>
              <a:ext cx="169000" cy="169025"/>
            </a:xfrm>
            <a:custGeom>
              <a:rect b="b" l="l" r="r" t="t"/>
              <a:pathLst>
                <a:path extrusionOk="0" h="6761" w="6760">
                  <a:moveTo>
                    <a:pt x="3340" y="1"/>
                  </a:moveTo>
                  <a:lnTo>
                    <a:pt x="3022" y="41"/>
                  </a:lnTo>
                  <a:lnTo>
                    <a:pt x="2704" y="80"/>
                  </a:lnTo>
                  <a:lnTo>
                    <a:pt x="2386" y="160"/>
                  </a:lnTo>
                  <a:lnTo>
                    <a:pt x="2068" y="279"/>
                  </a:lnTo>
                  <a:lnTo>
                    <a:pt x="1789" y="438"/>
                  </a:lnTo>
                  <a:lnTo>
                    <a:pt x="1471" y="597"/>
                  </a:lnTo>
                  <a:lnTo>
                    <a:pt x="1193" y="796"/>
                  </a:lnTo>
                  <a:lnTo>
                    <a:pt x="954" y="1035"/>
                  </a:lnTo>
                  <a:lnTo>
                    <a:pt x="756" y="1313"/>
                  </a:lnTo>
                  <a:lnTo>
                    <a:pt x="557" y="1552"/>
                  </a:lnTo>
                  <a:lnTo>
                    <a:pt x="398" y="1830"/>
                  </a:lnTo>
                  <a:lnTo>
                    <a:pt x="239" y="2148"/>
                  </a:lnTo>
                  <a:lnTo>
                    <a:pt x="159" y="2426"/>
                  </a:lnTo>
                  <a:lnTo>
                    <a:pt x="80" y="2744"/>
                  </a:lnTo>
                  <a:lnTo>
                    <a:pt x="40" y="3063"/>
                  </a:lnTo>
                  <a:lnTo>
                    <a:pt x="0" y="3420"/>
                  </a:lnTo>
                  <a:lnTo>
                    <a:pt x="40" y="3739"/>
                  </a:lnTo>
                  <a:lnTo>
                    <a:pt x="80" y="4057"/>
                  </a:lnTo>
                  <a:lnTo>
                    <a:pt x="159" y="4375"/>
                  </a:lnTo>
                  <a:lnTo>
                    <a:pt x="278" y="4693"/>
                  </a:lnTo>
                  <a:lnTo>
                    <a:pt x="437" y="4971"/>
                  </a:lnTo>
                  <a:lnTo>
                    <a:pt x="596" y="5289"/>
                  </a:lnTo>
                  <a:lnTo>
                    <a:pt x="795" y="5568"/>
                  </a:lnTo>
                  <a:lnTo>
                    <a:pt x="1034" y="5806"/>
                  </a:lnTo>
                  <a:lnTo>
                    <a:pt x="1272" y="6005"/>
                  </a:lnTo>
                  <a:lnTo>
                    <a:pt x="1551" y="6204"/>
                  </a:lnTo>
                  <a:lnTo>
                    <a:pt x="1829" y="6363"/>
                  </a:lnTo>
                  <a:lnTo>
                    <a:pt x="2147" y="6522"/>
                  </a:lnTo>
                  <a:lnTo>
                    <a:pt x="2426" y="6601"/>
                  </a:lnTo>
                  <a:lnTo>
                    <a:pt x="2744" y="6681"/>
                  </a:lnTo>
                  <a:lnTo>
                    <a:pt x="3062" y="6721"/>
                  </a:lnTo>
                  <a:lnTo>
                    <a:pt x="3380" y="6760"/>
                  </a:lnTo>
                  <a:lnTo>
                    <a:pt x="3738" y="6721"/>
                  </a:lnTo>
                  <a:lnTo>
                    <a:pt x="4056" y="6681"/>
                  </a:lnTo>
                  <a:lnTo>
                    <a:pt x="4374" y="6601"/>
                  </a:lnTo>
                  <a:lnTo>
                    <a:pt x="4692" y="6482"/>
                  </a:lnTo>
                  <a:lnTo>
                    <a:pt x="4970" y="6323"/>
                  </a:lnTo>
                  <a:lnTo>
                    <a:pt x="5288" y="6164"/>
                  </a:lnTo>
                  <a:lnTo>
                    <a:pt x="5567" y="5965"/>
                  </a:lnTo>
                  <a:lnTo>
                    <a:pt x="5805" y="5727"/>
                  </a:lnTo>
                  <a:lnTo>
                    <a:pt x="6004" y="5488"/>
                  </a:lnTo>
                  <a:lnTo>
                    <a:pt x="6203" y="5210"/>
                  </a:lnTo>
                  <a:lnTo>
                    <a:pt x="6362" y="4931"/>
                  </a:lnTo>
                  <a:lnTo>
                    <a:pt x="6521" y="4613"/>
                  </a:lnTo>
                  <a:lnTo>
                    <a:pt x="6601" y="4335"/>
                  </a:lnTo>
                  <a:lnTo>
                    <a:pt x="6680" y="4017"/>
                  </a:lnTo>
                  <a:lnTo>
                    <a:pt x="6720" y="3699"/>
                  </a:lnTo>
                  <a:lnTo>
                    <a:pt x="6760" y="3381"/>
                  </a:lnTo>
                  <a:lnTo>
                    <a:pt x="6720" y="3023"/>
                  </a:lnTo>
                  <a:lnTo>
                    <a:pt x="6680" y="2705"/>
                  </a:lnTo>
                  <a:lnTo>
                    <a:pt x="6601" y="2387"/>
                  </a:lnTo>
                  <a:lnTo>
                    <a:pt x="6481" y="2068"/>
                  </a:lnTo>
                  <a:lnTo>
                    <a:pt x="6322" y="1790"/>
                  </a:lnTo>
                  <a:lnTo>
                    <a:pt x="6163" y="1472"/>
                  </a:lnTo>
                  <a:lnTo>
                    <a:pt x="5964" y="1194"/>
                  </a:lnTo>
                  <a:lnTo>
                    <a:pt x="5726" y="955"/>
                  </a:lnTo>
                  <a:lnTo>
                    <a:pt x="5448" y="756"/>
                  </a:lnTo>
                  <a:lnTo>
                    <a:pt x="5209" y="557"/>
                  </a:lnTo>
                  <a:lnTo>
                    <a:pt x="4931" y="398"/>
                  </a:lnTo>
                  <a:lnTo>
                    <a:pt x="4613" y="239"/>
                  </a:lnTo>
                  <a:lnTo>
                    <a:pt x="4334" y="160"/>
                  </a:lnTo>
                  <a:lnTo>
                    <a:pt x="4016" y="80"/>
                  </a:lnTo>
                  <a:lnTo>
                    <a:pt x="3698" y="41"/>
                  </a:lnTo>
                  <a:lnTo>
                    <a:pt x="3340" y="1"/>
                  </a:lnTo>
                  <a:close/>
                </a:path>
              </a:pathLst>
            </a:custGeom>
            <a:solidFill>
              <a:srgbClr val="5E5E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5" name="Google Shape;7635;p168"/>
            <p:cNvSpPr/>
            <p:nvPr/>
          </p:nvSpPr>
          <p:spPr>
            <a:xfrm>
              <a:off x="5308050" y="4268075"/>
              <a:ext cx="141175" cy="141175"/>
            </a:xfrm>
            <a:custGeom>
              <a:rect b="b" l="l" r="r" t="t"/>
              <a:pathLst>
                <a:path extrusionOk="0" h="5647" w="5647">
                  <a:moveTo>
                    <a:pt x="2545" y="0"/>
                  </a:moveTo>
                  <a:lnTo>
                    <a:pt x="2267" y="40"/>
                  </a:lnTo>
                  <a:lnTo>
                    <a:pt x="1988" y="120"/>
                  </a:lnTo>
                  <a:lnTo>
                    <a:pt x="1750" y="199"/>
                  </a:lnTo>
                  <a:lnTo>
                    <a:pt x="1472" y="319"/>
                  </a:lnTo>
                  <a:lnTo>
                    <a:pt x="1233" y="478"/>
                  </a:lnTo>
                  <a:lnTo>
                    <a:pt x="994" y="676"/>
                  </a:lnTo>
                  <a:lnTo>
                    <a:pt x="796" y="835"/>
                  </a:lnTo>
                  <a:lnTo>
                    <a:pt x="597" y="1074"/>
                  </a:lnTo>
                  <a:lnTo>
                    <a:pt x="438" y="1273"/>
                  </a:lnTo>
                  <a:lnTo>
                    <a:pt x="318" y="1511"/>
                  </a:lnTo>
                  <a:lnTo>
                    <a:pt x="199" y="1790"/>
                  </a:lnTo>
                  <a:lnTo>
                    <a:pt x="120" y="2028"/>
                  </a:lnTo>
                  <a:lnTo>
                    <a:pt x="40" y="2307"/>
                  </a:lnTo>
                  <a:lnTo>
                    <a:pt x="0" y="2545"/>
                  </a:lnTo>
                  <a:lnTo>
                    <a:pt x="0" y="2824"/>
                  </a:lnTo>
                  <a:lnTo>
                    <a:pt x="0" y="3102"/>
                  </a:lnTo>
                  <a:lnTo>
                    <a:pt x="40" y="3380"/>
                  </a:lnTo>
                  <a:lnTo>
                    <a:pt x="120" y="3659"/>
                  </a:lnTo>
                  <a:lnTo>
                    <a:pt x="199" y="3897"/>
                  </a:lnTo>
                  <a:lnTo>
                    <a:pt x="318" y="4176"/>
                  </a:lnTo>
                  <a:lnTo>
                    <a:pt x="477" y="4414"/>
                  </a:lnTo>
                  <a:lnTo>
                    <a:pt x="676" y="4653"/>
                  </a:lnTo>
                  <a:lnTo>
                    <a:pt x="875" y="4851"/>
                  </a:lnTo>
                  <a:lnTo>
                    <a:pt x="1074" y="5011"/>
                  </a:lnTo>
                  <a:lnTo>
                    <a:pt x="1273" y="5209"/>
                  </a:lnTo>
                  <a:lnTo>
                    <a:pt x="1511" y="5329"/>
                  </a:lnTo>
                  <a:lnTo>
                    <a:pt x="1790" y="5448"/>
                  </a:lnTo>
                  <a:lnTo>
                    <a:pt x="2028" y="5527"/>
                  </a:lnTo>
                  <a:lnTo>
                    <a:pt x="2307" y="5607"/>
                  </a:lnTo>
                  <a:lnTo>
                    <a:pt x="2585" y="5647"/>
                  </a:lnTo>
                  <a:lnTo>
                    <a:pt x="2823" y="5647"/>
                  </a:lnTo>
                  <a:lnTo>
                    <a:pt x="3102" y="5607"/>
                  </a:lnTo>
                  <a:lnTo>
                    <a:pt x="3380" y="5567"/>
                  </a:lnTo>
                  <a:lnTo>
                    <a:pt x="3658" y="5527"/>
                  </a:lnTo>
                  <a:lnTo>
                    <a:pt x="3897" y="5408"/>
                  </a:lnTo>
                  <a:lnTo>
                    <a:pt x="4175" y="5289"/>
                  </a:lnTo>
                  <a:lnTo>
                    <a:pt x="4414" y="5130"/>
                  </a:lnTo>
                  <a:lnTo>
                    <a:pt x="4653" y="4971"/>
                  </a:lnTo>
                  <a:lnTo>
                    <a:pt x="4851" y="4772"/>
                  </a:lnTo>
                  <a:lnTo>
                    <a:pt x="5050" y="4573"/>
                  </a:lnTo>
                  <a:lnTo>
                    <a:pt x="5209" y="4335"/>
                  </a:lnTo>
                  <a:lnTo>
                    <a:pt x="5329" y="4096"/>
                  </a:lnTo>
                  <a:lnTo>
                    <a:pt x="5448" y="3857"/>
                  </a:lnTo>
                  <a:lnTo>
                    <a:pt x="5527" y="3619"/>
                  </a:lnTo>
                  <a:lnTo>
                    <a:pt x="5607" y="3341"/>
                  </a:lnTo>
                  <a:lnTo>
                    <a:pt x="5647" y="3062"/>
                  </a:lnTo>
                  <a:lnTo>
                    <a:pt x="5647" y="2784"/>
                  </a:lnTo>
                  <a:lnTo>
                    <a:pt x="5647" y="2545"/>
                  </a:lnTo>
                  <a:lnTo>
                    <a:pt x="5607" y="2267"/>
                  </a:lnTo>
                  <a:lnTo>
                    <a:pt x="5527" y="1989"/>
                  </a:lnTo>
                  <a:lnTo>
                    <a:pt x="5408" y="1710"/>
                  </a:lnTo>
                  <a:lnTo>
                    <a:pt x="5289" y="1472"/>
                  </a:lnTo>
                  <a:lnTo>
                    <a:pt x="5169" y="1233"/>
                  </a:lnTo>
                  <a:lnTo>
                    <a:pt x="4971" y="995"/>
                  </a:lnTo>
                  <a:lnTo>
                    <a:pt x="4772" y="796"/>
                  </a:lnTo>
                  <a:lnTo>
                    <a:pt x="4573" y="597"/>
                  </a:lnTo>
                  <a:lnTo>
                    <a:pt x="4334" y="438"/>
                  </a:lnTo>
                  <a:lnTo>
                    <a:pt x="4096" y="319"/>
                  </a:lnTo>
                  <a:lnTo>
                    <a:pt x="3857" y="199"/>
                  </a:lnTo>
                  <a:lnTo>
                    <a:pt x="3619" y="120"/>
                  </a:lnTo>
                  <a:lnTo>
                    <a:pt x="3340" y="40"/>
                  </a:lnTo>
                  <a:lnTo>
                    <a:pt x="3062" y="0"/>
                  </a:lnTo>
                  <a:close/>
                </a:path>
              </a:pathLst>
            </a:custGeom>
            <a:solidFill>
              <a:srgbClr val="5E5E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6" name="Google Shape;7636;p168"/>
            <p:cNvSpPr/>
            <p:nvPr/>
          </p:nvSpPr>
          <p:spPr>
            <a:xfrm>
              <a:off x="4575425" y="3277975"/>
              <a:ext cx="141175" cy="141175"/>
            </a:xfrm>
            <a:custGeom>
              <a:rect b="b" l="l" r="r" t="t"/>
              <a:pathLst>
                <a:path extrusionOk="0" h="5647" w="5647">
                  <a:moveTo>
                    <a:pt x="2784" y="1"/>
                  </a:moveTo>
                  <a:lnTo>
                    <a:pt x="2545" y="40"/>
                  </a:lnTo>
                  <a:lnTo>
                    <a:pt x="2267" y="80"/>
                  </a:lnTo>
                  <a:lnTo>
                    <a:pt x="1988" y="120"/>
                  </a:lnTo>
                  <a:lnTo>
                    <a:pt x="1710" y="239"/>
                  </a:lnTo>
                  <a:lnTo>
                    <a:pt x="1471" y="359"/>
                  </a:lnTo>
                  <a:lnTo>
                    <a:pt x="1233" y="518"/>
                  </a:lnTo>
                  <a:lnTo>
                    <a:pt x="994" y="677"/>
                  </a:lnTo>
                  <a:lnTo>
                    <a:pt x="795" y="875"/>
                  </a:lnTo>
                  <a:lnTo>
                    <a:pt x="597" y="1074"/>
                  </a:lnTo>
                  <a:lnTo>
                    <a:pt x="438" y="1313"/>
                  </a:lnTo>
                  <a:lnTo>
                    <a:pt x="318" y="1551"/>
                  </a:lnTo>
                  <a:lnTo>
                    <a:pt x="199" y="1790"/>
                  </a:lnTo>
                  <a:lnTo>
                    <a:pt x="120" y="2029"/>
                  </a:lnTo>
                  <a:lnTo>
                    <a:pt x="40" y="2307"/>
                  </a:lnTo>
                  <a:lnTo>
                    <a:pt x="0" y="2585"/>
                  </a:lnTo>
                  <a:lnTo>
                    <a:pt x="0" y="2864"/>
                  </a:lnTo>
                  <a:lnTo>
                    <a:pt x="0" y="3102"/>
                  </a:lnTo>
                  <a:lnTo>
                    <a:pt x="40" y="3381"/>
                  </a:lnTo>
                  <a:lnTo>
                    <a:pt x="120" y="3659"/>
                  </a:lnTo>
                  <a:lnTo>
                    <a:pt x="199" y="3937"/>
                  </a:lnTo>
                  <a:lnTo>
                    <a:pt x="318" y="4176"/>
                  </a:lnTo>
                  <a:lnTo>
                    <a:pt x="477" y="4414"/>
                  </a:lnTo>
                  <a:lnTo>
                    <a:pt x="676" y="4653"/>
                  </a:lnTo>
                  <a:lnTo>
                    <a:pt x="835" y="4852"/>
                  </a:lnTo>
                  <a:lnTo>
                    <a:pt x="1074" y="5051"/>
                  </a:lnTo>
                  <a:lnTo>
                    <a:pt x="1273" y="5210"/>
                  </a:lnTo>
                  <a:lnTo>
                    <a:pt x="1511" y="5329"/>
                  </a:lnTo>
                  <a:lnTo>
                    <a:pt x="1790" y="5448"/>
                  </a:lnTo>
                  <a:lnTo>
                    <a:pt x="2028" y="5528"/>
                  </a:lnTo>
                  <a:lnTo>
                    <a:pt x="2306" y="5607"/>
                  </a:lnTo>
                  <a:lnTo>
                    <a:pt x="2545" y="5647"/>
                  </a:lnTo>
                  <a:lnTo>
                    <a:pt x="3102" y="5647"/>
                  </a:lnTo>
                  <a:lnTo>
                    <a:pt x="3380" y="5607"/>
                  </a:lnTo>
                  <a:lnTo>
                    <a:pt x="3658" y="5528"/>
                  </a:lnTo>
                  <a:lnTo>
                    <a:pt x="3897" y="5448"/>
                  </a:lnTo>
                  <a:lnTo>
                    <a:pt x="4175" y="5329"/>
                  </a:lnTo>
                  <a:lnTo>
                    <a:pt x="4414" y="5170"/>
                  </a:lnTo>
                  <a:lnTo>
                    <a:pt x="4652" y="4971"/>
                  </a:lnTo>
                  <a:lnTo>
                    <a:pt x="4851" y="4812"/>
                  </a:lnTo>
                  <a:lnTo>
                    <a:pt x="5050" y="4573"/>
                  </a:lnTo>
                  <a:lnTo>
                    <a:pt x="5209" y="4375"/>
                  </a:lnTo>
                  <a:lnTo>
                    <a:pt x="5328" y="4136"/>
                  </a:lnTo>
                  <a:lnTo>
                    <a:pt x="5448" y="3858"/>
                  </a:lnTo>
                  <a:lnTo>
                    <a:pt x="5527" y="3619"/>
                  </a:lnTo>
                  <a:lnTo>
                    <a:pt x="5607" y="3341"/>
                  </a:lnTo>
                  <a:lnTo>
                    <a:pt x="5647" y="3102"/>
                  </a:lnTo>
                  <a:lnTo>
                    <a:pt x="5647" y="2824"/>
                  </a:lnTo>
                  <a:lnTo>
                    <a:pt x="5647" y="2545"/>
                  </a:lnTo>
                  <a:lnTo>
                    <a:pt x="5567" y="2267"/>
                  </a:lnTo>
                  <a:lnTo>
                    <a:pt x="5527" y="1989"/>
                  </a:lnTo>
                  <a:lnTo>
                    <a:pt x="5408" y="1750"/>
                  </a:lnTo>
                  <a:lnTo>
                    <a:pt x="5289" y="1472"/>
                  </a:lnTo>
                  <a:lnTo>
                    <a:pt x="5169" y="1233"/>
                  </a:lnTo>
                  <a:lnTo>
                    <a:pt x="4971" y="995"/>
                  </a:lnTo>
                  <a:lnTo>
                    <a:pt x="4772" y="796"/>
                  </a:lnTo>
                  <a:lnTo>
                    <a:pt x="4573" y="637"/>
                  </a:lnTo>
                  <a:lnTo>
                    <a:pt x="4334" y="478"/>
                  </a:lnTo>
                  <a:lnTo>
                    <a:pt x="4096" y="319"/>
                  </a:lnTo>
                  <a:lnTo>
                    <a:pt x="3857" y="199"/>
                  </a:lnTo>
                  <a:lnTo>
                    <a:pt x="3619" y="120"/>
                  </a:lnTo>
                  <a:lnTo>
                    <a:pt x="3340" y="40"/>
                  </a:lnTo>
                  <a:lnTo>
                    <a:pt x="3062" y="40"/>
                  </a:lnTo>
                  <a:lnTo>
                    <a:pt x="2784" y="1"/>
                  </a:lnTo>
                  <a:close/>
                </a:path>
              </a:pathLst>
            </a:custGeom>
            <a:solidFill>
              <a:srgbClr val="5E5E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7" name="Google Shape;7637;p168"/>
            <p:cNvSpPr/>
            <p:nvPr/>
          </p:nvSpPr>
          <p:spPr>
            <a:xfrm>
              <a:off x="4717575" y="4565300"/>
              <a:ext cx="141175" cy="141175"/>
            </a:xfrm>
            <a:custGeom>
              <a:rect b="b" l="l" r="r" t="t"/>
              <a:pathLst>
                <a:path extrusionOk="0" h="5647" w="5647">
                  <a:moveTo>
                    <a:pt x="2505" y="1"/>
                  </a:moveTo>
                  <a:lnTo>
                    <a:pt x="2267" y="40"/>
                  </a:lnTo>
                  <a:lnTo>
                    <a:pt x="1988" y="120"/>
                  </a:lnTo>
                  <a:lnTo>
                    <a:pt x="1710" y="239"/>
                  </a:lnTo>
                  <a:lnTo>
                    <a:pt x="1472" y="358"/>
                  </a:lnTo>
                  <a:lnTo>
                    <a:pt x="1233" y="478"/>
                  </a:lnTo>
                  <a:lnTo>
                    <a:pt x="994" y="676"/>
                  </a:lnTo>
                  <a:lnTo>
                    <a:pt x="796" y="875"/>
                  </a:lnTo>
                  <a:lnTo>
                    <a:pt x="597" y="1074"/>
                  </a:lnTo>
                  <a:lnTo>
                    <a:pt x="438" y="1313"/>
                  </a:lnTo>
                  <a:lnTo>
                    <a:pt x="318" y="1551"/>
                  </a:lnTo>
                  <a:lnTo>
                    <a:pt x="199" y="1790"/>
                  </a:lnTo>
                  <a:lnTo>
                    <a:pt x="80" y="2028"/>
                  </a:lnTo>
                  <a:lnTo>
                    <a:pt x="40" y="2307"/>
                  </a:lnTo>
                  <a:lnTo>
                    <a:pt x="0" y="2585"/>
                  </a:lnTo>
                  <a:lnTo>
                    <a:pt x="0" y="2824"/>
                  </a:lnTo>
                  <a:lnTo>
                    <a:pt x="0" y="3102"/>
                  </a:lnTo>
                  <a:lnTo>
                    <a:pt x="40" y="3380"/>
                  </a:lnTo>
                  <a:lnTo>
                    <a:pt x="120" y="3659"/>
                  </a:lnTo>
                  <a:lnTo>
                    <a:pt x="199" y="3897"/>
                  </a:lnTo>
                  <a:lnTo>
                    <a:pt x="318" y="4176"/>
                  </a:lnTo>
                  <a:lnTo>
                    <a:pt x="477" y="4414"/>
                  </a:lnTo>
                  <a:lnTo>
                    <a:pt x="637" y="4653"/>
                  </a:lnTo>
                  <a:lnTo>
                    <a:pt x="835" y="4852"/>
                  </a:lnTo>
                  <a:lnTo>
                    <a:pt x="1074" y="5050"/>
                  </a:lnTo>
                  <a:lnTo>
                    <a:pt x="1273" y="5209"/>
                  </a:lnTo>
                  <a:lnTo>
                    <a:pt x="1511" y="5329"/>
                  </a:lnTo>
                  <a:lnTo>
                    <a:pt x="1750" y="5448"/>
                  </a:lnTo>
                  <a:lnTo>
                    <a:pt x="2028" y="5528"/>
                  </a:lnTo>
                  <a:lnTo>
                    <a:pt x="2307" y="5607"/>
                  </a:lnTo>
                  <a:lnTo>
                    <a:pt x="2545" y="5647"/>
                  </a:lnTo>
                  <a:lnTo>
                    <a:pt x="3102" y="5647"/>
                  </a:lnTo>
                  <a:lnTo>
                    <a:pt x="3380" y="5607"/>
                  </a:lnTo>
                  <a:lnTo>
                    <a:pt x="3658" y="5528"/>
                  </a:lnTo>
                  <a:lnTo>
                    <a:pt x="3897" y="5448"/>
                  </a:lnTo>
                  <a:lnTo>
                    <a:pt x="4175" y="5329"/>
                  </a:lnTo>
                  <a:lnTo>
                    <a:pt x="4414" y="5170"/>
                  </a:lnTo>
                  <a:lnTo>
                    <a:pt x="4653" y="4971"/>
                  </a:lnTo>
                  <a:lnTo>
                    <a:pt x="4851" y="4772"/>
                  </a:lnTo>
                  <a:lnTo>
                    <a:pt x="5010" y="4573"/>
                  </a:lnTo>
                  <a:lnTo>
                    <a:pt x="5169" y="4374"/>
                  </a:lnTo>
                  <a:lnTo>
                    <a:pt x="5328" y="4136"/>
                  </a:lnTo>
                  <a:lnTo>
                    <a:pt x="5448" y="3858"/>
                  </a:lnTo>
                  <a:lnTo>
                    <a:pt x="5527" y="3619"/>
                  </a:lnTo>
                  <a:lnTo>
                    <a:pt x="5607" y="3341"/>
                  </a:lnTo>
                  <a:lnTo>
                    <a:pt x="5607" y="3062"/>
                  </a:lnTo>
                  <a:lnTo>
                    <a:pt x="5647" y="2824"/>
                  </a:lnTo>
                  <a:lnTo>
                    <a:pt x="5607" y="2545"/>
                  </a:lnTo>
                  <a:lnTo>
                    <a:pt x="5567" y="2267"/>
                  </a:lnTo>
                  <a:lnTo>
                    <a:pt x="5527" y="1989"/>
                  </a:lnTo>
                  <a:lnTo>
                    <a:pt x="5408" y="1750"/>
                  </a:lnTo>
                  <a:lnTo>
                    <a:pt x="5289" y="1472"/>
                  </a:lnTo>
                  <a:lnTo>
                    <a:pt x="5130" y="1233"/>
                  </a:lnTo>
                  <a:lnTo>
                    <a:pt x="4971" y="995"/>
                  </a:lnTo>
                  <a:lnTo>
                    <a:pt x="4772" y="796"/>
                  </a:lnTo>
                  <a:lnTo>
                    <a:pt x="4573" y="597"/>
                  </a:lnTo>
                  <a:lnTo>
                    <a:pt x="4334" y="438"/>
                  </a:lnTo>
                  <a:lnTo>
                    <a:pt x="4096" y="319"/>
                  </a:lnTo>
                  <a:lnTo>
                    <a:pt x="3857" y="199"/>
                  </a:lnTo>
                  <a:lnTo>
                    <a:pt x="3579" y="120"/>
                  </a:lnTo>
                  <a:lnTo>
                    <a:pt x="3340" y="40"/>
                  </a:lnTo>
                  <a:lnTo>
                    <a:pt x="3062" y="1"/>
                  </a:lnTo>
                  <a:close/>
                </a:path>
              </a:pathLst>
            </a:custGeom>
            <a:solidFill>
              <a:srgbClr val="5E5E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8" name="Google Shape;7638;p168"/>
            <p:cNvSpPr/>
            <p:nvPr/>
          </p:nvSpPr>
          <p:spPr>
            <a:xfrm>
              <a:off x="5161925" y="3794900"/>
              <a:ext cx="101400" cy="100425"/>
            </a:xfrm>
            <a:custGeom>
              <a:rect b="b" l="l" r="r" t="t"/>
              <a:pathLst>
                <a:path extrusionOk="0" h="4017" w="4056">
                  <a:moveTo>
                    <a:pt x="2028" y="0"/>
                  </a:moveTo>
                  <a:lnTo>
                    <a:pt x="1630" y="40"/>
                  </a:lnTo>
                  <a:lnTo>
                    <a:pt x="1273" y="159"/>
                  </a:lnTo>
                  <a:lnTo>
                    <a:pt x="875" y="358"/>
                  </a:lnTo>
                  <a:lnTo>
                    <a:pt x="597" y="597"/>
                  </a:lnTo>
                  <a:lnTo>
                    <a:pt x="318" y="915"/>
                  </a:lnTo>
                  <a:lnTo>
                    <a:pt x="159" y="1273"/>
                  </a:lnTo>
                  <a:lnTo>
                    <a:pt x="40" y="1631"/>
                  </a:lnTo>
                  <a:lnTo>
                    <a:pt x="0" y="2028"/>
                  </a:lnTo>
                  <a:lnTo>
                    <a:pt x="40" y="2426"/>
                  </a:lnTo>
                  <a:lnTo>
                    <a:pt x="159" y="2784"/>
                  </a:lnTo>
                  <a:lnTo>
                    <a:pt x="358" y="3142"/>
                  </a:lnTo>
                  <a:lnTo>
                    <a:pt x="636" y="3460"/>
                  </a:lnTo>
                  <a:lnTo>
                    <a:pt x="955" y="3698"/>
                  </a:lnTo>
                  <a:lnTo>
                    <a:pt x="1273" y="3897"/>
                  </a:lnTo>
                  <a:lnTo>
                    <a:pt x="1670" y="3977"/>
                  </a:lnTo>
                  <a:lnTo>
                    <a:pt x="2028" y="4016"/>
                  </a:lnTo>
                  <a:lnTo>
                    <a:pt x="2426" y="3977"/>
                  </a:lnTo>
                  <a:lnTo>
                    <a:pt x="2823" y="3857"/>
                  </a:lnTo>
                  <a:lnTo>
                    <a:pt x="3181" y="3659"/>
                  </a:lnTo>
                  <a:lnTo>
                    <a:pt x="3499" y="3420"/>
                  </a:lnTo>
                  <a:lnTo>
                    <a:pt x="3738" y="3102"/>
                  </a:lnTo>
                  <a:lnTo>
                    <a:pt x="3897" y="2744"/>
                  </a:lnTo>
                  <a:lnTo>
                    <a:pt x="4016" y="2386"/>
                  </a:lnTo>
                  <a:lnTo>
                    <a:pt x="4056" y="1988"/>
                  </a:lnTo>
                  <a:lnTo>
                    <a:pt x="4016" y="1591"/>
                  </a:lnTo>
                  <a:lnTo>
                    <a:pt x="3897" y="1233"/>
                  </a:lnTo>
                  <a:lnTo>
                    <a:pt x="3698" y="875"/>
                  </a:lnTo>
                  <a:lnTo>
                    <a:pt x="3420" y="557"/>
                  </a:lnTo>
                  <a:lnTo>
                    <a:pt x="3141" y="318"/>
                  </a:lnTo>
                  <a:lnTo>
                    <a:pt x="2784" y="120"/>
                  </a:lnTo>
                  <a:lnTo>
                    <a:pt x="2426" y="40"/>
                  </a:lnTo>
                  <a:lnTo>
                    <a:pt x="2028" y="0"/>
                  </a:lnTo>
                  <a:close/>
                </a:path>
              </a:pathLst>
            </a:custGeom>
            <a:solidFill>
              <a:srgbClr val="5E5E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9" name="Google Shape;7639;p168"/>
            <p:cNvSpPr/>
            <p:nvPr/>
          </p:nvSpPr>
          <p:spPr>
            <a:xfrm>
              <a:off x="3475975" y="1202350"/>
              <a:ext cx="2910650" cy="2071675"/>
            </a:xfrm>
            <a:custGeom>
              <a:rect b="b" l="l" r="r" t="t"/>
              <a:pathLst>
                <a:path extrusionOk="0" h="82867" w="116426">
                  <a:moveTo>
                    <a:pt x="68870" y="2546"/>
                  </a:moveTo>
                  <a:lnTo>
                    <a:pt x="88990" y="16900"/>
                  </a:lnTo>
                  <a:lnTo>
                    <a:pt x="64058" y="11015"/>
                  </a:lnTo>
                  <a:lnTo>
                    <a:pt x="68870" y="2546"/>
                  </a:lnTo>
                  <a:close/>
                  <a:moveTo>
                    <a:pt x="29067" y="3818"/>
                  </a:moveTo>
                  <a:lnTo>
                    <a:pt x="36304" y="23898"/>
                  </a:lnTo>
                  <a:lnTo>
                    <a:pt x="29465" y="29545"/>
                  </a:lnTo>
                  <a:lnTo>
                    <a:pt x="29067" y="3818"/>
                  </a:lnTo>
                  <a:close/>
                  <a:moveTo>
                    <a:pt x="91972" y="18252"/>
                  </a:moveTo>
                  <a:lnTo>
                    <a:pt x="114159" y="23501"/>
                  </a:lnTo>
                  <a:lnTo>
                    <a:pt x="115591" y="35072"/>
                  </a:lnTo>
                  <a:lnTo>
                    <a:pt x="91972" y="18252"/>
                  </a:lnTo>
                  <a:close/>
                  <a:moveTo>
                    <a:pt x="54754" y="9464"/>
                  </a:moveTo>
                  <a:lnTo>
                    <a:pt x="63064" y="11453"/>
                  </a:lnTo>
                  <a:lnTo>
                    <a:pt x="44336" y="44376"/>
                  </a:lnTo>
                  <a:lnTo>
                    <a:pt x="37060" y="24097"/>
                  </a:lnTo>
                  <a:lnTo>
                    <a:pt x="54754" y="9464"/>
                  </a:lnTo>
                  <a:close/>
                  <a:moveTo>
                    <a:pt x="28829" y="30857"/>
                  </a:moveTo>
                  <a:lnTo>
                    <a:pt x="29226" y="57935"/>
                  </a:lnTo>
                  <a:lnTo>
                    <a:pt x="21552" y="36901"/>
                  </a:lnTo>
                  <a:lnTo>
                    <a:pt x="28829" y="30857"/>
                  </a:lnTo>
                  <a:close/>
                  <a:moveTo>
                    <a:pt x="36543" y="24535"/>
                  </a:moveTo>
                  <a:lnTo>
                    <a:pt x="43938" y="45092"/>
                  </a:lnTo>
                  <a:lnTo>
                    <a:pt x="43740" y="45410"/>
                  </a:lnTo>
                  <a:lnTo>
                    <a:pt x="44098" y="45609"/>
                  </a:lnTo>
                  <a:lnTo>
                    <a:pt x="44137" y="45688"/>
                  </a:lnTo>
                  <a:lnTo>
                    <a:pt x="44257" y="45688"/>
                  </a:lnTo>
                  <a:lnTo>
                    <a:pt x="44296" y="45728"/>
                  </a:lnTo>
                  <a:lnTo>
                    <a:pt x="44296" y="45688"/>
                  </a:lnTo>
                  <a:lnTo>
                    <a:pt x="74755" y="49426"/>
                  </a:lnTo>
                  <a:lnTo>
                    <a:pt x="59883" y="74357"/>
                  </a:lnTo>
                  <a:lnTo>
                    <a:pt x="30022" y="59685"/>
                  </a:lnTo>
                  <a:lnTo>
                    <a:pt x="29942" y="59566"/>
                  </a:lnTo>
                  <a:lnTo>
                    <a:pt x="29902" y="59566"/>
                  </a:lnTo>
                  <a:lnTo>
                    <a:pt x="29465" y="30340"/>
                  </a:lnTo>
                  <a:lnTo>
                    <a:pt x="36543" y="24535"/>
                  </a:lnTo>
                  <a:close/>
                  <a:moveTo>
                    <a:pt x="28073" y="61474"/>
                  </a:moveTo>
                  <a:lnTo>
                    <a:pt x="13679" y="82111"/>
                  </a:lnTo>
                  <a:lnTo>
                    <a:pt x="1472" y="77936"/>
                  </a:lnTo>
                  <a:lnTo>
                    <a:pt x="28073" y="61474"/>
                  </a:lnTo>
                  <a:close/>
                  <a:moveTo>
                    <a:pt x="28391" y="1"/>
                  </a:moveTo>
                  <a:lnTo>
                    <a:pt x="28829" y="30062"/>
                  </a:lnTo>
                  <a:lnTo>
                    <a:pt x="20797" y="36702"/>
                  </a:lnTo>
                  <a:lnTo>
                    <a:pt x="29226" y="59764"/>
                  </a:lnTo>
                  <a:lnTo>
                    <a:pt x="28988" y="60162"/>
                  </a:lnTo>
                  <a:lnTo>
                    <a:pt x="1" y="78095"/>
                  </a:lnTo>
                  <a:lnTo>
                    <a:pt x="13918" y="82867"/>
                  </a:lnTo>
                  <a:lnTo>
                    <a:pt x="29425" y="60599"/>
                  </a:lnTo>
                  <a:lnTo>
                    <a:pt x="29902" y="60321"/>
                  </a:lnTo>
                  <a:lnTo>
                    <a:pt x="60122" y="75192"/>
                  </a:lnTo>
                  <a:lnTo>
                    <a:pt x="75828" y="48909"/>
                  </a:lnTo>
                  <a:lnTo>
                    <a:pt x="44654" y="45092"/>
                  </a:lnTo>
                  <a:lnTo>
                    <a:pt x="63701" y="11612"/>
                  </a:lnTo>
                  <a:lnTo>
                    <a:pt x="90341" y="17854"/>
                  </a:lnTo>
                  <a:lnTo>
                    <a:pt x="116426" y="36463"/>
                  </a:lnTo>
                  <a:lnTo>
                    <a:pt x="114756" y="22984"/>
                  </a:lnTo>
                  <a:lnTo>
                    <a:pt x="90620" y="17298"/>
                  </a:lnTo>
                  <a:lnTo>
                    <a:pt x="68671" y="1631"/>
                  </a:lnTo>
                  <a:lnTo>
                    <a:pt x="63422" y="10856"/>
                  </a:lnTo>
                  <a:lnTo>
                    <a:pt x="54595" y="8789"/>
                  </a:lnTo>
                  <a:lnTo>
                    <a:pt x="36821" y="23461"/>
                  </a:lnTo>
                  <a:lnTo>
                    <a:pt x="28391" y="1"/>
                  </a:lnTo>
                  <a:close/>
                </a:path>
              </a:pathLst>
            </a:custGeom>
            <a:solidFill>
              <a:srgbClr val="5E5E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0" name="Google Shape;7640;p168"/>
            <p:cNvSpPr/>
            <p:nvPr/>
          </p:nvSpPr>
          <p:spPr>
            <a:xfrm>
              <a:off x="3486925" y="1242125"/>
              <a:ext cx="1707825" cy="1914600"/>
            </a:xfrm>
            <a:custGeom>
              <a:rect b="b" l="l" r="r" t="t"/>
              <a:pathLst>
                <a:path extrusionOk="0" h="76584" w="68313">
                  <a:moveTo>
                    <a:pt x="28033" y="0"/>
                  </a:moveTo>
                  <a:lnTo>
                    <a:pt x="20438" y="35111"/>
                  </a:lnTo>
                  <a:lnTo>
                    <a:pt x="0" y="76305"/>
                  </a:lnTo>
                  <a:lnTo>
                    <a:pt x="557" y="76584"/>
                  </a:lnTo>
                  <a:lnTo>
                    <a:pt x="21035" y="35350"/>
                  </a:lnTo>
                  <a:lnTo>
                    <a:pt x="21035" y="35310"/>
                  </a:lnTo>
                  <a:lnTo>
                    <a:pt x="28550" y="637"/>
                  </a:lnTo>
                  <a:lnTo>
                    <a:pt x="68312" y="835"/>
                  </a:lnTo>
                  <a:lnTo>
                    <a:pt x="68312" y="199"/>
                  </a:lnTo>
                  <a:lnTo>
                    <a:pt x="28033" y="0"/>
                  </a:lnTo>
                  <a:close/>
                </a:path>
              </a:pathLst>
            </a:custGeom>
            <a:solidFill>
              <a:srgbClr val="5E5E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1" name="Google Shape;7641;p168"/>
            <p:cNvSpPr/>
            <p:nvPr/>
          </p:nvSpPr>
          <p:spPr>
            <a:xfrm>
              <a:off x="3775200" y="1242125"/>
              <a:ext cx="2600500" cy="2037875"/>
            </a:xfrm>
            <a:custGeom>
              <a:rect b="b" l="l" r="r" t="t"/>
              <a:pathLst>
                <a:path extrusionOk="0" h="81515" w="104020">
                  <a:moveTo>
                    <a:pt x="56543" y="995"/>
                  </a:moveTo>
                  <a:lnTo>
                    <a:pt x="61195" y="34435"/>
                  </a:lnTo>
                  <a:lnTo>
                    <a:pt x="32685" y="43382"/>
                  </a:lnTo>
                  <a:lnTo>
                    <a:pt x="42984" y="7754"/>
                  </a:lnTo>
                  <a:lnTo>
                    <a:pt x="56543" y="995"/>
                  </a:lnTo>
                  <a:close/>
                  <a:moveTo>
                    <a:pt x="99924" y="22944"/>
                  </a:moveTo>
                  <a:lnTo>
                    <a:pt x="63581" y="47040"/>
                  </a:lnTo>
                  <a:lnTo>
                    <a:pt x="61871" y="34872"/>
                  </a:lnTo>
                  <a:lnTo>
                    <a:pt x="99924" y="22944"/>
                  </a:lnTo>
                  <a:close/>
                  <a:moveTo>
                    <a:pt x="61275" y="35071"/>
                  </a:moveTo>
                  <a:lnTo>
                    <a:pt x="62984" y="47398"/>
                  </a:lnTo>
                  <a:lnTo>
                    <a:pt x="40956" y="59327"/>
                  </a:lnTo>
                  <a:lnTo>
                    <a:pt x="32725" y="44058"/>
                  </a:lnTo>
                  <a:lnTo>
                    <a:pt x="61275" y="35071"/>
                  </a:lnTo>
                  <a:close/>
                  <a:moveTo>
                    <a:pt x="40678" y="60201"/>
                  </a:moveTo>
                  <a:lnTo>
                    <a:pt x="47556" y="72925"/>
                  </a:lnTo>
                  <a:lnTo>
                    <a:pt x="3658" y="80282"/>
                  </a:lnTo>
                  <a:lnTo>
                    <a:pt x="3658" y="80282"/>
                  </a:lnTo>
                  <a:lnTo>
                    <a:pt x="40678" y="60201"/>
                  </a:lnTo>
                  <a:close/>
                  <a:moveTo>
                    <a:pt x="57060" y="0"/>
                  </a:moveTo>
                  <a:lnTo>
                    <a:pt x="42427" y="7317"/>
                  </a:lnTo>
                  <a:lnTo>
                    <a:pt x="31930" y="43620"/>
                  </a:lnTo>
                  <a:lnTo>
                    <a:pt x="31890" y="43620"/>
                  </a:lnTo>
                  <a:lnTo>
                    <a:pt x="9305" y="34912"/>
                  </a:lnTo>
                  <a:lnTo>
                    <a:pt x="9106" y="35509"/>
                  </a:lnTo>
                  <a:lnTo>
                    <a:pt x="31890" y="44296"/>
                  </a:lnTo>
                  <a:lnTo>
                    <a:pt x="32089" y="44217"/>
                  </a:lnTo>
                  <a:lnTo>
                    <a:pt x="40399" y="59645"/>
                  </a:lnTo>
                  <a:lnTo>
                    <a:pt x="0" y="81514"/>
                  </a:lnTo>
                  <a:lnTo>
                    <a:pt x="48511" y="73403"/>
                  </a:lnTo>
                  <a:lnTo>
                    <a:pt x="41234" y="59883"/>
                  </a:lnTo>
                  <a:lnTo>
                    <a:pt x="63064" y="48074"/>
                  </a:lnTo>
                  <a:lnTo>
                    <a:pt x="63064" y="48113"/>
                  </a:lnTo>
                  <a:lnTo>
                    <a:pt x="104019" y="20995"/>
                  </a:lnTo>
                  <a:lnTo>
                    <a:pt x="104019" y="20995"/>
                  </a:lnTo>
                  <a:lnTo>
                    <a:pt x="61791" y="34236"/>
                  </a:lnTo>
                  <a:lnTo>
                    <a:pt x="57060" y="0"/>
                  </a:lnTo>
                  <a:close/>
                </a:path>
              </a:pathLst>
            </a:custGeom>
            <a:solidFill>
              <a:srgbClr val="5454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2" name="Google Shape;7642;p168"/>
            <p:cNvSpPr/>
            <p:nvPr/>
          </p:nvSpPr>
          <p:spPr>
            <a:xfrm>
              <a:off x="4215575" y="2341575"/>
              <a:ext cx="356875" cy="355900"/>
            </a:xfrm>
            <a:custGeom>
              <a:rect b="b" l="l" r="r" t="t"/>
              <a:pathLst>
                <a:path extrusionOk="0" fill="none" h="14236" w="14275">
                  <a:moveTo>
                    <a:pt x="14275" y="0"/>
                  </a:moveTo>
                  <a:lnTo>
                    <a:pt x="0" y="14235"/>
                  </a:lnTo>
                </a:path>
              </a:pathLst>
            </a:custGeom>
            <a:solidFill>
              <a:srgbClr val="5E5E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3" name="Google Shape;7643;p168"/>
            <p:cNvSpPr/>
            <p:nvPr/>
          </p:nvSpPr>
          <p:spPr>
            <a:xfrm>
              <a:off x="4191700" y="1243125"/>
              <a:ext cx="2214825" cy="1835075"/>
            </a:xfrm>
            <a:custGeom>
              <a:rect b="b" l="l" r="r" t="t"/>
              <a:pathLst>
                <a:path extrusionOk="0" h="73403" w="88593">
                  <a:moveTo>
                    <a:pt x="200" y="0"/>
                  </a:moveTo>
                  <a:lnTo>
                    <a:pt x="1" y="597"/>
                  </a:lnTo>
                  <a:lnTo>
                    <a:pt x="25807" y="7794"/>
                  </a:lnTo>
                  <a:lnTo>
                    <a:pt x="46364" y="47676"/>
                  </a:lnTo>
                  <a:lnTo>
                    <a:pt x="46483" y="47914"/>
                  </a:lnTo>
                  <a:lnTo>
                    <a:pt x="85411" y="35111"/>
                  </a:lnTo>
                  <a:lnTo>
                    <a:pt x="85411" y="35111"/>
                  </a:lnTo>
                  <a:lnTo>
                    <a:pt x="31175" y="72885"/>
                  </a:lnTo>
                  <a:lnTo>
                    <a:pt x="31572" y="73402"/>
                  </a:lnTo>
                  <a:lnTo>
                    <a:pt x="88552" y="33719"/>
                  </a:lnTo>
                  <a:lnTo>
                    <a:pt x="88592" y="33640"/>
                  </a:lnTo>
                  <a:lnTo>
                    <a:pt x="88592" y="33520"/>
                  </a:lnTo>
                  <a:lnTo>
                    <a:pt x="88513" y="33480"/>
                  </a:lnTo>
                  <a:lnTo>
                    <a:pt x="88393" y="33441"/>
                  </a:lnTo>
                  <a:lnTo>
                    <a:pt x="46802" y="47159"/>
                  </a:lnTo>
                  <a:lnTo>
                    <a:pt x="26284" y="7237"/>
                  </a:lnTo>
                  <a:lnTo>
                    <a:pt x="200" y="0"/>
                  </a:lnTo>
                  <a:close/>
                </a:path>
              </a:pathLst>
            </a:custGeom>
            <a:solidFill>
              <a:srgbClr val="5E5E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4" name="Google Shape;7644;p168"/>
            <p:cNvSpPr/>
            <p:nvPr/>
          </p:nvSpPr>
          <p:spPr>
            <a:xfrm>
              <a:off x="4516775" y="2272975"/>
              <a:ext cx="128250" cy="128250"/>
            </a:xfrm>
            <a:custGeom>
              <a:rect b="b" l="l" r="r" t="t"/>
              <a:pathLst>
                <a:path extrusionOk="0" h="5130" w="5130">
                  <a:moveTo>
                    <a:pt x="2306" y="0"/>
                  </a:moveTo>
                  <a:lnTo>
                    <a:pt x="2028" y="40"/>
                  </a:lnTo>
                  <a:lnTo>
                    <a:pt x="1790" y="120"/>
                  </a:lnTo>
                  <a:lnTo>
                    <a:pt x="1551" y="199"/>
                  </a:lnTo>
                  <a:lnTo>
                    <a:pt x="1352" y="279"/>
                  </a:lnTo>
                  <a:lnTo>
                    <a:pt x="1114" y="438"/>
                  </a:lnTo>
                  <a:lnTo>
                    <a:pt x="756" y="756"/>
                  </a:lnTo>
                  <a:lnTo>
                    <a:pt x="438" y="1114"/>
                  </a:lnTo>
                  <a:lnTo>
                    <a:pt x="279" y="1352"/>
                  </a:lnTo>
                  <a:lnTo>
                    <a:pt x="199" y="1551"/>
                  </a:lnTo>
                  <a:lnTo>
                    <a:pt x="120" y="1790"/>
                  </a:lnTo>
                  <a:lnTo>
                    <a:pt x="40" y="2028"/>
                  </a:lnTo>
                  <a:lnTo>
                    <a:pt x="0" y="2307"/>
                  </a:lnTo>
                  <a:lnTo>
                    <a:pt x="0" y="2545"/>
                  </a:lnTo>
                  <a:lnTo>
                    <a:pt x="0" y="2824"/>
                  </a:lnTo>
                  <a:lnTo>
                    <a:pt x="40" y="3062"/>
                  </a:lnTo>
                  <a:lnTo>
                    <a:pt x="120" y="3341"/>
                  </a:lnTo>
                  <a:lnTo>
                    <a:pt x="199" y="3579"/>
                  </a:lnTo>
                  <a:lnTo>
                    <a:pt x="279" y="3778"/>
                  </a:lnTo>
                  <a:lnTo>
                    <a:pt x="438" y="4017"/>
                  </a:lnTo>
                  <a:lnTo>
                    <a:pt x="756" y="4374"/>
                  </a:lnTo>
                  <a:lnTo>
                    <a:pt x="1114" y="4692"/>
                  </a:lnTo>
                  <a:lnTo>
                    <a:pt x="1352" y="4812"/>
                  </a:lnTo>
                  <a:lnTo>
                    <a:pt x="1551" y="4931"/>
                  </a:lnTo>
                  <a:lnTo>
                    <a:pt x="1790" y="5011"/>
                  </a:lnTo>
                  <a:lnTo>
                    <a:pt x="2028" y="5090"/>
                  </a:lnTo>
                  <a:lnTo>
                    <a:pt x="2306" y="5130"/>
                  </a:lnTo>
                  <a:lnTo>
                    <a:pt x="2823" y="5130"/>
                  </a:lnTo>
                  <a:lnTo>
                    <a:pt x="3102" y="5090"/>
                  </a:lnTo>
                  <a:lnTo>
                    <a:pt x="3340" y="5011"/>
                  </a:lnTo>
                  <a:lnTo>
                    <a:pt x="3579" y="4931"/>
                  </a:lnTo>
                  <a:lnTo>
                    <a:pt x="3778" y="4812"/>
                  </a:lnTo>
                  <a:lnTo>
                    <a:pt x="4016" y="4692"/>
                  </a:lnTo>
                  <a:lnTo>
                    <a:pt x="4374" y="4374"/>
                  </a:lnTo>
                  <a:lnTo>
                    <a:pt x="4692" y="4017"/>
                  </a:lnTo>
                  <a:lnTo>
                    <a:pt x="4812" y="3778"/>
                  </a:lnTo>
                  <a:lnTo>
                    <a:pt x="4931" y="3579"/>
                  </a:lnTo>
                  <a:lnTo>
                    <a:pt x="5010" y="3341"/>
                  </a:lnTo>
                  <a:lnTo>
                    <a:pt x="5090" y="3062"/>
                  </a:lnTo>
                  <a:lnTo>
                    <a:pt x="5130" y="2824"/>
                  </a:lnTo>
                  <a:lnTo>
                    <a:pt x="5130" y="2545"/>
                  </a:lnTo>
                  <a:lnTo>
                    <a:pt x="5130" y="2307"/>
                  </a:lnTo>
                  <a:lnTo>
                    <a:pt x="5090" y="2028"/>
                  </a:lnTo>
                  <a:lnTo>
                    <a:pt x="5010" y="1790"/>
                  </a:lnTo>
                  <a:lnTo>
                    <a:pt x="4931" y="1551"/>
                  </a:lnTo>
                  <a:lnTo>
                    <a:pt x="4812" y="1352"/>
                  </a:lnTo>
                  <a:lnTo>
                    <a:pt x="4692" y="1114"/>
                  </a:lnTo>
                  <a:lnTo>
                    <a:pt x="4374" y="756"/>
                  </a:lnTo>
                  <a:lnTo>
                    <a:pt x="4016" y="438"/>
                  </a:lnTo>
                  <a:lnTo>
                    <a:pt x="3778" y="279"/>
                  </a:lnTo>
                  <a:lnTo>
                    <a:pt x="3579" y="199"/>
                  </a:lnTo>
                  <a:lnTo>
                    <a:pt x="3340" y="120"/>
                  </a:lnTo>
                  <a:lnTo>
                    <a:pt x="3102" y="40"/>
                  </a:lnTo>
                  <a:lnTo>
                    <a:pt x="2823" y="0"/>
                  </a:lnTo>
                  <a:close/>
                </a:path>
              </a:pathLst>
            </a:custGeom>
            <a:solidFill>
              <a:srgbClr val="5E5E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5" name="Google Shape;7645;p168"/>
            <p:cNvSpPr/>
            <p:nvPr/>
          </p:nvSpPr>
          <p:spPr>
            <a:xfrm>
              <a:off x="4130075" y="2611950"/>
              <a:ext cx="172000" cy="172000"/>
            </a:xfrm>
            <a:custGeom>
              <a:rect b="b" l="l" r="r" t="t"/>
              <a:pathLst>
                <a:path extrusionOk="0" h="6880" w="6880">
                  <a:moveTo>
                    <a:pt x="3062" y="1"/>
                  </a:moveTo>
                  <a:lnTo>
                    <a:pt x="2744" y="80"/>
                  </a:lnTo>
                  <a:lnTo>
                    <a:pt x="2386" y="160"/>
                  </a:lnTo>
                  <a:lnTo>
                    <a:pt x="2108" y="279"/>
                  </a:lnTo>
                  <a:lnTo>
                    <a:pt x="1790" y="398"/>
                  </a:lnTo>
                  <a:lnTo>
                    <a:pt x="1512" y="597"/>
                  </a:lnTo>
                  <a:lnTo>
                    <a:pt x="1233" y="796"/>
                  </a:lnTo>
                  <a:lnTo>
                    <a:pt x="995" y="995"/>
                  </a:lnTo>
                  <a:lnTo>
                    <a:pt x="796" y="1233"/>
                  </a:lnTo>
                  <a:lnTo>
                    <a:pt x="597" y="1512"/>
                  </a:lnTo>
                  <a:lnTo>
                    <a:pt x="398" y="1790"/>
                  </a:lnTo>
                  <a:lnTo>
                    <a:pt x="279" y="2108"/>
                  </a:lnTo>
                  <a:lnTo>
                    <a:pt x="160" y="2426"/>
                  </a:lnTo>
                  <a:lnTo>
                    <a:pt x="80" y="2744"/>
                  </a:lnTo>
                  <a:lnTo>
                    <a:pt x="1" y="3062"/>
                  </a:lnTo>
                  <a:lnTo>
                    <a:pt x="1" y="3420"/>
                  </a:lnTo>
                  <a:lnTo>
                    <a:pt x="1" y="3778"/>
                  </a:lnTo>
                  <a:lnTo>
                    <a:pt x="80" y="4136"/>
                  </a:lnTo>
                  <a:lnTo>
                    <a:pt x="160" y="4454"/>
                  </a:lnTo>
                  <a:lnTo>
                    <a:pt x="279" y="4772"/>
                  </a:lnTo>
                  <a:lnTo>
                    <a:pt x="398" y="5090"/>
                  </a:lnTo>
                  <a:lnTo>
                    <a:pt x="597" y="5369"/>
                  </a:lnTo>
                  <a:lnTo>
                    <a:pt x="796" y="5607"/>
                  </a:lnTo>
                  <a:lnTo>
                    <a:pt x="995" y="5846"/>
                  </a:lnTo>
                  <a:lnTo>
                    <a:pt x="1233" y="6084"/>
                  </a:lnTo>
                  <a:lnTo>
                    <a:pt x="1512" y="6283"/>
                  </a:lnTo>
                  <a:lnTo>
                    <a:pt x="1790" y="6442"/>
                  </a:lnTo>
                  <a:lnTo>
                    <a:pt x="2108" y="6601"/>
                  </a:lnTo>
                  <a:lnTo>
                    <a:pt x="2386" y="6721"/>
                  </a:lnTo>
                  <a:lnTo>
                    <a:pt x="2744" y="6800"/>
                  </a:lnTo>
                  <a:lnTo>
                    <a:pt x="3062" y="6840"/>
                  </a:lnTo>
                  <a:lnTo>
                    <a:pt x="3420" y="6880"/>
                  </a:lnTo>
                  <a:lnTo>
                    <a:pt x="3778" y="6840"/>
                  </a:lnTo>
                  <a:lnTo>
                    <a:pt x="4136" y="6800"/>
                  </a:lnTo>
                  <a:lnTo>
                    <a:pt x="4454" y="6721"/>
                  </a:lnTo>
                  <a:lnTo>
                    <a:pt x="4772" y="6601"/>
                  </a:lnTo>
                  <a:lnTo>
                    <a:pt x="5050" y="6442"/>
                  </a:lnTo>
                  <a:lnTo>
                    <a:pt x="5329" y="6283"/>
                  </a:lnTo>
                  <a:lnTo>
                    <a:pt x="5607" y="6084"/>
                  </a:lnTo>
                  <a:lnTo>
                    <a:pt x="5846" y="5846"/>
                  </a:lnTo>
                  <a:lnTo>
                    <a:pt x="6084" y="5607"/>
                  </a:lnTo>
                  <a:lnTo>
                    <a:pt x="6283" y="5369"/>
                  </a:lnTo>
                  <a:lnTo>
                    <a:pt x="6442" y="5090"/>
                  </a:lnTo>
                  <a:lnTo>
                    <a:pt x="6601" y="4772"/>
                  </a:lnTo>
                  <a:lnTo>
                    <a:pt x="6720" y="4454"/>
                  </a:lnTo>
                  <a:lnTo>
                    <a:pt x="6800" y="4136"/>
                  </a:lnTo>
                  <a:lnTo>
                    <a:pt x="6840" y="3778"/>
                  </a:lnTo>
                  <a:lnTo>
                    <a:pt x="6880" y="3420"/>
                  </a:lnTo>
                  <a:lnTo>
                    <a:pt x="6840" y="3062"/>
                  </a:lnTo>
                  <a:lnTo>
                    <a:pt x="6800" y="2744"/>
                  </a:lnTo>
                  <a:lnTo>
                    <a:pt x="6720" y="2426"/>
                  </a:lnTo>
                  <a:lnTo>
                    <a:pt x="6601" y="2108"/>
                  </a:lnTo>
                  <a:lnTo>
                    <a:pt x="6442" y="1790"/>
                  </a:lnTo>
                  <a:lnTo>
                    <a:pt x="6283" y="1512"/>
                  </a:lnTo>
                  <a:lnTo>
                    <a:pt x="6084" y="1233"/>
                  </a:lnTo>
                  <a:lnTo>
                    <a:pt x="5846" y="995"/>
                  </a:lnTo>
                  <a:lnTo>
                    <a:pt x="5607" y="796"/>
                  </a:lnTo>
                  <a:lnTo>
                    <a:pt x="5329" y="597"/>
                  </a:lnTo>
                  <a:lnTo>
                    <a:pt x="5050" y="398"/>
                  </a:lnTo>
                  <a:lnTo>
                    <a:pt x="4772" y="279"/>
                  </a:lnTo>
                  <a:lnTo>
                    <a:pt x="4454" y="160"/>
                  </a:lnTo>
                  <a:lnTo>
                    <a:pt x="4136" y="80"/>
                  </a:lnTo>
                  <a:lnTo>
                    <a:pt x="3778" y="1"/>
                  </a:lnTo>
                  <a:close/>
                </a:path>
              </a:pathLst>
            </a:custGeom>
            <a:solidFill>
              <a:srgbClr val="5E5E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6" name="Google Shape;7646;p168"/>
            <p:cNvSpPr/>
            <p:nvPr/>
          </p:nvSpPr>
          <p:spPr>
            <a:xfrm>
              <a:off x="4800075" y="1388250"/>
              <a:ext cx="85525" cy="85525"/>
            </a:xfrm>
            <a:custGeom>
              <a:rect b="b" l="l" r="r" t="t"/>
              <a:pathLst>
                <a:path extrusionOk="0" h="3421" w="3421">
                  <a:moveTo>
                    <a:pt x="1353" y="1"/>
                  </a:moveTo>
                  <a:lnTo>
                    <a:pt x="1034" y="120"/>
                  </a:lnTo>
                  <a:lnTo>
                    <a:pt x="756" y="279"/>
                  </a:lnTo>
                  <a:lnTo>
                    <a:pt x="478" y="478"/>
                  </a:lnTo>
                  <a:lnTo>
                    <a:pt x="279" y="756"/>
                  </a:lnTo>
                  <a:lnTo>
                    <a:pt x="120" y="1034"/>
                  </a:lnTo>
                  <a:lnTo>
                    <a:pt x="40" y="1353"/>
                  </a:lnTo>
                  <a:lnTo>
                    <a:pt x="1" y="1710"/>
                  </a:lnTo>
                  <a:lnTo>
                    <a:pt x="40" y="2028"/>
                  </a:lnTo>
                  <a:lnTo>
                    <a:pt x="120" y="2386"/>
                  </a:lnTo>
                  <a:lnTo>
                    <a:pt x="279" y="2665"/>
                  </a:lnTo>
                  <a:lnTo>
                    <a:pt x="478" y="2903"/>
                  </a:lnTo>
                  <a:lnTo>
                    <a:pt x="756" y="3142"/>
                  </a:lnTo>
                  <a:lnTo>
                    <a:pt x="1034" y="3301"/>
                  </a:lnTo>
                  <a:lnTo>
                    <a:pt x="1353" y="3380"/>
                  </a:lnTo>
                  <a:lnTo>
                    <a:pt x="1710" y="3420"/>
                  </a:lnTo>
                  <a:lnTo>
                    <a:pt x="2068" y="3380"/>
                  </a:lnTo>
                  <a:lnTo>
                    <a:pt x="2386" y="3301"/>
                  </a:lnTo>
                  <a:lnTo>
                    <a:pt x="2665" y="3142"/>
                  </a:lnTo>
                  <a:lnTo>
                    <a:pt x="2943" y="2903"/>
                  </a:lnTo>
                  <a:lnTo>
                    <a:pt x="3142" y="2665"/>
                  </a:lnTo>
                  <a:lnTo>
                    <a:pt x="3301" y="2386"/>
                  </a:lnTo>
                  <a:lnTo>
                    <a:pt x="3380" y="2028"/>
                  </a:lnTo>
                  <a:lnTo>
                    <a:pt x="3420" y="1710"/>
                  </a:lnTo>
                  <a:lnTo>
                    <a:pt x="3380" y="1353"/>
                  </a:lnTo>
                  <a:lnTo>
                    <a:pt x="3301" y="1034"/>
                  </a:lnTo>
                  <a:lnTo>
                    <a:pt x="3142" y="756"/>
                  </a:lnTo>
                  <a:lnTo>
                    <a:pt x="2943" y="478"/>
                  </a:lnTo>
                  <a:lnTo>
                    <a:pt x="2665" y="279"/>
                  </a:lnTo>
                  <a:lnTo>
                    <a:pt x="2386" y="120"/>
                  </a:lnTo>
                  <a:lnTo>
                    <a:pt x="2068" y="1"/>
                  </a:lnTo>
                  <a:close/>
                </a:path>
              </a:pathLst>
            </a:custGeom>
            <a:solidFill>
              <a:srgbClr val="5E5E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7" name="Google Shape;7647;p168"/>
            <p:cNvSpPr/>
            <p:nvPr/>
          </p:nvSpPr>
          <p:spPr>
            <a:xfrm>
              <a:off x="5087375" y="1151675"/>
              <a:ext cx="214725" cy="214725"/>
            </a:xfrm>
            <a:custGeom>
              <a:rect b="b" l="l" r="r" t="t"/>
              <a:pathLst>
                <a:path extrusionOk="0" h="8589" w="8589">
                  <a:moveTo>
                    <a:pt x="3857" y="0"/>
                  </a:moveTo>
                  <a:lnTo>
                    <a:pt x="3459" y="80"/>
                  </a:lnTo>
                  <a:lnTo>
                    <a:pt x="3022" y="199"/>
                  </a:lnTo>
                  <a:lnTo>
                    <a:pt x="2624" y="318"/>
                  </a:lnTo>
                  <a:lnTo>
                    <a:pt x="2266" y="517"/>
                  </a:lnTo>
                  <a:lnTo>
                    <a:pt x="1909" y="716"/>
                  </a:lnTo>
                  <a:lnTo>
                    <a:pt x="1591" y="994"/>
                  </a:lnTo>
                  <a:lnTo>
                    <a:pt x="1272" y="1272"/>
                  </a:lnTo>
                  <a:lnTo>
                    <a:pt x="994" y="1551"/>
                  </a:lnTo>
                  <a:lnTo>
                    <a:pt x="756" y="1909"/>
                  </a:lnTo>
                  <a:lnTo>
                    <a:pt x="517" y="2227"/>
                  </a:lnTo>
                  <a:lnTo>
                    <a:pt x="358" y="2624"/>
                  </a:lnTo>
                  <a:lnTo>
                    <a:pt x="199" y="3022"/>
                  </a:lnTo>
                  <a:lnTo>
                    <a:pt x="80" y="3420"/>
                  </a:lnTo>
                  <a:lnTo>
                    <a:pt x="40" y="3857"/>
                  </a:lnTo>
                  <a:lnTo>
                    <a:pt x="0" y="4294"/>
                  </a:lnTo>
                  <a:lnTo>
                    <a:pt x="40" y="4732"/>
                  </a:lnTo>
                  <a:lnTo>
                    <a:pt x="80" y="5169"/>
                  </a:lnTo>
                  <a:lnTo>
                    <a:pt x="199" y="5567"/>
                  </a:lnTo>
                  <a:lnTo>
                    <a:pt x="358" y="5964"/>
                  </a:lnTo>
                  <a:lnTo>
                    <a:pt x="517" y="6322"/>
                  </a:lnTo>
                  <a:lnTo>
                    <a:pt x="756" y="6680"/>
                  </a:lnTo>
                  <a:lnTo>
                    <a:pt x="994" y="7038"/>
                  </a:lnTo>
                  <a:lnTo>
                    <a:pt x="1272" y="7316"/>
                  </a:lnTo>
                  <a:lnTo>
                    <a:pt x="1591" y="7595"/>
                  </a:lnTo>
                  <a:lnTo>
                    <a:pt x="1909" y="7833"/>
                  </a:lnTo>
                  <a:lnTo>
                    <a:pt x="2266" y="8072"/>
                  </a:lnTo>
                  <a:lnTo>
                    <a:pt x="2624" y="8231"/>
                  </a:lnTo>
                  <a:lnTo>
                    <a:pt x="3022" y="8390"/>
                  </a:lnTo>
                  <a:lnTo>
                    <a:pt x="3459" y="8509"/>
                  </a:lnTo>
                  <a:lnTo>
                    <a:pt x="3857" y="8549"/>
                  </a:lnTo>
                  <a:lnTo>
                    <a:pt x="4294" y="8589"/>
                  </a:lnTo>
                  <a:lnTo>
                    <a:pt x="4732" y="8549"/>
                  </a:lnTo>
                  <a:lnTo>
                    <a:pt x="5169" y="8509"/>
                  </a:lnTo>
                  <a:lnTo>
                    <a:pt x="5567" y="8390"/>
                  </a:lnTo>
                  <a:lnTo>
                    <a:pt x="5964" y="8231"/>
                  </a:lnTo>
                  <a:lnTo>
                    <a:pt x="6362" y="8072"/>
                  </a:lnTo>
                  <a:lnTo>
                    <a:pt x="6720" y="7833"/>
                  </a:lnTo>
                  <a:lnTo>
                    <a:pt x="7038" y="7595"/>
                  </a:lnTo>
                  <a:lnTo>
                    <a:pt x="7356" y="7316"/>
                  </a:lnTo>
                  <a:lnTo>
                    <a:pt x="7634" y="7038"/>
                  </a:lnTo>
                  <a:lnTo>
                    <a:pt x="7873" y="6680"/>
                  </a:lnTo>
                  <a:lnTo>
                    <a:pt x="8072" y="6322"/>
                  </a:lnTo>
                  <a:lnTo>
                    <a:pt x="8271" y="5964"/>
                  </a:lnTo>
                  <a:lnTo>
                    <a:pt x="8390" y="5567"/>
                  </a:lnTo>
                  <a:lnTo>
                    <a:pt x="8509" y="5169"/>
                  </a:lnTo>
                  <a:lnTo>
                    <a:pt x="8589" y="4732"/>
                  </a:lnTo>
                  <a:lnTo>
                    <a:pt x="8589" y="4294"/>
                  </a:lnTo>
                  <a:lnTo>
                    <a:pt x="8589" y="3857"/>
                  </a:lnTo>
                  <a:lnTo>
                    <a:pt x="8509" y="3420"/>
                  </a:lnTo>
                  <a:lnTo>
                    <a:pt x="8390" y="3022"/>
                  </a:lnTo>
                  <a:lnTo>
                    <a:pt x="8271" y="2624"/>
                  </a:lnTo>
                  <a:lnTo>
                    <a:pt x="8072" y="2227"/>
                  </a:lnTo>
                  <a:lnTo>
                    <a:pt x="7873" y="1909"/>
                  </a:lnTo>
                  <a:lnTo>
                    <a:pt x="7634" y="1551"/>
                  </a:lnTo>
                  <a:lnTo>
                    <a:pt x="7356" y="1272"/>
                  </a:lnTo>
                  <a:lnTo>
                    <a:pt x="7038" y="994"/>
                  </a:lnTo>
                  <a:lnTo>
                    <a:pt x="6720" y="716"/>
                  </a:lnTo>
                  <a:lnTo>
                    <a:pt x="6362" y="517"/>
                  </a:lnTo>
                  <a:lnTo>
                    <a:pt x="5964" y="318"/>
                  </a:lnTo>
                  <a:lnTo>
                    <a:pt x="5567" y="199"/>
                  </a:lnTo>
                  <a:lnTo>
                    <a:pt x="5169" y="80"/>
                  </a:lnTo>
                  <a:lnTo>
                    <a:pt x="4732" y="0"/>
                  </a:lnTo>
                  <a:close/>
                </a:path>
              </a:pathLst>
            </a:custGeom>
            <a:solidFill>
              <a:srgbClr val="5E5E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8" name="Google Shape;7648;p168"/>
            <p:cNvSpPr/>
            <p:nvPr/>
          </p:nvSpPr>
          <p:spPr>
            <a:xfrm>
              <a:off x="4108200" y="1164575"/>
              <a:ext cx="172000" cy="172000"/>
            </a:xfrm>
            <a:custGeom>
              <a:rect b="b" l="l" r="r" t="t"/>
              <a:pathLst>
                <a:path extrusionOk="0" h="6880" w="6880">
                  <a:moveTo>
                    <a:pt x="3102" y="1"/>
                  </a:moveTo>
                  <a:lnTo>
                    <a:pt x="2744" y="80"/>
                  </a:lnTo>
                  <a:lnTo>
                    <a:pt x="2426" y="160"/>
                  </a:lnTo>
                  <a:lnTo>
                    <a:pt x="2108" y="279"/>
                  </a:lnTo>
                  <a:lnTo>
                    <a:pt x="1790" y="399"/>
                  </a:lnTo>
                  <a:lnTo>
                    <a:pt x="1512" y="597"/>
                  </a:lnTo>
                  <a:lnTo>
                    <a:pt x="1273" y="796"/>
                  </a:lnTo>
                  <a:lnTo>
                    <a:pt x="995" y="995"/>
                  </a:lnTo>
                  <a:lnTo>
                    <a:pt x="796" y="1234"/>
                  </a:lnTo>
                  <a:lnTo>
                    <a:pt x="597" y="1512"/>
                  </a:lnTo>
                  <a:lnTo>
                    <a:pt x="438" y="1790"/>
                  </a:lnTo>
                  <a:lnTo>
                    <a:pt x="279" y="2108"/>
                  </a:lnTo>
                  <a:lnTo>
                    <a:pt x="160" y="2426"/>
                  </a:lnTo>
                  <a:lnTo>
                    <a:pt x="80" y="2745"/>
                  </a:lnTo>
                  <a:lnTo>
                    <a:pt x="41" y="3063"/>
                  </a:lnTo>
                  <a:lnTo>
                    <a:pt x="1" y="3421"/>
                  </a:lnTo>
                  <a:lnTo>
                    <a:pt x="41" y="3778"/>
                  </a:lnTo>
                  <a:lnTo>
                    <a:pt x="80" y="4136"/>
                  </a:lnTo>
                  <a:lnTo>
                    <a:pt x="160" y="4454"/>
                  </a:lnTo>
                  <a:lnTo>
                    <a:pt x="279" y="4772"/>
                  </a:lnTo>
                  <a:lnTo>
                    <a:pt x="438" y="5051"/>
                  </a:lnTo>
                  <a:lnTo>
                    <a:pt x="597" y="5369"/>
                  </a:lnTo>
                  <a:lnTo>
                    <a:pt x="796" y="5607"/>
                  </a:lnTo>
                  <a:lnTo>
                    <a:pt x="995" y="5846"/>
                  </a:lnTo>
                  <a:lnTo>
                    <a:pt x="1273" y="6085"/>
                  </a:lnTo>
                  <a:lnTo>
                    <a:pt x="1512" y="6283"/>
                  </a:lnTo>
                  <a:lnTo>
                    <a:pt x="1790" y="6443"/>
                  </a:lnTo>
                  <a:lnTo>
                    <a:pt x="2108" y="6602"/>
                  </a:lnTo>
                  <a:lnTo>
                    <a:pt x="2426" y="6721"/>
                  </a:lnTo>
                  <a:lnTo>
                    <a:pt x="2744" y="6800"/>
                  </a:lnTo>
                  <a:lnTo>
                    <a:pt x="3102" y="6840"/>
                  </a:lnTo>
                  <a:lnTo>
                    <a:pt x="3460" y="6880"/>
                  </a:lnTo>
                  <a:lnTo>
                    <a:pt x="3778" y="6840"/>
                  </a:lnTo>
                  <a:lnTo>
                    <a:pt x="4136" y="6800"/>
                  </a:lnTo>
                  <a:lnTo>
                    <a:pt x="4454" y="6721"/>
                  </a:lnTo>
                  <a:lnTo>
                    <a:pt x="4772" y="6602"/>
                  </a:lnTo>
                  <a:lnTo>
                    <a:pt x="5090" y="6443"/>
                  </a:lnTo>
                  <a:lnTo>
                    <a:pt x="5369" y="6283"/>
                  </a:lnTo>
                  <a:lnTo>
                    <a:pt x="5647" y="6085"/>
                  </a:lnTo>
                  <a:lnTo>
                    <a:pt x="5886" y="5846"/>
                  </a:lnTo>
                  <a:lnTo>
                    <a:pt x="6084" y="5607"/>
                  </a:lnTo>
                  <a:lnTo>
                    <a:pt x="6283" y="5369"/>
                  </a:lnTo>
                  <a:lnTo>
                    <a:pt x="6482" y="5051"/>
                  </a:lnTo>
                  <a:lnTo>
                    <a:pt x="6601" y="4772"/>
                  </a:lnTo>
                  <a:lnTo>
                    <a:pt x="6721" y="4454"/>
                  </a:lnTo>
                  <a:lnTo>
                    <a:pt x="6800" y="4136"/>
                  </a:lnTo>
                  <a:lnTo>
                    <a:pt x="6880" y="3778"/>
                  </a:lnTo>
                  <a:lnTo>
                    <a:pt x="6880" y="3421"/>
                  </a:lnTo>
                  <a:lnTo>
                    <a:pt x="6880" y="3063"/>
                  </a:lnTo>
                  <a:lnTo>
                    <a:pt x="6800" y="2745"/>
                  </a:lnTo>
                  <a:lnTo>
                    <a:pt x="6721" y="2426"/>
                  </a:lnTo>
                  <a:lnTo>
                    <a:pt x="6601" y="2108"/>
                  </a:lnTo>
                  <a:lnTo>
                    <a:pt x="6482" y="1790"/>
                  </a:lnTo>
                  <a:lnTo>
                    <a:pt x="6283" y="1512"/>
                  </a:lnTo>
                  <a:lnTo>
                    <a:pt x="6084" y="1234"/>
                  </a:lnTo>
                  <a:lnTo>
                    <a:pt x="5886" y="995"/>
                  </a:lnTo>
                  <a:lnTo>
                    <a:pt x="5647" y="796"/>
                  </a:lnTo>
                  <a:lnTo>
                    <a:pt x="5369" y="597"/>
                  </a:lnTo>
                  <a:lnTo>
                    <a:pt x="5090" y="399"/>
                  </a:lnTo>
                  <a:lnTo>
                    <a:pt x="4772" y="279"/>
                  </a:lnTo>
                  <a:lnTo>
                    <a:pt x="4454" y="160"/>
                  </a:lnTo>
                  <a:lnTo>
                    <a:pt x="4136" y="80"/>
                  </a:lnTo>
                  <a:lnTo>
                    <a:pt x="3778" y="1"/>
                  </a:lnTo>
                  <a:close/>
                </a:path>
              </a:pathLst>
            </a:custGeom>
            <a:solidFill>
              <a:srgbClr val="5E5E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9" name="Google Shape;7649;p168"/>
            <p:cNvSpPr/>
            <p:nvPr/>
          </p:nvSpPr>
          <p:spPr>
            <a:xfrm>
              <a:off x="5272250" y="2345550"/>
              <a:ext cx="172000" cy="172000"/>
            </a:xfrm>
            <a:custGeom>
              <a:rect b="b" l="l" r="r" t="t"/>
              <a:pathLst>
                <a:path extrusionOk="0" h="6880" w="6880">
                  <a:moveTo>
                    <a:pt x="3102" y="0"/>
                  </a:moveTo>
                  <a:lnTo>
                    <a:pt x="2744" y="80"/>
                  </a:lnTo>
                  <a:lnTo>
                    <a:pt x="2426" y="159"/>
                  </a:lnTo>
                  <a:lnTo>
                    <a:pt x="2108" y="278"/>
                  </a:lnTo>
                  <a:lnTo>
                    <a:pt x="1790" y="398"/>
                  </a:lnTo>
                  <a:lnTo>
                    <a:pt x="1512" y="597"/>
                  </a:lnTo>
                  <a:lnTo>
                    <a:pt x="1273" y="795"/>
                  </a:lnTo>
                  <a:lnTo>
                    <a:pt x="995" y="994"/>
                  </a:lnTo>
                  <a:lnTo>
                    <a:pt x="796" y="1233"/>
                  </a:lnTo>
                  <a:lnTo>
                    <a:pt x="597" y="1511"/>
                  </a:lnTo>
                  <a:lnTo>
                    <a:pt x="398" y="1789"/>
                  </a:lnTo>
                  <a:lnTo>
                    <a:pt x="279" y="2108"/>
                  </a:lnTo>
                  <a:lnTo>
                    <a:pt x="160" y="2426"/>
                  </a:lnTo>
                  <a:lnTo>
                    <a:pt x="80" y="2744"/>
                  </a:lnTo>
                  <a:lnTo>
                    <a:pt x="41" y="3102"/>
                  </a:lnTo>
                  <a:lnTo>
                    <a:pt x="1" y="3420"/>
                  </a:lnTo>
                  <a:lnTo>
                    <a:pt x="41" y="3778"/>
                  </a:lnTo>
                  <a:lnTo>
                    <a:pt x="80" y="4135"/>
                  </a:lnTo>
                  <a:lnTo>
                    <a:pt x="160" y="4454"/>
                  </a:lnTo>
                  <a:lnTo>
                    <a:pt x="279" y="4772"/>
                  </a:lnTo>
                  <a:lnTo>
                    <a:pt x="398" y="5090"/>
                  </a:lnTo>
                  <a:lnTo>
                    <a:pt x="597" y="5368"/>
                  </a:lnTo>
                  <a:lnTo>
                    <a:pt x="796" y="5607"/>
                  </a:lnTo>
                  <a:lnTo>
                    <a:pt x="995" y="5885"/>
                  </a:lnTo>
                  <a:lnTo>
                    <a:pt x="1273" y="6084"/>
                  </a:lnTo>
                  <a:lnTo>
                    <a:pt x="1512" y="6283"/>
                  </a:lnTo>
                  <a:lnTo>
                    <a:pt x="1790" y="6442"/>
                  </a:lnTo>
                  <a:lnTo>
                    <a:pt x="2108" y="6601"/>
                  </a:lnTo>
                  <a:lnTo>
                    <a:pt x="2426" y="6720"/>
                  </a:lnTo>
                  <a:lnTo>
                    <a:pt x="2744" y="6800"/>
                  </a:lnTo>
                  <a:lnTo>
                    <a:pt x="3102" y="6839"/>
                  </a:lnTo>
                  <a:lnTo>
                    <a:pt x="3420" y="6879"/>
                  </a:lnTo>
                  <a:lnTo>
                    <a:pt x="3778" y="6839"/>
                  </a:lnTo>
                  <a:lnTo>
                    <a:pt x="4136" y="6800"/>
                  </a:lnTo>
                  <a:lnTo>
                    <a:pt x="4454" y="6720"/>
                  </a:lnTo>
                  <a:lnTo>
                    <a:pt x="4772" y="6601"/>
                  </a:lnTo>
                  <a:lnTo>
                    <a:pt x="5090" y="6442"/>
                  </a:lnTo>
                  <a:lnTo>
                    <a:pt x="5369" y="6283"/>
                  </a:lnTo>
                  <a:lnTo>
                    <a:pt x="5607" y="6084"/>
                  </a:lnTo>
                  <a:lnTo>
                    <a:pt x="5886" y="5885"/>
                  </a:lnTo>
                  <a:lnTo>
                    <a:pt x="6085" y="5607"/>
                  </a:lnTo>
                  <a:lnTo>
                    <a:pt x="6283" y="5368"/>
                  </a:lnTo>
                  <a:lnTo>
                    <a:pt x="6442" y="5090"/>
                  </a:lnTo>
                  <a:lnTo>
                    <a:pt x="6601" y="4772"/>
                  </a:lnTo>
                  <a:lnTo>
                    <a:pt x="6721" y="4454"/>
                  </a:lnTo>
                  <a:lnTo>
                    <a:pt x="6800" y="4135"/>
                  </a:lnTo>
                  <a:lnTo>
                    <a:pt x="6840" y="3778"/>
                  </a:lnTo>
                  <a:lnTo>
                    <a:pt x="6880" y="3420"/>
                  </a:lnTo>
                  <a:lnTo>
                    <a:pt x="6840" y="3102"/>
                  </a:lnTo>
                  <a:lnTo>
                    <a:pt x="6800" y="2744"/>
                  </a:lnTo>
                  <a:lnTo>
                    <a:pt x="6721" y="2426"/>
                  </a:lnTo>
                  <a:lnTo>
                    <a:pt x="6601" y="2108"/>
                  </a:lnTo>
                  <a:lnTo>
                    <a:pt x="6442" y="1789"/>
                  </a:lnTo>
                  <a:lnTo>
                    <a:pt x="6283" y="1511"/>
                  </a:lnTo>
                  <a:lnTo>
                    <a:pt x="6085" y="1233"/>
                  </a:lnTo>
                  <a:lnTo>
                    <a:pt x="5886" y="994"/>
                  </a:lnTo>
                  <a:lnTo>
                    <a:pt x="5607" y="795"/>
                  </a:lnTo>
                  <a:lnTo>
                    <a:pt x="5369" y="597"/>
                  </a:lnTo>
                  <a:lnTo>
                    <a:pt x="5090" y="398"/>
                  </a:lnTo>
                  <a:lnTo>
                    <a:pt x="4772" y="278"/>
                  </a:lnTo>
                  <a:lnTo>
                    <a:pt x="4454" y="159"/>
                  </a:lnTo>
                  <a:lnTo>
                    <a:pt x="4136" y="80"/>
                  </a:lnTo>
                  <a:lnTo>
                    <a:pt x="3778" y="0"/>
                  </a:lnTo>
                  <a:close/>
                </a:path>
              </a:pathLst>
            </a:custGeom>
            <a:solidFill>
              <a:srgbClr val="5E5E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0" name="Google Shape;7650;p168"/>
            <p:cNvSpPr/>
            <p:nvPr/>
          </p:nvSpPr>
          <p:spPr>
            <a:xfrm>
              <a:off x="6332925" y="2049300"/>
              <a:ext cx="86500" cy="85525"/>
            </a:xfrm>
            <a:custGeom>
              <a:rect b="b" l="l" r="r" t="t"/>
              <a:pathLst>
                <a:path extrusionOk="0" h="3421" w="3460">
                  <a:moveTo>
                    <a:pt x="1710" y="1"/>
                  </a:moveTo>
                  <a:lnTo>
                    <a:pt x="1392" y="41"/>
                  </a:lnTo>
                  <a:lnTo>
                    <a:pt x="1074" y="120"/>
                  </a:lnTo>
                  <a:lnTo>
                    <a:pt x="756" y="279"/>
                  </a:lnTo>
                  <a:lnTo>
                    <a:pt x="518" y="518"/>
                  </a:lnTo>
                  <a:lnTo>
                    <a:pt x="319" y="756"/>
                  </a:lnTo>
                  <a:lnTo>
                    <a:pt x="160" y="1035"/>
                  </a:lnTo>
                  <a:lnTo>
                    <a:pt x="40" y="1353"/>
                  </a:lnTo>
                  <a:lnTo>
                    <a:pt x="1" y="1711"/>
                  </a:lnTo>
                  <a:lnTo>
                    <a:pt x="40" y="2069"/>
                  </a:lnTo>
                  <a:lnTo>
                    <a:pt x="160" y="2387"/>
                  </a:lnTo>
                  <a:lnTo>
                    <a:pt x="319" y="2665"/>
                  </a:lnTo>
                  <a:lnTo>
                    <a:pt x="518" y="2943"/>
                  </a:lnTo>
                  <a:lnTo>
                    <a:pt x="756" y="3142"/>
                  </a:lnTo>
                  <a:lnTo>
                    <a:pt x="1074" y="3301"/>
                  </a:lnTo>
                  <a:lnTo>
                    <a:pt x="1392" y="3381"/>
                  </a:lnTo>
                  <a:lnTo>
                    <a:pt x="1710" y="3420"/>
                  </a:lnTo>
                  <a:lnTo>
                    <a:pt x="2068" y="3381"/>
                  </a:lnTo>
                  <a:lnTo>
                    <a:pt x="2386" y="3301"/>
                  </a:lnTo>
                  <a:lnTo>
                    <a:pt x="2704" y="3142"/>
                  </a:lnTo>
                  <a:lnTo>
                    <a:pt x="2943" y="2943"/>
                  </a:lnTo>
                  <a:lnTo>
                    <a:pt x="3142" y="2665"/>
                  </a:lnTo>
                  <a:lnTo>
                    <a:pt x="3301" y="2387"/>
                  </a:lnTo>
                  <a:lnTo>
                    <a:pt x="3420" y="2069"/>
                  </a:lnTo>
                  <a:lnTo>
                    <a:pt x="3460" y="1711"/>
                  </a:lnTo>
                  <a:lnTo>
                    <a:pt x="3420" y="1353"/>
                  </a:lnTo>
                  <a:lnTo>
                    <a:pt x="3301" y="1035"/>
                  </a:lnTo>
                  <a:lnTo>
                    <a:pt x="3142" y="756"/>
                  </a:lnTo>
                  <a:lnTo>
                    <a:pt x="2943" y="518"/>
                  </a:lnTo>
                  <a:lnTo>
                    <a:pt x="2704" y="279"/>
                  </a:lnTo>
                  <a:lnTo>
                    <a:pt x="2386" y="120"/>
                  </a:lnTo>
                  <a:lnTo>
                    <a:pt x="2068" y="41"/>
                  </a:lnTo>
                  <a:lnTo>
                    <a:pt x="1710" y="1"/>
                  </a:lnTo>
                  <a:close/>
                </a:path>
              </a:pathLst>
            </a:custGeom>
            <a:solidFill>
              <a:srgbClr val="5E5E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1" name="Google Shape;7651;p168"/>
            <p:cNvSpPr/>
            <p:nvPr/>
          </p:nvSpPr>
          <p:spPr>
            <a:xfrm>
              <a:off x="6251425" y="1692425"/>
              <a:ext cx="171975" cy="172000"/>
            </a:xfrm>
            <a:custGeom>
              <a:rect b="b" l="l" r="r" t="t"/>
              <a:pathLst>
                <a:path extrusionOk="0" h="6880" w="6879">
                  <a:moveTo>
                    <a:pt x="3459" y="1"/>
                  </a:moveTo>
                  <a:lnTo>
                    <a:pt x="3102" y="41"/>
                  </a:lnTo>
                  <a:lnTo>
                    <a:pt x="2744" y="81"/>
                  </a:lnTo>
                  <a:lnTo>
                    <a:pt x="2426" y="160"/>
                  </a:lnTo>
                  <a:lnTo>
                    <a:pt x="2107" y="279"/>
                  </a:lnTo>
                  <a:lnTo>
                    <a:pt x="1789" y="438"/>
                  </a:lnTo>
                  <a:lnTo>
                    <a:pt x="1511" y="597"/>
                  </a:lnTo>
                  <a:lnTo>
                    <a:pt x="1272" y="796"/>
                  </a:lnTo>
                  <a:lnTo>
                    <a:pt x="994" y="1035"/>
                  </a:lnTo>
                  <a:lnTo>
                    <a:pt x="795" y="1273"/>
                  </a:lnTo>
                  <a:lnTo>
                    <a:pt x="597" y="1512"/>
                  </a:lnTo>
                  <a:lnTo>
                    <a:pt x="437" y="1830"/>
                  </a:lnTo>
                  <a:lnTo>
                    <a:pt x="278" y="2108"/>
                  </a:lnTo>
                  <a:lnTo>
                    <a:pt x="159" y="2427"/>
                  </a:lnTo>
                  <a:lnTo>
                    <a:pt x="80" y="2745"/>
                  </a:lnTo>
                  <a:lnTo>
                    <a:pt x="40" y="3102"/>
                  </a:lnTo>
                  <a:lnTo>
                    <a:pt x="0" y="3460"/>
                  </a:lnTo>
                  <a:lnTo>
                    <a:pt x="40" y="3818"/>
                  </a:lnTo>
                  <a:lnTo>
                    <a:pt x="80" y="4136"/>
                  </a:lnTo>
                  <a:lnTo>
                    <a:pt x="159" y="4454"/>
                  </a:lnTo>
                  <a:lnTo>
                    <a:pt x="278" y="4773"/>
                  </a:lnTo>
                  <a:lnTo>
                    <a:pt x="437" y="5091"/>
                  </a:lnTo>
                  <a:lnTo>
                    <a:pt x="597" y="5369"/>
                  </a:lnTo>
                  <a:lnTo>
                    <a:pt x="795" y="5647"/>
                  </a:lnTo>
                  <a:lnTo>
                    <a:pt x="994" y="5886"/>
                  </a:lnTo>
                  <a:lnTo>
                    <a:pt x="1272" y="6085"/>
                  </a:lnTo>
                  <a:lnTo>
                    <a:pt x="1511" y="6284"/>
                  </a:lnTo>
                  <a:lnTo>
                    <a:pt x="1789" y="6482"/>
                  </a:lnTo>
                  <a:lnTo>
                    <a:pt x="2107" y="6602"/>
                  </a:lnTo>
                  <a:lnTo>
                    <a:pt x="2426" y="6721"/>
                  </a:lnTo>
                  <a:lnTo>
                    <a:pt x="2744" y="6800"/>
                  </a:lnTo>
                  <a:lnTo>
                    <a:pt x="3102" y="6880"/>
                  </a:lnTo>
                  <a:lnTo>
                    <a:pt x="3778" y="6880"/>
                  </a:lnTo>
                  <a:lnTo>
                    <a:pt x="4135" y="6800"/>
                  </a:lnTo>
                  <a:lnTo>
                    <a:pt x="4453" y="6721"/>
                  </a:lnTo>
                  <a:lnTo>
                    <a:pt x="4772" y="6602"/>
                  </a:lnTo>
                  <a:lnTo>
                    <a:pt x="5090" y="6482"/>
                  </a:lnTo>
                  <a:lnTo>
                    <a:pt x="5368" y="6284"/>
                  </a:lnTo>
                  <a:lnTo>
                    <a:pt x="5646" y="6085"/>
                  </a:lnTo>
                  <a:lnTo>
                    <a:pt x="5885" y="5886"/>
                  </a:lnTo>
                  <a:lnTo>
                    <a:pt x="6084" y="5647"/>
                  </a:lnTo>
                  <a:lnTo>
                    <a:pt x="6283" y="5369"/>
                  </a:lnTo>
                  <a:lnTo>
                    <a:pt x="6481" y="5091"/>
                  </a:lnTo>
                  <a:lnTo>
                    <a:pt x="6601" y="4773"/>
                  </a:lnTo>
                  <a:lnTo>
                    <a:pt x="6720" y="4454"/>
                  </a:lnTo>
                  <a:lnTo>
                    <a:pt x="6799" y="4136"/>
                  </a:lnTo>
                  <a:lnTo>
                    <a:pt x="6879" y="3818"/>
                  </a:lnTo>
                  <a:lnTo>
                    <a:pt x="6879" y="3460"/>
                  </a:lnTo>
                  <a:lnTo>
                    <a:pt x="6879" y="3102"/>
                  </a:lnTo>
                  <a:lnTo>
                    <a:pt x="6799" y="2745"/>
                  </a:lnTo>
                  <a:lnTo>
                    <a:pt x="6720" y="2427"/>
                  </a:lnTo>
                  <a:lnTo>
                    <a:pt x="6601" y="2108"/>
                  </a:lnTo>
                  <a:lnTo>
                    <a:pt x="6481" y="1830"/>
                  </a:lnTo>
                  <a:lnTo>
                    <a:pt x="6283" y="1512"/>
                  </a:lnTo>
                  <a:lnTo>
                    <a:pt x="6084" y="1273"/>
                  </a:lnTo>
                  <a:lnTo>
                    <a:pt x="5885" y="1035"/>
                  </a:lnTo>
                  <a:lnTo>
                    <a:pt x="5646" y="796"/>
                  </a:lnTo>
                  <a:lnTo>
                    <a:pt x="5368" y="597"/>
                  </a:lnTo>
                  <a:lnTo>
                    <a:pt x="5090" y="438"/>
                  </a:lnTo>
                  <a:lnTo>
                    <a:pt x="4772" y="279"/>
                  </a:lnTo>
                  <a:lnTo>
                    <a:pt x="4453" y="160"/>
                  </a:lnTo>
                  <a:lnTo>
                    <a:pt x="4135" y="81"/>
                  </a:lnTo>
                  <a:lnTo>
                    <a:pt x="3778" y="41"/>
                  </a:lnTo>
                  <a:lnTo>
                    <a:pt x="3459" y="1"/>
                  </a:lnTo>
                  <a:close/>
                </a:path>
              </a:pathLst>
            </a:custGeom>
            <a:solidFill>
              <a:srgbClr val="5E5E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2" name="Google Shape;7652;p168"/>
            <p:cNvSpPr/>
            <p:nvPr/>
          </p:nvSpPr>
          <p:spPr>
            <a:xfrm>
              <a:off x="4868675" y="2955900"/>
              <a:ext cx="214725" cy="214750"/>
            </a:xfrm>
            <a:custGeom>
              <a:rect b="b" l="l" r="r" t="t"/>
              <a:pathLst>
                <a:path extrusionOk="0" h="8590" w="8589">
                  <a:moveTo>
                    <a:pt x="3857" y="1"/>
                  </a:moveTo>
                  <a:lnTo>
                    <a:pt x="3420" y="80"/>
                  </a:lnTo>
                  <a:lnTo>
                    <a:pt x="3022" y="160"/>
                  </a:lnTo>
                  <a:lnTo>
                    <a:pt x="2625" y="319"/>
                  </a:lnTo>
                  <a:lnTo>
                    <a:pt x="2227" y="517"/>
                  </a:lnTo>
                  <a:lnTo>
                    <a:pt x="1909" y="716"/>
                  </a:lnTo>
                  <a:lnTo>
                    <a:pt x="1551" y="955"/>
                  </a:lnTo>
                  <a:lnTo>
                    <a:pt x="1273" y="1233"/>
                  </a:lnTo>
                  <a:lnTo>
                    <a:pt x="994" y="1551"/>
                  </a:lnTo>
                  <a:lnTo>
                    <a:pt x="716" y="1869"/>
                  </a:lnTo>
                  <a:lnTo>
                    <a:pt x="517" y="2227"/>
                  </a:lnTo>
                  <a:lnTo>
                    <a:pt x="318" y="2625"/>
                  </a:lnTo>
                  <a:lnTo>
                    <a:pt x="199" y="2983"/>
                  </a:lnTo>
                  <a:lnTo>
                    <a:pt x="80" y="3420"/>
                  </a:lnTo>
                  <a:lnTo>
                    <a:pt x="0" y="3858"/>
                  </a:lnTo>
                  <a:lnTo>
                    <a:pt x="0" y="4295"/>
                  </a:lnTo>
                  <a:lnTo>
                    <a:pt x="0" y="4732"/>
                  </a:lnTo>
                  <a:lnTo>
                    <a:pt x="80" y="5130"/>
                  </a:lnTo>
                  <a:lnTo>
                    <a:pt x="199" y="5567"/>
                  </a:lnTo>
                  <a:lnTo>
                    <a:pt x="318" y="5965"/>
                  </a:lnTo>
                  <a:lnTo>
                    <a:pt x="517" y="6323"/>
                  </a:lnTo>
                  <a:lnTo>
                    <a:pt x="716" y="6681"/>
                  </a:lnTo>
                  <a:lnTo>
                    <a:pt x="994" y="6999"/>
                  </a:lnTo>
                  <a:lnTo>
                    <a:pt x="1273" y="7317"/>
                  </a:lnTo>
                  <a:lnTo>
                    <a:pt x="1551" y="7595"/>
                  </a:lnTo>
                  <a:lnTo>
                    <a:pt x="1909" y="7834"/>
                  </a:lnTo>
                  <a:lnTo>
                    <a:pt x="2227" y="8072"/>
                  </a:lnTo>
                  <a:lnTo>
                    <a:pt x="2625" y="8231"/>
                  </a:lnTo>
                  <a:lnTo>
                    <a:pt x="3022" y="8390"/>
                  </a:lnTo>
                  <a:lnTo>
                    <a:pt x="3420" y="8470"/>
                  </a:lnTo>
                  <a:lnTo>
                    <a:pt x="3857" y="8550"/>
                  </a:lnTo>
                  <a:lnTo>
                    <a:pt x="4295" y="8589"/>
                  </a:lnTo>
                  <a:lnTo>
                    <a:pt x="4732" y="8550"/>
                  </a:lnTo>
                  <a:lnTo>
                    <a:pt x="5169" y="8470"/>
                  </a:lnTo>
                  <a:lnTo>
                    <a:pt x="5567" y="8390"/>
                  </a:lnTo>
                  <a:lnTo>
                    <a:pt x="5965" y="8231"/>
                  </a:lnTo>
                  <a:lnTo>
                    <a:pt x="6322" y="8072"/>
                  </a:lnTo>
                  <a:lnTo>
                    <a:pt x="6680" y="7834"/>
                  </a:lnTo>
                  <a:lnTo>
                    <a:pt x="7038" y="7595"/>
                  </a:lnTo>
                  <a:lnTo>
                    <a:pt x="7317" y="7317"/>
                  </a:lnTo>
                  <a:lnTo>
                    <a:pt x="7595" y="6999"/>
                  </a:lnTo>
                  <a:lnTo>
                    <a:pt x="7873" y="6681"/>
                  </a:lnTo>
                  <a:lnTo>
                    <a:pt x="8072" y="6323"/>
                  </a:lnTo>
                  <a:lnTo>
                    <a:pt x="8231" y="5965"/>
                  </a:lnTo>
                  <a:lnTo>
                    <a:pt x="8390" y="5567"/>
                  </a:lnTo>
                  <a:lnTo>
                    <a:pt x="8509" y="5130"/>
                  </a:lnTo>
                  <a:lnTo>
                    <a:pt x="8549" y="4732"/>
                  </a:lnTo>
                  <a:lnTo>
                    <a:pt x="8589" y="4295"/>
                  </a:lnTo>
                  <a:lnTo>
                    <a:pt x="8549" y="3858"/>
                  </a:lnTo>
                  <a:lnTo>
                    <a:pt x="8509" y="3420"/>
                  </a:lnTo>
                  <a:lnTo>
                    <a:pt x="8390" y="2983"/>
                  </a:lnTo>
                  <a:lnTo>
                    <a:pt x="8231" y="2625"/>
                  </a:lnTo>
                  <a:lnTo>
                    <a:pt x="8072" y="2227"/>
                  </a:lnTo>
                  <a:lnTo>
                    <a:pt x="7873" y="1869"/>
                  </a:lnTo>
                  <a:lnTo>
                    <a:pt x="7595" y="1551"/>
                  </a:lnTo>
                  <a:lnTo>
                    <a:pt x="7317" y="1233"/>
                  </a:lnTo>
                  <a:lnTo>
                    <a:pt x="7038" y="955"/>
                  </a:lnTo>
                  <a:lnTo>
                    <a:pt x="6680" y="716"/>
                  </a:lnTo>
                  <a:lnTo>
                    <a:pt x="6322" y="517"/>
                  </a:lnTo>
                  <a:lnTo>
                    <a:pt x="5965" y="319"/>
                  </a:lnTo>
                  <a:lnTo>
                    <a:pt x="5567" y="160"/>
                  </a:lnTo>
                  <a:lnTo>
                    <a:pt x="5169" y="80"/>
                  </a:lnTo>
                  <a:lnTo>
                    <a:pt x="4732" y="1"/>
                  </a:lnTo>
                  <a:close/>
                </a:path>
              </a:pathLst>
            </a:custGeom>
            <a:solidFill>
              <a:srgbClr val="5E5E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3" name="Google Shape;7653;p168"/>
            <p:cNvSpPr/>
            <p:nvPr/>
          </p:nvSpPr>
          <p:spPr>
            <a:xfrm>
              <a:off x="1862600" y="3088100"/>
              <a:ext cx="2253575" cy="2372875"/>
            </a:xfrm>
            <a:custGeom>
              <a:rect b="b" l="l" r="r" t="t"/>
              <a:pathLst>
                <a:path extrusionOk="0" h="94915" w="90143">
                  <a:moveTo>
                    <a:pt x="43024" y="30141"/>
                  </a:moveTo>
                  <a:lnTo>
                    <a:pt x="50301" y="41792"/>
                  </a:lnTo>
                  <a:lnTo>
                    <a:pt x="45171" y="40002"/>
                  </a:lnTo>
                  <a:lnTo>
                    <a:pt x="43024" y="30141"/>
                  </a:lnTo>
                  <a:close/>
                  <a:moveTo>
                    <a:pt x="1432" y="717"/>
                  </a:moveTo>
                  <a:lnTo>
                    <a:pt x="64973" y="2904"/>
                  </a:lnTo>
                  <a:lnTo>
                    <a:pt x="83980" y="43780"/>
                  </a:lnTo>
                  <a:lnTo>
                    <a:pt x="50738" y="65172"/>
                  </a:lnTo>
                  <a:lnTo>
                    <a:pt x="45330" y="40718"/>
                  </a:lnTo>
                  <a:lnTo>
                    <a:pt x="51812" y="43024"/>
                  </a:lnTo>
                  <a:lnTo>
                    <a:pt x="51812" y="43024"/>
                  </a:lnTo>
                  <a:lnTo>
                    <a:pt x="41593" y="26682"/>
                  </a:lnTo>
                  <a:lnTo>
                    <a:pt x="44456" y="39724"/>
                  </a:lnTo>
                  <a:lnTo>
                    <a:pt x="30777" y="34873"/>
                  </a:lnTo>
                  <a:lnTo>
                    <a:pt x="1432" y="717"/>
                  </a:lnTo>
                  <a:close/>
                  <a:moveTo>
                    <a:pt x="84218" y="44853"/>
                  </a:moveTo>
                  <a:lnTo>
                    <a:pt x="89427" y="76783"/>
                  </a:lnTo>
                  <a:lnTo>
                    <a:pt x="57736" y="93523"/>
                  </a:lnTo>
                  <a:lnTo>
                    <a:pt x="84218" y="44853"/>
                  </a:lnTo>
                  <a:close/>
                  <a:moveTo>
                    <a:pt x="1" y="1"/>
                  </a:moveTo>
                  <a:lnTo>
                    <a:pt x="30380" y="35350"/>
                  </a:lnTo>
                  <a:lnTo>
                    <a:pt x="30419" y="35430"/>
                  </a:lnTo>
                  <a:lnTo>
                    <a:pt x="44615" y="40480"/>
                  </a:lnTo>
                  <a:lnTo>
                    <a:pt x="50301" y="66206"/>
                  </a:lnTo>
                  <a:lnTo>
                    <a:pt x="83542" y="44814"/>
                  </a:lnTo>
                  <a:lnTo>
                    <a:pt x="56384" y="94716"/>
                  </a:lnTo>
                  <a:lnTo>
                    <a:pt x="56384" y="94796"/>
                  </a:lnTo>
                  <a:lnTo>
                    <a:pt x="56424" y="94875"/>
                  </a:lnTo>
                  <a:lnTo>
                    <a:pt x="56464" y="94915"/>
                  </a:lnTo>
                  <a:lnTo>
                    <a:pt x="56543" y="94875"/>
                  </a:lnTo>
                  <a:lnTo>
                    <a:pt x="90143" y="77141"/>
                  </a:lnTo>
                  <a:lnTo>
                    <a:pt x="84735" y="43939"/>
                  </a:lnTo>
                  <a:lnTo>
                    <a:pt x="85252" y="42945"/>
                  </a:lnTo>
                  <a:lnTo>
                    <a:pt x="84536" y="43422"/>
                  </a:lnTo>
                  <a:lnTo>
                    <a:pt x="65371" y="2307"/>
                  </a:lnTo>
                  <a:lnTo>
                    <a:pt x="1" y="1"/>
                  </a:lnTo>
                  <a:close/>
                </a:path>
              </a:pathLst>
            </a:custGeom>
            <a:solidFill>
              <a:srgbClr val="5E5E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4" name="Google Shape;7654;p168"/>
            <p:cNvSpPr/>
            <p:nvPr/>
          </p:nvSpPr>
          <p:spPr>
            <a:xfrm>
              <a:off x="1589250" y="3124900"/>
              <a:ext cx="2383800" cy="2334100"/>
            </a:xfrm>
            <a:custGeom>
              <a:rect b="b" l="l" r="r" t="t"/>
              <a:pathLst>
                <a:path extrusionOk="0" h="93364" w="95352">
                  <a:moveTo>
                    <a:pt x="74515" y="6561"/>
                  </a:moveTo>
                  <a:lnTo>
                    <a:pt x="66563" y="40837"/>
                  </a:lnTo>
                  <a:lnTo>
                    <a:pt x="62428" y="40638"/>
                  </a:lnTo>
                  <a:lnTo>
                    <a:pt x="74515" y="6561"/>
                  </a:lnTo>
                  <a:close/>
                  <a:moveTo>
                    <a:pt x="74436" y="2505"/>
                  </a:moveTo>
                  <a:lnTo>
                    <a:pt x="52726" y="26721"/>
                  </a:lnTo>
                  <a:lnTo>
                    <a:pt x="52845" y="26800"/>
                  </a:lnTo>
                  <a:lnTo>
                    <a:pt x="41393" y="33361"/>
                  </a:lnTo>
                  <a:lnTo>
                    <a:pt x="4136" y="45091"/>
                  </a:lnTo>
                  <a:lnTo>
                    <a:pt x="4136" y="45091"/>
                  </a:lnTo>
                  <a:lnTo>
                    <a:pt x="74436" y="2505"/>
                  </a:lnTo>
                  <a:close/>
                  <a:moveTo>
                    <a:pt x="75271" y="2545"/>
                  </a:moveTo>
                  <a:lnTo>
                    <a:pt x="61553" y="41234"/>
                  </a:lnTo>
                  <a:lnTo>
                    <a:pt x="66404" y="41433"/>
                  </a:lnTo>
                  <a:lnTo>
                    <a:pt x="61115" y="64217"/>
                  </a:lnTo>
                  <a:lnTo>
                    <a:pt x="67438" y="92329"/>
                  </a:lnTo>
                  <a:lnTo>
                    <a:pt x="67438" y="92329"/>
                  </a:lnTo>
                  <a:lnTo>
                    <a:pt x="18251" y="73005"/>
                  </a:lnTo>
                  <a:lnTo>
                    <a:pt x="27397" y="66563"/>
                  </a:lnTo>
                  <a:lnTo>
                    <a:pt x="54237" y="26005"/>
                  </a:lnTo>
                  <a:lnTo>
                    <a:pt x="75271" y="2545"/>
                  </a:lnTo>
                  <a:close/>
                  <a:moveTo>
                    <a:pt x="76702" y="0"/>
                  </a:moveTo>
                  <a:lnTo>
                    <a:pt x="75907" y="875"/>
                  </a:lnTo>
                  <a:lnTo>
                    <a:pt x="80" y="46801"/>
                  </a:lnTo>
                  <a:lnTo>
                    <a:pt x="0" y="46881"/>
                  </a:lnTo>
                  <a:lnTo>
                    <a:pt x="40" y="46960"/>
                  </a:lnTo>
                  <a:lnTo>
                    <a:pt x="80" y="47000"/>
                  </a:lnTo>
                  <a:lnTo>
                    <a:pt x="159" y="47000"/>
                  </a:lnTo>
                  <a:lnTo>
                    <a:pt x="41632" y="33958"/>
                  </a:lnTo>
                  <a:lnTo>
                    <a:pt x="41672" y="33958"/>
                  </a:lnTo>
                  <a:lnTo>
                    <a:pt x="52248" y="27914"/>
                  </a:lnTo>
                  <a:lnTo>
                    <a:pt x="26920" y="66126"/>
                  </a:lnTo>
                  <a:lnTo>
                    <a:pt x="16939" y="73164"/>
                  </a:lnTo>
                  <a:lnTo>
                    <a:pt x="68352" y="93363"/>
                  </a:lnTo>
                  <a:lnTo>
                    <a:pt x="61752" y="64217"/>
                  </a:lnTo>
                  <a:lnTo>
                    <a:pt x="67040" y="41473"/>
                  </a:lnTo>
                  <a:lnTo>
                    <a:pt x="95311" y="42745"/>
                  </a:lnTo>
                  <a:lnTo>
                    <a:pt x="95351" y="42109"/>
                  </a:lnTo>
                  <a:lnTo>
                    <a:pt x="67199" y="40837"/>
                  </a:lnTo>
                  <a:lnTo>
                    <a:pt x="76424" y="1233"/>
                  </a:lnTo>
                  <a:lnTo>
                    <a:pt x="76702" y="398"/>
                  </a:lnTo>
                  <a:lnTo>
                    <a:pt x="76702" y="398"/>
                  </a:lnTo>
                  <a:lnTo>
                    <a:pt x="76583" y="477"/>
                  </a:lnTo>
                  <a:lnTo>
                    <a:pt x="76583" y="477"/>
                  </a:lnTo>
                  <a:lnTo>
                    <a:pt x="76702" y="0"/>
                  </a:lnTo>
                  <a:close/>
                </a:path>
              </a:pathLst>
            </a:custGeom>
            <a:solidFill>
              <a:srgbClr val="5E5E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5" name="Google Shape;7655;p168"/>
            <p:cNvSpPr/>
            <p:nvPr/>
          </p:nvSpPr>
          <p:spPr>
            <a:xfrm>
              <a:off x="1620050" y="3054325"/>
              <a:ext cx="1676025" cy="2386775"/>
            </a:xfrm>
            <a:custGeom>
              <a:rect b="b" l="l" r="r" t="t"/>
              <a:pathLst>
                <a:path extrusionOk="0" h="95471" w="67041">
                  <a:moveTo>
                    <a:pt x="10140" y="3778"/>
                  </a:moveTo>
                  <a:lnTo>
                    <a:pt x="14673" y="59923"/>
                  </a:lnTo>
                  <a:lnTo>
                    <a:pt x="717" y="48869"/>
                  </a:lnTo>
                  <a:lnTo>
                    <a:pt x="10140" y="3778"/>
                  </a:lnTo>
                  <a:close/>
                  <a:moveTo>
                    <a:pt x="40360" y="37178"/>
                  </a:moveTo>
                  <a:lnTo>
                    <a:pt x="59645" y="66722"/>
                  </a:lnTo>
                  <a:lnTo>
                    <a:pt x="26443" y="68829"/>
                  </a:lnTo>
                  <a:lnTo>
                    <a:pt x="26443" y="68829"/>
                  </a:lnTo>
                  <a:lnTo>
                    <a:pt x="40360" y="37178"/>
                  </a:lnTo>
                  <a:close/>
                  <a:moveTo>
                    <a:pt x="1472" y="50260"/>
                  </a:moveTo>
                  <a:lnTo>
                    <a:pt x="14753" y="60758"/>
                  </a:lnTo>
                  <a:lnTo>
                    <a:pt x="15866" y="74476"/>
                  </a:lnTo>
                  <a:lnTo>
                    <a:pt x="15866" y="74476"/>
                  </a:lnTo>
                  <a:lnTo>
                    <a:pt x="1472" y="50260"/>
                  </a:lnTo>
                  <a:close/>
                  <a:moveTo>
                    <a:pt x="10299" y="0"/>
                  </a:moveTo>
                  <a:lnTo>
                    <a:pt x="10260" y="80"/>
                  </a:lnTo>
                  <a:lnTo>
                    <a:pt x="1" y="49147"/>
                  </a:lnTo>
                  <a:lnTo>
                    <a:pt x="80" y="49187"/>
                  </a:lnTo>
                  <a:lnTo>
                    <a:pt x="16741" y="77180"/>
                  </a:lnTo>
                  <a:lnTo>
                    <a:pt x="15429" y="61314"/>
                  </a:lnTo>
                  <a:lnTo>
                    <a:pt x="25051" y="68909"/>
                  </a:lnTo>
                  <a:lnTo>
                    <a:pt x="24773" y="68909"/>
                  </a:lnTo>
                  <a:lnTo>
                    <a:pt x="66683" y="95471"/>
                  </a:lnTo>
                  <a:lnTo>
                    <a:pt x="67041" y="94954"/>
                  </a:lnTo>
                  <a:lnTo>
                    <a:pt x="26801" y="69426"/>
                  </a:lnTo>
                  <a:lnTo>
                    <a:pt x="60758" y="67318"/>
                  </a:lnTo>
                  <a:lnTo>
                    <a:pt x="40241" y="35826"/>
                  </a:lnTo>
                  <a:lnTo>
                    <a:pt x="25807" y="68670"/>
                  </a:lnTo>
                  <a:lnTo>
                    <a:pt x="15389" y="60440"/>
                  </a:lnTo>
                  <a:lnTo>
                    <a:pt x="10458" y="80"/>
                  </a:lnTo>
                  <a:lnTo>
                    <a:pt x="10458" y="40"/>
                  </a:lnTo>
                  <a:lnTo>
                    <a:pt x="10379" y="0"/>
                  </a:lnTo>
                  <a:close/>
                </a:path>
              </a:pathLst>
            </a:custGeom>
            <a:solidFill>
              <a:srgbClr val="5454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6" name="Google Shape;7656;p168"/>
            <p:cNvSpPr/>
            <p:nvPr/>
          </p:nvSpPr>
          <p:spPr>
            <a:xfrm>
              <a:off x="2866625" y="3743200"/>
              <a:ext cx="100425" cy="100425"/>
            </a:xfrm>
            <a:custGeom>
              <a:rect b="b" l="l" r="r" t="t"/>
              <a:pathLst>
                <a:path extrusionOk="0" h="4017" w="4017">
                  <a:moveTo>
                    <a:pt x="1750" y="1"/>
                  </a:moveTo>
                  <a:lnTo>
                    <a:pt x="1392" y="80"/>
                  </a:lnTo>
                  <a:lnTo>
                    <a:pt x="1034" y="239"/>
                  </a:lnTo>
                  <a:lnTo>
                    <a:pt x="716" y="438"/>
                  </a:lnTo>
                  <a:lnTo>
                    <a:pt x="438" y="716"/>
                  </a:lnTo>
                  <a:lnTo>
                    <a:pt x="239" y="1074"/>
                  </a:lnTo>
                  <a:lnTo>
                    <a:pt x="80" y="1432"/>
                  </a:lnTo>
                  <a:lnTo>
                    <a:pt x="0" y="1830"/>
                  </a:lnTo>
                  <a:lnTo>
                    <a:pt x="0" y="2227"/>
                  </a:lnTo>
                  <a:lnTo>
                    <a:pt x="80" y="2625"/>
                  </a:lnTo>
                  <a:lnTo>
                    <a:pt x="239" y="2983"/>
                  </a:lnTo>
                  <a:lnTo>
                    <a:pt x="477" y="3301"/>
                  </a:lnTo>
                  <a:lnTo>
                    <a:pt x="756" y="3579"/>
                  </a:lnTo>
                  <a:lnTo>
                    <a:pt x="1074" y="3778"/>
                  </a:lnTo>
                  <a:lnTo>
                    <a:pt x="1471" y="3937"/>
                  </a:lnTo>
                  <a:lnTo>
                    <a:pt x="1869" y="4017"/>
                  </a:lnTo>
                  <a:lnTo>
                    <a:pt x="2267" y="4017"/>
                  </a:lnTo>
                  <a:lnTo>
                    <a:pt x="2625" y="3937"/>
                  </a:lnTo>
                  <a:lnTo>
                    <a:pt x="2982" y="3778"/>
                  </a:lnTo>
                  <a:lnTo>
                    <a:pt x="3301" y="3540"/>
                  </a:lnTo>
                  <a:lnTo>
                    <a:pt x="3579" y="3261"/>
                  </a:lnTo>
                  <a:lnTo>
                    <a:pt x="3817" y="2943"/>
                  </a:lnTo>
                  <a:lnTo>
                    <a:pt x="3937" y="2545"/>
                  </a:lnTo>
                  <a:lnTo>
                    <a:pt x="4016" y="2148"/>
                  </a:lnTo>
                  <a:lnTo>
                    <a:pt x="4016" y="1750"/>
                  </a:lnTo>
                  <a:lnTo>
                    <a:pt x="3937" y="1392"/>
                  </a:lnTo>
                  <a:lnTo>
                    <a:pt x="3778" y="1035"/>
                  </a:lnTo>
                  <a:lnTo>
                    <a:pt x="3539" y="716"/>
                  </a:lnTo>
                  <a:lnTo>
                    <a:pt x="3261" y="438"/>
                  </a:lnTo>
                  <a:lnTo>
                    <a:pt x="2943" y="199"/>
                  </a:lnTo>
                  <a:lnTo>
                    <a:pt x="2585" y="80"/>
                  </a:lnTo>
                  <a:lnTo>
                    <a:pt x="2147" y="1"/>
                  </a:lnTo>
                  <a:close/>
                </a:path>
              </a:pathLst>
            </a:custGeom>
            <a:solidFill>
              <a:srgbClr val="5E5E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7" name="Google Shape;7657;p168"/>
            <p:cNvSpPr/>
            <p:nvPr/>
          </p:nvSpPr>
          <p:spPr>
            <a:xfrm>
              <a:off x="3896475" y="4102075"/>
              <a:ext cx="168025" cy="168000"/>
            </a:xfrm>
            <a:custGeom>
              <a:rect b="b" l="l" r="r" t="t"/>
              <a:pathLst>
                <a:path extrusionOk="0" h="6720" w="6721">
                  <a:moveTo>
                    <a:pt x="2943" y="0"/>
                  </a:moveTo>
                  <a:lnTo>
                    <a:pt x="2625" y="80"/>
                  </a:lnTo>
                  <a:lnTo>
                    <a:pt x="2307" y="159"/>
                  </a:lnTo>
                  <a:lnTo>
                    <a:pt x="2028" y="278"/>
                  </a:lnTo>
                  <a:lnTo>
                    <a:pt x="1710" y="398"/>
                  </a:lnTo>
                  <a:lnTo>
                    <a:pt x="1472" y="596"/>
                  </a:lnTo>
                  <a:lnTo>
                    <a:pt x="1193" y="795"/>
                  </a:lnTo>
                  <a:lnTo>
                    <a:pt x="955" y="994"/>
                  </a:lnTo>
                  <a:lnTo>
                    <a:pt x="756" y="1233"/>
                  </a:lnTo>
                  <a:lnTo>
                    <a:pt x="557" y="1511"/>
                  </a:lnTo>
                  <a:lnTo>
                    <a:pt x="398" y="1789"/>
                  </a:lnTo>
                  <a:lnTo>
                    <a:pt x="239" y="2107"/>
                  </a:lnTo>
                  <a:lnTo>
                    <a:pt x="120" y="2426"/>
                  </a:lnTo>
                  <a:lnTo>
                    <a:pt x="40" y="2783"/>
                  </a:lnTo>
                  <a:lnTo>
                    <a:pt x="0" y="3102"/>
                  </a:lnTo>
                  <a:lnTo>
                    <a:pt x="0" y="3420"/>
                  </a:lnTo>
                  <a:lnTo>
                    <a:pt x="40" y="3778"/>
                  </a:lnTo>
                  <a:lnTo>
                    <a:pt x="80" y="4096"/>
                  </a:lnTo>
                  <a:lnTo>
                    <a:pt x="159" y="4414"/>
                  </a:lnTo>
                  <a:lnTo>
                    <a:pt x="279" y="4692"/>
                  </a:lnTo>
                  <a:lnTo>
                    <a:pt x="438" y="4970"/>
                  </a:lnTo>
                  <a:lnTo>
                    <a:pt x="597" y="5249"/>
                  </a:lnTo>
                  <a:lnTo>
                    <a:pt x="796" y="5527"/>
                  </a:lnTo>
                  <a:lnTo>
                    <a:pt x="994" y="5766"/>
                  </a:lnTo>
                  <a:lnTo>
                    <a:pt x="1233" y="5964"/>
                  </a:lnTo>
                  <a:lnTo>
                    <a:pt x="1511" y="6163"/>
                  </a:lnTo>
                  <a:lnTo>
                    <a:pt x="1790" y="6322"/>
                  </a:lnTo>
                  <a:lnTo>
                    <a:pt x="2108" y="6481"/>
                  </a:lnTo>
                  <a:lnTo>
                    <a:pt x="2426" y="6601"/>
                  </a:lnTo>
                  <a:lnTo>
                    <a:pt x="2784" y="6680"/>
                  </a:lnTo>
                  <a:lnTo>
                    <a:pt x="3102" y="6720"/>
                  </a:lnTo>
                  <a:lnTo>
                    <a:pt x="3420" y="6720"/>
                  </a:lnTo>
                  <a:lnTo>
                    <a:pt x="3778" y="6680"/>
                  </a:lnTo>
                  <a:lnTo>
                    <a:pt x="4096" y="6640"/>
                  </a:lnTo>
                  <a:lnTo>
                    <a:pt x="4414" y="6561"/>
                  </a:lnTo>
                  <a:lnTo>
                    <a:pt x="4692" y="6442"/>
                  </a:lnTo>
                  <a:lnTo>
                    <a:pt x="5010" y="6283"/>
                  </a:lnTo>
                  <a:lnTo>
                    <a:pt x="5249" y="6124"/>
                  </a:lnTo>
                  <a:lnTo>
                    <a:pt x="5527" y="5925"/>
                  </a:lnTo>
                  <a:lnTo>
                    <a:pt x="5766" y="5726"/>
                  </a:lnTo>
                  <a:lnTo>
                    <a:pt x="5965" y="5448"/>
                  </a:lnTo>
                  <a:lnTo>
                    <a:pt x="6164" y="5209"/>
                  </a:lnTo>
                  <a:lnTo>
                    <a:pt x="6323" y="4931"/>
                  </a:lnTo>
                  <a:lnTo>
                    <a:pt x="6482" y="4613"/>
                  </a:lnTo>
                  <a:lnTo>
                    <a:pt x="6601" y="4294"/>
                  </a:lnTo>
                  <a:lnTo>
                    <a:pt x="6680" y="3937"/>
                  </a:lnTo>
                  <a:lnTo>
                    <a:pt x="6720" y="3618"/>
                  </a:lnTo>
                  <a:lnTo>
                    <a:pt x="6720" y="3261"/>
                  </a:lnTo>
                  <a:lnTo>
                    <a:pt x="6680" y="2942"/>
                  </a:lnTo>
                  <a:lnTo>
                    <a:pt x="6641" y="2624"/>
                  </a:lnTo>
                  <a:lnTo>
                    <a:pt x="6561" y="2306"/>
                  </a:lnTo>
                  <a:lnTo>
                    <a:pt x="6442" y="2028"/>
                  </a:lnTo>
                  <a:lnTo>
                    <a:pt x="6283" y="1710"/>
                  </a:lnTo>
                  <a:lnTo>
                    <a:pt x="6124" y="1432"/>
                  </a:lnTo>
                  <a:lnTo>
                    <a:pt x="5925" y="1193"/>
                  </a:lnTo>
                  <a:lnTo>
                    <a:pt x="5726" y="954"/>
                  </a:lnTo>
                  <a:lnTo>
                    <a:pt x="5488" y="756"/>
                  </a:lnTo>
                  <a:lnTo>
                    <a:pt x="5209" y="557"/>
                  </a:lnTo>
                  <a:lnTo>
                    <a:pt x="4931" y="358"/>
                  </a:lnTo>
                  <a:lnTo>
                    <a:pt x="4613" y="239"/>
                  </a:lnTo>
                  <a:lnTo>
                    <a:pt x="4295" y="119"/>
                  </a:lnTo>
                  <a:lnTo>
                    <a:pt x="3937" y="40"/>
                  </a:lnTo>
                  <a:lnTo>
                    <a:pt x="3619" y="0"/>
                  </a:lnTo>
                  <a:close/>
                </a:path>
              </a:pathLst>
            </a:custGeom>
            <a:solidFill>
              <a:srgbClr val="5E5E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8" name="Google Shape;7658;p168"/>
            <p:cNvSpPr/>
            <p:nvPr/>
          </p:nvSpPr>
          <p:spPr>
            <a:xfrm>
              <a:off x="3261275" y="5409275"/>
              <a:ext cx="67600" cy="67600"/>
            </a:xfrm>
            <a:custGeom>
              <a:rect b="b" l="l" r="r" t="t"/>
              <a:pathLst>
                <a:path extrusionOk="0" h="2704" w="2704">
                  <a:moveTo>
                    <a:pt x="1431" y="0"/>
                  </a:moveTo>
                  <a:lnTo>
                    <a:pt x="1193" y="40"/>
                  </a:lnTo>
                  <a:lnTo>
                    <a:pt x="915" y="80"/>
                  </a:lnTo>
                  <a:lnTo>
                    <a:pt x="676" y="199"/>
                  </a:lnTo>
                  <a:lnTo>
                    <a:pt x="477" y="318"/>
                  </a:lnTo>
                  <a:lnTo>
                    <a:pt x="278" y="517"/>
                  </a:lnTo>
                  <a:lnTo>
                    <a:pt x="159" y="756"/>
                  </a:lnTo>
                  <a:lnTo>
                    <a:pt x="40" y="994"/>
                  </a:lnTo>
                  <a:lnTo>
                    <a:pt x="0" y="1273"/>
                  </a:lnTo>
                  <a:lnTo>
                    <a:pt x="0" y="1511"/>
                  </a:lnTo>
                  <a:lnTo>
                    <a:pt x="80" y="1789"/>
                  </a:lnTo>
                  <a:lnTo>
                    <a:pt x="159" y="2028"/>
                  </a:lnTo>
                  <a:lnTo>
                    <a:pt x="318" y="2227"/>
                  </a:lnTo>
                  <a:lnTo>
                    <a:pt x="517" y="2426"/>
                  </a:lnTo>
                  <a:lnTo>
                    <a:pt x="716" y="2545"/>
                  </a:lnTo>
                  <a:lnTo>
                    <a:pt x="954" y="2664"/>
                  </a:lnTo>
                  <a:lnTo>
                    <a:pt x="1233" y="2704"/>
                  </a:lnTo>
                  <a:lnTo>
                    <a:pt x="1511" y="2704"/>
                  </a:lnTo>
                  <a:lnTo>
                    <a:pt x="1750" y="2624"/>
                  </a:lnTo>
                  <a:lnTo>
                    <a:pt x="1988" y="2545"/>
                  </a:lnTo>
                  <a:lnTo>
                    <a:pt x="2227" y="2386"/>
                  </a:lnTo>
                  <a:lnTo>
                    <a:pt x="2386" y="2187"/>
                  </a:lnTo>
                  <a:lnTo>
                    <a:pt x="2545" y="1988"/>
                  </a:lnTo>
                  <a:lnTo>
                    <a:pt x="2624" y="1750"/>
                  </a:lnTo>
                  <a:lnTo>
                    <a:pt x="2704" y="1471"/>
                  </a:lnTo>
                  <a:lnTo>
                    <a:pt x="2664" y="1193"/>
                  </a:lnTo>
                  <a:lnTo>
                    <a:pt x="2624" y="954"/>
                  </a:lnTo>
                  <a:lnTo>
                    <a:pt x="2505" y="716"/>
                  </a:lnTo>
                  <a:lnTo>
                    <a:pt x="2386" y="477"/>
                  </a:lnTo>
                  <a:lnTo>
                    <a:pt x="2187" y="318"/>
                  </a:lnTo>
                  <a:lnTo>
                    <a:pt x="1948" y="159"/>
                  </a:lnTo>
                  <a:lnTo>
                    <a:pt x="1710" y="80"/>
                  </a:lnTo>
                  <a:lnTo>
                    <a:pt x="1431" y="0"/>
                  </a:lnTo>
                  <a:close/>
                </a:path>
              </a:pathLst>
            </a:custGeom>
            <a:solidFill>
              <a:srgbClr val="5E5E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9" name="Google Shape;7659;p168"/>
            <p:cNvSpPr/>
            <p:nvPr/>
          </p:nvSpPr>
          <p:spPr>
            <a:xfrm>
              <a:off x="4049550" y="4952000"/>
              <a:ext cx="117325" cy="117325"/>
            </a:xfrm>
            <a:custGeom>
              <a:rect b="b" l="l" r="r" t="t"/>
              <a:pathLst>
                <a:path extrusionOk="0" h="4693" w="4693">
                  <a:moveTo>
                    <a:pt x="2546" y="0"/>
                  </a:moveTo>
                  <a:lnTo>
                    <a:pt x="2068" y="40"/>
                  </a:lnTo>
                  <a:lnTo>
                    <a:pt x="1631" y="120"/>
                  </a:lnTo>
                  <a:lnTo>
                    <a:pt x="1194" y="318"/>
                  </a:lnTo>
                  <a:lnTo>
                    <a:pt x="836" y="557"/>
                  </a:lnTo>
                  <a:lnTo>
                    <a:pt x="518" y="875"/>
                  </a:lnTo>
                  <a:lnTo>
                    <a:pt x="279" y="1273"/>
                  </a:lnTo>
                  <a:lnTo>
                    <a:pt x="160" y="1471"/>
                  </a:lnTo>
                  <a:lnTo>
                    <a:pt x="80" y="1710"/>
                  </a:lnTo>
                  <a:lnTo>
                    <a:pt x="41" y="1949"/>
                  </a:lnTo>
                  <a:lnTo>
                    <a:pt x="1" y="2187"/>
                  </a:lnTo>
                  <a:lnTo>
                    <a:pt x="1" y="2625"/>
                  </a:lnTo>
                  <a:lnTo>
                    <a:pt x="120" y="3102"/>
                  </a:lnTo>
                  <a:lnTo>
                    <a:pt x="279" y="3499"/>
                  </a:lnTo>
                  <a:lnTo>
                    <a:pt x="557" y="3857"/>
                  </a:lnTo>
                  <a:lnTo>
                    <a:pt x="876" y="4175"/>
                  </a:lnTo>
                  <a:lnTo>
                    <a:pt x="1273" y="4454"/>
                  </a:lnTo>
                  <a:lnTo>
                    <a:pt x="1472" y="4533"/>
                  </a:lnTo>
                  <a:lnTo>
                    <a:pt x="1711" y="4613"/>
                  </a:lnTo>
                  <a:lnTo>
                    <a:pt x="1949" y="4692"/>
                  </a:lnTo>
                  <a:lnTo>
                    <a:pt x="2625" y="4692"/>
                  </a:lnTo>
                  <a:lnTo>
                    <a:pt x="3063" y="4613"/>
                  </a:lnTo>
                  <a:lnTo>
                    <a:pt x="3500" y="4414"/>
                  </a:lnTo>
                  <a:lnTo>
                    <a:pt x="3858" y="4175"/>
                  </a:lnTo>
                  <a:lnTo>
                    <a:pt x="4176" y="3817"/>
                  </a:lnTo>
                  <a:lnTo>
                    <a:pt x="4454" y="3460"/>
                  </a:lnTo>
                  <a:lnTo>
                    <a:pt x="4534" y="3221"/>
                  </a:lnTo>
                  <a:lnTo>
                    <a:pt x="4613" y="3022"/>
                  </a:lnTo>
                  <a:lnTo>
                    <a:pt x="4653" y="2784"/>
                  </a:lnTo>
                  <a:lnTo>
                    <a:pt x="4693" y="2545"/>
                  </a:lnTo>
                  <a:lnTo>
                    <a:pt x="4693" y="2068"/>
                  </a:lnTo>
                  <a:lnTo>
                    <a:pt x="4574" y="1631"/>
                  </a:lnTo>
                  <a:lnTo>
                    <a:pt x="4414" y="1233"/>
                  </a:lnTo>
                  <a:lnTo>
                    <a:pt x="4136" y="835"/>
                  </a:lnTo>
                  <a:lnTo>
                    <a:pt x="3818" y="517"/>
                  </a:lnTo>
                  <a:lnTo>
                    <a:pt x="3460" y="279"/>
                  </a:lnTo>
                  <a:lnTo>
                    <a:pt x="3222" y="159"/>
                  </a:lnTo>
                  <a:lnTo>
                    <a:pt x="2983" y="80"/>
                  </a:lnTo>
                  <a:lnTo>
                    <a:pt x="2784" y="40"/>
                  </a:lnTo>
                  <a:lnTo>
                    <a:pt x="2546" y="0"/>
                  </a:lnTo>
                  <a:close/>
                </a:path>
              </a:pathLst>
            </a:custGeom>
            <a:solidFill>
              <a:srgbClr val="5E5E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0" name="Google Shape;7660;p168"/>
            <p:cNvSpPr/>
            <p:nvPr/>
          </p:nvSpPr>
          <p:spPr>
            <a:xfrm>
              <a:off x="3039575" y="4649800"/>
              <a:ext cx="168025" cy="168025"/>
            </a:xfrm>
            <a:custGeom>
              <a:rect b="b" l="l" r="r" t="t"/>
              <a:pathLst>
                <a:path extrusionOk="0" h="6721" w="6721">
                  <a:moveTo>
                    <a:pt x="2943" y="0"/>
                  </a:moveTo>
                  <a:lnTo>
                    <a:pt x="2625" y="80"/>
                  </a:lnTo>
                  <a:lnTo>
                    <a:pt x="2307" y="159"/>
                  </a:lnTo>
                  <a:lnTo>
                    <a:pt x="2029" y="279"/>
                  </a:lnTo>
                  <a:lnTo>
                    <a:pt x="1751" y="398"/>
                  </a:lnTo>
                  <a:lnTo>
                    <a:pt x="1472" y="597"/>
                  </a:lnTo>
                  <a:lnTo>
                    <a:pt x="1194" y="756"/>
                  </a:lnTo>
                  <a:lnTo>
                    <a:pt x="955" y="994"/>
                  </a:lnTo>
                  <a:lnTo>
                    <a:pt x="756" y="1233"/>
                  </a:lnTo>
                  <a:lnTo>
                    <a:pt x="558" y="1511"/>
                  </a:lnTo>
                  <a:lnTo>
                    <a:pt x="399" y="1790"/>
                  </a:lnTo>
                  <a:lnTo>
                    <a:pt x="240" y="2108"/>
                  </a:lnTo>
                  <a:lnTo>
                    <a:pt x="120" y="2426"/>
                  </a:lnTo>
                  <a:lnTo>
                    <a:pt x="41" y="2744"/>
                  </a:lnTo>
                  <a:lnTo>
                    <a:pt x="1" y="3102"/>
                  </a:lnTo>
                  <a:lnTo>
                    <a:pt x="1" y="3420"/>
                  </a:lnTo>
                  <a:lnTo>
                    <a:pt x="41" y="3738"/>
                  </a:lnTo>
                  <a:lnTo>
                    <a:pt x="80" y="4056"/>
                  </a:lnTo>
                  <a:lnTo>
                    <a:pt x="160" y="4374"/>
                  </a:lnTo>
                  <a:lnTo>
                    <a:pt x="279" y="4692"/>
                  </a:lnTo>
                  <a:lnTo>
                    <a:pt x="438" y="4971"/>
                  </a:lnTo>
                  <a:lnTo>
                    <a:pt x="597" y="5249"/>
                  </a:lnTo>
                  <a:lnTo>
                    <a:pt x="796" y="5527"/>
                  </a:lnTo>
                  <a:lnTo>
                    <a:pt x="995" y="5766"/>
                  </a:lnTo>
                  <a:lnTo>
                    <a:pt x="1273" y="5965"/>
                  </a:lnTo>
                  <a:lnTo>
                    <a:pt x="1512" y="6164"/>
                  </a:lnTo>
                  <a:lnTo>
                    <a:pt x="1790" y="6323"/>
                  </a:lnTo>
                  <a:lnTo>
                    <a:pt x="2108" y="6482"/>
                  </a:lnTo>
                  <a:lnTo>
                    <a:pt x="2426" y="6561"/>
                  </a:lnTo>
                  <a:lnTo>
                    <a:pt x="2784" y="6641"/>
                  </a:lnTo>
                  <a:lnTo>
                    <a:pt x="3102" y="6681"/>
                  </a:lnTo>
                  <a:lnTo>
                    <a:pt x="3460" y="6720"/>
                  </a:lnTo>
                  <a:lnTo>
                    <a:pt x="3778" y="6681"/>
                  </a:lnTo>
                  <a:lnTo>
                    <a:pt x="4097" y="6641"/>
                  </a:lnTo>
                  <a:lnTo>
                    <a:pt x="4415" y="6561"/>
                  </a:lnTo>
                  <a:lnTo>
                    <a:pt x="4693" y="6442"/>
                  </a:lnTo>
                  <a:lnTo>
                    <a:pt x="5011" y="6283"/>
                  </a:lnTo>
                  <a:lnTo>
                    <a:pt x="5289" y="6124"/>
                  </a:lnTo>
                  <a:lnTo>
                    <a:pt x="5528" y="5925"/>
                  </a:lnTo>
                  <a:lnTo>
                    <a:pt x="5767" y="5686"/>
                  </a:lnTo>
                  <a:lnTo>
                    <a:pt x="5965" y="5448"/>
                  </a:lnTo>
                  <a:lnTo>
                    <a:pt x="6164" y="5209"/>
                  </a:lnTo>
                  <a:lnTo>
                    <a:pt x="6363" y="4891"/>
                  </a:lnTo>
                  <a:lnTo>
                    <a:pt x="6482" y="4613"/>
                  </a:lnTo>
                  <a:lnTo>
                    <a:pt x="6602" y="4255"/>
                  </a:lnTo>
                  <a:lnTo>
                    <a:pt x="6681" y="3937"/>
                  </a:lnTo>
                  <a:lnTo>
                    <a:pt x="6721" y="3619"/>
                  </a:lnTo>
                  <a:lnTo>
                    <a:pt x="6721" y="3261"/>
                  </a:lnTo>
                  <a:lnTo>
                    <a:pt x="6721" y="2943"/>
                  </a:lnTo>
                  <a:lnTo>
                    <a:pt x="6641" y="2625"/>
                  </a:lnTo>
                  <a:lnTo>
                    <a:pt x="6562" y="2307"/>
                  </a:lnTo>
                  <a:lnTo>
                    <a:pt x="6443" y="1988"/>
                  </a:lnTo>
                  <a:lnTo>
                    <a:pt x="6283" y="1710"/>
                  </a:lnTo>
                  <a:lnTo>
                    <a:pt x="6124" y="1432"/>
                  </a:lnTo>
                  <a:lnTo>
                    <a:pt x="5926" y="1193"/>
                  </a:lnTo>
                  <a:lnTo>
                    <a:pt x="5727" y="955"/>
                  </a:lnTo>
                  <a:lnTo>
                    <a:pt x="5488" y="716"/>
                  </a:lnTo>
                  <a:lnTo>
                    <a:pt x="5210" y="517"/>
                  </a:lnTo>
                  <a:lnTo>
                    <a:pt x="4932" y="358"/>
                  </a:lnTo>
                  <a:lnTo>
                    <a:pt x="4613" y="239"/>
                  </a:lnTo>
                  <a:lnTo>
                    <a:pt x="4295" y="120"/>
                  </a:lnTo>
                  <a:lnTo>
                    <a:pt x="3937" y="40"/>
                  </a:lnTo>
                  <a:lnTo>
                    <a:pt x="3619" y="0"/>
                  </a:lnTo>
                  <a:close/>
                </a:path>
              </a:pathLst>
            </a:custGeom>
            <a:solidFill>
              <a:srgbClr val="5E5E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1" name="Google Shape;7661;p168"/>
            <p:cNvSpPr/>
            <p:nvPr/>
          </p:nvSpPr>
          <p:spPr>
            <a:xfrm>
              <a:off x="1572350" y="4220350"/>
              <a:ext cx="117325" cy="117325"/>
            </a:xfrm>
            <a:custGeom>
              <a:rect b="b" l="l" r="r" t="t"/>
              <a:pathLst>
                <a:path extrusionOk="0" h="4693" w="4693">
                  <a:moveTo>
                    <a:pt x="2068" y="1"/>
                  </a:moveTo>
                  <a:lnTo>
                    <a:pt x="1631" y="80"/>
                  </a:lnTo>
                  <a:lnTo>
                    <a:pt x="1193" y="279"/>
                  </a:lnTo>
                  <a:lnTo>
                    <a:pt x="835" y="518"/>
                  </a:lnTo>
                  <a:lnTo>
                    <a:pt x="517" y="876"/>
                  </a:lnTo>
                  <a:lnTo>
                    <a:pt x="279" y="1233"/>
                  </a:lnTo>
                  <a:lnTo>
                    <a:pt x="159" y="1472"/>
                  </a:lnTo>
                  <a:lnTo>
                    <a:pt x="80" y="1671"/>
                  </a:lnTo>
                  <a:lnTo>
                    <a:pt x="40" y="1909"/>
                  </a:lnTo>
                  <a:lnTo>
                    <a:pt x="0" y="2148"/>
                  </a:lnTo>
                  <a:lnTo>
                    <a:pt x="0" y="2625"/>
                  </a:lnTo>
                  <a:lnTo>
                    <a:pt x="120" y="3063"/>
                  </a:lnTo>
                  <a:lnTo>
                    <a:pt x="279" y="3460"/>
                  </a:lnTo>
                  <a:lnTo>
                    <a:pt x="557" y="3858"/>
                  </a:lnTo>
                  <a:lnTo>
                    <a:pt x="875" y="4176"/>
                  </a:lnTo>
                  <a:lnTo>
                    <a:pt x="1273" y="4414"/>
                  </a:lnTo>
                  <a:lnTo>
                    <a:pt x="1472" y="4534"/>
                  </a:lnTo>
                  <a:lnTo>
                    <a:pt x="1710" y="4613"/>
                  </a:lnTo>
                  <a:lnTo>
                    <a:pt x="1949" y="4653"/>
                  </a:lnTo>
                  <a:lnTo>
                    <a:pt x="2187" y="4693"/>
                  </a:lnTo>
                  <a:lnTo>
                    <a:pt x="2625" y="4693"/>
                  </a:lnTo>
                  <a:lnTo>
                    <a:pt x="3102" y="4574"/>
                  </a:lnTo>
                  <a:lnTo>
                    <a:pt x="3499" y="4375"/>
                  </a:lnTo>
                  <a:lnTo>
                    <a:pt x="3857" y="4136"/>
                  </a:lnTo>
                  <a:lnTo>
                    <a:pt x="4175" y="3818"/>
                  </a:lnTo>
                  <a:lnTo>
                    <a:pt x="4454" y="3420"/>
                  </a:lnTo>
                  <a:lnTo>
                    <a:pt x="4533" y="3222"/>
                  </a:lnTo>
                  <a:lnTo>
                    <a:pt x="4613" y="2983"/>
                  </a:lnTo>
                  <a:lnTo>
                    <a:pt x="4653" y="2744"/>
                  </a:lnTo>
                  <a:lnTo>
                    <a:pt x="4692" y="2506"/>
                  </a:lnTo>
                  <a:lnTo>
                    <a:pt x="4692" y="2068"/>
                  </a:lnTo>
                  <a:lnTo>
                    <a:pt x="4573" y="1591"/>
                  </a:lnTo>
                  <a:lnTo>
                    <a:pt x="4414" y="1194"/>
                  </a:lnTo>
                  <a:lnTo>
                    <a:pt x="4175" y="836"/>
                  </a:lnTo>
                  <a:lnTo>
                    <a:pt x="3817" y="518"/>
                  </a:lnTo>
                  <a:lnTo>
                    <a:pt x="3460" y="239"/>
                  </a:lnTo>
                  <a:lnTo>
                    <a:pt x="3221" y="160"/>
                  </a:lnTo>
                  <a:lnTo>
                    <a:pt x="2982" y="80"/>
                  </a:lnTo>
                  <a:lnTo>
                    <a:pt x="2784" y="1"/>
                  </a:lnTo>
                  <a:close/>
                </a:path>
              </a:pathLst>
            </a:custGeom>
            <a:solidFill>
              <a:srgbClr val="5E5E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2" name="Google Shape;7662;p168"/>
            <p:cNvSpPr/>
            <p:nvPr/>
          </p:nvSpPr>
          <p:spPr>
            <a:xfrm>
              <a:off x="1968975" y="4893350"/>
              <a:ext cx="117325" cy="117325"/>
            </a:xfrm>
            <a:custGeom>
              <a:rect b="b" l="l" r="r" t="t"/>
              <a:pathLst>
                <a:path extrusionOk="0" h="4693" w="4693">
                  <a:moveTo>
                    <a:pt x="2068" y="0"/>
                  </a:moveTo>
                  <a:lnTo>
                    <a:pt x="1631" y="120"/>
                  </a:lnTo>
                  <a:lnTo>
                    <a:pt x="1233" y="279"/>
                  </a:lnTo>
                  <a:lnTo>
                    <a:pt x="836" y="557"/>
                  </a:lnTo>
                  <a:lnTo>
                    <a:pt x="517" y="875"/>
                  </a:lnTo>
                  <a:lnTo>
                    <a:pt x="279" y="1273"/>
                  </a:lnTo>
                  <a:lnTo>
                    <a:pt x="160" y="1471"/>
                  </a:lnTo>
                  <a:lnTo>
                    <a:pt x="80" y="1710"/>
                  </a:lnTo>
                  <a:lnTo>
                    <a:pt x="40" y="1949"/>
                  </a:lnTo>
                  <a:lnTo>
                    <a:pt x="1" y="2187"/>
                  </a:lnTo>
                  <a:lnTo>
                    <a:pt x="40" y="2625"/>
                  </a:lnTo>
                  <a:lnTo>
                    <a:pt x="120" y="3062"/>
                  </a:lnTo>
                  <a:lnTo>
                    <a:pt x="319" y="3499"/>
                  </a:lnTo>
                  <a:lnTo>
                    <a:pt x="557" y="3857"/>
                  </a:lnTo>
                  <a:lnTo>
                    <a:pt x="875" y="4175"/>
                  </a:lnTo>
                  <a:lnTo>
                    <a:pt x="1273" y="4454"/>
                  </a:lnTo>
                  <a:lnTo>
                    <a:pt x="1472" y="4533"/>
                  </a:lnTo>
                  <a:lnTo>
                    <a:pt x="1710" y="4613"/>
                  </a:lnTo>
                  <a:lnTo>
                    <a:pt x="1949" y="4652"/>
                  </a:lnTo>
                  <a:lnTo>
                    <a:pt x="2188" y="4692"/>
                  </a:lnTo>
                  <a:lnTo>
                    <a:pt x="2625" y="4692"/>
                  </a:lnTo>
                  <a:lnTo>
                    <a:pt x="3102" y="4573"/>
                  </a:lnTo>
                  <a:lnTo>
                    <a:pt x="3500" y="4414"/>
                  </a:lnTo>
                  <a:lnTo>
                    <a:pt x="3858" y="4136"/>
                  </a:lnTo>
                  <a:lnTo>
                    <a:pt x="4176" y="3817"/>
                  </a:lnTo>
                  <a:lnTo>
                    <a:pt x="4454" y="3420"/>
                  </a:lnTo>
                  <a:lnTo>
                    <a:pt x="4534" y="3221"/>
                  </a:lnTo>
                  <a:lnTo>
                    <a:pt x="4613" y="2982"/>
                  </a:lnTo>
                  <a:lnTo>
                    <a:pt x="4693" y="2744"/>
                  </a:lnTo>
                  <a:lnTo>
                    <a:pt x="4693" y="2545"/>
                  </a:lnTo>
                  <a:lnTo>
                    <a:pt x="4693" y="2068"/>
                  </a:lnTo>
                  <a:lnTo>
                    <a:pt x="4613" y="1631"/>
                  </a:lnTo>
                  <a:lnTo>
                    <a:pt x="4414" y="1193"/>
                  </a:lnTo>
                  <a:lnTo>
                    <a:pt x="4176" y="835"/>
                  </a:lnTo>
                  <a:lnTo>
                    <a:pt x="3818" y="517"/>
                  </a:lnTo>
                  <a:lnTo>
                    <a:pt x="3460" y="279"/>
                  </a:lnTo>
                  <a:lnTo>
                    <a:pt x="3221" y="159"/>
                  </a:lnTo>
                  <a:lnTo>
                    <a:pt x="3023" y="80"/>
                  </a:lnTo>
                  <a:lnTo>
                    <a:pt x="2784" y="40"/>
                  </a:lnTo>
                  <a:lnTo>
                    <a:pt x="2545" y="0"/>
                  </a:lnTo>
                  <a:close/>
                </a:path>
              </a:pathLst>
            </a:custGeom>
            <a:solidFill>
              <a:srgbClr val="5E5E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3" name="Google Shape;7663;p168"/>
            <p:cNvSpPr/>
            <p:nvPr/>
          </p:nvSpPr>
          <p:spPr>
            <a:xfrm>
              <a:off x="2182700" y="4698500"/>
              <a:ext cx="168025" cy="168025"/>
            </a:xfrm>
            <a:custGeom>
              <a:rect b="b" l="l" r="r" t="t"/>
              <a:pathLst>
                <a:path extrusionOk="0" h="6721" w="6721">
                  <a:moveTo>
                    <a:pt x="2983" y="1"/>
                  </a:moveTo>
                  <a:lnTo>
                    <a:pt x="2625" y="80"/>
                  </a:lnTo>
                  <a:lnTo>
                    <a:pt x="2347" y="160"/>
                  </a:lnTo>
                  <a:lnTo>
                    <a:pt x="2028" y="279"/>
                  </a:lnTo>
                  <a:lnTo>
                    <a:pt x="1750" y="398"/>
                  </a:lnTo>
                  <a:lnTo>
                    <a:pt x="1472" y="597"/>
                  </a:lnTo>
                  <a:lnTo>
                    <a:pt x="1193" y="796"/>
                  </a:lnTo>
                  <a:lnTo>
                    <a:pt x="955" y="995"/>
                  </a:lnTo>
                  <a:lnTo>
                    <a:pt x="756" y="1233"/>
                  </a:lnTo>
                  <a:lnTo>
                    <a:pt x="557" y="1512"/>
                  </a:lnTo>
                  <a:lnTo>
                    <a:pt x="398" y="1790"/>
                  </a:lnTo>
                  <a:lnTo>
                    <a:pt x="239" y="2108"/>
                  </a:lnTo>
                  <a:lnTo>
                    <a:pt x="160" y="2426"/>
                  </a:lnTo>
                  <a:lnTo>
                    <a:pt x="80" y="2744"/>
                  </a:lnTo>
                  <a:lnTo>
                    <a:pt x="1" y="3102"/>
                  </a:lnTo>
                  <a:lnTo>
                    <a:pt x="1" y="3420"/>
                  </a:lnTo>
                  <a:lnTo>
                    <a:pt x="40" y="3738"/>
                  </a:lnTo>
                  <a:lnTo>
                    <a:pt x="80" y="4096"/>
                  </a:lnTo>
                  <a:lnTo>
                    <a:pt x="160" y="4375"/>
                  </a:lnTo>
                  <a:lnTo>
                    <a:pt x="279" y="4693"/>
                  </a:lnTo>
                  <a:lnTo>
                    <a:pt x="438" y="4971"/>
                  </a:lnTo>
                  <a:lnTo>
                    <a:pt x="597" y="5249"/>
                  </a:lnTo>
                  <a:lnTo>
                    <a:pt x="796" y="5528"/>
                  </a:lnTo>
                  <a:lnTo>
                    <a:pt x="1034" y="5766"/>
                  </a:lnTo>
                  <a:lnTo>
                    <a:pt x="1273" y="5965"/>
                  </a:lnTo>
                  <a:lnTo>
                    <a:pt x="1512" y="6164"/>
                  </a:lnTo>
                  <a:lnTo>
                    <a:pt x="1830" y="6323"/>
                  </a:lnTo>
                  <a:lnTo>
                    <a:pt x="2108" y="6482"/>
                  </a:lnTo>
                  <a:lnTo>
                    <a:pt x="2466" y="6601"/>
                  </a:lnTo>
                  <a:lnTo>
                    <a:pt x="2784" y="6641"/>
                  </a:lnTo>
                  <a:lnTo>
                    <a:pt x="3102" y="6721"/>
                  </a:lnTo>
                  <a:lnTo>
                    <a:pt x="3460" y="6721"/>
                  </a:lnTo>
                  <a:lnTo>
                    <a:pt x="3778" y="6681"/>
                  </a:lnTo>
                  <a:lnTo>
                    <a:pt x="4096" y="6641"/>
                  </a:lnTo>
                  <a:lnTo>
                    <a:pt x="4414" y="6562"/>
                  </a:lnTo>
                  <a:lnTo>
                    <a:pt x="4732" y="6442"/>
                  </a:lnTo>
                  <a:lnTo>
                    <a:pt x="5011" y="6283"/>
                  </a:lnTo>
                  <a:lnTo>
                    <a:pt x="5289" y="6124"/>
                  </a:lnTo>
                  <a:lnTo>
                    <a:pt x="5528" y="5925"/>
                  </a:lnTo>
                  <a:lnTo>
                    <a:pt x="5766" y="5687"/>
                  </a:lnTo>
                  <a:lnTo>
                    <a:pt x="6005" y="5448"/>
                  </a:lnTo>
                  <a:lnTo>
                    <a:pt x="6204" y="5210"/>
                  </a:lnTo>
                  <a:lnTo>
                    <a:pt x="6363" y="4892"/>
                  </a:lnTo>
                  <a:lnTo>
                    <a:pt x="6482" y="4613"/>
                  </a:lnTo>
                  <a:lnTo>
                    <a:pt x="6601" y="4255"/>
                  </a:lnTo>
                  <a:lnTo>
                    <a:pt x="6681" y="3937"/>
                  </a:lnTo>
                  <a:lnTo>
                    <a:pt x="6720" y="3619"/>
                  </a:lnTo>
                  <a:lnTo>
                    <a:pt x="6720" y="3261"/>
                  </a:lnTo>
                  <a:lnTo>
                    <a:pt x="6720" y="2943"/>
                  </a:lnTo>
                  <a:lnTo>
                    <a:pt x="6641" y="2625"/>
                  </a:lnTo>
                  <a:lnTo>
                    <a:pt x="6561" y="2307"/>
                  </a:lnTo>
                  <a:lnTo>
                    <a:pt x="6442" y="1989"/>
                  </a:lnTo>
                  <a:lnTo>
                    <a:pt x="6323" y="1711"/>
                  </a:lnTo>
                  <a:lnTo>
                    <a:pt x="6124" y="1432"/>
                  </a:lnTo>
                  <a:lnTo>
                    <a:pt x="5965" y="1194"/>
                  </a:lnTo>
                  <a:lnTo>
                    <a:pt x="5726" y="955"/>
                  </a:lnTo>
                  <a:lnTo>
                    <a:pt x="5488" y="716"/>
                  </a:lnTo>
                  <a:lnTo>
                    <a:pt x="5209" y="557"/>
                  </a:lnTo>
                  <a:lnTo>
                    <a:pt x="4931" y="359"/>
                  </a:lnTo>
                  <a:lnTo>
                    <a:pt x="4613" y="239"/>
                  </a:lnTo>
                  <a:lnTo>
                    <a:pt x="4295" y="120"/>
                  </a:lnTo>
                  <a:lnTo>
                    <a:pt x="3977" y="40"/>
                  </a:lnTo>
                  <a:lnTo>
                    <a:pt x="3619" y="1"/>
                  </a:lnTo>
                  <a:close/>
                </a:path>
              </a:pathLst>
            </a:custGeom>
            <a:solidFill>
              <a:srgbClr val="5E5E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4" name="Google Shape;7664;p168"/>
            <p:cNvSpPr/>
            <p:nvPr/>
          </p:nvSpPr>
          <p:spPr>
            <a:xfrm>
              <a:off x="3068425" y="4078200"/>
              <a:ext cx="139175" cy="140200"/>
            </a:xfrm>
            <a:custGeom>
              <a:rect b="b" l="l" r="r" t="t"/>
              <a:pathLst>
                <a:path extrusionOk="0" h="5608" w="5567">
                  <a:moveTo>
                    <a:pt x="2704" y="1"/>
                  </a:moveTo>
                  <a:lnTo>
                    <a:pt x="2426" y="40"/>
                  </a:lnTo>
                  <a:lnTo>
                    <a:pt x="2187" y="80"/>
                  </a:lnTo>
                  <a:lnTo>
                    <a:pt x="1909" y="160"/>
                  </a:lnTo>
                  <a:lnTo>
                    <a:pt x="1670" y="239"/>
                  </a:lnTo>
                  <a:lnTo>
                    <a:pt x="1432" y="359"/>
                  </a:lnTo>
                  <a:lnTo>
                    <a:pt x="1193" y="518"/>
                  </a:lnTo>
                  <a:lnTo>
                    <a:pt x="994" y="677"/>
                  </a:lnTo>
                  <a:lnTo>
                    <a:pt x="795" y="836"/>
                  </a:lnTo>
                  <a:lnTo>
                    <a:pt x="597" y="1035"/>
                  </a:lnTo>
                  <a:lnTo>
                    <a:pt x="437" y="1273"/>
                  </a:lnTo>
                  <a:lnTo>
                    <a:pt x="318" y="1512"/>
                  </a:lnTo>
                  <a:lnTo>
                    <a:pt x="199" y="1750"/>
                  </a:lnTo>
                  <a:lnTo>
                    <a:pt x="80" y="2029"/>
                  </a:lnTo>
                  <a:lnTo>
                    <a:pt x="40" y="2307"/>
                  </a:lnTo>
                  <a:lnTo>
                    <a:pt x="0" y="2585"/>
                  </a:lnTo>
                  <a:lnTo>
                    <a:pt x="0" y="2864"/>
                  </a:lnTo>
                  <a:lnTo>
                    <a:pt x="0" y="3142"/>
                  </a:lnTo>
                  <a:lnTo>
                    <a:pt x="40" y="3420"/>
                  </a:lnTo>
                  <a:lnTo>
                    <a:pt x="119" y="3659"/>
                  </a:lnTo>
                  <a:lnTo>
                    <a:pt x="199" y="3937"/>
                  </a:lnTo>
                  <a:lnTo>
                    <a:pt x="318" y="4176"/>
                  </a:lnTo>
                  <a:lnTo>
                    <a:pt x="477" y="4375"/>
                  </a:lnTo>
                  <a:lnTo>
                    <a:pt x="636" y="4613"/>
                  </a:lnTo>
                  <a:lnTo>
                    <a:pt x="835" y="4812"/>
                  </a:lnTo>
                  <a:lnTo>
                    <a:pt x="1034" y="4971"/>
                  </a:lnTo>
                  <a:lnTo>
                    <a:pt x="1233" y="5130"/>
                  </a:lnTo>
                  <a:lnTo>
                    <a:pt x="1471" y="5289"/>
                  </a:lnTo>
                  <a:lnTo>
                    <a:pt x="1750" y="5408"/>
                  </a:lnTo>
                  <a:lnTo>
                    <a:pt x="2028" y="5488"/>
                  </a:lnTo>
                  <a:lnTo>
                    <a:pt x="2306" y="5568"/>
                  </a:lnTo>
                  <a:lnTo>
                    <a:pt x="2585" y="5607"/>
                  </a:lnTo>
                  <a:lnTo>
                    <a:pt x="2863" y="5607"/>
                  </a:lnTo>
                  <a:lnTo>
                    <a:pt x="3102" y="5568"/>
                  </a:lnTo>
                  <a:lnTo>
                    <a:pt x="3380" y="5528"/>
                  </a:lnTo>
                  <a:lnTo>
                    <a:pt x="3658" y="5448"/>
                  </a:lnTo>
                  <a:lnTo>
                    <a:pt x="3897" y="5369"/>
                  </a:lnTo>
                  <a:lnTo>
                    <a:pt x="4135" y="5249"/>
                  </a:lnTo>
                  <a:lnTo>
                    <a:pt x="4374" y="5090"/>
                  </a:lnTo>
                  <a:lnTo>
                    <a:pt x="4573" y="4931"/>
                  </a:lnTo>
                  <a:lnTo>
                    <a:pt x="4772" y="4772"/>
                  </a:lnTo>
                  <a:lnTo>
                    <a:pt x="4970" y="4573"/>
                  </a:lnTo>
                  <a:lnTo>
                    <a:pt x="5129" y="4335"/>
                  </a:lnTo>
                  <a:lnTo>
                    <a:pt x="5249" y="4096"/>
                  </a:lnTo>
                  <a:lnTo>
                    <a:pt x="5368" y="3858"/>
                  </a:lnTo>
                  <a:lnTo>
                    <a:pt x="5448" y="3579"/>
                  </a:lnTo>
                  <a:lnTo>
                    <a:pt x="5527" y="3301"/>
                  </a:lnTo>
                  <a:lnTo>
                    <a:pt x="5567" y="3023"/>
                  </a:lnTo>
                  <a:lnTo>
                    <a:pt x="5567" y="2744"/>
                  </a:lnTo>
                  <a:lnTo>
                    <a:pt x="5567" y="2466"/>
                  </a:lnTo>
                  <a:lnTo>
                    <a:pt x="5487" y="2188"/>
                  </a:lnTo>
                  <a:lnTo>
                    <a:pt x="5448" y="1949"/>
                  </a:lnTo>
                  <a:lnTo>
                    <a:pt x="5328" y="1711"/>
                  </a:lnTo>
                  <a:lnTo>
                    <a:pt x="5209" y="1432"/>
                  </a:lnTo>
                  <a:lnTo>
                    <a:pt x="5090" y="1233"/>
                  </a:lnTo>
                  <a:lnTo>
                    <a:pt x="4931" y="995"/>
                  </a:lnTo>
                  <a:lnTo>
                    <a:pt x="4732" y="796"/>
                  </a:lnTo>
                  <a:lnTo>
                    <a:pt x="4533" y="637"/>
                  </a:lnTo>
                  <a:lnTo>
                    <a:pt x="4294" y="478"/>
                  </a:lnTo>
                  <a:lnTo>
                    <a:pt x="4056" y="319"/>
                  </a:lnTo>
                  <a:lnTo>
                    <a:pt x="3817" y="200"/>
                  </a:lnTo>
                  <a:lnTo>
                    <a:pt x="3539" y="120"/>
                  </a:lnTo>
                  <a:lnTo>
                    <a:pt x="3261" y="40"/>
                  </a:lnTo>
                  <a:lnTo>
                    <a:pt x="2982" y="40"/>
                  </a:lnTo>
                  <a:lnTo>
                    <a:pt x="2704" y="1"/>
                  </a:lnTo>
                  <a:close/>
                </a:path>
              </a:pathLst>
            </a:custGeom>
            <a:solidFill>
              <a:srgbClr val="5E5E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5" name="Google Shape;7665;p168"/>
            <p:cNvSpPr/>
            <p:nvPr/>
          </p:nvSpPr>
          <p:spPr>
            <a:xfrm>
              <a:off x="2567400" y="3906225"/>
              <a:ext cx="117325" cy="118325"/>
            </a:xfrm>
            <a:custGeom>
              <a:rect b="b" l="l" r="r" t="t"/>
              <a:pathLst>
                <a:path extrusionOk="0" h="4733" w="4693">
                  <a:moveTo>
                    <a:pt x="2546" y="1"/>
                  </a:moveTo>
                  <a:lnTo>
                    <a:pt x="2068" y="41"/>
                  </a:lnTo>
                  <a:lnTo>
                    <a:pt x="1631" y="120"/>
                  </a:lnTo>
                  <a:lnTo>
                    <a:pt x="1233" y="319"/>
                  </a:lnTo>
                  <a:lnTo>
                    <a:pt x="836" y="557"/>
                  </a:lnTo>
                  <a:lnTo>
                    <a:pt x="518" y="876"/>
                  </a:lnTo>
                  <a:lnTo>
                    <a:pt x="279" y="1273"/>
                  </a:lnTo>
                  <a:lnTo>
                    <a:pt x="160" y="1512"/>
                  </a:lnTo>
                  <a:lnTo>
                    <a:pt x="80" y="1711"/>
                  </a:lnTo>
                  <a:lnTo>
                    <a:pt x="40" y="1949"/>
                  </a:lnTo>
                  <a:lnTo>
                    <a:pt x="1" y="2188"/>
                  </a:lnTo>
                  <a:lnTo>
                    <a:pt x="40" y="2665"/>
                  </a:lnTo>
                  <a:lnTo>
                    <a:pt x="120" y="3102"/>
                  </a:lnTo>
                  <a:lnTo>
                    <a:pt x="319" y="3500"/>
                  </a:lnTo>
                  <a:lnTo>
                    <a:pt x="557" y="3898"/>
                  </a:lnTo>
                  <a:lnTo>
                    <a:pt x="875" y="4216"/>
                  </a:lnTo>
                  <a:lnTo>
                    <a:pt x="1273" y="4454"/>
                  </a:lnTo>
                  <a:lnTo>
                    <a:pt x="1472" y="4534"/>
                  </a:lnTo>
                  <a:lnTo>
                    <a:pt x="1710" y="4613"/>
                  </a:lnTo>
                  <a:lnTo>
                    <a:pt x="1949" y="4693"/>
                  </a:lnTo>
                  <a:lnTo>
                    <a:pt x="2188" y="4733"/>
                  </a:lnTo>
                  <a:lnTo>
                    <a:pt x="2665" y="4693"/>
                  </a:lnTo>
                  <a:lnTo>
                    <a:pt x="3102" y="4613"/>
                  </a:lnTo>
                  <a:lnTo>
                    <a:pt x="3500" y="4414"/>
                  </a:lnTo>
                  <a:lnTo>
                    <a:pt x="3858" y="4176"/>
                  </a:lnTo>
                  <a:lnTo>
                    <a:pt x="4176" y="3858"/>
                  </a:lnTo>
                  <a:lnTo>
                    <a:pt x="4454" y="3460"/>
                  </a:lnTo>
                  <a:lnTo>
                    <a:pt x="4534" y="3261"/>
                  </a:lnTo>
                  <a:lnTo>
                    <a:pt x="4613" y="3023"/>
                  </a:lnTo>
                  <a:lnTo>
                    <a:pt x="4693" y="2784"/>
                  </a:lnTo>
                  <a:lnTo>
                    <a:pt x="4693" y="2546"/>
                  </a:lnTo>
                  <a:lnTo>
                    <a:pt x="4693" y="2068"/>
                  </a:lnTo>
                  <a:lnTo>
                    <a:pt x="4613" y="1631"/>
                  </a:lnTo>
                  <a:lnTo>
                    <a:pt x="4414" y="1233"/>
                  </a:lnTo>
                  <a:lnTo>
                    <a:pt x="4176" y="836"/>
                  </a:lnTo>
                  <a:lnTo>
                    <a:pt x="3858" y="518"/>
                  </a:lnTo>
                  <a:lnTo>
                    <a:pt x="3460" y="279"/>
                  </a:lnTo>
                  <a:lnTo>
                    <a:pt x="3221" y="200"/>
                  </a:lnTo>
                  <a:lnTo>
                    <a:pt x="3023" y="120"/>
                  </a:lnTo>
                  <a:lnTo>
                    <a:pt x="2784" y="41"/>
                  </a:lnTo>
                  <a:lnTo>
                    <a:pt x="2546" y="1"/>
                  </a:lnTo>
                  <a:close/>
                </a:path>
              </a:pathLst>
            </a:custGeom>
            <a:solidFill>
              <a:srgbClr val="5E5E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6" name="Google Shape;7666;p168"/>
            <p:cNvSpPr/>
            <p:nvPr/>
          </p:nvSpPr>
          <p:spPr>
            <a:xfrm>
              <a:off x="3448150" y="3110975"/>
              <a:ext cx="92475" cy="92475"/>
            </a:xfrm>
            <a:custGeom>
              <a:rect b="b" l="l" r="r" t="t"/>
              <a:pathLst>
                <a:path extrusionOk="0" h="3699" w="3699">
                  <a:moveTo>
                    <a:pt x="1829" y="1"/>
                  </a:moveTo>
                  <a:lnTo>
                    <a:pt x="1472" y="40"/>
                  </a:lnTo>
                  <a:lnTo>
                    <a:pt x="1114" y="160"/>
                  </a:lnTo>
                  <a:lnTo>
                    <a:pt x="796" y="319"/>
                  </a:lnTo>
                  <a:lnTo>
                    <a:pt x="517" y="557"/>
                  </a:lnTo>
                  <a:lnTo>
                    <a:pt x="319" y="796"/>
                  </a:lnTo>
                  <a:lnTo>
                    <a:pt x="120" y="1114"/>
                  </a:lnTo>
                  <a:lnTo>
                    <a:pt x="0" y="1472"/>
                  </a:lnTo>
                  <a:lnTo>
                    <a:pt x="0" y="1869"/>
                  </a:lnTo>
                  <a:lnTo>
                    <a:pt x="0" y="2227"/>
                  </a:lnTo>
                  <a:lnTo>
                    <a:pt x="120" y="2585"/>
                  </a:lnTo>
                  <a:lnTo>
                    <a:pt x="319" y="2903"/>
                  </a:lnTo>
                  <a:lnTo>
                    <a:pt x="517" y="3182"/>
                  </a:lnTo>
                  <a:lnTo>
                    <a:pt x="796" y="3380"/>
                  </a:lnTo>
                  <a:lnTo>
                    <a:pt x="1114" y="3579"/>
                  </a:lnTo>
                  <a:lnTo>
                    <a:pt x="1472" y="3659"/>
                  </a:lnTo>
                  <a:lnTo>
                    <a:pt x="1829" y="3698"/>
                  </a:lnTo>
                  <a:lnTo>
                    <a:pt x="2227" y="3659"/>
                  </a:lnTo>
                  <a:lnTo>
                    <a:pt x="2585" y="3579"/>
                  </a:lnTo>
                  <a:lnTo>
                    <a:pt x="2863" y="3380"/>
                  </a:lnTo>
                  <a:lnTo>
                    <a:pt x="3142" y="3182"/>
                  </a:lnTo>
                  <a:lnTo>
                    <a:pt x="3380" y="2903"/>
                  </a:lnTo>
                  <a:lnTo>
                    <a:pt x="3539" y="2585"/>
                  </a:lnTo>
                  <a:lnTo>
                    <a:pt x="3659" y="2227"/>
                  </a:lnTo>
                  <a:lnTo>
                    <a:pt x="3698" y="1869"/>
                  </a:lnTo>
                  <a:lnTo>
                    <a:pt x="3659" y="1472"/>
                  </a:lnTo>
                  <a:lnTo>
                    <a:pt x="3539" y="1114"/>
                  </a:lnTo>
                  <a:lnTo>
                    <a:pt x="3380" y="796"/>
                  </a:lnTo>
                  <a:lnTo>
                    <a:pt x="3142" y="557"/>
                  </a:lnTo>
                  <a:lnTo>
                    <a:pt x="2863" y="319"/>
                  </a:lnTo>
                  <a:lnTo>
                    <a:pt x="2585" y="160"/>
                  </a:lnTo>
                  <a:lnTo>
                    <a:pt x="2227" y="40"/>
                  </a:lnTo>
                  <a:lnTo>
                    <a:pt x="1829" y="1"/>
                  </a:lnTo>
                  <a:close/>
                </a:path>
              </a:pathLst>
            </a:custGeom>
            <a:solidFill>
              <a:srgbClr val="5E5E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7" name="Google Shape;7667;p168"/>
            <p:cNvSpPr/>
            <p:nvPr/>
          </p:nvSpPr>
          <p:spPr>
            <a:xfrm>
              <a:off x="3764250" y="3208400"/>
              <a:ext cx="112375" cy="112350"/>
            </a:xfrm>
            <a:custGeom>
              <a:rect b="b" l="l" r="r" t="t"/>
              <a:pathLst>
                <a:path extrusionOk="0" h="4494" w="4495">
                  <a:moveTo>
                    <a:pt x="2267" y="0"/>
                  </a:moveTo>
                  <a:lnTo>
                    <a:pt x="1790" y="40"/>
                  </a:lnTo>
                  <a:lnTo>
                    <a:pt x="1393" y="199"/>
                  </a:lnTo>
                  <a:lnTo>
                    <a:pt x="995" y="398"/>
                  </a:lnTo>
                  <a:lnTo>
                    <a:pt x="677" y="676"/>
                  </a:lnTo>
                  <a:lnTo>
                    <a:pt x="399" y="994"/>
                  </a:lnTo>
                  <a:lnTo>
                    <a:pt x="200" y="1392"/>
                  </a:lnTo>
                  <a:lnTo>
                    <a:pt x="41" y="1790"/>
                  </a:lnTo>
                  <a:lnTo>
                    <a:pt x="1" y="2267"/>
                  </a:lnTo>
                  <a:lnTo>
                    <a:pt x="41" y="2704"/>
                  </a:lnTo>
                  <a:lnTo>
                    <a:pt x="200" y="3142"/>
                  </a:lnTo>
                  <a:lnTo>
                    <a:pt x="399" y="3499"/>
                  </a:lnTo>
                  <a:lnTo>
                    <a:pt x="677" y="3857"/>
                  </a:lnTo>
                  <a:lnTo>
                    <a:pt x="995" y="4136"/>
                  </a:lnTo>
                  <a:lnTo>
                    <a:pt x="1393" y="4334"/>
                  </a:lnTo>
                  <a:lnTo>
                    <a:pt x="1790" y="4454"/>
                  </a:lnTo>
                  <a:lnTo>
                    <a:pt x="2267" y="4493"/>
                  </a:lnTo>
                  <a:lnTo>
                    <a:pt x="2705" y="4454"/>
                  </a:lnTo>
                  <a:lnTo>
                    <a:pt x="3142" y="4334"/>
                  </a:lnTo>
                  <a:lnTo>
                    <a:pt x="3500" y="4136"/>
                  </a:lnTo>
                  <a:lnTo>
                    <a:pt x="3858" y="3857"/>
                  </a:lnTo>
                  <a:lnTo>
                    <a:pt x="4136" y="3499"/>
                  </a:lnTo>
                  <a:lnTo>
                    <a:pt x="4335" y="3142"/>
                  </a:lnTo>
                  <a:lnTo>
                    <a:pt x="4454" y="2704"/>
                  </a:lnTo>
                  <a:lnTo>
                    <a:pt x="4494" y="2267"/>
                  </a:lnTo>
                  <a:lnTo>
                    <a:pt x="4454" y="1790"/>
                  </a:lnTo>
                  <a:lnTo>
                    <a:pt x="4335" y="1392"/>
                  </a:lnTo>
                  <a:lnTo>
                    <a:pt x="4136" y="994"/>
                  </a:lnTo>
                  <a:lnTo>
                    <a:pt x="3858" y="676"/>
                  </a:lnTo>
                  <a:lnTo>
                    <a:pt x="3500" y="398"/>
                  </a:lnTo>
                  <a:lnTo>
                    <a:pt x="3142" y="199"/>
                  </a:lnTo>
                  <a:lnTo>
                    <a:pt x="2705" y="40"/>
                  </a:lnTo>
                  <a:lnTo>
                    <a:pt x="2267" y="0"/>
                  </a:lnTo>
                  <a:close/>
                </a:path>
              </a:pathLst>
            </a:custGeom>
            <a:solidFill>
              <a:srgbClr val="5E5E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8" name="Google Shape;7668;p168"/>
            <p:cNvSpPr/>
            <p:nvPr/>
          </p:nvSpPr>
          <p:spPr>
            <a:xfrm>
              <a:off x="1820850" y="3036425"/>
              <a:ext cx="118325" cy="119300"/>
            </a:xfrm>
            <a:custGeom>
              <a:rect b="b" l="l" r="r" t="t"/>
              <a:pathLst>
                <a:path extrusionOk="0" h="4772" w="4733">
                  <a:moveTo>
                    <a:pt x="2546" y="0"/>
                  </a:moveTo>
                  <a:lnTo>
                    <a:pt x="2069" y="40"/>
                  </a:lnTo>
                  <a:lnTo>
                    <a:pt x="1631" y="120"/>
                  </a:lnTo>
                  <a:lnTo>
                    <a:pt x="1234" y="318"/>
                  </a:lnTo>
                  <a:lnTo>
                    <a:pt x="836" y="557"/>
                  </a:lnTo>
                  <a:lnTo>
                    <a:pt x="518" y="915"/>
                  </a:lnTo>
                  <a:lnTo>
                    <a:pt x="240" y="1312"/>
                  </a:lnTo>
                  <a:lnTo>
                    <a:pt x="160" y="1511"/>
                  </a:lnTo>
                  <a:lnTo>
                    <a:pt x="80" y="1750"/>
                  </a:lnTo>
                  <a:lnTo>
                    <a:pt x="41" y="1988"/>
                  </a:lnTo>
                  <a:lnTo>
                    <a:pt x="1" y="2227"/>
                  </a:lnTo>
                  <a:lnTo>
                    <a:pt x="1" y="2704"/>
                  </a:lnTo>
                  <a:lnTo>
                    <a:pt x="120" y="3142"/>
                  </a:lnTo>
                  <a:lnTo>
                    <a:pt x="279" y="3539"/>
                  </a:lnTo>
                  <a:lnTo>
                    <a:pt x="558" y="3937"/>
                  </a:lnTo>
                  <a:lnTo>
                    <a:pt x="876" y="4255"/>
                  </a:lnTo>
                  <a:lnTo>
                    <a:pt x="1273" y="4494"/>
                  </a:lnTo>
                  <a:lnTo>
                    <a:pt x="1472" y="4613"/>
                  </a:lnTo>
                  <a:lnTo>
                    <a:pt x="1711" y="4692"/>
                  </a:lnTo>
                  <a:lnTo>
                    <a:pt x="1949" y="4732"/>
                  </a:lnTo>
                  <a:lnTo>
                    <a:pt x="2188" y="4772"/>
                  </a:lnTo>
                  <a:lnTo>
                    <a:pt x="2665" y="4772"/>
                  </a:lnTo>
                  <a:lnTo>
                    <a:pt x="3102" y="4653"/>
                  </a:lnTo>
                  <a:lnTo>
                    <a:pt x="3540" y="4494"/>
                  </a:lnTo>
                  <a:lnTo>
                    <a:pt x="3898" y="4215"/>
                  </a:lnTo>
                  <a:lnTo>
                    <a:pt x="4216" y="3897"/>
                  </a:lnTo>
                  <a:lnTo>
                    <a:pt x="4494" y="3499"/>
                  </a:lnTo>
                  <a:lnTo>
                    <a:pt x="4574" y="3301"/>
                  </a:lnTo>
                  <a:lnTo>
                    <a:pt x="4653" y="3062"/>
                  </a:lnTo>
                  <a:lnTo>
                    <a:pt x="4733" y="2823"/>
                  </a:lnTo>
                  <a:lnTo>
                    <a:pt x="4733" y="2585"/>
                  </a:lnTo>
                  <a:lnTo>
                    <a:pt x="4733" y="2108"/>
                  </a:lnTo>
                  <a:lnTo>
                    <a:pt x="4653" y="1670"/>
                  </a:lnTo>
                  <a:lnTo>
                    <a:pt x="4454" y="1233"/>
                  </a:lnTo>
                  <a:lnTo>
                    <a:pt x="4216" y="875"/>
                  </a:lnTo>
                  <a:lnTo>
                    <a:pt x="3858" y="557"/>
                  </a:lnTo>
                  <a:lnTo>
                    <a:pt x="3460" y="279"/>
                  </a:lnTo>
                  <a:lnTo>
                    <a:pt x="3261" y="199"/>
                  </a:lnTo>
                  <a:lnTo>
                    <a:pt x="3023" y="120"/>
                  </a:lnTo>
                  <a:lnTo>
                    <a:pt x="2784" y="40"/>
                  </a:lnTo>
                  <a:lnTo>
                    <a:pt x="2546" y="0"/>
                  </a:lnTo>
                  <a:close/>
                </a:path>
              </a:pathLst>
            </a:custGeom>
            <a:solidFill>
              <a:srgbClr val="5E5E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9" name="Google Shape;7669;p168"/>
            <p:cNvSpPr/>
            <p:nvPr/>
          </p:nvSpPr>
          <p:spPr>
            <a:xfrm>
              <a:off x="3957100" y="2074150"/>
              <a:ext cx="95475" cy="95475"/>
            </a:xfrm>
            <a:custGeom>
              <a:rect b="b" l="l" r="r" t="t"/>
              <a:pathLst>
                <a:path extrusionOk="0" h="3819" w="3819">
                  <a:moveTo>
                    <a:pt x="1909" y="1"/>
                  </a:moveTo>
                  <a:lnTo>
                    <a:pt x="1552" y="41"/>
                  </a:lnTo>
                  <a:lnTo>
                    <a:pt x="1194" y="160"/>
                  </a:lnTo>
                  <a:lnTo>
                    <a:pt x="876" y="359"/>
                  </a:lnTo>
                  <a:lnTo>
                    <a:pt x="597" y="558"/>
                  </a:lnTo>
                  <a:lnTo>
                    <a:pt x="359" y="876"/>
                  </a:lnTo>
                  <a:lnTo>
                    <a:pt x="160" y="1194"/>
                  </a:lnTo>
                  <a:lnTo>
                    <a:pt x="41" y="1552"/>
                  </a:lnTo>
                  <a:lnTo>
                    <a:pt x="1" y="1910"/>
                  </a:lnTo>
                  <a:lnTo>
                    <a:pt x="41" y="2307"/>
                  </a:lnTo>
                  <a:lnTo>
                    <a:pt x="160" y="2665"/>
                  </a:lnTo>
                  <a:lnTo>
                    <a:pt x="359" y="2983"/>
                  </a:lnTo>
                  <a:lnTo>
                    <a:pt x="597" y="3261"/>
                  </a:lnTo>
                  <a:lnTo>
                    <a:pt x="876" y="3500"/>
                  </a:lnTo>
                  <a:lnTo>
                    <a:pt x="1194" y="3699"/>
                  </a:lnTo>
                  <a:lnTo>
                    <a:pt x="1552" y="3778"/>
                  </a:lnTo>
                  <a:lnTo>
                    <a:pt x="1909" y="3818"/>
                  </a:lnTo>
                  <a:lnTo>
                    <a:pt x="2307" y="3778"/>
                  </a:lnTo>
                  <a:lnTo>
                    <a:pt x="2665" y="3699"/>
                  </a:lnTo>
                  <a:lnTo>
                    <a:pt x="2983" y="3500"/>
                  </a:lnTo>
                  <a:lnTo>
                    <a:pt x="3261" y="3261"/>
                  </a:lnTo>
                  <a:lnTo>
                    <a:pt x="3500" y="2983"/>
                  </a:lnTo>
                  <a:lnTo>
                    <a:pt x="3699" y="2665"/>
                  </a:lnTo>
                  <a:lnTo>
                    <a:pt x="3778" y="2307"/>
                  </a:lnTo>
                  <a:lnTo>
                    <a:pt x="3818" y="1910"/>
                  </a:lnTo>
                  <a:lnTo>
                    <a:pt x="3778" y="1552"/>
                  </a:lnTo>
                  <a:lnTo>
                    <a:pt x="3699" y="1194"/>
                  </a:lnTo>
                  <a:lnTo>
                    <a:pt x="3500" y="876"/>
                  </a:lnTo>
                  <a:lnTo>
                    <a:pt x="3261" y="558"/>
                  </a:lnTo>
                  <a:lnTo>
                    <a:pt x="2983" y="359"/>
                  </a:lnTo>
                  <a:lnTo>
                    <a:pt x="2665" y="160"/>
                  </a:lnTo>
                  <a:lnTo>
                    <a:pt x="2307" y="41"/>
                  </a:lnTo>
                  <a:lnTo>
                    <a:pt x="1909" y="1"/>
                  </a:lnTo>
                  <a:close/>
                </a:path>
              </a:pathLst>
            </a:custGeom>
            <a:solidFill>
              <a:srgbClr val="5E5E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70" name="Google Shape;7670;p168"/>
          <p:cNvGrpSpPr/>
          <p:nvPr/>
        </p:nvGrpSpPr>
        <p:grpSpPr>
          <a:xfrm rot="-2700000">
            <a:off x="11566" y="3977770"/>
            <a:ext cx="1755181" cy="1699685"/>
            <a:chOff x="1196600" y="239100"/>
            <a:chExt cx="2608450" cy="2525975"/>
          </a:xfrm>
        </p:grpSpPr>
        <p:sp>
          <p:nvSpPr>
            <p:cNvPr id="7671" name="Google Shape;7671;p168"/>
            <p:cNvSpPr/>
            <p:nvPr/>
          </p:nvSpPr>
          <p:spPr>
            <a:xfrm>
              <a:off x="1213475" y="271900"/>
              <a:ext cx="2059750" cy="2462350"/>
            </a:xfrm>
            <a:custGeom>
              <a:rect b="b" l="l" r="r" t="t"/>
              <a:pathLst>
                <a:path extrusionOk="0" h="98494" w="82390">
                  <a:moveTo>
                    <a:pt x="14037" y="1035"/>
                  </a:moveTo>
                  <a:lnTo>
                    <a:pt x="35827" y="10975"/>
                  </a:lnTo>
                  <a:lnTo>
                    <a:pt x="17019" y="26801"/>
                  </a:lnTo>
                  <a:lnTo>
                    <a:pt x="14037" y="1035"/>
                  </a:lnTo>
                  <a:close/>
                  <a:moveTo>
                    <a:pt x="16542" y="28034"/>
                  </a:moveTo>
                  <a:lnTo>
                    <a:pt x="17457" y="36185"/>
                  </a:lnTo>
                  <a:lnTo>
                    <a:pt x="2466" y="39883"/>
                  </a:lnTo>
                  <a:lnTo>
                    <a:pt x="16542" y="28034"/>
                  </a:lnTo>
                  <a:close/>
                  <a:moveTo>
                    <a:pt x="41513" y="54158"/>
                  </a:moveTo>
                  <a:lnTo>
                    <a:pt x="46523" y="56305"/>
                  </a:lnTo>
                  <a:lnTo>
                    <a:pt x="48074" y="66246"/>
                  </a:lnTo>
                  <a:lnTo>
                    <a:pt x="48074" y="66246"/>
                  </a:lnTo>
                  <a:lnTo>
                    <a:pt x="41513" y="54158"/>
                  </a:lnTo>
                  <a:close/>
                  <a:moveTo>
                    <a:pt x="42467" y="30698"/>
                  </a:moveTo>
                  <a:lnTo>
                    <a:pt x="46404" y="55550"/>
                  </a:lnTo>
                  <a:lnTo>
                    <a:pt x="40082" y="52885"/>
                  </a:lnTo>
                  <a:lnTo>
                    <a:pt x="49307" y="69785"/>
                  </a:lnTo>
                  <a:lnTo>
                    <a:pt x="47199" y="56583"/>
                  </a:lnTo>
                  <a:lnTo>
                    <a:pt x="60559" y="62230"/>
                  </a:lnTo>
                  <a:lnTo>
                    <a:pt x="81196" y="97738"/>
                  </a:lnTo>
                  <a:lnTo>
                    <a:pt x="24614" y="92131"/>
                  </a:lnTo>
                  <a:lnTo>
                    <a:pt x="18172" y="36662"/>
                  </a:lnTo>
                  <a:lnTo>
                    <a:pt x="42467" y="30698"/>
                  </a:lnTo>
                  <a:close/>
                  <a:moveTo>
                    <a:pt x="13282" y="1"/>
                  </a:moveTo>
                  <a:lnTo>
                    <a:pt x="16423" y="27278"/>
                  </a:lnTo>
                  <a:lnTo>
                    <a:pt x="1" y="41116"/>
                  </a:lnTo>
                  <a:lnTo>
                    <a:pt x="17536" y="36821"/>
                  </a:lnTo>
                  <a:lnTo>
                    <a:pt x="24057" y="92688"/>
                  </a:lnTo>
                  <a:lnTo>
                    <a:pt x="82389" y="98493"/>
                  </a:lnTo>
                  <a:lnTo>
                    <a:pt x="61037" y="61832"/>
                  </a:lnTo>
                  <a:lnTo>
                    <a:pt x="60997" y="61753"/>
                  </a:lnTo>
                  <a:lnTo>
                    <a:pt x="47080" y="55828"/>
                  </a:lnTo>
                  <a:lnTo>
                    <a:pt x="42984" y="29942"/>
                  </a:lnTo>
                  <a:lnTo>
                    <a:pt x="18093" y="36026"/>
                  </a:lnTo>
                  <a:lnTo>
                    <a:pt x="17099" y="27557"/>
                  </a:lnTo>
                  <a:lnTo>
                    <a:pt x="37020" y="10816"/>
                  </a:lnTo>
                  <a:lnTo>
                    <a:pt x="13282" y="1"/>
                  </a:lnTo>
                  <a:close/>
                </a:path>
              </a:pathLst>
            </a:custGeom>
            <a:solidFill>
              <a:srgbClr val="5E5E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2" name="Google Shape;7672;p168"/>
            <p:cNvSpPr/>
            <p:nvPr/>
          </p:nvSpPr>
          <p:spPr>
            <a:xfrm>
              <a:off x="1242325" y="534350"/>
              <a:ext cx="2532900" cy="2075650"/>
            </a:xfrm>
            <a:custGeom>
              <a:rect b="b" l="l" r="r" t="t"/>
              <a:pathLst>
                <a:path extrusionOk="0" h="83026" w="101316">
                  <a:moveTo>
                    <a:pt x="35349" y="41950"/>
                  </a:moveTo>
                  <a:lnTo>
                    <a:pt x="39206" y="43222"/>
                  </a:lnTo>
                  <a:lnTo>
                    <a:pt x="25090" y="76583"/>
                  </a:lnTo>
                  <a:lnTo>
                    <a:pt x="35349" y="41950"/>
                  </a:lnTo>
                  <a:close/>
                  <a:moveTo>
                    <a:pt x="35707" y="756"/>
                  </a:moveTo>
                  <a:lnTo>
                    <a:pt x="91414" y="7436"/>
                  </a:lnTo>
                  <a:lnTo>
                    <a:pt x="75748" y="19484"/>
                  </a:lnTo>
                  <a:lnTo>
                    <a:pt x="75708" y="19524"/>
                  </a:lnTo>
                  <a:lnTo>
                    <a:pt x="46483" y="58372"/>
                  </a:lnTo>
                  <a:lnTo>
                    <a:pt x="24096" y="80560"/>
                  </a:lnTo>
                  <a:lnTo>
                    <a:pt x="40081" y="42825"/>
                  </a:lnTo>
                  <a:lnTo>
                    <a:pt x="35548" y="41314"/>
                  </a:lnTo>
                  <a:lnTo>
                    <a:pt x="41910" y="19842"/>
                  </a:lnTo>
                  <a:lnTo>
                    <a:pt x="35707" y="756"/>
                  </a:lnTo>
                  <a:close/>
                  <a:moveTo>
                    <a:pt x="97617" y="42348"/>
                  </a:moveTo>
                  <a:lnTo>
                    <a:pt x="24931" y="80639"/>
                  </a:lnTo>
                  <a:lnTo>
                    <a:pt x="48033" y="57736"/>
                  </a:lnTo>
                  <a:lnTo>
                    <a:pt x="47954" y="57656"/>
                  </a:lnTo>
                  <a:lnTo>
                    <a:pt x="59724" y="51811"/>
                  </a:lnTo>
                  <a:lnTo>
                    <a:pt x="97617" y="42348"/>
                  </a:lnTo>
                  <a:close/>
                  <a:moveTo>
                    <a:pt x="34792" y="0"/>
                  </a:moveTo>
                  <a:lnTo>
                    <a:pt x="41234" y="19842"/>
                  </a:lnTo>
                  <a:lnTo>
                    <a:pt x="34912" y="41115"/>
                  </a:lnTo>
                  <a:lnTo>
                    <a:pt x="199" y="29703"/>
                  </a:lnTo>
                  <a:lnTo>
                    <a:pt x="0" y="30300"/>
                  </a:lnTo>
                  <a:lnTo>
                    <a:pt x="34753" y="41751"/>
                  </a:lnTo>
                  <a:lnTo>
                    <a:pt x="22864" y="81792"/>
                  </a:lnTo>
                  <a:lnTo>
                    <a:pt x="22546" y="82588"/>
                  </a:lnTo>
                  <a:lnTo>
                    <a:pt x="22665" y="82548"/>
                  </a:lnTo>
                  <a:lnTo>
                    <a:pt x="22506" y="83025"/>
                  </a:lnTo>
                  <a:lnTo>
                    <a:pt x="23381" y="82150"/>
                  </a:lnTo>
                  <a:lnTo>
                    <a:pt x="101236" y="41155"/>
                  </a:lnTo>
                  <a:lnTo>
                    <a:pt x="101315" y="41115"/>
                  </a:lnTo>
                  <a:lnTo>
                    <a:pt x="101315" y="41036"/>
                  </a:lnTo>
                  <a:lnTo>
                    <a:pt x="101315" y="40916"/>
                  </a:lnTo>
                  <a:lnTo>
                    <a:pt x="101236" y="40837"/>
                  </a:lnTo>
                  <a:lnTo>
                    <a:pt x="101196" y="40797"/>
                  </a:lnTo>
                  <a:lnTo>
                    <a:pt x="101117" y="40797"/>
                  </a:lnTo>
                  <a:lnTo>
                    <a:pt x="59525" y="51175"/>
                  </a:lnTo>
                  <a:lnTo>
                    <a:pt x="48590" y="56623"/>
                  </a:lnTo>
                  <a:lnTo>
                    <a:pt x="76185" y="19961"/>
                  </a:lnTo>
                  <a:lnTo>
                    <a:pt x="93045" y="6999"/>
                  </a:lnTo>
                  <a:lnTo>
                    <a:pt x="34792" y="0"/>
                  </a:lnTo>
                  <a:close/>
                </a:path>
              </a:pathLst>
            </a:custGeom>
            <a:solidFill>
              <a:srgbClr val="5E5E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3" name="Google Shape;7673;p168"/>
            <p:cNvSpPr/>
            <p:nvPr/>
          </p:nvSpPr>
          <p:spPr>
            <a:xfrm>
              <a:off x="2120075" y="537325"/>
              <a:ext cx="1637250" cy="2199900"/>
            </a:xfrm>
            <a:custGeom>
              <a:rect b="b" l="l" r="r" t="t"/>
              <a:pathLst>
                <a:path extrusionOk="0" h="87996" w="65490">
                  <a:moveTo>
                    <a:pt x="57259" y="8907"/>
                  </a:moveTo>
                  <a:lnTo>
                    <a:pt x="64655" y="40439"/>
                  </a:lnTo>
                  <a:lnTo>
                    <a:pt x="54078" y="31016"/>
                  </a:lnTo>
                  <a:lnTo>
                    <a:pt x="57259" y="8907"/>
                  </a:lnTo>
                  <a:close/>
                  <a:moveTo>
                    <a:pt x="40320" y="19962"/>
                  </a:moveTo>
                  <a:lnTo>
                    <a:pt x="24494" y="50698"/>
                  </a:lnTo>
                  <a:lnTo>
                    <a:pt x="6999" y="20041"/>
                  </a:lnTo>
                  <a:lnTo>
                    <a:pt x="40320" y="19962"/>
                  </a:lnTo>
                  <a:close/>
                  <a:moveTo>
                    <a:pt x="53998" y="31771"/>
                  </a:moveTo>
                  <a:lnTo>
                    <a:pt x="64734" y="41354"/>
                  </a:lnTo>
                  <a:lnTo>
                    <a:pt x="46324" y="85212"/>
                  </a:lnTo>
                  <a:lnTo>
                    <a:pt x="53998" y="31771"/>
                  </a:lnTo>
                  <a:close/>
                  <a:moveTo>
                    <a:pt x="239" y="1"/>
                  </a:moveTo>
                  <a:lnTo>
                    <a:pt x="1" y="597"/>
                  </a:lnTo>
                  <a:lnTo>
                    <a:pt x="39564" y="19325"/>
                  </a:lnTo>
                  <a:lnTo>
                    <a:pt x="5925" y="19405"/>
                  </a:lnTo>
                  <a:lnTo>
                    <a:pt x="24534" y="52050"/>
                  </a:lnTo>
                  <a:lnTo>
                    <a:pt x="40916" y="20121"/>
                  </a:lnTo>
                  <a:lnTo>
                    <a:pt x="53402" y="31254"/>
                  </a:lnTo>
                  <a:lnTo>
                    <a:pt x="45330" y="87638"/>
                  </a:lnTo>
                  <a:lnTo>
                    <a:pt x="45330" y="87757"/>
                  </a:lnTo>
                  <a:lnTo>
                    <a:pt x="45409" y="87837"/>
                  </a:lnTo>
                  <a:lnTo>
                    <a:pt x="45489" y="87916"/>
                  </a:lnTo>
                  <a:lnTo>
                    <a:pt x="45568" y="87956"/>
                  </a:lnTo>
                  <a:lnTo>
                    <a:pt x="45688" y="87996"/>
                  </a:lnTo>
                  <a:lnTo>
                    <a:pt x="45767" y="87956"/>
                  </a:lnTo>
                  <a:lnTo>
                    <a:pt x="45887" y="87876"/>
                  </a:lnTo>
                  <a:lnTo>
                    <a:pt x="45926" y="87797"/>
                  </a:lnTo>
                  <a:lnTo>
                    <a:pt x="65450" y="41274"/>
                  </a:lnTo>
                  <a:lnTo>
                    <a:pt x="65490" y="41274"/>
                  </a:lnTo>
                  <a:lnTo>
                    <a:pt x="65490" y="41235"/>
                  </a:lnTo>
                  <a:lnTo>
                    <a:pt x="65490" y="41195"/>
                  </a:lnTo>
                  <a:lnTo>
                    <a:pt x="65490" y="41155"/>
                  </a:lnTo>
                  <a:lnTo>
                    <a:pt x="57100" y="5448"/>
                  </a:lnTo>
                  <a:lnTo>
                    <a:pt x="53521" y="30499"/>
                  </a:lnTo>
                  <a:lnTo>
                    <a:pt x="41672" y="19922"/>
                  </a:lnTo>
                  <a:lnTo>
                    <a:pt x="42387" y="19922"/>
                  </a:lnTo>
                  <a:lnTo>
                    <a:pt x="40877" y="19246"/>
                  </a:lnTo>
                  <a:lnTo>
                    <a:pt x="40717" y="19087"/>
                  </a:lnTo>
                  <a:lnTo>
                    <a:pt x="40717" y="19166"/>
                  </a:lnTo>
                  <a:lnTo>
                    <a:pt x="239" y="1"/>
                  </a:lnTo>
                  <a:close/>
                </a:path>
              </a:pathLst>
            </a:custGeom>
            <a:solidFill>
              <a:srgbClr val="42424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4" name="Google Shape;7674;p168"/>
            <p:cNvSpPr/>
            <p:nvPr/>
          </p:nvSpPr>
          <p:spPr>
            <a:xfrm>
              <a:off x="3218525" y="2685525"/>
              <a:ext cx="79550" cy="79550"/>
            </a:xfrm>
            <a:custGeom>
              <a:rect b="b" l="l" r="r" t="t"/>
              <a:pathLst>
                <a:path extrusionOk="0" h="3182" w="3182">
                  <a:moveTo>
                    <a:pt x="1511" y="0"/>
                  </a:moveTo>
                  <a:lnTo>
                    <a:pt x="1193" y="40"/>
                  </a:lnTo>
                  <a:lnTo>
                    <a:pt x="915" y="159"/>
                  </a:lnTo>
                  <a:lnTo>
                    <a:pt x="636" y="318"/>
                  </a:lnTo>
                  <a:lnTo>
                    <a:pt x="438" y="517"/>
                  </a:lnTo>
                  <a:lnTo>
                    <a:pt x="239" y="756"/>
                  </a:lnTo>
                  <a:lnTo>
                    <a:pt x="120" y="1074"/>
                  </a:lnTo>
                  <a:lnTo>
                    <a:pt x="40" y="1392"/>
                  </a:lnTo>
                  <a:lnTo>
                    <a:pt x="0" y="1710"/>
                  </a:lnTo>
                  <a:lnTo>
                    <a:pt x="80" y="1988"/>
                  </a:lnTo>
                  <a:lnTo>
                    <a:pt x="159" y="2267"/>
                  </a:lnTo>
                  <a:lnTo>
                    <a:pt x="318" y="2545"/>
                  </a:lnTo>
                  <a:lnTo>
                    <a:pt x="517" y="2783"/>
                  </a:lnTo>
                  <a:lnTo>
                    <a:pt x="795" y="2942"/>
                  </a:lnTo>
                  <a:lnTo>
                    <a:pt x="1074" y="3102"/>
                  </a:lnTo>
                  <a:lnTo>
                    <a:pt x="1392" y="3181"/>
                  </a:lnTo>
                  <a:lnTo>
                    <a:pt x="1710" y="3181"/>
                  </a:lnTo>
                  <a:lnTo>
                    <a:pt x="1988" y="3141"/>
                  </a:lnTo>
                  <a:lnTo>
                    <a:pt x="2306" y="3022"/>
                  </a:lnTo>
                  <a:lnTo>
                    <a:pt x="2545" y="2863"/>
                  </a:lnTo>
                  <a:lnTo>
                    <a:pt x="2784" y="2664"/>
                  </a:lnTo>
                  <a:lnTo>
                    <a:pt x="2982" y="2426"/>
                  </a:lnTo>
                  <a:lnTo>
                    <a:pt x="3102" y="2107"/>
                  </a:lnTo>
                  <a:lnTo>
                    <a:pt x="3181" y="1829"/>
                  </a:lnTo>
                  <a:lnTo>
                    <a:pt x="3181" y="1511"/>
                  </a:lnTo>
                  <a:lnTo>
                    <a:pt x="3141" y="1193"/>
                  </a:lnTo>
                  <a:lnTo>
                    <a:pt x="3022" y="915"/>
                  </a:lnTo>
                  <a:lnTo>
                    <a:pt x="2863" y="636"/>
                  </a:lnTo>
                  <a:lnTo>
                    <a:pt x="2664" y="437"/>
                  </a:lnTo>
                  <a:lnTo>
                    <a:pt x="2426" y="239"/>
                  </a:lnTo>
                  <a:lnTo>
                    <a:pt x="2147" y="80"/>
                  </a:lnTo>
                  <a:lnTo>
                    <a:pt x="1829" y="0"/>
                  </a:lnTo>
                  <a:close/>
                </a:path>
              </a:pathLst>
            </a:custGeom>
            <a:solidFill>
              <a:srgbClr val="5E5E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5" name="Google Shape;7675;p168"/>
            <p:cNvSpPr/>
            <p:nvPr/>
          </p:nvSpPr>
          <p:spPr>
            <a:xfrm>
              <a:off x="1196600" y="1236150"/>
              <a:ext cx="95450" cy="95475"/>
            </a:xfrm>
            <a:custGeom>
              <a:rect b="b" l="l" r="r" t="t"/>
              <a:pathLst>
                <a:path extrusionOk="0" h="3819" w="3818">
                  <a:moveTo>
                    <a:pt x="1789" y="1"/>
                  </a:moveTo>
                  <a:lnTo>
                    <a:pt x="1431" y="41"/>
                  </a:lnTo>
                  <a:lnTo>
                    <a:pt x="1074" y="200"/>
                  </a:lnTo>
                  <a:lnTo>
                    <a:pt x="795" y="359"/>
                  </a:lnTo>
                  <a:lnTo>
                    <a:pt x="517" y="637"/>
                  </a:lnTo>
                  <a:lnTo>
                    <a:pt x="278" y="915"/>
                  </a:lnTo>
                  <a:lnTo>
                    <a:pt x="119" y="1273"/>
                  </a:lnTo>
                  <a:lnTo>
                    <a:pt x="40" y="1631"/>
                  </a:lnTo>
                  <a:lnTo>
                    <a:pt x="0" y="2029"/>
                  </a:lnTo>
                  <a:lnTo>
                    <a:pt x="80" y="2387"/>
                  </a:lnTo>
                  <a:lnTo>
                    <a:pt x="199" y="2744"/>
                  </a:lnTo>
                  <a:lnTo>
                    <a:pt x="398" y="3023"/>
                  </a:lnTo>
                  <a:lnTo>
                    <a:pt x="636" y="3301"/>
                  </a:lnTo>
                  <a:lnTo>
                    <a:pt x="915" y="3540"/>
                  </a:lnTo>
                  <a:lnTo>
                    <a:pt x="1272" y="3699"/>
                  </a:lnTo>
                  <a:lnTo>
                    <a:pt x="1670" y="3778"/>
                  </a:lnTo>
                  <a:lnTo>
                    <a:pt x="2028" y="3818"/>
                  </a:lnTo>
                  <a:lnTo>
                    <a:pt x="2386" y="3739"/>
                  </a:lnTo>
                  <a:lnTo>
                    <a:pt x="2744" y="3619"/>
                  </a:lnTo>
                  <a:lnTo>
                    <a:pt x="3062" y="3420"/>
                  </a:lnTo>
                  <a:lnTo>
                    <a:pt x="3340" y="3182"/>
                  </a:lnTo>
                  <a:lnTo>
                    <a:pt x="3539" y="2904"/>
                  </a:lnTo>
                  <a:lnTo>
                    <a:pt x="3698" y="2546"/>
                  </a:lnTo>
                  <a:lnTo>
                    <a:pt x="3817" y="2148"/>
                  </a:lnTo>
                  <a:lnTo>
                    <a:pt x="3817" y="1790"/>
                  </a:lnTo>
                  <a:lnTo>
                    <a:pt x="3777" y="1432"/>
                  </a:lnTo>
                  <a:lnTo>
                    <a:pt x="3618" y="1074"/>
                  </a:lnTo>
                  <a:lnTo>
                    <a:pt x="3459" y="756"/>
                  </a:lnTo>
                  <a:lnTo>
                    <a:pt x="3181" y="478"/>
                  </a:lnTo>
                  <a:lnTo>
                    <a:pt x="2903" y="279"/>
                  </a:lnTo>
                  <a:lnTo>
                    <a:pt x="2545" y="120"/>
                  </a:lnTo>
                  <a:lnTo>
                    <a:pt x="2187" y="1"/>
                  </a:lnTo>
                  <a:close/>
                </a:path>
              </a:pathLst>
            </a:custGeom>
            <a:solidFill>
              <a:srgbClr val="5E5E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6" name="Google Shape;7676;p168"/>
            <p:cNvSpPr/>
            <p:nvPr/>
          </p:nvSpPr>
          <p:spPr>
            <a:xfrm>
              <a:off x="1750275" y="2517525"/>
              <a:ext cx="137225" cy="137200"/>
            </a:xfrm>
            <a:custGeom>
              <a:rect b="b" l="l" r="r" t="t"/>
              <a:pathLst>
                <a:path extrusionOk="0" h="5488" w="5489">
                  <a:moveTo>
                    <a:pt x="2546" y="0"/>
                  </a:moveTo>
                  <a:lnTo>
                    <a:pt x="2307" y="40"/>
                  </a:lnTo>
                  <a:lnTo>
                    <a:pt x="2029" y="80"/>
                  </a:lnTo>
                  <a:lnTo>
                    <a:pt x="1790" y="159"/>
                  </a:lnTo>
                  <a:lnTo>
                    <a:pt x="1552" y="278"/>
                  </a:lnTo>
                  <a:lnTo>
                    <a:pt x="1313" y="398"/>
                  </a:lnTo>
                  <a:lnTo>
                    <a:pt x="1114" y="557"/>
                  </a:lnTo>
                  <a:lnTo>
                    <a:pt x="876" y="716"/>
                  </a:lnTo>
                  <a:lnTo>
                    <a:pt x="717" y="915"/>
                  </a:lnTo>
                  <a:lnTo>
                    <a:pt x="518" y="1113"/>
                  </a:lnTo>
                  <a:lnTo>
                    <a:pt x="398" y="1312"/>
                  </a:lnTo>
                  <a:lnTo>
                    <a:pt x="239" y="1591"/>
                  </a:lnTo>
                  <a:lnTo>
                    <a:pt x="160" y="1829"/>
                  </a:lnTo>
                  <a:lnTo>
                    <a:pt x="80" y="2108"/>
                  </a:lnTo>
                  <a:lnTo>
                    <a:pt x="1" y="2386"/>
                  </a:lnTo>
                  <a:lnTo>
                    <a:pt x="1" y="2624"/>
                  </a:lnTo>
                  <a:lnTo>
                    <a:pt x="1" y="2903"/>
                  </a:lnTo>
                  <a:lnTo>
                    <a:pt x="41" y="3181"/>
                  </a:lnTo>
                  <a:lnTo>
                    <a:pt x="80" y="3420"/>
                  </a:lnTo>
                  <a:lnTo>
                    <a:pt x="160" y="3698"/>
                  </a:lnTo>
                  <a:lnTo>
                    <a:pt x="239" y="3937"/>
                  </a:lnTo>
                  <a:lnTo>
                    <a:pt x="398" y="4175"/>
                  </a:lnTo>
                  <a:lnTo>
                    <a:pt x="518" y="4374"/>
                  </a:lnTo>
                  <a:lnTo>
                    <a:pt x="717" y="4573"/>
                  </a:lnTo>
                  <a:lnTo>
                    <a:pt x="876" y="4772"/>
                  </a:lnTo>
                  <a:lnTo>
                    <a:pt x="1074" y="4931"/>
                  </a:lnTo>
                  <a:lnTo>
                    <a:pt x="1313" y="5090"/>
                  </a:lnTo>
                  <a:lnTo>
                    <a:pt x="1552" y="5209"/>
                  </a:lnTo>
                  <a:lnTo>
                    <a:pt x="1830" y="5328"/>
                  </a:lnTo>
                  <a:lnTo>
                    <a:pt x="2108" y="5408"/>
                  </a:lnTo>
                  <a:lnTo>
                    <a:pt x="2347" y="5448"/>
                  </a:lnTo>
                  <a:lnTo>
                    <a:pt x="2625" y="5487"/>
                  </a:lnTo>
                  <a:lnTo>
                    <a:pt x="2903" y="5487"/>
                  </a:lnTo>
                  <a:lnTo>
                    <a:pt x="3182" y="5448"/>
                  </a:lnTo>
                  <a:lnTo>
                    <a:pt x="3420" y="5408"/>
                  </a:lnTo>
                  <a:lnTo>
                    <a:pt x="3659" y="5328"/>
                  </a:lnTo>
                  <a:lnTo>
                    <a:pt x="3937" y="5209"/>
                  </a:lnTo>
                  <a:lnTo>
                    <a:pt x="4136" y="5090"/>
                  </a:lnTo>
                  <a:lnTo>
                    <a:pt x="4375" y="4931"/>
                  </a:lnTo>
                  <a:lnTo>
                    <a:pt x="4574" y="4772"/>
                  </a:lnTo>
                  <a:lnTo>
                    <a:pt x="4772" y="4573"/>
                  </a:lnTo>
                  <a:lnTo>
                    <a:pt x="4931" y="4374"/>
                  </a:lnTo>
                  <a:lnTo>
                    <a:pt x="5090" y="4175"/>
                  </a:lnTo>
                  <a:lnTo>
                    <a:pt x="5210" y="3897"/>
                  </a:lnTo>
                  <a:lnTo>
                    <a:pt x="5329" y="3658"/>
                  </a:lnTo>
                  <a:lnTo>
                    <a:pt x="5409" y="3380"/>
                  </a:lnTo>
                  <a:lnTo>
                    <a:pt x="5448" y="3102"/>
                  </a:lnTo>
                  <a:lnTo>
                    <a:pt x="5488" y="2863"/>
                  </a:lnTo>
                  <a:lnTo>
                    <a:pt x="5488" y="2585"/>
                  </a:lnTo>
                  <a:lnTo>
                    <a:pt x="5448" y="2306"/>
                  </a:lnTo>
                  <a:lnTo>
                    <a:pt x="5369" y="2068"/>
                  </a:lnTo>
                  <a:lnTo>
                    <a:pt x="5289" y="1789"/>
                  </a:lnTo>
                  <a:lnTo>
                    <a:pt x="5210" y="1551"/>
                  </a:lnTo>
                  <a:lnTo>
                    <a:pt x="5090" y="1312"/>
                  </a:lnTo>
                  <a:lnTo>
                    <a:pt x="4931" y="1113"/>
                  </a:lnTo>
                  <a:lnTo>
                    <a:pt x="4772" y="915"/>
                  </a:lnTo>
                  <a:lnTo>
                    <a:pt x="4574" y="716"/>
                  </a:lnTo>
                  <a:lnTo>
                    <a:pt x="4375" y="557"/>
                  </a:lnTo>
                  <a:lnTo>
                    <a:pt x="4136" y="398"/>
                  </a:lnTo>
                  <a:lnTo>
                    <a:pt x="3898" y="278"/>
                  </a:lnTo>
                  <a:lnTo>
                    <a:pt x="3659" y="159"/>
                  </a:lnTo>
                  <a:lnTo>
                    <a:pt x="3381" y="80"/>
                  </a:lnTo>
                  <a:lnTo>
                    <a:pt x="3102" y="40"/>
                  </a:lnTo>
                  <a:lnTo>
                    <a:pt x="2824" y="0"/>
                  </a:lnTo>
                  <a:close/>
                </a:path>
              </a:pathLst>
            </a:custGeom>
            <a:solidFill>
              <a:srgbClr val="5E5E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7" name="Google Shape;7677;p168"/>
            <p:cNvSpPr/>
            <p:nvPr/>
          </p:nvSpPr>
          <p:spPr>
            <a:xfrm>
              <a:off x="2386475" y="1930025"/>
              <a:ext cx="94475" cy="95450"/>
            </a:xfrm>
            <a:custGeom>
              <a:rect b="b" l="l" r="r" t="t"/>
              <a:pathLst>
                <a:path extrusionOk="0" h="3818" w="3779">
                  <a:moveTo>
                    <a:pt x="1790" y="0"/>
                  </a:moveTo>
                  <a:lnTo>
                    <a:pt x="1393" y="40"/>
                  </a:lnTo>
                  <a:lnTo>
                    <a:pt x="1074" y="199"/>
                  </a:lnTo>
                  <a:lnTo>
                    <a:pt x="756" y="358"/>
                  </a:lnTo>
                  <a:lnTo>
                    <a:pt x="478" y="597"/>
                  </a:lnTo>
                  <a:lnTo>
                    <a:pt x="239" y="915"/>
                  </a:lnTo>
                  <a:lnTo>
                    <a:pt x="80" y="1273"/>
                  </a:lnTo>
                  <a:lnTo>
                    <a:pt x="1" y="1631"/>
                  </a:lnTo>
                  <a:lnTo>
                    <a:pt x="1" y="2028"/>
                  </a:lnTo>
                  <a:lnTo>
                    <a:pt x="41" y="2386"/>
                  </a:lnTo>
                  <a:lnTo>
                    <a:pt x="160" y="2744"/>
                  </a:lnTo>
                  <a:lnTo>
                    <a:pt x="359" y="3022"/>
                  </a:lnTo>
                  <a:lnTo>
                    <a:pt x="597" y="3301"/>
                  </a:lnTo>
                  <a:lnTo>
                    <a:pt x="915" y="3539"/>
                  </a:lnTo>
                  <a:lnTo>
                    <a:pt x="1273" y="3698"/>
                  </a:lnTo>
                  <a:lnTo>
                    <a:pt x="1631" y="3778"/>
                  </a:lnTo>
                  <a:lnTo>
                    <a:pt x="1989" y="3818"/>
                  </a:lnTo>
                  <a:lnTo>
                    <a:pt x="2387" y="3738"/>
                  </a:lnTo>
                  <a:lnTo>
                    <a:pt x="2705" y="3619"/>
                  </a:lnTo>
                  <a:lnTo>
                    <a:pt x="3023" y="3420"/>
                  </a:lnTo>
                  <a:lnTo>
                    <a:pt x="3301" y="3181"/>
                  </a:lnTo>
                  <a:lnTo>
                    <a:pt x="3540" y="2903"/>
                  </a:lnTo>
                  <a:lnTo>
                    <a:pt x="3699" y="2545"/>
                  </a:lnTo>
                  <a:lnTo>
                    <a:pt x="3778" y="2147"/>
                  </a:lnTo>
                  <a:lnTo>
                    <a:pt x="3778" y="1790"/>
                  </a:lnTo>
                  <a:lnTo>
                    <a:pt x="3739" y="1432"/>
                  </a:lnTo>
                  <a:lnTo>
                    <a:pt x="3619" y="1074"/>
                  </a:lnTo>
                  <a:lnTo>
                    <a:pt x="3420" y="756"/>
                  </a:lnTo>
                  <a:lnTo>
                    <a:pt x="3182" y="477"/>
                  </a:lnTo>
                  <a:lnTo>
                    <a:pt x="2864" y="279"/>
                  </a:lnTo>
                  <a:lnTo>
                    <a:pt x="2506" y="120"/>
                  </a:lnTo>
                  <a:lnTo>
                    <a:pt x="2148" y="0"/>
                  </a:lnTo>
                  <a:close/>
                </a:path>
              </a:pathLst>
            </a:custGeom>
            <a:solidFill>
              <a:srgbClr val="5E5E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8" name="Google Shape;7678;p168"/>
            <p:cNvSpPr/>
            <p:nvPr/>
          </p:nvSpPr>
          <p:spPr>
            <a:xfrm>
              <a:off x="2236375" y="978700"/>
              <a:ext cx="94475" cy="95450"/>
            </a:xfrm>
            <a:custGeom>
              <a:rect b="b" l="l" r="r" t="t"/>
              <a:pathLst>
                <a:path extrusionOk="0" h="3818" w="3779">
                  <a:moveTo>
                    <a:pt x="1790" y="0"/>
                  </a:moveTo>
                  <a:lnTo>
                    <a:pt x="1392" y="80"/>
                  </a:lnTo>
                  <a:lnTo>
                    <a:pt x="1074" y="199"/>
                  </a:lnTo>
                  <a:lnTo>
                    <a:pt x="756" y="398"/>
                  </a:lnTo>
                  <a:lnTo>
                    <a:pt x="478" y="636"/>
                  </a:lnTo>
                  <a:lnTo>
                    <a:pt x="239" y="915"/>
                  </a:lnTo>
                  <a:lnTo>
                    <a:pt x="80" y="1273"/>
                  </a:lnTo>
                  <a:lnTo>
                    <a:pt x="1" y="1670"/>
                  </a:lnTo>
                  <a:lnTo>
                    <a:pt x="1" y="2028"/>
                  </a:lnTo>
                  <a:lnTo>
                    <a:pt x="40" y="2386"/>
                  </a:lnTo>
                  <a:lnTo>
                    <a:pt x="160" y="2744"/>
                  </a:lnTo>
                  <a:lnTo>
                    <a:pt x="359" y="3062"/>
                  </a:lnTo>
                  <a:lnTo>
                    <a:pt x="597" y="3340"/>
                  </a:lnTo>
                  <a:lnTo>
                    <a:pt x="915" y="3539"/>
                  </a:lnTo>
                  <a:lnTo>
                    <a:pt x="1273" y="3698"/>
                  </a:lnTo>
                  <a:lnTo>
                    <a:pt x="1631" y="3818"/>
                  </a:lnTo>
                  <a:lnTo>
                    <a:pt x="2029" y="3818"/>
                  </a:lnTo>
                  <a:lnTo>
                    <a:pt x="2386" y="3778"/>
                  </a:lnTo>
                  <a:lnTo>
                    <a:pt x="2705" y="3619"/>
                  </a:lnTo>
                  <a:lnTo>
                    <a:pt x="3023" y="3460"/>
                  </a:lnTo>
                  <a:lnTo>
                    <a:pt x="3301" y="3181"/>
                  </a:lnTo>
                  <a:lnTo>
                    <a:pt x="3540" y="2903"/>
                  </a:lnTo>
                  <a:lnTo>
                    <a:pt x="3699" y="2545"/>
                  </a:lnTo>
                  <a:lnTo>
                    <a:pt x="3778" y="2187"/>
                  </a:lnTo>
                  <a:lnTo>
                    <a:pt x="3778" y="1790"/>
                  </a:lnTo>
                  <a:lnTo>
                    <a:pt x="3738" y="1432"/>
                  </a:lnTo>
                  <a:lnTo>
                    <a:pt x="3619" y="1074"/>
                  </a:lnTo>
                  <a:lnTo>
                    <a:pt x="3420" y="796"/>
                  </a:lnTo>
                  <a:lnTo>
                    <a:pt x="3182" y="517"/>
                  </a:lnTo>
                  <a:lnTo>
                    <a:pt x="2864" y="279"/>
                  </a:lnTo>
                  <a:lnTo>
                    <a:pt x="2546" y="120"/>
                  </a:lnTo>
                  <a:lnTo>
                    <a:pt x="2148" y="40"/>
                  </a:lnTo>
                  <a:lnTo>
                    <a:pt x="1790" y="0"/>
                  </a:lnTo>
                  <a:close/>
                </a:path>
              </a:pathLst>
            </a:custGeom>
            <a:solidFill>
              <a:srgbClr val="5E5E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9" name="Google Shape;7679;p168"/>
            <p:cNvSpPr/>
            <p:nvPr/>
          </p:nvSpPr>
          <p:spPr>
            <a:xfrm>
              <a:off x="2175750" y="1551275"/>
              <a:ext cx="117325" cy="117325"/>
            </a:xfrm>
            <a:custGeom>
              <a:rect b="b" l="l" r="r" t="t"/>
              <a:pathLst>
                <a:path extrusionOk="0" h="4693" w="4693">
                  <a:moveTo>
                    <a:pt x="2187" y="1"/>
                  </a:moveTo>
                  <a:lnTo>
                    <a:pt x="1750" y="40"/>
                  </a:lnTo>
                  <a:lnTo>
                    <a:pt x="1312" y="199"/>
                  </a:lnTo>
                  <a:lnTo>
                    <a:pt x="955" y="438"/>
                  </a:lnTo>
                  <a:lnTo>
                    <a:pt x="597" y="756"/>
                  </a:lnTo>
                  <a:lnTo>
                    <a:pt x="318" y="1114"/>
                  </a:lnTo>
                  <a:lnTo>
                    <a:pt x="199" y="1353"/>
                  </a:lnTo>
                  <a:lnTo>
                    <a:pt x="119" y="1551"/>
                  </a:lnTo>
                  <a:lnTo>
                    <a:pt x="40" y="1790"/>
                  </a:lnTo>
                  <a:lnTo>
                    <a:pt x="0" y="2029"/>
                  </a:lnTo>
                  <a:lnTo>
                    <a:pt x="0" y="2466"/>
                  </a:lnTo>
                  <a:lnTo>
                    <a:pt x="80" y="2943"/>
                  </a:lnTo>
                  <a:lnTo>
                    <a:pt x="239" y="3381"/>
                  </a:lnTo>
                  <a:lnTo>
                    <a:pt x="438" y="3738"/>
                  </a:lnTo>
                  <a:lnTo>
                    <a:pt x="756" y="4096"/>
                  </a:lnTo>
                  <a:lnTo>
                    <a:pt x="1114" y="4375"/>
                  </a:lnTo>
                  <a:lnTo>
                    <a:pt x="1352" y="4494"/>
                  </a:lnTo>
                  <a:lnTo>
                    <a:pt x="1551" y="4573"/>
                  </a:lnTo>
                  <a:lnTo>
                    <a:pt x="1790" y="4653"/>
                  </a:lnTo>
                  <a:lnTo>
                    <a:pt x="2028" y="4693"/>
                  </a:lnTo>
                  <a:lnTo>
                    <a:pt x="2505" y="4693"/>
                  </a:lnTo>
                  <a:lnTo>
                    <a:pt x="2943" y="4613"/>
                  </a:lnTo>
                  <a:lnTo>
                    <a:pt x="3380" y="4454"/>
                  </a:lnTo>
                  <a:lnTo>
                    <a:pt x="3738" y="4216"/>
                  </a:lnTo>
                  <a:lnTo>
                    <a:pt x="4096" y="3937"/>
                  </a:lnTo>
                  <a:lnTo>
                    <a:pt x="4374" y="3540"/>
                  </a:lnTo>
                  <a:lnTo>
                    <a:pt x="4493" y="3341"/>
                  </a:lnTo>
                  <a:lnTo>
                    <a:pt x="4573" y="3142"/>
                  </a:lnTo>
                  <a:lnTo>
                    <a:pt x="4652" y="2903"/>
                  </a:lnTo>
                  <a:lnTo>
                    <a:pt x="4692" y="2665"/>
                  </a:lnTo>
                  <a:lnTo>
                    <a:pt x="4692" y="2188"/>
                  </a:lnTo>
                  <a:lnTo>
                    <a:pt x="4613" y="1750"/>
                  </a:lnTo>
                  <a:lnTo>
                    <a:pt x="4493" y="1313"/>
                  </a:lnTo>
                  <a:lnTo>
                    <a:pt x="4255" y="915"/>
                  </a:lnTo>
                  <a:lnTo>
                    <a:pt x="3937" y="597"/>
                  </a:lnTo>
                  <a:lnTo>
                    <a:pt x="3579" y="319"/>
                  </a:lnTo>
                  <a:lnTo>
                    <a:pt x="3340" y="199"/>
                  </a:lnTo>
                  <a:lnTo>
                    <a:pt x="3141" y="120"/>
                  </a:lnTo>
                  <a:lnTo>
                    <a:pt x="2903" y="40"/>
                  </a:lnTo>
                  <a:lnTo>
                    <a:pt x="2664" y="1"/>
                  </a:lnTo>
                  <a:close/>
                </a:path>
              </a:pathLst>
            </a:custGeom>
            <a:solidFill>
              <a:srgbClr val="5E5E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0" name="Google Shape;7680;p168"/>
            <p:cNvSpPr/>
            <p:nvPr/>
          </p:nvSpPr>
          <p:spPr>
            <a:xfrm>
              <a:off x="3687725" y="1511525"/>
              <a:ext cx="117325" cy="117325"/>
            </a:xfrm>
            <a:custGeom>
              <a:rect b="b" l="l" r="r" t="t"/>
              <a:pathLst>
                <a:path extrusionOk="0" h="4693" w="4693">
                  <a:moveTo>
                    <a:pt x="2187" y="0"/>
                  </a:moveTo>
                  <a:lnTo>
                    <a:pt x="1750" y="40"/>
                  </a:lnTo>
                  <a:lnTo>
                    <a:pt x="1312" y="199"/>
                  </a:lnTo>
                  <a:lnTo>
                    <a:pt x="955" y="438"/>
                  </a:lnTo>
                  <a:lnTo>
                    <a:pt x="597" y="756"/>
                  </a:lnTo>
                  <a:lnTo>
                    <a:pt x="318" y="1114"/>
                  </a:lnTo>
                  <a:lnTo>
                    <a:pt x="199" y="1312"/>
                  </a:lnTo>
                  <a:lnTo>
                    <a:pt x="119" y="1551"/>
                  </a:lnTo>
                  <a:lnTo>
                    <a:pt x="40" y="1789"/>
                  </a:lnTo>
                  <a:lnTo>
                    <a:pt x="0" y="2028"/>
                  </a:lnTo>
                  <a:lnTo>
                    <a:pt x="0" y="2465"/>
                  </a:lnTo>
                  <a:lnTo>
                    <a:pt x="80" y="2943"/>
                  </a:lnTo>
                  <a:lnTo>
                    <a:pt x="199" y="3340"/>
                  </a:lnTo>
                  <a:lnTo>
                    <a:pt x="438" y="3738"/>
                  </a:lnTo>
                  <a:lnTo>
                    <a:pt x="756" y="4056"/>
                  </a:lnTo>
                  <a:lnTo>
                    <a:pt x="1114" y="4334"/>
                  </a:lnTo>
                  <a:lnTo>
                    <a:pt x="1352" y="4454"/>
                  </a:lnTo>
                  <a:lnTo>
                    <a:pt x="1551" y="4533"/>
                  </a:lnTo>
                  <a:lnTo>
                    <a:pt x="1790" y="4613"/>
                  </a:lnTo>
                  <a:lnTo>
                    <a:pt x="2028" y="4652"/>
                  </a:lnTo>
                  <a:lnTo>
                    <a:pt x="2465" y="4692"/>
                  </a:lnTo>
                  <a:lnTo>
                    <a:pt x="2943" y="4613"/>
                  </a:lnTo>
                  <a:lnTo>
                    <a:pt x="3340" y="4454"/>
                  </a:lnTo>
                  <a:lnTo>
                    <a:pt x="3738" y="4215"/>
                  </a:lnTo>
                  <a:lnTo>
                    <a:pt x="4096" y="3897"/>
                  </a:lnTo>
                  <a:lnTo>
                    <a:pt x="4374" y="3539"/>
                  </a:lnTo>
                  <a:lnTo>
                    <a:pt x="4454" y="3340"/>
                  </a:lnTo>
                  <a:lnTo>
                    <a:pt x="4573" y="3102"/>
                  </a:lnTo>
                  <a:lnTo>
                    <a:pt x="4613" y="2863"/>
                  </a:lnTo>
                  <a:lnTo>
                    <a:pt x="4692" y="2664"/>
                  </a:lnTo>
                  <a:lnTo>
                    <a:pt x="4692" y="2187"/>
                  </a:lnTo>
                  <a:lnTo>
                    <a:pt x="4613" y="1750"/>
                  </a:lnTo>
                  <a:lnTo>
                    <a:pt x="4454" y="1312"/>
                  </a:lnTo>
                  <a:lnTo>
                    <a:pt x="4215" y="915"/>
                  </a:lnTo>
                  <a:lnTo>
                    <a:pt x="3937" y="597"/>
                  </a:lnTo>
                  <a:lnTo>
                    <a:pt x="3539" y="318"/>
                  </a:lnTo>
                  <a:lnTo>
                    <a:pt x="3340" y="199"/>
                  </a:lnTo>
                  <a:lnTo>
                    <a:pt x="3141" y="119"/>
                  </a:lnTo>
                  <a:lnTo>
                    <a:pt x="2903" y="40"/>
                  </a:lnTo>
                  <a:lnTo>
                    <a:pt x="2664" y="0"/>
                  </a:lnTo>
                  <a:close/>
                </a:path>
              </a:pathLst>
            </a:custGeom>
            <a:solidFill>
              <a:srgbClr val="5E5E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1" name="Google Shape;7681;p168"/>
            <p:cNvSpPr/>
            <p:nvPr/>
          </p:nvSpPr>
          <p:spPr>
            <a:xfrm>
              <a:off x="2675750" y="1764000"/>
              <a:ext cx="117325" cy="117325"/>
            </a:xfrm>
            <a:custGeom>
              <a:rect b="b" l="l" r="r" t="t"/>
              <a:pathLst>
                <a:path extrusionOk="0" h="4693" w="4693">
                  <a:moveTo>
                    <a:pt x="2188" y="1"/>
                  </a:moveTo>
                  <a:lnTo>
                    <a:pt x="1750" y="80"/>
                  </a:lnTo>
                  <a:lnTo>
                    <a:pt x="1313" y="239"/>
                  </a:lnTo>
                  <a:lnTo>
                    <a:pt x="915" y="478"/>
                  </a:lnTo>
                  <a:lnTo>
                    <a:pt x="597" y="796"/>
                  </a:lnTo>
                  <a:lnTo>
                    <a:pt x="319" y="1154"/>
                  </a:lnTo>
                  <a:lnTo>
                    <a:pt x="200" y="1353"/>
                  </a:lnTo>
                  <a:lnTo>
                    <a:pt x="120" y="1591"/>
                  </a:lnTo>
                  <a:lnTo>
                    <a:pt x="41" y="1830"/>
                  </a:lnTo>
                  <a:lnTo>
                    <a:pt x="1" y="2029"/>
                  </a:lnTo>
                  <a:lnTo>
                    <a:pt x="1" y="2506"/>
                  </a:lnTo>
                  <a:lnTo>
                    <a:pt x="41" y="2943"/>
                  </a:lnTo>
                  <a:lnTo>
                    <a:pt x="200" y="3381"/>
                  </a:lnTo>
                  <a:lnTo>
                    <a:pt x="438" y="3778"/>
                  </a:lnTo>
                  <a:lnTo>
                    <a:pt x="756" y="4096"/>
                  </a:lnTo>
                  <a:lnTo>
                    <a:pt x="1114" y="4375"/>
                  </a:lnTo>
                  <a:lnTo>
                    <a:pt x="1313" y="4494"/>
                  </a:lnTo>
                  <a:lnTo>
                    <a:pt x="1552" y="4574"/>
                  </a:lnTo>
                  <a:lnTo>
                    <a:pt x="1790" y="4653"/>
                  </a:lnTo>
                  <a:lnTo>
                    <a:pt x="2029" y="4693"/>
                  </a:lnTo>
                  <a:lnTo>
                    <a:pt x="2466" y="4693"/>
                  </a:lnTo>
                  <a:lnTo>
                    <a:pt x="2943" y="4653"/>
                  </a:lnTo>
                  <a:lnTo>
                    <a:pt x="3341" y="4494"/>
                  </a:lnTo>
                  <a:lnTo>
                    <a:pt x="3739" y="4256"/>
                  </a:lnTo>
                  <a:lnTo>
                    <a:pt x="4057" y="3937"/>
                  </a:lnTo>
                  <a:lnTo>
                    <a:pt x="4335" y="3580"/>
                  </a:lnTo>
                  <a:lnTo>
                    <a:pt x="4454" y="3381"/>
                  </a:lnTo>
                  <a:lnTo>
                    <a:pt x="4534" y="3142"/>
                  </a:lnTo>
                  <a:lnTo>
                    <a:pt x="4613" y="2904"/>
                  </a:lnTo>
                  <a:lnTo>
                    <a:pt x="4653" y="2665"/>
                  </a:lnTo>
                  <a:lnTo>
                    <a:pt x="4693" y="2228"/>
                  </a:lnTo>
                  <a:lnTo>
                    <a:pt x="4613" y="1750"/>
                  </a:lnTo>
                  <a:lnTo>
                    <a:pt x="4454" y="1353"/>
                  </a:lnTo>
                  <a:lnTo>
                    <a:pt x="4216" y="955"/>
                  </a:lnTo>
                  <a:lnTo>
                    <a:pt x="3898" y="637"/>
                  </a:lnTo>
                  <a:lnTo>
                    <a:pt x="3540" y="359"/>
                  </a:lnTo>
                  <a:lnTo>
                    <a:pt x="3341" y="239"/>
                  </a:lnTo>
                  <a:lnTo>
                    <a:pt x="3102" y="160"/>
                  </a:lnTo>
                  <a:lnTo>
                    <a:pt x="2864" y="80"/>
                  </a:lnTo>
                  <a:lnTo>
                    <a:pt x="2665" y="41"/>
                  </a:lnTo>
                  <a:lnTo>
                    <a:pt x="2188" y="1"/>
                  </a:lnTo>
                  <a:close/>
                </a:path>
              </a:pathLst>
            </a:custGeom>
            <a:solidFill>
              <a:srgbClr val="5E5E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2" name="Google Shape;7682;p168"/>
            <p:cNvSpPr/>
            <p:nvPr/>
          </p:nvSpPr>
          <p:spPr>
            <a:xfrm>
              <a:off x="2067400" y="484650"/>
              <a:ext cx="115325" cy="116325"/>
            </a:xfrm>
            <a:custGeom>
              <a:rect b="b" l="l" r="r" t="t"/>
              <a:pathLst>
                <a:path extrusionOk="0" h="4653" w="4613">
                  <a:moveTo>
                    <a:pt x="2147" y="0"/>
                  </a:moveTo>
                  <a:lnTo>
                    <a:pt x="1710" y="80"/>
                  </a:lnTo>
                  <a:lnTo>
                    <a:pt x="1312" y="239"/>
                  </a:lnTo>
                  <a:lnTo>
                    <a:pt x="915" y="477"/>
                  </a:lnTo>
                  <a:lnTo>
                    <a:pt x="597" y="756"/>
                  </a:lnTo>
                  <a:lnTo>
                    <a:pt x="318" y="1114"/>
                  </a:lnTo>
                  <a:lnTo>
                    <a:pt x="199" y="1352"/>
                  </a:lnTo>
                  <a:lnTo>
                    <a:pt x="119" y="1551"/>
                  </a:lnTo>
                  <a:lnTo>
                    <a:pt x="40" y="1790"/>
                  </a:lnTo>
                  <a:lnTo>
                    <a:pt x="0" y="2028"/>
                  </a:lnTo>
                  <a:lnTo>
                    <a:pt x="0" y="2465"/>
                  </a:lnTo>
                  <a:lnTo>
                    <a:pt x="80" y="2903"/>
                  </a:lnTo>
                  <a:lnTo>
                    <a:pt x="239" y="3340"/>
                  </a:lnTo>
                  <a:lnTo>
                    <a:pt x="437" y="3698"/>
                  </a:lnTo>
                  <a:lnTo>
                    <a:pt x="756" y="4056"/>
                  </a:lnTo>
                  <a:lnTo>
                    <a:pt x="1113" y="4295"/>
                  </a:lnTo>
                  <a:lnTo>
                    <a:pt x="1312" y="4414"/>
                  </a:lnTo>
                  <a:lnTo>
                    <a:pt x="1551" y="4493"/>
                  </a:lnTo>
                  <a:lnTo>
                    <a:pt x="1750" y="4573"/>
                  </a:lnTo>
                  <a:lnTo>
                    <a:pt x="1988" y="4613"/>
                  </a:lnTo>
                  <a:lnTo>
                    <a:pt x="2465" y="4652"/>
                  </a:lnTo>
                  <a:lnTo>
                    <a:pt x="2903" y="4573"/>
                  </a:lnTo>
                  <a:lnTo>
                    <a:pt x="3300" y="4414"/>
                  </a:lnTo>
                  <a:lnTo>
                    <a:pt x="3698" y="4175"/>
                  </a:lnTo>
                  <a:lnTo>
                    <a:pt x="4016" y="3897"/>
                  </a:lnTo>
                  <a:lnTo>
                    <a:pt x="4294" y="3499"/>
                  </a:lnTo>
                  <a:lnTo>
                    <a:pt x="4414" y="3300"/>
                  </a:lnTo>
                  <a:lnTo>
                    <a:pt x="4493" y="3102"/>
                  </a:lnTo>
                  <a:lnTo>
                    <a:pt x="4573" y="2863"/>
                  </a:lnTo>
                  <a:lnTo>
                    <a:pt x="4613" y="2625"/>
                  </a:lnTo>
                  <a:lnTo>
                    <a:pt x="4613" y="2187"/>
                  </a:lnTo>
                  <a:lnTo>
                    <a:pt x="4533" y="1750"/>
                  </a:lnTo>
                  <a:lnTo>
                    <a:pt x="4374" y="1312"/>
                  </a:lnTo>
                  <a:lnTo>
                    <a:pt x="4175" y="954"/>
                  </a:lnTo>
                  <a:lnTo>
                    <a:pt x="3857" y="597"/>
                  </a:lnTo>
                  <a:lnTo>
                    <a:pt x="3499" y="358"/>
                  </a:lnTo>
                  <a:lnTo>
                    <a:pt x="3300" y="239"/>
                  </a:lnTo>
                  <a:lnTo>
                    <a:pt x="3062" y="159"/>
                  </a:lnTo>
                  <a:lnTo>
                    <a:pt x="2863" y="80"/>
                  </a:lnTo>
                  <a:lnTo>
                    <a:pt x="2624" y="40"/>
                  </a:lnTo>
                  <a:lnTo>
                    <a:pt x="2147" y="0"/>
                  </a:lnTo>
                  <a:close/>
                </a:path>
              </a:pathLst>
            </a:custGeom>
            <a:solidFill>
              <a:srgbClr val="5E5E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3" name="Google Shape;7683;p168"/>
            <p:cNvSpPr/>
            <p:nvPr/>
          </p:nvSpPr>
          <p:spPr>
            <a:xfrm>
              <a:off x="3489900" y="655625"/>
              <a:ext cx="119300" cy="119300"/>
            </a:xfrm>
            <a:custGeom>
              <a:rect b="b" l="l" r="r" t="t"/>
              <a:pathLst>
                <a:path extrusionOk="0" h="4772" w="4772">
                  <a:moveTo>
                    <a:pt x="2227" y="0"/>
                  </a:moveTo>
                  <a:lnTo>
                    <a:pt x="1790" y="80"/>
                  </a:lnTo>
                  <a:lnTo>
                    <a:pt x="1352" y="239"/>
                  </a:lnTo>
                  <a:lnTo>
                    <a:pt x="955" y="438"/>
                  </a:lnTo>
                  <a:lnTo>
                    <a:pt x="637" y="756"/>
                  </a:lnTo>
                  <a:lnTo>
                    <a:pt x="358" y="1154"/>
                  </a:lnTo>
                  <a:lnTo>
                    <a:pt x="239" y="1352"/>
                  </a:lnTo>
                  <a:lnTo>
                    <a:pt x="120" y="1591"/>
                  </a:lnTo>
                  <a:lnTo>
                    <a:pt x="80" y="1829"/>
                  </a:lnTo>
                  <a:lnTo>
                    <a:pt x="40" y="2068"/>
                  </a:lnTo>
                  <a:lnTo>
                    <a:pt x="0" y="2505"/>
                  </a:lnTo>
                  <a:lnTo>
                    <a:pt x="80" y="2983"/>
                  </a:lnTo>
                  <a:lnTo>
                    <a:pt x="239" y="3420"/>
                  </a:lnTo>
                  <a:lnTo>
                    <a:pt x="478" y="3778"/>
                  </a:lnTo>
                  <a:lnTo>
                    <a:pt x="796" y="4136"/>
                  </a:lnTo>
                  <a:lnTo>
                    <a:pt x="1154" y="4414"/>
                  </a:lnTo>
                  <a:lnTo>
                    <a:pt x="1352" y="4533"/>
                  </a:lnTo>
                  <a:lnTo>
                    <a:pt x="1591" y="4613"/>
                  </a:lnTo>
                  <a:lnTo>
                    <a:pt x="1830" y="4692"/>
                  </a:lnTo>
                  <a:lnTo>
                    <a:pt x="2068" y="4732"/>
                  </a:lnTo>
                  <a:lnTo>
                    <a:pt x="2545" y="4772"/>
                  </a:lnTo>
                  <a:lnTo>
                    <a:pt x="2983" y="4692"/>
                  </a:lnTo>
                  <a:lnTo>
                    <a:pt x="3420" y="4533"/>
                  </a:lnTo>
                  <a:lnTo>
                    <a:pt x="3818" y="4295"/>
                  </a:lnTo>
                  <a:lnTo>
                    <a:pt x="4136" y="3977"/>
                  </a:lnTo>
                  <a:lnTo>
                    <a:pt x="4414" y="3619"/>
                  </a:lnTo>
                  <a:lnTo>
                    <a:pt x="4533" y="3380"/>
                  </a:lnTo>
                  <a:lnTo>
                    <a:pt x="4653" y="3181"/>
                  </a:lnTo>
                  <a:lnTo>
                    <a:pt x="4692" y="2943"/>
                  </a:lnTo>
                  <a:lnTo>
                    <a:pt x="4732" y="2704"/>
                  </a:lnTo>
                  <a:lnTo>
                    <a:pt x="4772" y="2227"/>
                  </a:lnTo>
                  <a:lnTo>
                    <a:pt x="4692" y="1790"/>
                  </a:lnTo>
                  <a:lnTo>
                    <a:pt x="4533" y="1352"/>
                  </a:lnTo>
                  <a:lnTo>
                    <a:pt x="4295" y="955"/>
                  </a:lnTo>
                  <a:lnTo>
                    <a:pt x="3977" y="597"/>
                  </a:lnTo>
                  <a:lnTo>
                    <a:pt x="3619" y="318"/>
                  </a:lnTo>
                  <a:lnTo>
                    <a:pt x="3420" y="199"/>
                  </a:lnTo>
                  <a:lnTo>
                    <a:pt x="3181" y="120"/>
                  </a:lnTo>
                  <a:lnTo>
                    <a:pt x="2943" y="40"/>
                  </a:lnTo>
                  <a:lnTo>
                    <a:pt x="2704" y="0"/>
                  </a:lnTo>
                  <a:close/>
                </a:path>
              </a:pathLst>
            </a:custGeom>
            <a:solidFill>
              <a:srgbClr val="5E5E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4" name="Google Shape;7684;p168"/>
            <p:cNvSpPr/>
            <p:nvPr/>
          </p:nvSpPr>
          <p:spPr>
            <a:xfrm>
              <a:off x="3094250" y="981675"/>
              <a:ext cx="95475" cy="95450"/>
            </a:xfrm>
            <a:custGeom>
              <a:rect b="b" l="l" r="r" t="t"/>
              <a:pathLst>
                <a:path extrusionOk="0" h="3818" w="3819">
                  <a:moveTo>
                    <a:pt x="1790" y="1"/>
                  </a:moveTo>
                  <a:lnTo>
                    <a:pt x="1432" y="40"/>
                  </a:lnTo>
                  <a:lnTo>
                    <a:pt x="1074" y="160"/>
                  </a:lnTo>
                  <a:lnTo>
                    <a:pt x="756" y="358"/>
                  </a:lnTo>
                  <a:lnTo>
                    <a:pt x="478" y="597"/>
                  </a:lnTo>
                  <a:lnTo>
                    <a:pt x="279" y="915"/>
                  </a:lnTo>
                  <a:lnTo>
                    <a:pt x="80" y="1273"/>
                  </a:lnTo>
                  <a:lnTo>
                    <a:pt x="1" y="1631"/>
                  </a:lnTo>
                  <a:lnTo>
                    <a:pt x="1" y="2028"/>
                  </a:lnTo>
                  <a:lnTo>
                    <a:pt x="41" y="2386"/>
                  </a:lnTo>
                  <a:lnTo>
                    <a:pt x="160" y="2744"/>
                  </a:lnTo>
                  <a:lnTo>
                    <a:pt x="359" y="3023"/>
                  </a:lnTo>
                  <a:lnTo>
                    <a:pt x="597" y="3301"/>
                  </a:lnTo>
                  <a:lnTo>
                    <a:pt x="915" y="3539"/>
                  </a:lnTo>
                  <a:lnTo>
                    <a:pt x="1273" y="3699"/>
                  </a:lnTo>
                  <a:lnTo>
                    <a:pt x="1631" y="3778"/>
                  </a:lnTo>
                  <a:lnTo>
                    <a:pt x="2029" y="3818"/>
                  </a:lnTo>
                  <a:lnTo>
                    <a:pt x="2387" y="3738"/>
                  </a:lnTo>
                  <a:lnTo>
                    <a:pt x="2705" y="3619"/>
                  </a:lnTo>
                  <a:lnTo>
                    <a:pt x="3023" y="3420"/>
                  </a:lnTo>
                  <a:lnTo>
                    <a:pt x="3301" y="3182"/>
                  </a:lnTo>
                  <a:lnTo>
                    <a:pt x="3540" y="2864"/>
                  </a:lnTo>
                  <a:lnTo>
                    <a:pt x="3699" y="2545"/>
                  </a:lnTo>
                  <a:lnTo>
                    <a:pt x="3778" y="2148"/>
                  </a:lnTo>
                  <a:lnTo>
                    <a:pt x="3818" y="1790"/>
                  </a:lnTo>
                  <a:lnTo>
                    <a:pt x="3739" y="1432"/>
                  </a:lnTo>
                  <a:lnTo>
                    <a:pt x="3619" y="1074"/>
                  </a:lnTo>
                  <a:lnTo>
                    <a:pt x="3420" y="756"/>
                  </a:lnTo>
                  <a:lnTo>
                    <a:pt x="3182" y="478"/>
                  </a:lnTo>
                  <a:lnTo>
                    <a:pt x="2864" y="279"/>
                  </a:lnTo>
                  <a:lnTo>
                    <a:pt x="2546" y="120"/>
                  </a:lnTo>
                  <a:lnTo>
                    <a:pt x="2148" y="1"/>
                  </a:lnTo>
                  <a:close/>
                </a:path>
              </a:pathLst>
            </a:custGeom>
            <a:solidFill>
              <a:srgbClr val="5E5E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5" name="Google Shape;7685;p168"/>
            <p:cNvSpPr/>
            <p:nvPr/>
          </p:nvSpPr>
          <p:spPr>
            <a:xfrm>
              <a:off x="1505750" y="239100"/>
              <a:ext cx="95450" cy="94475"/>
            </a:xfrm>
            <a:custGeom>
              <a:rect b="b" l="l" r="r" t="t"/>
              <a:pathLst>
                <a:path extrusionOk="0" h="3779" w="3818">
                  <a:moveTo>
                    <a:pt x="1790" y="1"/>
                  </a:moveTo>
                  <a:lnTo>
                    <a:pt x="1432" y="41"/>
                  </a:lnTo>
                  <a:lnTo>
                    <a:pt x="1074" y="160"/>
                  </a:lnTo>
                  <a:lnTo>
                    <a:pt x="756" y="359"/>
                  </a:lnTo>
                  <a:lnTo>
                    <a:pt x="477" y="597"/>
                  </a:lnTo>
                  <a:lnTo>
                    <a:pt x="279" y="915"/>
                  </a:lnTo>
                  <a:lnTo>
                    <a:pt x="80" y="1273"/>
                  </a:lnTo>
                  <a:lnTo>
                    <a:pt x="0" y="1631"/>
                  </a:lnTo>
                  <a:lnTo>
                    <a:pt x="0" y="1989"/>
                  </a:lnTo>
                  <a:lnTo>
                    <a:pt x="40" y="2387"/>
                  </a:lnTo>
                  <a:lnTo>
                    <a:pt x="159" y="2705"/>
                  </a:lnTo>
                  <a:lnTo>
                    <a:pt x="358" y="3023"/>
                  </a:lnTo>
                  <a:lnTo>
                    <a:pt x="597" y="3301"/>
                  </a:lnTo>
                  <a:lnTo>
                    <a:pt x="915" y="3540"/>
                  </a:lnTo>
                  <a:lnTo>
                    <a:pt x="1273" y="3699"/>
                  </a:lnTo>
                  <a:lnTo>
                    <a:pt x="1630" y="3778"/>
                  </a:lnTo>
                  <a:lnTo>
                    <a:pt x="2028" y="3778"/>
                  </a:lnTo>
                  <a:lnTo>
                    <a:pt x="2386" y="3738"/>
                  </a:lnTo>
                  <a:lnTo>
                    <a:pt x="2704" y="3619"/>
                  </a:lnTo>
                  <a:lnTo>
                    <a:pt x="3022" y="3420"/>
                  </a:lnTo>
                  <a:lnTo>
                    <a:pt x="3300" y="3182"/>
                  </a:lnTo>
                  <a:lnTo>
                    <a:pt x="3539" y="2864"/>
                  </a:lnTo>
                  <a:lnTo>
                    <a:pt x="3698" y="2506"/>
                  </a:lnTo>
                  <a:lnTo>
                    <a:pt x="3778" y="2148"/>
                  </a:lnTo>
                  <a:lnTo>
                    <a:pt x="3817" y="1790"/>
                  </a:lnTo>
                  <a:lnTo>
                    <a:pt x="3738" y="1392"/>
                  </a:lnTo>
                  <a:lnTo>
                    <a:pt x="3619" y="1074"/>
                  </a:lnTo>
                  <a:lnTo>
                    <a:pt x="3420" y="756"/>
                  </a:lnTo>
                  <a:lnTo>
                    <a:pt x="3181" y="478"/>
                  </a:lnTo>
                  <a:lnTo>
                    <a:pt x="2863" y="239"/>
                  </a:lnTo>
                  <a:lnTo>
                    <a:pt x="2545" y="80"/>
                  </a:lnTo>
                  <a:lnTo>
                    <a:pt x="2147" y="1"/>
                  </a:lnTo>
                  <a:close/>
                </a:path>
              </a:pathLst>
            </a:custGeom>
            <a:solidFill>
              <a:srgbClr val="5E5E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686" name="Google Shape;7686;p168"/>
          <p:cNvSpPr/>
          <p:nvPr/>
        </p:nvSpPr>
        <p:spPr>
          <a:xfrm>
            <a:off x="-332325" y="-3263275"/>
            <a:ext cx="12524400" cy="3263400"/>
          </a:xfrm>
          <a:prstGeom prst="rect">
            <a:avLst/>
          </a:pr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7" name="Google Shape;7687;p168"/>
          <p:cNvSpPr/>
          <p:nvPr/>
        </p:nvSpPr>
        <p:spPr>
          <a:xfrm>
            <a:off x="9144000" y="-1294225"/>
            <a:ext cx="9948600" cy="7173900"/>
          </a:xfrm>
          <a:prstGeom prst="rect">
            <a:avLst/>
          </a:pr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8" name="Google Shape;7688;p168"/>
          <p:cNvSpPr/>
          <p:nvPr/>
        </p:nvSpPr>
        <p:spPr>
          <a:xfrm>
            <a:off x="-5113275" y="5143500"/>
            <a:ext cx="15054600" cy="3263400"/>
          </a:xfrm>
          <a:prstGeom prst="rect">
            <a:avLst/>
          </a:pr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9" name="Google Shape;7689;p168"/>
          <p:cNvSpPr/>
          <p:nvPr/>
        </p:nvSpPr>
        <p:spPr>
          <a:xfrm>
            <a:off x="-5113275" y="-815825"/>
            <a:ext cx="5113200" cy="6277500"/>
          </a:xfrm>
          <a:prstGeom prst="rect">
            <a:avLst/>
          </a:pr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16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23: z-Blank — photo grid background">
  <p:cSld name="CUSTOM_23_1_1_1_2">
    <p:spTree>
      <p:nvGrpSpPr>
        <p:cNvPr id="7690" name="Shape 7690"/>
        <p:cNvGrpSpPr/>
        <p:nvPr/>
      </p:nvGrpSpPr>
      <p:grpSpPr>
        <a:xfrm>
          <a:off x="0" y="0"/>
          <a:ext cx="0" cy="0"/>
          <a:chOff x="0" y="0"/>
          <a:chExt cx="0" cy="0"/>
        </a:xfrm>
      </p:grpSpPr>
      <p:sp>
        <p:nvSpPr>
          <p:cNvPr id="7691" name="Google Shape;7691;p169"/>
          <p:cNvSpPr/>
          <p:nvPr>
            <p:ph idx="2" type="pic"/>
          </p:nvPr>
        </p:nvSpPr>
        <p:spPr>
          <a:xfrm>
            <a:off x="-10414" y="2136"/>
            <a:ext cx="2623800" cy="1675800"/>
          </a:xfrm>
          <a:prstGeom prst="rect">
            <a:avLst/>
          </a:prstGeom>
          <a:noFill/>
          <a:ln>
            <a:noFill/>
          </a:ln>
        </p:spPr>
      </p:sp>
      <p:sp>
        <p:nvSpPr>
          <p:cNvPr id="7692" name="Google Shape;7692;p169"/>
          <p:cNvSpPr/>
          <p:nvPr>
            <p:ph idx="3" type="pic"/>
          </p:nvPr>
        </p:nvSpPr>
        <p:spPr>
          <a:xfrm>
            <a:off x="-10425" y="1746100"/>
            <a:ext cx="2623800" cy="3397500"/>
          </a:xfrm>
          <a:prstGeom prst="rect">
            <a:avLst/>
          </a:prstGeom>
          <a:noFill/>
          <a:ln>
            <a:noFill/>
          </a:ln>
        </p:spPr>
      </p:sp>
      <p:sp>
        <p:nvSpPr>
          <p:cNvPr id="7693" name="Google Shape;7693;p169"/>
          <p:cNvSpPr/>
          <p:nvPr>
            <p:ph idx="4" type="pic"/>
          </p:nvPr>
        </p:nvSpPr>
        <p:spPr>
          <a:xfrm>
            <a:off x="2682550" y="1458075"/>
            <a:ext cx="3327600" cy="1675800"/>
          </a:xfrm>
          <a:prstGeom prst="rect">
            <a:avLst/>
          </a:prstGeom>
          <a:noFill/>
          <a:ln>
            <a:noFill/>
          </a:ln>
        </p:spPr>
      </p:sp>
      <p:sp>
        <p:nvSpPr>
          <p:cNvPr id="7694" name="Google Shape;7694;p169"/>
          <p:cNvSpPr/>
          <p:nvPr>
            <p:ph idx="5" type="pic"/>
          </p:nvPr>
        </p:nvSpPr>
        <p:spPr>
          <a:xfrm>
            <a:off x="2682544" y="2136"/>
            <a:ext cx="1749300" cy="1393200"/>
          </a:xfrm>
          <a:prstGeom prst="rect">
            <a:avLst/>
          </a:prstGeom>
          <a:noFill/>
          <a:ln>
            <a:noFill/>
          </a:ln>
        </p:spPr>
      </p:sp>
      <p:sp>
        <p:nvSpPr>
          <p:cNvPr id="7695" name="Google Shape;7695;p169"/>
          <p:cNvSpPr/>
          <p:nvPr>
            <p:ph idx="6" type="pic"/>
          </p:nvPr>
        </p:nvSpPr>
        <p:spPr>
          <a:xfrm>
            <a:off x="4490588" y="2136"/>
            <a:ext cx="1519500" cy="1393200"/>
          </a:xfrm>
          <a:prstGeom prst="rect">
            <a:avLst/>
          </a:prstGeom>
          <a:noFill/>
          <a:ln>
            <a:noFill/>
          </a:ln>
        </p:spPr>
      </p:sp>
      <p:sp>
        <p:nvSpPr>
          <p:cNvPr id="7696" name="Google Shape;7696;p169"/>
          <p:cNvSpPr/>
          <p:nvPr>
            <p:ph idx="7" type="pic"/>
          </p:nvPr>
        </p:nvSpPr>
        <p:spPr>
          <a:xfrm>
            <a:off x="2682550" y="3186300"/>
            <a:ext cx="6461400" cy="1957200"/>
          </a:xfrm>
          <a:prstGeom prst="rect">
            <a:avLst/>
          </a:prstGeom>
          <a:noFill/>
          <a:ln>
            <a:noFill/>
          </a:ln>
        </p:spPr>
      </p:sp>
      <p:sp>
        <p:nvSpPr>
          <p:cNvPr id="7697" name="Google Shape;7697;p169"/>
          <p:cNvSpPr/>
          <p:nvPr>
            <p:ph idx="8" type="pic"/>
          </p:nvPr>
        </p:nvSpPr>
        <p:spPr>
          <a:xfrm>
            <a:off x="6068831" y="2136"/>
            <a:ext cx="1560600" cy="3131700"/>
          </a:xfrm>
          <a:prstGeom prst="rect">
            <a:avLst/>
          </a:prstGeom>
          <a:noFill/>
          <a:ln>
            <a:noFill/>
          </a:ln>
        </p:spPr>
      </p:sp>
      <p:sp>
        <p:nvSpPr>
          <p:cNvPr id="7698" name="Google Shape;7698;p169"/>
          <p:cNvSpPr/>
          <p:nvPr>
            <p:ph idx="9" type="pic"/>
          </p:nvPr>
        </p:nvSpPr>
        <p:spPr>
          <a:xfrm>
            <a:off x="7688175" y="2136"/>
            <a:ext cx="1455900" cy="3131700"/>
          </a:xfrm>
          <a:prstGeom prst="rect">
            <a:avLst/>
          </a:prstGeom>
          <a:noFill/>
          <a:ln>
            <a:noFill/>
          </a:ln>
        </p:spPr>
      </p:sp>
    </p:spTree>
  </p:cSld>
  <p:clrMapOvr>
    <a:masterClrMapping/>
  </p:clrMapOvr>
</p:sldLayout>
</file>

<file path=ppt/slideLayouts/slideLayout16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zz-Not intended for use. Included so the full ASU color palette is available for your use in the color picker.">
  <p:cSld name="CUSTOM_30">
    <p:spTree>
      <p:nvGrpSpPr>
        <p:cNvPr id="7699" name="Shape 7699"/>
        <p:cNvGrpSpPr/>
        <p:nvPr/>
      </p:nvGrpSpPr>
      <p:grpSpPr>
        <a:xfrm>
          <a:off x="0" y="0"/>
          <a:ext cx="0" cy="0"/>
          <a:chOff x="0" y="0"/>
          <a:chExt cx="0" cy="0"/>
        </a:xfrm>
      </p:grpSpPr>
      <p:sp>
        <p:nvSpPr>
          <p:cNvPr id="7700" name="Google Shape;7700;p170"/>
          <p:cNvSpPr txBox="1"/>
          <p:nvPr/>
        </p:nvSpPr>
        <p:spPr>
          <a:xfrm>
            <a:off x="424925" y="239700"/>
            <a:ext cx="8294400" cy="637200"/>
          </a:xfrm>
          <a:prstGeom prst="rect">
            <a:avLst/>
          </a:prstGeom>
          <a:noFill/>
          <a:ln>
            <a:noFill/>
          </a:ln>
        </p:spPr>
        <p:txBody>
          <a:bodyPr anchorCtr="0" anchor="t" bIns="0" lIns="0" spcFirstLastPara="1" rIns="0" wrap="square" tIns="0">
            <a:spAutoFit/>
          </a:bodyPr>
          <a:lstStyle/>
          <a:p>
            <a:pPr indent="0" lvl="0" marL="0" rtl="0" algn="l">
              <a:lnSpc>
                <a:spcPct val="90000"/>
              </a:lnSpc>
              <a:spcBef>
                <a:spcPts val="0"/>
              </a:spcBef>
              <a:spcAft>
                <a:spcPts val="800"/>
              </a:spcAft>
              <a:buNone/>
            </a:pPr>
            <a:r>
              <a:rPr b="1" lang="en" sz="3200">
                <a:solidFill>
                  <a:srgbClr val="191919"/>
                </a:solidFill>
              </a:rPr>
              <a:t>ASU color palette</a:t>
            </a:r>
            <a:br>
              <a:rPr b="1" lang="en" sz="3200">
                <a:solidFill>
                  <a:srgbClr val="191919"/>
                </a:solidFill>
              </a:rPr>
            </a:br>
            <a:r>
              <a:rPr b="1" lang="en">
                <a:solidFill>
                  <a:schemeClr val="lt1"/>
                </a:solidFill>
                <a:highlight>
                  <a:schemeClr val="dk1"/>
                </a:highlight>
              </a:rPr>
              <a:t>Not intended for use: This slide ensures the expanded ASU color palette is in your color picker.</a:t>
            </a:r>
            <a:r>
              <a:rPr b="1" lang="en" sz="1300">
                <a:solidFill>
                  <a:schemeClr val="lt1"/>
                </a:solidFill>
                <a:highlight>
                  <a:schemeClr val="dk1"/>
                </a:highlight>
              </a:rPr>
              <a:t> </a:t>
            </a:r>
            <a:endParaRPr b="1" sz="1300">
              <a:solidFill>
                <a:schemeClr val="lt1"/>
              </a:solidFill>
              <a:highlight>
                <a:schemeClr val="dk1"/>
              </a:highlight>
            </a:endParaRPr>
          </a:p>
        </p:txBody>
      </p:sp>
      <p:graphicFrame>
        <p:nvGraphicFramePr>
          <p:cNvPr id="7701" name="Google Shape;7701;p170"/>
          <p:cNvGraphicFramePr/>
          <p:nvPr/>
        </p:nvGraphicFramePr>
        <p:xfrm>
          <a:off x="419007" y="1003232"/>
          <a:ext cx="3000000" cy="3000000"/>
        </p:xfrm>
        <a:graphic>
          <a:graphicData uri="http://schemas.openxmlformats.org/drawingml/2006/table">
            <a:tbl>
              <a:tblPr>
                <a:noFill/>
                <a:tableStyleId>{6E2799DE-9CDD-4E6E-B6BD-313BABAB0CF9}</a:tableStyleId>
              </a:tblPr>
              <a:tblGrid>
                <a:gridCol w="987375"/>
                <a:gridCol w="571100"/>
                <a:gridCol w="571100"/>
                <a:gridCol w="555800"/>
                <a:gridCol w="586400"/>
                <a:gridCol w="571100"/>
                <a:gridCol w="571100"/>
                <a:gridCol w="571100"/>
                <a:gridCol w="571100"/>
                <a:gridCol w="571100"/>
              </a:tblGrid>
              <a:tr h="801350">
                <a:tc>
                  <a:txBody>
                    <a:bodyPr/>
                    <a:lstStyle/>
                    <a:p>
                      <a:pPr indent="0" lvl="0" marL="0" marR="0" rtl="0" algn="l">
                        <a:lnSpc>
                          <a:spcPct val="100000"/>
                        </a:lnSpc>
                        <a:spcBef>
                          <a:spcPts val="0"/>
                        </a:spcBef>
                        <a:spcAft>
                          <a:spcPts val="0"/>
                        </a:spcAft>
                        <a:buNone/>
                      </a:pPr>
                      <a:r>
                        <a:rPr b="1" lang="en" sz="800"/>
                        <a:t>Primary colors</a:t>
                      </a:r>
                      <a:r>
                        <a:rPr lang="en" sz="800"/>
                        <a:t>. These should be your first color choices and used more prominently than secondary colors</a:t>
                      </a:r>
                      <a:endParaRPr sz="800" u="none" cap="none" strike="noStrike"/>
                    </a:p>
                  </a:txBody>
                  <a:tcPr marT="0" marB="0" marR="91425" marL="0">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c>
                  <a:txBody>
                    <a:bodyPr/>
                    <a:lstStyle/>
                    <a:p>
                      <a:pPr indent="0" lvl="0" marL="0" marR="0" rtl="0" algn="l">
                        <a:lnSpc>
                          <a:spcPct val="100000"/>
                        </a:lnSpc>
                        <a:spcBef>
                          <a:spcPts val="0"/>
                        </a:spcBef>
                        <a:spcAft>
                          <a:spcPts val="0"/>
                        </a:spcAft>
                        <a:buClr>
                          <a:srgbClr val="000000"/>
                        </a:buClr>
                        <a:buSzPts val="900"/>
                        <a:buFont typeface="Arial"/>
                        <a:buNone/>
                      </a:pPr>
                      <a:r>
                        <a:t/>
                      </a:r>
                      <a:endParaRPr sz="700" u="none" cap="none" strike="noStrike"/>
                    </a:p>
                  </a:txBody>
                  <a:tcPr marT="91425" marB="0" marR="91425" marL="0">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solidFill>
                      <a:srgbClr val="FFC627"/>
                    </a:solidFill>
                  </a:tcPr>
                </a:tc>
                <a:tc>
                  <a:txBody>
                    <a:bodyPr/>
                    <a:lstStyle/>
                    <a:p>
                      <a:pPr indent="0" lvl="0" marL="0" marR="0" rtl="0" algn="l">
                        <a:lnSpc>
                          <a:spcPct val="100000"/>
                        </a:lnSpc>
                        <a:spcBef>
                          <a:spcPts val="0"/>
                        </a:spcBef>
                        <a:spcAft>
                          <a:spcPts val="0"/>
                        </a:spcAft>
                        <a:buClr>
                          <a:srgbClr val="000000"/>
                        </a:buClr>
                        <a:buSzPts val="900"/>
                        <a:buFont typeface="Arial"/>
                        <a:buNone/>
                      </a:pPr>
                      <a:r>
                        <a:t/>
                      </a:r>
                      <a:endParaRPr sz="700" u="none" cap="none" strike="noStrike"/>
                    </a:p>
                  </a:txBody>
                  <a:tcPr marT="91425" marB="0" marR="91425" marL="0">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solidFill>
                      <a:schemeClr val="accent1"/>
                    </a:solidFill>
                  </a:tcPr>
                </a:tc>
                <a:tc>
                  <a:txBody>
                    <a:bodyPr/>
                    <a:lstStyle/>
                    <a:p>
                      <a:pPr indent="0" lvl="0" marL="0" marR="0" rtl="0" algn="l">
                        <a:lnSpc>
                          <a:spcPct val="100000"/>
                        </a:lnSpc>
                        <a:spcBef>
                          <a:spcPts val="0"/>
                        </a:spcBef>
                        <a:spcAft>
                          <a:spcPts val="0"/>
                        </a:spcAft>
                        <a:buClr>
                          <a:srgbClr val="000000"/>
                        </a:buClr>
                        <a:buSzPts val="900"/>
                        <a:buFont typeface="Arial"/>
                        <a:buNone/>
                      </a:pPr>
                      <a:r>
                        <a:t/>
                      </a:r>
                      <a:endParaRPr sz="700" u="none" cap="none" strike="noStrike"/>
                    </a:p>
                  </a:txBody>
                  <a:tcPr marT="91425" marB="0" marR="91425" marL="0">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solidFill>
                      <a:srgbClr val="8C1D40"/>
                    </a:solidFill>
                  </a:tcPr>
                </a:tc>
                <a:tc>
                  <a:txBody>
                    <a:bodyPr/>
                    <a:lstStyle/>
                    <a:p>
                      <a:pPr indent="0" lvl="0" marL="0" marR="0" rtl="0" algn="l">
                        <a:lnSpc>
                          <a:spcPct val="100000"/>
                        </a:lnSpc>
                        <a:spcBef>
                          <a:spcPts val="0"/>
                        </a:spcBef>
                        <a:spcAft>
                          <a:spcPts val="0"/>
                        </a:spcAft>
                        <a:buNone/>
                      </a:pPr>
                      <a:r>
                        <a:t/>
                      </a:r>
                      <a:endParaRPr sz="700" u="none" cap="none" strike="noStrike"/>
                    </a:p>
                  </a:txBody>
                  <a:tcPr marT="91425" marB="0" marR="91425" marL="0">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solidFill>
                      <a:schemeClr val="accent2"/>
                    </a:solidFill>
                  </a:tcPr>
                </a:tc>
                <a:tc>
                  <a:txBody>
                    <a:bodyPr/>
                    <a:lstStyle/>
                    <a:p>
                      <a:pPr indent="0" lvl="0" marL="0" marR="0" rtl="0" algn="l">
                        <a:lnSpc>
                          <a:spcPct val="100000"/>
                        </a:lnSpc>
                        <a:spcBef>
                          <a:spcPts val="0"/>
                        </a:spcBef>
                        <a:spcAft>
                          <a:spcPts val="0"/>
                        </a:spcAft>
                        <a:buClr>
                          <a:srgbClr val="000000"/>
                        </a:buClr>
                        <a:buSzPts val="900"/>
                        <a:buFont typeface="Arial"/>
                        <a:buNone/>
                      </a:pPr>
                      <a:r>
                        <a:t/>
                      </a:r>
                      <a:endParaRPr sz="700" u="none" cap="none" strike="noStrike"/>
                    </a:p>
                  </a:txBody>
                  <a:tcPr marT="91425" marB="0" marR="91425" marL="0">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solidFill>
                      <a:schemeClr val="dk1"/>
                    </a:solidFill>
                  </a:tcPr>
                </a:tc>
                <a:tc>
                  <a:txBody>
                    <a:bodyPr/>
                    <a:lstStyle/>
                    <a:p>
                      <a:pPr indent="0" lvl="0" marL="0" marR="0" rtl="0" algn="l">
                        <a:lnSpc>
                          <a:spcPct val="100000"/>
                        </a:lnSpc>
                        <a:spcBef>
                          <a:spcPts val="0"/>
                        </a:spcBef>
                        <a:spcAft>
                          <a:spcPts val="0"/>
                        </a:spcAft>
                        <a:buNone/>
                      </a:pPr>
                      <a:r>
                        <a:t/>
                      </a:r>
                      <a:endParaRPr sz="700" u="none" cap="none" strike="noStrike"/>
                    </a:p>
                  </a:txBody>
                  <a:tcPr marT="91425" marB="0" marR="91425" marL="0">
                    <a:lnL cap="flat" cmpd="sng" w="9525">
                      <a:solidFill>
                        <a:srgbClr val="9E9E9E">
                          <a:alpha val="0"/>
                        </a:srgbClr>
                      </a:solidFill>
                      <a:prstDash val="solid"/>
                      <a:round/>
                      <a:headEnd len="sm" w="sm" type="none"/>
                      <a:tailEnd len="sm" w="sm" type="none"/>
                    </a:lnL>
                    <a:lnR cap="flat" cmpd="sng" w="9525">
                      <a:solidFill>
                        <a:srgbClr val="E8E8E8"/>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solidFill>
                      <a:srgbClr val="191919"/>
                    </a:solidFill>
                  </a:tcPr>
                </a:tc>
                <a:tc gridSpan="2">
                  <a:txBody>
                    <a:bodyPr/>
                    <a:lstStyle/>
                    <a:p>
                      <a:pPr indent="0" lvl="0" marL="0" marR="0" rtl="0" algn="l">
                        <a:lnSpc>
                          <a:spcPct val="100000"/>
                        </a:lnSpc>
                        <a:spcBef>
                          <a:spcPts val="0"/>
                        </a:spcBef>
                        <a:spcAft>
                          <a:spcPts val="0"/>
                        </a:spcAft>
                        <a:buClr>
                          <a:srgbClr val="000000"/>
                        </a:buClr>
                        <a:buSzPts val="900"/>
                        <a:buFont typeface="Arial"/>
                        <a:buNone/>
                      </a:pPr>
                      <a:r>
                        <a:t/>
                      </a:r>
                      <a:endParaRPr sz="700" u="none" cap="none" strike="noStrike"/>
                    </a:p>
                  </a:txBody>
                  <a:tcPr marT="91425" marB="0" marR="91425" marL="0">
                    <a:lnL cap="flat" cmpd="sng" w="9525">
                      <a:solidFill>
                        <a:srgbClr val="E8E8E8"/>
                      </a:solidFill>
                      <a:prstDash val="solid"/>
                      <a:round/>
                      <a:headEnd len="sm" w="sm" type="none"/>
                      <a:tailEnd len="sm" w="sm" type="none"/>
                    </a:lnL>
                    <a:lnR cap="flat" cmpd="sng" w="9525">
                      <a:solidFill>
                        <a:srgbClr val="E8E8E8"/>
                      </a:solidFill>
                      <a:prstDash val="solid"/>
                      <a:round/>
                      <a:headEnd len="sm" w="sm" type="none"/>
                      <a:tailEnd len="sm" w="sm" type="none"/>
                    </a:lnR>
                    <a:lnT cap="flat" cmpd="sng" w="9525">
                      <a:solidFill>
                        <a:srgbClr val="E8E8E8"/>
                      </a:solidFill>
                      <a:prstDash val="solid"/>
                      <a:round/>
                      <a:headEnd len="sm" w="sm" type="none"/>
                      <a:tailEnd len="sm" w="sm" type="none"/>
                    </a:lnT>
                    <a:lnB cap="flat" cmpd="sng" w="9525">
                      <a:solidFill>
                        <a:srgbClr val="E8E8E8"/>
                      </a:solidFill>
                      <a:prstDash val="solid"/>
                      <a:round/>
                      <a:headEnd len="sm" w="sm" type="none"/>
                      <a:tailEnd len="sm" w="sm" type="none"/>
                    </a:lnB>
                    <a:solidFill>
                      <a:schemeClr val="lt1"/>
                    </a:solidFill>
                  </a:tcPr>
                </a:tc>
                <a:tc hMerge="1"/>
                <a:tc>
                  <a:txBody>
                    <a:bodyPr/>
                    <a:lstStyle/>
                    <a:p>
                      <a:pPr indent="0" lvl="0" marL="0" marR="0" rtl="0" algn="l">
                        <a:lnSpc>
                          <a:spcPct val="100000"/>
                        </a:lnSpc>
                        <a:spcBef>
                          <a:spcPts val="0"/>
                        </a:spcBef>
                        <a:spcAft>
                          <a:spcPts val="0"/>
                        </a:spcAft>
                        <a:buNone/>
                      </a:pPr>
                      <a:r>
                        <a:t/>
                      </a:r>
                      <a:endParaRPr sz="700" u="none" cap="none" strike="noStrike"/>
                    </a:p>
                  </a:txBody>
                  <a:tcPr marT="91425" marB="0" marR="91425" marL="0">
                    <a:lnL cap="flat" cmpd="sng" w="9525">
                      <a:solidFill>
                        <a:srgbClr val="E8E8E8"/>
                      </a:solidFill>
                      <a:prstDash val="solid"/>
                      <a:round/>
                      <a:headEnd len="sm" w="sm" type="none"/>
                      <a:tailEnd len="sm" w="sm" type="none"/>
                    </a:lnL>
                    <a:lnR cap="flat" cmpd="sng" w="9525">
                      <a:solidFill>
                        <a:srgbClr val="E8E8E8">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r>
              <a:tr h="424975">
                <a:tc>
                  <a:txBody>
                    <a:bodyPr/>
                    <a:lstStyle/>
                    <a:p>
                      <a:pPr indent="0" lvl="0" marL="0" marR="0" rtl="0" algn="l">
                        <a:lnSpc>
                          <a:spcPct val="100000"/>
                        </a:lnSpc>
                        <a:spcBef>
                          <a:spcPts val="0"/>
                        </a:spcBef>
                        <a:spcAft>
                          <a:spcPts val="0"/>
                        </a:spcAft>
                        <a:buNone/>
                      </a:pPr>
                      <a:r>
                        <a:t/>
                      </a:r>
                      <a:endParaRPr b="1" sz="500">
                        <a:solidFill>
                          <a:srgbClr val="191919"/>
                        </a:solidFill>
                      </a:endParaRPr>
                    </a:p>
                  </a:txBody>
                  <a:tcPr marT="0" marB="0" marR="91425" marL="0">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c gridSpan="2">
                  <a:txBody>
                    <a:bodyPr/>
                    <a:lstStyle/>
                    <a:p>
                      <a:pPr indent="0" lvl="0" marL="0" rtl="0" algn="l">
                        <a:spcBef>
                          <a:spcPts val="0"/>
                        </a:spcBef>
                        <a:spcAft>
                          <a:spcPts val="0"/>
                        </a:spcAft>
                        <a:buNone/>
                      </a:pPr>
                      <a:r>
                        <a:rPr b="1" lang="en" sz="700">
                          <a:solidFill>
                            <a:srgbClr val="191919"/>
                          </a:solidFill>
                        </a:rPr>
                        <a:t>ASU Gold</a:t>
                      </a:r>
                      <a:endParaRPr b="1" sz="700">
                        <a:solidFill>
                          <a:srgbClr val="191919"/>
                        </a:solidFill>
                      </a:endParaRPr>
                    </a:p>
                    <a:p>
                      <a:pPr indent="0" lvl="0" marL="0" rtl="0" algn="l">
                        <a:spcBef>
                          <a:spcPts val="0"/>
                        </a:spcBef>
                        <a:spcAft>
                          <a:spcPts val="0"/>
                        </a:spcAft>
                        <a:buNone/>
                      </a:pPr>
                      <a:r>
                        <a:rPr lang="en" sz="700">
                          <a:solidFill>
                            <a:srgbClr val="191919"/>
                          </a:solidFill>
                        </a:rPr>
                        <a:t>#FFC627</a:t>
                      </a:r>
                      <a:endParaRPr sz="700">
                        <a:solidFill>
                          <a:srgbClr val="191919"/>
                        </a:solidFill>
                      </a:endParaRPr>
                    </a:p>
                  </a:txBody>
                  <a:tcPr marT="91425" marB="0" marR="91425" marL="0">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c hMerge="1"/>
                <a:tc gridSpan="2">
                  <a:txBody>
                    <a:bodyPr/>
                    <a:lstStyle/>
                    <a:p>
                      <a:pPr indent="0" lvl="0" marL="0" rtl="0" algn="l">
                        <a:spcBef>
                          <a:spcPts val="0"/>
                        </a:spcBef>
                        <a:spcAft>
                          <a:spcPts val="0"/>
                        </a:spcAft>
                        <a:buNone/>
                      </a:pPr>
                      <a:r>
                        <a:rPr b="1" lang="en" sz="700">
                          <a:solidFill>
                            <a:srgbClr val="191919"/>
                          </a:solidFill>
                        </a:rPr>
                        <a:t>ASU Maroon</a:t>
                      </a:r>
                      <a:r>
                        <a:rPr lang="en" sz="700">
                          <a:solidFill>
                            <a:srgbClr val="191919"/>
                          </a:solidFill>
                        </a:rPr>
                        <a:t> </a:t>
                      </a:r>
                      <a:br>
                        <a:rPr lang="en" sz="700">
                          <a:solidFill>
                            <a:srgbClr val="191919"/>
                          </a:solidFill>
                        </a:rPr>
                      </a:br>
                      <a:r>
                        <a:rPr lang="en" sz="700">
                          <a:solidFill>
                            <a:srgbClr val="191919"/>
                          </a:solidFill>
                        </a:rPr>
                        <a:t>#8C1D40</a:t>
                      </a:r>
                      <a:endParaRPr sz="700">
                        <a:solidFill>
                          <a:srgbClr val="191919"/>
                        </a:solidFill>
                      </a:endParaRPr>
                    </a:p>
                  </a:txBody>
                  <a:tcPr marT="91425" marB="0" marR="91425" marL="0">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c hMerge="1"/>
                <a:tc gridSpan="2">
                  <a:txBody>
                    <a:bodyPr/>
                    <a:lstStyle/>
                    <a:p>
                      <a:pPr indent="0" lvl="0" marL="0" rtl="0" algn="l">
                        <a:spcBef>
                          <a:spcPts val="0"/>
                        </a:spcBef>
                        <a:spcAft>
                          <a:spcPts val="0"/>
                        </a:spcAft>
                        <a:buNone/>
                      </a:pPr>
                      <a:r>
                        <a:rPr b="1" lang="en" sz="700">
                          <a:solidFill>
                            <a:srgbClr val="191919"/>
                          </a:solidFill>
                        </a:rPr>
                        <a:t>ASU Black</a:t>
                      </a:r>
                      <a:r>
                        <a:rPr lang="en" sz="700">
                          <a:solidFill>
                            <a:srgbClr val="191919"/>
                          </a:solidFill>
                        </a:rPr>
                        <a:t> </a:t>
                      </a:r>
                      <a:br>
                        <a:rPr lang="en" sz="700">
                          <a:solidFill>
                            <a:srgbClr val="191919"/>
                          </a:solidFill>
                        </a:rPr>
                      </a:br>
                      <a:r>
                        <a:rPr lang="en" sz="700">
                          <a:solidFill>
                            <a:srgbClr val="191919"/>
                          </a:solidFill>
                        </a:rPr>
                        <a:t>#000000</a:t>
                      </a:r>
                      <a:endParaRPr sz="700">
                        <a:solidFill>
                          <a:srgbClr val="191919"/>
                        </a:solidFill>
                      </a:endParaRPr>
                    </a:p>
                  </a:txBody>
                  <a:tcPr marT="91425" marB="0" marR="91425" marL="0">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c hMerge="1"/>
                <a:tc gridSpan="2">
                  <a:txBody>
                    <a:bodyPr/>
                    <a:lstStyle/>
                    <a:p>
                      <a:pPr indent="0" lvl="0" marL="0" rtl="0" algn="l">
                        <a:spcBef>
                          <a:spcPts val="0"/>
                        </a:spcBef>
                        <a:spcAft>
                          <a:spcPts val="0"/>
                        </a:spcAft>
                        <a:buNone/>
                      </a:pPr>
                      <a:r>
                        <a:rPr b="1" lang="en" sz="700">
                          <a:solidFill>
                            <a:srgbClr val="191919"/>
                          </a:solidFill>
                        </a:rPr>
                        <a:t>ASU White</a:t>
                      </a:r>
                      <a:r>
                        <a:rPr lang="en" sz="700">
                          <a:solidFill>
                            <a:srgbClr val="191919"/>
                          </a:solidFill>
                        </a:rPr>
                        <a:t> </a:t>
                      </a:r>
                      <a:br>
                        <a:rPr lang="en" sz="700">
                          <a:solidFill>
                            <a:srgbClr val="191919"/>
                          </a:solidFill>
                        </a:rPr>
                      </a:br>
                      <a:r>
                        <a:rPr lang="en" sz="700">
                          <a:solidFill>
                            <a:srgbClr val="191919"/>
                          </a:solidFill>
                        </a:rPr>
                        <a:t>#FFFFFF</a:t>
                      </a:r>
                      <a:endParaRPr sz="700">
                        <a:solidFill>
                          <a:srgbClr val="191919"/>
                        </a:solidFill>
                      </a:endParaRPr>
                    </a:p>
                  </a:txBody>
                  <a:tcPr marT="91425" marB="0" marR="91425" marL="0">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E8E8E8"/>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c hMerge="1"/>
                <a:tc>
                  <a:txBody>
                    <a:bodyPr/>
                    <a:lstStyle/>
                    <a:p>
                      <a:pPr indent="0" lvl="0" marL="0" marR="0" rtl="0" algn="l">
                        <a:lnSpc>
                          <a:spcPct val="100000"/>
                        </a:lnSpc>
                        <a:spcBef>
                          <a:spcPts val="0"/>
                        </a:spcBef>
                        <a:spcAft>
                          <a:spcPts val="0"/>
                        </a:spcAft>
                        <a:buNone/>
                      </a:pPr>
                      <a:r>
                        <a:t/>
                      </a:r>
                      <a:endParaRPr sz="700" u="none" cap="none" strike="noStrike"/>
                    </a:p>
                  </a:txBody>
                  <a:tcPr marT="91425" marB="0" marR="91425" marL="0">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191919">
                          <a:alpha val="0"/>
                        </a:srgbClr>
                      </a:solidFill>
                      <a:prstDash val="solid"/>
                      <a:round/>
                      <a:headEnd len="sm" w="sm" type="none"/>
                      <a:tailEnd len="sm" w="sm" type="none"/>
                    </a:lnB>
                  </a:tcPr>
                </a:tc>
              </a:tr>
              <a:tr h="362750">
                <a:tc>
                  <a:txBody>
                    <a:bodyPr/>
                    <a:lstStyle/>
                    <a:p>
                      <a:pPr indent="0" lvl="0" marL="0" marR="0" rtl="0" algn="l">
                        <a:lnSpc>
                          <a:spcPct val="100000"/>
                        </a:lnSpc>
                        <a:spcBef>
                          <a:spcPts val="0"/>
                        </a:spcBef>
                        <a:spcAft>
                          <a:spcPts val="0"/>
                        </a:spcAft>
                        <a:buNone/>
                      </a:pPr>
                      <a:r>
                        <a:rPr b="1" lang="en" sz="600"/>
                        <a:t>Secondary colors</a:t>
                      </a:r>
                      <a:r>
                        <a:rPr lang="en" sz="600"/>
                        <a:t>. Use as accents. Only use in addition to primary. May not to be used without primary brand colors. </a:t>
                      </a:r>
                      <a:endParaRPr sz="600" u="none" cap="none" strike="noStrike"/>
                    </a:p>
                  </a:txBody>
                  <a:tcPr marT="0" marB="0" marR="91425" marL="0">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c>
                  <a:txBody>
                    <a:bodyPr/>
                    <a:lstStyle/>
                    <a:p>
                      <a:pPr indent="0" lvl="0" marL="0" marR="0" rtl="0" algn="l">
                        <a:lnSpc>
                          <a:spcPct val="100000"/>
                        </a:lnSpc>
                        <a:spcBef>
                          <a:spcPts val="0"/>
                        </a:spcBef>
                        <a:spcAft>
                          <a:spcPts val="0"/>
                        </a:spcAft>
                        <a:buClr>
                          <a:srgbClr val="000000"/>
                        </a:buClr>
                        <a:buSzPts val="900"/>
                        <a:buFont typeface="Arial"/>
                        <a:buNone/>
                      </a:pPr>
                      <a:r>
                        <a:t/>
                      </a:r>
                      <a:endParaRPr sz="700" u="none" cap="none" strike="noStrike"/>
                    </a:p>
                  </a:txBody>
                  <a:tcPr marT="91425" marB="0" marR="91425" marL="0">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solidFill>
                      <a:schemeClr val="accent3"/>
                    </a:solidFill>
                  </a:tcPr>
                </a:tc>
                <a:tc>
                  <a:txBody>
                    <a:bodyPr/>
                    <a:lstStyle/>
                    <a:p>
                      <a:pPr indent="0" lvl="0" marL="0" marR="0" rtl="0" algn="l">
                        <a:lnSpc>
                          <a:spcPct val="100000"/>
                        </a:lnSpc>
                        <a:spcBef>
                          <a:spcPts val="0"/>
                        </a:spcBef>
                        <a:spcAft>
                          <a:spcPts val="0"/>
                        </a:spcAft>
                        <a:buClr>
                          <a:srgbClr val="000000"/>
                        </a:buClr>
                        <a:buSzPts val="900"/>
                        <a:buFont typeface="Arial"/>
                        <a:buNone/>
                      </a:pPr>
                      <a:r>
                        <a:t/>
                      </a:r>
                      <a:endParaRPr sz="700" u="none" cap="none" strike="noStrike"/>
                    </a:p>
                  </a:txBody>
                  <a:tcPr marT="91425" marB="0" marR="91425" marL="0">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solidFill>
                      <a:schemeClr val="accent5"/>
                    </a:solidFill>
                  </a:tcPr>
                </a:tc>
                <a:tc>
                  <a:txBody>
                    <a:bodyPr/>
                    <a:lstStyle/>
                    <a:p>
                      <a:pPr indent="0" lvl="0" marL="0" marR="0" rtl="0" algn="l">
                        <a:lnSpc>
                          <a:spcPct val="100000"/>
                        </a:lnSpc>
                        <a:spcBef>
                          <a:spcPts val="0"/>
                        </a:spcBef>
                        <a:spcAft>
                          <a:spcPts val="0"/>
                        </a:spcAft>
                        <a:buClr>
                          <a:srgbClr val="000000"/>
                        </a:buClr>
                        <a:buSzPts val="900"/>
                        <a:buFont typeface="Arial"/>
                        <a:buNone/>
                      </a:pPr>
                      <a:r>
                        <a:t/>
                      </a:r>
                      <a:endParaRPr sz="700" u="none" cap="none" strike="noStrike"/>
                    </a:p>
                  </a:txBody>
                  <a:tcPr marT="91425" marB="0" marR="91425" marL="0">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solidFill>
                      <a:schemeClr val="accent4"/>
                    </a:solidFill>
                  </a:tcPr>
                </a:tc>
                <a:tc>
                  <a:txBody>
                    <a:bodyPr/>
                    <a:lstStyle/>
                    <a:p>
                      <a:pPr indent="0" lvl="0" marL="0" marR="0" rtl="0" algn="l">
                        <a:lnSpc>
                          <a:spcPct val="100000"/>
                        </a:lnSpc>
                        <a:spcBef>
                          <a:spcPts val="0"/>
                        </a:spcBef>
                        <a:spcAft>
                          <a:spcPts val="0"/>
                        </a:spcAft>
                        <a:buClr>
                          <a:srgbClr val="000000"/>
                        </a:buClr>
                        <a:buSzPts val="900"/>
                        <a:buFont typeface="Arial"/>
                        <a:buNone/>
                      </a:pPr>
                      <a:r>
                        <a:t/>
                      </a:r>
                      <a:endParaRPr sz="700" u="none" cap="none" strike="noStrike"/>
                    </a:p>
                  </a:txBody>
                  <a:tcPr marT="91425" marB="0" marR="91425" marL="0">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solidFill>
                      <a:srgbClr val="AF674B"/>
                    </a:solidFill>
                  </a:tcPr>
                </a:tc>
                <a:tc>
                  <a:txBody>
                    <a:bodyPr/>
                    <a:lstStyle/>
                    <a:p>
                      <a:pPr indent="0" lvl="0" marL="0" marR="0" rtl="0" algn="l">
                        <a:lnSpc>
                          <a:spcPct val="100000"/>
                        </a:lnSpc>
                        <a:spcBef>
                          <a:spcPts val="0"/>
                        </a:spcBef>
                        <a:spcAft>
                          <a:spcPts val="0"/>
                        </a:spcAft>
                        <a:buClr>
                          <a:srgbClr val="000000"/>
                        </a:buClr>
                        <a:buSzPts val="900"/>
                        <a:buFont typeface="Arial"/>
                        <a:buNone/>
                      </a:pPr>
                      <a:r>
                        <a:t/>
                      </a:r>
                      <a:endParaRPr sz="700" u="none" cap="none" strike="noStrike"/>
                    </a:p>
                  </a:txBody>
                  <a:tcPr marT="91425" marB="0" marR="91425" marL="0">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solidFill>
                      <a:srgbClr val="4AB7C4"/>
                    </a:solidFill>
                  </a:tcPr>
                </a:tc>
                <a:tc>
                  <a:txBody>
                    <a:bodyPr/>
                    <a:lstStyle/>
                    <a:p>
                      <a:pPr indent="0" lvl="0" marL="0" marR="0" rtl="0" algn="l">
                        <a:lnSpc>
                          <a:spcPct val="100000"/>
                        </a:lnSpc>
                        <a:spcBef>
                          <a:spcPts val="0"/>
                        </a:spcBef>
                        <a:spcAft>
                          <a:spcPts val="0"/>
                        </a:spcAft>
                        <a:buClr>
                          <a:srgbClr val="000000"/>
                        </a:buClr>
                        <a:buSzPts val="900"/>
                        <a:buFont typeface="Arial"/>
                        <a:buNone/>
                      </a:pPr>
                      <a:r>
                        <a:t/>
                      </a:r>
                      <a:endParaRPr sz="700" u="none" cap="none" strike="noStrike"/>
                    </a:p>
                  </a:txBody>
                  <a:tcPr marT="91425" marB="0" marR="91425" marL="0">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solidFill>
                      <a:srgbClr val="E74973"/>
                    </a:solidFill>
                  </a:tcPr>
                </a:tc>
                <a:tc>
                  <a:txBody>
                    <a:bodyPr/>
                    <a:lstStyle/>
                    <a:p>
                      <a:pPr indent="0" lvl="0" marL="0" marR="0" rtl="0" algn="l">
                        <a:lnSpc>
                          <a:spcPct val="100000"/>
                        </a:lnSpc>
                        <a:spcBef>
                          <a:spcPts val="0"/>
                        </a:spcBef>
                        <a:spcAft>
                          <a:spcPts val="0"/>
                        </a:spcAft>
                        <a:buClr>
                          <a:srgbClr val="000000"/>
                        </a:buClr>
                        <a:buSzPts val="900"/>
                        <a:buFont typeface="Arial"/>
                        <a:buNone/>
                      </a:pPr>
                      <a:r>
                        <a:t/>
                      </a:r>
                      <a:endParaRPr sz="700" u="none" cap="none" strike="noStrike"/>
                    </a:p>
                  </a:txBody>
                  <a:tcPr marT="91425" marB="0" marR="91425" marL="0">
                    <a:lnL cap="flat" cmpd="sng" w="9525">
                      <a:solidFill>
                        <a:srgbClr val="9E9E9E">
                          <a:alpha val="0"/>
                        </a:srgbClr>
                      </a:solidFill>
                      <a:prstDash val="solid"/>
                      <a:round/>
                      <a:headEnd len="sm" w="sm" type="none"/>
                      <a:tailEnd len="sm" w="sm" type="none"/>
                    </a:lnL>
                    <a:lnR cap="flat" cmpd="sng" w="9525">
                      <a:solidFill>
                        <a:srgbClr val="191919">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solidFill>
                      <a:schemeClr val="dk2"/>
                    </a:solidFill>
                  </a:tcPr>
                </a:tc>
                <a:tc>
                  <a:txBody>
                    <a:bodyPr/>
                    <a:lstStyle/>
                    <a:p>
                      <a:pPr indent="0" lvl="0" marL="0" marR="0" rtl="0" algn="l">
                        <a:lnSpc>
                          <a:spcPct val="100000"/>
                        </a:lnSpc>
                        <a:spcBef>
                          <a:spcPts val="0"/>
                        </a:spcBef>
                        <a:spcAft>
                          <a:spcPts val="0"/>
                        </a:spcAft>
                        <a:buClr>
                          <a:srgbClr val="000000"/>
                        </a:buClr>
                        <a:buSzPts val="900"/>
                        <a:buFont typeface="Arial"/>
                        <a:buNone/>
                      </a:pPr>
                      <a:r>
                        <a:t/>
                      </a:r>
                      <a:endParaRPr sz="700" u="none" cap="none" strike="noStrike"/>
                    </a:p>
                  </a:txBody>
                  <a:tcPr marT="91425" marB="0" marR="91425" marL="0">
                    <a:lnL cap="flat" cmpd="sng" w="9525">
                      <a:solidFill>
                        <a:srgbClr val="191919">
                          <a:alpha val="0"/>
                        </a:srgbClr>
                      </a:solidFill>
                      <a:prstDash val="solid"/>
                      <a:round/>
                      <a:headEnd len="sm" w="sm" type="none"/>
                      <a:tailEnd len="sm" w="sm" type="none"/>
                    </a:lnL>
                    <a:lnR cap="flat" cmpd="sng" w="9525">
                      <a:solidFill>
                        <a:srgbClr val="191919">
                          <a:alpha val="0"/>
                        </a:srgbClr>
                      </a:solidFill>
                      <a:prstDash val="solid"/>
                      <a:round/>
                      <a:headEnd len="sm" w="sm" type="none"/>
                      <a:tailEnd len="sm" w="sm" type="none"/>
                    </a:lnR>
                    <a:lnT cap="flat" cmpd="sng" w="9525">
                      <a:solidFill>
                        <a:srgbClr val="191919">
                          <a:alpha val="0"/>
                        </a:srgbClr>
                      </a:solidFill>
                      <a:prstDash val="solid"/>
                      <a:round/>
                      <a:headEnd len="sm" w="sm" type="none"/>
                      <a:tailEnd len="sm" w="sm" type="none"/>
                    </a:lnT>
                    <a:lnB cap="flat" cmpd="sng" w="9525">
                      <a:solidFill>
                        <a:srgbClr val="191919">
                          <a:alpha val="0"/>
                        </a:srgbClr>
                      </a:solidFill>
                      <a:prstDash val="solid"/>
                      <a:round/>
                      <a:headEnd len="sm" w="sm" type="none"/>
                      <a:tailEnd len="sm" w="sm" type="none"/>
                    </a:lnB>
                  </a:tcPr>
                </a:tc>
                <a:tc>
                  <a:txBody>
                    <a:bodyPr/>
                    <a:lstStyle/>
                    <a:p>
                      <a:pPr indent="0" lvl="0" marL="0" marR="0" rtl="0" algn="l">
                        <a:lnSpc>
                          <a:spcPct val="100000"/>
                        </a:lnSpc>
                        <a:spcBef>
                          <a:spcPts val="0"/>
                        </a:spcBef>
                        <a:spcAft>
                          <a:spcPts val="0"/>
                        </a:spcAft>
                        <a:buClr>
                          <a:srgbClr val="000000"/>
                        </a:buClr>
                        <a:buSzPts val="900"/>
                        <a:buFont typeface="Arial"/>
                        <a:buNone/>
                      </a:pPr>
                      <a:r>
                        <a:t/>
                      </a:r>
                      <a:endParaRPr sz="700" u="none" cap="none" strike="noStrike"/>
                    </a:p>
                  </a:txBody>
                  <a:tcPr marT="91425" marB="0" marR="91425" marL="0">
                    <a:lnL cap="flat" cmpd="sng" w="9525">
                      <a:solidFill>
                        <a:srgbClr val="191919">
                          <a:alpha val="0"/>
                        </a:srgbClr>
                      </a:solidFill>
                      <a:prstDash val="solid"/>
                      <a:round/>
                      <a:headEnd len="sm" w="sm" type="none"/>
                      <a:tailEnd len="sm" w="sm" type="none"/>
                    </a:lnL>
                    <a:lnR cap="flat" cmpd="sng" w="9525">
                      <a:solidFill>
                        <a:srgbClr val="191919">
                          <a:alpha val="0"/>
                        </a:srgbClr>
                      </a:solidFill>
                      <a:prstDash val="solid"/>
                      <a:round/>
                      <a:headEnd len="sm" w="sm" type="none"/>
                      <a:tailEnd len="sm" w="sm" type="none"/>
                    </a:lnR>
                    <a:lnT cap="flat" cmpd="sng" w="9525">
                      <a:solidFill>
                        <a:srgbClr val="191919">
                          <a:alpha val="0"/>
                        </a:srgbClr>
                      </a:solidFill>
                      <a:prstDash val="solid"/>
                      <a:round/>
                      <a:headEnd len="sm" w="sm" type="none"/>
                      <a:tailEnd len="sm" w="sm" type="none"/>
                    </a:lnT>
                    <a:lnB cap="flat" cmpd="sng" w="9525">
                      <a:solidFill>
                        <a:srgbClr val="191919">
                          <a:alpha val="0"/>
                        </a:srgbClr>
                      </a:solidFill>
                      <a:prstDash val="solid"/>
                      <a:round/>
                      <a:headEnd len="sm" w="sm" type="none"/>
                      <a:tailEnd len="sm" w="sm" type="none"/>
                    </a:lnB>
                  </a:tcPr>
                </a:tc>
              </a:tr>
              <a:tr h="479275">
                <a:tc>
                  <a:txBody>
                    <a:bodyPr/>
                    <a:lstStyle/>
                    <a:p>
                      <a:pPr indent="0" lvl="0" marL="0" marR="0" rtl="0" algn="l">
                        <a:lnSpc>
                          <a:spcPct val="100000"/>
                        </a:lnSpc>
                        <a:spcBef>
                          <a:spcPts val="0"/>
                        </a:spcBef>
                        <a:spcAft>
                          <a:spcPts val="0"/>
                        </a:spcAft>
                        <a:buNone/>
                      </a:pPr>
                      <a:r>
                        <a:t/>
                      </a:r>
                      <a:endParaRPr b="1" sz="500">
                        <a:solidFill>
                          <a:srgbClr val="191919"/>
                        </a:solidFill>
                      </a:endParaRPr>
                    </a:p>
                  </a:txBody>
                  <a:tcPr marT="0" marB="0" marR="91425" marL="0">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c>
                  <a:txBody>
                    <a:bodyPr/>
                    <a:lstStyle/>
                    <a:p>
                      <a:pPr indent="0" lvl="0" marL="0" marR="0" rtl="0" algn="l">
                        <a:lnSpc>
                          <a:spcPct val="100000"/>
                        </a:lnSpc>
                        <a:spcBef>
                          <a:spcPts val="0"/>
                        </a:spcBef>
                        <a:spcAft>
                          <a:spcPts val="0"/>
                        </a:spcAft>
                        <a:buClr>
                          <a:srgbClr val="000000"/>
                        </a:buClr>
                        <a:buSzPts val="900"/>
                        <a:buFont typeface="Arial"/>
                        <a:buNone/>
                      </a:pPr>
                      <a:r>
                        <a:rPr b="1" lang="en" sz="700">
                          <a:solidFill>
                            <a:srgbClr val="191919"/>
                          </a:solidFill>
                        </a:rPr>
                        <a:t>ASU </a:t>
                      </a:r>
                      <a:r>
                        <a:rPr b="1" lang="en" sz="700" u="none" cap="none" strike="noStrike">
                          <a:solidFill>
                            <a:srgbClr val="191919"/>
                          </a:solidFill>
                        </a:rPr>
                        <a:t>Gree</a:t>
                      </a:r>
                      <a:r>
                        <a:rPr b="1" lang="en" sz="700">
                          <a:solidFill>
                            <a:srgbClr val="191919"/>
                          </a:solidFill>
                        </a:rPr>
                        <a:t>n</a:t>
                      </a:r>
                      <a:r>
                        <a:rPr lang="en" sz="700" u="none" cap="none" strike="noStrike">
                          <a:solidFill>
                            <a:srgbClr val="191919"/>
                          </a:solidFill>
                        </a:rPr>
                        <a:t> #78BE20</a:t>
                      </a:r>
                      <a:endParaRPr sz="700" u="none" cap="none" strike="noStrike">
                        <a:solidFill>
                          <a:srgbClr val="191919"/>
                        </a:solidFill>
                      </a:endParaRPr>
                    </a:p>
                  </a:txBody>
                  <a:tcPr marT="91425" marB="0" marR="91425" marL="0">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c>
                  <a:txBody>
                    <a:bodyPr/>
                    <a:lstStyle/>
                    <a:p>
                      <a:pPr indent="0" lvl="0" marL="0" marR="0" rtl="0" algn="l">
                        <a:lnSpc>
                          <a:spcPct val="100000"/>
                        </a:lnSpc>
                        <a:spcBef>
                          <a:spcPts val="0"/>
                        </a:spcBef>
                        <a:spcAft>
                          <a:spcPts val="0"/>
                        </a:spcAft>
                        <a:buClr>
                          <a:srgbClr val="000000"/>
                        </a:buClr>
                        <a:buSzPts val="900"/>
                        <a:buFont typeface="Arial"/>
                        <a:buNone/>
                      </a:pPr>
                      <a:r>
                        <a:rPr b="1" lang="en" sz="700">
                          <a:solidFill>
                            <a:srgbClr val="191919"/>
                          </a:solidFill>
                        </a:rPr>
                        <a:t>ASU </a:t>
                      </a:r>
                      <a:r>
                        <a:rPr b="1" lang="en" sz="700" u="none" cap="none" strike="noStrike">
                          <a:solidFill>
                            <a:srgbClr val="191919"/>
                          </a:solidFill>
                        </a:rPr>
                        <a:t>Blue</a:t>
                      </a:r>
                      <a:endParaRPr b="1" sz="700">
                        <a:solidFill>
                          <a:srgbClr val="191919"/>
                        </a:solidFill>
                      </a:endParaRPr>
                    </a:p>
                    <a:p>
                      <a:pPr indent="0" lvl="0" marL="0" marR="0" rtl="0" algn="l">
                        <a:lnSpc>
                          <a:spcPct val="100000"/>
                        </a:lnSpc>
                        <a:spcBef>
                          <a:spcPts val="0"/>
                        </a:spcBef>
                        <a:spcAft>
                          <a:spcPts val="0"/>
                        </a:spcAft>
                        <a:buClr>
                          <a:srgbClr val="000000"/>
                        </a:buClr>
                        <a:buSzPts val="900"/>
                        <a:buFont typeface="Arial"/>
                        <a:buNone/>
                      </a:pPr>
                      <a:r>
                        <a:rPr lang="en" sz="700" u="none" cap="none" strike="noStrike">
                          <a:solidFill>
                            <a:srgbClr val="191919"/>
                          </a:solidFill>
                        </a:rPr>
                        <a:t>#00A3E0</a:t>
                      </a:r>
                      <a:endParaRPr sz="700" u="none" cap="none" strike="noStrike">
                        <a:solidFill>
                          <a:srgbClr val="191919"/>
                        </a:solidFill>
                      </a:endParaRPr>
                    </a:p>
                  </a:txBody>
                  <a:tcPr marT="91425" marB="0" marR="91425" marL="0">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c>
                  <a:txBody>
                    <a:bodyPr/>
                    <a:lstStyle/>
                    <a:p>
                      <a:pPr indent="0" lvl="0" marL="0" marR="0" rtl="0" algn="l">
                        <a:lnSpc>
                          <a:spcPct val="100000"/>
                        </a:lnSpc>
                        <a:spcBef>
                          <a:spcPts val="0"/>
                        </a:spcBef>
                        <a:spcAft>
                          <a:spcPts val="0"/>
                        </a:spcAft>
                        <a:buClr>
                          <a:srgbClr val="000000"/>
                        </a:buClr>
                        <a:buSzPts val="900"/>
                        <a:buFont typeface="Arial"/>
                        <a:buNone/>
                      </a:pPr>
                      <a:r>
                        <a:rPr b="1" lang="en" sz="700">
                          <a:solidFill>
                            <a:srgbClr val="191919"/>
                          </a:solidFill>
                        </a:rPr>
                        <a:t>ASU </a:t>
                      </a:r>
                      <a:r>
                        <a:rPr b="1" lang="en" sz="700" u="none" cap="none" strike="noStrike">
                          <a:solidFill>
                            <a:srgbClr val="191919"/>
                          </a:solidFill>
                        </a:rPr>
                        <a:t>Orange</a:t>
                      </a:r>
                      <a:endParaRPr sz="700">
                        <a:solidFill>
                          <a:srgbClr val="191919"/>
                        </a:solidFill>
                      </a:endParaRPr>
                    </a:p>
                    <a:p>
                      <a:pPr indent="0" lvl="0" marL="0" marR="0" rtl="0" algn="l">
                        <a:lnSpc>
                          <a:spcPct val="100000"/>
                        </a:lnSpc>
                        <a:spcBef>
                          <a:spcPts val="0"/>
                        </a:spcBef>
                        <a:spcAft>
                          <a:spcPts val="0"/>
                        </a:spcAft>
                        <a:buClr>
                          <a:srgbClr val="000000"/>
                        </a:buClr>
                        <a:buSzPts val="900"/>
                        <a:buFont typeface="Arial"/>
                        <a:buNone/>
                      </a:pPr>
                      <a:r>
                        <a:rPr lang="en" sz="700" u="none" cap="none" strike="noStrike">
                          <a:solidFill>
                            <a:srgbClr val="191919"/>
                          </a:solidFill>
                        </a:rPr>
                        <a:t>#FF7F32</a:t>
                      </a:r>
                      <a:endParaRPr sz="700" u="none" cap="none" strike="noStrike"/>
                    </a:p>
                  </a:txBody>
                  <a:tcPr marT="91425" marB="0" marR="91425" marL="0">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c>
                  <a:txBody>
                    <a:bodyPr/>
                    <a:lstStyle/>
                    <a:p>
                      <a:pPr indent="0" lvl="0" marL="0" rtl="0" algn="l">
                        <a:spcBef>
                          <a:spcPts val="0"/>
                        </a:spcBef>
                        <a:spcAft>
                          <a:spcPts val="0"/>
                        </a:spcAft>
                        <a:buNone/>
                      </a:pPr>
                      <a:r>
                        <a:rPr b="1" lang="en" sz="700">
                          <a:solidFill>
                            <a:srgbClr val="191919"/>
                          </a:solidFill>
                        </a:rPr>
                        <a:t>ASU Copper</a:t>
                      </a:r>
                      <a:endParaRPr sz="700">
                        <a:solidFill>
                          <a:srgbClr val="191919"/>
                        </a:solidFill>
                      </a:endParaRPr>
                    </a:p>
                    <a:p>
                      <a:pPr indent="0" lvl="0" marL="0" rtl="0" algn="l">
                        <a:spcBef>
                          <a:spcPts val="0"/>
                        </a:spcBef>
                        <a:spcAft>
                          <a:spcPts val="0"/>
                        </a:spcAft>
                        <a:buNone/>
                      </a:pPr>
                      <a:r>
                        <a:rPr lang="en" sz="700">
                          <a:solidFill>
                            <a:srgbClr val="191919"/>
                          </a:solidFill>
                        </a:rPr>
                        <a:t>#AF674B</a:t>
                      </a:r>
                      <a:endParaRPr sz="700">
                        <a:solidFill>
                          <a:srgbClr val="191919"/>
                        </a:solidFill>
                      </a:endParaRPr>
                    </a:p>
                  </a:txBody>
                  <a:tcPr marT="91425" marB="0" marR="91425" marL="0">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c>
                  <a:txBody>
                    <a:bodyPr/>
                    <a:lstStyle/>
                    <a:p>
                      <a:pPr indent="0" lvl="0" marL="0" rtl="0" algn="l">
                        <a:spcBef>
                          <a:spcPts val="0"/>
                        </a:spcBef>
                        <a:spcAft>
                          <a:spcPts val="0"/>
                        </a:spcAft>
                        <a:buNone/>
                      </a:pPr>
                      <a:r>
                        <a:rPr b="1" lang="en" sz="700">
                          <a:solidFill>
                            <a:srgbClr val="191919"/>
                          </a:solidFill>
                        </a:rPr>
                        <a:t>ASU Turquoise</a:t>
                      </a:r>
                      <a:endParaRPr sz="700">
                        <a:solidFill>
                          <a:srgbClr val="191919"/>
                        </a:solidFill>
                      </a:endParaRPr>
                    </a:p>
                    <a:p>
                      <a:pPr indent="0" lvl="0" marL="0" rtl="0" algn="l">
                        <a:spcBef>
                          <a:spcPts val="0"/>
                        </a:spcBef>
                        <a:spcAft>
                          <a:spcPts val="0"/>
                        </a:spcAft>
                        <a:buNone/>
                      </a:pPr>
                      <a:r>
                        <a:rPr lang="en" sz="700">
                          <a:solidFill>
                            <a:srgbClr val="191919"/>
                          </a:solidFill>
                        </a:rPr>
                        <a:t>#4AB7C4</a:t>
                      </a:r>
                      <a:endParaRPr sz="700">
                        <a:solidFill>
                          <a:srgbClr val="191919"/>
                        </a:solidFill>
                      </a:endParaRPr>
                    </a:p>
                  </a:txBody>
                  <a:tcPr marT="91425" marB="0" marR="91425" marL="0">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c>
                  <a:txBody>
                    <a:bodyPr/>
                    <a:lstStyle/>
                    <a:p>
                      <a:pPr indent="0" lvl="0" marL="0" rtl="0" algn="l">
                        <a:spcBef>
                          <a:spcPts val="0"/>
                        </a:spcBef>
                        <a:spcAft>
                          <a:spcPts val="0"/>
                        </a:spcAft>
                        <a:buNone/>
                      </a:pPr>
                      <a:r>
                        <a:rPr b="1" lang="en" sz="700">
                          <a:solidFill>
                            <a:srgbClr val="191919"/>
                          </a:solidFill>
                        </a:rPr>
                        <a:t>ASU Pink</a:t>
                      </a:r>
                      <a:endParaRPr sz="700">
                        <a:solidFill>
                          <a:srgbClr val="191919"/>
                        </a:solidFill>
                      </a:endParaRPr>
                    </a:p>
                    <a:p>
                      <a:pPr indent="0" lvl="0" marL="0" rtl="0" algn="l">
                        <a:spcBef>
                          <a:spcPts val="0"/>
                        </a:spcBef>
                        <a:spcAft>
                          <a:spcPts val="0"/>
                        </a:spcAft>
                        <a:buNone/>
                      </a:pPr>
                      <a:r>
                        <a:rPr lang="en" sz="700">
                          <a:solidFill>
                            <a:srgbClr val="191919"/>
                          </a:solidFill>
                        </a:rPr>
                        <a:t>#E74973</a:t>
                      </a:r>
                      <a:endParaRPr sz="700">
                        <a:solidFill>
                          <a:srgbClr val="191919"/>
                        </a:solidFill>
                      </a:endParaRPr>
                    </a:p>
                  </a:txBody>
                  <a:tcPr marT="91425" marB="0" marR="91425" marL="0">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c>
                  <a:txBody>
                    <a:bodyPr/>
                    <a:lstStyle/>
                    <a:p>
                      <a:pPr indent="0" lvl="0" marL="0" rtl="0" algn="l">
                        <a:spcBef>
                          <a:spcPts val="0"/>
                        </a:spcBef>
                        <a:spcAft>
                          <a:spcPts val="0"/>
                        </a:spcAft>
                        <a:buNone/>
                      </a:pPr>
                      <a:r>
                        <a:rPr b="1" lang="en" sz="700">
                          <a:solidFill>
                            <a:srgbClr val="191919"/>
                          </a:solidFill>
                        </a:rPr>
                        <a:t>ASU Gray</a:t>
                      </a:r>
                      <a:endParaRPr b="1" sz="700">
                        <a:solidFill>
                          <a:srgbClr val="191919"/>
                        </a:solidFill>
                      </a:endParaRPr>
                    </a:p>
                    <a:p>
                      <a:pPr indent="0" lvl="0" marL="0" rtl="0" algn="l">
                        <a:spcBef>
                          <a:spcPts val="0"/>
                        </a:spcBef>
                        <a:spcAft>
                          <a:spcPts val="0"/>
                        </a:spcAft>
                        <a:buNone/>
                      </a:pPr>
                      <a:r>
                        <a:rPr lang="en" sz="700">
                          <a:solidFill>
                            <a:srgbClr val="191919"/>
                          </a:solidFill>
                        </a:rPr>
                        <a:t>#747474</a:t>
                      </a:r>
                      <a:endParaRPr/>
                    </a:p>
                  </a:txBody>
                  <a:tcPr marT="91425" marB="0" marR="91425" marL="0">
                    <a:lnL cap="flat" cmpd="sng" w="9525">
                      <a:solidFill>
                        <a:srgbClr val="9E9E9E">
                          <a:alpha val="0"/>
                        </a:srgbClr>
                      </a:solidFill>
                      <a:prstDash val="solid"/>
                      <a:round/>
                      <a:headEnd len="sm" w="sm" type="none"/>
                      <a:tailEnd len="sm" w="sm" type="none"/>
                    </a:lnL>
                    <a:lnR cap="flat" cmpd="sng" w="9525">
                      <a:solidFill>
                        <a:srgbClr val="191919">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c gridSpan="2">
                  <a:txBody>
                    <a:bodyPr/>
                    <a:lstStyle/>
                    <a:p>
                      <a:pPr indent="0" lvl="0" marL="0" rtl="0" algn="l">
                        <a:spcBef>
                          <a:spcPts val="0"/>
                        </a:spcBef>
                        <a:spcAft>
                          <a:spcPts val="0"/>
                        </a:spcAft>
                        <a:buNone/>
                      </a:pPr>
                      <a:r>
                        <a:t/>
                      </a:r>
                      <a:endParaRPr/>
                    </a:p>
                  </a:txBody>
                  <a:tcPr marT="91425" marB="0" marR="91425" marL="91425">
                    <a:lnL cap="flat" cmpd="sng" w="9525">
                      <a:solidFill>
                        <a:srgbClr val="191919">
                          <a:alpha val="0"/>
                        </a:srgbClr>
                      </a:solidFill>
                      <a:prstDash val="solid"/>
                      <a:round/>
                      <a:headEnd len="sm" w="sm" type="none"/>
                      <a:tailEnd len="sm" w="sm" type="none"/>
                    </a:lnL>
                    <a:lnR cap="flat" cmpd="sng" w="9525">
                      <a:solidFill>
                        <a:srgbClr val="191919">
                          <a:alpha val="0"/>
                        </a:srgbClr>
                      </a:solidFill>
                      <a:prstDash val="solid"/>
                      <a:round/>
                      <a:headEnd len="sm" w="sm" type="none"/>
                      <a:tailEnd len="sm" w="sm" type="none"/>
                    </a:lnR>
                    <a:lnT cap="flat" cmpd="sng" w="9525">
                      <a:solidFill>
                        <a:srgbClr val="191919">
                          <a:alpha val="0"/>
                        </a:srgbClr>
                      </a:solidFill>
                      <a:prstDash val="solid"/>
                      <a:round/>
                      <a:headEnd len="sm" w="sm" type="none"/>
                      <a:tailEnd len="sm" w="sm" type="none"/>
                    </a:lnT>
                    <a:lnB cap="flat" cmpd="sng" w="9525">
                      <a:solidFill>
                        <a:srgbClr val="191919">
                          <a:alpha val="0"/>
                        </a:srgbClr>
                      </a:solidFill>
                      <a:prstDash val="solid"/>
                      <a:round/>
                      <a:headEnd len="sm" w="sm" type="none"/>
                      <a:tailEnd len="sm" w="sm" type="none"/>
                    </a:lnB>
                  </a:tcPr>
                </a:tc>
                <a:tc hMerge="1"/>
              </a:tr>
              <a:tr h="314625">
                <a:tc>
                  <a:txBody>
                    <a:bodyPr/>
                    <a:lstStyle/>
                    <a:p>
                      <a:pPr indent="0" lvl="0" marL="0" marR="0" rtl="0" algn="l">
                        <a:lnSpc>
                          <a:spcPct val="100000"/>
                        </a:lnSpc>
                        <a:spcBef>
                          <a:spcPts val="0"/>
                        </a:spcBef>
                        <a:spcAft>
                          <a:spcPts val="0"/>
                        </a:spcAft>
                        <a:buNone/>
                      </a:pPr>
                      <a:r>
                        <a:rPr b="1" lang="en" sz="500"/>
                        <a:t>ASU Grayscale. </a:t>
                      </a:r>
                      <a:r>
                        <a:rPr lang="en" sz="500"/>
                        <a:t>For text, line and fill colors. ASU Gray is a part of this scale.</a:t>
                      </a:r>
                      <a:endParaRPr sz="500"/>
                    </a:p>
                  </a:txBody>
                  <a:tcPr marT="0" marB="0" marR="91425" marL="0">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c>
                  <a:txBody>
                    <a:bodyPr/>
                    <a:lstStyle/>
                    <a:p>
                      <a:pPr indent="0" lvl="0" marL="0" marR="0" rtl="0" algn="l">
                        <a:lnSpc>
                          <a:spcPct val="100000"/>
                        </a:lnSpc>
                        <a:spcBef>
                          <a:spcPts val="0"/>
                        </a:spcBef>
                        <a:spcAft>
                          <a:spcPts val="0"/>
                        </a:spcAft>
                        <a:buClr>
                          <a:srgbClr val="000000"/>
                        </a:buClr>
                        <a:buSzPts val="900"/>
                        <a:buFont typeface="Arial"/>
                        <a:buNone/>
                      </a:pPr>
                      <a:r>
                        <a:t/>
                      </a:r>
                      <a:endParaRPr sz="700" u="none" cap="none" strike="noStrike"/>
                    </a:p>
                  </a:txBody>
                  <a:tcPr marT="91425" marB="0" marR="91425" marL="0">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solidFill>
                      <a:srgbClr val="191919"/>
                    </a:solidFill>
                  </a:tcPr>
                </a:tc>
                <a:tc>
                  <a:txBody>
                    <a:bodyPr/>
                    <a:lstStyle/>
                    <a:p>
                      <a:pPr indent="0" lvl="0" marL="0" marR="0" rtl="0" algn="l">
                        <a:lnSpc>
                          <a:spcPct val="100000"/>
                        </a:lnSpc>
                        <a:spcBef>
                          <a:spcPts val="0"/>
                        </a:spcBef>
                        <a:spcAft>
                          <a:spcPts val="0"/>
                        </a:spcAft>
                        <a:buClr>
                          <a:srgbClr val="000000"/>
                        </a:buClr>
                        <a:buSzPts val="900"/>
                        <a:buFont typeface="Arial"/>
                        <a:buNone/>
                      </a:pPr>
                      <a:r>
                        <a:t/>
                      </a:r>
                      <a:endParaRPr sz="700" u="none" cap="none" strike="noStrike"/>
                    </a:p>
                  </a:txBody>
                  <a:tcPr marT="91425" marB="0" marR="91425" marL="0">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solidFill>
                      <a:srgbClr val="191919"/>
                    </a:solidFill>
                  </a:tcPr>
                </a:tc>
                <a:tc>
                  <a:txBody>
                    <a:bodyPr/>
                    <a:lstStyle/>
                    <a:p>
                      <a:pPr indent="0" lvl="0" marL="0" marR="0" rtl="0" algn="l">
                        <a:lnSpc>
                          <a:spcPct val="100000"/>
                        </a:lnSpc>
                        <a:spcBef>
                          <a:spcPts val="0"/>
                        </a:spcBef>
                        <a:spcAft>
                          <a:spcPts val="0"/>
                        </a:spcAft>
                        <a:buClr>
                          <a:srgbClr val="000000"/>
                        </a:buClr>
                        <a:buSzPts val="900"/>
                        <a:buFont typeface="Arial"/>
                        <a:buNone/>
                      </a:pPr>
                      <a:r>
                        <a:t/>
                      </a:r>
                      <a:endParaRPr sz="700" u="none" cap="none" strike="noStrike"/>
                    </a:p>
                  </a:txBody>
                  <a:tcPr marT="91425" marB="0" marR="91425" marL="0">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solidFill>
                      <a:srgbClr val="484848"/>
                    </a:solidFill>
                  </a:tcPr>
                </a:tc>
                <a:tc>
                  <a:txBody>
                    <a:bodyPr/>
                    <a:lstStyle/>
                    <a:p>
                      <a:pPr indent="0" lvl="0" marL="0" marR="0" rtl="0" algn="l">
                        <a:lnSpc>
                          <a:spcPct val="100000"/>
                        </a:lnSpc>
                        <a:spcBef>
                          <a:spcPts val="0"/>
                        </a:spcBef>
                        <a:spcAft>
                          <a:spcPts val="0"/>
                        </a:spcAft>
                        <a:buClr>
                          <a:srgbClr val="000000"/>
                        </a:buClr>
                        <a:buSzPts val="900"/>
                        <a:buFont typeface="Arial"/>
                        <a:buNone/>
                      </a:pPr>
                      <a:r>
                        <a:t/>
                      </a:r>
                      <a:endParaRPr sz="700" u="none" cap="none" strike="noStrike"/>
                    </a:p>
                  </a:txBody>
                  <a:tcPr marT="91425" marB="0" marR="91425" marL="0">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solidFill>
                      <a:srgbClr val="747474"/>
                    </a:solidFill>
                  </a:tcPr>
                </a:tc>
                <a:tc>
                  <a:txBody>
                    <a:bodyPr/>
                    <a:lstStyle/>
                    <a:p>
                      <a:pPr indent="0" lvl="0" marL="0" marR="0" rtl="0" algn="l">
                        <a:lnSpc>
                          <a:spcPct val="100000"/>
                        </a:lnSpc>
                        <a:spcBef>
                          <a:spcPts val="0"/>
                        </a:spcBef>
                        <a:spcAft>
                          <a:spcPts val="0"/>
                        </a:spcAft>
                        <a:buClr>
                          <a:srgbClr val="000000"/>
                        </a:buClr>
                        <a:buSzPts val="900"/>
                        <a:buFont typeface="Arial"/>
                        <a:buNone/>
                      </a:pPr>
                      <a:r>
                        <a:t/>
                      </a:r>
                      <a:endParaRPr sz="700" u="none" cap="none" strike="noStrike"/>
                    </a:p>
                  </a:txBody>
                  <a:tcPr marT="91425" marB="0" marR="91425" marL="0">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solidFill>
                      <a:srgbClr val="BFBFBF"/>
                    </a:solidFill>
                  </a:tcPr>
                </a:tc>
                <a:tc>
                  <a:txBody>
                    <a:bodyPr/>
                    <a:lstStyle/>
                    <a:p>
                      <a:pPr indent="0" lvl="0" marL="0" marR="0" rtl="0" algn="l">
                        <a:lnSpc>
                          <a:spcPct val="100000"/>
                        </a:lnSpc>
                        <a:spcBef>
                          <a:spcPts val="0"/>
                        </a:spcBef>
                        <a:spcAft>
                          <a:spcPts val="0"/>
                        </a:spcAft>
                        <a:buClr>
                          <a:srgbClr val="000000"/>
                        </a:buClr>
                        <a:buSzPts val="900"/>
                        <a:buFont typeface="Arial"/>
                        <a:buNone/>
                      </a:pPr>
                      <a:r>
                        <a:t/>
                      </a:r>
                      <a:endParaRPr sz="700" u="none" cap="none" strike="noStrike"/>
                    </a:p>
                  </a:txBody>
                  <a:tcPr marT="91425" marB="0" marR="91425" marL="0">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solidFill>
                      <a:srgbClr val="D0D0D0"/>
                    </a:solidFill>
                  </a:tcPr>
                </a:tc>
                <a:tc>
                  <a:txBody>
                    <a:bodyPr/>
                    <a:lstStyle/>
                    <a:p>
                      <a:pPr indent="0" lvl="0" marL="0" marR="0" rtl="0" algn="l">
                        <a:lnSpc>
                          <a:spcPct val="100000"/>
                        </a:lnSpc>
                        <a:spcBef>
                          <a:spcPts val="0"/>
                        </a:spcBef>
                        <a:spcAft>
                          <a:spcPts val="0"/>
                        </a:spcAft>
                        <a:buClr>
                          <a:srgbClr val="000000"/>
                        </a:buClr>
                        <a:buSzPts val="900"/>
                        <a:buFont typeface="Arial"/>
                        <a:buNone/>
                      </a:pPr>
                      <a:r>
                        <a:t/>
                      </a:r>
                      <a:endParaRPr sz="700" u="none" cap="none" strike="noStrike"/>
                    </a:p>
                  </a:txBody>
                  <a:tcPr marT="91425" marB="0" marR="91425" marL="0">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solidFill>
                      <a:schemeClr val="lt2"/>
                    </a:solidFill>
                  </a:tcPr>
                </a:tc>
                <a:tc>
                  <a:txBody>
                    <a:bodyPr/>
                    <a:lstStyle/>
                    <a:p>
                      <a:pPr indent="0" lvl="0" marL="0" marR="0" rtl="0" algn="l">
                        <a:lnSpc>
                          <a:spcPct val="100000"/>
                        </a:lnSpc>
                        <a:spcBef>
                          <a:spcPts val="0"/>
                        </a:spcBef>
                        <a:spcAft>
                          <a:spcPts val="0"/>
                        </a:spcAft>
                        <a:buClr>
                          <a:srgbClr val="000000"/>
                        </a:buClr>
                        <a:buSzPts val="900"/>
                        <a:buFont typeface="Arial"/>
                        <a:buNone/>
                      </a:pPr>
                      <a:r>
                        <a:t/>
                      </a:r>
                      <a:endParaRPr sz="700" u="none" cap="none" strike="noStrike"/>
                    </a:p>
                  </a:txBody>
                  <a:tcPr marT="91425" marB="0" marR="91425" marL="0">
                    <a:lnL cap="flat" cmpd="sng" w="9525">
                      <a:solidFill>
                        <a:srgbClr val="9E9E9E">
                          <a:alpha val="0"/>
                        </a:srgbClr>
                      </a:solidFill>
                      <a:prstDash val="solid"/>
                      <a:round/>
                      <a:headEnd len="sm" w="sm" type="none"/>
                      <a:tailEnd len="sm" w="sm" type="none"/>
                    </a:lnL>
                    <a:lnR cap="flat" cmpd="sng" w="9525">
                      <a:solidFill>
                        <a:srgbClr val="FAFAFA"/>
                      </a:solidFill>
                      <a:prstDash val="solid"/>
                      <a:round/>
                      <a:headEnd len="sm" w="sm" type="none"/>
                      <a:tailEnd len="sm" w="sm" type="none"/>
                    </a:lnR>
                    <a:lnT cap="flat" cmpd="sng" w="9525">
                      <a:solidFill>
                        <a:srgbClr val="191919">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solidFill>
                      <a:srgbClr val="FAFAFA"/>
                    </a:solidFill>
                  </a:tcPr>
                </a:tc>
                <a:tc>
                  <a:txBody>
                    <a:bodyPr/>
                    <a:lstStyle/>
                    <a:p>
                      <a:pPr indent="0" lvl="0" marL="0" marR="0" rtl="0" algn="l">
                        <a:lnSpc>
                          <a:spcPct val="100000"/>
                        </a:lnSpc>
                        <a:spcBef>
                          <a:spcPts val="0"/>
                        </a:spcBef>
                        <a:spcAft>
                          <a:spcPts val="0"/>
                        </a:spcAft>
                        <a:buClr>
                          <a:srgbClr val="000000"/>
                        </a:buClr>
                        <a:buSzPts val="900"/>
                        <a:buFont typeface="Arial"/>
                        <a:buNone/>
                      </a:pPr>
                      <a:r>
                        <a:t/>
                      </a:r>
                      <a:endParaRPr sz="700" u="none" cap="none" strike="noStrike"/>
                    </a:p>
                  </a:txBody>
                  <a:tcPr marT="91425" marB="0" marR="91425" marL="0">
                    <a:lnL cap="flat" cmpd="sng" w="9525">
                      <a:solidFill>
                        <a:srgbClr val="FAFAFA"/>
                      </a:solidFill>
                      <a:prstDash val="solid"/>
                      <a:round/>
                      <a:headEnd len="sm" w="sm" type="none"/>
                      <a:tailEnd len="sm" w="sm" type="none"/>
                    </a:lnL>
                    <a:lnR cap="flat" cmpd="sng" w="9525">
                      <a:solidFill>
                        <a:srgbClr val="FAFAFA"/>
                      </a:solidFill>
                      <a:prstDash val="solid"/>
                      <a:round/>
                      <a:headEnd len="sm" w="sm" type="none"/>
                      <a:tailEnd len="sm" w="sm" type="none"/>
                    </a:lnR>
                    <a:lnT cap="flat" cmpd="sng" w="9525">
                      <a:solidFill>
                        <a:srgbClr val="191919">
                          <a:alpha val="0"/>
                        </a:srgbClr>
                      </a:solidFill>
                      <a:prstDash val="solid"/>
                      <a:round/>
                      <a:headEnd len="sm" w="sm" type="none"/>
                      <a:tailEnd len="sm" w="sm" type="none"/>
                    </a:lnT>
                    <a:lnB cap="flat" cmpd="sng" w="9525">
                      <a:solidFill>
                        <a:srgbClr val="FAFAFA"/>
                      </a:solidFill>
                      <a:prstDash val="solid"/>
                      <a:round/>
                      <a:headEnd len="sm" w="sm" type="none"/>
                      <a:tailEnd len="sm" w="sm" type="none"/>
                    </a:lnB>
                    <a:solidFill>
                      <a:srgbClr val="FFFFFF"/>
                    </a:solidFill>
                  </a:tcPr>
                </a:tc>
              </a:tr>
              <a:tr h="367650">
                <a:tc>
                  <a:txBody>
                    <a:bodyPr/>
                    <a:lstStyle/>
                    <a:p>
                      <a:pPr indent="0" lvl="0" marL="0" rtl="0" algn="l">
                        <a:spcBef>
                          <a:spcPts val="0"/>
                        </a:spcBef>
                        <a:spcAft>
                          <a:spcPts val="0"/>
                        </a:spcAft>
                        <a:buNone/>
                      </a:pPr>
                      <a:r>
                        <a:t/>
                      </a:r>
                      <a:endParaRPr b="1" sz="600"/>
                    </a:p>
                  </a:txBody>
                  <a:tcPr marT="91425" marB="91425" marR="91425" marL="0">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c>
                  <a:txBody>
                    <a:bodyPr/>
                    <a:lstStyle/>
                    <a:p>
                      <a:pPr indent="0" lvl="0" marL="0" rtl="0" algn="l">
                        <a:spcBef>
                          <a:spcPts val="0"/>
                        </a:spcBef>
                        <a:spcAft>
                          <a:spcPts val="0"/>
                        </a:spcAft>
                        <a:buNone/>
                      </a:pPr>
                      <a:r>
                        <a:rPr b="1" lang="en" sz="700"/>
                        <a:t>ASU Black</a:t>
                      </a:r>
                      <a:endParaRPr b="1" sz="700"/>
                    </a:p>
                    <a:p>
                      <a:pPr indent="0" lvl="0" marL="0" rtl="0" algn="l">
                        <a:spcBef>
                          <a:spcPts val="0"/>
                        </a:spcBef>
                        <a:spcAft>
                          <a:spcPts val="0"/>
                        </a:spcAft>
                        <a:buNone/>
                      </a:pPr>
                      <a:r>
                        <a:rPr lang="en" sz="700"/>
                        <a:t>#000000</a:t>
                      </a:r>
                      <a:endParaRPr sz="700" u="none" cap="none" strike="noStrike"/>
                    </a:p>
                  </a:txBody>
                  <a:tcPr marT="91425" marB="0" marR="91425" marL="0">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c>
                  <a:txBody>
                    <a:bodyPr/>
                    <a:lstStyle/>
                    <a:p>
                      <a:pPr indent="0" lvl="0" marL="0" marR="0" rtl="0" algn="l">
                        <a:lnSpc>
                          <a:spcPct val="100000"/>
                        </a:lnSpc>
                        <a:spcBef>
                          <a:spcPts val="0"/>
                        </a:spcBef>
                        <a:spcAft>
                          <a:spcPts val="0"/>
                        </a:spcAft>
                        <a:buClr>
                          <a:srgbClr val="000000"/>
                        </a:buClr>
                        <a:buSzPts val="900"/>
                        <a:buFont typeface="Arial"/>
                        <a:buNone/>
                      </a:pPr>
                      <a:r>
                        <a:rPr b="1" lang="en" sz="700">
                          <a:solidFill>
                            <a:srgbClr val="191919"/>
                          </a:solidFill>
                        </a:rPr>
                        <a:t>Gray</a:t>
                      </a:r>
                      <a:r>
                        <a:rPr b="1" lang="en" sz="700" u="none" cap="none" strike="noStrike">
                          <a:solidFill>
                            <a:srgbClr val="191919"/>
                          </a:solidFill>
                        </a:rPr>
                        <a:t> 1</a:t>
                      </a:r>
                      <a:endParaRPr b="1" sz="700">
                        <a:solidFill>
                          <a:srgbClr val="191919"/>
                        </a:solidFill>
                      </a:endParaRPr>
                    </a:p>
                    <a:p>
                      <a:pPr indent="0" lvl="0" marL="0" marR="0" rtl="0" algn="l">
                        <a:lnSpc>
                          <a:spcPct val="100000"/>
                        </a:lnSpc>
                        <a:spcBef>
                          <a:spcPts val="0"/>
                        </a:spcBef>
                        <a:spcAft>
                          <a:spcPts val="0"/>
                        </a:spcAft>
                        <a:buClr>
                          <a:srgbClr val="000000"/>
                        </a:buClr>
                        <a:buSzPts val="900"/>
                        <a:buFont typeface="Arial"/>
                        <a:buNone/>
                      </a:pPr>
                      <a:r>
                        <a:rPr lang="en" sz="700" u="none" cap="none" strike="noStrike">
                          <a:solidFill>
                            <a:srgbClr val="191919"/>
                          </a:solidFill>
                        </a:rPr>
                        <a:t>#191919</a:t>
                      </a:r>
                      <a:endParaRPr sz="700" u="none" cap="none" strike="noStrike">
                        <a:solidFill>
                          <a:srgbClr val="191919"/>
                        </a:solidFill>
                      </a:endParaRPr>
                    </a:p>
                    <a:p>
                      <a:pPr indent="0" lvl="0" marL="0" marR="0" rtl="0" algn="l">
                        <a:lnSpc>
                          <a:spcPct val="100000"/>
                        </a:lnSpc>
                        <a:spcBef>
                          <a:spcPts val="0"/>
                        </a:spcBef>
                        <a:spcAft>
                          <a:spcPts val="0"/>
                        </a:spcAft>
                        <a:buClr>
                          <a:srgbClr val="000000"/>
                        </a:buClr>
                        <a:buSzPts val="900"/>
                        <a:buFont typeface="Arial"/>
                        <a:buNone/>
                      </a:pPr>
                      <a:r>
                        <a:t/>
                      </a:r>
                      <a:endParaRPr sz="700" u="none" cap="none" strike="noStrike">
                        <a:solidFill>
                          <a:srgbClr val="191919"/>
                        </a:solidFill>
                      </a:endParaRPr>
                    </a:p>
                  </a:txBody>
                  <a:tcPr marT="91425" marB="0" marR="91425" marL="0">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c>
                  <a:txBody>
                    <a:bodyPr/>
                    <a:lstStyle/>
                    <a:p>
                      <a:pPr indent="0" lvl="0" marL="0" marR="0" rtl="0" algn="l">
                        <a:lnSpc>
                          <a:spcPct val="100000"/>
                        </a:lnSpc>
                        <a:spcBef>
                          <a:spcPts val="0"/>
                        </a:spcBef>
                        <a:spcAft>
                          <a:spcPts val="0"/>
                        </a:spcAft>
                        <a:buClr>
                          <a:srgbClr val="000000"/>
                        </a:buClr>
                        <a:buSzPts val="900"/>
                        <a:buFont typeface="Arial"/>
                        <a:buNone/>
                      </a:pPr>
                      <a:r>
                        <a:rPr b="1" lang="en" sz="700">
                          <a:solidFill>
                            <a:srgbClr val="191919"/>
                          </a:solidFill>
                        </a:rPr>
                        <a:t>Gray</a:t>
                      </a:r>
                      <a:r>
                        <a:rPr b="1" lang="en" sz="700" u="none" cap="none" strike="noStrike">
                          <a:solidFill>
                            <a:srgbClr val="191919"/>
                          </a:solidFill>
                        </a:rPr>
                        <a:t> 2</a:t>
                      </a:r>
                      <a:endParaRPr b="1" sz="700">
                        <a:solidFill>
                          <a:srgbClr val="191919"/>
                        </a:solidFill>
                      </a:endParaRPr>
                    </a:p>
                    <a:p>
                      <a:pPr indent="0" lvl="0" marL="0" marR="0" rtl="0" algn="l">
                        <a:lnSpc>
                          <a:spcPct val="100000"/>
                        </a:lnSpc>
                        <a:spcBef>
                          <a:spcPts val="0"/>
                        </a:spcBef>
                        <a:spcAft>
                          <a:spcPts val="0"/>
                        </a:spcAft>
                        <a:buClr>
                          <a:srgbClr val="000000"/>
                        </a:buClr>
                        <a:buSzPts val="900"/>
                        <a:buFont typeface="Arial"/>
                        <a:buNone/>
                      </a:pPr>
                      <a:r>
                        <a:rPr lang="en" sz="700" u="none" cap="none" strike="noStrike">
                          <a:solidFill>
                            <a:srgbClr val="191919"/>
                          </a:solidFill>
                        </a:rPr>
                        <a:t>#484848</a:t>
                      </a:r>
                      <a:endParaRPr sz="700" u="none" cap="none" strike="noStrike">
                        <a:solidFill>
                          <a:srgbClr val="191919"/>
                        </a:solidFill>
                      </a:endParaRPr>
                    </a:p>
                    <a:p>
                      <a:pPr indent="0" lvl="0" marL="0" marR="0" rtl="0" algn="l">
                        <a:lnSpc>
                          <a:spcPct val="100000"/>
                        </a:lnSpc>
                        <a:spcBef>
                          <a:spcPts val="0"/>
                        </a:spcBef>
                        <a:spcAft>
                          <a:spcPts val="0"/>
                        </a:spcAft>
                        <a:buClr>
                          <a:srgbClr val="000000"/>
                        </a:buClr>
                        <a:buSzPts val="900"/>
                        <a:buFont typeface="Arial"/>
                        <a:buNone/>
                      </a:pPr>
                      <a:r>
                        <a:t/>
                      </a:r>
                      <a:endParaRPr sz="700" u="none" cap="none" strike="noStrike">
                        <a:solidFill>
                          <a:srgbClr val="191919"/>
                        </a:solidFill>
                      </a:endParaRPr>
                    </a:p>
                  </a:txBody>
                  <a:tcPr marT="91425" marB="0" marR="91425" marL="0">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c>
                  <a:txBody>
                    <a:bodyPr/>
                    <a:lstStyle/>
                    <a:p>
                      <a:pPr indent="0" lvl="0" marL="0" marR="0" rtl="0" algn="l">
                        <a:lnSpc>
                          <a:spcPct val="100000"/>
                        </a:lnSpc>
                        <a:spcBef>
                          <a:spcPts val="0"/>
                        </a:spcBef>
                        <a:spcAft>
                          <a:spcPts val="0"/>
                        </a:spcAft>
                        <a:buClr>
                          <a:srgbClr val="000000"/>
                        </a:buClr>
                        <a:buSzPts val="900"/>
                        <a:buFont typeface="Arial"/>
                        <a:buNone/>
                      </a:pPr>
                      <a:r>
                        <a:rPr b="1" lang="en" sz="700">
                          <a:solidFill>
                            <a:srgbClr val="191919"/>
                          </a:solidFill>
                        </a:rPr>
                        <a:t>ASU Gray</a:t>
                      </a:r>
                      <a:endParaRPr b="1" sz="700">
                        <a:solidFill>
                          <a:srgbClr val="191919"/>
                        </a:solidFill>
                      </a:endParaRPr>
                    </a:p>
                    <a:p>
                      <a:pPr indent="0" lvl="0" marL="0" marR="0" rtl="0" algn="l">
                        <a:lnSpc>
                          <a:spcPct val="100000"/>
                        </a:lnSpc>
                        <a:spcBef>
                          <a:spcPts val="0"/>
                        </a:spcBef>
                        <a:spcAft>
                          <a:spcPts val="0"/>
                        </a:spcAft>
                        <a:buClr>
                          <a:srgbClr val="000000"/>
                        </a:buClr>
                        <a:buSzPts val="900"/>
                        <a:buFont typeface="Arial"/>
                        <a:buNone/>
                      </a:pPr>
                      <a:r>
                        <a:rPr lang="en" sz="700" u="none" cap="none" strike="noStrike">
                          <a:solidFill>
                            <a:srgbClr val="191919"/>
                          </a:solidFill>
                        </a:rPr>
                        <a:t>#747474</a:t>
                      </a:r>
                      <a:br>
                        <a:rPr lang="en" sz="700" u="none" cap="none" strike="noStrike">
                          <a:solidFill>
                            <a:srgbClr val="191919"/>
                          </a:solidFill>
                        </a:rPr>
                      </a:br>
                      <a:r>
                        <a:rPr lang="en" sz="700" u="none" cap="none" strike="noStrike">
                          <a:solidFill>
                            <a:srgbClr val="191919"/>
                          </a:solidFill>
                        </a:rPr>
                        <a:t>(</a:t>
                      </a:r>
                      <a:r>
                        <a:rPr lang="en" sz="700">
                          <a:solidFill>
                            <a:srgbClr val="191919"/>
                          </a:solidFill>
                        </a:rPr>
                        <a:t>Gray 3)</a:t>
                      </a:r>
                      <a:endParaRPr sz="700" u="none" cap="none" strike="noStrike">
                        <a:solidFill>
                          <a:srgbClr val="191919"/>
                        </a:solidFill>
                      </a:endParaRPr>
                    </a:p>
                    <a:p>
                      <a:pPr indent="0" lvl="0" marL="0" marR="0" rtl="0" algn="l">
                        <a:lnSpc>
                          <a:spcPct val="100000"/>
                        </a:lnSpc>
                        <a:spcBef>
                          <a:spcPts val="0"/>
                        </a:spcBef>
                        <a:spcAft>
                          <a:spcPts val="0"/>
                        </a:spcAft>
                        <a:buClr>
                          <a:srgbClr val="000000"/>
                        </a:buClr>
                        <a:buSzPts val="900"/>
                        <a:buFont typeface="Arial"/>
                        <a:buNone/>
                      </a:pPr>
                      <a:r>
                        <a:t/>
                      </a:r>
                      <a:endParaRPr sz="700" u="none" cap="none" strike="noStrike"/>
                    </a:p>
                  </a:txBody>
                  <a:tcPr marT="91425" marB="0" marR="91425" marL="0">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c>
                  <a:txBody>
                    <a:bodyPr/>
                    <a:lstStyle/>
                    <a:p>
                      <a:pPr indent="0" lvl="0" marL="0" marR="0" rtl="0" algn="l">
                        <a:lnSpc>
                          <a:spcPct val="100000"/>
                        </a:lnSpc>
                        <a:spcBef>
                          <a:spcPts val="0"/>
                        </a:spcBef>
                        <a:spcAft>
                          <a:spcPts val="0"/>
                        </a:spcAft>
                        <a:buClr>
                          <a:srgbClr val="000000"/>
                        </a:buClr>
                        <a:buSzPts val="900"/>
                        <a:buFont typeface="Arial"/>
                        <a:buNone/>
                      </a:pPr>
                      <a:r>
                        <a:rPr b="1" lang="en" sz="700">
                          <a:solidFill>
                            <a:srgbClr val="191919"/>
                          </a:solidFill>
                        </a:rPr>
                        <a:t>Gray</a:t>
                      </a:r>
                      <a:r>
                        <a:rPr b="1" lang="en" sz="700" u="none" cap="none" strike="noStrike">
                          <a:solidFill>
                            <a:srgbClr val="191919"/>
                          </a:solidFill>
                        </a:rPr>
                        <a:t> 4</a:t>
                      </a:r>
                      <a:endParaRPr b="1" sz="700">
                        <a:solidFill>
                          <a:srgbClr val="191919"/>
                        </a:solidFill>
                      </a:endParaRPr>
                    </a:p>
                    <a:p>
                      <a:pPr indent="0" lvl="0" marL="0" marR="0" rtl="0" algn="l">
                        <a:lnSpc>
                          <a:spcPct val="100000"/>
                        </a:lnSpc>
                        <a:spcBef>
                          <a:spcPts val="0"/>
                        </a:spcBef>
                        <a:spcAft>
                          <a:spcPts val="0"/>
                        </a:spcAft>
                        <a:buClr>
                          <a:srgbClr val="000000"/>
                        </a:buClr>
                        <a:buSzPts val="900"/>
                        <a:buFont typeface="Arial"/>
                        <a:buNone/>
                      </a:pPr>
                      <a:r>
                        <a:rPr lang="en" sz="700" u="none" cap="none" strike="noStrike">
                          <a:solidFill>
                            <a:srgbClr val="191919"/>
                          </a:solidFill>
                        </a:rPr>
                        <a:t>#BFBFBF</a:t>
                      </a:r>
                      <a:endParaRPr sz="700" u="none" cap="none" strike="noStrike">
                        <a:solidFill>
                          <a:srgbClr val="191919"/>
                        </a:solidFill>
                      </a:endParaRPr>
                    </a:p>
                    <a:p>
                      <a:pPr indent="0" lvl="0" marL="0" marR="0" rtl="0" algn="l">
                        <a:lnSpc>
                          <a:spcPct val="100000"/>
                        </a:lnSpc>
                        <a:spcBef>
                          <a:spcPts val="0"/>
                        </a:spcBef>
                        <a:spcAft>
                          <a:spcPts val="0"/>
                        </a:spcAft>
                        <a:buClr>
                          <a:srgbClr val="000000"/>
                        </a:buClr>
                        <a:buSzPts val="900"/>
                        <a:buFont typeface="Arial"/>
                        <a:buNone/>
                      </a:pPr>
                      <a:r>
                        <a:t/>
                      </a:r>
                      <a:endParaRPr sz="700" u="none" cap="none" strike="noStrike">
                        <a:solidFill>
                          <a:srgbClr val="191919"/>
                        </a:solidFill>
                      </a:endParaRPr>
                    </a:p>
                  </a:txBody>
                  <a:tcPr marT="91425" marB="0" marR="91425" marL="0">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c>
                  <a:txBody>
                    <a:bodyPr/>
                    <a:lstStyle/>
                    <a:p>
                      <a:pPr indent="0" lvl="0" marL="0" marR="0" rtl="0" algn="l">
                        <a:lnSpc>
                          <a:spcPct val="100000"/>
                        </a:lnSpc>
                        <a:spcBef>
                          <a:spcPts val="0"/>
                        </a:spcBef>
                        <a:spcAft>
                          <a:spcPts val="0"/>
                        </a:spcAft>
                        <a:buClr>
                          <a:srgbClr val="000000"/>
                        </a:buClr>
                        <a:buSzPts val="900"/>
                        <a:buFont typeface="Arial"/>
                        <a:buNone/>
                      </a:pPr>
                      <a:r>
                        <a:rPr b="1" lang="en" sz="700">
                          <a:solidFill>
                            <a:srgbClr val="191919"/>
                          </a:solidFill>
                        </a:rPr>
                        <a:t>Gray</a:t>
                      </a:r>
                      <a:r>
                        <a:rPr b="1" lang="en" sz="700" u="none" cap="none" strike="noStrike">
                          <a:solidFill>
                            <a:srgbClr val="191919"/>
                          </a:solidFill>
                        </a:rPr>
                        <a:t> 5</a:t>
                      </a:r>
                      <a:endParaRPr b="1" sz="700">
                        <a:solidFill>
                          <a:srgbClr val="191919"/>
                        </a:solidFill>
                      </a:endParaRPr>
                    </a:p>
                    <a:p>
                      <a:pPr indent="0" lvl="0" marL="0" marR="0" rtl="0" algn="l">
                        <a:lnSpc>
                          <a:spcPct val="100000"/>
                        </a:lnSpc>
                        <a:spcBef>
                          <a:spcPts val="0"/>
                        </a:spcBef>
                        <a:spcAft>
                          <a:spcPts val="0"/>
                        </a:spcAft>
                        <a:buClr>
                          <a:srgbClr val="000000"/>
                        </a:buClr>
                        <a:buSzPts val="900"/>
                        <a:buFont typeface="Arial"/>
                        <a:buNone/>
                      </a:pPr>
                      <a:r>
                        <a:rPr lang="en" sz="700" u="none" cap="none" strike="noStrike">
                          <a:solidFill>
                            <a:srgbClr val="191919"/>
                          </a:solidFill>
                        </a:rPr>
                        <a:t>#D0D0D0</a:t>
                      </a:r>
                      <a:endParaRPr sz="700" u="none" cap="none" strike="noStrike">
                        <a:solidFill>
                          <a:srgbClr val="191919"/>
                        </a:solidFill>
                      </a:endParaRPr>
                    </a:p>
                    <a:p>
                      <a:pPr indent="0" lvl="0" marL="0" marR="0" rtl="0" algn="l">
                        <a:lnSpc>
                          <a:spcPct val="100000"/>
                        </a:lnSpc>
                        <a:spcBef>
                          <a:spcPts val="0"/>
                        </a:spcBef>
                        <a:spcAft>
                          <a:spcPts val="0"/>
                        </a:spcAft>
                        <a:buClr>
                          <a:srgbClr val="000000"/>
                        </a:buClr>
                        <a:buSzPts val="900"/>
                        <a:buFont typeface="Arial"/>
                        <a:buNone/>
                      </a:pPr>
                      <a:r>
                        <a:t/>
                      </a:r>
                      <a:endParaRPr sz="700" u="none" cap="none" strike="noStrike">
                        <a:solidFill>
                          <a:srgbClr val="191919"/>
                        </a:solidFill>
                      </a:endParaRPr>
                    </a:p>
                  </a:txBody>
                  <a:tcPr marT="91425" marB="0" marR="91425" marL="0">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c>
                  <a:txBody>
                    <a:bodyPr/>
                    <a:lstStyle/>
                    <a:p>
                      <a:pPr indent="0" lvl="0" marL="0" marR="0" rtl="0" algn="l">
                        <a:lnSpc>
                          <a:spcPct val="100000"/>
                        </a:lnSpc>
                        <a:spcBef>
                          <a:spcPts val="0"/>
                        </a:spcBef>
                        <a:spcAft>
                          <a:spcPts val="0"/>
                        </a:spcAft>
                        <a:buClr>
                          <a:srgbClr val="000000"/>
                        </a:buClr>
                        <a:buSzPts val="900"/>
                        <a:buFont typeface="Arial"/>
                        <a:buNone/>
                      </a:pPr>
                      <a:r>
                        <a:rPr b="1" lang="en" sz="700">
                          <a:solidFill>
                            <a:srgbClr val="191919"/>
                          </a:solidFill>
                        </a:rPr>
                        <a:t>Gray</a:t>
                      </a:r>
                      <a:r>
                        <a:rPr b="1" lang="en" sz="700" u="none" cap="none" strike="noStrike">
                          <a:solidFill>
                            <a:srgbClr val="191919"/>
                          </a:solidFill>
                        </a:rPr>
                        <a:t> 6</a:t>
                      </a:r>
                      <a:endParaRPr b="1" sz="700">
                        <a:solidFill>
                          <a:srgbClr val="191919"/>
                        </a:solidFill>
                      </a:endParaRPr>
                    </a:p>
                    <a:p>
                      <a:pPr indent="0" lvl="0" marL="0" marR="0" rtl="0" algn="l">
                        <a:lnSpc>
                          <a:spcPct val="100000"/>
                        </a:lnSpc>
                        <a:spcBef>
                          <a:spcPts val="0"/>
                        </a:spcBef>
                        <a:spcAft>
                          <a:spcPts val="0"/>
                        </a:spcAft>
                        <a:buClr>
                          <a:srgbClr val="000000"/>
                        </a:buClr>
                        <a:buSzPts val="900"/>
                        <a:buFont typeface="Arial"/>
                        <a:buNone/>
                      </a:pPr>
                      <a:r>
                        <a:rPr lang="en" sz="700" u="none" cap="none" strike="noStrike">
                          <a:solidFill>
                            <a:srgbClr val="191919"/>
                          </a:solidFill>
                        </a:rPr>
                        <a:t>#E8E8E8</a:t>
                      </a:r>
                      <a:endParaRPr sz="700" u="none" cap="none" strike="noStrike">
                        <a:solidFill>
                          <a:srgbClr val="191919"/>
                        </a:solidFill>
                      </a:endParaRPr>
                    </a:p>
                    <a:p>
                      <a:pPr indent="0" lvl="0" marL="0" marR="0" rtl="0" algn="l">
                        <a:lnSpc>
                          <a:spcPct val="100000"/>
                        </a:lnSpc>
                        <a:spcBef>
                          <a:spcPts val="0"/>
                        </a:spcBef>
                        <a:spcAft>
                          <a:spcPts val="0"/>
                        </a:spcAft>
                        <a:buClr>
                          <a:srgbClr val="000000"/>
                        </a:buClr>
                        <a:buSzPts val="900"/>
                        <a:buFont typeface="Arial"/>
                        <a:buNone/>
                      </a:pPr>
                      <a:r>
                        <a:t/>
                      </a:r>
                      <a:endParaRPr sz="700" u="none" cap="none" strike="noStrike">
                        <a:solidFill>
                          <a:srgbClr val="191919"/>
                        </a:solidFill>
                      </a:endParaRPr>
                    </a:p>
                  </a:txBody>
                  <a:tcPr marT="91425" marB="0" marR="91425" marL="0">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c>
                  <a:txBody>
                    <a:bodyPr/>
                    <a:lstStyle/>
                    <a:p>
                      <a:pPr indent="0" lvl="0" marL="0" marR="0" rtl="0" algn="l">
                        <a:lnSpc>
                          <a:spcPct val="100000"/>
                        </a:lnSpc>
                        <a:spcBef>
                          <a:spcPts val="0"/>
                        </a:spcBef>
                        <a:spcAft>
                          <a:spcPts val="0"/>
                        </a:spcAft>
                        <a:buClr>
                          <a:srgbClr val="000000"/>
                        </a:buClr>
                        <a:buSzPts val="900"/>
                        <a:buFont typeface="Arial"/>
                        <a:buNone/>
                      </a:pPr>
                      <a:r>
                        <a:rPr b="1" lang="en" sz="700">
                          <a:solidFill>
                            <a:srgbClr val="191919"/>
                          </a:solidFill>
                        </a:rPr>
                        <a:t>Gray</a:t>
                      </a:r>
                      <a:r>
                        <a:rPr b="1" lang="en" sz="700" u="none" cap="none" strike="noStrike">
                          <a:solidFill>
                            <a:srgbClr val="191919"/>
                          </a:solidFill>
                        </a:rPr>
                        <a:t> </a:t>
                      </a:r>
                      <a:r>
                        <a:rPr b="1" lang="en" sz="700">
                          <a:solidFill>
                            <a:srgbClr val="191919"/>
                          </a:solidFill>
                        </a:rPr>
                        <a:t>7</a:t>
                      </a:r>
                      <a:r>
                        <a:rPr lang="en" sz="700" u="none" cap="none" strike="noStrike">
                          <a:solidFill>
                            <a:srgbClr val="191919"/>
                          </a:solidFill>
                        </a:rPr>
                        <a:t> #FAFAFA</a:t>
                      </a:r>
                      <a:endParaRPr sz="700" u="none" cap="none" strike="noStrike">
                        <a:solidFill>
                          <a:srgbClr val="191919"/>
                        </a:solidFill>
                      </a:endParaRPr>
                    </a:p>
                    <a:p>
                      <a:pPr indent="0" lvl="0" marL="0" marR="0" rtl="0" algn="l">
                        <a:lnSpc>
                          <a:spcPct val="100000"/>
                        </a:lnSpc>
                        <a:spcBef>
                          <a:spcPts val="0"/>
                        </a:spcBef>
                        <a:spcAft>
                          <a:spcPts val="0"/>
                        </a:spcAft>
                        <a:buClr>
                          <a:srgbClr val="000000"/>
                        </a:buClr>
                        <a:buSzPts val="900"/>
                        <a:buFont typeface="Arial"/>
                        <a:buNone/>
                      </a:pPr>
                      <a:r>
                        <a:t/>
                      </a:r>
                      <a:endParaRPr sz="700" u="none" cap="none" strike="noStrike">
                        <a:solidFill>
                          <a:srgbClr val="191919"/>
                        </a:solidFill>
                      </a:endParaRPr>
                    </a:p>
                  </a:txBody>
                  <a:tcPr marT="91425" marB="0" marR="91425" marL="0">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c>
                  <a:txBody>
                    <a:bodyPr/>
                    <a:lstStyle/>
                    <a:p>
                      <a:pPr indent="0" lvl="0" marL="0" rtl="0" algn="l">
                        <a:spcBef>
                          <a:spcPts val="0"/>
                        </a:spcBef>
                        <a:spcAft>
                          <a:spcPts val="0"/>
                        </a:spcAft>
                        <a:buNone/>
                      </a:pPr>
                      <a:r>
                        <a:rPr b="1" lang="en" sz="700">
                          <a:solidFill>
                            <a:srgbClr val="191919"/>
                          </a:solidFill>
                        </a:rPr>
                        <a:t>ASU White</a:t>
                      </a:r>
                      <a:r>
                        <a:rPr lang="en" sz="700">
                          <a:solidFill>
                            <a:srgbClr val="191919"/>
                          </a:solidFill>
                        </a:rPr>
                        <a:t> #FFFFFF</a:t>
                      </a:r>
                      <a:endParaRPr sz="700" u="none" cap="none" strike="noStrike"/>
                    </a:p>
                  </a:txBody>
                  <a:tcPr marT="91425" marB="0" marR="91425" marL="0">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FAFAFA"/>
                      </a:solidFill>
                      <a:prstDash val="solid"/>
                      <a:round/>
                      <a:headEnd len="sm" w="sm" type="none"/>
                      <a:tailEnd len="sm" w="sm" type="none"/>
                    </a:lnT>
                    <a:lnB cap="flat" cmpd="sng" w="9525">
                      <a:solidFill>
                        <a:srgbClr val="191919">
                          <a:alpha val="0"/>
                        </a:srgbClr>
                      </a:solidFill>
                      <a:prstDash val="solid"/>
                      <a:round/>
                      <a:headEnd len="sm" w="sm" type="none"/>
                      <a:tailEnd len="sm" w="sm" type="none"/>
                    </a:lnB>
                  </a:tcPr>
                </a:tc>
              </a:tr>
              <a:tr h="198100">
                <a:tc rowSpan="2">
                  <a:txBody>
                    <a:bodyPr/>
                    <a:lstStyle/>
                    <a:p>
                      <a:pPr indent="0" lvl="0" marL="0" rtl="0" algn="l">
                        <a:spcBef>
                          <a:spcPts val="0"/>
                        </a:spcBef>
                        <a:spcAft>
                          <a:spcPts val="0"/>
                        </a:spcAft>
                        <a:buNone/>
                      </a:pPr>
                      <a:r>
                        <a:rPr b="1" lang="en" sz="500"/>
                        <a:t>Color tints.</a:t>
                      </a:r>
                      <a:r>
                        <a:rPr lang="en" sz="500"/>
                        <a:t> Brand palette tint variations for use in data visualizations and spreadsheets</a:t>
                      </a:r>
                      <a:endParaRPr sz="500"/>
                    </a:p>
                  </a:txBody>
                  <a:tcPr marT="0" marB="0" marR="91425" marL="0">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c>
                  <a:txBody>
                    <a:bodyPr/>
                    <a:lstStyle/>
                    <a:p>
                      <a:pPr indent="0" lvl="0" marL="0" marR="0" rtl="0" algn="l">
                        <a:lnSpc>
                          <a:spcPct val="100000"/>
                        </a:lnSpc>
                        <a:spcBef>
                          <a:spcPts val="0"/>
                        </a:spcBef>
                        <a:spcAft>
                          <a:spcPts val="0"/>
                        </a:spcAft>
                        <a:buClr>
                          <a:srgbClr val="000000"/>
                        </a:buClr>
                        <a:buSzPts val="900"/>
                        <a:buFont typeface="Arial"/>
                        <a:buNone/>
                      </a:pPr>
                      <a:r>
                        <a:t/>
                      </a:r>
                      <a:endParaRPr sz="700" u="none" cap="none" strike="noStrike"/>
                    </a:p>
                  </a:txBody>
                  <a:tcPr marT="91425" marB="0" marR="91425" marL="0">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solidFill>
                      <a:srgbClr val="FFF1C9"/>
                    </a:solidFill>
                  </a:tcPr>
                </a:tc>
                <a:tc>
                  <a:txBody>
                    <a:bodyPr/>
                    <a:lstStyle/>
                    <a:p>
                      <a:pPr indent="0" lvl="0" marL="0" marR="0" rtl="0" algn="l">
                        <a:lnSpc>
                          <a:spcPct val="100000"/>
                        </a:lnSpc>
                        <a:spcBef>
                          <a:spcPts val="0"/>
                        </a:spcBef>
                        <a:spcAft>
                          <a:spcPts val="0"/>
                        </a:spcAft>
                        <a:buClr>
                          <a:srgbClr val="000000"/>
                        </a:buClr>
                        <a:buSzPts val="900"/>
                        <a:buFont typeface="Arial"/>
                        <a:buNone/>
                      </a:pPr>
                      <a:r>
                        <a:t/>
                      </a:r>
                      <a:endParaRPr sz="700" u="none" cap="none" strike="noStrike"/>
                    </a:p>
                  </a:txBody>
                  <a:tcPr marT="91425" marB="0" marR="91425" marL="0">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solidFill>
                      <a:srgbClr val="DFC9CF"/>
                    </a:solidFill>
                  </a:tcPr>
                </a:tc>
                <a:tc>
                  <a:txBody>
                    <a:bodyPr/>
                    <a:lstStyle/>
                    <a:p>
                      <a:pPr indent="0" lvl="0" marL="0" marR="0" rtl="0" algn="l">
                        <a:lnSpc>
                          <a:spcPct val="100000"/>
                        </a:lnSpc>
                        <a:spcBef>
                          <a:spcPts val="0"/>
                        </a:spcBef>
                        <a:spcAft>
                          <a:spcPts val="0"/>
                        </a:spcAft>
                        <a:buClr>
                          <a:srgbClr val="000000"/>
                        </a:buClr>
                        <a:buSzPts val="900"/>
                        <a:buFont typeface="Arial"/>
                        <a:buNone/>
                      </a:pPr>
                      <a:r>
                        <a:t/>
                      </a:r>
                      <a:endParaRPr sz="700" u="none" cap="none" strike="noStrike"/>
                    </a:p>
                  </a:txBody>
                  <a:tcPr marT="91425" marB="0" marR="91425" marL="0">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solidFill>
                      <a:srgbClr val="E9F5DB"/>
                    </a:solidFill>
                  </a:tcPr>
                </a:tc>
                <a:tc>
                  <a:txBody>
                    <a:bodyPr/>
                    <a:lstStyle/>
                    <a:p>
                      <a:pPr indent="0" lvl="0" marL="0" marR="0" rtl="0" algn="l">
                        <a:lnSpc>
                          <a:spcPct val="100000"/>
                        </a:lnSpc>
                        <a:spcBef>
                          <a:spcPts val="0"/>
                        </a:spcBef>
                        <a:spcAft>
                          <a:spcPts val="0"/>
                        </a:spcAft>
                        <a:buClr>
                          <a:srgbClr val="000000"/>
                        </a:buClr>
                        <a:buSzPts val="900"/>
                        <a:buFont typeface="Arial"/>
                        <a:buNone/>
                      </a:pPr>
                      <a:r>
                        <a:t/>
                      </a:r>
                      <a:endParaRPr sz="700" u="none" cap="none" strike="noStrike"/>
                    </a:p>
                  </a:txBody>
                  <a:tcPr marT="91425" marB="0" marR="91425" marL="0">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solidFill>
                      <a:srgbClr val="D6F0FA"/>
                    </a:solidFill>
                  </a:tcPr>
                </a:tc>
                <a:tc>
                  <a:txBody>
                    <a:bodyPr/>
                    <a:lstStyle/>
                    <a:p>
                      <a:pPr indent="0" lvl="0" marL="0" marR="0" rtl="0" algn="l">
                        <a:lnSpc>
                          <a:spcPct val="100000"/>
                        </a:lnSpc>
                        <a:spcBef>
                          <a:spcPts val="0"/>
                        </a:spcBef>
                        <a:spcAft>
                          <a:spcPts val="0"/>
                        </a:spcAft>
                        <a:buClr>
                          <a:srgbClr val="000000"/>
                        </a:buClr>
                        <a:buSzPts val="900"/>
                        <a:buFont typeface="Arial"/>
                        <a:buNone/>
                      </a:pPr>
                      <a:r>
                        <a:t/>
                      </a:r>
                      <a:endParaRPr sz="700" u="none" cap="none" strike="noStrike"/>
                    </a:p>
                  </a:txBody>
                  <a:tcPr marT="91425" marB="0" marR="91425" marL="0">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solidFill>
                      <a:srgbClr val="FFEADE"/>
                    </a:solidFill>
                  </a:tcPr>
                </a:tc>
                <a:tc>
                  <a:txBody>
                    <a:bodyPr/>
                    <a:lstStyle/>
                    <a:p>
                      <a:pPr indent="0" lvl="0" marL="0" marR="0" rtl="0" algn="l">
                        <a:lnSpc>
                          <a:spcPct val="100000"/>
                        </a:lnSpc>
                        <a:spcBef>
                          <a:spcPts val="0"/>
                        </a:spcBef>
                        <a:spcAft>
                          <a:spcPts val="0"/>
                        </a:spcAft>
                        <a:buClr>
                          <a:srgbClr val="000000"/>
                        </a:buClr>
                        <a:buSzPts val="900"/>
                        <a:buFont typeface="Arial"/>
                        <a:buNone/>
                      </a:pPr>
                      <a:r>
                        <a:t/>
                      </a:r>
                      <a:endParaRPr sz="700" u="none" cap="none" strike="noStrike"/>
                    </a:p>
                  </a:txBody>
                  <a:tcPr marT="91425" marB="0" marR="91425" marL="0">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solidFill>
                      <a:srgbClr val="EBD9D2"/>
                    </a:solidFill>
                  </a:tcPr>
                </a:tc>
                <a:tc>
                  <a:txBody>
                    <a:bodyPr/>
                    <a:lstStyle/>
                    <a:p>
                      <a:pPr indent="0" lvl="0" marL="0" marR="0" rtl="0" algn="l">
                        <a:lnSpc>
                          <a:spcPct val="100000"/>
                        </a:lnSpc>
                        <a:spcBef>
                          <a:spcPts val="0"/>
                        </a:spcBef>
                        <a:spcAft>
                          <a:spcPts val="0"/>
                        </a:spcAft>
                        <a:buNone/>
                      </a:pPr>
                      <a:r>
                        <a:t/>
                      </a:r>
                      <a:endParaRPr sz="700" u="none" cap="none" strike="noStrike"/>
                    </a:p>
                  </a:txBody>
                  <a:tcPr marT="91425" marB="0" marR="91425" marL="0">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solidFill>
                      <a:srgbClr val="D2EDF0"/>
                    </a:solidFill>
                  </a:tcPr>
                </a:tc>
                <a:tc>
                  <a:txBody>
                    <a:bodyPr/>
                    <a:lstStyle/>
                    <a:p>
                      <a:pPr indent="0" lvl="0" marL="0" marR="0" rtl="0" algn="l">
                        <a:lnSpc>
                          <a:spcPct val="100000"/>
                        </a:lnSpc>
                        <a:spcBef>
                          <a:spcPts val="0"/>
                        </a:spcBef>
                        <a:spcAft>
                          <a:spcPts val="0"/>
                        </a:spcAft>
                        <a:buNone/>
                      </a:pPr>
                      <a:r>
                        <a:t/>
                      </a:r>
                      <a:endParaRPr sz="700" u="none" cap="none" strike="noStrike"/>
                    </a:p>
                  </a:txBody>
                  <a:tcPr marT="91425" marB="0" marR="91425" marL="0">
                    <a:lnL cap="flat" cmpd="sng" w="9525">
                      <a:solidFill>
                        <a:srgbClr val="9E9E9E">
                          <a:alpha val="0"/>
                        </a:srgbClr>
                      </a:solidFill>
                      <a:prstDash val="solid"/>
                      <a:round/>
                      <a:headEnd len="sm" w="sm" type="none"/>
                      <a:tailEnd len="sm" w="sm" type="none"/>
                    </a:lnL>
                    <a:lnR cap="flat" cmpd="sng" w="9525">
                      <a:solidFill>
                        <a:srgbClr val="191919">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solidFill>
                      <a:srgbClr val="F9D1DC"/>
                    </a:solidFill>
                  </a:tcPr>
                </a:tc>
                <a:tc>
                  <a:txBody>
                    <a:bodyPr/>
                    <a:lstStyle/>
                    <a:p>
                      <a:pPr indent="0" lvl="0" marL="0" marR="0" rtl="0" algn="l">
                        <a:lnSpc>
                          <a:spcPct val="100000"/>
                        </a:lnSpc>
                        <a:spcBef>
                          <a:spcPts val="0"/>
                        </a:spcBef>
                        <a:spcAft>
                          <a:spcPts val="0"/>
                        </a:spcAft>
                        <a:buClr>
                          <a:srgbClr val="000000"/>
                        </a:buClr>
                        <a:buSzPts val="900"/>
                        <a:buFont typeface="Arial"/>
                        <a:buNone/>
                      </a:pPr>
                      <a:r>
                        <a:t/>
                      </a:r>
                      <a:endParaRPr sz="700" u="none" cap="none" strike="noStrike"/>
                    </a:p>
                  </a:txBody>
                  <a:tcPr marT="91425" marB="0" marR="91425" marL="0">
                    <a:lnL cap="flat" cmpd="sng" w="9525">
                      <a:solidFill>
                        <a:srgbClr val="191919">
                          <a:alpha val="0"/>
                        </a:srgbClr>
                      </a:solidFill>
                      <a:prstDash val="solid"/>
                      <a:round/>
                      <a:headEnd len="sm" w="sm" type="none"/>
                      <a:tailEnd len="sm" w="sm" type="none"/>
                    </a:lnL>
                    <a:lnR cap="flat" cmpd="sng" w="9525">
                      <a:solidFill>
                        <a:srgbClr val="191919">
                          <a:alpha val="0"/>
                        </a:srgbClr>
                      </a:solidFill>
                      <a:prstDash val="solid"/>
                      <a:round/>
                      <a:headEnd len="sm" w="sm" type="none"/>
                      <a:tailEnd len="sm" w="sm" type="none"/>
                    </a:lnR>
                    <a:lnT cap="flat" cmpd="sng" w="9525">
                      <a:solidFill>
                        <a:srgbClr val="191919">
                          <a:alpha val="0"/>
                        </a:srgbClr>
                      </a:solidFill>
                      <a:prstDash val="solid"/>
                      <a:round/>
                      <a:headEnd len="sm" w="sm" type="none"/>
                      <a:tailEnd len="sm" w="sm" type="none"/>
                    </a:lnT>
                    <a:lnB cap="flat" cmpd="sng" w="9525">
                      <a:solidFill>
                        <a:srgbClr val="191919">
                          <a:alpha val="0"/>
                        </a:srgbClr>
                      </a:solidFill>
                      <a:prstDash val="solid"/>
                      <a:round/>
                      <a:headEnd len="sm" w="sm" type="none"/>
                      <a:tailEnd len="sm" w="sm" type="none"/>
                    </a:lnB>
                  </a:tcPr>
                </a:tc>
              </a:tr>
              <a:tr h="661725">
                <a:tc vMerge="1"/>
                <a:tc>
                  <a:txBody>
                    <a:bodyPr/>
                    <a:lstStyle/>
                    <a:p>
                      <a:pPr indent="0" lvl="0" marL="0" marR="0" rtl="0" algn="l">
                        <a:lnSpc>
                          <a:spcPct val="100000"/>
                        </a:lnSpc>
                        <a:spcBef>
                          <a:spcPts val="0"/>
                        </a:spcBef>
                        <a:spcAft>
                          <a:spcPts val="0"/>
                        </a:spcAft>
                        <a:buClr>
                          <a:srgbClr val="000000"/>
                        </a:buClr>
                        <a:buSzPts val="900"/>
                        <a:buFont typeface="Arial"/>
                        <a:buNone/>
                      </a:pPr>
                      <a:r>
                        <a:rPr lang="en" sz="700"/>
                        <a:t>25% ASU Gold</a:t>
                      </a:r>
                      <a:endParaRPr sz="700"/>
                    </a:p>
                    <a:p>
                      <a:pPr indent="0" lvl="0" marL="0" marR="0" rtl="0" algn="l">
                        <a:lnSpc>
                          <a:spcPct val="100000"/>
                        </a:lnSpc>
                        <a:spcBef>
                          <a:spcPts val="0"/>
                        </a:spcBef>
                        <a:spcAft>
                          <a:spcPts val="0"/>
                        </a:spcAft>
                        <a:buClr>
                          <a:srgbClr val="000000"/>
                        </a:buClr>
                        <a:buSzPts val="900"/>
                        <a:buFont typeface="Arial"/>
                        <a:buNone/>
                      </a:pPr>
                      <a:r>
                        <a:rPr lang="en" sz="700"/>
                        <a:t>#FFF1C9</a:t>
                      </a:r>
                      <a:endParaRPr sz="700"/>
                    </a:p>
                  </a:txBody>
                  <a:tcPr marT="91425" marB="0" marR="91425" marL="0">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c>
                  <a:txBody>
                    <a:bodyPr/>
                    <a:lstStyle/>
                    <a:p>
                      <a:pPr indent="0" lvl="0" marL="0" marR="0" rtl="0" algn="l">
                        <a:lnSpc>
                          <a:spcPct val="100000"/>
                        </a:lnSpc>
                        <a:spcBef>
                          <a:spcPts val="0"/>
                        </a:spcBef>
                        <a:spcAft>
                          <a:spcPts val="0"/>
                        </a:spcAft>
                        <a:buClr>
                          <a:srgbClr val="000000"/>
                        </a:buClr>
                        <a:buSzPts val="900"/>
                        <a:buFont typeface="Arial"/>
                        <a:buNone/>
                      </a:pPr>
                      <a:r>
                        <a:rPr lang="en" sz="700"/>
                        <a:t>25% ASU Maroon</a:t>
                      </a:r>
                      <a:endParaRPr sz="700"/>
                    </a:p>
                    <a:p>
                      <a:pPr indent="0" lvl="0" marL="0" marR="0" rtl="0" algn="l">
                        <a:lnSpc>
                          <a:spcPct val="100000"/>
                        </a:lnSpc>
                        <a:spcBef>
                          <a:spcPts val="0"/>
                        </a:spcBef>
                        <a:spcAft>
                          <a:spcPts val="0"/>
                        </a:spcAft>
                        <a:buClr>
                          <a:srgbClr val="000000"/>
                        </a:buClr>
                        <a:buSzPts val="900"/>
                        <a:buFont typeface="Arial"/>
                        <a:buNone/>
                      </a:pPr>
                      <a:r>
                        <a:rPr lang="en" sz="700"/>
                        <a:t>#DFC9CF</a:t>
                      </a:r>
                      <a:endParaRPr sz="700" u="none" cap="none" strike="noStrike"/>
                    </a:p>
                  </a:txBody>
                  <a:tcPr marT="91425" marB="0" marR="91425" marL="0">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c>
                  <a:txBody>
                    <a:bodyPr/>
                    <a:lstStyle/>
                    <a:p>
                      <a:pPr indent="0" lvl="0" marL="0" marR="0" rtl="0" algn="l">
                        <a:lnSpc>
                          <a:spcPct val="100000"/>
                        </a:lnSpc>
                        <a:spcBef>
                          <a:spcPts val="0"/>
                        </a:spcBef>
                        <a:spcAft>
                          <a:spcPts val="0"/>
                        </a:spcAft>
                        <a:buClr>
                          <a:srgbClr val="000000"/>
                        </a:buClr>
                        <a:buSzPts val="900"/>
                        <a:buFont typeface="Arial"/>
                        <a:buNone/>
                      </a:pPr>
                      <a:r>
                        <a:rPr lang="en" sz="700">
                          <a:solidFill>
                            <a:srgbClr val="191919"/>
                          </a:solidFill>
                        </a:rPr>
                        <a:t>25% ASU Green</a:t>
                      </a:r>
                      <a:endParaRPr sz="700">
                        <a:solidFill>
                          <a:srgbClr val="191919"/>
                        </a:solidFill>
                      </a:endParaRPr>
                    </a:p>
                    <a:p>
                      <a:pPr indent="0" lvl="0" marL="0" marR="0" rtl="0" algn="l">
                        <a:lnSpc>
                          <a:spcPct val="100000"/>
                        </a:lnSpc>
                        <a:spcBef>
                          <a:spcPts val="0"/>
                        </a:spcBef>
                        <a:spcAft>
                          <a:spcPts val="0"/>
                        </a:spcAft>
                        <a:buClr>
                          <a:srgbClr val="000000"/>
                        </a:buClr>
                        <a:buSzPts val="900"/>
                        <a:buFont typeface="Arial"/>
                        <a:buNone/>
                      </a:pPr>
                      <a:r>
                        <a:rPr lang="en" sz="700">
                          <a:solidFill>
                            <a:srgbClr val="191919"/>
                          </a:solidFill>
                        </a:rPr>
                        <a:t>#E9F5DB</a:t>
                      </a:r>
                      <a:endParaRPr sz="700" u="none" cap="none" strike="noStrike">
                        <a:solidFill>
                          <a:srgbClr val="191919"/>
                        </a:solidFill>
                      </a:endParaRPr>
                    </a:p>
                  </a:txBody>
                  <a:tcPr marT="91425" marB="0" marR="91425" marL="0">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c>
                  <a:txBody>
                    <a:bodyPr/>
                    <a:lstStyle/>
                    <a:p>
                      <a:pPr indent="0" lvl="0" marL="0" marR="0" rtl="0" algn="l">
                        <a:lnSpc>
                          <a:spcPct val="100000"/>
                        </a:lnSpc>
                        <a:spcBef>
                          <a:spcPts val="0"/>
                        </a:spcBef>
                        <a:spcAft>
                          <a:spcPts val="0"/>
                        </a:spcAft>
                        <a:buClr>
                          <a:srgbClr val="000000"/>
                        </a:buClr>
                        <a:buSzPts val="900"/>
                        <a:buFont typeface="Arial"/>
                        <a:buNone/>
                      </a:pPr>
                      <a:r>
                        <a:rPr lang="en" sz="700"/>
                        <a:t>25% ASU Blue</a:t>
                      </a:r>
                      <a:endParaRPr sz="700"/>
                    </a:p>
                    <a:p>
                      <a:pPr indent="0" lvl="0" marL="0" marR="0" rtl="0" algn="l">
                        <a:lnSpc>
                          <a:spcPct val="100000"/>
                        </a:lnSpc>
                        <a:spcBef>
                          <a:spcPts val="0"/>
                        </a:spcBef>
                        <a:spcAft>
                          <a:spcPts val="0"/>
                        </a:spcAft>
                        <a:buClr>
                          <a:srgbClr val="000000"/>
                        </a:buClr>
                        <a:buSzPts val="900"/>
                        <a:buFont typeface="Arial"/>
                        <a:buNone/>
                      </a:pPr>
                      <a:r>
                        <a:rPr lang="en" sz="700"/>
                        <a:t>#D6F0FA</a:t>
                      </a:r>
                      <a:endParaRPr sz="700" u="none" cap="none" strike="noStrike"/>
                    </a:p>
                  </a:txBody>
                  <a:tcPr marT="91425" marB="0" marR="91425" marL="0">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c>
                  <a:txBody>
                    <a:bodyPr/>
                    <a:lstStyle/>
                    <a:p>
                      <a:pPr indent="0" lvl="0" marL="0" marR="0" rtl="0" algn="l">
                        <a:lnSpc>
                          <a:spcPct val="100000"/>
                        </a:lnSpc>
                        <a:spcBef>
                          <a:spcPts val="0"/>
                        </a:spcBef>
                        <a:spcAft>
                          <a:spcPts val="0"/>
                        </a:spcAft>
                        <a:buClr>
                          <a:srgbClr val="000000"/>
                        </a:buClr>
                        <a:buSzPts val="900"/>
                        <a:buFont typeface="Arial"/>
                        <a:buNone/>
                      </a:pPr>
                      <a:r>
                        <a:rPr lang="en" sz="700">
                          <a:solidFill>
                            <a:srgbClr val="191919"/>
                          </a:solidFill>
                        </a:rPr>
                        <a:t>25% ASU Orange</a:t>
                      </a:r>
                      <a:endParaRPr sz="700">
                        <a:solidFill>
                          <a:srgbClr val="191919"/>
                        </a:solidFill>
                      </a:endParaRPr>
                    </a:p>
                    <a:p>
                      <a:pPr indent="0" lvl="0" marL="0" marR="0" rtl="0" algn="l">
                        <a:lnSpc>
                          <a:spcPct val="100000"/>
                        </a:lnSpc>
                        <a:spcBef>
                          <a:spcPts val="0"/>
                        </a:spcBef>
                        <a:spcAft>
                          <a:spcPts val="0"/>
                        </a:spcAft>
                        <a:buClr>
                          <a:srgbClr val="000000"/>
                        </a:buClr>
                        <a:buSzPts val="900"/>
                        <a:buFont typeface="Arial"/>
                        <a:buNone/>
                      </a:pPr>
                      <a:r>
                        <a:rPr lang="en" sz="700">
                          <a:solidFill>
                            <a:srgbClr val="191919"/>
                          </a:solidFill>
                        </a:rPr>
                        <a:t>#FFEADE</a:t>
                      </a:r>
                      <a:endParaRPr sz="700" u="none" cap="none" strike="noStrike">
                        <a:solidFill>
                          <a:srgbClr val="191919"/>
                        </a:solidFill>
                      </a:endParaRPr>
                    </a:p>
                  </a:txBody>
                  <a:tcPr marT="91425" marB="0" marR="91425" marL="0">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c>
                  <a:txBody>
                    <a:bodyPr/>
                    <a:lstStyle/>
                    <a:p>
                      <a:pPr indent="0" lvl="0" marL="0" rtl="0" algn="l">
                        <a:spcBef>
                          <a:spcPts val="0"/>
                        </a:spcBef>
                        <a:spcAft>
                          <a:spcPts val="0"/>
                        </a:spcAft>
                        <a:buNone/>
                      </a:pPr>
                      <a:r>
                        <a:rPr lang="en" sz="700">
                          <a:solidFill>
                            <a:srgbClr val="191919"/>
                          </a:solidFill>
                        </a:rPr>
                        <a:t>25% ASU Copper</a:t>
                      </a:r>
                      <a:endParaRPr sz="700">
                        <a:solidFill>
                          <a:srgbClr val="191919"/>
                        </a:solidFill>
                      </a:endParaRPr>
                    </a:p>
                    <a:p>
                      <a:pPr indent="0" lvl="0" marL="0" rtl="0" algn="l">
                        <a:spcBef>
                          <a:spcPts val="0"/>
                        </a:spcBef>
                        <a:spcAft>
                          <a:spcPts val="0"/>
                        </a:spcAft>
                        <a:buNone/>
                      </a:pPr>
                      <a:r>
                        <a:rPr lang="en" sz="700">
                          <a:solidFill>
                            <a:srgbClr val="191919"/>
                          </a:solidFill>
                        </a:rPr>
                        <a:t>#EBD9D2</a:t>
                      </a:r>
                      <a:endParaRPr/>
                    </a:p>
                  </a:txBody>
                  <a:tcPr marT="91425" marB="0" marR="91425" marL="0">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c>
                  <a:txBody>
                    <a:bodyPr/>
                    <a:lstStyle/>
                    <a:p>
                      <a:pPr indent="0" lvl="0" marL="0" rtl="0" algn="l">
                        <a:spcBef>
                          <a:spcPts val="0"/>
                        </a:spcBef>
                        <a:spcAft>
                          <a:spcPts val="0"/>
                        </a:spcAft>
                        <a:buNone/>
                      </a:pPr>
                      <a:r>
                        <a:rPr lang="en" sz="700">
                          <a:solidFill>
                            <a:srgbClr val="191919"/>
                          </a:solidFill>
                        </a:rPr>
                        <a:t>25% ASU Turquoise </a:t>
                      </a:r>
                      <a:endParaRPr sz="700">
                        <a:solidFill>
                          <a:srgbClr val="191919"/>
                        </a:solidFill>
                      </a:endParaRPr>
                    </a:p>
                    <a:p>
                      <a:pPr indent="0" lvl="0" marL="0" rtl="0" algn="l">
                        <a:spcBef>
                          <a:spcPts val="0"/>
                        </a:spcBef>
                        <a:spcAft>
                          <a:spcPts val="0"/>
                        </a:spcAft>
                        <a:buNone/>
                      </a:pPr>
                      <a:r>
                        <a:rPr lang="en" sz="700">
                          <a:solidFill>
                            <a:srgbClr val="191919"/>
                          </a:solidFill>
                        </a:rPr>
                        <a:t>#D2EDF0</a:t>
                      </a:r>
                      <a:endParaRPr sz="700">
                        <a:solidFill>
                          <a:srgbClr val="191919"/>
                        </a:solidFill>
                      </a:endParaRPr>
                    </a:p>
                  </a:txBody>
                  <a:tcPr marT="91425" marB="0" marR="91425" marL="0">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c>
                  <a:txBody>
                    <a:bodyPr/>
                    <a:lstStyle/>
                    <a:p>
                      <a:pPr indent="0" lvl="0" marL="0" rtl="0" algn="l">
                        <a:spcBef>
                          <a:spcPts val="0"/>
                        </a:spcBef>
                        <a:spcAft>
                          <a:spcPts val="0"/>
                        </a:spcAft>
                        <a:buNone/>
                      </a:pPr>
                      <a:r>
                        <a:rPr lang="en" sz="700">
                          <a:solidFill>
                            <a:srgbClr val="191919"/>
                          </a:solidFill>
                        </a:rPr>
                        <a:t>25% ASU Pink </a:t>
                      </a:r>
                      <a:endParaRPr sz="700">
                        <a:solidFill>
                          <a:srgbClr val="191919"/>
                        </a:solidFill>
                      </a:endParaRPr>
                    </a:p>
                    <a:p>
                      <a:pPr indent="0" lvl="0" marL="0" rtl="0" algn="l">
                        <a:spcBef>
                          <a:spcPts val="0"/>
                        </a:spcBef>
                        <a:spcAft>
                          <a:spcPts val="0"/>
                        </a:spcAft>
                        <a:buNone/>
                      </a:pPr>
                      <a:r>
                        <a:rPr lang="en" sz="700">
                          <a:solidFill>
                            <a:srgbClr val="191919"/>
                          </a:solidFill>
                        </a:rPr>
                        <a:t>#F9D1DC</a:t>
                      </a:r>
                      <a:endParaRPr sz="700">
                        <a:solidFill>
                          <a:srgbClr val="191919"/>
                        </a:solidFill>
                      </a:endParaRPr>
                    </a:p>
                  </a:txBody>
                  <a:tcPr marT="91425" marB="0" marR="91425" marL="0">
                    <a:lnL cap="flat" cmpd="sng" w="9525">
                      <a:solidFill>
                        <a:srgbClr val="9E9E9E">
                          <a:alpha val="0"/>
                        </a:srgbClr>
                      </a:solidFill>
                      <a:prstDash val="solid"/>
                      <a:round/>
                      <a:headEnd len="sm" w="sm" type="none"/>
                      <a:tailEnd len="sm" w="sm" type="none"/>
                    </a:lnL>
                    <a:lnR cap="flat" cmpd="sng" w="9525">
                      <a:solidFill>
                        <a:srgbClr val="191919">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c>
                  <a:txBody>
                    <a:bodyPr/>
                    <a:lstStyle/>
                    <a:p>
                      <a:pPr indent="0" lvl="0" marL="0" rtl="0" algn="l">
                        <a:spcBef>
                          <a:spcPts val="0"/>
                        </a:spcBef>
                        <a:spcAft>
                          <a:spcPts val="0"/>
                        </a:spcAft>
                        <a:buNone/>
                      </a:pPr>
                      <a:r>
                        <a:t/>
                      </a:r>
                      <a:endParaRPr sz="600">
                        <a:solidFill>
                          <a:srgbClr val="191919"/>
                        </a:solidFill>
                      </a:endParaRPr>
                    </a:p>
                  </a:txBody>
                  <a:tcPr marT="91425" marB="0" marR="91425" marL="91425">
                    <a:lnL cap="flat" cmpd="sng" w="9525">
                      <a:solidFill>
                        <a:srgbClr val="191919">
                          <a:alpha val="0"/>
                        </a:srgbClr>
                      </a:solidFill>
                      <a:prstDash val="solid"/>
                      <a:round/>
                      <a:headEnd len="sm" w="sm" type="none"/>
                      <a:tailEnd len="sm" w="sm" type="none"/>
                    </a:lnL>
                    <a:lnR cap="flat" cmpd="sng" w="9525">
                      <a:solidFill>
                        <a:srgbClr val="191919">
                          <a:alpha val="0"/>
                        </a:srgbClr>
                      </a:solidFill>
                      <a:prstDash val="solid"/>
                      <a:round/>
                      <a:headEnd len="sm" w="sm" type="none"/>
                      <a:tailEnd len="sm" w="sm" type="none"/>
                    </a:lnR>
                    <a:lnT cap="flat" cmpd="sng" w="9525">
                      <a:solidFill>
                        <a:srgbClr val="191919">
                          <a:alpha val="0"/>
                        </a:srgbClr>
                      </a:solidFill>
                      <a:prstDash val="solid"/>
                      <a:round/>
                      <a:headEnd len="sm" w="sm" type="none"/>
                      <a:tailEnd len="sm" w="sm" type="none"/>
                    </a:lnT>
                    <a:lnB cap="flat" cmpd="sng" w="9525">
                      <a:solidFill>
                        <a:srgbClr val="191919">
                          <a:alpha val="0"/>
                        </a:srgbClr>
                      </a:solidFill>
                      <a:prstDash val="solid"/>
                      <a:round/>
                      <a:headEnd len="sm" w="sm" type="none"/>
                      <a:tailEnd len="sm" w="sm" type="none"/>
                    </a:lnB>
                  </a:tcPr>
                </a:tc>
              </a:tr>
            </a:tbl>
          </a:graphicData>
        </a:graphic>
      </p:graphicFrame>
      <p:graphicFrame>
        <p:nvGraphicFramePr>
          <p:cNvPr id="7702" name="Google Shape;7702;p170"/>
          <p:cNvGraphicFramePr/>
          <p:nvPr/>
        </p:nvGraphicFramePr>
        <p:xfrm>
          <a:off x="5969457" y="4075635"/>
          <a:ext cx="3000000" cy="3000000"/>
        </p:xfrm>
        <a:graphic>
          <a:graphicData uri="http://schemas.openxmlformats.org/drawingml/2006/table">
            <a:tbl>
              <a:tblPr>
                <a:noFill/>
                <a:tableStyleId>{6E2799DE-9CDD-4E6E-B6BD-313BABAB0CF9}</a:tableStyleId>
              </a:tblPr>
              <a:tblGrid>
                <a:gridCol w="200000"/>
                <a:gridCol w="823025"/>
              </a:tblGrid>
              <a:tr h="198125">
                <a:tc>
                  <a:txBody>
                    <a:bodyPr/>
                    <a:lstStyle/>
                    <a:p>
                      <a:pPr indent="0" lvl="0" marL="0" rtl="0" algn="l">
                        <a:spcBef>
                          <a:spcPts val="0"/>
                        </a:spcBef>
                        <a:spcAft>
                          <a:spcPts val="0"/>
                        </a:spcAft>
                        <a:buNone/>
                      </a:pPr>
                      <a:r>
                        <a:t/>
                      </a:r>
                      <a:endParaRPr sz="700" u="none" cap="none" strike="noStrike"/>
                    </a:p>
                  </a:txBody>
                  <a:tcPr marT="0" marB="0" marR="0" marL="0">
                    <a:lnL cap="flat" cmpd="sng" w="9525">
                      <a:solidFill>
                        <a:srgbClr val="191919">
                          <a:alpha val="0"/>
                        </a:srgbClr>
                      </a:solidFill>
                      <a:prstDash val="solid"/>
                      <a:round/>
                      <a:headEnd len="sm" w="sm" type="none"/>
                      <a:tailEnd len="sm" w="sm" type="none"/>
                    </a:lnL>
                    <a:lnR cap="flat" cmpd="sng" w="9525">
                      <a:solidFill>
                        <a:srgbClr val="191919">
                          <a:alpha val="0"/>
                        </a:srgbClr>
                      </a:solidFill>
                      <a:prstDash val="solid"/>
                      <a:round/>
                      <a:headEnd len="sm" w="sm" type="none"/>
                      <a:tailEnd len="sm" w="sm" type="none"/>
                    </a:lnR>
                    <a:lnT cap="flat" cmpd="sng" w="9525">
                      <a:solidFill>
                        <a:srgbClr val="191919">
                          <a:alpha val="0"/>
                        </a:srgbClr>
                      </a:solidFill>
                      <a:prstDash val="solid"/>
                      <a:round/>
                      <a:headEnd len="sm" w="sm" type="none"/>
                      <a:tailEnd len="sm" w="sm" type="none"/>
                    </a:lnT>
                    <a:lnB cap="flat" cmpd="sng" w="9525">
                      <a:solidFill>
                        <a:srgbClr val="191919">
                          <a:alpha val="0"/>
                        </a:srgbClr>
                      </a:solidFill>
                      <a:prstDash val="solid"/>
                      <a:round/>
                      <a:headEnd len="sm" w="sm" type="none"/>
                      <a:tailEnd len="sm" w="sm" type="none"/>
                    </a:lnB>
                    <a:solidFill>
                      <a:schemeClr val="accent6"/>
                    </a:solidFill>
                  </a:tcPr>
                </a:tc>
                <a:tc rowSpan="2">
                  <a:txBody>
                    <a:bodyPr/>
                    <a:lstStyle/>
                    <a:p>
                      <a:pPr indent="0" lvl="0" marL="0" rtl="0" algn="l">
                        <a:spcBef>
                          <a:spcPts val="0"/>
                        </a:spcBef>
                        <a:spcAft>
                          <a:spcPts val="0"/>
                        </a:spcAft>
                        <a:buNone/>
                      </a:pPr>
                      <a:r>
                        <a:rPr b="1" lang="en" sz="600">
                          <a:solidFill>
                            <a:srgbClr val="191919"/>
                          </a:solidFill>
                        </a:rPr>
                        <a:t>Error Red</a:t>
                      </a:r>
                      <a:endParaRPr b="1" sz="600">
                        <a:solidFill>
                          <a:srgbClr val="191919"/>
                        </a:solidFill>
                      </a:endParaRPr>
                    </a:p>
                    <a:p>
                      <a:pPr indent="0" lvl="0" marL="0" rtl="0" algn="l">
                        <a:spcBef>
                          <a:spcPts val="0"/>
                        </a:spcBef>
                        <a:spcAft>
                          <a:spcPts val="0"/>
                        </a:spcAft>
                        <a:buNone/>
                      </a:pPr>
                      <a:r>
                        <a:rPr lang="en" sz="600">
                          <a:solidFill>
                            <a:srgbClr val="191919"/>
                          </a:solidFill>
                        </a:rPr>
                        <a:t>#CC2F2F </a:t>
                      </a:r>
                      <a:br>
                        <a:rPr lang="en" sz="600">
                          <a:solidFill>
                            <a:srgbClr val="191919"/>
                          </a:solidFill>
                        </a:rPr>
                      </a:br>
                      <a:endParaRPr sz="600">
                        <a:solidFill>
                          <a:srgbClr val="191919"/>
                        </a:solidFill>
                      </a:endParaRPr>
                    </a:p>
                    <a:p>
                      <a:pPr indent="0" lvl="0" marL="0" rtl="0" algn="l">
                        <a:spcBef>
                          <a:spcPts val="0"/>
                        </a:spcBef>
                        <a:spcAft>
                          <a:spcPts val="0"/>
                        </a:spcAft>
                        <a:buNone/>
                      </a:pPr>
                      <a:r>
                        <a:rPr b="1" lang="en" sz="600">
                          <a:solidFill>
                            <a:srgbClr val="191919"/>
                          </a:solidFill>
                        </a:rPr>
                        <a:t>For digital use only</a:t>
                      </a:r>
                      <a:r>
                        <a:rPr lang="en" sz="600">
                          <a:solidFill>
                            <a:srgbClr val="191919"/>
                          </a:solidFill>
                        </a:rPr>
                        <a:t> to indicate system errors, issues or negative number values.</a:t>
                      </a:r>
                      <a:endParaRPr sz="700"/>
                    </a:p>
                  </a:txBody>
                  <a:tcPr marT="0" marB="0" marR="0" marL="45700">
                    <a:lnL cap="flat" cmpd="sng" w="9525">
                      <a:solidFill>
                        <a:srgbClr val="191919">
                          <a:alpha val="0"/>
                        </a:srgbClr>
                      </a:solidFill>
                      <a:prstDash val="solid"/>
                      <a:round/>
                      <a:headEnd len="sm" w="sm" type="none"/>
                      <a:tailEnd len="sm" w="sm" type="none"/>
                    </a:lnL>
                    <a:lnR cap="flat" cmpd="sng" w="9525">
                      <a:solidFill>
                        <a:srgbClr val="191919">
                          <a:alpha val="0"/>
                        </a:srgbClr>
                      </a:solidFill>
                      <a:prstDash val="solid"/>
                      <a:round/>
                      <a:headEnd len="sm" w="sm" type="none"/>
                      <a:tailEnd len="sm" w="sm" type="none"/>
                    </a:lnR>
                    <a:lnT cap="flat" cmpd="sng" w="9525">
                      <a:solidFill>
                        <a:srgbClr val="191919">
                          <a:alpha val="0"/>
                        </a:srgbClr>
                      </a:solidFill>
                      <a:prstDash val="solid"/>
                      <a:round/>
                      <a:headEnd len="sm" w="sm" type="none"/>
                      <a:tailEnd len="sm" w="sm" type="none"/>
                    </a:lnT>
                    <a:lnB cap="flat" cmpd="sng" w="9525">
                      <a:solidFill>
                        <a:srgbClr val="191919">
                          <a:alpha val="0"/>
                        </a:srgbClr>
                      </a:solidFill>
                      <a:prstDash val="solid"/>
                      <a:round/>
                      <a:headEnd len="sm" w="sm" type="none"/>
                      <a:tailEnd len="sm" w="sm" type="none"/>
                    </a:lnB>
                  </a:tcPr>
                </a:tc>
              </a:tr>
              <a:tr h="623000">
                <a:tc>
                  <a:txBody>
                    <a:bodyPr/>
                    <a:lstStyle/>
                    <a:p>
                      <a:pPr indent="0" lvl="0" marL="0" rtl="0" algn="l">
                        <a:spcBef>
                          <a:spcPts val="0"/>
                        </a:spcBef>
                        <a:spcAft>
                          <a:spcPts val="0"/>
                        </a:spcAft>
                        <a:buNone/>
                      </a:pPr>
                      <a:r>
                        <a:t/>
                      </a:r>
                      <a:endParaRPr sz="600">
                        <a:solidFill>
                          <a:srgbClr val="191919"/>
                        </a:solidFill>
                      </a:endParaRPr>
                    </a:p>
                  </a:txBody>
                  <a:tcPr marT="0" marB="0" marR="0" marL="0">
                    <a:lnL cap="flat" cmpd="sng" w="9525">
                      <a:solidFill>
                        <a:srgbClr val="191919">
                          <a:alpha val="0"/>
                        </a:srgbClr>
                      </a:solidFill>
                      <a:prstDash val="solid"/>
                      <a:round/>
                      <a:headEnd len="sm" w="sm" type="none"/>
                      <a:tailEnd len="sm" w="sm" type="none"/>
                    </a:lnL>
                    <a:lnR cap="flat" cmpd="sng" w="9525">
                      <a:solidFill>
                        <a:srgbClr val="191919">
                          <a:alpha val="0"/>
                        </a:srgbClr>
                      </a:solidFill>
                      <a:prstDash val="solid"/>
                      <a:round/>
                      <a:headEnd len="sm" w="sm" type="none"/>
                      <a:tailEnd len="sm" w="sm" type="none"/>
                    </a:lnR>
                    <a:lnT cap="flat" cmpd="sng" w="9525">
                      <a:solidFill>
                        <a:srgbClr val="191919">
                          <a:alpha val="0"/>
                        </a:srgbClr>
                      </a:solidFill>
                      <a:prstDash val="solid"/>
                      <a:round/>
                      <a:headEnd len="sm" w="sm" type="none"/>
                      <a:tailEnd len="sm" w="sm" type="none"/>
                    </a:lnT>
                    <a:lnB cap="flat" cmpd="sng" w="9525">
                      <a:solidFill>
                        <a:srgbClr val="191919">
                          <a:alpha val="0"/>
                        </a:srgbClr>
                      </a:solidFill>
                      <a:prstDash val="solid"/>
                      <a:round/>
                      <a:headEnd len="sm" w="sm" type="none"/>
                      <a:tailEnd len="sm" w="sm" type="none"/>
                    </a:lnB>
                  </a:tcPr>
                </a:tc>
                <a:tc vMerge="1"/>
              </a:tr>
            </a:tbl>
          </a:graphicData>
        </a:graphic>
      </p:graphicFrame>
    </p:spTree>
  </p:cSld>
  <p:clrMapOvr>
    <a:masterClrMapping/>
  </p:clrMapOvr>
</p:sldLayout>
</file>

<file path=ppt/slideLayouts/slideLayout16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22: Blank">
  <p:cSld name="TITLE_1">
    <p:bg>
      <p:bgPr>
        <a:noFill/>
      </p:bgPr>
    </p:bg>
    <p:spTree>
      <p:nvGrpSpPr>
        <p:cNvPr id="7703" name="Shape 7703"/>
        <p:cNvGrpSpPr/>
        <p:nvPr/>
      </p:nvGrpSpPr>
      <p:grpSpPr>
        <a:xfrm>
          <a:off x="0" y="0"/>
          <a:ext cx="0" cy="0"/>
          <a:chOff x="0" y="0"/>
          <a:chExt cx="0" cy="0"/>
        </a:xfrm>
      </p:grpSpPr>
    </p:spTree>
  </p:cSld>
  <p:clrMapOvr>
    <a:masterClrMapping/>
  </p:clrMapOvr>
</p:sldLayout>
</file>

<file path=ppt/slideLayouts/slideLayout16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21 Blank">
  <p:cSld name="CUSTOM_7">
    <p:bg>
      <p:bgPr>
        <a:noFill/>
      </p:bgPr>
    </p:bg>
    <p:spTree>
      <p:nvGrpSpPr>
        <p:cNvPr id="7704" name="Shape 7704"/>
        <p:cNvGrpSpPr/>
        <p:nvPr/>
      </p:nvGrpSpPr>
      <p:grpSpPr>
        <a:xfrm>
          <a:off x="0" y="0"/>
          <a:ext cx="0" cy="0"/>
          <a:chOff x="0" y="0"/>
          <a:chExt cx="0" cy="0"/>
        </a:xfrm>
      </p:grpSpPr>
    </p:spTree>
  </p:cSld>
  <p:clrMapOvr>
    <a:masterClrMapping/>
  </p:clrMapOvr>
</p:sldLayout>
</file>

<file path=ppt/slideLayouts/slideLayout1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White title, gold splash, body text, 2 images, topo 1">
  <p:cSld name="CUSTOM_1_1_1_1_3_1_1">
    <p:spTree>
      <p:nvGrpSpPr>
        <p:cNvPr id="2012" name="Shape 2012"/>
        <p:cNvGrpSpPr/>
        <p:nvPr/>
      </p:nvGrpSpPr>
      <p:grpSpPr>
        <a:xfrm>
          <a:off x="0" y="0"/>
          <a:ext cx="0" cy="0"/>
          <a:chOff x="0" y="0"/>
          <a:chExt cx="0" cy="0"/>
        </a:xfrm>
      </p:grpSpPr>
      <p:grpSp>
        <p:nvGrpSpPr>
          <p:cNvPr id="2013" name="Google Shape;2013;p18"/>
          <p:cNvGrpSpPr/>
          <p:nvPr/>
        </p:nvGrpSpPr>
        <p:grpSpPr>
          <a:xfrm>
            <a:off x="4835313" y="-2210885"/>
            <a:ext cx="7143750" cy="4509800"/>
            <a:chOff x="238125" y="602600"/>
            <a:chExt cx="7143750" cy="4509800"/>
          </a:xfrm>
        </p:grpSpPr>
        <p:sp>
          <p:nvSpPr>
            <p:cNvPr id="2014" name="Google Shape;2014;p18"/>
            <p:cNvSpPr/>
            <p:nvPr/>
          </p:nvSpPr>
          <p:spPr>
            <a:xfrm>
              <a:off x="2514425" y="1130250"/>
              <a:ext cx="218325" cy="579250"/>
            </a:xfrm>
            <a:custGeom>
              <a:rect b="b" l="l" r="r" t="t"/>
              <a:pathLst>
                <a:path extrusionOk="0" h="23170" w="8733">
                  <a:moveTo>
                    <a:pt x="8513" y="0"/>
                  </a:moveTo>
                  <a:lnTo>
                    <a:pt x="8469" y="44"/>
                  </a:lnTo>
                  <a:lnTo>
                    <a:pt x="8425" y="88"/>
                  </a:lnTo>
                  <a:lnTo>
                    <a:pt x="7416" y="1273"/>
                  </a:lnTo>
                  <a:lnTo>
                    <a:pt x="7372" y="1317"/>
                  </a:lnTo>
                  <a:lnTo>
                    <a:pt x="6231" y="3555"/>
                  </a:lnTo>
                  <a:lnTo>
                    <a:pt x="4081" y="7416"/>
                  </a:lnTo>
                  <a:lnTo>
                    <a:pt x="2633" y="10225"/>
                  </a:lnTo>
                  <a:lnTo>
                    <a:pt x="1492" y="12989"/>
                  </a:lnTo>
                  <a:lnTo>
                    <a:pt x="1492" y="13033"/>
                  </a:lnTo>
                  <a:lnTo>
                    <a:pt x="1009" y="15315"/>
                  </a:lnTo>
                  <a:lnTo>
                    <a:pt x="965" y="15359"/>
                  </a:lnTo>
                  <a:lnTo>
                    <a:pt x="1097" y="20010"/>
                  </a:lnTo>
                  <a:lnTo>
                    <a:pt x="614" y="21195"/>
                  </a:lnTo>
                  <a:lnTo>
                    <a:pt x="0" y="22906"/>
                  </a:lnTo>
                  <a:lnTo>
                    <a:pt x="0" y="22994"/>
                  </a:lnTo>
                  <a:lnTo>
                    <a:pt x="0" y="23038"/>
                  </a:lnTo>
                  <a:lnTo>
                    <a:pt x="44" y="23125"/>
                  </a:lnTo>
                  <a:lnTo>
                    <a:pt x="132" y="23125"/>
                  </a:lnTo>
                  <a:lnTo>
                    <a:pt x="176" y="23169"/>
                  </a:lnTo>
                  <a:lnTo>
                    <a:pt x="263" y="23125"/>
                  </a:lnTo>
                  <a:lnTo>
                    <a:pt x="351" y="23038"/>
                  </a:lnTo>
                  <a:lnTo>
                    <a:pt x="965" y="21282"/>
                  </a:lnTo>
                  <a:lnTo>
                    <a:pt x="1448" y="20142"/>
                  </a:lnTo>
                  <a:lnTo>
                    <a:pt x="1448" y="20054"/>
                  </a:lnTo>
                  <a:lnTo>
                    <a:pt x="1317" y="15359"/>
                  </a:lnTo>
                  <a:lnTo>
                    <a:pt x="1799" y="13121"/>
                  </a:lnTo>
                  <a:lnTo>
                    <a:pt x="2940" y="10356"/>
                  </a:lnTo>
                  <a:lnTo>
                    <a:pt x="4388" y="7592"/>
                  </a:lnTo>
                  <a:lnTo>
                    <a:pt x="6538" y="3730"/>
                  </a:lnTo>
                  <a:lnTo>
                    <a:pt x="7679" y="1492"/>
                  </a:lnTo>
                  <a:lnTo>
                    <a:pt x="8688" y="308"/>
                  </a:lnTo>
                  <a:lnTo>
                    <a:pt x="8732" y="220"/>
                  </a:lnTo>
                  <a:lnTo>
                    <a:pt x="8732" y="176"/>
                  </a:lnTo>
                  <a:lnTo>
                    <a:pt x="8688" y="88"/>
                  </a:lnTo>
                  <a:lnTo>
                    <a:pt x="8645" y="44"/>
                  </a:lnTo>
                  <a:lnTo>
                    <a:pt x="8601"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5" name="Google Shape;2015;p18"/>
            <p:cNvSpPr/>
            <p:nvPr/>
          </p:nvSpPr>
          <p:spPr>
            <a:xfrm>
              <a:off x="1900100" y="1539425"/>
              <a:ext cx="342275" cy="551825"/>
            </a:xfrm>
            <a:custGeom>
              <a:rect b="b" l="l" r="r" t="t"/>
              <a:pathLst>
                <a:path extrusionOk="0" h="22073" w="13691">
                  <a:moveTo>
                    <a:pt x="13427" y="1"/>
                  </a:moveTo>
                  <a:lnTo>
                    <a:pt x="13384" y="45"/>
                  </a:lnTo>
                  <a:lnTo>
                    <a:pt x="13340" y="89"/>
                  </a:lnTo>
                  <a:lnTo>
                    <a:pt x="12725" y="1405"/>
                  </a:lnTo>
                  <a:lnTo>
                    <a:pt x="8952" y="7504"/>
                  </a:lnTo>
                  <a:lnTo>
                    <a:pt x="8952" y="7548"/>
                  </a:lnTo>
                  <a:lnTo>
                    <a:pt x="8162" y="9698"/>
                  </a:lnTo>
                  <a:lnTo>
                    <a:pt x="6494" y="12112"/>
                  </a:lnTo>
                  <a:lnTo>
                    <a:pt x="3642" y="16412"/>
                  </a:lnTo>
                  <a:lnTo>
                    <a:pt x="2282" y="17334"/>
                  </a:lnTo>
                  <a:lnTo>
                    <a:pt x="2238" y="17377"/>
                  </a:lnTo>
                  <a:lnTo>
                    <a:pt x="1273" y="18913"/>
                  </a:lnTo>
                  <a:lnTo>
                    <a:pt x="1229" y="18913"/>
                  </a:lnTo>
                  <a:lnTo>
                    <a:pt x="0" y="21809"/>
                  </a:lnTo>
                  <a:lnTo>
                    <a:pt x="0" y="21897"/>
                  </a:lnTo>
                  <a:lnTo>
                    <a:pt x="0" y="21985"/>
                  </a:lnTo>
                  <a:lnTo>
                    <a:pt x="44" y="22029"/>
                  </a:lnTo>
                  <a:lnTo>
                    <a:pt x="88" y="22073"/>
                  </a:lnTo>
                  <a:lnTo>
                    <a:pt x="176" y="22073"/>
                  </a:lnTo>
                  <a:lnTo>
                    <a:pt x="263" y="22029"/>
                  </a:lnTo>
                  <a:lnTo>
                    <a:pt x="307" y="21985"/>
                  </a:lnTo>
                  <a:lnTo>
                    <a:pt x="1580" y="19089"/>
                  </a:lnTo>
                  <a:lnTo>
                    <a:pt x="2545" y="17597"/>
                  </a:lnTo>
                  <a:lnTo>
                    <a:pt x="3861" y="16675"/>
                  </a:lnTo>
                  <a:lnTo>
                    <a:pt x="3905" y="16631"/>
                  </a:lnTo>
                  <a:lnTo>
                    <a:pt x="6801" y="12287"/>
                  </a:lnTo>
                  <a:lnTo>
                    <a:pt x="8425" y="9874"/>
                  </a:lnTo>
                  <a:lnTo>
                    <a:pt x="8469" y="9830"/>
                  </a:lnTo>
                  <a:lnTo>
                    <a:pt x="9259" y="7680"/>
                  </a:lnTo>
                  <a:lnTo>
                    <a:pt x="13033" y="1580"/>
                  </a:lnTo>
                  <a:lnTo>
                    <a:pt x="13033" y="1537"/>
                  </a:lnTo>
                  <a:lnTo>
                    <a:pt x="13647" y="264"/>
                  </a:lnTo>
                  <a:lnTo>
                    <a:pt x="13691" y="176"/>
                  </a:lnTo>
                  <a:lnTo>
                    <a:pt x="13647" y="132"/>
                  </a:lnTo>
                  <a:lnTo>
                    <a:pt x="13647" y="89"/>
                  </a:lnTo>
                  <a:lnTo>
                    <a:pt x="13559" y="45"/>
                  </a:lnTo>
                  <a:lnTo>
                    <a:pt x="13515"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6" name="Google Shape;2016;p18"/>
            <p:cNvSpPr/>
            <p:nvPr/>
          </p:nvSpPr>
          <p:spPr>
            <a:xfrm>
              <a:off x="2455175" y="1144500"/>
              <a:ext cx="289650" cy="673600"/>
            </a:xfrm>
            <a:custGeom>
              <a:rect b="b" l="l" r="r" t="t"/>
              <a:pathLst>
                <a:path extrusionOk="0" h="26944" w="11586">
                  <a:moveTo>
                    <a:pt x="11366" y="1"/>
                  </a:moveTo>
                  <a:lnTo>
                    <a:pt x="11278" y="45"/>
                  </a:lnTo>
                  <a:lnTo>
                    <a:pt x="11234" y="133"/>
                  </a:lnTo>
                  <a:lnTo>
                    <a:pt x="10093" y="2502"/>
                  </a:lnTo>
                  <a:lnTo>
                    <a:pt x="7197" y="7768"/>
                  </a:lnTo>
                  <a:lnTo>
                    <a:pt x="5881" y="10401"/>
                  </a:lnTo>
                  <a:lnTo>
                    <a:pt x="4827" y="13033"/>
                  </a:lnTo>
                  <a:lnTo>
                    <a:pt x="4432" y="15315"/>
                  </a:lnTo>
                  <a:lnTo>
                    <a:pt x="4432" y="15359"/>
                  </a:lnTo>
                  <a:lnTo>
                    <a:pt x="4652" y="20054"/>
                  </a:lnTo>
                  <a:lnTo>
                    <a:pt x="4301" y="20932"/>
                  </a:lnTo>
                  <a:lnTo>
                    <a:pt x="2195" y="24354"/>
                  </a:lnTo>
                  <a:lnTo>
                    <a:pt x="44" y="26680"/>
                  </a:lnTo>
                  <a:lnTo>
                    <a:pt x="1" y="26724"/>
                  </a:lnTo>
                  <a:lnTo>
                    <a:pt x="1" y="26812"/>
                  </a:lnTo>
                  <a:lnTo>
                    <a:pt x="44" y="26856"/>
                  </a:lnTo>
                  <a:lnTo>
                    <a:pt x="88" y="26900"/>
                  </a:lnTo>
                  <a:lnTo>
                    <a:pt x="176" y="26943"/>
                  </a:lnTo>
                  <a:lnTo>
                    <a:pt x="264" y="26943"/>
                  </a:lnTo>
                  <a:lnTo>
                    <a:pt x="308" y="26900"/>
                  </a:lnTo>
                  <a:lnTo>
                    <a:pt x="2458" y="24574"/>
                  </a:lnTo>
                  <a:lnTo>
                    <a:pt x="2502" y="24574"/>
                  </a:lnTo>
                  <a:lnTo>
                    <a:pt x="4608" y="21107"/>
                  </a:lnTo>
                  <a:lnTo>
                    <a:pt x="4608" y="21063"/>
                  </a:lnTo>
                  <a:lnTo>
                    <a:pt x="5003" y="20142"/>
                  </a:lnTo>
                  <a:lnTo>
                    <a:pt x="5003" y="20098"/>
                  </a:lnTo>
                  <a:lnTo>
                    <a:pt x="4784" y="15359"/>
                  </a:lnTo>
                  <a:lnTo>
                    <a:pt x="5178" y="13121"/>
                  </a:lnTo>
                  <a:lnTo>
                    <a:pt x="6188" y="10532"/>
                  </a:lnTo>
                  <a:lnTo>
                    <a:pt x="7504" y="7943"/>
                  </a:lnTo>
                  <a:lnTo>
                    <a:pt x="10444" y="2634"/>
                  </a:lnTo>
                  <a:lnTo>
                    <a:pt x="11585" y="264"/>
                  </a:lnTo>
                  <a:lnTo>
                    <a:pt x="11585" y="176"/>
                  </a:lnTo>
                  <a:lnTo>
                    <a:pt x="11585" y="133"/>
                  </a:lnTo>
                  <a:lnTo>
                    <a:pt x="11541" y="89"/>
                  </a:lnTo>
                  <a:lnTo>
                    <a:pt x="11497" y="45"/>
                  </a:lnTo>
                  <a:lnTo>
                    <a:pt x="11409"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7" name="Google Shape;2017;p18"/>
            <p:cNvSpPr/>
            <p:nvPr/>
          </p:nvSpPr>
          <p:spPr>
            <a:xfrm>
              <a:off x="2189700" y="2124150"/>
              <a:ext cx="25" cy="25"/>
            </a:xfrm>
            <a:custGeom>
              <a:rect b="b" l="l" r="r" t="t"/>
              <a:pathLst>
                <a:path extrusionOk="0" h="1" w="1">
                  <a:moveTo>
                    <a:pt x="0" y="0"/>
                  </a:moveTo>
                  <a:lnTo>
                    <a:pt x="0"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8" name="Google Shape;2018;p18"/>
            <p:cNvSpPr/>
            <p:nvPr/>
          </p:nvSpPr>
          <p:spPr>
            <a:xfrm>
              <a:off x="2189700" y="2124150"/>
              <a:ext cx="25" cy="25"/>
            </a:xfrm>
            <a:custGeom>
              <a:rect b="b" l="l" r="r" t="t"/>
              <a:pathLst>
                <a:path extrusionOk="0" fill="none" h="1" w="1">
                  <a:moveTo>
                    <a:pt x="0" y="0"/>
                  </a:moveTo>
                  <a:lnTo>
                    <a:pt x="0" y="0"/>
                  </a:lnTo>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9" name="Google Shape;2019;p18"/>
            <p:cNvSpPr/>
            <p:nvPr/>
          </p:nvSpPr>
          <p:spPr>
            <a:xfrm>
              <a:off x="2390450" y="1169750"/>
              <a:ext cx="283050" cy="636275"/>
            </a:xfrm>
            <a:custGeom>
              <a:rect b="b" l="l" r="r" t="t"/>
              <a:pathLst>
                <a:path extrusionOk="0" h="25451" w="11322">
                  <a:moveTo>
                    <a:pt x="11058" y="0"/>
                  </a:moveTo>
                  <a:lnTo>
                    <a:pt x="11015" y="88"/>
                  </a:lnTo>
                  <a:lnTo>
                    <a:pt x="9698" y="2370"/>
                  </a:lnTo>
                  <a:lnTo>
                    <a:pt x="8338" y="4871"/>
                  </a:lnTo>
                  <a:lnTo>
                    <a:pt x="6714" y="7899"/>
                  </a:lnTo>
                  <a:lnTo>
                    <a:pt x="5442" y="10839"/>
                  </a:lnTo>
                  <a:lnTo>
                    <a:pt x="4871" y="13164"/>
                  </a:lnTo>
                  <a:lnTo>
                    <a:pt x="4827" y="13208"/>
                  </a:lnTo>
                  <a:lnTo>
                    <a:pt x="4871" y="17903"/>
                  </a:lnTo>
                  <a:lnTo>
                    <a:pt x="4389" y="19088"/>
                  </a:lnTo>
                  <a:lnTo>
                    <a:pt x="3467" y="20712"/>
                  </a:lnTo>
                  <a:lnTo>
                    <a:pt x="1800" y="23388"/>
                  </a:lnTo>
                  <a:lnTo>
                    <a:pt x="44" y="25144"/>
                  </a:lnTo>
                  <a:lnTo>
                    <a:pt x="1" y="25187"/>
                  </a:lnTo>
                  <a:lnTo>
                    <a:pt x="1" y="25275"/>
                  </a:lnTo>
                  <a:lnTo>
                    <a:pt x="1" y="25319"/>
                  </a:lnTo>
                  <a:lnTo>
                    <a:pt x="44" y="25363"/>
                  </a:lnTo>
                  <a:lnTo>
                    <a:pt x="132" y="25407"/>
                  </a:lnTo>
                  <a:lnTo>
                    <a:pt x="176" y="25451"/>
                  </a:lnTo>
                  <a:lnTo>
                    <a:pt x="264" y="25407"/>
                  </a:lnTo>
                  <a:lnTo>
                    <a:pt x="308" y="25363"/>
                  </a:lnTo>
                  <a:lnTo>
                    <a:pt x="2063" y="23608"/>
                  </a:lnTo>
                  <a:lnTo>
                    <a:pt x="3774" y="20887"/>
                  </a:lnTo>
                  <a:lnTo>
                    <a:pt x="4696" y="19220"/>
                  </a:lnTo>
                  <a:lnTo>
                    <a:pt x="5222" y="17991"/>
                  </a:lnTo>
                  <a:lnTo>
                    <a:pt x="5222" y="17947"/>
                  </a:lnTo>
                  <a:lnTo>
                    <a:pt x="5179" y="13208"/>
                  </a:lnTo>
                  <a:lnTo>
                    <a:pt x="5793" y="10970"/>
                  </a:lnTo>
                  <a:lnTo>
                    <a:pt x="7021" y="8030"/>
                  </a:lnTo>
                  <a:lnTo>
                    <a:pt x="8645" y="5046"/>
                  </a:lnTo>
                  <a:lnTo>
                    <a:pt x="10005" y="2545"/>
                  </a:lnTo>
                  <a:lnTo>
                    <a:pt x="11322" y="263"/>
                  </a:lnTo>
                  <a:lnTo>
                    <a:pt x="11322" y="176"/>
                  </a:lnTo>
                  <a:lnTo>
                    <a:pt x="11322" y="88"/>
                  </a:lnTo>
                  <a:lnTo>
                    <a:pt x="11278" y="44"/>
                  </a:lnTo>
                  <a:lnTo>
                    <a:pt x="11234"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0" name="Google Shape;2020;p18"/>
            <p:cNvSpPr/>
            <p:nvPr/>
          </p:nvSpPr>
          <p:spPr>
            <a:xfrm>
              <a:off x="2312575" y="1160975"/>
              <a:ext cx="334600" cy="736100"/>
            </a:xfrm>
            <a:custGeom>
              <a:rect b="b" l="l" r="r" t="t"/>
              <a:pathLst>
                <a:path extrusionOk="0" h="29444" w="13384">
                  <a:moveTo>
                    <a:pt x="13164" y="0"/>
                  </a:moveTo>
                  <a:lnTo>
                    <a:pt x="13120" y="44"/>
                  </a:lnTo>
                  <a:lnTo>
                    <a:pt x="13076" y="88"/>
                  </a:lnTo>
                  <a:lnTo>
                    <a:pt x="11979" y="2019"/>
                  </a:lnTo>
                  <a:lnTo>
                    <a:pt x="10531" y="4564"/>
                  </a:lnTo>
                  <a:lnTo>
                    <a:pt x="8908" y="7679"/>
                  </a:lnTo>
                  <a:lnTo>
                    <a:pt x="7548" y="10663"/>
                  </a:lnTo>
                  <a:lnTo>
                    <a:pt x="6889" y="12945"/>
                  </a:lnTo>
                  <a:lnTo>
                    <a:pt x="6889" y="12989"/>
                  </a:lnTo>
                  <a:lnTo>
                    <a:pt x="6802" y="17684"/>
                  </a:lnTo>
                  <a:lnTo>
                    <a:pt x="6363" y="18913"/>
                  </a:lnTo>
                  <a:lnTo>
                    <a:pt x="5441" y="20404"/>
                  </a:lnTo>
                  <a:lnTo>
                    <a:pt x="3949" y="22906"/>
                  </a:lnTo>
                  <a:lnTo>
                    <a:pt x="0" y="29181"/>
                  </a:lnTo>
                  <a:lnTo>
                    <a:pt x="0" y="29224"/>
                  </a:lnTo>
                  <a:lnTo>
                    <a:pt x="0" y="29312"/>
                  </a:lnTo>
                  <a:lnTo>
                    <a:pt x="44" y="29356"/>
                  </a:lnTo>
                  <a:lnTo>
                    <a:pt x="88" y="29400"/>
                  </a:lnTo>
                  <a:lnTo>
                    <a:pt x="176" y="29444"/>
                  </a:lnTo>
                  <a:lnTo>
                    <a:pt x="263" y="29444"/>
                  </a:lnTo>
                  <a:lnTo>
                    <a:pt x="307" y="29356"/>
                  </a:lnTo>
                  <a:lnTo>
                    <a:pt x="4256" y="23125"/>
                  </a:lnTo>
                  <a:lnTo>
                    <a:pt x="5748" y="20624"/>
                  </a:lnTo>
                  <a:lnTo>
                    <a:pt x="6670" y="19088"/>
                  </a:lnTo>
                  <a:lnTo>
                    <a:pt x="6670" y="19044"/>
                  </a:lnTo>
                  <a:lnTo>
                    <a:pt x="7109" y="17772"/>
                  </a:lnTo>
                  <a:lnTo>
                    <a:pt x="7153" y="17684"/>
                  </a:lnTo>
                  <a:lnTo>
                    <a:pt x="7240" y="13033"/>
                  </a:lnTo>
                  <a:lnTo>
                    <a:pt x="7855" y="10795"/>
                  </a:lnTo>
                  <a:lnTo>
                    <a:pt x="9215" y="7811"/>
                  </a:lnTo>
                  <a:lnTo>
                    <a:pt x="10839" y="4695"/>
                  </a:lnTo>
                  <a:lnTo>
                    <a:pt x="12287" y="2194"/>
                  </a:lnTo>
                  <a:lnTo>
                    <a:pt x="13384" y="263"/>
                  </a:lnTo>
                  <a:lnTo>
                    <a:pt x="13384" y="176"/>
                  </a:lnTo>
                  <a:lnTo>
                    <a:pt x="13384" y="132"/>
                  </a:lnTo>
                  <a:lnTo>
                    <a:pt x="13340" y="44"/>
                  </a:lnTo>
                  <a:lnTo>
                    <a:pt x="13296"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1" name="Google Shape;2021;p18"/>
            <p:cNvSpPr/>
            <p:nvPr/>
          </p:nvSpPr>
          <p:spPr>
            <a:xfrm>
              <a:off x="3607050" y="1646950"/>
              <a:ext cx="2156750" cy="843625"/>
            </a:xfrm>
            <a:custGeom>
              <a:rect b="b" l="l" r="r" t="t"/>
              <a:pathLst>
                <a:path extrusionOk="0" h="33745" w="86270">
                  <a:moveTo>
                    <a:pt x="77318" y="0"/>
                  </a:moveTo>
                  <a:lnTo>
                    <a:pt x="74027" y="658"/>
                  </a:lnTo>
                  <a:lnTo>
                    <a:pt x="70077" y="1053"/>
                  </a:lnTo>
                  <a:lnTo>
                    <a:pt x="67444" y="1492"/>
                  </a:lnTo>
                  <a:lnTo>
                    <a:pt x="67401" y="1492"/>
                  </a:lnTo>
                  <a:lnTo>
                    <a:pt x="66084" y="1931"/>
                  </a:lnTo>
                  <a:lnTo>
                    <a:pt x="66040" y="1975"/>
                  </a:lnTo>
                  <a:lnTo>
                    <a:pt x="65031" y="3116"/>
                  </a:lnTo>
                  <a:lnTo>
                    <a:pt x="63188" y="4695"/>
                  </a:lnTo>
                  <a:lnTo>
                    <a:pt x="57396" y="7416"/>
                  </a:lnTo>
                  <a:lnTo>
                    <a:pt x="53754" y="8776"/>
                  </a:lnTo>
                  <a:lnTo>
                    <a:pt x="48751" y="10312"/>
                  </a:lnTo>
                  <a:lnTo>
                    <a:pt x="48707" y="10312"/>
                  </a:lnTo>
                  <a:lnTo>
                    <a:pt x="46206" y="11453"/>
                  </a:lnTo>
                  <a:lnTo>
                    <a:pt x="39800" y="14832"/>
                  </a:lnTo>
                  <a:lnTo>
                    <a:pt x="36421" y="17113"/>
                  </a:lnTo>
                  <a:lnTo>
                    <a:pt x="32077" y="19878"/>
                  </a:lnTo>
                  <a:lnTo>
                    <a:pt x="28391" y="22028"/>
                  </a:lnTo>
                  <a:lnTo>
                    <a:pt x="26855" y="22686"/>
                  </a:lnTo>
                  <a:lnTo>
                    <a:pt x="22291" y="21501"/>
                  </a:lnTo>
                  <a:lnTo>
                    <a:pt x="20624" y="20975"/>
                  </a:lnTo>
                  <a:lnTo>
                    <a:pt x="20054" y="20975"/>
                  </a:lnTo>
                  <a:lnTo>
                    <a:pt x="19966" y="21019"/>
                  </a:lnTo>
                  <a:lnTo>
                    <a:pt x="19922" y="21107"/>
                  </a:lnTo>
                  <a:lnTo>
                    <a:pt x="18913" y="26241"/>
                  </a:lnTo>
                  <a:lnTo>
                    <a:pt x="18562" y="28917"/>
                  </a:lnTo>
                  <a:lnTo>
                    <a:pt x="17157" y="33174"/>
                  </a:lnTo>
                  <a:lnTo>
                    <a:pt x="16938" y="33393"/>
                  </a:lnTo>
                  <a:lnTo>
                    <a:pt x="16455" y="33393"/>
                  </a:lnTo>
                  <a:lnTo>
                    <a:pt x="11541" y="32164"/>
                  </a:lnTo>
                  <a:lnTo>
                    <a:pt x="10005" y="31769"/>
                  </a:lnTo>
                  <a:lnTo>
                    <a:pt x="9961" y="31769"/>
                  </a:lnTo>
                  <a:lnTo>
                    <a:pt x="7109" y="31857"/>
                  </a:lnTo>
                  <a:lnTo>
                    <a:pt x="3949" y="31857"/>
                  </a:lnTo>
                  <a:lnTo>
                    <a:pt x="176" y="31374"/>
                  </a:lnTo>
                  <a:lnTo>
                    <a:pt x="88" y="31374"/>
                  </a:lnTo>
                  <a:lnTo>
                    <a:pt x="44" y="31418"/>
                  </a:lnTo>
                  <a:lnTo>
                    <a:pt x="0" y="31462"/>
                  </a:lnTo>
                  <a:lnTo>
                    <a:pt x="0" y="31506"/>
                  </a:lnTo>
                  <a:lnTo>
                    <a:pt x="0" y="31594"/>
                  </a:lnTo>
                  <a:lnTo>
                    <a:pt x="0" y="31638"/>
                  </a:lnTo>
                  <a:lnTo>
                    <a:pt x="44" y="31682"/>
                  </a:lnTo>
                  <a:lnTo>
                    <a:pt x="132" y="31726"/>
                  </a:lnTo>
                  <a:lnTo>
                    <a:pt x="3905" y="32208"/>
                  </a:lnTo>
                  <a:lnTo>
                    <a:pt x="7109" y="32208"/>
                  </a:lnTo>
                  <a:lnTo>
                    <a:pt x="9961" y="32120"/>
                  </a:lnTo>
                  <a:lnTo>
                    <a:pt x="11453" y="32515"/>
                  </a:lnTo>
                  <a:lnTo>
                    <a:pt x="16368" y="33744"/>
                  </a:lnTo>
                  <a:lnTo>
                    <a:pt x="17026" y="33744"/>
                  </a:lnTo>
                  <a:lnTo>
                    <a:pt x="17114" y="33700"/>
                  </a:lnTo>
                  <a:lnTo>
                    <a:pt x="17421" y="33437"/>
                  </a:lnTo>
                  <a:lnTo>
                    <a:pt x="17465" y="33349"/>
                  </a:lnTo>
                  <a:lnTo>
                    <a:pt x="18913" y="29005"/>
                  </a:lnTo>
                  <a:lnTo>
                    <a:pt x="18913" y="28961"/>
                  </a:lnTo>
                  <a:lnTo>
                    <a:pt x="19264" y="26284"/>
                  </a:lnTo>
                  <a:lnTo>
                    <a:pt x="20229" y="21326"/>
                  </a:lnTo>
                  <a:lnTo>
                    <a:pt x="20536" y="21326"/>
                  </a:lnTo>
                  <a:lnTo>
                    <a:pt x="22204" y="21852"/>
                  </a:lnTo>
                  <a:lnTo>
                    <a:pt x="26855" y="23037"/>
                  </a:lnTo>
                  <a:lnTo>
                    <a:pt x="26943" y="23037"/>
                  </a:lnTo>
                  <a:lnTo>
                    <a:pt x="28522" y="22335"/>
                  </a:lnTo>
                  <a:lnTo>
                    <a:pt x="28566" y="22335"/>
                  </a:lnTo>
                  <a:lnTo>
                    <a:pt x="32252" y="20185"/>
                  </a:lnTo>
                  <a:lnTo>
                    <a:pt x="36596" y="17421"/>
                  </a:lnTo>
                  <a:lnTo>
                    <a:pt x="39975" y="15139"/>
                  </a:lnTo>
                  <a:lnTo>
                    <a:pt x="46382" y="11760"/>
                  </a:lnTo>
                  <a:lnTo>
                    <a:pt x="48839" y="10663"/>
                  </a:lnTo>
                  <a:lnTo>
                    <a:pt x="53842" y="9083"/>
                  </a:lnTo>
                  <a:lnTo>
                    <a:pt x="57527" y="7723"/>
                  </a:lnTo>
                  <a:lnTo>
                    <a:pt x="63364" y="5002"/>
                  </a:lnTo>
                  <a:lnTo>
                    <a:pt x="63407" y="5002"/>
                  </a:lnTo>
                  <a:lnTo>
                    <a:pt x="65294" y="3379"/>
                  </a:lnTo>
                  <a:lnTo>
                    <a:pt x="65294" y="3335"/>
                  </a:lnTo>
                  <a:lnTo>
                    <a:pt x="66260" y="2282"/>
                  </a:lnTo>
                  <a:lnTo>
                    <a:pt x="67532" y="1843"/>
                  </a:lnTo>
                  <a:lnTo>
                    <a:pt x="70121" y="1404"/>
                  </a:lnTo>
                  <a:lnTo>
                    <a:pt x="74070" y="1009"/>
                  </a:lnTo>
                  <a:lnTo>
                    <a:pt x="77405" y="351"/>
                  </a:lnTo>
                  <a:lnTo>
                    <a:pt x="81047" y="395"/>
                  </a:lnTo>
                  <a:lnTo>
                    <a:pt x="82715" y="746"/>
                  </a:lnTo>
                  <a:lnTo>
                    <a:pt x="83680" y="1624"/>
                  </a:lnTo>
                  <a:lnTo>
                    <a:pt x="84251" y="3159"/>
                  </a:lnTo>
                  <a:lnTo>
                    <a:pt x="84821" y="5880"/>
                  </a:lnTo>
                  <a:lnTo>
                    <a:pt x="85699" y="9829"/>
                  </a:lnTo>
                  <a:lnTo>
                    <a:pt x="85918" y="10839"/>
                  </a:lnTo>
                  <a:lnTo>
                    <a:pt x="85962" y="10926"/>
                  </a:lnTo>
                  <a:lnTo>
                    <a:pt x="86006" y="10970"/>
                  </a:lnTo>
                  <a:lnTo>
                    <a:pt x="86181" y="10970"/>
                  </a:lnTo>
                  <a:lnTo>
                    <a:pt x="86225" y="10926"/>
                  </a:lnTo>
                  <a:lnTo>
                    <a:pt x="86269" y="10839"/>
                  </a:lnTo>
                  <a:lnTo>
                    <a:pt x="86269" y="10795"/>
                  </a:lnTo>
                  <a:lnTo>
                    <a:pt x="86050" y="9742"/>
                  </a:lnTo>
                  <a:lnTo>
                    <a:pt x="85172" y="5792"/>
                  </a:lnTo>
                  <a:lnTo>
                    <a:pt x="84558" y="3072"/>
                  </a:lnTo>
                  <a:lnTo>
                    <a:pt x="83987" y="1448"/>
                  </a:lnTo>
                  <a:lnTo>
                    <a:pt x="83944" y="1360"/>
                  </a:lnTo>
                  <a:lnTo>
                    <a:pt x="82934" y="483"/>
                  </a:lnTo>
                  <a:lnTo>
                    <a:pt x="82847" y="439"/>
                  </a:lnTo>
                  <a:lnTo>
                    <a:pt x="81135" y="44"/>
                  </a:lnTo>
                  <a:lnTo>
                    <a:pt x="81091" y="44"/>
                  </a:lnTo>
                  <a:lnTo>
                    <a:pt x="77361"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2" name="Google Shape;2022;p18"/>
            <p:cNvSpPr/>
            <p:nvPr/>
          </p:nvSpPr>
          <p:spPr>
            <a:xfrm>
              <a:off x="3588400" y="602600"/>
              <a:ext cx="724050" cy="816175"/>
            </a:xfrm>
            <a:custGeom>
              <a:rect b="b" l="l" r="r" t="t"/>
              <a:pathLst>
                <a:path extrusionOk="0" h="32647" w="28962">
                  <a:moveTo>
                    <a:pt x="28698" y="0"/>
                  </a:moveTo>
                  <a:lnTo>
                    <a:pt x="26943" y="570"/>
                  </a:lnTo>
                  <a:lnTo>
                    <a:pt x="25363" y="614"/>
                  </a:lnTo>
                  <a:lnTo>
                    <a:pt x="24091" y="483"/>
                  </a:lnTo>
                  <a:lnTo>
                    <a:pt x="23959" y="527"/>
                  </a:lnTo>
                  <a:lnTo>
                    <a:pt x="22774" y="1273"/>
                  </a:lnTo>
                  <a:lnTo>
                    <a:pt x="19659" y="3686"/>
                  </a:lnTo>
                  <a:lnTo>
                    <a:pt x="16543" y="6187"/>
                  </a:lnTo>
                  <a:lnTo>
                    <a:pt x="15139" y="7504"/>
                  </a:lnTo>
                  <a:lnTo>
                    <a:pt x="13735" y="8732"/>
                  </a:lnTo>
                  <a:lnTo>
                    <a:pt x="12945" y="9741"/>
                  </a:lnTo>
                  <a:lnTo>
                    <a:pt x="11014" y="12901"/>
                  </a:lnTo>
                  <a:lnTo>
                    <a:pt x="10400" y="13910"/>
                  </a:lnTo>
                  <a:lnTo>
                    <a:pt x="9347" y="15446"/>
                  </a:lnTo>
                  <a:lnTo>
                    <a:pt x="7284" y="18254"/>
                  </a:lnTo>
                  <a:lnTo>
                    <a:pt x="6012" y="20404"/>
                  </a:lnTo>
                  <a:lnTo>
                    <a:pt x="4300" y="23520"/>
                  </a:lnTo>
                  <a:lnTo>
                    <a:pt x="2501" y="27030"/>
                  </a:lnTo>
                  <a:lnTo>
                    <a:pt x="0" y="32384"/>
                  </a:lnTo>
                  <a:lnTo>
                    <a:pt x="0" y="32471"/>
                  </a:lnTo>
                  <a:lnTo>
                    <a:pt x="0" y="32515"/>
                  </a:lnTo>
                  <a:lnTo>
                    <a:pt x="44" y="32559"/>
                  </a:lnTo>
                  <a:lnTo>
                    <a:pt x="88" y="32603"/>
                  </a:lnTo>
                  <a:lnTo>
                    <a:pt x="176" y="32647"/>
                  </a:lnTo>
                  <a:lnTo>
                    <a:pt x="263" y="32603"/>
                  </a:lnTo>
                  <a:lnTo>
                    <a:pt x="307" y="32515"/>
                  </a:lnTo>
                  <a:lnTo>
                    <a:pt x="2808" y="27206"/>
                  </a:lnTo>
                  <a:lnTo>
                    <a:pt x="4608" y="23695"/>
                  </a:lnTo>
                  <a:lnTo>
                    <a:pt x="6319" y="20580"/>
                  </a:lnTo>
                  <a:lnTo>
                    <a:pt x="7548" y="18430"/>
                  </a:lnTo>
                  <a:lnTo>
                    <a:pt x="9654" y="15665"/>
                  </a:lnTo>
                  <a:lnTo>
                    <a:pt x="10707" y="14086"/>
                  </a:lnTo>
                  <a:lnTo>
                    <a:pt x="11321" y="13076"/>
                  </a:lnTo>
                  <a:lnTo>
                    <a:pt x="13208" y="9961"/>
                  </a:lnTo>
                  <a:lnTo>
                    <a:pt x="13998" y="8952"/>
                  </a:lnTo>
                  <a:lnTo>
                    <a:pt x="15358" y="7767"/>
                  </a:lnTo>
                  <a:lnTo>
                    <a:pt x="16806" y="6450"/>
                  </a:lnTo>
                  <a:lnTo>
                    <a:pt x="19878" y="3949"/>
                  </a:lnTo>
                  <a:lnTo>
                    <a:pt x="22950" y="1580"/>
                  </a:lnTo>
                  <a:lnTo>
                    <a:pt x="24091" y="878"/>
                  </a:lnTo>
                  <a:lnTo>
                    <a:pt x="25319" y="965"/>
                  </a:lnTo>
                  <a:lnTo>
                    <a:pt x="25363" y="965"/>
                  </a:lnTo>
                  <a:lnTo>
                    <a:pt x="26987" y="878"/>
                  </a:lnTo>
                  <a:lnTo>
                    <a:pt x="27031" y="878"/>
                  </a:lnTo>
                  <a:lnTo>
                    <a:pt x="28830" y="351"/>
                  </a:lnTo>
                  <a:lnTo>
                    <a:pt x="28874" y="307"/>
                  </a:lnTo>
                  <a:lnTo>
                    <a:pt x="28917" y="263"/>
                  </a:lnTo>
                  <a:lnTo>
                    <a:pt x="28961" y="219"/>
                  </a:lnTo>
                  <a:lnTo>
                    <a:pt x="28917" y="132"/>
                  </a:lnTo>
                  <a:lnTo>
                    <a:pt x="28917" y="88"/>
                  </a:lnTo>
                  <a:lnTo>
                    <a:pt x="28874" y="44"/>
                  </a:lnTo>
                  <a:lnTo>
                    <a:pt x="28786"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3" name="Google Shape;2023;p18"/>
            <p:cNvSpPr/>
            <p:nvPr/>
          </p:nvSpPr>
          <p:spPr>
            <a:xfrm>
              <a:off x="3593875" y="1881700"/>
              <a:ext cx="2005375" cy="782200"/>
            </a:xfrm>
            <a:custGeom>
              <a:rect b="b" l="l" r="r" t="t"/>
              <a:pathLst>
                <a:path extrusionOk="0" h="31288" w="80215">
                  <a:moveTo>
                    <a:pt x="76528" y="0"/>
                  </a:moveTo>
                  <a:lnTo>
                    <a:pt x="74948" y="132"/>
                  </a:lnTo>
                  <a:lnTo>
                    <a:pt x="74905" y="132"/>
                  </a:lnTo>
                  <a:lnTo>
                    <a:pt x="72974" y="922"/>
                  </a:lnTo>
                  <a:lnTo>
                    <a:pt x="72930" y="966"/>
                  </a:lnTo>
                  <a:lnTo>
                    <a:pt x="71877" y="1800"/>
                  </a:lnTo>
                  <a:lnTo>
                    <a:pt x="70078" y="2677"/>
                  </a:lnTo>
                  <a:lnTo>
                    <a:pt x="64768" y="4564"/>
                  </a:lnTo>
                  <a:lnTo>
                    <a:pt x="61082" y="5924"/>
                  </a:lnTo>
                  <a:lnTo>
                    <a:pt x="57879" y="7065"/>
                  </a:lnTo>
                  <a:lnTo>
                    <a:pt x="54895" y="8031"/>
                  </a:lnTo>
                  <a:lnTo>
                    <a:pt x="51253" y="8250"/>
                  </a:lnTo>
                  <a:lnTo>
                    <a:pt x="51165" y="8294"/>
                  </a:lnTo>
                  <a:lnTo>
                    <a:pt x="48532" y="9566"/>
                  </a:lnTo>
                  <a:lnTo>
                    <a:pt x="45285" y="11234"/>
                  </a:lnTo>
                  <a:lnTo>
                    <a:pt x="42784" y="12726"/>
                  </a:lnTo>
                  <a:lnTo>
                    <a:pt x="40020" y="13867"/>
                  </a:lnTo>
                  <a:lnTo>
                    <a:pt x="33789" y="15139"/>
                  </a:lnTo>
                  <a:lnTo>
                    <a:pt x="28918" y="16017"/>
                  </a:lnTo>
                  <a:lnTo>
                    <a:pt x="28874" y="16017"/>
                  </a:lnTo>
                  <a:lnTo>
                    <a:pt x="26636" y="17070"/>
                  </a:lnTo>
                  <a:lnTo>
                    <a:pt x="24925" y="16851"/>
                  </a:lnTo>
                  <a:lnTo>
                    <a:pt x="24793" y="16851"/>
                  </a:lnTo>
                  <a:lnTo>
                    <a:pt x="24398" y="17114"/>
                  </a:lnTo>
                  <a:lnTo>
                    <a:pt x="24354" y="17158"/>
                  </a:lnTo>
                  <a:lnTo>
                    <a:pt x="24310" y="17202"/>
                  </a:lnTo>
                  <a:lnTo>
                    <a:pt x="23257" y="22028"/>
                  </a:lnTo>
                  <a:lnTo>
                    <a:pt x="22950" y="25363"/>
                  </a:lnTo>
                  <a:lnTo>
                    <a:pt x="22555" y="27206"/>
                  </a:lnTo>
                  <a:lnTo>
                    <a:pt x="21370" y="29883"/>
                  </a:lnTo>
                  <a:lnTo>
                    <a:pt x="20844" y="30717"/>
                  </a:lnTo>
                  <a:lnTo>
                    <a:pt x="20361" y="30936"/>
                  </a:lnTo>
                  <a:lnTo>
                    <a:pt x="15139" y="29795"/>
                  </a:lnTo>
                  <a:lnTo>
                    <a:pt x="11892" y="29049"/>
                  </a:lnTo>
                  <a:lnTo>
                    <a:pt x="8996" y="28435"/>
                  </a:lnTo>
                  <a:lnTo>
                    <a:pt x="7065" y="28172"/>
                  </a:lnTo>
                  <a:lnTo>
                    <a:pt x="7021" y="28172"/>
                  </a:lnTo>
                  <a:lnTo>
                    <a:pt x="5091" y="28216"/>
                  </a:lnTo>
                  <a:lnTo>
                    <a:pt x="220" y="26504"/>
                  </a:lnTo>
                  <a:lnTo>
                    <a:pt x="88" y="26504"/>
                  </a:lnTo>
                  <a:lnTo>
                    <a:pt x="44" y="26548"/>
                  </a:lnTo>
                  <a:lnTo>
                    <a:pt x="1" y="26592"/>
                  </a:lnTo>
                  <a:lnTo>
                    <a:pt x="1" y="26680"/>
                  </a:lnTo>
                  <a:lnTo>
                    <a:pt x="1" y="26724"/>
                  </a:lnTo>
                  <a:lnTo>
                    <a:pt x="44" y="26811"/>
                  </a:lnTo>
                  <a:lnTo>
                    <a:pt x="88" y="26811"/>
                  </a:lnTo>
                  <a:lnTo>
                    <a:pt x="5003" y="28567"/>
                  </a:lnTo>
                  <a:lnTo>
                    <a:pt x="5047" y="28567"/>
                  </a:lnTo>
                  <a:lnTo>
                    <a:pt x="7021" y="28523"/>
                  </a:lnTo>
                  <a:lnTo>
                    <a:pt x="8908" y="28786"/>
                  </a:lnTo>
                  <a:lnTo>
                    <a:pt x="11804" y="29356"/>
                  </a:lnTo>
                  <a:lnTo>
                    <a:pt x="15095" y="30146"/>
                  </a:lnTo>
                  <a:lnTo>
                    <a:pt x="20317" y="31287"/>
                  </a:lnTo>
                  <a:lnTo>
                    <a:pt x="20405" y="31287"/>
                  </a:lnTo>
                  <a:lnTo>
                    <a:pt x="21063" y="31024"/>
                  </a:lnTo>
                  <a:lnTo>
                    <a:pt x="21151" y="30936"/>
                  </a:lnTo>
                  <a:lnTo>
                    <a:pt x="21678" y="30058"/>
                  </a:lnTo>
                  <a:lnTo>
                    <a:pt x="21678" y="30015"/>
                  </a:lnTo>
                  <a:lnTo>
                    <a:pt x="22906" y="27338"/>
                  </a:lnTo>
                  <a:lnTo>
                    <a:pt x="22906" y="27294"/>
                  </a:lnTo>
                  <a:lnTo>
                    <a:pt x="23301" y="25451"/>
                  </a:lnTo>
                  <a:lnTo>
                    <a:pt x="23301" y="25407"/>
                  </a:lnTo>
                  <a:lnTo>
                    <a:pt x="23608" y="22072"/>
                  </a:lnTo>
                  <a:lnTo>
                    <a:pt x="24618" y="17377"/>
                  </a:lnTo>
                  <a:lnTo>
                    <a:pt x="24925" y="17202"/>
                  </a:lnTo>
                  <a:lnTo>
                    <a:pt x="26636" y="17421"/>
                  </a:lnTo>
                  <a:lnTo>
                    <a:pt x="26768" y="17377"/>
                  </a:lnTo>
                  <a:lnTo>
                    <a:pt x="29006" y="16368"/>
                  </a:lnTo>
                  <a:lnTo>
                    <a:pt x="33832" y="15446"/>
                  </a:lnTo>
                  <a:lnTo>
                    <a:pt x="40063" y="14218"/>
                  </a:lnTo>
                  <a:lnTo>
                    <a:pt x="40107" y="14218"/>
                  </a:lnTo>
                  <a:lnTo>
                    <a:pt x="42916" y="13033"/>
                  </a:lnTo>
                  <a:lnTo>
                    <a:pt x="42960" y="13033"/>
                  </a:lnTo>
                  <a:lnTo>
                    <a:pt x="45461" y="11541"/>
                  </a:lnTo>
                  <a:lnTo>
                    <a:pt x="48708" y="9874"/>
                  </a:lnTo>
                  <a:lnTo>
                    <a:pt x="51297" y="8601"/>
                  </a:lnTo>
                  <a:lnTo>
                    <a:pt x="54939" y="8338"/>
                  </a:lnTo>
                  <a:lnTo>
                    <a:pt x="54983" y="8338"/>
                  </a:lnTo>
                  <a:lnTo>
                    <a:pt x="57967" y="7372"/>
                  </a:lnTo>
                  <a:lnTo>
                    <a:pt x="61214" y="6231"/>
                  </a:lnTo>
                  <a:lnTo>
                    <a:pt x="64900" y="4915"/>
                  </a:lnTo>
                  <a:lnTo>
                    <a:pt x="70209" y="3028"/>
                  </a:lnTo>
                  <a:lnTo>
                    <a:pt x="70209" y="2984"/>
                  </a:lnTo>
                  <a:lnTo>
                    <a:pt x="72052" y="2107"/>
                  </a:lnTo>
                  <a:lnTo>
                    <a:pt x="72096" y="2107"/>
                  </a:lnTo>
                  <a:lnTo>
                    <a:pt x="73106" y="1273"/>
                  </a:lnTo>
                  <a:lnTo>
                    <a:pt x="75036" y="483"/>
                  </a:lnTo>
                  <a:lnTo>
                    <a:pt x="76440" y="352"/>
                  </a:lnTo>
                  <a:lnTo>
                    <a:pt x="76879" y="1010"/>
                  </a:lnTo>
                  <a:lnTo>
                    <a:pt x="77845" y="4345"/>
                  </a:lnTo>
                  <a:lnTo>
                    <a:pt x="79468" y="10356"/>
                  </a:lnTo>
                  <a:lnTo>
                    <a:pt x="79863" y="11848"/>
                  </a:lnTo>
                  <a:lnTo>
                    <a:pt x="79863" y="11892"/>
                  </a:lnTo>
                  <a:lnTo>
                    <a:pt x="79951" y="11936"/>
                  </a:lnTo>
                  <a:lnTo>
                    <a:pt x="79995" y="11980"/>
                  </a:lnTo>
                  <a:lnTo>
                    <a:pt x="80083" y="11936"/>
                  </a:lnTo>
                  <a:lnTo>
                    <a:pt x="80126" y="11936"/>
                  </a:lnTo>
                  <a:lnTo>
                    <a:pt x="80170" y="11892"/>
                  </a:lnTo>
                  <a:lnTo>
                    <a:pt x="80214" y="11804"/>
                  </a:lnTo>
                  <a:lnTo>
                    <a:pt x="80214" y="11760"/>
                  </a:lnTo>
                  <a:lnTo>
                    <a:pt x="78152" y="4257"/>
                  </a:lnTo>
                  <a:lnTo>
                    <a:pt x="77186" y="878"/>
                  </a:lnTo>
                  <a:lnTo>
                    <a:pt x="77186" y="834"/>
                  </a:lnTo>
                  <a:lnTo>
                    <a:pt x="76704" y="88"/>
                  </a:lnTo>
                  <a:lnTo>
                    <a:pt x="76616"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4" name="Google Shape;2024;p18"/>
            <p:cNvSpPr/>
            <p:nvPr/>
          </p:nvSpPr>
          <p:spPr>
            <a:xfrm>
              <a:off x="3578525" y="772625"/>
              <a:ext cx="221625" cy="436625"/>
            </a:xfrm>
            <a:custGeom>
              <a:rect b="b" l="l" r="r" t="t"/>
              <a:pathLst>
                <a:path extrusionOk="0" h="17465" w="8865">
                  <a:moveTo>
                    <a:pt x="8601" y="0"/>
                  </a:moveTo>
                  <a:lnTo>
                    <a:pt x="8513" y="44"/>
                  </a:lnTo>
                  <a:lnTo>
                    <a:pt x="7811" y="1097"/>
                  </a:lnTo>
                  <a:lnTo>
                    <a:pt x="4959" y="6275"/>
                  </a:lnTo>
                  <a:lnTo>
                    <a:pt x="4564" y="6846"/>
                  </a:lnTo>
                  <a:lnTo>
                    <a:pt x="3686" y="8206"/>
                  </a:lnTo>
                  <a:lnTo>
                    <a:pt x="3642" y="8206"/>
                  </a:lnTo>
                  <a:lnTo>
                    <a:pt x="2896" y="9742"/>
                  </a:lnTo>
                  <a:lnTo>
                    <a:pt x="1448" y="13516"/>
                  </a:lnTo>
                  <a:lnTo>
                    <a:pt x="1229" y="14130"/>
                  </a:lnTo>
                  <a:lnTo>
                    <a:pt x="0" y="17202"/>
                  </a:lnTo>
                  <a:lnTo>
                    <a:pt x="0" y="17289"/>
                  </a:lnTo>
                  <a:lnTo>
                    <a:pt x="0" y="17333"/>
                  </a:lnTo>
                  <a:lnTo>
                    <a:pt x="44" y="17421"/>
                  </a:lnTo>
                  <a:lnTo>
                    <a:pt x="88" y="17421"/>
                  </a:lnTo>
                  <a:lnTo>
                    <a:pt x="176" y="17465"/>
                  </a:lnTo>
                  <a:lnTo>
                    <a:pt x="263" y="17421"/>
                  </a:lnTo>
                  <a:lnTo>
                    <a:pt x="307" y="17333"/>
                  </a:lnTo>
                  <a:lnTo>
                    <a:pt x="1536" y="14262"/>
                  </a:lnTo>
                  <a:lnTo>
                    <a:pt x="1755" y="13647"/>
                  </a:lnTo>
                  <a:lnTo>
                    <a:pt x="3203" y="9874"/>
                  </a:lnTo>
                  <a:lnTo>
                    <a:pt x="3949" y="8382"/>
                  </a:lnTo>
                  <a:lnTo>
                    <a:pt x="4827" y="7021"/>
                  </a:lnTo>
                  <a:lnTo>
                    <a:pt x="5266" y="6495"/>
                  </a:lnTo>
                  <a:lnTo>
                    <a:pt x="5266" y="6451"/>
                  </a:lnTo>
                  <a:lnTo>
                    <a:pt x="8118" y="1273"/>
                  </a:lnTo>
                  <a:lnTo>
                    <a:pt x="8820" y="264"/>
                  </a:lnTo>
                  <a:lnTo>
                    <a:pt x="8864" y="176"/>
                  </a:lnTo>
                  <a:lnTo>
                    <a:pt x="8864" y="132"/>
                  </a:lnTo>
                  <a:lnTo>
                    <a:pt x="8820" y="44"/>
                  </a:lnTo>
                  <a:lnTo>
                    <a:pt x="8776"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5" name="Google Shape;2025;p18"/>
            <p:cNvSpPr/>
            <p:nvPr/>
          </p:nvSpPr>
          <p:spPr>
            <a:xfrm>
              <a:off x="3094725" y="818700"/>
              <a:ext cx="223825" cy="558400"/>
            </a:xfrm>
            <a:custGeom>
              <a:rect b="b" l="l" r="r" t="t"/>
              <a:pathLst>
                <a:path extrusionOk="0" h="22336" w="8953">
                  <a:moveTo>
                    <a:pt x="8733" y="0"/>
                  </a:moveTo>
                  <a:lnTo>
                    <a:pt x="8689" y="44"/>
                  </a:lnTo>
                  <a:lnTo>
                    <a:pt x="8645" y="88"/>
                  </a:lnTo>
                  <a:lnTo>
                    <a:pt x="8601" y="132"/>
                  </a:lnTo>
                  <a:lnTo>
                    <a:pt x="7329" y="3774"/>
                  </a:lnTo>
                  <a:lnTo>
                    <a:pt x="6056" y="6670"/>
                  </a:lnTo>
                  <a:lnTo>
                    <a:pt x="5530" y="7548"/>
                  </a:lnTo>
                  <a:lnTo>
                    <a:pt x="5047" y="8425"/>
                  </a:lnTo>
                  <a:lnTo>
                    <a:pt x="4170" y="10225"/>
                  </a:lnTo>
                  <a:lnTo>
                    <a:pt x="3380" y="12024"/>
                  </a:lnTo>
                  <a:lnTo>
                    <a:pt x="2634" y="13910"/>
                  </a:lnTo>
                  <a:lnTo>
                    <a:pt x="1976" y="15841"/>
                  </a:lnTo>
                  <a:lnTo>
                    <a:pt x="1317" y="17860"/>
                  </a:lnTo>
                  <a:lnTo>
                    <a:pt x="659" y="19966"/>
                  </a:lnTo>
                  <a:lnTo>
                    <a:pt x="1" y="22116"/>
                  </a:lnTo>
                  <a:lnTo>
                    <a:pt x="1" y="22204"/>
                  </a:lnTo>
                  <a:lnTo>
                    <a:pt x="45" y="22248"/>
                  </a:lnTo>
                  <a:lnTo>
                    <a:pt x="89" y="22292"/>
                  </a:lnTo>
                  <a:lnTo>
                    <a:pt x="133" y="22336"/>
                  </a:lnTo>
                  <a:lnTo>
                    <a:pt x="176" y="22336"/>
                  </a:lnTo>
                  <a:lnTo>
                    <a:pt x="308" y="22292"/>
                  </a:lnTo>
                  <a:lnTo>
                    <a:pt x="352" y="22204"/>
                  </a:lnTo>
                  <a:lnTo>
                    <a:pt x="1010" y="20054"/>
                  </a:lnTo>
                  <a:lnTo>
                    <a:pt x="1624" y="17991"/>
                  </a:lnTo>
                  <a:lnTo>
                    <a:pt x="2283" y="15973"/>
                  </a:lnTo>
                  <a:lnTo>
                    <a:pt x="2985" y="14042"/>
                  </a:lnTo>
                  <a:lnTo>
                    <a:pt x="3687" y="12155"/>
                  </a:lnTo>
                  <a:lnTo>
                    <a:pt x="4521" y="10356"/>
                  </a:lnTo>
                  <a:lnTo>
                    <a:pt x="5398" y="8601"/>
                  </a:lnTo>
                  <a:lnTo>
                    <a:pt x="5837" y="7723"/>
                  </a:lnTo>
                  <a:lnTo>
                    <a:pt x="6364" y="6846"/>
                  </a:lnTo>
                  <a:lnTo>
                    <a:pt x="7680" y="3906"/>
                  </a:lnTo>
                  <a:lnTo>
                    <a:pt x="8909" y="264"/>
                  </a:lnTo>
                  <a:lnTo>
                    <a:pt x="8953" y="176"/>
                  </a:lnTo>
                  <a:lnTo>
                    <a:pt x="8909" y="132"/>
                  </a:lnTo>
                  <a:lnTo>
                    <a:pt x="8865" y="44"/>
                  </a:lnTo>
                  <a:lnTo>
                    <a:pt x="8821" y="44"/>
                  </a:lnTo>
                  <a:lnTo>
                    <a:pt x="8733"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6" name="Google Shape;2026;p18"/>
            <p:cNvSpPr/>
            <p:nvPr/>
          </p:nvSpPr>
          <p:spPr>
            <a:xfrm>
              <a:off x="2789775" y="804425"/>
              <a:ext cx="392750" cy="774525"/>
            </a:xfrm>
            <a:custGeom>
              <a:rect b="b" l="l" r="r" t="t"/>
              <a:pathLst>
                <a:path extrusionOk="0" h="30981" w="15710">
                  <a:moveTo>
                    <a:pt x="15446" y="1"/>
                  </a:moveTo>
                  <a:lnTo>
                    <a:pt x="15402" y="45"/>
                  </a:lnTo>
                  <a:lnTo>
                    <a:pt x="15358" y="89"/>
                  </a:lnTo>
                  <a:lnTo>
                    <a:pt x="13998" y="2985"/>
                  </a:lnTo>
                  <a:lnTo>
                    <a:pt x="12550" y="5925"/>
                  </a:lnTo>
                  <a:lnTo>
                    <a:pt x="12374" y="6232"/>
                  </a:lnTo>
                  <a:lnTo>
                    <a:pt x="11058" y="8777"/>
                  </a:lnTo>
                  <a:lnTo>
                    <a:pt x="9522" y="11893"/>
                  </a:lnTo>
                  <a:lnTo>
                    <a:pt x="8469" y="14920"/>
                  </a:lnTo>
                  <a:lnTo>
                    <a:pt x="7021" y="18211"/>
                  </a:lnTo>
                  <a:lnTo>
                    <a:pt x="4739" y="22248"/>
                  </a:lnTo>
                  <a:lnTo>
                    <a:pt x="3862" y="23126"/>
                  </a:lnTo>
                  <a:lnTo>
                    <a:pt x="3862" y="23170"/>
                  </a:lnTo>
                  <a:lnTo>
                    <a:pt x="2370" y="25890"/>
                  </a:lnTo>
                  <a:lnTo>
                    <a:pt x="44" y="30717"/>
                  </a:lnTo>
                  <a:lnTo>
                    <a:pt x="0" y="30805"/>
                  </a:lnTo>
                  <a:lnTo>
                    <a:pt x="0" y="30893"/>
                  </a:lnTo>
                  <a:lnTo>
                    <a:pt x="44" y="30937"/>
                  </a:lnTo>
                  <a:lnTo>
                    <a:pt x="88" y="30980"/>
                  </a:lnTo>
                  <a:lnTo>
                    <a:pt x="263" y="30980"/>
                  </a:lnTo>
                  <a:lnTo>
                    <a:pt x="351" y="30893"/>
                  </a:lnTo>
                  <a:lnTo>
                    <a:pt x="2677" y="26066"/>
                  </a:lnTo>
                  <a:lnTo>
                    <a:pt x="4125" y="23389"/>
                  </a:lnTo>
                  <a:lnTo>
                    <a:pt x="5002" y="22512"/>
                  </a:lnTo>
                  <a:lnTo>
                    <a:pt x="5002" y="22468"/>
                  </a:lnTo>
                  <a:lnTo>
                    <a:pt x="7328" y="18343"/>
                  </a:lnTo>
                  <a:lnTo>
                    <a:pt x="8776" y="15052"/>
                  </a:lnTo>
                  <a:lnTo>
                    <a:pt x="9829" y="12024"/>
                  </a:lnTo>
                  <a:lnTo>
                    <a:pt x="11365" y="8909"/>
                  </a:lnTo>
                  <a:lnTo>
                    <a:pt x="12682" y="6408"/>
                  </a:lnTo>
                  <a:lnTo>
                    <a:pt x="12857" y="6056"/>
                  </a:lnTo>
                  <a:lnTo>
                    <a:pt x="14349" y="3116"/>
                  </a:lnTo>
                  <a:lnTo>
                    <a:pt x="15665" y="264"/>
                  </a:lnTo>
                  <a:lnTo>
                    <a:pt x="15709" y="177"/>
                  </a:lnTo>
                  <a:lnTo>
                    <a:pt x="15665" y="89"/>
                  </a:lnTo>
                  <a:lnTo>
                    <a:pt x="15665" y="45"/>
                  </a:lnTo>
                  <a:lnTo>
                    <a:pt x="15578"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7" name="Google Shape;2027;p18"/>
            <p:cNvSpPr/>
            <p:nvPr/>
          </p:nvSpPr>
          <p:spPr>
            <a:xfrm>
              <a:off x="2674575" y="1020550"/>
              <a:ext cx="230400" cy="590225"/>
            </a:xfrm>
            <a:custGeom>
              <a:rect b="b" l="l" r="r" t="t"/>
              <a:pathLst>
                <a:path extrusionOk="0" h="23609" w="9216">
                  <a:moveTo>
                    <a:pt x="8996" y="0"/>
                  </a:moveTo>
                  <a:lnTo>
                    <a:pt x="8952" y="44"/>
                  </a:lnTo>
                  <a:lnTo>
                    <a:pt x="8908" y="88"/>
                  </a:lnTo>
                  <a:lnTo>
                    <a:pt x="8865" y="132"/>
                  </a:lnTo>
                  <a:lnTo>
                    <a:pt x="7811" y="3774"/>
                  </a:lnTo>
                  <a:lnTo>
                    <a:pt x="6583" y="6231"/>
                  </a:lnTo>
                  <a:lnTo>
                    <a:pt x="3994" y="11541"/>
                  </a:lnTo>
                  <a:lnTo>
                    <a:pt x="2282" y="14744"/>
                  </a:lnTo>
                  <a:lnTo>
                    <a:pt x="527" y="18342"/>
                  </a:lnTo>
                  <a:lnTo>
                    <a:pt x="527" y="18386"/>
                  </a:lnTo>
                  <a:lnTo>
                    <a:pt x="1" y="20405"/>
                  </a:lnTo>
                  <a:lnTo>
                    <a:pt x="1" y="20449"/>
                  </a:lnTo>
                  <a:lnTo>
                    <a:pt x="176" y="23432"/>
                  </a:lnTo>
                  <a:lnTo>
                    <a:pt x="220" y="23564"/>
                  </a:lnTo>
                  <a:lnTo>
                    <a:pt x="352" y="23608"/>
                  </a:lnTo>
                  <a:lnTo>
                    <a:pt x="439" y="23564"/>
                  </a:lnTo>
                  <a:lnTo>
                    <a:pt x="483" y="23520"/>
                  </a:lnTo>
                  <a:lnTo>
                    <a:pt x="527" y="23476"/>
                  </a:lnTo>
                  <a:lnTo>
                    <a:pt x="527" y="23389"/>
                  </a:lnTo>
                  <a:lnTo>
                    <a:pt x="352" y="20449"/>
                  </a:lnTo>
                  <a:lnTo>
                    <a:pt x="834" y="18474"/>
                  </a:lnTo>
                  <a:lnTo>
                    <a:pt x="2590" y="14876"/>
                  </a:lnTo>
                  <a:lnTo>
                    <a:pt x="4301" y="11716"/>
                  </a:lnTo>
                  <a:lnTo>
                    <a:pt x="6890" y="6363"/>
                  </a:lnTo>
                  <a:lnTo>
                    <a:pt x="8162" y="3906"/>
                  </a:lnTo>
                  <a:lnTo>
                    <a:pt x="8162" y="3862"/>
                  </a:lnTo>
                  <a:lnTo>
                    <a:pt x="9216" y="264"/>
                  </a:lnTo>
                  <a:lnTo>
                    <a:pt x="9216" y="176"/>
                  </a:lnTo>
                  <a:lnTo>
                    <a:pt x="9172" y="88"/>
                  </a:lnTo>
                  <a:lnTo>
                    <a:pt x="9128" y="44"/>
                  </a:lnTo>
                  <a:lnTo>
                    <a:pt x="9084" y="44"/>
                  </a:lnTo>
                  <a:lnTo>
                    <a:pt x="8996"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8" name="Google Shape;2028;p18"/>
            <p:cNvSpPr/>
            <p:nvPr/>
          </p:nvSpPr>
          <p:spPr>
            <a:xfrm>
              <a:off x="2044900" y="1165350"/>
              <a:ext cx="481600" cy="961000"/>
            </a:xfrm>
            <a:custGeom>
              <a:rect b="b" l="l" r="r" t="t"/>
              <a:pathLst>
                <a:path extrusionOk="0" h="38440" w="19264">
                  <a:moveTo>
                    <a:pt x="19088" y="1"/>
                  </a:moveTo>
                  <a:lnTo>
                    <a:pt x="19001" y="44"/>
                  </a:lnTo>
                  <a:lnTo>
                    <a:pt x="18957" y="88"/>
                  </a:lnTo>
                  <a:lnTo>
                    <a:pt x="18957" y="132"/>
                  </a:lnTo>
                  <a:lnTo>
                    <a:pt x="18386" y="2326"/>
                  </a:lnTo>
                  <a:lnTo>
                    <a:pt x="16763" y="5530"/>
                  </a:lnTo>
                  <a:lnTo>
                    <a:pt x="14656" y="9786"/>
                  </a:lnTo>
                  <a:lnTo>
                    <a:pt x="14656" y="9830"/>
                  </a:lnTo>
                  <a:lnTo>
                    <a:pt x="14218" y="11366"/>
                  </a:lnTo>
                  <a:lnTo>
                    <a:pt x="14218" y="11409"/>
                  </a:lnTo>
                  <a:lnTo>
                    <a:pt x="14042" y="15095"/>
                  </a:lnTo>
                  <a:lnTo>
                    <a:pt x="13559" y="17114"/>
                  </a:lnTo>
                  <a:lnTo>
                    <a:pt x="11936" y="20098"/>
                  </a:lnTo>
                  <a:lnTo>
                    <a:pt x="9522" y="23915"/>
                  </a:lnTo>
                  <a:lnTo>
                    <a:pt x="7328" y="27557"/>
                  </a:lnTo>
                  <a:lnTo>
                    <a:pt x="7284" y="27601"/>
                  </a:lnTo>
                  <a:lnTo>
                    <a:pt x="6626" y="29927"/>
                  </a:lnTo>
                  <a:lnTo>
                    <a:pt x="5749" y="33876"/>
                  </a:lnTo>
                  <a:lnTo>
                    <a:pt x="5310" y="34754"/>
                  </a:lnTo>
                  <a:lnTo>
                    <a:pt x="4915" y="34885"/>
                  </a:lnTo>
                  <a:lnTo>
                    <a:pt x="3072" y="34973"/>
                  </a:lnTo>
                  <a:lnTo>
                    <a:pt x="3028" y="34973"/>
                  </a:lnTo>
                  <a:lnTo>
                    <a:pt x="1492" y="35280"/>
                  </a:lnTo>
                  <a:lnTo>
                    <a:pt x="1448" y="35324"/>
                  </a:lnTo>
                  <a:lnTo>
                    <a:pt x="658" y="35851"/>
                  </a:lnTo>
                  <a:lnTo>
                    <a:pt x="615" y="35939"/>
                  </a:lnTo>
                  <a:lnTo>
                    <a:pt x="132" y="37211"/>
                  </a:lnTo>
                  <a:lnTo>
                    <a:pt x="88" y="37255"/>
                  </a:lnTo>
                  <a:lnTo>
                    <a:pt x="0" y="38264"/>
                  </a:lnTo>
                  <a:lnTo>
                    <a:pt x="44" y="38352"/>
                  </a:lnTo>
                  <a:lnTo>
                    <a:pt x="44" y="38396"/>
                  </a:lnTo>
                  <a:lnTo>
                    <a:pt x="88" y="38440"/>
                  </a:lnTo>
                  <a:lnTo>
                    <a:pt x="176" y="38440"/>
                  </a:lnTo>
                  <a:lnTo>
                    <a:pt x="307" y="38396"/>
                  </a:lnTo>
                  <a:lnTo>
                    <a:pt x="351" y="38308"/>
                  </a:lnTo>
                  <a:lnTo>
                    <a:pt x="439" y="37299"/>
                  </a:lnTo>
                  <a:lnTo>
                    <a:pt x="922" y="36114"/>
                  </a:lnTo>
                  <a:lnTo>
                    <a:pt x="1624" y="35631"/>
                  </a:lnTo>
                  <a:lnTo>
                    <a:pt x="3072" y="35324"/>
                  </a:lnTo>
                  <a:lnTo>
                    <a:pt x="4959" y="35237"/>
                  </a:lnTo>
                  <a:lnTo>
                    <a:pt x="5003" y="35237"/>
                  </a:lnTo>
                  <a:lnTo>
                    <a:pt x="5485" y="35061"/>
                  </a:lnTo>
                  <a:lnTo>
                    <a:pt x="5573" y="35017"/>
                  </a:lnTo>
                  <a:lnTo>
                    <a:pt x="5617" y="34973"/>
                  </a:lnTo>
                  <a:lnTo>
                    <a:pt x="6056" y="34052"/>
                  </a:lnTo>
                  <a:lnTo>
                    <a:pt x="6056" y="34008"/>
                  </a:lnTo>
                  <a:lnTo>
                    <a:pt x="6977" y="29971"/>
                  </a:lnTo>
                  <a:lnTo>
                    <a:pt x="7635" y="27733"/>
                  </a:lnTo>
                  <a:lnTo>
                    <a:pt x="9829" y="24135"/>
                  </a:lnTo>
                  <a:lnTo>
                    <a:pt x="12243" y="20273"/>
                  </a:lnTo>
                  <a:lnTo>
                    <a:pt x="13866" y="17289"/>
                  </a:lnTo>
                  <a:lnTo>
                    <a:pt x="13910" y="17246"/>
                  </a:lnTo>
                  <a:lnTo>
                    <a:pt x="14393" y="15139"/>
                  </a:lnTo>
                  <a:lnTo>
                    <a:pt x="14393" y="15095"/>
                  </a:lnTo>
                  <a:lnTo>
                    <a:pt x="14569" y="11453"/>
                  </a:lnTo>
                  <a:lnTo>
                    <a:pt x="14963" y="9961"/>
                  </a:lnTo>
                  <a:lnTo>
                    <a:pt x="17070" y="5661"/>
                  </a:lnTo>
                  <a:lnTo>
                    <a:pt x="18693" y="2458"/>
                  </a:lnTo>
                  <a:lnTo>
                    <a:pt x="18693" y="2414"/>
                  </a:lnTo>
                  <a:lnTo>
                    <a:pt x="19264" y="220"/>
                  </a:lnTo>
                  <a:lnTo>
                    <a:pt x="19264" y="176"/>
                  </a:lnTo>
                  <a:lnTo>
                    <a:pt x="19264" y="88"/>
                  </a:lnTo>
                  <a:lnTo>
                    <a:pt x="19220" y="44"/>
                  </a:lnTo>
                  <a:lnTo>
                    <a:pt x="19132"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9" name="Google Shape;2029;p18"/>
            <p:cNvSpPr/>
            <p:nvPr/>
          </p:nvSpPr>
          <p:spPr>
            <a:xfrm>
              <a:off x="3057425" y="781400"/>
              <a:ext cx="247950" cy="648350"/>
            </a:xfrm>
            <a:custGeom>
              <a:rect b="b" l="l" r="r" t="t"/>
              <a:pathLst>
                <a:path extrusionOk="0" h="25934" w="9918">
                  <a:moveTo>
                    <a:pt x="9742" y="0"/>
                  </a:moveTo>
                  <a:lnTo>
                    <a:pt x="9655" y="44"/>
                  </a:lnTo>
                  <a:lnTo>
                    <a:pt x="9611" y="88"/>
                  </a:lnTo>
                  <a:lnTo>
                    <a:pt x="9567" y="132"/>
                  </a:lnTo>
                  <a:lnTo>
                    <a:pt x="8514" y="3028"/>
                  </a:lnTo>
                  <a:lnTo>
                    <a:pt x="7110" y="6363"/>
                  </a:lnTo>
                  <a:lnTo>
                    <a:pt x="5486" y="9654"/>
                  </a:lnTo>
                  <a:lnTo>
                    <a:pt x="3073" y="14744"/>
                  </a:lnTo>
                  <a:lnTo>
                    <a:pt x="2458" y="16631"/>
                  </a:lnTo>
                  <a:lnTo>
                    <a:pt x="1537" y="19615"/>
                  </a:lnTo>
                  <a:lnTo>
                    <a:pt x="528" y="22950"/>
                  </a:lnTo>
                  <a:lnTo>
                    <a:pt x="1" y="25714"/>
                  </a:lnTo>
                  <a:lnTo>
                    <a:pt x="1" y="25802"/>
                  </a:lnTo>
                  <a:lnTo>
                    <a:pt x="45" y="25846"/>
                  </a:lnTo>
                  <a:lnTo>
                    <a:pt x="89" y="25890"/>
                  </a:lnTo>
                  <a:lnTo>
                    <a:pt x="133" y="25934"/>
                  </a:lnTo>
                  <a:lnTo>
                    <a:pt x="176" y="25934"/>
                  </a:lnTo>
                  <a:lnTo>
                    <a:pt x="264" y="25890"/>
                  </a:lnTo>
                  <a:lnTo>
                    <a:pt x="352" y="25802"/>
                  </a:lnTo>
                  <a:lnTo>
                    <a:pt x="879" y="23038"/>
                  </a:lnTo>
                  <a:lnTo>
                    <a:pt x="1888" y="19703"/>
                  </a:lnTo>
                  <a:lnTo>
                    <a:pt x="2809" y="16763"/>
                  </a:lnTo>
                  <a:lnTo>
                    <a:pt x="3424" y="14876"/>
                  </a:lnTo>
                  <a:lnTo>
                    <a:pt x="5793" y="9830"/>
                  </a:lnTo>
                  <a:lnTo>
                    <a:pt x="7461" y="6495"/>
                  </a:lnTo>
                  <a:lnTo>
                    <a:pt x="8821" y="3160"/>
                  </a:lnTo>
                  <a:lnTo>
                    <a:pt x="9918" y="264"/>
                  </a:lnTo>
                  <a:lnTo>
                    <a:pt x="9918" y="176"/>
                  </a:lnTo>
                  <a:lnTo>
                    <a:pt x="9918" y="132"/>
                  </a:lnTo>
                  <a:lnTo>
                    <a:pt x="9874" y="44"/>
                  </a:lnTo>
                  <a:lnTo>
                    <a:pt x="9786" y="44"/>
                  </a:lnTo>
                  <a:lnTo>
                    <a:pt x="9742"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0" name="Google Shape;2030;p18"/>
            <p:cNvSpPr/>
            <p:nvPr/>
          </p:nvSpPr>
          <p:spPr>
            <a:xfrm>
              <a:off x="3021225" y="785800"/>
              <a:ext cx="255650" cy="654925"/>
            </a:xfrm>
            <a:custGeom>
              <a:rect b="b" l="l" r="r" t="t"/>
              <a:pathLst>
                <a:path extrusionOk="0" h="26197" w="10226">
                  <a:moveTo>
                    <a:pt x="9962" y="0"/>
                  </a:moveTo>
                  <a:lnTo>
                    <a:pt x="9918" y="44"/>
                  </a:lnTo>
                  <a:lnTo>
                    <a:pt x="9874" y="132"/>
                  </a:lnTo>
                  <a:lnTo>
                    <a:pt x="8821" y="2852"/>
                  </a:lnTo>
                  <a:lnTo>
                    <a:pt x="7241" y="6407"/>
                  </a:lnTo>
                  <a:lnTo>
                    <a:pt x="5442" y="9961"/>
                  </a:lnTo>
                  <a:lnTo>
                    <a:pt x="3906" y="12989"/>
                  </a:lnTo>
                  <a:lnTo>
                    <a:pt x="3906" y="13032"/>
                  </a:lnTo>
                  <a:lnTo>
                    <a:pt x="2151" y="18210"/>
                  </a:lnTo>
                  <a:lnTo>
                    <a:pt x="484" y="23388"/>
                  </a:lnTo>
                  <a:lnTo>
                    <a:pt x="1" y="25977"/>
                  </a:lnTo>
                  <a:lnTo>
                    <a:pt x="1" y="26065"/>
                  </a:lnTo>
                  <a:lnTo>
                    <a:pt x="45" y="26109"/>
                  </a:lnTo>
                  <a:lnTo>
                    <a:pt x="89" y="26153"/>
                  </a:lnTo>
                  <a:lnTo>
                    <a:pt x="133" y="26197"/>
                  </a:lnTo>
                  <a:lnTo>
                    <a:pt x="176" y="26197"/>
                  </a:lnTo>
                  <a:lnTo>
                    <a:pt x="308" y="26153"/>
                  </a:lnTo>
                  <a:lnTo>
                    <a:pt x="352" y="26065"/>
                  </a:lnTo>
                  <a:lnTo>
                    <a:pt x="835" y="23476"/>
                  </a:lnTo>
                  <a:lnTo>
                    <a:pt x="2458" y="18342"/>
                  </a:lnTo>
                  <a:lnTo>
                    <a:pt x="4257" y="13164"/>
                  </a:lnTo>
                  <a:lnTo>
                    <a:pt x="5749" y="10136"/>
                  </a:lnTo>
                  <a:lnTo>
                    <a:pt x="7548" y="6538"/>
                  </a:lnTo>
                  <a:lnTo>
                    <a:pt x="9128" y="3028"/>
                  </a:lnTo>
                  <a:lnTo>
                    <a:pt x="10225" y="263"/>
                  </a:lnTo>
                  <a:lnTo>
                    <a:pt x="10225" y="176"/>
                  </a:lnTo>
                  <a:lnTo>
                    <a:pt x="10225" y="88"/>
                  </a:lnTo>
                  <a:lnTo>
                    <a:pt x="10181" y="44"/>
                  </a:lnTo>
                  <a:lnTo>
                    <a:pt x="10093"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1" name="Google Shape;2031;p18"/>
            <p:cNvSpPr/>
            <p:nvPr/>
          </p:nvSpPr>
          <p:spPr>
            <a:xfrm>
              <a:off x="2918125" y="827475"/>
              <a:ext cx="313750" cy="633000"/>
            </a:xfrm>
            <a:custGeom>
              <a:rect b="b" l="l" r="r" t="t"/>
              <a:pathLst>
                <a:path extrusionOk="0" h="25320" w="12550">
                  <a:moveTo>
                    <a:pt x="12331" y="0"/>
                  </a:moveTo>
                  <a:lnTo>
                    <a:pt x="12243" y="44"/>
                  </a:lnTo>
                  <a:lnTo>
                    <a:pt x="12199" y="88"/>
                  </a:lnTo>
                  <a:lnTo>
                    <a:pt x="10531" y="3862"/>
                  </a:lnTo>
                  <a:lnTo>
                    <a:pt x="9259" y="6407"/>
                  </a:lnTo>
                  <a:lnTo>
                    <a:pt x="6538" y="11936"/>
                  </a:lnTo>
                  <a:lnTo>
                    <a:pt x="4037" y="19483"/>
                  </a:lnTo>
                  <a:lnTo>
                    <a:pt x="2896" y="22160"/>
                  </a:lnTo>
                  <a:lnTo>
                    <a:pt x="1711" y="23608"/>
                  </a:lnTo>
                  <a:lnTo>
                    <a:pt x="746" y="23652"/>
                  </a:lnTo>
                  <a:lnTo>
                    <a:pt x="658" y="23696"/>
                  </a:lnTo>
                  <a:lnTo>
                    <a:pt x="614" y="23784"/>
                  </a:lnTo>
                  <a:lnTo>
                    <a:pt x="44" y="25100"/>
                  </a:lnTo>
                  <a:lnTo>
                    <a:pt x="0" y="25144"/>
                  </a:lnTo>
                  <a:lnTo>
                    <a:pt x="44" y="25232"/>
                  </a:lnTo>
                  <a:lnTo>
                    <a:pt x="88" y="25276"/>
                  </a:lnTo>
                  <a:lnTo>
                    <a:pt x="132" y="25319"/>
                  </a:lnTo>
                  <a:lnTo>
                    <a:pt x="307" y="25319"/>
                  </a:lnTo>
                  <a:lnTo>
                    <a:pt x="351" y="25232"/>
                  </a:lnTo>
                  <a:lnTo>
                    <a:pt x="878" y="24003"/>
                  </a:lnTo>
                  <a:lnTo>
                    <a:pt x="1799" y="23959"/>
                  </a:lnTo>
                  <a:lnTo>
                    <a:pt x="1887" y="23915"/>
                  </a:lnTo>
                  <a:lnTo>
                    <a:pt x="1931" y="23871"/>
                  </a:lnTo>
                  <a:lnTo>
                    <a:pt x="3203" y="22379"/>
                  </a:lnTo>
                  <a:lnTo>
                    <a:pt x="3247" y="22336"/>
                  </a:lnTo>
                  <a:lnTo>
                    <a:pt x="4388" y="19615"/>
                  </a:lnTo>
                  <a:lnTo>
                    <a:pt x="6845" y="12068"/>
                  </a:lnTo>
                  <a:lnTo>
                    <a:pt x="9566" y="6539"/>
                  </a:lnTo>
                  <a:lnTo>
                    <a:pt x="10839" y="3994"/>
                  </a:lnTo>
                  <a:lnTo>
                    <a:pt x="12550" y="220"/>
                  </a:lnTo>
                  <a:lnTo>
                    <a:pt x="12550" y="176"/>
                  </a:lnTo>
                  <a:lnTo>
                    <a:pt x="12550" y="88"/>
                  </a:lnTo>
                  <a:lnTo>
                    <a:pt x="12506" y="44"/>
                  </a:lnTo>
                  <a:lnTo>
                    <a:pt x="12462"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2" name="Google Shape;2032;p18"/>
            <p:cNvSpPr/>
            <p:nvPr/>
          </p:nvSpPr>
          <p:spPr>
            <a:xfrm>
              <a:off x="2828150" y="830775"/>
              <a:ext cx="373025" cy="702100"/>
            </a:xfrm>
            <a:custGeom>
              <a:rect b="b" l="l" r="r" t="t"/>
              <a:pathLst>
                <a:path extrusionOk="0" h="28084" w="14921">
                  <a:moveTo>
                    <a:pt x="14701" y="0"/>
                  </a:moveTo>
                  <a:lnTo>
                    <a:pt x="14613" y="44"/>
                  </a:lnTo>
                  <a:lnTo>
                    <a:pt x="14569" y="88"/>
                  </a:lnTo>
                  <a:lnTo>
                    <a:pt x="13297" y="2808"/>
                  </a:lnTo>
                  <a:lnTo>
                    <a:pt x="11893" y="5573"/>
                  </a:lnTo>
                  <a:lnTo>
                    <a:pt x="9962" y="9434"/>
                  </a:lnTo>
                  <a:lnTo>
                    <a:pt x="8602" y="12506"/>
                  </a:lnTo>
                  <a:lnTo>
                    <a:pt x="7592" y="15622"/>
                  </a:lnTo>
                  <a:lnTo>
                    <a:pt x="6144" y="19351"/>
                  </a:lnTo>
                  <a:lnTo>
                    <a:pt x="4389" y="22204"/>
                  </a:lnTo>
                  <a:lnTo>
                    <a:pt x="3555" y="22555"/>
                  </a:lnTo>
                  <a:lnTo>
                    <a:pt x="3511" y="22598"/>
                  </a:lnTo>
                  <a:lnTo>
                    <a:pt x="2809" y="23344"/>
                  </a:lnTo>
                  <a:lnTo>
                    <a:pt x="2765" y="23388"/>
                  </a:lnTo>
                  <a:lnTo>
                    <a:pt x="45" y="27820"/>
                  </a:lnTo>
                  <a:lnTo>
                    <a:pt x="1" y="27864"/>
                  </a:lnTo>
                  <a:lnTo>
                    <a:pt x="1" y="27952"/>
                  </a:lnTo>
                  <a:lnTo>
                    <a:pt x="45" y="27996"/>
                  </a:lnTo>
                  <a:lnTo>
                    <a:pt x="89" y="28040"/>
                  </a:lnTo>
                  <a:lnTo>
                    <a:pt x="176" y="28084"/>
                  </a:lnTo>
                  <a:lnTo>
                    <a:pt x="264" y="28084"/>
                  </a:lnTo>
                  <a:lnTo>
                    <a:pt x="352" y="27996"/>
                  </a:lnTo>
                  <a:lnTo>
                    <a:pt x="3073" y="23564"/>
                  </a:lnTo>
                  <a:lnTo>
                    <a:pt x="3731" y="22862"/>
                  </a:lnTo>
                  <a:lnTo>
                    <a:pt x="4565" y="22511"/>
                  </a:lnTo>
                  <a:lnTo>
                    <a:pt x="4652" y="22423"/>
                  </a:lnTo>
                  <a:lnTo>
                    <a:pt x="6451" y="19527"/>
                  </a:lnTo>
                  <a:lnTo>
                    <a:pt x="7943" y="15753"/>
                  </a:lnTo>
                  <a:lnTo>
                    <a:pt x="8953" y="12638"/>
                  </a:lnTo>
                  <a:lnTo>
                    <a:pt x="10269" y="9566"/>
                  </a:lnTo>
                  <a:lnTo>
                    <a:pt x="12200" y="5705"/>
                  </a:lnTo>
                  <a:lnTo>
                    <a:pt x="13648" y="2940"/>
                  </a:lnTo>
                  <a:lnTo>
                    <a:pt x="14920" y="220"/>
                  </a:lnTo>
                  <a:lnTo>
                    <a:pt x="14920" y="176"/>
                  </a:lnTo>
                  <a:lnTo>
                    <a:pt x="14920" y="88"/>
                  </a:lnTo>
                  <a:lnTo>
                    <a:pt x="14876" y="44"/>
                  </a:lnTo>
                  <a:lnTo>
                    <a:pt x="14833"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3" name="Google Shape;2033;p18"/>
            <p:cNvSpPr/>
            <p:nvPr/>
          </p:nvSpPr>
          <p:spPr>
            <a:xfrm>
              <a:off x="2789775" y="802250"/>
              <a:ext cx="359825" cy="736100"/>
            </a:xfrm>
            <a:custGeom>
              <a:rect b="b" l="l" r="r" t="t"/>
              <a:pathLst>
                <a:path extrusionOk="0" h="29444" w="14393">
                  <a:moveTo>
                    <a:pt x="14174" y="0"/>
                  </a:moveTo>
                  <a:lnTo>
                    <a:pt x="14086" y="44"/>
                  </a:lnTo>
                  <a:lnTo>
                    <a:pt x="14086" y="132"/>
                  </a:lnTo>
                  <a:lnTo>
                    <a:pt x="13164" y="2150"/>
                  </a:lnTo>
                  <a:lnTo>
                    <a:pt x="11585" y="5266"/>
                  </a:lnTo>
                  <a:lnTo>
                    <a:pt x="9742" y="9040"/>
                  </a:lnTo>
                  <a:lnTo>
                    <a:pt x="7942" y="12769"/>
                  </a:lnTo>
                  <a:lnTo>
                    <a:pt x="6494" y="15841"/>
                  </a:lnTo>
                  <a:lnTo>
                    <a:pt x="4959" y="18913"/>
                  </a:lnTo>
                  <a:lnTo>
                    <a:pt x="3379" y="22028"/>
                  </a:lnTo>
                  <a:lnTo>
                    <a:pt x="1711" y="25144"/>
                  </a:lnTo>
                  <a:lnTo>
                    <a:pt x="0" y="29225"/>
                  </a:lnTo>
                  <a:lnTo>
                    <a:pt x="0" y="29268"/>
                  </a:lnTo>
                  <a:lnTo>
                    <a:pt x="0" y="29356"/>
                  </a:lnTo>
                  <a:lnTo>
                    <a:pt x="44" y="29400"/>
                  </a:lnTo>
                  <a:lnTo>
                    <a:pt x="132" y="29444"/>
                  </a:lnTo>
                  <a:lnTo>
                    <a:pt x="176" y="29444"/>
                  </a:lnTo>
                  <a:lnTo>
                    <a:pt x="263" y="29400"/>
                  </a:lnTo>
                  <a:lnTo>
                    <a:pt x="351" y="29356"/>
                  </a:lnTo>
                  <a:lnTo>
                    <a:pt x="2019" y="25319"/>
                  </a:lnTo>
                  <a:lnTo>
                    <a:pt x="3686" y="22204"/>
                  </a:lnTo>
                  <a:lnTo>
                    <a:pt x="5266" y="19088"/>
                  </a:lnTo>
                  <a:lnTo>
                    <a:pt x="6802" y="15973"/>
                  </a:lnTo>
                  <a:lnTo>
                    <a:pt x="8250" y="12901"/>
                  </a:lnTo>
                  <a:lnTo>
                    <a:pt x="10049" y="9171"/>
                  </a:lnTo>
                  <a:lnTo>
                    <a:pt x="11892" y="5441"/>
                  </a:lnTo>
                  <a:lnTo>
                    <a:pt x="13471" y="2326"/>
                  </a:lnTo>
                  <a:lnTo>
                    <a:pt x="14393" y="264"/>
                  </a:lnTo>
                  <a:lnTo>
                    <a:pt x="14393" y="176"/>
                  </a:lnTo>
                  <a:lnTo>
                    <a:pt x="14393" y="132"/>
                  </a:lnTo>
                  <a:lnTo>
                    <a:pt x="14349" y="88"/>
                  </a:lnTo>
                  <a:lnTo>
                    <a:pt x="14305" y="44"/>
                  </a:lnTo>
                  <a:lnTo>
                    <a:pt x="14217"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4" name="Google Shape;2034;p18"/>
            <p:cNvSpPr/>
            <p:nvPr/>
          </p:nvSpPr>
          <p:spPr>
            <a:xfrm>
              <a:off x="2754650" y="825275"/>
              <a:ext cx="332425" cy="722950"/>
            </a:xfrm>
            <a:custGeom>
              <a:rect b="b" l="l" r="r" t="t"/>
              <a:pathLst>
                <a:path extrusionOk="0" h="28918" w="13297">
                  <a:moveTo>
                    <a:pt x="13033" y="1"/>
                  </a:moveTo>
                  <a:lnTo>
                    <a:pt x="12990" y="45"/>
                  </a:lnTo>
                  <a:lnTo>
                    <a:pt x="12946" y="88"/>
                  </a:lnTo>
                  <a:lnTo>
                    <a:pt x="11498" y="4608"/>
                  </a:lnTo>
                  <a:lnTo>
                    <a:pt x="9523" y="8601"/>
                  </a:lnTo>
                  <a:lnTo>
                    <a:pt x="7636" y="12419"/>
                  </a:lnTo>
                  <a:lnTo>
                    <a:pt x="5881" y="15973"/>
                  </a:lnTo>
                  <a:lnTo>
                    <a:pt x="4126" y="19484"/>
                  </a:lnTo>
                  <a:lnTo>
                    <a:pt x="2327" y="23038"/>
                  </a:lnTo>
                  <a:lnTo>
                    <a:pt x="352" y="26680"/>
                  </a:lnTo>
                  <a:lnTo>
                    <a:pt x="308" y="26768"/>
                  </a:lnTo>
                  <a:lnTo>
                    <a:pt x="1" y="28698"/>
                  </a:lnTo>
                  <a:lnTo>
                    <a:pt x="1" y="28786"/>
                  </a:lnTo>
                  <a:lnTo>
                    <a:pt x="1" y="28830"/>
                  </a:lnTo>
                  <a:lnTo>
                    <a:pt x="45" y="28874"/>
                  </a:lnTo>
                  <a:lnTo>
                    <a:pt x="133" y="28918"/>
                  </a:lnTo>
                  <a:lnTo>
                    <a:pt x="264" y="28874"/>
                  </a:lnTo>
                  <a:lnTo>
                    <a:pt x="308" y="28742"/>
                  </a:lnTo>
                  <a:lnTo>
                    <a:pt x="659" y="26855"/>
                  </a:lnTo>
                  <a:lnTo>
                    <a:pt x="2634" y="23170"/>
                  </a:lnTo>
                  <a:lnTo>
                    <a:pt x="4477" y="19615"/>
                  </a:lnTo>
                  <a:lnTo>
                    <a:pt x="6232" y="16105"/>
                  </a:lnTo>
                  <a:lnTo>
                    <a:pt x="7943" y="12550"/>
                  </a:lnTo>
                  <a:lnTo>
                    <a:pt x="9830" y="8733"/>
                  </a:lnTo>
                  <a:lnTo>
                    <a:pt x="11805" y="4784"/>
                  </a:lnTo>
                  <a:lnTo>
                    <a:pt x="11805" y="4740"/>
                  </a:lnTo>
                  <a:lnTo>
                    <a:pt x="13297" y="220"/>
                  </a:lnTo>
                  <a:lnTo>
                    <a:pt x="13297" y="132"/>
                  </a:lnTo>
                  <a:lnTo>
                    <a:pt x="13253" y="88"/>
                  </a:lnTo>
                  <a:lnTo>
                    <a:pt x="13253"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5" name="Google Shape;2035;p18"/>
            <p:cNvSpPr/>
            <p:nvPr/>
          </p:nvSpPr>
          <p:spPr>
            <a:xfrm>
              <a:off x="2734925" y="958025"/>
              <a:ext cx="270975" cy="606675"/>
            </a:xfrm>
            <a:custGeom>
              <a:rect b="b" l="l" r="r" t="t"/>
              <a:pathLst>
                <a:path extrusionOk="0" h="24267" w="10839">
                  <a:moveTo>
                    <a:pt x="10619" y="0"/>
                  </a:moveTo>
                  <a:lnTo>
                    <a:pt x="10531" y="44"/>
                  </a:lnTo>
                  <a:lnTo>
                    <a:pt x="10531" y="88"/>
                  </a:lnTo>
                  <a:lnTo>
                    <a:pt x="9610" y="2326"/>
                  </a:lnTo>
                  <a:lnTo>
                    <a:pt x="8645" y="4520"/>
                  </a:lnTo>
                  <a:lnTo>
                    <a:pt x="7635" y="6714"/>
                  </a:lnTo>
                  <a:lnTo>
                    <a:pt x="6582" y="8864"/>
                  </a:lnTo>
                  <a:lnTo>
                    <a:pt x="4476" y="13164"/>
                  </a:lnTo>
                  <a:lnTo>
                    <a:pt x="2326" y="17333"/>
                  </a:lnTo>
                  <a:lnTo>
                    <a:pt x="351" y="21107"/>
                  </a:lnTo>
                  <a:lnTo>
                    <a:pt x="351" y="21151"/>
                  </a:lnTo>
                  <a:lnTo>
                    <a:pt x="0" y="22423"/>
                  </a:lnTo>
                  <a:lnTo>
                    <a:pt x="0" y="22467"/>
                  </a:lnTo>
                  <a:lnTo>
                    <a:pt x="88" y="24091"/>
                  </a:lnTo>
                  <a:lnTo>
                    <a:pt x="132" y="24222"/>
                  </a:lnTo>
                  <a:lnTo>
                    <a:pt x="263" y="24266"/>
                  </a:lnTo>
                  <a:lnTo>
                    <a:pt x="351" y="24266"/>
                  </a:lnTo>
                  <a:lnTo>
                    <a:pt x="395" y="24222"/>
                  </a:lnTo>
                  <a:lnTo>
                    <a:pt x="439" y="24134"/>
                  </a:lnTo>
                  <a:lnTo>
                    <a:pt x="439" y="24091"/>
                  </a:lnTo>
                  <a:lnTo>
                    <a:pt x="351" y="22511"/>
                  </a:lnTo>
                  <a:lnTo>
                    <a:pt x="658" y="21282"/>
                  </a:lnTo>
                  <a:lnTo>
                    <a:pt x="2633" y="17508"/>
                  </a:lnTo>
                  <a:lnTo>
                    <a:pt x="4783" y="13296"/>
                  </a:lnTo>
                  <a:lnTo>
                    <a:pt x="6889" y="9040"/>
                  </a:lnTo>
                  <a:lnTo>
                    <a:pt x="7942" y="6846"/>
                  </a:lnTo>
                  <a:lnTo>
                    <a:pt x="8952" y="4695"/>
                  </a:lnTo>
                  <a:lnTo>
                    <a:pt x="9917" y="2458"/>
                  </a:lnTo>
                  <a:lnTo>
                    <a:pt x="10839" y="220"/>
                  </a:lnTo>
                  <a:lnTo>
                    <a:pt x="10839" y="176"/>
                  </a:lnTo>
                  <a:lnTo>
                    <a:pt x="10839" y="88"/>
                  </a:lnTo>
                  <a:lnTo>
                    <a:pt x="10795" y="44"/>
                  </a:lnTo>
                  <a:lnTo>
                    <a:pt x="10751"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6" name="Google Shape;2036;p18"/>
            <p:cNvSpPr/>
            <p:nvPr/>
          </p:nvSpPr>
          <p:spPr>
            <a:xfrm>
              <a:off x="2697625" y="973375"/>
              <a:ext cx="265500" cy="607775"/>
            </a:xfrm>
            <a:custGeom>
              <a:rect b="b" l="l" r="r" t="t"/>
              <a:pathLst>
                <a:path extrusionOk="0" h="24311" w="10620">
                  <a:moveTo>
                    <a:pt x="10444" y="1"/>
                  </a:moveTo>
                  <a:lnTo>
                    <a:pt x="10400" y="44"/>
                  </a:lnTo>
                  <a:lnTo>
                    <a:pt x="10312" y="88"/>
                  </a:lnTo>
                  <a:lnTo>
                    <a:pt x="10268" y="132"/>
                  </a:lnTo>
                  <a:lnTo>
                    <a:pt x="8206" y="5398"/>
                  </a:lnTo>
                  <a:lnTo>
                    <a:pt x="6758" y="8206"/>
                  </a:lnTo>
                  <a:lnTo>
                    <a:pt x="5266" y="11497"/>
                  </a:lnTo>
                  <a:lnTo>
                    <a:pt x="3862" y="14349"/>
                  </a:lnTo>
                  <a:lnTo>
                    <a:pt x="2019" y="17684"/>
                  </a:lnTo>
                  <a:lnTo>
                    <a:pt x="439" y="20888"/>
                  </a:lnTo>
                  <a:lnTo>
                    <a:pt x="395" y="20931"/>
                  </a:lnTo>
                  <a:lnTo>
                    <a:pt x="0" y="22599"/>
                  </a:lnTo>
                  <a:lnTo>
                    <a:pt x="0" y="22643"/>
                  </a:lnTo>
                  <a:lnTo>
                    <a:pt x="220" y="24179"/>
                  </a:lnTo>
                  <a:lnTo>
                    <a:pt x="263" y="24266"/>
                  </a:lnTo>
                  <a:lnTo>
                    <a:pt x="395" y="24310"/>
                  </a:lnTo>
                  <a:lnTo>
                    <a:pt x="483" y="24310"/>
                  </a:lnTo>
                  <a:lnTo>
                    <a:pt x="527" y="24266"/>
                  </a:lnTo>
                  <a:lnTo>
                    <a:pt x="571" y="24179"/>
                  </a:lnTo>
                  <a:lnTo>
                    <a:pt x="571" y="24135"/>
                  </a:lnTo>
                  <a:lnTo>
                    <a:pt x="351" y="22643"/>
                  </a:lnTo>
                  <a:lnTo>
                    <a:pt x="746" y="21019"/>
                  </a:lnTo>
                  <a:lnTo>
                    <a:pt x="2326" y="17816"/>
                  </a:lnTo>
                  <a:lnTo>
                    <a:pt x="4169" y="14481"/>
                  </a:lnTo>
                  <a:lnTo>
                    <a:pt x="5573" y="11673"/>
                  </a:lnTo>
                  <a:lnTo>
                    <a:pt x="7109" y="8382"/>
                  </a:lnTo>
                  <a:lnTo>
                    <a:pt x="8557" y="5573"/>
                  </a:lnTo>
                  <a:lnTo>
                    <a:pt x="8557" y="5529"/>
                  </a:lnTo>
                  <a:lnTo>
                    <a:pt x="10619" y="264"/>
                  </a:lnTo>
                  <a:lnTo>
                    <a:pt x="10619" y="176"/>
                  </a:lnTo>
                  <a:lnTo>
                    <a:pt x="10619" y="132"/>
                  </a:lnTo>
                  <a:lnTo>
                    <a:pt x="10575" y="44"/>
                  </a:lnTo>
                  <a:lnTo>
                    <a:pt x="10531" y="44"/>
                  </a:lnTo>
                  <a:lnTo>
                    <a:pt x="10444"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7" name="Google Shape;2037;p18"/>
            <p:cNvSpPr/>
            <p:nvPr/>
          </p:nvSpPr>
          <p:spPr>
            <a:xfrm>
              <a:off x="2630700" y="1103925"/>
              <a:ext cx="223825" cy="530975"/>
            </a:xfrm>
            <a:custGeom>
              <a:rect b="b" l="l" r="r" t="t"/>
              <a:pathLst>
                <a:path extrusionOk="0" h="21239" w="8953">
                  <a:moveTo>
                    <a:pt x="8733" y="0"/>
                  </a:moveTo>
                  <a:lnTo>
                    <a:pt x="8689" y="44"/>
                  </a:lnTo>
                  <a:lnTo>
                    <a:pt x="8645" y="88"/>
                  </a:lnTo>
                  <a:lnTo>
                    <a:pt x="6451" y="4388"/>
                  </a:lnTo>
                  <a:lnTo>
                    <a:pt x="5003" y="7372"/>
                  </a:lnTo>
                  <a:lnTo>
                    <a:pt x="3379" y="10356"/>
                  </a:lnTo>
                  <a:lnTo>
                    <a:pt x="1405" y="14261"/>
                  </a:lnTo>
                  <a:lnTo>
                    <a:pt x="1405" y="14305"/>
                  </a:lnTo>
                  <a:lnTo>
                    <a:pt x="790" y="16455"/>
                  </a:lnTo>
                  <a:lnTo>
                    <a:pt x="0" y="21063"/>
                  </a:lnTo>
                  <a:lnTo>
                    <a:pt x="0" y="21107"/>
                  </a:lnTo>
                  <a:lnTo>
                    <a:pt x="44" y="21195"/>
                  </a:lnTo>
                  <a:lnTo>
                    <a:pt x="88" y="21238"/>
                  </a:lnTo>
                  <a:lnTo>
                    <a:pt x="176" y="21238"/>
                  </a:lnTo>
                  <a:lnTo>
                    <a:pt x="308" y="21195"/>
                  </a:lnTo>
                  <a:lnTo>
                    <a:pt x="351" y="21107"/>
                  </a:lnTo>
                  <a:lnTo>
                    <a:pt x="1141" y="16543"/>
                  </a:lnTo>
                  <a:lnTo>
                    <a:pt x="1712" y="14393"/>
                  </a:lnTo>
                  <a:lnTo>
                    <a:pt x="3686" y="10532"/>
                  </a:lnTo>
                  <a:lnTo>
                    <a:pt x="5310" y="7504"/>
                  </a:lnTo>
                  <a:lnTo>
                    <a:pt x="6802" y="4564"/>
                  </a:lnTo>
                  <a:lnTo>
                    <a:pt x="8952" y="264"/>
                  </a:lnTo>
                  <a:lnTo>
                    <a:pt x="8952" y="176"/>
                  </a:lnTo>
                  <a:lnTo>
                    <a:pt x="8952" y="132"/>
                  </a:lnTo>
                  <a:lnTo>
                    <a:pt x="8908" y="44"/>
                  </a:lnTo>
                  <a:lnTo>
                    <a:pt x="8864"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8" name="Google Shape;2038;p18"/>
            <p:cNvSpPr/>
            <p:nvPr/>
          </p:nvSpPr>
          <p:spPr>
            <a:xfrm>
              <a:off x="2619725" y="1124775"/>
              <a:ext cx="194200" cy="436625"/>
            </a:xfrm>
            <a:custGeom>
              <a:rect b="b" l="l" r="r" t="t"/>
              <a:pathLst>
                <a:path extrusionOk="0" h="17465" w="7768">
                  <a:moveTo>
                    <a:pt x="7548" y="0"/>
                  </a:moveTo>
                  <a:lnTo>
                    <a:pt x="7460" y="44"/>
                  </a:lnTo>
                  <a:lnTo>
                    <a:pt x="7416" y="88"/>
                  </a:lnTo>
                  <a:lnTo>
                    <a:pt x="6188" y="2501"/>
                  </a:lnTo>
                  <a:lnTo>
                    <a:pt x="4696" y="5661"/>
                  </a:lnTo>
                  <a:lnTo>
                    <a:pt x="3160" y="8469"/>
                  </a:lnTo>
                  <a:lnTo>
                    <a:pt x="966" y="12681"/>
                  </a:lnTo>
                  <a:lnTo>
                    <a:pt x="176" y="15007"/>
                  </a:lnTo>
                  <a:lnTo>
                    <a:pt x="176" y="15051"/>
                  </a:lnTo>
                  <a:lnTo>
                    <a:pt x="1" y="17245"/>
                  </a:lnTo>
                  <a:lnTo>
                    <a:pt x="1" y="17333"/>
                  </a:lnTo>
                  <a:lnTo>
                    <a:pt x="45" y="17377"/>
                  </a:lnTo>
                  <a:lnTo>
                    <a:pt x="88" y="17421"/>
                  </a:lnTo>
                  <a:lnTo>
                    <a:pt x="176" y="17464"/>
                  </a:lnTo>
                  <a:lnTo>
                    <a:pt x="308" y="17421"/>
                  </a:lnTo>
                  <a:lnTo>
                    <a:pt x="352" y="17289"/>
                  </a:lnTo>
                  <a:lnTo>
                    <a:pt x="527" y="15095"/>
                  </a:lnTo>
                  <a:lnTo>
                    <a:pt x="1273" y="12813"/>
                  </a:lnTo>
                  <a:lnTo>
                    <a:pt x="3467" y="8601"/>
                  </a:lnTo>
                  <a:lnTo>
                    <a:pt x="5003" y="5792"/>
                  </a:lnTo>
                  <a:lnTo>
                    <a:pt x="6539" y="2677"/>
                  </a:lnTo>
                  <a:lnTo>
                    <a:pt x="7767" y="263"/>
                  </a:lnTo>
                  <a:lnTo>
                    <a:pt x="7767" y="176"/>
                  </a:lnTo>
                  <a:lnTo>
                    <a:pt x="7767" y="132"/>
                  </a:lnTo>
                  <a:lnTo>
                    <a:pt x="7724" y="44"/>
                  </a:lnTo>
                  <a:lnTo>
                    <a:pt x="7680"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9" name="Google Shape;2039;p18"/>
            <p:cNvSpPr/>
            <p:nvPr/>
          </p:nvSpPr>
          <p:spPr>
            <a:xfrm>
              <a:off x="2592300" y="1141225"/>
              <a:ext cx="183225" cy="483800"/>
            </a:xfrm>
            <a:custGeom>
              <a:rect b="b" l="l" r="r" t="t"/>
              <a:pathLst>
                <a:path extrusionOk="0" h="19352" w="7329">
                  <a:moveTo>
                    <a:pt x="7153" y="0"/>
                  </a:moveTo>
                  <a:lnTo>
                    <a:pt x="7109" y="44"/>
                  </a:lnTo>
                  <a:lnTo>
                    <a:pt x="7022" y="44"/>
                  </a:lnTo>
                  <a:lnTo>
                    <a:pt x="7022" y="132"/>
                  </a:lnTo>
                  <a:lnTo>
                    <a:pt x="5749" y="2677"/>
                  </a:lnTo>
                  <a:lnTo>
                    <a:pt x="4476" y="5178"/>
                  </a:lnTo>
                  <a:lnTo>
                    <a:pt x="1229" y="11277"/>
                  </a:lnTo>
                  <a:lnTo>
                    <a:pt x="1229" y="11321"/>
                  </a:lnTo>
                  <a:lnTo>
                    <a:pt x="308" y="13735"/>
                  </a:lnTo>
                  <a:lnTo>
                    <a:pt x="308" y="13779"/>
                  </a:lnTo>
                  <a:lnTo>
                    <a:pt x="1" y="16017"/>
                  </a:lnTo>
                  <a:lnTo>
                    <a:pt x="1" y="16060"/>
                  </a:lnTo>
                  <a:lnTo>
                    <a:pt x="132" y="19176"/>
                  </a:lnTo>
                  <a:lnTo>
                    <a:pt x="132" y="19264"/>
                  </a:lnTo>
                  <a:lnTo>
                    <a:pt x="176" y="19308"/>
                  </a:lnTo>
                  <a:lnTo>
                    <a:pt x="308" y="19351"/>
                  </a:lnTo>
                  <a:lnTo>
                    <a:pt x="396" y="19351"/>
                  </a:lnTo>
                  <a:lnTo>
                    <a:pt x="439" y="19308"/>
                  </a:lnTo>
                  <a:lnTo>
                    <a:pt x="483" y="19264"/>
                  </a:lnTo>
                  <a:lnTo>
                    <a:pt x="483" y="19176"/>
                  </a:lnTo>
                  <a:lnTo>
                    <a:pt x="352" y="16060"/>
                  </a:lnTo>
                  <a:lnTo>
                    <a:pt x="659" y="13866"/>
                  </a:lnTo>
                  <a:lnTo>
                    <a:pt x="1536" y="11453"/>
                  </a:lnTo>
                  <a:lnTo>
                    <a:pt x="4827" y="5354"/>
                  </a:lnTo>
                  <a:lnTo>
                    <a:pt x="6100" y="2852"/>
                  </a:lnTo>
                  <a:lnTo>
                    <a:pt x="7329" y="264"/>
                  </a:lnTo>
                  <a:lnTo>
                    <a:pt x="7329" y="176"/>
                  </a:lnTo>
                  <a:lnTo>
                    <a:pt x="7329" y="132"/>
                  </a:lnTo>
                  <a:lnTo>
                    <a:pt x="7285" y="88"/>
                  </a:lnTo>
                  <a:lnTo>
                    <a:pt x="7241" y="44"/>
                  </a:lnTo>
                  <a:lnTo>
                    <a:pt x="7153"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0" name="Google Shape;2040;p18"/>
            <p:cNvSpPr/>
            <p:nvPr/>
          </p:nvSpPr>
          <p:spPr>
            <a:xfrm>
              <a:off x="2263200" y="1174125"/>
              <a:ext cx="342300" cy="810725"/>
            </a:xfrm>
            <a:custGeom>
              <a:rect b="b" l="l" r="r" t="t"/>
              <a:pathLst>
                <a:path extrusionOk="0" h="32429" w="13692">
                  <a:moveTo>
                    <a:pt x="13384" y="1"/>
                  </a:moveTo>
                  <a:lnTo>
                    <a:pt x="13340" y="88"/>
                  </a:lnTo>
                  <a:lnTo>
                    <a:pt x="11014" y="4389"/>
                  </a:lnTo>
                  <a:lnTo>
                    <a:pt x="9479" y="7241"/>
                  </a:lnTo>
                  <a:lnTo>
                    <a:pt x="8294" y="9918"/>
                  </a:lnTo>
                  <a:lnTo>
                    <a:pt x="7723" y="11980"/>
                  </a:lnTo>
                  <a:lnTo>
                    <a:pt x="7723" y="12024"/>
                  </a:lnTo>
                  <a:lnTo>
                    <a:pt x="7548" y="16544"/>
                  </a:lnTo>
                  <a:lnTo>
                    <a:pt x="7153" y="17816"/>
                  </a:lnTo>
                  <a:lnTo>
                    <a:pt x="5003" y="21502"/>
                  </a:lnTo>
                  <a:lnTo>
                    <a:pt x="1975" y="26329"/>
                  </a:lnTo>
                  <a:lnTo>
                    <a:pt x="0" y="31682"/>
                  </a:lnTo>
                  <a:lnTo>
                    <a:pt x="0" y="31770"/>
                  </a:lnTo>
                  <a:lnTo>
                    <a:pt x="0" y="31814"/>
                  </a:lnTo>
                  <a:lnTo>
                    <a:pt x="352" y="32340"/>
                  </a:lnTo>
                  <a:lnTo>
                    <a:pt x="395" y="32428"/>
                  </a:lnTo>
                  <a:lnTo>
                    <a:pt x="571" y="32428"/>
                  </a:lnTo>
                  <a:lnTo>
                    <a:pt x="615" y="32384"/>
                  </a:lnTo>
                  <a:lnTo>
                    <a:pt x="2897" y="30015"/>
                  </a:lnTo>
                  <a:lnTo>
                    <a:pt x="2940" y="29971"/>
                  </a:lnTo>
                  <a:lnTo>
                    <a:pt x="2940" y="29927"/>
                  </a:lnTo>
                  <a:lnTo>
                    <a:pt x="2940" y="29839"/>
                  </a:lnTo>
                  <a:lnTo>
                    <a:pt x="2897" y="29795"/>
                  </a:lnTo>
                  <a:lnTo>
                    <a:pt x="2853" y="29752"/>
                  </a:lnTo>
                  <a:lnTo>
                    <a:pt x="2721" y="29752"/>
                  </a:lnTo>
                  <a:lnTo>
                    <a:pt x="2633" y="29795"/>
                  </a:lnTo>
                  <a:lnTo>
                    <a:pt x="527" y="31989"/>
                  </a:lnTo>
                  <a:lnTo>
                    <a:pt x="352" y="31726"/>
                  </a:lnTo>
                  <a:lnTo>
                    <a:pt x="2282" y="26504"/>
                  </a:lnTo>
                  <a:lnTo>
                    <a:pt x="5310" y="21678"/>
                  </a:lnTo>
                  <a:lnTo>
                    <a:pt x="7460" y="17992"/>
                  </a:lnTo>
                  <a:lnTo>
                    <a:pt x="7504" y="17948"/>
                  </a:lnTo>
                  <a:lnTo>
                    <a:pt x="7899" y="16631"/>
                  </a:lnTo>
                  <a:lnTo>
                    <a:pt x="7899" y="16587"/>
                  </a:lnTo>
                  <a:lnTo>
                    <a:pt x="8074" y="12024"/>
                  </a:lnTo>
                  <a:lnTo>
                    <a:pt x="8645" y="10049"/>
                  </a:lnTo>
                  <a:lnTo>
                    <a:pt x="9830" y="7373"/>
                  </a:lnTo>
                  <a:lnTo>
                    <a:pt x="11322" y="4564"/>
                  </a:lnTo>
                  <a:lnTo>
                    <a:pt x="13647" y="264"/>
                  </a:lnTo>
                  <a:lnTo>
                    <a:pt x="13691" y="176"/>
                  </a:lnTo>
                  <a:lnTo>
                    <a:pt x="13691" y="88"/>
                  </a:lnTo>
                  <a:lnTo>
                    <a:pt x="13647" y="45"/>
                  </a:lnTo>
                  <a:lnTo>
                    <a:pt x="13603"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1" name="Google Shape;2041;p18"/>
            <p:cNvSpPr/>
            <p:nvPr/>
          </p:nvSpPr>
          <p:spPr>
            <a:xfrm>
              <a:off x="3125450" y="769325"/>
              <a:ext cx="242475" cy="648375"/>
            </a:xfrm>
            <a:custGeom>
              <a:rect b="b" l="l" r="r" t="t"/>
              <a:pathLst>
                <a:path extrusionOk="0" h="25935" w="9699">
                  <a:moveTo>
                    <a:pt x="9479" y="1"/>
                  </a:moveTo>
                  <a:lnTo>
                    <a:pt x="9435" y="45"/>
                  </a:lnTo>
                  <a:lnTo>
                    <a:pt x="9391" y="89"/>
                  </a:lnTo>
                  <a:lnTo>
                    <a:pt x="8996" y="878"/>
                  </a:lnTo>
                  <a:lnTo>
                    <a:pt x="8952" y="878"/>
                  </a:lnTo>
                  <a:lnTo>
                    <a:pt x="8162" y="2941"/>
                  </a:lnTo>
                  <a:lnTo>
                    <a:pt x="6846" y="6846"/>
                  </a:lnTo>
                  <a:lnTo>
                    <a:pt x="5573" y="9742"/>
                  </a:lnTo>
                  <a:lnTo>
                    <a:pt x="4652" y="11410"/>
                  </a:lnTo>
                  <a:lnTo>
                    <a:pt x="3862" y="12989"/>
                  </a:lnTo>
                  <a:lnTo>
                    <a:pt x="3160" y="14525"/>
                  </a:lnTo>
                  <a:lnTo>
                    <a:pt x="2590" y="16017"/>
                  </a:lnTo>
                  <a:lnTo>
                    <a:pt x="2019" y="17553"/>
                  </a:lnTo>
                  <a:lnTo>
                    <a:pt x="1536" y="19089"/>
                  </a:lnTo>
                  <a:lnTo>
                    <a:pt x="483" y="22380"/>
                  </a:lnTo>
                  <a:lnTo>
                    <a:pt x="88" y="23696"/>
                  </a:lnTo>
                  <a:lnTo>
                    <a:pt x="88" y="23740"/>
                  </a:lnTo>
                  <a:lnTo>
                    <a:pt x="1" y="25759"/>
                  </a:lnTo>
                  <a:lnTo>
                    <a:pt x="1" y="25802"/>
                  </a:lnTo>
                  <a:lnTo>
                    <a:pt x="44" y="25846"/>
                  </a:lnTo>
                  <a:lnTo>
                    <a:pt x="88" y="25890"/>
                  </a:lnTo>
                  <a:lnTo>
                    <a:pt x="176" y="25934"/>
                  </a:lnTo>
                  <a:lnTo>
                    <a:pt x="308" y="25890"/>
                  </a:lnTo>
                  <a:lnTo>
                    <a:pt x="352" y="25759"/>
                  </a:lnTo>
                  <a:lnTo>
                    <a:pt x="439" y="23784"/>
                  </a:lnTo>
                  <a:lnTo>
                    <a:pt x="834" y="22511"/>
                  </a:lnTo>
                  <a:lnTo>
                    <a:pt x="1844" y="19220"/>
                  </a:lnTo>
                  <a:lnTo>
                    <a:pt x="2370" y="17685"/>
                  </a:lnTo>
                  <a:lnTo>
                    <a:pt x="2897" y="16149"/>
                  </a:lnTo>
                  <a:lnTo>
                    <a:pt x="3511" y="14657"/>
                  </a:lnTo>
                  <a:lnTo>
                    <a:pt x="4169" y="13121"/>
                  </a:lnTo>
                  <a:lnTo>
                    <a:pt x="4959" y="11541"/>
                  </a:lnTo>
                  <a:lnTo>
                    <a:pt x="5881" y="9874"/>
                  </a:lnTo>
                  <a:lnTo>
                    <a:pt x="7153" y="6978"/>
                  </a:lnTo>
                  <a:lnTo>
                    <a:pt x="8513" y="3029"/>
                  </a:lnTo>
                  <a:lnTo>
                    <a:pt x="9303" y="1010"/>
                  </a:lnTo>
                  <a:lnTo>
                    <a:pt x="9698" y="264"/>
                  </a:lnTo>
                  <a:lnTo>
                    <a:pt x="9698" y="176"/>
                  </a:lnTo>
                  <a:lnTo>
                    <a:pt x="9698" y="89"/>
                  </a:lnTo>
                  <a:lnTo>
                    <a:pt x="9698" y="45"/>
                  </a:lnTo>
                  <a:lnTo>
                    <a:pt x="9610"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2" name="Google Shape;2042;p18"/>
            <p:cNvSpPr/>
            <p:nvPr/>
          </p:nvSpPr>
          <p:spPr>
            <a:xfrm>
              <a:off x="3734300" y="758375"/>
              <a:ext cx="1192475" cy="1433800"/>
            </a:xfrm>
            <a:custGeom>
              <a:rect b="b" l="l" r="r" t="t"/>
              <a:pathLst>
                <a:path extrusionOk="0" h="57352" w="47699">
                  <a:moveTo>
                    <a:pt x="22906" y="0"/>
                  </a:moveTo>
                  <a:lnTo>
                    <a:pt x="22862" y="44"/>
                  </a:lnTo>
                  <a:lnTo>
                    <a:pt x="22818" y="88"/>
                  </a:lnTo>
                  <a:lnTo>
                    <a:pt x="21063" y="2764"/>
                  </a:lnTo>
                  <a:lnTo>
                    <a:pt x="21063" y="2808"/>
                  </a:lnTo>
                  <a:lnTo>
                    <a:pt x="19703" y="5968"/>
                  </a:lnTo>
                  <a:lnTo>
                    <a:pt x="19483" y="6582"/>
                  </a:lnTo>
                  <a:lnTo>
                    <a:pt x="19176" y="7196"/>
                  </a:lnTo>
                  <a:lnTo>
                    <a:pt x="18562" y="8337"/>
                  </a:lnTo>
                  <a:lnTo>
                    <a:pt x="17816" y="9434"/>
                  </a:lnTo>
                  <a:lnTo>
                    <a:pt x="17070" y="10487"/>
                  </a:lnTo>
                  <a:lnTo>
                    <a:pt x="16236" y="11497"/>
                  </a:lnTo>
                  <a:lnTo>
                    <a:pt x="15358" y="12506"/>
                  </a:lnTo>
                  <a:lnTo>
                    <a:pt x="13559" y="14437"/>
                  </a:lnTo>
                  <a:lnTo>
                    <a:pt x="11629" y="16543"/>
                  </a:lnTo>
                  <a:lnTo>
                    <a:pt x="10707" y="17596"/>
                  </a:lnTo>
                  <a:lnTo>
                    <a:pt x="9873" y="18693"/>
                  </a:lnTo>
                  <a:lnTo>
                    <a:pt x="7679" y="21326"/>
                  </a:lnTo>
                  <a:lnTo>
                    <a:pt x="7635" y="21414"/>
                  </a:lnTo>
                  <a:lnTo>
                    <a:pt x="7416" y="22423"/>
                  </a:lnTo>
                  <a:lnTo>
                    <a:pt x="7416" y="22467"/>
                  </a:lnTo>
                  <a:lnTo>
                    <a:pt x="7855" y="25670"/>
                  </a:lnTo>
                  <a:lnTo>
                    <a:pt x="7723" y="26591"/>
                  </a:lnTo>
                  <a:lnTo>
                    <a:pt x="6889" y="26284"/>
                  </a:lnTo>
                  <a:lnTo>
                    <a:pt x="6802" y="26240"/>
                  </a:lnTo>
                  <a:lnTo>
                    <a:pt x="6714" y="26284"/>
                  </a:lnTo>
                  <a:lnTo>
                    <a:pt x="4125" y="27645"/>
                  </a:lnTo>
                  <a:lnTo>
                    <a:pt x="4037" y="27732"/>
                  </a:lnTo>
                  <a:lnTo>
                    <a:pt x="3511" y="29268"/>
                  </a:lnTo>
                  <a:lnTo>
                    <a:pt x="3467" y="29312"/>
                  </a:lnTo>
                  <a:lnTo>
                    <a:pt x="3160" y="31243"/>
                  </a:lnTo>
                  <a:lnTo>
                    <a:pt x="3160" y="31287"/>
                  </a:lnTo>
                  <a:lnTo>
                    <a:pt x="3467" y="33788"/>
                  </a:lnTo>
                  <a:lnTo>
                    <a:pt x="3598" y="35017"/>
                  </a:lnTo>
                  <a:lnTo>
                    <a:pt x="3642" y="36157"/>
                  </a:lnTo>
                  <a:lnTo>
                    <a:pt x="3686" y="37167"/>
                  </a:lnTo>
                  <a:lnTo>
                    <a:pt x="3686" y="38088"/>
                  </a:lnTo>
                  <a:lnTo>
                    <a:pt x="3598" y="38966"/>
                  </a:lnTo>
                  <a:lnTo>
                    <a:pt x="3511" y="39712"/>
                  </a:lnTo>
                  <a:lnTo>
                    <a:pt x="3379" y="40414"/>
                  </a:lnTo>
                  <a:lnTo>
                    <a:pt x="3204" y="41028"/>
                  </a:lnTo>
                  <a:lnTo>
                    <a:pt x="3028" y="41599"/>
                  </a:lnTo>
                  <a:lnTo>
                    <a:pt x="2809" y="42081"/>
                  </a:lnTo>
                  <a:lnTo>
                    <a:pt x="2589" y="42520"/>
                  </a:lnTo>
                  <a:lnTo>
                    <a:pt x="2326" y="42871"/>
                  </a:lnTo>
                  <a:lnTo>
                    <a:pt x="2063" y="43178"/>
                  </a:lnTo>
                  <a:lnTo>
                    <a:pt x="1799" y="43442"/>
                  </a:lnTo>
                  <a:lnTo>
                    <a:pt x="1536" y="43705"/>
                  </a:lnTo>
                  <a:lnTo>
                    <a:pt x="1229" y="43880"/>
                  </a:lnTo>
                  <a:lnTo>
                    <a:pt x="1185" y="43924"/>
                  </a:lnTo>
                  <a:lnTo>
                    <a:pt x="44" y="45285"/>
                  </a:lnTo>
                  <a:lnTo>
                    <a:pt x="0" y="45372"/>
                  </a:lnTo>
                  <a:lnTo>
                    <a:pt x="0" y="45416"/>
                  </a:lnTo>
                  <a:lnTo>
                    <a:pt x="88" y="46118"/>
                  </a:lnTo>
                  <a:lnTo>
                    <a:pt x="1361" y="50638"/>
                  </a:lnTo>
                  <a:lnTo>
                    <a:pt x="2326" y="53446"/>
                  </a:lnTo>
                  <a:lnTo>
                    <a:pt x="2370" y="53446"/>
                  </a:lnTo>
                  <a:lnTo>
                    <a:pt x="3774" y="55728"/>
                  </a:lnTo>
                  <a:lnTo>
                    <a:pt x="5047" y="57176"/>
                  </a:lnTo>
                  <a:lnTo>
                    <a:pt x="5134" y="57220"/>
                  </a:lnTo>
                  <a:lnTo>
                    <a:pt x="5529" y="57352"/>
                  </a:lnTo>
                  <a:lnTo>
                    <a:pt x="5617" y="57352"/>
                  </a:lnTo>
                  <a:lnTo>
                    <a:pt x="6670" y="56957"/>
                  </a:lnTo>
                  <a:lnTo>
                    <a:pt x="6714" y="56913"/>
                  </a:lnTo>
                  <a:lnTo>
                    <a:pt x="7460" y="56035"/>
                  </a:lnTo>
                  <a:lnTo>
                    <a:pt x="7504" y="55991"/>
                  </a:lnTo>
                  <a:lnTo>
                    <a:pt x="7943" y="54850"/>
                  </a:lnTo>
                  <a:lnTo>
                    <a:pt x="7943" y="54807"/>
                  </a:lnTo>
                  <a:lnTo>
                    <a:pt x="8118" y="52261"/>
                  </a:lnTo>
                  <a:lnTo>
                    <a:pt x="8118" y="52174"/>
                  </a:lnTo>
                  <a:lnTo>
                    <a:pt x="7592" y="50726"/>
                  </a:lnTo>
                  <a:lnTo>
                    <a:pt x="4827" y="46118"/>
                  </a:lnTo>
                  <a:lnTo>
                    <a:pt x="4432" y="45241"/>
                  </a:lnTo>
                  <a:lnTo>
                    <a:pt x="4564" y="44933"/>
                  </a:lnTo>
                  <a:lnTo>
                    <a:pt x="5003" y="44626"/>
                  </a:lnTo>
                  <a:lnTo>
                    <a:pt x="8118" y="43793"/>
                  </a:lnTo>
                  <a:lnTo>
                    <a:pt x="11278" y="45460"/>
                  </a:lnTo>
                  <a:lnTo>
                    <a:pt x="12682" y="45987"/>
                  </a:lnTo>
                  <a:lnTo>
                    <a:pt x="14744" y="47347"/>
                  </a:lnTo>
                  <a:lnTo>
                    <a:pt x="14788" y="47347"/>
                  </a:lnTo>
                  <a:lnTo>
                    <a:pt x="18386" y="49102"/>
                  </a:lnTo>
                  <a:lnTo>
                    <a:pt x="20931" y="49936"/>
                  </a:lnTo>
                  <a:lnTo>
                    <a:pt x="21019" y="49936"/>
                  </a:lnTo>
                  <a:lnTo>
                    <a:pt x="25100" y="49234"/>
                  </a:lnTo>
                  <a:lnTo>
                    <a:pt x="26329" y="49321"/>
                  </a:lnTo>
                  <a:lnTo>
                    <a:pt x="26416" y="49321"/>
                  </a:lnTo>
                  <a:lnTo>
                    <a:pt x="27162" y="49102"/>
                  </a:lnTo>
                  <a:lnTo>
                    <a:pt x="27206" y="49102"/>
                  </a:lnTo>
                  <a:lnTo>
                    <a:pt x="30497" y="47127"/>
                  </a:lnTo>
                  <a:lnTo>
                    <a:pt x="32735" y="46689"/>
                  </a:lnTo>
                  <a:lnTo>
                    <a:pt x="35631" y="45855"/>
                  </a:lnTo>
                  <a:lnTo>
                    <a:pt x="35675" y="45811"/>
                  </a:lnTo>
                  <a:lnTo>
                    <a:pt x="36992" y="45065"/>
                  </a:lnTo>
                  <a:lnTo>
                    <a:pt x="39668" y="42959"/>
                  </a:lnTo>
                  <a:lnTo>
                    <a:pt x="39712" y="42915"/>
                  </a:lnTo>
                  <a:lnTo>
                    <a:pt x="41555" y="40896"/>
                  </a:lnTo>
                  <a:lnTo>
                    <a:pt x="42564" y="39448"/>
                  </a:lnTo>
                  <a:lnTo>
                    <a:pt x="42608" y="39405"/>
                  </a:lnTo>
                  <a:lnTo>
                    <a:pt x="43398" y="37474"/>
                  </a:lnTo>
                  <a:lnTo>
                    <a:pt x="43442" y="37430"/>
                  </a:lnTo>
                  <a:lnTo>
                    <a:pt x="44451" y="33349"/>
                  </a:lnTo>
                  <a:lnTo>
                    <a:pt x="45197" y="32120"/>
                  </a:lnTo>
                  <a:lnTo>
                    <a:pt x="45636" y="31067"/>
                  </a:lnTo>
                  <a:lnTo>
                    <a:pt x="46031" y="29926"/>
                  </a:lnTo>
                  <a:lnTo>
                    <a:pt x="46382" y="28654"/>
                  </a:lnTo>
                  <a:lnTo>
                    <a:pt x="46733" y="27381"/>
                  </a:lnTo>
                  <a:lnTo>
                    <a:pt x="47303" y="24968"/>
                  </a:lnTo>
                  <a:lnTo>
                    <a:pt x="47698" y="23125"/>
                  </a:lnTo>
                  <a:lnTo>
                    <a:pt x="47698" y="23037"/>
                  </a:lnTo>
                  <a:lnTo>
                    <a:pt x="47655" y="22993"/>
                  </a:lnTo>
                  <a:lnTo>
                    <a:pt x="47611" y="22906"/>
                  </a:lnTo>
                  <a:lnTo>
                    <a:pt x="47435" y="22906"/>
                  </a:lnTo>
                  <a:lnTo>
                    <a:pt x="47391" y="22993"/>
                  </a:lnTo>
                  <a:lnTo>
                    <a:pt x="47347" y="23037"/>
                  </a:lnTo>
                  <a:lnTo>
                    <a:pt x="46996" y="24880"/>
                  </a:lnTo>
                  <a:lnTo>
                    <a:pt x="46426" y="27250"/>
                  </a:lnTo>
                  <a:lnTo>
                    <a:pt x="46075" y="28522"/>
                  </a:lnTo>
                  <a:lnTo>
                    <a:pt x="45680" y="29795"/>
                  </a:lnTo>
                  <a:lnTo>
                    <a:pt x="45285" y="30936"/>
                  </a:lnTo>
                  <a:lnTo>
                    <a:pt x="44890" y="31989"/>
                  </a:lnTo>
                  <a:lnTo>
                    <a:pt x="44144" y="33217"/>
                  </a:lnTo>
                  <a:lnTo>
                    <a:pt x="44100" y="33261"/>
                  </a:lnTo>
                  <a:lnTo>
                    <a:pt x="43091" y="37342"/>
                  </a:lnTo>
                  <a:lnTo>
                    <a:pt x="42257" y="39273"/>
                  </a:lnTo>
                  <a:lnTo>
                    <a:pt x="41292" y="40677"/>
                  </a:lnTo>
                  <a:lnTo>
                    <a:pt x="39449" y="42696"/>
                  </a:lnTo>
                  <a:lnTo>
                    <a:pt x="36772" y="44802"/>
                  </a:lnTo>
                  <a:lnTo>
                    <a:pt x="35500" y="45504"/>
                  </a:lnTo>
                  <a:lnTo>
                    <a:pt x="32647" y="46382"/>
                  </a:lnTo>
                  <a:lnTo>
                    <a:pt x="30409" y="46820"/>
                  </a:lnTo>
                  <a:lnTo>
                    <a:pt x="30366" y="46820"/>
                  </a:lnTo>
                  <a:lnTo>
                    <a:pt x="27031" y="48795"/>
                  </a:lnTo>
                  <a:lnTo>
                    <a:pt x="26329" y="48970"/>
                  </a:lnTo>
                  <a:lnTo>
                    <a:pt x="25100" y="48883"/>
                  </a:lnTo>
                  <a:lnTo>
                    <a:pt x="25056" y="48883"/>
                  </a:lnTo>
                  <a:lnTo>
                    <a:pt x="20975" y="49585"/>
                  </a:lnTo>
                  <a:lnTo>
                    <a:pt x="18518" y="48795"/>
                  </a:lnTo>
                  <a:lnTo>
                    <a:pt x="14920" y="47040"/>
                  </a:lnTo>
                  <a:lnTo>
                    <a:pt x="12857" y="45679"/>
                  </a:lnTo>
                  <a:lnTo>
                    <a:pt x="11409" y="45109"/>
                  </a:lnTo>
                  <a:lnTo>
                    <a:pt x="8250" y="43442"/>
                  </a:lnTo>
                  <a:lnTo>
                    <a:pt x="8118" y="43442"/>
                  </a:lnTo>
                  <a:lnTo>
                    <a:pt x="4871" y="44275"/>
                  </a:lnTo>
                  <a:lnTo>
                    <a:pt x="4827" y="44319"/>
                  </a:lnTo>
                  <a:lnTo>
                    <a:pt x="4301" y="44670"/>
                  </a:lnTo>
                  <a:lnTo>
                    <a:pt x="4257" y="44714"/>
                  </a:lnTo>
                  <a:lnTo>
                    <a:pt x="4081" y="45197"/>
                  </a:lnTo>
                  <a:lnTo>
                    <a:pt x="4037" y="45285"/>
                  </a:lnTo>
                  <a:lnTo>
                    <a:pt x="4081" y="45328"/>
                  </a:lnTo>
                  <a:lnTo>
                    <a:pt x="4520" y="46294"/>
                  </a:lnTo>
                  <a:lnTo>
                    <a:pt x="7284" y="50901"/>
                  </a:lnTo>
                  <a:lnTo>
                    <a:pt x="7767" y="52261"/>
                  </a:lnTo>
                  <a:lnTo>
                    <a:pt x="7592" y="54763"/>
                  </a:lnTo>
                  <a:lnTo>
                    <a:pt x="7197" y="55816"/>
                  </a:lnTo>
                  <a:lnTo>
                    <a:pt x="6495" y="56650"/>
                  </a:lnTo>
                  <a:lnTo>
                    <a:pt x="5529" y="57001"/>
                  </a:lnTo>
                  <a:lnTo>
                    <a:pt x="5310" y="56913"/>
                  </a:lnTo>
                  <a:lnTo>
                    <a:pt x="4037" y="55509"/>
                  </a:lnTo>
                  <a:lnTo>
                    <a:pt x="2677" y="53271"/>
                  </a:lnTo>
                  <a:lnTo>
                    <a:pt x="1668" y="50506"/>
                  </a:lnTo>
                  <a:lnTo>
                    <a:pt x="439" y="46030"/>
                  </a:lnTo>
                  <a:lnTo>
                    <a:pt x="351" y="45460"/>
                  </a:lnTo>
                  <a:lnTo>
                    <a:pt x="1448" y="44144"/>
                  </a:lnTo>
                  <a:lnTo>
                    <a:pt x="1931" y="43793"/>
                  </a:lnTo>
                  <a:lnTo>
                    <a:pt x="2370" y="43398"/>
                  </a:lnTo>
                  <a:lnTo>
                    <a:pt x="2721" y="42915"/>
                  </a:lnTo>
                  <a:lnTo>
                    <a:pt x="3072" y="42345"/>
                  </a:lnTo>
                  <a:lnTo>
                    <a:pt x="3335" y="41774"/>
                  </a:lnTo>
                  <a:lnTo>
                    <a:pt x="3555" y="41116"/>
                  </a:lnTo>
                  <a:lnTo>
                    <a:pt x="3730" y="40458"/>
                  </a:lnTo>
                  <a:lnTo>
                    <a:pt x="3862" y="39756"/>
                  </a:lnTo>
                  <a:lnTo>
                    <a:pt x="3949" y="39010"/>
                  </a:lnTo>
                  <a:lnTo>
                    <a:pt x="3993" y="38264"/>
                  </a:lnTo>
                  <a:lnTo>
                    <a:pt x="4037" y="37518"/>
                  </a:lnTo>
                  <a:lnTo>
                    <a:pt x="4037" y="36772"/>
                  </a:lnTo>
                  <a:lnTo>
                    <a:pt x="3949" y="35236"/>
                  </a:lnTo>
                  <a:lnTo>
                    <a:pt x="3818" y="33744"/>
                  </a:lnTo>
                  <a:lnTo>
                    <a:pt x="3511" y="31287"/>
                  </a:lnTo>
                  <a:lnTo>
                    <a:pt x="3818" y="29400"/>
                  </a:lnTo>
                  <a:lnTo>
                    <a:pt x="4344" y="27908"/>
                  </a:lnTo>
                  <a:lnTo>
                    <a:pt x="6846" y="26635"/>
                  </a:lnTo>
                  <a:lnTo>
                    <a:pt x="7811" y="26986"/>
                  </a:lnTo>
                  <a:lnTo>
                    <a:pt x="7987" y="26986"/>
                  </a:lnTo>
                  <a:lnTo>
                    <a:pt x="8030" y="26943"/>
                  </a:lnTo>
                  <a:lnTo>
                    <a:pt x="8074" y="26855"/>
                  </a:lnTo>
                  <a:lnTo>
                    <a:pt x="8206" y="25714"/>
                  </a:lnTo>
                  <a:lnTo>
                    <a:pt x="8206" y="25670"/>
                  </a:lnTo>
                  <a:lnTo>
                    <a:pt x="7767" y="22423"/>
                  </a:lnTo>
                  <a:lnTo>
                    <a:pt x="7943" y="21501"/>
                  </a:lnTo>
                  <a:lnTo>
                    <a:pt x="10137" y="18912"/>
                  </a:lnTo>
                  <a:lnTo>
                    <a:pt x="11014" y="17815"/>
                  </a:lnTo>
                  <a:lnTo>
                    <a:pt x="11892" y="16762"/>
                  </a:lnTo>
                  <a:lnTo>
                    <a:pt x="13823" y="14700"/>
                  </a:lnTo>
                  <a:lnTo>
                    <a:pt x="15622" y="12725"/>
                  </a:lnTo>
                  <a:lnTo>
                    <a:pt x="16499" y="11716"/>
                  </a:lnTo>
                  <a:lnTo>
                    <a:pt x="17333" y="10707"/>
                  </a:lnTo>
                  <a:lnTo>
                    <a:pt x="18123" y="9610"/>
                  </a:lnTo>
                  <a:lnTo>
                    <a:pt x="18869" y="8513"/>
                  </a:lnTo>
                  <a:lnTo>
                    <a:pt x="19176" y="7942"/>
                  </a:lnTo>
                  <a:lnTo>
                    <a:pt x="19483" y="7328"/>
                  </a:lnTo>
                  <a:lnTo>
                    <a:pt x="19790" y="6714"/>
                  </a:lnTo>
                  <a:lnTo>
                    <a:pt x="20054" y="6099"/>
                  </a:lnTo>
                  <a:lnTo>
                    <a:pt x="21370" y="2940"/>
                  </a:lnTo>
                  <a:lnTo>
                    <a:pt x="23125" y="263"/>
                  </a:lnTo>
                  <a:lnTo>
                    <a:pt x="23125" y="219"/>
                  </a:lnTo>
                  <a:lnTo>
                    <a:pt x="23125" y="132"/>
                  </a:lnTo>
                  <a:lnTo>
                    <a:pt x="23125" y="88"/>
                  </a:lnTo>
                  <a:lnTo>
                    <a:pt x="23038" y="44"/>
                  </a:lnTo>
                  <a:lnTo>
                    <a:pt x="22994"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3" name="Google Shape;2043;p18"/>
            <p:cNvSpPr/>
            <p:nvPr/>
          </p:nvSpPr>
          <p:spPr>
            <a:xfrm>
              <a:off x="3959175" y="763850"/>
              <a:ext cx="850225" cy="1129950"/>
            </a:xfrm>
            <a:custGeom>
              <a:rect b="b" l="l" r="r" t="t"/>
              <a:pathLst>
                <a:path extrusionOk="0" h="45198" w="34009">
                  <a:moveTo>
                    <a:pt x="17421" y="0"/>
                  </a:moveTo>
                  <a:lnTo>
                    <a:pt x="17377" y="44"/>
                  </a:lnTo>
                  <a:lnTo>
                    <a:pt x="17334" y="88"/>
                  </a:lnTo>
                  <a:lnTo>
                    <a:pt x="15666" y="2458"/>
                  </a:lnTo>
                  <a:lnTo>
                    <a:pt x="15666" y="2502"/>
                  </a:lnTo>
                  <a:lnTo>
                    <a:pt x="13823" y="5924"/>
                  </a:lnTo>
                  <a:lnTo>
                    <a:pt x="13779" y="5968"/>
                  </a:lnTo>
                  <a:lnTo>
                    <a:pt x="13516" y="7328"/>
                  </a:lnTo>
                  <a:lnTo>
                    <a:pt x="13516" y="7372"/>
                  </a:lnTo>
                  <a:lnTo>
                    <a:pt x="13253" y="11936"/>
                  </a:lnTo>
                  <a:lnTo>
                    <a:pt x="12946" y="12682"/>
                  </a:lnTo>
                  <a:lnTo>
                    <a:pt x="11059" y="15534"/>
                  </a:lnTo>
                  <a:lnTo>
                    <a:pt x="8952" y="18342"/>
                  </a:lnTo>
                  <a:lnTo>
                    <a:pt x="8909" y="18430"/>
                  </a:lnTo>
                  <a:lnTo>
                    <a:pt x="8865" y="18869"/>
                  </a:lnTo>
                  <a:lnTo>
                    <a:pt x="8865" y="18957"/>
                  </a:lnTo>
                  <a:lnTo>
                    <a:pt x="8952" y="19044"/>
                  </a:lnTo>
                  <a:lnTo>
                    <a:pt x="9260" y="19220"/>
                  </a:lnTo>
                  <a:lnTo>
                    <a:pt x="9391" y="19571"/>
                  </a:lnTo>
                  <a:lnTo>
                    <a:pt x="9084" y="20712"/>
                  </a:lnTo>
                  <a:lnTo>
                    <a:pt x="7548" y="23959"/>
                  </a:lnTo>
                  <a:lnTo>
                    <a:pt x="6407" y="25934"/>
                  </a:lnTo>
                  <a:lnTo>
                    <a:pt x="6012" y="26197"/>
                  </a:lnTo>
                  <a:lnTo>
                    <a:pt x="5749" y="26197"/>
                  </a:lnTo>
                  <a:lnTo>
                    <a:pt x="3511" y="24881"/>
                  </a:lnTo>
                  <a:lnTo>
                    <a:pt x="3423" y="24837"/>
                  </a:lnTo>
                  <a:lnTo>
                    <a:pt x="3336" y="24837"/>
                  </a:lnTo>
                  <a:lnTo>
                    <a:pt x="3292" y="24924"/>
                  </a:lnTo>
                  <a:lnTo>
                    <a:pt x="3248" y="24968"/>
                  </a:lnTo>
                  <a:lnTo>
                    <a:pt x="2809" y="26987"/>
                  </a:lnTo>
                  <a:lnTo>
                    <a:pt x="2239" y="28040"/>
                  </a:lnTo>
                  <a:lnTo>
                    <a:pt x="1142" y="28874"/>
                  </a:lnTo>
                  <a:lnTo>
                    <a:pt x="396" y="29576"/>
                  </a:lnTo>
                  <a:lnTo>
                    <a:pt x="352" y="29620"/>
                  </a:lnTo>
                  <a:lnTo>
                    <a:pt x="89" y="30102"/>
                  </a:lnTo>
                  <a:lnTo>
                    <a:pt x="89" y="30146"/>
                  </a:lnTo>
                  <a:lnTo>
                    <a:pt x="1" y="31594"/>
                  </a:lnTo>
                  <a:lnTo>
                    <a:pt x="1" y="31682"/>
                  </a:lnTo>
                  <a:lnTo>
                    <a:pt x="440" y="33349"/>
                  </a:lnTo>
                  <a:lnTo>
                    <a:pt x="1844" y="36597"/>
                  </a:lnTo>
                  <a:lnTo>
                    <a:pt x="2941" y="39186"/>
                  </a:lnTo>
                  <a:lnTo>
                    <a:pt x="2985" y="39273"/>
                  </a:lnTo>
                  <a:lnTo>
                    <a:pt x="4564" y="40414"/>
                  </a:lnTo>
                  <a:lnTo>
                    <a:pt x="6188" y="41950"/>
                  </a:lnTo>
                  <a:lnTo>
                    <a:pt x="6232" y="41950"/>
                  </a:lnTo>
                  <a:lnTo>
                    <a:pt x="8206" y="42871"/>
                  </a:lnTo>
                  <a:lnTo>
                    <a:pt x="11541" y="44056"/>
                  </a:lnTo>
                  <a:lnTo>
                    <a:pt x="14481" y="44846"/>
                  </a:lnTo>
                  <a:lnTo>
                    <a:pt x="14525" y="44890"/>
                  </a:lnTo>
                  <a:lnTo>
                    <a:pt x="15710" y="44758"/>
                  </a:lnTo>
                  <a:lnTo>
                    <a:pt x="18211" y="45197"/>
                  </a:lnTo>
                  <a:lnTo>
                    <a:pt x="19703" y="45197"/>
                  </a:lnTo>
                  <a:lnTo>
                    <a:pt x="21327" y="44714"/>
                  </a:lnTo>
                  <a:lnTo>
                    <a:pt x="23301" y="44495"/>
                  </a:lnTo>
                  <a:lnTo>
                    <a:pt x="23345" y="44451"/>
                  </a:lnTo>
                  <a:lnTo>
                    <a:pt x="25803" y="43881"/>
                  </a:lnTo>
                  <a:lnTo>
                    <a:pt x="25846" y="43837"/>
                  </a:lnTo>
                  <a:lnTo>
                    <a:pt x="27645" y="42871"/>
                  </a:lnTo>
                  <a:lnTo>
                    <a:pt x="29401" y="41467"/>
                  </a:lnTo>
                  <a:lnTo>
                    <a:pt x="29401" y="41423"/>
                  </a:lnTo>
                  <a:lnTo>
                    <a:pt x="31156" y="39317"/>
                  </a:lnTo>
                  <a:lnTo>
                    <a:pt x="31200" y="39317"/>
                  </a:lnTo>
                  <a:lnTo>
                    <a:pt x="31990" y="37781"/>
                  </a:lnTo>
                  <a:lnTo>
                    <a:pt x="31990" y="37737"/>
                  </a:lnTo>
                  <a:lnTo>
                    <a:pt x="32560" y="35061"/>
                  </a:lnTo>
                  <a:lnTo>
                    <a:pt x="32604" y="31550"/>
                  </a:lnTo>
                  <a:lnTo>
                    <a:pt x="33438" y="28830"/>
                  </a:lnTo>
                  <a:lnTo>
                    <a:pt x="33438" y="28742"/>
                  </a:lnTo>
                  <a:lnTo>
                    <a:pt x="32999" y="26241"/>
                  </a:lnTo>
                  <a:lnTo>
                    <a:pt x="32911" y="25714"/>
                  </a:lnTo>
                  <a:lnTo>
                    <a:pt x="33262" y="23520"/>
                  </a:lnTo>
                  <a:lnTo>
                    <a:pt x="34008" y="20580"/>
                  </a:lnTo>
                  <a:lnTo>
                    <a:pt x="34008" y="20493"/>
                  </a:lnTo>
                  <a:lnTo>
                    <a:pt x="33482" y="18211"/>
                  </a:lnTo>
                  <a:lnTo>
                    <a:pt x="33482" y="18167"/>
                  </a:lnTo>
                  <a:lnTo>
                    <a:pt x="33394" y="18123"/>
                  </a:lnTo>
                  <a:lnTo>
                    <a:pt x="33350" y="18079"/>
                  </a:lnTo>
                  <a:lnTo>
                    <a:pt x="33262" y="18079"/>
                  </a:lnTo>
                  <a:lnTo>
                    <a:pt x="33218" y="18123"/>
                  </a:lnTo>
                  <a:lnTo>
                    <a:pt x="33174" y="18167"/>
                  </a:lnTo>
                  <a:lnTo>
                    <a:pt x="33131" y="18211"/>
                  </a:lnTo>
                  <a:lnTo>
                    <a:pt x="33131" y="18299"/>
                  </a:lnTo>
                  <a:lnTo>
                    <a:pt x="33657" y="20536"/>
                  </a:lnTo>
                  <a:lnTo>
                    <a:pt x="32911" y="23476"/>
                  </a:lnTo>
                  <a:lnTo>
                    <a:pt x="32560" y="25670"/>
                  </a:lnTo>
                  <a:lnTo>
                    <a:pt x="32560" y="25758"/>
                  </a:lnTo>
                  <a:lnTo>
                    <a:pt x="32648" y="26329"/>
                  </a:lnTo>
                  <a:lnTo>
                    <a:pt x="33087" y="28742"/>
                  </a:lnTo>
                  <a:lnTo>
                    <a:pt x="32253" y="31506"/>
                  </a:lnTo>
                  <a:lnTo>
                    <a:pt x="32253" y="31550"/>
                  </a:lnTo>
                  <a:lnTo>
                    <a:pt x="32209" y="35017"/>
                  </a:lnTo>
                  <a:lnTo>
                    <a:pt x="31639" y="37606"/>
                  </a:lnTo>
                  <a:lnTo>
                    <a:pt x="30893" y="39142"/>
                  </a:lnTo>
                  <a:lnTo>
                    <a:pt x="29137" y="41204"/>
                  </a:lnTo>
                  <a:lnTo>
                    <a:pt x="27470" y="42564"/>
                  </a:lnTo>
                  <a:lnTo>
                    <a:pt x="25671" y="43530"/>
                  </a:lnTo>
                  <a:lnTo>
                    <a:pt x="23257" y="44144"/>
                  </a:lnTo>
                  <a:lnTo>
                    <a:pt x="21283" y="44363"/>
                  </a:lnTo>
                  <a:lnTo>
                    <a:pt x="21239" y="44363"/>
                  </a:lnTo>
                  <a:lnTo>
                    <a:pt x="19659" y="44846"/>
                  </a:lnTo>
                  <a:lnTo>
                    <a:pt x="18255" y="44846"/>
                  </a:lnTo>
                  <a:lnTo>
                    <a:pt x="15710" y="44407"/>
                  </a:lnTo>
                  <a:lnTo>
                    <a:pt x="15666" y="44407"/>
                  </a:lnTo>
                  <a:lnTo>
                    <a:pt x="14525" y="44539"/>
                  </a:lnTo>
                  <a:lnTo>
                    <a:pt x="11673" y="43705"/>
                  </a:lnTo>
                  <a:lnTo>
                    <a:pt x="8338" y="42520"/>
                  </a:lnTo>
                  <a:lnTo>
                    <a:pt x="6407" y="41643"/>
                  </a:lnTo>
                  <a:lnTo>
                    <a:pt x="4784" y="40151"/>
                  </a:lnTo>
                  <a:lnTo>
                    <a:pt x="3248" y="39010"/>
                  </a:lnTo>
                  <a:lnTo>
                    <a:pt x="2151" y="36465"/>
                  </a:lnTo>
                  <a:lnTo>
                    <a:pt x="747" y="33218"/>
                  </a:lnTo>
                  <a:lnTo>
                    <a:pt x="352" y="31594"/>
                  </a:lnTo>
                  <a:lnTo>
                    <a:pt x="440" y="30234"/>
                  </a:lnTo>
                  <a:lnTo>
                    <a:pt x="659" y="29795"/>
                  </a:lnTo>
                  <a:lnTo>
                    <a:pt x="1405" y="29137"/>
                  </a:lnTo>
                  <a:lnTo>
                    <a:pt x="2502" y="28303"/>
                  </a:lnTo>
                  <a:lnTo>
                    <a:pt x="2546" y="28259"/>
                  </a:lnTo>
                  <a:lnTo>
                    <a:pt x="3116" y="27118"/>
                  </a:lnTo>
                  <a:lnTo>
                    <a:pt x="3160" y="27075"/>
                  </a:lnTo>
                  <a:lnTo>
                    <a:pt x="3555" y="25275"/>
                  </a:lnTo>
                  <a:lnTo>
                    <a:pt x="5617" y="26504"/>
                  </a:lnTo>
                  <a:lnTo>
                    <a:pt x="5705" y="26548"/>
                  </a:lnTo>
                  <a:lnTo>
                    <a:pt x="6100" y="26548"/>
                  </a:lnTo>
                  <a:lnTo>
                    <a:pt x="6188" y="26504"/>
                  </a:lnTo>
                  <a:lnTo>
                    <a:pt x="6627" y="26197"/>
                  </a:lnTo>
                  <a:lnTo>
                    <a:pt x="6671" y="26109"/>
                  </a:lnTo>
                  <a:lnTo>
                    <a:pt x="7855" y="24135"/>
                  </a:lnTo>
                  <a:lnTo>
                    <a:pt x="9391" y="20844"/>
                  </a:lnTo>
                  <a:lnTo>
                    <a:pt x="9391" y="20800"/>
                  </a:lnTo>
                  <a:lnTo>
                    <a:pt x="9742" y="19615"/>
                  </a:lnTo>
                  <a:lnTo>
                    <a:pt x="9742" y="19483"/>
                  </a:lnTo>
                  <a:lnTo>
                    <a:pt x="9523" y="19001"/>
                  </a:lnTo>
                  <a:lnTo>
                    <a:pt x="9479" y="18913"/>
                  </a:lnTo>
                  <a:lnTo>
                    <a:pt x="9216" y="18781"/>
                  </a:lnTo>
                  <a:lnTo>
                    <a:pt x="9260" y="18518"/>
                  </a:lnTo>
                  <a:lnTo>
                    <a:pt x="11366" y="15710"/>
                  </a:lnTo>
                  <a:lnTo>
                    <a:pt x="13253" y="12857"/>
                  </a:lnTo>
                  <a:lnTo>
                    <a:pt x="13297" y="12857"/>
                  </a:lnTo>
                  <a:lnTo>
                    <a:pt x="13604" y="12024"/>
                  </a:lnTo>
                  <a:lnTo>
                    <a:pt x="13604" y="11980"/>
                  </a:lnTo>
                  <a:lnTo>
                    <a:pt x="13867" y="7372"/>
                  </a:lnTo>
                  <a:lnTo>
                    <a:pt x="14130" y="6056"/>
                  </a:lnTo>
                  <a:lnTo>
                    <a:pt x="15973" y="2677"/>
                  </a:lnTo>
                  <a:lnTo>
                    <a:pt x="17597" y="264"/>
                  </a:lnTo>
                  <a:lnTo>
                    <a:pt x="17641" y="220"/>
                  </a:lnTo>
                  <a:lnTo>
                    <a:pt x="17641" y="132"/>
                  </a:lnTo>
                  <a:lnTo>
                    <a:pt x="17597" y="88"/>
                  </a:lnTo>
                  <a:lnTo>
                    <a:pt x="17553" y="44"/>
                  </a:lnTo>
                  <a:lnTo>
                    <a:pt x="17509"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4" name="Google Shape;2044;p18"/>
            <p:cNvSpPr/>
            <p:nvPr/>
          </p:nvSpPr>
          <p:spPr>
            <a:xfrm>
              <a:off x="4266350" y="884525"/>
              <a:ext cx="417975" cy="879825"/>
            </a:xfrm>
            <a:custGeom>
              <a:rect b="b" l="l" r="r" t="t"/>
              <a:pathLst>
                <a:path extrusionOk="0" h="35193" w="16719">
                  <a:moveTo>
                    <a:pt x="5485" y="0"/>
                  </a:moveTo>
                  <a:lnTo>
                    <a:pt x="5441" y="44"/>
                  </a:lnTo>
                  <a:lnTo>
                    <a:pt x="4520" y="1448"/>
                  </a:lnTo>
                  <a:lnTo>
                    <a:pt x="4476" y="1536"/>
                  </a:lnTo>
                  <a:lnTo>
                    <a:pt x="4476" y="2414"/>
                  </a:lnTo>
                  <a:lnTo>
                    <a:pt x="4476" y="2458"/>
                  </a:lnTo>
                  <a:lnTo>
                    <a:pt x="5398" y="4915"/>
                  </a:lnTo>
                  <a:lnTo>
                    <a:pt x="5266" y="7592"/>
                  </a:lnTo>
                  <a:lnTo>
                    <a:pt x="5398" y="10575"/>
                  </a:lnTo>
                  <a:lnTo>
                    <a:pt x="5222" y="12155"/>
                  </a:lnTo>
                  <a:lnTo>
                    <a:pt x="4344" y="15446"/>
                  </a:lnTo>
                  <a:lnTo>
                    <a:pt x="2589" y="21370"/>
                  </a:lnTo>
                  <a:lnTo>
                    <a:pt x="88" y="26811"/>
                  </a:lnTo>
                  <a:lnTo>
                    <a:pt x="44" y="26855"/>
                  </a:lnTo>
                  <a:lnTo>
                    <a:pt x="0" y="27294"/>
                  </a:lnTo>
                  <a:lnTo>
                    <a:pt x="0" y="27382"/>
                  </a:lnTo>
                  <a:lnTo>
                    <a:pt x="44" y="27469"/>
                  </a:lnTo>
                  <a:lnTo>
                    <a:pt x="922" y="28215"/>
                  </a:lnTo>
                  <a:lnTo>
                    <a:pt x="966" y="28215"/>
                  </a:lnTo>
                  <a:lnTo>
                    <a:pt x="3774" y="30102"/>
                  </a:lnTo>
                  <a:lnTo>
                    <a:pt x="5003" y="32647"/>
                  </a:lnTo>
                  <a:lnTo>
                    <a:pt x="5090" y="32691"/>
                  </a:lnTo>
                  <a:lnTo>
                    <a:pt x="8689" y="35192"/>
                  </a:lnTo>
                  <a:lnTo>
                    <a:pt x="8820" y="35192"/>
                  </a:lnTo>
                  <a:lnTo>
                    <a:pt x="11190" y="34841"/>
                  </a:lnTo>
                  <a:lnTo>
                    <a:pt x="11234" y="34797"/>
                  </a:lnTo>
                  <a:lnTo>
                    <a:pt x="12770" y="33832"/>
                  </a:lnTo>
                  <a:lnTo>
                    <a:pt x="12813" y="33788"/>
                  </a:lnTo>
                  <a:lnTo>
                    <a:pt x="14349" y="32516"/>
                  </a:lnTo>
                  <a:lnTo>
                    <a:pt x="15095" y="31462"/>
                  </a:lnTo>
                  <a:lnTo>
                    <a:pt x="15139" y="31419"/>
                  </a:lnTo>
                  <a:lnTo>
                    <a:pt x="15402" y="30541"/>
                  </a:lnTo>
                  <a:lnTo>
                    <a:pt x="15402" y="30453"/>
                  </a:lnTo>
                  <a:lnTo>
                    <a:pt x="15139" y="27031"/>
                  </a:lnTo>
                  <a:lnTo>
                    <a:pt x="15139" y="26943"/>
                  </a:lnTo>
                  <a:lnTo>
                    <a:pt x="14174" y="25144"/>
                  </a:lnTo>
                  <a:lnTo>
                    <a:pt x="14525" y="22818"/>
                  </a:lnTo>
                  <a:lnTo>
                    <a:pt x="15183" y="20317"/>
                  </a:lnTo>
                  <a:lnTo>
                    <a:pt x="16719" y="14788"/>
                  </a:lnTo>
                  <a:lnTo>
                    <a:pt x="16719" y="14700"/>
                  </a:lnTo>
                  <a:lnTo>
                    <a:pt x="16719" y="14612"/>
                  </a:lnTo>
                  <a:lnTo>
                    <a:pt x="16675" y="11892"/>
                  </a:lnTo>
                  <a:lnTo>
                    <a:pt x="16631" y="11848"/>
                  </a:lnTo>
                  <a:lnTo>
                    <a:pt x="16587" y="11804"/>
                  </a:lnTo>
                  <a:lnTo>
                    <a:pt x="16543" y="11760"/>
                  </a:lnTo>
                  <a:lnTo>
                    <a:pt x="16499" y="11716"/>
                  </a:lnTo>
                  <a:lnTo>
                    <a:pt x="16412" y="11760"/>
                  </a:lnTo>
                  <a:lnTo>
                    <a:pt x="16368" y="11804"/>
                  </a:lnTo>
                  <a:lnTo>
                    <a:pt x="16324" y="11848"/>
                  </a:lnTo>
                  <a:lnTo>
                    <a:pt x="16324" y="11936"/>
                  </a:lnTo>
                  <a:lnTo>
                    <a:pt x="16368" y="14612"/>
                  </a:lnTo>
                  <a:lnTo>
                    <a:pt x="16368" y="14656"/>
                  </a:lnTo>
                  <a:lnTo>
                    <a:pt x="16368" y="14744"/>
                  </a:lnTo>
                  <a:lnTo>
                    <a:pt x="14832" y="20229"/>
                  </a:lnTo>
                  <a:lnTo>
                    <a:pt x="14218" y="22730"/>
                  </a:lnTo>
                  <a:lnTo>
                    <a:pt x="13823" y="25144"/>
                  </a:lnTo>
                  <a:lnTo>
                    <a:pt x="13823" y="25231"/>
                  </a:lnTo>
                  <a:lnTo>
                    <a:pt x="14788" y="27074"/>
                  </a:lnTo>
                  <a:lnTo>
                    <a:pt x="15051" y="30453"/>
                  </a:lnTo>
                  <a:lnTo>
                    <a:pt x="14788" y="31287"/>
                  </a:lnTo>
                  <a:lnTo>
                    <a:pt x="14086" y="32296"/>
                  </a:lnTo>
                  <a:lnTo>
                    <a:pt x="12594" y="33525"/>
                  </a:lnTo>
                  <a:lnTo>
                    <a:pt x="11058" y="34490"/>
                  </a:lnTo>
                  <a:lnTo>
                    <a:pt x="8864" y="34841"/>
                  </a:lnTo>
                  <a:lnTo>
                    <a:pt x="5310" y="32428"/>
                  </a:lnTo>
                  <a:lnTo>
                    <a:pt x="4037" y="29927"/>
                  </a:lnTo>
                  <a:lnTo>
                    <a:pt x="3993" y="29839"/>
                  </a:lnTo>
                  <a:lnTo>
                    <a:pt x="1141" y="27952"/>
                  </a:lnTo>
                  <a:lnTo>
                    <a:pt x="351" y="27250"/>
                  </a:lnTo>
                  <a:lnTo>
                    <a:pt x="395" y="26943"/>
                  </a:lnTo>
                  <a:lnTo>
                    <a:pt x="2896" y="21502"/>
                  </a:lnTo>
                  <a:lnTo>
                    <a:pt x="2896" y="21458"/>
                  </a:lnTo>
                  <a:lnTo>
                    <a:pt x="4696" y="15534"/>
                  </a:lnTo>
                  <a:lnTo>
                    <a:pt x="5573" y="12243"/>
                  </a:lnTo>
                  <a:lnTo>
                    <a:pt x="5749" y="10619"/>
                  </a:lnTo>
                  <a:lnTo>
                    <a:pt x="5749" y="10575"/>
                  </a:lnTo>
                  <a:lnTo>
                    <a:pt x="5617" y="7592"/>
                  </a:lnTo>
                  <a:lnTo>
                    <a:pt x="5749" y="4871"/>
                  </a:lnTo>
                  <a:lnTo>
                    <a:pt x="5749" y="4827"/>
                  </a:lnTo>
                  <a:lnTo>
                    <a:pt x="4827" y="2370"/>
                  </a:lnTo>
                  <a:lnTo>
                    <a:pt x="4827" y="1624"/>
                  </a:lnTo>
                  <a:lnTo>
                    <a:pt x="5749" y="264"/>
                  </a:lnTo>
                  <a:lnTo>
                    <a:pt x="5749" y="176"/>
                  </a:lnTo>
                  <a:lnTo>
                    <a:pt x="5749" y="132"/>
                  </a:lnTo>
                  <a:lnTo>
                    <a:pt x="5705" y="44"/>
                  </a:lnTo>
                  <a:lnTo>
                    <a:pt x="5661"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5" name="Google Shape;2045;p18"/>
            <p:cNvSpPr/>
            <p:nvPr/>
          </p:nvSpPr>
          <p:spPr>
            <a:xfrm>
              <a:off x="3635575" y="1464825"/>
              <a:ext cx="1480975" cy="864475"/>
            </a:xfrm>
            <a:custGeom>
              <a:rect b="b" l="l" r="r" t="t"/>
              <a:pathLst>
                <a:path extrusionOk="0" h="34579" w="59239">
                  <a:moveTo>
                    <a:pt x="59019" y="1"/>
                  </a:moveTo>
                  <a:lnTo>
                    <a:pt x="58975" y="45"/>
                  </a:lnTo>
                  <a:lnTo>
                    <a:pt x="58932" y="89"/>
                  </a:lnTo>
                  <a:lnTo>
                    <a:pt x="58888" y="176"/>
                  </a:lnTo>
                  <a:lnTo>
                    <a:pt x="58844" y="1800"/>
                  </a:lnTo>
                  <a:lnTo>
                    <a:pt x="56167" y="4389"/>
                  </a:lnTo>
                  <a:lnTo>
                    <a:pt x="54763" y="5486"/>
                  </a:lnTo>
                  <a:lnTo>
                    <a:pt x="50068" y="7768"/>
                  </a:lnTo>
                  <a:lnTo>
                    <a:pt x="50024" y="7856"/>
                  </a:lnTo>
                  <a:lnTo>
                    <a:pt x="48137" y="11629"/>
                  </a:lnTo>
                  <a:lnTo>
                    <a:pt x="46557" y="13735"/>
                  </a:lnTo>
                  <a:lnTo>
                    <a:pt x="44495" y="15929"/>
                  </a:lnTo>
                  <a:lnTo>
                    <a:pt x="41730" y="18124"/>
                  </a:lnTo>
                  <a:lnTo>
                    <a:pt x="40282" y="19045"/>
                  </a:lnTo>
                  <a:lnTo>
                    <a:pt x="35412" y="20625"/>
                  </a:lnTo>
                  <a:lnTo>
                    <a:pt x="34666" y="20844"/>
                  </a:lnTo>
                  <a:lnTo>
                    <a:pt x="34622" y="20888"/>
                  </a:lnTo>
                  <a:lnTo>
                    <a:pt x="31111" y="23433"/>
                  </a:lnTo>
                  <a:lnTo>
                    <a:pt x="29356" y="24618"/>
                  </a:lnTo>
                  <a:lnTo>
                    <a:pt x="28303" y="24969"/>
                  </a:lnTo>
                  <a:lnTo>
                    <a:pt x="28259" y="24969"/>
                  </a:lnTo>
                  <a:lnTo>
                    <a:pt x="27908" y="25188"/>
                  </a:lnTo>
                  <a:lnTo>
                    <a:pt x="27820" y="25232"/>
                  </a:lnTo>
                  <a:lnTo>
                    <a:pt x="27820" y="25320"/>
                  </a:lnTo>
                  <a:lnTo>
                    <a:pt x="27820" y="25408"/>
                  </a:lnTo>
                  <a:lnTo>
                    <a:pt x="27820" y="25452"/>
                  </a:lnTo>
                  <a:lnTo>
                    <a:pt x="27996" y="25671"/>
                  </a:lnTo>
                  <a:lnTo>
                    <a:pt x="27864" y="25890"/>
                  </a:lnTo>
                  <a:lnTo>
                    <a:pt x="26723" y="26241"/>
                  </a:lnTo>
                  <a:lnTo>
                    <a:pt x="22730" y="25671"/>
                  </a:lnTo>
                  <a:lnTo>
                    <a:pt x="21458" y="25320"/>
                  </a:lnTo>
                  <a:lnTo>
                    <a:pt x="18035" y="23696"/>
                  </a:lnTo>
                  <a:lnTo>
                    <a:pt x="15973" y="22555"/>
                  </a:lnTo>
                  <a:lnTo>
                    <a:pt x="15929" y="22512"/>
                  </a:lnTo>
                  <a:lnTo>
                    <a:pt x="15095" y="22292"/>
                  </a:lnTo>
                  <a:lnTo>
                    <a:pt x="15007" y="22292"/>
                  </a:lnTo>
                  <a:lnTo>
                    <a:pt x="14349" y="22424"/>
                  </a:lnTo>
                  <a:lnTo>
                    <a:pt x="14261" y="22468"/>
                  </a:lnTo>
                  <a:lnTo>
                    <a:pt x="14217" y="22599"/>
                  </a:lnTo>
                  <a:lnTo>
                    <a:pt x="14700" y="26022"/>
                  </a:lnTo>
                  <a:lnTo>
                    <a:pt x="14217" y="28786"/>
                  </a:lnTo>
                  <a:lnTo>
                    <a:pt x="13252" y="31726"/>
                  </a:lnTo>
                  <a:lnTo>
                    <a:pt x="12769" y="33438"/>
                  </a:lnTo>
                  <a:lnTo>
                    <a:pt x="7109" y="34008"/>
                  </a:lnTo>
                  <a:lnTo>
                    <a:pt x="2326" y="34184"/>
                  </a:lnTo>
                  <a:lnTo>
                    <a:pt x="176" y="34228"/>
                  </a:lnTo>
                  <a:lnTo>
                    <a:pt x="88" y="34228"/>
                  </a:lnTo>
                  <a:lnTo>
                    <a:pt x="44" y="34271"/>
                  </a:lnTo>
                  <a:lnTo>
                    <a:pt x="0" y="34315"/>
                  </a:lnTo>
                  <a:lnTo>
                    <a:pt x="0" y="34403"/>
                  </a:lnTo>
                  <a:lnTo>
                    <a:pt x="0" y="34447"/>
                  </a:lnTo>
                  <a:lnTo>
                    <a:pt x="44" y="34535"/>
                  </a:lnTo>
                  <a:lnTo>
                    <a:pt x="88" y="34535"/>
                  </a:lnTo>
                  <a:lnTo>
                    <a:pt x="176" y="34579"/>
                  </a:lnTo>
                  <a:lnTo>
                    <a:pt x="2326" y="34535"/>
                  </a:lnTo>
                  <a:lnTo>
                    <a:pt x="7153" y="34359"/>
                  </a:lnTo>
                  <a:lnTo>
                    <a:pt x="12901" y="33789"/>
                  </a:lnTo>
                  <a:lnTo>
                    <a:pt x="12989" y="33745"/>
                  </a:lnTo>
                  <a:lnTo>
                    <a:pt x="13033" y="33657"/>
                  </a:lnTo>
                  <a:lnTo>
                    <a:pt x="13559" y="31814"/>
                  </a:lnTo>
                  <a:lnTo>
                    <a:pt x="14524" y="28874"/>
                  </a:lnTo>
                  <a:lnTo>
                    <a:pt x="14524" y="28830"/>
                  </a:lnTo>
                  <a:lnTo>
                    <a:pt x="15051" y="26066"/>
                  </a:lnTo>
                  <a:lnTo>
                    <a:pt x="15051" y="25978"/>
                  </a:lnTo>
                  <a:lnTo>
                    <a:pt x="14612" y="22731"/>
                  </a:lnTo>
                  <a:lnTo>
                    <a:pt x="15051" y="22643"/>
                  </a:lnTo>
                  <a:lnTo>
                    <a:pt x="15841" y="22863"/>
                  </a:lnTo>
                  <a:lnTo>
                    <a:pt x="17859" y="24003"/>
                  </a:lnTo>
                  <a:lnTo>
                    <a:pt x="21326" y="25671"/>
                  </a:lnTo>
                  <a:lnTo>
                    <a:pt x="21370" y="25671"/>
                  </a:lnTo>
                  <a:lnTo>
                    <a:pt x="22686" y="26022"/>
                  </a:lnTo>
                  <a:lnTo>
                    <a:pt x="26723" y="26592"/>
                  </a:lnTo>
                  <a:lnTo>
                    <a:pt x="26767" y="26549"/>
                  </a:lnTo>
                  <a:lnTo>
                    <a:pt x="27996" y="26197"/>
                  </a:lnTo>
                  <a:lnTo>
                    <a:pt x="28127" y="26154"/>
                  </a:lnTo>
                  <a:lnTo>
                    <a:pt x="28347" y="25759"/>
                  </a:lnTo>
                  <a:lnTo>
                    <a:pt x="28347" y="25671"/>
                  </a:lnTo>
                  <a:lnTo>
                    <a:pt x="28347" y="25583"/>
                  </a:lnTo>
                  <a:lnTo>
                    <a:pt x="28215" y="25408"/>
                  </a:lnTo>
                  <a:lnTo>
                    <a:pt x="28435" y="25320"/>
                  </a:lnTo>
                  <a:lnTo>
                    <a:pt x="29488" y="24969"/>
                  </a:lnTo>
                  <a:lnTo>
                    <a:pt x="29532" y="24925"/>
                  </a:lnTo>
                  <a:lnTo>
                    <a:pt x="31287" y="23696"/>
                  </a:lnTo>
                  <a:lnTo>
                    <a:pt x="34797" y="21195"/>
                  </a:lnTo>
                  <a:lnTo>
                    <a:pt x="35543" y="20976"/>
                  </a:lnTo>
                  <a:lnTo>
                    <a:pt x="40414" y="19352"/>
                  </a:lnTo>
                  <a:lnTo>
                    <a:pt x="40458" y="19352"/>
                  </a:lnTo>
                  <a:lnTo>
                    <a:pt x="41906" y="18387"/>
                  </a:lnTo>
                  <a:lnTo>
                    <a:pt x="44714" y="16193"/>
                  </a:lnTo>
                  <a:lnTo>
                    <a:pt x="44758" y="16193"/>
                  </a:lnTo>
                  <a:lnTo>
                    <a:pt x="46821" y="13999"/>
                  </a:lnTo>
                  <a:lnTo>
                    <a:pt x="46821" y="13955"/>
                  </a:lnTo>
                  <a:lnTo>
                    <a:pt x="48444" y="11849"/>
                  </a:lnTo>
                  <a:lnTo>
                    <a:pt x="48444" y="11805"/>
                  </a:lnTo>
                  <a:lnTo>
                    <a:pt x="50287" y="8031"/>
                  </a:lnTo>
                  <a:lnTo>
                    <a:pt x="54938" y="5793"/>
                  </a:lnTo>
                  <a:lnTo>
                    <a:pt x="54982" y="5793"/>
                  </a:lnTo>
                  <a:lnTo>
                    <a:pt x="56386" y="4696"/>
                  </a:lnTo>
                  <a:lnTo>
                    <a:pt x="56386" y="4652"/>
                  </a:lnTo>
                  <a:lnTo>
                    <a:pt x="59151" y="2019"/>
                  </a:lnTo>
                  <a:lnTo>
                    <a:pt x="59195" y="1888"/>
                  </a:lnTo>
                  <a:lnTo>
                    <a:pt x="59239" y="176"/>
                  </a:lnTo>
                  <a:lnTo>
                    <a:pt x="59239" y="133"/>
                  </a:lnTo>
                  <a:lnTo>
                    <a:pt x="59195" y="45"/>
                  </a:lnTo>
                  <a:lnTo>
                    <a:pt x="59151"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6" name="Google Shape;2046;p18"/>
            <p:cNvSpPr/>
            <p:nvPr/>
          </p:nvSpPr>
          <p:spPr>
            <a:xfrm>
              <a:off x="3659700" y="642075"/>
              <a:ext cx="701025" cy="988425"/>
            </a:xfrm>
            <a:custGeom>
              <a:rect b="b" l="l" r="r" t="t"/>
              <a:pathLst>
                <a:path extrusionOk="0" h="39537" w="28041">
                  <a:moveTo>
                    <a:pt x="26767" y="1"/>
                  </a:moveTo>
                  <a:lnTo>
                    <a:pt x="25714" y="527"/>
                  </a:lnTo>
                  <a:lnTo>
                    <a:pt x="25627" y="571"/>
                  </a:lnTo>
                  <a:lnTo>
                    <a:pt x="24486" y="1712"/>
                  </a:lnTo>
                  <a:lnTo>
                    <a:pt x="24442" y="1712"/>
                  </a:lnTo>
                  <a:lnTo>
                    <a:pt x="23608" y="2809"/>
                  </a:lnTo>
                  <a:lnTo>
                    <a:pt x="22599" y="3555"/>
                  </a:lnTo>
                  <a:lnTo>
                    <a:pt x="20142" y="5442"/>
                  </a:lnTo>
                  <a:lnTo>
                    <a:pt x="20098" y="5442"/>
                  </a:lnTo>
                  <a:lnTo>
                    <a:pt x="18650" y="6934"/>
                  </a:lnTo>
                  <a:lnTo>
                    <a:pt x="18650" y="6978"/>
                  </a:lnTo>
                  <a:lnTo>
                    <a:pt x="18167" y="7680"/>
                  </a:lnTo>
                  <a:lnTo>
                    <a:pt x="16894" y="9567"/>
                  </a:lnTo>
                  <a:lnTo>
                    <a:pt x="14832" y="12287"/>
                  </a:lnTo>
                  <a:lnTo>
                    <a:pt x="13954" y="13516"/>
                  </a:lnTo>
                  <a:lnTo>
                    <a:pt x="13033" y="14701"/>
                  </a:lnTo>
                  <a:lnTo>
                    <a:pt x="12068" y="15841"/>
                  </a:lnTo>
                  <a:lnTo>
                    <a:pt x="11102" y="16938"/>
                  </a:lnTo>
                  <a:lnTo>
                    <a:pt x="9830" y="18387"/>
                  </a:lnTo>
                  <a:lnTo>
                    <a:pt x="8601" y="19878"/>
                  </a:lnTo>
                  <a:lnTo>
                    <a:pt x="8031" y="20624"/>
                  </a:lnTo>
                  <a:lnTo>
                    <a:pt x="7460" y="21414"/>
                  </a:lnTo>
                  <a:lnTo>
                    <a:pt x="6977" y="22248"/>
                  </a:lnTo>
                  <a:lnTo>
                    <a:pt x="6495" y="23082"/>
                  </a:lnTo>
                  <a:lnTo>
                    <a:pt x="6495" y="23126"/>
                  </a:lnTo>
                  <a:lnTo>
                    <a:pt x="6012" y="24661"/>
                  </a:lnTo>
                  <a:lnTo>
                    <a:pt x="5836" y="26548"/>
                  </a:lnTo>
                  <a:lnTo>
                    <a:pt x="5134" y="27601"/>
                  </a:lnTo>
                  <a:lnTo>
                    <a:pt x="3160" y="29313"/>
                  </a:lnTo>
                  <a:lnTo>
                    <a:pt x="3116" y="29357"/>
                  </a:lnTo>
                  <a:lnTo>
                    <a:pt x="2282" y="31068"/>
                  </a:lnTo>
                  <a:lnTo>
                    <a:pt x="2282" y="31112"/>
                  </a:lnTo>
                  <a:lnTo>
                    <a:pt x="1185" y="34183"/>
                  </a:lnTo>
                  <a:lnTo>
                    <a:pt x="1141" y="34227"/>
                  </a:lnTo>
                  <a:lnTo>
                    <a:pt x="0" y="39317"/>
                  </a:lnTo>
                  <a:lnTo>
                    <a:pt x="0" y="39405"/>
                  </a:lnTo>
                  <a:lnTo>
                    <a:pt x="0" y="39449"/>
                  </a:lnTo>
                  <a:lnTo>
                    <a:pt x="44" y="39493"/>
                  </a:lnTo>
                  <a:lnTo>
                    <a:pt x="132" y="39537"/>
                  </a:lnTo>
                  <a:lnTo>
                    <a:pt x="176" y="39537"/>
                  </a:lnTo>
                  <a:lnTo>
                    <a:pt x="264" y="39493"/>
                  </a:lnTo>
                  <a:lnTo>
                    <a:pt x="308" y="39405"/>
                  </a:lnTo>
                  <a:lnTo>
                    <a:pt x="1492" y="34315"/>
                  </a:lnTo>
                  <a:lnTo>
                    <a:pt x="2633" y="31243"/>
                  </a:lnTo>
                  <a:lnTo>
                    <a:pt x="3423" y="29532"/>
                  </a:lnTo>
                  <a:lnTo>
                    <a:pt x="5398" y="27865"/>
                  </a:lnTo>
                  <a:lnTo>
                    <a:pt x="5442" y="27821"/>
                  </a:lnTo>
                  <a:lnTo>
                    <a:pt x="6144" y="26724"/>
                  </a:lnTo>
                  <a:lnTo>
                    <a:pt x="6144" y="26636"/>
                  </a:lnTo>
                  <a:lnTo>
                    <a:pt x="6363" y="24705"/>
                  </a:lnTo>
                  <a:lnTo>
                    <a:pt x="6802" y="23257"/>
                  </a:lnTo>
                  <a:lnTo>
                    <a:pt x="7285" y="22424"/>
                  </a:lnTo>
                  <a:lnTo>
                    <a:pt x="7767" y="21634"/>
                  </a:lnTo>
                  <a:lnTo>
                    <a:pt x="8294" y="20844"/>
                  </a:lnTo>
                  <a:lnTo>
                    <a:pt x="8864" y="20098"/>
                  </a:lnTo>
                  <a:lnTo>
                    <a:pt x="10093" y="18650"/>
                  </a:lnTo>
                  <a:lnTo>
                    <a:pt x="11365" y="17158"/>
                  </a:lnTo>
                  <a:lnTo>
                    <a:pt x="12331" y="16061"/>
                  </a:lnTo>
                  <a:lnTo>
                    <a:pt x="13296" y="14920"/>
                  </a:lnTo>
                  <a:lnTo>
                    <a:pt x="14262" y="13735"/>
                  </a:lnTo>
                  <a:lnTo>
                    <a:pt x="15139" y="12507"/>
                  </a:lnTo>
                  <a:lnTo>
                    <a:pt x="17202" y="9742"/>
                  </a:lnTo>
                  <a:lnTo>
                    <a:pt x="18430" y="7899"/>
                  </a:lnTo>
                  <a:lnTo>
                    <a:pt x="18913" y="7153"/>
                  </a:lnTo>
                  <a:lnTo>
                    <a:pt x="20361" y="5705"/>
                  </a:lnTo>
                  <a:lnTo>
                    <a:pt x="22774" y="3862"/>
                  </a:lnTo>
                  <a:lnTo>
                    <a:pt x="23828" y="3072"/>
                  </a:lnTo>
                  <a:lnTo>
                    <a:pt x="23871" y="3072"/>
                  </a:lnTo>
                  <a:lnTo>
                    <a:pt x="24749" y="1975"/>
                  </a:lnTo>
                  <a:lnTo>
                    <a:pt x="25890" y="834"/>
                  </a:lnTo>
                  <a:lnTo>
                    <a:pt x="26899" y="352"/>
                  </a:lnTo>
                  <a:lnTo>
                    <a:pt x="27865" y="439"/>
                  </a:lnTo>
                  <a:lnTo>
                    <a:pt x="27908" y="439"/>
                  </a:lnTo>
                  <a:lnTo>
                    <a:pt x="27996" y="396"/>
                  </a:lnTo>
                  <a:lnTo>
                    <a:pt x="28040" y="352"/>
                  </a:lnTo>
                  <a:lnTo>
                    <a:pt x="28040" y="264"/>
                  </a:lnTo>
                  <a:lnTo>
                    <a:pt x="28040" y="220"/>
                  </a:lnTo>
                  <a:lnTo>
                    <a:pt x="27996" y="132"/>
                  </a:lnTo>
                  <a:lnTo>
                    <a:pt x="27952" y="88"/>
                  </a:lnTo>
                  <a:lnTo>
                    <a:pt x="27908" y="88"/>
                  </a:lnTo>
                  <a:lnTo>
                    <a:pt x="26855"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7" name="Google Shape;2047;p18"/>
            <p:cNvSpPr/>
            <p:nvPr/>
          </p:nvSpPr>
          <p:spPr>
            <a:xfrm>
              <a:off x="3591675" y="2170200"/>
              <a:ext cx="1783775" cy="624225"/>
            </a:xfrm>
            <a:custGeom>
              <a:rect b="b" l="l" r="r" t="t"/>
              <a:pathLst>
                <a:path extrusionOk="0" h="24969" w="71351">
                  <a:moveTo>
                    <a:pt x="70297" y="1"/>
                  </a:moveTo>
                  <a:lnTo>
                    <a:pt x="68411" y="484"/>
                  </a:lnTo>
                  <a:lnTo>
                    <a:pt x="68367" y="528"/>
                  </a:lnTo>
                  <a:lnTo>
                    <a:pt x="63584" y="2853"/>
                  </a:lnTo>
                  <a:lnTo>
                    <a:pt x="61609" y="3687"/>
                  </a:lnTo>
                  <a:lnTo>
                    <a:pt x="58801" y="4345"/>
                  </a:lnTo>
                  <a:lnTo>
                    <a:pt x="55378" y="4345"/>
                  </a:lnTo>
                  <a:lnTo>
                    <a:pt x="55378" y="4389"/>
                  </a:lnTo>
                  <a:lnTo>
                    <a:pt x="53316" y="4828"/>
                  </a:lnTo>
                  <a:lnTo>
                    <a:pt x="53316" y="4872"/>
                  </a:lnTo>
                  <a:lnTo>
                    <a:pt x="49674" y="6232"/>
                  </a:lnTo>
                  <a:lnTo>
                    <a:pt x="47260" y="7241"/>
                  </a:lnTo>
                  <a:lnTo>
                    <a:pt x="40503" y="8382"/>
                  </a:lnTo>
                  <a:lnTo>
                    <a:pt x="36290" y="9040"/>
                  </a:lnTo>
                  <a:lnTo>
                    <a:pt x="32604" y="9611"/>
                  </a:lnTo>
                  <a:lnTo>
                    <a:pt x="30454" y="10050"/>
                  </a:lnTo>
                  <a:lnTo>
                    <a:pt x="28830" y="10488"/>
                  </a:lnTo>
                  <a:lnTo>
                    <a:pt x="28743" y="10532"/>
                  </a:lnTo>
                  <a:lnTo>
                    <a:pt x="28699" y="10576"/>
                  </a:lnTo>
                  <a:lnTo>
                    <a:pt x="26987" y="15798"/>
                  </a:lnTo>
                  <a:lnTo>
                    <a:pt x="25364" y="19177"/>
                  </a:lnTo>
                  <a:lnTo>
                    <a:pt x="23872" y="21678"/>
                  </a:lnTo>
                  <a:lnTo>
                    <a:pt x="22468" y="23872"/>
                  </a:lnTo>
                  <a:lnTo>
                    <a:pt x="21853" y="24486"/>
                  </a:lnTo>
                  <a:lnTo>
                    <a:pt x="21195" y="24618"/>
                  </a:lnTo>
                  <a:lnTo>
                    <a:pt x="19308" y="24530"/>
                  </a:lnTo>
                  <a:lnTo>
                    <a:pt x="15052" y="23696"/>
                  </a:lnTo>
                  <a:lnTo>
                    <a:pt x="10795" y="22731"/>
                  </a:lnTo>
                  <a:lnTo>
                    <a:pt x="7724" y="22161"/>
                  </a:lnTo>
                  <a:lnTo>
                    <a:pt x="4213" y="21897"/>
                  </a:lnTo>
                  <a:lnTo>
                    <a:pt x="264" y="20449"/>
                  </a:lnTo>
                  <a:lnTo>
                    <a:pt x="176" y="20405"/>
                  </a:lnTo>
                  <a:lnTo>
                    <a:pt x="89" y="20449"/>
                  </a:lnTo>
                  <a:lnTo>
                    <a:pt x="45" y="20493"/>
                  </a:lnTo>
                  <a:lnTo>
                    <a:pt x="1" y="20537"/>
                  </a:lnTo>
                  <a:lnTo>
                    <a:pt x="1" y="20581"/>
                  </a:lnTo>
                  <a:lnTo>
                    <a:pt x="45" y="20669"/>
                  </a:lnTo>
                  <a:lnTo>
                    <a:pt x="45" y="20712"/>
                  </a:lnTo>
                  <a:lnTo>
                    <a:pt x="132" y="20756"/>
                  </a:lnTo>
                  <a:lnTo>
                    <a:pt x="4126" y="22204"/>
                  </a:lnTo>
                  <a:lnTo>
                    <a:pt x="4169" y="22248"/>
                  </a:lnTo>
                  <a:lnTo>
                    <a:pt x="7680" y="22512"/>
                  </a:lnTo>
                  <a:lnTo>
                    <a:pt x="10752" y="23082"/>
                  </a:lnTo>
                  <a:lnTo>
                    <a:pt x="15008" y="24047"/>
                  </a:lnTo>
                  <a:lnTo>
                    <a:pt x="19264" y="24881"/>
                  </a:lnTo>
                  <a:lnTo>
                    <a:pt x="19308" y="24881"/>
                  </a:lnTo>
                  <a:lnTo>
                    <a:pt x="21195" y="24969"/>
                  </a:lnTo>
                  <a:lnTo>
                    <a:pt x="21239" y="24969"/>
                  </a:lnTo>
                  <a:lnTo>
                    <a:pt x="21985" y="24793"/>
                  </a:lnTo>
                  <a:lnTo>
                    <a:pt x="22029" y="24749"/>
                  </a:lnTo>
                  <a:lnTo>
                    <a:pt x="22731" y="24091"/>
                  </a:lnTo>
                  <a:lnTo>
                    <a:pt x="22775" y="24091"/>
                  </a:lnTo>
                  <a:lnTo>
                    <a:pt x="24135" y="21897"/>
                  </a:lnTo>
                  <a:lnTo>
                    <a:pt x="25671" y="19308"/>
                  </a:lnTo>
                  <a:lnTo>
                    <a:pt x="27294" y="15930"/>
                  </a:lnTo>
                  <a:lnTo>
                    <a:pt x="29006" y="10796"/>
                  </a:lnTo>
                  <a:lnTo>
                    <a:pt x="30542" y="10357"/>
                  </a:lnTo>
                  <a:lnTo>
                    <a:pt x="32648" y="9962"/>
                  </a:lnTo>
                  <a:lnTo>
                    <a:pt x="36334" y="9391"/>
                  </a:lnTo>
                  <a:lnTo>
                    <a:pt x="40546" y="8689"/>
                  </a:lnTo>
                  <a:lnTo>
                    <a:pt x="47348" y="7592"/>
                  </a:lnTo>
                  <a:lnTo>
                    <a:pt x="47392" y="7592"/>
                  </a:lnTo>
                  <a:lnTo>
                    <a:pt x="49805" y="6583"/>
                  </a:lnTo>
                  <a:lnTo>
                    <a:pt x="53403" y="5179"/>
                  </a:lnTo>
                  <a:lnTo>
                    <a:pt x="55422" y="4696"/>
                  </a:lnTo>
                  <a:lnTo>
                    <a:pt x="58888" y="4696"/>
                  </a:lnTo>
                  <a:lnTo>
                    <a:pt x="61697" y="3994"/>
                  </a:lnTo>
                  <a:lnTo>
                    <a:pt x="61741" y="3994"/>
                  </a:lnTo>
                  <a:lnTo>
                    <a:pt x="63715" y="3160"/>
                  </a:lnTo>
                  <a:lnTo>
                    <a:pt x="68498" y="835"/>
                  </a:lnTo>
                  <a:lnTo>
                    <a:pt x="70341" y="352"/>
                  </a:lnTo>
                  <a:lnTo>
                    <a:pt x="70780" y="440"/>
                  </a:lnTo>
                  <a:lnTo>
                    <a:pt x="70956" y="659"/>
                  </a:lnTo>
                  <a:lnTo>
                    <a:pt x="70999" y="1712"/>
                  </a:lnTo>
                  <a:lnTo>
                    <a:pt x="70868" y="5003"/>
                  </a:lnTo>
                  <a:lnTo>
                    <a:pt x="70692" y="11059"/>
                  </a:lnTo>
                  <a:lnTo>
                    <a:pt x="70692" y="11147"/>
                  </a:lnTo>
                  <a:lnTo>
                    <a:pt x="70736" y="11190"/>
                  </a:lnTo>
                  <a:lnTo>
                    <a:pt x="70780" y="11234"/>
                  </a:lnTo>
                  <a:lnTo>
                    <a:pt x="70868" y="11278"/>
                  </a:lnTo>
                  <a:lnTo>
                    <a:pt x="70912" y="11234"/>
                  </a:lnTo>
                  <a:lnTo>
                    <a:pt x="70999" y="11234"/>
                  </a:lnTo>
                  <a:lnTo>
                    <a:pt x="70999" y="11147"/>
                  </a:lnTo>
                  <a:lnTo>
                    <a:pt x="71043" y="11103"/>
                  </a:lnTo>
                  <a:lnTo>
                    <a:pt x="71219" y="5003"/>
                  </a:lnTo>
                  <a:lnTo>
                    <a:pt x="71351" y="1712"/>
                  </a:lnTo>
                  <a:lnTo>
                    <a:pt x="71351" y="1668"/>
                  </a:lnTo>
                  <a:lnTo>
                    <a:pt x="71263" y="571"/>
                  </a:lnTo>
                  <a:lnTo>
                    <a:pt x="71263" y="484"/>
                  </a:lnTo>
                  <a:lnTo>
                    <a:pt x="70999" y="177"/>
                  </a:lnTo>
                  <a:lnTo>
                    <a:pt x="70912" y="89"/>
                  </a:lnTo>
                  <a:lnTo>
                    <a:pt x="70385"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8" name="Google Shape;2048;p18"/>
            <p:cNvSpPr/>
            <p:nvPr/>
          </p:nvSpPr>
          <p:spPr>
            <a:xfrm>
              <a:off x="3359125" y="762750"/>
              <a:ext cx="284150" cy="616550"/>
            </a:xfrm>
            <a:custGeom>
              <a:rect b="b" l="l" r="r" t="t"/>
              <a:pathLst>
                <a:path extrusionOk="0" h="24662" w="11366">
                  <a:moveTo>
                    <a:pt x="11146" y="1"/>
                  </a:moveTo>
                  <a:lnTo>
                    <a:pt x="11102" y="44"/>
                  </a:lnTo>
                  <a:lnTo>
                    <a:pt x="11058" y="88"/>
                  </a:lnTo>
                  <a:lnTo>
                    <a:pt x="9478" y="3292"/>
                  </a:lnTo>
                  <a:lnTo>
                    <a:pt x="9347" y="3599"/>
                  </a:lnTo>
                  <a:lnTo>
                    <a:pt x="7811" y="6144"/>
                  </a:lnTo>
                  <a:lnTo>
                    <a:pt x="7811" y="6188"/>
                  </a:lnTo>
                  <a:lnTo>
                    <a:pt x="6977" y="7987"/>
                  </a:lnTo>
                  <a:lnTo>
                    <a:pt x="6143" y="10400"/>
                  </a:lnTo>
                  <a:lnTo>
                    <a:pt x="6056" y="10620"/>
                  </a:lnTo>
                  <a:lnTo>
                    <a:pt x="4344" y="15841"/>
                  </a:lnTo>
                  <a:lnTo>
                    <a:pt x="2501" y="20888"/>
                  </a:lnTo>
                  <a:lnTo>
                    <a:pt x="1273" y="23564"/>
                  </a:lnTo>
                  <a:lnTo>
                    <a:pt x="88" y="24310"/>
                  </a:lnTo>
                  <a:lnTo>
                    <a:pt x="0" y="24398"/>
                  </a:lnTo>
                  <a:lnTo>
                    <a:pt x="0" y="24442"/>
                  </a:lnTo>
                  <a:lnTo>
                    <a:pt x="0" y="24486"/>
                  </a:lnTo>
                  <a:lnTo>
                    <a:pt x="0" y="24574"/>
                  </a:lnTo>
                  <a:lnTo>
                    <a:pt x="88" y="24617"/>
                  </a:lnTo>
                  <a:lnTo>
                    <a:pt x="176" y="24661"/>
                  </a:lnTo>
                  <a:lnTo>
                    <a:pt x="263" y="24617"/>
                  </a:lnTo>
                  <a:lnTo>
                    <a:pt x="1492" y="23828"/>
                  </a:lnTo>
                  <a:lnTo>
                    <a:pt x="1580" y="23784"/>
                  </a:lnTo>
                  <a:lnTo>
                    <a:pt x="2808" y="21019"/>
                  </a:lnTo>
                  <a:lnTo>
                    <a:pt x="4695" y="15973"/>
                  </a:lnTo>
                  <a:lnTo>
                    <a:pt x="6363" y="10751"/>
                  </a:lnTo>
                  <a:lnTo>
                    <a:pt x="6451" y="10532"/>
                  </a:lnTo>
                  <a:lnTo>
                    <a:pt x="7284" y="8118"/>
                  </a:lnTo>
                  <a:lnTo>
                    <a:pt x="8118" y="6319"/>
                  </a:lnTo>
                  <a:lnTo>
                    <a:pt x="9654" y="3774"/>
                  </a:lnTo>
                  <a:lnTo>
                    <a:pt x="9654" y="3730"/>
                  </a:lnTo>
                  <a:lnTo>
                    <a:pt x="9785" y="3423"/>
                  </a:lnTo>
                  <a:lnTo>
                    <a:pt x="11365" y="264"/>
                  </a:lnTo>
                  <a:lnTo>
                    <a:pt x="11365" y="176"/>
                  </a:lnTo>
                  <a:lnTo>
                    <a:pt x="11365" y="132"/>
                  </a:lnTo>
                  <a:lnTo>
                    <a:pt x="11321" y="44"/>
                  </a:lnTo>
                  <a:lnTo>
                    <a:pt x="11277"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9" name="Google Shape;2049;p18"/>
            <p:cNvSpPr/>
            <p:nvPr/>
          </p:nvSpPr>
          <p:spPr>
            <a:xfrm>
              <a:off x="4291575" y="2578300"/>
              <a:ext cx="465150" cy="155800"/>
            </a:xfrm>
            <a:custGeom>
              <a:rect b="b" l="l" r="r" t="t"/>
              <a:pathLst>
                <a:path extrusionOk="0" h="6232" w="18606">
                  <a:moveTo>
                    <a:pt x="18255" y="0"/>
                  </a:moveTo>
                  <a:lnTo>
                    <a:pt x="14613" y="571"/>
                  </a:lnTo>
                  <a:lnTo>
                    <a:pt x="6758" y="1405"/>
                  </a:lnTo>
                  <a:lnTo>
                    <a:pt x="3555" y="1624"/>
                  </a:lnTo>
                  <a:lnTo>
                    <a:pt x="3511" y="1624"/>
                  </a:lnTo>
                  <a:lnTo>
                    <a:pt x="2633" y="1975"/>
                  </a:lnTo>
                  <a:lnTo>
                    <a:pt x="2546" y="1975"/>
                  </a:lnTo>
                  <a:lnTo>
                    <a:pt x="2063" y="2458"/>
                  </a:lnTo>
                  <a:lnTo>
                    <a:pt x="2019" y="2502"/>
                  </a:lnTo>
                  <a:lnTo>
                    <a:pt x="44" y="5968"/>
                  </a:lnTo>
                  <a:lnTo>
                    <a:pt x="1" y="6056"/>
                  </a:lnTo>
                  <a:lnTo>
                    <a:pt x="1" y="6100"/>
                  </a:lnTo>
                  <a:lnTo>
                    <a:pt x="44" y="6188"/>
                  </a:lnTo>
                  <a:lnTo>
                    <a:pt x="88" y="6231"/>
                  </a:lnTo>
                  <a:lnTo>
                    <a:pt x="264" y="6231"/>
                  </a:lnTo>
                  <a:lnTo>
                    <a:pt x="352" y="6144"/>
                  </a:lnTo>
                  <a:lnTo>
                    <a:pt x="2326" y="2677"/>
                  </a:lnTo>
                  <a:lnTo>
                    <a:pt x="2765" y="2282"/>
                  </a:lnTo>
                  <a:lnTo>
                    <a:pt x="3599" y="1975"/>
                  </a:lnTo>
                  <a:lnTo>
                    <a:pt x="6802" y="1756"/>
                  </a:lnTo>
                  <a:lnTo>
                    <a:pt x="14657" y="922"/>
                  </a:lnTo>
                  <a:lnTo>
                    <a:pt x="18167" y="352"/>
                  </a:lnTo>
                  <a:lnTo>
                    <a:pt x="18211" y="439"/>
                  </a:lnTo>
                  <a:lnTo>
                    <a:pt x="16412" y="1273"/>
                  </a:lnTo>
                  <a:lnTo>
                    <a:pt x="16368" y="1317"/>
                  </a:lnTo>
                  <a:lnTo>
                    <a:pt x="16324" y="1405"/>
                  </a:lnTo>
                  <a:lnTo>
                    <a:pt x="16324" y="1449"/>
                  </a:lnTo>
                  <a:lnTo>
                    <a:pt x="16324" y="1536"/>
                  </a:lnTo>
                  <a:lnTo>
                    <a:pt x="16368" y="1580"/>
                  </a:lnTo>
                  <a:lnTo>
                    <a:pt x="16412" y="1624"/>
                  </a:lnTo>
                  <a:lnTo>
                    <a:pt x="16544" y="1624"/>
                  </a:lnTo>
                  <a:lnTo>
                    <a:pt x="18518" y="703"/>
                  </a:lnTo>
                  <a:lnTo>
                    <a:pt x="18606" y="615"/>
                  </a:lnTo>
                  <a:lnTo>
                    <a:pt x="18606" y="483"/>
                  </a:lnTo>
                  <a:lnTo>
                    <a:pt x="18430" y="88"/>
                  </a:lnTo>
                  <a:lnTo>
                    <a:pt x="18343"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0" name="Google Shape;2050;p18"/>
            <p:cNvSpPr/>
            <p:nvPr/>
          </p:nvSpPr>
          <p:spPr>
            <a:xfrm>
              <a:off x="3631175" y="2837200"/>
              <a:ext cx="446500" cy="66925"/>
            </a:xfrm>
            <a:custGeom>
              <a:rect b="b" l="l" r="r" t="t"/>
              <a:pathLst>
                <a:path extrusionOk="0" h="2677" w="17860">
                  <a:moveTo>
                    <a:pt x="88" y="0"/>
                  </a:moveTo>
                  <a:lnTo>
                    <a:pt x="44" y="44"/>
                  </a:lnTo>
                  <a:lnTo>
                    <a:pt x="0" y="132"/>
                  </a:lnTo>
                  <a:lnTo>
                    <a:pt x="0" y="176"/>
                  </a:lnTo>
                  <a:lnTo>
                    <a:pt x="44" y="263"/>
                  </a:lnTo>
                  <a:lnTo>
                    <a:pt x="88" y="307"/>
                  </a:lnTo>
                  <a:lnTo>
                    <a:pt x="132" y="351"/>
                  </a:lnTo>
                  <a:lnTo>
                    <a:pt x="2940" y="922"/>
                  </a:lnTo>
                  <a:lnTo>
                    <a:pt x="7987" y="1668"/>
                  </a:lnTo>
                  <a:lnTo>
                    <a:pt x="11102" y="2326"/>
                  </a:lnTo>
                  <a:lnTo>
                    <a:pt x="14262" y="2677"/>
                  </a:lnTo>
                  <a:lnTo>
                    <a:pt x="17728" y="2677"/>
                  </a:lnTo>
                  <a:lnTo>
                    <a:pt x="17772" y="2633"/>
                  </a:lnTo>
                  <a:lnTo>
                    <a:pt x="17816" y="2589"/>
                  </a:lnTo>
                  <a:lnTo>
                    <a:pt x="17860" y="2501"/>
                  </a:lnTo>
                  <a:lnTo>
                    <a:pt x="17816" y="2458"/>
                  </a:lnTo>
                  <a:lnTo>
                    <a:pt x="17772" y="2414"/>
                  </a:lnTo>
                  <a:lnTo>
                    <a:pt x="17728" y="2370"/>
                  </a:lnTo>
                  <a:lnTo>
                    <a:pt x="17684" y="2326"/>
                  </a:lnTo>
                  <a:lnTo>
                    <a:pt x="14306" y="2326"/>
                  </a:lnTo>
                  <a:lnTo>
                    <a:pt x="11146" y="1975"/>
                  </a:lnTo>
                  <a:lnTo>
                    <a:pt x="8074" y="1317"/>
                  </a:lnTo>
                  <a:lnTo>
                    <a:pt x="2984" y="615"/>
                  </a:lnTo>
                  <a:lnTo>
                    <a:pt x="220"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1" name="Google Shape;2051;p18"/>
            <p:cNvSpPr/>
            <p:nvPr/>
          </p:nvSpPr>
          <p:spPr>
            <a:xfrm>
              <a:off x="3229675" y="767150"/>
              <a:ext cx="275375" cy="654925"/>
            </a:xfrm>
            <a:custGeom>
              <a:rect b="b" l="l" r="r" t="t"/>
              <a:pathLst>
                <a:path extrusionOk="0" h="26197" w="11015">
                  <a:moveTo>
                    <a:pt x="10795" y="0"/>
                  </a:moveTo>
                  <a:lnTo>
                    <a:pt x="10707" y="44"/>
                  </a:lnTo>
                  <a:lnTo>
                    <a:pt x="9259" y="1536"/>
                  </a:lnTo>
                  <a:lnTo>
                    <a:pt x="9259" y="1580"/>
                  </a:lnTo>
                  <a:lnTo>
                    <a:pt x="7943" y="4564"/>
                  </a:lnTo>
                  <a:lnTo>
                    <a:pt x="7197" y="6319"/>
                  </a:lnTo>
                  <a:lnTo>
                    <a:pt x="5968" y="10180"/>
                  </a:lnTo>
                  <a:lnTo>
                    <a:pt x="4695" y="13384"/>
                  </a:lnTo>
                  <a:lnTo>
                    <a:pt x="3335" y="16104"/>
                  </a:lnTo>
                  <a:lnTo>
                    <a:pt x="2501" y="18210"/>
                  </a:lnTo>
                  <a:lnTo>
                    <a:pt x="1404" y="21896"/>
                  </a:lnTo>
                  <a:lnTo>
                    <a:pt x="0" y="25977"/>
                  </a:lnTo>
                  <a:lnTo>
                    <a:pt x="0" y="26065"/>
                  </a:lnTo>
                  <a:lnTo>
                    <a:pt x="0" y="26109"/>
                  </a:lnTo>
                  <a:lnTo>
                    <a:pt x="44" y="26153"/>
                  </a:lnTo>
                  <a:lnTo>
                    <a:pt x="88" y="26197"/>
                  </a:lnTo>
                  <a:lnTo>
                    <a:pt x="263" y="26197"/>
                  </a:lnTo>
                  <a:lnTo>
                    <a:pt x="307" y="26109"/>
                  </a:lnTo>
                  <a:lnTo>
                    <a:pt x="1755" y="21984"/>
                  </a:lnTo>
                  <a:lnTo>
                    <a:pt x="2852" y="18298"/>
                  </a:lnTo>
                  <a:lnTo>
                    <a:pt x="3642" y="16236"/>
                  </a:lnTo>
                  <a:lnTo>
                    <a:pt x="5046" y="13515"/>
                  </a:lnTo>
                  <a:lnTo>
                    <a:pt x="6143" y="10663"/>
                  </a:lnTo>
                  <a:lnTo>
                    <a:pt x="6275" y="10312"/>
                  </a:lnTo>
                  <a:lnTo>
                    <a:pt x="7548" y="6450"/>
                  </a:lnTo>
                  <a:lnTo>
                    <a:pt x="7548" y="6407"/>
                  </a:lnTo>
                  <a:lnTo>
                    <a:pt x="8294" y="4651"/>
                  </a:lnTo>
                  <a:lnTo>
                    <a:pt x="9566" y="1755"/>
                  </a:lnTo>
                  <a:lnTo>
                    <a:pt x="10970" y="307"/>
                  </a:lnTo>
                  <a:lnTo>
                    <a:pt x="11014" y="219"/>
                  </a:lnTo>
                  <a:lnTo>
                    <a:pt x="11014" y="176"/>
                  </a:lnTo>
                  <a:lnTo>
                    <a:pt x="11014" y="88"/>
                  </a:lnTo>
                  <a:lnTo>
                    <a:pt x="10970" y="44"/>
                  </a:lnTo>
                  <a:lnTo>
                    <a:pt x="10926"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2" name="Google Shape;2052;p18"/>
            <p:cNvSpPr/>
            <p:nvPr/>
          </p:nvSpPr>
          <p:spPr>
            <a:xfrm>
              <a:off x="4717225" y="1245425"/>
              <a:ext cx="38425" cy="278675"/>
            </a:xfrm>
            <a:custGeom>
              <a:rect b="b" l="l" r="r" t="t"/>
              <a:pathLst>
                <a:path extrusionOk="0" h="11147" w="1537">
                  <a:moveTo>
                    <a:pt x="1317" y="1"/>
                  </a:moveTo>
                  <a:lnTo>
                    <a:pt x="1273" y="45"/>
                  </a:lnTo>
                  <a:lnTo>
                    <a:pt x="1229" y="89"/>
                  </a:lnTo>
                  <a:lnTo>
                    <a:pt x="1185" y="133"/>
                  </a:lnTo>
                  <a:lnTo>
                    <a:pt x="483" y="4126"/>
                  </a:lnTo>
                  <a:lnTo>
                    <a:pt x="0" y="7066"/>
                  </a:lnTo>
                  <a:lnTo>
                    <a:pt x="0" y="7109"/>
                  </a:lnTo>
                  <a:lnTo>
                    <a:pt x="132" y="8470"/>
                  </a:lnTo>
                  <a:lnTo>
                    <a:pt x="132" y="8514"/>
                  </a:lnTo>
                  <a:lnTo>
                    <a:pt x="878" y="10839"/>
                  </a:lnTo>
                  <a:lnTo>
                    <a:pt x="878" y="10971"/>
                  </a:lnTo>
                  <a:lnTo>
                    <a:pt x="878" y="11015"/>
                  </a:lnTo>
                  <a:lnTo>
                    <a:pt x="922" y="11103"/>
                  </a:lnTo>
                  <a:lnTo>
                    <a:pt x="1009" y="11146"/>
                  </a:lnTo>
                  <a:lnTo>
                    <a:pt x="1053" y="11146"/>
                  </a:lnTo>
                  <a:lnTo>
                    <a:pt x="1185" y="11103"/>
                  </a:lnTo>
                  <a:lnTo>
                    <a:pt x="1229" y="11059"/>
                  </a:lnTo>
                  <a:lnTo>
                    <a:pt x="1229" y="10971"/>
                  </a:lnTo>
                  <a:lnTo>
                    <a:pt x="1229" y="10795"/>
                  </a:lnTo>
                  <a:lnTo>
                    <a:pt x="1229" y="10752"/>
                  </a:lnTo>
                  <a:lnTo>
                    <a:pt x="483" y="8426"/>
                  </a:lnTo>
                  <a:lnTo>
                    <a:pt x="351" y="7109"/>
                  </a:lnTo>
                  <a:lnTo>
                    <a:pt x="834" y="4170"/>
                  </a:lnTo>
                  <a:lnTo>
                    <a:pt x="1536" y="220"/>
                  </a:lnTo>
                  <a:lnTo>
                    <a:pt x="1536" y="133"/>
                  </a:lnTo>
                  <a:lnTo>
                    <a:pt x="1492" y="89"/>
                  </a:lnTo>
                  <a:lnTo>
                    <a:pt x="1448" y="45"/>
                  </a:lnTo>
                  <a:lnTo>
                    <a:pt x="1404"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3" name="Google Shape;2053;p18"/>
            <p:cNvSpPr/>
            <p:nvPr/>
          </p:nvSpPr>
          <p:spPr>
            <a:xfrm>
              <a:off x="4744650" y="1146700"/>
              <a:ext cx="39500" cy="377400"/>
            </a:xfrm>
            <a:custGeom>
              <a:rect b="b" l="l" r="r" t="t"/>
              <a:pathLst>
                <a:path extrusionOk="0" h="15096" w="1580">
                  <a:moveTo>
                    <a:pt x="483" y="1"/>
                  </a:moveTo>
                  <a:lnTo>
                    <a:pt x="395" y="45"/>
                  </a:lnTo>
                  <a:lnTo>
                    <a:pt x="351" y="45"/>
                  </a:lnTo>
                  <a:lnTo>
                    <a:pt x="307" y="132"/>
                  </a:lnTo>
                  <a:lnTo>
                    <a:pt x="264" y="176"/>
                  </a:lnTo>
                  <a:lnTo>
                    <a:pt x="307" y="264"/>
                  </a:lnTo>
                  <a:lnTo>
                    <a:pt x="1185" y="3204"/>
                  </a:lnTo>
                  <a:lnTo>
                    <a:pt x="1229" y="5091"/>
                  </a:lnTo>
                  <a:lnTo>
                    <a:pt x="439" y="8075"/>
                  </a:lnTo>
                  <a:lnTo>
                    <a:pt x="0" y="10707"/>
                  </a:lnTo>
                  <a:lnTo>
                    <a:pt x="0" y="10751"/>
                  </a:lnTo>
                  <a:lnTo>
                    <a:pt x="88" y="11892"/>
                  </a:lnTo>
                  <a:lnTo>
                    <a:pt x="88" y="11936"/>
                  </a:lnTo>
                  <a:lnTo>
                    <a:pt x="615" y="13647"/>
                  </a:lnTo>
                  <a:lnTo>
                    <a:pt x="439" y="14876"/>
                  </a:lnTo>
                  <a:lnTo>
                    <a:pt x="439" y="14964"/>
                  </a:lnTo>
                  <a:lnTo>
                    <a:pt x="483" y="15008"/>
                  </a:lnTo>
                  <a:lnTo>
                    <a:pt x="527" y="15052"/>
                  </a:lnTo>
                  <a:lnTo>
                    <a:pt x="615" y="15095"/>
                  </a:lnTo>
                  <a:lnTo>
                    <a:pt x="746" y="15052"/>
                  </a:lnTo>
                  <a:lnTo>
                    <a:pt x="790" y="14920"/>
                  </a:lnTo>
                  <a:lnTo>
                    <a:pt x="966" y="13647"/>
                  </a:lnTo>
                  <a:lnTo>
                    <a:pt x="966" y="13560"/>
                  </a:lnTo>
                  <a:lnTo>
                    <a:pt x="439" y="11848"/>
                  </a:lnTo>
                  <a:lnTo>
                    <a:pt x="351" y="10751"/>
                  </a:lnTo>
                  <a:lnTo>
                    <a:pt x="790" y="8162"/>
                  </a:lnTo>
                  <a:lnTo>
                    <a:pt x="1580" y="5135"/>
                  </a:lnTo>
                  <a:lnTo>
                    <a:pt x="1580" y="5091"/>
                  </a:lnTo>
                  <a:lnTo>
                    <a:pt x="1536" y="3160"/>
                  </a:lnTo>
                  <a:lnTo>
                    <a:pt x="1536" y="3116"/>
                  </a:lnTo>
                  <a:lnTo>
                    <a:pt x="615" y="132"/>
                  </a:lnTo>
                  <a:lnTo>
                    <a:pt x="571" y="88"/>
                  </a:lnTo>
                  <a:lnTo>
                    <a:pt x="527" y="45"/>
                  </a:lnTo>
                  <a:lnTo>
                    <a:pt x="483"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4" name="Google Shape;2054;p18"/>
            <p:cNvSpPr/>
            <p:nvPr/>
          </p:nvSpPr>
          <p:spPr>
            <a:xfrm>
              <a:off x="4788525" y="1242150"/>
              <a:ext cx="43900" cy="303900"/>
            </a:xfrm>
            <a:custGeom>
              <a:rect b="b" l="l" r="r" t="t"/>
              <a:pathLst>
                <a:path extrusionOk="0" h="12156" w="1756">
                  <a:moveTo>
                    <a:pt x="1229" y="0"/>
                  </a:moveTo>
                  <a:lnTo>
                    <a:pt x="1141" y="44"/>
                  </a:lnTo>
                  <a:lnTo>
                    <a:pt x="1097" y="88"/>
                  </a:lnTo>
                  <a:lnTo>
                    <a:pt x="1054" y="132"/>
                  </a:lnTo>
                  <a:lnTo>
                    <a:pt x="1054" y="220"/>
                  </a:lnTo>
                  <a:lnTo>
                    <a:pt x="1405" y="2106"/>
                  </a:lnTo>
                  <a:lnTo>
                    <a:pt x="790" y="4388"/>
                  </a:lnTo>
                  <a:lnTo>
                    <a:pt x="483" y="6231"/>
                  </a:lnTo>
                  <a:lnTo>
                    <a:pt x="483" y="6275"/>
                  </a:lnTo>
                  <a:lnTo>
                    <a:pt x="878" y="8996"/>
                  </a:lnTo>
                  <a:lnTo>
                    <a:pt x="308" y="11277"/>
                  </a:lnTo>
                  <a:lnTo>
                    <a:pt x="0" y="11892"/>
                  </a:lnTo>
                  <a:lnTo>
                    <a:pt x="0" y="11980"/>
                  </a:lnTo>
                  <a:lnTo>
                    <a:pt x="0" y="12067"/>
                  </a:lnTo>
                  <a:lnTo>
                    <a:pt x="44" y="12111"/>
                  </a:lnTo>
                  <a:lnTo>
                    <a:pt x="88" y="12155"/>
                  </a:lnTo>
                  <a:lnTo>
                    <a:pt x="264" y="12155"/>
                  </a:lnTo>
                  <a:lnTo>
                    <a:pt x="351" y="12067"/>
                  </a:lnTo>
                  <a:lnTo>
                    <a:pt x="659" y="11409"/>
                  </a:lnTo>
                  <a:lnTo>
                    <a:pt x="659" y="11365"/>
                  </a:lnTo>
                  <a:lnTo>
                    <a:pt x="1229" y="9040"/>
                  </a:lnTo>
                  <a:lnTo>
                    <a:pt x="1229" y="8952"/>
                  </a:lnTo>
                  <a:lnTo>
                    <a:pt x="834" y="6231"/>
                  </a:lnTo>
                  <a:lnTo>
                    <a:pt x="1141" y="4432"/>
                  </a:lnTo>
                  <a:lnTo>
                    <a:pt x="1756" y="2150"/>
                  </a:lnTo>
                  <a:lnTo>
                    <a:pt x="1756" y="2063"/>
                  </a:lnTo>
                  <a:lnTo>
                    <a:pt x="1405" y="132"/>
                  </a:lnTo>
                  <a:lnTo>
                    <a:pt x="1405" y="88"/>
                  </a:lnTo>
                  <a:lnTo>
                    <a:pt x="1361" y="44"/>
                  </a:lnTo>
                  <a:lnTo>
                    <a:pt x="1273"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5" name="Google Shape;2055;p18"/>
            <p:cNvSpPr/>
            <p:nvPr/>
          </p:nvSpPr>
          <p:spPr>
            <a:xfrm>
              <a:off x="4784125" y="1313450"/>
              <a:ext cx="79025" cy="276475"/>
            </a:xfrm>
            <a:custGeom>
              <a:rect b="b" l="l" r="r" t="t"/>
              <a:pathLst>
                <a:path extrusionOk="0" h="11059" w="3161">
                  <a:moveTo>
                    <a:pt x="2897" y="0"/>
                  </a:moveTo>
                  <a:lnTo>
                    <a:pt x="2853" y="44"/>
                  </a:lnTo>
                  <a:lnTo>
                    <a:pt x="2809" y="132"/>
                  </a:lnTo>
                  <a:lnTo>
                    <a:pt x="1976" y="2809"/>
                  </a:lnTo>
                  <a:lnTo>
                    <a:pt x="1624" y="4301"/>
                  </a:lnTo>
                  <a:lnTo>
                    <a:pt x="1624" y="4345"/>
                  </a:lnTo>
                  <a:lnTo>
                    <a:pt x="1712" y="6758"/>
                  </a:lnTo>
                  <a:lnTo>
                    <a:pt x="1098" y="8513"/>
                  </a:lnTo>
                  <a:lnTo>
                    <a:pt x="45" y="10795"/>
                  </a:lnTo>
                  <a:lnTo>
                    <a:pt x="1" y="10883"/>
                  </a:lnTo>
                  <a:lnTo>
                    <a:pt x="45" y="10927"/>
                  </a:lnTo>
                  <a:lnTo>
                    <a:pt x="45" y="11014"/>
                  </a:lnTo>
                  <a:lnTo>
                    <a:pt x="133" y="11058"/>
                  </a:lnTo>
                  <a:lnTo>
                    <a:pt x="176" y="11058"/>
                  </a:lnTo>
                  <a:lnTo>
                    <a:pt x="308" y="11014"/>
                  </a:lnTo>
                  <a:lnTo>
                    <a:pt x="352" y="10971"/>
                  </a:lnTo>
                  <a:lnTo>
                    <a:pt x="1449" y="8645"/>
                  </a:lnTo>
                  <a:lnTo>
                    <a:pt x="2063" y="6846"/>
                  </a:lnTo>
                  <a:lnTo>
                    <a:pt x="2063" y="6758"/>
                  </a:lnTo>
                  <a:lnTo>
                    <a:pt x="1976" y="4388"/>
                  </a:lnTo>
                  <a:lnTo>
                    <a:pt x="2327" y="2897"/>
                  </a:lnTo>
                  <a:lnTo>
                    <a:pt x="3160" y="220"/>
                  </a:lnTo>
                  <a:lnTo>
                    <a:pt x="3160" y="132"/>
                  </a:lnTo>
                  <a:lnTo>
                    <a:pt x="3160" y="88"/>
                  </a:lnTo>
                  <a:lnTo>
                    <a:pt x="3116" y="44"/>
                  </a:lnTo>
                  <a:lnTo>
                    <a:pt x="3029"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6" name="Google Shape;2056;p18"/>
            <p:cNvSpPr/>
            <p:nvPr/>
          </p:nvSpPr>
          <p:spPr>
            <a:xfrm>
              <a:off x="4800600" y="1323325"/>
              <a:ext cx="74600" cy="277575"/>
            </a:xfrm>
            <a:custGeom>
              <a:rect b="b" l="l" r="r" t="t"/>
              <a:pathLst>
                <a:path extrusionOk="0" h="11103" w="2984">
                  <a:moveTo>
                    <a:pt x="2721" y="0"/>
                  </a:moveTo>
                  <a:lnTo>
                    <a:pt x="2677" y="44"/>
                  </a:lnTo>
                  <a:lnTo>
                    <a:pt x="2677" y="132"/>
                  </a:lnTo>
                  <a:lnTo>
                    <a:pt x="2238" y="1756"/>
                  </a:lnTo>
                  <a:lnTo>
                    <a:pt x="2238" y="1799"/>
                  </a:lnTo>
                  <a:lnTo>
                    <a:pt x="2282" y="4388"/>
                  </a:lnTo>
                  <a:lnTo>
                    <a:pt x="1536" y="7285"/>
                  </a:lnTo>
                  <a:lnTo>
                    <a:pt x="44" y="10839"/>
                  </a:lnTo>
                  <a:lnTo>
                    <a:pt x="0" y="10927"/>
                  </a:lnTo>
                  <a:lnTo>
                    <a:pt x="44" y="10970"/>
                  </a:lnTo>
                  <a:lnTo>
                    <a:pt x="88" y="11014"/>
                  </a:lnTo>
                  <a:lnTo>
                    <a:pt x="132" y="11058"/>
                  </a:lnTo>
                  <a:lnTo>
                    <a:pt x="176" y="11102"/>
                  </a:lnTo>
                  <a:lnTo>
                    <a:pt x="307" y="11058"/>
                  </a:lnTo>
                  <a:lnTo>
                    <a:pt x="351" y="10970"/>
                  </a:lnTo>
                  <a:lnTo>
                    <a:pt x="1843" y="7372"/>
                  </a:lnTo>
                  <a:lnTo>
                    <a:pt x="1887" y="7372"/>
                  </a:lnTo>
                  <a:lnTo>
                    <a:pt x="2633" y="4432"/>
                  </a:lnTo>
                  <a:lnTo>
                    <a:pt x="2633" y="4388"/>
                  </a:lnTo>
                  <a:lnTo>
                    <a:pt x="2589" y="1843"/>
                  </a:lnTo>
                  <a:lnTo>
                    <a:pt x="2984" y="220"/>
                  </a:lnTo>
                  <a:lnTo>
                    <a:pt x="2984" y="132"/>
                  </a:lnTo>
                  <a:lnTo>
                    <a:pt x="2984" y="88"/>
                  </a:lnTo>
                  <a:lnTo>
                    <a:pt x="2940"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7" name="Google Shape;2057;p18"/>
            <p:cNvSpPr/>
            <p:nvPr/>
          </p:nvSpPr>
          <p:spPr>
            <a:xfrm>
              <a:off x="4826925" y="1334300"/>
              <a:ext cx="77900" cy="245750"/>
            </a:xfrm>
            <a:custGeom>
              <a:rect b="b" l="l" r="r" t="t"/>
              <a:pathLst>
                <a:path extrusionOk="0" h="9830" w="3116">
                  <a:moveTo>
                    <a:pt x="2896" y="0"/>
                  </a:moveTo>
                  <a:lnTo>
                    <a:pt x="2809" y="44"/>
                  </a:lnTo>
                  <a:lnTo>
                    <a:pt x="2765" y="88"/>
                  </a:lnTo>
                  <a:lnTo>
                    <a:pt x="2765" y="132"/>
                  </a:lnTo>
                  <a:lnTo>
                    <a:pt x="2019" y="4037"/>
                  </a:lnTo>
                  <a:lnTo>
                    <a:pt x="1097" y="7416"/>
                  </a:lnTo>
                  <a:lnTo>
                    <a:pt x="44" y="9522"/>
                  </a:lnTo>
                  <a:lnTo>
                    <a:pt x="0" y="9610"/>
                  </a:lnTo>
                  <a:lnTo>
                    <a:pt x="0" y="9654"/>
                  </a:lnTo>
                  <a:lnTo>
                    <a:pt x="0" y="9742"/>
                  </a:lnTo>
                  <a:lnTo>
                    <a:pt x="44" y="9785"/>
                  </a:lnTo>
                  <a:lnTo>
                    <a:pt x="176" y="9829"/>
                  </a:lnTo>
                  <a:lnTo>
                    <a:pt x="264" y="9785"/>
                  </a:lnTo>
                  <a:lnTo>
                    <a:pt x="307" y="9742"/>
                  </a:lnTo>
                  <a:lnTo>
                    <a:pt x="351" y="9698"/>
                  </a:lnTo>
                  <a:lnTo>
                    <a:pt x="1404" y="7548"/>
                  </a:lnTo>
                  <a:lnTo>
                    <a:pt x="2370" y="4125"/>
                  </a:lnTo>
                  <a:lnTo>
                    <a:pt x="3116" y="220"/>
                  </a:lnTo>
                  <a:lnTo>
                    <a:pt x="3116" y="132"/>
                  </a:lnTo>
                  <a:lnTo>
                    <a:pt x="3072" y="88"/>
                  </a:lnTo>
                  <a:lnTo>
                    <a:pt x="3028" y="44"/>
                  </a:lnTo>
                  <a:lnTo>
                    <a:pt x="2940"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8" name="Google Shape;2058;p18"/>
            <p:cNvSpPr/>
            <p:nvPr/>
          </p:nvSpPr>
          <p:spPr>
            <a:xfrm>
              <a:off x="4873000" y="1356225"/>
              <a:ext cx="89975" cy="206275"/>
            </a:xfrm>
            <a:custGeom>
              <a:rect b="b" l="l" r="r" t="t"/>
              <a:pathLst>
                <a:path extrusionOk="0" h="8251" w="3599">
                  <a:moveTo>
                    <a:pt x="3423" y="1"/>
                  </a:moveTo>
                  <a:lnTo>
                    <a:pt x="3335" y="45"/>
                  </a:lnTo>
                  <a:lnTo>
                    <a:pt x="3291" y="89"/>
                  </a:lnTo>
                  <a:lnTo>
                    <a:pt x="2326" y="1405"/>
                  </a:lnTo>
                  <a:lnTo>
                    <a:pt x="2326" y="1449"/>
                  </a:lnTo>
                  <a:lnTo>
                    <a:pt x="1361" y="4477"/>
                  </a:lnTo>
                  <a:lnTo>
                    <a:pt x="483" y="7109"/>
                  </a:lnTo>
                  <a:lnTo>
                    <a:pt x="0" y="7987"/>
                  </a:lnTo>
                  <a:lnTo>
                    <a:pt x="0" y="8075"/>
                  </a:lnTo>
                  <a:lnTo>
                    <a:pt x="0" y="8163"/>
                  </a:lnTo>
                  <a:lnTo>
                    <a:pt x="44" y="8206"/>
                  </a:lnTo>
                  <a:lnTo>
                    <a:pt x="88" y="8250"/>
                  </a:lnTo>
                  <a:lnTo>
                    <a:pt x="264" y="8250"/>
                  </a:lnTo>
                  <a:lnTo>
                    <a:pt x="307" y="8163"/>
                  </a:lnTo>
                  <a:lnTo>
                    <a:pt x="834" y="7285"/>
                  </a:lnTo>
                  <a:lnTo>
                    <a:pt x="834" y="7241"/>
                  </a:lnTo>
                  <a:lnTo>
                    <a:pt x="1712" y="4564"/>
                  </a:lnTo>
                  <a:lnTo>
                    <a:pt x="2633" y="1580"/>
                  </a:lnTo>
                  <a:lnTo>
                    <a:pt x="3598" y="308"/>
                  </a:lnTo>
                  <a:lnTo>
                    <a:pt x="3598" y="220"/>
                  </a:lnTo>
                  <a:lnTo>
                    <a:pt x="3598" y="176"/>
                  </a:lnTo>
                  <a:lnTo>
                    <a:pt x="3598" y="89"/>
                  </a:lnTo>
                  <a:lnTo>
                    <a:pt x="3555" y="45"/>
                  </a:lnTo>
                  <a:lnTo>
                    <a:pt x="3467"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9" name="Google Shape;2059;p18"/>
            <p:cNvSpPr/>
            <p:nvPr/>
          </p:nvSpPr>
          <p:spPr>
            <a:xfrm>
              <a:off x="4878475" y="1401200"/>
              <a:ext cx="130575" cy="183225"/>
            </a:xfrm>
            <a:custGeom>
              <a:rect b="b" l="l" r="r" t="t"/>
              <a:pathLst>
                <a:path extrusionOk="0" h="7329" w="5223">
                  <a:moveTo>
                    <a:pt x="5003" y="1"/>
                  </a:moveTo>
                  <a:lnTo>
                    <a:pt x="4915" y="45"/>
                  </a:lnTo>
                  <a:lnTo>
                    <a:pt x="1975" y="3204"/>
                  </a:lnTo>
                  <a:lnTo>
                    <a:pt x="1931" y="3292"/>
                  </a:lnTo>
                  <a:lnTo>
                    <a:pt x="1010" y="5442"/>
                  </a:lnTo>
                  <a:lnTo>
                    <a:pt x="45" y="7066"/>
                  </a:lnTo>
                  <a:lnTo>
                    <a:pt x="1" y="7153"/>
                  </a:lnTo>
                  <a:lnTo>
                    <a:pt x="1" y="7197"/>
                  </a:lnTo>
                  <a:lnTo>
                    <a:pt x="45" y="7285"/>
                  </a:lnTo>
                  <a:lnTo>
                    <a:pt x="88" y="7329"/>
                  </a:lnTo>
                  <a:lnTo>
                    <a:pt x="264" y="7329"/>
                  </a:lnTo>
                  <a:lnTo>
                    <a:pt x="352" y="7241"/>
                  </a:lnTo>
                  <a:lnTo>
                    <a:pt x="1317" y="5618"/>
                  </a:lnTo>
                  <a:lnTo>
                    <a:pt x="2239" y="3424"/>
                  </a:lnTo>
                  <a:lnTo>
                    <a:pt x="5179" y="264"/>
                  </a:lnTo>
                  <a:lnTo>
                    <a:pt x="5222" y="220"/>
                  </a:lnTo>
                  <a:lnTo>
                    <a:pt x="5222" y="133"/>
                  </a:lnTo>
                  <a:lnTo>
                    <a:pt x="5222" y="89"/>
                  </a:lnTo>
                  <a:lnTo>
                    <a:pt x="5179" y="45"/>
                  </a:lnTo>
                  <a:lnTo>
                    <a:pt x="5135"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0" name="Google Shape;2060;p18"/>
            <p:cNvSpPr/>
            <p:nvPr/>
          </p:nvSpPr>
          <p:spPr>
            <a:xfrm>
              <a:off x="4888350" y="1411075"/>
              <a:ext cx="178850" cy="188725"/>
            </a:xfrm>
            <a:custGeom>
              <a:rect b="b" l="l" r="r" t="t"/>
              <a:pathLst>
                <a:path extrusionOk="0" h="7549" w="7154">
                  <a:moveTo>
                    <a:pt x="6934" y="1"/>
                  </a:moveTo>
                  <a:lnTo>
                    <a:pt x="6846" y="45"/>
                  </a:lnTo>
                  <a:lnTo>
                    <a:pt x="5003" y="1493"/>
                  </a:lnTo>
                  <a:lnTo>
                    <a:pt x="4959" y="1537"/>
                  </a:lnTo>
                  <a:lnTo>
                    <a:pt x="2809" y="4345"/>
                  </a:lnTo>
                  <a:lnTo>
                    <a:pt x="2019" y="4915"/>
                  </a:lnTo>
                  <a:lnTo>
                    <a:pt x="1975" y="4959"/>
                  </a:lnTo>
                  <a:lnTo>
                    <a:pt x="44" y="7241"/>
                  </a:lnTo>
                  <a:lnTo>
                    <a:pt x="1" y="7329"/>
                  </a:lnTo>
                  <a:lnTo>
                    <a:pt x="1" y="7373"/>
                  </a:lnTo>
                  <a:lnTo>
                    <a:pt x="1" y="7460"/>
                  </a:lnTo>
                  <a:lnTo>
                    <a:pt x="44" y="7504"/>
                  </a:lnTo>
                  <a:lnTo>
                    <a:pt x="176" y="7548"/>
                  </a:lnTo>
                  <a:lnTo>
                    <a:pt x="220" y="7548"/>
                  </a:lnTo>
                  <a:lnTo>
                    <a:pt x="308" y="7504"/>
                  </a:lnTo>
                  <a:lnTo>
                    <a:pt x="2238" y="5179"/>
                  </a:lnTo>
                  <a:lnTo>
                    <a:pt x="3028" y="4652"/>
                  </a:lnTo>
                  <a:lnTo>
                    <a:pt x="3072" y="4608"/>
                  </a:lnTo>
                  <a:lnTo>
                    <a:pt x="5222" y="1756"/>
                  </a:lnTo>
                  <a:lnTo>
                    <a:pt x="7065" y="308"/>
                  </a:lnTo>
                  <a:lnTo>
                    <a:pt x="7109" y="264"/>
                  </a:lnTo>
                  <a:lnTo>
                    <a:pt x="7153" y="176"/>
                  </a:lnTo>
                  <a:lnTo>
                    <a:pt x="7153" y="132"/>
                  </a:lnTo>
                  <a:lnTo>
                    <a:pt x="7109" y="45"/>
                  </a:lnTo>
                  <a:lnTo>
                    <a:pt x="7065"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1" name="Google Shape;2061;p18"/>
            <p:cNvSpPr/>
            <p:nvPr/>
          </p:nvSpPr>
          <p:spPr>
            <a:xfrm>
              <a:off x="4890550" y="1412175"/>
              <a:ext cx="208450" cy="215050"/>
            </a:xfrm>
            <a:custGeom>
              <a:rect b="b" l="l" r="r" t="t"/>
              <a:pathLst>
                <a:path extrusionOk="0" h="8602" w="8338">
                  <a:moveTo>
                    <a:pt x="8074" y="1"/>
                  </a:moveTo>
                  <a:lnTo>
                    <a:pt x="8030" y="45"/>
                  </a:lnTo>
                  <a:lnTo>
                    <a:pt x="7987" y="132"/>
                  </a:lnTo>
                  <a:lnTo>
                    <a:pt x="7021" y="3774"/>
                  </a:lnTo>
                  <a:lnTo>
                    <a:pt x="5880" y="5179"/>
                  </a:lnTo>
                  <a:lnTo>
                    <a:pt x="4652" y="5705"/>
                  </a:lnTo>
                  <a:lnTo>
                    <a:pt x="571" y="7943"/>
                  </a:lnTo>
                  <a:lnTo>
                    <a:pt x="88" y="8294"/>
                  </a:lnTo>
                  <a:lnTo>
                    <a:pt x="44" y="8338"/>
                  </a:lnTo>
                  <a:lnTo>
                    <a:pt x="0" y="8426"/>
                  </a:lnTo>
                  <a:lnTo>
                    <a:pt x="0" y="8470"/>
                  </a:lnTo>
                  <a:lnTo>
                    <a:pt x="44" y="8557"/>
                  </a:lnTo>
                  <a:lnTo>
                    <a:pt x="132" y="8601"/>
                  </a:lnTo>
                  <a:lnTo>
                    <a:pt x="307" y="8601"/>
                  </a:lnTo>
                  <a:lnTo>
                    <a:pt x="746" y="8250"/>
                  </a:lnTo>
                  <a:lnTo>
                    <a:pt x="4783" y="6056"/>
                  </a:lnTo>
                  <a:lnTo>
                    <a:pt x="6056" y="5486"/>
                  </a:lnTo>
                  <a:lnTo>
                    <a:pt x="6144" y="5442"/>
                  </a:lnTo>
                  <a:lnTo>
                    <a:pt x="7328" y="3950"/>
                  </a:lnTo>
                  <a:lnTo>
                    <a:pt x="7328" y="3906"/>
                  </a:lnTo>
                  <a:lnTo>
                    <a:pt x="8338" y="220"/>
                  </a:lnTo>
                  <a:lnTo>
                    <a:pt x="8338" y="132"/>
                  </a:lnTo>
                  <a:lnTo>
                    <a:pt x="8338" y="88"/>
                  </a:lnTo>
                  <a:lnTo>
                    <a:pt x="8294" y="45"/>
                  </a:lnTo>
                  <a:lnTo>
                    <a:pt x="8206"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2" name="Google Shape;2062;p18"/>
            <p:cNvSpPr/>
            <p:nvPr/>
          </p:nvSpPr>
          <p:spPr>
            <a:xfrm>
              <a:off x="4878475" y="1464825"/>
              <a:ext cx="342300" cy="254550"/>
            </a:xfrm>
            <a:custGeom>
              <a:rect b="b" l="l" r="r" t="t"/>
              <a:pathLst>
                <a:path extrusionOk="0" h="10182" w="13692">
                  <a:moveTo>
                    <a:pt x="13560" y="1"/>
                  </a:moveTo>
                  <a:lnTo>
                    <a:pt x="13472" y="45"/>
                  </a:lnTo>
                  <a:lnTo>
                    <a:pt x="11805" y="571"/>
                  </a:lnTo>
                  <a:lnTo>
                    <a:pt x="11761" y="615"/>
                  </a:lnTo>
                  <a:lnTo>
                    <a:pt x="11410" y="879"/>
                  </a:lnTo>
                  <a:lnTo>
                    <a:pt x="11366" y="966"/>
                  </a:lnTo>
                  <a:lnTo>
                    <a:pt x="10795" y="2195"/>
                  </a:lnTo>
                  <a:lnTo>
                    <a:pt x="8119" y="5223"/>
                  </a:lnTo>
                  <a:lnTo>
                    <a:pt x="6890" y="6276"/>
                  </a:lnTo>
                  <a:lnTo>
                    <a:pt x="5266" y="7285"/>
                  </a:lnTo>
                  <a:lnTo>
                    <a:pt x="1142" y="9172"/>
                  </a:lnTo>
                  <a:lnTo>
                    <a:pt x="1098" y="9172"/>
                  </a:lnTo>
                  <a:lnTo>
                    <a:pt x="88" y="9874"/>
                  </a:lnTo>
                  <a:lnTo>
                    <a:pt x="45" y="9918"/>
                  </a:lnTo>
                  <a:lnTo>
                    <a:pt x="1" y="9962"/>
                  </a:lnTo>
                  <a:lnTo>
                    <a:pt x="1" y="10050"/>
                  </a:lnTo>
                  <a:lnTo>
                    <a:pt x="45" y="10093"/>
                  </a:lnTo>
                  <a:lnTo>
                    <a:pt x="88" y="10137"/>
                  </a:lnTo>
                  <a:lnTo>
                    <a:pt x="176" y="10181"/>
                  </a:lnTo>
                  <a:lnTo>
                    <a:pt x="264" y="10137"/>
                  </a:lnTo>
                  <a:lnTo>
                    <a:pt x="1273" y="9479"/>
                  </a:lnTo>
                  <a:lnTo>
                    <a:pt x="5442" y="7592"/>
                  </a:lnTo>
                  <a:lnTo>
                    <a:pt x="5486" y="7592"/>
                  </a:lnTo>
                  <a:lnTo>
                    <a:pt x="7065" y="6583"/>
                  </a:lnTo>
                  <a:lnTo>
                    <a:pt x="7109" y="6539"/>
                  </a:lnTo>
                  <a:lnTo>
                    <a:pt x="8382" y="5486"/>
                  </a:lnTo>
                  <a:lnTo>
                    <a:pt x="8382" y="5442"/>
                  </a:lnTo>
                  <a:lnTo>
                    <a:pt x="11102" y="2414"/>
                  </a:lnTo>
                  <a:lnTo>
                    <a:pt x="11102" y="2370"/>
                  </a:lnTo>
                  <a:lnTo>
                    <a:pt x="11673" y="1142"/>
                  </a:lnTo>
                  <a:lnTo>
                    <a:pt x="11936" y="922"/>
                  </a:lnTo>
                  <a:lnTo>
                    <a:pt x="13604" y="352"/>
                  </a:lnTo>
                  <a:lnTo>
                    <a:pt x="13647" y="308"/>
                  </a:lnTo>
                  <a:lnTo>
                    <a:pt x="13691" y="264"/>
                  </a:lnTo>
                  <a:lnTo>
                    <a:pt x="13691" y="220"/>
                  </a:lnTo>
                  <a:lnTo>
                    <a:pt x="13691" y="133"/>
                  </a:lnTo>
                  <a:lnTo>
                    <a:pt x="13647" y="89"/>
                  </a:lnTo>
                  <a:lnTo>
                    <a:pt x="13604" y="45"/>
                  </a:lnTo>
                  <a:lnTo>
                    <a:pt x="13560"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3" name="Google Shape;2063;p18"/>
            <p:cNvSpPr/>
            <p:nvPr/>
          </p:nvSpPr>
          <p:spPr>
            <a:xfrm>
              <a:off x="5782425" y="1462650"/>
              <a:ext cx="54875" cy="228200"/>
            </a:xfrm>
            <a:custGeom>
              <a:rect b="b" l="l" r="r" t="t"/>
              <a:pathLst>
                <a:path extrusionOk="0" h="9128" w="2195">
                  <a:moveTo>
                    <a:pt x="88" y="0"/>
                  </a:moveTo>
                  <a:lnTo>
                    <a:pt x="44" y="44"/>
                  </a:lnTo>
                  <a:lnTo>
                    <a:pt x="0" y="88"/>
                  </a:lnTo>
                  <a:lnTo>
                    <a:pt x="0" y="176"/>
                  </a:lnTo>
                  <a:lnTo>
                    <a:pt x="0" y="263"/>
                  </a:lnTo>
                  <a:lnTo>
                    <a:pt x="44" y="307"/>
                  </a:lnTo>
                  <a:lnTo>
                    <a:pt x="1448" y="1755"/>
                  </a:lnTo>
                  <a:lnTo>
                    <a:pt x="1843" y="2940"/>
                  </a:lnTo>
                  <a:lnTo>
                    <a:pt x="1229" y="5924"/>
                  </a:lnTo>
                  <a:lnTo>
                    <a:pt x="1053" y="8908"/>
                  </a:lnTo>
                  <a:lnTo>
                    <a:pt x="1053" y="8996"/>
                  </a:lnTo>
                  <a:lnTo>
                    <a:pt x="1097" y="9040"/>
                  </a:lnTo>
                  <a:lnTo>
                    <a:pt x="1141" y="9083"/>
                  </a:lnTo>
                  <a:lnTo>
                    <a:pt x="1229" y="9127"/>
                  </a:lnTo>
                  <a:lnTo>
                    <a:pt x="1360" y="9083"/>
                  </a:lnTo>
                  <a:lnTo>
                    <a:pt x="1404" y="8952"/>
                  </a:lnTo>
                  <a:lnTo>
                    <a:pt x="1580" y="5968"/>
                  </a:lnTo>
                  <a:lnTo>
                    <a:pt x="2194" y="2984"/>
                  </a:lnTo>
                  <a:lnTo>
                    <a:pt x="2194" y="2896"/>
                  </a:lnTo>
                  <a:lnTo>
                    <a:pt x="1755" y="1624"/>
                  </a:lnTo>
                  <a:lnTo>
                    <a:pt x="1712" y="1536"/>
                  </a:lnTo>
                  <a:lnTo>
                    <a:pt x="307" y="44"/>
                  </a:lnTo>
                  <a:lnTo>
                    <a:pt x="220"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4" name="Google Shape;2064;p18"/>
            <p:cNvSpPr/>
            <p:nvPr/>
          </p:nvSpPr>
          <p:spPr>
            <a:xfrm>
              <a:off x="4857625" y="1459350"/>
              <a:ext cx="669225" cy="314875"/>
            </a:xfrm>
            <a:custGeom>
              <a:rect b="b" l="l" r="r" t="t"/>
              <a:pathLst>
                <a:path extrusionOk="0" h="12595" w="26769">
                  <a:moveTo>
                    <a:pt x="26549" y="1"/>
                  </a:moveTo>
                  <a:lnTo>
                    <a:pt x="22643" y="1054"/>
                  </a:lnTo>
                  <a:lnTo>
                    <a:pt x="18036" y="2238"/>
                  </a:lnTo>
                  <a:lnTo>
                    <a:pt x="16105" y="2633"/>
                  </a:lnTo>
                  <a:lnTo>
                    <a:pt x="16017" y="2677"/>
                  </a:lnTo>
                  <a:lnTo>
                    <a:pt x="14657" y="3994"/>
                  </a:lnTo>
                  <a:lnTo>
                    <a:pt x="12463" y="4345"/>
                  </a:lnTo>
                  <a:lnTo>
                    <a:pt x="12375" y="4389"/>
                  </a:lnTo>
                  <a:lnTo>
                    <a:pt x="10137" y="6934"/>
                  </a:lnTo>
                  <a:lnTo>
                    <a:pt x="8558" y="8162"/>
                  </a:lnTo>
                  <a:lnTo>
                    <a:pt x="6320" y="9391"/>
                  </a:lnTo>
                  <a:lnTo>
                    <a:pt x="1844" y="11409"/>
                  </a:lnTo>
                  <a:lnTo>
                    <a:pt x="220" y="12112"/>
                  </a:lnTo>
                  <a:lnTo>
                    <a:pt x="133" y="12155"/>
                  </a:lnTo>
                  <a:lnTo>
                    <a:pt x="1" y="12331"/>
                  </a:lnTo>
                  <a:lnTo>
                    <a:pt x="1" y="12375"/>
                  </a:lnTo>
                  <a:lnTo>
                    <a:pt x="1" y="12463"/>
                  </a:lnTo>
                  <a:lnTo>
                    <a:pt x="1" y="12506"/>
                  </a:lnTo>
                  <a:lnTo>
                    <a:pt x="45" y="12594"/>
                  </a:lnTo>
                  <a:lnTo>
                    <a:pt x="220" y="12594"/>
                  </a:lnTo>
                  <a:lnTo>
                    <a:pt x="308" y="12550"/>
                  </a:lnTo>
                  <a:lnTo>
                    <a:pt x="396" y="12419"/>
                  </a:lnTo>
                  <a:lnTo>
                    <a:pt x="1976" y="11760"/>
                  </a:lnTo>
                  <a:lnTo>
                    <a:pt x="6451" y="9742"/>
                  </a:lnTo>
                  <a:lnTo>
                    <a:pt x="8733" y="8469"/>
                  </a:lnTo>
                  <a:lnTo>
                    <a:pt x="8777" y="8426"/>
                  </a:lnTo>
                  <a:lnTo>
                    <a:pt x="10357" y="7197"/>
                  </a:lnTo>
                  <a:lnTo>
                    <a:pt x="10401" y="7197"/>
                  </a:lnTo>
                  <a:lnTo>
                    <a:pt x="12595" y="4696"/>
                  </a:lnTo>
                  <a:lnTo>
                    <a:pt x="14789" y="4301"/>
                  </a:lnTo>
                  <a:lnTo>
                    <a:pt x="14876" y="4257"/>
                  </a:lnTo>
                  <a:lnTo>
                    <a:pt x="16237" y="2984"/>
                  </a:lnTo>
                  <a:lnTo>
                    <a:pt x="18124" y="2546"/>
                  </a:lnTo>
                  <a:lnTo>
                    <a:pt x="22731" y="1405"/>
                  </a:lnTo>
                  <a:lnTo>
                    <a:pt x="26636" y="352"/>
                  </a:lnTo>
                  <a:lnTo>
                    <a:pt x="26680" y="308"/>
                  </a:lnTo>
                  <a:lnTo>
                    <a:pt x="26724" y="264"/>
                  </a:lnTo>
                  <a:lnTo>
                    <a:pt x="26768" y="176"/>
                  </a:lnTo>
                  <a:lnTo>
                    <a:pt x="26768" y="132"/>
                  </a:lnTo>
                  <a:lnTo>
                    <a:pt x="26724" y="44"/>
                  </a:lnTo>
                  <a:lnTo>
                    <a:pt x="26680"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5" name="Google Shape;2065;p18"/>
            <p:cNvSpPr/>
            <p:nvPr/>
          </p:nvSpPr>
          <p:spPr>
            <a:xfrm>
              <a:off x="4825825" y="1509825"/>
              <a:ext cx="970875" cy="323625"/>
            </a:xfrm>
            <a:custGeom>
              <a:rect b="b" l="l" r="r" t="t"/>
              <a:pathLst>
                <a:path extrusionOk="0" h="12945" w="38835">
                  <a:moveTo>
                    <a:pt x="34403" y="0"/>
                  </a:moveTo>
                  <a:lnTo>
                    <a:pt x="31902" y="219"/>
                  </a:lnTo>
                  <a:lnTo>
                    <a:pt x="31858" y="219"/>
                  </a:lnTo>
                  <a:lnTo>
                    <a:pt x="27821" y="1185"/>
                  </a:lnTo>
                  <a:lnTo>
                    <a:pt x="23871" y="1931"/>
                  </a:lnTo>
                  <a:lnTo>
                    <a:pt x="21195" y="2282"/>
                  </a:lnTo>
                  <a:lnTo>
                    <a:pt x="21151" y="2282"/>
                  </a:lnTo>
                  <a:lnTo>
                    <a:pt x="19659" y="3159"/>
                  </a:lnTo>
                  <a:lnTo>
                    <a:pt x="15534" y="3861"/>
                  </a:lnTo>
                  <a:lnTo>
                    <a:pt x="15446" y="3905"/>
                  </a:lnTo>
                  <a:lnTo>
                    <a:pt x="12813" y="6407"/>
                  </a:lnTo>
                  <a:lnTo>
                    <a:pt x="11760" y="7153"/>
                  </a:lnTo>
                  <a:lnTo>
                    <a:pt x="10663" y="7855"/>
                  </a:lnTo>
                  <a:lnTo>
                    <a:pt x="9566" y="8513"/>
                  </a:lnTo>
                  <a:lnTo>
                    <a:pt x="8425" y="9083"/>
                  </a:lnTo>
                  <a:lnTo>
                    <a:pt x="7241" y="9610"/>
                  </a:lnTo>
                  <a:lnTo>
                    <a:pt x="6056" y="10136"/>
                  </a:lnTo>
                  <a:lnTo>
                    <a:pt x="3642" y="11058"/>
                  </a:lnTo>
                  <a:lnTo>
                    <a:pt x="1931" y="11760"/>
                  </a:lnTo>
                  <a:lnTo>
                    <a:pt x="176" y="12462"/>
                  </a:lnTo>
                  <a:lnTo>
                    <a:pt x="88" y="12550"/>
                  </a:lnTo>
                  <a:lnTo>
                    <a:pt x="0" y="12638"/>
                  </a:lnTo>
                  <a:lnTo>
                    <a:pt x="0" y="12725"/>
                  </a:lnTo>
                  <a:lnTo>
                    <a:pt x="0" y="12769"/>
                  </a:lnTo>
                  <a:lnTo>
                    <a:pt x="0" y="12857"/>
                  </a:lnTo>
                  <a:lnTo>
                    <a:pt x="44" y="12901"/>
                  </a:lnTo>
                  <a:lnTo>
                    <a:pt x="176" y="12945"/>
                  </a:lnTo>
                  <a:lnTo>
                    <a:pt x="220" y="12901"/>
                  </a:lnTo>
                  <a:lnTo>
                    <a:pt x="308" y="12857"/>
                  </a:lnTo>
                  <a:lnTo>
                    <a:pt x="351" y="12769"/>
                  </a:lnTo>
                  <a:lnTo>
                    <a:pt x="2063" y="12067"/>
                  </a:lnTo>
                  <a:lnTo>
                    <a:pt x="3774" y="11409"/>
                  </a:lnTo>
                  <a:lnTo>
                    <a:pt x="6188" y="10444"/>
                  </a:lnTo>
                  <a:lnTo>
                    <a:pt x="7372" y="9917"/>
                  </a:lnTo>
                  <a:lnTo>
                    <a:pt x="8557" y="9390"/>
                  </a:lnTo>
                  <a:lnTo>
                    <a:pt x="9742" y="8776"/>
                  </a:lnTo>
                  <a:lnTo>
                    <a:pt x="10883" y="8162"/>
                  </a:lnTo>
                  <a:lnTo>
                    <a:pt x="11980" y="7460"/>
                  </a:lnTo>
                  <a:lnTo>
                    <a:pt x="13033" y="6670"/>
                  </a:lnTo>
                  <a:lnTo>
                    <a:pt x="15622" y="4169"/>
                  </a:lnTo>
                  <a:lnTo>
                    <a:pt x="19747" y="3510"/>
                  </a:lnTo>
                  <a:lnTo>
                    <a:pt x="19790" y="3467"/>
                  </a:lnTo>
                  <a:lnTo>
                    <a:pt x="21282" y="2589"/>
                  </a:lnTo>
                  <a:lnTo>
                    <a:pt x="23915" y="2238"/>
                  </a:lnTo>
                  <a:lnTo>
                    <a:pt x="27908" y="1492"/>
                  </a:lnTo>
                  <a:lnTo>
                    <a:pt x="31945" y="570"/>
                  </a:lnTo>
                  <a:lnTo>
                    <a:pt x="34403" y="351"/>
                  </a:lnTo>
                  <a:lnTo>
                    <a:pt x="36816" y="746"/>
                  </a:lnTo>
                  <a:lnTo>
                    <a:pt x="38001" y="1273"/>
                  </a:lnTo>
                  <a:lnTo>
                    <a:pt x="38440" y="1843"/>
                  </a:lnTo>
                  <a:lnTo>
                    <a:pt x="38484" y="3598"/>
                  </a:lnTo>
                  <a:lnTo>
                    <a:pt x="38484" y="3686"/>
                  </a:lnTo>
                  <a:lnTo>
                    <a:pt x="38527" y="3730"/>
                  </a:lnTo>
                  <a:lnTo>
                    <a:pt x="38571" y="3774"/>
                  </a:lnTo>
                  <a:lnTo>
                    <a:pt x="38703" y="3774"/>
                  </a:lnTo>
                  <a:lnTo>
                    <a:pt x="38791" y="3730"/>
                  </a:lnTo>
                  <a:lnTo>
                    <a:pt x="38791" y="3686"/>
                  </a:lnTo>
                  <a:lnTo>
                    <a:pt x="38835" y="3598"/>
                  </a:lnTo>
                  <a:lnTo>
                    <a:pt x="38791" y="1799"/>
                  </a:lnTo>
                  <a:lnTo>
                    <a:pt x="38747" y="1711"/>
                  </a:lnTo>
                  <a:lnTo>
                    <a:pt x="38264" y="1009"/>
                  </a:lnTo>
                  <a:lnTo>
                    <a:pt x="38220" y="965"/>
                  </a:lnTo>
                  <a:lnTo>
                    <a:pt x="36948" y="439"/>
                  </a:lnTo>
                  <a:lnTo>
                    <a:pt x="36904" y="395"/>
                  </a:lnTo>
                  <a:lnTo>
                    <a:pt x="34447"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6" name="Google Shape;2066;p18"/>
            <p:cNvSpPr/>
            <p:nvPr/>
          </p:nvSpPr>
          <p:spPr>
            <a:xfrm>
              <a:off x="4788525" y="1581125"/>
              <a:ext cx="993925" cy="304975"/>
            </a:xfrm>
            <a:custGeom>
              <a:rect b="b" l="l" r="r" t="t"/>
              <a:pathLst>
                <a:path extrusionOk="0" h="12199" w="39757">
                  <a:moveTo>
                    <a:pt x="35588" y="0"/>
                  </a:moveTo>
                  <a:lnTo>
                    <a:pt x="29883" y="790"/>
                  </a:lnTo>
                  <a:lnTo>
                    <a:pt x="26460" y="1009"/>
                  </a:lnTo>
                  <a:lnTo>
                    <a:pt x="26417" y="1009"/>
                  </a:lnTo>
                  <a:lnTo>
                    <a:pt x="24486" y="1712"/>
                  </a:lnTo>
                  <a:lnTo>
                    <a:pt x="19791" y="2326"/>
                  </a:lnTo>
                  <a:lnTo>
                    <a:pt x="18123" y="2677"/>
                  </a:lnTo>
                  <a:lnTo>
                    <a:pt x="18035" y="2721"/>
                  </a:lnTo>
                  <a:lnTo>
                    <a:pt x="15666" y="5046"/>
                  </a:lnTo>
                  <a:lnTo>
                    <a:pt x="15008" y="5573"/>
                  </a:lnTo>
                  <a:lnTo>
                    <a:pt x="14262" y="6056"/>
                  </a:lnTo>
                  <a:lnTo>
                    <a:pt x="13428" y="6538"/>
                  </a:lnTo>
                  <a:lnTo>
                    <a:pt x="12594" y="6977"/>
                  </a:lnTo>
                  <a:lnTo>
                    <a:pt x="11673" y="7416"/>
                  </a:lnTo>
                  <a:lnTo>
                    <a:pt x="10751" y="7855"/>
                  </a:lnTo>
                  <a:lnTo>
                    <a:pt x="8820" y="8689"/>
                  </a:lnTo>
                  <a:lnTo>
                    <a:pt x="6846" y="9478"/>
                  </a:lnTo>
                  <a:lnTo>
                    <a:pt x="4827" y="10180"/>
                  </a:lnTo>
                  <a:lnTo>
                    <a:pt x="1054" y="11497"/>
                  </a:lnTo>
                  <a:lnTo>
                    <a:pt x="176" y="11760"/>
                  </a:lnTo>
                  <a:lnTo>
                    <a:pt x="88" y="11848"/>
                  </a:lnTo>
                  <a:lnTo>
                    <a:pt x="0" y="11936"/>
                  </a:lnTo>
                  <a:lnTo>
                    <a:pt x="0" y="11980"/>
                  </a:lnTo>
                  <a:lnTo>
                    <a:pt x="0" y="12067"/>
                  </a:lnTo>
                  <a:lnTo>
                    <a:pt x="0" y="12111"/>
                  </a:lnTo>
                  <a:lnTo>
                    <a:pt x="44" y="12155"/>
                  </a:lnTo>
                  <a:lnTo>
                    <a:pt x="176" y="12199"/>
                  </a:lnTo>
                  <a:lnTo>
                    <a:pt x="220" y="12155"/>
                  </a:lnTo>
                  <a:lnTo>
                    <a:pt x="308" y="12111"/>
                  </a:lnTo>
                  <a:lnTo>
                    <a:pt x="1141" y="11804"/>
                  </a:lnTo>
                  <a:lnTo>
                    <a:pt x="4959" y="10532"/>
                  </a:lnTo>
                  <a:lnTo>
                    <a:pt x="6977" y="9786"/>
                  </a:lnTo>
                  <a:lnTo>
                    <a:pt x="8996" y="8996"/>
                  </a:lnTo>
                  <a:lnTo>
                    <a:pt x="10927" y="8162"/>
                  </a:lnTo>
                  <a:lnTo>
                    <a:pt x="11892" y="7723"/>
                  </a:lnTo>
                  <a:lnTo>
                    <a:pt x="12770" y="7284"/>
                  </a:lnTo>
                  <a:lnTo>
                    <a:pt x="13647" y="6802"/>
                  </a:lnTo>
                  <a:lnTo>
                    <a:pt x="14437" y="6319"/>
                  </a:lnTo>
                  <a:lnTo>
                    <a:pt x="15227" y="5836"/>
                  </a:lnTo>
                  <a:lnTo>
                    <a:pt x="15885" y="5354"/>
                  </a:lnTo>
                  <a:lnTo>
                    <a:pt x="15929" y="5310"/>
                  </a:lnTo>
                  <a:lnTo>
                    <a:pt x="18255" y="3028"/>
                  </a:lnTo>
                  <a:lnTo>
                    <a:pt x="19878" y="2677"/>
                  </a:lnTo>
                  <a:lnTo>
                    <a:pt x="24530" y="2063"/>
                  </a:lnTo>
                  <a:lnTo>
                    <a:pt x="24574" y="2063"/>
                  </a:lnTo>
                  <a:lnTo>
                    <a:pt x="26548" y="1361"/>
                  </a:lnTo>
                  <a:lnTo>
                    <a:pt x="29927" y="1141"/>
                  </a:lnTo>
                  <a:lnTo>
                    <a:pt x="35631" y="351"/>
                  </a:lnTo>
                  <a:lnTo>
                    <a:pt x="37387" y="439"/>
                  </a:lnTo>
                  <a:lnTo>
                    <a:pt x="38264" y="878"/>
                  </a:lnTo>
                  <a:lnTo>
                    <a:pt x="38308" y="1536"/>
                  </a:lnTo>
                  <a:lnTo>
                    <a:pt x="38396" y="4520"/>
                  </a:lnTo>
                  <a:lnTo>
                    <a:pt x="38396" y="4564"/>
                  </a:lnTo>
                  <a:lnTo>
                    <a:pt x="38703" y="6538"/>
                  </a:lnTo>
                  <a:lnTo>
                    <a:pt x="39361" y="9873"/>
                  </a:lnTo>
                  <a:lnTo>
                    <a:pt x="39449" y="10137"/>
                  </a:lnTo>
                  <a:lnTo>
                    <a:pt x="39449" y="10180"/>
                  </a:lnTo>
                  <a:lnTo>
                    <a:pt x="39493" y="10224"/>
                  </a:lnTo>
                  <a:lnTo>
                    <a:pt x="39581" y="10268"/>
                  </a:lnTo>
                  <a:lnTo>
                    <a:pt x="39625" y="10268"/>
                  </a:lnTo>
                  <a:lnTo>
                    <a:pt x="39712" y="10224"/>
                  </a:lnTo>
                  <a:lnTo>
                    <a:pt x="39756" y="10180"/>
                  </a:lnTo>
                  <a:lnTo>
                    <a:pt x="39756" y="10093"/>
                  </a:lnTo>
                  <a:lnTo>
                    <a:pt x="39756" y="10049"/>
                  </a:lnTo>
                  <a:lnTo>
                    <a:pt x="39054" y="6451"/>
                  </a:lnTo>
                  <a:lnTo>
                    <a:pt x="38747" y="4520"/>
                  </a:lnTo>
                  <a:lnTo>
                    <a:pt x="38659" y="1492"/>
                  </a:lnTo>
                  <a:lnTo>
                    <a:pt x="38571" y="746"/>
                  </a:lnTo>
                  <a:lnTo>
                    <a:pt x="38571" y="658"/>
                  </a:lnTo>
                  <a:lnTo>
                    <a:pt x="38484" y="571"/>
                  </a:lnTo>
                  <a:lnTo>
                    <a:pt x="37518" y="132"/>
                  </a:lnTo>
                  <a:lnTo>
                    <a:pt x="37474" y="88"/>
                  </a:lnTo>
                  <a:lnTo>
                    <a:pt x="35631"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7" name="Google Shape;2067;p18"/>
            <p:cNvSpPr/>
            <p:nvPr/>
          </p:nvSpPr>
          <p:spPr>
            <a:xfrm>
              <a:off x="4156650" y="690350"/>
              <a:ext cx="140425" cy="190900"/>
            </a:xfrm>
            <a:custGeom>
              <a:rect b="b" l="l" r="r" t="t"/>
              <a:pathLst>
                <a:path extrusionOk="0" h="7636" w="5617">
                  <a:moveTo>
                    <a:pt x="5398" y="0"/>
                  </a:moveTo>
                  <a:lnTo>
                    <a:pt x="5354" y="44"/>
                  </a:lnTo>
                  <a:lnTo>
                    <a:pt x="5310" y="88"/>
                  </a:lnTo>
                  <a:lnTo>
                    <a:pt x="4959" y="615"/>
                  </a:lnTo>
                  <a:lnTo>
                    <a:pt x="3204" y="3642"/>
                  </a:lnTo>
                  <a:lnTo>
                    <a:pt x="44" y="7372"/>
                  </a:lnTo>
                  <a:lnTo>
                    <a:pt x="0" y="7416"/>
                  </a:lnTo>
                  <a:lnTo>
                    <a:pt x="0" y="7504"/>
                  </a:lnTo>
                  <a:lnTo>
                    <a:pt x="44" y="7548"/>
                  </a:lnTo>
                  <a:lnTo>
                    <a:pt x="44" y="7592"/>
                  </a:lnTo>
                  <a:lnTo>
                    <a:pt x="176" y="7636"/>
                  </a:lnTo>
                  <a:lnTo>
                    <a:pt x="264" y="7636"/>
                  </a:lnTo>
                  <a:lnTo>
                    <a:pt x="307" y="7592"/>
                  </a:lnTo>
                  <a:lnTo>
                    <a:pt x="3467" y="3862"/>
                  </a:lnTo>
                  <a:lnTo>
                    <a:pt x="3511" y="3818"/>
                  </a:lnTo>
                  <a:lnTo>
                    <a:pt x="5266" y="790"/>
                  </a:lnTo>
                  <a:lnTo>
                    <a:pt x="5617" y="264"/>
                  </a:lnTo>
                  <a:lnTo>
                    <a:pt x="5617" y="176"/>
                  </a:lnTo>
                  <a:lnTo>
                    <a:pt x="5617" y="132"/>
                  </a:lnTo>
                  <a:lnTo>
                    <a:pt x="5617" y="88"/>
                  </a:lnTo>
                  <a:lnTo>
                    <a:pt x="5529"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8" name="Google Shape;2068;p18"/>
            <p:cNvSpPr/>
            <p:nvPr/>
          </p:nvSpPr>
          <p:spPr>
            <a:xfrm>
              <a:off x="3612525" y="2067100"/>
              <a:ext cx="822775" cy="311575"/>
            </a:xfrm>
            <a:custGeom>
              <a:rect b="b" l="l" r="r" t="t"/>
              <a:pathLst>
                <a:path extrusionOk="0" h="12463" w="32911">
                  <a:moveTo>
                    <a:pt x="32648" y="0"/>
                  </a:moveTo>
                  <a:lnTo>
                    <a:pt x="32121" y="395"/>
                  </a:lnTo>
                  <a:lnTo>
                    <a:pt x="32077" y="395"/>
                  </a:lnTo>
                  <a:lnTo>
                    <a:pt x="30541" y="2019"/>
                  </a:lnTo>
                  <a:lnTo>
                    <a:pt x="28260" y="3291"/>
                  </a:lnTo>
                  <a:lnTo>
                    <a:pt x="27163" y="3642"/>
                  </a:lnTo>
                  <a:lnTo>
                    <a:pt x="22862" y="2721"/>
                  </a:lnTo>
                  <a:lnTo>
                    <a:pt x="18386" y="1053"/>
                  </a:lnTo>
                  <a:lnTo>
                    <a:pt x="18343" y="1053"/>
                  </a:lnTo>
                  <a:lnTo>
                    <a:pt x="17640" y="966"/>
                  </a:lnTo>
                  <a:lnTo>
                    <a:pt x="17553" y="966"/>
                  </a:lnTo>
                  <a:lnTo>
                    <a:pt x="17509" y="1009"/>
                  </a:lnTo>
                  <a:lnTo>
                    <a:pt x="17158" y="1317"/>
                  </a:lnTo>
                  <a:lnTo>
                    <a:pt x="17114" y="1448"/>
                  </a:lnTo>
                  <a:lnTo>
                    <a:pt x="17026" y="2809"/>
                  </a:lnTo>
                  <a:lnTo>
                    <a:pt x="16368" y="5485"/>
                  </a:lnTo>
                  <a:lnTo>
                    <a:pt x="15929" y="8557"/>
                  </a:lnTo>
                  <a:lnTo>
                    <a:pt x="15578" y="11541"/>
                  </a:lnTo>
                  <a:lnTo>
                    <a:pt x="15446" y="11936"/>
                  </a:lnTo>
                  <a:lnTo>
                    <a:pt x="13428" y="11716"/>
                  </a:lnTo>
                  <a:lnTo>
                    <a:pt x="10269" y="11760"/>
                  </a:lnTo>
                  <a:lnTo>
                    <a:pt x="5837" y="12067"/>
                  </a:lnTo>
                  <a:lnTo>
                    <a:pt x="2238" y="12111"/>
                  </a:lnTo>
                  <a:lnTo>
                    <a:pt x="176" y="11936"/>
                  </a:lnTo>
                  <a:lnTo>
                    <a:pt x="132" y="11980"/>
                  </a:lnTo>
                  <a:lnTo>
                    <a:pt x="44" y="11980"/>
                  </a:lnTo>
                  <a:lnTo>
                    <a:pt x="1" y="12067"/>
                  </a:lnTo>
                  <a:lnTo>
                    <a:pt x="1" y="12111"/>
                  </a:lnTo>
                  <a:lnTo>
                    <a:pt x="1" y="12199"/>
                  </a:lnTo>
                  <a:lnTo>
                    <a:pt x="44" y="12243"/>
                  </a:lnTo>
                  <a:lnTo>
                    <a:pt x="88" y="12287"/>
                  </a:lnTo>
                  <a:lnTo>
                    <a:pt x="176" y="12287"/>
                  </a:lnTo>
                  <a:lnTo>
                    <a:pt x="2238" y="12462"/>
                  </a:lnTo>
                  <a:lnTo>
                    <a:pt x="5837" y="12418"/>
                  </a:lnTo>
                  <a:lnTo>
                    <a:pt x="10269" y="12111"/>
                  </a:lnTo>
                  <a:lnTo>
                    <a:pt x="13428" y="12067"/>
                  </a:lnTo>
                  <a:lnTo>
                    <a:pt x="15534" y="12287"/>
                  </a:lnTo>
                  <a:lnTo>
                    <a:pt x="15622" y="12287"/>
                  </a:lnTo>
                  <a:lnTo>
                    <a:pt x="15710" y="12199"/>
                  </a:lnTo>
                  <a:lnTo>
                    <a:pt x="15929" y="11672"/>
                  </a:lnTo>
                  <a:lnTo>
                    <a:pt x="15929" y="11629"/>
                  </a:lnTo>
                  <a:lnTo>
                    <a:pt x="16280" y="8601"/>
                  </a:lnTo>
                  <a:lnTo>
                    <a:pt x="16719" y="5573"/>
                  </a:lnTo>
                  <a:lnTo>
                    <a:pt x="17377" y="2896"/>
                  </a:lnTo>
                  <a:lnTo>
                    <a:pt x="17377" y="2852"/>
                  </a:lnTo>
                  <a:lnTo>
                    <a:pt x="17465" y="1536"/>
                  </a:lnTo>
                  <a:lnTo>
                    <a:pt x="17684" y="1317"/>
                  </a:lnTo>
                  <a:lnTo>
                    <a:pt x="18299" y="1404"/>
                  </a:lnTo>
                  <a:lnTo>
                    <a:pt x="22731" y="3072"/>
                  </a:lnTo>
                  <a:lnTo>
                    <a:pt x="22775" y="3072"/>
                  </a:lnTo>
                  <a:lnTo>
                    <a:pt x="27119" y="3993"/>
                  </a:lnTo>
                  <a:lnTo>
                    <a:pt x="27206" y="3949"/>
                  </a:lnTo>
                  <a:lnTo>
                    <a:pt x="28391" y="3642"/>
                  </a:lnTo>
                  <a:lnTo>
                    <a:pt x="28435" y="3598"/>
                  </a:lnTo>
                  <a:lnTo>
                    <a:pt x="30717" y="2326"/>
                  </a:lnTo>
                  <a:lnTo>
                    <a:pt x="30761" y="2282"/>
                  </a:lnTo>
                  <a:lnTo>
                    <a:pt x="32340" y="658"/>
                  </a:lnTo>
                  <a:lnTo>
                    <a:pt x="32867" y="307"/>
                  </a:lnTo>
                  <a:lnTo>
                    <a:pt x="32911" y="264"/>
                  </a:lnTo>
                  <a:lnTo>
                    <a:pt x="32911" y="176"/>
                  </a:lnTo>
                  <a:lnTo>
                    <a:pt x="32911" y="132"/>
                  </a:lnTo>
                  <a:lnTo>
                    <a:pt x="32911" y="44"/>
                  </a:lnTo>
                  <a:lnTo>
                    <a:pt x="32867"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9" name="Google Shape;2069;p18"/>
            <p:cNvSpPr/>
            <p:nvPr/>
          </p:nvSpPr>
          <p:spPr>
            <a:xfrm>
              <a:off x="3644350" y="658525"/>
              <a:ext cx="620925" cy="835950"/>
            </a:xfrm>
            <a:custGeom>
              <a:rect b="b" l="l" r="r" t="t"/>
              <a:pathLst>
                <a:path extrusionOk="0" h="33438" w="24837">
                  <a:moveTo>
                    <a:pt x="24573" y="1"/>
                  </a:moveTo>
                  <a:lnTo>
                    <a:pt x="23344" y="703"/>
                  </a:lnTo>
                  <a:lnTo>
                    <a:pt x="20887" y="2283"/>
                  </a:lnTo>
                  <a:lnTo>
                    <a:pt x="16982" y="5223"/>
                  </a:lnTo>
                  <a:lnTo>
                    <a:pt x="16938" y="5267"/>
                  </a:lnTo>
                  <a:lnTo>
                    <a:pt x="15402" y="7768"/>
                  </a:lnTo>
                  <a:lnTo>
                    <a:pt x="13735" y="10269"/>
                  </a:lnTo>
                  <a:lnTo>
                    <a:pt x="11760" y="12770"/>
                  </a:lnTo>
                  <a:lnTo>
                    <a:pt x="9961" y="14964"/>
                  </a:lnTo>
                  <a:lnTo>
                    <a:pt x="7635" y="17860"/>
                  </a:lnTo>
                  <a:lnTo>
                    <a:pt x="5485" y="21063"/>
                  </a:lnTo>
                  <a:lnTo>
                    <a:pt x="5485" y="21107"/>
                  </a:lnTo>
                  <a:lnTo>
                    <a:pt x="4827" y="22555"/>
                  </a:lnTo>
                  <a:lnTo>
                    <a:pt x="4344" y="24354"/>
                  </a:lnTo>
                  <a:lnTo>
                    <a:pt x="3598" y="25803"/>
                  </a:lnTo>
                  <a:lnTo>
                    <a:pt x="2150" y="27514"/>
                  </a:lnTo>
                  <a:lnTo>
                    <a:pt x="2106" y="27558"/>
                  </a:lnTo>
                  <a:lnTo>
                    <a:pt x="1053" y="29840"/>
                  </a:lnTo>
                  <a:lnTo>
                    <a:pt x="0" y="33218"/>
                  </a:lnTo>
                  <a:lnTo>
                    <a:pt x="0" y="33306"/>
                  </a:lnTo>
                  <a:lnTo>
                    <a:pt x="0" y="33350"/>
                  </a:lnTo>
                  <a:lnTo>
                    <a:pt x="44" y="33394"/>
                  </a:lnTo>
                  <a:lnTo>
                    <a:pt x="88" y="33438"/>
                  </a:lnTo>
                  <a:lnTo>
                    <a:pt x="176" y="33438"/>
                  </a:lnTo>
                  <a:lnTo>
                    <a:pt x="263" y="33394"/>
                  </a:lnTo>
                  <a:lnTo>
                    <a:pt x="307" y="33306"/>
                  </a:lnTo>
                  <a:lnTo>
                    <a:pt x="1360" y="29971"/>
                  </a:lnTo>
                  <a:lnTo>
                    <a:pt x="2413" y="27733"/>
                  </a:lnTo>
                  <a:lnTo>
                    <a:pt x="3905" y="26022"/>
                  </a:lnTo>
                  <a:lnTo>
                    <a:pt x="3905" y="25978"/>
                  </a:lnTo>
                  <a:lnTo>
                    <a:pt x="4651" y="24486"/>
                  </a:lnTo>
                  <a:lnTo>
                    <a:pt x="4695" y="24486"/>
                  </a:lnTo>
                  <a:lnTo>
                    <a:pt x="5178" y="22687"/>
                  </a:lnTo>
                  <a:lnTo>
                    <a:pt x="5792" y="21239"/>
                  </a:lnTo>
                  <a:lnTo>
                    <a:pt x="7899" y="18036"/>
                  </a:lnTo>
                  <a:lnTo>
                    <a:pt x="10224" y="15183"/>
                  </a:lnTo>
                  <a:lnTo>
                    <a:pt x="12023" y="12989"/>
                  </a:lnTo>
                  <a:lnTo>
                    <a:pt x="14042" y="10488"/>
                  </a:lnTo>
                  <a:lnTo>
                    <a:pt x="15709" y="7943"/>
                  </a:lnTo>
                  <a:lnTo>
                    <a:pt x="17245" y="5486"/>
                  </a:lnTo>
                  <a:lnTo>
                    <a:pt x="21107" y="2546"/>
                  </a:lnTo>
                  <a:lnTo>
                    <a:pt x="23520" y="1010"/>
                  </a:lnTo>
                  <a:lnTo>
                    <a:pt x="24749" y="308"/>
                  </a:lnTo>
                  <a:lnTo>
                    <a:pt x="24793" y="264"/>
                  </a:lnTo>
                  <a:lnTo>
                    <a:pt x="24793" y="220"/>
                  </a:lnTo>
                  <a:lnTo>
                    <a:pt x="24836" y="133"/>
                  </a:lnTo>
                  <a:lnTo>
                    <a:pt x="24793" y="89"/>
                  </a:lnTo>
                  <a:lnTo>
                    <a:pt x="24749" y="45"/>
                  </a:lnTo>
                  <a:lnTo>
                    <a:pt x="24705"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0" name="Google Shape;2070;p18"/>
            <p:cNvSpPr/>
            <p:nvPr/>
          </p:nvSpPr>
          <p:spPr>
            <a:xfrm>
              <a:off x="3615825" y="2072575"/>
              <a:ext cx="833750" cy="351075"/>
            </a:xfrm>
            <a:custGeom>
              <a:rect b="b" l="l" r="r" t="t"/>
              <a:pathLst>
                <a:path extrusionOk="0" h="14043" w="33350">
                  <a:moveTo>
                    <a:pt x="33086" y="1"/>
                  </a:moveTo>
                  <a:lnTo>
                    <a:pt x="33042" y="45"/>
                  </a:lnTo>
                  <a:lnTo>
                    <a:pt x="32252" y="1098"/>
                  </a:lnTo>
                  <a:lnTo>
                    <a:pt x="31243" y="1931"/>
                  </a:lnTo>
                  <a:lnTo>
                    <a:pt x="28084" y="3730"/>
                  </a:lnTo>
                  <a:lnTo>
                    <a:pt x="26855" y="4169"/>
                  </a:lnTo>
                  <a:lnTo>
                    <a:pt x="22028" y="3028"/>
                  </a:lnTo>
                  <a:lnTo>
                    <a:pt x="19088" y="1800"/>
                  </a:lnTo>
                  <a:lnTo>
                    <a:pt x="19044" y="1800"/>
                  </a:lnTo>
                  <a:lnTo>
                    <a:pt x="18123" y="1580"/>
                  </a:lnTo>
                  <a:lnTo>
                    <a:pt x="17991" y="1580"/>
                  </a:lnTo>
                  <a:lnTo>
                    <a:pt x="17947" y="1624"/>
                  </a:lnTo>
                  <a:lnTo>
                    <a:pt x="17903" y="1712"/>
                  </a:lnTo>
                  <a:lnTo>
                    <a:pt x="17333" y="4213"/>
                  </a:lnTo>
                  <a:lnTo>
                    <a:pt x="16982" y="7285"/>
                  </a:lnTo>
                  <a:lnTo>
                    <a:pt x="16236" y="12814"/>
                  </a:lnTo>
                  <a:lnTo>
                    <a:pt x="16192" y="13472"/>
                  </a:lnTo>
                  <a:lnTo>
                    <a:pt x="16017" y="13647"/>
                  </a:lnTo>
                  <a:lnTo>
                    <a:pt x="12155" y="12594"/>
                  </a:lnTo>
                  <a:lnTo>
                    <a:pt x="12111" y="12594"/>
                  </a:lnTo>
                  <a:lnTo>
                    <a:pt x="5749" y="12858"/>
                  </a:lnTo>
                  <a:lnTo>
                    <a:pt x="2633" y="12858"/>
                  </a:lnTo>
                  <a:lnTo>
                    <a:pt x="176" y="12638"/>
                  </a:lnTo>
                  <a:lnTo>
                    <a:pt x="132" y="12638"/>
                  </a:lnTo>
                  <a:lnTo>
                    <a:pt x="44" y="12682"/>
                  </a:lnTo>
                  <a:lnTo>
                    <a:pt x="0" y="12726"/>
                  </a:lnTo>
                  <a:lnTo>
                    <a:pt x="0" y="12814"/>
                  </a:lnTo>
                  <a:lnTo>
                    <a:pt x="0" y="12858"/>
                  </a:lnTo>
                  <a:lnTo>
                    <a:pt x="44" y="12945"/>
                  </a:lnTo>
                  <a:lnTo>
                    <a:pt x="88" y="12989"/>
                  </a:lnTo>
                  <a:lnTo>
                    <a:pt x="132" y="12989"/>
                  </a:lnTo>
                  <a:lnTo>
                    <a:pt x="2633" y="13209"/>
                  </a:lnTo>
                  <a:lnTo>
                    <a:pt x="5792" y="13209"/>
                  </a:lnTo>
                  <a:lnTo>
                    <a:pt x="12111" y="12945"/>
                  </a:lnTo>
                  <a:lnTo>
                    <a:pt x="16017" y="14042"/>
                  </a:lnTo>
                  <a:lnTo>
                    <a:pt x="16060" y="14042"/>
                  </a:lnTo>
                  <a:lnTo>
                    <a:pt x="16148" y="13998"/>
                  </a:lnTo>
                  <a:lnTo>
                    <a:pt x="16192" y="13955"/>
                  </a:lnTo>
                  <a:lnTo>
                    <a:pt x="16499" y="13647"/>
                  </a:lnTo>
                  <a:lnTo>
                    <a:pt x="16543" y="13560"/>
                  </a:lnTo>
                  <a:lnTo>
                    <a:pt x="16587" y="12858"/>
                  </a:lnTo>
                  <a:lnTo>
                    <a:pt x="17333" y="7329"/>
                  </a:lnTo>
                  <a:lnTo>
                    <a:pt x="17684" y="4301"/>
                  </a:lnTo>
                  <a:lnTo>
                    <a:pt x="18211" y="1975"/>
                  </a:lnTo>
                  <a:lnTo>
                    <a:pt x="18957" y="2151"/>
                  </a:lnTo>
                  <a:lnTo>
                    <a:pt x="21897" y="3379"/>
                  </a:lnTo>
                  <a:lnTo>
                    <a:pt x="21940" y="3379"/>
                  </a:lnTo>
                  <a:lnTo>
                    <a:pt x="26811" y="4520"/>
                  </a:lnTo>
                  <a:lnTo>
                    <a:pt x="26943" y="4476"/>
                  </a:lnTo>
                  <a:lnTo>
                    <a:pt x="28215" y="4038"/>
                  </a:lnTo>
                  <a:lnTo>
                    <a:pt x="28259" y="4038"/>
                  </a:lnTo>
                  <a:lnTo>
                    <a:pt x="31419" y="2195"/>
                  </a:lnTo>
                  <a:lnTo>
                    <a:pt x="31462" y="2195"/>
                  </a:lnTo>
                  <a:lnTo>
                    <a:pt x="32516" y="1361"/>
                  </a:lnTo>
                  <a:lnTo>
                    <a:pt x="32516" y="1317"/>
                  </a:lnTo>
                  <a:lnTo>
                    <a:pt x="33305" y="264"/>
                  </a:lnTo>
                  <a:lnTo>
                    <a:pt x="33349" y="220"/>
                  </a:lnTo>
                  <a:lnTo>
                    <a:pt x="33349" y="132"/>
                  </a:lnTo>
                  <a:lnTo>
                    <a:pt x="33305" y="88"/>
                  </a:lnTo>
                  <a:lnTo>
                    <a:pt x="33262" y="45"/>
                  </a:lnTo>
                  <a:lnTo>
                    <a:pt x="33218"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1" name="Google Shape;2071;p18"/>
            <p:cNvSpPr/>
            <p:nvPr/>
          </p:nvSpPr>
          <p:spPr>
            <a:xfrm>
              <a:off x="3615825" y="642075"/>
              <a:ext cx="642875" cy="845825"/>
            </a:xfrm>
            <a:custGeom>
              <a:rect b="b" l="l" r="r" t="t"/>
              <a:pathLst>
                <a:path extrusionOk="0" h="33833" w="25715">
                  <a:moveTo>
                    <a:pt x="25495" y="1"/>
                  </a:moveTo>
                  <a:lnTo>
                    <a:pt x="24134" y="483"/>
                  </a:lnTo>
                  <a:lnTo>
                    <a:pt x="24091" y="483"/>
                  </a:lnTo>
                  <a:lnTo>
                    <a:pt x="22862" y="1229"/>
                  </a:lnTo>
                  <a:lnTo>
                    <a:pt x="20273" y="3028"/>
                  </a:lnTo>
                  <a:lnTo>
                    <a:pt x="16982" y="5530"/>
                  </a:lnTo>
                  <a:lnTo>
                    <a:pt x="16938" y="5573"/>
                  </a:lnTo>
                  <a:lnTo>
                    <a:pt x="16236" y="6451"/>
                  </a:lnTo>
                  <a:lnTo>
                    <a:pt x="16236" y="6495"/>
                  </a:lnTo>
                  <a:lnTo>
                    <a:pt x="15007" y="8645"/>
                  </a:lnTo>
                  <a:lnTo>
                    <a:pt x="13559" y="10839"/>
                  </a:lnTo>
                  <a:lnTo>
                    <a:pt x="9742" y="15490"/>
                  </a:lnTo>
                  <a:lnTo>
                    <a:pt x="8162" y="17509"/>
                  </a:lnTo>
                  <a:lnTo>
                    <a:pt x="5836" y="21019"/>
                  </a:lnTo>
                  <a:lnTo>
                    <a:pt x="5792" y="21063"/>
                  </a:lnTo>
                  <a:lnTo>
                    <a:pt x="4476" y="24267"/>
                  </a:lnTo>
                  <a:lnTo>
                    <a:pt x="2414" y="27645"/>
                  </a:lnTo>
                  <a:lnTo>
                    <a:pt x="1360" y="29927"/>
                  </a:lnTo>
                  <a:lnTo>
                    <a:pt x="0" y="33569"/>
                  </a:lnTo>
                  <a:lnTo>
                    <a:pt x="0" y="33657"/>
                  </a:lnTo>
                  <a:lnTo>
                    <a:pt x="0" y="33701"/>
                  </a:lnTo>
                  <a:lnTo>
                    <a:pt x="44" y="33789"/>
                  </a:lnTo>
                  <a:lnTo>
                    <a:pt x="88" y="33832"/>
                  </a:lnTo>
                  <a:lnTo>
                    <a:pt x="176" y="33832"/>
                  </a:lnTo>
                  <a:lnTo>
                    <a:pt x="263" y="33789"/>
                  </a:lnTo>
                  <a:lnTo>
                    <a:pt x="307" y="33701"/>
                  </a:lnTo>
                  <a:lnTo>
                    <a:pt x="1668" y="30103"/>
                  </a:lnTo>
                  <a:lnTo>
                    <a:pt x="2721" y="27821"/>
                  </a:lnTo>
                  <a:lnTo>
                    <a:pt x="4783" y="24442"/>
                  </a:lnTo>
                  <a:lnTo>
                    <a:pt x="4783" y="24398"/>
                  </a:lnTo>
                  <a:lnTo>
                    <a:pt x="6143" y="21195"/>
                  </a:lnTo>
                  <a:lnTo>
                    <a:pt x="8469" y="17728"/>
                  </a:lnTo>
                  <a:lnTo>
                    <a:pt x="10005" y="15710"/>
                  </a:lnTo>
                  <a:lnTo>
                    <a:pt x="13823" y="11015"/>
                  </a:lnTo>
                  <a:lnTo>
                    <a:pt x="15314" y="8821"/>
                  </a:lnTo>
                  <a:lnTo>
                    <a:pt x="16499" y="6671"/>
                  </a:lnTo>
                  <a:lnTo>
                    <a:pt x="17201" y="5793"/>
                  </a:lnTo>
                  <a:lnTo>
                    <a:pt x="20492" y="3292"/>
                  </a:lnTo>
                  <a:lnTo>
                    <a:pt x="23037" y="1537"/>
                  </a:lnTo>
                  <a:lnTo>
                    <a:pt x="24266" y="791"/>
                  </a:lnTo>
                  <a:lnTo>
                    <a:pt x="25626" y="352"/>
                  </a:lnTo>
                  <a:lnTo>
                    <a:pt x="25670" y="308"/>
                  </a:lnTo>
                  <a:lnTo>
                    <a:pt x="25714" y="264"/>
                  </a:lnTo>
                  <a:lnTo>
                    <a:pt x="25714" y="176"/>
                  </a:lnTo>
                  <a:lnTo>
                    <a:pt x="25714" y="132"/>
                  </a:lnTo>
                  <a:lnTo>
                    <a:pt x="25670" y="45"/>
                  </a:lnTo>
                  <a:lnTo>
                    <a:pt x="25626"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2" name="Google Shape;2072;p18"/>
            <p:cNvSpPr/>
            <p:nvPr/>
          </p:nvSpPr>
          <p:spPr>
            <a:xfrm>
              <a:off x="3589500" y="2073675"/>
              <a:ext cx="884200" cy="377400"/>
            </a:xfrm>
            <a:custGeom>
              <a:rect b="b" l="l" r="r" t="t"/>
              <a:pathLst>
                <a:path extrusionOk="0" h="15096" w="35368">
                  <a:moveTo>
                    <a:pt x="35192" y="1"/>
                  </a:moveTo>
                  <a:lnTo>
                    <a:pt x="35104" y="44"/>
                  </a:lnTo>
                  <a:lnTo>
                    <a:pt x="35061" y="88"/>
                  </a:lnTo>
                  <a:lnTo>
                    <a:pt x="34315" y="1141"/>
                  </a:lnTo>
                  <a:lnTo>
                    <a:pt x="31901" y="2721"/>
                  </a:lnTo>
                  <a:lnTo>
                    <a:pt x="29137" y="4301"/>
                  </a:lnTo>
                  <a:lnTo>
                    <a:pt x="27733" y="4871"/>
                  </a:lnTo>
                  <a:lnTo>
                    <a:pt x="22379" y="3511"/>
                  </a:lnTo>
                  <a:lnTo>
                    <a:pt x="19966" y="2414"/>
                  </a:lnTo>
                  <a:lnTo>
                    <a:pt x="19834" y="2414"/>
                  </a:lnTo>
                  <a:lnTo>
                    <a:pt x="19790" y="2502"/>
                  </a:lnTo>
                  <a:lnTo>
                    <a:pt x="19746" y="2546"/>
                  </a:lnTo>
                  <a:lnTo>
                    <a:pt x="19264" y="5486"/>
                  </a:lnTo>
                  <a:lnTo>
                    <a:pt x="18737" y="8996"/>
                  </a:lnTo>
                  <a:lnTo>
                    <a:pt x="18342" y="12024"/>
                  </a:lnTo>
                  <a:lnTo>
                    <a:pt x="18079" y="13340"/>
                  </a:lnTo>
                  <a:lnTo>
                    <a:pt x="17508" y="14305"/>
                  </a:lnTo>
                  <a:lnTo>
                    <a:pt x="17026" y="14613"/>
                  </a:lnTo>
                  <a:lnTo>
                    <a:pt x="16367" y="14744"/>
                  </a:lnTo>
                  <a:lnTo>
                    <a:pt x="15578" y="14613"/>
                  </a:lnTo>
                  <a:lnTo>
                    <a:pt x="11979" y="13647"/>
                  </a:lnTo>
                  <a:lnTo>
                    <a:pt x="11936" y="13647"/>
                  </a:lnTo>
                  <a:lnTo>
                    <a:pt x="8996" y="13691"/>
                  </a:lnTo>
                  <a:lnTo>
                    <a:pt x="5529" y="13867"/>
                  </a:lnTo>
                  <a:lnTo>
                    <a:pt x="2808" y="13691"/>
                  </a:lnTo>
                  <a:lnTo>
                    <a:pt x="176" y="13296"/>
                  </a:lnTo>
                  <a:lnTo>
                    <a:pt x="132" y="13296"/>
                  </a:lnTo>
                  <a:lnTo>
                    <a:pt x="44" y="13340"/>
                  </a:lnTo>
                  <a:lnTo>
                    <a:pt x="0" y="13384"/>
                  </a:lnTo>
                  <a:lnTo>
                    <a:pt x="0" y="13472"/>
                  </a:lnTo>
                  <a:lnTo>
                    <a:pt x="0" y="13516"/>
                  </a:lnTo>
                  <a:lnTo>
                    <a:pt x="44" y="13603"/>
                  </a:lnTo>
                  <a:lnTo>
                    <a:pt x="88" y="13647"/>
                  </a:lnTo>
                  <a:lnTo>
                    <a:pt x="132" y="13647"/>
                  </a:lnTo>
                  <a:lnTo>
                    <a:pt x="2764" y="14042"/>
                  </a:lnTo>
                  <a:lnTo>
                    <a:pt x="5529" y="14174"/>
                  </a:lnTo>
                  <a:lnTo>
                    <a:pt x="8996" y="14042"/>
                  </a:lnTo>
                  <a:lnTo>
                    <a:pt x="11892" y="13998"/>
                  </a:lnTo>
                  <a:lnTo>
                    <a:pt x="15490" y="14964"/>
                  </a:lnTo>
                  <a:lnTo>
                    <a:pt x="16324" y="15095"/>
                  </a:lnTo>
                  <a:lnTo>
                    <a:pt x="16411" y="15095"/>
                  </a:lnTo>
                  <a:lnTo>
                    <a:pt x="17113" y="14964"/>
                  </a:lnTo>
                  <a:lnTo>
                    <a:pt x="17201" y="14920"/>
                  </a:lnTo>
                  <a:lnTo>
                    <a:pt x="17728" y="14569"/>
                  </a:lnTo>
                  <a:lnTo>
                    <a:pt x="17816" y="14525"/>
                  </a:lnTo>
                  <a:lnTo>
                    <a:pt x="18386" y="13472"/>
                  </a:lnTo>
                  <a:lnTo>
                    <a:pt x="18430" y="13428"/>
                  </a:lnTo>
                  <a:lnTo>
                    <a:pt x="18693" y="12068"/>
                  </a:lnTo>
                  <a:lnTo>
                    <a:pt x="19088" y="9040"/>
                  </a:lnTo>
                  <a:lnTo>
                    <a:pt x="19615" y="5529"/>
                  </a:lnTo>
                  <a:lnTo>
                    <a:pt x="20053" y="2853"/>
                  </a:lnTo>
                  <a:lnTo>
                    <a:pt x="22247" y="3862"/>
                  </a:lnTo>
                  <a:lnTo>
                    <a:pt x="22291" y="3862"/>
                  </a:lnTo>
                  <a:lnTo>
                    <a:pt x="27689" y="5222"/>
                  </a:lnTo>
                  <a:lnTo>
                    <a:pt x="27820" y="5222"/>
                  </a:lnTo>
                  <a:lnTo>
                    <a:pt x="29268" y="4608"/>
                  </a:lnTo>
                  <a:lnTo>
                    <a:pt x="32121" y="3028"/>
                  </a:lnTo>
                  <a:lnTo>
                    <a:pt x="34534" y="1405"/>
                  </a:lnTo>
                  <a:lnTo>
                    <a:pt x="34578" y="1361"/>
                  </a:lnTo>
                  <a:lnTo>
                    <a:pt x="35324" y="308"/>
                  </a:lnTo>
                  <a:lnTo>
                    <a:pt x="35368" y="220"/>
                  </a:lnTo>
                  <a:lnTo>
                    <a:pt x="35368" y="176"/>
                  </a:lnTo>
                  <a:lnTo>
                    <a:pt x="35368" y="88"/>
                  </a:lnTo>
                  <a:lnTo>
                    <a:pt x="35324" y="44"/>
                  </a:lnTo>
                  <a:lnTo>
                    <a:pt x="35236"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3" name="Google Shape;2073;p18"/>
            <p:cNvSpPr/>
            <p:nvPr/>
          </p:nvSpPr>
          <p:spPr>
            <a:xfrm>
              <a:off x="3598275" y="630025"/>
              <a:ext cx="656025" cy="832650"/>
            </a:xfrm>
            <a:custGeom>
              <a:rect b="b" l="l" r="r" t="t"/>
              <a:pathLst>
                <a:path extrusionOk="0" h="33306" w="26241">
                  <a:moveTo>
                    <a:pt x="26021" y="0"/>
                  </a:moveTo>
                  <a:lnTo>
                    <a:pt x="25626" y="132"/>
                  </a:lnTo>
                  <a:lnTo>
                    <a:pt x="24090" y="263"/>
                  </a:lnTo>
                  <a:lnTo>
                    <a:pt x="24003" y="263"/>
                  </a:lnTo>
                  <a:lnTo>
                    <a:pt x="20141" y="2984"/>
                  </a:lnTo>
                  <a:lnTo>
                    <a:pt x="17377" y="5310"/>
                  </a:lnTo>
                  <a:lnTo>
                    <a:pt x="14832" y="7811"/>
                  </a:lnTo>
                  <a:lnTo>
                    <a:pt x="13691" y="9303"/>
                  </a:lnTo>
                  <a:lnTo>
                    <a:pt x="13647" y="9390"/>
                  </a:lnTo>
                  <a:lnTo>
                    <a:pt x="13384" y="10619"/>
                  </a:lnTo>
                  <a:lnTo>
                    <a:pt x="11672" y="12725"/>
                  </a:lnTo>
                  <a:lnTo>
                    <a:pt x="10839" y="13735"/>
                  </a:lnTo>
                  <a:lnTo>
                    <a:pt x="9961" y="14744"/>
                  </a:lnTo>
                  <a:lnTo>
                    <a:pt x="9127" y="15841"/>
                  </a:lnTo>
                  <a:lnTo>
                    <a:pt x="8293" y="17026"/>
                  </a:lnTo>
                  <a:lnTo>
                    <a:pt x="7460" y="18210"/>
                  </a:lnTo>
                  <a:lnTo>
                    <a:pt x="6626" y="19483"/>
                  </a:lnTo>
                  <a:lnTo>
                    <a:pt x="5836" y="20755"/>
                  </a:lnTo>
                  <a:lnTo>
                    <a:pt x="5090" y="22072"/>
                  </a:lnTo>
                  <a:lnTo>
                    <a:pt x="4344" y="23388"/>
                  </a:lnTo>
                  <a:lnTo>
                    <a:pt x="3598" y="24749"/>
                  </a:lnTo>
                  <a:lnTo>
                    <a:pt x="2896" y="26153"/>
                  </a:lnTo>
                  <a:lnTo>
                    <a:pt x="2238" y="27513"/>
                  </a:lnTo>
                  <a:lnTo>
                    <a:pt x="1624" y="28917"/>
                  </a:lnTo>
                  <a:lnTo>
                    <a:pt x="1053" y="30321"/>
                  </a:lnTo>
                  <a:lnTo>
                    <a:pt x="483" y="31682"/>
                  </a:lnTo>
                  <a:lnTo>
                    <a:pt x="0" y="33086"/>
                  </a:lnTo>
                  <a:lnTo>
                    <a:pt x="0" y="33130"/>
                  </a:lnTo>
                  <a:lnTo>
                    <a:pt x="0" y="33217"/>
                  </a:lnTo>
                  <a:lnTo>
                    <a:pt x="44" y="33261"/>
                  </a:lnTo>
                  <a:lnTo>
                    <a:pt x="132" y="33305"/>
                  </a:lnTo>
                  <a:lnTo>
                    <a:pt x="176" y="33305"/>
                  </a:lnTo>
                  <a:lnTo>
                    <a:pt x="263" y="33261"/>
                  </a:lnTo>
                  <a:lnTo>
                    <a:pt x="351" y="33217"/>
                  </a:lnTo>
                  <a:lnTo>
                    <a:pt x="834" y="31813"/>
                  </a:lnTo>
                  <a:lnTo>
                    <a:pt x="1360" y="30453"/>
                  </a:lnTo>
                  <a:lnTo>
                    <a:pt x="1931" y="29049"/>
                  </a:lnTo>
                  <a:lnTo>
                    <a:pt x="2589" y="27688"/>
                  </a:lnTo>
                  <a:lnTo>
                    <a:pt x="3247" y="26284"/>
                  </a:lnTo>
                  <a:lnTo>
                    <a:pt x="3905" y="24924"/>
                  </a:lnTo>
                  <a:lnTo>
                    <a:pt x="4651" y="23564"/>
                  </a:lnTo>
                  <a:lnTo>
                    <a:pt x="5397" y="22247"/>
                  </a:lnTo>
                  <a:lnTo>
                    <a:pt x="6143" y="20931"/>
                  </a:lnTo>
                  <a:lnTo>
                    <a:pt x="6933" y="19658"/>
                  </a:lnTo>
                  <a:lnTo>
                    <a:pt x="7767" y="18430"/>
                  </a:lnTo>
                  <a:lnTo>
                    <a:pt x="8557" y="17201"/>
                  </a:lnTo>
                  <a:lnTo>
                    <a:pt x="9390" y="16060"/>
                  </a:lnTo>
                  <a:lnTo>
                    <a:pt x="10268" y="14963"/>
                  </a:lnTo>
                  <a:lnTo>
                    <a:pt x="11102" y="13954"/>
                  </a:lnTo>
                  <a:lnTo>
                    <a:pt x="11936" y="12945"/>
                  </a:lnTo>
                  <a:lnTo>
                    <a:pt x="13691" y="10795"/>
                  </a:lnTo>
                  <a:lnTo>
                    <a:pt x="13735" y="10751"/>
                  </a:lnTo>
                  <a:lnTo>
                    <a:pt x="13998" y="9478"/>
                  </a:lnTo>
                  <a:lnTo>
                    <a:pt x="15095" y="8030"/>
                  </a:lnTo>
                  <a:lnTo>
                    <a:pt x="17596" y="5573"/>
                  </a:lnTo>
                  <a:lnTo>
                    <a:pt x="20361" y="3291"/>
                  </a:lnTo>
                  <a:lnTo>
                    <a:pt x="24134" y="614"/>
                  </a:lnTo>
                  <a:lnTo>
                    <a:pt x="25670" y="483"/>
                  </a:lnTo>
                  <a:lnTo>
                    <a:pt x="26109" y="351"/>
                  </a:lnTo>
                  <a:lnTo>
                    <a:pt x="26153" y="307"/>
                  </a:lnTo>
                  <a:lnTo>
                    <a:pt x="26197" y="263"/>
                  </a:lnTo>
                  <a:lnTo>
                    <a:pt x="26241" y="176"/>
                  </a:lnTo>
                  <a:lnTo>
                    <a:pt x="26241" y="132"/>
                  </a:lnTo>
                  <a:lnTo>
                    <a:pt x="26197" y="88"/>
                  </a:lnTo>
                  <a:lnTo>
                    <a:pt x="26153" y="44"/>
                  </a:lnTo>
                  <a:lnTo>
                    <a:pt x="26065"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4" name="Google Shape;2074;p18"/>
            <p:cNvSpPr/>
            <p:nvPr/>
          </p:nvSpPr>
          <p:spPr>
            <a:xfrm>
              <a:off x="3611425" y="1686425"/>
              <a:ext cx="2121650" cy="846925"/>
            </a:xfrm>
            <a:custGeom>
              <a:rect b="b" l="l" r="r" t="t"/>
              <a:pathLst>
                <a:path extrusionOk="0" h="33877" w="84866">
                  <a:moveTo>
                    <a:pt x="80478" y="1"/>
                  </a:moveTo>
                  <a:lnTo>
                    <a:pt x="76923" y="483"/>
                  </a:lnTo>
                  <a:lnTo>
                    <a:pt x="73632" y="834"/>
                  </a:lnTo>
                  <a:lnTo>
                    <a:pt x="70824" y="1098"/>
                  </a:lnTo>
                  <a:lnTo>
                    <a:pt x="68849" y="1405"/>
                  </a:lnTo>
                  <a:lnTo>
                    <a:pt x="68805" y="1405"/>
                  </a:lnTo>
                  <a:lnTo>
                    <a:pt x="67533" y="1888"/>
                  </a:lnTo>
                  <a:lnTo>
                    <a:pt x="67489" y="1931"/>
                  </a:lnTo>
                  <a:lnTo>
                    <a:pt x="65558" y="3731"/>
                  </a:lnTo>
                  <a:lnTo>
                    <a:pt x="63145" y="5266"/>
                  </a:lnTo>
                  <a:lnTo>
                    <a:pt x="59239" y="6934"/>
                  </a:lnTo>
                  <a:lnTo>
                    <a:pt x="54939" y="8514"/>
                  </a:lnTo>
                  <a:lnTo>
                    <a:pt x="51824" y="9611"/>
                  </a:lnTo>
                  <a:lnTo>
                    <a:pt x="48752" y="10269"/>
                  </a:lnTo>
                  <a:lnTo>
                    <a:pt x="48708" y="10313"/>
                  </a:lnTo>
                  <a:lnTo>
                    <a:pt x="41292" y="13999"/>
                  </a:lnTo>
                  <a:lnTo>
                    <a:pt x="41248" y="14042"/>
                  </a:lnTo>
                  <a:lnTo>
                    <a:pt x="37475" y="16456"/>
                  </a:lnTo>
                  <a:lnTo>
                    <a:pt x="35105" y="17816"/>
                  </a:lnTo>
                  <a:lnTo>
                    <a:pt x="32999" y="18387"/>
                  </a:lnTo>
                  <a:lnTo>
                    <a:pt x="32955" y="18387"/>
                  </a:lnTo>
                  <a:lnTo>
                    <a:pt x="29181" y="20537"/>
                  </a:lnTo>
                  <a:lnTo>
                    <a:pt x="26987" y="21722"/>
                  </a:lnTo>
                  <a:lnTo>
                    <a:pt x="26153" y="21853"/>
                  </a:lnTo>
                  <a:lnTo>
                    <a:pt x="23170" y="21063"/>
                  </a:lnTo>
                  <a:lnTo>
                    <a:pt x="21634" y="20756"/>
                  </a:lnTo>
                  <a:lnTo>
                    <a:pt x="21546" y="20800"/>
                  </a:lnTo>
                  <a:lnTo>
                    <a:pt x="20888" y="21107"/>
                  </a:lnTo>
                  <a:lnTo>
                    <a:pt x="20800" y="21151"/>
                  </a:lnTo>
                  <a:lnTo>
                    <a:pt x="20273" y="21941"/>
                  </a:lnTo>
                  <a:lnTo>
                    <a:pt x="20273" y="21985"/>
                  </a:lnTo>
                  <a:lnTo>
                    <a:pt x="19747" y="24047"/>
                  </a:lnTo>
                  <a:lnTo>
                    <a:pt x="19747" y="24091"/>
                  </a:lnTo>
                  <a:lnTo>
                    <a:pt x="19308" y="27382"/>
                  </a:lnTo>
                  <a:lnTo>
                    <a:pt x="18430" y="30234"/>
                  </a:lnTo>
                  <a:lnTo>
                    <a:pt x="18036" y="32955"/>
                  </a:lnTo>
                  <a:lnTo>
                    <a:pt x="17816" y="33438"/>
                  </a:lnTo>
                  <a:lnTo>
                    <a:pt x="17553" y="33525"/>
                  </a:lnTo>
                  <a:lnTo>
                    <a:pt x="14788" y="32955"/>
                  </a:lnTo>
                  <a:lnTo>
                    <a:pt x="11848" y="32121"/>
                  </a:lnTo>
                  <a:lnTo>
                    <a:pt x="9172" y="31419"/>
                  </a:lnTo>
                  <a:lnTo>
                    <a:pt x="9128" y="31419"/>
                  </a:lnTo>
                  <a:lnTo>
                    <a:pt x="6144" y="31331"/>
                  </a:lnTo>
                  <a:lnTo>
                    <a:pt x="2897" y="31068"/>
                  </a:lnTo>
                  <a:lnTo>
                    <a:pt x="220" y="30629"/>
                  </a:lnTo>
                  <a:lnTo>
                    <a:pt x="132" y="30629"/>
                  </a:lnTo>
                  <a:lnTo>
                    <a:pt x="88" y="30673"/>
                  </a:lnTo>
                  <a:lnTo>
                    <a:pt x="45" y="30717"/>
                  </a:lnTo>
                  <a:lnTo>
                    <a:pt x="1" y="30761"/>
                  </a:lnTo>
                  <a:lnTo>
                    <a:pt x="1" y="30849"/>
                  </a:lnTo>
                  <a:lnTo>
                    <a:pt x="45" y="30893"/>
                  </a:lnTo>
                  <a:lnTo>
                    <a:pt x="88" y="30980"/>
                  </a:lnTo>
                  <a:lnTo>
                    <a:pt x="132" y="30980"/>
                  </a:lnTo>
                  <a:lnTo>
                    <a:pt x="2853" y="31419"/>
                  </a:lnTo>
                  <a:lnTo>
                    <a:pt x="6144" y="31682"/>
                  </a:lnTo>
                  <a:lnTo>
                    <a:pt x="9128" y="31770"/>
                  </a:lnTo>
                  <a:lnTo>
                    <a:pt x="11761" y="32472"/>
                  </a:lnTo>
                  <a:lnTo>
                    <a:pt x="14701" y="33306"/>
                  </a:lnTo>
                  <a:lnTo>
                    <a:pt x="17553" y="33876"/>
                  </a:lnTo>
                  <a:lnTo>
                    <a:pt x="17641" y="33876"/>
                  </a:lnTo>
                  <a:lnTo>
                    <a:pt x="18036" y="33701"/>
                  </a:lnTo>
                  <a:lnTo>
                    <a:pt x="18123" y="33613"/>
                  </a:lnTo>
                  <a:lnTo>
                    <a:pt x="18387" y="33043"/>
                  </a:lnTo>
                  <a:lnTo>
                    <a:pt x="18387" y="32999"/>
                  </a:lnTo>
                  <a:lnTo>
                    <a:pt x="18781" y="30322"/>
                  </a:lnTo>
                  <a:lnTo>
                    <a:pt x="19659" y="27470"/>
                  </a:lnTo>
                  <a:lnTo>
                    <a:pt x="20098" y="24135"/>
                  </a:lnTo>
                  <a:lnTo>
                    <a:pt x="20624" y="22116"/>
                  </a:lnTo>
                  <a:lnTo>
                    <a:pt x="21063" y="21414"/>
                  </a:lnTo>
                  <a:lnTo>
                    <a:pt x="21634" y="21107"/>
                  </a:lnTo>
                  <a:lnTo>
                    <a:pt x="23082" y="21414"/>
                  </a:lnTo>
                  <a:lnTo>
                    <a:pt x="26110" y="22204"/>
                  </a:lnTo>
                  <a:lnTo>
                    <a:pt x="26197" y="22204"/>
                  </a:lnTo>
                  <a:lnTo>
                    <a:pt x="27031" y="22073"/>
                  </a:lnTo>
                  <a:lnTo>
                    <a:pt x="27119" y="22029"/>
                  </a:lnTo>
                  <a:lnTo>
                    <a:pt x="29357" y="20844"/>
                  </a:lnTo>
                  <a:lnTo>
                    <a:pt x="33130" y="18738"/>
                  </a:lnTo>
                  <a:lnTo>
                    <a:pt x="35193" y="18123"/>
                  </a:lnTo>
                  <a:lnTo>
                    <a:pt x="35237" y="18123"/>
                  </a:lnTo>
                  <a:lnTo>
                    <a:pt x="37650" y="16763"/>
                  </a:lnTo>
                  <a:lnTo>
                    <a:pt x="41424" y="14306"/>
                  </a:lnTo>
                  <a:lnTo>
                    <a:pt x="48840" y="10620"/>
                  </a:lnTo>
                  <a:lnTo>
                    <a:pt x="51911" y="9918"/>
                  </a:lnTo>
                  <a:lnTo>
                    <a:pt x="55071" y="8821"/>
                  </a:lnTo>
                  <a:lnTo>
                    <a:pt x="59371" y="7241"/>
                  </a:lnTo>
                  <a:lnTo>
                    <a:pt x="63276" y="5574"/>
                  </a:lnTo>
                  <a:lnTo>
                    <a:pt x="63320" y="5574"/>
                  </a:lnTo>
                  <a:lnTo>
                    <a:pt x="65778" y="4038"/>
                  </a:lnTo>
                  <a:lnTo>
                    <a:pt x="65778" y="3994"/>
                  </a:lnTo>
                  <a:lnTo>
                    <a:pt x="67708" y="2195"/>
                  </a:lnTo>
                  <a:lnTo>
                    <a:pt x="68893" y="1756"/>
                  </a:lnTo>
                  <a:lnTo>
                    <a:pt x="70868" y="1405"/>
                  </a:lnTo>
                  <a:lnTo>
                    <a:pt x="73676" y="1186"/>
                  </a:lnTo>
                  <a:lnTo>
                    <a:pt x="76967" y="834"/>
                  </a:lnTo>
                  <a:lnTo>
                    <a:pt x="80478" y="352"/>
                  </a:lnTo>
                  <a:lnTo>
                    <a:pt x="81882" y="571"/>
                  </a:lnTo>
                  <a:lnTo>
                    <a:pt x="82233" y="834"/>
                  </a:lnTo>
                  <a:lnTo>
                    <a:pt x="82672" y="2458"/>
                  </a:lnTo>
                  <a:lnTo>
                    <a:pt x="83461" y="6144"/>
                  </a:lnTo>
                  <a:lnTo>
                    <a:pt x="84558" y="11059"/>
                  </a:lnTo>
                  <a:lnTo>
                    <a:pt x="84558" y="11146"/>
                  </a:lnTo>
                  <a:lnTo>
                    <a:pt x="84602" y="11190"/>
                  </a:lnTo>
                  <a:lnTo>
                    <a:pt x="84822" y="11190"/>
                  </a:lnTo>
                  <a:lnTo>
                    <a:pt x="84866" y="11146"/>
                  </a:lnTo>
                  <a:lnTo>
                    <a:pt x="84866" y="11059"/>
                  </a:lnTo>
                  <a:lnTo>
                    <a:pt x="84866" y="11015"/>
                  </a:lnTo>
                  <a:lnTo>
                    <a:pt x="83812" y="6056"/>
                  </a:lnTo>
                  <a:lnTo>
                    <a:pt x="82979" y="2370"/>
                  </a:lnTo>
                  <a:lnTo>
                    <a:pt x="82540" y="703"/>
                  </a:lnTo>
                  <a:lnTo>
                    <a:pt x="82496" y="615"/>
                  </a:lnTo>
                  <a:lnTo>
                    <a:pt x="82101" y="264"/>
                  </a:lnTo>
                  <a:lnTo>
                    <a:pt x="82013" y="220"/>
                  </a:lnTo>
                  <a:lnTo>
                    <a:pt x="80521"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5" name="Google Shape;2075;p18"/>
            <p:cNvSpPr/>
            <p:nvPr/>
          </p:nvSpPr>
          <p:spPr>
            <a:xfrm>
              <a:off x="3555475" y="722150"/>
              <a:ext cx="443225" cy="703225"/>
            </a:xfrm>
            <a:custGeom>
              <a:rect b="b" l="l" r="r" t="t"/>
              <a:pathLst>
                <a:path extrusionOk="0" h="28129" w="17729">
                  <a:moveTo>
                    <a:pt x="17509" y="1"/>
                  </a:moveTo>
                  <a:lnTo>
                    <a:pt x="17465" y="45"/>
                  </a:lnTo>
                  <a:lnTo>
                    <a:pt x="14174" y="3248"/>
                  </a:lnTo>
                  <a:lnTo>
                    <a:pt x="14130" y="3248"/>
                  </a:lnTo>
                  <a:lnTo>
                    <a:pt x="9742" y="10225"/>
                  </a:lnTo>
                  <a:lnTo>
                    <a:pt x="7680" y="13121"/>
                  </a:lnTo>
                  <a:lnTo>
                    <a:pt x="7636" y="13121"/>
                  </a:lnTo>
                  <a:lnTo>
                    <a:pt x="6363" y="15710"/>
                  </a:lnTo>
                  <a:lnTo>
                    <a:pt x="4608" y="18913"/>
                  </a:lnTo>
                  <a:lnTo>
                    <a:pt x="3028" y="22073"/>
                  </a:lnTo>
                  <a:lnTo>
                    <a:pt x="1361" y="24969"/>
                  </a:lnTo>
                  <a:lnTo>
                    <a:pt x="1" y="27909"/>
                  </a:lnTo>
                  <a:lnTo>
                    <a:pt x="1" y="27953"/>
                  </a:lnTo>
                  <a:lnTo>
                    <a:pt x="1" y="28040"/>
                  </a:lnTo>
                  <a:lnTo>
                    <a:pt x="45" y="28084"/>
                  </a:lnTo>
                  <a:lnTo>
                    <a:pt x="88" y="28128"/>
                  </a:lnTo>
                  <a:lnTo>
                    <a:pt x="264" y="28128"/>
                  </a:lnTo>
                  <a:lnTo>
                    <a:pt x="352" y="28040"/>
                  </a:lnTo>
                  <a:lnTo>
                    <a:pt x="1668" y="25144"/>
                  </a:lnTo>
                  <a:lnTo>
                    <a:pt x="3336" y="22204"/>
                  </a:lnTo>
                  <a:lnTo>
                    <a:pt x="4915" y="19089"/>
                  </a:lnTo>
                  <a:lnTo>
                    <a:pt x="6671" y="15886"/>
                  </a:lnTo>
                  <a:lnTo>
                    <a:pt x="7943" y="13297"/>
                  </a:lnTo>
                  <a:lnTo>
                    <a:pt x="10005" y="10401"/>
                  </a:lnTo>
                  <a:lnTo>
                    <a:pt x="14437" y="3468"/>
                  </a:lnTo>
                  <a:lnTo>
                    <a:pt x="17685" y="308"/>
                  </a:lnTo>
                  <a:lnTo>
                    <a:pt x="17728" y="264"/>
                  </a:lnTo>
                  <a:lnTo>
                    <a:pt x="17728" y="176"/>
                  </a:lnTo>
                  <a:lnTo>
                    <a:pt x="17728" y="133"/>
                  </a:lnTo>
                  <a:lnTo>
                    <a:pt x="17685" y="45"/>
                  </a:lnTo>
                  <a:lnTo>
                    <a:pt x="17641"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6" name="Google Shape;2076;p18"/>
            <p:cNvSpPr/>
            <p:nvPr/>
          </p:nvSpPr>
          <p:spPr>
            <a:xfrm>
              <a:off x="3597175" y="1741275"/>
              <a:ext cx="2098600" cy="818400"/>
            </a:xfrm>
            <a:custGeom>
              <a:rect b="b" l="l" r="r" t="t"/>
              <a:pathLst>
                <a:path extrusionOk="0" h="32736" w="83944">
                  <a:moveTo>
                    <a:pt x="77976" y="1"/>
                  </a:moveTo>
                  <a:lnTo>
                    <a:pt x="74773" y="264"/>
                  </a:lnTo>
                  <a:lnTo>
                    <a:pt x="72052" y="571"/>
                  </a:lnTo>
                  <a:lnTo>
                    <a:pt x="70121" y="1054"/>
                  </a:lnTo>
                  <a:lnTo>
                    <a:pt x="70077" y="1054"/>
                  </a:lnTo>
                  <a:lnTo>
                    <a:pt x="69068" y="1537"/>
                  </a:lnTo>
                  <a:lnTo>
                    <a:pt x="69024" y="1537"/>
                  </a:lnTo>
                  <a:lnTo>
                    <a:pt x="66742" y="3599"/>
                  </a:lnTo>
                  <a:lnTo>
                    <a:pt x="63934" y="5003"/>
                  </a:lnTo>
                  <a:lnTo>
                    <a:pt x="59371" y="6671"/>
                  </a:lnTo>
                  <a:lnTo>
                    <a:pt x="54719" y="8338"/>
                  </a:lnTo>
                  <a:lnTo>
                    <a:pt x="52306" y="9172"/>
                  </a:lnTo>
                  <a:lnTo>
                    <a:pt x="49410" y="9654"/>
                  </a:lnTo>
                  <a:lnTo>
                    <a:pt x="49322" y="9654"/>
                  </a:lnTo>
                  <a:lnTo>
                    <a:pt x="43486" y="12682"/>
                  </a:lnTo>
                  <a:lnTo>
                    <a:pt x="40283" y="14569"/>
                  </a:lnTo>
                  <a:lnTo>
                    <a:pt x="37430" y="16236"/>
                  </a:lnTo>
                  <a:lnTo>
                    <a:pt x="36202" y="16675"/>
                  </a:lnTo>
                  <a:lnTo>
                    <a:pt x="33174" y="17334"/>
                  </a:lnTo>
                  <a:lnTo>
                    <a:pt x="33130" y="17377"/>
                  </a:lnTo>
                  <a:lnTo>
                    <a:pt x="30453" y="18562"/>
                  </a:lnTo>
                  <a:lnTo>
                    <a:pt x="27996" y="19922"/>
                  </a:lnTo>
                  <a:lnTo>
                    <a:pt x="26899" y="20449"/>
                  </a:lnTo>
                  <a:lnTo>
                    <a:pt x="23696" y="19615"/>
                  </a:lnTo>
                  <a:lnTo>
                    <a:pt x="22599" y="19440"/>
                  </a:lnTo>
                  <a:lnTo>
                    <a:pt x="22467" y="19440"/>
                  </a:lnTo>
                  <a:lnTo>
                    <a:pt x="22028" y="19659"/>
                  </a:lnTo>
                  <a:lnTo>
                    <a:pt x="21940" y="19703"/>
                  </a:lnTo>
                  <a:lnTo>
                    <a:pt x="21633" y="20186"/>
                  </a:lnTo>
                  <a:lnTo>
                    <a:pt x="21589" y="20273"/>
                  </a:lnTo>
                  <a:lnTo>
                    <a:pt x="20712" y="25539"/>
                  </a:lnTo>
                  <a:lnTo>
                    <a:pt x="20010" y="28040"/>
                  </a:lnTo>
                  <a:lnTo>
                    <a:pt x="20010" y="28084"/>
                  </a:lnTo>
                  <a:lnTo>
                    <a:pt x="19571" y="31419"/>
                  </a:lnTo>
                  <a:lnTo>
                    <a:pt x="19176" y="32077"/>
                  </a:lnTo>
                  <a:lnTo>
                    <a:pt x="18123" y="32384"/>
                  </a:lnTo>
                  <a:lnTo>
                    <a:pt x="16236" y="32253"/>
                  </a:lnTo>
                  <a:lnTo>
                    <a:pt x="11848" y="31200"/>
                  </a:lnTo>
                  <a:lnTo>
                    <a:pt x="9303" y="30498"/>
                  </a:lnTo>
                  <a:lnTo>
                    <a:pt x="9303" y="30454"/>
                  </a:lnTo>
                  <a:lnTo>
                    <a:pt x="6319" y="30147"/>
                  </a:lnTo>
                  <a:lnTo>
                    <a:pt x="2282" y="29576"/>
                  </a:lnTo>
                  <a:lnTo>
                    <a:pt x="220" y="29225"/>
                  </a:lnTo>
                  <a:lnTo>
                    <a:pt x="132" y="29225"/>
                  </a:lnTo>
                  <a:lnTo>
                    <a:pt x="88" y="29269"/>
                  </a:lnTo>
                  <a:lnTo>
                    <a:pt x="44" y="29313"/>
                  </a:lnTo>
                  <a:lnTo>
                    <a:pt x="0" y="29357"/>
                  </a:lnTo>
                  <a:lnTo>
                    <a:pt x="0" y="29444"/>
                  </a:lnTo>
                  <a:lnTo>
                    <a:pt x="44" y="29488"/>
                  </a:lnTo>
                  <a:lnTo>
                    <a:pt x="88" y="29532"/>
                  </a:lnTo>
                  <a:lnTo>
                    <a:pt x="132" y="29576"/>
                  </a:lnTo>
                  <a:lnTo>
                    <a:pt x="2238" y="29883"/>
                  </a:lnTo>
                  <a:lnTo>
                    <a:pt x="6275" y="30498"/>
                  </a:lnTo>
                  <a:lnTo>
                    <a:pt x="9259" y="30805"/>
                  </a:lnTo>
                  <a:lnTo>
                    <a:pt x="11760" y="31507"/>
                  </a:lnTo>
                  <a:lnTo>
                    <a:pt x="16148" y="32604"/>
                  </a:lnTo>
                  <a:lnTo>
                    <a:pt x="16192" y="32604"/>
                  </a:lnTo>
                  <a:lnTo>
                    <a:pt x="18167" y="32735"/>
                  </a:lnTo>
                  <a:lnTo>
                    <a:pt x="18211" y="32735"/>
                  </a:lnTo>
                  <a:lnTo>
                    <a:pt x="19308" y="32384"/>
                  </a:lnTo>
                  <a:lnTo>
                    <a:pt x="19395" y="32341"/>
                  </a:lnTo>
                  <a:lnTo>
                    <a:pt x="19878" y="31595"/>
                  </a:lnTo>
                  <a:lnTo>
                    <a:pt x="19922" y="31507"/>
                  </a:lnTo>
                  <a:lnTo>
                    <a:pt x="20317" y="28128"/>
                  </a:lnTo>
                  <a:lnTo>
                    <a:pt x="21063" y="25627"/>
                  </a:lnTo>
                  <a:lnTo>
                    <a:pt x="21940" y="20361"/>
                  </a:lnTo>
                  <a:lnTo>
                    <a:pt x="22204" y="19922"/>
                  </a:lnTo>
                  <a:lnTo>
                    <a:pt x="22555" y="19791"/>
                  </a:lnTo>
                  <a:lnTo>
                    <a:pt x="23608" y="19966"/>
                  </a:lnTo>
                  <a:lnTo>
                    <a:pt x="26899" y="20800"/>
                  </a:lnTo>
                  <a:lnTo>
                    <a:pt x="26987" y="20756"/>
                  </a:lnTo>
                  <a:lnTo>
                    <a:pt x="28171" y="20230"/>
                  </a:lnTo>
                  <a:lnTo>
                    <a:pt x="30629" y="18869"/>
                  </a:lnTo>
                  <a:lnTo>
                    <a:pt x="33262" y="17685"/>
                  </a:lnTo>
                  <a:lnTo>
                    <a:pt x="36289" y="17026"/>
                  </a:lnTo>
                  <a:lnTo>
                    <a:pt x="37562" y="16544"/>
                  </a:lnTo>
                  <a:lnTo>
                    <a:pt x="37606" y="16544"/>
                  </a:lnTo>
                  <a:lnTo>
                    <a:pt x="40458" y="14876"/>
                  </a:lnTo>
                  <a:lnTo>
                    <a:pt x="43661" y="12989"/>
                  </a:lnTo>
                  <a:lnTo>
                    <a:pt x="49454" y="10005"/>
                  </a:lnTo>
                  <a:lnTo>
                    <a:pt x="52350" y="9523"/>
                  </a:lnTo>
                  <a:lnTo>
                    <a:pt x="52394" y="9523"/>
                  </a:lnTo>
                  <a:lnTo>
                    <a:pt x="54851" y="8689"/>
                  </a:lnTo>
                  <a:lnTo>
                    <a:pt x="59502" y="7022"/>
                  </a:lnTo>
                  <a:lnTo>
                    <a:pt x="64066" y="5310"/>
                  </a:lnTo>
                  <a:lnTo>
                    <a:pt x="66918" y="3906"/>
                  </a:lnTo>
                  <a:lnTo>
                    <a:pt x="66962" y="3906"/>
                  </a:lnTo>
                  <a:lnTo>
                    <a:pt x="69200" y="1844"/>
                  </a:lnTo>
                  <a:lnTo>
                    <a:pt x="70209" y="1405"/>
                  </a:lnTo>
                  <a:lnTo>
                    <a:pt x="72140" y="922"/>
                  </a:lnTo>
                  <a:lnTo>
                    <a:pt x="74773" y="571"/>
                  </a:lnTo>
                  <a:lnTo>
                    <a:pt x="78020" y="352"/>
                  </a:lnTo>
                  <a:lnTo>
                    <a:pt x="79556" y="571"/>
                  </a:lnTo>
                  <a:lnTo>
                    <a:pt x="80828" y="1537"/>
                  </a:lnTo>
                  <a:lnTo>
                    <a:pt x="81837" y="3423"/>
                  </a:lnTo>
                  <a:lnTo>
                    <a:pt x="82583" y="5925"/>
                  </a:lnTo>
                  <a:lnTo>
                    <a:pt x="83505" y="10795"/>
                  </a:lnTo>
                  <a:lnTo>
                    <a:pt x="83593" y="11410"/>
                  </a:lnTo>
                  <a:lnTo>
                    <a:pt x="83636" y="11454"/>
                  </a:lnTo>
                  <a:lnTo>
                    <a:pt x="83680" y="11497"/>
                  </a:lnTo>
                  <a:lnTo>
                    <a:pt x="83768" y="11541"/>
                  </a:lnTo>
                  <a:lnTo>
                    <a:pt x="83812" y="11541"/>
                  </a:lnTo>
                  <a:lnTo>
                    <a:pt x="83900" y="11497"/>
                  </a:lnTo>
                  <a:lnTo>
                    <a:pt x="83944" y="11454"/>
                  </a:lnTo>
                  <a:lnTo>
                    <a:pt x="83944" y="11410"/>
                  </a:lnTo>
                  <a:lnTo>
                    <a:pt x="83944" y="11322"/>
                  </a:lnTo>
                  <a:lnTo>
                    <a:pt x="83856" y="10708"/>
                  </a:lnTo>
                  <a:lnTo>
                    <a:pt x="82891" y="5837"/>
                  </a:lnTo>
                  <a:lnTo>
                    <a:pt x="82145" y="3292"/>
                  </a:lnTo>
                  <a:lnTo>
                    <a:pt x="82145" y="3248"/>
                  </a:lnTo>
                  <a:lnTo>
                    <a:pt x="81135" y="1317"/>
                  </a:lnTo>
                  <a:lnTo>
                    <a:pt x="81091" y="1273"/>
                  </a:lnTo>
                  <a:lnTo>
                    <a:pt x="79731" y="264"/>
                  </a:lnTo>
                  <a:lnTo>
                    <a:pt x="79643" y="220"/>
                  </a:lnTo>
                  <a:lnTo>
                    <a:pt x="78020"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7" name="Google Shape;2077;p18"/>
            <p:cNvSpPr/>
            <p:nvPr/>
          </p:nvSpPr>
          <p:spPr>
            <a:xfrm>
              <a:off x="3524775" y="759450"/>
              <a:ext cx="388350" cy="654950"/>
            </a:xfrm>
            <a:custGeom>
              <a:rect b="b" l="l" r="r" t="t"/>
              <a:pathLst>
                <a:path extrusionOk="0" h="26198" w="15534">
                  <a:moveTo>
                    <a:pt x="15358" y="1"/>
                  </a:moveTo>
                  <a:lnTo>
                    <a:pt x="15270" y="45"/>
                  </a:lnTo>
                  <a:lnTo>
                    <a:pt x="15227" y="89"/>
                  </a:lnTo>
                  <a:lnTo>
                    <a:pt x="11672" y="5442"/>
                  </a:lnTo>
                  <a:lnTo>
                    <a:pt x="10005" y="8250"/>
                  </a:lnTo>
                  <a:lnTo>
                    <a:pt x="7899" y="11278"/>
                  </a:lnTo>
                  <a:lnTo>
                    <a:pt x="7855" y="11278"/>
                  </a:lnTo>
                  <a:lnTo>
                    <a:pt x="6407" y="14613"/>
                  </a:lnTo>
                  <a:lnTo>
                    <a:pt x="4871" y="17685"/>
                  </a:lnTo>
                  <a:lnTo>
                    <a:pt x="2501" y="22204"/>
                  </a:lnTo>
                  <a:lnTo>
                    <a:pt x="0" y="25934"/>
                  </a:lnTo>
                  <a:lnTo>
                    <a:pt x="0" y="26022"/>
                  </a:lnTo>
                  <a:lnTo>
                    <a:pt x="0" y="26066"/>
                  </a:lnTo>
                  <a:lnTo>
                    <a:pt x="0" y="26154"/>
                  </a:lnTo>
                  <a:lnTo>
                    <a:pt x="88" y="26197"/>
                  </a:lnTo>
                  <a:lnTo>
                    <a:pt x="263" y="26197"/>
                  </a:lnTo>
                  <a:lnTo>
                    <a:pt x="307" y="26154"/>
                  </a:lnTo>
                  <a:lnTo>
                    <a:pt x="2808" y="22380"/>
                  </a:lnTo>
                  <a:lnTo>
                    <a:pt x="5178" y="17816"/>
                  </a:lnTo>
                  <a:lnTo>
                    <a:pt x="6714" y="14789"/>
                  </a:lnTo>
                  <a:lnTo>
                    <a:pt x="8206" y="11454"/>
                  </a:lnTo>
                  <a:lnTo>
                    <a:pt x="10268" y="8426"/>
                  </a:lnTo>
                  <a:lnTo>
                    <a:pt x="11936" y="5618"/>
                  </a:lnTo>
                  <a:lnTo>
                    <a:pt x="15534" y="264"/>
                  </a:lnTo>
                  <a:lnTo>
                    <a:pt x="15534" y="220"/>
                  </a:lnTo>
                  <a:lnTo>
                    <a:pt x="15534" y="133"/>
                  </a:lnTo>
                  <a:lnTo>
                    <a:pt x="15534" y="89"/>
                  </a:lnTo>
                  <a:lnTo>
                    <a:pt x="15490" y="45"/>
                  </a:lnTo>
                  <a:lnTo>
                    <a:pt x="15402"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8" name="Google Shape;2078;p18"/>
            <p:cNvSpPr/>
            <p:nvPr/>
          </p:nvSpPr>
          <p:spPr>
            <a:xfrm>
              <a:off x="3586200" y="1781875"/>
              <a:ext cx="2077775" cy="817300"/>
            </a:xfrm>
            <a:custGeom>
              <a:rect b="b" l="l" r="r" t="t"/>
              <a:pathLst>
                <a:path extrusionOk="0" h="32692" w="83111">
                  <a:moveTo>
                    <a:pt x="79907" y="0"/>
                  </a:moveTo>
                  <a:lnTo>
                    <a:pt x="74246" y="483"/>
                  </a:lnTo>
                  <a:lnTo>
                    <a:pt x="74202" y="483"/>
                  </a:lnTo>
                  <a:lnTo>
                    <a:pt x="72008" y="1053"/>
                  </a:lnTo>
                  <a:lnTo>
                    <a:pt x="71964" y="1053"/>
                  </a:lnTo>
                  <a:lnTo>
                    <a:pt x="70780" y="1580"/>
                  </a:lnTo>
                  <a:lnTo>
                    <a:pt x="70736" y="1624"/>
                  </a:lnTo>
                  <a:lnTo>
                    <a:pt x="68761" y="3335"/>
                  </a:lnTo>
                  <a:lnTo>
                    <a:pt x="66392" y="4476"/>
                  </a:lnTo>
                  <a:lnTo>
                    <a:pt x="61565" y="6231"/>
                  </a:lnTo>
                  <a:lnTo>
                    <a:pt x="58669" y="7284"/>
                  </a:lnTo>
                  <a:lnTo>
                    <a:pt x="53579" y="9040"/>
                  </a:lnTo>
                  <a:lnTo>
                    <a:pt x="50902" y="9303"/>
                  </a:lnTo>
                  <a:lnTo>
                    <a:pt x="49849" y="9654"/>
                  </a:lnTo>
                  <a:lnTo>
                    <a:pt x="46865" y="11234"/>
                  </a:lnTo>
                  <a:lnTo>
                    <a:pt x="41511" y="14174"/>
                  </a:lnTo>
                  <a:lnTo>
                    <a:pt x="38703" y="15666"/>
                  </a:lnTo>
                  <a:lnTo>
                    <a:pt x="35719" y="16499"/>
                  </a:lnTo>
                  <a:lnTo>
                    <a:pt x="33218" y="16982"/>
                  </a:lnTo>
                  <a:lnTo>
                    <a:pt x="31199" y="17509"/>
                  </a:lnTo>
                  <a:lnTo>
                    <a:pt x="31156" y="17552"/>
                  </a:lnTo>
                  <a:lnTo>
                    <a:pt x="27996" y="19176"/>
                  </a:lnTo>
                  <a:lnTo>
                    <a:pt x="27162" y="19571"/>
                  </a:lnTo>
                  <a:lnTo>
                    <a:pt x="23652" y="18649"/>
                  </a:lnTo>
                  <a:lnTo>
                    <a:pt x="23608" y="18649"/>
                  </a:lnTo>
                  <a:lnTo>
                    <a:pt x="23082" y="18737"/>
                  </a:lnTo>
                  <a:lnTo>
                    <a:pt x="22994" y="18781"/>
                  </a:lnTo>
                  <a:lnTo>
                    <a:pt x="22950" y="18825"/>
                  </a:lnTo>
                  <a:lnTo>
                    <a:pt x="22643" y="19922"/>
                  </a:lnTo>
                  <a:lnTo>
                    <a:pt x="22599" y="19922"/>
                  </a:lnTo>
                  <a:lnTo>
                    <a:pt x="22160" y="23476"/>
                  </a:lnTo>
                  <a:lnTo>
                    <a:pt x="21282" y="27952"/>
                  </a:lnTo>
                  <a:lnTo>
                    <a:pt x="21282" y="27996"/>
                  </a:lnTo>
                  <a:lnTo>
                    <a:pt x="20975" y="31199"/>
                  </a:lnTo>
                  <a:lnTo>
                    <a:pt x="20931" y="31857"/>
                  </a:lnTo>
                  <a:lnTo>
                    <a:pt x="20668" y="32340"/>
                  </a:lnTo>
                  <a:lnTo>
                    <a:pt x="18913" y="32340"/>
                  </a:lnTo>
                  <a:lnTo>
                    <a:pt x="13823" y="31155"/>
                  </a:lnTo>
                  <a:lnTo>
                    <a:pt x="8382" y="29795"/>
                  </a:lnTo>
                  <a:lnTo>
                    <a:pt x="5047" y="29181"/>
                  </a:lnTo>
                  <a:lnTo>
                    <a:pt x="1273" y="28566"/>
                  </a:lnTo>
                  <a:lnTo>
                    <a:pt x="220" y="28391"/>
                  </a:lnTo>
                  <a:lnTo>
                    <a:pt x="132" y="28391"/>
                  </a:lnTo>
                  <a:lnTo>
                    <a:pt x="88" y="28435"/>
                  </a:lnTo>
                  <a:lnTo>
                    <a:pt x="44" y="28479"/>
                  </a:lnTo>
                  <a:lnTo>
                    <a:pt x="0" y="28566"/>
                  </a:lnTo>
                  <a:lnTo>
                    <a:pt x="0" y="28610"/>
                  </a:lnTo>
                  <a:lnTo>
                    <a:pt x="44" y="28698"/>
                  </a:lnTo>
                  <a:lnTo>
                    <a:pt x="88" y="28742"/>
                  </a:lnTo>
                  <a:lnTo>
                    <a:pt x="132" y="28742"/>
                  </a:lnTo>
                  <a:lnTo>
                    <a:pt x="1229" y="28917"/>
                  </a:lnTo>
                  <a:lnTo>
                    <a:pt x="4959" y="29532"/>
                  </a:lnTo>
                  <a:lnTo>
                    <a:pt x="8294" y="30146"/>
                  </a:lnTo>
                  <a:lnTo>
                    <a:pt x="13735" y="31506"/>
                  </a:lnTo>
                  <a:lnTo>
                    <a:pt x="18825" y="32647"/>
                  </a:lnTo>
                  <a:lnTo>
                    <a:pt x="18869" y="32691"/>
                  </a:lnTo>
                  <a:lnTo>
                    <a:pt x="20756" y="32691"/>
                  </a:lnTo>
                  <a:lnTo>
                    <a:pt x="20844" y="32647"/>
                  </a:lnTo>
                  <a:lnTo>
                    <a:pt x="20931" y="32603"/>
                  </a:lnTo>
                  <a:lnTo>
                    <a:pt x="21239" y="32033"/>
                  </a:lnTo>
                  <a:lnTo>
                    <a:pt x="21239" y="31945"/>
                  </a:lnTo>
                  <a:lnTo>
                    <a:pt x="21326" y="31243"/>
                  </a:lnTo>
                  <a:lnTo>
                    <a:pt x="21633" y="28040"/>
                  </a:lnTo>
                  <a:lnTo>
                    <a:pt x="22467" y="23564"/>
                  </a:lnTo>
                  <a:lnTo>
                    <a:pt x="22950" y="20010"/>
                  </a:lnTo>
                  <a:lnTo>
                    <a:pt x="23257" y="19044"/>
                  </a:lnTo>
                  <a:lnTo>
                    <a:pt x="23608" y="19001"/>
                  </a:lnTo>
                  <a:lnTo>
                    <a:pt x="27119" y="19966"/>
                  </a:lnTo>
                  <a:lnTo>
                    <a:pt x="27250" y="19922"/>
                  </a:lnTo>
                  <a:lnTo>
                    <a:pt x="28172" y="19527"/>
                  </a:lnTo>
                  <a:lnTo>
                    <a:pt x="31287" y="17860"/>
                  </a:lnTo>
                  <a:lnTo>
                    <a:pt x="33306" y="17333"/>
                  </a:lnTo>
                  <a:lnTo>
                    <a:pt x="35807" y="16850"/>
                  </a:lnTo>
                  <a:lnTo>
                    <a:pt x="38791" y="15973"/>
                  </a:lnTo>
                  <a:lnTo>
                    <a:pt x="38835" y="15973"/>
                  </a:lnTo>
                  <a:lnTo>
                    <a:pt x="41643" y="14481"/>
                  </a:lnTo>
                  <a:lnTo>
                    <a:pt x="46996" y="11541"/>
                  </a:lnTo>
                  <a:lnTo>
                    <a:pt x="49980" y="10005"/>
                  </a:lnTo>
                  <a:lnTo>
                    <a:pt x="50990" y="9654"/>
                  </a:lnTo>
                  <a:lnTo>
                    <a:pt x="53622" y="9347"/>
                  </a:lnTo>
                  <a:lnTo>
                    <a:pt x="53666" y="9347"/>
                  </a:lnTo>
                  <a:lnTo>
                    <a:pt x="58800" y="7592"/>
                  </a:lnTo>
                  <a:lnTo>
                    <a:pt x="61696" y="6539"/>
                  </a:lnTo>
                  <a:lnTo>
                    <a:pt x="66523" y="4783"/>
                  </a:lnTo>
                  <a:lnTo>
                    <a:pt x="68937" y="3642"/>
                  </a:lnTo>
                  <a:lnTo>
                    <a:pt x="68981" y="3642"/>
                  </a:lnTo>
                  <a:lnTo>
                    <a:pt x="70911" y="1887"/>
                  </a:lnTo>
                  <a:lnTo>
                    <a:pt x="72096" y="1361"/>
                  </a:lnTo>
                  <a:lnTo>
                    <a:pt x="74290" y="834"/>
                  </a:lnTo>
                  <a:lnTo>
                    <a:pt x="79863" y="351"/>
                  </a:lnTo>
                  <a:lnTo>
                    <a:pt x="80126" y="527"/>
                  </a:lnTo>
                  <a:lnTo>
                    <a:pt x="80390" y="1010"/>
                  </a:lnTo>
                  <a:lnTo>
                    <a:pt x="80872" y="3247"/>
                  </a:lnTo>
                  <a:lnTo>
                    <a:pt x="82276" y="10137"/>
                  </a:lnTo>
                  <a:lnTo>
                    <a:pt x="82759" y="12375"/>
                  </a:lnTo>
                  <a:lnTo>
                    <a:pt x="82803" y="12462"/>
                  </a:lnTo>
                  <a:lnTo>
                    <a:pt x="82847" y="12506"/>
                  </a:lnTo>
                  <a:lnTo>
                    <a:pt x="83066" y="12506"/>
                  </a:lnTo>
                  <a:lnTo>
                    <a:pt x="83110" y="12462"/>
                  </a:lnTo>
                  <a:lnTo>
                    <a:pt x="83110" y="12375"/>
                  </a:lnTo>
                  <a:lnTo>
                    <a:pt x="83110" y="12331"/>
                  </a:lnTo>
                  <a:lnTo>
                    <a:pt x="82584" y="10049"/>
                  </a:lnTo>
                  <a:lnTo>
                    <a:pt x="81223" y="3160"/>
                  </a:lnTo>
                  <a:lnTo>
                    <a:pt x="80741" y="922"/>
                  </a:lnTo>
                  <a:lnTo>
                    <a:pt x="80697" y="878"/>
                  </a:lnTo>
                  <a:lnTo>
                    <a:pt x="80433" y="351"/>
                  </a:lnTo>
                  <a:lnTo>
                    <a:pt x="80390" y="264"/>
                  </a:lnTo>
                  <a:lnTo>
                    <a:pt x="80038"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9" name="Google Shape;2079;p18"/>
            <p:cNvSpPr/>
            <p:nvPr/>
          </p:nvSpPr>
          <p:spPr>
            <a:xfrm>
              <a:off x="3491850" y="750675"/>
              <a:ext cx="392750" cy="747100"/>
            </a:xfrm>
            <a:custGeom>
              <a:rect b="b" l="l" r="r" t="t"/>
              <a:pathLst>
                <a:path extrusionOk="0" h="29884" w="15710">
                  <a:moveTo>
                    <a:pt x="15490" y="1"/>
                  </a:moveTo>
                  <a:lnTo>
                    <a:pt x="15447" y="45"/>
                  </a:lnTo>
                  <a:lnTo>
                    <a:pt x="15403" y="89"/>
                  </a:lnTo>
                  <a:lnTo>
                    <a:pt x="13165" y="3380"/>
                  </a:lnTo>
                  <a:lnTo>
                    <a:pt x="10356" y="8119"/>
                  </a:lnTo>
                  <a:lnTo>
                    <a:pt x="8996" y="10006"/>
                  </a:lnTo>
                  <a:lnTo>
                    <a:pt x="8996" y="10049"/>
                  </a:lnTo>
                  <a:lnTo>
                    <a:pt x="7636" y="12682"/>
                  </a:lnTo>
                  <a:lnTo>
                    <a:pt x="6100" y="16456"/>
                  </a:lnTo>
                  <a:lnTo>
                    <a:pt x="3072" y="22160"/>
                  </a:lnTo>
                  <a:lnTo>
                    <a:pt x="878" y="25232"/>
                  </a:lnTo>
                  <a:lnTo>
                    <a:pt x="352" y="25846"/>
                  </a:lnTo>
                  <a:lnTo>
                    <a:pt x="88" y="26197"/>
                  </a:lnTo>
                  <a:lnTo>
                    <a:pt x="1" y="26373"/>
                  </a:lnTo>
                  <a:lnTo>
                    <a:pt x="1" y="26461"/>
                  </a:lnTo>
                  <a:lnTo>
                    <a:pt x="264" y="27865"/>
                  </a:lnTo>
                  <a:lnTo>
                    <a:pt x="308" y="27953"/>
                  </a:lnTo>
                  <a:lnTo>
                    <a:pt x="2370" y="29839"/>
                  </a:lnTo>
                  <a:lnTo>
                    <a:pt x="2458" y="29883"/>
                  </a:lnTo>
                  <a:lnTo>
                    <a:pt x="2546" y="29883"/>
                  </a:lnTo>
                  <a:lnTo>
                    <a:pt x="2590" y="29839"/>
                  </a:lnTo>
                  <a:lnTo>
                    <a:pt x="2633" y="29752"/>
                  </a:lnTo>
                  <a:lnTo>
                    <a:pt x="2633" y="29708"/>
                  </a:lnTo>
                  <a:lnTo>
                    <a:pt x="2633" y="29620"/>
                  </a:lnTo>
                  <a:lnTo>
                    <a:pt x="2590" y="29576"/>
                  </a:lnTo>
                  <a:lnTo>
                    <a:pt x="615" y="27733"/>
                  </a:lnTo>
                  <a:lnTo>
                    <a:pt x="352" y="26461"/>
                  </a:lnTo>
                  <a:lnTo>
                    <a:pt x="659" y="26022"/>
                  </a:lnTo>
                  <a:lnTo>
                    <a:pt x="1142" y="25408"/>
                  </a:lnTo>
                  <a:lnTo>
                    <a:pt x="3379" y="22380"/>
                  </a:lnTo>
                  <a:lnTo>
                    <a:pt x="3379" y="22336"/>
                  </a:lnTo>
                  <a:lnTo>
                    <a:pt x="6407" y="16631"/>
                  </a:lnTo>
                  <a:lnTo>
                    <a:pt x="6451" y="16588"/>
                  </a:lnTo>
                  <a:lnTo>
                    <a:pt x="7943" y="12814"/>
                  </a:lnTo>
                  <a:lnTo>
                    <a:pt x="9303" y="10225"/>
                  </a:lnTo>
                  <a:lnTo>
                    <a:pt x="10664" y="8294"/>
                  </a:lnTo>
                  <a:lnTo>
                    <a:pt x="13472" y="3555"/>
                  </a:lnTo>
                  <a:lnTo>
                    <a:pt x="15666" y="264"/>
                  </a:lnTo>
                  <a:lnTo>
                    <a:pt x="15710" y="220"/>
                  </a:lnTo>
                  <a:lnTo>
                    <a:pt x="15710" y="132"/>
                  </a:lnTo>
                  <a:lnTo>
                    <a:pt x="15666" y="89"/>
                  </a:lnTo>
                  <a:lnTo>
                    <a:pt x="15622" y="45"/>
                  </a:lnTo>
                  <a:lnTo>
                    <a:pt x="15578"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0" name="Google Shape;2080;p18"/>
            <p:cNvSpPr/>
            <p:nvPr/>
          </p:nvSpPr>
          <p:spPr>
            <a:xfrm>
              <a:off x="3630075" y="1825750"/>
              <a:ext cx="1999875" cy="810725"/>
            </a:xfrm>
            <a:custGeom>
              <a:rect b="b" l="l" r="r" t="t"/>
              <a:pathLst>
                <a:path extrusionOk="0" h="32429" w="79995">
                  <a:moveTo>
                    <a:pt x="76484" y="1"/>
                  </a:moveTo>
                  <a:lnTo>
                    <a:pt x="73676" y="264"/>
                  </a:lnTo>
                  <a:lnTo>
                    <a:pt x="73632" y="264"/>
                  </a:lnTo>
                  <a:lnTo>
                    <a:pt x="70824" y="1185"/>
                  </a:lnTo>
                  <a:lnTo>
                    <a:pt x="70780" y="1229"/>
                  </a:lnTo>
                  <a:lnTo>
                    <a:pt x="68586" y="2897"/>
                  </a:lnTo>
                  <a:lnTo>
                    <a:pt x="61565" y="5661"/>
                  </a:lnTo>
                  <a:lnTo>
                    <a:pt x="58274" y="6802"/>
                  </a:lnTo>
                  <a:lnTo>
                    <a:pt x="55422" y="7855"/>
                  </a:lnTo>
                  <a:lnTo>
                    <a:pt x="52613" y="8777"/>
                  </a:lnTo>
                  <a:lnTo>
                    <a:pt x="49235" y="9084"/>
                  </a:lnTo>
                  <a:lnTo>
                    <a:pt x="49191" y="9084"/>
                  </a:lnTo>
                  <a:lnTo>
                    <a:pt x="46075" y="10663"/>
                  </a:lnTo>
                  <a:lnTo>
                    <a:pt x="43311" y="12112"/>
                  </a:lnTo>
                  <a:lnTo>
                    <a:pt x="40546" y="13647"/>
                  </a:lnTo>
                  <a:lnTo>
                    <a:pt x="37738" y="15052"/>
                  </a:lnTo>
                  <a:lnTo>
                    <a:pt x="32604" y="16149"/>
                  </a:lnTo>
                  <a:lnTo>
                    <a:pt x="28435" y="16982"/>
                  </a:lnTo>
                  <a:lnTo>
                    <a:pt x="28391" y="17026"/>
                  </a:lnTo>
                  <a:lnTo>
                    <a:pt x="25846" y="18299"/>
                  </a:lnTo>
                  <a:lnTo>
                    <a:pt x="25188" y="18562"/>
                  </a:lnTo>
                  <a:lnTo>
                    <a:pt x="22906" y="18211"/>
                  </a:lnTo>
                  <a:lnTo>
                    <a:pt x="22775" y="18255"/>
                  </a:lnTo>
                  <a:lnTo>
                    <a:pt x="22204" y="18562"/>
                  </a:lnTo>
                  <a:lnTo>
                    <a:pt x="22160" y="18606"/>
                  </a:lnTo>
                  <a:lnTo>
                    <a:pt x="21809" y="19396"/>
                  </a:lnTo>
                  <a:lnTo>
                    <a:pt x="21809" y="19440"/>
                  </a:lnTo>
                  <a:lnTo>
                    <a:pt x="21546" y="20405"/>
                  </a:lnTo>
                  <a:lnTo>
                    <a:pt x="20624" y="25671"/>
                  </a:lnTo>
                  <a:lnTo>
                    <a:pt x="20317" y="28830"/>
                  </a:lnTo>
                  <a:lnTo>
                    <a:pt x="19352" y="31551"/>
                  </a:lnTo>
                  <a:lnTo>
                    <a:pt x="18913" y="32033"/>
                  </a:lnTo>
                  <a:lnTo>
                    <a:pt x="13911" y="30980"/>
                  </a:lnTo>
                  <a:lnTo>
                    <a:pt x="10576" y="30190"/>
                  </a:lnTo>
                  <a:lnTo>
                    <a:pt x="7504" y="29576"/>
                  </a:lnTo>
                  <a:lnTo>
                    <a:pt x="5442" y="29269"/>
                  </a:lnTo>
                  <a:lnTo>
                    <a:pt x="3687" y="29313"/>
                  </a:lnTo>
                  <a:lnTo>
                    <a:pt x="220" y="28172"/>
                  </a:lnTo>
                  <a:lnTo>
                    <a:pt x="88" y="28172"/>
                  </a:lnTo>
                  <a:lnTo>
                    <a:pt x="44" y="28216"/>
                  </a:lnTo>
                  <a:lnTo>
                    <a:pt x="1" y="28259"/>
                  </a:lnTo>
                  <a:lnTo>
                    <a:pt x="1" y="28347"/>
                  </a:lnTo>
                  <a:lnTo>
                    <a:pt x="1" y="28391"/>
                  </a:lnTo>
                  <a:lnTo>
                    <a:pt x="44" y="28479"/>
                  </a:lnTo>
                  <a:lnTo>
                    <a:pt x="88" y="28479"/>
                  </a:lnTo>
                  <a:lnTo>
                    <a:pt x="3643" y="29664"/>
                  </a:lnTo>
                  <a:lnTo>
                    <a:pt x="3687" y="29664"/>
                  </a:lnTo>
                  <a:lnTo>
                    <a:pt x="5442" y="29620"/>
                  </a:lnTo>
                  <a:lnTo>
                    <a:pt x="7460" y="29927"/>
                  </a:lnTo>
                  <a:lnTo>
                    <a:pt x="10488" y="30541"/>
                  </a:lnTo>
                  <a:lnTo>
                    <a:pt x="13823" y="31331"/>
                  </a:lnTo>
                  <a:lnTo>
                    <a:pt x="18913" y="32428"/>
                  </a:lnTo>
                  <a:lnTo>
                    <a:pt x="18957" y="32428"/>
                  </a:lnTo>
                  <a:lnTo>
                    <a:pt x="19045" y="32384"/>
                  </a:lnTo>
                  <a:lnTo>
                    <a:pt x="19089" y="32340"/>
                  </a:lnTo>
                  <a:lnTo>
                    <a:pt x="19659" y="31726"/>
                  </a:lnTo>
                  <a:lnTo>
                    <a:pt x="19703" y="31682"/>
                  </a:lnTo>
                  <a:lnTo>
                    <a:pt x="20668" y="28918"/>
                  </a:lnTo>
                  <a:lnTo>
                    <a:pt x="20668" y="28874"/>
                  </a:lnTo>
                  <a:lnTo>
                    <a:pt x="20975" y="25714"/>
                  </a:lnTo>
                  <a:lnTo>
                    <a:pt x="21897" y="20493"/>
                  </a:lnTo>
                  <a:lnTo>
                    <a:pt x="22116" y="19527"/>
                  </a:lnTo>
                  <a:lnTo>
                    <a:pt x="22467" y="18825"/>
                  </a:lnTo>
                  <a:lnTo>
                    <a:pt x="22906" y="18562"/>
                  </a:lnTo>
                  <a:lnTo>
                    <a:pt x="25188" y="18913"/>
                  </a:lnTo>
                  <a:lnTo>
                    <a:pt x="25276" y="18913"/>
                  </a:lnTo>
                  <a:lnTo>
                    <a:pt x="25978" y="18606"/>
                  </a:lnTo>
                  <a:lnTo>
                    <a:pt x="28523" y="17333"/>
                  </a:lnTo>
                  <a:lnTo>
                    <a:pt x="32692" y="16500"/>
                  </a:lnTo>
                  <a:lnTo>
                    <a:pt x="37826" y="15359"/>
                  </a:lnTo>
                  <a:lnTo>
                    <a:pt x="37869" y="15359"/>
                  </a:lnTo>
                  <a:lnTo>
                    <a:pt x="40678" y="13955"/>
                  </a:lnTo>
                  <a:lnTo>
                    <a:pt x="43442" y="12419"/>
                  </a:lnTo>
                  <a:lnTo>
                    <a:pt x="46251" y="10971"/>
                  </a:lnTo>
                  <a:lnTo>
                    <a:pt x="49322" y="9435"/>
                  </a:lnTo>
                  <a:lnTo>
                    <a:pt x="52657" y="9128"/>
                  </a:lnTo>
                  <a:lnTo>
                    <a:pt x="52701" y="9128"/>
                  </a:lnTo>
                  <a:lnTo>
                    <a:pt x="55553" y="8206"/>
                  </a:lnTo>
                  <a:lnTo>
                    <a:pt x="58362" y="7153"/>
                  </a:lnTo>
                  <a:lnTo>
                    <a:pt x="61697" y="5968"/>
                  </a:lnTo>
                  <a:lnTo>
                    <a:pt x="68761" y="3248"/>
                  </a:lnTo>
                  <a:lnTo>
                    <a:pt x="68805" y="3204"/>
                  </a:lnTo>
                  <a:lnTo>
                    <a:pt x="70999" y="1536"/>
                  </a:lnTo>
                  <a:lnTo>
                    <a:pt x="73764" y="615"/>
                  </a:lnTo>
                  <a:lnTo>
                    <a:pt x="76440" y="352"/>
                  </a:lnTo>
                  <a:lnTo>
                    <a:pt x="76660" y="527"/>
                  </a:lnTo>
                  <a:lnTo>
                    <a:pt x="77143" y="2019"/>
                  </a:lnTo>
                  <a:lnTo>
                    <a:pt x="78108" y="6144"/>
                  </a:lnTo>
                  <a:lnTo>
                    <a:pt x="79688" y="12331"/>
                  </a:lnTo>
                  <a:lnTo>
                    <a:pt x="79688" y="12375"/>
                  </a:lnTo>
                  <a:lnTo>
                    <a:pt x="79732" y="12419"/>
                  </a:lnTo>
                  <a:lnTo>
                    <a:pt x="79819" y="12463"/>
                  </a:lnTo>
                  <a:lnTo>
                    <a:pt x="79907" y="12463"/>
                  </a:lnTo>
                  <a:lnTo>
                    <a:pt x="79951" y="12419"/>
                  </a:lnTo>
                  <a:lnTo>
                    <a:pt x="79995" y="12375"/>
                  </a:lnTo>
                  <a:lnTo>
                    <a:pt x="79995" y="12287"/>
                  </a:lnTo>
                  <a:lnTo>
                    <a:pt x="79995" y="12243"/>
                  </a:lnTo>
                  <a:lnTo>
                    <a:pt x="78459" y="6056"/>
                  </a:lnTo>
                  <a:lnTo>
                    <a:pt x="77494" y="1931"/>
                  </a:lnTo>
                  <a:lnTo>
                    <a:pt x="76967" y="352"/>
                  </a:lnTo>
                  <a:lnTo>
                    <a:pt x="76923" y="264"/>
                  </a:lnTo>
                  <a:lnTo>
                    <a:pt x="76616" y="44"/>
                  </a:lnTo>
                  <a:lnTo>
                    <a:pt x="76484"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1" name="Google Shape;2081;p18"/>
            <p:cNvSpPr/>
            <p:nvPr/>
          </p:nvSpPr>
          <p:spPr>
            <a:xfrm>
              <a:off x="3466625" y="829675"/>
              <a:ext cx="329125" cy="579250"/>
            </a:xfrm>
            <a:custGeom>
              <a:rect b="b" l="l" r="r" t="t"/>
              <a:pathLst>
                <a:path extrusionOk="0" h="23170" w="13165">
                  <a:moveTo>
                    <a:pt x="12901" y="0"/>
                  </a:moveTo>
                  <a:lnTo>
                    <a:pt x="12857" y="88"/>
                  </a:lnTo>
                  <a:lnTo>
                    <a:pt x="11014" y="3467"/>
                  </a:lnTo>
                  <a:lnTo>
                    <a:pt x="9786" y="5310"/>
                  </a:lnTo>
                  <a:lnTo>
                    <a:pt x="8338" y="7767"/>
                  </a:lnTo>
                  <a:lnTo>
                    <a:pt x="6977" y="11102"/>
                  </a:lnTo>
                  <a:lnTo>
                    <a:pt x="5573" y="14568"/>
                  </a:lnTo>
                  <a:lnTo>
                    <a:pt x="3467" y="18562"/>
                  </a:lnTo>
                  <a:lnTo>
                    <a:pt x="1624" y="21107"/>
                  </a:lnTo>
                  <a:lnTo>
                    <a:pt x="44" y="22862"/>
                  </a:lnTo>
                  <a:lnTo>
                    <a:pt x="44" y="22950"/>
                  </a:lnTo>
                  <a:lnTo>
                    <a:pt x="0" y="22994"/>
                  </a:lnTo>
                  <a:lnTo>
                    <a:pt x="44" y="23081"/>
                  </a:lnTo>
                  <a:lnTo>
                    <a:pt x="88" y="23125"/>
                  </a:lnTo>
                  <a:lnTo>
                    <a:pt x="176" y="23169"/>
                  </a:lnTo>
                  <a:lnTo>
                    <a:pt x="264" y="23125"/>
                  </a:lnTo>
                  <a:lnTo>
                    <a:pt x="308" y="23081"/>
                  </a:lnTo>
                  <a:lnTo>
                    <a:pt x="1887" y="21326"/>
                  </a:lnTo>
                  <a:lnTo>
                    <a:pt x="3730" y="18737"/>
                  </a:lnTo>
                  <a:lnTo>
                    <a:pt x="3774" y="18737"/>
                  </a:lnTo>
                  <a:lnTo>
                    <a:pt x="5880" y="14700"/>
                  </a:lnTo>
                  <a:lnTo>
                    <a:pt x="7328" y="11234"/>
                  </a:lnTo>
                  <a:lnTo>
                    <a:pt x="8645" y="7943"/>
                  </a:lnTo>
                  <a:lnTo>
                    <a:pt x="10093" y="5485"/>
                  </a:lnTo>
                  <a:lnTo>
                    <a:pt x="11322" y="3642"/>
                  </a:lnTo>
                  <a:lnTo>
                    <a:pt x="13165" y="220"/>
                  </a:lnTo>
                  <a:lnTo>
                    <a:pt x="13165" y="176"/>
                  </a:lnTo>
                  <a:lnTo>
                    <a:pt x="13165" y="88"/>
                  </a:lnTo>
                  <a:lnTo>
                    <a:pt x="13165" y="44"/>
                  </a:lnTo>
                  <a:lnTo>
                    <a:pt x="13077"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2" name="Google Shape;2082;p18"/>
            <p:cNvSpPr/>
            <p:nvPr/>
          </p:nvSpPr>
          <p:spPr>
            <a:xfrm>
              <a:off x="3663000" y="692550"/>
              <a:ext cx="735000" cy="1528150"/>
            </a:xfrm>
            <a:custGeom>
              <a:rect b="b" l="l" r="r" t="t"/>
              <a:pathLst>
                <a:path extrusionOk="0" h="61126" w="29400">
                  <a:moveTo>
                    <a:pt x="25977" y="0"/>
                  </a:moveTo>
                  <a:lnTo>
                    <a:pt x="25933" y="44"/>
                  </a:lnTo>
                  <a:lnTo>
                    <a:pt x="25890" y="88"/>
                  </a:lnTo>
                  <a:lnTo>
                    <a:pt x="25275" y="1492"/>
                  </a:lnTo>
                  <a:lnTo>
                    <a:pt x="24880" y="2896"/>
                  </a:lnTo>
                  <a:lnTo>
                    <a:pt x="23476" y="4959"/>
                  </a:lnTo>
                  <a:lnTo>
                    <a:pt x="23476" y="5003"/>
                  </a:lnTo>
                  <a:lnTo>
                    <a:pt x="21501" y="8776"/>
                  </a:lnTo>
                  <a:lnTo>
                    <a:pt x="18737" y="12682"/>
                  </a:lnTo>
                  <a:lnTo>
                    <a:pt x="15709" y="16324"/>
                  </a:lnTo>
                  <a:lnTo>
                    <a:pt x="12067" y="20317"/>
                  </a:lnTo>
                  <a:lnTo>
                    <a:pt x="9741" y="23169"/>
                  </a:lnTo>
                  <a:lnTo>
                    <a:pt x="9741" y="23257"/>
                  </a:lnTo>
                  <a:lnTo>
                    <a:pt x="9434" y="24529"/>
                  </a:lnTo>
                  <a:lnTo>
                    <a:pt x="9434" y="24617"/>
                  </a:lnTo>
                  <a:lnTo>
                    <a:pt x="9873" y="27162"/>
                  </a:lnTo>
                  <a:lnTo>
                    <a:pt x="9741" y="27776"/>
                  </a:lnTo>
                  <a:lnTo>
                    <a:pt x="6933" y="29137"/>
                  </a:lnTo>
                  <a:lnTo>
                    <a:pt x="6889" y="29137"/>
                  </a:lnTo>
                  <a:lnTo>
                    <a:pt x="6099" y="29795"/>
                  </a:lnTo>
                  <a:lnTo>
                    <a:pt x="6012" y="29883"/>
                  </a:lnTo>
                  <a:lnTo>
                    <a:pt x="5441" y="31418"/>
                  </a:lnTo>
                  <a:lnTo>
                    <a:pt x="5441" y="31462"/>
                  </a:lnTo>
                  <a:lnTo>
                    <a:pt x="4607" y="34753"/>
                  </a:lnTo>
                  <a:lnTo>
                    <a:pt x="4344" y="36684"/>
                  </a:lnTo>
                  <a:lnTo>
                    <a:pt x="4344" y="36728"/>
                  </a:lnTo>
                  <a:lnTo>
                    <a:pt x="4520" y="39975"/>
                  </a:lnTo>
                  <a:lnTo>
                    <a:pt x="4388" y="41028"/>
                  </a:lnTo>
                  <a:lnTo>
                    <a:pt x="4081" y="41950"/>
                  </a:lnTo>
                  <a:lnTo>
                    <a:pt x="3554" y="42520"/>
                  </a:lnTo>
                  <a:lnTo>
                    <a:pt x="2808" y="42784"/>
                  </a:lnTo>
                  <a:lnTo>
                    <a:pt x="658" y="43003"/>
                  </a:lnTo>
                  <a:lnTo>
                    <a:pt x="614" y="43003"/>
                  </a:lnTo>
                  <a:lnTo>
                    <a:pt x="527" y="43047"/>
                  </a:lnTo>
                  <a:lnTo>
                    <a:pt x="527" y="43135"/>
                  </a:lnTo>
                  <a:lnTo>
                    <a:pt x="527" y="43222"/>
                  </a:lnTo>
                  <a:lnTo>
                    <a:pt x="1053" y="46996"/>
                  </a:lnTo>
                  <a:lnTo>
                    <a:pt x="702" y="49453"/>
                  </a:lnTo>
                  <a:lnTo>
                    <a:pt x="0" y="52262"/>
                  </a:lnTo>
                  <a:lnTo>
                    <a:pt x="0" y="52393"/>
                  </a:lnTo>
                  <a:lnTo>
                    <a:pt x="219" y="52964"/>
                  </a:lnTo>
                  <a:lnTo>
                    <a:pt x="219" y="53008"/>
                  </a:lnTo>
                  <a:lnTo>
                    <a:pt x="1536" y="54938"/>
                  </a:lnTo>
                  <a:lnTo>
                    <a:pt x="1580" y="54982"/>
                  </a:lnTo>
                  <a:lnTo>
                    <a:pt x="5485" y="58098"/>
                  </a:lnTo>
                  <a:lnTo>
                    <a:pt x="8030" y="61082"/>
                  </a:lnTo>
                  <a:lnTo>
                    <a:pt x="8074" y="61125"/>
                  </a:lnTo>
                  <a:lnTo>
                    <a:pt x="8206" y="61125"/>
                  </a:lnTo>
                  <a:lnTo>
                    <a:pt x="9610" y="60643"/>
                  </a:lnTo>
                  <a:lnTo>
                    <a:pt x="9654" y="60599"/>
                  </a:lnTo>
                  <a:lnTo>
                    <a:pt x="10268" y="60116"/>
                  </a:lnTo>
                  <a:lnTo>
                    <a:pt x="10268" y="60072"/>
                  </a:lnTo>
                  <a:lnTo>
                    <a:pt x="11190" y="58449"/>
                  </a:lnTo>
                  <a:lnTo>
                    <a:pt x="11190" y="58405"/>
                  </a:lnTo>
                  <a:lnTo>
                    <a:pt x="11453" y="57045"/>
                  </a:lnTo>
                  <a:lnTo>
                    <a:pt x="11453" y="57001"/>
                  </a:lnTo>
                  <a:lnTo>
                    <a:pt x="11233" y="54061"/>
                  </a:lnTo>
                  <a:lnTo>
                    <a:pt x="11233" y="53973"/>
                  </a:lnTo>
                  <a:lnTo>
                    <a:pt x="9829" y="51033"/>
                  </a:lnTo>
                  <a:lnTo>
                    <a:pt x="9610" y="49673"/>
                  </a:lnTo>
                  <a:lnTo>
                    <a:pt x="9785" y="49058"/>
                  </a:lnTo>
                  <a:lnTo>
                    <a:pt x="10049" y="48488"/>
                  </a:lnTo>
                  <a:lnTo>
                    <a:pt x="10531" y="48137"/>
                  </a:lnTo>
                  <a:lnTo>
                    <a:pt x="11058" y="48005"/>
                  </a:lnTo>
                  <a:lnTo>
                    <a:pt x="13822" y="49146"/>
                  </a:lnTo>
                  <a:lnTo>
                    <a:pt x="15314" y="49629"/>
                  </a:lnTo>
                  <a:lnTo>
                    <a:pt x="17508" y="50989"/>
                  </a:lnTo>
                  <a:lnTo>
                    <a:pt x="21107" y="52876"/>
                  </a:lnTo>
                  <a:lnTo>
                    <a:pt x="21150" y="52876"/>
                  </a:lnTo>
                  <a:lnTo>
                    <a:pt x="22862" y="53490"/>
                  </a:lnTo>
                  <a:lnTo>
                    <a:pt x="22950" y="53490"/>
                  </a:lnTo>
                  <a:lnTo>
                    <a:pt x="24047" y="53446"/>
                  </a:lnTo>
                  <a:lnTo>
                    <a:pt x="24090" y="53446"/>
                  </a:lnTo>
                  <a:lnTo>
                    <a:pt x="27689" y="52700"/>
                  </a:lnTo>
                  <a:lnTo>
                    <a:pt x="29268" y="52525"/>
                  </a:lnTo>
                  <a:lnTo>
                    <a:pt x="29312" y="52525"/>
                  </a:lnTo>
                  <a:lnTo>
                    <a:pt x="29356" y="52481"/>
                  </a:lnTo>
                  <a:lnTo>
                    <a:pt x="29400" y="52393"/>
                  </a:lnTo>
                  <a:lnTo>
                    <a:pt x="29400" y="52349"/>
                  </a:lnTo>
                  <a:lnTo>
                    <a:pt x="29400" y="52262"/>
                  </a:lnTo>
                  <a:lnTo>
                    <a:pt x="29356" y="52218"/>
                  </a:lnTo>
                  <a:lnTo>
                    <a:pt x="29268" y="52174"/>
                  </a:lnTo>
                  <a:lnTo>
                    <a:pt x="29224" y="52174"/>
                  </a:lnTo>
                  <a:lnTo>
                    <a:pt x="27645" y="52349"/>
                  </a:lnTo>
                  <a:lnTo>
                    <a:pt x="27601" y="52349"/>
                  </a:lnTo>
                  <a:lnTo>
                    <a:pt x="24047" y="53095"/>
                  </a:lnTo>
                  <a:lnTo>
                    <a:pt x="22950" y="53139"/>
                  </a:lnTo>
                  <a:lnTo>
                    <a:pt x="21282" y="52525"/>
                  </a:lnTo>
                  <a:lnTo>
                    <a:pt x="17684" y="50682"/>
                  </a:lnTo>
                  <a:lnTo>
                    <a:pt x="15490" y="49322"/>
                  </a:lnTo>
                  <a:lnTo>
                    <a:pt x="15446" y="49278"/>
                  </a:lnTo>
                  <a:lnTo>
                    <a:pt x="13910" y="48795"/>
                  </a:lnTo>
                  <a:lnTo>
                    <a:pt x="11146" y="47654"/>
                  </a:lnTo>
                  <a:lnTo>
                    <a:pt x="11014" y="47654"/>
                  </a:lnTo>
                  <a:lnTo>
                    <a:pt x="10400" y="47786"/>
                  </a:lnTo>
                  <a:lnTo>
                    <a:pt x="10356" y="47830"/>
                  </a:lnTo>
                  <a:lnTo>
                    <a:pt x="9829" y="48269"/>
                  </a:lnTo>
                  <a:lnTo>
                    <a:pt x="9785" y="48312"/>
                  </a:lnTo>
                  <a:lnTo>
                    <a:pt x="9434" y="48883"/>
                  </a:lnTo>
                  <a:lnTo>
                    <a:pt x="9434" y="48927"/>
                  </a:lnTo>
                  <a:lnTo>
                    <a:pt x="9259" y="49629"/>
                  </a:lnTo>
                  <a:lnTo>
                    <a:pt x="9259" y="49673"/>
                  </a:lnTo>
                  <a:lnTo>
                    <a:pt x="9478" y="51121"/>
                  </a:lnTo>
                  <a:lnTo>
                    <a:pt x="9478" y="51165"/>
                  </a:lnTo>
                  <a:lnTo>
                    <a:pt x="10882" y="54105"/>
                  </a:lnTo>
                  <a:lnTo>
                    <a:pt x="11102" y="57001"/>
                  </a:lnTo>
                  <a:lnTo>
                    <a:pt x="10839" y="58317"/>
                  </a:lnTo>
                  <a:lnTo>
                    <a:pt x="10005" y="59853"/>
                  </a:lnTo>
                  <a:lnTo>
                    <a:pt x="9478" y="60336"/>
                  </a:lnTo>
                  <a:lnTo>
                    <a:pt x="8206" y="60774"/>
                  </a:lnTo>
                  <a:lnTo>
                    <a:pt x="5748" y="57878"/>
                  </a:lnTo>
                  <a:lnTo>
                    <a:pt x="5704" y="57834"/>
                  </a:lnTo>
                  <a:lnTo>
                    <a:pt x="1799" y="54719"/>
                  </a:lnTo>
                  <a:lnTo>
                    <a:pt x="527" y="52832"/>
                  </a:lnTo>
                  <a:lnTo>
                    <a:pt x="351" y="52306"/>
                  </a:lnTo>
                  <a:lnTo>
                    <a:pt x="1009" y="49541"/>
                  </a:lnTo>
                  <a:lnTo>
                    <a:pt x="1404" y="47040"/>
                  </a:lnTo>
                  <a:lnTo>
                    <a:pt x="1404" y="46996"/>
                  </a:lnTo>
                  <a:lnTo>
                    <a:pt x="878" y="43354"/>
                  </a:lnTo>
                  <a:lnTo>
                    <a:pt x="2852" y="43135"/>
                  </a:lnTo>
                  <a:lnTo>
                    <a:pt x="2896" y="43135"/>
                  </a:lnTo>
                  <a:lnTo>
                    <a:pt x="3730" y="42827"/>
                  </a:lnTo>
                  <a:lnTo>
                    <a:pt x="3774" y="42784"/>
                  </a:lnTo>
                  <a:lnTo>
                    <a:pt x="4388" y="42125"/>
                  </a:lnTo>
                  <a:lnTo>
                    <a:pt x="4388" y="42081"/>
                  </a:lnTo>
                  <a:lnTo>
                    <a:pt x="4739" y="41116"/>
                  </a:lnTo>
                  <a:lnTo>
                    <a:pt x="4739" y="41072"/>
                  </a:lnTo>
                  <a:lnTo>
                    <a:pt x="4871" y="39975"/>
                  </a:lnTo>
                  <a:lnTo>
                    <a:pt x="4695" y="36728"/>
                  </a:lnTo>
                  <a:lnTo>
                    <a:pt x="4959" y="34841"/>
                  </a:lnTo>
                  <a:lnTo>
                    <a:pt x="5792" y="31550"/>
                  </a:lnTo>
                  <a:lnTo>
                    <a:pt x="6319" y="30058"/>
                  </a:lnTo>
                  <a:lnTo>
                    <a:pt x="7109" y="29444"/>
                  </a:lnTo>
                  <a:lnTo>
                    <a:pt x="10005" y="28040"/>
                  </a:lnTo>
                  <a:lnTo>
                    <a:pt x="10049" y="27996"/>
                  </a:lnTo>
                  <a:lnTo>
                    <a:pt x="10093" y="27908"/>
                  </a:lnTo>
                  <a:lnTo>
                    <a:pt x="10224" y="27162"/>
                  </a:lnTo>
                  <a:lnTo>
                    <a:pt x="10224" y="27118"/>
                  </a:lnTo>
                  <a:lnTo>
                    <a:pt x="9785" y="24573"/>
                  </a:lnTo>
                  <a:lnTo>
                    <a:pt x="10049" y="23388"/>
                  </a:lnTo>
                  <a:lnTo>
                    <a:pt x="12330" y="20536"/>
                  </a:lnTo>
                  <a:lnTo>
                    <a:pt x="15973" y="16543"/>
                  </a:lnTo>
                  <a:lnTo>
                    <a:pt x="19000" y="12901"/>
                  </a:lnTo>
                  <a:lnTo>
                    <a:pt x="21809" y="8996"/>
                  </a:lnTo>
                  <a:lnTo>
                    <a:pt x="21809" y="8952"/>
                  </a:lnTo>
                  <a:lnTo>
                    <a:pt x="23783" y="5178"/>
                  </a:lnTo>
                  <a:lnTo>
                    <a:pt x="25187" y="3072"/>
                  </a:lnTo>
                  <a:lnTo>
                    <a:pt x="25231" y="3028"/>
                  </a:lnTo>
                  <a:lnTo>
                    <a:pt x="25582" y="1624"/>
                  </a:lnTo>
                  <a:lnTo>
                    <a:pt x="26241" y="220"/>
                  </a:lnTo>
                  <a:lnTo>
                    <a:pt x="26241" y="176"/>
                  </a:lnTo>
                  <a:lnTo>
                    <a:pt x="26241" y="88"/>
                  </a:lnTo>
                  <a:lnTo>
                    <a:pt x="26197" y="44"/>
                  </a:lnTo>
                  <a:lnTo>
                    <a:pt x="26153"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3" name="Google Shape;2083;p18"/>
            <p:cNvSpPr/>
            <p:nvPr/>
          </p:nvSpPr>
          <p:spPr>
            <a:xfrm>
              <a:off x="3625700" y="691450"/>
              <a:ext cx="766825" cy="1557775"/>
            </a:xfrm>
            <a:custGeom>
              <a:rect b="b" l="l" r="r" t="t"/>
              <a:pathLst>
                <a:path extrusionOk="0" h="62311" w="30673">
                  <a:moveTo>
                    <a:pt x="27030" y="0"/>
                  </a:moveTo>
                  <a:lnTo>
                    <a:pt x="26987" y="44"/>
                  </a:lnTo>
                  <a:lnTo>
                    <a:pt x="26943" y="88"/>
                  </a:lnTo>
                  <a:lnTo>
                    <a:pt x="26416" y="922"/>
                  </a:lnTo>
                  <a:lnTo>
                    <a:pt x="26416" y="966"/>
                  </a:lnTo>
                  <a:lnTo>
                    <a:pt x="25626" y="3028"/>
                  </a:lnTo>
                  <a:lnTo>
                    <a:pt x="23081" y="6846"/>
                  </a:lnTo>
                  <a:lnTo>
                    <a:pt x="21502" y="8952"/>
                  </a:lnTo>
                  <a:lnTo>
                    <a:pt x="19615" y="11629"/>
                  </a:lnTo>
                  <a:lnTo>
                    <a:pt x="17772" y="13998"/>
                  </a:lnTo>
                  <a:lnTo>
                    <a:pt x="14481" y="17684"/>
                  </a:lnTo>
                  <a:lnTo>
                    <a:pt x="10531" y="22511"/>
                  </a:lnTo>
                  <a:lnTo>
                    <a:pt x="10531" y="22555"/>
                  </a:lnTo>
                  <a:lnTo>
                    <a:pt x="10049" y="23915"/>
                  </a:lnTo>
                  <a:lnTo>
                    <a:pt x="10049" y="23959"/>
                  </a:lnTo>
                  <a:lnTo>
                    <a:pt x="10136" y="27162"/>
                  </a:lnTo>
                  <a:lnTo>
                    <a:pt x="7065" y="28961"/>
                  </a:lnTo>
                  <a:lnTo>
                    <a:pt x="6977" y="29005"/>
                  </a:lnTo>
                  <a:lnTo>
                    <a:pt x="6451" y="29971"/>
                  </a:lnTo>
                  <a:lnTo>
                    <a:pt x="6407" y="30014"/>
                  </a:lnTo>
                  <a:lnTo>
                    <a:pt x="5310" y="33393"/>
                  </a:lnTo>
                  <a:lnTo>
                    <a:pt x="4608" y="36377"/>
                  </a:lnTo>
                  <a:lnTo>
                    <a:pt x="3905" y="40239"/>
                  </a:lnTo>
                  <a:lnTo>
                    <a:pt x="3554" y="40414"/>
                  </a:lnTo>
                  <a:lnTo>
                    <a:pt x="1009" y="40941"/>
                  </a:lnTo>
                  <a:lnTo>
                    <a:pt x="878" y="41028"/>
                  </a:lnTo>
                  <a:lnTo>
                    <a:pt x="527" y="41467"/>
                  </a:lnTo>
                  <a:lnTo>
                    <a:pt x="483" y="41555"/>
                  </a:lnTo>
                  <a:lnTo>
                    <a:pt x="395" y="43003"/>
                  </a:lnTo>
                  <a:lnTo>
                    <a:pt x="395" y="43091"/>
                  </a:lnTo>
                  <a:lnTo>
                    <a:pt x="1316" y="45241"/>
                  </a:lnTo>
                  <a:lnTo>
                    <a:pt x="1360" y="46689"/>
                  </a:lnTo>
                  <a:lnTo>
                    <a:pt x="527" y="51998"/>
                  </a:lnTo>
                  <a:lnTo>
                    <a:pt x="0" y="53798"/>
                  </a:lnTo>
                  <a:lnTo>
                    <a:pt x="0" y="53841"/>
                  </a:lnTo>
                  <a:lnTo>
                    <a:pt x="219" y="56518"/>
                  </a:lnTo>
                  <a:lnTo>
                    <a:pt x="307" y="56650"/>
                  </a:lnTo>
                  <a:lnTo>
                    <a:pt x="1843" y="58054"/>
                  </a:lnTo>
                  <a:lnTo>
                    <a:pt x="4608" y="60424"/>
                  </a:lnTo>
                  <a:lnTo>
                    <a:pt x="5354" y="61521"/>
                  </a:lnTo>
                  <a:lnTo>
                    <a:pt x="5397" y="61564"/>
                  </a:lnTo>
                  <a:lnTo>
                    <a:pt x="6451" y="62179"/>
                  </a:lnTo>
                  <a:lnTo>
                    <a:pt x="6494" y="62179"/>
                  </a:lnTo>
                  <a:lnTo>
                    <a:pt x="8118" y="62310"/>
                  </a:lnTo>
                  <a:lnTo>
                    <a:pt x="9127" y="62310"/>
                  </a:lnTo>
                  <a:lnTo>
                    <a:pt x="9742" y="62223"/>
                  </a:lnTo>
                  <a:lnTo>
                    <a:pt x="10268" y="62135"/>
                  </a:lnTo>
                  <a:lnTo>
                    <a:pt x="10707" y="62003"/>
                  </a:lnTo>
                  <a:lnTo>
                    <a:pt x="11146" y="61828"/>
                  </a:lnTo>
                  <a:lnTo>
                    <a:pt x="11497" y="61608"/>
                  </a:lnTo>
                  <a:lnTo>
                    <a:pt x="11848" y="61389"/>
                  </a:lnTo>
                  <a:lnTo>
                    <a:pt x="12155" y="61082"/>
                  </a:lnTo>
                  <a:lnTo>
                    <a:pt x="12418" y="60731"/>
                  </a:lnTo>
                  <a:lnTo>
                    <a:pt x="12638" y="60336"/>
                  </a:lnTo>
                  <a:lnTo>
                    <a:pt x="12813" y="59897"/>
                  </a:lnTo>
                  <a:lnTo>
                    <a:pt x="13033" y="59458"/>
                  </a:lnTo>
                  <a:lnTo>
                    <a:pt x="13164" y="58932"/>
                  </a:lnTo>
                  <a:lnTo>
                    <a:pt x="13296" y="58361"/>
                  </a:lnTo>
                  <a:lnTo>
                    <a:pt x="13559" y="57089"/>
                  </a:lnTo>
                  <a:lnTo>
                    <a:pt x="13559" y="57045"/>
                  </a:lnTo>
                  <a:lnTo>
                    <a:pt x="13428" y="54456"/>
                  </a:lnTo>
                  <a:lnTo>
                    <a:pt x="13384" y="54368"/>
                  </a:lnTo>
                  <a:lnTo>
                    <a:pt x="11936" y="50901"/>
                  </a:lnTo>
                  <a:lnTo>
                    <a:pt x="12023" y="50068"/>
                  </a:lnTo>
                  <a:lnTo>
                    <a:pt x="12462" y="49497"/>
                  </a:lnTo>
                  <a:lnTo>
                    <a:pt x="12769" y="49453"/>
                  </a:lnTo>
                  <a:lnTo>
                    <a:pt x="15007" y="50199"/>
                  </a:lnTo>
                  <a:lnTo>
                    <a:pt x="16587" y="50682"/>
                  </a:lnTo>
                  <a:lnTo>
                    <a:pt x="18913" y="52042"/>
                  </a:lnTo>
                  <a:lnTo>
                    <a:pt x="22511" y="53973"/>
                  </a:lnTo>
                  <a:lnTo>
                    <a:pt x="22555" y="53973"/>
                  </a:lnTo>
                  <a:lnTo>
                    <a:pt x="23871" y="54456"/>
                  </a:lnTo>
                  <a:lnTo>
                    <a:pt x="23959" y="54500"/>
                  </a:lnTo>
                  <a:lnTo>
                    <a:pt x="25144" y="54412"/>
                  </a:lnTo>
                  <a:lnTo>
                    <a:pt x="29663" y="53578"/>
                  </a:lnTo>
                  <a:lnTo>
                    <a:pt x="30365" y="53534"/>
                  </a:lnTo>
                  <a:lnTo>
                    <a:pt x="30409" y="53534"/>
                  </a:lnTo>
                  <a:lnTo>
                    <a:pt x="30541" y="53490"/>
                  </a:lnTo>
                  <a:lnTo>
                    <a:pt x="30629" y="53447"/>
                  </a:lnTo>
                  <a:lnTo>
                    <a:pt x="30629" y="53403"/>
                  </a:lnTo>
                  <a:lnTo>
                    <a:pt x="30673" y="53315"/>
                  </a:lnTo>
                  <a:lnTo>
                    <a:pt x="30673" y="53271"/>
                  </a:lnTo>
                  <a:lnTo>
                    <a:pt x="30629" y="53183"/>
                  </a:lnTo>
                  <a:lnTo>
                    <a:pt x="30541" y="53139"/>
                  </a:lnTo>
                  <a:lnTo>
                    <a:pt x="30409" y="53139"/>
                  </a:lnTo>
                  <a:lnTo>
                    <a:pt x="30322" y="53183"/>
                  </a:lnTo>
                  <a:lnTo>
                    <a:pt x="29663" y="53227"/>
                  </a:lnTo>
                  <a:lnTo>
                    <a:pt x="29619" y="53227"/>
                  </a:lnTo>
                  <a:lnTo>
                    <a:pt x="25100" y="54061"/>
                  </a:lnTo>
                  <a:lnTo>
                    <a:pt x="23959" y="54149"/>
                  </a:lnTo>
                  <a:lnTo>
                    <a:pt x="22686" y="53666"/>
                  </a:lnTo>
                  <a:lnTo>
                    <a:pt x="19088" y="51735"/>
                  </a:lnTo>
                  <a:lnTo>
                    <a:pt x="16719" y="50375"/>
                  </a:lnTo>
                  <a:lnTo>
                    <a:pt x="16719" y="50331"/>
                  </a:lnTo>
                  <a:lnTo>
                    <a:pt x="15095" y="49892"/>
                  </a:lnTo>
                  <a:lnTo>
                    <a:pt x="12813" y="49102"/>
                  </a:lnTo>
                  <a:lnTo>
                    <a:pt x="12725" y="49102"/>
                  </a:lnTo>
                  <a:lnTo>
                    <a:pt x="12331" y="49190"/>
                  </a:lnTo>
                  <a:lnTo>
                    <a:pt x="12243" y="49234"/>
                  </a:lnTo>
                  <a:lnTo>
                    <a:pt x="11716" y="49892"/>
                  </a:lnTo>
                  <a:lnTo>
                    <a:pt x="11672" y="49980"/>
                  </a:lnTo>
                  <a:lnTo>
                    <a:pt x="11585" y="50901"/>
                  </a:lnTo>
                  <a:lnTo>
                    <a:pt x="11628" y="50989"/>
                  </a:lnTo>
                  <a:lnTo>
                    <a:pt x="13076" y="54500"/>
                  </a:lnTo>
                  <a:lnTo>
                    <a:pt x="13208" y="57045"/>
                  </a:lnTo>
                  <a:lnTo>
                    <a:pt x="12989" y="58273"/>
                  </a:lnTo>
                  <a:lnTo>
                    <a:pt x="12857" y="58800"/>
                  </a:lnTo>
                  <a:lnTo>
                    <a:pt x="12725" y="59327"/>
                  </a:lnTo>
                  <a:lnTo>
                    <a:pt x="12550" y="59765"/>
                  </a:lnTo>
                  <a:lnTo>
                    <a:pt x="12331" y="60160"/>
                  </a:lnTo>
                  <a:lnTo>
                    <a:pt x="12111" y="60555"/>
                  </a:lnTo>
                  <a:lnTo>
                    <a:pt x="11892" y="60862"/>
                  </a:lnTo>
                  <a:lnTo>
                    <a:pt x="11585" y="61126"/>
                  </a:lnTo>
                  <a:lnTo>
                    <a:pt x="11277" y="61389"/>
                  </a:lnTo>
                  <a:lnTo>
                    <a:pt x="10882" y="61564"/>
                  </a:lnTo>
                  <a:lnTo>
                    <a:pt x="10444" y="61740"/>
                  </a:lnTo>
                  <a:lnTo>
                    <a:pt x="9961" y="61828"/>
                  </a:lnTo>
                  <a:lnTo>
                    <a:pt x="9434" y="61915"/>
                  </a:lnTo>
                  <a:lnTo>
                    <a:pt x="8820" y="61959"/>
                  </a:lnTo>
                  <a:lnTo>
                    <a:pt x="8118" y="61959"/>
                  </a:lnTo>
                  <a:lnTo>
                    <a:pt x="6582" y="61828"/>
                  </a:lnTo>
                  <a:lnTo>
                    <a:pt x="5617" y="61301"/>
                  </a:lnTo>
                  <a:lnTo>
                    <a:pt x="4871" y="60204"/>
                  </a:lnTo>
                  <a:lnTo>
                    <a:pt x="4827" y="60160"/>
                  </a:lnTo>
                  <a:lnTo>
                    <a:pt x="2062" y="57791"/>
                  </a:lnTo>
                  <a:lnTo>
                    <a:pt x="571" y="56430"/>
                  </a:lnTo>
                  <a:lnTo>
                    <a:pt x="351" y="53841"/>
                  </a:lnTo>
                  <a:lnTo>
                    <a:pt x="878" y="52086"/>
                  </a:lnTo>
                  <a:lnTo>
                    <a:pt x="1711" y="46733"/>
                  </a:lnTo>
                  <a:lnTo>
                    <a:pt x="1668" y="45197"/>
                  </a:lnTo>
                  <a:lnTo>
                    <a:pt x="1624" y="45153"/>
                  </a:lnTo>
                  <a:lnTo>
                    <a:pt x="746" y="43003"/>
                  </a:lnTo>
                  <a:lnTo>
                    <a:pt x="834" y="41643"/>
                  </a:lnTo>
                  <a:lnTo>
                    <a:pt x="1141" y="41292"/>
                  </a:lnTo>
                  <a:lnTo>
                    <a:pt x="3642" y="40765"/>
                  </a:lnTo>
                  <a:lnTo>
                    <a:pt x="3686" y="40721"/>
                  </a:lnTo>
                  <a:lnTo>
                    <a:pt x="4125" y="40502"/>
                  </a:lnTo>
                  <a:lnTo>
                    <a:pt x="4169" y="40458"/>
                  </a:lnTo>
                  <a:lnTo>
                    <a:pt x="4213" y="40370"/>
                  </a:lnTo>
                  <a:lnTo>
                    <a:pt x="4959" y="36465"/>
                  </a:lnTo>
                  <a:lnTo>
                    <a:pt x="5661" y="33525"/>
                  </a:lnTo>
                  <a:lnTo>
                    <a:pt x="6758" y="30146"/>
                  </a:lnTo>
                  <a:lnTo>
                    <a:pt x="7284" y="29225"/>
                  </a:lnTo>
                  <a:lnTo>
                    <a:pt x="10444" y="27382"/>
                  </a:lnTo>
                  <a:lnTo>
                    <a:pt x="10488" y="27338"/>
                  </a:lnTo>
                  <a:lnTo>
                    <a:pt x="10531" y="27250"/>
                  </a:lnTo>
                  <a:lnTo>
                    <a:pt x="10400" y="24003"/>
                  </a:lnTo>
                  <a:lnTo>
                    <a:pt x="10839" y="22686"/>
                  </a:lnTo>
                  <a:lnTo>
                    <a:pt x="14744" y="17903"/>
                  </a:lnTo>
                  <a:lnTo>
                    <a:pt x="18035" y="14218"/>
                  </a:lnTo>
                  <a:lnTo>
                    <a:pt x="19922" y="11804"/>
                  </a:lnTo>
                  <a:lnTo>
                    <a:pt x="21765" y="9171"/>
                  </a:lnTo>
                  <a:lnTo>
                    <a:pt x="23388" y="7065"/>
                  </a:lnTo>
                  <a:lnTo>
                    <a:pt x="25933" y="3204"/>
                  </a:lnTo>
                  <a:lnTo>
                    <a:pt x="25933" y="3160"/>
                  </a:lnTo>
                  <a:lnTo>
                    <a:pt x="26723" y="1097"/>
                  </a:lnTo>
                  <a:lnTo>
                    <a:pt x="27250" y="264"/>
                  </a:lnTo>
                  <a:lnTo>
                    <a:pt x="27250" y="220"/>
                  </a:lnTo>
                  <a:lnTo>
                    <a:pt x="27250" y="132"/>
                  </a:lnTo>
                  <a:lnTo>
                    <a:pt x="27206" y="88"/>
                  </a:lnTo>
                  <a:lnTo>
                    <a:pt x="27162" y="44"/>
                  </a:lnTo>
                  <a:lnTo>
                    <a:pt x="27118"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4" name="Google Shape;2084;p18"/>
            <p:cNvSpPr/>
            <p:nvPr/>
          </p:nvSpPr>
          <p:spPr>
            <a:xfrm>
              <a:off x="3681625" y="1993600"/>
              <a:ext cx="702125" cy="310475"/>
            </a:xfrm>
            <a:custGeom>
              <a:rect b="b" l="l" r="r" t="t"/>
              <a:pathLst>
                <a:path extrusionOk="0" h="12419" w="28085">
                  <a:moveTo>
                    <a:pt x="12288" y="0"/>
                  </a:moveTo>
                  <a:lnTo>
                    <a:pt x="12200" y="44"/>
                  </a:lnTo>
                  <a:lnTo>
                    <a:pt x="11717" y="307"/>
                  </a:lnTo>
                  <a:lnTo>
                    <a:pt x="11673" y="351"/>
                  </a:lnTo>
                  <a:lnTo>
                    <a:pt x="11629" y="395"/>
                  </a:lnTo>
                  <a:lnTo>
                    <a:pt x="11542" y="922"/>
                  </a:lnTo>
                  <a:lnTo>
                    <a:pt x="11542" y="1009"/>
                  </a:lnTo>
                  <a:lnTo>
                    <a:pt x="12200" y="4169"/>
                  </a:lnTo>
                  <a:lnTo>
                    <a:pt x="12068" y="6056"/>
                  </a:lnTo>
                  <a:lnTo>
                    <a:pt x="11191" y="9127"/>
                  </a:lnTo>
                  <a:lnTo>
                    <a:pt x="10313" y="11102"/>
                  </a:lnTo>
                  <a:lnTo>
                    <a:pt x="10050" y="11409"/>
                  </a:lnTo>
                  <a:lnTo>
                    <a:pt x="5267" y="11892"/>
                  </a:lnTo>
                  <a:lnTo>
                    <a:pt x="133" y="12067"/>
                  </a:lnTo>
                  <a:lnTo>
                    <a:pt x="89" y="12067"/>
                  </a:lnTo>
                  <a:lnTo>
                    <a:pt x="45" y="12111"/>
                  </a:lnTo>
                  <a:lnTo>
                    <a:pt x="1" y="12155"/>
                  </a:lnTo>
                  <a:lnTo>
                    <a:pt x="1" y="12243"/>
                  </a:lnTo>
                  <a:lnTo>
                    <a:pt x="1" y="12287"/>
                  </a:lnTo>
                  <a:lnTo>
                    <a:pt x="45" y="12375"/>
                  </a:lnTo>
                  <a:lnTo>
                    <a:pt x="89" y="12418"/>
                  </a:lnTo>
                  <a:lnTo>
                    <a:pt x="177" y="12418"/>
                  </a:lnTo>
                  <a:lnTo>
                    <a:pt x="5311" y="12243"/>
                  </a:lnTo>
                  <a:lnTo>
                    <a:pt x="10137" y="11716"/>
                  </a:lnTo>
                  <a:lnTo>
                    <a:pt x="10225" y="11672"/>
                  </a:lnTo>
                  <a:lnTo>
                    <a:pt x="10576" y="11365"/>
                  </a:lnTo>
                  <a:lnTo>
                    <a:pt x="10620" y="11277"/>
                  </a:lnTo>
                  <a:lnTo>
                    <a:pt x="11498" y="9259"/>
                  </a:lnTo>
                  <a:lnTo>
                    <a:pt x="12419" y="6143"/>
                  </a:lnTo>
                  <a:lnTo>
                    <a:pt x="12419" y="6100"/>
                  </a:lnTo>
                  <a:lnTo>
                    <a:pt x="12551" y="4169"/>
                  </a:lnTo>
                  <a:lnTo>
                    <a:pt x="12507" y="4125"/>
                  </a:lnTo>
                  <a:lnTo>
                    <a:pt x="11893" y="966"/>
                  </a:lnTo>
                  <a:lnTo>
                    <a:pt x="11980" y="571"/>
                  </a:lnTo>
                  <a:lnTo>
                    <a:pt x="12288" y="351"/>
                  </a:lnTo>
                  <a:lnTo>
                    <a:pt x="13516" y="483"/>
                  </a:lnTo>
                  <a:lnTo>
                    <a:pt x="14306" y="790"/>
                  </a:lnTo>
                  <a:lnTo>
                    <a:pt x="16281" y="1931"/>
                  </a:lnTo>
                  <a:lnTo>
                    <a:pt x="20054" y="3993"/>
                  </a:lnTo>
                  <a:lnTo>
                    <a:pt x="20098" y="4037"/>
                  </a:lnTo>
                  <a:lnTo>
                    <a:pt x="21371" y="4432"/>
                  </a:lnTo>
                  <a:lnTo>
                    <a:pt x="21415" y="4432"/>
                  </a:lnTo>
                  <a:lnTo>
                    <a:pt x="22205" y="4476"/>
                  </a:lnTo>
                  <a:lnTo>
                    <a:pt x="22292" y="4432"/>
                  </a:lnTo>
                  <a:lnTo>
                    <a:pt x="23082" y="4169"/>
                  </a:lnTo>
                  <a:lnTo>
                    <a:pt x="27821" y="3028"/>
                  </a:lnTo>
                  <a:lnTo>
                    <a:pt x="27865" y="2984"/>
                  </a:lnTo>
                  <a:lnTo>
                    <a:pt x="27997" y="2896"/>
                  </a:lnTo>
                  <a:lnTo>
                    <a:pt x="28041" y="2852"/>
                  </a:lnTo>
                  <a:lnTo>
                    <a:pt x="28085" y="2809"/>
                  </a:lnTo>
                  <a:lnTo>
                    <a:pt x="28085" y="2721"/>
                  </a:lnTo>
                  <a:lnTo>
                    <a:pt x="28041" y="2677"/>
                  </a:lnTo>
                  <a:lnTo>
                    <a:pt x="27997" y="2633"/>
                  </a:lnTo>
                  <a:lnTo>
                    <a:pt x="27909" y="2589"/>
                  </a:lnTo>
                  <a:lnTo>
                    <a:pt x="27865" y="2589"/>
                  </a:lnTo>
                  <a:lnTo>
                    <a:pt x="27777" y="2633"/>
                  </a:lnTo>
                  <a:lnTo>
                    <a:pt x="27690" y="2677"/>
                  </a:lnTo>
                  <a:lnTo>
                    <a:pt x="22994" y="3818"/>
                  </a:lnTo>
                  <a:lnTo>
                    <a:pt x="22951" y="3818"/>
                  </a:lnTo>
                  <a:lnTo>
                    <a:pt x="22205" y="4125"/>
                  </a:lnTo>
                  <a:lnTo>
                    <a:pt x="21459" y="4081"/>
                  </a:lnTo>
                  <a:lnTo>
                    <a:pt x="20230" y="3686"/>
                  </a:lnTo>
                  <a:lnTo>
                    <a:pt x="16456" y="1624"/>
                  </a:lnTo>
                  <a:lnTo>
                    <a:pt x="14482" y="483"/>
                  </a:lnTo>
                  <a:lnTo>
                    <a:pt x="14438" y="483"/>
                  </a:lnTo>
                  <a:lnTo>
                    <a:pt x="13604" y="132"/>
                  </a:lnTo>
                  <a:lnTo>
                    <a:pt x="13560" y="132"/>
                  </a:lnTo>
                  <a:lnTo>
                    <a:pt x="12288"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5" name="Google Shape;2085;p18"/>
            <p:cNvSpPr/>
            <p:nvPr/>
          </p:nvSpPr>
          <p:spPr>
            <a:xfrm>
              <a:off x="3646525" y="689250"/>
              <a:ext cx="639600" cy="988425"/>
            </a:xfrm>
            <a:custGeom>
              <a:rect b="b" l="l" r="r" t="t"/>
              <a:pathLst>
                <a:path extrusionOk="0" h="39537" w="25584">
                  <a:moveTo>
                    <a:pt x="25320" y="1"/>
                  </a:moveTo>
                  <a:lnTo>
                    <a:pt x="25276" y="44"/>
                  </a:lnTo>
                  <a:lnTo>
                    <a:pt x="23828" y="2326"/>
                  </a:lnTo>
                  <a:lnTo>
                    <a:pt x="22687" y="3248"/>
                  </a:lnTo>
                  <a:lnTo>
                    <a:pt x="20317" y="5529"/>
                  </a:lnTo>
                  <a:lnTo>
                    <a:pt x="20274" y="5573"/>
                  </a:lnTo>
                  <a:lnTo>
                    <a:pt x="18782" y="7767"/>
                  </a:lnTo>
                  <a:lnTo>
                    <a:pt x="15359" y="12375"/>
                  </a:lnTo>
                  <a:lnTo>
                    <a:pt x="13428" y="14744"/>
                  </a:lnTo>
                  <a:lnTo>
                    <a:pt x="10927" y="17553"/>
                  </a:lnTo>
                  <a:lnTo>
                    <a:pt x="8733" y="20273"/>
                  </a:lnTo>
                  <a:lnTo>
                    <a:pt x="8689" y="20317"/>
                  </a:lnTo>
                  <a:lnTo>
                    <a:pt x="7768" y="21853"/>
                  </a:lnTo>
                  <a:lnTo>
                    <a:pt x="7768" y="21941"/>
                  </a:lnTo>
                  <a:lnTo>
                    <a:pt x="7460" y="23433"/>
                  </a:lnTo>
                  <a:lnTo>
                    <a:pt x="7460" y="23477"/>
                  </a:lnTo>
                  <a:lnTo>
                    <a:pt x="7417" y="25451"/>
                  </a:lnTo>
                  <a:lnTo>
                    <a:pt x="6758" y="26285"/>
                  </a:lnTo>
                  <a:lnTo>
                    <a:pt x="4564" y="27952"/>
                  </a:lnTo>
                  <a:lnTo>
                    <a:pt x="4477" y="28040"/>
                  </a:lnTo>
                  <a:lnTo>
                    <a:pt x="3731" y="29488"/>
                  </a:lnTo>
                  <a:lnTo>
                    <a:pt x="2809" y="32165"/>
                  </a:lnTo>
                  <a:lnTo>
                    <a:pt x="966" y="38703"/>
                  </a:lnTo>
                  <a:lnTo>
                    <a:pt x="440" y="39186"/>
                  </a:lnTo>
                  <a:lnTo>
                    <a:pt x="220" y="39142"/>
                  </a:lnTo>
                  <a:lnTo>
                    <a:pt x="89" y="39142"/>
                  </a:lnTo>
                  <a:lnTo>
                    <a:pt x="45" y="39230"/>
                  </a:lnTo>
                  <a:lnTo>
                    <a:pt x="1" y="39273"/>
                  </a:lnTo>
                  <a:lnTo>
                    <a:pt x="1" y="39361"/>
                  </a:lnTo>
                  <a:lnTo>
                    <a:pt x="45" y="39405"/>
                  </a:lnTo>
                  <a:lnTo>
                    <a:pt x="89" y="39449"/>
                  </a:lnTo>
                  <a:lnTo>
                    <a:pt x="132" y="39493"/>
                  </a:lnTo>
                  <a:lnTo>
                    <a:pt x="440" y="39537"/>
                  </a:lnTo>
                  <a:lnTo>
                    <a:pt x="483" y="39537"/>
                  </a:lnTo>
                  <a:lnTo>
                    <a:pt x="571" y="39493"/>
                  </a:lnTo>
                  <a:lnTo>
                    <a:pt x="1229" y="38966"/>
                  </a:lnTo>
                  <a:lnTo>
                    <a:pt x="1317" y="38835"/>
                  </a:lnTo>
                  <a:lnTo>
                    <a:pt x="3116" y="32253"/>
                  </a:lnTo>
                  <a:lnTo>
                    <a:pt x="4082" y="29620"/>
                  </a:lnTo>
                  <a:lnTo>
                    <a:pt x="4784" y="28216"/>
                  </a:lnTo>
                  <a:lnTo>
                    <a:pt x="7022" y="26548"/>
                  </a:lnTo>
                  <a:lnTo>
                    <a:pt x="7066" y="26548"/>
                  </a:lnTo>
                  <a:lnTo>
                    <a:pt x="7724" y="25627"/>
                  </a:lnTo>
                  <a:lnTo>
                    <a:pt x="7768" y="25495"/>
                  </a:lnTo>
                  <a:lnTo>
                    <a:pt x="7812" y="23520"/>
                  </a:lnTo>
                  <a:lnTo>
                    <a:pt x="8119" y="22028"/>
                  </a:lnTo>
                  <a:lnTo>
                    <a:pt x="8996" y="20493"/>
                  </a:lnTo>
                  <a:lnTo>
                    <a:pt x="11190" y="17772"/>
                  </a:lnTo>
                  <a:lnTo>
                    <a:pt x="13692" y="14964"/>
                  </a:lnTo>
                  <a:lnTo>
                    <a:pt x="15622" y="12594"/>
                  </a:lnTo>
                  <a:lnTo>
                    <a:pt x="19045" y="7987"/>
                  </a:lnTo>
                  <a:lnTo>
                    <a:pt x="20537" y="5749"/>
                  </a:lnTo>
                  <a:lnTo>
                    <a:pt x="22906" y="3511"/>
                  </a:lnTo>
                  <a:lnTo>
                    <a:pt x="24047" y="2589"/>
                  </a:lnTo>
                  <a:lnTo>
                    <a:pt x="24091" y="2546"/>
                  </a:lnTo>
                  <a:lnTo>
                    <a:pt x="25539" y="264"/>
                  </a:lnTo>
                  <a:lnTo>
                    <a:pt x="25583" y="176"/>
                  </a:lnTo>
                  <a:lnTo>
                    <a:pt x="25583" y="132"/>
                  </a:lnTo>
                  <a:lnTo>
                    <a:pt x="25539" y="44"/>
                  </a:lnTo>
                  <a:lnTo>
                    <a:pt x="25495"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6" name="Google Shape;2086;p18"/>
            <p:cNvSpPr/>
            <p:nvPr/>
          </p:nvSpPr>
          <p:spPr>
            <a:xfrm>
              <a:off x="3650925" y="2049550"/>
              <a:ext cx="763550" cy="304975"/>
            </a:xfrm>
            <a:custGeom>
              <a:rect b="b" l="l" r="r" t="t"/>
              <a:pathLst>
                <a:path extrusionOk="0" h="12199" w="30542">
                  <a:moveTo>
                    <a:pt x="14569" y="0"/>
                  </a:moveTo>
                  <a:lnTo>
                    <a:pt x="14481" y="44"/>
                  </a:lnTo>
                  <a:lnTo>
                    <a:pt x="14437" y="88"/>
                  </a:lnTo>
                  <a:lnTo>
                    <a:pt x="14437" y="176"/>
                  </a:lnTo>
                  <a:lnTo>
                    <a:pt x="14656" y="1668"/>
                  </a:lnTo>
                  <a:lnTo>
                    <a:pt x="14700" y="3598"/>
                  </a:lnTo>
                  <a:lnTo>
                    <a:pt x="13735" y="7240"/>
                  </a:lnTo>
                  <a:lnTo>
                    <a:pt x="13121" y="10444"/>
                  </a:lnTo>
                  <a:lnTo>
                    <a:pt x="12813" y="10926"/>
                  </a:lnTo>
                  <a:lnTo>
                    <a:pt x="12287" y="11190"/>
                  </a:lnTo>
                  <a:lnTo>
                    <a:pt x="7987" y="11541"/>
                  </a:lnTo>
                  <a:lnTo>
                    <a:pt x="4213" y="11760"/>
                  </a:lnTo>
                  <a:lnTo>
                    <a:pt x="176" y="11848"/>
                  </a:lnTo>
                  <a:lnTo>
                    <a:pt x="132" y="11848"/>
                  </a:lnTo>
                  <a:lnTo>
                    <a:pt x="44" y="11892"/>
                  </a:lnTo>
                  <a:lnTo>
                    <a:pt x="44" y="11936"/>
                  </a:lnTo>
                  <a:lnTo>
                    <a:pt x="0" y="12023"/>
                  </a:lnTo>
                  <a:lnTo>
                    <a:pt x="44" y="12067"/>
                  </a:lnTo>
                  <a:lnTo>
                    <a:pt x="88" y="12155"/>
                  </a:lnTo>
                  <a:lnTo>
                    <a:pt x="132" y="12155"/>
                  </a:lnTo>
                  <a:lnTo>
                    <a:pt x="176" y="12199"/>
                  </a:lnTo>
                  <a:lnTo>
                    <a:pt x="4213" y="12111"/>
                  </a:lnTo>
                  <a:lnTo>
                    <a:pt x="8030" y="11892"/>
                  </a:lnTo>
                  <a:lnTo>
                    <a:pt x="12375" y="11541"/>
                  </a:lnTo>
                  <a:lnTo>
                    <a:pt x="12419" y="11541"/>
                  </a:lnTo>
                  <a:lnTo>
                    <a:pt x="13033" y="11234"/>
                  </a:lnTo>
                  <a:lnTo>
                    <a:pt x="13077" y="11190"/>
                  </a:lnTo>
                  <a:lnTo>
                    <a:pt x="13428" y="10619"/>
                  </a:lnTo>
                  <a:lnTo>
                    <a:pt x="13472" y="10575"/>
                  </a:lnTo>
                  <a:lnTo>
                    <a:pt x="14086" y="7328"/>
                  </a:lnTo>
                  <a:lnTo>
                    <a:pt x="15051" y="3686"/>
                  </a:lnTo>
                  <a:lnTo>
                    <a:pt x="15051" y="3642"/>
                  </a:lnTo>
                  <a:lnTo>
                    <a:pt x="15007" y="1624"/>
                  </a:lnTo>
                  <a:lnTo>
                    <a:pt x="14832" y="395"/>
                  </a:lnTo>
                  <a:lnTo>
                    <a:pt x="14832" y="395"/>
                  </a:lnTo>
                  <a:lnTo>
                    <a:pt x="14920" y="439"/>
                  </a:lnTo>
                  <a:lnTo>
                    <a:pt x="17158" y="1492"/>
                  </a:lnTo>
                  <a:lnTo>
                    <a:pt x="20887" y="3028"/>
                  </a:lnTo>
                  <a:lnTo>
                    <a:pt x="20887" y="3072"/>
                  </a:lnTo>
                  <a:lnTo>
                    <a:pt x="25802" y="3905"/>
                  </a:lnTo>
                  <a:lnTo>
                    <a:pt x="25890" y="3905"/>
                  </a:lnTo>
                  <a:lnTo>
                    <a:pt x="26855" y="3686"/>
                  </a:lnTo>
                  <a:lnTo>
                    <a:pt x="26899" y="3686"/>
                  </a:lnTo>
                  <a:lnTo>
                    <a:pt x="28347" y="2808"/>
                  </a:lnTo>
                  <a:lnTo>
                    <a:pt x="28391" y="2808"/>
                  </a:lnTo>
                  <a:lnTo>
                    <a:pt x="30190" y="1229"/>
                  </a:lnTo>
                  <a:lnTo>
                    <a:pt x="30453" y="1053"/>
                  </a:lnTo>
                  <a:lnTo>
                    <a:pt x="30497" y="1009"/>
                  </a:lnTo>
                  <a:lnTo>
                    <a:pt x="30541" y="922"/>
                  </a:lnTo>
                  <a:lnTo>
                    <a:pt x="30541" y="878"/>
                  </a:lnTo>
                  <a:lnTo>
                    <a:pt x="30541" y="790"/>
                  </a:lnTo>
                  <a:lnTo>
                    <a:pt x="30497" y="746"/>
                  </a:lnTo>
                  <a:lnTo>
                    <a:pt x="30410" y="746"/>
                  </a:lnTo>
                  <a:lnTo>
                    <a:pt x="30366" y="702"/>
                  </a:lnTo>
                  <a:lnTo>
                    <a:pt x="30278" y="746"/>
                  </a:lnTo>
                  <a:lnTo>
                    <a:pt x="30015" y="922"/>
                  </a:lnTo>
                  <a:lnTo>
                    <a:pt x="29971" y="922"/>
                  </a:lnTo>
                  <a:lnTo>
                    <a:pt x="28172" y="2545"/>
                  </a:lnTo>
                  <a:lnTo>
                    <a:pt x="26767" y="3379"/>
                  </a:lnTo>
                  <a:lnTo>
                    <a:pt x="25846" y="3554"/>
                  </a:lnTo>
                  <a:lnTo>
                    <a:pt x="20975" y="2721"/>
                  </a:lnTo>
                  <a:lnTo>
                    <a:pt x="17289" y="1141"/>
                  </a:lnTo>
                  <a:lnTo>
                    <a:pt x="15051" y="132"/>
                  </a:lnTo>
                  <a:lnTo>
                    <a:pt x="14656"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7" name="Google Shape;2087;p18"/>
            <p:cNvSpPr/>
            <p:nvPr/>
          </p:nvSpPr>
          <p:spPr>
            <a:xfrm>
              <a:off x="3678350" y="670600"/>
              <a:ext cx="591300" cy="788775"/>
            </a:xfrm>
            <a:custGeom>
              <a:rect b="b" l="l" r="r" t="t"/>
              <a:pathLst>
                <a:path extrusionOk="0" h="31551" w="23652">
                  <a:moveTo>
                    <a:pt x="23433" y="1"/>
                  </a:moveTo>
                  <a:lnTo>
                    <a:pt x="23345" y="44"/>
                  </a:lnTo>
                  <a:lnTo>
                    <a:pt x="22204" y="1098"/>
                  </a:lnTo>
                  <a:lnTo>
                    <a:pt x="20449" y="2282"/>
                  </a:lnTo>
                  <a:lnTo>
                    <a:pt x="17421" y="4520"/>
                  </a:lnTo>
                  <a:lnTo>
                    <a:pt x="17377" y="4564"/>
                  </a:lnTo>
                  <a:lnTo>
                    <a:pt x="16763" y="5310"/>
                  </a:lnTo>
                  <a:lnTo>
                    <a:pt x="16719" y="5310"/>
                  </a:lnTo>
                  <a:lnTo>
                    <a:pt x="15315" y="7460"/>
                  </a:lnTo>
                  <a:lnTo>
                    <a:pt x="13691" y="9918"/>
                  </a:lnTo>
                  <a:lnTo>
                    <a:pt x="10181" y="14306"/>
                  </a:lnTo>
                  <a:lnTo>
                    <a:pt x="7592" y="17289"/>
                  </a:lnTo>
                  <a:lnTo>
                    <a:pt x="5485" y="20317"/>
                  </a:lnTo>
                  <a:lnTo>
                    <a:pt x="5442" y="20317"/>
                  </a:lnTo>
                  <a:lnTo>
                    <a:pt x="4520" y="22116"/>
                  </a:lnTo>
                  <a:lnTo>
                    <a:pt x="4520" y="22160"/>
                  </a:lnTo>
                  <a:lnTo>
                    <a:pt x="3730" y="25320"/>
                  </a:lnTo>
                  <a:lnTo>
                    <a:pt x="2896" y="26285"/>
                  </a:lnTo>
                  <a:lnTo>
                    <a:pt x="2019" y="27031"/>
                  </a:lnTo>
                  <a:lnTo>
                    <a:pt x="1975" y="27075"/>
                  </a:lnTo>
                  <a:lnTo>
                    <a:pt x="1141" y="28435"/>
                  </a:lnTo>
                  <a:lnTo>
                    <a:pt x="1097" y="28435"/>
                  </a:lnTo>
                  <a:lnTo>
                    <a:pt x="0" y="31331"/>
                  </a:lnTo>
                  <a:lnTo>
                    <a:pt x="0" y="31419"/>
                  </a:lnTo>
                  <a:lnTo>
                    <a:pt x="0" y="31463"/>
                  </a:lnTo>
                  <a:lnTo>
                    <a:pt x="44" y="31507"/>
                  </a:lnTo>
                  <a:lnTo>
                    <a:pt x="88" y="31551"/>
                  </a:lnTo>
                  <a:lnTo>
                    <a:pt x="264" y="31551"/>
                  </a:lnTo>
                  <a:lnTo>
                    <a:pt x="308" y="31463"/>
                  </a:lnTo>
                  <a:lnTo>
                    <a:pt x="1448" y="28611"/>
                  </a:lnTo>
                  <a:lnTo>
                    <a:pt x="2282" y="27294"/>
                  </a:lnTo>
                  <a:lnTo>
                    <a:pt x="3160" y="26548"/>
                  </a:lnTo>
                  <a:lnTo>
                    <a:pt x="3993" y="25495"/>
                  </a:lnTo>
                  <a:lnTo>
                    <a:pt x="4037" y="25451"/>
                  </a:lnTo>
                  <a:lnTo>
                    <a:pt x="4871" y="22248"/>
                  </a:lnTo>
                  <a:lnTo>
                    <a:pt x="5749" y="20493"/>
                  </a:lnTo>
                  <a:lnTo>
                    <a:pt x="7899" y="17509"/>
                  </a:lnTo>
                  <a:lnTo>
                    <a:pt x="10444" y="14525"/>
                  </a:lnTo>
                  <a:lnTo>
                    <a:pt x="13998" y="10137"/>
                  </a:lnTo>
                  <a:lnTo>
                    <a:pt x="15622" y="7680"/>
                  </a:lnTo>
                  <a:lnTo>
                    <a:pt x="17026" y="5530"/>
                  </a:lnTo>
                  <a:lnTo>
                    <a:pt x="17640" y="4784"/>
                  </a:lnTo>
                  <a:lnTo>
                    <a:pt x="20624" y="2546"/>
                  </a:lnTo>
                  <a:lnTo>
                    <a:pt x="22379" y="1405"/>
                  </a:lnTo>
                  <a:lnTo>
                    <a:pt x="22423" y="1361"/>
                  </a:lnTo>
                  <a:lnTo>
                    <a:pt x="23608" y="264"/>
                  </a:lnTo>
                  <a:lnTo>
                    <a:pt x="23652" y="220"/>
                  </a:lnTo>
                  <a:lnTo>
                    <a:pt x="23652" y="176"/>
                  </a:lnTo>
                  <a:lnTo>
                    <a:pt x="23652" y="88"/>
                  </a:lnTo>
                  <a:lnTo>
                    <a:pt x="23608" y="44"/>
                  </a:lnTo>
                  <a:lnTo>
                    <a:pt x="23564"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8" name="Google Shape;2088;p18"/>
            <p:cNvSpPr/>
            <p:nvPr/>
          </p:nvSpPr>
          <p:spPr>
            <a:xfrm>
              <a:off x="4188450" y="866975"/>
              <a:ext cx="520025" cy="931375"/>
            </a:xfrm>
            <a:custGeom>
              <a:rect b="b" l="l" r="r" t="t"/>
              <a:pathLst>
                <a:path extrusionOk="0" h="37255" w="20801">
                  <a:moveTo>
                    <a:pt x="8338" y="0"/>
                  </a:moveTo>
                  <a:lnTo>
                    <a:pt x="8250" y="44"/>
                  </a:lnTo>
                  <a:lnTo>
                    <a:pt x="8206" y="88"/>
                  </a:lnTo>
                  <a:lnTo>
                    <a:pt x="6978" y="2238"/>
                  </a:lnTo>
                  <a:lnTo>
                    <a:pt x="6978" y="2326"/>
                  </a:lnTo>
                  <a:lnTo>
                    <a:pt x="6934" y="3511"/>
                  </a:lnTo>
                  <a:lnTo>
                    <a:pt x="6934" y="3554"/>
                  </a:lnTo>
                  <a:lnTo>
                    <a:pt x="7636" y="6100"/>
                  </a:lnTo>
                  <a:lnTo>
                    <a:pt x="7329" y="11979"/>
                  </a:lnTo>
                  <a:lnTo>
                    <a:pt x="6012" y="16631"/>
                  </a:lnTo>
                  <a:lnTo>
                    <a:pt x="5091" y="19746"/>
                  </a:lnTo>
                  <a:lnTo>
                    <a:pt x="3599" y="22862"/>
                  </a:lnTo>
                  <a:lnTo>
                    <a:pt x="1054" y="28742"/>
                  </a:lnTo>
                  <a:lnTo>
                    <a:pt x="1054" y="28830"/>
                  </a:lnTo>
                  <a:lnTo>
                    <a:pt x="1098" y="29093"/>
                  </a:lnTo>
                  <a:lnTo>
                    <a:pt x="1" y="31199"/>
                  </a:lnTo>
                  <a:lnTo>
                    <a:pt x="1" y="31331"/>
                  </a:lnTo>
                  <a:lnTo>
                    <a:pt x="220" y="32077"/>
                  </a:lnTo>
                  <a:lnTo>
                    <a:pt x="220" y="32164"/>
                  </a:lnTo>
                  <a:lnTo>
                    <a:pt x="308" y="32208"/>
                  </a:lnTo>
                  <a:lnTo>
                    <a:pt x="1449" y="32647"/>
                  </a:lnTo>
                  <a:lnTo>
                    <a:pt x="1493" y="32647"/>
                  </a:lnTo>
                  <a:lnTo>
                    <a:pt x="5661" y="33130"/>
                  </a:lnTo>
                  <a:lnTo>
                    <a:pt x="6495" y="33656"/>
                  </a:lnTo>
                  <a:lnTo>
                    <a:pt x="7548" y="35236"/>
                  </a:lnTo>
                  <a:lnTo>
                    <a:pt x="7592" y="35280"/>
                  </a:lnTo>
                  <a:lnTo>
                    <a:pt x="8382" y="35763"/>
                  </a:lnTo>
                  <a:lnTo>
                    <a:pt x="8426" y="35807"/>
                  </a:lnTo>
                  <a:lnTo>
                    <a:pt x="9830" y="36201"/>
                  </a:lnTo>
                  <a:lnTo>
                    <a:pt x="11629" y="37211"/>
                  </a:lnTo>
                  <a:lnTo>
                    <a:pt x="11717" y="37255"/>
                  </a:lnTo>
                  <a:lnTo>
                    <a:pt x="13209" y="37255"/>
                  </a:lnTo>
                  <a:lnTo>
                    <a:pt x="14876" y="36947"/>
                  </a:lnTo>
                  <a:lnTo>
                    <a:pt x="14876" y="36904"/>
                  </a:lnTo>
                  <a:lnTo>
                    <a:pt x="16017" y="36421"/>
                  </a:lnTo>
                  <a:lnTo>
                    <a:pt x="16061" y="36421"/>
                  </a:lnTo>
                  <a:lnTo>
                    <a:pt x="17992" y="34929"/>
                  </a:lnTo>
                  <a:lnTo>
                    <a:pt x="18036" y="34929"/>
                  </a:lnTo>
                  <a:lnTo>
                    <a:pt x="19484" y="33130"/>
                  </a:lnTo>
                  <a:lnTo>
                    <a:pt x="19484" y="33086"/>
                  </a:lnTo>
                  <a:lnTo>
                    <a:pt x="19966" y="31857"/>
                  </a:lnTo>
                  <a:lnTo>
                    <a:pt x="19966" y="31813"/>
                  </a:lnTo>
                  <a:lnTo>
                    <a:pt x="20010" y="30409"/>
                  </a:lnTo>
                  <a:lnTo>
                    <a:pt x="19747" y="27206"/>
                  </a:lnTo>
                  <a:lnTo>
                    <a:pt x="19703" y="27162"/>
                  </a:lnTo>
                  <a:lnTo>
                    <a:pt x="19264" y="25977"/>
                  </a:lnTo>
                  <a:lnTo>
                    <a:pt x="19308" y="25056"/>
                  </a:lnTo>
                  <a:lnTo>
                    <a:pt x="19308" y="25012"/>
                  </a:lnTo>
                  <a:lnTo>
                    <a:pt x="19045" y="23652"/>
                  </a:lnTo>
                  <a:lnTo>
                    <a:pt x="19133" y="22511"/>
                  </a:lnTo>
                  <a:lnTo>
                    <a:pt x="19879" y="19220"/>
                  </a:lnTo>
                  <a:lnTo>
                    <a:pt x="20800" y="15534"/>
                  </a:lnTo>
                  <a:lnTo>
                    <a:pt x="20800" y="15490"/>
                  </a:lnTo>
                  <a:lnTo>
                    <a:pt x="20537" y="13647"/>
                  </a:lnTo>
                  <a:lnTo>
                    <a:pt x="20493" y="13603"/>
                  </a:lnTo>
                  <a:lnTo>
                    <a:pt x="20449" y="13559"/>
                  </a:lnTo>
                  <a:lnTo>
                    <a:pt x="20405" y="13515"/>
                  </a:lnTo>
                  <a:lnTo>
                    <a:pt x="20317" y="13515"/>
                  </a:lnTo>
                  <a:lnTo>
                    <a:pt x="20274" y="13559"/>
                  </a:lnTo>
                  <a:lnTo>
                    <a:pt x="20230" y="13603"/>
                  </a:lnTo>
                  <a:lnTo>
                    <a:pt x="20186" y="13647"/>
                  </a:lnTo>
                  <a:lnTo>
                    <a:pt x="20186" y="13735"/>
                  </a:lnTo>
                  <a:lnTo>
                    <a:pt x="20449" y="15490"/>
                  </a:lnTo>
                  <a:lnTo>
                    <a:pt x="19528" y="19132"/>
                  </a:lnTo>
                  <a:lnTo>
                    <a:pt x="18782" y="22423"/>
                  </a:lnTo>
                  <a:lnTo>
                    <a:pt x="18782" y="22467"/>
                  </a:lnTo>
                  <a:lnTo>
                    <a:pt x="18694" y="23652"/>
                  </a:lnTo>
                  <a:lnTo>
                    <a:pt x="18694" y="23696"/>
                  </a:lnTo>
                  <a:lnTo>
                    <a:pt x="18957" y="25056"/>
                  </a:lnTo>
                  <a:lnTo>
                    <a:pt x="18913" y="25977"/>
                  </a:lnTo>
                  <a:lnTo>
                    <a:pt x="18913" y="26065"/>
                  </a:lnTo>
                  <a:lnTo>
                    <a:pt x="19396" y="27250"/>
                  </a:lnTo>
                  <a:lnTo>
                    <a:pt x="19659" y="30409"/>
                  </a:lnTo>
                  <a:lnTo>
                    <a:pt x="19615" y="31770"/>
                  </a:lnTo>
                  <a:lnTo>
                    <a:pt x="19177" y="32954"/>
                  </a:lnTo>
                  <a:lnTo>
                    <a:pt x="17772" y="34666"/>
                  </a:lnTo>
                  <a:lnTo>
                    <a:pt x="15842" y="36114"/>
                  </a:lnTo>
                  <a:lnTo>
                    <a:pt x="14789" y="36596"/>
                  </a:lnTo>
                  <a:lnTo>
                    <a:pt x="13165" y="36904"/>
                  </a:lnTo>
                  <a:lnTo>
                    <a:pt x="11761" y="36904"/>
                  </a:lnTo>
                  <a:lnTo>
                    <a:pt x="9962" y="35894"/>
                  </a:lnTo>
                  <a:lnTo>
                    <a:pt x="8557" y="35455"/>
                  </a:lnTo>
                  <a:lnTo>
                    <a:pt x="7812" y="35017"/>
                  </a:lnTo>
                  <a:lnTo>
                    <a:pt x="6758" y="33437"/>
                  </a:lnTo>
                  <a:lnTo>
                    <a:pt x="6715" y="33393"/>
                  </a:lnTo>
                  <a:lnTo>
                    <a:pt x="5837" y="32823"/>
                  </a:lnTo>
                  <a:lnTo>
                    <a:pt x="5749" y="32779"/>
                  </a:lnTo>
                  <a:lnTo>
                    <a:pt x="1537" y="32340"/>
                  </a:lnTo>
                  <a:lnTo>
                    <a:pt x="527" y="31901"/>
                  </a:lnTo>
                  <a:lnTo>
                    <a:pt x="352" y="31331"/>
                  </a:lnTo>
                  <a:lnTo>
                    <a:pt x="1449" y="29224"/>
                  </a:lnTo>
                  <a:lnTo>
                    <a:pt x="1449" y="29093"/>
                  </a:lnTo>
                  <a:lnTo>
                    <a:pt x="1405" y="28830"/>
                  </a:lnTo>
                  <a:lnTo>
                    <a:pt x="3906" y="22993"/>
                  </a:lnTo>
                  <a:lnTo>
                    <a:pt x="5398" y="19922"/>
                  </a:lnTo>
                  <a:lnTo>
                    <a:pt x="5398" y="19878"/>
                  </a:lnTo>
                  <a:lnTo>
                    <a:pt x="6363" y="16762"/>
                  </a:lnTo>
                  <a:lnTo>
                    <a:pt x="7680" y="12067"/>
                  </a:lnTo>
                  <a:lnTo>
                    <a:pt x="7680" y="12023"/>
                  </a:lnTo>
                  <a:lnTo>
                    <a:pt x="7987" y="6100"/>
                  </a:lnTo>
                  <a:lnTo>
                    <a:pt x="7987" y="6056"/>
                  </a:lnTo>
                  <a:lnTo>
                    <a:pt x="7285" y="3467"/>
                  </a:lnTo>
                  <a:lnTo>
                    <a:pt x="7329" y="2370"/>
                  </a:lnTo>
                  <a:lnTo>
                    <a:pt x="8514" y="263"/>
                  </a:lnTo>
                  <a:lnTo>
                    <a:pt x="8557" y="220"/>
                  </a:lnTo>
                  <a:lnTo>
                    <a:pt x="8557" y="132"/>
                  </a:lnTo>
                  <a:lnTo>
                    <a:pt x="8514" y="88"/>
                  </a:lnTo>
                  <a:lnTo>
                    <a:pt x="8470" y="44"/>
                  </a:lnTo>
                  <a:lnTo>
                    <a:pt x="8382"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9" name="Google Shape;2089;p18"/>
            <p:cNvSpPr/>
            <p:nvPr/>
          </p:nvSpPr>
          <p:spPr>
            <a:xfrm>
              <a:off x="4063400" y="858200"/>
              <a:ext cx="670300" cy="974150"/>
            </a:xfrm>
            <a:custGeom>
              <a:rect b="b" l="l" r="r" t="t"/>
              <a:pathLst>
                <a:path extrusionOk="0" h="38966" w="26812">
                  <a:moveTo>
                    <a:pt x="12857" y="0"/>
                  </a:moveTo>
                  <a:lnTo>
                    <a:pt x="12814" y="44"/>
                  </a:lnTo>
                  <a:lnTo>
                    <a:pt x="12770" y="88"/>
                  </a:lnTo>
                  <a:lnTo>
                    <a:pt x="11365" y="2633"/>
                  </a:lnTo>
                  <a:lnTo>
                    <a:pt x="11322" y="2721"/>
                  </a:lnTo>
                  <a:lnTo>
                    <a:pt x="11234" y="4257"/>
                  </a:lnTo>
                  <a:lnTo>
                    <a:pt x="11234" y="4300"/>
                  </a:lnTo>
                  <a:lnTo>
                    <a:pt x="11717" y="6451"/>
                  </a:lnTo>
                  <a:lnTo>
                    <a:pt x="11322" y="11585"/>
                  </a:lnTo>
                  <a:lnTo>
                    <a:pt x="10751" y="13779"/>
                  </a:lnTo>
                  <a:lnTo>
                    <a:pt x="9522" y="17640"/>
                  </a:lnTo>
                  <a:lnTo>
                    <a:pt x="7899" y="20624"/>
                  </a:lnTo>
                  <a:lnTo>
                    <a:pt x="5749" y="24529"/>
                  </a:lnTo>
                  <a:lnTo>
                    <a:pt x="4564" y="26284"/>
                  </a:lnTo>
                  <a:lnTo>
                    <a:pt x="3511" y="27294"/>
                  </a:lnTo>
                  <a:lnTo>
                    <a:pt x="483" y="28347"/>
                  </a:lnTo>
                  <a:lnTo>
                    <a:pt x="395" y="28435"/>
                  </a:lnTo>
                  <a:lnTo>
                    <a:pt x="88" y="28786"/>
                  </a:lnTo>
                  <a:lnTo>
                    <a:pt x="44" y="28873"/>
                  </a:lnTo>
                  <a:lnTo>
                    <a:pt x="0" y="29883"/>
                  </a:lnTo>
                  <a:lnTo>
                    <a:pt x="44" y="29926"/>
                  </a:lnTo>
                  <a:lnTo>
                    <a:pt x="1843" y="33700"/>
                  </a:lnTo>
                  <a:lnTo>
                    <a:pt x="1887" y="34490"/>
                  </a:lnTo>
                  <a:lnTo>
                    <a:pt x="1887" y="34578"/>
                  </a:lnTo>
                  <a:lnTo>
                    <a:pt x="2282" y="35104"/>
                  </a:lnTo>
                  <a:lnTo>
                    <a:pt x="2370" y="35192"/>
                  </a:lnTo>
                  <a:lnTo>
                    <a:pt x="3950" y="35763"/>
                  </a:lnTo>
                  <a:lnTo>
                    <a:pt x="6714" y="36509"/>
                  </a:lnTo>
                  <a:lnTo>
                    <a:pt x="6758" y="36552"/>
                  </a:lnTo>
                  <a:lnTo>
                    <a:pt x="11190" y="36816"/>
                  </a:lnTo>
                  <a:lnTo>
                    <a:pt x="12375" y="37869"/>
                  </a:lnTo>
                  <a:lnTo>
                    <a:pt x="12462" y="37913"/>
                  </a:lnTo>
                  <a:lnTo>
                    <a:pt x="16807" y="38966"/>
                  </a:lnTo>
                  <a:lnTo>
                    <a:pt x="16851" y="38966"/>
                  </a:lnTo>
                  <a:lnTo>
                    <a:pt x="18957" y="38922"/>
                  </a:lnTo>
                  <a:lnTo>
                    <a:pt x="19001" y="38922"/>
                  </a:lnTo>
                  <a:lnTo>
                    <a:pt x="20712" y="38571"/>
                  </a:lnTo>
                  <a:lnTo>
                    <a:pt x="20756" y="38571"/>
                  </a:lnTo>
                  <a:lnTo>
                    <a:pt x="22423" y="37869"/>
                  </a:lnTo>
                  <a:lnTo>
                    <a:pt x="22467" y="37825"/>
                  </a:lnTo>
                  <a:lnTo>
                    <a:pt x="24047" y="36509"/>
                  </a:lnTo>
                  <a:lnTo>
                    <a:pt x="24091" y="36465"/>
                  </a:lnTo>
                  <a:lnTo>
                    <a:pt x="25802" y="34446"/>
                  </a:lnTo>
                  <a:lnTo>
                    <a:pt x="25802" y="34402"/>
                  </a:lnTo>
                  <a:lnTo>
                    <a:pt x="26416" y="32823"/>
                  </a:lnTo>
                  <a:lnTo>
                    <a:pt x="26416" y="32779"/>
                  </a:lnTo>
                  <a:lnTo>
                    <a:pt x="26548" y="31726"/>
                  </a:lnTo>
                  <a:lnTo>
                    <a:pt x="26153" y="26460"/>
                  </a:lnTo>
                  <a:lnTo>
                    <a:pt x="25451" y="24178"/>
                  </a:lnTo>
                  <a:lnTo>
                    <a:pt x="25363" y="22818"/>
                  </a:lnTo>
                  <a:lnTo>
                    <a:pt x="25934" y="19615"/>
                  </a:lnTo>
                  <a:lnTo>
                    <a:pt x="26811" y="15929"/>
                  </a:lnTo>
                  <a:lnTo>
                    <a:pt x="26811" y="15797"/>
                  </a:lnTo>
                  <a:lnTo>
                    <a:pt x="26109" y="14525"/>
                  </a:lnTo>
                  <a:lnTo>
                    <a:pt x="26065" y="14481"/>
                  </a:lnTo>
                  <a:lnTo>
                    <a:pt x="25978" y="14437"/>
                  </a:lnTo>
                  <a:lnTo>
                    <a:pt x="25934" y="14437"/>
                  </a:lnTo>
                  <a:lnTo>
                    <a:pt x="25846" y="14481"/>
                  </a:lnTo>
                  <a:lnTo>
                    <a:pt x="25802" y="14525"/>
                  </a:lnTo>
                  <a:lnTo>
                    <a:pt x="25758" y="14568"/>
                  </a:lnTo>
                  <a:lnTo>
                    <a:pt x="25758" y="14656"/>
                  </a:lnTo>
                  <a:lnTo>
                    <a:pt x="25802" y="14700"/>
                  </a:lnTo>
                  <a:lnTo>
                    <a:pt x="26460" y="15929"/>
                  </a:lnTo>
                  <a:lnTo>
                    <a:pt x="25583" y="19527"/>
                  </a:lnTo>
                  <a:lnTo>
                    <a:pt x="25012" y="22774"/>
                  </a:lnTo>
                  <a:lnTo>
                    <a:pt x="25012" y="22818"/>
                  </a:lnTo>
                  <a:lnTo>
                    <a:pt x="25100" y="24222"/>
                  </a:lnTo>
                  <a:lnTo>
                    <a:pt x="25100" y="24266"/>
                  </a:lnTo>
                  <a:lnTo>
                    <a:pt x="25802" y="26548"/>
                  </a:lnTo>
                  <a:lnTo>
                    <a:pt x="26197" y="31726"/>
                  </a:lnTo>
                  <a:lnTo>
                    <a:pt x="26065" y="32735"/>
                  </a:lnTo>
                  <a:lnTo>
                    <a:pt x="25495" y="34271"/>
                  </a:lnTo>
                  <a:lnTo>
                    <a:pt x="23828" y="36245"/>
                  </a:lnTo>
                  <a:lnTo>
                    <a:pt x="22248" y="37562"/>
                  </a:lnTo>
                  <a:lnTo>
                    <a:pt x="20624" y="38220"/>
                  </a:lnTo>
                  <a:lnTo>
                    <a:pt x="18913" y="38571"/>
                  </a:lnTo>
                  <a:lnTo>
                    <a:pt x="16851" y="38615"/>
                  </a:lnTo>
                  <a:lnTo>
                    <a:pt x="12594" y="37606"/>
                  </a:lnTo>
                  <a:lnTo>
                    <a:pt x="11365" y="36509"/>
                  </a:lnTo>
                  <a:lnTo>
                    <a:pt x="11278" y="36465"/>
                  </a:lnTo>
                  <a:lnTo>
                    <a:pt x="6802" y="36201"/>
                  </a:lnTo>
                  <a:lnTo>
                    <a:pt x="4081" y="35412"/>
                  </a:lnTo>
                  <a:lnTo>
                    <a:pt x="2545" y="34885"/>
                  </a:lnTo>
                  <a:lnTo>
                    <a:pt x="2238" y="34446"/>
                  </a:lnTo>
                  <a:lnTo>
                    <a:pt x="2194" y="33656"/>
                  </a:lnTo>
                  <a:lnTo>
                    <a:pt x="2151" y="33569"/>
                  </a:lnTo>
                  <a:lnTo>
                    <a:pt x="351" y="29839"/>
                  </a:lnTo>
                  <a:lnTo>
                    <a:pt x="395" y="28961"/>
                  </a:lnTo>
                  <a:lnTo>
                    <a:pt x="615" y="28698"/>
                  </a:lnTo>
                  <a:lnTo>
                    <a:pt x="3642" y="27601"/>
                  </a:lnTo>
                  <a:lnTo>
                    <a:pt x="3730" y="27557"/>
                  </a:lnTo>
                  <a:lnTo>
                    <a:pt x="4827" y="26548"/>
                  </a:lnTo>
                  <a:lnTo>
                    <a:pt x="4827" y="26504"/>
                  </a:lnTo>
                  <a:lnTo>
                    <a:pt x="6056" y="24749"/>
                  </a:lnTo>
                  <a:lnTo>
                    <a:pt x="6056" y="24705"/>
                  </a:lnTo>
                  <a:lnTo>
                    <a:pt x="8206" y="20799"/>
                  </a:lnTo>
                  <a:lnTo>
                    <a:pt x="9830" y="17772"/>
                  </a:lnTo>
                  <a:lnTo>
                    <a:pt x="9830" y="17728"/>
                  </a:lnTo>
                  <a:lnTo>
                    <a:pt x="11058" y="13910"/>
                  </a:lnTo>
                  <a:lnTo>
                    <a:pt x="11673" y="11672"/>
                  </a:lnTo>
                  <a:lnTo>
                    <a:pt x="11673" y="11628"/>
                  </a:lnTo>
                  <a:lnTo>
                    <a:pt x="11936" y="8206"/>
                  </a:lnTo>
                  <a:lnTo>
                    <a:pt x="12068" y="6451"/>
                  </a:lnTo>
                  <a:lnTo>
                    <a:pt x="12068" y="6407"/>
                  </a:lnTo>
                  <a:lnTo>
                    <a:pt x="11585" y="4257"/>
                  </a:lnTo>
                  <a:lnTo>
                    <a:pt x="11673" y="2765"/>
                  </a:lnTo>
                  <a:lnTo>
                    <a:pt x="13077" y="263"/>
                  </a:lnTo>
                  <a:lnTo>
                    <a:pt x="13077" y="220"/>
                  </a:lnTo>
                  <a:lnTo>
                    <a:pt x="13077" y="132"/>
                  </a:lnTo>
                  <a:lnTo>
                    <a:pt x="13077" y="88"/>
                  </a:lnTo>
                  <a:lnTo>
                    <a:pt x="12989" y="44"/>
                  </a:lnTo>
                  <a:lnTo>
                    <a:pt x="12945"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0" name="Google Shape;2090;p18"/>
            <p:cNvSpPr/>
            <p:nvPr/>
          </p:nvSpPr>
          <p:spPr>
            <a:xfrm>
              <a:off x="4019525" y="841725"/>
              <a:ext cx="410300" cy="1012575"/>
            </a:xfrm>
            <a:custGeom>
              <a:rect b="b" l="l" r="r" t="t"/>
              <a:pathLst>
                <a:path extrusionOk="0" h="40503" w="16412">
                  <a:moveTo>
                    <a:pt x="14349" y="1"/>
                  </a:moveTo>
                  <a:lnTo>
                    <a:pt x="14305" y="45"/>
                  </a:lnTo>
                  <a:lnTo>
                    <a:pt x="14261" y="89"/>
                  </a:lnTo>
                  <a:lnTo>
                    <a:pt x="12638" y="2809"/>
                  </a:lnTo>
                  <a:lnTo>
                    <a:pt x="12594" y="2897"/>
                  </a:lnTo>
                  <a:lnTo>
                    <a:pt x="12418" y="3906"/>
                  </a:lnTo>
                  <a:lnTo>
                    <a:pt x="12418" y="3950"/>
                  </a:lnTo>
                  <a:lnTo>
                    <a:pt x="12331" y="6013"/>
                  </a:lnTo>
                  <a:lnTo>
                    <a:pt x="12331" y="6056"/>
                  </a:lnTo>
                  <a:lnTo>
                    <a:pt x="12594" y="8119"/>
                  </a:lnTo>
                  <a:lnTo>
                    <a:pt x="12243" y="11234"/>
                  </a:lnTo>
                  <a:lnTo>
                    <a:pt x="11804" y="13165"/>
                  </a:lnTo>
                  <a:lnTo>
                    <a:pt x="10926" y="15578"/>
                  </a:lnTo>
                  <a:lnTo>
                    <a:pt x="9127" y="19440"/>
                  </a:lnTo>
                  <a:lnTo>
                    <a:pt x="7899" y="21415"/>
                  </a:lnTo>
                  <a:lnTo>
                    <a:pt x="4344" y="26549"/>
                  </a:lnTo>
                  <a:lnTo>
                    <a:pt x="3511" y="26724"/>
                  </a:lnTo>
                  <a:lnTo>
                    <a:pt x="3203" y="26505"/>
                  </a:lnTo>
                  <a:lnTo>
                    <a:pt x="2457" y="25539"/>
                  </a:lnTo>
                  <a:lnTo>
                    <a:pt x="2370" y="25451"/>
                  </a:lnTo>
                  <a:lnTo>
                    <a:pt x="1975" y="25276"/>
                  </a:lnTo>
                  <a:lnTo>
                    <a:pt x="1843" y="25276"/>
                  </a:lnTo>
                  <a:lnTo>
                    <a:pt x="1755" y="25364"/>
                  </a:lnTo>
                  <a:lnTo>
                    <a:pt x="44" y="28435"/>
                  </a:lnTo>
                  <a:lnTo>
                    <a:pt x="0" y="28567"/>
                  </a:lnTo>
                  <a:lnTo>
                    <a:pt x="220" y="29488"/>
                  </a:lnTo>
                  <a:lnTo>
                    <a:pt x="220" y="29532"/>
                  </a:lnTo>
                  <a:lnTo>
                    <a:pt x="1229" y="32165"/>
                  </a:lnTo>
                  <a:lnTo>
                    <a:pt x="2852" y="35588"/>
                  </a:lnTo>
                  <a:lnTo>
                    <a:pt x="3598" y="36509"/>
                  </a:lnTo>
                  <a:lnTo>
                    <a:pt x="3686" y="36553"/>
                  </a:lnTo>
                  <a:lnTo>
                    <a:pt x="4608" y="37080"/>
                  </a:lnTo>
                  <a:lnTo>
                    <a:pt x="7548" y="38133"/>
                  </a:lnTo>
                  <a:lnTo>
                    <a:pt x="11365" y="39405"/>
                  </a:lnTo>
                  <a:lnTo>
                    <a:pt x="14130" y="40151"/>
                  </a:lnTo>
                  <a:lnTo>
                    <a:pt x="14174" y="40195"/>
                  </a:lnTo>
                  <a:lnTo>
                    <a:pt x="16236" y="40459"/>
                  </a:lnTo>
                  <a:lnTo>
                    <a:pt x="16236" y="40502"/>
                  </a:lnTo>
                  <a:lnTo>
                    <a:pt x="16368" y="40459"/>
                  </a:lnTo>
                  <a:lnTo>
                    <a:pt x="16412" y="40327"/>
                  </a:lnTo>
                  <a:lnTo>
                    <a:pt x="16412" y="40283"/>
                  </a:lnTo>
                  <a:lnTo>
                    <a:pt x="16412" y="40195"/>
                  </a:lnTo>
                  <a:lnTo>
                    <a:pt x="16324" y="40151"/>
                  </a:lnTo>
                  <a:lnTo>
                    <a:pt x="16280" y="40151"/>
                  </a:lnTo>
                  <a:lnTo>
                    <a:pt x="14217" y="39844"/>
                  </a:lnTo>
                  <a:lnTo>
                    <a:pt x="11497" y="39054"/>
                  </a:lnTo>
                  <a:lnTo>
                    <a:pt x="7679" y="37826"/>
                  </a:lnTo>
                  <a:lnTo>
                    <a:pt x="4739" y="36773"/>
                  </a:lnTo>
                  <a:lnTo>
                    <a:pt x="3862" y="36290"/>
                  </a:lnTo>
                  <a:lnTo>
                    <a:pt x="3160" y="35412"/>
                  </a:lnTo>
                  <a:lnTo>
                    <a:pt x="1580" y="32034"/>
                  </a:lnTo>
                  <a:lnTo>
                    <a:pt x="571" y="29401"/>
                  </a:lnTo>
                  <a:lnTo>
                    <a:pt x="395" y="28567"/>
                  </a:lnTo>
                  <a:lnTo>
                    <a:pt x="1975" y="25671"/>
                  </a:lnTo>
                  <a:lnTo>
                    <a:pt x="2194" y="25759"/>
                  </a:lnTo>
                  <a:lnTo>
                    <a:pt x="2940" y="26724"/>
                  </a:lnTo>
                  <a:lnTo>
                    <a:pt x="2984" y="26768"/>
                  </a:lnTo>
                  <a:lnTo>
                    <a:pt x="3379" y="27075"/>
                  </a:lnTo>
                  <a:lnTo>
                    <a:pt x="3555" y="27075"/>
                  </a:lnTo>
                  <a:lnTo>
                    <a:pt x="4476" y="26856"/>
                  </a:lnTo>
                  <a:lnTo>
                    <a:pt x="4564" y="26768"/>
                  </a:lnTo>
                  <a:lnTo>
                    <a:pt x="8162" y="21634"/>
                  </a:lnTo>
                  <a:lnTo>
                    <a:pt x="9435" y="19615"/>
                  </a:lnTo>
                  <a:lnTo>
                    <a:pt x="9435" y="19572"/>
                  </a:lnTo>
                  <a:lnTo>
                    <a:pt x="11234" y="15710"/>
                  </a:lnTo>
                  <a:lnTo>
                    <a:pt x="12155" y="13253"/>
                  </a:lnTo>
                  <a:lnTo>
                    <a:pt x="12594" y="11278"/>
                  </a:lnTo>
                  <a:lnTo>
                    <a:pt x="12945" y="8163"/>
                  </a:lnTo>
                  <a:lnTo>
                    <a:pt x="12945" y="8119"/>
                  </a:lnTo>
                  <a:lnTo>
                    <a:pt x="12682" y="6013"/>
                  </a:lnTo>
                  <a:lnTo>
                    <a:pt x="12726" y="3994"/>
                  </a:lnTo>
                  <a:lnTo>
                    <a:pt x="12945" y="2985"/>
                  </a:lnTo>
                  <a:lnTo>
                    <a:pt x="14569" y="264"/>
                  </a:lnTo>
                  <a:lnTo>
                    <a:pt x="14569" y="220"/>
                  </a:lnTo>
                  <a:lnTo>
                    <a:pt x="14569" y="133"/>
                  </a:lnTo>
                  <a:lnTo>
                    <a:pt x="14525" y="89"/>
                  </a:lnTo>
                  <a:lnTo>
                    <a:pt x="14481" y="45"/>
                  </a:lnTo>
                  <a:lnTo>
                    <a:pt x="14437"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1" name="Google Shape;2091;p18"/>
            <p:cNvSpPr/>
            <p:nvPr/>
          </p:nvSpPr>
          <p:spPr>
            <a:xfrm>
              <a:off x="3981125" y="801150"/>
              <a:ext cx="444300" cy="1074000"/>
            </a:xfrm>
            <a:custGeom>
              <a:rect b="b" l="l" r="r" t="t"/>
              <a:pathLst>
                <a:path extrusionOk="0" h="42960" w="17772">
                  <a:moveTo>
                    <a:pt x="16192" y="0"/>
                  </a:moveTo>
                  <a:lnTo>
                    <a:pt x="16148" y="44"/>
                  </a:lnTo>
                  <a:lnTo>
                    <a:pt x="15183" y="1536"/>
                  </a:lnTo>
                  <a:lnTo>
                    <a:pt x="14437" y="2677"/>
                  </a:lnTo>
                  <a:lnTo>
                    <a:pt x="13910" y="3599"/>
                  </a:lnTo>
                  <a:lnTo>
                    <a:pt x="13691" y="3993"/>
                  </a:lnTo>
                  <a:lnTo>
                    <a:pt x="13516" y="4388"/>
                  </a:lnTo>
                  <a:lnTo>
                    <a:pt x="13340" y="4783"/>
                  </a:lnTo>
                  <a:lnTo>
                    <a:pt x="13252" y="5222"/>
                  </a:lnTo>
                  <a:lnTo>
                    <a:pt x="13165" y="5617"/>
                  </a:lnTo>
                  <a:lnTo>
                    <a:pt x="13121" y="6100"/>
                  </a:lnTo>
                  <a:lnTo>
                    <a:pt x="13077" y="7153"/>
                  </a:lnTo>
                  <a:lnTo>
                    <a:pt x="13165" y="8513"/>
                  </a:lnTo>
                  <a:lnTo>
                    <a:pt x="13252" y="10224"/>
                  </a:lnTo>
                  <a:lnTo>
                    <a:pt x="12726" y="13121"/>
                  </a:lnTo>
                  <a:lnTo>
                    <a:pt x="11892" y="15051"/>
                  </a:lnTo>
                  <a:lnTo>
                    <a:pt x="9873" y="19264"/>
                  </a:lnTo>
                  <a:lnTo>
                    <a:pt x="7636" y="23564"/>
                  </a:lnTo>
                  <a:lnTo>
                    <a:pt x="6012" y="25714"/>
                  </a:lnTo>
                  <a:lnTo>
                    <a:pt x="5134" y="26329"/>
                  </a:lnTo>
                  <a:lnTo>
                    <a:pt x="4520" y="26021"/>
                  </a:lnTo>
                  <a:lnTo>
                    <a:pt x="3774" y="25407"/>
                  </a:lnTo>
                  <a:lnTo>
                    <a:pt x="3642" y="25363"/>
                  </a:lnTo>
                  <a:lnTo>
                    <a:pt x="3291" y="25319"/>
                  </a:lnTo>
                  <a:lnTo>
                    <a:pt x="3204" y="25319"/>
                  </a:lnTo>
                  <a:lnTo>
                    <a:pt x="3160" y="25363"/>
                  </a:lnTo>
                  <a:lnTo>
                    <a:pt x="2545" y="26241"/>
                  </a:lnTo>
                  <a:lnTo>
                    <a:pt x="2502" y="26241"/>
                  </a:lnTo>
                  <a:lnTo>
                    <a:pt x="1799" y="27689"/>
                  </a:lnTo>
                  <a:lnTo>
                    <a:pt x="264" y="28961"/>
                  </a:lnTo>
                  <a:lnTo>
                    <a:pt x="220" y="29049"/>
                  </a:lnTo>
                  <a:lnTo>
                    <a:pt x="0" y="29707"/>
                  </a:lnTo>
                  <a:lnTo>
                    <a:pt x="0" y="29795"/>
                  </a:lnTo>
                  <a:lnTo>
                    <a:pt x="351" y="30760"/>
                  </a:lnTo>
                  <a:lnTo>
                    <a:pt x="2677" y="36202"/>
                  </a:lnTo>
                  <a:lnTo>
                    <a:pt x="2677" y="36245"/>
                  </a:lnTo>
                  <a:lnTo>
                    <a:pt x="3906" y="37913"/>
                  </a:lnTo>
                  <a:lnTo>
                    <a:pt x="4915" y="39054"/>
                  </a:lnTo>
                  <a:lnTo>
                    <a:pt x="4959" y="39098"/>
                  </a:lnTo>
                  <a:lnTo>
                    <a:pt x="6144" y="39800"/>
                  </a:lnTo>
                  <a:lnTo>
                    <a:pt x="6188" y="39800"/>
                  </a:lnTo>
                  <a:lnTo>
                    <a:pt x="8996" y="40853"/>
                  </a:lnTo>
                  <a:lnTo>
                    <a:pt x="14086" y="42389"/>
                  </a:lnTo>
                  <a:lnTo>
                    <a:pt x="14788" y="42389"/>
                  </a:lnTo>
                  <a:lnTo>
                    <a:pt x="17509" y="42959"/>
                  </a:lnTo>
                  <a:lnTo>
                    <a:pt x="17640" y="42959"/>
                  </a:lnTo>
                  <a:lnTo>
                    <a:pt x="17684" y="42915"/>
                  </a:lnTo>
                  <a:lnTo>
                    <a:pt x="17728" y="42871"/>
                  </a:lnTo>
                  <a:lnTo>
                    <a:pt x="17772" y="42828"/>
                  </a:lnTo>
                  <a:lnTo>
                    <a:pt x="17772" y="42740"/>
                  </a:lnTo>
                  <a:lnTo>
                    <a:pt x="17772" y="42696"/>
                  </a:lnTo>
                  <a:lnTo>
                    <a:pt x="17728" y="42652"/>
                  </a:lnTo>
                  <a:lnTo>
                    <a:pt x="17640" y="42608"/>
                  </a:lnTo>
                  <a:lnTo>
                    <a:pt x="17553" y="42608"/>
                  </a:lnTo>
                  <a:lnTo>
                    <a:pt x="14832" y="42038"/>
                  </a:lnTo>
                  <a:lnTo>
                    <a:pt x="14174" y="42038"/>
                  </a:lnTo>
                  <a:lnTo>
                    <a:pt x="9128" y="40502"/>
                  </a:lnTo>
                  <a:lnTo>
                    <a:pt x="6319" y="39493"/>
                  </a:lnTo>
                  <a:lnTo>
                    <a:pt x="5178" y="38834"/>
                  </a:lnTo>
                  <a:lnTo>
                    <a:pt x="4213" y="37694"/>
                  </a:lnTo>
                  <a:lnTo>
                    <a:pt x="2984" y="36026"/>
                  </a:lnTo>
                  <a:lnTo>
                    <a:pt x="702" y="30629"/>
                  </a:lnTo>
                  <a:lnTo>
                    <a:pt x="351" y="29751"/>
                  </a:lnTo>
                  <a:lnTo>
                    <a:pt x="527" y="29181"/>
                  </a:lnTo>
                  <a:lnTo>
                    <a:pt x="2019" y="27952"/>
                  </a:lnTo>
                  <a:lnTo>
                    <a:pt x="2063" y="27864"/>
                  </a:lnTo>
                  <a:lnTo>
                    <a:pt x="2809" y="26416"/>
                  </a:lnTo>
                  <a:lnTo>
                    <a:pt x="3379" y="25670"/>
                  </a:lnTo>
                  <a:lnTo>
                    <a:pt x="3555" y="25670"/>
                  </a:lnTo>
                  <a:lnTo>
                    <a:pt x="4301" y="26329"/>
                  </a:lnTo>
                  <a:lnTo>
                    <a:pt x="4345" y="26372"/>
                  </a:lnTo>
                  <a:lnTo>
                    <a:pt x="5091" y="26680"/>
                  </a:lnTo>
                  <a:lnTo>
                    <a:pt x="5178" y="26680"/>
                  </a:lnTo>
                  <a:lnTo>
                    <a:pt x="5266" y="26636"/>
                  </a:lnTo>
                  <a:lnTo>
                    <a:pt x="6231" y="25977"/>
                  </a:lnTo>
                  <a:lnTo>
                    <a:pt x="6275" y="25934"/>
                  </a:lnTo>
                  <a:lnTo>
                    <a:pt x="7943" y="23740"/>
                  </a:lnTo>
                  <a:lnTo>
                    <a:pt x="10181" y="19439"/>
                  </a:lnTo>
                  <a:lnTo>
                    <a:pt x="12199" y="15183"/>
                  </a:lnTo>
                  <a:lnTo>
                    <a:pt x="13077" y="13252"/>
                  </a:lnTo>
                  <a:lnTo>
                    <a:pt x="13077" y="13208"/>
                  </a:lnTo>
                  <a:lnTo>
                    <a:pt x="13603" y="10268"/>
                  </a:lnTo>
                  <a:lnTo>
                    <a:pt x="13603" y="10224"/>
                  </a:lnTo>
                  <a:lnTo>
                    <a:pt x="13516" y="8513"/>
                  </a:lnTo>
                  <a:lnTo>
                    <a:pt x="13428" y="7197"/>
                  </a:lnTo>
                  <a:lnTo>
                    <a:pt x="13472" y="6144"/>
                  </a:lnTo>
                  <a:lnTo>
                    <a:pt x="13516" y="5705"/>
                  </a:lnTo>
                  <a:lnTo>
                    <a:pt x="13603" y="5310"/>
                  </a:lnTo>
                  <a:lnTo>
                    <a:pt x="13691" y="4915"/>
                  </a:lnTo>
                  <a:lnTo>
                    <a:pt x="13823" y="4520"/>
                  </a:lnTo>
                  <a:lnTo>
                    <a:pt x="13998" y="4125"/>
                  </a:lnTo>
                  <a:lnTo>
                    <a:pt x="14218" y="3730"/>
                  </a:lnTo>
                  <a:lnTo>
                    <a:pt x="14744" y="2853"/>
                  </a:lnTo>
                  <a:lnTo>
                    <a:pt x="15490" y="1712"/>
                  </a:lnTo>
                  <a:lnTo>
                    <a:pt x="16456" y="264"/>
                  </a:lnTo>
                  <a:lnTo>
                    <a:pt x="16499" y="176"/>
                  </a:lnTo>
                  <a:lnTo>
                    <a:pt x="16499" y="132"/>
                  </a:lnTo>
                  <a:lnTo>
                    <a:pt x="16456" y="44"/>
                  </a:lnTo>
                  <a:lnTo>
                    <a:pt x="16412"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2" name="Google Shape;2092;p18"/>
            <p:cNvSpPr/>
            <p:nvPr/>
          </p:nvSpPr>
          <p:spPr>
            <a:xfrm>
              <a:off x="3930650" y="715575"/>
              <a:ext cx="492600" cy="1197950"/>
            </a:xfrm>
            <a:custGeom>
              <a:rect b="b" l="l" r="r" t="t"/>
              <a:pathLst>
                <a:path extrusionOk="0" h="47918" w="19704">
                  <a:moveTo>
                    <a:pt x="18080" y="1"/>
                  </a:moveTo>
                  <a:lnTo>
                    <a:pt x="17992" y="45"/>
                  </a:lnTo>
                  <a:lnTo>
                    <a:pt x="17948" y="88"/>
                  </a:lnTo>
                  <a:lnTo>
                    <a:pt x="17904" y="132"/>
                  </a:lnTo>
                  <a:lnTo>
                    <a:pt x="17904" y="176"/>
                  </a:lnTo>
                  <a:lnTo>
                    <a:pt x="17904" y="1668"/>
                  </a:lnTo>
                  <a:lnTo>
                    <a:pt x="17202" y="2853"/>
                  </a:lnTo>
                  <a:lnTo>
                    <a:pt x="15491" y="5530"/>
                  </a:lnTo>
                  <a:lnTo>
                    <a:pt x="14306" y="7811"/>
                  </a:lnTo>
                  <a:lnTo>
                    <a:pt x="14306" y="7855"/>
                  </a:lnTo>
                  <a:lnTo>
                    <a:pt x="13999" y="9391"/>
                  </a:lnTo>
                  <a:lnTo>
                    <a:pt x="13999" y="9435"/>
                  </a:lnTo>
                  <a:lnTo>
                    <a:pt x="13692" y="13691"/>
                  </a:lnTo>
                  <a:lnTo>
                    <a:pt x="12814" y="15008"/>
                  </a:lnTo>
                  <a:lnTo>
                    <a:pt x="10181" y="18211"/>
                  </a:lnTo>
                  <a:lnTo>
                    <a:pt x="6846" y="22072"/>
                  </a:lnTo>
                  <a:lnTo>
                    <a:pt x="4213" y="25100"/>
                  </a:lnTo>
                  <a:lnTo>
                    <a:pt x="4213" y="25144"/>
                  </a:lnTo>
                  <a:lnTo>
                    <a:pt x="3467" y="26548"/>
                  </a:lnTo>
                  <a:lnTo>
                    <a:pt x="3424" y="26636"/>
                  </a:lnTo>
                  <a:lnTo>
                    <a:pt x="3292" y="28391"/>
                  </a:lnTo>
                  <a:lnTo>
                    <a:pt x="2853" y="29357"/>
                  </a:lnTo>
                  <a:lnTo>
                    <a:pt x="1844" y="30278"/>
                  </a:lnTo>
                  <a:lnTo>
                    <a:pt x="133" y="30980"/>
                  </a:lnTo>
                  <a:lnTo>
                    <a:pt x="45" y="31068"/>
                  </a:lnTo>
                  <a:lnTo>
                    <a:pt x="1" y="31068"/>
                  </a:lnTo>
                  <a:lnTo>
                    <a:pt x="1" y="31200"/>
                  </a:lnTo>
                  <a:lnTo>
                    <a:pt x="176" y="34052"/>
                  </a:lnTo>
                  <a:lnTo>
                    <a:pt x="176" y="34096"/>
                  </a:lnTo>
                  <a:lnTo>
                    <a:pt x="922" y="36772"/>
                  </a:lnTo>
                  <a:lnTo>
                    <a:pt x="2941" y="41555"/>
                  </a:lnTo>
                  <a:lnTo>
                    <a:pt x="2985" y="41599"/>
                  </a:lnTo>
                  <a:lnTo>
                    <a:pt x="3950" y="42521"/>
                  </a:lnTo>
                  <a:lnTo>
                    <a:pt x="3994" y="42521"/>
                  </a:lnTo>
                  <a:lnTo>
                    <a:pt x="8163" y="45373"/>
                  </a:lnTo>
                  <a:lnTo>
                    <a:pt x="8163" y="45417"/>
                  </a:lnTo>
                  <a:lnTo>
                    <a:pt x="10883" y="46470"/>
                  </a:lnTo>
                  <a:lnTo>
                    <a:pt x="14920" y="47742"/>
                  </a:lnTo>
                  <a:lnTo>
                    <a:pt x="14964" y="47742"/>
                  </a:lnTo>
                  <a:lnTo>
                    <a:pt x="17641" y="47655"/>
                  </a:lnTo>
                  <a:lnTo>
                    <a:pt x="19177" y="47918"/>
                  </a:lnTo>
                  <a:lnTo>
                    <a:pt x="19221" y="47918"/>
                  </a:lnTo>
                  <a:lnTo>
                    <a:pt x="19528" y="47874"/>
                  </a:lnTo>
                  <a:lnTo>
                    <a:pt x="19615" y="47830"/>
                  </a:lnTo>
                  <a:lnTo>
                    <a:pt x="19659" y="47786"/>
                  </a:lnTo>
                  <a:lnTo>
                    <a:pt x="19703" y="47742"/>
                  </a:lnTo>
                  <a:lnTo>
                    <a:pt x="19703" y="47655"/>
                  </a:lnTo>
                  <a:lnTo>
                    <a:pt x="19659" y="47611"/>
                  </a:lnTo>
                  <a:lnTo>
                    <a:pt x="19615" y="47567"/>
                  </a:lnTo>
                  <a:lnTo>
                    <a:pt x="19572" y="47523"/>
                  </a:lnTo>
                  <a:lnTo>
                    <a:pt x="19484" y="47523"/>
                  </a:lnTo>
                  <a:lnTo>
                    <a:pt x="19221" y="47567"/>
                  </a:lnTo>
                  <a:lnTo>
                    <a:pt x="17685" y="47304"/>
                  </a:lnTo>
                  <a:lnTo>
                    <a:pt x="17641" y="47304"/>
                  </a:lnTo>
                  <a:lnTo>
                    <a:pt x="15008" y="47391"/>
                  </a:lnTo>
                  <a:lnTo>
                    <a:pt x="11015" y="46119"/>
                  </a:lnTo>
                  <a:lnTo>
                    <a:pt x="8338" y="45066"/>
                  </a:lnTo>
                  <a:lnTo>
                    <a:pt x="4213" y="42214"/>
                  </a:lnTo>
                  <a:lnTo>
                    <a:pt x="3248" y="41380"/>
                  </a:lnTo>
                  <a:lnTo>
                    <a:pt x="1273" y="36641"/>
                  </a:lnTo>
                  <a:lnTo>
                    <a:pt x="527" y="34008"/>
                  </a:lnTo>
                  <a:lnTo>
                    <a:pt x="352" y="31287"/>
                  </a:lnTo>
                  <a:lnTo>
                    <a:pt x="1975" y="30585"/>
                  </a:lnTo>
                  <a:lnTo>
                    <a:pt x="2063" y="30541"/>
                  </a:lnTo>
                  <a:lnTo>
                    <a:pt x="3116" y="29576"/>
                  </a:lnTo>
                  <a:lnTo>
                    <a:pt x="3160" y="29532"/>
                  </a:lnTo>
                  <a:lnTo>
                    <a:pt x="3643" y="28523"/>
                  </a:lnTo>
                  <a:lnTo>
                    <a:pt x="3643" y="28435"/>
                  </a:lnTo>
                  <a:lnTo>
                    <a:pt x="3775" y="26680"/>
                  </a:lnTo>
                  <a:lnTo>
                    <a:pt x="4521" y="25320"/>
                  </a:lnTo>
                  <a:lnTo>
                    <a:pt x="7110" y="22292"/>
                  </a:lnTo>
                  <a:lnTo>
                    <a:pt x="10444" y="18430"/>
                  </a:lnTo>
                  <a:lnTo>
                    <a:pt x="13121" y="15227"/>
                  </a:lnTo>
                  <a:lnTo>
                    <a:pt x="13999" y="13867"/>
                  </a:lnTo>
                  <a:lnTo>
                    <a:pt x="14043" y="13779"/>
                  </a:lnTo>
                  <a:lnTo>
                    <a:pt x="14350" y="9435"/>
                  </a:lnTo>
                  <a:lnTo>
                    <a:pt x="14657" y="7943"/>
                  </a:lnTo>
                  <a:lnTo>
                    <a:pt x="15798" y="5705"/>
                  </a:lnTo>
                  <a:lnTo>
                    <a:pt x="17509" y="3028"/>
                  </a:lnTo>
                  <a:lnTo>
                    <a:pt x="18211" y="1844"/>
                  </a:lnTo>
                  <a:lnTo>
                    <a:pt x="18255" y="1756"/>
                  </a:lnTo>
                  <a:lnTo>
                    <a:pt x="18255" y="176"/>
                  </a:lnTo>
                  <a:lnTo>
                    <a:pt x="18255" y="132"/>
                  </a:lnTo>
                  <a:lnTo>
                    <a:pt x="18211" y="88"/>
                  </a:lnTo>
                  <a:lnTo>
                    <a:pt x="18124" y="45"/>
                  </a:lnTo>
                  <a:lnTo>
                    <a:pt x="18080"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3" name="Google Shape;2093;p18"/>
            <p:cNvSpPr/>
            <p:nvPr/>
          </p:nvSpPr>
          <p:spPr>
            <a:xfrm>
              <a:off x="3904325" y="661825"/>
              <a:ext cx="515625" cy="1271450"/>
            </a:xfrm>
            <a:custGeom>
              <a:rect b="b" l="l" r="r" t="t"/>
              <a:pathLst>
                <a:path extrusionOk="0" h="50858" w="20625">
                  <a:moveTo>
                    <a:pt x="18913" y="1"/>
                  </a:moveTo>
                  <a:lnTo>
                    <a:pt x="18825" y="44"/>
                  </a:lnTo>
                  <a:lnTo>
                    <a:pt x="18782" y="88"/>
                  </a:lnTo>
                  <a:lnTo>
                    <a:pt x="18782" y="132"/>
                  </a:lnTo>
                  <a:lnTo>
                    <a:pt x="18080" y="4125"/>
                  </a:lnTo>
                  <a:lnTo>
                    <a:pt x="16280" y="6978"/>
                  </a:lnTo>
                  <a:lnTo>
                    <a:pt x="14964" y="9347"/>
                  </a:lnTo>
                  <a:lnTo>
                    <a:pt x="14964" y="9391"/>
                  </a:lnTo>
                  <a:lnTo>
                    <a:pt x="14525" y="10707"/>
                  </a:lnTo>
                  <a:lnTo>
                    <a:pt x="14525" y="10751"/>
                  </a:lnTo>
                  <a:lnTo>
                    <a:pt x="13955" y="15271"/>
                  </a:lnTo>
                  <a:lnTo>
                    <a:pt x="13516" y="15885"/>
                  </a:lnTo>
                  <a:lnTo>
                    <a:pt x="12375" y="17202"/>
                  </a:lnTo>
                  <a:lnTo>
                    <a:pt x="10444" y="19352"/>
                  </a:lnTo>
                  <a:lnTo>
                    <a:pt x="8075" y="21941"/>
                  </a:lnTo>
                  <a:lnTo>
                    <a:pt x="4564" y="25802"/>
                  </a:lnTo>
                  <a:lnTo>
                    <a:pt x="4564" y="25846"/>
                  </a:lnTo>
                  <a:lnTo>
                    <a:pt x="3423" y="27514"/>
                  </a:lnTo>
                  <a:lnTo>
                    <a:pt x="3423" y="27645"/>
                  </a:lnTo>
                  <a:lnTo>
                    <a:pt x="3555" y="30366"/>
                  </a:lnTo>
                  <a:lnTo>
                    <a:pt x="3160" y="31419"/>
                  </a:lnTo>
                  <a:lnTo>
                    <a:pt x="2502" y="31989"/>
                  </a:lnTo>
                  <a:lnTo>
                    <a:pt x="132" y="32867"/>
                  </a:lnTo>
                  <a:lnTo>
                    <a:pt x="45" y="32955"/>
                  </a:lnTo>
                  <a:lnTo>
                    <a:pt x="1" y="33042"/>
                  </a:lnTo>
                  <a:lnTo>
                    <a:pt x="396" y="37562"/>
                  </a:lnTo>
                  <a:lnTo>
                    <a:pt x="1010" y="39844"/>
                  </a:lnTo>
                  <a:lnTo>
                    <a:pt x="2502" y="43793"/>
                  </a:lnTo>
                  <a:lnTo>
                    <a:pt x="2546" y="43881"/>
                  </a:lnTo>
                  <a:lnTo>
                    <a:pt x="3423" y="44846"/>
                  </a:lnTo>
                  <a:lnTo>
                    <a:pt x="3467" y="44890"/>
                  </a:lnTo>
                  <a:lnTo>
                    <a:pt x="7504" y="47655"/>
                  </a:lnTo>
                  <a:lnTo>
                    <a:pt x="9172" y="48620"/>
                  </a:lnTo>
                  <a:lnTo>
                    <a:pt x="9216" y="48620"/>
                  </a:lnTo>
                  <a:lnTo>
                    <a:pt x="11848" y="49717"/>
                  </a:lnTo>
                  <a:lnTo>
                    <a:pt x="15491" y="50858"/>
                  </a:lnTo>
                  <a:lnTo>
                    <a:pt x="15534" y="50858"/>
                  </a:lnTo>
                  <a:lnTo>
                    <a:pt x="18694" y="50682"/>
                  </a:lnTo>
                  <a:lnTo>
                    <a:pt x="20054" y="50858"/>
                  </a:lnTo>
                  <a:lnTo>
                    <a:pt x="20098" y="50858"/>
                  </a:lnTo>
                  <a:lnTo>
                    <a:pt x="20449" y="50814"/>
                  </a:lnTo>
                  <a:lnTo>
                    <a:pt x="20537" y="50770"/>
                  </a:lnTo>
                  <a:lnTo>
                    <a:pt x="20581" y="50726"/>
                  </a:lnTo>
                  <a:lnTo>
                    <a:pt x="20625" y="50682"/>
                  </a:lnTo>
                  <a:lnTo>
                    <a:pt x="20625" y="50595"/>
                  </a:lnTo>
                  <a:lnTo>
                    <a:pt x="20581" y="50507"/>
                  </a:lnTo>
                  <a:lnTo>
                    <a:pt x="20537" y="50463"/>
                  </a:lnTo>
                  <a:lnTo>
                    <a:pt x="20405" y="50463"/>
                  </a:lnTo>
                  <a:lnTo>
                    <a:pt x="20054" y="50507"/>
                  </a:lnTo>
                  <a:lnTo>
                    <a:pt x="18694" y="50331"/>
                  </a:lnTo>
                  <a:lnTo>
                    <a:pt x="15578" y="50507"/>
                  </a:lnTo>
                  <a:lnTo>
                    <a:pt x="11980" y="49410"/>
                  </a:lnTo>
                  <a:lnTo>
                    <a:pt x="9347" y="48313"/>
                  </a:lnTo>
                  <a:lnTo>
                    <a:pt x="7680" y="47347"/>
                  </a:lnTo>
                  <a:lnTo>
                    <a:pt x="3687" y="44583"/>
                  </a:lnTo>
                  <a:lnTo>
                    <a:pt x="2809" y="43661"/>
                  </a:lnTo>
                  <a:lnTo>
                    <a:pt x="1361" y="39756"/>
                  </a:lnTo>
                  <a:lnTo>
                    <a:pt x="703" y="37518"/>
                  </a:lnTo>
                  <a:lnTo>
                    <a:pt x="396" y="33130"/>
                  </a:lnTo>
                  <a:lnTo>
                    <a:pt x="2634" y="32296"/>
                  </a:lnTo>
                  <a:lnTo>
                    <a:pt x="2677" y="32296"/>
                  </a:lnTo>
                  <a:lnTo>
                    <a:pt x="3423" y="31638"/>
                  </a:lnTo>
                  <a:lnTo>
                    <a:pt x="3467" y="31550"/>
                  </a:lnTo>
                  <a:lnTo>
                    <a:pt x="3906" y="30453"/>
                  </a:lnTo>
                  <a:lnTo>
                    <a:pt x="3906" y="30410"/>
                  </a:lnTo>
                  <a:lnTo>
                    <a:pt x="3774" y="27689"/>
                  </a:lnTo>
                  <a:lnTo>
                    <a:pt x="4871" y="26065"/>
                  </a:lnTo>
                  <a:lnTo>
                    <a:pt x="8338" y="22160"/>
                  </a:lnTo>
                  <a:lnTo>
                    <a:pt x="10708" y="19615"/>
                  </a:lnTo>
                  <a:lnTo>
                    <a:pt x="12638" y="17421"/>
                  </a:lnTo>
                  <a:lnTo>
                    <a:pt x="13779" y="16105"/>
                  </a:lnTo>
                  <a:lnTo>
                    <a:pt x="14262" y="15446"/>
                  </a:lnTo>
                  <a:lnTo>
                    <a:pt x="14306" y="15359"/>
                  </a:lnTo>
                  <a:lnTo>
                    <a:pt x="14876" y="10795"/>
                  </a:lnTo>
                  <a:lnTo>
                    <a:pt x="15271" y="9479"/>
                  </a:lnTo>
                  <a:lnTo>
                    <a:pt x="16544" y="7153"/>
                  </a:lnTo>
                  <a:lnTo>
                    <a:pt x="18387" y="4301"/>
                  </a:lnTo>
                  <a:lnTo>
                    <a:pt x="18387" y="4213"/>
                  </a:lnTo>
                  <a:lnTo>
                    <a:pt x="19133" y="220"/>
                  </a:lnTo>
                  <a:lnTo>
                    <a:pt x="19089" y="132"/>
                  </a:lnTo>
                  <a:lnTo>
                    <a:pt x="19089" y="88"/>
                  </a:lnTo>
                  <a:lnTo>
                    <a:pt x="19045" y="44"/>
                  </a:lnTo>
                  <a:lnTo>
                    <a:pt x="18957"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4" name="Google Shape;2094;p18"/>
            <p:cNvSpPr/>
            <p:nvPr/>
          </p:nvSpPr>
          <p:spPr>
            <a:xfrm>
              <a:off x="3881300" y="681575"/>
              <a:ext cx="525475" cy="1276950"/>
            </a:xfrm>
            <a:custGeom>
              <a:rect b="b" l="l" r="r" t="t"/>
              <a:pathLst>
                <a:path extrusionOk="0" h="51078" w="21019">
                  <a:moveTo>
                    <a:pt x="19176" y="0"/>
                  </a:moveTo>
                  <a:lnTo>
                    <a:pt x="19132" y="44"/>
                  </a:lnTo>
                  <a:lnTo>
                    <a:pt x="19088" y="88"/>
                  </a:lnTo>
                  <a:lnTo>
                    <a:pt x="19044" y="132"/>
                  </a:lnTo>
                  <a:lnTo>
                    <a:pt x="18255" y="3291"/>
                  </a:lnTo>
                  <a:lnTo>
                    <a:pt x="16455" y="6231"/>
                  </a:lnTo>
                  <a:lnTo>
                    <a:pt x="16412" y="6231"/>
                  </a:lnTo>
                  <a:lnTo>
                    <a:pt x="15007" y="9127"/>
                  </a:lnTo>
                  <a:lnTo>
                    <a:pt x="15007" y="9171"/>
                  </a:lnTo>
                  <a:lnTo>
                    <a:pt x="13998" y="13559"/>
                  </a:lnTo>
                  <a:lnTo>
                    <a:pt x="11980" y="16104"/>
                  </a:lnTo>
                  <a:lnTo>
                    <a:pt x="9829" y="18606"/>
                  </a:lnTo>
                  <a:lnTo>
                    <a:pt x="7284" y="21370"/>
                  </a:lnTo>
                  <a:lnTo>
                    <a:pt x="3160" y="26197"/>
                  </a:lnTo>
                  <a:lnTo>
                    <a:pt x="3116" y="26285"/>
                  </a:lnTo>
                  <a:lnTo>
                    <a:pt x="3116" y="26329"/>
                  </a:lnTo>
                  <a:lnTo>
                    <a:pt x="3555" y="30146"/>
                  </a:lnTo>
                  <a:lnTo>
                    <a:pt x="3247" y="30629"/>
                  </a:lnTo>
                  <a:lnTo>
                    <a:pt x="1799" y="31155"/>
                  </a:lnTo>
                  <a:lnTo>
                    <a:pt x="176" y="31506"/>
                  </a:lnTo>
                  <a:lnTo>
                    <a:pt x="88" y="31594"/>
                  </a:lnTo>
                  <a:lnTo>
                    <a:pt x="44" y="31682"/>
                  </a:lnTo>
                  <a:lnTo>
                    <a:pt x="0" y="32516"/>
                  </a:lnTo>
                  <a:lnTo>
                    <a:pt x="0" y="32560"/>
                  </a:lnTo>
                  <a:lnTo>
                    <a:pt x="527" y="38747"/>
                  </a:lnTo>
                  <a:lnTo>
                    <a:pt x="571" y="38834"/>
                  </a:lnTo>
                  <a:lnTo>
                    <a:pt x="1799" y="41862"/>
                  </a:lnTo>
                  <a:lnTo>
                    <a:pt x="2107" y="43617"/>
                  </a:lnTo>
                  <a:lnTo>
                    <a:pt x="2194" y="43749"/>
                  </a:lnTo>
                  <a:lnTo>
                    <a:pt x="4388" y="45460"/>
                  </a:lnTo>
                  <a:lnTo>
                    <a:pt x="7284" y="47084"/>
                  </a:lnTo>
                  <a:lnTo>
                    <a:pt x="8250" y="47830"/>
                  </a:lnTo>
                  <a:lnTo>
                    <a:pt x="10137" y="48927"/>
                  </a:lnTo>
                  <a:lnTo>
                    <a:pt x="12682" y="50024"/>
                  </a:lnTo>
                  <a:lnTo>
                    <a:pt x="15973" y="51033"/>
                  </a:lnTo>
                  <a:lnTo>
                    <a:pt x="16017" y="51077"/>
                  </a:lnTo>
                  <a:lnTo>
                    <a:pt x="16061" y="51077"/>
                  </a:lnTo>
                  <a:lnTo>
                    <a:pt x="19176" y="50594"/>
                  </a:lnTo>
                  <a:lnTo>
                    <a:pt x="20756" y="50814"/>
                  </a:lnTo>
                  <a:lnTo>
                    <a:pt x="20800" y="50814"/>
                  </a:lnTo>
                  <a:lnTo>
                    <a:pt x="20887" y="50858"/>
                  </a:lnTo>
                  <a:lnTo>
                    <a:pt x="20931" y="50814"/>
                  </a:lnTo>
                  <a:lnTo>
                    <a:pt x="21019" y="50770"/>
                  </a:lnTo>
                  <a:lnTo>
                    <a:pt x="21019" y="50682"/>
                  </a:lnTo>
                  <a:lnTo>
                    <a:pt x="21019" y="50638"/>
                  </a:lnTo>
                  <a:lnTo>
                    <a:pt x="21019" y="50594"/>
                  </a:lnTo>
                  <a:lnTo>
                    <a:pt x="20975" y="50507"/>
                  </a:lnTo>
                  <a:lnTo>
                    <a:pt x="20931" y="50507"/>
                  </a:lnTo>
                  <a:lnTo>
                    <a:pt x="20843" y="50463"/>
                  </a:lnTo>
                  <a:lnTo>
                    <a:pt x="19220" y="50243"/>
                  </a:lnTo>
                  <a:lnTo>
                    <a:pt x="19176" y="50243"/>
                  </a:lnTo>
                  <a:lnTo>
                    <a:pt x="16017" y="50726"/>
                  </a:lnTo>
                  <a:lnTo>
                    <a:pt x="12813" y="49673"/>
                  </a:lnTo>
                  <a:lnTo>
                    <a:pt x="10312" y="48620"/>
                  </a:lnTo>
                  <a:lnTo>
                    <a:pt x="8425" y="47523"/>
                  </a:lnTo>
                  <a:lnTo>
                    <a:pt x="7504" y="46777"/>
                  </a:lnTo>
                  <a:lnTo>
                    <a:pt x="7460" y="46777"/>
                  </a:lnTo>
                  <a:lnTo>
                    <a:pt x="4564" y="45153"/>
                  </a:lnTo>
                  <a:lnTo>
                    <a:pt x="2458" y="43486"/>
                  </a:lnTo>
                  <a:lnTo>
                    <a:pt x="2107" y="41774"/>
                  </a:lnTo>
                  <a:lnTo>
                    <a:pt x="878" y="38703"/>
                  </a:lnTo>
                  <a:lnTo>
                    <a:pt x="351" y="32516"/>
                  </a:lnTo>
                  <a:lnTo>
                    <a:pt x="395" y="31814"/>
                  </a:lnTo>
                  <a:lnTo>
                    <a:pt x="1887" y="31463"/>
                  </a:lnTo>
                  <a:lnTo>
                    <a:pt x="3423" y="30936"/>
                  </a:lnTo>
                  <a:lnTo>
                    <a:pt x="3511" y="30848"/>
                  </a:lnTo>
                  <a:lnTo>
                    <a:pt x="3862" y="30234"/>
                  </a:lnTo>
                  <a:lnTo>
                    <a:pt x="3906" y="30146"/>
                  </a:lnTo>
                  <a:lnTo>
                    <a:pt x="3467" y="26372"/>
                  </a:lnTo>
                  <a:lnTo>
                    <a:pt x="7548" y="21633"/>
                  </a:lnTo>
                  <a:lnTo>
                    <a:pt x="10093" y="18825"/>
                  </a:lnTo>
                  <a:lnTo>
                    <a:pt x="12287" y="16324"/>
                  </a:lnTo>
                  <a:lnTo>
                    <a:pt x="14305" y="13779"/>
                  </a:lnTo>
                  <a:lnTo>
                    <a:pt x="14349" y="13691"/>
                  </a:lnTo>
                  <a:lnTo>
                    <a:pt x="15358" y="9259"/>
                  </a:lnTo>
                  <a:lnTo>
                    <a:pt x="16763" y="6407"/>
                  </a:lnTo>
                  <a:lnTo>
                    <a:pt x="18562" y="3467"/>
                  </a:lnTo>
                  <a:lnTo>
                    <a:pt x="18606" y="3423"/>
                  </a:lnTo>
                  <a:lnTo>
                    <a:pt x="19395" y="220"/>
                  </a:lnTo>
                  <a:lnTo>
                    <a:pt x="19395" y="176"/>
                  </a:lnTo>
                  <a:lnTo>
                    <a:pt x="19352" y="88"/>
                  </a:lnTo>
                  <a:lnTo>
                    <a:pt x="19308" y="44"/>
                  </a:lnTo>
                  <a:lnTo>
                    <a:pt x="19264"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5" name="Google Shape;2095;p18"/>
            <p:cNvSpPr/>
            <p:nvPr/>
          </p:nvSpPr>
          <p:spPr>
            <a:xfrm>
              <a:off x="3850575" y="669500"/>
              <a:ext cx="549625" cy="1310950"/>
            </a:xfrm>
            <a:custGeom>
              <a:rect b="b" l="l" r="r" t="t"/>
              <a:pathLst>
                <a:path extrusionOk="0" h="52438" w="21985">
                  <a:moveTo>
                    <a:pt x="19835" y="1"/>
                  </a:moveTo>
                  <a:lnTo>
                    <a:pt x="19791" y="45"/>
                  </a:lnTo>
                  <a:lnTo>
                    <a:pt x="19747" y="132"/>
                  </a:lnTo>
                  <a:lnTo>
                    <a:pt x="18957" y="3336"/>
                  </a:lnTo>
                  <a:lnTo>
                    <a:pt x="18430" y="4433"/>
                  </a:lnTo>
                  <a:lnTo>
                    <a:pt x="17158" y="6319"/>
                  </a:lnTo>
                  <a:lnTo>
                    <a:pt x="17114" y="6319"/>
                  </a:lnTo>
                  <a:lnTo>
                    <a:pt x="15798" y="9040"/>
                  </a:lnTo>
                  <a:lnTo>
                    <a:pt x="15095" y="11892"/>
                  </a:lnTo>
                  <a:lnTo>
                    <a:pt x="14437" y="13165"/>
                  </a:lnTo>
                  <a:lnTo>
                    <a:pt x="12243" y="16017"/>
                  </a:lnTo>
                  <a:lnTo>
                    <a:pt x="10093" y="18430"/>
                  </a:lnTo>
                  <a:lnTo>
                    <a:pt x="7767" y="21063"/>
                  </a:lnTo>
                  <a:lnTo>
                    <a:pt x="3599" y="25890"/>
                  </a:lnTo>
                  <a:lnTo>
                    <a:pt x="3555" y="26022"/>
                  </a:lnTo>
                  <a:lnTo>
                    <a:pt x="3599" y="26899"/>
                  </a:lnTo>
                  <a:lnTo>
                    <a:pt x="3862" y="29357"/>
                  </a:lnTo>
                  <a:lnTo>
                    <a:pt x="3730" y="30892"/>
                  </a:lnTo>
                  <a:lnTo>
                    <a:pt x="2063" y="31156"/>
                  </a:lnTo>
                  <a:lnTo>
                    <a:pt x="659" y="31463"/>
                  </a:lnTo>
                  <a:lnTo>
                    <a:pt x="571" y="31507"/>
                  </a:lnTo>
                  <a:lnTo>
                    <a:pt x="264" y="31814"/>
                  </a:lnTo>
                  <a:lnTo>
                    <a:pt x="176" y="31902"/>
                  </a:lnTo>
                  <a:lnTo>
                    <a:pt x="1" y="32692"/>
                  </a:lnTo>
                  <a:lnTo>
                    <a:pt x="1" y="32735"/>
                  </a:lnTo>
                  <a:lnTo>
                    <a:pt x="308" y="34973"/>
                  </a:lnTo>
                  <a:lnTo>
                    <a:pt x="834" y="40546"/>
                  </a:lnTo>
                  <a:lnTo>
                    <a:pt x="834" y="40590"/>
                  </a:lnTo>
                  <a:lnTo>
                    <a:pt x="1405" y="42082"/>
                  </a:lnTo>
                  <a:lnTo>
                    <a:pt x="1361" y="45461"/>
                  </a:lnTo>
                  <a:lnTo>
                    <a:pt x="1361" y="45548"/>
                  </a:lnTo>
                  <a:lnTo>
                    <a:pt x="1405" y="45592"/>
                  </a:lnTo>
                  <a:lnTo>
                    <a:pt x="1493" y="45636"/>
                  </a:lnTo>
                  <a:lnTo>
                    <a:pt x="1536" y="45636"/>
                  </a:lnTo>
                  <a:lnTo>
                    <a:pt x="2941" y="45548"/>
                  </a:lnTo>
                  <a:lnTo>
                    <a:pt x="4213" y="46294"/>
                  </a:lnTo>
                  <a:lnTo>
                    <a:pt x="6934" y="47918"/>
                  </a:lnTo>
                  <a:lnTo>
                    <a:pt x="6978" y="47918"/>
                  </a:lnTo>
                  <a:lnTo>
                    <a:pt x="8294" y="48532"/>
                  </a:lnTo>
                  <a:lnTo>
                    <a:pt x="10181" y="49849"/>
                  </a:lnTo>
                  <a:lnTo>
                    <a:pt x="10225" y="49893"/>
                  </a:lnTo>
                  <a:lnTo>
                    <a:pt x="12594" y="51077"/>
                  </a:lnTo>
                  <a:lnTo>
                    <a:pt x="12638" y="51077"/>
                  </a:lnTo>
                  <a:lnTo>
                    <a:pt x="16324" y="52438"/>
                  </a:lnTo>
                  <a:lnTo>
                    <a:pt x="17333" y="52438"/>
                  </a:lnTo>
                  <a:lnTo>
                    <a:pt x="20405" y="51911"/>
                  </a:lnTo>
                  <a:lnTo>
                    <a:pt x="21765" y="52087"/>
                  </a:lnTo>
                  <a:lnTo>
                    <a:pt x="21853" y="52087"/>
                  </a:lnTo>
                  <a:lnTo>
                    <a:pt x="21897" y="52043"/>
                  </a:lnTo>
                  <a:lnTo>
                    <a:pt x="21941" y="51999"/>
                  </a:lnTo>
                  <a:lnTo>
                    <a:pt x="21985" y="51955"/>
                  </a:lnTo>
                  <a:lnTo>
                    <a:pt x="21985" y="51867"/>
                  </a:lnTo>
                  <a:lnTo>
                    <a:pt x="21941" y="51823"/>
                  </a:lnTo>
                  <a:lnTo>
                    <a:pt x="21897" y="51779"/>
                  </a:lnTo>
                  <a:lnTo>
                    <a:pt x="21809" y="51736"/>
                  </a:lnTo>
                  <a:lnTo>
                    <a:pt x="20449" y="51560"/>
                  </a:lnTo>
                  <a:lnTo>
                    <a:pt x="20405" y="51560"/>
                  </a:lnTo>
                  <a:lnTo>
                    <a:pt x="17290" y="52087"/>
                  </a:lnTo>
                  <a:lnTo>
                    <a:pt x="16412" y="52087"/>
                  </a:lnTo>
                  <a:lnTo>
                    <a:pt x="12726" y="50770"/>
                  </a:lnTo>
                  <a:lnTo>
                    <a:pt x="10356" y="49585"/>
                  </a:lnTo>
                  <a:lnTo>
                    <a:pt x="8470" y="48225"/>
                  </a:lnTo>
                  <a:lnTo>
                    <a:pt x="7109" y="47611"/>
                  </a:lnTo>
                  <a:lnTo>
                    <a:pt x="4389" y="45987"/>
                  </a:lnTo>
                  <a:lnTo>
                    <a:pt x="3072" y="45197"/>
                  </a:lnTo>
                  <a:lnTo>
                    <a:pt x="2941" y="45197"/>
                  </a:lnTo>
                  <a:lnTo>
                    <a:pt x="1712" y="45285"/>
                  </a:lnTo>
                  <a:lnTo>
                    <a:pt x="1756" y="42082"/>
                  </a:lnTo>
                  <a:lnTo>
                    <a:pt x="1756" y="41994"/>
                  </a:lnTo>
                  <a:lnTo>
                    <a:pt x="1185" y="40458"/>
                  </a:lnTo>
                  <a:lnTo>
                    <a:pt x="659" y="34929"/>
                  </a:lnTo>
                  <a:lnTo>
                    <a:pt x="352" y="32735"/>
                  </a:lnTo>
                  <a:lnTo>
                    <a:pt x="527" y="32033"/>
                  </a:lnTo>
                  <a:lnTo>
                    <a:pt x="790" y="31770"/>
                  </a:lnTo>
                  <a:lnTo>
                    <a:pt x="2151" y="31463"/>
                  </a:lnTo>
                  <a:lnTo>
                    <a:pt x="3906" y="31243"/>
                  </a:lnTo>
                  <a:lnTo>
                    <a:pt x="3994" y="31200"/>
                  </a:lnTo>
                  <a:lnTo>
                    <a:pt x="4038" y="31068"/>
                  </a:lnTo>
                  <a:lnTo>
                    <a:pt x="4213" y="29401"/>
                  </a:lnTo>
                  <a:lnTo>
                    <a:pt x="4213" y="29357"/>
                  </a:lnTo>
                  <a:lnTo>
                    <a:pt x="3950" y="26855"/>
                  </a:lnTo>
                  <a:lnTo>
                    <a:pt x="3906" y="26066"/>
                  </a:lnTo>
                  <a:lnTo>
                    <a:pt x="8031" y="21283"/>
                  </a:lnTo>
                  <a:lnTo>
                    <a:pt x="10356" y="18694"/>
                  </a:lnTo>
                  <a:lnTo>
                    <a:pt x="12507" y="16236"/>
                  </a:lnTo>
                  <a:lnTo>
                    <a:pt x="14701" y="13340"/>
                  </a:lnTo>
                  <a:lnTo>
                    <a:pt x="14744" y="13340"/>
                  </a:lnTo>
                  <a:lnTo>
                    <a:pt x="15403" y="12024"/>
                  </a:lnTo>
                  <a:lnTo>
                    <a:pt x="15447" y="11980"/>
                  </a:lnTo>
                  <a:lnTo>
                    <a:pt x="16149" y="9172"/>
                  </a:lnTo>
                  <a:lnTo>
                    <a:pt x="17421" y="6495"/>
                  </a:lnTo>
                  <a:lnTo>
                    <a:pt x="18694" y="4608"/>
                  </a:lnTo>
                  <a:lnTo>
                    <a:pt x="19308" y="3511"/>
                  </a:lnTo>
                  <a:lnTo>
                    <a:pt x="19308" y="3467"/>
                  </a:lnTo>
                  <a:lnTo>
                    <a:pt x="20098" y="220"/>
                  </a:lnTo>
                  <a:lnTo>
                    <a:pt x="20098" y="132"/>
                  </a:lnTo>
                  <a:lnTo>
                    <a:pt x="20098" y="88"/>
                  </a:lnTo>
                  <a:lnTo>
                    <a:pt x="20054"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6" name="Google Shape;2096;p18"/>
            <p:cNvSpPr/>
            <p:nvPr/>
          </p:nvSpPr>
          <p:spPr>
            <a:xfrm>
              <a:off x="3590575" y="1937650"/>
              <a:ext cx="1971375" cy="750375"/>
            </a:xfrm>
            <a:custGeom>
              <a:rect b="b" l="l" r="r" t="t"/>
              <a:pathLst>
                <a:path extrusionOk="0" h="30015" w="78855">
                  <a:moveTo>
                    <a:pt x="75344" y="0"/>
                  </a:moveTo>
                  <a:lnTo>
                    <a:pt x="75256" y="44"/>
                  </a:lnTo>
                  <a:lnTo>
                    <a:pt x="72228" y="1536"/>
                  </a:lnTo>
                  <a:lnTo>
                    <a:pt x="66655" y="3511"/>
                  </a:lnTo>
                  <a:lnTo>
                    <a:pt x="62531" y="4959"/>
                  </a:lnTo>
                  <a:lnTo>
                    <a:pt x="59020" y="6231"/>
                  </a:lnTo>
                  <a:lnTo>
                    <a:pt x="55905" y="7284"/>
                  </a:lnTo>
                  <a:lnTo>
                    <a:pt x="51955" y="7416"/>
                  </a:lnTo>
                  <a:lnTo>
                    <a:pt x="51868" y="7460"/>
                  </a:lnTo>
                  <a:lnTo>
                    <a:pt x="48489" y="9171"/>
                  </a:lnTo>
                  <a:lnTo>
                    <a:pt x="43662" y="11716"/>
                  </a:lnTo>
                  <a:lnTo>
                    <a:pt x="40898" y="12726"/>
                  </a:lnTo>
                  <a:lnTo>
                    <a:pt x="35895" y="13735"/>
                  </a:lnTo>
                  <a:lnTo>
                    <a:pt x="32341" y="14349"/>
                  </a:lnTo>
                  <a:lnTo>
                    <a:pt x="29050" y="14832"/>
                  </a:lnTo>
                  <a:lnTo>
                    <a:pt x="27382" y="15227"/>
                  </a:lnTo>
                  <a:lnTo>
                    <a:pt x="26636" y="15534"/>
                  </a:lnTo>
                  <a:lnTo>
                    <a:pt x="25803" y="15490"/>
                  </a:lnTo>
                  <a:lnTo>
                    <a:pt x="25759" y="15490"/>
                  </a:lnTo>
                  <a:lnTo>
                    <a:pt x="25320" y="15622"/>
                  </a:lnTo>
                  <a:lnTo>
                    <a:pt x="25232" y="15666"/>
                  </a:lnTo>
                  <a:lnTo>
                    <a:pt x="25188" y="15753"/>
                  </a:lnTo>
                  <a:lnTo>
                    <a:pt x="24398" y="20098"/>
                  </a:lnTo>
                  <a:lnTo>
                    <a:pt x="24135" y="22555"/>
                  </a:lnTo>
                  <a:lnTo>
                    <a:pt x="23696" y="24529"/>
                  </a:lnTo>
                  <a:lnTo>
                    <a:pt x="22863" y="26680"/>
                  </a:lnTo>
                  <a:lnTo>
                    <a:pt x="21766" y="28698"/>
                  </a:lnTo>
                  <a:lnTo>
                    <a:pt x="20888" y="29532"/>
                  </a:lnTo>
                  <a:lnTo>
                    <a:pt x="20318" y="29663"/>
                  </a:lnTo>
                  <a:lnTo>
                    <a:pt x="17509" y="29181"/>
                  </a:lnTo>
                  <a:lnTo>
                    <a:pt x="11805" y="27820"/>
                  </a:lnTo>
                  <a:lnTo>
                    <a:pt x="7285" y="27075"/>
                  </a:lnTo>
                  <a:lnTo>
                    <a:pt x="5223" y="27075"/>
                  </a:lnTo>
                  <a:lnTo>
                    <a:pt x="220" y="25363"/>
                  </a:lnTo>
                  <a:lnTo>
                    <a:pt x="176" y="25363"/>
                  </a:lnTo>
                  <a:lnTo>
                    <a:pt x="89" y="25407"/>
                  </a:lnTo>
                  <a:lnTo>
                    <a:pt x="45" y="25407"/>
                  </a:lnTo>
                  <a:lnTo>
                    <a:pt x="1" y="25495"/>
                  </a:lnTo>
                  <a:lnTo>
                    <a:pt x="1" y="25539"/>
                  </a:lnTo>
                  <a:lnTo>
                    <a:pt x="45" y="25626"/>
                  </a:lnTo>
                  <a:lnTo>
                    <a:pt x="89" y="25670"/>
                  </a:lnTo>
                  <a:lnTo>
                    <a:pt x="133" y="25714"/>
                  </a:lnTo>
                  <a:lnTo>
                    <a:pt x="5135" y="27426"/>
                  </a:lnTo>
                  <a:lnTo>
                    <a:pt x="7241" y="27426"/>
                  </a:lnTo>
                  <a:lnTo>
                    <a:pt x="11717" y="28172"/>
                  </a:lnTo>
                  <a:lnTo>
                    <a:pt x="17465" y="29532"/>
                  </a:lnTo>
                  <a:lnTo>
                    <a:pt x="20318" y="30014"/>
                  </a:lnTo>
                  <a:lnTo>
                    <a:pt x="20361" y="30014"/>
                  </a:lnTo>
                  <a:lnTo>
                    <a:pt x="21020" y="29883"/>
                  </a:lnTo>
                  <a:lnTo>
                    <a:pt x="21107" y="29839"/>
                  </a:lnTo>
                  <a:lnTo>
                    <a:pt x="22029" y="28961"/>
                  </a:lnTo>
                  <a:lnTo>
                    <a:pt x="22073" y="28917"/>
                  </a:lnTo>
                  <a:lnTo>
                    <a:pt x="23170" y="26855"/>
                  </a:lnTo>
                  <a:lnTo>
                    <a:pt x="23170" y="26811"/>
                  </a:lnTo>
                  <a:lnTo>
                    <a:pt x="24047" y="24661"/>
                  </a:lnTo>
                  <a:lnTo>
                    <a:pt x="24486" y="22643"/>
                  </a:lnTo>
                  <a:lnTo>
                    <a:pt x="24486" y="22599"/>
                  </a:lnTo>
                  <a:lnTo>
                    <a:pt x="24750" y="20141"/>
                  </a:lnTo>
                  <a:lnTo>
                    <a:pt x="25495" y="15929"/>
                  </a:lnTo>
                  <a:lnTo>
                    <a:pt x="25847" y="15841"/>
                  </a:lnTo>
                  <a:lnTo>
                    <a:pt x="26680" y="15885"/>
                  </a:lnTo>
                  <a:lnTo>
                    <a:pt x="26724" y="15885"/>
                  </a:lnTo>
                  <a:lnTo>
                    <a:pt x="27514" y="15578"/>
                  </a:lnTo>
                  <a:lnTo>
                    <a:pt x="29094" y="15183"/>
                  </a:lnTo>
                  <a:lnTo>
                    <a:pt x="32385" y="14700"/>
                  </a:lnTo>
                  <a:lnTo>
                    <a:pt x="35939" y="14086"/>
                  </a:lnTo>
                  <a:lnTo>
                    <a:pt x="40985" y="13077"/>
                  </a:lnTo>
                  <a:lnTo>
                    <a:pt x="41029" y="13077"/>
                  </a:lnTo>
                  <a:lnTo>
                    <a:pt x="43794" y="12067"/>
                  </a:lnTo>
                  <a:lnTo>
                    <a:pt x="43838" y="12067"/>
                  </a:lnTo>
                  <a:lnTo>
                    <a:pt x="48664" y="9479"/>
                  </a:lnTo>
                  <a:lnTo>
                    <a:pt x="51999" y="7767"/>
                  </a:lnTo>
                  <a:lnTo>
                    <a:pt x="55905" y="7636"/>
                  </a:lnTo>
                  <a:lnTo>
                    <a:pt x="55992" y="7592"/>
                  </a:lnTo>
                  <a:lnTo>
                    <a:pt x="59152" y="6539"/>
                  </a:lnTo>
                  <a:lnTo>
                    <a:pt x="62662" y="5310"/>
                  </a:lnTo>
                  <a:lnTo>
                    <a:pt x="66787" y="3862"/>
                  </a:lnTo>
                  <a:lnTo>
                    <a:pt x="72360" y="1887"/>
                  </a:lnTo>
                  <a:lnTo>
                    <a:pt x="72360" y="1843"/>
                  </a:lnTo>
                  <a:lnTo>
                    <a:pt x="75256" y="439"/>
                  </a:lnTo>
                  <a:lnTo>
                    <a:pt x="76572" y="4783"/>
                  </a:lnTo>
                  <a:lnTo>
                    <a:pt x="78196" y="10356"/>
                  </a:lnTo>
                  <a:lnTo>
                    <a:pt x="78503" y="11409"/>
                  </a:lnTo>
                  <a:lnTo>
                    <a:pt x="78547" y="11453"/>
                  </a:lnTo>
                  <a:lnTo>
                    <a:pt x="78591" y="11497"/>
                  </a:lnTo>
                  <a:lnTo>
                    <a:pt x="78766" y="11497"/>
                  </a:lnTo>
                  <a:lnTo>
                    <a:pt x="78810" y="11409"/>
                  </a:lnTo>
                  <a:lnTo>
                    <a:pt x="78854" y="11365"/>
                  </a:lnTo>
                  <a:lnTo>
                    <a:pt x="78854" y="11278"/>
                  </a:lnTo>
                  <a:lnTo>
                    <a:pt x="78503" y="10268"/>
                  </a:lnTo>
                  <a:lnTo>
                    <a:pt x="76923" y="4696"/>
                  </a:lnTo>
                  <a:lnTo>
                    <a:pt x="75519" y="132"/>
                  </a:lnTo>
                  <a:lnTo>
                    <a:pt x="75475" y="88"/>
                  </a:lnTo>
                  <a:lnTo>
                    <a:pt x="75432" y="44"/>
                  </a:lnTo>
                  <a:lnTo>
                    <a:pt x="75344"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7" name="Google Shape;2097;p18"/>
            <p:cNvSpPr/>
            <p:nvPr/>
          </p:nvSpPr>
          <p:spPr>
            <a:xfrm>
              <a:off x="3469925" y="764950"/>
              <a:ext cx="299500" cy="582525"/>
            </a:xfrm>
            <a:custGeom>
              <a:rect b="b" l="l" r="r" t="t"/>
              <a:pathLst>
                <a:path extrusionOk="0" h="23301" w="11980">
                  <a:moveTo>
                    <a:pt x="11760" y="0"/>
                  </a:moveTo>
                  <a:lnTo>
                    <a:pt x="11716" y="44"/>
                  </a:lnTo>
                  <a:lnTo>
                    <a:pt x="11672" y="88"/>
                  </a:lnTo>
                  <a:lnTo>
                    <a:pt x="8381" y="6100"/>
                  </a:lnTo>
                  <a:lnTo>
                    <a:pt x="7065" y="8030"/>
                  </a:lnTo>
                  <a:lnTo>
                    <a:pt x="7065" y="8074"/>
                  </a:lnTo>
                  <a:lnTo>
                    <a:pt x="6275" y="9654"/>
                  </a:lnTo>
                  <a:lnTo>
                    <a:pt x="4651" y="13998"/>
                  </a:lnTo>
                  <a:lnTo>
                    <a:pt x="3247" y="17860"/>
                  </a:lnTo>
                  <a:lnTo>
                    <a:pt x="2019" y="20229"/>
                  </a:lnTo>
                  <a:lnTo>
                    <a:pt x="44" y="23037"/>
                  </a:lnTo>
                  <a:lnTo>
                    <a:pt x="0" y="23081"/>
                  </a:lnTo>
                  <a:lnTo>
                    <a:pt x="0" y="23169"/>
                  </a:lnTo>
                  <a:lnTo>
                    <a:pt x="44" y="23213"/>
                  </a:lnTo>
                  <a:lnTo>
                    <a:pt x="88" y="23257"/>
                  </a:lnTo>
                  <a:lnTo>
                    <a:pt x="176" y="23301"/>
                  </a:lnTo>
                  <a:lnTo>
                    <a:pt x="263" y="23301"/>
                  </a:lnTo>
                  <a:lnTo>
                    <a:pt x="307" y="23257"/>
                  </a:lnTo>
                  <a:lnTo>
                    <a:pt x="2326" y="20449"/>
                  </a:lnTo>
                  <a:lnTo>
                    <a:pt x="2326" y="20405"/>
                  </a:lnTo>
                  <a:lnTo>
                    <a:pt x="3598" y="18035"/>
                  </a:lnTo>
                  <a:lnTo>
                    <a:pt x="3598" y="17991"/>
                  </a:lnTo>
                  <a:lnTo>
                    <a:pt x="5002" y="14130"/>
                  </a:lnTo>
                  <a:lnTo>
                    <a:pt x="6582" y="9786"/>
                  </a:lnTo>
                  <a:lnTo>
                    <a:pt x="7372" y="8206"/>
                  </a:lnTo>
                  <a:lnTo>
                    <a:pt x="8645" y="6275"/>
                  </a:lnTo>
                  <a:lnTo>
                    <a:pt x="11979" y="264"/>
                  </a:lnTo>
                  <a:lnTo>
                    <a:pt x="11979" y="176"/>
                  </a:lnTo>
                  <a:lnTo>
                    <a:pt x="11979" y="132"/>
                  </a:lnTo>
                  <a:lnTo>
                    <a:pt x="11936" y="88"/>
                  </a:lnTo>
                  <a:lnTo>
                    <a:pt x="11892"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8" name="Google Shape;2098;p18"/>
            <p:cNvSpPr/>
            <p:nvPr/>
          </p:nvSpPr>
          <p:spPr>
            <a:xfrm>
              <a:off x="3619100" y="2026500"/>
              <a:ext cx="1900050" cy="686750"/>
            </a:xfrm>
            <a:custGeom>
              <a:rect b="b" l="l" r="r" t="t"/>
              <a:pathLst>
                <a:path extrusionOk="0" h="27470" w="76002">
                  <a:moveTo>
                    <a:pt x="71877" y="1"/>
                  </a:moveTo>
                  <a:lnTo>
                    <a:pt x="70473" y="45"/>
                  </a:lnTo>
                  <a:lnTo>
                    <a:pt x="70429" y="88"/>
                  </a:lnTo>
                  <a:lnTo>
                    <a:pt x="64900" y="1975"/>
                  </a:lnTo>
                  <a:lnTo>
                    <a:pt x="58230" y="4345"/>
                  </a:lnTo>
                  <a:lnTo>
                    <a:pt x="55510" y="5222"/>
                  </a:lnTo>
                  <a:lnTo>
                    <a:pt x="51385" y="5266"/>
                  </a:lnTo>
                  <a:lnTo>
                    <a:pt x="51341" y="5310"/>
                  </a:lnTo>
                  <a:lnTo>
                    <a:pt x="48225" y="6802"/>
                  </a:lnTo>
                  <a:lnTo>
                    <a:pt x="45461" y="8250"/>
                  </a:lnTo>
                  <a:lnTo>
                    <a:pt x="43311" y="9391"/>
                  </a:lnTo>
                  <a:lnTo>
                    <a:pt x="40590" y="10313"/>
                  </a:lnTo>
                  <a:lnTo>
                    <a:pt x="34842" y="11322"/>
                  </a:lnTo>
                  <a:lnTo>
                    <a:pt x="29137" y="12331"/>
                  </a:lnTo>
                  <a:lnTo>
                    <a:pt x="25934" y="12682"/>
                  </a:lnTo>
                  <a:lnTo>
                    <a:pt x="25057" y="12858"/>
                  </a:lnTo>
                  <a:lnTo>
                    <a:pt x="24969" y="12901"/>
                  </a:lnTo>
                  <a:lnTo>
                    <a:pt x="24925" y="12989"/>
                  </a:lnTo>
                  <a:lnTo>
                    <a:pt x="24398" y="15973"/>
                  </a:lnTo>
                  <a:lnTo>
                    <a:pt x="24135" y="18430"/>
                  </a:lnTo>
                  <a:lnTo>
                    <a:pt x="23082" y="22072"/>
                  </a:lnTo>
                  <a:lnTo>
                    <a:pt x="21722" y="24837"/>
                  </a:lnTo>
                  <a:lnTo>
                    <a:pt x="20581" y="26373"/>
                  </a:lnTo>
                  <a:lnTo>
                    <a:pt x="19923" y="26899"/>
                  </a:lnTo>
                  <a:lnTo>
                    <a:pt x="19045" y="27119"/>
                  </a:lnTo>
                  <a:lnTo>
                    <a:pt x="15886" y="26592"/>
                  </a:lnTo>
                  <a:lnTo>
                    <a:pt x="10444" y="25320"/>
                  </a:lnTo>
                  <a:lnTo>
                    <a:pt x="6320" y="24574"/>
                  </a:lnTo>
                  <a:lnTo>
                    <a:pt x="6276" y="24574"/>
                  </a:lnTo>
                  <a:lnTo>
                    <a:pt x="3643" y="24530"/>
                  </a:lnTo>
                  <a:lnTo>
                    <a:pt x="264" y="23301"/>
                  </a:lnTo>
                  <a:lnTo>
                    <a:pt x="132" y="23301"/>
                  </a:lnTo>
                  <a:lnTo>
                    <a:pt x="45" y="23345"/>
                  </a:lnTo>
                  <a:lnTo>
                    <a:pt x="45" y="23433"/>
                  </a:lnTo>
                  <a:lnTo>
                    <a:pt x="1" y="23477"/>
                  </a:lnTo>
                  <a:lnTo>
                    <a:pt x="45" y="23564"/>
                  </a:lnTo>
                  <a:lnTo>
                    <a:pt x="89" y="23608"/>
                  </a:lnTo>
                  <a:lnTo>
                    <a:pt x="132" y="23652"/>
                  </a:lnTo>
                  <a:lnTo>
                    <a:pt x="3511" y="24881"/>
                  </a:lnTo>
                  <a:lnTo>
                    <a:pt x="3599" y="24881"/>
                  </a:lnTo>
                  <a:lnTo>
                    <a:pt x="6276" y="24925"/>
                  </a:lnTo>
                  <a:lnTo>
                    <a:pt x="10357" y="25671"/>
                  </a:lnTo>
                  <a:lnTo>
                    <a:pt x="15842" y="26943"/>
                  </a:lnTo>
                  <a:lnTo>
                    <a:pt x="19045" y="27470"/>
                  </a:lnTo>
                  <a:lnTo>
                    <a:pt x="19089" y="27470"/>
                  </a:lnTo>
                  <a:lnTo>
                    <a:pt x="20054" y="27206"/>
                  </a:lnTo>
                  <a:lnTo>
                    <a:pt x="20098" y="27206"/>
                  </a:lnTo>
                  <a:lnTo>
                    <a:pt x="20844" y="26636"/>
                  </a:lnTo>
                  <a:lnTo>
                    <a:pt x="20888" y="26592"/>
                  </a:lnTo>
                  <a:lnTo>
                    <a:pt x="22029" y="25012"/>
                  </a:lnTo>
                  <a:lnTo>
                    <a:pt x="23433" y="22204"/>
                  </a:lnTo>
                  <a:lnTo>
                    <a:pt x="23433" y="22160"/>
                  </a:lnTo>
                  <a:lnTo>
                    <a:pt x="24442" y="18518"/>
                  </a:lnTo>
                  <a:lnTo>
                    <a:pt x="24749" y="16061"/>
                  </a:lnTo>
                  <a:lnTo>
                    <a:pt x="25232" y="13165"/>
                  </a:lnTo>
                  <a:lnTo>
                    <a:pt x="26022" y="13033"/>
                  </a:lnTo>
                  <a:lnTo>
                    <a:pt x="29181" y="12682"/>
                  </a:lnTo>
                  <a:lnTo>
                    <a:pt x="34886" y="11673"/>
                  </a:lnTo>
                  <a:lnTo>
                    <a:pt x="40634" y="10664"/>
                  </a:lnTo>
                  <a:lnTo>
                    <a:pt x="40678" y="10664"/>
                  </a:lnTo>
                  <a:lnTo>
                    <a:pt x="43443" y="9742"/>
                  </a:lnTo>
                  <a:lnTo>
                    <a:pt x="43486" y="9742"/>
                  </a:lnTo>
                  <a:lnTo>
                    <a:pt x="45637" y="8557"/>
                  </a:lnTo>
                  <a:lnTo>
                    <a:pt x="48401" y="7109"/>
                  </a:lnTo>
                  <a:lnTo>
                    <a:pt x="51429" y="5617"/>
                  </a:lnTo>
                  <a:lnTo>
                    <a:pt x="55554" y="5530"/>
                  </a:lnTo>
                  <a:lnTo>
                    <a:pt x="55597" y="5530"/>
                  </a:lnTo>
                  <a:lnTo>
                    <a:pt x="58362" y="4652"/>
                  </a:lnTo>
                  <a:lnTo>
                    <a:pt x="65032" y="2282"/>
                  </a:lnTo>
                  <a:lnTo>
                    <a:pt x="70517" y="396"/>
                  </a:lnTo>
                  <a:lnTo>
                    <a:pt x="71833" y="352"/>
                  </a:lnTo>
                  <a:lnTo>
                    <a:pt x="72755" y="1098"/>
                  </a:lnTo>
                  <a:lnTo>
                    <a:pt x="73676" y="2853"/>
                  </a:lnTo>
                  <a:lnTo>
                    <a:pt x="75212" y="7022"/>
                  </a:lnTo>
                  <a:lnTo>
                    <a:pt x="75695" y="8908"/>
                  </a:lnTo>
                  <a:lnTo>
                    <a:pt x="75695" y="8952"/>
                  </a:lnTo>
                  <a:lnTo>
                    <a:pt x="75739" y="8996"/>
                  </a:lnTo>
                  <a:lnTo>
                    <a:pt x="75826" y="9040"/>
                  </a:lnTo>
                  <a:lnTo>
                    <a:pt x="75870" y="9040"/>
                  </a:lnTo>
                  <a:lnTo>
                    <a:pt x="75958" y="8996"/>
                  </a:lnTo>
                  <a:lnTo>
                    <a:pt x="76002" y="8952"/>
                  </a:lnTo>
                  <a:lnTo>
                    <a:pt x="76002" y="8908"/>
                  </a:lnTo>
                  <a:lnTo>
                    <a:pt x="76002" y="8821"/>
                  </a:lnTo>
                  <a:lnTo>
                    <a:pt x="75563" y="6934"/>
                  </a:lnTo>
                  <a:lnTo>
                    <a:pt x="75563" y="6890"/>
                  </a:lnTo>
                  <a:lnTo>
                    <a:pt x="74027" y="2721"/>
                  </a:lnTo>
                  <a:lnTo>
                    <a:pt x="73018" y="922"/>
                  </a:lnTo>
                  <a:lnTo>
                    <a:pt x="72974" y="878"/>
                  </a:lnTo>
                  <a:lnTo>
                    <a:pt x="72009" y="45"/>
                  </a:lnTo>
                  <a:lnTo>
                    <a:pt x="71877"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9" name="Google Shape;2099;p18"/>
            <p:cNvSpPr/>
            <p:nvPr/>
          </p:nvSpPr>
          <p:spPr>
            <a:xfrm>
              <a:off x="3437000" y="785800"/>
              <a:ext cx="287450" cy="611050"/>
            </a:xfrm>
            <a:custGeom>
              <a:rect b="b" l="l" r="r" t="t"/>
              <a:pathLst>
                <a:path extrusionOk="0" h="24442" w="11498">
                  <a:moveTo>
                    <a:pt x="11278" y="0"/>
                  </a:moveTo>
                  <a:lnTo>
                    <a:pt x="11234" y="44"/>
                  </a:lnTo>
                  <a:lnTo>
                    <a:pt x="11190" y="88"/>
                  </a:lnTo>
                  <a:lnTo>
                    <a:pt x="9435" y="3510"/>
                  </a:lnTo>
                  <a:lnTo>
                    <a:pt x="7460" y="6758"/>
                  </a:lnTo>
                  <a:lnTo>
                    <a:pt x="6627" y="8513"/>
                  </a:lnTo>
                  <a:lnTo>
                    <a:pt x="4871" y="13340"/>
                  </a:lnTo>
                  <a:lnTo>
                    <a:pt x="3204" y="17991"/>
                  </a:lnTo>
                  <a:lnTo>
                    <a:pt x="1273" y="21019"/>
                  </a:lnTo>
                  <a:lnTo>
                    <a:pt x="1273" y="21063"/>
                  </a:lnTo>
                  <a:lnTo>
                    <a:pt x="45" y="24222"/>
                  </a:lnTo>
                  <a:lnTo>
                    <a:pt x="1" y="24310"/>
                  </a:lnTo>
                  <a:lnTo>
                    <a:pt x="45" y="24354"/>
                  </a:lnTo>
                  <a:lnTo>
                    <a:pt x="45" y="24397"/>
                  </a:lnTo>
                  <a:lnTo>
                    <a:pt x="132" y="24441"/>
                  </a:lnTo>
                  <a:lnTo>
                    <a:pt x="308" y="24441"/>
                  </a:lnTo>
                  <a:lnTo>
                    <a:pt x="352" y="24354"/>
                  </a:lnTo>
                  <a:lnTo>
                    <a:pt x="1580" y="21194"/>
                  </a:lnTo>
                  <a:lnTo>
                    <a:pt x="3511" y="18123"/>
                  </a:lnTo>
                  <a:lnTo>
                    <a:pt x="5222" y="13471"/>
                  </a:lnTo>
                  <a:lnTo>
                    <a:pt x="6934" y="8644"/>
                  </a:lnTo>
                  <a:lnTo>
                    <a:pt x="7767" y="6933"/>
                  </a:lnTo>
                  <a:lnTo>
                    <a:pt x="9742" y="3686"/>
                  </a:lnTo>
                  <a:lnTo>
                    <a:pt x="11497" y="219"/>
                  </a:lnTo>
                  <a:lnTo>
                    <a:pt x="11497" y="176"/>
                  </a:lnTo>
                  <a:lnTo>
                    <a:pt x="11497" y="88"/>
                  </a:lnTo>
                  <a:lnTo>
                    <a:pt x="11453" y="44"/>
                  </a:lnTo>
                  <a:lnTo>
                    <a:pt x="11410"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0" name="Google Shape;2100;p18"/>
            <p:cNvSpPr/>
            <p:nvPr/>
          </p:nvSpPr>
          <p:spPr>
            <a:xfrm>
              <a:off x="3586200" y="2096725"/>
              <a:ext cx="1884700" cy="640675"/>
            </a:xfrm>
            <a:custGeom>
              <a:rect b="b" l="l" r="r" t="t"/>
              <a:pathLst>
                <a:path extrusionOk="0" h="25627" w="75388">
                  <a:moveTo>
                    <a:pt x="69727" y="0"/>
                  </a:moveTo>
                  <a:lnTo>
                    <a:pt x="67094" y="658"/>
                  </a:lnTo>
                  <a:lnTo>
                    <a:pt x="60248" y="3072"/>
                  </a:lnTo>
                  <a:lnTo>
                    <a:pt x="58142" y="3818"/>
                  </a:lnTo>
                  <a:lnTo>
                    <a:pt x="53271" y="3861"/>
                  </a:lnTo>
                  <a:lnTo>
                    <a:pt x="53227" y="3861"/>
                  </a:lnTo>
                  <a:lnTo>
                    <a:pt x="48752" y="6099"/>
                  </a:lnTo>
                  <a:lnTo>
                    <a:pt x="46031" y="7504"/>
                  </a:lnTo>
                  <a:lnTo>
                    <a:pt x="44495" y="8162"/>
                  </a:lnTo>
                  <a:lnTo>
                    <a:pt x="39712" y="9083"/>
                  </a:lnTo>
                  <a:lnTo>
                    <a:pt x="36290" y="9698"/>
                  </a:lnTo>
                  <a:lnTo>
                    <a:pt x="33306" y="10180"/>
                  </a:lnTo>
                  <a:lnTo>
                    <a:pt x="28347" y="11146"/>
                  </a:lnTo>
                  <a:lnTo>
                    <a:pt x="28303" y="11189"/>
                  </a:lnTo>
                  <a:lnTo>
                    <a:pt x="27557" y="11628"/>
                  </a:lnTo>
                  <a:lnTo>
                    <a:pt x="27470" y="11672"/>
                  </a:lnTo>
                  <a:lnTo>
                    <a:pt x="26987" y="12418"/>
                  </a:lnTo>
                  <a:lnTo>
                    <a:pt x="26987" y="12462"/>
                  </a:lnTo>
                  <a:lnTo>
                    <a:pt x="26592" y="14656"/>
                  </a:lnTo>
                  <a:lnTo>
                    <a:pt x="25319" y="19044"/>
                  </a:lnTo>
                  <a:lnTo>
                    <a:pt x="23740" y="22247"/>
                  </a:lnTo>
                  <a:lnTo>
                    <a:pt x="22336" y="24266"/>
                  </a:lnTo>
                  <a:lnTo>
                    <a:pt x="21326" y="24968"/>
                  </a:lnTo>
                  <a:lnTo>
                    <a:pt x="20185" y="25275"/>
                  </a:lnTo>
                  <a:lnTo>
                    <a:pt x="18737" y="25143"/>
                  </a:lnTo>
                  <a:lnTo>
                    <a:pt x="11541" y="23608"/>
                  </a:lnTo>
                  <a:lnTo>
                    <a:pt x="7723" y="22906"/>
                  </a:lnTo>
                  <a:lnTo>
                    <a:pt x="4608" y="22730"/>
                  </a:lnTo>
                  <a:lnTo>
                    <a:pt x="1405" y="21589"/>
                  </a:lnTo>
                  <a:lnTo>
                    <a:pt x="220" y="21150"/>
                  </a:lnTo>
                  <a:lnTo>
                    <a:pt x="88" y="21150"/>
                  </a:lnTo>
                  <a:lnTo>
                    <a:pt x="44" y="21194"/>
                  </a:lnTo>
                  <a:lnTo>
                    <a:pt x="0" y="21238"/>
                  </a:lnTo>
                  <a:lnTo>
                    <a:pt x="0" y="21326"/>
                  </a:lnTo>
                  <a:lnTo>
                    <a:pt x="0" y="21370"/>
                  </a:lnTo>
                  <a:lnTo>
                    <a:pt x="44" y="21457"/>
                  </a:lnTo>
                  <a:lnTo>
                    <a:pt x="88" y="21457"/>
                  </a:lnTo>
                  <a:lnTo>
                    <a:pt x="1317" y="21940"/>
                  </a:lnTo>
                  <a:lnTo>
                    <a:pt x="4520" y="23081"/>
                  </a:lnTo>
                  <a:lnTo>
                    <a:pt x="4608" y="23081"/>
                  </a:lnTo>
                  <a:lnTo>
                    <a:pt x="7679" y="23257"/>
                  </a:lnTo>
                  <a:lnTo>
                    <a:pt x="11453" y="23915"/>
                  </a:lnTo>
                  <a:lnTo>
                    <a:pt x="18693" y="25494"/>
                  </a:lnTo>
                  <a:lnTo>
                    <a:pt x="20185" y="25626"/>
                  </a:lnTo>
                  <a:lnTo>
                    <a:pt x="20273" y="25626"/>
                  </a:lnTo>
                  <a:lnTo>
                    <a:pt x="21458" y="25319"/>
                  </a:lnTo>
                  <a:lnTo>
                    <a:pt x="21546" y="25275"/>
                  </a:lnTo>
                  <a:lnTo>
                    <a:pt x="22555" y="24529"/>
                  </a:lnTo>
                  <a:lnTo>
                    <a:pt x="22599" y="24485"/>
                  </a:lnTo>
                  <a:lnTo>
                    <a:pt x="24047" y="22423"/>
                  </a:lnTo>
                  <a:lnTo>
                    <a:pt x="24047" y="22379"/>
                  </a:lnTo>
                  <a:lnTo>
                    <a:pt x="25627" y="19176"/>
                  </a:lnTo>
                  <a:lnTo>
                    <a:pt x="25670" y="19176"/>
                  </a:lnTo>
                  <a:lnTo>
                    <a:pt x="26899" y="14744"/>
                  </a:lnTo>
                  <a:lnTo>
                    <a:pt x="27338" y="12550"/>
                  </a:lnTo>
                  <a:lnTo>
                    <a:pt x="27777" y="11892"/>
                  </a:lnTo>
                  <a:lnTo>
                    <a:pt x="28435" y="11497"/>
                  </a:lnTo>
                  <a:lnTo>
                    <a:pt x="33393" y="10487"/>
                  </a:lnTo>
                  <a:lnTo>
                    <a:pt x="36333" y="10049"/>
                  </a:lnTo>
                  <a:lnTo>
                    <a:pt x="39756" y="9434"/>
                  </a:lnTo>
                  <a:lnTo>
                    <a:pt x="44583" y="8513"/>
                  </a:lnTo>
                  <a:lnTo>
                    <a:pt x="44627" y="8513"/>
                  </a:lnTo>
                  <a:lnTo>
                    <a:pt x="46207" y="7811"/>
                  </a:lnTo>
                  <a:lnTo>
                    <a:pt x="48927" y="6407"/>
                  </a:lnTo>
                  <a:lnTo>
                    <a:pt x="53315" y="4213"/>
                  </a:lnTo>
                  <a:lnTo>
                    <a:pt x="58142" y="4169"/>
                  </a:lnTo>
                  <a:lnTo>
                    <a:pt x="58230" y="4169"/>
                  </a:lnTo>
                  <a:lnTo>
                    <a:pt x="60336" y="3379"/>
                  </a:lnTo>
                  <a:lnTo>
                    <a:pt x="67181" y="1009"/>
                  </a:lnTo>
                  <a:lnTo>
                    <a:pt x="69770" y="351"/>
                  </a:lnTo>
                  <a:lnTo>
                    <a:pt x="71921" y="395"/>
                  </a:lnTo>
                  <a:lnTo>
                    <a:pt x="73369" y="1273"/>
                  </a:lnTo>
                  <a:lnTo>
                    <a:pt x="74246" y="2721"/>
                  </a:lnTo>
                  <a:lnTo>
                    <a:pt x="74992" y="5178"/>
                  </a:lnTo>
                  <a:lnTo>
                    <a:pt x="75036" y="7196"/>
                  </a:lnTo>
                  <a:lnTo>
                    <a:pt x="74992" y="10838"/>
                  </a:lnTo>
                  <a:lnTo>
                    <a:pt x="73544" y="13471"/>
                  </a:lnTo>
                  <a:lnTo>
                    <a:pt x="73544" y="13515"/>
                  </a:lnTo>
                  <a:lnTo>
                    <a:pt x="72667" y="15621"/>
                  </a:lnTo>
                  <a:lnTo>
                    <a:pt x="72667" y="15665"/>
                  </a:lnTo>
                  <a:lnTo>
                    <a:pt x="72667" y="15753"/>
                  </a:lnTo>
                  <a:lnTo>
                    <a:pt x="72710" y="15797"/>
                  </a:lnTo>
                  <a:lnTo>
                    <a:pt x="72754" y="15841"/>
                  </a:lnTo>
                  <a:lnTo>
                    <a:pt x="72886" y="15841"/>
                  </a:lnTo>
                  <a:lnTo>
                    <a:pt x="72930" y="15797"/>
                  </a:lnTo>
                  <a:lnTo>
                    <a:pt x="72974" y="15753"/>
                  </a:lnTo>
                  <a:lnTo>
                    <a:pt x="73851" y="13647"/>
                  </a:lnTo>
                  <a:lnTo>
                    <a:pt x="75343" y="10970"/>
                  </a:lnTo>
                  <a:lnTo>
                    <a:pt x="75343" y="10882"/>
                  </a:lnTo>
                  <a:lnTo>
                    <a:pt x="75387" y="7196"/>
                  </a:lnTo>
                  <a:lnTo>
                    <a:pt x="75343" y="5134"/>
                  </a:lnTo>
                  <a:lnTo>
                    <a:pt x="75343" y="5090"/>
                  </a:lnTo>
                  <a:lnTo>
                    <a:pt x="74597" y="2589"/>
                  </a:lnTo>
                  <a:lnTo>
                    <a:pt x="74553" y="2545"/>
                  </a:lnTo>
                  <a:lnTo>
                    <a:pt x="73632" y="1053"/>
                  </a:lnTo>
                  <a:lnTo>
                    <a:pt x="73588" y="1009"/>
                  </a:lnTo>
                  <a:lnTo>
                    <a:pt x="72052" y="44"/>
                  </a:lnTo>
                  <a:lnTo>
                    <a:pt x="71964" y="44"/>
                  </a:lnTo>
                  <a:lnTo>
                    <a:pt x="69770"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1" name="Google Shape;2101;p18"/>
            <p:cNvSpPr/>
            <p:nvPr/>
          </p:nvSpPr>
          <p:spPr>
            <a:xfrm>
              <a:off x="3416150" y="761650"/>
              <a:ext cx="289650" cy="645075"/>
            </a:xfrm>
            <a:custGeom>
              <a:rect b="b" l="l" r="r" t="t"/>
              <a:pathLst>
                <a:path extrusionOk="0" h="25803" w="11586">
                  <a:moveTo>
                    <a:pt x="11322" y="1"/>
                  </a:moveTo>
                  <a:lnTo>
                    <a:pt x="11278" y="45"/>
                  </a:lnTo>
                  <a:lnTo>
                    <a:pt x="11234" y="88"/>
                  </a:lnTo>
                  <a:lnTo>
                    <a:pt x="9347" y="3950"/>
                  </a:lnTo>
                  <a:lnTo>
                    <a:pt x="7329" y="7241"/>
                  </a:lnTo>
                  <a:lnTo>
                    <a:pt x="6495" y="9128"/>
                  </a:lnTo>
                  <a:lnTo>
                    <a:pt x="5574" y="11717"/>
                  </a:lnTo>
                  <a:lnTo>
                    <a:pt x="3906" y="16807"/>
                  </a:lnTo>
                  <a:lnTo>
                    <a:pt x="2853" y="19484"/>
                  </a:lnTo>
                  <a:lnTo>
                    <a:pt x="2107" y="20668"/>
                  </a:lnTo>
                  <a:lnTo>
                    <a:pt x="2107" y="20712"/>
                  </a:lnTo>
                  <a:lnTo>
                    <a:pt x="45" y="25583"/>
                  </a:lnTo>
                  <a:lnTo>
                    <a:pt x="1" y="25627"/>
                  </a:lnTo>
                  <a:lnTo>
                    <a:pt x="1" y="25715"/>
                  </a:lnTo>
                  <a:lnTo>
                    <a:pt x="45" y="25758"/>
                  </a:lnTo>
                  <a:lnTo>
                    <a:pt x="133" y="25802"/>
                  </a:lnTo>
                  <a:lnTo>
                    <a:pt x="264" y="25802"/>
                  </a:lnTo>
                  <a:lnTo>
                    <a:pt x="352" y="25715"/>
                  </a:lnTo>
                  <a:lnTo>
                    <a:pt x="2414" y="20844"/>
                  </a:lnTo>
                  <a:lnTo>
                    <a:pt x="3160" y="19659"/>
                  </a:lnTo>
                  <a:lnTo>
                    <a:pt x="3160" y="19615"/>
                  </a:lnTo>
                  <a:lnTo>
                    <a:pt x="4213" y="16895"/>
                  </a:lnTo>
                  <a:lnTo>
                    <a:pt x="5881" y="11804"/>
                  </a:lnTo>
                  <a:lnTo>
                    <a:pt x="6846" y="9259"/>
                  </a:lnTo>
                  <a:lnTo>
                    <a:pt x="7636" y="7416"/>
                  </a:lnTo>
                  <a:lnTo>
                    <a:pt x="9655" y="4125"/>
                  </a:lnTo>
                  <a:lnTo>
                    <a:pt x="11541" y="264"/>
                  </a:lnTo>
                  <a:lnTo>
                    <a:pt x="11585" y="176"/>
                  </a:lnTo>
                  <a:lnTo>
                    <a:pt x="11541" y="132"/>
                  </a:lnTo>
                  <a:lnTo>
                    <a:pt x="11541" y="45"/>
                  </a:lnTo>
                  <a:lnTo>
                    <a:pt x="11454"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2" name="Google Shape;2102;p18"/>
            <p:cNvSpPr/>
            <p:nvPr/>
          </p:nvSpPr>
          <p:spPr>
            <a:xfrm>
              <a:off x="3602650" y="2266750"/>
              <a:ext cx="1732200" cy="549625"/>
            </a:xfrm>
            <a:custGeom>
              <a:rect b="b" l="l" r="r" t="t"/>
              <a:pathLst>
                <a:path extrusionOk="0" h="21985" w="69288">
                  <a:moveTo>
                    <a:pt x="67094" y="0"/>
                  </a:moveTo>
                  <a:lnTo>
                    <a:pt x="63935" y="1054"/>
                  </a:lnTo>
                  <a:lnTo>
                    <a:pt x="58055" y="2502"/>
                  </a:lnTo>
                  <a:lnTo>
                    <a:pt x="54544" y="2633"/>
                  </a:lnTo>
                  <a:lnTo>
                    <a:pt x="54500" y="2633"/>
                  </a:lnTo>
                  <a:lnTo>
                    <a:pt x="51165" y="3862"/>
                  </a:lnTo>
                  <a:lnTo>
                    <a:pt x="47874" y="5091"/>
                  </a:lnTo>
                  <a:lnTo>
                    <a:pt x="45198" y="5661"/>
                  </a:lnTo>
                  <a:lnTo>
                    <a:pt x="39932" y="6144"/>
                  </a:lnTo>
                  <a:lnTo>
                    <a:pt x="36378" y="6495"/>
                  </a:lnTo>
                  <a:lnTo>
                    <a:pt x="29927" y="7241"/>
                  </a:lnTo>
                  <a:lnTo>
                    <a:pt x="28918" y="7416"/>
                  </a:lnTo>
                  <a:lnTo>
                    <a:pt x="28830" y="7460"/>
                  </a:lnTo>
                  <a:lnTo>
                    <a:pt x="28742" y="7548"/>
                  </a:lnTo>
                  <a:lnTo>
                    <a:pt x="27338" y="12068"/>
                  </a:lnTo>
                  <a:lnTo>
                    <a:pt x="25846" y="15227"/>
                  </a:lnTo>
                  <a:lnTo>
                    <a:pt x="22775" y="20273"/>
                  </a:lnTo>
                  <a:lnTo>
                    <a:pt x="21897" y="21502"/>
                  </a:lnTo>
                  <a:lnTo>
                    <a:pt x="19132" y="21633"/>
                  </a:lnTo>
                  <a:lnTo>
                    <a:pt x="16456" y="21282"/>
                  </a:lnTo>
                  <a:lnTo>
                    <a:pt x="12068" y="20361"/>
                  </a:lnTo>
                  <a:lnTo>
                    <a:pt x="8557" y="19615"/>
                  </a:lnTo>
                  <a:lnTo>
                    <a:pt x="8513" y="19615"/>
                  </a:lnTo>
                  <a:lnTo>
                    <a:pt x="5968" y="19439"/>
                  </a:lnTo>
                  <a:lnTo>
                    <a:pt x="3204" y="18957"/>
                  </a:lnTo>
                  <a:lnTo>
                    <a:pt x="220" y="18035"/>
                  </a:lnTo>
                  <a:lnTo>
                    <a:pt x="132" y="18035"/>
                  </a:lnTo>
                  <a:lnTo>
                    <a:pt x="88" y="18079"/>
                  </a:lnTo>
                  <a:lnTo>
                    <a:pt x="44" y="18123"/>
                  </a:lnTo>
                  <a:lnTo>
                    <a:pt x="1" y="18167"/>
                  </a:lnTo>
                  <a:lnTo>
                    <a:pt x="1" y="18255"/>
                  </a:lnTo>
                  <a:lnTo>
                    <a:pt x="1" y="18299"/>
                  </a:lnTo>
                  <a:lnTo>
                    <a:pt x="44" y="18342"/>
                  </a:lnTo>
                  <a:lnTo>
                    <a:pt x="88" y="18386"/>
                  </a:lnTo>
                  <a:lnTo>
                    <a:pt x="3116" y="19308"/>
                  </a:lnTo>
                  <a:lnTo>
                    <a:pt x="5924" y="19790"/>
                  </a:lnTo>
                  <a:lnTo>
                    <a:pt x="5968" y="19790"/>
                  </a:lnTo>
                  <a:lnTo>
                    <a:pt x="8470" y="19966"/>
                  </a:lnTo>
                  <a:lnTo>
                    <a:pt x="11980" y="20712"/>
                  </a:lnTo>
                  <a:lnTo>
                    <a:pt x="16368" y="21633"/>
                  </a:lnTo>
                  <a:lnTo>
                    <a:pt x="19089" y="21984"/>
                  </a:lnTo>
                  <a:lnTo>
                    <a:pt x="19132" y="21984"/>
                  </a:lnTo>
                  <a:lnTo>
                    <a:pt x="21985" y="21853"/>
                  </a:lnTo>
                  <a:lnTo>
                    <a:pt x="22072" y="21809"/>
                  </a:lnTo>
                  <a:lnTo>
                    <a:pt x="22116" y="21765"/>
                  </a:lnTo>
                  <a:lnTo>
                    <a:pt x="23082" y="20493"/>
                  </a:lnTo>
                  <a:lnTo>
                    <a:pt x="26153" y="15402"/>
                  </a:lnTo>
                  <a:lnTo>
                    <a:pt x="27645" y="12243"/>
                  </a:lnTo>
                  <a:lnTo>
                    <a:pt x="27689" y="12199"/>
                  </a:lnTo>
                  <a:lnTo>
                    <a:pt x="29049" y="7723"/>
                  </a:lnTo>
                  <a:lnTo>
                    <a:pt x="29971" y="7592"/>
                  </a:lnTo>
                  <a:lnTo>
                    <a:pt x="36421" y="6846"/>
                  </a:lnTo>
                  <a:lnTo>
                    <a:pt x="39976" y="6495"/>
                  </a:lnTo>
                  <a:lnTo>
                    <a:pt x="45241" y="6012"/>
                  </a:lnTo>
                  <a:lnTo>
                    <a:pt x="45285" y="6012"/>
                  </a:lnTo>
                  <a:lnTo>
                    <a:pt x="47962" y="5398"/>
                  </a:lnTo>
                  <a:lnTo>
                    <a:pt x="48006" y="5398"/>
                  </a:lnTo>
                  <a:lnTo>
                    <a:pt x="51253" y="4213"/>
                  </a:lnTo>
                  <a:lnTo>
                    <a:pt x="54588" y="2984"/>
                  </a:lnTo>
                  <a:lnTo>
                    <a:pt x="58098" y="2853"/>
                  </a:lnTo>
                  <a:lnTo>
                    <a:pt x="64022" y="1405"/>
                  </a:lnTo>
                  <a:lnTo>
                    <a:pt x="67182" y="351"/>
                  </a:lnTo>
                  <a:lnTo>
                    <a:pt x="67752" y="439"/>
                  </a:lnTo>
                  <a:lnTo>
                    <a:pt x="68059" y="1097"/>
                  </a:lnTo>
                  <a:lnTo>
                    <a:pt x="68191" y="4081"/>
                  </a:lnTo>
                  <a:lnTo>
                    <a:pt x="68191" y="4125"/>
                  </a:lnTo>
                  <a:lnTo>
                    <a:pt x="68937" y="7636"/>
                  </a:lnTo>
                  <a:lnTo>
                    <a:pt x="68937" y="7723"/>
                  </a:lnTo>
                  <a:lnTo>
                    <a:pt x="68981" y="7767"/>
                  </a:lnTo>
                  <a:lnTo>
                    <a:pt x="69200" y="7767"/>
                  </a:lnTo>
                  <a:lnTo>
                    <a:pt x="69244" y="7723"/>
                  </a:lnTo>
                  <a:lnTo>
                    <a:pt x="69288" y="7636"/>
                  </a:lnTo>
                  <a:lnTo>
                    <a:pt x="69288" y="7592"/>
                  </a:lnTo>
                  <a:lnTo>
                    <a:pt x="68542" y="4081"/>
                  </a:lnTo>
                  <a:lnTo>
                    <a:pt x="68410" y="1054"/>
                  </a:lnTo>
                  <a:lnTo>
                    <a:pt x="68410" y="966"/>
                  </a:lnTo>
                  <a:lnTo>
                    <a:pt x="68059" y="176"/>
                  </a:lnTo>
                  <a:lnTo>
                    <a:pt x="67972" y="132"/>
                  </a:lnTo>
                  <a:lnTo>
                    <a:pt x="67928" y="88"/>
                  </a:lnTo>
                  <a:lnTo>
                    <a:pt x="67182"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3" name="Google Shape;2103;p18"/>
            <p:cNvSpPr/>
            <p:nvPr/>
          </p:nvSpPr>
          <p:spPr>
            <a:xfrm>
              <a:off x="3338275" y="741900"/>
              <a:ext cx="284150" cy="635200"/>
            </a:xfrm>
            <a:custGeom>
              <a:rect b="b" l="l" r="r" t="t"/>
              <a:pathLst>
                <a:path extrusionOk="0" h="25408" w="11366">
                  <a:moveTo>
                    <a:pt x="11234" y="1"/>
                  </a:moveTo>
                  <a:lnTo>
                    <a:pt x="11146" y="45"/>
                  </a:lnTo>
                  <a:lnTo>
                    <a:pt x="11102" y="45"/>
                  </a:lnTo>
                  <a:lnTo>
                    <a:pt x="11058" y="132"/>
                  </a:lnTo>
                  <a:lnTo>
                    <a:pt x="9259" y="3950"/>
                  </a:lnTo>
                  <a:lnTo>
                    <a:pt x="7723" y="6451"/>
                  </a:lnTo>
                  <a:lnTo>
                    <a:pt x="6056" y="10620"/>
                  </a:lnTo>
                  <a:lnTo>
                    <a:pt x="4476" y="15578"/>
                  </a:lnTo>
                  <a:lnTo>
                    <a:pt x="2896" y="19659"/>
                  </a:lnTo>
                  <a:lnTo>
                    <a:pt x="1799" y="22775"/>
                  </a:lnTo>
                  <a:lnTo>
                    <a:pt x="44" y="25144"/>
                  </a:lnTo>
                  <a:lnTo>
                    <a:pt x="0" y="25188"/>
                  </a:lnTo>
                  <a:lnTo>
                    <a:pt x="0" y="25232"/>
                  </a:lnTo>
                  <a:lnTo>
                    <a:pt x="44" y="25320"/>
                  </a:lnTo>
                  <a:lnTo>
                    <a:pt x="88" y="25364"/>
                  </a:lnTo>
                  <a:lnTo>
                    <a:pt x="176" y="25408"/>
                  </a:lnTo>
                  <a:lnTo>
                    <a:pt x="264" y="25408"/>
                  </a:lnTo>
                  <a:lnTo>
                    <a:pt x="308" y="25320"/>
                  </a:lnTo>
                  <a:lnTo>
                    <a:pt x="2107" y="22994"/>
                  </a:lnTo>
                  <a:lnTo>
                    <a:pt x="2107" y="22950"/>
                  </a:lnTo>
                  <a:lnTo>
                    <a:pt x="3248" y="19791"/>
                  </a:lnTo>
                  <a:lnTo>
                    <a:pt x="4783" y="15666"/>
                  </a:lnTo>
                  <a:lnTo>
                    <a:pt x="6363" y="10751"/>
                  </a:lnTo>
                  <a:lnTo>
                    <a:pt x="8031" y="6627"/>
                  </a:lnTo>
                  <a:lnTo>
                    <a:pt x="9566" y="4126"/>
                  </a:lnTo>
                  <a:lnTo>
                    <a:pt x="11365" y="264"/>
                  </a:lnTo>
                  <a:lnTo>
                    <a:pt x="11365" y="220"/>
                  </a:lnTo>
                  <a:lnTo>
                    <a:pt x="11365" y="132"/>
                  </a:lnTo>
                  <a:lnTo>
                    <a:pt x="11322" y="89"/>
                  </a:lnTo>
                  <a:lnTo>
                    <a:pt x="11278" y="45"/>
                  </a:lnTo>
                  <a:lnTo>
                    <a:pt x="11234"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4" name="Google Shape;2104;p18"/>
            <p:cNvSpPr/>
            <p:nvPr/>
          </p:nvSpPr>
          <p:spPr>
            <a:xfrm>
              <a:off x="3628975" y="2341350"/>
              <a:ext cx="1621425" cy="496975"/>
            </a:xfrm>
            <a:custGeom>
              <a:rect b="b" l="l" r="r" t="t"/>
              <a:pathLst>
                <a:path extrusionOk="0" h="19879" w="64857">
                  <a:moveTo>
                    <a:pt x="63935" y="0"/>
                  </a:moveTo>
                  <a:lnTo>
                    <a:pt x="58230" y="1141"/>
                  </a:lnTo>
                  <a:lnTo>
                    <a:pt x="51736" y="2809"/>
                  </a:lnTo>
                  <a:lnTo>
                    <a:pt x="48971" y="3686"/>
                  </a:lnTo>
                  <a:lnTo>
                    <a:pt x="46733" y="4344"/>
                  </a:lnTo>
                  <a:lnTo>
                    <a:pt x="43574" y="4696"/>
                  </a:lnTo>
                  <a:lnTo>
                    <a:pt x="38177" y="5222"/>
                  </a:lnTo>
                  <a:lnTo>
                    <a:pt x="34930" y="5485"/>
                  </a:lnTo>
                  <a:lnTo>
                    <a:pt x="28611" y="6012"/>
                  </a:lnTo>
                  <a:lnTo>
                    <a:pt x="28523" y="6056"/>
                  </a:lnTo>
                  <a:lnTo>
                    <a:pt x="28172" y="6275"/>
                  </a:lnTo>
                  <a:lnTo>
                    <a:pt x="28128" y="6363"/>
                  </a:lnTo>
                  <a:lnTo>
                    <a:pt x="26899" y="9698"/>
                  </a:lnTo>
                  <a:lnTo>
                    <a:pt x="25320" y="12989"/>
                  </a:lnTo>
                  <a:lnTo>
                    <a:pt x="23652" y="15753"/>
                  </a:lnTo>
                  <a:lnTo>
                    <a:pt x="21941" y="18255"/>
                  </a:lnTo>
                  <a:lnTo>
                    <a:pt x="21107" y="19176"/>
                  </a:lnTo>
                  <a:lnTo>
                    <a:pt x="20581" y="19483"/>
                  </a:lnTo>
                  <a:lnTo>
                    <a:pt x="17334" y="19527"/>
                  </a:lnTo>
                  <a:lnTo>
                    <a:pt x="14350" y="19176"/>
                  </a:lnTo>
                  <a:lnTo>
                    <a:pt x="10488" y="18386"/>
                  </a:lnTo>
                  <a:lnTo>
                    <a:pt x="7417" y="17728"/>
                  </a:lnTo>
                  <a:lnTo>
                    <a:pt x="1975" y="17026"/>
                  </a:lnTo>
                  <a:lnTo>
                    <a:pt x="264" y="16412"/>
                  </a:lnTo>
                  <a:lnTo>
                    <a:pt x="132" y="16412"/>
                  </a:lnTo>
                  <a:lnTo>
                    <a:pt x="88" y="16455"/>
                  </a:lnTo>
                  <a:lnTo>
                    <a:pt x="45" y="16499"/>
                  </a:lnTo>
                  <a:lnTo>
                    <a:pt x="1" y="16587"/>
                  </a:lnTo>
                  <a:lnTo>
                    <a:pt x="45" y="16675"/>
                  </a:lnTo>
                  <a:lnTo>
                    <a:pt x="88" y="16719"/>
                  </a:lnTo>
                  <a:lnTo>
                    <a:pt x="132" y="16763"/>
                  </a:lnTo>
                  <a:lnTo>
                    <a:pt x="1888" y="17333"/>
                  </a:lnTo>
                  <a:lnTo>
                    <a:pt x="1931" y="17377"/>
                  </a:lnTo>
                  <a:lnTo>
                    <a:pt x="7373" y="18079"/>
                  </a:lnTo>
                  <a:lnTo>
                    <a:pt x="10444" y="18737"/>
                  </a:lnTo>
                  <a:lnTo>
                    <a:pt x="14306" y="19527"/>
                  </a:lnTo>
                  <a:lnTo>
                    <a:pt x="17334" y="19878"/>
                  </a:lnTo>
                  <a:lnTo>
                    <a:pt x="20625" y="19834"/>
                  </a:lnTo>
                  <a:lnTo>
                    <a:pt x="20712" y="19834"/>
                  </a:lnTo>
                  <a:lnTo>
                    <a:pt x="21283" y="19483"/>
                  </a:lnTo>
                  <a:lnTo>
                    <a:pt x="21327" y="19439"/>
                  </a:lnTo>
                  <a:lnTo>
                    <a:pt x="22204" y="18474"/>
                  </a:lnTo>
                  <a:lnTo>
                    <a:pt x="23959" y="15973"/>
                  </a:lnTo>
                  <a:lnTo>
                    <a:pt x="25627" y="13121"/>
                  </a:lnTo>
                  <a:lnTo>
                    <a:pt x="27207" y="9830"/>
                  </a:lnTo>
                  <a:lnTo>
                    <a:pt x="28435" y="6538"/>
                  </a:lnTo>
                  <a:lnTo>
                    <a:pt x="28699" y="6363"/>
                  </a:lnTo>
                  <a:lnTo>
                    <a:pt x="34930" y="5836"/>
                  </a:lnTo>
                  <a:lnTo>
                    <a:pt x="38221" y="5573"/>
                  </a:lnTo>
                  <a:lnTo>
                    <a:pt x="43618" y="5047"/>
                  </a:lnTo>
                  <a:lnTo>
                    <a:pt x="46777" y="4696"/>
                  </a:lnTo>
                  <a:lnTo>
                    <a:pt x="46821" y="4696"/>
                  </a:lnTo>
                  <a:lnTo>
                    <a:pt x="49059" y="4037"/>
                  </a:lnTo>
                  <a:lnTo>
                    <a:pt x="51868" y="3116"/>
                  </a:lnTo>
                  <a:lnTo>
                    <a:pt x="58318" y="1492"/>
                  </a:lnTo>
                  <a:lnTo>
                    <a:pt x="63935" y="351"/>
                  </a:lnTo>
                  <a:lnTo>
                    <a:pt x="64286" y="571"/>
                  </a:lnTo>
                  <a:lnTo>
                    <a:pt x="64505" y="1141"/>
                  </a:lnTo>
                  <a:lnTo>
                    <a:pt x="64330" y="5222"/>
                  </a:lnTo>
                  <a:lnTo>
                    <a:pt x="64330" y="5310"/>
                  </a:lnTo>
                  <a:lnTo>
                    <a:pt x="64373" y="5354"/>
                  </a:lnTo>
                  <a:lnTo>
                    <a:pt x="64417" y="5398"/>
                  </a:lnTo>
                  <a:lnTo>
                    <a:pt x="64549" y="5398"/>
                  </a:lnTo>
                  <a:lnTo>
                    <a:pt x="64593" y="5354"/>
                  </a:lnTo>
                  <a:lnTo>
                    <a:pt x="64637" y="5310"/>
                  </a:lnTo>
                  <a:lnTo>
                    <a:pt x="64681" y="5222"/>
                  </a:lnTo>
                  <a:lnTo>
                    <a:pt x="64856" y="1097"/>
                  </a:lnTo>
                  <a:lnTo>
                    <a:pt x="64856" y="1010"/>
                  </a:lnTo>
                  <a:lnTo>
                    <a:pt x="64549" y="395"/>
                  </a:lnTo>
                  <a:lnTo>
                    <a:pt x="64505" y="307"/>
                  </a:lnTo>
                  <a:lnTo>
                    <a:pt x="64022" y="44"/>
                  </a:lnTo>
                  <a:lnTo>
                    <a:pt x="63935"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5" name="Google Shape;2105;p18"/>
            <p:cNvSpPr/>
            <p:nvPr/>
          </p:nvSpPr>
          <p:spPr>
            <a:xfrm>
              <a:off x="3316325" y="744100"/>
              <a:ext cx="277575" cy="640675"/>
            </a:xfrm>
            <a:custGeom>
              <a:rect b="b" l="l" r="r" t="t"/>
              <a:pathLst>
                <a:path extrusionOk="0" h="25627" w="11103">
                  <a:moveTo>
                    <a:pt x="10883" y="1"/>
                  </a:moveTo>
                  <a:lnTo>
                    <a:pt x="10795" y="44"/>
                  </a:lnTo>
                  <a:lnTo>
                    <a:pt x="10751" y="88"/>
                  </a:lnTo>
                  <a:lnTo>
                    <a:pt x="10225" y="1098"/>
                  </a:lnTo>
                  <a:lnTo>
                    <a:pt x="7680" y="5793"/>
                  </a:lnTo>
                  <a:lnTo>
                    <a:pt x="6144" y="9698"/>
                  </a:lnTo>
                  <a:lnTo>
                    <a:pt x="4652" y="14437"/>
                  </a:lnTo>
                  <a:lnTo>
                    <a:pt x="2590" y="19483"/>
                  </a:lnTo>
                  <a:lnTo>
                    <a:pt x="1449" y="22950"/>
                  </a:lnTo>
                  <a:lnTo>
                    <a:pt x="45" y="25363"/>
                  </a:lnTo>
                  <a:lnTo>
                    <a:pt x="1" y="25451"/>
                  </a:lnTo>
                  <a:lnTo>
                    <a:pt x="1" y="25495"/>
                  </a:lnTo>
                  <a:lnTo>
                    <a:pt x="45" y="25583"/>
                  </a:lnTo>
                  <a:lnTo>
                    <a:pt x="89" y="25627"/>
                  </a:lnTo>
                  <a:lnTo>
                    <a:pt x="264" y="25627"/>
                  </a:lnTo>
                  <a:lnTo>
                    <a:pt x="352" y="25539"/>
                  </a:lnTo>
                  <a:lnTo>
                    <a:pt x="1756" y="23125"/>
                  </a:lnTo>
                  <a:lnTo>
                    <a:pt x="1800" y="23082"/>
                  </a:lnTo>
                  <a:lnTo>
                    <a:pt x="2941" y="19571"/>
                  </a:lnTo>
                  <a:lnTo>
                    <a:pt x="4959" y="14525"/>
                  </a:lnTo>
                  <a:lnTo>
                    <a:pt x="6451" y="9830"/>
                  </a:lnTo>
                  <a:lnTo>
                    <a:pt x="7987" y="5924"/>
                  </a:lnTo>
                  <a:lnTo>
                    <a:pt x="10532" y="1273"/>
                  </a:lnTo>
                  <a:lnTo>
                    <a:pt x="11059" y="264"/>
                  </a:lnTo>
                  <a:lnTo>
                    <a:pt x="11103" y="220"/>
                  </a:lnTo>
                  <a:lnTo>
                    <a:pt x="11103" y="132"/>
                  </a:lnTo>
                  <a:lnTo>
                    <a:pt x="11059" y="88"/>
                  </a:lnTo>
                  <a:lnTo>
                    <a:pt x="11015" y="44"/>
                  </a:lnTo>
                  <a:lnTo>
                    <a:pt x="10927"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6" name="Google Shape;2106;p18"/>
            <p:cNvSpPr/>
            <p:nvPr/>
          </p:nvSpPr>
          <p:spPr>
            <a:xfrm>
              <a:off x="3616925" y="2404975"/>
              <a:ext cx="1567650" cy="455275"/>
            </a:xfrm>
            <a:custGeom>
              <a:rect b="b" l="l" r="r" t="t"/>
              <a:pathLst>
                <a:path extrusionOk="0" h="18211" w="62706">
                  <a:moveTo>
                    <a:pt x="61696" y="0"/>
                  </a:moveTo>
                  <a:lnTo>
                    <a:pt x="60336" y="132"/>
                  </a:lnTo>
                  <a:lnTo>
                    <a:pt x="60292" y="176"/>
                  </a:lnTo>
                  <a:lnTo>
                    <a:pt x="57615" y="1448"/>
                  </a:lnTo>
                  <a:lnTo>
                    <a:pt x="51516" y="3116"/>
                  </a:lnTo>
                  <a:lnTo>
                    <a:pt x="48927" y="3686"/>
                  </a:lnTo>
                  <a:lnTo>
                    <a:pt x="44934" y="4081"/>
                  </a:lnTo>
                  <a:lnTo>
                    <a:pt x="41160" y="4388"/>
                  </a:lnTo>
                  <a:lnTo>
                    <a:pt x="36772" y="4783"/>
                  </a:lnTo>
                  <a:lnTo>
                    <a:pt x="33393" y="4959"/>
                  </a:lnTo>
                  <a:lnTo>
                    <a:pt x="30585" y="4871"/>
                  </a:lnTo>
                  <a:lnTo>
                    <a:pt x="30541" y="4871"/>
                  </a:lnTo>
                  <a:lnTo>
                    <a:pt x="29444" y="5047"/>
                  </a:lnTo>
                  <a:lnTo>
                    <a:pt x="29356" y="5090"/>
                  </a:lnTo>
                  <a:lnTo>
                    <a:pt x="29312" y="5134"/>
                  </a:lnTo>
                  <a:lnTo>
                    <a:pt x="28040" y="7679"/>
                  </a:lnTo>
                  <a:lnTo>
                    <a:pt x="26767" y="10268"/>
                  </a:lnTo>
                  <a:lnTo>
                    <a:pt x="25100" y="13121"/>
                  </a:lnTo>
                  <a:lnTo>
                    <a:pt x="23257" y="15797"/>
                  </a:lnTo>
                  <a:lnTo>
                    <a:pt x="22247" y="16982"/>
                  </a:lnTo>
                  <a:lnTo>
                    <a:pt x="21414" y="17596"/>
                  </a:lnTo>
                  <a:lnTo>
                    <a:pt x="20317" y="17860"/>
                  </a:lnTo>
                  <a:lnTo>
                    <a:pt x="17157" y="17860"/>
                  </a:lnTo>
                  <a:lnTo>
                    <a:pt x="14481" y="17640"/>
                  </a:lnTo>
                  <a:lnTo>
                    <a:pt x="10531" y="16807"/>
                  </a:lnTo>
                  <a:lnTo>
                    <a:pt x="7899" y="16236"/>
                  </a:lnTo>
                  <a:lnTo>
                    <a:pt x="2282" y="15534"/>
                  </a:lnTo>
                  <a:lnTo>
                    <a:pt x="219" y="14788"/>
                  </a:lnTo>
                  <a:lnTo>
                    <a:pt x="132" y="14788"/>
                  </a:lnTo>
                  <a:lnTo>
                    <a:pt x="88" y="14832"/>
                  </a:lnTo>
                  <a:lnTo>
                    <a:pt x="44" y="14832"/>
                  </a:lnTo>
                  <a:lnTo>
                    <a:pt x="0" y="14920"/>
                  </a:lnTo>
                  <a:lnTo>
                    <a:pt x="0" y="14964"/>
                  </a:lnTo>
                  <a:lnTo>
                    <a:pt x="0" y="15051"/>
                  </a:lnTo>
                  <a:lnTo>
                    <a:pt x="44" y="15095"/>
                  </a:lnTo>
                  <a:lnTo>
                    <a:pt x="88" y="15139"/>
                  </a:lnTo>
                  <a:lnTo>
                    <a:pt x="2194" y="15885"/>
                  </a:lnTo>
                  <a:lnTo>
                    <a:pt x="2238" y="15885"/>
                  </a:lnTo>
                  <a:lnTo>
                    <a:pt x="7811" y="16587"/>
                  </a:lnTo>
                  <a:lnTo>
                    <a:pt x="10444" y="17158"/>
                  </a:lnTo>
                  <a:lnTo>
                    <a:pt x="14437" y="17991"/>
                  </a:lnTo>
                  <a:lnTo>
                    <a:pt x="17157" y="18211"/>
                  </a:lnTo>
                  <a:lnTo>
                    <a:pt x="20404" y="18211"/>
                  </a:lnTo>
                  <a:lnTo>
                    <a:pt x="21501" y="17947"/>
                  </a:lnTo>
                  <a:lnTo>
                    <a:pt x="21589" y="17904"/>
                  </a:lnTo>
                  <a:lnTo>
                    <a:pt x="22467" y="17245"/>
                  </a:lnTo>
                  <a:lnTo>
                    <a:pt x="22511" y="17245"/>
                  </a:lnTo>
                  <a:lnTo>
                    <a:pt x="23564" y="16017"/>
                  </a:lnTo>
                  <a:lnTo>
                    <a:pt x="25363" y="13296"/>
                  </a:lnTo>
                  <a:lnTo>
                    <a:pt x="27074" y="10444"/>
                  </a:lnTo>
                  <a:lnTo>
                    <a:pt x="28347" y="7811"/>
                  </a:lnTo>
                  <a:lnTo>
                    <a:pt x="29576" y="5354"/>
                  </a:lnTo>
                  <a:lnTo>
                    <a:pt x="30585" y="5222"/>
                  </a:lnTo>
                  <a:lnTo>
                    <a:pt x="33393" y="5310"/>
                  </a:lnTo>
                  <a:lnTo>
                    <a:pt x="36816" y="5134"/>
                  </a:lnTo>
                  <a:lnTo>
                    <a:pt x="41204" y="4739"/>
                  </a:lnTo>
                  <a:lnTo>
                    <a:pt x="44934" y="4432"/>
                  </a:lnTo>
                  <a:lnTo>
                    <a:pt x="48971" y="4037"/>
                  </a:lnTo>
                  <a:lnTo>
                    <a:pt x="49015" y="4037"/>
                  </a:lnTo>
                  <a:lnTo>
                    <a:pt x="51604" y="3423"/>
                  </a:lnTo>
                  <a:lnTo>
                    <a:pt x="57703" y="1799"/>
                  </a:lnTo>
                  <a:lnTo>
                    <a:pt x="57747" y="1756"/>
                  </a:lnTo>
                  <a:lnTo>
                    <a:pt x="60424" y="483"/>
                  </a:lnTo>
                  <a:lnTo>
                    <a:pt x="61652" y="351"/>
                  </a:lnTo>
                  <a:lnTo>
                    <a:pt x="61872" y="571"/>
                  </a:lnTo>
                  <a:lnTo>
                    <a:pt x="62223" y="1799"/>
                  </a:lnTo>
                  <a:lnTo>
                    <a:pt x="62354" y="4037"/>
                  </a:lnTo>
                  <a:lnTo>
                    <a:pt x="62354" y="4125"/>
                  </a:lnTo>
                  <a:lnTo>
                    <a:pt x="62398" y="4169"/>
                  </a:lnTo>
                  <a:lnTo>
                    <a:pt x="62486" y="4213"/>
                  </a:lnTo>
                  <a:lnTo>
                    <a:pt x="62618" y="4213"/>
                  </a:lnTo>
                  <a:lnTo>
                    <a:pt x="62661" y="4169"/>
                  </a:lnTo>
                  <a:lnTo>
                    <a:pt x="62705" y="4081"/>
                  </a:lnTo>
                  <a:lnTo>
                    <a:pt x="62705" y="4037"/>
                  </a:lnTo>
                  <a:lnTo>
                    <a:pt x="62574" y="1799"/>
                  </a:lnTo>
                  <a:lnTo>
                    <a:pt x="62530" y="1756"/>
                  </a:lnTo>
                  <a:lnTo>
                    <a:pt x="62223" y="439"/>
                  </a:lnTo>
                  <a:lnTo>
                    <a:pt x="62179" y="351"/>
                  </a:lnTo>
                  <a:lnTo>
                    <a:pt x="61828" y="44"/>
                  </a:lnTo>
                  <a:lnTo>
                    <a:pt x="61784"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7" name="Google Shape;2107;p18"/>
            <p:cNvSpPr/>
            <p:nvPr/>
          </p:nvSpPr>
          <p:spPr>
            <a:xfrm>
              <a:off x="3272450" y="748500"/>
              <a:ext cx="287450" cy="706500"/>
            </a:xfrm>
            <a:custGeom>
              <a:rect b="b" l="l" r="r" t="t"/>
              <a:pathLst>
                <a:path extrusionOk="0" h="28260" w="11498">
                  <a:moveTo>
                    <a:pt x="11278" y="0"/>
                  </a:moveTo>
                  <a:lnTo>
                    <a:pt x="11234" y="44"/>
                  </a:lnTo>
                  <a:lnTo>
                    <a:pt x="11190" y="88"/>
                  </a:lnTo>
                  <a:lnTo>
                    <a:pt x="9961" y="2677"/>
                  </a:lnTo>
                  <a:lnTo>
                    <a:pt x="8513" y="5046"/>
                  </a:lnTo>
                  <a:lnTo>
                    <a:pt x="8513" y="5090"/>
                  </a:lnTo>
                  <a:lnTo>
                    <a:pt x="7109" y="8732"/>
                  </a:lnTo>
                  <a:lnTo>
                    <a:pt x="5705" y="13120"/>
                  </a:lnTo>
                  <a:lnTo>
                    <a:pt x="4476" y="16324"/>
                  </a:lnTo>
                  <a:lnTo>
                    <a:pt x="3160" y="19176"/>
                  </a:lnTo>
                  <a:lnTo>
                    <a:pt x="1317" y="24617"/>
                  </a:lnTo>
                  <a:lnTo>
                    <a:pt x="1" y="27294"/>
                  </a:lnTo>
                  <a:lnTo>
                    <a:pt x="1" y="27338"/>
                  </a:lnTo>
                  <a:lnTo>
                    <a:pt x="1" y="28083"/>
                  </a:lnTo>
                  <a:lnTo>
                    <a:pt x="1" y="28171"/>
                  </a:lnTo>
                  <a:lnTo>
                    <a:pt x="44" y="28215"/>
                  </a:lnTo>
                  <a:lnTo>
                    <a:pt x="88" y="28259"/>
                  </a:lnTo>
                  <a:lnTo>
                    <a:pt x="220" y="28259"/>
                  </a:lnTo>
                  <a:lnTo>
                    <a:pt x="308" y="28215"/>
                  </a:lnTo>
                  <a:lnTo>
                    <a:pt x="308" y="28171"/>
                  </a:lnTo>
                  <a:lnTo>
                    <a:pt x="352" y="28083"/>
                  </a:lnTo>
                  <a:lnTo>
                    <a:pt x="352" y="27381"/>
                  </a:lnTo>
                  <a:lnTo>
                    <a:pt x="1668" y="24792"/>
                  </a:lnTo>
                  <a:lnTo>
                    <a:pt x="1668" y="24749"/>
                  </a:lnTo>
                  <a:lnTo>
                    <a:pt x="3511" y="19307"/>
                  </a:lnTo>
                  <a:lnTo>
                    <a:pt x="4784" y="16455"/>
                  </a:lnTo>
                  <a:lnTo>
                    <a:pt x="6012" y="13252"/>
                  </a:lnTo>
                  <a:lnTo>
                    <a:pt x="7416" y="8864"/>
                  </a:lnTo>
                  <a:lnTo>
                    <a:pt x="8821" y="5222"/>
                  </a:lnTo>
                  <a:lnTo>
                    <a:pt x="10269" y="2808"/>
                  </a:lnTo>
                  <a:lnTo>
                    <a:pt x="11497" y="263"/>
                  </a:lnTo>
                  <a:lnTo>
                    <a:pt x="11497" y="176"/>
                  </a:lnTo>
                  <a:lnTo>
                    <a:pt x="11497" y="132"/>
                  </a:lnTo>
                  <a:lnTo>
                    <a:pt x="11453" y="44"/>
                  </a:lnTo>
                  <a:lnTo>
                    <a:pt x="11409"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8" name="Google Shape;2108;p18"/>
            <p:cNvSpPr/>
            <p:nvPr/>
          </p:nvSpPr>
          <p:spPr>
            <a:xfrm>
              <a:off x="4211500" y="2486150"/>
              <a:ext cx="884200" cy="333525"/>
            </a:xfrm>
            <a:custGeom>
              <a:rect b="b" l="l" r="r" t="t"/>
              <a:pathLst>
                <a:path extrusionOk="0" h="13341" w="35368">
                  <a:moveTo>
                    <a:pt x="34929" y="1"/>
                  </a:moveTo>
                  <a:lnTo>
                    <a:pt x="31287" y="1098"/>
                  </a:lnTo>
                  <a:lnTo>
                    <a:pt x="27645" y="1931"/>
                  </a:lnTo>
                  <a:lnTo>
                    <a:pt x="24310" y="2326"/>
                  </a:lnTo>
                  <a:lnTo>
                    <a:pt x="20668" y="2765"/>
                  </a:lnTo>
                  <a:lnTo>
                    <a:pt x="17728" y="3072"/>
                  </a:lnTo>
                  <a:lnTo>
                    <a:pt x="12726" y="3379"/>
                  </a:lnTo>
                  <a:lnTo>
                    <a:pt x="8864" y="3292"/>
                  </a:lnTo>
                  <a:lnTo>
                    <a:pt x="6802" y="3423"/>
                  </a:lnTo>
                  <a:lnTo>
                    <a:pt x="6758" y="3467"/>
                  </a:lnTo>
                  <a:lnTo>
                    <a:pt x="5924" y="3818"/>
                  </a:lnTo>
                  <a:lnTo>
                    <a:pt x="5880" y="3862"/>
                  </a:lnTo>
                  <a:lnTo>
                    <a:pt x="5222" y="4564"/>
                  </a:lnTo>
                  <a:lnTo>
                    <a:pt x="5178" y="4608"/>
                  </a:lnTo>
                  <a:lnTo>
                    <a:pt x="4213" y="6319"/>
                  </a:lnTo>
                  <a:lnTo>
                    <a:pt x="1317" y="11322"/>
                  </a:lnTo>
                  <a:lnTo>
                    <a:pt x="44" y="13077"/>
                  </a:lnTo>
                  <a:lnTo>
                    <a:pt x="0" y="13121"/>
                  </a:lnTo>
                  <a:lnTo>
                    <a:pt x="0" y="13208"/>
                  </a:lnTo>
                  <a:lnTo>
                    <a:pt x="44" y="13252"/>
                  </a:lnTo>
                  <a:lnTo>
                    <a:pt x="88" y="13340"/>
                  </a:lnTo>
                  <a:lnTo>
                    <a:pt x="264" y="13340"/>
                  </a:lnTo>
                  <a:lnTo>
                    <a:pt x="307" y="13296"/>
                  </a:lnTo>
                  <a:lnTo>
                    <a:pt x="1624" y="11497"/>
                  </a:lnTo>
                  <a:lnTo>
                    <a:pt x="4520" y="6495"/>
                  </a:lnTo>
                  <a:lnTo>
                    <a:pt x="5485" y="4783"/>
                  </a:lnTo>
                  <a:lnTo>
                    <a:pt x="6100" y="4125"/>
                  </a:lnTo>
                  <a:lnTo>
                    <a:pt x="6890" y="3774"/>
                  </a:lnTo>
                  <a:lnTo>
                    <a:pt x="8864" y="3643"/>
                  </a:lnTo>
                  <a:lnTo>
                    <a:pt x="12770" y="3730"/>
                  </a:lnTo>
                  <a:lnTo>
                    <a:pt x="17728" y="3423"/>
                  </a:lnTo>
                  <a:lnTo>
                    <a:pt x="20712" y="3116"/>
                  </a:lnTo>
                  <a:lnTo>
                    <a:pt x="24354" y="2677"/>
                  </a:lnTo>
                  <a:lnTo>
                    <a:pt x="27689" y="2282"/>
                  </a:lnTo>
                  <a:lnTo>
                    <a:pt x="27733" y="2282"/>
                  </a:lnTo>
                  <a:lnTo>
                    <a:pt x="31419" y="1405"/>
                  </a:lnTo>
                  <a:lnTo>
                    <a:pt x="34885" y="352"/>
                  </a:lnTo>
                  <a:lnTo>
                    <a:pt x="35017" y="746"/>
                  </a:lnTo>
                  <a:lnTo>
                    <a:pt x="34534" y="2370"/>
                  </a:lnTo>
                  <a:lnTo>
                    <a:pt x="34534" y="2458"/>
                  </a:lnTo>
                  <a:lnTo>
                    <a:pt x="34534" y="2502"/>
                  </a:lnTo>
                  <a:lnTo>
                    <a:pt x="34578" y="2546"/>
                  </a:lnTo>
                  <a:lnTo>
                    <a:pt x="34666" y="2589"/>
                  </a:lnTo>
                  <a:lnTo>
                    <a:pt x="34798" y="2589"/>
                  </a:lnTo>
                  <a:lnTo>
                    <a:pt x="34841" y="2546"/>
                  </a:lnTo>
                  <a:lnTo>
                    <a:pt x="34885" y="2458"/>
                  </a:lnTo>
                  <a:lnTo>
                    <a:pt x="35368" y="790"/>
                  </a:lnTo>
                  <a:lnTo>
                    <a:pt x="35368" y="703"/>
                  </a:lnTo>
                  <a:lnTo>
                    <a:pt x="35149" y="88"/>
                  </a:lnTo>
                  <a:lnTo>
                    <a:pt x="35061"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9" name="Google Shape;2109;p18"/>
            <p:cNvSpPr/>
            <p:nvPr/>
          </p:nvSpPr>
          <p:spPr>
            <a:xfrm>
              <a:off x="3623500" y="2804275"/>
              <a:ext cx="496975" cy="77925"/>
            </a:xfrm>
            <a:custGeom>
              <a:rect b="b" l="l" r="r" t="t"/>
              <a:pathLst>
                <a:path extrusionOk="0" h="3117" w="19879">
                  <a:moveTo>
                    <a:pt x="88" y="1"/>
                  </a:moveTo>
                  <a:lnTo>
                    <a:pt x="44" y="45"/>
                  </a:lnTo>
                  <a:lnTo>
                    <a:pt x="0" y="89"/>
                  </a:lnTo>
                  <a:lnTo>
                    <a:pt x="0" y="176"/>
                  </a:lnTo>
                  <a:lnTo>
                    <a:pt x="0" y="220"/>
                  </a:lnTo>
                  <a:lnTo>
                    <a:pt x="44" y="308"/>
                  </a:lnTo>
                  <a:lnTo>
                    <a:pt x="88" y="352"/>
                  </a:lnTo>
                  <a:lnTo>
                    <a:pt x="1756" y="922"/>
                  </a:lnTo>
                  <a:lnTo>
                    <a:pt x="1799" y="922"/>
                  </a:lnTo>
                  <a:lnTo>
                    <a:pt x="7504" y="1756"/>
                  </a:lnTo>
                  <a:lnTo>
                    <a:pt x="10795" y="2458"/>
                  </a:lnTo>
                  <a:lnTo>
                    <a:pt x="13867" y="2985"/>
                  </a:lnTo>
                  <a:lnTo>
                    <a:pt x="16982" y="3116"/>
                  </a:lnTo>
                  <a:lnTo>
                    <a:pt x="19703" y="2941"/>
                  </a:lnTo>
                  <a:lnTo>
                    <a:pt x="19747" y="2941"/>
                  </a:lnTo>
                  <a:lnTo>
                    <a:pt x="19834" y="2897"/>
                  </a:lnTo>
                  <a:lnTo>
                    <a:pt x="19834" y="2809"/>
                  </a:lnTo>
                  <a:lnTo>
                    <a:pt x="19878" y="2765"/>
                  </a:lnTo>
                  <a:lnTo>
                    <a:pt x="19834" y="2678"/>
                  </a:lnTo>
                  <a:lnTo>
                    <a:pt x="19790" y="2634"/>
                  </a:lnTo>
                  <a:lnTo>
                    <a:pt x="19659" y="2590"/>
                  </a:lnTo>
                  <a:lnTo>
                    <a:pt x="16982" y="2765"/>
                  </a:lnTo>
                  <a:lnTo>
                    <a:pt x="13910" y="2634"/>
                  </a:lnTo>
                  <a:lnTo>
                    <a:pt x="10883" y="2107"/>
                  </a:lnTo>
                  <a:lnTo>
                    <a:pt x="7592" y="1405"/>
                  </a:lnTo>
                  <a:lnTo>
                    <a:pt x="1887" y="615"/>
                  </a:lnTo>
                  <a:lnTo>
                    <a:pt x="220"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0" name="Google Shape;2110;p18"/>
            <p:cNvSpPr/>
            <p:nvPr/>
          </p:nvSpPr>
          <p:spPr>
            <a:xfrm>
              <a:off x="3251600" y="756175"/>
              <a:ext cx="275375" cy="692225"/>
            </a:xfrm>
            <a:custGeom>
              <a:rect b="b" l="l" r="r" t="t"/>
              <a:pathLst>
                <a:path extrusionOk="0" h="27689" w="11015">
                  <a:moveTo>
                    <a:pt x="10795" y="0"/>
                  </a:moveTo>
                  <a:lnTo>
                    <a:pt x="10752" y="44"/>
                  </a:lnTo>
                  <a:lnTo>
                    <a:pt x="10708" y="88"/>
                  </a:lnTo>
                  <a:lnTo>
                    <a:pt x="10313" y="834"/>
                  </a:lnTo>
                  <a:lnTo>
                    <a:pt x="8470" y="4213"/>
                  </a:lnTo>
                  <a:lnTo>
                    <a:pt x="7153" y="7592"/>
                  </a:lnTo>
                  <a:lnTo>
                    <a:pt x="5837" y="11716"/>
                  </a:lnTo>
                  <a:lnTo>
                    <a:pt x="4652" y="14744"/>
                  </a:lnTo>
                  <a:lnTo>
                    <a:pt x="3336" y="17333"/>
                  </a:lnTo>
                  <a:lnTo>
                    <a:pt x="3336" y="17377"/>
                  </a:lnTo>
                  <a:lnTo>
                    <a:pt x="2370" y="20185"/>
                  </a:lnTo>
                  <a:lnTo>
                    <a:pt x="1010" y="24485"/>
                  </a:lnTo>
                  <a:lnTo>
                    <a:pt x="176" y="26460"/>
                  </a:lnTo>
                  <a:lnTo>
                    <a:pt x="176" y="26504"/>
                  </a:lnTo>
                  <a:lnTo>
                    <a:pt x="1" y="27469"/>
                  </a:lnTo>
                  <a:lnTo>
                    <a:pt x="1" y="27557"/>
                  </a:lnTo>
                  <a:lnTo>
                    <a:pt x="45" y="27601"/>
                  </a:lnTo>
                  <a:lnTo>
                    <a:pt x="89" y="27645"/>
                  </a:lnTo>
                  <a:lnTo>
                    <a:pt x="176" y="27689"/>
                  </a:lnTo>
                  <a:lnTo>
                    <a:pt x="308" y="27645"/>
                  </a:lnTo>
                  <a:lnTo>
                    <a:pt x="352" y="27557"/>
                  </a:lnTo>
                  <a:lnTo>
                    <a:pt x="484" y="26592"/>
                  </a:lnTo>
                  <a:lnTo>
                    <a:pt x="1361" y="24617"/>
                  </a:lnTo>
                  <a:lnTo>
                    <a:pt x="1361" y="24573"/>
                  </a:lnTo>
                  <a:lnTo>
                    <a:pt x="2678" y="20317"/>
                  </a:lnTo>
                  <a:lnTo>
                    <a:pt x="3643" y="17465"/>
                  </a:lnTo>
                  <a:lnTo>
                    <a:pt x="4959" y="14876"/>
                  </a:lnTo>
                  <a:lnTo>
                    <a:pt x="6144" y="11804"/>
                  </a:lnTo>
                  <a:lnTo>
                    <a:pt x="7461" y="7679"/>
                  </a:lnTo>
                  <a:lnTo>
                    <a:pt x="8777" y="4344"/>
                  </a:lnTo>
                  <a:lnTo>
                    <a:pt x="10620" y="1009"/>
                  </a:lnTo>
                  <a:lnTo>
                    <a:pt x="11015" y="264"/>
                  </a:lnTo>
                  <a:lnTo>
                    <a:pt x="11015" y="176"/>
                  </a:lnTo>
                  <a:lnTo>
                    <a:pt x="11015" y="132"/>
                  </a:lnTo>
                  <a:lnTo>
                    <a:pt x="11015" y="44"/>
                  </a:lnTo>
                  <a:lnTo>
                    <a:pt x="10927"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1" name="Google Shape;2111;p18"/>
            <p:cNvSpPr/>
            <p:nvPr/>
          </p:nvSpPr>
          <p:spPr>
            <a:xfrm>
              <a:off x="3658600" y="1953000"/>
              <a:ext cx="737225" cy="323650"/>
            </a:xfrm>
            <a:custGeom>
              <a:rect b="b" l="l" r="r" t="t"/>
              <a:pathLst>
                <a:path extrusionOk="0" h="12946" w="29489">
                  <a:moveTo>
                    <a:pt x="11760" y="1"/>
                  </a:moveTo>
                  <a:lnTo>
                    <a:pt x="11629" y="45"/>
                  </a:lnTo>
                  <a:lnTo>
                    <a:pt x="11278" y="220"/>
                  </a:lnTo>
                  <a:lnTo>
                    <a:pt x="11234" y="264"/>
                  </a:lnTo>
                  <a:lnTo>
                    <a:pt x="11190" y="308"/>
                  </a:lnTo>
                  <a:lnTo>
                    <a:pt x="11058" y="703"/>
                  </a:lnTo>
                  <a:lnTo>
                    <a:pt x="11058" y="834"/>
                  </a:lnTo>
                  <a:lnTo>
                    <a:pt x="12287" y="3994"/>
                  </a:lnTo>
                  <a:lnTo>
                    <a:pt x="12550" y="6539"/>
                  </a:lnTo>
                  <a:lnTo>
                    <a:pt x="12112" y="8733"/>
                  </a:lnTo>
                  <a:lnTo>
                    <a:pt x="11102" y="11190"/>
                  </a:lnTo>
                  <a:lnTo>
                    <a:pt x="10620" y="11804"/>
                  </a:lnTo>
                  <a:lnTo>
                    <a:pt x="10225" y="12068"/>
                  </a:lnTo>
                  <a:lnTo>
                    <a:pt x="6670" y="12507"/>
                  </a:lnTo>
                  <a:lnTo>
                    <a:pt x="2721" y="12594"/>
                  </a:lnTo>
                  <a:lnTo>
                    <a:pt x="2195" y="12243"/>
                  </a:lnTo>
                  <a:lnTo>
                    <a:pt x="2151" y="12199"/>
                  </a:lnTo>
                  <a:lnTo>
                    <a:pt x="1756" y="12024"/>
                  </a:lnTo>
                  <a:lnTo>
                    <a:pt x="834" y="9610"/>
                  </a:lnTo>
                  <a:lnTo>
                    <a:pt x="790" y="9523"/>
                  </a:lnTo>
                  <a:lnTo>
                    <a:pt x="308" y="9128"/>
                  </a:lnTo>
                  <a:lnTo>
                    <a:pt x="220" y="9084"/>
                  </a:lnTo>
                  <a:lnTo>
                    <a:pt x="88" y="9084"/>
                  </a:lnTo>
                  <a:lnTo>
                    <a:pt x="44" y="9128"/>
                  </a:lnTo>
                  <a:lnTo>
                    <a:pt x="0" y="9172"/>
                  </a:lnTo>
                  <a:lnTo>
                    <a:pt x="0" y="9259"/>
                  </a:lnTo>
                  <a:lnTo>
                    <a:pt x="0" y="9303"/>
                  </a:lnTo>
                  <a:lnTo>
                    <a:pt x="44" y="9391"/>
                  </a:lnTo>
                  <a:lnTo>
                    <a:pt x="527" y="9786"/>
                  </a:lnTo>
                  <a:lnTo>
                    <a:pt x="1492" y="12199"/>
                  </a:lnTo>
                  <a:lnTo>
                    <a:pt x="1580" y="12331"/>
                  </a:lnTo>
                  <a:lnTo>
                    <a:pt x="1975" y="12507"/>
                  </a:lnTo>
                  <a:lnTo>
                    <a:pt x="2589" y="12945"/>
                  </a:lnTo>
                  <a:lnTo>
                    <a:pt x="2677" y="12945"/>
                  </a:lnTo>
                  <a:lnTo>
                    <a:pt x="6714" y="12858"/>
                  </a:lnTo>
                  <a:lnTo>
                    <a:pt x="10312" y="12419"/>
                  </a:lnTo>
                  <a:lnTo>
                    <a:pt x="10400" y="12419"/>
                  </a:lnTo>
                  <a:lnTo>
                    <a:pt x="10839" y="12068"/>
                  </a:lnTo>
                  <a:lnTo>
                    <a:pt x="10883" y="12024"/>
                  </a:lnTo>
                  <a:lnTo>
                    <a:pt x="11366" y="11366"/>
                  </a:lnTo>
                  <a:lnTo>
                    <a:pt x="11409" y="11322"/>
                  </a:lnTo>
                  <a:lnTo>
                    <a:pt x="12419" y="8865"/>
                  </a:lnTo>
                  <a:lnTo>
                    <a:pt x="12463" y="8821"/>
                  </a:lnTo>
                  <a:lnTo>
                    <a:pt x="12857" y="6583"/>
                  </a:lnTo>
                  <a:lnTo>
                    <a:pt x="12901" y="6539"/>
                  </a:lnTo>
                  <a:lnTo>
                    <a:pt x="12638" y="3906"/>
                  </a:lnTo>
                  <a:lnTo>
                    <a:pt x="12594" y="3862"/>
                  </a:lnTo>
                  <a:lnTo>
                    <a:pt x="11409" y="747"/>
                  </a:lnTo>
                  <a:lnTo>
                    <a:pt x="11497" y="483"/>
                  </a:lnTo>
                  <a:lnTo>
                    <a:pt x="11717" y="352"/>
                  </a:lnTo>
                  <a:lnTo>
                    <a:pt x="15052" y="1185"/>
                  </a:lnTo>
                  <a:lnTo>
                    <a:pt x="17553" y="2677"/>
                  </a:lnTo>
                  <a:lnTo>
                    <a:pt x="22116" y="5003"/>
                  </a:lnTo>
                  <a:lnTo>
                    <a:pt x="22204" y="5003"/>
                  </a:lnTo>
                  <a:lnTo>
                    <a:pt x="23477" y="4915"/>
                  </a:lnTo>
                  <a:lnTo>
                    <a:pt x="29357" y="3555"/>
                  </a:lnTo>
                  <a:lnTo>
                    <a:pt x="29444" y="3555"/>
                  </a:lnTo>
                  <a:lnTo>
                    <a:pt x="29488" y="3511"/>
                  </a:lnTo>
                  <a:lnTo>
                    <a:pt x="29488" y="3423"/>
                  </a:lnTo>
                  <a:lnTo>
                    <a:pt x="29488" y="3379"/>
                  </a:lnTo>
                  <a:lnTo>
                    <a:pt x="29444" y="3292"/>
                  </a:lnTo>
                  <a:lnTo>
                    <a:pt x="29400" y="3248"/>
                  </a:lnTo>
                  <a:lnTo>
                    <a:pt x="29357" y="3204"/>
                  </a:lnTo>
                  <a:lnTo>
                    <a:pt x="29269" y="3248"/>
                  </a:lnTo>
                  <a:lnTo>
                    <a:pt x="23433" y="4564"/>
                  </a:lnTo>
                  <a:lnTo>
                    <a:pt x="22204" y="4652"/>
                  </a:lnTo>
                  <a:lnTo>
                    <a:pt x="17684" y="2370"/>
                  </a:lnTo>
                  <a:lnTo>
                    <a:pt x="15183" y="878"/>
                  </a:lnTo>
                  <a:lnTo>
                    <a:pt x="15139" y="878"/>
                  </a:lnTo>
                  <a:lnTo>
                    <a:pt x="11760"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2" name="Google Shape;2112;p18"/>
            <p:cNvSpPr/>
            <p:nvPr/>
          </p:nvSpPr>
          <p:spPr>
            <a:xfrm>
              <a:off x="3550000" y="2139500"/>
              <a:ext cx="25" cy="25"/>
            </a:xfrm>
            <a:custGeom>
              <a:rect b="b" l="l" r="r" t="t"/>
              <a:pathLst>
                <a:path extrusionOk="0" h="1" w="1">
                  <a:moveTo>
                    <a:pt x="0" y="0"/>
                  </a:moveTo>
                  <a:lnTo>
                    <a:pt x="0"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3" name="Google Shape;2113;p18"/>
            <p:cNvSpPr/>
            <p:nvPr/>
          </p:nvSpPr>
          <p:spPr>
            <a:xfrm>
              <a:off x="3550000" y="2139500"/>
              <a:ext cx="25" cy="25"/>
            </a:xfrm>
            <a:custGeom>
              <a:rect b="b" l="l" r="r" t="t"/>
              <a:pathLst>
                <a:path extrusionOk="0" fill="none" h="1" w="1">
                  <a:moveTo>
                    <a:pt x="0" y="0"/>
                  </a:moveTo>
                  <a:lnTo>
                    <a:pt x="0" y="0"/>
                  </a:lnTo>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4" name="Google Shape;2114;p18"/>
            <p:cNvSpPr/>
            <p:nvPr/>
          </p:nvSpPr>
          <p:spPr>
            <a:xfrm>
              <a:off x="3643250" y="872450"/>
              <a:ext cx="522200" cy="829375"/>
            </a:xfrm>
            <a:custGeom>
              <a:rect b="b" l="l" r="r" t="t"/>
              <a:pathLst>
                <a:path extrusionOk="0" h="33175" w="20888">
                  <a:moveTo>
                    <a:pt x="20668" y="1"/>
                  </a:moveTo>
                  <a:lnTo>
                    <a:pt x="20624" y="44"/>
                  </a:lnTo>
                  <a:lnTo>
                    <a:pt x="20580" y="88"/>
                  </a:lnTo>
                  <a:lnTo>
                    <a:pt x="16850" y="5178"/>
                  </a:lnTo>
                  <a:lnTo>
                    <a:pt x="14525" y="7943"/>
                  </a:lnTo>
                  <a:lnTo>
                    <a:pt x="11672" y="11146"/>
                  </a:lnTo>
                  <a:lnTo>
                    <a:pt x="9522" y="13823"/>
                  </a:lnTo>
                  <a:lnTo>
                    <a:pt x="9522" y="13867"/>
                  </a:lnTo>
                  <a:lnTo>
                    <a:pt x="8732" y="15227"/>
                  </a:lnTo>
                  <a:lnTo>
                    <a:pt x="8689" y="15315"/>
                  </a:lnTo>
                  <a:lnTo>
                    <a:pt x="8513" y="16851"/>
                  </a:lnTo>
                  <a:lnTo>
                    <a:pt x="8601" y="18869"/>
                  </a:lnTo>
                  <a:lnTo>
                    <a:pt x="8425" y="19220"/>
                  </a:lnTo>
                  <a:lnTo>
                    <a:pt x="5134" y="21677"/>
                  </a:lnTo>
                  <a:lnTo>
                    <a:pt x="5090" y="21765"/>
                  </a:lnTo>
                  <a:lnTo>
                    <a:pt x="4037" y="24617"/>
                  </a:lnTo>
                  <a:lnTo>
                    <a:pt x="3160" y="27865"/>
                  </a:lnTo>
                  <a:lnTo>
                    <a:pt x="2326" y="30892"/>
                  </a:lnTo>
                  <a:lnTo>
                    <a:pt x="1536" y="32253"/>
                  </a:lnTo>
                  <a:lnTo>
                    <a:pt x="483" y="32779"/>
                  </a:lnTo>
                  <a:lnTo>
                    <a:pt x="220" y="32691"/>
                  </a:lnTo>
                  <a:lnTo>
                    <a:pt x="88" y="32691"/>
                  </a:lnTo>
                  <a:lnTo>
                    <a:pt x="44" y="32735"/>
                  </a:lnTo>
                  <a:lnTo>
                    <a:pt x="0" y="32779"/>
                  </a:lnTo>
                  <a:lnTo>
                    <a:pt x="0" y="32867"/>
                  </a:lnTo>
                  <a:lnTo>
                    <a:pt x="0" y="32911"/>
                  </a:lnTo>
                  <a:lnTo>
                    <a:pt x="44" y="32955"/>
                  </a:lnTo>
                  <a:lnTo>
                    <a:pt x="88" y="32999"/>
                  </a:lnTo>
                  <a:lnTo>
                    <a:pt x="439" y="33130"/>
                  </a:lnTo>
                  <a:lnTo>
                    <a:pt x="483" y="33174"/>
                  </a:lnTo>
                  <a:lnTo>
                    <a:pt x="571" y="33130"/>
                  </a:lnTo>
                  <a:lnTo>
                    <a:pt x="1755" y="32516"/>
                  </a:lnTo>
                  <a:lnTo>
                    <a:pt x="1799" y="32472"/>
                  </a:lnTo>
                  <a:lnTo>
                    <a:pt x="2677" y="31068"/>
                  </a:lnTo>
                  <a:lnTo>
                    <a:pt x="2677" y="31024"/>
                  </a:lnTo>
                  <a:lnTo>
                    <a:pt x="3511" y="27952"/>
                  </a:lnTo>
                  <a:lnTo>
                    <a:pt x="4388" y="24705"/>
                  </a:lnTo>
                  <a:lnTo>
                    <a:pt x="5397" y="21941"/>
                  </a:lnTo>
                  <a:lnTo>
                    <a:pt x="8645" y="19483"/>
                  </a:lnTo>
                  <a:lnTo>
                    <a:pt x="8689" y="19396"/>
                  </a:lnTo>
                  <a:lnTo>
                    <a:pt x="8908" y="18957"/>
                  </a:lnTo>
                  <a:lnTo>
                    <a:pt x="8952" y="18869"/>
                  </a:lnTo>
                  <a:lnTo>
                    <a:pt x="8864" y="16851"/>
                  </a:lnTo>
                  <a:lnTo>
                    <a:pt x="9040" y="15359"/>
                  </a:lnTo>
                  <a:lnTo>
                    <a:pt x="9786" y="14042"/>
                  </a:lnTo>
                  <a:lnTo>
                    <a:pt x="11936" y="11366"/>
                  </a:lnTo>
                  <a:lnTo>
                    <a:pt x="14788" y="8162"/>
                  </a:lnTo>
                  <a:lnTo>
                    <a:pt x="17114" y="5398"/>
                  </a:lnTo>
                  <a:lnTo>
                    <a:pt x="20843" y="308"/>
                  </a:lnTo>
                  <a:lnTo>
                    <a:pt x="20887" y="220"/>
                  </a:lnTo>
                  <a:lnTo>
                    <a:pt x="20887" y="176"/>
                  </a:lnTo>
                  <a:lnTo>
                    <a:pt x="20887" y="88"/>
                  </a:lnTo>
                  <a:lnTo>
                    <a:pt x="20800" y="44"/>
                  </a:lnTo>
                  <a:lnTo>
                    <a:pt x="20756"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5" name="Google Shape;2115;p18"/>
            <p:cNvSpPr/>
            <p:nvPr/>
          </p:nvSpPr>
          <p:spPr>
            <a:xfrm>
              <a:off x="3612525" y="2141700"/>
              <a:ext cx="1811200" cy="630800"/>
            </a:xfrm>
            <a:custGeom>
              <a:rect b="b" l="l" r="r" t="t"/>
              <a:pathLst>
                <a:path extrusionOk="0" h="25232" w="72448">
                  <a:moveTo>
                    <a:pt x="69288" y="0"/>
                  </a:moveTo>
                  <a:lnTo>
                    <a:pt x="66655" y="483"/>
                  </a:lnTo>
                  <a:lnTo>
                    <a:pt x="66611" y="483"/>
                  </a:lnTo>
                  <a:lnTo>
                    <a:pt x="63627" y="1448"/>
                  </a:lnTo>
                  <a:lnTo>
                    <a:pt x="59546" y="2940"/>
                  </a:lnTo>
                  <a:lnTo>
                    <a:pt x="57967" y="3598"/>
                  </a:lnTo>
                  <a:lnTo>
                    <a:pt x="54149" y="3642"/>
                  </a:lnTo>
                  <a:lnTo>
                    <a:pt x="52394" y="3686"/>
                  </a:lnTo>
                  <a:lnTo>
                    <a:pt x="52306" y="3730"/>
                  </a:lnTo>
                  <a:lnTo>
                    <a:pt x="46865" y="6407"/>
                  </a:lnTo>
                  <a:lnTo>
                    <a:pt x="45154" y="7328"/>
                  </a:lnTo>
                  <a:lnTo>
                    <a:pt x="39142" y="8425"/>
                  </a:lnTo>
                  <a:lnTo>
                    <a:pt x="35324" y="8996"/>
                  </a:lnTo>
                  <a:lnTo>
                    <a:pt x="32033" y="9566"/>
                  </a:lnTo>
                  <a:lnTo>
                    <a:pt x="28128" y="10356"/>
                  </a:lnTo>
                  <a:lnTo>
                    <a:pt x="27206" y="10751"/>
                  </a:lnTo>
                  <a:lnTo>
                    <a:pt x="27119" y="10795"/>
                  </a:lnTo>
                  <a:lnTo>
                    <a:pt x="26855" y="11190"/>
                  </a:lnTo>
                  <a:lnTo>
                    <a:pt x="26812" y="11233"/>
                  </a:lnTo>
                  <a:lnTo>
                    <a:pt x="25363" y="16718"/>
                  </a:lnTo>
                  <a:lnTo>
                    <a:pt x="24091" y="19527"/>
                  </a:lnTo>
                  <a:lnTo>
                    <a:pt x="22423" y="22379"/>
                  </a:lnTo>
                  <a:lnTo>
                    <a:pt x="21063" y="24573"/>
                  </a:lnTo>
                  <a:lnTo>
                    <a:pt x="20668" y="24836"/>
                  </a:lnTo>
                  <a:lnTo>
                    <a:pt x="14964" y="23915"/>
                  </a:lnTo>
                  <a:lnTo>
                    <a:pt x="10269" y="22818"/>
                  </a:lnTo>
                  <a:lnTo>
                    <a:pt x="6802" y="22204"/>
                  </a:lnTo>
                  <a:lnTo>
                    <a:pt x="6758" y="22204"/>
                  </a:lnTo>
                  <a:lnTo>
                    <a:pt x="3467" y="21984"/>
                  </a:lnTo>
                  <a:lnTo>
                    <a:pt x="264" y="20843"/>
                  </a:lnTo>
                  <a:lnTo>
                    <a:pt x="132" y="20843"/>
                  </a:lnTo>
                  <a:lnTo>
                    <a:pt x="44" y="20887"/>
                  </a:lnTo>
                  <a:lnTo>
                    <a:pt x="44" y="20975"/>
                  </a:lnTo>
                  <a:lnTo>
                    <a:pt x="1" y="21019"/>
                  </a:lnTo>
                  <a:lnTo>
                    <a:pt x="44" y="21107"/>
                  </a:lnTo>
                  <a:lnTo>
                    <a:pt x="88" y="21150"/>
                  </a:lnTo>
                  <a:lnTo>
                    <a:pt x="132" y="21194"/>
                  </a:lnTo>
                  <a:lnTo>
                    <a:pt x="3379" y="22291"/>
                  </a:lnTo>
                  <a:lnTo>
                    <a:pt x="3423" y="22335"/>
                  </a:lnTo>
                  <a:lnTo>
                    <a:pt x="6758" y="22555"/>
                  </a:lnTo>
                  <a:lnTo>
                    <a:pt x="10181" y="23169"/>
                  </a:lnTo>
                  <a:lnTo>
                    <a:pt x="14876" y="24266"/>
                  </a:lnTo>
                  <a:lnTo>
                    <a:pt x="20668" y="25231"/>
                  </a:lnTo>
                  <a:lnTo>
                    <a:pt x="20712" y="25231"/>
                  </a:lnTo>
                  <a:lnTo>
                    <a:pt x="20800" y="25187"/>
                  </a:lnTo>
                  <a:lnTo>
                    <a:pt x="21283" y="24836"/>
                  </a:lnTo>
                  <a:lnTo>
                    <a:pt x="21326" y="24792"/>
                  </a:lnTo>
                  <a:lnTo>
                    <a:pt x="22731" y="22555"/>
                  </a:lnTo>
                  <a:lnTo>
                    <a:pt x="24398" y="19702"/>
                  </a:lnTo>
                  <a:lnTo>
                    <a:pt x="25715" y="16850"/>
                  </a:lnTo>
                  <a:lnTo>
                    <a:pt x="25715" y="16806"/>
                  </a:lnTo>
                  <a:lnTo>
                    <a:pt x="27119" y="11365"/>
                  </a:lnTo>
                  <a:lnTo>
                    <a:pt x="27382" y="11058"/>
                  </a:lnTo>
                  <a:lnTo>
                    <a:pt x="28216" y="10707"/>
                  </a:lnTo>
                  <a:lnTo>
                    <a:pt x="32121" y="9917"/>
                  </a:lnTo>
                  <a:lnTo>
                    <a:pt x="35368" y="9347"/>
                  </a:lnTo>
                  <a:lnTo>
                    <a:pt x="39186" y="8776"/>
                  </a:lnTo>
                  <a:lnTo>
                    <a:pt x="45241" y="7679"/>
                  </a:lnTo>
                  <a:lnTo>
                    <a:pt x="45285" y="7635"/>
                  </a:lnTo>
                  <a:lnTo>
                    <a:pt x="47040" y="6714"/>
                  </a:lnTo>
                  <a:lnTo>
                    <a:pt x="52438" y="4037"/>
                  </a:lnTo>
                  <a:lnTo>
                    <a:pt x="54149" y="3993"/>
                  </a:lnTo>
                  <a:lnTo>
                    <a:pt x="58011" y="3949"/>
                  </a:lnTo>
                  <a:lnTo>
                    <a:pt x="58098" y="3949"/>
                  </a:lnTo>
                  <a:lnTo>
                    <a:pt x="59678" y="3247"/>
                  </a:lnTo>
                  <a:lnTo>
                    <a:pt x="63715" y="1799"/>
                  </a:lnTo>
                  <a:lnTo>
                    <a:pt x="66699" y="790"/>
                  </a:lnTo>
                  <a:lnTo>
                    <a:pt x="69332" y="351"/>
                  </a:lnTo>
                  <a:lnTo>
                    <a:pt x="70868" y="658"/>
                  </a:lnTo>
                  <a:lnTo>
                    <a:pt x="71614" y="1404"/>
                  </a:lnTo>
                  <a:lnTo>
                    <a:pt x="72096" y="3159"/>
                  </a:lnTo>
                  <a:lnTo>
                    <a:pt x="72008" y="5792"/>
                  </a:lnTo>
                  <a:lnTo>
                    <a:pt x="71394" y="12550"/>
                  </a:lnTo>
                  <a:lnTo>
                    <a:pt x="71438" y="12638"/>
                  </a:lnTo>
                  <a:lnTo>
                    <a:pt x="71438" y="12682"/>
                  </a:lnTo>
                  <a:lnTo>
                    <a:pt x="71526" y="12725"/>
                  </a:lnTo>
                  <a:lnTo>
                    <a:pt x="71657" y="12725"/>
                  </a:lnTo>
                  <a:lnTo>
                    <a:pt x="71701" y="12682"/>
                  </a:lnTo>
                  <a:lnTo>
                    <a:pt x="71745" y="12638"/>
                  </a:lnTo>
                  <a:lnTo>
                    <a:pt x="71745" y="12594"/>
                  </a:lnTo>
                  <a:lnTo>
                    <a:pt x="72360" y="5836"/>
                  </a:lnTo>
                  <a:lnTo>
                    <a:pt x="72447" y="3116"/>
                  </a:lnTo>
                  <a:lnTo>
                    <a:pt x="72403" y="3072"/>
                  </a:lnTo>
                  <a:lnTo>
                    <a:pt x="71965" y="1273"/>
                  </a:lnTo>
                  <a:lnTo>
                    <a:pt x="71921" y="1185"/>
                  </a:lnTo>
                  <a:lnTo>
                    <a:pt x="71087" y="395"/>
                  </a:lnTo>
                  <a:lnTo>
                    <a:pt x="70999" y="351"/>
                  </a:lnTo>
                  <a:lnTo>
                    <a:pt x="69376"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6" name="Google Shape;2116;p18"/>
            <p:cNvSpPr/>
            <p:nvPr/>
          </p:nvSpPr>
          <p:spPr>
            <a:xfrm>
              <a:off x="3387650" y="738625"/>
              <a:ext cx="299500" cy="660425"/>
            </a:xfrm>
            <a:custGeom>
              <a:rect b="b" l="l" r="r" t="t"/>
              <a:pathLst>
                <a:path extrusionOk="0" h="26417" w="11980">
                  <a:moveTo>
                    <a:pt x="11716" y="0"/>
                  </a:moveTo>
                  <a:lnTo>
                    <a:pt x="11672" y="44"/>
                  </a:lnTo>
                  <a:lnTo>
                    <a:pt x="11628" y="88"/>
                  </a:lnTo>
                  <a:lnTo>
                    <a:pt x="9522" y="4300"/>
                  </a:lnTo>
                  <a:lnTo>
                    <a:pt x="7591" y="7679"/>
                  </a:lnTo>
                  <a:lnTo>
                    <a:pt x="7547" y="7679"/>
                  </a:lnTo>
                  <a:lnTo>
                    <a:pt x="6714" y="9610"/>
                  </a:lnTo>
                  <a:lnTo>
                    <a:pt x="6187" y="11014"/>
                  </a:lnTo>
                  <a:lnTo>
                    <a:pt x="5704" y="12374"/>
                  </a:lnTo>
                  <a:lnTo>
                    <a:pt x="4871" y="15051"/>
                  </a:lnTo>
                  <a:lnTo>
                    <a:pt x="4037" y="17552"/>
                  </a:lnTo>
                  <a:lnTo>
                    <a:pt x="3598" y="18825"/>
                  </a:lnTo>
                  <a:lnTo>
                    <a:pt x="3159" y="20053"/>
                  </a:lnTo>
                  <a:lnTo>
                    <a:pt x="2677" y="21282"/>
                  </a:lnTo>
                  <a:lnTo>
                    <a:pt x="2106" y="22555"/>
                  </a:lnTo>
                  <a:lnTo>
                    <a:pt x="1492" y="23783"/>
                  </a:lnTo>
                  <a:lnTo>
                    <a:pt x="834" y="25056"/>
                  </a:lnTo>
                  <a:lnTo>
                    <a:pt x="0" y="26153"/>
                  </a:lnTo>
                  <a:lnTo>
                    <a:pt x="0" y="26197"/>
                  </a:lnTo>
                  <a:lnTo>
                    <a:pt x="0" y="26284"/>
                  </a:lnTo>
                  <a:lnTo>
                    <a:pt x="0" y="26328"/>
                  </a:lnTo>
                  <a:lnTo>
                    <a:pt x="44" y="26372"/>
                  </a:lnTo>
                  <a:lnTo>
                    <a:pt x="176" y="26416"/>
                  </a:lnTo>
                  <a:lnTo>
                    <a:pt x="219" y="26416"/>
                  </a:lnTo>
                  <a:lnTo>
                    <a:pt x="307" y="26328"/>
                  </a:lnTo>
                  <a:lnTo>
                    <a:pt x="1141" y="25231"/>
                  </a:lnTo>
                  <a:lnTo>
                    <a:pt x="1799" y="23959"/>
                  </a:lnTo>
                  <a:lnTo>
                    <a:pt x="2413" y="22686"/>
                  </a:lnTo>
                  <a:lnTo>
                    <a:pt x="2984" y="21458"/>
                  </a:lnTo>
                  <a:lnTo>
                    <a:pt x="3467" y="20185"/>
                  </a:lnTo>
                  <a:lnTo>
                    <a:pt x="3949" y="18956"/>
                  </a:lnTo>
                  <a:lnTo>
                    <a:pt x="4388" y="17684"/>
                  </a:lnTo>
                  <a:lnTo>
                    <a:pt x="5178" y="15139"/>
                  </a:lnTo>
                  <a:lnTo>
                    <a:pt x="6056" y="12506"/>
                  </a:lnTo>
                  <a:lnTo>
                    <a:pt x="6538" y="11146"/>
                  </a:lnTo>
                  <a:lnTo>
                    <a:pt x="7021" y="9742"/>
                  </a:lnTo>
                  <a:lnTo>
                    <a:pt x="7898" y="7855"/>
                  </a:lnTo>
                  <a:lnTo>
                    <a:pt x="9829" y="4476"/>
                  </a:lnTo>
                  <a:lnTo>
                    <a:pt x="11936" y="263"/>
                  </a:lnTo>
                  <a:lnTo>
                    <a:pt x="11979" y="176"/>
                  </a:lnTo>
                  <a:lnTo>
                    <a:pt x="11979" y="132"/>
                  </a:lnTo>
                  <a:lnTo>
                    <a:pt x="11936" y="44"/>
                  </a:lnTo>
                  <a:lnTo>
                    <a:pt x="11892"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7" name="Google Shape;2117;p18"/>
            <p:cNvSpPr/>
            <p:nvPr/>
          </p:nvSpPr>
          <p:spPr>
            <a:xfrm>
              <a:off x="4327775" y="2656175"/>
              <a:ext cx="230400" cy="66950"/>
            </a:xfrm>
            <a:custGeom>
              <a:rect b="b" l="l" r="r" t="t"/>
              <a:pathLst>
                <a:path extrusionOk="0" h="2678" w="9216">
                  <a:moveTo>
                    <a:pt x="3292" y="1"/>
                  </a:moveTo>
                  <a:lnTo>
                    <a:pt x="1624" y="220"/>
                  </a:lnTo>
                  <a:lnTo>
                    <a:pt x="1536" y="220"/>
                  </a:lnTo>
                  <a:lnTo>
                    <a:pt x="1054" y="528"/>
                  </a:lnTo>
                  <a:lnTo>
                    <a:pt x="1010" y="615"/>
                  </a:lnTo>
                  <a:lnTo>
                    <a:pt x="1" y="2414"/>
                  </a:lnTo>
                  <a:lnTo>
                    <a:pt x="1" y="2458"/>
                  </a:lnTo>
                  <a:lnTo>
                    <a:pt x="1" y="2546"/>
                  </a:lnTo>
                  <a:lnTo>
                    <a:pt x="44" y="2590"/>
                  </a:lnTo>
                  <a:lnTo>
                    <a:pt x="88" y="2634"/>
                  </a:lnTo>
                  <a:lnTo>
                    <a:pt x="176" y="2678"/>
                  </a:lnTo>
                  <a:lnTo>
                    <a:pt x="264" y="2634"/>
                  </a:lnTo>
                  <a:lnTo>
                    <a:pt x="308" y="2590"/>
                  </a:lnTo>
                  <a:lnTo>
                    <a:pt x="1273" y="791"/>
                  </a:lnTo>
                  <a:lnTo>
                    <a:pt x="1712" y="571"/>
                  </a:lnTo>
                  <a:lnTo>
                    <a:pt x="3336" y="352"/>
                  </a:lnTo>
                  <a:lnTo>
                    <a:pt x="6583" y="396"/>
                  </a:lnTo>
                  <a:lnTo>
                    <a:pt x="8996" y="747"/>
                  </a:lnTo>
                  <a:lnTo>
                    <a:pt x="9084" y="703"/>
                  </a:lnTo>
                  <a:lnTo>
                    <a:pt x="9128" y="703"/>
                  </a:lnTo>
                  <a:lnTo>
                    <a:pt x="9172" y="659"/>
                  </a:lnTo>
                  <a:lnTo>
                    <a:pt x="9216" y="571"/>
                  </a:lnTo>
                  <a:lnTo>
                    <a:pt x="9216" y="528"/>
                  </a:lnTo>
                  <a:lnTo>
                    <a:pt x="9172" y="440"/>
                  </a:lnTo>
                  <a:lnTo>
                    <a:pt x="9128" y="396"/>
                  </a:lnTo>
                  <a:lnTo>
                    <a:pt x="9040" y="396"/>
                  </a:lnTo>
                  <a:lnTo>
                    <a:pt x="6627" y="45"/>
                  </a:lnTo>
                  <a:lnTo>
                    <a:pt x="3292"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8" name="Google Shape;2118;p18"/>
            <p:cNvSpPr/>
            <p:nvPr/>
          </p:nvSpPr>
          <p:spPr>
            <a:xfrm>
              <a:off x="3893350" y="2910700"/>
              <a:ext cx="171175" cy="15375"/>
            </a:xfrm>
            <a:custGeom>
              <a:rect b="b" l="l" r="r" t="t"/>
              <a:pathLst>
                <a:path extrusionOk="0" h="615" w="6847">
                  <a:moveTo>
                    <a:pt x="133" y="0"/>
                  </a:moveTo>
                  <a:lnTo>
                    <a:pt x="45" y="44"/>
                  </a:lnTo>
                  <a:lnTo>
                    <a:pt x="1" y="88"/>
                  </a:lnTo>
                  <a:lnTo>
                    <a:pt x="1" y="176"/>
                  </a:lnTo>
                  <a:lnTo>
                    <a:pt x="1" y="220"/>
                  </a:lnTo>
                  <a:lnTo>
                    <a:pt x="45" y="307"/>
                  </a:lnTo>
                  <a:lnTo>
                    <a:pt x="89" y="307"/>
                  </a:lnTo>
                  <a:lnTo>
                    <a:pt x="133" y="351"/>
                  </a:lnTo>
                  <a:lnTo>
                    <a:pt x="2985" y="615"/>
                  </a:lnTo>
                  <a:lnTo>
                    <a:pt x="6671" y="571"/>
                  </a:lnTo>
                  <a:lnTo>
                    <a:pt x="6759" y="571"/>
                  </a:lnTo>
                  <a:lnTo>
                    <a:pt x="6802" y="527"/>
                  </a:lnTo>
                  <a:lnTo>
                    <a:pt x="6846" y="483"/>
                  </a:lnTo>
                  <a:lnTo>
                    <a:pt x="6846" y="395"/>
                  </a:lnTo>
                  <a:lnTo>
                    <a:pt x="6846" y="351"/>
                  </a:lnTo>
                  <a:lnTo>
                    <a:pt x="6802" y="307"/>
                  </a:lnTo>
                  <a:lnTo>
                    <a:pt x="6759" y="263"/>
                  </a:lnTo>
                  <a:lnTo>
                    <a:pt x="6671" y="220"/>
                  </a:lnTo>
                  <a:lnTo>
                    <a:pt x="2985" y="263"/>
                  </a:lnTo>
                  <a:lnTo>
                    <a:pt x="176"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9" name="Google Shape;2119;p18"/>
            <p:cNvSpPr/>
            <p:nvPr/>
          </p:nvSpPr>
          <p:spPr>
            <a:xfrm>
              <a:off x="3224175" y="777000"/>
              <a:ext cx="230400" cy="580350"/>
            </a:xfrm>
            <a:custGeom>
              <a:rect b="b" l="l" r="r" t="t"/>
              <a:pathLst>
                <a:path extrusionOk="0" h="23214" w="9216">
                  <a:moveTo>
                    <a:pt x="9040" y="1"/>
                  </a:moveTo>
                  <a:lnTo>
                    <a:pt x="8952" y="45"/>
                  </a:lnTo>
                  <a:lnTo>
                    <a:pt x="8909" y="45"/>
                  </a:lnTo>
                  <a:lnTo>
                    <a:pt x="8865" y="133"/>
                  </a:lnTo>
                  <a:lnTo>
                    <a:pt x="7768" y="2239"/>
                  </a:lnTo>
                  <a:lnTo>
                    <a:pt x="6627" y="5091"/>
                  </a:lnTo>
                  <a:lnTo>
                    <a:pt x="5486" y="8689"/>
                  </a:lnTo>
                  <a:lnTo>
                    <a:pt x="4082" y="12112"/>
                  </a:lnTo>
                  <a:lnTo>
                    <a:pt x="2019" y="16412"/>
                  </a:lnTo>
                  <a:lnTo>
                    <a:pt x="1975" y="16456"/>
                  </a:lnTo>
                  <a:lnTo>
                    <a:pt x="966" y="19659"/>
                  </a:lnTo>
                  <a:lnTo>
                    <a:pt x="1" y="22994"/>
                  </a:lnTo>
                  <a:lnTo>
                    <a:pt x="1" y="23082"/>
                  </a:lnTo>
                  <a:lnTo>
                    <a:pt x="45" y="23126"/>
                  </a:lnTo>
                  <a:lnTo>
                    <a:pt x="89" y="23170"/>
                  </a:lnTo>
                  <a:lnTo>
                    <a:pt x="132" y="23214"/>
                  </a:lnTo>
                  <a:lnTo>
                    <a:pt x="308" y="23214"/>
                  </a:lnTo>
                  <a:lnTo>
                    <a:pt x="352" y="23082"/>
                  </a:lnTo>
                  <a:lnTo>
                    <a:pt x="1273" y="19747"/>
                  </a:lnTo>
                  <a:lnTo>
                    <a:pt x="2326" y="16544"/>
                  </a:lnTo>
                  <a:lnTo>
                    <a:pt x="4389" y="12244"/>
                  </a:lnTo>
                  <a:lnTo>
                    <a:pt x="5793" y="8777"/>
                  </a:lnTo>
                  <a:lnTo>
                    <a:pt x="6978" y="5179"/>
                  </a:lnTo>
                  <a:lnTo>
                    <a:pt x="8075" y="2414"/>
                  </a:lnTo>
                  <a:lnTo>
                    <a:pt x="9172" y="264"/>
                  </a:lnTo>
                  <a:lnTo>
                    <a:pt x="9216" y="220"/>
                  </a:lnTo>
                  <a:lnTo>
                    <a:pt x="9172" y="133"/>
                  </a:lnTo>
                  <a:lnTo>
                    <a:pt x="9172" y="89"/>
                  </a:lnTo>
                  <a:lnTo>
                    <a:pt x="9084" y="45"/>
                  </a:lnTo>
                  <a:lnTo>
                    <a:pt x="9040"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0" name="Google Shape;2120;p18"/>
            <p:cNvSpPr/>
            <p:nvPr/>
          </p:nvSpPr>
          <p:spPr>
            <a:xfrm>
              <a:off x="4358500" y="2701175"/>
              <a:ext cx="82300" cy="30725"/>
            </a:xfrm>
            <a:custGeom>
              <a:rect b="b" l="l" r="r" t="t"/>
              <a:pathLst>
                <a:path extrusionOk="0" h="1229" w="3292">
                  <a:moveTo>
                    <a:pt x="3116" y="0"/>
                  </a:moveTo>
                  <a:lnTo>
                    <a:pt x="1624" y="88"/>
                  </a:lnTo>
                  <a:lnTo>
                    <a:pt x="1580" y="88"/>
                  </a:lnTo>
                  <a:lnTo>
                    <a:pt x="88" y="922"/>
                  </a:lnTo>
                  <a:lnTo>
                    <a:pt x="44" y="965"/>
                  </a:lnTo>
                  <a:lnTo>
                    <a:pt x="0" y="1009"/>
                  </a:lnTo>
                  <a:lnTo>
                    <a:pt x="0" y="1053"/>
                  </a:lnTo>
                  <a:lnTo>
                    <a:pt x="0" y="1141"/>
                  </a:lnTo>
                  <a:lnTo>
                    <a:pt x="88" y="1185"/>
                  </a:lnTo>
                  <a:lnTo>
                    <a:pt x="176" y="1229"/>
                  </a:lnTo>
                  <a:lnTo>
                    <a:pt x="264" y="1229"/>
                  </a:lnTo>
                  <a:lnTo>
                    <a:pt x="1712" y="439"/>
                  </a:lnTo>
                  <a:lnTo>
                    <a:pt x="3116" y="351"/>
                  </a:lnTo>
                  <a:lnTo>
                    <a:pt x="3204" y="351"/>
                  </a:lnTo>
                  <a:lnTo>
                    <a:pt x="3247" y="307"/>
                  </a:lnTo>
                  <a:lnTo>
                    <a:pt x="3291" y="219"/>
                  </a:lnTo>
                  <a:lnTo>
                    <a:pt x="3291" y="176"/>
                  </a:lnTo>
                  <a:lnTo>
                    <a:pt x="3291" y="88"/>
                  </a:lnTo>
                  <a:lnTo>
                    <a:pt x="3247" y="44"/>
                  </a:lnTo>
                  <a:lnTo>
                    <a:pt x="3160"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1" name="Google Shape;2121;p18"/>
            <p:cNvSpPr/>
            <p:nvPr/>
          </p:nvSpPr>
          <p:spPr>
            <a:xfrm>
              <a:off x="3816575" y="2913975"/>
              <a:ext cx="229300" cy="34050"/>
            </a:xfrm>
            <a:custGeom>
              <a:rect b="b" l="l" r="r" t="t"/>
              <a:pathLst>
                <a:path extrusionOk="0" h="1362" w="9172">
                  <a:moveTo>
                    <a:pt x="88" y="1"/>
                  </a:moveTo>
                  <a:lnTo>
                    <a:pt x="44" y="45"/>
                  </a:lnTo>
                  <a:lnTo>
                    <a:pt x="0" y="89"/>
                  </a:lnTo>
                  <a:lnTo>
                    <a:pt x="0" y="176"/>
                  </a:lnTo>
                  <a:lnTo>
                    <a:pt x="0" y="220"/>
                  </a:lnTo>
                  <a:lnTo>
                    <a:pt x="44" y="308"/>
                  </a:lnTo>
                  <a:lnTo>
                    <a:pt x="88" y="308"/>
                  </a:lnTo>
                  <a:lnTo>
                    <a:pt x="2150" y="1010"/>
                  </a:lnTo>
                  <a:lnTo>
                    <a:pt x="2194" y="1010"/>
                  </a:lnTo>
                  <a:lnTo>
                    <a:pt x="3993" y="1273"/>
                  </a:lnTo>
                  <a:lnTo>
                    <a:pt x="4037" y="1273"/>
                  </a:lnTo>
                  <a:lnTo>
                    <a:pt x="7504" y="1361"/>
                  </a:lnTo>
                  <a:lnTo>
                    <a:pt x="9040" y="1317"/>
                  </a:lnTo>
                  <a:lnTo>
                    <a:pt x="9084" y="1317"/>
                  </a:lnTo>
                  <a:lnTo>
                    <a:pt x="9127" y="1273"/>
                  </a:lnTo>
                  <a:lnTo>
                    <a:pt x="9171" y="1229"/>
                  </a:lnTo>
                  <a:lnTo>
                    <a:pt x="9171" y="1142"/>
                  </a:lnTo>
                  <a:lnTo>
                    <a:pt x="9171" y="1054"/>
                  </a:lnTo>
                  <a:lnTo>
                    <a:pt x="9127" y="1010"/>
                  </a:lnTo>
                  <a:lnTo>
                    <a:pt x="9084" y="966"/>
                  </a:lnTo>
                  <a:lnTo>
                    <a:pt x="8996" y="966"/>
                  </a:lnTo>
                  <a:lnTo>
                    <a:pt x="7504" y="1010"/>
                  </a:lnTo>
                  <a:lnTo>
                    <a:pt x="4037" y="922"/>
                  </a:lnTo>
                  <a:lnTo>
                    <a:pt x="2238" y="659"/>
                  </a:lnTo>
                  <a:lnTo>
                    <a:pt x="220"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2" name="Google Shape;2122;p18"/>
            <p:cNvSpPr/>
            <p:nvPr/>
          </p:nvSpPr>
          <p:spPr>
            <a:xfrm>
              <a:off x="3192375" y="766050"/>
              <a:ext cx="239175" cy="620925"/>
            </a:xfrm>
            <a:custGeom>
              <a:rect b="b" l="l" r="r" t="t"/>
              <a:pathLst>
                <a:path extrusionOk="0" h="24837" w="9567">
                  <a:moveTo>
                    <a:pt x="9303" y="0"/>
                  </a:moveTo>
                  <a:lnTo>
                    <a:pt x="9259" y="44"/>
                  </a:lnTo>
                  <a:lnTo>
                    <a:pt x="9215" y="88"/>
                  </a:lnTo>
                  <a:lnTo>
                    <a:pt x="8162" y="2106"/>
                  </a:lnTo>
                  <a:lnTo>
                    <a:pt x="8118" y="2150"/>
                  </a:lnTo>
                  <a:lnTo>
                    <a:pt x="7065" y="4695"/>
                  </a:lnTo>
                  <a:lnTo>
                    <a:pt x="6012" y="8030"/>
                  </a:lnTo>
                  <a:lnTo>
                    <a:pt x="4871" y="10882"/>
                  </a:lnTo>
                  <a:lnTo>
                    <a:pt x="3379" y="13866"/>
                  </a:lnTo>
                  <a:lnTo>
                    <a:pt x="2150" y="16587"/>
                  </a:lnTo>
                  <a:lnTo>
                    <a:pt x="966" y="20273"/>
                  </a:lnTo>
                  <a:lnTo>
                    <a:pt x="0" y="24617"/>
                  </a:lnTo>
                  <a:lnTo>
                    <a:pt x="0" y="24705"/>
                  </a:lnTo>
                  <a:lnTo>
                    <a:pt x="0" y="24749"/>
                  </a:lnTo>
                  <a:lnTo>
                    <a:pt x="88" y="24793"/>
                  </a:lnTo>
                  <a:lnTo>
                    <a:pt x="132" y="24836"/>
                  </a:lnTo>
                  <a:lnTo>
                    <a:pt x="176" y="24836"/>
                  </a:lnTo>
                  <a:lnTo>
                    <a:pt x="264" y="24793"/>
                  </a:lnTo>
                  <a:lnTo>
                    <a:pt x="351" y="24705"/>
                  </a:lnTo>
                  <a:lnTo>
                    <a:pt x="1317" y="20361"/>
                  </a:lnTo>
                  <a:lnTo>
                    <a:pt x="2501" y="16719"/>
                  </a:lnTo>
                  <a:lnTo>
                    <a:pt x="3686" y="14042"/>
                  </a:lnTo>
                  <a:lnTo>
                    <a:pt x="5222" y="11058"/>
                  </a:lnTo>
                  <a:lnTo>
                    <a:pt x="6319" y="8162"/>
                  </a:lnTo>
                  <a:lnTo>
                    <a:pt x="7416" y="4827"/>
                  </a:lnTo>
                  <a:lnTo>
                    <a:pt x="8469" y="2282"/>
                  </a:lnTo>
                  <a:lnTo>
                    <a:pt x="9522" y="263"/>
                  </a:lnTo>
                  <a:lnTo>
                    <a:pt x="9566" y="220"/>
                  </a:lnTo>
                  <a:lnTo>
                    <a:pt x="9522" y="132"/>
                  </a:lnTo>
                  <a:lnTo>
                    <a:pt x="9522" y="88"/>
                  </a:lnTo>
                  <a:lnTo>
                    <a:pt x="9435" y="44"/>
                  </a:lnTo>
                  <a:lnTo>
                    <a:pt x="9391"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3" name="Google Shape;2123;p18"/>
            <p:cNvSpPr/>
            <p:nvPr/>
          </p:nvSpPr>
          <p:spPr>
            <a:xfrm>
              <a:off x="3859350" y="2946900"/>
              <a:ext cx="105350" cy="24150"/>
            </a:xfrm>
            <a:custGeom>
              <a:rect b="b" l="l" r="r" t="t"/>
              <a:pathLst>
                <a:path extrusionOk="0" h="966" w="4214">
                  <a:moveTo>
                    <a:pt x="132" y="0"/>
                  </a:moveTo>
                  <a:lnTo>
                    <a:pt x="88" y="44"/>
                  </a:lnTo>
                  <a:lnTo>
                    <a:pt x="45" y="88"/>
                  </a:lnTo>
                  <a:lnTo>
                    <a:pt x="1" y="132"/>
                  </a:lnTo>
                  <a:lnTo>
                    <a:pt x="1" y="220"/>
                  </a:lnTo>
                  <a:lnTo>
                    <a:pt x="1" y="264"/>
                  </a:lnTo>
                  <a:lnTo>
                    <a:pt x="88" y="307"/>
                  </a:lnTo>
                  <a:lnTo>
                    <a:pt x="132" y="351"/>
                  </a:lnTo>
                  <a:lnTo>
                    <a:pt x="1931" y="790"/>
                  </a:lnTo>
                  <a:lnTo>
                    <a:pt x="1975" y="790"/>
                  </a:lnTo>
                  <a:lnTo>
                    <a:pt x="4038" y="966"/>
                  </a:lnTo>
                  <a:lnTo>
                    <a:pt x="4169" y="922"/>
                  </a:lnTo>
                  <a:lnTo>
                    <a:pt x="4213" y="790"/>
                  </a:lnTo>
                  <a:lnTo>
                    <a:pt x="4213" y="746"/>
                  </a:lnTo>
                  <a:lnTo>
                    <a:pt x="4169" y="658"/>
                  </a:lnTo>
                  <a:lnTo>
                    <a:pt x="4125" y="615"/>
                  </a:lnTo>
                  <a:lnTo>
                    <a:pt x="4082" y="615"/>
                  </a:lnTo>
                  <a:lnTo>
                    <a:pt x="2019" y="439"/>
                  </a:lnTo>
                  <a:lnTo>
                    <a:pt x="220"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4" name="Google Shape;2124;p18"/>
            <p:cNvSpPr/>
            <p:nvPr/>
          </p:nvSpPr>
          <p:spPr>
            <a:xfrm>
              <a:off x="3161650" y="766050"/>
              <a:ext cx="238075" cy="613250"/>
            </a:xfrm>
            <a:custGeom>
              <a:rect b="b" l="l" r="r" t="t"/>
              <a:pathLst>
                <a:path extrusionOk="0" h="24530" w="9523">
                  <a:moveTo>
                    <a:pt x="9347" y="0"/>
                  </a:moveTo>
                  <a:lnTo>
                    <a:pt x="9303" y="44"/>
                  </a:lnTo>
                  <a:lnTo>
                    <a:pt x="9259" y="44"/>
                  </a:lnTo>
                  <a:lnTo>
                    <a:pt x="9216" y="88"/>
                  </a:lnTo>
                  <a:lnTo>
                    <a:pt x="8426" y="1536"/>
                  </a:lnTo>
                  <a:lnTo>
                    <a:pt x="8426" y="1580"/>
                  </a:lnTo>
                  <a:lnTo>
                    <a:pt x="7548" y="3906"/>
                  </a:lnTo>
                  <a:lnTo>
                    <a:pt x="6539" y="6933"/>
                  </a:lnTo>
                  <a:lnTo>
                    <a:pt x="5310" y="9917"/>
                  </a:lnTo>
                  <a:lnTo>
                    <a:pt x="3643" y="13252"/>
                  </a:lnTo>
                  <a:lnTo>
                    <a:pt x="2239" y="16280"/>
                  </a:lnTo>
                  <a:lnTo>
                    <a:pt x="2239" y="16324"/>
                  </a:lnTo>
                  <a:lnTo>
                    <a:pt x="922" y="20405"/>
                  </a:lnTo>
                  <a:lnTo>
                    <a:pt x="1" y="23388"/>
                  </a:lnTo>
                  <a:lnTo>
                    <a:pt x="1" y="23520"/>
                  </a:lnTo>
                  <a:lnTo>
                    <a:pt x="352" y="24442"/>
                  </a:lnTo>
                  <a:lnTo>
                    <a:pt x="439" y="24529"/>
                  </a:lnTo>
                  <a:lnTo>
                    <a:pt x="571" y="24529"/>
                  </a:lnTo>
                  <a:lnTo>
                    <a:pt x="659" y="24485"/>
                  </a:lnTo>
                  <a:lnTo>
                    <a:pt x="659" y="24442"/>
                  </a:lnTo>
                  <a:lnTo>
                    <a:pt x="703" y="24354"/>
                  </a:lnTo>
                  <a:lnTo>
                    <a:pt x="703" y="24310"/>
                  </a:lnTo>
                  <a:lnTo>
                    <a:pt x="352" y="23432"/>
                  </a:lnTo>
                  <a:lnTo>
                    <a:pt x="1273" y="20536"/>
                  </a:lnTo>
                  <a:lnTo>
                    <a:pt x="2546" y="16411"/>
                  </a:lnTo>
                  <a:lnTo>
                    <a:pt x="3950" y="13384"/>
                  </a:lnTo>
                  <a:lnTo>
                    <a:pt x="5617" y="10093"/>
                  </a:lnTo>
                  <a:lnTo>
                    <a:pt x="6846" y="7021"/>
                  </a:lnTo>
                  <a:lnTo>
                    <a:pt x="7855" y="4037"/>
                  </a:lnTo>
                  <a:lnTo>
                    <a:pt x="8733" y="1712"/>
                  </a:lnTo>
                  <a:lnTo>
                    <a:pt x="9523" y="263"/>
                  </a:lnTo>
                  <a:lnTo>
                    <a:pt x="9523" y="220"/>
                  </a:lnTo>
                  <a:lnTo>
                    <a:pt x="9523" y="132"/>
                  </a:lnTo>
                  <a:lnTo>
                    <a:pt x="9479" y="88"/>
                  </a:lnTo>
                  <a:lnTo>
                    <a:pt x="9435" y="44"/>
                  </a:lnTo>
                  <a:lnTo>
                    <a:pt x="9347"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5" name="Google Shape;2125;p18"/>
            <p:cNvSpPr/>
            <p:nvPr/>
          </p:nvSpPr>
          <p:spPr>
            <a:xfrm>
              <a:off x="4527425" y="1110500"/>
              <a:ext cx="63650" cy="151425"/>
            </a:xfrm>
            <a:custGeom>
              <a:rect b="b" l="l" r="r" t="t"/>
              <a:pathLst>
                <a:path extrusionOk="0" h="6057" w="2546">
                  <a:moveTo>
                    <a:pt x="396" y="396"/>
                  </a:moveTo>
                  <a:lnTo>
                    <a:pt x="571" y="483"/>
                  </a:lnTo>
                  <a:lnTo>
                    <a:pt x="1712" y="1756"/>
                  </a:lnTo>
                  <a:lnTo>
                    <a:pt x="2195" y="3292"/>
                  </a:lnTo>
                  <a:lnTo>
                    <a:pt x="1888" y="5266"/>
                  </a:lnTo>
                  <a:lnTo>
                    <a:pt x="1756" y="5705"/>
                  </a:lnTo>
                  <a:lnTo>
                    <a:pt x="835" y="4081"/>
                  </a:lnTo>
                  <a:lnTo>
                    <a:pt x="352" y="659"/>
                  </a:lnTo>
                  <a:lnTo>
                    <a:pt x="396" y="396"/>
                  </a:lnTo>
                  <a:close/>
                  <a:moveTo>
                    <a:pt x="264" y="1"/>
                  </a:moveTo>
                  <a:lnTo>
                    <a:pt x="176" y="44"/>
                  </a:lnTo>
                  <a:lnTo>
                    <a:pt x="133" y="88"/>
                  </a:lnTo>
                  <a:lnTo>
                    <a:pt x="89" y="132"/>
                  </a:lnTo>
                  <a:lnTo>
                    <a:pt x="1" y="615"/>
                  </a:lnTo>
                  <a:lnTo>
                    <a:pt x="1" y="659"/>
                  </a:lnTo>
                  <a:lnTo>
                    <a:pt x="484" y="4169"/>
                  </a:lnTo>
                  <a:lnTo>
                    <a:pt x="527" y="4213"/>
                  </a:lnTo>
                  <a:lnTo>
                    <a:pt x="1493" y="5924"/>
                  </a:lnTo>
                  <a:lnTo>
                    <a:pt x="1537" y="6012"/>
                  </a:lnTo>
                  <a:lnTo>
                    <a:pt x="1624" y="6012"/>
                  </a:lnTo>
                  <a:lnTo>
                    <a:pt x="1888" y="6056"/>
                  </a:lnTo>
                  <a:lnTo>
                    <a:pt x="1975" y="6012"/>
                  </a:lnTo>
                  <a:lnTo>
                    <a:pt x="2063" y="5924"/>
                  </a:lnTo>
                  <a:lnTo>
                    <a:pt x="2239" y="5354"/>
                  </a:lnTo>
                  <a:lnTo>
                    <a:pt x="2546" y="3292"/>
                  </a:lnTo>
                  <a:lnTo>
                    <a:pt x="2546" y="3204"/>
                  </a:lnTo>
                  <a:lnTo>
                    <a:pt x="2019" y="1624"/>
                  </a:lnTo>
                  <a:lnTo>
                    <a:pt x="1975" y="1536"/>
                  </a:lnTo>
                  <a:lnTo>
                    <a:pt x="791" y="220"/>
                  </a:lnTo>
                  <a:lnTo>
                    <a:pt x="703" y="132"/>
                  </a:lnTo>
                  <a:lnTo>
                    <a:pt x="308"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6" name="Google Shape;2126;p18"/>
            <p:cNvSpPr/>
            <p:nvPr/>
          </p:nvSpPr>
          <p:spPr>
            <a:xfrm>
              <a:off x="4484650" y="1084175"/>
              <a:ext cx="129475" cy="362025"/>
            </a:xfrm>
            <a:custGeom>
              <a:rect b="b" l="l" r="r" t="t"/>
              <a:pathLst>
                <a:path extrusionOk="0" h="14481" w="5179">
                  <a:moveTo>
                    <a:pt x="1536" y="0"/>
                  </a:moveTo>
                  <a:lnTo>
                    <a:pt x="1449" y="44"/>
                  </a:lnTo>
                  <a:lnTo>
                    <a:pt x="1405" y="88"/>
                  </a:lnTo>
                  <a:lnTo>
                    <a:pt x="132" y="2282"/>
                  </a:lnTo>
                  <a:lnTo>
                    <a:pt x="88" y="2414"/>
                  </a:lnTo>
                  <a:lnTo>
                    <a:pt x="834" y="7636"/>
                  </a:lnTo>
                  <a:lnTo>
                    <a:pt x="615" y="9566"/>
                  </a:lnTo>
                  <a:lnTo>
                    <a:pt x="1" y="13472"/>
                  </a:lnTo>
                  <a:lnTo>
                    <a:pt x="1" y="13559"/>
                  </a:lnTo>
                  <a:lnTo>
                    <a:pt x="264" y="14305"/>
                  </a:lnTo>
                  <a:lnTo>
                    <a:pt x="308" y="14393"/>
                  </a:lnTo>
                  <a:lnTo>
                    <a:pt x="395" y="14437"/>
                  </a:lnTo>
                  <a:lnTo>
                    <a:pt x="790" y="14481"/>
                  </a:lnTo>
                  <a:lnTo>
                    <a:pt x="878" y="14481"/>
                  </a:lnTo>
                  <a:lnTo>
                    <a:pt x="966" y="14437"/>
                  </a:lnTo>
                  <a:lnTo>
                    <a:pt x="1361" y="13911"/>
                  </a:lnTo>
                  <a:lnTo>
                    <a:pt x="1405" y="13867"/>
                  </a:lnTo>
                  <a:lnTo>
                    <a:pt x="3204" y="9786"/>
                  </a:lnTo>
                  <a:lnTo>
                    <a:pt x="4345" y="8513"/>
                  </a:lnTo>
                  <a:lnTo>
                    <a:pt x="4389" y="8469"/>
                  </a:lnTo>
                  <a:lnTo>
                    <a:pt x="4959" y="5924"/>
                  </a:lnTo>
                  <a:lnTo>
                    <a:pt x="5178" y="4169"/>
                  </a:lnTo>
                  <a:lnTo>
                    <a:pt x="5178" y="4081"/>
                  </a:lnTo>
                  <a:lnTo>
                    <a:pt x="4169" y="1931"/>
                  </a:lnTo>
                  <a:lnTo>
                    <a:pt x="4125" y="1887"/>
                  </a:lnTo>
                  <a:lnTo>
                    <a:pt x="4081" y="1843"/>
                  </a:lnTo>
                  <a:lnTo>
                    <a:pt x="3906" y="1843"/>
                  </a:lnTo>
                  <a:lnTo>
                    <a:pt x="3862" y="1887"/>
                  </a:lnTo>
                  <a:lnTo>
                    <a:pt x="3818" y="1975"/>
                  </a:lnTo>
                  <a:lnTo>
                    <a:pt x="3818" y="2019"/>
                  </a:lnTo>
                  <a:lnTo>
                    <a:pt x="3862" y="2107"/>
                  </a:lnTo>
                  <a:lnTo>
                    <a:pt x="4827" y="4213"/>
                  </a:lnTo>
                  <a:lnTo>
                    <a:pt x="4608" y="5880"/>
                  </a:lnTo>
                  <a:lnTo>
                    <a:pt x="4038" y="8338"/>
                  </a:lnTo>
                  <a:lnTo>
                    <a:pt x="2941" y="9566"/>
                  </a:lnTo>
                  <a:lnTo>
                    <a:pt x="2897" y="9610"/>
                  </a:lnTo>
                  <a:lnTo>
                    <a:pt x="1098" y="13735"/>
                  </a:lnTo>
                  <a:lnTo>
                    <a:pt x="747" y="14130"/>
                  </a:lnTo>
                  <a:lnTo>
                    <a:pt x="571" y="14086"/>
                  </a:lnTo>
                  <a:lnTo>
                    <a:pt x="352" y="13516"/>
                  </a:lnTo>
                  <a:lnTo>
                    <a:pt x="966" y="9610"/>
                  </a:lnTo>
                  <a:lnTo>
                    <a:pt x="1185" y="7636"/>
                  </a:lnTo>
                  <a:lnTo>
                    <a:pt x="1185" y="7592"/>
                  </a:lnTo>
                  <a:lnTo>
                    <a:pt x="439" y="2414"/>
                  </a:lnTo>
                  <a:lnTo>
                    <a:pt x="1712" y="264"/>
                  </a:lnTo>
                  <a:lnTo>
                    <a:pt x="1756" y="220"/>
                  </a:lnTo>
                  <a:lnTo>
                    <a:pt x="1712" y="132"/>
                  </a:lnTo>
                  <a:lnTo>
                    <a:pt x="1712" y="88"/>
                  </a:lnTo>
                  <a:lnTo>
                    <a:pt x="1668" y="44"/>
                  </a:lnTo>
                  <a:lnTo>
                    <a:pt x="1580"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7" name="Google Shape;2127;p18"/>
            <p:cNvSpPr/>
            <p:nvPr/>
          </p:nvSpPr>
          <p:spPr>
            <a:xfrm>
              <a:off x="4367275" y="1051275"/>
              <a:ext cx="268800" cy="559500"/>
            </a:xfrm>
            <a:custGeom>
              <a:rect b="b" l="l" r="r" t="t"/>
              <a:pathLst>
                <a:path extrusionOk="0" h="22380" w="10752">
                  <a:moveTo>
                    <a:pt x="4301" y="0"/>
                  </a:moveTo>
                  <a:lnTo>
                    <a:pt x="4257" y="44"/>
                  </a:lnTo>
                  <a:lnTo>
                    <a:pt x="4213" y="132"/>
                  </a:lnTo>
                  <a:lnTo>
                    <a:pt x="3599" y="2019"/>
                  </a:lnTo>
                  <a:lnTo>
                    <a:pt x="3599" y="2062"/>
                  </a:lnTo>
                  <a:lnTo>
                    <a:pt x="3335" y="7811"/>
                  </a:lnTo>
                  <a:lnTo>
                    <a:pt x="3028" y="11277"/>
                  </a:lnTo>
                  <a:lnTo>
                    <a:pt x="2589" y="14173"/>
                  </a:lnTo>
                  <a:lnTo>
                    <a:pt x="2019" y="15446"/>
                  </a:lnTo>
                  <a:lnTo>
                    <a:pt x="307" y="17947"/>
                  </a:lnTo>
                  <a:lnTo>
                    <a:pt x="264" y="17991"/>
                  </a:lnTo>
                  <a:lnTo>
                    <a:pt x="0" y="19132"/>
                  </a:lnTo>
                  <a:lnTo>
                    <a:pt x="0" y="19264"/>
                  </a:lnTo>
                  <a:lnTo>
                    <a:pt x="176" y="19658"/>
                  </a:lnTo>
                  <a:lnTo>
                    <a:pt x="220" y="19702"/>
                  </a:lnTo>
                  <a:lnTo>
                    <a:pt x="2721" y="22335"/>
                  </a:lnTo>
                  <a:lnTo>
                    <a:pt x="2765" y="22379"/>
                  </a:lnTo>
                  <a:lnTo>
                    <a:pt x="2853" y="22379"/>
                  </a:lnTo>
                  <a:lnTo>
                    <a:pt x="3642" y="22291"/>
                  </a:lnTo>
                  <a:lnTo>
                    <a:pt x="5968" y="21677"/>
                  </a:lnTo>
                  <a:lnTo>
                    <a:pt x="7065" y="21896"/>
                  </a:lnTo>
                  <a:lnTo>
                    <a:pt x="7197" y="21896"/>
                  </a:lnTo>
                  <a:lnTo>
                    <a:pt x="7241" y="21809"/>
                  </a:lnTo>
                  <a:lnTo>
                    <a:pt x="7284" y="21721"/>
                  </a:lnTo>
                  <a:lnTo>
                    <a:pt x="7241" y="21150"/>
                  </a:lnTo>
                  <a:lnTo>
                    <a:pt x="7241" y="21106"/>
                  </a:lnTo>
                  <a:lnTo>
                    <a:pt x="6933" y="20361"/>
                  </a:lnTo>
                  <a:lnTo>
                    <a:pt x="6714" y="17859"/>
                  </a:lnTo>
                  <a:lnTo>
                    <a:pt x="7592" y="16016"/>
                  </a:lnTo>
                  <a:lnTo>
                    <a:pt x="8645" y="13252"/>
                  </a:lnTo>
                  <a:lnTo>
                    <a:pt x="9303" y="12287"/>
                  </a:lnTo>
                  <a:lnTo>
                    <a:pt x="9347" y="12243"/>
                  </a:lnTo>
                  <a:lnTo>
                    <a:pt x="10663" y="7811"/>
                  </a:lnTo>
                  <a:lnTo>
                    <a:pt x="10663" y="7767"/>
                  </a:lnTo>
                  <a:lnTo>
                    <a:pt x="10751" y="5134"/>
                  </a:lnTo>
                  <a:lnTo>
                    <a:pt x="10707" y="5046"/>
                  </a:lnTo>
                  <a:lnTo>
                    <a:pt x="8645" y="1580"/>
                  </a:lnTo>
                  <a:lnTo>
                    <a:pt x="8601" y="1536"/>
                  </a:lnTo>
                  <a:lnTo>
                    <a:pt x="8557" y="1492"/>
                  </a:lnTo>
                  <a:lnTo>
                    <a:pt x="8425" y="1492"/>
                  </a:lnTo>
                  <a:lnTo>
                    <a:pt x="8338" y="1536"/>
                  </a:lnTo>
                  <a:lnTo>
                    <a:pt x="8338" y="1624"/>
                  </a:lnTo>
                  <a:lnTo>
                    <a:pt x="8338" y="1668"/>
                  </a:lnTo>
                  <a:lnTo>
                    <a:pt x="8338" y="1755"/>
                  </a:lnTo>
                  <a:lnTo>
                    <a:pt x="10400" y="5178"/>
                  </a:lnTo>
                  <a:lnTo>
                    <a:pt x="10312" y="7767"/>
                  </a:lnTo>
                  <a:lnTo>
                    <a:pt x="8996" y="12111"/>
                  </a:lnTo>
                  <a:lnTo>
                    <a:pt x="8338" y="13076"/>
                  </a:lnTo>
                  <a:lnTo>
                    <a:pt x="8338" y="13120"/>
                  </a:lnTo>
                  <a:lnTo>
                    <a:pt x="7241" y="15841"/>
                  </a:lnTo>
                  <a:lnTo>
                    <a:pt x="6363" y="17772"/>
                  </a:lnTo>
                  <a:lnTo>
                    <a:pt x="6363" y="17859"/>
                  </a:lnTo>
                  <a:lnTo>
                    <a:pt x="6582" y="20448"/>
                  </a:lnTo>
                  <a:lnTo>
                    <a:pt x="6582" y="20492"/>
                  </a:lnTo>
                  <a:lnTo>
                    <a:pt x="6890" y="21238"/>
                  </a:lnTo>
                  <a:lnTo>
                    <a:pt x="6933" y="21545"/>
                  </a:lnTo>
                  <a:lnTo>
                    <a:pt x="6012" y="21326"/>
                  </a:lnTo>
                  <a:lnTo>
                    <a:pt x="5924" y="21326"/>
                  </a:lnTo>
                  <a:lnTo>
                    <a:pt x="3555" y="21940"/>
                  </a:lnTo>
                  <a:lnTo>
                    <a:pt x="2896" y="22028"/>
                  </a:lnTo>
                  <a:lnTo>
                    <a:pt x="483" y="19483"/>
                  </a:lnTo>
                  <a:lnTo>
                    <a:pt x="351" y="19176"/>
                  </a:lnTo>
                  <a:lnTo>
                    <a:pt x="615" y="18123"/>
                  </a:lnTo>
                  <a:lnTo>
                    <a:pt x="2326" y="15621"/>
                  </a:lnTo>
                  <a:lnTo>
                    <a:pt x="2940" y="14305"/>
                  </a:lnTo>
                  <a:lnTo>
                    <a:pt x="2940" y="14261"/>
                  </a:lnTo>
                  <a:lnTo>
                    <a:pt x="3379" y="11277"/>
                  </a:lnTo>
                  <a:lnTo>
                    <a:pt x="3686" y="7811"/>
                  </a:lnTo>
                  <a:lnTo>
                    <a:pt x="3950" y="2106"/>
                  </a:lnTo>
                  <a:lnTo>
                    <a:pt x="4564" y="219"/>
                  </a:lnTo>
                  <a:lnTo>
                    <a:pt x="4564" y="176"/>
                  </a:lnTo>
                  <a:lnTo>
                    <a:pt x="4564" y="88"/>
                  </a:lnTo>
                  <a:lnTo>
                    <a:pt x="4520" y="44"/>
                  </a:lnTo>
                  <a:lnTo>
                    <a:pt x="4476"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8" name="Google Shape;2128;p18"/>
            <p:cNvSpPr/>
            <p:nvPr/>
          </p:nvSpPr>
          <p:spPr>
            <a:xfrm>
              <a:off x="4316800" y="908650"/>
              <a:ext cx="344500" cy="822775"/>
            </a:xfrm>
            <a:custGeom>
              <a:rect b="b" l="l" r="r" t="t"/>
              <a:pathLst>
                <a:path extrusionOk="0" h="32911" w="13780">
                  <a:moveTo>
                    <a:pt x="3423" y="1"/>
                  </a:moveTo>
                  <a:lnTo>
                    <a:pt x="3380" y="44"/>
                  </a:lnTo>
                  <a:lnTo>
                    <a:pt x="3336" y="132"/>
                  </a:lnTo>
                  <a:lnTo>
                    <a:pt x="3072" y="747"/>
                  </a:lnTo>
                  <a:lnTo>
                    <a:pt x="3072" y="878"/>
                  </a:lnTo>
                  <a:lnTo>
                    <a:pt x="3292" y="1405"/>
                  </a:lnTo>
                  <a:lnTo>
                    <a:pt x="4301" y="3687"/>
                  </a:lnTo>
                  <a:lnTo>
                    <a:pt x="4257" y="5573"/>
                  </a:lnTo>
                  <a:lnTo>
                    <a:pt x="4257" y="5617"/>
                  </a:lnTo>
                  <a:lnTo>
                    <a:pt x="4521" y="8382"/>
                  </a:lnTo>
                  <a:lnTo>
                    <a:pt x="4345" y="11278"/>
                  </a:lnTo>
                  <a:lnTo>
                    <a:pt x="3862" y="13955"/>
                  </a:lnTo>
                  <a:lnTo>
                    <a:pt x="3380" y="18123"/>
                  </a:lnTo>
                  <a:lnTo>
                    <a:pt x="3029" y="19571"/>
                  </a:lnTo>
                  <a:lnTo>
                    <a:pt x="1712" y="21458"/>
                  </a:lnTo>
                  <a:lnTo>
                    <a:pt x="1712" y="21502"/>
                  </a:lnTo>
                  <a:lnTo>
                    <a:pt x="264" y="24574"/>
                  </a:lnTo>
                  <a:lnTo>
                    <a:pt x="264" y="24617"/>
                  </a:lnTo>
                  <a:lnTo>
                    <a:pt x="1" y="25583"/>
                  </a:lnTo>
                  <a:lnTo>
                    <a:pt x="1" y="25627"/>
                  </a:lnTo>
                  <a:lnTo>
                    <a:pt x="45" y="25714"/>
                  </a:lnTo>
                  <a:lnTo>
                    <a:pt x="527" y="26285"/>
                  </a:lnTo>
                  <a:lnTo>
                    <a:pt x="571" y="26329"/>
                  </a:lnTo>
                  <a:lnTo>
                    <a:pt x="2634" y="27996"/>
                  </a:lnTo>
                  <a:lnTo>
                    <a:pt x="3994" y="29751"/>
                  </a:lnTo>
                  <a:lnTo>
                    <a:pt x="5135" y="31902"/>
                  </a:lnTo>
                  <a:lnTo>
                    <a:pt x="5179" y="31989"/>
                  </a:lnTo>
                  <a:lnTo>
                    <a:pt x="6495" y="32867"/>
                  </a:lnTo>
                  <a:lnTo>
                    <a:pt x="6583" y="32911"/>
                  </a:lnTo>
                  <a:lnTo>
                    <a:pt x="8031" y="32735"/>
                  </a:lnTo>
                  <a:lnTo>
                    <a:pt x="8119" y="32691"/>
                  </a:lnTo>
                  <a:lnTo>
                    <a:pt x="9040" y="32077"/>
                  </a:lnTo>
                  <a:lnTo>
                    <a:pt x="11190" y="30322"/>
                  </a:lnTo>
                  <a:lnTo>
                    <a:pt x="11234" y="30278"/>
                  </a:lnTo>
                  <a:lnTo>
                    <a:pt x="11849" y="29269"/>
                  </a:lnTo>
                  <a:lnTo>
                    <a:pt x="11892" y="29181"/>
                  </a:lnTo>
                  <a:lnTo>
                    <a:pt x="11892" y="28216"/>
                  </a:lnTo>
                  <a:lnTo>
                    <a:pt x="11892" y="28172"/>
                  </a:lnTo>
                  <a:lnTo>
                    <a:pt x="11673" y="26636"/>
                  </a:lnTo>
                  <a:lnTo>
                    <a:pt x="11629" y="26548"/>
                  </a:lnTo>
                  <a:lnTo>
                    <a:pt x="10488" y="25188"/>
                  </a:lnTo>
                  <a:lnTo>
                    <a:pt x="10357" y="24223"/>
                  </a:lnTo>
                  <a:lnTo>
                    <a:pt x="10620" y="23082"/>
                  </a:lnTo>
                  <a:lnTo>
                    <a:pt x="11015" y="21897"/>
                  </a:lnTo>
                  <a:lnTo>
                    <a:pt x="11454" y="20756"/>
                  </a:lnTo>
                  <a:lnTo>
                    <a:pt x="11892" y="19615"/>
                  </a:lnTo>
                  <a:lnTo>
                    <a:pt x="12287" y="18518"/>
                  </a:lnTo>
                  <a:lnTo>
                    <a:pt x="12726" y="17421"/>
                  </a:lnTo>
                  <a:lnTo>
                    <a:pt x="13077" y="16324"/>
                  </a:lnTo>
                  <a:lnTo>
                    <a:pt x="13384" y="15183"/>
                  </a:lnTo>
                  <a:lnTo>
                    <a:pt x="13648" y="14042"/>
                  </a:lnTo>
                  <a:lnTo>
                    <a:pt x="13692" y="13428"/>
                  </a:lnTo>
                  <a:lnTo>
                    <a:pt x="13779" y="12858"/>
                  </a:lnTo>
                  <a:lnTo>
                    <a:pt x="13779" y="12243"/>
                  </a:lnTo>
                  <a:lnTo>
                    <a:pt x="13779" y="11629"/>
                  </a:lnTo>
                  <a:lnTo>
                    <a:pt x="13735" y="11015"/>
                  </a:lnTo>
                  <a:lnTo>
                    <a:pt x="13648" y="10400"/>
                  </a:lnTo>
                  <a:lnTo>
                    <a:pt x="13604" y="10356"/>
                  </a:lnTo>
                  <a:lnTo>
                    <a:pt x="13560" y="10312"/>
                  </a:lnTo>
                  <a:lnTo>
                    <a:pt x="13516" y="10269"/>
                  </a:lnTo>
                  <a:lnTo>
                    <a:pt x="13428" y="10269"/>
                  </a:lnTo>
                  <a:lnTo>
                    <a:pt x="13384" y="10312"/>
                  </a:lnTo>
                  <a:lnTo>
                    <a:pt x="13340" y="10356"/>
                  </a:lnTo>
                  <a:lnTo>
                    <a:pt x="13297" y="10400"/>
                  </a:lnTo>
                  <a:lnTo>
                    <a:pt x="13297" y="10488"/>
                  </a:lnTo>
                  <a:lnTo>
                    <a:pt x="13384" y="11058"/>
                  </a:lnTo>
                  <a:lnTo>
                    <a:pt x="13428" y="11673"/>
                  </a:lnTo>
                  <a:lnTo>
                    <a:pt x="13428" y="12243"/>
                  </a:lnTo>
                  <a:lnTo>
                    <a:pt x="13428" y="12858"/>
                  </a:lnTo>
                  <a:lnTo>
                    <a:pt x="13340" y="13428"/>
                  </a:lnTo>
                  <a:lnTo>
                    <a:pt x="13297" y="13998"/>
                  </a:lnTo>
                  <a:lnTo>
                    <a:pt x="13033" y="15095"/>
                  </a:lnTo>
                  <a:lnTo>
                    <a:pt x="12726" y="16236"/>
                  </a:lnTo>
                  <a:lnTo>
                    <a:pt x="12375" y="17333"/>
                  </a:lnTo>
                  <a:lnTo>
                    <a:pt x="11541" y="19483"/>
                  </a:lnTo>
                  <a:lnTo>
                    <a:pt x="11103" y="20624"/>
                  </a:lnTo>
                  <a:lnTo>
                    <a:pt x="10664" y="21809"/>
                  </a:lnTo>
                  <a:lnTo>
                    <a:pt x="10269" y="22994"/>
                  </a:lnTo>
                  <a:lnTo>
                    <a:pt x="10006" y="24179"/>
                  </a:lnTo>
                  <a:lnTo>
                    <a:pt x="10006" y="24266"/>
                  </a:lnTo>
                  <a:lnTo>
                    <a:pt x="10137" y="25320"/>
                  </a:lnTo>
                  <a:lnTo>
                    <a:pt x="10181" y="25407"/>
                  </a:lnTo>
                  <a:lnTo>
                    <a:pt x="11322" y="26724"/>
                  </a:lnTo>
                  <a:lnTo>
                    <a:pt x="11541" y="28216"/>
                  </a:lnTo>
                  <a:lnTo>
                    <a:pt x="11541" y="29137"/>
                  </a:lnTo>
                  <a:lnTo>
                    <a:pt x="10971" y="30059"/>
                  </a:lnTo>
                  <a:lnTo>
                    <a:pt x="8821" y="31814"/>
                  </a:lnTo>
                  <a:lnTo>
                    <a:pt x="7943" y="32384"/>
                  </a:lnTo>
                  <a:lnTo>
                    <a:pt x="6627" y="32560"/>
                  </a:lnTo>
                  <a:lnTo>
                    <a:pt x="5398" y="31726"/>
                  </a:lnTo>
                  <a:lnTo>
                    <a:pt x="4301" y="29576"/>
                  </a:lnTo>
                  <a:lnTo>
                    <a:pt x="4301" y="29532"/>
                  </a:lnTo>
                  <a:lnTo>
                    <a:pt x="2897" y="27777"/>
                  </a:lnTo>
                  <a:lnTo>
                    <a:pt x="2897" y="27733"/>
                  </a:lnTo>
                  <a:lnTo>
                    <a:pt x="791" y="26066"/>
                  </a:lnTo>
                  <a:lnTo>
                    <a:pt x="396" y="25583"/>
                  </a:lnTo>
                  <a:lnTo>
                    <a:pt x="615" y="24705"/>
                  </a:lnTo>
                  <a:lnTo>
                    <a:pt x="2019" y="21634"/>
                  </a:lnTo>
                  <a:lnTo>
                    <a:pt x="3336" y="19747"/>
                  </a:lnTo>
                  <a:lnTo>
                    <a:pt x="3336" y="19659"/>
                  </a:lnTo>
                  <a:lnTo>
                    <a:pt x="3731" y="18211"/>
                  </a:lnTo>
                  <a:lnTo>
                    <a:pt x="3731" y="18167"/>
                  </a:lnTo>
                  <a:lnTo>
                    <a:pt x="4213" y="14042"/>
                  </a:lnTo>
                  <a:lnTo>
                    <a:pt x="4696" y="11322"/>
                  </a:lnTo>
                  <a:lnTo>
                    <a:pt x="4872" y="8382"/>
                  </a:lnTo>
                  <a:lnTo>
                    <a:pt x="4608" y="5573"/>
                  </a:lnTo>
                  <a:lnTo>
                    <a:pt x="4652" y="3687"/>
                  </a:lnTo>
                  <a:lnTo>
                    <a:pt x="4652" y="3599"/>
                  </a:lnTo>
                  <a:lnTo>
                    <a:pt x="3643" y="1273"/>
                  </a:lnTo>
                  <a:lnTo>
                    <a:pt x="3423" y="790"/>
                  </a:lnTo>
                  <a:lnTo>
                    <a:pt x="3643" y="220"/>
                  </a:lnTo>
                  <a:lnTo>
                    <a:pt x="3687" y="176"/>
                  </a:lnTo>
                  <a:lnTo>
                    <a:pt x="3643" y="88"/>
                  </a:lnTo>
                  <a:lnTo>
                    <a:pt x="3599" y="44"/>
                  </a:lnTo>
                  <a:lnTo>
                    <a:pt x="3555"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9" name="Google Shape;2129;p18"/>
            <p:cNvSpPr/>
            <p:nvPr/>
          </p:nvSpPr>
          <p:spPr>
            <a:xfrm>
              <a:off x="4111675" y="1612925"/>
              <a:ext cx="55975" cy="64750"/>
            </a:xfrm>
            <a:custGeom>
              <a:rect b="b" l="l" r="r" t="t"/>
              <a:pathLst>
                <a:path extrusionOk="0" h="2590" w="2239">
                  <a:moveTo>
                    <a:pt x="1273" y="352"/>
                  </a:moveTo>
                  <a:lnTo>
                    <a:pt x="1843" y="483"/>
                  </a:lnTo>
                  <a:lnTo>
                    <a:pt x="1317" y="1800"/>
                  </a:lnTo>
                  <a:lnTo>
                    <a:pt x="1009" y="2151"/>
                  </a:lnTo>
                  <a:lnTo>
                    <a:pt x="966" y="2063"/>
                  </a:lnTo>
                  <a:lnTo>
                    <a:pt x="351" y="659"/>
                  </a:lnTo>
                  <a:lnTo>
                    <a:pt x="395" y="571"/>
                  </a:lnTo>
                  <a:lnTo>
                    <a:pt x="1273" y="352"/>
                  </a:lnTo>
                  <a:close/>
                  <a:moveTo>
                    <a:pt x="1229" y="1"/>
                  </a:moveTo>
                  <a:lnTo>
                    <a:pt x="263" y="220"/>
                  </a:lnTo>
                  <a:lnTo>
                    <a:pt x="176" y="264"/>
                  </a:lnTo>
                  <a:lnTo>
                    <a:pt x="132" y="308"/>
                  </a:lnTo>
                  <a:lnTo>
                    <a:pt x="0" y="571"/>
                  </a:lnTo>
                  <a:lnTo>
                    <a:pt x="0" y="615"/>
                  </a:lnTo>
                  <a:lnTo>
                    <a:pt x="0" y="703"/>
                  </a:lnTo>
                  <a:lnTo>
                    <a:pt x="658" y="2195"/>
                  </a:lnTo>
                  <a:lnTo>
                    <a:pt x="658" y="2239"/>
                  </a:lnTo>
                  <a:lnTo>
                    <a:pt x="834" y="2502"/>
                  </a:lnTo>
                  <a:lnTo>
                    <a:pt x="878" y="2590"/>
                  </a:lnTo>
                  <a:lnTo>
                    <a:pt x="1053" y="2590"/>
                  </a:lnTo>
                  <a:lnTo>
                    <a:pt x="1097" y="2546"/>
                  </a:lnTo>
                  <a:lnTo>
                    <a:pt x="1624" y="2019"/>
                  </a:lnTo>
                  <a:lnTo>
                    <a:pt x="1624" y="1975"/>
                  </a:lnTo>
                  <a:lnTo>
                    <a:pt x="2238" y="396"/>
                  </a:lnTo>
                  <a:lnTo>
                    <a:pt x="2238" y="352"/>
                  </a:lnTo>
                  <a:lnTo>
                    <a:pt x="2238" y="264"/>
                  </a:lnTo>
                  <a:lnTo>
                    <a:pt x="2194" y="220"/>
                  </a:lnTo>
                  <a:lnTo>
                    <a:pt x="2106" y="176"/>
                  </a:lnTo>
                  <a:lnTo>
                    <a:pt x="1317"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0" name="Google Shape;2130;p18"/>
            <p:cNvSpPr/>
            <p:nvPr/>
          </p:nvSpPr>
          <p:spPr>
            <a:xfrm>
              <a:off x="2076700" y="1162050"/>
              <a:ext cx="490400" cy="941275"/>
            </a:xfrm>
            <a:custGeom>
              <a:rect b="b" l="l" r="r" t="t"/>
              <a:pathLst>
                <a:path extrusionOk="0" h="37651" w="19616">
                  <a:moveTo>
                    <a:pt x="19440" y="1"/>
                  </a:moveTo>
                  <a:lnTo>
                    <a:pt x="19352" y="45"/>
                  </a:lnTo>
                  <a:lnTo>
                    <a:pt x="19308" y="89"/>
                  </a:lnTo>
                  <a:lnTo>
                    <a:pt x="19264" y="133"/>
                  </a:lnTo>
                  <a:lnTo>
                    <a:pt x="18782" y="1844"/>
                  </a:lnTo>
                  <a:lnTo>
                    <a:pt x="16939" y="5267"/>
                  </a:lnTo>
                  <a:lnTo>
                    <a:pt x="14569" y="10181"/>
                  </a:lnTo>
                  <a:lnTo>
                    <a:pt x="14043" y="11980"/>
                  </a:lnTo>
                  <a:lnTo>
                    <a:pt x="14043" y="12024"/>
                  </a:lnTo>
                  <a:lnTo>
                    <a:pt x="13735" y="16983"/>
                  </a:lnTo>
                  <a:lnTo>
                    <a:pt x="12726" y="19089"/>
                  </a:lnTo>
                  <a:lnTo>
                    <a:pt x="10137" y="23389"/>
                  </a:lnTo>
                  <a:lnTo>
                    <a:pt x="6846" y="28743"/>
                  </a:lnTo>
                  <a:lnTo>
                    <a:pt x="6802" y="28786"/>
                  </a:lnTo>
                  <a:lnTo>
                    <a:pt x="5354" y="34228"/>
                  </a:lnTo>
                  <a:lnTo>
                    <a:pt x="4652" y="35544"/>
                  </a:lnTo>
                  <a:lnTo>
                    <a:pt x="3862" y="35807"/>
                  </a:lnTo>
                  <a:lnTo>
                    <a:pt x="1405" y="35939"/>
                  </a:lnTo>
                  <a:lnTo>
                    <a:pt x="1361" y="35939"/>
                  </a:lnTo>
                  <a:lnTo>
                    <a:pt x="659" y="36158"/>
                  </a:lnTo>
                  <a:lnTo>
                    <a:pt x="571" y="36202"/>
                  </a:lnTo>
                  <a:lnTo>
                    <a:pt x="527" y="36246"/>
                  </a:lnTo>
                  <a:lnTo>
                    <a:pt x="45" y="37431"/>
                  </a:lnTo>
                  <a:lnTo>
                    <a:pt x="1" y="37475"/>
                  </a:lnTo>
                  <a:lnTo>
                    <a:pt x="45" y="37563"/>
                  </a:lnTo>
                  <a:lnTo>
                    <a:pt x="45" y="37606"/>
                  </a:lnTo>
                  <a:lnTo>
                    <a:pt x="132" y="37650"/>
                  </a:lnTo>
                  <a:lnTo>
                    <a:pt x="264" y="37650"/>
                  </a:lnTo>
                  <a:lnTo>
                    <a:pt x="352" y="37563"/>
                  </a:lnTo>
                  <a:lnTo>
                    <a:pt x="834" y="36466"/>
                  </a:lnTo>
                  <a:lnTo>
                    <a:pt x="1449" y="36290"/>
                  </a:lnTo>
                  <a:lnTo>
                    <a:pt x="3906" y="36158"/>
                  </a:lnTo>
                  <a:lnTo>
                    <a:pt x="3950" y="36158"/>
                  </a:lnTo>
                  <a:lnTo>
                    <a:pt x="4828" y="35851"/>
                  </a:lnTo>
                  <a:lnTo>
                    <a:pt x="4915" y="35763"/>
                  </a:lnTo>
                  <a:lnTo>
                    <a:pt x="5661" y="34359"/>
                  </a:lnTo>
                  <a:lnTo>
                    <a:pt x="7153" y="28918"/>
                  </a:lnTo>
                  <a:lnTo>
                    <a:pt x="10444" y="23565"/>
                  </a:lnTo>
                  <a:lnTo>
                    <a:pt x="13033" y="19264"/>
                  </a:lnTo>
                  <a:lnTo>
                    <a:pt x="14086" y="17114"/>
                  </a:lnTo>
                  <a:lnTo>
                    <a:pt x="14086" y="17027"/>
                  </a:lnTo>
                  <a:lnTo>
                    <a:pt x="14394" y="12068"/>
                  </a:lnTo>
                  <a:lnTo>
                    <a:pt x="14876" y="10313"/>
                  </a:lnTo>
                  <a:lnTo>
                    <a:pt x="17246" y="5398"/>
                  </a:lnTo>
                  <a:lnTo>
                    <a:pt x="19133" y="1976"/>
                  </a:lnTo>
                  <a:lnTo>
                    <a:pt x="19133" y="1932"/>
                  </a:lnTo>
                  <a:lnTo>
                    <a:pt x="19615" y="220"/>
                  </a:lnTo>
                  <a:lnTo>
                    <a:pt x="19615" y="176"/>
                  </a:lnTo>
                  <a:lnTo>
                    <a:pt x="19615" y="89"/>
                  </a:lnTo>
                  <a:lnTo>
                    <a:pt x="19571" y="45"/>
                  </a:lnTo>
                  <a:lnTo>
                    <a:pt x="19484"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1" name="Google Shape;2131;p18"/>
            <p:cNvSpPr/>
            <p:nvPr/>
          </p:nvSpPr>
          <p:spPr>
            <a:xfrm>
              <a:off x="1913250" y="1401200"/>
              <a:ext cx="382875" cy="744900"/>
            </a:xfrm>
            <a:custGeom>
              <a:rect b="b" l="l" r="r" t="t"/>
              <a:pathLst>
                <a:path extrusionOk="0" h="29796" w="15315">
                  <a:moveTo>
                    <a:pt x="15008" y="1"/>
                  </a:moveTo>
                  <a:lnTo>
                    <a:pt x="14964" y="89"/>
                  </a:lnTo>
                  <a:lnTo>
                    <a:pt x="14964" y="133"/>
                  </a:lnTo>
                  <a:lnTo>
                    <a:pt x="14613" y="3029"/>
                  </a:lnTo>
                  <a:lnTo>
                    <a:pt x="13867" y="6320"/>
                  </a:lnTo>
                  <a:lnTo>
                    <a:pt x="12945" y="8075"/>
                  </a:lnTo>
                  <a:lnTo>
                    <a:pt x="11058" y="11146"/>
                  </a:lnTo>
                  <a:lnTo>
                    <a:pt x="9215" y="14350"/>
                  </a:lnTo>
                  <a:lnTo>
                    <a:pt x="9215" y="14394"/>
                  </a:lnTo>
                  <a:lnTo>
                    <a:pt x="8250" y="17377"/>
                  </a:lnTo>
                  <a:lnTo>
                    <a:pt x="7416" y="18869"/>
                  </a:lnTo>
                  <a:lnTo>
                    <a:pt x="5573" y="21678"/>
                  </a:lnTo>
                  <a:lnTo>
                    <a:pt x="4696" y="22599"/>
                  </a:lnTo>
                  <a:lnTo>
                    <a:pt x="2853" y="23477"/>
                  </a:lnTo>
                  <a:lnTo>
                    <a:pt x="2809" y="23521"/>
                  </a:lnTo>
                  <a:lnTo>
                    <a:pt x="1800" y="24837"/>
                  </a:lnTo>
                  <a:lnTo>
                    <a:pt x="1756" y="24881"/>
                  </a:lnTo>
                  <a:lnTo>
                    <a:pt x="703" y="27382"/>
                  </a:lnTo>
                  <a:lnTo>
                    <a:pt x="1" y="29576"/>
                  </a:lnTo>
                  <a:lnTo>
                    <a:pt x="1" y="29664"/>
                  </a:lnTo>
                  <a:lnTo>
                    <a:pt x="1" y="29708"/>
                  </a:lnTo>
                  <a:lnTo>
                    <a:pt x="44" y="29752"/>
                  </a:lnTo>
                  <a:lnTo>
                    <a:pt x="132" y="29796"/>
                  </a:lnTo>
                  <a:lnTo>
                    <a:pt x="264" y="29796"/>
                  </a:lnTo>
                  <a:lnTo>
                    <a:pt x="352" y="29708"/>
                  </a:lnTo>
                  <a:lnTo>
                    <a:pt x="1010" y="27514"/>
                  </a:lnTo>
                  <a:lnTo>
                    <a:pt x="2063" y="25057"/>
                  </a:lnTo>
                  <a:lnTo>
                    <a:pt x="3072" y="23784"/>
                  </a:lnTo>
                  <a:lnTo>
                    <a:pt x="4871" y="22906"/>
                  </a:lnTo>
                  <a:lnTo>
                    <a:pt x="4915" y="22863"/>
                  </a:lnTo>
                  <a:lnTo>
                    <a:pt x="5837" y="21897"/>
                  </a:lnTo>
                  <a:lnTo>
                    <a:pt x="7724" y="19045"/>
                  </a:lnTo>
                  <a:lnTo>
                    <a:pt x="8557" y="17509"/>
                  </a:lnTo>
                  <a:lnTo>
                    <a:pt x="9523" y="14525"/>
                  </a:lnTo>
                  <a:lnTo>
                    <a:pt x="11322" y="11322"/>
                  </a:lnTo>
                  <a:lnTo>
                    <a:pt x="13209" y="8250"/>
                  </a:lnTo>
                  <a:lnTo>
                    <a:pt x="14218" y="6495"/>
                  </a:lnTo>
                  <a:lnTo>
                    <a:pt x="14218" y="6451"/>
                  </a:lnTo>
                  <a:lnTo>
                    <a:pt x="14964" y="3116"/>
                  </a:lnTo>
                  <a:lnTo>
                    <a:pt x="14964" y="3072"/>
                  </a:lnTo>
                  <a:lnTo>
                    <a:pt x="15315" y="176"/>
                  </a:lnTo>
                  <a:lnTo>
                    <a:pt x="15271" y="89"/>
                  </a:lnTo>
                  <a:lnTo>
                    <a:pt x="15271" y="45"/>
                  </a:lnTo>
                  <a:lnTo>
                    <a:pt x="15227"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2" name="Google Shape;2132;p18"/>
            <p:cNvSpPr/>
            <p:nvPr/>
          </p:nvSpPr>
          <p:spPr>
            <a:xfrm>
              <a:off x="1927525" y="1297000"/>
              <a:ext cx="446500" cy="875425"/>
            </a:xfrm>
            <a:custGeom>
              <a:rect b="b" l="l" r="r" t="t"/>
              <a:pathLst>
                <a:path extrusionOk="0" h="35017" w="17860">
                  <a:moveTo>
                    <a:pt x="17596" y="0"/>
                  </a:moveTo>
                  <a:lnTo>
                    <a:pt x="17552" y="44"/>
                  </a:lnTo>
                  <a:lnTo>
                    <a:pt x="17508" y="132"/>
                  </a:lnTo>
                  <a:lnTo>
                    <a:pt x="15753" y="3862"/>
                  </a:lnTo>
                  <a:lnTo>
                    <a:pt x="15753" y="3906"/>
                  </a:lnTo>
                  <a:lnTo>
                    <a:pt x="15490" y="5485"/>
                  </a:lnTo>
                  <a:lnTo>
                    <a:pt x="15183" y="7855"/>
                  </a:lnTo>
                  <a:lnTo>
                    <a:pt x="14744" y="10268"/>
                  </a:lnTo>
                  <a:lnTo>
                    <a:pt x="13822" y="12199"/>
                  </a:lnTo>
                  <a:lnTo>
                    <a:pt x="11716" y="15709"/>
                  </a:lnTo>
                  <a:lnTo>
                    <a:pt x="9741" y="18913"/>
                  </a:lnTo>
                  <a:lnTo>
                    <a:pt x="8996" y="21107"/>
                  </a:lnTo>
                  <a:lnTo>
                    <a:pt x="7986" y="24485"/>
                  </a:lnTo>
                  <a:lnTo>
                    <a:pt x="6538" y="26899"/>
                  </a:lnTo>
                  <a:lnTo>
                    <a:pt x="5748" y="27469"/>
                  </a:lnTo>
                  <a:lnTo>
                    <a:pt x="3423" y="28215"/>
                  </a:lnTo>
                  <a:lnTo>
                    <a:pt x="3379" y="28259"/>
                  </a:lnTo>
                  <a:lnTo>
                    <a:pt x="2764" y="28742"/>
                  </a:lnTo>
                  <a:lnTo>
                    <a:pt x="2721" y="28786"/>
                  </a:lnTo>
                  <a:lnTo>
                    <a:pt x="1887" y="30146"/>
                  </a:lnTo>
                  <a:lnTo>
                    <a:pt x="1843" y="30146"/>
                  </a:lnTo>
                  <a:lnTo>
                    <a:pt x="834" y="32998"/>
                  </a:lnTo>
                  <a:lnTo>
                    <a:pt x="0" y="34797"/>
                  </a:lnTo>
                  <a:lnTo>
                    <a:pt x="0" y="34841"/>
                  </a:lnTo>
                  <a:lnTo>
                    <a:pt x="0" y="34929"/>
                  </a:lnTo>
                  <a:lnTo>
                    <a:pt x="44" y="34973"/>
                  </a:lnTo>
                  <a:lnTo>
                    <a:pt x="88" y="35017"/>
                  </a:lnTo>
                  <a:lnTo>
                    <a:pt x="263" y="35017"/>
                  </a:lnTo>
                  <a:lnTo>
                    <a:pt x="307" y="34929"/>
                  </a:lnTo>
                  <a:lnTo>
                    <a:pt x="1141" y="33130"/>
                  </a:lnTo>
                  <a:lnTo>
                    <a:pt x="2194" y="30278"/>
                  </a:lnTo>
                  <a:lnTo>
                    <a:pt x="2984" y="29005"/>
                  </a:lnTo>
                  <a:lnTo>
                    <a:pt x="3554" y="28566"/>
                  </a:lnTo>
                  <a:lnTo>
                    <a:pt x="5880" y="27776"/>
                  </a:lnTo>
                  <a:lnTo>
                    <a:pt x="5924" y="27733"/>
                  </a:lnTo>
                  <a:lnTo>
                    <a:pt x="6758" y="27162"/>
                  </a:lnTo>
                  <a:lnTo>
                    <a:pt x="6801" y="27118"/>
                  </a:lnTo>
                  <a:lnTo>
                    <a:pt x="8293" y="24661"/>
                  </a:lnTo>
                  <a:lnTo>
                    <a:pt x="8337" y="24617"/>
                  </a:lnTo>
                  <a:lnTo>
                    <a:pt x="9347" y="21238"/>
                  </a:lnTo>
                  <a:lnTo>
                    <a:pt x="10049" y="19044"/>
                  </a:lnTo>
                  <a:lnTo>
                    <a:pt x="11979" y="15885"/>
                  </a:lnTo>
                  <a:lnTo>
                    <a:pt x="14130" y="12374"/>
                  </a:lnTo>
                  <a:lnTo>
                    <a:pt x="15095" y="10400"/>
                  </a:lnTo>
                  <a:lnTo>
                    <a:pt x="15095" y="10356"/>
                  </a:lnTo>
                  <a:lnTo>
                    <a:pt x="15534" y="7943"/>
                  </a:lnTo>
                  <a:lnTo>
                    <a:pt x="15797" y="5529"/>
                  </a:lnTo>
                  <a:lnTo>
                    <a:pt x="16104" y="3993"/>
                  </a:lnTo>
                  <a:lnTo>
                    <a:pt x="17816" y="264"/>
                  </a:lnTo>
                  <a:lnTo>
                    <a:pt x="17859" y="176"/>
                  </a:lnTo>
                  <a:lnTo>
                    <a:pt x="17859" y="132"/>
                  </a:lnTo>
                  <a:lnTo>
                    <a:pt x="17816" y="88"/>
                  </a:lnTo>
                  <a:lnTo>
                    <a:pt x="17772" y="44"/>
                  </a:lnTo>
                  <a:lnTo>
                    <a:pt x="17684"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3" name="Google Shape;2133;p18"/>
            <p:cNvSpPr/>
            <p:nvPr/>
          </p:nvSpPr>
          <p:spPr>
            <a:xfrm>
              <a:off x="1977975" y="1250925"/>
              <a:ext cx="449800" cy="917125"/>
            </a:xfrm>
            <a:custGeom>
              <a:rect b="b" l="l" r="r" t="t"/>
              <a:pathLst>
                <a:path extrusionOk="0" h="36685" w="17992">
                  <a:moveTo>
                    <a:pt x="17772" y="0"/>
                  </a:moveTo>
                  <a:lnTo>
                    <a:pt x="17684" y="44"/>
                  </a:lnTo>
                  <a:lnTo>
                    <a:pt x="17640" y="88"/>
                  </a:lnTo>
                  <a:lnTo>
                    <a:pt x="16412" y="2896"/>
                  </a:lnTo>
                  <a:lnTo>
                    <a:pt x="14964" y="5924"/>
                  </a:lnTo>
                  <a:lnTo>
                    <a:pt x="14920" y="5968"/>
                  </a:lnTo>
                  <a:lnTo>
                    <a:pt x="14569" y="7943"/>
                  </a:lnTo>
                  <a:lnTo>
                    <a:pt x="14393" y="10400"/>
                  </a:lnTo>
                  <a:lnTo>
                    <a:pt x="13911" y="12638"/>
                  </a:lnTo>
                  <a:lnTo>
                    <a:pt x="12726" y="14920"/>
                  </a:lnTo>
                  <a:lnTo>
                    <a:pt x="8821" y="21238"/>
                  </a:lnTo>
                  <a:lnTo>
                    <a:pt x="8075" y="22994"/>
                  </a:lnTo>
                  <a:lnTo>
                    <a:pt x="8075" y="23037"/>
                  </a:lnTo>
                  <a:lnTo>
                    <a:pt x="7285" y="26241"/>
                  </a:lnTo>
                  <a:lnTo>
                    <a:pt x="6407" y="29137"/>
                  </a:lnTo>
                  <a:lnTo>
                    <a:pt x="5837" y="29839"/>
                  </a:lnTo>
                  <a:lnTo>
                    <a:pt x="2458" y="30629"/>
                  </a:lnTo>
                  <a:lnTo>
                    <a:pt x="2414" y="30629"/>
                  </a:lnTo>
                  <a:lnTo>
                    <a:pt x="1756" y="31111"/>
                  </a:lnTo>
                  <a:lnTo>
                    <a:pt x="1712" y="31155"/>
                  </a:lnTo>
                  <a:lnTo>
                    <a:pt x="966" y="32252"/>
                  </a:lnTo>
                  <a:lnTo>
                    <a:pt x="966" y="32296"/>
                  </a:lnTo>
                  <a:lnTo>
                    <a:pt x="1" y="35368"/>
                  </a:lnTo>
                  <a:lnTo>
                    <a:pt x="1" y="35456"/>
                  </a:lnTo>
                  <a:lnTo>
                    <a:pt x="44" y="36553"/>
                  </a:lnTo>
                  <a:lnTo>
                    <a:pt x="132" y="36640"/>
                  </a:lnTo>
                  <a:lnTo>
                    <a:pt x="220" y="36684"/>
                  </a:lnTo>
                  <a:lnTo>
                    <a:pt x="308" y="36684"/>
                  </a:lnTo>
                  <a:lnTo>
                    <a:pt x="352" y="36640"/>
                  </a:lnTo>
                  <a:lnTo>
                    <a:pt x="395" y="36596"/>
                  </a:lnTo>
                  <a:lnTo>
                    <a:pt x="395" y="36509"/>
                  </a:lnTo>
                  <a:lnTo>
                    <a:pt x="352" y="35456"/>
                  </a:lnTo>
                  <a:lnTo>
                    <a:pt x="1273" y="32428"/>
                  </a:lnTo>
                  <a:lnTo>
                    <a:pt x="1975" y="31375"/>
                  </a:lnTo>
                  <a:lnTo>
                    <a:pt x="2589" y="30936"/>
                  </a:lnTo>
                  <a:lnTo>
                    <a:pt x="5968" y="30190"/>
                  </a:lnTo>
                  <a:lnTo>
                    <a:pt x="6056" y="30102"/>
                  </a:lnTo>
                  <a:lnTo>
                    <a:pt x="6714" y="29356"/>
                  </a:lnTo>
                  <a:lnTo>
                    <a:pt x="6758" y="29312"/>
                  </a:lnTo>
                  <a:lnTo>
                    <a:pt x="7636" y="26328"/>
                  </a:lnTo>
                  <a:lnTo>
                    <a:pt x="8426" y="23125"/>
                  </a:lnTo>
                  <a:lnTo>
                    <a:pt x="9128" y="21414"/>
                  </a:lnTo>
                  <a:lnTo>
                    <a:pt x="13033" y="15095"/>
                  </a:lnTo>
                  <a:lnTo>
                    <a:pt x="14262" y="12769"/>
                  </a:lnTo>
                  <a:lnTo>
                    <a:pt x="14262" y="12726"/>
                  </a:lnTo>
                  <a:lnTo>
                    <a:pt x="14700" y="10444"/>
                  </a:lnTo>
                  <a:lnTo>
                    <a:pt x="14744" y="10444"/>
                  </a:lnTo>
                  <a:lnTo>
                    <a:pt x="14920" y="7986"/>
                  </a:lnTo>
                  <a:lnTo>
                    <a:pt x="15271" y="6056"/>
                  </a:lnTo>
                  <a:lnTo>
                    <a:pt x="16719" y="3028"/>
                  </a:lnTo>
                  <a:lnTo>
                    <a:pt x="17992" y="264"/>
                  </a:lnTo>
                  <a:lnTo>
                    <a:pt x="17992" y="176"/>
                  </a:lnTo>
                  <a:lnTo>
                    <a:pt x="17992" y="132"/>
                  </a:lnTo>
                  <a:lnTo>
                    <a:pt x="17948" y="44"/>
                  </a:lnTo>
                  <a:lnTo>
                    <a:pt x="17904"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4" name="Google Shape;2134;p18"/>
            <p:cNvSpPr/>
            <p:nvPr/>
          </p:nvSpPr>
          <p:spPr>
            <a:xfrm>
              <a:off x="2010875" y="1153275"/>
              <a:ext cx="468450" cy="980750"/>
            </a:xfrm>
            <a:custGeom>
              <a:rect b="b" l="l" r="r" t="t"/>
              <a:pathLst>
                <a:path extrusionOk="0" h="39230" w="18738">
                  <a:moveTo>
                    <a:pt x="18475" y="1"/>
                  </a:moveTo>
                  <a:lnTo>
                    <a:pt x="18431" y="45"/>
                  </a:lnTo>
                  <a:lnTo>
                    <a:pt x="18387" y="89"/>
                  </a:lnTo>
                  <a:lnTo>
                    <a:pt x="18387" y="176"/>
                  </a:lnTo>
                  <a:lnTo>
                    <a:pt x="18036" y="3424"/>
                  </a:lnTo>
                  <a:lnTo>
                    <a:pt x="16588" y="6407"/>
                  </a:lnTo>
                  <a:lnTo>
                    <a:pt x="14833" y="10050"/>
                  </a:lnTo>
                  <a:lnTo>
                    <a:pt x="14438" y="11410"/>
                  </a:lnTo>
                  <a:lnTo>
                    <a:pt x="14438" y="11454"/>
                  </a:lnTo>
                  <a:lnTo>
                    <a:pt x="14218" y="14920"/>
                  </a:lnTo>
                  <a:lnTo>
                    <a:pt x="13736" y="17070"/>
                  </a:lnTo>
                  <a:lnTo>
                    <a:pt x="12331" y="19703"/>
                  </a:lnTo>
                  <a:lnTo>
                    <a:pt x="10269" y="23038"/>
                  </a:lnTo>
                  <a:lnTo>
                    <a:pt x="8250" y="26329"/>
                  </a:lnTo>
                  <a:lnTo>
                    <a:pt x="7548" y="28128"/>
                  </a:lnTo>
                  <a:lnTo>
                    <a:pt x="7505" y="28128"/>
                  </a:lnTo>
                  <a:lnTo>
                    <a:pt x="6715" y="31683"/>
                  </a:lnTo>
                  <a:lnTo>
                    <a:pt x="5925" y="34579"/>
                  </a:lnTo>
                  <a:lnTo>
                    <a:pt x="3204" y="34886"/>
                  </a:lnTo>
                  <a:lnTo>
                    <a:pt x="3160" y="34930"/>
                  </a:lnTo>
                  <a:lnTo>
                    <a:pt x="1493" y="35500"/>
                  </a:lnTo>
                  <a:lnTo>
                    <a:pt x="1405" y="35544"/>
                  </a:lnTo>
                  <a:lnTo>
                    <a:pt x="791" y="36422"/>
                  </a:lnTo>
                  <a:lnTo>
                    <a:pt x="747" y="36422"/>
                  </a:lnTo>
                  <a:lnTo>
                    <a:pt x="45" y="38265"/>
                  </a:lnTo>
                  <a:lnTo>
                    <a:pt x="45" y="38352"/>
                  </a:lnTo>
                  <a:lnTo>
                    <a:pt x="1" y="39054"/>
                  </a:lnTo>
                  <a:lnTo>
                    <a:pt x="1" y="39142"/>
                  </a:lnTo>
                  <a:lnTo>
                    <a:pt x="45" y="39186"/>
                  </a:lnTo>
                  <a:lnTo>
                    <a:pt x="89" y="39230"/>
                  </a:lnTo>
                  <a:lnTo>
                    <a:pt x="176" y="39230"/>
                  </a:lnTo>
                  <a:lnTo>
                    <a:pt x="308" y="39186"/>
                  </a:lnTo>
                  <a:lnTo>
                    <a:pt x="352" y="39098"/>
                  </a:lnTo>
                  <a:lnTo>
                    <a:pt x="396" y="38396"/>
                  </a:lnTo>
                  <a:lnTo>
                    <a:pt x="1054" y="36597"/>
                  </a:lnTo>
                  <a:lnTo>
                    <a:pt x="1668" y="35807"/>
                  </a:lnTo>
                  <a:lnTo>
                    <a:pt x="3248" y="35237"/>
                  </a:lnTo>
                  <a:lnTo>
                    <a:pt x="6100" y="34886"/>
                  </a:lnTo>
                  <a:lnTo>
                    <a:pt x="6188" y="34842"/>
                  </a:lnTo>
                  <a:lnTo>
                    <a:pt x="6232" y="34754"/>
                  </a:lnTo>
                  <a:lnTo>
                    <a:pt x="7066" y="31770"/>
                  </a:lnTo>
                  <a:lnTo>
                    <a:pt x="7856" y="28216"/>
                  </a:lnTo>
                  <a:lnTo>
                    <a:pt x="8558" y="26461"/>
                  </a:lnTo>
                  <a:lnTo>
                    <a:pt x="10532" y="23214"/>
                  </a:lnTo>
                  <a:lnTo>
                    <a:pt x="12639" y="19879"/>
                  </a:lnTo>
                  <a:lnTo>
                    <a:pt x="14043" y="17202"/>
                  </a:lnTo>
                  <a:lnTo>
                    <a:pt x="14087" y="17158"/>
                  </a:lnTo>
                  <a:lnTo>
                    <a:pt x="14569" y="15008"/>
                  </a:lnTo>
                  <a:lnTo>
                    <a:pt x="14569" y="14964"/>
                  </a:lnTo>
                  <a:lnTo>
                    <a:pt x="14789" y="11498"/>
                  </a:lnTo>
                  <a:lnTo>
                    <a:pt x="15140" y="10181"/>
                  </a:lnTo>
                  <a:lnTo>
                    <a:pt x="16895" y="6583"/>
                  </a:lnTo>
                  <a:lnTo>
                    <a:pt x="18343" y="3555"/>
                  </a:lnTo>
                  <a:lnTo>
                    <a:pt x="18387" y="3511"/>
                  </a:lnTo>
                  <a:lnTo>
                    <a:pt x="18738" y="220"/>
                  </a:lnTo>
                  <a:lnTo>
                    <a:pt x="18738" y="133"/>
                  </a:lnTo>
                  <a:lnTo>
                    <a:pt x="18694" y="89"/>
                  </a:lnTo>
                  <a:lnTo>
                    <a:pt x="18650" y="45"/>
                  </a:lnTo>
                  <a:lnTo>
                    <a:pt x="18562"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5" name="Google Shape;2135;p18"/>
            <p:cNvSpPr/>
            <p:nvPr/>
          </p:nvSpPr>
          <p:spPr>
            <a:xfrm>
              <a:off x="1860600" y="1609650"/>
              <a:ext cx="307175" cy="510125"/>
            </a:xfrm>
            <a:custGeom>
              <a:rect b="b" l="l" r="r" t="t"/>
              <a:pathLst>
                <a:path extrusionOk="0" h="20405" w="12287">
                  <a:moveTo>
                    <a:pt x="12067" y="0"/>
                  </a:moveTo>
                  <a:lnTo>
                    <a:pt x="12024" y="44"/>
                  </a:lnTo>
                  <a:lnTo>
                    <a:pt x="11980" y="88"/>
                  </a:lnTo>
                  <a:lnTo>
                    <a:pt x="8469" y="5529"/>
                  </a:lnTo>
                  <a:lnTo>
                    <a:pt x="6363" y="8425"/>
                  </a:lnTo>
                  <a:lnTo>
                    <a:pt x="4608" y="11365"/>
                  </a:lnTo>
                  <a:lnTo>
                    <a:pt x="2721" y="13998"/>
                  </a:lnTo>
                  <a:lnTo>
                    <a:pt x="2721" y="14042"/>
                  </a:lnTo>
                  <a:lnTo>
                    <a:pt x="1273" y="16806"/>
                  </a:lnTo>
                  <a:lnTo>
                    <a:pt x="1273" y="16850"/>
                  </a:lnTo>
                  <a:lnTo>
                    <a:pt x="0" y="20141"/>
                  </a:lnTo>
                  <a:lnTo>
                    <a:pt x="0" y="20229"/>
                  </a:lnTo>
                  <a:lnTo>
                    <a:pt x="0" y="20273"/>
                  </a:lnTo>
                  <a:lnTo>
                    <a:pt x="44" y="20361"/>
                  </a:lnTo>
                  <a:lnTo>
                    <a:pt x="88" y="20404"/>
                  </a:lnTo>
                  <a:lnTo>
                    <a:pt x="176" y="20404"/>
                  </a:lnTo>
                  <a:lnTo>
                    <a:pt x="264" y="20361"/>
                  </a:lnTo>
                  <a:lnTo>
                    <a:pt x="307" y="20273"/>
                  </a:lnTo>
                  <a:lnTo>
                    <a:pt x="1580" y="16982"/>
                  </a:lnTo>
                  <a:lnTo>
                    <a:pt x="3028" y="14173"/>
                  </a:lnTo>
                  <a:lnTo>
                    <a:pt x="4915" y="11541"/>
                  </a:lnTo>
                  <a:lnTo>
                    <a:pt x="6670" y="8645"/>
                  </a:lnTo>
                  <a:lnTo>
                    <a:pt x="8776" y="5705"/>
                  </a:lnTo>
                  <a:lnTo>
                    <a:pt x="12243" y="263"/>
                  </a:lnTo>
                  <a:lnTo>
                    <a:pt x="12287" y="176"/>
                  </a:lnTo>
                  <a:lnTo>
                    <a:pt x="12287" y="132"/>
                  </a:lnTo>
                  <a:lnTo>
                    <a:pt x="12243" y="88"/>
                  </a:lnTo>
                  <a:lnTo>
                    <a:pt x="12199"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6" name="Google Shape;2136;p18"/>
            <p:cNvSpPr/>
            <p:nvPr/>
          </p:nvSpPr>
          <p:spPr>
            <a:xfrm>
              <a:off x="3805600" y="1948625"/>
              <a:ext cx="105350" cy="186500"/>
            </a:xfrm>
            <a:custGeom>
              <a:rect b="b" l="l" r="r" t="t"/>
              <a:pathLst>
                <a:path extrusionOk="0" h="7460" w="4214">
                  <a:moveTo>
                    <a:pt x="1317" y="483"/>
                  </a:moveTo>
                  <a:lnTo>
                    <a:pt x="3599" y="4037"/>
                  </a:lnTo>
                  <a:lnTo>
                    <a:pt x="3818" y="4695"/>
                  </a:lnTo>
                  <a:lnTo>
                    <a:pt x="3511" y="6758"/>
                  </a:lnTo>
                  <a:lnTo>
                    <a:pt x="2809" y="7109"/>
                  </a:lnTo>
                  <a:lnTo>
                    <a:pt x="2238" y="6802"/>
                  </a:lnTo>
                  <a:lnTo>
                    <a:pt x="1273" y="5705"/>
                  </a:lnTo>
                  <a:lnTo>
                    <a:pt x="395" y="3993"/>
                  </a:lnTo>
                  <a:lnTo>
                    <a:pt x="352" y="2238"/>
                  </a:lnTo>
                  <a:lnTo>
                    <a:pt x="1185" y="702"/>
                  </a:lnTo>
                  <a:lnTo>
                    <a:pt x="1317" y="483"/>
                  </a:lnTo>
                  <a:close/>
                  <a:moveTo>
                    <a:pt x="1273" y="0"/>
                  </a:moveTo>
                  <a:lnTo>
                    <a:pt x="1185" y="88"/>
                  </a:lnTo>
                  <a:lnTo>
                    <a:pt x="878" y="483"/>
                  </a:lnTo>
                  <a:lnTo>
                    <a:pt x="878" y="527"/>
                  </a:lnTo>
                  <a:lnTo>
                    <a:pt x="0" y="2150"/>
                  </a:lnTo>
                  <a:lnTo>
                    <a:pt x="0" y="2238"/>
                  </a:lnTo>
                  <a:lnTo>
                    <a:pt x="88" y="4081"/>
                  </a:lnTo>
                  <a:lnTo>
                    <a:pt x="88" y="4125"/>
                  </a:lnTo>
                  <a:lnTo>
                    <a:pt x="1010" y="5880"/>
                  </a:lnTo>
                  <a:lnTo>
                    <a:pt x="1010" y="5924"/>
                  </a:lnTo>
                  <a:lnTo>
                    <a:pt x="1975" y="7065"/>
                  </a:lnTo>
                  <a:lnTo>
                    <a:pt x="2019" y="7109"/>
                  </a:lnTo>
                  <a:lnTo>
                    <a:pt x="2765" y="7460"/>
                  </a:lnTo>
                  <a:lnTo>
                    <a:pt x="2897" y="7460"/>
                  </a:lnTo>
                  <a:lnTo>
                    <a:pt x="3730" y="7065"/>
                  </a:lnTo>
                  <a:lnTo>
                    <a:pt x="3818" y="6977"/>
                  </a:lnTo>
                  <a:lnTo>
                    <a:pt x="3862" y="6933"/>
                  </a:lnTo>
                  <a:lnTo>
                    <a:pt x="4213" y="4739"/>
                  </a:lnTo>
                  <a:lnTo>
                    <a:pt x="4169" y="4651"/>
                  </a:lnTo>
                  <a:lnTo>
                    <a:pt x="3906" y="3906"/>
                  </a:lnTo>
                  <a:lnTo>
                    <a:pt x="3906" y="3862"/>
                  </a:lnTo>
                  <a:lnTo>
                    <a:pt x="1492" y="88"/>
                  </a:lnTo>
                  <a:lnTo>
                    <a:pt x="1405" y="44"/>
                  </a:lnTo>
                  <a:lnTo>
                    <a:pt x="1317"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7" name="Google Shape;2137;p18"/>
            <p:cNvSpPr/>
            <p:nvPr/>
          </p:nvSpPr>
          <p:spPr>
            <a:xfrm>
              <a:off x="3788050" y="1933250"/>
              <a:ext cx="133850" cy="229300"/>
            </a:xfrm>
            <a:custGeom>
              <a:rect b="b" l="l" r="r" t="t"/>
              <a:pathLst>
                <a:path extrusionOk="0" h="9172" w="5354">
                  <a:moveTo>
                    <a:pt x="2194" y="352"/>
                  </a:moveTo>
                  <a:lnTo>
                    <a:pt x="2633" y="484"/>
                  </a:lnTo>
                  <a:lnTo>
                    <a:pt x="4520" y="3994"/>
                  </a:lnTo>
                  <a:lnTo>
                    <a:pt x="5003" y="5003"/>
                  </a:lnTo>
                  <a:lnTo>
                    <a:pt x="4871" y="7153"/>
                  </a:lnTo>
                  <a:lnTo>
                    <a:pt x="4608" y="8163"/>
                  </a:lnTo>
                  <a:lnTo>
                    <a:pt x="4257" y="8557"/>
                  </a:lnTo>
                  <a:lnTo>
                    <a:pt x="3467" y="8821"/>
                  </a:lnTo>
                  <a:lnTo>
                    <a:pt x="2897" y="8426"/>
                  </a:lnTo>
                  <a:lnTo>
                    <a:pt x="1317" y="6451"/>
                  </a:lnTo>
                  <a:lnTo>
                    <a:pt x="483" y="4696"/>
                  </a:lnTo>
                  <a:lnTo>
                    <a:pt x="351" y="3862"/>
                  </a:lnTo>
                  <a:lnTo>
                    <a:pt x="395" y="2765"/>
                  </a:lnTo>
                  <a:lnTo>
                    <a:pt x="790" y="1800"/>
                  </a:lnTo>
                  <a:lnTo>
                    <a:pt x="1624" y="659"/>
                  </a:lnTo>
                  <a:lnTo>
                    <a:pt x="2194" y="352"/>
                  </a:lnTo>
                  <a:close/>
                  <a:moveTo>
                    <a:pt x="2063" y="1"/>
                  </a:moveTo>
                  <a:lnTo>
                    <a:pt x="1448" y="352"/>
                  </a:lnTo>
                  <a:lnTo>
                    <a:pt x="1361" y="440"/>
                  </a:lnTo>
                  <a:lnTo>
                    <a:pt x="483" y="1624"/>
                  </a:lnTo>
                  <a:lnTo>
                    <a:pt x="483" y="1668"/>
                  </a:lnTo>
                  <a:lnTo>
                    <a:pt x="88" y="2678"/>
                  </a:lnTo>
                  <a:lnTo>
                    <a:pt x="44" y="2721"/>
                  </a:lnTo>
                  <a:lnTo>
                    <a:pt x="0" y="3862"/>
                  </a:lnTo>
                  <a:lnTo>
                    <a:pt x="0" y="3906"/>
                  </a:lnTo>
                  <a:lnTo>
                    <a:pt x="176" y="4784"/>
                  </a:lnTo>
                  <a:lnTo>
                    <a:pt x="176" y="4828"/>
                  </a:lnTo>
                  <a:lnTo>
                    <a:pt x="1010" y="6583"/>
                  </a:lnTo>
                  <a:lnTo>
                    <a:pt x="1054" y="6627"/>
                  </a:lnTo>
                  <a:lnTo>
                    <a:pt x="2633" y="8689"/>
                  </a:lnTo>
                  <a:lnTo>
                    <a:pt x="2677" y="8733"/>
                  </a:lnTo>
                  <a:lnTo>
                    <a:pt x="3335" y="9128"/>
                  </a:lnTo>
                  <a:lnTo>
                    <a:pt x="3467" y="9172"/>
                  </a:lnTo>
                  <a:lnTo>
                    <a:pt x="3511" y="9172"/>
                  </a:lnTo>
                  <a:lnTo>
                    <a:pt x="4432" y="8865"/>
                  </a:lnTo>
                  <a:lnTo>
                    <a:pt x="4520" y="8821"/>
                  </a:lnTo>
                  <a:lnTo>
                    <a:pt x="4915" y="8338"/>
                  </a:lnTo>
                  <a:lnTo>
                    <a:pt x="4959" y="8250"/>
                  </a:lnTo>
                  <a:lnTo>
                    <a:pt x="5222" y="7241"/>
                  </a:lnTo>
                  <a:lnTo>
                    <a:pt x="5222" y="7197"/>
                  </a:lnTo>
                  <a:lnTo>
                    <a:pt x="5354" y="5003"/>
                  </a:lnTo>
                  <a:lnTo>
                    <a:pt x="5354" y="4915"/>
                  </a:lnTo>
                  <a:lnTo>
                    <a:pt x="4871" y="3862"/>
                  </a:lnTo>
                  <a:lnTo>
                    <a:pt x="2897" y="264"/>
                  </a:lnTo>
                  <a:lnTo>
                    <a:pt x="2853" y="176"/>
                  </a:lnTo>
                  <a:lnTo>
                    <a:pt x="2809" y="176"/>
                  </a:lnTo>
                  <a:lnTo>
                    <a:pt x="2194"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8" name="Google Shape;2138;p18"/>
            <p:cNvSpPr/>
            <p:nvPr/>
          </p:nvSpPr>
          <p:spPr>
            <a:xfrm>
              <a:off x="3671775" y="2997350"/>
              <a:ext cx="187600" cy="399350"/>
            </a:xfrm>
            <a:custGeom>
              <a:rect b="b" l="l" r="r" t="t"/>
              <a:pathLst>
                <a:path extrusionOk="0" h="15974" w="7504">
                  <a:moveTo>
                    <a:pt x="1843" y="1"/>
                  </a:moveTo>
                  <a:lnTo>
                    <a:pt x="1755" y="45"/>
                  </a:lnTo>
                  <a:lnTo>
                    <a:pt x="790" y="615"/>
                  </a:lnTo>
                  <a:lnTo>
                    <a:pt x="746" y="703"/>
                  </a:lnTo>
                  <a:lnTo>
                    <a:pt x="176" y="1712"/>
                  </a:lnTo>
                  <a:lnTo>
                    <a:pt x="176" y="1756"/>
                  </a:lnTo>
                  <a:lnTo>
                    <a:pt x="0" y="2941"/>
                  </a:lnTo>
                  <a:lnTo>
                    <a:pt x="0" y="2985"/>
                  </a:lnTo>
                  <a:lnTo>
                    <a:pt x="351" y="5530"/>
                  </a:lnTo>
                  <a:lnTo>
                    <a:pt x="395" y="5617"/>
                  </a:lnTo>
                  <a:lnTo>
                    <a:pt x="1185" y="6890"/>
                  </a:lnTo>
                  <a:lnTo>
                    <a:pt x="1229" y="6890"/>
                  </a:lnTo>
                  <a:lnTo>
                    <a:pt x="4783" y="10751"/>
                  </a:lnTo>
                  <a:lnTo>
                    <a:pt x="4432" y="11848"/>
                  </a:lnTo>
                  <a:lnTo>
                    <a:pt x="4169" y="12726"/>
                  </a:lnTo>
                  <a:lnTo>
                    <a:pt x="3467" y="13516"/>
                  </a:lnTo>
                  <a:lnTo>
                    <a:pt x="2150" y="14920"/>
                  </a:lnTo>
                  <a:lnTo>
                    <a:pt x="1009" y="15622"/>
                  </a:lnTo>
                  <a:lnTo>
                    <a:pt x="922" y="15666"/>
                  </a:lnTo>
                  <a:lnTo>
                    <a:pt x="922" y="15754"/>
                  </a:lnTo>
                  <a:lnTo>
                    <a:pt x="922" y="15798"/>
                  </a:lnTo>
                  <a:lnTo>
                    <a:pt x="922" y="15885"/>
                  </a:lnTo>
                  <a:lnTo>
                    <a:pt x="1009" y="15929"/>
                  </a:lnTo>
                  <a:lnTo>
                    <a:pt x="1097" y="15973"/>
                  </a:lnTo>
                  <a:lnTo>
                    <a:pt x="1185" y="15929"/>
                  </a:lnTo>
                  <a:lnTo>
                    <a:pt x="2370" y="15227"/>
                  </a:lnTo>
                  <a:lnTo>
                    <a:pt x="2413" y="15183"/>
                  </a:lnTo>
                  <a:lnTo>
                    <a:pt x="3598" y="13911"/>
                  </a:lnTo>
                  <a:lnTo>
                    <a:pt x="4213" y="13209"/>
                  </a:lnTo>
                  <a:lnTo>
                    <a:pt x="4432" y="12902"/>
                  </a:lnTo>
                  <a:lnTo>
                    <a:pt x="4476" y="12770"/>
                  </a:lnTo>
                  <a:lnTo>
                    <a:pt x="4739" y="11980"/>
                  </a:lnTo>
                  <a:lnTo>
                    <a:pt x="5178" y="10795"/>
                  </a:lnTo>
                  <a:lnTo>
                    <a:pt x="5178" y="10664"/>
                  </a:lnTo>
                  <a:lnTo>
                    <a:pt x="5134" y="10576"/>
                  </a:lnTo>
                  <a:lnTo>
                    <a:pt x="1492" y="6671"/>
                  </a:lnTo>
                  <a:lnTo>
                    <a:pt x="702" y="5442"/>
                  </a:lnTo>
                  <a:lnTo>
                    <a:pt x="351" y="2941"/>
                  </a:lnTo>
                  <a:lnTo>
                    <a:pt x="527" y="1844"/>
                  </a:lnTo>
                  <a:lnTo>
                    <a:pt x="1009" y="878"/>
                  </a:lnTo>
                  <a:lnTo>
                    <a:pt x="1887" y="352"/>
                  </a:lnTo>
                  <a:lnTo>
                    <a:pt x="2150" y="352"/>
                  </a:lnTo>
                  <a:lnTo>
                    <a:pt x="3642" y="1449"/>
                  </a:lnTo>
                  <a:lnTo>
                    <a:pt x="5485" y="3380"/>
                  </a:lnTo>
                  <a:lnTo>
                    <a:pt x="7021" y="5837"/>
                  </a:lnTo>
                  <a:lnTo>
                    <a:pt x="7153" y="9040"/>
                  </a:lnTo>
                  <a:lnTo>
                    <a:pt x="7196" y="9128"/>
                  </a:lnTo>
                  <a:lnTo>
                    <a:pt x="7240" y="9172"/>
                  </a:lnTo>
                  <a:lnTo>
                    <a:pt x="7284" y="9216"/>
                  </a:lnTo>
                  <a:lnTo>
                    <a:pt x="7416" y="9216"/>
                  </a:lnTo>
                  <a:lnTo>
                    <a:pt x="7460" y="9172"/>
                  </a:lnTo>
                  <a:lnTo>
                    <a:pt x="7504" y="9084"/>
                  </a:lnTo>
                  <a:lnTo>
                    <a:pt x="7504" y="9040"/>
                  </a:lnTo>
                  <a:lnTo>
                    <a:pt x="7372" y="5749"/>
                  </a:lnTo>
                  <a:lnTo>
                    <a:pt x="7328" y="5661"/>
                  </a:lnTo>
                  <a:lnTo>
                    <a:pt x="5748" y="3160"/>
                  </a:lnTo>
                  <a:lnTo>
                    <a:pt x="5748" y="3116"/>
                  </a:lnTo>
                  <a:lnTo>
                    <a:pt x="3905" y="1186"/>
                  </a:lnTo>
                  <a:lnTo>
                    <a:pt x="3862" y="1186"/>
                  </a:lnTo>
                  <a:lnTo>
                    <a:pt x="2326" y="45"/>
                  </a:lnTo>
                  <a:lnTo>
                    <a:pt x="2238" y="45"/>
                  </a:lnTo>
                  <a:lnTo>
                    <a:pt x="1843"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9" name="Google Shape;2139;p18"/>
            <p:cNvSpPr/>
            <p:nvPr/>
          </p:nvSpPr>
          <p:spPr>
            <a:xfrm>
              <a:off x="3577425" y="2967725"/>
              <a:ext cx="311575" cy="471750"/>
            </a:xfrm>
            <a:custGeom>
              <a:rect b="b" l="l" r="r" t="t"/>
              <a:pathLst>
                <a:path extrusionOk="0" h="18870" w="12463">
                  <a:moveTo>
                    <a:pt x="5529" y="1"/>
                  </a:moveTo>
                  <a:lnTo>
                    <a:pt x="4257" y="791"/>
                  </a:lnTo>
                  <a:lnTo>
                    <a:pt x="4213" y="835"/>
                  </a:lnTo>
                  <a:lnTo>
                    <a:pt x="3730" y="1449"/>
                  </a:lnTo>
                  <a:lnTo>
                    <a:pt x="3730" y="1493"/>
                  </a:lnTo>
                  <a:lnTo>
                    <a:pt x="3204" y="3248"/>
                  </a:lnTo>
                  <a:lnTo>
                    <a:pt x="3160" y="3292"/>
                  </a:lnTo>
                  <a:lnTo>
                    <a:pt x="3204" y="4696"/>
                  </a:lnTo>
                  <a:lnTo>
                    <a:pt x="3247" y="4740"/>
                  </a:lnTo>
                  <a:lnTo>
                    <a:pt x="4037" y="7592"/>
                  </a:lnTo>
                  <a:lnTo>
                    <a:pt x="4081" y="7636"/>
                  </a:lnTo>
                  <a:lnTo>
                    <a:pt x="6056" y="10225"/>
                  </a:lnTo>
                  <a:lnTo>
                    <a:pt x="6582" y="11498"/>
                  </a:lnTo>
                  <a:lnTo>
                    <a:pt x="6539" y="12156"/>
                  </a:lnTo>
                  <a:lnTo>
                    <a:pt x="5661" y="14306"/>
                  </a:lnTo>
                  <a:lnTo>
                    <a:pt x="44" y="18518"/>
                  </a:lnTo>
                  <a:lnTo>
                    <a:pt x="0" y="18606"/>
                  </a:lnTo>
                  <a:lnTo>
                    <a:pt x="0" y="18650"/>
                  </a:lnTo>
                  <a:lnTo>
                    <a:pt x="0" y="18738"/>
                  </a:lnTo>
                  <a:lnTo>
                    <a:pt x="0" y="18782"/>
                  </a:lnTo>
                  <a:lnTo>
                    <a:pt x="88" y="18826"/>
                  </a:lnTo>
                  <a:lnTo>
                    <a:pt x="176" y="18870"/>
                  </a:lnTo>
                  <a:lnTo>
                    <a:pt x="264" y="18826"/>
                  </a:lnTo>
                  <a:lnTo>
                    <a:pt x="5924" y="14569"/>
                  </a:lnTo>
                  <a:lnTo>
                    <a:pt x="5968" y="14481"/>
                  </a:lnTo>
                  <a:lnTo>
                    <a:pt x="6890" y="12244"/>
                  </a:lnTo>
                  <a:lnTo>
                    <a:pt x="6890" y="12200"/>
                  </a:lnTo>
                  <a:lnTo>
                    <a:pt x="6933" y="11498"/>
                  </a:lnTo>
                  <a:lnTo>
                    <a:pt x="6890" y="11410"/>
                  </a:lnTo>
                  <a:lnTo>
                    <a:pt x="6407" y="10093"/>
                  </a:lnTo>
                  <a:lnTo>
                    <a:pt x="6363" y="10050"/>
                  </a:lnTo>
                  <a:lnTo>
                    <a:pt x="4388" y="7461"/>
                  </a:lnTo>
                  <a:lnTo>
                    <a:pt x="3555" y="4696"/>
                  </a:lnTo>
                  <a:lnTo>
                    <a:pt x="3511" y="3336"/>
                  </a:lnTo>
                  <a:lnTo>
                    <a:pt x="4037" y="1625"/>
                  </a:lnTo>
                  <a:lnTo>
                    <a:pt x="4476" y="1098"/>
                  </a:lnTo>
                  <a:lnTo>
                    <a:pt x="5617" y="352"/>
                  </a:lnTo>
                  <a:lnTo>
                    <a:pt x="9391" y="2678"/>
                  </a:lnTo>
                  <a:lnTo>
                    <a:pt x="11848" y="5925"/>
                  </a:lnTo>
                  <a:lnTo>
                    <a:pt x="12111" y="7724"/>
                  </a:lnTo>
                  <a:lnTo>
                    <a:pt x="12024" y="10620"/>
                  </a:lnTo>
                  <a:lnTo>
                    <a:pt x="12024" y="10708"/>
                  </a:lnTo>
                  <a:lnTo>
                    <a:pt x="12067" y="10752"/>
                  </a:lnTo>
                  <a:lnTo>
                    <a:pt x="12111" y="10796"/>
                  </a:lnTo>
                  <a:lnTo>
                    <a:pt x="12199" y="10796"/>
                  </a:lnTo>
                  <a:lnTo>
                    <a:pt x="12331" y="10752"/>
                  </a:lnTo>
                  <a:lnTo>
                    <a:pt x="12331" y="10708"/>
                  </a:lnTo>
                  <a:lnTo>
                    <a:pt x="12375" y="10620"/>
                  </a:lnTo>
                  <a:lnTo>
                    <a:pt x="12462" y="7724"/>
                  </a:lnTo>
                  <a:lnTo>
                    <a:pt x="12199" y="5837"/>
                  </a:lnTo>
                  <a:lnTo>
                    <a:pt x="12155" y="5749"/>
                  </a:lnTo>
                  <a:lnTo>
                    <a:pt x="9654" y="2458"/>
                  </a:lnTo>
                  <a:lnTo>
                    <a:pt x="9610" y="2414"/>
                  </a:lnTo>
                  <a:lnTo>
                    <a:pt x="5705"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0" name="Google Shape;2140;p18"/>
            <p:cNvSpPr/>
            <p:nvPr/>
          </p:nvSpPr>
          <p:spPr>
            <a:xfrm>
              <a:off x="3642150" y="2927150"/>
              <a:ext cx="329125" cy="352150"/>
            </a:xfrm>
            <a:custGeom>
              <a:rect b="b" l="l" r="r" t="t"/>
              <a:pathLst>
                <a:path extrusionOk="0" h="14086" w="13165">
                  <a:moveTo>
                    <a:pt x="5836" y="0"/>
                  </a:moveTo>
                  <a:lnTo>
                    <a:pt x="4257" y="176"/>
                  </a:lnTo>
                  <a:lnTo>
                    <a:pt x="3555" y="351"/>
                  </a:lnTo>
                  <a:lnTo>
                    <a:pt x="2940" y="527"/>
                  </a:lnTo>
                  <a:lnTo>
                    <a:pt x="2414" y="702"/>
                  </a:lnTo>
                  <a:lnTo>
                    <a:pt x="1931" y="922"/>
                  </a:lnTo>
                  <a:lnTo>
                    <a:pt x="1536" y="1185"/>
                  </a:lnTo>
                  <a:lnTo>
                    <a:pt x="1185" y="1492"/>
                  </a:lnTo>
                  <a:lnTo>
                    <a:pt x="878" y="1799"/>
                  </a:lnTo>
                  <a:lnTo>
                    <a:pt x="615" y="2151"/>
                  </a:lnTo>
                  <a:lnTo>
                    <a:pt x="439" y="2545"/>
                  </a:lnTo>
                  <a:lnTo>
                    <a:pt x="264" y="2984"/>
                  </a:lnTo>
                  <a:lnTo>
                    <a:pt x="132" y="3423"/>
                  </a:lnTo>
                  <a:lnTo>
                    <a:pt x="88" y="3950"/>
                  </a:lnTo>
                  <a:lnTo>
                    <a:pt x="0" y="4520"/>
                  </a:lnTo>
                  <a:lnTo>
                    <a:pt x="0" y="5091"/>
                  </a:lnTo>
                  <a:lnTo>
                    <a:pt x="0" y="6451"/>
                  </a:lnTo>
                  <a:lnTo>
                    <a:pt x="0" y="6495"/>
                  </a:lnTo>
                  <a:lnTo>
                    <a:pt x="702" y="8996"/>
                  </a:lnTo>
                  <a:lnTo>
                    <a:pt x="746" y="9084"/>
                  </a:lnTo>
                  <a:lnTo>
                    <a:pt x="2896" y="12155"/>
                  </a:lnTo>
                  <a:lnTo>
                    <a:pt x="2984" y="12989"/>
                  </a:lnTo>
                  <a:lnTo>
                    <a:pt x="2677" y="13603"/>
                  </a:lnTo>
                  <a:lnTo>
                    <a:pt x="2370" y="13779"/>
                  </a:lnTo>
                  <a:lnTo>
                    <a:pt x="2326" y="13823"/>
                  </a:lnTo>
                  <a:lnTo>
                    <a:pt x="2282" y="13867"/>
                  </a:lnTo>
                  <a:lnTo>
                    <a:pt x="2282" y="13954"/>
                  </a:lnTo>
                  <a:lnTo>
                    <a:pt x="2282" y="13998"/>
                  </a:lnTo>
                  <a:lnTo>
                    <a:pt x="2326" y="14086"/>
                  </a:lnTo>
                  <a:lnTo>
                    <a:pt x="2501" y="14086"/>
                  </a:lnTo>
                  <a:lnTo>
                    <a:pt x="2896" y="13910"/>
                  </a:lnTo>
                  <a:lnTo>
                    <a:pt x="2940" y="13823"/>
                  </a:lnTo>
                  <a:lnTo>
                    <a:pt x="3335" y="13077"/>
                  </a:lnTo>
                  <a:lnTo>
                    <a:pt x="3335" y="12989"/>
                  </a:lnTo>
                  <a:lnTo>
                    <a:pt x="3247" y="12067"/>
                  </a:lnTo>
                  <a:lnTo>
                    <a:pt x="3204" y="11980"/>
                  </a:lnTo>
                  <a:lnTo>
                    <a:pt x="1053" y="8908"/>
                  </a:lnTo>
                  <a:lnTo>
                    <a:pt x="351" y="6407"/>
                  </a:lnTo>
                  <a:lnTo>
                    <a:pt x="351" y="5178"/>
                  </a:lnTo>
                  <a:lnTo>
                    <a:pt x="351" y="4608"/>
                  </a:lnTo>
                  <a:lnTo>
                    <a:pt x="395" y="4081"/>
                  </a:lnTo>
                  <a:lnTo>
                    <a:pt x="439" y="3599"/>
                  </a:lnTo>
                  <a:lnTo>
                    <a:pt x="571" y="3160"/>
                  </a:lnTo>
                  <a:lnTo>
                    <a:pt x="702" y="2765"/>
                  </a:lnTo>
                  <a:lnTo>
                    <a:pt x="878" y="2414"/>
                  </a:lnTo>
                  <a:lnTo>
                    <a:pt x="1097" y="2063"/>
                  </a:lnTo>
                  <a:lnTo>
                    <a:pt x="1361" y="1756"/>
                  </a:lnTo>
                  <a:lnTo>
                    <a:pt x="1712" y="1492"/>
                  </a:lnTo>
                  <a:lnTo>
                    <a:pt x="2063" y="1273"/>
                  </a:lnTo>
                  <a:lnTo>
                    <a:pt x="2545" y="1054"/>
                  </a:lnTo>
                  <a:lnTo>
                    <a:pt x="3028" y="834"/>
                  </a:lnTo>
                  <a:lnTo>
                    <a:pt x="3642" y="702"/>
                  </a:lnTo>
                  <a:lnTo>
                    <a:pt x="4301" y="527"/>
                  </a:lnTo>
                  <a:lnTo>
                    <a:pt x="5836" y="351"/>
                  </a:lnTo>
                  <a:lnTo>
                    <a:pt x="6890" y="659"/>
                  </a:lnTo>
                  <a:lnTo>
                    <a:pt x="7855" y="1580"/>
                  </a:lnTo>
                  <a:lnTo>
                    <a:pt x="7899" y="1580"/>
                  </a:lnTo>
                  <a:lnTo>
                    <a:pt x="11102" y="3335"/>
                  </a:lnTo>
                  <a:lnTo>
                    <a:pt x="12901" y="4388"/>
                  </a:lnTo>
                  <a:lnTo>
                    <a:pt x="12989" y="4432"/>
                  </a:lnTo>
                  <a:lnTo>
                    <a:pt x="13033" y="4388"/>
                  </a:lnTo>
                  <a:lnTo>
                    <a:pt x="13077" y="4388"/>
                  </a:lnTo>
                  <a:lnTo>
                    <a:pt x="13164" y="4345"/>
                  </a:lnTo>
                  <a:lnTo>
                    <a:pt x="13164" y="4257"/>
                  </a:lnTo>
                  <a:lnTo>
                    <a:pt x="13164" y="4213"/>
                  </a:lnTo>
                  <a:lnTo>
                    <a:pt x="13121" y="4125"/>
                  </a:lnTo>
                  <a:lnTo>
                    <a:pt x="13077" y="4081"/>
                  </a:lnTo>
                  <a:lnTo>
                    <a:pt x="11278" y="3028"/>
                  </a:lnTo>
                  <a:lnTo>
                    <a:pt x="8074" y="1317"/>
                  </a:lnTo>
                  <a:lnTo>
                    <a:pt x="7109" y="395"/>
                  </a:lnTo>
                  <a:lnTo>
                    <a:pt x="7065" y="351"/>
                  </a:lnTo>
                  <a:lnTo>
                    <a:pt x="5924"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1" name="Google Shape;2141;p18"/>
            <p:cNvSpPr/>
            <p:nvPr/>
          </p:nvSpPr>
          <p:spPr>
            <a:xfrm>
              <a:off x="3625700" y="2886550"/>
              <a:ext cx="275375" cy="360950"/>
            </a:xfrm>
            <a:custGeom>
              <a:rect b="b" l="l" r="r" t="t"/>
              <a:pathLst>
                <a:path extrusionOk="0" h="14438" w="11015">
                  <a:moveTo>
                    <a:pt x="7767" y="1"/>
                  </a:moveTo>
                  <a:lnTo>
                    <a:pt x="4783" y="835"/>
                  </a:lnTo>
                  <a:lnTo>
                    <a:pt x="1360" y="1975"/>
                  </a:lnTo>
                  <a:lnTo>
                    <a:pt x="1273" y="2019"/>
                  </a:lnTo>
                  <a:lnTo>
                    <a:pt x="878" y="2458"/>
                  </a:lnTo>
                  <a:lnTo>
                    <a:pt x="878" y="2502"/>
                  </a:lnTo>
                  <a:lnTo>
                    <a:pt x="527" y="3248"/>
                  </a:lnTo>
                  <a:lnTo>
                    <a:pt x="527" y="3292"/>
                  </a:lnTo>
                  <a:lnTo>
                    <a:pt x="44" y="5925"/>
                  </a:lnTo>
                  <a:lnTo>
                    <a:pt x="0" y="5969"/>
                  </a:lnTo>
                  <a:lnTo>
                    <a:pt x="44" y="8250"/>
                  </a:lnTo>
                  <a:lnTo>
                    <a:pt x="88" y="8294"/>
                  </a:lnTo>
                  <a:lnTo>
                    <a:pt x="878" y="10795"/>
                  </a:lnTo>
                  <a:lnTo>
                    <a:pt x="878" y="10839"/>
                  </a:lnTo>
                  <a:lnTo>
                    <a:pt x="2721" y="13648"/>
                  </a:lnTo>
                  <a:lnTo>
                    <a:pt x="2721" y="13911"/>
                  </a:lnTo>
                  <a:lnTo>
                    <a:pt x="2457" y="14130"/>
                  </a:lnTo>
                  <a:lnTo>
                    <a:pt x="2414" y="14174"/>
                  </a:lnTo>
                  <a:lnTo>
                    <a:pt x="2370" y="14262"/>
                  </a:lnTo>
                  <a:lnTo>
                    <a:pt x="2414" y="14306"/>
                  </a:lnTo>
                  <a:lnTo>
                    <a:pt x="2414" y="14394"/>
                  </a:lnTo>
                  <a:lnTo>
                    <a:pt x="2501" y="14437"/>
                  </a:lnTo>
                  <a:lnTo>
                    <a:pt x="2545" y="14437"/>
                  </a:lnTo>
                  <a:lnTo>
                    <a:pt x="2677" y="14394"/>
                  </a:lnTo>
                  <a:lnTo>
                    <a:pt x="2984" y="14130"/>
                  </a:lnTo>
                  <a:lnTo>
                    <a:pt x="3028" y="14086"/>
                  </a:lnTo>
                  <a:lnTo>
                    <a:pt x="3028" y="14043"/>
                  </a:lnTo>
                  <a:lnTo>
                    <a:pt x="3072" y="13604"/>
                  </a:lnTo>
                  <a:lnTo>
                    <a:pt x="3072" y="13516"/>
                  </a:lnTo>
                  <a:lnTo>
                    <a:pt x="1185" y="10664"/>
                  </a:lnTo>
                  <a:lnTo>
                    <a:pt x="395" y="8206"/>
                  </a:lnTo>
                  <a:lnTo>
                    <a:pt x="351" y="5969"/>
                  </a:lnTo>
                  <a:lnTo>
                    <a:pt x="834" y="3380"/>
                  </a:lnTo>
                  <a:lnTo>
                    <a:pt x="1185" y="2678"/>
                  </a:lnTo>
                  <a:lnTo>
                    <a:pt x="1492" y="2326"/>
                  </a:lnTo>
                  <a:lnTo>
                    <a:pt x="4915" y="1142"/>
                  </a:lnTo>
                  <a:lnTo>
                    <a:pt x="7811" y="352"/>
                  </a:lnTo>
                  <a:lnTo>
                    <a:pt x="10751" y="1317"/>
                  </a:lnTo>
                  <a:lnTo>
                    <a:pt x="10839" y="1361"/>
                  </a:lnTo>
                  <a:lnTo>
                    <a:pt x="10882" y="1317"/>
                  </a:lnTo>
                  <a:lnTo>
                    <a:pt x="10970" y="1273"/>
                  </a:lnTo>
                  <a:lnTo>
                    <a:pt x="10970" y="1229"/>
                  </a:lnTo>
                  <a:lnTo>
                    <a:pt x="11014" y="1142"/>
                  </a:lnTo>
                  <a:lnTo>
                    <a:pt x="10970" y="1098"/>
                  </a:lnTo>
                  <a:lnTo>
                    <a:pt x="10926" y="1054"/>
                  </a:lnTo>
                  <a:lnTo>
                    <a:pt x="10882" y="1010"/>
                  </a:lnTo>
                  <a:lnTo>
                    <a:pt x="7855"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2" name="Google Shape;2142;p18"/>
            <p:cNvSpPr/>
            <p:nvPr/>
          </p:nvSpPr>
          <p:spPr>
            <a:xfrm>
              <a:off x="3703575" y="3053300"/>
              <a:ext cx="118500" cy="174450"/>
            </a:xfrm>
            <a:custGeom>
              <a:rect b="b" l="l" r="r" t="t"/>
              <a:pathLst>
                <a:path extrusionOk="0" h="6978" w="4740">
                  <a:moveTo>
                    <a:pt x="966" y="352"/>
                  </a:moveTo>
                  <a:lnTo>
                    <a:pt x="1624" y="527"/>
                  </a:lnTo>
                  <a:lnTo>
                    <a:pt x="2765" y="1405"/>
                  </a:lnTo>
                  <a:lnTo>
                    <a:pt x="3950" y="2897"/>
                  </a:lnTo>
                  <a:lnTo>
                    <a:pt x="4389" y="4564"/>
                  </a:lnTo>
                  <a:lnTo>
                    <a:pt x="3906" y="6276"/>
                  </a:lnTo>
                  <a:lnTo>
                    <a:pt x="3818" y="6495"/>
                  </a:lnTo>
                  <a:lnTo>
                    <a:pt x="878" y="3511"/>
                  </a:lnTo>
                  <a:lnTo>
                    <a:pt x="483" y="2897"/>
                  </a:lnTo>
                  <a:lnTo>
                    <a:pt x="352" y="834"/>
                  </a:lnTo>
                  <a:lnTo>
                    <a:pt x="966" y="352"/>
                  </a:lnTo>
                  <a:close/>
                  <a:moveTo>
                    <a:pt x="878" y="1"/>
                  </a:moveTo>
                  <a:lnTo>
                    <a:pt x="790" y="45"/>
                  </a:lnTo>
                  <a:lnTo>
                    <a:pt x="88" y="615"/>
                  </a:lnTo>
                  <a:lnTo>
                    <a:pt x="1" y="659"/>
                  </a:lnTo>
                  <a:lnTo>
                    <a:pt x="1" y="747"/>
                  </a:lnTo>
                  <a:lnTo>
                    <a:pt x="132" y="2985"/>
                  </a:lnTo>
                  <a:lnTo>
                    <a:pt x="132" y="3072"/>
                  </a:lnTo>
                  <a:lnTo>
                    <a:pt x="571" y="3730"/>
                  </a:lnTo>
                  <a:lnTo>
                    <a:pt x="615" y="3774"/>
                  </a:lnTo>
                  <a:lnTo>
                    <a:pt x="3774" y="6934"/>
                  </a:lnTo>
                  <a:lnTo>
                    <a:pt x="3818" y="6978"/>
                  </a:lnTo>
                  <a:lnTo>
                    <a:pt x="3994" y="6978"/>
                  </a:lnTo>
                  <a:lnTo>
                    <a:pt x="4038" y="6890"/>
                  </a:lnTo>
                  <a:lnTo>
                    <a:pt x="4257" y="6407"/>
                  </a:lnTo>
                  <a:lnTo>
                    <a:pt x="4257" y="6363"/>
                  </a:lnTo>
                  <a:lnTo>
                    <a:pt x="4740" y="4608"/>
                  </a:lnTo>
                  <a:lnTo>
                    <a:pt x="4740" y="4520"/>
                  </a:lnTo>
                  <a:lnTo>
                    <a:pt x="4301" y="2765"/>
                  </a:lnTo>
                  <a:lnTo>
                    <a:pt x="4257" y="2677"/>
                  </a:lnTo>
                  <a:lnTo>
                    <a:pt x="3028" y="1185"/>
                  </a:lnTo>
                  <a:lnTo>
                    <a:pt x="2984" y="1142"/>
                  </a:lnTo>
                  <a:lnTo>
                    <a:pt x="1800" y="220"/>
                  </a:lnTo>
                  <a:lnTo>
                    <a:pt x="1756" y="176"/>
                  </a:lnTo>
                  <a:lnTo>
                    <a:pt x="966"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3" name="Google Shape;2143;p18"/>
            <p:cNvSpPr/>
            <p:nvPr/>
          </p:nvSpPr>
          <p:spPr>
            <a:xfrm>
              <a:off x="3689325" y="3025875"/>
              <a:ext cx="149200" cy="218325"/>
            </a:xfrm>
            <a:custGeom>
              <a:rect b="b" l="l" r="r" t="t"/>
              <a:pathLst>
                <a:path extrusionOk="0" h="8733" w="5968">
                  <a:moveTo>
                    <a:pt x="1360" y="396"/>
                  </a:moveTo>
                  <a:lnTo>
                    <a:pt x="1975" y="615"/>
                  </a:lnTo>
                  <a:lnTo>
                    <a:pt x="3949" y="2239"/>
                  </a:lnTo>
                  <a:lnTo>
                    <a:pt x="5134" y="3774"/>
                  </a:lnTo>
                  <a:lnTo>
                    <a:pt x="5441" y="4564"/>
                  </a:lnTo>
                  <a:lnTo>
                    <a:pt x="5617" y="5617"/>
                  </a:lnTo>
                  <a:lnTo>
                    <a:pt x="5441" y="6670"/>
                  </a:lnTo>
                  <a:lnTo>
                    <a:pt x="4871" y="7943"/>
                  </a:lnTo>
                  <a:lnTo>
                    <a:pt x="4388" y="8382"/>
                  </a:lnTo>
                  <a:lnTo>
                    <a:pt x="3949" y="8338"/>
                  </a:lnTo>
                  <a:lnTo>
                    <a:pt x="1317" y="5310"/>
                  </a:lnTo>
                  <a:lnTo>
                    <a:pt x="658" y="4389"/>
                  </a:lnTo>
                  <a:lnTo>
                    <a:pt x="351" y="2282"/>
                  </a:lnTo>
                  <a:lnTo>
                    <a:pt x="395" y="1273"/>
                  </a:lnTo>
                  <a:lnTo>
                    <a:pt x="614" y="790"/>
                  </a:lnTo>
                  <a:lnTo>
                    <a:pt x="1360" y="396"/>
                  </a:lnTo>
                  <a:close/>
                  <a:moveTo>
                    <a:pt x="1317" y="1"/>
                  </a:moveTo>
                  <a:lnTo>
                    <a:pt x="1273" y="45"/>
                  </a:lnTo>
                  <a:lnTo>
                    <a:pt x="395" y="527"/>
                  </a:lnTo>
                  <a:lnTo>
                    <a:pt x="351" y="615"/>
                  </a:lnTo>
                  <a:lnTo>
                    <a:pt x="44" y="1142"/>
                  </a:lnTo>
                  <a:lnTo>
                    <a:pt x="44" y="1229"/>
                  </a:lnTo>
                  <a:lnTo>
                    <a:pt x="0" y="2282"/>
                  </a:lnTo>
                  <a:lnTo>
                    <a:pt x="0" y="2326"/>
                  </a:lnTo>
                  <a:lnTo>
                    <a:pt x="307" y="4520"/>
                  </a:lnTo>
                  <a:lnTo>
                    <a:pt x="351" y="4564"/>
                  </a:lnTo>
                  <a:lnTo>
                    <a:pt x="1053" y="5530"/>
                  </a:lnTo>
                  <a:lnTo>
                    <a:pt x="3730" y="8645"/>
                  </a:lnTo>
                  <a:lnTo>
                    <a:pt x="3774" y="8689"/>
                  </a:lnTo>
                  <a:lnTo>
                    <a:pt x="3818" y="8689"/>
                  </a:lnTo>
                  <a:lnTo>
                    <a:pt x="4432" y="8733"/>
                  </a:lnTo>
                  <a:lnTo>
                    <a:pt x="4476" y="8733"/>
                  </a:lnTo>
                  <a:lnTo>
                    <a:pt x="4564" y="8689"/>
                  </a:lnTo>
                  <a:lnTo>
                    <a:pt x="5134" y="8206"/>
                  </a:lnTo>
                  <a:lnTo>
                    <a:pt x="5178" y="8118"/>
                  </a:lnTo>
                  <a:lnTo>
                    <a:pt x="5792" y="6758"/>
                  </a:lnTo>
                  <a:lnTo>
                    <a:pt x="5792" y="6714"/>
                  </a:lnTo>
                  <a:lnTo>
                    <a:pt x="5968" y="5661"/>
                  </a:lnTo>
                  <a:lnTo>
                    <a:pt x="5968" y="5617"/>
                  </a:lnTo>
                  <a:lnTo>
                    <a:pt x="5792" y="4476"/>
                  </a:lnTo>
                  <a:lnTo>
                    <a:pt x="5792" y="4433"/>
                  </a:lnTo>
                  <a:lnTo>
                    <a:pt x="5441" y="3599"/>
                  </a:lnTo>
                  <a:lnTo>
                    <a:pt x="5397" y="3555"/>
                  </a:lnTo>
                  <a:lnTo>
                    <a:pt x="4213" y="2019"/>
                  </a:lnTo>
                  <a:lnTo>
                    <a:pt x="4213" y="1975"/>
                  </a:lnTo>
                  <a:lnTo>
                    <a:pt x="2194" y="352"/>
                  </a:lnTo>
                  <a:lnTo>
                    <a:pt x="2150" y="308"/>
                  </a:lnTo>
                  <a:lnTo>
                    <a:pt x="1404" y="45"/>
                  </a:lnTo>
                  <a:lnTo>
                    <a:pt x="1317"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4" name="Google Shape;2144;p18"/>
            <p:cNvSpPr/>
            <p:nvPr/>
          </p:nvSpPr>
          <p:spPr>
            <a:xfrm>
              <a:off x="3745275" y="2955675"/>
              <a:ext cx="168950" cy="217225"/>
            </a:xfrm>
            <a:custGeom>
              <a:rect b="b" l="l" r="r" t="t"/>
              <a:pathLst>
                <a:path extrusionOk="0" h="8689" w="6758">
                  <a:moveTo>
                    <a:pt x="88" y="0"/>
                  </a:moveTo>
                  <a:lnTo>
                    <a:pt x="44" y="44"/>
                  </a:lnTo>
                  <a:lnTo>
                    <a:pt x="0" y="88"/>
                  </a:lnTo>
                  <a:lnTo>
                    <a:pt x="0" y="176"/>
                  </a:lnTo>
                  <a:lnTo>
                    <a:pt x="0" y="264"/>
                  </a:lnTo>
                  <a:lnTo>
                    <a:pt x="44" y="307"/>
                  </a:lnTo>
                  <a:lnTo>
                    <a:pt x="132" y="307"/>
                  </a:lnTo>
                  <a:lnTo>
                    <a:pt x="1360" y="878"/>
                  </a:lnTo>
                  <a:lnTo>
                    <a:pt x="3379" y="1799"/>
                  </a:lnTo>
                  <a:lnTo>
                    <a:pt x="6407" y="5266"/>
                  </a:lnTo>
                  <a:lnTo>
                    <a:pt x="6187" y="8469"/>
                  </a:lnTo>
                  <a:lnTo>
                    <a:pt x="6187" y="8557"/>
                  </a:lnTo>
                  <a:lnTo>
                    <a:pt x="6231" y="8601"/>
                  </a:lnTo>
                  <a:lnTo>
                    <a:pt x="6275" y="8645"/>
                  </a:lnTo>
                  <a:lnTo>
                    <a:pt x="6319" y="8689"/>
                  </a:lnTo>
                  <a:lnTo>
                    <a:pt x="6363" y="8689"/>
                  </a:lnTo>
                  <a:lnTo>
                    <a:pt x="6450" y="8645"/>
                  </a:lnTo>
                  <a:lnTo>
                    <a:pt x="6538" y="8513"/>
                  </a:lnTo>
                  <a:lnTo>
                    <a:pt x="6758" y="5222"/>
                  </a:lnTo>
                  <a:lnTo>
                    <a:pt x="6758" y="5134"/>
                  </a:lnTo>
                  <a:lnTo>
                    <a:pt x="6714" y="5090"/>
                  </a:lnTo>
                  <a:lnTo>
                    <a:pt x="3598" y="1536"/>
                  </a:lnTo>
                  <a:lnTo>
                    <a:pt x="3554" y="1492"/>
                  </a:lnTo>
                  <a:lnTo>
                    <a:pt x="1887" y="702"/>
                  </a:lnTo>
                  <a:lnTo>
                    <a:pt x="834" y="220"/>
                  </a:lnTo>
                  <a:lnTo>
                    <a:pt x="219"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5" name="Google Shape;2145;p18"/>
            <p:cNvSpPr/>
            <p:nvPr/>
          </p:nvSpPr>
          <p:spPr>
            <a:xfrm>
              <a:off x="3838500" y="2980900"/>
              <a:ext cx="96575" cy="170050"/>
            </a:xfrm>
            <a:custGeom>
              <a:rect b="b" l="l" r="r" t="t"/>
              <a:pathLst>
                <a:path extrusionOk="0" h="6802" w="3863">
                  <a:moveTo>
                    <a:pt x="133" y="1"/>
                  </a:moveTo>
                  <a:lnTo>
                    <a:pt x="89" y="44"/>
                  </a:lnTo>
                  <a:lnTo>
                    <a:pt x="1" y="88"/>
                  </a:lnTo>
                  <a:lnTo>
                    <a:pt x="1" y="132"/>
                  </a:lnTo>
                  <a:lnTo>
                    <a:pt x="1" y="220"/>
                  </a:lnTo>
                  <a:lnTo>
                    <a:pt x="1" y="264"/>
                  </a:lnTo>
                  <a:lnTo>
                    <a:pt x="45" y="308"/>
                  </a:lnTo>
                  <a:lnTo>
                    <a:pt x="2239" y="2063"/>
                  </a:lnTo>
                  <a:lnTo>
                    <a:pt x="3511" y="4301"/>
                  </a:lnTo>
                  <a:lnTo>
                    <a:pt x="3248" y="6583"/>
                  </a:lnTo>
                  <a:lnTo>
                    <a:pt x="3248" y="6670"/>
                  </a:lnTo>
                  <a:lnTo>
                    <a:pt x="3292" y="6714"/>
                  </a:lnTo>
                  <a:lnTo>
                    <a:pt x="3336" y="6758"/>
                  </a:lnTo>
                  <a:lnTo>
                    <a:pt x="3380" y="6802"/>
                  </a:lnTo>
                  <a:lnTo>
                    <a:pt x="3424" y="6802"/>
                  </a:lnTo>
                  <a:lnTo>
                    <a:pt x="3511" y="6758"/>
                  </a:lnTo>
                  <a:lnTo>
                    <a:pt x="3599" y="6626"/>
                  </a:lnTo>
                  <a:lnTo>
                    <a:pt x="3862" y="4301"/>
                  </a:lnTo>
                  <a:lnTo>
                    <a:pt x="3862" y="4213"/>
                  </a:lnTo>
                  <a:lnTo>
                    <a:pt x="2546" y="1844"/>
                  </a:lnTo>
                  <a:lnTo>
                    <a:pt x="2502" y="1800"/>
                  </a:lnTo>
                  <a:lnTo>
                    <a:pt x="264" y="44"/>
                  </a:lnTo>
                  <a:lnTo>
                    <a:pt x="220"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6" name="Google Shape;2146;p18"/>
            <p:cNvSpPr/>
            <p:nvPr/>
          </p:nvSpPr>
          <p:spPr>
            <a:xfrm>
              <a:off x="6159800" y="3992350"/>
              <a:ext cx="10975" cy="43900"/>
            </a:xfrm>
            <a:custGeom>
              <a:rect b="b" l="l" r="r" t="t"/>
              <a:pathLst>
                <a:path extrusionOk="0" h="1756" w="439">
                  <a:moveTo>
                    <a:pt x="307" y="0"/>
                  </a:moveTo>
                  <a:lnTo>
                    <a:pt x="220" y="44"/>
                  </a:lnTo>
                  <a:lnTo>
                    <a:pt x="176" y="44"/>
                  </a:lnTo>
                  <a:lnTo>
                    <a:pt x="132" y="132"/>
                  </a:lnTo>
                  <a:lnTo>
                    <a:pt x="88" y="176"/>
                  </a:lnTo>
                  <a:lnTo>
                    <a:pt x="0" y="1580"/>
                  </a:lnTo>
                  <a:lnTo>
                    <a:pt x="0" y="1668"/>
                  </a:lnTo>
                  <a:lnTo>
                    <a:pt x="44" y="1712"/>
                  </a:lnTo>
                  <a:lnTo>
                    <a:pt x="88" y="1755"/>
                  </a:lnTo>
                  <a:lnTo>
                    <a:pt x="176" y="1755"/>
                  </a:lnTo>
                  <a:lnTo>
                    <a:pt x="307" y="1712"/>
                  </a:lnTo>
                  <a:lnTo>
                    <a:pt x="351" y="1624"/>
                  </a:lnTo>
                  <a:lnTo>
                    <a:pt x="439" y="220"/>
                  </a:lnTo>
                  <a:lnTo>
                    <a:pt x="439" y="132"/>
                  </a:lnTo>
                  <a:lnTo>
                    <a:pt x="395" y="88"/>
                  </a:lnTo>
                  <a:lnTo>
                    <a:pt x="351" y="44"/>
                  </a:lnTo>
                  <a:lnTo>
                    <a:pt x="307"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7" name="Google Shape;2147;p18"/>
            <p:cNvSpPr/>
            <p:nvPr/>
          </p:nvSpPr>
          <p:spPr>
            <a:xfrm>
              <a:off x="6108225" y="4190900"/>
              <a:ext cx="28550" cy="37325"/>
            </a:xfrm>
            <a:custGeom>
              <a:rect b="b" l="l" r="r" t="t"/>
              <a:pathLst>
                <a:path extrusionOk="0" h="1493" w="1142">
                  <a:moveTo>
                    <a:pt x="878" y="1"/>
                  </a:moveTo>
                  <a:lnTo>
                    <a:pt x="834" y="88"/>
                  </a:lnTo>
                  <a:lnTo>
                    <a:pt x="1" y="1229"/>
                  </a:lnTo>
                  <a:lnTo>
                    <a:pt x="1" y="1273"/>
                  </a:lnTo>
                  <a:lnTo>
                    <a:pt x="1" y="1361"/>
                  </a:lnTo>
                  <a:lnTo>
                    <a:pt x="1" y="1405"/>
                  </a:lnTo>
                  <a:lnTo>
                    <a:pt x="45" y="1449"/>
                  </a:lnTo>
                  <a:lnTo>
                    <a:pt x="176" y="1492"/>
                  </a:lnTo>
                  <a:lnTo>
                    <a:pt x="264" y="1492"/>
                  </a:lnTo>
                  <a:lnTo>
                    <a:pt x="308" y="1405"/>
                  </a:lnTo>
                  <a:lnTo>
                    <a:pt x="1098" y="264"/>
                  </a:lnTo>
                  <a:lnTo>
                    <a:pt x="1142" y="220"/>
                  </a:lnTo>
                  <a:lnTo>
                    <a:pt x="1142" y="132"/>
                  </a:lnTo>
                  <a:lnTo>
                    <a:pt x="1098" y="88"/>
                  </a:lnTo>
                  <a:lnTo>
                    <a:pt x="1054" y="44"/>
                  </a:lnTo>
                  <a:lnTo>
                    <a:pt x="1010"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8" name="Google Shape;2148;p18"/>
            <p:cNvSpPr/>
            <p:nvPr/>
          </p:nvSpPr>
          <p:spPr>
            <a:xfrm>
              <a:off x="6367125" y="4108625"/>
              <a:ext cx="36225" cy="30750"/>
            </a:xfrm>
            <a:custGeom>
              <a:rect b="b" l="l" r="r" t="t"/>
              <a:pathLst>
                <a:path extrusionOk="0" h="1230" w="1449">
                  <a:moveTo>
                    <a:pt x="88" y="1"/>
                  </a:moveTo>
                  <a:lnTo>
                    <a:pt x="44" y="44"/>
                  </a:lnTo>
                  <a:lnTo>
                    <a:pt x="1" y="132"/>
                  </a:lnTo>
                  <a:lnTo>
                    <a:pt x="1" y="176"/>
                  </a:lnTo>
                  <a:lnTo>
                    <a:pt x="44" y="264"/>
                  </a:lnTo>
                  <a:lnTo>
                    <a:pt x="88" y="308"/>
                  </a:lnTo>
                  <a:lnTo>
                    <a:pt x="1185" y="1185"/>
                  </a:lnTo>
                  <a:lnTo>
                    <a:pt x="1273" y="1229"/>
                  </a:lnTo>
                  <a:lnTo>
                    <a:pt x="1361" y="1185"/>
                  </a:lnTo>
                  <a:lnTo>
                    <a:pt x="1405" y="1141"/>
                  </a:lnTo>
                  <a:lnTo>
                    <a:pt x="1449" y="1098"/>
                  </a:lnTo>
                  <a:lnTo>
                    <a:pt x="1449" y="1010"/>
                  </a:lnTo>
                  <a:lnTo>
                    <a:pt x="1449" y="966"/>
                  </a:lnTo>
                  <a:lnTo>
                    <a:pt x="1405" y="922"/>
                  </a:lnTo>
                  <a:lnTo>
                    <a:pt x="308" y="44"/>
                  </a:lnTo>
                  <a:lnTo>
                    <a:pt x="220"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9" name="Google Shape;2149;p18"/>
            <p:cNvSpPr/>
            <p:nvPr/>
          </p:nvSpPr>
          <p:spPr>
            <a:xfrm>
              <a:off x="5861400" y="5099225"/>
              <a:ext cx="47200" cy="13175"/>
            </a:xfrm>
            <a:custGeom>
              <a:rect b="b" l="l" r="r" t="t"/>
              <a:pathLst>
                <a:path extrusionOk="0" h="527" w="1888">
                  <a:moveTo>
                    <a:pt x="1668" y="0"/>
                  </a:moveTo>
                  <a:lnTo>
                    <a:pt x="132" y="176"/>
                  </a:lnTo>
                  <a:lnTo>
                    <a:pt x="88" y="220"/>
                  </a:lnTo>
                  <a:lnTo>
                    <a:pt x="1" y="264"/>
                  </a:lnTo>
                  <a:lnTo>
                    <a:pt x="1" y="308"/>
                  </a:lnTo>
                  <a:lnTo>
                    <a:pt x="1" y="395"/>
                  </a:lnTo>
                  <a:lnTo>
                    <a:pt x="44" y="483"/>
                  </a:lnTo>
                  <a:lnTo>
                    <a:pt x="176" y="527"/>
                  </a:lnTo>
                  <a:lnTo>
                    <a:pt x="1712" y="351"/>
                  </a:lnTo>
                  <a:lnTo>
                    <a:pt x="1800" y="308"/>
                  </a:lnTo>
                  <a:lnTo>
                    <a:pt x="1844" y="264"/>
                  </a:lnTo>
                  <a:lnTo>
                    <a:pt x="1887" y="220"/>
                  </a:lnTo>
                  <a:lnTo>
                    <a:pt x="1887" y="132"/>
                  </a:lnTo>
                  <a:lnTo>
                    <a:pt x="1844" y="88"/>
                  </a:lnTo>
                  <a:lnTo>
                    <a:pt x="1800"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0" name="Google Shape;2150;p18"/>
            <p:cNvSpPr/>
            <p:nvPr/>
          </p:nvSpPr>
          <p:spPr>
            <a:xfrm>
              <a:off x="5808750" y="4503550"/>
              <a:ext cx="879825" cy="324725"/>
            </a:xfrm>
            <a:custGeom>
              <a:rect b="b" l="l" r="r" t="t"/>
              <a:pathLst>
                <a:path extrusionOk="0" h="12989" w="35193">
                  <a:moveTo>
                    <a:pt x="22336" y="0"/>
                  </a:moveTo>
                  <a:lnTo>
                    <a:pt x="21809" y="176"/>
                  </a:lnTo>
                  <a:lnTo>
                    <a:pt x="21765" y="220"/>
                  </a:lnTo>
                  <a:lnTo>
                    <a:pt x="20536" y="1273"/>
                  </a:lnTo>
                  <a:lnTo>
                    <a:pt x="19703" y="1931"/>
                  </a:lnTo>
                  <a:lnTo>
                    <a:pt x="19044" y="2458"/>
                  </a:lnTo>
                  <a:lnTo>
                    <a:pt x="17947" y="3423"/>
                  </a:lnTo>
                  <a:lnTo>
                    <a:pt x="17377" y="3906"/>
                  </a:lnTo>
                  <a:lnTo>
                    <a:pt x="16850" y="4301"/>
                  </a:lnTo>
                  <a:lnTo>
                    <a:pt x="16324" y="4652"/>
                  </a:lnTo>
                  <a:lnTo>
                    <a:pt x="15753" y="4959"/>
                  </a:lnTo>
                  <a:lnTo>
                    <a:pt x="15051" y="5222"/>
                  </a:lnTo>
                  <a:lnTo>
                    <a:pt x="14174" y="5485"/>
                  </a:lnTo>
                  <a:lnTo>
                    <a:pt x="13077" y="5705"/>
                  </a:lnTo>
                  <a:lnTo>
                    <a:pt x="11673" y="5968"/>
                  </a:lnTo>
                  <a:lnTo>
                    <a:pt x="11629" y="5968"/>
                  </a:lnTo>
                  <a:lnTo>
                    <a:pt x="10268" y="6626"/>
                  </a:lnTo>
                  <a:lnTo>
                    <a:pt x="10224" y="6626"/>
                  </a:lnTo>
                  <a:lnTo>
                    <a:pt x="9610" y="7241"/>
                  </a:lnTo>
                  <a:lnTo>
                    <a:pt x="9566" y="7285"/>
                  </a:lnTo>
                  <a:lnTo>
                    <a:pt x="8162" y="10093"/>
                  </a:lnTo>
                  <a:lnTo>
                    <a:pt x="7021" y="11541"/>
                  </a:lnTo>
                  <a:lnTo>
                    <a:pt x="5705" y="12506"/>
                  </a:lnTo>
                  <a:lnTo>
                    <a:pt x="5090" y="12638"/>
                  </a:lnTo>
                  <a:lnTo>
                    <a:pt x="3906" y="12506"/>
                  </a:lnTo>
                  <a:lnTo>
                    <a:pt x="1536" y="11804"/>
                  </a:lnTo>
                  <a:lnTo>
                    <a:pt x="264" y="11365"/>
                  </a:lnTo>
                  <a:lnTo>
                    <a:pt x="88" y="11365"/>
                  </a:lnTo>
                  <a:lnTo>
                    <a:pt x="44" y="11409"/>
                  </a:lnTo>
                  <a:lnTo>
                    <a:pt x="0" y="11453"/>
                  </a:lnTo>
                  <a:lnTo>
                    <a:pt x="0" y="11541"/>
                  </a:lnTo>
                  <a:lnTo>
                    <a:pt x="44" y="11585"/>
                  </a:lnTo>
                  <a:lnTo>
                    <a:pt x="44" y="11629"/>
                  </a:lnTo>
                  <a:lnTo>
                    <a:pt x="132" y="11673"/>
                  </a:lnTo>
                  <a:lnTo>
                    <a:pt x="1448" y="12155"/>
                  </a:lnTo>
                  <a:lnTo>
                    <a:pt x="3818" y="12857"/>
                  </a:lnTo>
                  <a:lnTo>
                    <a:pt x="3862" y="12857"/>
                  </a:lnTo>
                  <a:lnTo>
                    <a:pt x="5090" y="12989"/>
                  </a:lnTo>
                  <a:lnTo>
                    <a:pt x="5134" y="12989"/>
                  </a:lnTo>
                  <a:lnTo>
                    <a:pt x="5836" y="12813"/>
                  </a:lnTo>
                  <a:lnTo>
                    <a:pt x="5880" y="12770"/>
                  </a:lnTo>
                  <a:lnTo>
                    <a:pt x="7241" y="11804"/>
                  </a:lnTo>
                  <a:lnTo>
                    <a:pt x="7284" y="11760"/>
                  </a:lnTo>
                  <a:lnTo>
                    <a:pt x="8425" y="10268"/>
                  </a:lnTo>
                  <a:lnTo>
                    <a:pt x="8469" y="10268"/>
                  </a:lnTo>
                  <a:lnTo>
                    <a:pt x="9873" y="7460"/>
                  </a:lnTo>
                  <a:lnTo>
                    <a:pt x="10444" y="6934"/>
                  </a:lnTo>
                  <a:lnTo>
                    <a:pt x="11760" y="6319"/>
                  </a:lnTo>
                  <a:lnTo>
                    <a:pt x="13164" y="6056"/>
                  </a:lnTo>
                  <a:lnTo>
                    <a:pt x="14305" y="5793"/>
                  </a:lnTo>
                  <a:lnTo>
                    <a:pt x="15227" y="5529"/>
                  </a:lnTo>
                  <a:lnTo>
                    <a:pt x="15929" y="5266"/>
                  </a:lnTo>
                  <a:lnTo>
                    <a:pt x="16543" y="4959"/>
                  </a:lnTo>
                  <a:lnTo>
                    <a:pt x="17070" y="4608"/>
                  </a:lnTo>
                  <a:lnTo>
                    <a:pt x="17596" y="4169"/>
                  </a:lnTo>
                  <a:lnTo>
                    <a:pt x="18167" y="3686"/>
                  </a:lnTo>
                  <a:lnTo>
                    <a:pt x="19264" y="2765"/>
                  </a:lnTo>
                  <a:lnTo>
                    <a:pt x="19922" y="2194"/>
                  </a:lnTo>
                  <a:lnTo>
                    <a:pt x="20756" y="1580"/>
                  </a:lnTo>
                  <a:lnTo>
                    <a:pt x="21941" y="483"/>
                  </a:lnTo>
                  <a:lnTo>
                    <a:pt x="22423" y="351"/>
                  </a:lnTo>
                  <a:lnTo>
                    <a:pt x="25144" y="351"/>
                  </a:lnTo>
                  <a:lnTo>
                    <a:pt x="26460" y="395"/>
                  </a:lnTo>
                  <a:lnTo>
                    <a:pt x="27733" y="483"/>
                  </a:lnTo>
                  <a:lnTo>
                    <a:pt x="28347" y="615"/>
                  </a:lnTo>
                  <a:lnTo>
                    <a:pt x="28961" y="703"/>
                  </a:lnTo>
                  <a:lnTo>
                    <a:pt x="29576" y="878"/>
                  </a:lnTo>
                  <a:lnTo>
                    <a:pt x="30190" y="1054"/>
                  </a:lnTo>
                  <a:lnTo>
                    <a:pt x="30804" y="1273"/>
                  </a:lnTo>
                  <a:lnTo>
                    <a:pt x="31419" y="1536"/>
                  </a:lnTo>
                  <a:lnTo>
                    <a:pt x="32033" y="1843"/>
                  </a:lnTo>
                  <a:lnTo>
                    <a:pt x="32647" y="2194"/>
                  </a:lnTo>
                  <a:lnTo>
                    <a:pt x="34271" y="3291"/>
                  </a:lnTo>
                  <a:lnTo>
                    <a:pt x="34885" y="3950"/>
                  </a:lnTo>
                  <a:lnTo>
                    <a:pt x="34929" y="3994"/>
                  </a:lnTo>
                  <a:lnTo>
                    <a:pt x="35061" y="3994"/>
                  </a:lnTo>
                  <a:lnTo>
                    <a:pt x="35149" y="3950"/>
                  </a:lnTo>
                  <a:lnTo>
                    <a:pt x="35149" y="3906"/>
                  </a:lnTo>
                  <a:lnTo>
                    <a:pt x="35193" y="3818"/>
                  </a:lnTo>
                  <a:lnTo>
                    <a:pt x="35193" y="3774"/>
                  </a:lnTo>
                  <a:lnTo>
                    <a:pt x="35149" y="3686"/>
                  </a:lnTo>
                  <a:lnTo>
                    <a:pt x="34490" y="3028"/>
                  </a:lnTo>
                  <a:lnTo>
                    <a:pt x="34490" y="2984"/>
                  </a:lnTo>
                  <a:lnTo>
                    <a:pt x="32823" y="1931"/>
                  </a:lnTo>
                  <a:lnTo>
                    <a:pt x="32209" y="1536"/>
                  </a:lnTo>
                  <a:lnTo>
                    <a:pt x="31594" y="1229"/>
                  </a:lnTo>
                  <a:lnTo>
                    <a:pt x="30980" y="966"/>
                  </a:lnTo>
                  <a:lnTo>
                    <a:pt x="30322" y="746"/>
                  </a:lnTo>
                  <a:lnTo>
                    <a:pt x="29707" y="527"/>
                  </a:lnTo>
                  <a:lnTo>
                    <a:pt x="29093" y="395"/>
                  </a:lnTo>
                  <a:lnTo>
                    <a:pt x="28435" y="264"/>
                  </a:lnTo>
                  <a:lnTo>
                    <a:pt x="27821" y="132"/>
                  </a:lnTo>
                  <a:lnTo>
                    <a:pt x="26504" y="44"/>
                  </a:lnTo>
                  <a:lnTo>
                    <a:pt x="25188"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1" name="Google Shape;2151;p18"/>
            <p:cNvSpPr/>
            <p:nvPr/>
          </p:nvSpPr>
          <p:spPr>
            <a:xfrm>
              <a:off x="5804350" y="4473925"/>
              <a:ext cx="934675" cy="337900"/>
            </a:xfrm>
            <a:custGeom>
              <a:rect b="b" l="l" r="r" t="t"/>
              <a:pathLst>
                <a:path extrusionOk="0" h="13516" w="37387">
                  <a:moveTo>
                    <a:pt x="29708" y="1"/>
                  </a:moveTo>
                  <a:lnTo>
                    <a:pt x="25539" y="45"/>
                  </a:lnTo>
                  <a:lnTo>
                    <a:pt x="22204" y="176"/>
                  </a:lnTo>
                  <a:lnTo>
                    <a:pt x="22160" y="220"/>
                  </a:lnTo>
                  <a:lnTo>
                    <a:pt x="21371" y="571"/>
                  </a:lnTo>
                  <a:lnTo>
                    <a:pt x="21283" y="615"/>
                  </a:lnTo>
                  <a:lnTo>
                    <a:pt x="20010" y="2063"/>
                  </a:lnTo>
                  <a:lnTo>
                    <a:pt x="18211" y="3599"/>
                  </a:lnTo>
                  <a:lnTo>
                    <a:pt x="16368" y="5091"/>
                  </a:lnTo>
                  <a:lnTo>
                    <a:pt x="15183" y="5617"/>
                  </a:lnTo>
                  <a:lnTo>
                    <a:pt x="14569" y="5793"/>
                  </a:lnTo>
                  <a:lnTo>
                    <a:pt x="13999" y="5968"/>
                  </a:lnTo>
                  <a:lnTo>
                    <a:pt x="12858" y="6144"/>
                  </a:lnTo>
                  <a:lnTo>
                    <a:pt x="12243" y="6232"/>
                  </a:lnTo>
                  <a:lnTo>
                    <a:pt x="11629" y="6363"/>
                  </a:lnTo>
                  <a:lnTo>
                    <a:pt x="11059" y="6539"/>
                  </a:lnTo>
                  <a:lnTo>
                    <a:pt x="10488" y="6758"/>
                  </a:lnTo>
                  <a:lnTo>
                    <a:pt x="10225" y="6934"/>
                  </a:lnTo>
                  <a:lnTo>
                    <a:pt x="9962" y="7109"/>
                  </a:lnTo>
                  <a:lnTo>
                    <a:pt x="9698" y="7285"/>
                  </a:lnTo>
                  <a:lnTo>
                    <a:pt x="9479" y="7548"/>
                  </a:lnTo>
                  <a:lnTo>
                    <a:pt x="9260" y="7811"/>
                  </a:lnTo>
                  <a:lnTo>
                    <a:pt x="9040" y="8119"/>
                  </a:lnTo>
                  <a:lnTo>
                    <a:pt x="8821" y="8470"/>
                  </a:lnTo>
                  <a:lnTo>
                    <a:pt x="8601" y="8864"/>
                  </a:lnTo>
                  <a:lnTo>
                    <a:pt x="6802" y="12550"/>
                  </a:lnTo>
                  <a:lnTo>
                    <a:pt x="6012" y="12814"/>
                  </a:lnTo>
                  <a:lnTo>
                    <a:pt x="4608" y="13165"/>
                  </a:lnTo>
                  <a:lnTo>
                    <a:pt x="3906" y="12989"/>
                  </a:lnTo>
                  <a:lnTo>
                    <a:pt x="1712" y="12199"/>
                  </a:lnTo>
                  <a:lnTo>
                    <a:pt x="220" y="11629"/>
                  </a:lnTo>
                  <a:lnTo>
                    <a:pt x="89" y="11629"/>
                  </a:lnTo>
                  <a:lnTo>
                    <a:pt x="45" y="11673"/>
                  </a:lnTo>
                  <a:lnTo>
                    <a:pt x="1" y="11717"/>
                  </a:lnTo>
                  <a:lnTo>
                    <a:pt x="1" y="11804"/>
                  </a:lnTo>
                  <a:lnTo>
                    <a:pt x="1" y="11848"/>
                  </a:lnTo>
                  <a:lnTo>
                    <a:pt x="45" y="11892"/>
                  </a:lnTo>
                  <a:lnTo>
                    <a:pt x="89" y="11936"/>
                  </a:lnTo>
                  <a:lnTo>
                    <a:pt x="1581" y="12507"/>
                  </a:lnTo>
                  <a:lnTo>
                    <a:pt x="3818" y="13340"/>
                  </a:lnTo>
                  <a:lnTo>
                    <a:pt x="4564" y="13516"/>
                  </a:lnTo>
                  <a:lnTo>
                    <a:pt x="4652" y="13516"/>
                  </a:lnTo>
                  <a:lnTo>
                    <a:pt x="6100" y="13165"/>
                  </a:lnTo>
                  <a:lnTo>
                    <a:pt x="6978" y="12814"/>
                  </a:lnTo>
                  <a:lnTo>
                    <a:pt x="7066" y="12726"/>
                  </a:lnTo>
                  <a:lnTo>
                    <a:pt x="8909" y="8996"/>
                  </a:lnTo>
                  <a:lnTo>
                    <a:pt x="9084" y="8645"/>
                  </a:lnTo>
                  <a:lnTo>
                    <a:pt x="9303" y="8338"/>
                  </a:lnTo>
                  <a:lnTo>
                    <a:pt x="9523" y="8031"/>
                  </a:lnTo>
                  <a:lnTo>
                    <a:pt x="9742" y="7811"/>
                  </a:lnTo>
                  <a:lnTo>
                    <a:pt x="9962" y="7592"/>
                  </a:lnTo>
                  <a:lnTo>
                    <a:pt x="10181" y="7373"/>
                  </a:lnTo>
                  <a:lnTo>
                    <a:pt x="10664" y="7065"/>
                  </a:lnTo>
                  <a:lnTo>
                    <a:pt x="11190" y="6846"/>
                  </a:lnTo>
                  <a:lnTo>
                    <a:pt x="11717" y="6714"/>
                  </a:lnTo>
                  <a:lnTo>
                    <a:pt x="12287" y="6583"/>
                  </a:lnTo>
                  <a:lnTo>
                    <a:pt x="12902" y="6495"/>
                  </a:lnTo>
                  <a:lnTo>
                    <a:pt x="14086" y="6276"/>
                  </a:lnTo>
                  <a:lnTo>
                    <a:pt x="14701" y="6144"/>
                  </a:lnTo>
                  <a:lnTo>
                    <a:pt x="15315" y="5925"/>
                  </a:lnTo>
                  <a:lnTo>
                    <a:pt x="16500" y="5398"/>
                  </a:lnTo>
                  <a:lnTo>
                    <a:pt x="16544" y="5398"/>
                  </a:lnTo>
                  <a:lnTo>
                    <a:pt x="18431" y="3862"/>
                  </a:lnTo>
                  <a:lnTo>
                    <a:pt x="20230" y="2326"/>
                  </a:lnTo>
                  <a:lnTo>
                    <a:pt x="20274" y="2326"/>
                  </a:lnTo>
                  <a:lnTo>
                    <a:pt x="21546" y="878"/>
                  </a:lnTo>
                  <a:lnTo>
                    <a:pt x="22248" y="527"/>
                  </a:lnTo>
                  <a:lnTo>
                    <a:pt x="25539" y="396"/>
                  </a:lnTo>
                  <a:lnTo>
                    <a:pt x="29664" y="352"/>
                  </a:lnTo>
                  <a:lnTo>
                    <a:pt x="33043" y="2326"/>
                  </a:lnTo>
                  <a:lnTo>
                    <a:pt x="34974" y="3643"/>
                  </a:lnTo>
                  <a:lnTo>
                    <a:pt x="36773" y="5222"/>
                  </a:lnTo>
                  <a:lnTo>
                    <a:pt x="36817" y="5266"/>
                  </a:lnTo>
                  <a:lnTo>
                    <a:pt x="37124" y="5442"/>
                  </a:lnTo>
                  <a:lnTo>
                    <a:pt x="37299" y="5442"/>
                  </a:lnTo>
                  <a:lnTo>
                    <a:pt x="37343" y="5398"/>
                  </a:lnTo>
                  <a:lnTo>
                    <a:pt x="37387" y="5310"/>
                  </a:lnTo>
                  <a:lnTo>
                    <a:pt x="37387" y="5266"/>
                  </a:lnTo>
                  <a:lnTo>
                    <a:pt x="37343" y="5179"/>
                  </a:lnTo>
                  <a:lnTo>
                    <a:pt x="37299" y="5135"/>
                  </a:lnTo>
                  <a:lnTo>
                    <a:pt x="36992" y="4959"/>
                  </a:lnTo>
                  <a:lnTo>
                    <a:pt x="35193" y="3379"/>
                  </a:lnTo>
                  <a:lnTo>
                    <a:pt x="35149" y="3379"/>
                  </a:lnTo>
                  <a:lnTo>
                    <a:pt x="33218" y="2019"/>
                  </a:lnTo>
                  <a:lnTo>
                    <a:pt x="29796" y="45"/>
                  </a:lnTo>
                  <a:lnTo>
                    <a:pt x="29708"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2" name="Google Shape;2152;p18"/>
            <p:cNvSpPr/>
            <p:nvPr/>
          </p:nvSpPr>
          <p:spPr>
            <a:xfrm>
              <a:off x="5821900" y="4427850"/>
              <a:ext cx="1314250" cy="359850"/>
            </a:xfrm>
            <a:custGeom>
              <a:rect b="b" l="l" r="r" t="t"/>
              <a:pathLst>
                <a:path extrusionOk="0" h="14394" w="52570">
                  <a:moveTo>
                    <a:pt x="26680" y="1"/>
                  </a:moveTo>
                  <a:lnTo>
                    <a:pt x="24091" y="220"/>
                  </a:lnTo>
                  <a:lnTo>
                    <a:pt x="22863" y="439"/>
                  </a:lnTo>
                  <a:lnTo>
                    <a:pt x="22819" y="483"/>
                  </a:lnTo>
                  <a:lnTo>
                    <a:pt x="22292" y="747"/>
                  </a:lnTo>
                  <a:lnTo>
                    <a:pt x="21020" y="878"/>
                  </a:lnTo>
                  <a:lnTo>
                    <a:pt x="20888" y="922"/>
                  </a:lnTo>
                  <a:lnTo>
                    <a:pt x="19659" y="2107"/>
                  </a:lnTo>
                  <a:lnTo>
                    <a:pt x="19615" y="2107"/>
                  </a:lnTo>
                  <a:lnTo>
                    <a:pt x="19045" y="3072"/>
                  </a:lnTo>
                  <a:lnTo>
                    <a:pt x="18167" y="3906"/>
                  </a:lnTo>
                  <a:lnTo>
                    <a:pt x="16281" y="5617"/>
                  </a:lnTo>
                  <a:lnTo>
                    <a:pt x="15096" y="6451"/>
                  </a:lnTo>
                  <a:lnTo>
                    <a:pt x="14350" y="6758"/>
                  </a:lnTo>
                  <a:lnTo>
                    <a:pt x="11322" y="7285"/>
                  </a:lnTo>
                  <a:lnTo>
                    <a:pt x="9567" y="7855"/>
                  </a:lnTo>
                  <a:lnTo>
                    <a:pt x="9523" y="7855"/>
                  </a:lnTo>
                  <a:lnTo>
                    <a:pt x="8645" y="8382"/>
                  </a:lnTo>
                  <a:lnTo>
                    <a:pt x="8601" y="8426"/>
                  </a:lnTo>
                  <a:lnTo>
                    <a:pt x="7856" y="9172"/>
                  </a:lnTo>
                  <a:lnTo>
                    <a:pt x="7812" y="9216"/>
                  </a:lnTo>
                  <a:lnTo>
                    <a:pt x="7197" y="10269"/>
                  </a:lnTo>
                  <a:lnTo>
                    <a:pt x="5705" y="13604"/>
                  </a:lnTo>
                  <a:lnTo>
                    <a:pt x="5091" y="13867"/>
                  </a:lnTo>
                  <a:lnTo>
                    <a:pt x="3862" y="14042"/>
                  </a:lnTo>
                  <a:lnTo>
                    <a:pt x="2941" y="13867"/>
                  </a:lnTo>
                  <a:lnTo>
                    <a:pt x="264" y="12902"/>
                  </a:lnTo>
                  <a:lnTo>
                    <a:pt x="133" y="12902"/>
                  </a:lnTo>
                  <a:lnTo>
                    <a:pt x="89" y="12945"/>
                  </a:lnTo>
                  <a:lnTo>
                    <a:pt x="45" y="12989"/>
                  </a:lnTo>
                  <a:lnTo>
                    <a:pt x="1" y="13077"/>
                  </a:lnTo>
                  <a:lnTo>
                    <a:pt x="45" y="13121"/>
                  </a:lnTo>
                  <a:lnTo>
                    <a:pt x="89" y="13165"/>
                  </a:lnTo>
                  <a:lnTo>
                    <a:pt x="133" y="13209"/>
                  </a:lnTo>
                  <a:lnTo>
                    <a:pt x="2853" y="14218"/>
                  </a:lnTo>
                  <a:lnTo>
                    <a:pt x="2897" y="14218"/>
                  </a:lnTo>
                  <a:lnTo>
                    <a:pt x="3819" y="14393"/>
                  </a:lnTo>
                  <a:lnTo>
                    <a:pt x="3862" y="14393"/>
                  </a:lnTo>
                  <a:lnTo>
                    <a:pt x="5179" y="14174"/>
                  </a:lnTo>
                  <a:lnTo>
                    <a:pt x="5881" y="13911"/>
                  </a:lnTo>
                  <a:lnTo>
                    <a:pt x="6013" y="13823"/>
                  </a:lnTo>
                  <a:lnTo>
                    <a:pt x="7504" y="10444"/>
                  </a:lnTo>
                  <a:lnTo>
                    <a:pt x="8119" y="9435"/>
                  </a:lnTo>
                  <a:lnTo>
                    <a:pt x="8821" y="8689"/>
                  </a:lnTo>
                  <a:lnTo>
                    <a:pt x="9698" y="8162"/>
                  </a:lnTo>
                  <a:lnTo>
                    <a:pt x="11410" y="7636"/>
                  </a:lnTo>
                  <a:lnTo>
                    <a:pt x="14438" y="7109"/>
                  </a:lnTo>
                  <a:lnTo>
                    <a:pt x="14481" y="7109"/>
                  </a:lnTo>
                  <a:lnTo>
                    <a:pt x="15227" y="6758"/>
                  </a:lnTo>
                  <a:lnTo>
                    <a:pt x="15271" y="6758"/>
                  </a:lnTo>
                  <a:lnTo>
                    <a:pt x="16500" y="5881"/>
                  </a:lnTo>
                  <a:lnTo>
                    <a:pt x="18431" y="4169"/>
                  </a:lnTo>
                  <a:lnTo>
                    <a:pt x="19264" y="3336"/>
                  </a:lnTo>
                  <a:lnTo>
                    <a:pt x="19308" y="3292"/>
                  </a:lnTo>
                  <a:lnTo>
                    <a:pt x="19923" y="2326"/>
                  </a:lnTo>
                  <a:lnTo>
                    <a:pt x="21107" y="1185"/>
                  </a:lnTo>
                  <a:lnTo>
                    <a:pt x="22336" y="1098"/>
                  </a:lnTo>
                  <a:lnTo>
                    <a:pt x="22424" y="1054"/>
                  </a:lnTo>
                  <a:lnTo>
                    <a:pt x="22950" y="791"/>
                  </a:lnTo>
                  <a:lnTo>
                    <a:pt x="24135" y="571"/>
                  </a:lnTo>
                  <a:lnTo>
                    <a:pt x="26680" y="352"/>
                  </a:lnTo>
                  <a:lnTo>
                    <a:pt x="28128" y="527"/>
                  </a:lnTo>
                  <a:lnTo>
                    <a:pt x="28874" y="747"/>
                  </a:lnTo>
                  <a:lnTo>
                    <a:pt x="31024" y="2019"/>
                  </a:lnTo>
                  <a:lnTo>
                    <a:pt x="33043" y="3336"/>
                  </a:lnTo>
                  <a:lnTo>
                    <a:pt x="34710" y="4476"/>
                  </a:lnTo>
                  <a:lnTo>
                    <a:pt x="35720" y="5661"/>
                  </a:lnTo>
                  <a:lnTo>
                    <a:pt x="35764" y="5705"/>
                  </a:lnTo>
                  <a:lnTo>
                    <a:pt x="37080" y="6846"/>
                  </a:lnTo>
                  <a:lnTo>
                    <a:pt x="37124" y="6890"/>
                  </a:lnTo>
                  <a:lnTo>
                    <a:pt x="39493" y="8119"/>
                  </a:lnTo>
                  <a:lnTo>
                    <a:pt x="42741" y="9216"/>
                  </a:lnTo>
                  <a:lnTo>
                    <a:pt x="44408" y="9698"/>
                  </a:lnTo>
                  <a:lnTo>
                    <a:pt x="44452" y="9698"/>
                  </a:lnTo>
                  <a:lnTo>
                    <a:pt x="48621" y="10137"/>
                  </a:lnTo>
                  <a:lnTo>
                    <a:pt x="49674" y="10181"/>
                  </a:lnTo>
                  <a:lnTo>
                    <a:pt x="51868" y="9962"/>
                  </a:lnTo>
                  <a:lnTo>
                    <a:pt x="51912" y="9962"/>
                  </a:lnTo>
                  <a:lnTo>
                    <a:pt x="52438" y="9786"/>
                  </a:lnTo>
                  <a:lnTo>
                    <a:pt x="52526" y="9742"/>
                  </a:lnTo>
                  <a:lnTo>
                    <a:pt x="52570" y="9698"/>
                  </a:lnTo>
                  <a:lnTo>
                    <a:pt x="52570" y="9610"/>
                  </a:lnTo>
                  <a:lnTo>
                    <a:pt x="52570" y="9567"/>
                  </a:lnTo>
                  <a:lnTo>
                    <a:pt x="52526" y="9523"/>
                  </a:lnTo>
                  <a:lnTo>
                    <a:pt x="52482" y="9479"/>
                  </a:lnTo>
                  <a:lnTo>
                    <a:pt x="52394" y="9435"/>
                  </a:lnTo>
                  <a:lnTo>
                    <a:pt x="52350" y="9435"/>
                  </a:lnTo>
                  <a:lnTo>
                    <a:pt x="51824" y="9610"/>
                  </a:lnTo>
                  <a:lnTo>
                    <a:pt x="49674" y="9830"/>
                  </a:lnTo>
                  <a:lnTo>
                    <a:pt x="48621" y="9786"/>
                  </a:lnTo>
                  <a:lnTo>
                    <a:pt x="44496" y="9391"/>
                  </a:lnTo>
                  <a:lnTo>
                    <a:pt x="42872" y="8865"/>
                  </a:lnTo>
                  <a:lnTo>
                    <a:pt x="39625" y="7811"/>
                  </a:lnTo>
                  <a:lnTo>
                    <a:pt x="37299" y="6583"/>
                  </a:lnTo>
                  <a:lnTo>
                    <a:pt x="35983" y="5442"/>
                  </a:lnTo>
                  <a:lnTo>
                    <a:pt x="34930" y="4257"/>
                  </a:lnTo>
                  <a:lnTo>
                    <a:pt x="34930" y="4213"/>
                  </a:lnTo>
                  <a:lnTo>
                    <a:pt x="33218" y="3072"/>
                  </a:lnTo>
                  <a:lnTo>
                    <a:pt x="31200" y="1756"/>
                  </a:lnTo>
                  <a:lnTo>
                    <a:pt x="29050" y="439"/>
                  </a:lnTo>
                  <a:lnTo>
                    <a:pt x="29006" y="439"/>
                  </a:lnTo>
                  <a:lnTo>
                    <a:pt x="28216" y="220"/>
                  </a:lnTo>
                  <a:lnTo>
                    <a:pt x="28172" y="176"/>
                  </a:lnTo>
                  <a:lnTo>
                    <a:pt x="26724"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3" name="Google Shape;2153;p18"/>
            <p:cNvSpPr/>
            <p:nvPr/>
          </p:nvSpPr>
          <p:spPr>
            <a:xfrm>
              <a:off x="5828500" y="4381775"/>
              <a:ext cx="1328500" cy="379600"/>
            </a:xfrm>
            <a:custGeom>
              <a:rect b="b" l="l" r="r" t="t"/>
              <a:pathLst>
                <a:path extrusionOk="0" h="15184" w="53140">
                  <a:moveTo>
                    <a:pt x="25319" y="1"/>
                  </a:moveTo>
                  <a:lnTo>
                    <a:pt x="24749" y="45"/>
                  </a:lnTo>
                  <a:lnTo>
                    <a:pt x="22643" y="527"/>
                  </a:lnTo>
                  <a:lnTo>
                    <a:pt x="22599" y="527"/>
                  </a:lnTo>
                  <a:lnTo>
                    <a:pt x="20054" y="1449"/>
                  </a:lnTo>
                  <a:lnTo>
                    <a:pt x="19966" y="1493"/>
                  </a:lnTo>
                  <a:lnTo>
                    <a:pt x="18649" y="3292"/>
                  </a:lnTo>
                  <a:lnTo>
                    <a:pt x="18649" y="3336"/>
                  </a:lnTo>
                  <a:lnTo>
                    <a:pt x="17991" y="4520"/>
                  </a:lnTo>
                  <a:lnTo>
                    <a:pt x="17289" y="5310"/>
                  </a:lnTo>
                  <a:lnTo>
                    <a:pt x="15490" y="6978"/>
                  </a:lnTo>
                  <a:lnTo>
                    <a:pt x="14437" y="7724"/>
                  </a:lnTo>
                  <a:lnTo>
                    <a:pt x="13779" y="7899"/>
                  </a:lnTo>
                  <a:lnTo>
                    <a:pt x="9917" y="8601"/>
                  </a:lnTo>
                  <a:lnTo>
                    <a:pt x="9873" y="8601"/>
                  </a:lnTo>
                  <a:lnTo>
                    <a:pt x="8908" y="8996"/>
                  </a:lnTo>
                  <a:lnTo>
                    <a:pt x="8864" y="8996"/>
                  </a:lnTo>
                  <a:lnTo>
                    <a:pt x="7855" y="9611"/>
                  </a:lnTo>
                  <a:lnTo>
                    <a:pt x="7811" y="9611"/>
                  </a:lnTo>
                  <a:lnTo>
                    <a:pt x="6933" y="10488"/>
                  </a:lnTo>
                  <a:lnTo>
                    <a:pt x="6889" y="10532"/>
                  </a:lnTo>
                  <a:lnTo>
                    <a:pt x="6187" y="11717"/>
                  </a:lnTo>
                  <a:lnTo>
                    <a:pt x="6187" y="11761"/>
                  </a:lnTo>
                  <a:lnTo>
                    <a:pt x="5090" y="14701"/>
                  </a:lnTo>
                  <a:lnTo>
                    <a:pt x="2457" y="14832"/>
                  </a:lnTo>
                  <a:lnTo>
                    <a:pt x="220" y="13999"/>
                  </a:lnTo>
                  <a:lnTo>
                    <a:pt x="88" y="13999"/>
                  </a:lnTo>
                  <a:lnTo>
                    <a:pt x="44" y="14042"/>
                  </a:lnTo>
                  <a:lnTo>
                    <a:pt x="0" y="14086"/>
                  </a:lnTo>
                  <a:lnTo>
                    <a:pt x="0" y="14174"/>
                  </a:lnTo>
                  <a:lnTo>
                    <a:pt x="0" y="14218"/>
                  </a:lnTo>
                  <a:lnTo>
                    <a:pt x="44" y="14306"/>
                  </a:lnTo>
                  <a:lnTo>
                    <a:pt x="132" y="14306"/>
                  </a:lnTo>
                  <a:lnTo>
                    <a:pt x="2370" y="15183"/>
                  </a:lnTo>
                  <a:lnTo>
                    <a:pt x="2457" y="15183"/>
                  </a:lnTo>
                  <a:lnTo>
                    <a:pt x="5222" y="15052"/>
                  </a:lnTo>
                  <a:lnTo>
                    <a:pt x="5310" y="15008"/>
                  </a:lnTo>
                  <a:lnTo>
                    <a:pt x="5397" y="14920"/>
                  </a:lnTo>
                  <a:lnTo>
                    <a:pt x="6494" y="11892"/>
                  </a:lnTo>
                  <a:lnTo>
                    <a:pt x="7197" y="10708"/>
                  </a:lnTo>
                  <a:lnTo>
                    <a:pt x="8074" y="9918"/>
                  </a:lnTo>
                  <a:lnTo>
                    <a:pt x="9040" y="9303"/>
                  </a:lnTo>
                  <a:lnTo>
                    <a:pt x="10005" y="8952"/>
                  </a:lnTo>
                  <a:lnTo>
                    <a:pt x="13866" y="8250"/>
                  </a:lnTo>
                  <a:lnTo>
                    <a:pt x="14569" y="8031"/>
                  </a:lnTo>
                  <a:lnTo>
                    <a:pt x="14612" y="8031"/>
                  </a:lnTo>
                  <a:lnTo>
                    <a:pt x="15709" y="7285"/>
                  </a:lnTo>
                  <a:lnTo>
                    <a:pt x="15709" y="7241"/>
                  </a:lnTo>
                  <a:lnTo>
                    <a:pt x="17552" y="5574"/>
                  </a:lnTo>
                  <a:lnTo>
                    <a:pt x="18254" y="4740"/>
                  </a:lnTo>
                  <a:lnTo>
                    <a:pt x="18298" y="4696"/>
                  </a:lnTo>
                  <a:lnTo>
                    <a:pt x="18957" y="3511"/>
                  </a:lnTo>
                  <a:lnTo>
                    <a:pt x="20229" y="1756"/>
                  </a:lnTo>
                  <a:lnTo>
                    <a:pt x="22730" y="878"/>
                  </a:lnTo>
                  <a:lnTo>
                    <a:pt x="24793" y="396"/>
                  </a:lnTo>
                  <a:lnTo>
                    <a:pt x="25319" y="352"/>
                  </a:lnTo>
                  <a:lnTo>
                    <a:pt x="27996" y="1054"/>
                  </a:lnTo>
                  <a:lnTo>
                    <a:pt x="31506" y="2985"/>
                  </a:lnTo>
                  <a:lnTo>
                    <a:pt x="33788" y="4345"/>
                  </a:lnTo>
                  <a:lnTo>
                    <a:pt x="33788" y="4389"/>
                  </a:lnTo>
                  <a:lnTo>
                    <a:pt x="35543" y="5135"/>
                  </a:lnTo>
                  <a:lnTo>
                    <a:pt x="36991" y="6627"/>
                  </a:lnTo>
                  <a:lnTo>
                    <a:pt x="39142" y="8162"/>
                  </a:lnTo>
                  <a:lnTo>
                    <a:pt x="40107" y="9216"/>
                  </a:lnTo>
                  <a:lnTo>
                    <a:pt x="40151" y="9259"/>
                  </a:lnTo>
                  <a:lnTo>
                    <a:pt x="42696" y="10181"/>
                  </a:lnTo>
                  <a:lnTo>
                    <a:pt x="44671" y="10751"/>
                  </a:lnTo>
                  <a:lnTo>
                    <a:pt x="44714" y="10795"/>
                  </a:lnTo>
                  <a:lnTo>
                    <a:pt x="48751" y="11190"/>
                  </a:lnTo>
                  <a:lnTo>
                    <a:pt x="48795" y="11190"/>
                  </a:lnTo>
                  <a:lnTo>
                    <a:pt x="51340" y="11102"/>
                  </a:lnTo>
                  <a:lnTo>
                    <a:pt x="52086" y="11190"/>
                  </a:lnTo>
                  <a:lnTo>
                    <a:pt x="52174" y="11190"/>
                  </a:lnTo>
                  <a:lnTo>
                    <a:pt x="53008" y="10927"/>
                  </a:lnTo>
                  <a:lnTo>
                    <a:pt x="53096" y="10883"/>
                  </a:lnTo>
                  <a:lnTo>
                    <a:pt x="53140" y="10839"/>
                  </a:lnTo>
                  <a:lnTo>
                    <a:pt x="53140" y="10795"/>
                  </a:lnTo>
                  <a:lnTo>
                    <a:pt x="53140" y="10708"/>
                  </a:lnTo>
                  <a:lnTo>
                    <a:pt x="53096" y="10664"/>
                  </a:lnTo>
                  <a:lnTo>
                    <a:pt x="53052" y="10620"/>
                  </a:lnTo>
                  <a:lnTo>
                    <a:pt x="53008" y="10576"/>
                  </a:lnTo>
                  <a:lnTo>
                    <a:pt x="52920" y="10576"/>
                  </a:lnTo>
                  <a:lnTo>
                    <a:pt x="52130" y="10839"/>
                  </a:lnTo>
                  <a:lnTo>
                    <a:pt x="51384" y="10751"/>
                  </a:lnTo>
                  <a:lnTo>
                    <a:pt x="51340" y="10751"/>
                  </a:lnTo>
                  <a:lnTo>
                    <a:pt x="48795" y="10839"/>
                  </a:lnTo>
                  <a:lnTo>
                    <a:pt x="44758" y="10444"/>
                  </a:lnTo>
                  <a:lnTo>
                    <a:pt x="42828" y="9874"/>
                  </a:lnTo>
                  <a:lnTo>
                    <a:pt x="40326" y="8952"/>
                  </a:lnTo>
                  <a:lnTo>
                    <a:pt x="39361" y="7899"/>
                  </a:lnTo>
                  <a:lnTo>
                    <a:pt x="39361" y="7855"/>
                  </a:lnTo>
                  <a:lnTo>
                    <a:pt x="37211" y="6363"/>
                  </a:lnTo>
                  <a:lnTo>
                    <a:pt x="35763" y="4871"/>
                  </a:lnTo>
                  <a:lnTo>
                    <a:pt x="35719" y="4828"/>
                  </a:lnTo>
                  <a:lnTo>
                    <a:pt x="33964" y="4038"/>
                  </a:lnTo>
                  <a:lnTo>
                    <a:pt x="31682" y="2677"/>
                  </a:lnTo>
                  <a:lnTo>
                    <a:pt x="28128" y="747"/>
                  </a:lnTo>
                  <a:lnTo>
                    <a:pt x="28128" y="703"/>
                  </a:lnTo>
                  <a:lnTo>
                    <a:pt x="25363"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4" name="Google Shape;2154;p18"/>
            <p:cNvSpPr/>
            <p:nvPr/>
          </p:nvSpPr>
          <p:spPr>
            <a:xfrm>
              <a:off x="5680400" y="4855700"/>
              <a:ext cx="42800" cy="15375"/>
            </a:xfrm>
            <a:custGeom>
              <a:rect b="b" l="l" r="r" t="t"/>
              <a:pathLst>
                <a:path extrusionOk="0" h="615" w="1712">
                  <a:moveTo>
                    <a:pt x="88" y="0"/>
                  </a:moveTo>
                  <a:lnTo>
                    <a:pt x="0" y="44"/>
                  </a:lnTo>
                  <a:lnTo>
                    <a:pt x="0" y="132"/>
                  </a:lnTo>
                  <a:lnTo>
                    <a:pt x="0" y="176"/>
                  </a:lnTo>
                  <a:lnTo>
                    <a:pt x="0" y="263"/>
                  </a:lnTo>
                  <a:lnTo>
                    <a:pt x="44" y="307"/>
                  </a:lnTo>
                  <a:lnTo>
                    <a:pt x="132" y="307"/>
                  </a:lnTo>
                  <a:lnTo>
                    <a:pt x="1492" y="614"/>
                  </a:lnTo>
                  <a:lnTo>
                    <a:pt x="1536" y="614"/>
                  </a:lnTo>
                  <a:lnTo>
                    <a:pt x="1668" y="570"/>
                  </a:lnTo>
                  <a:lnTo>
                    <a:pt x="1712" y="483"/>
                  </a:lnTo>
                  <a:lnTo>
                    <a:pt x="1712" y="395"/>
                  </a:lnTo>
                  <a:lnTo>
                    <a:pt x="1668" y="351"/>
                  </a:lnTo>
                  <a:lnTo>
                    <a:pt x="1624" y="307"/>
                  </a:lnTo>
                  <a:lnTo>
                    <a:pt x="1580" y="263"/>
                  </a:lnTo>
                  <a:lnTo>
                    <a:pt x="220"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5" name="Google Shape;2155;p18"/>
            <p:cNvSpPr/>
            <p:nvPr/>
          </p:nvSpPr>
          <p:spPr>
            <a:xfrm>
              <a:off x="5660650" y="4828275"/>
              <a:ext cx="138250" cy="42800"/>
            </a:xfrm>
            <a:custGeom>
              <a:rect b="b" l="l" r="r" t="t"/>
              <a:pathLst>
                <a:path extrusionOk="0" h="1712" w="5530">
                  <a:moveTo>
                    <a:pt x="659" y="0"/>
                  </a:moveTo>
                  <a:lnTo>
                    <a:pt x="132" y="132"/>
                  </a:lnTo>
                  <a:lnTo>
                    <a:pt x="44" y="176"/>
                  </a:lnTo>
                  <a:lnTo>
                    <a:pt x="0" y="219"/>
                  </a:lnTo>
                  <a:lnTo>
                    <a:pt x="0" y="307"/>
                  </a:lnTo>
                  <a:lnTo>
                    <a:pt x="0" y="351"/>
                  </a:lnTo>
                  <a:lnTo>
                    <a:pt x="0" y="439"/>
                  </a:lnTo>
                  <a:lnTo>
                    <a:pt x="88" y="483"/>
                  </a:lnTo>
                  <a:lnTo>
                    <a:pt x="220" y="483"/>
                  </a:lnTo>
                  <a:lnTo>
                    <a:pt x="703" y="351"/>
                  </a:lnTo>
                  <a:lnTo>
                    <a:pt x="3028" y="1141"/>
                  </a:lnTo>
                  <a:lnTo>
                    <a:pt x="5310" y="1711"/>
                  </a:lnTo>
                  <a:lnTo>
                    <a:pt x="5486" y="1711"/>
                  </a:lnTo>
                  <a:lnTo>
                    <a:pt x="5529" y="1580"/>
                  </a:lnTo>
                  <a:lnTo>
                    <a:pt x="5529" y="1536"/>
                  </a:lnTo>
                  <a:lnTo>
                    <a:pt x="5529" y="1448"/>
                  </a:lnTo>
                  <a:lnTo>
                    <a:pt x="5442" y="1404"/>
                  </a:lnTo>
                  <a:lnTo>
                    <a:pt x="5398" y="1360"/>
                  </a:lnTo>
                  <a:lnTo>
                    <a:pt x="3116" y="790"/>
                  </a:lnTo>
                  <a:lnTo>
                    <a:pt x="746"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6" name="Google Shape;2156;p18"/>
            <p:cNvSpPr/>
            <p:nvPr/>
          </p:nvSpPr>
          <p:spPr>
            <a:xfrm>
              <a:off x="5656250" y="4808525"/>
              <a:ext cx="208475" cy="60350"/>
            </a:xfrm>
            <a:custGeom>
              <a:rect b="b" l="l" r="r" t="t"/>
              <a:pathLst>
                <a:path extrusionOk="0" h="2414" w="8339">
                  <a:moveTo>
                    <a:pt x="1317" y="0"/>
                  </a:moveTo>
                  <a:lnTo>
                    <a:pt x="528" y="132"/>
                  </a:lnTo>
                  <a:lnTo>
                    <a:pt x="484" y="132"/>
                  </a:lnTo>
                  <a:lnTo>
                    <a:pt x="133" y="263"/>
                  </a:lnTo>
                  <a:lnTo>
                    <a:pt x="89" y="307"/>
                  </a:lnTo>
                  <a:lnTo>
                    <a:pt x="45" y="395"/>
                  </a:lnTo>
                  <a:lnTo>
                    <a:pt x="1" y="439"/>
                  </a:lnTo>
                  <a:lnTo>
                    <a:pt x="45" y="527"/>
                  </a:lnTo>
                  <a:lnTo>
                    <a:pt x="45" y="571"/>
                  </a:lnTo>
                  <a:lnTo>
                    <a:pt x="133" y="614"/>
                  </a:lnTo>
                  <a:lnTo>
                    <a:pt x="264" y="614"/>
                  </a:lnTo>
                  <a:lnTo>
                    <a:pt x="571" y="483"/>
                  </a:lnTo>
                  <a:lnTo>
                    <a:pt x="1361" y="351"/>
                  </a:lnTo>
                  <a:lnTo>
                    <a:pt x="3511" y="878"/>
                  </a:lnTo>
                  <a:lnTo>
                    <a:pt x="5837" y="1843"/>
                  </a:lnTo>
                  <a:lnTo>
                    <a:pt x="7724" y="2326"/>
                  </a:lnTo>
                  <a:lnTo>
                    <a:pt x="8163" y="2414"/>
                  </a:lnTo>
                  <a:lnTo>
                    <a:pt x="8207" y="2414"/>
                  </a:lnTo>
                  <a:lnTo>
                    <a:pt x="8294" y="2370"/>
                  </a:lnTo>
                  <a:lnTo>
                    <a:pt x="8338" y="2238"/>
                  </a:lnTo>
                  <a:lnTo>
                    <a:pt x="8338" y="2194"/>
                  </a:lnTo>
                  <a:lnTo>
                    <a:pt x="8338" y="2106"/>
                  </a:lnTo>
                  <a:lnTo>
                    <a:pt x="8294" y="2063"/>
                  </a:lnTo>
                  <a:lnTo>
                    <a:pt x="8207" y="2063"/>
                  </a:lnTo>
                  <a:lnTo>
                    <a:pt x="7812" y="1975"/>
                  </a:lnTo>
                  <a:lnTo>
                    <a:pt x="5969" y="1492"/>
                  </a:lnTo>
                  <a:lnTo>
                    <a:pt x="3643" y="571"/>
                  </a:lnTo>
                  <a:lnTo>
                    <a:pt x="3599" y="527"/>
                  </a:lnTo>
                  <a:lnTo>
                    <a:pt x="1405"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7" name="Google Shape;2157;p18"/>
            <p:cNvSpPr/>
            <p:nvPr/>
          </p:nvSpPr>
          <p:spPr>
            <a:xfrm>
              <a:off x="5636525" y="4793150"/>
              <a:ext cx="269875" cy="65850"/>
            </a:xfrm>
            <a:custGeom>
              <a:rect b="b" l="l" r="r" t="t"/>
              <a:pathLst>
                <a:path extrusionOk="0" h="2634" w="10795">
                  <a:moveTo>
                    <a:pt x="3072" y="1"/>
                  </a:moveTo>
                  <a:lnTo>
                    <a:pt x="1536" y="264"/>
                  </a:lnTo>
                  <a:lnTo>
                    <a:pt x="176" y="440"/>
                  </a:lnTo>
                  <a:lnTo>
                    <a:pt x="88" y="484"/>
                  </a:lnTo>
                  <a:lnTo>
                    <a:pt x="44" y="527"/>
                  </a:lnTo>
                  <a:lnTo>
                    <a:pt x="44" y="571"/>
                  </a:lnTo>
                  <a:lnTo>
                    <a:pt x="0" y="659"/>
                  </a:lnTo>
                  <a:lnTo>
                    <a:pt x="44" y="703"/>
                  </a:lnTo>
                  <a:lnTo>
                    <a:pt x="88" y="791"/>
                  </a:lnTo>
                  <a:lnTo>
                    <a:pt x="219" y="791"/>
                  </a:lnTo>
                  <a:lnTo>
                    <a:pt x="1580" y="615"/>
                  </a:lnTo>
                  <a:lnTo>
                    <a:pt x="3116" y="352"/>
                  </a:lnTo>
                  <a:lnTo>
                    <a:pt x="5617" y="1229"/>
                  </a:lnTo>
                  <a:lnTo>
                    <a:pt x="7899" y="1844"/>
                  </a:lnTo>
                  <a:lnTo>
                    <a:pt x="9698" y="2502"/>
                  </a:lnTo>
                  <a:lnTo>
                    <a:pt x="9742" y="2502"/>
                  </a:lnTo>
                  <a:lnTo>
                    <a:pt x="10575" y="2634"/>
                  </a:lnTo>
                  <a:lnTo>
                    <a:pt x="10619" y="2634"/>
                  </a:lnTo>
                  <a:lnTo>
                    <a:pt x="10751" y="2590"/>
                  </a:lnTo>
                  <a:lnTo>
                    <a:pt x="10795" y="2502"/>
                  </a:lnTo>
                  <a:lnTo>
                    <a:pt x="10795" y="2414"/>
                  </a:lnTo>
                  <a:lnTo>
                    <a:pt x="10751" y="2370"/>
                  </a:lnTo>
                  <a:lnTo>
                    <a:pt x="10707" y="2326"/>
                  </a:lnTo>
                  <a:lnTo>
                    <a:pt x="10663" y="2283"/>
                  </a:lnTo>
                  <a:lnTo>
                    <a:pt x="9829" y="2151"/>
                  </a:lnTo>
                  <a:lnTo>
                    <a:pt x="7986" y="1537"/>
                  </a:lnTo>
                  <a:lnTo>
                    <a:pt x="5748" y="878"/>
                  </a:lnTo>
                  <a:lnTo>
                    <a:pt x="3159"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8" name="Google Shape;2158;p18"/>
            <p:cNvSpPr/>
            <p:nvPr/>
          </p:nvSpPr>
          <p:spPr>
            <a:xfrm>
              <a:off x="5527900" y="5054250"/>
              <a:ext cx="528800" cy="40600"/>
            </a:xfrm>
            <a:custGeom>
              <a:rect b="b" l="l" r="r" t="t"/>
              <a:pathLst>
                <a:path extrusionOk="0" h="1624" w="21152">
                  <a:moveTo>
                    <a:pt x="20976" y="0"/>
                  </a:moveTo>
                  <a:lnTo>
                    <a:pt x="16807" y="132"/>
                  </a:lnTo>
                  <a:lnTo>
                    <a:pt x="16719" y="132"/>
                  </a:lnTo>
                  <a:lnTo>
                    <a:pt x="15579" y="702"/>
                  </a:lnTo>
                  <a:lnTo>
                    <a:pt x="11147" y="527"/>
                  </a:lnTo>
                  <a:lnTo>
                    <a:pt x="8733" y="527"/>
                  </a:lnTo>
                  <a:lnTo>
                    <a:pt x="6188" y="790"/>
                  </a:lnTo>
                  <a:lnTo>
                    <a:pt x="3116" y="1097"/>
                  </a:lnTo>
                  <a:lnTo>
                    <a:pt x="879" y="966"/>
                  </a:lnTo>
                  <a:lnTo>
                    <a:pt x="791" y="966"/>
                  </a:lnTo>
                  <a:lnTo>
                    <a:pt x="133" y="1273"/>
                  </a:lnTo>
                  <a:lnTo>
                    <a:pt x="45" y="1317"/>
                  </a:lnTo>
                  <a:lnTo>
                    <a:pt x="1" y="1361"/>
                  </a:lnTo>
                  <a:lnTo>
                    <a:pt x="1" y="1448"/>
                  </a:lnTo>
                  <a:lnTo>
                    <a:pt x="45" y="1492"/>
                  </a:lnTo>
                  <a:lnTo>
                    <a:pt x="89" y="1580"/>
                  </a:lnTo>
                  <a:lnTo>
                    <a:pt x="176" y="1624"/>
                  </a:lnTo>
                  <a:lnTo>
                    <a:pt x="264" y="1580"/>
                  </a:lnTo>
                  <a:lnTo>
                    <a:pt x="879" y="1317"/>
                  </a:lnTo>
                  <a:lnTo>
                    <a:pt x="3116" y="1448"/>
                  </a:lnTo>
                  <a:lnTo>
                    <a:pt x="3160" y="1448"/>
                  </a:lnTo>
                  <a:lnTo>
                    <a:pt x="6232" y="1141"/>
                  </a:lnTo>
                  <a:lnTo>
                    <a:pt x="8777" y="878"/>
                  </a:lnTo>
                  <a:lnTo>
                    <a:pt x="11147" y="878"/>
                  </a:lnTo>
                  <a:lnTo>
                    <a:pt x="15622" y="1053"/>
                  </a:lnTo>
                  <a:lnTo>
                    <a:pt x="15666" y="1010"/>
                  </a:lnTo>
                  <a:lnTo>
                    <a:pt x="16851" y="483"/>
                  </a:lnTo>
                  <a:lnTo>
                    <a:pt x="20976" y="351"/>
                  </a:lnTo>
                  <a:lnTo>
                    <a:pt x="21064" y="351"/>
                  </a:lnTo>
                  <a:lnTo>
                    <a:pt x="21107" y="308"/>
                  </a:lnTo>
                  <a:lnTo>
                    <a:pt x="21151" y="220"/>
                  </a:lnTo>
                  <a:lnTo>
                    <a:pt x="21151" y="176"/>
                  </a:lnTo>
                  <a:lnTo>
                    <a:pt x="21151" y="88"/>
                  </a:lnTo>
                  <a:lnTo>
                    <a:pt x="21107" y="44"/>
                  </a:lnTo>
                  <a:lnTo>
                    <a:pt x="20976"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9" name="Google Shape;2159;p18"/>
            <p:cNvSpPr/>
            <p:nvPr/>
          </p:nvSpPr>
          <p:spPr>
            <a:xfrm>
              <a:off x="5946975" y="5033400"/>
              <a:ext cx="121775" cy="18675"/>
            </a:xfrm>
            <a:custGeom>
              <a:rect b="b" l="l" r="r" t="t"/>
              <a:pathLst>
                <a:path extrusionOk="0" h="747" w="4871">
                  <a:moveTo>
                    <a:pt x="4695" y="1"/>
                  </a:moveTo>
                  <a:lnTo>
                    <a:pt x="1010" y="88"/>
                  </a:lnTo>
                  <a:lnTo>
                    <a:pt x="966" y="88"/>
                  </a:lnTo>
                  <a:lnTo>
                    <a:pt x="132" y="396"/>
                  </a:lnTo>
                  <a:lnTo>
                    <a:pt x="44" y="439"/>
                  </a:lnTo>
                  <a:lnTo>
                    <a:pt x="0" y="483"/>
                  </a:lnTo>
                  <a:lnTo>
                    <a:pt x="0" y="571"/>
                  </a:lnTo>
                  <a:lnTo>
                    <a:pt x="0" y="615"/>
                  </a:lnTo>
                  <a:lnTo>
                    <a:pt x="88" y="703"/>
                  </a:lnTo>
                  <a:lnTo>
                    <a:pt x="176" y="747"/>
                  </a:lnTo>
                  <a:lnTo>
                    <a:pt x="220" y="747"/>
                  </a:lnTo>
                  <a:lnTo>
                    <a:pt x="1053" y="439"/>
                  </a:lnTo>
                  <a:lnTo>
                    <a:pt x="4739" y="352"/>
                  </a:lnTo>
                  <a:lnTo>
                    <a:pt x="4783" y="352"/>
                  </a:lnTo>
                  <a:lnTo>
                    <a:pt x="4827" y="308"/>
                  </a:lnTo>
                  <a:lnTo>
                    <a:pt x="4871" y="264"/>
                  </a:lnTo>
                  <a:lnTo>
                    <a:pt x="4871" y="176"/>
                  </a:lnTo>
                  <a:lnTo>
                    <a:pt x="4871" y="88"/>
                  </a:lnTo>
                  <a:lnTo>
                    <a:pt x="4827" y="45"/>
                  </a:lnTo>
                  <a:lnTo>
                    <a:pt x="4783"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0" name="Google Shape;2160;p18"/>
            <p:cNvSpPr/>
            <p:nvPr/>
          </p:nvSpPr>
          <p:spPr>
            <a:xfrm>
              <a:off x="5962325" y="5012550"/>
              <a:ext cx="120700" cy="18675"/>
            </a:xfrm>
            <a:custGeom>
              <a:rect b="b" l="l" r="r" t="t"/>
              <a:pathLst>
                <a:path extrusionOk="0" h="747" w="4828">
                  <a:moveTo>
                    <a:pt x="4652" y="1"/>
                  </a:moveTo>
                  <a:lnTo>
                    <a:pt x="966" y="89"/>
                  </a:lnTo>
                  <a:lnTo>
                    <a:pt x="922" y="133"/>
                  </a:lnTo>
                  <a:lnTo>
                    <a:pt x="132" y="440"/>
                  </a:lnTo>
                  <a:lnTo>
                    <a:pt x="88" y="440"/>
                  </a:lnTo>
                  <a:lnTo>
                    <a:pt x="44" y="527"/>
                  </a:lnTo>
                  <a:lnTo>
                    <a:pt x="1" y="571"/>
                  </a:lnTo>
                  <a:lnTo>
                    <a:pt x="44" y="659"/>
                  </a:lnTo>
                  <a:lnTo>
                    <a:pt x="88" y="747"/>
                  </a:lnTo>
                  <a:lnTo>
                    <a:pt x="264" y="747"/>
                  </a:lnTo>
                  <a:lnTo>
                    <a:pt x="1010" y="440"/>
                  </a:lnTo>
                  <a:lnTo>
                    <a:pt x="4652" y="352"/>
                  </a:lnTo>
                  <a:lnTo>
                    <a:pt x="4696" y="352"/>
                  </a:lnTo>
                  <a:lnTo>
                    <a:pt x="4784" y="308"/>
                  </a:lnTo>
                  <a:lnTo>
                    <a:pt x="4784" y="220"/>
                  </a:lnTo>
                  <a:lnTo>
                    <a:pt x="4827" y="176"/>
                  </a:lnTo>
                  <a:lnTo>
                    <a:pt x="4784" y="89"/>
                  </a:lnTo>
                  <a:lnTo>
                    <a:pt x="4740" y="45"/>
                  </a:lnTo>
                  <a:lnTo>
                    <a:pt x="4652"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1" name="Google Shape;2161;p18"/>
            <p:cNvSpPr/>
            <p:nvPr/>
          </p:nvSpPr>
          <p:spPr>
            <a:xfrm>
              <a:off x="5977675" y="4991725"/>
              <a:ext cx="117425" cy="17575"/>
            </a:xfrm>
            <a:custGeom>
              <a:rect b="b" l="l" r="r" t="t"/>
              <a:pathLst>
                <a:path extrusionOk="0" h="703" w="4697">
                  <a:moveTo>
                    <a:pt x="4521" y="0"/>
                  </a:moveTo>
                  <a:lnTo>
                    <a:pt x="966" y="132"/>
                  </a:lnTo>
                  <a:lnTo>
                    <a:pt x="922" y="132"/>
                  </a:lnTo>
                  <a:lnTo>
                    <a:pt x="176" y="351"/>
                  </a:lnTo>
                  <a:lnTo>
                    <a:pt x="133" y="351"/>
                  </a:lnTo>
                  <a:lnTo>
                    <a:pt x="89" y="395"/>
                  </a:lnTo>
                  <a:lnTo>
                    <a:pt x="45" y="439"/>
                  </a:lnTo>
                  <a:lnTo>
                    <a:pt x="1" y="527"/>
                  </a:lnTo>
                  <a:lnTo>
                    <a:pt x="1" y="571"/>
                  </a:lnTo>
                  <a:lnTo>
                    <a:pt x="89" y="658"/>
                  </a:lnTo>
                  <a:lnTo>
                    <a:pt x="176" y="702"/>
                  </a:lnTo>
                  <a:lnTo>
                    <a:pt x="220" y="702"/>
                  </a:lnTo>
                  <a:lnTo>
                    <a:pt x="1010" y="483"/>
                  </a:lnTo>
                  <a:lnTo>
                    <a:pt x="4521" y="351"/>
                  </a:lnTo>
                  <a:lnTo>
                    <a:pt x="4608" y="351"/>
                  </a:lnTo>
                  <a:lnTo>
                    <a:pt x="4652" y="307"/>
                  </a:lnTo>
                  <a:lnTo>
                    <a:pt x="4696" y="263"/>
                  </a:lnTo>
                  <a:lnTo>
                    <a:pt x="4696" y="176"/>
                  </a:lnTo>
                  <a:lnTo>
                    <a:pt x="4652" y="88"/>
                  </a:lnTo>
                  <a:lnTo>
                    <a:pt x="4652" y="44"/>
                  </a:lnTo>
                  <a:lnTo>
                    <a:pt x="4565"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2" name="Google Shape;2162;p18"/>
            <p:cNvSpPr/>
            <p:nvPr/>
          </p:nvSpPr>
          <p:spPr>
            <a:xfrm>
              <a:off x="6019375" y="4955525"/>
              <a:ext cx="16475" cy="9900"/>
            </a:xfrm>
            <a:custGeom>
              <a:rect b="b" l="l" r="r" t="t"/>
              <a:pathLst>
                <a:path extrusionOk="0" h="396" w="659">
                  <a:moveTo>
                    <a:pt x="439" y="0"/>
                  </a:moveTo>
                  <a:lnTo>
                    <a:pt x="132" y="44"/>
                  </a:lnTo>
                  <a:lnTo>
                    <a:pt x="44" y="88"/>
                  </a:lnTo>
                  <a:lnTo>
                    <a:pt x="0" y="132"/>
                  </a:lnTo>
                  <a:lnTo>
                    <a:pt x="0" y="220"/>
                  </a:lnTo>
                  <a:lnTo>
                    <a:pt x="0" y="263"/>
                  </a:lnTo>
                  <a:lnTo>
                    <a:pt x="44" y="395"/>
                  </a:lnTo>
                  <a:lnTo>
                    <a:pt x="220" y="395"/>
                  </a:lnTo>
                  <a:lnTo>
                    <a:pt x="527" y="307"/>
                  </a:lnTo>
                  <a:lnTo>
                    <a:pt x="571" y="307"/>
                  </a:lnTo>
                  <a:lnTo>
                    <a:pt x="615" y="263"/>
                  </a:lnTo>
                  <a:lnTo>
                    <a:pt x="659" y="176"/>
                  </a:lnTo>
                  <a:lnTo>
                    <a:pt x="659" y="132"/>
                  </a:lnTo>
                  <a:lnTo>
                    <a:pt x="615" y="44"/>
                  </a:lnTo>
                  <a:lnTo>
                    <a:pt x="571"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3" name="Google Shape;2163;p18"/>
            <p:cNvSpPr/>
            <p:nvPr/>
          </p:nvSpPr>
          <p:spPr>
            <a:xfrm>
              <a:off x="6024850" y="4934675"/>
              <a:ext cx="25275" cy="13175"/>
            </a:xfrm>
            <a:custGeom>
              <a:rect b="b" l="l" r="r" t="t"/>
              <a:pathLst>
                <a:path extrusionOk="0" h="527" w="1011">
                  <a:moveTo>
                    <a:pt x="835" y="0"/>
                  </a:moveTo>
                  <a:lnTo>
                    <a:pt x="132" y="176"/>
                  </a:lnTo>
                  <a:lnTo>
                    <a:pt x="89" y="220"/>
                  </a:lnTo>
                  <a:lnTo>
                    <a:pt x="45" y="264"/>
                  </a:lnTo>
                  <a:lnTo>
                    <a:pt x="1" y="351"/>
                  </a:lnTo>
                  <a:lnTo>
                    <a:pt x="1" y="395"/>
                  </a:lnTo>
                  <a:lnTo>
                    <a:pt x="89" y="483"/>
                  </a:lnTo>
                  <a:lnTo>
                    <a:pt x="176" y="527"/>
                  </a:lnTo>
                  <a:lnTo>
                    <a:pt x="220" y="527"/>
                  </a:lnTo>
                  <a:lnTo>
                    <a:pt x="922" y="351"/>
                  </a:lnTo>
                  <a:lnTo>
                    <a:pt x="966" y="308"/>
                  </a:lnTo>
                  <a:lnTo>
                    <a:pt x="1010" y="264"/>
                  </a:lnTo>
                  <a:lnTo>
                    <a:pt x="1010" y="220"/>
                  </a:lnTo>
                  <a:lnTo>
                    <a:pt x="1010" y="132"/>
                  </a:lnTo>
                  <a:lnTo>
                    <a:pt x="1010" y="88"/>
                  </a:lnTo>
                  <a:lnTo>
                    <a:pt x="966" y="44"/>
                  </a:lnTo>
                  <a:lnTo>
                    <a:pt x="878"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4" name="Google Shape;2164;p18"/>
            <p:cNvSpPr/>
            <p:nvPr/>
          </p:nvSpPr>
          <p:spPr>
            <a:xfrm>
              <a:off x="6041325" y="4908350"/>
              <a:ext cx="165650" cy="19775"/>
            </a:xfrm>
            <a:custGeom>
              <a:rect b="b" l="l" r="r" t="t"/>
              <a:pathLst>
                <a:path extrusionOk="0" h="791" w="6626">
                  <a:moveTo>
                    <a:pt x="6450" y="0"/>
                  </a:moveTo>
                  <a:lnTo>
                    <a:pt x="790" y="264"/>
                  </a:lnTo>
                  <a:lnTo>
                    <a:pt x="746" y="264"/>
                  </a:lnTo>
                  <a:lnTo>
                    <a:pt x="132" y="439"/>
                  </a:lnTo>
                  <a:lnTo>
                    <a:pt x="88" y="483"/>
                  </a:lnTo>
                  <a:lnTo>
                    <a:pt x="44" y="527"/>
                  </a:lnTo>
                  <a:lnTo>
                    <a:pt x="0" y="571"/>
                  </a:lnTo>
                  <a:lnTo>
                    <a:pt x="0" y="658"/>
                  </a:lnTo>
                  <a:lnTo>
                    <a:pt x="88" y="746"/>
                  </a:lnTo>
                  <a:lnTo>
                    <a:pt x="176" y="790"/>
                  </a:lnTo>
                  <a:lnTo>
                    <a:pt x="219" y="790"/>
                  </a:lnTo>
                  <a:lnTo>
                    <a:pt x="834" y="615"/>
                  </a:lnTo>
                  <a:lnTo>
                    <a:pt x="6450" y="351"/>
                  </a:lnTo>
                  <a:lnTo>
                    <a:pt x="6538" y="307"/>
                  </a:lnTo>
                  <a:lnTo>
                    <a:pt x="6582" y="307"/>
                  </a:lnTo>
                  <a:lnTo>
                    <a:pt x="6626" y="220"/>
                  </a:lnTo>
                  <a:lnTo>
                    <a:pt x="6626" y="176"/>
                  </a:lnTo>
                  <a:lnTo>
                    <a:pt x="6626" y="88"/>
                  </a:lnTo>
                  <a:lnTo>
                    <a:pt x="6582" y="44"/>
                  </a:lnTo>
                  <a:lnTo>
                    <a:pt x="6494"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5" name="Google Shape;2165;p18"/>
            <p:cNvSpPr/>
            <p:nvPr/>
          </p:nvSpPr>
          <p:spPr>
            <a:xfrm>
              <a:off x="6046800" y="4887500"/>
              <a:ext cx="165675" cy="23075"/>
            </a:xfrm>
            <a:custGeom>
              <a:rect b="b" l="l" r="r" t="t"/>
              <a:pathLst>
                <a:path extrusionOk="0" h="923" w="6627">
                  <a:moveTo>
                    <a:pt x="6407" y="1"/>
                  </a:moveTo>
                  <a:lnTo>
                    <a:pt x="2545" y="88"/>
                  </a:lnTo>
                  <a:lnTo>
                    <a:pt x="1141" y="308"/>
                  </a:lnTo>
                  <a:lnTo>
                    <a:pt x="1097" y="308"/>
                  </a:lnTo>
                  <a:lnTo>
                    <a:pt x="132" y="571"/>
                  </a:lnTo>
                  <a:lnTo>
                    <a:pt x="88" y="615"/>
                  </a:lnTo>
                  <a:lnTo>
                    <a:pt x="44" y="659"/>
                  </a:lnTo>
                  <a:lnTo>
                    <a:pt x="0" y="703"/>
                  </a:lnTo>
                  <a:lnTo>
                    <a:pt x="44" y="790"/>
                  </a:lnTo>
                  <a:lnTo>
                    <a:pt x="88" y="878"/>
                  </a:lnTo>
                  <a:lnTo>
                    <a:pt x="176" y="922"/>
                  </a:lnTo>
                  <a:lnTo>
                    <a:pt x="264" y="922"/>
                  </a:lnTo>
                  <a:lnTo>
                    <a:pt x="1185" y="615"/>
                  </a:lnTo>
                  <a:lnTo>
                    <a:pt x="2589" y="439"/>
                  </a:lnTo>
                  <a:lnTo>
                    <a:pt x="6451" y="352"/>
                  </a:lnTo>
                  <a:lnTo>
                    <a:pt x="6495" y="308"/>
                  </a:lnTo>
                  <a:lnTo>
                    <a:pt x="6539" y="264"/>
                  </a:lnTo>
                  <a:lnTo>
                    <a:pt x="6582" y="220"/>
                  </a:lnTo>
                  <a:lnTo>
                    <a:pt x="6626" y="132"/>
                  </a:lnTo>
                  <a:lnTo>
                    <a:pt x="6582" y="88"/>
                  </a:lnTo>
                  <a:lnTo>
                    <a:pt x="6539" y="44"/>
                  </a:lnTo>
                  <a:lnTo>
                    <a:pt x="6407"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6" name="Google Shape;2166;p18"/>
            <p:cNvSpPr/>
            <p:nvPr/>
          </p:nvSpPr>
          <p:spPr>
            <a:xfrm>
              <a:off x="6097250" y="4844725"/>
              <a:ext cx="125100" cy="18675"/>
            </a:xfrm>
            <a:custGeom>
              <a:rect b="b" l="l" r="r" t="t"/>
              <a:pathLst>
                <a:path extrusionOk="0" h="747" w="5004">
                  <a:moveTo>
                    <a:pt x="4828" y="0"/>
                  </a:moveTo>
                  <a:lnTo>
                    <a:pt x="1756" y="132"/>
                  </a:lnTo>
                  <a:lnTo>
                    <a:pt x="308" y="351"/>
                  </a:lnTo>
                  <a:lnTo>
                    <a:pt x="264" y="351"/>
                  </a:lnTo>
                  <a:lnTo>
                    <a:pt x="89" y="439"/>
                  </a:lnTo>
                  <a:lnTo>
                    <a:pt x="45" y="439"/>
                  </a:lnTo>
                  <a:lnTo>
                    <a:pt x="1" y="527"/>
                  </a:lnTo>
                  <a:lnTo>
                    <a:pt x="1" y="571"/>
                  </a:lnTo>
                  <a:lnTo>
                    <a:pt x="1" y="658"/>
                  </a:lnTo>
                  <a:lnTo>
                    <a:pt x="89" y="746"/>
                  </a:lnTo>
                  <a:lnTo>
                    <a:pt x="220" y="746"/>
                  </a:lnTo>
                  <a:lnTo>
                    <a:pt x="352" y="702"/>
                  </a:lnTo>
                  <a:lnTo>
                    <a:pt x="1800" y="483"/>
                  </a:lnTo>
                  <a:lnTo>
                    <a:pt x="4828" y="351"/>
                  </a:lnTo>
                  <a:lnTo>
                    <a:pt x="4916" y="351"/>
                  </a:lnTo>
                  <a:lnTo>
                    <a:pt x="4959" y="307"/>
                  </a:lnTo>
                  <a:lnTo>
                    <a:pt x="5003" y="263"/>
                  </a:lnTo>
                  <a:lnTo>
                    <a:pt x="5003" y="176"/>
                  </a:lnTo>
                  <a:lnTo>
                    <a:pt x="5003" y="132"/>
                  </a:lnTo>
                  <a:lnTo>
                    <a:pt x="4959" y="44"/>
                  </a:lnTo>
                  <a:lnTo>
                    <a:pt x="4872" y="44"/>
                  </a:lnTo>
                  <a:lnTo>
                    <a:pt x="4828"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7" name="Google Shape;2167;p18"/>
            <p:cNvSpPr/>
            <p:nvPr/>
          </p:nvSpPr>
          <p:spPr>
            <a:xfrm>
              <a:off x="6107125" y="4824975"/>
              <a:ext cx="120700" cy="20875"/>
            </a:xfrm>
            <a:custGeom>
              <a:rect b="b" l="l" r="r" t="t"/>
              <a:pathLst>
                <a:path extrusionOk="0" h="835" w="4828">
                  <a:moveTo>
                    <a:pt x="4652" y="0"/>
                  </a:moveTo>
                  <a:lnTo>
                    <a:pt x="2019" y="132"/>
                  </a:lnTo>
                  <a:lnTo>
                    <a:pt x="484" y="351"/>
                  </a:lnTo>
                  <a:lnTo>
                    <a:pt x="440" y="351"/>
                  </a:lnTo>
                  <a:lnTo>
                    <a:pt x="89" y="483"/>
                  </a:lnTo>
                  <a:lnTo>
                    <a:pt x="45" y="527"/>
                  </a:lnTo>
                  <a:lnTo>
                    <a:pt x="1" y="571"/>
                  </a:lnTo>
                  <a:lnTo>
                    <a:pt x="1" y="659"/>
                  </a:lnTo>
                  <a:lnTo>
                    <a:pt x="1" y="702"/>
                  </a:lnTo>
                  <a:lnTo>
                    <a:pt x="89" y="790"/>
                  </a:lnTo>
                  <a:lnTo>
                    <a:pt x="176" y="834"/>
                  </a:lnTo>
                  <a:lnTo>
                    <a:pt x="220" y="790"/>
                  </a:lnTo>
                  <a:lnTo>
                    <a:pt x="571" y="659"/>
                  </a:lnTo>
                  <a:lnTo>
                    <a:pt x="2063" y="483"/>
                  </a:lnTo>
                  <a:lnTo>
                    <a:pt x="4652" y="351"/>
                  </a:lnTo>
                  <a:lnTo>
                    <a:pt x="4696" y="351"/>
                  </a:lnTo>
                  <a:lnTo>
                    <a:pt x="4784" y="308"/>
                  </a:lnTo>
                  <a:lnTo>
                    <a:pt x="4784" y="220"/>
                  </a:lnTo>
                  <a:lnTo>
                    <a:pt x="4828" y="176"/>
                  </a:lnTo>
                  <a:lnTo>
                    <a:pt x="4784" y="88"/>
                  </a:lnTo>
                  <a:lnTo>
                    <a:pt x="4740" y="44"/>
                  </a:lnTo>
                  <a:lnTo>
                    <a:pt x="4696"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8" name="Google Shape;2168;p18"/>
            <p:cNvSpPr/>
            <p:nvPr/>
          </p:nvSpPr>
          <p:spPr>
            <a:xfrm>
              <a:off x="6100550" y="4800825"/>
              <a:ext cx="161275" cy="30750"/>
            </a:xfrm>
            <a:custGeom>
              <a:rect b="b" l="l" r="r" t="t"/>
              <a:pathLst>
                <a:path extrusionOk="0" h="1230" w="6451">
                  <a:moveTo>
                    <a:pt x="6275" y="1"/>
                  </a:moveTo>
                  <a:lnTo>
                    <a:pt x="2897" y="264"/>
                  </a:lnTo>
                  <a:lnTo>
                    <a:pt x="1361" y="484"/>
                  </a:lnTo>
                  <a:lnTo>
                    <a:pt x="1317" y="484"/>
                  </a:lnTo>
                  <a:lnTo>
                    <a:pt x="132" y="922"/>
                  </a:lnTo>
                  <a:lnTo>
                    <a:pt x="44" y="922"/>
                  </a:lnTo>
                  <a:lnTo>
                    <a:pt x="1" y="1010"/>
                  </a:lnTo>
                  <a:lnTo>
                    <a:pt x="1" y="1054"/>
                  </a:lnTo>
                  <a:lnTo>
                    <a:pt x="1" y="1142"/>
                  </a:lnTo>
                  <a:lnTo>
                    <a:pt x="88" y="1230"/>
                  </a:lnTo>
                  <a:lnTo>
                    <a:pt x="220" y="1230"/>
                  </a:lnTo>
                  <a:lnTo>
                    <a:pt x="1405" y="835"/>
                  </a:lnTo>
                  <a:lnTo>
                    <a:pt x="2897" y="615"/>
                  </a:lnTo>
                  <a:lnTo>
                    <a:pt x="6275" y="352"/>
                  </a:lnTo>
                  <a:lnTo>
                    <a:pt x="6363" y="352"/>
                  </a:lnTo>
                  <a:lnTo>
                    <a:pt x="6407" y="308"/>
                  </a:lnTo>
                  <a:lnTo>
                    <a:pt x="6451" y="264"/>
                  </a:lnTo>
                  <a:lnTo>
                    <a:pt x="6451" y="177"/>
                  </a:lnTo>
                  <a:lnTo>
                    <a:pt x="6451" y="89"/>
                  </a:lnTo>
                  <a:lnTo>
                    <a:pt x="6407" y="45"/>
                  </a:lnTo>
                  <a:lnTo>
                    <a:pt x="6275"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9" name="Google Shape;2169;p18"/>
            <p:cNvSpPr/>
            <p:nvPr/>
          </p:nvSpPr>
          <p:spPr>
            <a:xfrm>
              <a:off x="6098350" y="4774500"/>
              <a:ext cx="190900" cy="29650"/>
            </a:xfrm>
            <a:custGeom>
              <a:rect b="b" l="l" r="r" t="t"/>
              <a:pathLst>
                <a:path extrusionOk="0" h="1186" w="7636">
                  <a:moveTo>
                    <a:pt x="7417" y="1"/>
                  </a:moveTo>
                  <a:lnTo>
                    <a:pt x="5003" y="352"/>
                  </a:lnTo>
                  <a:lnTo>
                    <a:pt x="2370" y="484"/>
                  </a:lnTo>
                  <a:lnTo>
                    <a:pt x="352" y="747"/>
                  </a:lnTo>
                  <a:lnTo>
                    <a:pt x="264" y="747"/>
                  </a:lnTo>
                  <a:lnTo>
                    <a:pt x="89" y="835"/>
                  </a:lnTo>
                  <a:lnTo>
                    <a:pt x="45" y="878"/>
                  </a:lnTo>
                  <a:lnTo>
                    <a:pt x="1" y="966"/>
                  </a:lnTo>
                  <a:lnTo>
                    <a:pt x="1" y="1010"/>
                  </a:lnTo>
                  <a:lnTo>
                    <a:pt x="45" y="1098"/>
                  </a:lnTo>
                  <a:lnTo>
                    <a:pt x="89" y="1142"/>
                  </a:lnTo>
                  <a:lnTo>
                    <a:pt x="176" y="1186"/>
                  </a:lnTo>
                  <a:lnTo>
                    <a:pt x="264" y="1142"/>
                  </a:lnTo>
                  <a:lnTo>
                    <a:pt x="396" y="1098"/>
                  </a:lnTo>
                  <a:lnTo>
                    <a:pt x="2414" y="835"/>
                  </a:lnTo>
                  <a:lnTo>
                    <a:pt x="5047" y="703"/>
                  </a:lnTo>
                  <a:lnTo>
                    <a:pt x="7460" y="352"/>
                  </a:lnTo>
                  <a:lnTo>
                    <a:pt x="7548" y="352"/>
                  </a:lnTo>
                  <a:lnTo>
                    <a:pt x="7592" y="308"/>
                  </a:lnTo>
                  <a:lnTo>
                    <a:pt x="7636" y="220"/>
                  </a:lnTo>
                  <a:lnTo>
                    <a:pt x="7636" y="176"/>
                  </a:lnTo>
                  <a:lnTo>
                    <a:pt x="7592" y="89"/>
                  </a:lnTo>
                  <a:lnTo>
                    <a:pt x="7548" y="45"/>
                  </a:lnTo>
                  <a:lnTo>
                    <a:pt x="7504"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0" name="Google Shape;2170;p18"/>
            <p:cNvSpPr/>
            <p:nvPr/>
          </p:nvSpPr>
          <p:spPr>
            <a:xfrm>
              <a:off x="6109325" y="4682350"/>
              <a:ext cx="523300" cy="91075"/>
            </a:xfrm>
            <a:custGeom>
              <a:rect b="b" l="l" r="r" t="t"/>
              <a:pathLst>
                <a:path extrusionOk="0" h="3643" w="20932">
                  <a:moveTo>
                    <a:pt x="20361" y="1"/>
                  </a:moveTo>
                  <a:lnTo>
                    <a:pt x="16412" y="352"/>
                  </a:lnTo>
                  <a:lnTo>
                    <a:pt x="10488" y="835"/>
                  </a:lnTo>
                  <a:lnTo>
                    <a:pt x="6100" y="1230"/>
                  </a:lnTo>
                  <a:lnTo>
                    <a:pt x="6056" y="1273"/>
                  </a:lnTo>
                  <a:lnTo>
                    <a:pt x="2765" y="2239"/>
                  </a:lnTo>
                  <a:lnTo>
                    <a:pt x="966" y="2590"/>
                  </a:lnTo>
                  <a:lnTo>
                    <a:pt x="878" y="2634"/>
                  </a:lnTo>
                  <a:lnTo>
                    <a:pt x="88" y="3292"/>
                  </a:lnTo>
                  <a:lnTo>
                    <a:pt x="44" y="3380"/>
                  </a:lnTo>
                  <a:lnTo>
                    <a:pt x="1" y="3424"/>
                  </a:lnTo>
                  <a:lnTo>
                    <a:pt x="1" y="3511"/>
                  </a:lnTo>
                  <a:lnTo>
                    <a:pt x="44" y="3555"/>
                  </a:lnTo>
                  <a:lnTo>
                    <a:pt x="88" y="3599"/>
                  </a:lnTo>
                  <a:lnTo>
                    <a:pt x="176" y="3643"/>
                  </a:lnTo>
                  <a:lnTo>
                    <a:pt x="308" y="3599"/>
                  </a:lnTo>
                  <a:lnTo>
                    <a:pt x="1098" y="2941"/>
                  </a:lnTo>
                  <a:lnTo>
                    <a:pt x="2853" y="2590"/>
                  </a:lnTo>
                  <a:lnTo>
                    <a:pt x="6144" y="1581"/>
                  </a:lnTo>
                  <a:lnTo>
                    <a:pt x="10488" y="1186"/>
                  </a:lnTo>
                  <a:lnTo>
                    <a:pt x="13647" y="922"/>
                  </a:lnTo>
                  <a:lnTo>
                    <a:pt x="16456" y="703"/>
                  </a:lnTo>
                  <a:lnTo>
                    <a:pt x="20361" y="352"/>
                  </a:lnTo>
                  <a:lnTo>
                    <a:pt x="20712" y="396"/>
                  </a:lnTo>
                  <a:lnTo>
                    <a:pt x="20844" y="396"/>
                  </a:lnTo>
                  <a:lnTo>
                    <a:pt x="20888" y="352"/>
                  </a:lnTo>
                  <a:lnTo>
                    <a:pt x="20932" y="264"/>
                  </a:lnTo>
                  <a:lnTo>
                    <a:pt x="20932" y="220"/>
                  </a:lnTo>
                  <a:lnTo>
                    <a:pt x="20888" y="133"/>
                  </a:lnTo>
                  <a:lnTo>
                    <a:pt x="20844" y="89"/>
                  </a:lnTo>
                  <a:lnTo>
                    <a:pt x="20800" y="89"/>
                  </a:lnTo>
                  <a:lnTo>
                    <a:pt x="20405"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1" name="Google Shape;2171;p18"/>
            <p:cNvSpPr/>
            <p:nvPr/>
          </p:nvSpPr>
          <p:spPr>
            <a:xfrm>
              <a:off x="6085200" y="4649450"/>
              <a:ext cx="537550" cy="125075"/>
            </a:xfrm>
            <a:custGeom>
              <a:rect b="b" l="l" r="r" t="t"/>
              <a:pathLst>
                <a:path extrusionOk="0" h="5003" w="21502">
                  <a:moveTo>
                    <a:pt x="18255" y="1"/>
                  </a:moveTo>
                  <a:lnTo>
                    <a:pt x="13779" y="395"/>
                  </a:lnTo>
                  <a:lnTo>
                    <a:pt x="9478" y="834"/>
                  </a:lnTo>
                  <a:lnTo>
                    <a:pt x="6846" y="1229"/>
                  </a:lnTo>
                  <a:lnTo>
                    <a:pt x="6802" y="1229"/>
                  </a:lnTo>
                  <a:lnTo>
                    <a:pt x="5003" y="2238"/>
                  </a:lnTo>
                  <a:lnTo>
                    <a:pt x="3598" y="2765"/>
                  </a:lnTo>
                  <a:lnTo>
                    <a:pt x="1361" y="3292"/>
                  </a:lnTo>
                  <a:lnTo>
                    <a:pt x="1273" y="3335"/>
                  </a:lnTo>
                  <a:lnTo>
                    <a:pt x="439" y="4476"/>
                  </a:lnTo>
                  <a:lnTo>
                    <a:pt x="88" y="4696"/>
                  </a:lnTo>
                  <a:lnTo>
                    <a:pt x="44" y="4740"/>
                  </a:lnTo>
                  <a:lnTo>
                    <a:pt x="0" y="4783"/>
                  </a:lnTo>
                  <a:lnTo>
                    <a:pt x="0" y="4871"/>
                  </a:lnTo>
                  <a:lnTo>
                    <a:pt x="44" y="4915"/>
                  </a:lnTo>
                  <a:lnTo>
                    <a:pt x="88" y="5003"/>
                  </a:lnTo>
                  <a:lnTo>
                    <a:pt x="264" y="5003"/>
                  </a:lnTo>
                  <a:lnTo>
                    <a:pt x="658" y="4740"/>
                  </a:lnTo>
                  <a:lnTo>
                    <a:pt x="702" y="4696"/>
                  </a:lnTo>
                  <a:lnTo>
                    <a:pt x="1536" y="3599"/>
                  </a:lnTo>
                  <a:lnTo>
                    <a:pt x="3686" y="3116"/>
                  </a:lnTo>
                  <a:lnTo>
                    <a:pt x="3730" y="3116"/>
                  </a:lnTo>
                  <a:lnTo>
                    <a:pt x="5134" y="2546"/>
                  </a:lnTo>
                  <a:lnTo>
                    <a:pt x="5178" y="2546"/>
                  </a:lnTo>
                  <a:lnTo>
                    <a:pt x="6933" y="1536"/>
                  </a:lnTo>
                  <a:lnTo>
                    <a:pt x="9522" y="1185"/>
                  </a:lnTo>
                  <a:lnTo>
                    <a:pt x="13779" y="746"/>
                  </a:lnTo>
                  <a:lnTo>
                    <a:pt x="18255" y="352"/>
                  </a:lnTo>
                  <a:lnTo>
                    <a:pt x="19922" y="352"/>
                  </a:lnTo>
                  <a:lnTo>
                    <a:pt x="20624" y="527"/>
                  </a:lnTo>
                  <a:lnTo>
                    <a:pt x="21107" y="790"/>
                  </a:lnTo>
                  <a:lnTo>
                    <a:pt x="21151" y="834"/>
                  </a:lnTo>
                  <a:lnTo>
                    <a:pt x="21370" y="834"/>
                  </a:lnTo>
                  <a:lnTo>
                    <a:pt x="21458" y="790"/>
                  </a:lnTo>
                  <a:lnTo>
                    <a:pt x="21458" y="746"/>
                  </a:lnTo>
                  <a:lnTo>
                    <a:pt x="21502" y="659"/>
                  </a:lnTo>
                  <a:lnTo>
                    <a:pt x="21502" y="615"/>
                  </a:lnTo>
                  <a:lnTo>
                    <a:pt x="21458" y="571"/>
                  </a:lnTo>
                  <a:lnTo>
                    <a:pt x="21414" y="527"/>
                  </a:lnTo>
                  <a:lnTo>
                    <a:pt x="21326" y="483"/>
                  </a:lnTo>
                  <a:lnTo>
                    <a:pt x="21238" y="483"/>
                  </a:lnTo>
                  <a:lnTo>
                    <a:pt x="20800" y="220"/>
                  </a:lnTo>
                  <a:lnTo>
                    <a:pt x="20712" y="176"/>
                  </a:lnTo>
                  <a:lnTo>
                    <a:pt x="19966" y="44"/>
                  </a:lnTo>
                  <a:lnTo>
                    <a:pt x="19966"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2" name="Google Shape;2172;p18"/>
            <p:cNvSpPr/>
            <p:nvPr/>
          </p:nvSpPr>
          <p:spPr>
            <a:xfrm>
              <a:off x="6057775" y="4612150"/>
              <a:ext cx="585825" cy="165675"/>
            </a:xfrm>
            <a:custGeom>
              <a:rect b="b" l="l" r="r" t="t"/>
              <a:pathLst>
                <a:path extrusionOk="0" h="6627" w="23433">
                  <a:moveTo>
                    <a:pt x="17509" y="1"/>
                  </a:moveTo>
                  <a:lnTo>
                    <a:pt x="16148" y="44"/>
                  </a:lnTo>
                  <a:lnTo>
                    <a:pt x="14832" y="132"/>
                  </a:lnTo>
                  <a:lnTo>
                    <a:pt x="13603" y="264"/>
                  </a:lnTo>
                  <a:lnTo>
                    <a:pt x="11848" y="396"/>
                  </a:lnTo>
                  <a:lnTo>
                    <a:pt x="11804" y="396"/>
                  </a:lnTo>
                  <a:lnTo>
                    <a:pt x="9786" y="747"/>
                  </a:lnTo>
                  <a:lnTo>
                    <a:pt x="9742" y="790"/>
                  </a:lnTo>
                  <a:lnTo>
                    <a:pt x="8469" y="1405"/>
                  </a:lnTo>
                  <a:lnTo>
                    <a:pt x="7284" y="2238"/>
                  </a:lnTo>
                  <a:lnTo>
                    <a:pt x="5441" y="3204"/>
                  </a:lnTo>
                  <a:lnTo>
                    <a:pt x="2282" y="3950"/>
                  </a:lnTo>
                  <a:lnTo>
                    <a:pt x="2194" y="3950"/>
                  </a:lnTo>
                  <a:lnTo>
                    <a:pt x="1580" y="4476"/>
                  </a:lnTo>
                  <a:lnTo>
                    <a:pt x="1536" y="4520"/>
                  </a:lnTo>
                  <a:lnTo>
                    <a:pt x="746" y="5793"/>
                  </a:lnTo>
                  <a:lnTo>
                    <a:pt x="88" y="6319"/>
                  </a:lnTo>
                  <a:lnTo>
                    <a:pt x="44" y="6363"/>
                  </a:lnTo>
                  <a:lnTo>
                    <a:pt x="0" y="6451"/>
                  </a:lnTo>
                  <a:lnTo>
                    <a:pt x="44" y="6495"/>
                  </a:lnTo>
                  <a:lnTo>
                    <a:pt x="44" y="6583"/>
                  </a:lnTo>
                  <a:lnTo>
                    <a:pt x="132" y="6627"/>
                  </a:lnTo>
                  <a:lnTo>
                    <a:pt x="176" y="6627"/>
                  </a:lnTo>
                  <a:lnTo>
                    <a:pt x="307" y="6583"/>
                  </a:lnTo>
                  <a:lnTo>
                    <a:pt x="1009" y="6056"/>
                  </a:lnTo>
                  <a:lnTo>
                    <a:pt x="1053" y="6012"/>
                  </a:lnTo>
                  <a:lnTo>
                    <a:pt x="1799" y="4740"/>
                  </a:lnTo>
                  <a:lnTo>
                    <a:pt x="2414" y="4257"/>
                  </a:lnTo>
                  <a:lnTo>
                    <a:pt x="5573" y="3555"/>
                  </a:lnTo>
                  <a:lnTo>
                    <a:pt x="5617" y="3555"/>
                  </a:lnTo>
                  <a:lnTo>
                    <a:pt x="7460" y="2546"/>
                  </a:lnTo>
                  <a:lnTo>
                    <a:pt x="8645" y="1712"/>
                  </a:lnTo>
                  <a:lnTo>
                    <a:pt x="9873" y="1098"/>
                  </a:lnTo>
                  <a:lnTo>
                    <a:pt x="11892" y="747"/>
                  </a:lnTo>
                  <a:lnTo>
                    <a:pt x="13603" y="615"/>
                  </a:lnTo>
                  <a:lnTo>
                    <a:pt x="14788" y="483"/>
                  </a:lnTo>
                  <a:lnTo>
                    <a:pt x="16060" y="396"/>
                  </a:lnTo>
                  <a:lnTo>
                    <a:pt x="17421" y="352"/>
                  </a:lnTo>
                  <a:lnTo>
                    <a:pt x="18737" y="352"/>
                  </a:lnTo>
                  <a:lnTo>
                    <a:pt x="19395" y="396"/>
                  </a:lnTo>
                  <a:lnTo>
                    <a:pt x="20054" y="483"/>
                  </a:lnTo>
                  <a:lnTo>
                    <a:pt x="20624" y="571"/>
                  </a:lnTo>
                  <a:lnTo>
                    <a:pt x="21195" y="703"/>
                  </a:lnTo>
                  <a:lnTo>
                    <a:pt x="21677" y="878"/>
                  </a:lnTo>
                  <a:lnTo>
                    <a:pt x="22160" y="1054"/>
                  </a:lnTo>
                  <a:lnTo>
                    <a:pt x="22555" y="1317"/>
                  </a:lnTo>
                  <a:lnTo>
                    <a:pt x="22862" y="1624"/>
                  </a:lnTo>
                  <a:lnTo>
                    <a:pt x="22950" y="1668"/>
                  </a:lnTo>
                  <a:lnTo>
                    <a:pt x="23213" y="1756"/>
                  </a:lnTo>
                  <a:lnTo>
                    <a:pt x="23345" y="1756"/>
                  </a:lnTo>
                  <a:lnTo>
                    <a:pt x="23389" y="1712"/>
                  </a:lnTo>
                  <a:lnTo>
                    <a:pt x="23432" y="1624"/>
                  </a:lnTo>
                  <a:lnTo>
                    <a:pt x="23432" y="1580"/>
                  </a:lnTo>
                  <a:lnTo>
                    <a:pt x="23432" y="1493"/>
                  </a:lnTo>
                  <a:lnTo>
                    <a:pt x="23389" y="1449"/>
                  </a:lnTo>
                  <a:lnTo>
                    <a:pt x="23301" y="1405"/>
                  </a:lnTo>
                  <a:lnTo>
                    <a:pt x="23081" y="1361"/>
                  </a:lnTo>
                  <a:lnTo>
                    <a:pt x="22730" y="1054"/>
                  </a:lnTo>
                  <a:lnTo>
                    <a:pt x="22335" y="790"/>
                  </a:lnTo>
                  <a:lnTo>
                    <a:pt x="21853" y="571"/>
                  </a:lnTo>
                  <a:lnTo>
                    <a:pt x="21326" y="396"/>
                  </a:lnTo>
                  <a:lnTo>
                    <a:pt x="20800" y="220"/>
                  </a:lnTo>
                  <a:lnTo>
                    <a:pt x="20185" y="132"/>
                  </a:lnTo>
                  <a:lnTo>
                    <a:pt x="19527" y="44"/>
                  </a:lnTo>
                  <a:lnTo>
                    <a:pt x="18869"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3" name="Google Shape;2173;p18"/>
            <p:cNvSpPr/>
            <p:nvPr/>
          </p:nvSpPr>
          <p:spPr>
            <a:xfrm>
              <a:off x="6038025" y="4574850"/>
              <a:ext cx="634100" cy="202975"/>
            </a:xfrm>
            <a:custGeom>
              <a:rect b="b" l="l" r="r" t="t"/>
              <a:pathLst>
                <a:path extrusionOk="0" h="8119" w="25364">
                  <a:moveTo>
                    <a:pt x="14613" y="1"/>
                  </a:moveTo>
                  <a:lnTo>
                    <a:pt x="12155" y="220"/>
                  </a:lnTo>
                  <a:lnTo>
                    <a:pt x="12111" y="220"/>
                  </a:lnTo>
                  <a:lnTo>
                    <a:pt x="11014" y="571"/>
                  </a:lnTo>
                  <a:lnTo>
                    <a:pt x="10970" y="615"/>
                  </a:lnTo>
                  <a:lnTo>
                    <a:pt x="10181" y="1229"/>
                  </a:lnTo>
                  <a:lnTo>
                    <a:pt x="8162" y="2853"/>
                  </a:lnTo>
                  <a:lnTo>
                    <a:pt x="6319" y="3818"/>
                  </a:lnTo>
                  <a:lnTo>
                    <a:pt x="5573" y="4082"/>
                  </a:lnTo>
                  <a:lnTo>
                    <a:pt x="4915" y="4301"/>
                  </a:lnTo>
                  <a:lnTo>
                    <a:pt x="4345" y="4389"/>
                  </a:lnTo>
                  <a:lnTo>
                    <a:pt x="3862" y="4476"/>
                  </a:lnTo>
                  <a:lnTo>
                    <a:pt x="3379" y="4520"/>
                  </a:lnTo>
                  <a:lnTo>
                    <a:pt x="2940" y="4652"/>
                  </a:lnTo>
                  <a:lnTo>
                    <a:pt x="2545" y="4784"/>
                  </a:lnTo>
                  <a:lnTo>
                    <a:pt x="2151" y="5003"/>
                  </a:lnTo>
                  <a:lnTo>
                    <a:pt x="1756" y="5398"/>
                  </a:lnTo>
                  <a:lnTo>
                    <a:pt x="1317" y="5881"/>
                  </a:lnTo>
                  <a:lnTo>
                    <a:pt x="922" y="6583"/>
                  </a:lnTo>
                  <a:lnTo>
                    <a:pt x="439" y="7504"/>
                  </a:lnTo>
                  <a:lnTo>
                    <a:pt x="88" y="7811"/>
                  </a:lnTo>
                  <a:lnTo>
                    <a:pt x="44" y="7855"/>
                  </a:lnTo>
                  <a:lnTo>
                    <a:pt x="0" y="7943"/>
                  </a:lnTo>
                  <a:lnTo>
                    <a:pt x="0" y="7987"/>
                  </a:lnTo>
                  <a:lnTo>
                    <a:pt x="44" y="8075"/>
                  </a:lnTo>
                  <a:lnTo>
                    <a:pt x="132" y="8119"/>
                  </a:lnTo>
                  <a:lnTo>
                    <a:pt x="176" y="8119"/>
                  </a:lnTo>
                  <a:lnTo>
                    <a:pt x="308" y="8075"/>
                  </a:lnTo>
                  <a:lnTo>
                    <a:pt x="702" y="7724"/>
                  </a:lnTo>
                  <a:lnTo>
                    <a:pt x="746" y="7680"/>
                  </a:lnTo>
                  <a:lnTo>
                    <a:pt x="1185" y="6802"/>
                  </a:lnTo>
                  <a:lnTo>
                    <a:pt x="1580" y="6144"/>
                  </a:lnTo>
                  <a:lnTo>
                    <a:pt x="1931" y="5661"/>
                  </a:lnTo>
                  <a:lnTo>
                    <a:pt x="2282" y="5354"/>
                  </a:lnTo>
                  <a:lnTo>
                    <a:pt x="2677" y="5135"/>
                  </a:lnTo>
                  <a:lnTo>
                    <a:pt x="3028" y="4959"/>
                  </a:lnTo>
                  <a:lnTo>
                    <a:pt x="3467" y="4871"/>
                  </a:lnTo>
                  <a:lnTo>
                    <a:pt x="3906" y="4827"/>
                  </a:lnTo>
                  <a:lnTo>
                    <a:pt x="4432" y="4740"/>
                  </a:lnTo>
                  <a:lnTo>
                    <a:pt x="5003" y="4608"/>
                  </a:lnTo>
                  <a:lnTo>
                    <a:pt x="5705" y="4433"/>
                  </a:lnTo>
                  <a:lnTo>
                    <a:pt x="6451" y="4125"/>
                  </a:lnTo>
                  <a:lnTo>
                    <a:pt x="8338" y="3160"/>
                  </a:lnTo>
                  <a:lnTo>
                    <a:pt x="8382" y="3116"/>
                  </a:lnTo>
                  <a:lnTo>
                    <a:pt x="10400" y="1493"/>
                  </a:lnTo>
                  <a:lnTo>
                    <a:pt x="11146" y="878"/>
                  </a:lnTo>
                  <a:lnTo>
                    <a:pt x="12199" y="571"/>
                  </a:lnTo>
                  <a:lnTo>
                    <a:pt x="14656" y="352"/>
                  </a:lnTo>
                  <a:lnTo>
                    <a:pt x="17947" y="396"/>
                  </a:lnTo>
                  <a:lnTo>
                    <a:pt x="21063" y="747"/>
                  </a:lnTo>
                  <a:lnTo>
                    <a:pt x="22204" y="1054"/>
                  </a:lnTo>
                  <a:lnTo>
                    <a:pt x="23652" y="1844"/>
                  </a:lnTo>
                  <a:lnTo>
                    <a:pt x="24705" y="2721"/>
                  </a:lnTo>
                  <a:lnTo>
                    <a:pt x="24749" y="2721"/>
                  </a:lnTo>
                  <a:lnTo>
                    <a:pt x="25144" y="2853"/>
                  </a:lnTo>
                  <a:lnTo>
                    <a:pt x="25188" y="2853"/>
                  </a:lnTo>
                  <a:lnTo>
                    <a:pt x="25276" y="2809"/>
                  </a:lnTo>
                  <a:lnTo>
                    <a:pt x="25319" y="2765"/>
                  </a:lnTo>
                  <a:lnTo>
                    <a:pt x="25363" y="2721"/>
                  </a:lnTo>
                  <a:lnTo>
                    <a:pt x="25363" y="2633"/>
                  </a:lnTo>
                  <a:lnTo>
                    <a:pt x="25319" y="2590"/>
                  </a:lnTo>
                  <a:lnTo>
                    <a:pt x="25276" y="2546"/>
                  </a:lnTo>
                  <a:lnTo>
                    <a:pt x="25232" y="2502"/>
                  </a:lnTo>
                  <a:lnTo>
                    <a:pt x="24881" y="2414"/>
                  </a:lnTo>
                  <a:lnTo>
                    <a:pt x="23871" y="1580"/>
                  </a:lnTo>
                  <a:lnTo>
                    <a:pt x="23827" y="1536"/>
                  </a:lnTo>
                  <a:lnTo>
                    <a:pt x="22379" y="747"/>
                  </a:lnTo>
                  <a:lnTo>
                    <a:pt x="22336" y="747"/>
                  </a:lnTo>
                  <a:lnTo>
                    <a:pt x="21151" y="396"/>
                  </a:lnTo>
                  <a:lnTo>
                    <a:pt x="17991" y="45"/>
                  </a:lnTo>
                  <a:lnTo>
                    <a:pt x="14613"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4" name="Google Shape;2174;p18"/>
            <p:cNvSpPr/>
            <p:nvPr/>
          </p:nvSpPr>
          <p:spPr>
            <a:xfrm>
              <a:off x="5408325" y="4697725"/>
              <a:ext cx="1298900" cy="349975"/>
            </a:xfrm>
            <a:custGeom>
              <a:rect b="b" l="l" r="r" t="t"/>
              <a:pathLst>
                <a:path extrusionOk="0" h="13999" w="51956">
                  <a:moveTo>
                    <a:pt x="48621" y="0"/>
                  </a:moveTo>
                  <a:lnTo>
                    <a:pt x="45330" y="527"/>
                  </a:lnTo>
                  <a:lnTo>
                    <a:pt x="42916" y="922"/>
                  </a:lnTo>
                  <a:lnTo>
                    <a:pt x="40371" y="1273"/>
                  </a:lnTo>
                  <a:lnTo>
                    <a:pt x="35983" y="1755"/>
                  </a:lnTo>
                  <a:lnTo>
                    <a:pt x="31946" y="2414"/>
                  </a:lnTo>
                  <a:lnTo>
                    <a:pt x="29401" y="2721"/>
                  </a:lnTo>
                  <a:lnTo>
                    <a:pt x="29357" y="2721"/>
                  </a:lnTo>
                  <a:lnTo>
                    <a:pt x="27163" y="3774"/>
                  </a:lnTo>
                  <a:lnTo>
                    <a:pt x="27119" y="3774"/>
                  </a:lnTo>
                  <a:lnTo>
                    <a:pt x="25408" y="5003"/>
                  </a:lnTo>
                  <a:lnTo>
                    <a:pt x="21283" y="7943"/>
                  </a:lnTo>
                  <a:lnTo>
                    <a:pt x="20713" y="8074"/>
                  </a:lnTo>
                  <a:lnTo>
                    <a:pt x="17685" y="7986"/>
                  </a:lnTo>
                  <a:lnTo>
                    <a:pt x="15359" y="7811"/>
                  </a:lnTo>
                  <a:lnTo>
                    <a:pt x="11717" y="7372"/>
                  </a:lnTo>
                  <a:lnTo>
                    <a:pt x="9567" y="6977"/>
                  </a:lnTo>
                  <a:lnTo>
                    <a:pt x="9523" y="6977"/>
                  </a:lnTo>
                  <a:lnTo>
                    <a:pt x="8777" y="7197"/>
                  </a:lnTo>
                  <a:lnTo>
                    <a:pt x="6013" y="8162"/>
                  </a:lnTo>
                  <a:lnTo>
                    <a:pt x="6013" y="8206"/>
                  </a:lnTo>
                  <a:lnTo>
                    <a:pt x="5091" y="8732"/>
                  </a:lnTo>
                  <a:lnTo>
                    <a:pt x="5047" y="8776"/>
                  </a:lnTo>
                  <a:lnTo>
                    <a:pt x="3511" y="10488"/>
                  </a:lnTo>
                  <a:lnTo>
                    <a:pt x="1537" y="11760"/>
                  </a:lnTo>
                  <a:lnTo>
                    <a:pt x="1493" y="11804"/>
                  </a:lnTo>
                  <a:lnTo>
                    <a:pt x="45" y="13735"/>
                  </a:lnTo>
                  <a:lnTo>
                    <a:pt x="1" y="13779"/>
                  </a:lnTo>
                  <a:lnTo>
                    <a:pt x="1" y="13823"/>
                  </a:lnTo>
                  <a:lnTo>
                    <a:pt x="45" y="13910"/>
                  </a:lnTo>
                  <a:lnTo>
                    <a:pt x="89" y="13954"/>
                  </a:lnTo>
                  <a:lnTo>
                    <a:pt x="176" y="13998"/>
                  </a:lnTo>
                  <a:lnTo>
                    <a:pt x="264" y="13998"/>
                  </a:lnTo>
                  <a:lnTo>
                    <a:pt x="308" y="13910"/>
                  </a:lnTo>
                  <a:lnTo>
                    <a:pt x="1756" y="12023"/>
                  </a:lnTo>
                  <a:lnTo>
                    <a:pt x="3731" y="10751"/>
                  </a:lnTo>
                  <a:lnTo>
                    <a:pt x="5310" y="9040"/>
                  </a:lnTo>
                  <a:lnTo>
                    <a:pt x="6144" y="8513"/>
                  </a:lnTo>
                  <a:lnTo>
                    <a:pt x="8865" y="7504"/>
                  </a:lnTo>
                  <a:lnTo>
                    <a:pt x="9567" y="7328"/>
                  </a:lnTo>
                  <a:lnTo>
                    <a:pt x="11673" y="7723"/>
                  </a:lnTo>
                  <a:lnTo>
                    <a:pt x="15315" y="8162"/>
                  </a:lnTo>
                  <a:lnTo>
                    <a:pt x="17641" y="8338"/>
                  </a:lnTo>
                  <a:lnTo>
                    <a:pt x="20713" y="8425"/>
                  </a:lnTo>
                  <a:lnTo>
                    <a:pt x="20800" y="8425"/>
                  </a:lnTo>
                  <a:lnTo>
                    <a:pt x="21415" y="8250"/>
                  </a:lnTo>
                  <a:lnTo>
                    <a:pt x="21459" y="8250"/>
                  </a:lnTo>
                  <a:lnTo>
                    <a:pt x="25627" y="5310"/>
                  </a:lnTo>
                  <a:lnTo>
                    <a:pt x="27295" y="4081"/>
                  </a:lnTo>
                  <a:lnTo>
                    <a:pt x="29489" y="3072"/>
                  </a:lnTo>
                  <a:lnTo>
                    <a:pt x="31990" y="2765"/>
                  </a:lnTo>
                  <a:lnTo>
                    <a:pt x="36027" y="2107"/>
                  </a:lnTo>
                  <a:lnTo>
                    <a:pt x="40415" y="1624"/>
                  </a:lnTo>
                  <a:lnTo>
                    <a:pt x="43004" y="1273"/>
                  </a:lnTo>
                  <a:lnTo>
                    <a:pt x="45417" y="878"/>
                  </a:lnTo>
                  <a:lnTo>
                    <a:pt x="48664" y="351"/>
                  </a:lnTo>
                  <a:lnTo>
                    <a:pt x="51736" y="1053"/>
                  </a:lnTo>
                  <a:lnTo>
                    <a:pt x="51868" y="1053"/>
                  </a:lnTo>
                  <a:lnTo>
                    <a:pt x="51912" y="1009"/>
                  </a:lnTo>
                  <a:lnTo>
                    <a:pt x="51955" y="922"/>
                  </a:lnTo>
                  <a:lnTo>
                    <a:pt x="51955" y="878"/>
                  </a:lnTo>
                  <a:lnTo>
                    <a:pt x="51912" y="790"/>
                  </a:lnTo>
                  <a:lnTo>
                    <a:pt x="51868" y="746"/>
                  </a:lnTo>
                  <a:lnTo>
                    <a:pt x="51824" y="702"/>
                  </a:lnTo>
                  <a:lnTo>
                    <a:pt x="48708" y="44"/>
                  </a:lnTo>
                  <a:lnTo>
                    <a:pt x="48621"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5" name="Google Shape;2175;p18"/>
            <p:cNvSpPr/>
            <p:nvPr/>
          </p:nvSpPr>
          <p:spPr>
            <a:xfrm>
              <a:off x="5018900" y="3079625"/>
              <a:ext cx="854600" cy="1977925"/>
            </a:xfrm>
            <a:custGeom>
              <a:rect b="b" l="l" r="r" t="t"/>
              <a:pathLst>
                <a:path extrusionOk="0" h="79117" w="34184">
                  <a:moveTo>
                    <a:pt x="34052" y="1"/>
                  </a:moveTo>
                  <a:lnTo>
                    <a:pt x="33964" y="45"/>
                  </a:lnTo>
                  <a:lnTo>
                    <a:pt x="33920" y="45"/>
                  </a:lnTo>
                  <a:lnTo>
                    <a:pt x="31507" y="2063"/>
                  </a:lnTo>
                  <a:lnTo>
                    <a:pt x="28567" y="4433"/>
                  </a:lnTo>
                  <a:lnTo>
                    <a:pt x="23784" y="8250"/>
                  </a:lnTo>
                  <a:lnTo>
                    <a:pt x="20712" y="10357"/>
                  </a:lnTo>
                  <a:lnTo>
                    <a:pt x="17816" y="11497"/>
                  </a:lnTo>
                  <a:lnTo>
                    <a:pt x="14174" y="12770"/>
                  </a:lnTo>
                  <a:lnTo>
                    <a:pt x="14130" y="12770"/>
                  </a:lnTo>
                  <a:lnTo>
                    <a:pt x="12155" y="13735"/>
                  </a:lnTo>
                  <a:lnTo>
                    <a:pt x="10093" y="14306"/>
                  </a:lnTo>
                  <a:lnTo>
                    <a:pt x="6275" y="16456"/>
                  </a:lnTo>
                  <a:lnTo>
                    <a:pt x="6231" y="16500"/>
                  </a:lnTo>
                  <a:lnTo>
                    <a:pt x="5661" y="17070"/>
                  </a:lnTo>
                  <a:lnTo>
                    <a:pt x="5661" y="17158"/>
                  </a:lnTo>
                  <a:lnTo>
                    <a:pt x="5090" y="18650"/>
                  </a:lnTo>
                  <a:lnTo>
                    <a:pt x="4432" y="21678"/>
                  </a:lnTo>
                  <a:lnTo>
                    <a:pt x="4432" y="21722"/>
                  </a:lnTo>
                  <a:lnTo>
                    <a:pt x="4432" y="23696"/>
                  </a:lnTo>
                  <a:lnTo>
                    <a:pt x="4432" y="23740"/>
                  </a:lnTo>
                  <a:lnTo>
                    <a:pt x="4783" y="25846"/>
                  </a:lnTo>
                  <a:lnTo>
                    <a:pt x="5134" y="27382"/>
                  </a:lnTo>
                  <a:lnTo>
                    <a:pt x="5442" y="28742"/>
                  </a:lnTo>
                  <a:lnTo>
                    <a:pt x="5661" y="30015"/>
                  </a:lnTo>
                  <a:lnTo>
                    <a:pt x="5793" y="31244"/>
                  </a:lnTo>
                  <a:lnTo>
                    <a:pt x="5880" y="32516"/>
                  </a:lnTo>
                  <a:lnTo>
                    <a:pt x="5836" y="33789"/>
                  </a:lnTo>
                  <a:lnTo>
                    <a:pt x="5749" y="35149"/>
                  </a:lnTo>
                  <a:lnTo>
                    <a:pt x="5573" y="36685"/>
                  </a:lnTo>
                  <a:lnTo>
                    <a:pt x="5310" y="39230"/>
                  </a:lnTo>
                  <a:lnTo>
                    <a:pt x="5003" y="41731"/>
                  </a:lnTo>
                  <a:lnTo>
                    <a:pt x="4520" y="45066"/>
                  </a:lnTo>
                  <a:lnTo>
                    <a:pt x="3686" y="48489"/>
                  </a:lnTo>
                  <a:lnTo>
                    <a:pt x="3291" y="51429"/>
                  </a:lnTo>
                  <a:lnTo>
                    <a:pt x="3116" y="53886"/>
                  </a:lnTo>
                  <a:lnTo>
                    <a:pt x="2853" y="55553"/>
                  </a:lnTo>
                  <a:lnTo>
                    <a:pt x="2107" y="57967"/>
                  </a:lnTo>
                  <a:lnTo>
                    <a:pt x="1185" y="60468"/>
                  </a:lnTo>
                  <a:lnTo>
                    <a:pt x="44" y="64593"/>
                  </a:lnTo>
                  <a:lnTo>
                    <a:pt x="44" y="64636"/>
                  </a:lnTo>
                  <a:lnTo>
                    <a:pt x="0" y="66611"/>
                  </a:lnTo>
                  <a:lnTo>
                    <a:pt x="88" y="69332"/>
                  </a:lnTo>
                  <a:lnTo>
                    <a:pt x="132" y="69419"/>
                  </a:lnTo>
                  <a:lnTo>
                    <a:pt x="1975" y="71701"/>
                  </a:lnTo>
                  <a:lnTo>
                    <a:pt x="5134" y="75168"/>
                  </a:lnTo>
                  <a:lnTo>
                    <a:pt x="7153" y="77274"/>
                  </a:lnTo>
                  <a:lnTo>
                    <a:pt x="8864" y="79029"/>
                  </a:lnTo>
                  <a:lnTo>
                    <a:pt x="8908" y="79073"/>
                  </a:lnTo>
                  <a:lnTo>
                    <a:pt x="8996" y="79117"/>
                  </a:lnTo>
                  <a:lnTo>
                    <a:pt x="9040" y="79073"/>
                  </a:lnTo>
                  <a:lnTo>
                    <a:pt x="9127" y="79029"/>
                  </a:lnTo>
                  <a:lnTo>
                    <a:pt x="9171" y="78985"/>
                  </a:lnTo>
                  <a:lnTo>
                    <a:pt x="9171" y="78941"/>
                  </a:lnTo>
                  <a:lnTo>
                    <a:pt x="9171" y="78854"/>
                  </a:lnTo>
                  <a:lnTo>
                    <a:pt x="9127" y="78810"/>
                  </a:lnTo>
                  <a:lnTo>
                    <a:pt x="5398" y="74948"/>
                  </a:lnTo>
                  <a:lnTo>
                    <a:pt x="2238" y="71482"/>
                  </a:lnTo>
                  <a:lnTo>
                    <a:pt x="439" y="69244"/>
                  </a:lnTo>
                  <a:lnTo>
                    <a:pt x="351" y="66611"/>
                  </a:lnTo>
                  <a:lnTo>
                    <a:pt x="395" y="64680"/>
                  </a:lnTo>
                  <a:lnTo>
                    <a:pt x="1492" y="60599"/>
                  </a:lnTo>
                  <a:lnTo>
                    <a:pt x="2458" y="58098"/>
                  </a:lnTo>
                  <a:lnTo>
                    <a:pt x="3204" y="55641"/>
                  </a:lnTo>
                  <a:lnTo>
                    <a:pt x="3467" y="53886"/>
                  </a:lnTo>
                  <a:lnTo>
                    <a:pt x="3642" y="51429"/>
                  </a:lnTo>
                  <a:lnTo>
                    <a:pt x="4037" y="48532"/>
                  </a:lnTo>
                  <a:lnTo>
                    <a:pt x="4827" y="45110"/>
                  </a:lnTo>
                  <a:lnTo>
                    <a:pt x="5354" y="41775"/>
                  </a:lnTo>
                  <a:lnTo>
                    <a:pt x="5661" y="39274"/>
                  </a:lnTo>
                  <a:lnTo>
                    <a:pt x="5924" y="36729"/>
                  </a:lnTo>
                  <a:lnTo>
                    <a:pt x="6100" y="35193"/>
                  </a:lnTo>
                  <a:lnTo>
                    <a:pt x="6188" y="33789"/>
                  </a:lnTo>
                  <a:lnTo>
                    <a:pt x="6231" y="32472"/>
                  </a:lnTo>
                  <a:lnTo>
                    <a:pt x="6144" y="31244"/>
                  </a:lnTo>
                  <a:lnTo>
                    <a:pt x="6012" y="30015"/>
                  </a:lnTo>
                  <a:lnTo>
                    <a:pt x="5793" y="28699"/>
                  </a:lnTo>
                  <a:lnTo>
                    <a:pt x="5485" y="27294"/>
                  </a:lnTo>
                  <a:lnTo>
                    <a:pt x="5090" y="25759"/>
                  </a:lnTo>
                  <a:lnTo>
                    <a:pt x="4783" y="23696"/>
                  </a:lnTo>
                  <a:lnTo>
                    <a:pt x="4783" y="21765"/>
                  </a:lnTo>
                  <a:lnTo>
                    <a:pt x="5442" y="18738"/>
                  </a:lnTo>
                  <a:lnTo>
                    <a:pt x="5968" y="17290"/>
                  </a:lnTo>
                  <a:lnTo>
                    <a:pt x="6451" y="16719"/>
                  </a:lnTo>
                  <a:lnTo>
                    <a:pt x="10225" y="14613"/>
                  </a:lnTo>
                  <a:lnTo>
                    <a:pt x="12287" y="14042"/>
                  </a:lnTo>
                  <a:lnTo>
                    <a:pt x="12331" y="14042"/>
                  </a:lnTo>
                  <a:lnTo>
                    <a:pt x="14305" y="13121"/>
                  </a:lnTo>
                  <a:lnTo>
                    <a:pt x="17947" y="11805"/>
                  </a:lnTo>
                  <a:lnTo>
                    <a:pt x="20844" y="10664"/>
                  </a:lnTo>
                  <a:lnTo>
                    <a:pt x="20887" y="10664"/>
                  </a:lnTo>
                  <a:lnTo>
                    <a:pt x="24003" y="8514"/>
                  </a:lnTo>
                  <a:lnTo>
                    <a:pt x="28786" y="4696"/>
                  </a:lnTo>
                  <a:lnTo>
                    <a:pt x="31726" y="2326"/>
                  </a:lnTo>
                  <a:lnTo>
                    <a:pt x="34139" y="352"/>
                  </a:lnTo>
                  <a:lnTo>
                    <a:pt x="34183" y="264"/>
                  </a:lnTo>
                  <a:lnTo>
                    <a:pt x="34183" y="220"/>
                  </a:lnTo>
                  <a:lnTo>
                    <a:pt x="34183" y="132"/>
                  </a:lnTo>
                  <a:lnTo>
                    <a:pt x="34139" y="89"/>
                  </a:lnTo>
                  <a:lnTo>
                    <a:pt x="34096" y="45"/>
                  </a:lnTo>
                  <a:lnTo>
                    <a:pt x="34052"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6" name="Google Shape;2176;p18"/>
            <p:cNvSpPr/>
            <p:nvPr/>
          </p:nvSpPr>
          <p:spPr>
            <a:xfrm>
              <a:off x="5485125" y="4868850"/>
              <a:ext cx="646175" cy="158000"/>
            </a:xfrm>
            <a:custGeom>
              <a:rect b="b" l="l" r="r" t="t"/>
              <a:pathLst>
                <a:path extrusionOk="0" h="6320" w="25847">
                  <a:moveTo>
                    <a:pt x="25627" y="1"/>
                  </a:moveTo>
                  <a:lnTo>
                    <a:pt x="24179" y="176"/>
                  </a:lnTo>
                  <a:lnTo>
                    <a:pt x="24135" y="176"/>
                  </a:lnTo>
                  <a:lnTo>
                    <a:pt x="22775" y="659"/>
                  </a:lnTo>
                  <a:lnTo>
                    <a:pt x="22731" y="703"/>
                  </a:lnTo>
                  <a:lnTo>
                    <a:pt x="21239" y="1449"/>
                  </a:lnTo>
                  <a:lnTo>
                    <a:pt x="18035" y="3511"/>
                  </a:lnTo>
                  <a:lnTo>
                    <a:pt x="17465" y="3687"/>
                  </a:lnTo>
                  <a:lnTo>
                    <a:pt x="14393" y="3555"/>
                  </a:lnTo>
                  <a:lnTo>
                    <a:pt x="11936" y="3423"/>
                  </a:lnTo>
                  <a:lnTo>
                    <a:pt x="7811" y="3204"/>
                  </a:lnTo>
                  <a:lnTo>
                    <a:pt x="4827" y="3204"/>
                  </a:lnTo>
                  <a:lnTo>
                    <a:pt x="4740" y="3248"/>
                  </a:lnTo>
                  <a:lnTo>
                    <a:pt x="3292" y="4169"/>
                  </a:lnTo>
                  <a:lnTo>
                    <a:pt x="88" y="5968"/>
                  </a:lnTo>
                  <a:lnTo>
                    <a:pt x="1" y="6012"/>
                  </a:lnTo>
                  <a:lnTo>
                    <a:pt x="1" y="6056"/>
                  </a:lnTo>
                  <a:lnTo>
                    <a:pt x="1" y="6144"/>
                  </a:lnTo>
                  <a:lnTo>
                    <a:pt x="1" y="6188"/>
                  </a:lnTo>
                  <a:lnTo>
                    <a:pt x="88" y="6275"/>
                  </a:lnTo>
                  <a:lnTo>
                    <a:pt x="176" y="6319"/>
                  </a:lnTo>
                  <a:lnTo>
                    <a:pt x="264" y="6275"/>
                  </a:lnTo>
                  <a:lnTo>
                    <a:pt x="3467" y="4432"/>
                  </a:lnTo>
                  <a:lnTo>
                    <a:pt x="4871" y="3555"/>
                  </a:lnTo>
                  <a:lnTo>
                    <a:pt x="7767" y="3555"/>
                  </a:lnTo>
                  <a:lnTo>
                    <a:pt x="11892" y="3774"/>
                  </a:lnTo>
                  <a:lnTo>
                    <a:pt x="14350" y="3906"/>
                  </a:lnTo>
                  <a:lnTo>
                    <a:pt x="17465" y="4038"/>
                  </a:lnTo>
                  <a:lnTo>
                    <a:pt x="17509" y="4038"/>
                  </a:lnTo>
                  <a:lnTo>
                    <a:pt x="18167" y="3862"/>
                  </a:lnTo>
                  <a:lnTo>
                    <a:pt x="18211" y="3818"/>
                  </a:lnTo>
                  <a:lnTo>
                    <a:pt x="21414" y="1756"/>
                  </a:lnTo>
                  <a:lnTo>
                    <a:pt x="22862" y="1010"/>
                  </a:lnTo>
                  <a:lnTo>
                    <a:pt x="24267" y="527"/>
                  </a:lnTo>
                  <a:lnTo>
                    <a:pt x="25671" y="352"/>
                  </a:lnTo>
                  <a:lnTo>
                    <a:pt x="25758" y="352"/>
                  </a:lnTo>
                  <a:lnTo>
                    <a:pt x="25802" y="308"/>
                  </a:lnTo>
                  <a:lnTo>
                    <a:pt x="25846" y="220"/>
                  </a:lnTo>
                  <a:lnTo>
                    <a:pt x="25846" y="176"/>
                  </a:lnTo>
                  <a:lnTo>
                    <a:pt x="25802" y="88"/>
                  </a:lnTo>
                  <a:lnTo>
                    <a:pt x="25758" y="44"/>
                  </a:lnTo>
                  <a:lnTo>
                    <a:pt x="25715"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7" name="Google Shape;2177;p18"/>
            <p:cNvSpPr/>
            <p:nvPr/>
          </p:nvSpPr>
          <p:spPr>
            <a:xfrm>
              <a:off x="4868600" y="2894225"/>
              <a:ext cx="799750" cy="2106300"/>
            </a:xfrm>
            <a:custGeom>
              <a:rect b="b" l="l" r="r" t="t"/>
              <a:pathLst>
                <a:path extrusionOk="0" h="84252" w="31990">
                  <a:moveTo>
                    <a:pt x="31770" y="1"/>
                  </a:moveTo>
                  <a:lnTo>
                    <a:pt x="31682" y="45"/>
                  </a:lnTo>
                  <a:lnTo>
                    <a:pt x="30147" y="1186"/>
                  </a:lnTo>
                  <a:lnTo>
                    <a:pt x="27689" y="2897"/>
                  </a:lnTo>
                  <a:lnTo>
                    <a:pt x="27645" y="2941"/>
                  </a:lnTo>
                  <a:lnTo>
                    <a:pt x="25978" y="7197"/>
                  </a:lnTo>
                  <a:lnTo>
                    <a:pt x="25495" y="8514"/>
                  </a:lnTo>
                  <a:lnTo>
                    <a:pt x="25144" y="9172"/>
                  </a:lnTo>
                  <a:lnTo>
                    <a:pt x="21897" y="11498"/>
                  </a:lnTo>
                  <a:lnTo>
                    <a:pt x="17641" y="15096"/>
                  </a:lnTo>
                  <a:lnTo>
                    <a:pt x="15447" y="15973"/>
                  </a:lnTo>
                  <a:lnTo>
                    <a:pt x="15447" y="16017"/>
                  </a:lnTo>
                  <a:lnTo>
                    <a:pt x="11805" y="18475"/>
                  </a:lnTo>
                  <a:lnTo>
                    <a:pt x="9918" y="19528"/>
                  </a:lnTo>
                  <a:lnTo>
                    <a:pt x="7417" y="20361"/>
                  </a:lnTo>
                  <a:lnTo>
                    <a:pt x="7417" y="20405"/>
                  </a:lnTo>
                  <a:lnTo>
                    <a:pt x="5223" y="21810"/>
                  </a:lnTo>
                  <a:lnTo>
                    <a:pt x="3906" y="22775"/>
                  </a:lnTo>
                  <a:lnTo>
                    <a:pt x="1888" y="23828"/>
                  </a:lnTo>
                  <a:lnTo>
                    <a:pt x="1844" y="23916"/>
                  </a:lnTo>
                  <a:lnTo>
                    <a:pt x="1493" y="24618"/>
                  </a:lnTo>
                  <a:lnTo>
                    <a:pt x="1449" y="24706"/>
                  </a:lnTo>
                  <a:lnTo>
                    <a:pt x="1405" y="25276"/>
                  </a:lnTo>
                  <a:lnTo>
                    <a:pt x="1449" y="25364"/>
                  </a:lnTo>
                  <a:lnTo>
                    <a:pt x="1844" y="26066"/>
                  </a:lnTo>
                  <a:lnTo>
                    <a:pt x="4125" y="34798"/>
                  </a:lnTo>
                  <a:lnTo>
                    <a:pt x="4564" y="37782"/>
                  </a:lnTo>
                  <a:lnTo>
                    <a:pt x="4652" y="41249"/>
                  </a:lnTo>
                  <a:lnTo>
                    <a:pt x="4520" y="44715"/>
                  </a:lnTo>
                  <a:lnTo>
                    <a:pt x="4345" y="47436"/>
                  </a:lnTo>
                  <a:lnTo>
                    <a:pt x="4125" y="51209"/>
                  </a:lnTo>
                  <a:lnTo>
                    <a:pt x="3555" y="55861"/>
                  </a:lnTo>
                  <a:lnTo>
                    <a:pt x="2765" y="61916"/>
                  </a:lnTo>
                  <a:lnTo>
                    <a:pt x="2195" y="64812"/>
                  </a:lnTo>
                  <a:lnTo>
                    <a:pt x="1449" y="67270"/>
                  </a:lnTo>
                  <a:lnTo>
                    <a:pt x="966" y="69376"/>
                  </a:lnTo>
                  <a:lnTo>
                    <a:pt x="220" y="71833"/>
                  </a:lnTo>
                  <a:lnTo>
                    <a:pt x="45" y="74247"/>
                  </a:lnTo>
                  <a:lnTo>
                    <a:pt x="1" y="76748"/>
                  </a:lnTo>
                  <a:lnTo>
                    <a:pt x="1" y="76792"/>
                  </a:lnTo>
                  <a:lnTo>
                    <a:pt x="176" y="78020"/>
                  </a:lnTo>
                  <a:lnTo>
                    <a:pt x="176" y="78064"/>
                  </a:lnTo>
                  <a:lnTo>
                    <a:pt x="966" y="80653"/>
                  </a:lnTo>
                  <a:lnTo>
                    <a:pt x="1537" y="82189"/>
                  </a:lnTo>
                  <a:lnTo>
                    <a:pt x="1580" y="82233"/>
                  </a:lnTo>
                  <a:lnTo>
                    <a:pt x="2063" y="82935"/>
                  </a:lnTo>
                  <a:lnTo>
                    <a:pt x="2107" y="82979"/>
                  </a:lnTo>
                  <a:lnTo>
                    <a:pt x="3950" y="84207"/>
                  </a:lnTo>
                  <a:lnTo>
                    <a:pt x="4082" y="84251"/>
                  </a:lnTo>
                  <a:lnTo>
                    <a:pt x="4125" y="84251"/>
                  </a:lnTo>
                  <a:lnTo>
                    <a:pt x="4213" y="84163"/>
                  </a:lnTo>
                  <a:lnTo>
                    <a:pt x="4213" y="84120"/>
                  </a:lnTo>
                  <a:lnTo>
                    <a:pt x="4213" y="84032"/>
                  </a:lnTo>
                  <a:lnTo>
                    <a:pt x="4213" y="83988"/>
                  </a:lnTo>
                  <a:lnTo>
                    <a:pt x="4169" y="83944"/>
                  </a:lnTo>
                  <a:lnTo>
                    <a:pt x="2326" y="82715"/>
                  </a:lnTo>
                  <a:lnTo>
                    <a:pt x="1844" y="82057"/>
                  </a:lnTo>
                  <a:lnTo>
                    <a:pt x="1273" y="80565"/>
                  </a:lnTo>
                  <a:lnTo>
                    <a:pt x="527" y="77976"/>
                  </a:lnTo>
                  <a:lnTo>
                    <a:pt x="352" y="76748"/>
                  </a:lnTo>
                  <a:lnTo>
                    <a:pt x="396" y="74290"/>
                  </a:lnTo>
                  <a:lnTo>
                    <a:pt x="571" y="71921"/>
                  </a:lnTo>
                  <a:lnTo>
                    <a:pt x="1273" y="69464"/>
                  </a:lnTo>
                  <a:lnTo>
                    <a:pt x="1756" y="67357"/>
                  </a:lnTo>
                  <a:lnTo>
                    <a:pt x="2546" y="64900"/>
                  </a:lnTo>
                  <a:lnTo>
                    <a:pt x="2546" y="64856"/>
                  </a:lnTo>
                  <a:lnTo>
                    <a:pt x="3116" y="61960"/>
                  </a:lnTo>
                  <a:lnTo>
                    <a:pt x="3906" y="55905"/>
                  </a:lnTo>
                  <a:lnTo>
                    <a:pt x="4477" y="51253"/>
                  </a:lnTo>
                  <a:lnTo>
                    <a:pt x="4696" y="47480"/>
                  </a:lnTo>
                  <a:lnTo>
                    <a:pt x="4871" y="44759"/>
                  </a:lnTo>
                  <a:lnTo>
                    <a:pt x="5003" y="41249"/>
                  </a:lnTo>
                  <a:lnTo>
                    <a:pt x="4915" y="37782"/>
                  </a:lnTo>
                  <a:lnTo>
                    <a:pt x="4477" y="34710"/>
                  </a:lnTo>
                  <a:lnTo>
                    <a:pt x="2195" y="25978"/>
                  </a:lnTo>
                  <a:lnTo>
                    <a:pt x="2151" y="25934"/>
                  </a:lnTo>
                  <a:lnTo>
                    <a:pt x="1756" y="25232"/>
                  </a:lnTo>
                  <a:lnTo>
                    <a:pt x="1800" y="24749"/>
                  </a:lnTo>
                  <a:lnTo>
                    <a:pt x="2107" y="24135"/>
                  </a:lnTo>
                  <a:lnTo>
                    <a:pt x="4082" y="23082"/>
                  </a:lnTo>
                  <a:lnTo>
                    <a:pt x="5398" y="22117"/>
                  </a:lnTo>
                  <a:lnTo>
                    <a:pt x="7548" y="20713"/>
                  </a:lnTo>
                  <a:lnTo>
                    <a:pt x="10049" y="19835"/>
                  </a:lnTo>
                  <a:lnTo>
                    <a:pt x="10093" y="19835"/>
                  </a:lnTo>
                  <a:lnTo>
                    <a:pt x="12024" y="18782"/>
                  </a:lnTo>
                  <a:lnTo>
                    <a:pt x="15622" y="16324"/>
                  </a:lnTo>
                  <a:lnTo>
                    <a:pt x="17816" y="15447"/>
                  </a:lnTo>
                  <a:lnTo>
                    <a:pt x="17860" y="15403"/>
                  </a:lnTo>
                  <a:lnTo>
                    <a:pt x="22117" y="11761"/>
                  </a:lnTo>
                  <a:lnTo>
                    <a:pt x="25364" y="9435"/>
                  </a:lnTo>
                  <a:lnTo>
                    <a:pt x="25408" y="9391"/>
                  </a:lnTo>
                  <a:lnTo>
                    <a:pt x="25802" y="8689"/>
                  </a:lnTo>
                  <a:lnTo>
                    <a:pt x="25846" y="8645"/>
                  </a:lnTo>
                  <a:lnTo>
                    <a:pt x="26285" y="7329"/>
                  </a:lnTo>
                  <a:lnTo>
                    <a:pt x="27953" y="3160"/>
                  </a:lnTo>
                  <a:lnTo>
                    <a:pt x="30322" y="1493"/>
                  </a:lnTo>
                  <a:lnTo>
                    <a:pt x="31902" y="352"/>
                  </a:lnTo>
                  <a:lnTo>
                    <a:pt x="31946" y="264"/>
                  </a:lnTo>
                  <a:lnTo>
                    <a:pt x="31990" y="220"/>
                  </a:lnTo>
                  <a:lnTo>
                    <a:pt x="31990" y="133"/>
                  </a:lnTo>
                  <a:lnTo>
                    <a:pt x="31946" y="89"/>
                  </a:lnTo>
                  <a:lnTo>
                    <a:pt x="31902" y="45"/>
                  </a:lnTo>
                  <a:lnTo>
                    <a:pt x="31814"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8" name="Google Shape;2178;p18"/>
            <p:cNvSpPr/>
            <p:nvPr/>
          </p:nvSpPr>
          <p:spPr>
            <a:xfrm>
              <a:off x="5491700" y="4970875"/>
              <a:ext cx="615450" cy="109725"/>
            </a:xfrm>
            <a:custGeom>
              <a:rect b="b" l="l" r="r" t="t"/>
              <a:pathLst>
                <a:path extrusionOk="0" h="4389" w="24618">
                  <a:moveTo>
                    <a:pt x="24442" y="0"/>
                  </a:moveTo>
                  <a:lnTo>
                    <a:pt x="20976" y="176"/>
                  </a:lnTo>
                  <a:lnTo>
                    <a:pt x="20932" y="176"/>
                  </a:lnTo>
                  <a:lnTo>
                    <a:pt x="20098" y="395"/>
                  </a:lnTo>
                  <a:lnTo>
                    <a:pt x="20098" y="439"/>
                  </a:lnTo>
                  <a:lnTo>
                    <a:pt x="17202" y="2063"/>
                  </a:lnTo>
                  <a:lnTo>
                    <a:pt x="15535" y="2019"/>
                  </a:lnTo>
                  <a:lnTo>
                    <a:pt x="12858" y="1843"/>
                  </a:lnTo>
                  <a:lnTo>
                    <a:pt x="9698" y="1712"/>
                  </a:lnTo>
                  <a:lnTo>
                    <a:pt x="7197" y="1624"/>
                  </a:lnTo>
                  <a:lnTo>
                    <a:pt x="4170" y="1580"/>
                  </a:lnTo>
                  <a:lnTo>
                    <a:pt x="4082" y="1580"/>
                  </a:lnTo>
                  <a:lnTo>
                    <a:pt x="1186" y="3160"/>
                  </a:lnTo>
                  <a:lnTo>
                    <a:pt x="1142" y="3160"/>
                  </a:lnTo>
                  <a:lnTo>
                    <a:pt x="89" y="4081"/>
                  </a:lnTo>
                  <a:lnTo>
                    <a:pt x="45" y="4125"/>
                  </a:lnTo>
                  <a:lnTo>
                    <a:pt x="1" y="4213"/>
                  </a:lnTo>
                  <a:lnTo>
                    <a:pt x="1" y="4257"/>
                  </a:lnTo>
                  <a:lnTo>
                    <a:pt x="45" y="4345"/>
                  </a:lnTo>
                  <a:lnTo>
                    <a:pt x="132" y="4388"/>
                  </a:lnTo>
                  <a:lnTo>
                    <a:pt x="176" y="4388"/>
                  </a:lnTo>
                  <a:lnTo>
                    <a:pt x="308" y="4345"/>
                  </a:lnTo>
                  <a:lnTo>
                    <a:pt x="1361" y="3467"/>
                  </a:lnTo>
                  <a:lnTo>
                    <a:pt x="4213" y="1931"/>
                  </a:lnTo>
                  <a:lnTo>
                    <a:pt x="7197" y="1975"/>
                  </a:lnTo>
                  <a:lnTo>
                    <a:pt x="9698" y="2063"/>
                  </a:lnTo>
                  <a:lnTo>
                    <a:pt x="12858" y="2194"/>
                  </a:lnTo>
                  <a:lnTo>
                    <a:pt x="15535" y="2370"/>
                  </a:lnTo>
                  <a:lnTo>
                    <a:pt x="17202" y="2414"/>
                  </a:lnTo>
                  <a:lnTo>
                    <a:pt x="17334" y="2370"/>
                  </a:lnTo>
                  <a:lnTo>
                    <a:pt x="20230" y="746"/>
                  </a:lnTo>
                  <a:lnTo>
                    <a:pt x="21020" y="527"/>
                  </a:lnTo>
                  <a:lnTo>
                    <a:pt x="24442" y="351"/>
                  </a:lnTo>
                  <a:lnTo>
                    <a:pt x="24530" y="351"/>
                  </a:lnTo>
                  <a:lnTo>
                    <a:pt x="24574" y="308"/>
                  </a:lnTo>
                  <a:lnTo>
                    <a:pt x="24618" y="264"/>
                  </a:lnTo>
                  <a:lnTo>
                    <a:pt x="24618" y="176"/>
                  </a:lnTo>
                  <a:lnTo>
                    <a:pt x="24618" y="132"/>
                  </a:lnTo>
                  <a:lnTo>
                    <a:pt x="24574" y="44"/>
                  </a:lnTo>
                  <a:lnTo>
                    <a:pt x="24486" y="44"/>
                  </a:lnTo>
                  <a:lnTo>
                    <a:pt x="24442"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9" name="Google Shape;2179;p18"/>
            <p:cNvSpPr/>
            <p:nvPr/>
          </p:nvSpPr>
          <p:spPr>
            <a:xfrm>
              <a:off x="4734775" y="3421900"/>
              <a:ext cx="152500" cy="1580800"/>
            </a:xfrm>
            <a:custGeom>
              <a:rect b="b" l="l" r="r" t="t"/>
              <a:pathLst>
                <a:path extrusionOk="0" h="63232" w="6100">
                  <a:moveTo>
                    <a:pt x="5924" y="0"/>
                  </a:moveTo>
                  <a:lnTo>
                    <a:pt x="5880" y="44"/>
                  </a:lnTo>
                  <a:lnTo>
                    <a:pt x="5793" y="88"/>
                  </a:lnTo>
                  <a:lnTo>
                    <a:pt x="5749" y="132"/>
                  </a:lnTo>
                  <a:lnTo>
                    <a:pt x="4564" y="3028"/>
                  </a:lnTo>
                  <a:lnTo>
                    <a:pt x="3686" y="5485"/>
                  </a:lnTo>
                  <a:lnTo>
                    <a:pt x="2765" y="8031"/>
                  </a:lnTo>
                  <a:lnTo>
                    <a:pt x="2765" y="8118"/>
                  </a:lnTo>
                  <a:lnTo>
                    <a:pt x="2853" y="9917"/>
                  </a:lnTo>
                  <a:lnTo>
                    <a:pt x="3204" y="12331"/>
                  </a:lnTo>
                  <a:lnTo>
                    <a:pt x="3247" y="12375"/>
                  </a:lnTo>
                  <a:lnTo>
                    <a:pt x="3818" y="14613"/>
                  </a:lnTo>
                  <a:lnTo>
                    <a:pt x="3598" y="16280"/>
                  </a:lnTo>
                  <a:lnTo>
                    <a:pt x="3423" y="19001"/>
                  </a:lnTo>
                  <a:lnTo>
                    <a:pt x="3335" y="21414"/>
                  </a:lnTo>
                  <a:lnTo>
                    <a:pt x="2853" y="24178"/>
                  </a:lnTo>
                  <a:lnTo>
                    <a:pt x="2501" y="26329"/>
                  </a:lnTo>
                  <a:lnTo>
                    <a:pt x="2458" y="31331"/>
                  </a:lnTo>
                  <a:lnTo>
                    <a:pt x="2633" y="34490"/>
                  </a:lnTo>
                  <a:lnTo>
                    <a:pt x="2765" y="36202"/>
                  </a:lnTo>
                  <a:lnTo>
                    <a:pt x="2458" y="39932"/>
                  </a:lnTo>
                  <a:lnTo>
                    <a:pt x="2107" y="41336"/>
                  </a:lnTo>
                  <a:lnTo>
                    <a:pt x="834" y="44714"/>
                  </a:lnTo>
                  <a:lnTo>
                    <a:pt x="834" y="44758"/>
                  </a:lnTo>
                  <a:lnTo>
                    <a:pt x="571" y="45943"/>
                  </a:lnTo>
                  <a:lnTo>
                    <a:pt x="571" y="45987"/>
                  </a:lnTo>
                  <a:lnTo>
                    <a:pt x="615" y="48181"/>
                  </a:lnTo>
                  <a:lnTo>
                    <a:pt x="615" y="51560"/>
                  </a:lnTo>
                  <a:lnTo>
                    <a:pt x="176" y="53183"/>
                  </a:lnTo>
                  <a:lnTo>
                    <a:pt x="0" y="54544"/>
                  </a:lnTo>
                  <a:lnTo>
                    <a:pt x="0" y="54588"/>
                  </a:lnTo>
                  <a:lnTo>
                    <a:pt x="483" y="58668"/>
                  </a:lnTo>
                  <a:lnTo>
                    <a:pt x="834" y="61170"/>
                  </a:lnTo>
                  <a:lnTo>
                    <a:pt x="922" y="63056"/>
                  </a:lnTo>
                  <a:lnTo>
                    <a:pt x="922" y="63100"/>
                  </a:lnTo>
                  <a:lnTo>
                    <a:pt x="966" y="63188"/>
                  </a:lnTo>
                  <a:lnTo>
                    <a:pt x="1097" y="63232"/>
                  </a:lnTo>
                  <a:lnTo>
                    <a:pt x="1185" y="63188"/>
                  </a:lnTo>
                  <a:lnTo>
                    <a:pt x="1229" y="63188"/>
                  </a:lnTo>
                  <a:lnTo>
                    <a:pt x="1273" y="63100"/>
                  </a:lnTo>
                  <a:lnTo>
                    <a:pt x="1273" y="63056"/>
                  </a:lnTo>
                  <a:lnTo>
                    <a:pt x="1185" y="61170"/>
                  </a:lnTo>
                  <a:lnTo>
                    <a:pt x="1185" y="61126"/>
                  </a:lnTo>
                  <a:lnTo>
                    <a:pt x="834" y="58625"/>
                  </a:lnTo>
                  <a:lnTo>
                    <a:pt x="351" y="54544"/>
                  </a:lnTo>
                  <a:lnTo>
                    <a:pt x="527" y="53271"/>
                  </a:lnTo>
                  <a:lnTo>
                    <a:pt x="966" y="51648"/>
                  </a:lnTo>
                  <a:lnTo>
                    <a:pt x="966" y="51604"/>
                  </a:lnTo>
                  <a:lnTo>
                    <a:pt x="966" y="48137"/>
                  </a:lnTo>
                  <a:lnTo>
                    <a:pt x="922" y="45987"/>
                  </a:lnTo>
                  <a:lnTo>
                    <a:pt x="1185" y="44846"/>
                  </a:lnTo>
                  <a:lnTo>
                    <a:pt x="2414" y="41423"/>
                  </a:lnTo>
                  <a:lnTo>
                    <a:pt x="2458" y="41423"/>
                  </a:lnTo>
                  <a:lnTo>
                    <a:pt x="2765" y="40019"/>
                  </a:lnTo>
                  <a:lnTo>
                    <a:pt x="2765" y="39975"/>
                  </a:lnTo>
                  <a:lnTo>
                    <a:pt x="3116" y="36202"/>
                  </a:lnTo>
                  <a:lnTo>
                    <a:pt x="2984" y="34446"/>
                  </a:lnTo>
                  <a:lnTo>
                    <a:pt x="2809" y="31331"/>
                  </a:lnTo>
                  <a:lnTo>
                    <a:pt x="2853" y="26329"/>
                  </a:lnTo>
                  <a:lnTo>
                    <a:pt x="3204" y="24222"/>
                  </a:lnTo>
                  <a:lnTo>
                    <a:pt x="3686" y="21458"/>
                  </a:lnTo>
                  <a:lnTo>
                    <a:pt x="3774" y="19001"/>
                  </a:lnTo>
                  <a:lnTo>
                    <a:pt x="3950" y="16280"/>
                  </a:lnTo>
                  <a:lnTo>
                    <a:pt x="4169" y="14613"/>
                  </a:lnTo>
                  <a:lnTo>
                    <a:pt x="4169" y="14569"/>
                  </a:lnTo>
                  <a:lnTo>
                    <a:pt x="3555" y="12287"/>
                  </a:lnTo>
                  <a:lnTo>
                    <a:pt x="3204" y="9874"/>
                  </a:lnTo>
                  <a:lnTo>
                    <a:pt x="3116" y="8118"/>
                  </a:lnTo>
                  <a:lnTo>
                    <a:pt x="3993" y="5617"/>
                  </a:lnTo>
                  <a:lnTo>
                    <a:pt x="4915" y="3160"/>
                  </a:lnTo>
                  <a:lnTo>
                    <a:pt x="6100" y="264"/>
                  </a:lnTo>
                  <a:lnTo>
                    <a:pt x="6100" y="176"/>
                  </a:lnTo>
                  <a:lnTo>
                    <a:pt x="6100" y="132"/>
                  </a:lnTo>
                  <a:lnTo>
                    <a:pt x="6056" y="88"/>
                  </a:lnTo>
                  <a:lnTo>
                    <a:pt x="6012" y="44"/>
                  </a:lnTo>
                  <a:lnTo>
                    <a:pt x="5924"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0" name="Google Shape;2180;p18"/>
            <p:cNvSpPr/>
            <p:nvPr/>
          </p:nvSpPr>
          <p:spPr>
            <a:xfrm>
              <a:off x="5672725" y="5078375"/>
              <a:ext cx="263300" cy="31850"/>
            </a:xfrm>
            <a:custGeom>
              <a:rect b="b" l="l" r="r" t="t"/>
              <a:pathLst>
                <a:path extrusionOk="0" h="1274" w="10532">
                  <a:moveTo>
                    <a:pt x="10356" y="1"/>
                  </a:moveTo>
                  <a:lnTo>
                    <a:pt x="10312" y="45"/>
                  </a:lnTo>
                  <a:lnTo>
                    <a:pt x="9873" y="220"/>
                  </a:lnTo>
                  <a:lnTo>
                    <a:pt x="6100" y="176"/>
                  </a:lnTo>
                  <a:lnTo>
                    <a:pt x="6056" y="176"/>
                  </a:lnTo>
                  <a:lnTo>
                    <a:pt x="4739" y="308"/>
                  </a:lnTo>
                  <a:lnTo>
                    <a:pt x="176" y="922"/>
                  </a:lnTo>
                  <a:lnTo>
                    <a:pt x="88" y="922"/>
                  </a:lnTo>
                  <a:lnTo>
                    <a:pt x="44" y="966"/>
                  </a:lnTo>
                  <a:lnTo>
                    <a:pt x="0" y="1054"/>
                  </a:lnTo>
                  <a:lnTo>
                    <a:pt x="0" y="1098"/>
                  </a:lnTo>
                  <a:lnTo>
                    <a:pt x="88" y="1229"/>
                  </a:lnTo>
                  <a:lnTo>
                    <a:pt x="176" y="1273"/>
                  </a:lnTo>
                  <a:lnTo>
                    <a:pt x="220" y="1273"/>
                  </a:lnTo>
                  <a:lnTo>
                    <a:pt x="4783" y="659"/>
                  </a:lnTo>
                  <a:lnTo>
                    <a:pt x="6100" y="527"/>
                  </a:lnTo>
                  <a:lnTo>
                    <a:pt x="9917" y="571"/>
                  </a:lnTo>
                  <a:lnTo>
                    <a:pt x="9961" y="527"/>
                  </a:lnTo>
                  <a:lnTo>
                    <a:pt x="10444" y="352"/>
                  </a:lnTo>
                  <a:lnTo>
                    <a:pt x="10488" y="308"/>
                  </a:lnTo>
                  <a:lnTo>
                    <a:pt x="10531" y="264"/>
                  </a:lnTo>
                  <a:lnTo>
                    <a:pt x="10531" y="220"/>
                  </a:lnTo>
                  <a:lnTo>
                    <a:pt x="10531" y="132"/>
                  </a:lnTo>
                  <a:lnTo>
                    <a:pt x="10488" y="88"/>
                  </a:lnTo>
                  <a:lnTo>
                    <a:pt x="10444" y="45"/>
                  </a:lnTo>
                  <a:lnTo>
                    <a:pt x="10356"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1" name="Google Shape;2181;p18"/>
            <p:cNvSpPr/>
            <p:nvPr/>
          </p:nvSpPr>
          <p:spPr>
            <a:xfrm>
              <a:off x="4600925" y="3731250"/>
              <a:ext cx="119600" cy="1265975"/>
            </a:xfrm>
            <a:custGeom>
              <a:rect b="b" l="l" r="r" t="t"/>
              <a:pathLst>
                <a:path extrusionOk="0" h="50639" w="4784">
                  <a:moveTo>
                    <a:pt x="4521" y="1"/>
                  </a:moveTo>
                  <a:lnTo>
                    <a:pt x="4477" y="88"/>
                  </a:lnTo>
                  <a:lnTo>
                    <a:pt x="4433" y="132"/>
                  </a:lnTo>
                  <a:lnTo>
                    <a:pt x="3950" y="3379"/>
                  </a:lnTo>
                  <a:lnTo>
                    <a:pt x="3555" y="5222"/>
                  </a:lnTo>
                  <a:lnTo>
                    <a:pt x="3555" y="5266"/>
                  </a:lnTo>
                  <a:lnTo>
                    <a:pt x="3424" y="7460"/>
                  </a:lnTo>
                  <a:lnTo>
                    <a:pt x="3380" y="11234"/>
                  </a:lnTo>
                  <a:lnTo>
                    <a:pt x="3467" y="13779"/>
                  </a:lnTo>
                  <a:lnTo>
                    <a:pt x="3555" y="16105"/>
                  </a:lnTo>
                  <a:lnTo>
                    <a:pt x="3818" y="18299"/>
                  </a:lnTo>
                  <a:lnTo>
                    <a:pt x="3775" y="19484"/>
                  </a:lnTo>
                  <a:lnTo>
                    <a:pt x="3511" y="20581"/>
                  </a:lnTo>
                  <a:lnTo>
                    <a:pt x="2590" y="24310"/>
                  </a:lnTo>
                  <a:lnTo>
                    <a:pt x="2590" y="24354"/>
                  </a:lnTo>
                  <a:lnTo>
                    <a:pt x="2414" y="27206"/>
                  </a:lnTo>
                  <a:lnTo>
                    <a:pt x="2151" y="28523"/>
                  </a:lnTo>
                  <a:lnTo>
                    <a:pt x="659" y="31638"/>
                  </a:lnTo>
                  <a:lnTo>
                    <a:pt x="659" y="31682"/>
                  </a:lnTo>
                  <a:lnTo>
                    <a:pt x="308" y="32999"/>
                  </a:lnTo>
                  <a:lnTo>
                    <a:pt x="1" y="35280"/>
                  </a:lnTo>
                  <a:lnTo>
                    <a:pt x="1" y="35324"/>
                  </a:lnTo>
                  <a:lnTo>
                    <a:pt x="264" y="39054"/>
                  </a:lnTo>
                  <a:lnTo>
                    <a:pt x="176" y="41599"/>
                  </a:lnTo>
                  <a:lnTo>
                    <a:pt x="176" y="41643"/>
                  </a:lnTo>
                  <a:lnTo>
                    <a:pt x="527" y="43837"/>
                  </a:lnTo>
                  <a:lnTo>
                    <a:pt x="922" y="45899"/>
                  </a:lnTo>
                  <a:lnTo>
                    <a:pt x="922" y="45943"/>
                  </a:lnTo>
                  <a:lnTo>
                    <a:pt x="2458" y="48796"/>
                  </a:lnTo>
                  <a:lnTo>
                    <a:pt x="3380" y="50551"/>
                  </a:lnTo>
                  <a:lnTo>
                    <a:pt x="3467" y="50595"/>
                  </a:lnTo>
                  <a:lnTo>
                    <a:pt x="3555" y="50639"/>
                  </a:lnTo>
                  <a:lnTo>
                    <a:pt x="3599" y="50595"/>
                  </a:lnTo>
                  <a:lnTo>
                    <a:pt x="3687" y="50551"/>
                  </a:lnTo>
                  <a:lnTo>
                    <a:pt x="3687" y="50507"/>
                  </a:lnTo>
                  <a:lnTo>
                    <a:pt x="3731" y="50419"/>
                  </a:lnTo>
                  <a:lnTo>
                    <a:pt x="3687" y="50375"/>
                  </a:lnTo>
                  <a:lnTo>
                    <a:pt x="2809" y="48620"/>
                  </a:lnTo>
                  <a:lnTo>
                    <a:pt x="1273" y="45812"/>
                  </a:lnTo>
                  <a:lnTo>
                    <a:pt x="878" y="43793"/>
                  </a:lnTo>
                  <a:lnTo>
                    <a:pt x="527" y="41599"/>
                  </a:lnTo>
                  <a:lnTo>
                    <a:pt x="615" y="39054"/>
                  </a:lnTo>
                  <a:lnTo>
                    <a:pt x="615" y="39010"/>
                  </a:lnTo>
                  <a:lnTo>
                    <a:pt x="352" y="35324"/>
                  </a:lnTo>
                  <a:lnTo>
                    <a:pt x="615" y="33086"/>
                  </a:lnTo>
                  <a:lnTo>
                    <a:pt x="1010" y="31770"/>
                  </a:lnTo>
                  <a:lnTo>
                    <a:pt x="2502" y="28655"/>
                  </a:lnTo>
                  <a:lnTo>
                    <a:pt x="2502" y="28611"/>
                  </a:lnTo>
                  <a:lnTo>
                    <a:pt x="2765" y="27250"/>
                  </a:lnTo>
                  <a:lnTo>
                    <a:pt x="2941" y="24398"/>
                  </a:lnTo>
                  <a:lnTo>
                    <a:pt x="3862" y="20668"/>
                  </a:lnTo>
                  <a:lnTo>
                    <a:pt x="4126" y="19527"/>
                  </a:lnTo>
                  <a:lnTo>
                    <a:pt x="4170" y="18299"/>
                  </a:lnTo>
                  <a:lnTo>
                    <a:pt x="3906" y="16105"/>
                  </a:lnTo>
                  <a:lnTo>
                    <a:pt x="3818" y="13779"/>
                  </a:lnTo>
                  <a:lnTo>
                    <a:pt x="3731" y="11234"/>
                  </a:lnTo>
                  <a:lnTo>
                    <a:pt x="3775" y="7504"/>
                  </a:lnTo>
                  <a:lnTo>
                    <a:pt x="3862" y="5310"/>
                  </a:lnTo>
                  <a:lnTo>
                    <a:pt x="4301" y="3467"/>
                  </a:lnTo>
                  <a:lnTo>
                    <a:pt x="4784" y="176"/>
                  </a:lnTo>
                  <a:lnTo>
                    <a:pt x="4784" y="132"/>
                  </a:lnTo>
                  <a:lnTo>
                    <a:pt x="4784" y="45"/>
                  </a:lnTo>
                  <a:lnTo>
                    <a:pt x="4696"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2" name="Google Shape;2182;p18"/>
            <p:cNvSpPr/>
            <p:nvPr/>
          </p:nvSpPr>
          <p:spPr>
            <a:xfrm>
              <a:off x="4181875" y="2871200"/>
              <a:ext cx="454200" cy="2112850"/>
            </a:xfrm>
            <a:custGeom>
              <a:rect b="b" l="l" r="r" t="t"/>
              <a:pathLst>
                <a:path extrusionOk="0" h="84514" w="18168">
                  <a:moveTo>
                    <a:pt x="17992" y="1"/>
                  </a:moveTo>
                  <a:lnTo>
                    <a:pt x="17904" y="44"/>
                  </a:lnTo>
                  <a:lnTo>
                    <a:pt x="14569" y="2370"/>
                  </a:lnTo>
                  <a:lnTo>
                    <a:pt x="13077" y="3204"/>
                  </a:lnTo>
                  <a:lnTo>
                    <a:pt x="10181" y="4389"/>
                  </a:lnTo>
                  <a:lnTo>
                    <a:pt x="8118" y="5135"/>
                  </a:lnTo>
                  <a:lnTo>
                    <a:pt x="6363" y="5486"/>
                  </a:lnTo>
                  <a:lnTo>
                    <a:pt x="6319" y="5529"/>
                  </a:lnTo>
                  <a:lnTo>
                    <a:pt x="5222" y="6275"/>
                  </a:lnTo>
                  <a:lnTo>
                    <a:pt x="4520" y="6758"/>
                  </a:lnTo>
                  <a:lnTo>
                    <a:pt x="4476" y="6758"/>
                  </a:lnTo>
                  <a:lnTo>
                    <a:pt x="1887" y="8952"/>
                  </a:lnTo>
                  <a:lnTo>
                    <a:pt x="1887" y="8996"/>
                  </a:lnTo>
                  <a:lnTo>
                    <a:pt x="308" y="10883"/>
                  </a:lnTo>
                  <a:lnTo>
                    <a:pt x="264" y="10927"/>
                  </a:lnTo>
                  <a:lnTo>
                    <a:pt x="1" y="11409"/>
                  </a:lnTo>
                  <a:lnTo>
                    <a:pt x="1" y="11497"/>
                  </a:lnTo>
                  <a:lnTo>
                    <a:pt x="1" y="11585"/>
                  </a:lnTo>
                  <a:lnTo>
                    <a:pt x="1975" y="15578"/>
                  </a:lnTo>
                  <a:lnTo>
                    <a:pt x="2809" y="18650"/>
                  </a:lnTo>
                  <a:lnTo>
                    <a:pt x="3467" y="22204"/>
                  </a:lnTo>
                  <a:lnTo>
                    <a:pt x="4081" y="25495"/>
                  </a:lnTo>
                  <a:lnTo>
                    <a:pt x="4081" y="25539"/>
                  </a:lnTo>
                  <a:lnTo>
                    <a:pt x="4783" y="27865"/>
                  </a:lnTo>
                  <a:lnTo>
                    <a:pt x="5573" y="30541"/>
                  </a:lnTo>
                  <a:lnTo>
                    <a:pt x="6144" y="33569"/>
                  </a:lnTo>
                  <a:lnTo>
                    <a:pt x="6407" y="35368"/>
                  </a:lnTo>
                  <a:lnTo>
                    <a:pt x="6275" y="39800"/>
                  </a:lnTo>
                  <a:lnTo>
                    <a:pt x="6319" y="41775"/>
                  </a:lnTo>
                  <a:lnTo>
                    <a:pt x="6363" y="41862"/>
                  </a:lnTo>
                  <a:lnTo>
                    <a:pt x="8031" y="44407"/>
                  </a:lnTo>
                  <a:lnTo>
                    <a:pt x="9786" y="46996"/>
                  </a:lnTo>
                  <a:lnTo>
                    <a:pt x="11497" y="49366"/>
                  </a:lnTo>
                  <a:lnTo>
                    <a:pt x="12594" y="51384"/>
                  </a:lnTo>
                  <a:lnTo>
                    <a:pt x="13779" y="53183"/>
                  </a:lnTo>
                  <a:lnTo>
                    <a:pt x="15227" y="55202"/>
                  </a:lnTo>
                  <a:lnTo>
                    <a:pt x="16587" y="57045"/>
                  </a:lnTo>
                  <a:lnTo>
                    <a:pt x="17597" y="58581"/>
                  </a:lnTo>
                  <a:lnTo>
                    <a:pt x="17684" y="59020"/>
                  </a:lnTo>
                  <a:lnTo>
                    <a:pt x="16763" y="60994"/>
                  </a:lnTo>
                  <a:lnTo>
                    <a:pt x="15797" y="62969"/>
                  </a:lnTo>
                  <a:lnTo>
                    <a:pt x="15139" y="65031"/>
                  </a:lnTo>
                  <a:lnTo>
                    <a:pt x="15139" y="65075"/>
                  </a:lnTo>
                  <a:lnTo>
                    <a:pt x="14920" y="67313"/>
                  </a:lnTo>
                  <a:lnTo>
                    <a:pt x="14920" y="67357"/>
                  </a:lnTo>
                  <a:lnTo>
                    <a:pt x="15052" y="68103"/>
                  </a:lnTo>
                  <a:lnTo>
                    <a:pt x="15052" y="68191"/>
                  </a:lnTo>
                  <a:lnTo>
                    <a:pt x="15534" y="69200"/>
                  </a:lnTo>
                  <a:lnTo>
                    <a:pt x="15885" y="71438"/>
                  </a:lnTo>
                  <a:lnTo>
                    <a:pt x="16149" y="73895"/>
                  </a:lnTo>
                  <a:lnTo>
                    <a:pt x="16192" y="75606"/>
                  </a:lnTo>
                  <a:lnTo>
                    <a:pt x="15973" y="77581"/>
                  </a:lnTo>
                  <a:lnTo>
                    <a:pt x="16017" y="79775"/>
                  </a:lnTo>
                  <a:lnTo>
                    <a:pt x="16017" y="79819"/>
                  </a:lnTo>
                  <a:lnTo>
                    <a:pt x="16280" y="81004"/>
                  </a:lnTo>
                  <a:lnTo>
                    <a:pt x="16280" y="81047"/>
                  </a:lnTo>
                  <a:lnTo>
                    <a:pt x="17816" y="84426"/>
                  </a:lnTo>
                  <a:lnTo>
                    <a:pt x="17904" y="84470"/>
                  </a:lnTo>
                  <a:lnTo>
                    <a:pt x="17992" y="84514"/>
                  </a:lnTo>
                  <a:lnTo>
                    <a:pt x="18079" y="84470"/>
                  </a:lnTo>
                  <a:lnTo>
                    <a:pt x="18123" y="84470"/>
                  </a:lnTo>
                  <a:lnTo>
                    <a:pt x="18167" y="84382"/>
                  </a:lnTo>
                  <a:lnTo>
                    <a:pt x="18167" y="84338"/>
                  </a:lnTo>
                  <a:lnTo>
                    <a:pt x="18167" y="84251"/>
                  </a:lnTo>
                  <a:lnTo>
                    <a:pt x="16587" y="80916"/>
                  </a:lnTo>
                  <a:lnTo>
                    <a:pt x="16368" y="79731"/>
                  </a:lnTo>
                  <a:lnTo>
                    <a:pt x="16324" y="77581"/>
                  </a:lnTo>
                  <a:lnTo>
                    <a:pt x="16543" y="75650"/>
                  </a:lnTo>
                  <a:lnTo>
                    <a:pt x="16543" y="75606"/>
                  </a:lnTo>
                  <a:lnTo>
                    <a:pt x="16500" y="73895"/>
                  </a:lnTo>
                  <a:lnTo>
                    <a:pt x="16236" y="71394"/>
                  </a:lnTo>
                  <a:lnTo>
                    <a:pt x="15885" y="69112"/>
                  </a:lnTo>
                  <a:lnTo>
                    <a:pt x="15885" y="69068"/>
                  </a:lnTo>
                  <a:lnTo>
                    <a:pt x="15403" y="68059"/>
                  </a:lnTo>
                  <a:lnTo>
                    <a:pt x="15271" y="67313"/>
                  </a:lnTo>
                  <a:lnTo>
                    <a:pt x="15490" y="65119"/>
                  </a:lnTo>
                  <a:lnTo>
                    <a:pt x="16105" y="63100"/>
                  </a:lnTo>
                  <a:lnTo>
                    <a:pt x="17070" y="61126"/>
                  </a:lnTo>
                  <a:lnTo>
                    <a:pt x="17992" y="59107"/>
                  </a:lnTo>
                  <a:lnTo>
                    <a:pt x="18035" y="59020"/>
                  </a:lnTo>
                  <a:lnTo>
                    <a:pt x="17948" y="58493"/>
                  </a:lnTo>
                  <a:lnTo>
                    <a:pt x="17904" y="58405"/>
                  </a:lnTo>
                  <a:lnTo>
                    <a:pt x="16895" y="56826"/>
                  </a:lnTo>
                  <a:lnTo>
                    <a:pt x="15534" y="54983"/>
                  </a:lnTo>
                  <a:lnTo>
                    <a:pt x="14086" y="53008"/>
                  </a:lnTo>
                  <a:lnTo>
                    <a:pt x="12901" y="51209"/>
                  </a:lnTo>
                  <a:lnTo>
                    <a:pt x="11804" y="49190"/>
                  </a:lnTo>
                  <a:lnTo>
                    <a:pt x="11760" y="49146"/>
                  </a:lnTo>
                  <a:lnTo>
                    <a:pt x="10093" y="46821"/>
                  </a:lnTo>
                  <a:lnTo>
                    <a:pt x="8338" y="44232"/>
                  </a:lnTo>
                  <a:lnTo>
                    <a:pt x="6670" y="41687"/>
                  </a:lnTo>
                  <a:lnTo>
                    <a:pt x="6626" y="39800"/>
                  </a:lnTo>
                  <a:lnTo>
                    <a:pt x="6758" y="35368"/>
                  </a:lnTo>
                  <a:lnTo>
                    <a:pt x="6758" y="35324"/>
                  </a:lnTo>
                  <a:lnTo>
                    <a:pt x="6495" y="33481"/>
                  </a:lnTo>
                  <a:lnTo>
                    <a:pt x="5880" y="30453"/>
                  </a:lnTo>
                  <a:lnTo>
                    <a:pt x="5135" y="27777"/>
                  </a:lnTo>
                  <a:lnTo>
                    <a:pt x="4432" y="25451"/>
                  </a:lnTo>
                  <a:lnTo>
                    <a:pt x="3774" y="22160"/>
                  </a:lnTo>
                  <a:lnTo>
                    <a:pt x="3160" y="18562"/>
                  </a:lnTo>
                  <a:lnTo>
                    <a:pt x="2326" y="15446"/>
                  </a:lnTo>
                  <a:lnTo>
                    <a:pt x="2326" y="15403"/>
                  </a:lnTo>
                  <a:lnTo>
                    <a:pt x="352" y="11497"/>
                  </a:lnTo>
                  <a:lnTo>
                    <a:pt x="571" y="11102"/>
                  </a:lnTo>
                  <a:lnTo>
                    <a:pt x="2151" y="9215"/>
                  </a:lnTo>
                  <a:lnTo>
                    <a:pt x="4696" y="7021"/>
                  </a:lnTo>
                  <a:lnTo>
                    <a:pt x="5442" y="6583"/>
                  </a:lnTo>
                  <a:lnTo>
                    <a:pt x="6495" y="5837"/>
                  </a:lnTo>
                  <a:lnTo>
                    <a:pt x="8206" y="5486"/>
                  </a:lnTo>
                  <a:lnTo>
                    <a:pt x="10312" y="4696"/>
                  </a:lnTo>
                  <a:lnTo>
                    <a:pt x="13209" y="3555"/>
                  </a:lnTo>
                  <a:lnTo>
                    <a:pt x="13252" y="3555"/>
                  </a:lnTo>
                  <a:lnTo>
                    <a:pt x="14744" y="2677"/>
                  </a:lnTo>
                  <a:lnTo>
                    <a:pt x="18123" y="308"/>
                  </a:lnTo>
                  <a:lnTo>
                    <a:pt x="18167" y="264"/>
                  </a:lnTo>
                  <a:lnTo>
                    <a:pt x="18167" y="220"/>
                  </a:lnTo>
                  <a:lnTo>
                    <a:pt x="18167" y="132"/>
                  </a:lnTo>
                  <a:lnTo>
                    <a:pt x="18167" y="88"/>
                  </a:lnTo>
                  <a:lnTo>
                    <a:pt x="18123" y="44"/>
                  </a:lnTo>
                  <a:lnTo>
                    <a:pt x="18035"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3" name="Google Shape;2183;p18"/>
            <p:cNvSpPr/>
            <p:nvPr/>
          </p:nvSpPr>
          <p:spPr>
            <a:xfrm>
              <a:off x="4065600" y="2698975"/>
              <a:ext cx="527675" cy="2220375"/>
            </a:xfrm>
            <a:custGeom>
              <a:rect b="b" l="l" r="r" t="t"/>
              <a:pathLst>
                <a:path extrusionOk="0" h="88815" w="21107">
                  <a:moveTo>
                    <a:pt x="20887" y="0"/>
                  </a:moveTo>
                  <a:lnTo>
                    <a:pt x="20843" y="44"/>
                  </a:lnTo>
                  <a:lnTo>
                    <a:pt x="17509" y="1887"/>
                  </a:lnTo>
                  <a:lnTo>
                    <a:pt x="15314" y="3204"/>
                  </a:lnTo>
                  <a:lnTo>
                    <a:pt x="13779" y="4125"/>
                  </a:lnTo>
                  <a:lnTo>
                    <a:pt x="12243" y="5090"/>
                  </a:lnTo>
                  <a:lnTo>
                    <a:pt x="10707" y="6056"/>
                  </a:lnTo>
                  <a:lnTo>
                    <a:pt x="9215" y="7109"/>
                  </a:lnTo>
                  <a:lnTo>
                    <a:pt x="8469" y="7635"/>
                  </a:lnTo>
                  <a:lnTo>
                    <a:pt x="7811" y="8206"/>
                  </a:lnTo>
                  <a:lnTo>
                    <a:pt x="7109" y="8776"/>
                  </a:lnTo>
                  <a:lnTo>
                    <a:pt x="6494" y="9347"/>
                  </a:lnTo>
                  <a:lnTo>
                    <a:pt x="5880" y="9961"/>
                  </a:lnTo>
                  <a:lnTo>
                    <a:pt x="5310" y="10575"/>
                  </a:lnTo>
                  <a:lnTo>
                    <a:pt x="4783" y="11234"/>
                  </a:lnTo>
                  <a:lnTo>
                    <a:pt x="4344" y="11892"/>
                  </a:lnTo>
                  <a:lnTo>
                    <a:pt x="3291" y="13164"/>
                  </a:lnTo>
                  <a:lnTo>
                    <a:pt x="3291" y="13208"/>
                  </a:lnTo>
                  <a:lnTo>
                    <a:pt x="1185" y="17903"/>
                  </a:lnTo>
                  <a:lnTo>
                    <a:pt x="220" y="20712"/>
                  </a:lnTo>
                  <a:lnTo>
                    <a:pt x="176" y="20756"/>
                  </a:lnTo>
                  <a:lnTo>
                    <a:pt x="0" y="22204"/>
                  </a:lnTo>
                  <a:lnTo>
                    <a:pt x="0" y="22248"/>
                  </a:lnTo>
                  <a:lnTo>
                    <a:pt x="176" y="25539"/>
                  </a:lnTo>
                  <a:lnTo>
                    <a:pt x="834" y="29576"/>
                  </a:lnTo>
                  <a:lnTo>
                    <a:pt x="1492" y="31989"/>
                  </a:lnTo>
                  <a:lnTo>
                    <a:pt x="2414" y="34578"/>
                  </a:lnTo>
                  <a:lnTo>
                    <a:pt x="3467" y="37123"/>
                  </a:lnTo>
                  <a:lnTo>
                    <a:pt x="4388" y="39361"/>
                  </a:lnTo>
                  <a:lnTo>
                    <a:pt x="4959" y="41028"/>
                  </a:lnTo>
                  <a:lnTo>
                    <a:pt x="5485" y="43003"/>
                  </a:lnTo>
                  <a:lnTo>
                    <a:pt x="5661" y="44276"/>
                  </a:lnTo>
                  <a:lnTo>
                    <a:pt x="5573" y="46733"/>
                  </a:lnTo>
                  <a:lnTo>
                    <a:pt x="5573" y="46777"/>
                  </a:lnTo>
                  <a:lnTo>
                    <a:pt x="5880" y="48971"/>
                  </a:lnTo>
                  <a:lnTo>
                    <a:pt x="6363" y="51647"/>
                  </a:lnTo>
                  <a:lnTo>
                    <a:pt x="6275" y="56343"/>
                  </a:lnTo>
                  <a:lnTo>
                    <a:pt x="6187" y="58624"/>
                  </a:lnTo>
                  <a:lnTo>
                    <a:pt x="6187" y="61345"/>
                  </a:lnTo>
                  <a:lnTo>
                    <a:pt x="6275" y="65733"/>
                  </a:lnTo>
                  <a:lnTo>
                    <a:pt x="6275" y="65821"/>
                  </a:lnTo>
                  <a:lnTo>
                    <a:pt x="6538" y="66347"/>
                  </a:lnTo>
                  <a:lnTo>
                    <a:pt x="6582" y="66391"/>
                  </a:lnTo>
                  <a:lnTo>
                    <a:pt x="8996" y="68717"/>
                  </a:lnTo>
                  <a:lnTo>
                    <a:pt x="10839" y="70384"/>
                  </a:lnTo>
                  <a:lnTo>
                    <a:pt x="12901" y="71964"/>
                  </a:lnTo>
                  <a:lnTo>
                    <a:pt x="14744" y="73368"/>
                  </a:lnTo>
                  <a:lnTo>
                    <a:pt x="14744" y="73412"/>
                  </a:lnTo>
                  <a:lnTo>
                    <a:pt x="16411" y="74377"/>
                  </a:lnTo>
                  <a:lnTo>
                    <a:pt x="17947" y="75167"/>
                  </a:lnTo>
                  <a:lnTo>
                    <a:pt x="18825" y="76528"/>
                  </a:lnTo>
                  <a:lnTo>
                    <a:pt x="19439" y="78020"/>
                  </a:lnTo>
                  <a:lnTo>
                    <a:pt x="19746" y="80170"/>
                  </a:lnTo>
                  <a:lnTo>
                    <a:pt x="20054" y="82802"/>
                  </a:lnTo>
                  <a:lnTo>
                    <a:pt x="19922" y="84996"/>
                  </a:lnTo>
                  <a:lnTo>
                    <a:pt x="19703" y="87190"/>
                  </a:lnTo>
                  <a:lnTo>
                    <a:pt x="19615" y="88639"/>
                  </a:lnTo>
                  <a:lnTo>
                    <a:pt x="19659" y="88726"/>
                  </a:lnTo>
                  <a:lnTo>
                    <a:pt x="19659" y="88770"/>
                  </a:lnTo>
                  <a:lnTo>
                    <a:pt x="19746" y="88814"/>
                  </a:lnTo>
                  <a:lnTo>
                    <a:pt x="19790" y="88814"/>
                  </a:lnTo>
                  <a:lnTo>
                    <a:pt x="19922" y="88770"/>
                  </a:lnTo>
                  <a:lnTo>
                    <a:pt x="19966" y="88726"/>
                  </a:lnTo>
                  <a:lnTo>
                    <a:pt x="19966" y="88682"/>
                  </a:lnTo>
                  <a:lnTo>
                    <a:pt x="20054" y="87190"/>
                  </a:lnTo>
                  <a:lnTo>
                    <a:pt x="20273" y="85040"/>
                  </a:lnTo>
                  <a:lnTo>
                    <a:pt x="20405" y="82802"/>
                  </a:lnTo>
                  <a:lnTo>
                    <a:pt x="20405" y="82759"/>
                  </a:lnTo>
                  <a:lnTo>
                    <a:pt x="20097" y="80126"/>
                  </a:lnTo>
                  <a:lnTo>
                    <a:pt x="19790" y="77932"/>
                  </a:lnTo>
                  <a:lnTo>
                    <a:pt x="19790" y="77888"/>
                  </a:lnTo>
                  <a:lnTo>
                    <a:pt x="19132" y="76396"/>
                  </a:lnTo>
                  <a:lnTo>
                    <a:pt x="19132" y="76352"/>
                  </a:lnTo>
                  <a:lnTo>
                    <a:pt x="18211" y="74948"/>
                  </a:lnTo>
                  <a:lnTo>
                    <a:pt x="18167" y="74860"/>
                  </a:lnTo>
                  <a:lnTo>
                    <a:pt x="16587" y="74070"/>
                  </a:lnTo>
                  <a:lnTo>
                    <a:pt x="14963" y="73105"/>
                  </a:lnTo>
                  <a:lnTo>
                    <a:pt x="13120" y="71701"/>
                  </a:lnTo>
                  <a:lnTo>
                    <a:pt x="11102" y="70121"/>
                  </a:lnTo>
                  <a:lnTo>
                    <a:pt x="9215" y="68454"/>
                  </a:lnTo>
                  <a:lnTo>
                    <a:pt x="6846" y="66172"/>
                  </a:lnTo>
                  <a:lnTo>
                    <a:pt x="6626" y="65689"/>
                  </a:lnTo>
                  <a:lnTo>
                    <a:pt x="6538" y="61345"/>
                  </a:lnTo>
                  <a:lnTo>
                    <a:pt x="6538" y="58624"/>
                  </a:lnTo>
                  <a:lnTo>
                    <a:pt x="6626" y="56387"/>
                  </a:lnTo>
                  <a:lnTo>
                    <a:pt x="6714" y="51647"/>
                  </a:lnTo>
                  <a:lnTo>
                    <a:pt x="6714" y="51604"/>
                  </a:lnTo>
                  <a:lnTo>
                    <a:pt x="6231" y="48883"/>
                  </a:lnTo>
                  <a:lnTo>
                    <a:pt x="5924" y="46733"/>
                  </a:lnTo>
                  <a:lnTo>
                    <a:pt x="6012" y="44276"/>
                  </a:lnTo>
                  <a:lnTo>
                    <a:pt x="6012" y="44232"/>
                  </a:lnTo>
                  <a:lnTo>
                    <a:pt x="5836" y="42959"/>
                  </a:lnTo>
                  <a:lnTo>
                    <a:pt x="5836" y="42915"/>
                  </a:lnTo>
                  <a:lnTo>
                    <a:pt x="5310" y="40941"/>
                  </a:lnTo>
                  <a:lnTo>
                    <a:pt x="4695" y="39229"/>
                  </a:lnTo>
                  <a:lnTo>
                    <a:pt x="3818" y="36991"/>
                  </a:lnTo>
                  <a:lnTo>
                    <a:pt x="2765" y="34446"/>
                  </a:lnTo>
                  <a:lnTo>
                    <a:pt x="1843" y="31857"/>
                  </a:lnTo>
                  <a:lnTo>
                    <a:pt x="1185" y="29488"/>
                  </a:lnTo>
                  <a:lnTo>
                    <a:pt x="483" y="25495"/>
                  </a:lnTo>
                  <a:lnTo>
                    <a:pt x="351" y="22248"/>
                  </a:lnTo>
                  <a:lnTo>
                    <a:pt x="527" y="20800"/>
                  </a:lnTo>
                  <a:lnTo>
                    <a:pt x="1492" y="18035"/>
                  </a:lnTo>
                  <a:lnTo>
                    <a:pt x="3598" y="13340"/>
                  </a:lnTo>
                  <a:lnTo>
                    <a:pt x="4608" y="12067"/>
                  </a:lnTo>
                  <a:lnTo>
                    <a:pt x="5090" y="11453"/>
                  </a:lnTo>
                  <a:lnTo>
                    <a:pt x="5573" y="10795"/>
                  </a:lnTo>
                  <a:lnTo>
                    <a:pt x="6143" y="10181"/>
                  </a:lnTo>
                  <a:lnTo>
                    <a:pt x="6758" y="9610"/>
                  </a:lnTo>
                  <a:lnTo>
                    <a:pt x="7372" y="8996"/>
                  </a:lnTo>
                  <a:lnTo>
                    <a:pt x="8030" y="8469"/>
                  </a:lnTo>
                  <a:lnTo>
                    <a:pt x="9434" y="7372"/>
                  </a:lnTo>
                  <a:lnTo>
                    <a:pt x="10926" y="6319"/>
                  </a:lnTo>
                  <a:lnTo>
                    <a:pt x="12418" y="5354"/>
                  </a:lnTo>
                  <a:lnTo>
                    <a:pt x="13954" y="4432"/>
                  </a:lnTo>
                  <a:lnTo>
                    <a:pt x="15490" y="3511"/>
                  </a:lnTo>
                  <a:lnTo>
                    <a:pt x="17684" y="2194"/>
                  </a:lnTo>
                  <a:lnTo>
                    <a:pt x="21019" y="351"/>
                  </a:lnTo>
                  <a:lnTo>
                    <a:pt x="21063" y="307"/>
                  </a:lnTo>
                  <a:lnTo>
                    <a:pt x="21107" y="220"/>
                  </a:lnTo>
                  <a:lnTo>
                    <a:pt x="21107" y="176"/>
                  </a:lnTo>
                  <a:lnTo>
                    <a:pt x="21063" y="88"/>
                  </a:lnTo>
                  <a:lnTo>
                    <a:pt x="21019" y="44"/>
                  </a:lnTo>
                  <a:lnTo>
                    <a:pt x="20975"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4" name="Google Shape;2184;p18"/>
            <p:cNvSpPr/>
            <p:nvPr/>
          </p:nvSpPr>
          <p:spPr>
            <a:xfrm>
              <a:off x="3837425" y="3370350"/>
              <a:ext cx="377375" cy="1344950"/>
            </a:xfrm>
            <a:custGeom>
              <a:rect b="b" l="l" r="r" t="t"/>
              <a:pathLst>
                <a:path extrusionOk="0" h="53798" w="15095">
                  <a:moveTo>
                    <a:pt x="88" y="0"/>
                  </a:moveTo>
                  <a:lnTo>
                    <a:pt x="44" y="44"/>
                  </a:lnTo>
                  <a:lnTo>
                    <a:pt x="0" y="132"/>
                  </a:lnTo>
                  <a:lnTo>
                    <a:pt x="0" y="176"/>
                  </a:lnTo>
                  <a:lnTo>
                    <a:pt x="0" y="263"/>
                  </a:lnTo>
                  <a:lnTo>
                    <a:pt x="2326" y="5222"/>
                  </a:lnTo>
                  <a:lnTo>
                    <a:pt x="2326" y="5266"/>
                  </a:lnTo>
                  <a:lnTo>
                    <a:pt x="4871" y="9522"/>
                  </a:lnTo>
                  <a:lnTo>
                    <a:pt x="6670" y="12989"/>
                  </a:lnTo>
                  <a:lnTo>
                    <a:pt x="8206" y="16192"/>
                  </a:lnTo>
                  <a:lnTo>
                    <a:pt x="8996" y="17947"/>
                  </a:lnTo>
                  <a:lnTo>
                    <a:pt x="9259" y="18693"/>
                  </a:lnTo>
                  <a:lnTo>
                    <a:pt x="9347" y="21326"/>
                  </a:lnTo>
                  <a:lnTo>
                    <a:pt x="9390" y="25670"/>
                  </a:lnTo>
                  <a:lnTo>
                    <a:pt x="9390" y="28917"/>
                  </a:lnTo>
                  <a:lnTo>
                    <a:pt x="9478" y="36157"/>
                  </a:lnTo>
                  <a:lnTo>
                    <a:pt x="9829" y="42476"/>
                  </a:lnTo>
                  <a:lnTo>
                    <a:pt x="9961" y="43485"/>
                  </a:lnTo>
                  <a:lnTo>
                    <a:pt x="9961" y="43529"/>
                  </a:lnTo>
                  <a:lnTo>
                    <a:pt x="10751" y="45548"/>
                  </a:lnTo>
                  <a:lnTo>
                    <a:pt x="11936" y="48005"/>
                  </a:lnTo>
                  <a:lnTo>
                    <a:pt x="12901" y="49980"/>
                  </a:lnTo>
                  <a:lnTo>
                    <a:pt x="13603" y="51603"/>
                  </a:lnTo>
                  <a:lnTo>
                    <a:pt x="14744" y="53710"/>
                  </a:lnTo>
                  <a:lnTo>
                    <a:pt x="14832" y="53797"/>
                  </a:lnTo>
                  <a:lnTo>
                    <a:pt x="15007" y="53797"/>
                  </a:lnTo>
                  <a:lnTo>
                    <a:pt x="15051" y="53753"/>
                  </a:lnTo>
                  <a:lnTo>
                    <a:pt x="15095" y="53710"/>
                  </a:lnTo>
                  <a:lnTo>
                    <a:pt x="15095" y="53622"/>
                  </a:lnTo>
                  <a:lnTo>
                    <a:pt x="15051" y="53578"/>
                  </a:lnTo>
                  <a:lnTo>
                    <a:pt x="13910" y="51472"/>
                  </a:lnTo>
                  <a:lnTo>
                    <a:pt x="13208" y="49848"/>
                  </a:lnTo>
                  <a:lnTo>
                    <a:pt x="12243" y="47873"/>
                  </a:lnTo>
                  <a:lnTo>
                    <a:pt x="11058" y="45372"/>
                  </a:lnTo>
                  <a:lnTo>
                    <a:pt x="10312" y="43398"/>
                  </a:lnTo>
                  <a:lnTo>
                    <a:pt x="10180" y="42432"/>
                  </a:lnTo>
                  <a:lnTo>
                    <a:pt x="9829" y="36114"/>
                  </a:lnTo>
                  <a:lnTo>
                    <a:pt x="9741" y="28917"/>
                  </a:lnTo>
                  <a:lnTo>
                    <a:pt x="9741" y="25670"/>
                  </a:lnTo>
                  <a:lnTo>
                    <a:pt x="9698" y="21326"/>
                  </a:lnTo>
                  <a:lnTo>
                    <a:pt x="9610" y="18649"/>
                  </a:lnTo>
                  <a:lnTo>
                    <a:pt x="9566" y="18605"/>
                  </a:lnTo>
                  <a:lnTo>
                    <a:pt x="9303" y="17815"/>
                  </a:lnTo>
                  <a:lnTo>
                    <a:pt x="8513" y="16016"/>
                  </a:lnTo>
                  <a:lnTo>
                    <a:pt x="6977" y="12857"/>
                  </a:lnTo>
                  <a:lnTo>
                    <a:pt x="5178" y="9347"/>
                  </a:lnTo>
                  <a:lnTo>
                    <a:pt x="2633" y="5090"/>
                  </a:lnTo>
                  <a:lnTo>
                    <a:pt x="307" y="88"/>
                  </a:lnTo>
                  <a:lnTo>
                    <a:pt x="263" y="44"/>
                  </a:lnTo>
                  <a:lnTo>
                    <a:pt x="219"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5" name="Google Shape;2185;p18"/>
            <p:cNvSpPr/>
            <p:nvPr/>
          </p:nvSpPr>
          <p:spPr>
            <a:xfrm>
              <a:off x="3607050" y="3450425"/>
              <a:ext cx="547425" cy="1221000"/>
            </a:xfrm>
            <a:custGeom>
              <a:rect b="b" l="l" r="r" t="t"/>
              <a:pathLst>
                <a:path extrusionOk="0" h="48840" w="21897">
                  <a:moveTo>
                    <a:pt x="8425" y="0"/>
                  </a:moveTo>
                  <a:lnTo>
                    <a:pt x="132" y="2150"/>
                  </a:lnTo>
                  <a:lnTo>
                    <a:pt x="88" y="2194"/>
                  </a:lnTo>
                  <a:lnTo>
                    <a:pt x="44" y="2238"/>
                  </a:lnTo>
                  <a:lnTo>
                    <a:pt x="0" y="2326"/>
                  </a:lnTo>
                  <a:lnTo>
                    <a:pt x="0" y="2370"/>
                  </a:lnTo>
                  <a:lnTo>
                    <a:pt x="44" y="2458"/>
                  </a:lnTo>
                  <a:lnTo>
                    <a:pt x="88" y="2501"/>
                  </a:lnTo>
                  <a:lnTo>
                    <a:pt x="220" y="2501"/>
                  </a:lnTo>
                  <a:lnTo>
                    <a:pt x="8381" y="351"/>
                  </a:lnTo>
                  <a:lnTo>
                    <a:pt x="9742" y="3862"/>
                  </a:lnTo>
                  <a:lnTo>
                    <a:pt x="9785" y="3950"/>
                  </a:lnTo>
                  <a:lnTo>
                    <a:pt x="12638" y="6846"/>
                  </a:lnTo>
                  <a:lnTo>
                    <a:pt x="14437" y="10093"/>
                  </a:lnTo>
                  <a:lnTo>
                    <a:pt x="16148" y="13559"/>
                  </a:lnTo>
                  <a:lnTo>
                    <a:pt x="17114" y="15446"/>
                  </a:lnTo>
                  <a:lnTo>
                    <a:pt x="17333" y="16631"/>
                  </a:lnTo>
                  <a:lnTo>
                    <a:pt x="17377" y="18825"/>
                  </a:lnTo>
                  <a:lnTo>
                    <a:pt x="17421" y="21019"/>
                  </a:lnTo>
                  <a:lnTo>
                    <a:pt x="17465" y="25363"/>
                  </a:lnTo>
                  <a:lnTo>
                    <a:pt x="17465" y="28303"/>
                  </a:lnTo>
                  <a:lnTo>
                    <a:pt x="17508" y="31243"/>
                  </a:lnTo>
                  <a:lnTo>
                    <a:pt x="17596" y="34183"/>
                  </a:lnTo>
                  <a:lnTo>
                    <a:pt x="17728" y="37123"/>
                  </a:lnTo>
                  <a:lnTo>
                    <a:pt x="17947" y="40546"/>
                  </a:lnTo>
                  <a:lnTo>
                    <a:pt x="17947" y="40590"/>
                  </a:lnTo>
                  <a:lnTo>
                    <a:pt x="20975" y="47303"/>
                  </a:lnTo>
                  <a:lnTo>
                    <a:pt x="21545" y="48707"/>
                  </a:lnTo>
                  <a:lnTo>
                    <a:pt x="21633" y="48795"/>
                  </a:lnTo>
                  <a:lnTo>
                    <a:pt x="21721" y="48839"/>
                  </a:lnTo>
                  <a:lnTo>
                    <a:pt x="21765" y="48839"/>
                  </a:lnTo>
                  <a:lnTo>
                    <a:pt x="21853" y="48795"/>
                  </a:lnTo>
                  <a:lnTo>
                    <a:pt x="21853" y="48751"/>
                  </a:lnTo>
                  <a:lnTo>
                    <a:pt x="21896" y="48664"/>
                  </a:lnTo>
                  <a:lnTo>
                    <a:pt x="21853" y="48576"/>
                  </a:lnTo>
                  <a:lnTo>
                    <a:pt x="21326" y="47172"/>
                  </a:lnTo>
                  <a:lnTo>
                    <a:pt x="18298" y="40458"/>
                  </a:lnTo>
                  <a:lnTo>
                    <a:pt x="18079" y="37123"/>
                  </a:lnTo>
                  <a:lnTo>
                    <a:pt x="17947" y="34183"/>
                  </a:lnTo>
                  <a:lnTo>
                    <a:pt x="17859" y="31243"/>
                  </a:lnTo>
                  <a:lnTo>
                    <a:pt x="17816" y="28303"/>
                  </a:lnTo>
                  <a:lnTo>
                    <a:pt x="17816" y="25363"/>
                  </a:lnTo>
                  <a:lnTo>
                    <a:pt x="17772" y="21019"/>
                  </a:lnTo>
                  <a:lnTo>
                    <a:pt x="17728" y="18781"/>
                  </a:lnTo>
                  <a:lnTo>
                    <a:pt x="17684" y="16587"/>
                  </a:lnTo>
                  <a:lnTo>
                    <a:pt x="17465" y="15358"/>
                  </a:lnTo>
                  <a:lnTo>
                    <a:pt x="17465" y="15315"/>
                  </a:lnTo>
                  <a:lnTo>
                    <a:pt x="16455" y="13428"/>
                  </a:lnTo>
                  <a:lnTo>
                    <a:pt x="14744" y="9917"/>
                  </a:lnTo>
                  <a:lnTo>
                    <a:pt x="12945" y="6670"/>
                  </a:lnTo>
                  <a:lnTo>
                    <a:pt x="12901" y="6626"/>
                  </a:lnTo>
                  <a:lnTo>
                    <a:pt x="10049" y="3730"/>
                  </a:lnTo>
                  <a:lnTo>
                    <a:pt x="8645" y="88"/>
                  </a:lnTo>
                  <a:lnTo>
                    <a:pt x="8557"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6" name="Google Shape;2186;p18"/>
            <p:cNvSpPr/>
            <p:nvPr/>
          </p:nvSpPr>
          <p:spPr>
            <a:xfrm>
              <a:off x="3672850" y="3530500"/>
              <a:ext cx="435550" cy="1108000"/>
            </a:xfrm>
            <a:custGeom>
              <a:rect b="b" l="l" r="r" t="t"/>
              <a:pathLst>
                <a:path extrusionOk="0" h="44320" w="17422">
                  <a:moveTo>
                    <a:pt x="2019" y="1"/>
                  </a:moveTo>
                  <a:lnTo>
                    <a:pt x="133" y="483"/>
                  </a:lnTo>
                  <a:lnTo>
                    <a:pt x="45" y="483"/>
                  </a:lnTo>
                  <a:lnTo>
                    <a:pt x="1" y="571"/>
                  </a:lnTo>
                  <a:lnTo>
                    <a:pt x="1" y="615"/>
                  </a:lnTo>
                  <a:lnTo>
                    <a:pt x="1" y="703"/>
                  </a:lnTo>
                  <a:lnTo>
                    <a:pt x="45" y="747"/>
                  </a:lnTo>
                  <a:lnTo>
                    <a:pt x="89" y="790"/>
                  </a:lnTo>
                  <a:lnTo>
                    <a:pt x="133" y="834"/>
                  </a:lnTo>
                  <a:lnTo>
                    <a:pt x="220" y="834"/>
                  </a:lnTo>
                  <a:lnTo>
                    <a:pt x="2019" y="352"/>
                  </a:lnTo>
                  <a:lnTo>
                    <a:pt x="3248" y="1624"/>
                  </a:lnTo>
                  <a:lnTo>
                    <a:pt x="4433" y="2721"/>
                  </a:lnTo>
                  <a:lnTo>
                    <a:pt x="5881" y="4081"/>
                  </a:lnTo>
                  <a:lnTo>
                    <a:pt x="9918" y="8557"/>
                  </a:lnTo>
                  <a:lnTo>
                    <a:pt x="13341" y="14393"/>
                  </a:lnTo>
                  <a:lnTo>
                    <a:pt x="13560" y="18737"/>
                  </a:lnTo>
                  <a:lnTo>
                    <a:pt x="13648" y="22116"/>
                  </a:lnTo>
                  <a:lnTo>
                    <a:pt x="13648" y="24968"/>
                  </a:lnTo>
                  <a:lnTo>
                    <a:pt x="13736" y="29357"/>
                  </a:lnTo>
                  <a:lnTo>
                    <a:pt x="14130" y="36772"/>
                  </a:lnTo>
                  <a:lnTo>
                    <a:pt x="14306" y="37825"/>
                  </a:lnTo>
                  <a:lnTo>
                    <a:pt x="14306" y="37869"/>
                  </a:lnTo>
                  <a:lnTo>
                    <a:pt x="15579" y="40941"/>
                  </a:lnTo>
                  <a:lnTo>
                    <a:pt x="17070" y="44232"/>
                  </a:lnTo>
                  <a:lnTo>
                    <a:pt x="17158" y="44276"/>
                  </a:lnTo>
                  <a:lnTo>
                    <a:pt x="17246" y="44320"/>
                  </a:lnTo>
                  <a:lnTo>
                    <a:pt x="17334" y="44320"/>
                  </a:lnTo>
                  <a:lnTo>
                    <a:pt x="17378" y="44276"/>
                  </a:lnTo>
                  <a:lnTo>
                    <a:pt x="17422" y="44188"/>
                  </a:lnTo>
                  <a:lnTo>
                    <a:pt x="17422" y="44144"/>
                  </a:lnTo>
                  <a:lnTo>
                    <a:pt x="17422" y="44056"/>
                  </a:lnTo>
                  <a:lnTo>
                    <a:pt x="15886" y="40809"/>
                  </a:lnTo>
                  <a:lnTo>
                    <a:pt x="14657" y="37782"/>
                  </a:lnTo>
                  <a:lnTo>
                    <a:pt x="14482" y="36728"/>
                  </a:lnTo>
                  <a:lnTo>
                    <a:pt x="14087" y="29313"/>
                  </a:lnTo>
                  <a:lnTo>
                    <a:pt x="13999" y="24968"/>
                  </a:lnTo>
                  <a:lnTo>
                    <a:pt x="13999" y="22072"/>
                  </a:lnTo>
                  <a:lnTo>
                    <a:pt x="13911" y="18737"/>
                  </a:lnTo>
                  <a:lnTo>
                    <a:pt x="13692" y="14349"/>
                  </a:lnTo>
                  <a:lnTo>
                    <a:pt x="13692" y="14262"/>
                  </a:lnTo>
                  <a:lnTo>
                    <a:pt x="10225" y="8382"/>
                  </a:lnTo>
                  <a:lnTo>
                    <a:pt x="10181" y="8338"/>
                  </a:lnTo>
                  <a:lnTo>
                    <a:pt x="6144" y="3862"/>
                  </a:lnTo>
                  <a:lnTo>
                    <a:pt x="4477" y="2282"/>
                  </a:lnTo>
                  <a:lnTo>
                    <a:pt x="3248" y="1098"/>
                  </a:lnTo>
                  <a:lnTo>
                    <a:pt x="2195" y="44"/>
                  </a:lnTo>
                  <a:lnTo>
                    <a:pt x="2151"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7" name="Google Shape;2187;p18"/>
            <p:cNvSpPr/>
            <p:nvPr/>
          </p:nvSpPr>
          <p:spPr>
            <a:xfrm>
              <a:off x="6276075" y="3554625"/>
              <a:ext cx="204075" cy="110825"/>
            </a:xfrm>
            <a:custGeom>
              <a:rect b="b" l="l" r="r" t="t"/>
              <a:pathLst>
                <a:path extrusionOk="0" h="4433" w="8163">
                  <a:moveTo>
                    <a:pt x="4740" y="1"/>
                  </a:moveTo>
                  <a:lnTo>
                    <a:pt x="2589" y="1010"/>
                  </a:lnTo>
                  <a:lnTo>
                    <a:pt x="922" y="1712"/>
                  </a:lnTo>
                  <a:lnTo>
                    <a:pt x="878" y="1756"/>
                  </a:lnTo>
                  <a:lnTo>
                    <a:pt x="220" y="2327"/>
                  </a:lnTo>
                  <a:lnTo>
                    <a:pt x="132" y="2414"/>
                  </a:lnTo>
                  <a:lnTo>
                    <a:pt x="0" y="2809"/>
                  </a:lnTo>
                  <a:lnTo>
                    <a:pt x="0" y="2941"/>
                  </a:lnTo>
                  <a:lnTo>
                    <a:pt x="176" y="3467"/>
                  </a:lnTo>
                  <a:lnTo>
                    <a:pt x="220" y="3555"/>
                  </a:lnTo>
                  <a:lnTo>
                    <a:pt x="703" y="3994"/>
                  </a:lnTo>
                  <a:lnTo>
                    <a:pt x="746" y="4038"/>
                  </a:lnTo>
                  <a:lnTo>
                    <a:pt x="1361" y="4345"/>
                  </a:lnTo>
                  <a:lnTo>
                    <a:pt x="1448" y="4345"/>
                  </a:lnTo>
                  <a:lnTo>
                    <a:pt x="3028" y="4433"/>
                  </a:lnTo>
                  <a:lnTo>
                    <a:pt x="3072" y="4433"/>
                  </a:lnTo>
                  <a:lnTo>
                    <a:pt x="5178" y="4038"/>
                  </a:lnTo>
                  <a:lnTo>
                    <a:pt x="8031" y="3160"/>
                  </a:lnTo>
                  <a:lnTo>
                    <a:pt x="8118" y="3160"/>
                  </a:lnTo>
                  <a:lnTo>
                    <a:pt x="8162" y="3073"/>
                  </a:lnTo>
                  <a:lnTo>
                    <a:pt x="8162" y="3029"/>
                  </a:lnTo>
                  <a:lnTo>
                    <a:pt x="8162" y="2941"/>
                  </a:lnTo>
                  <a:lnTo>
                    <a:pt x="8118" y="2897"/>
                  </a:lnTo>
                  <a:lnTo>
                    <a:pt x="8074" y="2853"/>
                  </a:lnTo>
                  <a:lnTo>
                    <a:pt x="7943" y="2853"/>
                  </a:lnTo>
                  <a:lnTo>
                    <a:pt x="5091" y="3687"/>
                  </a:lnTo>
                  <a:lnTo>
                    <a:pt x="3028" y="4082"/>
                  </a:lnTo>
                  <a:lnTo>
                    <a:pt x="1492" y="3994"/>
                  </a:lnTo>
                  <a:lnTo>
                    <a:pt x="922" y="3731"/>
                  </a:lnTo>
                  <a:lnTo>
                    <a:pt x="527" y="3336"/>
                  </a:lnTo>
                  <a:lnTo>
                    <a:pt x="351" y="2897"/>
                  </a:lnTo>
                  <a:lnTo>
                    <a:pt x="483" y="2546"/>
                  </a:lnTo>
                  <a:lnTo>
                    <a:pt x="1097" y="2019"/>
                  </a:lnTo>
                  <a:lnTo>
                    <a:pt x="2721" y="1361"/>
                  </a:lnTo>
                  <a:lnTo>
                    <a:pt x="4915" y="308"/>
                  </a:lnTo>
                  <a:lnTo>
                    <a:pt x="4959" y="264"/>
                  </a:lnTo>
                  <a:lnTo>
                    <a:pt x="5003" y="220"/>
                  </a:lnTo>
                  <a:lnTo>
                    <a:pt x="5003" y="176"/>
                  </a:lnTo>
                  <a:lnTo>
                    <a:pt x="5003" y="89"/>
                  </a:lnTo>
                  <a:lnTo>
                    <a:pt x="4959" y="45"/>
                  </a:lnTo>
                  <a:lnTo>
                    <a:pt x="4871"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8" name="Google Shape;2188;p18"/>
            <p:cNvSpPr/>
            <p:nvPr/>
          </p:nvSpPr>
          <p:spPr>
            <a:xfrm>
              <a:off x="6730225" y="3940775"/>
              <a:ext cx="561700" cy="625325"/>
            </a:xfrm>
            <a:custGeom>
              <a:rect b="b" l="l" r="r" t="t"/>
              <a:pathLst>
                <a:path extrusionOk="0" h="25013" w="22468">
                  <a:moveTo>
                    <a:pt x="3775" y="1"/>
                  </a:moveTo>
                  <a:lnTo>
                    <a:pt x="3731" y="45"/>
                  </a:lnTo>
                  <a:lnTo>
                    <a:pt x="3687" y="89"/>
                  </a:lnTo>
                  <a:lnTo>
                    <a:pt x="2151" y="3643"/>
                  </a:lnTo>
                  <a:lnTo>
                    <a:pt x="1361" y="5486"/>
                  </a:lnTo>
                  <a:lnTo>
                    <a:pt x="1361" y="5530"/>
                  </a:lnTo>
                  <a:lnTo>
                    <a:pt x="703" y="8733"/>
                  </a:lnTo>
                  <a:lnTo>
                    <a:pt x="133" y="11629"/>
                  </a:lnTo>
                  <a:lnTo>
                    <a:pt x="1" y="12375"/>
                  </a:lnTo>
                  <a:lnTo>
                    <a:pt x="1" y="12463"/>
                  </a:lnTo>
                  <a:lnTo>
                    <a:pt x="89" y="12551"/>
                  </a:lnTo>
                  <a:lnTo>
                    <a:pt x="3336" y="14788"/>
                  </a:lnTo>
                  <a:lnTo>
                    <a:pt x="3862" y="15534"/>
                  </a:lnTo>
                  <a:lnTo>
                    <a:pt x="4916" y="17860"/>
                  </a:lnTo>
                  <a:lnTo>
                    <a:pt x="4916" y="17904"/>
                  </a:lnTo>
                  <a:lnTo>
                    <a:pt x="6013" y="19791"/>
                  </a:lnTo>
                  <a:lnTo>
                    <a:pt x="7241" y="21371"/>
                  </a:lnTo>
                  <a:lnTo>
                    <a:pt x="7285" y="21414"/>
                  </a:lnTo>
                  <a:lnTo>
                    <a:pt x="8645" y="22117"/>
                  </a:lnTo>
                  <a:lnTo>
                    <a:pt x="9523" y="22424"/>
                  </a:lnTo>
                  <a:lnTo>
                    <a:pt x="9567" y="22424"/>
                  </a:lnTo>
                  <a:lnTo>
                    <a:pt x="12244" y="22862"/>
                  </a:lnTo>
                  <a:lnTo>
                    <a:pt x="14525" y="23082"/>
                  </a:lnTo>
                  <a:lnTo>
                    <a:pt x="18080" y="24267"/>
                  </a:lnTo>
                  <a:lnTo>
                    <a:pt x="20274" y="24925"/>
                  </a:lnTo>
                  <a:lnTo>
                    <a:pt x="20318" y="24925"/>
                  </a:lnTo>
                  <a:lnTo>
                    <a:pt x="21327" y="25013"/>
                  </a:lnTo>
                  <a:lnTo>
                    <a:pt x="21415" y="25013"/>
                  </a:lnTo>
                  <a:lnTo>
                    <a:pt x="22336" y="24793"/>
                  </a:lnTo>
                  <a:lnTo>
                    <a:pt x="22424" y="24749"/>
                  </a:lnTo>
                  <a:lnTo>
                    <a:pt x="22468" y="24705"/>
                  </a:lnTo>
                  <a:lnTo>
                    <a:pt x="22468" y="24618"/>
                  </a:lnTo>
                  <a:lnTo>
                    <a:pt x="22468" y="24574"/>
                  </a:lnTo>
                  <a:lnTo>
                    <a:pt x="22468" y="24486"/>
                  </a:lnTo>
                  <a:lnTo>
                    <a:pt x="22424" y="24442"/>
                  </a:lnTo>
                  <a:lnTo>
                    <a:pt x="22292" y="24442"/>
                  </a:lnTo>
                  <a:lnTo>
                    <a:pt x="21327" y="24662"/>
                  </a:lnTo>
                  <a:lnTo>
                    <a:pt x="20362" y="24574"/>
                  </a:lnTo>
                  <a:lnTo>
                    <a:pt x="18211" y="23916"/>
                  </a:lnTo>
                  <a:lnTo>
                    <a:pt x="14657" y="22731"/>
                  </a:lnTo>
                  <a:lnTo>
                    <a:pt x="14613" y="22731"/>
                  </a:lnTo>
                  <a:lnTo>
                    <a:pt x="12288" y="22511"/>
                  </a:lnTo>
                  <a:lnTo>
                    <a:pt x="9611" y="22073"/>
                  </a:lnTo>
                  <a:lnTo>
                    <a:pt x="8777" y="21765"/>
                  </a:lnTo>
                  <a:lnTo>
                    <a:pt x="7461" y="21107"/>
                  </a:lnTo>
                  <a:lnTo>
                    <a:pt x="6320" y="19615"/>
                  </a:lnTo>
                  <a:lnTo>
                    <a:pt x="5223" y="17728"/>
                  </a:lnTo>
                  <a:lnTo>
                    <a:pt x="4170" y="15403"/>
                  </a:lnTo>
                  <a:lnTo>
                    <a:pt x="4170" y="15359"/>
                  </a:lnTo>
                  <a:lnTo>
                    <a:pt x="3643" y="14569"/>
                  </a:lnTo>
                  <a:lnTo>
                    <a:pt x="3599" y="14525"/>
                  </a:lnTo>
                  <a:lnTo>
                    <a:pt x="352" y="12331"/>
                  </a:lnTo>
                  <a:lnTo>
                    <a:pt x="484" y="11717"/>
                  </a:lnTo>
                  <a:lnTo>
                    <a:pt x="1054" y="8821"/>
                  </a:lnTo>
                  <a:lnTo>
                    <a:pt x="1712" y="5618"/>
                  </a:lnTo>
                  <a:lnTo>
                    <a:pt x="2458" y="3775"/>
                  </a:lnTo>
                  <a:lnTo>
                    <a:pt x="3994" y="264"/>
                  </a:lnTo>
                  <a:lnTo>
                    <a:pt x="3994" y="176"/>
                  </a:lnTo>
                  <a:lnTo>
                    <a:pt x="3994" y="132"/>
                  </a:lnTo>
                  <a:lnTo>
                    <a:pt x="3950" y="45"/>
                  </a:lnTo>
                  <a:lnTo>
                    <a:pt x="3906"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9" name="Google Shape;2189;p18"/>
            <p:cNvSpPr/>
            <p:nvPr/>
          </p:nvSpPr>
          <p:spPr>
            <a:xfrm>
              <a:off x="6209150" y="3492100"/>
              <a:ext cx="307200" cy="221625"/>
            </a:xfrm>
            <a:custGeom>
              <a:rect b="b" l="l" r="r" t="t"/>
              <a:pathLst>
                <a:path extrusionOk="0" h="8865" w="12288">
                  <a:moveTo>
                    <a:pt x="4608" y="1"/>
                  </a:moveTo>
                  <a:lnTo>
                    <a:pt x="4564" y="89"/>
                  </a:lnTo>
                  <a:lnTo>
                    <a:pt x="3116" y="2239"/>
                  </a:lnTo>
                  <a:lnTo>
                    <a:pt x="2107" y="3116"/>
                  </a:lnTo>
                  <a:lnTo>
                    <a:pt x="747" y="4740"/>
                  </a:lnTo>
                  <a:lnTo>
                    <a:pt x="747" y="4784"/>
                  </a:lnTo>
                  <a:lnTo>
                    <a:pt x="1" y="6188"/>
                  </a:lnTo>
                  <a:lnTo>
                    <a:pt x="1" y="6276"/>
                  </a:lnTo>
                  <a:lnTo>
                    <a:pt x="1" y="6363"/>
                  </a:lnTo>
                  <a:lnTo>
                    <a:pt x="308" y="6890"/>
                  </a:lnTo>
                  <a:lnTo>
                    <a:pt x="352" y="6978"/>
                  </a:lnTo>
                  <a:lnTo>
                    <a:pt x="2634" y="8426"/>
                  </a:lnTo>
                  <a:lnTo>
                    <a:pt x="2721" y="8426"/>
                  </a:lnTo>
                  <a:lnTo>
                    <a:pt x="5837" y="8865"/>
                  </a:lnTo>
                  <a:lnTo>
                    <a:pt x="5881" y="8865"/>
                  </a:lnTo>
                  <a:lnTo>
                    <a:pt x="8294" y="8294"/>
                  </a:lnTo>
                  <a:lnTo>
                    <a:pt x="10883" y="7241"/>
                  </a:lnTo>
                  <a:lnTo>
                    <a:pt x="12156" y="7022"/>
                  </a:lnTo>
                  <a:lnTo>
                    <a:pt x="12200" y="6978"/>
                  </a:lnTo>
                  <a:lnTo>
                    <a:pt x="12287" y="6934"/>
                  </a:lnTo>
                  <a:lnTo>
                    <a:pt x="12287" y="6846"/>
                  </a:lnTo>
                  <a:lnTo>
                    <a:pt x="12287" y="6802"/>
                  </a:lnTo>
                  <a:lnTo>
                    <a:pt x="12287" y="6714"/>
                  </a:lnTo>
                  <a:lnTo>
                    <a:pt x="12200" y="6671"/>
                  </a:lnTo>
                  <a:lnTo>
                    <a:pt x="12068" y="6671"/>
                  </a:lnTo>
                  <a:lnTo>
                    <a:pt x="10795" y="6934"/>
                  </a:lnTo>
                  <a:lnTo>
                    <a:pt x="10751" y="6934"/>
                  </a:lnTo>
                  <a:lnTo>
                    <a:pt x="8206" y="7943"/>
                  </a:lnTo>
                  <a:lnTo>
                    <a:pt x="5837" y="8514"/>
                  </a:lnTo>
                  <a:lnTo>
                    <a:pt x="2765" y="8119"/>
                  </a:lnTo>
                  <a:lnTo>
                    <a:pt x="615" y="6671"/>
                  </a:lnTo>
                  <a:lnTo>
                    <a:pt x="352" y="6276"/>
                  </a:lnTo>
                  <a:lnTo>
                    <a:pt x="1054" y="4959"/>
                  </a:lnTo>
                  <a:lnTo>
                    <a:pt x="2370" y="3380"/>
                  </a:lnTo>
                  <a:lnTo>
                    <a:pt x="3380" y="2502"/>
                  </a:lnTo>
                  <a:lnTo>
                    <a:pt x="3423" y="2458"/>
                  </a:lnTo>
                  <a:lnTo>
                    <a:pt x="4871" y="264"/>
                  </a:lnTo>
                  <a:lnTo>
                    <a:pt x="4871" y="220"/>
                  </a:lnTo>
                  <a:lnTo>
                    <a:pt x="4871" y="132"/>
                  </a:lnTo>
                  <a:lnTo>
                    <a:pt x="4871" y="89"/>
                  </a:lnTo>
                  <a:lnTo>
                    <a:pt x="4828"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0" name="Google Shape;2190;p18"/>
            <p:cNvSpPr/>
            <p:nvPr/>
          </p:nvSpPr>
          <p:spPr>
            <a:xfrm>
              <a:off x="6661125" y="3867275"/>
              <a:ext cx="603375" cy="716375"/>
            </a:xfrm>
            <a:custGeom>
              <a:rect b="b" l="l" r="r" t="t"/>
              <a:pathLst>
                <a:path extrusionOk="0" h="28655" w="24135">
                  <a:moveTo>
                    <a:pt x="3204" y="1"/>
                  </a:moveTo>
                  <a:lnTo>
                    <a:pt x="3160" y="89"/>
                  </a:lnTo>
                  <a:lnTo>
                    <a:pt x="3116" y="132"/>
                  </a:lnTo>
                  <a:lnTo>
                    <a:pt x="2941" y="1361"/>
                  </a:lnTo>
                  <a:lnTo>
                    <a:pt x="1756" y="4477"/>
                  </a:lnTo>
                  <a:lnTo>
                    <a:pt x="1141" y="6495"/>
                  </a:lnTo>
                  <a:lnTo>
                    <a:pt x="1098" y="6539"/>
                  </a:lnTo>
                  <a:lnTo>
                    <a:pt x="878" y="8821"/>
                  </a:lnTo>
                  <a:lnTo>
                    <a:pt x="44" y="13165"/>
                  </a:lnTo>
                  <a:lnTo>
                    <a:pt x="1" y="15491"/>
                  </a:lnTo>
                  <a:lnTo>
                    <a:pt x="44" y="16895"/>
                  </a:lnTo>
                  <a:lnTo>
                    <a:pt x="44" y="16983"/>
                  </a:lnTo>
                  <a:lnTo>
                    <a:pt x="439" y="17641"/>
                  </a:lnTo>
                  <a:lnTo>
                    <a:pt x="483" y="17685"/>
                  </a:lnTo>
                  <a:lnTo>
                    <a:pt x="1317" y="18211"/>
                  </a:lnTo>
                  <a:lnTo>
                    <a:pt x="1361" y="18255"/>
                  </a:lnTo>
                  <a:lnTo>
                    <a:pt x="4081" y="19220"/>
                  </a:lnTo>
                  <a:lnTo>
                    <a:pt x="5529" y="20010"/>
                  </a:lnTo>
                  <a:lnTo>
                    <a:pt x="7065" y="22204"/>
                  </a:lnTo>
                  <a:lnTo>
                    <a:pt x="8601" y="24442"/>
                  </a:lnTo>
                  <a:lnTo>
                    <a:pt x="9479" y="25451"/>
                  </a:lnTo>
                  <a:lnTo>
                    <a:pt x="9523" y="25495"/>
                  </a:lnTo>
                  <a:lnTo>
                    <a:pt x="11585" y="26417"/>
                  </a:lnTo>
                  <a:lnTo>
                    <a:pt x="11629" y="26417"/>
                  </a:lnTo>
                  <a:lnTo>
                    <a:pt x="13779" y="26812"/>
                  </a:lnTo>
                  <a:lnTo>
                    <a:pt x="16412" y="27119"/>
                  </a:lnTo>
                  <a:lnTo>
                    <a:pt x="17816" y="27251"/>
                  </a:lnTo>
                  <a:lnTo>
                    <a:pt x="20449" y="28128"/>
                  </a:lnTo>
                  <a:lnTo>
                    <a:pt x="22248" y="28655"/>
                  </a:lnTo>
                  <a:lnTo>
                    <a:pt x="23389" y="28655"/>
                  </a:lnTo>
                  <a:lnTo>
                    <a:pt x="24003" y="28479"/>
                  </a:lnTo>
                  <a:lnTo>
                    <a:pt x="24047" y="28435"/>
                  </a:lnTo>
                  <a:lnTo>
                    <a:pt x="24091" y="28391"/>
                  </a:lnTo>
                  <a:lnTo>
                    <a:pt x="24135" y="28304"/>
                  </a:lnTo>
                  <a:lnTo>
                    <a:pt x="24091" y="28260"/>
                  </a:lnTo>
                  <a:lnTo>
                    <a:pt x="24091" y="28172"/>
                  </a:lnTo>
                  <a:lnTo>
                    <a:pt x="24047" y="28128"/>
                  </a:lnTo>
                  <a:lnTo>
                    <a:pt x="23872" y="28128"/>
                  </a:lnTo>
                  <a:lnTo>
                    <a:pt x="23301" y="28304"/>
                  </a:lnTo>
                  <a:lnTo>
                    <a:pt x="22336" y="28304"/>
                  </a:lnTo>
                  <a:lnTo>
                    <a:pt x="20537" y="27777"/>
                  </a:lnTo>
                  <a:lnTo>
                    <a:pt x="17904" y="26899"/>
                  </a:lnTo>
                  <a:lnTo>
                    <a:pt x="17860" y="26899"/>
                  </a:lnTo>
                  <a:lnTo>
                    <a:pt x="16456" y="26768"/>
                  </a:lnTo>
                  <a:lnTo>
                    <a:pt x="13823" y="26461"/>
                  </a:lnTo>
                  <a:lnTo>
                    <a:pt x="11717" y="26066"/>
                  </a:lnTo>
                  <a:lnTo>
                    <a:pt x="9698" y="25188"/>
                  </a:lnTo>
                  <a:lnTo>
                    <a:pt x="8864" y="24223"/>
                  </a:lnTo>
                  <a:lnTo>
                    <a:pt x="7372" y="22029"/>
                  </a:lnTo>
                  <a:lnTo>
                    <a:pt x="5793" y="19791"/>
                  </a:lnTo>
                  <a:lnTo>
                    <a:pt x="5705" y="19703"/>
                  </a:lnTo>
                  <a:lnTo>
                    <a:pt x="4257" y="18913"/>
                  </a:lnTo>
                  <a:lnTo>
                    <a:pt x="4213" y="18913"/>
                  </a:lnTo>
                  <a:lnTo>
                    <a:pt x="1492" y="17904"/>
                  </a:lnTo>
                  <a:lnTo>
                    <a:pt x="703" y="17421"/>
                  </a:lnTo>
                  <a:lnTo>
                    <a:pt x="395" y="16851"/>
                  </a:lnTo>
                  <a:lnTo>
                    <a:pt x="352" y="15491"/>
                  </a:lnTo>
                  <a:lnTo>
                    <a:pt x="395" y="13209"/>
                  </a:lnTo>
                  <a:lnTo>
                    <a:pt x="1229" y="8865"/>
                  </a:lnTo>
                  <a:lnTo>
                    <a:pt x="1449" y="6583"/>
                  </a:lnTo>
                  <a:lnTo>
                    <a:pt x="2107" y="4608"/>
                  </a:lnTo>
                  <a:lnTo>
                    <a:pt x="3292" y="1449"/>
                  </a:lnTo>
                  <a:lnTo>
                    <a:pt x="3292" y="1405"/>
                  </a:lnTo>
                  <a:lnTo>
                    <a:pt x="3467" y="176"/>
                  </a:lnTo>
                  <a:lnTo>
                    <a:pt x="3467" y="132"/>
                  </a:lnTo>
                  <a:lnTo>
                    <a:pt x="3467" y="45"/>
                  </a:lnTo>
                  <a:lnTo>
                    <a:pt x="3379"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1" name="Google Shape;2191;p18"/>
            <p:cNvSpPr/>
            <p:nvPr/>
          </p:nvSpPr>
          <p:spPr>
            <a:xfrm>
              <a:off x="6088475" y="3432875"/>
              <a:ext cx="1147500" cy="1171625"/>
            </a:xfrm>
            <a:custGeom>
              <a:rect b="b" l="l" r="r" t="t"/>
              <a:pathLst>
                <a:path extrusionOk="0" h="46865" w="45900">
                  <a:moveTo>
                    <a:pt x="6846" y="0"/>
                  </a:moveTo>
                  <a:lnTo>
                    <a:pt x="6802" y="44"/>
                  </a:lnTo>
                  <a:lnTo>
                    <a:pt x="6758" y="88"/>
                  </a:lnTo>
                  <a:lnTo>
                    <a:pt x="5223" y="2677"/>
                  </a:lnTo>
                  <a:lnTo>
                    <a:pt x="4038" y="4827"/>
                  </a:lnTo>
                  <a:lnTo>
                    <a:pt x="1405" y="8513"/>
                  </a:lnTo>
                  <a:lnTo>
                    <a:pt x="176" y="10356"/>
                  </a:lnTo>
                  <a:lnTo>
                    <a:pt x="45" y="10532"/>
                  </a:lnTo>
                  <a:lnTo>
                    <a:pt x="1" y="10575"/>
                  </a:lnTo>
                  <a:lnTo>
                    <a:pt x="1" y="10663"/>
                  </a:lnTo>
                  <a:lnTo>
                    <a:pt x="1" y="10751"/>
                  </a:lnTo>
                  <a:lnTo>
                    <a:pt x="89" y="10795"/>
                  </a:lnTo>
                  <a:lnTo>
                    <a:pt x="2765" y="11804"/>
                  </a:lnTo>
                  <a:lnTo>
                    <a:pt x="5223" y="12857"/>
                  </a:lnTo>
                  <a:lnTo>
                    <a:pt x="5223" y="12901"/>
                  </a:lnTo>
                  <a:lnTo>
                    <a:pt x="7855" y="13603"/>
                  </a:lnTo>
                  <a:lnTo>
                    <a:pt x="7899" y="13603"/>
                  </a:lnTo>
                  <a:lnTo>
                    <a:pt x="10620" y="13910"/>
                  </a:lnTo>
                  <a:lnTo>
                    <a:pt x="10664" y="13910"/>
                  </a:lnTo>
                  <a:lnTo>
                    <a:pt x="11936" y="13823"/>
                  </a:lnTo>
                  <a:lnTo>
                    <a:pt x="11980" y="13823"/>
                  </a:lnTo>
                  <a:lnTo>
                    <a:pt x="15096" y="12945"/>
                  </a:lnTo>
                  <a:lnTo>
                    <a:pt x="15140" y="12945"/>
                  </a:lnTo>
                  <a:lnTo>
                    <a:pt x="17290" y="11892"/>
                  </a:lnTo>
                  <a:lnTo>
                    <a:pt x="18431" y="11585"/>
                  </a:lnTo>
                  <a:lnTo>
                    <a:pt x="19264" y="11672"/>
                  </a:lnTo>
                  <a:lnTo>
                    <a:pt x="21502" y="15095"/>
                  </a:lnTo>
                  <a:lnTo>
                    <a:pt x="22029" y="16499"/>
                  </a:lnTo>
                  <a:lnTo>
                    <a:pt x="22117" y="17684"/>
                  </a:lnTo>
                  <a:lnTo>
                    <a:pt x="21546" y="19746"/>
                  </a:lnTo>
                  <a:lnTo>
                    <a:pt x="21020" y="21897"/>
                  </a:lnTo>
                  <a:lnTo>
                    <a:pt x="21020" y="21940"/>
                  </a:lnTo>
                  <a:lnTo>
                    <a:pt x="20712" y="24310"/>
                  </a:lnTo>
                  <a:lnTo>
                    <a:pt x="20537" y="26943"/>
                  </a:lnTo>
                  <a:lnTo>
                    <a:pt x="20054" y="29093"/>
                  </a:lnTo>
                  <a:lnTo>
                    <a:pt x="20054" y="29137"/>
                  </a:lnTo>
                  <a:lnTo>
                    <a:pt x="19967" y="31024"/>
                  </a:lnTo>
                  <a:lnTo>
                    <a:pt x="19001" y="35148"/>
                  </a:lnTo>
                  <a:lnTo>
                    <a:pt x="18957" y="35631"/>
                  </a:lnTo>
                  <a:lnTo>
                    <a:pt x="18957" y="35763"/>
                  </a:lnTo>
                  <a:lnTo>
                    <a:pt x="19045" y="35807"/>
                  </a:lnTo>
                  <a:lnTo>
                    <a:pt x="19835" y="36289"/>
                  </a:lnTo>
                  <a:lnTo>
                    <a:pt x="19879" y="36289"/>
                  </a:lnTo>
                  <a:lnTo>
                    <a:pt x="23872" y="37650"/>
                  </a:lnTo>
                  <a:lnTo>
                    <a:pt x="26636" y="38659"/>
                  </a:lnTo>
                  <a:lnTo>
                    <a:pt x="28216" y="39317"/>
                  </a:lnTo>
                  <a:lnTo>
                    <a:pt x="28830" y="39975"/>
                  </a:lnTo>
                  <a:lnTo>
                    <a:pt x="30410" y="42301"/>
                  </a:lnTo>
                  <a:lnTo>
                    <a:pt x="31507" y="43749"/>
                  </a:lnTo>
                  <a:lnTo>
                    <a:pt x="31551" y="43793"/>
                  </a:lnTo>
                  <a:lnTo>
                    <a:pt x="32209" y="44188"/>
                  </a:lnTo>
                  <a:lnTo>
                    <a:pt x="32209" y="44232"/>
                  </a:lnTo>
                  <a:lnTo>
                    <a:pt x="34359" y="45021"/>
                  </a:lnTo>
                  <a:lnTo>
                    <a:pt x="34403" y="45021"/>
                  </a:lnTo>
                  <a:lnTo>
                    <a:pt x="38221" y="45548"/>
                  </a:lnTo>
                  <a:lnTo>
                    <a:pt x="40766" y="45724"/>
                  </a:lnTo>
                  <a:lnTo>
                    <a:pt x="43969" y="46689"/>
                  </a:lnTo>
                  <a:lnTo>
                    <a:pt x="44759" y="46864"/>
                  </a:lnTo>
                  <a:lnTo>
                    <a:pt x="44847" y="46864"/>
                  </a:lnTo>
                  <a:lnTo>
                    <a:pt x="45768" y="46601"/>
                  </a:lnTo>
                  <a:lnTo>
                    <a:pt x="45812" y="46557"/>
                  </a:lnTo>
                  <a:lnTo>
                    <a:pt x="45856" y="46513"/>
                  </a:lnTo>
                  <a:lnTo>
                    <a:pt x="45900" y="46426"/>
                  </a:lnTo>
                  <a:lnTo>
                    <a:pt x="45856" y="46382"/>
                  </a:lnTo>
                  <a:lnTo>
                    <a:pt x="45856" y="46294"/>
                  </a:lnTo>
                  <a:lnTo>
                    <a:pt x="45812" y="46250"/>
                  </a:lnTo>
                  <a:lnTo>
                    <a:pt x="45681" y="46250"/>
                  </a:lnTo>
                  <a:lnTo>
                    <a:pt x="44759" y="46513"/>
                  </a:lnTo>
                  <a:lnTo>
                    <a:pt x="44057" y="46338"/>
                  </a:lnTo>
                  <a:lnTo>
                    <a:pt x="40854" y="45372"/>
                  </a:lnTo>
                  <a:lnTo>
                    <a:pt x="40810" y="45372"/>
                  </a:lnTo>
                  <a:lnTo>
                    <a:pt x="38265" y="45197"/>
                  </a:lnTo>
                  <a:lnTo>
                    <a:pt x="34491" y="44670"/>
                  </a:lnTo>
                  <a:lnTo>
                    <a:pt x="32385" y="43881"/>
                  </a:lnTo>
                  <a:lnTo>
                    <a:pt x="31770" y="43486"/>
                  </a:lnTo>
                  <a:lnTo>
                    <a:pt x="30717" y="42081"/>
                  </a:lnTo>
                  <a:lnTo>
                    <a:pt x="29094" y="39756"/>
                  </a:lnTo>
                  <a:lnTo>
                    <a:pt x="29094" y="39712"/>
                  </a:lnTo>
                  <a:lnTo>
                    <a:pt x="28435" y="39010"/>
                  </a:lnTo>
                  <a:lnTo>
                    <a:pt x="28392" y="38966"/>
                  </a:lnTo>
                  <a:lnTo>
                    <a:pt x="26768" y="38352"/>
                  </a:lnTo>
                  <a:lnTo>
                    <a:pt x="24004" y="37299"/>
                  </a:lnTo>
                  <a:lnTo>
                    <a:pt x="20010" y="35982"/>
                  </a:lnTo>
                  <a:lnTo>
                    <a:pt x="19308" y="35587"/>
                  </a:lnTo>
                  <a:lnTo>
                    <a:pt x="19352" y="35192"/>
                  </a:lnTo>
                  <a:lnTo>
                    <a:pt x="20274" y="31111"/>
                  </a:lnTo>
                  <a:lnTo>
                    <a:pt x="20318" y="31068"/>
                  </a:lnTo>
                  <a:lnTo>
                    <a:pt x="20405" y="29137"/>
                  </a:lnTo>
                  <a:lnTo>
                    <a:pt x="20888" y="26987"/>
                  </a:lnTo>
                  <a:lnTo>
                    <a:pt x="20888" y="26943"/>
                  </a:lnTo>
                  <a:lnTo>
                    <a:pt x="21064" y="24354"/>
                  </a:lnTo>
                  <a:lnTo>
                    <a:pt x="21327" y="21984"/>
                  </a:lnTo>
                  <a:lnTo>
                    <a:pt x="21897" y="19834"/>
                  </a:lnTo>
                  <a:lnTo>
                    <a:pt x="22468" y="17728"/>
                  </a:lnTo>
                  <a:lnTo>
                    <a:pt x="22468" y="17684"/>
                  </a:lnTo>
                  <a:lnTo>
                    <a:pt x="22380" y="16455"/>
                  </a:lnTo>
                  <a:lnTo>
                    <a:pt x="22336" y="16411"/>
                  </a:lnTo>
                  <a:lnTo>
                    <a:pt x="21809" y="14963"/>
                  </a:lnTo>
                  <a:lnTo>
                    <a:pt x="21809" y="14920"/>
                  </a:lnTo>
                  <a:lnTo>
                    <a:pt x="19528" y="11453"/>
                  </a:lnTo>
                  <a:lnTo>
                    <a:pt x="19484" y="11365"/>
                  </a:lnTo>
                  <a:lnTo>
                    <a:pt x="19396" y="11365"/>
                  </a:lnTo>
                  <a:lnTo>
                    <a:pt x="18431" y="11234"/>
                  </a:lnTo>
                  <a:lnTo>
                    <a:pt x="18387" y="11234"/>
                  </a:lnTo>
                  <a:lnTo>
                    <a:pt x="17202" y="11541"/>
                  </a:lnTo>
                  <a:lnTo>
                    <a:pt x="17158" y="11541"/>
                  </a:lnTo>
                  <a:lnTo>
                    <a:pt x="15008" y="12594"/>
                  </a:lnTo>
                  <a:lnTo>
                    <a:pt x="11892" y="13471"/>
                  </a:lnTo>
                  <a:lnTo>
                    <a:pt x="10664" y="13559"/>
                  </a:lnTo>
                  <a:lnTo>
                    <a:pt x="7943" y="13252"/>
                  </a:lnTo>
                  <a:lnTo>
                    <a:pt x="5354" y="12550"/>
                  </a:lnTo>
                  <a:lnTo>
                    <a:pt x="2897" y="11497"/>
                  </a:lnTo>
                  <a:lnTo>
                    <a:pt x="484" y="10575"/>
                  </a:lnTo>
                  <a:lnTo>
                    <a:pt x="1712" y="8732"/>
                  </a:lnTo>
                  <a:lnTo>
                    <a:pt x="4345" y="5003"/>
                  </a:lnTo>
                  <a:lnTo>
                    <a:pt x="5530" y="2852"/>
                  </a:lnTo>
                  <a:lnTo>
                    <a:pt x="7066" y="264"/>
                  </a:lnTo>
                  <a:lnTo>
                    <a:pt x="7066" y="176"/>
                  </a:lnTo>
                  <a:lnTo>
                    <a:pt x="7066" y="132"/>
                  </a:lnTo>
                  <a:lnTo>
                    <a:pt x="7066" y="44"/>
                  </a:lnTo>
                  <a:lnTo>
                    <a:pt x="6978"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2" name="Google Shape;2192;p18"/>
            <p:cNvSpPr/>
            <p:nvPr/>
          </p:nvSpPr>
          <p:spPr>
            <a:xfrm>
              <a:off x="5247075" y="3384600"/>
              <a:ext cx="1963675" cy="1351550"/>
            </a:xfrm>
            <a:custGeom>
              <a:rect b="b" l="l" r="r" t="t"/>
              <a:pathLst>
                <a:path extrusionOk="0" h="54062" w="78547">
                  <a:moveTo>
                    <a:pt x="38396" y="1"/>
                  </a:moveTo>
                  <a:lnTo>
                    <a:pt x="38308" y="44"/>
                  </a:lnTo>
                  <a:lnTo>
                    <a:pt x="36246" y="1361"/>
                  </a:lnTo>
                  <a:lnTo>
                    <a:pt x="36246" y="1405"/>
                  </a:lnTo>
                  <a:lnTo>
                    <a:pt x="35675" y="1887"/>
                  </a:lnTo>
                  <a:lnTo>
                    <a:pt x="35631" y="1931"/>
                  </a:lnTo>
                  <a:lnTo>
                    <a:pt x="34447" y="4564"/>
                  </a:lnTo>
                  <a:lnTo>
                    <a:pt x="33262" y="7460"/>
                  </a:lnTo>
                  <a:lnTo>
                    <a:pt x="32823" y="8557"/>
                  </a:lnTo>
                  <a:lnTo>
                    <a:pt x="31638" y="8996"/>
                  </a:lnTo>
                  <a:lnTo>
                    <a:pt x="31594" y="8996"/>
                  </a:lnTo>
                  <a:lnTo>
                    <a:pt x="30059" y="9917"/>
                  </a:lnTo>
                  <a:lnTo>
                    <a:pt x="30015" y="9961"/>
                  </a:lnTo>
                  <a:lnTo>
                    <a:pt x="28962" y="10795"/>
                  </a:lnTo>
                  <a:lnTo>
                    <a:pt x="28962" y="10839"/>
                  </a:lnTo>
                  <a:lnTo>
                    <a:pt x="28260" y="11804"/>
                  </a:lnTo>
                  <a:lnTo>
                    <a:pt x="28260" y="11848"/>
                  </a:lnTo>
                  <a:lnTo>
                    <a:pt x="27250" y="13867"/>
                  </a:lnTo>
                  <a:lnTo>
                    <a:pt x="27250" y="13954"/>
                  </a:lnTo>
                  <a:lnTo>
                    <a:pt x="27338" y="16280"/>
                  </a:lnTo>
                  <a:lnTo>
                    <a:pt x="27338" y="18123"/>
                  </a:lnTo>
                  <a:lnTo>
                    <a:pt x="27031" y="18913"/>
                  </a:lnTo>
                  <a:lnTo>
                    <a:pt x="26768" y="19132"/>
                  </a:lnTo>
                  <a:lnTo>
                    <a:pt x="26460" y="19220"/>
                  </a:lnTo>
                  <a:lnTo>
                    <a:pt x="24749" y="18562"/>
                  </a:lnTo>
                  <a:lnTo>
                    <a:pt x="22467" y="18123"/>
                  </a:lnTo>
                  <a:lnTo>
                    <a:pt x="20273" y="17991"/>
                  </a:lnTo>
                  <a:lnTo>
                    <a:pt x="20229" y="17991"/>
                  </a:lnTo>
                  <a:lnTo>
                    <a:pt x="19483" y="18123"/>
                  </a:lnTo>
                  <a:lnTo>
                    <a:pt x="19396" y="18167"/>
                  </a:lnTo>
                  <a:lnTo>
                    <a:pt x="18650" y="18694"/>
                  </a:lnTo>
                  <a:lnTo>
                    <a:pt x="18035" y="18474"/>
                  </a:lnTo>
                  <a:lnTo>
                    <a:pt x="17948" y="18474"/>
                  </a:lnTo>
                  <a:lnTo>
                    <a:pt x="17246" y="18562"/>
                  </a:lnTo>
                  <a:lnTo>
                    <a:pt x="17202" y="18606"/>
                  </a:lnTo>
                  <a:lnTo>
                    <a:pt x="16368" y="19088"/>
                  </a:lnTo>
                  <a:lnTo>
                    <a:pt x="16324" y="19132"/>
                  </a:lnTo>
                  <a:lnTo>
                    <a:pt x="15622" y="19834"/>
                  </a:lnTo>
                  <a:lnTo>
                    <a:pt x="15578" y="19878"/>
                  </a:lnTo>
                  <a:lnTo>
                    <a:pt x="13647" y="23828"/>
                  </a:lnTo>
                  <a:lnTo>
                    <a:pt x="12287" y="26241"/>
                  </a:lnTo>
                  <a:lnTo>
                    <a:pt x="11541" y="27426"/>
                  </a:lnTo>
                  <a:lnTo>
                    <a:pt x="11541" y="27470"/>
                  </a:lnTo>
                  <a:lnTo>
                    <a:pt x="11190" y="28523"/>
                  </a:lnTo>
                  <a:lnTo>
                    <a:pt x="11190" y="28567"/>
                  </a:lnTo>
                  <a:lnTo>
                    <a:pt x="10620" y="31550"/>
                  </a:lnTo>
                  <a:lnTo>
                    <a:pt x="10620" y="31594"/>
                  </a:lnTo>
                  <a:lnTo>
                    <a:pt x="10620" y="32735"/>
                  </a:lnTo>
                  <a:lnTo>
                    <a:pt x="10532" y="33393"/>
                  </a:lnTo>
                  <a:lnTo>
                    <a:pt x="9566" y="35105"/>
                  </a:lnTo>
                  <a:lnTo>
                    <a:pt x="7943" y="37299"/>
                  </a:lnTo>
                  <a:lnTo>
                    <a:pt x="6978" y="39142"/>
                  </a:lnTo>
                  <a:lnTo>
                    <a:pt x="6144" y="41072"/>
                  </a:lnTo>
                  <a:lnTo>
                    <a:pt x="5924" y="42213"/>
                  </a:lnTo>
                  <a:lnTo>
                    <a:pt x="5793" y="42301"/>
                  </a:lnTo>
                  <a:lnTo>
                    <a:pt x="5617" y="42257"/>
                  </a:lnTo>
                  <a:lnTo>
                    <a:pt x="5486" y="42213"/>
                  </a:lnTo>
                  <a:lnTo>
                    <a:pt x="4125" y="42652"/>
                  </a:lnTo>
                  <a:lnTo>
                    <a:pt x="2282" y="43486"/>
                  </a:lnTo>
                  <a:lnTo>
                    <a:pt x="2238" y="43530"/>
                  </a:lnTo>
                  <a:lnTo>
                    <a:pt x="1317" y="44451"/>
                  </a:lnTo>
                  <a:lnTo>
                    <a:pt x="1273" y="44495"/>
                  </a:lnTo>
                  <a:lnTo>
                    <a:pt x="439" y="45899"/>
                  </a:lnTo>
                  <a:lnTo>
                    <a:pt x="439" y="45943"/>
                  </a:lnTo>
                  <a:lnTo>
                    <a:pt x="176" y="46909"/>
                  </a:lnTo>
                  <a:lnTo>
                    <a:pt x="176" y="46952"/>
                  </a:lnTo>
                  <a:lnTo>
                    <a:pt x="0" y="48488"/>
                  </a:lnTo>
                  <a:lnTo>
                    <a:pt x="44" y="48576"/>
                  </a:lnTo>
                  <a:lnTo>
                    <a:pt x="790" y="49892"/>
                  </a:lnTo>
                  <a:lnTo>
                    <a:pt x="1887" y="51253"/>
                  </a:lnTo>
                  <a:lnTo>
                    <a:pt x="1887" y="51297"/>
                  </a:lnTo>
                  <a:lnTo>
                    <a:pt x="2238" y="51604"/>
                  </a:lnTo>
                  <a:lnTo>
                    <a:pt x="2370" y="51648"/>
                  </a:lnTo>
                  <a:lnTo>
                    <a:pt x="5442" y="51735"/>
                  </a:lnTo>
                  <a:lnTo>
                    <a:pt x="8733" y="51867"/>
                  </a:lnTo>
                  <a:lnTo>
                    <a:pt x="11804" y="52613"/>
                  </a:lnTo>
                  <a:lnTo>
                    <a:pt x="14920" y="54017"/>
                  </a:lnTo>
                  <a:lnTo>
                    <a:pt x="15008" y="54017"/>
                  </a:lnTo>
                  <a:lnTo>
                    <a:pt x="15490" y="54061"/>
                  </a:lnTo>
                  <a:lnTo>
                    <a:pt x="15578" y="54061"/>
                  </a:lnTo>
                  <a:lnTo>
                    <a:pt x="18035" y="53271"/>
                  </a:lnTo>
                  <a:lnTo>
                    <a:pt x="19659" y="52789"/>
                  </a:lnTo>
                  <a:lnTo>
                    <a:pt x="21239" y="52262"/>
                  </a:lnTo>
                  <a:lnTo>
                    <a:pt x="22818" y="51692"/>
                  </a:lnTo>
                  <a:lnTo>
                    <a:pt x="24354" y="51077"/>
                  </a:lnTo>
                  <a:lnTo>
                    <a:pt x="25100" y="50726"/>
                  </a:lnTo>
                  <a:lnTo>
                    <a:pt x="25846" y="50331"/>
                  </a:lnTo>
                  <a:lnTo>
                    <a:pt x="26548" y="49980"/>
                  </a:lnTo>
                  <a:lnTo>
                    <a:pt x="27294" y="49541"/>
                  </a:lnTo>
                  <a:lnTo>
                    <a:pt x="27952" y="49103"/>
                  </a:lnTo>
                  <a:lnTo>
                    <a:pt x="28654" y="48620"/>
                  </a:lnTo>
                  <a:lnTo>
                    <a:pt x="29313" y="48137"/>
                  </a:lnTo>
                  <a:lnTo>
                    <a:pt x="29927" y="47567"/>
                  </a:lnTo>
                  <a:lnTo>
                    <a:pt x="30805" y="47172"/>
                  </a:lnTo>
                  <a:lnTo>
                    <a:pt x="31814" y="46996"/>
                  </a:lnTo>
                  <a:lnTo>
                    <a:pt x="34271" y="46909"/>
                  </a:lnTo>
                  <a:lnTo>
                    <a:pt x="36509" y="46821"/>
                  </a:lnTo>
                  <a:lnTo>
                    <a:pt x="36553" y="46821"/>
                  </a:lnTo>
                  <a:lnTo>
                    <a:pt x="37167" y="46645"/>
                  </a:lnTo>
                  <a:lnTo>
                    <a:pt x="37211" y="46601"/>
                  </a:lnTo>
                  <a:lnTo>
                    <a:pt x="37869" y="46206"/>
                  </a:lnTo>
                  <a:lnTo>
                    <a:pt x="37913" y="46206"/>
                  </a:lnTo>
                  <a:lnTo>
                    <a:pt x="39625" y="44539"/>
                  </a:lnTo>
                  <a:lnTo>
                    <a:pt x="39976" y="43925"/>
                  </a:lnTo>
                  <a:lnTo>
                    <a:pt x="40020" y="43881"/>
                  </a:lnTo>
                  <a:lnTo>
                    <a:pt x="40634" y="41292"/>
                  </a:lnTo>
                  <a:lnTo>
                    <a:pt x="40941" y="40897"/>
                  </a:lnTo>
                  <a:lnTo>
                    <a:pt x="42740" y="39668"/>
                  </a:lnTo>
                  <a:lnTo>
                    <a:pt x="42828" y="39624"/>
                  </a:lnTo>
                  <a:lnTo>
                    <a:pt x="42828" y="39493"/>
                  </a:lnTo>
                  <a:lnTo>
                    <a:pt x="42784" y="39405"/>
                  </a:lnTo>
                  <a:lnTo>
                    <a:pt x="42740" y="39361"/>
                  </a:lnTo>
                  <a:lnTo>
                    <a:pt x="42082" y="39142"/>
                  </a:lnTo>
                  <a:lnTo>
                    <a:pt x="41994" y="39142"/>
                  </a:lnTo>
                  <a:lnTo>
                    <a:pt x="40063" y="39230"/>
                  </a:lnTo>
                  <a:lnTo>
                    <a:pt x="38089" y="39581"/>
                  </a:lnTo>
                  <a:lnTo>
                    <a:pt x="36114" y="39493"/>
                  </a:lnTo>
                  <a:lnTo>
                    <a:pt x="35149" y="39361"/>
                  </a:lnTo>
                  <a:lnTo>
                    <a:pt x="32955" y="38220"/>
                  </a:lnTo>
                  <a:lnTo>
                    <a:pt x="32297" y="37781"/>
                  </a:lnTo>
                  <a:lnTo>
                    <a:pt x="31858" y="35544"/>
                  </a:lnTo>
                  <a:lnTo>
                    <a:pt x="31463" y="32823"/>
                  </a:lnTo>
                  <a:lnTo>
                    <a:pt x="31463" y="32779"/>
                  </a:lnTo>
                  <a:lnTo>
                    <a:pt x="31156" y="31638"/>
                  </a:lnTo>
                  <a:lnTo>
                    <a:pt x="31156" y="31550"/>
                  </a:lnTo>
                  <a:lnTo>
                    <a:pt x="28962" y="28479"/>
                  </a:lnTo>
                  <a:lnTo>
                    <a:pt x="26724" y="25451"/>
                  </a:lnTo>
                  <a:lnTo>
                    <a:pt x="25978" y="24486"/>
                  </a:lnTo>
                  <a:lnTo>
                    <a:pt x="27601" y="21326"/>
                  </a:lnTo>
                  <a:lnTo>
                    <a:pt x="28523" y="19659"/>
                  </a:lnTo>
                  <a:lnTo>
                    <a:pt x="28874" y="19308"/>
                  </a:lnTo>
                  <a:lnTo>
                    <a:pt x="30103" y="18737"/>
                  </a:lnTo>
                  <a:lnTo>
                    <a:pt x="31287" y="18606"/>
                  </a:lnTo>
                  <a:lnTo>
                    <a:pt x="32867" y="18781"/>
                  </a:lnTo>
                  <a:lnTo>
                    <a:pt x="37299" y="19747"/>
                  </a:lnTo>
                  <a:lnTo>
                    <a:pt x="38747" y="20054"/>
                  </a:lnTo>
                  <a:lnTo>
                    <a:pt x="38835" y="20054"/>
                  </a:lnTo>
                  <a:lnTo>
                    <a:pt x="39712" y="19966"/>
                  </a:lnTo>
                  <a:lnTo>
                    <a:pt x="39756" y="19966"/>
                  </a:lnTo>
                  <a:lnTo>
                    <a:pt x="42082" y="18869"/>
                  </a:lnTo>
                  <a:lnTo>
                    <a:pt x="45197" y="18781"/>
                  </a:lnTo>
                  <a:lnTo>
                    <a:pt x="48357" y="17948"/>
                  </a:lnTo>
                  <a:lnTo>
                    <a:pt x="50419" y="17245"/>
                  </a:lnTo>
                  <a:lnTo>
                    <a:pt x="50463" y="17245"/>
                  </a:lnTo>
                  <a:lnTo>
                    <a:pt x="51428" y="16543"/>
                  </a:lnTo>
                  <a:lnTo>
                    <a:pt x="52174" y="18606"/>
                  </a:lnTo>
                  <a:lnTo>
                    <a:pt x="51648" y="21853"/>
                  </a:lnTo>
                  <a:lnTo>
                    <a:pt x="51297" y="25056"/>
                  </a:lnTo>
                  <a:lnTo>
                    <a:pt x="51165" y="27689"/>
                  </a:lnTo>
                  <a:lnTo>
                    <a:pt x="50551" y="31463"/>
                  </a:lnTo>
                  <a:lnTo>
                    <a:pt x="49893" y="33569"/>
                  </a:lnTo>
                  <a:lnTo>
                    <a:pt x="49893" y="33613"/>
                  </a:lnTo>
                  <a:lnTo>
                    <a:pt x="49717" y="36114"/>
                  </a:lnTo>
                  <a:lnTo>
                    <a:pt x="49717" y="37430"/>
                  </a:lnTo>
                  <a:lnTo>
                    <a:pt x="49761" y="37518"/>
                  </a:lnTo>
                  <a:lnTo>
                    <a:pt x="49980" y="37825"/>
                  </a:lnTo>
                  <a:lnTo>
                    <a:pt x="50112" y="37913"/>
                  </a:lnTo>
                  <a:lnTo>
                    <a:pt x="51034" y="38045"/>
                  </a:lnTo>
                  <a:lnTo>
                    <a:pt x="52833" y="39142"/>
                  </a:lnTo>
                  <a:lnTo>
                    <a:pt x="55992" y="40765"/>
                  </a:lnTo>
                  <a:lnTo>
                    <a:pt x="56036" y="40765"/>
                  </a:lnTo>
                  <a:lnTo>
                    <a:pt x="59415" y="41775"/>
                  </a:lnTo>
                  <a:lnTo>
                    <a:pt x="61214" y="42433"/>
                  </a:lnTo>
                  <a:lnTo>
                    <a:pt x="62662" y="44188"/>
                  </a:lnTo>
                  <a:lnTo>
                    <a:pt x="63934" y="45987"/>
                  </a:lnTo>
                  <a:lnTo>
                    <a:pt x="64593" y="46821"/>
                  </a:lnTo>
                  <a:lnTo>
                    <a:pt x="64680" y="46865"/>
                  </a:lnTo>
                  <a:lnTo>
                    <a:pt x="65865" y="47435"/>
                  </a:lnTo>
                  <a:lnTo>
                    <a:pt x="67971" y="48181"/>
                  </a:lnTo>
                  <a:lnTo>
                    <a:pt x="68015" y="48225"/>
                  </a:lnTo>
                  <a:lnTo>
                    <a:pt x="72052" y="48708"/>
                  </a:lnTo>
                  <a:lnTo>
                    <a:pt x="73983" y="48752"/>
                  </a:lnTo>
                  <a:lnTo>
                    <a:pt x="74905" y="48839"/>
                  </a:lnTo>
                  <a:lnTo>
                    <a:pt x="76879" y="49454"/>
                  </a:lnTo>
                  <a:lnTo>
                    <a:pt x="76923" y="49454"/>
                  </a:lnTo>
                  <a:lnTo>
                    <a:pt x="77537" y="49541"/>
                  </a:lnTo>
                  <a:lnTo>
                    <a:pt x="77625" y="49541"/>
                  </a:lnTo>
                  <a:lnTo>
                    <a:pt x="78415" y="49278"/>
                  </a:lnTo>
                  <a:lnTo>
                    <a:pt x="78503" y="49234"/>
                  </a:lnTo>
                  <a:lnTo>
                    <a:pt x="78547" y="49190"/>
                  </a:lnTo>
                  <a:lnTo>
                    <a:pt x="78547" y="49146"/>
                  </a:lnTo>
                  <a:lnTo>
                    <a:pt x="78547" y="49059"/>
                  </a:lnTo>
                  <a:lnTo>
                    <a:pt x="78503" y="49015"/>
                  </a:lnTo>
                  <a:lnTo>
                    <a:pt x="78459" y="48971"/>
                  </a:lnTo>
                  <a:lnTo>
                    <a:pt x="78371" y="48927"/>
                  </a:lnTo>
                  <a:lnTo>
                    <a:pt x="78327" y="48927"/>
                  </a:lnTo>
                  <a:lnTo>
                    <a:pt x="77537" y="49190"/>
                  </a:lnTo>
                  <a:lnTo>
                    <a:pt x="76967" y="49103"/>
                  </a:lnTo>
                  <a:lnTo>
                    <a:pt x="74992" y="48532"/>
                  </a:lnTo>
                  <a:lnTo>
                    <a:pt x="74948" y="48532"/>
                  </a:lnTo>
                  <a:lnTo>
                    <a:pt x="74027" y="48400"/>
                  </a:lnTo>
                  <a:lnTo>
                    <a:pt x="72052" y="48357"/>
                  </a:lnTo>
                  <a:lnTo>
                    <a:pt x="68103" y="47874"/>
                  </a:lnTo>
                  <a:lnTo>
                    <a:pt x="65997" y="47128"/>
                  </a:lnTo>
                  <a:lnTo>
                    <a:pt x="64856" y="46601"/>
                  </a:lnTo>
                  <a:lnTo>
                    <a:pt x="64198" y="45768"/>
                  </a:lnTo>
                  <a:lnTo>
                    <a:pt x="62925" y="43969"/>
                  </a:lnTo>
                  <a:lnTo>
                    <a:pt x="61477" y="42169"/>
                  </a:lnTo>
                  <a:lnTo>
                    <a:pt x="61389" y="42126"/>
                  </a:lnTo>
                  <a:lnTo>
                    <a:pt x="59546" y="41424"/>
                  </a:lnTo>
                  <a:lnTo>
                    <a:pt x="56168" y="40414"/>
                  </a:lnTo>
                  <a:lnTo>
                    <a:pt x="52964" y="38835"/>
                  </a:lnTo>
                  <a:lnTo>
                    <a:pt x="51165" y="37694"/>
                  </a:lnTo>
                  <a:lnTo>
                    <a:pt x="51121" y="37694"/>
                  </a:lnTo>
                  <a:lnTo>
                    <a:pt x="50244" y="37562"/>
                  </a:lnTo>
                  <a:lnTo>
                    <a:pt x="50068" y="37343"/>
                  </a:lnTo>
                  <a:lnTo>
                    <a:pt x="50068" y="36114"/>
                  </a:lnTo>
                  <a:lnTo>
                    <a:pt x="50244" y="33657"/>
                  </a:lnTo>
                  <a:lnTo>
                    <a:pt x="50902" y="31550"/>
                  </a:lnTo>
                  <a:lnTo>
                    <a:pt x="50902" y="31507"/>
                  </a:lnTo>
                  <a:lnTo>
                    <a:pt x="51516" y="27733"/>
                  </a:lnTo>
                  <a:lnTo>
                    <a:pt x="51648" y="25100"/>
                  </a:lnTo>
                  <a:lnTo>
                    <a:pt x="51999" y="21941"/>
                  </a:lnTo>
                  <a:lnTo>
                    <a:pt x="52525" y="18650"/>
                  </a:lnTo>
                  <a:lnTo>
                    <a:pt x="52525" y="18562"/>
                  </a:lnTo>
                  <a:lnTo>
                    <a:pt x="51648" y="16192"/>
                  </a:lnTo>
                  <a:lnTo>
                    <a:pt x="51604" y="16105"/>
                  </a:lnTo>
                  <a:lnTo>
                    <a:pt x="51560" y="16061"/>
                  </a:lnTo>
                  <a:lnTo>
                    <a:pt x="51472" y="16061"/>
                  </a:lnTo>
                  <a:lnTo>
                    <a:pt x="51385" y="16105"/>
                  </a:lnTo>
                  <a:lnTo>
                    <a:pt x="50244" y="16938"/>
                  </a:lnTo>
                  <a:lnTo>
                    <a:pt x="48269" y="17597"/>
                  </a:lnTo>
                  <a:lnTo>
                    <a:pt x="45154" y="18430"/>
                  </a:lnTo>
                  <a:lnTo>
                    <a:pt x="42038" y="18518"/>
                  </a:lnTo>
                  <a:lnTo>
                    <a:pt x="41950" y="18562"/>
                  </a:lnTo>
                  <a:lnTo>
                    <a:pt x="39668" y="19615"/>
                  </a:lnTo>
                  <a:lnTo>
                    <a:pt x="38791" y="19703"/>
                  </a:lnTo>
                  <a:lnTo>
                    <a:pt x="37343" y="19396"/>
                  </a:lnTo>
                  <a:lnTo>
                    <a:pt x="32955" y="18430"/>
                  </a:lnTo>
                  <a:lnTo>
                    <a:pt x="31287" y="18255"/>
                  </a:lnTo>
                  <a:lnTo>
                    <a:pt x="31243" y="18255"/>
                  </a:lnTo>
                  <a:lnTo>
                    <a:pt x="30015" y="18430"/>
                  </a:lnTo>
                  <a:lnTo>
                    <a:pt x="29971" y="18430"/>
                  </a:lnTo>
                  <a:lnTo>
                    <a:pt x="28698" y="19001"/>
                  </a:lnTo>
                  <a:lnTo>
                    <a:pt x="28654" y="19045"/>
                  </a:lnTo>
                  <a:lnTo>
                    <a:pt x="28260" y="19439"/>
                  </a:lnTo>
                  <a:lnTo>
                    <a:pt x="28260" y="19483"/>
                  </a:lnTo>
                  <a:lnTo>
                    <a:pt x="27294" y="21151"/>
                  </a:lnTo>
                  <a:lnTo>
                    <a:pt x="25627" y="24442"/>
                  </a:lnTo>
                  <a:lnTo>
                    <a:pt x="25583" y="24530"/>
                  </a:lnTo>
                  <a:lnTo>
                    <a:pt x="25627" y="24617"/>
                  </a:lnTo>
                  <a:lnTo>
                    <a:pt x="28698" y="28654"/>
                  </a:lnTo>
                  <a:lnTo>
                    <a:pt x="30849" y="31726"/>
                  </a:lnTo>
                  <a:lnTo>
                    <a:pt x="31156" y="32867"/>
                  </a:lnTo>
                  <a:lnTo>
                    <a:pt x="31507" y="35587"/>
                  </a:lnTo>
                  <a:lnTo>
                    <a:pt x="31946" y="37913"/>
                  </a:lnTo>
                  <a:lnTo>
                    <a:pt x="32033" y="38001"/>
                  </a:lnTo>
                  <a:lnTo>
                    <a:pt x="32779" y="38527"/>
                  </a:lnTo>
                  <a:lnTo>
                    <a:pt x="34973" y="39712"/>
                  </a:lnTo>
                  <a:lnTo>
                    <a:pt x="35061" y="39712"/>
                  </a:lnTo>
                  <a:lnTo>
                    <a:pt x="36070" y="39844"/>
                  </a:lnTo>
                  <a:lnTo>
                    <a:pt x="36114" y="39844"/>
                  </a:lnTo>
                  <a:lnTo>
                    <a:pt x="38089" y="39932"/>
                  </a:lnTo>
                  <a:lnTo>
                    <a:pt x="38133" y="39932"/>
                  </a:lnTo>
                  <a:lnTo>
                    <a:pt x="40107" y="39581"/>
                  </a:lnTo>
                  <a:lnTo>
                    <a:pt x="41994" y="39493"/>
                  </a:lnTo>
                  <a:lnTo>
                    <a:pt x="42257" y="39581"/>
                  </a:lnTo>
                  <a:lnTo>
                    <a:pt x="40722" y="40590"/>
                  </a:lnTo>
                  <a:lnTo>
                    <a:pt x="40678" y="40634"/>
                  </a:lnTo>
                  <a:lnTo>
                    <a:pt x="40327" y="41116"/>
                  </a:lnTo>
                  <a:lnTo>
                    <a:pt x="40327" y="41160"/>
                  </a:lnTo>
                  <a:lnTo>
                    <a:pt x="39668" y="43749"/>
                  </a:lnTo>
                  <a:lnTo>
                    <a:pt x="39361" y="44320"/>
                  </a:lnTo>
                  <a:lnTo>
                    <a:pt x="37694" y="45943"/>
                  </a:lnTo>
                  <a:lnTo>
                    <a:pt x="37080" y="46294"/>
                  </a:lnTo>
                  <a:lnTo>
                    <a:pt x="36465" y="46470"/>
                  </a:lnTo>
                  <a:lnTo>
                    <a:pt x="34271" y="46558"/>
                  </a:lnTo>
                  <a:lnTo>
                    <a:pt x="31814" y="46645"/>
                  </a:lnTo>
                  <a:lnTo>
                    <a:pt x="31770" y="46645"/>
                  </a:lnTo>
                  <a:lnTo>
                    <a:pt x="30717" y="46821"/>
                  </a:lnTo>
                  <a:lnTo>
                    <a:pt x="30673" y="46821"/>
                  </a:lnTo>
                  <a:lnTo>
                    <a:pt x="29751" y="47260"/>
                  </a:lnTo>
                  <a:lnTo>
                    <a:pt x="29708" y="47303"/>
                  </a:lnTo>
                  <a:lnTo>
                    <a:pt x="29093" y="47830"/>
                  </a:lnTo>
                  <a:lnTo>
                    <a:pt x="28435" y="48357"/>
                  </a:lnTo>
                  <a:lnTo>
                    <a:pt x="27777" y="48795"/>
                  </a:lnTo>
                  <a:lnTo>
                    <a:pt x="27119" y="49234"/>
                  </a:lnTo>
                  <a:lnTo>
                    <a:pt x="26417" y="49673"/>
                  </a:lnTo>
                  <a:lnTo>
                    <a:pt x="25671" y="50024"/>
                  </a:lnTo>
                  <a:lnTo>
                    <a:pt x="24179" y="50726"/>
                  </a:lnTo>
                  <a:lnTo>
                    <a:pt x="22643" y="51340"/>
                  </a:lnTo>
                  <a:lnTo>
                    <a:pt x="21107" y="51911"/>
                  </a:lnTo>
                  <a:lnTo>
                    <a:pt x="19527" y="52437"/>
                  </a:lnTo>
                  <a:lnTo>
                    <a:pt x="17948" y="52920"/>
                  </a:lnTo>
                  <a:lnTo>
                    <a:pt x="15490" y="53710"/>
                  </a:lnTo>
                  <a:lnTo>
                    <a:pt x="15052" y="53666"/>
                  </a:lnTo>
                  <a:lnTo>
                    <a:pt x="11936" y="52306"/>
                  </a:lnTo>
                  <a:lnTo>
                    <a:pt x="11892" y="52306"/>
                  </a:lnTo>
                  <a:lnTo>
                    <a:pt x="8820" y="51516"/>
                  </a:lnTo>
                  <a:lnTo>
                    <a:pt x="8777" y="51516"/>
                  </a:lnTo>
                  <a:lnTo>
                    <a:pt x="5486" y="51384"/>
                  </a:lnTo>
                  <a:lnTo>
                    <a:pt x="2414" y="51297"/>
                  </a:lnTo>
                  <a:lnTo>
                    <a:pt x="2151" y="51033"/>
                  </a:lnTo>
                  <a:lnTo>
                    <a:pt x="1054" y="49717"/>
                  </a:lnTo>
                  <a:lnTo>
                    <a:pt x="352" y="48488"/>
                  </a:lnTo>
                  <a:lnTo>
                    <a:pt x="483" y="46996"/>
                  </a:lnTo>
                  <a:lnTo>
                    <a:pt x="790" y="46075"/>
                  </a:lnTo>
                  <a:lnTo>
                    <a:pt x="1580" y="44715"/>
                  </a:lnTo>
                  <a:lnTo>
                    <a:pt x="2458" y="43793"/>
                  </a:lnTo>
                  <a:lnTo>
                    <a:pt x="4257" y="43003"/>
                  </a:lnTo>
                  <a:lnTo>
                    <a:pt x="5529" y="42608"/>
                  </a:lnTo>
                  <a:lnTo>
                    <a:pt x="5749" y="42696"/>
                  </a:lnTo>
                  <a:lnTo>
                    <a:pt x="5837" y="42696"/>
                  </a:lnTo>
                  <a:lnTo>
                    <a:pt x="5924" y="42652"/>
                  </a:lnTo>
                  <a:lnTo>
                    <a:pt x="6188" y="42433"/>
                  </a:lnTo>
                  <a:lnTo>
                    <a:pt x="6275" y="42345"/>
                  </a:lnTo>
                  <a:lnTo>
                    <a:pt x="6451" y="41160"/>
                  </a:lnTo>
                  <a:lnTo>
                    <a:pt x="7285" y="39317"/>
                  </a:lnTo>
                  <a:lnTo>
                    <a:pt x="8250" y="37474"/>
                  </a:lnTo>
                  <a:lnTo>
                    <a:pt x="9830" y="35324"/>
                  </a:lnTo>
                  <a:lnTo>
                    <a:pt x="9830" y="35280"/>
                  </a:lnTo>
                  <a:lnTo>
                    <a:pt x="10839" y="33525"/>
                  </a:lnTo>
                  <a:lnTo>
                    <a:pt x="10883" y="33481"/>
                  </a:lnTo>
                  <a:lnTo>
                    <a:pt x="10971" y="32779"/>
                  </a:lnTo>
                  <a:lnTo>
                    <a:pt x="10971" y="32735"/>
                  </a:lnTo>
                  <a:lnTo>
                    <a:pt x="10971" y="31594"/>
                  </a:lnTo>
                  <a:lnTo>
                    <a:pt x="11497" y="28654"/>
                  </a:lnTo>
                  <a:lnTo>
                    <a:pt x="11848" y="27601"/>
                  </a:lnTo>
                  <a:lnTo>
                    <a:pt x="12594" y="26460"/>
                  </a:lnTo>
                  <a:lnTo>
                    <a:pt x="13955" y="24003"/>
                  </a:lnTo>
                  <a:lnTo>
                    <a:pt x="15885" y="20054"/>
                  </a:lnTo>
                  <a:lnTo>
                    <a:pt x="16543" y="19396"/>
                  </a:lnTo>
                  <a:lnTo>
                    <a:pt x="17333" y="18913"/>
                  </a:lnTo>
                  <a:lnTo>
                    <a:pt x="17948" y="18825"/>
                  </a:lnTo>
                  <a:lnTo>
                    <a:pt x="18606" y="19045"/>
                  </a:lnTo>
                  <a:lnTo>
                    <a:pt x="18781" y="19045"/>
                  </a:lnTo>
                  <a:lnTo>
                    <a:pt x="19571" y="18474"/>
                  </a:lnTo>
                  <a:lnTo>
                    <a:pt x="20273" y="18342"/>
                  </a:lnTo>
                  <a:lnTo>
                    <a:pt x="22423" y="18474"/>
                  </a:lnTo>
                  <a:lnTo>
                    <a:pt x="24661" y="18869"/>
                  </a:lnTo>
                  <a:lnTo>
                    <a:pt x="26373" y="19571"/>
                  </a:lnTo>
                  <a:lnTo>
                    <a:pt x="26504" y="19571"/>
                  </a:lnTo>
                  <a:lnTo>
                    <a:pt x="26899" y="19483"/>
                  </a:lnTo>
                  <a:lnTo>
                    <a:pt x="26987" y="19439"/>
                  </a:lnTo>
                  <a:lnTo>
                    <a:pt x="27294" y="19132"/>
                  </a:lnTo>
                  <a:lnTo>
                    <a:pt x="27338" y="19045"/>
                  </a:lnTo>
                  <a:lnTo>
                    <a:pt x="27645" y="18211"/>
                  </a:lnTo>
                  <a:lnTo>
                    <a:pt x="27689" y="18167"/>
                  </a:lnTo>
                  <a:lnTo>
                    <a:pt x="27689" y="16236"/>
                  </a:lnTo>
                  <a:lnTo>
                    <a:pt x="27601" y="13998"/>
                  </a:lnTo>
                  <a:lnTo>
                    <a:pt x="28567" y="12024"/>
                  </a:lnTo>
                  <a:lnTo>
                    <a:pt x="29225" y="11058"/>
                  </a:lnTo>
                  <a:lnTo>
                    <a:pt x="30234" y="10225"/>
                  </a:lnTo>
                  <a:lnTo>
                    <a:pt x="31770" y="9303"/>
                  </a:lnTo>
                  <a:lnTo>
                    <a:pt x="33043" y="8864"/>
                  </a:lnTo>
                  <a:lnTo>
                    <a:pt x="33086" y="8820"/>
                  </a:lnTo>
                  <a:lnTo>
                    <a:pt x="33130" y="8733"/>
                  </a:lnTo>
                  <a:lnTo>
                    <a:pt x="33569" y="7592"/>
                  </a:lnTo>
                  <a:lnTo>
                    <a:pt x="34754" y="4696"/>
                  </a:lnTo>
                  <a:lnTo>
                    <a:pt x="35939" y="2107"/>
                  </a:lnTo>
                  <a:lnTo>
                    <a:pt x="36465" y="1668"/>
                  </a:lnTo>
                  <a:lnTo>
                    <a:pt x="38528" y="308"/>
                  </a:lnTo>
                  <a:lnTo>
                    <a:pt x="38571" y="264"/>
                  </a:lnTo>
                  <a:lnTo>
                    <a:pt x="38615" y="220"/>
                  </a:lnTo>
                  <a:lnTo>
                    <a:pt x="38615" y="132"/>
                  </a:lnTo>
                  <a:lnTo>
                    <a:pt x="38571" y="88"/>
                  </a:lnTo>
                  <a:lnTo>
                    <a:pt x="38528" y="44"/>
                  </a:lnTo>
                  <a:lnTo>
                    <a:pt x="38440"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3" name="Google Shape;2193;p18"/>
            <p:cNvSpPr/>
            <p:nvPr/>
          </p:nvSpPr>
          <p:spPr>
            <a:xfrm>
              <a:off x="5232825" y="3337425"/>
              <a:ext cx="2084350" cy="1428325"/>
            </a:xfrm>
            <a:custGeom>
              <a:rect b="b" l="l" r="r" t="t"/>
              <a:pathLst>
                <a:path extrusionOk="0" h="57133" w="83374">
                  <a:moveTo>
                    <a:pt x="36816" y="1"/>
                  </a:moveTo>
                  <a:lnTo>
                    <a:pt x="34402" y="1361"/>
                  </a:lnTo>
                  <a:lnTo>
                    <a:pt x="33261" y="2151"/>
                  </a:lnTo>
                  <a:lnTo>
                    <a:pt x="33218" y="2151"/>
                  </a:lnTo>
                  <a:lnTo>
                    <a:pt x="32121" y="3204"/>
                  </a:lnTo>
                  <a:lnTo>
                    <a:pt x="30673" y="4959"/>
                  </a:lnTo>
                  <a:lnTo>
                    <a:pt x="28961" y="6802"/>
                  </a:lnTo>
                  <a:lnTo>
                    <a:pt x="28917" y="6890"/>
                  </a:lnTo>
                  <a:lnTo>
                    <a:pt x="27689" y="10356"/>
                  </a:lnTo>
                  <a:lnTo>
                    <a:pt x="25187" y="12989"/>
                  </a:lnTo>
                  <a:lnTo>
                    <a:pt x="24178" y="14086"/>
                  </a:lnTo>
                  <a:lnTo>
                    <a:pt x="23696" y="14437"/>
                  </a:lnTo>
                  <a:lnTo>
                    <a:pt x="21458" y="15359"/>
                  </a:lnTo>
                  <a:lnTo>
                    <a:pt x="20317" y="15798"/>
                  </a:lnTo>
                  <a:lnTo>
                    <a:pt x="20273" y="15798"/>
                  </a:lnTo>
                  <a:lnTo>
                    <a:pt x="19176" y="16368"/>
                  </a:lnTo>
                  <a:lnTo>
                    <a:pt x="17377" y="17553"/>
                  </a:lnTo>
                  <a:lnTo>
                    <a:pt x="17333" y="17597"/>
                  </a:lnTo>
                  <a:lnTo>
                    <a:pt x="16236" y="18957"/>
                  </a:lnTo>
                  <a:lnTo>
                    <a:pt x="14612" y="21458"/>
                  </a:lnTo>
                  <a:lnTo>
                    <a:pt x="13515" y="23433"/>
                  </a:lnTo>
                  <a:lnTo>
                    <a:pt x="12023" y="26153"/>
                  </a:lnTo>
                  <a:lnTo>
                    <a:pt x="10926" y="28347"/>
                  </a:lnTo>
                  <a:lnTo>
                    <a:pt x="10926" y="28391"/>
                  </a:lnTo>
                  <a:lnTo>
                    <a:pt x="10444" y="30366"/>
                  </a:lnTo>
                  <a:lnTo>
                    <a:pt x="10400" y="30410"/>
                  </a:lnTo>
                  <a:lnTo>
                    <a:pt x="10224" y="32779"/>
                  </a:lnTo>
                  <a:lnTo>
                    <a:pt x="10224" y="32823"/>
                  </a:lnTo>
                  <a:lnTo>
                    <a:pt x="10268" y="34271"/>
                  </a:lnTo>
                  <a:lnTo>
                    <a:pt x="10180" y="35105"/>
                  </a:lnTo>
                  <a:lnTo>
                    <a:pt x="9478" y="36465"/>
                  </a:lnTo>
                  <a:lnTo>
                    <a:pt x="7942" y="38484"/>
                  </a:lnTo>
                  <a:lnTo>
                    <a:pt x="7899" y="38528"/>
                  </a:lnTo>
                  <a:lnTo>
                    <a:pt x="6889" y="40283"/>
                  </a:lnTo>
                  <a:lnTo>
                    <a:pt x="6143" y="42038"/>
                  </a:lnTo>
                  <a:lnTo>
                    <a:pt x="5617" y="42872"/>
                  </a:lnTo>
                  <a:lnTo>
                    <a:pt x="2633" y="44451"/>
                  </a:lnTo>
                  <a:lnTo>
                    <a:pt x="2589" y="44495"/>
                  </a:lnTo>
                  <a:lnTo>
                    <a:pt x="965" y="46558"/>
                  </a:lnTo>
                  <a:lnTo>
                    <a:pt x="965" y="46602"/>
                  </a:lnTo>
                  <a:lnTo>
                    <a:pt x="307" y="47874"/>
                  </a:lnTo>
                  <a:lnTo>
                    <a:pt x="307" y="47918"/>
                  </a:lnTo>
                  <a:lnTo>
                    <a:pt x="0" y="50112"/>
                  </a:lnTo>
                  <a:lnTo>
                    <a:pt x="0" y="50990"/>
                  </a:lnTo>
                  <a:lnTo>
                    <a:pt x="44" y="51077"/>
                  </a:lnTo>
                  <a:lnTo>
                    <a:pt x="2326" y="53930"/>
                  </a:lnTo>
                  <a:lnTo>
                    <a:pt x="3379" y="55597"/>
                  </a:lnTo>
                  <a:lnTo>
                    <a:pt x="3423" y="55641"/>
                  </a:lnTo>
                  <a:lnTo>
                    <a:pt x="3686" y="55904"/>
                  </a:lnTo>
                  <a:lnTo>
                    <a:pt x="3774" y="55948"/>
                  </a:lnTo>
                  <a:lnTo>
                    <a:pt x="7153" y="56519"/>
                  </a:lnTo>
                  <a:lnTo>
                    <a:pt x="10400" y="56957"/>
                  </a:lnTo>
                  <a:lnTo>
                    <a:pt x="11628" y="57133"/>
                  </a:lnTo>
                  <a:lnTo>
                    <a:pt x="11672" y="57133"/>
                  </a:lnTo>
                  <a:lnTo>
                    <a:pt x="15709" y="56387"/>
                  </a:lnTo>
                  <a:lnTo>
                    <a:pt x="17421" y="56080"/>
                  </a:lnTo>
                  <a:lnTo>
                    <a:pt x="17421" y="56036"/>
                  </a:lnTo>
                  <a:lnTo>
                    <a:pt x="19483" y="55421"/>
                  </a:lnTo>
                  <a:lnTo>
                    <a:pt x="21282" y="55070"/>
                  </a:lnTo>
                  <a:lnTo>
                    <a:pt x="22818" y="55070"/>
                  </a:lnTo>
                  <a:lnTo>
                    <a:pt x="24398" y="55334"/>
                  </a:lnTo>
                  <a:lnTo>
                    <a:pt x="24442" y="55334"/>
                  </a:lnTo>
                  <a:lnTo>
                    <a:pt x="27952" y="54807"/>
                  </a:lnTo>
                  <a:lnTo>
                    <a:pt x="28084" y="54719"/>
                  </a:lnTo>
                  <a:lnTo>
                    <a:pt x="28610" y="54193"/>
                  </a:lnTo>
                  <a:lnTo>
                    <a:pt x="28654" y="54193"/>
                  </a:lnTo>
                  <a:lnTo>
                    <a:pt x="30014" y="51999"/>
                  </a:lnTo>
                  <a:lnTo>
                    <a:pt x="30541" y="51385"/>
                  </a:lnTo>
                  <a:lnTo>
                    <a:pt x="31375" y="50858"/>
                  </a:lnTo>
                  <a:lnTo>
                    <a:pt x="33525" y="49980"/>
                  </a:lnTo>
                  <a:lnTo>
                    <a:pt x="35412" y="49629"/>
                  </a:lnTo>
                  <a:lnTo>
                    <a:pt x="37386" y="49366"/>
                  </a:lnTo>
                  <a:lnTo>
                    <a:pt x="38176" y="49103"/>
                  </a:lnTo>
                  <a:lnTo>
                    <a:pt x="38220" y="49103"/>
                  </a:lnTo>
                  <a:lnTo>
                    <a:pt x="38966" y="48576"/>
                  </a:lnTo>
                  <a:lnTo>
                    <a:pt x="39010" y="48576"/>
                  </a:lnTo>
                  <a:lnTo>
                    <a:pt x="40809" y="46909"/>
                  </a:lnTo>
                  <a:lnTo>
                    <a:pt x="40809" y="46865"/>
                  </a:lnTo>
                  <a:lnTo>
                    <a:pt x="41379" y="46075"/>
                  </a:lnTo>
                  <a:lnTo>
                    <a:pt x="41379" y="46031"/>
                  </a:lnTo>
                  <a:lnTo>
                    <a:pt x="42345" y="43969"/>
                  </a:lnTo>
                  <a:lnTo>
                    <a:pt x="42959" y="43003"/>
                  </a:lnTo>
                  <a:lnTo>
                    <a:pt x="43486" y="42565"/>
                  </a:lnTo>
                  <a:lnTo>
                    <a:pt x="44890" y="42038"/>
                  </a:lnTo>
                  <a:lnTo>
                    <a:pt x="47084" y="41555"/>
                  </a:lnTo>
                  <a:lnTo>
                    <a:pt x="49234" y="41073"/>
                  </a:lnTo>
                  <a:lnTo>
                    <a:pt x="50419" y="41073"/>
                  </a:lnTo>
                  <a:lnTo>
                    <a:pt x="51955" y="41468"/>
                  </a:lnTo>
                  <a:lnTo>
                    <a:pt x="56299" y="43881"/>
                  </a:lnTo>
                  <a:lnTo>
                    <a:pt x="57484" y="44495"/>
                  </a:lnTo>
                  <a:lnTo>
                    <a:pt x="58449" y="44890"/>
                  </a:lnTo>
                  <a:lnTo>
                    <a:pt x="59239" y="45153"/>
                  </a:lnTo>
                  <a:lnTo>
                    <a:pt x="59853" y="45373"/>
                  </a:lnTo>
                  <a:lnTo>
                    <a:pt x="60292" y="45505"/>
                  </a:lnTo>
                  <a:lnTo>
                    <a:pt x="60687" y="45636"/>
                  </a:lnTo>
                  <a:lnTo>
                    <a:pt x="61082" y="45856"/>
                  </a:lnTo>
                  <a:lnTo>
                    <a:pt x="61521" y="46163"/>
                  </a:lnTo>
                  <a:lnTo>
                    <a:pt x="62003" y="46602"/>
                  </a:lnTo>
                  <a:lnTo>
                    <a:pt x="62574" y="47260"/>
                  </a:lnTo>
                  <a:lnTo>
                    <a:pt x="63232" y="48093"/>
                  </a:lnTo>
                  <a:lnTo>
                    <a:pt x="64066" y="49234"/>
                  </a:lnTo>
                  <a:lnTo>
                    <a:pt x="64636" y="49893"/>
                  </a:lnTo>
                  <a:lnTo>
                    <a:pt x="64680" y="49936"/>
                  </a:lnTo>
                  <a:lnTo>
                    <a:pt x="66874" y="50770"/>
                  </a:lnTo>
                  <a:lnTo>
                    <a:pt x="68673" y="51341"/>
                  </a:lnTo>
                  <a:lnTo>
                    <a:pt x="68717" y="51385"/>
                  </a:lnTo>
                  <a:lnTo>
                    <a:pt x="72798" y="51823"/>
                  </a:lnTo>
                  <a:lnTo>
                    <a:pt x="75080" y="51736"/>
                  </a:lnTo>
                  <a:lnTo>
                    <a:pt x="76879" y="52218"/>
                  </a:lnTo>
                  <a:lnTo>
                    <a:pt x="77010" y="52218"/>
                  </a:lnTo>
                  <a:lnTo>
                    <a:pt x="79380" y="51472"/>
                  </a:lnTo>
                  <a:lnTo>
                    <a:pt x="82276" y="50551"/>
                  </a:lnTo>
                  <a:lnTo>
                    <a:pt x="83241" y="50375"/>
                  </a:lnTo>
                  <a:lnTo>
                    <a:pt x="83285" y="50331"/>
                  </a:lnTo>
                  <a:lnTo>
                    <a:pt x="83329" y="50287"/>
                  </a:lnTo>
                  <a:lnTo>
                    <a:pt x="83373" y="50244"/>
                  </a:lnTo>
                  <a:lnTo>
                    <a:pt x="83373" y="50156"/>
                  </a:lnTo>
                  <a:lnTo>
                    <a:pt x="83329" y="50112"/>
                  </a:lnTo>
                  <a:lnTo>
                    <a:pt x="83285" y="50068"/>
                  </a:lnTo>
                  <a:lnTo>
                    <a:pt x="83241" y="50024"/>
                  </a:lnTo>
                  <a:lnTo>
                    <a:pt x="83154" y="50024"/>
                  </a:lnTo>
                  <a:lnTo>
                    <a:pt x="82232" y="50200"/>
                  </a:lnTo>
                  <a:lnTo>
                    <a:pt x="82188" y="50200"/>
                  </a:lnTo>
                  <a:lnTo>
                    <a:pt x="79292" y="51121"/>
                  </a:lnTo>
                  <a:lnTo>
                    <a:pt x="76923" y="51867"/>
                  </a:lnTo>
                  <a:lnTo>
                    <a:pt x="75167" y="51385"/>
                  </a:lnTo>
                  <a:lnTo>
                    <a:pt x="75080" y="51385"/>
                  </a:lnTo>
                  <a:lnTo>
                    <a:pt x="72798" y="51472"/>
                  </a:lnTo>
                  <a:lnTo>
                    <a:pt x="68761" y="51033"/>
                  </a:lnTo>
                  <a:lnTo>
                    <a:pt x="67006" y="50463"/>
                  </a:lnTo>
                  <a:lnTo>
                    <a:pt x="64855" y="49629"/>
                  </a:lnTo>
                  <a:lnTo>
                    <a:pt x="64329" y="49015"/>
                  </a:lnTo>
                  <a:lnTo>
                    <a:pt x="63495" y="47874"/>
                  </a:lnTo>
                  <a:lnTo>
                    <a:pt x="62793" y="46953"/>
                  </a:lnTo>
                  <a:lnTo>
                    <a:pt x="62223" y="46338"/>
                  </a:lnTo>
                  <a:lnTo>
                    <a:pt x="61696" y="45856"/>
                  </a:lnTo>
                  <a:lnTo>
                    <a:pt x="61257" y="45548"/>
                  </a:lnTo>
                  <a:lnTo>
                    <a:pt x="60862" y="45329"/>
                  </a:lnTo>
                  <a:lnTo>
                    <a:pt x="60424" y="45153"/>
                  </a:lnTo>
                  <a:lnTo>
                    <a:pt x="59941" y="45022"/>
                  </a:lnTo>
                  <a:lnTo>
                    <a:pt x="59327" y="44846"/>
                  </a:lnTo>
                  <a:lnTo>
                    <a:pt x="58581" y="44583"/>
                  </a:lnTo>
                  <a:lnTo>
                    <a:pt x="57615" y="44188"/>
                  </a:lnTo>
                  <a:lnTo>
                    <a:pt x="56474" y="43574"/>
                  </a:lnTo>
                  <a:lnTo>
                    <a:pt x="52086" y="41160"/>
                  </a:lnTo>
                  <a:lnTo>
                    <a:pt x="52042" y="41117"/>
                  </a:lnTo>
                  <a:lnTo>
                    <a:pt x="50463" y="40722"/>
                  </a:lnTo>
                  <a:lnTo>
                    <a:pt x="49190" y="40722"/>
                  </a:lnTo>
                  <a:lnTo>
                    <a:pt x="46996" y="41204"/>
                  </a:lnTo>
                  <a:lnTo>
                    <a:pt x="44802" y="41687"/>
                  </a:lnTo>
                  <a:lnTo>
                    <a:pt x="44802" y="41731"/>
                  </a:lnTo>
                  <a:lnTo>
                    <a:pt x="43354" y="42257"/>
                  </a:lnTo>
                  <a:lnTo>
                    <a:pt x="43310" y="42257"/>
                  </a:lnTo>
                  <a:lnTo>
                    <a:pt x="42696" y="42784"/>
                  </a:lnTo>
                  <a:lnTo>
                    <a:pt x="42652" y="42828"/>
                  </a:lnTo>
                  <a:lnTo>
                    <a:pt x="42038" y="43793"/>
                  </a:lnTo>
                  <a:lnTo>
                    <a:pt x="41072" y="45899"/>
                  </a:lnTo>
                  <a:lnTo>
                    <a:pt x="40546" y="46645"/>
                  </a:lnTo>
                  <a:lnTo>
                    <a:pt x="38790" y="48313"/>
                  </a:lnTo>
                  <a:lnTo>
                    <a:pt x="38044" y="48796"/>
                  </a:lnTo>
                  <a:lnTo>
                    <a:pt x="37299" y="49059"/>
                  </a:lnTo>
                  <a:lnTo>
                    <a:pt x="35368" y="49278"/>
                  </a:lnTo>
                  <a:lnTo>
                    <a:pt x="33437" y="49629"/>
                  </a:lnTo>
                  <a:lnTo>
                    <a:pt x="31243" y="50551"/>
                  </a:lnTo>
                  <a:lnTo>
                    <a:pt x="31199" y="50551"/>
                  </a:lnTo>
                  <a:lnTo>
                    <a:pt x="30321" y="51121"/>
                  </a:lnTo>
                  <a:lnTo>
                    <a:pt x="30278" y="51165"/>
                  </a:lnTo>
                  <a:lnTo>
                    <a:pt x="29751" y="51736"/>
                  </a:lnTo>
                  <a:lnTo>
                    <a:pt x="29751" y="51779"/>
                  </a:lnTo>
                  <a:lnTo>
                    <a:pt x="28347" y="53973"/>
                  </a:lnTo>
                  <a:lnTo>
                    <a:pt x="27864" y="54456"/>
                  </a:lnTo>
                  <a:lnTo>
                    <a:pt x="24398" y="54983"/>
                  </a:lnTo>
                  <a:lnTo>
                    <a:pt x="22862" y="54719"/>
                  </a:lnTo>
                  <a:lnTo>
                    <a:pt x="21238" y="54719"/>
                  </a:lnTo>
                  <a:lnTo>
                    <a:pt x="19439" y="55070"/>
                  </a:lnTo>
                  <a:lnTo>
                    <a:pt x="19395" y="55070"/>
                  </a:lnTo>
                  <a:lnTo>
                    <a:pt x="17333" y="55729"/>
                  </a:lnTo>
                  <a:lnTo>
                    <a:pt x="15622" y="56036"/>
                  </a:lnTo>
                  <a:lnTo>
                    <a:pt x="11628" y="56782"/>
                  </a:lnTo>
                  <a:lnTo>
                    <a:pt x="10487" y="56606"/>
                  </a:lnTo>
                  <a:lnTo>
                    <a:pt x="7196" y="56167"/>
                  </a:lnTo>
                  <a:lnTo>
                    <a:pt x="3905" y="55597"/>
                  </a:lnTo>
                  <a:lnTo>
                    <a:pt x="3686" y="55421"/>
                  </a:lnTo>
                  <a:lnTo>
                    <a:pt x="2589" y="53754"/>
                  </a:lnTo>
                  <a:lnTo>
                    <a:pt x="2589" y="53710"/>
                  </a:lnTo>
                  <a:lnTo>
                    <a:pt x="351" y="50902"/>
                  </a:lnTo>
                  <a:lnTo>
                    <a:pt x="351" y="50156"/>
                  </a:lnTo>
                  <a:lnTo>
                    <a:pt x="658" y="48006"/>
                  </a:lnTo>
                  <a:lnTo>
                    <a:pt x="1273" y="46777"/>
                  </a:lnTo>
                  <a:lnTo>
                    <a:pt x="2852" y="44759"/>
                  </a:lnTo>
                  <a:lnTo>
                    <a:pt x="5836" y="43135"/>
                  </a:lnTo>
                  <a:lnTo>
                    <a:pt x="5924" y="43091"/>
                  </a:lnTo>
                  <a:lnTo>
                    <a:pt x="6450" y="42214"/>
                  </a:lnTo>
                  <a:lnTo>
                    <a:pt x="6450" y="42170"/>
                  </a:lnTo>
                  <a:lnTo>
                    <a:pt x="7240" y="40414"/>
                  </a:lnTo>
                  <a:lnTo>
                    <a:pt x="8206" y="38703"/>
                  </a:lnTo>
                  <a:lnTo>
                    <a:pt x="9742" y="36641"/>
                  </a:lnTo>
                  <a:lnTo>
                    <a:pt x="9785" y="36641"/>
                  </a:lnTo>
                  <a:lnTo>
                    <a:pt x="10531" y="35280"/>
                  </a:lnTo>
                  <a:lnTo>
                    <a:pt x="10531" y="35193"/>
                  </a:lnTo>
                  <a:lnTo>
                    <a:pt x="10619" y="34315"/>
                  </a:lnTo>
                  <a:lnTo>
                    <a:pt x="10663" y="34271"/>
                  </a:lnTo>
                  <a:lnTo>
                    <a:pt x="10575" y="32823"/>
                  </a:lnTo>
                  <a:lnTo>
                    <a:pt x="10751" y="30454"/>
                  </a:lnTo>
                  <a:lnTo>
                    <a:pt x="11277" y="28479"/>
                  </a:lnTo>
                  <a:lnTo>
                    <a:pt x="12330" y="26329"/>
                  </a:lnTo>
                  <a:lnTo>
                    <a:pt x="13822" y="23608"/>
                  </a:lnTo>
                  <a:lnTo>
                    <a:pt x="14876" y="21634"/>
                  </a:lnTo>
                  <a:lnTo>
                    <a:pt x="16499" y="19176"/>
                  </a:lnTo>
                  <a:lnTo>
                    <a:pt x="17596" y="17816"/>
                  </a:lnTo>
                  <a:lnTo>
                    <a:pt x="19351" y="16675"/>
                  </a:lnTo>
                  <a:lnTo>
                    <a:pt x="20448" y="16149"/>
                  </a:lnTo>
                  <a:lnTo>
                    <a:pt x="21589" y="15710"/>
                  </a:lnTo>
                  <a:lnTo>
                    <a:pt x="23871" y="14788"/>
                  </a:lnTo>
                  <a:lnTo>
                    <a:pt x="23871" y="14744"/>
                  </a:lnTo>
                  <a:lnTo>
                    <a:pt x="24398" y="14350"/>
                  </a:lnTo>
                  <a:lnTo>
                    <a:pt x="25451" y="13209"/>
                  </a:lnTo>
                  <a:lnTo>
                    <a:pt x="27996" y="10576"/>
                  </a:lnTo>
                  <a:lnTo>
                    <a:pt x="27996" y="10532"/>
                  </a:lnTo>
                  <a:lnTo>
                    <a:pt x="29268" y="7021"/>
                  </a:lnTo>
                  <a:lnTo>
                    <a:pt x="30936" y="5179"/>
                  </a:lnTo>
                  <a:lnTo>
                    <a:pt x="32384" y="3467"/>
                  </a:lnTo>
                  <a:lnTo>
                    <a:pt x="33481" y="2414"/>
                  </a:lnTo>
                  <a:lnTo>
                    <a:pt x="34578" y="1668"/>
                  </a:lnTo>
                  <a:lnTo>
                    <a:pt x="36991" y="308"/>
                  </a:lnTo>
                  <a:lnTo>
                    <a:pt x="37035" y="264"/>
                  </a:lnTo>
                  <a:lnTo>
                    <a:pt x="37079" y="220"/>
                  </a:lnTo>
                  <a:lnTo>
                    <a:pt x="37079" y="132"/>
                  </a:lnTo>
                  <a:lnTo>
                    <a:pt x="37035" y="88"/>
                  </a:lnTo>
                  <a:lnTo>
                    <a:pt x="36991"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4" name="Google Shape;2194;p18"/>
            <p:cNvSpPr/>
            <p:nvPr/>
          </p:nvSpPr>
          <p:spPr>
            <a:xfrm>
              <a:off x="5156025" y="3211275"/>
              <a:ext cx="2045950" cy="1731100"/>
            </a:xfrm>
            <a:custGeom>
              <a:rect b="b" l="l" r="r" t="t"/>
              <a:pathLst>
                <a:path extrusionOk="0" h="69244" w="81838">
                  <a:moveTo>
                    <a:pt x="34271" y="0"/>
                  </a:moveTo>
                  <a:lnTo>
                    <a:pt x="32209" y="1492"/>
                  </a:lnTo>
                  <a:lnTo>
                    <a:pt x="29488" y="3818"/>
                  </a:lnTo>
                  <a:lnTo>
                    <a:pt x="25714" y="6846"/>
                  </a:lnTo>
                  <a:lnTo>
                    <a:pt x="20493" y="11058"/>
                  </a:lnTo>
                  <a:lnTo>
                    <a:pt x="18474" y="12682"/>
                  </a:lnTo>
                  <a:lnTo>
                    <a:pt x="18430" y="12726"/>
                  </a:lnTo>
                  <a:lnTo>
                    <a:pt x="14525" y="17640"/>
                  </a:lnTo>
                  <a:lnTo>
                    <a:pt x="12331" y="20536"/>
                  </a:lnTo>
                  <a:lnTo>
                    <a:pt x="10356" y="23038"/>
                  </a:lnTo>
                  <a:lnTo>
                    <a:pt x="8645" y="25319"/>
                  </a:lnTo>
                  <a:lnTo>
                    <a:pt x="8645" y="25363"/>
                  </a:lnTo>
                  <a:lnTo>
                    <a:pt x="7680" y="27075"/>
                  </a:lnTo>
                  <a:lnTo>
                    <a:pt x="7636" y="27118"/>
                  </a:lnTo>
                  <a:lnTo>
                    <a:pt x="6934" y="31463"/>
                  </a:lnTo>
                  <a:lnTo>
                    <a:pt x="6363" y="35763"/>
                  </a:lnTo>
                  <a:lnTo>
                    <a:pt x="6012" y="38308"/>
                  </a:lnTo>
                  <a:lnTo>
                    <a:pt x="5661" y="40546"/>
                  </a:lnTo>
                  <a:lnTo>
                    <a:pt x="5047" y="43179"/>
                  </a:lnTo>
                  <a:lnTo>
                    <a:pt x="4301" y="45592"/>
                  </a:lnTo>
                  <a:lnTo>
                    <a:pt x="3379" y="47128"/>
                  </a:lnTo>
                  <a:lnTo>
                    <a:pt x="2063" y="48927"/>
                  </a:lnTo>
                  <a:lnTo>
                    <a:pt x="746" y="51209"/>
                  </a:lnTo>
                  <a:lnTo>
                    <a:pt x="746" y="51253"/>
                  </a:lnTo>
                  <a:lnTo>
                    <a:pt x="527" y="52042"/>
                  </a:lnTo>
                  <a:lnTo>
                    <a:pt x="527" y="52086"/>
                  </a:lnTo>
                  <a:lnTo>
                    <a:pt x="176" y="55685"/>
                  </a:lnTo>
                  <a:lnTo>
                    <a:pt x="0" y="57659"/>
                  </a:lnTo>
                  <a:lnTo>
                    <a:pt x="0" y="57703"/>
                  </a:lnTo>
                  <a:lnTo>
                    <a:pt x="44" y="58010"/>
                  </a:lnTo>
                  <a:lnTo>
                    <a:pt x="88" y="58054"/>
                  </a:lnTo>
                  <a:lnTo>
                    <a:pt x="132" y="58142"/>
                  </a:lnTo>
                  <a:lnTo>
                    <a:pt x="1317" y="58625"/>
                  </a:lnTo>
                  <a:lnTo>
                    <a:pt x="2063" y="59414"/>
                  </a:lnTo>
                  <a:lnTo>
                    <a:pt x="3248" y="61652"/>
                  </a:lnTo>
                  <a:lnTo>
                    <a:pt x="4432" y="63890"/>
                  </a:lnTo>
                  <a:lnTo>
                    <a:pt x="5749" y="65865"/>
                  </a:lnTo>
                  <a:lnTo>
                    <a:pt x="6670" y="67006"/>
                  </a:lnTo>
                  <a:lnTo>
                    <a:pt x="6714" y="67050"/>
                  </a:lnTo>
                  <a:lnTo>
                    <a:pt x="9347" y="68936"/>
                  </a:lnTo>
                  <a:lnTo>
                    <a:pt x="9391" y="68936"/>
                  </a:lnTo>
                  <a:lnTo>
                    <a:pt x="10137" y="69244"/>
                  </a:lnTo>
                  <a:lnTo>
                    <a:pt x="10268" y="69244"/>
                  </a:lnTo>
                  <a:lnTo>
                    <a:pt x="10883" y="69024"/>
                  </a:lnTo>
                  <a:lnTo>
                    <a:pt x="10927" y="68980"/>
                  </a:lnTo>
                  <a:lnTo>
                    <a:pt x="13340" y="66611"/>
                  </a:lnTo>
                  <a:lnTo>
                    <a:pt x="17114" y="64417"/>
                  </a:lnTo>
                  <a:lnTo>
                    <a:pt x="18562" y="63627"/>
                  </a:lnTo>
                  <a:lnTo>
                    <a:pt x="20010" y="63495"/>
                  </a:lnTo>
                  <a:lnTo>
                    <a:pt x="22028" y="63100"/>
                  </a:lnTo>
                  <a:lnTo>
                    <a:pt x="22906" y="63056"/>
                  </a:lnTo>
                  <a:lnTo>
                    <a:pt x="26899" y="64373"/>
                  </a:lnTo>
                  <a:lnTo>
                    <a:pt x="29356" y="65075"/>
                  </a:lnTo>
                  <a:lnTo>
                    <a:pt x="31156" y="65601"/>
                  </a:lnTo>
                  <a:lnTo>
                    <a:pt x="31199" y="65601"/>
                  </a:lnTo>
                  <a:lnTo>
                    <a:pt x="31287" y="65558"/>
                  </a:lnTo>
                  <a:lnTo>
                    <a:pt x="33569" y="63846"/>
                  </a:lnTo>
                  <a:lnTo>
                    <a:pt x="33613" y="63802"/>
                  </a:lnTo>
                  <a:lnTo>
                    <a:pt x="35280" y="62091"/>
                  </a:lnTo>
                  <a:lnTo>
                    <a:pt x="36641" y="59678"/>
                  </a:lnTo>
                  <a:lnTo>
                    <a:pt x="37079" y="59239"/>
                  </a:lnTo>
                  <a:lnTo>
                    <a:pt x="38176" y="58712"/>
                  </a:lnTo>
                  <a:lnTo>
                    <a:pt x="40414" y="58361"/>
                  </a:lnTo>
                  <a:lnTo>
                    <a:pt x="40458" y="58317"/>
                  </a:lnTo>
                  <a:lnTo>
                    <a:pt x="43047" y="57264"/>
                  </a:lnTo>
                  <a:lnTo>
                    <a:pt x="43091" y="57220"/>
                  </a:lnTo>
                  <a:lnTo>
                    <a:pt x="45153" y="55597"/>
                  </a:lnTo>
                  <a:lnTo>
                    <a:pt x="47216" y="53929"/>
                  </a:lnTo>
                  <a:lnTo>
                    <a:pt x="48313" y="53403"/>
                  </a:lnTo>
                  <a:lnTo>
                    <a:pt x="50068" y="53359"/>
                  </a:lnTo>
                  <a:lnTo>
                    <a:pt x="50902" y="53403"/>
                  </a:lnTo>
                  <a:lnTo>
                    <a:pt x="53096" y="53534"/>
                  </a:lnTo>
                  <a:lnTo>
                    <a:pt x="54193" y="53666"/>
                  </a:lnTo>
                  <a:lnTo>
                    <a:pt x="55246" y="53842"/>
                  </a:lnTo>
                  <a:lnTo>
                    <a:pt x="56299" y="54061"/>
                  </a:lnTo>
                  <a:lnTo>
                    <a:pt x="57352" y="54412"/>
                  </a:lnTo>
                  <a:lnTo>
                    <a:pt x="57835" y="54631"/>
                  </a:lnTo>
                  <a:lnTo>
                    <a:pt x="58362" y="54851"/>
                  </a:lnTo>
                  <a:lnTo>
                    <a:pt x="58844" y="55114"/>
                  </a:lnTo>
                  <a:lnTo>
                    <a:pt x="59327" y="55421"/>
                  </a:lnTo>
                  <a:lnTo>
                    <a:pt x="60512" y="56518"/>
                  </a:lnTo>
                  <a:lnTo>
                    <a:pt x="60556" y="56518"/>
                  </a:lnTo>
                  <a:lnTo>
                    <a:pt x="65382" y="58493"/>
                  </a:lnTo>
                  <a:lnTo>
                    <a:pt x="65426" y="58537"/>
                  </a:lnTo>
                  <a:lnTo>
                    <a:pt x="66436" y="58581"/>
                  </a:lnTo>
                  <a:lnTo>
                    <a:pt x="68454" y="59019"/>
                  </a:lnTo>
                  <a:lnTo>
                    <a:pt x="70692" y="59327"/>
                  </a:lnTo>
                  <a:lnTo>
                    <a:pt x="70736" y="59370"/>
                  </a:lnTo>
                  <a:lnTo>
                    <a:pt x="73062" y="59414"/>
                  </a:lnTo>
                  <a:lnTo>
                    <a:pt x="75431" y="59546"/>
                  </a:lnTo>
                  <a:lnTo>
                    <a:pt x="75475" y="59546"/>
                  </a:lnTo>
                  <a:lnTo>
                    <a:pt x="79161" y="59370"/>
                  </a:lnTo>
                  <a:lnTo>
                    <a:pt x="79205" y="59370"/>
                  </a:lnTo>
                  <a:lnTo>
                    <a:pt x="81706" y="58712"/>
                  </a:lnTo>
                  <a:lnTo>
                    <a:pt x="81750" y="58668"/>
                  </a:lnTo>
                  <a:lnTo>
                    <a:pt x="81794" y="58625"/>
                  </a:lnTo>
                  <a:lnTo>
                    <a:pt x="81838" y="58537"/>
                  </a:lnTo>
                  <a:lnTo>
                    <a:pt x="81838" y="58493"/>
                  </a:lnTo>
                  <a:lnTo>
                    <a:pt x="81794" y="58405"/>
                  </a:lnTo>
                  <a:lnTo>
                    <a:pt x="81750" y="58361"/>
                  </a:lnTo>
                  <a:lnTo>
                    <a:pt x="81618" y="58361"/>
                  </a:lnTo>
                  <a:lnTo>
                    <a:pt x="79117" y="59019"/>
                  </a:lnTo>
                  <a:lnTo>
                    <a:pt x="75475" y="59195"/>
                  </a:lnTo>
                  <a:lnTo>
                    <a:pt x="73105" y="59063"/>
                  </a:lnTo>
                  <a:lnTo>
                    <a:pt x="70736" y="59019"/>
                  </a:lnTo>
                  <a:lnTo>
                    <a:pt x="68498" y="58668"/>
                  </a:lnTo>
                  <a:lnTo>
                    <a:pt x="66523" y="58273"/>
                  </a:lnTo>
                  <a:lnTo>
                    <a:pt x="66479" y="58230"/>
                  </a:lnTo>
                  <a:lnTo>
                    <a:pt x="65470" y="58186"/>
                  </a:lnTo>
                  <a:lnTo>
                    <a:pt x="62530" y="56957"/>
                  </a:lnTo>
                  <a:lnTo>
                    <a:pt x="60687" y="56211"/>
                  </a:lnTo>
                  <a:lnTo>
                    <a:pt x="59546" y="55158"/>
                  </a:lnTo>
                  <a:lnTo>
                    <a:pt x="59020" y="54851"/>
                  </a:lnTo>
                  <a:lnTo>
                    <a:pt x="58537" y="54544"/>
                  </a:lnTo>
                  <a:lnTo>
                    <a:pt x="58010" y="54324"/>
                  </a:lnTo>
                  <a:lnTo>
                    <a:pt x="57484" y="54105"/>
                  </a:lnTo>
                  <a:lnTo>
                    <a:pt x="56957" y="53885"/>
                  </a:lnTo>
                  <a:lnTo>
                    <a:pt x="56431" y="53754"/>
                  </a:lnTo>
                  <a:lnTo>
                    <a:pt x="55378" y="53491"/>
                  </a:lnTo>
                  <a:lnTo>
                    <a:pt x="54281" y="53315"/>
                  </a:lnTo>
                  <a:lnTo>
                    <a:pt x="53184" y="53183"/>
                  </a:lnTo>
                  <a:lnTo>
                    <a:pt x="50902" y="53052"/>
                  </a:lnTo>
                  <a:lnTo>
                    <a:pt x="50068" y="53008"/>
                  </a:lnTo>
                  <a:lnTo>
                    <a:pt x="48269" y="53052"/>
                  </a:lnTo>
                  <a:lnTo>
                    <a:pt x="48181" y="53052"/>
                  </a:lnTo>
                  <a:lnTo>
                    <a:pt x="47040" y="53666"/>
                  </a:lnTo>
                  <a:lnTo>
                    <a:pt x="46996" y="53666"/>
                  </a:lnTo>
                  <a:lnTo>
                    <a:pt x="44934" y="55290"/>
                  </a:lnTo>
                  <a:lnTo>
                    <a:pt x="42872" y="56913"/>
                  </a:lnTo>
                  <a:lnTo>
                    <a:pt x="40371" y="58010"/>
                  </a:lnTo>
                  <a:lnTo>
                    <a:pt x="38089" y="58361"/>
                  </a:lnTo>
                  <a:lnTo>
                    <a:pt x="38045" y="58405"/>
                  </a:lnTo>
                  <a:lnTo>
                    <a:pt x="36904" y="58932"/>
                  </a:lnTo>
                  <a:lnTo>
                    <a:pt x="36860" y="58932"/>
                  </a:lnTo>
                  <a:lnTo>
                    <a:pt x="36377" y="59458"/>
                  </a:lnTo>
                  <a:lnTo>
                    <a:pt x="36333" y="59502"/>
                  </a:lnTo>
                  <a:lnTo>
                    <a:pt x="35017" y="61872"/>
                  </a:lnTo>
                  <a:lnTo>
                    <a:pt x="33350" y="63583"/>
                  </a:lnTo>
                  <a:lnTo>
                    <a:pt x="31156" y="65207"/>
                  </a:lnTo>
                  <a:lnTo>
                    <a:pt x="29444" y="64724"/>
                  </a:lnTo>
                  <a:lnTo>
                    <a:pt x="27031" y="64066"/>
                  </a:lnTo>
                  <a:lnTo>
                    <a:pt x="22994" y="62705"/>
                  </a:lnTo>
                  <a:lnTo>
                    <a:pt x="22906" y="62705"/>
                  </a:lnTo>
                  <a:lnTo>
                    <a:pt x="21985" y="62749"/>
                  </a:lnTo>
                  <a:lnTo>
                    <a:pt x="19966" y="63144"/>
                  </a:lnTo>
                  <a:lnTo>
                    <a:pt x="18474" y="63276"/>
                  </a:lnTo>
                  <a:lnTo>
                    <a:pt x="18430" y="63276"/>
                  </a:lnTo>
                  <a:lnTo>
                    <a:pt x="13165" y="66304"/>
                  </a:lnTo>
                  <a:lnTo>
                    <a:pt x="13121" y="66347"/>
                  </a:lnTo>
                  <a:lnTo>
                    <a:pt x="10707" y="68717"/>
                  </a:lnTo>
                  <a:lnTo>
                    <a:pt x="10181" y="68893"/>
                  </a:lnTo>
                  <a:lnTo>
                    <a:pt x="9566" y="68629"/>
                  </a:lnTo>
                  <a:lnTo>
                    <a:pt x="6934" y="66786"/>
                  </a:lnTo>
                  <a:lnTo>
                    <a:pt x="6012" y="65645"/>
                  </a:lnTo>
                  <a:lnTo>
                    <a:pt x="4740" y="63715"/>
                  </a:lnTo>
                  <a:lnTo>
                    <a:pt x="3555" y="61477"/>
                  </a:lnTo>
                  <a:lnTo>
                    <a:pt x="2326" y="59239"/>
                  </a:lnTo>
                  <a:lnTo>
                    <a:pt x="2326" y="59195"/>
                  </a:lnTo>
                  <a:lnTo>
                    <a:pt x="1536" y="58361"/>
                  </a:lnTo>
                  <a:lnTo>
                    <a:pt x="1492" y="58317"/>
                  </a:lnTo>
                  <a:lnTo>
                    <a:pt x="395" y="57835"/>
                  </a:lnTo>
                  <a:lnTo>
                    <a:pt x="351" y="57659"/>
                  </a:lnTo>
                  <a:lnTo>
                    <a:pt x="527" y="55685"/>
                  </a:lnTo>
                  <a:lnTo>
                    <a:pt x="878" y="52130"/>
                  </a:lnTo>
                  <a:lnTo>
                    <a:pt x="1054" y="51340"/>
                  </a:lnTo>
                  <a:lnTo>
                    <a:pt x="2370" y="49102"/>
                  </a:lnTo>
                  <a:lnTo>
                    <a:pt x="3686" y="47347"/>
                  </a:lnTo>
                  <a:lnTo>
                    <a:pt x="3686" y="47303"/>
                  </a:lnTo>
                  <a:lnTo>
                    <a:pt x="4608" y="45768"/>
                  </a:lnTo>
                  <a:lnTo>
                    <a:pt x="4608" y="45724"/>
                  </a:lnTo>
                  <a:lnTo>
                    <a:pt x="5398" y="43266"/>
                  </a:lnTo>
                  <a:lnTo>
                    <a:pt x="5968" y="40634"/>
                  </a:lnTo>
                  <a:lnTo>
                    <a:pt x="6363" y="38396"/>
                  </a:lnTo>
                  <a:lnTo>
                    <a:pt x="6670" y="35807"/>
                  </a:lnTo>
                  <a:lnTo>
                    <a:pt x="7285" y="31506"/>
                  </a:lnTo>
                  <a:lnTo>
                    <a:pt x="7987" y="27206"/>
                  </a:lnTo>
                  <a:lnTo>
                    <a:pt x="8952" y="25539"/>
                  </a:lnTo>
                  <a:lnTo>
                    <a:pt x="10663" y="23257"/>
                  </a:lnTo>
                  <a:lnTo>
                    <a:pt x="12594" y="20756"/>
                  </a:lnTo>
                  <a:lnTo>
                    <a:pt x="14788" y="17860"/>
                  </a:lnTo>
                  <a:lnTo>
                    <a:pt x="18694" y="12945"/>
                  </a:lnTo>
                  <a:lnTo>
                    <a:pt x="25934" y="7109"/>
                  </a:lnTo>
                  <a:lnTo>
                    <a:pt x="29708" y="4081"/>
                  </a:lnTo>
                  <a:lnTo>
                    <a:pt x="32384" y="1756"/>
                  </a:lnTo>
                  <a:lnTo>
                    <a:pt x="34491" y="308"/>
                  </a:lnTo>
                  <a:lnTo>
                    <a:pt x="34534" y="264"/>
                  </a:lnTo>
                  <a:lnTo>
                    <a:pt x="34534" y="176"/>
                  </a:lnTo>
                  <a:lnTo>
                    <a:pt x="34534" y="132"/>
                  </a:lnTo>
                  <a:lnTo>
                    <a:pt x="34491" y="44"/>
                  </a:lnTo>
                  <a:lnTo>
                    <a:pt x="34447"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5" name="Google Shape;2195;p18"/>
            <p:cNvSpPr/>
            <p:nvPr/>
          </p:nvSpPr>
          <p:spPr>
            <a:xfrm>
              <a:off x="5473050" y="4092175"/>
              <a:ext cx="560600" cy="444300"/>
            </a:xfrm>
            <a:custGeom>
              <a:rect b="b" l="l" r="r" t="t"/>
              <a:pathLst>
                <a:path extrusionOk="0" h="17772" w="22424">
                  <a:moveTo>
                    <a:pt x="6188" y="483"/>
                  </a:moveTo>
                  <a:lnTo>
                    <a:pt x="6671" y="1361"/>
                  </a:lnTo>
                  <a:lnTo>
                    <a:pt x="6758" y="1448"/>
                  </a:lnTo>
                  <a:lnTo>
                    <a:pt x="8514" y="2107"/>
                  </a:lnTo>
                  <a:lnTo>
                    <a:pt x="12551" y="3862"/>
                  </a:lnTo>
                  <a:lnTo>
                    <a:pt x="12814" y="4213"/>
                  </a:lnTo>
                  <a:lnTo>
                    <a:pt x="13384" y="5441"/>
                  </a:lnTo>
                  <a:lnTo>
                    <a:pt x="14394" y="7197"/>
                  </a:lnTo>
                  <a:lnTo>
                    <a:pt x="14920" y="9391"/>
                  </a:lnTo>
                  <a:lnTo>
                    <a:pt x="15359" y="10707"/>
                  </a:lnTo>
                  <a:lnTo>
                    <a:pt x="15359" y="10751"/>
                  </a:lnTo>
                  <a:lnTo>
                    <a:pt x="16105" y="11936"/>
                  </a:lnTo>
                  <a:lnTo>
                    <a:pt x="16149" y="11980"/>
                  </a:lnTo>
                  <a:lnTo>
                    <a:pt x="17070" y="12682"/>
                  </a:lnTo>
                  <a:lnTo>
                    <a:pt x="17114" y="12682"/>
                  </a:lnTo>
                  <a:lnTo>
                    <a:pt x="19440" y="13384"/>
                  </a:lnTo>
                  <a:lnTo>
                    <a:pt x="19528" y="13384"/>
                  </a:lnTo>
                  <a:lnTo>
                    <a:pt x="20712" y="13252"/>
                  </a:lnTo>
                  <a:lnTo>
                    <a:pt x="21985" y="13472"/>
                  </a:lnTo>
                  <a:lnTo>
                    <a:pt x="22029" y="13515"/>
                  </a:lnTo>
                  <a:lnTo>
                    <a:pt x="21897" y="13603"/>
                  </a:lnTo>
                  <a:lnTo>
                    <a:pt x="20669" y="14130"/>
                  </a:lnTo>
                  <a:lnTo>
                    <a:pt x="16105" y="15534"/>
                  </a:lnTo>
                  <a:lnTo>
                    <a:pt x="13735" y="16368"/>
                  </a:lnTo>
                  <a:lnTo>
                    <a:pt x="11234" y="17421"/>
                  </a:lnTo>
                  <a:lnTo>
                    <a:pt x="10883" y="17377"/>
                  </a:lnTo>
                  <a:lnTo>
                    <a:pt x="8733" y="16499"/>
                  </a:lnTo>
                  <a:lnTo>
                    <a:pt x="5223" y="15051"/>
                  </a:lnTo>
                  <a:lnTo>
                    <a:pt x="5179" y="15051"/>
                  </a:lnTo>
                  <a:lnTo>
                    <a:pt x="747" y="13910"/>
                  </a:lnTo>
                  <a:lnTo>
                    <a:pt x="396" y="13515"/>
                  </a:lnTo>
                  <a:lnTo>
                    <a:pt x="352" y="12945"/>
                  </a:lnTo>
                  <a:lnTo>
                    <a:pt x="703" y="11716"/>
                  </a:lnTo>
                  <a:lnTo>
                    <a:pt x="1230" y="10839"/>
                  </a:lnTo>
                  <a:lnTo>
                    <a:pt x="2634" y="8732"/>
                  </a:lnTo>
                  <a:lnTo>
                    <a:pt x="5091" y="5003"/>
                  </a:lnTo>
                  <a:lnTo>
                    <a:pt x="5135" y="4959"/>
                  </a:lnTo>
                  <a:lnTo>
                    <a:pt x="5749" y="2896"/>
                  </a:lnTo>
                  <a:lnTo>
                    <a:pt x="5749" y="2853"/>
                  </a:lnTo>
                  <a:lnTo>
                    <a:pt x="6056" y="790"/>
                  </a:lnTo>
                  <a:lnTo>
                    <a:pt x="6188" y="483"/>
                  </a:lnTo>
                  <a:close/>
                  <a:moveTo>
                    <a:pt x="6144" y="0"/>
                  </a:moveTo>
                  <a:lnTo>
                    <a:pt x="6056" y="44"/>
                  </a:lnTo>
                  <a:lnTo>
                    <a:pt x="6013" y="132"/>
                  </a:lnTo>
                  <a:lnTo>
                    <a:pt x="5749" y="659"/>
                  </a:lnTo>
                  <a:lnTo>
                    <a:pt x="5705" y="702"/>
                  </a:lnTo>
                  <a:lnTo>
                    <a:pt x="5398" y="2809"/>
                  </a:lnTo>
                  <a:lnTo>
                    <a:pt x="4784" y="4827"/>
                  </a:lnTo>
                  <a:lnTo>
                    <a:pt x="2370" y="8557"/>
                  </a:lnTo>
                  <a:lnTo>
                    <a:pt x="922" y="10619"/>
                  </a:lnTo>
                  <a:lnTo>
                    <a:pt x="396" y="11541"/>
                  </a:lnTo>
                  <a:lnTo>
                    <a:pt x="352" y="11585"/>
                  </a:lnTo>
                  <a:lnTo>
                    <a:pt x="1" y="12857"/>
                  </a:lnTo>
                  <a:lnTo>
                    <a:pt x="1" y="12945"/>
                  </a:lnTo>
                  <a:lnTo>
                    <a:pt x="45" y="13603"/>
                  </a:lnTo>
                  <a:lnTo>
                    <a:pt x="89" y="13735"/>
                  </a:lnTo>
                  <a:lnTo>
                    <a:pt x="527" y="14174"/>
                  </a:lnTo>
                  <a:lnTo>
                    <a:pt x="615" y="14218"/>
                  </a:lnTo>
                  <a:lnTo>
                    <a:pt x="5091" y="15402"/>
                  </a:lnTo>
                  <a:lnTo>
                    <a:pt x="8601" y="16806"/>
                  </a:lnTo>
                  <a:lnTo>
                    <a:pt x="10752" y="17728"/>
                  </a:lnTo>
                  <a:lnTo>
                    <a:pt x="10795" y="17728"/>
                  </a:lnTo>
                  <a:lnTo>
                    <a:pt x="11234" y="17772"/>
                  </a:lnTo>
                  <a:lnTo>
                    <a:pt x="11322" y="17772"/>
                  </a:lnTo>
                  <a:lnTo>
                    <a:pt x="13867" y="16719"/>
                  </a:lnTo>
                  <a:lnTo>
                    <a:pt x="16193" y="15885"/>
                  </a:lnTo>
                  <a:lnTo>
                    <a:pt x="20756" y="14437"/>
                  </a:lnTo>
                  <a:lnTo>
                    <a:pt x="20800" y="14437"/>
                  </a:lnTo>
                  <a:lnTo>
                    <a:pt x="22073" y="13910"/>
                  </a:lnTo>
                  <a:lnTo>
                    <a:pt x="22117" y="13866"/>
                  </a:lnTo>
                  <a:lnTo>
                    <a:pt x="22380" y="13647"/>
                  </a:lnTo>
                  <a:lnTo>
                    <a:pt x="22424" y="13559"/>
                  </a:lnTo>
                  <a:lnTo>
                    <a:pt x="22424" y="13515"/>
                  </a:lnTo>
                  <a:lnTo>
                    <a:pt x="22424" y="13428"/>
                  </a:lnTo>
                  <a:lnTo>
                    <a:pt x="22380" y="13384"/>
                  </a:lnTo>
                  <a:lnTo>
                    <a:pt x="22204" y="13208"/>
                  </a:lnTo>
                  <a:lnTo>
                    <a:pt x="22117" y="13121"/>
                  </a:lnTo>
                  <a:lnTo>
                    <a:pt x="20756" y="12901"/>
                  </a:lnTo>
                  <a:lnTo>
                    <a:pt x="20712" y="12901"/>
                  </a:lnTo>
                  <a:lnTo>
                    <a:pt x="19528" y="13033"/>
                  </a:lnTo>
                  <a:lnTo>
                    <a:pt x="17246" y="12375"/>
                  </a:lnTo>
                  <a:lnTo>
                    <a:pt x="16368" y="11716"/>
                  </a:lnTo>
                  <a:lnTo>
                    <a:pt x="15666" y="10575"/>
                  </a:lnTo>
                  <a:lnTo>
                    <a:pt x="15271" y="9303"/>
                  </a:lnTo>
                  <a:lnTo>
                    <a:pt x="14745" y="7109"/>
                  </a:lnTo>
                  <a:lnTo>
                    <a:pt x="14701" y="7065"/>
                  </a:lnTo>
                  <a:lnTo>
                    <a:pt x="13692" y="5310"/>
                  </a:lnTo>
                  <a:lnTo>
                    <a:pt x="13121" y="4081"/>
                  </a:lnTo>
                  <a:lnTo>
                    <a:pt x="13077" y="4037"/>
                  </a:lnTo>
                  <a:lnTo>
                    <a:pt x="12814" y="3642"/>
                  </a:lnTo>
                  <a:lnTo>
                    <a:pt x="12726" y="3555"/>
                  </a:lnTo>
                  <a:lnTo>
                    <a:pt x="8645" y="1756"/>
                  </a:lnTo>
                  <a:lnTo>
                    <a:pt x="6934" y="1141"/>
                  </a:lnTo>
                  <a:lnTo>
                    <a:pt x="6495" y="307"/>
                  </a:lnTo>
                  <a:lnTo>
                    <a:pt x="6451" y="264"/>
                  </a:lnTo>
                  <a:lnTo>
                    <a:pt x="6276" y="88"/>
                  </a:lnTo>
                  <a:lnTo>
                    <a:pt x="6232" y="44"/>
                  </a:lnTo>
                  <a:lnTo>
                    <a:pt x="6144"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6" name="Google Shape;2196;p18"/>
            <p:cNvSpPr/>
            <p:nvPr/>
          </p:nvSpPr>
          <p:spPr>
            <a:xfrm>
              <a:off x="5446725" y="4038425"/>
              <a:ext cx="650550" cy="557300"/>
            </a:xfrm>
            <a:custGeom>
              <a:rect b="b" l="l" r="r" t="t"/>
              <a:pathLst>
                <a:path extrusionOk="0" h="22292" w="26022">
                  <a:moveTo>
                    <a:pt x="10225" y="351"/>
                  </a:moveTo>
                  <a:lnTo>
                    <a:pt x="10795" y="571"/>
                  </a:lnTo>
                  <a:lnTo>
                    <a:pt x="12946" y="2238"/>
                  </a:lnTo>
                  <a:lnTo>
                    <a:pt x="14832" y="3554"/>
                  </a:lnTo>
                  <a:lnTo>
                    <a:pt x="16017" y="4871"/>
                  </a:lnTo>
                  <a:lnTo>
                    <a:pt x="17026" y="6494"/>
                  </a:lnTo>
                  <a:lnTo>
                    <a:pt x="17948" y="8337"/>
                  </a:lnTo>
                  <a:lnTo>
                    <a:pt x="18431" y="10926"/>
                  </a:lnTo>
                  <a:lnTo>
                    <a:pt x="18957" y="13691"/>
                  </a:lnTo>
                  <a:lnTo>
                    <a:pt x="18957" y="13779"/>
                  </a:lnTo>
                  <a:lnTo>
                    <a:pt x="19308" y="14174"/>
                  </a:lnTo>
                  <a:lnTo>
                    <a:pt x="19396" y="14217"/>
                  </a:lnTo>
                  <a:lnTo>
                    <a:pt x="20800" y="14568"/>
                  </a:lnTo>
                  <a:lnTo>
                    <a:pt x="20844" y="14568"/>
                  </a:lnTo>
                  <a:lnTo>
                    <a:pt x="21941" y="14612"/>
                  </a:lnTo>
                  <a:lnTo>
                    <a:pt x="25364" y="15227"/>
                  </a:lnTo>
                  <a:lnTo>
                    <a:pt x="25583" y="15358"/>
                  </a:lnTo>
                  <a:lnTo>
                    <a:pt x="25671" y="15622"/>
                  </a:lnTo>
                  <a:lnTo>
                    <a:pt x="25583" y="16368"/>
                  </a:lnTo>
                  <a:lnTo>
                    <a:pt x="25408" y="16631"/>
                  </a:lnTo>
                  <a:lnTo>
                    <a:pt x="24969" y="16894"/>
                  </a:lnTo>
                  <a:lnTo>
                    <a:pt x="23916" y="17026"/>
                  </a:lnTo>
                  <a:lnTo>
                    <a:pt x="23872" y="17070"/>
                  </a:lnTo>
                  <a:lnTo>
                    <a:pt x="19659" y="18693"/>
                  </a:lnTo>
                  <a:lnTo>
                    <a:pt x="19615" y="18693"/>
                  </a:lnTo>
                  <a:lnTo>
                    <a:pt x="19133" y="19044"/>
                  </a:lnTo>
                  <a:lnTo>
                    <a:pt x="17772" y="19659"/>
                  </a:lnTo>
                  <a:lnTo>
                    <a:pt x="13165" y="21370"/>
                  </a:lnTo>
                  <a:lnTo>
                    <a:pt x="11805" y="21940"/>
                  </a:lnTo>
                  <a:lnTo>
                    <a:pt x="11278" y="21853"/>
                  </a:lnTo>
                  <a:lnTo>
                    <a:pt x="10093" y="21370"/>
                  </a:lnTo>
                  <a:lnTo>
                    <a:pt x="8075" y="20492"/>
                  </a:lnTo>
                  <a:lnTo>
                    <a:pt x="5661" y="19439"/>
                  </a:lnTo>
                  <a:lnTo>
                    <a:pt x="878" y="17377"/>
                  </a:lnTo>
                  <a:lnTo>
                    <a:pt x="483" y="16543"/>
                  </a:lnTo>
                  <a:lnTo>
                    <a:pt x="396" y="16236"/>
                  </a:lnTo>
                  <a:lnTo>
                    <a:pt x="352" y="15885"/>
                  </a:lnTo>
                  <a:lnTo>
                    <a:pt x="352" y="15534"/>
                  </a:lnTo>
                  <a:lnTo>
                    <a:pt x="396" y="15183"/>
                  </a:lnTo>
                  <a:lnTo>
                    <a:pt x="440" y="14832"/>
                  </a:lnTo>
                  <a:lnTo>
                    <a:pt x="571" y="14481"/>
                  </a:lnTo>
                  <a:lnTo>
                    <a:pt x="834" y="13822"/>
                  </a:lnTo>
                  <a:lnTo>
                    <a:pt x="1186" y="13120"/>
                  </a:lnTo>
                  <a:lnTo>
                    <a:pt x="1580" y="12462"/>
                  </a:lnTo>
                  <a:lnTo>
                    <a:pt x="2458" y="11190"/>
                  </a:lnTo>
                  <a:lnTo>
                    <a:pt x="3116" y="10312"/>
                  </a:lnTo>
                  <a:lnTo>
                    <a:pt x="3380" y="9873"/>
                  </a:lnTo>
                  <a:lnTo>
                    <a:pt x="3643" y="9434"/>
                  </a:lnTo>
                  <a:lnTo>
                    <a:pt x="4915" y="6889"/>
                  </a:lnTo>
                  <a:lnTo>
                    <a:pt x="4915" y="6846"/>
                  </a:lnTo>
                  <a:lnTo>
                    <a:pt x="5617" y="4388"/>
                  </a:lnTo>
                  <a:lnTo>
                    <a:pt x="6144" y="2326"/>
                  </a:lnTo>
                  <a:lnTo>
                    <a:pt x="6890" y="1492"/>
                  </a:lnTo>
                  <a:lnTo>
                    <a:pt x="8382" y="966"/>
                  </a:lnTo>
                  <a:lnTo>
                    <a:pt x="8470" y="922"/>
                  </a:lnTo>
                  <a:lnTo>
                    <a:pt x="8909" y="351"/>
                  </a:lnTo>
                  <a:close/>
                  <a:moveTo>
                    <a:pt x="8865" y="0"/>
                  </a:moveTo>
                  <a:lnTo>
                    <a:pt x="8777" y="44"/>
                  </a:lnTo>
                  <a:lnTo>
                    <a:pt x="8733" y="88"/>
                  </a:lnTo>
                  <a:lnTo>
                    <a:pt x="8206" y="658"/>
                  </a:lnTo>
                  <a:lnTo>
                    <a:pt x="6758" y="1185"/>
                  </a:lnTo>
                  <a:lnTo>
                    <a:pt x="6671" y="1229"/>
                  </a:lnTo>
                  <a:lnTo>
                    <a:pt x="5837" y="2150"/>
                  </a:lnTo>
                  <a:lnTo>
                    <a:pt x="5793" y="2194"/>
                  </a:lnTo>
                  <a:lnTo>
                    <a:pt x="5310" y="4300"/>
                  </a:lnTo>
                  <a:lnTo>
                    <a:pt x="4608" y="6758"/>
                  </a:lnTo>
                  <a:lnTo>
                    <a:pt x="3336" y="9303"/>
                  </a:lnTo>
                  <a:lnTo>
                    <a:pt x="3072" y="9698"/>
                  </a:lnTo>
                  <a:lnTo>
                    <a:pt x="2809" y="10093"/>
                  </a:lnTo>
                  <a:lnTo>
                    <a:pt x="2195" y="11014"/>
                  </a:lnTo>
                  <a:lnTo>
                    <a:pt x="1712" y="11672"/>
                  </a:lnTo>
                  <a:lnTo>
                    <a:pt x="1229" y="12331"/>
                  </a:lnTo>
                  <a:lnTo>
                    <a:pt x="834" y="13033"/>
                  </a:lnTo>
                  <a:lnTo>
                    <a:pt x="483" y="13735"/>
                  </a:lnTo>
                  <a:lnTo>
                    <a:pt x="176" y="14437"/>
                  </a:lnTo>
                  <a:lnTo>
                    <a:pt x="89" y="14832"/>
                  </a:lnTo>
                  <a:lnTo>
                    <a:pt x="45" y="15183"/>
                  </a:lnTo>
                  <a:lnTo>
                    <a:pt x="1" y="15534"/>
                  </a:lnTo>
                  <a:lnTo>
                    <a:pt x="1" y="15929"/>
                  </a:lnTo>
                  <a:lnTo>
                    <a:pt x="89" y="16280"/>
                  </a:lnTo>
                  <a:lnTo>
                    <a:pt x="176" y="16675"/>
                  </a:lnTo>
                  <a:lnTo>
                    <a:pt x="176" y="16719"/>
                  </a:lnTo>
                  <a:lnTo>
                    <a:pt x="615" y="17596"/>
                  </a:lnTo>
                  <a:lnTo>
                    <a:pt x="703" y="17684"/>
                  </a:lnTo>
                  <a:lnTo>
                    <a:pt x="5530" y="19746"/>
                  </a:lnTo>
                  <a:lnTo>
                    <a:pt x="7899" y="20843"/>
                  </a:lnTo>
                  <a:lnTo>
                    <a:pt x="9962" y="21721"/>
                  </a:lnTo>
                  <a:lnTo>
                    <a:pt x="11190" y="22160"/>
                  </a:lnTo>
                  <a:lnTo>
                    <a:pt x="11190" y="22204"/>
                  </a:lnTo>
                  <a:lnTo>
                    <a:pt x="11805" y="22291"/>
                  </a:lnTo>
                  <a:lnTo>
                    <a:pt x="11892" y="22291"/>
                  </a:lnTo>
                  <a:lnTo>
                    <a:pt x="13297" y="21721"/>
                  </a:lnTo>
                  <a:lnTo>
                    <a:pt x="17904" y="20010"/>
                  </a:lnTo>
                  <a:lnTo>
                    <a:pt x="19308" y="19351"/>
                  </a:lnTo>
                  <a:lnTo>
                    <a:pt x="19835" y="19000"/>
                  </a:lnTo>
                  <a:lnTo>
                    <a:pt x="23960" y="17377"/>
                  </a:lnTo>
                  <a:lnTo>
                    <a:pt x="25057" y="17245"/>
                  </a:lnTo>
                  <a:lnTo>
                    <a:pt x="25100" y="17201"/>
                  </a:lnTo>
                  <a:lnTo>
                    <a:pt x="25627" y="16938"/>
                  </a:lnTo>
                  <a:lnTo>
                    <a:pt x="25671" y="16850"/>
                  </a:lnTo>
                  <a:lnTo>
                    <a:pt x="25890" y="16499"/>
                  </a:lnTo>
                  <a:lnTo>
                    <a:pt x="25934" y="16411"/>
                  </a:lnTo>
                  <a:lnTo>
                    <a:pt x="26022" y="15622"/>
                  </a:lnTo>
                  <a:lnTo>
                    <a:pt x="26022" y="15490"/>
                  </a:lnTo>
                  <a:lnTo>
                    <a:pt x="25846" y="15183"/>
                  </a:lnTo>
                  <a:lnTo>
                    <a:pt x="25803" y="15139"/>
                  </a:lnTo>
                  <a:lnTo>
                    <a:pt x="25539" y="14919"/>
                  </a:lnTo>
                  <a:lnTo>
                    <a:pt x="25451" y="14876"/>
                  </a:lnTo>
                  <a:lnTo>
                    <a:pt x="21985" y="14261"/>
                  </a:lnTo>
                  <a:lnTo>
                    <a:pt x="20844" y="14217"/>
                  </a:lnTo>
                  <a:lnTo>
                    <a:pt x="19528" y="13866"/>
                  </a:lnTo>
                  <a:lnTo>
                    <a:pt x="19264" y="13603"/>
                  </a:lnTo>
                  <a:lnTo>
                    <a:pt x="18782" y="10882"/>
                  </a:lnTo>
                  <a:lnTo>
                    <a:pt x="18299" y="8250"/>
                  </a:lnTo>
                  <a:lnTo>
                    <a:pt x="18255" y="8162"/>
                  </a:lnTo>
                  <a:lnTo>
                    <a:pt x="17334" y="6319"/>
                  </a:lnTo>
                  <a:lnTo>
                    <a:pt x="16324" y="4651"/>
                  </a:lnTo>
                  <a:lnTo>
                    <a:pt x="16280" y="4651"/>
                  </a:lnTo>
                  <a:lnTo>
                    <a:pt x="15052" y="3291"/>
                  </a:lnTo>
                  <a:lnTo>
                    <a:pt x="13165" y="1975"/>
                  </a:lnTo>
                  <a:lnTo>
                    <a:pt x="11015" y="307"/>
                  </a:lnTo>
                  <a:lnTo>
                    <a:pt x="10971" y="263"/>
                  </a:lnTo>
                  <a:lnTo>
                    <a:pt x="10357" y="44"/>
                  </a:lnTo>
                  <a:lnTo>
                    <a:pt x="10269"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7" name="Google Shape;2197;p18"/>
            <p:cNvSpPr/>
            <p:nvPr/>
          </p:nvSpPr>
          <p:spPr>
            <a:xfrm>
              <a:off x="5262425" y="3874975"/>
              <a:ext cx="889700" cy="781075"/>
            </a:xfrm>
            <a:custGeom>
              <a:rect b="b" l="l" r="r" t="t"/>
              <a:pathLst>
                <a:path extrusionOk="0" h="31243" w="35588">
                  <a:moveTo>
                    <a:pt x="16807" y="351"/>
                  </a:moveTo>
                  <a:lnTo>
                    <a:pt x="17070" y="658"/>
                  </a:lnTo>
                  <a:lnTo>
                    <a:pt x="17509" y="1404"/>
                  </a:lnTo>
                  <a:lnTo>
                    <a:pt x="18431" y="3467"/>
                  </a:lnTo>
                  <a:lnTo>
                    <a:pt x="18475" y="3554"/>
                  </a:lnTo>
                  <a:lnTo>
                    <a:pt x="19879" y="4344"/>
                  </a:lnTo>
                  <a:lnTo>
                    <a:pt x="21766" y="5968"/>
                  </a:lnTo>
                  <a:lnTo>
                    <a:pt x="23784" y="7811"/>
                  </a:lnTo>
                  <a:lnTo>
                    <a:pt x="25627" y="10092"/>
                  </a:lnTo>
                  <a:lnTo>
                    <a:pt x="27689" y="13427"/>
                  </a:lnTo>
                  <a:lnTo>
                    <a:pt x="28128" y="15490"/>
                  </a:lnTo>
                  <a:lnTo>
                    <a:pt x="28567" y="18298"/>
                  </a:lnTo>
                  <a:lnTo>
                    <a:pt x="28918" y="19746"/>
                  </a:lnTo>
                  <a:lnTo>
                    <a:pt x="28962" y="19834"/>
                  </a:lnTo>
                  <a:lnTo>
                    <a:pt x="29489" y="20273"/>
                  </a:lnTo>
                  <a:lnTo>
                    <a:pt x="29576" y="20317"/>
                  </a:lnTo>
                  <a:lnTo>
                    <a:pt x="30761" y="20536"/>
                  </a:lnTo>
                  <a:lnTo>
                    <a:pt x="32955" y="20931"/>
                  </a:lnTo>
                  <a:lnTo>
                    <a:pt x="35237" y="21852"/>
                  </a:lnTo>
                  <a:lnTo>
                    <a:pt x="35193" y="21940"/>
                  </a:lnTo>
                  <a:lnTo>
                    <a:pt x="34842" y="22511"/>
                  </a:lnTo>
                  <a:lnTo>
                    <a:pt x="34272" y="24046"/>
                  </a:lnTo>
                  <a:lnTo>
                    <a:pt x="33877" y="24661"/>
                  </a:lnTo>
                  <a:lnTo>
                    <a:pt x="33350" y="25012"/>
                  </a:lnTo>
                  <a:lnTo>
                    <a:pt x="31024" y="25319"/>
                  </a:lnTo>
                  <a:lnTo>
                    <a:pt x="30980" y="25319"/>
                  </a:lnTo>
                  <a:lnTo>
                    <a:pt x="28172" y="26372"/>
                  </a:lnTo>
                  <a:lnTo>
                    <a:pt x="28128" y="26372"/>
                  </a:lnTo>
                  <a:lnTo>
                    <a:pt x="26636" y="27557"/>
                  </a:lnTo>
                  <a:lnTo>
                    <a:pt x="24223" y="28654"/>
                  </a:lnTo>
                  <a:lnTo>
                    <a:pt x="21941" y="29575"/>
                  </a:lnTo>
                  <a:lnTo>
                    <a:pt x="20361" y="30234"/>
                  </a:lnTo>
                  <a:lnTo>
                    <a:pt x="19220" y="30716"/>
                  </a:lnTo>
                  <a:lnTo>
                    <a:pt x="18826" y="30848"/>
                  </a:lnTo>
                  <a:lnTo>
                    <a:pt x="18475" y="30892"/>
                  </a:lnTo>
                  <a:lnTo>
                    <a:pt x="18167" y="30848"/>
                  </a:lnTo>
                  <a:lnTo>
                    <a:pt x="17816" y="30760"/>
                  </a:lnTo>
                  <a:lnTo>
                    <a:pt x="17421" y="30628"/>
                  </a:lnTo>
                  <a:lnTo>
                    <a:pt x="16895" y="30409"/>
                  </a:lnTo>
                  <a:lnTo>
                    <a:pt x="16105" y="30058"/>
                  </a:lnTo>
                  <a:lnTo>
                    <a:pt x="15096" y="29619"/>
                  </a:lnTo>
                  <a:lnTo>
                    <a:pt x="13779" y="29137"/>
                  </a:lnTo>
                  <a:lnTo>
                    <a:pt x="12068" y="28566"/>
                  </a:lnTo>
                  <a:lnTo>
                    <a:pt x="9303" y="27952"/>
                  </a:lnTo>
                  <a:lnTo>
                    <a:pt x="9303" y="27908"/>
                  </a:lnTo>
                  <a:lnTo>
                    <a:pt x="9260" y="27952"/>
                  </a:lnTo>
                  <a:lnTo>
                    <a:pt x="7592" y="28303"/>
                  </a:lnTo>
                  <a:lnTo>
                    <a:pt x="5749" y="28171"/>
                  </a:lnTo>
                  <a:lnTo>
                    <a:pt x="5705" y="28171"/>
                  </a:lnTo>
                  <a:lnTo>
                    <a:pt x="4477" y="28347"/>
                  </a:lnTo>
                  <a:lnTo>
                    <a:pt x="4433" y="28347"/>
                  </a:lnTo>
                  <a:lnTo>
                    <a:pt x="966" y="29531"/>
                  </a:lnTo>
                  <a:lnTo>
                    <a:pt x="747" y="29400"/>
                  </a:lnTo>
                  <a:lnTo>
                    <a:pt x="352" y="28610"/>
                  </a:lnTo>
                  <a:lnTo>
                    <a:pt x="396" y="27952"/>
                  </a:lnTo>
                  <a:lnTo>
                    <a:pt x="615" y="26855"/>
                  </a:lnTo>
                  <a:lnTo>
                    <a:pt x="1405" y="25538"/>
                  </a:lnTo>
                  <a:lnTo>
                    <a:pt x="2151" y="24836"/>
                  </a:lnTo>
                  <a:lnTo>
                    <a:pt x="4038" y="24222"/>
                  </a:lnTo>
                  <a:lnTo>
                    <a:pt x="5530" y="24924"/>
                  </a:lnTo>
                  <a:lnTo>
                    <a:pt x="5661" y="24924"/>
                  </a:lnTo>
                  <a:lnTo>
                    <a:pt x="6144" y="24792"/>
                  </a:lnTo>
                  <a:lnTo>
                    <a:pt x="6188" y="24749"/>
                  </a:lnTo>
                  <a:lnTo>
                    <a:pt x="6583" y="24485"/>
                  </a:lnTo>
                  <a:lnTo>
                    <a:pt x="6627" y="24441"/>
                  </a:lnTo>
                  <a:lnTo>
                    <a:pt x="6890" y="24003"/>
                  </a:lnTo>
                  <a:lnTo>
                    <a:pt x="6890" y="23915"/>
                  </a:lnTo>
                  <a:lnTo>
                    <a:pt x="6846" y="23037"/>
                  </a:lnTo>
                  <a:lnTo>
                    <a:pt x="6715" y="22291"/>
                  </a:lnTo>
                  <a:lnTo>
                    <a:pt x="6846" y="21501"/>
                  </a:lnTo>
                  <a:lnTo>
                    <a:pt x="7855" y="19132"/>
                  </a:lnTo>
                  <a:lnTo>
                    <a:pt x="10269" y="15621"/>
                  </a:lnTo>
                  <a:lnTo>
                    <a:pt x="10269" y="15578"/>
                  </a:lnTo>
                  <a:lnTo>
                    <a:pt x="11278" y="13735"/>
                  </a:lnTo>
                  <a:lnTo>
                    <a:pt x="11278" y="13647"/>
                  </a:lnTo>
                  <a:lnTo>
                    <a:pt x="11278" y="12813"/>
                  </a:lnTo>
                  <a:lnTo>
                    <a:pt x="12156" y="8995"/>
                  </a:lnTo>
                  <a:lnTo>
                    <a:pt x="12375" y="8469"/>
                  </a:lnTo>
                  <a:lnTo>
                    <a:pt x="13253" y="7547"/>
                  </a:lnTo>
                  <a:lnTo>
                    <a:pt x="14569" y="6670"/>
                  </a:lnTo>
                  <a:lnTo>
                    <a:pt x="15447" y="6319"/>
                  </a:lnTo>
                  <a:lnTo>
                    <a:pt x="15491" y="6275"/>
                  </a:lnTo>
                  <a:lnTo>
                    <a:pt x="15535" y="6187"/>
                  </a:lnTo>
                  <a:lnTo>
                    <a:pt x="15622" y="5880"/>
                  </a:lnTo>
                  <a:lnTo>
                    <a:pt x="15622" y="5836"/>
                  </a:lnTo>
                  <a:lnTo>
                    <a:pt x="15447" y="3598"/>
                  </a:lnTo>
                  <a:lnTo>
                    <a:pt x="15535" y="1843"/>
                  </a:lnTo>
                  <a:lnTo>
                    <a:pt x="15842" y="965"/>
                  </a:lnTo>
                  <a:lnTo>
                    <a:pt x="16456" y="395"/>
                  </a:lnTo>
                  <a:lnTo>
                    <a:pt x="16807" y="351"/>
                  </a:lnTo>
                  <a:close/>
                  <a:moveTo>
                    <a:pt x="16851" y="0"/>
                  </a:moveTo>
                  <a:lnTo>
                    <a:pt x="16368" y="88"/>
                  </a:lnTo>
                  <a:lnTo>
                    <a:pt x="16281" y="132"/>
                  </a:lnTo>
                  <a:lnTo>
                    <a:pt x="15578" y="746"/>
                  </a:lnTo>
                  <a:lnTo>
                    <a:pt x="15535" y="790"/>
                  </a:lnTo>
                  <a:lnTo>
                    <a:pt x="15183" y="1755"/>
                  </a:lnTo>
                  <a:lnTo>
                    <a:pt x="15183" y="1799"/>
                  </a:lnTo>
                  <a:lnTo>
                    <a:pt x="15096" y="3554"/>
                  </a:lnTo>
                  <a:lnTo>
                    <a:pt x="15096" y="3598"/>
                  </a:lnTo>
                  <a:lnTo>
                    <a:pt x="15271" y="5836"/>
                  </a:lnTo>
                  <a:lnTo>
                    <a:pt x="15227" y="6012"/>
                  </a:lnTo>
                  <a:lnTo>
                    <a:pt x="14438" y="6363"/>
                  </a:lnTo>
                  <a:lnTo>
                    <a:pt x="14394" y="6363"/>
                  </a:lnTo>
                  <a:lnTo>
                    <a:pt x="13033" y="7240"/>
                  </a:lnTo>
                  <a:lnTo>
                    <a:pt x="12989" y="7284"/>
                  </a:lnTo>
                  <a:lnTo>
                    <a:pt x="12112" y="8250"/>
                  </a:lnTo>
                  <a:lnTo>
                    <a:pt x="12068" y="8293"/>
                  </a:lnTo>
                  <a:lnTo>
                    <a:pt x="11849" y="8864"/>
                  </a:lnTo>
                  <a:lnTo>
                    <a:pt x="11805" y="8864"/>
                  </a:lnTo>
                  <a:lnTo>
                    <a:pt x="10971" y="12769"/>
                  </a:lnTo>
                  <a:lnTo>
                    <a:pt x="10927" y="12769"/>
                  </a:lnTo>
                  <a:lnTo>
                    <a:pt x="10927" y="13603"/>
                  </a:lnTo>
                  <a:lnTo>
                    <a:pt x="9962" y="15402"/>
                  </a:lnTo>
                  <a:lnTo>
                    <a:pt x="7548" y="18956"/>
                  </a:lnTo>
                  <a:lnTo>
                    <a:pt x="6539" y="21370"/>
                  </a:lnTo>
                  <a:lnTo>
                    <a:pt x="6495" y="21414"/>
                  </a:lnTo>
                  <a:lnTo>
                    <a:pt x="6364" y="22291"/>
                  </a:lnTo>
                  <a:lnTo>
                    <a:pt x="6364" y="22335"/>
                  </a:lnTo>
                  <a:lnTo>
                    <a:pt x="6495" y="23081"/>
                  </a:lnTo>
                  <a:lnTo>
                    <a:pt x="6539" y="23871"/>
                  </a:lnTo>
                  <a:lnTo>
                    <a:pt x="6320" y="24222"/>
                  </a:lnTo>
                  <a:lnTo>
                    <a:pt x="6012" y="24441"/>
                  </a:lnTo>
                  <a:lnTo>
                    <a:pt x="5618" y="24573"/>
                  </a:lnTo>
                  <a:lnTo>
                    <a:pt x="4126" y="23871"/>
                  </a:lnTo>
                  <a:lnTo>
                    <a:pt x="3994" y="23871"/>
                  </a:lnTo>
                  <a:lnTo>
                    <a:pt x="1975" y="24485"/>
                  </a:lnTo>
                  <a:lnTo>
                    <a:pt x="1932" y="24529"/>
                  </a:lnTo>
                  <a:lnTo>
                    <a:pt x="1142" y="25319"/>
                  </a:lnTo>
                  <a:lnTo>
                    <a:pt x="1142" y="25363"/>
                  </a:lnTo>
                  <a:lnTo>
                    <a:pt x="308" y="26723"/>
                  </a:lnTo>
                  <a:lnTo>
                    <a:pt x="308" y="26767"/>
                  </a:lnTo>
                  <a:lnTo>
                    <a:pt x="45" y="27908"/>
                  </a:lnTo>
                  <a:lnTo>
                    <a:pt x="1" y="28610"/>
                  </a:lnTo>
                  <a:lnTo>
                    <a:pt x="45" y="28698"/>
                  </a:lnTo>
                  <a:lnTo>
                    <a:pt x="484" y="29619"/>
                  </a:lnTo>
                  <a:lnTo>
                    <a:pt x="527" y="29663"/>
                  </a:lnTo>
                  <a:lnTo>
                    <a:pt x="835" y="29839"/>
                  </a:lnTo>
                  <a:lnTo>
                    <a:pt x="922" y="29883"/>
                  </a:lnTo>
                  <a:lnTo>
                    <a:pt x="1010" y="29883"/>
                  </a:lnTo>
                  <a:lnTo>
                    <a:pt x="4564" y="28654"/>
                  </a:lnTo>
                  <a:lnTo>
                    <a:pt x="5705" y="28522"/>
                  </a:lnTo>
                  <a:lnTo>
                    <a:pt x="7592" y="28654"/>
                  </a:lnTo>
                  <a:lnTo>
                    <a:pt x="7636" y="28654"/>
                  </a:lnTo>
                  <a:lnTo>
                    <a:pt x="9303" y="28303"/>
                  </a:lnTo>
                  <a:lnTo>
                    <a:pt x="11980" y="28917"/>
                  </a:lnTo>
                  <a:lnTo>
                    <a:pt x="13648" y="29488"/>
                  </a:lnTo>
                  <a:lnTo>
                    <a:pt x="14964" y="29970"/>
                  </a:lnTo>
                  <a:lnTo>
                    <a:pt x="15973" y="30365"/>
                  </a:lnTo>
                  <a:lnTo>
                    <a:pt x="16763" y="30716"/>
                  </a:lnTo>
                  <a:lnTo>
                    <a:pt x="17685" y="31111"/>
                  </a:lnTo>
                  <a:lnTo>
                    <a:pt x="18080" y="31199"/>
                  </a:lnTo>
                  <a:lnTo>
                    <a:pt x="18387" y="31243"/>
                  </a:lnTo>
                  <a:lnTo>
                    <a:pt x="18782" y="31199"/>
                  </a:lnTo>
                  <a:lnTo>
                    <a:pt x="19220" y="31067"/>
                  </a:lnTo>
                  <a:lnTo>
                    <a:pt x="19791" y="30848"/>
                  </a:lnTo>
                  <a:lnTo>
                    <a:pt x="20493" y="30541"/>
                  </a:lnTo>
                  <a:lnTo>
                    <a:pt x="22073" y="29883"/>
                  </a:lnTo>
                  <a:lnTo>
                    <a:pt x="24355" y="29005"/>
                  </a:lnTo>
                  <a:lnTo>
                    <a:pt x="26812" y="27864"/>
                  </a:lnTo>
                  <a:lnTo>
                    <a:pt x="26856" y="27820"/>
                  </a:lnTo>
                  <a:lnTo>
                    <a:pt x="28348" y="26679"/>
                  </a:lnTo>
                  <a:lnTo>
                    <a:pt x="31112" y="25670"/>
                  </a:lnTo>
                  <a:lnTo>
                    <a:pt x="33438" y="25363"/>
                  </a:lnTo>
                  <a:lnTo>
                    <a:pt x="33526" y="25363"/>
                  </a:lnTo>
                  <a:lnTo>
                    <a:pt x="34096" y="24968"/>
                  </a:lnTo>
                  <a:lnTo>
                    <a:pt x="34140" y="24924"/>
                  </a:lnTo>
                  <a:lnTo>
                    <a:pt x="34579" y="24222"/>
                  </a:lnTo>
                  <a:lnTo>
                    <a:pt x="34623" y="24178"/>
                  </a:lnTo>
                  <a:lnTo>
                    <a:pt x="35149" y="22686"/>
                  </a:lnTo>
                  <a:lnTo>
                    <a:pt x="35500" y="22072"/>
                  </a:lnTo>
                  <a:lnTo>
                    <a:pt x="35500" y="22028"/>
                  </a:lnTo>
                  <a:lnTo>
                    <a:pt x="35588" y="21765"/>
                  </a:lnTo>
                  <a:lnTo>
                    <a:pt x="35588" y="21677"/>
                  </a:lnTo>
                  <a:lnTo>
                    <a:pt x="35500" y="21589"/>
                  </a:lnTo>
                  <a:lnTo>
                    <a:pt x="33087" y="20580"/>
                  </a:lnTo>
                  <a:lnTo>
                    <a:pt x="33043" y="20580"/>
                  </a:lnTo>
                  <a:lnTo>
                    <a:pt x="30849" y="20185"/>
                  </a:lnTo>
                  <a:lnTo>
                    <a:pt x="29664" y="20009"/>
                  </a:lnTo>
                  <a:lnTo>
                    <a:pt x="29225" y="19615"/>
                  </a:lnTo>
                  <a:lnTo>
                    <a:pt x="28918" y="18254"/>
                  </a:lnTo>
                  <a:lnTo>
                    <a:pt x="28479" y="15446"/>
                  </a:lnTo>
                  <a:lnTo>
                    <a:pt x="28040" y="13340"/>
                  </a:lnTo>
                  <a:lnTo>
                    <a:pt x="28040" y="13252"/>
                  </a:lnTo>
                  <a:lnTo>
                    <a:pt x="25934" y="9917"/>
                  </a:lnTo>
                  <a:lnTo>
                    <a:pt x="24091" y="7547"/>
                  </a:lnTo>
                  <a:lnTo>
                    <a:pt x="24047" y="7547"/>
                  </a:lnTo>
                  <a:lnTo>
                    <a:pt x="21985" y="5704"/>
                  </a:lnTo>
                  <a:lnTo>
                    <a:pt x="20098" y="4081"/>
                  </a:lnTo>
                  <a:lnTo>
                    <a:pt x="20054" y="4081"/>
                  </a:lnTo>
                  <a:lnTo>
                    <a:pt x="18738" y="3247"/>
                  </a:lnTo>
                  <a:lnTo>
                    <a:pt x="17816" y="1273"/>
                  </a:lnTo>
                  <a:lnTo>
                    <a:pt x="17378" y="439"/>
                  </a:lnTo>
                  <a:lnTo>
                    <a:pt x="17334" y="439"/>
                  </a:lnTo>
                  <a:lnTo>
                    <a:pt x="16983" y="44"/>
                  </a:lnTo>
                  <a:lnTo>
                    <a:pt x="16939"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8" name="Google Shape;2198;p18"/>
            <p:cNvSpPr/>
            <p:nvPr/>
          </p:nvSpPr>
          <p:spPr>
            <a:xfrm>
              <a:off x="6038025" y="3987950"/>
              <a:ext cx="388375" cy="286350"/>
            </a:xfrm>
            <a:custGeom>
              <a:rect b="b" l="l" r="r" t="t"/>
              <a:pathLst>
                <a:path extrusionOk="0" h="11454" w="15535">
                  <a:moveTo>
                    <a:pt x="2545" y="352"/>
                  </a:moveTo>
                  <a:lnTo>
                    <a:pt x="5134" y="527"/>
                  </a:lnTo>
                  <a:lnTo>
                    <a:pt x="7504" y="1010"/>
                  </a:lnTo>
                  <a:lnTo>
                    <a:pt x="9786" y="1317"/>
                  </a:lnTo>
                  <a:lnTo>
                    <a:pt x="9830" y="1317"/>
                  </a:lnTo>
                  <a:lnTo>
                    <a:pt x="11760" y="1010"/>
                  </a:lnTo>
                  <a:lnTo>
                    <a:pt x="12813" y="1142"/>
                  </a:lnTo>
                  <a:lnTo>
                    <a:pt x="14130" y="1800"/>
                  </a:lnTo>
                  <a:lnTo>
                    <a:pt x="14569" y="2195"/>
                  </a:lnTo>
                  <a:lnTo>
                    <a:pt x="15139" y="3906"/>
                  </a:lnTo>
                  <a:lnTo>
                    <a:pt x="15183" y="4345"/>
                  </a:lnTo>
                  <a:lnTo>
                    <a:pt x="14481" y="5486"/>
                  </a:lnTo>
                  <a:lnTo>
                    <a:pt x="12857" y="7504"/>
                  </a:lnTo>
                  <a:lnTo>
                    <a:pt x="11936" y="8952"/>
                  </a:lnTo>
                  <a:lnTo>
                    <a:pt x="10356" y="10005"/>
                  </a:lnTo>
                  <a:lnTo>
                    <a:pt x="7855" y="11015"/>
                  </a:lnTo>
                  <a:lnTo>
                    <a:pt x="6758" y="11102"/>
                  </a:lnTo>
                  <a:lnTo>
                    <a:pt x="5924" y="11059"/>
                  </a:lnTo>
                  <a:lnTo>
                    <a:pt x="4520" y="10313"/>
                  </a:lnTo>
                  <a:lnTo>
                    <a:pt x="3072" y="9303"/>
                  </a:lnTo>
                  <a:lnTo>
                    <a:pt x="2721" y="8865"/>
                  </a:lnTo>
                  <a:lnTo>
                    <a:pt x="2326" y="6802"/>
                  </a:lnTo>
                  <a:lnTo>
                    <a:pt x="2282" y="6714"/>
                  </a:lnTo>
                  <a:lnTo>
                    <a:pt x="527" y="4082"/>
                  </a:lnTo>
                  <a:lnTo>
                    <a:pt x="351" y="3160"/>
                  </a:lnTo>
                  <a:lnTo>
                    <a:pt x="834" y="2063"/>
                  </a:lnTo>
                  <a:lnTo>
                    <a:pt x="1580" y="922"/>
                  </a:lnTo>
                  <a:lnTo>
                    <a:pt x="2019" y="527"/>
                  </a:lnTo>
                  <a:lnTo>
                    <a:pt x="2545" y="352"/>
                  </a:lnTo>
                  <a:close/>
                  <a:moveTo>
                    <a:pt x="2545" y="1"/>
                  </a:moveTo>
                  <a:lnTo>
                    <a:pt x="2458" y="45"/>
                  </a:lnTo>
                  <a:lnTo>
                    <a:pt x="1887" y="220"/>
                  </a:lnTo>
                  <a:lnTo>
                    <a:pt x="1843" y="264"/>
                  </a:lnTo>
                  <a:lnTo>
                    <a:pt x="1317" y="659"/>
                  </a:lnTo>
                  <a:lnTo>
                    <a:pt x="1273" y="703"/>
                  </a:lnTo>
                  <a:lnTo>
                    <a:pt x="527" y="1888"/>
                  </a:lnTo>
                  <a:lnTo>
                    <a:pt x="527" y="1931"/>
                  </a:lnTo>
                  <a:lnTo>
                    <a:pt x="44" y="3072"/>
                  </a:lnTo>
                  <a:lnTo>
                    <a:pt x="0" y="3204"/>
                  </a:lnTo>
                  <a:lnTo>
                    <a:pt x="176" y="4169"/>
                  </a:lnTo>
                  <a:lnTo>
                    <a:pt x="220" y="4257"/>
                  </a:lnTo>
                  <a:lnTo>
                    <a:pt x="1975" y="6890"/>
                  </a:lnTo>
                  <a:lnTo>
                    <a:pt x="2414" y="8952"/>
                  </a:lnTo>
                  <a:lnTo>
                    <a:pt x="2458" y="9040"/>
                  </a:lnTo>
                  <a:lnTo>
                    <a:pt x="2809" y="9523"/>
                  </a:lnTo>
                  <a:lnTo>
                    <a:pt x="2853" y="9567"/>
                  </a:lnTo>
                  <a:lnTo>
                    <a:pt x="4345" y="10620"/>
                  </a:lnTo>
                  <a:lnTo>
                    <a:pt x="5793" y="11366"/>
                  </a:lnTo>
                  <a:lnTo>
                    <a:pt x="5880" y="11410"/>
                  </a:lnTo>
                  <a:lnTo>
                    <a:pt x="6758" y="11453"/>
                  </a:lnTo>
                  <a:lnTo>
                    <a:pt x="7943" y="11322"/>
                  </a:lnTo>
                  <a:lnTo>
                    <a:pt x="7987" y="11322"/>
                  </a:lnTo>
                  <a:lnTo>
                    <a:pt x="10488" y="10313"/>
                  </a:lnTo>
                  <a:lnTo>
                    <a:pt x="10532" y="10313"/>
                  </a:lnTo>
                  <a:lnTo>
                    <a:pt x="12155" y="9216"/>
                  </a:lnTo>
                  <a:lnTo>
                    <a:pt x="12199" y="9172"/>
                  </a:lnTo>
                  <a:lnTo>
                    <a:pt x="13165" y="7724"/>
                  </a:lnTo>
                  <a:lnTo>
                    <a:pt x="14788" y="5705"/>
                  </a:lnTo>
                  <a:lnTo>
                    <a:pt x="15490" y="4476"/>
                  </a:lnTo>
                  <a:lnTo>
                    <a:pt x="15534" y="4389"/>
                  </a:lnTo>
                  <a:lnTo>
                    <a:pt x="15490" y="3862"/>
                  </a:lnTo>
                  <a:lnTo>
                    <a:pt x="15490" y="3818"/>
                  </a:lnTo>
                  <a:lnTo>
                    <a:pt x="14876" y="2063"/>
                  </a:lnTo>
                  <a:lnTo>
                    <a:pt x="14832" y="1975"/>
                  </a:lnTo>
                  <a:lnTo>
                    <a:pt x="14393" y="1536"/>
                  </a:lnTo>
                  <a:lnTo>
                    <a:pt x="14349" y="1493"/>
                  </a:lnTo>
                  <a:lnTo>
                    <a:pt x="12945" y="834"/>
                  </a:lnTo>
                  <a:lnTo>
                    <a:pt x="12901" y="791"/>
                  </a:lnTo>
                  <a:lnTo>
                    <a:pt x="11804" y="659"/>
                  </a:lnTo>
                  <a:lnTo>
                    <a:pt x="11760" y="659"/>
                  </a:lnTo>
                  <a:lnTo>
                    <a:pt x="9830" y="966"/>
                  </a:lnTo>
                  <a:lnTo>
                    <a:pt x="7548" y="659"/>
                  </a:lnTo>
                  <a:lnTo>
                    <a:pt x="5178" y="176"/>
                  </a:lnTo>
                  <a:lnTo>
                    <a:pt x="2545"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9" name="Google Shape;2199;p18"/>
            <p:cNvSpPr/>
            <p:nvPr/>
          </p:nvSpPr>
          <p:spPr>
            <a:xfrm>
              <a:off x="6096175" y="1773100"/>
              <a:ext cx="942350" cy="1522675"/>
            </a:xfrm>
            <a:custGeom>
              <a:rect b="b" l="l" r="r" t="t"/>
              <a:pathLst>
                <a:path extrusionOk="0" h="60907" w="37694">
                  <a:moveTo>
                    <a:pt x="35982" y="0"/>
                  </a:moveTo>
                  <a:lnTo>
                    <a:pt x="35938" y="44"/>
                  </a:lnTo>
                  <a:lnTo>
                    <a:pt x="35894" y="88"/>
                  </a:lnTo>
                  <a:lnTo>
                    <a:pt x="35894" y="176"/>
                  </a:lnTo>
                  <a:lnTo>
                    <a:pt x="35894" y="220"/>
                  </a:lnTo>
                  <a:lnTo>
                    <a:pt x="35938" y="307"/>
                  </a:lnTo>
                  <a:lnTo>
                    <a:pt x="36070" y="395"/>
                  </a:lnTo>
                  <a:lnTo>
                    <a:pt x="37079" y="1975"/>
                  </a:lnTo>
                  <a:lnTo>
                    <a:pt x="37298" y="2765"/>
                  </a:lnTo>
                  <a:lnTo>
                    <a:pt x="37342" y="3598"/>
                  </a:lnTo>
                  <a:lnTo>
                    <a:pt x="37035" y="5529"/>
                  </a:lnTo>
                  <a:lnTo>
                    <a:pt x="37035" y="5573"/>
                  </a:lnTo>
                  <a:lnTo>
                    <a:pt x="36904" y="8820"/>
                  </a:lnTo>
                  <a:lnTo>
                    <a:pt x="36640" y="9829"/>
                  </a:lnTo>
                  <a:lnTo>
                    <a:pt x="35850" y="11760"/>
                  </a:lnTo>
                  <a:lnTo>
                    <a:pt x="34578" y="14569"/>
                  </a:lnTo>
                  <a:lnTo>
                    <a:pt x="33393" y="17026"/>
                  </a:lnTo>
                  <a:lnTo>
                    <a:pt x="31111" y="20405"/>
                  </a:lnTo>
                  <a:lnTo>
                    <a:pt x="31111" y="20536"/>
                  </a:lnTo>
                  <a:lnTo>
                    <a:pt x="31155" y="20624"/>
                  </a:lnTo>
                  <a:lnTo>
                    <a:pt x="31506" y="21063"/>
                  </a:lnTo>
                  <a:lnTo>
                    <a:pt x="32472" y="22511"/>
                  </a:lnTo>
                  <a:lnTo>
                    <a:pt x="32867" y="24573"/>
                  </a:lnTo>
                  <a:lnTo>
                    <a:pt x="33525" y="26767"/>
                  </a:lnTo>
                  <a:lnTo>
                    <a:pt x="33613" y="28523"/>
                  </a:lnTo>
                  <a:lnTo>
                    <a:pt x="33656" y="31638"/>
                  </a:lnTo>
                  <a:lnTo>
                    <a:pt x="33656" y="35368"/>
                  </a:lnTo>
                  <a:lnTo>
                    <a:pt x="33437" y="38088"/>
                  </a:lnTo>
                  <a:lnTo>
                    <a:pt x="33130" y="38922"/>
                  </a:lnTo>
                  <a:lnTo>
                    <a:pt x="30804" y="41774"/>
                  </a:lnTo>
                  <a:lnTo>
                    <a:pt x="28391" y="43442"/>
                  </a:lnTo>
                  <a:lnTo>
                    <a:pt x="25495" y="44978"/>
                  </a:lnTo>
                  <a:lnTo>
                    <a:pt x="23301" y="46119"/>
                  </a:lnTo>
                  <a:lnTo>
                    <a:pt x="20097" y="47874"/>
                  </a:lnTo>
                  <a:lnTo>
                    <a:pt x="16894" y="49936"/>
                  </a:lnTo>
                  <a:lnTo>
                    <a:pt x="16016" y="50726"/>
                  </a:lnTo>
                  <a:lnTo>
                    <a:pt x="14042" y="51516"/>
                  </a:lnTo>
                  <a:lnTo>
                    <a:pt x="13998" y="51516"/>
                  </a:lnTo>
                  <a:lnTo>
                    <a:pt x="12682" y="52306"/>
                  </a:lnTo>
                  <a:lnTo>
                    <a:pt x="12638" y="52306"/>
                  </a:lnTo>
                  <a:lnTo>
                    <a:pt x="11146" y="53490"/>
                  </a:lnTo>
                  <a:lnTo>
                    <a:pt x="9127" y="54500"/>
                  </a:lnTo>
                  <a:lnTo>
                    <a:pt x="5222" y="56694"/>
                  </a:lnTo>
                  <a:lnTo>
                    <a:pt x="3335" y="58098"/>
                  </a:lnTo>
                  <a:lnTo>
                    <a:pt x="88" y="60599"/>
                  </a:lnTo>
                  <a:lnTo>
                    <a:pt x="44" y="60643"/>
                  </a:lnTo>
                  <a:lnTo>
                    <a:pt x="0" y="60731"/>
                  </a:lnTo>
                  <a:lnTo>
                    <a:pt x="0" y="60775"/>
                  </a:lnTo>
                  <a:lnTo>
                    <a:pt x="44" y="60862"/>
                  </a:lnTo>
                  <a:lnTo>
                    <a:pt x="88" y="60906"/>
                  </a:lnTo>
                  <a:lnTo>
                    <a:pt x="307" y="60906"/>
                  </a:lnTo>
                  <a:lnTo>
                    <a:pt x="3554" y="58405"/>
                  </a:lnTo>
                  <a:lnTo>
                    <a:pt x="5397" y="56957"/>
                  </a:lnTo>
                  <a:lnTo>
                    <a:pt x="9303" y="54807"/>
                  </a:lnTo>
                  <a:lnTo>
                    <a:pt x="11277" y="53798"/>
                  </a:lnTo>
                  <a:lnTo>
                    <a:pt x="11321" y="53754"/>
                  </a:lnTo>
                  <a:lnTo>
                    <a:pt x="12857" y="52613"/>
                  </a:lnTo>
                  <a:lnTo>
                    <a:pt x="14173" y="51823"/>
                  </a:lnTo>
                  <a:lnTo>
                    <a:pt x="16148" y="51033"/>
                  </a:lnTo>
                  <a:lnTo>
                    <a:pt x="16192" y="50989"/>
                  </a:lnTo>
                  <a:lnTo>
                    <a:pt x="17113" y="50243"/>
                  </a:lnTo>
                  <a:lnTo>
                    <a:pt x="20273" y="48181"/>
                  </a:lnTo>
                  <a:lnTo>
                    <a:pt x="23476" y="46426"/>
                  </a:lnTo>
                  <a:lnTo>
                    <a:pt x="25626" y="45285"/>
                  </a:lnTo>
                  <a:lnTo>
                    <a:pt x="28566" y="43749"/>
                  </a:lnTo>
                  <a:lnTo>
                    <a:pt x="31024" y="42038"/>
                  </a:lnTo>
                  <a:lnTo>
                    <a:pt x="31067" y="41994"/>
                  </a:lnTo>
                  <a:lnTo>
                    <a:pt x="33437" y="39098"/>
                  </a:lnTo>
                  <a:lnTo>
                    <a:pt x="33437" y="39054"/>
                  </a:lnTo>
                  <a:lnTo>
                    <a:pt x="33788" y="38176"/>
                  </a:lnTo>
                  <a:lnTo>
                    <a:pt x="33788" y="38132"/>
                  </a:lnTo>
                  <a:lnTo>
                    <a:pt x="34007" y="35368"/>
                  </a:lnTo>
                  <a:lnTo>
                    <a:pt x="34007" y="31638"/>
                  </a:lnTo>
                  <a:lnTo>
                    <a:pt x="33964" y="28523"/>
                  </a:lnTo>
                  <a:lnTo>
                    <a:pt x="33876" y="26723"/>
                  </a:lnTo>
                  <a:lnTo>
                    <a:pt x="33218" y="24486"/>
                  </a:lnTo>
                  <a:lnTo>
                    <a:pt x="32823" y="22379"/>
                  </a:lnTo>
                  <a:lnTo>
                    <a:pt x="32779" y="22335"/>
                  </a:lnTo>
                  <a:lnTo>
                    <a:pt x="31813" y="20887"/>
                  </a:lnTo>
                  <a:lnTo>
                    <a:pt x="31813" y="20843"/>
                  </a:lnTo>
                  <a:lnTo>
                    <a:pt x="31506" y="20492"/>
                  </a:lnTo>
                  <a:lnTo>
                    <a:pt x="33700" y="17201"/>
                  </a:lnTo>
                  <a:lnTo>
                    <a:pt x="34885" y="14744"/>
                  </a:lnTo>
                  <a:lnTo>
                    <a:pt x="36201" y="11892"/>
                  </a:lnTo>
                  <a:lnTo>
                    <a:pt x="36991" y="9961"/>
                  </a:lnTo>
                  <a:lnTo>
                    <a:pt x="36991" y="9917"/>
                  </a:lnTo>
                  <a:lnTo>
                    <a:pt x="37255" y="8908"/>
                  </a:lnTo>
                  <a:lnTo>
                    <a:pt x="37255" y="8864"/>
                  </a:lnTo>
                  <a:lnTo>
                    <a:pt x="37386" y="5573"/>
                  </a:lnTo>
                  <a:lnTo>
                    <a:pt x="37693" y="3642"/>
                  </a:lnTo>
                  <a:lnTo>
                    <a:pt x="37693" y="3598"/>
                  </a:lnTo>
                  <a:lnTo>
                    <a:pt x="37650" y="2721"/>
                  </a:lnTo>
                  <a:lnTo>
                    <a:pt x="37650" y="2677"/>
                  </a:lnTo>
                  <a:lnTo>
                    <a:pt x="37386" y="1843"/>
                  </a:lnTo>
                  <a:lnTo>
                    <a:pt x="37386" y="1799"/>
                  </a:lnTo>
                  <a:lnTo>
                    <a:pt x="36377" y="220"/>
                  </a:lnTo>
                  <a:lnTo>
                    <a:pt x="36333" y="176"/>
                  </a:lnTo>
                  <a:lnTo>
                    <a:pt x="36158" y="44"/>
                  </a:lnTo>
                  <a:lnTo>
                    <a:pt x="36114"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0" name="Google Shape;2200;p18"/>
            <p:cNvSpPr/>
            <p:nvPr/>
          </p:nvSpPr>
          <p:spPr>
            <a:xfrm>
              <a:off x="6123600" y="1816975"/>
              <a:ext cx="957700" cy="1504025"/>
            </a:xfrm>
            <a:custGeom>
              <a:rect b="b" l="l" r="r" t="t"/>
              <a:pathLst>
                <a:path extrusionOk="0" h="60161" w="38308">
                  <a:moveTo>
                    <a:pt x="36772" y="1"/>
                  </a:moveTo>
                  <a:lnTo>
                    <a:pt x="36684" y="44"/>
                  </a:lnTo>
                  <a:lnTo>
                    <a:pt x="36684" y="132"/>
                  </a:lnTo>
                  <a:lnTo>
                    <a:pt x="36684" y="176"/>
                  </a:lnTo>
                  <a:lnTo>
                    <a:pt x="36684" y="264"/>
                  </a:lnTo>
                  <a:lnTo>
                    <a:pt x="37430" y="1624"/>
                  </a:lnTo>
                  <a:lnTo>
                    <a:pt x="37913" y="3160"/>
                  </a:lnTo>
                  <a:lnTo>
                    <a:pt x="37957" y="4740"/>
                  </a:lnTo>
                  <a:lnTo>
                    <a:pt x="37298" y="7372"/>
                  </a:lnTo>
                  <a:lnTo>
                    <a:pt x="36245" y="10620"/>
                  </a:lnTo>
                  <a:lnTo>
                    <a:pt x="36245" y="10663"/>
                  </a:lnTo>
                  <a:lnTo>
                    <a:pt x="36421" y="13077"/>
                  </a:lnTo>
                  <a:lnTo>
                    <a:pt x="36158" y="15183"/>
                  </a:lnTo>
                  <a:lnTo>
                    <a:pt x="36070" y="17509"/>
                  </a:lnTo>
                  <a:lnTo>
                    <a:pt x="35807" y="20142"/>
                  </a:lnTo>
                  <a:lnTo>
                    <a:pt x="35850" y="20229"/>
                  </a:lnTo>
                  <a:lnTo>
                    <a:pt x="36465" y="22160"/>
                  </a:lnTo>
                  <a:lnTo>
                    <a:pt x="36596" y="25802"/>
                  </a:lnTo>
                  <a:lnTo>
                    <a:pt x="36904" y="27601"/>
                  </a:lnTo>
                  <a:lnTo>
                    <a:pt x="36947" y="29488"/>
                  </a:lnTo>
                  <a:lnTo>
                    <a:pt x="36860" y="32077"/>
                  </a:lnTo>
                  <a:lnTo>
                    <a:pt x="36596" y="34578"/>
                  </a:lnTo>
                  <a:lnTo>
                    <a:pt x="36070" y="36333"/>
                  </a:lnTo>
                  <a:lnTo>
                    <a:pt x="34797" y="38308"/>
                  </a:lnTo>
                  <a:lnTo>
                    <a:pt x="33042" y="41555"/>
                  </a:lnTo>
                  <a:lnTo>
                    <a:pt x="31770" y="42828"/>
                  </a:lnTo>
                  <a:lnTo>
                    <a:pt x="30848" y="43047"/>
                  </a:lnTo>
                  <a:lnTo>
                    <a:pt x="29619" y="43091"/>
                  </a:lnTo>
                  <a:lnTo>
                    <a:pt x="29532" y="43135"/>
                  </a:lnTo>
                  <a:lnTo>
                    <a:pt x="27294" y="44364"/>
                  </a:lnTo>
                  <a:lnTo>
                    <a:pt x="22028" y="47040"/>
                  </a:lnTo>
                  <a:lnTo>
                    <a:pt x="18035" y="49103"/>
                  </a:lnTo>
                  <a:lnTo>
                    <a:pt x="15534" y="50726"/>
                  </a:lnTo>
                  <a:lnTo>
                    <a:pt x="12155" y="52086"/>
                  </a:lnTo>
                  <a:lnTo>
                    <a:pt x="12111" y="52086"/>
                  </a:lnTo>
                  <a:lnTo>
                    <a:pt x="10531" y="53008"/>
                  </a:lnTo>
                  <a:lnTo>
                    <a:pt x="8996" y="53886"/>
                  </a:lnTo>
                  <a:lnTo>
                    <a:pt x="7416" y="54719"/>
                  </a:lnTo>
                  <a:lnTo>
                    <a:pt x="5880" y="55597"/>
                  </a:lnTo>
                  <a:lnTo>
                    <a:pt x="5134" y="56080"/>
                  </a:lnTo>
                  <a:lnTo>
                    <a:pt x="4432" y="56562"/>
                  </a:lnTo>
                  <a:lnTo>
                    <a:pt x="3686" y="57089"/>
                  </a:lnTo>
                  <a:lnTo>
                    <a:pt x="2984" y="57659"/>
                  </a:lnTo>
                  <a:lnTo>
                    <a:pt x="88" y="59853"/>
                  </a:lnTo>
                  <a:lnTo>
                    <a:pt x="44" y="59897"/>
                  </a:lnTo>
                  <a:lnTo>
                    <a:pt x="0" y="59985"/>
                  </a:lnTo>
                  <a:lnTo>
                    <a:pt x="0" y="60029"/>
                  </a:lnTo>
                  <a:lnTo>
                    <a:pt x="44" y="60117"/>
                  </a:lnTo>
                  <a:lnTo>
                    <a:pt x="88" y="60160"/>
                  </a:lnTo>
                  <a:lnTo>
                    <a:pt x="176" y="60160"/>
                  </a:lnTo>
                  <a:lnTo>
                    <a:pt x="307" y="60117"/>
                  </a:lnTo>
                  <a:lnTo>
                    <a:pt x="3203" y="57923"/>
                  </a:lnTo>
                  <a:lnTo>
                    <a:pt x="3905" y="57396"/>
                  </a:lnTo>
                  <a:lnTo>
                    <a:pt x="4607" y="56869"/>
                  </a:lnTo>
                  <a:lnTo>
                    <a:pt x="5353" y="56387"/>
                  </a:lnTo>
                  <a:lnTo>
                    <a:pt x="6099" y="55904"/>
                  </a:lnTo>
                  <a:lnTo>
                    <a:pt x="7635" y="55026"/>
                  </a:lnTo>
                  <a:lnTo>
                    <a:pt x="9127" y="54193"/>
                  </a:lnTo>
                  <a:lnTo>
                    <a:pt x="10707" y="53315"/>
                  </a:lnTo>
                  <a:lnTo>
                    <a:pt x="12287" y="52394"/>
                  </a:lnTo>
                  <a:lnTo>
                    <a:pt x="15665" y="51033"/>
                  </a:lnTo>
                  <a:lnTo>
                    <a:pt x="15709" y="51033"/>
                  </a:lnTo>
                  <a:lnTo>
                    <a:pt x="18210" y="49410"/>
                  </a:lnTo>
                  <a:lnTo>
                    <a:pt x="22160" y="47347"/>
                  </a:lnTo>
                  <a:lnTo>
                    <a:pt x="27469" y="44671"/>
                  </a:lnTo>
                  <a:lnTo>
                    <a:pt x="29663" y="43442"/>
                  </a:lnTo>
                  <a:lnTo>
                    <a:pt x="30892" y="43398"/>
                  </a:lnTo>
                  <a:lnTo>
                    <a:pt x="30936" y="43398"/>
                  </a:lnTo>
                  <a:lnTo>
                    <a:pt x="31901" y="43179"/>
                  </a:lnTo>
                  <a:lnTo>
                    <a:pt x="31989" y="43135"/>
                  </a:lnTo>
                  <a:lnTo>
                    <a:pt x="33349" y="41775"/>
                  </a:lnTo>
                  <a:lnTo>
                    <a:pt x="33349" y="41731"/>
                  </a:lnTo>
                  <a:lnTo>
                    <a:pt x="35104" y="38527"/>
                  </a:lnTo>
                  <a:lnTo>
                    <a:pt x="36377" y="36509"/>
                  </a:lnTo>
                  <a:lnTo>
                    <a:pt x="36377" y="36465"/>
                  </a:lnTo>
                  <a:lnTo>
                    <a:pt x="36904" y="34666"/>
                  </a:lnTo>
                  <a:lnTo>
                    <a:pt x="36904" y="34622"/>
                  </a:lnTo>
                  <a:lnTo>
                    <a:pt x="37211" y="32121"/>
                  </a:lnTo>
                  <a:lnTo>
                    <a:pt x="37298" y="29488"/>
                  </a:lnTo>
                  <a:lnTo>
                    <a:pt x="37255" y="27601"/>
                  </a:lnTo>
                  <a:lnTo>
                    <a:pt x="37211" y="27557"/>
                  </a:lnTo>
                  <a:lnTo>
                    <a:pt x="36947" y="25758"/>
                  </a:lnTo>
                  <a:lnTo>
                    <a:pt x="36816" y="22116"/>
                  </a:lnTo>
                  <a:lnTo>
                    <a:pt x="36816" y="22072"/>
                  </a:lnTo>
                  <a:lnTo>
                    <a:pt x="36201" y="20142"/>
                  </a:lnTo>
                  <a:lnTo>
                    <a:pt x="36421" y="17509"/>
                  </a:lnTo>
                  <a:lnTo>
                    <a:pt x="36509" y="15227"/>
                  </a:lnTo>
                  <a:lnTo>
                    <a:pt x="36772" y="13077"/>
                  </a:lnTo>
                  <a:lnTo>
                    <a:pt x="36596" y="10663"/>
                  </a:lnTo>
                  <a:lnTo>
                    <a:pt x="37650" y="7460"/>
                  </a:lnTo>
                  <a:lnTo>
                    <a:pt x="38264" y="4827"/>
                  </a:lnTo>
                  <a:lnTo>
                    <a:pt x="38308" y="4783"/>
                  </a:lnTo>
                  <a:lnTo>
                    <a:pt x="38264" y="3160"/>
                  </a:lnTo>
                  <a:lnTo>
                    <a:pt x="38264" y="3072"/>
                  </a:lnTo>
                  <a:lnTo>
                    <a:pt x="37737" y="1492"/>
                  </a:lnTo>
                  <a:lnTo>
                    <a:pt x="37737" y="1449"/>
                  </a:lnTo>
                  <a:lnTo>
                    <a:pt x="36991" y="88"/>
                  </a:lnTo>
                  <a:lnTo>
                    <a:pt x="36947" y="44"/>
                  </a:lnTo>
                  <a:lnTo>
                    <a:pt x="36904"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1" name="Google Shape;2201;p18"/>
            <p:cNvSpPr/>
            <p:nvPr/>
          </p:nvSpPr>
          <p:spPr>
            <a:xfrm>
              <a:off x="6392350" y="3454800"/>
              <a:ext cx="767950" cy="217250"/>
            </a:xfrm>
            <a:custGeom>
              <a:rect b="b" l="l" r="r" t="t"/>
              <a:pathLst>
                <a:path extrusionOk="0" h="8690" w="30718">
                  <a:moveTo>
                    <a:pt x="11234" y="1"/>
                  </a:moveTo>
                  <a:lnTo>
                    <a:pt x="7899" y="1010"/>
                  </a:lnTo>
                  <a:lnTo>
                    <a:pt x="3555" y="1975"/>
                  </a:lnTo>
                  <a:lnTo>
                    <a:pt x="3511" y="1975"/>
                  </a:lnTo>
                  <a:lnTo>
                    <a:pt x="89" y="3994"/>
                  </a:lnTo>
                  <a:lnTo>
                    <a:pt x="45" y="4038"/>
                  </a:lnTo>
                  <a:lnTo>
                    <a:pt x="1" y="4126"/>
                  </a:lnTo>
                  <a:lnTo>
                    <a:pt x="1" y="4169"/>
                  </a:lnTo>
                  <a:lnTo>
                    <a:pt x="45" y="4257"/>
                  </a:lnTo>
                  <a:lnTo>
                    <a:pt x="89" y="4301"/>
                  </a:lnTo>
                  <a:lnTo>
                    <a:pt x="132" y="4345"/>
                  </a:lnTo>
                  <a:lnTo>
                    <a:pt x="220" y="4345"/>
                  </a:lnTo>
                  <a:lnTo>
                    <a:pt x="264" y="4301"/>
                  </a:lnTo>
                  <a:lnTo>
                    <a:pt x="3687" y="2326"/>
                  </a:lnTo>
                  <a:lnTo>
                    <a:pt x="7987" y="1361"/>
                  </a:lnTo>
                  <a:lnTo>
                    <a:pt x="10313" y="659"/>
                  </a:lnTo>
                  <a:lnTo>
                    <a:pt x="11278" y="352"/>
                  </a:lnTo>
                  <a:lnTo>
                    <a:pt x="11497" y="352"/>
                  </a:lnTo>
                  <a:lnTo>
                    <a:pt x="13384" y="2283"/>
                  </a:lnTo>
                  <a:lnTo>
                    <a:pt x="13428" y="2326"/>
                  </a:lnTo>
                  <a:lnTo>
                    <a:pt x="15754" y="4257"/>
                  </a:lnTo>
                  <a:lnTo>
                    <a:pt x="15798" y="4257"/>
                  </a:lnTo>
                  <a:lnTo>
                    <a:pt x="18913" y="5969"/>
                  </a:lnTo>
                  <a:lnTo>
                    <a:pt x="20888" y="6802"/>
                  </a:lnTo>
                  <a:lnTo>
                    <a:pt x="23214" y="7592"/>
                  </a:lnTo>
                  <a:lnTo>
                    <a:pt x="26022" y="8601"/>
                  </a:lnTo>
                  <a:lnTo>
                    <a:pt x="26066" y="8601"/>
                  </a:lnTo>
                  <a:lnTo>
                    <a:pt x="26943" y="8689"/>
                  </a:lnTo>
                  <a:lnTo>
                    <a:pt x="26987" y="8689"/>
                  </a:lnTo>
                  <a:lnTo>
                    <a:pt x="27777" y="8558"/>
                  </a:lnTo>
                  <a:lnTo>
                    <a:pt x="27821" y="8514"/>
                  </a:lnTo>
                  <a:lnTo>
                    <a:pt x="28874" y="7899"/>
                  </a:lnTo>
                  <a:lnTo>
                    <a:pt x="28962" y="7855"/>
                  </a:lnTo>
                  <a:lnTo>
                    <a:pt x="30366" y="5881"/>
                  </a:lnTo>
                  <a:lnTo>
                    <a:pt x="30366" y="5837"/>
                  </a:lnTo>
                  <a:lnTo>
                    <a:pt x="30717" y="5003"/>
                  </a:lnTo>
                  <a:lnTo>
                    <a:pt x="30717" y="4872"/>
                  </a:lnTo>
                  <a:lnTo>
                    <a:pt x="30322" y="3380"/>
                  </a:lnTo>
                  <a:lnTo>
                    <a:pt x="30278" y="3380"/>
                  </a:lnTo>
                  <a:lnTo>
                    <a:pt x="29225" y="1010"/>
                  </a:lnTo>
                  <a:lnTo>
                    <a:pt x="29181" y="966"/>
                  </a:lnTo>
                  <a:lnTo>
                    <a:pt x="29137" y="922"/>
                  </a:lnTo>
                  <a:lnTo>
                    <a:pt x="29050" y="922"/>
                  </a:lnTo>
                  <a:lnTo>
                    <a:pt x="28962" y="966"/>
                  </a:lnTo>
                  <a:lnTo>
                    <a:pt x="28918" y="966"/>
                  </a:lnTo>
                  <a:lnTo>
                    <a:pt x="28874" y="1054"/>
                  </a:lnTo>
                  <a:lnTo>
                    <a:pt x="28874" y="1098"/>
                  </a:lnTo>
                  <a:lnTo>
                    <a:pt x="28918" y="1186"/>
                  </a:lnTo>
                  <a:lnTo>
                    <a:pt x="29971" y="3511"/>
                  </a:lnTo>
                  <a:lnTo>
                    <a:pt x="30366" y="4915"/>
                  </a:lnTo>
                  <a:lnTo>
                    <a:pt x="30059" y="5661"/>
                  </a:lnTo>
                  <a:lnTo>
                    <a:pt x="28699" y="7636"/>
                  </a:lnTo>
                  <a:lnTo>
                    <a:pt x="27689" y="8206"/>
                  </a:lnTo>
                  <a:lnTo>
                    <a:pt x="26943" y="8338"/>
                  </a:lnTo>
                  <a:lnTo>
                    <a:pt x="26154" y="8250"/>
                  </a:lnTo>
                  <a:lnTo>
                    <a:pt x="23301" y="7285"/>
                  </a:lnTo>
                  <a:lnTo>
                    <a:pt x="21020" y="6495"/>
                  </a:lnTo>
                  <a:lnTo>
                    <a:pt x="19045" y="5618"/>
                  </a:lnTo>
                  <a:lnTo>
                    <a:pt x="15973" y="3950"/>
                  </a:lnTo>
                  <a:lnTo>
                    <a:pt x="13648" y="2063"/>
                  </a:lnTo>
                  <a:lnTo>
                    <a:pt x="11673" y="89"/>
                  </a:lnTo>
                  <a:lnTo>
                    <a:pt x="11585" y="45"/>
                  </a:lnTo>
                  <a:lnTo>
                    <a:pt x="11322"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2" name="Google Shape;2202;p18"/>
            <p:cNvSpPr/>
            <p:nvPr/>
          </p:nvSpPr>
          <p:spPr>
            <a:xfrm>
              <a:off x="6322150" y="3238700"/>
              <a:ext cx="868850" cy="265500"/>
            </a:xfrm>
            <a:custGeom>
              <a:rect b="b" l="l" r="r" t="t"/>
              <a:pathLst>
                <a:path extrusionOk="0" h="10620" w="34754">
                  <a:moveTo>
                    <a:pt x="34491" y="0"/>
                  </a:moveTo>
                  <a:lnTo>
                    <a:pt x="34447" y="44"/>
                  </a:lnTo>
                  <a:lnTo>
                    <a:pt x="33437" y="1492"/>
                  </a:lnTo>
                  <a:lnTo>
                    <a:pt x="32033" y="3730"/>
                  </a:lnTo>
                  <a:lnTo>
                    <a:pt x="32033" y="3774"/>
                  </a:lnTo>
                  <a:lnTo>
                    <a:pt x="31419" y="5442"/>
                  </a:lnTo>
                  <a:lnTo>
                    <a:pt x="31419" y="5485"/>
                  </a:lnTo>
                  <a:lnTo>
                    <a:pt x="31156" y="7592"/>
                  </a:lnTo>
                  <a:lnTo>
                    <a:pt x="31112" y="10005"/>
                  </a:lnTo>
                  <a:lnTo>
                    <a:pt x="30936" y="10225"/>
                  </a:lnTo>
                  <a:lnTo>
                    <a:pt x="30454" y="10268"/>
                  </a:lnTo>
                  <a:lnTo>
                    <a:pt x="29971" y="10225"/>
                  </a:lnTo>
                  <a:lnTo>
                    <a:pt x="29488" y="10137"/>
                  </a:lnTo>
                  <a:lnTo>
                    <a:pt x="29005" y="10005"/>
                  </a:lnTo>
                  <a:lnTo>
                    <a:pt x="28523" y="9830"/>
                  </a:lnTo>
                  <a:lnTo>
                    <a:pt x="28040" y="9610"/>
                  </a:lnTo>
                  <a:lnTo>
                    <a:pt x="27557" y="9347"/>
                  </a:lnTo>
                  <a:lnTo>
                    <a:pt x="27119" y="9084"/>
                  </a:lnTo>
                  <a:lnTo>
                    <a:pt x="26241" y="8513"/>
                  </a:lnTo>
                  <a:lnTo>
                    <a:pt x="25451" y="7899"/>
                  </a:lnTo>
                  <a:lnTo>
                    <a:pt x="24749" y="7328"/>
                  </a:lnTo>
                  <a:lnTo>
                    <a:pt x="24179" y="6846"/>
                  </a:lnTo>
                  <a:lnTo>
                    <a:pt x="19308" y="2633"/>
                  </a:lnTo>
                  <a:lnTo>
                    <a:pt x="19264" y="2633"/>
                  </a:lnTo>
                  <a:lnTo>
                    <a:pt x="17991" y="2019"/>
                  </a:lnTo>
                  <a:lnTo>
                    <a:pt x="17948" y="2019"/>
                  </a:lnTo>
                  <a:lnTo>
                    <a:pt x="17245" y="1887"/>
                  </a:lnTo>
                  <a:lnTo>
                    <a:pt x="17158" y="1931"/>
                  </a:lnTo>
                  <a:lnTo>
                    <a:pt x="16500" y="2370"/>
                  </a:lnTo>
                  <a:lnTo>
                    <a:pt x="16456" y="2370"/>
                  </a:lnTo>
                  <a:lnTo>
                    <a:pt x="14788" y="3994"/>
                  </a:lnTo>
                  <a:lnTo>
                    <a:pt x="13603" y="4827"/>
                  </a:lnTo>
                  <a:lnTo>
                    <a:pt x="12331" y="5178"/>
                  </a:lnTo>
                  <a:lnTo>
                    <a:pt x="10312" y="5529"/>
                  </a:lnTo>
                  <a:lnTo>
                    <a:pt x="10268" y="5529"/>
                  </a:lnTo>
                  <a:lnTo>
                    <a:pt x="8338" y="6144"/>
                  </a:lnTo>
                  <a:lnTo>
                    <a:pt x="5924" y="6714"/>
                  </a:lnTo>
                  <a:lnTo>
                    <a:pt x="5880" y="6714"/>
                  </a:lnTo>
                  <a:lnTo>
                    <a:pt x="4125" y="7416"/>
                  </a:lnTo>
                  <a:lnTo>
                    <a:pt x="4081" y="7460"/>
                  </a:lnTo>
                  <a:lnTo>
                    <a:pt x="2063" y="8645"/>
                  </a:lnTo>
                  <a:lnTo>
                    <a:pt x="2063" y="8689"/>
                  </a:lnTo>
                  <a:lnTo>
                    <a:pt x="88" y="10181"/>
                  </a:lnTo>
                  <a:lnTo>
                    <a:pt x="44" y="10225"/>
                  </a:lnTo>
                  <a:lnTo>
                    <a:pt x="0" y="10268"/>
                  </a:lnTo>
                  <a:lnTo>
                    <a:pt x="44" y="10356"/>
                  </a:lnTo>
                  <a:lnTo>
                    <a:pt x="44" y="10400"/>
                  </a:lnTo>
                  <a:lnTo>
                    <a:pt x="88" y="10444"/>
                  </a:lnTo>
                  <a:lnTo>
                    <a:pt x="176" y="10488"/>
                  </a:lnTo>
                  <a:lnTo>
                    <a:pt x="220" y="10488"/>
                  </a:lnTo>
                  <a:lnTo>
                    <a:pt x="308" y="10444"/>
                  </a:lnTo>
                  <a:lnTo>
                    <a:pt x="2238" y="8952"/>
                  </a:lnTo>
                  <a:lnTo>
                    <a:pt x="4257" y="7767"/>
                  </a:lnTo>
                  <a:lnTo>
                    <a:pt x="6012" y="7021"/>
                  </a:lnTo>
                  <a:lnTo>
                    <a:pt x="8425" y="6451"/>
                  </a:lnTo>
                  <a:lnTo>
                    <a:pt x="10356" y="5837"/>
                  </a:lnTo>
                  <a:lnTo>
                    <a:pt x="12375" y="5529"/>
                  </a:lnTo>
                  <a:lnTo>
                    <a:pt x="12419" y="5529"/>
                  </a:lnTo>
                  <a:lnTo>
                    <a:pt x="13735" y="5134"/>
                  </a:lnTo>
                  <a:lnTo>
                    <a:pt x="13779" y="5134"/>
                  </a:lnTo>
                  <a:lnTo>
                    <a:pt x="15008" y="4257"/>
                  </a:lnTo>
                  <a:lnTo>
                    <a:pt x="16719" y="2633"/>
                  </a:lnTo>
                  <a:lnTo>
                    <a:pt x="17289" y="2282"/>
                  </a:lnTo>
                  <a:lnTo>
                    <a:pt x="17860" y="2326"/>
                  </a:lnTo>
                  <a:lnTo>
                    <a:pt x="19088" y="2940"/>
                  </a:lnTo>
                  <a:lnTo>
                    <a:pt x="23959" y="7109"/>
                  </a:lnTo>
                  <a:lnTo>
                    <a:pt x="24705" y="7767"/>
                  </a:lnTo>
                  <a:lnTo>
                    <a:pt x="25495" y="8382"/>
                  </a:lnTo>
                  <a:lnTo>
                    <a:pt x="26329" y="8996"/>
                  </a:lnTo>
                  <a:lnTo>
                    <a:pt x="27162" y="9522"/>
                  </a:lnTo>
                  <a:lnTo>
                    <a:pt x="27952" y="9961"/>
                  </a:lnTo>
                  <a:lnTo>
                    <a:pt x="28391" y="10181"/>
                  </a:lnTo>
                  <a:lnTo>
                    <a:pt x="28786" y="10312"/>
                  </a:lnTo>
                  <a:lnTo>
                    <a:pt x="29225" y="10444"/>
                  </a:lnTo>
                  <a:lnTo>
                    <a:pt x="29620" y="10532"/>
                  </a:lnTo>
                  <a:lnTo>
                    <a:pt x="30015" y="10619"/>
                  </a:lnTo>
                  <a:lnTo>
                    <a:pt x="30454" y="10619"/>
                  </a:lnTo>
                  <a:lnTo>
                    <a:pt x="31024" y="10576"/>
                  </a:lnTo>
                  <a:lnTo>
                    <a:pt x="31156" y="10532"/>
                  </a:lnTo>
                  <a:lnTo>
                    <a:pt x="31419" y="10225"/>
                  </a:lnTo>
                  <a:lnTo>
                    <a:pt x="31463" y="10093"/>
                  </a:lnTo>
                  <a:lnTo>
                    <a:pt x="31507" y="7636"/>
                  </a:lnTo>
                  <a:lnTo>
                    <a:pt x="31726" y="5529"/>
                  </a:lnTo>
                  <a:lnTo>
                    <a:pt x="32340" y="3906"/>
                  </a:lnTo>
                  <a:lnTo>
                    <a:pt x="33745" y="1668"/>
                  </a:lnTo>
                  <a:lnTo>
                    <a:pt x="34710" y="264"/>
                  </a:lnTo>
                  <a:lnTo>
                    <a:pt x="34754" y="176"/>
                  </a:lnTo>
                  <a:lnTo>
                    <a:pt x="34754" y="132"/>
                  </a:lnTo>
                  <a:lnTo>
                    <a:pt x="34754" y="44"/>
                  </a:lnTo>
                  <a:lnTo>
                    <a:pt x="34666"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3" name="Google Shape;2203;p18"/>
            <p:cNvSpPr/>
            <p:nvPr/>
          </p:nvSpPr>
          <p:spPr>
            <a:xfrm>
              <a:off x="6256325" y="3037950"/>
              <a:ext cx="923700" cy="403725"/>
            </a:xfrm>
            <a:custGeom>
              <a:rect b="b" l="l" r="r" t="t"/>
              <a:pathLst>
                <a:path extrusionOk="0" h="16149" w="36948">
                  <a:moveTo>
                    <a:pt x="34666" y="0"/>
                  </a:moveTo>
                  <a:lnTo>
                    <a:pt x="34622" y="88"/>
                  </a:lnTo>
                  <a:lnTo>
                    <a:pt x="34622" y="132"/>
                  </a:lnTo>
                  <a:lnTo>
                    <a:pt x="34622" y="220"/>
                  </a:lnTo>
                  <a:lnTo>
                    <a:pt x="35061" y="1931"/>
                  </a:lnTo>
                  <a:lnTo>
                    <a:pt x="35983" y="5178"/>
                  </a:lnTo>
                  <a:lnTo>
                    <a:pt x="36597" y="7811"/>
                  </a:lnTo>
                  <a:lnTo>
                    <a:pt x="35851" y="8908"/>
                  </a:lnTo>
                  <a:lnTo>
                    <a:pt x="34227" y="10927"/>
                  </a:lnTo>
                  <a:lnTo>
                    <a:pt x="33745" y="11058"/>
                  </a:lnTo>
                  <a:lnTo>
                    <a:pt x="32955" y="10795"/>
                  </a:lnTo>
                  <a:lnTo>
                    <a:pt x="29795" y="9347"/>
                  </a:lnTo>
                  <a:lnTo>
                    <a:pt x="27777" y="8381"/>
                  </a:lnTo>
                  <a:lnTo>
                    <a:pt x="23872" y="6890"/>
                  </a:lnTo>
                  <a:lnTo>
                    <a:pt x="23828" y="6890"/>
                  </a:lnTo>
                  <a:lnTo>
                    <a:pt x="22160" y="6495"/>
                  </a:lnTo>
                  <a:lnTo>
                    <a:pt x="20844" y="6451"/>
                  </a:lnTo>
                  <a:lnTo>
                    <a:pt x="20800" y="6451"/>
                  </a:lnTo>
                  <a:lnTo>
                    <a:pt x="19835" y="6670"/>
                  </a:lnTo>
                  <a:lnTo>
                    <a:pt x="19791" y="6670"/>
                  </a:lnTo>
                  <a:lnTo>
                    <a:pt x="18035" y="7548"/>
                  </a:lnTo>
                  <a:lnTo>
                    <a:pt x="15798" y="8776"/>
                  </a:lnTo>
                  <a:lnTo>
                    <a:pt x="15754" y="8776"/>
                  </a:lnTo>
                  <a:lnTo>
                    <a:pt x="13867" y="10137"/>
                  </a:lnTo>
                  <a:lnTo>
                    <a:pt x="12199" y="10356"/>
                  </a:lnTo>
                  <a:lnTo>
                    <a:pt x="9040" y="10532"/>
                  </a:lnTo>
                  <a:lnTo>
                    <a:pt x="8996" y="10532"/>
                  </a:lnTo>
                  <a:lnTo>
                    <a:pt x="7373" y="11058"/>
                  </a:lnTo>
                  <a:lnTo>
                    <a:pt x="3818" y="12638"/>
                  </a:lnTo>
                  <a:lnTo>
                    <a:pt x="3818" y="12682"/>
                  </a:lnTo>
                  <a:lnTo>
                    <a:pt x="1756" y="14042"/>
                  </a:lnTo>
                  <a:lnTo>
                    <a:pt x="44" y="15841"/>
                  </a:lnTo>
                  <a:lnTo>
                    <a:pt x="44" y="15885"/>
                  </a:lnTo>
                  <a:lnTo>
                    <a:pt x="1" y="15973"/>
                  </a:lnTo>
                  <a:lnTo>
                    <a:pt x="44" y="16017"/>
                  </a:lnTo>
                  <a:lnTo>
                    <a:pt x="88" y="16104"/>
                  </a:lnTo>
                  <a:lnTo>
                    <a:pt x="176" y="16148"/>
                  </a:lnTo>
                  <a:lnTo>
                    <a:pt x="264" y="16104"/>
                  </a:lnTo>
                  <a:lnTo>
                    <a:pt x="308" y="16061"/>
                  </a:lnTo>
                  <a:lnTo>
                    <a:pt x="1975" y="14305"/>
                  </a:lnTo>
                  <a:lnTo>
                    <a:pt x="3994" y="12945"/>
                  </a:lnTo>
                  <a:lnTo>
                    <a:pt x="7504" y="11365"/>
                  </a:lnTo>
                  <a:lnTo>
                    <a:pt x="9084" y="10883"/>
                  </a:lnTo>
                  <a:lnTo>
                    <a:pt x="12199" y="10707"/>
                  </a:lnTo>
                  <a:lnTo>
                    <a:pt x="13955" y="10488"/>
                  </a:lnTo>
                  <a:lnTo>
                    <a:pt x="14042" y="10444"/>
                  </a:lnTo>
                  <a:lnTo>
                    <a:pt x="15973" y="9084"/>
                  </a:lnTo>
                  <a:lnTo>
                    <a:pt x="18211" y="7855"/>
                  </a:lnTo>
                  <a:lnTo>
                    <a:pt x="19922" y="6977"/>
                  </a:lnTo>
                  <a:lnTo>
                    <a:pt x="20844" y="6802"/>
                  </a:lnTo>
                  <a:lnTo>
                    <a:pt x="22116" y="6846"/>
                  </a:lnTo>
                  <a:lnTo>
                    <a:pt x="23740" y="7197"/>
                  </a:lnTo>
                  <a:lnTo>
                    <a:pt x="27645" y="8733"/>
                  </a:lnTo>
                  <a:lnTo>
                    <a:pt x="29664" y="9698"/>
                  </a:lnTo>
                  <a:lnTo>
                    <a:pt x="32823" y="11146"/>
                  </a:lnTo>
                  <a:lnTo>
                    <a:pt x="32867" y="11146"/>
                  </a:lnTo>
                  <a:lnTo>
                    <a:pt x="33701" y="11409"/>
                  </a:lnTo>
                  <a:lnTo>
                    <a:pt x="33789" y="11409"/>
                  </a:lnTo>
                  <a:lnTo>
                    <a:pt x="34359" y="11234"/>
                  </a:lnTo>
                  <a:lnTo>
                    <a:pt x="34447" y="11190"/>
                  </a:lnTo>
                  <a:lnTo>
                    <a:pt x="36158" y="9084"/>
                  </a:lnTo>
                  <a:lnTo>
                    <a:pt x="36948" y="7943"/>
                  </a:lnTo>
                  <a:lnTo>
                    <a:pt x="36948" y="7899"/>
                  </a:lnTo>
                  <a:lnTo>
                    <a:pt x="36948" y="7811"/>
                  </a:lnTo>
                  <a:lnTo>
                    <a:pt x="36334" y="5090"/>
                  </a:lnTo>
                  <a:lnTo>
                    <a:pt x="35368" y="1843"/>
                  </a:lnTo>
                  <a:lnTo>
                    <a:pt x="34929" y="132"/>
                  </a:lnTo>
                  <a:lnTo>
                    <a:pt x="34929" y="44"/>
                  </a:lnTo>
                  <a:lnTo>
                    <a:pt x="34886"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4" name="Google Shape;2204;p18"/>
            <p:cNvSpPr/>
            <p:nvPr/>
          </p:nvSpPr>
          <p:spPr>
            <a:xfrm>
              <a:off x="6203675" y="2736275"/>
              <a:ext cx="931375" cy="657125"/>
            </a:xfrm>
            <a:custGeom>
              <a:rect b="b" l="l" r="r" t="t"/>
              <a:pathLst>
                <a:path extrusionOk="0" h="26285" w="37255">
                  <a:moveTo>
                    <a:pt x="37035" y="0"/>
                  </a:moveTo>
                  <a:lnTo>
                    <a:pt x="36992" y="44"/>
                  </a:lnTo>
                  <a:lnTo>
                    <a:pt x="36948" y="88"/>
                  </a:lnTo>
                  <a:lnTo>
                    <a:pt x="36904" y="132"/>
                  </a:lnTo>
                  <a:lnTo>
                    <a:pt x="36465" y="2326"/>
                  </a:lnTo>
                  <a:lnTo>
                    <a:pt x="36421" y="4564"/>
                  </a:lnTo>
                  <a:lnTo>
                    <a:pt x="36290" y="9040"/>
                  </a:lnTo>
                  <a:lnTo>
                    <a:pt x="36333" y="12550"/>
                  </a:lnTo>
                  <a:lnTo>
                    <a:pt x="36333" y="12594"/>
                  </a:lnTo>
                  <a:lnTo>
                    <a:pt x="36597" y="13691"/>
                  </a:lnTo>
                  <a:lnTo>
                    <a:pt x="36158" y="14700"/>
                  </a:lnTo>
                  <a:lnTo>
                    <a:pt x="34929" y="15314"/>
                  </a:lnTo>
                  <a:lnTo>
                    <a:pt x="33393" y="15666"/>
                  </a:lnTo>
                  <a:lnTo>
                    <a:pt x="31682" y="15885"/>
                  </a:lnTo>
                  <a:lnTo>
                    <a:pt x="29971" y="15358"/>
                  </a:lnTo>
                  <a:lnTo>
                    <a:pt x="27294" y="14261"/>
                  </a:lnTo>
                  <a:lnTo>
                    <a:pt x="26153" y="13252"/>
                  </a:lnTo>
                  <a:lnTo>
                    <a:pt x="25890" y="13252"/>
                  </a:lnTo>
                  <a:lnTo>
                    <a:pt x="25276" y="13823"/>
                  </a:lnTo>
                  <a:lnTo>
                    <a:pt x="24178" y="14305"/>
                  </a:lnTo>
                  <a:lnTo>
                    <a:pt x="21502" y="15490"/>
                  </a:lnTo>
                  <a:lnTo>
                    <a:pt x="18825" y="16631"/>
                  </a:lnTo>
                  <a:lnTo>
                    <a:pt x="16850" y="17596"/>
                  </a:lnTo>
                  <a:lnTo>
                    <a:pt x="13823" y="19571"/>
                  </a:lnTo>
                  <a:lnTo>
                    <a:pt x="12199" y="19615"/>
                  </a:lnTo>
                  <a:lnTo>
                    <a:pt x="9435" y="19790"/>
                  </a:lnTo>
                  <a:lnTo>
                    <a:pt x="9391" y="19834"/>
                  </a:lnTo>
                  <a:lnTo>
                    <a:pt x="8425" y="20185"/>
                  </a:lnTo>
                  <a:lnTo>
                    <a:pt x="6495" y="21107"/>
                  </a:lnTo>
                  <a:lnTo>
                    <a:pt x="4520" y="22204"/>
                  </a:lnTo>
                  <a:lnTo>
                    <a:pt x="4476" y="22204"/>
                  </a:lnTo>
                  <a:lnTo>
                    <a:pt x="2633" y="23476"/>
                  </a:lnTo>
                  <a:lnTo>
                    <a:pt x="2633" y="23520"/>
                  </a:lnTo>
                  <a:lnTo>
                    <a:pt x="44" y="25977"/>
                  </a:lnTo>
                  <a:lnTo>
                    <a:pt x="0" y="26021"/>
                  </a:lnTo>
                  <a:lnTo>
                    <a:pt x="0" y="26109"/>
                  </a:lnTo>
                  <a:lnTo>
                    <a:pt x="0" y="26153"/>
                  </a:lnTo>
                  <a:lnTo>
                    <a:pt x="44" y="26241"/>
                  </a:lnTo>
                  <a:lnTo>
                    <a:pt x="88" y="26285"/>
                  </a:lnTo>
                  <a:lnTo>
                    <a:pt x="220" y="26285"/>
                  </a:lnTo>
                  <a:lnTo>
                    <a:pt x="264" y="26241"/>
                  </a:lnTo>
                  <a:lnTo>
                    <a:pt x="2853" y="23783"/>
                  </a:lnTo>
                  <a:lnTo>
                    <a:pt x="4696" y="22511"/>
                  </a:lnTo>
                  <a:lnTo>
                    <a:pt x="6670" y="21414"/>
                  </a:lnTo>
                  <a:lnTo>
                    <a:pt x="8557" y="20492"/>
                  </a:lnTo>
                  <a:lnTo>
                    <a:pt x="9479" y="20141"/>
                  </a:lnTo>
                  <a:lnTo>
                    <a:pt x="12243" y="19966"/>
                  </a:lnTo>
                  <a:lnTo>
                    <a:pt x="13867" y="19922"/>
                  </a:lnTo>
                  <a:lnTo>
                    <a:pt x="13954" y="19878"/>
                  </a:lnTo>
                  <a:lnTo>
                    <a:pt x="17026" y="17903"/>
                  </a:lnTo>
                  <a:lnTo>
                    <a:pt x="18957" y="16982"/>
                  </a:lnTo>
                  <a:lnTo>
                    <a:pt x="21633" y="15797"/>
                  </a:lnTo>
                  <a:lnTo>
                    <a:pt x="24354" y="14656"/>
                  </a:lnTo>
                  <a:lnTo>
                    <a:pt x="25451" y="14130"/>
                  </a:lnTo>
                  <a:lnTo>
                    <a:pt x="25495" y="14086"/>
                  </a:lnTo>
                  <a:lnTo>
                    <a:pt x="26021" y="13647"/>
                  </a:lnTo>
                  <a:lnTo>
                    <a:pt x="27118" y="14568"/>
                  </a:lnTo>
                  <a:lnTo>
                    <a:pt x="27162" y="14568"/>
                  </a:lnTo>
                  <a:lnTo>
                    <a:pt x="29839" y="15666"/>
                  </a:lnTo>
                  <a:lnTo>
                    <a:pt x="31594" y="16236"/>
                  </a:lnTo>
                  <a:lnTo>
                    <a:pt x="31682" y="16236"/>
                  </a:lnTo>
                  <a:lnTo>
                    <a:pt x="33437" y="16017"/>
                  </a:lnTo>
                  <a:lnTo>
                    <a:pt x="33481" y="16017"/>
                  </a:lnTo>
                  <a:lnTo>
                    <a:pt x="35061" y="15622"/>
                  </a:lnTo>
                  <a:lnTo>
                    <a:pt x="36377" y="14963"/>
                  </a:lnTo>
                  <a:lnTo>
                    <a:pt x="36465" y="14876"/>
                  </a:lnTo>
                  <a:lnTo>
                    <a:pt x="36904" y="13779"/>
                  </a:lnTo>
                  <a:lnTo>
                    <a:pt x="36948" y="13691"/>
                  </a:lnTo>
                  <a:lnTo>
                    <a:pt x="36684" y="12506"/>
                  </a:lnTo>
                  <a:lnTo>
                    <a:pt x="36641" y="9040"/>
                  </a:lnTo>
                  <a:lnTo>
                    <a:pt x="36772" y="4608"/>
                  </a:lnTo>
                  <a:lnTo>
                    <a:pt x="36816" y="2370"/>
                  </a:lnTo>
                  <a:lnTo>
                    <a:pt x="37255" y="220"/>
                  </a:lnTo>
                  <a:lnTo>
                    <a:pt x="37255" y="132"/>
                  </a:lnTo>
                  <a:lnTo>
                    <a:pt x="37255" y="88"/>
                  </a:lnTo>
                  <a:lnTo>
                    <a:pt x="37211" y="44"/>
                  </a:lnTo>
                  <a:lnTo>
                    <a:pt x="37123"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5" name="Google Shape;2205;p18"/>
            <p:cNvSpPr/>
            <p:nvPr/>
          </p:nvSpPr>
          <p:spPr>
            <a:xfrm>
              <a:off x="6895875" y="1781875"/>
              <a:ext cx="345600" cy="2234625"/>
            </a:xfrm>
            <a:custGeom>
              <a:rect b="b" l="l" r="r" t="t"/>
              <a:pathLst>
                <a:path extrusionOk="0" h="89385" w="13824">
                  <a:moveTo>
                    <a:pt x="8426" y="0"/>
                  </a:moveTo>
                  <a:lnTo>
                    <a:pt x="8382" y="44"/>
                  </a:lnTo>
                  <a:lnTo>
                    <a:pt x="8294" y="44"/>
                  </a:lnTo>
                  <a:lnTo>
                    <a:pt x="8250" y="132"/>
                  </a:lnTo>
                  <a:lnTo>
                    <a:pt x="8250" y="176"/>
                  </a:lnTo>
                  <a:lnTo>
                    <a:pt x="8250" y="264"/>
                  </a:lnTo>
                  <a:lnTo>
                    <a:pt x="8294" y="308"/>
                  </a:lnTo>
                  <a:lnTo>
                    <a:pt x="9962" y="2414"/>
                  </a:lnTo>
                  <a:lnTo>
                    <a:pt x="9962" y="2458"/>
                  </a:lnTo>
                  <a:lnTo>
                    <a:pt x="11190" y="3511"/>
                  </a:lnTo>
                  <a:lnTo>
                    <a:pt x="11278" y="3555"/>
                  </a:lnTo>
                  <a:lnTo>
                    <a:pt x="12814" y="4037"/>
                  </a:lnTo>
                  <a:lnTo>
                    <a:pt x="13165" y="4388"/>
                  </a:lnTo>
                  <a:lnTo>
                    <a:pt x="13341" y="5003"/>
                  </a:lnTo>
                  <a:lnTo>
                    <a:pt x="13472" y="6495"/>
                  </a:lnTo>
                  <a:lnTo>
                    <a:pt x="13341" y="7504"/>
                  </a:lnTo>
                  <a:lnTo>
                    <a:pt x="12726" y="9347"/>
                  </a:lnTo>
                  <a:lnTo>
                    <a:pt x="12068" y="12067"/>
                  </a:lnTo>
                  <a:lnTo>
                    <a:pt x="11629" y="14656"/>
                  </a:lnTo>
                  <a:lnTo>
                    <a:pt x="11629" y="14700"/>
                  </a:lnTo>
                  <a:lnTo>
                    <a:pt x="11498" y="17114"/>
                  </a:lnTo>
                  <a:lnTo>
                    <a:pt x="11454" y="19703"/>
                  </a:lnTo>
                  <a:lnTo>
                    <a:pt x="11103" y="24573"/>
                  </a:lnTo>
                  <a:lnTo>
                    <a:pt x="11103" y="24617"/>
                  </a:lnTo>
                  <a:lnTo>
                    <a:pt x="11322" y="26460"/>
                  </a:lnTo>
                  <a:lnTo>
                    <a:pt x="12112" y="29620"/>
                  </a:lnTo>
                  <a:lnTo>
                    <a:pt x="12858" y="32691"/>
                  </a:lnTo>
                  <a:lnTo>
                    <a:pt x="12770" y="33525"/>
                  </a:lnTo>
                  <a:lnTo>
                    <a:pt x="11805" y="35675"/>
                  </a:lnTo>
                  <a:lnTo>
                    <a:pt x="10664" y="38527"/>
                  </a:lnTo>
                  <a:lnTo>
                    <a:pt x="10664" y="38571"/>
                  </a:lnTo>
                  <a:lnTo>
                    <a:pt x="10269" y="40546"/>
                  </a:lnTo>
                  <a:lnTo>
                    <a:pt x="10269" y="40590"/>
                  </a:lnTo>
                  <a:lnTo>
                    <a:pt x="10181" y="42740"/>
                  </a:lnTo>
                  <a:lnTo>
                    <a:pt x="10050" y="47654"/>
                  </a:lnTo>
                  <a:lnTo>
                    <a:pt x="10181" y="49761"/>
                  </a:lnTo>
                  <a:lnTo>
                    <a:pt x="10181" y="49805"/>
                  </a:lnTo>
                  <a:lnTo>
                    <a:pt x="10664" y="52174"/>
                  </a:lnTo>
                  <a:lnTo>
                    <a:pt x="12375" y="58537"/>
                  </a:lnTo>
                  <a:lnTo>
                    <a:pt x="12331" y="58932"/>
                  </a:lnTo>
                  <a:lnTo>
                    <a:pt x="11498" y="60204"/>
                  </a:lnTo>
                  <a:lnTo>
                    <a:pt x="10269" y="62135"/>
                  </a:lnTo>
                  <a:lnTo>
                    <a:pt x="10225" y="62179"/>
                  </a:lnTo>
                  <a:lnTo>
                    <a:pt x="9742" y="63671"/>
                  </a:lnTo>
                  <a:lnTo>
                    <a:pt x="9699" y="63715"/>
                  </a:lnTo>
                  <a:lnTo>
                    <a:pt x="9347" y="67664"/>
                  </a:lnTo>
                  <a:lnTo>
                    <a:pt x="9347" y="67708"/>
                  </a:lnTo>
                  <a:lnTo>
                    <a:pt x="9479" y="68278"/>
                  </a:lnTo>
                  <a:lnTo>
                    <a:pt x="10576" y="70648"/>
                  </a:lnTo>
                  <a:lnTo>
                    <a:pt x="12639" y="74948"/>
                  </a:lnTo>
                  <a:lnTo>
                    <a:pt x="12287" y="75957"/>
                  </a:lnTo>
                  <a:lnTo>
                    <a:pt x="10401" y="77186"/>
                  </a:lnTo>
                  <a:lnTo>
                    <a:pt x="8558" y="78546"/>
                  </a:lnTo>
                  <a:lnTo>
                    <a:pt x="6276" y="80477"/>
                  </a:lnTo>
                  <a:lnTo>
                    <a:pt x="5969" y="80521"/>
                  </a:lnTo>
                  <a:lnTo>
                    <a:pt x="5881" y="80565"/>
                  </a:lnTo>
                  <a:lnTo>
                    <a:pt x="3643" y="82715"/>
                  </a:lnTo>
                  <a:lnTo>
                    <a:pt x="2327" y="84163"/>
                  </a:lnTo>
                  <a:lnTo>
                    <a:pt x="2283" y="84207"/>
                  </a:lnTo>
                  <a:lnTo>
                    <a:pt x="1405" y="86313"/>
                  </a:lnTo>
                  <a:lnTo>
                    <a:pt x="45" y="89165"/>
                  </a:lnTo>
                  <a:lnTo>
                    <a:pt x="1" y="89209"/>
                  </a:lnTo>
                  <a:lnTo>
                    <a:pt x="45" y="89297"/>
                  </a:lnTo>
                  <a:lnTo>
                    <a:pt x="45" y="89341"/>
                  </a:lnTo>
                  <a:lnTo>
                    <a:pt x="133" y="89385"/>
                  </a:lnTo>
                  <a:lnTo>
                    <a:pt x="308" y="89385"/>
                  </a:lnTo>
                  <a:lnTo>
                    <a:pt x="352" y="89297"/>
                  </a:lnTo>
                  <a:lnTo>
                    <a:pt x="1712" y="86445"/>
                  </a:lnTo>
                  <a:lnTo>
                    <a:pt x="2590" y="84382"/>
                  </a:lnTo>
                  <a:lnTo>
                    <a:pt x="3906" y="82978"/>
                  </a:lnTo>
                  <a:lnTo>
                    <a:pt x="6056" y="80828"/>
                  </a:lnTo>
                  <a:lnTo>
                    <a:pt x="6364" y="80784"/>
                  </a:lnTo>
                  <a:lnTo>
                    <a:pt x="6451" y="80740"/>
                  </a:lnTo>
                  <a:lnTo>
                    <a:pt x="8777" y="78853"/>
                  </a:lnTo>
                  <a:lnTo>
                    <a:pt x="10620" y="77493"/>
                  </a:lnTo>
                  <a:lnTo>
                    <a:pt x="12551" y="76220"/>
                  </a:lnTo>
                  <a:lnTo>
                    <a:pt x="12639" y="76133"/>
                  </a:lnTo>
                  <a:lnTo>
                    <a:pt x="12990" y="74992"/>
                  </a:lnTo>
                  <a:lnTo>
                    <a:pt x="12990" y="74860"/>
                  </a:lnTo>
                  <a:lnTo>
                    <a:pt x="10883" y="70472"/>
                  </a:lnTo>
                  <a:lnTo>
                    <a:pt x="9830" y="68146"/>
                  </a:lnTo>
                  <a:lnTo>
                    <a:pt x="9699" y="67664"/>
                  </a:lnTo>
                  <a:lnTo>
                    <a:pt x="10050" y="63758"/>
                  </a:lnTo>
                  <a:lnTo>
                    <a:pt x="10576" y="62310"/>
                  </a:lnTo>
                  <a:lnTo>
                    <a:pt x="11761" y="60424"/>
                  </a:lnTo>
                  <a:lnTo>
                    <a:pt x="12639" y="59063"/>
                  </a:lnTo>
                  <a:lnTo>
                    <a:pt x="12682" y="59019"/>
                  </a:lnTo>
                  <a:lnTo>
                    <a:pt x="12726" y="58537"/>
                  </a:lnTo>
                  <a:lnTo>
                    <a:pt x="12726" y="58449"/>
                  </a:lnTo>
                  <a:lnTo>
                    <a:pt x="11761" y="54982"/>
                  </a:lnTo>
                  <a:lnTo>
                    <a:pt x="11015" y="52086"/>
                  </a:lnTo>
                  <a:lnTo>
                    <a:pt x="10532" y="49761"/>
                  </a:lnTo>
                  <a:lnTo>
                    <a:pt x="10401" y="47654"/>
                  </a:lnTo>
                  <a:lnTo>
                    <a:pt x="10532" y="42740"/>
                  </a:lnTo>
                  <a:lnTo>
                    <a:pt x="10620" y="40634"/>
                  </a:lnTo>
                  <a:lnTo>
                    <a:pt x="11015" y="38659"/>
                  </a:lnTo>
                  <a:lnTo>
                    <a:pt x="12112" y="35807"/>
                  </a:lnTo>
                  <a:lnTo>
                    <a:pt x="13077" y="33657"/>
                  </a:lnTo>
                  <a:lnTo>
                    <a:pt x="13077" y="33613"/>
                  </a:lnTo>
                  <a:lnTo>
                    <a:pt x="13209" y="32691"/>
                  </a:lnTo>
                  <a:lnTo>
                    <a:pt x="13209" y="32603"/>
                  </a:lnTo>
                  <a:lnTo>
                    <a:pt x="12463" y="29532"/>
                  </a:lnTo>
                  <a:lnTo>
                    <a:pt x="11673" y="26416"/>
                  </a:lnTo>
                  <a:lnTo>
                    <a:pt x="11454" y="24617"/>
                  </a:lnTo>
                  <a:lnTo>
                    <a:pt x="11805" y="19746"/>
                  </a:lnTo>
                  <a:lnTo>
                    <a:pt x="11849" y="17114"/>
                  </a:lnTo>
                  <a:lnTo>
                    <a:pt x="11980" y="14744"/>
                  </a:lnTo>
                  <a:lnTo>
                    <a:pt x="12419" y="12155"/>
                  </a:lnTo>
                  <a:lnTo>
                    <a:pt x="13077" y="9435"/>
                  </a:lnTo>
                  <a:lnTo>
                    <a:pt x="13648" y="7592"/>
                  </a:lnTo>
                  <a:lnTo>
                    <a:pt x="13823" y="6539"/>
                  </a:lnTo>
                  <a:lnTo>
                    <a:pt x="13823" y="6495"/>
                  </a:lnTo>
                  <a:lnTo>
                    <a:pt x="13692" y="4959"/>
                  </a:lnTo>
                  <a:lnTo>
                    <a:pt x="13692" y="4915"/>
                  </a:lnTo>
                  <a:lnTo>
                    <a:pt x="13472" y="4213"/>
                  </a:lnTo>
                  <a:lnTo>
                    <a:pt x="13428" y="4169"/>
                  </a:lnTo>
                  <a:lnTo>
                    <a:pt x="13033" y="3774"/>
                  </a:lnTo>
                  <a:lnTo>
                    <a:pt x="12946" y="3730"/>
                  </a:lnTo>
                  <a:lnTo>
                    <a:pt x="11410" y="3204"/>
                  </a:lnTo>
                  <a:lnTo>
                    <a:pt x="10225" y="2194"/>
                  </a:lnTo>
                  <a:lnTo>
                    <a:pt x="8558" y="88"/>
                  </a:lnTo>
                  <a:lnTo>
                    <a:pt x="8514" y="44"/>
                  </a:lnTo>
                  <a:lnTo>
                    <a:pt x="8426"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6" name="Google Shape;2206;p18"/>
            <p:cNvSpPr/>
            <p:nvPr/>
          </p:nvSpPr>
          <p:spPr>
            <a:xfrm>
              <a:off x="6471350" y="3612775"/>
              <a:ext cx="385075" cy="336800"/>
            </a:xfrm>
            <a:custGeom>
              <a:rect b="b" l="l" r="r" t="t"/>
              <a:pathLst>
                <a:path extrusionOk="0" h="13472" w="15403">
                  <a:moveTo>
                    <a:pt x="7197" y="1"/>
                  </a:moveTo>
                  <a:lnTo>
                    <a:pt x="2677" y="439"/>
                  </a:lnTo>
                  <a:lnTo>
                    <a:pt x="176" y="527"/>
                  </a:lnTo>
                  <a:lnTo>
                    <a:pt x="132" y="527"/>
                  </a:lnTo>
                  <a:lnTo>
                    <a:pt x="44" y="571"/>
                  </a:lnTo>
                  <a:lnTo>
                    <a:pt x="0" y="615"/>
                  </a:lnTo>
                  <a:lnTo>
                    <a:pt x="0" y="703"/>
                  </a:lnTo>
                  <a:lnTo>
                    <a:pt x="44" y="747"/>
                  </a:lnTo>
                  <a:lnTo>
                    <a:pt x="44" y="790"/>
                  </a:lnTo>
                  <a:lnTo>
                    <a:pt x="132" y="834"/>
                  </a:lnTo>
                  <a:lnTo>
                    <a:pt x="176" y="878"/>
                  </a:lnTo>
                  <a:lnTo>
                    <a:pt x="2721" y="790"/>
                  </a:lnTo>
                  <a:lnTo>
                    <a:pt x="7197" y="352"/>
                  </a:lnTo>
                  <a:lnTo>
                    <a:pt x="7548" y="615"/>
                  </a:lnTo>
                  <a:lnTo>
                    <a:pt x="8469" y="1449"/>
                  </a:lnTo>
                  <a:lnTo>
                    <a:pt x="10005" y="2941"/>
                  </a:lnTo>
                  <a:lnTo>
                    <a:pt x="11804" y="4740"/>
                  </a:lnTo>
                  <a:lnTo>
                    <a:pt x="14525" y="7899"/>
                  </a:lnTo>
                  <a:lnTo>
                    <a:pt x="15051" y="9128"/>
                  </a:lnTo>
                  <a:lnTo>
                    <a:pt x="14963" y="10576"/>
                  </a:lnTo>
                  <a:lnTo>
                    <a:pt x="14042" y="13252"/>
                  </a:lnTo>
                  <a:lnTo>
                    <a:pt x="13998" y="13296"/>
                  </a:lnTo>
                  <a:lnTo>
                    <a:pt x="14042" y="13384"/>
                  </a:lnTo>
                  <a:lnTo>
                    <a:pt x="14086" y="13428"/>
                  </a:lnTo>
                  <a:lnTo>
                    <a:pt x="14130" y="13472"/>
                  </a:lnTo>
                  <a:lnTo>
                    <a:pt x="14174" y="13472"/>
                  </a:lnTo>
                  <a:lnTo>
                    <a:pt x="14305" y="13428"/>
                  </a:lnTo>
                  <a:lnTo>
                    <a:pt x="14349" y="13340"/>
                  </a:lnTo>
                  <a:lnTo>
                    <a:pt x="15271" y="10664"/>
                  </a:lnTo>
                  <a:lnTo>
                    <a:pt x="15314" y="10620"/>
                  </a:lnTo>
                  <a:lnTo>
                    <a:pt x="15402" y="9084"/>
                  </a:lnTo>
                  <a:lnTo>
                    <a:pt x="15402" y="9040"/>
                  </a:lnTo>
                  <a:lnTo>
                    <a:pt x="14832" y="7724"/>
                  </a:lnTo>
                  <a:lnTo>
                    <a:pt x="14788" y="7680"/>
                  </a:lnTo>
                  <a:lnTo>
                    <a:pt x="12067" y="4520"/>
                  </a:lnTo>
                  <a:lnTo>
                    <a:pt x="10268" y="2677"/>
                  </a:lnTo>
                  <a:lnTo>
                    <a:pt x="8689" y="1185"/>
                  </a:lnTo>
                  <a:lnTo>
                    <a:pt x="7811" y="352"/>
                  </a:lnTo>
                  <a:lnTo>
                    <a:pt x="7767" y="308"/>
                  </a:lnTo>
                  <a:lnTo>
                    <a:pt x="7328"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7" name="Google Shape;2207;p18"/>
            <p:cNvSpPr/>
            <p:nvPr/>
          </p:nvSpPr>
          <p:spPr>
            <a:xfrm>
              <a:off x="6507550" y="3657750"/>
              <a:ext cx="242450" cy="218325"/>
            </a:xfrm>
            <a:custGeom>
              <a:rect b="b" l="l" r="r" t="t"/>
              <a:pathLst>
                <a:path extrusionOk="0" h="8733" w="9698">
                  <a:moveTo>
                    <a:pt x="1624" y="1"/>
                  </a:moveTo>
                  <a:lnTo>
                    <a:pt x="176" y="45"/>
                  </a:lnTo>
                  <a:lnTo>
                    <a:pt x="132" y="45"/>
                  </a:lnTo>
                  <a:lnTo>
                    <a:pt x="44" y="88"/>
                  </a:lnTo>
                  <a:lnTo>
                    <a:pt x="44" y="132"/>
                  </a:lnTo>
                  <a:lnTo>
                    <a:pt x="0" y="220"/>
                  </a:lnTo>
                  <a:lnTo>
                    <a:pt x="44" y="264"/>
                  </a:lnTo>
                  <a:lnTo>
                    <a:pt x="44" y="308"/>
                  </a:lnTo>
                  <a:lnTo>
                    <a:pt x="176" y="396"/>
                  </a:lnTo>
                  <a:lnTo>
                    <a:pt x="1624" y="352"/>
                  </a:lnTo>
                  <a:lnTo>
                    <a:pt x="3555" y="483"/>
                  </a:lnTo>
                  <a:lnTo>
                    <a:pt x="4301" y="747"/>
                  </a:lnTo>
                  <a:lnTo>
                    <a:pt x="5529" y="1844"/>
                  </a:lnTo>
                  <a:lnTo>
                    <a:pt x="7504" y="3994"/>
                  </a:lnTo>
                  <a:lnTo>
                    <a:pt x="8425" y="5266"/>
                  </a:lnTo>
                  <a:lnTo>
                    <a:pt x="9127" y="6627"/>
                  </a:lnTo>
                  <a:lnTo>
                    <a:pt x="9347" y="8075"/>
                  </a:lnTo>
                  <a:lnTo>
                    <a:pt x="9259" y="8513"/>
                  </a:lnTo>
                  <a:lnTo>
                    <a:pt x="9259" y="8601"/>
                  </a:lnTo>
                  <a:lnTo>
                    <a:pt x="9303" y="8645"/>
                  </a:lnTo>
                  <a:lnTo>
                    <a:pt x="9347" y="8689"/>
                  </a:lnTo>
                  <a:lnTo>
                    <a:pt x="9435" y="8733"/>
                  </a:lnTo>
                  <a:lnTo>
                    <a:pt x="9566" y="8689"/>
                  </a:lnTo>
                  <a:lnTo>
                    <a:pt x="9610" y="8557"/>
                  </a:lnTo>
                  <a:lnTo>
                    <a:pt x="9698" y="8119"/>
                  </a:lnTo>
                  <a:lnTo>
                    <a:pt x="9698" y="8075"/>
                  </a:lnTo>
                  <a:lnTo>
                    <a:pt x="9435" y="6539"/>
                  </a:lnTo>
                  <a:lnTo>
                    <a:pt x="9435" y="6495"/>
                  </a:lnTo>
                  <a:lnTo>
                    <a:pt x="8732" y="5091"/>
                  </a:lnTo>
                  <a:lnTo>
                    <a:pt x="8689" y="5047"/>
                  </a:lnTo>
                  <a:lnTo>
                    <a:pt x="7767" y="3774"/>
                  </a:lnTo>
                  <a:lnTo>
                    <a:pt x="5749" y="1580"/>
                  </a:lnTo>
                  <a:lnTo>
                    <a:pt x="4520" y="440"/>
                  </a:lnTo>
                  <a:lnTo>
                    <a:pt x="4432" y="396"/>
                  </a:lnTo>
                  <a:lnTo>
                    <a:pt x="3642" y="132"/>
                  </a:lnTo>
                  <a:lnTo>
                    <a:pt x="3598" y="132"/>
                  </a:lnTo>
                  <a:lnTo>
                    <a:pt x="1624"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8" name="Google Shape;2208;p18"/>
            <p:cNvSpPr/>
            <p:nvPr/>
          </p:nvSpPr>
          <p:spPr>
            <a:xfrm>
              <a:off x="6151025" y="1762125"/>
              <a:ext cx="1018050" cy="1584100"/>
            </a:xfrm>
            <a:custGeom>
              <a:rect b="b" l="l" r="r" t="t"/>
              <a:pathLst>
                <a:path extrusionOk="0" h="63364" w="40722">
                  <a:moveTo>
                    <a:pt x="34666" y="1"/>
                  </a:moveTo>
                  <a:lnTo>
                    <a:pt x="34622" y="44"/>
                  </a:lnTo>
                  <a:lnTo>
                    <a:pt x="34578" y="88"/>
                  </a:lnTo>
                  <a:lnTo>
                    <a:pt x="34534" y="176"/>
                  </a:lnTo>
                  <a:lnTo>
                    <a:pt x="34534" y="220"/>
                  </a:lnTo>
                  <a:lnTo>
                    <a:pt x="34578" y="308"/>
                  </a:lnTo>
                  <a:lnTo>
                    <a:pt x="36596" y="3116"/>
                  </a:lnTo>
                  <a:lnTo>
                    <a:pt x="37825" y="4959"/>
                  </a:lnTo>
                  <a:lnTo>
                    <a:pt x="38790" y="6758"/>
                  </a:lnTo>
                  <a:lnTo>
                    <a:pt x="39229" y="8074"/>
                  </a:lnTo>
                  <a:lnTo>
                    <a:pt x="39098" y="10268"/>
                  </a:lnTo>
                  <a:lnTo>
                    <a:pt x="39098" y="10312"/>
                  </a:lnTo>
                  <a:lnTo>
                    <a:pt x="39536" y="12594"/>
                  </a:lnTo>
                  <a:lnTo>
                    <a:pt x="39493" y="13779"/>
                  </a:lnTo>
                  <a:lnTo>
                    <a:pt x="39229" y="15929"/>
                  </a:lnTo>
                  <a:lnTo>
                    <a:pt x="39317" y="20273"/>
                  </a:lnTo>
                  <a:lnTo>
                    <a:pt x="39141" y="22555"/>
                  </a:lnTo>
                  <a:lnTo>
                    <a:pt x="38966" y="25319"/>
                  </a:lnTo>
                  <a:lnTo>
                    <a:pt x="38966" y="25363"/>
                  </a:lnTo>
                  <a:lnTo>
                    <a:pt x="39141" y="27162"/>
                  </a:lnTo>
                  <a:lnTo>
                    <a:pt x="39800" y="29971"/>
                  </a:lnTo>
                  <a:lnTo>
                    <a:pt x="40370" y="32472"/>
                  </a:lnTo>
                  <a:lnTo>
                    <a:pt x="40239" y="33964"/>
                  </a:lnTo>
                  <a:lnTo>
                    <a:pt x="39756" y="35895"/>
                  </a:lnTo>
                  <a:lnTo>
                    <a:pt x="38264" y="39844"/>
                  </a:lnTo>
                  <a:lnTo>
                    <a:pt x="37957" y="41248"/>
                  </a:lnTo>
                  <a:lnTo>
                    <a:pt x="37299" y="42740"/>
                  </a:lnTo>
                  <a:lnTo>
                    <a:pt x="35368" y="45812"/>
                  </a:lnTo>
                  <a:lnTo>
                    <a:pt x="33788" y="47172"/>
                  </a:lnTo>
                  <a:lnTo>
                    <a:pt x="31770" y="48883"/>
                  </a:lnTo>
                  <a:lnTo>
                    <a:pt x="30848" y="48883"/>
                  </a:lnTo>
                  <a:lnTo>
                    <a:pt x="28786" y="48400"/>
                  </a:lnTo>
                  <a:lnTo>
                    <a:pt x="28654" y="48444"/>
                  </a:lnTo>
                  <a:lnTo>
                    <a:pt x="26153" y="49717"/>
                  </a:lnTo>
                  <a:lnTo>
                    <a:pt x="23520" y="50946"/>
                  </a:lnTo>
                  <a:lnTo>
                    <a:pt x="20492" y="52306"/>
                  </a:lnTo>
                  <a:lnTo>
                    <a:pt x="14612" y="54895"/>
                  </a:lnTo>
                  <a:lnTo>
                    <a:pt x="10488" y="56343"/>
                  </a:lnTo>
                  <a:lnTo>
                    <a:pt x="10444" y="56343"/>
                  </a:lnTo>
                  <a:lnTo>
                    <a:pt x="7942" y="57615"/>
                  </a:lnTo>
                  <a:lnTo>
                    <a:pt x="5836" y="58888"/>
                  </a:lnTo>
                  <a:lnTo>
                    <a:pt x="2545" y="61257"/>
                  </a:lnTo>
                  <a:lnTo>
                    <a:pt x="44" y="63013"/>
                  </a:lnTo>
                  <a:lnTo>
                    <a:pt x="0" y="63100"/>
                  </a:lnTo>
                  <a:lnTo>
                    <a:pt x="0" y="63144"/>
                  </a:lnTo>
                  <a:lnTo>
                    <a:pt x="0" y="63188"/>
                  </a:lnTo>
                  <a:lnTo>
                    <a:pt x="0" y="63276"/>
                  </a:lnTo>
                  <a:lnTo>
                    <a:pt x="88" y="63320"/>
                  </a:lnTo>
                  <a:lnTo>
                    <a:pt x="176" y="63364"/>
                  </a:lnTo>
                  <a:lnTo>
                    <a:pt x="263" y="63320"/>
                  </a:lnTo>
                  <a:lnTo>
                    <a:pt x="2765" y="61565"/>
                  </a:lnTo>
                  <a:lnTo>
                    <a:pt x="6012" y="59151"/>
                  </a:lnTo>
                  <a:lnTo>
                    <a:pt x="8118" y="57923"/>
                  </a:lnTo>
                  <a:lnTo>
                    <a:pt x="10619" y="56650"/>
                  </a:lnTo>
                  <a:lnTo>
                    <a:pt x="14744" y="55202"/>
                  </a:lnTo>
                  <a:lnTo>
                    <a:pt x="20624" y="52613"/>
                  </a:lnTo>
                  <a:lnTo>
                    <a:pt x="23696" y="51253"/>
                  </a:lnTo>
                  <a:lnTo>
                    <a:pt x="26284" y="50024"/>
                  </a:lnTo>
                  <a:lnTo>
                    <a:pt x="28786" y="48752"/>
                  </a:lnTo>
                  <a:lnTo>
                    <a:pt x="30804" y="49234"/>
                  </a:lnTo>
                  <a:lnTo>
                    <a:pt x="31857" y="49234"/>
                  </a:lnTo>
                  <a:lnTo>
                    <a:pt x="31945" y="49190"/>
                  </a:lnTo>
                  <a:lnTo>
                    <a:pt x="34007" y="47435"/>
                  </a:lnTo>
                  <a:lnTo>
                    <a:pt x="35587" y="46031"/>
                  </a:lnTo>
                  <a:lnTo>
                    <a:pt x="35631" y="46031"/>
                  </a:lnTo>
                  <a:lnTo>
                    <a:pt x="37562" y="42915"/>
                  </a:lnTo>
                  <a:lnTo>
                    <a:pt x="37606" y="42915"/>
                  </a:lnTo>
                  <a:lnTo>
                    <a:pt x="38264" y="41380"/>
                  </a:lnTo>
                  <a:lnTo>
                    <a:pt x="38264" y="41336"/>
                  </a:lnTo>
                  <a:lnTo>
                    <a:pt x="38615" y="39932"/>
                  </a:lnTo>
                  <a:lnTo>
                    <a:pt x="40063" y="36026"/>
                  </a:lnTo>
                  <a:lnTo>
                    <a:pt x="40063" y="35982"/>
                  </a:lnTo>
                  <a:lnTo>
                    <a:pt x="40546" y="34052"/>
                  </a:lnTo>
                  <a:lnTo>
                    <a:pt x="40590" y="34008"/>
                  </a:lnTo>
                  <a:lnTo>
                    <a:pt x="40721" y="32472"/>
                  </a:lnTo>
                  <a:lnTo>
                    <a:pt x="40721" y="32428"/>
                  </a:lnTo>
                  <a:lnTo>
                    <a:pt x="40151" y="29927"/>
                  </a:lnTo>
                  <a:lnTo>
                    <a:pt x="39493" y="27119"/>
                  </a:lnTo>
                  <a:lnTo>
                    <a:pt x="39317" y="25319"/>
                  </a:lnTo>
                  <a:lnTo>
                    <a:pt x="39493" y="22555"/>
                  </a:lnTo>
                  <a:lnTo>
                    <a:pt x="39668" y="20273"/>
                  </a:lnTo>
                  <a:lnTo>
                    <a:pt x="39580" y="15929"/>
                  </a:lnTo>
                  <a:lnTo>
                    <a:pt x="39844" y="13823"/>
                  </a:lnTo>
                  <a:lnTo>
                    <a:pt x="39887" y="12594"/>
                  </a:lnTo>
                  <a:lnTo>
                    <a:pt x="39887" y="12550"/>
                  </a:lnTo>
                  <a:lnTo>
                    <a:pt x="39449" y="10268"/>
                  </a:lnTo>
                  <a:lnTo>
                    <a:pt x="39580" y="8031"/>
                  </a:lnTo>
                  <a:lnTo>
                    <a:pt x="39536" y="7987"/>
                  </a:lnTo>
                  <a:lnTo>
                    <a:pt x="39141" y="6626"/>
                  </a:lnTo>
                  <a:lnTo>
                    <a:pt x="39141" y="6583"/>
                  </a:lnTo>
                  <a:lnTo>
                    <a:pt x="38132" y="4783"/>
                  </a:lnTo>
                  <a:lnTo>
                    <a:pt x="36904" y="2897"/>
                  </a:lnTo>
                  <a:lnTo>
                    <a:pt x="34885" y="88"/>
                  </a:lnTo>
                  <a:lnTo>
                    <a:pt x="34797" y="44"/>
                  </a:lnTo>
                  <a:lnTo>
                    <a:pt x="34753"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9" name="Google Shape;2209;p18"/>
            <p:cNvSpPr/>
            <p:nvPr/>
          </p:nvSpPr>
          <p:spPr>
            <a:xfrm>
              <a:off x="6010600" y="1752250"/>
              <a:ext cx="930300" cy="1467825"/>
            </a:xfrm>
            <a:custGeom>
              <a:rect b="b" l="l" r="r" t="t"/>
              <a:pathLst>
                <a:path extrusionOk="0" h="58713" w="37212">
                  <a:moveTo>
                    <a:pt x="35368" y="1"/>
                  </a:moveTo>
                  <a:lnTo>
                    <a:pt x="35324" y="44"/>
                  </a:lnTo>
                  <a:lnTo>
                    <a:pt x="35280" y="88"/>
                  </a:lnTo>
                  <a:lnTo>
                    <a:pt x="35236" y="132"/>
                  </a:lnTo>
                  <a:lnTo>
                    <a:pt x="35236" y="220"/>
                  </a:lnTo>
                  <a:lnTo>
                    <a:pt x="35280" y="264"/>
                  </a:lnTo>
                  <a:lnTo>
                    <a:pt x="36465" y="1931"/>
                  </a:lnTo>
                  <a:lnTo>
                    <a:pt x="36728" y="2853"/>
                  </a:lnTo>
                  <a:lnTo>
                    <a:pt x="36860" y="5968"/>
                  </a:lnTo>
                  <a:lnTo>
                    <a:pt x="36641" y="7021"/>
                  </a:lnTo>
                  <a:lnTo>
                    <a:pt x="35368" y="10400"/>
                  </a:lnTo>
                  <a:lnTo>
                    <a:pt x="33832" y="15227"/>
                  </a:lnTo>
                  <a:lnTo>
                    <a:pt x="31243" y="20186"/>
                  </a:lnTo>
                  <a:lnTo>
                    <a:pt x="30234" y="22467"/>
                  </a:lnTo>
                  <a:lnTo>
                    <a:pt x="28654" y="25276"/>
                  </a:lnTo>
                  <a:lnTo>
                    <a:pt x="26460" y="28611"/>
                  </a:lnTo>
                  <a:lnTo>
                    <a:pt x="26460" y="28654"/>
                  </a:lnTo>
                  <a:lnTo>
                    <a:pt x="26197" y="29620"/>
                  </a:lnTo>
                  <a:lnTo>
                    <a:pt x="26197" y="29664"/>
                  </a:lnTo>
                  <a:lnTo>
                    <a:pt x="26065" y="31068"/>
                  </a:lnTo>
                  <a:lnTo>
                    <a:pt x="26504" y="35105"/>
                  </a:lnTo>
                  <a:lnTo>
                    <a:pt x="26943" y="38747"/>
                  </a:lnTo>
                  <a:lnTo>
                    <a:pt x="26724" y="39230"/>
                  </a:lnTo>
                  <a:lnTo>
                    <a:pt x="26241" y="39756"/>
                  </a:lnTo>
                  <a:lnTo>
                    <a:pt x="24530" y="41029"/>
                  </a:lnTo>
                  <a:lnTo>
                    <a:pt x="22336" y="42389"/>
                  </a:lnTo>
                  <a:lnTo>
                    <a:pt x="20361" y="43705"/>
                  </a:lnTo>
                  <a:lnTo>
                    <a:pt x="17026" y="46514"/>
                  </a:lnTo>
                  <a:lnTo>
                    <a:pt x="15227" y="47655"/>
                  </a:lnTo>
                  <a:lnTo>
                    <a:pt x="15183" y="47698"/>
                  </a:lnTo>
                  <a:lnTo>
                    <a:pt x="12199" y="50638"/>
                  </a:lnTo>
                  <a:lnTo>
                    <a:pt x="10400" y="51692"/>
                  </a:lnTo>
                  <a:lnTo>
                    <a:pt x="7109" y="53140"/>
                  </a:lnTo>
                  <a:lnTo>
                    <a:pt x="7109" y="53184"/>
                  </a:lnTo>
                  <a:lnTo>
                    <a:pt x="5442" y="54368"/>
                  </a:lnTo>
                  <a:lnTo>
                    <a:pt x="3072" y="56124"/>
                  </a:lnTo>
                  <a:lnTo>
                    <a:pt x="88" y="58361"/>
                  </a:lnTo>
                  <a:lnTo>
                    <a:pt x="44" y="58449"/>
                  </a:lnTo>
                  <a:lnTo>
                    <a:pt x="0" y="58493"/>
                  </a:lnTo>
                  <a:lnTo>
                    <a:pt x="0" y="58581"/>
                  </a:lnTo>
                  <a:lnTo>
                    <a:pt x="44" y="58625"/>
                  </a:lnTo>
                  <a:lnTo>
                    <a:pt x="88" y="58669"/>
                  </a:lnTo>
                  <a:lnTo>
                    <a:pt x="176" y="58712"/>
                  </a:lnTo>
                  <a:lnTo>
                    <a:pt x="308" y="58669"/>
                  </a:lnTo>
                  <a:lnTo>
                    <a:pt x="3291" y="56431"/>
                  </a:lnTo>
                  <a:lnTo>
                    <a:pt x="5661" y="54632"/>
                  </a:lnTo>
                  <a:lnTo>
                    <a:pt x="7285" y="53491"/>
                  </a:lnTo>
                  <a:lnTo>
                    <a:pt x="10576" y="51999"/>
                  </a:lnTo>
                  <a:lnTo>
                    <a:pt x="12419" y="50946"/>
                  </a:lnTo>
                  <a:lnTo>
                    <a:pt x="12462" y="50902"/>
                  </a:lnTo>
                  <a:lnTo>
                    <a:pt x="15402" y="47962"/>
                  </a:lnTo>
                  <a:lnTo>
                    <a:pt x="17202" y="46777"/>
                  </a:lnTo>
                  <a:lnTo>
                    <a:pt x="17245" y="46777"/>
                  </a:lnTo>
                  <a:lnTo>
                    <a:pt x="20580" y="43969"/>
                  </a:lnTo>
                  <a:lnTo>
                    <a:pt x="22511" y="42652"/>
                  </a:lnTo>
                  <a:lnTo>
                    <a:pt x="24749" y="41292"/>
                  </a:lnTo>
                  <a:lnTo>
                    <a:pt x="26460" y="40019"/>
                  </a:lnTo>
                  <a:lnTo>
                    <a:pt x="26504" y="40019"/>
                  </a:lnTo>
                  <a:lnTo>
                    <a:pt x="27031" y="39449"/>
                  </a:lnTo>
                  <a:lnTo>
                    <a:pt x="27031" y="39405"/>
                  </a:lnTo>
                  <a:lnTo>
                    <a:pt x="27294" y="38835"/>
                  </a:lnTo>
                  <a:lnTo>
                    <a:pt x="27294" y="38747"/>
                  </a:lnTo>
                  <a:lnTo>
                    <a:pt x="26855" y="35061"/>
                  </a:lnTo>
                  <a:lnTo>
                    <a:pt x="26416" y="31068"/>
                  </a:lnTo>
                  <a:lnTo>
                    <a:pt x="26548" y="29708"/>
                  </a:lnTo>
                  <a:lnTo>
                    <a:pt x="26767" y="28786"/>
                  </a:lnTo>
                  <a:lnTo>
                    <a:pt x="28962" y="25451"/>
                  </a:lnTo>
                  <a:lnTo>
                    <a:pt x="30541" y="22599"/>
                  </a:lnTo>
                  <a:lnTo>
                    <a:pt x="30585" y="22599"/>
                  </a:lnTo>
                  <a:lnTo>
                    <a:pt x="31550" y="20361"/>
                  </a:lnTo>
                  <a:lnTo>
                    <a:pt x="34139" y="15403"/>
                  </a:lnTo>
                  <a:lnTo>
                    <a:pt x="34183" y="15359"/>
                  </a:lnTo>
                  <a:lnTo>
                    <a:pt x="35719" y="10488"/>
                  </a:lnTo>
                  <a:lnTo>
                    <a:pt x="36992" y="7153"/>
                  </a:lnTo>
                  <a:lnTo>
                    <a:pt x="36992" y="7109"/>
                  </a:lnTo>
                  <a:lnTo>
                    <a:pt x="37211" y="6012"/>
                  </a:lnTo>
                  <a:lnTo>
                    <a:pt x="37211" y="5968"/>
                  </a:lnTo>
                  <a:lnTo>
                    <a:pt x="37036" y="2853"/>
                  </a:lnTo>
                  <a:lnTo>
                    <a:pt x="37036" y="2809"/>
                  </a:lnTo>
                  <a:lnTo>
                    <a:pt x="36816" y="1800"/>
                  </a:lnTo>
                  <a:lnTo>
                    <a:pt x="36772" y="1756"/>
                  </a:lnTo>
                  <a:lnTo>
                    <a:pt x="35587" y="88"/>
                  </a:lnTo>
                  <a:lnTo>
                    <a:pt x="35500"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0" name="Google Shape;2210;p18"/>
            <p:cNvSpPr/>
            <p:nvPr/>
          </p:nvSpPr>
          <p:spPr>
            <a:xfrm>
              <a:off x="5864700" y="1744575"/>
              <a:ext cx="948925" cy="1343850"/>
            </a:xfrm>
            <a:custGeom>
              <a:rect b="b" l="l" r="r" t="t"/>
              <a:pathLst>
                <a:path extrusionOk="0" h="53754" w="37957">
                  <a:moveTo>
                    <a:pt x="37430" y="0"/>
                  </a:moveTo>
                  <a:lnTo>
                    <a:pt x="37386" y="44"/>
                  </a:lnTo>
                  <a:lnTo>
                    <a:pt x="37343" y="132"/>
                  </a:lnTo>
                  <a:lnTo>
                    <a:pt x="37343" y="176"/>
                  </a:lnTo>
                  <a:lnTo>
                    <a:pt x="37606" y="1448"/>
                  </a:lnTo>
                  <a:lnTo>
                    <a:pt x="37518" y="2765"/>
                  </a:lnTo>
                  <a:lnTo>
                    <a:pt x="36202" y="6363"/>
                  </a:lnTo>
                  <a:lnTo>
                    <a:pt x="35719" y="8162"/>
                  </a:lnTo>
                  <a:lnTo>
                    <a:pt x="34578" y="12111"/>
                  </a:lnTo>
                  <a:lnTo>
                    <a:pt x="33613" y="14349"/>
                  </a:lnTo>
                  <a:lnTo>
                    <a:pt x="32647" y="16280"/>
                  </a:lnTo>
                  <a:lnTo>
                    <a:pt x="31594" y="18299"/>
                  </a:lnTo>
                  <a:lnTo>
                    <a:pt x="30409" y="20361"/>
                  </a:lnTo>
                  <a:lnTo>
                    <a:pt x="28654" y="23389"/>
                  </a:lnTo>
                  <a:lnTo>
                    <a:pt x="27294" y="25627"/>
                  </a:lnTo>
                  <a:lnTo>
                    <a:pt x="25846" y="27908"/>
                  </a:lnTo>
                  <a:lnTo>
                    <a:pt x="24705" y="29751"/>
                  </a:lnTo>
                  <a:lnTo>
                    <a:pt x="23038" y="31901"/>
                  </a:lnTo>
                  <a:lnTo>
                    <a:pt x="21107" y="34227"/>
                  </a:lnTo>
                  <a:lnTo>
                    <a:pt x="18211" y="36860"/>
                  </a:lnTo>
                  <a:lnTo>
                    <a:pt x="13164" y="40107"/>
                  </a:lnTo>
                  <a:lnTo>
                    <a:pt x="13121" y="40151"/>
                  </a:lnTo>
                  <a:lnTo>
                    <a:pt x="12418" y="41248"/>
                  </a:lnTo>
                  <a:lnTo>
                    <a:pt x="12375" y="41248"/>
                  </a:lnTo>
                  <a:lnTo>
                    <a:pt x="11190" y="43881"/>
                  </a:lnTo>
                  <a:lnTo>
                    <a:pt x="10093" y="46250"/>
                  </a:lnTo>
                  <a:lnTo>
                    <a:pt x="8162" y="47786"/>
                  </a:lnTo>
                  <a:lnTo>
                    <a:pt x="6275" y="49146"/>
                  </a:lnTo>
                  <a:lnTo>
                    <a:pt x="3906" y="50814"/>
                  </a:lnTo>
                  <a:lnTo>
                    <a:pt x="88" y="53447"/>
                  </a:lnTo>
                  <a:lnTo>
                    <a:pt x="44" y="53491"/>
                  </a:lnTo>
                  <a:lnTo>
                    <a:pt x="0" y="53578"/>
                  </a:lnTo>
                  <a:lnTo>
                    <a:pt x="0" y="53622"/>
                  </a:lnTo>
                  <a:lnTo>
                    <a:pt x="44" y="53710"/>
                  </a:lnTo>
                  <a:lnTo>
                    <a:pt x="88" y="53754"/>
                  </a:lnTo>
                  <a:lnTo>
                    <a:pt x="307" y="53754"/>
                  </a:lnTo>
                  <a:lnTo>
                    <a:pt x="4081" y="51121"/>
                  </a:lnTo>
                  <a:lnTo>
                    <a:pt x="6451" y="49410"/>
                  </a:lnTo>
                  <a:lnTo>
                    <a:pt x="8381" y="48049"/>
                  </a:lnTo>
                  <a:lnTo>
                    <a:pt x="10356" y="46514"/>
                  </a:lnTo>
                  <a:lnTo>
                    <a:pt x="10400" y="46426"/>
                  </a:lnTo>
                  <a:lnTo>
                    <a:pt x="11541" y="44056"/>
                  </a:lnTo>
                  <a:lnTo>
                    <a:pt x="12682" y="41423"/>
                  </a:lnTo>
                  <a:lnTo>
                    <a:pt x="13384" y="40370"/>
                  </a:lnTo>
                  <a:lnTo>
                    <a:pt x="18386" y="37167"/>
                  </a:lnTo>
                  <a:lnTo>
                    <a:pt x="18430" y="37123"/>
                  </a:lnTo>
                  <a:lnTo>
                    <a:pt x="21370" y="34490"/>
                  </a:lnTo>
                  <a:lnTo>
                    <a:pt x="23345" y="32121"/>
                  </a:lnTo>
                  <a:lnTo>
                    <a:pt x="24968" y="29971"/>
                  </a:lnTo>
                  <a:lnTo>
                    <a:pt x="25012" y="29971"/>
                  </a:lnTo>
                  <a:lnTo>
                    <a:pt x="26153" y="28084"/>
                  </a:lnTo>
                  <a:lnTo>
                    <a:pt x="27557" y="25802"/>
                  </a:lnTo>
                  <a:lnTo>
                    <a:pt x="28961" y="23564"/>
                  </a:lnTo>
                  <a:lnTo>
                    <a:pt x="30717" y="20536"/>
                  </a:lnTo>
                  <a:lnTo>
                    <a:pt x="31945" y="18474"/>
                  </a:lnTo>
                  <a:lnTo>
                    <a:pt x="32955" y="16456"/>
                  </a:lnTo>
                  <a:lnTo>
                    <a:pt x="33920" y="14481"/>
                  </a:lnTo>
                  <a:lnTo>
                    <a:pt x="34929" y="12243"/>
                  </a:lnTo>
                  <a:lnTo>
                    <a:pt x="36026" y="8250"/>
                  </a:lnTo>
                  <a:lnTo>
                    <a:pt x="36553" y="6451"/>
                  </a:lnTo>
                  <a:lnTo>
                    <a:pt x="37869" y="2853"/>
                  </a:lnTo>
                  <a:lnTo>
                    <a:pt x="37869" y="2809"/>
                  </a:lnTo>
                  <a:lnTo>
                    <a:pt x="37957" y="1448"/>
                  </a:lnTo>
                  <a:lnTo>
                    <a:pt x="37957" y="1405"/>
                  </a:lnTo>
                  <a:lnTo>
                    <a:pt x="37694" y="132"/>
                  </a:lnTo>
                  <a:lnTo>
                    <a:pt x="37694" y="44"/>
                  </a:lnTo>
                  <a:lnTo>
                    <a:pt x="37606"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1" name="Google Shape;2211;p18"/>
            <p:cNvSpPr/>
            <p:nvPr/>
          </p:nvSpPr>
          <p:spPr>
            <a:xfrm>
              <a:off x="5659550" y="1808200"/>
              <a:ext cx="1010375" cy="1094850"/>
            </a:xfrm>
            <a:custGeom>
              <a:rect b="b" l="l" r="r" t="t"/>
              <a:pathLst>
                <a:path extrusionOk="0" h="43794" w="40415">
                  <a:moveTo>
                    <a:pt x="40195" y="0"/>
                  </a:moveTo>
                  <a:lnTo>
                    <a:pt x="40107" y="44"/>
                  </a:lnTo>
                  <a:lnTo>
                    <a:pt x="40064" y="88"/>
                  </a:lnTo>
                  <a:lnTo>
                    <a:pt x="39098" y="2721"/>
                  </a:lnTo>
                  <a:lnTo>
                    <a:pt x="37957" y="5486"/>
                  </a:lnTo>
                  <a:lnTo>
                    <a:pt x="36992" y="8250"/>
                  </a:lnTo>
                  <a:lnTo>
                    <a:pt x="36465" y="9215"/>
                  </a:lnTo>
                  <a:lnTo>
                    <a:pt x="34886" y="12068"/>
                  </a:lnTo>
                  <a:lnTo>
                    <a:pt x="32735" y="15841"/>
                  </a:lnTo>
                  <a:lnTo>
                    <a:pt x="30103" y="20142"/>
                  </a:lnTo>
                  <a:lnTo>
                    <a:pt x="27207" y="24222"/>
                  </a:lnTo>
                  <a:lnTo>
                    <a:pt x="25890" y="25758"/>
                  </a:lnTo>
                  <a:lnTo>
                    <a:pt x="24091" y="27470"/>
                  </a:lnTo>
                  <a:lnTo>
                    <a:pt x="22248" y="29137"/>
                  </a:lnTo>
                  <a:lnTo>
                    <a:pt x="18606" y="31594"/>
                  </a:lnTo>
                  <a:lnTo>
                    <a:pt x="15008" y="33920"/>
                  </a:lnTo>
                  <a:lnTo>
                    <a:pt x="12945" y="35412"/>
                  </a:lnTo>
                  <a:lnTo>
                    <a:pt x="9172" y="37474"/>
                  </a:lnTo>
                  <a:lnTo>
                    <a:pt x="7021" y="38922"/>
                  </a:lnTo>
                  <a:lnTo>
                    <a:pt x="5178" y="40370"/>
                  </a:lnTo>
                  <a:lnTo>
                    <a:pt x="1449" y="42652"/>
                  </a:lnTo>
                  <a:lnTo>
                    <a:pt x="88" y="43486"/>
                  </a:lnTo>
                  <a:lnTo>
                    <a:pt x="44" y="43530"/>
                  </a:lnTo>
                  <a:lnTo>
                    <a:pt x="1" y="43574"/>
                  </a:lnTo>
                  <a:lnTo>
                    <a:pt x="1" y="43661"/>
                  </a:lnTo>
                  <a:lnTo>
                    <a:pt x="1" y="43705"/>
                  </a:lnTo>
                  <a:lnTo>
                    <a:pt x="88" y="43793"/>
                  </a:lnTo>
                  <a:lnTo>
                    <a:pt x="264" y="43793"/>
                  </a:lnTo>
                  <a:lnTo>
                    <a:pt x="1624" y="42959"/>
                  </a:lnTo>
                  <a:lnTo>
                    <a:pt x="5398" y="40678"/>
                  </a:lnTo>
                  <a:lnTo>
                    <a:pt x="5398" y="40634"/>
                  </a:lnTo>
                  <a:lnTo>
                    <a:pt x="7241" y="39229"/>
                  </a:lnTo>
                  <a:lnTo>
                    <a:pt x="9347" y="37781"/>
                  </a:lnTo>
                  <a:lnTo>
                    <a:pt x="13121" y="35719"/>
                  </a:lnTo>
                  <a:lnTo>
                    <a:pt x="15183" y="34227"/>
                  </a:lnTo>
                  <a:lnTo>
                    <a:pt x="18781" y="31901"/>
                  </a:lnTo>
                  <a:lnTo>
                    <a:pt x="22467" y="29400"/>
                  </a:lnTo>
                  <a:lnTo>
                    <a:pt x="24354" y="27733"/>
                  </a:lnTo>
                  <a:lnTo>
                    <a:pt x="26153" y="26022"/>
                  </a:lnTo>
                  <a:lnTo>
                    <a:pt x="27470" y="24442"/>
                  </a:lnTo>
                  <a:lnTo>
                    <a:pt x="30410" y="20317"/>
                  </a:lnTo>
                  <a:lnTo>
                    <a:pt x="33043" y="16017"/>
                  </a:lnTo>
                  <a:lnTo>
                    <a:pt x="35193" y="12243"/>
                  </a:lnTo>
                  <a:lnTo>
                    <a:pt x="36816" y="9391"/>
                  </a:lnTo>
                  <a:lnTo>
                    <a:pt x="37299" y="8425"/>
                  </a:lnTo>
                  <a:lnTo>
                    <a:pt x="37299" y="8382"/>
                  </a:lnTo>
                  <a:lnTo>
                    <a:pt x="38264" y="5573"/>
                  </a:lnTo>
                  <a:lnTo>
                    <a:pt x="39449" y="2853"/>
                  </a:lnTo>
                  <a:lnTo>
                    <a:pt x="40415" y="220"/>
                  </a:lnTo>
                  <a:lnTo>
                    <a:pt x="40415" y="176"/>
                  </a:lnTo>
                  <a:lnTo>
                    <a:pt x="40415" y="88"/>
                  </a:lnTo>
                  <a:lnTo>
                    <a:pt x="40371" y="44"/>
                  </a:lnTo>
                  <a:lnTo>
                    <a:pt x="40327"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2" name="Google Shape;2212;p18"/>
            <p:cNvSpPr/>
            <p:nvPr/>
          </p:nvSpPr>
          <p:spPr>
            <a:xfrm>
              <a:off x="5521325" y="1824650"/>
              <a:ext cx="982950" cy="954425"/>
            </a:xfrm>
            <a:custGeom>
              <a:rect b="b" l="l" r="r" t="t"/>
              <a:pathLst>
                <a:path extrusionOk="0" h="38177" w="39318">
                  <a:moveTo>
                    <a:pt x="39098" y="1"/>
                  </a:moveTo>
                  <a:lnTo>
                    <a:pt x="39054" y="45"/>
                  </a:lnTo>
                  <a:lnTo>
                    <a:pt x="39010" y="88"/>
                  </a:lnTo>
                  <a:lnTo>
                    <a:pt x="38967" y="132"/>
                  </a:lnTo>
                  <a:lnTo>
                    <a:pt x="38352" y="2107"/>
                  </a:lnTo>
                  <a:lnTo>
                    <a:pt x="37606" y="3950"/>
                  </a:lnTo>
                  <a:lnTo>
                    <a:pt x="36509" y="6100"/>
                  </a:lnTo>
                  <a:lnTo>
                    <a:pt x="35105" y="8557"/>
                  </a:lnTo>
                  <a:lnTo>
                    <a:pt x="33701" y="11015"/>
                  </a:lnTo>
                  <a:lnTo>
                    <a:pt x="32384" y="13253"/>
                  </a:lnTo>
                  <a:lnTo>
                    <a:pt x="31068" y="15139"/>
                  </a:lnTo>
                  <a:lnTo>
                    <a:pt x="29357" y="17597"/>
                  </a:lnTo>
                  <a:lnTo>
                    <a:pt x="28128" y="19045"/>
                  </a:lnTo>
                  <a:lnTo>
                    <a:pt x="26592" y="20493"/>
                  </a:lnTo>
                  <a:lnTo>
                    <a:pt x="24135" y="22818"/>
                  </a:lnTo>
                  <a:lnTo>
                    <a:pt x="22116" y="24530"/>
                  </a:lnTo>
                  <a:lnTo>
                    <a:pt x="18255" y="27119"/>
                  </a:lnTo>
                  <a:lnTo>
                    <a:pt x="16456" y="28216"/>
                  </a:lnTo>
                  <a:lnTo>
                    <a:pt x="14393" y="29532"/>
                  </a:lnTo>
                  <a:lnTo>
                    <a:pt x="12287" y="30717"/>
                  </a:lnTo>
                  <a:lnTo>
                    <a:pt x="8250" y="33043"/>
                  </a:lnTo>
                  <a:lnTo>
                    <a:pt x="88" y="37869"/>
                  </a:lnTo>
                  <a:lnTo>
                    <a:pt x="45" y="37913"/>
                  </a:lnTo>
                  <a:lnTo>
                    <a:pt x="1" y="37957"/>
                  </a:lnTo>
                  <a:lnTo>
                    <a:pt x="1" y="38045"/>
                  </a:lnTo>
                  <a:lnTo>
                    <a:pt x="1" y="38089"/>
                  </a:lnTo>
                  <a:lnTo>
                    <a:pt x="88" y="38177"/>
                  </a:lnTo>
                  <a:lnTo>
                    <a:pt x="264" y="38177"/>
                  </a:lnTo>
                  <a:lnTo>
                    <a:pt x="8426" y="33350"/>
                  </a:lnTo>
                  <a:lnTo>
                    <a:pt x="12463" y="31024"/>
                  </a:lnTo>
                  <a:lnTo>
                    <a:pt x="14613" y="29839"/>
                  </a:lnTo>
                  <a:lnTo>
                    <a:pt x="16631" y="28523"/>
                  </a:lnTo>
                  <a:lnTo>
                    <a:pt x="18430" y="27426"/>
                  </a:lnTo>
                  <a:lnTo>
                    <a:pt x="20844" y="25802"/>
                  </a:lnTo>
                  <a:lnTo>
                    <a:pt x="22292" y="24793"/>
                  </a:lnTo>
                  <a:lnTo>
                    <a:pt x="22336" y="24793"/>
                  </a:lnTo>
                  <a:lnTo>
                    <a:pt x="24354" y="23082"/>
                  </a:lnTo>
                  <a:lnTo>
                    <a:pt x="26856" y="20756"/>
                  </a:lnTo>
                  <a:lnTo>
                    <a:pt x="28391" y="19264"/>
                  </a:lnTo>
                  <a:lnTo>
                    <a:pt x="29620" y="17816"/>
                  </a:lnTo>
                  <a:lnTo>
                    <a:pt x="31375" y="15315"/>
                  </a:lnTo>
                  <a:lnTo>
                    <a:pt x="32692" y="13428"/>
                  </a:lnTo>
                  <a:lnTo>
                    <a:pt x="34008" y="11190"/>
                  </a:lnTo>
                  <a:lnTo>
                    <a:pt x="35412" y="8733"/>
                  </a:lnTo>
                  <a:lnTo>
                    <a:pt x="36816" y="6232"/>
                  </a:lnTo>
                  <a:lnTo>
                    <a:pt x="37957" y="4125"/>
                  </a:lnTo>
                  <a:lnTo>
                    <a:pt x="38703" y="2239"/>
                  </a:lnTo>
                  <a:lnTo>
                    <a:pt x="39318" y="264"/>
                  </a:lnTo>
                  <a:lnTo>
                    <a:pt x="39318" y="176"/>
                  </a:lnTo>
                  <a:lnTo>
                    <a:pt x="39274" y="132"/>
                  </a:lnTo>
                  <a:lnTo>
                    <a:pt x="39230" y="45"/>
                  </a:lnTo>
                  <a:lnTo>
                    <a:pt x="39186" y="45"/>
                  </a:lnTo>
                  <a:lnTo>
                    <a:pt x="39098"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3" name="Google Shape;2213;p18"/>
            <p:cNvSpPr/>
            <p:nvPr/>
          </p:nvSpPr>
          <p:spPr>
            <a:xfrm>
              <a:off x="5398475" y="1973850"/>
              <a:ext cx="866650" cy="695525"/>
            </a:xfrm>
            <a:custGeom>
              <a:rect b="b" l="l" r="r" t="t"/>
              <a:pathLst>
                <a:path extrusionOk="0" h="27821" w="34666">
                  <a:moveTo>
                    <a:pt x="34446" y="0"/>
                  </a:moveTo>
                  <a:lnTo>
                    <a:pt x="34358" y="44"/>
                  </a:lnTo>
                  <a:lnTo>
                    <a:pt x="34315" y="88"/>
                  </a:lnTo>
                  <a:lnTo>
                    <a:pt x="32867" y="2809"/>
                  </a:lnTo>
                  <a:lnTo>
                    <a:pt x="31375" y="5134"/>
                  </a:lnTo>
                  <a:lnTo>
                    <a:pt x="29839" y="7197"/>
                  </a:lnTo>
                  <a:lnTo>
                    <a:pt x="28215" y="8996"/>
                  </a:lnTo>
                  <a:lnTo>
                    <a:pt x="26592" y="10576"/>
                  </a:lnTo>
                  <a:lnTo>
                    <a:pt x="24880" y="12111"/>
                  </a:lnTo>
                  <a:lnTo>
                    <a:pt x="23301" y="13296"/>
                  </a:lnTo>
                  <a:lnTo>
                    <a:pt x="21370" y="14920"/>
                  </a:lnTo>
                  <a:lnTo>
                    <a:pt x="20580" y="15710"/>
                  </a:lnTo>
                  <a:lnTo>
                    <a:pt x="19658" y="16456"/>
                  </a:lnTo>
                  <a:lnTo>
                    <a:pt x="18737" y="17201"/>
                  </a:lnTo>
                  <a:lnTo>
                    <a:pt x="17772" y="17904"/>
                  </a:lnTo>
                  <a:lnTo>
                    <a:pt x="16718" y="18606"/>
                  </a:lnTo>
                  <a:lnTo>
                    <a:pt x="15665" y="19308"/>
                  </a:lnTo>
                  <a:lnTo>
                    <a:pt x="14568" y="19966"/>
                  </a:lnTo>
                  <a:lnTo>
                    <a:pt x="13471" y="20580"/>
                  </a:lnTo>
                  <a:lnTo>
                    <a:pt x="11190" y="21809"/>
                  </a:lnTo>
                  <a:lnTo>
                    <a:pt x="8864" y="22994"/>
                  </a:lnTo>
                  <a:lnTo>
                    <a:pt x="6582" y="24047"/>
                  </a:lnTo>
                  <a:lnTo>
                    <a:pt x="4388" y="25012"/>
                  </a:lnTo>
                  <a:lnTo>
                    <a:pt x="2413" y="26109"/>
                  </a:lnTo>
                  <a:lnTo>
                    <a:pt x="88" y="27469"/>
                  </a:lnTo>
                  <a:lnTo>
                    <a:pt x="44" y="27513"/>
                  </a:lnTo>
                  <a:lnTo>
                    <a:pt x="0" y="27601"/>
                  </a:lnTo>
                  <a:lnTo>
                    <a:pt x="0" y="27645"/>
                  </a:lnTo>
                  <a:lnTo>
                    <a:pt x="44" y="27733"/>
                  </a:lnTo>
                  <a:lnTo>
                    <a:pt x="88" y="27777"/>
                  </a:lnTo>
                  <a:lnTo>
                    <a:pt x="176" y="27821"/>
                  </a:lnTo>
                  <a:lnTo>
                    <a:pt x="263" y="27777"/>
                  </a:lnTo>
                  <a:lnTo>
                    <a:pt x="2589" y="26416"/>
                  </a:lnTo>
                  <a:lnTo>
                    <a:pt x="4564" y="25319"/>
                  </a:lnTo>
                  <a:lnTo>
                    <a:pt x="6758" y="24354"/>
                  </a:lnTo>
                  <a:lnTo>
                    <a:pt x="9039" y="23301"/>
                  </a:lnTo>
                  <a:lnTo>
                    <a:pt x="11365" y="22116"/>
                  </a:lnTo>
                  <a:lnTo>
                    <a:pt x="13647" y="20887"/>
                  </a:lnTo>
                  <a:lnTo>
                    <a:pt x="14788" y="20273"/>
                  </a:lnTo>
                  <a:lnTo>
                    <a:pt x="15885" y="19571"/>
                  </a:lnTo>
                  <a:lnTo>
                    <a:pt x="16938" y="18913"/>
                  </a:lnTo>
                  <a:lnTo>
                    <a:pt x="17991" y="18211"/>
                  </a:lnTo>
                  <a:lnTo>
                    <a:pt x="18956" y="17465"/>
                  </a:lnTo>
                  <a:lnTo>
                    <a:pt x="19922" y="16719"/>
                  </a:lnTo>
                  <a:lnTo>
                    <a:pt x="20799" y="15973"/>
                  </a:lnTo>
                  <a:lnTo>
                    <a:pt x="21633" y="15183"/>
                  </a:lnTo>
                  <a:lnTo>
                    <a:pt x="23520" y="13559"/>
                  </a:lnTo>
                  <a:lnTo>
                    <a:pt x="25100" y="12419"/>
                  </a:lnTo>
                  <a:lnTo>
                    <a:pt x="26855" y="10839"/>
                  </a:lnTo>
                  <a:lnTo>
                    <a:pt x="28435" y="9259"/>
                  </a:lnTo>
                  <a:lnTo>
                    <a:pt x="30102" y="7460"/>
                  </a:lnTo>
                  <a:lnTo>
                    <a:pt x="30102" y="7416"/>
                  </a:lnTo>
                  <a:lnTo>
                    <a:pt x="31682" y="5354"/>
                  </a:lnTo>
                  <a:lnTo>
                    <a:pt x="33174" y="2984"/>
                  </a:lnTo>
                  <a:lnTo>
                    <a:pt x="34622" y="264"/>
                  </a:lnTo>
                  <a:lnTo>
                    <a:pt x="34666" y="176"/>
                  </a:lnTo>
                  <a:lnTo>
                    <a:pt x="34666" y="132"/>
                  </a:lnTo>
                  <a:lnTo>
                    <a:pt x="34622" y="88"/>
                  </a:lnTo>
                  <a:lnTo>
                    <a:pt x="34578" y="44"/>
                  </a:lnTo>
                  <a:lnTo>
                    <a:pt x="34490"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4" name="Google Shape;2214;p18"/>
            <p:cNvSpPr/>
            <p:nvPr/>
          </p:nvSpPr>
          <p:spPr>
            <a:xfrm>
              <a:off x="5275600" y="2483950"/>
              <a:ext cx="133850" cy="74625"/>
            </a:xfrm>
            <a:custGeom>
              <a:rect b="b" l="l" r="r" t="t"/>
              <a:pathLst>
                <a:path extrusionOk="0" h="2985" w="5354">
                  <a:moveTo>
                    <a:pt x="5178" y="1"/>
                  </a:moveTo>
                  <a:lnTo>
                    <a:pt x="5091" y="45"/>
                  </a:lnTo>
                  <a:lnTo>
                    <a:pt x="88" y="2634"/>
                  </a:lnTo>
                  <a:lnTo>
                    <a:pt x="44" y="2677"/>
                  </a:lnTo>
                  <a:lnTo>
                    <a:pt x="0" y="2765"/>
                  </a:lnTo>
                  <a:lnTo>
                    <a:pt x="0" y="2809"/>
                  </a:lnTo>
                  <a:lnTo>
                    <a:pt x="0" y="2897"/>
                  </a:lnTo>
                  <a:lnTo>
                    <a:pt x="88" y="2941"/>
                  </a:lnTo>
                  <a:lnTo>
                    <a:pt x="176" y="2985"/>
                  </a:lnTo>
                  <a:lnTo>
                    <a:pt x="264" y="2985"/>
                  </a:lnTo>
                  <a:lnTo>
                    <a:pt x="5266" y="352"/>
                  </a:lnTo>
                  <a:lnTo>
                    <a:pt x="5310" y="308"/>
                  </a:lnTo>
                  <a:lnTo>
                    <a:pt x="5354" y="264"/>
                  </a:lnTo>
                  <a:lnTo>
                    <a:pt x="5354" y="176"/>
                  </a:lnTo>
                  <a:lnTo>
                    <a:pt x="5354" y="132"/>
                  </a:lnTo>
                  <a:lnTo>
                    <a:pt x="5310" y="45"/>
                  </a:lnTo>
                  <a:lnTo>
                    <a:pt x="5222" y="45"/>
                  </a:lnTo>
                  <a:lnTo>
                    <a:pt x="5178"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5" name="Google Shape;2215;p18"/>
            <p:cNvSpPr/>
            <p:nvPr/>
          </p:nvSpPr>
          <p:spPr>
            <a:xfrm>
              <a:off x="6505350" y="3574375"/>
              <a:ext cx="121800" cy="43900"/>
            </a:xfrm>
            <a:custGeom>
              <a:rect b="b" l="l" r="r" t="t"/>
              <a:pathLst>
                <a:path extrusionOk="0" h="1756" w="4872">
                  <a:moveTo>
                    <a:pt x="2721" y="352"/>
                  </a:moveTo>
                  <a:lnTo>
                    <a:pt x="3950" y="440"/>
                  </a:lnTo>
                  <a:lnTo>
                    <a:pt x="4432" y="1054"/>
                  </a:lnTo>
                  <a:lnTo>
                    <a:pt x="4081" y="1229"/>
                  </a:lnTo>
                  <a:lnTo>
                    <a:pt x="1931" y="1405"/>
                  </a:lnTo>
                  <a:lnTo>
                    <a:pt x="439" y="1405"/>
                  </a:lnTo>
                  <a:lnTo>
                    <a:pt x="703" y="659"/>
                  </a:lnTo>
                  <a:lnTo>
                    <a:pt x="2721" y="352"/>
                  </a:lnTo>
                  <a:close/>
                  <a:moveTo>
                    <a:pt x="2721" y="1"/>
                  </a:moveTo>
                  <a:lnTo>
                    <a:pt x="527" y="352"/>
                  </a:lnTo>
                  <a:lnTo>
                    <a:pt x="439" y="396"/>
                  </a:lnTo>
                  <a:lnTo>
                    <a:pt x="395" y="440"/>
                  </a:lnTo>
                  <a:lnTo>
                    <a:pt x="0" y="1493"/>
                  </a:lnTo>
                  <a:lnTo>
                    <a:pt x="0" y="1580"/>
                  </a:lnTo>
                  <a:lnTo>
                    <a:pt x="44" y="1668"/>
                  </a:lnTo>
                  <a:lnTo>
                    <a:pt x="88" y="1712"/>
                  </a:lnTo>
                  <a:lnTo>
                    <a:pt x="176" y="1712"/>
                  </a:lnTo>
                  <a:lnTo>
                    <a:pt x="1975" y="1756"/>
                  </a:lnTo>
                  <a:lnTo>
                    <a:pt x="4169" y="1580"/>
                  </a:lnTo>
                  <a:lnTo>
                    <a:pt x="4257" y="1580"/>
                  </a:lnTo>
                  <a:lnTo>
                    <a:pt x="4783" y="1273"/>
                  </a:lnTo>
                  <a:lnTo>
                    <a:pt x="4827" y="1229"/>
                  </a:lnTo>
                  <a:lnTo>
                    <a:pt x="4871" y="1142"/>
                  </a:lnTo>
                  <a:lnTo>
                    <a:pt x="4871" y="1054"/>
                  </a:lnTo>
                  <a:lnTo>
                    <a:pt x="4827" y="1010"/>
                  </a:lnTo>
                  <a:lnTo>
                    <a:pt x="4213" y="176"/>
                  </a:lnTo>
                  <a:lnTo>
                    <a:pt x="4125" y="132"/>
                  </a:lnTo>
                  <a:lnTo>
                    <a:pt x="4081" y="89"/>
                  </a:lnTo>
                  <a:lnTo>
                    <a:pt x="2721"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6" name="Google Shape;2216;p18"/>
            <p:cNvSpPr/>
            <p:nvPr/>
          </p:nvSpPr>
          <p:spPr>
            <a:xfrm>
              <a:off x="4039275" y="2169125"/>
              <a:ext cx="3006925" cy="2565925"/>
            </a:xfrm>
            <a:custGeom>
              <a:rect b="b" l="l" r="r" t="t"/>
              <a:pathLst>
                <a:path extrusionOk="0" h="102637" w="120277">
                  <a:moveTo>
                    <a:pt x="106586" y="0"/>
                  </a:moveTo>
                  <a:lnTo>
                    <a:pt x="106498" y="44"/>
                  </a:lnTo>
                  <a:lnTo>
                    <a:pt x="104172" y="2808"/>
                  </a:lnTo>
                  <a:lnTo>
                    <a:pt x="100355" y="7065"/>
                  </a:lnTo>
                  <a:lnTo>
                    <a:pt x="98512" y="7372"/>
                  </a:lnTo>
                  <a:lnTo>
                    <a:pt x="98468" y="7416"/>
                  </a:lnTo>
                  <a:lnTo>
                    <a:pt x="95967" y="9303"/>
                  </a:lnTo>
                  <a:lnTo>
                    <a:pt x="89560" y="14173"/>
                  </a:lnTo>
                  <a:lnTo>
                    <a:pt x="84997" y="16543"/>
                  </a:lnTo>
                  <a:lnTo>
                    <a:pt x="79292" y="18605"/>
                  </a:lnTo>
                  <a:lnTo>
                    <a:pt x="74334" y="20712"/>
                  </a:lnTo>
                  <a:lnTo>
                    <a:pt x="67620" y="23081"/>
                  </a:lnTo>
                  <a:lnTo>
                    <a:pt x="63364" y="24617"/>
                  </a:lnTo>
                  <a:lnTo>
                    <a:pt x="59151" y="25538"/>
                  </a:lnTo>
                  <a:lnTo>
                    <a:pt x="59107" y="25538"/>
                  </a:lnTo>
                  <a:lnTo>
                    <a:pt x="54017" y="27338"/>
                  </a:lnTo>
                  <a:lnTo>
                    <a:pt x="48664" y="28786"/>
                  </a:lnTo>
                  <a:lnTo>
                    <a:pt x="43661" y="30629"/>
                  </a:lnTo>
                  <a:lnTo>
                    <a:pt x="39010" y="31418"/>
                  </a:lnTo>
                  <a:lnTo>
                    <a:pt x="33920" y="32603"/>
                  </a:lnTo>
                  <a:lnTo>
                    <a:pt x="29795" y="32779"/>
                  </a:lnTo>
                  <a:lnTo>
                    <a:pt x="29707" y="32779"/>
                  </a:lnTo>
                  <a:lnTo>
                    <a:pt x="23169" y="35587"/>
                  </a:lnTo>
                  <a:lnTo>
                    <a:pt x="17508" y="37825"/>
                  </a:lnTo>
                  <a:lnTo>
                    <a:pt x="13603" y="37869"/>
                  </a:lnTo>
                  <a:lnTo>
                    <a:pt x="11892" y="36552"/>
                  </a:lnTo>
                  <a:lnTo>
                    <a:pt x="11848" y="36509"/>
                  </a:lnTo>
                  <a:lnTo>
                    <a:pt x="9785" y="35631"/>
                  </a:lnTo>
                  <a:lnTo>
                    <a:pt x="9654" y="35631"/>
                  </a:lnTo>
                  <a:lnTo>
                    <a:pt x="9610" y="35675"/>
                  </a:lnTo>
                  <a:lnTo>
                    <a:pt x="9566" y="35719"/>
                  </a:lnTo>
                  <a:lnTo>
                    <a:pt x="6802" y="42081"/>
                  </a:lnTo>
                  <a:lnTo>
                    <a:pt x="6802" y="42213"/>
                  </a:lnTo>
                  <a:lnTo>
                    <a:pt x="8337" y="50199"/>
                  </a:lnTo>
                  <a:lnTo>
                    <a:pt x="8864" y="55333"/>
                  </a:lnTo>
                  <a:lnTo>
                    <a:pt x="9478" y="61608"/>
                  </a:lnTo>
                  <a:lnTo>
                    <a:pt x="7284" y="64021"/>
                  </a:lnTo>
                  <a:lnTo>
                    <a:pt x="7240" y="64109"/>
                  </a:lnTo>
                  <a:lnTo>
                    <a:pt x="6758" y="67839"/>
                  </a:lnTo>
                  <a:lnTo>
                    <a:pt x="5266" y="69463"/>
                  </a:lnTo>
                  <a:lnTo>
                    <a:pt x="5222" y="69507"/>
                  </a:lnTo>
                  <a:lnTo>
                    <a:pt x="4432" y="72359"/>
                  </a:lnTo>
                  <a:lnTo>
                    <a:pt x="2984" y="76001"/>
                  </a:lnTo>
                  <a:lnTo>
                    <a:pt x="1755" y="79423"/>
                  </a:lnTo>
                  <a:lnTo>
                    <a:pt x="570" y="82539"/>
                  </a:lnTo>
                  <a:lnTo>
                    <a:pt x="570" y="82583"/>
                  </a:lnTo>
                  <a:lnTo>
                    <a:pt x="44" y="86181"/>
                  </a:lnTo>
                  <a:lnTo>
                    <a:pt x="44" y="86225"/>
                  </a:lnTo>
                  <a:lnTo>
                    <a:pt x="0" y="89340"/>
                  </a:lnTo>
                  <a:lnTo>
                    <a:pt x="132" y="92324"/>
                  </a:lnTo>
                  <a:lnTo>
                    <a:pt x="132" y="92368"/>
                  </a:lnTo>
                  <a:lnTo>
                    <a:pt x="176" y="92456"/>
                  </a:lnTo>
                  <a:lnTo>
                    <a:pt x="263" y="92500"/>
                  </a:lnTo>
                  <a:lnTo>
                    <a:pt x="307" y="92500"/>
                  </a:lnTo>
                  <a:lnTo>
                    <a:pt x="395" y="92456"/>
                  </a:lnTo>
                  <a:lnTo>
                    <a:pt x="439" y="92412"/>
                  </a:lnTo>
                  <a:lnTo>
                    <a:pt x="483" y="92368"/>
                  </a:lnTo>
                  <a:lnTo>
                    <a:pt x="483" y="92324"/>
                  </a:lnTo>
                  <a:lnTo>
                    <a:pt x="351" y="89340"/>
                  </a:lnTo>
                  <a:lnTo>
                    <a:pt x="395" y="86225"/>
                  </a:lnTo>
                  <a:lnTo>
                    <a:pt x="922" y="82627"/>
                  </a:lnTo>
                  <a:lnTo>
                    <a:pt x="2062" y="79555"/>
                  </a:lnTo>
                  <a:lnTo>
                    <a:pt x="3335" y="76132"/>
                  </a:lnTo>
                  <a:lnTo>
                    <a:pt x="4739" y="72490"/>
                  </a:lnTo>
                  <a:lnTo>
                    <a:pt x="4739" y="72447"/>
                  </a:lnTo>
                  <a:lnTo>
                    <a:pt x="5529" y="69638"/>
                  </a:lnTo>
                  <a:lnTo>
                    <a:pt x="7065" y="68015"/>
                  </a:lnTo>
                  <a:lnTo>
                    <a:pt x="7109" y="67927"/>
                  </a:lnTo>
                  <a:lnTo>
                    <a:pt x="7591" y="64241"/>
                  </a:lnTo>
                  <a:lnTo>
                    <a:pt x="9785" y="61784"/>
                  </a:lnTo>
                  <a:lnTo>
                    <a:pt x="9829" y="61740"/>
                  </a:lnTo>
                  <a:lnTo>
                    <a:pt x="9829" y="61652"/>
                  </a:lnTo>
                  <a:lnTo>
                    <a:pt x="9215" y="55289"/>
                  </a:lnTo>
                  <a:lnTo>
                    <a:pt x="8688" y="50155"/>
                  </a:lnTo>
                  <a:lnTo>
                    <a:pt x="7153" y="42169"/>
                  </a:lnTo>
                  <a:lnTo>
                    <a:pt x="9829" y="36026"/>
                  </a:lnTo>
                  <a:lnTo>
                    <a:pt x="11716" y="36816"/>
                  </a:lnTo>
                  <a:lnTo>
                    <a:pt x="13427" y="38220"/>
                  </a:lnTo>
                  <a:lnTo>
                    <a:pt x="13559" y="38220"/>
                  </a:lnTo>
                  <a:lnTo>
                    <a:pt x="17552" y="38176"/>
                  </a:lnTo>
                  <a:lnTo>
                    <a:pt x="17596" y="38176"/>
                  </a:lnTo>
                  <a:lnTo>
                    <a:pt x="23301" y="35938"/>
                  </a:lnTo>
                  <a:lnTo>
                    <a:pt x="29839" y="33130"/>
                  </a:lnTo>
                  <a:lnTo>
                    <a:pt x="33964" y="32954"/>
                  </a:lnTo>
                  <a:lnTo>
                    <a:pt x="34007" y="32954"/>
                  </a:lnTo>
                  <a:lnTo>
                    <a:pt x="39098" y="31769"/>
                  </a:lnTo>
                  <a:lnTo>
                    <a:pt x="43749" y="30980"/>
                  </a:lnTo>
                  <a:lnTo>
                    <a:pt x="43793" y="30980"/>
                  </a:lnTo>
                  <a:lnTo>
                    <a:pt x="48751" y="29137"/>
                  </a:lnTo>
                  <a:lnTo>
                    <a:pt x="54105" y="27645"/>
                  </a:lnTo>
                  <a:lnTo>
                    <a:pt x="59239" y="25889"/>
                  </a:lnTo>
                  <a:lnTo>
                    <a:pt x="63451" y="24968"/>
                  </a:lnTo>
                  <a:lnTo>
                    <a:pt x="63495" y="24968"/>
                  </a:lnTo>
                  <a:lnTo>
                    <a:pt x="67752" y="23432"/>
                  </a:lnTo>
                  <a:lnTo>
                    <a:pt x="74465" y="21063"/>
                  </a:lnTo>
                  <a:lnTo>
                    <a:pt x="79424" y="18956"/>
                  </a:lnTo>
                  <a:lnTo>
                    <a:pt x="85128" y="16850"/>
                  </a:lnTo>
                  <a:lnTo>
                    <a:pt x="89736" y="14437"/>
                  </a:lnTo>
                  <a:lnTo>
                    <a:pt x="89780" y="14437"/>
                  </a:lnTo>
                  <a:lnTo>
                    <a:pt x="96186" y="9566"/>
                  </a:lnTo>
                  <a:lnTo>
                    <a:pt x="98643" y="7723"/>
                  </a:lnTo>
                  <a:lnTo>
                    <a:pt x="100486" y="7372"/>
                  </a:lnTo>
                  <a:lnTo>
                    <a:pt x="100574" y="7328"/>
                  </a:lnTo>
                  <a:lnTo>
                    <a:pt x="104436" y="3072"/>
                  </a:lnTo>
                  <a:lnTo>
                    <a:pt x="106674" y="351"/>
                  </a:lnTo>
                  <a:lnTo>
                    <a:pt x="112334" y="1711"/>
                  </a:lnTo>
                  <a:lnTo>
                    <a:pt x="112949" y="3554"/>
                  </a:lnTo>
                  <a:lnTo>
                    <a:pt x="116547" y="18386"/>
                  </a:lnTo>
                  <a:lnTo>
                    <a:pt x="116371" y="30409"/>
                  </a:lnTo>
                  <a:lnTo>
                    <a:pt x="116371" y="30453"/>
                  </a:lnTo>
                  <a:lnTo>
                    <a:pt x="118741" y="38439"/>
                  </a:lnTo>
                  <a:lnTo>
                    <a:pt x="117600" y="42213"/>
                  </a:lnTo>
                  <a:lnTo>
                    <a:pt x="116942" y="44934"/>
                  </a:lnTo>
                  <a:lnTo>
                    <a:pt x="116942" y="44977"/>
                  </a:lnTo>
                  <a:lnTo>
                    <a:pt x="116810" y="48268"/>
                  </a:lnTo>
                  <a:lnTo>
                    <a:pt x="116810" y="48356"/>
                  </a:lnTo>
                  <a:lnTo>
                    <a:pt x="119926" y="54982"/>
                  </a:lnTo>
                  <a:lnTo>
                    <a:pt x="119662" y="55991"/>
                  </a:lnTo>
                  <a:lnTo>
                    <a:pt x="118697" y="56518"/>
                  </a:lnTo>
                  <a:lnTo>
                    <a:pt x="118653" y="56518"/>
                  </a:lnTo>
                  <a:lnTo>
                    <a:pt x="115889" y="58580"/>
                  </a:lnTo>
                  <a:lnTo>
                    <a:pt x="113519" y="60511"/>
                  </a:lnTo>
                  <a:lnTo>
                    <a:pt x="109614" y="64197"/>
                  </a:lnTo>
                  <a:lnTo>
                    <a:pt x="109570" y="64241"/>
                  </a:lnTo>
                  <a:lnTo>
                    <a:pt x="104304" y="75562"/>
                  </a:lnTo>
                  <a:lnTo>
                    <a:pt x="100750" y="78634"/>
                  </a:lnTo>
                  <a:lnTo>
                    <a:pt x="98468" y="80828"/>
                  </a:lnTo>
                  <a:lnTo>
                    <a:pt x="91184" y="82978"/>
                  </a:lnTo>
                  <a:lnTo>
                    <a:pt x="87805" y="83417"/>
                  </a:lnTo>
                  <a:lnTo>
                    <a:pt x="87761" y="83417"/>
                  </a:lnTo>
                  <a:lnTo>
                    <a:pt x="84163" y="84470"/>
                  </a:lnTo>
                  <a:lnTo>
                    <a:pt x="84075" y="84514"/>
                  </a:lnTo>
                  <a:lnTo>
                    <a:pt x="82846" y="86006"/>
                  </a:lnTo>
                  <a:lnTo>
                    <a:pt x="82846" y="86049"/>
                  </a:lnTo>
                  <a:lnTo>
                    <a:pt x="81311" y="88858"/>
                  </a:lnTo>
                  <a:lnTo>
                    <a:pt x="78853" y="91008"/>
                  </a:lnTo>
                  <a:lnTo>
                    <a:pt x="74202" y="91885"/>
                  </a:lnTo>
                  <a:lnTo>
                    <a:pt x="74158" y="91929"/>
                  </a:lnTo>
                  <a:lnTo>
                    <a:pt x="70560" y="93948"/>
                  </a:lnTo>
                  <a:lnTo>
                    <a:pt x="70516" y="93992"/>
                  </a:lnTo>
                  <a:lnTo>
                    <a:pt x="68629" y="96668"/>
                  </a:lnTo>
                  <a:lnTo>
                    <a:pt x="65207" y="97239"/>
                  </a:lnTo>
                  <a:lnTo>
                    <a:pt x="63671" y="96932"/>
                  </a:lnTo>
                  <a:lnTo>
                    <a:pt x="62003" y="96932"/>
                  </a:lnTo>
                  <a:lnTo>
                    <a:pt x="58098" y="97985"/>
                  </a:lnTo>
                  <a:lnTo>
                    <a:pt x="52481" y="99038"/>
                  </a:lnTo>
                  <a:lnTo>
                    <a:pt x="51252" y="98862"/>
                  </a:lnTo>
                  <a:lnTo>
                    <a:pt x="48005" y="98424"/>
                  </a:lnTo>
                  <a:lnTo>
                    <a:pt x="44451" y="97590"/>
                  </a:lnTo>
                  <a:lnTo>
                    <a:pt x="43398" y="95966"/>
                  </a:lnTo>
                  <a:lnTo>
                    <a:pt x="43398" y="95922"/>
                  </a:lnTo>
                  <a:lnTo>
                    <a:pt x="41160" y="93158"/>
                  </a:lnTo>
                  <a:lnTo>
                    <a:pt x="41160" y="92368"/>
                  </a:lnTo>
                  <a:lnTo>
                    <a:pt x="41160" y="90832"/>
                  </a:lnTo>
                  <a:lnTo>
                    <a:pt x="42038" y="88989"/>
                  </a:lnTo>
                  <a:lnTo>
                    <a:pt x="43617" y="86971"/>
                  </a:lnTo>
                  <a:lnTo>
                    <a:pt x="46645" y="85391"/>
                  </a:lnTo>
                  <a:lnTo>
                    <a:pt x="46689" y="85303"/>
                  </a:lnTo>
                  <a:lnTo>
                    <a:pt x="47215" y="84426"/>
                  </a:lnTo>
                  <a:lnTo>
                    <a:pt x="48005" y="82671"/>
                  </a:lnTo>
                  <a:lnTo>
                    <a:pt x="49015" y="80915"/>
                  </a:lnTo>
                  <a:lnTo>
                    <a:pt x="50550" y="78897"/>
                  </a:lnTo>
                  <a:lnTo>
                    <a:pt x="50550" y="78853"/>
                  </a:lnTo>
                  <a:lnTo>
                    <a:pt x="51296" y="77537"/>
                  </a:lnTo>
                  <a:lnTo>
                    <a:pt x="51296" y="77449"/>
                  </a:lnTo>
                  <a:lnTo>
                    <a:pt x="51428" y="76527"/>
                  </a:lnTo>
                  <a:lnTo>
                    <a:pt x="51428" y="76484"/>
                  </a:lnTo>
                  <a:lnTo>
                    <a:pt x="51340" y="75035"/>
                  </a:lnTo>
                  <a:lnTo>
                    <a:pt x="52042" y="70691"/>
                  </a:lnTo>
                  <a:lnTo>
                    <a:pt x="55684" y="63846"/>
                  </a:lnTo>
                  <a:lnTo>
                    <a:pt x="58405" y="60028"/>
                  </a:lnTo>
                  <a:lnTo>
                    <a:pt x="61213" y="58361"/>
                  </a:lnTo>
                  <a:lnTo>
                    <a:pt x="65163" y="56606"/>
                  </a:lnTo>
                  <a:lnTo>
                    <a:pt x="65207" y="56562"/>
                  </a:lnTo>
                  <a:lnTo>
                    <a:pt x="68761" y="52832"/>
                  </a:lnTo>
                  <a:lnTo>
                    <a:pt x="77844" y="45811"/>
                  </a:lnTo>
                  <a:lnTo>
                    <a:pt x="82452" y="41950"/>
                  </a:lnTo>
                  <a:lnTo>
                    <a:pt x="89121" y="38308"/>
                  </a:lnTo>
                  <a:lnTo>
                    <a:pt x="93553" y="38088"/>
                  </a:lnTo>
                  <a:lnTo>
                    <a:pt x="93597" y="38088"/>
                  </a:lnTo>
                  <a:lnTo>
                    <a:pt x="105708" y="31726"/>
                  </a:lnTo>
                  <a:lnTo>
                    <a:pt x="105796" y="31682"/>
                  </a:lnTo>
                  <a:lnTo>
                    <a:pt x="105796" y="31594"/>
                  </a:lnTo>
                  <a:lnTo>
                    <a:pt x="106454" y="27820"/>
                  </a:lnTo>
                  <a:lnTo>
                    <a:pt x="106454" y="27776"/>
                  </a:lnTo>
                  <a:lnTo>
                    <a:pt x="106235" y="24705"/>
                  </a:lnTo>
                  <a:lnTo>
                    <a:pt x="106410" y="21545"/>
                  </a:lnTo>
                  <a:lnTo>
                    <a:pt x="106366" y="21458"/>
                  </a:lnTo>
                  <a:lnTo>
                    <a:pt x="104875" y="19395"/>
                  </a:lnTo>
                  <a:lnTo>
                    <a:pt x="104787" y="19351"/>
                  </a:lnTo>
                  <a:lnTo>
                    <a:pt x="100574" y="18035"/>
                  </a:lnTo>
                  <a:lnTo>
                    <a:pt x="99126" y="17421"/>
                  </a:lnTo>
                  <a:lnTo>
                    <a:pt x="95089" y="15841"/>
                  </a:lnTo>
                  <a:lnTo>
                    <a:pt x="95001" y="15841"/>
                  </a:lnTo>
                  <a:lnTo>
                    <a:pt x="94958" y="15885"/>
                  </a:lnTo>
                  <a:lnTo>
                    <a:pt x="91447" y="18342"/>
                  </a:lnTo>
                  <a:lnTo>
                    <a:pt x="83461" y="23915"/>
                  </a:lnTo>
                  <a:lnTo>
                    <a:pt x="79687" y="25100"/>
                  </a:lnTo>
                  <a:lnTo>
                    <a:pt x="76352" y="24705"/>
                  </a:lnTo>
                  <a:lnTo>
                    <a:pt x="76264" y="24705"/>
                  </a:lnTo>
                  <a:lnTo>
                    <a:pt x="70823" y="26767"/>
                  </a:lnTo>
                  <a:lnTo>
                    <a:pt x="65119" y="28654"/>
                  </a:lnTo>
                  <a:lnTo>
                    <a:pt x="61126" y="30146"/>
                  </a:lnTo>
                  <a:lnTo>
                    <a:pt x="56518" y="31769"/>
                  </a:lnTo>
                  <a:lnTo>
                    <a:pt x="51428" y="33569"/>
                  </a:lnTo>
                  <a:lnTo>
                    <a:pt x="47435" y="35017"/>
                  </a:lnTo>
                  <a:lnTo>
                    <a:pt x="47391" y="35017"/>
                  </a:lnTo>
                  <a:lnTo>
                    <a:pt x="42784" y="37474"/>
                  </a:lnTo>
                  <a:lnTo>
                    <a:pt x="38922" y="38571"/>
                  </a:lnTo>
                  <a:lnTo>
                    <a:pt x="35236" y="39800"/>
                  </a:lnTo>
                  <a:lnTo>
                    <a:pt x="31594" y="40721"/>
                  </a:lnTo>
                  <a:lnTo>
                    <a:pt x="31550" y="40721"/>
                  </a:lnTo>
                  <a:lnTo>
                    <a:pt x="27381" y="43529"/>
                  </a:lnTo>
                  <a:lnTo>
                    <a:pt x="27338" y="43573"/>
                  </a:lnTo>
                  <a:lnTo>
                    <a:pt x="24398" y="47479"/>
                  </a:lnTo>
                  <a:lnTo>
                    <a:pt x="24354" y="47479"/>
                  </a:lnTo>
                  <a:lnTo>
                    <a:pt x="22730" y="50550"/>
                  </a:lnTo>
                  <a:lnTo>
                    <a:pt x="21589" y="53490"/>
                  </a:lnTo>
                  <a:lnTo>
                    <a:pt x="19659" y="56255"/>
                  </a:lnTo>
                  <a:lnTo>
                    <a:pt x="19615" y="56342"/>
                  </a:lnTo>
                  <a:lnTo>
                    <a:pt x="18167" y="68936"/>
                  </a:lnTo>
                  <a:lnTo>
                    <a:pt x="18167" y="68980"/>
                  </a:lnTo>
                  <a:lnTo>
                    <a:pt x="18562" y="76176"/>
                  </a:lnTo>
                  <a:lnTo>
                    <a:pt x="18210" y="77975"/>
                  </a:lnTo>
                  <a:lnTo>
                    <a:pt x="17552" y="80301"/>
                  </a:lnTo>
                  <a:lnTo>
                    <a:pt x="16367" y="82012"/>
                  </a:lnTo>
                  <a:lnTo>
                    <a:pt x="14919" y="83987"/>
                  </a:lnTo>
                  <a:lnTo>
                    <a:pt x="13427" y="84557"/>
                  </a:lnTo>
                  <a:lnTo>
                    <a:pt x="13340" y="84601"/>
                  </a:lnTo>
                  <a:lnTo>
                    <a:pt x="13296" y="84645"/>
                  </a:lnTo>
                  <a:lnTo>
                    <a:pt x="12330" y="86795"/>
                  </a:lnTo>
                  <a:lnTo>
                    <a:pt x="12330" y="86839"/>
                  </a:lnTo>
                  <a:lnTo>
                    <a:pt x="11716" y="89209"/>
                  </a:lnTo>
                  <a:lnTo>
                    <a:pt x="11716" y="89253"/>
                  </a:lnTo>
                  <a:lnTo>
                    <a:pt x="12418" y="95571"/>
                  </a:lnTo>
                  <a:lnTo>
                    <a:pt x="13559" y="102505"/>
                  </a:lnTo>
                  <a:lnTo>
                    <a:pt x="13603" y="102592"/>
                  </a:lnTo>
                  <a:lnTo>
                    <a:pt x="13735" y="102636"/>
                  </a:lnTo>
                  <a:lnTo>
                    <a:pt x="13822" y="102636"/>
                  </a:lnTo>
                  <a:lnTo>
                    <a:pt x="13866" y="102548"/>
                  </a:lnTo>
                  <a:lnTo>
                    <a:pt x="13910" y="102505"/>
                  </a:lnTo>
                  <a:lnTo>
                    <a:pt x="13910" y="102417"/>
                  </a:lnTo>
                  <a:lnTo>
                    <a:pt x="12769" y="95484"/>
                  </a:lnTo>
                  <a:lnTo>
                    <a:pt x="12067" y="89253"/>
                  </a:lnTo>
                  <a:lnTo>
                    <a:pt x="12682" y="86927"/>
                  </a:lnTo>
                  <a:lnTo>
                    <a:pt x="13603" y="84865"/>
                  </a:lnTo>
                  <a:lnTo>
                    <a:pt x="15095" y="84294"/>
                  </a:lnTo>
                  <a:lnTo>
                    <a:pt x="15183" y="84250"/>
                  </a:lnTo>
                  <a:lnTo>
                    <a:pt x="16675" y="82188"/>
                  </a:lnTo>
                  <a:lnTo>
                    <a:pt x="17859" y="80477"/>
                  </a:lnTo>
                  <a:lnTo>
                    <a:pt x="17859" y="80433"/>
                  </a:lnTo>
                  <a:lnTo>
                    <a:pt x="18562" y="78063"/>
                  </a:lnTo>
                  <a:lnTo>
                    <a:pt x="18913" y="76220"/>
                  </a:lnTo>
                  <a:lnTo>
                    <a:pt x="18913" y="76176"/>
                  </a:lnTo>
                  <a:lnTo>
                    <a:pt x="18518" y="68980"/>
                  </a:lnTo>
                  <a:lnTo>
                    <a:pt x="19966" y="56430"/>
                  </a:lnTo>
                  <a:lnTo>
                    <a:pt x="21853" y="53666"/>
                  </a:lnTo>
                  <a:lnTo>
                    <a:pt x="21896" y="53622"/>
                  </a:lnTo>
                  <a:lnTo>
                    <a:pt x="23081" y="50682"/>
                  </a:lnTo>
                  <a:lnTo>
                    <a:pt x="24661" y="47654"/>
                  </a:lnTo>
                  <a:lnTo>
                    <a:pt x="27601" y="43837"/>
                  </a:lnTo>
                  <a:lnTo>
                    <a:pt x="31726" y="41072"/>
                  </a:lnTo>
                  <a:lnTo>
                    <a:pt x="35324" y="40107"/>
                  </a:lnTo>
                  <a:lnTo>
                    <a:pt x="39054" y="38922"/>
                  </a:lnTo>
                  <a:lnTo>
                    <a:pt x="42871" y="37825"/>
                  </a:lnTo>
                  <a:lnTo>
                    <a:pt x="42915" y="37781"/>
                  </a:lnTo>
                  <a:lnTo>
                    <a:pt x="47567" y="35368"/>
                  </a:lnTo>
                  <a:lnTo>
                    <a:pt x="51560" y="33920"/>
                  </a:lnTo>
                  <a:lnTo>
                    <a:pt x="56650" y="32077"/>
                  </a:lnTo>
                  <a:lnTo>
                    <a:pt x="61213" y="30453"/>
                  </a:lnTo>
                  <a:lnTo>
                    <a:pt x="65250" y="29005"/>
                  </a:lnTo>
                  <a:lnTo>
                    <a:pt x="70911" y="27074"/>
                  </a:lnTo>
                  <a:lnTo>
                    <a:pt x="76352" y="25056"/>
                  </a:lnTo>
                  <a:lnTo>
                    <a:pt x="79687" y="25451"/>
                  </a:lnTo>
                  <a:lnTo>
                    <a:pt x="79731" y="25451"/>
                  </a:lnTo>
                  <a:lnTo>
                    <a:pt x="83592" y="24266"/>
                  </a:lnTo>
                  <a:lnTo>
                    <a:pt x="83680" y="24222"/>
                  </a:lnTo>
                  <a:lnTo>
                    <a:pt x="91623" y="18649"/>
                  </a:lnTo>
                  <a:lnTo>
                    <a:pt x="95045" y="16236"/>
                  </a:lnTo>
                  <a:lnTo>
                    <a:pt x="98995" y="17772"/>
                  </a:lnTo>
                  <a:lnTo>
                    <a:pt x="100443" y="18342"/>
                  </a:lnTo>
                  <a:lnTo>
                    <a:pt x="104655" y="19658"/>
                  </a:lnTo>
                  <a:lnTo>
                    <a:pt x="106059" y="21589"/>
                  </a:lnTo>
                  <a:lnTo>
                    <a:pt x="105884" y="24705"/>
                  </a:lnTo>
                  <a:lnTo>
                    <a:pt x="106103" y="27776"/>
                  </a:lnTo>
                  <a:lnTo>
                    <a:pt x="105489" y="31462"/>
                  </a:lnTo>
                  <a:lnTo>
                    <a:pt x="93466" y="37737"/>
                  </a:lnTo>
                  <a:lnTo>
                    <a:pt x="89078" y="37957"/>
                  </a:lnTo>
                  <a:lnTo>
                    <a:pt x="88990" y="38000"/>
                  </a:lnTo>
                  <a:lnTo>
                    <a:pt x="82276" y="41643"/>
                  </a:lnTo>
                  <a:lnTo>
                    <a:pt x="82276" y="41686"/>
                  </a:lnTo>
                  <a:lnTo>
                    <a:pt x="77625" y="45504"/>
                  </a:lnTo>
                  <a:lnTo>
                    <a:pt x="68541" y="52569"/>
                  </a:lnTo>
                  <a:lnTo>
                    <a:pt x="68498" y="52569"/>
                  </a:lnTo>
                  <a:lnTo>
                    <a:pt x="64987" y="56299"/>
                  </a:lnTo>
                  <a:lnTo>
                    <a:pt x="61082" y="58010"/>
                  </a:lnTo>
                  <a:lnTo>
                    <a:pt x="61038" y="58054"/>
                  </a:lnTo>
                  <a:lnTo>
                    <a:pt x="58186" y="59765"/>
                  </a:lnTo>
                  <a:lnTo>
                    <a:pt x="58142" y="59809"/>
                  </a:lnTo>
                  <a:lnTo>
                    <a:pt x="55377" y="63670"/>
                  </a:lnTo>
                  <a:lnTo>
                    <a:pt x="51735" y="70560"/>
                  </a:lnTo>
                  <a:lnTo>
                    <a:pt x="51691" y="70604"/>
                  </a:lnTo>
                  <a:lnTo>
                    <a:pt x="50989" y="74992"/>
                  </a:lnTo>
                  <a:lnTo>
                    <a:pt x="50989" y="75035"/>
                  </a:lnTo>
                  <a:lnTo>
                    <a:pt x="51077" y="76484"/>
                  </a:lnTo>
                  <a:lnTo>
                    <a:pt x="50945" y="77361"/>
                  </a:lnTo>
                  <a:lnTo>
                    <a:pt x="50243" y="78678"/>
                  </a:lnTo>
                  <a:lnTo>
                    <a:pt x="48707" y="80696"/>
                  </a:lnTo>
                  <a:lnTo>
                    <a:pt x="48707" y="80740"/>
                  </a:lnTo>
                  <a:lnTo>
                    <a:pt x="47698" y="82495"/>
                  </a:lnTo>
                  <a:lnTo>
                    <a:pt x="46908" y="84250"/>
                  </a:lnTo>
                  <a:lnTo>
                    <a:pt x="46426" y="85084"/>
                  </a:lnTo>
                  <a:lnTo>
                    <a:pt x="43442" y="86708"/>
                  </a:lnTo>
                  <a:lnTo>
                    <a:pt x="43354" y="86752"/>
                  </a:lnTo>
                  <a:lnTo>
                    <a:pt x="41774" y="88814"/>
                  </a:lnTo>
                  <a:lnTo>
                    <a:pt x="41730" y="88814"/>
                  </a:lnTo>
                  <a:lnTo>
                    <a:pt x="40809" y="90745"/>
                  </a:lnTo>
                  <a:lnTo>
                    <a:pt x="40809" y="90832"/>
                  </a:lnTo>
                  <a:lnTo>
                    <a:pt x="40809" y="92368"/>
                  </a:lnTo>
                  <a:lnTo>
                    <a:pt x="40809" y="93202"/>
                  </a:lnTo>
                  <a:lnTo>
                    <a:pt x="40853" y="93334"/>
                  </a:lnTo>
                  <a:lnTo>
                    <a:pt x="43091" y="96142"/>
                  </a:lnTo>
                  <a:lnTo>
                    <a:pt x="44188" y="97809"/>
                  </a:lnTo>
                  <a:lnTo>
                    <a:pt x="44275" y="97897"/>
                  </a:lnTo>
                  <a:lnTo>
                    <a:pt x="47918" y="98731"/>
                  </a:lnTo>
                  <a:lnTo>
                    <a:pt x="51209" y="99170"/>
                  </a:lnTo>
                  <a:lnTo>
                    <a:pt x="52437" y="99389"/>
                  </a:lnTo>
                  <a:lnTo>
                    <a:pt x="52481" y="99389"/>
                  </a:lnTo>
                  <a:lnTo>
                    <a:pt x="58186" y="98292"/>
                  </a:lnTo>
                  <a:lnTo>
                    <a:pt x="62091" y="97283"/>
                  </a:lnTo>
                  <a:lnTo>
                    <a:pt x="63627" y="97283"/>
                  </a:lnTo>
                  <a:lnTo>
                    <a:pt x="65163" y="97590"/>
                  </a:lnTo>
                  <a:lnTo>
                    <a:pt x="65250" y="97590"/>
                  </a:lnTo>
                  <a:lnTo>
                    <a:pt x="68761" y="97019"/>
                  </a:lnTo>
                  <a:lnTo>
                    <a:pt x="68805" y="96976"/>
                  </a:lnTo>
                  <a:lnTo>
                    <a:pt x="68892" y="96932"/>
                  </a:lnTo>
                  <a:lnTo>
                    <a:pt x="70779" y="94211"/>
                  </a:lnTo>
                  <a:lnTo>
                    <a:pt x="74334" y="92237"/>
                  </a:lnTo>
                  <a:lnTo>
                    <a:pt x="78941" y="91359"/>
                  </a:lnTo>
                  <a:lnTo>
                    <a:pt x="79029" y="91315"/>
                  </a:lnTo>
                  <a:lnTo>
                    <a:pt x="81574" y="89121"/>
                  </a:lnTo>
                  <a:lnTo>
                    <a:pt x="81618" y="89077"/>
                  </a:lnTo>
                  <a:lnTo>
                    <a:pt x="83110" y="86225"/>
                  </a:lnTo>
                  <a:lnTo>
                    <a:pt x="84295" y="84777"/>
                  </a:lnTo>
                  <a:lnTo>
                    <a:pt x="87849" y="83768"/>
                  </a:lnTo>
                  <a:lnTo>
                    <a:pt x="91228" y="83329"/>
                  </a:lnTo>
                  <a:lnTo>
                    <a:pt x="91272" y="83285"/>
                  </a:lnTo>
                  <a:lnTo>
                    <a:pt x="98600" y="81135"/>
                  </a:lnTo>
                  <a:lnTo>
                    <a:pt x="98643" y="81091"/>
                  </a:lnTo>
                  <a:lnTo>
                    <a:pt x="100969" y="78897"/>
                  </a:lnTo>
                  <a:lnTo>
                    <a:pt x="104567" y="75781"/>
                  </a:lnTo>
                  <a:lnTo>
                    <a:pt x="104611" y="75738"/>
                  </a:lnTo>
                  <a:lnTo>
                    <a:pt x="109877" y="64416"/>
                  </a:lnTo>
                  <a:lnTo>
                    <a:pt x="113738" y="60774"/>
                  </a:lnTo>
                  <a:lnTo>
                    <a:pt x="116064" y="58844"/>
                  </a:lnTo>
                  <a:lnTo>
                    <a:pt x="118872" y="56825"/>
                  </a:lnTo>
                  <a:lnTo>
                    <a:pt x="119882" y="56255"/>
                  </a:lnTo>
                  <a:lnTo>
                    <a:pt x="119926" y="56211"/>
                  </a:lnTo>
                  <a:lnTo>
                    <a:pt x="119969" y="56167"/>
                  </a:lnTo>
                  <a:lnTo>
                    <a:pt x="120277" y="54982"/>
                  </a:lnTo>
                  <a:lnTo>
                    <a:pt x="120277" y="54894"/>
                  </a:lnTo>
                  <a:lnTo>
                    <a:pt x="117161" y="48225"/>
                  </a:lnTo>
                  <a:lnTo>
                    <a:pt x="117293" y="44977"/>
                  </a:lnTo>
                  <a:lnTo>
                    <a:pt x="117907" y="42301"/>
                  </a:lnTo>
                  <a:lnTo>
                    <a:pt x="119092" y="38483"/>
                  </a:lnTo>
                  <a:lnTo>
                    <a:pt x="119136" y="38395"/>
                  </a:lnTo>
                  <a:lnTo>
                    <a:pt x="116722" y="30409"/>
                  </a:lnTo>
                  <a:lnTo>
                    <a:pt x="116898" y="18342"/>
                  </a:lnTo>
                  <a:lnTo>
                    <a:pt x="116898" y="18298"/>
                  </a:lnTo>
                  <a:lnTo>
                    <a:pt x="113300" y="3467"/>
                  </a:lnTo>
                  <a:lnTo>
                    <a:pt x="112597" y="1536"/>
                  </a:lnTo>
                  <a:lnTo>
                    <a:pt x="112554" y="1448"/>
                  </a:lnTo>
                  <a:lnTo>
                    <a:pt x="112510" y="1404"/>
                  </a:lnTo>
                  <a:lnTo>
                    <a:pt x="106674"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7" name="Google Shape;2217;p18"/>
            <p:cNvSpPr/>
            <p:nvPr/>
          </p:nvSpPr>
          <p:spPr>
            <a:xfrm>
              <a:off x="4836800" y="3535975"/>
              <a:ext cx="125075" cy="1464550"/>
            </a:xfrm>
            <a:custGeom>
              <a:rect b="b" l="l" r="r" t="t"/>
              <a:pathLst>
                <a:path extrusionOk="0" h="58582" w="5003">
                  <a:moveTo>
                    <a:pt x="2106" y="1"/>
                  </a:moveTo>
                  <a:lnTo>
                    <a:pt x="2063" y="45"/>
                  </a:lnTo>
                  <a:lnTo>
                    <a:pt x="2019" y="133"/>
                  </a:lnTo>
                  <a:lnTo>
                    <a:pt x="2019" y="220"/>
                  </a:lnTo>
                  <a:lnTo>
                    <a:pt x="2019" y="308"/>
                  </a:lnTo>
                  <a:lnTo>
                    <a:pt x="2721" y="2985"/>
                  </a:lnTo>
                  <a:lnTo>
                    <a:pt x="3335" y="5837"/>
                  </a:lnTo>
                  <a:lnTo>
                    <a:pt x="4257" y="9435"/>
                  </a:lnTo>
                  <a:lnTo>
                    <a:pt x="4564" y="11717"/>
                  </a:lnTo>
                  <a:lnTo>
                    <a:pt x="4652" y="14394"/>
                  </a:lnTo>
                  <a:lnTo>
                    <a:pt x="4520" y="17070"/>
                  </a:lnTo>
                  <a:lnTo>
                    <a:pt x="4388" y="19221"/>
                  </a:lnTo>
                  <a:lnTo>
                    <a:pt x="4300" y="20537"/>
                  </a:lnTo>
                  <a:lnTo>
                    <a:pt x="3993" y="24223"/>
                  </a:lnTo>
                  <a:lnTo>
                    <a:pt x="4037" y="26505"/>
                  </a:lnTo>
                  <a:lnTo>
                    <a:pt x="3598" y="30893"/>
                  </a:lnTo>
                  <a:lnTo>
                    <a:pt x="3247" y="33613"/>
                  </a:lnTo>
                  <a:lnTo>
                    <a:pt x="2896" y="36071"/>
                  </a:lnTo>
                  <a:lnTo>
                    <a:pt x="2414" y="38572"/>
                  </a:lnTo>
                  <a:lnTo>
                    <a:pt x="1799" y="40634"/>
                  </a:lnTo>
                  <a:lnTo>
                    <a:pt x="132" y="46646"/>
                  </a:lnTo>
                  <a:lnTo>
                    <a:pt x="132" y="46690"/>
                  </a:lnTo>
                  <a:lnTo>
                    <a:pt x="0" y="49015"/>
                  </a:lnTo>
                  <a:lnTo>
                    <a:pt x="0" y="50419"/>
                  </a:lnTo>
                  <a:lnTo>
                    <a:pt x="0" y="50463"/>
                  </a:lnTo>
                  <a:lnTo>
                    <a:pt x="527" y="52789"/>
                  </a:lnTo>
                  <a:lnTo>
                    <a:pt x="1317" y="55466"/>
                  </a:lnTo>
                  <a:lnTo>
                    <a:pt x="2106" y="57528"/>
                  </a:lnTo>
                  <a:lnTo>
                    <a:pt x="2150" y="57572"/>
                  </a:lnTo>
                  <a:lnTo>
                    <a:pt x="2809" y="58493"/>
                  </a:lnTo>
                  <a:lnTo>
                    <a:pt x="2896" y="58537"/>
                  </a:lnTo>
                  <a:lnTo>
                    <a:pt x="2940" y="58581"/>
                  </a:lnTo>
                  <a:lnTo>
                    <a:pt x="3072" y="58537"/>
                  </a:lnTo>
                  <a:lnTo>
                    <a:pt x="3116" y="58493"/>
                  </a:lnTo>
                  <a:lnTo>
                    <a:pt x="3116" y="58406"/>
                  </a:lnTo>
                  <a:lnTo>
                    <a:pt x="3116" y="58362"/>
                  </a:lnTo>
                  <a:lnTo>
                    <a:pt x="3116" y="58274"/>
                  </a:lnTo>
                  <a:lnTo>
                    <a:pt x="2457" y="57353"/>
                  </a:lnTo>
                  <a:lnTo>
                    <a:pt x="1668" y="55334"/>
                  </a:lnTo>
                  <a:lnTo>
                    <a:pt x="878" y="52701"/>
                  </a:lnTo>
                  <a:lnTo>
                    <a:pt x="351" y="50419"/>
                  </a:lnTo>
                  <a:lnTo>
                    <a:pt x="351" y="49015"/>
                  </a:lnTo>
                  <a:lnTo>
                    <a:pt x="483" y="46734"/>
                  </a:lnTo>
                  <a:lnTo>
                    <a:pt x="2106" y="40722"/>
                  </a:lnTo>
                  <a:lnTo>
                    <a:pt x="2765" y="38660"/>
                  </a:lnTo>
                  <a:lnTo>
                    <a:pt x="3247" y="36114"/>
                  </a:lnTo>
                  <a:lnTo>
                    <a:pt x="3598" y="33657"/>
                  </a:lnTo>
                  <a:lnTo>
                    <a:pt x="3949" y="30937"/>
                  </a:lnTo>
                  <a:lnTo>
                    <a:pt x="4388" y="26549"/>
                  </a:lnTo>
                  <a:lnTo>
                    <a:pt x="4388" y="26505"/>
                  </a:lnTo>
                  <a:lnTo>
                    <a:pt x="4344" y="24223"/>
                  </a:lnTo>
                  <a:lnTo>
                    <a:pt x="4652" y="20581"/>
                  </a:lnTo>
                  <a:lnTo>
                    <a:pt x="4739" y="19221"/>
                  </a:lnTo>
                  <a:lnTo>
                    <a:pt x="4871" y="17070"/>
                  </a:lnTo>
                  <a:lnTo>
                    <a:pt x="5003" y="14394"/>
                  </a:lnTo>
                  <a:lnTo>
                    <a:pt x="4915" y="11717"/>
                  </a:lnTo>
                  <a:lnTo>
                    <a:pt x="4915" y="11673"/>
                  </a:lnTo>
                  <a:lnTo>
                    <a:pt x="4608" y="9391"/>
                  </a:lnTo>
                  <a:lnTo>
                    <a:pt x="4608" y="9347"/>
                  </a:lnTo>
                  <a:lnTo>
                    <a:pt x="3686" y="5749"/>
                  </a:lnTo>
                  <a:lnTo>
                    <a:pt x="3072" y="2897"/>
                  </a:lnTo>
                  <a:lnTo>
                    <a:pt x="2370" y="264"/>
                  </a:lnTo>
                  <a:lnTo>
                    <a:pt x="2370" y="177"/>
                  </a:lnTo>
                  <a:lnTo>
                    <a:pt x="2370" y="133"/>
                  </a:lnTo>
                  <a:lnTo>
                    <a:pt x="2370" y="45"/>
                  </a:lnTo>
                  <a:lnTo>
                    <a:pt x="2326"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8" name="Google Shape;2218;p18"/>
            <p:cNvSpPr/>
            <p:nvPr/>
          </p:nvSpPr>
          <p:spPr>
            <a:xfrm>
              <a:off x="4802775" y="3543675"/>
              <a:ext cx="129475" cy="1510600"/>
            </a:xfrm>
            <a:custGeom>
              <a:rect b="b" l="l" r="r" t="t"/>
              <a:pathLst>
                <a:path extrusionOk="0" h="60424" w="5179">
                  <a:moveTo>
                    <a:pt x="2853" y="0"/>
                  </a:moveTo>
                  <a:lnTo>
                    <a:pt x="2809" y="44"/>
                  </a:lnTo>
                  <a:lnTo>
                    <a:pt x="2765" y="88"/>
                  </a:lnTo>
                  <a:lnTo>
                    <a:pt x="2634" y="439"/>
                  </a:lnTo>
                  <a:lnTo>
                    <a:pt x="2634" y="527"/>
                  </a:lnTo>
                  <a:lnTo>
                    <a:pt x="3424" y="5046"/>
                  </a:lnTo>
                  <a:lnTo>
                    <a:pt x="4126" y="8030"/>
                  </a:lnTo>
                  <a:lnTo>
                    <a:pt x="4652" y="11058"/>
                  </a:lnTo>
                  <a:lnTo>
                    <a:pt x="4740" y="12857"/>
                  </a:lnTo>
                  <a:lnTo>
                    <a:pt x="4521" y="16324"/>
                  </a:lnTo>
                  <a:lnTo>
                    <a:pt x="4389" y="20273"/>
                  </a:lnTo>
                  <a:lnTo>
                    <a:pt x="4038" y="22730"/>
                  </a:lnTo>
                  <a:lnTo>
                    <a:pt x="3950" y="25012"/>
                  </a:lnTo>
                  <a:lnTo>
                    <a:pt x="4038" y="27338"/>
                  </a:lnTo>
                  <a:lnTo>
                    <a:pt x="3424" y="33525"/>
                  </a:lnTo>
                  <a:lnTo>
                    <a:pt x="2897" y="36903"/>
                  </a:lnTo>
                  <a:lnTo>
                    <a:pt x="2546" y="38264"/>
                  </a:lnTo>
                  <a:lnTo>
                    <a:pt x="1405" y="42520"/>
                  </a:lnTo>
                  <a:lnTo>
                    <a:pt x="1361" y="42520"/>
                  </a:lnTo>
                  <a:lnTo>
                    <a:pt x="966" y="45109"/>
                  </a:lnTo>
                  <a:lnTo>
                    <a:pt x="308" y="47259"/>
                  </a:lnTo>
                  <a:lnTo>
                    <a:pt x="45" y="48444"/>
                  </a:lnTo>
                  <a:lnTo>
                    <a:pt x="1" y="48488"/>
                  </a:lnTo>
                  <a:lnTo>
                    <a:pt x="264" y="50243"/>
                  </a:lnTo>
                  <a:lnTo>
                    <a:pt x="1054" y="53315"/>
                  </a:lnTo>
                  <a:lnTo>
                    <a:pt x="1800" y="55597"/>
                  </a:lnTo>
                  <a:lnTo>
                    <a:pt x="2765" y="58229"/>
                  </a:lnTo>
                  <a:lnTo>
                    <a:pt x="2809" y="58273"/>
                  </a:lnTo>
                  <a:lnTo>
                    <a:pt x="3687" y="59414"/>
                  </a:lnTo>
                  <a:lnTo>
                    <a:pt x="3687" y="59458"/>
                  </a:lnTo>
                  <a:lnTo>
                    <a:pt x="4916" y="60379"/>
                  </a:lnTo>
                  <a:lnTo>
                    <a:pt x="5003" y="60423"/>
                  </a:lnTo>
                  <a:lnTo>
                    <a:pt x="5091" y="60379"/>
                  </a:lnTo>
                  <a:lnTo>
                    <a:pt x="5135" y="60336"/>
                  </a:lnTo>
                  <a:lnTo>
                    <a:pt x="5179" y="60248"/>
                  </a:lnTo>
                  <a:lnTo>
                    <a:pt x="5179" y="60204"/>
                  </a:lnTo>
                  <a:lnTo>
                    <a:pt x="5179" y="60160"/>
                  </a:lnTo>
                  <a:lnTo>
                    <a:pt x="5135" y="60072"/>
                  </a:lnTo>
                  <a:lnTo>
                    <a:pt x="3950" y="59195"/>
                  </a:lnTo>
                  <a:lnTo>
                    <a:pt x="3073" y="58054"/>
                  </a:lnTo>
                  <a:lnTo>
                    <a:pt x="2107" y="55465"/>
                  </a:lnTo>
                  <a:lnTo>
                    <a:pt x="1405" y="53183"/>
                  </a:lnTo>
                  <a:lnTo>
                    <a:pt x="615" y="50155"/>
                  </a:lnTo>
                  <a:lnTo>
                    <a:pt x="352" y="48488"/>
                  </a:lnTo>
                  <a:lnTo>
                    <a:pt x="659" y="47347"/>
                  </a:lnTo>
                  <a:lnTo>
                    <a:pt x="1317" y="45197"/>
                  </a:lnTo>
                  <a:lnTo>
                    <a:pt x="1317" y="45153"/>
                  </a:lnTo>
                  <a:lnTo>
                    <a:pt x="1712" y="42564"/>
                  </a:lnTo>
                  <a:lnTo>
                    <a:pt x="2897" y="38352"/>
                  </a:lnTo>
                  <a:lnTo>
                    <a:pt x="3248" y="36991"/>
                  </a:lnTo>
                  <a:lnTo>
                    <a:pt x="3248" y="36947"/>
                  </a:lnTo>
                  <a:lnTo>
                    <a:pt x="3775" y="33569"/>
                  </a:lnTo>
                  <a:lnTo>
                    <a:pt x="4389" y="27338"/>
                  </a:lnTo>
                  <a:lnTo>
                    <a:pt x="4301" y="25012"/>
                  </a:lnTo>
                  <a:lnTo>
                    <a:pt x="4389" y="22730"/>
                  </a:lnTo>
                  <a:lnTo>
                    <a:pt x="4696" y="20317"/>
                  </a:lnTo>
                  <a:lnTo>
                    <a:pt x="4872" y="16368"/>
                  </a:lnTo>
                  <a:lnTo>
                    <a:pt x="5091" y="12857"/>
                  </a:lnTo>
                  <a:lnTo>
                    <a:pt x="5003" y="11014"/>
                  </a:lnTo>
                  <a:lnTo>
                    <a:pt x="4477" y="7942"/>
                  </a:lnTo>
                  <a:lnTo>
                    <a:pt x="3775" y="4959"/>
                  </a:lnTo>
                  <a:lnTo>
                    <a:pt x="2985" y="483"/>
                  </a:lnTo>
                  <a:lnTo>
                    <a:pt x="3073" y="220"/>
                  </a:lnTo>
                  <a:lnTo>
                    <a:pt x="3116" y="132"/>
                  </a:lnTo>
                  <a:lnTo>
                    <a:pt x="3073" y="88"/>
                  </a:lnTo>
                  <a:lnTo>
                    <a:pt x="3029" y="44"/>
                  </a:lnTo>
                  <a:lnTo>
                    <a:pt x="2985"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9" name="Google Shape;2219;p18"/>
            <p:cNvSpPr/>
            <p:nvPr/>
          </p:nvSpPr>
          <p:spPr>
            <a:xfrm>
              <a:off x="4766575" y="3551350"/>
              <a:ext cx="129475" cy="1474400"/>
            </a:xfrm>
            <a:custGeom>
              <a:rect b="b" l="l" r="r" t="t"/>
              <a:pathLst>
                <a:path extrusionOk="0" h="58976" w="5179">
                  <a:moveTo>
                    <a:pt x="3687" y="0"/>
                  </a:moveTo>
                  <a:lnTo>
                    <a:pt x="3643" y="44"/>
                  </a:lnTo>
                  <a:lnTo>
                    <a:pt x="3555" y="88"/>
                  </a:lnTo>
                  <a:lnTo>
                    <a:pt x="3555" y="132"/>
                  </a:lnTo>
                  <a:lnTo>
                    <a:pt x="3336" y="878"/>
                  </a:lnTo>
                  <a:lnTo>
                    <a:pt x="3336" y="966"/>
                  </a:lnTo>
                  <a:lnTo>
                    <a:pt x="3994" y="5749"/>
                  </a:lnTo>
                  <a:lnTo>
                    <a:pt x="4521" y="8513"/>
                  </a:lnTo>
                  <a:lnTo>
                    <a:pt x="4828" y="10356"/>
                  </a:lnTo>
                  <a:lnTo>
                    <a:pt x="4740" y="13472"/>
                  </a:lnTo>
                  <a:lnTo>
                    <a:pt x="4608" y="15973"/>
                  </a:lnTo>
                  <a:lnTo>
                    <a:pt x="4608" y="18123"/>
                  </a:lnTo>
                  <a:lnTo>
                    <a:pt x="4477" y="19834"/>
                  </a:lnTo>
                  <a:lnTo>
                    <a:pt x="4082" y="21984"/>
                  </a:lnTo>
                  <a:lnTo>
                    <a:pt x="4082" y="22028"/>
                  </a:lnTo>
                  <a:lnTo>
                    <a:pt x="3994" y="25495"/>
                  </a:lnTo>
                  <a:lnTo>
                    <a:pt x="4169" y="28128"/>
                  </a:lnTo>
                  <a:lnTo>
                    <a:pt x="4082" y="29971"/>
                  </a:lnTo>
                  <a:lnTo>
                    <a:pt x="3687" y="33437"/>
                  </a:lnTo>
                  <a:lnTo>
                    <a:pt x="3248" y="36158"/>
                  </a:lnTo>
                  <a:lnTo>
                    <a:pt x="2678" y="38220"/>
                  </a:lnTo>
                  <a:lnTo>
                    <a:pt x="2063" y="40370"/>
                  </a:lnTo>
                  <a:lnTo>
                    <a:pt x="1712" y="41467"/>
                  </a:lnTo>
                  <a:lnTo>
                    <a:pt x="1712" y="41511"/>
                  </a:lnTo>
                  <a:lnTo>
                    <a:pt x="1624" y="44012"/>
                  </a:lnTo>
                  <a:lnTo>
                    <a:pt x="1537" y="44934"/>
                  </a:lnTo>
                  <a:lnTo>
                    <a:pt x="791" y="47259"/>
                  </a:lnTo>
                  <a:lnTo>
                    <a:pt x="1" y="49278"/>
                  </a:lnTo>
                  <a:lnTo>
                    <a:pt x="1" y="49366"/>
                  </a:lnTo>
                  <a:lnTo>
                    <a:pt x="45" y="49453"/>
                  </a:lnTo>
                  <a:lnTo>
                    <a:pt x="352" y="49673"/>
                  </a:lnTo>
                  <a:lnTo>
                    <a:pt x="1888" y="54324"/>
                  </a:lnTo>
                  <a:lnTo>
                    <a:pt x="2809" y="57308"/>
                  </a:lnTo>
                  <a:lnTo>
                    <a:pt x="2853" y="57308"/>
                  </a:lnTo>
                  <a:lnTo>
                    <a:pt x="3511" y="58888"/>
                  </a:lnTo>
                  <a:lnTo>
                    <a:pt x="3599" y="58975"/>
                  </a:lnTo>
                  <a:lnTo>
                    <a:pt x="3775" y="58975"/>
                  </a:lnTo>
                  <a:lnTo>
                    <a:pt x="3818" y="58932"/>
                  </a:lnTo>
                  <a:lnTo>
                    <a:pt x="3862" y="58888"/>
                  </a:lnTo>
                  <a:lnTo>
                    <a:pt x="3862" y="58800"/>
                  </a:lnTo>
                  <a:lnTo>
                    <a:pt x="3862" y="58756"/>
                  </a:lnTo>
                  <a:lnTo>
                    <a:pt x="3160" y="57176"/>
                  </a:lnTo>
                  <a:lnTo>
                    <a:pt x="2195" y="54193"/>
                  </a:lnTo>
                  <a:lnTo>
                    <a:pt x="659" y="49541"/>
                  </a:lnTo>
                  <a:lnTo>
                    <a:pt x="615" y="49410"/>
                  </a:lnTo>
                  <a:lnTo>
                    <a:pt x="352" y="49278"/>
                  </a:lnTo>
                  <a:lnTo>
                    <a:pt x="1098" y="47391"/>
                  </a:lnTo>
                  <a:lnTo>
                    <a:pt x="1888" y="45022"/>
                  </a:lnTo>
                  <a:lnTo>
                    <a:pt x="1975" y="44056"/>
                  </a:lnTo>
                  <a:lnTo>
                    <a:pt x="2063" y="41555"/>
                  </a:lnTo>
                  <a:lnTo>
                    <a:pt x="2414" y="40502"/>
                  </a:lnTo>
                  <a:lnTo>
                    <a:pt x="3029" y="38308"/>
                  </a:lnTo>
                  <a:lnTo>
                    <a:pt x="3599" y="36245"/>
                  </a:lnTo>
                  <a:lnTo>
                    <a:pt x="4038" y="33481"/>
                  </a:lnTo>
                  <a:lnTo>
                    <a:pt x="4433" y="30014"/>
                  </a:lnTo>
                  <a:lnTo>
                    <a:pt x="4521" y="28128"/>
                  </a:lnTo>
                  <a:lnTo>
                    <a:pt x="4345" y="25495"/>
                  </a:lnTo>
                  <a:lnTo>
                    <a:pt x="4433" y="22028"/>
                  </a:lnTo>
                  <a:lnTo>
                    <a:pt x="4828" y="19878"/>
                  </a:lnTo>
                  <a:lnTo>
                    <a:pt x="4959" y="18167"/>
                  </a:lnTo>
                  <a:lnTo>
                    <a:pt x="4959" y="16017"/>
                  </a:lnTo>
                  <a:lnTo>
                    <a:pt x="5091" y="13472"/>
                  </a:lnTo>
                  <a:lnTo>
                    <a:pt x="5179" y="10312"/>
                  </a:lnTo>
                  <a:lnTo>
                    <a:pt x="5179" y="10268"/>
                  </a:lnTo>
                  <a:lnTo>
                    <a:pt x="4828" y="8469"/>
                  </a:lnTo>
                  <a:lnTo>
                    <a:pt x="4345" y="5661"/>
                  </a:lnTo>
                  <a:lnTo>
                    <a:pt x="3687" y="966"/>
                  </a:lnTo>
                  <a:lnTo>
                    <a:pt x="3862" y="220"/>
                  </a:lnTo>
                  <a:lnTo>
                    <a:pt x="3862" y="176"/>
                  </a:lnTo>
                  <a:lnTo>
                    <a:pt x="3862" y="88"/>
                  </a:lnTo>
                  <a:lnTo>
                    <a:pt x="3818" y="44"/>
                  </a:lnTo>
                  <a:lnTo>
                    <a:pt x="3775"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0" name="Google Shape;2220;p18"/>
            <p:cNvSpPr/>
            <p:nvPr/>
          </p:nvSpPr>
          <p:spPr>
            <a:xfrm>
              <a:off x="4751225" y="3587550"/>
              <a:ext cx="113025" cy="1464525"/>
            </a:xfrm>
            <a:custGeom>
              <a:rect b="b" l="l" r="r" t="t"/>
              <a:pathLst>
                <a:path extrusionOk="0" h="58581" w="4521">
                  <a:moveTo>
                    <a:pt x="3248" y="0"/>
                  </a:moveTo>
                  <a:lnTo>
                    <a:pt x="3204" y="44"/>
                  </a:lnTo>
                  <a:lnTo>
                    <a:pt x="3160" y="88"/>
                  </a:lnTo>
                  <a:lnTo>
                    <a:pt x="3072" y="351"/>
                  </a:lnTo>
                  <a:lnTo>
                    <a:pt x="3072" y="439"/>
                  </a:lnTo>
                  <a:lnTo>
                    <a:pt x="3423" y="3423"/>
                  </a:lnTo>
                  <a:lnTo>
                    <a:pt x="3950" y="6977"/>
                  </a:lnTo>
                  <a:lnTo>
                    <a:pt x="4169" y="8338"/>
                  </a:lnTo>
                  <a:lnTo>
                    <a:pt x="3994" y="12989"/>
                  </a:lnTo>
                  <a:lnTo>
                    <a:pt x="3950" y="15622"/>
                  </a:lnTo>
                  <a:lnTo>
                    <a:pt x="3643" y="17772"/>
                  </a:lnTo>
                  <a:lnTo>
                    <a:pt x="3292" y="19834"/>
                  </a:lnTo>
                  <a:lnTo>
                    <a:pt x="3248" y="23915"/>
                  </a:lnTo>
                  <a:lnTo>
                    <a:pt x="3335" y="26943"/>
                  </a:lnTo>
                  <a:lnTo>
                    <a:pt x="3467" y="28830"/>
                  </a:lnTo>
                  <a:lnTo>
                    <a:pt x="3072" y="32209"/>
                  </a:lnTo>
                  <a:lnTo>
                    <a:pt x="2765" y="34315"/>
                  </a:lnTo>
                  <a:lnTo>
                    <a:pt x="2458" y="35500"/>
                  </a:lnTo>
                  <a:lnTo>
                    <a:pt x="1273" y="39054"/>
                  </a:lnTo>
                  <a:lnTo>
                    <a:pt x="1273" y="39098"/>
                  </a:lnTo>
                  <a:lnTo>
                    <a:pt x="1098" y="40195"/>
                  </a:lnTo>
                  <a:lnTo>
                    <a:pt x="1054" y="40239"/>
                  </a:lnTo>
                  <a:lnTo>
                    <a:pt x="1273" y="43486"/>
                  </a:lnTo>
                  <a:lnTo>
                    <a:pt x="483" y="46075"/>
                  </a:lnTo>
                  <a:lnTo>
                    <a:pt x="1" y="47391"/>
                  </a:lnTo>
                  <a:lnTo>
                    <a:pt x="1" y="47435"/>
                  </a:lnTo>
                  <a:lnTo>
                    <a:pt x="1" y="48313"/>
                  </a:lnTo>
                  <a:lnTo>
                    <a:pt x="1" y="48356"/>
                  </a:lnTo>
                  <a:lnTo>
                    <a:pt x="1492" y="53096"/>
                  </a:lnTo>
                  <a:lnTo>
                    <a:pt x="2633" y="56606"/>
                  </a:lnTo>
                  <a:lnTo>
                    <a:pt x="3467" y="58449"/>
                  </a:lnTo>
                  <a:lnTo>
                    <a:pt x="3511" y="58537"/>
                  </a:lnTo>
                  <a:lnTo>
                    <a:pt x="3599" y="58581"/>
                  </a:lnTo>
                  <a:lnTo>
                    <a:pt x="3686" y="58537"/>
                  </a:lnTo>
                  <a:lnTo>
                    <a:pt x="3730" y="58493"/>
                  </a:lnTo>
                  <a:lnTo>
                    <a:pt x="3774" y="58449"/>
                  </a:lnTo>
                  <a:lnTo>
                    <a:pt x="3774" y="58405"/>
                  </a:lnTo>
                  <a:lnTo>
                    <a:pt x="3774" y="58317"/>
                  </a:lnTo>
                  <a:lnTo>
                    <a:pt x="2984" y="56474"/>
                  </a:lnTo>
                  <a:lnTo>
                    <a:pt x="1843" y="52964"/>
                  </a:lnTo>
                  <a:lnTo>
                    <a:pt x="352" y="48269"/>
                  </a:lnTo>
                  <a:lnTo>
                    <a:pt x="352" y="47479"/>
                  </a:lnTo>
                  <a:lnTo>
                    <a:pt x="790" y="46206"/>
                  </a:lnTo>
                  <a:lnTo>
                    <a:pt x="1580" y="43530"/>
                  </a:lnTo>
                  <a:lnTo>
                    <a:pt x="1624" y="43486"/>
                  </a:lnTo>
                  <a:lnTo>
                    <a:pt x="1405" y="40239"/>
                  </a:lnTo>
                  <a:lnTo>
                    <a:pt x="1624" y="39185"/>
                  </a:lnTo>
                  <a:lnTo>
                    <a:pt x="2765" y="35587"/>
                  </a:lnTo>
                  <a:lnTo>
                    <a:pt x="3116" y="34403"/>
                  </a:lnTo>
                  <a:lnTo>
                    <a:pt x="3116" y="34359"/>
                  </a:lnTo>
                  <a:lnTo>
                    <a:pt x="3423" y="32252"/>
                  </a:lnTo>
                  <a:lnTo>
                    <a:pt x="3818" y="28874"/>
                  </a:lnTo>
                  <a:lnTo>
                    <a:pt x="3818" y="28830"/>
                  </a:lnTo>
                  <a:lnTo>
                    <a:pt x="3686" y="26899"/>
                  </a:lnTo>
                  <a:lnTo>
                    <a:pt x="3599" y="23915"/>
                  </a:lnTo>
                  <a:lnTo>
                    <a:pt x="3643" y="19878"/>
                  </a:lnTo>
                  <a:lnTo>
                    <a:pt x="3994" y="17860"/>
                  </a:lnTo>
                  <a:lnTo>
                    <a:pt x="4301" y="15622"/>
                  </a:lnTo>
                  <a:lnTo>
                    <a:pt x="4345" y="12989"/>
                  </a:lnTo>
                  <a:lnTo>
                    <a:pt x="4520" y="8338"/>
                  </a:lnTo>
                  <a:lnTo>
                    <a:pt x="4520" y="8294"/>
                  </a:lnTo>
                  <a:lnTo>
                    <a:pt x="3774" y="3379"/>
                  </a:lnTo>
                  <a:lnTo>
                    <a:pt x="3423" y="439"/>
                  </a:lnTo>
                  <a:lnTo>
                    <a:pt x="3511" y="220"/>
                  </a:lnTo>
                  <a:lnTo>
                    <a:pt x="3511" y="132"/>
                  </a:lnTo>
                  <a:lnTo>
                    <a:pt x="3467" y="88"/>
                  </a:lnTo>
                  <a:lnTo>
                    <a:pt x="3423"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1" name="Google Shape;2221;p18"/>
            <p:cNvSpPr/>
            <p:nvPr/>
          </p:nvSpPr>
          <p:spPr>
            <a:xfrm>
              <a:off x="4716125" y="4375200"/>
              <a:ext cx="64750" cy="674675"/>
            </a:xfrm>
            <a:custGeom>
              <a:rect b="b" l="l" r="r" t="t"/>
              <a:pathLst>
                <a:path extrusionOk="0" h="26987" w="2590">
                  <a:moveTo>
                    <a:pt x="2370" y="0"/>
                  </a:moveTo>
                  <a:lnTo>
                    <a:pt x="2282" y="44"/>
                  </a:lnTo>
                  <a:lnTo>
                    <a:pt x="2238" y="88"/>
                  </a:lnTo>
                  <a:lnTo>
                    <a:pt x="2238" y="176"/>
                  </a:lnTo>
                  <a:lnTo>
                    <a:pt x="2019" y="1931"/>
                  </a:lnTo>
                  <a:lnTo>
                    <a:pt x="1624" y="3248"/>
                  </a:lnTo>
                  <a:lnTo>
                    <a:pt x="571" y="5617"/>
                  </a:lnTo>
                  <a:lnTo>
                    <a:pt x="571" y="5661"/>
                  </a:lnTo>
                  <a:lnTo>
                    <a:pt x="132" y="6890"/>
                  </a:lnTo>
                  <a:lnTo>
                    <a:pt x="132" y="6934"/>
                  </a:lnTo>
                  <a:lnTo>
                    <a:pt x="0" y="10093"/>
                  </a:lnTo>
                  <a:lnTo>
                    <a:pt x="220" y="14393"/>
                  </a:lnTo>
                  <a:lnTo>
                    <a:pt x="88" y="17640"/>
                  </a:lnTo>
                  <a:lnTo>
                    <a:pt x="220" y="20229"/>
                  </a:lnTo>
                  <a:lnTo>
                    <a:pt x="483" y="22511"/>
                  </a:lnTo>
                  <a:lnTo>
                    <a:pt x="527" y="24837"/>
                  </a:lnTo>
                  <a:lnTo>
                    <a:pt x="527" y="24881"/>
                  </a:lnTo>
                  <a:lnTo>
                    <a:pt x="702" y="25319"/>
                  </a:lnTo>
                  <a:lnTo>
                    <a:pt x="790" y="26811"/>
                  </a:lnTo>
                  <a:lnTo>
                    <a:pt x="790" y="26899"/>
                  </a:lnTo>
                  <a:lnTo>
                    <a:pt x="834" y="26943"/>
                  </a:lnTo>
                  <a:lnTo>
                    <a:pt x="878" y="26987"/>
                  </a:lnTo>
                  <a:lnTo>
                    <a:pt x="1010" y="26987"/>
                  </a:lnTo>
                  <a:lnTo>
                    <a:pt x="1053" y="26943"/>
                  </a:lnTo>
                  <a:lnTo>
                    <a:pt x="1097" y="26855"/>
                  </a:lnTo>
                  <a:lnTo>
                    <a:pt x="1141" y="26811"/>
                  </a:lnTo>
                  <a:lnTo>
                    <a:pt x="1053" y="25275"/>
                  </a:lnTo>
                  <a:lnTo>
                    <a:pt x="1053" y="25232"/>
                  </a:lnTo>
                  <a:lnTo>
                    <a:pt x="878" y="24793"/>
                  </a:lnTo>
                  <a:lnTo>
                    <a:pt x="834" y="22467"/>
                  </a:lnTo>
                  <a:lnTo>
                    <a:pt x="571" y="20185"/>
                  </a:lnTo>
                  <a:lnTo>
                    <a:pt x="439" y="17640"/>
                  </a:lnTo>
                  <a:lnTo>
                    <a:pt x="571" y="14393"/>
                  </a:lnTo>
                  <a:lnTo>
                    <a:pt x="351" y="10093"/>
                  </a:lnTo>
                  <a:lnTo>
                    <a:pt x="483" y="6977"/>
                  </a:lnTo>
                  <a:lnTo>
                    <a:pt x="878" y="5749"/>
                  </a:lnTo>
                  <a:lnTo>
                    <a:pt x="1975" y="3379"/>
                  </a:lnTo>
                  <a:lnTo>
                    <a:pt x="1975" y="3335"/>
                  </a:lnTo>
                  <a:lnTo>
                    <a:pt x="2370" y="2019"/>
                  </a:lnTo>
                  <a:lnTo>
                    <a:pt x="2589" y="220"/>
                  </a:lnTo>
                  <a:lnTo>
                    <a:pt x="2589" y="132"/>
                  </a:lnTo>
                  <a:lnTo>
                    <a:pt x="2545" y="88"/>
                  </a:lnTo>
                  <a:lnTo>
                    <a:pt x="2502" y="44"/>
                  </a:lnTo>
                  <a:lnTo>
                    <a:pt x="2414"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2" name="Google Shape;2222;p18"/>
            <p:cNvSpPr/>
            <p:nvPr/>
          </p:nvSpPr>
          <p:spPr>
            <a:xfrm>
              <a:off x="4683200" y="4215025"/>
              <a:ext cx="64750" cy="781100"/>
            </a:xfrm>
            <a:custGeom>
              <a:rect b="b" l="l" r="r" t="t"/>
              <a:pathLst>
                <a:path extrusionOk="0" h="31244" w="2590">
                  <a:moveTo>
                    <a:pt x="1976" y="1"/>
                  </a:moveTo>
                  <a:lnTo>
                    <a:pt x="1888" y="45"/>
                  </a:lnTo>
                  <a:lnTo>
                    <a:pt x="1888" y="89"/>
                  </a:lnTo>
                  <a:lnTo>
                    <a:pt x="1844" y="176"/>
                  </a:lnTo>
                  <a:lnTo>
                    <a:pt x="1844" y="2853"/>
                  </a:lnTo>
                  <a:lnTo>
                    <a:pt x="2063" y="6056"/>
                  </a:lnTo>
                  <a:lnTo>
                    <a:pt x="2239" y="7504"/>
                  </a:lnTo>
                  <a:lnTo>
                    <a:pt x="2151" y="8163"/>
                  </a:lnTo>
                  <a:lnTo>
                    <a:pt x="1098" y="10444"/>
                  </a:lnTo>
                  <a:lnTo>
                    <a:pt x="308" y="12419"/>
                  </a:lnTo>
                  <a:lnTo>
                    <a:pt x="308" y="12463"/>
                  </a:lnTo>
                  <a:lnTo>
                    <a:pt x="1" y="16324"/>
                  </a:lnTo>
                  <a:lnTo>
                    <a:pt x="89" y="18255"/>
                  </a:lnTo>
                  <a:lnTo>
                    <a:pt x="440" y="21985"/>
                  </a:lnTo>
                  <a:lnTo>
                    <a:pt x="440" y="24662"/>
                  </a:lnTo>
                  <a:lnTo>
                    <a:pt x="747" y="28874"/>
                  </a:lnTo>
                  <a:lnTo>
                    <a:pt x="835" y="29971"/>
                  </a:lnTo>
                  <a:lnTo>
                    <a:pt x="835" y="30015"/>
                  </a:lnTo>
                  <a:lnTo>
                    <a:pt x="1317" y="31156"/>
                  </a:lnTo>
                  <a:lnTo>
                    <a:pt x="1405" y="31200"/>
                  </a:lnTo>
                  <a:lnTo>
                    <a:pt x="1493" y="31244"/>
                  </a:lnTo>
                  <a:lnTo>
                    <a:pt x="1581" y="31244"/>
                  </a:lnTo>
                  <a:lnTo>
                    <a:pt x="1624" y="31200"/>
                  </a:lnTo>
                  <a:lnTo>
                    <a:pt x="1668" y="31156"/>
                  </a:lnTo>
                  <a:lnTo>
                    <a:pt x="1668" y="31068"/>
                  </a:lnTo>
                  <a:lnTo>
                    <a:pt x="1668" y="31024"/>
                  </a:lnTo>
                  <a:lnTo>
                    <a:pt x="1186" y="29883"/>
                  </a:lnTo>
                  <a:lnTo>
                    <a:pt x="1098" y="28874"/>
                  </a:lnTo>
                  <a:lnTo>
                    <a:pt x="791" y="24662"/>
                  </a:lnTo>
                  <a:lnTo>
                    <a:pt x="791" y="21941"/>
                  </a:lnTo>
                  <a:lnTo>
                    <a:pt x="440" y="18255"/>
                  </a:lnTo>
                  <a:lnTo>
                    <a:pt x="352" y="16324"/>
                  </a:lnTo>
                  <a:lnTo>
                    <a:pt x="615" y="12507"/>
                  </a:lnTo>
                  <a:lnTo>
                    <a:pt x="1449" y="10620"/>
                  </a:lnTo>
                  <a:lnTo>
                    <a:pt x="2502" y="8294"/>
                  </a:lnTo>
                  <a:lnTo>
                    <a:pt x="2502" y="8250"/>
                  </a:lnTo>
                  <a:lnTo>
                    <a:pt x="2590" y="7548"/>
                  </a:lnTo>
                  <a:lnTo>
                    <a:pt x="2590" y="7504"/>
                  </a:lnTo>
                  <a:lnTo>
                    <a:pt x="2414" y="6013"/>
                  </a:lnTo>
                  <a:lnTo>
                    <a:pt x="2195" y="2809"/>
                  </a:lnTo>
                  <a:lnTo>
                    <a:pt x="2195" y="176"/>
                  </a:lnTo>
                  <a:lnTo>
                    <a:pt x="2195" y="89"/>
                  </a:lnTo>
                  <a:lnTo>
                    <a:pt x="2151" y="45"/>
                  </a:lnTo>
                  <a:lnTo>
                    <a:pt x="2107"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3" name="Google Shape;2223;p18"/>
            <p:cNvSpPr/>
            <p:nvPr/>
          </p:nvSpPr>
          <p:spPr>
            <a:xfrm>
              <a:off x="4650300" y="4168950"/>
              <a:ext cx="75725" cy="786600"/>
            </a:xfrm>
            <a:custGeom>
              <a:rect b="b" l="l" r="r" t="t"/>
              <a:pathLst>
                <a:path extrusionOk="0" h="31464" w="3029">
                  <a:moveTo>
                    <a:pt x="2765" y="1"/>
                  </a:moveTo>
                  <a:lnTo>
                    <a:pt x="2677" y="45"/>
                  </a:lnTo>
                  <a:lnTo>
                    <a:pt x="2677" y="89"/>
                  </a:lnTo>
                  <a:lnTo>
                    <a:pt x="2633" y="176"/>
                  </a:lnTo>
                  <a:lnTo>
                    <a:pt x="2677" y="791"/>
                  </a:lnTo>
                  <a:lnTo>
                    <a:pt x="2546" y="1668"/>
                  </a:lnTo>
                  <a:lnTo>
                    <a:pt x="1317" y="5442"/>
                  </a:lnTo>
                  <a:lnTo>
                    <a:pt x="1141" y="6320"/>
                  </a:lnTo>
                  <a:lnTo>
                    <a:pt x="1141" y="6364"/>
                  </a:lnTo>
                  <a:lnTo>
                    <a:pt x="1317" y="7548"/>
                  </a:lnTo>
                  <a:lnTo>
                    <a:pt x="1054" y="11892"/>
                  </a:lnTo>
                  <a:lnTo>
                    <a:pt x="352" y="13516"/>
                  </a:lnTo>
                  <a:lnTo>
                    <a:pt x="352" y="13560"/>
                  </a:lnTo>
                  <a:lnTo>
                    <a:pt x="132" y="14745"/>
                  </a:lnTo>
                  <a:lnTo>
                    <a:pt x="0" y="16939"/>
                  </a:lnTo>
                  <a:lnTo>
                    <a:pt x="44" y="19177"/>
                  </a:lnTo>
                  <a:lnTo>
                    <a:pt x="352" y="21634"/>
                  </a:lnTo>
                  <a:lnTo>
                    <a:pt x="746" y="25495"/>
                  </a:lnTo>
                  <a:lnTo>
                    <a:pt x="790" y="28040"/>
                  </a:lnTo>
                  <a:lnTo>
                    <a:pt x="1010" y="30322"/>
                  </a:lnTo>
                  <a:lnTo>
                    <a:pt x="1054" y="30366"/>
                  </a:lnTo>
                  <a:lnTo>
                    <a:pt x="1405" y="31375"/>
                  </a:lnTo>
                  <a:lnTo>
                    <a:pt x="1492" y="31463"/>
                  </a:lnTo>
                  <a:lnTo>
                    <a:pt x="1624" y="31463"/>
                  </a:lnTo>
                  <a:lnTo>
                    <a:pt x="1712" y="31419"/>
                  </a:lnTo>
                  <a:lnTo>
                    <a:pt x="1756" y="31375"/>
                  </a:lnTo>
                  <a:lnTo>
                    <a:pt x="1756" y="31288"/>
                  </a:lnTo>
                  <a:lnTo>
                    <a:pt x="1756" y="31244"/>
                  </a:lnTo>
                  <a:lnTo>
                    <a:pt x="1361" y="30278"/>
                  </a:lnTo>
                  <a:lnTo>
                    <a:pt x="1141" y="27997"/>
                  </a:lnTo>
                  <a:lnTo>
                    <a:pt x="1098" y="25452"/>
                  </a:lnTo>
                  <a:lnTo>
                    <a:pt x="703" y="21590"/>
                  </a:lnTo>
                  <a:lnTo>
                    <a:pt x="395" y="19177"/>
                  </a:lnTo>
                  <a:lnTo>
                    <a:pt x="352" y="16983"/>
                  </a:lnTo>
                  <a:lnTo>
                    <a:pt x="483" y="14789"/>
                  </a:lnTo>
                  <a:lnTo>
                    <a:pt x="703" y="13648"/>
                  </a:lnTo>
                  <a:lnTo>
                    <a:pt x="1405" y="11980"/>
                  </a:lnTo>
                  <a:lnTo>
                    <a:pt x="1405" y="11936"/>
                  </a:lnTo>
                  <a:lnTo>
                    <a:pt x="1668" y="7548"/>
                  </a:lnTo>
                  <a:lnTo>
                    <a:pt x="1492" y="6364"/>
                  </a:lnTo>
                  <a:lnTo>
                    <a:pt x="1668" y="5530"/>
                  </a:lnTo>
                  <a:lnTo>
                    <a:pt x="2897" y="1756"/>
                  </a:lnTo>
                  <a:lnTo>
                    <a:pt x="2897" y="1712"/>
                  </a:lnTo>
                  <a:lnTo>
                    <a:pt x="3028" y="791"/>
                  </a:lnTo>
                  <a:lnTo>
                    <a:pt x="2984" y="133"/>
                  </a:lnTo>
                  <a:lnTo>
                    <a:pt x="2984" y="89"/>
                  </a:lnTo>
                  <a:lnTo>
                    <a:pt x="2940" y="45"/>
                  </a:lnTo>
                  <a:lnTo>
                    <a:pt x="2897"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4" name="Google Shape;2224;p18"/>
            <p:cNvSpPr/>
            <p:nvPr/>
          </p:nvSpPr>
          <p:spPr>
            <a:xfrm>
              <a:off x="4619575" y="4645050"/>
              <a:ext cx="51600" cy="285250"/>
            </a:xfrm>
            <a:custGeom>
              <a:rect b="b" l="l" r="r" t="t"/>
              <a:pathLst>
                <a:path extrusionOk="0" h="11410" w="2064">
                  <a:moveTo>
                    <a:pt x="132" y="1"/>
                  </a:moveTo>
                  <a:lnTo>
                    <a:pt x="89" y="45"/>
                  </a:lnTo>
                  <a:lnTo>
                    <a:pt x="45" y="89"/>
                  </a:lnTo>
                  <a:lnTo>
                    <a:pt x="1" y="133"/>
                  </a:lnTo>
                  <a:lnTo>
                    <a:pt x="1" y="220"/>
                  </a:lnTo>
                  <a:lnTo>
                    <a:pt x="308" y="2063"/>
                  </a:lnTo>
                  <a:lnTo>
                    <a:pt x="527" y="4257"/>
                  </a:lnTo>
                  <a:lnTo>
                    <a:pt x="1229" y="10313"/>
                  </a:lnTo>
                  <a:lnTo>
                    <a:pt x="1229" y="10357"/>
                  </a:lnTo>
                  <a:lnTo>
                    <a:pt x="1712" y="11322"/>
                  </a:lnTo>
                  <a:lnTo>
                    <a:pt x="1756" y="11366"/>
                  </a:lnTo>
                  <a:lnTo>
                    <a:pt x="1888" y="11410"/>
                  </a:lnTo>
                  <a:lnTo>
                    <a:pt x="1932" y="11410"/>
                  </a:lnTo>
                  <a:lnTo>
                    <a:pt x="2019" y="11366"/>
                  </a:lnTo>
                  <a:lnTo>
                    <a:pt x="2019" y="11278"/>
                  </a:lnTo>
                  <a:lnTo>
                    <a:pt x="2063" y="11234"/>
                  </a:lnTo>
                  <a:lnTo>
                    <a:pt x="2019" y="11147"/>
                  </a:lnTo>
                  <a:lnTo>
                    <a:pt x="1537" y="10225"/>
                  </a:lnTo>
                  <a:lnTo>
                    <a:pt x="878" y="4214"/>
                  </a:lnTo>
                  <a:lnTo>
                    <a:pt x="659" y="2019"/>
                  </a:lnTo>
                  <a:lnTo>
                    <a:pt x="352" y="177"/>
                  </a:lnTo>
                  <a:lnTo>
                    <a:pt x="308" y="89"/>
                  </a:lnTo>
                  <a:lnTo>
                    <a:pt x="264" y="45"/>
                  </a:lnTo>
                  <a:lnTo>
                    <a:pt x="220"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5" name="Google Shape;2225;p18"/>
            <p:cNvSpPr/>
            <p:nvPr/>
          </p:nvSpPr>
          <p:spPr>
            <a:xfrm>
              <a:off x="4598750" y="4775600"/>
              <a:ext cx="26350" cy="111925"/>
            </a:xfrm>
            <a:custGeom>
              <a:rect b="b" l="l" r="r" t="t"/>
              <a:pathLst>
                <a:path extrusionOk="0" h="4477" w="1054">
                  <a:moveTo>
                    <a:pt x="176" y="1"/>
                  </a:moveTo>
                  <a:lnTo>
                    <a:pt x="88" y="45"/>
                  </a:lnTo>
                  <a:lnTo>
                    <a:pt x="44" y="89"/>
                  </a:lnTo>
                  <a:lnTo>
                    <a:pt x="0" y="132"/>
                  </a:lnTo>
                  <a:lnTo>
                    <a:pt x="0" y="220"/>
                  </a:lnTo>
                  <a:lnTo>
                    <a:pt x="0" y="264"/>
                  </a:lnTo>
                  <a:lnTo>
                    <a:pt x="88" y="2853"/>
                  </a:lnTo>
                  <a:lnTo>
                    <a:pt x="88" y="2897"/>
                  </a:lnTo>
                  <a:lnTo>
                    <a:pt x="263" y="3555"/>
                  </a:lnTo>
                  <a:lnTo>
                    <a:pt x="307" y="3599"/>
                  </a:lnTo>
                  <a:lnTo>
                    <a:pt x="702" y="4389"/>
                  </a:lnTo>
                  <a:lnTo>
                    <a:pt x="790" y="4477"/>
                  </a:lnTo>
                  <a:lnTo>
                    <a:pt x="965" y="4477"/>
                  </a:lnTo>
                  <a:lnTo>
                    <a:pt x="1009" y="4433"/>
                  </a:lnTo>
                  <a:lnTo>
                    <a:pt x="1009" y="4345"/>
                  </a:lnTo>
                  <a:lnTo>
                    <a:pt x="1053" y="4301"/>
                  </a:lnTo>
                  <a:lnTo>
                    <a:pt x="1009" y="4213"/>
                  </a:lnTo>
                  <a:lnTo>
                    <a:pt x="614" y="3467"/>
                  </a:lnTo>
                  <a:lnTo>
                    <a:pt x="439" y="2853"/>
                  </a:lnTo>
                  <a:lnTo>
                    <a:pt x="351" y="308"/>
                  </a:lnTo>
                  <a:lnTo>
                    <a:pt x="351" y="220"/>
                  </a:lnTo>
                  <a:lnTo>
                    <a:pt x="351" y="132"/>
                  </a:lnTo>
                  <a:lnTo>
                    <a:pt x="351" y="89"/>
                  </a:lnTo>
                  <a:lnTo>
                    <a:pt x="307" y="45"/>
                  </a:lnTo>
                  <a:lnTo>
                    <a:pt x="220"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6" name="Google Shape;2226;p18"/>
            <p:cNvSpPr/>
            <p:nvPr/>
          </p:nvSpPr>
          <p:spPr>
            <a:xfrm>
              <a:off x="5341425" y="4865550"/>
              <a:ext cx="95450" cy="49400"/>
            </a:xfrm>
            <a:custGeom>
              <a:rect b="b" l="l" r="r" t="t"/>
              <a:pathLst>
                <a:path extrusionOk="0" h="1976" w="3818">
                  <a:moveTo>
                    <a:pt x="132" y="1"/>
                  </a:moveTo>
                  <a:lnTo>
                    <a:pt x="88" y="45"/>
                  </a:lnTo>
                  <a:lnTo>
                    <a:pt x="44" y="89"/>
                  </a:lnTo>
                  <a:lnTo>
                    <a:pt x="0" y="176"/>
                  </a:lnTo>
                  <a:lnTo>
                    <a:pt x="44" y="220"/>
                  </a:lnTo>
                  <a:lnTo>
                    <a:pt x="44" y="308"/>
                  </a:lnTo>
                  <a:lnTo>
                    <a:pt x="132" y="308"/>
                  </a:lnTo>
                  <a:lnTo>
                    <a:pt x="1448" y="1010"/>
                  </a:lnTo>
                  <a:lnTo>
                    <a:pt x="3028" y="1932"/>
                  </a:lnTo>
                  <a:lnTo>
                    <a:pt x="3116" y="1976"/>
                  </a:lnTo>
                  <a:lnTo>
                    <a:pt x="3247" y="1932"/>
                  </a:lnTo>
                  <a:lnTo>
                    <a:pt x="3774" y="1493"/>
                  </a:lnTo>
                  <a:lnTo>
                    <a:pt x="3818" y="1405"/>
                  </a:lnTo>
                  <a:lnTo>
                    <a:pt x="3818" y="1361"/>
                  </a:lnTo>
                  <a:lnTo>
                    <a:pt x="3818" y="1273"/>
                  </a:lnTo>
                  <a:lnTo>
                    <a:pt x="3774" y="1230"/>
                  </a:lnTo>
                  <a:lnTo>
                    <a:pt x="3730" y="1186"/>
                  </a:lnTo>
                  <a:lnTo>
                    <a:pt x="3598" y="1186"/>
                  </a:lnTo>
                  <a:lnTo>
                    <a:pt x="3555" y="1230"/>
                  </a:lnTo>
                  <a:lnTo>
                    <a:pt x="3116" y="1581"/>
                  </a:lnTo>
                  <a:lnTo>
                    <a:pt x="1624" y="703"/>
                  </a:lnTo>
                  <a:lnTo>
                    <a:pt x="264"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7" name="Google Shape;2227;p18"/>
            <p:cNvSpPr/>
            <p:nvPr/>
          </p:nvSpPr>
          <p:spPr>
            <a:xfrm>
              <a:off x="5341425" y="4841425"/>
              <a:ext cx="97650" cy="45000"/>
            </a:xfrm>
            <a:custGeom>
              <a:rect b="b" l="l" r="r" t="t"/>
              <a:pathLst>
                <a:path extrusionOk="0" h="1800" w="3906">
                  <a:moveTo>
                    <a:pt x="88" y="1"/>
                  </a:moveTo>
                  <a:lnTo>
                    <a:pt x="44" y="44"/>
                  </a:lnTo>
                  <a:lnTo>
                    <a:pt x="0" y="132"/>
                  </a:lnTo>
                  <a:lnTo>
                    <a:pt x="0" y="176"/>
                  </a:lnTo>
                  <a:lnTo>
                    <a:pt x="44" y="264"/>
                  </a:lnTo>
                  <a:lnTo>
                    <a:pt x="88" y="308"/>
                  </a:lnTo>
                  <a:lnTo>
                    <a:pt x="527" y="703"/>
                  </a:lnTo>
                  <a:lnTo>
                    <a:pt x="571" y="703"/>
                  </a:lnTo>
                  <a:lnTo>
                    <a:pt x="2458" y="1536"/>
                  </a:lnTo>
                  <a:lnTo>
                    <a:pt x="3335" y="1756"/>
                  </a:lnTo>
                  <a:lnTo>
                    <a:pt x="3379" y="1800"/>
                  </a:lnTo>
                  <a:lnTo>
                    <a:pt x="3467" y="1756"/>
                  </a:lnTo>
                  <a:lnTo>
                    <a:pt x="3818" y="1536"/>
                  </a:lnTo>
                  <a:lnTo>
                    <a:pt x="3862" y="1492"/>
                  </a:lnTo>
                  <a:lnTo>
                    <a:pt x="3906" y="1449"/>
                  </a:lnTo>
                  <a:lnTo>
                    <a:pt x="3906" y="1361"/>
                  </a:lnTo>
                  <a:lnTo>
                    <a:pt x="3906" y="1317"/>
                  </a:lnTo>
                  <a:lnTo>
                    <a:pt x="3862" y="1229"/>
                  </a:lnTo>
                  <a:lnTo>
                    <a:pt x="3642" y="1229"/>
                  </a:lnTo>
                  <a:lnTo>
                    <a:pt x="3379" y="1405"/>
                  </a:lnTo>
                  <a:lnTo>
                    <a:pt x="2589" y="1185"/>
                  </a:lnTo>
                  <a:lnTo>
                    <a:pt x="746" y="395"/>
                  </a:lnTo>
                  <a:lnTo>
                    <a:pt x="307" y="44"/>
                  </a:lnTo>
                  <a:lnTo>
                    <a:pt x="220"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8" name="Google Shape;2228;p18"/>
            <p:cNvSpPr/>
            <p:nvPr/>
          </p:nvSpPr>
          <p:spPr>
            <a:xfrm>
              <a:off x="5341425" y="4815100"/>
              <a:ext cx="127275" cy="43900"/>
            </a:xfrm>
            <a:custGeom>
              <a:rect b="b" l="l" r="r" t="t"/>
              <a:pathLst>
                <a:path extrusionOk="0" h="1756" w="5091">
                  <a:moveTo>
                    <a:pt x="88" y="0"/>
                  </a:moveTo>
                  <a:lnTo>
                    <a:pt x="44" y="44"/>
                  </a:lnTo>
                  <a:lnTo>
                    <a:pt x="0" y="88"/>
                  </a:lnTo>
                  <a:lnTo>
                    <a:pt x="0" y="176"/>
                  </a:lnTo>
                  <a:lnTo>
                    <a:pt x="0" y="220"/>
                  </a:lnTo>
                  <a:lnTo>
                    <a:pt x="44" y="308"/>
                  </a:lnTo>
                  <a:lnTo>
                    <a:pt x="571" y="790"/>
                  </a:lnTo>
                  <a:lnTo>
                    <a:pt x="571" y="834"/>
                  </a:lnTo>
                  <a:lnTo>
                    <a:pt x="1624" y="1361"/>
                  </a:lnTo>
                  <a:lnTo>
                    <a:pt x="1624" y="1405"/>
                  </a:lnTo>
                  <a:lnTo>
                    <a:pt x="2458" y="1712"/>
                  </a:lnTo>
                  <a:lnTo>
                    <a:pt x="2545" y="1756"/>
                  </a:lnTo>
                  <a:lnTo>
                    <a:pt x="3818" y="1668"/>
                  </a:lnTo>
                  <a:lnTo>
                    <a:pt x="3906" y="1624"/>
                  </a:lnTo>
                  <a:lnTo>
                    <a:pt x="5003" y="966"/>
                  </a:lnTo>
                  <a:lnTo>
                    <a:pt x="5046" y="922"/>
                  </a:lnTo>
                  <a:lnTo>
                    <a:pt x="5046" y="878"/>
                  </a:lnTo>
                  <a:lnTo>
                    <a:pt x="5090" y="790"/>
                  </a:lnTo>
                  <a:lnTo>
                    <a:pt x="5046" y="746"/>
                  </a:lnTo>
                  <a:lnTo>
                    <a:pt x="5003" y="659"/>
                  </a:lnTo>
                  <a:lnTo>
                    <a:pt x="4783" y="659"/>
                  </a:lnTo>
                  <a:lnTo>
                    <a:pt x="3774" y="1317"/>
                  </a:lnTo>
                  <a:lnTo>
                    <a:pt x="2545" y="1405"/>
                  </a:lnTo>
                  <a:lnTo>
                    <a:pt x="1755" y="1054"/>
                  </a:lnTo>
                  <a:lnTo>
                    <a:pt x="790" y="527"/>
                  </a:lnTo>
                  <a:lnTo>
                    <a:pt x="264" y="44"/>
                  </a:lnTo>
                  <a:lnTo>
                    <a:pt x="220"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9" name="Google Shape;2229;p18"/>
            <p:cNvSpPr/>
            <p:nvPr/>
          </p:nvSpPr>
          <p:spPr>
            <a:xfrm>
              <a:off x="5305225" y="4740500"/>
              <a:ext cx="241350" cy="79000"/>
            </a:xfrm>
            <a:custGeom>
              <a:rect b="b" l="l" r="r" t="t"/>
              <a:pathLst>
                <a:path extrusionOk="0" h="3160" w="9654">
                  <a:moveTo>
                    <a:pt x="88" y="1"/>
                  </a:moveTo>
                  <a:lnTo>
                    <a:pt x="44" y="44"/>
                  </a:lnTo>
                  <a:lnTo>
                    <a:pt x="0" y="132"/>
                  </a:lnTo>
                  <a:lnTo>
                    <a:pt x="0" y="176"/>
                  </a:lnTo>
                  <a:lnTo>
                    <a:pt x="44" y="264"/>
                  </a:lnTo>
                  <a:lnTo>
                    <a:pt x="307" y="659"/>
                  </a:lnTo>
                  <a:lnTo>
                    <a:pt x="878" y="1668"/>
                  </a:lnTo>
                  <a:lnTo>
                    <a:pt x="878" y="1712"/>
                  </a:lnTo>
                  <a:lnTo>
                    <a:pt x="1755" y="2458"/>
                  </a:lnTo>
                  <a:lnTo>
                    <a:pt x="1799" y="2502"/>
                  </a:lnTo>
                  <a:lnTo>
                    <a:pt x="2852" y="2853"/>
                  </a:lnTo>
                  <a:lnTo>
                    <a:pt x="2896" y="2853"/>
                  </a:lnTo>
                  <a:lnTo>
                    <a:pt x="6231" y="3160"/>
                  </a:lnTo>
                  <a:lnTo>
                    <a:pt x="6275" y="3160"/>
                  </a:lnTo>
                  <a:lnTo>
                    <a:pt x="6319" y="3116"/>
                  </a:lnTo>
                  <a:lnTo>
                    <a:pt x="9566" y="1493"/>
                  </a:lnTo>
                  <a:lnTo>
                    <a:pt x="9610" y="1449"/>
                  </a:lnTo>
                  <a:lnTo>
                    <a:pt x="9654" y="1405"/>
                  </a:lnTo>
                  <a:lnTo>
                    <a:pt x="9654" y="1361"/>
                  </a:lnTo>
                  <a:lnTo>
                    <a:pt x="9654" y="1273"/>
                  </a:lnTo>
                  <a:lnTo>
                    <a:pt x="9610" y="1229"/>
                  </a:lnTo>
                  <a:lnTo>
                    <a:pt x="9566" y="1185"/>
                  </a:lnTo>
                  <a:lnTo>
                    <a:pt x="9391" y="1185"/>
                  </a:lnTo>
                  <a:lnTo>
                    <a:pt x="6231" y="2809"/>
                  </a:lnTo>
                  <a:lnTo>
                    <a:pt x="2940" y="2546"/>
                  </a:lnTo>
                  <a:lnTo>
                    <a:pt x="1931" y="2195"/>
                  </a:lnTo>
                  <a:lnTo>
                    <a:pt x="1141" y="1449"/>
                  </a:lnTo>
                  <a:lnTo>
                    <a:pt x="614" y="483"/>
                  </a:lnTo>
                  <a:lnTo>
                    <a:pt x="351" y="44"/>
                  </a:lnTo>
                  <a:lnTo>
                    <a:pt x="307"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0" name="Google Shape;2230;p18"/>
            <p:cNvSpPr/>
            <p:nvPr/>
          </p:nvSpPr>
          <p:spPr>
            <a:xfrm>
              <a:off x="5384200" y="5052050"/>
              <a:ext cx="25" cy="25"/>
            </a:xfrm>
            <a:custGeom>
              <a:rect b="b" l="l" r="r" t="t"/>
              <a:pathLst>
                <a:path extrusionOk="0" h="1" w="1">
                  <a:moveTo>
                    <a:pt x="1" y="1"/>
                  </a:moveTo>
                  <a:lnTo>
                    <a:pt x="1"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1" name="Google Shape;2231;p18"/>
            <p:cNvSpPr/>
            <p:nvPr/>
          </p:nvSpPr>
          <p:spPr>
            <a:xfrm>
              <a:off x="5384200" y="5052050"/>
              <a:ext cx="25" cy="25"/>
            </a:xfrm>
            <a:custGeom>
              <a:rect b="b" l="l" r="r" t="t"/>
              <a:pathLst>
                <a:path extrusionOk="0" fill="none" h="1" w="1">
                  <a:moveTo>
                    <a:pt x="1" y="1"/>
                  </a:moveTo>
                  <a:lnTo>
                    <a:pt x="1" y="1"/>
                  </a:lnTo>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2" name="Google Shape;2232;p18"/>
            <p:cNvSpPr/>
            <p:nvPr/>
          </p:nvSpPr>
          <p:spPr>
            <a:xfrm>
              <a:off x="5067175" y="3133375"/>
              <a:ext cx="866650" cy="1926375"/>
            </a:xfrm>
            <a:custGeom>
              <a:rect b="b" l="l" r="r" t="t"/>
              <a:pathLst>
                <a:path extrusionOk="0" h="77055" w="34666">
                  <a:moveTo>
                    <a:pt x="34446" y="1"/>
                  </a:moveTo>
                  <a:lnTo>
                    <a:pt x="34359" y="45"/>
                  </a:lnTo>
                  <a:lnTo>
                    <a:pt x="31857" y="1976"/>
                  </a:lnTo>
                  <a:lnTo>
                    <a:pt x="28215" y="4916"/>
                  </a:lnTo>
                  <a:lnTo>
                    <a:pt x="25846" y="6802"/>
                  </a:lnTo>
                  <a:lnTo>
                    <a:pt x="23783" y="8470"/>
                  </a:lnTo>
                  <a:lnTo>
                    <a:pt x="20668" y="10927"/>
                  </a:lnTo>
                  <a:lnTo>
                    <a:pt x="15665" y="13077"/>
                  </a:lnTo>
                  <a:lnTo>
                    <a:pt x="15622" y="13121"/>
                  </a:lnTo>
                  <a:lnTo>
                    <a:pt x="13866" y="14218"/>
                  </a:lnTo>
                  <a:lnTo>
                    <a:pt x="13822" y="14218"/>
                  </a:lnTo>
                  <a:lnTo>
                    <a:pt x="12331" y="15666"/>
                  </a:lnTo>
                  <a:lnTo>
                    <a:pt x="10224" y="18387"/>
                  </a:lnTo>
                  <a:lnTo>
                    <a:pt x="9610" y="19089"/>
                  </a:lnTo>
                  <a:lnTo>
                    <a:pt x="8776" y="19615"/>
                  </a:lnTo>
                  <a:lnTo>
                    <a:pt x="8732" y="19615"/>
                  </a:lnTo>
                  <a:lnTo>
                    <a:pt x="8118" y="20274"/>
                  </a:lnTo>
                  <a:lnTo>
                    <a:pt x="8118" y="20317"/>
                  </a:lnTo>
                  <a:lnTo>
                    <a:pt x="7065" y="22204"/>
                  </a:lnTo>
                  <a:lnTo>
                    <a:pt x="7021" y="22248"/>
                  </a:lnTo>
                  <a:lnTo>
                    <a:pt x="6451" y="23916"/>
                  </a:lnTo>
                  <a:lnTo>
                    <a:pt x="6451" y="23960"/>
                  </a:lnTo>
                  <a:lnTo>
                    <a:pt x="6319" y="25583"/>
                  </a:lnTo>
                  <a:lnTo>
                    <a:pt x="6319" y="25627"/>
                  </a:lnTo>
                  <a:lnTo>
                    <a:pt x="6845" y="28391"/>
                  </a:lnTo>
                  <a:lnTo>
                    <a:pt x="6845" y="30629"/>
                  </a:lnTo>
                  <a:lnTo>
                    <a:pt x="6275" y="35632"/>
                  </a:lnTo>
                  <a:lnTo>
                    <a:pt x="5836" y="38967"/>
                  </a:lnTo>
                  <a:lnTo>
                    <a:pt x="5441" y="41863"/>
                  </a:lnTo>
                  <a:lnTo>
                    <a:pt x="5134" y="43662"/>
                  </a:lnTo>
                  <a:lnTo>
                    <a:pt x="4169" y="47699"/>
                  </a:lnTo>
                  <a:lnTo>
                    <a:pt x="3598" y="50244"/>
                  </a:lnTo>
                  <a:lnTo>
                    <a:pt x="3291" y="52087"/>
                  </a:lnTo>
                  <a:lnTo>
                    <a:pt x="2633" y="53491"/>
                  </a:lnTo>
                  <a:lnTo>
                    <a:pt x="2633" y="53535"/>
                  </a:lnTo>
                  <a:lnTo>
                    <a:pt x="2106" y="56431"/>
                  </a:lnTo>
                  <a:lnTo>
                    <a:pt x="834" y="60556"/>
                  </a:lnTo>
                  <a:lnTo>
                    <a:pt x="219" y="62838"/>
                  </a:lnTo>
                  <a:lnTo>
                    <a:pt x="0" y="63891"/>
                  </a:lnTo>
                  <a:lnTo>
                    <a:pt x="0" y="63935"/>
                  </a:lnTo>
                  <a:lnTo>
                    <a:pt x="44" y="64900"/>
                  </a:lnTo>
                  <a:lnTo>
                    <a:pt x="88" y="64988"/>
                  </a:lnTo>
                  <a:lnTo>
                    <a:pt x="2019" y="67094"/>
                  </a:lnTo>
                  <a:lnTo>
                    <a:pt x="3511" y="68674"/>
                  </a:lnTo>
                  <a:lnTo>
                    <a:pt x="5485" y="70999"/>
                  </a:lnTo>
                  <a:lnTo>
                    <a:pt x="7811" y="73413"/>
                  </a:lnTo>
                  <a:lnTo>
                    <a:pt x="9829" y="75651"/>
                  </a:lnTo>
                  <a:lnTo>
                    <a:pt x="10882" y="76967"/>
                  </a:lnTo>
                  <a:lnTo>
                    <a:pt x="10926" y="77011"/>
                  </a:lnTo>
                  <a:lnTo>
                    <a:pt x="11014" y="77055"/>
                  </a:lnTo>
                  <a:lnTo>
                    <a:pt x="11102" y="77011"/>
                  </a:lnTo>
                  <a:lnTo>
                    <a:pt x="11146" y="76967"/>
                  </a:lnTo>
                  <a:lnTo>
                    <a:pt x="11190" y="76879"/>
                  </a:lnTo>
                  <a:lnTo>
                    <a:pt x="11190" y="76835"/>
                  </a:lnTo>
                  <a:lnTo>
                    <a:pt x="11146" y="76748"/>
                  </a:lnTo>
                  <a:lnTo>
                    <a:pt x="10093" y="75387"/>
                  </a:lnTo>
                  <a:lnTo>
                    <a:pt x="8030" y="73193"/>
                  </a:lnTo>
                  <a:lnTo>
                    <a:pt x="5748" y="70780"/>
                  </a:lnTo>
                  <a:lnTo>
                    <a:pt x="3774" y="68410"/>
                  </a:lnTo>
                  <a:lnTo>
                    <a:pt x="2282" y="66831"/>
                  </a:lnTo>
                  <a:lnTo>
                    <a:pt x="395" y="64812"/>
                  </a:lnTo>
                  <a:lnTo>
                    <a:pt x="351" y="63935"/>
                  </a:lnTo>
                  <a:lnTo>
                    <a:pt x="571" y="62925"/>
                  </a:lnTo>
                  <a:lnTo>
                    <a:pt x="1141" y="60644"/>
                  </a:lnTo>
                  <a:lnTo>
                    <a:pt x="2457" y="56519"/>
                  </a:lnTo>
                  <a:lnTo>
                    <a:pt x="2457" y="56475"/>
                  </a:lnTo>
                  <a:lnTo>
                    <a:pt x="2984" y="53623"/>
                  </a:lnTo>
                  <a:lnTo>
                    <a:pt x="3598" y="52218"/>
                  </a:lnTo>
                  <a:lnTo>
                    <a:pt x="3642" y="52175"/>
                  </a:lnTo>
                  <a:lnTo>
                    <a:pt x="3949" y="50288"/>
                  </a:lnTo>
                  <a:lnTo>
                    <a:pt x="4520" y="47787"/>
                  </a:lnTo>
                  <a:lnTo>
                    <a:pt x="5441" y="43750"/>
                  </a:lnTo>
                  <a:lnTo>
                    <a:pt x="5792" y="41907"/>
                  </a:lnTo>
                  <a:lnTo>
                    <a:pt x="6187" y="39011"/>
                  </a:lnTo>
                  <a:lnTo>
                    <a:pt x="6626" y="35676"/>
                  </a:lnTo>
                  <a:lnTo>
                    <a:pt x="7196" y="30673"/>
                  </a:lnTo>
                  <a:lnTo>
                    <a:pt x="7196" y="28348"/>
                  </a:lnTo>
                  <a:lnTo>
                    <a:pt x="7196" y="28304"/>
                  </a:lnTo>
                  <a:lnTo>
                    <a:pt x="6670" y="25583"/>
                  </a:lnTo>
                  <a:lnTo>
                    <a:pt x="6802" y="24047"/>
                  </a:lnTo>
                  <a:lnTo>
                    <a:pt x="7372" y="22380"/>
                  </a:lnTo>
                  <a:lnTo>
                    <a:pt x="8425" y="20493"/>
                  </a:lnTo>
                  <a:lnTo>
                    <a:pt x="8996" y="19879"/>
                  </a:lnTo>
                  <a:lnTo>
                    <a:pt x="9829" y="19352"/>
                  </a:lnTo>
                  <a:lnTo>
                    <a:pt x="9873" y="19308"/>
                  </a:lnTo>
                  <a:lnTo>
                    <a:pt x="10488" y="18606"/>
                  </a:lnTo>
                  <a:lnTo>
                    <a:pt x="12594" y="15886"/>
                  </a:lnTo>
                  <a:lnTo>
                    <a:pt x="14042" y="14481"/>
                  </a:lnTo>
                  <a:lnTo>
                    <a:pt x="15797" y="13428"/>
                  </a:lnTo>
                  <a:lnTo>
                    <a:pt x="20799" y="11234"/>
                  </a:lnTo>
                  <a:lnTo>
                    <a:pt x="20843" y="11190"/>
                  </a:lnTo>
                  <a:lnTo>
                    <a:pt x="24003" y="8733"/>
                  </a:lnTo>
                  <a:lnTo>
                    <a:pt x="28435" y="5179"/>
                  </a:lnTo>
                  <a:lnTo>
                    <a:pt x="32077" y="2239"/>
                  </a:lnTo>
                  <a:lnTo>
                    <a:pt x="34578" y="352"/>
                  </a:lnTo>
                  <a:lnTo>
                    <a:pt x="34622" y="264"/>
                  </a:lnTo>
                  <a:lnTo>
                    <a:pt x="34666" y="220"/>
                  </a:lnTo>
                  <a:lnTo>
                    <a:pt x="34666" y="133"/>
                  </a:lnTo>
                  <a:lnTo>
                    <a:pt x="34622" y="89"/>
                  </a:lnTo>
                  <a:lnTo>
                    <a:pt x="34578" y="45"/>
                  </a:lnTo>
                  <a:lnTo>
                    <a:pt x="34490"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3" name="Google Shape;2233;p18"/>
            <p:cNvSpPr/>
            <p:nvPr/>
          </p:nvSpPr>
          <p:spPr>
            <a:xfrm>
              <a:off x="5041925" y="3105950"/>
              <a:ext cx="861200" cy="1932975"/>
            </a:xfrm>
            <a:custGeom>
              <a:rect b="b" l="l" r="r" t="t"/>
              <a:pathLst>
                <a:path extrusionOk="0" h="77319" w="34448">
                  <a:moveTo>
                    <a:pt x="34228" y="1"/>
                  </a:moveTo>
                  <a:lnTo>
                    <a:pt x="34184" y="45"/>
                  </a:lnTo>
                  <a:lnTo>
                    <a:pt x="33175" y="791"/>
                  </a:lnTo>
                  <a:lnTo>
                    <a:pt x="28435" y="4696"/>
                  </a:lnTo>
                  <a:lnTo>
                    <a:pt x="26505" y="6276"/>
                  </a:lnTo>
                  <a:lnTo>
                    <a:pt x="24706" y="7680"/>
                  </a:lnTo>
                  <a:lnTo>
                    <a:pt x="22863" y="9172"/>
                  </a:lnTo>
                  <a:lnTo>
                    <a:pt x="20932" y="10576"/>
                  </a:lnTo>
                  <a:lnTo>
                    <a:pt x="19045" y="11366"/>
                  </a:lnTo>
                  <a:lnTo>
                    <a:pt x="14876" y="12858"/>
                  </a:lnTo>
                  <a:lnTo>
                    <a:pt x="9479" y="14832"/>
                  </a:lnTo>
                  <a:lnTo>
                    <a:pt x="9435" y="14832"/>
                  </a:lnTo>
                  <a:lnTo>
                    <a:pt x="8909" y="15315"/>
                  </a:lnTo>
                  <a:lnTo>
                    <a:pt x="8865" y="15315"/>
                  </a:lnTo>
                  <a:lnTo>
                    <a:pt x="7987" y="16588"/>
                  </a:lnTo>
                  <a:lnTo>
                    <a:pt x="7943" y="16588"/>
                  </a:lnTo>
                  <a:lnTo>
                    <a:pt x="6978" y="18475"/>
                  </a:lnTo>
                  <a:lnTo>
                    <a:pt x="5969" y="20844"/>
                  </a:lnTo>
                  <a:lnTo>
                    <a:pt x="5442" y="23214"/>
                  </a:lnTo>
                  <a:lnTo>
                    <a:pt x="5398" y="24662"/>
                  </a:lnTo>
                  <a:lnTo>
                    <a:pt x="6320" y="29313"/>
                  </a:lnTo>
                  <a:lnTo>
                    <a:pt x="6407" y="30805"/>
                  </a:lnTo>
                  <a:lnTo>
                    <a:pt x="6144" y="34710"/>
                  </a:lnTo>
                  <a:lnTo>
                    <a:pt x="5837" y="37475"/>
                  </a:lnTo>
                  <a:lnTo>
                    <a:pt x="5486" y="40371"/>
                  </a:lnTo>
                  <a:lnTo>
                    <a:pt x="5135" y="42828"/>
                  </a:lnTo>
                  <a:lnTo>
                    <a:pt x="4872" y="44364"/>
                  </a:lnTo>
                  <a:lnTo>
                    <a:pt x="3906" y="48533"/>
                  </a:lnTo>
                  <a:lnTo>
                    <a:pt x="3424" y="51473"/>
                  </a:lnTo>
                  <a:lnTo>
                    <a:pt x="3248" y="53491"/>
                  </a:lnTo>
                  <a:lnTo>
                    <a:pt x="2634" y="55904"/>
                  </a:lnTo>
                  <a:lnTo>
                    <a:pt x="1756" y="58449"/>
                  </a:lnTo>
                  <a:lnTo>
                    <a:pt x="922" y="60819"/>
                  </a:lnTo>
                  <a:lnTo>
                    <a:pt x="308" y="63189"/>
                  </a:lnTo>
                  <a:lnTo>
                    <a:pt x="1" y="64549"/>
                  </a:lnTo>
                  <a:lnTo>
                    <a:pt x="1" y="64593"/>
                  </a:lnTo>
                  <a:lnTo>
                    <a:pt x="45" y="66743"/>
                  </a:lnTo>
                  <a:lnTo>
                    <a:pt x="45" y="66787"/>
                  </a:lnTo>
                  <a:lnTo>
                    <a:pt x="264" y="67401"/>
                  </a:lnTo>
                  <a:lnTo>
                    <a:pt x="308" y="67445"/>
                  </a:lnTo>
                  <a:lnTo>
                    <a:pt x="3424" y="70999"/>
                  </a:lnTo>
                  <a:lnTo>
                    <a:pt x="7812" y="75694"/>
                  </a:lnTo>
                  <a:lnTo>
                    <a:pt x="9304" y="77274"/>
                  </a:lnTo>
                  <a:lnTo>
                    <a:pt x="9347" y="77274"/>
                  </a:lnTo>
                  <a:lnTo>
                    <a:pt x="9435" y="77318"/>
                  </a:lnTo>
                  <a:lnTo>
                    <a:pt x="9567" y="77274"/>
                  </a:lnTo>
                  <a:lnTo>
                    <a:pt x="9611" y="77186"/>
                  </a:lnTo>
                  <a:lnTo>
                    <a:pt x="9611" y="77143"/>
                  </a:lnTo>
                  <a:lnTo>
                    <a:pt x="9611" y="77055"/>
                  </a:lnTo>
                  <a:lnTo>
                    <a:pt x="9567" y="77011"/>
                  </a:lnTo>
                  <a:lnTo>
                    <a:pt x="3687" y="70780"/>
                  </a:lnTo>
                  <a:lnTo>
                    <a:pt x="571" y="67226"/>
                  </a:lnTo>
                  <a:lnTo>
                    <a:pt x="396" y="66699"/>
                  </a:lnTo>
                  <a:lnTo>
                    <a:pt x="352" y="64637"/>
                  </a:lnTo>
                  <a:lnTo>
                    <a:pt x="659" y="63276"/>
                  </a:lnTo>
                  <a:lnTo>
                    <a:pt x="1273" y="60907"/>
                  </a:lnTo>
                  <a:lnTo>
                    <a:pt x="2107" y="58581"/>
                  </a:lnTo>
                  <a:lnTo>
                    <a:pt x="2985" y="55992"/>
                  </a:lnTo>
                  <a:lnTo>
                    <a:pt x="3599" y="53535"/>
                  </a:lnTo>
                  <a:lnTo>
                    <a:pt x="3775" y="51516"/>
                  </a:lnTo>
                  <a:lnTo>
                    <a:pt x="4257" y="48620"/>
                  </a:lnTo>
                  <a:lnTo>
                    <a:pt x="5223" y="44452"/>
                  </a:lnTo>
                  <a:lnTo>
                    <a:pt x="5486" y="42872"/>
                  </a:lnTo>
                  <a:lnTo>
                    <a:pt x="5837" y="40415"/>
                  </a:lnTo>
                  <a:lnTo>
                    <a:pt x="6188" y="37519"/>
                  </a:lnTo>
                  <a:lnTo>
                    <a:pt x="6495" y="34710"/>
                  </a:lnTo>
                  <a:lnTo>
                    <a:pt x="6758" y="30805"/>
                  </a:lnTo>
                  <a:lnTo>
                    <a:pt x="6758" y="30761"/>
                  </a:lnTo>
                  <a:lnTo>
                    <a:pt x="6671" y="29269"/>
                  </a:lnTo>
                  <a:lnTo>
                    <a:pt x="6671" y="29225"/>
                  </a:lnTo>
                  <a:lnTo>
                    <a:pt x="5749" y="24618"/>
                  </a:lnTo>
                  <a:lnTo>
                    <a:pt x="5793" y="23257"/>
                  </a:lnTo>
                  <a:lnTo>
                    <a:pt x="6320" y="20932"/>
                  </a:lnTo>
                  <a:lnTo>
                    <a:pt x="7285" y="18650"/>
                  </a:lnTo>
                  <a:lnTo>
                    <a:pt x="8250" y="16763"/>
                  </a:lnTo>
                  <a:lnTo>
                    <a:pt x="9128" y="15535"/>
                  </a:lnTo>
                  <a:lnTo>
                    <a:pt x="9611" y="15140"/>
                  </a:lnTo>
                  <a:lnTo>
                    <a:pt x="15008" y="13165"/>
                  </a:lnTo>
                  <a:lnTo>
                    <a:pt x="19133" y="11717"/>
                  </a:lnTo>
                  <a:lnTo>
                    <a:pt x="21063" y="10883"/>
                  </a:lnTo>
                  <a:lnTo>
                    <a:pt x="21107" y="10883"/>
                  </a:lnTo>
                  <a:lnTo>
                    <a:pt x="23082" y="9435"/>
                  </a:lnTo>
                  <a:lnTo>
                    <a:pt x="24925" y="7987"/>
                  </a:lnTo>
                  <a:lnTo>
                    <a:pt x="26724" y="6539"/>
                  </a:lnTo>
                  <a:lnTo>
                    <a:pt x="28655" y="4959"/>
                  </a:lnTo>
                  <a:lnTo>
                    <a:pt x="33350" y="1098"/>
                  </a:lnTo>
                  <a:lnTo>
                    <a:pt x="34403" y="352"/>
                  </a:lnTo>
                  <a:lnTo>
                    <a:pt x="34447" y="264"/>
                  </a:lnTo>
                  <a:lnTo>
                    <a:pt x="34447" y="220"/>
                  </a:lnTo>
                  <a:lnTo>
                    <a:pt x="34447" y="133"/>
                  </a:lnTo>
                  <a:lnTo>
                    <a:pt x="34447" y="89"/>
                  </a:lnTo>
                  <a:lnTo>
                    <a:pt x="34359" y="45"/>
                  </a:lnTo>
                  <a:lnTo>
                    <a:pt x="34315"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4" name="Google Shape;2234;p18"/>
            <p:cNvSpPr/>
            <p:nvPr/>
          </p:nvSpPr>
          <p:spPr>
            <a:xfrm>
              <a:off x="4993675" y="3053300"/>
              <a:ext cx="851300" cy="1980125"/>
            </a:xfrm>
            <a:custGeom>
              <a:rect b="b" l="l" r="r" t="t"/>
              <a:pathLst>
                <a:path extrusionOk="0" h="79205" w="34052">
                  <a:moveTo>
                    <a:pt x="33788" y="1"/>
                  </a:moveTo>
                  <a:lnTo>
                    <a:pt x="33744" y="45"/>
                  </a:lnTo>
                  <a:lnTo>
                    <a:pt x="31243" y="2151"/>
                  </a:lnTo>
                  <a:lnTo>
                    <a:pt x="28786" y="4169"/>
                  </a:lnTo>
                  <a:lnTo>
                    <a:pt x="26460" y="6056"/>
                  </a:lnTo>
                  <a:lnTo>
                    <a:pt x="22993" y="8645"/>
                  </a:lnTo>
                  <a:lnTo>
                    <a:pt x="21238" y="9830"/>
                  </a:lnTo>
                  <a:lnTo>
                    <a:pt x="18737" y="10883"/>
                  </a:lnTo>
                  <a:lnTo>
                    <a:pt x="15534" y="12112"/>
                  </a:lnTo>
                  <a:lnTo>
                    <a:pt x="13208" y="13472"/>
                  </a:lnTo>
                  <a:lnTo>
                    <a:pt x="10356" y="14525"/>
                  </a:lnTo>
                  <a:lnTo>
                    <a:pt x="8294" y="15798"/>
                  </a:lnTo>
                  <a:lnTo>
                    <a:pt x="6056" y="16938"/>
                  </a:lnTo>
                  <a:lnTo>
                    <a:pt x="3862" y="17465"/>
                  </a:lnTo>
                  <a:lnTo>
                    <a:pt x="2721" y="17641"/>
                  </a:lnTo>
                  <a:lnTo>
                    <a:pt x="2633" y="17684"/>
                  </a:lnTo>
                  <a:lnTo>
                    <a:pt x="2589" y="17772"/>
                  </a:lnTo>
                  <a:lnTo>
                    <a:pt x="2589" y="17860"/>
                  </a:lnTo>
                  <a:lnTo>
                    <a:pt x="2633" y="17948"/>
                  </a:lnTo>
                  <a:lnTo>
                    <a:pt x="3247" y="18518"/>
                  </a:lnTo>
                  <a:lnTo>
                    <a:pt x="3379" y="19045"/>
                  </a:lnTo>
                  <a:lnTo>
                    <a:pt x="3291" y="20098"/>
                  </a:lnTo>
                  <a:lnTo>
                    <a:pt x="3247" y="21151"/>
                  </a:lnTo>
                  <a:lnTo>
                    <a:pt x="3335" y="22204"/>
                  </a:lnTo>
                  <a:lnTo>
                    <a:pt x="3423" y="23213"/>
                  </a:lnTo>
                  <a:lnTo>
                    <a:pt x="3598" y="24223"/>
                  </a:lnTo>
                  <a:lnTo>
                    <a:pt x="3818" y="25188"/>
                  </a:lnTo>
                  <a:lnTo>
                    <a:pt x="4300" y="27119"/>
                  </a:lnTo>
                  <a:lnTo>
                    <a:pt x="4695" y="28698"/>
                  </a:lnTo>
                  <a:lnTo>
                    <a:pt x="5046" y="30278"/>
                  </a:lnTo>
                  <a:lnTo>
                    <a:pt x="5178" y="31112"/>
                  </a:lnTo>
                  <a:lnTo>
                    <a:pt x="5266" y="31946"/>
                  </a:lnTo>
                  <a:lnTo>
                    <a:pt x="5354" y="32779"/>
                  </a:lnTo>
                  <a:lnTo>
                    <a:pt x="5397" y="33613"/>
                  </a:lnTo>
                  <a:lnTo>
                    <a:pt x="5354" y="36202"/>
                  </a:lnTo>
                  <a:lnTo>
                    <a:pt x="5134" y="38615"/>
                  </a:lnTo>
                  <a:lnTo>
                    <a:pt x="4871" y="41029"/>
                  </a:lnTo>
                  <a:lnTo>
                    <a:pt x="4257" y="45724"/>
                  </a:lnTo>
                  <a:lnTo>
                    <a:pt x="3686" y="47918"/>
                  </a:lnTo>
                  <a:lnTo>
                    <a:pt x="3291" y="50726"/>
                  </a:lnTo>
                  <a:lnTo>
                    <a:pt x="3028" y="53315"/>
                  </a:lnTo>
                  <a:lnTo>
                    <a:pt x="2545" y="56343"/>
                  </a:lnTo>
                  <a:lnTo>
                    <a:pt x="2194" y="58405"/>
                  </a:lnTo>
                  <a:lnTo>
                    <a:pt x="1317" y="60731"/>
                  </a:lnTo>
                  <a:lnTo>
                    <a:pt x="88" y="65031"/>
                  </a:lnTo>
                  <a:lnTo>
                    <a:pt x="88" y="65075"/>
                  </a:lnTo>
                  <a:lnTo>
                    <a:pt x="0" y="66874"/>
                  </a:lnTo>
                  <a:lnTo>
                    <a:pt x="132" y="68937"/>
                  </a:lnTo>
                  <a:lnTo>
                    <a:pt x="44" y="70472"/>
                  </a:lnTo>
                  <a:lnTo>
                    <a:pt x="88" y="71569"/>
                  </a:lnTo>
                  <a:lnTo>
                    <a:pt x="132" y="71613"/>
                  </a:lnTo>
                  <a:lnTo>
                    <a:pt x="395" y="72184"/>
                  </a:lnTo>
                  <a:lnTo>
                    <a:pt x="395" y="72228"/>
                  </a:lnTo>
                  <a:lnTo>
                    <a:pt x="2633" y="74773"/>
                  </a:lnTo>
                  <a:lnTo>
                    <a:pt x="5485" y="77581"/>
                  </a:lnTo>
                  <a:lnTo>
                    <a:pt x="7153" y="79161"/>
                  </a:lnTo>
                  <a:lnTo>
                    <a:pt x="7284" y="79205"/>
                  </a:lnTo>
                  <a:lnTo>
                    <a:pt x="7328" y="79205"/>
                  </a:lnTo>
                  <a:lnTo>
                    <a:pt x="7416" y="79161"/>
                  </a:lnTo>
                  <a:lnTo>
                    <a:pt x="7460" y="79117"/>
                  </a:lnTo>
                  <a:lnTo>
                    <a:pt x="7460" y="79029"/>
                  </a:lnTo>
                  <a:lnTo>
                    <a:pt x="7416" y="78985"/>
                  </a:lnTo>
                  <a:lnTo>
                    <a:pt x="7416" y="78941"/>
                  </a:lnTo>
                  <a:lnTo>
                    <a:pt x="5705" y="77362"/>
                  </a:lnTo>
                  <a:lnTo>
                    <a:pt x="2852" y="74509"/>
                  </a:lnTo>
                  <a:lnTo>
                    <a:pt x="702" y="72008"/>
                  </a:lnTo>
                  <a:lnTo>
                    <a:pt x="439" y="71526"/>
                  </a:lnTo>
                  <a:lnTo>
                    <a:pt x="395" y="70472"/>
                  </a:lnTo>
                  <a:lnTo>
                    <a:pt x="483" y="68937"/>
                  </a:lnTo>
                  <a:lnTo>
                    <a:pt x="483" y="68893"/>
                  </a:lnTo>
                  <a:lnTo>
                    <a:pt x="351" y="66874"/>
                  </a:lnTo>
                  <a:lnTo>
                    <a:pt x="439" y="65119"/>
                  </a:lnTo>
                  <a:lnTo>
                    <a:pt x="1624" y="60863"/>
                  </a:lnTo>
                  <a:lnTo>
                    <a:pt x="2501" y="58537"/>
                  </a:lnTo>
                  <a:lnTo>
                    <a:pt x="2501" y="58493"/>
                  </a:lnTo>
                  <a:lnTo>
                    <a:pt x="2896" y="56387"/>
                  </a:lnTo>
                  <a:lnTo>
                    <a:pt x="3379" y="53359"/>
                  </a:lnTo>
                  <a:lnTo>
                    <a:pt x="3642" y="50770"/>
                  </a:lnTo>
                  <a:lnTo>
                    <a:pt x="4037" y="48006"/>
                  </a:lnTo>
                  <a:lnTo>
                    <a:pt x="4608" y="45768"/>
                  </a:lnTo>
                  <a:lnTo>
                    <a:pt x="5222" y="41073"/>
                  </a:lnTo>
                  <a:lnTo>
                    <a:pt x="5485" y="38659"/>
                  </a:lnTo>
                  <a:lnTo>
                    <a:pt x="5705" y="36202"/>
                  </a:lnTo>
                  <a:lnTo>
                    <a:pt x="5748" y="33657"/>
                  </a:lnTo>
                  <a:lnTo>
                    <a:pt x="5705" y="32735"/>
                  </a:lnTo>
                  <a:lnTo>
                    <a:pt x="5617" y="31902"/>
                  </a:lnTo>
                  <a:lnTo>
                    <a:pt x="5529" y="31068"/>
                  </a:lnTo>
                  <a:lnTo>
                    <a:pt x="5397" y="30234"/>
                  </a:lnTo>
                  <a:lnTo>
                    <a:pt x="5046" y="28611"/>
                  </a:lnTo>
                  <a:lnTo>
                    <a:pt x="4651" y="27031"/>
                  </a:lnTo>
                  <a:lnTo>
                    <a:pt x="4169" y="25056"/>
                  </a:lnTo>
                  <a:lnTo>
                    <a:pt x="3949" y="24091"/>
                  </a:lnTo>
                  <a:lnTo>
                    <a:pt x="3774" y="23126"/>
                  </a:lnTo>
                  <a:lnTo>
                    <a:pt x="3642" y="22160"/>
                  </a:lnTo>
                  <a:lnTo>
                    <a:pt x="3598" y="21151"/>
                  </a:lnTo>
                  <a:lnTo>
                    <a:pt x="3598" y="20098"/>
                  </a:lnTo>
                  <a:lnTo>
                    <a:pt x="3730" y="19045"/>
                  </a:lnTo>
                  <a:lnTo>
                    <a:pt x="3730" y="18957"/>
                  </a:lnTo>
                  <a:lnTo>
                    <a:pt x="3554" y="18386"/>
                  </a:lnTo>
                  <a:lnTo>
                    <a:pt x="3511" y="18299"/>
                  </a:lnTo>
                  <a:lnTo>
                    <a:pt x="3159" y="17948"/>
                  </a:lnTo>
                  <a:lnTo>
                    <a:pt x="3905" y="17816"/>
                  </a:lnTo>
                  <a:lnTo>
                    <a:pt x="6143" y="17289"/>
                  </a:lnTo>
                  <a:lnTo>
                    <a:pt x="6187" y="17246"/>
                  </a:lnTo>
                  <a:lnTo>
                    <a:pt x="8469" y="16105"/>
                  </a:lnTo>
                  <a:lnTo>
                    <a:pt x="10488" y="14832"/>
                  </a:lnTo>
                  <a:lnTo>
                    <a:pt x="13340" y="13779"/>
                  </a:lnTo>
                  <a:lnTo>
                    <a:pt x="13384" y="13779"/>
                  </a:lnTo>
                  <a:lnTo>
                    <a:pt x="15665" y="12419"/>
                  </a:lnTo>
                  <a:lnTo>
                    <a:pt x="18869" y="11190"/>
                  </a:lnTo>
                  <a:lnTo>
                    <a:pt x="21370" y="10137"/>
                  </a:lnTo>
                  <a:lnTo>
                    <a:pt x="21414" y="10137"/>
                  </a:lnTo>
                  <a:lnTo>
                    <a:pt x="23213" y="8908"/>
                  </a:lnTo>
                  <a:lnTo>
                    <a:pt x="26679" y="6319"/>
                  </a:lnTo>
                  <a:lnTo>
                    <a:pt x="29005" y="4433"/>
                  </a:lnTo>
                  <a:lnTo>
                    <a:pt x="31462" y="2458"/>
                  </a:lnTo>
                  <a:lnTo>
                    <a:pt x="33964" y="308"/>
                  </a:lnTo>
                  <a:lnTo>
                    <a:pt x="34008" y="264"/>
                  </a:lnTo>
                  <a:lnTo>
                    <a:pt x="34051" y="176"/>
                  </a:lnTo>
                  <a:lnTo>
                    <a:pt x="34008" y="132"/>
                  </a:lnTo>
                  <a:lnTo>
                    <a:pt x="34008" y="45"/>
                  </a:lnTo>
                  <a:lnTo>
                    <a:pt x="33920"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5" name="Google Shape;2235;p18"/>
            <p:cNvSpPr/>
            <p:nvPr/>
          </p:nvSpPr>
          <p:spPr>
            <a:xfrm>
              <a:off x="4962950" y="3026975"/>
              <a:ext cx="852400" cy="2017425"/>
            </a:xfrm>
            <a:custGeom>
              <a:rect b="b" l="l" r="r" t="t"/>
              <a:pathLst>
                <a:path extrusionOk="0" h="80697" w="34096">
                  <a:moveTo>
                    <a:pt x="33876" y="1"/>
                  </a:moveTo>
                  <a:lnTo>
                    <a:pt x="33832" y="44"/>
                  </a:lnTo>
                  <a:lnTo>
                    <a:pt x="30848" y="2589"/>
                  </a:lnTo>
                  <a:lnTo>
                    <a:pt x="28391" y="4564"/>
                  </a:lnTo>
                  <a:lnTo>
                    <a:pt x="26022" y="6407"/>
                  </a:lnTo>
                  <a:lnTo>
                    <a:pt x="23959" y="7943"/>
                  </a:lnTo>
                  <a:lnTo>
                    <a:pt x="22028" y="9259"/>
                  </a:lnTo>
                  <a:lnTo>
                    <a:pt x="19834" y="10225"/>
                  </a:lnTo>
                  <a:lnTo>
                    <a:pt x="17114" y="11409"/>
                  </a:lnTo>
                  <a:lnTo>
                    <a:pt x="17070" y="11409"/>
                  </a:lnTo>
                  <a:lnTo>
                    <a:pt x="15095" y="12726"/>
                  </a:lnTo>
                  <a:lnTo>
                    <a:pt x="13998" y="13472"/>
                  </a:lnTo>
                  <a:lnTo>
                    <a:pt x="13121" y="13691"/>
                  </a:lnTo>
                  <a:lnTo>
                    <a:pt x="13077" y="13691"/>
                  </a:lnTo>
                  <a:lnTo>
                    <a:pt x="12287" y="14086"/>
                  </a:lnTo>
                  <a:lnTo>
                    <a:pt x="9084" y="15973"/>
                  </a:lnTo>
                  <a:lnTo>
                    <a:pt x="7065" y="17026"/>
                  </a:lnTo>
                  <a:lnTo>
                    <a:pt x="4081" y="17728"/>
                  </a:lnTo>
                  <a:lnTo>
                    <a:pt x="3994" y="17728"/>
                  </a:lnTo>
                  <a:lnTo>
                    <a:pt x="2458" y="18781"/>
                  </a:lnTo>
                  <a:lnTo>
                    <a:pt x="2370" y="18825"/>
                  </a:lnTo>
                  <a:lnTo>
                    <a:pt x="2019" y="19483"/>
                  </a:lnTo>
                  <a:lnTo>
                    <a:pt x="1975" y="19571"/>
                  </a:lnTo>
                  <a:lnTo>
                    <a:pt x="2194" y="21458"/>
                  </a:lnTo>
                  <a:lnTo>
                    <a:pt x="2194" y="21502"/>
                  </a:lnTo>
                  <a:lnTo>
                    <a:pt x="3291" y="25451"/>
                  </a:lnTo>
                  <a:lnTo>
                    <a:pt x="4169" y="28523"/>
                  </a:lnTo>
                  <a:lnTo>
                    <a:pt x="4871" y="31814"/>
                  </a:lnTo>
                  <a:lnTo>
                    <a:pt x="5134" y="35061"/>
                  </a:lnTo>
                  <a:lnTo>
                    <a:pt x="5091" y="38001"/>
                  </a:lnTo>
                  <a:lnTo>
                    <a:pt x="4871" y="40634"/>
                  </a:lnTo>
                  <a:lnTo>
                    <a:pt x="4652" y="42784"/>
                  </a:lnTo>
                  <a:lnTo>
                    <a:pt x="4301" y="45636"/>
                  </a:lnTo>
                  <a:lnTo>
                    <a:pt x="3599" y="49322"/>
                  </a:lnTo>
                  <a:lnTo>
                    <a:pt x="3291" y="52174"/>
                  </a:lnTo>
                  <a:lnTo>
                    <a:pt x="2809" y="55202"/>
                  </a:lnTo>
                  <a:lnTo>
                    <a:pt x="2414" y="57835"/>
                  </a:lnTo>
                  <a:lnTo>
                    <a:pt x="2063" y="59897"/>
                  </a:lnTo>
                  <a:lnTo>
                    <a:pt x="1317" y="61828"/>
                  </a:lnTo>
                  <a:lnTo>
                    <a:pt x="1273" y="61872"/>
                  </a:lnTo>
                  <a:lnTo>
                    <a:pt x="571" y="64548"/>
                  </a:lnTo>
                  <a:lnTo>
                    <a:pt x="527" y="64548"/>
                  </a:lnTo>
                  <a:lnTo>
                    <a:pt x="264" y="66435"/>
                  </a:lnTo>
                  <a:lnTo>
                    <a:pt x="264" y="66479"/>
                  </a:lnTo>
                  <a:lnTo>
                    <a:pt x="351" y="69288"/>
                  </a:lnTo>
                  <a:lnTo>
                    <a:pt x="44" y="73193"/>
                  </a:lnTo>
                  <a:lnTo>
                    <a:pt x="0" y="73851"/>
                  </a:lnTo>
                  <a:lnTo>
                    <a:pt x="0" y="73895"/>
                  </a:lnTo>
                  <a:lnTo>
                    <a:pt x="44" y="73983"/>
                  </a:lnTo>
                  <a:lnTo>
                    <a:pt x="4564" y="78195"/>
                  </a:lnTo>
                  <a:lnTo>
                    <a:pt x="7328" y="80653"/>
                  </a:lnTo>
                  <a:lnTo>
                    <a:pt x="7416" y="80696"/>
                  </a:lnTo>
                  <a:lnTo>
                    <a:pt x="7504" y="80653"/>
                  </a:lnTo>
                  <a:lnTo>
                    <a:pt x="7548" y="80609"/>
                  </a:lnTo>
                  <a:lnTo>
                    <a:pt x="7592" y="80565"/>
                  </a:lnTo>
                  <a:lnTo>
                    <a:pt x="7592" y="80477"/>
                  </a:lnTo>
                  <a:lnTo>
                    <a:pt x="7592" y="80433"/>
                  </a:lnTo>
                  <a:lnTo>
                    <a:pt x="7548" y="80389"/>
                  </a:lnTo>
                  <a:lnTo>
                    <a:pt x="4827" y="77932"/>
                  </a:lnTo>
                  <a:lnTo>
                    <a:pt x="351" y="73763"/>
                  </a:lnTo>
                  <a:lnTo>
                    <a:pt x="703" y="69288"/>
                  </a:lnTo>
                  <a:lnTo>
                    <a:pt x="615" y="66479"/>
                  </a:lnTo>
                  <a:lnTo>
                    <a:pt x="878" y="64636"/>
                  </a:lnTo>
                  <a:lnTo>
                    <a:pt x="1624" y="61960"/>
                  </a:lnTo>
                  <a:lnTo>
                    <a:pt x="2414" y="60029"/>
                  </a:lnTo>
                  <a:lnTo>
                    <a:pt x="2414" y="59985"/>
                  </a:lnTo>
                  <a:lnTo>
                    <a:pt x="2765" y="57923"/>
                  </a:lnTo>
                  <a:lnTo>
                    <a:pt x="3160" y="55246"/>
                  </a:lnTo>
                  <a:lnTo>
                    <a:pt x="3643" y="52218"/>
                  </a:lnTo>
                  <a:lnTo>
                    <a:pt x="3950" y="49366"/>
                  </a:lnTo>
                  <a:lnTo>
                    <a:pt x="4652" y="45724"/>
                  </a:lnTo>
                  <a:lnTo>
                    <a:pt x="5003" y="42828"/>
                  </a:lnTo>
                  <a:lnTo>
                    <a:pt x="5222" y="40634"/>
                  </a:lnTo>
                  <a:lnTo>
                    <a:pt x="5442" y="38045"/>
                  </a:lnTo>
                  <a:lnTo>
                    <a:pt x="5486" y="35017"/>
                  </a:lnTo>
                  <a:lnTo>
                    <a:pt x="5222" y="31770"/>
                  </a:lnTo>
                  <a:lnTo>
                    <a:pt x="5178" y="31770"/>
                  </a:lnTo>
                  <a:lnTo>
                    <a:pt x="4520" y="28435"/>
                  </a:lnTo>
                  <a:lnTo>
                    <a:pt x="3643" y="25363"/>
                  </a:lnTo>
                  <a:lnTo>
                    <a:pt x="2546" y="21414"/>
                  </a:lnTo>
                  <a:lnTo>
                    <a:pt x="2326" y="19571"/>
                  </a:lnTo>
                  <a:lnTo>
                    <a:pt x="2677" y="19045"/>
                  </a:lnTo>
                  <a:lnTo>
                    <a:pt x="4169" y="18079"/>
                  </a:lnTo>
                  <a:lnTo>
                    <a:pt x="7197" y="17377"/>
                  </a:lnTo>
                  <a:lnTo>
                    <a:pt x="7241" y="17333"/>
                  </a:lnTo>
                  <a:lnTo>
                    <a:pt x="9259" y="16280"/>
                  </a:lnTo>
                  <a:lnTo>
                    <a:pt x="12419" y="14393"/>
                  </a:lnTo>
                  <a:lnTo>
                    <a:pt x="13208" y="14042"/>
                  </a:lnTo>
                  <a:lnTo>
                    <a:pt x="14086" y="13823"/>
                  </a:lnTo>
                  <a:lnTo>
                    <a:pt x="14174" y="13779"/>
                  </a:lnTo>
                  <a:lnTo>
                    <a:pt x="15315" y="13033"/>
                  </a:lnTo>
                  <a:lnTo>
                    <a:pt x="17245" y="11717"/>
                  </a:lnTo>
                  <a:lnTo>
                    <a:pt x="19966" y="10576"/>
                  </a:lnTo>
                  <a:lnTo>
                    <a:pt x="22160" y="9566"/>
                  </a:lnTo>
                  <a:lnTo>
                    <a:pt x="22204" y="9566"/>
                  </a:lnTo>
                  <a:lnTo>
                    <a:pt x="24179" y="8206"/>
                  </a:lnTo>
                  <a:lnTo>
                    <a:pt x="26197" y="6714"/>
                  </a:lnTo>
                  <a:lnTo>
                    <a:pt x="28611" y="4871"/>
                  </a:lnTo>
                  <a:lnTo>
                    <a:pt x="31068" y="2853"/>
                  </a:lnTo>
                  <a:lnTo>
                    <a:pt x="34052" y="308"/>
                  </a:lnTo>
                  <a:lnTo>
                    <a:pt x="34096" y="264"/>
                  </a:lnTo>
                  <a:lnTo>
                    <a:pt x="34096" y="220"/>
                  </a:lnTo>
                  <a:lnTo>
                    <a:pt x="34096" y="132"/>
                  </a:lnTo>
                  <a:lnTo>
                    <a:pt x="34052" y="88"/>
                  </a:lnTo>
                  <a:lnTo>
                    <a:pt x="34008" y="44"/>
                  </a:lnTo>
                  <a:lnTo>
                    <a:pt x="33964"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6" name="Google Shape;2236;p18"/>
            <p:cNvSpPr/>
            <p:nvPr/>
          </p:nvSpPr>
          <p:spPr>
            <a:xfrm>
              <a:off x="4932225" y="2976525"/>
              <a:ext cx="827175" cy="2027275"/>
            </a:xfrm>
            <a:custGeom>
              <a:rect b="b" l="l" r="r" t="t"/>
              <a:pathLst>
                <a:path extrusionOk="0" h="81091" w="33087">
                  <a:moveTo>
                    <a:pt x="32823" y="0"/>
                  </a:moveTo>
                  <a:lnTo>
                    <a:pt x="32780" y="44"/>
                  </a:lnTo>
                  <a:lnTo>
                    <a:pt x="32736" y="132"/>
                  </a:lnTo>
                  <a:lnTo>
                    <a:pt x="31990" y="2413"/>
                  </a:lnTo>
                  <a:lnTo>
                    <a:pt x="31463" y="3072"/>
                  </a:lnTo>
                  <a:lnTo>
                    <a:pt x="29664" y="4607"/>
                  </a:lnTo>
                  <a:lnTo>
                    <a:pt x="27251" y="6494"/>
                  </a:lnTo>
                  <a:lnTo>
                    <a:pt x="24881" y="8206"/>
                  </a:lnTo>
                  <a:lnTo>
                    <a:pt x="22775" y="9698"/>
                  </a:lnTo>
                  <a:lnTo>
                    <a:pt x="18694" y="11672"/>
                  </a:lnTo>
                  <a:lnTo>
                    <a:pt x="16500" y="13252"/>
                  </a:lnTo>
                  <a:lnTo>
                    <a:pt x="15183" y="14305"/>
                  </a:lnTo>
                  <a:lnTo>
                    <a:pt x="13867" y="14700"/>
                  </a:lnTo>
                  <a:lnTo>
                    <a:pt x="13823" y="14700"/>
                  </a:lnTo>
                  <a:lnTo>
                    <a:pt x="11717" y="15841"/>
                  </a:lnTo>
                  <a:lnTo>
                    <a:pt x="11717" y="15885"/>
                  </a:lnTo>
                  <a:lnTo>
                    <a:pt x="9874" y="17157"/>
                  </a:lnTo>
                  <a:lnTo>
                    <a:pt x="8075" y="18079"/>
                  </a:lnTo>
                  <a:lnTo>
                    <a:pt x="5617" y="18693"/>
                  </a:lnTo>
                  <a:lnTo>
                    <a:pt x="5574" y="18693"/>
                  </a:lnTo>
                  <a:lnTo>
                    <a:pt x="3643" y="19746"/>
                  </a:lnTo>
                  <a:lnTo>
                    <a:pt x="2107" y="20668"/>
                  </a:lnTo>
                  <a:lnTo>
                    <a:pt x="2107" y="20712"/>
                  </a:lnTo>
                  <a:lnTo>
                    <a:pt x="1493" y="21238"/>
                  </a:lnTo>
                  <a:lnTo>
                    <a:pt x="1449" y="21326"/>
                  </a:lnTo>
                  <a:lnTo>
                    <a:pt x="1273" y="21896"/>
                  </a:lnTo>
                  <a:lnTo>
                    <a:pt x="1273" y="22028"/>
                  </a:lnTo>
                  <a:lnTo>
                    <a:pt x="3116" y="27337"/>
                  </a:lnTo>
                  <a:lnTo>
                    <a:pt x="3994" y="30453"/>
                  </a:lnTo>
                  <a:lnTo>
                    <a:pt x="4257" y="31506"/>
                  </a:lnTo>
                  <a:lnTo>
                    <a:pt x="4433" y="32515"/>
                  </a:lnTo>
                  <a:lnTo>
                    <a:pt x="4608" y="33525"/>
                  </a:lnTo>
                  <a:lnTo>
                    <a:pt x="4740" y="34534"/>
                  </a:lnTo>
                  <a:lnTo>
                    <a:pt x="4828" y="35543"/>
                  </a:lnTo>
                  <a:lnTo>
                    <a:pt x="4872" y="36552"/>
                  </a:lnTo>
                  <a:lnTo>
                    <a:pt x="4915" y="37562"/>
                  </a:lnTo>
                  <a:lnTo>
                    <a:pt x="4915" y="38571"/>
                  </a:lnTo>
                  <a:lnTo>
                    <a:pt x="4872" y="40633"/>
                  </a:lnTo>
                  <a:lnTo>
                    <a:pt x="4696" y="42652"/>
                  </a:lnTo>
                  <a:lnTo>
                    <a:pt x="4520" y="44714"/>
                  </a:lnTo>
                  <a:lnTo>
                    <a:pt x="4301" y="46776"/>
                  </a:lnTo>
                  <a:lnTo>
                    <a:pt x="4257" y="47566"/>
                  </a:lnTo>
                  <a:lnTo>
                    <a:pt x="3687" y="50857"/>
                  </a:lnTo>
                  <a:lnTo>
                    <a:pt x="3248" y="53753"/>
                  </a:lnTo>
                  <a:lnTo>
                    <a:pt x="2809" y="57044"/>
                  </a:lnTo>
                  <a:lnTo>
                    <a:pt x="2283" y="60467"/>
                  </a:lnTo>
                  <a:lnTo>
                    <a:pt x="1800" y="62573"/>
                  </a:lnTo>
                  <a:lnTo>
                    <a:pt x="1098" y="64943"/>
                  </a:lnTo>
                  <a:lnTo>
                    <a:pt x="440" y="67620"/>
                  </a:lnTo>
                  <a:lnTo>
                    <a:pt x="440" y="67663"/>
                  </a:lnTo>
                  <a:lnTo>
                    <a:pt x="396" y="69199"/>
                  </a:lnTo>
                  <a:lnTo>
                    <a:pt x="89" y="73280"/>
                  </a:lnTo>
                  <a:lnTo>
                    <a:pt x="1" y="75299"/>
                  </a:lnTo>
                  <a:lnTo>
                    <a:pt x="1" y="75343"/>
                  </a:lnTo>
                  <a:lnTo>
                    <a:pt x="396" y="76922"/>
                  </a:lnTo>
                  <a:lnTo>
                    <a:pt x="440" y="77010"/>
                  </a:lnTo>
                  <a:lnTo>
                    <a:pt x="5223" y="81047"/>
                  </a:lnTo>
                  <a:lnTo>
                    <a:pt x="5310" y="81091"/>
                  </a:lnTo>
                  <a:lnTo>
                    <a:pt x="5398" y="81091"/>
                  </a:lnTo>
                  <a:lnTo>
                    <a:pt x="5442" y="81047"/>
                  </a:lnTo>
                  <a:lnTo>
                    <a:pt x="5486" y="81003"/>
                  </a:lnTo>
                  <a:lnTo>
                    <a:pt x="5486" y="80915"/>
                  </a:lnTo>
                  <a:lnTo>
                    <a:pt x="5486" y="80871"/>
                  </a:lnTo>
                  <a:lnTo>
                    <a:pt x="5442" y="80784"/>
                  </a:lnTo>
                  <a:lnTo>
                    <a:pt x="703" y="76791"/>
                  </a:lnTo>
                  <a:lnTo>
                    <a:pt x="352" y="75255"/>
                  </a:lnTo>
                  <a:lnTo>
                    <a:pt x="440" y="73280"/>
                  </a:lnTo>
                  <a:lnTo>
                    <a:pt x="747" y="69243"/>
                  </a:lnTo>
                  <a:lnTo>
                    <a:pt x="791" y="67707"/>
                  </a:lnTo>
                  <a:lnTo>
                    <a:pt x="1405" y="65031"/>
                  </a:lnTo>
                  <a:lnTo>
                    <a:pt x="2151" y="62661"/>
                  </a:lnTo>
                  <a:lnTo>
                    <a:pt x="2634" y="60555"/>
                  </a:lnTo>
                  <a:lnTo>
                    <a:pt x="3160" y="57088"/>
                  </a:lnTo>
                  <a:lnTo>
                    <a:pt x="3599" y="53797"/>
                  </a:lnTo>
                  <a:lnTo>
                    <a:pt x="4038" y="50901"/>
                  </a:lnTo>
                  <a:lnTo>
                    <a:pt x="4564" y="47610"/>
                  </a:lnTo>
                  <a:lnTo>
                    <a:pt x="4652" y="46820"/>
                  </a:lnTo>
                  <a:lnTo>
                    <a:pt x="4872" y="44758"/>
                  </a:lnTo>
                  <a:lnTo>
                    <a:pt x="5047" y="42652"/>
                  </a:lnTo>
                  <a:lnTo>
                    <a:pt x="5223" y="40633"/>
                  </a:lnTo>
                  <a:lnTo>
                    <a:pt x="5266" y="38571"/>
                  </a:lnTo>
                  <a:lnTo>
                    <a:pt x="5266" y="37562"/>
                  </a:lnTo>
                  <a:lnTo>
                    <a:pt x="5223" y="36508"/>
                  </a:lnTo>
                  <a:lnTo>
                    <a:pt x="5179" y="35499"/>
                  </a:lnTo>
                  <a:lnTo>
                    <a:pt x="5091" y="34490"/>
                  </a:lnTo>
                  <a:lnTo>
                    <a:pt x="4959" y="33481"/>
                  </a:lnTo>
                  <a:lnTo>
                    <a:pt x="4784" y="32428"/>
                  </a:lnTo>
                  <a:lnTo>
                    <a:pt x="4564" y="31418"/>
                  </a:lnTo>
                  <a:lnTo>
                    <a:pt x="4301" y="30365"/>
                  </a:lnTo>
                  <a:lnTo>
                    <a:pt x="3423" y="27206"/>
                  </a:lnTo>
                  <a:lnTo>
                    <a:pt x="1624" y="21940"/>
                  </a:lnTo>
                  <a:lnTo>
                    <a:pt x="1756" y="21457"/>
                  </a:lnTo>
                  <a:lnTo>
                    <a:pt x="2326" y="20975"/>
                  </a:lnTo>
                  <a:lnTo>
                    <a:pt x="3818" y="20053"/>
                  </a:lnTo>
                  <a:lnTo>
                    <a:pt x="5705" y="19044"/>
                  </a:lnTo>
                  <a:lnTo>
                    <a:pt x="8206" y="18386"/>
                  </a:lnTo>
                  <a:lnTo>
                    <a:pt x="10049" y="17464"/>
                  </a:lnTo>
                  <a:lnTo>
                    <a:pt x="11892" y="16148"/>
                  </a:lnTo>
                  <a:lnTo>
                    <a:pt x="13955" y="15051"/>
                  </a:lnTo>
                  <a:lnTo>
                    <a:pt x="15315" y="14612"/>
                  </a:lnTo>
                  <a:lnTo>
                    <a:pt x="15403" y="14568"/>
                  </a:lnTo>
                  <a:lnTo>
                    <a:pt x="16719" y="13559"/>
                  </a:lnTo>
                  <a:lnTo>
                    <a:pt x="18869" y="11979"/>
                  </a:lnTo>
                  <a:lnTo>
                    <a:pt x="22906" y="10005"/>
                  </a:lnTo>
                  <a:lnTo>
                    <a:pt x="22950" y="10005"/>
                  </a:lnTo>
                  <a:lnTo>
                    <a:pt x="25100" y="8469"/>
                  </a:lnTo>
                  <a:lnTo>
                    <a:pt x="27470" y="6758"/>
                  </a:lnTo>
                  <a:lnTo>
                    <a:pt x="29883" y="4871"/>
                  </a:lnTo>
                  <a:lnTo>
                    <a:pt x="31726" y="3335"/>
                  </a:lnTo>
                  <a:lnTo>
                    <a:pt x="32297" y="2589"/>
                  </a:lnTo>
                  <a:lnTo>
                    <a:pt x="32297" y="2545"/>
                  </a:lnTo>
                  <a:lnTo>
                    <a:pt x="33043" y="219"/>
                  </a:lnTo>
                  <a:lnTo>
                    <a:pt x="33087" y="176"/>
                  </a:lnTo>
                  <a:lnTo>
                    <a:pt x="33043" y="88"/>
                  </a:lnTo>
                  <a:lnTo>
                    <a:pt x="32999" y="44"/>
                  </a:lnTo>
                  <a:lnTo>
                    <a:pt x="32955"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7" name="Google Shape;2237;p18"/>
            <p:cNvSpPr/>
            <p:nvPr/>
          </p:nvSpPr>
          <p:spPr>
            <a:xfrm>
              <a:off x="4899325" y="2920575"/>
              <a:ext cx="796450" cy="2115050"/>
            </a:xfrm>
            <a:custGeom>
              <a:rect b="b" l="l" r="r" t="t"/>
              <a:pathLst>
                <a:path extrusionOk="0" h="84602" w="31858">
                  <a:moveTo>
                    <a:pt x="31638" y="0"/>
                  </a:moveTo>
                  <a:lnTo>
                    <a:pt x="31594" y="44"/>
                  </a:lnTo>
                  <a:lnTo>
                    <a:pt x="31287" y="307"/>
                  </a:lnTo>
                  <a:lnTo>
                    <a:pt x="31243" y="395"/>
                  </a:lnTo>
                  <a:lnTo>
                    <a:pt x="30322" y="3730"/>
                  </a:lnTo>
                  <a:lnTo>
                    <a:pt x="29005" y="6275"/>
                  </a:lnTo>
                  <a:lnTo>
                    <a:pt x="25890" y="8688"/>
                  </a:lnTo>
                  <a:lnTo>
                    <a:pt x="23608" y="10356"/>
                  </a:lnTo>
                  <a:lnTo>
                    <a:pt x="20361" y="12155"/>
                  </a:lnTo>
                  <a:lnTo>
                    <a:pt x="17991" y="14042"/>
                  </a:lnTo>
                  <a:lnTo>
                    <a:pt x="16456" y="15270"/>
                  </a:lnTo>
                  <a:lnTo>
                    <a:pt x="14525" y="16016"/>
                  </a:lnTo>
                  <a:lnTo>
                    <a:pt x="14481" y="16016"/>
                  </a:lnTo>
                  <a:lnTo>
                    <a:pt x="10751" y="18518"/>
                  </a:lnTo>
                  <a:lnTo>
                    <a:pt x="8952" y="19439"/>
                  </a:lnTo>
                  <a:lnTo>
                    <a:pt x="6890" y="19966"/>
                  </a:lnTo>
                  <a:lnTo>
                    <a:pt x="6846" y="20010"/>
                  </a:lnTo>
                  <a:lnTo>
                    <a:pt x="3862" y="21721"/>
                  </a:lnTo>
                  <a:lnTo>
                    <a:pt x="1229" y="23213"/>
                  </a:lnTo>
                  <a:lnTo>
                    <a:pt x="834" y="23388"/>
                  </a:lnTo>
                  <a:lnTo>
                    <a:pt x="746" y="23432"/>
                  </a:lnTo>
                  <a:lnTo>
                    <a:pt x="702" y="23520"/>
                  </a:lnTo>
                  <a:lnTo>
                    <a:pt x="702" y="23564"/>
                  </a:lnTo>
                  <a:lnTo>
                    <a:pt x="746" y="23652"/>
                  </a:lnTo>
                  <a:lnTo>
                    <a:pt x="1624" y="24793"/>
                  </a:lnTo>
                  <a:lnTo>
                    <a:pt x="3379" y="30453"/>
                  </a:lnTo>
                  <a:lnTo>
                    <a:pt x="4125" y="33261"/>
                  </a:lnTo>
                  <a:lnTo>
                    <a:pt x="4652" y="36596"/>
                  </a:lnTo>
                  <a:lnTo>
                    <a:pt x="4783" y="40326"/>
                  </a:lnTo>
                  <a:lnTo>
                    <a:pt x="4696" y="43880"/>
                  </a:lnTo>
                  <a:lnTo>
                    <a:pt x="4608" y="45109"/>
                  </a:lnTo>
                  <a:lnTo>
                    <a:pt x="4520" y="46338"/>
                  </a:lnTo>
                  <a:lnTo>
                    <a:pt x="4301" y="48839"/>
                  </a:lnTo>
                  <a:lnTo>
                    <a:pt x="3994" y="51252"/>
                  </a:lnTo>
                  <a:lnTo>
                    <a:pt x="3686" y="53666"/>
                  </a:lnTo>
                  <a:lnTo>
                    <a:pt x="3291" y="56386"/>
                  </a:lnTo>
                  <a:lnTo>
                    <a:pt x="2984" y="59151"/>
                  </a:lnTo>
                  <a:lnTo>
                    <a:pt x="2589" y="61608"/>
                  </a:lnTo>
                  <a:lnTo>
                    <a:pt x="2282" y="63276"/>
                  </a:lnTo>
                  <a:lnTo>
                    <a:pt x="1668" y="65470"/>
                  </a:lnTo>
                  <a:lnTo>
                    <a:pt x="1097" y="67576"/>
                  </a:lnTo>
                  <a:lnTo>
                    <a:pt x="702" y="69550"/>
                  </a:lnTo>
                  <a:lnTo>
                    <a:pt x="351" y="71393"/>
                  </a:lnTo>
                  <a:lnTo>
                    <a:pt x="132" y="73105"/>
                  </a:lnTo>
                  <a:lnTo>
                    <a:pt x="44" y="74684"/>
                  </a:lnTo>
                  <a:lnTo>
                    <a:pt x="0" y="75430"/>
                  </a:lnTo>
                  <a:lnTo>
                    <a:pt x="44" y="76132"/>
                  </a:lnTo>
                  <a:lnTo>
                    <a:pt x="88" y="76791"/>
                  </a:lnTo>
                  <a:lnTo>
                    <a:pt x="132" y="77449"/>
                  </a:lnTo>
                  <a:lnTo>
                    <a:pt x="790" y="79643"/>
                  </a:lnTo>
                  <a:lnTo>
                    <a:pt x="834" y="79687"/>
                  </a:lnTo>
                  <a:lnTo>
                    <a:pt x="1361" y="80652"/>
                  </a:lnTo>
                  <a:lnTo>
                    <a:pt x="1405" y="80696"/>
                  </a:lnTo>
                  <a:lnTo>
                    <a:pt x="6363" y="84558"/>
                  </a:lnTo>
                  <a:lnTo>
                    <a:pt x="6495" y="84601"/>
                  </a:lnTo>
                  <a:lnTo>
                    <a:pt x="6539" y="84558"/>
                  </a:lnTo>
                  <a:lnTo>
                    <a:pt x="6626" y="84514"/>
                  </a:lnTo>
                  <a:lnTo>
                    <a:pt x="6626" y="84470"/>
                  </a:lnTo>
                  <a:lnTo>
                    <a:pt x="6626" y="84382"/>
                  </a:lnTo>
                  <a:lnTo>
                    <a:pt x="6626" y="84338"/>
                  </a:lnTo>
                  <a:lnTo>
                    <a:pt x="6582" y="84294"/>
                  </a:lnTo>
                  <a:lnTo>
                    <a:pt x="1668" y="80433"/>
                  </a:lnTo>
                  <a:lnTo>
                    <a:pt x="1141" y="79555"/>
                  </a:lnTo>
                  <a:lnTo>
                    <a:pt x="483" y="77361"/>
                  </a:lnTo>
                  <a:lnTo>
                    <a:pt x="395" y="76747"/>
                  </a:lnTo>
                  <a:lnTo>
                    <a:pt x="395" y="76089"/>
                  </a:lnTo>
                  <a:lnTo>
                    <a:pt x="351" y="75387"/>
                  </a:lnTo>
                  <a:lnTo>
                    <a:pt x="395" y="74641"/>
                  </a:lnTo>
                  <a:lnTo>
                    <a:pt x="483" y="73105"/>
                  </a:lnTo>
                  <a:lnTo>
                    <a:pt x="702" y="71393"/>
                  </a:lnTo>
                  <a:lnTo>
                    <a:pt x="1054" y="69594"/>
                  </a:lnTo>
                  <a:lnTo>
                    <a:pt x="1448" y="67620"/>
                  </a:lnTo>
                  <a:lnTo>
                    <a:pt x="2019" y="65557"/>
                  </a:lnTo>
                  <a:lnTo>
                    <a:pt x="2633" y="63363"/>
                  </a:lnTo>
                  <a:lnTo>
                    <a:pt x="2633" y="63319"/>
                  </a:lnTo>
                  <a:lnTo>
                    <a:pt x="2940" y="61696"/>
                  </a:lnTo>
                  <a:lnTo>
                    <a:pt x="3335" y="59195"/>
                  </a:lnTo>
                  <a:lnTo>
                    <a:pt x="3642" y="56430"/>
                  </a:lnTo>
                  <a:lnTo>
                    <a:pt x="3994" y="53710"/>
                  </a:lnTo>
                  <a:lnTo>
                    <a:pt x="4345" y="51296"/>
                  </a:lnTo>
                  <a:lnTo>
                    <a:pt x="4652" y="48839"/>
                  </a:lnTo>
                  <a:lnTo>
                    <a:pt x="4871" y="46382"/>
                  </a:lnTo>
                  <a:lnTo>
                    <a:pt x="4959" y="45153"/>
                  </a:lnTo>
                  <a:lnTo>
                    <a:pt x="5047" y="43880"/>
                  </a:lnTo>
                  <a:lnTo>
                    <a:pt x="5134" y="40326"/>
                  </a:lnTo>
                  <a:lnTo>
                    <a:pt x="5003" y="36596"/>
                  </a:lnTo>
                  <a:lnTo>
                    <a:pt x="5003" y="36552"/>
                  </a:lnTo>
                  <a:lnTo>
                    <a:pt x="4476" y="33174"/>
                  </a:lnTo>
                  <a:lnTo>
                    <a:pt x="3686" y="30321"/>
                  </a:lnTo>
                  <a:lnTo>
                    <a:pt x="2589" y="26767"/>
                  </a:lnTo>
                  <a:lnTo>
                    <a:pt x="1931" y="24661"/>
                  </a:lnTo>
                  <a:lnTo>
                    <a:pt x="1931" y="24617"/>
                  </a:lnTo>
                  <a:lnTo>
                    <a:pt x="1185" y="23608"/>
                  </a:lnTo>
                  <a:lnTo>
                    <a:pt x="1361" y="23520"/>
                  </a:lnTo>
                  <a:lnTo>
                    <a:pt x="1405" y="23520"/>
                  </a:lnTo>
                  <a:lnTo>
                    <a:pt x="4037" y="22028"/>
                  </a:lnTo>
                  <a:lnTo>
                    <a:pt x="6977" y="20317"/>
                  </a:lnTo>
                  <a:lnTo>
                    <a:pt x="9040" y="19790"/>
                  </a:lnTo>
                  <a:lnTo>
                    <a:pt x="9084" y="19790"/>
                  </a:lnTo>
                  <a:lnTo>
                    <a:pt x="10927" y="18825"/>
                  </a:lnTo>
                  <a:lnTo>
                    <a:pt x="14656" y="16324"/>
                  </a:lnTo>
                  <a:lnTo>
                    <a:pt x="16631" y="15622"/>
                  </a:lnTo>
                  <a:lnTo>
                    <a:pt x="16675" y="15578"/>
                  </a:lnTo>
                  <a:lnTo>
                    <a:pt x="18211" y="14305"/>
                  </a:lnTo>
                  <a:lnTo>
                    <a:pt x="20536" y="12462"/>
                  </a:lnTo>
                  <a:lnTo>
                    <a:pt x="23784" y="10663"/>
                  </a:lnTo>
                  <a:lnTo>
                    <a:pt x="23784" y="10619"/>
                  </a:lnTo>
                  <a:lnTo>
                    <a:pt x="26109" y="8952"/>
                  </a:lnTo>
                  <a:lnTo>
                    <a:pt x="29225" y="6494"/>
                  </a:lnTo>
                  <a:lnTo>
                    <a:pt x="29269" y="6451"/>
                  </a:lnTo>
                  <a:lnTo>
                    <a:pt x="30673" y="3862"/>
                  </a:lnTo>
                  <a:lnTo>
                    <a:pt x="31550" y="527"/>
                  </a:lnTo>
                  <a:lnTo>
                    <a:pt x="31814" y="263"/>
                  </a:lnTo>
                  <a:lnTo>
                    <a:pt x="31858" y="220"/>
                  </a:lnTo>
                  <a:lnTo>
                    <a:pt x="31858" y="132"/>
                  </a:lnTo>
                  <a:lnTo>
                    <a:pt x="31858" y="88"/>
                  </a:lnTo>
                  <a:lnTo>
                    <a:pt x="31814" y="44"/>
                  </a:lnTo>
                  <a:lnTo>
                    <a:pt x="31770"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8" name="Google Shape;2238;p18"/>
            <p:cNvSpPr/>
            <p:nvPr/>
          </p:nvSpPr>
          <p:spPr>
            <a:xfrm>
              <a:off x="5289850" y="2869000"/>
              <a:ext cx="349975" cy="388375"/>
            </a:xfrm>
            <a:custGeom>
              <a:rect b="b" l="l" r="r" t="t"/>
              <a:pathLst>
                <a:path extrusionOk="0" h="15535" w="13999">
                  <a:moveTo>
                    <a:pt x="13779" y="1"/>
                  </a:moveTo>
                  <a:lnTo>
                    <a:pt x="13735" y="45"/>
                  </a:lnTo>
                  <a:lnTo>
                    <a:pt x="12902" y="527"/>
                  </a:lnTo>
                  <a:lnTo>
                    <a:pt x="9128" y="3116"/>
                  </a:lnTo>
                  <a:lnTo>
                    <a:pt x="7285" y="4169"/>
                  </a:lnTo>
                  <a:lnTo>
                    <a:pt x="5486" y="5310"/>
                  </a:lnTo>
                  <a:lnTo>
                    <a:pt x="5442" y="5398"/>
                  </a:lnTo>
                  <a:lnTo>
                    <a:pt x="5442" y="5442"/>
                  </a:lnTo>
                  <a:lnTo>
                    <a:pt x="4740" y="8908"/>
                  </a:lnTo>
                  <a:lnTo>
                    <a:pt x="4433" y="10927"/>
                  </a:lnTo>
                  <a:lnTo>
                    <a:pt x="4257" y="11629"/>
                  </a:lnTo>
                  <a:lnTo>
                    <a:pt x="2019" y="13823"/>
                  </a:lnTo>
                  <a:lnTo>
                    <a:pt x="659" y="15008"/>
                  </a:lnTo>
                  <a:lnTo>
                    <a:pt x="89" y="15227"/>
                  </a:lnTo>
                  <a:lnTo>
                    <a:pt x="45" y="15271"/>
                  </a:lnTo>
                  <a:lnTo>
                    <a:pt x="1" y="15315"/>
                  </a:lnTo>
                  <a:lnTo>
                    <a:pt x="1" y="15359"/>
                  </a:lnTo>
                  <a:lnTo>
                    <a:pt x="1" y="15447"/>
                  </a:lnTo>
                  <a:lnTo>
                    <a:pt x="45" y="15534"/>
                  </a:lnTo>
                  <a:lnTo>
                    <a:pt x="220" y="15534"/>
                  </a:lnTo>
                  <a:lnTo>
                    <a:pt x="835" y="15315"/>
                  </a:lnTo>
                  <a:lnTo>
                    <a:pt x="878" y="15271"/>
                  </a:lnTo>
                  <a:lnTo>
                    <a:pt x="2283" y="14086"/>
                  </a:lnTo>
                  <a:lnTo>
                    <a:pt x="4521" y="11848"/>
                  </a:lnTo>
                  <a:lnTo>
                    <a:pt x="4564" y="11761"/>
                  </a:lnTo>
                  <a:lnTo>
                    <a:pt x="4784" y="11015"/>
                  </a:lnTo>
                  <a:lnTo>
                    <a:pt x="5091" y="8952"/>
                  </a:lnTo>
                  <a:lnTo>
                    <a:pt x="5749" y="5574"/>
                  </a:lnTo>
                  <a:lnTo>
                    <a:pt x="7461" y="4477"/>
                  </a:lnTo>
                  <a:lnTo>
                    <a:pt x="9304" y="3423"/>
                  </a:lnTo>
                  <a:lnTo>
                    <a:pt x="13077" y="791"/>
                  </a:lnTo>
                  <a:lnTo>
                    <a:pt x="13911" y="352"/>
                  </a:lnTo>
                  <a:lnTo>
                    <a:pt x="13955" y="308"/>
                  </a:lnTo>
                  <a:lnTo>
                    <a:pt x="13999" y="220"/>
                  </a:lnTo>
                  <a:lnTo>
                    <a:pt x="13999" y="176"/>
                  </a:lnTo>
                  <a:lnTo>
                    <a:pt x="13955" y="89"/>
                  </a:lnTo>
                  <a:lnTo>
                    <a:pt x="13911" y="45"/>
                  </a:lnTo>
                  <a:lnTo>
                    <a:pt x="13867"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9" name="Google Shape;2239;p18"/>
            <p:cNvSpPr/>
            <p:nvPr/>
          </p:nvSpPr>
          <p:spPr>
            <a:xfrm>
              <a:off x="5206475" y="2843775"/>
              <a:ext cx="405925" cy="426750"/>
            </a:xfrm>
            <a:custGeom>
              <a:rect b="b" l="l" r="r" t="t"/>
              <a:pathLst>
                <a:path extrusionOk="0" h="17070" w="16237">
                  <a:moveTo>
                    <a:pt x="16017" y="0"/>
                  </a:moveTo>
                  <a:lnTo>
                    <a:pt x="15973" y="44"/>
                  </a:lnTo>
                  <a:lnTo>
                    <a:pt x="12858" y="2107"/>
                  </a:lnTo>
                  <a:lnTo>
                    <a:pt x="10532" y="3511"/>
                  </a:lnTo>
                  <a:lnTo>
                    <a:pt x="8514" y="4740"/>
                  </a:lnTo>
                  <a:lnTo>
                    <a:pt x="6495" y="6188"/>
                  </a:lnTo>
                  <a:lnTo>
                    <a:pt x="4389" y="7636"/>
                  </a:lnTo>
                  <a:lnTo>
                    <a:pt x="4345" y="7636"/>
                  </a:lnTo>
                  <a:lnTo>
                    <a:pt x="3862" y="8250"/>
                  </a:lnTo>
                  <a:lnTo>
                    <a:pt x="3819" y="8338"/>
                  </a:lnTo>
                  <a:lnTo>
                    <a:pt x="3467" y="11541"/>
                  </a:lnTo>
                  <a:lnTo>
                    <a:pt x="3292" y="13998"/>
                  </a:lnTo>
                  <a:lnTo>
                    <a:pt x="3204" y="14744"/>
                  </a:lnTo>
                  <a:lnTo>
                    <a:pt x="2985" y="15008"/>
                  </a:lnTo>
                  <a:lnTo>
                    <a:pt x="1273" y="15841"/>
                  </a:lnTo>
                  <a:lnTo>
                    <a:pt x="1273" y="15885"/>
                  </a:lnTo>
                  <a:lnTo>
                    <a:pt x="89" y="16763"/>
                  </a:lnTo>
                  <a:lnTo>
                    <a:pt x="45" y="16807"/>
                  </a:lnTo>
                  <a:lnTo>
                    <a:pt x="1" y="16851"/>
                  </a:lnTo>
                  <a:lnTo>
                    <a:pt x="1" y="16938"/>
                  </a:lnTo>
                  <a:lnTo>
                    <a:pt x="45" y="16982"/>
                  </a:lnTo>
                  <a:lnTo>
                    <a:pt x="89" y="17070"/>
                  </a:lnTo>
                  <a:lnTo>
                    <a:pt x="176" y="17070"/>
                  </a:lnTo>
                  <a:lnTo>
                    <a:pt x="308" y="17026"/>
                  </a:lnTo>
                  <a:lnTo>
                    <a:pt x="1449" y="16148"/>
                  </a:lnTo>
                  <a:lnTo>
                    <a:pt x="3160" y="15315"/>
                  </a:lnTo>
                  <a:lnTo>
                    <a:pt x="3248" y="15271"/>
                  </a:lnTo>
                  <a:lnTo>
                    <a:pt x="3511" y="14920"/>
                  </a:lnTo>
                  <a:lnTo>
                    <a:pt x="3511" y="14832"/>
                  </a:lnTo>
                  <a:lnTo>
                    <a:pt x="3643" y="14042"/>
                  </a:lnTo>
                  <a:lnTo>
                    <a:pt x="3643" y="13998"/>
                  </a:lnTo>
                  <a:lnTo>
                    <a:pt x="3819" y="11541"/>
                  </a:lnTo>
                  <a:lnTo>
                    <a:pt x="4126" y="8426"/>
                  </a:lnTo>
                  <a:lnTo>
                    <a:pt x="4608" y="7899"/>
                  </a:lnTo>
                  <a:lnTo>
                    <a:pt x="6715" y="6495"/>
                  </a:lnTo>
                  <a:lnTo>
                    <a:pt x="8689" y="5047"/>
                  </a:lnTo>
                  <a:lnTo>
                    <a:pt x="10708" y="3818"/>
                  </a:lnTo>
                  <a:lnTo>
                    <a:pt x="13033" y="2414"/>
                  </a:lnTo>
                  <a:lnTo>
                    <a:pt x="16149" y="352"/>
                  </a:lnTo>
                  <a:lnTo>
                    <a:pt x="16193" y="308"/>
                  </a:lnTo>
                  <a:lnTo>
                    <a:pt x="16237" y="220"/>
                  </a:lnTo>
                  <a:lnTo>
                    <a:pt x="16237" y="176"/>
                  </a:lnTo>
                  <a:lnTo>
                    <a:pt x="16193" y="88"/>
                  </a:lnTo>
                  <a:lnTo>
                    <a:pt x="16149" y="44"/>
                  </a:lnTo>
                  <a:lnTo>
                    <a:pt x="16105"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0" name="Google Shape;2240;p18"/>
            <p:cNvSpPr/>
            <p:nvPr/>
          </p:nvSpPr>
          <p:spPr>
            <a:xfrm>
              <a:off x="5101175" y="2819650"/>
              <a:ext cx="483800" cy="494775"/>
            </a:xfrm>
            <a:custGeom>
              <a:rect b="b" l="l" r="r" t="t"/>
              <a:pathLst>
                <a:path extrusionOk="0" h="19791" w="19352">
                  <a:moveTo>
                    <a:pt x="19088" y="0"/>
                  </a:moveTo>
                  <a:lnTo>
                    <a:pt x="15929" y="2063"/>
                  </a:lnTo>
                  <a:lnTo>
                    <a:pt x="14130" y="3203"/>
                  </a:lnTo>
                  <a:lnTo>
                    <a:pt x="11892" y="4520"/>
                  </a:lnTo>
                  <a:lnTo>
                    <a:pt x="9874" y="5880"/>
                  </a:lnTo>
                  <a:lnTo>
                    <a:pt x="7811" y="7065"/>
                  </a:lnTo>
                  <a:lnTo>
                    <a:pt x="5880" y="8206"/>
                  </a:lnTo>
                  <a:lnTo>
                    <a:pt x="3818" y="9566"/>
                  </a:lnTo>
                  <a:lnTo>
                    <a:pt x="3774" y="9610"/>
                  </a:lnTo>
                  <a:lnTo>
                    <a:pt x="3423" y="9961"/>
                  </a:lnTo>
                  <a:lnTo>
                    <a:pt x="3379" y="10005"/>
                  </a:lnTo>
                  <a:lnTo>
                    <a:pt x="3379" y="10093"/>
                  </a:lnTo>
                  <a:lnTo>
                    <a:pt x="3379" y="14525"/>
                  </a:lnTo>
                  <a:lnTo>
                    <a:pt x="3511" y="16411"/>
                  </a:lnTo>
                  <a:lnTo>
                    <a:pt x="3291" y="17113"/>
                  </a:lnTo>
                  <a:lnTo>
                    <a:pt x="746" y="19220"/>
                  </a:lnTo>
                  <a:lnTo>
                    <a:pt x="132" y="19483"/>
                  </a:lnTo>
                  <a:lnTo>
                    <a:pt x="44" y="19527"/>
                  </a:lnTo>
                  <a:lnTo>
                    <a:pt x="44" y="19571"/>
                  </a:lnTo>
                  <a:lnTo>
                    <a:pt x="0" y="19659"/>
                  </a:lnTo>
                  <a:lnTo>
                    <a:pt x="44" y="19702"/>
                  </a:lnTo>
                  <a:lnTo>
                    <a:pt x="88" y="19790"/>
                  </a:lnTo>
                  <a:lnTo>
                    <a:pt x="264" y="19790"/>
                  </a:lnTo>
                  <a:lnTo>
                    <a:pt x="878" y="19527"/>
                  </a:lnTo>
                  <a:lnTo>
                    <a:pt x="922" y="19483"/>
                  </a:lnTo>
                  <a:lnTo>
                    <a:pt x="3555" y="17377"/>
                  </a:lnTo>
                  <a:lnTo>
                    <a:pt x="3642" y="17289"/>
                  </a:lnTo>
                  <a:lnTo>
                    <a:pt x="3862" y="16455"/>
                  </a:lnTo>
                  <a:lnTo>
                    <a:pt x="3862" y="16411"/>
                  </a:lnTo>
                  <a:lnTo>
                    <a:pt x="3730" y="14525"/>
                  </a:lnTo>
                  <a:lnTo>
                    <a:pt x="3730" y="10136"/>
                  </a:lnTo>
                  <a:lnTo>
                    <a:pt x="4037" y="9873"/>
                  </a:lnTo>
                  <a:lnTo>
                    <a:pt x="6056" y="8513"/>
                  </a:lnTo>
                  <a:lnTo>
                    <a:pt x="7987" y="7328"/>
                  </a:lnTo>
                  <a:lnTo>
                    <a:pt x="10049" y="6187"/>
                  </a:lnTo>
                  <a:lnTo>
                    <a:pt x="12068" y="4783"/>
                  </a:lnTo>
                  <a:lnTo>
                    <a:pt x="14305" y="3467"/>
                  </a:lnTo>
                  <a:lnTo>
                    <a:pt x="16105" y="2370"/>
                  </a:lnTo>
                  <a:lnTo>
                    <a:pt x="19264" y="307"/>
                  </a:lnTo>
                  <a:lnTo>
                    <a:pt x="19308" y="263"/>
                  </a:lnTo>
                  <a:lnTo>
                    <a:pt x="19352" y="176"/>
                  </a:lnTo>
                  <a:lnTo>
                    <a:pt x="19352" y="132"/>
                  </a:lnTo>
                  <a:lnTo>
                    <a:pt x="19308" y="44"/>
                  </a:lnTo>
                  <a:lnTo>
                    <a:pt x="19264"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1" name="Google Shape;2241;p18"/>
            <p:cNvSpPr/>
            <p:nvPr/>
          </p:nvSpPr>
          <p:spPr>
            <a:xfrm>
              <a:off x="3975625" y="3259550"/>
              <a:ext cx="584750" cy="1657600"/>
            </a:xfrm>
            <a:custGeom>
              <a:rect b="b" l="l" r="r" t="t"/>
              <a:pathLst>
                <a:path extrusionOk="0" h="66304" w="23390">
                  <a:moveTo>
                    <a:pt x="922" y="0"/>
                  </a:moveTo>
                  <a:lnTo>
                    <a:pt x="835" y="44"/>
                  </a:lnTo>
                  <a:lnTo>
                    <a:pt x="835" y="88"/>
                  </a:lnTo>
                  <a:lnTo>
                    <a:pt x="308" y="1448"/>
                  </a:lnTo>
                  <a:lnTo>
                    <a:pt x="89" y="2194"/>
                  </a:lnTo>
                  <a:lnTo>
                    <a:pt x="1" y="2501"/>
                  </a:lnTo>
                  <a:lnTo>
                    <a:pt x="1" y="2589"/>
                  </a:lnTo>
                  <a:lnTo>
                    <a:pt x="352" y="5046"/>
                  </a:lnTo>
                  <a:lnTo>
                    <a:pt x="352" y="5090"/>
                  </a:lnTo>
                  <a:lnTo>
                    <a:pt x="1317" y="7197"/>
                  </a:lnTo>
                  <a:lnTo>
                    <a:pt x="1625" y="8601"/>
                  </a:lnTo>
                  <a:lnTo>
                    <a:pt x="1668" y="8601"/>
                  </a:lnTo>
                  <a:lnTo>
                    <a:pt x="3380" y="12769"/>
                  </a:lnTo>
                  <a:lnTo>
                    <a:pt x="4696" y="15709"/>
                  </a:lnTo>
                  <a:lnTo>
                    <a:pt x="5837" y="18298"/>
                  </a:lnTo>
                  <a:lnTo>
                    <a:pt x="6802" y="21063"/>
                  </a:lnTo>
                  <a:lnTo>
                    <a:pt x="6978" y="21984"/>
                  </a:lnTo>
                  <a:lnTo>
                    <a:pt x="7022" y="24529"/>
                  </a:lnTo>
                  <a:lnTo>
                    <a:pt x="7022" y="24573"/>
                  </a:lnTo>
                  <a:lnTo>
                    <a:pt x="7461" y="26855"/>
                  </a:lnTo>
                  <a:lnTo>
                    <a:pt x="7548" y="28522"/>
                  </a:lnTo>
                  <a:lnTo>
                    <a:pt x="7461" y="31331"/>
                  </a:lnTo>
                  <a:lnTo>
                    <a:pt x="7417" y="34358"/>
                  </a:lnTo>
                  <a:lnTo>
                    <a:pt x="7417" y="37825"/>
                  </a:lnTo>
                  <a:lnTo>
                    <a:pt x="7505" y="42740"/>
                  </a:lnTo>
                  <a:lnTo>
                    <a:pt x="7680" y="44758"/>
                  </a:lnTo>
                  <a:lnTo>
                    <a:pt x="7680" y="44802"/>
                  </a:lnTo>
                  <a:lnTo>
                    <a:pt x="8163" y="47128"/>
                  </a:lnTo>
                  <a:lnTo>
                    <a:pt x="8163" y="47171"/>
                  </a:lnTo>
                  <a:lnTo>
                    <a:pt x="8953" y="49366"/>
                  </a:lnTo>
                  <a:lnTo>
                    <a:pt x="9523" y="50331"/>
                  </a:lnTo>
                  <a:lnTo>
                    <a:pt x="9567" y="50375"/>
                  </a:lnTo>
                  <a:lnTo>
                    <a:pt x="10488" y="51252"/>
                  </a:lnTo>
                  <a:lnTo>
                    <a:pt x="10488" y="51296"/>
                  </a:lnTo>
                  <a:lnTo>
                    <a:pt x="13033" y="52876"/>
                  </a:lnTo>
                  <a:lnTo>
                    <a:pt x="15228" y="54368"/>
                  </a:lnTo>
                  <a:lnTo>
                    <a:pt x="17246" y="56079"/>
                  </a:lnTo>
                  <a:lnTo>
                    <a:pt x="18431" y="57132"/>
                  </a:lnTo>
                  <a:lnTo>
                    <a:pt x="19835" y="58098"/>
                  </a:lnTo>
                  <a:lnTo>
                    <a:pt x="22731" y="62573"/>
                  </a:lnTo>
                  <a:lnTo>
                    <a:pt x="23038" y="63363"/>
                  </a:lnTo>
                  <a:lnTo>
                    <a:pt x="22775" y="66084"/>
                  </a:lnTo>
                  <a:lnTo>
                    <a:pt x="22775" y="66172"/>
                  </a:lnTo>
                  <a:lnTo>
                    <a:pt x="22819" y="66216"/>
                  </a:lnTo>
                  <a:lnTo>
                    <a:pt x="22863" y="66259"/>
                  </a:lnTo>
                  <a:lnTo>
                    <a:pt x="22907" y="66303"/>
                  </a:lnTo>
                  <a:lnTo>
                    <a:pt x="22950" y="66303"/>
                  </a:lnTo>
                  <a:lnTo>
                    <a:pt x="23038" y="66259"/>
                  </a:lnTo>
                  <a:lnTo>
                    <a:pt x="23126" y="66128"/>
                  </a:lnTo>
                  <a:lnTo>
                    <a:pt x="23389" y="63363"/>
                  </a:lnTo>
                  <a:lnTo>
                    <a:pt x="23389" y="63276"/>
                  </a:lnTo>
                  <a:lnTo>
                    <a:pt x="23038" y="62442"/>
                  </a:lnTo>
                  <a:lnTo>
                    <a:pt x="23038" y="62398"/>
                  </a:lnTo>
                  <a:lnTo>
                    <a:pt x="20098" y="57878"/>
                  </a:lnTo>
                  <a:lnTo>
                    <a:pt x="20054" y="57791"/>
                  </a:lnTo>
                  <a:lnTo>
                    <a:pt x="18650" y="56869"/>
                  </a:lnTo>
                  <a:lnTo>
                    <a:pt x="17465" y="55816"/>
                  </a:lnTo>
                  <a:lnTo>
                    <a:pt x="15403" y="54105"/>
                  </a:lnTo>
                  <a:lnTo>
                    <a:pt x="13209" y="52613"/>
                  </a:lnTo>
                  <a:lnTo>
                    <a:pt x="10708" y="50989"/>
                  </a:lnTo>
                  <a:lnTo>
                    <a:pt x="9830" y="50111"/>
                  </a:lnTo>
                  <a:lnTo>
                    <a:pt x="9260" y="49234"/>
                  </a:lnTo>
                  <a:lnTo>
                    <a:pt x="8514" y="47040"/>
                  </a:lnTo>
                  <a:lnTo>
                    <a:pt x="8031" y="44758"/>
                  </a:lnTo>
                  <a:lnTo>
                    <a:pt x="7856" y="42696"/>
                  </a:lnTo>
                  <a:lnTo>
                    <a:pt x="7768" y="37825"/>
                  </a:lnTo>
                  <a:lnTo>
                    <a:pt x="7768" y="34402"/>
                  </a:lnTo>
                  <a:lnTo>
                    <a:pt x="7812" y="31375"/>
                  </a:lnTo>
                  <a:lnTo>
                    <a:pt x="7899" y="28522"/>
                  </a:lnTo>
                  <a:lnTo>
                    <a:pt x="7812" y="26811"/>
                  </a:lnTo>
                  <a:lnTo>
                    <a:pt x="7373" y="24485"/>
                  </a:lnTo>
                  <a:lnTo>
                    <a:pt x="7329" y="21940"/>
                  </a:lnTo>
                  <a:lnTo>
                    <a:pt x="7329" y="21896"/>
                  </a:lnTo>
                  <a:lnTo>
                    <a:pt x="7153" y="20975"/>
                  </a:lnTo>
                  <a:lnTo>
                    <a:pt x="7153" y="20931"/>
                  </a:lnTo>
                  <a:lnTo>
                    <a:pt x="6144" y="18167"/>
                  </a:lnTo>
                  <a:lnTo>
                    <a:pt x="5003" y="15534"/>
                  </a:lnTo>
                  <a:lnTo>
                    <a:pt x="3731" y="12638"/>
                  </a:lnTo>
                  <a:lnTo>
                    <a:pt x="1976" y="8469"/>
                  </a:lnTo>
                  <a:lnTo>
                    <a:pt x="1668" y="7109"/>
                  </a:lnTo>
                  <a:lnTo>
                    <a:pt x="1625" y="7065"/>
                  </a:lnTo>
                  <a:lnTo>
                    <a:pt x="703" y="4959"/>
                  </a:lnTo>
                  <a:lnTo>
                    <a:pt x="352" y="2545"/>
                  </a:lnTo>
                  <a:lnTo>
                    <a:pt x="440" y="2238"/>
                  </a:lnTo>
                  <a:lnTo>
                    <a:pt x="615" y="1668"/>
                  </a:lnTo>
                  <a:lnTo>
                    <a:pt x="1142" y="220"/>
                  </a:lnTo>
                  <a:lnTo>
                    <a:pt x="1142" y="176"/>
                  </a:lnTo>
                  <a:lnTo>
                    <a:pt x="1142" y="88"/>
                  </a:lnTo>
                  <a:lnTo>
                    <a:pt x="1098" y="44"/>
                  </a:lnTo>
                  <a:lnTo>
                    <a:pt x="1054"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2" name="Google Shape;2242;p18"/>
            <p:cNvSpPr/>
            <p:nvPr/>
          </p:nvSpPr>
          <p:spPr>
            <a:xfrm>
              <a:off x="3940525" y="2730775"/>
              <a:ext cx="589125" cy="2188575"/>
            </a:xfrm>
            <a:custGeom>
              <a:rect b="b" l="l" r="r" t="t"/>
              <a:pathLst>
                <a:path extrusionOk="0" h="87543" w="23565">
                  <a:moveTo>
                    <a:pt x="18869" y="1"/>
                  </a:moveTo>
                  <a:lnTo>
                    <a:pt x="18826" y="45"/>
                  </a:lnTo>
                  <a:lnTo>
                    <a:pt x="14964" y="2151"/>
                  </a:lnTo>
                  <a:lnTo>
                    <a:pt x="12507" y="3818"/>
                  </a:lnTo>
                  <a:lnTo>
                    <a:pt x="10049" y="5530"/>
                  </a:lnTo>
                  <a:lnTo>
                    <a:pt x="8909" y="6451"/>
                  </a:lnTo>
                  <a:lnTo>
                    <a:pt x="8865" y="6495"/>
                  </a:lnTo>
                  <a:lnTo>
                    <a:pt x="6276" y="9347"/>
                  </a:lnTo>
                  <a:lnTo>
                    <a:pt x="6232" y="9391"/>
                  </a:lnTo>
                  <a:lnTo>
                    <a:pt x="5442" y="10576"/>
                  </a:lnTo>
                  <a:lnTo>
                    <a:pt x="1580" y="17860"/>
                  </a:lnTo>
                  <a:lnTo>
                    <a:pt x="791" y="20098"/>
                  </a:lnTo>
                  <a:lnTo>
                    <a:pt x="264" y="21678"/>
                  </a:lnTo>
                  <a:lnTo>
                    <a:pt x="1" y="22511"/>
                  </a:lnTo>
                  <a:lnTo>
                    <a:pt x="1" y="25276"/>
                  </a:lnTo>
                  <a:lnTo>
                    <a:pt x="1" y="25320"/>
                  </a:lnTo>
                  <a:lnTo>
                    <a:pt x="1229" y="29620"/>
                  </a:lnTo>
                  <a:lnTo>
                    <a:pt x="1273" y="29620"/>
                  </a:lnTo>
                  <a:lnTo>
                    <a:pt x="2370" y="31726"/>
                  </a:lnTo>
                  <a:lnTo>
                    <a:pt x="4082" y="35544"/>
                  </a:lnTo>
                  <a:lnTo>
                    <a:pt x="5266" y="38177"/>
                  </a:lnTo>
                  <a:lnTo>
                    <a:pt x="6276" y="40546"/>
                  </a:lnTo>
                  <a:lnTo>
                    <a:pt x="6890" y="42038"/>
                  </a:lnTo>
                  <a:lnTo>
                    <a:pt x="7285" y="43223"/>
                  </a:lnTo>
                  <a:lnTo>
                    <a:pt x="7285" y="44847"/>
                  </a:lnTo>
                  <a:lnTo>
                    <a:pt x="7329" y="44890"/>
                  </a:lnTo>
                  <a:lnTo>
                    <a:pt x="7680" y="47128"/>
                  </a:lnTo>
                  <a:lnTo>
                    <a:pt x="7636" y="52043"/>
                  </a:lnTo>
                  <a:lnTo>
                    <a:pt x="7636" y="56431"/>
                  </a:lnTo>
                  <a:lnTo>
                    <a:pt x="7680" y="59854"/>
                  </a:lnTo>
                  <a:lnTo>
                    <a:pt x="7768" y="64373"/>
                  </a:lnTo>
                  <a:lnTo>
                    <a:pt x="7943" y="66787"/>
                  </a:lnTo>
                  <a:lnTo>
                    <a:pt x="8338" y="68586"/>
                  </a:lnTo>
                  <a:lnTo>
                    <a:pt x="8338" y="68630"/>
                  </a:lnTo>
                  <a:lnTo>
                    <a:pt x="9128" y="70868"/>
                  </a:lnTo>
                  <a:lnTo>
                    <a:pt x="10093" y="73149"/>
                  </a:lnTo>
                  <a:lnTo>
                    <a:pt x="10137" y="73193"/>
                  </a:lnTo>
                  <a:lnTo>
                    <a:pt x="11059" y="74466"/>
                  </a:lnTo>
                  <a:lnTo>
                    <a:pt x="11103" y="74510"/>
                  </a:lnTo>
                  <a:lnTo>
                    <a:pt x="13823" y="76660"/>
                  </a:lnTo>
                  <a:lnTo>
                    <a:pt x="16368" y="78898"/>
                  </a:lnTo>
                  <a:lnTo>
                    <a:pt x="17992" y="80346"/>
                  </a:lnTo>
                  <a:lnTo>
                    <a:pt x="18474" y="80697"/>
                  </a:lnTo>
                  <a:lnTo>
                    <a:pt x="21678" y="85260"/>
                  </a:lnTo>
                  <a:lnTo>
                    <a:pt x="23257" y="87454"/>
                  </a:lnTo>
                  <a:lnTo>
                    <a:pt x="23345" y="87498"/>
                  </a:lnTo>
                  <a:lnTo>
                    <a:pt x="23389" y="87542"/>
                  </a:lnTo>
                  <a:lnTo>
                    <a:pt x="23521" y="87498"/>
                  </a:lnTo>
                  <a:lnTo>
                    <a:pt x="23565" y="87454"/>
                  </a:lnTo>
                  <a:lnTo>
                    <a:pt x="23565" y="87367"/>
                  </a:lnTo>
                  <a:lnTo>
                    <a:pt x="23565" y="87323"/>
                  </a:lnTo>
                  <a:lnTo>
                    <a:pt x="23565" y="87235"/>
                  </a:lnTo>
                  <a:lnTo>
                    <a:pt x="21985" y="85041"/>
                  </a:lnTo>
                  <a:lnTo>
                    <a:pt x="18738" y="80477"/>
                  </a:lnTo>
                  <a:lnTo>
                    <a:pt x="18694" y="80433"/>
                  </a:lnTo>
                  <a:lnTo>
                    <a:pt x="18211" y="80082"/>
                  </a:lnTo>
                  <a:lnTo>
                    <a:pt x="16588" y="78634"/>
                  </a:lnTo>
                  <a:lnTo>
                    <a:pt x="14043" y="76353"/>
                  </a:lnTo>
                  <a:lnTo>
                    <a:pt x="11322" y="74246"/>
                  </a:lnTo>
                  <a:lnTo>
                    <a:pt x="10444" y="72974"/>
                  </a:lnTo>
                  <a:lnTo>
                    <a:pt x="9479" y="70736"/>
                  </a:lnTo>
                  <a:lnTo>
                    <a:pt x="8689" y="68498"/>
                  </a:lnTo>
                  <a:lnTo>
                    <a:pt x="8294" y="66743"/>
                  </a:lnTo>
                  <a:lnTo>
                    <a:pt x="8119" y="64373"/>
                  </a:lnTo>
                  <a:lnTo>
                    <a:pt x="8031" y="59854"/>
                  </a:lnTo>
                  <a:lnTo>
                    <a:pt x="7987" y="56431"/>
                  </a:lnTo>
                  <a:lnTo>
                    <a:pt x="7987" y="52043"/>
                  </a:lnTo>
                  <a:lnTo>
                    <a:pt x="8031" y="47084"/>
                  </a:lnTo>
                  <a:lnTo>
                    <a:pt x="7636" y="44847"/>
                  </a:lnTo>
                  <a:lnTo>
                    <a:pt x="7636" y="43223"/>
                  </a:lnTo>
                  <a:lnTo>
                    <a:pt x="7636" y="43179"/>
                  </a:lnTo>
                  <a:lnTo>
                    <a:pt x="7241" y="41907"/>
                  </a:lnTo>
                  <a:lnTo>
                    <a:pt x="6627" y="40415"/>
                  </a:lnTo>
                  <a:lnTo>
                    <a:pt x="5617" y="38001"/>
                  </a:lnTo>
                  <a:lnTo>
                    <a:pt x="4433" y="35412"/>
                  </a:lnTo>
                  <a:lnTo>
                    <a:pt x="2678" y="31595"/>
                  </a:lnTo>
                  <a:lnTo>
                    <a:pt x="1580" y="29488"/>
                  </a:lnTo>
                  <a:lnTo>
                    <a:pt x="352" y="25276"/>
                  </a:lnTo>
                  <a:lnTo>
                    <a:pt x="352" y="22555"/>
                  </a:lnTo>
                  <a:lnTo>
                    <a:pt x="1142" y="20230"/>
                  </a:lnTo>
                  <a:lnTo>
                    <a:pt x="1932" y="17992"/>
                  </a:lnTo>
                  <a:lnTo>
                    <a:pt x="5749" y="10752"/>
                  </a:lnTo>
                  <a:lnTo>
                    <a:pt x="6539" y="9567"/>
                  </a:lnTo>
                  <a:lnTo>
                    <a:pt x="9128" y="6715"/>
                  </a:lnTo>
                  <a:lnTo>
                    <a:pt x="10269" y="5837"/>
                  </a:lnTo>
                  <a:lnTo>
                    <a:pt x="12682" y="4082"/>
                  </a:lnTo>
                  <a:lnTo>
                    <a:pt x="15140" y="2458"/>
                  </a:lnTo>
                  <a:lnTo>
                    <a:pt x="19001" y="352"/>
                  </a:lnTo>
                  <a:lnTo>
                    <a:pt x="19045" y="308"/>
                  </a:lnTo>
                  <a:lnTo>
                    <a:pt x="19089" y="220"/>
                  </a:lnTo>
                  <a:lnTo>
                    <a:pt x="19089" y="176"/>
                  </a:lnTo>
                  <a:lnTo>
                    <a:pt x="19045" y="89"/>
                  </a:lnTo>
                  <a:lnTo>
                    <a:pt x="19001" y="45"/>
                  </a:lnTo>
                  <a:lnTo>
                    <a:pt x="18957"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3" name="Google Shape;2243;p18"/>
            <p:cNvSpPr/>
            <p:nvPr/>
          </p:nvSpPr>
          <p:spPr>
            <a:xfrm>
              <a:off x="4021700" y="2610100"/>
              <a:ext cx="687875" cy="2200625"/>
            </a:xfrm>
            <a:custGeom>
              <a:rect b="b" l="l" r="r" t="t"/>
              <a:pathLst>
                <a:path extrusionOk="0" h="88025" w="27515">
                  <a:moveTo>
                    <a:pt x="27251" y="1"/>
                  </a:moveTo>
                  <a:lnTo>
                    <a:pt x="25144" y="1186"/>
                  </a:lnTo>
                  <a:lnTo>
                    <a:pt x="22380" y="2590"/>
                  </a:lnTo>
                  <a:lnTo>
                    <a:pt x="20142" y="3643"/>
                  </a:lnTo>
                  <a:lnTo>
                    <a:pt x="17992" y="4872"/>
                  </a:lnTo>
                  <a:lnTo>
                    <a:pt x="14262" y="6978"/>
                  </a:lnTo>
                  <a:lnTo>
                    <a:pt x="12375" y="8119"/>
                  </a:lnTo>
                  <a:lnTo>
                    <a:pt x="10181" y="9611"/>
                  </a:lnTo>
                  <a:lnTo>
                    <a:pt x="8031" y="11103"/>
                  </a:lnTo>
                  <a:lnTo>
                    <a:pt x="6759" y="12068"/>
                  </a:lnTo>
                  <a:lnTo>
                    <a:pt x="6759" y="12112"/>
                  </a:lnTo>
                  <a:lnTo>
                    <a:pt x="5354" y="13867"/>
                  </a:lnTo>
                  <a:lnTo>
                    <a:pt x="3511" y="16193"/>
                  </a:lnTo>
                  <a:lnTo>
                    <a:pt x="3511" y="16237"/>
                  </a:lnTo>
                  <a:lnTo>
                    <a:pt x="2458" y="18518"/>
                  </a:lnTo>
                  <a:lnTo>
                    <a:pt x="1273" y="21502"/>
                  </a:lnTo>
                  <a:lnTo>
                    <a:pt x="264" y="24004"/>
                  </a:lnTo>
                  <a:lnTo>
                    <a:pt x="1" y="25013"/>
                  </a:lnTo>
                  <a:lnTo>
                    <a:pt x="1" y="25101"/>
                  </a:lnTo>
                  <a:lnTo>
                    <a:pt x="484" y="28523"/>
                  </a:lnTo>
                  <a:lnTo>
                    <a:pt x="659" y="30981"/>
                  </a:lnTo>
                  <a:lnTo>
                    <a:pt x="1186" y="33833"/>
                  </a:lnTo>
                  <a:lnTo>
                    <a:pt x="1186" y="33877"/>
                  </a:lnTo>
                  <a:lnTo>
                    <a:pt x="2897" y="38440"/>
                  </a:lnTo>
                  <a:lnTo>
                    <a:pt x="4038" y="41205"/>
                  </a:lnTo>
                  <a:lnTo>
                    <a:pt x="5047" y="43618"/>
                  </a:lnTo>
                  <a:lnTo>
                    <a:pt x="6056" y="46382"/>
                  </a:lnTo>
                  <a:lnTo>
                    <a:pt x="6232" y="47523"/>
                  </a:lnTo>
                  <a:lnTo>
                    <a:pt x="6232" y="50463"/>
                  </a:lnTo>
                  <a:lnTo>
                    <a:pt x="6232" y="50507"/>
                  </a:lnTo>
                  <a:lnTo>
                    <a:pt x="6715" y="53140"/>
                  </a:lnTo>
                  <a:lnTo>
                    <a:pt x="6934" y="54764"/>
                  </a:lnTo>
                  <a:lnTo>
                    <a:pt x="6846" y="57221"/>
                  </a:lnTo>
                  <a:lnTo>
                    <a:pt x="6759" y="60424"/>
                  </a:lnTo>
                  <a:lnTo>
                    <a:pt x="6759" y="63145"/>
                  </a:lnTo>
                  <a:lnTo>
                    <a:pt x="6759" y="65339"/>
                  </a:lnTo>
                  <a:lnTo>
                    <a:pt x="6759" y="67489"/>
                  </a:lnTo>
                  <a:lnTo>
                    <a:pt x="6934" y="69902"/>
                  </a:lnTo>
                  <a:lnTo>
                    <a:pt x="6934" y="69946"/>
                  </a:lnTo>
                  <a:lnTo>
                    <a:pt x="7461" y="72491"/>
                  </a:lnTo>
                  <a:lnTo>
                    <a:pt x="7724" y="73149"/>
                  </a:lnTo>
                  <a:lnTo>
                    <a:pt x="7812" y="73237"/>
                  </a:lnTo>
                  <a:lnTo>
                    <a:pt x="9567" y="74773"/>
                  </a:lnTo>
                  <a:lnTo>
                    <a:pt x="11629" y="76353"/>
                  </a:lnTo>
                  <a:lnTo>
                    <a:pt x="13736" y="77845"/>
                  </a:lnTo>
                  <a:lnTo>
                    <a:pt x="16061" y="79205"/>
                  </a:lnTo>
                  <a:lnTo>
                    <a:pt x="18080" y="80785"/>
                  </a:lnTo>
                  <a:lnTo>
                    <a:pt x="20098" y="82496"/>
                  </a:lnTo>
                  <a:lnTo>
                    <a:pt x="21195" y="84866"/>
                  </a:lnTo>
                  <a:lnTo>
                    <a:pt x="21327" y="87849"/>
                  </a:lnTo>
                  <a:lnTo>
                    <a:pt x="21327" y="87937"/>
                  </a:lnTo>
                  <a:lnTo>
                    <a:pt x="21371" y="87981"/>
                  </a:lnTo>
                  <a:lnTo>
                    <a:pt x="21502" y="88025"/>
                  </a:lnTo>
                  <a:lnTo>
                    <a:pt x="21546" y="88025"/>
                  </a:lnTo>
                  <a:lnTo>
                    <a:pt x="21634" y="87981"/>
                  </a:lnTo>
                  <a:lnTo>
                    <a:pt x="21634" y="87937"/>
                  </a:lnTo>
                  <a:lnTo>
                    <a:pt x="21678" y="87849"/>
                  </a:lnTo>
                  <a:lnTo>
                    <a:pt x="21546" y="84822"/>
                  </a:lnTo>
                  <a:lnTo>
                    <a:pt x="21546" y="84734"/>
                  </a:lnTo>
                  <a:lnTo>
                    <a:pt x="20405" y="82320"/>
                  </a:lnTo>
                  <a:lnTo>
                    <a:pt x="20362" y="82277"/>
                  </a:lnTo>
                  <a:lnTo>
                    <a:pt x="18299" y="80521"/>
                  </a:lnTo>
                  <a:lnTo>
                    <a:pt x="16281" y="78898"/>
                  </a:lnTo>
                  <a:lnTo>
                    <a:pt x="16237" y="78898"/>
                  </a:lnTo>
                  <a:lnTo>
                    <a:pt x="13955" y="77538"/>
                  </a:lnTo>
                  <a:lnTo>
                    <a:pt x="11849" y="76089"/>
                  </a:lnTo>
                  <a:lnTo>
                    <a:pt x="9830" y="74510"/>
                  </a:lnTo>
                  <a:lnTo>
                    <a:pt x="8031" y="73018"/>
                  </a:lnTo>
                  <a:lnTo>
                    <a:pt x="7812" y="72404"/>
                  </a:lnTo>
                  <a:lnTo>
                    <a:pt x="7285" y="69858"/>
                  </a:lnTo>
                  <a:lnTo>
                    <a:pt x="7110" y="67489"/>
                  </a:lnTo>
                  <a:lnTo>
                    <a:pt x="7110" y="65339"/>
                  </a:lnTo>
                  <a:lnTo>
                    <a:pt x="7110" y="63145"/>
                  </a:lnTo>
                  <a:lnTo>
                    <a:pt x="7110" y="60424"/>
                  </a:lnTo>
                  <a:lnTo>
                    <a:pt x="7197" y="57221"/>
                  </a:lnTo>
                  <a:lnTo>
                    <a:pt x="7285" y="54764"/>
                  </a:lnTo>
                  <a:lnTo>
                    <a:pt x="7285" y="54720"/>
                  </a:lnTo>
                  <a:lnTo>
                    <a:pt x="7066" y="53052"/>
                  </a:lnTo>
                  <a:lnTo>
                    <a:pt x="6583" y="50419"/>
                  </a:lnTo>
                  <a:lnTo>
                    <a:pt x="6583" y="47480"/>
                  </a:lnTo>
                  <a:lnTo>
                    <a:pt x="6364" y="46295"/>
                  </a:lnTo>
                  <a:lnTo>
                    <a:pt x="5354" y="43486"/>
                  </a:lnTo>
                  <a:lnTo>
                    <a:pt x="4389" y="41073"/>
                  </a:lnTo>
                  <a:lnTo>
                    <a:pt x="3204" y="38309"/>
                  </a:lnTo>
                  <a:lnTo>
                    <a:pt x="1537" y="33745"/>
                  </a:lnTo>
                  <a:lnTo>
                    <a:pt x="1010" y="30937"/>
                  </a:lnTo>
                  <a:lnTo>
                    <a:pt x="835" y="28479"/>
                  </a:lnTo>
                  <a:lnTo>
                    <a:pt x="352" y="25057"/>
                  </a:lnTo>
                  <a:lnTo>
                    <a:pt x="615" y="24091"/>
                  </a:lnTo>
                  <a:lnTo>
                    <a:pt x="1581" y="21634"/>
                  </a:lnTo>
                  <a:lnTo>
                    <a:pt x="2809" y="18650"/>
                  </a:lnTo>
                  <a:lnTo>
                    <a:pt x="3819" y="16368"/>
                  </a:lnTo>
                  <a:lnTo>
                    <a:pt x="5618" y="14087"/>
                  </a:lnTo>
                  <a:lnTo>
                    <a:pt x="7022" y="12331"/>
                  </a:lnTo>
                  <a:lnTo>
                    <a:pt x="8250" y="11366"/>
                  </a:lnTo>
                  <a:lnTo>
                    <a:pt x="10357" y="9874"/>
                  </a:lnTo>
                  <a:lnTo>
                    <a:pt x="12551" y="8426"/>
                  </a:lnTo>
                  <a:lnTo>
                    <a:pt x="14438" y="7285"/>
                  </a:lnTo>
                  <a:lnTo>
                    <a:pt x="18167" y="5179"/>
                  </a:lnTo>
                  <a:lnTo>
                    <a:pt x="20318" y="3950"/>
                  </a:lnTo>
                  <a:lnTo>
                    <a:pt x="22556" y="2897"/>
                  </a:lnTo>
                  <a:lnTo>
                    <a:pt x="25320" y="1493"/>
                  </a:lnTo>
                  <a:lnTo>
                    <a:pt x="27426" y="308"/>
                  </a:lnTo>
                  <a:lnTo>
                    <a:pt x="27470" y="264"/>
                  </a:lnTo>
                  <a:lnTo>
                    <a:pt x="27514" y="220"/>
                  </a:lnTo>
                  <a:lnTo>
                    <a:pt x="27514" y="133"/>
                  </a:lnTo>
                  <a:lnTo>
                    <a:pt x="27514" y="89"/>
                  </a:lnTo>
                  <a:lnTo>
                    <a:pt x="27470"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4" name="Google Shape;2244;p18"/>
            <p:cNvSpPr/>
            <p:nvPr/>
          </p:nvSpPr>
          <p:spPr>
            <a:xfrm>
              <a:off x="3872525" y="2722000"/>
              <a:ext cx="510125" cy="2108475"/>
            </a:xfrm>
            <a:custGeom>
              <a:rect b="b" l="l" r="r" t="t"/>
              <a:pathLst>
                <a:path extrusionOk="0" h="84339" w="20405">
                  <a:moveTo>
                    <a:pt x="19659" y="1"/>
                  </a:moveTo>
                  <a:lnTo>
                    <a:pt x="19615" y="45"/>
                  </a:lnTo>
                  <a:lnTo>
                    <a:pt x="17596" y="1054"/>
                  </a:lnTo>
                  <a:lnTo>
                    <a:pt x="15446" y="2370"/>
                  </a:lnTo>
                  <a:lnTo>
                    <a:pt x="12638" y="4389"/>
                  </a:lnTo>
                  <a:lnTo>
                    <a:pt x="11058" y="5486"/>
                  </a:lnTo>
                  <a:lnTo>
                    <a:pt x="7986" y="8382"/>
                  </a:lnTo>
                  <a:lnTo>
                    <a:pt x="5836" y="10357"/>
                  </a:lnTo>
                  <a:lnTo>
                    <a:pt x="5792" y="10400"/>
                  </a:lnTo>
                  <a:lnTo>
                    <a:pt x="2370" y="17728"/>
                  </a:lnTo>
                  <a:lnTo>
                    <a:pt x="702" y="21458"/>
                  </a:lnTo>
                  <a:lnTo>
                    <a:pt x="220" y="22643"/>
                  </a:lnTo>
                  <a:lnTo>
                    <a:pt x="44" y="23038"/>
                  </a:lnTo>
                  <a:lnTo>
                    <a:pt x="0" y="23213"/>
                  </a:lnTo>
                  <a:lnTo>
                    <a:pt x="44" y="23257"/>
                  </a:lnTo>
                  <a:lnTo>
                    <a:pt x="3160" y="31946"/>
                  </a:lnTo>
                  <a:lnTo>
                    <a:pt x="3160" y="31990"/>
                  </a:lnTo>
                  <a:lnTo>
                    <a:pt x="4476" y="34096"/>
                  </a:lnTo>
                  <a:lnTo>
                    <a:pt x="5924" y="37124"/>
                  </a:lnTo>
                  <a:lnTo>
                    <a:pt x="7635" y="40853"/>
                  </a:lnTo>
                  <a:lnTo>
                    <a:pt x="8689" y="43311"/>
                  </a:lnTo>
                  <a:lnTo>
                    <a:pt x="9127" y="46382"/>
                  </a:lnTo>
                  <a:lnTo>
                    <a:pt x="9171" y="49103"/>
                  </a:lnTo>
                  <a:lnTo>
                    <a:pt x="9171" y="53052"/>
                  </a:lnTo>
                  <a:lnTo>
                    <a:pt x="9215" y="55817"/>
                  </a:lnTo>
                  <a:lnTo>
                    <a:pt x="9171" y="58274"/>
                  </a:lnTo>
                  <a:lnTo>
                    <a:pt x="9259" y="62091"/>
                  </a:lnTo>
                  <a:lnTo>
                    <a:pt x="9391" y="65251"/>
                  </a:lnTo>
                  <a:lnTo>
                    <a:pt x="9522" y="67533"/>
                  </a:lnTo>
                  <a:lnTo>
                    <a:pt x="9654" y="68586"/>
                  </a:lnTo>
                  <a:lnTo>
                    <a:pt x="10400" y="70868"/>
                  </a:lnTo>
                  <a:lnTo>
                    <a:pt x="10400" y="70911"/>
                  </a:lnTo>
                  <a:lnTo>
                    <a:pt x="11672" y="73632"/>
                  </a:lnTo>
                  <a:lnTo>
                    <a:pt x="12769" y="75870"/>
                  </a:lnTo>
                  <a:lnTo>
                    <a:pt x="13340" y="77011"/>
                  </a:lnTo>
                  <a:lnTo>
                    <a:pt x="13340" y="77055"/>
                  </a:lnTo>
                  <a:lnTo>
                    <a:pt x="14393" y="78283"/>
                  </a:lnTo>
                  <a:lnTo>
                    <a:pt x="18342" y="82057"/>
                  </a:lnTo>
                  <a:lnTo>
                    <a:pt x="20097" y="84295"/>
                  </a:lnTo>
                  <a:lnTo>
                    <a:pt x="20141" y="84339"/>
                  </a:lnTo>
                  <a:lnTo>
                    <a:pt x="20229" y="84339"/>
                  </a:lnTo>
                  <a:lnTo>
                    <a:pt x="20317" y="84295"/>
                  </a:lnTo>
                  <a:lnTo>
                    <a:pt x="20361" y="84251"/>
                  </a:lnTo>
                  <a:lnTo>
                    <a:pt x="20405" y="84207"/>
                  </a:lnTo>
                  <a:lnTo>
                    <a:pt x="20405" y="84119"/>
                  </a:lnTo>
                  <a:lnTo>
                    <a:pt x="20361" y="84075"/>
                  </a:lnTo>
                  <a:lnTo>
                    <a:pt x="18606" y="81838"/>
                  </a:lnTo>
                  <a:lnTo>
                    <a:pt x="18562" y="81794"/>
                  </a:lnTo>
                  <a:lnTo>
                    <a:pt x="14656" y="78064"/>
                  </a:lnTo>
                  <a:lnTo>
                    <a:pt x="13647" y="76835"/>
                  </a:lnTo>
                  <a:lnTo>
                    <a:pt x="11980" y="73500"/>
                  </a:lnTo>
                  <a:lnTo>
                    <a:pt x="10751" y="70780"/>
                  </a:lnTo>
                  <a:lnTo>
                    <a:pt x="10005" y="68498"/>
                  </a:lnTo>
                  <a:lnTo>
                    <a:pt x="9873" y="67489"/>
                  </a:lnTo>
                  <a:lnTo>
                    <a:pt x="9742" y="65251"/>
                  </a:lnTo>
                  <a:lnTo>
                    <a:pt x="9610" y="62091"/>
                  </a:lnTo>
                  <a:lnTo>
                    <a:pt x="9522" y="58274"/>
                  </a:lnTo>
                  <a:lnTo>
                    <a:pt x="9566" y="55817"/>
                  </a:lnTo>
                  <a:lnTo>
                    <a:pt x="9522" y="53052"/>
                  </a:lnTo>
                  <a:lnTo>
                    <a:pt x="9522" y="49103"/>
                  </a:lnTo>
                  <a:lnTo>
                    <a:pt x="9478" y="46382"/>
                  </a:lnTo>
                  <a:lnTo>
                    <a:pt x="9478" y="46338"/>
                  </a:lnTo>
                  <a:lnTo>
                    <a:pt x="8996" y="43267"/>
                  </a:lnTo>
                  <a:lnTo>
                    <a:pt x="8996" y="43223"/>
                  </a:lnTo>
                  <a:lnTo>
                    <a:pt x="7943" y="40678"/>
                  </a:lnTo>
                  <a:lnTo>
                    <a:pt x="6231" y="36992"/>
                  </a:lnTo>
                  <a:lnTo>
                    <a:pt x="4783" y="33964"/>
                  </a:lnTo>
                  <a:lnTo>
                    <a:pt x="3467" y="31814"/>
                  </a:lnTo>
                  <a:lnTo>
                    <a:pt x="351" y="23170"/>
                  </a:lnTo>
                  <a:lnTo>
                    <a:pt x="571" y="22643"/>
                  </a:lnTo>
                  <a:lnTo>
                    <a:pt x="1009" y="21634"/>
                  </a:lnTo>
                  <a:lnTo>
                    <a:pt x="2458" y="18431"/>
                  </a:lnTo>
                  <a:lnTo>
                    <a:pt x="6100" y="10576"/>
                  </a:lnTo>
                  <a:lnTo>
                    <a:pt x="8250" y="8645"/>
                  </a:lnTo>
                  <a:lnTo>
                    <a:pt x="11277" y="5749"/>
                  </a:lnTo>
                  <a:lnTo>
                    <a:pt x="12857" y="4652"/>
                  </a:lnTo>
                  <a:lnTo>
                    <a:pt x="15666" y="2677"/>
                  </a:lnTo>
                  <a:lnTo>
                    <a:pt x="17772" y="1361"/>
                  </a:lnTo>
                  <a:lnTo>
                    <a:pt x="19746" y="352"/>
                  </a:lnTo>
                  <a:lnTo>
                    <a:pt x="19790" y="308"/>
                  </a:lnTo>
                  <a:lnTo>
                    <a:pt x="19834" y="220"/>
                  </a:lnTo>
                  <a:lnTo>
                    <a:pt x="19834" y="176"/>
                  </a:lnTo>
                  <a:lnTo>
                    <a:pt x="19834" y="89"/>
                  </a:lnTo>
                  <a:lnTo>
                    <a:pt x="19790" y="45"/>
                  </a:lnTo>
                  <a:lnTo>
                    <a:pt x="19746"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5" name="Google Shape;2245;p18"/>
            <p:cNvSpPr/>
            <p:nvPr/>
          </p:nvSpPr>
          <p:spPr>
            <a:xfrm>
              <a:off x="5263525" y="3312200"/>
              <a:ext cx="868875" cy="1159550"/>
            </a:xfrm>
            <a:custGeom>
              <a:rect b="b" l="l" r="r" t="t"/>
              <a:pathLst>
                <a:path extrusionOk="0" h="46382" w="34755">
                  <a:moveTo>
                    <a:pt x="34579" y="0"/>
                  </a:moveTo>
                  <a:lnTo>
                    <a:pt x="34491" y="44"/>
                  </a:lnTo>
                  <a:lnTo>
                    <a:pt x="31551" y="1799"/>
                  </a:lnTo>
                  <a:lnTo>
                    <a:pt x="31507" y="1799"/>
                  </a:lnTo>
                  <a:lnTo>
                    <a:pt x="30454" y="2633"/>
                  </a:lnTo>
                  <a:lnTo>
                    <a:pt x="30454" y="2677"/>
                  </a:lnTo>
                  <a:lnTo>
                    <a:pt x="28348" y="5003"/>
                  </a:lnTo>
                  <a:lnTo>
                    <a:pt x="25846" y="7416"/>
                  </a:lnTo>
                  <a:lnTo>
                    <a:pt x="23872" y="9171"/>
                  </a:lnTo>
                  <a:lnTo>
                    <a:pt x="20976" y="10927"/>
                  </a:lnTo>
                  <a:lnTo>
                    <a:pt x="20932" y="10927"/>
                  </a:lnTo>
                  <a:lnTo>
                    <a:pt x="20142" y="11716"/>
                  </a:lnTo>
                  <a:lnTo>
                    <a:pt x="20142" y="11760"/>
                  </a:lnTo>
                  <a:lnTo>
                    <a:pt x="18255" y="14262"/>
                  </a:lnTo>
                  <a:lnTo>
                    <a:pt x="17202" y="15578"/>
                  </a:lnTo>
                  <a:lnTo>
                    <a:pt x="15754" y="16631"/>
                  </a:lnTo>
                  <a:lnTo>
                    <a:pt x="15710" y="16631"/>
                  </a:lnTo>
                  <a:lnTo>
                    <a:pt x="13516" y="19308"/>
                  </a:lnTo>
                  <a:lnTo>
                    <a:pt x="12199" y="21238"/>
                  </a:lnTo>
                  <a:lnTo>
                    <a:pt x="10971" y="23257"/>
                  </a:lnTo>
                  <a:lnTo>
                    <a:pt x="9347" y="26329"/>
                  </a:lnTo>
                  <a:lnTo>
                    <a:pt x="8426" y="28128"/>
                  </a:lnTo>
                  <a:lnTo>
                    <a:pt x="8426" y="28172"/>
                  </a:lnTo>
                  <a:lnTo>
                    <a:pt x="8075" y="29444"/>
                  </a:lnTo>
                  <a:lnTo>
                    <a:pt x="8075" y="29488"/>
                  </a:lnTo>
                  <a:lnTo>
                    <a:pt x="7855" y="32209"/>
                  </a:lnTo>
                  <a:lnTo>
                    <a:pt x="7724" y="34052"/>
                  </a:lnTo>
                  <a:lnTo>
                    <a:pt x="7724" y="34139"/>
                  </a:lnTo>
                  <a:lnTo>
                    <a:pt x="8119" y="34797"/>
                  </a:lnTo>
                  <a:lnTo>
                    <a:pt x="8119" y="35631"/>
                  </a:lnTo>
                  <a:lnTo>
                    <a:pt x="7811" y="36553"/>
                  </a:lnTo>
                  <a:lnTo>
                    <a:pt x="6100" y="38791"/>
                  </a:lnTo>
                  <a:lnTo>
                    <a:pt x="5179" y="40239"/>
                  </a:lnTo>
                  <a:lnTo>
                    <a:pt x="4257" y="42169"/>
                  </a:lnTo>
                  <a:lnTo>
                    <a:pt x="3511" y="43091"/>
                  </a:lnTo>
                  <a:lnTo>
                    <a:pt x="1712" y="44188"/>
                  </a:lnTo>
                  <a:lnTo>
                    <a:pt x="1668" y="44232"/>
                  </a:lnTo>
                  <a:lnTo>
                    <a:pt x="922" y="44890"/>
                  </a:lnTo>
                  <a:lnTo>
                    <a:pt x="878" y="44934"/>
                  </a:lnTo>
                  <a:lnTo>
                    <a:pt x="45" y="46119"/>
                  </a:lnTo>
                  <a:lnTo>
                    <a:pt x="1" y="46162"/>
                  </a:lnTo>
                  <a:lnTo>
                    <a:pt x="1" y="46250"/>
                  </a:lnTo>
                  <a:lnTo>
                    <a:pt x="45" y="46294"/>
                  </a:lnTo>
                  <a:lnTo>
                    <a:pt x="88" y="46338"/>
                  </a:lnTo>
                  <a:lnTo>
                    <a:pt x="176" y="46382"/>
                  </a:lnTo>
                  <a:lnTo>
                    <a:pt x="264" y="46382"/>
                  </a:lnTo>
                  <a:lnTo>
                    <a:pt x="308" y="46294"/>
                  </a:lnTo>
                  <a:lnTo>
                    <a:pt x="1185" y="45153"/>
                  </a:lnTo>
                  <a:lnTo>
                    <a:pt x="1888" y="44495"/>
                  </a:lnTo>
                  <a:lnTo>
                    <a:pt x="3687" y="43398"/>
                  </a:lnTo>
                  <a:lnTo>
                    <a:pt x="3731" y="43354"/>
                  </a:lnTo>
                  <a:lnTo>
                    <a:pt x="4520" y="42389"/>
                  </a:lnTo>
                  <a:lnTo>
                    <a:pt x="4564" y="42345"/>
                  </a:lnTo>
                  <a:lnTo>
                    <a:pt x="5486" y="40414"/>
                  </a:lnTo>
                  <a:lnTo>
                    <a:pt x="6407" y="38966"/>
                  </a:lnTo>
                  <a:lnTo>
                    <a:pt x="8119" y="36728"/>
                  </a:lnTo>
                  <a:lnTo>
                    <a:pt x="8162" y="36684"/>
                  </a:lnTo>
                  <a:lnTo>
                    <a:pt x="8426" y="35719"/>
                  </a:lnTo>
                  <a:lnTo>
                    <a:pt x="8470" y="35675"/>
                  </a:lnTo>
                  <a:lnTo>
                    <a:pt x="8470" y="34754"/>
                  </a:lnTo>
                  <a:lnTo>
                    <a:pt x="8426" y="34622"/>
                  </a:lnTo>
                  <a:lnTo>
                    <a:pt x="8075" y="34008"/>
                  </a:lnTo>
                  <a:lnTo>
                    <a:pt x="8206" y="32252"/>
                  </a:lnTo>
                  <a:lnTo>
                    <a:pt x="8426" y="29532"/>
                  </a:lnTo>
                  <a:lnTo>
                    <a:pt x="8733" y="28259"/>
                  </a:lnTo>
                  <a:lnTo>
                    <a:pt x="9654" y="26460"/>
                  </a:lnTo>
                  <a:lnTo>
                    <a:pt x="11278" y="23432"/>
                  </a:lnTo>
                  <a:lnTo>
                    <a:pt x="12507" y="21458"/>
                  </a:lnTo>
                  <a:lnTo>
                    <a:pt x="13779" y="19483"/>
                  </a:lnTo>
                  <a:lnTo>
                    <a:pt x="15973" y="16894"/>
                  </a:lnTo>
                  <a:lnTo>
                    <a:pt x="17421" y="15841"/>
                  </a:lnTo>
                  <a:lnTo>
                    <a:pt x="17421" y="15797"/>
                  </a:lnTo>
                  <a:lnTo>
                    <a:pt x="18518" y="14481"/>
                  </a:lnTo>
                  <a:lnTo>
                    <a:pt x="20405" y="11980"/>
                  </a:lnTo>
                  <a:lnTo>
                    <a:pt x="21151" y="11190"/>
                  </a:lnTo>
                  <a:lnTo>
                    <a:pt x="24091" y="9435"/>
                  </a:lnTo>
                  <a:lnTo>
                    <a:pt x="26110" y="7679"/>
                  </a:lnTo>
                  <a:lnTo>
                    <a:pt x="28611" y="5222"/>
                  </a:lnTo>
                  <a:lnTo>
                    <a:pt x="30717" y="2897"/>
                  </a:lnTo>
                  <a:lnTo>
                    <a:pt x="31726" y="2063"/>
                  </a:lnTo>
                  <a:lnTo>
                    <a:pt x="34666" y="351"/>
                  </a:lnTo>
                  <a:lnTo>
                    <a:pt x="34710" y="308"/>
                  </a:lnTo>
                  <a:lnTo>
                    <a:pt x="34754" y="220"/>
                  </a:lnTo>
                  <a:lnTo>
                    <a:pt x="34754" y="176"/>
                  </a:lnTo>
                  <a:lnTo>
                    <a:pt x="34754" y="88"/>
                  </a:lnTo>
                  <a:lnTo>
                    <a:pt x="34710" y="44"/>
                  </a:lnTo>
                  <a:lnTo>
                    <a:pt x="34622"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6" name="Google Shape;2246;p18"/>
            <p:cNvSpPr/>
            <p:nvPr/>
          </p:nvSpPr>
          <p:spPr>
            <a:xfrm>
              <a:off x="5251475" y="3288075"/>
              <a:ext cx="853500" cy="1173800"/>
            </a:xfrm>
            <a:custGeom>
              <a:rect b="b" l="l" r="r" t="t"/>
              <a:pathLst>
                <a:path extrusionOk="0" h="46952" w="34140">
                  <a:moveTo>
                    <a:pt x="33876" y="0"/>
                  </a:moveTo>
                  <a:lnTo>
                    <a:pt x="31462" y="1448"/>
                  </a:lnTo>
                  <a:lnTo>
                    <a:pt x="30453" y="2150"/>
                  </a:lnTo>
                  <a:lnTo>
                    <a:pt x="30409" y="2194"/>
                  </a:lnTo>
                  <a:lnTo>
                    <a:pt x="28478" y="4300"/>
                  </a:lnTo>
                  <a:lnTo>
                    <a:pt x="26460" y="6275"/>
                  </a:lnTo>
                  <a:lnTo>
                    <a:pt x="24836" y="7679"/>
                  </a:lnTo>
                  <a:lnTo>
                    <a:pt x="22774" y="9127"/>
                  </a:lnTo>
                  <a:lnTo>
                    <a:pt x="20931" y="10531"/>
                  </a:lnTo>
                  <a:lnTo>
                    <a:pt x="19658" y="11365"/>
                  </a:lnTo>
                  <a:lnTo>
                    <a:pt x="19615" y="11409"/>
                  </a:lnTo>
                  <a:lnTo>
                    <a:pt x="18649" y="12462"/>
                  </a:lnTo>
                  <a:lnTo>
                    <a:pt x="18649" y="12506"/>
                  </a:lnTo>
                  <a:lnTo>
                    <a:pt x="17157" y="14481"/>
                  </a:lnTo>
                  <a:lnTo>
                    <a:pt x="16543" y="15095"/>
                  </a:lnTo>
                  <a:lnTo>
                    <a:pt x="15534" y="15797"/>
                  </a:lnTo>
                  <a:lnTo>
                    <a:pt x="15490" y="15841"/>
                  </a:lnTo>
                  <a:lnTo>
                    <a:pt x="13954" y="17728"/>
                  </a:lnTo>
                  <a:lnTo>
                    <a:pt x="12111" y="20141"/>
                  </a:lnTo>
                  <a:lnTo>
                    <a:pt x="10707" y="22203"/>
                  </a:lnTo>
                  <a:lnTo>
                    <a:pt x="8381" y="26372"/>
                  </a:lnTo>
                  <a:lnTo>
                    <a:pt x="7591" y="27864"/>
                  </a:lnTo>
                  <a:lnTo>
                    <a:pt x="7372" y="28610"/>
                  </a:lnTo>
                  <a:lnTo>
                    <a:pt x="7372" y="28654"/>
                  </a:lnTo>
                  <a:lnTo>
                    <a:pt x="6802" y="34007"/>
                  </a:lnTo>
                  <a:lnTo>
                    <a:pt x="6582" y="36596"/>
                  </a:lnTo>
                  <a:lnTo>
                    <a:pt x="6363" y="38044"/>
                  </a:lnTo>
                  <a:lnTo>
                    <a:pt x="5485" y="39668"/>
                  </a:lnTo>
                  <a:lnTo>
                    <a:pt x="4300" y="41774"/>
                  </a:lnTo>
                  <a:lnTo>
                    <a:pt x="3467" y="43003"/>
                  </a:lnTo>
                  <a:lnTo>
                    <a:pt x="2019" y="44144"/>
                  </a:lnTo>
                  <a:lnTo>
                    <a:pt x="1975" y="44144"/>
                  </a:lnTo>
                  <a:lnTo>
                    <a:pt x="44" y="46645"/>
                  </a:lnTo>
                  <a:lnTo>
                    <a:pt x="0" y="46733"/>
                  </a:lnTo>
                  <a:lnTo>
                    <a:pt x="0" y="46776"/>
                  </a:lnTo>
                  <a:lnTo>
                    <a:pt x="44" y="46864"/>
                  </a:lnTo>
                  <a:lnTo>
                    <a:pt x="88" y="46908"/>
                  </a:lnTo>
                  <a:lnTo>
                    <a:pt x="176" y="46952"/>
                  </a:lnTo>
                  <a:lnTo>
                    <a:pt x="263" y="46908"/>
                  </a:lnTo>
                  <a:lnTo>
                    <a:pt x="307" y="46864"/>
                  </a:lnTo>
                  <a:lnTo>
                    <a:pt x="2238" y="44407"/>
                  </a:lnTo>
                  <a:lnTo>
                    <a:pt x="3686" y="43266"/>
                  </a:lnTo>
                  <a:lnTo>
                    <a:pt x="3730" y="43222"/>
                  </a:lnTo>
                  <a:lnTo>
                    <a:pt x="4607" y="41950"/>
                  </a:lnTo>
                  <a:lnTo>
                    <a:pt x="5792" y="39799"/>
                  </a:lnTo>
                  <a:lnTo>
                    <a:pt x="6714" y="38176"/>
                  </a:lnTo>
                  <a:lnTo>
                    <a:pt x="6714" y="38132"/>
                  </a:lnTo>
                  <a:lnTo>
                    <a:pt x="6933" y="36640"/>
                  </a:lnTo>
                  <a:lnTo>
                    <a:pt x="7153" y="34007"/>
                  </a:lnTo>
                  <a:lnTo>
                    <a:pt x="7723" y="28698"/>
                  </a:lnTo>
                  <a:lnTo>
                    <a:pt x="7942" y="27996"/>
                  </a:lnTo>
                  <a:lnTo>
                    <a:pt x="8688" y="26548"/>
                  </a:lnTo>
                  <a:lnTo>
                    <a:pt x="11014" y="22423"/>
                  </a:lnTo>
                  <a:lnTo>
                    <a:pt x="12418" y="20361"/>
                  </a:lnTo>
                  <a:lnTo>
                    <a:pt x="14217" y="17947"/>
                  </a:lnTo>
                  <a:lnTo>
                    <a:pt x="15753" y="16060"/>
                  </a:lnTo>
                  <a:lnTo>
                    <a:pt x="16762" y="15358"/>
                  </a:lnTo>
                  <a:lnTo>
                    <a:pt x="16806" y="15358"/>
                  </a:lnTo>
                  <a:lnTo>
                    <a:pt x="17421" y="14744"/>
                  </a:lnTo>
                  <a:lnTo>
                    <a:pt x="17464" y="14700"/>
                  </a:lnTo>
                  <a:lnTo>
                    <a:pt x="18913" y="12725"/>
                  </a:lnTo>
                  <a:lnTo>
                    <a:pt x="19878" y="11672"/>
                  </a:lnTo>
                  <a:lnTo>
                    <a:pt x="21150" y="10838"/>
                  </a:lnTo>
                  <a:lnTo>
                    <a:pt x="22993" y="9390"/>
                  </a:lnTo>
                  <a:lnTo>
                    <a:pt x="25056" y="7986"/>
                  </a:lnTo>
                  <a:lnTo>
                    <a:pt x="25056" y="7942"/>
                  </a:lnTo>
                  <a:lnTo>
                    <a:pt x="26679" y="6538"/>
                  </a:lnTo>
                  <a:lnTo>
                    <a:pt x="28698" y="4564"/>
                  </a:lnTo>
                  <a:lnTo>
                    <a:pt x="30629" y="2457"/>
                  </a:lnTo>
                  <a:lnTo>
                    <a:pt x="31682" y="1755"/>
                  </a:lnTo>
                  <a:lnTo>
                    <a:pt x="34051" y="307"/>
                  </a:lnTo>
                  <a:lnTo>
                    <a:pt x="34095" y="263"/>
                  </a:lnTo>
                  <a:lnTo>
                    <a:pt x="34139" y="176"/>
                  </a:lnTo>
                  <a:lnTo>
                    <a:pt x="34139" y="132"/>
                  </a:lnTo>
                  <a:lnTo>
                    <a:pt x="34139" y="44"/>
                  </a:lnTo>
                  <a:lnTo>
                    <a:pt x="34051"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7" name="Google Shape;2247;p18"/>
            <p:cNvSpPr/>
            <p:nvPr/>
          </p:nvSpPr>
          <p:spPr>
            <a:xfrm>
              <a:off x="5242675" y="3261725"/>
              <a:ext cx="833775" cy="1184800"/>
            </a:xfrm>
            <a:custGeom>
              <a:rect b="b" l="l" r="r" t="t"/>
              <a:pathLst>
                <a:path extrusionOk="0" h="47392" w="33351">
                  <a:moveTo>
                    <a:pt x="33175" y="1"/>
                  </a:moveTo>
                  <a:lnTo>
                    <a:pt x="33087" y="45"/>
                  </a:lnTo>
                  <a:lnTo>
                    <a:pt x="31244" y="1230"/>
                  </a:lnTo>
                  <a:lnTo>
                    <a:pt x="30147" y="1888"/>
                  </a:lnTo>
                  <a:lnTo>
                    <a:pt x="30103" y="1932"/>
                  </a:lnTo>
                  <a:lnTo>
                    <a:pt x="26900" y="5179"/>
                  </a:lnTo>
                  <a:lnTo>
                    <a:pt x="22775" y="8426"/>
                  </a:lnTo>
                  <a:lnTo>
                    <a:pt x="19703" y="10839"/>
                  </a:lnTo>
                  <a:lnTo>
                    <a:pt x="18255" y="11936"/>
                  </a:lnTo>
                  <a:lnTo>
                    <a:pt x="18211" y="11936"/>
                  </a:lnTo>
                  <a:lnTo>
                    <a:pt x="16632" y="13999"/>
                  </a:lnTo>
                  <a:lnTo>
                    <a:pt x="15666" y="14745"/>
                  </a:lnTo>
                  <a:lnTo>
                    <a:pt x="15622" y="14789"/>
                  </a:lnTo>
                  <a:lnTo>
                    <a:pt x="11936" y="19396"/>
                  </a:lnTo>
                  <a:lnTo>
                    <a:pt x="10664" y="21107"/>
                  </a:lnTo>
                  <a:lnTo>
                    <a:pt x="9084" y="23257"/>
                  </a:lnTo>
                  <a:lnTo>
                    <a:pt x="9084" y="23301"/>
                  </a:lnTo>
                  <a:lnTo>
                    <a:pt x="7680" y="25803"/>
                  </a:lnTo>
                  <a:lnTo>
                    <a:pt x="6671" y="27733"/>
                  </a:lnTo>
                  <a:lnTo>
                    <a:pt x="6627" y="27777"/>
                  </a:lnTo>
                  <a:lnTo>
                    <a:pt x="6056" y="32077"/>
                  </a:lnTo>
                  <a:lnTo>
                    <a:pt x="4784" y="40108"/>
                  </a:lnTo>
                  <a:lnTo>
                    <a:pt x="4345" y="41205"/>
                  </a:lnTo>
                  <a:lnTo>
                    <a:pt x="3248" y="43135"/>
                  </a:lnTo>
                  <a:lnTo>
                    <a:pt x="2195" y="44188"/>
                  </a:lnTo>
                  <a:lnTo>
                    <a:pt x="2151" y="44188"/>
                  </a:lnTo>
                  <a:lnTo>
                    <a:pt x="835" y="45987"/>
                  </a:lnTo>
                  <a:lnTo>
                    <a:pt x="1" y="47128"/>
                  </a:lnTo>
                  <a:lnTo>
                    <a:pt x="1" y="47172"/>
                  </a:lnTo>
                  <a:lnTo>
                    <a:pt x="1" y="47260"/>
                  </a:lnTo>
                  <a:lnTo>
                    <a:pt x="1" y="47304"/>
                  </a:lnTo>
                  <a:lnTo>
                    <a:pt x="45" y="47348"/>
                  </a:lnTo>
                  <a:lnTo>
                    <a:pt x="176" y="47392"/>
                  </a:lnTo>
                  <a:lnTo>
                    <a:pt x="220" y="47392"/>
                  </a:lnTo>
                  <a:lnTo>
                    <a:pt x="308" y="47304"/>
                  </a:lnTo>
                  <a:lnTo>
                    <a:pt x="1142" y="46207"/>
                  </a:lnTo>
                  <a:lnTo>
                    <a:pt x="2458" y="44408"/>
                  </a:lnTo>
                  <a:lnTo>
                    <a:pt x="3511" y="43355"/>
                  </a:lnTo>
                  <a:lnTo>
                    <a:pt x="3511" y="43311"/>
                  </a:lnTo>
                  <a:lnTo>
                    <a:pt x="4652" y="41380"/>
                  </a:lnTo>
                  <a:lnTo>
                    <a:pt x="4696" y="41336"/>
                  </a:lnTo>
                  <a:lnTo>
                    <a:pt x="5135" y="40239"/>
                  </a:lnTo>
                  <a:lnTo>
                    <a:pt x="5135" y="40195"/>
                  </a:lnTo>
                  <a:lnTo>
                    <a:pt x="6408" y="32121"/>
                  </a:lnTo>
                  <a:lnTo>
                    <a:pt x="6978" y="27865"/>
                  </a:lnTo>
                  <a:lnTo>
                    <a:pt x="7987" y="25934"/>
                  </a:lnTo>
                  <a:lnTo>
                    <a:pt x="9391" y="23477"/>
                  </a:lnTo>
                  <a:lnTo>
                    <a:pt x="10927" y="21327"/>
                  </a:lnTo>
                  <a:lnTo>
                    <a:pt x="12200" y="19615"/>
                  </a:lnTo>
                  <a:lnTo>
                    <a:pt x="15886" y="15008"/>
                  </a:lnTo>
                  <a:lnTo>
                    <a:pt x="16851" y="14262"/>
                  </a:lnTo>
                  <a:lnTo>
                    <a:pt x="16895" y="14218"/>
                  </a:lnTo>
                  <a:lnTo>
                    <a:pt x="18475" y="12200"/>
                  </a:lnTo>
                  <a:lnTo>
                    <a:pt x="19923" y="11103"/>
                  </a:lnTo>
                  <a:lnTo>
                    <a:pt x="22994" y="8689"/>
                  </a:lnTo>
                  <a:lnTo>
                    <a:pt x="27119" y="5442"/>
                  </a:lnTo>
                  <a:lnTo>
                    <a:pt x="27163" y="5442"/>
                  </a:lnTo>
                  <a:lnTo>
                    <a:pt x="30366" y="2195"/>
                  </a:lnTo>
                  <a:lnTo>
                    <a:pt x="31419" y="1537"/>
                  </a:lnTo>
                  <a:lnTo>
                    <a:pt x="33306" y="352"/>
                  </a:lnTo>
                  <a:lnTo>
                    <a:pt x="33350" y="308"/>
                  </a:lnTo>
                  <a:lnTo>
                    <a:pt x="33350" y="220"/>
                  </a:lnTo>
                  <a:lnTo>
                    <a:pt x="33350" y="176"/>
                  </a:lnTo>
                  <a:lnTo>
                    <a:pt x="33350" y="89"/>
                  </a:lnTo>
                  <a:lnTo>
                    <a:pt x="33306" y="45"/>
                  </a:lnTo>
                  <a:lnTo>
                    <a:pt x="33219"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8" name="Google Shape;2248;p18"/>
            <p:cNvSpPr/>
            <p:nvPr/>
          </p:nvSpPr>
          <p:spPr>
            <a:xfrm>
              <a:off x="5230625" y="3236500"/>
              <a:ext cx="817300" cy="1199050"/>
            </a:xfrm>
            <a:custGeom>
              <a:rect b="b" l="l" r="r" t="t"/>
              <a:pathLst>
                <a:path extrusionOk="0" h="47962" w="32692">
                  <a:moveTo>
                    <a:pt x="32428" y="1"/>
                  </a:moveTo>
                  <a:lnTo>
                    <a:pt x="30146" y="1536"/>
                  </a:lnTo>
                  <a:lnTo>
                    <a:pt x="30102" y="1580"/>
                  </a:lnTo>
                  <a:lnTo>
                    <a:pt x="27513" y="4038"/>
                  </a:lnTo>
                  <a:lnTo>
                    <a:pt x="22906" y="7724"/>
                  </a:lnTo>
                  <a:lnTo>
                    <a:pt x="20624" y="9523"/>
                  </a:lnTo>
                  <a:lnTo>
                    <a:pt x="18693" y="11102"/>
                  </a:lnTo>
                  <a:lnTo>
                    <a:pt x="17070" y="12287"/>
                  </a:lnTo>
                  <a:lnTo>
                    <a:pt x="17070" y="12331"/>
                  </a:lnTo>
                  <a:lnTo>
                    <a:pt x="16280" y="13253"/>
                  </a:lnTo>
                  <a:lnTo>
                    <a:pt x="15622" y="13867"/>
                  </a:lnTo>
                  <a:lnTo>
                    <a:pt x="15578" y="13911"/>
                  </a:lnTo>
                  <a:lnTo>
                    <a:pt x="12770" y="17509"/>
                  </a:lnTo>
                  <a:lnTo>
                    <a:pt x="10927" y="19878"/>
                  </a:lnTo>
                  <a:lnTo>
                    <a:pt x="7592" y="24310"/>
                  </a:lnTo>
                  <a:lnTo>
                    <a:pt x="5880" y="27514"/>
                  </a:lnTo>
                  <a:lnTo>
                    <a:pt x="5836" y="27558"/>
                  </a:lnTo>
                  <a:lnTo>
                    <a:pt x="5178" y="32121"/>
                  </a:lnTo>
                  <a:lnTo>
                    <a:pt x="4652" y="35851"/>
                  </a:lnTo>
                  <a:lnTo>
                    <a:pt x="4125" y="39274"/>
                  </a:lnTo>
                  <a:lnTo>
                    <a:pt x="3598" y="41731"/>
                  </a:lnTo>
                  <a:lnTo>
                    <a:pt x="3116" y="43091"/>
                  </a:lnTo>
                  <a:lnTo>
                    <a:pt x="527" y="47040"/>
                  </a:lnTo>
                  <a:lnTo>
                    <a:pt x="44" y="47699"/>
                  </a:lnTo>
                  <a:lnTo>
                    <a:pt x="0" y="47786"/>
                  </a:lnTo>
                  <a:lnTo>
                    <a:pt x="0" y="47830"/>
                  </a:lnTo>
                  <a:lnTo>
                    <a:pt x="44" y="47918"/>
                  </a:lnTo>
                  <a:lnTo>
                    <a:pt x="88" y="47962"/>
                  </a:lnTo>
                  <a:lnTo>
                    <a:pt x="264" y="47962"/>
                  </a:lnTo>
                  <a:lnTo>
                    <a:pt x="351" y="47918"/>
                  </a:lnTo>
                  <a:lnTo>
                    <a:pt x="790" y="47260"/>
                  </a:lnTo>
                  <a:lnTo>
                    <a:pt x="3423" y="43267"/>
                  </a:lnTo>
                  <a:lnTo>
                    <a:pt x="3467" y="43223"/>
                  </a:lnTo>
                  <a:lnTo>
                    <a:pt x="3906" y="41862"/>
                  </a:lnTo>
                  <a:lnTo>
                    <a:pt x="3950" y="41819"/>
                  </a:lnTo>
                  <a:lnTo>
                    <a:pt x="4476" y="39317"/>
                  </a:lnTo>
                  <a:lnTo>
                    <a:pt x="4959" y="35895"/>
                  </a:lnTo>
                  <a:lnTo>
                    <a:pt x="5529" y="32165"/>
                  </a:lnTo>
                  <a:lnTo>
                    <a:pt x="6187" y="27645"/>
                  </a:lnTo>
                  <a:lnTo>
                    <a:pt x="7899" y="24486"/>
                  </a:lnTo>
                  <a:lnTo>
                    <a:pt x="11190" y="20098"/>
                  </a:lnTo>
                  <a:lnTo>
                    <a:pt x="13033" y="17728"/>
                  </a:lnTo>
                  <a:lnTo>
                    <a:pt x="15841" y="14130"/>
                  </a:lnTo>
                  <a:lnTo>
                    <a:pt x="16543" y="13516"/>
                  </a:lnTo>
                  <a:lnTo>
                    <a:pt x="16543" y="13472"/>
                  </a:lnTo>
                  <a:lnTo>
                    <a:pt x="17289" y="12594"/>
                  </a:lnTo>
                  <a:lnTo>
                    <a:pt x="18913" y="11366"/>
                  </a:lnTo>
                  <a:lnTo>
                    <a:pt x="20844" y="9786"/>
                  </a:lnTo>
                  <a:lnTo>
                    <a:pt x="23125" y="7987"/>
                  </a:lnTo>
                  <a:lnTo>
                    <a:pt x="27733" y="4301"/>
                  </a:lnTo>
                  <a:lnTo>
                    <a:pt x="30322" y="1844"/>
                  </a:lnTo>
                  <a:lnTo>
                    <a:pt x="32604" y="308"/>
                  </a:lnTo>
                  <a:lnTo>
                    <a:pt x="32647" y="264"/>
                  </a:lnTo>
                  <a:lnTo>
                    <a:pt x="32691" y="220"/>
                  </a:lnTo>
                  <a:lnTo>
                    <a:pt x="32691" y="132"/>
                  </a:lnTo>
                  <a:lnTo>
                    <a:pt x="32647" y="88"/>
                  </a:lnTo>
                  <a:lnTo>
                    <a:pt x="32604"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9" name="Google Shape;2249;p18"/>
            <p:cNvSpPr/>
            <p:nvPr/>
          </p:nvSpPr>
          <p:spPr>
            <a:xfrm>
              <a:off x="5136275" y="3184950"/>
              <a:ext cx="854600" cy="1805700"/>
            </a:xfrm>
            <a:custGeom>
              <a:rect b="b" l="l" r="r" t="t"/>
              <a:pathLst>
                <a:path extrusionOk="0" h="72228" w="34184">
                  <a:moveTo>
                    <a:pt x="34052" y="0"/>
                  </a:moveTo>
                  <a:lnTo>
                    <a:pt x="33964" y="44"/>
                  </a:lnTo>
                  <a:lnTo>
                    <a:pt x="33920" y="44"/>
                  </a:lnTo>
                  <a:lnTo>
                    <a:pt x="30015" y="3072"/>
                  </a:lnTo>
                  <a:lnTo>
                    <a:pt x="25978" y="6319"/>
                  </a:lnTo>
                  <a:lnTo>
                    <a:pt x="23257" y="8513"/>
                  </a:lnTo>
                  <a:lnTo>
                    <a:pt x="20975" y="10400"/>
                  </a:lnTo>
                  <a:lnTo>
                    <a:pt x="19659" y="11453"/>
                  </a:lnTo>
                  <a:lnTo>
                    <a:pt x="16675" y="13340"/>
                  </a:lnTo>
                  <a:lnTo>
                    <a:pt x="16675" y="13384"/>
                  </a:lnTo>
                  <a:lnTo>
                    <a:pt x="15534" y="14656"/>
                  </a:lnTo>
                  <a:lnTo>
                    <a:pt x="14657" y="15885"/>
                  </a:lnTo>
                  <a:lnTo>
                    <a:pt x="13779" y="17114"/>
                  </a:lnTo>
                  <a:lnTo>
                    <a:pt x="12199" y="19615"/>
                  </a:lnTo>
                  <a:lnTo>
                    <a:pt x="10488" y="22248"/>
                  </a:lnTo>
                  <a:lnTo>
                    <a:pt x="9567" y="23564"/>
                  </a:lnTo>
                  <a:lnTo>
                    <a:pt x="8601" y="24837"/>
                  </a:lnTo>
                  <a:lnTo>
                    <a:pt x="7197" y="26811"/>
                  </a:lnTo>
                  <a:lnTo>
                    <a:pt x="7197" y="26899"/>
                  </a:lnTo>
                  <a:lnTo>
                    <a:pt x="6802" y="29005"/>
                  </a:lnTo>
                  <a:lnTo>
                    <a:pt x="6188" y="33876"/>
                  </a:lnTo>
                  <a:lnTo>
                    <a:pt x="5705" y="37386"/>
                  </a:lnTo>
                  <a:lnTo>
                    <a:pt x="5266" y="40502"/>
                  </a:lnTo>
                  <a:lnTo>
                    <a:pt x="4564" y="43793"/>
                  </a:lnTo>
                  <a:lnTo>
                    <a:pt x="3730" y="47479"/>
                  </a:lnTo>
                  <a:lnTo>
                    <a:pt x="1624" y="50814"/>
                  </a:lnTo>
                  <a:lnTo>
                    <a:pt x="878" y="52262"/>
                  </a:lnTo>
                  <a:lnTo>
                    <a:pt x="834" y="52350"/>
                  </a:lnTo>
                  <a:lnTo>
                    <a:pt x="527" y="54807"/>
                  </a:lnTo>
                  <a:lnTo>
                    <a:pt x="264" y="57527"/>
                  </a:lnTo>
                  <a:lnTo>
                    <a:pt x="1" y="59458"/>
                  </a:lnTo>
                  <a:lnTo>
                    <a:pt x="1" y="59502"/>
                  </a:lnTo>
                  <a:lnTo>
                    <a:pt x="1" y="59590"/>
                  </a:lnTo>
                  <a:lnTo>
                    <a:pt x="2414" y="62837"/>
                  </a:lnTo>
                  <a:lnTo>
                    <a:pt x="3774" y="64943"/>
                  </a:lnTo>
                  <a:lnTo>
                    <a:pt x="4608" y="66216"/>
                  </a:lnTo>
                  <a:lnTo>
                    <a:pt x="6275" y="68190"/>
                  </a:lnTo>
                  <a:lnTo>
                    <a:pt x="9391" y="71701"/>
                  </a:lnTo>
                  <a:lnTo>
                    <a:pt x="9435" y="71701"/>
                  </a:lnTo>
                  <a:lnTo>
                    <a:pt x="10093" y="72183"/>
                  </a:lnTo>
                  <a:lnTo>
                    <a:pt x="10181" y="72227"/>
                  </a:lnTo>
                  <a:lnTo>
                    <a:pt x="10707" y="72227"/>
                  </a:lnTo>
                  <a:lnTo>
                    <a:pt x="10751" y="72183"/>
                  </a:lnTo>
                  <a:lnTo>
                    <a:pt x="10839" y="72140"/>
                  </a:lnTo>
                  <a:lnTo>
                    <a:pt x="11804" y="71043"/>
                  </a:lnTo>
                  <a:lnTo>
                    <a:pt x="11848" y="70955"/>
                  </a:lnTo>
                  <a:lnTo>
                    <a:pt x="11848" y="70911"/>
                  </a:lnTo>
                  <a:lnTo>
                    <a:pt x="11804" y="70823"/>
                  </a:lnTo>
                  <a:lnTo>
                    <a:pt x="11804" y="70779"/>
                  </a:lnTo>
                  <a:lnTo>
                    <a:pt x="11717" y="70735"/>
                  </a:lnTo>
                  <a:lnTo>
                    <a:pt x="11585" y="70735"/>
                  </a:lnTo>
                  <a:lnTo>
                    <a:pt x="11541" y="70779"/>
                  </a:lnTo>
                  <a:lnTo>
                    <a:pt x="10620" y="71876"/>
                  </a:lnTo>
                  <a:lnTo>
                    <a:pt x="10269" y="71876"/>
                  </a:lnTo>
                  <a:lnTo>
                    <a:pt x="9654" y="71437"/>
                  </a:lnTo>
                  <a:lnTo>
                    <a:pt x="6539" y="67971"/>
                  </a:lnTo>
                  <a:lnTo>
                    <a:pt x="4915" y="65996"/>
                  </a:lnTo>
                  <a:lnTo>
                    <a:pt x="4038" y="64768"/>
                  </a:lnTo>
                  <a:lnTo>
                    <a:pt x="2677" y="62618"/>
                  </a:lnTo>
                  <a:lnTo>
                    <a:pt x="352" y="59414"/>
                  </a:lnTo>
                  <a:lnTo>
                    <a:pt x="615" y="57571"/>
                  </a:lnTo>
                  <a:lnTo>
                    <a:pt x="878" y="54851"/>
                  </a:lnTo>
                  <a:lnTo>
                    <a:pt x="1185" y="52393"/>
                  </a:lnTo>
                  <a:lnTo>
                    <a:pt x="1931" y="50989"/>
                  </a:lnTo>
                  <a:lnTo>
                    <a:pt x="4038" y="47654"/>
                  </a:lnTo>
                  <a:lnTo>
                    <a:pt x="4038" y="47567"/>
                  </a:lnTo>
                  <a:lnTo>
                    <a:pt x="4915" y="43837"/>
                  </a:lnTo>
                  <a:lnTo>
                    <a:pt x="5617" y="40546"/>
                  </a:lnTo>
                  <a:lnTo>
                    <a:pt x="6056" y="37430"/>
                  </a:lnTo>
                  <a:lnTo>
                    <a:pt x="6495" y="33920"/>
                  </a:lnTo>
                  <a:lnTo>
                    <a:pt x="7109" y="29093"/>
                  </a:lnTo>
                  <a:lnTo>
                    <a:pt x="7504" y="26987"/>
                  </a:lnTo>
                  <a:lnTo>
                    <a:pt x="8908" y="25056"/>
                  </a:lnTo>
                  <a:lnTo>
                    <a:pt x="9830" y="23783"/>
                  </a:lnTo>
                  <a:lnTo>
                    <a:pt x="10751" y="22467"/>
                  </a:lnTo>
                  <a:lnTo>
                    <a:pt x="12463" y="19790"/>
                  </a:lnTo>
                  <a:lnTo>
                    <a:pt x="14086" y="17289"/>
                  </a:lnTo>
                  <a:lnTo>
                    <a:pt x="14920" y="16060"/>
                  </a:lnTo>
                  <a:lnTo>
                    <a:pt x="15798" y="14876"/>
                  </a:lnTo>
                  <a:lnTo>
                    <a:pt x="16895" y="13647"/>
                  </a:lnTo>
                  <a:lnTo>
                    <a:pt x="19835" y="11760"/>
                  </a:lnTo>
                  <a:lnTo>
                    <a:pt x="19878" y="11760"/>
                  </a:lnTo>
                  <a:lnTo>
                    <a:pt x="21195" y="10663"/>
                  </a:lnTo>
                  <a:lnTo>
                    <a:pt x="23477" y="8820"/>
                  </a:lnTo>
                  <a:lnTo>
                    <a:pt x="26241" y="6626"/>
                  </a:lnTo>
                  <a:lnTo>
                    <a:pt x="30234" y="3379"/>
                  </a:lnTo>
                  <a:lnTo>
                    <a:pt x="34140" y="351"/>
                  </a:lnTo>
                  <a:lnTo>
                    <a:pt x="34183" y="264"/>
                  </a:lnTo>
                  <a:lnTo>
                    <a:pt x="34183" y="220"/>
                  </a:lnTo>
                  <a:lnTo>
                    <a:pt x="34183" y="132"/>
                  </a:lnTo>
                  <a:lnTo>
                    <a:pt x="34183" y="88"/>
                  </a:lnTo>
                  <a:lnTo>
                    <a:pt x="34096" y="44"/>
                  </a:lnTo>
                  <a:lnTo>
                    <a:pt x="34052"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0" name="Google Shape;2250;p18"/>
            <p:cNvSpPr/>
            <p:nvPr/>
          </p:nvSpPr>
          <p:spPr>
            <a:xfrm>
              <a:off x="5101175" y="3159725"/>
              <a:ext cx="862275" cy="1886875"/>
            </a:xfrm>
            <a:custGeom>
              <a:rect b="b" l="l" r="r" t="t"/>
              <a:pathLst>
                <a:path extrusionOk="0" h="75475" w="34491">
                  <a:moveTo>
                    <a:pt x="34271" y="0"/>
                  </a:moveTo>
                  <a:lnTo>
                    <a:pt x="34183" y="44"/>
                  </a:lnTo>
                  <a:lnTo>
                    <a:pt x="31287" y="2238"/>
                  </a:lnTo>
                  <a:lnTo>
                    <a:pt x="22555" y="9303"/>
                  </a:lnTo>
                  <a:lnTo>
                    <a:pt x="19834" y="11409"/>
                  </a:lnTo>
                  <a:lnTo>
                    <a:pt x="17509" y="12506"/>
                  </a:lnTo>
                  <a:lnTo>
                    <a:pt x="16938" y="12813"/>
                  </a:lnTo>
                  <a:lnTo>
                    <a:pt x="16456" y="13164"/>
                  </a:lnTo>
                  <a:lnTo>
                    <a:pt x="15929" y="13515"/>
                  </a:lnTo>
                  <a:lnTo>
                    <a:pt x="15446" y="13910"/>
                  </a:lnTo>
                  <a:lnTo>
                    <a:pt x="14964" y="14393"/>
                  </a:lnTo>
                  <a:lnTo>
                    <a:pt x="14481" y="14875"/>
                  </a:lnTo>
                  <a:lnTo>
                    <a:pt x="13559" y="15885"/>
                  </a:lnTo>
                  <a:lnTo>
                    <a:pt x="12726" y="17026"/>
                  </a:lnTo>
                  <a:lnTo>
                    <a:pt x="11892" y="18210"/>
                  </a:lnTo>
                  <a:lnTo>
                    <a:pt x="11058" y="19483"/>
                  </a:lnTo>
                  <a:lnTo>
                    <a:pt x="10268" y="20712"/>
                  </a:lnTo>
                  <a:lnTo>
                    <a:pt x="9479" y="21940"/>
                  </a:lnTo>
                  <a:lnTo>
                    <a:pt x="8733" y="23125"/>
                  </a:lnTo>
                  <a:lnTo>
                    <a:pt x="7943" y="24222"/>
                  </a:lnTo>
                  <a:lnTo>
                    <a:pt x="7197" y="25187"/>
                  </a:lnTo>
                  <a:lnTo>
                    <a:pt x="7153" y="25275"/>
                  </a:lnTo>
                  <a:lnTo>
                    <a:pt x="6846" y="26240"/>
                  </a:lnTo>
                  <a:lnTo>
                    <a:pt x="6846" y="26328"/>
                  </a:lnTo>
                  <a:lnTo>
                    <a:pt x="7021" y="27513"/>
                  </a:lnTo>
                  <a:lnTo>
                    <a:pt x="6319" y="33876"/>
                  </a:lnTo>
                  <a:lnTo>
                    <a:pt x="5836" y="37605"/>
                  </a:lnTo>
                  <a:lnTo>
                    <a:pt x="5398" y="40896"/>
                  </a:lnTo>
                  <a:lnTo>
                    <a:pt x="5047" y="43003"/>
                  </a:lnTo>
                  <a:lnTo>
                    <a:pt x="3950" y="47522"/>
                  </a:lnTo>
                  <a:lnTo>
                    <a:pt x="3423" y="49716"/>
                  </a:lnTo>
                  <a:lnTo>
                    <a:pt x="1756" y="52964"/>
                  </a:lnTo>
                  <a:lnTo>
                    <a:pt x="1712" y="53007"/>
                  </a:lnTo>
                  <a:lnTo>
                    <a:pt x="1229" y="56957"/>
                  </a:lnTo>
                  <a:lnTo>
                    <a:pt x="88" y="61345"/>
                  </a:lnTo>
                  <a:lnTo>
                    <a:pt x="0" y="62398"/>
                  </a:lnTo>
                  <a:lnTo>
                    <a:pt x="44" y="62529"/>
                  </a:lnTo>
                  <a:lnTo>
                    <a:pt x="1843" y="64811"/>
                  </a:lnTo>
                  <a:lnTo>
                    <a:pt x="4739" y="68146"/>
                  </a:lnTo>
                  <a:lnTo>
                    <a:pt x="6144" y="69814"/>
                  </a:lnTo>
                  <a:lnTo>
                    <a:pt x="8250" y="72095"/>
                  </a:lnTo>
                  <a:lnTo>
                    <a:pt x="9830" y="74026"/>
                  </a:lnTo>
                  <a:lnTo>
                    <a:pt x="10927" y="75386"/>
                  </a:lnTo>
                  <a:lnTo>
                    <a:pt x="11014" y="75430"/>
                  </a:lnTo>
                  <a:lnTo>
                    <a:pt x="11058" y="75474"/>
                  </a:lnTo>
                  <a:lnTo>
                    <a:pt x="11146" y="75430"/>
                  </a:lnTo>
                  <a:lnTo>
                    <a:pt x="11365" y="75343"/>
                  </a:lnTo>
                  <a:lnTo>
                    <a:pt x="11453" y="75299"/>
                  </a:lnTo>
                  <a:lnTo>
                    <a:pt x="12462" y="73763"/>
                  </a:lnTo>
                  <a:lnTo>
                    <a:pt x="12506" y="73719"/>
                  </a:lnTo>
                  <a:lnTo>
                    <a:pt x="12506" y="73631"/>
                  </a:lnTo>
                  <a:lnTo>
                    <a:pt x="12462" y="73587"/>
                  </a:lnTo>
                  <a:lnTo>
                    <a:pt x="12419" y="73543"/>
                  </a:lnTo>
                  <a:lnTo>
                    <a:pt x="12375" y="73500"/>
                  </a:lnTo>
                  <a:lnTo>
                    <a:pt x="12287" y="73500"/>
                  </a:lnTo>
                  <a:lnTo>
                    <a:pt x="12243" y="73543"/>
                  </a:lnTo>
                  <a:lnTo>
                    <a:pt x="12199" y="73587"/>
                  </a:lnTo>
                  <a:lnTo>
                    <a:pt x="11190" y="75035"/>
                  </a:lnTo>
                  <a:lnTo>
                    <a:pt x="11146" y="75079"/>
                  </a:lnTo>
                  <a:lnTo>
                    <a:pt x="10093" y="73807"/>
                  </a:lnTo>
                  <a:lnTo>
                    <a:pt x="8513" y="71876"/>
                  </a:lnTo>
                  <a:lnTo>
                    <a:pt x="6407" y="69594"/>
                  </a:lnTo>
                  <a:lnTo>
                    <a:pt x="2151" y="64592"/>
                  </a:lnTo>
                  <a:lnTo>
                    <a:pt x="395" y="62354"/>
                  </a:lnTo>
                  <a:lnTo>
                    <a:pt x="439" y="61389"/>
                  </a:lnTo>
                  <a:lnTo>
                    <a:pt x="1580" y="57044"/>
                  </a:lnTo>
                  <a:lnTo>
                    <a:pt x="1580" y="57001"/>
                  </a:lnTo>
                  <a:lnTo>
                    <a:pt x="2063" y="53095"/>
                  </a:lnTo>
                  <a:lnTo>
                    <a:pt x="3774" y="49848"/>
                  </a:lnTo>
                  <a:lnTo>
                    <a:pt x="3774" y="49804"/>
                  </a:lnTo>
                  <a:lnTo>
                    <a:pt x="4301" y="47610"/>
                  </a:lnTo>
                  <a:lnTo>
                    <a:pt x="5398" y="43091"/>
                  </a:lnTo>
                  <a:lnTo>
                    <a:pt x="5749" y="40940"/>
                  </a:lnTo>
                  <a:lnTo>
                    <a:pt x="6188" y="37649"/>
                  </a:lnTo>
                  <a:lnTo>
                    <a:pt x="6670" y="33920"/>
                  </a:lnTo>
                  <a:lnTo>
                    <a:pt x="7372" y="27557"/>
                  </a:lnTo>
                  <a:lnTo>
                    <a:pt x="7372" y="27469"/>
                  </a:lnTo>
                  <a:lnTo>
                    <a:pt x="7197" y="26284"/>
                  </a:lnTo>
                  <a:lnTo>
                    <a:pt x="7460" y="25407"/>
                  </a:lnTo>
                  <a:lnTo>
                    <a:pt x="8250" y="24397"/>
                  </a:lnTo>
                  <a:lnTo>
                    <a:pt x="9040" y="23300"/>
                  </a:lnTo>
                  <a:lnTo>
                    <a:pt x="9786" y="22116"/>
                  </a:lnTo>
                  <a:lnTo>
                    <a:pt x="10576" y="20887"/>
                  </a:lnTo>
                  <a:lnTo>
                    <a:pt x="12155" y="18430"/>
                  </a:lnTo>
                  <a:lnTo>
                    <a:pt x="12989" y="17245"/>
                  </a:lnTo>
                  <a:lnTo>
                    <a:pt x="13823" y="16148"/>
                  </a:lnTo>
                  <a:lnTo>
                    <a:pt x="14700" y="15139"/>
                  </a:lnTo>
                  <a:lnTo>
                    <a:pt x="15183" y="14656"/>
                  </a:lnTo>
                  <a:lnTo>
                    <a:pt x="15622" y="14217"/>
                  </a:lnTo>
                  <a:lnTo>
                    <a:pt x="16105" y="13822"/>
                  </a:lnTo>
                  <a:lnTo>
                    <a:pt x="16631" y="13427"/>
                  </a:lnTo>
                  <a:lnTo>
                    <a:pt x="17114" y="13120"/>
                  </a:lnTo>
                  <a:lnTo>
                    <a:pt x="17640" y="12857"/>
                  </a:lnTo>
                  <a:lnTo>
                    <a:pt x="20010" y="11716"/>
                  </a:lnTo>
                  <a:lnTo>
                    <a:pt x="20054" y="11716"/>
                  </a:lnTo>
                  <a:lnTo>
                    <a:pt x="22774" y="9566"/>
                  </a:lnTo>
                  <a:lnTo>
                    <a:pt x="27865" y="5441"/>
                  </a:lnTo>
                  <a:lnTo>
                    <a:pt x="31507" y="2545"/>
                  </a:lnTo>
                  <a:lnTo>
                    <a:pt x="34403" y="307"/>
                  </a:lnTo>
                  <a:lnTo>
                    <a:pt x="34447" y="263"/>
                  </a:lnTo>
                  <a:lnTo>
                    <a:pt x="34490" y="219"/>
                  </a:lnTo>
                  <a:lnTo>
                    <a:pt x="34490" y="132"/>
                  </a:lnTo>
                  <a:lnTo>
                    <a:pt x="34447" y="88"/>
                  </a:lnTo>
                  <a:lnTo>
                    <a:pt x="34403" y="44"/>
                  </a:lnTo>
                  <a:lnTo>
                    <a:pt x="34315"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1" name="Google Shape;2251;p18"/>
            <p:cNvSpPr/>
            <p:nvPr/>
          </p:nvSpPr>
          <p:spPr>
            <a:xfrm>
              <a:off x="5644200" y="4235875"/>
              <a:ext cx="110825" cy="70225"/>
            </a:xfrm>
            <a:custGeom>
              <a:rect b="b" l="l" r="r" t="t"/>
              <a:pathLst>
                <a:path extrusionOk="0" h="2809" w="4433">
                  <a:moveTo>
                    <a:pt x="3116" y="352"/>
                  </a:moveTo>
                  <a:lnTo>
                    <a:pt x="3555" y="571"/>
                  </a:lnTo>
                  <a:lnTo>
                    <a:pt x="4081" y="1361"/>
                  </a:lnTo>
                  <a:lnTo>
                    <a:pt x="4037" y="2107"/>
                  </a:lnTo>
                  <a:lnTo>
                    <a:pt x="3862" y="2326"/>
                  </a:lnTo>
                  <a:lnTo>
                    <a:pt x="3511" y="2458"/>
                  </a:lnTo>
                  <a:lnTo>
                    <a:pt x="2370" y="2414"/>
                  </a:lnTo>
                  <a:lnTo>
                    <a:pt x="746" y="1844"/>
                  </a:lnTo>
                  <a:lnTo>
                    <a:pt x="351" y="1493"/>
                  </a:lnTo>
                  <a:lnTo>
                    <a:pt x="351" y="1449"/>
                  </a:lnTo>
                  <a:lnTo>
                    <a:pt x="658" y="1229"/>
                  </a:lnTo>
                  <a:lnTo>
                    <a:pt x="2107" y="396"/>
                  </a:lnTo>
                  <a:lnTo>
                    <a:pt x="3116" y="352"/>
                  </a:lnTo>
                  <a:close/>
                  <a:moveTo>
                    <a:pt x="3160" y="1"/>
                  </a:moveTo>
                  <a:lnTo>
                    <a:pt x="2063" y="45"/>
                  </a:lnTo>
                  <a:lnTo>
                    <a:pt x="1975" y="88"/>
                  </a:lnTo>
                  <a:lnTo>
                    <a:pt x="483" y="922"/>
                  </a:lnTo>
                  <a:lnTo>
                    <a:pt x="439" y="922"/>
                  </a:lnTo>
                  <a:lnTo>
                    <a:pt x="88" y="1229"/>
                  </a:lnTo>
                  <a:lnTo>
                    <a:pt x="44" y="1273"/>
                  </a:lnTo>
                  <a:lnTo>
                    <a:pt x="0" y="1361"/>
                  </a:lnTo>
                  <a:lnTo>
                    <a:pt x="0" y="1536"/>
                  </a:lnTo>
                  <a:lnTo>
                    <a:pt x="88" y="1668"/>
                  </a:lnTo>
                  <a:lnTo>
                    <a:pt x="527" y="2151"/>
                  </a:lnTo>
                  <a:lnTo>
                    <a:pt x="615" y="2195"/>
                  </a:lnTo>
                  <a:lnTo>
                    <a:pt x="2282" y="2721"/>
                  </a:lnTo>
                  <a:lnTo>
                    <a:pt x="2326" y="2765"/>
                  </a:lnTo>
                  <a:lnTo>
                    <a:pt x="3555" y="2809"/>
                  </a:lnTo>
                  <a:lnTo>
                    <a:pt x="3598" y="2809"/>
                  </a:lnTo>
                  <a:lnTo>
                    <a:pt x="4037" y="2633"/>
                  </a:lnTo>
                  <a:lnTo>
                    <a:pt x="4081" y="2590"/>
                  </a:lnTo>
                  <a:lnTo>
                    <a:pt x="4344" y="2326"/>
                  </a:lnTo>
                  <a:lnTo>
                    <a:pt x="4388" y="2195"/>
                  </a:lnTo>
                  <a:lnTo>
                    <a:pt x="4432" y="1361"/>
                  </a:lnTo>
                  <a:lnTo>
                    <a:pt x="4388" y="1229"/>
                  </a:lnTo>
                  <a:lnTo>
                    <a:pt x="3818" y="352"/>
                  </a:lnTo>
                  <a:lnTo>
                    <a:pt x="3730" y="308"/>
                  </a:lnTo>
                  <a:lnTo>
                    <a:pt x="3247"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2" name="Google Shape;2252;p18"/>
            <p:cNvSpPr/>
            <p:nvPr/>
          </p:nvSpPr>
          <p:spPr>
            <a:xfrm>
              <a:off x="5600325" y="4217225"/>
              <a:ext cx="172250" cy="154700"/>
            </a:xfrm>
            <a:custGeom>
              <a:rect b="b" l="l" r="r" t="t"/>
              <a:pathLst>
                <a:path extrusionOk="0" h="6188" w="6890">
                  <a:moveTo>
                    <a:pt x="4915" y="352"/>
                  </a:moveTo>
                  <a:lnTo>
                    <a:pt x="5704" y="703"/>
                  </a:lnTo>
                  <a:lnTo>
                    <a:pt x="5924" y="922"/>
                  </a:lnTo>
                  <a:lnTo>
                    <a:pt x="6494" y="2590"/>
                  </a:lnTo>
                  <a:lnTo>
                    <a:pt x="6538" y="5793"/>
                  </a:lnTo>
                  <a:lnTo>
                    <a:pt x="6494" y="5837"/>
                  </a:lnTo>
                  <a:lnTo>
                    <a:pt x="6143" y="5837"/>
                  </a:lnTo>
                  <a:lnTo>
                    <a:pt x="4651" y="5486"/>
                  </a:lnTo>
                  <a:lnTo>
                    <a:pt x="2589" y="4740"/>
                  </a:lnTo>
                  <a:lnTo>
                    <a:pt x="878" y="3906"/>
                  </a:lnTo>
                  <a:lnTo>
                    <a:pt x="570" y="3599"/>
                  </a:lnTo>
                  <a:lnTo>
                    <a:pt x="351" y="2853"/>
                  </a:lnTo>
                  <a:lnTo>
                    <a:pt x="570" y="2414"/>
                  </a:lnTo>
                  <a:lnTo>
                    <a:pt x="965" y="1975"/>
                  </a:lnTo>
                  <a:lnTo>
                    <a:pt x="2677" y="1010"/>
                  </a:lnTo>
                  <a:lnTo>
                    <a:pt x="4125" y="396"/>
                  </a:lnTo>
                  <a:lnTo>
                    <a:pt x="4915" y="352"/>
                  </a:lnTo>
                  <a:close/>
                  <a:moveTo>
                    <a:pt x="4915" y="1"/>
                  </a:moveTo>
                  <a:lnTo>
                    <a:pt x="4081" y="45"/>
                  </a:lnTo>
                  <a:lnTo>
                    <a:pt x="3993" y="45"/>
                  </a:lnTo>
                  <a:lnTo>
                    <a:pt x="2501" y="703"/>
                  </a:lnTo>
                  <a:lnTo>
                    <a:pt x="746" y="1668"/>
                  </a:lnTo>
                  <a:lnTo>
                    <a:pt x="702" y="1712"/>
                  </a:lnTo>
                  <a:lnTo>
                    <a:pt x="263" y="2195"/>
                  </a:lnTo>
                  <a:lnTo>
                    <a:pt x="263" y="2239"/>
                  </a:lnTo>
                  <a:lnTo>
                    <a:pt x="0" y="2765"/>
                  </a:lnTo>
                  <a:lnTo>
                    <a:pt x="0" y="2853"/>
                  </a:lnTo>
                  <a:lnTo>
                    <a:pt x="219" y="3730"/>
                  </a:lnTo>
                  <a:lnTo>
                    <a:pt x="263" y="3818"/>
                  </a:lnTo>
                  <a:lnTo>
                    <a:pt x="658" y="4169"/>
                  </a:lnTo>
                  <a:lnTo>
                    <a:pt x="702" y="4213"/>
                  </a:lnTo>
                  <a:lnTo>
                    <a:pt x="2457" y="5047"/>
                  </a:lnTo>
                  <a:lnTo>
                    <a:pt x="4564" y="5793"/>
                  </a:lnTo>
                  <a:lnTo>
                    <a:pt x="6099" y="6188"/>
                  </a:lnTo>
                  <a:lnTo>
                    <a:pt x="6538" y="6188"/>
                  </a:lnTo>
                  <a:lnTo>
                    <a:pt x="6626" y="6144"/>
                  </a:lnTo>
                  <a:lnTo>
                    <a:pt x="6802" y="6012"/>
                  </a:lnTo>
                  <a:lnTo>
                    <a:pt x="6889" y="5968"/>
                  </a:lnTo>
                  <a:lnTo>
                    <a:pt x="6889" y="5881"/>
                  </a:lnTo>
                  <a:lnTo>
                    <a:pt x="6845" y="2546"/>
                  </a:lnTo>
                  <a:lnTo>
                    <a:pt x="6802" y="2502"/>
                  </a:lnTo>
                  <a:lnTo>
                    <a:pt x="6231" y="791"/>
                  </a:lnTo>
                  <a:lnTo>
                    <a:pt x="6231" y="747"/>
                  </a:lnTo>
                  <a:lnTo>
                    <a:pt x="5968" y="439"/>
                  </a:lnTo>
                  <a:lnTo>
                    <a:pt x="5880" y="396"/>
                  </a:lnTo>
                  <a:lnTo>
                    <a:pt x="5002"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3" name="Google Shape;2253;p18"/>
            <p:cNvSpPr/>
            <p:nvPr/>
          </p:nvSpPr>
          <p:spPr>
            <a:xfrm>
              <a:off x="5555325" y="4199675"/>
              <a:ext cx="240275" cy="216125"/>
            </a:xfrm>
            <a:custGeom>
              <a:rect b="b" l="l" r="r" t="t"/>
              <a:pathLst>
                <a:path extrusionOk="0" h="8645" w="9611">
                  <a:moveTo>
                    <a:pt x="6715" y="352"/>
                  </a:moveTo>
                  <a:lnTo>
                    <a:pt x="7856" y="747"/>
                  </a:lnTo>
                  <a:lnTo>
                    <a:pt x="8207" y="1010"/>
                  </a:lnTo>
                  <a:lnTo>
                    <a:pt x="8865" y="3072"/>
                  </a:lnTo>
                  <a:lnTo>
                    <a:pt x="9260" y="6495"/>
                  </a:lnTo>
                  <a:lnTo>
                    <a:pt x="8953" y="7636"/>
                  </a:lnTo>
                  <a:lnTo>
                    <a:pt x="8645" y="8294"/>
                  </a:lnTo>
                  <a:lnTo>
                    <a:pt x="7987" y="8206"/>
                  </a:lnTo>
                  <a:lnTo>
                    <a:pt x="1054" y="6495"/>
                  </a:lnTo>
                  <a:lnTo>
                    <a:pt x="484" y="6144"/>
                  </a:lnTo>
                  <a:lnTo>
                    <a:pt x="396" y="5968"/>
                  </a:lnTo>
                  <a:lnTo>
                    <a:pt x="1932" y="2677"/>
                  </a:lnTo>
                  <a:lnTo>
                    <a:pt x="2546" y="2063"/>
                  </a:lnTo>
                  <a:lnTo>
                    <a:pt x="4433" y="1010"/>
                  </a:lnTo>
                  <a:lnTo>
                    <a:pt x="5837" y="439"/>
                  </a:lnTo>
                  <a:lnTo>
                    <a:pt x="6715" y="352"/>
                  </a:lnTo>
                  <a:close/>
                  <a:moveTo>
                    <a:pt x="6715" y="1"/>
                  </a:moveTo>
                  <a:lnTo>
                    <a:pt x="5793" y="88"/>
                  </a:lnTo>
                  <a:lnTo>
                    <a:pt x="5749" y="88"/>
                  </a:lnTo>
                  <a:lnTo>
                    <a:pt x="4301" y="703"/>
                  </a:lnTo>
                  <a:lnTo>
                    <a:pt x="2370" y="1756"/>
                  </a:lnTo>
                  <a:lnTo>
                    <a:pt x="2327" y="1800"/>
                  </a:lnTo>
                  <a:lnTo>
                    <a:pt x="1668" y="2414"/>
                  </a:lnTo>
                  <a:lnTo>
                    <a:pt x="1625" y="2502"/>
                  </a:lnTo>
                  <a:lnTo>
                    <a:pt x="45" y="5881"/>
                  </a:lnTo>
                  <a:lnTo>
                    <a:pt x="1" y="5968"/>
                  </a:lnTo>
                  <a:lnTo>
                    <a:pt x="45" y="6056"/>
                  </a:lnTo>
                  <a:lnTo>
                    <a:pt x="176" y="6363"/>
                  </a:lnTo>
                  <a:lnTo>
                    <a:pt x="264" y="6451"/>
                  </a:lnTo>
                  <a:lnTo>
                    <a:pt x="922" y="6802"/>
                  </a:lnTo>
                  <a:lnTo>
                    <a:pt x="966" y="6802"/>
                  </a:lnTo>
                  <a:lnTo>
                    <a:pt x="5793" y="8031"/>
                  </a:lnTo>
                  <a:lnTo>
                    <a:pt x="7899" y="8557"/>
                  </a:lnTo>
                  <a:lnTo>
                    <a:pt x="7943" y="8557"/>
                  </a:lnTo>
                  <a:lnTo>
                    <a:pt x="8733" y="8645"/>
                  </a:lnTo>
                  <a:lnTo>
                    <a:pt x="8865" y="8601"/>
                  </a:lnTo>
                  <a:lnTo>
                    <a:pt x="8909" y="8557"/>
                  </a:lnTo>
                  <a:lnTo>
                    <a:pt x="9304" y="7767"/>
                  </a:lnTo>
                  <a:lnTo>
                    <a:pt x="9304" y="7724"/>
                  </a:lnTo>
                  <a:lnTo>
                    <a:pt x="9611" y="6583"/>
                  </a:lnTo>
                  <a:lnTo>
                    <a:pt x="9611" y="6495"/>
                  </a:lnTo>
                  <a:lnTo>
                    <a:pt x="9216" y="2984"/>
                  </a:lnTo>
                  <a:lnTo>
                    <a:pt x="9216" y="2941"/>
                  </a:lnTo>
                  <a:lnTo>
                    <a:pt x="8514" y="834"/>
                  </a:lnTo>
                  <a:lnTo>
                    <a:pt x="8470" y="747"/>
                  </a:lnTo>
                  <a:lnTo>
                    <a:pt x="8031" y="439"/>
                  </a:lnTo>
                  <a:lnTo>
                    <a:pt x="7987" y="396"/>
                  </a:lnTo>
                  <a:lnTo>
                    <a:pt x="6802"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4" name="Google Shape;2254;p18"/>
            <p:cNvSpPr/>
            <p:nvPr/>
          </p:nvSpPr>
          <p:spPr>
            <a:xfrm>
              <a:off x="5499400" y="4181025"/>
              <a:ext cx="342275" cy="296225"/>
            </a:xfrm>
            <a:custGeom>
              <a:rect b="b" l="l" r="r" t="t"/>
              <a:pathLst>
                <a:path extrusionOk="0" h="11849" w="13691">
                  <a:moveTo>
                    <a:pt x="8952" y="352"/>
                  </a:moveTo>
                  <a:lnTo>
                    <a:pt x="10882" y="1142"/>
                  </a:lnTo>
                  <a:lnTo>
                    <a:pt x="11848" y="4213"/>
                  </a:lnTo>
                  <a:lnTo>
                    <a:pt x="12462" y="8162"/>
                  </a:lnTo>
                  <a:lnTo>
                    <a:pt x="12462" y="8250"/>
                  </a:lnTo>
                  <a:lnTo>
                    <a:pt x="13340" y="9479"/>
                  </a:lnTo>
                  <a:lnTo>
                    <a:pt x="13340" y="9961"/>
                  </a:lnTo>
                  <a:lnTo>
                    <a:pt x="12901" y="10444"/>
                  </a:lnTo>
                  <a:lnTo>
                    <a:pt x="11497" y="11146"/>
                  </a:lnTo>
                  <a:lnTo>
                    <a:pt x="10444" y="11497"/>
                  </a:lnTo>
                  <a:lnTo>
                    <a:pt x="8381" y="10664"/>
                  </a:lnTo>
                  <a:lnTo>
                    <a:pt x="5002" y="9874"/>
                  </a:lnTo>
                  <a:lnTo>
                    <a:pt x="1536" y="9303"/>
                  </a:lnTo>
                  <a:lnTo>
                    <a:pt x="351" y="8952"/>
                  </a:lnTo>
                  <a:lnTo>
                    <a:pt x="351" y="8689"/>
                  </a:lnTo>
                  <a:lnTo>
                    <a:pt x="570" y="8162"/>
                  </a:lnTo>
                  <a:lnTo>
                    <a:pt x="1667" y="6583"/>
                  </a:lnTo>
                  <a:lnTo>
                    <a:pt x="3028" y="4433"/>
                  </a:lnTo>
                  <a:lnTo>
                    <a:pt x="3993" y="2590"/>
                  </a:lnTo>
                  <a:lnTo>
                    <a:pt x="5310" y="1712"/>
                  </a:lnTo>
                  <a:lnTo>
                    <a:pt x="8162" y="352"/>
                  </a:lnTo>
                  <a:close/>
                  <a:moveTo>
                    <a:pt x="8118" y="1"/>
                  </a:moveTo>
                  <a:lnTo>
                    <a:pt x="8074" y="44"/>
                  </a:lnTo>
                  <a:lnTo>
                    <a:pt x="5178" y="1405"/>
                  </a:lnTo>
                  <a:lnTo>
                    <a:pt x="5134" y="1405"/>
                  </a:lnTo>
                  <a:lnTo>
                    <a:pt x="3774" y="2326"/>
                  </a:lnTo>
                  <a:lnTo>
                    <a:pt x="3686" y="2370"/>
                  </a:lnTo>
                  <a:lnTo>
                    <a:pt x="2721" y="4257"/>
                  </a:lnTo>
                  <a:lnTo>
                    <a:pt x="1360" y="6407"/>
                  </a:lnTo>
                  <a:lnTo>
                    <a:pt x="263" y="7943"/>
                  </a:lnTo>
                  <a:lnTo>
                    <a:pt x="263" y="7987"/>
                  </a:lnTo>
                  <a:lnTo>
                    <a:pt x="44" y="8601"/>
                  </a:lnTo>
                  <a:lnTo>
                    <a:pt x="0" y="8645"/>
                  </a:lnTo>
                  <a:lnTo>
                    <a:pt x="0" y="9084"/>
                  </a:lnTo>
                  <a:lnTo>
                    <a:pt x="0" y="9215"/>
                  </a:lnTo>
                  <a:lnTo>
                    <a:pt x="88" y="9259"/>
                  </a:lnTo>
                  <a:lnTo>
                    <a:pt x="1448" y="9654"/>
                  </a:lnTo>
                  <a:lnTo>
                    <a:pt x="1492" y="9654"/>
                  </a:lnTo>
                  <a:lnTo>
                    <a:pt x="4959" y="10225"/>
                  </a:lnTo>
                  <a:lnTo>
                    <a:pt x="8293" y="11015"/>
                  </a:lnTo>
                  <a:lnTo>
                    <a:pt x="10400" y="11848"/>
                  </a:lnTo>
                  <a:lnTo>
                    <a:pt x="10531" y="11848"/>
                  </a:lnTo>
                  <a:lnTo>
                    <a:pt x="11584" y="11497"/>
                  </a:lnTo>
                  <a:lnTo>
                    <a:pt x="11628" y="11453"/>
                  </a:lnTo>
                  <a:lnTo>
                    <a:pt x="13120" y="10707"/>
                  </a:lnTo>
                  <a:lnTo>
                    <a:pt x="13164" y="10664"/>
                  </a:lnTo>
                  <a:lnTo>
                    <a:pt x="13647" y="10137"/>
                  </a:lnTo>
                  <a:lnTo>
                    <a:pt x="13691" y="10005"/>
                  </a:lnTo>
                  <a:lnTo>
                    <a:pt x="13691" y="9435"/>
                  </a:lnTo>
                  <a:lnTo>
                    <a:pt x="13647" y="9347"/>
                  </a:lnTo>
                  <a:lnTo>
                    <a:pt x="12813" y="8075"/>
                  </a:lnTo>
                  <a:lnTo>
                    <a:pt x="12155" y="4169"/>
                  </a:lnTo>
                  <a:lnTo>
                    <a:pt x="12155" y="4125"/>
                  </a:lnTo>
                  <a:lnTo>
                    <a:pt x="11190" y="966"/>
                  </a:lnTo>
                  <a:lnTo>
                    <a:pt x="11190" y="878"/>
                  </a:lnTo>
                  <a:lnTo>
                    <a:pt x="11102" y="834"/>
                  </a:lnTo>
                  <a:lnTo>
                    <a:pt x="9039" y="44"/>
                  </a:lnTo>
                  <a:lnTo>
                    <a:pt x="8996"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5" name="Google Shape;2255;p18"/>
            <p:cNvSpPr/>
            <p:nvPr/>
          </p:nvSpPr>
          <p:spPr>
            <a:xfrm>
              <a:off x="5288750" y="4500250"/>
              <a:ext cx="79025" cy="51600"/>
            </a:xfrm>
            <a:custGeom>
              <a:rect b="b" l="l" r="r" t="t"/>
              <a:pathLst>
                <a:path extrusionOk="0" h="2064" w="3161">
                  <a:moveTo>
                    <a:pt x="1932" y="352"/>
                  </a:moveTo>
                  <a:lnTo>
                    <a:pt x="2502" y="571"/>
                  </a:lnTo>
                  <a:lnTo>
                    <a:pt x="2678" y="703"/>
                  </a:lnTo>
                  <a:lnTo>
                    <a:pt x="2546" y="791"/>
                  </a:lnTo>
                  <a:lnTo>
                    <a:pt x="1493" y="1361"/>
                  </a:lnTo>
                  <a:lnTo>
                    <a:pt x="352" y="1668"/>
                  </a:lnTo>
                  <a:lnTo>
                    <a:pt x="352" y="1624"/>
                  </a:lnTo>
                  <a:lnTo>
                    <a:pt x="747" y="1054"/>
                  </a:lnTo>
                  <a:lnTo>
                    <a:pt x="1317" y="483"/>
                  </a:lnTo>
                  <a:lnTo>
                    <a:pt x="1932" y="352"/>
                  </a:lnTo>
                  <a:close/>
                  <a:moveTo>
                    <a:pt x="1932" y="1"/>
                  </a:moveTo>
                  <a:lnTo>
                    <a:pt x="1186" y="132"/>
                  </a:lnTo>
                  <a:lnTo>
                    <a:pt x="1098" y="176"/>
                  </a:lnTo>
                  <a:lnTo>
                    <a:pt x="484" y="791"/>
                  </a:lnTo>
                  <a:lnTo>
                    <a:pt x="484" y="835"/>
                  </a:lnTo>
                  <a:lnTo>
                    <a:pt x="45" y="1493"/>
                  </a:lnTo>
                  <a:lnTo>
                    <a:pt x="45" y="1537"/>
                  </a:lnTo>
                  <a:lnTo>
                    <a:pt x="1" y="1888"/>
                  </a:lnTo>
                  <a:lnTo>
                    <a:pt x="1" y="1975"/>
                  </a:lnTo>
                  <a:lnTo>
                    <a:pt x="45" y="2019"/>
                  </a:lnTo>
                  <a:lnTo>
                    <a:pt x="176" y="2063"/>
                  </a:lnTo>
                  <a:lnTo>
                    <a:pt x="220" y="2063"/>
                  </a:lnTo>
                  <a:lnTo>
                    <a:pt x="1581" y="1668"/>
                  </a:lnTo>
                  <a:lnTo>
                    <a:pt x="1625" y="1668"/>
                  </a:lnTo>
                  <a:lnTo>
                    <a:pt x="2678" y="1098"/>
                  </a:lnTo>
                  <a:lnTo>
                    <a:pt x="3073" y="922"/>
                  </a:lnTo>
                  <a:lnTo>
                    <a:pt x="3116" y="878"/>
                  </a:lnTo>
                  <a:lnTo>
                    <a:pt x="3160" y="791"/>
                  </a:lnTo>
                  <a:lnTo>
                    <a:pt x="3160" y="703"/>
                  </a:lnTo>
                  <a:lnTo>
                    <a:pt x="3116" y="615"/>
                  </a:lnTo>
                  <a:lnTo>
                    <a:pt x="2722" y="264"/>
                  </a:lnTo>
                  <a:lnTo>
                    <a:pt x="2634" y="220"/>
                  </a:lnTo>
                  <a:lnTo>
                    <a:pt x="2019"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6" name="Google Shape;2256;p18"/>
            <p:cNvSpPr/>
            <p:nvPr/>
          </p:nvSpPr>
          <p:spPr>
            <a:xfrm>
              <a:off x="5982075" y="1811500"/>
              <a:ext cx="928100" cy="1382250"/>
            </a:xfrm>
            <a:custGeom>
              <a:rect b="b" l="l" r="r" t="t"/>
              <a:pathLst>
                <a:path extrusionOk="0" h="55290" w="37124">
                  <a:moveTo>
                    <a:pt x="36685" y="0"/>
                  </a:moveTo>
                  <a:lnTo>
                    <a:pt x="36641" y="44"/>
                  </a:lnTo>
                  <a:lnTo>
                    <a:pt x="36597" y="132"/>
                  </a:lnTo>
                  <a:lnTo>
                    <a:pt x="36597" y="176"/>
                  </a:lnTo>
                  <a:lnTo>
                    <a:pt x="36641" y="263"/>
                  </a:lnTo>
                  <a:lnTo>
                    <a:pt x="36685" y="395"/>
                  </a:lnTo>
                  <a:lnTo>
                    <a:pt x="36772" y="1360"/>
                  </a:lnTo>
                  <a:lnTo>
                    <a:pt x="36772" y="3203"/>
                  </a:lnTo>
                  <a:lnTo>
                    <a:pt x="36070" y="4915"/>
                  </a:lnTo>
                  <a:lnTo>
                    <a:pt x="35280" y="7811"/>
                  </a:lnTo>
                  <a:lnTo>
                    <a:pt x="34666" y="9917"/>
                  </a:lnTo>
                  <a:lnTo>
                    <a:pt x="34008" y="11936"/>
                  </a:lnTo>
                  <a:lnTo>
                    <a:pt x="32648" y="14744"/>
                  </a:lnTo>
                  <a:lnTo>
                    <a:pt x="31551" y="16850"/>
                  </a:lnTo>
                  <a:lnTo>
                    <a:pt x="30629" y="18956"/>
                  </a:lnTo>
                  <a:lnTo>
                    <a:pt x="29137" y="21633"/>
                  </a:lnTo>
                  <a:lnTo>
                    <a:pt x="27733" y="23827"/>
                  </a:lnTo>
                  <a:lnTo>
                    <a:pt x="26504" y="25758"/>
                  </a:lnTo>
                  <a:lnTo>
                    <a:pt x="25144" y="28215"/>
                  </a:lnTo>
                  <a:lnTo>
                    <a:pt x="24881" y="29093"/>
                  </a:lnTo>
                  <a:lnTo>
                    <a:pt x="24881" y="29137"/>
                  </a:lnTo>
                  <a:lnTo>
                    <a:pt x="24881" y="30014"/>
                  </a:lnTo>
                  <a:lnTo>
                    <a:pt x="24881" y="30058"/>
                  </a:lnTo>
                  <a:lnTo>
                    <a:pt x="25232" y="32735"/>
                  </a:lnTo>
                  <a:lnTo>
                    <a:pt x="25583" y="36289"/>
                  </a:lnTo>
                  <a:lnTo>
                    <a:pt x="25495" y="36421"/>
                  </a:lnTo>
                  <a:lnTo>
                    <a:pt x="23345" y="37649"/>
                  </a:lnTo>
                  <a:lnTo>
                    <a:pt x="21370" y="39054"/>
                  </a:lnTo>
                  <a:lnTo>
                    <a:pt x="21326" y="39054"/>
                  </a:lnTo>
                  <a:lnTo>
                    <a:pt x="19659" y="40546"/>
                  </a:lnTo>
                  <a:lnTo>
                    <a:pt x="16500" y="43047"/>
                  </a:lnTo>
                  <a:lnTo>
                    <a:pt x="16456" y="43047"/>
                  </a:lnTo>
                  <a:lnTo>
                    <a:pt x="14964" y="44539"/>
                  </a:lnTo>
                  <a:lnTo>
                    <a:pt x="12594" y="47040"/>
                  </a:lnTo>
                  <a:lnTo>
                    <a:pt x="10400" y="48268"/>
                  </a:lnTo>
                  <a:lnTo>
                    <a:pt x="8250" y="49102"/>
                  </a:lnTo>
                  <a:lnTo>
                    <a:pt x="8206" y="49146"/>
                  </a:lnTo>
                  <a:lnTo>
                    <a:pt x="6626" y="50111"/>
                  </a:lnTo>
                  <a:lnTo>
                    <a:pt x="88" y="54982"/>
                  </a:lnTo>
                  <a:lnTo>
                    <a:pt x="44" y="55026"/>
                  </a:lnTo>
                  <a:lnTo>
                    <a:pt x="0" y="55114"/>
                  </a:lnTo>
                  <a:lnTo>
                    <a:pt x="44" y="55158"/>
                  </a:lnTo>
                  <a:lnTo>
                    <a:pt x="44" y="55245"/>
                  </a:lnTo>
                  <a:lnTo>
                    <a:pt x="132" y="55289"/>
                  </a:lnTo>
                  <a:lnTo>
                    <a:pt x="308" y="55289"/>
                  </a:lnTo>
                  <a:lnTo>
                    <a:pt x="6846" y="50419"/>
                  </a:lnTo>
                  <a:lnTo>
                    <a:pt x="8382" y="49453"/>
                  </a:lnTo>
                  <a:lnTo>
                    <a:pt x="10532" y="48620"/>
                  </a:lnTo>
                  <a:lnTo>
                    <a:pt x="10576" y="48576"/>
                  </a:lnTo>
                  <a:lnTo>
                    <a:pt x="12814" y="47347"/>
                  </a:lnTo>
                  <a:lnTo>
                    <a:pt x="12857" y="47303"/>
                  </a:lnTo>
                  <a:lnTo>
                    <a:pt x="15227" y="44802"/>
                  </a:lnTo>
                  <a:lnTo>
                    <a:pt x="16719" y="43310"/>
                  </a:lnTo>
                  <a:lnTo>
                    <a:pt x="19878" y="40853"/>
                  </a:lnTo>
                  <a:lnTo>
                    <a:pt x="21546" y="39361"/>
                  </a:lnTo>
                  <a:lnTo>
                    <a:pt x="23520" y="37957"/>
                  </a:lnTo>
                  <a:lnTo>
                    <a:pt x="25714" y="36684"/>
                  </a:lnTo>
                  <a:lnTo>
                    <a:pt x="25758" y="36640"/>
                  </a:lnTo>
                  <a:lnTo>
                    <a:pt x="25890" y="36421"/>
                  </a:lnTo>
                  <a:lnTo>
                    <a:pt x="25934" y="36289"/>
                  </a:lnTo>
                  <a:lnTo>
                    <a:pt x="25583" y="32691"/>
                  </a:lnTo>
                  <a:lnTo>
                    <a:pt x="25232" y="30014"/>
                  </a:lnTo>
                  <a:lnTo>
                    <a:pt x="25232" y="29137"/>
                  </a:lnTo>
                  <a:lnTo>
                    <a:pt x="25451" y="28347"/>
                  </a:lnTo>
                  <a:lnTo>
                    <a:pt x="26811" y="25933"/>
                  </a:lnTo>
                  <a:lnTo>
                    <a:pt x="29444" y="21809"/>
                  </a:lnTo>
                  <a:lnTo>
                    <a:pt x="30936" y="19132"/>
                  </a:lnTo>
                  <a:lnTo>
                    <a:pt x="30980" y="19088"/>
                  </a:lnTo>
                  <a:lnTo>
                    <a:pt x="31858" y="16982"/>
                  </a:lnTo>
                  <a:lnTo>
                    <a:pt x="32955" y="14876"/>
                  </a:lnTo>
                  <a:lnTo>
                    <a:pt x="34359" y="12111"/>
                  </a:lnTo>
                  <a:lnTo>
                    <a:pt x="34359" y="12067"/>
                  </a:lnTo>
                  <a:lnTo>
                    <a:pt x="35017" y="10049"/>
                  </a:lnTo>
                  <a:lnTo>
                    <a:pt x="35631" y="7942"/>
                  </a:lnTo>
                  <a:lnTo>
                    <a:pt x="36421" y="5002"/>
                  </a:lnTo>
                  <a:lnTo>
                    <a:pt x="37080" y="3291"/>
                  </a:lnTo>
                  <a:lnTo>
                    <a:pt x="37123" y="3203"/>
                  </a:lnTo>
                  <a:lnTo>
                    <a:pt x="37123" y="1360"/>
                  </a:lnTo>
                  <a:lnTo>
                    <a:pt x="37123" y="1317"/>
                  </a:lnTo>
                  <a:lnTo>
                    <a:pt x="37036" y="307"/>
                  </a:lnTo>
                  <a:lnTo>
                    <a:pt x="37036" y="263"/>
                  </a:lnTo>
                  <a:lnTo>
                    <a:pt x="36948" y="88"/>
                  </a:lnTo>
                  <a:lnTo>
                    <a:pt x="36904" y="44"/>
                  </a:lnTo>
                  <a:lnTo>
                    <a:pt x="36816"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7" name="Google Shape;2257;p18"/>
            <p:cNvSpPr/>
            <p:nvPr/>
          </p:nvSpPr>
          <p:spPr>
            <a:xfrm>
              <a:off x="5954650" y="1809300"/>
              <a:ext cx="928100" cy="1359225"/>
            </a:xfrm>
            <a:custGeom>
              <a:rect b="b" l="l" r="r" t="t"/>
              <a:pathLst>
                <a:path extrusionOk="0" h="54369" w="37124">
                  <a:moveTo>
                    <a:pt x="36685" y="0"/>
                  </a:moveTo>
                  <a:lnTo>
                    <a:pt x="36641" y="44"/>
                  </a:lnTo>
                  <a:lnTo>
                    <a:pt x="36553" y="44"/>
                  </a:lnTo>
                  <a:lnTo>
                    <a:pt x="36509" y="132"/>
                  </a:lnTo>
                  <a:lnTo>
                    <a:pt x="36509" y="176"/>
                  </a:lnTo>
                  <a:lnTo>
                    <a:pt x="36509" y="264"/>
                  </a:lnTo>
                  <a:lnTo>
                    <a:pt x="36685" y="878"/>
                  </a:lnTo>
                  <a:lnTo>
                    <a:pt x="36772" y="1317"/>
                  </a:lnTo>
                  <a:lnTo>
                    <a:pt x="36685" y="2238"/>
                  </a:lnTo>
                  <a:lnTo>
                    <a:pt x="36114" y="4169"/>
                  </a:lnTo>
                  <a:lnTo>
                    <a:pt x="35588" y="6275"/>
                  </a:lnTo>
                  <a:lnTo>
                    <a:pt x="34885" y="8820"/>
                  </a:lnTo>
                  <a:lnTo>
                    <a:pt x="34139" y="11146"/>
                  </a:lnTo>
                  <a:lnTo>
                    <a:pt x="32823" y="14042"/>
                  </a:lnTo>
                  <a:lnTo>
                    <a:pt x="31814" y="15973"/>
                  </a:lnTo>
                  <a:lnTo>
                    <a:pt x="30541" y="18737"/>
                  </a:lnTo>
                  <a:lnTo>
                    <a:pt x="29093" y="21238"/>
                  </a:lnTo>
                  <a:lnTo>
                    <a:pt x="27557" y="23652"/>
                  </a:lnTo>
                  <a:lnTo>
                    <a:pt x="26285" y="25802"/>
                  </a:lnTo>
                  <a:lnTo>
                    <a:pt x="24881" y="28172"/>
                  </a:lnTo>
                  <a:lnTo>
                    <a:pt x="22599" y="31682"/>
                  </a:lnTo>
                  <a:lnTo>
                    <a:pt x="22599" y="31770"/>
                  </a:lnTo>
                  <a:lnTo>
                    <a:pt x="22467" y="32911"/>
                  </a:lnTo>
                  <a:lnTo>
                    <a:pt x="22380" y="35631"/>
                  </a:lnTo>
                  <a:lnTo>
                    <a:pt x="22160" y="36509"/>
                  </a:lnTo>
                  <a:lnTo>
                    <a:pt x="21721" y="37299"/>
                  </a:lnTo>
                  <a:lnTo>
                    <a:pt x="20142" y="38834"/>
                  </a:lnTo>
                  <a:lnTo>
                    <a:pt x="17070" y="41379"/>
                  </a:lnTo>
                  <a:lnTo>
                    <a:pt x="15490" y="43091"/>
                  </a:lnTo>
                  <a:lnTo>
                    <a:pt x="13516" y="45329"/>
                  </a:lnTo>
                  <a:lnTo>
                    <a:pt x="12331" y="46338"/>
                  </a:lnTo>
                  <a:lnTo>
                    <a:pt x="11234" y="46865"/>
                  </a:lnTo>
                  <a:lnTo>
                    <a:pt x="8777" y="47786"/>
                  </a:lnTo>
                  <a:lnTo>
                    <a:pt x="8733" y="47786"/>
                  </a:lnTo>
                  <a:lnTo>
                    <a:pt x="6934" y="48927"/>
                  </a:lnTo>
                  <a:lnTo>
                    <a:pt x="2194" y="52525"/>
                  </a:lnTo>
                  <a:lnTo>
                    <a:pt x="44" y="54061"/>
                  </a:lnTo>
                  <a:lnTo>
                    <a:pt x="0" y="54105"/>
                  </a:lnTo>
                  <a:lnTo>
                    <a:pt x="0" y="54193"/>
                  </a:lnTo>
                  <a:lnTo>
                    <a:pt x="0" y="54236"/>
                  </a:lnTo>
                  <a:lnTo>
                    <a:pt x="0" y="54324"/>
                  </a:lnTo>
                  <a:lnTo>
                    <a:pt x="88" y="54368"/>
                  </a:lnTo>
                  <a:lnTo>
                    <a:pt x="176" y="54368"/>
                  </a:lnTo>
                  <a:lnTo>
                    <a:pt x="264" y="54324"/>
                  </a:lnTo>
                  <a:lnTo>
                    <a:pt x="2370" y="52788"/>
                  </a:lnTo>
                  <a:lnTo>
                    <a:pt x="5486" y="50463"/>
                  </a:lnTo>
                  <a:lnTo>
                    <a:pt x="7153" y="49234"/>
                  </a:lnTo>
                  <a:lnTo>
                    <a:pt x="8908" y="48093"/>
                  </a:lnTo>
                  <a:lnTo>
                    <a:pt x="11365" y="47172"/>
                  </a:lnTo>
                  <a:lnTo>
                    <a:pt x="12506" y="46645"/>
                  </a:lnTo>
                  <a:lnTo>
                    <a:pt x="12550" y="46601"/>
                  </a:lnTo>
                  <a:lnTo>
                    <a:pt x="13735" y="45592"/>
                  </a:lnTo>
                  <a:lnTo>
                    <a:pt x="13779" y="45548"/>
                  </a:lnTo>
                  <a:lnTo>
                    <a:pt x="15754" y="43310"/>
                  </a:lnTo>
                  <a:lnTo>
                    <a:pt x="17333" y="41643"/>
                  </a:lnTo>
                  <a:lnTo>
                    <a:pt x="20361" y="39098"/>
                  </a:lnTo>
                  <a:lnTo>
                    <a:pt x="21985" y="37518"/>
                  </a:lnTo>
                  <a:lnTo>
                    <a:pt x="22028" y="37474"/>
                  </a:lnTo>
                  <a:lnTo>
                    <a:pt x="22511" y="36684"/>
                  </a:lnTo>
                  <a:lnTo>
                    <a:pt x="22511" y="36640"/>
                  </a:lnTo>
                  <a:lnTo>
                    <a:pt x="22731" y="35719"/>
                  </a:lnTo>
                  <a:lnTo>
                    <a:pt x="22731" y="35675"/>
                  </a:lnTo>
                  <a:lnTo>
                    <a:pt x="22818" y="32954"/>
                  </a:lnTo>
                  <a:lnTo>
                    <a:pt x="22950" y="31857"/>
                  </a:lnTo>
                  <a:lnTo>
                    <a:pt x="25188" y="28391"/>
                  </a:lnTo>
                  <a:lnTo>
                    <a:pt x="26592" y="25978"/>
                  </a:lnTo>
                  <a:lnTo>
                    <a:pt x="27821" y="23827"/>
                  </a:lnTo>
                  <a:lnTo>
                    <a:pt x="29400" y="21414"/>
                  </a:lnTo>
                  <a:lnTo>
                    <a:pt x="30848" y="18913"/>
                  </a:lnTo>
                  <a:lnTo>
                    <a:pt x="32121" y="16104"/>
                  </a:lnTo>
                  <a:lnTo>
                    <a:pt x="33130" y="14218"/>
                  </a:lnTo>
                  <a:lnTo>
                    <a:pt x="34491" y="11278"/>
                  </a:lnTo>
                  <a:lnTo>
                    <a:pt x="34491" y="11234"/>
                  </a:lnTo>
                  <a:lnTo>
                    <a:pt x="35237" y="8908"/>
                  </a:lnTo>
                  <a:lnTo>
                    <a:pt x="35895" y="6363"/>
                  </a:lnTo>
                  <a:lnTo>
                    <a:pt x="36465" y="4301"/>
                  </a:lnTo>
                  <a:lnTo>
                    <a:pt x="37036" y="2282"/>
                  </a:lnTo>
                  <a:lnTo>
                    <a:pt x="37123" y="1317"/>
                  </a:lnTo>
                  <a:lnTo>
                    <a:pt x="37123" y="1273"/>
                  </a:lnTo>
                  <a:lnTo>
                    <a:pt x="37036" y="834"/>
                  </a:lnTo>
                  <a:lnTo>
                    <a:pt x="37036" y="790"/>
                  </a:lnTo>
                  <a:lnTo>
                    <a:pt x="36860" y="132"/>
                  </a:lnTo>
                  <a:lnTo>
                    <a:pt x="36816" y="88"/>
                  </a:lnTo>
                  <a:lnTo>
                    <a:pt x="36772" y="44"/>
                  </a:lnTo>
                  <a:lnTo>
                    <a:pt x="36685"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8" name="Google Shape;2258;p18"/>
            <p:cNvSpPr/>
            <p:nvPr/>
          </p:nvSpPr>
          <p:spPr>
            <a:xfrm>
              <a:off x="5925025" y="1820275"/>
              <a:ext cx="932500" cy="1321900"/>
            </a:xfrm>
            <a:custGeom>
              <a:rect b="b" l="l" r="r" t="t"/>
              <a:pathLst>
                <a:path extrusionOk="0" h="52876" w="37300">
                  <a:moveTo>
                    <a:pt x="37124" y="0"/>
                  </a:moveTo>
                  <a:lnTo>
                    <a:pt x="37080" y="44"/>
                  </a:lnTo>
                  <a:lnTo>
                    <a:pt x="36992" y="44"/>
                  </a:lnTo>
                  <a:lnTo>
                    <a:pt x="36948" y="88"/>
                  </a:lnTo>
                  <a:lnTo>
                    <a:pt x="36948" y="176"/>
                  </a:lnTo>
                  <a:lnTo>
                    <a:pt x="36860" y="746"/>
                  </a:lnTo>
                  <a:lnTo>
                    <a:pt x="35763" y="4827"/>
                  </a:lnTo>
                  <a:lnTo>
                    <a:pt x="35061" y="7504"/>
                  </a:lnTo>
                  <a:lnTo>
                    <a:pt x="34315" y="9917"/>
                  </a:lnTo>
                  <a:lnTo>
                    <a:pt x="32165" y="14568"/>
                  </a:lnTo>
                  <a:lnTo>
                    <a:pt x="31024" y="17026"/>
                  </a:lnTo>
                  <a:lnTo>
                    <a:pt x="29532" y="19659"/>
                  </a:lnTo>
                  <a:lnTo>
                    <a:pt x="27031" y="23696"/>
                  </a:lnTo>
                  <a:lnTo>
                    <a:pt x="24705" y="27645"/>
                  </a:lnTo>
                  <a:lnTo>
                    <a:pt x="23696" y="29137"/>
                  </a:lnTo>
                  <a:lnTo>
                    <a:pt x="21063" y="32647"/>
                  </a:lnTo>
                  <a:lnTo>
                    <a:pt x="21019" y="32691"/>
                  </a:lnTo>
                  <a:lnTo>
                    <a:pt x="20230" y="35061"/>
                  </a:lnTo>
                  <a:lnTo>
                    <a:pt x="18387" y="38571"/>
                  </a:lnTo>
                  <a:lnTo>
                    <a:pt x="17158" y="39931"/>
                  </a:lnTo>
                  <a:lnTo>
                    <a:pt x="14964" y="42432"/>
                  </a:lnTo>
                  <a:lnTo>
                    <a:pt x="12814" y="44670"/>
                  </a:lnTo>
                  <a:lnTo>
                    <a:pt x="9391" y="45943"/>
                  </a:lnTo>
                  <a:lnTo>
                    <a:pt x="7855" y="46864"/>
                  </a:lnTo>
                  <a:lnTo>
                    <a:pt x="7811" y="46864"/>
                  </a:lnTo>
                  <a:lnTo>
                    <a:pt x="6012" y="48225"/>
                  </a:lnTo>
                  <a:lnTo>
                    <a:pt x="45" y="52569"/>
                  </a:lnTo>
                  <a:lnTo>
                    <a:pt x="1" y="52613"/>
                  </a:lnTo>
                  <a:lnTo>
                    <a:pt x="1" y="52700"/>
                  </a:lnTo>
                  <a:lnTo>
                    <a:pt x="1" y="52744"/>
                  </a:lnTo>
                  <a:lnTo>
                    <a:pt x="1" y="52832"/>
                  </a:lnTo>
                  <a:lnTo>
                    <a:pt x="88" y="52876"/>
                  </a:lnTo>
                  <a:lnTo>
                    <a:pt x="264" y="52876"/>
                  </a:lnTo>
                  <a:lnTo>
                    <a:pt x="6232" y="48532"/>
                  </a:lnTo>
                  <a:lnTo>
                    <a:pt x="8031" y="47172"/>
                  </a:lnTo>
                  <a:lnTo>
                    <a:pt x="9523" y="46250"/>
                  </a:lnTo>
                  <a:lnTo>
                    <a:pt x="12243" y="45241"/>
                  </a:lnTo>
                  <a:lnTo>
                    <a:pt x="12989" y="44977"/>
                  </a:lnTo>
                  <a:lnTo>
                    <a:pt x="13077" y="44934"/>
                  </a:lnTo>
                  <a:lnTo>
                    <a:pt x="15227" y="42652"/>
                  </a:lnTo>
                  <a:lnTo>
                    <a:pt x="17377" y="40151"/>
                  </a:lnTo>
                  <a:lnTo>
                    <a:pt x="18650" y="38790"/>
                  </a:lnTo>
                  <a:lnTo>
                    <a:pt x="18694" y="38746"/>
                  </a:lnTo>
                  <a:lnTo>
                    <a:pt x="20581" y="35192"/>
                  </a:lnTo>
                  <a:lnTo>
                    <a:pt x="20581" y="35148"/>
                  </a:lnTo>
                  <a:lnTo>
                    <a:pt x="21327" y="32823"/>
                  </a:lnTo>
                  <a:lnTo>
                    <a:pt x="23959" y="29356"/>
                  </a:lnTo>
                  <a:lnTo>
                    <a:pt x="25013" y="27864"/>
                  </a:lnTo>
                  <a:lnTo>
                    <a:pt x="27294" y="23871"/>
                  </a:lnTo>
                  <a:lnTo>
                    <a:pt x="29839" y="19834"/>
                  </a:lnTo>
                  <a:lnTo>
                    <a:pt x="31331" y="17201"/>
                  </a:lnTo>
                  <a:lnTo>
                    <a:pt x="32472" y="14700"/>
                  </a:lnTo>
                  <a:lnTo>
                    <a:pt x="34666" y="10093"/>
                  </a:lnTo>
                  <a:lnTo>
                    <a:pt x="34666" y="10049"/>
                  </a:lnTo>
                  <a:lnTo>
                    <a:pt x="35412" y="7591"/>
                  </a:lnTo>
                  <a:lnTo>
                    <a:pt x="36114" y="4915"/>
                  </a:lnTo>
                  <a:lnTo>
                    <a:pt x="37211" y="790"/>
                  </a:lnTo>
                  <a:lnTo>
                    <a:pt x="37299" y="220"/>
                  </a:lnTo>
                  <a:lnTo>
                    <a:pt x="37255" y="132"/>
                  </a:lnTo>
                  <a:lnTo>
                    <a:pt x="37255" y="88"/>
                  </a:lnTo>
                  <a:lnTo>
                    <a:pt x="37211" y="44"/>
                  </a:lnTo>
                  <a:lnTo>
                    <a:pt x="37124"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9" name="Google Shape;2259;p18"/>
            <p:cNvSpPr/>
            <p:nvPr/>
          </p:nvSpPr>
          <p:spPr>
            <a:xfrm>
              <a:off x="5894325" y="1812575"/>
              <a:ext cx="942350" cy="1302175"/>
            </a:xfrm>
            <a:custGeom>
              <a:rect b="b" l="l" r="r" t="t"/>
              <a:pathLst>
                <a:path extrusionOk="0" h="52087" w="37694">
                  <a:moveTo>
                    <a:pt x="37518" y="1"/>
                  </a:moveTo>
                  <a:lnTo>
                    <a:pt x="37430" y="45"/>
                  </a:lnTo>
                  <a:lnTo>
                    <a:pt x="37386" y="89"/>
                  </a:lnTo>
                  <a:lnTo>
                    <a:pt x="37342" y="133"/>
                  </a:lnTo>
                  <a:lnTo>
                    <a:pt x="37255" y="571"/>
                  </a:lnTo>
                  <a:lnTo>
                    <a:pt x="36377" y="3160"/>
                  </a:lnTo>
                  <a:lnTo>
                    <a:pt x="35763" y="5267"/>
                  </a:lnTo>
                  <a:lnTo>
                    <a:pt x="35148" y="7636"/>
                  </a:lnTo>
                  <a:lnTo>
                    <a:pt x="33876" y="11366"/>
                  </a:lnTo>
                  <a:lnTo>
                    <a:pt x="32559" y="13911"/>
                  </a:lnTo>
                  <a:lnTo>
                    <a:pt x="31550" y="16105"/>
                  </a:lnTo>
                  <a:lnTo>
                    <a:pt x="30629" y="17729"/>
                  </a:lnTo>
                  <a:lnTo>
                    <a:pt x="29707" y="19308"/>
                  </a:lnTo>
                  <a:lnTo>
                    <a:pt x="27820" y="22380"/>
                  </a:lnTo>
                  <a:lnTo>
                    <a:pt x="26504" y="24530"/>
                  </a:lnTo>
                  <a:lnTo>
                    <a:pt x="25231" y="26680"/>
                  </a:lnTo>
                  <a:lnTo>
                    <a:pt x="23959" y="28567"/>
                  </a:lnTo>
                  <a:lnTo>
                    <a:pt x="22686" y="30191"/>
                  </a:lnTo>
                  <a:lnTo>
                    <a:pt x="21282" y="31946"/>
                  </a:lnTo>
                  <a:lnTo>
                    <a:pt x="19790" y="33526"/>
                  </a:lnTo>
                  <a:lnTo>
                    <a:pt x="17684" y="35325"/>
                  </a:lnTo>
                  <a:lnTo>
                    <a:pt x="16762" y="36378"/>
                  </a:lnTo>
                  <a:lnTo>
                    <a:pt x="16718" y="36422"/>
                  </a:lnTo>
                  <a:lnTo>
                    <a:pt x="16148" y="37387"/>
                  </a:lnTo>
                  <a:lnTo>
                    <a:pt x="16148" y="37431"/>
                  </a:lnTo>
                  <a:lnTo>
                    <a:pt x="15358" y="39449"/>
                  </a:lnTo>
                  <a:lnTo>
                    <a:pt x="14437" y="41424"/>
                  </a:lnTo>
                  <a:lnTo>
                    <a:pt x="12901" y="43530"/>
                  </a:lnTo>
                  <a:lnTo>
                    <a:pt x="12330" y="43925"/>
                  </a:lnTo>
                  <a:lnTo>
                    <a:pt x="9917" y="44891"/>
                  </a:lnTo>
                  <a:lnTo>
                    <a:pt x="9917" y="44934"/>
                  </a:lnTo>
                  <a:lnTo>
                    <a:pt x="8337" y="45900"/>
                  </a:lnTo>
                  <a:lnTo>
                    <a:pt x="6143" y="47523"/>
                  </a:lnTo>
                  <a:lnTo>
                    <a:pt x="3642" y="49322"/>
                  </a:lnTo>
                  <a:lnTo>
                    <a:pt x="88" y="51780"/>
                  </a:lnTo>
                  <a:lnTo>
                    <a:pt x="44" y="51824"/>
                  </a:lnTo>
                  <a:lnTo>
                    <a:pt x="0" y="51911"/>
                  </a:lnTo>
                  <a:lnTo>
                    <a:pt x="0" y="51955"/>
                  </a:lnTo>
                  <a:lnTo>
                    <a:pt x="44" y="52043"/>
                  </a:lnTo>
                  <a:lnTo>
                    <a:pt x="88" y="52087"/>
                  </a:lnTo>
                  <a:lnTo>
                    <a:pt x="307" y="52087"/>
                  </a:lnTo>
                  <a:lnTo>
                    <a:pt x="3818" y="49630"/>
                  </a:lnTo>
                  <a:lnTo>
                    <a:pt x="6319" y="47787"/>
                  </a:lnTo>
                  <a:lnTo>
                    <a:pt x="8513" y="46163"/>
                  </a:lnTo>
                  <a:lnTo>
                    <a:pt x="10049" y="45242"/>
                  </a:lnTo>
                  <a:lnTo>
                    <a:pt x="12506" y="44232"/>
                  </a:lnTo>
                  <a:lnTo>
                    <a:pt x="13120" y="43794"/>
                  </a:lnTo>
                  <a:lnTo>
                    <a:pt x="13164" y="43750"/>
                  </a:lnTo>
                  <a:lnTo>
                    <a:pt x="14744" y="41643"/>
                  </a:lnTo>
                  <a:lnTo>
                    <a:pt x="14744" y="41600"/>
                  </a:lnTo>
                  <a:lnTo>
                    <a:pt x="15665" y="39581"/>
                  </a:lnTo>
                  <a:lnTo>
                    <a:pt x="16455" y="37563"/>
                  </a:lnTo>
                  <a:lnTo>
                    <a:pt x="17026" y="36597"/>
                  </a:lnTo>
                  <a:lnTo>
                    <a:pt x="17947" y="35588"/>
                  </a:lnTo>
                  <a:lnTo>
                    <a:pt x="20053" y="33789"/>
                  </a:lnTo>
                  <a:lnTo>
                    <a:pt x="20053" y="33745"/>
                  </a:lnTo>
                  <a:lnTo>
                    <a:pt x="21545" y="32165"/>
                  </a:lnTo>
                  <a:lnTo>
                    <a:pt x="22950" y="30410"/>
                  </a:lnTo>
                  <a:lnTo>
                    <a:pt x="24222" y="28786"/>
                  </a:lnTo>
                  <a:lnTo>
                    <a:pt x="25538" y="26856"/>
                  </a:lnTo>
                  <a:lnTo>
                    <a:pt x="26811" y="24706"/>
                  </a:lnTo>
                  <a:lnTo>
                    <a:pt x="28127" y="22599"/>
                  </a:lnTo>
                  <a:lnTo>
                    <a:pt x="30014" y="19484"/>
                  </a:lnTo>
                  <a:lnTo>
                    <a:pt x="30936" y="17904"/>
                  </a:lnTo>
                  <a:lnTo>
                    <a:pt x="31857" y="16281"/>
                  </a:lnTo>
                  <a:lnTo>
                    <a:pt x="32910" y="14043"/>
                  </a:lnTo>
                  <a:lnTo>
                    <a:pt x="34183" y="11498"/>
                  </a:lnTo>
                  <a:lnTo>
                    <a:pt x="34183" y="11454"/>
                  </a:lnTo>
                  <a:lnTo>
                    <a:pt x="35455" y="7768"/>
                  </a:lnTo>
                  <a:lnTo>
                    <a:pt x="36114" y="5354"/>
                  </a:lnTo>
                  <a:lnTo>
                    <a:pt x="36684" y="3248"/>
                  </a:lnTo>
                  <a:lnTo>
                    <a:pt x="37606" y="659"/>
                  </a:lnTo>
                  <a:lnTo>
                    <a:pt x="37693" y="220"/>
                  </a:lnTo>
                  <a:lnTo>
                    <a:pt x="37693" y="133"/>
                  </a:lnTo>
                  <a:lnTo>
                    <a:pt x="37693" y="89"/>
                  </a:lnTo>
                  <a:lnTo>
                    <a:pt x="37650" y="45"/>
                  </a:lnTo>
                  <a:lnTo>
                    <a:pt x="37562"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0" name="Google Shape;2260;p18"/>
            <p:cNvSpPr/>
            <p:nvPr/>
          </p:nvSpPr>
          <p:spPr>
            <a:xfrm>
              <a:off x="5836175" y="1785150"/>
              <a:ext cx="956625" cy="1276950"/>
            </a:xfrm>
            <a:custGeom>
              <a:rect b="b" l="l" r="r" t="t"/>
              <a:pathLst>
                <a:path extrusionOk="0" h="51078" w="38265">
                  <a:moveTo>
                    <a:pt x="38001" y="1"/>
                  </a:moveTo>
                  <a:lnTo>
                    <a:pt x="37957" y="45"/>
                  </a:lnTo>
                  <a:lnTo>
                    <a:pt x="37913" y="133"/>
                  </a:lnTo>
                  <a:lnTo>
                    <a:pt x="37299" y="1888"/>
                  </a:lnTo>
                  <a:lnTo>
                    <a:pt x="36333" y="4126"/>
                  </a:lnTo>
                  <a:lnTo>
                    <a:pt x="35587" y="6715"/>
                  </a:lnTo>
                  <a:lnTo>
                    <a:pt x="34622" y="10050"/>
                  </a:lnTo>
                  <a:lnTo>
                    <a:pt x="32999" y="13604"/>
                  </a:lnTo>
                  <a:lnTo>
                    <a:pt x="32121" y="15359"/>
                  </a:lnTo>
                  <a:lnTo>
                    <a:pt x="29313" y="20186"/>
                  </a:lnTo>
                  <a:lnTo>
                    <a:pt x="27908" y="22468"/>
                  </a:lnTo>
                  <a:lnTo>
                    <a:pt x="26680" y="24530"/>
                  </a:lnTo>
                  <a:lnTo>
                    <a:pt x="24442" y="27909"/>
                  </a:lnTo>
                  <a:lnTo>
                    <a:pt x="22818" y="29971"/>
                  </a:lnTo>
                  <a:lnTo>
                    <a:pt x="21853" y="31112"/>
                  </a:lnTo>
                  <a:lnTo>
                    <a:pt x="20931" y="32121"/>
                  </a:lnTo>
                  <a:lnTo>
                    <a:pt x="20010" y="32955"/>
                  </a:lnTo>
                  <a:lnTo>
                    <a:pt x="19132" y="33701"/>
                  </a:lnTo>
                  <a:lnTo>
                    <a:pt x="18211" y="34403"/>
                  </a:lnTo>
                  <a:lnTo>
                    <a:pt x="17245" y="35061"/>
                  </a:lnTo>
                  <a:lnTo>
                    <a:pt x="15095" y="36378"/>
                  </a:lnTo>
                  <a:lnTo>
                    <a:pt x="13472" y="37387"/>
                  </a:lnTo>
                  <a:lnTo>
                    <a:pt x="11102" y="39054"/>
                  </a:lnTo>
                  <a:lnTo>
                    <a:pt x="11058" y="39054"/>
                  </a:lnTo>
                  <a:lnTo>
                    <a:pt x="9347" y="40590"/>
                  </a:lnTo>
                  <a:lnTo>
                    <a:pt x="9303" y="40634"/>
                  </a:lnTo>
                  <a:lnTo>
                    <a:pt x="8162" y="42653"/>
                  </a:lnTo>
                  <a:lnTo>
                    <a:pt x="5793" y="46646"/>
                  </a:lnTo>
                  <a:lnTo>
                    <a:pt x="4959" y="47348"/>
                  </a:lnTo>
                  <a:lnTo>
                    <a:pt x="2940" y="48708"/>
                  </a:lnTo>
                  <a:lnTo>
                    <a:pt x="44" y="50771"/>
                  </a:lnTo>
                  <a:lnTo>
                    <a:pt x="0" y="50814"/>
                  </a:lnTo>
                  <a:lnTo>
                    <a:pt x="0" y="50858"/>
                  </a:lnTo>
                  <a:lnTo>
                    <a:pt x="0" y="50946"/>
                  </a:lnTo>
                  <a:lnTo>
                    <a:pt x="0" y="50990"/>
                  </a:lnTo>
                  <a:lnTo>
                    <a:pt x="88" y="51034"/>
                  </a:lnTo>
                  <a:lnTo>
                    <a:pt x="176" y="51078"/>
                  </a:lnTo>
                  <a:lnTo>
                    <a:pt x="264" y="51034"/>
                  </a:lnTo>
                  <a:lnTo>
                    <a:pt x="3116" y="49015"/>
                  </a:lnTo>
                  <a:lnTo>
                    <a:pt x="5178" y="47611"/>
                  </a:lnTo>
                  <a:lnTo>
                    <a:pt x="6056" y="46909"/>
                  </a:lnTo>
                  <a:lnTo>
                    <a:pt x="6100" y="46865"/>
                  </a:lnTo>
                  <a:lnTo>
                    <a:pt x="8469" y="42828"/>
                  </a:lnTo>
                  <a:lnTo>
                    <a:pt x="9610" y="40854"/>
                  </a:lnTo>
                  <a:lnTo>
                    <a:pt x="11278" y="39318"/>
                  </a:lnTo>
                  <a:lnTo>
                    <a:pt x="13691" y="37694"/>
                  </a:lnTo>
                  <a:lnTo>
                    <a:pt x="15271" y="36685"/>
                  </a:lnTo>
                  <a:lnTo>
                    <a:pt x="17465" y="35325"/>
                  </a:lnTo>
                  <a:lnTo>
                    <a:pt x="18430" y="34666"/>
                  </a:lnTo>
                  <a:lnTo>
                    <a:pt x="19352" y="34008"/>
                  </a:lnTo>
                  <a:lnTo>
                    <a:pt x="20229" y="33218"/>
                  </a:lnTo>
                  <a:lnTo>
                    <a:pt x="21151" y="32385"/>
                  </a:lnTo>
                  <a:lnTo>
                    <a:pt x="22116" y="31375"/>
                  </a:lnTo>
                  <a:lnTo>
                    <a:pt x="23125" y="30191"/>
                  </a:lnTo>
                  <a:lnTo>
                    <a:pt x="24705" y="28128"/>
                  </a:lnTo>
                  <a:lnTo>
                    <a:pt x="26943" y="24749"/>
                  </a:lnTo>
                  <a:lnTo>
                    <a:pt x="28172" y="22643"/>
                  </a:lnTo>
                  <a:lnTo>
                    <a:pt x="29620" y="20361"/>
                  </a:lnTo>
                  <a:lnTo>
                    <a:pt x="32428" y="15535"/>
                  </a:lnTo>
                  <a:lnTo>
                    <a:pt x="33306" y="13779"/>
                  </a:lnTo>
                  <a:lnTo>
                    <a:pt x="34973" y="10225"/>
                  </a:lnTo>
                  <a:lnTo>
                    <a:pt x="34973" y="10181"/>
                  </a:lnTo>
                  <a:lnTo>
                    <a:pt x="35895" y="6802"/>
                  </a:lnTo>
                  <a:lnTo>
                    <a:pt x="36684" y="4257"/>
                  </a:lnTo>
                  <a:lnTo>
                    <a:pt x="37606" y="2019"/>
                  </a:lnTo>
                  <a:lnTo>
                    <a:pt x="38220" y="220"/>
                  </a:lnTo>
                  <a:lnTo>
                    <a:pt x="38264" y="177"/>
                  </a:lnTo>
                  <a:lnTo>
                    <a:pt x="38220" y="89"/>
                  </a:lnTo>
                  <a:lnTo>
                    <a:pt x="38176" y="45"/>
                  </a:lnTo>
                  <a:lnTo>
                    <a:pt x="38133"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1" name="Google Shape;2261;p18"/>
            <p:cNvSpPr/>
            <p:nvPr/>
          </p:nvSpPr>
          <p:spPr>
            <a:xfrm>
              <a:off x="5806550" y="1750050"/>
              <a:ext cx="970875" cy="1285725"/>
            </a:xfrm>
            <a:custGeom>
              <a:rect b="b" l="l" r="r" t="t"/>
              <a:pathLst>
                <a:path extrusionOk="0" h="51429" w="38835">
                  <a:moveTo>
                    <a:pt x="38572" y="1"/>
                  </a:moveTo>
                  <a:lnTo>
                    <a:pt x="38528" y="45"/>
                  </a:lnTo>
                  <a:lnTo>
                    <a:pt x="38528" y="132"/>
                  </a:lnTo>
                  <a:lnTo>
                    <a:pt x="38221" y="1186"/>
                  </a:lnTo>
                  <a:lnTo>
                    <a:pt x="37255" y="3511"/>
                  </a:lnTo>
                  <a:lnTo>
                    <a:pt x="36158" y="6100"/>
                  </a:lnTo>
                  <a:lnTo>
                    <a:pt x="36114" y="6144"/>
                  </a:lnTo>
                  <a:lnTo>
                    <a:pt x="34710" y="11015"/>
                  </a:lnTo>
                  <a:lnTo>
                    <a:pt x="32955" y="14832"/>
                  </a:lnTo>
                  <a:lnTo>
                    <a:pt x="31112" y="18080"/>
                  </a:lnTo>
                  <a:lnTo>
                    <a:pt x="29049" y="21634"/>
                  </a:lnTo>
                  <a:lnTo>
                    <a:pt x="27996" y="23389"/>
                  </a:lnTo>
                  <a:lnTo>
                    <a:pt x="26943" y="25144"/>
                  </a:lnTo>
                  <a:lnTo>
                    <a:pt x="25802" y="26856"/>
                  </a:lnTo>
                  <a:lnTo>
                    <a:pt x="24661" y="28479"/>
                  </a:lnTo>
                  <a:lnTo>
                    <a:pt x="23477" y="30059"/>
                  </a:lnTo>
                  <a:lnTo>
                    <a:pt x="22862" y="30761"/>
                  </a:lnTo>
                  <a:lnTo>
                    <a:pt x="22204" y="31507"/>
                  </a:lnTo>
                  <a:lnTo>
                    <a:pt x="18869" y="34535"/>
                  </a:lnTo>
                  <a:lnTo>
                    <a:pt x="14920" y="37124"/>
                  </a:lnTo>
                  <a:lnTo>
                    <a:pt x="10883" y="39844"/>
                  </a:lnTo>
                  <a:lnTo>
                    <a:pt x="9084" y="41117"/>
                  </a:lnTo>
                  <a:lnTo>
                    <a:pt x="6714" y="42521"/>
                  </a:lnTo>
                  <a:lnTo>
                    <a:pt x="4169" y="43925"/>
                  </a:lnTo>
                  <a:lnTo>
                    <a:pt x="4125" y="43969"/>
                  </a:lnTo>
                  <a:lnTo>
                    <a:pt x="3774" y="44408"/>
                  </a:lnTo>
                  <a:lnTo>
                    <a:pt x="3774" y="44452"/>
                  </a:lnTo>
                  <a:lnTo>
                    <a:pt x="3248" y="45856"/>
                  </a:lnTo>
                  <a:lnTo>
                    <a:pt x="2370" y="48181"/>
                  </a:lnTo>
                  <a:lnTo>
                    <a:pt x="1317" y="49981"/>
                  </a:lnTo>
                  <a:lnTo>
                    <a:pt x="44" y="51121"/>
                  </a:lnTo>
                  <a:lnTo>
                    <a:pt x="44" y="51209"/>
                  </a:lnTo>
                  <a:lnTo>
                    <a:pt x="1" y="51253"/>
                  </a:lnTo>
                  <a:lnTo>
                    <a:pt x="1" y="51341"/>
                  </a:lnTo>
                  <a:lnTo>
                    <a:pt x="44" y="51385"/>
                  </a:lnTo>
                  <a:lnTo>
                    <a:pt x="132" y="51429"/>
                  </a:lnTo>
                  <a:lnTo>
                    <a:pt x="176" y="51429"/>
                  </a:lnTo>
                  <a:lnTo>
                    <a:pt x="308" y="51385"/>
                  </a:lnTo>
                  <a:lnTo>
                    <a:pt x="1580" y="50244"/>
                  </a:lnTo>
                  <a:lnTo>
                    <a:pt x="1624" y="50200"/>
                  </a:lnTo>
                  <a:lnTo>
                    <a:pt x="2677" y="48357"/>
                  </a:lnTo>
                  <a:lnTo>
                    <a:pt x="2721" y="48313"/>
                  </a:lnTo>
                  <a:lnTo>
                    <a:pt x="3599" y="45987"/>
                  </a:lnTo>
                  <a:lnTo>
                    <a:pt x="4081" y="44583"/>
                  </a:lnTo>
                  <a:lnTo>
                    <a:pt x="4389" y="44188"/>
                  </a:lnTo>
                  <a:lnTo>
                    <a:pt x="6890" y="42828"/>
                  </a:lnTo>
                  <a:lnTo>
                    <a:pt x="9303" y="41424"/>
                  </a:lnTo>
                  <a:lnTo>
                    <a:pt x="11102" y="40151"/>
                  </a:lnTo>
                  <a:lnTo>
                    <a:pt x="15139" y="37431"/>
                  </a:lnTo>
                  <a:lnTo>
                    <a:pt x="19089" y="34842"/>
                  </a:lnTo>
                  <a:lnTo>
                    <a:pt x="19089" y="34798"/>
                  </a:lnTo>
                  <a:lnTo>
                    <a:pt x="22467" y="31770"/>
                  </a:lnTo>
                  <a:lnTo>
                    <a:pt x="23082" y="31024"/>
                  </a:lnTo>
                  <a:lnTo>
                    <a:pt x="23740" y="30278"/>
                  </a:lnTo>
                  <a:lnTo>
                    <a:pt x="24925" y="28699"/>
                  </a:lnTo>
                  <a:lnTo>
                    <a:pt x="26109" y="27075"/>
                  </a:lnTo>
                  <a:lnTo>
                    <a:pt x="27206" y="25364"/>
                  </a:lnTo>
                  <a:lnTo>
                    <a:pt x="28304" y="23608"/>
                  </a:lnTo>
                  <a:lnTo>
                    <a:pt x="29357" y="21809"/>
                  </a:lnTo>
                  <a:lnTo>
                    <a:pt x="31419" y="18211"/>
                  </a:lnTo>
                  <a:lnTo>
                    <a:pt x="33262" y="15008"/>
                  </a:lnTo>
                  <a:lnTo>
                    <a:pt x="35061" y="11146"/>
                  </a:lnTo>
                  <a:lnTo>
                    <a:pt x="36465" y="6232"/>
                  </a:lnTo>
                  <a:lnTo>
                    <a:pt x="37606" y="3643"/>
                  </a:lnTo>
                  <a:lnTo>
                    <a:pt x="38572" y="1273"/>
                  </a:lnTo>
                  <a:lnTo>
                    <a:pt x="38835" y="220"/>
                  </a:lnTo>
                  <a:lnTo>
                    <a:pt x="38835" y="132"/>
                  </a:lnTo>
                  <a:lnTo>
                    <a:pt x="38835" y="89"/>
                  </a:lnTo>
                  <a:lnTo>
                    <a:pt x="38791"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2" name="Google Shape;2262;p18"/>
            <p:cNvSpPr/>
            <p:nvPr/>
          </p:nvSpPr>
          <p:spPr>
            <a:xfrm>
              <a:off x="5750600" y="1745675"/>
              <a:ext cx="1006000" cy="1239650"/>
            </a:xfrm>
            <a:custGeom>
              <a:rect b="b" l="l" r="r" t="t"/>
              <a:pathLst>
                <a:path extrusionOk="0" h="49586" w="40240">
                  <a:moveTo>
                    <a:pt x="39976" y="0"/>
                  </a:moveTo>
                  <a:lnTo>
                    <a:pt x="39932" y="44"/>
                  </a:lnTo>
                  <a:lnTo>
                    <a:pt x="39888" y="88"/>
                  </a:lnTo>
                  <a:lnTo>
                    <a:pt x="39186" y="1756"/>
                  </a:lnTo>
                  <a:lnTo>
                    <a:pt x="36992" y="6933"/>
                  </a:lnTo>
                  <a:lnTo>
                    <a:pt x="36509" y="8601"/>
                  </a:lnTo>
                  <a:lnTo>
                    <a:pt x="35588" y="11497"/>
                  </a:lnTo>
                  <a:lnTo>
                    <a:pt x="33613" y="15315"/>
                  </a:lnTo>
                  <a:lnTo>
                    <a:pt x="32736" y="16894"/>
                  </a:lnTo>
                  <a:lnTo>
                    <a:pt x="31902" y="18386"/>
                  </a:lnTo>
                  <a:lnTo>
                    <a:pt x="30147" y="21370"/>
                  </a:lnTo>
                  <a:lnTo>
                    <a:pt x="28304" y="24310"/>
                  </a:lnTo>
                  <a:lnTo>
                    <a:pt x="26329" y="27338"/>
                  </a:lnTo>
                  <a:lnTo>
                    <a:pt x="23389" y="30892"/>
                  </a:lnTo>
                  <a:lnTo>
                    <a:pt x="20273" y="33700"/>
                  </a:lnTo>
                  <a:lnTo>
                    <a:pt x="16588" y="36114"/>
                  </a:lnTo>
                  <a:lnTo>
                    <a:pt x="14393" y="37562"/>
                  </a:lnTo>
                  <a:lnTo>
                    <a:pt x="12638" y="38747"/>
                  </a:lnTo>
                  <a:lnTo>
                    <a:pt x="10664" y="40151"/>
                  </a:lnTo>
                  <a:lnTo>
                    <a:pt x="8645" y="41336"/>
                  </a:lnTo>
                  <a:lnTo>
                    <a:pt x="6144" y="42652"/>
                  </a:lnTo>
                  <a:lnTo>
                    <a:pt x="5047" y="43398"/>
                  </a:lnTo>
                  <a:lnTo>
                    <a:pt x="1800" y="46119"/>
                  </a:lnTo>
                  <a:lnTo>
                    <a:pt x="1185" y="46864"/>
                  </a:lnTo>
                  <a:lnTo>
                    <a:pt x="1142" y="46908"/>
                  </a:lnTo>
                  <a:lnTo>
                    <a:pt x="1" y="49322"/>
                  </a:lnTo>
                  <a:lnTo>
                    <a:pt x="1" y="49410"/>
                  </a:lnTo>
                  <a:lnTo>
                    <a:pt x="1" y="49453"/>
                  </a:lnTo>
                  <a:lnTo>
                    <a:pt x="45" y="49541"/>
                  </a:lnTo>
                  <a:lnTo>
                    <a:pt x="88" y="49585"/>
                  </a:lnTo>
                  <a:lnTo>
                    <a:pt x="176" y="49585"/>
                  </a:lnTo>
                  <a:lnTo>
                    <a:pt x="264" y="49541"/>
                  </a:lnTo>
                  <a:lnTo>
                    <a:pt x="308" y="49497"/>
                  </a:lnTo>
                  <a:lnTo>
                    <a:pt x="1449" y="47040"/>
                  </a:lnTo>
                  <a:lnTo>
                    <a:pt x="2063" y="46382"/>
                  </a:lnTo>
                  <a:lnTo>
                    <a:pt x="5266" y="43661"/>
                  </a:lnTo>
                  <a:lnTo>
                    <a:pt x="6319" y="42959"/>
                  </a:lnTo>
                  <a:lnTo>
                    <a:pt x="8821" y="41643"/>
                  </a:lnTo>
                  <a:lnTo>
                    <a:pt x="10839" y="40458"/>
                  </a:lnTo>
                  <a:lnTo>
                    <a:pt x="12814" y="39010"/>
                  </a:lnTo>
                  <a:lnTo>
                    <a:pt x="14613" y="37825"/>
                  </a:lnTo>
                  <a:lnTo>
                    <a:pt x="16807" y="36421"/>
                  </a:lnTo>
                  <a:lnTo>
                    <a:pt x="20493" y="33964"/>
                  </a:lnTo>
                  <a:lnTo>
                    <a:pt x="23608" y="31155"/>
                  </a:lnTo>
                  <a:lnTo>
                    <a:pt x="23652" y="31111"/>
                  </a:lnTo>
                  <a:lnTo>
                    <a:pt x="26592" y="27557"/>
                  </a:lnTo>
                  <a:lnTo>
                    <a:pt x="26636" y="27513"/>
                  </a:lnTo>
                  <a:lnTo>
                    <a:pt x="28611" y="24486"/>
                  </a:lnTo>
                  <a:lnTo>
                    <a:pt x="30454" y="21546"/>
                  </a:lnTo>
                  <a:lnTo>
                    <a:pt x="32209" y="18562"/>
                  </a:lnTo>
                  <a:lnTo>
                    <a:pt x="33043" y="17070"/>
                  </a:lnTo>
                  <a:lnTo>
                    <a:pt x="33920" y="15490"/>
                  </a:lnTo>
                  <a:lnTo>
                    <a:pt x="35939" y="11629"/>
                  </a:lnTo>
                  <a:lnTo>
                    <a:pt x="36816" y="8732"/>
                  </a:lnTo>
                  <a:lnTo>
                    <a:pt x="37343" y="7065"/>
                  </a:lnTo>
                  <a:lnTo>
                    <a:pt x="39537" y="1931"/>
                  </a:lnTo>
                  <a:lnTo>
                    <a:pt x="40195" y="220"/>
                  </a:lnTo>
                  <a:lnTo>
                    <a:pt x="40239" y="176"/>
                  </a:lnTo>
                  <a:lnTo>
                    <a:pt x="40195" y="88"/>
                  </a:lnTo>
                  <a:lnTo>
                    <a:pt x="40195" y="44"/>
                  </a:lnTo>
                  <a:lnTo>
                    <a:pt x="40107"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3" name="Google Shape;2263;p18"/>
            <p:cNvSpPr/>
            <p:nvPr/>
          </p:nvSpPr>
          <p:spPr>
            <a:xfrm>
              <a:off x="5686975" y="1781875"/>
              <a:ext cx="1024625" cy="1146400"/>
            </a:xfrm>
            <a:custGeom>
              <a:rect b="b" l="l" r="r" t="t"/>
              <a:pathLst>
                <a:path extrusionOk="0" h="45856" w="40985">
                  <a:moveTo>
                    <a:pt x="40766" y="0"/>
                  </a:moveTo>
                  <a:lnTo>
                    <a:pt x="40678" y="44"/>
                  </a:lnTo>
                  <a:lnTo>
                    <a:pt x="40634" y="88"/>
                  </a:lnTo>
                  <a:lnTo>
                    <a:pt x="39888" y="2019"/>
                  </a:lnTo>
                  <a:lnTo>
                    <a:pt x="38967" y="4257"/>
                  </a:lnTo>
                  <a:lnTo>
                    <a:pt x="37957" y="6626"/>
                  </a:lnTo>
                  <a:lnTo>
                    <a:pt x="37957" y="6670"/>
                  </a:lnTo>
                  <a:lnTo>
                    <a:pt x="37343" y="8908"/>
                  </a:lnTo>
                  <a:lnTo>
                    <a:pt x="36465" y="10751"/>
                  </a:lnTo>
                  <a:lnTo>
                    <a:pt x="32560" y="17772"/>
                  </a:lnTo>
                  <a:lnTo>
                    <a:pt x="30936" y="20449"/>
                  </a:lnTo>
                  <a:lnTo>
                    <a:pt x="29532" y="22599"/>
                  </a:lnTo>
                  <a:lnTo>
                    <a:pt x="26899" y="26329"/>
                  </a:lnTo>
                  <a:lnTo>
                    <a:pt x="25364" y="28128"/>
                  </a:lnTo>
                  <a:lnTo>
                    <a:pt x="23608" y="29795"/>
                  </a:lnTo>
                  <a:lnTo>
                    <a:pt x="21546" y="31506"/>
                  </a:lnTo>
                  <a:lnTo>
                    <a:pt x="19571" y="32867"/>
                  </a:lnTo>
                  <a:lnTo>
                    <a:pt x="17421" y="34227"/>
                  </a:lnTo>
                  <a:lnTo>
                    <a:pt x="15271" y="35675"/>
                  </a:lnTo>
                  <a:lnTo>
                    <a:pt x="13384" y="36948"/>
                  </a:lnTo>
                  <a:lnTo>
                    <a:pt x="11453" y="38220"/>
                  </a:lnTo>
                  <a:lnTo>
                    <a:pt x="9084" y="39493"/>
                  </a:lnTo>
                  <a:lnTo>
                    <a:pt x="7109" y="40677"/>
                  </a:lnTo>
                  <a:lnTo>
                    <a:pt x="7065" y="40721"/>
                  </a:lnTo>
                  <a:lnTo>
                    <a:pt x="5047" y="42476"/>
                  </a:lnTo>
                  <a:lnTo>
                    <a:pt x="3160" y="43661"/>
                  </a:lnTo>
                  <a:lnTo>
                    <a:pt x="88" y="45548"/>
                  </a:lnTo>
                  <a:lnTo>
                    <a:pt x="44" y="45592"/>
                  </a:lnTo>
                  <a:lnTo>
                    <a:pt x="44" y="45680"/>
                  </a:lnTo>
                  <a:lnTo>
                    <a:pt x="1" y="45724"/>
                  </a:lnTo>
                  <a:lnTo>
                    <a:pt x="44" y="45811"/>
                  </a:lnTo>
                  <a:lnTo>
                    <a:pt x="132" y="45855"/>
                  </a:lnTo>
                  <a:lnTo>
                    <a:pt x="308" y="45855"/>
                  </a:lnTo>
                  <a:lnTo>
                    <a:pt x="3336" y="43968"/>
                  </a:lnTo>
                  <a:lnTo>
                    <a:pt x="5266" y="42740"/>
                  </a:lnTo>
                  <a:lnTo>
                    <a:pt x="7285" y="40985"/>
                  </a:lnTo>
                  <a:lnTo>
                    <a:pt x="9259" y="39800"/>
                  </a:lnTo>
                  <a:lnTo>
                    <a:pt x="11629" y="38527"/>
                  </a:lnTo>
                  <a:lnTo>
                    <a:pt x="13604" y="37255"/>
                  </a:lnTo>
                  <a:lnTo>
                    <a:pt x="15490" y="35938"/>
                  </a:lnTo>
                  <a:lnTo>
                    <a:pt x="17641" y="34534"/>
                  </a:lnTo>
                  <a:lnTo>
                    <a:pt x="19791" y="33174"/>
                  </a:lnTo>
                  <a:lnTo>
                    <a:pt x="21765" y="31770"/>
                  </a:lnTo>
                  <a:lnTo>
                    <a:pt x="23828" y="30058"/>
                  </a:lnTo>
                  <a:lnTo>
                    <a:pt x="25583" y="28391"/>
                  </a:lnTo>
                  <a:lnTo>
                    <a:pt x="27207" y="26548"/>
                  </a:lnTo>
                  <a:lnTo>
                    <a:pt x="29795" y="22774"/>
                  </a:lnTo>
                  <a:lnTo>
                    <a:pt x="31244" y="20624"/>
                  </a:lnTo>
                  <a:lnTo>
                    <a:pt x="32867" y="17947"/>
                  </a:lnTo>
                  <a:lnTo>
                    <a:pt x="36772" y="10927"/>
                  </a:lnTo>
                  <a:lnTo>
                    <a:pt x="37650" y="9084"/>
                  </a:lnTo>
                  <a:lnTo>
                    <a:pt x="37694" y="9040"/>
                  </a:lnTo>
                  <a:lnTo>
                    <a:pt x="38308" y="6758"/>
                  </a:lnTo>
                  <a:lnTo>
                    <a:pt x="39274" y="4388"/>
                  </a:lnTo>
                  <a:lnTo>
                    <a:pt x="40195" y="2150"/>
                  </a:lnTo>
                  <a:lnTo>
                    <a:pt x="40985" y="220"/>
                  </a:lnTo>
                  <a:lnTo>
                    <a:pt x="40985" y="176"/>
                  </a:lnTo>
                  <a:lnTo>
                    <a:pt x="40985" y="88"/>
                  </a:lnTo>
                  <a:lnTo>
                    <a:pt x="40941" y="44"/>
                  </a:lnTo>
                  <a:lnTo>
                    <a:pt x="40897"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4" name="Google Shape;2264;p18"/>
            <p:cNvSpPr/>
            <p:nvPr/>
          </p:nvSpPr>
          <p:spPr>
            <a:xfrm>
              <a:off x="5631025" y="1795025"/>
              <a:ext cx="1012575" cy="1082775"/>
            </a:xfrm>
            <a:custGeom>
              <a:rect b="b" l="l" r="r" t="t"/>
              <a:pathLst>
                <a:path extrusionOk="0" h="43311" w="40503">
                  <a:moveTo>
                    <a:pt x="40239" y="1"/>
                  </a:moveTo>
                  <a:lnTo>
                    <a:pt x="40195" y="45"/>
                  </a:lnTo>
                  <a:lnTo>
                    <a:pt x="40151" y="133"/>
                  </a:lnTo>
                  <a:lnTo>
                    <a:pt x="38923" y="3424"/>
                  </a:lnTo>
                  <a:lnTo>
                    <a:pt x="37167" y="8031"/>
                  </a:lnTo>
                  <a:lnTo>
                    <a:pt x="36334" y="9523"/>
                  </a:lnTo>
                  <a:lnTo>
                    <a:pt x="35281" y="11410"/>
                  </a:lnTo>
                  <a:lnTo>
                    <a:pt x="34052" y="13648"/>
                  </a:lnTo>
                  <a:lnTo>
                    <a:pt x="31990" y="17246"/>
                  </a:lnTo>
                  <a:lnTo>
                    <a:pt x="30805" y="19133"/>
                  </a:lnTo>
                  <a:lnTo>
                    <a:pt x="29401" y="21063"/>
                  </a:lnTo>
                  <a:lnTo>
                    <a:pt x="27996" y="23214"/>
                  </a:lnTo>
                  <a:lnTo>
                    <a:pt x="26505" y="24969"/>
                  </a:lnTo>
                  <a:lnTo>
                    <a:pt x="25232" y="26154"/>
                  </a:lnTo>
                  <a:lnTo>
                    <a:pt x="23477" y="27821"/>
                  </a:lnTo>
                  <a:lnTo>
                    <a:pt x="21853" y="29137"/>
                  </a:lnTo>
                  <a:lnTo>
                    <a:pt x="20054" y="30410"/>
                  </a:lnTo>
                  <a:lnTo>
                    <a:pt x="12199" y="35456"/>
                  </a:lnTo>
                  <a:lnTo>
                    <a:pt x="10137" y="36597"/>
                  </a:lnTo>
                  <a:lnTo>
                    <a:pt x="7636" y="38221"/>
                  </a:lnTo>
                  <a:lnTo>
                    <a:pt x="5661" y="39669"/>
                  </a:lnTo>
                  <a:lnTo>
                    <a:pt x="3687" y="40897"/>
                  </a:lnTo>
                  <a:lnTo>
                    <a:pt x="88" y="43004"/>
                  </a:lnTo>
                  <a:lnTo>
                    <a:pt x="45" y="43048"/>
                  </a:lnTo>
                  <a:lnTo>
                    <a:pt x="1" y="43091"/>
                  </a:lnTo>
                  <a:lnTo>
                    <a:pt x="1" y="43179"/>
                  </a:lnTo>
                  <a:lnTo>
                    <a:pt x="1" y="43223"/>
                  </a:lnTo>
                  <a:lnTo>
                    <a:pt x="88" y="43311"/>
                  </a:lnTo>
                  <a:lnTo>
                    <a:pt x="264" y="43311"/>
                  </a:lnTo>
                  <a:lnTo>
                    <a:pt x="3862" y="41205"/>
                  </a:lnTo>
                  <a:lnTo>
                    <a:pt x="5881" y="39932"/>
                  </a:lnTo>
                  <a:lnTo>
                    <a:pt x="7855" y="38484"/>
                  </a:lnTo>
                  <a:lnTo>
                    <a:pt x="10313" y="36904"/>
                  </a:lnTo>
                  <a:lnTo>
                    <a:pt x="12375" y="35763"/>
                  </a:lnTo>
                  <a:lnTo>
                    <a:pt x="20230" y="30717"/>
                  </a:lnTo>
                  <a:lnTo>
                    <a:pt x="22073" y="29401"/>
                  </a:lnTo>
                  <a:lnTo>
                    <a:pt x="23696" y="28084"/>
                  </a:lnTo>
                  <a:lnTo>
                    <a:pt x="25451" y="26417"/>
                  </a:lnTo>
                  <a:lnTo>
                    <a:pt x="26724" y="25232"/>
                  </a:lnTo>
                  <a:lnTo>
                    <a:pt x="26768" y="25188"/>
                  </a:lnTo>
                  <a:lnTo>
                    <a:pt x="28260" y="23433"/>
                  </a:lnTo>
                  <a:lnTo>
                    <a:pt x="28304" y="23389"/>
                  </a:lnTo>
                  <a:lnTo>
                    <a:pt x="29708" y="21283"/>
                  </a:lnTo>
                  <a:lnTo>
                    <a:pt x="31068" y="19352"/>
                  </a:lnTo>
                  <a:lnTo>
                    <a:pt x="32297" y="17421"/>
                  </a:lnTo>
                  <a:lnTo>
                    <a:pt x="34359" y="13823"/>
                  </a:lnTo>
                  <a:lnTo>
                    <a:pt x="35588" y="11585"/>
                  </a:lnTo>
                  <a:lnTo>
                    <a:pt x="36641" y="9698"/>
                  </a:lnTo>
                  <a:lnTo>
                    <a:pt x="37475" y="8207"/>
                  </a:lnTo>
                  <a:lnTo>
                    <a:pt x="37519" y="8163"/>
                  </a:lnTo>
                  <a:lnTo>
                    <a:pt x="39230" y="3555"/>
                  </a:lnTo>
                  <a:lnTo>
                    <a:pt x="40459" y="220"/>
                  </a:lnTo>
                  <a:lnTo>
                    <a:pt x="40502" y="176"/>
                  </a:lnTo>
                  <a:lnTo>
                    <a:pt x="40459" y="89"/>
                  </a:lnTo>
                  <a:lnTo>
                    <a:pt x="40415" y="45"/>
                  </a:lnTo>
                  <a:lnTo>
                    <a:pt x="40371"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5" name="Google Shape;2265;p18"/>
            <p:cNvSpPr/>
            <p:nvPr/>
          </p:nvSpPr>
          <p:spPr>
            <a:xfrm>
              <a:off x="5603600" y="1804900"/>
              <a:ext cx="1003800" cy="1047675"/>
            </a:xfrm>
            <a:custGeom>
              <a:rect b="b" l="l" r="r" t="t"/>
              <a:pathLst>
                <a:path extrusionOk="0" h="41907" w="40152">
                  <a:moveTo>
                    <a:pt x="39932" y="1"/>
                  </a:moveTo>
                  <a:lnTo>
                    <a:pt x="39844" y="45"/>
                  </a:lnTo>
                  <a:lnTo>
                    <a:pt x="39800" y="89"/>
                  </a:lnTo>
                  <a:lnTo>
                    <a:pt x="38572" y="3511"/>
                  </a:lnTo>
                  <a:lnTo>
                    <a:pt x="37255" y="6978"/>
                  </a:lnTo>
                  <a:lnTo>
                    <a:pt x="35193" y="10620"/>
                  </a:lnTo>
                  <a:lnTo>
                    <a:pt x="33043" y="14525"/>
                  </a:lnTo>
                  <a:lnTo>
                    <a:pt x="32823" y="14876"/>
                  </a:lnTo>
                  <a:lnTo>
                    <a:pt x="30980" y="17860"/>
                  </a:lnTo>
                  <a:lnTo>
                    <a:pt x="30059" y="19264"/>
                  </a:lnTo>
                  <a:lnTo>
                    <a:pt x="29050" y="20668"/>
                  </a:lnTo>
                  <a:lnTo>
                    <a:pt x="28040" y="22029"/>
                  </a:lnTo>
                  <a:lnTo>
                    <a:pt x="26943" y="23301"/>
                  </a:lnTo>
                  <a:lnTo>
                    <a:pt x="26329" y="23959"/>
                  </a:lnTo>
                  <a:lnTo>
                    <a:pt x="25715" y="24574"/>
                  </a:lnTo>
                  <a:lnTo>
                    <a:pt x="25100" y="25144"/>
                  </a:lnTo>
                  <a:lnTo>
                    <a:pt x="24442" y="25715"/>
                  </a:lnTo>
                  <a:lnTo>
                    <a:pt x="22468" y="27426"/>
                  </a:lnTo>
                  <a:lnTo>
                    <a:pt x="20493" y="28874"/>
                  </a:lnTo>
                  <a:lnTo>
                    <a:pt x="13823" y="33262"/>
                  </a:lnTo>
                  <a:lnTo>
                    <a:pt x="12024" y="34271"/>
                  </a:lnTo>
                  <a:lnTo>
                    <a:pt x="10005" y="35456"/>
                  </a:lnTo>
                  <a:lnTo>
                    <a:pt x="6144" y="38001"/>
                  </a:lnTo>
                  <a:lnTo>
                    <a:pt x="3950" y="39361"/>
                  </a:lnTo>
                  <a:lnTo>
                    <a:pt x="88" y="41599"/>
                  </a:lnTo>
                  <a:lnTo>
                    <a:pt x="45" y="41643"/>
                  </a:lnTo>
                  <a:lnTo>
                    <a:pt x="1" y="41687"/>
                  </a:lnTo>
                  <a:lnTo>
                    <a:pt x="1" y="41775"/>
                  </a:lnTo>
                  <a:lnTo>
                    <a:pt x="1" y="41819"/>
                  </a:lnTo>
                  <a:lnTo>
                    <a:pt x="88" y="41907"/>
                  </a:lnTo>
                  <a:lnTo>
                    <a:pt x="264" y="41907"/>
                  </a:lnTo>
                  <a:lnTo>
                    <a:pt x="4125" y="39669"/>
                  </a:lnTo>
                  <a:lnTo>
                    <a:pt x="6319" y="38308"/>
                  </a:lnTo>
                  <a:lnTo>
                    <a:pt x="10181" y="35719"/>
                  </a:lnTo>
                  <a:lnTo>
                    <a:pt x="12199" y="34579"/>
                  </a:lnTo>
                  <a:lnTo>
                    <a:pt x="13999" y="33569"/>
                  </a:lnTo>
                  <a:lnTo>
                    <a:pt x="20668" y="29137"/>
                  </a:lnTo>
                  <a:lnTo>
                    <a:pt x="22687" y="27733"/>
                  </a:lnTo>
                  <a:lnTo>
                    <a:pt x="24662" y="26022"/>
                  </a:lnTo>
                  <a:lnTo>
                    <a:pt x="25320" y="25408"/>
                  </a:lnTo>
                  <a:lnTo>
                    <a:pt x="25978" y="24793"/>
                  </a:lnTo>
                  <a:lnTo>
                    <a:pt x="26592" y="24179"/>
                  </a:lnTo>
                  <a:lnTo>
                    <a:pt x="27163" y="23565"/>
                  </a:lnTo>
                  <a:lnTo>
                    <a:pt x="28304" y="22248"/>
                  </a:lnTo>
                  <a:lnTo>
                    <a:pt x="29313" y="20888"/>
                  </a:lnTo>
                  <a:lnTo>
                    <a:pt x="30322" y="19484"/>
                  </a:lnTo>
                  <a:lnTo>
                    <a:pt x="31287" y="18036"/>
                  </a:lnTo>
                  <a:lnTo>
                    <a:pt x="33130" y="15052"/>
                  </a:lnTo>
                  <a:lnTo>
                    <a:pt x="33350" y="14701"/>
                  </a:lnTo>
                  <a:lnTo>
                    <a:pt x="35500" y="10795"/>
                  </a:lnTo>
                  <a:lnTo>
                    <a:pt x="37562" y="7109"/>
                  </a:lnTo>
                  <a:lnTo>
                    <a:pt x="38923" y="3599"/>
                  </a:lnTo>
                  <a:lnTo>
                    <a:pt x="40151" y="220"/>
                  </a:lnTo>
                  <a:lnTo>
                    <a:pt x="40151" y="176"/>
                  </a:lnTo>
                  <a:lnTo>
                    <a:pt x="40151" y="89"/>
                  </a:lnTo>
                  <a:lnTo>
                    <a:pt x="40107" y="45"/>
                  </a:lnTo>
                  <a:lnTo>
                    <a:pt x="40064"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6" name="Google Shape;2266;p18"/>
            <p:cNvSpPr/>
            <p:nvPr/>
          </p:nvSpPr>
          <p:spPr>
            <a:xfrm>
              <a:off x="5576175" y="1804900"/>
              <a:ext cx="998300" cy="1023550"/>
            </a:xfrm>
            <a:custGeom>
              <a:rect b="b" l="l" r="r" t="t"/>
              <a:pathLst>
                <a:path extrusionOk="0" h="40942" w="39932">
                  <a:moveTo>
                    <a:pt x="39713" y="1"/>
                  </a:moveTo>
                  <a:lnTo>
                    <a:pt x="39625" y="45"/>
                  </a:lnTo>
                  <a:lnTo>
                    <a:pt x="39625" y="89"/>
                  </a:lnTo>
                  <a:lnTo>
                    <a:pt x="38703" y="2634"/>
                  </a:lnTo>
                  <a:lnTo>
                    <a:pt x="37606" y="5705"/>
                  </a:lnTo>
                  <a:lnTo>
                    <a:pt x="35939" y="8865"/>
                  </a:lnTo>
                  <a:lnTo>
                    <a:pt x="34579" y="11234"/>
                  </a:lnTo>
                  <a:lnTo>
                    <a:pt x="32955" y="14130"/>
                  </a:lnTo>
                  <a:lnTo>
                    <a:pt x="31639" y="16324"/>
                  </a:lnTo>
                  <a:lnTo>
                    <a:pt x="28435" y="20888"/>
                  </a:lnTo>
                  <a:lnTo>
                    <a:pt x="27338" y="22160"/>
                  </a:lnTo>
                  <a:lnTo>
                    <a:pt x="25583" y="23828"/>
                  </a:lnTo>
                  <a:lnTo>
                    <a:pt x="23565" y="25715"/>
                  </a:lnTo>
                  <a:lnTo>
                    <a:pt x="21678" y="27207"/>
                  </a:lnTo>
                  <a:lnTo>
                    <a:pt x="20317" y="28172"/>
                  </a:lnTo>
                  <a:lnTo>
                    <a:pt x="18957" y="29050"/>
                  </a:lnTo>
                  <a:lnTo>
                    <a:pt x="16236" y="30805"/>
                  </a:lnTo>
                  <a:lnTo>
                    <a:pt x="13472" y="32516"/>
                  </a:lnTo>
                  <a:lnTo>
                    <a:pt x="10708" y="34184"/>
                  </a:lnTo>
                  <a:lnTo>
                    <a:pt x="7504" y="36158"/>
                  </a:lnTo>
                  <a:lnTo>
                    <a:pt x="4301" y="38133"/>
                  </a:lnTo>
                  <a:lnTo>
                    <a:pt x="2414" y="39230"/>
                  </a:lnTo>
                  <a:lnTo>
                    <a:pt x="88" y="40590"/>
                  </a:lnTo>
                  <a:lnTo>
                    <a:pt x="45" y="40634"/>
                  </a:lnTo>
                  <a:lnTo>
                    <a:pt x="1" y="40722"/>
                  </a:lnTo>
                  <a:lnTo>
                    <a:pt x="1" y="40766"/>
                  </a:lnTo>
                  <a:lnTo>
                    <a:pt x="1" y="40853"/>
                  </a:lnTo>
                  <a:lnTo>
                    <a:pt x="88" y="40897"/>
                  </a:lnTo>
                  <a:lnTo>
                    <a:pt x="176" y="40941"/>
                  </a:lnTo>
                  <a:lnTo>
                    <a:pt x="264" y="40897"/>
                  </a:lnTo>
                  <a:lnTo>
                    <a:pt x="2590" y="39537"/>
                  </a:lnTo>
                  <a:lnTo>
                    <a:pt x="4476" y="38440"/>
                  </a:lnTo>
                  <a:lnTo>
                    <a:pt x="7680" y="36422"/>
                  </a:lnTo>
                  <a:lnTo>
                    <a:pt x="10883" y="34491"/>
                  </a:lnTo>
                  <a:lnTo>
                    <a:pt x="13648" y="32823"/>
                  </a:lnTo>
                  <a:lnTo>
                    <a:pt x="16412" y="31112"/>
                  </a:lnTo>
                  <a:lnTo>
                    <a:pt x="19176" y="29357"/>
                  </a:lnTo>
                  <a:lnTo>
                    <a:pt x="20537" y="28435"/>
                  </a:lnTo>
                  <a:lnTo>
                    <a:pt x="21853" y="27514"/>
                  </a:lnTo>
                  <a:lnTo>
                    <a:pt x="23784" y="25978"/>
                  </a:lnTo>
                  <a:lnTo>
                    <a:pt x="25846" y="24047"/>
                  </a:lnTo>
                  <a:lnTo>
                    <a:pt x="27602" y="22424"/>
                  </a:lnTo>
                  <a:lnTo>
                    <a:pt x="27602" y="22380"/>
                  </a:lnTo>
                  <a:lnTo>
                    <a:pt x="28699" y="21107"/>
                  </a:lnTo>
                  <a:lnTo>
                    <a:pt x="31946" y="16500"/>
                  </a:lnTo>
                  <a:lnTo>
                    <a:pt x="33262" y="14306"/>
                  </a:lnTo>
                  <a:lnTo>
                    <a:pt x="34886" y="11410"/>
                  </a:lnTo>
                  <a:lnTo>
                    <a:pt x="36246" y="9040"/>
                  </a:lnTo>
                  <a:lnTo>
                    <a:pt x="37957" y="5881"/>
                  </a:lnTo>
                  <a:lnTo>
                    <a:pt x="37957" y="5837"/>
                  </a:lnTo>
                  <a:lnTo>
                    <a:pt x="39054" y="2765"/>
                  </a:lnTo>
                  <a:lnTo>
                    <a:pt x="39932" y="220"/>
                  </a:lnTo>
                  <a:lnTo>
                    <a:pt x="39932" y="132"/>
                  </a:lnTo>
                  <a:lnTo>
                    <a:pt x="39932" y="89"/>
                  </a:lnTo>
                  <a:lnTo>
                    <a:pt x="39888" y="45"/>
                  </a:lnTo>
                  <a:lnTo>
                    <a:pt x="39844"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7" name="Google Shape;2267;p18"/>
            <p:cNvSpPr/>
            <p:nvPr/>
          </p:nvSpPr>
          <p:spPr>
            <a:xfrm>
              <a:off x="5548750" y="1803800"/>
              <a:ext cx="995025" cy="1000500"/>
            </a:xfrm>
            <a:custGeom>
              <a:rect b="b" l="l" r="r" t="t"/>
              <a:pathLst>
                <a:path extrusionOk="0" h="40020" w="39801">
                  <a:moveTo>
                    <a:pt x="39581" y="1"/>
                  </a:moveTo>
                  <a:lnTo>
                    <a:pt x="39537" y="45"/>
                  </a:lnTo>
                  <a:lnTo>
                    <a:pt x="39493" y="89"/>
                  </a:lnTo>
                  <a:lnTo>
                    <a:pt x="39449" y="133"/>
                  </a:lnTo>
                  <a:lnTo>
                    <a:pt x="38572" y="2678"/>
                  </a:lnTo>
                  <a:lnTo>
                    <a:pt x="37782" y="4959"/>
                  </a:lnTo>
                  <a:lnTo>
                    <a:pt x="36773" y="6890"/>
                  </a:lnTo>
                  <a:lnTo>
                    <a:pt x="34579" y="10839"/>
                  </a:lnTo>
                  <a:lnTo>
                    <a:pt x="33350" y="12946"/>
                  </a:lnTo>
                  <a:lnTo>
                    <a:pt x="31902" y="15403"/>
                  </a:lnTo>
                  <a:lnTo>
                    <a:pt x="30322" y="17685"/>
                  </a:lnTo>
                  <a:lnTo>
                    <a:pt x="27953" y="20844"/>
                  </a:lnTo>
                  <a:lnTo>
                    <a:pt x="26110" y="22599"/>
                  </a:lnTo>
                  <a:lnTo>
                    <a:pt x="23872" y="24706"/>
                  </a:lnTo>
                  <a:lnTo>
                    <a:pt x="21765" y="26417"/>
                  </a:lnTo>
                  <a:lnTo>
                    <a:pt x="19966" y="27646"/>
                  </a:lnTo>
                  <a:lnTo>
                    <a:pt x="17641" y="29137"/>
                  </a:lnTo>
                  <a:lnTo>
                    <a:pt x="13384" y="31770"/>
                  </a:lnTo>
                  <a:lnTo>
                    <a:pt x="11805" y="32648"/>
                  </a:lnTo>
                  <a:lnTo>
                    <a:pt x="7724" y="35149"/>
                  </a:lnTo>
                  <a:lnTo>
                    <a:pt x="3643" y="37563"/>
                  </a:lnTo>
                  <a:lnTo>
                    <a:pt x="88" y="39669"/>
                  </a:lnTo>
                  <a:lnTo>
                    <a:pt x="45" y="39757"/>
                  </a:lnTo>
                  <a:lnTo>
                    <a:pt x="1" y="39800"/>
                  </a:lnTo>
                  <a:lnTo>
                    <a:pt x="1" y="39844"/>
                  </a:lnTo>
                  <a:lnTo>
                    <a:pt x="1" y="39932"/>
                  </a:lnTo>
                  <a:lnTo>
                    <a:pt x="88" y="39976"/>
                  </a:lnTo>
                  <a:lnTo>
                    <a:pt x="176" y="40020"/>
                  </a:lnTo>
                  <a:lnTo>
                    <a:pt x="264" y="39976"/>
                  </a:lnTo>
                  <a:lnTo>
                    <a:pt x="3818" y="37870"/>
                  </a:lnTo>
                  <a:lnTo>
                    <a:pt x="7899" y="35456"/>
                  </a:lnTo>
                  <a:lnTo>
                    <a:pt x="11980" y="32955"/>
                  </a:lnTo>
                  <a:lnTo>
                    <a:pt x="13560" y="32077"/>
                  </a:lnTo>
                  <a:lnTo>
                    <a:pt x="17816" y="29445"/>
                  </a:lnTo>
                  <a:lnTo>
                    <a:pt x="20142" y="27953"/>
                  </a:lnTo>
                  <a:lnTo>
                    <a:pt x="21985" y="26680"/>
                  </a:lnTo>
                  <a:lnTo>
                    <a:pt x="24091" y="24969"/>
                  </a:lnTo>
                  <a:lnTo>
                    <a:pt x="26329" y="22819"/>
                  </a:lnTo>
                  <a:lnTo>
                    <a:pt x="28216" y="21064"/>
                  </a:lnTo>
                  <a:lnTo>
                    <a:pt x="30585" y="17904"/>
                  </a:lnTo>
                  <a:lnTo>
                    <a:pt x="32209" y="15578"/>
                  </a:lnTo>
                  <a:lnTo>
                    <a:pt x="33657" y="13121"/>
                  </a:lnTo>
                  <a:lnTo>
                    <a:pt x="34886" y="11015"/>
                  </a:lnTo>
                  <a:lnTo>
                    <a:pt x="37080" y="7066"/>
                  </a:lnTo>
                  <a:lnTo>
                    <a:pt x="38089" y="5135"/>
                  </a:lnTo>
                  <a:lnTo>
                    <a:pt x="38089" y="5091"/>
                  </a:lnTo>
                  <a:lnTo>
                    <a:pt x="38879" y="2809"/>
                  </a:lnTo>
                  <a:lnTo>
                    <a:pt x="39800" y="264"/>
                  </a:lnTo>
                  <a:lnTo>
                    <a:pt x="39800" y="176"/>
                  </a:lnTo>
                  <a:lnTo>
                    <a:pt x="39756" y="133"/>
                  </a:lnTo>
                  <a:lnTo>
                    <a:pt x="39713" y="45"/>
                  </a:lnTo>
                  <a:lnTo>
                    <a:pt x="39669" y="45"/>
                  </a:lnTo>
                  <a:lnTo>
                    <a:pt x="39581"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8" name="Google Shape;2268;p18"/>
            <p:cNvSpPr/>
            <p:nvPr/>
          </p:nvSpPr>
          <p:spPr>
            <a:xfrm>
              <a:off x="5493900" y="1863050"/>
              <a:ext cx="967600" cy="891900"/>
            </a:xfrm>
            <a:custGeom>
              <a:rect b="b" l="l" r="r" t="t"/>
              <a:pathLst>
                <a:path extrusionOk="0" h="35676" w="38704">
                  <a:moveTo>
                    <a:pt x="38484" y="0"/>
                  </a:moveTo>
                  <a:lnTo>
                    <a:pt x="38396" y="44"/>
                  </a:lnTo>
                  <a:lnTo>
                    <a:pt x="38352" y="88"/>
                  </a:lnTo>
                  <a:lnTo>
                    <a:pt x="37562" y="2107"/>
                  </a:lnTo>
                  <a:lnTo>
                    <a:pt x="36334" y="4345"/>
                  </a:lnTo>
                  <a:lnTo>
                    <a:pt x="34930" y="6934"/>
                  </a:lnTo>
                  <a:lnTo>
                    <a:pt x="33789" y="8820"/>
                  </a:lnTo>
                  <a:lnTo>
                    <a:pt x="32648" y="10707"/>
                  </a:lnTo>
                  <a:lnTo>
                    <a:pt x="31244" y="12770"/>
                  </a:lnTo>
                  <a:lnTo>
                    <a:pt x="29708" y="14700"/>
                  </a:lnTo>
                  <a:lnTo>
                    <a:pt x="28172" y="16499"/>
                  </a:lnTo>
                  <a:lnTo>
                    <a:pt x="27207" y="17553"/>
                  </a:lnTo>
                  <a:lnTo>
                    <a:pt x="26241" y="18562"/>
                  </a:lnTo>
                  <a:lnTo>
                    <a:pt x="25188" y="19527"/>
                  </a:lnTo>
                  <a:lnTo>
                    <a:pt x="24135" y="20449"/>
                  </a:lnTo>
                  <a:lnTo>
                    <a:pt x="23082" y="21370"/>
                  </a:lnTo>
                  <a:lnTo>
                    <a:pt x="21941" y="22248"/>
                  </a:lnTo>
                  <a:lnTo>
                    <a:pt x="20800" y="23038"/>
                  </a:lnTo>
                  <a:lnTo>
                    <a:pt x="19659" y="23871"/>
                  </a:lnTo>
                  <a:lnTo>
                    <a:pt x="18474" y="24661"/>
                  </a:lnTo>
                  <a:lnTo>
                    <a:pt x="17290" y="25407"/>
                  </a:lnTo>
                  <a:lnTo>
                    <a:pt x="14876" y="26855"/>
                  </a:lnTo>
                  <a:lnTo>
                    <a:pt x="12463" y="28259"/>
                  </a:lnTo>
                  <a:lnTo>
                    <a:pt x="10005" y="29620"/>
                  </a:lnTo>
                  <a:lnTo>
                    <a:pt x="7680" y="30936"/>
                  </a:lnTo>
                  <a:lnTo>
                    <a:pt x="5354" y="32296"/>
                  </a:lnTo>
                  <a:lnTo>
                    <a:pt x="3028" y="33613"/>
                  </a:lnTo>
                  <a:lnTo>
                    <a:pt x="88" y="35324"/>
                  </a:lnTo>
                  <a:lnTo>
                    <a:pt x="44" y="35368"/>
                  </a:lnTo>
                  <a:lnTo>
                    <a:pt x="1" y="35456"/>
                  </a:lnTo>
                  <a:lnTo>
                    <a:pt x="1" y="35500"/>
                  </a:lnTo>
                  <a:lnTo>
                    <a:pt x="44" y="35587"/>
                  </a:lnTo>
                  <a:lnTo>
                    <a:pt x="88" y="35631"/>
                  </a:lnTo>
                  <a:lnTo>
                    <a:pt x="176" y="35675"/>
                  </a:lnTo>
                  <a:lnTo>
                    <a:pt x="264" y="35631"/>
                  </a:lnTo>
                  <a:lnTo>
                    <a:pt x="3204" y="33920"/>
                  </a:lnTo>
                  <a:lnTo>
                    <a:pt x="5530" y="32604"/>
                  </a:lnTo>
                  <a:lnTo>
                    <a:pt x="7855" y="31243"/>
                  </a:lnTo>
                  <a:lnTo>
                    <a:pt x="10181" y="29927"/>
                  </a:lnTo>
                  <a:lnTo>
                    <a:pt x="12638" y="28567"/>
                  </a:lnTo>
                  <a:lnTo>
                    <a:pt x="15096" y="27162"/>
                  </a:lnTo>
                  <a:lnTo>
                    <a:pt x="17509" y="25670"/>
                  </a:lnTo>
                  <a:lnTo>
                    <a:pt x="18694" y="24925"/>
                  </a:lnTo>
                  <a:lnTo>
                    <a:pt x="19878" y="24135"/>
                  </a:lnTo>
                  <a:lnTo>
                    <a:pt x="21019" y="23345"/>
                  </a:lnTo>
                  <a:lnTo>
                    <a:pt x="22160" y="22511"/>
                  </a:lnTo>
                  <a:lnTo>
                    <a:pt x="23301" y="21633"/>
                  </a:lnTo>
                  <a:lnTo>
                    <a:pt x="24398" y="20712"/>
                  </a:lnTo>
                  <a:lnTo>
                    <a:pt x="25451" y="19791"/>
                  </a:lnTo>
                  <a:lnTo>
                    <a:pt x="26461" y="18825"/>
                  </a:lnTo>
                  <a:lnTo>
                    <a:pt x="27470" y="17772"/>
                  </a:lnTo>
                  <a:lnTo>
                    <a:pt x="28435" y="16719"/>
                  </a:lnTo>
                  <a:lnTo>
                    <a:pt x="30015" y="14920"/>
                  </a:lnTo>
                  <a:lnTo>
                    <a:pt x="31551" y="12945"/>
                  </a:lnTo>
                  <a:lnTo>
                    <a:pt x="32955" y="10883"/>
                  </a:lnTo>
                  <a:lnTo>
                    <a:pt x="34096" y="8996"/>
                  </a:lnTo>
                  <a:lnTo>
                    <a:pt x="35237" y="7109"/>
                  </a:lnTo>
                  <a:lnTo>
                    <a:pt x="36641" y="4520"/>
                  </a:lnTo>
                  <a:lnTo>
                    <a:pt x="37870" y="2238"/>
                  </a:lnTo>
                  <a:lnTo>
                    <a:pt x="38703" y="220"/>
                  </a:lnTo>
                  <a:lnTo>
                    <a:pt x="38703" y="132"/>
                  </a:lnTo>
                  <a:lnTo>
                    <a:pt x="38703" y="88"/>
                  </a:lnTo>
                  <a:lnTo>
                    <a:pt x="38659" y="44"/>
                  </a:lnTo>
                  <a:lnTo>
                    <a:pt x="38615"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9" name="Google Shape;2269;p18"/>
            <p:cNvSpPr/>
            <p:nvPr/>
          </p:nvSpPr>
          <p:spPr>
            <a:xfrm>
              <a:off x="5469775" y="1897050"/>
              <a:ext cx="943450" cy="837050"/>
            </a:xfrm>
            <a:custGeom>
              <a:rect b="b" l="l" r="r" t="t"/>
              <a:pathLst>
                <a:path extrusionOk="0" h="33482" w="37738">
                  <a:moveTo>
                    <a:pt x="37518" y="1"/>
                  </a:moveTo>
                  <a:lnTo>
                    <a:pt x="37430" y="45"/>
                  </a:lnTo>
                  <a:lnTo>
                    <a:pt x="37386" y="89"/>
                  </a:lnTo>
                  <a:lnTo>
                    <a:pt x="36114" y="2502"/>
                  </a:lnTo>
                  <a:lnTo>
                    <a:pt x="34841" y="4915"/>
                  </a:lnTo>
                  <a:lnTo>
                    <a:pt x="33569" y="7066"/>
                  </a:lnTo>
                  <a:lnTo>
                    <a:pt x="32472" y="8908"/>
                  </a:lnTo>
                  <a:lnTo>
                    <a:pt x="31155" y="10751"/>
                  </a:lnTo>
                  <a:lnTo>
                    <a:pt x="29751" y="12551"/>
                  </a:lnTo>
                  <a:lnTo>
                    <a:pt x="27601" y="14964"/>
                  </a:lnTo>
                  <a:lnTo>
                    <a:pt x="26504" y="16105"/>
                  </a:lnTo>
                  <a:lnTo>
                    <a:pt x="25363" y="17202"/>
                  </a:lnTo>
                  <a:lnTo>
                    <a:pt x="24178" y="18255"/>
                  </a:lnTo>
                  <a:lnTo>
                    <a:pt x="22950" y="19264"/>
                  </a:lnTo>
                  <a:lnTo>
                    <a:pt x="21721" y="20230"/>
                  </a:lnTo>
                  <a:lnTo>
                    <a:pt x="20449" y="21195"/>
                  </a:lnTo>
                  <a:lnTo>
                    <a:pt x="19176" y="22073"/>
                  </a:lnTo>
                  <a:lnTo>
                    <a:pt x="17860" y="22994"/>
                  </a:lnTo>
                  <a:lnTo>
                    <a:pt x="16499" y="23828"/>
                  </a:lnTo>
                  <a:lnTo>
                    <a:pt x="15139" y="24662"/>
                  </a:lnTo>
                  <a:lnTo>
                    <a:pt x="12418" y="26285"/>
                  </a:lnTo>
                  <a:lnTo>
                    <a:pt x="9654" y="27821"/>
                  </a:lnTo>
                  <a:lnTo>
                    <a:pt x="6889" y="29313"/>
                  </a:lnTo>
                  <a:lnTo>
                    <a:pt x="5222" y="30278"/>
                  </a:lnTo>
                  <a:lnTo>
                    <a:pt x="2852" y="31463"/>
                  </a:lnTo>
                  <a:lnTo>
                    <a:pt x="88" y="33130"/>
                  </a:lnTo>
                  <a:lnTo>
                    <a:pt x="44" y="33174"/>
                  </a:lnTo>
                  <a:lnTo>
                    <a:pt x="0" y="33262"/>
                  </a:lnTo>
                  <a:lnTo>
                    <a:pt x="0" y="33306"/>
                  </a:lnTo>
                  <a:lnTo>
                    <a:pt x="44" y="33394"/>
                  </a:lnTo>
                  <a:lnTo>
                    <a:pt x="88" y="33438"/>
                  </a:lnTo>
                  <a:lnTo>
                    <a:pt x="176" y="33481"/>
                  </a:lnTo>
                  <a:lnTo>
                    <a:pt x="264" y="33438"/>
                  </a:lnTo>
                  <a:lnTo>
                    <a:pt x="3028" y="31770"/>
                  </a:lnTo>
                  <a:lnTo>
                    <a:pt x="5354" y="30585"/>
                  </a:lnTo>
                  <a:lnTo>
                    <a:pt x="7065" y="29620"/>
                  </a:lnTo>
                  <a:lnTo>
                    <a:pt x="9829" y="28128"/>
                  </a:lnTo>
                  <a:lnTo>
                    <a:pt x="12594" y="26548"/>
                  </a:lnTo>
                  <a:lnTo>
                    <a:pt x="15358" y="24969"/>
                  </a:lnTo>
                  <a:lnTo>
                    <a:pt x="16719" y="24135"/>
                  </a:lnTo>
                  <a:lnTo>
                    <a:pt x="18035" y="23257"/>
                  </a:lnTo>
                  <a:lnTo>
                    <a:pt x="19352" y="22380"/>
                  </a:lnTo>
                  <a:lnTo>
                    <a:pt x="20668" y="21458"/>
                  </a:lnTo>
                  <a:lnTo>
                    <a:pt x="21941" y="20493"/>
                  </a:lnTo>
                  <a:lnTo>
                    <a:pt x="23213" y="19528"/>
                  </a:lnTo>
                  <a:lnTo>
                    <a:pt x="24398" y="18518"/>
                  </a:lnTo>
                  <a:lnTo>
                    <a:pt x="25583" y="17465"/>
                  </a:lnTo>
                  <a:lnTo>
                    <a:pt x="26767" y="16324"/>
                  </a:lnTo>
                  <a:lnTo>
                    <a:pt x="27864" y="15183"/>
                  </a:lnTo>
                  <a:lnTo>
                    <a:pt x="30015" y="12814"/>
                  </a:lnTo>
                  <a:lnTo>
                    <a:pt x="31463" y="10971"/>
                  </a:lnTo>
                  <a:lnTo>
                    <a:pt x="32779" y="9084"/>
                  </a:lnTo>
                  <a:lnTo>
                    <a:pt x="33876" y="7241"/>
                  </a:lnTo>
                  <a:lnTo>
                    <a:pt x="35149" y="5091"/>
                  </a:lnTo>
                  <a:lnTo>
                    <a:pt x="36465" y="2677"/>
                  </a:lnTo>
                  <a:lnTo>
                    <a:pt x="37694" y="264"/>
                  </a:lnTo>
                  <a:lnTo>
                    <a:pt x="37738" y="220"/>
                  </a:lnTo>
                  <a:lnTo>
                    <a:pt x="37738" y="132"/>
                  </a:lnTo>
                  <a:lnTo>
                    <a:pt x="37694" y="89"/>
                  </a:lnTo>
                  <a:lnTo>
                    <a:pt x="37650" y="45"/>
                  </a:lnTo>
                  <a:lnTo>
                    <a:pt x="37562"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0" name="Google Shape;2270;p18"/>
            <p:cNvSpPr/>
            <p:nvPr/>
          </p:nvSpPr>
          <p:spPr>
            <a:xfrm>
              <a:off x="5446725" y="1902550"/>
              <a:ext cx="929200" cy="809600"/>
            </a:xfrm>
            <a:custGeom>
              <a:rect b="b" l="l" r="r" t="t"/>
              <a:pathLst>
                <a:path extrusionOk="0" h="32384" w="37168">
                  <a:moveTo>
                    <a:pt x="36860" y="0"/>
                  </a:moveTo>
                  <a:lnTo>
                    <a:pt x="36817" y="88"/>
                  </a:lnTo>
                  <a:lnTo>
                    <a:pt x="36202" y="1229"/>
                  </a:lnTo>
                  <a:lnTo>
                    <a:pt x="35237" y="3028"/>
                  </a:lnTo>
                  <a:lnTo>
                    <a:pt x="34271" y="4783"/>
                  </a:lnTo>
                  <a:lnTo>
                    <a:pt x="33306" y="6451"/>
                  </a:lnTo>
                  <a:lnTo>
                    <a:pt x="32297" y="8118"/>
                  </a:lnTo>
                  <a:lnTo>
                    <a:pt x="31156" y="9742"/>
                  </a:lnTo>
                  <a:lnTo>
                    <a:pt x="30585" y="10531"/>
                  </a:lnTo>
                  <a:lnTo>
                    <a:pt x="29971" y="11321"/>
                  </a:lnTo>
                  <a:lnTo>
                    <a:pt x="29313" y="12111"/>
                  </a:lnTo>
                  <a:lnTo>
                    <a:pt x="28655" y="12901"/>
                  </a:lnTo>
                  <a:lnTo>
                    <a:pt x="27909" y="13691"/>
                  </a:lnTo>
                  <a:lnTo>
                    <a:pt x="27163" y="14437"/>
                  </a:lnTo>
                  <a:lnTo>
                    <a:pt x="25232" y="16280"/>
                  </a:lnTo>
                  <a:lnTo>
                    <a:pt x="23257" y="17947"/>
                  </a:lnTo>
                  <a:lnTo>
                    <a:pt x="21283" y="19395"/>
                  </a:lnTo>
                  <a:lnTo>
                    <a:pt x="19089" y="21194"/>
                  </a:lnTo>
                  <a:lnTo>
                    <a:pt x="16588" y="22906"/>
                  </a:lnTo>
                  <a:lnTo>
                    <a:pt x="12112" y="25495"/>
                  </a:lnTo>
                  <a:lnTo>
                    <a:pt x="9303" y="27030"/>
                  </a:lnTo>
                  <a:lnTo>
                    <a:pt x="7241" y="28171"/>
                  </a:lnTo>
                  <a:lnTo>
                    <a:pt x="3292" y="30146"/>
                  </a:lnTo>
                  <a:lnTo>
                    <a:pt x="89" y="32033"/>
                  </a:lnTo>
                  <a:lnTo>
                    <a:pt x="45" y="32077"/>
                  </a:lnTo>
                  <a:lnTo>
                    <a:pt x="1" y="32164"/>
                  </a:lnTo>
                  <a:lnTo>
                    <a:pt x="1" y="32208"/>
                  </a:lnTo>
                  <a:lnTo>
                    <a:pt x="1" y="32296"/>
                  </a:lnTo>
                  <a:lnTo>
                    <a:pt x="89" y="32340"/>
                  </a:lnTo>
                  <a:lnTo>
                    <a:pt x="176" y="32384"/>
                  </a:lnTo>
                  <a:lnTo>
                    <a:pt x="264" y="32340"/>
                  </a:lnTo>
                  <a:lnTo>
                    <a:pt x="3467" y="30453"/>
                  </a:lnTo>
                  <a:lnTo>
                    <a:pt x="7417" y="28479"/>
                  </a:lnTo>
                  <a:lnTo>
                    <a:pt x="9479" y="27338"/>
                  </a:lnTo>
                  <a:lnTo>
                    <a:pt x="12287" y="25802"/>
                  </a:lnTo>
                  <a:lnTo>
                    <a:pt x="16763" y="23169"/>
                  </a:lnTo>
                  <a:lnTo>
                    <a:pt x="19308" y="21458"/>
                  </a:lnTo>
                  <a:lnTo>
                    <a:pt x="21502" y="19659"/>
                  </a:lnTo>
                  <a:lnTo>
                    <a:pt x="23477" y="18211"/>
                  </a:lnTo>
                  <a:lnTo>
                    <a:pt x="25451" y="16543"/>
                  </a:lnTo>
                  <a:lnTo>
                    <a:pt x="27382" y="14700"/>
                  </a:lnTo>
                  <a:lnTo>
                    <a:pt x="28172" y="13910"/>
                  </a:lnTo>
                  <a:lnTo>
                    <a:pt x="28918" y="13120"/>
                  </a:lnTo>
                  <a:lnTo>
                    <a:pt x="29576" y="12331"/>
                  </a:lnTo>
                  <a:lnTo>
                    <a:pt x="30234" y="11541"/>
                  </a:lnTo>
                  <a:lnTo>
                    <a:pt x="30849" y="10751"/>
                  </a:lnTo>
                  <a:lnTo>
                    <a:pt x="31463" y="9917"/>
                  </a:lnTo>
                  <a:lnTo>
                    <a:pt x="32560" y="8294"/>
                  </a:lnTo>
                  <a:lnTo>
                    <a:pt x="33613" y="6626"/>
                  </a:lnTo>
                  <a:lnTo>
                    <a:pt x="34579" y="4959"/>
                  </a:lnTo>
                  <a:lnTo>
                    <a:pt x="35544" y="3203"/>
                  </a:lnTo>
                  <a:lnTo>
                    <a:pt x="36509" y="1404"/>
                  </a:lnTo>
                  <a:lnTo>
                    <a:pt x="37124" y="220"/>
                  </a:lnTo>
                  <a:lnTo>
                    <a:pt x="37168" y="176"/>
                  </a:lnTo>
                  <a:lnTo>
                    <a:pt x="37168" y="88"/>
                  </a:lnTo>
                  <a:lnTo>
                    <a:pt x="37124" y="44"/>
                  </a:lnTo>
                  <a:lnTo>
                    <a:pt x="37080"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1" name="Google Shape;2271;p18"/>
            <p:cNvSpPr/>
            <p:nvPr/>
          </p:nvSpPr>
          <p:spPr>
            <a:xfrm>
              <a:off x="5422600" y="1929975"/>
              <a:ext cx="900675" cy="760250"/>
            </a:xfrm>
            <a:custGeom>
              <a:rect b="b" l="l" r="r" t="t"/>
              <a:pathLst>
                <a:path extrusionOk="0" h="30410" w="36027">
                  <a:moveTo>
                    <a:pt x="35807" y="0"/>
                  </a:moveTo>
                  <a:lnTo>
                    <a:pt x="35763" y="44"/>
                  </a:lnTo>
                  <a:lnTo>
                    <a:pt x="35719" y="88"/>
                  </a:lnTo>
                  <a:lnTo>
                    <a:pt x="34315" y="2677"/>
                  </a:lnTo>
                  <a:lnTo>
                    <a:pt x="33350" y="4476"/>
                  </a:lnTo>
                  <a:lnTo>
                    <a:pt x="32340" y="6187"/>
                  </a:lnTo>
                  <a:lnTo>
                    <a:pt x="31814" y="7021"/>
                  </a:lnTo>
                  <a:lnTo>
                    <a:pt x="31243" y="7855"/>
                  </a:lnTo>
                  <a:lnTo>
                    <a:pt x="30673" y="8645"/>
                  </a:lnTo>
                  <a:lnTo>
                    <a:pt x="30059" y="9391"/>
                  </a:lnTo>
                  <a:lnTo>
                    <a:pt x="29400" y="10180"/>
                  </a:lnTo>
                  <a:lnTo>
                    <a:pt x="28786" y="10926"/>
                  </a:lnTo>
                  <a:lnTo>
                    <a:pt x="28084" y="11672"/>
                  </a:lnTo>
                  <a:lnTo>
                    <a:pt x="27382" y="12374"/>
                  </a:lnTo>
                  <a:lnTo>
                    <a:pt x="25890" y="13779"/>
                  </a:lnTo>
                  <a:lnTo>
                    <a:pt x="24310" y="15183"/>
                  </a:lnTo>
                  <a:lnTo>
                    <a:pt x="22643" y="16411"/>
                  </a:lnTo>
                  <a:lnTo>
                    <a:pt x="20975" y="17772"/>
                  </a:lnTo>
                  <a:lnTo>
                    <a:pt x="20361" y="18342"/>
                  </a:lnTo>
                  <a:lnTo>
                    <a:pt x="19703" y="18913"/>
                  </a:lnTo>
                  <a:lnTo>
                    <a:pt x="19045" y="19439"/>
                  </a:lnTo>
                  <a:lnTo>
                    <a:pt x="18342" y="19966"/>
                  </a:lnTo>
                  <a:lnTo>
                    <a:pt x="16851" y="20975"/>
                  </a:lnTo>
                  <a:lnTo>
                    <a:pt x="15271" y="21940"/>
                  </a:lnTo>
                  <a:lnTo>
                    <a:pt x="13647" y="22906"/>
                  </a:lnTo>
                  <a:lnTo>
                    <a:pt x="12024" y="23783"/>
                  </a:lnTo>
                  <a:lnTo>
                    <a:pt x="8820" y="25495"/>
                  </a:lnTo>
                  <a:lnTo>
                    <a:pt x="7241" y="26328"/>
                  </a:lnTo>
                  <a:lnTo>
                    <a:pt x="3379" y="28171"/>
                  </a:lnTo>
                  <a:lnTo>
                    <a:pt x="88" y="30058"/>
                  </a:lnTo>
                  <a:lnTo>
                    <a:pt x="44" y="30102"/>
                  </a:lnTo>
                  <a:lnTo>
                    <a:pt x="0" y="30190"/>
                  </a:lnTo>
                  <a:lnTo>
                    <a:pt x="0" y="30234"/>
                  </a:lnTo>
                  <a:lnTo>
                    <a:pt x="44" y="30321"/>
                  </a:lnTo>
                  <a:lnTo>
                    <a:pt x="88" y="30365"/>
                  </a:lnTo>
                  <a:lnTo>
                    <a:pt x="176" y="30409"/>
                  </a:lnTo>
                  <a:lnTo>
                    <a:pt x="264" y="30365"/>
                  </a:lnTo>
                  <a:lnTo>
                    <a:pt x="3555" y="28479"/>
                  </a:lnTo>
                  <a:lnTo>
                    <a:pt x="7372" y="26636"/>
                  </a:lnTo>
                  <a:lnTo>
                    <a:pt x="8952" y="25802"/>
                  </a:lnTo>
                  <a:lnTo>
                    <a:pt x="12199" y="24090"/>
                  </a:lnTo>
                  <a:lnTo>
                    <a:pt x="13867" y="23213"/>
                  </a:lnTo>
                  <a:lnTo>
                    <a:pt x="15490" y="22248"/>
                  </a:lnTo>
                  <a:lnTo>
                    <a:pt x="17026" y="21282"/>
                  </a:lnTo>
                  <a:lnTo>
                    <a:pt x="18562" y="20229"/>
                  </a:lnTo>
                  <a:lnTo>
                    <a:pt x="19264" y="19702"/>
                  </a:lnTo>
                  <a:lnTo>
                    <a:pt x="19922" y="19176"/>
                  </a:lnTo>
                  <a:lnTo>
                    <a:pt x="20580" y="18605"/>
                  </a:lnTo>
                  <a:lnTo>
                    <a:pt x="21239" y="18035"/>
                  </a:lnTo>
                  <a:lnTo>
                    <a:pt x="22862" y="16675"/>
                  </a:lnTo>
                  <a:lnTo>
                    <a:pt x="24530" y="15446"/>
                  </a:lnTo>
                  <a:lnTo>
                    <a:pt x="26153" y="14042"/>
                  </a:lnTo>
                  <a:lnTo>
                    <a:pt x="27645" y="12638"/>
                  </a:lnTo>
                  <a:lnTo>
                    <a:pt x="28347" y="11892"/>
                  </a:lnTo>
                  <a:lnTo>
                    <a:pt x="29049" y="11146"/>
                  </a:lnTo>
                  <a:lnTo>
                    <a:pt x="29708" y="10400"/>
                  </a:lnTo>
                  <a:lnTo>
                    <a:pt x="30322" y="9610"/>
                  </a:lnTo>
                  <a:lnTo>
                    <a:pt x="30936" y="8864"/>
                  </a:lnTo>
                  <a:lnTo>
                    <a:pt x="31507" y="8030"/>
                  </a:lnTo>
                  <a:lnTo>
                    <a:pt x="32077" y="7240"/>
                  </a:lnTo>
                  <a:lnTo>
                    <a:pt x="32647" y="6407"/>
                  </a:lnTo>
                  <a:lnTo>
                    <a:pt x="33174" y="5529"/>
                  </a:lnTo>
                  <a:lnTo>
                    <a:pt x="33657" y="4652"/>
                  </a:lnTo>
                  <a:lnTo>
                    <a:pt x="34666" y="2809"/>
                  </a:lnTo>
                  <a:lnTo>
                    <a:pt x="36026" y="263"/>
                  </a:lnTo>
                  <a:lnTo>
                    <a:pt x="36026" y="176"/>
                  </a:lnTo>
                  <a:lnTo>
                    <a:pt x="36026" y="132"/>
                  </a:lnTo>
                  <a:lnTo>
                    <a:pt x="35982" y="44"/>
                  </a:lnTo>
                  <a:lnTo>
                    <a:pt x="35939"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2" name="Google Shape;2272;p18"/>
            <p:cNvSpPr/>
            <p:nvPr/>
          </p:nvSpPr>
          <p:spPr>
            <a:xfrm>
              <a:off x="5375425" y="2000175"/>
              <a:ext cx="840325" cy="647250"/>
            </a:xfrm>
            <a:custGeom>
              <a:rect b="b" l="l" r="r" t="t"/>
              <a:pathLst>
                <a:path extrusionOk="0" h="25890" w="33613">
                  <a:moveTo>
                    <a:pt x="33350" y="1"/>
                  </a:moveTo>
                  <a:lnTo>
                    <a:pt x="33306" y="88"/>
                  </a:lnTo>
                  <a:lnTo>
                    <a:pt x="31638" y="2897"/>
                  </a:lnTo>
                  <a:lnTo>
                    <a:pt x="30322" y="4783"/>
                  </a:lnTo>
                  <a:lnTo>
                    <a:pt x="28874" y="6495"/>
                  </a:lnTo>
                  <a:lnTo>
                    <a:pt x="26943" y="8426"/>
                  </a:lnTo>
                  <a:lnTo>
                    <a:pt x="25056" y="10049"/>
                  </a:lnTo>
                  <a:lnTo>
                    <a:pt x="22994" y="11673"/>
                  </a:lnTo>
                  <a:lnTo>
                    <a:pt x="20361" y="14042"/>
                  </a:lnTo>
                  <a:lnTo>
                    <a:pt x="18123" y="15929"/>
                  </a:lnTo>
                  <a:lnTo>
                    <a:pt x="16105" y="17289"/>
                  </a:lnTo>
                  <a:lnTo>
                    <a:pt x="14174" y="18430"/>
                  </a:lnTo>
                  <a:lnTo>
                    <a:pt x="12112" y="19571"/>
                  </a:lnTo>
                  <a:lnTo>
                    <a:pt x="7811" y="21677"/>
                  </a:lnTo>
                  <a:lnTo>
                    <a:pt x="5661" y="22555"/>
                  </a:lnTo>
                  <a:lnTo>
                    <a:pt x="3511" y="23608"/>
                  </a:lnTo>
                  <a:lnTo>
                    <a:pt x="88" y="25539"/>
                  </a:lnTo>
                  <a:lnTo>
                    <a:pt x="1" y="25583"/>
                  </a:lnTo>
                  <a:lnTo>
                    <a:pt x="1" y="25671"/>
                  </a:lnTo>
                  <a:lnTo>
                    <a:pt x="1" y="25714"/>
                  </a:lnTo>
                  <a:lnTo>
                    <a:pt x="1" y="25802"/>
                  </a:lnTo>
                  <a:lnTo>
                    <a:pt x="88" y="25846"/>
                  </a:lnTo>
                  <a:lnTo>
                    <a:pt x="176" y="25890"/>
                  </a:lnTo>
                  <a:lnTo>
                    <a:pt x="264" y="25846"/>
                  </a:lnTo>
                  <a:lnTo>
                    <a:pt x="3686" y="23915"/>
                  </a:lnTo>
                  <a:lnTo>
                    <a:pt x="5793" y="22862"/>
                  </a:lnTo>
                  <a:lnTo>
                    <a:pt x="7943" y="22028"/>
                  </a:lnTo>
                  <a:lnTo>
                    <a:pt x="12287" y="19878"/>
                  </a:lnTo>
                  <a:lnTo>
                    <a:pt x="14349" y="18737"/>
                  </a:lnTo>
                  <a:lnTo>
                    <a:pt x="16280" y="17553"/>
                  </a:lnTo>
                  <a:lnTo>
                    <a:pt x="18299" y="16236"/>
                  </a:lnTo>
                  <a:lnTo>
                    <a:pt x="18343" y="16236"/>
                  </a:lnTo>
                  <a:lnTo>
                    <a:pt x="20580" y="14306"/>
                  </a:lnTo>
                  <a:lnTo>
                    <a:pt x="23213" y="11936"/>
                  </a:lnTo>
                  <a:lnTo>
                    <a:pt x="25276" y="10312"/>
                  </a:lnTo>
                  <a:lnTo>
                    <a:pt x="27206" y="8689"/>
                  </a:lnTo>
                  <a:lnTo>
                    <a:pt x="29137" y="6714"/>
                  </a:lnTo>
                  <a:lnTo>
                    <a:pt x="30585" y="5003"/>
                  </a:lnTo>
                  <a:lnTo>
                    <a:pt x="31946" y="3072"/>
                  </a:lnTo>
                  <a:lnTo>
                    <a:pt x="33569" y="264"/>
                  </a:lnTo>
                  <a:lnTo>
                    <a:pt x="33613" y="176"/>
                  </a:lnTo>
                  <a:lnTo>
                    <a:pt x="33613" y="132"/>
                  </a:lnTo>
                  <a:lnTo>
                    <a:pt x="33569" y="44"/>
                  </a:lnTo>
                  <a:lnTo>
                    <a:pt x="33525"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3" name="Google Shape;2273;p18"/>
            <p:cNvSpPr/>
            <p:nvPr/>
          </p:nvSpPr>
          <p:spPr>
            <a:xfrm>
              <a:off x="5351300" y="2536625"/>
              <a:ext cx="160175" cy="88875"/>
            </a:xfrm>
            <a:custGeom>
              <a:rect b="b" l="l" r="r" t="t"/>
              <a:pathLst>
                <a:path extrusionOk="0" h="3555" w="6407">
                  <a:moveTo>
                    <a:pt x="6231" y="0"/>
                  </a:moveTo>
                  <a:lnTo>
                    <a:pt x="6143" y="44"/>
                  </a:lnTo>
                  <a:lnTo>
                    <a:pt x="3554" y="1273"/>
                  </a:lnTo>
                  <a:lnTo>
                    <a:pt x="88" y="3247"/>
                  </a:lnTo>
                  <a:lnTo>
                    <a:pt x="44" y="3291"/>
                  </a:lnTo>
                  <a:lnTo>
                    <a:pt x="0" y="3335"/>
                  </a:lnTo>
                  <a:lnTo>
                    <a:pt x="0" y="3423"/>
                  </a:lnTo>
                  <a:lnTo>
                    <a:pt x="44" y="3467"/>
                  </a:lnTo>
                  <a:lnTo>
                    <a:pt x="88" y="3554"/>
                  </a:lnTo>
                  <a:lnTo>
                    <a:pt x="263" y="3554"/>
                  </a:lnTo>
                  <a:lnTo>
                    <a:pt x="3730" y="1580"/>
                  </a:lnTo>
                  <a:lnTo>
                    <a:pt x="6319" y="351"/>
                  </a:lnTo>
                  <a:lnTo>
                    <a:pt x="6363" y="307"/>
                  </a:lnTo>
                  <a:lnTo>
                    <a:pt x="6407" y="263"/>
                  </a:lnTo>
                  <a:lnTo>
                    <a:pt x="6407" y="176"/>
                  </a:lnTo>
                  <a:lnTo>
                    <a:pt x="6363" y="132"/>
                  </a:lnTo>
                  <a:lnTo>
                    <a:pt x="6363" y="44"/>
                  </a:lnTo>
                  <a:lnTo>
                    <a:pt x="6275" y="44"/>
                  </a:lnTo>
                  <a:lnTo>
                    <a:pt x="6231"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4" name="Google Shape;2274;p18"/>
            <p:cNvSpPr/>
            <p:nvPr/>
          </p:nvSpPr>
          <p:spPr>
            <a:xfrm>
              <a:off x="5904175" y="2181175"/>
              <a:ext cx="137150" cy="118500"/>
            </a:xfrm>
            <a:custGeom>
              <a:rect b="b" l="l" r="r" t="t"/>
              <a:pathLst>
                <a:path extrusionOk="0" h="4740" w="5486">
                  <a:moveTo>
                    <a:pt x="5267" y="1"/>
                  </a:moveTo>
                  <a:lnTo>
                    <a:pt x="5223" y="45"/>
                  </a:lnTo>
                  <a:lnTo>
                    <a:pt x="3555" y="1493"/>
                  </a:lnTo>
                  <a:lnTo>
                    <a:pt x="89" y="4433"/>
                  </a:lnTo>
                  <a:lnTo>
                    <a:pt x="45" y="4477"/>
                  </a:lnTo>
                  <a:lnTo>
                    <a:pt x="1" y="4564"/>
                  </a:lnTo>
                  <a:lnTo>
                    <a:pt x="1" y="4608"/>
                  </a:lnTo>
                  <a:lnTo>
                    <a:pt x="45" y="4696"/>
                  </a:lnTo>
                  <a:lnTo>
                    <a:pt x="89" y="4740"/>
                  </a:lnTo>
                  <a:lnTo>
                    <a:pt x="176" y="4740"/>
                  </a:lnTo>
                  <a:lnTo>
                    <a:pt x="308" y="4696"/>
                  </a:lnTo>
                  <a:lnTo>
                    <a:pt x="3775" y="1756"/>
                  </a:lnTo>
                  <a:lnTo>
                    <a:pt x="5442" y="308"/>
                  </a:lnTo>
                  <a:lnTo>
                    <a:pt x="5486" y="264"/>
                  </a:lnTo>
                  <a:lnTo>
                    <a:pt x="5486" y="220"/>
                  </a:lnTo>
                  <a:lnTo>
                    <a:pt x="5486" y="132"/>
                  </a:lnTo>
                  <a:lnTo>
                    <a:pt x="5442" y="89"/>
                  </a:lnTo>
                  <a:lnTo>
                    <a:pt x="5398" y="45"/>
                  </a:lnTo>
                  <a:lnTo>
                    <a:pt x="5354"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5" name="Google Shape;2275;p18"/>
            <p:cNvSpPr/>
            <p:nvPr/>
          </p:nvSpPr>
          <p:spPr>
            <a:xfrm>
              <a:off x="5889925" y="2072575"/>
              <a:ext cx="210650" cy="199675"/>
            </a:xfrm>
            <a:custGeom>
              <a:rect b="b" l="l" r="r" t="t"/>
              <a:pathLst>
                <a:path extrusionOk="0" h="7987" w="8426">
                  <a:moveTo>
                    <a:pt x="8162" y="1"/>
                  </a:moveTo>
                  <a:lnTo>
                    <a:pt x="8118" y="45"/>
                  </a:lnTo>
                  <a:lnTo>
                    <a:pt x="6670" y="1800"/>
                  </a:lnTo>
                  <a:lnTo>
                    <a:pt x="4871" y="3599"/>
                  </a:lnTo>
                  <a:lnTo>
                    <a:pt x="3379" y="4784"/>
                  </a:lnTo>
                  <a:lnTo>
                    <a:pt x="1712" y="6232"/>
                  </a:lnTo>
                  <a:lnTo>
                    <a:pt x="44" y="7680"/>
                  </a:lnTo>
                  <a:lnTo>
                    <a:pt x="0" y="7724"/>
                  </a:lnTo>
                  <a:lnTo>
                    <a:pt x="0" y="7811"/>
                  </a:lnTo>
                  <a:lnTo>
                    <a:pt x="0" y="7855"/>
                  </a:lnTo>
                  <a:lnTo>
                    <a:pt x="44" y="7943"/>
                  </a:lnTo>
                  <a:lnTo>
                    <a:pt x="88" y="7987"/>
                  </a:lnTo>
                  <a:lnTo>
                    <a:pt x="176" y="7987"/>
                  </a:lnTo>
                  <a:lnTo>
                    <a:pt x="308" y="7943"/>
                  </a:lnTo>
                  <a:lnTo>
                    <a:pt x="1931" y="6495"/>
                  </a:lnTo>
                  <a:lnTo>
                    <a:pt x="3599" y="5047"/>
                  </a:lnTo>
                  <a:lnTo>
                    <a:pt x="5091" y="3862"/>
                  </a:lnTo>
                  <a:lnTo>
                    <a:pt x="6934" y="2019"/>
                  </a:lnTo>
                  <a:lnTo>
                    <a:pt x="8382" y="264"/>
                  </a:lnTo>
                  <a:lnTo>
                    <a:pt x="8426" y="220"/>
                  </a:lnTo>
                  <a:lnTo>
                    <a:pt x="8426" y="132"/>
                  </a:lnTo>
                  <a:lnTo>
                    <a:pt x="8426" y="88"/>
                  </a:lnTo>
                  <a:lnTo>
                    <a:pt x="8382"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6" name="Google Shape;2276;p18"/>
            <p:cNvSpPr/>
            <p:nvPr/>
          </p:nvSpPr>
          <p:spPr>
            <a:xfrm>
              <a:off x="5303025" y="2516875"/>
              <a:ext cx="109725" cy="65825"/>
            </a:xfrm>
            <a:custGeom>
              <a:rect b="b" l="l" r="r" t="t"/>
              <a:pathLst>
                <a:path extrusionOk="0" h="2633" w="4389">
                  <a:moveTo>
                    <a:pt x="4213" y="0"/>
                  </a:moveTo>
                  <a:lnTo>
                    <a:pt x="4169" y="44"/>
                  </a:lnTo>
                  <a:lnTo>
                    <a:pt x="88" y="2282"/>
                  </a:lnTo>
                  <a:lnTo>
                    <a:pt x="44" y="2326"/>
                  </a:lnTo>
                  <a:lnTo>
                    <a:pt x="0" y="2414"/>
                  </a:lnTo>
                  <a:lnTo>
                    <a:pt x="0" y="2457"/>
                  </a:lnTo>
                  <a:lnTo>
                    <a:pt x="0" y="2545"/>
                  </a:lnTo>
                  <a:lnTo>
                    <a:pt x="88" y="2589"/>
                  </a:lnTo>
                  <a:lnTo>
                    <a:pt x="176" y="2633"/>
                  </a:lnTo>
                  <a:lnTo>
                    <a:pt x="264" y="2589"/>
                  </a:lnTo>
                  <a:lnTo>
                    <a:pt x="4301" y="351"/>
                  </a:lnTo>
                  <a:lnTo>
                    <a:pt x="4388" y="307"/>
                  </a:lnTo>
                  <a:lnTo>
                    <a:pt x="4388" y="263"/>
                  </a:lnTo>
                  <a:lnTo>
                    <a:pt x="4388" y="176"/>
                  </a:lnTo>
                  <a:lnTo>
                    <a:pt x="4388" y="132"/>
                  </a:lnTo>
                  <a:lnTo>
                    <a:pt x="4345" y="44"/>
                  </a:lnTo>
                  <a:lnTo>
                    <a:pt x="4301" y="44"/>
                  </a:lnTo>
                  <a:lnTo>
                    <a:pt x="4213"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7" name="Google Shape;2277;p18"/>
            <p:cNvSpPr/>
            <p:nvPr/>
          </p:nvSpPr>
          <p:spPr>
            <a:xfrm>
              <a:off x="6039125" y="1741275"/>
              <a:ext cx="930275" cy="1504025"/>
            </a:xfrm>
            <a:custGeom>
              <a:rect b="b" l="l" r="r" t="t"/>
              <a:pathLst>
                <a:path extrusionOk="0" h="60161" w="37211">
                  <a:moveTo>
                    <a:pt x="35149" y="1"/>
                  </a:moveTo>
                  <a:lnTo>
                    <a:pt x="35105" y="45"/>
                  </a:lnTo>
                  <a:lnTo>
                    <a:pt x="35017" y="89"/>
                  </a:lnTo>
                  <a:lnTo>
                    <a:pt x="34973" y="132"/>
                  </a:lnTo>
                  <a:lnTo>
                    <a:pt x="34973" y="176"/>
                  </a:lnTo>
                  <a:lnTo>
                    <a:pt x="34973" y="264"/>
                  </a:lnTo>
                  <a:lnTo>
                    <a:pt x="35017" y="308"/>
                  </a:lnTo>
                  <a:lnTo>
                    <a:pt x="36333" y="1756"/>
                  </a:lnTo>
                  <a:lnTo>
                    <a:pt x="36509" y="2195"/>
                  </a:lnTo>
                  <a:lnTo>
                    <a:pt x="36772" y="4433"/>
                  </a:lnTo>
                  <a:lnTo>
                    <a:pt x="36860" y="7329"/>
                  </a:lnTo>
                  <a:lnTo>
                    <a:pt x="36728" y="8557"/>
                  </a:lnTo>
                  <a:lnTo>
                    <a:pt x="35938" y="10400"/>
                  </a:lnTo>
                  <a:lnTo>
                    <a:pt x="34973" y="12770"/>
                  </a:lnTo>
                  <a:lnTo>
                    <a:pt x="33657" y="16588"/>
                  </a:lnTo>
                  <a:lnTo>
                    <a:pt x="32252" y="19133"/>
                  </a:lnTo>
                  <a:lnTo>
                    <a:pt x="30936" y="21590"/>
                  </a:lnTo>
                  <a:lnTo>
                    <a:pt x="29883" y="24091"/>
                  </a:lnTo>
                  <a:lnTo>
                    <a:pt x="27250" y="28742"/>
                  </a:lnTo>
                  <a:lnTo>
                    <a:pt x="27250" y="28830"/>
                  </a:lnTo>
                  <a:lnTo>
                    <a:pt x="27206" y="30585"/>
                  </a:lnTo>
                  <a:lnTo>
                    <a:pt x="27338" y="32253"/>
                  </a:lnTo>
                  <a:lnTo>
                    <a:pt x="28435" y="40239"/>
                  </a:lnTo>
                  <a:lnTo>
                    <a:pt x="28215" y="40590"/>
                  </a:lnTo>
                  <a:lnTo>
                    <a:pt x="27426" y="41204"/>
                  </a:lnTo>
                  <a:lnTo>
                    <a:pt x="25144" y="42565"/>
                  </a:lnTo>
                  <a:lnTo>
                    <a:pt x="22730" y="44232"/>
                  </a:lnTo>
                  <a:lnTo>
                    <a:pt x="20054" y="45856"/>
                  </a:lnTo>
                  <a:lnTo>
                    <a:pt x="20054" y="45900"/>
                  </a:lnTo>
                  <a:lnTo>
                    <a:pt x="16499" y="48708"/>
                  </a:lnTo>
                  <a:lnTo>
                    <a:pt x="14569" y="49761"/>
                  </a:lnTo>
                  <a:lnTo>
                    <a:pt x="14569" y="49805"/>
                  </a:lnTo>
                  <a:lnTo>
                    <a:pt x="12418" y="51867"/>
                  </a:lnTo>
                  <a:lnTo>
                    <a:pt x="11409" y="52569"/>
                  </a:lnTo>
                  <a:lnTo>
                    <a:pt x="8118" y="54281"/>
                  </a:lnTo>
                  <a:lnTo>
                    <a:pt x="6626" y="54939"/>
                  </a:lnTo>
                  <a:lnTo>
                    <a:pt x="6626" y="54983"/>
                  </a:lnTo>
                  <a:lnTo>
                    <a:pt x="5134" y="56036"/>
                  </a:lnTo>
                  <a:lnTo>
                    <a:pt x="3160" y="57484"/>
                  </a:lnTo>
                  <a:lnTo>
                    <a:pt x="88" y="59854"/>
                  </a:lnTo>
                  <a:lnTo>
                    <a:pt x="0" y="59897"/>
                  </a:lnTo>
                  <a:lnTo>
                    <a:pt x="0" y="59941"/>
                  </a:lnTo>
                  <a:lnTo>
                    <a:pt x="0" y="60029"/>
                  </a:lnTo>
                  <a:lnTo>
                    <a:pt x="44" y="60073"/>
                  </a:lnTo>
                  <a:lnTo>
                    <a:pt x="88" y="60117"/>
                  </a:lnTo>
                  <a:lnTo>
                    <a:pt x="176" y="60161"/>
                  </a:lnTo>
                  <a:lnTo>
                    <a:pt x="264" y="60117"/>
                  </a:lnTo>
                  <a:lnTo>
                    <a:pt x="3335" y="57791"/>
                  </a:lnTo>
                  <a:lnTo>
                    <a:pt x="5354" y="56299"/>
                  </a:lnTo>
                  <a:lnTo>
                    <a:pt x="6802" y="55246"/>
                  </a:lnTo>
                  <a:lnTo>
                    <a:pt x="8250" y="54588"/>
                  </a:lnTo>
                  <a:lnTo>
                    <a:pt x="11585" y="52877"/>
                  </a:lnTo>
                  <a:lnTo>
                    <a:pt x="11585" y="52833"/>
                  </a:lnTo>
                  <a:lnTo>
                    <a:pt x="12638" y="52174"/>
                  </a:lnTo>
                  <a:lnTo>
                    <a:pt x="12638" y="52131"/>
                  </a:lnTo>
                  <a:lnTo>
                    <a:pt x="14788" y="50068"/>
                  </a:lnTo>
                  <a:lnTo>
                    <a:pt x="16675" y="48971"/>
                  </a:lnTo>
                  <a:lnTo>
                    <a:pt x="16719" y="48971"/>
                  </a:lnTo>
                  <a:lnTo>
                    <a:pt x="20229" y="46163"/>
                  </a:lnTo>
                  <a:lnTo>
                    <a:pt x="22906" y="44539"/>
                  </a:lnTo>
                  <a:lnTo>
                    <a:pt x="25319" y="42872"/>
                  </a:lnTo>
                  <a:lnTo>
                    <a:pt x="27645" y="41512"/>
                  </a:lnTo>
                  <a:lnTo>
                    <a:pt x="27645" y="41468"/>
                  </a:lnTo>
                  <a:lnTo>
                    <a:pt x="28435" y="40853"/>
                  </a:lnTo>
                  <a:lnTo>
                    <a:pt x="28479" y="40809"/>
                  </a:lnTo>
                  <a:lnTo>
                    <a:pt x="28786" y="40415"/>
                  </a:lnTo>
                  <a:lnTo>
                    <a:pt x="28786" y="40283"/>
                  </a:lnTo>
                  <a:lnTo>
                    <a:pt x="27689" y="32209"/>
                  </a:lnTo>
                  <a:lnTo>
                    <a:pt x="27557" y="30585"/>
                  </a:lnTo>
                  <a:lnTo>
                    <a:pt x="27601" y="28874"/>
                  </a:lnTo>
                  <a:lnTo>
                    <a:pt x="30190" y="24223"/>
                  </a:lnTo>
                  <a:lnTo>
                    <a:pt x="31243" y="21722"/>
                  </a:lnTo>
                  <a:lnTo>
                    <a:pt x="32560" y="19308"/>
                  </a:lnTo>
                  <a:lnTo>
                    <a:pt x="33964" y="16763"/>
                  </a:lnTo>
                  <a:lnTo>
                    <a:pt x="33964" y="16719"/>
                  </a:lnTo>
                  <a:lnTo>
                    <a:pt x="35280" y="12902"/>
                  </a:lnTo>
                  <a:lnTo>
                    <a:pt x="36246" y="10532"/>
                  </a:lnTo>
                  <a:lnTo>
                    <a:pt x="37079" y="8645"/>
                  </a:lnTo>
                  <a:lnTo>
                    <a:pt x="37079" y="8601"/>
                  </a:lnTo>
                  <a:lnTo>
                    <a:pt x="37211" y="7373"/>
                  </a:lnTo>
                  <a:lnTo>
                    <a:pt x="37123" y="4389"/>
                  </a:lnTo>
                  <a:lnTo>
                    <a:pt x="36860" y="2107"/>
                  </a:lnTo>
                  <a:lnTo>
                    <a:pt x="36860" y="2063"/>
                  </a:lnTo>
                  <a:lnTo>
                    <a:pt x="36640" y="1580"/>
                  </a:lnTo>
                  <a:lnTo>
                    <a:pt x="36597" y="1537"/>
                  </a:lnTo>
                  <a:lnTo>
                    <a:pt x="35280" y="89"/>
                  </a:lnTo>
                  <a:lnTo>
                    <a:pt x="35236" y="45"/>
                  </a:lnTo>
                  <a:lnTo>
                    <a:pt x="35149"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8" name="Google Shape;2278;p18"/>
            <p:cNvSpPr/>
            <p:nvPr/>
          </p:nvSpPr>
          <p:spPr>
            <a:xfrm>
              <a:off x="6067650" y="1763225"/>
              <a:ext cx="930275" cy="1507300"/>
            </a:xfrm>
            <a:custGeom>
              <a:rect b="b" l="l" r="r" t="t"/>
              <a:pathLst>
                <a:path extrusionOk="0" h="60292" w="37211">
                  <a:moveTo>
                    <a:pt x="35982" y="0"/>
                  </a:moveTo>
                  <a:lnTo>
                    <a:pt x="35938" y="44"/>
                  </a:lnTo>
                  <a:lnTo>
                    <a:pt x="35851" y="88"/>
                  </a:lnTo>
                  <a:lnTo>
                    <a:pt x="35807" y="132"/>
                  </a:lnTo>
                  <a:lnTo>
                    <a:pt x="35807" y="176"/>
                  </a:lnTo>
                  <a:lnTo>
                    <a:pt x="35851" y="264"/>
                  </a:lnTo>
                  <a:lnTo>
                    <a:pt x="35894" y="308"/>
                  </a:lnTo>
                  <a:lnTo>
                    <a:pt x="36772" y="1141"/>
                  </a:lnTo>
                  <a:lnTo>
                    <a:pt x="36772" y="2370"/>
                  </a:lnTo>
                  <a:lnTo>
                    <a:pt x="36860" y="5310"/>
                  </a:lnTo>
                  <a:lnTo>
                    <a:pt x="36860" y="7241"/>
                  </a:lnTo>
                  <a:lnTo>
                    <a:pt x="36860" y="7943"/>
                  </a:lnTo>
                  <a:lnTo>
                    <a:pt x="36772" y="8557"/>
                  </a:lnTo>
                  <a:lnTo>
                    <a:pt x="36597" y="9127"/>
                  </a:lnTo>
                  <a:lnTo>
                    <a:pt x="36377" y="9786"/>
                  </a:lnTo>
                  <a:lnTo>
                    <a:pt x="35587" y="11629"/>
                  </a:lnTo>
                  <a:lnTo>
                    <a:pt x="34578" y="13823"/>
                  </a:lnTo>
                  <a:lnTo>
                    <a:pt x="33481" y="16631"/>
                  </a:lnTo>
                  <a:lnTo>
                    <a:pt x="32033" y="19001"/>
                  </a:lnTo>
                  <a:lnTo>
                    <a:pt x="30717" y="21414"/>
                  </a:lnTo>
                  <a:lnTo>
                    <a:pt x="29927" y="23652"/>
                  </a:lnTo>
                  <a:lnTo>
                    <a:pt x="29927" y="23740"/>
                  </a:lnTo>
                  <a:lnTo>
                    <a:pt x="30190" y="24924"/>
                  </a:lnTo>
                  <a:lnTo>
                    <a:pt x="30409" y="29532"/>
                  </a:lnTo>
                  <a:lnTo>
                    <a:pt x="30453" y="32472"/>
                  </a:lnTo>
                  <a:lnTo>
                    <a:pt x="30453" y="35587"/>
                  </a:lnTo>
                  <a:lnTo>
                    <a:pt x="30409" y="40195"/>
                  </a:lnTo>
                  <a:lnTo>
                    <a:pt x="30234" y="40370"/>
                  </a:lnTo>
                  <a:lnTo>
                    <a:pt x="29225" y="40941"/>
                  </a:lnTo>
                  <a:lnTo>
                    <a:pt x="29181" y="40985"/>
                  </a:lnTo>
                  <a:lnTo>
                    <a:pt x="28171" y="41950"/>
                  </a:lnTo>
                  <a:lnTo>
                    <a:pt x="26153" y="43047"/>
                  </a:lnTo>
                  <a:lnTo>
                    <a:pt x="23257" y="44627"/>
                  </a:lnTo>
                  <a:lnTo>
                    <a:pt x="20843" y="46206"/>
                  </a:lnTo>
                  <a:lnTo>
                    <a:pt x="18825" y="47391"/>
                  </a:lnTo>
                  <a:lnTo>
                    <a:pt x="18825" y="47435"/>
                  </a:lnTo>
                  <a:lnTo>
                    <a:pt x="16017" y="49585"/>
                  </a:lnTo>
                  <a:lnTo>
                    <a:pt x="13910" y="50594"/>
                  </a:lnTo>
                  <a:lnTo>
                    <a:pt x="13866" y="50638"/>
                  </a:lnTo>
                  <a:lnTo>
                    <a:pt x="12023" y="52262"/>
                  </a:lnTo>
                  <a:lnTo>
                    <a:pt x="11014" y="52920"/>
                  </a:lnTo>
                  <a:lnTo>
                    <a:pt x="7328" y="54895"/>
                  </a:lnTo>
                  <a:lnTo>
                    <a:pt x="5880" y="55641"/>
                  </a:lnTo>
                  <a:lnTo>
                    <a:pt x="4213" y="56869"/>
                  </a:lnTo>
                  <a:lnTo>
                    <a:pt x="2150" y="58361"/>
                  </a:lnTo>
                  <a:lnTo>
                    <a:pt x="88" y="59985"/>
                  </a:lnTo>
                  <a:lnTo>
                    <a:pt x="44" y="60029"/>
                  </a:lnTo>
                  <a:lnTo>
                    <a:pt x="0" y="60116"/>
                  </a:lnTo>
                  <a:lnTo>
                    <a:pt x="0" y="60160"/>
                  </a:lnTo>
                  <a:lnTo>
                    <a:pt x="44" y="60248"/>
                  </a:lnTo>
                  <a:lnTo>
                    <a:pt x="132" y="60292"/>
                  </a:lnTo>
                  <a:lnTo>
                    <a:pt x="176" y="60292"/>
                  </a:lnTo>
                  <a:lnTo>
                    <a:pt x="307" y="60248"/>
                  </a:lnTo>
                  <a:lnTo>
                    <a:pt x="2370" y="58668"/>
                  </a:lnTo>
                  <a:lnTo>
                    <a:pt x="4388" y="57176"/>
                  </a:lnTo>
                  <a:lnTo>
                    <a:pt x="6056" y="55904"/>
                  </a:lnTo>
                  <a:lnTo>
                    <a:pt x="7504" y="55202"/>
                  </a:lnTo>
                  <a:lnTo>
                    <a:pt x="11190" y="53227"/>
                  </a:lnTo>
                  <a:lnTo>
                    <a:pt x="12243" y="52525"/>
                  </a:lnTo>
                  <a:lnTo>
                    <a:pt x="14086" y="50902"/>
                  </a:lnTo>
                  <a:lnTo>
                    <a:pt x="16192" y="49892"/>
                  </a:lnTo>
                  <a:lnTo>
                    <a:pt x="16192" y="49848"/>
                  </a:lnTo>
                  <a:lnTo>
                    <a:pt x="19044" y="47698"/>
                  </a:lnTo>
                  <a:lnTo>
                    <a:pt x="21019" y="46514"/>
                  </a:lnTo>
                  <a:lnTo>
                    <a:pt x="23432" y="44934"/>
                  </a:lnTo>
                  <a:lnTo>
                    <a:pt x="26328" y="43354"/>
                  </a:lnTo>
                  <a:lnTo>
                    <a:pt x="28347" y="42213"/>
                  </a:lnTo>
                  <a:lnTo>
                    <a:pt x="28391" y="42213"/>
                  </a:lnTo>
                  <a:lnTo>
                    <a:pt x="29400" y="41248"/>
                  </a:lnTo>
                  <a:lnTo>
                    <a:pt x="30453" y="40677"/>
                  </a:lnTo>
                  <a:lnTo>
                    <a:pt x="30497" y="40634"/>
                  </a:lnTo>
                  <a:lnTo>
                    <a:pt x="30717" y="40370"/>
                  </a:lnTo>
                  <a:lnTo>
                    <a:pt x="30760" y="40239"/>
                  </a:lnTo>
                  <a:lnTo>
                    <a:pt x="30804" y="35587"/>
                  </a:lnTo>
                  <a:lnTo>
                    <a:pt x="30804" y="32472"/>
                  </a:lnTo>
                  <a:lnTo>
                    <a:pt x="30760" y="29488"/>
                  </a:lnTo>
                  <a:lnTo>
                    <a:pt x="30541" y="24881"/>
                  </a:lnTo>
                  <a:lnTo>
                    <a:pt x="30541" y="24837"/>
                  </a:lnTo>
                  <a:lnTo>
                    <a:pt x="30278" y="23740"/>
                  </a:lnTo>
                  <a:lnTo>
                    <a:pt x="31024" y="21546"/>
                  </a:lnTo>
                  <a:lnTo>
                    <a:pt x="32340" y="19176"/>
                  </a:lnTo>
                  <a:lnTo>
                    <a:pt x="33788" y="16807"/>
                  </a:lnTo>
                  <a:lnTo>
                    <a:pt x="33788" y="16763"/>
                  </a:lnTo>
                  <a:lnTo>
                    <a:pt x="34929" y="13954"/>
                  </a:lnTo>
                  <a:lnTo>
                    <a:pt x="35894" y="11760"/>
                  </a:lnTo>
                  <a:lnTo>
                    <a:pt x="36684" y="9917"/>
                  </a:lnTo>
                  <a:lnTo>
                    <a:pt x="36948" y="9215"/>
                  </a:lnTo>
                  <a:lnTo>
                    <a:pt x="37123" y="8601"/>
                  </a:lnTo>
                  <a:lnTo>
                    <a:pt x="37211" y="7987"/>
                  </a:lnTo>
                  <a:lnTo>
                    <a:pt x="37211" y="7285"/>
                  </a:lnTo>
                  <a:lnTo>
                    <a:pt x="37211" y="5310"/>
                  </a:lnTo>
                  <a:lnTo>
                    <a:pt x="37123" y="2370"/>
                  </a:lnTo>
                  <a:lnTo>
                    <a:pt x="37123" y="1097"/>
                  </a:lnTo>
                  <a:lnTo>
                    <a:pt x="37123" y="1010"/>
                  </a:lnTo>
                  <a:lnTo>
                    <a:pt x="37079" y="966"/>
                  </a:lnTo>
                  <a:lnTo>
                    <a:pt x="36114" y="44"/>
                  </a:lnTo>
                  <a:lnTo>
                    <a:pt x="36070" y="44"/>
                  </a:lnTo>
                  <a:lnTo>
                    <a:pt x="35982"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9" name="Google Shape;2279;p18"/>
            <p:cNvSpPr/>
            <p:nvPr/>
          </p:nvSpPr>
          <p:spPr>
            <a:xfrm>
              <a:off x="7317150" y="4387275"/>
              <a:ext cx="64725" cy="41700"/>
            </a:xfrm>
            <a:custGeom>
              <a:rect b="b" l="l" r="r" t="t"/>
              <a:pathLst>
                <a:path extrusionOk="0" h="1668" w="2589">
                  <a:moveTo>
                    <a:pt x="132" y="0"/>
                  </a:moveTo>
                  <a:lnTo>
                    <a:pt x="88" y="44"/>
                  </a:lnTo>
                  <a:lnTo>
                    <a:pt x="44" y="88"/>
                  </a:lnTo>
                  <a:lnTo>
                    <a:pt x="0" y="176"/>
                  </a:lnTo>
                  <a:lnTo>
                    <a:pt x="0" y="220"/>
                  </a:lnTo>
                  <a:lnTo>
                    <a:pt x="44" y="307"/>
                  </a:lnTo>
                  <a:lnTo>
                    <a:pt x="88" y="351"/>
                  </a:lnTo>
                  <a:lnTo>
                    <a:pt x="2326" y="1624"/>
                  </a:lnTo>
                  <a:lnTo>
                    <a:pt x="2413" y="1668"/>
                  </a:lnTo>
                  <a:lnTo>
                    <a:pt x="2501" y="1624"/>
                  </a:lnTo>
                  <a:lnTo>
                    <a:pt x="2589" y="1580"/>
                  </a:lnTo>
                  <a:lnTo>
                    <a:pt x="2589" y="1492"/>
                  </a:lnTo>
                  <a:lnTo>
                    <a:pt x="2589" y="1448"/>
                  </a:lnTo>
                  <a:lnTo>
                    <a:pt x="2545" y="1360"/>
                  </a:lnTo>
                  <a:lnTo>
                    <a:pt x="2501" y="1317"/>
                  </a:lnTo>
                  <a:lnTo>
                    <a:pt x="263" y="44"/>
                  </a:lnTo>
                  <a:lnTo>
                    <a:pt x="219"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0" name="Google Shape;2280;p18"/>
            <p:cNvSpPr/>
            <p:nvPr/>
          </p:nvSpPr>
          <p:spPr>
            <a:xfrm>
              <a:off x="7284225" y="4357650"/>
              <a:ext cx="41725" cy="38425"/>
            </a:xfrm>
            <a:custGeom>
              <a:rect b="b" l="l" r="r" t="t"/>
              <a:pathLst>
                <a:path extrusionOk="0" h="1537" w="1669">
                  <a:moveTo>
                    <a:pt x="88" y="0"/>
                  </a:moveTo>
                  <a:lnTo>
                    <a:pt x="45" y="88"/>
                  </a:lnTo>
                  <a:lnTo>
                    <a:pt x="1" y="132"/>
                  </a:lnTo>
                  <a:lnTo>
                    <a:pt x="1" y="176"/>
                  </a:lnTo>
                  <a:lnTo>
                    <a:pt x="45" y="264"/>
                  </a:lnTo>
                  <a:lnTo>
                    <a:pt x="483" y="966"/>
                  </a:lnTo>
                  <a:lnTo>
                    <a:pt x="571" y="1010"/>
                  </a:lnTo>
                  <a:lnTo>
                    <a:pt x="1405" y="1536"/>
                  </a:lnTo>
                  <a:lnTo>
                    <a:pt x="1580" y="1536"/>
                  </a:lnTo>
                  <a:lnTo>
                    <a:pt x="1668" y="1448"/>
                  </a:lnTo>
                  <a:lnTo>
                    <a:pt x="1668" y="1405"/>
                  </a:lnTo>
                  <a:lnTo>
                    <a:pt x="1668" y="1317"/>
                  </a:lnTo>
                  <a:lnTo>
                    <a:pt x="1624" y="1273"/>
                  </a:lnTo>
                  <a:lnTo>
                    <a:pt x="1580" y="1229"/>
                  </a:lnTo>
                  <a:lnTo>
                    <a:pt x="790" y="746"/>
                  </a:lnTo>
                  <a:lnTo>
                    <a:pt x="308" y="88"/>
                  </a:lnTo>
                  <a:lnTo>
                    <a:pt x="264"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1" name="Google Shape;2281;p18"/>
            <p:cNvSpPr/>
            <p:nvPr/>
          </p:nvSpPr>
          <p:spPr>
            <a:xfrm>
              <a:off x="7108700" y="4199675"/>
              <a:ext cx="231500" cy="292925"/>
            </a:xfrm>
            <a:custGeom>
              <a:rect b="b" l="l" r="r" t="t"/>
              <a:pathLst>
                <a:path extrusionOk="0" h="11717" w="9260">
                  <a:moveTo>
                    <a:pt x="89" y="1"/>
                  </a:moveTo>
                  <a:lnTo>
                    <a:pt x="45" y="44"/>
                  </a:lnTo>
                  <a:lnTo>
                    <a:pt x="1" y="88"/>
                  </a:lnTo>
                  <a:lnTo>
                    <a:pt x="1" y="176"/>
                  </a:lnTo>
                  <a:lnTo>
                    <a:pt x="1" y="220"/>
                  </a:lnTo>
                  <a:lnTo>
                    <a:pt x="1624" y="3643"/>
                  </a:lnTo>
                  <a:lnTo>
                    <a:pt x="2985" y="6407"/>
                  </a:lnTo>
                  <a:lnTo>
                    <a:pt x="3774" y="8513"/>
                  </a:lnTo>
                  <a:lnTo>
                    <a:pt x="4213" y="9347"/>
                  </a:lnTo>
                  <a:lnTo>
                    <a:pt x="4301" y="9435"/>
                  </a:lnTo>
                  <a:lnTo>
                    <a:pt x="7373" y="10883"/>
                  </a:lnTo>
                  <a:lnTo>
                    <a:pt x="8996" y="11673"/>
                  </a:lnTo>
                  <a:lnTo>
                    <a:pt x="9084" y="11717"/>
                  </a:lnTo>
                  <a:lnTo>
                    <a:pt x="9172" y="11673"/>
                  </a:lnTo>
                  <a:lnTo>
                    <a:pt x="9260" y="11629"/>
                  </a:lnTo>
                  <a:lnTo>
                    <a:pt x="9260" y="11541"/>
                  </a:lnTo>
                  <a:lnTo>
                    <a:pt x="9260" y="11497"/>
                  </a:lnTo>
                  <a:lnTo>
                    <a:pt x="9216" y="11409"/>
                  </a:lnTo>
                  <a:lnTo>
                    <a:pt x="9172" y="11366"/>
                  </a:lnTo>
                  <a:lnTo>
                    <a:pt x="7548" y="10576"/>
                  </a:lnTo>
                  <a:lnTo>
                    <a:pt x="4520" y="9128"/>
                  </a:lnTo>
                  <a:lnTo>
                    <a:pt x="4082" y="8338"/>
                  </a:lnTo>
                  <a:lnTo>
                    <a:pt x="3336" y="6275"/>
                  </a:lnTo>
                  <a:lnTo>
                    <a:pt x="3292" y="6275"/>
                  </a:lnTo>
                  <a:lnTo>
                    <a:pt x="1932" y="3511"/>
                  </a:lnTo>
                  <a:lnTo>
                    <a:pt x="308" y="88"/>
                  </a:lnTo>
                  <a:lnTo>
                    <a:pt x="264" y="44"/>
                  </a:lnTo>
                  <a:lnTo>
                    <a:pt x="220"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2" name="Google Shape;2282;p18"/>
            <p:cNvSpPr/>
            <p:nvPr/>
          </p:nvSpPr>
          <p:spPr>
            <a:xfrm>
              <a:off x="6978150" y="4100950"/>
              <a:ext cx="378500" cy="413600"/>
            </a:xfrm>
            <a:custGeom>
              <a:rect b="b" l="l" r="r" t="t"/>
              <a:pathLst>
                <a:path extrusionOk="0" h="16544" w="15140">
                  <a:moveTo>
                    <a:pt x="922" y="0"/>
                  </a:moveTo>
                  <a:lnTo>
                    <a:pt x="835" y="44"/>
                  </a:lnTo>
                  <a:lnTo>
                    <a:pt x="835" y="132"/>
                  </a:lnTo>
                  <a:lnTo>
                    <a:pt x="220" y="2326"/>
                  </a:lnTo>
                  <a:lnTo>
                    <a:pt x="1" y="3204"/>
                  </a:lnTo>
                  <a:lnTo>
                    <a:pt x="1" y="3335"/>
                  </a:lnTo>
                  <a:lnTo>
                    <a:pt x="791" y="5178"/>
                  </a:lnTo>
                  <a:lnTo>
                    <a:pt x="2283" y="7987"/>
                  </a:lnTo>
                  <a:lnTo>
                    <a:pt x="4257" y="11278"/>
                  </a:lnTo>
                  <a:lnTo>
                    <a:pt x="5223" y="12550"/>
                  </a:lnTo>
                  <a:lnTo>
                    <a:pt x="5223" y="12594"/>
                  </a:lnTo>
                  <a:lnTo>
                    <a:pt x="6056" y="13428"/>
                  </a:lnTo>
                  <a:lnTo>
                    <a:pt x="6100" y="13428"/>
                  </a:lnTo>
                  <a:lnTo>
                    <a:pt x="8733" y="14788"/>
                  </a:lnTo>
                  <a:lnTo>
                    <a:pt x="8777" y="14788"/>
                  </a:lnTo>
                  <a:lnTo>
                    <a:pt x="11542" y="15666"/>
                  </a:lnTo>
                  <a:lnTo>
                    <a:pt x="13779" y="16499"/>
                  </a:lnTo>
                  <a:lnTo>
                    <a:pt x="13823" y="16543"/>
                  </a:lnTo>
                  <a:lnTo>
                    <a:pt x="13867" y="16543"/>
                  </a:lnTo>
                  <a:lnTo>
                    <a:pt x="14964" y="16455"/>
                  </a:lnTo>
                  <a:lnTo>
                    <a:pt x="15052" y="16455"/>
                  </a:lnTo>
                  <a:lnTo>
                    <a:pt x="15096" y="16412"/>
                  </a:lnTo>
                  <a:lnTo>
                    <a:pt x="15140" y="16324"/>
                  </a:lnTo>
                  <a:lnTo>
                    <a:pt x="15140" y="16280"/>
                  </a:lnTo>
                  <a:lnTo>
                    <a:pt x="15096" y="16192"/>
                  </a:lnTo>
                  <a:lnTo>
                    <a:pt x="15052" y="16148"/>
                  </a:lnTo>
                  <a:lnTo>
                    <a:pt x="15008" y="16104"/>
                  </a:lnTo>
                  <a:lnTo>
                    <a:pt x="14964" y="16104"/>
                  </a:lnTo>
                  <a:lnTo>
                    <a:pt x="13867" y="16192"/>
                  </a:lnTo>
                  <a:lnTo>
                    <a:pt x="11673" y="15315"/>
                  </a:lnTo>
                  <a:lnTo>
                    <a:pt x="8909" y="14437"/>
                  </a:lnTo>
                  <a:lnTo>
                    <a:pt x="6276" y="13121"/>
                  </a:lnTo>
                  <a:lnTo>
                    <a:pt x="5486" y="12331"/>
                  </a:lnTo>
                  <a:lnTo>
                    <a:pt x="4521" y="11102"/>
                  </a:lnTo>
                  <a:lnTo>
                    <a:pt x="2590" y="7811"/>
                  </a:lnTo>
                  <a:lnTo>
                    <a:pt x="1098" y="5047"/>
                  </a:lnTo>
                  <a:lnTo>
                    <a:pt x="352" y="3247"/>
                  </a:lnTo>
                  <a:lnTo>
                    <a:pt x="571" y="2414"/>
                  </a:lnTo>
                  <a:lnTo>
                    <a:pt x="1142" y="220"/>
                  </a:lnTo>
                  <a:lnTo>
                    <a:pt x="1186" y="132"/>
                  </a:lnTo>
                  <a:lnTo>
                    <a:pt x="1142" y="88"/>
                  </a:lnTo>
                  <a:lnTo>
                    <a:pt x="1098"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3" name="Google Shape;2283;p18"/>
            <p:cNvSpPr/>
            <p:nvPr/>
          </p:nvSpPr>
          <p:spPr>
            <a:xfrm>
              <a:off x="6866275" y="4041700"/>
              <a:ext cx="453075" cy="489300"/>
            </a:xfrm>
            <a:custGeom>
              <a:rect b="b" l="l" r="r" t="t"/>
              <a:pathLst>
                <a:path extrusionOk="0" h="19572" w="18123">
                  <a:moveTo>
                    <a:pt x="2765" y="1"/>
                  </a:moveTo>
                  <a:lnTo>
                    <a:pt x="2721" y="89"/>
                  </a:lnTo>
                  <a:lnTo>
                    <a:pt x="966" y="2546"/>
                  </a:lnTo>
                  <a:lnTo>
                    <a:pt x="966" y="2590"/>
                  </a:lnTo>
                  <a:lnTo>
                    <a:pt x="176" y="4740"/>
                  </a:lnTo>
                  <a:lnTo>
                    <a:pt x="0" y="5442"/>
                  </a:lnTo>
                  <a:lnTo>
                    <a:pt x="0" y="5486"/>
                  </a:lnTo>
                  <a:lnTo>
                    <a:pt x="0" y="7153"/>
                  </a:lnTo>
                  <a:lnTo>
                    <a:pt x="44" y="7285"/>
                  </a:lnTo>
                  <a:lnTo>
                    <a:pt x="263" y="7504"/>
                  </a:lnTo>
                  <a:lnTo>
                    <a:pt x="307" y="7548"/>
                  </a:lnTo>
                  <a:lnTo>
                    <a:pt x="351" y="7592"/>
                  </a:lnTo>
                  <a:lnTo>
                    <a:pt x="1931" y="7680"/>
                  </a:lnTo>
                  <a:lnTo>
                    <a:pt x="3028" y="9260"/>
                  </a:lnTo>
                  <a:lnTo>
                    <a:pt x="4476" y="11849"/>
                  </a:lnTo>
                  <a:lnTo>
                    <a:pt x="5749" y="14569"/>
                  </a:lnTo>
                  <a:lnTo>
                    <a:pt x="6407" y="15622"/>
                  </a:lnTo>
                  <a:lnTo>
                    <a:pt x="6451" y="15666"/>
                  </a:lnTo>
                  <a:lnTo>
                    <a:pt x="7153" y="16280"/>
                  </a:lnTo>
                  <a:lnTo>
                    <a:pt x="7197" y="16280"/>
                  </a:lnTo>
                  <a:lnTo>
                    <a:pt x="7855" y="16588"/>
                  </a:lnTo>
                  <a:lnTo>
                    <a:pt x="8381" y="16675"/>
                  </a:lnTo>
                  <a:lnTo>
                    <a:pt x="12331" y="18036"/>
                  </a:lnTo>
                  <a:lnTo>
                    <a:pt x="14744" y="18738"/>
                  </a:lnTo>
                  <a:lnTo>
                    <a:pt x="17465" y="19571"/>
                  </a:lnTo>
                  <a:lnTo>
                    <a:pt x="17552" y="19571"/>
                  </a:lnTo>
                  <a:lnTo>
                    <a:pt x="17991" y="19484"/>
                  </a:lnTo>
                  <a:lnTo>
                    <a:pt x="18035" y="19484"/>
                  </a:lnTo>
                  <a:lnTo>
                    <a:pt x="18123" y="19440"/>
                  </a:lnTo>
                  <a:lnTo>
                    <a:pt x="18123" y="19352"/>
                  </a:lnTo>
                  <a:lnTo>
                    <a:pt x="18123" y="19308"/>
                  </a:lnTo>
                  <a:lnTo>
                    <a:pt x="18123" y="19220"/>
                  </a:lnTo>
                  <a:lnTo>
                    <a:pt x="18035" y="19177"/>
                  </a:lnTo>
                  <a:lnTo>
                    <a:pt x="17991" y="19133"/>
                  </a:lnTo>
                  <a:lnTo>
                    <a:pt x="17903" y="19133"/>
                  </a:lnTo>
                  <a:lnTo>
                    <a:pt x="17508" y="19220"/>
                  </a:lnTo>
                  <a:lnTo>
                    <a:pt x="14876" y="18431"/>
                  </a:lnTo>
                  <a:lnTo>
                    <a:pt x="12418" y="17685"/>
                  </a:lnTo>
                  <a:lnTo>
                    <a:pt x="8469" y="16324"/>
                  </a:lnTo>
                  <a:lnTo>
                    <a:pt x="7943" y="16237"/>
                  </a:lnTo>
                  <a:lnTo>
                    <a:pt x="7328" y="15973"/>
                  </a:lnTo>
                  <a:lnTo>
                    <a:pt x="6714" y="15403"/>
                  </a:lnTo>
                  <a:lnTo>
                    <a:pt x="6056" y="14394"/>
                  </a:lnTo>
                  <a:lnTo>
                    <a:pt x="4783" y="11673"/>
                  </a:lnTo>
                  <a:lnTo>
                    <a:pt x="3335" y="9084"/>
                  </a:lnTo>
                  <a:lnTo>
                    <a:pt x="3335" y="9040"/>
                  </a:lnTo>
                  <a:lnTo>
                    <a:pt x="2150" y="7373"/>
                  </a:lnTo>
                  <a:lnTo>
                    <a:pt x="2106" y="7329"/>
                  </a:lnTo>
                  <a:lnTo>
                    <a:pt x="2019" y="7329"/>
                  </a:lnTo>
                  <a:lnTo>
                    <a:pt x="483" y="7241"/>
                  </a:lnTo>
                  <a:lnTo>
                    <a:pt x="351" y="7109"/>
                  </a:lnTo>
                  <a:lnTo>
                    <a:pt x="351" y="5486"/>
                  </a:lnTo>
                  <a:lnTo>
                    <a:pt x="527" y="4872"/>
                  </a:lnTo>
                  <a:lnTo>
                    <a:pt x="1273" y="2721"/>
                  </a:lnTo>
                  <a:lnTo>
                    <a:pt x="2984" y="264"/>
                  </a:lnTo>
                  <a:lnTo>
                    <a:pt x="3028" y="220"/>
                  </a:lnTo>
                  <a:lnTo>
                    <a:pt x="3028" y="132"/>
                  </a:lnTo>
                  <a:lnTo>
                    <a:pt x="3028" y="89"/>
                  </a:lnTo>
                  <a:lnTo>
                    <a:pt x="2940" y="45"/>
                  </a:lnTo>
                  <a:lnTo>
                    <a:pt x="2896"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4" name="Google Shape;2284;p18"/>
            <p:cNvSpPr/>
            <p:nvPr/>
          </p:nvSpPr>
          <p:spPr>
            <a:xfrm>
              <a:off x="6816900" y="4007700"/>
              <a:ext cx="515625" cy="541950"/>
            </a:xfrm>
            <a:custGeom>
              <a:rect b="b" l="l" r="r" t="t"/>
              <a:pathLst>
                <a:path extrusionOk="0" h="21678" w="20625">
                  <a:moveTo>
                    <a:pt x="3379" y="1"/>
                  </a:moveTo>
                  <a:lnTo>
                    <a:pt x="3292" y="44"/>
                  </a:lnTo>
                  <a:lnTo>
                    <a:pt x="3248" y="44"/>
                  </a:lnTo>
                  <a:lnTo>
                    <a:pt x="3204" y="132"/>
                  </a:lnTo>
                  <a:lnTo>
                    <a:pt x="1624" y="3248"/>
                  </a:lnTo>
                  <a:lnTo>
                    <a:pt x="922" y="4389"/>
                  </a:lnTo>
                  <a:lnTo>
                    <a:pt x="439" y="5573"/>
                  </a:lnTo>
                  <a:lnTo>
                    <a:pt x="132" y="6583"/>
                  </a:lnTo>
                  <a:lnTo>
                    <a:pt x="132" y="6626"/>
                  </a:lnTo>
                  <a:lnTo>
                    <a:pt x="1" y="7987"/>
                  </a:lnTo>
                  <a:lnTo>
                    <a:pt x="1" y="8031"/>
                  </a:lnTo>
                  <a:lnTo>
                    <a:pt x="88" y="9172"/>
                  </a:lnTo>
                  <a:lnTo>
                    <a:pt x="88" y="9259"/>
                  </a:lnTo>
                  <a:lnTo>
                    <a:pt x="352" y="9654"/>
                  </a:lnTo>
                  <a:lnTo>
                    <a:pt x="352" y="9698"/>
                  </a:lnTo>
                  <a:lnTo>
                    <a:pt x="2282" y="11585"/>
                  </a:lnTo>
                  <a:lnTo>
                    <a:pt x="2984" y="12594"/>
                  </a:lnTo>
                  <a:lnTo>
                    <a:pt x="4125" y="16807"/>
                  </a:lnTo>
                  <a:lnTo>
                    <a:pt x="4389" y="17597"/>
                  </a:lnTo>
                  <a:lnTo>
                    <a:pt x="4432" y="17640"/>
                  </a:lnTo>
                  <a:lnTo>
                    <a:pt x="4476" y="17684"/>
                  </a:lnTo>
                  <a:lnTo>
                    <a:pt x="6100" y="18474"/>
                  </a:lnTo>
                  <a:lnTo>
                    <a:pt x="6144" y="18474"/>
                  </a:lnTo>
                  <a:lnTo>
                    <a:pt x="8601" y="18957"/>
                  </a:lnTo>
                  <a:lnTo>
                    <a:pt x="10664" y="19220"/>
                  </a:lnTo>
                  <a:lnTo>
                    <a:pt x="15095" y="20668"/>
                  </a:lnTo>
                  <a:lnTo>
                    <a:pt x="17641" y="21458"/>
                  </a:lnTo>
                  <a:lnTo>
                    <a:pt x="18650" y="21677"/>
                  </a:lnTo>
                  <a:lnTo>
                    <a:pt x="18738" y="21677"/>
                  </a:lnTo>
                  <a:lnTo>
                    <a:pt x="20493" y="21195"/>
                  </a:lnTo>
                  <a:lnTo>
                    <a:pt x="20581" y="21151"/>
                  </a:lnTo>
                  <a:lnTo>
                    <a:pt x="20624" y="21107"/>
                  </a:lnTo>
                  <a:lnTo>
                    <a:pt x="20624" y="21063"/>
                  </a:lnTo>
                  <a:lnTo>
                    <a:pt x="20624" y="20975"/>
                  </a:lnTo>
                  <a:lnTo>
                    <a:pt x="20581" y="20931"/>
                  </a:lnTo>
                  <a:lnTo>
                    <a:pt x="20537" y="20888"/>
                  </a:lnTo>
                  <a:lnTo>
                    <a:pt x="20493" y="20844"/>
                  </a:lnTo>
                  <a:lnTo>
                    <a:pt x="20405" y="20844"/>
                  </a:lnTo>
                  <a:lnTo>
                    <a:pt x="18694" y="21326"/>
                  </a:lnTo>
                  <a:lnTo>
                    <a:pt x="17728" y="21107"/>
                  </a:lnTo>
                  <a:lnTo>
                    <a:pt x="15183" y="20317"/>
                  </a:lnTo>
                  <a:lnTo>
                    <a:pt x="10751" y="18869"/>
                  </a:lnTo>
                  <a:lnTo>
                    <a:pt x="10707" y="18869"/>
                  </a:lnTo>
                  <a:lnTo>
                    <a:pt x="8645" y="18606"/>
                  </a:lnTo>
                  <a:lnTo>
                    <a:pt x="6232" y="18123"/>
                  </a:lnTo>
                  <a:lnTo>
                    <a:pt x="4696" y="17421"/>
                  </a:lnTo>
                  <a:lnTo>
                    <a:pt x="4476" y="16719"/>
                  </a:lnTo>
                  <a:lnTo>
                    <a:pt x="3292" y="12463"/>
                  </a:lnTo>
                  <a:lnTo>
                    <a:pt x="3292" y="12419"/>
                  </a:lnTo>
                  <a:lnTo>
                    <a:pt x="2546" y="11366"/>
                  </a:lnTo>
                  <a:lnTo>
                    <a:pt x="2546" y="11322"/>
                  </a:lnTo>
                  <a:lnTo>
                    <a:pt x="615" y="9479"/>
                  </a:lnTo>
                  <a:lnTo>
                    <a:pt x="439" y="9128"/>
                  </a:lnTo>
                  <a:lnTo>
                    <a:pt x="352" y="8031"/>
                  </a:lnTo>
                  <a:lnTo>
                    <a:pt x="483" y="6670"/>
                  </a:lnTo>
                  <a:lnTo>
                    <a:pt x="747" y="5705"/>
                  </a:lnTo>
                  <a:lnTo>
                    <a:pt x="1229" y="4564"/>
                  </a:lnTo>
                  <a:lnTo>
                    <a:pt x="1931" y="3423"/>
                  </a:lnTo>
                  <a:lnTo>
                    <a:pt x="3511" y="264"/>
                  </a:lnTo>
                  <a:lnTo>
                    <a:pt x="3511" y="220"/>
                  </a:lnTo>
                  <a:lnTo>
                    <a:pt x="3511" y="132"/>
                  </a:lnTo>
                  <a:lnTo>
                    <a:pt x="3467" y="88"/>
                  </a:lnTo>
                  <a:lnTo>
                    <a:pt x="3423" y="44"/>
                  </a:lnTo>
                  <a:lnTo>
                    <a:pt x="3379"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5" name="Google Shape;2285;p18"/>
            <p:cNvSpPr/>
            <p:nvPr/>
          </p:nvSpPr>
          <p:spPr>
            <a:xfrm>
              <a:off x="7193175" y="3904575"/>
              <a:ext cx="99850" cy="461875"/>
            </a:xfrm>
            <a:custGeom>
              <a:rect b="b" l="l" r="r" t="t"/>
              <a:pathLst>
                <a:path extrusionOk="0" h="18475" w="3994">
                  <a:moveTo>
                    <a:pt x="132" y="1"/>
                  </a:moveTo>
                  <a:lnTo>
                    <a:pt x="88" y="45"/>
                  </a:lnTo>
                  <a:lnTo>
                    <a:pt x="44" y="89"/>
                  </a:lnTo>
                  <a:lnTo>
                    <a:pt x="44" y="176"/>
                  </a:lnTo>
                  <a:lnTo>
                    <a:pt x="1" y="659"/>
                  </a:lnTo>
                  <a:lnTo>
                    <a:pt x="132" y="1932"/>
                  </a:lnTo>
                  <a:lnTo>
                    <a:pt x="176" y="1932"/>
                  </a:lnTo>
                  <a:lnTo>
                    <a:pt x="703" y="3818"/>
                  </a:lnTo>
                  <a:lnTo>
                    <a:pt x="834" y="4871"/>
                  </a:lnTo>
                  <a:lnTo>
                    <a:pt x="220" y="7768"/>
                  </a:lnTo>
                  <a:lnTo>
                    <a:pt x="220" y="7811"/>
                  </a:lnTo>
                  <a:lnTo>
                    <a:pt x="220" y="8689"/>
                  </a:lnTo>
                  <a:lnTo>
                    <a:pt x="395" y="9698"/>
                  </a:lnTo>
                  <a:lnTo>
                    <a:pt x="395" y="9742"/>
                  </a:lnTo>
                  <a:lnTo>
                    <a:pt x="1887" y="13560"/>
                  </a:lnTo>
                  <a:lnTo>
                    <a:pt x="2590" y="16017"/>
                  </a:lnTo>
                  <a:lnTo>
                    <a:pt x="3248" y="17816"/>
                  </a:lnTo>
                  <a:lnTo>
                    <a:pt x="3248" y="17860"/>
                  </a:lnTo>
                  <a:lnTo>
                    <a:pt x="3687" y="18387"/>
                  </a:lnTo>
                  <a:lnTo>
                    <a:pt x="3730" y="18431"/>
                  </a:lnTo>
                  <a:lnTo>
                    <a:pt x="3818" y="18474"/>
                  </a:lnTo>
                  <a:lnTo>
                    <a:pt x="3950" y="18431"/>
                  </a:lnTo>
                  <a:lnTo>
                    <a:pt x="3994" y="18387"/>
                  </a:lnTo>
                  <a:lnTo>
                    <a:pt x="3994" y="18299"/>
                  </a:lnTo>
                  <a:lnTo>
                    <a:pt x="3994" y="18255"/>
                  </a:lnTo>
                  <a:lnTo>
                    <a:pt x="3950" y="18167"/>
                  </a:lnTo>
                  <a:lnTo>
                    <a:pt x="3555" y="17685"/>
                  </a:lnTo>
                  <a:lnTo>
                    <a:pt x="2897" y="15885"/>
                  </a:lnTo>
                  <a:lnTo>
                    <a:pt x="2238" y="13472"/>
                  </a:lnTo>
                  <a:lnTo>
                    <a:pt x="747" y="9611"/>
                  </a:lnTo>
                  <a:lnTo>
                    <a:pt x="571" y="8645"/>
                  </a:lnTo>
                  <a:lnTo>
                    <a:pt x="571" y="7811"/>
                  </a:lnTo>
                  <a:lnTo>
                    <a:pt x="1185" y="4915"/>
                  </a:lnTo>
                  <a:lnTo>
                    <a:pt x="1185" y="4871"/>
                  </a:lnTo>
                  <a:lnTo>
                    <a:pt x="1054" y="3731"/>
                  </a:lnTo>
                  <a:lnTo>
                    <a:pt x="483" y="1844"/>
                  </a:lnTo>
                  <a:lnTo>
                    <a:pt x="352" y="659"/>
                  </a:lnTo>
                  <a:lnTo>
                    <a:pt x="395" y="176"/>
                  </a:lnTo>
                  <a:lnTo>
                    <a:pt x="352" y="89"/>
                  </a:lnTo>
                  <a:lnTo>
                    <a:pt x="308" y="45"/>
                  </a:lnTo>
                  <a:lnTo>
                    <a:pt x="264"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6" name="Google Shape;2286;p18"/>
            <p:cNvSpPr/>
            <p:nvPr/>
          </p:nvSpPr>
          <p:spPr>
            <a:xfrm>
              <a:off x="7090050" y="3878250"/>
              <a:ext cx="102050" cy="330225"/>
            </a:xfrm>
            <a:custGeom>
              <a:rect b="b" l="l" r="r" t="t"/>
              <a:pathLst>
                <a:path extrusionOk="0" h="13209" w="4082">
                  <a:moveTo>
                    <a:pt x="3818" y="1"/>
                  </a:moveTo>
                  <a:lnTo>
                    <a:pt x="3775" y="45"/>
                  </a:lnTo>
                  <a:lnTo>
                    <a:pt x="3731" y="88"/>
                  </a:lnTo>
                  <a:lnTo>
                    <a:pt x="3511" y="659"/>
                  </a:lnTo>
                  <a:lnTo>
                    <a:pt x="3511" y="703"/>
                  </a:lnTo>
                  <a:lnTo>
                    <a:pt x="3204" y="2633"/>
                  </a:lnTo>
                  <a:lnTo>
                    <a:pt x="1537" y="5661"/>
                  </a:lnTo>
                  <a:lnTo>
                    <a:pt x="1537" y="5705"/>
                  </a:lnTo>
                  <a:lnTo>
                    <a:pt x="791" y="7811"/>
                  </a:lnTo>
                  <a:lnTo>
                    <a:pt x="1" y="10400"/>
                  </a:lnTo>
                  <a:lnTo>
                    <a:pt x="1" y="10488"/>
                  </a:lnTo>
                  <a:lnTo>
                    <a:pt x="89" y="11278"/>
                  </a:lnTo>
                  <a:lnTo>
                    <a:pt x="89" y="11322"/>
                  </a:lnTo>
                  <a:lnTo>
                    <a:pt x="747" y="13077"/>
                  </a:lnTo>
                  <a:lnTo>
                    <a:pt x="791" y="13165"/>
                  </a:lnTo>
                  <a:lnTo>
                    <a:pt x="922" y="13209"/>
                  </a:lnTo>
                  <a:lnTo>
                    <a:pt x="966" y="13165"/>
                  </a:lnTo>
                  <a:lnTo>
                    <a:pt x="1010" y="13165"/>
                  </a:lnTo>
                  <a:lnTo>
                    <a:pt x="1054" y="13077"/>
                  </a:lnTo>
                  <a:lnTo>
                    <a:pt x="1098" y="13033"/>
                  </a:lnTo>
                  <a:lnTo>
                    <a:pt x="1054" y="12945"/>
                  </a:lnTo>
                  <a:lnTo>
                    <a:pt x="440" y="11234"/>
                  </a:lnTo>
                  <a:lnTo>
                    <a:pt x="352" y="10488"/>
                  </a:lnTo>
                  <a:lnTo>
                    <a:pt x="1098" y="7943"/>
                  </a:lnTo>
                  <a:lnTo>
                    <a:pt x="1888" y="5837"/>
                  </a:lnTo>
                  <a:lnTo>
                    <a:pt x="3511" y="2765"/>
                  </a:lnTo>
                  <a:lnTo>
                    <a:pt x="3555" y="2721"/>
                  </a:lnTo>
                  <a:lnTo>
                    <a:pt x="3862" y="790"/>
                  </a:lnTo>
                  <a:lnTo>
                    <a:pt x="4082" y="220"/>
                  </a:lnTo>
                  <a:lnTo>
                    <a:pt x="4082" y="176"/>
                  </a:lnTo>
                  <a:lnTo>
                    <a:pt x="4082" y="88"/>
                  </a:lnTo>
                  <a:lnTo>
                    <a:pt x="4038" y="45"/>
                  </a:lnTo>
                  <a:lnTo>
                    <a:pt x="3994"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7" name="Google Shape;2287;p18"/>
            <p:cNvSpPr/>
            <p:nvPr/>
          </p:nvSpPr>
          <p:spPr>
            <a:xfrm>
              <a:off x="6999000" y="3853025"/>
              <a:ext cx="183225" cy="256725"/>
            </a:xfrm>
            <a:custGeom>
              <a:rect b="b" l="l" r="r" t="t"/>
              <a:pathLst>
                <a:path extrusionOk="0" h="10269" w="7329">
                  <a:moveTo>
                    <a:pt x="7065" y="0"/>
                  </a:moveTo>
                  <a:lnTo>
                    <a:pt x="7022" y="44"/>
                  </a:lnTo>
                  <a:lnTo>
                    <a:pt x="6978" y="132"/>
                  </a:lnTo>
                  <a:lnTo>
                    <a:pt x="6934" y="308"/>
                  </a:lnTo>
                  <a:lnTo>
                    <a:pt x="5047" y="1624"/>
                  </a:lnTo>
                  <a:lnTo>
                    <a:pt x="5003" y="1668"/>
                  </a:lnTo>
                  <a:lnTo>
                    <a:pt x="4213" y="2677"/>
                  </a:lnTo>
                  <a:lnTo>
                    <a:pt x="2546" y="5003"/>
                  </a:lnTo>
                  <a:lnTo>
                    <a:pt x="747" y="7855"/>
                  </a:lnTo>
                  <a:lnTo>
                    <a:pt x="703" y="7855"/>
                  </a:lnTo>
                  <a:lnTo>
                    <a:pt x="1" y="10005"/>
                  </a:lnTo>
                  <a:lnTo>
                    <a:pt x="1" y="10093"/>
                  </a:lnTo>
                  <a:lnTo>
                    <a:pt x="1" y="10137"/>
                  </a:lnTo>
                  <a:lnTo>
                    <a:pt x="45" y="10225"/>
                  </a:lnTo>
                  <a:lnTo>
                    <a:pt x="88" y="10225"/>
                  </a:lnTo>
                  <a:lnTo>
                    <a:pt x="176" y="10268"/>
                  </a:lnTo>
                  <a:lnTo>
                    <a:pt x="264" y="10225"/>
                  </a:lnTo>
                  <a:lnTo>
                    <a:pt x="308" y="10137"/>
                  </a:lnTo>
                  <a:lnTo>
                    <a:pt x="1054" y="7987"/>
                  </a:lnTo>
                  <a:lnTo>
                    <a:pt x="2809" y="5222"/>
                  </a:lnTo>
                  <a:lnTo>
                    <a:pt x="4520" y="2897"/>
                  </a:lnTo>
                  <a:lnTo>
                    <a:pt x="5266" y="1887"/>
                  </a:lnTo>
                  <a:lnTo>
                    <a:pt x="7153" y="571"/>
                  </a:lnTo>
                  <a:lnTo>
                    <a:pt x="7241" y="483"/>
                  </a:lnTo>
                  <a:lnTo>
                    <a:pt x="7329" y="220"/>
                  </a:lnTo>
                  <a:lnTo>
                    <a:pt x="7329" y="132"/>
                  </a:lnTo>
                  <a:lnTo>
                    <a:pt x="7285" y="88"/>
                  </a:lnTo>
                  <a:lnTo>
                    <a:pt x="7241" y="44"/>
                  </a:lnTo>
                  <a:lnTo>
                    <a:pt x="7197"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8" name="Google Shape;2288;p18"/>
            <p:cNvSpPr/>
            <p:nvPr/>
          </p:nvSpPr>
          <p:spPr>
            <a:xfrm>
              <a:off x="6933175" y="3802550"/>
              <a:ext cx="228200" cy="247950"/>
            </a:xfrm>
            <a:custGeom>
              <a:rect b="b" l="l" r="r" t="t"/>
              <a:pathLst>
                <a:path extrusionOk="0" h="9918" w="9128">
                  <a:moveTo>
                    <a:pt x="8909" y="1"/>
                  </a:moveTo>
                  <a:lnTo>
                    <a:pt x="7548" y="791"/>
                  </a:lnTo>
                  <a:lnTo>
                    <a:pt x="5091" y="2502"/>
                  </a:lnTo>
                  <a:lnTo>
                    <a:pt x="5047" y="2546"/>
                  </a:lnTo>
                  <a:lnTo>
                    <a:pt x="2502" y="6144"/>
                  </a:lnTo>
                  <a:lnTo>
                    <a:pt x="45" y="9655"/>
                  </a:lnTo>
                  <a:lnTo>
                    <a:pt x="1" y="9698"/>
                  </a:lnTo>
                  <a:lnTo>
                    <a:pt x="1" y="9786"/>
                  </a:lnTo>
                  <a:lnTo>
                    <a:pt x="45" y="9830"/>
                  </a:lnTo>
                  <a:lnTo>
                    <a:pt x="89" y="9874"/>
                  </a:lnTo>
                  <a:lnTo>
                    <a:pt x="176" y="9918"/>
                  </a:lnTo>
                  <a:lnTo>
                    <a:pt x="264" y="9874"/>
                  </a:lnTo>
                  <a:lnTo>
                    <a:pt x="308" y="9830"/>
                  </a:lnTo>
                  <a:lnTo>
                    <a:pt x="2809" y="6320"/>
                  </a:lnTo>
                  <a:lnTo>
                    <a:pt x="5310" y="2765"/>
                  </a:lnTo>
                  <a:lnTo>
                    <a:pt x="7724" y="1054"/>
                  </a:lnTo>
                  <a:lnTo>
                    <a:pt x="9040" y="308"/>
                  </a:lnTo>
                  <a:lnTo>
                    <a:pt x="9128" y="264"/>
                  </a:lnTo>
                  <a:lnTo>
                    <a:pt x="9128" y="220"/>
                  </a:lnTo>
                  <a:lnTo>
                    <a:pt x="9128" y="133"/>
                  </a:lnTo>
                  <a:lnTo>
                    <a:pt x="9128" y="89"/>
                  </a:lnTo>
                  <a:lnTo>
                    <a:pt x="9084" y="45"/>
                  </a:lnTo>
                  <a:lnTo>
                    <a:pt x="9040"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9" name="Google Shape;2289;p18"/>
            <p:cNvSpPr/>
            <p:nvPr/>
          </p:nvSpPr>
          <p:spPr>
            <a:xfrm>
              <a:off x="4482450" y="2681425"/>
              <a:ext cx="948950" cy="1026825"/>
            </a:xfrm>
            <a:custGeom>
              <a:rect b="b" l="l" r="r" t="t"/>
              <a:pathLst>
                <a:path extrusionOk="0" h="41073" w="37958">
                  <a:moveTo>
                    <a:pt x="37694" y="0"/>
                  </a:moveTo>
                  <a:lnTo>
                    <a:pt x="34930" y="1668"/>
                  </a:lnTo>
                  <a:lnTo>
                    <a:pt x="30454" y="3686"/>
                  </a:lnTo>
                  <a:lnTo>
                    <a:pt x="27338" y="5046"/>
                  </a:lnTo>
                  <a:lnTo>
                    <a:pt x="24223" y="6407"/>
                  </a:lnTo>
                  <a:lnTo>
                    <a:pt x="21283" y="7811"/>
                  </a:lnTo>
                  <a:lnTo>
                    <a:pt x="19615" y="8601"/>
                  </a:lnTo>
                  <a:lnTo>
                    <a:pt x="16588" y="10356"/>
                  </a:lnTo>
                  <a:lnTo>
                    <a:pt x="15008" y="11277"/>
                  </a:lnTo>
                  <a:lnTo>
                    <a:pt x="13253" y="12638"/>
                  </a:lnTo>
                  <a:lnTo>
                    <a:pt x="8996" y="16060"/>
                  </a:lnTo>
                  <a:lnTo>
                    <a:pt x="6890" y="17860"/>
                  </a:lnTo>
                  <a:lnTo>
                    <a:pt x="5661" y="18693"/>
                  </a:lnTo>
                  <a:lnTo>
                    <a:pt x="1712" y="20141"/>
                  </a:lnTo>
                  <a:lnTo>
                    <a:pt x="922" y="20536"/>
                  </a:lnTo>
                  <a:lnTo>
                    <a:pt x="878" y="20580"/>
                  </a:lnTo>
                  <a:lnTo>
                    <a:pt x="835" y="20668"/>
                  </a:lnTo>
                  <a:lnTo>
                    <a:pt x="45" y="24442"/>
                  </a:lnTo>
                  <a:lnTo>
                    <a:pt x="45" y="24485"/>
                  </a:lnTo>
                  <a:lnTo>
                    <a:pt x="1" y="25626"/>
                  </a:lnTo>
                  <a:lnTo>
                    <a:pt x="1" y="25670"/>
                  </a:lnTo>
                  <a:lnTo>
                    <a:pt x="220" y="26153"/>
                  </a:lnTo>
                  <a:lnTo>
                    <a:pt x="220" y="26197"/>
                  </a:lnTo>
                  <a:lnTo>
                    <a:pt x="2458" y="28654"/>
                  </a:lnTo>
                  <a:lnTo>
                    <a:pt x="4740" y="31111"/>
                  </a:lnTo>
                  <a:lnTo>
                    <a:pt x="6627" y="33700"/>
                  </a:lnTo>
                  <a:lnTo>
                    <a:pt x="6627" y="33744"/>
                  </a:lnTo>
                  <a:lnTo>
                    <a:pt x="8909" y="35807"/>
                  </a:lnTo>
                  <a:lnTo>
                    <a:pt x="10357" y="37167"/>
                  </a:lnTo>
                  <a:lnTo>
                    <a:pt x="10752" y="37650"/>
                  </a:lnTo>
                  <a:lnTo>
                    <a:pt x="10181" y="39624"/>
                  </a:lnTo>
                  <a:lnTo>
                    <a:pt x="10049" y="40897"/>
                  </a:lnTo>
                  <a:lnTo>
                    <a:pt x="10049" y="40941"/>
                  </a:lnTo>
                  <a:lnTo>
                    <a:pt x="10093" y="40984"/>
                  </a:lnTo>
                  <a:lnTo>
                    <a:pt x="10137" y="41028"/>
                  </a:lnTo>
                  <a:lnTo>
                    <a:pt x="10225" y="41072"/>
                  </a:lnTo>
                  <a:lnTo>
                    <a:pt x="10357" y="41028"/>
                  </a:lnTo>
                  <a:lnTo>
                    <a:pt x="10400" y="40897"/>
                  </a:lnTo>
                  <a:lnTo>
                    <a:pt x="10532" y="39668"/>
                  </a:lnTo>
                  <a:lnTo>
                    <a:pt x="11103" y="37650"/>
                  </a:lnTo>
                  <a:lnTo>
                    <a:pt x="11103" y="37562"/>
                  </a:lnTo>
                  <a:lnTo>
                    <a:pt x="11103" y="37474"/>
                  </a:lnTo>
                  <a:lnTo>
                    <a:pt x="10620" y="36947"/>
                  </a:lnTo>
                  <a:lnTo>
                    <a:pt x="10620" y="36904"/>
                  </a:lnTo>
                  <a:lnTo>
                    <a:pt x="9128" y="35543"/>
                  </a:lnTo>
                  <a:lnTo>
                    <a:pt x="6890" y="33481"/>
                  </a:lnTo>
                  <a:lnTo>
                    <a:pt x="5003" y="30936"/>
                  </a:lnTo>
                  <a:lnTo>
                    <a:pt x="5003" y="30892"/>
                  </a:lnTo>
                  <a:lnTo>
                    <a:pt x="2721" y="28435"/>
                  </a:lnTo>
                  <a:lnTo>
                    <a:pt x="527" y="25977"/>
                  </a:lnTo>
                  <a:lnTo>
                    <a:pt x="352" y="25582"/>
                  </a:lnTo>
                  <a:lnTo>
                    <a:pt x="396" y="24485"/>
                  </a:lnTo>
                  <a:lnTo>
                    <a:pt x="1186" y="20799"/>
                  </a:lnTo>
                  <a:lnTo>
                    <a:pt x="1844" y="20448"/>
                  </a:lnTo>
                  <a:lnTo>
                    <a:pt x="5793" y="19044"/>
                  </a:lnTo>
                  <a:lnTo>
                    <a:pt x="5837" y="19000"/>
                  </a:lnTo>
                  <a:lnTo>
                    <a:pt x="7109" y="18123"/>
                  </a:lnTo>
                  <a:lnTo>
                    <a:pt x="9216" y="16324"/>
                  </a:lnTo>
                  <a:lnTo>
                    <a:pt x="13472" y="12901"/>
                  </a:lnTo>
                  <a:lnTo>
                    <a:pt x="15183" y="11585"/>
                  </a:lnTo>
                  <a:lnTo>
                    <a:pt x="16763" y="10663"/>
                  </a:lnTo>
                  <a:lnTo>
                    <a:pt x="19747" y="8908"/>
                  </a:lnTo>
                  <a:lnTo>
                    <a:pt x="21414" y="8118"/>
                  </a:lnTo>
                  <a:lnTo>
                    <a:pt x="24354" y="6714"/>
                  </a:lnTo>
                  <a:lnTo>
                    <a:pt x="27470" y="5354"/>
                  </a:lnTo>
                  <a:lnTo>
                    <a:pt x="30585" y="4037"/>
                  </a:lnTo>
                  <a:lnTo>
                    <a:pt x="35061" y="1975"/>
                  </a:lnTo>
                  <a:lnTo>
                    <a:pt x="35105" y="1975"/>
                  </a:lnTo>
                  <a:lnTo>
                    <a:pt x="37870" y="307"/>
                  </a:lnTo>
                  <a:lnTo>
                    <a:pt x="37914" y="263"/>
                  </a:lnTo>
                  <a:lnTo>
                    <a:pt x="37957" y="220"/>
                  </a:lnTo>
                  <a:lnTo>
                    <a:pt x="37957" y="132"/>
                  </a:lnTo>
                  <a:lnTo>
                    <a:pt x="37957" y="88"/>
                  </a:lnTo>
                  <a:lnTo>
                    <a:pt x="37914" y="44"/>
                  </a:lnTo>
                  <a:lnTo>
                    <a:pt x="37826"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0" name="Google Shape;2290;p18"/>
            <p:cNvSpPr/>
            <p:nvPr/>
          </p:nvSpPr>
          <p:spPr>
            <a:xfrm>
              <a:off x="4547175" y="2703350"/>
              <a:ext cx="908350" cy="911650"/>
            </a:xfrm>
            <a:custGeom>
              <a:rect b="b" l="l" r="r" t="t"/>
              <a:pathLst>
                <a:path extrusionOk="0" h="36466" w="36334">
                  <a:moveTo>
                    <a:pt x="36071" y="1"/>
                  </a:moveTo>
                  <a:lnTo>
                    <a:pt x="33569" y="1493"/>
                  </a:lnTo>
                  <a:lnTo>
                    <a:pt x="31331" y="2721"/>
                  </a:lnTo>
                  <a:lnTo>
                    <a:pt x="29094" y="3687"/>
                  </a:lnTo>
                  <a:lnTo>
                    <a:pt x="26592" y="4784"/>
                  </a:lnTo>
                  <a:lnTo>
                    <a:pt x="23696" y="6012"/>
                  </a:lnTo>
                  <a:lnTo>
                    <a:pt x="20888" y="7285"/>
                  </a:lnTo>
                  <a:lnTo>
                    <a:pt x="18957" y="8250"/>
                  </a:lnTo>
                  <a:lnTo>
                    <a:pt x="14701" y="10664"/>
                  </a:lnTo>
                  <a:lnTo>
                    <a:pt x="13253" y="11497"/>
                  </a:lnTo>
                  <a:lnTo>
                    <a:pt x="10488" y="13735"/>
                  </a:lnTo>
                  <a:lnTo>
                    <a:pt x="7943" y="15842"/>
                  </a:lnTo>
                  <a:lnTo>
                    <a:pt x="4520" y="18738"/>
                  </a:lnTo>
                  <a:lnTo>
                    <a:pt x="3599" y="19264"/>
                  </a:lnTo>
                  <a:lnTo>
                    <a:pt x="1054" y="20230"/>
                  </a:lnTo>
                  <a:lnTo>
                    <a:pt x="264" y="20537"/>
                  </a:lnTo>
                  <a:lnTo>
                    <a:pt x="220" y="20581"/>
                  </a:lnTo>
                  <a:lnTo>
                    <a:pt x="176" y="20625"/>
                  </a:lnTo>
                  <a:lnTo>
                    <a:pt x="45" y="21151"/>
                  </a:lnTo>
                  <a:lnTo>
                    <a:pt x="1" y="21195"/>
                  </a:lnTo>
                  <a:lnTo>
                    <a:pt x="88" y="22073"/>
                  </a:lnTo>
                  <a:lnTo>
                    <a:pt x="88" y="22160"/>
                  </a:lnTo>
                  <a:lnTo>
                    <a:pt x="1537" y="24398"/>
                  </a:lnTo>
                  <a:lnTo>
                    <a:pt x="4213" y="27865"/>
                  </a:lnTo>
                  <a:lnTo>
                    <a:pt x="5881" y="29796"/>
                  </a:lnTo>
                  <a:lnTo>
                    <a:pt x="7504" y="31595"/>
                  </a:lnTo>
                  <a:lnTo>
                    <a:pt x="8733" y="32999"/>
                  </a:lnTo>
                  <a:lnTo>
                    <a:pt x="9391" y="33833"/>
                  </a:lnTo>
                  <a:lnTo>
                    <a:pt x="9523" y="34271"/>
                  </a:lnTo>
                  <a:lnTo>
                    <a:pt x="8996" y="35807"/>
                  </a:lnTo>
                  <a:lnTo>
                    <a:pt x="8865" y="36202"/>
                  </a:lnTo>
                  <a:lnTo>
                    <a:pt x="8865" y="36290"/>
                  </a:lnTo>
                  <a:lnTo>
                    <a:pt x="8908" y="36334"/>
                  </a:lnTo>
                  <a:lnTo>
                    <a:pt x="8952" y="36421"/>
                  </a:lnTo>
                  <a:lnTo>
                    <a:pt x="8996" y="36421"/>
                  </a:lnTo>
                  <a:lnTo>
                    <a:pt x="9040" y="36465"/>
                  </a:lnTo>
                  <a:lnTo>
                    <a:pt x="9172" y="36421"/>
                  </a:lnTo>
                  <a:lnTo>
                    <a:pt x="9216" y="36334"/>
                  </a:lnTo>
                  <a:lnTo>
                    <a:pt x="9874" y="34315"/>
                  </a:lnTo>
                  <a:lnTo>
                    <a:pt x="9874" y="34227"/>
                  </a:lnTo>
                  <a:lnTo>
                    <a:pt x="9698" y="33701"/>
                  </a:lnTo>
                  <a:lnTo>
                    <a:pt x="9698" y="33657"/>
                  </a:lnTo>
                  <a:lnTo>
                    <a:pt x="8996" y="32779"/>
                  </a:lnTo>
                  <a:lnTo>
                    <a:pt x="7768" y="31375"/>
                  </a:lnTo>
                  <a:lnTo>
                    <a:pt x="6144" y="29576"/>
                  </a:lnTo>
                  <a:lnTo>
                    <a:pt x="4477" y="27645"/>
                  </a:lnTo>
                  <a:lnTo>
                    <a:pt x="1844" y="24179"/>
                  </a:lnTo>
                  <a:lnTo>
                    <a:pt x="440" y="22029"/>
                  </a:lnTo>
                  <a:lnTo>
                    <a:pt x="352" y="21239"/>
                  </a:lnTo>
                  <a:lnTo>
                    <a:pt x="483" y="20800"/>
                  </a:lnTo>
                  <a:lnTo>
                    <a:pt x="3731" y="19571"/>
                  </a:lnTo>
                  <a:lnTo>
                    <a:pt x="3774" y="19571"/>
                  </a:lnTo>
                  <a:lnTo>
                    <a:pt x="4696" y="19045"/>
                  </a:lnTo>
                  <a:lnTo>
                    <a:pt x="4740" y="19045"/>
                  </a:lnTo>
                  <a:lnTo>
                    <a:pt x="8163" y="16105"/>
                  </a:lnTo>
                  <a:lnTo>
                    <a:pt x="10708" y="13999"/>
                  </a:lnTo>
                  <a:lnTo>
                    <a:pt x="13472" y="11805"/>
                  </a:lnTo>
                  <a:lnTo>
                    <a:pt x="14876" y="10971"/>
                  </a:lnTo>
                  <a:lnTo>
                    <a:pt x="19089" y="8557"/>
                  </a:lnTo>
                  <a:lnTo>
                    <a:pt x="21063" y="7592"/>
                  </a:lnTo>
                  <a:lnTo>
                    <a:pt x="23828" y="6363"/>
                  </a:lnTo>
                  <a:lnTo>
                    <a:pt x="26724" y="5091"/>
                  </a:lnTo>
                  <a:lnTo>
                    <a:pt x="29225" y="3994"/>
                  </a:lnTo>
                  <a:lnTo>
                    <a:pt x="31463" y="3029"/>
                  </a:lnTo>
                  <a:lnTo>
                    <a:pt x="33745" y="1800"/>
                  </a:lnTo>
                  <a:lnTo>
                    <a:pt x="36246" y="308"/>
                  </a:lnTo>
                  <a:lnTo>
                    <a:pt x="36290" y="264"/>
                  </a:lnTo>
                  <a:lnTo>
                    <a:pt x="36334" y="220"/>
                  </a:lnTo>
                  <a:lnTo>
                    <a:pt x="36334" y="132"/>
                  </a:lnTo>
                  <a:lnTo>
                    <a:pt x="36290" y="89"/>
                  </a:lnTo>
                  <a:lnTo>
                    <a:pt x="36246" y="45"/>
                  </a:lnTo>
                  <a:lnTo>
                    <a:pt x="36202"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1" name="Google Shape;2291;p18"/>
            <p:cNvSpPr/>
            <p:nvPr/>
          </p:nvSpPr>
          <p:spPr>
            <a:xfrm>
              <a:off x="4648100" y="2725300"/>
              <a:ext cx="830475" cy="834850"/>
            </a:xfrm>
            <a:custGeom>
              <a:rect b="b" l="l" r="r" t="t"/>
              <a:pathLst>
                <a:path extrusionOk="0" h="33394" w="33219">
                  <a:moveTo>
                    <a:pt x="32955" y="0"/>
                  </a:moveTo>
                  <a:lnTo>
                    <a:pt x="29269" y="2194"/>
                  </a:lnTo>
                  <a:lnTo>
                    <a:pt x="26636" y="3511"/>
                  </a:lnTo>
                  <a:lnTo>
                    <a:pt x="23916" y="4652"/>
                  </a:lnTo>
                  <a:lnTo>
                    <a:pt x="21502" y="5749"/>
                  </a:lnTo>
                  <a:lnTo>
                    <a:pt x="18738" y="6977"/>
                  </a:lnTo>
                  <a:lnTo>
                    <a:pt x="16368" y="8118"/>
                  </a:lnTo>
                  <a:lnTo>
                    <a:pt x="14350" y="9171"/>
                  </a:lnTo>
                  <a:lnTo>
                    <a:pt x="12068" y="10488"/>
                  </a:lnTo>
                  <a:lnTo>
                    <a:pt x="10049" y="11716"/>
                  </a:lnTo>
                  <a:lnTo>
                    <a:pt x="7329" y="13910"/>
                  </a:lnTo>
                  <a:lnTo>
                    <a:pt x="4652" y="16192"/>
                  </a:lnTo>
                  <a:lnTo>
                    <a:pt x="1317" y="19132"/>
                  </a:lnTo>
                  <a:lnTo>
                    <a:pt x="264" y="19790"/>
                  </a:lnTo>
                  <a:lnTo>
                    <a:pt x="220" y="19834"/>
                  </a:lnTo>
                  <a:lnTo>
                    <a:pt x="1" y="20185"/>
                  </a:lnTo>
                  <a:lnTo>
                    <a:pt x="1" y="20229"/>
                  </a:lnTo>
                  <a:lnTo>
                    <a:pt x="1" y="20317"/>
                  </a:lnTo>
                  <a:lnTo>
                    <a:pt x="176" y="20975"/>
                  </a:lnTo>
                  <a:lnTo>
                    <a:pt x="220" y="21019"/>
                  </a:lnTo>
                  <a:lnTo>
                    <a:pt x="3423" y="25056"/>
                  </a:lnTo>
                  <a:lnTo>
                    <a:pt x="5881" y="28128"/>
                  </a:lnTo>
                  <a:lnTo>
                    <a:pt x="6671" y="29356"/>
                  </a:lnTo>
                  <a:lnTo>
                    <a:pt x="6934" y="30278"/>
                  </a:lnTo>
                  <a:lnTo>
                    <a:pt x="6934" y="30848"/>
                  </a:lnTo>
                  <a:lnTo>
                    <a:pt x="6144" y="33174"/>
                  </a:lnTo>
                  <a:lnTo>
                    <a:pt x="6100" y="33218"/>
                  </a:lnTo>
                  <a:lnTo>
                    <a:pt x="6144" y="33306"/>
                  </a:lnTo>
                  <a:lnTo>
                    <a:pt x="6188" y="33349"/>
                  </a:lnTo>
                  <a:lnTo>
                    <a:pt x="6232" y="33393"/>
                  </a:lnTo>
                  <a:lnTo>
                    <a:pt x="6276" y="33393"/>
                  </a:lnTo>
                  <a:lnTo>
                    <a:pt x="6407" y="33349"/>
                  </a:lnTo>
                  <a:lnTo>
                    <a:pt x="6451" y="33306"/>
                  </a:lnTo>
                  <a:lnTo>
                    <a:pt x="7285" y="30936"/>
                  </a:lnTo>
                  <a:lnTo>
                    <a:pt x="7285" y="30848"/>
                  </a:lnTo>
                  <a:lnTo>
                    <a:pt x="7285" y="30234"/>
                  </a:lnTo>
                  <a:lnTo>
                    <a:pt x="7285" y="30190"/>
                  </a:lnTo>
                  <a:lnTo>
                    <a:pt x="6978" y="29269"/>
                  </a:lnTo>
                  <a:lnTo>
                    <a:pt x="6978" y="29225"/>
                  </a:lnTo>
                  <a:lnTo>
                    <a:pt x="6144" y="27952"/>
                  </a:lnTo>
                  <a:lnTo>
                    <a:pt x="3687" y="24837"/>
                  </a:lnTo>
                  <a:lnTo>
                    <a:pt x="483" y="20844"/>
                  </a:lnTo>
                  <a:lnTo>
                    <a:pt x="352" y="20273"/>
                  </a:lnTo>
                  <a:lnTo>
                    <a:pt x="483" y="20054"/>
                  </a:lnTo>
                  <a:lnTo>
                    <a:pt x="1537" y="19396"/>
                  </a:lnTo>
                  <a:lnTo>
                    <a:pt x="1580" y="19396"/>
                  </a:lnTo>
                  <a:lnTo>
                    <a:pt x="4871" y="16456"/>
                  </a:lnTo>
                  <a:lnTo>
                    <a:pt x="7548" y="14174"/>
                  </a:lnTo>
                  <a:lnTo>
                    <a:pt x="10225" y="12024"/>
                  </a:lnTo>
                  <a:lnTo>
                    <a:pt x="12243" y="10795"/>
                  </a:lnTo>
                  <a:lnTo>
                    <a:pt x="14525" y="9479"/>
                  </a:lnTo>
                  <a:lnTo>
                    <a:pt x="16544" y="8469"/>
                  </a:lnTo>
                  <a:lnTo>
                    <a:pt x="18913" y="7328"/>
                  </a:lnTo>
                  <a:lnTo>
                    <a:pt x="21634" y="6056"/>
                  </a:lnTo>
                  <a:lnTo>
                    <a:pt x="24047" y="5003"/>
                  </a:lnTo>
                  <a:lnTo>
                    <a:pt x="26768" y="3818"/>
                  </a:lnTo>
                  <a:lnTo>
                    <a:pt x="29445" y="2502"/>
                  </a:lnTo>
                  <a:lnTo>
                    <a:pt x="33131" y="308"/>
                  </a:lnTo>
                  <a:lnTo>
                    <a:pt x="33218" y="264"/>
                  </a:lnTo>
                  <a:lnTo>
                    <a:pt x="33218" y="220"/>
                  </a:lnTo>
                  <a:lnTo>
                    <a:pt x="33218" y="132"/>
                  </a:lnTo>
                  <a:lnTo>
                    <a:pt x="33218" y="88"/>
                  </a:lnTo>
                  <a:lnTo>
                    <a:pt x="33174"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2" name="Google Shape;2292;p18"/>
            <p:cNvSpPr/>
            <p:nvPr/>
          </p:nvSpPr>
          <p:spPr>
            <a:xfrm>
              <a:off x="4789625" y="2746150"/>
              <a:ext cx="713075" cy="742700"/>
            </a:xfrm>
            <a:custGeom>
              <a:rect b="b" l="l" r="r" t="t"/>
              <a:pathLst>
                <a:path extrusionOk="0" h="29708" w="28523">
                  <a:moveTo>
                    <a:pt x="28259" y="0"/>
                  </a:moveTo>
                  <a:lnTo>
                    <a:pt x="25100" y="1887"/>
                  </a:lnTo>
                  <a:lnTo>
                    <a:pt x="23213" y="2896"/>
                  </a:lnTo>
                  <a:lnTo>
                    <a:pt x="21238" y="3862"/>
                  </a:lnTo>
                  <a:lnTo>
                    <a:pt x="19308" y="4783"/>
                  </a:lnTo>
                  <a:lnTo>
                    <a:pt x="17333" y="5661"/>
                  </a:lnTo>
                  <a:lnTo>
                    <a:pt x="15051" y="6714"/>
                  </a:lnTo>
                  <a:lnTo>
                    <a:pt x="12726" y="7767"/>
                  </a:lnTo>
                  <a:lnTo>
                    <a:pt x="10400" y="8952"/>
                  </a:lnTo>
                  <a:lnTo>
                    <a:pt x="9303" y="9566"/>
                  </a:lnTo>
                  <a:lnTo>
                    <a:pt x="8162" y="10180"/>
                  </a:lnTo>
                  <a:lnTo>
                    <a:pt x="5924" y="11541"/>
                  </a:lnTo>
                  <a:lnTo>
                    <a:pt x="2194" y="14568"/>
                  </a:lnTo>
                  <a:lnTo>
                    <a:pt x="746" y="15973"/>
                  </a:lnTo>
                  <a:lnTo>
                    <a:pt x="702" y="16016"/>
                  </a:lnTo>
                  <a:lnTo>
                    <a:pt x="132" y="16719"/>
                  </a:lnTo>
                  <a:lnTo>
                    <a:pt x="88" y="16762"/>
                  </a:lnTo>
                  <a:lnTo>
                    <a:pt x="0" y="17157"/>
                  </a:lnTo>
                  <a:lnTo>
                    <a:pt x="0" y="17245"/>
                  </a:lnTo>
                  <a:lnTo>
                    <a:pt x="132" y="17684"/>
                  </a:lnTo>
                  <a:lnTo>
                    <a:pt x="132" y="17728"/>
                  </a:lnTo>
                  <a:lnTo>
                    <a:pt x="3291" y="22599"/>
                  </a:lnTo>
                  <a:lnTo>
                    <a:pt x="4037" y="24090"/>
                  </a:lnTo>
                  <a:lnTo>
                    <a:pt x="4213" y="25100"/>
                  </a:lnTo>
                  <a:lnTo>
                    <a:pt x="4081" y="25714"/>
                  </a:lnTo>
                  <a:lnTo>
                    <a:pt x="3555" y="26372"/>
                  </a:lnTo>
                  <a:lnTo>
                    <a:pt x="3511" y="26416"/>
                  </a:lnTo>
                  <a:lnTo>
                    <a:pt x="2150" y="29444"/>
                  </a:lnTo>
                  <a:lnTo>
                    <a:pt x="2107" y="29532"/>
                  </a:lnTo>
                  <a:lnTo>
                    <a:pt x="2150" y="29575"/>
                  </a:lnTo>
                  <a:lnTo>
                    <a:pt x="2150" y="29663"/>
                  </a:lnTo>
                  <a:lnTo>
                    <a:pt x="2238" y="29707"/>
                  </a:lnTo>
                  <a:lnTo>
                    <a:pt x="2282" y="29707"/>
                  </a:lnTo>
                  <a:lnTo>
                    <a:pt x="2370" y="29663"/>
                  </a:lnTo>
                  <a:lnTo>
                    <a:pt x="2458" y="29619"/>
                  </a:lnTo>
                  <a:lnTo>
                    <a:pt x="3818" y="26592"/>
                  </a:lnTo>
                  <a:lnTo>
                    <a:pt x="4388" y="25890"/>
                  </a:lnTo>
                  <a:lnTo>
                    <a:pt x="4388" y="25846"/>
                  </a:lnTo>
                  <a:lnTo>
                    <a:pt x="4564" y="25144"/>
                  </a:lnTo>
                  <a:lnTo>
                    <a:pt x="4564" y="25100"/>
                  </a:lnTo>
                  <a:lnTo>
                    <a:pt x="4388" y="24003"/>
                  </a:lnTo>
                  <a:lnTo>
                    <a:pt x="4344" y="23959"/>
                  </a:lnTo>
                  <a:lnTo>
                    <a:pt x="3599" y="22423"/>
                  </a:lnTo>
                  <a:lnTo>
                    <a:pt x="439" y="17552"/>
                  </a:lnTo>
                  <a:lnTo>
                    <a:pt x="351" y="17201"/>
                  </a:lnTo>
                  <a:lnTo>
                    <a:pt x="439" y="16894"/>
                  </a:lnTo>
                  <a:lnTo>
                    <a:pt x="966" y="16236"/>
                  </a:lnTo>
                  <a:lnTo>
                    <a:pt x="2414" y="14832"/>
                  </a:lnTo>
                  <a:lnTo>
                    <a:pt x="6100" y="11804"/>
                  </a:lnTo>
                  <a:lnTo>
                    <a:pt x="8338" y="10488"/>
                  </a:lnTo>
                  <a:lnTo>
                    <a:pt x="9479" y="9873"/>
                  </a:lnTo>
                  <a:lnTo>
                    <a:pt x="10576" y="9259"/>
                  </a:lnTo>
                  <a:lnTo>
                    <a:pt x="12857" y="8118"/>
                  </a:lnTo>
                  <a:lnTo>
                    <a:pt x="15183" y="7021"/>
                  </a:lnTo>
                  <a:lnTo>
                    <a:pt x="17465" y="5968"/>
                  </a:lnTo>
                  <a:lnTo>
                    <a:pt x="19439" y="5090"/>
                  </a:lnTo>
                  <a:lnTo>
                    <a:pt x="21414" y="4169"/>
                  </a:lnTo>
                  <a:lnTo>
                    <a:pt x="23345" y="3247"/>
                  </a:lnTo>
                  <a:lnTo>
                    <a:pt x="25276" y="2194"/>
                  </a:lnTo>
                  <a:lnTo>
                    <a:pt x="28435" y="307"/>
                  </a:lnTo>
                  <a:lnTo>
                    <a:pt x="28523" y="263"/>
                  </a:lnTo>
                  <a:lnTo>
                    <a:pt x="28523" y="220"/>
                  </a:lnTo>
                  <a:lnTo>
                    <a:pt x="28523" y="132"/>
                  </a:lnTo>
                  <a:lnTo>
                    <a:pt x="28523" y="88"/>
                  </a:lnTo>
                  <a:lnTo>
                    <a:pt x="28479"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3" name="Google Shape;2293;p18"/>
            <p:cNvSpPr/>
            <p:nvPr/>
          </p:nvSpPr>
          <p:spPr>
            <a:xfrm>
              <a:off x="5014500" y="3023675"/>
              <a:ext cx="151425" cy="318175"/>
            </a:xfrm>
            <a:custGeom>
              <a:rect b="b" l="l" r="r" t="t"/>
              <a:pathLst>
                <a:path extrusionOk="0" h="12727" w="6057">
                  <a:moveTo>
                    <a:pt x="5749" y="1"/>
                  </a:moveTo>
                  <a:lnTo>
                    <a:pt x="2678" y="2195"/>
                  </a:lnTo>
                  <a:lnTo>
                    <a:pt x="1800" y="2985"/>
                  </a:lnTo>
                  <a:lnTo>
                    <a:pt x="1756" y="3072"/>
                  </a:lnTo>
                  <a:lnTo>
                    <a:pt x="1756" y="3160"/>
                  </a:lnTo>
                  <a:lnTo>
                    <a:pt x="1932" y="4433"/>
                  </a:lnTo>
                  <a:lnTo>
                    <a:pt x="1932" y="4477"/>
                  </a:lnTo>
                  <a:lnTo>
                    <a:pt x="2809" y="7768"/>
                  </a:lnTo>
                  <a:lnTo>
                    <a:pt x="3072" y="9304"/>
                  </a:lnTo>
                  <a:lnTo>
                    <a:pt x="3029" y="10225"/>
                  </a:lnTo>
                  <a:lnTo>
                    <a:pt x="2809" y="10664"/>
                  </a:lnTo>
                  <a:lnTo>
                    <a:pt x="703" y="11892"/>
                  </a:lnTo>
                  <a:lnTo>
                    <a:pt x="703" y="11936"/>
                  </a:lnTo>
                  <a:lnTo>
                    <a:pt x="89" y="12375"/>
                  </a:lnTo>
                  <a:lnTo>
                    <a:pt x="45" y="12463"/>
                  </a:lnTo>
                  <a:lnTo>
                    <a:pt x="1" y="12507"/>
                  </a:lnTo>
                  <a:lnTo>
                    <a:pt x="1" y="12595"/>
                  </a:lnTo>
                  <a:lnTo>
                    <a:pt x="45" y="12638"/>
                  </a:lnTo>
                  <a:lnTo>
                    <a:pt x="89" y="12682"/>
                  </a:lnTo>
                  <a:lnTo>
                    <a:pt x="176" y="12726"/>
                  </a:lnTo>
                  <a:lnTo>
                    <a:pt x="264" y="12682"/>
                  </a:lnTo>
                  <a:lnTo>
                    <a:pt x="922" y="12200"/>
                  </a:lnTo>
                  <a:lnTo>
                    <a:pt x="3029" y="10927"/>
                  </a:lnTo>
                  <a:lnTo>
                    <a:pt x="3116" y="10883"/>
                  </a:lnTo>
                  <a:lnTo>
                    <a:pt x="3380" y="10357"/>
                  </a:lnTo>
                  <a:lnTo>
                    <a:pt x="3380" y="10313"/>
                  </a:lnTo>
                  <a:lnTo>
                    <a:pt x="3424" y="9304"/>
                  </a:lnTo>
                  <a:lnTo>
                    <a:pt x="3424" y="9260"/>
                  </a:lnTo>
                  <a:lnTo>
                    <a:pt x="3160" y="7680"/>
                  </a:lnTo>
                  <a:lnTo>
                    <a:pt x="2283" y="4389"/>
                  </a:lnTo>
                  <a:lnTo>
                    <a:pt x="2107" y="3204"/>
                  </a:lnTo>
                  <a:lnTo>
                    <a:pt x="2897" y="2458"/>
                  </a:lnTo>
                  <a:lnTo>
                    <a:pt x="5969" y="308"/>
                  </a:lnTo>
                  <a:lnTo>
                    <a:pt x="6012" y="264"/>
                  </a:lnTo>
                  <a:lnTo>
                    <a:pt x="6056" y="176"/>
                  </a:lnTo>
                  <a:lnTo>
                    <a:pt x="6012" y="133"/>
                  </a:lnTo>
                  <a:lnTo>
                    <a:pt x="6012" y="45"/>
                  </a:lnTo>
                  <a:lnTo>
                    <a:pt x="5969"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4" name="Google Shape;2294;p18"/>
            <p:cNvSpPr/>
            <p:nvPr/>
          </p:nvSpPr>
          <p:spPr>
            <a:xfrm>
              <a:off x="4389200" y="3352775"/>
              <a:ext cx="295125" cy="759175"/>
            </a:xfrm>
            <a:custGeom>
              <a:rect b="b" l="l" r="r" t="t"/>
              <a:pathLst>
                <a:path extrusionOk="0" h="30367" w="11805">
                  <a:moveTo>
                    <a:pt x="133" y="1"/>
                  </a:moveTo>
                  <a:lnTo>
                    <a:pt x="89" y="45"/>
                  </a:lnTo>
                  <a:lnTo>
                    <a:pt x="45" y="89"/>
                  </a:lnTo>
                  <a:lnTo>
                    <a:pt x="1" y="176"/>
                  </a:lnTo>
                  <a:lnTo>
                    <a:pt x="1" y="220"/>
                  </a:lnTo>
                  <a:lnTo>
                    <a:pt x="396" y="1581"/>
                  </a:lnTo>
                  <a:lnTo>
                    <a:pt x="791" y="3906"/>
                  </a:lnTo>
                  <a:lnTo>
                    <a:pt x="1010" y="6539"/>
                  </a:lnTo>
                  <a:lnTo>
                    <a:pt x="1054" y="6583"/>
                  </a:lnTo>
                  <a:lnTo>
                    <a:pt x="1317" y="7417"/>
                  </a:lnTo>
                  <a:lnTo>
                    <a:pt x="1361" y="7461"/>
                  </a:lnTo>
                  <a:lnTo>
                    <a:pt x="4740" y="10752"/>
                  </a:lnTo>
                  <a:lnTo>
                    <a:pt x="7856" y="13736"/>
                  </a:lnTo>
                  <a:lnTo>
                    <a:pt x="8470" y="14481"/>
                  </a:lnTo>
                  <a:lnTo>
                    <a:pt x="9435" y="18255"/>
                  </a:lnTo>
                  <a:lnTo>
                    <a:pt x="9435" y="18299"/>
                  </a:lnTo>
                  <a:lnTo>
                    <a:pt x="10093" y="19747"/>
                  </a:lnTo>
                  <a:lnTo>
                    <a:pt x="9918" y="23301"/>
                  </a:lnTo>
                  <a:lnTo>
                    <a:pt x="9918" y="23345"/>
                  </a:lnTo>
                  <a:lnTo>
                    <a:pt x="11103" y="26154"/>
                  </a:lnTo>
                  <a:lnTo>
                    <a:pt x="11454" y="30191"/>
                  </a:lnTo>
                  <a:lnTo>
                    <a:pt x="11498" y="30322"/>
                  </a:lnTo>
                  <a:lnTo>
                    <a:pt x="11629" y="30366"/>
                  </a:lnTo>
                  <a:lnTo>
                    <a:pt x="11717" y="30322"/>
                  </a:lnTo>
                  <a:lnTo>
                    <a:pt x="11761" y="30278"/>
                  </a:lnTo>
                  <a:lnTo>
                    <a:pt x="11805" y="30235"/>
                  </a:lnTo>
                  <a:lnTo>
                    <a:pt x="11805" y="30147"/>
                  </a:lnTo>
                  <a:lnTo>
                    <a:pt x="11454" y="26110"/>
                  </a:lnTo>
                  <a:lnTo>
                    <a:pt x="11454" y="26066"/>
                  </a:lnTo>
                  <a:lnTo>
                    <a:pt x="10269" y="23258"/>
                  </a:lnTo>
                  <a:lnTo>
                    <a:pt x="10444" y="19747"/>
                  </a:lnTo>
                  <a:lnTo>
                    <a:pt x="10444" y="19659"/>
                  </a:lnTo>
                  <a:lnTo>
                    <a:pt x="9742" y="18167"/>
                  </a:lnTo>
                  <a:lnTo>
                    <a:pt x="8777" y="14350"/>
                  </a:lnTo>
                  <a:lnTo>
                    <a:pt x="8733" y="14306"/>
                  </a:lnTo>
                  <a:lnTo>
                    <a:pt x="8119" y="13516"/>
                  </a:lnTo>
                  <a:lnTo>
                    <a:pt x="5003" y="10488"/>
                  </a:lnTo>
                  <a:lnTo>
                    <a:pt x="1625" y="7241"/>
                  </a:lnTo>
                  <a:lnTo>
                    <a:pt x="1361" y="6495"/>
                  </a:lnTo>
                  <a:lnTo>
                    <a:pt x="1098" y="3862"/>
                  </a:lnTo>
                  <a:lnTo>
                    <a:pt x="747" y="1537"/>
                  </a:lnTo>
                  <a:lnTo>
                    <a:pt x="747" y="1493"/>
                  </a:lnTo>
                  <a:lnTo>
                    <a:pt x="352" y="133"/>
                  </a:lnTo>
                  <a:lnTo>
                    <a:pt x="308" y="89"/>
                  </a:lnTo>
                  <a:lnTo>
                    <a:pt x="264" y="45"/>
                  </a:lnTo>
                  <a:lnTo>
                    <a:pt x="220"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5" name="Google Shape;2295;p18"/>
            <p:cNvSpPr/>
            <p:nvPr/>
          </p:nvSpPr>
          <p:spPr>
            <a:xfrm>
              <a:off x="4328875" y="3108150"/>
              <a:ext cx="357650" cy="1116775"/>
            </a:xfrm>
            <a:custGeom>
              <a:rect b="b" l="l" r="r" t="t"/>
              <a:pathLst>
                <a:path extrusionOk="0" h="44671" w="14306">
                  <a:moveTo>
                    <a:pt x="2589" y="1"/>
                  </a:moveTo>
                  <a:lnTo>
                    <a:pt x="1273" y="352"/>
                  </a:lnTo>
                  <a:lnTo>
                    <a:pt x="1141" y="439"/>
                  </a:lnTo>
                  <a:lnTo>
                    <a:pt x="132" y="2107"/>
                  </a:lnTo>
                  <a:lnTo>
                    <a:pt x="132" y="2195"/>
                  </a:lnTo>
                  <a:lnTo>
                    <a:pt x="0" y="4257"/>
                  </a:lnTo>
                  <a:lnTo>
                    <a:pt x="132" y="6802"/>
                  </a:lnTo>
                  <a:lnTo>
                    <a:pt x="132" y="6846"/>
                  </a:lnTo>
                  <a:lnTo>
                    <a:pt x="1054" y="9830"/>
                  </a:lnTo>
                  <a:lnTo>
                    <a:pt x="1800" y="12945"/>
                  </a:lnTo>
                  <a:lnTo>
                    <a:pt x="2195" y="15183"/>
                  </a:lnTo>
                  <a:lnTo>
                    <a:pt x="2458" y="17202"/>
                  </a:lnTo>
                  <a:lnTo>
                    <a:pt x="3028" y="19835"/>
                  </a:lnTo>
                  <a:lnTo>
                    <a:pt x="3423" y="21151"/>
                  </a:lnTo>
                  <a:lnTo>
                    <a:pt x="3423" y="21195"/>
                  </a:lnTo>
                  <a:lnTo>
                    <a:pt x="4257" y="22380"/>
                  </a:lnTo>
                  <a:lnTo>
                    <a:pt x="5486" y="23696"/>
                  </a:lnTo>
                  <a:lnTo>
                    <a:pt x="6188" y="25363"/>
                  </a:lnTo>
                  <a:lnTo>
                    <a:pt x="6188" y="25407"/>
                  </a:lnTo>
                  <a:lnTo>
                    <a:pt x="7680" y="27514"/>
                  </a:lnTo>
                  <a:lnTo>
                    <a:pt x="8689" y="29137"/>
                  </a:lnTo>
                  <a:lnTo>
                    <a:pt x="9084" y="30146"/>
                  </a:lnTo>
                  <a:lnTo>
                    <a:pt x="9084" y="32077"/>
                  </a:lnTo>
                  <a:lnTo>
                    <a:pt x="9084" y="32121"/>
                  </a:lnTo>
                  <a:lnTo>
                    <a:pt x="9303" y="32955"/>
                  </a:lnTo>
                  <a:lnTo>
                    <a:pt x="9303" y="32999"/>
                  </a:lnTo>
                  <a:lnTo>
                    <a:pt x="10488" y="35324"/>
                  </a:lnTo>
                  <a:lnTo>
                    <a:pt x="10532" y="35368"/>
                  </a:lnTo>
                  <a:lnTo>
                    <a:pt x="11585" y="36992"/>
                  </a:lnTo>
                  <a:lnTo>
                    <a:pt x="12550" y="39274"/>
                  </a:lnTo>
                  <a:lnTo>
                    <a:pt x="13560" y="41511"/>
                  </a:lnTo>
                  <a:lnTo>
                    <a:pt x="13955" y="43135"/>
                  </a:lnTo>
                  <a:lnTo>
                    <a:pt x="13955" y="44232"/>
                  </a:lnTo>
                  <a:lnTo>
                    <a:pt x="13955" y="44495"/>
                  </a:lnTo>
                  <a:lnTo>
                    <a:pt x="13955" y="44539"/>
                  </a:lnTo>
                  <a:lnTo>
                    <a:pt x="13998" y="44627"/>
                  </a:lnTo>
                  <a:lnTo>
                    <a:pt x="14042" y="44671"/>
                  </a:lnTo>
                  <a:lnTo>
                    <a:pt x="14130" y="44671"/>
                  </a:lnTo>
                  <a:lnTo>
                    <a:pt x="14218" y="44627"/>
                  </a:lnTo>
                  <a:lnTo>
                    <a:pt x="14306" y="44539"/>
                  </a:lnTo>
                  <a:lnTo>
                    <a:pt x="14306" y="44276"/>
                  </a:lnTo>
                  <a:lnTo>
                    <a:pt x="14306" y="43135"/>
                  </a:lnTo>
                  <a:lnTo>
                    <a:pt x="14306" y="43091"/>
                  </a:lnTo>
                  <a:lnTo>
                    <a:pt x="13911" y="41424"/>
                  </a:lnTo>
                  <a:lnTo>
                    <a:pt x="13867" y="41380"/>
                  </a:lnTo>
                  <a:lnTo>
                    <a:pt x="12857" y="39142"/>
                  </a:lnTo>
                  <a:lnTo>
                    <a:pt x="11892" y="36816"/>
                  </a:lnTo>
                  <a:lnTo>
                    <a:pt x="10795" y="35193"/>
                  </a:lnTo>
                  <a:lnTo>
                    <a:pt x="9610" y="32867"/>
                  </a:lnTo>
                  <a:lnTo>
                    <a:pt x="9435" y="32077"/>
                  </a:lnTo>
                  <a:lnTo>
                    <a:pt x="9435" y="30103"/>
                  </a:lnTo>
                  <a:lnTo>
                    <a:pt x="9435" y="30059"/>
                  </a:lnTo>
                  <a:lnTo>
                    <a:pt x="9040" y="29006"/>
                  </a:lnTo>
                  <a:lnTo>
                    <a:pt x="8996" y="29006"/>
                  </a:lnTo>
                  <a:lnTo>
                    <a:pt x="7987" y="27338"/>
                  </a:lnTo>
                  <a:lnTo>
                    <a:pt x="6495" y="25232"/>
                  </a:lnTo>
                  <a:lnTo>
                    <a:pt x="5793" y="23564"/>
                  </a:lnTo>
                  <a:lnTo>
                    <a:pt x="5749" y="23521"/>
                  </a:lnTo>
                  <a:lnTo>
                    <a:pt x="4520" y="22160"/>
                  </a:lnTo>
                  <a:lnTo>
                    <a:pt x="3730" y="21019"/>
                  </a:lnTo>
                  <a:lnTo>
                    <a:pt x="3379" y="19747"/>
                  </a:lnTo>
                  <a:lnTo>
                    <a:pt x="2809" y="17158"/>
                  </a:lnTo>
                  <a:lnTo>
                    <a:pt x="2546" y="15139"/>
                  </a:lnTo>
                  <a:lnTo>
                    <a:pt x="2107" y="12901"/>
                  </a:lnTo>
                  <a:lnTo>
                    <a:pt x="1405" y="9742"/>
                  </a:lnTo>
                  <a:lnTo>
                    <a:pt x="483" y="6758"/>
                  </a:lnTo>
                  <a:lnTo>
                    <a:pt x="352" y="4257"/>
                  </a:lnTo>
                  <a:lnTo>
                    <a:pt x="483" y="2282"/>
                  </a:lnTo>
                  <a:lnTo>
                    <a:pt x="1405" y="703"/>
                  </a:lnTo>
                  <a:lnTo>
                    <a:pt x="2677" y="352"/>
                  </a:lnTo>
                  <a:lnTo>
                    <a:pt x="2721" y="308"/>
                  </a:lnTo>
                  <a:lnTo>
                    <a:pt x="2765" y="264"/>
                  </a:lnTo>
                  <a:lnTo>
                    <a:pt x="2809" y="176"/>
                  </a:lnTo>
                  <a:lnTo>
                    <a:pt x="2809" y="132"/>
                  </a:lnTo>
                  <a:lnTo>
                    <a:pt x="2765" y="45"/>
                  </a:lnTo>
                  <a:lnTo>
                    <a:pt x="2721"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6" name="Google Shape;2296;p18"/>
            <p:cNvSpPr/>
            <p:nvPr/>
          </p:nvSpPr>
          <p:spPr>
            <a:xfrm>
              <a:off x="4276225" y="3001750"/>
              <a:ext cx="400425" cy="1289000"/>
            </a:xfrm>
            <a:custGeom>
              <a:rect b="b" l="l" r="r" t="t"/>
              <a:pathLst>
                <a:path extrusionOk="0" h="51560" w="16017">
                  <a:moveTo>
                    <a:pt x="11936" y="0"/>
                  </a:moveTo>
                  <a:lnTo>
                    <a:pt x="11848" y="44"/>
                  </a:lnTo>
                  <a:lnTo>
                    <a:pt x="9917" y="1010"/>
                  </a:lnTo>
                  <a:lnTo>
                    <a:pt x="7635" y="1887"/>
                  </a:lnTo>
                  <a:lnTo>
                    <a:pt x="5573" y="2545"/>
                  </a:lnTo>
                  <a:lnTo>
                    <a:pt x="2765" y="3247"/>
                  </a:lnTo>
                  <a:lnTo>
                    <a:pt x="351" y="4037"/>
                  </a:lnTo>
                  <a:lnTo>
                    <a:pt x="264" y="4081"/>
                  </a:lnTo>
                  <a:lnTo>
                    <a:pt x="220" y="4169"/>
                  </a:lnTo>
                  <a:lnTo>
                    <a:pt x="0" y="5047"/>
                  </a:lnTo>
                  <a:lnTo>
                    <a:pt x="0" y="5090"/>
                  </a:lnTo>
                  <a:lnTo>
                    <a:pt x="88" y="7460"/>
                  </a:lnTo>
                  <a:lnTo>
                    <a:pt x="220" y="9698"/>
                  </a:lnTo>
                  <a:lnTo>
                    <a:pt x="220" y="9742"/>
                  </a:lnTo>
                  <a:lnTo>
                    <a:pt x="1097" y="11848"/>
                  </a:lnTo>
                  <a:lnTo>
                    <a:pt x="1492" y="13033"/>
                  </a:lnTo>
                  <a:lnTo>
                    <a:pt x="1799" y="14174"/>
                  </a:lnTo>
                  <a:lnTo>
                    <a:pt x="2370" y="16587"/>
                  </a:lnTo>
                  <a:lnTo>
                    <a:pt x="2896" y="19000"/>
                  </a:lnTo>
                  <a:lnTo>
                    <a:pt x="3379" y="21414"/>
                  </a:lnTo>
                  <a:lnTo>
                    <a:pt x="3774" y="23476"/>
                  </a:lnTo>
                  <a:lnTo>
                    <a:pt x="4213" y="25582"/>
                  </a:lnTo>
                  <a:lnTo>
                    <a:pt x="4959" y="29619"/>
                  </a:lnTo>
                  <a:lnTo>
                    <a:pt x="5003" y="29663"/>
                  </a:lnTo>
                  <a:lnTo>
                    <a:pt x="6977" y="32954"/>
                  </a:lnTo>
                  <a:lnTo>
                    <a:pt x="7679" y="34359"/>
                  </a:lnTo>
                  <a:lnTo>
                    <a:pt x="7943" y="35894"/>
                  </a:lnTo>
                  <a:lnTo>
                    <a:pt x="7986" y="35938"/>
                  </a:lnTo>
                  <a:lnTo>
                    <a:pt x="8513" y="37255"/>
                  </a:lnTo>
                  <a:lnTo>
                    <a:pt x="8557" y="37255"/>
                  </a:lnTo>
                  <a:lnTo>
                    <a:pt x="9654" y="39229"/>
                  </a:lnTo>
                  <a:lnTo>
                    <a:pt x="11058" y="41292"/>
                  </a:lnTo>
                  <a:lnTo>
                    <a:pt x="11936" y="42696"/>
                  </a:lnTo>
                  <a:lnTo>
                    <a:pt x="12989" y="45021"/>
                  </a:lnTo>
                  <a:lnTo>
                    <a:pt x="13033" y="45065"/>
                  </a:lnTo>
                  <a:lnTo>
                    <a:pt x="15402" y="48620"/>
                  </a:lnTo>
                  <a:lnTo>
                    <a:pt x="15666" y="49278"/>
                  </a:lnTo>
                  <a:lnTo>
                    <a:pt x="15534" y="50814"/>
                  </a:lnTo>
                  <a:lnTo>
                    <a:pt x="15402" y="51340"/>
                  </a:lnTo>
                  <a:lnTo>
                    <a:pt x="15402" y="51384"/>
                  </a:lnTo>
                  <a:lnTo>
                    <a:pt x="15402" y="51472"/>
                  </a:lnTo>
                  <a:lnTo>
                    <a:pt x="15446" y="51516"/>
                  </a:lnTo>
                  <a:lnTo>
                    <a:pt x="15490" y="51560"/>
                  </a:lnTo>
                  <a:lnTo>
                    <a:pt x="15578" y="51560"/>
                  </a:lnTo>
                  <a:lnTo>
                    <a:pt x="15666" y="51516"/>
                  </a:lnTo>
                  <a:lnTo>
                    <a:pt x="15709" y="51428"/>
                  </a:lnTo>
                  <a:lnTo>
                    <a:pt x="15885" y="50901"/>
                  </a:lnTo>
                  <a:lnTo>
                    <a:pt x="15885" y="50858"/>
                  </a:lnTo>
                  <a:lnTo>
                    <a:pt x="16017" y="49278"/>
                  </a:lnTo>
                  <a:lnTo>
                    <a:pt x="16017" y="49190"/>
                  </a:lnTo>
                  <a:lnTo>
                    <a:pt x="15709" y="48488"/>
                  </a:lnTo>
                  <a:lnTo>
                    <a:pt x="15666" y="48444"/>
                  </a:lnTo>
                  <a:lnTo>
                    <a:pt x="13340" y="44890"/>
                  </a:lnTo>
                  <a:lnTo>
                    <a:pt x="12243" y="42564"/>
                  </a:lnTo>
                  <a:lnTo>
                    <a:pt x="12243" y="42520"/>
                  </a:lnTo>
                  <a:lnTo>
                    <a:pt x="11321" y="41116"/>
                  </a:lnTo>
                  <a:lnTo>
                    <a:pt x="9961" y="39054"/>
                  </a:lnTo>
                  <a:lnTo>
                    <a:pt x="8864" y="37123"/>
                  </a:lnTo>
                  <a:lnTo>
                    <a:pt x="8294" y="35807"/>
                  </a:lnTo>
                  <a:lnTo>
                    <a:pt x="8030" y="34271"/>
                  </a:lnTo>
                  <a:lnTo>
                    <a:pt x="8030" y="34227"/>
                  </a:lnTo>
                  <a:lnTo>
                    <a:pt x="7284" y="32779"/>
                  </a:lnTo>
                  <a:lnTo>
                    <a:pt x="5310" y="29532"/>
                  </a:lnTo>
                  <a:lnTo>
                    <a:pt x="4564" y="25495"/>
                  </a:lnTo>
                  <a:lnTo>
                    <a:pt x="4125" y="23432"/>
                  </a:lnTo>
                  <a:lnTo>
                    <a:pt x="3730" y="21326"/>
                  </a:lnTo>
                  <a:lnTo>
                    <a:pt x="3247" y="18913"/>
                  </a:lnTo>
                  <a:lnTo>
                    <a:pt x="2721" y="16499"/>
                  </a:lnTo>
                  <a:lnTo>
                    <a:pt x="2150" y="14086"/>
                  </a:lnTo>
                  <a:lnTo>
                    <a:pt x="1799" y="12901"/>
                  </a:lnTo>
                  <a:lnTo>
                    <a:pt x="1448" y="11760"/>
                  </a:lnTo>
                  <a:lnTo>
                    <a:pt x="571" y="9610"/>
                  </a:lnTo>
                  <a:lnTo>
                    <a:pt x="439" y="7460"/>
                  </a:lnTo>
                  <a:lnTo>
                    <a:pt x="351" y="5090"/>
                  </a:lnTo>
                  <a:lnTo>
                    <a:pt x="571" y="4344"/>
                  </a:lnTo>
                  <a:lnTo>
                    <a:pt x="2852" y="3555"/>
                  </a:lnTo>
                  <a:lnTo>
                    <a:pt x="5705" y="2896"/>
                  </a:lnTo>
                  <a:lnTo>
                    <a:pt x="7767" y="2194"/>
                  </a:lnTo>
                  <a:lnTo>
                    <a:pt x="10049" y="1317"/>
                  </a:lnTo>
                  <a:lnTo>
                    <a:pt x="12023" y="351"/>
                  </a:lnTo>
                  <a:lnTo>
                    <a:pt x="12067" y="307"/>
                  </a:lnTo>
                  <a:lnTo>
                    <a:pt x="12111" y="220"/>
                  </a:lnTo>
                  <a:lnTo>
                    <a:pt x="12111" y="176"/>
                  </a:lnTo>
                  <a:lnTo>
                    <a:pt x="12111" y="88"/>
                  </a:lnTo>
                  <a:lnTo>
                    <a:pt x="12067" y="44"/>
                  </a:lnTo>
                  <a:lnTo>
                    <a:pt x="12023"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7" name="Google Shape;2297;p18"/>
            <p:cNvSpPr/>
            <p:nvPr/>
          </p:nvSpPr>
          <p:spPr>
            <a:xfrm>
              <a:off x="4227950" y="2940300"/>
              <a:ext cx="432250" cy="1407500"/>
            </a:xfrm>
            <a:custGeom>
              <a:rect b="b" l="l" r="r" t="t"/>
              <a:pathLst>
                <a:path extrusionOk="0" h="56300" w="17290">
                  <a:moveTo>
                    <a:pt x="14657" y="1"/>
                  </a:moveTo>
                  <a:lnTo>
                    <a:pt x="12112" y="1712"/>
                  </a:lnTo>
                  <a:lnTo>
                    <a:pt x="9479" y="2809"/>
                  </a:lnTo>
                  <a:lnTo>
                    <a:pt x="7548" y="3468"/>
                  </a:lnTo>
                  <a:lnTo>
                    <a:pt x="4345" y="4257"/>
                  </a:lnTo>
                  <a:lnTo>
                    <a:pt x="4301" y="4301"/>
                  </a:lnTo>
                  <a:lnTo>
                    <a:pt x="2765" y="5135"/>
                  </a:lnTo>
                  <a:lnTo>
                    <a:pt x="2721" y="5179"/>
                  </a:lnTo>
                  <a:lnTo>
                    <a:pt x="878" y="6539"/>
                  </a:lnTo>
                  <a:lnTo>
                    <a:pt x="264" y="7110"/>
                  </a:lnTo>
                  <a:lnTo>
                    <a:pt x="220" y="7197"/>
                  </a:lnTo>
                  <a:lnTo>
                    <a:pt x="0" y="7943"/>
                  </a:lnTo>
                  <a:lnTo>
                    <a:pt x="0" y="8031"/>
                  </a:lnTo>
                  <a:lnTo>
                    <a:pt x="132" y="10093"/>
                  </a:lnTo>
                  <a:lnTo>
                    <a:pt x="132" y="10137"/>
                  </a:lnTo>
                  <a:lnTo>
                    <a:pt x="1317" y="12902"/>
                  </a:lnTo>
                  <a:lnTo>
                    <a:pt x="2326" y="16149"/>
                  </a:lnTo>
                  <a:lnTo>
                    <a:pt x="3160" y="19967"/>
                  </a:lnTo>
                  <a:lnTo>
                    <a:pt x="3599" y="22512"/>
                  </a:lnTo>
                  <a:lnTo>
                    <a:pt x="4740" y="27075"/>
                  </a:lnTo>
                  <a:lnTo>
                    <a:pt x="5398" y="30278"/>
                  </a:lnTo>
                  <a:lnTo>
                    <a:pt x="5705" y="32253"/>
                  </a:lnTo>
                  <a:lnTo>
                    <a:pt x="5661" y="34666"/>
                  </a:lnTo>
                  <a:lnTo>
                    <a:pt x="5661" y="34710"/>
                  </a:lnTo>
                  <a:lnTo>
                    <a:pt x="5749" y="35676"/>
                  </a:lnTo>
                  <a:lnTo>
                    <a:pt x="5749" y="35720"/>
                  </a:lnTo>
                  <a:lnTo>
                    <a:pt x="6670" y="37870"/>
                  </a:lnTo>
                  <a:lnTo>
                    <a:pt x="7767" y="39976"/>
                  </a:lnTo>
                  <a:lnTo>
                    <a:pt x="9172" y="42082"/>
                  </a:lnTo>
                  <a:lnTo>
                    <a:pt x="10444" y="44013"/>
                  </a:lnTo>
                  <a:lnTo>
                    <a:pt x="11760" y="45900"/>
                  </a:lnTo>
                  <a:lnTo>
                    <a:pt x="12726" y="47831"/>
                  </a:lnTo>
                  <a:lnTo>
                    <a:pt x="13998" y="49849"/>
                  </a:lnTo>
                  <a:lnTo>
                    <a:pt x="15315" y="51736"/>
                  </a:lnTo>
                  <a:lnTo>
                    <a:pt x="16631" y="53535"/>
                  </a:lnTo>
                  <a:lnTo>
                    <a:pt x="16938" y="54105"/>
                  </a:lnTo>
                  <a:lnTo>
                    <a:pt x="16938" y="54544"/>
                  </a:lnTo>
                  <a:lnTo>
                    <a:pt x="16324" y="55948"/>
                  </a:lnTo>
                  <a:lnTo>
                    <a:pt x="16280" y="56080"/>
                  </a:lnTo>
                  <a:lnTo>
                    <a:pt x="16280" y="56124"/>
                  </a:lnTo>
                  <a:lnTo>
                    <a:pt x="16324" y="56212"/>
                  </a:lnTo>
                  <a:lnTo>
                    <a:pt x="16368" y="56256"/>
                  </a:lnTo>
                  <a:lnTo>
                    <a:pt x="16412" y="56299"/>
                  </a:lnTo>
                  <a:lnTo>
                    <a:pt x="16456" y="56299"/>
                  </a:lnTo>
                  <a:lnTo>
                    <a:pt x="16543" y="56256"/>
                  </a:lnTo>
                  <a:lnTo>
                    <a:pt x="16631" y="56124"/>
                  </a:lnTo>
                  <a:lnTo>
                    <a:pt x="16631" y="56080"/>
                  </a:lnTo>
                  <a:lnTo>
                    <a:pt x="17246" y="54632"/>
                  </a:lnTo>
                  <a:lnTo>
                    <a:pt x="17289" y="54588"/>
                  </a:lnTo>
                  <a:lnTo>
                    <a:pt x="17289" y="54062"/>
                  </a:lnTo>
                  <a:lnTo>
                    <a:pt x="17289" y="53974"/>
                  </a:lnTo>
                  <a:lnTo>
                    <a:pt x="16894" y="53359"/>
                  </a:lnTo>
                  <a:lnTo>
                    <a:pt x="15578" y="51516"/>
                  </a:lnTo>
                  <a:lnTo>
                    <a:pt x="14306" y="49630"/>
                  </a:lnTo>
                  <a:lnTo>
                    <a:pt x="13033" y="47655"/>
                  </a:lnTo>
                  <a:lnTo>
                    <a:pt x="12068" y="45724"/>
                  </a:lnTo>
                  <a:lnTo>
                    <a:pt x="12068" y="45680"/>
                  </a:lnTo>
                  <a:lnTo>
                    <a:pt x="10751" y="43794"/>
                  </a:lnTo>
                  <a:lnTo>
                    <a:pt x="9479" y="41863"/>
                  </a:lnTo>
                  <a:lnTo>
                    <a:pt x="8075" y="39800"/>
                  </a:lnTo>
                  <a:lnTo>
                    <a:pt x="6977" y="37738"/>
                  </a:lnTo>
                  <a:lnTo>
                    <a:pt x="6100" y="35632"/>
                  </a:lnTo>
                  <a:lnTo>
                    <a:pt x="6012" y="34666"/>
                  </a:lnTo>
                  <a:lnTo>
                    <a:pt x="6056" y="32253"/>
                  </a:lnTo>
                  <a:lnTo>
                    <a:pt x="6056" y="32209"/>
                  </a:lnTo>
                  <a:lnTo>
                    <a:pt x="5749" y="30235"/>
                  </a:lnTo>
                  <a:lnTo>
                    <a:pt x="5091" y="27031"/>
                  </a:lnTo>
                  <a:lnTo>
                    <a:pt x="3950" y="22424"/>
                  </a:lnTo>
                  <a:lnTo>
                    <a:pt x="3467" y="19923"/>
                  </a:lnTo>
                  <a:lnTo>
                    <a:pt x="2677" y="16061"/>
                  </a:lnTo>
                  <a:lnTo>
                    <a:pt x="1668" y="12770"/>
                  </a:lnTo>
                  <a:lnTo>
                    <a:pt x="483" y="10050"/>
                  </a:lnTo>
                  <a:lnTo>
                    <a:pt x="352" y="8031"/>
                  </a:lnTo>
                  <a:lnTo>
                    <a:pt x="571" y="7329"/>
                  </a:lnTo>
                  <a:lnTo>
                    <a:pt x="1098" y="6802"/>
                  </a:lnTo>
                  <a:lnTo>
                    <a:pt x="2940" y="5442"/>
                  </a:lnTo>
                  <a:lnTo>
                    <a:pt x="4432" y="4608"/>
                  </a:lnTo>
                  <a:lnTo>
                    <a:pt x="7636" y="3819"/>
                  </a:lnTo>
                  <a:lnTo>
                    <a:pt x="9610" y="3116"/>
                  </a:lnTo>
                  <a:lnTo>
                    <a:pt x="12243" y="2019"/>
                  </a:lnTo>
                  <a:lnTo>
                    <a:pt x="12287" y="2019"/>
                  </a:lnTo>
                  <a:lnTo>
                    <a:pt x="14876" y="308"/>
                  </a:lnTo>
                  <a:lnTo>
                    <a:pt x="14920" y="264"/>
                  </a:lnTo>
                  <a:lnTo>
                    <a:pt x="14920" y="220"/>
                  </a:lnTo>
                  <a:lnTo>
                    <a:pt x="14920" y="133"/>
                  </a:lnTo>
                  <a:lnTo>
                    <a:pt x="14920" y="89"/>
                  </a:lnTo>
                  <a:lnTo>
                    <a:pt x="14876"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8" name="Google Shape;2298;p18"/>
            <p:cNvSpPr/>
            <p:nvPr/>
          </p:nvSpPr>
          <p:spPr>
            <a:xfrm>
              <a:off x="4167625" y="2749425"/>
              <a:ext cx="593500" cy="1676250"/>
            </a:xfrm>
            <a:custGeom>
              <a:rect b="b" l="l" r="r" t="t"/>
              <a:pathLst>
                <a:path extrusionOk="0" h="67050" w="23740">
                  <a:moveTo>
                    <a:pt x="23520" y="1"/>
                  </a:moveTo>
                  <a:lnTo>
                    <a:pt x="23476" y="45"/>
                  </a:lnTo>
                  <a:lnTo>
                    <a:pt x="19571" y="2370"/>
                  </a:lnTo>
                  <a:lnTo>
                    <a:pt x="17640" y="3731"/>
                  </a:lnTo>
                  <a:lnTo>
                    <a:pt x="15490" y="5223"/>
                  </a:lnTo>
                  <a:lnTo>
                    <a:pt x="13779" y="6363"/>
                  </a:lnTo>
                  <a:lnTo>
                    <a:pt x="11628" y="7285"/>
                  </a:lnTo>
                  <a:lnTo>
                    <a:pt x="8820" y="8338"/>
                  </a:lnTo>
                  <a:lnTo>
                    <a:pt x="7723" y="8821"/>
                  </a:lnTo>
                  <a:lnTo>
                    <a:pt x="6977" y="8908"/>
                  </a:lnTo>
                  <a:lnTo>
                    <a:pt x="6889" y="8952"/>
                  </a:lnTo>
                  <a:lnTo>
                    <a:pt x="3818" y="11585"/>
                  </a:lnTo>
                  <a:lnTo>
                    <a:pt x="2019" y="13165"/>
                  </a:lnTo>
                  <a:lnTo>
                    <a:pt x="702" y="14701"/>
                  </a:lnTo>
                  <a:lnTo>
                    <a:pt x="658" y="14745"/>
                  </a:lnTo>
                  <a:lnTo>
                    <a:pt x="88" y="15754"/>
                  </a:lnTo>
                  <a:lnTo>
                    <a:pt x="44" y="15842"/>
                  </a:lnTo>
                  <a:lnTo>
                    <a:pt x="0" y="16324"/>
                  </a:lnTo>
                  <a:lnTo>
                    <a:pt x="0" y="16412"/>
                  </a:lnTo>
                  <a:lnTo>
                    <a:pt x="1053" y="19176"/>
                  </a:lnTo>
                  <a:lnTo>
                    <a:pt x="1580" y="21283"/>
                  </a:lnTo>
                  <a:lnTo>
                    <a:pt x="2238" y="25100"/>
                  </a:lnTo>
                  <a:lnTo>
                    <a:pt x="2677" y="27558"/>
                  </a:lnTo>
                  <a:lnTo>
                    <a:pt x="3116" y="29839"/>
                  </a:lnTo>
                  <a:lnTo>
                    <a:pt x="4169" y="33218"/>
                  </a:lnTo>
                  <a:lnTo>
                    <a:pt x="5090" y="36158"/>
                  </a:lnTo>
                  <a:lnTo>
                    <a:pt x="5661" y="38923"/>
                  </a:lnTo>
                  <a:lnTo>
                    <a:pt x="5968" y="41073"/>
                  </a:lnTo>
                  <a:lnTo>
                    <a:pt x="5792" y="43837"/>
                  </a:lnTo>
                  <a:lnTo>
                    <a:pt x="5792" y="45900"/>
                  </a:lnTo>
                  <a:lnTo>
                    <a:pt x="5836" y="45943"/>
                  </a:lnTo>
                  <a:lnTo>
                    <a:pt x="6099" y="47918"/>
                  </a:lnTo>
                  <a:lnTo>
                    <a:pt x="6494" y="49761"/>
                  </a:lnTo>
                  <a:lnTo>
                    <a:pt x="6538" y="49805"/>
                  </a:lnTo>
                  <a:lnTo>
                    <a:pt x="7065" y="50946"/>
                  </a:lnTo>
                  <a:lnTo>
                    <a:pt x="8688" y="53272"/>
                  </a:lnTo>
                  <a:lnTo>
                    <a:pt x="9961" y="54939"/>
                  </a:lnTo>
                  <a:lnTo>
                    <a:pt x="12023" y="58230"/>
                  </a:lnTo>
                  <a:lnTo>
                    <a:pt x="13603" y="60292"/>
                  </a:lnTo>
                  <a:lnTo>
                    <a:pt x="15402" y="62837"/>
                  </a:lnTo>
                  <a:lnTo>
                    <a:pt x="16543" y="64812"/>
                  </a:lnTo>
                  <a:lnTo>
                    <a:pt x="16675" y="65426"/>
                  </a:lnTo>
                  <a:lnTo>
                    <a:pt x="16148" y="66831"/>
                  </a:lnTo>
                  <a:lnTo>
                    <a:pt x="16148" y="66874"/>
                  </a:lnTo>
                  <a:lnTo>
                    <a:pt x="16148" y="66962"/>
                  </a:lnTo>
                  <a:lnTo>
                    <a:pt x="16192" y="67006"/>
                  </a:lnTo>
                  <a:lnTo>
                    <a:pt x="16236" y="67050"/>
                  </a:lnTo>
                  <a:lnTo>
                    <a:pt x="16411" y="67050"/>
                  </a:lnTo>
                  <a:lnTo>
                    <a:pt x="16455" y="66962"/>
                  </a:lnTo>
                  <a:lnTo>
                    <a:pt x="17026" y="65514"/>
                  </a:lnTo>
                  <a:lnTo>
                    <a:pt x="17026" y="65382"/>
                  </a:lnTo>
                  <a:lnTo>
                    <a:pt x="16894" y="64680"/>
                  </a:lnTo>
                  <a:lnTo>
                    <a:pt x="16850" y="64637"/>
                  </a:lnTo>
                  <a:lnTo>
                    <a:pt x="15709" y="62662"/>
                  </a:lnTo>
                  <a:lnTo>
                    <a:pt x="13866" y="60073"/>
                  </a:lnTo>
                  <a:lnTo>
                    <a:pt x="12330" y="58011"/>
                  </a:lnTo>
                  <a:lnTo>
                    <a:pt x="10224" y="54720"/>
                  </a:lnTo>
                  <a:lnTo>
                    <a:pt x="8996" y="53096"/>
                  </a:lnTo>
                  <a:lnTo>
                    <a:pt x="7372" y="50770"/>
                  </a:lnTo>
                  <a:lnTo>
                    <a:pt x="6845" y="49673"/>
                  </a:lnTo>
                  <a:lnTo>
                    <a:pt x="6450" y="47874"/>
                  </a:lnTo>
                  <a:lnTo>
                    <a:pt x="6143" y="45900"/>
                  </a:lnTo>
                  <a:lnTo>
                    <a:pt x="6143" y="43881"/>
                  </a:lnTo>
                  <a:lnTo>
                    <a:pt x="6319" y="41073"/>
                  </a:lnTo>
                  <a:lnTo>
                    <a:pt x="6319" y="41029"/>
                  </a:lnTo>
                  <a:lnTo>
                    <a:pt x="6012" y="38835"/>
                  </a:lnTo>
                  <a:lnTo>
                    <a:pt x="5397" y="36070"/>
                  </a:lnTo>
                  <a:lnTo>
                    <a:pt x="4520" y="33087"/>
                  </a:lnTo>
                  <a:lnTo>
                    <a:pt x="3467" y="29752"/>
                  </a:lnTo>
                  <a:lnTo>
                    <a:pt x="3028" y="27514"/>
                  </a:lnTo>
                  <a:lnTo>
                    <a:pt x="2589" y="25056"/>
                  </a:lnTo>
                  <a:lnTo>
                    <a:pt x="1931" y="21239"/>
                  </a:lnTo>
                  <a:lnTo>
                    <a:pt x="1404" y="19089"/>
                  </a:lnTo>
                  <a:lnTo>
                    <a:pt x="351" y="16324"/>
                  </a:lnTo>
                  <a:lnTo>
                    <a:pt x="395" y="15929"/>
                  </a:lnTo>
                  <a:lnTo>
                    <a:pt x="965" y="14920"/>
                  </a:lnTo>
                  <a:lnTo>
                    <a:pt x="2282" y="13428"/>
                  </a:lnTo>
                  <a:lnTo>
                    <a:pt x="4037" y="11848"/>
                  </a:lnTo>
                  <a:lnTo>
                    <a:pt x="7109" y="9260"/>
                  </a:lnTo>
                  <a:lnTo>
                    <a:pt x="7811" y="9128"/>
                  </a:lnTo>
                  <a:lnTo>
                    <a:pt x="7855" y="9128"/>
                  </a:lnTo>
                  <a:lnTo>
                    <a:pt x="8952" y="8689"/>
                  </a:lnTo>
                  <a:lnTo>
                    <a:pt x="11760" y="7636"/>
                  </a:lnTo>
                  <a:lnTo>
                    <a:pt x="13910" y="6671"/>
                  </a:lnTo>
                  <a:lnTo>
                    <a:pt x="13954" y="6671"/>
                  </a:lnTo>
                  <a:lnTo>
                    <a:pt x="15665" y="5530"/>
                  </a:lnTo>
                  <a:lnTo>
                    <a:pt x="17816" y="4038"/>
                  </a:lnTo>
                  <a:lnTo>
                    <a:pt x="19746" y="2677"/>
                  </a:lnTo>
                  <a:lnTo>
                    <a:pt x="23652" y="352"/>
                  </a:lnTo>
                  <a:lnTo>
                    <a:pt x="23696" y="264"/>
                  </a:lnTo>
                  <a:lnTo>
                    <a:pt x="23696" y="220"/>
                  </a:lnTo>
                  <a:lnTo>
                    <a:pt x="23739" y="176"/>
                  </a:lnTo>
                  <a:lnTo>
                    <a:pt x="23696" y="89"/>
                  </a:lnTo>
                  <a:lnTo>
                    <a:pt x="23652" y="45"/>
                  </a:lnTo>
                  <a:lnTo>
                    <a:pt x="23608"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9" name="Google Shape;2299;p18"/>
            <p:cNvSpPr/>
            <p:nvPr/>
          </p:nvSpPr>
          <p:spPr>
            <a:xfrm>
              <a:off x="4152250" y="2727500"/>
              <a:ext cx="578150" cy="1726700"/>
            </a:xfrm>
            <a:custGeom>
              <a:rect b="b" l="l" r="r" t="t"/>
              <a:pathLst>
                <a:path extrusionOk="0" h="69068" w="23126">
                  <a:moveTo>
                    <a:pt x="22906" y="0"/>
                  </a:moveTo>
                  <a:lnTo>
                    <a:pt x="22862" y="44"/>
                  </a:lnTo>
                  <a:lnTo>
                    <a:pt x="19177" y="2238"/>
                  </a:lnTo>
                  <a:lnTo>
                    <a:pt x="17421" y="3467"/>
                  </a:lnTo>
                  <a:lnTo>
                    <a:pt x="15271" y="4915"/>
                  </a:lnTo>
                  <a:lnTo>
                    <a:pt x="13691" y="5968"/>
                  </a:lnTo>
                  <a:lnTo>
                    <a:pt x="11015" y="7065"/>
                  </a:lnTo>
                  <a:lnTo>
                    <a:pt x="7329" y="8820"/>
                  </a:lnTo>
                  <a:lnTo>
                    <a:pt x="6056" y="9654"/>
                  </a:lnTo>
                  <a:lnTo>
                    <a:pt x="6012" y="9698"/>
                  </a:lnTo>
                  <a:lnTo>
                    <a:pt x="3643" y="12023"/>
                  </a:lnTo>
                  <a:lnTo>
                    <a:pt x="1756" y="13822"/>
                  </a:lnTo>
                  <a:lnTo>
                    <a:pt x="922" y="14832"/>
                  </a:lnTo>
                  <a:lnTo>
                    <a:pt x="922" y="14876"/>
                  </a:lnTo>
                  <a:lnTo>
                    <a:pt x="308" y="16280"/>
                  </a:lnTo>
                  <a:lnTo>
                    <a:pt x="308" y="16324"/>
                  </a:lnTo>
                  <a:lnTo>
                    <a:pt x="1" y="17772"/>
                  </a:lnTo>
                  <a:lnTo>
                    <a:pt x="1" y="17859"/>
                  </a:lnTo>
                  <a:lnTo>
                    <a:pt x="396" y="19966"/>
                  </a:lnTo>
                  <a:lnTo>
                    <a:pt x="1054" y="24047"/>
                  </a:lnTo>
                  <a:lnTo>
                    <a:pt x="1580" y="27118"/>
                  </a:lnTo>
                  <a:lnTo>
                    <a:pt x="2239" y="30146"/>
                  </a:lnTo>
                  <a:lnTo>
                    <a:pt x="2897" y="32603"/>
                  </a:lnTo>
                  <a:lnTo>
                    <a:pt x="4213" y="36201"/>
                  </a:lnTo>
                  <a:lnTo>
                    <a:pt x="4959" y="39141"/>
                  </a:lnTo>
                  <a:lnTo>
                    <a:pt x="5442" y="41774"/>
                  </a:lnTo>
                  <a:lnTo>
                    <a:pt x="5310" y="45987"/>
                  </a:lnTo>
                  <a:lnTo>
                    <a:pt x="5310" y="46031"/>
                  </a:lnTo>
                  <a:lnTo>
                    <a:pt x="5486" y="47786"/>
                  </a:lnTo>
                  <a:lnTo>
                    <a:pt x="5486" y="47830"/>
                  </a:lnTo>
                  <a:lnTo>
                    <a:pt x="6012" y="50331"/>
                  </a:lnTo>
                  <a:lnTo>
                    <a:pt x="6539" y="53315"/>
                  </a:lnTo>
                  <a:lnTo>
                    <a:pt x="6890" y="54631"/>
                  </a:lnTo>
                  <a:lnTo>
                    <a:pt x="6934" y="54719"/>
                  </a:lnTo>
                  <a:lnTo>
                    <a:pt x="8514" y="56650"/>
                  </a:lnTo>
                  <a:lnTo>
                    <a:pt x="12156" y="61740"/>
                  </a:lnTo>
                  <a:lnTo>
                    <a:pt x="14262" y="64680"/>
                  </a:lnTo>
                  <a:lnTo>
                    <a:pt x="15754" y="66962"/>
                  </a:lnTo>
                  <a:lnTo>
                    <a:pt x="16017" y="67576"/>
                  </a:lnTo>
                  <a:lnTo>
                    <a:pt x="15754" y="68892"/>
                  </a:lnTo>
                  <a:lnTo>
                    <a:pt x="15754" y="68936"/>
                  </a:lnTo>
                  <a:lnTo>
                    <a:pt x="15798" y="69024"/>
                  </a:lnTo>
                  <a:lnTo>
                    <a:pt x="15842" y="69068"/>
                  </a:lnTo>
                  <a:lnTo>
                    <a:pt x="16061" y="69068"/>
                  </a:lnTo>
                  <a:lnTo>
                    <a:pt x="16105" y="68936"/>
                  </a:lnTo>
                  <a:lnTo>
                    <a:pt x="16368" y="67576"/>
                  </a:lnTo>
                  <a:lnTo>
                    <a:pt x="16368" y="67488"/>
                  </a:lnTo>
                  <a:lnTo>
                    <a:pt x="16061" y="66830"/>
                  </a:lnTo>
                  <a:lnTo>
                    <a:pt x="16061" y="66786"/>
                  </a:lnTo>
                  <a:lnTo>
                    <a:pt x="14525" y="64460"/>
                  </a:lnTo>
                  <a:lnTo>
                    <a:pt x="8821" y="56430"/>
                  </a:lnTo>
                  <a:lnTo>
                    <a:pt x="7197" y="54500"/>
                  </a:lnTo>
                  <a:lnTo>
                    <a:pt x="6890" y="53271"/>
                  </a:lnTo>
                  <a:lnTo>
                    <a:pt x="6363" y="50287"/>
                  </a:lnTo>
                  <a:lnTo>
                    <a:pt x="5837" y="47742"/>
                  </a:lnTo>
                  <a:lnTo>
                    <a:pt x="5661" y="45987"/>
                  </a:lnTo>
                  <a:lnTo>
                    <a:pt x="5793" y="41774"/>
                  </a:lnTo>
                  <a:lnTo>
                    <a:pt x="5793" y="41730"/>
                  </a:lnTo>
                  <a:lnTo>
                    <a:pt x="5310" y="39054"/>
                  </a:lnTo>
                  <a:lnTo>
                    <a:pt x="4520" y="36070"/>
                  </a:lnTo>
                  <a:lnTo>
                    <a:pt x="3248" y="32472"/>
                  </a:lnTo>
                  <a:lnTo>
                    <a:pt x="2546" y="30102"/>
                  </a:lnTo>
                  <a:lnTo>
                    <a:pt x="1931" y="27074"/>
                  </a:lnTo>
                  <a:lnTo>
                    <a:pt x="1405" y="23959"/>
                  </a:lnTo>
                  <a:lnTo>
                    <a:pt x="747" y="19878"/>
                  </a:lnTo>
                  <a:lnTo>
                    <a:pt x="352" y="17816"/>
                  </a:lnTo>
                  <a:lnTo>
                    <a:pt x="615" y="16411"/>
                  </a:lnTo>
                  <a:lnTo>
                    <a:pt x="1229" y="15051"/>
                  </a:lnTo>
                  <a:lnTo>
                    <a:pt x="2019" y="14086"/>
                  </a:lnTo>
                  <a:lnTo>
                    <a:pt x="3906" y="12287"/>
                  </a:lnTo>
                  <a:lnTo>
                    <a:pt x="6276" y="9961"/>
                  </a:lnTo>
                  <a:lnTo>
                    <a:pt x="7504" y="9127"/>
                  </a:lnTo>
                  <a:lnTo>
                    <a:pt x="11146" y="7416"/>
                  </a:lnTo>
                  <a:lnTo>
                    <a:pt x="13823" y="6275"/>
                  </a:lnTo>
                  <a:lnTo>
                    <a:pt x="13867" y="6231"/>
                  </a:lnTo>
                  <a:lnTo>
                    <a:pt x="17597" y="3774"/>
                  </a:lnTo>
                  <a:lnTo>
                    <a:pt x="19396" y="2545"/>
                  </a:lnTo>
                  <a:lnTo>
                    <a:pt x="23038" y="351"/>
                  </a:lnTo>
                  <a:lnTo>
                    <a:pt x="23082" y="307"/>
                  </a:lnTo>
                  <a:lnTo>
                    <a:pt x="23126" y="220"/>
                  </a:lnTo>
                  <a:lnTo>
                    <a:pt x="23126" y="176"/>
                  </a:lnTo>
                  <a:lnTo>
                    <a:pt x="23082" y="88"/>
                  </a:lnTo>
                  <a:lnTo>
                    <a:pt x="23038" y="44"/>
                  </a:lnTo>
                  <a:lnTo>
                    <a:pt x="22994"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0" name="Google Shape;2300;p18"/>
            <p:cNvSpPr/>
            <p:nvPr/>
          </p:nvSpPr>
          <p:spPr>
            <a:xfrm>
              <a:off x="4125925" y="2666050"/>
              <a:ext cx="649450" cy="1851775"/>
            </a:xfrm>
            <a:custGeom>
              <a:rect b="b" l="l" r="r" t="t"/>
              <a:pathLst>
                <a:path extrusionOk="0" h="74071" w="25978">
                  <a:moveTo>
                    <a:pt x="25715" y="1"/>
                  </a:moveTo>
                  <a:lnTo>
                    <a:pt x="23608" y="1142"/>
                  </a:lnTo>
                  <a:lnTo>
                    <a:pt x="19922" y="3292"/>
                  </a:lnTo>
                  <a:lnTo>
                    <a:pt x="18079" y="4477"/>
                  </a:lnTo>
                  <a:lnTo>
                    <a:pt x="15534" y="6144"/>
                  </a:lnTo>
                  <a:lnTo>
                    <a:pt x="14042" y="7109"/>
                  </a:lnTo>
                  <a:lnTo>
                    <a:pt x="11585" y="8207"/>
                  </a:lnTo>
                  <a:lnTo>
                    <a:pt x="11585" y="8250"/>
                  </a:lnTo>
                  <a:lnTo>
                    <a:pt x="10269" y="9040"/>
                  </a:lnTo>
                  <a:lnTo>
                    <a:pt x="6846" y="11146"/>
                  </a:lnTo>
                  <a:lnTo>
                    <a:pt x="6802" y="11190"/>
                  </a:lnTo>
                  <a:lnTo>
                    <a:pt x="4213" y="13823"/>
                  </a:lnTo>
                  <a:lnTo>
                    <a:pt x="2326" y="15622"/>
                  </a:lnTo>
                  <a:lnTo>
                    <a:pt x="1624" y="16500"/>
                  </a:lnTo>
                  <a:lnTo>
                    <a:pt x="1580" y="16544"/>
                  </a:lnTo>
                  <a:lnTo>
                    <a:pt x="703" y="19177"/>
                  </a:lnTo>
                  <a:lnTo>
                    <a:pt x="88" y="20976"/>
                  </a:lnTo>
                  <a:lnTo>
                    <a:pt x="88" y="21020"/>
                  </a:lnTo>
                  <a:lnTo>
                    <a:pt x="1" y="22336"/>
                  </a:lnTo>
                  <a:lnTo>
                    <a:pt x="44" y="22380"/>
                  </a:lnTo>
                  <a:lnTo>
                    <a:pt x="615" y="26417"/>
                  </a:lnTo>
                  <a:lnTo>
                    <a:pt x="878" y="28084"/>
                  </a:lnTo>
                  <a:lnTo>
                    <a:pt x="1185" y="29708"/>
                  </a:lnTo>
                  <a:lnTo>
                    <a:pt x="1536" y="31244"/>
                  </a:lnTo>
                  <a:lnTo>
                    <a:pt x="1931" y="32823"/>
                  </a:lnTo>
                  <a:lnTo>
                    <a:pt x="2370" y="34359"/>
                  </a:lnTo>
                  <a:lnTo>
                    <a:pt x="2897" y="35939"/>
                  </a:lnTo>
                  <a:lnTo>
                    <a:pt x="3467" y="37606"/>
                  </a:lnTo>
                  <a:lnTo>
                    <a:pt x="4125" y="39362"/>
                  </a:lnTo>
                  <a:lnTo>
                    <a:pt x="5003" y="42258"/>
                  </a:lnTo>
                  <a:lnTo>
                    <a:pt x="5310" y="44057"/>
                  </a:lnTo>
                  <a:lnTo>
                    <a:pt x="5398" y="45329"/>
                  </a:lnTo>
                  <a:lnTo>
                    <a:pt x="5310" y="47787"/>
                  </a:lnTo>
                  <a:lnTo>
                    <a:pt x="5354" y="49322"/>
                  </a:lnTo>
                  <a:lnTo>
                    <a:pt x="5354" y="49366"/>
                  </a:lnTo>
                  <a:lnTo>
                    <a:pt x="5924" y="52175"/>
                  </a:lnTo>
                  <a:lnTo>
                    <a:pt x="6407" y="54939"/>
                  </a:lnTo>
                  <a:lnTo>
                    <a:pt x="6451" y="57528"/>
                  </a:lnTo>
                  <a:lnTo>
                    <a:pt x="6319" y="59810"/>
                  </a:lnTo>
                  <a:lnTo>
                    <a:pt x="6319" y="59854"/>
                  </a:lnTo>
                  <a:lnTo>
                    <a:pt x="6495" y="60731"/>
                  </a:lnTo>
                  <a:lnTo>
                    <a:pt x="6495" y="60819"/>
                  </a:lnTo>
                  <a:lnTo>
                    <a:pt x="7943" y="62399"/>
                  </a:lnTo>
                  <a:lnTo>
                    <a:pt x="10225" y="65251"/>
                  </a:lnTo>
                  <a:lnTo>
                    <a:pt x="12112" y="67796"/>
                  </a:lnTo>
                  <a:lnTo>
                    <a:pt x="13077" y="68981"/>
                  </a:lnTo>
                  <a:lnTo>
                    <a:pt x="13121" y="68981"/>
                  </a:lnTo>
                  <a:lnTo>
                    <a:pt x="15841" y="71614"/>
                  </a:lnTo>
                  <a:lnTo>
                    <a:pt x="16061" y="71921"/>
                  </a:lnTo>
                  <a:lnTo>
                    <a:pt x="15973" y="73851"/>
                  </a:lnTo>
                  <a:lnTo>
                    <a:pt x="15973" y="73939"/>
                  </a:lnTo>
                  <a:lnTo>
                    <a:pt x="16017" y="73983"/>
                  </a:lnTo>
                  <a:lnTo>
                    <a:pt x="16105" y="74027"/>
                  </a:lnTo>
                  <a:lnTo>
                    <a:pt x="16149" y="74071"/>
                  </a:lnTo>
                  <a:lnTo>
                    <a:pt x="16236" y="74027"/>
                  </a:lnTo>
                  <a:lnTo>
                    <a:pt x="16280" y="73983"/>
                  </a:lnTo>
                  <a:lnTo>
                    <a:pt x="16324" y="73939"/>
                  </a:lnTo>
                  <a:lnTo>
                    <a:pt x="16324" y="73895"/>
                  </a:lnTo>
                  <a:lnTo>
                    <a:pt x="16412" y="71877"/>
                  </a:lnTo>
                  <a:lnTo>
                    <a:pt x="16368" y="71789"/>
                  </a:lnTo>
                  <a:lnTo>
                    <a:pt x="16149" y="71394"/>
                  </a:lnTo>
                  <a:lnTo>
                    <a:pt x="16105" y="71394"/>
                  </a:lnTo>
                  <a:lnTo>
                    <a:pt x="13340" y="68761"/>
                  </a:lnTo>
                  <a:lnTo>
                    <a:pt x="12375" y="67577"/>
                  </a:lnTo>
                  <a:lnTo>
                    <a:pt x="10488" y="65032"/>
                  </a:lnTo>
                  <a:lnTo>
                    <a:pt x="8206" y="62179"/>
                  </a:lnTo>
                  <a:lnTo>
                    <a:pt x="6802" y="60600"/>
                  </a:lnTo>
                  <a:lnTo>
                    <a:pt x="6670" y="59810"/>
                  </a:lnTo>
                  <a:lnTo>
                    <a:pt x="6802" y="57528"/>
                  </a:lnTo>
                  <a:lnTo>
                    <a:pt x="6758" y="54895"/>
                  </a:lnTo>
                  <a:lnTo>
                    <a:pt x="6276" y="52131"/>
                  </a:lnTo>
                  <a:lnTo>
                    <a:pt x="5705" y="49322"/>
                  </a:lnTo>
                  <a:lnTo>
                    <a:pt x="5661" y="47787"/>
                  </a:lnTo>
                  <a:lnTo>
                    <a:pt x="5749" y="45329"/>
                  </a:lnTo>
                  <a:lnTo>
                    <a:pt x="5661" y="44013"/>
                  </a:lnTo>
                  <a:lnTo>
                    <a:pt x="5310" y="42170"/>
                  </a:lnTo>
                  <a:lnTo>
                    <a:pt x="4476" y="39230"/>
                  </a:lnTo>
                  <a:lnTo>
                    <a:pt x="3818" y="37475"/>
                  </a:lnTo>
                  <a:lnTo>
                    <a:pt x="3204" y="35851"/>
                  </a:lnTo>
                  <a:lnTo>
                    <a:pt x="2721" y="34271"/>
                  </a:lnTo>
                  <a:lnTo>
                    <a:pt x="2239" y="32736"/>
                  </a:lnTo>
                  <a:lnTo>
                    <a:pt x="1844" y="31200"/>
                  </a:lnTo>
                  <a:lnTo>
                    <a:pt x="1493" y="29620"/>
                  </a:lnTo>
                  <a:lnTo>
                    <a:pt x="1229" y="28040"/>
                  </a:lnTo>
                  <a:lnTo>
                    <a:pt x="966" y="26329"/>
                  </a:lnTo>
                  <a:lnTo>
                    <a:pt x="396" y="22336"/>
                  </a:lnTo>
                  <a:lnTo>
                    <a:pt x="439" y="21063"/>
                  </a:lnTo>
                  <a:lnTo>
                    <a:pt x="1054" y="19308"/>
                  </a:lnTo>
                  <a:lnTo>
                    <a:pt x="1887" y="16675"/>
                  </a:lnTo>
                  <a:lnTo>
                    <a:pt x="2590" y="15842"/>
                  </a:lnTo>
                  <a:lnTo>
                    <a:pt x="4476" y="14043"/>
                  </a:lnTo>
                  <a:lnTo>
                    <a:pt x="7021" y="11454"/>
                  </a:lnTo>
                  <a:lnTo>
                    <a:pt x="10488" y="9347"/>
                  </a:lnTo>
                  <a:lnTo>
                    <a:pt x="11761" y="8558"/>
                  </a:lnTo>
                  <a:lnTo>
                    <a:pt x="14218" y="7417"/>
                  </a:lnTo>
                  <a:lnTo>
                    <a:pt x="15710" y="6451"/>
                  </a:lnTo>
                  <a:lnTo>
                    <a:pt x="18255" y="4784"/>
                  </a:lnTo>
                  <a:lnTo>
                    <a:pt x="20098" y="3599"/>
                  </a:lnTo>
                  <a:lnTo>
                    <a:pt x="23784" y="1449"/>
                  </a:lnTo>
                  <a:lnTo>
                    <a:pt x="25846" y="308"/>
                  </a:lnTo>
                  <a:lnTo>
                    <a:pt x="25934" y="264"/>
                  </a:lnTo>
                  <a:lnTo>
                    <a:pt x="25934" y="220"/>
                  </a:lnTo>
                  <a:lnTo>
                    <a:pt x="25978" y="133"/>
                  </a:lnTo>
                  <a:lnTo>
                    <a:pt x="25934" y="89"/>
                  </a:lnTo>
                  <a:lnTo>
                    <a:pt x="25890"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1" name="Google Shape;2301;p18"/>
            <p:cNvSpPr/>
            <p:nvPr/>
          </p:nvSpPr>
          <p:spPr>
            <a:xfrm>
              <a:off x="4096300" y="2788925"/>
              <a:ext cx="434450" cy="1781575"/>
            </a:xfrm>
            <a:custGeom>
              <a:rect b="b" l="l" r="r" t="t"/>
              <a:pathLst>
                <a:path extrusionOk="0" h="71263" w="17378">
                  <a:moveTo>
                    <a:pt x="15886" y="0"/>
                  </a:moveTo>
                  <a:lnTo>
                    <a:pt x="14174" y="1054"/>
                  </a:lnTo>
                  <a:lnTo>
                    <a:pt x="10971" y="3028"/>
                  </a:lnTo>
                  <a:lnTo>
                    <a:pt x="8952" y="4301"/>
                  </a:lnTo>
                  <a:lnTo>
                    <a:pt x="6890" y="5880"/>
                  </a:lnTo>
                  <a:lnTo>
                    <a:pt x="6846" y="5880"/>
                  </a:lnTo>
                  <a:lnTo>
                    <a:pt x="5705" y="7328"/>
                  </a:lnTo>
                  <a:lnTo>
                    <a:pt x="3029" y="10049"/>
                  </a:lnTo>
                  <a:lnTo>
                    <a:pt x="2502" y="10663"/>
                  </a:lnTo>
                  <a:lnTo>
                    <a:pt x="2458" y="10751"/>
                  </a:lnTo>
                  <a:lnTo>
                    <a:pt x="1229" y="13691"/>
                  </a:lnTo>
                  <a:lnTo>
                    <a:pt x="264" y="16280"/>
                  </a:lnTo>
                  <a:lnTo>
                    <a:pt x="264" y="16324"/>
                  </a:lnTo>
                  <a:lnTo>
                    <a:pt x="1" y="17509"/>
                  </a:lnTo>
                  <a:lnTo>
                    <a:pt x="1" y="17553"/>
                  </a:lnTo>
                  <a:lnTo>
                    <a:pt x="1" y="18825"/>
                  </a:lnTo>
                  <a:lnTo>
                    <a:pt x="484" y="22687"/>
                  </a:lnTo>
                  <a:lnTo>
                    <a:pt x="966" y="25276"/>
                  </a:lnTo>
                  <a:lnTo>
                    <a:pt x="1624" y="28040"/>
                  </a:lnTo>
                  <a:lnTo>
                    <a:pt x="2546" y="30673"/>
                  </a:lnTo>
                  <a:lnTo>
                    <a:pt x="4257" y="35105"/>
                  </a:lnTo>
                  <a:lnTo>
                    <a:pt x="4828" y="36728"/>
                  </a:lnTo>
                  <a:lnTo>
                    <a:pt x="5310" y="38922"/>
                  </a:lnTo>
                  <a:lnTo>
                    <a:pt x="5530" y="40370"/>
                  </a:lnTo>
                  <a:lnTo>
                    <a:pt x="5398" y="42828"/>
                  </a:lnTo>
                  <a:lnTo>
                    <a:pt x="5442" y="44144"/>
                  </a:lnTo>
                  <a:lnTo>
                    <a:pt x="5442" y="44188"/>
                  </a:lnTo>
                  <a:lnTo>
                    <a:pt x="5925" y="46645"/>
                  </a:lnTo>
                  <a:lnTo>
                    <a:pt x="6320" y="49059"/>
                  </a:lnTo>
                  <a:lnTo>
                    <a:pt x="6407" y="51297"/>
                  </a:lnTo>
                  <a:lnTo>
                    <a:pt x="6232" y="54544"/>
                  </a:lnTo>
                  <a:lnTo>
                    <a:pt x="6144" y="56826"/>
                  </a:lnTo>
                  <a:lnTo>
                    <a:pt x="6144" y="58405"/>
                  </a:lnTo>
                  <a:lnTo>
                    <a:pt x="6144" y="58449"/>
                  </a:lnTo>
                  <a:lnTo>
                    <a:pt x="6407" y="59239"/>
                  </a:lnTo>
                  <a:lnTo>
                    <a:pt x="6451" y="59283"/>
                  </a:lnTo>
                  <a:lnTo>
                    <a:pt x="7899" y="61257"/>
                  </a:lnTo>
                  <a:lnTo>
                    <a:pt x="10006" y="63583"/>
                  </a:lnTo>
                  <a:lnTo>
                    <a:pt x="13604" y="66655"/>
                  </a:lnTo>
                  <a:lnTo>
                    <a:pt x="15491" y="68234"/>
                  </a:lnTo>
                  <a:lnTo>
                    <a:pt x="16412" y="69068"/>
                  </a:lnTo>
                  <a:lnTo>
                    <a:pt x="16632" y="69419"/>
                  </a:lnTo>
                  <a:lnTo>
                    <a:pt x="16675" y="70121"/>
                  </a:lnTo>
                  <a:lnTo>
                    <a:pt x="16675" y="70165"/>
                  </a:lnTo>
                  <a:lnTo>
                    <a:pt x="17026" y="71130"/>
                  </a:lnTo>
                  <a:lnTo>
                    <a:pt x="17114" y="71218"/>
                  </a:lnTo>
                  <a:lnTo>
                    <a:pt x="17202" y="71262"/>
                  </a:lnTo>
                  <a:lnTo>
                    <a:pt x="17246" y="71262"/>
                  </a:lnTo>
                  <a:lnTo>
                    <a:pt x="17334" y="71218"/>
                  </a:lnTo>
                  <a:lnTo>
                    <a:pt x="17378" y="71130"/>
                  </a:lnTo>
                  <a:lnTo>
                    <a:pt x="17378" y="71087"/>
                  </a:lnTo>
                  <a:lnTo>
                    <a:pt x="17378" y="70999"/>
                  </a:lnTo>
                  <a:lnTo>
                    <a:pt x="17026" y="70077"/>
                  </a:lnTo>
                  <a:lnTo>
                    <a:pt x="16983" y="69331"/>
                  </a:lnTo>
                  <a:lnTo>
                    <a:pt x="16939" y="69288"/>
                  </a:lnTo>
                  <a:lnTo>
                    <a:pt x="16719" y="68893"/>
                  </a:lnTo>
                  <a:lnTo>
                    <a:pt x="16675" y="68849"/>
                  </a:lnTo>
                  <a:lnTo>
                    <a:pt x="15754" y="67971"/>
                  </a:lnTo>
                  <a:lnTo>
                    <a:pt x="13823" y="66391"/>
                  </a:lnTo>
                  <a:lnTo>
                    <a:pt x="10269" y="63320"/>
                  </a:lnTo>
                  <a:lnTo>
                    <a:pt x="8163" y="61038"/>
                  </a:lnTo>
                  <a:lnTo>
                    <a:pt x="6715" y="59107"/>
                  </a:lnTo>
                  <a:lnTo>
                    <a:pt x="6495" y="58361"/>
                  </a:lnTo>
                  <a:lnTo>
                    <a:pt x="6495" y="56826"/>
                  </a:lnTo>
                  <a:lnTo>
                    <a:pt x="6583" y="54544"/>
                  </a:lnTo>
                  <a:lnTo>
                    <a:pt x="6758" y="51297"/>
                  </a:lnTo>
                  <a:lnTo>
                    <a:pt x="6671" y="49015"/>
                  </a:lnTo>
                  <a:lnTo>
                    <a:pt x="6276" y="46601"/>
                  </a:lnTo>
                  <a:lnTo>
                    <a:pt x="5793" y="44144"/>
                  </a:lnTo>
                  <a:lnTo>
                    <a:pt x="5749" y="42828"/>
                  </a:lnTo>
                  <a:lnTo>
                    <a:pt x="5881" y="40370"/>
                  </a:lnTo>
                  <a:lnTo>
                    <a:pt x="5881" y="40327"/>
                  </a:lnTo>
                  <a:lnTo>
                    <a:pt x="5661" y="38835"/>
                  </a:lnTo>
                  <a:lnTo>
                    <a:pt x="5135" y="36641"/>
                  </a:lnTo>
                  <a:lnTo>
                    <a:pt x="4564" y="34973"/>
                  </a:lnTo>
                  <a:lnTo>
                    <a:pt x="2853" y="30541"/>
                  </a:lnTo>
                  <a:lnTo>
                    <a:pt x="1975" y="27908"/>
                  </a:lnTo>
                  <a:lnTo>
                    <a:pt x="1317" y="25232"/>
                  </a:lnTo>
                  <a:lnTo>
                    <a:pt x="791" y="22599"/>
                  </a:lnTo>
                  <a:lnTo>
                    <a:pt x="352" y="18825"/>
                  </a:lnTo>
                  <a:lnTo>
                    <a:pt x="352" y="17596"/>
                  </a:lnTo>
                  <a:lnTo>
                    <a:pt x="615" y="16412"/>
                  </a:lnTo>
                  <a:lnTo>
                    <a:pt x="1581" y="13823"/>
                  </a:lnTo>
                  <a:lnTo>
                    <a:pt x="2765" y="10883"/>
                  </a:lnTo>
                  <a:lnTo>
                    <a:pt x="3292" y="10312"/>
                  </a:lnTo>
                  <a:lnTo>
                    <a:pt x="5969" y="7548"/>
                  </a:lnTo>
                  <a:lnTo>
                    <a:pt x="7109" y="6144"/>
                  </a:lnTo>
                  <a:lnTo>
                    <a:pt x="9172" y="4608"/>
                  </a:lnTo>
                  <a:lnTo>
                    <a:pt x="11146" y="3335"/>
                  </a:lnTo>
                  <a:lnTo>
                    <a:pt x="14350" y="1361"/>
                  </a:lnTo>
                  <a:lnTo>
                    <a:pt x="16105" y="308"/>
                  </a:lnTo>
                  <a:lnTo>
                    <a:pt x="16149" y="264"/>
                  </a:lnTo>
                  <a:lnTo>
                    <a:pt x="16149" y="220"/>
                  </a:lnTo>
                  <a:lnTo>
                    <a:pt x="16149" y="132"/>
                  </a:lnTo>
                  <a:lnTo>
                    <a:pt x="16149" y="88"/>
                  </a:lnTo>
                  <a:lnTo>
                    <a:pt x="16105" y="44"/>
                  </a:lnTo>
                  <a:lnTo>
                    <a:pt x="16017"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2" name="Google Shape;2302;p18"/>
            <p:cNvSpPr/>
            <p:nvPr/>
          </p:nvSpPr>
          <p:spPr>
            <a:xfrm>
              <a:off x="5157125" y="2795500"/>
              <a:ext cx="400425" cy="235900"/>
            </a:xfrm>
            <a:custGeom>
              <a:rect b="b" l="l" r="r" t="t"/>
              <a:pathLst>
                <a:path extrusionOk="0" h="9436" w="16017">
                  <a:moveTo>
                    <a:pt x="15753" y="1"/>
                  </a:moveTo>
                  <a:lnTo>
                    <a:pt x="9566" y="3774"/>
                  </a:lnTo>
                  <a:lnTo>
                    <a:pt x="7328" y="5179"/>
                  </a:lnTo>
                  <a:lnTo>
                    <a:pt x="5485" y="6056"/>
                  </a:lnTo>
                  <a:lnTo>
                    <a:pt x="3818" y="7022"/>
                  </a:lnTo>
                  <a:lnTo>
                    <a:pt x="88" y="9128"/>
                  </a:lnTo>
                  <a:lnTo>
                    <a:pt x="0" y="9172"/>
                  </a:lnTo>
                  <a:lnTo>
                    <a:pt x="0" y="9216"/>
                  </a:lnTo>
                  <a:lnTo>
                    <a:pt x="0" y="9303"/>
                  </a:lnTo>
                  <a:lnTo>
                    <a:pt x="0" y="9347"/>
                  </a:lnTo>
                  <a:lnTo>
                    <a:pt x="88" y="9435"/>
                  </a:lnTo>
                  <a:lnTo>
                    <a:pt x="264" y="9435"/>
                  </a:lnTo>
                  <a:lnTo>
                    <a:pt x="3993" y="7329"/>
                  </a:lnTo>
                  <a:lnTo>
                    <a:pt x="5617" y="6363"/>
                  </a:lnTo>
                  <a:lnTo>
                    <a:pt x="7504" y="5486"/>
                  </a:lnTo>
                  <a:lnTo>
                    <a:pt x="9742" y="4082"/>
                  </a:lnTo>
                  <a:lnTo>
                    <a:pt x="15929" y="308"/>
                  </a:lnTo>
                  <a:lnTo>
                    <a:pt x="15973" y="264"/>
                  </a:lnTo>
                  <a:lnTo>
                    <a:pt x="16017" y="220"/>
                  </a:lnTo>
                  <a:lnTo>
                    <a:pt x="16017" y="132"/>
                  </a:lnTo>
                  <a:lnTo>
                    <a:pt x="15973" y="89"/>
                  </a:lnTo>
                  <a:lnTo>
                    <a:pt x="15929" y="45"/>
                  </a:lnTo>
                  <a:lnTo>
                    <a:pt x="15885"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3" name="Google Shape;2303;p18"/>
            <p:cNvSpPr/>
            <p:nvPr/>
          </p:nvSpPr>
          <p:spPr>
            <a:xfrm>
              <a:off x="4878475" y="2770275"/>
              <a:ext cx="651650" cy="660425"/>
            </a:xfrm>
            <a:custGeom>
              <a:rect b="b" l="l" r="r" t="t"/>
              <a:pathLst>
                <a:path extrusionOk="0" h="26417" w="26066">
                  <a:moveTo>
                    <a:pt x="25846" y="1"/>
                  </a:moveTo>
                  <a:lnTo>
                    <a:pt x="25802" y="44"/>
                  </a:lnTo>
                  <a:lnTo>
                    <a:pt x="21063" y="2897"/>
                  </a:lnTo>
                  <a:lnTo>
                    <a:pt x="18211" y="4520"/>
                  </a:lnTo>
                  <a:lnTo>
                    <a:pt x="16061" y="5398"/>
                  </a:lnTo>
                  <a:lnTo>
                    <a:pt x="13823" y="6539"/>
                  </a:lnTo>
                  <a:lnTo>
                    <a:pt x="9610" y="8689"/>
                  </a:lnTo>
                  <a:lnTo>
                    <a:pt x="6319" y="10883"/>
                  </a:lnTo>
                  <a:lnTo>
                    <a:pt x="3511" y="12901"/>
                  </a:lnTo>
                  <a:lnTo>
                    <a:pt x="3467" y="12901"/>
                  </a:lnTo>
                  <a:lnTo>
                    <a:pt x="3028" y="13296"/>
                  </a:lnTo>
                  <a:lnTo>
                    <a:pt x="2985" y="13340"/>
                  </a:lnTo>
                  <a:lnTo>
                    <a:pt x="2590" y="14218"/>
                  </a:lnTo>
                  <a:lnTo>
                    <a:pt x="2590" y="14306"/>
                  </a:lnTo>
                  <a:lnTo>
                    <a:pt x="2546" y="15051"/>
                  </a:lnTo>
                  <a:lnTo>
                    <a:pt x="2546" y="15095"/>
                  </a:lnTo>
                  <a:lnTo>
                    <a:pt x="2809" y="16105"/>
                  </a:lnTo>
                  <a:lnTo>
                    <a:pt x="3818" y="18430"/>
                  </a:lnTo>
                  <a:lnTo>
                    <a:pt x="4740" y="20537"/>
                  </a:lnTo>
                  <a:lnTo>
                    <a:pt x="4828" y="21326"/>
                  </a:lnTo>
                  <a:lnTo>
                    <a:pt x="4696" y="21897"/>
                  </a:lnTo>
                  <a:lnTo>
                    <a:pt x="2721" y="23608"/>
                  </a:lnTo>
                  <a:lnTo>
                    <a:pt x="834" y="25451"/>
                  </a:lnTo>
                  <a:lnTo>
                    <a:pt x="88" y="26109"/>
                  </a:lnTo>
                  <a:lnTo>
                    <a:pt x="45" y="26197"/>
                  </a:lnTo>
                  <a:lnTo>
                    <a:pt x="1" y="26241"/>
                  </a:lnTo>
                  <a:lnTo>
                    <a:pt x="1" y="26329"/>
                  </a:lnTo>
                  <a:lnTo>
                    <a:pt x="45" y="26373"/>
                  </a:lnTo>
                  <a:lnTo>
                    <a:pt x="88" y="26416"/>
                  </a:lnTo>
                  <a:lnTo>
                    <a:pt x="176" y="26416"/>
                  </a:lnTo>
                  <a:lnTo>
                    <a:pt x="308" y="26373"/>
                  </a:lnTo>
                  <a:lnTo>
                    <a:pt x="1098" y="25714"/>
                  </a:lnTo>
                  <a:lnTo>
                    <a:pt x="2941" y="23871"/>
                  </a:lnTo>
                  <a:lnTo>
                    <a:pt x="5003" y="22116"/>
                  </a:lnTo>
                  <a:lnTo>
                    <a:pt x="5047" y="22028"/>
                  </a:lnTo>
                  <a:lnTo>
                    <a:pt x="5179" y="21370"/>
                  </a:lnTo>
                  <a:lnTo>
                    <a:pt x="5179" y="21326"/>
                  </a:lnTo>
                  <a:lnTo>
                    <a:pt x="5091" y="20493"/>
                  </a:lnTo>
                  <a:lnTo>
                    <a:pt x="5047" y="20449"/>
                  </a:lnTo>
                  <a:lnTo>
                    <a:pt x="4125" y="18299"/>
                  </a:lnTo>
                  <a:lnTo>
                    <a:pt x="3116" y="15973"/>
                  </a:lnTo>
                  <a:lnTo>
                    <a:pt x="2897" y="15051"/>
                  </a:lnTo>
                  <a:lnTo>
                    <a:pt x="2941" y="14349"/>
                  </a:lnTo>
                  <a:lnTo>
                    <a:pt x="3292" y="13560"/>
                  </a:lnTo>
                  <a:lnTo>
                    <a:pt x="3687" y="13165"/>
                  </a:lnTo>
                  <a:lnTo>
                    <a:pt x="6495" y="11146"/>
                  </a:lnTo>
                  <a:lnTo>
                    <a:pt x="9830" y="8996"/>
                  </a:lnTo>
                  <a:lnTo>
                    <a:pt x="13955" y="6846"/>
                  </a:lnTo>
                  <a:lnTo>
                    <a:pt x="16236" y="5705"/>
                  </a:lnTo>
                  <a:lnTo>
                    <a:pt x="18343" y="4827"/>
                  </a:lnTo>
                  <a:lnTo>
                    <a:pt x="18387" y="4827"/>
                  </a:lnTo>
                  <a:lnTo>
                    <a:pt x="21239" y="3204"/>
                  </a:lnTo>
                  <a:lnTo>
                    <a:pt x="25978" y="352"/>
                  </a:lnTo>
                  <a:lnTo>
                    <a:pt x="26022" y="264"/>
                  </a:lnTo>
                  <a:lnTo>
                    <a:pt x="26066" y="220"/>
                  </a:lnTo>
                  <a:lnTo>
                    <a:pt x="26066" y="176"/>
                  </a:lnTo>
                  <a:lnTo>
                    <a:pt x="26022" y="88"/>
                  </a:lnTo>
                  <a:lnTo>
                    <a:pt x="25978" y="44"/>
                  </a:lnTo>
                  <a:lnTo>
                    <a:pt x="25934"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4" name="Google Shape;2304;p18"/>
            <p:cNvSpPr/>
            <p:nvPr/>
          </p:nvSpPr>
          <p:spPr>
            <a:xfrm>
              <a:off x="4429800" y="2660575"/>
              <a:ext cx="977475" cy="1079475"/>
            </a:xfrm>
            <a:custGeom>
              <a:rect b="b" l="l" r="r" t="t"/>
              <a:pathLst>
                <a:path extrusionOk="0" h="43179" w="39099">
                  <a:moveTo>
                    <a:pt x="38835" y="0"/>
                  </a:moveTo>
                  <a:lnTo>
                    <a:pt x="36553" y="1361"/>
                  </a:lnTo>
                  <a:lnTo>
                    <a:pt x="32121" y="3335"/>
                  </a:lnTo>
                  <a:lnTo>
                    <a:pt x="31156" y="3730"/>
                  </a:lnTo>
                  <a:lnTo>
                    <a:pt x="26812" y="5617"/>
                  </a:lnTo>
                  <a:lnTo>
                    <a:pt x="24617" y="6583"/>
                  </a:lnTo>
                  <a:lnTo>
                    <a:pt x="22467" y="7592"/>
                  </a:lnTo>
                  <a:lnTo>
                    <a:pt x="20361" y="8689"/>
                  </a:lnTo>
                  <a:lnTo>
                    <a:pt x="18299" y="9830"/>
                  </a:lnTo>
                  <a:lnTo>
                    <a:pt x="17289" y="10444"/>
                  </a:lnTo>
                  <a:lnTo>
                    <a:pt x="16280" y="11102"/>
                  </a:lnTo>
                  <a:lnTo>
                    <a:pt x="15315" y="11760"/>
                  </a:lnTo>
                  <a:lnTo>
                    <a:pt x="14349" y="12462"/>
                  </a:lnTo>
                  <a:lnTo>
                    <a:pt x="12155" y="14262"/>
                  </a:lnTo>
                  <a:lnTo>
                    <a:pt x="10312" y="15666"/>
                  </a:lnTo>
                  <a:lnTo>
                    <a:pt x="8162" y="17421"/>
                  </a:lnTo>
                  <a:lnTo>
                    <a:pt x="6758" y="18342"/>
                  </a:lnTo>
                  <a:lnTo>
                    <a:pt x="4564" y="19176"/>
                  </a:lnTo>
                  <a:lnTo>
                    <a:pt x="2414" y="19878"/>
                  </a:lnTo>
                  <a:lnTo>
                    <a:pt x="1273" y="20229"/>
                  </a:lnTo>
                  <a:lnTo>
                    <a:pt x="1185" y="20273"/>
                  </a:lnTo>
                  <a:lnTo>
                    <a:pt x="922" y="20536"/>
                  </a:lnTo>
                  <a:lnTo>
                    <a:pt x="878" y="20624"/>
                  </a:lnTo>
                  <a:lnTo>
                    <a:pt x="439" y="22774"/>
                  </a:lnTo>
                  <a:lnTo>
                    <a:pt x="1" y="24705"/>
                  </a:lnTo>
                  <a:lnTo>
                    <a:pt x="1" y="24749"/>
                  </a:lnTo>
                  <a:lnTo>
                    <a:pt x="176" y="27426"/>
                  </a:lnTo>
                  <a:lnTo>
                    <a:pt x="132" y="29707"/>
                  </a:lnTo>
                  <a:lnTo>
                    <a:pt x="88" y="30980"/>
                  </a:lnTo>
                  <a:lnTo>
                    <a:pt x="132" y="31068"/>
                  </a:lnTo>
                  <a:lnTo>
                    <a:pt x="176" y="31112"/>
                  </a:lnTo>
                  <a:lnTo>
                    <a:pt x="1756" y="32691"/>
                  </a:lnTo>
                  <a:lnTo>
                    <a:pt x="3906" y="34666"/>
                  </a:lnTo>
                  <a:lnTo>
                    <a:pt x="7636" y="38001"/>
                  </a:lnTo>
                  <a:lnTo>
                    <a:pt x="9435" y="39756"/>
                  </a:lnTo>
                  <a:lnTo>
                    <a:pt x="11015" y="41336"/>
                  </a:lnTo>
                  <a:lnTo>
                    <a:pt x="11409" y="41950"/>
                  </a:lnTo>
                  <a:lnTo>
                    <a:pt x="11278" y="42959"/>
                  </a:lnTo>
                  <a:lnTo>
                    <a:pt x="11322" y="43047"/>
                  </a:lnTo>
                  <a:lnTo>
                    <a:pt x="11322" y="43091"/>
                  </a:lnTo>
                  <a:lnTo>
                    <a:pt x="11366" y="43135"/>
                  </a:lnTo>
                  <a:lnTo>
                    <a:pt x="11453" y="43179"/>
                  </a:lnTo>
                  <a:lnTo>
                    <a:pt x="11585" y="43135"/>
                  </a:lnTo>
                  <a:lnTo>
                    <a:pt x="11629" y="43003"/>
                  </a:lnTo>
                  <a:lnTo>
                    <a:pt x="11760" y="41906"/>
                  </a:lnTo>
                  <a:lnTo>
                    <a:pt x="11717" y="41818"/>
                  </a:lnTo>
                  <a:lnTo>
                    <a:pt x="11278" y="41116"/>
                  </a:lnTo>
                  <a:lnTo>
                    <a:pt x="11278" y="41072"/>
                  </a:lnTo>
                  <a:lnTo>
                    <a:pt x="9698" y="39493"/>
                  </a:lnTo>
                  <a:lnTo>
                    <a:pt x="7855" y="37781"/>
                  </a:lnTo>
                  <a:lnTo>
                    <a:pt x="4169" y="34403"/>
                  </a:lnTo>
                  <a:lnTo>
                    <a:pt x="1975" y="32428"/>
                  </a:lnTo>
                  <a:lnTo>
                    <a:pt x="439" y="30936"/>
                  </a:lnTo>
                  <a:lnTo>
                    <a:pt x="483" y="29707"/>
                  </a:lnTo>
                  <a:lnTo>
                    <a:pt x="527" y="27426"/>
                  </a:lnTo>
                  <a:lnTo>
                    <a:pt x="352" y="24749"/>
                  </a:lnTo>
                  <a:lnTo>
                    <a:pt x="790" y="22862"/>
                  </a:lnTo>
                  <a:lnTo>
                    <a:pt x="1229" y="20756"/>
                  </a:lnTo>
                  <a:lnTo>
                    <a:pt x="1405" y="20580"/>
                  </a:lnTo>
                  <a:lnTo>
                    <a:pt x="2546" y="20185"/>
                  </a:lnTo>
                  <a:lnTo>
                    <a:pt x="4652" y="19527"/>
                  </a:lnTo>
                  <a:lnTo>
                    <a:pt x="6890" y="18650"/>
                  </a:lnTo>
                  <a:lnTo>
                    <a:pt x="6934" y="18650"/>
                  </a:lnTo>
                  <a:lnTo>
                    <a:pt x="8382" y="17728"/>
                  </a:lnTo>
                  <a:lnTo>
                    <a:pt x="10532" y="15929"/>
                  </a:lnTo>
                  <a:lnTo>
                    <a:pt x="12375" y="14525"/>
                  </a:lnTo>
                  <a:lnTo>
                    <a:pt x="14569" y="12726"/>
                  </a:lnTo>
                  <a:lnTo>
                    <a:pt x="15534" y="12024"/>
                  </a:lnTo>
                  <a:lnTo>
                    <a:pt x="16500" y="11365"/>
                  </a:lnTo>
                  <a:lnTo>
                    <a:pt x="17465" y="10751"/>
                  </a:lnTo>
                  <a:lnTo>
                    <a:pt x="18474" y="10137"/>
                  </a:lnTo>
                  <a:lnTo>
                    <a:pt x="20537" y="8996"/>
                  </a:lnTo>
                  <a:lnTo>
                    <a:pt x="22643" y="7899"/>
                  </a:lnTo>
                  <a:lnTo>
                    <a:pt x="24793" y="6890"/>
                  </a:lnTo>
                  <a:lnTo>
                    <a:pt x="26943" y="5924"/>
                  </a:lnTo>
                  <a:lnTo>
                    <a:pt x="31287" y="4081"/>
                  </a:lnTo>
                  <a:lnTo>
                    <a:pt x="32253" y="3686"/>
                  </a:lnTo>
                  <a:lnTo>
                    <a:pt x="36685" y="1668"/>
                  </a:lnTo>
                  <a:lnTo>
                    <a:pt x="36729" y="1668"/>
                  </a:lnTo>
                  <a:lnTo>
                    <a:pt x="39010" y="308"/>
                  </a:lnTo>
                  <a:lnTo>
                    <a:pt x="39054" y="264"/>
                  </a:lnTo>
                  <a:lnTo>
                    <a:pt x="39098" y="220"/>
                  </a:lnTo>
                  <a:lnTo>
                    <a:pt x="39098" y="132"/>
                  </a:lnTo>
                  <a:lnTo>
                    <a:pt x="39098" y="88"/>
                  </a:lnTo>
                  <a:lnTo>
                    <a:pt x="39054" y="44"/>
                  </a:lnTo>
                  <a:lnTo>
                    <a:pt x="38966"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5" name="Google Shape;2305;p18"/>
            <p:cNvSpPr/>
            <p:nvPr/>
          </p:nvSpPr>
          <p:spPr>
            <a:xfrm>
              <a:off x="4382625" y="2638625"/>
              <a:ext cx="1001600" cy="722950"/>
            </a:xfrm>
            <a:custGeom>
              <a:rect b="b" l="l" r="r" t="t"/>
              <a:pathLst>
                <a:path extrusionOk="0" h="28918" w="40064">
                  <a:moveTo>
                    <a:pt x="39800" y="1"/>
                  </a:moveTo>
                  <a:lnTo>
                    <a:pt x="36948" y="1624"/>
                  </a:lnTo>
                  <a:lnTo>
                    <a:pt x="34359" y="2678"/>
                  </a:lnTo>
                  <a:lnTo>
                    <a:pt x="31331" y="3906"/>
                  </a:lnTo>
                  <a:lnTo>
                    <a:pt x="27821" y="5442"/>
                  </a:lnTo>
                  <a:lnTo>
                    <a:pt x="25188" y="6627"/>
                  </a:lnTo>
                  <a:lnTo>
                    <a:pt x="21897" y="8206"/>
                  </a:lnTo>
                  <a:lnTo>
                    <a:pt x="19440" y="9611"/>
                  </a:lnTo>
                  <a:lnTo>
                    <a:pt x="15271" y="12287"/>
                  </a:lnTo>
                  <a:lnTo>
                    <a:pt x="15227" y="12287"/>
                  </a:lnTo>
                  <a:lnTo>
                    <a:pt x="13165" y="13955"/>
                  </a:lnTo>
                  <a:lnTo>
                    <a:pt x="11453" y="15315"/>
                  </a:lnTo>
                  <a:lnTo>
                    <a:pt x="8470" y="17553"/>
                  </a:lnTo>
                  <a:lnTo>
                    <a:pt x="6714" y="18343"/>
                  </a:lnTo>
                  <a:lnTo>
                    <a:pt x="4476" y="19177"/>
                  </a:lnTo>
                  <a:lnTo>
                    <a:pt x="2019" y="19835"/>
                  </a:lnTo>
                  <a:lnTo>
                    <a:pt x="1010" y="20274"/>
                  </a:lnTo>
                  <a:lnTo>
                    <a:pt x="922" y="20317"/>
                  </a:lnTo>
                  <a:lnTo>
                    <a:pt x="878" y="20405"/>
                  </a:lnTo>
                  <a:lnTo>
                    <a:pt x="439" y="22029"/>
                  </a:lnTo>
                  <a:lnTo>
                    <a:pt x="1" y="23082"/>
                  </a:lnTo>
                  <a:lnTo>
                    <a:pt x="1" y="23170"/>
                  </a:lnTo>
                  <a:lnTo>
                    <a:pt x="1" y="25627"/>
                  </a:lnTo>
                  <a:lnTo>
                    <a:pt x="1" y="27909"/>
                  </a:lnTo>
                  <a:lnTo>
                    <a:pt x="1" y="27953"/>
                  </a:lnTo>
                  <a:lnTo>
                    <a:pt x="264" y="28786"/>
                  </a:lnTo>
                  <a:lnTo>
                    <a:pt x="352" y="28874"/>
                  </a:lnTo>
                  <a:lnTo>
                    <a:pt x="439" y="28918"/>
                  </a:lnTo>
                  <a:lnTo>
                    <a:pt x="483" y="28918"/>
                  </a:lnTo>
                  <a:lnTo>
                    <a:pt x="571" y="28874"/>
                  </a:lnTo>
                  <a:lnTo>
                    <a:pt x="615" y="28830"/>
                  </a:lnTo>
                  <a:lnTo>
                    <a:pt x="615" y="28742"/>
                  </a:lnTo>
                  <a:lnTo>
                    <a:pt x="615" y="28699"/>
                  </a:lnTo>
                  <a:lnTo>
                    <a:pt x="352" y="27865"/>
                  </a:lnTo>
                  <a:lnTo>
                    <a:pt x="352" y="25627"/>
                  </a:lnTo>
                  <a:lnTo>
                    <a:pt x="352" y="23214"/>
                  </a:lnTo>
                  <a:lnTo>
                    <a:pt x="790" y="22160"/>
                  </a:lnTo>
                  <a:lnTo>
                    <a:pt x="1185" y="20581"/>
                  </a:lnTo>
                  <a:lnTo>
                    <a:pt x="2151" y="20186"/>
                  </a:lnTo>
                  <a:lnTo>
                    <a:pt x="4564" y="19484"/>
                  </a:lnTo>
                  <a:lnTo>
                    <a:pt x="6846" y="18694"/>
                  </a:lnTo>
                  <a:lnTo>
                    <a:pt x="8645" y="17860"/>
                  </a:lnTo>
                  <a:lnTo>
                    <a:pt x="8689" y="17860"/>
                  </a:lnTo>
                  <a:lnTo>
                    <a:pt x="11673" y="15578"/>
                  </a:lnTo>
                  <a:lnTo>
                    <a:pt x="13384" y="14218"/>
                  </a:lnTo>
                  <a:lnTo>
                    <a:pt x="15447" y="12595"/>
                  </a:lnTo>
                  <a:lnTo>
                    <a:pt x="19615" y="9918"/>
                  </a:lnTo>
                  <a:lnTo>
                    <a:pt x="22029" y="8514"/>
                  </a:lnTo>
                  <a:lnTo>
                    <a:pt x="25364" y="6978"/>
                  </a:lnTo>
                  <a:lnTo>
                    <a:pt x="27996" y="5749"/>
                  </a:lnTo>
                  <a:lnTo>
                    <a:pt x="31463" y="4257"/>
                  </a:lnTo>
                  <a:lnTo>
                    <a:pt x="34491" y="2985"/>
                  </a:lnTo>
                  <a:lnTo>
                    <a:pt x="37124" y="1932"/>
                  </a:lnTo>
                  <a:lnTo>
                    <a:pt x="39976" y="308"/>
                  </a:lnTo>
                  <a:lnTo>
                    <a:pt x="40020" y="264"/>
                  </a:lnTo>
                  <a:lnTo>
                    <a:pt x="40020" y="220"/>
                  </a:lnTo>
                  <a:lnTo>
                    <a:pt x="40064" y="133"/>
                  </a:lnTo>
                  <a:lnTo>
                    <a:pt x="40020" y="89"/>
                  </a:lnTo>
                  <a:lnTo>
                    <a:pt x="39976" y="45"/>
                  </a:lnTo>
                  <a:lnTo>
                    <a:pt x="39932"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6" name="Google Shape;2306;p18"/>
            <p:cNvSpPr/>
            <p:nvPr/>
          </p:nvSpPr>
          <p:spPr>
            <a:xfrm>
              <a:off x="4390300" y="2616700"/>
              <a:ext cx="969800" cy="500250"/>
            </a:xfrm>
            <a:custGeom>
              <a:rect b="b" l="l" r="r" t="t"/>
              <a:pathLst>
                <a:path extrusionOk="0" h="20010" w="38792">
                  <a:moveTo>
                    <a:pt x="38572" y="0"/>
                  </a:moveTo>
                  <a:lnTo>
                    <a:pt x="38528" y="44"/>
                  </a:lnTo>
                  <a:lnTo>
                    <a:pt x="37563" y="615"/>
                  </a:lnTo>
                  <a:lnTo>
                    <a:pt x="32911" y="2633"/>
                  </a:lnTo>
                  <a:lnTo>
                    <a:pt x="29050" y="4213"/>
                  </a:lnTo>
                  <a:lnTo>
                    <a:pt x="23433" y="6758"/>
                  </a:lnTo>
                  <a:lnTo>
                    <a:pt x="21063" y="7855"/>
                  </a:lnTo>
                  <a:lnTo>
                    <a:pt x="18782" y="9127"/>
                  </a:lnTo>
                  <a:lnTo>
                    <a:pt x="16368" y="10532"/>
                  </a:lnTo>
                  <a:lnTo>
                    <a:pt x="14657" y="11672"/>
                  </a:lnTo>
                  <a:lnTo>
                    <a:pt x="12068" y="13691"/>
                  </a:lnTo>
                  <a:lnTo>
                    <a:pt x="10400" y="14963"/>
                  </a:lnTo>
                  <a:lnTo>
                    <a:pt x="7329" y="17157"/>
                  </a:lnTo>
                  <a:lnTo>
                    <a:pt x="5310" y="18079"/>
                  </a:lnTo>
                  <a:lnTo>
                    <a:pt x="2897" y="18913"/>
                  </a:lnTo>
                  <a:lnTo>
                    <a:pt x="132" y="19659"/>
                  </a:lnTo>
                  <a:lnTo>
                    <a:pt x="89" y="19703"/>
                  </a:lnTo>
                  <a:lnTo>
                    <a:pt x="45" y="19746"/>
                  </a:lnTo>
                  <a:lnTo>
                    <a:pt x="1" y="19790"/>
                  </a:lnTo>
                  <a:lnTo>
                    <a:pt x="1" y="19878"/>
                  </a:lnTo>
                  <a:lnTo>
                    <a:pt x="89" y="19966"/>
                  </a:lnTo>
                  <a:lnTo>
                    <a:pt x="176" y="20010"/>
                  </a:lnTo>
                  <a:lnTo>
                    <a:pt x="220" y="20010"/>
                  </a:lnTo>
                  <a:lnTo>
                    <a:pt x="3029" y="19264"/>
                  </a:lnTo>
                  <a:lnTo>
                    <a:pt x="5442" y="18386"/>
                  </a:lnTo>
                  <a:lnTo>
                    <a:pt x="7504" y="17465"/>
                  </a:lnTo>
                  <a:lnTo>
                    <a:pt x="7504" y="17421"/>
                  </a:lnTo>
                  <a:lnTo>
                    <a:pt x="10620" y="15271"/>
                  </a:lnTo>
                  <a:lnTo>
                    <a:pt x="14832" y="11936"/>
                  </a:lnTo>
                  <a:lnTo>
                    <a:pt x="16544" y="10839"/>
                  </a:lnTo>
                  <a:lnTo>
                    <a:pt x="18957" y="9435"/>
                  </a:lnTo>
                  <a:lnTo>
                    <a:pt x="21239" y="8162"/>
                  </a:lnTo>
                  <a:lnTo>
                    <a:pt x="23565" y="7065"/>
                  </a:lnTo>
                  <a:lnTo>
                    <a:pt x="29181" y="4520"/>
                  </a:lnTo>
                  <a:lnTo>
                    <a:pt x="33087" y="2940"/>
                  </a:lnTo>
                  <a:lnTo>
                    <a:pt x="37738" y="922"/>
                  </a:lnTo>
                  <a:lnTo>
                    <a:pt x="38703" y="351"/>
                  </a:lnTo>
                  <a:lnTo>
                    <a:pt x="38747" y="264"/>
                  </a:lnTo>
                  <a:lnTo>
                    <a:pt x="38791" y="220"/>
                  </a:lnTo>
                  <a:lnTo>
                    <a:pt x="38791" y="176"/>
                  </a:lnTo>
                  <a:lnTo>
                    <a:pt x="38747" y="88"/>
                  </a:lnTo>
                  <a:lnTo>
                    <a:pt x="38703" y="44"/>
                  </a:lnTo>
                  <a:lnTo>
                    <a:pt x="38660"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7" name="Google Shape;2307;p18"/>
            <p:cNvSpPr/>
            <p:nvPr/>
          </p:nvSpPr>
          <p:spPr>
            <a:xfrm>
              <a:off x="4570225" y="2562950"/>
              <a:ext cx="823875" cy="447600"/>
            </a:xfrm>
            <a:custGeom>
              <a:rect b="b" l="l" r="r" t="t"/>
              <a:pathLst>
                <a:path extrusionOk="0" h="17904" w="32955">
                  <a:moveTo>
                    <a:pt x="32691" y="0"/>
                  </a:moveTo>
                  <a:lnTo>
                    <a:pt x="30366" y="1317"/>
                  </a:lnTo>
                  <a:lnTo>
                    <a:pt x="27689" y="2589"/>
                  </a:lnTo>
                  <a:lnTo>
                    <a:pt x="23827" y="4125"/>
                  </a:lnTo>
                  <a:lnTo>
                    <a:pt x="21721" y="5002"/>
                  </a:lnTo>
                  <a:lnTo>
                    <a:pt x="18649" y="6319"/>
                  </a:lnTo>
                  <a:lnTo>
                    <a:pt x="16763" y="7197"/>
                  </a:lnTo>
                  <a:lnTo>
                    <a:pt x="12550" y="9215"/>
                  </a:lnTo>
                  <a:lnTo>
                    <a:pt x="10356" y="10400"/>
                  </a:lnTo>
                  <a:lnTo>
                    <a:pt x="8206" y="11716"/>
                  </a:lnTo>
                  <a:lnTo>
                    <a:pt x="6451" y="12813"/>
                  </a:lnTo>
                  <a:lnTo>
                    <a:pt x="4037" y="14656"/>
                  </a:lnTo>
                  <a:lnTo>
                    <a:pt x="88" y="17596"/>
                  </a:lnTo>
                  <a:lnTo>
                    <a:pt x="44" y="17640"/>
                  </a:lnTo>
                  <a:lnTo>
                    <a:pt x="0" y="17728"/>
                  </a:lnTo>
                  <a:lnTo>
                    <a:pt x="0" y="17772"/>
                  </a:lnTo>
                  <a:lnTo>
                    <a:pt x="44" y="17859"/>
                  </a:lnTo>
                  <a:lnTo>
                    <a:pt x="88" y="17903"/>
                  </a:lnTo>
                  <a:lnTo>
                    <a:pt x="176" y="17903"/>
                  </a:lnTo>
                  <a:lnTo>
                    <a:pt x="307" y="17859"/>
                  </a:lnTo>
                  <a:lnTo>
                    <a:pt x="4257" y="14963"/>
                  </a:lnTo>
                  <a:lnTo>
                    <a:pt x="6670" y="13120"/>
                  </a:lnTo>
                  <a:lnTo>
                    <a:pt x="8381" y="11979"/>
                  </a:lnTo>
                  <a:lnTo>
                    <a:pt x="10532" y="10707"/>
                  </a:lnTo>
                  <a:lnTo>
                    <a:pt x="12682" y="9522"/>
                  </a:lnTo>
                  <a:lnTo>
                    <a:pt x="16938" y="7504"/>
                  </a:lnTo>
                  <a:lnTo>
                    <a:pt x="18781" y="6670"/>
                  </a:lnTo>
                  <a:lnTo>
                    <a:pt x="21853" y="5310"/>
                  </a:lnTo>
                  <a:lnTo>
                    <a:pt x="27820" y="2896"/>
                  </a:lnTo>
                  <a:lnTo>
                    <a:pt x="30541" y="1624"/>
                  </a:lnTo>
                  <a:lnTo>
                    <a:pt x="32867" y="307"/>
                  </a:lnTo>
                  <a:lnTo>
                    <a:pt x="32911" y="263"/>
                  </a:lnTo>
                  <a:lnTo>
                    <a:pt x="32954" y="220"/>
                  </a:lnTo>
                  <a:lnTo>
                    <a:pt x="32954" y="132"/>
                  </a:lnTo>
                  <a:lnTo>
                    <a:pt x="32911" y="88"/>
                  </a:lnTo>
                  <a:lnTo>
                    <a:pt x="32867"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8" name="Google Shape;2308;p18"/>
            <p:cNvSpPr/>
            <p:nvPr/>
          </p:nvSpPr>
          <p:spPr>
            <a:xfrm>
              <a:off x="4593250" y="2573900"/>
              <a:ext cx="718575" cy="375225"/>
            </a:xfrm>
            <a:custGeom>
              <a:rect b="b" l="l" r="r" t="t"/>
              <a:pathLst>
                <a:path extrusionOk="0" h="15009" w="28743">
                  <a:moveTo>
                    <a:pt x="28479" y="1"/>
                  </a:moveTo>
                  <a:lnTo>
                    <a:pt x="26066" y="1010"/>
                  </a:lnTo>
                  <a:lnTo>
                    <a:pt x="24267" y="1756"/>
                  </a:lnTo>
                  <a:lnTo>
                    <a:pt x="21414" y="2897"/>
                  </a:lnTo>
                  <a:lnTo>
                    <a:pt x="18562" y="4082"/>
                  </a:lnTo>
                  <a:lnTo>
                    <a:pt x="15710" y="5354"/>
                  </a:lnTo>
                  <a:lnTo>
                    <a:pt x="12902" y="6671"/>
                  </a:lnTo>
                  <a:lnTo>
                    <a:pt x="11497" y="7329"/>
                  </a:lnTo>
                  <a:lnTo>
                    <a:pt x="10093" y="8075"/>
                  </a:lnTo>
                  <a:lnTo>
                    <a:pt x="8733" y="8821"/>
                  </a:lnTo>
                  <a:lnTo>
                    <a:pt x="7417" y="9611"/>
                  </a:lnTo>
                  <a:lnTo>
                    <a:pt x="6100" y="10401"/>
                  </a:lnTo>
                  <a:lnTo>
                    <a:pt x="4784" y="11234"/>
                  </a:lnTo>
                  <a:lnTo>
                    <a:pt x="3511" y="12156"/>
                  </a:lnTo>
                  <a:lnTo>
                    <a:pt x="2282" y="13077"/>
                  </a:lnTo>
                  <a:lnTo>
                    <a:pt x="45" y="14701"/>
                  </a:lnTo>
                  <a:lnTo>
                    <a:pt x="1" y="14745"/>
                  </a:lnTo>
                  <a:lnTo>
                    <a:pt x="1" y="14789"/>
                  </a:lnTo>
                  <a:lnTo>
                    <a:pt x="1" y="14876"/>
                  </a:lnTo>
                  <a:lnTo>
                    <a:pt x="1" y="14920"/>
                  </a:lnTo>
                  <a:lnTo>
                    <a:pt x="88" y="14964"/>
                  </a:lnTo>
                  <a:lnTo>
                    <a:pt x="176" y="15008"/>
                  </a:lnTo>
                  <a:lnTo>
                    <a:pt x="264" y="14964"/>
                  </a:lnTo>
                  <a:lnTo>
                    <a:pt x="2502" y="13341"/>
                  </a:lnTo>
                  <a:lnTo>
                    <a:pt x="3731" y="12419"/>
                  </a:lnTo>
                  <a:lnTo>
                    <a:pt x="5003" y="11541"/>
                  </a:lnTo>
                  <a:lnTo>
                    <a:pt x="6276" y="10708"/>
                  </a:lnTo>
                  <a:lnTo>
                    <a:pt x="7592" y="9874"/>
                  </a:lnTo>
                  <a:lnTo>
                    <a:pt x="8952" y="9128"/>
                  </a:lnTo>
                  <a:lnTo>
                    <a:pt x="10313" y="8382"/>
                  </a:lnTo>
                  <a:lnTo>
                    <a:pt x="11673" y="7636"/>
                  </a:lnTo>
                  <a:lnTo>
                    <a:pt x="13033" y="6978"/>
                  </a:lnTo>
                  <a:lnTo>
                    <a:pt x="15885" y="5662"/>
                  </a:lnTo>
                  <a:lnTo>
                    <a:pt x="18694" y="4433"/>
                  </a:lnTo>
                  <a:lnTo>
                    <a:pt x="21546" y="3248"/>
                  </a:lnTo>
                  <a:lnTo>
                    <a:pt x="24398" y="2063"/>
                  </a:lnTo>
                  <a:lnTo>
                    <a:pt x="26197" y="1361"/>
                  </a:lnTo>
                  <a:lnTo>
                    <a:pt x="28611" y="308"/>
                  </a:lnTo>
                  <a:lnTo>
                    <a:pt x="28699" y="308"/>
                  </a:lnTo>
                  <a:lnTo>
                    <a:pt x="28699" y="220"/>
                  </a:lnTo>
                  <a:lnTo>
                    <a:pt x="28742" y="176"/>
                  </a:lnTo>
                  <a:lnTo>
                    <a:pt x="28699" y="89"/>
                  </a:lnTo>
                  <a:lnTo>
                    <a:pt x="28699" y="45"/>
                  </a:lnTo>
                  <a:lnTo>
                    <a:pt x="28611"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9" name="Google Shape;2309;p18"/>
            <p:cNvSpPr/>
            <p:nvPr/>
          </p:nvSpPr>
          <p:spPr>
            <a:xfrm>
              <a:off x="4627275" y="2549775"/>
              <a:ext cx="657125" cy="330225"/>
            </a:xfrm>
            <a:custGeom>
              <a:rect b="b" l="l" r="r" t="t"/>
              <a:pathLst>
                <a:path extrusionOk="0" h="13209" w="26285">
                  <a:moveTo>
                    <a:pt x="26021" y="1"/>
                  </a:moveTo>
                  <a:lnTo>
                    <a:pt x="21765" y="1756"/>
                  </a:lnTo>
                  <a:lnTo>
                    <a:pt x="19176" y="2809"/>
                  </a:lnTo>
                  <a:lnTo>
                    <a:pt x="16631" y="3862"/>
                  </a:lnTo>
                  <a:lnTo>
                    <a:pt x="14130" y="4959"/>
                  </a:lnTo>
                  <a:lnTo>
                    <a:pt x="11672" y="6100"/>
                  </a:lnTo>
                  <a:lnTo>
                    <a:pt x="9215" y="7329"/>
                  </a:lnTo>
                  <a:lnTo>
                    <a:pt x="6845" y="8557"/>
                  </a:lnTo>
                  <a:lnTo>
                    <a:pt x="4476" y="9918"/>
                  </a:lnTo>
                  <a:lnTo>
                    <a:pt x="3291" y="10620"/>
                  </a:lnTo>
                  <a:lnTo>
                    <a:pt x="2150" y="11366"/>
                  </a:lnTo>
                  <a:lnTo>
                    <a:pt x="88" y="12901"/>
                  </a:lnTo>
                  <a:lnTo>
                    <a:pt x="44" y="12945"/>
                  </a:lnTo>
                  <a:lnTo>
                    <a:pt x="0" y="13033"/>
                  </a:lnTo>
                  <a:lnTo>
                    <a:pt x="44" y="13077"/>
                  </a:lnTo>
                  <a:lnTo>
                    <a:pt x="44" y="13121"/>
                  </a:lnTo>
                  <a:lnTo>
                    <a:pt x="132" y="13209"/>
                  </a:lnTo>
                  <a:lnTo>
                    <a:pt x="176" y="13209"/>
                  </a:lnTo>
                  <a:lnTo>
                    <a:pt x="307" y="13165"/>
                  </a:lnTo>
                  <a:lnTo>
                    <a:pt x="2370" y="11629"/>
                  </a:lnTo>
                  <a:lnTo>
                    <a:pt x="3510" y="10927"/>
                  </a:lnTo>
                  <a:lnTo>
                    <a:pt x="4651" y="10225"/>
                  </a:lnTo>
                  <a:lnTo>
                    <a:pt x="7021" y="8864"/>
                  </a:lnTo>
                  <a:lnTo>
                    <a:pt x="9390" y="7636"/>
                  </a:lnTo>
                  <a:lnTo>
                    <a:pt x="11848" y="6407"/>
                  </a:lnTo>
                  <a:lnTo>
                    <a:pt x="14305" y="5266"/>
                  </a:lnTo>
                  <a:lnTo>
                    <a:pt x="16806" y="4169"/>
                  </a:lnTo>
                  <a:lnTo>
                    <a:pt x="19307" y="3116"/>
                  </a:lnTo>
                  <a:lnTo>
                    <a:pt x="21896" y="2063"/>
                  </a:lnTo>
                  <a:lnTo>
                    <a:pt x="26153" y="352"/>
                  </a:lnTo>
                  <a:lnTo>
                    <a:pt x="26241" y="308"/>
                  </a:lnTo>
                  <a:lnTo>
                    <a:pt x="26284" y="264"/>
                  </a:lnTo>
                  <a:lnTo>
                    <a:pt x="26284" y="176"/>
                  </a:lnTo>
                  <a:lnTo>
                    <a:pt x="26284" y="88"/>
                  </a:lnTo>
                  <a:lnTo>
                    <a:pt x="26241" y="44"/>
                  </a:lnTo>
                  <a:lnTo>
                    <a:pt x="26197"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0" name="Google Shape;2310;p18"/>
            <p:cNvSpPr/>
            <p:nvPr/>
          </p:nvSpPr>
          <p:spPr>
            <a:xfrm>
              <a:off x="4752325" y="2525650"/>
              <a:ext cx="504650" cy="232575"/>
            </a:xfrm>
            <a:custGeom>
              <a:rect b="b" l="l" r="r" t="t"/>
              <a:pathLst>
                <a:path extrusionOk="0" h="9303" w="20186">
                  <a:moveTo>
                    <a:pt x="19966" y="0"/>
                  </a:moveTo>
                  <a:lnTo>
                    <a:pt x="15446" y="1843"/>
                  </a:lnTo>
                  <a:lnTo>
                    <a:pt x="12813" y="2896"/>
                  </a:lnTo>
                  <a:lnTo>
                    <a:pt x="8382" y="4871"/>
                  </a:lnTo>
                  <a:lnTo>
                    <a:pt x="6363" y="5792"/>
                  </a:lnTo>
                  <a:lnTo>
                    <a:pt x="4345" y="6758"/>
                  </a:lnTo>
                  <a:lnTo>
                    <a:pt x="88" y="8996"/>
                  </a:lnTo>
                  <a:lnTo>
                    <a:pt x="44" y="9040"/>
                  </a:lnTo>
                  <a:lnTo>
                    <a:pt x="0" y="9083"/>
                  </a:lnTo>
                  <a:lnTo>
                    <a:pt x="0" y="9127"/>
                  </a:lnTo>
                  <a:lnTo>
                    <a:pt x="0" y="9215"/>
                  </a:lnTo>
                  <a:lnTo>
                    <a:pt x="88" y="9303"/>
                  </a:lnTo>
                  <a:lnTo>
                    <a:pt x="220" y="9303"/>
                  </a:lnTo>
                  <a:lnTo>
                    <a:pt x="4520" y="7065"/>
                  </a:lnTo>
                  <a:lnTo>
                    <a:pt x="6495" y="6100"/>
                  </a:lnTo>
                  <a:lnTo>
                    <a:pt x="8513" y="5178"/>
                  </a:lnTo>
                  <a:lnTo>
                    <a:pt x="12945" y="3203"/>
                  </a:lnTo>
                  <a:lnTo>
                    <a:pt x="15578" y="2150"/>
                  </a:lnTo>
                  <a:lnTo>
                    <a:pt x="20098" y="307"/>
                  </a:lnTo>
                  <a:lnTo>
                    <a:pt x="20142" y="263"/>
                  </a:lnTo>
                  <a:lnTo>
                    <a:pt x="20185" y="220"/>
                  </a:lnTo>
                  <a:lnTo>
                    <a:pt x="20185" y="176"/>
                  </a:lnTo>
                  <a:lnTo>
                    <a:pt x="20185" y="88"/>
                  </a:lnTo>
                  <a:lnTo>
                    <a:pt x="20142" y="44"/>
                  </a:lnTo>
                  <a:lnTo>
                    <a:pt x="20098"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1" name="Google Shape;2311;p18"/>
            <p:cNvSpPr/>
            <p:nvPr/>
          </p:nvSpPr>
          <p:spPr>
            <a:xfrm>
              <a:off x="4721600" y="2500400"/>
              <a:ext cx="509050" cy="235900"/>
            </a:xfrm>
            <a:custGeom>
              <a:rect b="b" l="l" r="r" t="t"/>
              <a:pathLst>
                <a:path extrusionOk="0" h="9436" w="20362">
                  <a:moveTo>
                    <a:pt x="20186" y="1"/>
                  </a:moveTo>
                  <a:lnTo>
                    <a:pt x="20098" y="45"/>
                  </a:lnTo>
                  <a:lnTo>
                    <a:pt x="18036" y="922"/>
                  </a:lnTo>
                  <a:lnTo>
                    <a:pt x="16193" y="1625"/>
                  </a:lnTo>
                  <a:lnTo>
                    <a:pt x="14262" y="2414"/>
                  </a:lnTo>
                  <a:lnTo>
                    <a:pt x="12287" y="3204"/>
                  </a:lnTo>
                  <a:lnTo>
                    <a:pt x="10313" y="4082"/>
                  </a:lnTo>
                  <a:lnTo>
                    <a:pt x="8250" y="5047"/>
                  </a:lnTo>
                  <a:lnTo>
                    <a:pt x="6144" y="6013"/>
                  </a:lnTo>
                  <a:lnTo>
                    <a:pt x="3994" y="7066"/>
                  </a:lnTo>
                  <a:lnTo>
                    <a:pt x="1800" y="8163"/>
                  </a:lnTo>
                  <a:lnTo>
                    <a:pt x="88" y="9128"/>
                  </a:lnTo>
                  <a:lnTo>
                    <a:pt x="45" y="9172"/>
                  </a:lnTo>
                  <a:lnTo>
                    <a:pt x="1" y="9216"/>
                  </a:lnTo>
                  <a:lnTo>
                    <a:pt x="1" y="9304"/>
                  </a:lnTo>
                  <a:lnTo>
                    <a:pt x="1" y="9347"/>
                  </a:lnTo>
                  <a:lnTo>
                    <a:pt x="88" y="9435"/>
                  </a:lnTo>
                  <a:lnTo>
                    <a:pt x="264" y="9435"/>
                  </a:lnTo>
                  <a:lnTo>
                    <a:pt x="1975" y="8470"/>
                  </a:lnTo>
                  <a:lnTo>
                    <a:pt x="4125" y="7373"/>
                  </a:lnTo>
                  <a:lnTo>
                    <a:pt x="6276" y="6364"/>
                  </a:lnTo>
                  <a:lnTo>
                    <a:pt x="8382" y="5354"/>
                  </a:lnTo>
                  <a:lnTo>
                    <a:pt x="10444" y="4433"/>
                  </a:lnTo>
                  <a:lnTo>
                    <a:pt x="12463" y="3555"/>
                  </a:lnTo>
                  <a:lnTo>
                    <a:pt x="14394" y="2722"/>
                  </a:lnTo>
                  <a:lnTo>
                    <a:pt x="16324" y="1932"/>
                  </a:lnTo>
                  <a:lnTo>
                    <a:pt x="18167" y="1230"/>
                  </a:lnTo>
                  <a:lnTo>
                    <a:pt x="20274" y="352"/>
                  </a:lnTo>
                  <a:lnTo>
                    <a:pt x="20317" y="308"/>
                  </a:lnTo>
                  <a:lnTo>
                    <a:pt x="20361" y="264"/>
                  </a:lnTo>
                  <a:lnTo>
                    <a:pt x="20361" y="176"/>
                  </a:lnTo>
                  <a:lnTo>
                    <a:pt x="20361" y="133"/>
                  </a:lnTo>
                  <a:lnTo>
                    <a:pt x="20317" y="45"/>
                  </a:lnTo>
                  <a:lnTo>
                    <a:pt x="20274"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2" name="Google Shape;2312;p18"/>
            <p:cNvSpPr/>
            <p:nvPr/>
          </p:nvSpPr>
          <p:spPr>
            <a:xfrm>
              <a:off x="4766575" y="2636450"/>
              <a:ext cx="66950" cy="38400"/>
            </a:xfrm>
            <a:custGeom>
              <a:rect b="b" l="l" r="r" t="t"/>
              <a:pathLst>
                <a:path extrusionOk="0" h="1536" w="2678">
                  <a:moveTo>
                    <a:pt x="2414" y="0"/>
                  </a:moveTo>
                  <a:lnTo>
                    <a:pt x="89" y="1185"/>
                  </a:lnTo>
                  <a:lnTo>
                    <a:pt x="1" y="1229"/>
                  </a:lnTo>
                  <a:lnTo>
                    <a:pt x="1" y="1273"/>
                  </a:lnTo>
                  <a:lnTo>
                    <a:pt x="1" y="1360"/>
                  </a:lnTo>
                  <a:lnTo>
                    <a:pt x="1" y="1404"/>
                  </a:lnTo>
                  <a:lnTo>
                    <a:pt x="45" y="1492"/>
                  </a:lnTo>
                  <a:lnTo>
                    <a:pt x="176" y="1536"/>
                  </a:lnTo>
                  <a:lnTo>
                    <a:pt x="220" y="1492"/>
                  </a:lnTo>
                  <a:lnTo>
                    <a:pt x="2590" y="307"/>
                  </a:lnTo>
                  <a:lnTo>
                    <a:pt x="2634" y="263"/>
                  </a:lnTo>
                  <a:lnTo>
                    <a:pt x="2678" y="220"/>
                  </a:lnTo>
                  <a:lnTo>
                    <a:pt x="2678" y="132"/>
                  </a:lnTo>
                  <a:lnTo>
                    <a:pt x="2678" y="88"/>
                  </a:lnTo>
                  <a:lnTo>
                    <a:pt x="2634" y="44"/>
                  </a:lnTo>
                  <a:lnTo>
                    <a:pt x="2546"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3" name="Google Shape;2313;p18"/>
            <p:cNvSpPr/>
            <p:nvPr/>
          </p:nvSpPr>
          <p:spPr>
            <a:xfrm>
              <a:off x="4492325" y="2749425"/>
              <a:ext cx="69150" cy="48300"/>
            </a:xfrm>
            <a:custGeom>
              <a:rect b="b" l="l" r="r" t="t"/>
              <a:pathLst>
                <a:path extrusionOk="0" h="1932" w="2766">
                  <a:moveTo>
                    <a:pt x="2546" y="1"/>
                  </a:moveTo>
                  <a:lnTo>
                    <a:pt x="2502" y="45"/>
                  </a:lnTo>
                  <a:lnTo>
                    <a:pt x="45" y="1624"/>
                  </a:lnTo>
                  <a:lnTo>
                    <a:pt x="1" y="1668"/>
                  </a:lnTo>
                  <a:lnTo>
                    <a:pt x="1" y="1712"/>
                  </a:lnTo>
                  <a:lnTo>
                    <a:pt x="1" y="1800"/>
                  </a:lnTo>
                  <a:lnTo>
                    <a:pt x="1" y="1844"/>
                  </a:lnTo>
                  <a:lnTo>
                    <a:pt x="88" y="1888"/>
                  </a:lnTo>
                  <a:lnTo>
                    <a:pt x="176" y="1932"/>
                  </a:lnTo>
                  <a:lnTo>
                    <a:pt x="264" y="1888"/>
                  </a:lnTo>
                  <a:lnTo>
                    <a:pt x="2677" y="352"/>
                  </a:lnTo>
                  <a:lnTo>
                    <a:pt x="2721" y="308"/>
                  </a:lnTo>
                  <a:lnTo>
                    <a:pt x="2765" y="220"/>
                  </a:lnTo>
                  <a:lnTo>
                    <a:pt x="2765" y="176"/>
                  </a:lnTo>
                  <a:lnTo>
                    <a:pt x="2721" y="89"/>
                  </a:lnTo>
                  <a:lnTo>
                    <a:pt x="2677" y="45"/>
                  </a:lnTo>
                  <a:lnTo>
                    <a:pt x="2634"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4" name="Google Shape;2314;p18"/>
            <p:cNvSpPr/>
            <p:nvPr/>
          </p:nvSpPr>
          <p:spPr>
            <a:xfrm>
              <a:off x="4584475" y="2661675"/>
              <a:ext cx="72425" cy="46100"/>
            </a:xfrm>
            <a:custGeom>
              <a:rect b="b" l="l" r="r" t="t"/>
              <a:pathLst>
                <a:path extrusionOk="0" h="1844" w="2897">
                  <a:moveTo>
                    <a:pt x="2677" y="0"/>
                  </a:moveTo>
                  <a:lnTo>
                    <a:pt x="2633" y="44"/>
                  </a:lnTo>
                  <a:lnTo>
                    <a:pt x="88" y="1536"/>
                  </a:lnTo>
                  <a:lnTo>
                    <a:pt x="45" y="1580"/>
                  </a:lnTo>
                  <a:lnTo>
                    <a:pt x="1" y="1624"/>
                  </a:lnTo>
                  <a:lnTo>
                    <a:pt x="1" y="1712"/>
                  </a:lnTo>
                  <a:lnTo>
                    <a:pt x="1" y="1756"/>
                  </a:lnTo>
                  <a:lnTo>
                    <a:pt x="88" y="1843"/>
                  </a:lnTo>
                  <a:lnTo>
                    <a:pt x="264" y="1843"/>
                  </a:lnTo>
                  <a:lnTo>
                    <a:pt x="2809" y="351"/>
                  </a:lnTo>
                  <a:lnTo>
                    <a:pt x="2853" y="308"/>
                  </a:lnTo>
                  <a:lnTo>
                    <a:pt x="2897" y="220"/>
                  </a:lnTo>
                  <a:lnTo>
                    <a:pt x="2897" y="176"/>
                  </a:lnTo>
                  <a:lnTo>
                    <a:pt x="2853" y="88"/>
                  </a:lnTo>
                  <a:lnTo>
                    <a:pt x="2809" y="44"/>
                  </a:lnTo>
                  <a:lnTo>
                    <a:pt x="2765"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5" name="Google Shape;2315;p18"/>
            <p:cNvSpPr/>
            <p:nvPr/>
          </p:nvSpPr>
          <p:spPr>
            <a:xfrm>
              <a:off x="5248175" y="2451050"/>
              <a:ext cx="158000" cy="83400"/>
            </a:xfrm>
            <a:custGeom>
              <a:rect b="b" l="l" r="r" t="t"/>
              <a:pathLst>
                <a:path extrusionOk="0" h="3336" w="6320">
                  <a:moveTo>
                    <a:pt x="6144" y="0"/>
                  </a:moveTo>
                  <a:lnTo>
                    <a:pt x="6056" y="44"/>
                  </a:lnTo>
                  <a:lnTo>
                    <a:pt x="3335" y="1492"/>
                  </a:lnTo>
                  <a:lnTo>
                    <a:pt x="132" y="2984"/>
                  </a:lnTo>
                  <a:lnTo>
                    <a:pt x="44" y="3028"/>
                  </a:lnTo>
                  <a:lnTo>
                    <a:pt x="44" y="3072"/>
                  </a:lnTo>
                  <a:lnTo>
                    <a:pt x="0" y="3160"/>
                  </a:lnTo>
                  <a:lnTo>
                    <a:pt x="44" y="3204"/>
                  </a:lnTo>
                  <a:lnTo>
                    <a:pt x="88" y="3291"/>
                  </a:lnTo>
                  <a:lnTo>
                    <a:pt x="176" y="3335"/>
                  </a:lnTo>
                  <a:lnTo>
                    <a:pt x="264" y="3291"/>
                  </a:lnTo>
                  <a:lnTo>
                    <a:pt x="3467" y="1799"/>
                  </a:lnTo>
                  <a:lnTo>
                    <a:pt x="6231" y="351"/>
                  </a:lnTo>
                  <a:lnTo>
                    <a:pt x="6275" y="308"/>
                  </a:lnTo>
                  <a:lnTo>
                    <a:pt x="6319" y="264"/>
                  </a:lnTo>
                  <a:lnTo>
                    <a:pt x="6319" y="176"/>
                  </a:lnTo>
                  <a:lnTo>
                    <a:pt x="6275" y="132"/>
                  </a:lnTo>
                  <a:lnTo>
                    <a:pt x="6231" y="44"/>
                  </a:lnTo>
                  <a:lnTo>
                    <a:pt x="6188" y="44"/>
                  </a:lnTo>
                  <a:lnTo>
                    <a:pt x="6144"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6" name="Google Shape;2316;p18"/>
            <p:cNvSpPr/>
            <p:nvPr/>
          </p:nvSpPr>
          <p:spPr>
            <a:xfrm>
              <a:off x="5221850" y="2453250"/>
              <a:ext cx="110825" cy="55950"/>
            </a:xfrm>
            <a:custGeom>
              <a:rect b="b" l="l" r="r" t="t"/>
              <a:pathLst>
                <a:path extrusionOk="0" h="2238" w="4433">
                  <a:moveTo>
                    <a:pt x="4169" y="0"/>
                  </a:moveTo>
                  <a:lnTo>
                    <a:pt x="2107" y="1009"/>
                  </a:lnTo>
                  <a:lnTo>
                    <a:pt x="88" y="1931"/>
                  </a:lnTo>
                  <a:lnTo>
                    <a:pt x="44" y="1931"/>
                  </a:lnTo>
                  <a:lnTo>
                    <a:pt x="0" y="2019"/>
                  </a:lnTo>
                  <a:lnTo>
                    <a:pt x="0" y="2062"/>
                  </a:lnTo>
                  <a:lnTo>
                    <a:pt x="0" y="2150"/>
                  </a:lnTo>
                  <a:lnTo>
                    <a:pt x="88" y="2238"/>
                  </a:lnTo>
                  <a:lnTo>
                    <a:pt x="264" y="2238"/>
                  </a:lnTo>
                  <a:lnTo>
                    <a:pt x="2238" y="1317"/>
                  </a:lnTo>
                  <a:lnTo>
                    <a:pt x="4344" y="351"/>
                  </a:lnTo>
                  <a:lnTo>
                    <a:pt x="4388" y="307"/>
                  </a:lnTo>
                  <a:lnTo>
                    <a:pt x="4432" y="220"/>
                  </a:lnTo>
                  <a:lnTo>
                    <a:pt x="4432" y="176"/>
                  </a:lnTo>
                  <a:lnTo>
                    <a:pt x="4432" y="88"/>
                  </a:lnTo>
                  <a:lnTo>
                    <a:pt x="4388" y="44"/>
                  </a:lnTo>
                  <a:lnTo>
                    <a:pt x="4301"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7" name="Google Shape;2317;p18"/>
            <p:cNvSpPr/>
            <p:nvPr/>
          </p:nvSpPr>
          <p:spPr>
            <a:xfrm>
              <a:off x="2583525" y="3619350"/>
              <a:ext cx="11000" cy="43925"/>
            </a:xfrm>
            <a:custGeom>
              <a:rect b="b" l="l" r="r" t="t"/>
              <a:pathLst>
                <a:path extrusionOk="0" h="1757" w="440">
                  <a:moveTo>
                    <a:pt x="220" y="1"/>
                  </a:moveTo>
                  <a:lnTo>
                    <a:pt x="176" y="45"/>
                  </a:lnTo>
                  <a:lnTo>
                    <a:pt x="132" y="89"/>
                  </a:lnTo>
                  <a:lnTo>
                    <a:pt x="88" y="176"/>
                  </a:lnTo>
                  <a:lnTo>
                    <a:pt x="1" y="1581"/>
                  </a:lnTo>
                  <a:lnTo>
                    <a:pt x="1" y="1624"/>
                  </a:lnTo>
                  <a:lnTo>
                    <a:pt x="44" y="1668"/>
                  </a:lnTo>
                  <a:lnTo>
                    <a:pt x="88" y="1712"/>
                  </a:lnTo>
                  <a:lnTo>
                    <a:pt x="176" y="1756"/>
                  </a:lnTo>
                  <a:lnTo>
                    <a:pt x="308" y="1712"/>
                  </a:lnTo>
                  <a:lnTo>
                    <a:pt x="352" y="1581"/>
                  </a:lnTo>
                  <a:lnTo>
                    <a:pt x="439" y="176"/>
                  </a:lnTo>
                  <a:lnTo>
                    <a:pt x="439" y="133"/>
                  </a:lnTo>
                  <a:lnTo>
                    <a:pt x="395" y="45"/>
                  </a:lnTo>
                  <a:lnTo>
                    <a:pt x="352"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8" name="Google Shape;2318;p18"/>
            <p:cNvSpPr/>
            <p:nvPr/>
          </p:nvSpPr>
          <p:spPr>
            <a:xfrm>
              <a:off x="2531975" y="3816825"/>
              <a:ext cx="28550" cy="37325"/>
            </a:xfrm>
            <a:custGeom>
              <a:rect b="b" l="l" r="r" t="t"/>
              <a:pathLst>
                <a:path extrusionOk="0" h="1493" w="1142">
                  <a:moveTo>
                    <a:pt x="922" y="0"/>
                  </a:moveTo>
                  <a:lnTo>
                    <a:pt x="878" y="44"/>
                  </a:lnTo>
                  <a:lnTo>
                    <a:pt x="834" y="88"/>
                  </a:lnTo>
                  <a:lnTo>
                    <a:pt x="0" y="1229"/>
                  </a:lnTo>
                  <a:lnTo>
                    <a:pt x="0" y="1317"/>
                  </a:lnTo>
                  <a:lnTo>
                    <a:pt x="0" y="1361"/>
                  </a:lnTo>
                  <a:lnTo>
                    <a:pt x="0" y="1448"/>
                  </a:lnTo>
                  <a:lnTo>
                    <a:pt x="44" y="1492"/>
                  </a:lnTo>
                  <a:lnTo>
                    <a:pt x="263" y="1492"/>
                  </a:lnTo>
                  <a:lnTo>
                    <a:pt x="307" y="1448"/>
                  </a:lnTo>
                  <a:lnTo>
                    <a:pt x="1097" y="308"/>
                  </a:lnTo>
                  <a:lnTo>
                    <a:pt x="1141" y="220"/>
                  </a:lnTo>
                  <a:lnTo>
                    <a:pt x="1141" y="176"/>
                  </a:lnTo>
                  <a:lnTo>
                    <a:pt x="1097" y="88"/>
                  </a:lnTo>
                  <a:lnTo>
                    <a:pt x="1053" y="44"/>
                  </a:lnTo>
                  <a:lnTo>
                    <a:pt x="1009"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9" name="Google Shape;2319;p18"/>
            <p:cNvSpPr/>
            <p:nvPr/>
          </p:nvSpPr>
          <p:spPr>
            <a:xfrm>
              <a:off x="2790850" y="3734550"/>
              <a:ext cx="36250" cy="30725"/>
            </a:xfrm>
            <a:custGeom>
              <a:rect b="b" l="l" r="r" t="t"/>
              <a:pathLst>
                <a:path extrusionOk="0" h="1229" w="1450">
                  <a:moveTo>
                    <a:pt x="177" y="0"/>
                  </a:moveTo>
                  <a:lnTo>
                    <a:pt x="89" y="44"/>
                  </a:lnTo>
                  <a:lnTo>
                    <a:pt x="45" y="88"/>
                  </a:lnTo>
                  <a:lnTo>
                    <a:pt x="1" y="132"/>
                  </a:lnTo>
                  <a:lnTo>
                    <a:pt x="1" y="220"/>
                  </a:lnTo>
                  <a:lnTo>
                    <a:pt x="45" y="264"/>
                  </a:lnTo>
                  <a:lnTo>
                    <a:pt x="89" y="307"/>
                  </a:lnTo>
                  <a:lnTo>
                    <a:pt x="1186" y="1185"/>
                  </a:lnTo>
                  <a:lnTo>
                    <a:pt x="1274" y="1229"/>
                  </a:lnTo>
                  <a:lnTo>
                    <a:pt x="1361" y="1229"/>
                  </a:lnTo>
                  <a:lnTo>
                    <a:pt x="1405" y="1185"/>
                  </a:lnTo>
                  <a:lnTo>
                    <a:pt x="1449" y="1097"/>
                  </a:lnTo>
                  <a:lnTo>
                    <a:pt x="1449" y="1053"/>
                  </a:lnTo>
                  <a:lnTo>
                    <a:pt x="1449" y="966"/>
                  </a:lnTo>
                  <a:lnTo>
                    <a:pt x="1405" y="922"/>
                  </a:lnTo>
                  <a:lnTo>
                    <a:pt x="308" y="44"/>
                  </a:lnTo>
                  <a:lnTo>
                    <a:pt x="220"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0" name="Google Shape;2320;p18"/>
            <p:cNvSpPr/>
            <p:nvPr/>
          </p:nvSpPr>
          <p:spPr>
            <a:xfrm>
              <a:off x="2285150" y="4725150"/>
              <a:ext cx="47175" cy="14275"/>
            </a:xfrm>
            <a:custGeom>
              <a:rect b="b" l="l" r="r" t="t"/>
              <a:pathLst>
                <a:path extrusionOk="0" h="571" w="1887">
                  <a:moveTo>
                    <a:pt x="1668" y="0"/>
                  </a:moveTo>
                  <a:lnTo>
                    <a:pt x="132" y="220"/>
                  </a:lnTo>
                  <a:lnTo>
                    <a:pt x="88" y="220"/>
                  </a:lnTo>
                  <a:lnTo>
                    <a:pt x="0" y="264"/>
                  </a:lnTo>
                  <a:lnTo>
                    <a:pt x="0" y="351"/>
                  </a:lnTo>
                  <a:lnTo>
                    <a:pt x="0" y="395"/>
                  </a:lnTo>
                  <a:lnTo>
                    <a:pt x="44" y="527"/>
                  </a:lnTo>
                  <a:lnTo>
                    <a:pt x="176" y="571"/>
                  </a:lnTo>
                  <a:lnTo>
                    <a:pt x="1711" y="351"/>
                  </a:lnTo>
                  <a:lnTo>
                    <a:pt x="1799" y="351"/>
                  </a:lnTo>
                  <a:lnTo>
                    <a:pt x="1843" y="307"/>
                  </a:lnTo>
                  <a:lnTo>
                    <a:pt x="1887" y="220"/>
                  </a:lnTo>
                  <a:lnTo>
                    <a:pt x="1887" y="176"/>
                  </a:lnTo>
                  <a:lnTo>
                    <a:pt x="1843" y="88"/>
                  </a:lnTo>
                  <a:lnTo>
                    <a:pt x="1799" y="44"/>
                  </a:lnTo>
                  <a:lnTo>
                    <a:pt x="1755"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1" name="Google Shape;2321;p18"/>
            <p:cNvSpPr/>
            <p:nvPr/>
          </p:nvSpPr>
          <p:spPr>
            <a:xfrm>
              <a:off x="2232475" y="4129475"/>
              <a:ext cx="879825" cy="325825"/>
            </a:xfrm>
            <a:custGeom>
              <a:rect b="b" l="l" r="r" t="t"/>
              <a:pathLst>
                <a:path extrusionOk="0" h="13033" w="35193">
                  <a:moveTo>
                    <a:pt x="23828" y="0"/>
                  </a:moveTo>
                  <a:lnTo>
                    <a:pt x="22424" y="44"/>
                  </a:lnTo>
                  <a:lnTo>
                    <a:pt x="22336" y="44"/>
                  </a:lnTo>
                  <a:lnTo>
                    <a:pt x="21809" y="220"/>
                  </a:lnTo>
                  <a:lnTo>
                    <a:pt x="21766" y="220"/>
                  </a:lnTo>
                  <a:lnTo>
                    <a:pt x="20537" y="1317"/>
                  </a:lnTo>
                  <a:lnTo>
                    <a:pt x="19703" y="1931"/>
                  </a:lnTo>
                  <a:lnTo>
                    <a:pt x="19045" y="2501"/>
                  </a:lnTo>
                  <a:lnTo>
                    <a:pt x="17948" y="3423"/>
                  </a:lnTo>
                  <a:lnTo>
                    <a:pt x="17377" y="3906"/>
                  </a:lnTo>
                  <a:lnTo>
                    <a:pt x="16851" y="4344"/>
                  </a:lnTo>
                  <a:lnTo>
                    <a:pt x="16324" y="4695"/>
                  </a:lnTo>
                  <a:lnTo>
                    <a:pt x="15754" y="5003"/>
                  </a:lnTo>
                  <a:lnTo>
                    <a:pt x="15052" y="5266"/>
                  </a:lnTo>
                  <a:lnTo>
                    <a:pt x="14174" y="5485"/>
                  </a:lnTo>
                  <a:lnTo>
                    <a:pt x="13077" y="5749"/>
                  </a:lnTo>
                  <a:lnTo>
                    <a:pt x="11673" y="5968"/>
                  </a:lnTo>
                  <a:lnTo>
                    <a:pt x="11629" y="6012"/>
                  </a:lnTo>
                  <a:lnTo>
                    <a:pt x="10269" y="6626"/>
                  </a:lnTo>
                  <a:lnTo>
                    <a:pt x="10225" y="6670"/>
                  </a:lnTo>
                  <a:lnTo>
                    <a:pt x="9611" y="7240"/>
                  </a:lnTo>
                  <a:lnTo>
                    <a:pt x="9567" y="7284"/>
                  </a:lnTo>
                  <a:lnTo>
                    <a:pt x="8163" y="10093"/>
                  </a:lnTo>
                  <a:lnTo>
                    <a:pt x="7022" y="11541"/>
                  </a:lnTo>
                  <a:lnTo>
                    <a:pt x="5705" y="12506"/>
                  </a:lnTo>
                  <a:lnTo>
                    <a:pt x="5091" y="12682"/>
                  </a:lnTo>
                  <a:lnTo>
                    <a:pt x="3906" y="12506"/>
                  </a:lnTo>
                  <a:lnTo>
                    <a:pt x="1537" y="11848"/>
                  </a:lnTo>
                  <a:lnTo>
                    <a:pt x="264" y="11365"/>
                  </a:lnTo>
                  <a:lnTo>
                    <a:pt x="89" y="11365"/>
                  </a:lnTo>
                  <a:lnTo>
                    <a:pt x="45" y="11409"/>
                  </a:lnTo>
                  <a:lnTo>
                    <a:pt x="1" y="11497"/>
                  </a:lnTo>
                  <a:lnTo>
                    <a:pt x="1" y="11541"/>
                  </a:lnTo>
                  <a:lnTo>
                    <a:pt x="45" y="11629"/>
                  </a:lnTo>
                  <a:lnTo>
                    <a:pt x="45" y="11672"/>
                  </a:lnTo>
                  <a:lnTo>
                    <a:pt x="132" y="11716"/>
                  </a:lnTo>
                  <a:lnTo>
                    <a:pt x="1449" y="12155"/>
                  </a:lnTo>
                  <a:lnTo>
                    <a:pt x="3818" y="12857"/>
                  </a:lnTo>
                  <a:lnTo>
                    <a:pt x="3862" y="12857"/>
                  </a:lnTo>
                  <a:lnTo>
                    <a:pt x="5091" y="13033"/>
                  </a:lnTo>
                  <a:lnTo>
                    <a:pt x="5135" y="13033"/>
                  </a:lnTo>
                  <a:lnTo>
                    <a:pt x="5837" y="12857"/>
                  </a:lnTo>
                  <a:lnTo>
                    <a:pt x="5881" y="12813"/>
                  </a:lnTo>
                  <a:lnTo>
                    <a:pt x="7241" y="11804"/>
                  </a:lnTo>
                  <a:lnTo>
                    <a:pt x="7285" y="11760"/>
                  </a:lnTo>
                  <a:lnTo>
                    <a:pt x="8426" y="10312"/>
                  </a:lnTo>
                  <a:lnTo>
                    <a:pt x="8470" y="10268"/>
                  </a:lnTo>
                  <a:lnTo>
                    <a:pt x="9874" y="7504"/>
                  </a:lnTo>
                  <a:lnTo>
                    <a:pt x="10444" y="6933"/>
                  </a:lnTo>
                  <a:lnTo>
                    <a:pt x="11761" y="6319"/>
                  </a:lnTo>
                  <a:lnTo>
                    <a:pt x="13165" y="6056"/>
                  </a:lnTo>
                  <a:lnTo>
                    <a:pt x="14306" y="5836"/>
                  </a:lnTo>
                  <a:lnTo>
                    <a:pt x="15227" y="5573"/>
                  </a:lnTo>
                  <a:lnTo>
                    <a:pt x="15929" y="5266"/>
                  </a:lnTo>
                  <a:lnTo>
                    <a:pt x="16544" y="4959"/>
                  </a:lnTo>
                  <a:lnTo>
                    <a:pt x="17070" y="4608"/>
                  </a:lnTo>
                  <a:lnTo>
                    <a:pt x="17597" y="4213"/>
                  </a:lnTo>
                  <a:lnTo>
                    <a:pt x="18167" y="3686"/>
                  </a:lnTo>
                  <a:lnTo>
                    <a:pt x="19264" y="2765"/>
                  </a:lnTo>
                  <a:lnTo>
                    <a:pt x="19923" y="2194"/>
                  </a:lnTo>
                  <a:lnTo>
                    <a:pt x="20756" y="1580"/>
                  </a:lnTo>
                  <a:lnTo>
                    <a:pt x="21941" y="527"/>
                  </a:lnTo>
                  <a:lnTo>
                    <a:pt x="22424" y="395"/>
                  </a:lnTo>
                  <a:lnTo>
                    <a:pt x="23784" y="351"/>
                  </a:lnTo>
                  <a:lnTo>
                    <a:pt x="25144" y="351"/>
                  </a:lnTo>
                  <a:lnTo>
                    <a:pt x="26461" y="395"/>
                  </a:lnTo>
                  <a:lnTo>
                    <a:pt x="27733" y="527"/>
                  </a:lnTo>
                  <a:lnTo>
                    <a:pt x="28348" y="615"/>
                  </a:lnTo>
                  <a:lnTo>
                    <a:pt x="28962" y="746"/>
                  </a:lnTo>
                  <a:lnTo>
                    <a:pt x="29576" y="878"/>
                  </a:lnTo>
                  <a:lnTo>
                    <a:pt x="30191" y="1097"/>
                  </a:lnTo>
                  <a:lnTo>
                    <a:pt x="30805" y="1317"/>
                  </a:lnTo>
                  <a:lnTo>
                    <a:pt x="31419" y="1580"/>
                  </a:lnTo>
                  <a:lnTo>
                    <a:pt x="32034" y="1887"/>
                  </a:lnTo>
                  <a:lnTo>
                    <a:pt x="32648" y="2238"/>
                  </a:lnTo>
                  <a:lnTo>
                    <a:pt x="34271" y="3291"/>
                  </a:lnTo>
                  <a:lnTo>
                    <a:pt x="34886" y="3949"/>
                  </a:lnTo>
                  <a:lnTo>
                    <a:pt x="34930" y="3993"/>
                  </a:lnTo>
                  <a:lnTo>
                    <a:pt x="35017" y="4037"/>
                  </a:lnTo>
                  <a:lnTo>
                    <a:pt x="35061" y="3993"/>
                  </a:lnTo>
                  <a:lnTo>
                    <a:pt x="35105" y="3993"/>
                  </a:lnTo>
                  <a:lnTo>
                    <a:pt x="35149" y="3906"/>
                  </a:lnTo>
                  <a:lnTo>
                    <a:pt x="35193" y="3862"/>
                  </a:lnTo>
                  <a:lnTo>
                    <a:pt x="35193" y="3774"/>
                  </a:lnTo>
                  <a:lnTo>
                    <a:pt x="35149" y="3730"/>
                  </a:lnTo>
                  <a:lnTo>
                    <a:pt x="34491" y="3028"/>
                  </a:lnTo>
                  <a:lnTo>
                    <a:pt x="32823" y="1931"/>
                  </a:lnTo>
                  <a:lnTo>
                    <a:pt x="32209" y="1580"/>
                  </a:lnTo>
                  <a:lnTo>
                    <a:pt x="31595" y="1273"/>
                  </a:lnTo>
                  <a:lnTo>
                    <a:pt x="30980" y="966"/>
                  </a:lnTo>
                  <a:lnTo>
                    <a:pt x="30322" y="746"/>
                  </a:lnTo>
                  <a:lnTo>
                    <a:pt x="29708" y="571"/>
                  </a:lnTo>
                  <a:lnTo>
                    <a:pt x="29094" y="395"/>
                  </a:lnTo>
                  <a:lnTo>
                    <a:pt x="28435" y="264"/>
                  </a:lnTo>
                  <a:lnTo>
                    <a:pt x="27821" y="176"/>
                  </a:lnTo>
                  <a:lnTo>
                    <a:pt x="26505" y="44"/>
                  </a:lnTo>
                  <a:lnTo>
                    <a:pt x="25188"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2" name="Google Shape;2322;p18"/>
            <p:cNvSpPr/>
            <p:nvPr/>
          </p:nvSpPr>
          <p:spPr>
            <a:xfrm>
              <a:off x="2228100" y="4100950"/>
              <a:ext cx="934675" cy="336800"/>
            </a:xfrm>
            <a:custGeom>
              <a:rect b="b" l="l" r="r" t="t"/>
              <a:pathLst>
                <a:path extrusionOk="0" h="13472" w="37387">
                  <a:moveTo>
                    <a:pt x="29707" y="0"/>
                  </a:moveTo>
                  <a:lnTo>
                    <a:pt x="25539" y="44"/>
                  </a:lnTo>
                  <a:lnTo>
                    <a:pt x="22204" y="176"/>
                  </a:lnTo>
                  <a:lnTo>
                    <a:pt x="22160" y="176"/>
                  </a:lnTo>
                  <a:lnTo>
                    <a:pt x="21370" y="571"/>
                  </a:lnTo>
                  <a:lnTo>
                    <a:pt x="21282" y="615"/>
                  </a:lnTo>
                  <a:lnTo>
                    <a:pt x="20010" y="2063"/>
                  </a:lnTo>
                  <a:lnTo>
                    <a:pt x="18167" y="3599"/>
                  </a:lnTo>
                  <a:lnTo>
                    <a:pt x="16368" y="5090"/>
                  </a:lnTo>
                  <a:lnTo>
                    <a:pt x="15183" y="5573"/>
                  </a:lnTo>
                  <a:lnTo>
                    <a:pt x="14569" y="5793"/>
                  </a:lnTo>
                  <a:lnTo>
                    <a:pt x="13998" y="5924"/>
                  </a:lnTo>
                  <a:lnTo>
                    <a:pt x="12857" y="6144"/>
                  </a:lnTo>
                  <a:lnTo>
                    <a:pt x="12243" y="6231"/>
                  </a:lnTo>
                  <a:lnTo>
                    <a:pt x="11629" y="6363"/>
                  </a:lnTo>
                  <a:lnTo>
                    <a:pt x="11058" y="6539"/>
                  </a:lnTo>
                  <a:lnTo>
                    <a:pt x="10488" y="6758"/>
                  </a:lnTo>
                  <a:lnTo>
                    <a:pt x="10224" y="6890"/>
                  </a:lnTo>
                  <a:lnTo>
                    <a:pt x="9961" y="7065"/>
                  </a:lnTo>
                  <a:lnTo>
                    <a:pt x="9698" y="7284"/>
                  </a:lnTo>
                  <a:lnTo>
                    <a:pt x="9478" y="7504"/>
                  </a:lnTo>
                  <a:lnTo>
                    <a:pt x="9259" y="7767"/>
                  </a:lnTo>
                  <a:lnTo>
                    <a:pt x="8996" y="8118"/>
                  </a:lnTo>
                  <a:lnTo>
                    <a:pt x="8820" y="8469"/>
                  </a:lnTo>
                  <a:lnTo>
                    <a:pt x="8601" y="8820"/>
                  </a:lnTo>
                  <a:lnTo>
                    <a:pt x="6802" y="12506"/>
                  </a:lnTo>
                  <a:lnTo>
                    <a:pt x="5968" y="12813"/>
                  </a:lnTo>
                  <a:lnTo>
                    <a:pt x="4608" y="13121"/>
                  </a:lnTo>
                  <a:lnTo>
                    <a:pt x="3906" y="12989"/>
                  </a:lnTo>
                  <a:lnTo>
                    <a:pt x="1712" y="12155"/>
                  </a:lnTo>
                  <a:lnTo>
                    <a:pt x="220" y="11585"/>
                  </a:lnTo>
                  <a:lnTo>
                    <a:pt x="88" y="11585"/>
                  </a:lnTo>
                  <a:lnTo>
                    <a:pt x="44" y="11629"/>
                  </a:lnTo>
                  <a:lnTo>
                    <a:pt x="0" y="11716"/>
                  </a:lnTo>
                  <a:lnTo>
                    <a:pt x="0" y="11760"/>
                  </a:lnTo>
                  <a:lnTo>
                    <a:pt x="0" y="11848"/>
                  </a:lnTo>
                  <a:lnTo>
                    <a:pt x="44" y="11892"/>
                  </a:lnTo>
                  <a:lnTo>
                    <a:pt x="88" y="11936"/>
                  </a:lnTo>
                  <a:lnTo>
                    <a:pt x="1580" y="12506"/>
                  </a:lnTo>
                  <a:lnTo>
                    <a:pt x="3818" y="13296"/>
                  </a:lnTo>
                  <a:lnTo>
                    <a:pt x="4564" y="13472"/>
                  </a:lnTo>
                  <a:lnTo>
                    <a:pt x="4652" y="13472"/>
                  </a:lnTo>
                  <a:lnTo>
                    <a:pt x="6100" y="13121"/>
                  </a:lnTo>
                  <a:lnTo>
                    <a:pt x="6977" y="12813"/>
                  </a:lnTo>
                  <a:lnTo>
                    <a:pt x="7065" y="12726"/>
                  </a:lnTo>
                  <a:lnTo>
                    <a:pt x="8908" y="8996"/>
                  </a:lnTo>
                  <a:lnTo>
                    <a:pt x="9084" y="8645"/>
                  </a:lnTo>
                  <a:lnTo>
                    <a:pt x="9303" y="8294"/>
                  </a:lnTo>
                  <a:lnTo>
                    <a:pt x="9522" y="8030"/>
                  </a:lnTo>
                  <a:lnTo>
                    <a:pt x="9742" y="7767"/>
                  </a:lnTo>
                  <a:lnTo>
                    <a:pt x="9961" y="7548"/>
                  </a:lnTo>
                  <a:lnTo>
                    <a:pt x="10181" y="7372"/>
                  </a:lnTo>
                  <a:lnTo>
                    <a:pt x="10663" y="7065"/>
                  </a:lnTo>
                  <a:lnTo>
                    <a:pt x="11190" y="6846"/>
                  </a:lnTo>
                  <a:lnTo>
                    <a:pt x="11716" y="6670"/>
                  </a:lnTo>
                  <a:lnTo>
                    <a:pt x="12287" y="6582"/>
                  </a:lnTo>
                  <a:lnTo>
                    <a:pt x="12901" y="6495"/>
                  </a:lnTo>
                  <a:lnTo>
                    <a:pt x="14086" y="6275"/>
                  </a:lnTo>
                  <a:lnTo>
                    <a:pt x="14700" y="6144"/>
                  </a:lnTo>
                  <a:lnTo>
                    <a:pt x="15315" y="5924"/>
                  </a:lnTo>
                  <a:lnTo>
                    <a:pt x="16499" y="5398"/>
                  </a:lnTo>
                  <a:lnTo>
                    <a:pt x="16543" y="5354"/>
                  </a:lnTo>
                  <a:lnTo>
                    <a:pt x="18430" y="3862"/>
                  </a:lnTo>
                  <a:lnTo>
                    <a:pt x="20229" y="2326"/>
                  </a:lnTo>
                  <a:lnTo>
                    <a:pt x="20273" y="2326"/>
                  </a:lnTo>
                  <a:lnTo>
                    <a:pt x="21546" y="878"/>
                  </a:lnTo>
                  <a:lnTo>
                    <a:pt x="22248" y="527"/>
                  </a:lnTo>
                  <a:lnTo>
                    <a:pt x="25539" y="395"/>
                  </a:lnTo>
                  <a:lnTo>
                    <a:pt x="29664" y="351"/>
                  </a:lnTo>
                  <a:lnTo>
                    <a:pt x="33042" y="2282"/>
                  </a:lnTo>
                  <a:lnTo>
                    <a:pt x="34973" y="3642"/>
                  </a:lnTo>
                  <a:lnTo>
                    <a:pt x="36772" y="5222"/>
                  </a:lnTo>
                  <a:lnTo>
                    <a:pt x="36816" y="5222"/>
                  </a:lnTo>
                  <a:lnTo>
                    <a:pt x="37123" y="5398"/>
                  </a:lnTo>
                  <a:lnTo>
                    <a:pt x="37167" y="5442"/>
                  </a:lnTo>
                  <a:lnTo>
                    <a:pt x="37255" y="5442"/>
                  </a:lnTo>
                  <a:lnTo>
                    <a:pt x="37299" y="5398"/>
                  </a:lnTo>
                  <a:lnTo>
                    <a:pt x="37343" y="5354"/>
                  </a:lnTo>
                  <a:lnTo>
                    <a:pt x="37386" y="5310"/>
                  </a:lnTo>
                  <a:lnTo>
                    <a:pt x="37386" y="5222"/>
                  </a:lnTo>
                  <a:lnTo>
                    <a:pt x="37343" y="5178"/>
                  </a:lnTo>
                  <a:lnTo>
                    <a:pt x="37299" y="5134"/>
                  </a:lnTo>
                  <a:lnTo>
                    <a:pt x="36992" y="4959"/>
                  </a:lnTo>
                  <a:lnTo>
                    <a:pt x="35192" y="3379"/>
                  </a:lnTo>
                  <a:lnTo>
                    <a:pt x="35149" y="3335"/>
                  </a:lnTo>
                  <a:lnTo>
                    <a:pt x="33218" y="2019"/>
                  </a:lnTo>
                  <a:lnTo>
                    <a:pt x="29795"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3" name="Google Shape;2323;p18"/>
            <p:cNvSpPr/>
            <p:nvPr/>
          </p:nvSpPr>
          <p:spPr>
            <a:xfrm>
              <a:off x="2245650" y="4054875"/>
              <a:ext cx="1314250" cy="359850"/>
            </a:xfrm>
            <a:custGeom>
              <a:rect b="b" l="l" r="r" t="t"/>
              <a:pathLst>
                <a:path extrusionOk="0" h="14394" w="52570">
                  <a:moveTo>
                    <a:pt x="26680" y="0"/>
                  </a:moveTo>
                  <a:lnTo>
                    <a:pt x="24091" y="176"/>
                  </a:lnTo>
                  <a:lnTo>
                    <a:pt x="24047" y="220"/>
                  </a:lnTo>
                  <a:lnTo>
                    <a:pt x="22862" y="439"/>
                  </a:lnTo>
                  <a:lnTo>
                    <a:pt x="22818" y="439"/>
                  </a:lnTo>
                  <a:lnTo>
                    <a:pt x="22292" y="746"/>
                  </a:lnTo>
                  <a:lnTo>
                    <a:pt x="21019" y="834"/>
                  </a:lnTo>
                  <a:lnTo>
                    <a:pt x="20888" y="878"/>
                  </a:lnTo>
                  <a:lnTo>
                    <a:pt x="19659" y="2063"/>
                  </a:lnTo>
                  <a:lnTo>
                    <a:pt x="19615" y="2107"/>
                  </a:lnTo>
                  <a:lnTo>
                    <a:pt x="19045" y="3072"/>
                  </a:lnTo>
                  <a:lnTo>
                    <a:pt x="18167" y="3862"/>
                  </a:lnTo>
                  <a:lnTo>
                    <a:pt x="16280" y="5573"/>
                  </a:lnTo>
                  <a:lnTo>
                    <a:pt x="15095" y="6451"/>
                  </a:lnTo>
                  <a:lnTo>
                    <a:pt x="14349" y="6758"/>
                  </a:lnTo>
                  <a:lnTo>
                    <a:pt x="11322" y="7285"/>
                  </a:lnTo>
                  <a:lnTo>
                    <a:pt x="9566" y="7811"/>
                  </a:lnTo>
                  <a:lnTo>
                    <a:pt x="9522" y="7855"/>
                  </a:lnTo>
                  <a:lnTo>
                    <a:pt x="8645" y="8338"/>
                  </a:lnTo>
                  <a:lnTo>
                    <a:pt x="8601" y="8382"/>
                  </a:lnTo>
                  <a:lnTo>
                    <a:pt x="7855" y="9171"/>
                  </a:lnTo>
                  <a:lnTo>
                    <a:pt x="7811" y="9215"/>
                  </a:lnTo>
                  <a:lnTo>
                    <a:pt x="7197" y="10268"/>
                  </a:lnTo>
                  <a:lnTo>
                    <a:pt x="5705" y="13603"/>
                  </a:lnTo>
                  <a:lnTo>
                    <a:pt x="5091" y="13823"/>
                  </a:lnTo>
                  <a:lnTo>
                    <a:pt x="3862" y="14042"/>
                  </a:lnTo>
                  <a:lnTo>
                    <a:pt x="2940" y="13867"/>
                  </a:lnTo>
                  <a:lnTo>
                    <a:pt x="264" y="12857"/>
                  </a:lnTo>
                  <a:lnTo>
                    <a:pt x="132" y="12857"/>
                  </a:lnTo>
                  <a:lnTo>
                    <a:pt x="44" y="12901"/>
                  </a:lnTo>
                  <a:lnTo>
                    <a:pt x="44" y="12989"/>
                  </a:lnTo>
                  <a:lnTo>
                    <a:pt x="0" y="13033"/>
                  </a:lnTo>
                  <a:lnTo>
                    <a:pt x="44" y="13121"/>
                  </a:lnTo>
                  <a:lnTo>
                    <a:pt x="88" y="13164"/>
                  </a:lnTo>
                  <a:lnTo>
                    <a:pt x="132" y="13208"/>
                  </a:lnTo>
                  <a:lnTo>
                    <a:pt x="2853" y="14218"/>
                  </a:lnTo>
                  <a:lnTo>
                    <a:pt x="2896" y="14218"/>
                  </a:lnTo>
                  <a:lnTo>
                    <a:pt x="3818" y="14393"/>
                  </a:lnTo>
                  <a:lnTo>
                    <a:pt x="3862" y="14393"/>
                  </a:lnTo>
                  <a:lnTo>
                    <a:pt x="5178" y="14174"/>
                  </a:lnTo>
                  <a:lnTo>
                    <a:pt x="5880" y="13867"/>
                  </a:lnTo>
                  <a:lnTo>
                    <a:pt x="6012" y="13779"/>
                  </a:lnTo>
                  <a:lnTo>
                    <a:pt x="7504" y="10400"/>
                  </a:lnTo>
                  <a:lnTo>
                    <a:pt x="8118" y="9391"/>
                  </a:lnTo>
                  <a:lnTo>
                    <a:pt x="8820" y="8645"/>
                  </a:lnTo>
                  <a:lnTo>
                    <a:pt x="9698" y="8162"/>
                  </a:lnTo>
                  <a:lnTo>
                    <a:pt x="11409" y="7636"/>
                  </a:lnTo>
                  <a:lnTo>
                    <a:pt x="14437" y="7065"/>
                  </a:lnTo>
                  <a:lnTo>
                    <a:pt x="14481" y="7065"/>
                  </a:lnTo>
                  <a:lnTo>
                    <a:pt x="15227" y="6758"/>
                  </a:lnTo>
                  <a:lnTo>
                    <a:pt x="15271" y="6714"/>
                  </a:lnTo>
                  <a:lnTo>
                    <a:pt x="16499" y="5880"/>
                  </a:lnTo>
                  <a:lnTo>
                    <a:pt x="18386" y="4125"/>
                  </a:lnTo>
                  <a:lnTo>
                    <a:pt x="19264" y="3291"/>
                  </a:lnTo>
                  <a:lnTo>
                    <a:pt x="19308" y="3291"/>
                  </a:lnTo>
                  <a:lnTo>
                    <a:pt x="19922" y="2326"/>
                  </a:lnTo>
                  <a:lnTo>
                    <a:pt x="21107" y="1185"/>
                  </a:lnTo>
                  <a:lnTo>
                    <a:pt x="22336" y="1054"/>
                  </a:lnTo>
                  <a:lnTo>
                    <a:pt x="22423" y="1054"/>
                  </a:lnTo>
                  <a:lnTo>
                    <a:pt x="22950" y="790"/>
                  </a:lnTo>
                  <a:lnTo>
                    <a:pt x="24135" y="527"/>
                  </a:lnTo>
                  <a:lnTo>
                    <a:pt x="26680" y="351"/>
                  </a:lnTo>
                  <a:lnTo>
                    <a:pt x="28128" y="527"/>
                  </a:lnTo>
                  <a:lnTo>
                    <a:pt x="28874" y="746"/>
                  </a:lnTo>
                  <a:lnTo>
                    <a:pt x="31024" y="2019"/>
                  </a:lnTo>
                  <a:lnTo>
                    <a:pt x="33042" y="3335"/>
                  </a:lnTo>
                  <a:lnTo>
                    <a:pt x="34710" y="4476"/>
                  </a:lnTo>
                  <a:lnTo>
                    <a:pt x="35719" y="5661"/>
                  </a:lnTo>
                  <a:lnTo>
                    <a:pt x="35763" y="5661"/>
                  </a:lnTo>
                  <a:lnTo>
                    <a:pt x="37079" y="6846"/>
                  </a:lnTo>
                  <a:lnTo>
                    <a:pt x="37123" y="6890"/>
                  </a:lnTo>
                  <a:lnTo>
                    <a:pt x="39493" y="8118"/>
                  </a:lnTo>
                  <a:lnTo>
                    <a:pt x="42740" y="9215"/>
                  </a:lnTo>
                  <a:lnTo>
                    <a:pt x="44407" y="9698"/>
                  </a:lnTo>
                  <a:lnTo>
                    <a:pt x="44451" y="9698"/>
                  </a:lnTo>
                  <a:lnTo>
                    <a:pt x="48620" y="10093"/>
                  </a:lnTo>
                  <a:lnTo>
                    <a:pt x="49673" y="10137"/>
                  </a:lnTo>
                  <a:lnTo>
                    <a:pt x="51867" y="9961"/>
                  </a:lnTo>
                  <a:lnTo>
                    <a:pt x="51911" y="9961"/>
                  </a:lnTo>
                  <a:lnTo>
                    <a:pt x="52438" y="9786"/>
                  </a:lnTo>
                  <a:lnTo>
                    <a:pt x="52525" y="9742"/>
                  </a:lnTo>
                  <a:lnTo>
                    <a:pt x="52569" y="9654"/>
                  </a:lnTo>
                  <a:lnTo>
                    <a:pt x="52569" y="9610"/>
                  </a:lnTo>
                  <a:lnTo>
                    <a:pt x="52569" y="9522"/>
                  </a:lnTo>
                  <a:lnTo>
                    <a:pt x="52525" y="9479"/>
                  </a:lnTo>
                  <a:lnTo>
                    <a:pt x="52481" y="9435"/>
                  </a:lnTo>
                  <a:lnTo>
                    <a:pt x="52350" y="9435"/>
                  </a:lnTo>
                  <a:lnTo>
                    <a:pt x="51823" y="9610"/>
                  </a:lnTo>
                  <a:lnTo>
                    <a:pt x="49673" y="9786"/>
                  </a:lnTo>
                  <a:lnTo>
                    <a:pt x="48620" y="9742"/>
                  </a:lnTo>
                  <a:lnTo>
                    <a:pt x="44495" y="9347"/>
                  </a:lnTo>
                  <a:lnTo>
                    <a:pt x="42872" y="8864"/>
                  </a:lnTo>
                  <a:lnTo>
                    <a:pt x="39624" y="7811"/>
                  </a:lnTo>
                  <a:lnTo>
                    <a:pt x="37299" y="6582"/>
                  </a:lnTo>
                  <a:lnTo>
                    <a:pt x="35982" y="5398"/>
                  </a:lnTo>
                  <a:lnTo>
                    <a:pt x="34929" y="4213"/>
                  </a:lnTo>
                  <a:lnTo>
                    <a:pt x="34885" y="4169"/>
                  </a:lnTo>
                  <a:lnTo>
                    <a:pt x="33218" y="3028"/>
                  </a:lnTo>
                  <a:lnTo>
                    <a:pt x="31199" y="1712"/>
                  </a:lnTo>
                  <a:lnTo>
                    <a:pt x="29049" y="439"/>
                  </a:lnTo>
                  <a:lnTo>
                    <a:pt x="29005" y="395"/>
                  </a:lnTo>
                  <a:lnTo>
                    <a:pt x="28216" y="176"/>
                  </a:lnTo>
                  <a:lnTo>
                    <a:pt x="28172" y="176"/>
                  </a:lnTo>
                  <a:lnTo>
                    <a:pt x="26724"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4" name="Google Shape;2324;p18"/>
            <p:cNvSpPr/>
            <p:nvPr/>
          </p:nvSpPr>
          <p:spPr>
            <a:xfrm>
              <a:off x="2252225" y="4008800"/>
              <a:ext cx="1328500" cy="378500"/>
            </a:xfrm>
            <a:custGeom>
              <a:rect b="b" l="l" r="r" t="t"/>
              <a:pathLst>
                <a:path extrusionOk="0" h="15140" w="53140">
                  <a:moveTo>
                    <a:pt x="24749" y="0"/>
                  </a:moveTo>
                  <a:lnTo>
                    <a:pt x="22643" y="483"/>
                  </a:lnTo>
                  <a:lnTo>
                    <a:pt x="22599" y="527"/>
                  </a:lnTo>
                  <a:lnTo>
                    <a:pt x="20054" y="1448"/>
                  </a:lnTo>
                  <a:lnTo>
                    <a:pt x="19966" y="1492"/>
                  </a:lnTo>
                  <a:lnTo>
                    <a:pt x="18650" y="3291"/>
                  </a:lnTo>
                  <a:lnTo>
                    <a:pt x="17992" y="4520"/>
                  </a:lnTo>
                  <a:lnTo>
                    <a:pt x="17290" y="5310"/>
                  </a:lnTo>
                  <a:lnTo>
                    <a:pt x="15490" y="6977"/>
                  </a:lnTo>
                  <a:lnTo>
                    <a:pt x="14437" y="7679"/>
                  </a:lnTo>
                  <a:lnTo>
                    <a:pt x="13779" y="7899"/>
                  </a:lnTo>
                  <a:lnTo>
                    <a:pt x="9918" y="8601"/>
                  </a:lnTo>
                  <a:lnTo>
                    <a:pt x="9874" y="8601"/>
                  </a:lnTo>
                  <a:lnTo>
                    <a:pt x="8908" y="8996"/>
                  </a:lnTo>
                  <a:lnTo>
                    <a:pt x="8865" y="8996"/>
                  </a:lnTo>
                  <a:lnTo>
                    <a:pt x="7855" y="9566"/>
                  </a:lnTo>
                  <a:lnTo>
                    <a:pt x="7811" y="9610"/>
                  </a:lnTo>
                  <a:lnTo>
                    <a:pt x="6934" y="10444"/>
                  </a:lnTo>
                  <a:lnTo>
                    <a:pt x="6890" y="10488"/>
                  </a:lnTo>
                  <a:lnTo>
                    <a:pt x="6188" y="11716"/>
                  </a:lnTo>
                  <a:lnTo>
                    <a:pt x="5091" y="14700"/>
                  </a:lnTo>
                  <a:lnTo>
                    <a:pt x="2458" y="14788"/>
                  </a:lnTo>
                  <a:lnTo>
                    <a:pt x="220" y="13954"/>
                  </a:lnTo>
                  <a:lnTo>
                    <a:pt x="176" y="13954"/>
                  </a:lnTo>
                  <a:lnTo>
                    <a:pt x="88" y="13998"/>
                  </a:lnTo>
                  <a:lnTo>
                    <a:pt x="45" y="13998"/>
                  </a:lnTo>
                  <a:lnTo>
                    <a:pt x="1" y="14086"/>
                  </a:lnTo>
                  <a:lnTo>
                    <a:pt x="1" y="14130"/>
                  </a:lnTo>
                  <a:lnTo>
                    <a:pt x="1" y="14218"/>
                  </a:lnTo>
                  <a:lnTo>
                    <a:pt x="45" y="14262"/>
                  </a:lnTo>
                  <a:lnTo>
                    <a:pt x="132" y="14305"/>
                  </a:lnTo>
                  <a:lnTo>
                    <a:pt x="2370" y="15139"/>
                  </a:lnTo>
                  <a:lnTo>
                    <a:pt x="2458" y="15139"/>
                  </a:lnTo>
                  <a:lnTo>
                    <a:pt x="5222" y="15051"/>
                  </a:lnTo>
                  <a:lnTo>
                    <a:pt x="5310" y="15007"/>
                  </a:lnTo>
                  <a:lnTo>
                    <a:pt x="5398" y="14920"/>
                  </a:lnTo>
                  <a:lnTo>
                    <a:pt x="6495" y="11848"/>
                  </a:lnTo>
                  <a:lnTo>
                    <a:pt x="7197" y="10707"/>
                  </a:lnTo>
                  <a:lnTo>
                    <a:pt x="8075" y="9873"/>
                  </a:lnTo>
                  <a:lnTo>
                    <a:pt x="9040" y="9303"/>
                  </a:lnTo>
                  <a:lnTo>
                    <a:pt x="10005" y="8952"/>
                  </a:lnTo>
                  <a:lnTo>
                    <a:pt x="13867" y="8250"/>
                  </a:lnTo>
                  <a:lnTo>
                    <a:pt x="14569" y="8031"/>
                  </a:lnTo>
                  <a:lnTo>
                    <a:pt x="14613" y="7987"/>
                  </a:lnTo>
                  <a:lnTo>
                    <a:pt x="15666" y="7241"/>
                  </a:lnTo>
                  <a:lnTo>
                    <a:pt x="15710" y="7241"/>
                  </a:lnTo>
                  <a:lnTo>
                    <a:pt x="17553" y="5573"/>
                  </a:lnTo>
                  <a:lnTo>
                    <a:pt x="17553" y="5529"/>
                  </a:lnTo>
                  <a:lnTo>
                    <a:pt x="18255" y="4739"/>
                  </a:lnTo>
                  <a:lnTo>
                    <a:pt x="18299" y="4696"/>
                  </a:lnTo>
                  <a:lnTo>
                    <a:pt x="18957" y="3467"/>
                  </a:lnTo>
                  <a:lnTo>
                    <a:pt x="20230" y="1756"/>
                  </a:lnTo>
                  <a:lnTo>
                    <a:pt x="22731" y="834"/>
                  </a:lnTo>
                  <a:lnTo>
                    <a:pt x="24793" y="351"/>
                  </a:lnTo>
                  <a:lnTo>
                    <a:pt x="25320" y="351"/>
                  </a:lnTo>
                  <a:lnTo>
                    <a:pt x="27996" y="1054"/>
                  </a:lnTo>
                  <a:lnTo>
                    <a:pt x="31507" y="2940"/>
                  </a:lnTo>
                  <a:lnTo>
                    <a:pt x="33789" y="4345"/>
                  </a:lnTo>
                  <a:lnTo>
                    <a:pt x="35544" y="5134"/>
                  </a:lnTo>
                  <a:lnTo>
                    <a:pt x="36992" y="6582"/>
                  </a:lnTo>
                  <a:lnTo>
                    <a:pt x="39142" y="8118"/>
                  </a:lnTo>
                  <a:lnTo>
                    <a:pt x="40107" y="9171"/>
                  </a:lnTo>
                  <a:lnTo>
                    <a:pt x="40151" y="9259"/>
                  </a:lnTo>
                  <a:lnTo>
                    <a:pt x="42696" y="10181"/>
                  </a:lnTo>
                  <a:lnTo>
                    <a:pt x="44671" y="10751"/>
                  </a:lnTo>
                  <a:lnTo>
                    <a:pt x="44715" y="10751"/>
                  </a:lnTo>
                  <a:lnTo>
                    <a:pt x="48752" y="11146"/>
                  </a:lnTo>
                  <a:lnTo>
                    <a:pt x="48796" y="11190"/>
                  </a:lnTo>
                  <a:lnTo>
                    <a:pt x="51341" y="11058"/>
                  </a:lnTo>
                  <a:lnTo>
                    <a:pt x="52087" y="11190"/>
                  </a:lnTo>
                  <a:lnTo>
                    <a:pt x="52175" y="11190"/>
                  </a:lnTo>
                  <a:lnTo>
                    <a:pt x="53008" y="10927"/>
                  </a:lnTo>
                  <a:lnTo>
                    <a:pt x="53096" y="10883"/>
                  </a:lnTo>
                  <a:lnTo>
                    <a:pt x="53140" y="10839"/>
                  </a:lnTo>
                  <a:lnTo>
                    <a:pt x="53140" y="10751"/>
                  </a:lnTo>
                  <a:lnTo>
                    <a:pt x="53140" y="10707"/>
                  </a:lnTo>
                  <a:lnTo>
                    <a:pt x="53096" y="10619"/>
                  </a:lnTo>
                  <a:lnTo>
                    <a:pt x="53052" y="10576"/>
                  </a:lnTo>
                  <a:lnTo>
                    <a:pt x="52921" y="10576"/>
                  </a:lnTo>
                  <a:lnTo>
                    <a:pt x="52087" y="10839"/>
                  </a:lnTo>
                  <a:lnTo>
                    <a:pt x="51385" y="10707"/>
                  </a:lnTo>
                  <a:lnTo>
                    <a:pt x="51341" y="10707"/>
                  </a:lnTo>
                  <a:lnTo>
                    <a:pt x="48796" y="10839"/>
                  </a:lnTo>
                  <a:lnTo>
                    <a:pt x="44759" y="10400"/>
                  </a:lnTo>
                  <a:lnTo>
                    <a:pt x="42828" y="9830"/>
                  </a:lnTo>
                  <a:lnTo>
                    <a:pt x="40327" y="8908"/>
                  </a:lnTo>
                  <a:lnTo>
                    <a:pt x="39361" y="7855"/>
                  </a:lnTo>
                  <a:lnTo>
                    <a:pt x="37211" y="6319"/>
                  </a:lnTo>
                  <a:lnTo>
                    <a:pt x="35763" y="4871"/>
                  </a:lnTo>
                  <a:lnTo>
                    <a:pt x="35719" y="4827"/>
                  </a:lnTo>
                  <a:lnTo>
                    <a:pt x="33964" y="4037"/>
                  </a:lnTo>
                  <a:lnTo>
                    <a:pt x="31682" y="2633"/>
                  </a:lnTo>
                  <a:lnTo>
                    <a:pt x="28128" y="702"/>
                  </a:lnTo>
                  <a:lnTo>
                    <a:pt x="25364"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5" name="Google Shape;2325;p18"/>
            <p:cNvSpPr/>
            <p:nvPr/>
          </p:nvSpPr>
          <p:spPr>
            <a:xfrm>
              <a:off x="2104125" y="4481600"/>
              <a:ext cx="42825" cy="15400"/>
            </a:xfrm>
            <a:custGeom>
              <a:rect b="b" l="l" r="r" t="t"/>
              <a:pathLst>
                <a:path extrusionOk="0" h="616" w="1713">
                  <a:moveTo>
                    <a:pt x="132" y="1"/>
                  </a:moveTo>
                  <a:lnTo>
                    <a:pt x="45" y="45"/>
                  </a:lnTo>
                  <a:lnTo>
                    <a:pt x="1" y="89"/>
                  </a:lnTo>
                  <a:lnTo>
                    <a:pt x="1" y="132"/>
                  </a:lnTo>
                  <a:lnTo>
                    <a:pt x="1" y="220"/>
                  </a:lnTo>
                  <a:lnTo>
                    <a:pt x="1" y="264"/>
                  </a:lnTo>
                  <a:lnTo>
                    <a:pt x="45" y="308"/>
                  </a:lnTo>
                  <a:lnTo>
                    <a:pt x="132" y="352"/>
                  </a:lnTo>
                  <a:lnTo>
                    <a:pt x="1493" y="615"/>
                  </a:lnTo>
                  <a:lnTo>
                    <a:pt x="1537" y="615"/>
                  </a:lnTo>
                  <a:lnTo>
                    <a:pt x="1668" y="571"/>
                  </a:lnTo>
                  <a:lnTo>
                    <a:pt x="1712" y="484"/>
                  </a:lnTo>
                  <a:lnTo>
                    <a:pt x="1712" y="440"/>
                  </a:lnTo>
                  <a:lnTo>
                    <a:pt x="1668" y="352"/>
                  </a:lnTo>
                  <a:lnTo>
                    <a:pt x="1624" y="308"/>
                  </a:lnTo>
                  <a:lnTo>
                    <a:pt x="1580" y="264"/>
                  </a:lnTo>
                  <a:lnTo>
                    <a:pt x="176"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6" name="Google Shape;2326;p18"/>
            <p:cNvSpPr/>
            <p:nvPr/>
          </p:nvSpPr>
          <p:spPr>
            <a:xfrm>
              <a:off x="2084375" y="4455275"/>
              <a:ext cx="138250" cy="42825"/>
            </a:xfrm>
            <a:custGeom>
              <a:rect b="b" l="l" r="r" t="t"/>
              <a:pathLst>
                <a:path extrusionOk="0" h="1713" w="5530">
                  <a:moveTo>
                    <a:pt x="659" y="1"/>
                  </a:moveTo>
                  <a:lnTo>
                    <a:pt x="133" y="132"/>
                  </a:lnTo>
                  <a:lnTo>
                    <a:pt x="45" y="176"/>
                  </a:lnTo>
                  <a:lnTo>
                    <a:pt x="1" y="220"/>
                  </a:lnTo>
                  <a:lnTo>
                    <a:pt x="1" y="264"/>
                  </a:lnTo>
                  <a:lnTo>
                    <a:pt x="1" y="352"/>
                  </a:lnTo>
                  <a:lnTo>
                    <a:pt x="1" y="396"/>
                  </a:lnTo>
                  <a:lnTo>
                    <a:pt x="89" y="439"/>
                  </a:lnTo>
                  <a:lnTo>
                    <a:pt x="133" y="483"/>
                  </a:lnTo>
                  <a:lnTo>
                    <a:pt x="220" y="483"/>
                  </a:lnTo>
                  <a:lnTo>
                    <a:pt x="703" y="352"/>
                  </a:lnTo>
                  <a:lnTo>
                    <a:pt x="3029" y="1142"/>
                  </a:lnTo>
                  <a:lnTo>
                    <a:pt x="5310" y="1712"/>
                  </a:lnTo>
                  <a:lnTo>
                    <a:pt x="5354" y="1712"/>
                  </a:lnTo>
                  <a:lnTo>
                    <a:pt x="5442" y="1668"/>
                  </a:lnTo>
                  <a:lnTo>
                    <a:pt x="5530" y="1580"/>
                  </a:lnTo>
                  <a:lnTo>
                    <a:pt x="5530" y="1493"/>
                  </a:lnTo>
                  <a:lnTo>
                    <a:pt x="5486" y="1449"/>
                  </a:lnTo>
                  <a:lnTo>
                    <a:pt x="5442" y="1405"/>
                  </a:lnTo>
                  <a:lnTo>
                    <a:pt x="5398" y="1361"/>
                  </a:lnTo>
                  <a:lnTo>
                    <a:pt x="3116" y="791"/>
                  </a:lnTo>
                  <a:lnTo>
                    <a:pt x="747"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7" name="Google Shape;2327;p18"/>
            <p:cNvSpPr/>
            <p:nvPr/>
          </p:nvSpPr>
          <p:spPr>
            <a:xfrm>
              <a:off x="2080000" y="4434425"/>
              <a:ext cx="208450" cy="60375"/>
            </a:xfrm>
            <a:custGeom>
              <a:rect b="b" l="l" r="r" t="t"/>
              <a:pathLst>
                <a:path extrusionOk="0" h="2415" w="8338">
                  <a:moveTo>
                    <a:pt x="1317" y="1"/>
                  </a:moveTo>
                  <a:lnTo>
                    <a:pt x="527" y="176"/>
                  </a:lnTo>
                  <a:lnTo>
                    <a:pt x="483" y="176"/>
                  </a:lnTo>
                  <a:lnTo>
                    <a:pt x="132" y="308"/>
                  </a:lnTo>
                  <a:lnTo>
                    <a:pt x="44" y="352"/>
                  </a:lnTo>
                  <a:lnTo>
                    <a:pt x="44" y="396"/>
                  </a:lnTo>
                  <a:lnTo>
                    <a:pt x="0" y="484"/>
                  </a:lnTo>
                  <a:lnTo>
                    <a:pt x="44" y="528"/>
                  </a:lnTo>
                  <a:lnTo>
                    <a:pt x="44" y="571"/>
                  </a:lnTo>
                  <a:lnTo>
                    <a:pt x="132" y="615"/>
                  </a:lnTo>
                  <a:lnTo>
                    <a:pt x="176" y="659"/>
                  </a:lnTo>
                  <a:lnTo>
                    <a:pt x="264" y="615"/>
                  </a:lnTo>
                  <a:lnTo>
                    <a:pt x="571" y="484"/>
                  </a:lnTo>
                  <a:lnTo>
                    <a:pt x="1361" y="352"/>
                  </a:lnTo>
                  <a:lnTo>
                    <a:pt x="3511" y="922"/>
                  </a:lnTo>
                  <a:lnTo>
                    <a:pt x="5837" y="1844"/>
                  </a:lnTo>
                  <a:lnTo>
                    <a:pt x="7723" y="2371"/>
                  </a:lnTo>
                  <a:lnTo>
                    <a:pt x="8162" y="2414"/>
                  </a:lnTo>
                  <a:lnTo>
                    <a:pt x="8206" y="2414"/>
                  </a:lnTo>
                  <a:lnTo>
                    <a:pt x="8294" y="2371"/>
                  </a:lnTo>
                  <a:lnTo>
                    <a:pt x="8338" y="2283"/>
                  </a:lnTo>
                  <a:lnTo>
                    <a:pt x="8338" y="2195"/>
                  </a:lnTo>
                  <a:lnTo>
                    <a:pt x="8338" y="2151"/>
                  </a:lnTo>
                  <a:lnTo>
                    <a:pt x="8294" y="2107"/>
                  </a:lnTo>
                  <a:lnTo>
                    <a:pt x="8206" y="2063"/>
                  </a:lnTo>
                  <a:lnTo>
                    <a:pt x="7811" y="2019"/>
                  </a:lnTo>
                  <a:lnTo>
                    <a:pt x="5968" y="1537"/>
                  </a:lnTo>
                  <a:lnTo>
                    <a:pt x="3642" y="571"/>
                  </a:lnTo>
                  <a:lnTo>
                    <a:pt x="3599" y="571"/>
                  </a:lnTo>
                  <a:lnTo>
                    <a:pt x="1405" y="45"/>
                  </a:lnTo>
                  <a:lnTo>
                    <a:pt x="1317"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8" name="Google Shape;2328;p18"/>
            <p:cNvSpPr/>
            <p:nvPr/>
          </p:nvSpPr>
          <p:spPr>
            <a:xfrm>
              <a:off x="2060250" y="4419075"/>
              <a:ext cx="269900" cy="66950"/>
            </a:xfrm>
            <a:custGeom>
              <a:rect b="b" l="l" r="r" t="t"/>
              <a:pathLst>
                <a:path extrusionOk="0" h="2678" w="10796">
                  <a:moveTo>
                    <a:pt x="3072" y="1"/>
                  </a:moveTo>
                  <a:lnTo>
                    <a:pt x="1536" y="264"/>
                  </a:lnTo>
                  <a:lnTo>
                    <a:pt x="176" y="483"/>
                  </a:lnTo>
                  <a:lnTo>
                    <a:pt x="88" y="483"/>
                  </a:lnTo>
                  <a:lnTo>
                    <a:pt x="44" y="571"/>
                  </a:lnTo>
                  <a:lnTo>
                    <a:pt x="1" y="615"/>
                  </a:lnTo>
                  <a:lnTo>
                    <a:pt x="1" y="659"/>
                  </a:lnTo>
                  <a:lnTo>
                    <a:pt x="44" y="747"/>
                  </a:lnTo>
                  <a:lnTo>
                    <a:pt x="88" y="790"/>
                  </a:lnTo>
                  <a:lnTo>
                    <a:pt x="132" y="834"/>
                  </a:lnTo>
                  <a:lnTo>
                    <a:pt x="220" y="834"/>
                  </a:lnTo>
                  <a:lnTo>
                    <a:pt x="1580" y="615"/>
                  </a:lnTo>
                  <a:lnTo>
                    <a:pt x="3116" y="396"/>
                  </a:lnTo>
                  <a:lnTo>
                    <a:pt x="5617" y="1229"/>
                  </a:lnTo>
                  <a:lnTo>
                    <a:pt x="7899" y="1887"/>
                  </a:lnTo>
                  <a:lnTo>
                    <a:pt x="9698" y="2546"/>
                  </a:lnTo>
                  <a:lnTo>
                    <a:pt x="9742" y="2546"/>
                  </a:lnTo>
                  <a:lnTo>
                    <a:pt x="10576" y="2677"/>
                  </a:lnTo>
                  <a:lnTo>
                    <a:pt x="10620" y="2677"/>
                  </a:lnTo>
                  <a:lnTo>
                    <a:pt x="10751" y="2633"/>
                  </a:lnTo>
                  <a:lnTo>
                    <a:pt x="10795" y="2502"/>
                  </a:lnTo>
                  <a:lnTo>
                    <a:pt x="10795" y="2458"/>
                  </a:lnTo>
                  <a:lnTo>
                    <a:pt x="10751" y="2370"/>
                  </a:lnTo>
                  <a:lnTo>
                    <a:pt x="10707" y="2326"/>
                  </a:lnTo>
                  <a:lnTo>
                    <a:pt x="10664" y="2326"/>
                  </a:lnTo>
                  <a:lnTo>
                    <a:pt x="9830" y="2195"/>
                  </a:lnTo>
                  <a:lnTo>
                    <a:pt x="7987" y="1536"/>
                  </a:lnTo>
                  <a:lnTo>
                    <a:pt x="5749" y="878"/>
                  </a:lnTo>
                  <a:lnTo>
                    <a:pt x="3160" y="45"/>
                  </a:lnTo>
                  <a:lnTo>
                    <a:pt x="3072"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9" name="Google Shape;2329;p18"/>
            <p:cNvSpPr/>
            <p:nvPr/>
          </p:nvSpPr>
          <p:spPr>
            <a:xfrm>
              <a:off x="1951650" y="4680175"/>
              <a:ext cx="528775" cy="40600"/>
            </a:xfrm>
            <a:custGeom>
              <a:rect b="b" l="l" r="r" t="t"/>
              <a:pathLst>
                <a:path extrusionOk="0" h="1624" w="21151">
                  <a:moveTo>
                    <a:pt x="20975" y="0"/>
                  </a:moveTo>
                  <a:lnTo>
                    <a:pt x="16807" y="132"/>
                  </a:lnTo>
                  <a:lnTo>
                    <a:pt x="16719" y="176"/>
                  </a:lnTo>
                  <a:lnTo>
                    <a:pt x="15578" y="702"/>
                  </a:lnTo>
                  <a:lnTo>
                    <a:pt x="11146" y="527"/>
                  </a:lnTo>
                  <a:lnTo>
                    <a:pt x="8733" y="527"/>
                  </a:lnTo>
                  <a:lnTo>
                    <a:pt x="6188" y="790"/>
                  </a:lnTo>
                  <a:lnTo>
                    <a:pt x="3116" y="1097"/>
                  </a:lnTo>
                  <a:lnTo>
                    <a:pt x="878" y="966"/>
                  </a:lnTo>
                  <a:lnTo>
                    <a:pt x="790" y="1009"/>
                  </a:lnTo>
                  <a:lnTo>
                    <a:pt x="132" y="1273"/>
                  </a:lnTo>
                  <a:lnTo>
                    <a:pt x="44" y="1317"/>
                  </a:lnTo>
                  <a:lnTo>
                    <a:pt x="0" y="1404"/>
                  </a:lnTo>
                  <a:lnTo>
                    <a:pt x="0" y="1448"/>
                  </a:lnTo>
                  <a:lnTo>
                    <a:pt x="0" y="1536"/>
                  </a:lnTo>
                  <a:lnTo>
                    <a:pt x="88" y="1580"/>
                  </a:lnTo>
                  <a:lnTo>
                    <a:pt x="176" y="1624"/>
                  </a:lnTo>
                  <a:lnTo>
                    <a:pt x="264" y="1624"/>
                  </a:lnTo>
                  <a:lnTo>
                    <a:pt x="878" y="1317"/>
                  </a:lnTo>
                  <a:lnTo>
                    <a:pt x="3116" y="1448"/>
                  </a:lnTo>
                  <a:lnTo>
                    <a:pt x="3160" y="1448"/>
                  </a:lnTo>
                  <a:lnTo>
                    <a:pt x="6231" y="1141"/>
                  </a:lnTo>
                  <a:lnTo>
                    <a:pt x="8733" y="878"/>
                  </a:lnTo>
                  <a:lnTo>
                    <a:pt x="11146" y="878"/>
                  </a:lnTo>
                  <a:lnTo>
                    <a:pt x="15578" y="1053"/>
                  </a:lnTo>
                  <a:lnTo>
                    <a:pt x="15666" y="1053"/>
                  </a:lnTo>
                  <a:lnTo>
                    <a:pt x="16851" y="483"/>
                  </a:lnTo>
                  <a:lnTo>
                    <a:pt x="20975" y="351"/>
                  </a:lnTo>
                  <a:lnTo>
                    <a:pt x="21063" y="351"/>
                  </a:lnTo>
                  <a:lnTo>
                    <a:pt x="21107" y="307"/>
                  </a:lnTo>
                  <a:lnTo>
                    <a:pt x="21151" y="263"/>
                  </a:lnTo>
                  <a:lnTo>
                    <a:pt x="21151" y="176"/>
                  </a:lnTo>
                  <a:lnTo>
                    <a:pt x="21151" y="132"/>
                  </a:lnTo>
                  <a:lnTo>
                    <a:pt x="21107" y="44"/>
                  </a:lnTo>
                  <a:lnTo>
                    <a:pt x="21063" y="44"/>
                  </a:lnTo>
                  <a:lnTo>
                    <a:pt x="20975"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0" name="Google Shape;2330;p18"/>
            <p:cNvSpPr/>
            <p:nvPr/>
          </p:nvSpPr>
          <p:spPr>
            <a:xfrm>
              <a:off x="2370700" y="4660425"/>
              <a:ext cx="121800" cy="17575"/>
            </a:xfrm>
            <a:custGeom>
              <a:rect b="b" l="l" r="r" t="t"/>
              <a:pathLst>
                <a:path extrusionOk="0" h="703" w="4872">
                  <a:moveTo>
                    <a:pt x="4696" y="0"/>
                  </a:moveTo>
                  <a:lnTo>
                    <a:pt x="1010" y="44"/>
                  </a:lnTo>
                  <a:lnTo>
                    <a:pt x="966" y="88"/>
                  </a:lnTo>
                  <a:lnTo>
                    <a:pt x="132" y="395"/>
                  </a:lnTo>
                  <a:lnTo>
                    <a:pt x="45" y="395"/>
                  </a:lnTo>
                  <a:lnTo>
                    <a:pt x="1" y="483"/>
                  </a:lnTo>
                  <a:lnTo>
                    <a:pt x="1" y="527"/>
                  </a:lnTo>
                  <a:lnTo>
                    <a:pt x="1" y="615"/>
                  </a:lnTo>
                  <a:lnTo>
                    <a:pt x="89" y="702"/>
                  </a:lnTo>
                  <a:lnTo>
                    <a:pt x="220" y="702"/>
                  </a:lnTo>
                  <a:lnTo>
                    <a:pt x="1054" y="395"/>
                  </a:lnTo>
                  <a:lnTo>
                    <a:pt x="4740" y="351"/>
                  </a:lnTo>
                  <a:lnTo>
                    <a:pt x="4784" y="307"/>
                  </a:lnTo>
                  <a:lnTo>
                    <a:pt x="4828" y="264"/>
                  </a:lnTo>
                  <a:lnTo>
                    <a:pt x="4871" y="220"/>
                  </a:lnTo>
                  <a:lnTo>
                    <a:pt x="4871" y="132"/>
                  </a:lnTo>
                  <a:lnTo>
                    <a:pt x="4871" y="88"/>
                  </a:lnTo>
                  <a:lnTo>
                    <a:pt x="4828" y="44"/>
                  </a:lnTo>
                  <a:lnTo>
                    <a:pt x="4784"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1" name="Google Shape;2331;p18"/>
            <p:cNvSpPr/>
            <p:nvPr/>
          </p:nvSpPr>
          <p:spPr>
            <a:xfrm>
              <a:off x="2386075" y="4638475"/>
              <a:ext cx="120675" cy="19775"/>
            </a:xfrm>
            <a:custGeom>
              <a:rect b="b" l="l" r="r" t="t"/>
              <a:pathLst>
                <a:path extrusionOk="0" h="791" w="4827">
                  <a:moveTo>
                    <a:pt x="4651" y="1"/>
                  </a:moveTo>
                  <a:lnTo>
                    <a:pt x="965" y="132"/>
                  </a:lnTo>
                  <a:lnTo>
                    <a:pt x="922" y="132"/>
                  </a:lnTo>
                  <a:lnTo>
                    <a:pt x="132" y="440"/>
                  </a:lnTo>
                  <a:lnTo>
                    <a:pt x="88" y="483"/>
                  </a:lnTo>
                  <a:lnTo>
                    <a:pt x="44" y="527"/>
                  </a:lnTo>
                  <a:lnTo>
                    <a:pt x="0" y="615"/>
                  </a:lnTo>
                  <a:lnTo>
                    <a:pt x="44" y="659"/>
                  </a:lnTo>
                  <a:lnTo>
                    <a:pt x="88" y="747"/>
                  </a:lnTo>
                  <a:lnTo>
                    <a:pt x="176" y="791"/>
                  </a:lnTo>
                  <a:lnTo>
                    <a:pt x="263" y="791"/>
                  </a:lnTo>
                  <a:lnTo>
                    <a:pt x="1009" y="483"/>
                  </a:lnTo>
                  <a:lnTo>
                    <a:pt x="4651" y="352"/>
                  </a:lnTo>
                  <a:lnTo>
                    <a:pt x="4695" y="352"/>
                  </a:lnTo>
                  <a:lnTo>
                    <a:pt x="4783" y="308"/>
                  </a:lnTo>
                  <a:lnTo>
                    <a:pt x="4783" y="264"/>
                  </a:lnTo>
                  <a:lnTo>
                    <a:pt x="4827" y="176"/>
                  </a:lnTo>
                  <a:lnTo>
                    <a:pt x="4783" y="132"/>
                  </a:lnTo>
                  <a:lnTo>
                    <a:pt x="4739" y="88"/>
                  </a:lnTo>
                  <a:lnTo>
                    <a:pt x="4695" y="45"/>
                  </a:lnTo>
                  <a:lnTo>
                    <a:pt x="4651"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2" name="Google Shape;2332;p18"/>
            <p:cNvSpPr/>
            <p:nvPr/>
          </p:nvSpPr>
          <p:spPr>
            <a:xfrm>
              <a:off x="2401425" y="4618725"/>
              <a:ext cx="117400" cy="17575"/>
            </a:xfrm>
            <a:custGeom>
              <a:rect b="b" l="l" r="r" t="t"/>
              <a:pathLst>
                <a:path extrusionOk="0" h="703" w="4696">
                  <a:moveTo>
                    <a:pt x="4520" y="1"/>
                  </a:moveTo>
                  <a:lnTo>
                    <a:pt x="966" y="133"/>
                  </a:lnTo>
                  <a:lnTo>
                    <a:pt x="922" y="133"/>
                  </a:lnTo>
                  <a:lnTo>
                    <a:pt x="176" y="352"/>
                  </a:lnTo>
                  <a:lnTo>
                    <a:pt x="132" y="352"/>
                  </a:lnTo>
                  <a:lnTo>
                    <a:pt x="88" y="396"/>
                  </a:lnTo>
                  <a:lnTo>
                    <a:pt x="44" y="440"/>
                  </a:lnTo>
                  <a:lnTo>
                    <a:pt x="0" y="484"/>
                  </a:lnTo>
                  <a:lnTo>
                    <a:pt x="0" y="571"/>
                  </a:lnTo>
                  <a:lnTo>
                    <a:pt x="88" y="659"/>
                  </a:lnTo>
                  <a:lnTo>
                    <a:pt x="176" y="703"/>
                  </a:lnTo>
                  <a:lnTo>
                    <a:pt x="220" y="703"/>
                  </a:lnTo>
                  <a:lnTo>
                    <a:pt x="1010" y="484"/>
                  </a:lnTo>
                  <a:lnTo>
                    <a:pt x="4520" y="352"/>
                  </a:lnTo>
                  <a:lnTo>
                    <a:pt x="4608" y="308"/>
                  </a:lnTo>
                  <a:lnTo>
                    <a:pt x="4652" y="264"/>
                  </a:lnTo>
                  <a:lnTo>
                    <a:pt x="4696" y="220"/>
                  </a:lnTo>
                  <a:lnTo>
                    <a:pt x="4696" y="133"/>
                  </a:lnTo>
                  <a:lnTo>
                    <a:pt x="4652" y="89"/>
                  </a:lnTo>
                  <a:lnTo>
                    <a:pt x="4652" y="45"/>
                  </a:lnTo>
                  <a:lnTo>
                    <a:pt x="4564"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3" name="Google Shape;2333;p18"/>
            <p:cNvSpPr/>
            <p:nvPr/>
          </p:nvSpPr>
          <p:spPr>
            <a:xfrm>
              <a:off x="2443100" y="4581425"/>
              <a:ext cx="16500" cy="11000"/>
            </a:xfrm>
            <a:custGeom>
              <a:rect b="b" l="l" r="r" t="t"/>
              <a:pathLst>
                <a:path extrusionOk="0" h="440" w="660">
                  <a:moveTo>
                    <a:pt x="440" y="1"/>
                  </a:moveTo>
                  <a:lnTo>
                    <a:pt x="133" y="89"/>
                  </a:lnTo>
                  <a:lnTo>
                    <a:pt x="45" y="133"/>
                  </a:lnTo>
                  <a:lnTo>
                    <a:pt x="1" y="176"/>
                  </a:lnTo>
                  <a:lnTo>
                    <a:pt x="1" y="220"/>
                  </a:lnTo>
                  <a:lnTo>
                    <a:pt x="1" y="308"/>
                  </a:lnTo>
                  <a:lnTo>
                    <a:pt x="45" y="396"/>
                  </a:lnTo>
                  <a:lnTo>
                    <a:pt x="176" y="440"/>
                  </a:lnTo>
                  <a:lnTo>
                    <a:pt x="220" y="440"/>
                  </a:lnTo>
                  <a:lnTo>
                    <a:pt x="527" y="352"/>
                  </a:lnTo>
                  <a:lnTo>
                    <a:pt x="571" y="308"/>
                  </a:lnTo>
                  <a:lnTo>
                    <a:pt x="615" y="264"/>
                  </a:lnTo>
                  <a:lnTo>
                    <a:pt x="659" y="220"/>
                  </a:lnTo>
                  <a:lnTo>
                    <a:pt x="659" y="133"/>
                  </a:lnTo>
                  <a:lnTo>
                    <a:pt x="615" y="89"/>
                  </a:lnTo>
                  <a:lnTo>
                    <a:pt x="571" y="45"/>
                  </a:lnTo>
                  <a:lnTo>
                    <a:pt x="527"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4" name="Google Shape;2334;p18"/>
            <p:cNvSpPr/>
            <p:nvPr/>
          </p:nvSpPr>
          <p:spPr>
            <a:xfrm>
              <a:off x="2448600" y="4561700"/>
              <a:ext cx="25250" cy="13175"/>
            </a:xfrm>
            <a:custGeom>
              <a:rect b="b" l="l" r="r" t="t"/>
              <a:pathLst>
                <a:path extrusionOk="0" h="527" w="1010">
                  <a:moveTo>
                    <a:pt x="834" y="0"/>
                  </a:moveTo>
                  <a:lnTo>
                    <a:pt x="132" y="176"/>
                  </a:lnTo>
                  <a:lnTo>
                    <a:pt x="88" y="176"/>
                  </a:lnTo>
                  <a:lnTo>
                    <a:pt x="44" y="263"/>
                  </a:lnTo>
                  <a:lnTo>
                    <a:pt x="0" y="307"/>
                  </a:lnTo>
                  <a:lnTo>
                    <a:pt x="0" y="395"/>
                  </a:lnTo>
                  <a:lnTo>
                    <a:pt x="88" y="483"/>
                  </a:lnTo>
                  <a:lnTo>
                    <a:pt x="176" y="527"/>
                  </a:lnTo>
                  <a:lnTo>
                    <a:pt x="220" y="527"/>
                  </a:lnTo>
                  <a:lnTo>
                    <a:pt x="922" y="351"/>
                  </a:lnTo>
                  <a:lnTo>
                    <a:pt x="966" y="307"/>
                  </a:lnTo>
                  <a:lnTo>
                    <a:pt x="1010" y="263"/>
                  </a:lnTo>
                  <a:lnTo>
                    <a:pt x="1010" y="176"/>
                  </a:lnTo>
                  <a:lnTo>
                    <a:pt x="1010" y="132"/>
                  </a:lnTo>
                  <a:lnTo>
                    <a:pt x="1010" y="44"/>
                  </a:lnTo>
                  <a:lnTo>
                    <a:pt x="966"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5" name="Google Shape;2335;p18"/>
            <p:cNvSpPr/>
            <p:nvPr/>
          </p:nvSpPr>
          <p:spPr>
            <a:xfrm>
              <a:off x="2465050" y="4534275"/>
              <a:ext cx="165675" cy="19750"/>
            </a:xfrm>
            <a:custGeom>
              <a:rect b="b" l="l" r="r" t="t"/>
              <a:pathLst>
                <a:path extrusionOk="0" h="790" w="6627">
                  <a:moveTo>
                    <a:pt x="6451" y="0"/>
                  </a:moveTo>
                  <a:lnTo>
                    <a:pt x="790" y="263"/>
                  </a:lnTo>
                  <a:lnTo>
                    <a:pt x="746" y="307"/>
                  </a:lnTo>
                  <a:lnTo>
                    <a:pt x="132" y="483"/>
                  </a:lnTo>
                  <a:lnTo>
                    <a:pt x="88" y="483"/>
                  </a:lnTo>
                  <a:lnTo>
                    <a:pt x="44" y="571"/>
                  </a:lnTo>
                  <a:lnTo>
                    <a:pt x="0" y="614"/>
                  </a:lnTo>
                  <a:lnTo>
                    <a:pt x="0" y="702"/>
                  </a:lnTo>
                  <a:lnTo>
                    <a:pt x="88" y="790"/>
                  </a:lnTo>
                  <a:lnTo>
                    <a:pt x="220" y="790"/>
                  </a:lnTo>
                  <a:lnTo>
                    <a:pt x="834" y="614"/>
                  </a:lnTo>
                  <a:lnTo>
                    <a:pt x="6451" y="351"/>
                  </a:lnTo>
                  <a:lnTo>
                    <a:pt x="6539" y="351"/>
                  </a:lnTo>
                  <a:lnTo>
                    <a:pt x="6583" y="307"/>
                  </a:lnTo>
                  <a:lnTo>
                    <a:pt x="6626" y="263"/>
                  </a:lnTo>
                  <a:lnTo>
                    <a:pt x="6626" y="176"/>
                  </a:lnTo>
                  <a:lnTo>
                    <a:pt x="6626" y="132"/>
                  </a:lnTo>
                  <a:lnTo>
                    <a:pt x="6583" y="44"/>
                  </a:lnTo>
                  <a:lnTo>
                    <a:pt x="6495" y="44"/>
                  </a:lnTo>
                  <a:lnTo>
                    <a:pt x="6451"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6" name="Google Shape;2336;p18"/>
            <p:cNvSpPr/>
            <p:nvPr/>
          </p:nvSpPr>
          <p:spPr>
            <a:xfrm>
              <a:off x="2470525" y="4513425"/>
              <a:ext cx="164575" cy="23050"/>
            </a:xfrm>
            <a:custGeom>
              <a:rect b="b" l="l" r="r" t="t"/>
              <a:pathLst>
                <a:path extrusionOk="0" h="922" w="6583">
                  <a:moveTo>
                    <a:pt x="6407" y="0"/>
                  </a:moveTo>
                  <a:lnTo>
                    <a:pt x="2546" y="88"/>
                  </a:lnTo>
                  <a:lnTo>
                    <a:pt x="1142" y="308"/>
                  </a:lnTo>
                  <a:lnTo>
                    <a:pt x="1098" y="308"/>
                  </a:lnTo>
                  <a:lnTo>
                    <a:pt x="133" y="571"/>
                  </a:lnTo>
                  <a:lnTo>
                    <a:pt x="89" y="615"/>
                  </a:lnTo>
                  <a:lnTo>
                    <a:pt x="45" y="659"/>
                  </a:lnTo>
                  <a:lnTo>
                    <a:pt x="1" y="746"/>
                  </a:lnTo>
                  <a:lnTo>
                    <a:pt x="45" y="790"/>
                  </a:lnTo>
                  <a:lnTo>
                    <a:pt x="89" y="878"/>
                  </a:lnTo>
                  <a:lnTo>
                    <a:pt x="176" y="922"/>
                  </a:lnTo>
                  <a:lnTo>
                    <a:pt x="220" y="922"/>
                  </a:lnTo>
                  <a:lnTo>
                    <a:pt x="1186" y="659"/>
                  </a:lnTo>
                  <a:lnTo>
                    <a:pt x="2590" y="439"/>
                  </a:lnTo>
                  <a:lnTo>
                    <a:pt x="6451" y="351"/>
                  </a:lnTo>
                  <a:lnTo>
                    <a:pt x="6495" y="351"/>
                  </a:lnTo>
                  <a:lnTo>
                    <a:pt x="6539" y="308"/>
                  </a:lnTo>
                  <a:lnTo>
                    <a:pt x="6583" y="264"/>
                  </a:lnTo>
                  <a:lnTo>
                    <a:pt x="6583" y="176"/>
                  </a:lnTo>
                  <a:lnTo>
                    <a:pt x="6583" y="88"/>
                  </a:lnTo>
                  <a:lnTo>
                    <a:pt x="6539" y="44"/>
                  </a:lnTo>
                  <a:lnTo>
                    <a:pt x="6495"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7" name="Google Shape;2337;p18"/>
            <p:cNvSpPr/>
            <p:nvPr/>
          </p:nvSpPr>
          <p:spPr>
            <a:xfrm>
              <a:off x="2521000" y="4471725"/>
              <a:ext cx="125075" cy="18675"/>
            </a:xfrm>
            <a:custGeom>
              <a:rect b="b" l="l" r="r" t="t"/>
              <a:pathLst>
                <a:path extrusionOk="0" h="747" w="5003">
                  <a:moveTo>
                    <a:pt x="4827" y="1"/>
                  </a:moveTo>
                  <a:lnTo>
                    <a:pt x="1756" y="133"/>
                  </a:lnTo>
                  <a:lnTo>
                    <a:pt x="308" y="308"/>
                  </a:lnTo>
                  <a:lnTo>
                    <a:pt x="264" y="352"/>
                  </a:lnTo>
                  <a:lnTo>
                    <a:pt x="88" y="396"/>
                  </a:lnTo>
                  <a:lnTo>
                    <a:pt x="44" y="440"/>
                  </a:lnTo>
                  <a:lnTo>
                    <a:pt x="0" y="484"/>
                  </a:lnTo>
                  <a:lnTo>
                    <a:pt x="0" y="571"/>
                  </a:lnTo>
                  <a:lnTo>
                    <a:pt x="0" y="615"/>
                  </a:lnTo>
                  <a:lnTo>
                    <a:pt x="88" y="703"/>
                  </a:lnTo>
                  <a:lnTo>
                    <a:pt x="176" y="747"/>
                  </a:lnTo>
                  <a:lnTo>
                    <a:pt x="220" y="747"/>
                  </a:lnTo>
                  <a:lnTo>
                    <a:pt x="351" y="659"/>
                  </a:lnTo>
                  <a:lnTo>
                    <a:pt x="1799" y="484"/>
                  </a:lnTo>
                  <a:lnTo>
                    <a:pt x="4827" y="352"/>
                  </a:lnTo>
                  <a:lnTo>
                    <a:pt x="4915" y="308"/>
                  </a:lnTo>
                  <a:lnTo>
                    <a:pt x="4959" y="308"/>
                  </a:lnTo>
                  <a:lnTo>
                    <a:pt x="5003" y="220"/>
                  </a:lnTo>
                  <a:lnTo>
                    <a:pt x="5003" y="176"/>
                  </a:lnTo>
                  <a:lnTo>
                    <a:pt x="5003" y="89"/>
                  </a:lnTo>
                  <a:lnTo>
                    <a:pt x="4959" y="45"/>
                  </a:lnTo>
                  <a:lnTo>
                    <a:pt x="4871"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8" name="Google Shape;2338;p18"/>
            <p:cNvSpPr/>
            <p:nvPr/>
          </p:nvSpPr>
          <p:spPr>
            <a:xfrm>
              <a:off x="2530875" y="4452000"/>
              <a:ext cx="120700" cy="19750"/>
            </a:xfrm>
            <a:custGeom>
              <a:rect b="b" l="l" r="r" t="t"/>
              <a:pathLst>
                <a:path extrusionOk="0" h="790" w="4828">
                  <a:moveTo>
                    <a:pt x="4608" y="0"/>
                  </a:moveTo>
                  <a:lnTo>
                    <a:pt x="2019" y="88"/>
                  </a:lnTo>
                  <a:lnTo>
                    <a:pt x="483" y="307"/>
                  </a:lnTo>
                  <a:lnTo>
                    <a:pt x="439" y="307"/>
                  </a:lnTo>
                  <a:lnTo>
                    <a:pt x="88" y="439"/>
                  </a:lnTo>
                  <a:lnTo>
                    <a:pt x="44" y="483"/>
                  </a:lnTo>
                  <a:lnTo>
                    <a:pt x="0" y="570"/>
                  </a:lnTo>
                  <a:lnTo>
                    <a:pt x="0" y="614"/>
                  </a:lnTo>
                  <a:lnTo>
                    <a:pt x="0" y="702"/>
                  </a:lnTo>
                  <a:lnTo>
                    <a:pt x="44" y="790"/>
                  </a:lnTo>
                  <a:lnTo>
                    <a:pt x="220" y="790"/>
                  </a:lnTo>
                  <a:lnTo>
                    <a:pt x="571" y="658"/>
                  </a:lnTo>
                  <a:lnTo>
                    <a:pt x="2063" y="439"/>
                  </a:lnTo>
                  <a:lnTo>
                    <a:pt x="4652" y="351"/>
                  </a:lnTo>
                  <a:lnTo>
                    <a:pt x="4696" y="307"/>
                  </a:lnTo>
                  <a:lnTo>
                    <a:pt x="4783" y="263"/>
                  </a:lnTo>
                  <a:lnTo>
                    <a:pt x="4783" y="219"/>
                  </a:lnTo>
                  <a:lnTo>
                    <a:pt x="4827" y="132"/>
                  </a:lnTo>
                  <a:lnTo>
                    <a:pt x="4783" y="88"/>
                  </a:lnTo>
                  <a:lnTo>
                    <a:pt x="4739" y="44"/>
                  </a:lnTo>
                  <a:lnTo>
                    <a:pt x="4696"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9" name="Google Shape;2339;p18"/>
            <p:cNvSpPr/>
            <p:nvPr/>
          </p:nvSpPr>
          <p:spPr>
            <a:xfrm>
              <a:off x="2524300" y="4427850"/>
              <a:ext cx="161275" cy="30750"/>
            </a:xfrm>
            <a:custGeom>
              <a:rect b="b" l="l" r="r" t="t"/>
              <a:pathLst>
                <a:path extrusionOk="0" h="1230" w="6451">
                  <a:moveTo>
                    <a:pt x="6275" y="1"/>
                  </a:moveTo>
                  <a:lnTo>
                    <a:pt x="2896" y="220"/>
                  </a:lnTo>
                  <a:lnTo>
                    <a:pt x="1360" y="483"/>
                  </a:lnTo>
                  <a:lnTo>
                    <a:pt x="1316" y="483"/>
                  </a:lnTo>
                  <a:lnTo>
                    <a:pt x="132" y="878"/>
                  </a:lnTo>
                  <a:lnTo>
                    <a:pt x="44" y="922"/>
                  </a:lnTo>
                  <a:lnTo>
                    <a:pt x="0" y="966"/>
                  </a:lnTo>
                  <a:lnTo>
                    <a:pt x="0" y="1054"/>
                  </a:lnTo>
                  <a:lnTo>
                    <a:pt x="0" y="1098"/>
                  </a:lnTo>
                  <a:lnTo>
                    <a:pt x="88" y="1185"/>
                  </a:lnTo>
                  <a:lnTo>
                    <a:pt x="176" y="1229"/>
                  </a:lnTo>
                  <a:lnTo>
                    <a:pt x="219" y="1229"/>
                  </a:lnTo>
                  <a:lnTo>
                    <a:pt x="1404" y="834"/>
                  </a:lnTo>
                  <a:lnTo>
                    <a:pt x="2896" y="571"/>
                  </a:lnTo>
                  <a:lnTo>
                    <a:pt x="6275" y="352"/>
                  </a:lnTo>
                  <a:lnTo>
                    <a:pt x="6363" y="308"/>
                  </a:lnTo>
                  <a:lnTo>
                    <a:pt x="6407" y="264"/>
                  </a:lnTo>
                  <a:lnTo>
                    <a:pt x="6450" y="220"/>
                  </a:lnTo>
                  <a:lnTo>
                    <a:pt x="6450" y="132"/>
                  </a:lnTo>
                  <a:lnTo>
                    <a:pt x="6450" y="88"/>
                  </a:lnTo>
                  <a:lnTo>
                    <a:pt x="6407" y="45"/>
                  </a:lnTo>
                  <a:lnTo>
                    <a:pt x="6275"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0" name="Google Shape;2340;p18"/>
            <p:cNvSpPr/>
            <p:nvPr/>
          </p:nvSpPr>
          <p:spPr>
            <a:xfrm>
              <a:off x="2522100" y="4401525"/>
              <a:ext cx="190900" cy="28550"/>
            </a:xfrm>
            <a:custGeom>
              <a:rect b="b" l="l" r="r" t="t"/>
              <a:pathLst>
                <a:path extrusionOk="0" h="1142" w="7636">
                  <a:moveTo>
                    <a:pt x="7416" y="1"/>
                  </a:moveTo>
                  <a:lnTo>
                    <a:pt x="5003" y="308"/>
                  </a:lnTo>
                  <a:lnTo>
                    <a:pt x="2370" y="483"/>
                  </a:lnTo>
                  <a:lnTo>
                    <a:pt x="351" y="703"/>
                  </a:lnTo>
                  <a:lnTo>
                    <a:pt x="264" y="747"/>
                  </a:lnTo>
                  <a:lnTo>
                    <a:pt x="88" y="834"/>
                  </a:lnTo>
                  <a:lnTo>
                    <a:pt x="44" y="878"/>
                  </a:lnTo>
                  <a:lnTo>
                    <a:pt x="0" y="922"/>
                  </a:lnTo>
                  <a:lnTo>
                    <a:pt x="0" y="1010"/>
                  </a:lnTo>
                  <a:lnTo>
                    <a:pt x="44" y="1054"/>
                  </a:lnTo>
                  <a:lnTo>
                    <a:pt x="88" y="1141"/>
                  </a:lnTo>
                  <a:lnTo>
                    <a:pt x="264" y="1141"/>
                  </a:lnTo>
                  <a:lnTo>
                    <a:pt x="395" y="1054"/>
                  </a:lnTo>
                  <a:lnTo>
                    <a:pt x="2414" y="834"/>
                  </a:lnTo>
                  <a:lnTo>
                    <a:pt x="5047" y="659"/>
                  </a:lnTo>
                  <a:lnTo>
                    <a:pt x="7460" y="352"/>
                  </a:lnTo>
                  <a:lnTo>
                    <a:pt x="7548" y="308"/>
                  </a:lnTo>
                  <a:lnTo>
                    <a:pt x="7592" y="264"/>
                  </a:lnTo>
                  <a:lnTo>
                    <a:pt x="7635" y="220"/>
                  </a:lnTo>
                  <a:lnTo>
                    <a:pt x="7635" y="132"/>
                  </a:lnTo>
                  <a:lnTo>
                    <a:pt x="7592" y="88"/>
                  </a:lnTo>
                  <a:lnTo>
                    <a:pt x="7548" y="44"/>
                  </a:lnTo>
                  <a:lnTo>
                    <a:pt x="7504"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1" name="Google Shape;2341;p18"/>
            <p:cNvSpPr/>
            <p:nvPr/>
          </p:nvSpPr>
          <p:spPr>
            <a:xfrm>
              <a:off x="2533075" y="4308275"/>
              <a:ext cx="523300" cy="91075"/>
            </a:xfrm>
            <a:custGeom>
              <a:rect b="b" l="l" r="r" t="t"/>
              <a:pathLst>
                <a:path extrusionOk="0" h="3643" w="20932">
                  <a:moveTo>
                    <a:pt x="20361" y="1"/>
                  </a:moveTo>
                  <a:lnTo>
                    <a:pt x="16411" y="352"/>
                  </a:lnTo>
                  <a:lnTo>
                    <a:pt x="10444" y="834"/>
                  </a:lnTo>
                  <a:lnTo>
                    <a:pt x="6099" y="1273"/>
                  </a:lnTo>
                  <a:lnTo>
                    <a:pt x="6056" y="1273"/>
                  </a:lnTo>
                  <a:lnTo>
                    <a:pt x="2765" y="2283"/>
                  </a:lnTo>
                  <a:lnTo>
                    <a:pt x="965" y="2634"/>
                  </a:lnTo>
                  <a:lnTo>
                    <a:pt x="878" y="2677"/>
                  </a:lnTo>
                  <a:lnTo>
                    <a:pt x="88" y="3336"/>
                  </a:lnTo>
                  <a:lnTo>
                    <a:pt x="44" y="3380"/>
                  </a:lnTo>
                  <a:lnTo>
                    <a:pt x="0" y="3467"/>
                  </a:lnTo>
                  <a:lnTo>
                    <a:pt x="0" y="3511"/>
                  </a:lnTo>
                  <a:lnTo>
                    <a:pt x="44" y="3599"/>
                  </a:lnTo>
                  <a:lnTo>
                    <a:pt x="88" y="3643"/>
                  </a:lnTo>
                  <a:lnTo>
                    <a:pt x="176" y="3643"/>
                  </a:lnTo>
                  <a:lnTo>
                    <a:pt x="307" y="3599"/>
                  </a:lnTo>
                  <a:lnTo>
                    <a:pt x="1097" y="2985"/>
                  </a:lnTo>
                  <a:lnTo>
                    <a:pt x="2852" y="2590"/>
                  </a:lnTo>
                  <a:lnTo>
                    <a:pt x="6143" y="1624"/>
                  </a:lnTo>
                  <a:lnTo>
                    <a:pt x="10488" y="1186"/>
                  </a:lnTo>
                  <a:lnTo>
                    <a:pt x="13647" y="966"/>
                  </a:lnTo>
                  <a:lnTo>
                    <a:pt x="16455" y="703"/>
                  </a:lnTo>
                  <a:lnTo>
                    <a:pt x="20361" y="352"/>
                  </a:lnTo>
                  <a:lnTo>
                    <a:pt x="20712" y="440"/>
                  </a:lnTo>
                  <a:lnTo>
                    <a:pt x="20799" y="440"/>
                  </a:lnTo>
                  <a:lnTo>
                    <a:pt x="20843" y="396"/>
                  </a:lnTo>
                  <a:lnTo>
                    <a:pt x="20887" y="352"/>
                  </a:lnTo>
                  <a:lnTo>
                    <a:pt x="20931" y="308"/>
                  </a:lnTo>
                  <a:lnTo>
                    <a:pt x="20931" y="220"/>
                  </a:lnTo>
                  <a:lnTo>
                    <a:pt x="20887" y="176"/>
                  </a:lnTo>
                  <a:lnTo>
                    <a:pt x="20843" y="132"/>
                  </a:lnTo>
                  <a:lnTo>
                    <a:pt x="20799" y="88"/>
                  </a:lnTo>
                  <a:lnTo>
                    <a:pt x="20405"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2" name="Google Shape;2342;p18"/>
            <p:cNvSpPr/>
            <p:nvPr/>
          </p:nvSpPr>
          <p:spPr>
            <a:xfrm>
              <a:off x="2508925" y="4276475"/>
              <a:ext cx="537575" cy="125075"/>
            </a:xfrm>
            <a:custGeom>
              <a:rect b="b" l="l" r="r" t="t"/>
              <a:pathLst>
                <a:path extrusionOk="0" h="5003" w="21503">
                  <a:moveTo>
                    <a:pt x="18255" y="0"/>
                  </a:moveTo>
                  <a:lnTo>
                    <a:pt x="13779" y="395"/>
                  </a:lnTo>
                  <a:lnTo>
                    <a:pt x="9479" y="834"/>
                  </a:lnTo>
                  <a:lnTo>
                    <a:pt x="6846" y="1185"/>
                  </a:lnTo>
                  <a:lnTo>
                    <a:pt x="6802" y="1229"/>
                  </a:lnTo>
                  <a:lnTo>
                    <a:pt x="5003" y="2238"/>
                  </a:lnTo>
                  <a:lnTo>
                    <a:pt x="3599" y="2765"/>
                  </a:lnTo>
                  <a:lnTo>
                    <a:pt x="1361" y="3247"/>
                  </a:lnTo>
                  <a:lnTo>
                    <a:pt x="1273" y="3335"/>
                  </a:lnTo>
                  <a:lnTo>
                    <a:pt x="440" y="4432"/>
                  </a:lnTo>
                  <a:lnTo>
                    <a:pt x="88" y="4652"/>
                  </a:lnTo>
                  <a:lnTo>
                    <a:pt x="45" y="4739"/>
                  </a:lnTo>
                  <a:lnTo>
                    <a:pt x="1" y="4783"/>
                  </a:lnTo>
                  <a:lnTo>
                    <a:pt x="1" y="4871"/>
                  </a:lnTo>
                  <a:lnTo>
                    <a:pt x="45" y="4915"/>
                  </a:lnTo>
                  <a:lnTo>
                    <a:pt x="88" y="4959"/>
                  </a:lnTo>
                  <a:lnTo>
                    <a:pt x="176" y="5003"/>
                  </a:lnTo>
                  <a:lnTo>
                    <a:pt x="264" y="4959"/>
                  </a:lnTo>
                  <a:lnTo>
                    <a:pt x="659" y="4739"/>
                  </a:lnTo>
                  <a:lnTo>
                    <a:pt x="703" y="4695"/>
                  </a:lnTo>
                  <a:lnTo>
                    <a:pt x="1537" y="3598"/>
                  </a:lnTo>
                  <a:lnTo>
                    <a:pt x="3687" y="3072"/>
                  </a:lnTo>
                  <a:lnTo>
                    <a:pt x="3731" y="3072"/>
                  </a:lnTo>
                  <a:lnTo>
                    <a:pt x="5135" y="2545"/>
                  </a:lnTo>
                  <a:lnTo>
                    <a:pt x="5179" y="2545"/>
                  </a:lnTo>
                  <a:lnTo>
                    <a:pt x="6934" y="1536"/>
                  </a:lnTo>
                  <a:lnTo>
                    <a:pt x="9523" y="1185"/>
                  </a:lnTo>
                  <a:lnTo>
                    <a:pt x="13779" y="746"/>
                  </a:lnTo>
                  <a:lnTo>
                    <a:pt x="18255" y="351"/>
                  </a:lnTo>
                  <a:lnTo>
                    <a:pt x="19922" y="351"/>
                  </a:lnTo>
                  <a:lnTo>
                    <a:pt x="20625" y="527"/>
                  </a:lnTo>
                  <a:lnTo>
                    <a:pt x="21063" y="790"/>
                  </a:lnTo>
                  <a:lnTo>
                    <a:pt x="21151" y="790"/>
                  </a:lnTo>
                  <a:lnTo>
                    <a:pt x="21327" y="834"/>
                  </a:lnTo>
                  <a:lnTo>
                    <a:pt x="21371" y="790"/>
                  </a:lnTo>
                  <a:lnTo>
                    <a:pt x="21458" y="790"/>
                  </a:lnTo>
                  <a:lnTo>
                    <a:pt x="21458" y="746"/>
                  </a:lnTo>
                  <a:lnTo>
                    <a:pt x="21502" y="658"/>
                  </a:lnTo>
                  <a:lnTo>
                    <a:pt x="21502" y="571"/>
                  </a:lnTo>
                  <a:lnTo>
                    <a:pt x="21458" y="527"/>
                  </a:lnTo>
                  <a:lnTo>
                    <a:pt x="21414" y="483"/>
                  </a:lnTo>
                  <a:lnTo>
                    <a:pt x="21239" y="483"/>
                  </a:lnTo>
                  <a:lnTo>
                    <a:pt x="20800" y="176"/>
                  </a:lnTo>
                  <a:lnTo>
                    <a:pt x="20712" y="176"/>
                  </a:lnTo>
                  <a:lnTo>
                    <a:pt x="19966"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3" name="Google Shape;2343;p18"/>
            <p:cNvSpPr/>
            <p:nvPr/>
          </p:nvSpPr>
          <p:spPr>
            <a:xfrm>
              <a:off x="2481500" y="4238075"/>
              <a:ext cx="585825" cy="166775"/>
            </a:xfrm>
            <a:custGeom>
              <a:rect b="b" l="l" r="r" t="t"/>
              <a:pathLst>
                <a:path extrusionOk="0" h="6671" w="23433">
                  <a:moveTo>
                    <a:pt x="17509" y="0"/>
                  </a:moveTo>
                  <a:lnTo>
                    <a:pt x="16149" y="88"/>
                  </a:lnTo>
                  <a:lnTo>
                    <a:pt x="14832" y="176"/>
                  </a:lnTo>
                  <a:lnTo>
                    <a:pt x="13604" y="264"/>
                  </a:lnTo>
                  <a:lnTo>
                    <a:pt x="11848" y="395"/>
                  </a:lnTo>
                  <a:lnTo>
                    <a:pt x="11805" y="395"/>
                  </a:lnTo>
                  <a:lnTo>
                    <a:pt x="9786" y="790"/>
                  </a:lnTo>
                  <a:lnTo>
                    <a:pt x="9742" y="790"/>
                  </a:lnTo>
                  <a:lnTo>
                    <a:pt x="8470" y="1448"/>
                  </a:lnTo>
                  <a:lnTo>
                    <a:pt x="7285" y="2282"/>
                  </a:lnTo>
                  <a:lnTo>
                    <a:pt x="5442" y="3248"/>
                  </a:lnTo>
                  <a:lnTo>
                    <a:pt x="2282" y="3950"/>
                  </a:lnTo>
                  <a:lnTo>
                    <a:pt x="2195" y="3994"/>
                  </a:lnTo>
                  <a:lnTo>
                    <a:pt x="1580" y="4476"/>
                  </a:lnTo>
                  <a:lnTo>
                    <a:pt x="1537" y="4564"/>
                  </a:lnTo>
                  <a:lnTo>
                    <a:pt x="747" y="5836"/>
                  </a:lnTo>
                  <a:lnTo>
                    <a:pt x="88" y="6363"/>
                  </a:lnTo>
                  <a:lnTo>
                    <a:pt x="45" y="6407"/>
                  </a:lnTo>
                  <a:lnTo>
                    <a:pt x="1" y="6451"/>
                  </a:lnTo>
                  <a:lnTo>
                    <a:pt x="45" y="6539"/>
                  </a:lnTo>
                  <a:lnTo>
                    <a:pt x="45" y="6582"/>
                  </a:lnTo>
                  <a:lnTo>
                    <a:pt x="132" y="6626"/>
                  </a:lnTo>
                  <a:lnTo>
                    <a:pt x="176" y="6670"/>
                  </a:lnTo>
                  <a:lnTo>
                    <a:pt x="308" y="6626"/>
                  </a:lnTo>
                  <a:lnTo>
                    <a:pt x="1010" y="6100"/>
                  </a:lnTo>
                  <a:lnTo>
                    <a:pt x="1054" y="6012"/>
                  </a:lnTo>
                  <a:lnTo>
                    <a:pt x="1800" y="4739"/>
                  </a:lnTo>
                  <a:lnTo>
                    <a:pt x="2414" y="4301"/>
                  </a:lnTo>
                  <a:lnTo>
                    <a:pt x="5574" y="3599"/>
                  </a:lnTo>
                  <a:lnTo>
                    <a:pt x="5617" y="3555"/>
                  </a:lnTo>
                  <a:lnTo>
                    <a:pt x="7460" y="2589"/>
                  </a:lnTo>
                  <a:lnTo>
                    <a:pt x="8645" y="1756"/>
                  </a:lnTo>
                  <a:lnTo>
                    <a:pt x="9874" y="1141"/>
                  </a:lnTo>
                  <a:lnTo>
                    <a:pt x="11892" y="746"/>
                  </a:lnTo>
                  <a:lnTo>
                    <a:pt x="13604" y="615"/>
                  </a:lnTo>
                  <a:lnTo>
                    <a:pt x="14832" y="527"/>
                  </a:lnTo>
                  <a:lnTo>
                    <a:pt x="16149" y="439"/>
                  </a:lnTo>
                  <a:lnTo>
                    <a:pt x="17509" y="351"/>
                  </a:lnTo>
                  <a:lnTo>
                    <a:pt x="18825" y="395"/>
                  </a:lnTo>
                  <a:lnTo>
                    <a:pt x="19484" y="439"/>
                  </a:lnTo>
                  <a:lnTo>
                    <a:pt x="20098" y="483"/>
                  </a:lnTo>
                  <a:lnTo>
                    <a:pt x="20668" y="571"/>
                  </a:lnTo>
                  <a:lnTo>
                    <a:pt x="21195" y="702"/>
                  </a:lnTo>
                  <a:lnTo>
                    <a:pt x="21722" y="878"/>
                  </a:lnTo>
                  <a:lnTo>
                    <a:pt x="22160" y="1097"/>
                  </a:lnTo>
                  <a:lnTo>
                    <a:pt x="22555" y="1361"/>
                  </a:lnTo>
                  <a:lnTo>
                    <a:pt x="22862" y="1624"/>
                  </a:lnTo>
                  <a:lnTo>
                    <a:pt x="22950" y="1712"/>
                  </a:lnTo>
                  <a:lnTo>
                    <a:pt x="23213" y="1756"/>
                  </a:lnTo>
                  <a:lnTo>
                    <a:pt x="23345" y="1756"/>
                  </a:lnTo>
                  <a:lnTo>
                    <a:pt x="23389" y="1712"/>
                  </a:lnTo>
                  <a:lnTo>
                    <a:pt x="23433" y="1668"/>
                  </a:lnTo>
                  <a:lnTo>
                    <a:pt x="23433" y="1580"/>
                  </a:lnTo>
                  <a:lnTo>
                    <a:pt x="23433" y="1536"/>
                  </a:lnTo>
                  <a:lnTo>
                    <a:pt x="23389" y="1448"/>
                  </a:lnTo>
                  <a:lnTo>
                    <a:pt x="23301" y="1448"/>
                  </a:lnTo>
                  <a:lnTo>
                    <a:pt x="23082" y="1361"/>
                  </a:lnTo>
                  <a:lnTo>
                    <a:pt x="22731" y="1054"/>
                  </a:lnTo>
                  <a:lnTo>
                    <a:pt x="22336" y="790"/>
                  </a:lnTo>
                  <a:lnTo>
                    <a:pt x="21853" y="571"/>
                  </a:lnTo>
                  <a:lnTo>
                    <a:pt x="21327" y="395"/>
                  </a:lnTo>
                  <a:lnTo>
                    <a:pt x="20800" y="264"/>
                  </a:lnTo>
                  <a:lnTo>
                    <a:pt x="20186" y="176"/>
                  </a:lnTo>
                  <a:lnTo>
                    <a:pt x="19528" y="88"/>
                  </a:lnTo>
                  <a:lnTo>
                    <a:pt x="18869" y="44"/>
                  </a:lnTo>
                  <a:lnTo>
                    <a:pt x="17509"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4" name="Google Shape;2344;p18"/>
            <p:cNvSpPr/>
            <p:nvPr/>
          </p:nvSpPr>
          <p:spPr>
            <a:xfrm>
              <a:off x="2461750" y="4201875"/>
              <a:ext cx="634100" cy="202975"/>
            </a:xfrm>
            <a:custGeom>
              <a:rect b="b" l="l" r="r" t="t"/>
              <a:pathLst>
                <a:path extrusionOk="0" h="8119" w="25364">
                  <a:moveTo>
                    <a:pt x="14613" y="0"/>
                  </a:moveTo>
                  <a:lnTo>
                    <a:pt x="12156" y="220"/>
                  </a:lnTo>
                  <a:lnTo>
                    <a:pt x="12112" y="220"/>
                  </a:lnTo>
                  <a:lnTo>
                    <a:pt x="11015" y="527"/>
                  </a:lnTo>
                  <a:lnTo>
                    <a:pt x="10971" y="571"/>
                  </a:lnTo>
                  <a:lnTo>
                    <a:pt x="10181" y="1185"/>
                  </a:lnTo>
                  <a:lnTo>
                    <a:pt x="8163" y="2809"/>
                  </a:lnTo>
                  <a:lnTo>
                    <a:pt x="6320" y="3818"/>
                  </a:lnTo>
                  <a:lnTo>
                    <a:pt x="5574" y="4081"/>
                  </a:lnTo>
                  <a:lnTo>
                    <a:pt x="4915" y="4257"/>
                  </a:lnTo>
                  <a:lnTo>
                    <a:pt x="4345" y="4388"/>
                  </a:lnTo>
                  <a:lnTo>
                    <a:pt x="3862" y="4432"/>
                  </a:lnTo>
                  <a:lnTo>
                    <a:pt x="3380" y="4520"/>
                  </a:lnTo>
                  <a:lnTo>
                    <a:pt x="2941" y="4608"/>
                  </a:lnTo>
                  <a:lnTo>
                    <a:pt x="2546" y="4783"/>
                  </a:lnTo>
                  <a:lnTo>
                    <a:pt x="2151" y="5003"/>
                  </a:lnTo>
                  <a:lnTo>
                    <a:pt x="1756" y="5354"/>
                  </a:lnTo>
                  <a:lnTo>
                    <a:pt x="1317" y="5880"/>
                  </a:lnTo>
                  <a:lnTo>
                    <a:pt x="922" y="6582"/>
                  </a:lnTo>
                  <a:lnTo>
                    <a:pt x="440" y="7460"/>
                  </a:lnTo>
                  <a:lnTo>
                    <a:pt x="89" y="7811"/>
                  </a:lnTo>
                  <a:lnTo>
                    <a:pt x="45" y="7855"/>
                  </a:lnTo>
                  <a:lnTo>
                    <a:pt x="1" y="7899"/>
                  </a:lnTo>
                  <a:lnTo>
                    <a:pt x="1" y="7987"/>
                  </a:lnTo>
                  <a:lnTo>
                    <a:pt x="45" y="8030"/>
                  </a:lnTo>
                  <a:lnTo>
                    <a:pt x="89" y="8074"/>
                  </a:lnTo>
                  <a:lnTo>
                    <a:pt x="176" y="8118"/>
                  </a:lnTo>
                  <a:lnTo>
                    <a:pt x="308" y="8074"/>
                  </a:lnTo>
                  <a:lnTo>
                    <a:pt x="703" y="7723"/>
                  </a:lnTo>
                  <a:lnTo>
                    <a:pt x="747" y="7636"/>
                  </a:lnTo>
                  <a:lnTo>
                    <a:pt x="1186" y="6802"/>
                  </a:lnTo>
                  <a:lnTo>
                    <a:pt x="1581" y="6144"/>
                  </a:lnTo>
                  <a:lnTo>
                    <a:pt x="1932" y="5661"/>
                  </a:lnTo>
                  <a:lnTo>
                    <a:pt x="2283" y="5310"/>
                  </a:lnTo>
                  <a:lnTo>
                    <a:pt x="2678" y="5090"/>
                  </a:lnTo>
                  <a:lnTo>
                    <a:pt x="3029" y="4959"/>
                  </a:lnTo>
                  <a:lnTo>
                    <a:pt x="3467" y="4871"/>
                  </a:lnTo>
                  <a:lnTo>
                    <a:pt x="3906" y="4783"/>
                  </a:lnTo>
                  <a:lnTo>
                    <a:pt x="4433" y="4696"/>
                  </a:lnTo>
                  <a:lnTo>
                    <a:pt x="5003" y="4608"/>
                  </a:lnTo>
                  <a:lnTo>
                    <a:pt x="5705" y="4432"/>
                  </a:lnTo>
                  <a:lnTo>
                    <a:pt x="6451" y="4125"/>
                  </a:lnTo>
                  <a:lnTo>
                    <a:pt x="8338" y="3116"/>
                  </a:lnTo>
                  <a:lnTo>
                    <a:pt x="8382" y="3116"/>
                  </a:lnTo>
                  <a:lnTo>
                    <a:pt x="10401" y="1448"/>
                  </a:lnTo>
                  <a:lnTo>
                    <a:pt x="11146" y="878"/>
                  </a:lnTo>
                  <a:lnTo>
                    <a:pt x="12200" y="571"/>
                  </a:lnTo>
                  <a:lnTo>
                    <a:pt x="14657" y="351"/>
                  </a:lnTo>
                  <a:lnTo>
                    <a:pt x="17948" y="351"/>
                  </a:lnTo>
                  <a:lnTo>
                    <a:pt x="21063" y="702"/>
                  </a:lnTo>
                  <a:lnTo>
                    <a:pt x="22204" y="1053"/>
                  </a:lnTo>
                  <a:lnTo>
                    <a:pt x="23652" y="1843"/>
                  </a:lnTo>
                  <a:lnTo>
                    <a:pt x="24706" y="2677"/>
                  </a:lnTo>
                  <a:lnTo>
                    <a:pt x="24749" y="2721"/>
                  </a:lnTo>
                  <a:lnTo>
                    <a:pt x="25144" y="2809"/>
                  </a:lnTo>
                  <a:lnTo>
                    <a:pt x="25276" y="2809"/>
                  </a:lnTo>
                  <a:lnTo>
                    <a:pt x="25320" y="2765"/>
                  </a:lnTo>
                  <a:lnTo>
                    <a:pt x="25364" y="2677"/>
                  </a:lnTo>
                  <a:lnTo>
                    <a:pt x="25364" y="2633"/>
                  </a:lnTo>
                  <a:lnTo>
                    <a:pt x="25320" y="2545"/>
                  </a:lnTo>
                  <a:lnTo>
                    <a:pt x="25276" y="2502"/>
                  </a:lnTo>
                  <a:lnTo>
                    <a:pt x="25232" y="2458"/>
                  </a:lnTo>
                  <a:lnTo>
                    <a:pt x="24881" y="2370"/>
                  </a:lnTo>
                  <a:lnTo>
                    <a:pt x="23872" y="1536"/>
                  </a:lnTo>
                  <a:lnTo>
                    <a:pt x="23828" y="1536"/>
                  </a:lnTo>
                  <a:lnTo>
                    <a:pt x="22380" y="746"/>
                  </a:lnTo>
                  <a:lnTo>
                    <a:pt x="22336" y="702"/>
                  </a:lnTo>
                  <a:lnTo>
                    <a:pt x="21151" y="351"/>
                  </a:lnTo>
                  <a:lnTo>
                    <a:pt x="17992"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5" name="Google Shape;2345;p18"/>
            <p:cNvSpPr/>
            <p:nvPr/>
          </p:nvSpPr>
          <p:spPr>
            <a:xfrm>
              <a:off x="1832075" y="4324725"/>
              <a:ext cx="1298875" cy="348875"/>
            </a:xfrm>
            <a:custGeom>
              <a:rect b="b" l="l" r="r" t="t"/>
              <a:pathLst>
                <a:path extrusionOk="0" h="13955" w="51955">
                  <a:moveTo>
                    <a:pt x="48620" y="1"/>
                  </a:moveTo>
                  <a:lnTo>
                    <a:pt x="45329" y="528"/>
                  </a:lnTo>
                  <a:lnTo>
                    <a:pt x="42916" y="879"/>
                  </a:lnTo>
                  <a:lnTo>
                    <a:pt x="40370" y="1273"/>
                  </a:lnTo>
                  <a:lnTo>
                    <a:pt x="35982" y="1756"/>
                  </a:lnTo>
                  <a:lnTo>
                    <a:pt x="31945" y="2414"/>
                  </a:lnTo>
                  <a:lnTo>
                    <a:pt x="29400" y="2678"/>
                  </a:lnTo>
                  <a:lnTo>
                    <a:pt x="29356" y="2722"/>
                  </a:lnTo>
                  <a:lnTo>
                    <a:pt x="27162" y="3775"/>
                  </a:lnTo>
                  <a:lnTo>
                    <a:pt x="27119" y="3775"/>
                  </a:lnTo>
                  <a:lnTo>
                    <a:pt x="25407" y="5003"/>
                  </a:lnTo>
                  <a:lnTo>
                    <a:pt x="21282" y="7899"/>
                  </a:lnTo>
                  <a:lnTo>
                    <a:pt x="20712" y="8075"/>
                  </a:lnTo>
                  <a:lnTo>
                    <a:pt x="17684" y="7987"/>
                  </a:lnTo>
                  <a:lnTo>
                    <a:pt x="15359" y="7768"/>
                  </a:lnTo>
                  <a:lnTo>
                    <a:pt x="11717" y="7329"/>
                  </a:lnTo>
                  <a:lnTo>
                    <a:pt x="9566" y="6978"/>
                  </a:lnTo>
                  <a:lnTo>
                    <a:pt x="9522" y="6978"/>
                  </a:lnTo>
                  <a:lnTo>
                    <a:pt x="8777" y="7153"/>
                  </a:lnTo>
                  <a:lnTo>
                    <a:pt x="6012" y="8163"/>
                  </a:lnTo>
                  <a:lnTo>
                    <a:pt x="5091" y="8733"/>
                  </a:lnTo>
                  <a:lnTo>
                    <a:pt x="5047" y="8733"/>
                  </a:lnTo>
                  <a:lnTo>
                    <a:pt x="3511" y="10444"/>
                  </a:lnTo>
                  <a:lnTo>
                    <a:pt x="1536" y="11717"/>
                  </a:lnTo>
                  <a:lnTo>
                    <a:pt x="1492" y="11761"/>
                  </a:lnTo>
                  <a:lnTo>
                    <a:pt x="44" y="13692"/>
                  </a:lnTo>
                  <a:lnTo>
                    <a:pt x="0" y="13735"/>
                  </a:lnTo>
                  <a:lnTo>
                    <a:pt x="0" y="13823"/>
                  </a:lnTo>
                  <a:lnTo>
                    <a:pt x="44" y="13867"/>
                  </a:lnTo>
                  <a:lnTo>
                    <a:pt x="88" y="13955"/>
                  </a:lnTo>
                  <a:lnTo>
                    <a:pt x="264" y="13955"/>
                  </a:lnTo>
                  <a:lnTo>
                    <a:pt x="308" y="13911"/>
                  </a:lnTo>
                  <a:lnTo>
                    <a:pt x="1756" y="12024"/>
                  </a:lnTo>
                  <a:lnTo>
                    <a:pt x="3730" y="10752"/>
                  </a:lnTo>
                  <a:lnTo>
                    <a:pt x="3730" y="10708"/>
                  </a:lnTo>
                  <a:lnTo>
                    <a:pt x="5310" y="8996"/>
                  </a:lnTo>
                  <a:lnTo>
                    <a:pt x="6144" y="8470"/>
                  </a:lnTo>
                  <a:lnTo>
                    <a:pt x="8864" y="7504"/>
                  </a:lnTo>
                  <a:lnTo>
                    <a:pt x="9566" y="7329"/>
                  </a:lnTo>
                  <a:lnTo>
                    <a:pt x="11673" y="7680"/>
                  </a:lnTo>
                  <a:lnTo>
                    <a:pt x="15315" y="8119"/>
                  </a:lnTo>
                  <a:lnTo>
                    <a:pt x="17640" y="8338"/>
                  </a:lnTo>
                  <a:lnTo>
                    <a:pt x="20712" y="8426"/>
                  </a:lnTo>
                  <a:lnTo>
                    <a:pt x="20756" y="8382"/>
                  </a:lnTo>
                  <a:lnTo>
                    <a:pt x="21414" y="8250"/>
                  </a:lnTo>
                  <a:lnTo>
                    <a:pt x="21458" y="8207"/>
                  </a:lnTo>
                  <a:lnTo>
                    <a:pt x="25627" y="5267"/>
                  </a:lnTo>
                  <a:lnTo>
                    <a:pt x="27294" y="4082"/>
                  </a:lnTo>
                  <a:lnTo>
                    <a:pt x="29488" y="3029"/>
                  </a:lnTo>
                  <a:lnTo>
                    <a:pt x="31989" y="2765"/>
                  </a:lnTo>
                  <a:lnTo>
                    <a:pt x="36026" y="2107"/>
                  </a:lnTo>
                  <a:lnTo>
                    <a:pt x="40414" y="1625"/>
                  </a:lnTo>
                  <a:lnTo>
                    <a:pt x="43003" y="1230"/>
                  </a:lnTo>
                  <a:lnTo>
                    <a:pt x="45417" y="879"/>
                  </a:lnTo>
                  <a:lnTo>
                    <a:pt x="48664" y="352"/>
                  </a:lnTo>
                  <a:lnTo>
                    <a:pt x="51736" y="1054"/>
                  </a:lnTo>
                  <a:lnTo>
                    <a:pt x="51823" y="1054"/>
                  </a:lnTo>
                  <a:lnTo>
                    <a:pt x="51867" y="1010"/>
                  </a:lnTo>
                  <a:lnTo>
                    <a:pt x="51911" y="966"/>
                  </a:lnTo>
                  <a:lnTo>
                    <a:pt x="51955" y="922"/>
                  </a:lnTo>
                  <a:lnTo>
                    <a:pt x="51955" y="835"/>
                  </a:lnTo>
                  <a:lnTo>
                    <a:pt x="51911" y="791"/>
                  </a:lnTo>
                  <a:lnTo>
                    <a:pt x="51867" y="747"/>
                  </a:lnTo>
                  <a:lnTo>
                    <a:pt x="51823" y="703"/>
                  </a:lnTo>
                  <a:lnTo>
                    <a:pt x="48708"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6" name="Google Shape;2346;p18"/>
            <p:cNvSpPr/>
            <p:nvPr/>
          </p:nvSpPr>
          <p:spPr>
            <a:xfrm>
              <a:off x="1442625" y="2706650"/>
              <a:ext cx="854600" cy="1976825"/>
            </a:xfrm>
            <a:custGeom>
              <a:rect b="b" l="l" r="r" t="t"/>
              <a:pathLst>
                <a:path extrusionOk="0" h="79073" w="34184">
                  <a:moveTo>
                    <a:pt x="33964" y="0"/>
                  </a:moveTo>
                  <a:lnTo>
                    <a:pt x="33920" y="44"/>
                  </a:lnTo>
                  <a:lnTo>
                    <a:pt x="31507" y="2019"/>
                  </a:lnTo>
                  <a:lnTo>
                    <a:pt x="28567" y="4432"/>
                  </a:lnTo>
                  <a:lnTo>
                    <a:pt x="23784" y="8250"/>
                  </a:lnTo>
                  <a:lnTo>
                    <a:pt x="20712" y="10356"/>
                  </a:lnTo>
                  <a:lnTo>
                    <a:pt x="17816" y="11453"/>
                  </a:lnTo>
                  <a:lnTo>
                    <a:pt x="14174" y="12770"/>
                  </a:lnTo>
                  <a:lnTo>
                    <a:pt x="14130" y="12770"/>
                  </a:lnTo>
                  <a:lnTo>
                    <a:pt x="12156" y="13691"/>
                  </a:lnTo>
                  <a:lnTo>
                    <a:pt x="10093" y="14262"/>
                  </a:lnTo>
                  <a:lnTo>
                    <a:pt x="10093" y="14305"/>
                  </a:lnTo>
                  <a:lnTo>
                    <a:pt x="6276" y="16412"/>
                  </a:lnTo>
                  <a:lnTo>
                    <a:pt x="6232" y="16456"/>
                  </a:lnTo>
                  <a:lnTo>
                    <a:pt x="5661" y="17070"/>
                  </a:lnTo>
                  <a:lnTo>
                    <a:pt x="5661" y="17114"/>
                  </a:lnTo>
                  <a:lnTo>
                    <a:pt x="5091" y="18606"/>
                  </a:lnTo>
                  <a:lnTo>
                    <a:pt x="5091" y="18650"/>
                  </a:lnTo>
                  <a:lnTo>
                    <a:pt x="4433" y="21677"/>
                  </a:lnTo>
                  <a:lnTo>
                    <a:pt x="4433" y="21721"/>
                  </a:lnTo>
                  <a:lnTo>
                    <a:pt x="4433" y="23652"/>
                  </a:lnTo>
                  <a:lnTo>
                    <a:pt x="4433" y="23696"/>
                  </a:lnTo>
                  <a:lnTo>
                    <a:pt x="4784" y="25802"/>
                  </a:lnTo>
                  <a:lnTo>
                    <a:pt x="4784" y="25846"/>
                  </a:lnTo>
                  <a:lnTo>
                    <a:pt x="5135" y="27338"/>
                  </a:lnTo>
                  <a:lnTo>
                    <a:pt x="5442" y="28742"/>
                  </a:lnTo>
                  <a:lnTo>
                    <a:pt x="5661" y="30015"/>
                  </a:lnTo>
                  <a:lnTo>
                    <a:pt x="5793" y="31243"/>
                  </a:lnTo>
                  <a:lnTo>
                    <a:pt x="5881" y="32472"/>
                  </a:lnTo>
                  <a:lnTo>
                    <a:pt x="5837" y="33744"/>
                  </a:lnTo>
                  <a:lnTo>
                    <a:pt x="5749" y="35149"/>
                  </a:lnTo>
                  <a:lnTo>
                    <a:pt x="5574" y="36641"/>
                  </a:lnTo>
                  <a:lnTo>
                    <a:pt x="5310" y="39229"/>
                  </a:lnTo>
                  <a:lnTo>
                    <a:pt x="5003" y="41731"/>
                  </a:lnTo>
                  <a:lnTo>
                    <a:pt x="4521" y="45022"/>
                  </a:lnTo>
                  <a:lnTo>
                    <a:pt x="3687" y="48488"/>
                  </a:lnTo>
                  <a:lnTo>
                    <a:pt x="3292" y="51384"/>
                  </a:lnTo>
                  <a:lnTo>
                    <a:pt x="3116" y="53842"/>
                  </a:lnTo>
                  <a:lnTo>
                    <a:pt x="2853" y="55553"/>
                  </a:lnTo>
                  <a:lnTo>
                    <a:pt x="2107" y="57966"/>
                  </a:lnTo>
                  <a:lnTo>
                    <a:pt x="1186" y="60468"/>
                  </a:lnTo>
                  <a:lnTo>
                    <a:pt x="45" y="64592"/>
                  </a:lnTo>
                  <a:lnTo>
                    <a:pt x="1" y="64636"/>
                  </a:lnTo>
                  <a:lnTo>
                    <a:pt x="1" y="66611"/>
                  </a:lnTo>
                  <a:lnTo>
                    <a:pt x="89" y="69287"/>
                  </a:lnTo>
                  <a:lnTo>
                    <a:pt x="132" y="69419"/>
                  </a:lnTo>
                  <a:lnTo>
                    <a:pt x="1975" y="71701"/>
                  </a:lnTo>
                  <a:lnTo>
                    <a:pt x="5135" y="75167"/>
                  </a:lnTo>
                  <a:lnTo>
                    <a:pt x="7153" y="77230"/>
                  </a:lnTo>
                  <a:lnTo>
                    <a:pt x="8865" y="79029"/>
                  </a:lnTo>
                  <a:lnTo>
                    <a:pt x="8909" y="79073"/>
                  </a:lnTo>
                  <a:lnTo>
                    <a:pt x="8996" y="79073"/>
                  </a:lnTo>
                  <a:lnTo>
                    <a:pt x="9128" y="79029"/>
                  </a:lnTo>
                  <a:lnTo>
                    <a:pt x="9172" y="78985"/>
                  </a:lnTo>
                  <a:lnTo>
                    <a:pt x="9172" y="78897"/>
                  </a:lnTo>
                  <a:lnTo>
                    <a:pt x="9172" y="78853"/>
                  </a:lnTo>
                  <a:lnTo>
                    <a:pt x="9128" y="78766"/>
                  </a:lnTo>
                  <a:lnTo>
                    <a:pt x="7417" y="77010"/>
                  </a:lnTo>
                  <a:lnTo>
                    <a:pt x="5398" y="74904"/>
                  </a:lnTo>
                  <a:lnTo>
                    <a:pt x="2239" y="71482"/>
                  </a:lnTo>
                  <a:lnTo>
                    <a:pt x="440" y="69244"/>
                  </a:lnTo>
                  <a:lnTo>
                    <a:pt x="352" y="66611"/>
                  </a:lnTo>
                  <a:lnTo>
                    <a:pt x="352" y="64680"/>
                  </a:lnTo>
                  <a:lnTo>
                    <a:pt x="1493" y="60555"/>
                  </a:lnTo>
                  <a:lnTo>
                    <a:pt x="2458" y="58054"/>
                  </a:lnTo>
                  <a:lnTo>
                    <a:pt x="3204" y="55641"/>
                  </a:lnTo>
                  <a:lnTo>
                    <a:pt x="3204" y="55597"/>
                  </a:lnTo>
                  <a:lnTo>
                    <a:pt x="3424" y="53885"/>
                  </a:lnTo>
                  <a:lnTo>
                    <a:pt x="3643" y="51428"/>
                  </a:lnTo>
                  <a:lnTo>
                    <a:pt x="4038" y="48532"/>
                  </a:lnTo>
                  <a:lnTo>
                    <a:pt x="4828" y="45109"/>
                  </a:lnTo>
                  <a:lnTo>
                    <a:pt x="5354" y="41775"/>
                  </a:lnTo>
                  <a:lnTo>
                    <a:pt x="5661" y="39273"/>
                  </a:lnTo>
                  <a:lnTo>
                    <a:pt x="5925" y="36684"/>
                  </a:lnTo>
                  <a:lnTo>
                    <a:pt x="6100" y="35149"/>
                  </a:lnTo>
                  <a:lnTo>
                    <a:pt x="6188" y="33788"/>
                  </a:lnTo>
                  <a:lnTo>
                    <a:pt x="6232" y="32472"/>
                  </a:lnTo>
                  <a:lnTo>
                    <a:pt x="6144" y="31243"/>
                  </a:lnTo>
                  <a:lnTo>
                    <a:pt x="6012" y="29971"/>
                  </a:lnTo>
                  <a:lnTo>
                    <a:pt x="5793" y="28654"/>
                  </a:lnTo>
                  <a:lnTo>
                    <a:pt x="5486" y="27294"/>
                  </a:lnTo>
                  <a:lnTo>
                    <a:pt x="5091" y="25758"/>
                  </a:lnTo>
                  <a:lnTo>
                    <a:pt x="4784" y="23652"/>
                  </a:lnTo>
                  <a:lnTo>
                    <a:pt x="4784" y="21721"/>
                  </a:lnTo>
                  <a:lnTo>
                    <a:pt x="5442" y="18737"/>
                  </a:lnTo>
                  <a:lnTo>
                    <a:pt x="5969" y="17289"/>
                  </a:lnTo>
                  <a:lnTo>
                    <a:pt x="6451" y="16719"/>
                  </a:lnTo>
                  <a:lnTo>
                    <a:pt x="10225" y="14613"/>
                  </a:lnTo>
                  <a:lnTo>
                    <a:pt x="12287" y="14042"/>
                  </a:lnTo>
                  <a:lnTo>
                    <a:pt x="12331" y="14042"/>
                  </a:lnTo>
                  <a:lnTo>
                    <a:pt x="14306" y="13077"/>
                  </a:lnTo>
                  <a:lnTo>
                    <a:pt x="17948" y="11804"/>
                  </a:lnTo>
                  <a:lnTo>
                    <a:pt x="20844" y="10663"/>
                  </a:lnTo>
                  <a:lnTo>
                    <a:pt x="20888" y="10663"/>
                  </a:lnTo>
                  <a:lnTo>
                    <a:pt x="24003" y="8513"/>
                  </a:lnTo>
                  <a:lnTo>
                    <a:pt x="28786" y="4696"/>
                  </a:lnTo>
                  <a:lnTo>
                    <a:pt x="31726" y="2326"/>
                  </a:lnTo>
                  <a:lnTo>
                    <a:pt x="34140" y="308"/>
                  </a:lnTo>
                  <a:lnTo>
                    <a:pt x="34184" y="264"/>
                  </a:lnTo>
                  <a:lnTo>
                    <a:pt x="34184" y="176"/>
                  </a:lnTo>
                  <a:lnTo>
                    <a:pt x="34184" y="132"/>
                  </a:lnTo>
                  <a:lnTo>
                    <a:pt x="34140" y="44"/>
                  </a:lnTo>
                  <a:lnTo>
                    <a:pt x="34096"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7" name="Google Shape;2347;p18"/>
            <p:cNvSpPr/>
            <p:nvPr/>
          </p:nvSpPr>
          <p:spPr>
            <a:xfrm>
              <a:off x="1908875" y="4495875"/>
              <a:ext cx="646150" cy="156900"/>
            </a:xfrm>
            <a:custGeom>
              <a:rect b="b" l="l" r="r" t="t"/>
              <a:pathLst>
                <a:path extrusionOk="0" h="6276" w="25846">
                  <a:moveTo>
                    <a:pt x="25626" y="0"/>
                  </a:moveTo>
                  <a:lnTo>
                    <a:pt x="24178" y="176"/>
                  </a:lnTo>
                  <a:lnTo>
                    <a:pt x="24134" y="176"/>
                  </a:lnTo>
                  <a:lnTo>
                    <a:pt x="22774" y="658"/>
                  </a:lnTo>
                  <a:lnTo>
                    <a:pt x="22730" y="658"/>
                  </a:lnTo>
                  <a:lnTo>
                    <a:pt x="21238" y="1448"/>
                  </a:lnTo>
                  <a:lnTo>
                    <a:pt x="18035" y="3511"/>
                  </a:lnTo>
                  <a:lnTo>
                    <a:pt x="17464" y="3686"/>
                  </a:lnTo>
                  <a:lnTo>
                    <a:pt x="14393" y="3511"/>
                  </a:lnTo>
                  <a:lnTo>
                    <a:pt x="11936" y="3379"/>
                  </a:lnTo>
                  <a:lnTo>
                    <a:pt x="7811" y="3160"/>
                  </a:lnTo>
                  <a:lnTo>
                    <a:pt x="4827" y="3204"/>
                  </a:lnTo>
                  <a:lnTo>
                    <a:pt x="4739" y="3204"/>
                  </a:lnTo>
                  <a:lnTo>
                    <a:pt x="3291" y="4125"/>
                  </a:lnTo>
                  <a:lnTo>
                    <a:pt x="88" y="5968"/>
                  </a:lnTo>
                  <a:lnTo>
                    <a:pt x="0" y="6012"/>
                  </a:lnTo>
                  <a:lnTo>
                    <a:pt x="0" y="6056"/>
                  </a:lnTo>
                  <a:lnTo>
                    <a:pt x="0" y="6100"/>
                  </a:lnTo>
                  <a:lnTo>
                    <a:pt x="0" y="6187"/>
                  </a:lnTo>
                  <a:lnTo>
                    <a:pt x="88" y="6231"/>
                  </a:lnTo>
                  <a:lnTo>
                    <a:pt x="176" y="6275"/>
                  </a:lnTo>
                  <a:lnTo>
                    <a:pt x="263" y="6275"/>
                  </a:lnTo>
                  <a:lnTo>
                    <a:pt x="3467" y="4432"/>
                  </a:lnTo>
                  <a:lnTo>
                    <a:pt x="4871" y="3555"/>
                  </a:lnTo>
                  <a:lnTo>
                    <a:pt x="7767" y="3511"/>
                  </a:lnTo>
                  <a:lnTo>
                    <a:pt x="11892" y="3730"/>
                  </a:lnTo>
                  <a:lnTo>
                    <a:pt x="14349" y="3862"/>
                  </a:lnTo>
                  <a:lnTo>
                    <a:pt x="17464" y="4037"/>
                  </a:lnTo>
                  <a:lnTo>
                    <a:pt x="17508" y="4037"/>
                  </a:lnTo>
                  <a:lnTo>
                    <a:pt x="18167" y="3818"/>
                  </a:lnTo>
                  <a:lnTo>
                    <a:pt x="18210" y="3818"/>
                  </a:lnTo>
                  <a:lnTo>
                    <a:pt x="21414" y="1755"/>
                  </a:lnTo>
                  <a:lnTo>
                    <a:pt x="22862" y="966"/>
                  </a:lnTo>
                  <a:lnTo>
                    <a:pt x="24266" y="527"/>
                  </a:lnTo>
                  <a:lnTo>
                    <a:pt x="25670" y="351"/>
                  </a:lnTo>
                  <a:lnTo>
                    <a:pt x="25758" y="307"/>
                  </a:lnTo>
                  <a:lnTo>
                    <a:pt x="25802" y="264"/>
                  </a:lnTo>
                  <a:lnTo>
                    <a:pt x="25846" y="220"/>
                  </a:lnTo>
                  <a:lnTo>
                    <a:pt x="25846" y="132"/>
                  </a:lnTo>
                  <a:lnTo>
                    <a:pt x="25802" y="88"/>
                  </a:lnTo>
                  <a:lnTo>
                    <a:pt x="25758"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8" name="Google Shape;2348;p18"/>
            <p:cNvSpPr/>
            <p:nvPr/>
          </p:nvSpPr>
          <p:spPr>
            <a:xfrm>
              <a:off x="1292350" y="2521250"/>
              <a:ext cx="799750" cy="2106275"/>
            </a:xfrm>
            <a:custGeom>
              <a:rect b="b" l="l" r="r" t="t"/>
              <a:pathLst>
                <a:path extrusionOk="0" h="84251" w="31990">
                  <a:moveTo>
                    <a:pt x="31770" y="1"/>
                  </a:moveTo>
                  <a:lnTo>
                    <a:pt x="31682" y="45"/>
                  </a:lnTo>
                  <a:lnTo>
                    <a:pt x="30146" y="1185"/>
                  </a:lnTo>
                  <a:lnTo>
                    <a:pt x="27689" y="2853"/>
                  </a:lnTo>
                  <a:lnTo>
                    <a:pt x="27645" y="2941"/>
                  </a:lnTo>
                  <a:lnTo>
                    <a:pt x="25977" y="7197"/>
                  </a:lnTo>
                  <a:lnTo>
                    <a:pt x="25495" y="8513"/>
                  </a:lnTo>
                  <a:lnTo>
                    <a:pt x="25100" y="9128"/>
                  </a:lnTo>
                  <a:lnTo>
                    <a:pt x="21897" y="11453"/>
                  </a:lnTo>
                  <a:lnTo>
                    <a:pt x="17640" y="15096"/>
                  </a:lnTo>
                  <a:lnTo>
                    <a:pt x="15446" y="15973"/>
                  </a:lnTo>
                  <a:lnTo>
                    <a:pt x="11804" y="18430"/>
                  </a:lnTo>
                  <a:lnTo>
                    <a:pt x="9917" y="19527"/>
                  </a:lnTo>
                  <a:lnTo>
                    <a:pt x="7416" y="20361"/>
                  </a:lnTo>
                  <a:lnTo>
                    <a:pt x="5222" y="21809"/>
                  </a:lnTo>
                  <a:lnTo>
                    <a:pt x="3906" y="22775"/>
                  </a:lnTo>
                  <a:lnTo>
                    <a:pt x="1887" y="23828"/>
                  </a:lnTo>
                  <a:lnTo>
                    <a:pt x="1843" y="23872"/>
                  </a:lnTo>
                  <a:lnTo>
                    <a:pt x="1492" y="24618"/>
                  </a:lnTo>
                  <a:lnTo>
                    <a:pt x="1448" y="24661"/>
                  </a:lnTo>
                  <a:lnTo>
                    <a:pt x="1404" y="25276"/>
                  </a:lnTo>
                  <a:lnTo>
                    <a:pt x="1448" y="25364"/>
                  </a:lnTo>
                  <a:lnTo>
                    <a:pt x="1843" y="26066"/>
                  </a:lnTo>
                  <a:lnTo>
                    <a:pt x="4125" y="34754"/>
                  </a:lnTo>
                  <a:lnTo>
                    <a:pt x="4564" y="37782"/>
                  </a:lnTo>
                  <a:lnTo>
                    <a:pt x="4652" y="41248"/>
                  </a:lnTo>
                  <a:lnTo>
                    <a:pt x="4520" y="44715"/>
                  </a:lnTo>
                  <a:lnTo>
                    <a:pt x="4344" y="47435"/>
                  </a:lnTo>
                  <a:lnTo>
                    <a:pt x="4125" y="51165"/>
                  </a:lnTo>
                  <a:lnTo>
                    <a:pt x="3555" y="55860"/>
                  </a:lnTo>
                  <a:lnTo>
                    <a:pt x="2765" y="61872"/>
                  </a:lnTo>
                  <a:lnTo>
                    <a:pt x="2194" y="64768"/>
                  </a:lnTo>
                  <a:lnTo>
                    <a:pt x="1448" y="67225"/>
                  </a:lnTo>
                  <a:lnTo>
                    <a:pt x="922" y="69375"/>
                  </a:lnTo>
                  <a:lnTo>
                    <a:pt x="220" y="71789"/>
                  </a:lnTo>
                  <a:lnTo>
                    <a:pt x="220" y="71833"/>
                  </a:lnTo>
                  <a:lnTo>
                    <a:pt x="44" y="74246"/>
                  </a:lnTo>
                  <a:lnTo>
                    <a:pt x="0" y="76747"/>
                  </a:lnTo>
                  <a:lnTo>
                    <a:pt x="0" y="76791"/>
                  </a:lnTo>
                  <a:lnTo>
                    <a:pt x="176" y="78020"/>
                  </a:lnTo>
                  <a:lnTo>
                    <a:pt x="966" y="80653"/>
                  </a:lnTo>
                  <a:lnTo>
                    <a:pt x="1536" y="82189"/>
                  </a:lnTo>
                  <a:lnTo>
                    <a:pt x="1580" y="82232"/>
                  </a:lnTo>
                  <a:lnTo>
                    <a:pt x="2063" y="82934"/>
                  </a:lnTo>
                  <a:lnTo>
                    <a:pt x="2106" y="82978"/>
                  </a:lnTo>
                  <a:lnTo>
                    <a:pt x="3949" y="84207"/>
                  </a:lnTo>
                  <a:lnTo>
                    <a:pt x="4037" y="84251"/>
                  </a:lnTo>
                  <a:lnTo>
                    <a:pt x="4125" y="84207"/>
                  </a:lnTo>
                  <a:lnTo>
                    <a:pt x="4213" y="84163"/>
                  </a:lnTo>
                  <a:lnTo>
                    <a:pt x="4213" y="84075"/>
                  </a:lnTo>
                  <a:lnTo>
                    <a:pt x="4213" y="84032"/>
                  </a:lnTo>
                  <a:lnTo>
                    <a:pt x="4213" y="83944"/>
                  </a:lnTo>
                  <a:lnTo>
                    <a:pt x="4169" y="83900"/>
                  </a:lnTo>
                  <a:lnTo>
                    <a:pt x="2326" y="82671"/>
                  </a:lnTo>
                  <a:lnTo>
                    <a:pt x="1843" y="82057"/>
                  </a:lnTo>
                  <a:lnTo>
                    <a:pt x="1273" y="80521"/>
                  </a:lnTo>
                  <a:lnTo>
                    <a:pt x="527" y="77932"/>
                  </a:lnTo>
                  <a:lnTo>
                    <a:pt x="351" y="76747"/>
                  </a:lnTo>
                  <a:lnTo>
                    <a:pt x="395" y="74246"/>
                  </a:lnTo>
                  <a:lnTo>
                    <a:pt x="571" y="71877"/>
                  </a:lnTo>
                  <a:lnTo>
                    <a:pt x="1273" y="69463"/>
                  </a:lnTo>
                  <a:lnTo>
                    <a:pt x="1755" y="67357"/>
                  </a:lnTo>
                  <a:lnTo>
                    <a:pt x="2545" y="64856"/>
                  </a:lnTo>
                  <a:lnTo>
                    <a:pt x="3116" y="61960"/>
                  </a:lnTo>
                  <a:lnTo>
                    <a:pt x="3906" y="55904"/>
                  </a:lnTo>
                  <a:lnTo>
                    <a:pt x="4476" y="51209"/>
                  </a:lnTo>
                  <a:lnTo>
                    <a:pt x="4695" y="47435"/>
                  </a:lnTo>
                  <a:lnTo>
                    <a:pt x="4871" y="44715"/>
                  </a:lnTo>
                  <a:lnTo>
                    <a:pt x="5003" y="41248"/>
                  </a:lnTo>
                  <a:lnTo>
                    <a:pt x="4915" y="37782"/>
                  </a:lnTo>
                  <a:lnTo>
                    <a:pt x="4915" y="37738"/>
                  </a:lnTo>
                  <a:lnTo>
                    <a:pt x="4476" y="34710"/>
                  </a:lnTo>
                  <a:lnTo>
                    <a:pt x="2194" y="25934"/>
                  </a:lnTo>
                  <a:lnTo>
                    <a:pt x="2150" y="25890"/>
                  </a:lnTo>
                  <a:lnTo>
                    <a:pt x="1755" y="25232"/>
                  </a:lnTo>
                  <a:lnTo>
                    <a:pt x="1799" y="24749"/>
                  </a:lnTo>
                  <a:lnTo>
                    <a:pt x="2106" y="24091"/>
                  </a:lnTo>
                  <a:lnTo>
                    <a:pt x="4081" y="23082"/>
                  </a:lnTo>
                  <a:lnTo>
                    <a:pt x="5397" y="22072"/>
                  </a:lnTo>
                  <a:lnTo>
                    <a:pt x="7548" y="20668"/>
                  </a:lnTo>
                  <a:lnTo>
                    <a:pt x="10049" y="19835"/>
                  </a:lnTo>
                  <a:lnTo>
                    <a:pt x="10093" y="19835"/>
                  </a:lnTo>
                  <a:lnTo>
                    <a:pt x="12023" y="18738"/>
                  </a:lnTo>
                  <a:lnTo>
                    <a:pt x="15622" y="16280"/>
                  </a:lnTo>
                  <a:lnTo>
                    <a:pt x="17816" y="15403"/>
                  </a:lnTo>
                  <a:lnTo>
                    <a:pt x="17860" y="15359"/>
                  </a:lnTo>
                  <a:lnTo>
                    <a:pt x="22116" y="11717"/>
                  </a:lnTo>
                  <a:lnTo>
                    <a:pt x="25363" y="9391"/>
                  </a:lnTo>
                  <a:lnTo>
                    <a:pt x="25407" y="9347"/>
                  </a:lnTo>
                  <a:lnTo>
                    <a:pt x="25802" y="8689"/>
                  </a:lnTo>
                  <a:lnTo>
                    <a:pt x="25802" y="8645"/>
                  </a:lnTo>
                  <a:lnTo>
                    <a:pt x="26285" y="7329"/>
                  </a:lnTo>
                  <a:lnTo>
                    <a:pt x="27952" y="3116"/>
                  </a:lnTo>
                  <a:lnTo>
                    <a:pt x="30322" y="1449"/>
                  </a:lnTo>
                  <a:lnTo>
                    <a:pt x="31901" y="308"/>
                  </a:lnTo>
                  <a:lnTo>
                    <a:pt x="31945" y="264"/>
                  </a:lnTo>
                  <a:lnTo>
                    <a:pt x="31989" y="176"/>
                  </a:lnTo>
                  <a:lnTo>
                    <a:pt x="31989" y="132"/>
                  </a:lnTo>
                  <a:lnTo>
                    <a:pt x="31945" y="88"/>
                  </a:lnTo>
                  <a:lnTo>
                    <a:pt x="31901"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9" name="Google Shape;2349;p18"/>
            <p:cNvSpPr/>
            <p:nvPr/>
          </p:nvSpPr>
          <p:spPr>
            <a:xfrm>
              <a:off x="1915450" y="4597900"/>
              <a:ext cx="615450" cy="109725"/>
            </a:xfrm>
            <a:custGeom>
              <a:rect b="b" l="l" r="r" t="t"/>
              <a:pathLst>
                <a:path extrusionOk="0" h="4389" w="24618">
                  <a:moveTo>
                    <a:pt x="24442" y="0"/>
                  </a:moveTo>
                  <a:lnTo>
                    <a:pt x="20975" y="132"/>
                  </a:lnTo>
                  <a:lnTo>
                    <a:pt x="20931" y="132"/>
                  </a:lnTo>
                  <a:lnTo>
                    <a:pt x="20098" y="395"/>
                  </a:lnTo>
                  <a:lnTo>
                    <a:pt x="17201" y="2019"/>
                  </a:lnTo>
                  <a:lnTo>
                    <a:pt x="15534" y="1975"/>
                  </a:lnTo>
                  <a:lnTo>
                    <a:pt x="12857" y="1799"/>
                  </a:lnTo>
                  <a:lnTo>
                    <a:pt x="9698" y="1668"/>
                  </a:lnTo>
                  <a:lnTo>
                    <a:pt x="7197" y="1580"/>
                  </a:lnTo>
                  <a:lnTo>
                    <a:pt x="4169" y="1536"/>
                  </a:lnTo>
                  <a:lnTo>
                    <a:pt x="4081" y="1580"/>
                  </a:lnTo>
                  <a:lnTo>
                    <a:pt x="1185" y="3116"/>
                  </a:lnTo>
                  <a:lnTo>
                    <a:pt x="1141" y="3160"/>
                  </a:lnTo>
                  <a:lnTo>
                    <a:pt x="88" y="4081"/>
                  </a:lnTo>
                  <a:lnTo>
                    <a:pt x="44" y="4125"/>
                  </a:lnTo>
                  <a:lnTo>
                    <a:pt x="0" y="4169"/>
                  </a:lnTo>
                  <a:lnTo>
                    <a:pt x="0" y="4257"/>
                  </a:lnTo>
                  <a:lnTo>
                    <a:pt x="44" y="4300"/>
                  </a:lnTo>
                  <a:lnTo>
                    <a:pt x="132" y="4344"/>
                  </a:lnTo>
                  <a:lnTo>
                    <a:pt x="176" y="4388"/>
                  </a:lnTo>
                  <a:lnTo>
                    <a:pt x="307" y="4344"/>
                  </a:lnTo>
                  <a:lnTo>
                    <a:pt x="1361" y="3423"/>
                  </a:lnTo>
                  <a:lnTo>
                    <a:pt x="4213" y="1887"/>
                  </a:lnTo>
                  <a:lnTo>
                    <a:pt x="7197" y="1931"/>
                  </a:lnTo>
                  <a:lnTo>
                    <a:pt x="9698" y="2019"/>
                  </a:lnTo>
                  <a:lnTo>
                    <a:pt x="12813" y="2150"/>
                  </a:lnTo>
                  <a:lnTo>
                    <a:pt x="15534" y="2326"/>
                  </a:lnTo>
                  <a:lnTo>
                    <a:pt x="17201" y="2370"/>
                  </a:lnTo>
                  <a:lnTo>
                    <a:pt x="17333" y="2370"/>
                  </a:lnTo>
                  <a:lnTo>
                    <a:pt x="20229" y="702"/>
                  </a:lnTo>
                  <a:lnTo>
                    <a:pt x="21019" y="483"/>
                  </a:lnTo>
                  <a:lnTo>
                    <a:pt x="24442" y="351"/>
                  </a:lnTo>
                  <a:lnTo>
                    <a:pt x="24530" y="307"/>
                  </a:lnTo>
                  <a:lnTo>
                    <a:pt x="24573" y="307"/>
                  </a:lnTo>
                  <a:lnTo>
                    <a:pt x="24617" y="220"/>
                  </a:lnTo>
                  <a:lnTo>
                    <a:pt x="24617" y="176"/>
                  </a:lnTo>
                  <a:lnTo>
                    <a:pt x="24617" y="88"/>
                  </a:lnTo>
                  <a:lnTo>
                    <a:pt x="24573" y="44"/>
                  </a:lnTo>
                  <a:lnTo>
                    <a:pt x="24486"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0" name="Google Shape;2350;p18"/>
            <p:cNvSpPr/>
            <p:nvPr/>
          </p:nvSpPr>
          <p:spPr>
            <a:xfrm>
              <a:off x="1158500" y="3048925"/>
              <a:ext cx="152525" cy="1579700"/>
            </a:xfrm>
            <a:custGeom>
              <a:rect b="b" l="l" r="r" t="t"/>
              <a:pathLst>
                <a:path extrusionOk="0" h="63188" w="6101">
                  <a:moveTo>
                    <a:pt x="5881" y="0"/>
                  </a:moveTo>
                  <a:lnTo>
                    <a:pt x="5793" y="44"/>
                  </a:lnTo>
                  <a:lnTo>
                    <a:pt x="5749" y="88"/>
                  </a:lnTo>
                  <a:lnTo>
                    <a:pt x="4564" y="3028"/>
                  </a:lnTo>
                  <a:lnTo>
                    <a:pt x="3687" y="5441"/>
                  </a:lnTo>
                  <a:lnTo>
                    <a:pt x="2765" y="8030"/>
                  </a:lnTo>
                  <a:lnTo>
                    <a:pt x="2765" y="8074"/>
                  </a:lnTo>
                  <a:lnTo>
                    <a:pt x="2853" y="9873"/>
                  </a:lnTo>
                  <a:lnTo>
                    <a:pt x="3204" y="12330"/>
                  </a:lnTo>
                  <a:lnTo>
                    <a:pt x="3248" y="12330"/>
                  </a:lnTo>
                  <a:lnTo>
                    <a:pt x="3818" y="14568"/>
                  </a:lnTo>
                  <a:lnTo>
                    <a:pt x="3599" y="16236"/>
                  </a:lnTo>
                  <a:lnTo>
                    <a:pt x="3423" y="18956"/>
                  </a:lnTo>
                  <a:lnTo>
                    <a:pt x="3336" y="21414"/>
                  </a:lnTo>
                  <a:lnTo>
                    <a:pt x="2853" y="24134"/>
                  </a:lnTo>
                  <a:lnTo>
                    <a:pt x="2502" y="26284"/>
                  </a:lnTo>
                  <a:lnTo>
                    <a:pt x="2502" y="26328"/>
                  </a:lnTo>
                  <a:lnTo>
                    <a:pt x="2458" y="31331"/>
                  </a:lnTo>
                  <a:lnTo>
                    <a:pt x="2634" y="34446"/>
                  </a:lnTo>
                  <a:lnTo>
                    <a:pt x="2765" y="36158"/>
                  </a:lnTo>
                  <a:lnTo>
                    <a:pt x="2414" y="39931"/>
                  </a:lnTo>
                  <a:lnTo>
                    <a:pt x="2107" y="41292"/>
                  </a:lnTo>
                  <a:lnTo>
                    <a:pt x="834" y="44714"/>
                  </a:lnTo>
                  <a:lnTo>
                    <a:pt x="571" y="45899"/>
                  </a:lnTo>
                  <a:lnTo>
                    <a:pt x="571" y="45943"/>
                  </a:lnTo>
                  <a:lnTo>
                    <a:pt x="615" y="48137"/>
                  </a:lnTo>
                  <a:lnTo>
                    <a:pt x="615" y="51560"/>
                  </a:lnTo>
                  <a:lnTo>
                    <a:pt x="176" y="53183"/>
                  </a:lnTo>
                  <a:lnTo>
                    <a:pt x="1" y="54499"/>
                  </a:lnTo>
                  <a:lnTo>
                    <a:pt x="1" y="54543"/>
                  </a:lnTo>
                  <a:lnTo>
                    <a:pt x="483" y="58624"/>
                  </a:lnTo>
                  <a:lnTo>
                    <a:pt x="834" y="61169"/>
                  </a:lnTo>
                  <a:lnTo>
                    <a:pt x="922" y="63012"/>
                  </a:lnTo>
                  <a:lnTo>
                    <a:pt x="922" y="63100"/>
                  </a:lnTo>
                  <a:lnTo>
                    <a:pt x="966" y="63144"/>
                  </a:lnTo>
                  <a:lnTo>
                    <a:pt x="1098" y="63188"/>
                  </a:lnTo>
                  <a:lnTo>
                    <a:pt x="1186" y="63188"/>
                  </a:lnTo>
                  <a:lnTo>
                    <a:pt x="1229" y="63144"/>
                  </a:lnTo>
                  <a:lnTo>
                    <a:pt x="1273" y="63100"/>
                  </a:lnTo>
                  <a:lnTo>
                    <a:pt x="1273" y="63012"/>
                  </a:lnTo>
                  <a:lnTo>
                    <a:pt x="1186" y="61125"/>
                  </a:lnTo>
                  <a:lnTo>
                    <a:pt x="834" y="58580"/>
                  </a:lnTo>
                  <a:lnTo>
                    <a:pt x="352" y="54543"/>
                  </a:lnTo>
                  <a:lnTo>
                    <a:pt x="527" y="53227"/>
                  </a:lnTo>
                  <a:lnTo>
                    <a:pt x="966" y="51603"/>
                  </a:lnTo>
                  <a:lnTo>
                    <a:pt x="966" y="51560"/>
                  </a:lnTo>
                  <a:lnTo>
                    <a:pt x="966" y="48137"/>
                  </a:lnTo>
                  <a:lnTo>
                    <a:pt x="922" y="45987"/>
                  </a:lnTo>
                  <a:lnTo>
                    <a:pt x="1186" y="44802"/>
                  </a:lnTo>
                  <a:lnTo>
                    <a:pt x="2414" y="41423"/>
                  </a:lnTo>
                  <a:lnTo>
                    <a:pt x="2458" y="41379"/>
                  </a:lnTo>
                  <a:lnTo>
                    <a:pt x="2765" y="39975"/>
                  </a:lnTo>
                  <a:lnTo>
                    <a:pt x="3116" y="36201"/>
                  </a:lnTo>
                  <a:lnTo>
                    <a:pt x="3116" y="36158"/>
                  </a:lnTo>
                  <a:lnTo>
                    <a:pt x="2985" y="34446"/>
                  </a:lnTo>
                  <a:lnTo>
                    <a:pt x="2809" y="31287"/>
                  </a:lnTo>
                  <a:lnTo>
                    <a:pt x="2853" y="26328"/>
                  </a:lnTo>
                  <a:lnTo>
                    <a:pt x="3204" y="24222"/>
                  </a:lnTo>
                  <a:lnTo>
                    <a:pt x="3687" y="21458"/>
                  </a:lnTo>
                  <a:lnTo>
                    <a:pt x="3687" y="21414"/>
                  </a:lnTo>
                  <a:lnTo>
                    <a:pt x="3774" y="19000"/>
                  </a:lnTo>
                  <a:lnTo>
                    <a:pt x="3950" y="16280"/>
                  </a:lnTo>
                  <a:lnTo>
                    <a:pt x="4169" y="14612"/>
                  </a:lnTo>
                  <a:lnTo>
                    <a:pt x="4169" y="14525"/>
                  </a:lnTo>
                  <a:lnTo>
                    <a:pt x="3555" y="12287"/>
                  </a:lnTo>
                  <a:lnTo>
                    <a:pt x="3204" y="9829"/>
                  </a:lnTo>
                  <a:lnTo>
                    <a:pt x="3116" y="8074"/>
                  </a:lnTo>
                  <a:lnTo>
                    <a:pt x="3994" y="5573"/>
                  </a:lnTo>
                  <a:lnTo>
                    <a:pt x="4915" y="3160"/>
                  </a:lnTo>
                  <a:lnTo>
                    <a:pt x="6100" y="220"/>
                  </a:lnTo>
                  <a:lnTo>
                    <a:pt x="6100" y="176"/>
                  </a:lnTo>
                  <a:lnTo>
                    <a:pt x="6100" y="88"/>
                  </a:lnTo>
                  <a:lnTo>
                    <a:pt x="6056" y="44"/>
                  </a:lnTo>
                  <a:lnTo>
                    <a:pt x="6012"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1" name="Google Shape;2351;p18"/>
            <p:cNvSpPr/>
            <p:nvPr/>
          </p:nvSpPr>
          <p:spPr>
            <a:xfrm>
              <a:off x="2096450" y="4705400"/>
              <a:ext cx="263300" cy="30750"/>
            </a:xfrm>
            <a:custGeom>
              <a:rect b="b" l="l" r="r" t="t"/>
              <a:pathLst>
                <a:path extrusionOk="0" h="1230" w="10532">
                  <a:moveTo>
                    <a:pt x="10313" y="0"/>
                  </a:moveTo>
                  <a:lnTo>
                    <a:pt x="9874" y="176"/>
                  </a:lnTo>
                  <a:lnTo>
                    <a:pt x="6100" y="132"/>
                  </a:lnTo>
                  <a:lnTo>
                    <a:pt x="6056" y="176"/>
                  </a:lnTo>
                  <a:lnTo>
                    <a:pt x="4740" y="308"/>
                  </a:lnTo>
                  <a:lnTo>
                    <a:pt x="176" y="878"/>
                  </a:lnTo>
                  <a:lnTo>
                    <a:pt x="88" y="922"/>
                  </a:lnTo>
                  <a:lnTo>
                    <a:pt x="44" y="966"/>
                  </a:lnTo>
                  <a:lnTo>
                    <a:pt x="1" y="1010"/>
                  </a:lnTo>
                  <a:lnTo>
                    <a:pt x="1" y="1097"/>
                  </a:lnTo>
                  <a:lnTo>
                    <a:pt x="88" y="1185"/>
                  </a:lnTo>
                  <a:lnTo>
                    <a:pt x="176" y="1229"/>
                  </a:lnTo>
                  <a:lnTo>
                    <a:pt x="220" y="1229"/>
                  </a:lnTo>
                  <a:lnTo>
                    <a:pt x="4784" y="659"/>
                  </a:lnTo>
                  <a:lnTo>
                    <a:pt x="6100" y="483"/>
                  </a:lnTo>
                  <a:lnTo>
                    <a:pt x="9918" y="527"/>
                  </a:lnTo>
                  <a:lnTo>
                    <a:pt x="9961" y="527"/>
                  </a:lnTo>
                  <a:lnTo>
                    <a:pt x="10444" y="351"/>
                  </a:lnTo>
                  <a:lnTo>
                    <a:pt x="10488" y="308"/>
                  </a:lnTo>
                  <a:lnTo>
                    <a:pt x="10532" y="264"/>
                  </a:lnTo>
                  <a:lnTo>
                    <a:pt x="10532" y="176"/>
                  </a:lnTo>
                  <a:lnTo>
                    <a:pt x="10532" y="88"/>
                  </a:lnTo>
                  <a:lnTo>
                    <a:pt x="10488" y="44"/>
                  </a:lnTo>
                  <a:lnTo>
                    <a:pt x="10444"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2" name="Google Shape;2352;p18"/>
            <p:cNvSpPr/>
            <p:nvPr/>
          </p:nvSpPr>
          <p:spPr>
            <a:xfrm>
              <a:off x="1024675" y="3357175"/>
              <a:ext cx="119600" cy="1265975"/>
            </a:xfrm>
            <a:custGeom>
              <a:rect b="b" l="l" r="r" t="t"/>
              <a:pathLst>
                <a:path extrusionOk="0" h="50639" w="4784">
                  <a:moveTo>
                    <a:pt x="4564" y="0"/>
                  </a:moveTo>
                  <a:lnTo>
                    <a:pt x="4520" y="44"/>
                  </a:lnTo>
                  <a:lnTo>
                    <a:pt x="4476" y="88"/>
                  </a:lnTo>
                  <a:lnTo>
                    <a:pt x="4432" y="176"/>
                  </a:lnTo>
                  <a:lnTo>
                    <a:pt x="3950" y="3423"/>
                  </a:lnTo>
                  <a:lnTo>
                    <a:pt x="3555" y="5266"/>
                  </a:lnTo>
                  <a:lnTo>
                    <a:pt x="3511" y="5310"/>
                  </a:lnTo>
                  <a:lnTo>
                    <a:pt x="3423" y="7504"/>
                  </a:lnTo>
                  <a:lnTo>
                    <a:pt x="3379" y="11278"/>
                  </a:lnTo>
                  <a:lnTo>
                    <a:pt x="3467" y="13823"/>
                  </a:lnTo>
                  <a:lnTo>
                    <a:pt x="3555" y="16148"/>
                  </a:lnTo>
                  <a:lnTo>
                    <a:pt x="3818" y="18342"/>
                  </a:lnTo>
                  <a:lnTo>
                    <a:pt x="3774" y="19483"/>
                  </a:lnTo>
                  <a:lnTo>
                    <a:pt x="3511" y="20624"/>
                  </a:lnTo>
                  <a:lnTo>
                    <a:pt x="2589" y="24310"/>
                  </a:lnTo>
                  <a:lnTo>
                    <a:pt x="2589" y="24354"/>
                  </a:lnTo>
                  <a:lnTo>
                    <a:pt x="2414" y="27206"/>
                  </a:lnTo>
                  <a:lnTo>
                    <a:pt x="2150" y="28523"/>
                  </a:lnTo>
                  <a:lnTo>
                    <a:pt x="659" y="31638"/>
                  </a:lnTo>
                  <a:lnTo>
                    <a:pt x="659" y="31682"/>
                  </a:lnTo>
                  <a:lnTo>
                    <a:pt x="308" y="32998"/>
                  </a:lnTo>
                  <a:lnTo>
                    <a:pt x="264" y="33042"/>
                  </a:lnTo>
                  <a:lnTo>
                    <a:pt x="0" y="35324"/>
                  </a:lnTo>
                  <a:lnTo>
                    <a:pt x="264" y="39054"/>
                  </a:lnTo>
                  <a:lnTo>
                    <a:pt x="176" y="41643"/>
                  </a:lnTo>
                  <a:lnTo>
                    <a:pt x="176" y="41687"/>
                  </a:lnTo>
                  <a:lnTo>
                    <a:pt x="527" y="43837"/>
                  </a:lnTo>
                  <a:lnTo>
                    <a:pt x="922" y="45943"/>
                  </a:lnTo>
                  <a:lnTo>
                    <a:pt x="922" y="45987"/>
                  </a:lnTo>
                  <a:lnTo>
                    <a:pt x="2458" y="48839"/>
                  </a:lnTo>
                  <a:lnTo>
                    <a:pt x="3379" y="50551"/>
                  </a:lnTo>
                  <a:lnTo>
                    <a:pt x="3423" y="50638"/>
                  </a:lnTo>
                  <a:lnTo>
                    <a:pt x="3599" y="50638"/>
                  </a:lnTo>
                  <a:lnTo>
                    <a:pt x="3686" y="50595"/>
                  </a:lnTo>
                  <a:lnTo>
                    <a:pt x="3686" y="50507"/>
                  </a:lnTo>
                  <a:lnTo>
                    <a:pt x="3730" y="50463"/>
                  </a:lnTo>
                  <a:lnTo>
                    <a:pt x="3686" y="50375"/>
                  </a:lnTo>
                  <a:lnTo>
                    <a:pt x="2809" y="48664"/>
                  </a:lnTo>
                  <a:lnTo>
                    <a:pt x="1273" y="45855"/>
                  </a:lnTo>
                  <a:lnTo>
                    <a:pt x="878" y="43793"/>
                  </a:lnTo>
                  <a:lnTo>
                    <a:pt x="527" y="41643"/>
                  </a:lnTo>
                  <a:lnTo>
                    <a:pt x="615" y="39054"/>
                  </a:lnTo>
                  <a:lnTo>
                    <a:pt x="351" y="35324"/>
                  </a:lnTo>
                  <a:lnTo>
                    <a:pt x="615" y="33086"/>
                  </a:lnTo>
                  <a:lnTo>
                    <a:pt x="966" y="31814"/>
                  </a:lnTo>
                  <a:lnTo>
                    <a:pt x="2502" y="28654"/>
                  </a:lnTo>
                  <a:lnTo>
                    <a:pt x="2502" y="28610"/>
                  </a:lnTo>
                  <a:lnTo>
                    <a:pt x="2765" y="27294"/>
                  </a:lnTo>
                  <a:lnTo>
                    <a:pt x="2765" y="27250"/>
                  </a:lnTo>
                  <a:lnTo>
                    <a:pt x="2940" y="24398"/>
                  </a:lnTo>
                  <a:lnTo>
                    <a:pt x="3862" y="20668"/>
                  </a:lnTo>
                  <a:lnTo>
                    <a:pt x="4125" y="19571"/>
                  </a:lnTo>
                  <a:lnTo>
                    <a:pt x="4125" y="19527"/>
                  </a:lnTo>
                  <a:lnTo>
                    <a:pt x="4169" y="18342"/>
                  </a:lnTo>
                  <a:lnTo>
                    <a:pt x="4169" y="18299"/>
                  </a:lnTo>
                  <a:lnTo>
                    <a:pt x="3906" y="16105"/>
                  </a:lnTo>
                  <a:lnTo>
                    <a:pt x="3818" y="13779"/>
                  </a:lnTo>
                  <a:lnTo>
                    <a:pt x="3730" y="11278"/>
                  </a:lnTo>
                  <a:lnTo>
                    <a:pt x="3774" y="7504"/>
                  </a:lnTo>
                  <a:lnTo>
                    <a:pt x="3862" y="5310"/>
                  </a:lnTo>
                  <a:lnTo>
                    <a:pt x="4301" y="3467"/>
                  </a:lnTo>
                  <a:lnTo>
                    <a:pt x="4783" y="220"/>
                  </a:lnTo>
                  <a:lnTo>
                    <a:pt x="4783" y="132"/>
                  </a:lnTo>
                  <a:lnTo>
                    <a:pt x="4783" y="88"/>
                  </a:lnTo>
                  <a:lnTo>
                    <a:pt x="4696" y="44"/>
                  </a:lnTo>
                  <a:lnTo>
                    <a:pt x="4652"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3" name="Google Shape;2353;p18"/>
            <p:cNvSpPr/>
            <p:nvPr/>
          </p:nvSpPr>
          <p:spPr>
            <a:xfrm>
              <a:off x="605600" y="2498225"/>
              <a:ext cx="454200" cy="2111750"/>
            </a:xfrm>
            <a:custGeom>
              <a:rect b="b" l="l" r="r" t="t"/>
              <a:pathLst>
                <a:path extrusionOk="0" h="84470" w="18168">
                  <a:moveTo>
                    <a:pt x="17904" y="0"/>
                  </a:moveTo>
                  <a:lnTo>
                    <a:pt x="14569" y="2370"/>
                  </a:lnTo>
                  <a:lnTo>
                    <a:pt x="13077" y="3203"/>
                  </a:lnTo>
                  <a:lnTo>
                    <a:pt x="10181" y="4344"/>
                  </a:lnTo>
                  <a:lnTo>
                    <a:pt x="8119" y="5134"/>
                  </a:lnTo>
                  <a:lnTo>
                    <a:pt x="6364" y="5485"/>
                  </a:lnTo>
                  <a:lnTo>
                    <a:pt x="6320" y="5485"/>
                  </a:lnTo>
                  <a:lnTo>
                    <a:pt x="5223" y="6275"/>
                  </a:lnTo>
                  <a:lnTo>
                    <a:pt x="4521" y="6714"/>
                  </a:lnTo>
                  <a:lnTo>
                    <a:pt x="4477" y="6758"/>
                  </a:lnTo>
                  <a:lnTo>
                    <a:pt x="1888" y="8952"/>
                  </a:lnTo>
                  <a:lnTo>
                    <a:pt x="308" y="10883"/>
                  </a:lnTo>
                  <a:lnTo>
                    <a:pt x="264" y="10926"/>
                  </a:lnTo>
                  <a:lnTo>
                    <a:pt x="1" y="11409"/>
                  </a:lnTo>
                  <a:lnTo>
                    <a:pt x="1" y="11497"/>
                  </a:lnTo>
                  <a:lnTo>
                    <a:pt x="1" y="11585"/>
                  </a:lnTo>
                  <a:lnTo>
                    <a:pt x="1976" y="15534"/>
                  </a:lnTo>
                  <a:lnTo>
                    <a:pt x="2809" y="18649"/>
                  </a:lnTo>
                  <a:lnTo>
                    <a:pt x="3468" y="22204"/>
                  </a:lnTo>
                  <a:lnTo>
                    <a:pt x="4082" y="25495"/>
                  </a:lnTo>
                  <a:lnTo>
                    <a:pt x="4784" y="27864"/>
                  </a:lnTo>
                  <a:lnTo>
                    <a:pt x="5574" y="30541"/>
                  </a:lnTo>
                  <a:lnTo>
                    <a:pt x="6144" y="33525"/>
                  </a:lnTo>
                  <a:lnTo>
                    <a:pt x="6408" y="35324"/>
                  </a:lnTo>
                  <a:lnTo>
                    <a:pt x="6276" y="39800"/>
                  </a:lnTo>
                  <a:lnTo>
                    <a:pt x="6320" y="41730"/>
                  </a:lnTo>
                  <a:lnTo>
                    <a:pt x="6364" y="41818"/>
                  </a:lnTo>
                  <a:lnTo>
                    <a:pt x="8031" y="44407"/>
                  </a:lnTo>
                  <a:lnTo>
                    <a:pt x="9786" y="46996"/>
                  </a:lnTo>
                  <a:lnTo>
                    <a:pt x="11498" y="49322"/>
                  </a:lnTo>
                  <a:lnTo>
                    <a:pt x="12595" y="51384"/>
                  </a:lnTo>
                  <a:lnTo>
                    <a:pt x="13779" y="53183"/>
                  </a:lnTo>
                  <a:lnTo>
                    <a:pt x="15228" y="55202"/>
                  </a:lnTo>
                  <a:lnTo>
                    <a:pt x="16588" y="57045"/>
                  </a:lnTo>
                  <a:lnTo>
                    <a:pt x="17597" y="58580"/>
                  </a:lnTo>
                  <a:lnTo>
                    <a:pt x="17685" y="58975"/>
                  </a:lnTo>
                  <a:lnTo>
                    <a:pt x="16763" y="60950"/>
                  </a:lnTo>
                  <a:lnTo>
                    <a:pt x="15798" y="62925"/>
                  </a:lnTo>
                  <a:lnTo>
                    <a:pt x="15798" y="62968"/>
                  </a:lnTo>
                  <a:lnTo>
                    <a:pt x="15140" y="64987"/>
                  </a:lnTo>
                  <a:lnTo>
                    <a:pt x="15140" y="65031"/>
                  </a:lnTo>
                  <a:lnTo>
                    <a:pt x="14920" y="67313"/>
                  </a:lnTo>
                  <a:lnTo>
                    <a:pt x="14920" y="67356"/>
                  </a:lnTo>
                  <a:lnTo>
                    <a:pt x="15052" y="68102"/>
                  </a:lnTo>
                  <a:lnTo>
                    <a:pt x="15052" y="68146"/>
                  </a:lnTo>
                  <a:lnTo>
                    <a:pt x="15535" y="69199"/>
                  </a:lnTo>
                  <a:lnTo>
                    <a:pt x="15886" y="71437"/>
                  </a:lnTo>
                  <a:lnTo>
                    <a:pt x="16149" y="73895"/>
                  </a:lnTo>
                  <a:lnTo>
                    <a:pt x="16193" y="75606"/>
                  </a:lnTo>
                  <a:lnTo>
                    <a:pt x="15973" y="77537"/>
                  </a:lnTo>
                  <a:lnTo>
                    <a:pt x="15973" y="77581"/>
                  </a:lnTo>
                  <a:lnTo>
                    <a:pt x="16017" y="79731"/>
                  </a:lnTo>
                  <a:lnTo>
                    <a:pt x="16017" y="79775"/>
                  </a:lnTo>
                  <a:lnTo>
                    <a:pt x="16281" y="81003"/>
                  </a:lnTo>
                  <a:lnTo>
                    <a:pt x="16281" y="81047"/>
                  </a:lnTo>
                  <a:lnTo>
                    <a:pt x="17816" y="84382"/>
                  </a:lnTo>
                  <a:lnTo>
                    <a:pt x="17904" y="84470"/>
                  </a:lnTo>
                  <a:lnTo>
                    <a:pt x="18080" y="84470"/>
                  </a:lnTo>
                  <a:lnTo>
                    <a:pt x="18124" y="84426"/>
                  </a:lnTo>
                  <a:lnTo>
                    <a:pt x="18168" y="84382"/>
                  </a:lnTo>
                  <a:lnTo>
                    <a:pt x="18168" y="84294"/>
                  </a:lnTo>
                  <a:lnTo>
                    <a:pt x="18168" y="84250"/>
                  </a:lnTo>
                  <a:lnTo>
                    <a:pt x="16588" y="80916"/>
                  </a:lnTo>
                  <a:lnTo>
                    <a:pt x="16368" y="79731"/>
                  </a:lnTo>
                  <a:lnTo>
                    <a:pt x="16325" y="77581"/>
                  </a:lnTo>
                  <a:lnTo>
                    <a:pt x="16544" y="75650"/>
                  </a:lnTo>
                  <a:lnTo>
                    <a:pt x="16544" y="75606"/>
                  </a:lnTo>
                  <a:lnTo>
                    <a:pt x="16500" y="73851"/>
                  </a:lnTo>
                  <a:lnTo>
                    <a:pt x="16237" y="71393"/>
                  </a:lnTo>
                  <a:lnTo>
                    <a:pt x="15886" y="69112"/>
                  </a:lnTo>
                  <a:lnTo>
                    <a:pt x="15842" y="69068"/>
                  </a:lnTo>
                  <a:lnTo>
                    <a:pt x="15403" y="68015"/>
                  </a:lnTo>
                  <a:lnTo>
                    <a:pt x="15271" y="67313"/>
                  </a:lnTo>
                  <a:lnTo>
                    <a:pt x="15491" y="65075"/>
                  </a:lnTo>
                  <a:lnTo>
                    <a:pt x="16105" y="63056"/>
                  </a:lnTo>
                  <a:lnTo>
                    <a:pt x="17071" y="61125"/>
                  </a:lnTo>
                  <a:lnTo>
                    <a:pt x="17992" y="59107"/>
                  </a:lnTo>
                  <a:lnTo>
                    <a:pt x="18036" y="58975"/>
                  </a:lnTo>
                  <a:lnTo>
                    <a:pt x="17948" y="58493"/>
                  </a:lnTo>
                  <a:lnTo>
                    <a:pt x="17904" y="58405"/>
                  </a:lnTo>
                  <a:lnTo>
                    <a:pt x="16895" y="56825"/>
                  </a:lnTo>
                  <a:lnTo>
                    <a:pt x="15535" y="54982"/>
                  </a:lnTo>
                  <a:lnTo>
                    <a:pt x="14087" y="52964"/>
                  </a:lnTo>
                  <a:lnTo>
                    <a:pt x="12902" y="51209"/>
                  </a:lnTo>
                  <a:lnTo>
                    <a:pt x="11805" y="49146"/>
                  </a:lnTo>
                  <a:lnTo>
                    <a:pt x="11761" y="49146"/>
                  </a:lnTo>
                  <a:lnTo>
                    <a:pt x="10094" y="46777"/>
                  </a:lnTo>
                  <a:lnTo>
                    <a:pt x="8294" y="44188"/>
                  </a:lnTo>
                  <a:lnTo>
                    <a:pt x="6671" y="41687"/>
                  </a:lnTo>
                  <a:lnTo>
                    <a:pt x="6627" y="39800"/>
                  </a:lnTo>
                  <a:lnTo>
                    <a:pt x="6759" y="35324"/>
                  </a:lnTo>
                  <a:lnTo>
                    <a:pt x="6759" y="35280"/>
                  </a:lnTo>
                  <a:lnTo>
                    <a:pt x="6495" y="33481"/>
                  </a:lnTo>
                  <a:lnTo>
                    <a:pt x="5881" y="30453"/>
                  </a:lnTo>
                  <a:lnTo>
                    <a:pt x="5135" y="27776"/>
                  </a:lnTo>
                  <a:lnTo>
                    <a:pt x="4433" y="25407"/>
                  </a:lnTo>
                  <a:lnTo>
                    <a:pt x="3775" y="22116"/>
                  </a:lnTo>
                  <a:lnTo>
                    <a:pt x="3160" y="18562"/>
                  </a:lnTo>
                  <a:lnTo>
                    <a:pt x="2327" y="15446"/>
                  </a:lnTo>
                  <a:lnTo>
                    <a:pt x="2327" y="15402"/>
                  </a:lnTo>
                  <a:lnTo>
                    <a:pt x="352" y="11497"/>
                  </a:lnTo>
                  <a:lnTo>
                    <a:pt x="571" y="11102"/>
                  </a:lnTo>
                  <a:lnTo>
                    <a:pt x="2151" y="9215"/>
                  </a:lnTo>
                  <a:lnTo>
                    <a:pt x="4696" y="7021"/>
                  </a:lnTo>
                  <a:lnTo>
                    <a:pt x="5442" y="6582"/>
                  </a:lnTo>
                  <a:lnTo>
                    <a:pt x="6495" y="5792"/>
                  </a:lnTo>
                  <a:lnTo>
                    <a:pt x="8207" y="5441"/>
                  </a:lnTo>
                  <a:lnTo>
                    <a:pt x="10313" y="4695"/>
                  </a:lnTo>
                  <a:lnTo>
                    <a:pt x="13209" y="3511"/>
                  </a:lnTo>
                  <a:lnTo>
                    <a:pt x="13253" y="3511"/>
                  </a:lnTo>
                  <a:lnTo>
                    <a:pt x="14745" y="2677"/>
                  </a:lnTo>
                  <a:lnTo>
                    <a:pt x="18124" y="307"/>
                  </a:lnTo>
                  <a:lnTo>
                    <a:pt x="18168" y="263"/>
                  </a:lnTo>
                  <a:lnTo>
                    <a:pt x="18168" y="176"/>
                  </a:lnTo>
                  <a:lnTo>
                    <a:pt x="18168" y="132"/>
                  </a:lnTo>
                  <a:lnTo>
                    <a:pt x="18168" y="44"/>
                  </a:lnTo>
                  <a:lnTo>
                    <a:pt x="18124"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4" name="Google Shape;2354;p18"/>
            <p:cNvSpPr/>
            <p:nvPr/>
          </p:nvSpPr>
          <p:spPr>
            <a:xfrm>
              <a:off x="489325" y="2325975"/>
              <a:ext cx="527700" cy="2220375"/>
            </a:xfrm>
            <a:custGeom>
              <a:rect b="b" l="l" r="r" t="t"/>
              <a:pathLst>
                <a:path extrusionOk="0" h="88815" w="21108">
                  <a:moveTo>
                    <a:pt x="20844" y="1"/>
                  </a:moveTo>
                  <a:lnTo>
                    <a:pt x="17509" y="1844"/>
                  </a:lnTo>
                  <a:lnTo>
                    <a:pt x="15315" y="3204"/>
                  </a:lnTo>
                  <a:lnTo>
                    <a:pt x="13779" y="4082"/>
                  </a:lnTo>
                  <a:lnTo>
                    <a:pt x="12243" y="5047"/>
                  </a:lnTo>
                  <a:lnTo>
                    <a:pt x="10707" y="6056"/>
                  </a:lnTo>
                  <a:lnTo>
                    <a:pt x="9216" y="7066"/>
                  </a:lnTo>
                  <a:lnTo>
                    <a:pt x="8470" y="7636"/>
                  </a:lnTo>
                  <a:lnTo>
                    <a:pt x="7811" y="8163"/>
                  </a:lnTo>
                  <a:lnTo>
                    <a:pt x="7109" y="8733"/>
                  </a:lnTo>
                  <a:lnTo>
                    <a:pt x="6495" y="9347"/>
                  </a:lnTo>
                  <a:lnTo>
                    <a:pt x="5881" y="9918"/>
                  </a:lnTo>
                  <a:lnTo>
                    <a:pt x="5310" y="10576"/>
                  </a:lnTo>
                  <a:lnTo>
                    <a:pt x="4784" y="11190"/>
                  </a:lnTo>
                  <a:lnTo>
                    <a:pt x="4301" y="11849"/>
                  </a:lnTo>
                  <a:lnTo>
                    <a:pt x="3292" y="13121"/>
                  </a:lnTo>
                  <a:lnTo>
                    <a:pt x="3292" y="13165"/>
                  </a:lnTo>
                  <a:lnTo>
                    <a:pt x="1185" y="17860"/>
                  </a:lnTo>
                  <a:lnTo>
                    <a:pt x="220" y="20712"/>
                  </a:lnTo>
                  <a:lnTo>
                    <a:pt x="176" y="20712"/>
                  </a:lnTo>
                  <a:lnTo>
                    <a:pt x="1" y="22204"/>
                  </a:lnTo>
                  <a:lnTo>
                    <a:pt x="1" y="22248"/>
                  </a:lnTo>
                  <a:lnTo>
                    <a:pt x="132" y="25495"/>
                  </a:lnTo>
                  <a:lnTo>
                    <a:pt x="176" y="25539"/>
                  </a:lnTo>
                  <a:lnTo>
                    <a:pt x="834" y="29532"/>
                  </a:lnTo>
                  <a:lnTo>
                    <a:pt x="834" y="29576"/>
                  </a:lnTo>
                  <a:lnTo>
                    <a:pt x="1493" y="31946"/>
                  </a:lnTo>
                  <a:lnTo>
                    <a:pt x="2414" y="34579"/>
                  </a:lnTo>
                  <a:lnTo>
                    <a:pt x="3467" y="37124"/>
                  </a:lnTo>
                  <a:lnTo>
                    <a:pt x="4389" y="39362"/>
                  </a:lnTo>
                  <a:lnTo>
                    <a:pt x="4959" y="41029"/>
                  </a:lnTo>
                  <a:lnTo>
                    <a:pt x="5486" y="42960"/>
                  </a:lnTo>
                  <a:lnTo>
                    <a:pt x="5661" y="44232"/>
                  </a:lnTo>
                  <a:lnTo>
                    <a:pt x="5573" y="46734"/>
                  </a:lnTo>
                  <a:lnTo>
                    <a:pt x="5881" y="48928"/>
                  </a:lnTo>
                  <a:lnTo>
                    <a:pt x="6363" y="51648"/>
                  </a:lnTo>
                  <a:lnTo>
                    <a:pt x="6276" y="56343"/>
                  </a:lnTo>
                  <a:lnTo>
                    <a:pt x="6188" y="58625"/>
                  </a:lnTo>
                  <a:lnTo>
                    <a:pt x="6188" y="61346"/>
                  </a:lnTo>
                  <a:lnTo>
                    <a:pt x="6276" y="65690"/>
                  </a:lnTo>
                  <a:lnTo>
                    <a:pt x="6276" y="65778"/>
                  </a:lnTo>
                  <a:lnTo>
                    <a:pt x="6539" y="66304"/>
                  </a:lnTo>
                  <a:lnTo>
                    <a:pt x="6583" y="66348"/>
                  </a:lnTo>
                  <a:lnTo>
                    <a:pt x="8996" y="68674"/>
                  </a:lnTo>
                  <a:lnTo>
                    <a:pt x="10839" y="70385"/>
                  </a:lnTo>
                  <a:lnTo>
                    <a:pt x="12902" y="71965"/>
                  </a:lnTo>
                  <a:lnTo>
                    <a:pt x="14745" y="73369"/>
                  </a:lnTo>
                  <a:lnTo>
                    <a:pt x="16412" y="74378"/>
                  </a:lnTo>
                  <a:lnTo>
                    <a:pt x="17948" y="75168"/>
                  </a:lnTo>
                  <a:lnTo>
                    <a:pt x="18825" y="76528"/>
                  </a:lnTo>
                  <a:lnTo>
                    <a:pt x="19440" y="77976"/>
                  </a:lnTo>
                  <a:lnTo>
                    <a:pt x="19747" y="80126"/>
                  </a:lnTo>
                  <a:lnTo>
                    <a:pt x="20054" y="82759"/>
                  </a:lnTo>
                  <a:lnTo>
                    <a:pt x="19922" y="84953"/>
                  </a:lnTo>
                  <a:lnTo>
                    <a:pt x="19703" y="87147"/>
                  </a:lnTo>
                  <a:lnTo>
                    <a:pt x="19615" y="88639"/>
                  </a:lnTo>
                  <a:lnTo>
                    <a:pt x="19659" y="88683"/>
                  </a:lnTo>
                  <a:lnTo>
                    <a:pt x="19659" y="88771"/>
                  </a:lnTo>
                  <a:lnTo>
                    <a:pt x="19747" y="88815"/>
                  </a:lnTo>
                  <a:lnTo>
                    <a:pt x="19791" y="88815"/>
                  </a:lnTo>
                  <a:lnTo>
                    <a:pt x="19922" y="88771"/>
                  </a:lnTo>
                  <a:lnTo>
                    <a:pt x="19966" y="88727"/>
                  </a:lnTo>
                  <a:lnTo>
                    <a:pt x="19966" y="88639"/>
                  </a:lnTo>
                  <a:lnTo>
                    <a:pt x="20054" y="87191"/>
                  </a:lnTo>
                  <a:lnTo>
                    <a:pt x="20273" y="84997"/>
                  </a:lnTo>
                  <a:lnTo>
                    <a:pt x="20405" y="82759"/>
                  </a:lnTo>
                  <a:lnTo>
                    <a:pt x="20405" y="82715"/>
                  </a:lnTo>
                  <a:lnTo>
                    <a:pt x="20098" y="80083"/>
                  </a:lnTo>
                  <a:lnTo>
                    <a:pt x="19791" y="77889"/>
                  </a:lnTo>
                  <a:lnTo>
                    <a:pt x="19791" y="77845"/>
                  </a:lnTo>
                  <a:lnTo>
                    <a:pt x="19133" y="76397"/>
                  </a:lnTo>
                  <a:lnTo>
                    <a:pt x="19133" y="76353"/>
                  </a:lnTo>
                  <a:lnTo>
                    <a:pt x="18211" y="74905"/>
                  </a:lnTo>
                  <a:lnTo>
                    <a:pt x="18167" y="74861"/>
                  </a:lnTo>
                  <a:lnTo>
                    <a:pt x="16587" y="74071"/>
                  </a:lnTo>
                  <a:lnTo>
                    <a:pt x="14964" y="73062"/>
                  </a:lnTo>
                  <a:lnTo>
                    <a:pt x="13121" y="71658"/>
                  </a:lnTo>
                  <a:lnTo>
                    <a:pt x="11102" y="70078"/>
                  </a:lnTo>
                  <a:lnTo>
                    <a:pt x="9216" y="68410"/>
                  </a:lnTo>
                  <a:lnTo>
                    <a:pt x="6846" y="66129"/>
                  </a:lnTo>
                  <a:lnTo>
                    <a:pt x="6627" y="65646"/>
                  </a:lnTo>
                  <a:lnTo>
                    <a:pt x="6539" y="61346"/>
                  </a:lnTo>
                  <a:lnTo>
                    <a:pt x="6539" y="58625"/>
                  </a:lnTo>
                  <a:lnTo>
                    <a:pt x="6627" y="56343"/>
                  </a:lnTo>
                  <a:lnTo>
                    <a:pt x="6714" y="51648"/>
                  </a:lnTo>
                  <a:lnTo>
                    <a:pt x="6714" y="51604"/>
                  </a:lnTo>
                  <a:lnTo>
                    <a:pt x="6232" y="48884"/>
                  </a:lnTo>
                  <a:lnTo>
                    <a:pt x="5925" y="46690"/>
                  </a:lnTo>
                  <a:lnTo>
                    <a:pt x="6012" y="44232"/>
                  </a:lnTo>
                  <a:lnTo>
                    <a:pt x="6012" y="44188"/>
                  </a:lnTo>
                  <a:lnTo>
                    <a:pt x="5837" y="42916"/>
                  </a:lnTo>
                  <a:lnTo>
                    <a:pt x="5310" y="40897"/>
                  </a:lnTo>
                  <a:lnTo>
                    <a:pt x="4696" y="39230"/>
                  </a:lnTo>
                  <a:lnTo>
                    <a:pt x="3818" y="36992"/>
                  </a:lnTo>
                  <a:lnTo>
                    <a:pt x="2765" y="34447"/>
                  </a:lnTo>
                  <a:lnTo>
                    <a:pt x="1800" y="31858"/>
                  </a:lnTo>
                  <a:lnTo>
                    <a:pt x="1142" y="29489"/>
                  </a:lnTo>
                  <a:lnTo>
                    <a:pt x="483" y="25495"/>
                  </a:lnTo>
                  <a:lnTo>
                    <a:pt x="352" y="22248"/>
                  </a:lnTo>
                  <a:lnTo>
                    <a:pt x="527" y="20800"/>
                  </a:lnTo>
                  <a:lnTo>
                    <a:pt x="1493" y="17992"/>
                  </a:lnTo>
                  <a:lnTo>
                    <a:pt x="3599" y="13341"/>
                  </a:lnTo>
                  <a:lnTo>
                    <a:pt x="4608" y="12068"/>
                  </a:lnTo>
                  <a:lnTo>
                    <a:pt x="5091" y="11410"/>
                  </a:lnTo>
                  <a:lnTo>
                    <a:pt x="5573" y="10796"/>
                  </a:lnTo>
                  <a:lnTo>
                    <a:pt x="6144" y="10181"/>
                  </a:lnTo>
                  <a:lnTo>
                    <a:pt x="6758" y="9567"/>
                  </a:lnTo>
                  <a:lnTo>
                    <a:pt x="7373" y="8996"/>
                  </a:lnTo>
                  <a:lnTo>
                    <a:pt x="8031" y="8426"/>
                  </a:lnTo>
                  <a:lnTo>
                    <a:pt x="9435" y="7329"/>
                  </a:lnTo>
                  <a:lnTo>
                    <a:pt x="10927" y="6320"/>
                  </a:lnTo>
                  <a:lnTo>
                    <a:pt x="12419" y="5354"/>
                  </a:lnTo>
                  <a:lnTo>
                    <a:pt x="13955" y="4389"/>
                  </a:lnTo>
                  <a:lnTo>
                    <a:pt x="15490" y="3468"/>
                  </a:lnTo>
                  <a:lnTo>
                    <a:pt x="17684" y="2151"/>
                  </a:lnTo>
                  <a:lnTo>
                    <a:pt x="21019" y="308"/>
                  </a:lnTo>
                  <a:lnTo>
                    <a:pt x="21063" y="264"/>
                  </a:lnTo>
                  <a:lnTo>
                    <a:pt x="21107" y="220"/>
                  </a:lnTo>
                  <a:lnTo>
                    <a:pt x="21107" y="133"/>
                  </a:lnTo>
                  <a:lnTo>
                    <a:pt x="21063" y="89"/>
                  </a:lnTo>
                  <a:lnTo>
                    <a:pt x="21019" y="45"/>
                  </a:lnTo>
                  <a:lnTo>
                    <a:pt x="20976"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5" name="Google Shape;2355;p18"/>
            <p:cNvSpPr/>
            <p:nvPr/>
          </p:nvSpPr>
          <p:spPr>
            <a:xfrm>
              <a:off x="261150" y="2997350"/>
              <a:ext cx="377400" cy="1344975"/>
            </a:xfrm>
            <a:custGeom>
              <a:rect b="b" l="l" r="r" t="t"/>
              <a:pathLst>
                <a:path extrusionOk="0" h="53799" w="15096">
                  <a:moveTo>
                    <a:pt x="88" y="1"/>
                  </a:moveTo>
                  <a:lnTo>
                    <a:pt x="44" y="45"/>
                  </a:lnTo>
                  <a:lnTo>
                    <a:pt x="0" y="89"/>
                  </a:lnTo>
                  <a:lnTo>
                    <a:pt x="0" y="176"/>
                  </a:lnTo>
                  <a:lnTo>
                    <a:pt x="0" y="220"/>
                  </a:lnTo>
                  <a:lnTo>
                    <a:pt x="2326" y="5223"/>
                  </a:lnTo>
                  <a:lnTo>
                    <a:pt x="4871" y="9479"/>
                  </a:lnTo>
                  <a:lnTo>
                    <a:pt x="6670" y="12989"/>
                  </a:lnTo>
                  <a:lnTo>
                    <a:pt x="8206" y="16149"/>
                  </a:lnTo>
                  <a:lnTo>
                    <a:pt x="8996" y="17904"/>
                  </a:lnTo>
                  <a:lnTo>
                    <a:pt x="9259" y="18694"/>
                  </a:lnTo>
                  <a:lnTo>
                    <a:pt x="9347" y="21283"/>
                  </a:lnTo>
                  <a:lnTo>
                    <a:pt x="9391" y="25671"/>
                  </a:lnTo>
                  <a:lnTo>
                    <a:pt x="9391" y="28918"/>
                  </a:lnTo>
                  <a:lnTo>
                    <a:pt x="9479" y="36114"/>
                  </a:lnTo>
                  <a:lnTo>
                    <a:pt x="9830" y="42433"/>
                  </a:lnTo>
                  <a:lnTo>
                    <a:pt x="9961" y="43442"/>
                  </a:lnTo>
                  <a:lnTo>
                    <a:pt x="9961" y="43486"/>
                  </a:lnTo>
                  <a:lnTo>
                    <a:pt x="10751" y="45505"/>
                  </a:lnTo>
                  <a:lnTo>
                    <a:pt x="11936" y="48006"/>
                  </a:lnTo>
                  <a:lnTo>
                    <a:pt x="12901" y="49980"/>
                  </a:lnTo>
                  <a:lnTo>
                    <a:pt x="13603" y="51604"/>
                  </a:lnTo>
                  <a:lnTo>
                    <a:pt x="14744" y="53710"/>
                  </a:lnTo>
                  <a:lnTo>
                    <a:pt x="14832" y="53754"/>
                  </a:lnTo>
                  <a:lnTo>
                    <a:pt x="14920" y="53798"/>
                  </a:lnTo>
                  <a:lnTo>
                    <a:pt x="15008" y="53754"/>
                  </a:lnTo>
                  <a:lnTo>
                    <a:pt x="15052" y="53710"/>
                  </a:lnTo>
                  <a:lnTo>
                    <a:pt x="15095" y="53666"/>
                  </a:lnTo>
                  <a:lnTo>
                    <a:pt x="15095" y="53623"/>
                  </a:lnTo>
                  <a:lnTo>
                    <a:pt x="15052" y="53535"/>
                  </a:lnTo>
                  <a:lnTo>
                    <a:pt x="13911" y="51428"/>
                  </a:lnTo>
                  <a:lnTo>
                    <a:pt x="13209" y="49849"/>
                  </a:lnTo>
                  <a:lnTo>
                    <a:pt x="12243" y="47830"/>
                  </a:lnTo>
                  <a:lnTo>
                    <a:pt x="11058" y="45373"/>
                  </a:lnTo>
                  <a:lnTo>
                    <a:pt x="10312" y="43398"/>
                  </a:lnTo>
                  <a:lnTo>
                    <a:pt x="10181" y="42433"/>
                  </a:lnTo>
                  <a:lnTo>
                    <a:pt x="9830" y="36114"/>
                  </a:lnTo>
                  <a:lnTo>
                    <a:pt x="9742" y="28918"/>
                  </a:lnTo>
                  <a:lnTo>
                    <a:pt x="9742" y="25671"/>
                  </a:lnTo>
                  <a:lnTo>
                    <a:pt x="9698" y="21283"/>
                  </a:lnTo>
                  <a:lnTo>
                    <a:pt x="9610" y="18650"/>
                  </a:lnTo>
                  <a:lnTo>
                    <a:pt x="9566" y="18606"/>
                  </a:lnTo>
                  <a:lnTo>
                    <a:pt x="9303" y="17816"/>
                  </a:lnTo>
                  <a:lnTo>
                    <a:pt x="8513" y="16017"/>
                  </a:lnTo>
                  <a:lnTo>
                    <a:pt x="6977" y="12814"/>
                  </a:lnTo>
                  <a:lnTo>
                    <a:pt x="5178" y="9347"/>
                  </a:lnTo>
                  <a:lnTo>
                    <a:pt x="2633" y="5047"/>
                  </a:lnTo>
                  <a:lnTo>
                    <a:pt x="308" y="89"/>
                  </a:lnTo>
                  <a:lnTo>
                    <a:pt x="264" y="45"/>
                  </a:lnTo>
                  <a:lnTo>
                    <a:pt x="220"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6" name="Google Shape;2356;p18"/>
            <p:cNvSpPr/>
            <p:nvPr/>
          </p:nvSpPr>
          <p:spPr>
            <a:xfrm>
              <a:off x="238125" y="3076350"/>
              <a:ext cx="340075" cy="1220975"/>
            </a:xfrm>
            <a:custGeom>
              <a:rect b="b" l="l" r="r" t="t"/>
              <a:pathLst>
                <a:path extrusionOk="0" h="48839" w="13603">
                  <a:moveTo>
                    <a:pt x="132" y="0"/>
                  </a:moveTo>
                  <a:lnTo>
                    <a:pt x="44" y="44"/>
                  </a:lnTo>
                  <a:lnTo>
                    <a:pt x="44" y="88"/>
                  </a:lnTo>
                  <a:lnTo>
                    <a:pt x="0" y="176"/>
                  </a:lnTo>
                  <a:lnTo>
                    <a:pt x="0" y="220"/>
                  </a:lnTo>
                  <a:lnTo>
                    <a:pt x="1448" y="3905"/>
                  </a:lnTo>
                  <a:lnTo>
                    <a:pt x="1492" y="3949"/>
                  </a:lnTo>
                  <a:lnTo>
                    <a:pt x="4344" y="6889"/>
                  </a:lnTo>
                  <a:lnTo>
                    <a:pt x="6143" y="10136"/>
                  </a:lnTo>
                  <a:lnTo>
                    <a:pt x="7855" y="13603"/>
                  </a:lnTo>
                  <a:lnTo>
                    <a:pt x="8820" y="15490"/>
                  </a:lnTo>
                  <a:lnTo>
                    <a:pt x="9039" y="16631"/>
                  </a:lnTo>
                  <a:lnTo>
                    <a:pt x="9083" y="18825"/>
                  </a:lnTo>
                  <a:lnTo>
                    <a:pt x="9127" y="21019"/>
                  </a:lnTo>
                  <a:lnTo>
                    <a:pt x="9171" y="25407"/>
                  </a:lnTo>
                  <a:lnTo>
                    <a:pt x="9171" y="28303"/>
                  </a:lnTo>
                  <a:lnTo>
                    <a:pt x="9215" y="31243"/>
                  </a:lnTo>
                  <a:lnTo>
                    <a:pt x="9303" y="34227"/>
                  </a:lnTo>
                  <a:lnTo>
                    <a:pt x="9434" y="37167"/>
                  </a:lnTo>
                  <a:lnTo>
                    <a:pt x="9654" y="40546"/>
                  </a:lnTo>
                  <a:lnTo>
                    <a:pt x="9654" y="40633"/>
                  </a:lnTo>
                  <a:lnTo>
                    <a:pt x="12681" y="47347"/>
                  </a:lnTo>
                  <a:lnTo>
                    <a:pt x="13252" y="48751"/>
                  </a:lnTo>
                  <a:lnTo>
                    <a:pt x="13340" y="48839"/>
                  </a:lnTo>
                  <a:lnTo>
                    <a:pt x="13471" y="48839"/>
                  </a:lnTo>
                  <a:lnTo>
                    <a:pt x="13559" y="48795"/>
                  </a:lnTo>
                  <a:lnTo>
                    <a:pt x="13559" y="48751"/>
                  </a:lnTo>
                  <a:lnTo>
                    <a:pt x="13603" y="48707"/>
                  </a:lnTo>
                  <a:lnTo>
                    <a:pt x="13559" y="48620"/>
                  </a:lnTo>
                  <a:lnTo>
                    <a:pt x="13033" y="47215"/>
                  </a:lnTo>
                  <a:lnTo>
                    <a:pt x="10005" y="40502"/>
                  </a:lnTo>
                  <a:lnTo>
                    <a:pt x="9785" y="37167"/>
                  </a:lnTo>
                  <a:lnTo>
                    <a:pt x="9654" y="34183"/>
                  </a:lnTo>
                  <a:lnTo>
                    <a:pt x="9566" y="31243"/>
                  </a:lnTo>
                  <a:lnTo>
                    <a:pt x="9522" y="28303"/>
                  </a:lnTo>
                  <a:lnTo>
                    <a:pt x="9522" y="25407"/>
                  </a:lnTo>
                  <a:lnTo>
                    <a:pt x="9478" y="21019"/>
                  </a:lnTo>
                  <a:lnTo>
                    <a:pt x="9434" y="18825"/>
                  </a:lnTo>
                  <a:lnTo>
                    <a:pt x="9390" y="16631"/>
                  </a:lnTo>
                  <a:lnTo>
                    <a:pt x="9390" y="16587"/>
                  </a:lnTo>
                  <a:lnTo>
                    <a:pt x="9171" y="15402"/>
                  </a:lnTo>
                  <a:lnTo>
                    <a:pt x="9171" y="15314"/>
                  </a:lnTo>
                  <a:lnTo>
                    <a:pt x="8162" y="13428"/>
                  </a:lnTo>
                  <a:lnTo>
                    <a:pt x="6450" y="9961"/>
                  </a:lnTo>
                  <a:lnTo>
                    <a:pt x="4651" y="6714"/>
                  </a:lnTo>
                  <a:lnTo>
                    <a:pt x="4607" y="6670"/>
                  </a:lnTo>
                  <a:lnTo>
                    <a:pt x="1755" y="3730"/>
                  </a:lnTo>
                  <a:lnTo>
                    <a:pt x="351" y="132"/>
                  </a:lnTo>
                  <a:lnTo>
                    <a:pt x="307" y="44"/>
                  </a:lnTo>
                  <a:lnTo>
                    <a:pt x="263"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7" name="Google Shape;2357;p18"/>
            <p:cNvSpPr/>
            <p:nvPr/>
          </p:nvSpPr>
          <p:spPr>
            <a:xfrm>
              <a:off x="343425" y="3363750"/>
              <a:ext cx="188700" cy="900675"/>
            </a:xfrm>
            <a:custGeom>
              <a:rect b="b" l="l" r="r" t="t"/>
              <a:pathLst>
                <a:path extrusionOk="0" h="36027" w="7548">
                  <a:moveTo>
                    <a:pt x="176" y="1"/>
                  </a:moveTo>
                  <a:lnTo>
                    <a:pt x="88" y="45"/>
                  </a:lnTo>
                  <a:lnTo>
                    <a:pt x="44" y="89"/>
                  </a:lnTo>
                  <a:lnTo>
                    <a:pt x="44" y="132"/>
                  </a:lnTo>
                  <a:lnTo>
                    <a:pt x="1" y="220"/>
                  </a:lnTo>
                  <a:lnTo>
                    <a:pt x="44" y="264"/>
                  </a:lnTo>
                  <a:lnTo>
                    <a:pt x="3467" y="6144"/>
                  </a:lnTo>
                  <a:lnTo>
                    <a:pt x="3686" y="10488"/>
                  </a:lnTo>
                  <a:lnTo>
                    <a:pt x="3774" y="13823"/>
                  </a:lnTo>
                  <a:lnTo>
                    <a:pt x="3774" y="16675"/>
                  </a:lnTo>
                  <a:lnTo>
                    <a:pt x="3862" y="21063"/>
                  </a:lnTo>
                  <a:lnTo>
                    <a:pt x="4257" y="28479"/>
                  </a:lnTo>
                  <a:lnTo>
                    <a:pt x="4432" y="29576"/>
                  </a:lnTo>
                  <a:lnTo>
                    <a:pt x="4432" y="29620"/>
                  </a:lnTo>
                  <a:lnTo>
                    <a:pt x="5705" y="32648"/>
                  </a:lnTo>
                  <a:lnTo>
                    <a:pt x="7197" y="35939"/>
                  </a:lnTo>
                  <a:lnTo>
                    <a:pt x="7285" y="36027"/>
                  </a:lnTo>
                  <a:lnTo>
                    <a:pt x="7460" y="36027"/>
                  </a:lnTo>
                  <a:lnTo>
                    <a:pt x="7504" y="35983"/>
                  </a:lnTo>
                  <a:lnTo>
                    <a:pt x="7548" y="35939"/>
                  </a:lnTo>
                  <a:lnTo>
                    <a:pt x="7548" y="35851"/>
                  </a:lnTo>
                  <a:lnTo>
                    <a:pt x="7548" y="35807"/>
                  </a:lnTo>
                  <a:lnTo>
                    <a:pt x="6012" y="32516"/>
                  </a:lnTo>
                  <a:lnTo>
                    <a:pt x="4784" y="29488"/>
                  </a:lnTo>
                  <a:lnTo>
                    <a:pt x="4608" y="28435"/>
                  </a:lnTo>
                  <a:lnTo>
                    <a:pt x="4213" y="21063"/>
                  </a:lnTo>
                  <a:lnTo>
                    <a:pt x="4125" y="16675"/>
                  </a:lnTo>
                  <a:lnTo>
                    <a:pt x="4125" y="13823"/>
                  </a:lnTo>
                  <a:lnTo>
                    <a:pt x="4038" y="10444"/>
                  </a:lnTo>
                  <a:lnTo>
                    <a:pt x="3818" y="6100"/>
                  </a:lnTo>
                  <a:lnTo>
                    <a:pt x="3818" y="6012"/>
                  </a:lnTo>
                  <a:lnTo>
                    <a:pt x="352" y="89"/>
                  </a:lnTo>
                  <a:lnTo>
                    <a:pt x="308" y="45"/>
                  </a:lnTo>
                  <a:lnTo>
                    <a:pt x="220" y="45"/>
                  </a:lnTo>
                  <a:lnTo>
                    <a:pt x="176"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8" name="Google Shape;2358;p18"/>
            <p:cNvSpPr/>
            <p:nvPr/>
          </p:nvSpPr>
          <p:spPr>
            <a:xfrm>
              <a:off x="2699800" y="3180550"/>
              <a:ext cx="204075" cy="111925"/>
            </a:xfrm>
            <a:custGeom>
              <a:rect b="b" l="l" r="r" t="t"/>
              <a:pathLst>
                <a:path extrusionOk="0" h="4477" w="8163">
                  <a:moveTo>
                    <a:pt x="4828" y="1"/>
                  </a:moveTo>
                  <a:lnTo>
                    <a:pt x="4740" y="45"/>
                  </a:lnTo>
                  <a:lnTo>
                    <a:pt x="2590" y="1054"/>
                  </a:lnTo>
                  <a:lnTo>
                    <a:pt x="922" y="1712"/>
                  </a:lnTo>
                  <a:lnTo>
                    <a:pt x="879" y="1756"/>
                  </a:lnTo>
                  <a:lnTo>
                    <a:pt x="220" y="2326"/>
                  </a:lnTo>
                  <a:lnTo>
                    <a:pt x="133" y="2414"/>
                  </a:lnTo>
                  <a:lnTo>
                    <a:pt x="1" y="2853"/>
                  </a:lnTo>
                  <a:lnTo>
                    <a:pt x="1" y="2941"/>
                  </a:lnTo>
                  <a:lnTo>
                    <a:pt x="176" y="3511"/>
                  </a:lnTo>
                  <a:lnTo>
                    <a:pt x="220" y="3555"/>
                  </a:lnTo>
                  <a:lnTo>
                    <a:pt x="703" y="4038"/>
                  </a:lnTo>
                  <a:lnTo>
                    <a:pt x="747" y="4038"/>
                  </a:lnTo>
                  <a:lnTo>
                    <a:pt x="1361" y="4345"/>
                  </a:lnTo>
                  <a:lnTo>
                    <a:pt x="1449" y="4389"/>
                  </a:lnTo>
                  <a:lnTo>
                    <a:pt x="3029" y="4477"/>
                  </a:lnTo>
                  <a:lnTo>
                    <a:pt x="3073" y="4477"/>
                  </a:lnTo>
                  <a:lnTo>
                    <a:pt x="5179" y="4038"/>
                  </a:lnTo>
                  <a:lnTo>
                    <a:pt x="8031" y="3204"/>
                  </a:lnTo>
                  <a:lnTo>
                    <a:pt x="8119" y="3160"/>
                  </a:lnTo>
                  <a:lnTo>
                    <a:pt x="8163" y="3116"/>
                  </a:lnTo>
                  <a:lnTo>
                    <a:pt x="8163" y="3029"/>
                  </a:lnTo>
                  <a:lnTo>
                    <a:pt x="8163" y="2985"/>
                  </a:lnTo>
                  <a:lnTo>
                    <a:pt x="8119" y="2897"/>
                  </a:lnTo>
                  <a:lnTo>
                    <a:pt x="8075" y="2897"/>
                  </a:lnTo>
                  <a:lnTo>
                    <a:pt x="8031" y="2853"/>
                  </a:lnTo>
                  <a:lnTo>
                    <a:pt x="7943" y="2853"/>
                  </a:lnTo>
                  <a:lnTo>
                    <a:pt x="5091" y="3687"/>
                  </a:lnTo>
                  <a:lnTo>
                    <a:pt x="3029" y="4126"/>
                  </a:lnTo>
                  <a:lnTo>
                    <a:pt x="1493" y="4038"/>
                  </a:lnTo>
                  <a:lnTo>
                    <a:pt x="922" y="3774"/>
                  </a:lnTo>
                  <a:lnTo>
                    <a:pt x="527" y="3336"/>
                  </a:lnTo>
                  <a:lnTo>
                    <a:pt x="352" y="2897"/>
                  </a:lnTo>
                  <a:lnTo>
                    <a:pt x="484" y="2590"/>
                  </a:lnTo>
                  <a:lnTo>
                    <a:pt x="1098" y="2063"/>
                  </a:lnTo>
                  <a:lnTo>
                    <a:pt x="2722" y="1361"/>
                  </a:lnTo>
                  <a:lnTo>
                    <a:pt x="4916" y="352"/>
                  </a:lnTo>
                  <a:lnTo>
                    <a:pt x="4959" y="308"/>
                  </a:lnTo>
                  <a:lnTo>
                    <a:pt x="5003" y="264"/>
                  </a:lnTo>
                  <a:lnTo>
                    <a:pt x="5003" y="176"/>
                  </a:lnTo>
                  <a:lnTo>
                    <a:pt x="5003" y="132"/>
                  </a:lnTo>
                  <a:lnTo>
                    <a:pt x="4959" y="45"/>
                  </a:lnTo>
                  <a:lnTo>
                    <a:pt x="4872" y="45"/>
                  </a:lnTo>
                  <a:lnTo>
                    <a:pt x="4828"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9" name="Google Shape;2359;p18"/>
            <p:cNvSpPr/>
            <p:nvPr/>
          </p:nvSpPr>
          <p:spPr>
            <a:xfrm>
              <a:off x="3153975" y="3567800"/>
              <a:ext cx="561700" cy="625325"/>
            </a:xfrm>
            <a:custGeom>
              <a:rect b="b" l="l" r="r" t="t"/>
              <a:pathLst>
                <a:path extrusionOk="0" h="25013" w="22468">
                  <a:moveTo>
                    <a:pt x="3774" y="1"/>
                  </a:moveTo>
                  <a:lnTo>
                    <a:pt x="3730" y="44"/>
                  </a:lnTo>
                  <a:lnTo>
                    <a:pt x="3686" y="88"/>
                  </a:lnTo>
                  <a:lnTo>
                    <a:pt x="2151" y="3599"/>
                  </a:lnTo>
                  <a:lnTo>
                    <a:pt x="1361" y="5442"/>
                  </a:lnTo>
                  <a:lnTo>
                    <a:pt x="1361" y="5486"/>
                  </a:lnTo>
                  <a:lnTo>
                    <a:pt x="703" y="8733"/>
                  </a:lnTo>
                  <a:lnTo>
                    <a:pt x="132" y="11629"/>
                  </a:lnTo>
                  <a:lnTo>
                    <a:pt x="0" y="12331"/>
                  </a:lnTo>
                  <a:lnTo>
                    <a:pt x="0" y="12463"/>
                  </a:lnTo>
                  <a:lnTo>
                    <a:pt x="88" y="12506"/>
                  </a:lnTo>
                  <a:lnTo>
                    <a:pt x="3335" y="14788"/>
                  </a:lnTo>
                  <a:lnTo>
                    <a:pt x="3862" y="15534"/>
                  </a:lnTo>
                  <a:lnTo>
                    <a:pt x="4915" y="17860"/>
                  </a:lnTo>
                  <a:lnTo>
                    <a:pt x="6012" y="19747"/>
                  </a:lnTo>
                  <a:lnTo>
                    <a:pt x="6012" y="19791"/>
                  </a:lnTo>
                  <a:lnTo>
                    <a:pt x="7241" y="21326"/>
                  </a:lnTo>
                  <a:lnTo>
                    <a:pt x="7285" y="21370"/>
                  </a:lnTo>
                  <a:lnTo>
                    <a:pt x="8645" y="22072"/>
                  </a:lnTo>
                  <a:lnTo>
                    <a:pt x="9523" y="22379"/>
                  </a:lnTo>
                  <a:lnTo>
                    <a:pt x="9566" y="22423"/>
                  </a:lnTo>
                  <a:lnTo>
                    <a:pt x="12243" y="22818"/>
                  </a:lnTo>
                  <a:lnTo>
                    <a:pt x="14525" y="23038"/>
                  </a:lnTo>
                  <a:lnTo>
                    <a:pt x="18079" y="24266"/>
                  </a:lnTo>
                  <a:lnTo>
                    <a:pt x="20273" y="24881"/>
                  </a:lnTo>
                  <a:lnTo>
                    <a:pt x="20317" y="24881"/>
                  </a:lnTo>
                  <a:lnTo>
                    <a:pt x="21326" y="25012"/>
                  </a:lnTo>
                  <a:lnTo>
                    <a:pt x="21414" y="25012"/>
                  </a:lnTo>
                  <a:lnTo>
                    <a:pt x="22336" y="24749"/>
                  </a:lnTo>
                  <a:lnTo>
                    <a:pt x="22423" y="24705"/>
                  </a:lnTo>
                  <a:lnTo>
                    <a:pt x="22467" y="24661"/>
                  </a:lnTo>
                  <a:lnTo>
                    <a:pt x="22467" y="24617"/>
                  </a:lnTo>
                  <a:lnTo>
                    <a:pt x="22467" y="24530"/>
                  </a:lnTo>
                  <a:lnTo>
                    <a:pt x="22467" y="24486"/>
                  </a:lnTo>
                  <a:lnTo>
                    <a:pt x="22423" y="24442"/>
                  </a:lnTo>
                  <a:lnTo>
                    <a:pt x="22336" y="24398"/>
                  </a:lnTo>
                  <a:lnTo>
                    <a:pt x="22248" y="24398"/>
                  </a:lnTo>
                  <a:lnTo>
                    <a:pt x="21326" y="24661"/>
                  </a:lnTo>
                  <a:lnTo>
                    <a:pt x="20361" y="24530"/>
                  </a:lnTo>
                  <a:lnTo>
                    <a:pt x="18211" y="23915"/>
                  </a:lnTo>
                  <a:lnTo>
                    <a:pt x="14613" y="22731"/>
                  </a:lnTo>
                  <a:lnTo>
                    <a:pt x="12287" y="22467"/>
                  </a:lnTo>
                  <a:lnTo>
                    <a:pt x="9610" y="22072"/>
                  </a:lnTo>
                  <a:lnTo>
                    <a:pt x="8777" y="21765"/>
                  </a:lnTo>
                  <a:lnTo>
                    <a:pt x="7460" y="21107"/>
                  </a:lnTo>
                  <a:lnTo>
                    <a:pt x="6319" y="19571"/>
                  </a:lnTo>
                  <a:lnTo>
                    <a:pt x="5222" y="17684"/>
                  </a:lnTo>
                  <a:lnTo>
                    <a:pt x="4169" y="15359"/>
                  </a:lnTo>
                  <a:lnTo>
                    <a:pt x="4169" y="15315"/>
                  </a:lnTo>
                  <a:lnTo>
                    <a:pt x="3643" y="14569"/>
                  </a:lnTo>
                  <a:lnTo>
                    <a:pt x="3599" y="14525"/>
                  </a:lnTo>
                  <a:lnTo>
                    <a:pt x="351" y="12287"/>
                  </a:lnTo>
                  <a:lnTo>
                    <a:pt x="483" y="11673"/>
                  </a:lnTo>
                  <a:lnTo>
                    <a:pt x="1054" y="8820"/>
                  </a:lnTo>
                  <a:lnTo>
                    <a:pt x="1712" y="5573"/>
                  </a:lnTo>
                  <a:lnTo>
                    <a:pt x="2458" y="3730"/>
                  </a:lnTo>
                  <a:lnTo>
                    <a:pt x="3994" y="220"/>
                  </a:lnTo>
                  <a:lnTo>
                    <a:pt x="3994" y="176"/>
                  </a:lnTo>
                  <a:lnTo>
                    <a:pt x="3994" y="88"/>
                  </a:lnTo>
                  <a:lnTo>
                    <a:pt x="3950" y="44"/>
                  </a:lnTo>
                  <a:lnTo>
                    <a:pt x="3906"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0" name="Google Shape;2360;p18"/>
            <p:cNvSpPr/>
            <p:nvPr/>
          </p:nvSpPr>
          <p:spPr>
            <a:xfrm>
              <a:off x="2632900" y="3118025"/>
              <a:ext cx="307175" cy="222725"/>
            </a:xfrm>
            <a:custGeom>
              <a:rect b="b" l="l" r="r" t="t"/>
              <a:pathLst>
                <a:path extrusionOk="0" h="8909" w="12287">
                  <a:moveTo>
                    <a:pt x="4695" y="1"/>
                  </a:moveTo>
                  <a:lnTo>
                    <a:pt x="4608" y="44"/>
                  </a:lnTo>
                  <a:lnTo>
                    <a:pt x="4564" y="88"/>
                  </a:lnTo>
                  <a:lnTo>
                    <a:pt x="3116" y="2238"/>
                  </a:lnTo>
                  <a:lnTo>
                    <a:pt x="2106" y="3116"/>
                  </a:lnTo>
                  <a:lnTo>
                    <a:pt x="2106" y="3160"/>
                  </a:lnTo>
                  <a:lnTo>
                    <a:pt x="746" y="4784"/>
                  </a:lnTo>
                  <a:lnTo>
                    <a:pt x="746" y="4827"/>
                  </a:lnTo>
                  <a:lnTo>
                    <a:pt x="0" y="6232"/>
                  </a:lnTo>
                  <a:lnTo>
                    <a:pt x="0" y="6319"/>
                  </a:lnTo>
                  <a:lnTo>
                    <a:pt x="0" y="6407"/>
                  </a:lnTo>
                  <a:lnTo>
                    <a:pt x="307" y="6934"/>
                  </a:lnTo>
                  <a:lnTo>
                    <a:pt x="351" y="6978"/>
                  </a:lnTo>
                  <a:lnTo>
                    <a:pt x="2633" y="8426"/>
                  </a:lnTo>
                  <a:lnTo>
                    <a:pt x="2677" y="8469"/>
                  </a:lnTo>
                  <a:lnTo>
                    <a:pt x="5836" y="8908"/>
                  </a:lnTo>
                  <a:lnTo>
                    <a:pt x="5880" y="8908"/>
                  </a:lnTo>
                  <a:lnTo>
                    <a:pt x="8294" y="8294"/>
                  </a:lnTo>
                  <a:lnTo>
                    <a:pt x="10839" y="7285"/>
                  </a:lnTo>
                  <a:lnTo>
                    <a:pt x="12155" y="7021"/>
                  </a:lnTo>
                  <a:lnTo>
                    <a:pt x="12199" y="6978"/>
                  </a:lnTo>
                  <a:lnTo>
                    <a:pt x="12287" y="6934"/>
                  </a:lnTo>
                  <a:lnTo>
                    <a:pt x="12287" y="6890"/>
                  </a:lnTo>
                  <a:lnTo>
                    <a:pt x="12287" y="6802"/>
                  </a:lnTo>
                  <a:lnTo>
                    <a:pt x="12287" y="6758"/>
                  </a:lnTo>
                  <a:lnTo>
                    <a:pt x="12199" y="6714"/>
                  </a:lnTo>
                  <a:lnTo>
                    <a:pt x="12155" y="6670"/>
                  </a:lnTo>
                  <a:lnTo>
                    <a:pt x="12067" y="6670"/>
                  </a:lnTo>
                  <a:lnTo>
                    <a:pt x="10795" y="6934"/>
                  </a:lnTo>
                  <a:lnTo>
                    <a:pt x="10751" y="6934"/>
                  </a:lnTo>
                  <a:lnTo>
                    <a:pt x="8206" y="7987"/>
                  </a:lnTo>
                  <a:lnTo>
                    <a:pt x="5836" y="8557"/>
                  </a:lnTo>
                  <a:lnTo>
                    <a:pt x="2765" y="8118"/>
                  </a:lnTo>
                  <a:lnTo>
                    <a:pt x="615" y="6714"/>
                  </a:lnTo>
                  <a:lnTo>
                    <a:pt x="351" y="6319"/>
                  </a:lnTo>
                  <a:lnTo>
                    <a:pt x="1053" y="5003"/>
                  </a:lnTo>
                  <a:lnTo>
                    <a:pt x="2370" y="3379"/>
                  </a:lnTo>
                  <a:lnTo>
                    <a:pt x="3379" y="2502"/>
                  </a:lnTo>
                  <a:lnTo>
                    <a:pt x="3423" y="2458"/>
                  </a:lnTo>
                  <a:lnTo>
                    <a:pt x="4871" y="308"/>
                  </a:lnTo>
                  <a:lnTo>
                    <a:pt x="4871" y="220"/>
                  </a:lnTo>
                  <a:lnTo>
                    <a:pt x="4871" y="176"/>
                  </a:lnTo>
                  <a:lnTo>
                    <a:pt x="4871" y="88"/>
                  </a:lnTo>
                  <a:lnTo>
                    <a:pt x="4827" y="44"/>
                  </a:lnTo>
                  <a:lnTo>
                    <a:pt x="4739"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1" name="Google Shape;2361;p18"/>
            <p:cNvSpPr/>
            <p:nvPr/>
          </p:nvSpPr>
          <p:spPr>
            <a:xfrm>
              <a:off x="3084850" y="3493200"/>
              <a:ext cx="603400" cy="716375"/>
            </a:xfrm>
            <a:custGeom>
              <a:rect b="b" l="l" r="r" t="t"/>
              <a:pathLst>
                <a:path extrusionOk="0" h="28655" w="24136">
                  <a:moveTo>
                    <a:pt x="3248" y="1"/>
                  </a:moveTo>
                  <a:lnTo>
                    <a:pt x="3204" y="45"/>
                  </a:lnTo>
                  <a:lnTo>
                    <a:pt x="3160" y="88"/>
                  </a:lnTo>
                  <a:lnTo>
                    <a:pt x="3116" y="176"/>
                  </a:lnTo>
                  <a:lnTo>
                    <a:pt x="2941" y="1361"/>
                  </a:lnTo>
                  <a:lnTo>
                    <a:pt x="1756" y="4520"/>
                  </a:lnTo>
                  <a:lnTo>
                    <a:pt x="1142" y="6539"/>
                  </a:lnTo>
                  <a:lnTo>
                    <a:pt x="1098" y="6539"/>
                  </a:lnTo>
                  <a:lnTo>
                    <a:pt x="879" y="8864"/>
                  </a:lnTo>
                  <a:lnTo>
                    <a:pt x="45" y="13165"/>
                  </a:lnTo>
                  <a:lnTo>
                    <a:pt x="45" y="13209"/>
                  </a:lnTo>
                  <a:lnTo>
                    <a:pt x="1" y="15534"/>
                  </a:lnTo>
                  <a:lnTo>
                    <a:pt x="45" y="16895"/>
                  </a:lnTo>
                  <a:lnTo>
                    <a:pt x="45" y="16982"/>
                  </a:lnTo>
                  <a:lnTo>
                    <a:pt x="440" y="17641"/>
                  </a:lnTo>
                  <a:lnTo>
                    <a:pt x="484" y="17728"/>
                  </a:lnTo>
                  <a:lnTo>
                    <a:pt x="1317" y="18255"/>
                  </a:lnTo>
                  <a:lnTo>
                    <a:pt x="1361" y="18255"/>
                  </a:lnTo>
                  <a:lnTo>
                    <a:pt x="4082" y="19264"/>
                  </a:lnTo>
                  <a:lnTo>
                    <a:pt x="5530" y="20010"/>
                  </a:lnTo>
                  <a:lnTo>
                    <a:pt x="7066" y="22248"/>
                  </a:lnTo>
                  <a:lnTo>
                    <a:pt x="8602" y="24442"/>
                  </a:lnTo>
                  <a:lnTo>
                    <a:pt x="9479" y="25495"/>
                  </a:lnTo>
                  <a:lnTo>
                    <a:pt x="9523" y="25539"/>
                  </a:lnTo>
                  <a:lnTo>
                    <a:pt x="11585" y="26417"/>
                  </a:lnTo>
                  <a:lnTo>
                    <a:pt x="11629" y="26417"/>
                  </a:lnTo>
                  <a:lnTo>
                    <a:pt x="13779" y="26812"/>
                  </a:lnTo>
                  <a:lnTo>
                    <a:pt x="16412" y="27163"/>
                  </a:lnTo>
                  <a:lnTo>
                    <a:pt x="17816" y="27250"/>
                  </a:lnTo>
                  <a:lnTo>
                    <a:pt x="20449" y="28128"/>
                  </a:lnTo>
                  <a:lnTo>
                    <a:pt x="22248" y="28655"/>
                  </a:lnTo>
                  <a:lnTo>
                    <a:pt x="23389" y="28655"/>
                  </a:lnTo>
                  <a:lnTo>
                    <a:pt x="24004" y="28479"/>
                  </a:lnTo>
                  <a:lnTo>
                    <a:pt x="24048" y="28435"/>
                  </a:lnTo>
                  <a:lnTo>
                    <a:pt x="24091" y="28391"/>
                  </a:lnTo>
                  <a:lnTo>
                    <a:pt x="24135" y="28347"/>
                  </a:lnTo>
                  <a:lnTo>
                    <a:pt x="24091" y="28260"/>
                  </a:lnTo>
                  <a:lnTo>
                    <a:pt x="24091" y="28216"/>
                  </a:lnTo>
                  <a:lnTo>
                    <a:pt x="24004" y="28172"/>
                  </a:lnTo>
                  <a:lnTo>
                    <a:pt x="23960" y="28128"/>
                  </a:lnTo>
                  <a:lnTo>
                    <a:pt x="23872" y="28128"/>
                  </a:lnTo>
                  <a:lnTo>
                    <a:pt x="23302" y="28303"/>
                  </a:lnTo>
                  <a:lnTo>
                    <a:pt x="22336" y="28303"/>
                  </a:lnTo>
                  <a:lnTo>
                    <a:pt x="20537" y="27821"/>
                  </a:lnTo>
                  <a:lnTo>
                    <a:pt x="17904" y="26943"/>
                  </a:lnTo>
                  <a:lnTo>
                    <a:pt x="17860" y="26899"/>
                  </a:lnTo>
                  <a:lnTo>
                    <a:pt x="16456" y="26812"/>
                  </a:lnTo>
                  <a:lnTo>
                    <a:pt x="13823" y="26504"/>
                  </a:lnTo>
                  <a:lnTo>
                    <a:pt x="11673" y="26109"/>
                  </a:lnTo>
                  <a:lnTo>
                    <a:pt x="9699" y="25232"/>
                  </a:lnTo>
                  <a:lnTo>
                    <a:pt x="8865" y="24223"/>
                  </a:lnTo>
                  <a:lnTo>
                    <a:pt x="7373" y="22029"/>
                  </a:lnTo>
                  <a:lnTo>
                    <a:pt x="5793" y="19791"/>
                  </a:lnTo>
                  <a:lnTo>
                    <a:pt x="5705" y="19747"/>
                  </a:lnTo>
                  <a:lnTo>
                    <a:pt x="4214" y="18957"/>
                  </a:lnTo>
                  <a:lnTo>
                    <a:pt x="4214" y="18913"/>
                  </a:lnTo>
                  <a:lnTo>
                    <a:pt x="1493" y="17948"/>
                  </a:lnTo>
                  <a:lnTo>
                    <a:pt x="703" y="17421"/>
                  </a:lnTo>
                  <a:lnTo>
                    <a:pt x="396" y="16851"/>
                  </a:lnTo>
                  <a:lnTo>
                    <a:pt x="352" y="15490"/>
                  </a:lnTo>
                  <a:lnTo>
                    <a:pt x="396" y="13209"/>
                  </a:lnTo>
                  <a:lnTo>
                    <a:pt x="1230" y="8908"/>
                  </a:lnTo>
                  <a:lnTo>
                    <a:pt x="1449" y="6627"/>
                  </a:lnTo>
                  <a:lnTo>
                    <a:pt x="2107" y="4652"/>
                  </a:lnTo>
                  <a:lnTo>
                    <a:pt x="3292" y="1493"/>
                  </a:lnTo>
                  <a:lnTo>
                    <a:pt x="3292" y="1449"/>
                  </a:lnTo>
                  <a:lnTo>
                    <a:pt x="3468" y="220"/>
                  </a:lnTo>
                  <a:lnTo>
                    <a:pt x="3468" y="132"/>
                  </a:lnTo>
                  <a:lnTo>
                    <a:pt x="3468" y="88"/>
                  </a:lnTo>
                  <a:lnTo>
                    <a:pt x="3380" y="45"/>
                  </a:lnTo>
                  <a:lnTo>
                    <a:pt x="3336"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2" name="Google Shape;2362;p18"/>
            <p:cNvSpPr/>
            <p:nvPr/>
          </p:nvSpPr>
          <p:spPr>
            <a:xfrm>
              <a:off x="2512225" y="3058800"/>
              <a:ext cx="1147500" cy="1171625"/>
            </a:xfrm>
            <a:custGeom>
              <a:rect b="b" l="l" r="r" t="t"/>
              <a:pathLst>
                <a:path extrusionOk="0" h="46865" w="45900">
                  <a:moveTo>
                    <a:pt x="6846" y="0"/>
                  </a:moveTo>
                  <a:lnTo>
                    <a:pt x="6802" y="44"/>
                  </a:lnTo>
                  <a:lnTo>
                    <a:pt x="6758" y="88"/>
                  </a:lnTo>
                  <a:lnTo>
                    <a:pt x="5222" y="2721"/>
                  </a:lnTo>
                  <a:lnTo>
                    <a:pt x="4037" y="4827"/>
                  </a:lnTo>
                  <a:lnTo>
                    <a:pt x="1405" y="8557"/>
                  </a:lnTo>
                  <a:lnTo>
                    <a:pt x="176" y="10400"/>
                  </a:lnTo>
                  <a:lnTo>
                    <a:pt x="44" y="10531"/>
                  </a:lnTo>
                  <a:lnTo>
                    <a:pt x="0" y="10619"/>
                  </a:lnTo>
                  <a:lnTo>
                    <a:pt x="0" y="10707"/>
                  </a:lnTo>
                  <a:lnTo>
                    <a:pt x="0" y="10795"/>
                  </a:lnTo>
                  <a:lnTo>
                    <a:pt x="88" y="10838"/>
                  </a:lnTo>
                  <a:lnTo>
                    <a:pt x="2765" y="11848"/>
                  </a:lnTo>
                  <a:lnTo>
                    <a:pt x="5222" y="12901"/>
                  </a:lnTo>
                  <a:lnTo>
                    <a:pt x="7855" y="13603"/>
                  </a:lnTo>
                  <a:lnTo>
                    <a:pt x="7899" y="13603"/>
                  </a:lnTo>
                  <a:lnTo>
                    <a:pt x="10619" y="13954"/>
                  </a:lnTo>
                  <a:lnTo>
                    <a:pt x="10663" y="13954"/>
                  </a:lnTo>
                  <a:lnTo>
                    <a:pt x="11936" y="13866"/>
                  </a:lnTo>
                  <a:lnTo>
                    <a:pt x="11980" y="13822"/>
                  </a:lnTo>
                  <a:lnTo>
                    <a:pt x="15095" y="12989"/>
                  </a:lnTo>
                  <a:lnTo>
                    <a:pt x="15139" y="12945"/>
                  </a:lnTo>
                  <a:lnTo>
                    <a:pt x="17289" y="11892"/>
                  </a:lnTo>
                  <a:lnTo>
                    <a:pt x="18430" y="11628"/>
                  </a:lnTo>
                  <a:lnTo>
                    <a:pt x="19264" y="11716"/>
                  </a:lnTo>
                  <a:lnTo>
                    <a:pt x="21502" y="15139"/>
                  </a:lnTo>
                  <a:lnTo>
                    <a:pt x="22028" y="16543"/>
                  </a:lnTo>
                  <a:lnTo>
                    <a:pt x="22116" y="17684"/>
                  </a:lnTo>
                  <a:lnTo>
                    <a:pt x="21546" y="19790"/>
                  </a:lnTo>
                  <a:lnTo>
                    <a:pt x="21019" y="21940"/>
                  </a:lnTo>
                  <a:lnTo>
                    <a:pt x="20712" y="24310"/>
                  </a:lnTo>
                  <a:lnTo>
                    <a:pt x="20536" y="26943"/>
                  </a:lnTo>
                  <a:lnTo>
                    <a:pt x="20054" y="29093"/>
                  </a:lnTo>
                  <a:lnTo>
                    <a:pt x="20054" y="29137"/>
                  </a:lnTo>
                  <a:lnTo>
                    <a:pt x="19966" y="31067"/>
                  </a:lnTo>
                  <a:lnTo>
                    <a:pt x="19001" y="35148"/>
                  </a:lnTo>
                  <a:lnTo>
                    <a:pt x="18957" y="35675"/>
                  </a:lnTo>
                  <a:lnTo>
                    <a:pt x="18957" y="35763"/>
                  </a:lnTo>
                  <a:lnTo>
                    <a:pt x="19044" y="35850"/>
                  </a:lnTo>
                  <a:lnTo>
                    <a:pt x="19834" y="36333"/>
                  </a:lnTo>
                  <a:lnTo>
                    <a:pt x="19878" y="36333"/>
                  </a:lnTo>
                  <a:lnTo>
                    <a:pt x="23871" y="37649"/>
                  </a:lnTo>
                  <a:lnTo>
                    <a:pt x="26636" y="38702"/>
                  </a:lnTo>
                  <a:lnTo>
                    <a:pt x="28216" y="39317"/>
                  </a:lnTo>
                  <a:lnTo>
                    <a:pt x="28830" y="39975"/>
                  </a:lnTo>
                  <a:lnTo>
                    <a:pt x="30410" y="42301"/>
                  </a:lnTo>
                  <a:lnTo>
                    <a:pt x="31507" y="43749"/>
                  </a:lnTo>
                  <a:lnTo>
                    <a:pt x="31550" y="43793"/>
                  </a:lnTo>
                  <a:lnTo>
                    <a:pt x="32209" y="44231"/>
                  </a:lnTo>
                  <a:lnTo>
                    <a:pt x="34359" y="45065"/>
                  </a:lnTo>
                  <a:lnTo>
                    <a:pt x="34403" y="45065"/>
                  </a:lnTo>
                  <a:lnTo>
                    <a:pt x="38220" y="45592"/>
                  </a:lnTo>
                  <a:lnTo>
                    <a:pt x="40765" y="45767"/>
                  </a:lnTo>
                  <a:lnTo>
                    <a:pt x="43969" y="46733"/>
                  </a:lnTo>
                  <a:lnTo>
                    <a:pt x="44758" y="46864"/>
                  </a:lnTo>
                  <a:lnTo>
                    <a:pt x="44846" y="46864"/>
                  </a:lnTo>
                  <a:lnTo>
                    <a:pt x="45768" y="46601"/>
                  </a:lnTo>
                  <a:lnTo>
                    <a:pt x="45812" y="46601"/>
                  </a:lnTo>
                  <a:lnTo>
                    <a:pt x="45855" y="46513"/>
                  </a:lnTo>
                  <a:lnTo>
                    <a:pt x="45899" y="46469"/>
                  </a:lnTo>
                  <a:lnTo>
                    <a:pt x="45855" y="46382"/>
                  </a:lnTo>
                  <a:lnTo>
                    <a:pt x="45855" y="46338"/>
                  </a:lnTo>
                  <a:lnTo>
                    <a:pt x="45812" y="46294"/>
                  </a:lnTo>
                  <a:lnTo>
                    <a:pt x="45724" y="46250"/>
                  </a:lnTo>
                  <a:lnTo>
                    <a:pt x="45680" y="46294"/>
                  </a:lnTo>
                  <a:lnTo>
                    <a:pt x="44758" y="46513"/>
                  </a:lnTo>
                  <a:lnTo>
                    <a:pt x="44056" y="46382"/>
                  </a:lnTo>
                  <a:lnTo>
                    <a:pt x="40853" y="45416"/>
                  </a:lnTo>
                  <a:lnTo>
                    <a:pt x="40809" y="45416"/>
                  </a:lnTo>
                  <a:lnTo>
                    <a:pt x="38264" y="45241"/>
                  </a:lnTo>
                  <a:lnTo>
                    <a:pt x="34490" y="44714"/>
                  </a:lnTo>
                  <a:lnTo>
                    <a:pt x="32384" y="43924"/>
                  </a:lnTo>
                  <a:lnTo>
                    <a:pt x="31770" y="43529"/>
                  </a:lnTo>
                  <a:lnTo>
                    <a:pt x="30717" y="42081"/>
                  </a:lnTo>
                  <a:lnTo>
                    <a:pt x="29093" y="39756"/>
                  </a:lnTo>
                  <a:lnTo>
                    <a:pt x="28435" y="39054"/>
                  </a:lnTo>
                  <a:lnTo>
                    <a:pt x="28347" y="39010"/>
                  </a:lnTo>
                  <a:lnTo>
                    <a:pt x="26767" y="38351"/>
                  </a:lnTo>
                  <a:lnTo>
                    <a:pt x="24003" y="37342"/>
                  </a:lnTo>
                  <a:lnTo>
                    <a:pt x="20010" y="35982"/>
                  </a:lnTo>
                  <a:lnTo>
                    <a:pt x="19308" y="35587"/>
                  </a:lnTo>
                  <a:lnTo>
                    <a:pt x="19352" y="35236"/>
                  </a:lnTo>
                  <a:lnTo>
                    <a:pt x="20273" y="31111"/>
                  </a:lnTo>
                  <a:lnTo>
                    <a:pt x="20317" y="31111"/>
                  </a:lnTo>
                  <a:lnTo>
                    <a:pt x="20405" y="29180"/>
                  </a:lnTo>
                  <a:lnTo>
                    <a:pt x="20887" y="26986"/>
                  </a:lnTo>
                  <a:lnTo>
                    <a:pt x="21063" y="24354"/>
                  </a:lnTo>
                  <a:lnTo>
                    <a:pt x="21326" y="21984"/>
                  </a:lnTo>
                  <a:lnTo>
                    <a:pt x="21897" y="19878"/>
                  </a:lnTo>
                  <a:lnTo>
                    <a:pt x="22467" y="17772"/>
                  </a:lnTo>
                  <a:lnTo>
                    <a:pt x="22467" y="17684"/>
                  </a:lnTo>
                  <a:lnTo>
                    <a:pt x="22379" y="16455"/>
                  </a:lnTo>
                  <a:lnTo>
                    <a:pt x="22336" y="16411"/>
                  </a:lnTo>
                  <a:lnTo>
                    <a:pt x="21809" y="15007"/>
                  </a:lnTo>
                  <a:lnTo>
                    <a:pt x="21809" y="14963"/>
                  </a:lnTo>
                  <a:lnTo>
                    <a:pt x="19527" y="11453"/>
                  </a:lnTo>
                  <a:lnTo>
                    <a:pt x="19483" y="11409"/>
                  </a:lnTo>
                  <a:lnTo>
                    <a:pt x="19396" y="11365"/>
                  </a:lnTo>
                  <a:lnTo>
                    <a:pt x="18430" y="11277"/>
                  </a:lnTo>
                  <a:lnTo>
                    <a:pt x="18386" y="11277"/>
                  </a:lnTo>
                  <a:lnTo>
                    <a:pt x="17202" y="11584"/>
                  </a:lnTo>
                  <a:lnTo>
                    <a:pt x="17158" y="11584"/>
                  </a:lnTo>
                  <a:lnTo>
                    <a:pt x="15007" y="12638"/>
                  </a:lnTo>
                  <a:lnTo>
                    <a:pt x="11892" y="13515"/>
                  </a:lnTo>
                  <a:lnTo>
                    <a:pt x="10663" y="13603"/>
                  </a:lnTo>
                  <a:lnTo>
                    <a:pt x="7943" y="13252"/>
                  </a:lnTo>
                  <a:lnTo>
                    <a:pt x="5354" y="12594"/>
                  </a:lnTo>
                  <a:lnTo>
                    <a:pt x="2896" y="11497"/>
                  </a:lnTo>
                  <a:lnTo>
                    <a:pt x="483" y="10575"/>
                  </a:lnTo>
                  <a:lnTo>
                    <a:pt x="1668" y="8732"/>
                  </a:lnTo>
                  <a:lnTo>
                    <a:pt x="4345" y="5046"/>
                  </a:lnTo>
                  <a:lnTo>
                    <a:pt x="4345" y="5002"/>
                  </a:lnTo>
                  <a:lnTo>
                    <a:pt x="5529" y="2896"/>
                  </a:lnTo>
                  <a:lnTo>
                    <a:pt x="7065" y="263"/>
                  </a:lnTo>
                  <a:lnTo>
                    <a:pt x="7065" y="219"/>
                  </a:lnTo>
                  <a:lnTo>
                    <a:pt x="7065" y="132"/>
                  </a:lnTo>
                  <a:lnTo>
                    <a:pt x="7021" y="88"/>
                  </a:lnTo>
                  <a:lnTo>
                    <a:pt x="6977" y="44"/>
                  </a:lnTo>
                  <a:lnTo>
                    <a:pt x="6933"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3" name="Google Shape;2363;p18"/>
            <p:cNvSpPr/>
            <p:nvPr/>
          </p:nvSpPr>
          <p:spPr>
            <a:xfrm>
              <a:off x="1670800" y="3011625"/>
              <a:ext cx="1963700" cy="1351525"/>
            </a:xfrm>
            <a:custGeom>
              <a:rect b="b" l="l" r="r" t="t"/>
              <a:pathLst>
                <a:path extrusionOk="0" h="54061" w="78548">
                  <a:moveTo>
                    <a:pt x="38309" y="0"/>
                  </a:moveTo>
                  <a:lnTo>
                    <a:pt x="36246" y="1360"/>
                  </a:lnTo>
                  <a:lnTo>
                    <a:pt x="35676" y="1843"/>
                  </a:lnTo>
                  <a:lnTo>
                    <a:pt x="35632" y="1931"/>
                  </a:lnTo>
                  <a:lnTo>
                    <a:pt x="34447" y="4520"/>
                  </a:lnTo>
                  <a:lnTo>
                    <a:pt x="33262" y="7460"/>
                  </a:lnTo>
                  <a:lnTo>
                    <a:pt x="32824" y="8513"/>
                  </a:lnTo>
                  <a:lnTo>
                    <a:pt x="31639" y="8952"/>
                  </a:lnTo>
                  <a:lnTo>
                    <a:pt x="31595" y="8996"/>
                  </a:lnTo>
                  <a:lnTo>
                    <a:pt x="30059" y="9917"/>
                  </a:lnTo>
                  <a:lnTo>
                    <a:pt x="30015" y="9917"/>
                  </a:lnTo>
                  <a:lnTo>
                    <a:pt x="28962" y="10751"/>
                  </a:lnTo>
                  <a:lnTo>
                    <a:pt x="28962" y="10795"/>
                  </a:lnTo>
                  <a:lnTo>
                    <a:pt x="28260" y="11804"/>
                  </a:lnTo>
                  <a:lnTo>
                    <a:pt x="27251" y="13822"/>
                  </a:lnTo>
                  <a:lnTo>
                    <a:pt x="27251" y="13910"/>
                  </a:lnTo>
                  <a:lnTo>
                    <a:pt x="27339" y="16236"/>
                  </a:lnTo>
                  <a:lnTo>
                    <a:pt x="27339" y="18079"/>
                  </a:lnTo>
                  <a:lnTo>
                    <a:pt x="27031" y="18869"/>
                  </a:lnTo>
                  <a:lnTo>
                    <a:pt x="26768" y="19132"/>
                  </a:lnTo>
                  <a:lnTo>
                    <a:pt x="26461" y="19220"/>
                  </a:lnTo>
                  <a:lnTo>
                    <a:pt x="24750" y="18518"/>
                  </a:lnTo>
                  <a:lnTo>
                    <a:pt x="22468" y="18123"/>
                  </a:lnTo>
                  <a:lnTo>
                    <a:pt x="20274" y="17947"/>
                  </a:lnTo>
                  <a:lnTo>
                    <a:pt x="20230" y="17991"/>
                  </a:lnTo>
                  <a:lnTo>
                    <a:pt x="19484" y="18123"/>
                  </a:lnTo>
                  <a:lnTo>
                    <a:pt x="19396" y="18123"/>
                  </a:lnTo>
                  <a:lnTo>
                    <a:pt x="18650" y="18649"/>
                  </a:lnTo>
                  <a:lnTo>
                    <a:pt x="18036" y="18430"/>
                  </a:lnTo>
                  <a:lnTo>
                    <a:pt x="17948" y="18430"/>
                  </a:lnTo>
                  <a:lnTo>
                    <a:pt x="17246" y="18562"/>
                  </a:lnTo>
                  <a:lnTo>
                    <a:pt x="17202" y="18605"/>
                  </a:lnTo>
                  <a:lnTo>
                    <a:pt x="16368" y="19088"/>
                  </a:lnTo>
                  <a:lnTo>
                    <a:pt x="16325" y="19132"/>
                  </a:lnTo>
                  <a:lnTo>
                    <a:pt x="15622" y="19790"/>
                  </a:lnTo>
                  <a:lnTo>
                    <a:pt x="15579" y="19834"/>
                  </a:lnTo>
                  <a:lnTo>
                    <a:pt x="13648" y="23827"/>
                  </a:lnTo>
                  <a:lnTo>
                    <a:pt x="12288" y="26241"/>
                  </a:lnTo>
                  <a:lnTo>
                    <a:pt x="11542" y="27425"/>
                  </a:lnTo>
                  <a:lnTo>
                    <a:pt x="11542" y="27469"/>
                  </a:lnTo>
                  <a:lnTo>
                    <a:pt x="11191" y="28522"/>
                  </a:lnTo>
                  <a:lnTo>
                    <a:pt x="11147" y="28522"/>
                  </a:lnTo>
                  <a:lnTo>
                    <a:pt x="10620" y="31550"/>
                  </a:lnTo>
                  <a:lnTo>
                    <a:pt x="10620" y="32691"/>
                  </a:lnTo>
                  <a:lnTo>
                    <a:pt x="10532" y="33349"/>
                  </a:lnTo>
                  <a:lnTo>
                    <a:pt x="9567" y="35104"/>
                  </a:lnTo>
                  <a:lnTo>
                    <a:pt x="7943" y="37255"/>
                  </a:lnTo>
                  <a:lnTo>
                    <a:pt x="7943" y="37298"/>
                  </a:lnTo>
                  <a:lnTo>
                    <a:pt x="6978" y="39141"/>
                  </a:lnTo>
                  <a:lnTo>
                    <a:pt x="6144" y="41028"/>
                  </a:lnTo>
                  <a:lnTo>
                    <a:pt x="6144" y="41072"/>
                  </a:lnTo>
                  <a:lnTo>
                    <a:pt x="5925" y="42169"/>
                  </a:lnTo>
                  <a:lnTo>
                    <a:pt x="5793" y="42301"/>
                  </a:lnTo>
                  <a:lnTo>
                    <a:pt x="5618" y="42213"/>
                  </a:lnTo>
                  <a:lnTo>
                    <a:pt x="5486" y="42213"/>
                  </a:lnTo>
                  <a:lnTo>
                    <a:pt x="4126" y="42652"/>
                  </a:lnTo>
                  <a:lnTo>
                    <a:pt x="4082" y="42652"/>
                  </a:lnTo>
                  <a:lnTo>
                    <a:pt x="2283" y="43442"/>
                  </a:lnTo>
                  <a:lnTo>
                    <a:pt x="2239" y="43486"/>
                  </a:lnTo>
                  <a:lnTo>
                    <a:pt x="1317" y="44451"/>
                  </a:lnTo>
                  <a:lnTo>
                    <a:pt x="1274" y="44495"/>
                  </a:lnTo>
                  <a:lnTo>
                    <a:pt x="440" y="45855"/>
                  </a:lnTo>
                  <a:lnTo>
                    <a:pt x="440" y="45899"/>
                  </a:lnTo>
                  <a:lnTo>
                    <a:pt x="176" y="46908"/>
                  </a:lnTo>
                  <a:lnTo>
                    <a:pt x="133" y="46952"/>
                  </a:lnTo>
                  <a:lnTo>
                    <a:pt x="1" y="48488"/>
                  </a:lnTo>
                  <a:lnTo>
                    <a:pt x="45" y="48576"/>
                  </a:lnTo>
                  <a:lnTo>
                    <a:pt x="791" y="49848"/>
                  </a:lnTo>
                  <a:lnTo>
                    <a:pt x="791" y="49892"/>
                  </a:lnTo>
                  <a:lnTo>
                    <a:pt x="1888" y="51252"/>
                  </a:lnTo>
                  <a:lnTo>
                    <a:pt x="2239" y="51603"/>
                  </a:lnTo>
                  <a:lnTo>
                    <a:pt x="2327" y="51647"/>
                  </a:lnTo>
                  <a:lnTo>
                    <a:pt x="5442" y="51691"/>
                  </a:lnTo>
                  <a:lnTo>
                    <a:pt x="8733" y="51867"/>
                  </a:lnTo>
                  <a:lnTo>
                    <a:pt x="11805" y="52613"/>
                  </a:lnTo>
                  <a:lnTo>
                    <a:pt x="14920" y="54017"/>
                  </a:lnTo>
                  <a:lnTo>
                    <a:pt x="14964" y="54017"/>
                  </a:lnTo>
                  <a:lnTo>
                    <a:pt x="15491" y="54061"/>
                  </a:lnTo>
                  <a:lnTo>
                    <a:pt x="15579" y="54061"/>
                  </a:lnTo>
                  <a:lnTo>
                    <a:pt x="18036" y="53271"/>
                  </a:lnTo>
                  <a:lnTo>
                    <a:pt x="19659" y="52744"/>
                  </a:lnTo>
                  <a:lnTo>
                    <a:pt x="21239" y="52218"/>
                  </a:lnTo>
                  <a:lnTo>
                    <a:pt x="22819" y="51647"/>
                  </a:lnTo>
                  <a:lnTo>
                    <a:pt x="24355" y="51033"/>
                  </a:lnTo>
                  <a:lnTo>
                    <a:pt x="25101" y="50682"/>
                  </a:lnTo>
                  <a:lnTo>
                    <a:pt x="25847" y="50331"/>
                  </a:lnTo>
                  <a:lnTo>
                    <a:pt x="26549" y="49936"/>
                  </a:lnTo>
                  <a:lnTo>
                    <a:pt x="27295" y="49541"/>
                  </a:lnTo>
                  <a:lnTo>
                    <a:pt x="27953" y="49102"/>
                  </a:lnTo>
                  <a:lnTo>
                    <a:pt x="28655" y="48620"/>
                  </a:lnTo>
                  <a:lnTo>
                    <a:pt x="29313" y="48093"/>
                  </a:lnTo>
                  <a:lnTo>
                    <a:pt x="29927" y="47566"/>
                  </a:lnTo>
                  <a:lnTo>
                    <a:pt x="30805" y="47128"/>
                  </a:lnTo>
                  <a:lnTo>
                    <a:pt x="31814" y="46952"/>
                  </a:lnTo>
                  <a:lnTo>
                    <a:pt x="34272" y="46864"/>
                  </a:lnTo>
                  <a:lnTo>
                    <a:pt x="36466" y="46820"/>
                  </a:lnTo>
                  <a:lnTo>
                    <a:pt x="36510" y="46777"/>
                  </a:lnTo>
                  <a:lnTo>
                    <a:pt x="37168" y="46601"/>
                  </a:lnTo>
                  <a:lnTo>
                    <a:pt x="37212" y="46601"/>
                  </a:lnTo>
                  <a:lnTo>
                    <a:pt x="37870" y="46206"/>
                  </a:lnTo>
                  <a:lnTo>
                    <a:pt x="37914" y="46162"/>
                  </a:lnTo>
                  <a:lnTo>
                    <a:pt x="39625" y="44539"/>
                  </a:lnTo>
                  <a:lnTo>
                    <a:pt x="39625" y="44495"/>
                  </a:lnTo>
                  <a:lnTo>
                    <a:pt x="39976" y="43881"/>
                  </a:lnTo>
                  <a:lnTo>
                    <a:pt x="40020" y="43837"/>
                  </a:lnTo>
                  <a:lnTo>
                    <a:pt x="40634" y="41248"/>
                  </a:lnTo>
                  <a:lnTo>
                    <a:pt x="40942" y="40853"/>
                  </a:lnTo>
                  <a:lnTo>
                    <a:pt x="42741" y="39668"/>
                  </a:lnTo>
                  <a:lnTo>
                    <a:pt x="42828" y="39580"/>
                  </a:lnTo>
                  <a:lnTo>
                    <a:pt x="42828" y="39492"/>
                  </a:lnTo>
                  <a:lnTo>
                    <a:pt x="42784" y="39405"/>
                  </a:lnTo>
                  <a:lnTo>
                    <a:pt x="42741" y="39361"/>
                  </a:lnTo>
                  <a:lnTo>
                    <a:pt x="42082" y="39141"/>
                  </a:lnTo>
                  <a:lnTo>
                    <a:pt x="41995" y="39098"/>
                  </a:lnTo>
                  <a:lnTo>
                    <a:pt x="40064" y="39229"/>
                  </a:lnTo>
                  <a:lnTo>
                    <a:pt x="38089" y="39580"/>
                  </a:lnTo>
                  <a:lnTo>
                    <a:pt x="36115" y="39492"/>
                  </a:lnTo>
                  <a:lnTo>
                    <a:pt x="35149" y="39361"/>
                  </a:lnTo>
                  <a:lnTo>
                    <a:pt x="32955" y="38220"/>
                  </a:lnTo>
                  <a:lnTo>
                    <a:pt x="32297" y="37737"/>
                  </a:lnTo>
                  <a:lnTo>
                    <a:pt x="31858" y="35543"/>
                  </a:lnTo>
                  <a:lnTo>
                    <a:pt x="31463" y="32779"/>
                  </a:lnTo>
                  <a:lnTo>
                    <a:pt x="31156" y="31594"/>
                  </a:lnTo>
                  <a:lnTo>
                    <a:pt x="31156" y="31550"/>
                  </a:lnTo>
                  <a:lnTo>
                    <a:pt x="28962" y="28435"/>
                  </a:lnTo>
                  <a:lnTo>
                    <a:pt x="26724" y="25451"/>
                  </a:lnTo>
                  <a:lnTo>
                    <a:pt x="25978" y="24485"/>
                  </a:lnTo>
                  <a:lnTo>
                    <a:pt x="27602" y="21282"/>
                  </a:lnTo>
                  <a:lnTo>
                    <a:pt x="28523" y="19659"/>
                  </a:lnTo>
                  <a:lnTo>
                    <a:pt x="28874" y="19308"/>
                  </a:lnTo>
                  <a:lnTo>
                    <a:pt x="30103" y="18737"/>
                  </a:lnTo>
                  <a:lnTo>
                    <a:pt x="31288" y="18562"/>
                  </a:lnTo>
                  <a:lnTo>
                    <a:pt x="32867" y="18781"/>
                  </a:lnTo>
                  <a:lnTo>
                    <a:pt x="37299" y="19746"/>
                  </a:lnTo>
                  <a:lnTo>
                    <a:pt x="38747" y="20010"/>
                  </a:lnTo>
                  <a:lnTo>
                    <a:pt x="38835" y="20053"/>
                  </a:lnTo>
                  <a:lnTo>
                    <a:pt x="39713" y="19966"/>
                  </a:lnTo>
                  <a:lnTo>
                    <a:pt x="39757" y="19922"/>
                  </a:lnTo>
                  <a:lnTo>
                    <a:pt x="42082" y="18869"/>
                  </a:lnTo>
                  <a:lnTo>
                    <a:pt x="45154" y="18781"/>
                  </a:lnTo>
                  <a:lnTo>
                    <a:pt x="45198" y="18781"/>
                  </a:lnTo>
                  <a:lnTo>
                    <a:pt x="48357" y="17947"/>
                  </a:lnTo>
                  <a:lnTo>
                    <a:pt x="50420" y="17245"/>
                  </a:lnTo>
                  <a:lnTo>
                    <a:pt x="50464" y="17201"/>
                  </a:lnTo>
                  <a:lnTo>
                    <a:pt x="51429" y="16499"/>
                  </a:lnTo>
                  <a:lnTo>
                    <a:pt x="52175" y="18605"/>
                  </a:lnTo>
                  <a:lnTo>
                    <a:pt x="51648" y="21853"/>
                  </a:lnTo>
                  <a:lnTo>
                    <a:pt x="51297" y="25056"/>
                  </a:lnTo>
                  <a:lnTo>
                    <a:pt x="51166" y="27689"/>
                  </a:lnTo>
                  <a:lnTo>
                    <a:pt x="50551" y="31419"/>
                  </a:lnTo>
                  <a:lnTo>
                    <a:pt x="49893" y="33569"/>
                  </a:lnTo>
                  <a:lnTo>
                    <a:pt x="49893" y="33613"/>
                  </a:lnTo>
                  <a:lnTo>
                    <a:pt x="49718" y="36114"/>
                  </a:lnTo>
                  <a:lnTo>
                    <a:pt x="49718" y="37386"/>
                  </a:lnTo>
                  <a:lnTo>
                    <a:pt x="49761" y="37518"/>
                  </a:lnTo>
                  <a:lnTo>
                    <a:pt x="49981" y="37825"/>
                  </a:lnTo>
                  <a:lnTo>
                    <a:pt x="50113" y="37869"/>
                  </a:lnTo>
                  <a:lnTo>
                    <a:pt x="51034" y="38001"/>
                  </a:lnTo>
                  <a:lnTo>
                    <a:pt x="52789" y="39098"/>
                  </a:lnTo>
                  <a:lnTo>
                    <a:pt x="55993" y="40721"/>
                  </a:lnTo>
                  <a:lnTo>
                    <a:pt x="56036" y="40765"/>
                  </a:lnTo>
                  <a:lnTo>
                    <a:pt x="59415" y="41774"/>
                  </a:lnTo>
                  <a:lnTo>
                    <a:pt x="61214" y="42389"/>
                  </a:lnTo>
                  <a:lnTo>
                    <a:pt x="62662" y="44144"/>
                  </a:lnTo>
                  <a:lnTo>
                    <a:pt x="63935" y="45943"/>
                  </a:lnTo>
                  <a:lnTo>
                    <a:pt x="64593" y="46820"/>
                  </a:lnTo>
                  <a:lnTo>
                    <a:pt x="64681" y="46864"/>
                  </a:lnTo>
                  <a:lnTo>
                    <a:pt x="65866" y="47435"/>
                  </a:lnTo>
                  <a:lnTo>
                    <a:pt x="67972" y="48181"/>
                  </a:lnTo>
                  <a:lnTo>
                    <a:pt x="68016" y="48181"/>
                  </a:lnTo>
                  <a:lnTo>
                    <a:pt x="72053" y="48663"/>
                  </a:lnTo>
                  <a:lnTo>
                    <a:pt x="73984" y="48707"/>
                  </a:lnTo>
                  <a:lnTo>
                    <a:pt x="74905" y="48839"/>
                  </a:lnTo>
                  <a:lnTo>
                    <a:pt x="76880" y="49453"/>
                  </a:lnTo>
                  <a:lnTo>
                    <a:pt x="77538" y="49541"/>
                  </a:lnTo>
                  <a:lnTo>
                    <a:pt x="77626" y="49497"/>
                  </a:lnTo>
                  <a:lnTo>
                    <a:pt x="78415" y="49278"/>
                  </a:lnTo>
                  <a:lnTo>
                    <a:pt x="78503" y="49234"/>
                  </a:lnTo>
                  <a:lnTo>
                    <a:pt x="78547" y="49190"/>
                  </a:lnTo>
                  <a:lnTo>
                    <a:pt x="78547" y="49102"/>
                  </a:lnTo>
                  <a:lnTo>
                    <a:pt x="78547" y="49058"/>
                  </a:lnTo>
                  <a:lnTo>
                    <a:pt x="78503" y="48971"/>
                  </a:lnTo>
                  <a:lnTo>
                    <a:pt x="78459" y="48927"/>
                  </a:lnTo>
                  <a:lnTo>
                    <a:pt x="78328" y="48927"/>
                  </a:lnTo>
                  <a:lnTo>
                    <a:pt x="77538" y="49146"/>
                  </a:lnTo>
                  <a:lnTo>
                    <a:pt x="76967" y="49102"/>
                  </a:lnTo>
                  <a:lnTo>
                    <a:pt x="74993" y="48488"/>
                  </a:lnTo>
                  <a:lnTo>
                    <a:pt x="74949" y="48488"/>
                  </a:lnTo>
                  <a:lnTo>
                    <a:pt x="74027" y="48356"/>
                  </a:lnTo>
                  <a:lnTo>
                    <a:pt x="72053" y="48312"/>
                  </a:lnTo>
                  <a:lnTo>
                    <a:pt x="68104" y="47830"/>
                  </a:lnTo>
                  <a:lnTo>
                    <a:pt x="65997" y="47128"/>
                  </a:lnTo>
                  <a:lnTo>
                    <a:pt x="64856" y="46557"/>
                  </a:lnTo>
                  <a:lnTo>
                    <a:pt x="64198" y="45723"/>
                  </a:lnTo>
                  <a:lnTo>
                    <a:pt x="62926" y="43924"/>
                  </a:lnTo>
                  <a:lnTo>
                    <a:pt x="61478" y="42125"/>
                  </a:lnTo>
                  <a:lnTo>
                    <a:pt x="61390" y="42081"/>
                  </a:lnTo>
                  <a:lnTo>
                    <a:pt x="59547" y="41423"/>
                  </a:lnTo>
                  <a:lnTo>
                    <a:pt x="56168" y="40414"/>
                  </a:lnTo>
                  <a:lnTo>
                    <a:pt x="52965" y="38790"/>
                  </a:lnTo>
                  <a:lnTo>
                    <a:pt x="51166" y="37693"/>
                  </a:lnTo>
                  <a:lnTo>
                    <a:pt x="51122" y="37650"/>
                  </a:lnTo>
                  <a:lnTo>
                    <a:pt x="50200" y="37518"/>
                  </a:lnTo>
                  <a:lnTo>
                    <a:pt x="50069" y="37342"/>
                  </a:lnTo>
                  <a:lnTo>
                    <a:pt x="50069" y="36114"/>
                  </a:lnTo>
                  <a:lnTo>
                    <a:pt x="50244" y="33656"/>
                  </a:lnTo>
                  <a:lnTo>
                    <a:pt x="50902" y="31550"/>
                  </a:lnTo>
                  <a:lnTo>
                    <a:pt x="50902" y="31506"/>
                  </a:lnTo>
                  <a:lnTo>
                    <a:pt x="51473" y="27733"/>
                  </a:lnTo>
                  <a:lnTo>
                    <a:pt x="51648" y="25056"/>
                  </a:lnTo>
                  <a:lnTo>
                    <a:pt x="51999" y="21896"/>
                  </a:lnTo>
                  <a:lnTo>
                    <a:pt x="52526" y="18605"/>
                  </a:lnTo>
                  <a:lnTo>
                    <a:pt x="52526" y="18518"/>
                  </a:lnTo>
                  <a:lnTo>
                    <a:pt x="51648" y="16148"/>
                  </a:lnTo>
                  <a:lnTo>
                    <a:pt x="51604" y="16104"/>
                  </a:lnTo>
                  <a:lnTo>
                    <a:pt x="51561" y="16060"/>
                  </a:lnTo>
                  <a:lnTo>
                    <a:pt x="51385" y="16060"/>
                  </a:lnTo>
                  <a:lnTo>
                    <a:pt x="50244" y="16938"/>
                  </a:lnTo>
                  <a:lnTo>
                    <a:pt x="48270" y="17596"/>
                  </a:lnTo>
                  <a:lnTo>
                    <a:pt x="45154" y="18430"/>
                  </a:lnTo>
                  <a:lnTo>
                    <a:pt x="42039" y="18518"/>
                  </a:lnTo>
                  <a:lnTo>
                    <a:pt x="41951" y="18518"/>
                  </a:lnTo>
                  <a:lnTo>
                    <a:pt x="39669" y="19615"/>
                  </a:lnTo>
                  <a:lnTo>
                    <a:pt x="38791" y="19659"/>
                  </a:lnTo>
                  <a:lnTo>
                    <a:pt x="37343" y="19395"/>
                  </a:lnTo>
                  <a:lnTo>
                    <a:pt x="32955" y="18430"/>
                  </a:lnTo>
                  <a:lnTo>
                    <a:pt x="31288" y="18211"/>
                  </a:lnTo>
                  <a:lnTo>
                    <a:pt x="31244" y="18211"/>
                  </a:lnTo>
                  <a:lnTo>
                    <a:pt x="30015" y="18386"/>
                  </a:lnTo>
                  <a:lnTo>
                    <a:pt x="29971" y="18386"/>
                  </a:lnTo>
                  <a:lnTo>
                    <a:pt x="28699" y="19000"/>
                  </a:lnTo>
                  <a:lnTo>
                    <a:pt x="28655" y="19044"/>
                  </a:lnTo>
                  <a:lnTo>
                    <a:pt x="28260" y="19439"/>
                  </a:lnTo>
                  <a:lnTo>
                    <a:pt x="27295" y="21151"/>
                  </a:lnTo>
                  <a:lnTo>
                    <a:pt x="25627" y="24398"/>
                  </a:lnTo>
                  <a:lnTo>
                    <a:pt x="25583" y="24529"/>
                  </a:lnTo>
                  <a:lnTo>
                    <a:pt x="25627" y="24617"/>
                  </a:lnTo>
                  <a:lnTo>
                    <a:pt x="28699" y="28654"/>
                  </a:lnTo>
                  <a:lnTo>
                    <a:pt x="30849" y="31726"/>
                  </a:lnTo>
                  <a:lnTo>
                    <a:pt x="31112" y="32867"/>
                  </a:lnTo>
                  <a:lnTo>
                    <a:pt x="31507" y="35587"/>
                  </a:lnTo>
                  <a:lnTo>
                    <a:pt x="31946" y="37869"/>
                  </a:lnTo>
                  <a:lnTo>
                    <a:pt x="32034" y="38001"/>
                  </a:lnTo>
                  <a:lnTo>
                    <a:pt x="32780" y="38527"/>
                  </a:lnTo>
                  <a:lnTo>
                    <a:pt x="34974" y="39668"/>
                  </a:lnTo>
                  <a:lnTo>
                    <a:pt x="35062" y="39712"/>
                  </a:lnTo>
                  <a:lnTo>
                    <a:pt x="36071" y="39844"/>
                  </a:lnTo>
                  <a:lnTo>
                    <a:pt x="36115" y="39844"/>
                  </a:lnTo>
                  <a:lnTo>
                    <a:pt x="38089" y="39931"/>
                  </a:lnTo>
                  <a:lnTo>
                    <a:pt x="38133" y="39887"/>
                  </a:lnTo>
                  <a:lnTo>
                    <a:pt x="40108" y="39580"/>
                  </a:lnTo>
                  <a:lnTo>
                    <a:pt x="41995" y="39449"/>
                  </a:lnTo>
                  <a:lnTo>
                    <a:pt x="42258" y="39580"/>
                  </a:lnTo>
                  <a:lnTo>
                    <a:pt x="40722" y="40589"/>
                  </a:lnTo>
                  <a:lnTo>
                    <a:pt x="40678" y="40633"/>
                  </a:lnTo>
                  <a:lnTo>
                    <a:pt x="40327" y="41072"/>
                  </a:lnTo>
                  <a:lnTo>
                    <a:pt x="40327" y="41160"/>
                  </a:lnTo>
                  <a:lnTo>
                    <a:pt x="39669" y="43749"/>
                  </a:lnTo>
                  <a:lnTo>
                    <a:pt x="39362" y="44319"/>
                  </a:lnTo>
                  <a:lnTo>
                    <a:pt x="37694" y="45899"/>
                  </a:lnTo>
                  <a:lnTo>
                    <a:pt x="37080" y="46294"/>
                  </a:lnTo>
                  <a:lnTo>
                    <a:pt x="36466" y="46469"/>
                  </a:lnTo>
                  <a:lnTo>
                    <a:pt x="34272" y="46513"/>
                  </a:lnTo>
                  <a:lnTo>
                    <a:pt x="31814" y="46601"/>
                  </a:lnTo>
                  <a:lnTo>
                    <a:pt x="31770" y="46601"/>
                  </a:lnTo>
                  <a:lnTo>
                    <a:pt x="30717" y="46777"/>
                  </a:lnTo>
                  <a:lnTo>
                    <a:pt x="30673" y="46820"/>
                  </a:lnTo>
                  <a:lnTo>
                    <a:pt x="29752" y="47259"/>
                  </a:lnTo>
                  <a:lnTo>
                    <a:pt x="29708" y="47303"/>
                  </a:lnTo>
                  <a:lnTo>
                    <a:pt x="29094" y="47830"/>
                  </a:lnTo>
                  <a:lnTo>
                    <a:pt x="28436" y="48312"/>
                  </a:lnTo>
                  <a:lnTo>
                    <a:pt x="27777" y="48795"/>
                  </a:lnTo>
                  <a:lnTo>
                    <a:pt x="27075" y="49234"/>
                  </a:lnTo>
                  <a:lnTo>
                    <a:pt x="26373" y="49629"/>
                  </a:lnTo>
                  <a:lnTo>
                    <a:pt x="25671" y="50024"/>
                  </a:lnTo>
                  <a:lnTo>
                    <a:pt x="24179" y="50726"/>
                  </a:lnTo>
                  <a:lnTo>
                    <a:pt x="22643" y="51340"/>
                  </a:lnTo>
                  <a:lnTo>
                    <a:pt x="21108" y="51911"/>
                  </a:lnTo>
                  <a:lnTo>
                    <a:pt x="19528" y="52437"/>
                  </a:lnTo>
                  <a:lnTo>
                    <a:pt x="17948" y="52920"/>
                  </a:lnTo>
                  <a:lnTo>
                    <a:pt x="15491" y="53710"/>
                  </a:lnTo>
                  <a:lnTo>
                    <a:pt x="15052" y="53666"/>
                  </a:lnTo>
                  <a:lnTo>
                    <a:pt x="11936" y="52262"/>
                  </a:lnTo>
                  <a:lnTo>
                    <a:pt x="11893" y="52262"/>
                  </a:lnTo>
                  <a:lnTo>
                    <a:pt x="8821" y="51516"/>
                  </a:lnTo>
                  <a:lnTo>
                    <a:pt x="8777" y="51516"/>
                  </a:lnTo>
                  <a:lnTo>
                    <a:pt x="5486" y="51340"/>
                  </a:lnTo>
                  <a:lnTo>
                    <a:pt x="2414" y="51296"/>
                  </a:lnTo>
                  <a:lnTo>
                    <a:pt x="2151" y="51033"/>
                  </a:lnTo>
                  <a:lnTo>
                    <a:pt x="1054" y="49673"/>
                  </a:lnTo>
                  <a:lnTo>
                    <a:pt x="352" y="48444"/>
                  </a:lnTo>
                  <a:lnTo>
                    <a:pt x="484" y="46996"/>
                  </a:lnTo>
                  <a:lnTo>
                    <a:pt x="791" y="46031"/>
                  </a:lnTo>
                  <a:lnTo>
                    <a:pt x="1581" y="44670"/>
                  </a:lnTo>
                  <a:lnTo>
                    <a:pt x="2458" y="43749"/>
                  </a:lnTo>
                  <a:lnTo>
                    <a:pt x="4257" y="42959"/>
                  </a:lnTo>
                  <a:lnTo>
                    <a:pt x="5530" y="42564"/>
                  </a:lnTo>
                  <a:lnTo>
                    <a:pt x="5749" y="42652"/>
                  </a:lnTo>
                  <a:lnTo>
                    <a:pt x="5837" y="42696"/>
                  </a:lnTo>
                  <a:lnTo>
                    <a:pt x="5925" y="42652"/>
                  </a:lnTo>
                  <a:lnTo>
                    <a:pt x="6188" y="42432"/>
                  </a:lnTo>
                  <a:lnTo>
                    <a:pt x="6276" y="42301"/>
                  </a:lnTo>
                  <a:lnTo>
                    <a:pt x="6451" y="41160"/>
                  </a:lnTo>
                  <a:lnTo>
                    <a:pt x="7285" y="39273"/>
                  </a:lnTo>
                  <a:lnTo>
                    <a:pt x="8251" y="37474"/>
                  </a:lnTo>
                  <a:lnTo>
                    <a:pt x="9830" y="35280"/>
                  </a:lnTo>
                  <a:lnTo>
                    <a:pt x="10839" y="33525"/>
                  </a:lnTo>
                  <a:lnTo>
                    <a:pt x="10883" y="33437"/>
                  </a:lnTo>
                  <a:lnTo>
                    <a:pt x="10971" y="32735"/>
                  </a:lnTo>
                  <a:lnTo>
                    <a:pt x="10971" y="31594"/>
                  </a:lnTo>
                  <a:lnTo>
                    <a:pt x="11498" y="28610"/>
                  </a:lnTo>
                  <a:lnTo>
                    <a:pt x="11849" y="27601"/>
                  </a:lnTo>
                  <a:lnTo>
                    <a:pt x="12595" y="26416"/>
                  </a:lnTo>
                  <a:lnTo>
                    <a:pt x="13955" y="24003"/>
                  </a:lnTo>
                  <a:lnTo>
                    <a:pt x="15886" y="20053"/>
                  </a:lnTo>
                  <a:lnTo>
                    <a:pt x="16544" y="19395"/>
                  </a:lnTo>
                  <a:lnTo>
                    <a:pt x="17334" y="18913"/>
                  </a:lnTo>
                  <a:lnTo>
                    <a:pt x="17948" y="18781"/>
                  </a:lnTo>
                  <a:lnTo>
                    <a:pt x="18606" y="19044"/>
                  </a:lnTo>
                  <a:lnTo>
                    <a:pt x="18694" y="19044"/>
                  </a:lnTo>
                  <a:lnTo>
                    <a:pt x="18782" y="19000"/>
                  </a:lnTo>
                  <a:lnTo>
                    <a:pt x="19572" y="18430"/>
                  </a:lnTo>
                  <a:lnTo>
                    <a:pt x="20274" y="18342"/>
                  </a:lnTo>
                  <a:lnTo>
                    <a:pt x="22424" y="18474"/>
                  </a:lnTo>
                  <a:lnTo>
                    <a:pt x="24662" y="18869"/>
                  </a:lnTo>
                  <a:lnTo>
                    <a:pt x="26373" y="19571"/>
                  </a:lnTo>
                  <a:lnTo>
                    <a:pt x="26505" y="19571"/>
                  </a:lnTo>
                  <a:lnTo>
                    <a:pt x="26900" y="19439"/>
                  </a:lnTo>
                  <a:lnTo>
                    <a:pt x="26987" y="19395"/>
                  </a:lnTo>
                  <a:lnTo>
                    <a:pt x="27295" y="19132"/>
                  </a:lnTo>
                  <a:lnTo>
                    <a:pt x="27339" y="19044"/>
                  </a:lnTo>
                  <a:lnTo>
                    <a:pt x="27646" y="18211"/>
                  </a:lnTo>
                  <a:lnTo>
                    <a:pt x="27690" y="18123"/>
                  </a:lnTo>
                  <a:lnTo>
                    <a:pt x="27690" y="16236"/>
                  </a:lnTo>
                  <a:lnTo>
                    <a:pt x="27602" y="13954"/>
                  </a:lnTo>
                  <a:lnTo>
                    <a:pt x="28567" y="11980"/>
                  </a:lnTo>
                  <a:lnTo>
                    <a:pt x="29225" y="11014"/>
                  </a:lnTo>
                  <a:lnTo>
                    <a:pt x="30235" y="10224"/>
                  </a:lnTo>
                  <a:lnTo>
                    <a:pt x="31770" y="9303"/>
                  </a:lnTo>
                  <a:lnTo>
                    <a:pt x="33043" y="8820"/>
                  </a:lnTo>
                  <a:lnTo>
                    <a:pt x="33087" y="8776"/>
                  </a:lnTo>
                  <a:lnTo>
                    <a:pt x="33131" y="8732"/>
                  </a:lnTo>
                  <a:lnTo>
                    <a:pt x="33570" y="7548"/>
                  </a:lnTo>
                  <a:lnTo>
                    <a:pt x="34754" y="4652"/>
                  </a:lnTo>
                  <a:lnTo>
                    <a:pt x="35939" y="2106"/>
                  </a:lnTo>
                  <a:lnTo>
                    <a:pt x="36466" y="1668"/>
                  </a:lnTo>
                  <a:lnTo>
                    <a:pt x="38528" y="307"/>
                  </a:lnTo>
                  <a:lnTo>
                    <a:pt x="38572" y="263"/>
                  </a:lnTo>
                  <a:lnTo>
                    <a:pt x="38616" y="176"/>
                  </a:lnTo>
                  <a:lnTo>
                    <a:pt x="38616" y="132"/>
                  </a:lnTo>
                  <a:lnTo>
                    <a:pt x="38572" y="44"/>
                  </a:lnTo>
                  <a:lnTo>
                    <a:pt x="38528"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4" name="Google Shape;2364;p18"/>
            <p:cNvSpPr/>
            <p:nvPr/>
          </p:nvSpPr>
          <p:spPr>
            <a:xfrm>
              <a:off x="1656550" y="2963350"/>
              <a:ext cx="2084350" cy="1429425"/>
            </a:xfrm>
            <a:custGeom>
              <a:rect b="b" l="l" r="r" t="t"/>
              <a:pathLst>
                <a:path extrusionOk="0" h="57177" w="83374">
                  <a:moveTo>
                    <a:pt x="36860" y="0"/>
                  </a:moveTo>
                  <a:lnTo>
                    <a:pt x="36816" y="44"/>
                  </a:lnTo>
                  <a:lnTo>
                    <a:pt x="34403" y="1405"/>
                  </a:lnTo>
                  <a:lnTo>
                    <a:pt x="33262" y="2194"/>
                  </a:lnTo>
                  <a:lnTo>
                    <a:pt x="33218" y="2194"/>
                  </a:lnTo>
                  <a:lnTo>
                    <a:pt x="32121" y="3204"/>
                  </a:lnTo>
                  <a:lnTo>
                    <a:pt x="32121" y="3248"/>
                  </a:lnTo>
                  <a:lnTo>
                    <a:pt x="30673" y="4959"/>
                  </a:lnTo>
                  <a:lnTo>
                    <a:pt x="28962" y="6846"/>
                  </a:lnTo>
                  <a:lnTo>
                    <a:pt x="28918" y="6890"/>
                  </a:lnTo>
                  <a:lnTo>
                    <a:pt x="27689" y="10400"/>
                  </a:lnTo>
                  <a:lnTo>
                    <a:pt x="25188" y="12989"/>
                  </a:lnTo>
                  <a:lnTo>
                    <a:pt x="24179" y="14086"/>
                  </a:lnTo>
                  <a:lnTo>
                    <a:pt x="23696" y="14481"/>
                  </a:lnTo>
                  <a:lnTo>
                    <a:pt x="21458" y="15402"/>
                  </a:lnTo>
                  <a:lnTo>
                    <a:pt x="20317" y="15841"/>
                  </a:lnTo>
                  <a:lnTo>
                    <a:pt x="20273" y="15841"/>
                  </a:lnTo>
                  <a:lnTo>
                    <a:pt x="19176" y="16368"/>
                  </a:lnTo>
                  <a:lnTo>
                    <a:pt x="17377" y="17553"/>
                  </a:lnTo>
                  <a:lnTo>
                    <a:pt x="17333" y="17596"/>
                  </a:lnTo>
                  <a:lnTo>
                    <a:pt x="16236" y="18957"/>
                  </a:lnTo>
                  <a:lnTo>
                    <a:pt x="16236" y="19001"/>
                  </a:lnTo>
                  <a:lnTo>
                    <a:pt x="14613" y="21458"/>
                  </a:lnTo>
                  <a:lnTo>
                    <a:pt x="13516" y="23476"/>
                  </a:lnTo>
                  <a:lnTo>
                    <a:pt x="12024" y="26197"/>
                  </a:lnTo>
                  <a:lnTo>
                    <a:pt x="10927" y="28347"/>
                  </a:lnTo>
                  <a:lnTo>
                    <a:pt x="10927" y="28391"/>
                  </a:lnTo>
                  <a:lnTo>
                    <a:pt x="10444" y="30410"/>
                  </a:lnTo>
                  <a:lnTo>
                    <a:pt x="10400" y="30453"/>
                  </a:lnTo>
                  <a:lnTo>
                    <a:pt x="10225" y="32823"/>
                  </a:lnTo>
                  <a:lnTo>
                    <a:pt x="10269" y="34315"/>
                  </a:lnTo>
                  <a:lnTo>
                    <a:pt x="10181" y="35149"/>
                  </a:lnTo>
                  <a:lnTo>
                    <a:pt x="9479" y="36465"/>
                  </a:lnTo>
                  <a:lnTo>
                    <a:pt x="7943" y="38527"/>
                  </a:lnTo>
                  <a:lnTo>
                    <a:pt x="7899" y="38527"/>
                  </a:lnTo>
                  <a:lnTo>
                    <a:pt x="6890" y="40283"/>
                  </a:lnTo>
                  <a:lnTo>
                    <a:pt x="6144" y="42082"/>
                  </a:lnTo>
                  <a:lnTo>
                    <a:pt x="5617" y="42872"/>
                  </a:lnTo>
                  <a:lnTo>
                    <a:pt x="2633" y="44495"/>
                  </a:lnTo>
                  <a:lnTo>
                    <a:pt x="2589" y="44539"/>
                  </a:lnTo>
                  <a:lnTo>
                    <a:pt x="966" y="46601"/>
                  </a:lnTo>
                  <a:lnTo>
                    <a:pt x="308" y="47918"/>
                  </a:lnTo>
                  <a:lnTo>
                    <a:pt x="308" y="47962"/>
                  </a:lnTo>
                  <a:lnTo>
                    <a:pt x="1" y="50112"/>
                  </a:lnTo>
                  <a:lnTo>
                    <a:pt x="1" y="50156"/>
                  </a:lnTo>
                  <a:lnTo>
                    <a:pt x="1" y="50989"/>
                  </a:lnTo>
                  <a:lnTo>
                    <a:pt x="44" y="51121"/>
                  </a:lnTo>
                  <a:lnTo>
                    <a:pt x="2326" y="53973"/>
                  </a:lnTo>
                  <a:lnTo>
                    <a:pt x="3379" y="55641"/>
                  </a:lnTo>
                  <a:lnTo>
                    <a:pt x="3423" y="55641"/>
                  </a:lnTo>
                  <a:lnTo>
                    <a:pt x="3686" y="55948"/>
                  </a:lnTo>
                  <a:lnTo>
                    <a:pt x="3774" y="55992"/>
                  </a:lnTo>
                  <a:lnTo>
                    <a:pt x="7153" y="56562"/>
                  </a:lnTo>
                  <a:lnTo>
                    <a:pt x="10400" y="57001"/>
                  </a:lnTo>
                  <a:lnTo>
                    <a:pt x="11629" y="57177"/>
                  </a:lnTo>
                  <a:lnTo>
                    <a:pt x="11673" y="57177"/>
                  </a:lnTo>
                  <a:lnTo>
                    <a:pt x="15710" y="56431"/>
                  </a:lnTo>
                  <a:lnTo>
                    <a:pt x="17421" y="56080"/>
                  </a:lnTo>
                  <a:lnTo>
                    <a:pt x="19483" y="55421"/>
                  </a:lnTo>
                  <a:lnTo>
                    <a:pt x="21283" y="55070"/>
                  </a:lnTo>
                  <a:lnTo>
                    <a:pt x="22818" y="55070"/>
                  </a:lnTo>
                  <a:lnTo>
                    <a:pt x="24398" y="55377"/>
                  </a:lnTo>
                  <a:lnTo>
                    <a:pt x="24442" y="55377"/>
                  </a:lnTo>
                  <a:lnTo>
                    <a:pt x="27952" y="54807"/>
                  </a:lnTo>
                  <a:lnTo>
                    <a:pt x="28084" y="54763"/>
                  </a:lnTo>
                  <a:lnTo>
                    <a:pt x="28611" y="54237"/>
                  </a:lnTo>
                  <a:lnTo>
                    <a:pt x="28655" y="54193"/>
                  </a:lnTo>
                  <a:lnTo>
                    <a:pt x="30015" y="51999"/>
                  </a:lnTo>
                  <a:lnTo>
                    <a:pt x="30541" y="51428"/>
                  </a:lnTo>
                  <a:lnTo>
                    <a:pt x="31375" y="50902"/>
                  </a:lnTo>
                  <a:lnTo>
                    <a:pt x="33525" y="50024"/>
                  </a:lnTo>
                  <a:lnTo>
                    <a:pt x="35412" y="49629"/>
                  </a:lnTo>
                  <a:lnTo>
                    <a:pt x="37387" y="49410"/>
                  </a:lnTo>
                  <a:lnTo>
                    <a:pt x="38177" y="49146"/>
                  </a:lnTo>
                  <a:lnTo>
                    <a:pt x="38220" y="49103"/>
                  </a:lnTo>
                  <a:lnTo>
                    <a:pt x="38966" y="48620"/>
                  </a:lnTo>
                  <a:lnTo>
                    <a:pt x="39010" y="48576"/>
                  </a:lnTo>
                  <a:lnTo>
                    <a:pt x="40809" y="46909"/>
                  </a:lnTo>
                  <a:lnTo>
                    <a:pt x="40809" y="46865"/>
                  </a:lnTo>
                  <a:lnTo>
                    <a:pt x="41380" y="46075"/>
                  </a:lnTo>
                  <a:lnTo>
                    <a:pt x="42345" y="44012"/>
                  </a:lnTo>
                  <a:lnTo>
                    <a:pt x="42960" y="43047"/>
                  </a:lnTo>
                  <a:lnTo>
                    <a:pt x="43486" y="42608"/>
                  </a:lnTo>
                  <a:lnTo>
                    <a:pt x="44890" y="42082"/>
                  </a:lnTo>
                  <a:lnTo>
                    <a:pt x="47084" y="41555"/>
                  </a:lnTo>
                  <a:lnTo>
                    <a:pt x="49234" y="41072"/>
                  </a:lnTo>
                  <a:lnTo>
                    <a:pt x="50419" y="41116"/>
                  </a:lnTo>
                  <a:lnTo>
                    <a:pt x="51955" y="41511"/>
                  </a:lnTo>
                  <a:lnTo>
                    <a:pt x="56299" y="43925"/>
                  </a:lnTo>
                  <a:lnTo>
                    <a:pt x="57484" y="44539"/>
                  </a:lnTo>
                  <a:lnTo>
                    <a:pt x="58449" y="44934"/>
                  </a:lnTo>
                  <a:lnTo>
                    <a:pt x="59239" y="45197"/>
                  </a:lnTo>
                  <a:lnTo>
                    <a:pt x="59854" y="45373"/>
                  </a:lnTo>
                  <a:lnTo>
                    <a:pt x="60292" y="45504"/>
                  </a:lnTo>
                  <a:lnTo>
                    <a:pt x="60687" y="45636"/>
                  </a:lnTo>
                  <a:lnTo>
                    <a:pt x="61082" y="45855"/>
                  </a:lnTo>
                  <a:lnTo>
                    <a:pt x="61521" y="46163"/>
                  </a:lnTo>
                  <a:lnTo>
                    <a:pt x="62004" y="46645"/>
                  </a:lnTo>
                  <a:lnTo>
                    <a:pt x="62574" y="47260"/>
                  </a:lnTo>
                  <a:lnTo>
                    <a:pt x="63232" y="48137"/>
                  </a:lnTo>
                  <a:lnTo>
                    <a:pt x="64066" y="49234"/>
                  </a:lnTo>
                  <a:lnTo>
                    <a:pt x="64637" y="49936"/>
                  </a:lnTo>
                  <a:lnTo>
                    <a:pt x="64680" y="49980"/>
                  </a:lnTo>
                  <a:lnTo>
                    <a:pt x="66874" y="50814"/>
                  </a:lnTo>
                  <a:lnTo>
                    <a:pt x="68674" y="51384"/>
                  </a:lnTo>
                  <a:lnTo>
                    <a:pt x="68717" y="51384"/>
                  </a:lnTo>
                  <a:lnTo>
                    <a:pt x="72798" y="51823"/>
                  </a:lnTo>
                  <a:lnTo>
                    <a:pt x="75080" y="51779"/>
                  </a:lnTo>
                  <a:lnTo>
                    <a:pt x="76879" y="52218"/>
                  </a:lnTo>
                  <a:lnTo>
                    <a:pt x="77011" y="52218"/>
                  </a:lnTo>
                  <a:lnTo>
                    <a:pt x="79380" y="51516"/>
                  </a:lnTo>
                  <a:lnTo>
                    <a:pt x="82277" y="50551"/>
                  </a:lnTo>
                  <a:lnTo>
                    <a:pt x="83198" y="50419"/>
                  </a:lnTo>
                  <a:lnTo>
                    <a:pt x="83286" y="50375"/>
                  </a:lnTo>
                  <a:lnTo>
                    <a:pt x="83330" y="50331"/>
                  </a:lnTo>
                  <a:lnTo>
                    <a:pt x="83374" y="50287"/>
                  </a:lnTo>
                  <a:lnTo>
                    <a:pt x="83374" y="50200"/>
                  </a:lnTo>
                  <a:lnTo>
                    <a:pt x="83330" y="50112"/>
                  </a:lnTo>
                  <a:lnTo>
                    <a:pt x="83286" y="50068"/>
                  </a:lnTo>
                  <a:lnTo>
                    <a:pt x="83154" y="50068"/>
                  </a:lnTo>
                  <a:lnTo>
                    <a:pt x="82189" y="50243"/>
                  </a:lnTo>
                  <a:lnTo>
                    <a:pt x="79293" y="51165"/>
                  </a:lnTo>
                  <a:lnTo>
                    <a:pt x="76923" y="51867"/>
                  </a:lnTo>
                  <a:lnTo>
                    <a:pt x="75124" y="51428"/>
                  </a:lnTo>
                  <a:lnTo>
                    <a:pt x="75080" y="51428"/>
                  </a:lnTo>
                  <a:lnTo>
                    <a:pt x="72798" y="51472"/>
                  </a:lnTo>
                  <a:lnTo>
                    <a:pt x="68761" y="51033"/>
                  </a:lnTo>
                  <a:lnTo>
                    <a:pt x="67006" y="50463"/>
                  </a:lnTo>
                  <a:lnTo>
                    <a:pt x="64856" y="49673"/>
                  </a:lnTo>
                  <a:lnTo>
                    <a:pt x="64329" y="49015"/>
                  </a:lnTo>
                  <a:lnTo>
                    <a:pt x="63496" y="47874"/>
                  </a:lnTo>
                  <a:lnTo>
                    <a:pt x="62794" y="46996"/>
                  </a:lnTo>
                  <a:lnTo>
                    <a:pt x="62223" y="46338"/>
                  </a:lnTo>
                  <a:lnTo>
                    <a:pt x="61697" y="45855"/>
                  </a:lnTo>
                  <a:lnTo>
                    <a:pt x="61258" y="45548"/>
                  </a:lnTo>
                  <a:lnTo>
                    <a:pt x="60863" y="45329"/>
                  </a:lnTo>
                  <a:lnTo>
                    <a:pt x="60424" y="45197"/>
                  </a:lnTo>
                  <a:lnTo>
                    <a:pt x="59941" y="45022"/>
                  </a:lnTo>
                  <a:lnTo>
                    <a:pt x="59327" y="44846"/>
                  </a:lnTo>
                  <a:lnTo>
                    <a:pt x="58581" y="44583"/>
                  </a:lnTo>
                  <a:lnTo>
                    <a:pt x="57616" y="44188"/>
                  </a:lnTo>
                  <a:lnTo>
                    <a:pt x="56475" y="43617"/>
                  </a:lnTo>
                  <a:lnTo>
                    <a:pt x="52087" y="41160"/>
                  </a:lnTo>
                  <a:lnTo>
                    <a:pt x="52043" y="41160"/>
                  </a:lnTo>
                  <a:lnTo>
                    <a:pt x="50463" y="40765"/>
                  </a:lnTo>
                  <a:lnTo>
                    <a:pt x="50419" y="40765"/>
                  </a:lnTo>
                  <a:lnTo>
                    <a:pt x="49234" y="40721"/>
                  </a:lnTo>
                  <a:lnTo>
                    <a:pt x="49191" y="40721"/>
                  </a:lnTo>
                  <a:lnTo>
                    <a:pt x="46997" y="41204"/>
                  </a:lnTo>
                  <a:lnTo>
                    <a:pt x="44803" y="41731"/>
                  </a:lnTo>
                  <a:lnTo>
                    <a:pt x="43354" y="42257"/>
                  </a:lnTo>
                  <a:lnTo>
                    <a:pt x="43311" y="42301"/>
                  </a:lnTo>
                  <a:lnTo>
                    <a:pt x="42696" y="42784"/>
                  </a:lnTo>
                  <a:lnTo>
                    <a:pt x="42652" y="42828"/>
                  </a:lnTo>
                  <a:lnTo>
                    <a:pt x="42038" y="43793"/>
                  </a:lnTo>
                  <a:lnTo>
                    <a:pt x="42038" y="43837"/>
                  </a:lnTo>
                  <a:lnTo>
                    <a:pt x="41073" y="45899"/>
                  </a:lnTo>
                  <a:lnTo>
                    <a:pt x="40546" y="46689"/>
                  </a:lnTo>
                  <a:lnTo>
                    <a:pt x="38791" y="48313"/>
                  </a:lnTo>
                  <a:lnTo>
                    <a:pt x="38045" y="48795"/>
                  </a:lnTo>
                  <a:lnTo>
                    <a:pt x="37299" y="49059"/>
                  </a:lnTo>
                  <a:lnTo>
                    <a:pt x="35368" y="49278"/>
                  </a:lnTo>
                  <a:lnTo>
                    <a:pt x="33437" y="49673"/>
                  </a:lnTo>
                  <a:lnTo>
                    <a:pt x="31243" y="50551"/>
                  </a:lnTo>
                  <a:lnTo>
                    <a:pt x="31200" y="50594"/>
                  </a:lnTo>
                  <a:lnTo>
                    <a:pt x="30322" y="51165"/>
                  </a:lnTo>
                  <a:lnTo>
                    <a:pt x="30278" y="51165"/>
                  </a:lnTo>
                  <a:lnTo>
                    <a:pt x="29752" y="51779"/>
                  </a:lnTo>
                  <a:lnTo>
                    <a:pt x="29708" y="51779"/>
                  </a:lnTo>
                  <a:lnTo>
                    <a:pt x="28347" y="54017"/>
                  </a:lnTo>
                  <a:lnTo>
                    <a:pt x="27865" y="54456"/>
                  </a:lnTo>
                  <a:lnTo>
                    <a:pt x="24398" y="55026"/>
                  </a:lnTo>
                  <a:lnTo>
                    <a:pt x="22862" y="54719"/>
                  </a:lnTo>
                  <a:lnTo>
                    <a:pt x="21283" y="54719"/>
                  </a:lnTo>
                  <a:lnTo>
                    <a:pt x="21239" y="54763"/>
                  </a:lnTo>
                  <a:lnTo>
                    <a:pt x="19440" y="55070"/>
                  </a:lnTo>
                  <a:lnTo>
                    <a:pt x="19396" y="55070"/>
                  </a:lnTo>
                  <a:lnTo>
                    <a:pt x="17333" y="55728"/>
                  </a:lnTo>
                  <a:lnTo>
                    <a:pt x="15622" y="56080"/>
                  </a:lnTo>
                  <a:lnTo>
                    <a:pt x="11629" y="56825"/>
                  </a:lnTo>
                  <a:lnTo>
                    <a:pt x="10488" y="56650"/>
                  </a:lnTo>
                  <a:lnTo>
                    <a:pt x="7197" y="56211"/>
                  </a:lnTo>
                  <a:lnTo>
                    <a:pt x="3906" y="55641"/>
                  </a:lnTo>
                  <a:lnTo>
                    <a:pt x="3686" y="55421"/>
                  </a:lnTo>
                  <a:lnTo>
                    <a:pt x="2589" y="53754"/>
                  </a:lnTo>
                  <a:lnTo>
                    <a:pt x="352" y="50946"/>
                  </a:lnTo>
                  <a:lnTo>
                    <a:pt x="352" y="50156"/>
                  </a:lnTo>
                  <a:lnTo>
                    <a:pt x="659" y="48049"/>
                  </a:lnTo>
                  <a:lnTo>
                    <a:pt x="1273" y="46777"/>
                  </a:lnTo>
                  <a:lnTo>
                    <a:pt x="2853" y="44802"/>
                  </a:lnTo>
                  <a:lnTo>
                    <a:pt x="5837" y="43179"/>
                  </a:lnTo>
                  <a:lnTo>
                    <a:pt x="5924" y="43135"/>
                  </a:lnTo>
                  <a:lnTo>
                    <a:pt x="6451" y="42213"/>
                  </a:lnTo>
                  <a:lnTo>
                    <a:pt x="7197" y="40458"/>
                  </a:lnTo>
                  <a:lnTo>
                    <a:pt x="8206" y="38703"/>
                  </a:lnTo>
                  <a:lnTo>
                    <a:pt x="9742" y="36684"/>
                  </a:lnTo>
                  <a:lnTo>
                    <a:pt x="9786" y="36641"/>
                  </a:lnTo>
                  <a:lnTo>
                    <a:pt x="10532" y="35280"/>
                  </a:lnTo>
                  <a:lnTo>
                    <a:pt x="10532" y="35236"/>
                  </a:lnTo>
                  <a:lnTo>
                    <a:pt x="10620" y="34315"/>
                  </a:lnTo>
                  <a:lnTo>
                    <a:pt x="10620" y="34271"/>
                  </a:lnTo>
                  <a:lnTo>
                    <a:pt x="10576" y="32823"/>
                  </a:lnTo>
                  <a:lnTo>
                    <a:pt x="10751" y="30497"/>
                  </a:lnTo>
                  <a:lnTo>
                    <a:pt x="11278" y="28479"/>
                  </a:lnTo>
                  <a:lnTo>
                    <a:pt x="12331" y="26373"/>
                  </a:lnTo>
                  <a:lnTo>
                    <a:pt x="13823" y="23608"/>
                  </a:lnTo>
                  <a:lnTo>
                    <a:pt x="14876" y="21633"/>
                  </a:lnTo>
                  <a:lnTo>
                    <a:pt x="16500" y="19176"/>
                  </a:lnTo>
                  <a:lnTo>
                    <a:pt x="17597" y="17860"/>
                  </a:lnTo>
                  <a:lnTo>
                    <a:pt x="19352" y="16675"/>
                  </a:lnTo>
                  <a:lnTo>
                    <a:pt x="20449" y="16148"/>
                  </a:lnTo>
                  <a:lnTo>
                    <a:pt x="21590" y="15710"/>
                  </a:lnTo>
                  <a:lnTo>
                    <a:pt x="23872" y="14788"/>
                  </a:lnTo>
                  <a:lnTo>
                    <a:pt x="24398" y="14393"/>
                  </a:lnTo>
                  <a:lnTo>
                    <a:pt x="24398" y="14349"/>
                  </a:lnTo>
                  <a:lnTo>
                    <a:pt x="25451" y="13252"/>
                  </a:lnTo>
                  <a:lnTo>
                    <a:pt x="27996" y="10619"/>
                  </a:lnTo>
                  <a:lnTo>
                    <a:pt x="27996" y="10532"/>
                  </a:lnTo>
                  <a:lnTo>
                    <a:pt x="29269" y="7065"/>
                  </a:lnTo>
                  <a:lnTo>
                    <a:pt x="30936" y="5178"/>
                  </a:lnTo>
                  <a:lnTo>
                    <a:pt x="32384" y="3467"/>
                  </a:lnTo>
                  <a:lnTo>
                    <a:pt x="33481" y="2458"/>
                  </a:lnTo>
                  <a:lnTo>
                    <a:pt x="34578" y="1712"/>
                  </a:lnTo>
                  <a:lnTo>
                    <a:pt x="36992" y="351"/>
                  </a:lnTo>
                  <a:lnTo>
                    <a:pt x="37036" y="308"/>
                  </a:lnTo>
                  <a:lnTo>
                    <a:pt x="37080" y="220"/>
                  </a:lnTo>
                  <a:lnTo>
                    <a:pt x="37080" y="176"/>
                  </a:lnTo>
                  <a:lnTo>
                    <a:pt x="37036" y="88"/>
                  </a:lnTo>
                  <a:lnTo>
                    <a:pt x="36992" y="44"/>
                  </a:lnTo>
                  <a:lnTo>
                    <a:pt x="36948"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5" name="Google Shape;2365;p18"/>
            <p:cNvSpPr/>
            <p:nvPr/>
          </p:nvSpPr>
          <p:spPr>
            <a:xfrm>
              <a:off x="1579750" y="2837200"/>
              <a:ext cx="2045975" cy="1732200"/>
            </a:xfrm>
            <a:custGeom>
              <a:rect b="b" l="l" r="r" t="t"/>
              <a:pathLst>
                <a:path extrusionOk="0" h="69288" w="81839">
                  <a:moveTo>
                    <a:pt x="34315" y="0"/>
                  </a:moveTo>
                  <a:lnTo>
                    <a:pt x="34272" y="44"/>
                  </a:lnTo>
                  <a:lnTo>
                    <a:pt x="32165" y="1536"/>
                  </a:lnTo>
                  <a:lnTo>
                    <a:pt x="29489" y="3862"/>
                  </a:lnTo>
                  <a:lnTo>
                    <a:pt x="25715" y="6889"/>
                  </a:lnTo>
                  <a:lnTo>
                    <a:pt x="20493" y="11102"/>
                  </a:lnTo>
                  <a:lnTo>
                    <a:pt x="18475" y="12726"/>
                  </a:lnTo>
                  <a:lnTo>
                    <a:pt x="18431" y="12726"/>
                  </a:lnTo>
                  <a:lnTo>
                    <a:pt x="14525" y="17640"/>
                  </a:lnTo>
                  <a:lnTo>
                    <a:pt x="12331" y="20536"/>
                  </a:lnTo>
                  <a:lnTo>
                    <a:pt x="10357" y="23037"/>
                  </a:lnTo>
                  <a:lnTo>
                    <a:pt x="8645" y="25363"/>
                  </a:lnTo>
                  <a:lnTo>
                    <a:pt x="7680" y="27074"/>
                  </a:lnTo>
                  <a:lnTo>
                    <a:pt x="7636" y="27162"/>
                  </a:lnTo>
                  <a:lnTo>
                    <a:pt x="6934" y="31462"/>
                  </a:lnTo>
                  <a:lnTo>
                    <a:pt x="6320" y="35763"/>
                  </a:lnTo>
                  <a:lnTo>
                    <a:pt x="6013" y="38352"/>
                  </a:lnTo>
                  <a:lnTo>
                    <a:pt x="5661" y="40590"/>
                  </a:lnTo>
                  <a:lnTo>
                    <a:pt x="5047" y="43222"/>
                  </a:lnTo>
                  <a:lnTo>
                    <a:pt x="4301" y="45636"/>
                  </a:lnTo>
                  <a:lnTo>
                    <a:pt x="3380" y="47128"/>
                  </a:lnTo>
                  <a:lnTo>
                    <a:pt x="2063" y="48927"/>
                  </a:lnTo>
                  <a:lnTo>
                    <a:pt x="2063" y="48971"/>
                  </a:lnTo>
                  <a:lnTo>
                    <a:pt x="747" y="51209"/>
                  </a:lnTo>
                  <a:lnTo>
                    <a:pt x="747" y="51252"/>
                  </a:lnTo>
                  <a:lnTo>
                    <a:pt x="527" y="52042"/>
                  </a:lnTo>
                  <a:lnTo>
                    <a:pt x="527" y="52086"/>
                  </a:lnTo>
                  <a:lnTo>
                    <a:pt x="176" y="55684"/>
                  </a:lnTo>
                  <a:lnTo>
                    <a:pt x="1" y="57659"/>
                  </a:lnTo>
                  <a:lnTo>
                    <a:pt x="1" y="57703"/>
                  </a:lnTo>
                  <a:lnTo>
                    <a:pt x="45" y="58010"/>
                  </a:lnTo>
                  <a:lnTo>
                    <a:pt x="89" y="58098"/>
                  </a:lnTo>
                  <a:lnTo>
                    <a:pt x="133" y="58142"/>
                  </a:lnTo>
                  <a:lnTo>
                    <a:pt x="1317" y="58624"/>
                  </a:lnTo>
                  <a:lnTo>
                    <a:pt x="2063" y="59458"/>
                  </a:lnTo>
                  <a:lnTo>
                    <a:pt x="3248" y="61696"/>
                  </a:lnTo>
                  <a:lnTo>
                    <a:pt x="4433" y="63890"/>
                  </a:lnTo>
                  <a:lnTo>
                    <a:pt x="5749" y="65865"/>
                  </a:lnTo>
                  <a:lnTo>
                    <a:pt x="6671" y="67049"/>
                  </a:lnTo>
                  <a:lnTo>
                    <a:pt x="6715" y="67093"/>
                  </a:lnTo>
                  <a:lnTo>
                    <a:pt x="9347" y="68980"/>
                  </a:lnTo>
                  <a:lnTo>
                    <a:pt x="9391" y="68980"/>
                  </a:lnTo>
                  <a:lnTo>
                    <a:pt x="10137" y="69243"/>
                  </a:lnTo>
                  <a:lnTo>
                    <a:pt x="10181" y="69287"/>
                  </a:lnTo>
                  <a:lnTo>
                    <a:pt x="10269" y="69243"/>
                  </a:lnTo>
                  <a:lnTo>
                    <a:pt x="10883" y="69068"/>
                  </a:lnTo>
                  <a:lnTo>
                    <a:pt x="10927" y="69024"/>
                  </a:lnTo>
                  <a:lnTo>
                    <a:pt x="13341" y="66611"/>
                  </a:lnTo>
                  <a:lnTo>
                    <a:pt x="17114" y="64460"/>
                  </a:lnTo>
                  <a:lnTo>
                    <a:pt x="18562" y="63627"/>
                  </a:lnTo>
                  <a:lnTo>
                    <a:pt x="20010" y="63539"/>
                  </a:lnTo>
                  <a:lnTo>
                    <a:pt x="22029" y="63100"/>
                  </a:lnTo>
                  <a:lnTo>
                    <a:pt x="22907" y="63056"/>
                  </a:lnTo>
                  <a:lnTo>
                    <a:pt x="26900" y="64417"/>
                  </a:lnTo>
                  <a:lnTo>
                    <a:pt x="29357" y="65075"/>
                  </a:lnTo>
                  <a:lnTo>
                    <a:pt x="31156" y="65601"/>
                  </a:lnTo>
                  <a:lnTo>
                    <a:pt x="31288" y="65601"/>
                  </a:lnTo>
                  <a:lnTo>
                    <a:pt x="33569" y="63846"/>
                  </a:lnTo>
                  <a:lnTo>
                    <a:pt x="33613" y="63846"/>
                  </a:lnTo>
                  <a:lnTo>
                    <a:pt x="35281" y="62135"/>
                  </a:lnTo>
                  <a:lnTo>
                    <a:pt x="35281" y="62091"/>
                  </a:lnTo>
                  <a:lnTo>
                    <a:pt x="36641" y="59721"/>
                  </a:lnTo>
                  <a:lnTo>
                    <a:pt x="37080" y="59239"/>
                  </a:lnTo>
                  <a:lnTo>
                    <a:pt x="38177" y="58756"/>
                  </a:lnTo>
                  <a:lnTo>
                    <a:pt x="40415" y="58361"/>
                  </a:lnTo>
                  <a:lnTo>
                    <a:pt x="40459" y="58361"/>
                  </a:lnTo>
                  <a:lnTo>
                    <a:pt x="43048" y="57264"/>
                  </a:lnTo>
                  <a:lnTo>
                    <a:pt x="43092" y="57264"/>
                  </a:lnTo>
                  <a:lnTo>
                    <a:pt x="45154" y="55597"/>
                  </a:lnTo>
                  <a:lnTo>
                    <a:pt x="47216" y="53973"/>
                  </a:lnTo>
                  <a:lnTo>
                    <a:pt x="48313" y="53403"/>
                  </a:lnTo>
                  <a:lnTo>
                    <a:pt x="50069" y="53359"/>
                  </a:lnTo>
                  <a:lnTo>
                    <a:pt x="50902" y="53403"/>
                  </a:lnTo>
                  <a:lnTo>
                    <a:pt x="53096" y="53578"/>
                  </a:lnTo>
                  <a:lnTo>
                    <a:pt x="54193" y="53666"/>
                  </a:lnTo>
                  <a:lnTo>
                    <a:pt x="55246" y="53841"/>
                  </a:lnTo>
                  <a:lnTo>
                    <a:pt x="56300" y="54105"/>
                  </a:lnTo>
                  <a:lnTo>
                    <a:pt x="57353" y="54456"/>
                  </a:lnTo>
                  <a:lnTo>
                    <a:pt x="57835" y="54631"/>
                  </a:lnTo>
                  <a:lnTo>
                    <a:pt x="58362" y="54895"/>
                  </a:lnTo>
                  <a:lnTo>
                    <a:pt x="58845" y="55158"/>
                  </a:lnTo>
                  <a:lnTo>
                    <a:pt x="59327" y="55465"/>
                  </a:lnTo>
                  <a:lnTo>
                    <a:pt x="60512" y="56518"/>
                  </a:lnTo>
                  <a:lnTo>
                    <a:pt x="60556" y="56562"/>
                  </a:lnTo>
                  <a:lnTo>
                    <a:pt x="65383" y="58537"/>
                  </a:lnTo>
                  <a:lnTo>
                    <a:pt x="65427" y="58537"/>
                  </a:lnTo>
                  <a:lnTo>
                    <a:pt x="66436" y="58624"/>
                  </a:lnTo>
                  <a:lnTo>
                    <a:pt x="68455" y="59019"/>
                  </a:lnTo>
                  <a:lnTo>
                    <a:pt x="70692" y="59370"/>
                  </a:lnTo>
                  <a:lnTo>
                    <a:pt x="70736" y="59370"/>
                  </a:lnTo>
                  <a:lnTo>
                    <a:pt x="73062" y="59414"/>
                  </a:lnTo>
                  <a:lnTo>
                    <a:pt x="75432" y="59590"/>
                  </a:lnTo>
                  <a:lnTo>
                    <a:pt x="75475" y="59590"/>
                  </a:lnTo>
                  <a:lnTo>
                    <a:pt x="79161" y="59414"/>
                  </a:lnTo>
                  <a:lnTo>
                    <a:pt x="79205" y="59370"/>
                  </a:lnTo>
                  <a:lnTo>
                    <a:pt x="81706" y="58712"/>
                  </a:lnTo>
                  <a:lnTo>
                    <a:pt x="81750" y="58712"/>
                  </a:lnTo>
                  <a:lnTo>
                    <a:pt x="81794" y="58624"/>
                  </a:lnTo>
                  <a:lnTo>
                    <a:pt x="81838" y="58580"/>
                  </a:lnTo>
                  <a:lnTo>
                    <a:pt x="81838" y="58493"/>
                  </a:lnTo>
                  <a:lnTo>
                    <a:pt x="81794" y="58449"/>
                  </a:lnTo>
                  <a:lnTo>
                    <a:pt x="81750" y="58405"/>
                  </a:lnTo>
                  <a:lnTo>
                    <a:pt x="81706" y="58361"/>
                  </a:lnTo>
                  <a:lnTo>
                    <a:pt x="81619" y="58361"/>
                  </a:lnTo>
                  <a:lnTo>
                    <a:pt x="79117" y="59063"/>
                  </a:lnTo>
                  <a:lnTo>
                    <a:pt x="75432" y="59239"/>
                  </a:lnTo>
                  <a:lnTo>
                    <a:pt x="73106" y="59063"/>
                  </a:lnTo>
                  <a:lnTo>
                    <a:pt x="70736" y="59019"/>
                  </a:lnTo>
                  <a:lnTo>
                    <a:pt x="68498" y="58668"/>
                  </a:lnTo>
                  <a:lnTo>
                    <a:pt x="66524" y="58273"/>
                  </a:lnTo>
                  <a:lnTo>
                    <a:pt x="66480" y="58273"/>
                  </a:lnTo>
                  <a:lnTo>
                    <a:pt x="65471" y="58186"/>
                  </a:lnTo>
                  <a:lnTo>
                    <a:pt x="62531" y="57001"/>
                  </a:lnTo>
                  <a:lnTo>
                    <a:pt x="60688" y="56255"/>
                  </a:lnTo>
                  <a:lnTo>
                    <a:pt x="59547" y="55202"/>
                  </a:lnTo>
                  <a:lnTo>
                    <a:pt x="59547" y="55158"/>
                  </a:lnTo>
                  <a:lnTo>
                    <a:pt x="59020" y="54851"/>
                  </a:lnTo>
                  <a:lnTo>
                    <a:pt x="58538" y="54587"/>
                  </a:lnTo>
                  <a:lnTo>
                    <a:pt x="58011" y="54324"/>
                  </a:lnTo>
                  <a:lnTo>
                    <a:pt x="57484" y="54105"/>
                  </a:lnTo>
                  <a:lnTo>
                    <a:pt x="56958" y="53929"/>
                  </a:lnTo>
                  <a:lnTo>
                    <a:pt x="56431" y="53754"/>
                  </a:lnTo>
                  <a:lnTo>
                    <a:pt x="55378" y="53534"/>
                  </a:lnTo>
                  <a:lnTo>
                    <a:pt x="54281" y="53315"/>
                  </a:lnTo>
                  <a:lnTo>
                    <a:pt x="53184" y="53227"/>
                  </a:lnTo>
                  <a:lnTo>
                    <a:pt x="50902" y="53052"/>
                  </a:lnTo>
                  <a:lnTo>
                    <a:pt x="50069" y="53008"/>
                  </a:lnTo>
                  <a:lnTo>
                    <a:pt x="48269" y="53052"/>
                  </a:lnTo>
                  <a:lnTo>
                    <a:pt x="48182" y="53095"/>
                  </a:lnTo>
                  <a:lnTo>
                    <a:pt x="47041" y="53666"/>
                  </a:lnTo>
                  <a:lnTo>
                    <a:pt x="46997" y="53666"/>
                  </a:lnTo>
                  <a:lnTo>
                    <a:pt x="44935" y="55333"/>
                  </a:lnTo>
                  <a:lnTo>
                    <a:pt x="42872" y="56957"/>
                  </a:lnTo>
                  <a:lnTo>
                    <a:pt x="40371" y="58010"/>
                  </a:lnTo>
                  <a:lnTo>
                    <a:pt x="38089" y="58405"/>
                  </a:lnTo>
                  <a:lnTo>
                    <a:pt x="38045" y="58405"/>
                  </a:lnTo>
                  <a:lnTo>
                    <a:pt x="36904" y="58931"/>
                  </a:lnTo>
                  <a:lnTo>
                    <a:pt x="36861" y="58975"/>
                  </a:lnTo>
                  <a:lnTo>
                    <a:pt x="36378" y="59502"/>
                  </a:lnTo>
                  <a:lnTo>
                    <a:pt x="36334" y="59546"/>
                  </a:lnTo>
                  <a:lnTo>
                    <a:pt x="35018" y="61915"/>
                  </a:lnTo>
                  <a:lnTo>
                    <a:pt x="33350" y="63583"/>
                  </a:lnTo>
                  <a:lnTo>
                    <a:pt x="31156" y="65250"/>
                  </a:lnTo>
                  <a:lnTo>
                    <a:pt x="29445" y="64768"/>
                  </a:lnTo>
                  <a:lnTo>
                    <a:pt x="27031" y="64065"/>
                  </a:lnTo>
                  <a:lnTo>
                    <a:pt x="22994" y="62705"/>
                  </a:lnTo>
                  <a:lnTo>
                    <a:pt x="22907" y="62705"/>
                  </a:lnTo>
                  <a:lnTo>
                    <a:pt x="21985" y="62749"/>
                  </a:lnTo>
                  <a:lnTo>
                    <a:pt x="19967" y="63188"/>
                  </a:lnTo>
                  <a:lnTo>
                    <a:pt x="18475" y="63276"/>
                  </a:lnTo>
                  <a:lnTo>
                    <a:pt x="18387" y="63320"/>
                  </a:lnTo>
                  <a:lnTo>
                    <a:pt x="13165" y="66303"/>
                  </a:lnTo>
                  <a:lnTo>
                    <a:pt x="13121" y="66347"/>
                  </a:lnTo>
                  <a:lnTo>
                    <a:pt x="10708" y="68717"/>
                  </a:lnTo>
                  <a:lnTo>
                    <a:pt x="10181" y="68892"/>
                  </a:lnTo>
                  <a:lnTo>
                    <a:pt x="9567" y="68673"/>
                  </a:lnTo>
                  <a:lnTo>
                    <a:pt x="6934" y="66786"/>
                  </a:lnTo>
                  <a:lnTo>
                    <a:pt x="6013" y="65689"/>
                  </a:lnTo>
                  <a:lnTo>
                    <a:pt x="4740" y="63714"/>
                  </a:lnTo>
                  <a:lnTo>
                    <a:pt x="3555" y="61520"/>
                  </a:lnTo>
                  <a:lnTo>
                    <a:pt x="2327" y="59239"/>
                  </a:lnTo>
                  <a:lnTo>
                    <a:pt x="1537" y="58361"/>
                  </a:lnTo>
                  <a:lnTo>
                    <a:pt x="1493" y="58317"/>
                  </a:lnTo>
                  <a:lnTo>
                    <a:pt x="396" y="57878"/>
                  </a:lnTo>
                  <a:lnTo>
                    <a:pt x="352" y="57659"/>
                  </a:lnTo>
                  <a:lnTo>
                    <a:pt x="527" y="55728"/>
                  </a:lnTo>
                  <a:lnTo>
                    <a:pt x="878" y="52130"/>
                  </a:lnTo>
                  <a:lnTo>
                    <a:pt x="1054" y="51384"/>
                  </a:lnTo>
                  <a:lnTo>
                    <a:pt x="2370" y="49146"/>
                  </a:lnTo>
                  <a:lnTo>
                    <a:pt x="3687" y="47347"/>
                  </a:lnTo>
                  <a:lnTo>
                    <a:pt x="4608" y="45811"/>
                  </a:lnTo>
                  <a:lnTo>
                    <a:pt x="4608" y="45767"/>
                  </a:lnTo>
                  <a:lnTo>
                    <a:pt x="5398" y="43310"/>
                  </a:lnTo>
                  <a:lnTo>
                    <a:pt x="5969" y="40633"/>
                  </a:lnTo>
                  <a:lnTo>
                    <a:pt x="6364" y="38396"/>
                  </a:lnTo>
                  <a:lnTo>
                    <a:pt x="6671" y="35807"/>
                  </a:lnTo>
                  <a:lnTo>
                    <a:pt x="7285" y="31506"/>
                  </a:lnTo>
                  <a:lnTo>
                    <a:pt x="7987" y="27250"/>
                  </a:lnTo>
                  <a:lnTo>
                    <a:pt x="8953" y="25539"/>
                  </a:lnTo>
                  <a:lnTo>
                    <a:pt x="10664" y="23257"/>
                  </a:lnTo>
                  <a:lnTo>
                    <a:pt x="12595" y="20756"/>
                  </a:lnTo>
                  <a:lnTo>
                    <a:pt x="14789" y="17860"/>
                  </a:lnTo>
                  <a:lnTo>
                    <a:pt x="18694" y="12989"/>
                  </a:lnTo>
                  <a:lnTo>
                    <a:pt x="25934" y="7153"/>
                  </a:lnTo>
                  <a:lnTo>
                    <a:pt x="29708" y="4125"/>
                  </a:lnTo>
                  <a:lnTo>
                    <a:pt x="32385" y="1799"/>
                  </a:lnTo>
                  <a:lnTo>
                    <a:pt x="34447" y="307"/>
                  </a:lnTo>
                  <a:lnTo>
                    <a:pt x="34535" y="263"/>
                  </a:lnTo>
                  <a:lnTo>
                    <a:pt x="34535" y="220"/>
                  </a:lnTo>
                  <a:lnTo>
                    <a:pt x="34535" y="132"/>
                  </a:lnTo>
                  <a:lnTo>
                    <a:pt x="34491" y="88"/>
                  </a:lnTo>
                  <a:lnTo>
                    <a:pt x="34447" y="44"/>
                  </a:lnTo>
                  <a:lnTo>
                    <a:pt x="34403"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6" name="Google Shape;2366;p18"/>
            <p:cNvSpPr/>
            <p:nvPr/>
          </p:nvSpPr>
          <p:spPr>
            <a:xfrm>
              <a:off x="1896800" y="3719200"/>
              <a:ext cx="560600" cy="444300"/>
            </a:xfrm>
            <a:custGeom>
              <a:rect b="b" l="l" r="r" t="t"/>
              <a:pathLst>
                <a:path extrusionOk="0" h="17772" w="22424">
                  <a:moveTo>
                    <a:pt x="6188" y="483"/>
                  </a:moveTo>
                  <a:lnTo>
                    <a:pt x="6670" y="1316"/>
                  </a:lnTo>
                  <a:lnTo>
                    <a:pt x="6758" y="1404"/>
                  </a:lnTo>
                  <a:lnTo>
                    <a:pt x="8513" y="2062"/>
                  </a:lnTo>
                  <a:lnTo>
                    <a:pt x="12550" y="3861"/>
                  </a:lnTo>
                  <a:lnTo>
                    <a:pt x="12813" y="4213"/>
                  </a:lnTo>
                  <a:lnTo>
                    <a:pt x="13384" y="5441"/>
                  </a:lnTo>
                  <a:lnTo>
                    <a:pt x="14393" y="7196"/>
                  </a:lnTo>
                  <a:lnTo>
                    <a:pt x="14920" y="9347"/>
                  </a:lnTo>
                  <a:lnTo>
                    <a:pt x="15359" y="10707"/>
                  </a:lnTo>
                  <a:lnTo>
                    <a:pt x="15359" y="10751"/>
                  </a:lnTo>
                  <a:lnTo>
                    <a:pt x="16105" y="11892"/>
                  </a:lnTo>
                  <a:lnTo>
                    <a:pt x="16148" y="11935"/>
                  </a:lnTo>
                  <a:lnTo>
                    <a:pt x="17070" y="12638"/>
                  </a:lnTo>
                  <a:lnTo>
                    <a:pt x="17114" y="12681"/>
                  </a:lnTo>
                  <a:lnTo>
                    <a:pt x="19439" y="13383"/>
                  </a:lnTo>
                  <a:lnTo>
                    <a:pt x="19527" y="13383"/>
                  </a:lnTo>
                  <a:lnTo>
                    <a:pt x="20712" y="13208"/>
                  </a:lnTo>
                  <a:lnTo>
                    <a:pt x="21985" y="13471"/>
                  </a:lnTo>
                  <a:lnTo>
                    <a:pt x="22028" y="13471"/>
                  </a:lnTo>
                  <a:lnTo>
                    <a:pt x="21897" y="13559"/>
                  </a:lnTo>
                  <a:lnTo>
                    <a:pt x="20668" y="14086"/>
                  </a:lnTo>
                  <a:lnTo>
                    <a:pt x="16105" y="15490"/>
                  </a:lnTo>
                  <a:lnTo>
                    <a:pt x="13735" y="16367"/>
                  </a:lnTo>
                  <a:lnTo>
                    <a:pt x="11234" y="17420"/>
                  </a:lnTo>
                  <a:lnTo>
                    <a:pt x="10883" y="17333"/>
                  </a:lnTo>
                  <a:lnTo>
                    <a:pt x="8733" y="16455"/>
                  </a:lnTo>
                  <a:lnTo>
                    <a:pt x="5222" y="15051"/>
                  </a:lnTo>
                  <a:lnTo>
                    <a:pt x="5178" y="15051"/>
                  </a:lnTo>
                  <a:lnTo>
                    <a:pt x="746" y="13866"/>
                  </a:lnTo>
                  <a:lnTo>
                    <a:pt x="395" y="13515"/>
                  </a:lnTo>
                  <a:lnTo>
                    <a:pt x="351" y="12901"/>
                  </a:lnTo>
                  <a:lnTo>
                    <a:pt x="702" y="11672"/>
                  </a:lnTo>
                  <a:lnTo>
                    <a:pt x="1229" y="10795"/>
                  </a:lnTo>
                  <a:lnTo>
                    <a:pt x="2633" y="8732"/>
                  </a:lnTo>
                  <a:lnTo>
                    <a:pt x="5091" y="4958"/>
                  </a:lnTo>
                  <a:lnTo>
                    <a:pt x="5134" y="4915"/>
                  </a:lnTo>
                  <a:lnTo>
                    <a:pt x="5749" y="2852"/>
                  </a:lnTo>
                  <a:lnTo>
                    <a:pt x="6056" y="746"/>
                  </a:lnTo>
                  <a:lnTo>
                    <a:pt x="6188" y="483"/>
                  </a:lnTo>
                  <a:close/>
                  <a:moveTo>
                    <a:pt x="6144" y="0"/>
                  </a:moveTo>
                  <a:lnTo>
                    <a:pt x="6056" y="44"/>
                  </a:lnTo>
                  <a:lnTo>
                    <a:pt x="6012" y="88"/>
                  </a:lnTo>
                  <a:lnTo>
                    <a:pt x="5749" y="614"/>
                  </a:lnTo>
                  <a:lnTo>
                    <a:pt x="5705" y="658"/>
                  </a:lnTo>
                  <a:lnTo>
                    <a:pt x="5398" y="2764"/>
                  </a:lnTo>
                  <a:lnTo>
                    <a:pt x="4783" y="4827"/>
                  </a:lnTo>
                  <a:lnTo>
                    <a:pt x="2370" y="8513"/>
                  </a:lnTo>
                  <a:lnTo>
                    <a:pt x="922" y="10619"/>
                  </a:lnTo>
                  <a:lnTo>
                    <a:pt x="395" y="11541"/>
                  </a:lnTo>
                  <a:lnTo>
                    <a:pt x="351" y="11584"/>
                  </a:lnTo>
                  <a:lnTo>
                    <a:pt x="0" y="12857"/>
                  </a:lnTo>
                  <a:lnTo>
                    <a:pt x="0" y="12901"/>
                  </a:lnTo>
                  <a:lnTo>
                    <a:pt x="44" y="13603"/>
                  </a:lnTo>
                  <a:lnTo>
                    <a:pt x="88" y="13691"/>
                  </a:lnTo>
                  <a:lnTo>
                    <a:pt x="527" y="14173"/>
                  </a:lnTo>
                  <a:lnTo>
                    <a:pt x="615" y="14217"/>
                  </a:lnTo>
                  <a:lnTo>
                    <a:pt x="5091" y="15358"/>
                  </a:lnTo>
                  <a:lnTo>
                    <a:pt x="8601" y="16806"/>
                  </a:lnTo>
                  <a:lnTo>
                    <a:pt x="10751" y="17684"/>
                  </a:lnTo>
                  <a:lnTo>
                    <a:pt x="10795" y="17684"/>
                  </a:lnTo>
                  <a:lnTo>
                    <a:pt x="11234" y="17772"/>
                  </a:lnTo>
                  <a:lnTo>
                    <a:pt x="11322" y="17728"/>
                  </a:lnTo>
                  <a:lnTo>
                    <a:pt x="13867" y="16675"/>
                  </a:lnTo>
                  <a:lnTo>
                    <a:pt x="16192" y="15841"/>
                  </a:lnTo>
                  <a:lnTo>
                    <a:pt x="20756" y="14437"/>
                  </a:lnTo>
                  <a:lnTo>
                    <a:pt x="20800" y="14437"/>
                  </a:lnTo>
                  <a:lnTo>
                    <a:pt x="22072" y="13866"/>
                  </a:lnTo>
                  <a:lnTo>
                    <a:pt x="22116" y="13866"/>
                  </a:lnTo>
                  <a:lnTo>
                    <a:pt x="22379" y="13603"/>
                  </a:lnTo>
                  <a:lnTo>
                    <a:pt x="22423" y="13559"/>
                  </a:lnTo>
                  <a:lnTo>
                    <a:pt x="22423" y="13471"/>
                  </a:lnTo>
                  <a:lnTo>
                    <a:pt x="22423" y="13427"/>
                  </a:lnTo>
                  <a:lnTo>
                    <a:pt x="22379" y="13340"/>
                  </a:lnTo>
                  <a:lnTo>
                    <a:pt x="22204" y="13164"/>
                  </a:lnTo>
                  <a:lnTo>
                    <a:pt x="22116" y="13120"/>
                  </a:lnTo>
                  <a:lnTo>
                    <a:pt x="20756" y="12857"/>
                  </a:lnTo>
                  <a:lnTo>
                    <a:pt x="20712" y="12857"/>
                  </a:lnTo>
                  <a:lnTo>
                    <a:pt x="19527" y="13032"/>
                  </a:lnTo>
                  <a:lnTo>
                    <a:pt x="17245" y="12374"/>
                  </a:lnTo>
                  <a:lnTo>
                    <a:pt x="16368" y="11672"/>
                  </a:lnTo>
                  <a:lnTo>
                    <a:pt x="15666" y="10575"/>
                  </a:lnTo>
                  <a:lnTo>
                    <a:pt x="15271" y="9259"/>
                  </a:lnTo>
                  <a:lnTo>
                    <a:pt x="14744" y="7065"/>
                  </a:lnTo>
                  <a:lnTo>
                    <a:pt x="14700" y="7021"/>
                  </a:lnTo>
                  <a:lnTo>
                    <a:pt x="13691" y="5266"/>
                  </a:lnTo>
                  <a:lnTo>
                    <a:pt x="13121" y="4037"/>
                  </a:lnTo>
                  <a:lnTo>
                    <a:pt x="13077" y="3993"/>
                  </a:lnTo>
                  <a:lnTo>
                    <a:pt x="12813" y="3598"/>
                  </a:lnTo>
                  <a:lnTo>
                    <a:pt x="12726" y="3554"/>
                  </a:lnTo>
                  <a:lnTo>
                    <a:pt x="8645" y="1755"/>
                  </a:lnTo>
                  <a:lnTo>
                    <a:pt x="6933" y="1097"/>
                  </a:lnTo>
                  <a:lnTo>
                    <a:pt x="6495" y="263"/>
                  </a:lnTo>
                  <a:lnTo>
                    <a:pt x="6451" y="219"/>
                  </a:lnTo>
                  <a:lnTo>
                    <a:pt x="6275" y="44"/>
                  </a:lnTo>
                  <a:lnTo>
                    <a:pt x="6231"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7" name="Google Shape;2367;p18"/>
            <p:cNvSpPr/>
            <p:nvPr/>
          </p:nvSpPr>
          <p:spPr>
            <a:xfrm>
              <a:off x="1870475" y="3665425"/>
              <a:ext cx="650550" cy="557325"/>
            </a:xfrm>
            <a:custGeom>
              <a:rect b="b" l="l" r="r" t="t"/>
              <a:pathLst>
                <a:path extrusionOk="0" h="22293" w="26022">
                  <a:moveTo>
                    <a:pt x="10224" y="352"/>
                  </a:moveTo>
                  <a:lnTo>
                    <a:pt x="10795" y="571"/>
                  </a:lnTo>
                  <a:lnTo>
                    <a:pt x="12945" y="2239"/>
                  </a:lnTo>
                  <a:lnTo>
                    <a:pt x="14832" y="3511"/>
                  </a:lnTo>
                  <a:lnTo>
                    <a:pt x="16017" y="4828"/>
                  </a:lnTo>
                  <a:lnTo>
                    <a:pt x="17026" y="6495"/>
                  </a:lnTo>
                  <a:lnTo>
                    <a:pt x="17947" y="8294"/>
                  </a:lnTo>
                  <a:lnTo>
                    <a:pt x="18430" y="10927"/>
                  </a:lnTo>
                  <a:lnTo>
                    <a:pt x="18957" y="13692"/>
                  </a:lnTo>
                  <a:lnTo>
                    <a:pt x="18957" y="13735"/>
                  </a:lnTo>
                  <a:lnTo>
                    <a:pt x="19308" y="14130"/>
                  </a:lnTo>
                  <a:lnTo>
                    <a:pt x="19395" y="14174"/>
                  </a:lnTo>
                  <a:lnTo>
                    <a:pt x="20800" y="14525"/>
                  </a:lnTo>
                  <a:lnTo>
                    <a:pt x="20843" y="14525"/>
                  </a:lnTo>
                  <a:lnTo>
                    <a:pt x="21940" y="14569"/>
                  </a:lnTo>
                  <a:lnTo>
                    <a:pt x="25363" y="15227"/>
                  </a:lnTo>
                  <a:lnTo>
                    <a:pt x="25583" y="15359"/>
                  </a:lnTo>
                  <a:lnTo>
                    <a:pt x="25670" y="15578"/>
                  </a:lnTo>
                  <a:lnTo>
                    <a:pt x="25583" y="16324"/>
                  </a:lnTo>
                  <a:lnTo>
                    <a:pt x="25407" y="16632"/>
                  </a:lnTo>
                  <a:lnTo>
                    <a:pt x="24968" y="16851"/>
                  </a:lnTo>
                  <a:lnTo>
                    <a:pt x="23915" y="17026"/>
                  </a:lnTo>
                  <a:lnTo>
                    <a:pt x="23871" y="17026"/>
                  </a:lnTo>
                  <a:lnTo>
                    <a:pt x="19659" y="18650"/>
                  </a:lnTo>
                  <a:lnTo>
                    <a:pt x="19615" y="18694"/>
                  </a:lnTo>
                  <a:lnTo>
                    <a:pt x="19132" y="19001"/>
                  </a:lnTo>
                  <a:lnTo>
                    <a:pt x="17772" y="19659"/>
                  </a:lnTo>
                  <a:lnTo>
                    <a:pt x="13164" y="21371"/>
                  </a:lnTo>
                  <a:lnTo>
                    <a:pt x="11804" y="21941"/>
                  </a:lnTo>
                  <a:lnTo>
                    <a:pt x="11278" y="21809"/>
                  </a:lnTo>
                  <a:lnTo>
                    <a:pt x="10093" y="21371"/>
                  </a:lnTo>
                  <a:lnTo>
                    <a:pt x="8074" y="20493"/>
                  </a:lnTo>
                  <a:lnTo>
                    <a:pt x="5661" y="19396"/>
                  </a:lnTo>
                  <a:lnTo>
                    <a:pt x="878" y="17377"/>
                  </a:lnTo>
                  <a:lnTo>
                    <a:pt x="483" y="16544"/>
                  </a:lnTo>
                  <a:lnTo>
                    <a:pt x="395" y="16193"/>
                  </a:lnTo>
                  <a:lnTo>
                    <a:pt x="351" y="15842"/>
                  </a:lnTo>
                  <a:lnTo>
                    <a:pt x="351" y="15491"/>
                  </a:lnTo>
                  <a:lnTo>
                    <a:pt x="395" y="15140"/>
                  </a:lnTo>
                  <a:lnTo>
                    <a:pt x="439" y="14789"/>
                  </a:lnTo>
                  <a:lnTo>
                    <a:pt x="571" y="14481"/>
                  </a:lnTo>
                  <a:lnTo>
                    <a:pt x="834" y="13779"/>
                  </a:lnTo>
                  <a:lnTo>
                    <a:pt x="1141" y="13121"/>
                  </a:lnTo>
                  <a:lnTo>
                    <a:pt x="1580" y="12463"/>
                  </a:lnTo>
                  <a:lnTo>
                    <a:pt x="2458" y="11190"/>
                  </a:lnTo>
                  <a:lnTo>
                    <a:pt x="3116" y="10269"/>
                  </a:lnTo>
                  <a:lnTo>
                    <a:pt x="3379" y="9830"/>
                  </a:lnTo>
                  <a:lnTo>
                    <a:pt x="3642" y="9435"/>
                  </a:lnTo>
                  <a:lnTo>
                    <a:pt x="4915" y="6890"/>
                  </a:lnTo>
                  <a:lnTo>
                    <a:pt x="4915" y="6846"/>
                  </a:lnTo>
                  <a:lnTo>
                    <a:pt x="5617" y="4345"/>
                  </a:lnTo>
                  <a:lnTo>
                    <a:pt x="6144" y="2327"/>
                  </a:lnTo>
                  <a:lnTo>
                    <a:pt x="6889" y="1493"/>
                  </a:lnTo>
                  <a:lnTo>
                    <a:pt x="8381" y="966"/>
                  </a:lnTo>
                  <a:lnTo>
                    <a:pt x="8469" y="878"/>
                  </a:lnTo>
                  <a:lnTo>
                    <a:pt x="8908" y="352"/>
                  </a:lnTo>
                  <a:close/>
                  <a:moveTo>
                    <a:pt x="8776" y="1"/>
                  </a:moveTo>
                  <a:lnTo>
                    <a:pt x="8732" y="45"/>
                  </a:lnTo>
                  <a:lnTo>
                    <a:pt x="8206" y="615"/>
                  </a:lnTo>
                  <a:lnTo>
                    <a:pt x="6758" y="1186"/>
                  </a:lnTo>
                  <a:lnTo>
                    <a:pt x="6670" y="1230"/>
                  </a:lnTo>
                  <a:lnTo>
                    <a:pt x="5836" y="2107"/>
                  </a:lnTo>
                  <a:lnTo>
                    <a:pt x="5792" y="2195"/>
                  </a:lnTo>
                  <a:lnTo>
                    <a:pt x="5310" y="4257"/>
                  </a:lnTo>
                  <a:lnTo>
                    <a:pt x="4608" y="6715"/>
                  </a:lnTo>
                  <a:lnTo>
                    <a:pt x="3335" y="9260"/>
                  </a:lnTo>
                  <a:lnTo>
                    <a:pt x="3072" y="9655"/>
                  </a:lnTo>
                  <a:lnTo>
                    <a:pt x="2809" y="10093"/>
                  </a:lnTo>
                  <a:lnTo>
                    <a:pt x="2194" y="10971"/>
                  </a:lnTo>
                  <a:lnTo>
                    <a:pt x="1712" y="11629"/>
                  </a:lnTo>
                  <a:lnTo>
                    <a:pt x="1229" y="12287"/>
                  </a:lnTo>
                  <a:lnTo>
                    <a:pt x="834" y="12989"/>
                  </a:lnTo>
                  <a:lnTo>
                    <a:pt x="483" y="13692"/>
                  </a:lnTo>
                  <a:lnTo>
                    <a:pt x="176" y="14437"/>
                  </a:lnTo>
                  <a:lnTo>
                    <a:pt x="88" y="14789"/>
                  </a:lnTo>
                  <a:lnTo>
                    <a:pt x="44" y="15140"/>
                  </a:lnTo>
                  <a:lnTo>
                    <a:pt x="0" y="15534"/>
                  </a:lnTo>
                  <a:lnTo>
                    <a:pt x="0" y="15886"/>
                  </a:lnTo>
                  <a:lnTo>
                    <a:pt x="88" y="16280"/>
                  </a:lnTo>
                  <a:lnTo>
                    <a:pt x="176" y="16675"/>
                  </a:lnTo>
                  <a:lnTo>
                    <a:pt x="615" y="17597"/>
                  </a:lnTo>
                  <a:lnTo>
                    <a:pt x="702" y="17685"/>
                  </a:lnTo>
                  <a:lnTo>
                    <a:pt x="5529" y="19747"/>
                  </a:lnTo>
                  <a:lnTo>
                    <a:pt x="7899" y="20800"/>
                  </a:lnTo>
                  <a:lnTo>
                    <a:pt x="9961" y="21678"/>
                  </a:lnTo>
                  <a:lnTo>
                    <a:pt x="11190" y="22160"/>
                  </a:lnTo>
                  <a:lnTo>
                    <a:pt x="11804" y="22292"/>
                  </a:lnTo>
                  <a:lnTo>
                    <a:pt x="11892" y="22248"/>
                  </a:lnTo>
                  <a:lnTo>
                    <a:pt x="13296" y="21678"/>
                  </a:lnTo>
                  <a:lnTo>
                    <a:pt x="17903" y="19966"/>
                  </a:lnTo>
                  <a:lnTo>
                    <a:pt x="19308" y="19352"/>
                  </a:lnTo>
                  <a:lnTo>
                    <a:pt x="19308" y="19308"/>
                  </a:lnTo>
                  <a:lnTo>
                    <a:pt x="19834" y="19001"/>
                  </a:lnTo>
                  <a:lnTo>
                    <a:pt x="23959" y="17377"/>
                  </a:lnTo>
                  <a:lnTo>
                    <a:pt x="25056" y="17202"/>
                  </a:lnTo>
                  <a:lnTo>
                    <a:pt x="25100" y="17202"/>
                  </a:lnTo>
                  <a:lnTo>
                    <a:pt x="25626" y="16895"/>
                  </a:lnTo>
                  <a:lnTo>
                    <a:pt x="25670" y="16851"/>
                  </a:lnTo>
                  <a:lnTo>
                    <a:pt x="25890" y="16500"/>
                  </a:lnTo>
                  <a:lnTo>
                    <a:pt x="25934" y="16412"/>
                  </a:lnTo>
                  <a:lnTo>
                    <a:pt x="26021" y="15578"/>
                  </a:lnTo>
                  <a:lnTo>
                    <a:pt x="26021" y="15491"/>
                  </a:lnTo>
                  <a:lnTo>
                    <a:pt x="25846" y="15183"/>
                  </a:lnTo>
                  <a:lnTo>
                    <a:pt x="25802" y="15096"/>
                  </a:lnTo>
                  <a:lnTo>
                    <a:pt x="25539" y="14920"/>
                  </a:lnTo>
                  <a:lnTo>
                    <a:pt x="25451" y="14876"/>
                  </a:lnTo>
                  <a:lnTo>
                    <a:pt x="21984" y="14218"/>
                  </a:lnTo>
                  <a:lnTo>
                    <a:pt x="20843" y="14174"/>
                  </a:lnTo>
                  <a:lnTo>
                    <a:pt x="19527" y="13867"/>
                  </a:lnTo>
                  <a:lnTo>
                    <a:pt x="19264" y="13560"/>
                  </a:lnTo>
                  <a:lnTo>
                    <a:pt x="18781" y="10839"/>
                  </a:lnTo>
                  <a:lnTo>
                    <a:pt x="18298" y="8206"/>
                  </a:lnTo>
                  <a:lnTo>
                    <a:pt x="18255" y="8163"/>
                  </a:lnTo>
                  <a:lnTo>
                    <a:pt x="17333" y="6320"/>
                  </a:lnTo>
                  <a:lnTo>
                    <a:pt x="16324" y="4652"/>
                  </a:lnTo>
                  <a:lnTo>
                    <a:pt x="16280" y="4608"/>
                  </a:lnTo>
                  <a:lnTo>
                    <a:pt x="15051" y="3292"/>
                  </a:lnTo>
                  <a:lnTo>
                    <a:pt x="15051" y="3248"/>
                  </a:lnTo>
                  <a:lnTo>
                    <a:pt x="13164" y="1932"/>
                  </a:lnTo>
                  <a:lnTo>
                    <a:pt x="11014" y="264"/>
                  </a:lnTo>
                  <a:lnTo>
                    <a:pt x="10970" y="264"/>
                  </a:lnTo>
                  <a:lnTo>
                    <a:pt x="10356"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8" name="Google Shape;2368;p18"/>
            <p:cNvSpPr/>
            <p:nvPr/>
          </p:nvSpPr>
          <p:spPr>
            <a:xfrm>
              <a:off x="1686175" y="3501975"/>
              <a:ext cx="889700" cy="781100"/>
            </a:xfrm>
            <a:custGeom>
              <a:rect b="b" l="l" r="r" t="t"/>
              <a:pathLst>
                <a:path extrusionOk="0" h="31244" w="35588">
                  <a:moveTo>
                    <a:pt x="16807" y="352"/>
                  </a:moveTo>
                  <a:lnTo>
                    <a:pt x="17070" y="615"/>
                  </a:lnTo>
                  <a:lnTo>
                    <a:pt x="17509" y="1405"/>
                  </a:lnTo>
                  <a:lnTo>
                    <a:pt x="18430" y="3423"/>
                  </a:lnTo>
                  <a:lnTo>
                    <a:pt x="18474" y="3511"/>
                  </a:lnTo>
                  <a:lnTo>
                    <a:pt x="19878" y="4345"/>
                  </a:lnTo>
                  <a:lnTo>
                    <a:pt x="21765" y="5968"/>
                  </a:lnTo>
                  <a:lnTo>
                    <a:pt x="23784" y="7768"/>
                  </a:lnTo>
                  <a:lnTo>
                    <a:pt x="25627" y="10093"/>
                  </a:lnTo>
                  <a:lnTo>
                    <a:pt x="27689" y="13428"/>
                  </a:lnTo>
                  <a:lnTo>
                    <a:pt x="28128" y="15490"/>
                  </a:lnTo>
                  <a:lnTo>
                    <a:pt x="28567" y="18299"/>
                  </a:lnTo>
                  <a:lnTo>
                    <a:pt x="28918" y="19703"/>
                  </a:lnTo>
                  <a:lnTo>
                    <a:pt x="28961" y="19835"/>
                  </a:lnTo>
                  <a:lnTo>
                    <a:pt x="29488" y="20273"/>
                  </a:lnTo>
                  <a:lnTo>
                    <a:pt x="29576" y="20317"/>
                  </a:lnTo>
                  <a:lnTo>
                    <a:pt x="30761" y="20537"/>
                  </a:lnTo>
                  <a:lnTo>
                    <a:pt x="32955" y="20888"/>
                  </a:lnTo>
                  <a:lnTo>
                    <a:pt x="35236" y="21809"/>
                  </a:lnTo>
                  <a:lnTo>
                    <a:pt x="35192" y="21897"/>
                  </a:lnTo>
                  <a:lnTo>
                    <a:pt x="34841" y="22467"/>
                  </a:lnTo>
                  <a:lnTo>
                    <a:pt x="34841" y="22511"/>
                  </a:lnTo>
                  <a:lnTo>
                    <a:pt x="34271" y="24003"/>
                  </a:lnTo>
                  <a:lnTo>
                    <a:pt x="33876" y="24661"/>
                  </a:lnTo>
                  <a:lnTo>
                    <a:pt x="33350" y="25012"/>
                  </a:lnTo>
                  <a:lnTo>
                    <a:pt x="31024" y="25276"/>
                  </a:lnTo>
                  <a:lnTo>
                    <a:pt x="30980" y="25320"/>
                  </a:lnTo>
                  <a:lnTo>
                    <a:pt x="28172" y="26329"/>
                  </a:lnTo>
                  <a:lnTo>
                    <a:pt x="28128" y="26373"/>
                  </a:lnTo>
                  <a:lnTo>
                    <a:pt x="26636" y="27514"/>
                  </a:lnTo>
                  <a:lnTo>
                    <a:pt x="24222" y="28655"/>
                  </a:lnTo>
                  <a:lnTo>
                    <a:pt x="21941" y="29532"/>
                  </a:lnTo>
                  <a:lnTo>
                    <a:pt x="20361" y="30190"/>
                  </a:lnTo>
                  <a:lnTo>
                    <a:pt x="19220" y="30673"/>
                  </a:lnTo>
                  <a:lnTo>
                    <a:pt x="18825" y="30805"/>
                  </a:lnTo>
                  <a:lnTo>
                    <a:pt x="18474" y="30849"/>
                  </a:lnTo>
                  <a:lnTo>
                    <a:pt x="18123" y="30849"/>
                  </a:lnTo>
                  <a:lnTo>
                    <a:pt x="17816" y="30761"/>
                  </a:lnTo>
                  <a:lnTo>
                    <a:pt x="17421" y="30585"/>
                  </a:lnTo>
                  <a:lnTo>
                    <a:pt x="16894" y="30366"/>
                  </a:lnTo>
                  <a:lnTo>
                    <a:pt x="16104" y="30015"/>
                  </a:lnTo>
                  <a:lnTo>
                    <a:pt x="15095" y="29620"/>
                  </a:lnTo>
                  <a:lnTo>
                    <a:pt x="13779" y="29093"/>
                  </a:lnTo>
                  <a:lnTo>
                    <a:pt x="12067" y="28523"/>
                  </a:lnTo>
                  <a:lnTo>
                    <a:pt x="9303" y="27909"/>
                  </a:lnTo>
                  <a:lnTo>
                    <a:pt x="9259" y="27909"/>
                  </a:lnTo>
                  <a:lnTo>
                    <a:pt x="7592" y="28304"/>
                  </a:lnTo>
                  <a:lnTo>
                    <a:pt x="5749" y="28128"/>
                  </a:lnTo>
                  <a:lnTo>
                    <a:pt x="5705" y="28128"/>
                  </a:lnTo>
                  <a:lnTo>
                    <a:pt x="4476" y="28304"/>
                  </a:lnTo>
                  <a:lnTo>
                    <a:pt x="4432" y="28304"/>
                  </a:lnTo>
                  <a:lnTo>
                    <a:pt x="966" y="29488"/>
                  </a:lnTo>
                  <a:lnTo>
                    <a:pt x="746" y="29357"/>
                  </a:lnTo>
                  <a:lnTo>
                    <a:pt x="351" y="28567"/>
                  </a:lnTo>
                  <a:lnTo>
                    <a:pt x="395" y="27952"/>
                  </a:lnTo>
                  <a:lnTo>
                    <a:pt x="615" y="26855"/>
                  </a:lnTo>
                  <a:lnTo>
                    <a:pt x="1404" y="25539"/>
                  </a:lnTo>
                  <a:lnTo>
                    <a:pt x="2150" y="24793"/>
                  </a:lnTo>
                  <a:lnTo>
                    <a:pt x="4037" y="24179"/>
                  </a:lnTo>
                  <a:lnTo>
                    <a:pt x="5529" y="24925"/>
                  </a:lnTo>
                  <a:lnTo>
                    <a:pt x="5661" y="24925"/>
                  </a:lnTo>
                  <a:lnTo>
                    <a:pt x="6144" y="24749"/>
                  </a:lnTo>
                  <a:lnTo>
                    <a:pt x="6187" y="24749"/>
                  </a:lnTo>
                  <a:lnTo>
                    <a:pt x="6582" y="24486"/>
                  </a:lnTo>
                  <a:lnTo>
                    <a:pt x="6626" y="24442"/>
                  </a:lnTo>
                  <a:lnTo>
                    <a:pt x="6846" y="24003"/>
                  </a:lnTo>
                  <a:lnTo>
                    <a:pt x="6890" y="23915"/>
                  </a:lnTo>
                  <a:lnTo>
                    <a:pt x="6846" y="23038"/>
                  </a:lnTo>
                  <a:lnTo>
                    <a:pt x="6846" y="22994"/>
                  </a:lnTo>
                  <a:lnTo>
                    <a:pt x="6714" y="22292"/>
                  </a:lnTo>
                  <a:lnTo>
                    <a:pt x="6846" y="21458"/>
                  </a:lnTo>
                  <a:lnTo>
                    <a:pt x="7855" y="19089"/>
                  </a:lnTo>
                  <a:lnTo>
                    <a:pt x="10268" y="15578"/>
                  </a:lnTo>
                  <a:lnTo>
                    <a:pt x="11278" y="13691"/>
                  </a:lnTo>
                  <a:lnTo>
                    <a:pt x="11278" y="13604"/>
                  </a:lnTo>
                  <a:lnTo>
                    <a:pt x="11278" y="12770"/>
                  </a:lnTo>
                  <a:lnTo>
                    <a:pt x="12155" y="8952"/>
                  </a:lnTo>
                  <a:lnTo>
                    <a:pt x="12375" y="8470"/>
                  </a:lnTo>
                  <a:lnTo>
                    <a:pt x="13252" y="7504"/>
                  </a:lnTo>
                  <a:lnTo>
                    <a:pt x="14569" y="6671"/>
                  </a:lnTo>
                  <a:lnTo>
                    <a:pt x="15446" y="6276"/>
                  </a:lnTo>
                  <a:lnTo>
                    <a:pt x="15490" y="6232"/>
                  </a:lnTo>
                  <a:lnTo>
                    <a:pt x="15534" y="6144"/>
                  </a:lnTo>
                  <a:lnTo>
                    <a:pt x="15622" y="5837"/>
                  </a:lnTo>
                  <a:lnTo>
                    <a:pt x="15622" y="5793"/>
                  </a:lnTo>
                  <a:lnTo>
                    <a:pt x="15446" y="3555"/>
                  </a:lnTo>
                  <a:lnTo>
                    <a:pt x="15534" y="1844"/>
                  </a:lnTo>
                  <a:lnTo>
                    <a:pt x="15841" y="966"/>
                  </a:lnTo>
                  <a:lnTo>
                    <a:pt x="16455" y="396"/>
                  </a:lnTo>
                  <a:lnTo>
                    <a:pt x="16807" y="352"/>
                  </a:lnTo>
                  <a:close/>
                  <a:moveTo>
                    <a:pt x="16850" y="1"/>
                  </a:moveTo>
                  <a:lnTo>
                    <a:pt x="16368" y="45"/>
                  </a:lnTo>
                  <a:lnTo>
                    <a:pt x="16280" y="88"/>
                  </a:lnTo>
                  <a:lnTo>
                    <a:pt x="15578" y="703"/>
                  </a:lnTo>
                  <a:lnTo>
                    <a:pt x="15534" y="791"/>
                  </a:lnTo>
                  <a:lnTo>
                    <a:pt x="15183" y="1756"/>
                  </a:lnTo>
                  <a:lnTo>
                    <a:pt x="15183" y="1800"/>
                  </a:lnTo>
                  <a:lnTo>
                    <a:pt x="15095" y="3555"/>
                  </a:lnTo>
                  <a:lnTo>
                    <a:pt x="15271" y="5793"/>
                  </a:lnTo>
                  <a:lnTo>
                    <a:pt x="15227" y="6012"/>
                  </a:lnTo>
                  <a:lnTo>
                    <a:pt x="14437" y="6319"/>
                  </a:lnTo>
                  <a:lnTo>
                    <a:pt x="14393" y="6363"/>
                  </a:lnTo>
                  <a:lnTo>
                    <a:pt x="13033" y="7241"/>
                  </a:lnTo>
                  <a:lnTo>
                    <a:pt x="12989" y="7241"/>
                  </a:lnTo>
                  <a:lnTo>
                    <a:pt x="12111" y="8250"/>
                  </a:lnTo>
                  <a:lnTo>
                    <a:pt x="12067" y="8294"/>
                  </a:lnTo>
                  <a:lnTo>
                    <a:pt x="11848" y="8821"/>
                  </a:lnTo>
                  <a:lnTo>
                    <a:pt x="11804" y="8865"/>
                  </a:lnTo>
                  <a:lnTo>
                    <a:pt x="10970" y="12726"/>
                  </a:lnTo>
                  <a:lnTo>
                    <a:pt x="10927" y="12770"/>
                  </a:lnTo>
                  <a:lnTo>
                    <a:pt x="10927" y="13560"/>
                  </a:lnTo>
                  <a:lnTo>
                    <a:pt x="9961" y="15403"/>
                  </a:lnTo>
                  <a:lnTo>
                    <a:pt x="7548" y="18913"/>
                  </a:lnTo>
                  <a:lnTo>
                    <a:pt x="7548" y="18957"/>
                  </a:lnTo>
                  <a:lnTo>
                    <a:pt x="6538" y="21370"/>
                  </a:lnTo>
                  <a:lnTo>
                    <a:pt x="6495" y="21370"/>
                  </a:lnTo>
                  <a:lnTo>
                    <a:pt x="6363" y="22248"/>
                  </a:lnTo>
                  <a:lnTo>
                    <a:pt x="6363" y="22336"/>
                  </a:lnTo>
                  <a:lnTo>
                    <a:pt x="6495" y="23082"/>
                  </a:lnTo>
                  <a:lnTo>
                    <a:pt x="6538" y="23872"/>
                  </a:lnTo>
                  <a:lnTo>
                    <a:pt x="6319" y="24223"/>
                  </a:lnTo>
                  <a:lnTo>
                    <a:pt x="6012" y="24442"/>
                  </a:lnTo>
                  <a:lnTo>
                    <a:pt x="5617" y="24574"/>
                  </a:lnTo>
                  <a:lnTo>
                    <a:pt x="4125" y="23872"/>
                  </a:lnTo>
                  <a:lnTo>
                    <a:pt x="3993" y="23828"/>
                  </a:lnTo>
                  <a:lnTo>
                    <a:pt x="1975" y="24486"/>
                  </a:lnTo>
                  <a:lnTo>
                    <a:pt x="1931" y="24530"/>
                  </a:lnTo>
                  <a:lnTo>
                    <a:pt x="1141" y="25276"/>
                  </a:lnTo>
                  <a:lnTo>
                    <a:pt x="1141" y="25320"/>
                  </a:lnTo>
                  <a:lnTo>
                    <a:pt x="307" y="26680"/>
                  </a:lnTo>
                  <a:lnTo>
                    <a:pt x="307" y="26768"/>
                  </a:lnTo>
                  <a:lnTo>
                    <a:pt x="44" y="27865"/>
                  </a:lnTo>
                  <a:lnTo>
                    <a:pt x="44" y="27909"/>
                  </a:lnTo>
                  <a:lnTo>
                    <a:pt x="0" y="28611"/>
                  </a:lnTo>
                  <a:lnTo>
                    <a:pt x="44" y="28698"/>
                  </a:lnTo>
                  <a:lnTo>
                    <a:pt x="483" y="29576"/>
                  </a:lnTo>
                  <a:lnTo>
                    <a:pt x="527" y="29664"/>
                  </a:lnTo>
                  <a:lnTo>
                    <a:pt x="834" y="29839"/>
                  </a:lnTo>
                  <a:lnTo>
                    <a:pt x="1010" y="29839"/>
                  </a:lnTo>
                  <a:lnTo>
                    <a:pt x="4564" y="28655"/>
                  </a:lnTo>
                  <a:lnTo>
                    <a:pt x="5705" y="28479"/>
                  </a:lnTo>
                  <a:lnTo>
                    <a:pt x="7592" y="28655"/>
                  </a:lnTo>
                  <a:lnTo>
                    <a:pt x="7636" y="28655"/>
                  </a:lnTo>
                  <a:lnTo>
                    <a:pt x="9303" y="28260"/>
                  </a:lnTo>
                  <a:lnTo>
                    <a:pt x="11980" y="28874"/>
                  </a:lnTo>
                  <a:lnTo>
                    <a:pt x="13647" y="29444"/>
                  </a:lnTo>
                  <a:lnTo>
                    <a:pt x="14964" y="29927"/>
                  </a:lnTo>
                  <a:lnTo>
                    <a:pt x="15973" y="30366"/>
                  </a:lnTo>
                  <a:lnTo>
                    <a:pt x="16763" y="30717"/>
                  </a:lnTo>
                  <a:lnTo>
                    <a:pt x="17684" y="31068"/>
                  </a:lnTo>
                  <a:lnTo>
                    <a:pt x="18079" y="31200"/>
                  </a:lnTo>
                  <a:lnTo>
                    <a:pt x="18386" y="31243"/>
                  </a:lnTo>
                  <a:lnTo>
                    <a:pt x="18781" y="31200"/>
                  </a:lnTo>
                  <a:lnTo>
                    <a:pt x="19220" y="31068"/>
                  </a:lnTo>
                  <a:lnTo>
                    <a:pt x="19790" y="30849"/>
                  </a:lnTo>
                  <a:lnTo>
                    <a:pt x="20493" y="30541"/>
                  </a:lnTo>
                  <a:lnTo>
                    <a:pt x="22072" y="29883"/>
                  </a:lnTo>
                  <a:lnTo>
                    <a:pt x="24354" y="28962"/>
                  </a:lnTo>
                  <a:lnTo>
                    <a:pt x="26811" y="27821"/>
                  </a:lnTo>
                  <a:lnTo>
                    <a:pt x="26855" y="27821"/>
                  </a:lnTo>
                  <a:lnTo>
                    <a:pt x="28347" y="26636"/>
                  </a:lnTo>
                  <a:lnTo>
                    <a:pt x="31068" y="25627"/>
                  </a:lnTo>
                  <a:lnTo>
                    <a:pt x="33437" y="25364"/>
                  </a:lnTo>
                  <a:lnTo>
                    <a:pt x="33525" y="25320"/>
                  </a:lnTo>
                  <a:lnTo>
                    <a:pt x="34095" y="24925"/>
                  </a:lnTo>
                  <a:lnTo>
                    <a:pt x="34139" y="24881"/>
                  </a:lnTo>
                  <a:lnTo>
                    <a:pt x="34578" y="24179"/>
                  </a:lnTo>
                  <a:lnTo>
                    <a:pt x="34622" y="24135"/>
                  </a:lnTo>
                  <a:lnTo>
                    <a:pt x="35149" y="22643"/>
                  </a:lnTo>
                  <a:lnTo>
                    <a:pt x="35500" y="22072"/>
                  </a:lnTo>
                  <a:lnTo>
                    <a:pt x="35500" y="22029"/>
                  </a:lnTo>
                  <a:lnTo>
                    <a:pt x="35587" y="21765"/>
                  </a:lnTo>
                  <a:lnTo>
                    <a:pt x="35587" y="21634"/>
                  </a:lnTo>
                  <a:lnTo>
                    <a:pt x="35500" y="21546"/>
                  </a:lnTo>
                  <a:lnTo>
                    <a:pt x="33086" y="20581"/>
                  </a:lnTo>
                  <a:lnTo>
                    <a:pt x="33042" y="20581"/>
                  </a:lnTo>
                  <a:lnTo>
                    <a:pt x="30848" y="20186"/>
                  </a:lnTo>
                  <a:lnTo>
                    <a:pt x="29664" y="19966"/>
                  </a:lnTo>
                  <a:lnTo>
                    <a:pt x="29225" y="19571"/>
                  </a:lnTo>
                  <a:lnTo>
                    <a:pt x="28918" y="18211"/>
                  </a:lnTo>
                  <a:lnTo>
                    <a:pt x="28479" y="15403"/>
                  </a:lnTo>
                  <a:lnTo>
                    <a:pt x="28040" y="13296"/>
                  </a:lnTo>
                  <a:lnTo>
                    <a:pt x="28040" y="13253"/>
                  </a:lnTo>
                  <a:lnTo>
                    <a:pt x="25934" y="9918"/>
                  </a:lnTo>
                  <a:lnTo>
                    <a:pt x="25934" y="9874"/>
                  </a:lnTo>
                  <a:lnTo>
                    <a:pt x="24047" y="7548"/>
                  </a:lnTo>
                  <a:lnTo>
                    <a:pt x="21984" y="5705"/>
                  </a:lnTo>
                  <a:lnTo>
                    <a:pt x="20098" y="4082"/>
                  </a:lnTo>
                  <a:lnTo>
                    <a:pt x="20054" y="4038"/>
                  </a:lnTo>
                  <a:lnTo>
                    <a:pt x="18737" y="3248"/>
                  </a:lnTo>
                  <a:lnTo>
                    <a:pt x="17816" y="1229"/>
                  </a:lnTo>
                  <a:lnTo>
                    <a:pt x="17377" y="439"/>
                  </a:lnTo>
                  <a:lnTo>
                    <a:pt x="17333" y="396"/>
                  </a:lnTo>
                  <a:lnTo>
                    <a:pt x="16982" y="45"/>
                  </a:lnTo>
                  <a:lnTo>
                    <a:pt x="16938"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9" name="Google Shape;2369;p18"/>
            <p:cNvSpPr/>
            <p:nvPr/>
          </p:nvSpPr>
          <p:spPr>
            <a:xfrm>
              <a:off x="2461750" y="3614975"/>
              <a:ext cx="388375" cy="286350"/>
            </a:xfrm>
            <a:custGeom>
              <a:rect b="b" l="l" r="r" t="t"/>
              <a:pathLst>
                <a:path extrusionOk="0" h="11454" w="15535">
                  <a:moveTo>
                    <a:pt x="2546" y="351"/>
                  </a:moveTo>
                  <a:lnTo>
                    <a:pt x="5135" y="527"/>
                  </a:lnTo>
                  <a:lnTo>
                    <a:pt x="7504" y="1010"/>
                  </a:lnTo>
                  <a:lnTo>
                    <a:pt x="9786" y="1273"/>
                  </a:lnTo>
                  <a:lnTo>
                    <a:pt x="9830" y="1273"/>
                  </a:lnTo>
                  <a:lnTo>
                    <a:pt x="11761" y="966"/>
                  </a:lnTo>
                  <a:lnTo>
                    <a:pt x="12814" y="1141"/>
                  </a:lnTo>
                  <a:lnTo>
                    <a:pt x="14130" y="1756"/>
                  </a:lnTo>
                  <a:lnTo>
                    <a:pt x="14569" y="2194"/>
                  </a:lnTo>
                  <a:lnTo>
                    <a:pt x="15140" y="3906"/>
                  </a:lnTo>
                  <a:lnTo>
                    <a:pt x="15183" y="4345"/>
                  </a:lnTo>
                  <a:lnTo>
                    <a:pt x="14481" y="5485"/>
                  </a:lnTo>
                  <a:lnTo>
                    <a:pt x="12858" y="7504"/>
                  </a:lnTo>
                  <a:lnTo>
                    <a:pt x="11936" y="8908"/>
                  </a:lnTo>
                  <a:lnTo>
                    <a:pt x="10357" y="9961"/>
                  </a:lnTo>
                  <a:lnTo>
                    <a:pt x="7855" y="10970"/>
                  </a:lnTo>
                  <a:lnTo>
                    <a:pt x="6758" y="11102"/>
                  </a:lnTo>
                  <a:lnTo>
                    <a:pt x="5925" y="11014"/>
                  </a:lnTo>
                  <a:lnTo>
                    <a:pt x="4521" y="10268"/>
                  </a:lnTo>
                  <a:lnTo>
                    <a:pt x="3072" y="9259"/>
                  </a:lnTo>
                  <a:lnTo>
                    <a:pt x="2721" y="8820"/>
                  </a:lnTo>
                  <a:lnTo>
                    <a:pt x="2327" y="6758"/>
                  </a:lnTo>
                  <a:lnTo>
                    <a:pt x="2283" y="6714"/>
                  </a:lnTo>
                  <a:lnTo>
                    <a:pt x="527" y="4081"/>
                  </a:lnTo>
                  <a:lnTo>
                    <a:pt x="352" y="3160"/>
                  </a:lnTo>
                  <a:lnTo>
                    <a:pt x="835" y="2063"/>
                  </a:lnTo>
                  <a:lnTo>
                    <a:pt x="1581" y="878"/>
                  </a:lnTo>
                  <a:lnTo>
                    <a:pt x="2019" y="527"/>
                  </a:lnTo>
                  <a:lnTo>
                    <a:pt x="2546" y="351"/>
                  </a:lnTo>
                  <a:close/>
                  <a:moveTo>
                    <a:pt x="2458" y="0"/>
                  </a:moveTo>
                  <a:lnTo>
                    <a:pt x="1888" y="220"/>
                  </a:lnTo>
                  <a:lnTo>
                    <a:pt x="1844" y="220"/>
                  </a:lnTo>
                  <a:lnTo>
                    <a:pt x="1317" y="615"/>
                  </a:lnTo>
                  <a:lnTo>
                    <a:pt x="1273" y="659"/>
                  </a:lnTo>
                  <a:lnTo>
                    <a:pt x="527" y="1887"/>
                  </a:lnTo>
                  <a:lnTo>
                    <a:pt x="1" y="3072"/>
                  </a:lnTo>
                  <a:lnTo>
                    <a:pt x="1" y="3160"/>
                  </a:lnTo>
                  <a:lnTo>
                    <a:pt x="176" y="4169"/>
                  </a:lnTo>
                  <a:lnTo>
                    <a:pt x="220" y="4213"/>
                  </a:lnTo>
                  <a:lnTo>
                    <a:pt x="1975" y="6846"/>
                  </a:lnTo>
                  <a:lnTo>
                    <a:pt x="2414" y="8952"/>
                  </a:lnTo>
                  <a:lnTo>
                    <a:pt x="2458" y="8996"/>
                  </a:lnTo>
                  <a:lnTo>
                    <a:pt x="2809" y="9479"/>
                  </a:lnTo>
                  <a:lnTo>
                    <a:pt x="2853" y="9522"/>
                  </a:lnTo>
                  <a:lnTo>
                    <a:pt x="4345" y="10576"/>
                  </a:lnTo>
                  <a:lnTo>
                    <a:pt x="5793" y="11365"/>
                  </a:lnTo>
                  <a:lnTo>
                    <a:pt x="5881" y="11365"/>
                  </a:lnTo>
                  <a:lnTo>
                    <a:pt x="6758" y="11453"/>
                  </a:lnTo>
                  <a:lnTo>
                    <a:pt x="7943" y="11321"/>
                  </a:lnTo>
                  <a:lnTo>
                    <a:pt x="7987" y="11321"/>
                  </a:lnTo>
                  <a:lnTo>
                    <a:pt x="10488" y="10312"/>
                  </a:lnTo>
                  <a:lnTo>
                    <a:pt x="10532" y="10268"/>
                  </a:lnTo>
                  <a:lnTo>
                    <a:pt x="12156" y="9215"/>
                  </a:lnTo>
                  <a:lnTo>
                    <a:pt x="12200" y="9127"/>
                  </a:lnTo>
                  <a:lnTo>
                    <a:pt x="13165" y="7679"/>
                  </a:lnTo>
                  <a:lnTo>
                    <a:pt x="14789" y="5705"/>
                  </a:lnTo>
                  <a:lnTo>
                    <a:pt x="14789" y="5661"/>
                  </a:lnTo>
                  <a:lnTo>
                    <a:pt x="15491" y="4476"/>
                  </a:lnTo>
                  <a:lnTo>
                    <a:pt x="15535" y="4388"/>
                  </a:lnTo>
                  <a:lnTo>
                    <a:pt x="15491" y="3862"/>
                  </a:lnTo>
                  <a:lnTo>
                    <a:pt x="15491" y="3818"/>
                  </a:lnTo>
                  <a:lnTo>
                    <a:pt x="14876" y="2019"/>
                  </a:lnTo>
                  <a:lnTo>
                    <a:pt x="14832" y="1975"/>
                  </a:lnTo>
                  <a:lnTo>
                    <a:pt x="14394" y="1492"/>
                  </a:lnTo>
                  <a:lnTo>
                    <a:pt x="14306" y="1448"/>
                  </a:lnTo>
                  <a:lnTo>
                    <a:pt x="12946" y="790"/>
                  </a:lnTo>
                  <a:lnTo>
                    <a:pt x="12902" y="790"/>
                  </a:lnTo>
                  <a:lnTo>
                    <a:pt x="11805" y="615"/>
                  </a:lnTo>
                  <a:lnTo>
                    <a:pt x="11761" y="615"/>
                  </a:lnTo>
                  <a:lnTo>
                    <a:pt x="9830" y="922"/>
                  </a:lnTo>
                  <a:lnTo>
                    <a:pt x="7548" y="659"/>
                  </a:lnTo>
                  <a:lnTo>
                    <a:pt x="5179" y="176"/>
                  </a:lnTo>
                  <a:lnTo>
                    <a:pt x="2546"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0" name="Google Shape;2370;p18"/>
            <p:cNvSpPr/>
            <p:nvPr/>
          </p:nvSpPr>
          <p:spPr>
            <a:xfrm>
              <a:off x="2519900" y="1399025"/>
              <a:ext cx="942350" cy="1523750"/>
            </a:xfrm>
            <a:custGeom>
              <a:rect b="b" l="l" r="r" t="t"/>
              <a:pathLst>
                <a:path extrusionOk="0" h="60950" w="37694">
                  <a:moveTo>
                    <a:pt x="36026" y="0"/>
                  </a:moveTo>
                  <a:lnTo>
                    <a:pt x="35983" y="44"/>
                  </a:lnTo>
                  <a:lnTo>
                    <a:pt x="35939" y="88"/>
                  </a:lnTo>
                  <a:lnTo>
                    <a:pt x="35895" y="132"/>
                  </a:lnTo>
                  <a:lnTo>
                    <a:pt x="35895" y="220"/>
                  </a:lnTo>
                  <a:lnTo>
                    <a:pt x="35895" y="263"/>
                  </a:lnTo>
                  <a:lnTo>
                    <a:pt x="35939" y="307"/>
                  </a:lnTo>
                  <a:lnTo>
                    <a:pt x="36070" y="439"/>
                  </a:lnTo>
                  <a:lnTo>
                    <a:pt x="37080" y="1975"/>
                  </a:lnTo>
                  <a:lnTo>
                    <a:pt x="37299" y="2808"/>
                  </a:lnTo>
                  <a:lnTo>
                    <a:pt x="37343" y="3598"/>
                  </a:lnTo>
                  <a:lnTo>
                    <a:pt x="37036" y="5573"/>
                  </a:lnTo>
                  <a:lnTo>
                    <a:pt x="36904" y="8864"/>
                  </a:lnTo>
                  <a:lnTo>
                    <a:pt x="36641" y="9873"/>
                  </a:lnTo>
                  <a:lnTo>
                    <a:pt x="35851" y="11804"/>
                  </a:lnTo>
                  <a:lnTo>
                    <a:pt x="34578" y="14612"/>
                  </a:lnTo>
                  <a:lnTo>
                    <a:pt x="33394" y="17070"/>
                  </a:lnTo>
                  <a:lnTo>
                    <a:pt x="31112" y="20448"/>
                  </a:lnTo>
                  <a:lnTo>
                    <a:pt x="31112" y="20536"/>
                  </a:lnTo>
                  <a:lnTo>
                    <a:pt x="31156" y="20624"/>
                  </a:lnTo>
                  <a:lnTo>
                    <a:pt x="31507" y="21107"/>
                  </a:lnTo>
                  <a:lnTo>
                    <a:pt x="32472" y="22511"/>
                  </a:lnTo>
                  <a:lnTo>
                    <a:pt x="32867" y="24573"/>
                  </a:lnTo>
                  <a:lnTo>
                    <a:pt x="33525" y="26811"/>
                  </a:lnTo>
                  <a:lnTo>
                    <a:pt x="33613" y="28522"/>
                  </a:lnTo>
                  <a:lnTo>
                    <a:pt x="33657" y="31682"/>
                  </a:lnTo>
                  <a:lnTo>
                    <a:pt x="33657" y="35368"/>
                  </a:lnTo>
                  <a:lnTo>
                    <a:pt x="33437" y="38132"/>
                  </a:lnTo>
                  <a:lnTo>
                    <a:pt x="33130" y="38922"/>
                  </a:lnTo>
                  <a:lnTo>
                    <a:pt x="30805" y="41774"/>
                  </a:lnTo>
                  <a:lnTo>
                    <a:pt x="28391" y="43486"/>
                  </a:lnTo>
                  <a:lnTo>
                    <a:pt x="25495" y="45021"/>
                  </a:lnTo>
                  <a:lnTo>
                    <a:pt x="23301" y="46162"/>
                  </a:lnTo>
                  <a:lnTo>
                    <a:pt x="20098" y="47874"/>
                  </a:lnTo>
                  <a:lnTo>
                    <a:pt x="16895" y="49980"/>
                  </a:lnTo>
                  <a:lnTo>
                    <a:pt x="16017" y="50726"/>
                  </a:lnTo>
                  <a:lnTo>
                    <a:pt x="14042" y="51559"/>
                  </a:lnTo>
                  <a:lnTo>
                    <a:pt x="13998" y="51559"/>
                  </a:lnTo>
                  <a:lnTo>
                    <a:pt x="12682" y="52349"/>
                  </a:lnTo>
                  <a:lnTo>
                    <a:pt x="12638" y="52349"/>
                  </a:lnTo>
                  <a:lnTo>
                    <a:pt x="11146" y="53490"/>
                  </a:lnTo>
                  <a:lnTo>
                    <a:pt x="9128" y="54499"/>
                  </a:lnTo>
                  <a:lnTo>
                    <a:pt x="5222" y="56693"/>
                  </a:lnTo>
                  <a:lnTo>
                    <a:pt x="3335" y="58142"/>
                  </a:lnTo>
                  <a:lnTo>
                    <a:pt x="88" y="60643"/>
                  </a:lnTo>
                  <a:lnTo>
                    <a:pt x="44" y="60687"/>
                  </a:lnTo>
                  <a:lnTo>
                    <a:pt x="1" y="60730"/>
                  </a:lnTo>
                  <a:lnTo>
                    <a:pt x="1" y="60818"/>
                  </a:lnTo>
                  <a:lnTo>
                    <a:pt x="44" y="60862"/>
                  </a:lnTo>
                  <a:lnTo>
                    <a:pt x="88" y="60950"/>
                  </a:lnTo>
                  <a:lnTo>
                    <a:pt x="176" y="60950"/>
                  </a:lnTo>
                  <a:lnTo>
                    <a:pt x="308" y="60906"/>
                  </a:lnTo>
                  <a:lnTo>
                    <a:pt x="3555" y="58405"/>
                  </a:lnTo>
                  <a:lnTo>
                    <a:pt x="5398" y="57001"/>
                  </a:lnTo>
                  <a:lnTo>
                    <a:pt x="9303" y="54807"/>
                  </a:lnTo>
                  <a:lnTo>
                    <a:pt x="11278" y="53797"/>
                  </a:lnTo>
                  <a:lnTo>
                    <a:pt x="11322" y="53797"/>
                  </a:lnTo>
                  <a:lnTo>
                    <a:pt x="12857" y="52613"/>
                  </a:lnTo>
                  <a:lnTo>
                    <a:pt x="14174" y="51867"/>
                  </a:lnTo>
                  <a:lnTo>
                    <a:pt x="16149" y="51033"/>
                  </a:lnTo>
                  <a:lnTo>
                    <a:pt x="16192" y="51033"/>
                  </a:lnTo>
                  <a:lnTo>
                    <a:pt x="17114" y="50243"/>
                  </a:lnTo>
                  <a:lnTo>
                    <a:pt x="20273" y="48181"/>
                  </a:lnTo>
                  <a:lnTo>
                    <a:pt x="23477" y="46469"/>
                  </a:lnTo>
                  <a:lnTo>
                    <a:pt x="25627" y="45328"/>
                  </a:lnTo>
                  <a:lnTo>
                    <a:pt x="28567" y="43793"/>
                  </a:lnTo>
                  <a:lnTo>
                    <a:pt x="28567" y="43749"/>
                  </a:lnTo>
                  <a:lnTo>
                    <a:pt x="31024" y="42037"/>
                  </a:lnTo>
                  <a:lnTo>
                    <a:pt x="31068" y="42037"/>
                  </a:lnTo>
                  <a:lnTo>
                    <a:pt x="33437" y="39141"/>
                  </a:lnTo>
                  <a:lnTo>
                    <a:pt x="33437" y="39054"/>
                  </a:lnTo>
                  <a:lnTo>
                    <a:pt x="33789" y="38220"/>
                  </a:lnTo>
                  <a:lnTo>
                    <a:pt x="33789" y="38176"/>
                  </a:lnTo>
                  <a:lnTo>
                    <a:pt x="34008" y="35412"/>
                  </a:lnTo>
                  <a:lnTo>
                    <a:pt x="34008" y="31682"/>
                  </a:lnTo>
                  <a:lnTo>
                    <a:pt x="33964" y="28522"/>
                  </a:lnTo>
                  <a:lnTo>
                    <a:pt x="33876" y="26767"/>
                  </a:lnTo>
                  <a:lnTo>
                    <a:pt x="33876" y="26723"/>
                  </a:lnTo>
                  <a:lnTo>
                    <a:pt x="33218" y="24529"/>
                  </a:lnTo>
                  <a:lnTo>
                    <a:pt x="32823" y="22423"/>
                  </a:lnTo>
                  <a:lnTo>
                    <a:pt x="32779" y="22335"/>
                  </a:lnTo>
                  <a:lnTo>
                    <a:pt x="31814" y="20887"/>
                  </a:lnTo>
                  <a:lnTo>
                    <a:pt x="31770" y="20887"/>
                  </a:lnTo>
                  <a:lnTo>
                    <a:pt x="31507" y="20536"/>
                  </a:lnTo>
                  <a:lnTo>
                    <a:pt x="33701" y="17245"/>
                  </a:lnTo>
                  <a:lnTo>
                    <a:pt x="33701" y="17201"/>
                  </a:lnTo>
                  <a:lnTo>
                    <a:pt x="34886" y="14744"/>
                  </a:lnTo>
                  <a:lnTo>
                    <a:pt x="36202" y="11936"/>
                  </a:lnTo>
                  <a:lnTo>
                    <a:pt x="36992" y="10005"/>
                  </a:lnTo>
                  <a:lnTo>
                    <a:pt x="36992" y="9961"/>
                  </a:lnTo>
                  <a:lnTo>
                    <a:pt x="37255" y="8908"/>
                  </a:lnTo>
                  <a:lnTo>
                    <a:pt x="37255" y="8864"/>
                  </a:lnTo>
                  <a:lnTo>
                    <a:pt x="37387" y="5617"/>
                  </a:lnTo>
                  <a:lnTo>
                    <a:pt x="37694" y="3642"/>
                  </a:lnTo>
                  <a:lnTo>
                    <a:pt x="37650" y="2765"/>
                  </a:lnTo>
                  <a:lnTo>
                    <a:pt x="37650" y="2721"/>
                  </a:lnTo>
                  <a:lnTo>
                    <a:pt x="37387" y="1843"/>
                  </a:lnTo>
                  <a:lnTo>
                    <a:pt x="36377" y="220"/>
                  </a:lnTo>
                  <a:lnTo>
                    <a:pt x="36334" y="176"/>
                  </a:lnTo>
                  <a:lnTo>
                    <a:pt x="36158" y="44"/>
                  </a:lnTo>
                  <a:lnTo>
                    <a:pt x="36114"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1" name="Google Shape;2371;p18"/>
            <p:cNvSpPr/>
            <p:nvPr/>
          </p:nvSpPr>
          <p:spPr>
            <a:xfrm>
              <a:off x="2547325" y="1444000"/>
              <a:ext cx="957725" cy="1504025"/>
            </a:xfrm>
            <a:custGeom>
              <a:rect b="b" l="l" r="r" t="t"/>
              <a:pathLst>
                <a:path extrusionOk="0" h="60161" w="38309">
                  <a:moveTo>
                    <a:pt x="36772" y="0"/>
                  </a:moveTo>
                  <a:lnTo>
                    <a:pt x="36685" y="44"/>
                  </a:lnTo>
                  <a:lnTo>
                    <a:pt x="36685" y="88"/>
                  </a:lnTo>
                  <a:lnTo>
                    <a:pt x="36641" y="176"/>
                  </a:lnTo>
                  <a:lnTo>
                    <a:pt x="36685" y="220"/>
                  </a:lnTo>
                  <a:lnTo>
                    <a:pt x="37387" y="1580"/>
                  </a:lnTo>
                  <a:lnTo>
                    <a:pt x="37913" y="3160"/>
                  </a:lnTo>
                  <a:lnTo>
                    <a:pt x="37913" y="4739"/>
                  </a:lnTo>
                  <a:lnTo>
                    <a:pt x="37299" y="7328"/>
                  </a:lnTo>
                  <a:lnTo>
                    <a:pt x="36246" y="10575"/>
                  </a:lnTo>
                  <a:lnTo>
                    <a:pt x="36202" y="10663"/>
                  </a:lnTo>
                  <a:lnTo>
                    <a:pt x="36421" y="13033"/>
                  </a:lnTo>
                  <a:lnTo>
                    <a:pt x="36158" y="15183"/>
                  </a:lnTo>
                  <a:lnTo>
                    <a:pt x="36070" y="17465"/>
                  </a:lnTo>
                  <a:lnTo>
                    <a:pt x="35807" y="20141"/>
                  </a:lnTo>
                  <a:lnTo>
                    <a:pt x="35851" y="20185"/>
                  </a:lnTo>
                  <a:lnTo>
                    <a:pt x="36465" y="22116"/>
                  </a:lnTo>
                  <a:lnTo>
                    <a:pt x="36597" y="25758"/>
                  </a:lnTo>
                  <a:lnTo>
                    <a:pt x="36597" y="25802"/>
                  </a:lnTo>
                  <a:lnTo>
                    <a:pt x="36904" y="27601"/>
                  </a:lnTo>
                  <a:lnTo>
                    <a:pt x="36948" y="29488"/>
                  </a:lnTo>
                  <a:lnTo>
                    <a:pt x="36860" y="32077"/>
                  </a:lnTo>
                  <a:lnTo>
                    <a:pt x="36597" y="34578"/>
                  </a:lnTo>
                  <a:lnTo>
                    <a:pt x="36070" y="36333"/>
                  </a:lnTo>
                  <a:lnTo>
                    <a:pt x="34798" y="38308"/>
                  </a:lnTo>
                  <a:lnTo>
                    <a:pt x="33043" y="41511"/>
                  </a:lnTo>
                  <a:lnTo>
                    <a:pt x="31770" y="42827"/>
                  </a:lnTo>
                  <a:lnTo>
                    <a:pt x="30849" y="43047"/>
                  </a:lnTo>
                  <a:lnTo>
                    <a:pt x="29620" y="43091"/>
                  </a:lnTo>
                  <a:lnTo>
                    <a:pt x="29532" y="43091"/>
                  </a:lnTo>
                  <a:lnTo>
                    <a:pt x="27294" y="44319"/>
                  </a:lnTo>
                  <a:lnTo>
                    <a:pt x="22029" y="46996"/>
                  </a:lnTo>
                  <a:lnTo>
                    <a:pt x="18035" y="49058"/>
                  </a:lnTo>
                  <a:lnTo>
                    <a:pt x="15534" y="50682"/>
                  </a:lnTo>
                  <a:lnTo>
                    <a:pt x="12155" y="52086"/>
                  </a:lnTo>
                  <a:lnTo>
                    <a:pt x="12112" y="52086"/>
                  </a:lnTo>
                  <a:lnTo>
                    <a:pt x="10532" y="53008"/>
                  </a:lnTo>
                  <a:lnTo>
                    <a:pt x="8996" y="53841"/>
                  </a:lnTo>
                  <a:lnTo>
                    <a:pt x="7416" y="54675"/>
                  </a:lnTo>
                  <a:lnTo>
                    <a:pt x="5881" y="55597"/>
                  </a:lnTo>
                  <a:lnTo>
                    <a:pt x="5135" y="56079"/>
                  </a:lnTo>
                  <a:lnTo>
                    <a:pt x="4389" y="56562"/>
                  </a:lnTo>
                  <a:lnTo>
                    <a:pt x="3686" y="57089"/>
                  </a:lnTo>
                  <a:lnTo>
                    <a:pt x="2984" y="57659"/>
                  </a:lnTo>
                  <a:lnTo>
                    <a:pt x="88" y="59853"/>
                  </a:lnTo>
                  <a:lnTo>
                    <a:pt x="44" y="59897"/>
                  </a:lnTo>
                  <a:lnTo>
                    <a:pt x="1" y="59941"/>
                  </a:lnTo>
                  <a:lnTo>
                    <a:pt x="1" y="60028"/>
                  </a:lnTo>
                  <a:lnTo>
                    <a:pt x="44" y="60072"/>
                  </a:lnTo>
                  <a:lnTo>
                    <a:pt x="88" y="60116"/>
                  </a:lnTo>
                  <a:lnTo>
                    <a:pt x="176" y="60160"/>
                  </a:lnTo>
                  <a:lnTo>
                    <a:pt x="308" y="60116"/>
                  </a:lnTo>
                  <a:lnTo>
                    <a:pt x="3204" y="57922"/>
                  </a:lnTo>
                  <a:lnTo>
                    <a:pt x="3906" y="57352"/>
                  </a:lnTo>
                  <a:lnTo>
                    <a:pt x="4608" y="56825"/>
                  </a:lnTo>
                  <a:lnTo>
                    <a:pt x="5354" y="56343"/>
                  </a:lnTo>
                  <a:lnTo>
                    <a:pt x="6100" y="55860"/>
                  </a:lnTo>
                  <a:lnTo>
                    <a:pt x="7592" y="54982"/>
                  </a:lnTo>
                  <a:lnTo>
                    <a:pt x="9128" y="54149"/>
                  </a:lnTo>
                  <a:lnTo>
                    <a:pt x="10707" y="53315"/>
                  </a:lnTo>
                  <a:lnTo>
                    <a:pt x="12287" y="52393"/>
                  </a:lnTo>
                  <a:lnTo>
                    <a:pt x="15666" y="51033"/>
                  </a:lnTo>
                  <a:lnTo>
                    <a:pt x="15710" y="50989"/>
                  </a:lnTo>
                  <a:lnTo>
                    <a:pt x="18211" y="49366"/>
                  </a:lnTo>
                  <a:lnTo>
                    <a:pt x="22160" y="47303"/>
                  </a:lnTo>
                  <a:lnTo>
                    <a:pt x="27470" y="44626"/>
                  </a:lnTo>
                  <a:lnTo>
                    <a:pt x="29664" y="43442"/>
                  </a:lnTo>
                  <a:lnTo>
                    <a:pt x="30892" y="43398"/>
                  </a:lnTo>
                  <a:lnTo>
                    <a:pt x="30936" y="43398"/>
                  </a:lnTo>
                  <a:lnTo>
                    <a:pt x="31902" y="43135"/>
                  </a:lnTo>
                  <a:lnTo>
                    <a:pt x="31989" y="43091"/>
                  </a:lnTo>
                  <a:lnTo>
                    <a:pt x="33306" y="41730"/>
                  </a:lnTo>
                  <a:lnTo>
                    <a:pt x="33350" y="41687"/>
                  </a:lnTo>
                  <a:lnTo>
                    <a:pt x="35105" y="38483"/>
                  </a:lnTo>
                  <a:lnTo>
                    <a:pt x="36377" y="36509"/>
                  </a:lnTo>
                  <a:lnTo>
                    <a:pt x="36377" y="36465"/>
                  </a:lnTo>
                  <a:lnTo>
                    <a:pt x="36904" y="34666"/>
                  </a:lnTo>
                  <a:lnTo>
                    <a:pt x="36904" y="34622"/>
                  </a:lnTo>
                  <a:lnTo>
                    <a:pt x="37211" y="32077"/>
                  </a:lnTo>
                  <a:lnTo>
                    <a:pt x="37299" y="29488"/>
                  </a:lnTo>
                  <a:lnTo>
                    <a:pt x="37211" y="27557"/>
                  </a:lnTo>
                  <a:lnTo>
                    <a:pt x="36948" y="25758"/>
                  </a:lnTo>
                  <a:lnTo>
                    <a:pt x="36816" y="22116"/>
                  </a:lnTo>
                  <a:lnTo>
                    <a:pt x="36816" y="22028"/>
                  </a:lnTo>
                  <a:lnTo>
                    <a:pt x="36158" y="20141"/>
                  </a:lnTo>
                  <a:lnTo>
                    <a:pt x="36421" y="17508"/>
                  </a:lnTo>
                  <a:lnTo>
                    <a:pt x="36509" y="15183"/>
                  </a:lnTo>
                  <a:lnTo>
                    <a:pt x="36772" y="13077"/>
                  </a:lnTo>
                  <a:lnTo>
                    <a:pt x="36772" y="13033"/>
                  </a:lnTo>
                  <a:lnTo>
                    <a:pt x="36597" y="10663"/>
                  </a:lnTo>
                  <a:lnTo>
                    <a:pt x="37650" y="7416"/>
                  </a:lnTo>
                  <a:lnTo>
                    <a:pt x="38264" y="4783"/>
                  </a:lnTo>
                  <a:lnTo>
                    <a:pt x="38308" y="4739"/>
                  </a:lnTo>
                  <a:lnTo>
                    <a:pt x="38264" y="3116"/>
                  </a:lnTo>
                  <a:lnTo>
                    <a:pt x="38264" y="3072"/>
                  </a:lnTo>
                  <a:lnTo>
                    <a:pt x="37738" y="1448"/>
                  </a:lnTo>
                  <a:lnTo>
                    <a:pt x="36992" y="88"/>
                  </a:lnTo>
                  <a:lnTo>
                    <a:pt x="36948"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2" name="Google Shape;2372;p18"/>
            <p:cNvSpPr/>
            <p:nvPr/>
          </p:nvSpPr>
          <p:spPr>
            <a:xfrm>
              <a:off x="2816100" y="3080725"/>
              <a:ext cx="767925" cy="218325"/>
            </a:xfrm>
            <a:custGeom>
              <a:rect b="b" l="l" r="r" t="t"/>
              <a:pathLst>
                <a:path extrusionOk="0" h="8733" w="30717">
                  <a:moveTo>
                    <a:pt x="11234" y="1"/>
                  </a:moveTo>
                  <a:lnTo>
                    <a:pt x="7899" y="1054"/>
                  </a:lnTo>
                  <a:lnTo>
                    <a:pt x="3555" y="2019"/>
                  </a:lnTo>
                  <a:lnTo>
                    <a:pt x="3511" y="2019"/>
                  </a:lnTo>
                  <a:lnTo>
                    <a:pt x="88" y="4038"/>
                  </a:lnTo>
                  <a:lnTo>
                    <a:pt x="44" y="4082"/>
                  </a:lnTo>
                  <a:lnTo>
                    <a:pt x="0" y="4125"/>
                  </a:lnTo>
                  <a:lnTo>
                    <a:pt x="0" y="4213"/>
                  </a:lnTo>
                  <a:lnTo>
                    <a:pt x="44" y="4257"/>
                  </a:lnTo>
                  <a:lnTo>
                    <a:pt x="88" y="4345"/>
                  </a:lnTo>
                  <a:lnTo>
                    <a:pt x="264" y="4345"/>
                  </a:lnTo>
                  <a:lnTo>
                    <a:pt x="3686" y="2326"/>
                  </a:lnTo>
                  <a:lnTo>
                    <a:pt x="7987" y="1361"/>
                  </a:lnTo>
                  <a:lnTo>
                    <a:pt x="10312" y="659"/>
                  </a:lnTo>
                  <a:lnTo>
                    <a:pt x="11278" y="352"/>
                  </a:lnTo>
                  <a:lnTo>
                    <a:pt x="11497" y="396"/>
                  </a:lnTo>
                  <a:lnTo>
                    <a:pt x="13384" y="2326"/>
                  </a:lnTo>
                  <a:lnTo>
                    <a:pt x="13428" y="2326"/>
                  </a:lnTo>
                  <a:lnTo>
                    <a:pt x="15753" y="4257"/>
                  </a:lnTo>
                  <a:lnTo>
                    <a:pt x="15797" y="4301"/>
                  </a:lnTo>
                  <a:lnTo>
                    <a:pt x="18913" y="5968"/>
                  </a:lnTo>
                  <a:lnTo>
                    <a:pt x="20887" y="6846"/>
                  </a:lnTo>
                  <a:lnTo>
                    <a:pt x="23213" y="7636"/>
                  </a:lnTo>
                  <a:lnTo>
                    <a:pt x="26021" y="8645"/>
                  </a:lnTo>
                  <a:lnTo>
                    <a:pt x="26065" y="8645"/>
                  </a:lnTo>
                  <a:lnTo>
                    <a:pt x="26943" y="8733"/>
                  </a:lnTo>
                  <a:lnTo>
                    <a:pt x="26987" y="8733"/>
                  </a:lnTo>
                  <a:lnTo>
                    <a:pt x="27777" y="8557"/>
                  </a:lnTo>
                  <a:lnTo>
                    <a:pt x="27821" y="8557"/>
                  </a:lnTo>
                  <a:lnTo>
                    <a:pt x="28874" y="7943"/>
                  </a:lnTo>
                  <a:lnTo>
                    <a:pt x="28961" y="7899"/>
                  </a:lnTo>
                  <a:lnTo>
                    <a:pt x="30366" y="5881"/>
                  </a:lnTo>
                  <a:lnTo>
                    <a:pt x="30366" y="5837"/>
                  </a:lnTo>
                  <a:lnTo>
                    <a:pt x="30717" y="5003"/>
                  </a:lnTo>
                  <a:lnTo>
                    <a:pt x="30717" y="4915"/>
                  </a:lnTo>
                  <a:lnTo>
                    <a:pt x="30322" y="3423"/>
                  </a:lnTo>
                  <a:lnTo>
                    <a:pt x="30278" y="3379"/>
                  </a:lnTo>
                  <a:lnTo>
                    <a:pt x="29225" y="1054"/>
                  </a:lnTo>
                  <a:lnTo>
                    <a:pt x="29181" y="1010"/>
                  </a:lnTo>
                  <a:lnTo>
                    <a:pt x="29093" y="966"/>
                  </a:lnTo>
                  <a:lnTo>
                    <a:pt x="28961" y="966"/>
                  </a:lnTo>
                  <a:lnTo>
                    <a:pt x="28918" y="1010"/>
                  </a:lnTo>
                  <a:lnTo>
                    <a:pt x="28874" y="1054"/>
                  </a:lnTo>
                  <a:lnTo>
                    <a:pt x="28874" y="1142"/>
                  </a:lnTo>
                  <a:lnTo>
                    <a:pt x="28874" y="1185"/>
                  </a:lnTo>
                  <a:lnTo>
                    <a:pt x="29971" y="3511"/>
                  </a:lnTo>
                  <a:lnTo>
                    <a:pt x="30366" y="4915"/>
                  </a:lnTo>
                  <a:lnTo>
                    <a:pt x="30058" y="5705"/>
                  </a:lnTo>
                  <a:lnTo>
                    <a:pt x="28698" y="7636"/>
                  </a:lnTo>
                  <a:lnTo>
                    <a:pt x="27689" y="8250"/>
                  </a:lnTo>
                  <a:lnTo>
                    <a:pt x="26943" y="8382"/>
                  </a:lnTo>
                  <a:lnTo>
                    <a:pt x="26153" y="8294"/>
                  </a:lnTo>
                  <a:lnTo>
                    <a:pt x="23301" y="7285"/>
                  </a:lnTo>
                  <a:lnTo>
                    <a:pt x="21019" y="6539"/>
                  </a:lnTo>
                  <a:lnTo>
                    <a:pt x="19044" y="5661"/>
                  </a:lnTo>
                  <a:lnTo>
                    <a:pt x="15973" y="3994"/>
                  </a:lnTo>
                  <a:lnTo>
                    <a:pt x="13647" y="2063"/>
                  </a:lnTo>
                  <a:lnTo>
                    <a:pt x="11672" y="88"/>
                  </a:lnTo>
                  <a:lnTo>
                    <a:pt x="11585" y="45"/>
                  </a:lnTo>
                  <a:lnTo>
                    <a:pt x="11321"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3" name="Google Shape;2373;p18"/>
            <p:cNvSpPr/>
            <p:nvPr/>
          </p:nvSpPr>
          <p:spPr>
            <a:xfrm>
              <a:off x="2745875" y="2864625"/>
              <a:ext cx="868875" cy="266600"/>
            </a:xfrm>
            <a:custGeom>
              <a:rect b="b" l="l" r="r" t="t"/>
              <a:pathLst>
                <a:path extrusionOk="0" h="10664" w="34755">
                  <a:moveTo>
                    <a:pt x="34535" y="0"/>
                  </a:moveTo>
                  <a:lnTo>
                    <a:pt x="34491" y="44"/>
                  </a:lnTo>
                  <a:lnTo>
                    <a:pt x="34447" y="88"/>
                  </a:lnTo>
                  <a:lnTo>
                    <a:pt x="33438" y="1492"/>
                  </a:lnTo>
                  <a:lnTo>
                    <a:pt x="32034" y="3730"/>
                  </a:lnTo>
                  <a:lnTo>
                    <a:pt x="32034" y="3774"/>
                  </a:lnTo>
                  <a:lnTo>
                    <a:pt x="31419" y="5441"/>
                  </a:lnTo>
                  <a:lnTo>
                    <a:pt x="31419" y="5485"/>
                  </a:lnTo>
                  <a:lnTo>
                    <a:pt x="31156" y="7635"/>
                  </a:lnTo>
                  <a:lnTo>
                    <a:pt x="31112" y="10049"/>
                  </a:lnTo>
                  <a:lnTo>
                    <a:pt x="30937" y="10268"/>
                  </a:lnTo>
                  <a:lnTo>
                    <a:pt x="30454" y="10312"/>
                  </a:lnTo>
                  <a:lnTo>
                    <a:pt x="29971" y="10268"/>
                  </a:lnTo>
                  <a:lnTo>
                    <a:pt x="29489" y="10180"/>
                  </a:lnTo>
                  <a:lnTo>
                    <a:pt x="29006" y="10049"/>
                  </a:lnTo>
                  <a:lnTo>
                    <a:pt x="28523" y="9873"/>
                  </a:lnTo>
                  <a:lnTo>
                    <a:pt x="28041" y="9654"/>
                  </a:lnTo>
                  <a:lnTo>
                    <a:pt x="27558" y="9391"/>
                  </a:lnTo>
                  <a:lnTo>
                    <a:pt x="27119" y="9127"/>
                  </a:lnTo>
                  <a:lnTo>
                    <a:pt x="26241" y="8513"/>
                  </a:lnTo>
                  <a:lnTo>
                    <a:pt x="25452" y="7943"/>
                  </a:lnTo>
                  <a:lnTo>
                    <a:pt x="24750" y="7372"/>
                  </a:lnTo>
                  <a:lnTo>
                    <a:pt x="24179" y="6846"/>
                  </a:lnTo>
                  <a:lnTo>
                    <a:pt x="19308" y="2677"/>
                  </a:lnTo>
                  <a:lnTo>
                    <a:pt x="19264" y="2633"/>
                  </a:lnTo>
                  <a:lnTo>
                    <a:pt x="17992" y="2019"/>
                  </a:lnTo>
                  <a:lnTo>
                    <a:pt x="17948" y="2019"/>
                  </a:lnTo>
                  <a:lnTo>
                    <a:pt x="17246" y="1931"/>
                  </a:lnTo>
                  <a:lnTo>
                    <a:pt x="17158" y="1975"/>
                  </a:lnTo>
                  <a:lnTo>
                    <a:pt x="16500" y="2370"/>
                  </a:lnTo>
                  <a:lnTo>
                    <a:pt x="16456" y="2414"/>
                  </a:lnTo>
                  <a:lnTo>
                    <a:pt x="14789" y="3993"/>
                  </a:lnTo>
                  <a:lnTo>
                    <a:pt x="13604" y="4827"/>
                  </a:lnTo>
                  <a:lnTo>
                    <a:pt x="12331" y="5222"/>
                  </a:lnTo>
                  <a:lnTo>
                    <a:pt x="10313" y="5529"/>
                  </a:lnTo>
                  <a:lnTo>
                    <a:pt x="10269" y="5529"/>
                  </a:lnTo>
                  <a:lnTo>
                    <a:pt x="8338" y="6143"/>
                  </a:lnTo>
                  <a:lnTo>
                    <a:pt x="5925" y="6714"/>
                  </a:lnTo>
                  <a:lnTo>
                    <a:pt x="5881" y="6714"/>
                  </a:lnTo>
                  <a:lnTo>
                    <a:pt x="4126" y="7460"/>
                  </a:lnTo>
                  <a:lnTo>
                    <a:pt x="4082" y="7460"/>
                  </a:lnTo>
                  <a:lnTo>
                    <a:pt x="2063" y="8689"/>
                  </a:lnTo>
                  <a:lnTo>
                    <a:pt x="89" y="10180"/>
                  </a:lnTo>
                  <a:lnTo>
                    <a:pt x="45" y="10224"/>
                  </a:lnTo>
                  <a:lnTo>
                    <a:pt x="1" y="10312"/>
                  </a:lnTo>
                  <a:lnTo>
                    <a:pt x="45" y="10356"/>
                  </a:lnTo>
                  <a:lnTo>
                    <a:pt x="45" y="10444"/>
                  </a:lnTo>
                  <a:lnTo>
                    <a:pt x="89" y="10488"/>
                  </a:lnTo>
                  <a:lnTo>
                    <a:pt x="220" y="10488"/>
                  </a:lnTo>
                  <a:lnTo>
                    <a:pt x="308" y="10444"/>
                  </a:lnTo>
                  <a:lnTo>
                    <a:pt x="2239" y="8996"/>
                  </a:lnTo>
                  <a:lnTo>
                    <a:pt x="4257" y="7767"/>
                  </a:lnTo>
                  <a:lnTo>
                    <a:pt x="6013" y="7065"/>
                  </a:lnTo>
                  <a:lnTo>
                    <a:pt x="8426" y="6495"/>
                  </a:lnTo>
                  <a:lnTo>
                    <a:pt x="10357" y="5880"/>
                  </a:lnTo>
                  <a:lnTo>
                    <a:pt x="12375" y="5529"/>
                  </a:lnTo>
                  <a:lnTo>
                    <a:pt x="12419" y="5529"/>
                  </a:lnTo>
                  <a:lnTo>
                    <a:pt x="13735" y="5178"/>
                  </a:lnTo>
                  <a:lnTo>
                    <a:pt x="13779" y="5134"/>
                  </a:lnTo>
                  <a:lnTo>
                    <a:pt x="15008" y="4300"/>
                  </a:lnTo>
                  <a:lnTo>
                    <a:pt x="15008" y="4257"/>
                  </a:lnTo>
                  <a:lnTo>
                    <a:pt x="16719" y="2677"/>
                  </a:lnTo>
                  <a:lnTo>
                    <a:pt x="17290" y="2282"/>
                  </a:lnTo>
                  <a:lnTo>
                    <a:pt x="17860" y="2370"/>
                  </a:lnTo>
                  <a:lnTo>
                    <a:pt x="19089" y="2940"/>
                  </a:lnTo>
                  <a:lnTo>
                    <a:pt x="23960" y="7153"/>
                  </a:lnTo>
                  <a:lnTo>
                    <a:pt x="24706" y="7767"/>
                  </a:lnTo>
                  <a:lnTo>
                    <a:pt x="25495" y="8425"/>
                  </a:lnTo>
                  <a:lnTo>
                    <a:pt x="26329" y="8996"/>
                  </a:lnTo>
                  <a:lnTo>
                    <a:pt x="27163" y="9566"/>
                  </a:lnTo>
                  <a:lnTo>
                    <a:pt x="27953" y="10005"/>
                  </a:lnTo>
                  <a:lnTo>
                    <a:pt x="28392" y="10180"/>
                  </a:lnTo>
                  <a:lnTo>
                    <a:pt x="28787" y="10356"/>
                  </a:lnTo>
                  <a:lnTo>
                    <a:pt x="29225" y="10488"/>
                  </a:lnTo>
                  <a:lnTo>
                    <a:pt x="29620" y="10575"/>
                  </a:lnTo>
                  <a:lnTo>
                    <a:pt x="30015" y="10619"/>
                  </a:lnTo>
                  <a:lnTo>
                    <a:pt x="30454" y="10663"/>
                  </a:lnTo>
                  <a:lnTo>
                    <a:pt x="31024" y="10575"/>
                  </a:lnTo>
                  <a:lnTo>
                    <a:pt x="31156" y="10532"/>
                  </a:lnTo>
                  <a:lnTo>
                    <a:pt x="31419" y="10224"/>
                  </a:lnTo>
                  <a:lnTo>
                    <a:pt x="31463" y="10137"/>
                  </a:lnTo>
                  <a:lnTo>
                    <a:pt x="31507" y="7635"/>
                  </a:lnTo>
                  <a:lnTo>
                    <a:pt x="31727" y="5573"/>
                  </a:lnTo>
                  <a:lnTo>
                    <a:pt x="32341" y="3906"/>
                  </a:lnTo>
                  <a:lnTo>
                    <a:pt x="33745" y="1712"/>
                  </a:lnTo>
                  <a:lnTo>
                    <a:pt x="34710" y="264"/>
                  </a:lnTo>
                  <a:lnTo>
                    <a:pt x="34754" y="220"/>
                  </a:lnTo>
                  <a:lnTo>
                    <a:pt x="34754" y="132"/>
                  </a:lnTo>
                  <a:lnTo>
                    <a:pt x="34754" y="88"/>
                  </a:lnTo>
                  <a:lnTo>
                    <a:pt x="34667" y="44"/>
                  </a:lnTo>
                  <a:lnTo>
                    <a:pt x="34623"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4" name="Google Shape;2374;p18"/>
            <p:cNvSpPr/>
            <p:nvPr/>
          </p:nvSpPr>
          <p:spPr>
            <a:xfrm>
              <a:off x="2680075" y="2663875"/>
              <a:ext cx="923700" cy="403725"/>
            </a:xfrm>
            <a:custGeom>
              <a:rect b="b" l="l" r="r" t="t"/>
              <a:pathLst>
                <a:path extrusionOk="0" h="16149" w="36948">
                  <a:moveTo>
                    <a:pt x="34753" y="0"/>
                  </a:moveTo>
                  <a:lnTo>
                    <a:pt x="34666" y="44"/>
                  </a:lnTo>
                  <a:lnTo>
                    <a:pt x="34622" y="88"/>
                  </a:lnTo>
                  <a:lnTo>
                    <a:pt x="34622" y="132"/>
                  </a:lnTo>
                  <a:lnTo>
                    <a:pt x="34622" y="220"/>
                  </a:lnTo>
                  <a:lnTo>
                    <a:pt x="35061" y="1931"/>
                  </a:lnTo>
                  <a:lnTo>
                    <a:pt x="35982" y="5222"/>
                  </a:lnTo>
                  <a:lnTo>
                    <a:pt x="36596" y="7855"/>
                  </a:lnTo>
                  <a:lnTo>
                    <a:pt x="35850" y="8908"/>
                  </a:lnTo>
                  <a:lnTo>
                    <a:pt x="34227" y="10970"/>
                  </a:lnTo>
                  <a:lnTo>
                    <a:pt x="33744" y="11058"/>
                  </a:lnTo>
                  <a:lnTo>
                    <a:pt x="32954" y="10839"/>
                  </a:lnTo>
                  <a:lnTo>
                    <a:pt x="29795" y="9391"/>
                  </a:lnTo>
                  <a:lnTo>
                    <a:pt x="27776" y="8425"/>
                  </a:lnTo>
                  <a:lnTo>
                    <a:pt x="23871" y="6889"/>
                  </a:lnTo>
                  <a:lnTo>
                    <a:pt x="23827" y="6889"/>
                  </a:lnTo>
                  <a:lnTo>
                    <a:pt x="22160" y="6538"/>
                  </a:lnTo>
                  <a:lnTo>
                    <a:pt x="20843" y="6494"/>
                  </a:lnTo>
                  <a:lnTo>
                    <a:pt x="20799" y="6494"/>
                  </a:lnTo>
                  <a:lnTo>
                    <a:pt x="19834" y="6670"/>
                  </a:lnTo>
                  <a:lnTo>
                    <a:pt x="19790" y="6670"/>
                  </a:lnTo>
                  <a:lnTo>
                    <a:pt x="18035" y="7548"/>
                  </a:lnTo>
                  <a:lnTo>
                    <a:pt x="15797" y="8820"/>
                  </a:lnTo>
                  <a:lnTo>
                    <a:pt x="15753" y="8820"/>
                  </a:lnTo>
                  <a:lnTo>
                    <a:pt x="13866" y="10180"/>
                  </a:lnTo>
                  <a:lnTo>
                    <a:pt x="12199" y="10356"/>
                  </a:lnTo>
                  <a:lnTo>
                    <a:pt x="9039" y="10531"/>
                  </a:lnTo>
                  <a:lnTo>
                    <a:pt x="8996" y="10575"/>
                  </a:lnTo>
                  <a:lnTo>
                    <a:pt x="7372" y="11058"/>
                  </a:lnTo>
                  <a:lnTo>
                    <a:pt x="3818" y="12682"/>
                  </a:lnTo>
                  <a:lnTo>
                    <a:pt x="1755" y="14042"/>
                  </a:lnTo>
                  <a:lnTo>
                    <a:pt x="1711" y="14086"/>
                  </a:lnTo>
                  <a:lnTo>
                    <a:pt x="44" y="15885"/>
                  </a:lnTo>
                  <a:lnTo>
                    <a:pt x="44" y="15929"/>
                  </a:lnTo>
                  <a:lnTo>
                    <a:pt x="0" y="15973"/>
                  </a:lnTo>
                  <a:lnTo>
                    <a:pt x="44" y="16060"/>
                  </a:lnTo>
                  <a:lnTo>
                    <a:pt x="88" y="16104"/>
                  </a:lnTo>
                  <a:lnTo>
                    <a:pt x="176" y="16148"/>
                  </a:lnTo>
                  <a:lnTo>
                    <a:pt x="263" y="16148"/>
                  </a:lnTo>
                  <a:lnTo>
                    <a:pt x="307" y="16104"/>
                  </a:lnTo>
                  <a:lnTo>
                    <a:pt x="1975" y="14349"/>
                  </a:lnTo>
                  <a:lnTo>
                    <a:pt x="3993" y="12989"/>
                  </a:lnTo>
                  <a:lnTo>
                    <a:pt x="7504" y="11409"/>
                  </a:lnTo>
                  <a:lnTo>
                    <a:pt x="9083" y="10882"/>
                  </a:lnTo>
                  <a:lnTo>
                    <a:pt x="12199" y="10707"/>
                  </a:lnTo>
                  <a:lnTo>
                    <a:pt x="13954" y="10531"/>
                  </a:lnTo>
                  <a:lnTo>
                    <a:pt x="14042" y="10488"/>
                  </a:lnTo>
                  <a:lnTo>
                    <a:pt x="15973" y="9083"/>
                  </a:lnTo>
                  <a:lnTo>
                    <a:pt x="18167" y="7855"/>
                  </a:lnTo>
                  <a:lnTo>
                    <a:pt x="19922" y="7021"/>
                  </a:lnTo>
                  <a:lnTo>
                    <a:pt x="20843" y="6845"/>
                  </a:lnTo>
                  <a:lnTo>
                    <a:pt x="22116" y="6889"/>
                  </a:lnTo>
                  <a:lnTo>
                    <a:pt x="23739" y="7240"/>
                  </a:lnTo>
                  <a:lnTo>
                    <a:pt x="27645" y="8732"/>
                  </a:lnTo>
                  <a:lnTo>
                    <a:pt x="29663" y="9698"/>
                  </a:lnTo>
                  <a:lnTo>
                    <a:pt x="32823" y="11146"/>
                  </a:lnTo>
                  <a:lnTo>
                    <a:pt x="32867" y="11190"/>
                  </a:lnTo>
                  <a:lnTo>
                    <a:pt x="33700" y="11409"/>
                  </a:lnTo>
                  <a:lnTo>
                    <a:pt x="33788" y="11409"/>
                  </a:lnTo>
                  <a:lnTo>
                    <a:pt x="34359" y="11277"/>
                  </a:lnTo>
                  <a:lnTo>
                    <a:pt x="34446" y="11233"/>
                  </a:lnTo>
                  <a:lnTo>
                    <a:pt x="36158" y="9127"/>
                  </a:lnTo>
                  <a:lnTo>
                    <a:pt x="36947" y="7986"/>
                  </a:lnTo>
                  <a:lnTo>
                    <a:pt x="36947" y="7899"/>
                  </a:lnTo>
                  <a:lnTo>
                    <a:pt x="36947" y="7855"/>
                  </a:lnTo>
                  <a:lnTo>
                    <a:pt x="36333" y="5134"/>
                  </a:lnTo>
                  <a:lnTo>
                    <a:pt x="35368" y="1843"/>
                  </a:lnTo>
                  <a:lnTo>
                    <a:pt x="34929" y="132"/>
                  </a:lnTo>
                  <a:lnTo>
                    <a:pt x="34929" y="88"/>
                  </a:lnTo>
                  <a:lnTo>
                    <a:pt x="34885" y="44"/>
                  </a:lnTo>
                  <a:lnTo>
                    <a:pt x="34797"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5" name="Google Shape;2375;p18"/>
            <p:cNvSpPr/>
            <p:nvPr/>
          </p:nvSpPr>
          <p:spPr>
            <a:xfrm>
              <a:off x="2627400" y="2363275"/>
              <a:ext cx="931400" cy="657150"/>
            </a:xfrm>
            <a:custGeom>
              <a:rect b="b" l="l" r="r" t="t"/>
              <a:pathLst>
                <a:path extrusionOk="0" h="26286" w="37256">
                  <a:moveTo>
                    <a:pt x="36992" y="1"/>
                  </a:moveTo>
                  <a:lnTo>
                    <a:pt x="36948" y="45"/>
                  </a:lnTo>
                  <a:lnTo>
                    <a:pt x="36904" y="133"/>
                  </a:lnTo>
                  <a:lnTo>
                    <a:pt x="36466" y="2283"/>
                  </a:lnTo>
                  <a:lnTo>
                    <a:pt x="36466" y="2327"/>
                  </a:lnTo>
                  <a:lnTo>
                    <a:pt x="36422" y="4564"/>
                  </a:lnTo>
                  <a:lnTo>
                    <a:pt x="36290" y="9040"/>
                  </a:lnTo>
                  <a:lnTo>
                    <a:pt x="36334" y="12507"/>
                  </a:lnTo>
                  <a:lnTo>
                    <a:pt x="36334" y="12551"/>
                  </a:lnTo>
                  <a:lnTo>
                    <a:pt x="36597" y="13692"/>
                  </a:lnTo>
                  <a:lnTo>
                    <a:pt x="36158" y="14657"/>
                  </a:lnTo>
                  <a:lnTo>
                    <a:pt x="34930" y="15271"/>
                  </a:lnTo>
                  <a:lnTo>
                    <a:pt x="33394" y="15622"/>
                  </a:lnTo>
                  <a:lnTo>
                    <a:pt x="31683" y="15842"/>
                  </a:lnTo>
                  <a:lnTo>
                    <a:pt x="29971" y="15315"/>
                  </a:lnTo>
                  <a:lnTo>
                    <a:pt x="27294" y="14262"/>
                  </a:lnTo>
                  <a:lnTo>
                    <a:pt x="26110" y="13253"/>
                  </a:lnTo>
                  <a:lnTo>
                    <a:pt x="26022" y="13209"/>
                  </a:lnTo>
                  <a:lnTo>
                    <a:pt x="25890" y="13253"/>
                  </a:lnTo>
                  <a:lnTo>
                    <a:pt x="25276" y="13779"/>
                  </a:lnTo>
                  <a:lnTo>
                    <a:pt x="24179" y="14306"/>
                  </a:lnTo>
                  <a:lnTo>
                    <a:pt x="21502" y="15491"/>
                  </a:lnTo>
                  <a:lnTo>
                    <a:pt x="18826" y="16632"/>
                  </a:lnTo>
                  <a:lnTo>
                    <a:pt x="16851" y="17597"/>
                  </a:lnTo>
                  <a:lnTo>
                    <a:pt x="13823" y="19528"/>
                  </a:lnTo>
                  <a:lnTo>
                    <a:pt x="12200" y="19572"/>
                  </a:lnTo>
                  <a:lnTo>
                    <a:pt x="9435" y="19791"/>
                  </a:lnTo>
                  <a:lnTo>
                    <a:pt x="9391" y="19791"/>
                  </a:lnTo>
                  <a:lnTo>
                    <a:pt x="8426" y="20186"/>
                  </a:lnTo>
                  <a:lnTo>
                    <a:pt x="6495" y="21063"/>
                  </a:lnTo>
                  <a:lnTo>
                    <a:pt x="4520" y="22160"/>
                  </a:lnTo>
                  <a:lnTo>
                    <a:pt x="4477" y="22160"/>
                  </a:lnTo>
                  <a:lnTo>
                    <a:pt x="2634" y="23477"/>
                  </a:lnTo>
                  <a:lnTo>
                    <a:pt x="45" y="25978"/>
                  </a:lnTo>
                  <a:lnTo>
                    <a:pt x="1" y="26022"/>
                  </a:lnTo>
                  <a:lnTo>
                    <a:pt x="1" y="26066"/>
                  </a:lnTo>
                  <a:lnTo>
                    <a:pt x="1" y="26154"/>
                  </a:lnTo>
                  <a:lnTo>
                    <a:pt x="45" y="26197"/>
                  </a:lnTo>
                  <a:lnTo>
                    <a:pt x="89" y="26241"/>
                  </a:lnTo>
                  <a:lnTo>
                    <a:pt x="176" y="26285"/>
                  </a:lnTo>
                  <a:lnTo>
                    <a:pt x="220" y="26241"/>
                  </a:lnTo>
                  <a:lnTo>
                    <a:pt x="264" y="26197"/>
                  </a:lnTo>
                  <a:lnTo>
                    <a:pt x="2853" y="23740"/>
                  </a:lnTo>
                  <a:lnTo>
                    <a:pt x="4696" y="22468"/>
                  </a:lnTo>
                  <a:lnTo>
                    <a:pt x="6671" y="21371"/>
                  </a:lnTo>
                  <a:lnTo>
                    <a:pt x="8557" y="20493"/>
                  </a:lnTo>
                  <a:lnTo>
                    <a:pt x="9479" y="20142"/>
                  </a:lnTo>
                  <a:lnTo>
                    <a:pt x="12243" y="19923"/>
                  </a:lnTo>
                  <a:lnTo>
                    <a:pt x="13867" y="19879"/>
                  </a:lnTo>
                  <a:lnTo>
                    <a:pt x="13955" y="19835"/>
                  </a:lnTo>
                  <a:lnTo>
                    <a:pt x="17026" y="17904"/>
                  </a:lnTo>
                  <a:lnTo>
                    <a:pt x="18957" y="16939"/>
                  </a:lnTo>
                  <a:lnTo>
                    <a:pt x="21634" y="15798"/>
                  </a:lnTo>
                  <a:lnTo>
                    <a:pt x="24354" y="14613"/>
                  </a:lnTo>
                  <a:lnTo>
                    <a:pt x="25452" y="14087"/>
                  </a:lnTo>
                  <a:lnTo>
                    <a:pt x="25495" y="14087"/>
                  </a:lnTo>
                  <a:lnTo>
                    <a:pt x="26022" y="13604"/>
                  </a:lnTo>
                  <a:lnTo>
                    <a:pt x="27119" y="14525"/>
                  </a:lnTo>
                  <a:lnTo>
                    <a:pt x="27163" y="14569"/>
                  </a:lnTo>
                  <a:lnTo>
                    <a:pt x="29840" y="15666"/>
                  </a:lnTo>
                  <a:lnTo>
                    <a:pt x="31595" y="16193"/>
                  </a:lnTo>
                  <a:lnTo>
                    <a:pt x="31683" y="16193"/>
                  </a:lnTo>
                  <a:lnTo>
                    <a:pt x="33438" y="15973"/>
                  </a:lnTo>
                  <a:lnTo>
                    <a:pt x="33482" y="15973"/>
                  </a:lnTo>
                  <a:lnTo>
                    <a:pt x="35061" y="15622"/>
                  </a:lnTo>
                  <a:lnTo>
                    <a:pt x="35061" y="15578"/>
                  </a:lnTo>
                  <a:lnTo>
                    <a:pt x="36378" y="14964"/>
                  </a:lnTo>
                  <a:lnTo>
                    <a:pt x="36466" y="14876"/>
                  </a:lnTo>
                  <a:lnTo>
                    <a:pt x="36904" y="13779"/>
                  </a:lnTo>
                  <a:lnTo>
                    <a:pt x="36948" y="13692"/>
                  </a:lnTo>
                  <a:lnTo>
                    <a:pt x="36685" y="12507"/>
                  </a:lnTo>
                  <a:lnTo>
                    <a:pt x="36641" y="9040"/>
                  </a:lnTo>
                  <a:lnTo>
                    <a:pt x="36773" y="4564"/>
                  </a:lnTo>
                  <a:lnTo>
                    <a:pt x="36817" y="2327"/>
                  </a:lnTo>
                  <a:lnTo>
                    <a:pt x="37255" y="176"/>
                  </a:lnTo>
                  <a:lnTo>
                    <a:pt x="37255" y="133"/>
                  </a:lnTo>
                  <a:lnTo>
                    <a:pt x="37255" y="45"/>
                  </a:lnTo>
                  <a:lnTo>
                    <a:pt x="37211"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6" name="Google Shape;2376;p18"/>
            <p:cNvSpPr/>
            <p:nvPr/>
          </p:nvSpPr>
          <p:spPr>
            <a:xfrm>
              <a:off x="3319625" y="1408900"/>
              <a:ext cx="345575" cy="2234625"/>
            </a:xfrm>
            <a:custGeom>
              <a:rect b="b" l="l" r="r" t="t"/>
              <a:pathLst>
                <a:path extrusionOk="0" h="89385" w="13823">
                  <a:moveTo>
                    <a:pt x="8382" y="0"/>
                  </a:moveTo>
                  <a:lnTo>
                    <a:pt x="8294" y="44"/>
                  </a:lnTo>
                  <a:lnTo>
                    <a:pt x="8250" y="88"/>
                  </a:lnTo>
                  <a:lnTo>
                    <a:pt x="8250" y="176"/>
                  </a:lnTo>
                  <a:lnTo>
                    <a:pt x="8250" y="219"/>
                  </a:lnTo>
                  <a:lnTo>
                    <a:pt x="8294" y="263"/>
                  </a:lnTo>
                  <a:lnTo>
                    <a:pt x="9961" y="2413"/>
                  </a:lnTo>
                  <a:lnTo>
                    <a:pt x="11190" y="3467"/>
                  </a:lnTo>
                  <a:lnTo>
                    <a:pt x="11278" y="3510"/>
                  </a:lnTo>
                  <a:lnTo>
                    <a:pt x="12814" y="4037"/>
                  </a:lnTo>
                  <a:lnTo>
                    <a:pt x="13165" y="4344"/>
                  </a:lnTo>
                  <a:lnTo>
                    <a:pt x="13340" y="4959"/>
                  </a:lnTo>
                  <a:lnTo>
                    <a:pt x="13472" y="6450"/>
                  </a:lnTo>
                  <a:lnTo>
                    <a:pt x="13340" y="7504"/>
                  </a:lnTo>
                  <a:lnTo>
                    <a:pt x="12726" y="9347"/>
                  </a:lnTo>
                  <a:lnTo>
                    <a:pt x="12068" y="12067"/>
                  </a:lnTo>
                  <a:lnTo>
                    <a:pt x="11629" y="14656"/>
                  </a:lnTo>
                  <a:lnTo>
                    <a:pt x="11629" y="14700"/>
                  </a:lnTo>
                  <a:lnTo>
                    <a:pt x="11497" y="17069"/>
                  </a:lnTo>
                  <a:lnTo>
                    <a:pt x="11453" y="19702"/>
                  </a:lnTo>
                  <a:lnTo>
                    <a:pt x="11102" y="24573"/>
                  </a:lnTo>
                  <a:lnTo>
                    <a:pt x="11102" y="24617"/>
                  </a:lnTo>
                  <a:lnTo>
                    <a:pt x="11322" y="26416"/>
                  </a:lnTo>
                  <a:lnTo>
                    <a:pt x="11322" y="26460"/>
                  </a:lnTo>
                  <a:lnTo>
                    <a:pt x="12111" y="29575"/>
                  </a:lnTo>
                  <a:lnTo>
                    <a:pt x="12857" y="32647"/>
                  </a:lnTo>
                  <a:lnTo>
                    <a:pt x="12770" y="33525"/>
                  </a:lnTo>
                  <a:lnTo>
                    <a:pt x="11804" y="35631"/>
                  </a:lnTo>
                  <a:lnTo>
                    <a:pt x="10663" y="38527"/>
                  </a:lnTo>
                  <a:lnTo>
                    <a:pt x="10268" y="40545"/>
                  </a:lnTo>
                  <a:lnTo>
                    <a:pt x="10268" y="40589"/>
                  </a:lnTo>
                  <a:lnTo>
                    <a:pt x="10181" y="42696"/>
                  </a:lnTo>
                  <a:lnTo>
                    <a:pt x="10049" y="47654"/>
                  </a:lnTo>
                  <a:lnTo>
                    <a:pt x="10181" y="49760"/>
                  </a:lnTo>
                  <a:lnTo>
                    <a:pt x="10663" y="52174"/>
                  </a:lnTo>
                  <a:lnTo>
                    <a:pt x="11453" y="55070"/>
                  </a:lnTo>
                  <a:lnTo>
                    <a:pt x="12375" y="58493"/>
                  </a:lnTo>
                  <a:lnTo>
                    <a:pt x="12331" y="58887"/>
                  </a:lnTo>
                  <a:lnTo>
                    <a:pt x="11497" y="60204"/>
                  </a:lnTo>
                  <a:lnTo>
                    <a:pt x="10268" y="62135"/>
                  </a:lnTo>
                  <a:lnTo>
                    <a:pt x="10225" y="62178"/>
                  </a:lnTo>
                  <a:lnTo>
                    <a:pt x="9742" y="63627"/>
                  </a:lnTo>
                  <a:lnTo>
                    <a:pt x="9698" y="63670"/>
                  </a:lnTo>
                  <a:lnTo>
                    <a:pt x="9347" y="67620"/>
                  </a:lnTo>
                  <a:lnTo>
                    <a:pt x="9347" y="67707"/>
                  </a:lnTo>
                  <a:lnTo>
                    <a:pt x="9479" y="68234"/>
                  </a:lnTo>
                  <a:lnTo>
                    <a:pt x="9479" y="68278"/>
                  </a:lnTo>
                  <a:lnTo>
                    <a:pt x="10576" y="70603"/>
                  </a:lnTo>
                  <a:lnTo>
                    <a:pt x="12638" y="74948"/>
                  </a:lnTo>
                  <a:lnTo>
                    <a:pt x="12287" y="75957"/>
                  </a:lnTo>
                  <a:lnTo>
                    <a:pt x="10400" y="77186"/>
                  </a:lnTo>
                  <a:lnTo>
                    <a:pt x="8557" y="78546"/>
                  </a:lnTo>
                  <a:lnTo>
                    <a:pt x="6275" y="80433"/>
                  </a:lnTo>
                  <a:lnTo>
                    <a:pt x="5968" y="80477"/>
                  </a:lnTo>
                  <a:lnTo>
                    <a:pt x="5880" y="80520"/>
                  </a:lnTo>
                  <a:lnTo>
                    <a:pt x="3642" y="82714"/>
                  </a:lnTo>
                  <a:lnTo>
                    <a:pt x="2326" y="84119"/>
                  </a:lnTo>
                  <a:lnTo>
                    <a:pt x="2282" y="84206"/>
                  </a:lnTo>
                  <a:lnTo>
                    <a:pt x="1405" y="86269"/>
                  </a:lnTo>
                  <a:lnTo>
                    <a:pt x="44" y="89121"/>
                  </a:lnTo>
                  <a:lnTo>
                    <a:pt x="0" y="89209"/>
                  </a:lnTo>
                  <a:lnTo>
                    <a:pt x="44" y="89253"/>
                  </a:lnTo>
                  <a:lnTo>
                    <a:pt x="44" y="89340"/>
                  </a:lnTo>
                  <a:lnTo>
                    <a:pt x="132" y="89384"/>
                  </a:lnTo>
                  <a:lnTo>
                    <a:pt x="176" y="89384"/>
                  </a:lnTo>
                  <a:lnTo>
                    <a:pt x="308" y="89340"/>
                  </a:lnTo>
                  <a:lnTo>
                    <a:pt x="351" y="89296"/>
                  </a:lnTo>
                  <a:lnTo>
                    <a:pt x="1712" y="86400"/>
                  </a:lnTo>
                  <a:lnTo>
                    <a:pt x="2589" y="84338"/>
                  </a:lnTo>
                  <a:lnTo>
                    <a:pt x="3906" y="82934"/>
                  </a:lnTo>
                  <a:lnTo>
                    <a:pt x="6056" y="80828"/>
                  </a:lnTo>
                  <a:lnTo>
                    <a:pt x="6363" y="80784"/>
                  </a:lnTo>
                  <a:lnTo>
                    <a:pt x="6451" y="80740"/>
                  </a:lnTo>
                  <a:lnTo>
                    <a:pt x="8777" y="78809"/>
                  </a:lnTo>
                  <a:lnTo>
                    <a:pt x="10619" y="77449"/>
                  </a:lnTo>
                  <a:lnTo>
                    <a:pt x="12550" y="76220"/>
                  </a:lnTo>
                  <a:lnTo>
                    <a:pt x="12638" y="76132"/>
                  </a:lnTo>
                  <a:lnTo>
                    <a:pt x="12989" y="74992"/>
                  </a:lnTo>
                  <a:lnTo>
                    <a:pt x="12989" y="74860"/>
                  </a:lnTo>
                  <a:lnTo>
                    <a:pt x="10883" y="70472"/>
                  </a:lnTo>
                  <a:lnTo>
                    <a:pt x="9786" y="68146"/>
                  </a:lnTo>
                  <a:lnTo>
                    <a:pt x="9698" y="67620"/>
                  </a:lnTo>
                  <a:lnTo>
                    <a:pt x="10049" y="63714"/>
                  </a:lnTo>
                  <a:lnTo>
                    <a:pt x="10576" y="62310"/>
                  </a:lnTo>
                  <a:lnTo>
                    <a:pt x="11760" y="60379"/>
                  </a:lnTo>
                  <a:lnTo>
                    <a:pt x="12638" y="59063"/>
                  </a:lnTo>
                  <a:lnTo>
                    <a:pt x="12682" y="58975"/>
                  </a:lnTo>
                  <a:lnTo>
                    <a:pt x="12726" y="58493"/>
                  </a:lnTo>
                  <a:lnTo>
                    <a:pt x="12726" y="58449"/>
                  </a:lnTo>
                  <a:lnTo>
                    <a:pt x="11760" y="54938"/>
                  </a:lnTo>
                  <a:lnTo>
                    <a:pt x="11014" y="52086"/>
                  </a:lnTo>
                  <a:lnTo>
                    <a:pt x="10532" y="49716"/>
                  </a:lnTo>
                  <a:lnTo>
                    <a:pt x="10400" y="47654"/>
                  </a:lnTo>
                  <a:lnTo>
                    <a:pt x="10532" y="42739"/>
                  </a:lnTo>
                  <a:lnTo>
                    <a:pt x="10619" y="40589"/>
                  </a:lnTo>
                  <a:lnTo>
                    <a:pt x="11014" y="38615"/>
                  </a:lnTo>
                  <a:lnTo>
                    <a:pt x="12111" y="35763"/>
                  </a:lnTo>
                  <a:lnTo>
                    <a:pt x="13077" y="33656"/>
                  </a:lnTo>
                  <a:lnTo>
                    <a:pt x="13077" y="33612"/>
                  </a:lnTo>
                  <a:lnTo>
                    <a:pt x="13208" y="32647"/>
                  </a:lnTo>
                  <a:lnTo>
                    <a:pt x="13208" y="32603"/>
                  </a:lnTo>
                  <a:lnTo>
                    <a:pt x="12462" y="29488"/>
                  </a:lnTo>
                  <a:lnTo>
                    <a:pt x="11673" y="26372"/>
                  </a:lnTo>
                  <a:lnTo>
                    <a:pt x="11453" y="24573"/>
                  </a:lnTo>
                  <a:lnTo>
                    <a:pt x="11804" y="19702"/>
                  </a:lnTo>
                  <a:lnTo>
                    <a:pt x="11848" y="17113"/>
                  </a:lnTo>
                  <a:lnTo>
                    <a:pt x="11980" y="14700"/>
                  </a:lnTo>
                  <a:lnTo>
                    <a:pt x="12419" y="12111"/>
                  </a:lnTo>
                  <a:lnTo>
                    <a:pt x="13077" y="9434"/>
                  </a:lnTo>
                  <a:lnTo>
                    <a:pt x="13647" y="7591"/>
                  </a:lnTo>
                  <a:lnTo>
                    <a:pt x="13647" y="7547"/>
                  </a:lnTo>
                  <a:lnTo>
                    <a:pt x="13823" y="6494"/>
                  </a:lnTo>
                  <a:lnTo>
                    <a:pt x="13823" y="6450"/>
                  </a:lnTo>
                  <a:lnTo>
                    <a:pt x="13691" y="4915"/>
                  </a:lnTo>
                  <a:lnTo>
                    <a:pt x="13691" y="4871"/>
                  </a:lnTo>
                  <a:lnTo>
                    <a:pt x="13472" y="4213"/>
                  </a:lnTo>
                  <a:lnTo>
                    <a:pt x="13428" y="4125"/>
                  </a:lnTo>
                  <a:lnTo>
                    <a:pt x="13033" y="3730"/>
                  </a:lnTo>
                  <a:lnTo>
                    <a:pt x="12945" y="3686"/>
                  </a:lnTo>
                  <a:lnTo>
                    <a:pt x="11409" y="3203"/>
                  </a:lnTo>
                  <a:lnTo>
                    <a:pt x="10225" y="2150"/>
                  </a:lnTo>
                  <a:lnTo>
                    <a:pt x="8557" y="88"/>
                  </a:lnTo>
                  <a:lnTo>
                    <a:pt x="8513"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7" name="Google Shape;2377;p18"/>
            <p:cNvSpPr/>
            <p:nvPr/>
          </p:nvSpPr>
          <p:spPr>
            <a:xfrm>
              <a:off x="2895075" y="3238700"/>
              <a:ext cx="385075" cy="337900"/>
            </a:xfrm>
            <a:custGeom>
              <a:rect b="b" l="l" r="r" t="t"/>
              <a:pathLst>
                <a:path extrusionOk="0" h="13516" w="15403">
                  <a:moveTo>
                    <a:pt x="7197" y="0"/>
                  </a:moveTo>
                  <a:lnTo>
                    <a:pt x="2677" y="483"/>
                  </a:lnTo>
                  <a:lnTo>
                    <a:pt x="176" y="527"/>
                  </a:lnTo>
                  <a:lnTo>
                    <a:pt x="132" y="527"/>
                  </a:lnTo>
                  <a:lnTo>
                    <a:pt x="45" y="571"/>
                  </a:lnTo>
                  <a:lnTo>
                    <a:pt x="1" y="659"/>
                  </a:lnTo>
                  <a:lnTo>
                    <a:pt x="1" y="703"/>
                  </a:lnTo>
                  <a:lnTo>
                    <a:pt x="45" y="790"/>
                  </a:lnTo>
                  <a:lnTo>
                    <a:pt x="45" y="834"/>
                  </a:lnTo>
                  <a:lnTo>
                    <a:pt x="132" y="878"/>
                  </a:lnTo>
                  <a:lnTo>
                    <a:pt x="176" y="878"/>
                  </a:lnTo>
                  <a:lnTo>
                    <a:pt x="2721" y="834"/>
                  </a:lnTo>
                  <a:lnTo>
                    <a:pt x="7197" y="351"/>
                  </a:lnTo>
                  <a:lnTo>
                    <a:pt x="7548" y="615"/>
                  </a:lnTo>
                  <a:lnTo>
                    <a:pt x="8470" y="1448"/>
                  </a:lnTo>
                  <a:lnTo>
                    <a:pt x="10005" y="2940"/>
                  </a:lnTo>
                  <a:lnTo>
                    <a:pt x="11805" y="4783"/>
                  </a:lnTo>
                  <a:lnTo>
                    <a:pt x="14525" y="7943"/>
                  </a:lnTo>
                  <a:lnTo>
                    <a:pt x="15052" y="9128"/>
                  </a:lnTo>
                  <a:lnTo>
                    <a:pt x="14964" y="10619"/>
                  </a:lnTo>
                  <a:lnTo>
                    <a:pt x="14042" y="13252"/>
                  </a:lnTo>
                  <a:lnTo>
                    <a:pt x="13999" y="13340"/>
                  </a:lnTo>
                  <a:lnTo>
                    <a:pt x="14042" y="13384"/>
                  </a:lnTo>
                  <a:lnTo>
                    <a:pt x="14086" y="13428"/>
                  </a:lnTo>
                  <a:lnTo>
                    <a:pt x="14130" y="13472"/>
                  </a:lnTo>
                  <a:lnTo>
                    <a:pt x="14174" y="13516"/>
                  </a:lnTo>
                  <a:lnTo>
                    <a:pt x="14306" y="13472"/>
                  </a:lnTo>
                  <a:lnTo>
                    <a:pt x="14350" y="13384"/>
                  </a:lnTo>
                  <a:lnTo>
                    <a:pt x="15271" y="10707"/>
                  </a:lnTo>
                  <a:lnTo>
                    <a:pt x="15315" y="10663"/>
                  </a:lnTo>
                  <a:lnTo>
                    <a:pt x="15403" y="9128"/>
                  </a:lnTo>
                  <a:lnTo>
                    <a:pt x="15359" y="9040"/>
                  </a:lnTo>
                  <a:lnTo>
                    <a:pt x="14832" y="7767"/>
                  </a:lnTo>
                  <a:lnTo>
                    <a:pt x="14788" y="7723"/>
                  </a:lnTo>
                  <a:lnTo>
                    <a:pt x="12068" y="4520"/>
                  </a:lnTo>
                  <a:lnTo>
                    <a:pt x="10269" y="2721"/>
                  </a:lnTo>
                  <a:lnTo>
                    <a:pt x="8689" y="1185"/>
                  </a:lnTo>
                  <a:lnTo>
                    <a:pt x="7767" y="351"/>
                  </a:lnTo>
                  <a:lnTo>
                    <a:pt x="7329" y="44"/>
                  </a:lnTo>
                  <a:lnTo>
                    <a:pt x="7197"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8" name="Google Shape;2378;p18"/>
            <p:cNvSpPr/>
            <p:nvPr/>
          </p:nvSpPr>
          <p:spPr>
            <a:xfrm>
              <a:off x="2931275" y="3283675"/>
              <a:ext cx="242475" cy="218325"/>
            </a:xfrm>
            <a:custGeom>
              <a:rect b="b" l="l" r="r" t="t"/>
              <a:pathLst>
                <a:path extrusionOk="0" h="8733" w="9699">
                  <a:moveTo>
                    <a:pt x="1624" y="1"/>
                  </a:moveTo>
                  <a:lnTo>
                    <a:pt x="176" y="44"/>
                  </a:lnTo>
                  <a:lnTo>
                    <a:pt x="132" y="88"/>
                  </a:lnTo>
                  <a:lnTo>
                    <a:pt x="45" y="88"/>
                  </a:lnTo>
                  <a:lnTo>
                    <a:pt x="45" y="176"/>
                  </a:lnTo>
                  <a:lnTo>
                    <a:pt x="1" y="220"/>
                  </a:lnTo>
                  <a:lnTo>
                    <a:pt x="45" y="308"/>
                  </a:lnTo>
                  <a:lnTo>
                    <a:pt x="88" y="352"/>
                  </a:lnTo>
                  <a:lnTo>
                    <a:pt x="176" y="395"/>
                  </a:lnTo>
                  <a:lnTo>
                    <a:pt x="1624" y="352"/>
                  </a:lnTo>
                  <a:lnTo>
                    <a:pt x="3555" y="483"/>
                  </a:lnTo>
                  <a:lnTo>
                    <a:pt x="4301" y="746"/>
                  </a:lnTo>
                  <a:lnTo>
                    <a:pt x="5530" y="1843"/>
                  </a:lnTo>
                  <a:lnTo>
                    <a:pt x="7504" y="4038"/>
                  </a:lnTo>
                  <a:lnTo>
                    <a:pt x="8426" y="5266"/>
                  </a:lnTo>
                  <a:lnTo>
                    <a:pt x="9128" y="6626"/>
                  </a:lnTo>
                  <a:lnTo>
                    <a:pt x="9347" y="8118"/>
                  </a:lnTo>
                  <a:lnTo>
                    <a:pt x="9259" y="8557"/>
                  </a:lnTo>
                  <a:lnTo>
                    <a:pt x="9259" y="8601"/>
                  </a:lnTo>
                  <a:lnTo>
                    <a:pt x="9303" y="8689"/>
                  </a:lnTo>
                  <a:lnTo>
                    <a:pt x="9347" y="8733"/>
                  </a:lnTo>
                  <a:lnTo>
                    <a:pt x="9435" y="8733"/>
                  </a:lnTo>
                  <a:lnTo>
                    <a:pt x="9567" y="8689"/>
                  </a:lnTo>
                  <a:lnTo>
                    <a:pt x="9611" y="8601"/>
                  </a:lnTo>
                  <a:lnTo>
                    <a:pt x="9698" y="8162"/>
                  </a:lnTo>
                  <a:lnTo>
                    <a:pt x="9698" y="8074"/>
                  </a:lnTo>
                  <a:lnTo>
                    <a:pt x="9435" y="6539"/>
                  </a:lnTo>
                  <a:lnTo>
                    <a:pt x="9435" y="6495"/>
                  </a:lnTo>
                  <a:lnTo>
                    <a:pt x="8733" y="5091"/>
                  </a:lnTo>
                  <a:lnTo>
                    <a:pt x="8689" y="5091"/>
                  </a:lnTo>
                  <a:lnTo>
                    <a:pt x="7768" y="3818"/>
                  </a:lnTo>
                  <a:lnTo>
                    <a:pt x="7768" y="3774"/>
                  </a:lnTo>
                  <a:lnTo>
                    <a:pt x="5749" y="1580"/>
                  </a:lnTo>
                  <a:lnTo>
                    <a:pt x="4520" y="483"/>
                  </a:lnTo>
                  <a:lnTo>
                    <a:pt x="4433" y="439"/>
                  </a:lnTo>
                  <a:lnTo>
                    <a:pt x="3643" y="176"/>
                  </a:lnTo>
                  <a:lnTo>
                    <a:pt x="3599" y="132"/>
                  </a:lnTo>
                  <a:lnTo>
                    <a:pt x="1624"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9" name="Google Shape;2379;p18"/>
            <p:cNvSpPr/>
            <p:nvPr/>
          </p:nvSpPr>
          <p:spPr>
            <a:xfrm>
              <a:off x="2574750" y="1389150"/>
              <a:ext cx="1018050" cy="1583000"/>
            </a:xfrm>
            <a:custGeom>
              <a:rect b="b" l="l" r="r" t="t"/>
              <a:pathLst>
                <a:path extrusionOk="0" h="63320" w="40722">
                  <a:moveTo>
                    <a:pt x="34666" y="0"/>
                  </a:moveTo>
                  <a:lnTo>
                    <a:pt x="34622" y="44"/>
                  </a:lnTo>
                  <a:lnTo>
                    <a:pt x="34578" y="88"/>
                  </a:lnTo>
                  <a:lnTo>
                    <a:pt x="34535" y="132"/>
                  </a:lnTo>
                  <a:lnTo>
                    <a:pt x="34535" y="220"/>
                  </a:lnTo>
                  <a:lnTo>
                    <a:pt x="34578" y="263"/>
                  </a:lnTo>
                  <a:lnTo>
                    <a:pt x="36597" y="3072"/>
                  </a:lnTo>
                  <a:lnTo>
                    <a:pt x="37826" y="4959"/>
                  </a:lnTo>
                  <a:lnTo>
                    <a:pt x="38791" y="6714"/>
                  </a:lnTo>
                  <a:lnTo>
                    <a:pt x="39230" y="8030"/>
                  </a:lnTo>
                  <a:lnTo>
                    <a:pt x="39098" y="10224"/>
                  </a:lnTo>
                  <a:lnTo>
                    <a:pt x="39098" y="10268"/>
                  </a:lnTo>
                  <a:lnTo>
                    <a:pt x="39537" y="12594"/>
                  </a:lnTo>
                  <a:lnTo>
                    <a:pt x="39493" y="13779"/>
                  </a:lnTo>
                  <a:lnTo>
                    <a:pt x="39230" y="15885"/>
                  </a:lnTo>
                  <a:lnTo>
                    <a:pt x="39230" y="15929"/>
                  </a:lnTo>
                  <a:lnTo>
                    <a:pt x="39317" y="20229"/>
                  </a:lnTo>
                  <a:lnTo>
                    <a:pt x="39142" y="22511"/>
                  </a:lnTo>
                  <a:lnTo>
                    <a:pt x="38966" y="25319"/>
                  </a:lnTo>
                  <a:lnTo>
                    <a:pt x="39142" y="27118"/>
                  </a:lnTo>
                  <a:lnTo>
                    <a:pt x="39142" y="27162"/>
                  </a:lnTo>
                  <a:lnTo>
                    <a:pt x="39800" y="29970"/>
                  </a:lnTo>
                  <a:lnTo>
                    <a:pt x="40371" y="32472"/>
                  </a:lnTo>
                  <a:lnTo>
                    <a:pt x="40239" y="33964"/>
                  </a:lnTo>
                  <a:lnTo>
                    <a:pt x="39712" y="35850"/>
                  </a:lnTo>
                  <a:lnTo>
                    <a:pt x="38264" y="39800"/>
                  </a:lnTo>
                  <a:lnTo>
                    <a:pt x="38264" y="39844"/>
                  </a:lnTo>
                  <a:lnTo>
                    <a:pt x="37957" y="41248"/>
                  </a:lnTo>
                  <a:lnTo>
                    <a:pt x="37299" y="42740"/>
                  </a:lnTo>
                  <a:lnTo>
                    <a:pt x="35368" y="45767"/>
                  </a:lnTo>
                  <a:lnTo>
                    <a:pt x="33789" y="47172"/>
                  </a:lnTo>
                  <a:lnTo>
                    <a:pt x="31770" y="48883"/>
                  </a:lnTo>
                  <a:lnTo>
                    <a:pt x="30849" y="48839"/>
                  </a:lnTo>
                  <a:lnTo>
                    <a:pt x="28786" y="48400"/>
                  </a:lnTo>
                  <a:lnTo>
                    <a:pt x="28655" y="48400"/>
                  </a:lnTo>
                  <a:lnTo>
                    <a:pt x="26153" y="49673"/>
                  </a:lnTo>
                  <a:lnTo>
                    <a:pt x="23520" y="50901"/>
                  </a:lnTo>
                  <a:lnTo>
                    <a:pt x="20493" y="52306"/>
                  </a:lnTo>
                  <a:lnTo>
                    <a:pt x="14613" y="54894"/>
                  </a:lnTo>
                  <a:lnTo>
                    <a:pt x="10488" y="56299"/>
                  </a:lnTo>
                  <a:lnTo>
                    <a:pt x="10444" y="56343"/>
                  </a:lnTo>
                  <a:lnTo>
                    <a:pt x="7943" y="57571"/>
                  </a:lnTo>
                  <a:lnTo>
                    <a:pt x="5837" y="58844"/>
                  </a:lnTo>
                  <a:lnTo>
                    <a:pt x="2546" y="61257"/>
                  </a:lnTo>
                  <a:lnTo>
                    <a:pt x="44" y="63012"/>
                  </a:lnTo>
                  <a:lnTo>
                    <a:pt x="1" y="63056"/>
                  </a:lnTo>
                  <a:lnTo>
                    <a:pt x="1" y="63100"/>
                  </a:lnTo>
                  <a:lnTo>
                    <a:pt x="1" y="63188"/>
                  </a:lnTo>
                  <a:lnTo>
                    <a:pt x="1" y="63232"/>
                  </a:lnTo>
                  <a:lnTo>
                    <a:pt x="88" y="63319"/>
                  </a:lnTo>
                  <a:lnTo>
                    <a:pt x="176" y="63319"/>
                  </a:lnTo>
                  <a:lnTo>
                    <a:pt x="264" y="63276"/>
                  </a:lnTo>
                  <a:lnTo>
                    <a:pt x="2765" y="61520"/>
                  </a:lnTo>
                  <a:lnTo>
                    <a:pt x="6012" y="59151"/>
                  </a:lnTo>
                  <a:lnTo>
                    <a:pt x="8118" y="57878"/>
                  </a:lnTo>
                  <a:lnTo>
                    <a:pt x="10620" y="56650"/>
                  </a:lnTo>
                  <a:lnTo>
                    <a:pt x="14744" y="55202"/>
                  </a:lnTo>
                  <a:lnTo>
                    <a:pt x="20624" y="52613"/>
                  </a:lnTo>
                  <a:lnTo>
                    <a:pt x="23696" y="51209"/>
                  </a:lnTo>
                  <a:lnTo>
                    <a:pt x="26285" y="49980"/>
                  </a:lnTo>
                  <a:lnTo>
                    <a:pt x="28786" y="48751"/>
                  </a:lnTo>
                  <a:lnTo>
                    <a:pt x="30805" y="49190"/>
                  </a:lnTo>
                  <a:lnTo>
                    <a:pt x="31858" y="49234"/>
                  </a:lnTo>
                  <a:lnTo>
                    <a:pt x="31946" y="49190"/>
                  </a:lnTo>
                  <a:lnTo>
                    <a:pt x="34008" y="47435"/>
                  </a:lnTo>
                  <a:lnTo>
                    <a:pt x="35588" y="46031"/>
                  </a:lnTo>
                  <a:lnTo>
                    <a:pt x="35632" y="45987"/>
                  </a:lnTo>
                  <a:lnTo>
                    <a:pt x="37562" y="42915"/>
                  </a:lnTo>
                  <a:lnTo>
                    <a:pt x="37606" y="42871"/>
                  </a:lnTo>
                  <a:lnTo>
                    <a:pt x="38264" y="41379"/>
                  </a:lnTo>
                  <a:lnTo>
                    <a:pt x="38264" y="41335"/>
                  </a:lnTo>
                  <a:lnTo>
                    <a:pt x="38615" y="39931"/>
                  </a:lnTo>
                  <a:lnTo>
                    <a:pt x="40063" y="35982"/>
                  </a:lnTo>
                  <a:lnTo>
                    <a:pt x="40546" y="34007"/>
                  </a:lnTo>
                  <a:lnTo>
                    <a:pt x="40590" y="34007"/>
                  </a:lnTo>
                  <a:lnTo>
                    <a:pt x="40722" y="32472"/>
                  </a:lnTo>
                  <a:lnTo>
                    <a:pt x="40722" y="32428"/>
                  </a:lnTo>
                  <a:lnTo>
                    <a:pt x="40151" y="29883"/>
                  </a:lnTo>
                  <a:lnTo>
                    <a:pt x="39493" y="27074"/>
                  </a:lnTo>
                  <a:lnTo>
                    <a:pt x="39317" y="25319"/>
                  </a:lnTo>
                  <a:lnTo>
                    <a:pt x="39493" y="22555"/>
                  </a:lnTo>
                  <a:lnTo>
                    <a:pt x="39669" y="20229"/>
                  </a:lnTo>
                  <a:lnTo>
                    <a:pt x="39581" y="15929"/>
                  </a:lnTo>
                  <a:lnTo>
                    <a:pt x="39844" y="13822"/>
                  </a:lnTo>
                  <a:lnTo>
                    <a:pt x="39888" y="12594"/>
                  </a:lnTo>
                  <a:lnTo>
                    <a:pt x="39888" y="12550"/>
                  </a:lnTo>
                  <a:lnTo>
                    <a:pt x="39449" y="10224"/>
                  </a:lnTo>
                  <a:lnTo>
                    <a:pt x="39581" y="8030"/>
                  </a:lnTo>
                  <a:lnTo>
                    <a:pt x="39537" y="7943"/>
                  </a:lnTo>
                  <a:lnTo>
                    <a:pt x="39142" y="6582"/>
                  </a:lnTo>
                  <a:lnTo>
                    <a:pt x="39098" y="6582"/>
                  </a:lnTo>
                  <a:lnTo>
                    <a:pt x="38133" y="4783"/>
                  </a:lnTo>
                  <a:lnTo>
                    <a:pt x="36904" y="2896"/>
                  </a:lnTo>
                  <a:lnTo>
                    <a:pt x="34886" y="44"/>
                  </a:lnTo>
                  <a:lnTo>
                    <a:pt x="34798"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0" name="Google Shape;2380;p18"/>
            <p:cNvSpPr/>
            <p:nvPr/>
          </p:nvSpPr>
          <p:spPr>
            <a:xfrm>
              <a:off x="2434325" y="1378175"/>
              <a:ext cx="930300" cy="1467825"/>
            </a:xfrm>
            <a:custGeom>
              <a:rect b="b" l="l" r="r" t="t"/>
              <a:pathLst>
                <a:path extrusionOk="0" h="58713" w="37212">
                  <a:moveTo>
                    <a:pt x="35369" y="0"/>
                  </a:moveTo>
                  <a:lnTo>
                    <a:pt x="35325" y="44"/>
                  </a:lnTo>
                  <a:lnTo>
                    <a:pt x="35281" y="88"/>
                  </a:lnTo>
                  <a:lnTo>
                    <a:pt x="35237" y="176"/>
                  </a:lnTo>
                  <a:lnTo>
                    <a:pt x="35237" y="220"/>
                  </a:lnTo>
                  <a:lnTo>
                    <a:pt x="35281" y="308"/>
                  </a:lnTo>
                  <a:lnTo>
                    <a:pt x="36466" y="1931"/>
                  </a:lnTo>
                  <a:lnTo>
                    <a:pt x="36685" y="2896"/>
                  </a:lnTo>
                  <a:lnTo>
                    <a:pt x="36860" y="5968"/>
                  </a:lnTo>
                  <a:lnTo>
                    <a:pt x="36641" y="7065"/>
                  </a:lnTo>
                  <a:lnTo>
                    <a:pt x="35369" y="10400"/>
                  </a:lnTo>
                  <a:lnTo>
                    <a:pt x="33833" y="15271"/>
                  </a:lnTo>
                  <a:lnTo>
                    <a:pt x="32429" y="17904"/>
                  </a:lnTo>
                  <a:lnTo>
                    <a:pt x="31244" y="20229"/>
                  </a:lnTo>
                  <a:lnTo>
                    <a:pt x="30235" y="22467"/>
                  </a:lnTo>
                  <a:lnTo>
                    <a:pt x="28655" y="25275"/>
                  </a:lnTo>
                  <a:lnTo>
                    <a:pt x="26461" y="28654"/>
                  </a:lnTo>
                  <a:lnTo>
                    <a:pt x="26461" y="28698"/>
                  </a:lnTo>
                  <a:lnTo>
                    <a:pt x="26197" y="29663"/>
                  </a:lnTo>
                  <a:lnTo>
                    <a:pt x="26197" y="29707"/>
                  </a:lnTo>
                  <a:lnTo>
                    <a:pt x="26066" y="31068"/>
                  </a:lnTo>
                  <a:lnTo>
                    <a:pt x="26066" y="31112"/>
                  </a:lnTo>
                  <a:lnTo>
                    <a:pt x="26505" y="35105"/>
                  </a:lnTo>
                  <a:lnTo>
                    <a:pt x="26943" y="38747"/>
                  </a:lnTo>
                  <a:lnTo>
                    <a:pt x="26724" y="39229"/>
                  </a:lnTo>
                  <a:lnTo>
                    <a:pt x="26241" y="39756"/>
                  </a:lnTo>
                  <a:lnTo>
                    <a:pt x="24530" y="41028"/>
                  </a:lnTo>
                  <a:lnTo>
                    <a:pt x="22336" y="42389"/>
                  </a:lnTo>
                  <a:lnTo>
                    <a:pt x="20361" y="43705"/>
                  </a:lnTo>
                  <a:lnTo>
                    <a:pt x="17026" y="46514"/>
                  </a:lnTo>
                  <a:lnTo>
                    <a:pt x="15227" y="47698"/>
                  </a:lnTo>
                  <a:lnTo>
                    <a:pt x="15183" y="47698"/>
                  </a:lnTo>
                  <a:lnTo>
                    <a:pt x="12200" y="50638"/>
                  </a:lnTo>
                  <a:lnTo>
                    <a:pt x="10401" y="51691"/>
                  </a:lnTo>
                  <a:lnTo>
                    <a:pt x="7109" y="53183"/>
                  </a:lnTo>
                  <a:lnTo>
                    <a:pt x="5442" y="54368"/>
                  </a:lnTo>
                  <a:lnTo>
                    <a:pt x="3072" y="56167"/>
                  </a:lnTo>
                  <a:lnTo>
                    <a:pt x="89" y="58405"/>
                  </a:lnTo>
                  <a:lnTo>
                    <a:pt x="45" y="58449"/>
                  </a:lnTo>
                  <a:lnTo>
                    <a:pt x="1" y="58537"/>
                  </a:lnTo>
                  <a:lnTo>
                    <a:pt x="1" y="58581"/>
                  </a:lnTo>
                  <a:lnTo>
                    <a:pt x="45" y="58668"/>
                  </a:lnTo>
                  <a:lnTo>
                    <a:pt x="89" y="58712"/>
                  </a:lnTo>
                  <a:lnTo>
                    <a:pt x="176" y="58712"/>
                  </a:lnTo>
                  <a:lnTo>
                    <a:pt x="308" y="58668"/>
                  </a:lnTo>
                  <a:lnTo>
                    <a:pt x="3248" y="56430"/>
                  </a:lnTo>
                  <a:lnTo>
                    <a:pt x="5661" y="54675"/>
                  </a:lnTo>
                  <a:lnTo>
                    <a:pt x="7285" y="53491"/>
                  </a:lnTo>
                  <a:lnTo>
                    <a:pt x="10576" y="52042"/>
                  </a:lnTo>
                  <a:lnTo>
                    <a:pt x="12419" y="50945"/>
                  </a:lnTo>
                  <a:lnTo>
                    <a:pt x="12463" y="50902"/>
                  </a:lnTo>
                  <a:lnTo>
                    <a:pt x="15403" y="47962"/>
                  </a:lnTo>
                  <a:lnTo>
                    <a:pt x="17202" y="46821"/>
                  </a:lnTo>
                  <a:lnTo>
                    <a:pt x="17246" y="46821"/>
                  </a:lnTo>
                  <a:lnTo>
                    <a:pt x="20581" y="44012"/>
                  </a:lnTo>
                  <a:lnTo>
                    <a:pt x="22512" y="42696"/>
                  </a:lnTo>
                  <a:lnTo>
                    <a:pt x="24749" y="41336"/>
                  </a:lnTo>
                  <a:lnTo>
                    <a:pt x="26461" y="40063"/>
                  </a:lnTo>
                  <a:lnTo>
                    <a:pt x="26505" y="40019"/>
                  </a:lnTo>
                  <a:lnTo>
                    <a:pt x="27031" y="39449"/>
                  </a:lnTo>
                  <a:lnTo>
                    <a:pt x="27031" y="39405"/>
                  </a:lnTo>
                  <a:lnTo>
                    <a:pt x="27295" y="38878"/>
                  </a:lnTo>
                  <a:lnTo>
                    <a:pt x="27295" y="38747"/>
                  </a:lnTo>
                  <a:lnTo>
                    <a:pt x="26856" y="35061"/>
                  </a:lnTo>
                  <a:lnTo>
                    <a:pt x="26417" y="31112"/>
                  </a:lnTo>
                  <a:lnTo>
                    <a:pt x="26549" y="29751"/>
                  </a:lnTo>
                  <a:lnTo>
                    <a:pt x="26768" y="28830"/>
                  </a:lnTo>
                  <a:lnTo>
                    <a:pt x="28962" y="25451"/>
                  </a:lnTo>
                  <a:lnTo>
                    <a:pt x="30542" y="22643"/>
                  </a:lnTo>
                  <a:lnTo>
                    <a:pt x="30586" y="22643"/>
                  </a:lnTo>
                  <a:lnTo>
                    <a:pt x="31551" y="20361"/>
                  </a:lnTo>
                  <a:lnTo>
                    <a:pt x="34140" y="15402"/>
                  </a:lnTo>
                  <a:lnTo>
                    <a:pt x="34184" y="15359"/>
                  </a:lnTo>
                  <a:lnTo>
                    <a:pt x="35720" y="10532"/>
                  </a:lnTo>
                  <a:lnTo>
                    <a:pt x="36992" y="7153"/>
                  </a:lnTo>
                  <a:lnTo>
                    <a:pt x="37212" y="6012"/>
                  </a:lnTo>
                  <a:lnTo>
                    <a:pt x="37212" y="5968"/>
                  </a:lnTo>
                  <a:lnTo>
                    <a:pt x="37036" y="2853"/>
                  </a:lnTo>
                  <a:lnTo>
                    <a:pt x="37036" y="2809"/>
                  </a:lnTo>
                  <a:lnTo>
                    <a:pt x="36817" y="1843"/>
                  </a:lnTo>
                  <a:lnTo>
                    <a:pt x="36773" y="1756"/>
                  </a:lnTo>
                  <a:lnTo>
                    <a:pt x="35588" y="88"/>
                  </a:lnTo>
                  <a:lnTo>
                    <a:pt x="35500" y="44"/>
                  </a:lnTo>
                  <a:lnTo>
                    <a:pt x="35456"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1" name="Google Shape;2381;p18"/>
            <p:cNvSpPr/>
            <p:nvPr/>
          </p:nvSpPr>
          <p:spPr>
            <a:xfrm>
              <a:off x="2288425" y="1370500"/>
              <a:ext cx="948950" cy="1344950"/>
            </a:xfrm>
            <a:custGeom>
              <a:rect b="b" l="l" r="r" t="t"/>
              <a:pathLst>
                <a:path extrusionOk="0" h="53798" w="37958">
                  <a:moveTo>
                    <a:pt x="37475" y="0"/>
                  </a:moveTo>
                  <a:lnTo>
                    <a:pt x="37431" y="44"/>
                  </a:lnTo>
                  <a:lnTo>
                    <a:pt x="37387" y="88"/>
                  </a:lnTo>
                  <a:lnTo>
                    <a:pt x="37343" y="132"/>
                  </a:lnTo>
                  <a:lnTo>
                    <a:pt x="37343" y="220"/>
                  </a:lnTo>
                  <a:lnTo>
                    <a:pt x="37606" y="1448"/>
                  </a:lnTo>
                  <a:lnTo>
                    <a:pt x="37519" y="2765"/>
                  </a:lnTo>
                  <a:lnTo>
                    <a:pt x="36202" y="6363"/>
                  </a:lnTo>
                  <a:lnTo>
                    <a:pt x="35676" y="8206"/>
                  </a:lnTo>
                  <a:lnTo>
                    <a:pt x="34579" y="12155"/>
                  </a:lnTo>
                  <a:lnTo>
                    <a:pt x="33613" y="14349"/>
                  </a:lnTo>
                  <a:lnTo>
                    <a:pt x="32648" y="16324"/>
                  </a:lnTo>
                  <a:lnTo>
                    <a:pt x="31595" y="18298"/>
                  </a:lnTo>
                  <a:lnTo>
                    <a:pt x="30410" y="20361"/>
                  </a:lnTo>
                  <a:lnTo>
                    <a:pt x="28655" y="23388"/>
                  </a:lnTo>
                  <a:lnTo>
                    <a:pt x="27294" y="25626"/>
                  </a:lnTo>
                  <a:lnTo>
                    <a:pt x="25846" y="27952"/>
                  </a:lnTo>
                  <a:lnTo>
                    <a:pt x="24705" y="29795"/>
                  </a:lnTo>
                  <a:lnTo>
                    <a:pt x="23038" y="31901"/>
                  </a:lnTo>
                  <a:lnTo>
                    <a:pt x="21107" y="34271"/>
                  </a:lnTo>
                  <a:lnTo>
                    <a:pt x="18211" y="36904"/>
                  </a:lnTo>
                  <a:lnTo>
                    <a:pt x="13165" y="40107"/>
                  </a:lnTo>
                  <a:lnTo>
                    <a:pt x="13121" y="40151"/>
                  </a:lnTo>
                  <a:lnTo>
                    <a:pt x="12419" y="41248"/>
                  </a:lnTo>
                  <a:lnTo>
                    <a:pt x="12375" y="41292"/>
                  </a:lnTo>
                  <a:lnTo>
                    <a:pt x="11190" y="43924"/>
                  </a:lnTo>
                  <a:lnTo>
                    <a:pt x="10093" y="46250"/>
                  </a:lnTo>
                  <a:lnTo>
                    <a:pt x="8162" y="47786"/>
                  </a:lnTo>
                  <a:lnTo>
                    <a:pt x="6276" y="49146"/>
                  </a:lnTo>
                  <a:lnTo>
                    <a:pt x="3862" y="50858"/>
                  </a:lnTo>
                  <a:lnTo>
                    <a:pt x="88" y="53490"/>
                  </a:lnTo>
                  <a:lnTo>
                    <a:pt x="45" y="53534"/>
                  </a:lnTo>
                  <a:lnTo>
                    <a:pt x="1" y="53578"/>
                  </a:lnTo>
                  <a:lnTo>
                    <a:pt x="1" y="53666"/>
                  </a:lnTo>
                  <a:lnTo>
                    <a:pt x="45" y="53710"/>
                  </a:lnTo>
                  <a:lnTo>
                    <a:pt x="88" y="53798"/>
                  </a:lnTo>
                  <a:lnTo>
                    <a:pt x="176" y="53798"/>
                  </a:lnTo>
                  <a:lnTo>
                    <a:pt x="308" y="53754"/>
                  </a:lnTo>
                  <a:lnTo>
                    <a:pt x="4082" y="51121"/>
                  </a:lnTo>
                  <a:lnTo>
                    <a:pt x="6451" y="49453"/>
                  </a:lnTo>
                  <a:lnTo>
                    <a:pt x="8382" y="48049"/>
                  </a:lnTo>
                  <a:lnTo>
                    <a:pt x="10357" y="46513"/>
                  </a:lnTo>
                  <a:lnTo>
                    <a:pt x="10400" y="46469"/>
                  </a:lnTo>
                  <a:lnTo>
                    <a:pt x="11541" y="44056"/>
                  </a:lnTo>
                  <a:lnTo>
                    <a:pt x="12682" y="41423"/>
                  </a:lnTo>
                  <a:lnTo>
                    <a:pt x="13384" y="40414"/>
                  </a:lnTo>
                  <a:lnTo>
                    <a:pt x="18387" y="37167"/>
                  </a:lnTo>
                  <a:lnTo>
                    <a:pt x="18431" y="37167"/>
                  </a:lnTo>
                  <a:lnTo>
                    <a:pt x="21371" y="34534"/>
                  </a:lnTo>
                  <a:lnTo>
                    <a:pt x="21371" y="34490"/>
                  </a:lnTo>
                  <a:lnTo>
                    <a:pt x="23345" y="32121"/>
                  </a:lnTo>
                  <a:lnTo>
                    <a:pt x="24969" y="30014"/>
                  </a:lnTo>
                  <a:lnTo>
                    <a:pt x="25013" y="29970"/>
                  </a:lnTo>
                  <a:lnTo>
                    <a:pt x="26154" y="28128"/>
                  </a:lnTo>
                  <a:lnTo>
                    <a:pt x="27558" y="25802"/>
                  </a:lnTo>
                  <a:lnTo>
                    <a:pt x="28962" y="23564"/>
                  </a:lnTo>
                  <a:lnTo>
                    <a:pt x="30717" y="20536"/>
                  </a:lnTo>
                  <a:lnTo>
                    <a:pt x="31902" y="18474"/>
                  </a:lnTo>
                  <a:lnTo>
                    <a:pt x="32955" y="16455"/>
                  </a:lnTo>
                  <a:lnTo>
                    <a:pt x="33920" y="14481"/>
                  </a:lnTo>
                  <a:lnTo>
                    <a:pt x="34930" y="12287"/>
                  </a:lnTo>
                  <a:lnTo>
                    <a:pt x="34930" y="12243"/>
                  </a:lnTo>
                  <a:lnTo>
                    <a:pt x="36027" y="8294"/>
                  </a:lnTo>
                  <a:lnTo>
                    <a:pt x="36553" y="6495"/>
                  </a:lnTo>
                  <a:lnTo>
                    <a:pt x="37870" y="2896"/>
                  </a:lnTo>
                  <a:lnTo>
                    <a:pt x="37870" y="2809"/>
                  </a:lnTo>
                  <a:lnTo>
                    <a:pt x="37957" y="1448"/>
                  </a:lnTo>
                  <a:lnTo>
                    <a:pt x="37957" y="1404"/>
                  </a:lnTo>
                  <a:lnTo>
                    <a:pt x="37694" y="132"/>
                  </a:lnTo>
                  <a:lnTo>
                    <a:pt x="37650" y="88"/>
                  </a:lnTo>
                  <a:lnTo>
                    <a:pt x="37606" y="44"/>
                  </a:lnTo>
                  <a:lnTo>
                    <a:pt x="37562"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2" name="Google Shape;2382;p18"/>
            <p:cNvSpPr/>
            <p:nvPr/>
          </p:nvSpPr>
          <p:spPr>
            <a:xfrm>
              <a:off x="2083300" y="1434125"/>
              <a:ext cx="1010375" cy="1095925"/>
            </a:xfrm>
            <a:custGeom>
              <a:rect b="b" l="l" r="r" t="t"/>
              <a:pathLst>
                <a:path extrusionOk="0" h="43837" w="40415">
                  <a:moveTo>
                    <a:pt x="40238" y="0"/>
                  </a:moveTo>
                  <a:lnTo>
                    <a:pt x="40195" y="44"/>
                  </a:lnTo>
                  <a:lnTo>
                    <a:pt x="40107" y="88"/>
                  </a:lnTo>
                  <a:lnTo>
                    <a:pt x="40063" y="132"/>
                  </a:lnTo>
                  <a:lnTo>
                    <a:pt x="39098" y="2721"/>
                  </a:lnTo>
                  <a:lnTo>
                    <a:pt x="37957" y="5485"/>
                  </a:lnTo>
                  <a:lnTo>
                    <a:pt x="36991" y="8294"/>
                  </a:lnTo>
                  <a:lnTo>
                    <a:pt x="36465" y="9259"/>
                  </a:lnTo>
                  <a:lnTo>
                    <a:pt x="34885" y="12067"/>
                  </a:lnTo>
                  <a:lnTo>
                    <a:pt x="32735" y="15885"/>
                  </a:lnTo>
                  <a:lnTo>
                    <a:pt x="30102" y="20141"/>
                  </a:lnTo>
                  <a:lnTo>
                    <a:pt x="27206" y="24266"/>
                  </a:lnTo>
                  <a:lnTo>
                    <a:pt x="25890" y="25802"/>
                  </a:lnTo>
                  <a:lnTo>
                    <a:pt x="24090" y="27469"/>
                  </a:lnTo>
                  <a:lnTo>
                    <a:pt x="22247" y="29137"/>
                  </a:lnTo>
                  <a:lnTo>
                    <a:pt x="18605" y="31638"/>
                  </a:lnTo>
                  <a:lnTo>
                    <a:pt x="15007" y="33964"/>
                  </a:lnTo>
                  <a:lnTo>
                    <a:pt x="12945" y="35412"/>
                  </a:lnTo>
                  <a:lnTo>
                    <a:pt x="9171" y="37518"/>
                  </a:lnTo>
                  <a:lnTo>
                    <a:pt x="7021" y="38966"/>
                  </a:lnTo>
                  <a:lnTo>
                    <a:pt x="5178" y="40370"/>
                  </a:lnTo>
                  <a:lnTo>
                    <a:pt x="1448" y="42696"/>
                  </a:lnTo>
                  <a:lnTo>
                    <a:pt x="88" y="43486"/>
                  </a:lnTo>
                  <a:lnTo>
                    <a:pt x="0" y="43530"/>
                  </a:lnTo>
                  <a:lnTo>
                    <a:pt x="0" y="43617"/>
                  </a:lnTo>
                  <a:lnTo>
                    <a:pt x="0" y="43661"/>
                  </a:lnTo>
                  <a:lnTo>
                    <a:pt x="0" y="43749"/>
                  </a:lnTo>
                  <a:lnTo>
                    <a:pt x="88" y="43793"/>
                  </a:lnTo>
                  <a:lnTo>
                    <a:pt x="176" y="43837"/>
                  </a:lnTo>
                  <a:lnTo>
                    <a:pt x="263" y="43793"/>
                  </a:lnTo>
                  <a:lnTo>
                    <a:pt x="1624" y="43003"/>
                  </a:lnTo>
                  <a:lnTo>
                    <a:pt x="5397" y="40677"/>
                  </a:lnTo>
                  <a:lnTo>
                    <a:pt x="7240" y="39229"/>
                  </a:lnTo>
                  <a:lnTo>
                    <a:pt x="9347" y="37825"/>
                  </a:lnTo>
                  <a:lnTo>
                    <a:pt x="13120" y="35719"/>
                  </a:lnTo>
                  <a:lnTo>
                    <a:pt x="15183" y="34271"/>
                  </a:lnTo>
                  <a:lnTo>
                    <a:pt x="18781" y="31901"/>
                  </a:lnTo>
                  <a:lnTo>
                    <a:pt x="22467" y="29444"/>
                  </a:lnTo>
                  <a:lnTo>
                    <a:pt x="22467" y="29400"/>
                  </a:lnTo>
                  <a:lnTo>
                    <a:pt x="24354" y="27733"/>
                  </a:lnTo>
                  <a:lnTo>
                    <a:pt x="26153" y="26065"/>
                  </a:lnTo>
                  <a:lnTo>
                    <a:pt x="26153" y="26021"/>
                  </a:lnTo>
                  <a:lnTo>
                    <a:pt x="27469" y="24486"/>
                  </a:lnTo>
                  <a:lnTo>
                    <a:pt x="30409" y="20361"/>
                  </a:lnTo>
                  <a:lnTo>
                    <a:pt x="33042" y="16060"/>
                  </a:lnTo>
                  <a:lnTo>
                    <a:pt x="35192" y="12243"/>
                  </a:lnTo>
                  <a:lnTo>
                    <a:pt x="36772" y="9435"/>
                  </a:lnTo>
                  <a:lnTo>
                    <a:pt x="37299" y="8425"/>
                  </a:lnTo>
                  <a:lnTo>
                    <a:pt x="38264" y="5617"/>
                  </a:lnTo>
                  <a:lnTo>
                    <a:pt x="39449" y="2853"/>
                  </a:lnTo>
                  <a:lnTo>
                    <a:pt x="40414" y="264"/>
                  </a:lnTo>
                  <a:lnTo>
                    <a:pt x="40414" y="176"/>
                  </a:lnTo>
                  <a:lnTo>
                    <a:pt x="40414" y="132"/>
                  </a:lnTo>
                  <a:lnTo>
                    <a:pt x="40370" y="44"/>
                  </a:lnTo>
                  <a:lnTo>
                    <a:pt x="40326" y="44"/>
                  </a:lnTo>
                  <a:lnTo>
                    <a:pt x="40238"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3" name="Google Shape;2383;p18"/>
            <p:cNvSpPr/>
            <p:nvPr/>
          </p:nvSpPr>
          <p:spPr>
            <a:xfrm>
              <a:off x="1945075" y="1451675"/>
              <a:ext cx="982950" cy="954425"/>
            </a:xfrm>
            <a:custGeom>
              <a:rect b="b" l="l" r="r" t="t"/>
              <a:pathLst>
                <a:path extrusionOk="0" h="38177" w="39318">
                  <a:moveTo>
                    <a:pt x="39054" y="0"/>
                  </a:moveTo>
                  <a:lnTo>
                    <a:pt x="39010" y="44"/>
                  </a:lnTo>
                  <a:lnTo>
                    <a:pt x="38966" y="132"/>
                  </a:lnTo>
                  <a:lnTo>
                    <a:pt x="38352" y="2107"/>
                  </a:lnTo>
                  <a:lnTo>
                    <a:pt x="37606" y="3950"/>
                  </a:lnTo>
                  <a:lnTo>
                    <a:pt x="36509" y="6056"/>
                  </a:lnTo>
                  <a:lnTo>
                    <a:pt x="35105" y="8557"/>
                  </a:lnTo>
                  <a:lnTo>
                    <a:pt x="33700" y="10970"/>
                  </a:lnTo>
                  <a:lnTo>
                    <a:pt x="32384" y="13208"/>
                  </a:lnTo>
                  <a:lnTo>
                    <a:pt x="31068" y="15095"/>
                  </a:lnTo>
                  <a:lnTo>
                    <a:pt x="29356" y="17553"/>
                  </a:lnTo>
                  <a:lnTo>
                    <a:pt x="28128" y="19001"/>
                  </a:lnTo>
                  <a:lnTo>
                    <a:pt x="26592" y="20492"/>
                  </a:lnTo>
                  <a:lnTo>
                    <a:pt x="24134" y="22774"/>
                  </a:lnTo>
                  <a:lnTo>
                    <a:pt x="22116" y="24486"/>
                  </a:lnTo>
                  <a:lnTo>
                    <a:pt x="18254" y="27075"/>
                  </a:lnTo>
                  <a:lnTo>
                    <a:pt x="16455" y="28215"/>
                  </a:lnTo>
                  <a:lnTo>
                    <a:pt x="14393" y="29488"/>
                  </a:lnTo>
                  <a:lnTo>
                    <a:pt x="12287" y="30717"/>
                  </a:lnTo>
                  <a:lnTo>
                    <a:pt x="8250" y="33042"/>
                  </a:lnTo>
                  <a:lnTo>
                    <a:pt x="88" y="37825"/>
                  </a:lnTo>
                  <a:lnTo>
                    <a:pt x="44" y="37869"/>
                  </a:lnTo>
                  <a:lnTo>
                    <a:pt x="0" y="37957"/>
                  </a:lnTo>
                  <a:lnTo>
                    <a:pt x="0" y="38001"/>
                  </a:lnTo>
                  <a:lnTo>
                    <a:pt x="0" y="38088"/>
                  </a:lnTo>
                  <a:lnTo>
                    <a:pt x="88" y="38132"/>
                  </a:lnTo>
                  <a:lnTo>
                    <a:pt x="176" y="38176"/>
                  </a:lnTo>
                  <a:lnTo>
                    <a:pt x="263" y="38132"/>
                  </a:lnTo>
                  <a:lnTo>
                    <a:pt x="8425" y="33349"/>
                  </a:lnTo>
                  <a:lnTo>
                    <a:pt x="12462" y="31024"/>
                  </a:lnTo>
                  <a:lnTo>
                    <a:pt x="14612" y="29795"/>
                  </a:lnTo>
                  <a:lnTo>
                    <a:pt x="16631" y="28523"/>
                  </a:lnTo>
                  <a:lnTo>
                    <a:pt x="18430" y="27382"/>
                  </a:lnTo>
                  <a:lnTo>
                    <a:pt x="20843" y="25802"/>
                  </a:lnTo>
                  <a:lnTo>
                    <a:pt x="22291" y="24793"/>
                  </a:lnTo>
                  <a:lnTo>
                    <a:pt x="22335" y="24749"/>
                  </a:lnTo>
                  <a:lnTo>
                    <a:pt x="24354" y="23038"/>
                  </a:lnTo>
                  <a:lnTo>
                    <a:pt x="26855" y="20756"/>
                  </a:lnTo>
                  <a:lnTo>
                    <a:pt x="28391" y="19264"/>
                  </a:lnTo>
                  <a:lnTo>
                    <a:pt x="29619" y="17772"/>
                  </a:lnTo>
                  <a:lnTo>
                    <a:pt x="31375" y="15315"/>
                  </a:lnTo>
                  <a:lnTo>
                    <a:pt x="32691" y="13428"/>
                  </a:lnTo>
                  <a:lnTo>
                    <a:pt x="34008" y="11146"/>
                  </a:lnTo>
                  <a:lnTo>
                    <a:pt x="35412" y="8733"/>
                  </a:lnTo>
                  <a:lnTo>
                    <a:pt x="36816" y="6231"/>
                  </a:lnTo>
                  <a:lnTo>
                    <a:pt x="37957" y="4081"/>
                  </a:lnTo>
                  <a:lnTo>
                    <a:pt x="38703" y="2194"/>
                  </a:lnTo>
                  <a:lnTo>
                    <a:pt x="39317" y="220"/>
                  </a:lnTo>
                  <a:lnTo>
                    <a:pt x="39317" y="176"/>
                  </a:lnTo>
                  <a:lnTo>
                    <a:pt x="39273" y="88"/>
                  </a:lnTo>
                  <a:lnTo>
                    <a:pt x="39229" y="44"/>
                  </a:lnTo>
                  <a:lnTo>
                    <a:pt x="39185"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4" name="Google Shape;2384;p18"/>
            <p:cNvSpPr/>
            <p:nvPr/>
          </p:nvSpPr>
          <p:spPr>
            <a:xfrm>
              <a:off x="1822200" y="1600875"/>
              <a:ext cx="866675" cy="694425"/>
            </a:xfrm>
            <a:custGeom>
              <a:rect b="b" l="l" r="r" t="t"/>
              <a:pathLst>
                <a:path extrusionOk="0" h="27777" w="34667">
                  <a:moveTo>
                    <a:pt x="34359" y="0"/>
                  </a:moveTo>
                  <a:lnTo>
                    <a:pt x="34315" y="88"/>
                  </a:lnTo>
                  <a:lnTo>
                    <a:pt x="32867" y="2765"/>
                  </a:lnTo>
                  <a:lnTo>
                    <a:pt x="31375" y="5134"/>
                  </a:lnTo>
                  <a:lnTo>
                    <a:pt x="29839" y="7196"/>
                  </a:lnTo>
                  <a:lnTo>
                    <a:pt x="28216" y="8996"/>
                  </a:lnTo>
                  <a:lnTo>
                    <a:pt x="26592" y="10575"/>
                  </a:lnTo>
                  <a:lnTo>
                    <a:pt x="24881" y="12111"/>
                  </a:lnTo>
                  <a:lnTo>
                    <a:pt x="23301" y="13252"/>
                  </a:lnTo>
                  <a:lnTo>
                    <a:pt x="21370" y="14919"/>
                  </a:lnTo>
                  <a:lnTo>
                    <a:pt x="20537" y="15665"/>
                  </a:lnTo>
                  <a:lnTo>
                    <a:pt x="19659" y="16455"/>
                  </a:lnTo>
                  <a:lnTo>
                    <a:pt x="18737" y="17157"/>
                  </a:lnTo>
                  <a:lnTo>
                    <a:pt x="17772" y="17903"/>
                  </a:lnTo>
                  <a:lnTo>
                    <a:pt x="16719" y="18605"/>
                  </a:lnTo>
                  <a:lnTo>
                    <a:pt x="15666" y="19264"/>
                  </a:lnTo>
                  <a:lnTo>
                    <a:pt x="14569" y="19922"/>
                  </a:lnTo>
                  <a:lnTo>
                    <a:pt x="13472" y="20580"/>
                  </a:lnTo>
                  <a:lnTo>
                    <a:pt x="11190" y="21809"/>
                  </a:lnTo>
                  <a:lnTo>
                    <a:pt x="8864" y="22950"/>
                  </a:lnTo>
                  <a:lnTo>
                    <a:pt x="6583" y="24003"/>
                  </a:lnTo>
                  <a:lnTo>
                    <a:pt x="4389" y="25012"/>
                  </a:lnTo>
                  <a:lnTo>
                    <a:pt x="2414" y="26065"/>
                  </a:lnTo>
                  <a:lnTo>
                    <a:pt x="88" y="27469"/>
                  </a:lnTo>
                  <a:lnTo>
                    <a:pt x="44" y="27513"/>
                  </a:lnTo>
                  <a:lnTo>
                    <a:pt x="0" y="27557"/>
                  </a:lnTo>
                  <a:lnTo>
                    <a:pt x="0" y="27645"/>
                  </a:lnTo>
                  <a:lnTo>
                    <a:pt x="44" y="27689"/>
                  </a:lnTo>
                  <a:lnTo>
                    <a:pt x="88" y="27776"/>
                  </a:lnTo>
                  <a:lnTo>
                    <a:pt x="264" y="27776"/>
                  </a:lnTo>
                  <a:lnTo>
                    <a:pt x="2589" y="26372"/>
                  </a:lnTo>
                  <a:lnTo>
                    <a:pt x="4564" y="25319"/>
                  </a:lnTo>
                  <a:lnTo>
                    <a:pt x="6758" y="24354"/>
                  </a:lnTo>
                  <a:lnTo>
                    <a:pt x="9040" y="23257"/>
                  </a:lnTo>
                  <a:lnTo>
                    <a:pt x="11366" y="22116"/>
                  </a:lnTo>
                  <a:lnTo>
                    <a:pt x="13647" y="20887"/>
                  </a:lnTo>
                  <a:lnTo>
                    <a:pt x="14788" y="20229"/>
                  </a:lnTo>
                  <a:lnTo>
                    <a:pt x="15885" y="19571"/>
                  </a:lnTo>
                  <a:lnTo>
                    <a:pt x="16938" y="18869"/>
                  </a:lnTo>
                  <a:lnTo>
                    <a:pt x="17992" y="18167"/>
                  </a:lnTo>
                  <a:lnTo>
                    <a:pt x="18957" y="17464"/>
                  </a:lnTo>
                  <a:lnTo>
                    <a:pt x="19922" y="16718"/>
                  </a:lnTo>
                  <a:lnTo>
                    <a:pt x="20800" y="15929"/>
                  </a:lnTo>
                  <a:lnTo>
                    <a:pt x="21634" y="15183"/>
                  </a:lnTo>
                  <a:lnTo>
                    <a:pt x="23520" y="13559"/>
                  </a:lnTo>
                  <a:lnTo>
                    <a:pt x="25100" y="12374"/>
                  </a:lnTo>
                  <a:lnTo>
                    <a:pt x="26855" y="10839"/>
                  </a:lnTo>
                  <a:lnTo>
                    <a:pt x="28435" y="9215"/>
                  </a:lnTo>
                  <a:lnTo>
                    <a:pt x="30103" y="7416"/>
                  </a:lnTo>
                  <a:lnTo>
                    <a:pt x="31682" y="5310"/>
                  </a:lnTo>
                  <a:lnTo>
                    <a:pt x="33174" y="2940"/>
                  </a:lnTo>
                  <a:lnTo>
                    <a:pt x="34622" y="219"/>
                  </a:lnTo>
                  <a:lnTo>
                    <a:pt x="34666" y="176"/>
                  </a:lnTo>
                  <a:lnTo>
                    <a:pt x="34622" y="88"/>
                  </a:lnTo>
                  <a:lnTo>
                    <a:pt x="34622" y="44"/>
                  </a:lnTo>
                  <a:lnTo>
                    <a:pt x="34578"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5" name="Google Shape;2385;p18"/>
            <p:cNvSpPr/>
            <p:nvPr/>
          </p:nvSpPr>
          <p:spPr>
            <a:xfrm>
              <a:off x="1699325" y="2110975"/>
              <a:ext cx="133875" cy="74625"/>
            </a:xfrm>
            <a:custGeom>
              <a:rect b="b" l="l" r="r" t="t"/>
              <a:pathLst>
                <a:path extrusionOk="0" h="2985" w="5355">
                  <a:moveTo>
                    <a:pt x="5091" y="0"/>
                  </a:moveTo>
                  <a:lnTo>
                    <a:pt x="89" y="2633"/>
                  </a:lnTo>
                  <a:lnTo>
                    <a:pt x="45" y="2677"/>
                  </a:lnTo>
                  <a:lnTo>
                    <a:pt x="1" y="2721"/>
                  </a:lnTo>
                  <a:lnTo>
                    <a:pt x="1" y="2809"/>
                  </a:lnTo>
                  <a:lnTo>
                    <a:pt x="1" y="2853"/>
                  </a:lnTo>
                  <a:lnTo>
                    <a:pt x="89" y="2940"/>
                  </a:lnTo>
                  <a:lnTo>
                    <a:pt x="176" y="2984"/>
                  </a:lnTo>
                  <a:lnTo>
                    <a:pt x="264" y="2940"/>
                  </a:lnTo>
                  <a:lnTo>
                    <a:pt x="5267" y="351"/>
                  </a:lnTo>
                  <a:lnTo>
                    <a:pt x="5310" y="308"/>
                  </a:lnTo>
                  <a:lnTo>
                    <a:pt x="5354" y="220"/>
                  </a:lnTo>
                  <a:lnTo>
                    <a:pt x="5354" y="176"/>
                  </a:lnTo>
                  <a:lnTo>
                    <a:pt x="5354" y="88"/>
                  </a:lnTo>
                  <a:lnTo>
                    <a:pt x="5310" y="44"/>
                  </a:lnTo>
                  <a:lnTo>
                    <a:pt x="5223"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6" name="Google Shape;2386;p18"/>
            <p:cNvSpPr/>
            <p:nvPr/>
          </p:nvSpPr>
          <p:spPr>
            <a:xfrm>
              <a:off x="2929075" y="3201400"/>
              <a:ext cx="121800" cy="42800"/>
            </a:xfrm>
            <a:custGeom>
              <a:rect b="b" l="l" r="r" t="t"/>
              <a:pathLst>
                <a:path extrusionOk="0" h="1712" w="4872">
                  <a:moveTo>
                    <a:pt x="2722" y="352"/>
                  </a:moveTo>
                  <a:lnTo>
                    <a:pt x="3950" y="439"/>
                  </a:lnTo>
                  <a:lnTo>
                    <a:pt x="4433" y="1054"/>
                  </a:lnTo>
                  <a:lnTo>
                    <a:pt x="4082" y="1229"/>
                  </a:lnTo>
                  <a:lnTo>
                    <a:pt x="1932" y="1361"/>
                  </a:lnTo>
                  <a:lnTo>
                    <a:pt x="440" y="1361"/>
                  </a:lnTo>
                  <a:lnTo>
                    <a:pt x="703" y="659"/>
                  </a:lnTo>
                  <a:lnTo>
                    <a:pt x="2722" y="352"/>
                  </a:lnTo>
                  <a:close/>
                  <a:moveTo>
                    <a:pt x="2722" y="0"/>
                  </a:moveTo>
                  <a:lnTo>
                    <a:pt x="528" y="308"/>
                  </a:lnTo>
                  <a:lnTo>
                    <a:pt x="440" y="352"/>
                  </a:lnTo>
                  <a:lnTo>
                    <a:pt x="396" y="439"/>
                  </a:lnTo>
                  <a:lnTo>
                    <a:pt x="1" y="1492"/>
                  </a:lnTo>
                  <a:lnTo>
                    <a:pt x="1" y="1536"/>
                  </a:lnTo>
                  <a:lnTo>
                    <a:pt x="45" y="1624"/>
                  </a:lnTo>
                  <a:lnTo>
                    <a:pt x="89" y="1712"/>
                  </a:lnTo>
                  <a:lnTo>
                    <a:pt x="1976" y="1712"/>
                  </a:lnTo>
                  <a:lnTo>
                    <a:pt x="4170" y="1580"/>
                  </a:lnTo>
                  <a:lnTo>
                    <a:pt x="4257" y="1536"/>
                  </a:lnTo>
                  <a:lnTo>
                    <a:pt x="4784" y="1229"/>
                  </a:lnTo>
                  <a:lnTo>
                    <a:pt x="4828" y="1185"/>
                  </a:lnTo>
                  <a:lnTo>
                    <a:pt x="4872" y="1141"/>
                  </a:lnTo>
                  <a:lnTo>
                    <a:pt x="4872" y="1054"/>
                  </a:lnTo>
                  <a:lnTo>
                    <a:pt x="4828" y="966"/>
                  </a:lnTo>
                  <a:lnTo>
                    <a:pt x="4213" y="132"/>
                  </a:lnTo>
                  <a:lnTo>
                    <a:pt x="4126" y="88"/>
                  </a:lnTo>
                  <a:lnTo>
                    <a:pt x="4082" y="88"/>
                  </a:lnTo>
                  <a:lnTo>
                    <a:pt x="2722"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7" name="Google Shape;2387;p18"/>
            <p:cNvSpPr/>
            <p:nvPr/>
          </p:nvSpPr>
          <p:spPr>
            <a:xfrm>
              <a:off x="463000" y="1796125"/>
              <a:ext cx="3006950" cy="2565925"/>
            </a:xfrm>
            <a:custGeom>
              <a:rect b="b" l="l" r="r" t="t"/>
              <a:pathLst>
                <a:path extrusionOk="0" h="102637" w="120278">
                  <a:moveTo>
                    <a:pt x="106586" y="1"/>
                  </a:moveTo>
                  <a:lnTo>
                    <a:pt x="106499" y="45"/>
                  </a:lnTo>
                  <a:lnTo>
                    <a:pt x="104173" y="2809"/>
                  </a:lnTo>
                  <a:lnTo>
                    <a:pt x="100355" y="7022"/>
                  </a:lnTo>
                  <a:lnTo>
                    <a:pt x="98512" y="7373"/>
                  </a:lnTo>
                  <a:lnTo>
                    <a:pt x="98425" y="7417"/>
                  </a:lnTo>
                  <a:lnTo>
                    <a:pt x="95967" y="9303"/>
                  </a:lnTo>
                  <a:lnTo>
                    <a:pt x="89561" y="14130"/>
                  </a:lnTo>
                  <a:lnTo>
                    <a:pt x="84997" y="16500"/>
                  </a:lnTo>
                  <a:lnTo>
                    <a:pt x="79293" y="18606"/>
                  </a:lnTo>
                  <a:lnTo>
                    <a:pt x="74334" y="20712"/>
                  </a:lnTo>
                  <a:lnTo>
                    <a:pt x="67620" y="23082"/>
                  </a:lnTo>
                  <a:lnTo>
                    <a:pt x="63364" y="24618"/>
                  </a:lnTo>
                  <a:lnTo>
                    <a:pt x="59151" y="25539"/>
                  </a:lnTo>
                  <a:lnTo>
                    <a:pt x="59108" y="25539"/>
                  </a:lnTo>
                  <a:lnTo>
                    <a:pt x="54017" y="27294"/>
                  </a:lnTo>
                  <a:lnTo>
                    <a:pt x="48664" y="28786"/>
                  </a:lnTo>
                  <a:lnTo>
                    <a:pt x="43662" y="30629"/>
                  </a:lnTo>
                  <a:lnTo>
                    <a:pt x="39010" y="31419"/>
                  </a:lnTo>
                  <a:lnTo>
                    <a:pt x="33920" y="32604"/>
                  </a:lnTo>
                  <a:lnTo>
                    <a:pt x="29795" y="32736"/>
                  </a:lnTo>
                  <a:lnTo>
                    <a:pt x="29708" y="32779"/>
                  </a:lnTo>
                  <a:lnTo>
                    <a:pt x="23169" y="35588"/>
                  </a:lnTo>
                  <a:lnTo>
                    <a:pt x="17509" y="37826"/>
                  </a:lnTo>
                  <a:lnTo>
                    <a:pt x="13603" y="37870"/>
                  </a:lnTo>
                  <a:lnTo>
                    <a:pt x="11892" y="36509"/>
                  </a:lnTo>
                  <a:lnTo>
                    <a:pt x="11848" y="36509"/>
                  </a:lnTo>
                  <a:lnTo>
                    <a:pt x="9786" y="35632"/>
                  </a:lnTo>
                  <a:lnTo>
                    <a:pt x="9742" y="35588"/>
                  </a:lnTo>
                  <a:lnTo>
                    <a:pt x="9654" y="35632"/>
                  </a:lnTo>
                  <a:lnTo>
                    <a:pt x="9610" y="35675"/>
                  </a:lnTo>
                  <a:lnTo>
                    <a:pt x="9566" y="35719"/>
                  </a:lnTo>
                  <a:lnTo>
                    <a:pt x="6802" y="42082"/>
                  </a:lnTo>
                  <a:lnTo>
                    <a:pt x="6802" y="42170"/>
                  </a:lnTo>
                  <a:lnTo>
                    <a:pt x="8338" y="50156"/>
                  </a:lnTo>
                  <a:lnTo>
                    <a:pt x="8864" y="55334"/>
                  </a:lnTo>
                  <a:lnTo>
                    <a:pt x="9479" y="61565"/>
                  </a:lnTo>
                  <a:lnTo>
                    <a:pt x="7285" y="64022"/>
                  </a:lnTo>
                  <a:lnTo>
                    <a:pt x="7241" y="64110"/>
                  </a:lnTo>
                  <a:lnTo>
                    <a:pt x="6758" y="67796"/>
                  </a:lnTo>
                  <a:lnTo>
                    <a:pt x="5266" y="69419"/>
                  </a:lnTo>
                  <a:lnTo>
                    <a:pt x="5222" y="69507"/>
                  </a:lnTo>
                  <a:lnTo>
                    <a:pt x="4432" y="72316"/>
                  </a:lnTo>
                  <a:lnTo>
                    <a:pt x="2984" y="76002"/>
                  </a:lnTo>
                  <a:lnTo>
                    <a:pt x="1756" y="79380"/>
                  </a:lnTo>
                  <a:lnTo>
                    <a:pt x="571" y="82540"/>
                  </a:lnTo>
                  <a:lnTo>
                    <a:pt x="44" y="86182"/>
                  </a:lnTo>
                  <a:lnTo>
                    <a:pt x="1" y="89341"/>
                  </a:lnTo>
                  <a:lnTo>
                    <a:pt x="132" y="92281"/>
                  </a:lnTo>
                  <a:lnTo>
                    <a:pt x="132" y="92369"/>
                  </a:lnTo>
                  <a:lnTo>
                    <a:pt x="176" y="92413"/>
                  </a:lnTo>
                  <a:lnTo>
                    <a:pt x="220" y="92457"/>
                  </a:lnTo>
                  <a:lnTo>
                    <a:pt x="395" y="92457"/>
                  </a:lnTo>
                  <a:lnTo>
                    <a:pt x="439" y="92413"/>
                  </a:lnTo>
                  <a:lnTo>
                    <a:pt x="483" y="92369"/>
                  </a:lnTo>
                  <a:lnTo>
                    <a:pt x="483" y="92281"/>
                  </a:lnTo>
                  <a:lnTo>
                    <a:pt x="352" y="89341"/>
                  </a:lnTo>
                  <a:lnTo>
                    <a:pt x="395" y="86226"/>
                  </a:lnTo>
                  <a:lnTo>
                    <a:pt x="922" y="82627"/>
                  </a:lnTo>
                  <a:lnTo>
                    <a:pt x="2063" y="79512"/>
                  </a:lnTo>
                  <a:lnTo>
                    <a:pt x="3335" y="76089"/>
                  </a:lnTo>
                  <a:lnTo>
                    <a:pt x="4740" y="72447"/>
                  </a:lnTo>
                  <a:lnTo>
                    <a:pt x="5529" y="69639"/>
                  </a:lnTo>
                  <a:lnTo>
                    <a:pt x="7065" y="68015"/>
                  </a:lnTo>
                  <a:lnTo>
                    <a:pt x="7109" y="67884"/>
                  </a:lnTo>
                  <a:lnTo>
                    <a:pt x="7592" y="64198"/>
                  </a:lnTo>
                  <a:lnTo>
                    <a:pt x="9786" y="61740"/>
                  </a:lnTo>
                  <a:lnTo>
                    <a:pt x="9830" y="61697"/>
                  </a:lnTo>
                  <a:lnTo>
                    <a:pt x="9830" y="61609"/>
                  </a:lnTo>
                  <a:lnTo>
                    <a:pt x="9215" y="55290"/>
                  </a:lnTo>
                  <a:lnTo>
                    <a:pt x="8689" y="50112"/>
                  </a:lnTo>
                  <a:lnTo>
                    <a:pt x="7153" y="42170"/>
                  </a:lnTo>
                  <a:lnTo>
                    <a:pt x="9830" y="36027"/>
                  </a:lnTo>
                  <a:lnTo>
                    <a:pt x="11717" y="36816"/>
                  </a:lnTo>
                  <a:lnTo>
                    <a:pt x="13428" y="38177"/>
                  </a:lnTo>
                  <a:lnTo>
                    <a:pt x="13560" y="38221"/>
                  </a:lnTo>
                  <a:lnTo>
                    <a:pt x="17553" y="38177"/>
                  </a:lnTo>
                  <a:lnTo>
                    <a:pt x="17597" y="38133"/>
                  </a:lnTo>
                  <a:lnTo>
                    <a:pt x="23301" y="35895"/>
                  </a:lnTo>
                  <a:lnTo>
                    <a:pt x="29839" y="33087"/>
                  </a:lnTo>
                  <a:lnTo>
                    <a:pt x="33964" y="32955"/>
                  </a:lnTo>
                  <a:lnTo>
                    <a:pt x="34008" y="32955"/>
                  </a:lnTo>
                  <a:lnTo>
                    <a:pt x="39098" y="31726"/>
                  </a:lnTo>
                  <a:lnTo>
                    <a:pt x="43749" y="30980"/>
                  </a:lnTo>
                  <a:lnTo>
                    <a:pt x="43793" y="30936"/>
                  </a:lnTo>
                  <a:lnTo>
                    <a:pt x="48752" y="29093"/>
                  </a:lnTo>
                  <a:lnTo>
                    <a:pt x="54105" y="27645"/>
                  </a:lnTo>
                  <a:lnTo>
                    <a:pt x="59239" y="25890"/>
                  </a:lnTo>
                  <a:lnTo>
                    <a:pt x="63452" y="24969"/>
                  </a:lnTo>
                  <a:lnTo>
                    <a:pt x="63496" y="24969"/>
                  </a:lnTo>
                  <a:lnTo>
                    <a:pt x="67752" y="23389"/>
                  </a:lnTo>
                  <a:lnTo>
                    <a:pt x="74466" y="21019"/>
                  </a:lnTo>
                  <a:lnTo>
                    <a:pt x="79424" y="18913"/>
                  </a:lnTo>
                  <a:lnTo>
                    <a:pt x="85129" y="16851"/>
                  </a:lnTo>
                  <a:lnTo>
                    <a:pt x="85129" y="16807"/>
                  </a:lnTo>
                  <a:lnTo>
                    <a:pt x="89736" y="14437"/>
                  </a:lnTo>
                  <a:lnTo>
                    <a:pt x="89780" y="14437"/>
                  </a:lnTo>
                  <a:lnTo>
                    <a:pt x="96187" y="9567"/>
                  </a:lnTo>
                  <a:lnTo>
                    <a:pt x="98644" y="7680"/>
                  </a:lnTo>
                  <a:lnTo>
                    <a:pt x="100487" y="7373"/>
                  </a:lnTo>
                  <a:lnTo>
                    <a:pt x="100575" y="7329"/>
                  </a:lnTo>
                  <a:lnTo>
                    <a:pt x="104436" y="3029"/>
                  </a:lnTo>
                  <a:lnTo>
                    <a:pt x="106674" y="352"/>
                  </a:lnTo>
                  <a:lnTo>
                    <a:pt x="112335" y="1712"/>
                  </a:lnTo>
                  <a:lnTo>
                    <a:pt x="112949" y="3555"/>
                  </a:lnTo>
                  <a:lnTo>
                    <a:pt x="116547" y="18343"/>
                  </a:lnTo>
                  <a:lnTo>
                    <a:pt x="116372" y="30410"/>
                  </a:lnTo>
                  <a:lnTo>
                    <a:pt x="116372" y="30454"/>
                  </a:lnTo>
                  <a:lnTo>
                    <a:pt x="118741" y="38396"/>
                  </a:lnTo>
                  <a:lnTo>
                    <a:pt x="117600" y="42214"/>
                  </a:lnTo>
                  <a:lnTo>
                    <a:pt x="116942" y="44890"/>
                  </a:lnTo>
                  <a:lnTo>
                    <a:pt x="116942" y="44934"/>
                  </a:lnTo>
                  <a:lnTo>
                    <a:pt x="116810" y="48225"/>
                  </a:lnTo>
                  <a:lnTo>
                    <a:pt x="116810" y="48313"/>
                  </a:lnTo>
                  <a:lnTo>
                    <a:pt x="119926" y="54939"/>
                  </a:lnTo>
                  <a:lnTo>
                    <a:pt x="119663" y="55948"/>
                  </a:lnTo>
                  <a:lnTo>
                    <a:pt x="118697" y="56475"/>
                  </a:lnTo>
                  <a:lnTo>
                    <a:pt x="118653" y="56475"/>
                  </a:lnTo>
                  <a:lnTo>
                    <a:pt x="115889" y="58537"/>
                  </a:lnTo>
                  <a:lnTo>
                    <a:pt x="113519" y="60468"/>
                  </a:lnTo>
                  <a:lnTo>
                    <a:pt x="109614" y="64154"/>
                  </a:lnTo>
                  <a:lnTo>
                    <a:pt x="109570" y="64198"/>
                  </a:lnTo>
                  <a:lnTo>
                    <a:pt x="104305" y="75519"/>
                  </a:lnTo>
                  <a:lnTo>
                    <a:pt x="100750" y="78634"/>
                  </a:lnTo>
                  <a:lnTo>
                    <a:pt x="98468" y="80784"/>
                  </a:lnTo>
                  <a:lnTo>
                    <a:pt x="91184" y="82935"/>
                  </a:lnTo>
                  <a:lnTo>
                    <a:pt x="87805" y="83417"/>
                  </a:lnTo>
                  <a:lnTo>
                    <a:pt x="87762" y="83417"/>
                  </a:lnTo>
                  <a:lnTo>
                    <a:pt x="84163" y="84470"/>
                  </a:lnTo>
                  <a:lnTo>
                    <a:pt x="84076" y="84514"/>
                  </a:lnTo>
                  <a:lnTo>
                    <a:pt x="82847" y="85962"/>
                  </a:lnTo>
                  <a:lnTo>
                    <a:pt x="82847" y="86006"/>
                  </a:lnTo>
                  <a:lnTo>
                    <a:pt x="81311" y="88858"/>
                  </a:lnTo>
                  <a:lnTo>
                    <a:pt x="78810" y="90965"/>
                  </a:lnTo>
                  <a:lnTo>
                    <a:pt x="74202" y="91886"/>
                  </a:lnTo>
                  <a:lnTo>
                    <a:pt x="74159" y="91886"/>
                  </a:lnTo>
                  <a:lnTo>
                    <a:pt x="70560" y="93905"/>
                  </a:lnTo>
                  <a:lnTo>
                    <a:pt x="70517" y="93992"/>
                  </a:lnTo>
                  <a:lnTo>
                    <a:pt x="68630" y="96669"/>
                  </a:lnTo>
                  <a:lnTo>
                    <a:pt x="65207" y="97196"/>
                  </a:lnTo>
                  <a:lnTo>
                    <a:pt x="63671" y="96932"/>
                  </a:lnTo>
                  <a:lnTo>
                    <a:pt x="62004" y="96932"/>
                  </a:lnTo>
                  <a:lnTo>
                    <a:pt x="58098" y="97942"/>
                  </a:lnTo>
                  <a:lnTo>
                    <a:pt x="52482" y="98995"/>
                  </a:lnTo>
                  <a:lnTo>
                    <a:pt x="51253" y="98819"/>
                  </a:lnTo>
                  <a:lnTo>
                    <a:pt x="48006" y="98380"/>
                  </a:lnTo>
                  <a:lnTo>
                    <a:pt x="44451" y="97547"/>
                  </a:lnTo>
                  <a:lnTo>
                    <a:pt x="43398" y="95923"/>
                  </a:lnTo>
                  <a:lnTo>
                    <a:pt x="41160" y="93115"/>
                  </a:lnTo>
                  <a:lnTo>
                    <a:pt x="41160" y="92325"/>
                  </a:lnTo>
                  <a:lnTo>
                    <a:pt x="41160" y="90833"/>
                  </a:lnTo>
                  <a:lnTo>
                    <a:pt x="42038" y="88990"/>
                  </a:lnTo>
                  <a:lnTo>
                    <a:pt x="43618" y="86972"/>
                  </a:lnTo>
                  <a:lnTo>
                    <a:pt x="46646" y="85348"/>
                  </a:lnTo>
                  <a:lnTo>
                    <a:pt x="46689" y="85304"/>
                  </a:lnTo>
                  <a:lnTo>
                    <a:pt x="47216" y="84427"/>
                  </a:lnTo>
                  <a:lnTo>
                    <a:pt x="47216" y="84383"/>
                  </a:lnTo>
                  <a:lnTo>
                    <a:pt x="48006" y="82627"/>
                  </a:lnTo>
                  <a:lnTo>
                    <a:pt x="49015" y="80916"/>
                  </a:lnTo>
                  <a:lnTo>
                    <a:pt x="50551" y="78854"/>
                  </a:lnTo>
                  <a:lnTo>
                    <a:pt x="51297" y="77493"/>
                  </a:lnTo>
                  <a:lnTo>
                    <a:pt x="51297" y="77450"/>
                  </a:lnTo>
                  <a:lnTo>
                    <a:pt x="51428" y="76528"/>
                  </a:lnTo>
                  <a:lnTo>
                    <a:pt x="51428" y="76484"/>
                  </a:lnTo>
                  <a:lnTo>
                    <a:pt x="51341" y="75036"/>
                  </a:lnTo>
                  <a:lnTo>
                    <a:pt x="52043" y="70692"/>
                  </a:lnTo>
                  <a:lnTo>
                    <a:pt x="55685" y="63847"/>
                  </a:lnTo>
                  <a:lnTo>
                    <a:pt x="58405" y="60029"/>
                  </a:lnTo>
                  <a:lnTo>
                    <a:pt x="61214" y="58318"/>
                  </a:lnTo>
                  <a:lnTo>
                    <a:pt x="65163" y="56563"/>
                  </a:lnTo>
                  <a:lnTo>
                    <a:pt x="65207" y="56519"/>
                  </a:lnTo>
                  <a:lnTo>
                    <a:pt x="68761" y="52789"/>
                  </a:lnTo>
                  <a:lnTo>
                    <a:pt x="77845" y="45768"/>
                  </a:lnTo>
                  <a:lnTo>
                    <a:pt x="82452" y="41950"/>
                  </a:lnTo>
                  <a:lnTo>
                    <a:pt x="89122" y="38308"/>
                  </a:lnTo>
                  <a:lnTo>
                    <a:pt x="93554" y="38089"/>
                  </a:lnTo>
                  <a:lnTo>
                    <a:pt x="93598" y="38045"/>
                  </a:lnTo>
                  <a:lnTo>
                    <a:pt x="105709" y="31726"/>
                  </a:lnTo>
                  <a:lnTo>
                    <a:pt x="105796" y="31682"/>
                  </a:lnTo>
                  <a:lnTo>
                    <a:pt x="105796" y="31595"/>
                  </a:lnTo>
                  <a:lnTo>
                    <a:pt x="106455" y="27821"/>
                  </a:lnTo>
                  <a:lnTo>
                    <a:pt x="106455" y="27777"/>
                  </a:lnTo>
                  <a:lnTo>
                    <a:pt x="106235" y="24705"/>
                  </a:lnTo>
                  <a:lnTo>
                    <a:pt x="106411" y="21546"/>
                  </a:lnTo>
                  <a:lnTo>
                    <a:pt x="106367" y="21414"/>
                  </a:lnTo>
                  <a:lnTo>
                    <a:pt x="104875" y="19396"/>
                  </a:lnTo>
                  <a:lnTo>
                    <a:pt x="104787" y="19308"/>
                  </a:lnTo>
                  <a:lnTo>
                    <a:pt x="100575" y="17992"/>
                  </a:lnTo>
                  <a:lnTo>
                    <a:pt x="99127" y="17421"/>
                  </a:lnTo>
                  <a:lnTo>
                    <a:pt x="95090" y="15842"/>
                  </a:lnTo>
                  <a:lnTo>
                    <a:pt x="94914" y="15842"/>
                  </a:lnTo>
                  <a:lnTo>
                    <a:pt x="91448" y="18343"/>
                  </a:lnTo>
                  <a:lnTo>
                    <a:pt x="83461" y="23916"/>
                  </a:lnTo>
                  <a:lnTo>
                    <a:pt x="79688" y="25100"/>
                  </a:lnTo>
                  <a:lnTo>
                    <a:pt x="76353" y="24662"/>
                  </a:lnTo>
                  <a:lnTo>
                    <a:pt x="76265" y="24705"/>
                  </a:lnTo>
                  <a:lnTo>
                    <a:pt x="70824" y="26724"/>
                  </a:lnTo>
                  <a:lnTo>
                    <a:pt x="65119" y="28655"/>
                  </a:lnTo>
                  <a:lnTo>
                    <a:pt x="61126" y="30103"/>
                  </a:lnTo>
                  <a:lnTo>
                    <a:pt x="56519" y="31726"/>
                  </a:lnTo>
                  <a:lnTo>
                    <a:pt x="51428" y="33569"/>
                  </a:lnTo>
                  <a:lnTo>
                    <a:pt x="47435" y="35017"/>
                  </a:lnTo>
                  <a:lnTo>
                    <a:pt x="47391" y="35017"/>
                  </a:lnTo>
                  <a:lnTo>
                    <a:pt x="42784" y="37431"/>
                  </a:lnTo>
                  <a:lnTo>
                    <a:pt x="38923" y="38572"/>
                  </a:lnTo>
                  <a:lnTo>
                    <a:pt x="35237" y="39756"/>
                  </a:lnTo>
                  <a:lnTo>
                    <a:pt x="31594" y="40678"/>
                  </a:lnTo>
                  <a:lnTo>
                    <a:pt x="31551" y="40722"/>
                  </a:lnTo>
                  <a:lnTo>
                    <a:pt x="27382" y="43530"/>
                  </a:lnTo>
                  <a:lnTo>
                    <a:pt x="27338" y="43574"/>
                  </a:lnTo>
                  <a:lnTo>
                    <a:pt x="24354" y="47435"/>
                  </a:lnTo>
                  <a:lnTo>
                    <a:pt x="24354" y="47479"/>
                  </a:lnTo>
                  <a:lnTo>
                    <a:pt x="22731" y="50507"/>
                  </a:lnTo>
                  <a:lnTo>
                    <a:pt x="21590" y="53491"/>
                  </a:lnTo>
                  <a:lnTo>
                    <a:pt x="19659" y="56255"/>
                  </a:lnTo>
                  <a:lnTo>
                    <a:pt x="19615" y="56299"/>
                  </a:lnTo>
                  <a:lnTo>
                    <a:pt x="18167" y="68937"/>
                  </a:lnTo>
                  <a:lnTo>
                    <a:pt x="18562" y="76133"/>
                  </a:lnTo>
                  <a:lnTo>
                    <a:pt x="18211" y="77976"/>
                  </a:lnTo>
                  <a:lnTo>
                    <a:pt x="17553" y="80258"/>
                  </a:lnTo>
                  <a:lnTo>
                    <a:pt x="16368" y="81969"/>
                  </a:lnTo>
                  <a:lnTo>
                    <a:pt x="14920" y="83988"/>
                  </a:lnTo>
                  <a:lnTo>
                    <a:pt x="13428" y="84514"/>
                  </a:lnTo>
                  <a:lnTo>
                    <a:pt x="13340" y="84558"/>
                  </a:lnTo>
                  <a:lnTo>
                    <a:pt x="13296" y="84646"/>
                  </a:lnTo>
                  <a:lnTo>
                    <a:pt x="12331" y="86796"/>
                  </a:lnTo>
                  <a:lnTo>
                    <a:pt x="11717" y="89209"/>
                  </a:lnTo>
                  <a:lnTo>
                    <a:pt x="11717" y="89253"/>
                  </a:lnTo>
                  <a:lnTo>
                    <a:pt x="12419" y="95528"/>
                  </a:lnTo>
                  <a:lnTo>
                    <a:pt x="13560" y="102461"/>
                  </a:lnTo>
                  <a:lnTo>
                    <a:pt x="13603" y="102593"/>
                  </a:lnTo>
                  <a:lnTo>
                    <a:pt x="13735" y="102637"/>
                  </a:lnTo>
                  <a:lnTo>
                    <a:pt x="13823" y="102593"/>
                  </a:lnTo>
                  <a:lnTo>
                    <a:pt x="13867" y="102549"/>
                  </a:lnTo>
                  <a:lnTo>
                    <a:pt x="13911" y="102505"/>
                  </a:lnTo>
                  <a:lnTo>
                    <a:pt x="13911" y="102417"/>
                  </a:lnTo>
                  <a:lnTo>
                    <a:pt x="12770" y="95484"/>
                  </a:lnTo>
                  <a:lnTo>
                    <a:pt x="12068" y="89253"/>
                  </a:lnTo>
                  <a:lnTo>
                    <a:pt x="12682" y="86928"/>
                  </a:lnTo>
                  <a:lnTo>
                    <a:pt x="13603" y="84821"/>
                  </a:lnTo>
                  <a:lnTo>
                    <a:pt x="15095" y="84295"/>
                  </a:lnTo>
                  <a:lnTo>
                    <a:pt x="15183" y="84207"/>
                  </a:lnTo>
                  <a:lnTo>
                    <a:pt x="16675" y="82189"/>
                  </a:lnTo>
                  <a:lnTo>
                    <a:pt x="17860" y="80433"/>
                  </a:lnTo>
                  <a:lnTo>
                    <a:pt x="17860" y="80390"/>
                  </a:lnTo>
                  <a:lnTo>
                    <a:pt x="18562" y="78064"/>
                  </a:lnTo>
                  <a:lnTo>
                    <a:pt x="18913" y="76221"/>
                  </a:lnTo>
                  <a:lnTo>
                    <a:pt x="18913" y="76133"/>
                  </a:lnTo>
                  <a:lnTo>
                    <a:pt x="18518" y="68937"/>
                  </a:lnTo>
                  <a:lnTo>
                    <a:pt x="19966" y="56387"/>
                  </a:lnTo>
                  <a:lnTo>
                    <a:pt x="21853" y="53666"/>
                  </a:lnTo>
                  <a:lnTo>
                    <a:pt x="21897" y="53623"/>
                  </a:lnTo>
                  <a:lnTo>
                    <a:pt x="23082" y="50683"/>
                  </a:lnTo>
                  <a:lnTo>
                    <a:pt x="24661" y="47655"/>
                  </a:lnTo>
                  <a:lnTo>
                    <a:pt x="27601" y="43793"/>
                  </a:lnTo>
                  <a:lnTo>
                    <a:pt x="31682" y="41029"/>
                  </a:lnTo>
                  <a:lnTo>
                    <a:pt x="35324" y="40107"/>
                  </a:lnTo>
                  <a:lnTo>
                    <a:pt x="39054" y="38879"/>
                  </a:lnTo>
                  <a:lnTo>
                    <a:pt x="42872" y="37782"/>
                  </a:lnTo>
                  <a:lnTo>
                    <a:pt x="42916" y="37782"/>
                  </a:lnTo>
                  <a:lnTo>
                    <a:pt x="47567" y="35324"/>
                  </a:lnTo>
                  <a:lnTo>
                    <a:pt x="51560" y="33920"/>
                  </a:lnTo>
                  <a:lnTo>
                    <a:pt x="56650" y="32077"/>
                  </a:lnTo>
                  <a:lnTo>
                    <a:pt x="61214" y="30454"/>
                  </a:lnTo>
                  <a:lnTo>
                    <a:pt x="65251" y="28962"/>
                  </a:lnTo>
                  <a:lnTo>
                    <a:pt x="70911" y="27075"/>
                  </a:lnTo>
                  <a:lnTo>
                    <a:pt x="76353" y="25013"/>
                  </a:lnTo>
                  <a:lnTo>
                    <a:pt x="79644" y="25451"/>
                  </a:lnTo>
                  <a:lnTo>
                    <a:pt x="79731" y="25451"/>
                  </a:lnTo>
                  <a:lnTo>
                    <a:pt x="83593" y="24223"/>
                  </a:lnTo>
                  <a:lnTo>
                    <a:pt x="83681" y="24223"/>
                  </a:lnTo>
                  <a:lnTo>
                    <a:pt x="91623" y="18606"/>
                  </a:lnTo>
                  <a:lnTo>
                    <a:pt x="95046" y="16193"/>
                  </a:lnTo>
                  <a:lnTo>
                    <a:pt x="98995" y="17728"/>
                  </a:lnTo>
                  <a:lnTo>
                    <a:pt x="100443" y="18343"/>
                  </a:lnTo>
                  <a:lnTo>
                    <a:pt x="104656" y="19659"/>
                  </a:lnTo>
                  <a:lnTo>
                    <a:pt x="106060" y="21590"/>
                  </a:lnTo>
                  <a:lnTo>
                    <a:pt x="105884" y="24662"/>
                  </a:lnTo>
                  <a:lnTo>
                    <a:pt x="105884" y="24705"/>
                  </a:lnTo>
                  <a:lnTo>
                    <a:pt x="106104" y="27777"/>
                  </a:lnTo>
                  <a:lnTo>
                    <a:pt x="105489" y="31463"/>
                  </a:lnTo>
                  <a:lnTo>
                    <a:pt x="93466" y="37738"/>
                  </a:lnTo>
                  <a:lnTo>
                    <a:pt x="89078" y="37957"/>
                  </a:lnTo>
                  <a:lnTo>
                    <a:pt x="88990" y="37957"/>
                  </a:lnTo>
                  <a:lnTo>
                    <a:pt x="82277" y="41643"/>
                  </a:lnTo>
                  <a:lnTo>
                    <a:pt x="82233" y="41643"/>
                  </a:lnTo>
                  <a:lnTo>
                    <a:pt x="77625" y="45505"/>
                  </a:lnTo>
                  <a:lnTo>
                    <a:pt x="68542" y="52526"/>
                  </a:lnTo>
                  <a:lnTo>
                    <a:pt x="68498" y="52569"/>
                  </a:lnTo>
                  <a:lnTo>
                    <a:pt x="64988" y="56255"/>
                  </a:lnTo>
                  <a:lnTo>
                    <a:pt x="61082" y="58011"/>
                  </a:lnTo>
                  <a:lnTo>
                    <a:pt x="61038" y="58011"/>
                  </a:lnTo>
                  <a:lnTo>
                    <a:pt x="58186" y="59766"/>
                  </a:lnTo>
                  <a:lnTo>
                    <a:pt x="58142" y="59810"/>
                  </a:lnTo>
                  <a:lnTo>
                    <a:pt x="55378" y="63627"/>
                  </a:lnTo>
                  <a:lnTo>
                    <a:pt x="55378" y="63671"/>
                  </a:lnTo>
                  <a:lnTo>
                    <a:pt x="51736" y="70516"/>
                  </a:lnTo>
                  <a:lnTo>
                    <a:pt x="51692" y="70604"/>
                  </a:lnTo>
                  <a:lnTo>
                    <a:pt x="50990" y="74992"/>
                  </a:lnTo>
                  <a:lnTo>
                    <a:pt x="50990" y="75036"/>
                  </a:lnTo>
                  <a:lnTo>
                    <a:pt x="51077" y="76484"/>
                  </a:lnTo>
                  <a:lnTo>
                    <a:pt x="50946" y="77362"/>
                  </a:lnTo>
                  <a:lnTo>
                    <a:pt x="50244" y="78678"/>
                  </a:lnTo>
                  <a:lnTo>
                    <a:pt x="48708" y="80697"/>
                  </a:lnTo>
                  <a:lnTo>
                    <a:pt x="47699" y="82452"/>
                  </a:lnTo>
                  <a:lnTo>
                    <a:pt x="47699" y="82496"/>
                  </a:lnTo>
                  <a:lnTo>
                    <a:pt x="46909" y="84251"/>
                  </a:lnTo>
                  <a:lnTo>
                    <a:pt x="46426" y="85085"/>
                  </a:lnTo>
                  <a:lnTo>
                    <a:pt x="43442" y="86664"/>
                  </a:lnTo>
                  <a:lnTo>
                    <a:pt x="43354" y="86708"/>
                  </a:lnTo>
                  <a:lnTo>
                    <a:pt x="41775" y="88771"/>
                  </a:lnTo>
                  <a:lnTo>
                    <a:pt x="41731" y="88815"/>
                  </a:lnTo>
                  <a:lnTo>
                    <a:pt x="40809" y="90701"/>
                  </a:lnTo>
                  <a:lnTo>
                    <a:pt x="40809" y="90789"/>
                  </a:lnTo>
                  <a:lnTo>
                    <a:pt x="40809" y="92325"/>
                  </a:lnTo>
                  <a:lnTo>
                    <a:pt x="40809" y="93203"/>
                  </a:lnTo>
                  <a:lnTo>
                    <a:pt x="40853" y="93290"/>
                  </a:lnTo>
                  <a:lnTo>
                    <a:pt x="43091" y="96143"/>
                  </a:lnTo>
                  <a:lnTo>
                    <a:pt x="44188" y="97810"/>
                  </a:lnTo>
                  <a:lnTo>
                    <a:pt x="44276" y="97898"/>
                  </a:lnTo>
                  <a:lnTo>
                    <a:pt x="47918" y="98732"/>
                  </a:lnTo>
                  <a:lnTo>
                    <a:pt x="51209" y="99170"/>
                  </a:lnTo>
                  <a:lnTo>
                    <a:pt x="52438" y="99346"/>
                  </a:lnTo>
                  <a:lnTo>
                    <a:pt x="52482" y="99346"/>
                  </a:lnTo>
                  <a:lnTo>
                    <a:pt x="58186" y="98293"/>
                  </a:lnTo>
                  <a:lnTo>
                    <a:pt x="62091" y="97283"/>
                  </a:lnTo>
                  <a:lnTo>
                    <a:pt x="63627" y="97283"/>
                  </a:lnTo>
                  <a:lnTo>
                    <a:pt x="65163" y="97547"/>
                  </a:lnTo>
                  <a:lnTo>
                    <a:pt x="65251" y="97547"/>
                  </a:lnTo>
                  <a:lnTo>
                    <a:pt x="68761" y="96976"/>
                  </a:lnTo>
                  <a:lnTo>
                    <a:pt x="68805" y="96976"/>
                  </a:lnTo>
                  <a:lnTo>
                    <a:pt x="68893" y="96932"/>
                  </a:lnTo>
                  <a:lnTo>
                    <a:pt x="70780" y="94212"/>
                  </a:lnTo>
                  <a:lnTo>
                    <a:pt x="74334" y="92193"/>
                  </a:lnTo>
                  <a:lnTo>
                    <a:pt x="78942" y="91316"/>
                  </a:lnTo>
                  <a:lnTo>
                    <a:pt x="79029" y="91272"/>
                  </a:lnTo>
                  <a:lnTo>
                    <a:pt x="81574" y="89122"/>
                  </a:lnTo>
                  <a:lnTo>
                    <a:pt x="81618" y="89034"/>
                  </a:lnTo>
                  <a:lnTo>
                    <a:pt x="83110" y="86182"/>
                  </a:lnTo>
                  <a:lnTo>
                    <a:pt x="84295" y="84778"/>
                  </a:lnTo>
                  <a:lnTo>
                    <a:pt x="87849" y="83724"/>
                  </a:lnTo>
                  <a:lnTo>
                    <a:pt x="91228" y="83286"/>
                  </a:lnTo>
                  <a:lnTo>
                    <a:pt x="91272" y="83286"/>
                  </a:lnTo>
                  <a:lnTo>
                    <a:pt x="98600" y="81136"/>
                  </a:lnTo>
                  <a:lnTo>
                    <a:pt x="98644" y="81092"/>
                  </a:lnTo>
                  <a:lnTo>
                    <a:pt x="100970" y="78854"/>
                  </a:lnTo>
                  <a:lnTo>
                    <a:pt x="104568" y="75782"/>
                  </a:lnTo>
                  <a:lnTo>
                    <a:pt x="104612" y="75738"/>
                  </a:lnTo>
                  <a:lnTo>
                    <a:pt x="109877" y="64373"/>
                  </a:lnTo>
                  <a:lnTo>
                    <a:pt x="113739" y="60731"/>
                  </a:lnTo>
                  <a:lnTo>
                    <a:pt x="116065" y="58800"/>
                  </a:lnTo>
                  <a:lnTo>
                    <a:pt x="118873" y="56782"/>
                  </a:lnTo>
                  <a:lnTo>
                    <a:pt x="119882" y="56255"/>
                  </a:lnTo>
                  <a:lnTo>
                    <a:pt x="119926" y="56211"/>
                  </a:lnTo>
                  <a:lnTo>
                    <a:pt x="119970" y="56124"/>
                  </a:lnTo>
                  <a:lnTo>
                    <a:pt x="120277" y="54983"/>
                  </a:lnTo>
                  <a:lnTo>
                    <a:pt x="120277" y="54851"/>
                  </a:lnTo>
                  <a:lnTo>
                    <a:pt x="117162" y="48225"/>
                  </a:lnTo>
                  <a:lnTo>
                    <a:pt x="117293" y="44978"/>
                  </a:lnTo>
                  <a:lnTo>
                    <a:pt x="117907" y="42301"/>
                  </a:lnTo>
                  <a:lnTo>
                    <a:pt x="119092" y="38484"/>
                  </a:lnTo>
                  <a:lnTo>
                    <a:pt x="119092" y="38352"/>
                  </a:lnTo>
                  <a:lnTo>
                    <a:pt x="116723" y="30366"/>
                  </a:lnTo>
                  <a:lnTo>
                    <a:pt x="116898" y="18343"/>
                  </a:lnTo>
                  <a:lnTo>
                    <a:pt x="116898" y="18299"/>
                  </a:lnTo>
                  <a:lnTo>
                    <a:pt x="113256" y="3423"/>
                  </a:lnTo>
                  <a:lnTo>
                    <a:pt x="112598" y="1493"/>
                  </a:lnTo>
                  <a:lnTo>
                    <a:pt x="112554" y="1449"/>
                  </a:lnTo>
                  <a:lnTo>
                    <a:pt x="112510" y="1405"/>
                  </a:lnTo>
                  <a:lnTo>
                    <a:pt x="106674"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8" name="Google Shape;2388;p18"/>
            <p:cNvSpPr/>
            <p:nvPr/>
          </p:nvSpPr>
          <p:spPr>
            <a:xfrm>
              <a:off x="1260525" y="3161900"/>
              <a:ext cx="125100" cy="1464550"/>
            </a:xfrm>
            <a:custGeom>
              <a:rect b="b" l="l" r="r" t="t"/>
              <a:pathLst>
                <a:path extrusionOk="0" h="58582" w="5004">
                  <a:moveTo>
                    <a:pt x="2195" y="1"/>
                  </a:moveTo>
                  <a:lnTo>
                    <a:pt x="2107" y="45"/>
                  </a:lnTo>
                  <a:lnTo>
                    <a:pt x="2063" y="89"/>
                  </a:lnTo>
                  <a:lnTo>
                    <a:pt x="2019" y="132"/>
                  </a:lnTo>
                  <a:lnTo>
                    <a:pt x="2019" y="264"/>
                  </a:lnTo>
                  <a:lnTo>
                    <a:pt x="2019" y="308"/>
                  </a:lnTo>
                  <a:lnTo>
                    <a:pt x="2721" y="3029"/>
                  </a:lnTo>
                  <a:lnTo>
                    <a:pt x="3336" y="5837"/>
                  </a:lnTo>
                  <a:lnTo>
                    <a:pt x="4257" y="9479"/>
                  </a:lnTo>
                  <a:lnTo>
                    <a:pt x="4564" y="11761"/>
                  </a:lnTo>
                  <a:lnTo>
                    <a:pt x="4652" y="14437"/>
                  </a:lnTo>
                  <a:lnTo>
                    <a:pt x="4520" y="17070"/>
                  </a:lnTo>
                  <a:lnTo>
                    <a:pt x="4389" y="19220"/>
                  </a:lnTo>
                  <a:lnTo>
                    <a:pt x="4301" y="20581"/>
                  </a:lnTo>
                  <a:lnTo>
                    <a:pt x="3994" y="24223"/>
                  </a:lnTo>
                  <a:lnTo>
                    <a:pt x="3994" y="24267"/>
                  </a:lnTo>
                  <a:lnTo>
                    <a:pt x="4038" y="26548"/>
                  </a:lnTo>
                  <a:lnTo>
                    <a:pt x="3599" y="30936"/>
                  </a:lnTo>
                  <a:lnTo>
                    <a:pt x="3248" y="33657"/>
                  </a:lnTo>
                  <a:lnTo>
                    <a:pt x="2897" y="36070"/>
                  </a:lnTo>
                  <a:lnTo>
                    <a:pt x="2414" y="38615"/>
                  </a:lnTo>
                  <a:lnTo>
                    <a:pt x="1800" y="40634"/>
                  </a:lnTo>
                  <a:lnTo>
                    <a:pt x="132" y="46689"/>
                  </a:lnTo>
                  <a:lnTo>
                    <a:pt x="1" y="49015"/>
                  </a:lnTo>
                  <a:lnTo>
                    <a:pt x="1" y="50463"/>
                  </a:lnTo>
                  <a:lnTo>
                    <a:pt x="1" y="50507"/>
                  </a:lnTo>
                  <a:lnTo>
                    <a:pt x="527" y="52789"/>
                  </a:lnTo>
                  <a:lnTo>
                    <a:pt x="1317" y="55509"/>
                  </a:lnTo>
                  <a:lnTo>
                    <a:pt x="2107" y="57528"/>
                  </a:lnTo>
                  <a:lnTo>
                    <a:pt x="2151" y="57572"/>
                  </a:lnTo>
                  <a:lnTo>
                    <a:pt x="2809" y="58537"/>
                  </a:lnTo>
                  <a:lnTo>
                    <a:pt x="2897" y="58581"/>
                  </a:lnTo>
                  <a:lnTo>
                    <a:pt x="2941" y="58581"/>
                  </a:lnTo>
                  <a:lnTo>
                    <a:pt x="3072" y="58537"/>
                  </a:lnTo>
                  <a:lnTo>
                    <a:pt x="3116" y="58493"/>
                  </a:lnTo>
                  <a:lnTo>
                    <a:pt x="3116" y="58449"/>
                  </a:lnTo>
                  <a:lnTo>
                    <a:pt x="3116" y="58362"/>
                  </a:lnTo>
                  <a:lnTo>
                    <a:pt x="3116" y="58318"/>
                  </a:lnTo>
                  <a:lnTo>
                    <a:pt x="2458" y="57396"/>
                  </a:lnTo>
                  <a:lnTo>
                    <a:pt x="1668" y="55378"/>
                  </a:lnTo>
                  <a:lnTo>
                    <a:pt x="878" y="52701"/>
                  </a:lnTo>
                  <a:lnTo>
                    <a:pt x="352" y="50419"/>
                  </a:lnTo>
                  <a:lnTo>
                    <a:pt x="352" y="49015"/>
                  </a:lnTo>
                  <a:lnTo>
                    <a:pt x="483" y="46733"/>
                  </a:lnTo>
                  <a:lnTo>
                    <a:pt x="2107" y="40722"/>
                  </a:lnTo>
                  <a:lnTo>
                    <a:pt x="2765" y="38703"/>
                  </a:lnTo>
                  <a:lnTo>
                    <a:pt x="2765" y="38659"/>
                  </a:lnTo>
                  <a:lnTo>
                    <a:pt x="3248" y="36158"/>
                  </a:lnTo>
                  <a:lnTo>
                    <a:pt x="3599" y="33701"/>
                  </a:lnTo>
                  <a:lnTo>
                    <a:pt x="3950" y="30936"/>
                  </a:lnTo>
                  <a:lnTo>
                    <a:pt x="4389" y="26548"/>
                  </a:lnTo>
                  <a:lnTo>
                    <a:pt x="4345" y="24267"/>
                  </a:lnTo>
                  <a:lnTo>
                    <a:pt x="4652" y="20581"/>
                  </a:lnTo>
                  <a:lnTo>
                    <a:pt x="4740" y="19264"/>
                  </a:lnTo>
                  <a:lnTo>
                    <a:pt x="4871" y="17114"/>
                  </a:lnTo>
                  <a:lnTo>
                    <a:pt x="5003" y="14437"/>
                  </a:lnTo>
                  <a:lnTo>
                    <a:pt x="4915" y="11717"/>
                  </a:lnTo>
                  <a:lnTo>
                    <a:pt x="4608" y="9391"/>
                  </a:lnTo>
                  <a:lnTo>
                    <a:pt x="3687" y="5749"/>
                  </a:lnTo>
                  <a:lnTo>
                    <a:pt x="3072" y="2941"/>
                  </a:lnTo>
                  <a:lnTo>
                    <a:pt x="2370" y="264"/>
                  </a:lnTo>
                  <a:lnTo>
                    <a:pt x="2370" y="220"/>
                  </a:lnTo>
                  <a:lnTo>
                    <a:pt x="2370" y="132"/>
                  </a:lnTo>
                  <a:lnTo>
                    <a:pt x="2370" y="89"/>
                  </a:lnTo>
                  <a:lnTo>
                    <a:pt x="2326" y="45"/>
                  </a:lnTo>
                  <a:lnTo>
                    <a:pt x="2239"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9" name="Google Shape;2389;p18"/>
            <p:cNvSpPr/>
            <p:nvPr/>
          </p:nvSpPr>
          <p:spPr>
            <a:xfrm>
              <a:off x="1226525" y="3169575"/>
              <a:ext cx="129475" cy="1510625"/>
            </a:xfrm>
            <a:custGeom>
              <a:rect b="b" l="l" r="r" t="t"/>
              <a:pathLst>
                <a:path extrusionOk="0" h="60425" w="5179">
                  <a:moveTo>
                    <a:pt x="2896" y="1"/>
                  </a:moveTo>
                  <a:lnTo>
                    <a:pt x="2853" y="45"/>
                  </a:lnTo>
                  <a:lnTo>
                    <a:pt x="2809" y="45"/>
                  </a:lnTo>
                  <a:lnTo>
                    <a:pt x="2765" y="133"/>
                  </a:lnTo>
                  <a:lnTo>
                    <a:pt x="2633" y="440"/>
                  </a:lnTo>
                  <a:lnTo>
                    <a:pt x="2633" y="528"/>
                  </a:lnTo>
                  <a:lnTo>
                    <a:pt x="3423" y="5047"/>
                  </a:lnTo>
                  <a:lnTo>
                    <a:pt x="4125" y="8031"/>
                  </a:lnTo>
                  <a:lnTo>
                    <a:pt x="4652" y="11059"/>
                  </a:lnTo>
                  <a:lnTo>
                    <a:pt x="4696" y="12902"/>
                  </a:lnTo>
                  <a:lnTo>
                    <a:pt x="4520" y="16368"/>
                  </a:lnTo>
                  <a:lnTo>
                    <a:pt x="4345" y="20274"/>
                  </a:lnTo>
                  <a:lnTo>
                    <a:pt x="4037" y="22731"/>
                  </a:lnTo>
                  <a:lnTo>
                    <a:pt x="3950" y="25057"/>
                  </a:lnTo>
                  <a:lnTo>
                    <a:pt x="4037" y="27338"/>
                  </a:lnTo>
                  <a:lnTo>
                    <a:pt x="3423" y="33526"/>
                  </a:lnTo>
                  <a:lnTo>
                    <a:pt x="2896" y="36904"/>
                  </a:lnTo>
                  <a:lnTo>
                    <a:pt x="2545" y="38265"/>
                  </a:lnTo>
                  <a:lnTo>
                    <a:pt x="1405" y="42521"/>
                  </a:lnTo>
                  <a:lnTo>
                    <a:pt x="1361" y="42521"/>
                  </a:lnTo>
                  <a:lnTo>
                    <a:pt x="966" y="45110"/>
                  </a:lnTo>
                  <a:lnTo>
                    <a:pt x="308" y="47260"/>
                  </a:lnTo>
                  <a:lnTo>
                    <a:pt x="0" y="48445"/>
                  </a:lnTo>
                  <a:lnTo>
                    <a:pt x="0" y="48533"/>
                  </a:lnTo>
                  <a:lnTo>
                    <a:pt x="264" y="50244"/>
                  </a:lnTo>
                  <a:lnTo>
                    <a:pt x="264" y="50288"/>
                  </a:lnTo>
                  <a:lnTo>
                    <a:pt x="1053" y="53316"/>
                  </a:lnTo>
                  <a:lnTo>
                    <a:pt x="1799" y="55597"/>
                  </a:lnTo>
                  <a:lnTo>
                    <a:pt x="2765" y="58230"/>
                  </a:lnTo>
                  <a:lnTo>
                    <a:pt x="2809" y="58274"/>
                  </a:lnTo>
                  <a:lnTo>
                    <a:pt x="3686" y="59459"/>
                  </a:lnTo>
                  <a:lnTo>
                    <a:pt x="3686" y="59503"/>
                  </a:lnTo>
                  <a:lnTo>
                    <a:pt x="4915" y="60380"/>
                  </a:lnTo>
                  <a:lnTo>
                    <a:pt x="5003" y="60424"/>
                  </a:lnTo>
                  <a:lnTo>
                    <a:pt x="5090" y="60424"/>
                  </a:lnTo>
                  <a:lnTo>
                    <a:pt x="5134" y="60336"/>
                  </a:lnTo>
                  <a:lnTo>
                    <a:pt x="5178" y="60293"/>
                  </a:lnTo>
                  <a:lnTo>
                    <a:pt x="5178" y="60205"/>
                  </a:lnTo>
                  <a:lnTo>
                    <a:pt x="5178" y="60161"/>
                  </a:lnTo>
                  <a:lnTo>
                    <a:pt x="5134" y="60117"/>
                  </a:lnTo>
                  <a:lnTo>
                    <a:pt x="3950" y="59239"/>
                  </a:lnTo>
                  <a:lnTo>
                    <a:pt x="3072" y="58099"/>
                  </a:lnTo>
                  <a:lnTo>
                    <a:pt x="2107" y="55510"/>
                  </a:lnTo>
                  <a:lnTo>
                    <a:pt x="1405" y="53228"/>
                  </a:lnTo>
                  <a:lnTo>
                    <a:pt x="615" y="50200"/>
                  </a:lnTo>
                  <a:lnTo>
                    <a:pt x="351" y="48489"/>
                  </a:lnTo>
                  <a:lnTo>
                    <a:pt x="659" y="47392"/>
                  </a:lnTo>
                  <a:lnTo>
                    <a:pt x="1317" y="45198"/>
                  </a:lnTo>
                  <a:lnTo>
                    <a:pt x="1712" y="42609"/>
                  </a:lnTo>
                  <a:lnTo>
                    <a:pt x="2896" y="38396"/>
                  </a:lnTo>
                  <a:lnTo>
                    <a:pt x="3248" y="36992"/>
                  </a:lnTo>
                  <a:lnTo>
                    <a:pt x="3730" y="33569"/>
                  </a:lnTo>
                  <a:lnTo>
                    <a:pt x="4388" y="27382"/>
                  </a:lnTo>
                  <a:lnTo>
                    <a:pt x="4388" y="27338"/>
                  </a:lnTo>
                  <a:lnTo>
                    <a:pt x="4301" y="25057"/>
                  </a:lnTo>
                  <a:lnTo>
                    <a:pt x="4388" y="22775"/>
                  </a:lnTo>
                  <a:lnTo>
                    <a:pt x="4696" y="20318"/>
                  </a:lnTo>
                  <a:lnTo>
                    <a:pt x="4871" y="16368"/>
                  </a:lnTo>
                  <a:lnTo>
                    <a:pt x="5047" y="12902"/>
                  </a:lnTo>
                  <a:lnTo>
                    <a:pt x="5003" y="11059"/>
                  </a:lnTo>
                  <a:lnTo>
                    <a:pt x="5003" y="11015"/>
                  </a:lnTo>
                  <a:lnTo>
                    <a:pt x="4476" y="7943"/>
                  </a:lnTo>
                  <a:lnTo>
                    <a:pt x="3774" y="5003"/>
                  </a:lnTo>
                  <a:lnTo>
                    <a:pt x="2984" y="528"/>
                  </a:lnTo>
                  <a:lnTo>
                    <a:pt x="3072" y="220"/>
                  </a:lnTo>
                  <a:lnTo>
                    <a:pt x="3116" y="176"/>
                  </a:lnTo>
                  <a:lnTo>
                    <a:pt x="3072" y="89"/>
                  </a:lnTo>
                  <a:lnTo>
                    <a:pt x="3028" y="45"/>
                  </a:lnTo>
                  <a:lnTo>
                    <a:pt x="2984"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0" name="Google Shape;2390;p18"/>
            <p:cNvSpPr/>
            <p:nvPr/>
          </p:nvSpPr>
          <p:spPr>
            <a:xfrm>
              <a:off x="1190325" y="3178350"/>
              <a:ext cx="129475" cy="1474425"/>
            </a:xfrm>
            <a:custGeom>
              <a:rect b="b" l="l" r="r" t="t"/>
              <a:pathLst>
                <a:path extrusionOk="0" h="58977" w="5179">
                  <a:moveTo>
                    <a:pt x="3642" y="1"/>
                  </a:moveTo>
                  <a:lnTo>
                    <a:pt x="3555" y="45"/>
                  </a:lnTo>
                  <a:lnTo>
                    <a:pt x="3555" y="133"/>
                  </a:lnTo>
                  <a:lnTo>
                    <a:pt x="3335" y="879"/>
                  </a:lnTo>
                  <a:lnTo>
                    <a:pt x="3335" y="966"/>
                  </a:lnTo>
                  <a:lnTo>
                    <a:pt x="3993" y="5705"/>
                  </a:lnTo>
                  <a:lnTo>
                    <a:pt x="4520" y="8514"/>
                  </a:lnTo>
                  <a:lnTo>
                    <a:pt x="4827" y="10313"/>
                  </a:lnTo>
                  <a:lnTo>
                    <a:pt x="4739" y="13428"/>
                  </a:lnTo>
                  <a:lnTo>
                    <a:pt x="4608" y="15973"/>
                  </a:lnTo>
                  <a:lnTo>
                    <a:pt x="4608" y="18124"/>
                  </a:lnTo>
                  <a:lnTo>
                    <a:pt x="4476" y="19835"/>
                  </a:lnTo>
                  <a:lnTo>
                    <a:pt x="4081" y="21985"/>
                  </a:lnTo>
                  <a:lnTo>
                    <a:pt x="3993" y="25452"/>
                  </a:lnTo>
                  <a:lnTo>
                    <a:pt x="4125" y="28084"/>
                  </a:lnTo>
                  <a:lnTo>
                    <a:pt x="4081" y="29971"/>
                  </a:lnTo>
                  <a:lnTo>
                    <a:pt x="3686" y="33438"/>
                  </a:lnTo>
                  <a:lnTo>
                    <a:pt x="3247" y="36158"/>
                  </a:lnTo>
                  <a:lnTo>
                    <a:pt x="2677" y="38177"/>
                  </a:lnTo>
                  <a:lnTo>
                    <a:pt x="2063" y="40371"/>
                  </a:lnTo>
                  <a:lnTo>
                    <a:pt x="1712" y="41424"/>
                  </a:lnTo>
                  <a:lnTo>
                    <a:pt x="1712" y="41468"/>
                  </a:lnTo>
                  <a:lnTo>
                    <a:pt x="1624" y="44013"/>
                  </a:lnTo>
                  <a:lnTo>
                    <a:pt x="1536" y="44934"/>
                  </a:lnTo>
                  <a:lnTo>
                    <a:pt x="790" y="47260"/>
                  </a:lnTo>
                  <a:lnTo>
                    <a:pt x="0" y="49235"/>
                  </a:lnTo>
                  <a:lnTo>
                    <a:pt x="0" y="49366"/>
                  </a:lnTo>
                  <a:lnTo>
                    <a:pt x="44" y="49454"/>
                  </a:lnTo>
                  <a:lnTo>
                    <a:pt x="351" y="49674"/>
                  </a:lnTo>
                  <a:lnTo>
                    <a:pt x="1887" y="54281"/>
                  </a:lnTo>
                  <a:lnTo>
                    <a:pt x="2809" y="57265"/>
                  </a:lnTo>
                  <a:lnTo>
                    <a:pt x="2853" y="57309"/>
                  </a:lnTo>
                  <a:lnTo>
                    <a:pt x="3511" y="58845"/>
                  </a:lnTo>
                  <a:lnTo>
                    <a:pt x="3599" y="58932"/>
                  </a:lnTo>
                  <a:lnTo>
                    <a:pt x="3686" y="58976"/>
                  </a:lnTo>
                  <a:lnTo>
                    <a:pt x="3774" y="58976"/>
                  </a:lnTo>
                  <a:lnTo>
                    <a:pt x="3818" y="58932"/>
                  </a:lnTo>
                  <a:lnTo>
                    <a:pt x="3862" y="58845"/>
                  </a:lnTo>
                  <a:lnTo>
                    <a:pt x="3862" y="58801"/>
                  </a:lnTo>
                  <a:lnTo>
                    <a:pt x="3862" y="58713"/>
                  </a:lnTo>
                  <a:lnTo>
                    <a:pt x="3160" y="57177"/>
                  </a:lnTo>
                  <a:lnTo>
                    <a:pt x="2194" y="54193"/>
                  </a:lnTo>
                  <a:lnTo>
                    <a:pt x="659" y="49498"/>
                  </a:lnTo>
                  <a:lnTo>
                    <a:pt x="615" y="49410"/>
                  </a:lnTo>
                  <a:lnTo>
                    <a:pt x="351" y="49235"/>
                  </a:lnTo>
                  <a:lnTo>
                    <a:pt x="1097" y="47348"/>
                  </a:lnTo>
                  <a:lnTo>
                    <a:pt x="1887" y="45022"/>
                  </a:lnTo>
                  <a:lnTo>
                    <a:pt x="1887" y="44978"/>
                  </a:lnTo>
                  <a:lnTo>
                    <a:pt x="1975" y="44013"/>
                  </a:lnTo>
                  <a:lnTo>
                    <a:pt x="2063" y="41512"/>
                  </a:lnTo>
                  <a:lnTo>
                    <a:pt x="2414" y="40459"/>
                  </a:lnTo>
                  <a:lnTo>
                    <a:pt x="3028" y="38309"/>
                  </a:lnTo>
                  <a:lnTo>
                    <a:pt x="3599" y="36246"/>
                  </a:lnTo>
                  <a:lnTo>
                    <a:pt x="3599" y="36202"/>
                  </a:lnTo>
                  <a:lnTo>
                    <a:pt x="4037" y="33482"/>
                  </a:lnTo>
                  <a:lnTo>
                    <a:pt x="4432" y="29971"/>
                  </a:lnTo>
                  <a:lnTo>
                    <a:pt x="4476" y="28128"/>
                  </a:lnTo>
                  <a:lnTo>
                    <a:pt x="4476" y="28084"/>
                  </a:lnTo>
                  <a:lnTo>
                    <a:pt x="4344" y="25452"/>
                  </a:lnTo>
                  <a:lnTo>
                    <a:pt x="4432" y="22029"/>
                  </a:lnTo>
                  <a:lnTo>
                    <a:pt x="4783" y="19879"/>
                  </a:lnTo>
                  <a:lnTo>
                    <a:pt x="4959" y="18124"/>
                  </a:lnTo>
                  <a:lnTo>
                    <a:pt x="4959" y="15973"/>
                  </a:lnTo>
                  <a:lnTo>
                    <a:pt x="5090" y="13428"/>
                  </a:lnTo>
                  <a:lnTo>
                    <a:pt x="5178" y="10313"/>
                  </a:lnTo>
                  <a:lnTo>
                    <a:pt x="5178" y="10269"/>
                  </a:lnTo>
                  <a:lnTo>
                    <a:pt x="4827" y="8470"/>
                  </a:lnTo>
                  <a:lnTo>
                    <a:pt x="4344" y="5662"/>
                  </a:lnTo>
                  <a:lnTo>
                    <a:pt x="3686" y="922"/>
                  </a:lnTo>
                  <a:lnTo>
                    <a:pt x="3862" y="220"/>
                  </a:lnTo>
                  <a:lnTo>
                    <a:pt x="3862" y="133"/>
                  </a:lnTo>
                  <a:lnTo>
                    <a:pt x="3862" y="89"/>
                  </a:lnTo>
                  <a:lnTo>
                    <a:pt x="3818" y="45"/>
                  </a:lnTo>
                  <a:lnTo>
                    <a:pt x="3774"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1" name="Google Shape;2391;p18"/>
            <p:cNvSpPr/>
            <p:nvPr/>
          </p:nvSpPr>
          <p:spPr>
            <a:xfrm>
              <a:off x="1174950" y="3213475"/>
              <a:ext cx="113025" cy="1464525"/>
            </a:xfrm>
            <a:custGeom>
              <a:rect b="b" l="l" r="r" t="t"/>
              <a:pathLst>
                <a:path extrusionOk="0" h="58581" w="4521">
                  <a:moveTo>
                    <a:pt x="3292" y="0"/>
                  </a:moveTo>
                  <a:lnTo>
                    <a:pt x="3248" y="44"/>
                  </a:lnTo>
                  <a:lnTo>
                    <a:pt x="3204" y="88"/>
                  </a:lnTo>
                  <a:lnTo>
                    <a:pt x="3160" y="132"/>
                  </a:lnTo>
                  <a:lnTo>
                    <a:pt x="3073" y="395"/>
                  </a:lnTo>
                  <a:lnTo>
                    <a:pt x="3073" y="483"/>
                  </a:lnTo>
                  <a:lnTo>
                    <a:pt x="3424" y="3467"/>
                  </a:lnTo>
                  <a:lnTo>
                    <a:pt x="3950" y="6977"/>
                  </a:lnTo>
                  <a:lnTo>
                    <a:pt x="4170" y="8381"/>
                  </a:lnTo>
                  <a:lnTo>
                    <a:pt x="3994" y="13033"/>
                  </a:lnTo>
                  <a:lnTo>
                    <a:pt x="3950" y="15622"/>
                  </a:lnTo>
                  <a:lnTo>
                    <a:pt x="3643" y="17816"/>
                  </a:lnTo>
                  <a:lnTo>
                    <a:pt x="3292" y="19834"/>
                  </a:lnTo>
                  <a:lnTo>
                    <a:pt x="3292" y="19878"/>
                  </a:lnTo>
                  <a:lnTo>
                    <a:pt x="3248" y="23959"/>
                  </a:lnTo>
                  <a:lnTo>
                    <a:pt x="3336" y="26943"/>
                  </a:lnTo>
                  <a:lnTo>
                    <a:pt x="3468" y="28873"/>
                  </a:lnTo>
                  <a:lnTo>
                    <a:pt x="3073" y="32208"/>
                  </a:lnTo>
                  <a:lnTo>
                    <a:pt x="2765" y="34315"/>
                  </a:lnTo>
                  <a:lnTo>
                    <a:pt x="2458" y="35499"/>
                  </a:lnTo>
                  <a:lnTo>
                    <a:pt x="1274" y="39098"/>
                  </a:lnTo>
                  <a:lnTo>
                    <a:pt x="1098" y="40238"/>
                  </a:lnTo>
                  <a:lnTo>
                    <a:pt x="1054" y="40282"/>
                  </a:lnTo>
                  <a:lnTo>
                    <a:pt x="1274" y="43486"/>
                  </a:lnTo>
                  <a:lnTo>
                    <a:pt x="484" y="46118"/>
                  </a:lnTo>
                  <a:lnTo>
                    <a:pt x="1" y="47435"/>
                  </a:lnTo>
                  <a:lnTo>
                    <a:pt x="1" y="47479"/>
                  </a:lnTo>
                  <a:lnTo>
                    <a:pt x="1" y="48312"/>
                  </a:lnTo>
                  <a:lnTo>
                    <a:pt x="1" y="48356"/>
                  </a:lnTo>
                  <a:lnTo>
                    <a:pt x="1493" y="53095"/>
                  </a:lnTo>
                  <a:lnTo>
                    <a:pt x="2634" y="56606"/>
                  </a:lnTo>
                  <a:lnTo>
                    <a:pt x="3468" y="58493"/>
                  </a:lnTo>
                  <a:lnTo>
                    <a:pt x="3511" y="58537"/>
                  </a:lnTo>
                  <a:lnTo>
                    <a:pt x="3599" y="58580"/>
                  </a:lnTo>
                  <a:lnTo>
                    <a:pt x="3687" y="58580"/>
                  </a:lnTo>
                  <a:lnTo>
                    <a:pt x="3731" y="58537"/>
                  </a:lnTo>
                  <a:lnTo>
                    <a:pt x="3775" y="58493"/>
                  </a:lnTo>
                  <a:lnTo>
                    <a:pt x="3775" y="58405"/>
                  </a:lnTo>
                  <a:lnTo>
                    <a:pt x="3775" y="58361"/>
                  </a:lnTo>
                  <a:lnTo>
                    <a:pt x="2985" y="56474"/>
                  </a:lnTo>
                  <a:lnTo>
                    <a:pt x="1844" y="53008"/>
                  </a:lnTo>
                  <a:lnTo>
                    <a:pt x="352" y="48312"/>
                  </a:lnTo>
                  <a:lnTo>
                    <a:pt x="352" y="47523"/>
                  </a:lnTo>
                  <a:lnTo>
                    <a:pt x="791" y="46206"/>
                  </a:lnTo>
                  <a:lnTo>
                    <a:pt x="1581" y="43573"/>
                  </a:lnTo>
                  <a:lnTo>
                    <a:pt x="1625" y="43529"/>
                  </a:lnTo>
                  <a:lnTo>
                    <a:pt x="1405" y="40282"/>
                  </a:lnTo>
                  <a:lnTo>
                    <a:pt x="1625" y="39185"/>
                  </a:lnTo>
                  <a:lnTo>
                    <a:pt x="2765" y="35587"/>
                  </a:lnTo>
                  <a:lnTo>
                    <a:pt x="3116" y="34402"/>
                  </a:lnTo>
                  <a:lnTo>
                    <a:pt x="3424" y="32252"/>
                  </a:lnTo>
                  <a:lnTo>
                    <a:pt x="3819" y="28873"/>
                  </a:lnTo>
                  <a:lnTo>
                    <a:pt x="3819" y="28830"/>
                  </a:lnTo>
                  <a:lnTo>
                    <a:pt x="3687" y="26943"/>
                  </a:lnTo>
                  <a:lnTo>
                    <a:pt x="3599" y="23959"/>
                  </a:lnTo>
                  <a:lnTo>
                    <a:pt x="3643" y="19878"/>
                  </a:lnTo>
                  <a:lnTo>
                    <a:pt x="3994" y="17859"/>
                  </a:lnTo>
                  <a:lnTo>
                    <a:pt x="4301" y="15665"/>
                  </a:lnTo>
                  <a:lnTo>
                    <a:pt x="4301" y="15622"/>
                  </a:lnTo>
                  <a:lnTo>
                    <a:pt x="4345" y="13033"/>
                  </a:lnTo>
                  <a:lnTo>
                    <a:pt x="4521" y="8381"/>
                  </a:lnTo>
                  <a:lnTo>
                    <a:pt x="4521" y="8337"/>
                  </a:lnTo>
                  <a:lnTo>
                    <a:pt x="3775" y="3379"/>
                  </a:lnTo>
                  <a:lnTo>
                    <a:pt x="3424" y="439"/>
                  </a:lnTo>
                  <a:lnTo>
                    <a:pt x="3511" y="220"/>
                  </a:lnTo>
                  <a:lnTo>
                    <a:pt x="3511" y="176"/>
                  </a:lnTo>
                  <a:lnTo>
                    <a:pt x="3468" y="88"/>
                  </a:lnTo>
                  <a:lnTo>
                    <a:pt x="3424" y="44"/>
                  </a:lnTo>
                  <a:lnTo>
                    <a:pt x="3380"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2" name="Google Shape;2392;p18"/>
            <p:cNvSpPr/>
            <p:nvPr/>
          </p:nvSpPr>
          <p:spPr>
            <a:xfrm>
              <a:off x="1139850" y="4002225"/>
              <a:ext cx="64750" cy="674675"/>
            </a:xfrm>
            <a:custGeom>
              <a:rect b="b" l="l" r="r" t="t"/>
              <a:pathLst>
                <a:path extrusionOk="0" h="26987" w="2590">
                  <a:moveTo>
                    <a:pt x="2370" y="0"/>
                  </a:moveTo>
                  <a:lnTo>
                    <a:pt x="2283" y="44"/>
                  </a:lnTo>
                  <a:lnTo>
                    <a:pt x="2239" y="88"/>
                  </a:lnTo>
                  <a:lnTo>
                    <a:pt x="2239" y="132"/>
                  </a:lnTo>
                  <a:lnTo>
                    <a:pt x="2019" y="1931"/>
                  </a:lnTo>
                  <a:lnTo>
                    <a:pt x="1624" y="3203"/>
                  </a:lnTo>
                  <a:lnTo>
                    <a:pt x="571" y="5617"/>
                  </a:lnTo>
                  <a:lnTo>
                    <a:pt x="132" y="6889"/>
                  </a:lnTo>
                  <a:lnTo>
                    <a:pt x="132" y="6933"/>
                  </a:lnTo>
                  <a:lnTo>
                    <a:pt x="1" y="10049"/>
                  </a:lnTo>
                  <a:lnTo>
                    <a:pt x="220" y="14393"/>
                  </a:lnTo>
                  <a:lnTo>
                    <a:pt x="89" y="17640"/>
                  </a:lnTo>
                  <a:lnTo>
                    <a:pt x="220" y="20229"/>
                  </a:lnTo>
                  <a:lnTo>
                    <a:pt x="483" y="22467"/>
                  </a:lnTo>
                  <a:lnTo>
                    <a:pt x="527" y="24793"/>
                  </a:lnTo>
                  <a:lnTo>
                    <a:pt x="527" y="24880"/>
                  </a:lnTo>
                  <a:lnTo>
                    <a:pt x="703" y="25275"/>
                  </a:lnTo>
                  <a:lnTo>
                    <a:pt x="747" y="26811"/>
                  </a:lnTo>
                  <a:lnTo>
                    <a:pt x="791" y="26855"/>
                  </a:lnTo>
                  <a:lnTo>
                    <a:pt x="835" y="26899"/>
                  </a:lnTo>
                  <a:lnTo>
                    <a:pt x="878" y="26943"/>
                  </a:lnTo>
                  <a:lnTo>
                    <a:pt x="922" y="26987"/>
                  </a:lnTo>
                  <a:lnTo>
                    <a:pt x="966" y="26987"/>
                  </a:lnTo>
                  <a:lnTo>
                    <a:pt x="1010" y="26943"/>
                  </a:lnTo>
                  <a:lnTo>
                    <a:pt x="1054" y="26899"/>
                  </a:lnTo>
                  <a:lnTo>
                    <a:pt x="1098" y="26855"/>
                  </a:lnTo>
                  <a:lnTo>
                    <a:pt x="1098" y="26767"/>
                  </a:lnTo>
                  <a:lnTo>
                    <a:pt x="1054" y="25231"/>
                  </a:lnTo>
                  <a:lnTo>
                    <a:pt x="1054" y="25187"/>
                  </a:lnTo>
                  <a:lnTo>
                    <a:pt x="878" y="24749"/>
                  </a:lnTo>
                  <a:lnTo>
                    <a:pt x="835" y="22423"/>
                  </a:lnTo>
                  <a:lnTo>
                    <a:pt x="571" y="20185"/>
                  </a:lnTo>
                  <a:lnTo>
                    <a:pt x="440" y="17596"/>
                  </a:lnTo>
                  <a:lnTo>
                    <a:pt x="571" y="14393"/>
                  </a:lnTo>
                  <a:lnTo>
                    <a:pt x="352" y="10049"/>
                  </a:lnTo>
                  <a:lnTo>
                    <a:pt x="483" y="6977"/>
                  </a:lnTo>
                  <a:lnTo>
                    <a:pt x="878" y="5748"/>
                  </a:lnTo>
                  <a:lnTo>
                    <a:pt x="1975" y="3335"/>
                  </a:lnTo>
                  <a:lnTo>
                    <a:pt x="2370" y="2019"/>
                  </a:lnTo>
                  <a:lnTo>
                    <a:pt x="2370" y="1975"/>
                  </a:lnTo>
                  <a:lnTo>
                    <a:pt x="2590" y="176"/>
                  </a:lnTo>
                  <a:lnTo>
                    <a:pt x="2590" y="132"/>
                  </a:lnTo>
                  <a:lnTo>
                    <a:pt x="2546" y="44"/>
                  </a:lnTo>
                  <a:lnTo>
                    <a:pt x="2502"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3" name="Google Shape;2393;p18"/>
            <p:cNvSpPr/>
            <p:nvPr/>
          </p:nvSpPr>
          <p:spPr>
            <a:xfrm>
              <a:off x="1106950" y="3840950"/>
              <a:ext cx="64750" cy="782200"/>
            </a:xfrm>
            <a:custGeom>
              <a:rect b="b" l="l" r="r" t="t"/>
              <a:pathLst>
                <a:path extrusionOk="0" h="31288" w="2590">
                  <a:moveTo>
                    <a:pt x="2019" y="1"/>
                  </a:moveTo>
                  <a:lnTo>
                    <a:pt x="1975" y="45"/>
                  </a:lnTo>
                  <a:lnTo>
                    <a:pt x="1887" y="45"/>
                  </a:lnTo>
                  <a:lnTo>
                    <a:pt x="1843" y="132"/>
                  </a:lnTo>
                  <a:lnTo>
                    <a:pt x="1843" y="176"/>
                  </a:lnTo>
                  <a:lnTo>
                    <a:pt x="1843" y="2853"/>
                  </a:lnTo>
                  <a:lnTo>
                    <a:pt x="2063" y="6056"/>
                  </a:lnTo>
                  <a:lnTo>
                    <a:pt x="2238" y="7548"/>
                  </a:lnTo>
                  <a:lnTo>
                    <a:pt x="2151" y="8206"/>
                  </a:lnTo>
                  <a:lnTo>
                    <a:pt x="1097" y="10488"/>
                  </a:lnTo>
                  <a:lnTo>
                    <a:pt x="308" y="12419"/>
                  </a:lnTo>
                  <a:lnTo>
                    <a:pt x="308" y="12507"/>
                  </a:lnTo>
                  <a:lnTo>
                    <a:pt x="0" y="16324"/>
                  </a:lnTo>
                  <a:lnTo>
                    <a:pt x="0" y="16368"/>
                  </a:lnTo>
                  <a:lnTo>
                    <a:pt x="88" y="18299"/>
                  </a:lnTo>
                  <a:lnTo>
                    <a:pt x="439" y="21985"/>
                  </a:lnTo>
                  <a:lnTo>
                    <a:pt x="439" y="24705"/>
                  </a:lnTo>
                  <a:lnTo>
                    <a:pt x="746" y="28918"/>
                  </a:lnTo>
                  <a:lnTo>
                    <a:pt x="834" y="29971"/>
                  </a:lnTo>
                  <a:lnTo>
                    <a:pt x="834" y="30015"/>
                  </a:lnTo>
                  <a:lnTo>
                    <a:pt x="1317" y="31156"/>
                  </a:lnTo>
                  <a:lnTo>
                    <a:pt x="1405" y="31244"/>
                  </a:lnTo>
                  <a:lnTo>
                    <a:pt x="1492" y="31287"/>
                  </a:lnTo>
                  <a:lnTo>
                    <a:pt x="1580" y="31244"/>
                  </a:lnTo>
                  <a:lnTo>
                    <a:pt x="1624" y="31200"/>
                  </a:lnTo>
                  <a:lnTo>
                    <a:pt x="1668" y="31156"/>
                  </a:lnTo>
                  <a:lnTo>
                    <a:pt x="1668" y="31112"/>
                  </a:lnTo>
                  <a:lnTo>
                    <a:pt x="1668" y="31024"/>
                  </a:lnTo>
                  <a:lnTo>
                    <a:pt x="1185" y="29927"/>
                  </a:lnTo>
                  <a:lnTo>
                    <a:pt x="1097" y="28874"/>
                  </a:lnTo>
                  <a:lnTo>
                    <a:pt x="790" y="24661"/>
                  </a:lnTo>
                  <a:lnTo>
                    <a:pt x="790" y="21985"/>
                  </a:lnTo>
                  <a:lnTo>
                    <a:pt x="439" y="18255"/>
                  </a:lnTo>
                  <a:lnTo>
                    <a:pt x="351" y="16368"/>
                  </a:lnTo>
                  <a:lnTo>
                    <a:pt x="615" y="12550"/>
                  </a:lnTo>
                  <a:lnTo>
                    <a:pt x="1448" y="10620"/>
                  </a:lnTo>
                  <a:lnTo>
                    <a:pt x="2502" y="8338"/>
                  </a:lnTo>
                  <a:lnTo>
                    <a:pt x="2502" y="8294"/>
                  </a:lnTo>
                  <a:lnTo>
                    <a:pt x="2589" y="7592"/>
                  </a:lnTo>
                  <a:lnTo>
                    <a:pt x="2589" y="7548"/>
                  </a:lnTo>
                  <a:lnTo>
                    <a:pt x="2414" y="6056"/>
                  </a:lnTo>
                  <a:lnTo>
                    <a:pt x="2194" y="2853"/>
                  </a:lnTo>
                  <a:lnTo>
                    <a:pt x="2194" y="176"/>
                  </a:lnTo>
                  <a:lnTo>
                    <a:pt x="2194" y="132"/>
                  </a:lnTo>
                  <a:lnTo>
                    <a:pt x="2151" y="45"/>
                  </a:lnTo>
                  <a:lnTo>
                    <a:pt x="2107" y="45"/>
                  </a:lnTo>
                  <a:lnTo>
                    <a:pt x="2019"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4" name="Google Shape;2394;p18"/>
            <p:cNvSpPr/>
            <p:nvPr/>
          </p:nvSpPr>
          <p:spPr>
            <a:xfrm>
              <a:off x="1074025" y="3794875"/>
              <a:ext cx="75725" cy="787675"/>
            </a:xfrm>
            <a:custGeom>
              <a:rect b="b" l="l" r="r" t="t"/>
              <a:pathLst>
                <a:path extrusionOk="0" h="31507" w="3029">
                  <a:moveTo>
                    <a:pt x="2765" y="1"/>
                  </a:moveTo>
                  <a:lnTo>
                    <a:pt x="2678" y="45"/>
                  </a:lnTo>
                  <a:lnTo>
                    <a:pt x="2678" y="132"/>
                  </a:lnTo>
                  <a:lnTo>
                    <a:pt x="2634" y="176"/>
                  </a:lnTo>
                  <a:lnTo>
                    <a:pt x="2678" y="791"/>
                  </a:lnTo>
                  <a:lnTo>
                    <a:pt x="2546" y="1712"/>
                  </a:lnTo>
                  <a:lnTo>
                    <a:pt x="1317" y="5442"/>
                  </a:lnTo>
                  <a:lnTo>
                    <a:pt x="1317" y="5486"/>
                  </a:lnTo>
                  <a:lnTo>
                    <a:pt x="1142" y="6320"/>
                  </a:lnTo>
                  <a:lnTo>
                    <a:pt x="1142" y="6407"/>
                  </a:lnTo>
                  <a:lnTo>
                    <a:pt x="1317" y="7592"/>
                  </a:lnTo>
                  <a:lnTo>
                    <a:pt x="1054" y="11892"/>
                  </a:lnTo>
                  <a:lnTo>
                    <a:pt x="352" y="13516"/>
                  </a:lnTo>
                  <a:lnTo>
                    <a:pt x="352" y="13560"/>
                  </a:lnTo>
                  <a:lnTo>
                    <a:pt x="133" y="14745"/>
                  </a:lnTo>
                  <a:lnTo>
                    <a:pt x="133" y="14788"/>
                  </a:lnTo>
                  <a:lnTo>
                    <a:pt x="1" y="16982"/>
                  </a:lnTo>
                  <a:lnTo>
                    <a:pt x="45" y="19176"/>
                  </a:lnTo>
                  <a:lnTo>
                    <a:pt x="45" y="19220"/>
                  </a:lnTo>
                  <a:lnTo>
                    <a:pt x="352" y="21678"/>
                  </a:lnTo>
                  <a:lnTo>
                    <a:pt x="747" y="25495"/>
                  </a:lnTo>
                  <a:lnTo>
                    <a:pt x="791" y="28040"/>
                  </a:lnTo>
                  <a:lnTo>
                    <a:pt x="1010" y="30322"/>
                  </a:lnTo>
                  <a:lnTo>
                    <a:pt x="1054" y="30410"/>
                  </a:lnTo>
                  <a:lnTo>
                    <a:pt x="1405" y="31375"/>
                  </a:lnTo>
                  <a:lnTo>
                    <a:pt x="1493" y="31463"/>
                  </a:lnTo>
                  <a:lnTo>
                    <a:pt x="1581" y="31507"/>
                  </a:lnTo>
                  <a:lnTo>
                    <a:pt x="1625" y="31463"/>
                  </a:lnTo>
                  <a:lnTo>
                    <a:pt x="1712" y="31463"/>
                  </a:lnTo>
                  <a:lnTo>
                    <a:pt x="1756" y="31375"/>
                  </a:lnTo>
                  <a:lnTo>
                    <a:pt x="1756" y="31331"/>
                  </a:lnTo>
                  <a:lnTo>
                    <a:pt x="1756" y="31244"/>
                  </a:lnTo>
                  <a:lnTo>
                    <a:pt x="1361" y="30278"/>
                  </a:lnTo>
                  <a:lnTo>
                    <a:pt x="1142" y="28040"/>
                  </a:lnTo>
                  <a:lnTo>
                    <a:pt x="1098" y="25495"/>
                  </a:lnTo>
                  <a:lnTo>
                    <a:pt x="703" y="21634"/>
                  </a:lnTo>
                  <a:lnTo>
                    <a:pt x="396" y="19176"/>
                  </a:lnTo>
                  <a:lnTo>
                    <a:pt x="352" y="16982"/>
                  </a:lnTo>
                  <a:lnTo>
                    <a:pt x="484" y="14832"/>
                  </a:lnTo>
                  <a:lnTo>
                    <a:pt x="703" y="13648"/>
                  </a:lnTo>
                  <a:lnTo>
                    <a:pt x="1405" y="12024"/>
                  </a:lnTo>
                  <a:lnTo>
                    <a:pt x="1405" y="11936"/>
                  </a:lnTo>
                  <a:lnTo>
                    <a:pt x="1668" y="7592"/>
                  </a:lnTo>
                  <a:lnTo>
                    <a:pt x="1668" y="7548"/>
                  </a:lnTo>
                  <a:lnTo>
                    <a:pt x="1493" y="6363"/>
                  </a:lnTo>
                  <a:lnTo>
                    <a:pt x="1625" y="5530"/>
                  </a:lnTo>
                  <a:lnTo>
                    <a:pt x="2897" y="1800"/>
                  </a:lnTo>
                  <a:lnTo>
                    <a:pt x="2897" y="1756"/>
                  </a:lnTo>
                  <a:lnTo>
                    <a:pt x="3029" y="834"/>
                  </a:lnTo>
                  <a:lnTo>
                    <a:pt x="3029" y="791"/>
                  </a:lnTo>
                  <a:lnTo>
                    <a:pt x="2985" y="176"/>
                  </a:lnTo>
                  <a:lnTo>
                    <a:pt x="2985" y="89"/>
                  </a:lnTo>
                  <a:lnTo>
                    <a:pt x="2941" y="45"/>
                  </a:lnTo>
                  <a:lnTo>
                    <a:pt x="2897"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5" name="Google Shape;2395;p18"/>
            <p:cNvSpPr/>
            <p:nvPr/>
          </p:nvSpPr>
          <p:spPr>
            <a:xfrm>
              <a:off x="1043325" y="4272075"/>
              <a:ext cx="50475" cy="285250"/>
            </a:xfrm>
            <a:custGeom>
              <a:rect b="b" l="l" r="r" t="t"/>
              <a:pathLst>
                <a:path extrusionOk="0" h="11410" w="2019">
                  <a:moveTo>
                    <a:pt x="88" y="1"/>
                  </a:moveTo>
                  <a:lnTo>
                    <a:pt x="44" y="45"/>
                  </a:lnTo>
                  <a:lnTo>
                    <a:pt x="0" y="132"/>
                  </a:lnTo>
                  <a:lnTo>
                    <a:pt x="0" y="176"/>
                  </a:lnTo>
                  <a:lnTo>
                    <a:pt x="307" y="2063"/>
                  </a:lnTo>
                  <a:lnTo>
                    <a:pt x="527" y="4213"/>
                  </a:lnTo>
                  <a:lnTo>
                    <a:pt x="1229" y="10313"/>
                  </a:lnTo>
                  <a:lnTo>
                    <a:pt x="1229" y="10356"/>
                  </a:lnTo>
                  <a:lnTo>
                    <a:pt x="1712" y="11278"/>
                  </a:lnTo>
                  <a:lnTo>
                    <a:pt x="1756" y="11366"/>
                  </a:lnTo>
                  <a:lnTo>
                    <a:pt x="1887" y="11410"/>
                  </a:lnTo>
                  <a:lnTo>
                    <a:pt x="1931" y="11366"/>
                  </a:lnTo>
                  <a:lnTo>
                    <a:pt x="2019" y="11322"/>
                  </a:lnTo>
                  <a:lnTo>
                    <a:pt x="2019" y="11278"/>
                  </a:lnTo>
                  <a:lnTo>
                    <a:pt x="2019" y="11190"/>
                  </a:lnTo>
                  <a:lnTo>
                    <a:pt x="2019" y="11146"/>
                  </a:lnTo>
                  <a:lnTo>
                    <a:pt x="1536" y="10225"/>
                  </a:lnTo>
                  <a:lnTo>
                    <a:pt x="878" y="4213"/>
                  </a:lnTo>
                  <a:lnTo>
                    <a:pt x="659" y="2019"/>
                  </a:lnTo>
                  <a:lnTo>
                    <a:pt x="351" y="132"/>
                  </a:lnTo>
                  <a:lnTo>
                    <a:pt x="307" y="88"/>
                  </a:lnTo>
                  <a:lnTo>
                    <a:pt x="264"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6" name="Google Shape;2396;p18"/>
            <p:cNvSpPr/>
            <p:nvPr/>
          </p:nvSpPr>
          <p:spPr>
            <a:xfrm>
              <a:off x="1022475" y="4402625"/>
              <a:ext cx="26350" cy="111925"/>
            </a:xfrm>
            <a:custGeom>
              <a:rect b="b" l="l" r="r" t="t"/>
              <a:pathLst>
                <a:path extrusionOk="0" h="4477" w="1054">
                  <a:moveTo>
                    <a:pt x="88" y="0"/>
                  </a:moveTo>
                  <a:lnTo>
                    <a:pt x="44" y="44"/>
                  </a:lnTo>
                  <a:lnTo>
                    <a:pt x="1" y="132"/>
                  </a:lnTo>
                  <a:lnTo>
                    <a:pt x="1" y="220"/>
                  </a:lnTo>
                  <a:lnTo>
                    <a:pt x="1" y="264"/>
                  </a:lnTo>
                  <a:lnTo>
                    <a:pt x="88" y="2853"/>
                  </a:lnTo>
                  <a:lnTo>
                    <a:pt x="88" y="2897"/>
                  </a:lnTo>
                  <a:lnTo>
                    <a:pt x="264" y="3555"/>
                  </a:lnTo>
                  <a:lnTo>
                    <a:pt x="308" y="3599"/>
                  </a:lnTo>
                  <a:lnTo>
                    <a:pt x="703" y="4388"/>
                  </a:lnTo>
                  <a:lnTo>
                    <a:pt x="790" y="4432"/>
                  </a:lnTo>
                  <a:lnTo>
                    <a:pt x="878" y="4476"/>
                  </a:lnTo>
                  <a:lnTo>
                    <a:pt x="922" y="4432"/>
                  </a:lnTo>
                  <a:lnTo>
                    <a:pt x="1010" y="4388"/>
                  </a:lnTo>
                  <a:lnTo>
                    <a:pt x="1010" y="4345"/>
                  </a:lnTo>
                  <a:lnTo>
                    <a:pt x="1054" y="4257"/>
                  </a:lnTo>
                  <a:lnTo>
                    <a:pt x="1010" y="4213"/>
                  </a:lnTo>
                  <a:lnTo>
                    <a:pt x="615" y="3423"/>
                  </a:lnTo>
                  <a:lnTo>
                    <a:pt x="439" y="2809"/>
                  </a:lnTo>
                  <a:lnTo>
                    <a:pt x="352" y="264"/>
                  </a:lnTo>
                  <a:lnTo>
                    <a:pt x="352" y="176"/>
                  </a:lnTo>
                  <a:lnTo>
                    <a:pt x="352" y="132"/>
                  </a:lnTo>
                  <a:lnTo>
                    <a:pt x="352" y="44"/>
                  </a:lnTo>
                  <a:lnTo>
                    <a:pt x="308"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7" name="Google Shape;2397;p18"/>
            <p:cNvSpPr/>
            <p:nvPr/>
          </p:nvSpPr>
          <p:spPr>
            <a:xfrm>
              <a:off x="1765150" y="4491475"/>
              <a:ext cx="95475" cy="49400"/>
            </a:xfrm>
            <a:custGeom>
              <a:rect b="b" l="l" r="r" t="t"/>
              <a:pathLst>
                <a:path extrusionOk="0" h="1976" w="3819">
                  <a:moveTo>
                    <a:pt x="220" y="1"/>
                  </a:moveTo>
                  <a:lnTo>
                    <a:pt x="132" y="45"/>
                  </a:lnTo>
                  <a:lnTo>
                    <a:pt x="88" y="45"/>
                  </a:lnTo>
                  <a:lnTo>
                    <a:pt x="45" y="132"/>
                  </a:lnTo>
                  <a:lnTo>
                    <a:pt x="1" y="176"/>
                  </a:lnTo>
                  <a:lnTo>
                    <a:pt x="45" y="264"/>
                  </a:lnTo>
                  <a:lnTo>
                    <a:pt x="45" y="308"/>
                  </a:lnTo>
                  <a:lnTo>
                    <a:pt x="132" y="352"/>
                  </a:lnTo>
                  <a:lnTo>
                    <a:pt x="1449" y="1054"/>
                  </a:lnTo>
                  <a:lnTo>
                    <a:pt x="3028" y="1975"/>
                  </a:lnTo>
                  <a:lnTo>
                    <a:pt x="3116" y="1975"/>
                  </a:lnTo>
                  <a:lnTo>
                    <a:pt x="3248" y="1931"/>
                  </a:lnTo>
                  <a:lnTo>
                    <a:pt x="3774" y="1493"/>
                  </a:lnTo>
                  <a:lnTo>
                    <a:pt x="3818" y="1449"/>
                  </a:lnTo>
                  <a:lnTo>
                    <a:pt x="3818" y="1361"/>
                  </a:lnTo>
                  <a:lnTo>
                    <a:pt x="3818" y="1317"/>
                  </a:lnTo>
                  <a:lnTo>
                    <a:pt x="3774" y="1273"/>
                  </a:lnTo>
                  <a:lnTo>
                    <a:pt x="3731" y="1229"/>
                  </a:lnTo>
                  <a:lnTo>
                    <a:pt x="3687" y="1186"/>
                  </a:lnTo>
                  <a:lnTo>
                    <a:pt x="3599" y="1186"/>
                  </a:lnTo>
                  <a:lnTo>
                    <a:pt x="3555" y="1229"/>
                  </a:lnTo>
                  <a:lnTo>
                    <a:pt x="3116" y="1580"/>
                  </a:lnTo>
                  <a:lnTo>
                    <a:pt x="1624" y="747"/>
                  </a:lnTo>
                  <a:lnTo>
                    <a:pt x="264" y="45"/>
                  </a:lnTo>
                  <a:lnTo>
                    <a:pt x="220"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8" name="Google Shape;2398;p18"/>
            <p:cNvSpPr/>
            <p:nvPr/>
          </p:nvSpPr>
          <p:spPr>
            <a:xfrm>
              <a:off x="1765150" y="4467350"/>
              <a:ext cx="97675" cy="45000"/>
            </a:xfrm>
            <a:custGeom>
              <a:rect b="b" l="l" r="r" t="t"/>
              <a:pathLst>
                <a:path extrusionOk="0" h="1800" w="3907">
                  <a:moveTo>
                    <a:pt x="176" y="0"/>
                  </a:moveTo>
                  <a:lnTo>
                    <a:pt x="88" y="44"/>
                  </a:lnTo>
                  <a:lnTo>
                    <a:pt x="45" y="88"/>
                  </a:lnTo>
                  <a:lnTo>
                    <a:pt x="1" y="132"/>
                  </a:lnTo>
                  <a:lnTo>
                    <a:pt x="1" y="220"/>
                  </a:lnTo>
                  <a:lnTo>
                    <a:pt x="45" y="264"/>
                  </a:lnTo>
                  <a:lnTo>
                    <a:pt x="88" y="351"/>
                  </a:lnTo>
                  <a:lnTo>
                    <a:pt x="527" y="702"/>
                  </a:lnTo>
                  <a:lnTo>
                    <a:pt x="571" y="746"/>
                  </a:lnTo>
                  <a:lnTo>
                    <a:pt x="2458" y="1536"/>
                  </a:lnTo>
                  <a:lnTo>
                    <a:pt x="3336" y="1799"/>
                  </a:lnTo>
                  <a:lnTo>
                    <a:pt x="3379" y="1799"/>
                  </a:lnTo>
                  <a:lnTo>
                    <a:pt x="3467" y="1756"/>
                  </a:lnTo>
                  <a:lnTo>
                    <a:pt x="3818" y="1580"/>
                  </a:lnTo>
                  <a:lnTo>
                    <a:pt x="3862" y="1536"/>
                  </a:lnTo>
                  <a:lnTo>
                    <a:pt x="3906" y="1448"/>
                  </a:lnTo>
                  <a:lnTo>
                    <a:pt x="3906" y="1405"/>
                  </a:lnTo>
                  <a:lnTo>
                    <a:pt x="3906" y="1317"/>
                  </a:lnTo>
                  <a:lnTo>
                    <a:pt x="3862" y="1273"/>
                  </a:lnTo>
                  <a:lnTo>
                    <a:pt x="3774" y="1229"/>
                  </a:lnTo>
                  <a:lnTo>
                    <a:pt x="3731" y="1229"/>
                  </a:lnTo>
                  <a:lnTo>
                    <a:pt x="3643" y="1273"/>
                  </a:lnTo>
                  <a:lnTo>
                    <a:pt x="3379" y="1448"/>
                  </a:lnTo>
                  <a:lnTo>
                    <a:pt x="2590" y="1229"/>
                  </a:lnTo>
                  <a:lnTo>
                    <a:pt x="747" y="439"/>
                  </a:lnTo>
                  <a:lnTo>
                    <a:pt x="308" y="44"/>
                  </a:lnTo>
                  <a:lnTo>
                    <a:pt x="220" y="44"/>
                  </a:lnTo>
                  <a:lnTo>
                    <a:pt x="176"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9" name="Google Shape;2399;p18"/>
            <p:cNvSpPr/>
            <p:nvPr/>
          </p:nvSpPr>
          <p:spPr>
            <a:xfrm>
              <a:off x="1765150" y="4441025"/>
              <a:ext cx="127275" cy="43900"/>
            </a:xfrm>
            <a:custGeom>
              <a:rect b="b" l="l" r="r" t="t"/>
              <a:pathLst>
                <a:path extrusionOk="0" h="1756" w="5091">
                  <a:moveTo>
                    <a:pt x="176" y="0"/>
                  </a:moveTo>
                  <a:lnTo>
                    <a:pt x="88" y="44"/>
                  </a:lnTo>
                  <a:lnTo>
                    <a:pt x="45" y="88"/>
                  </a:lnTo>
                  <a:lnTo>
                    <a:pt x="1" y="132"/>
                  </a:lnTo>
                  <a:lnTo>
                    <a:pt x="1" y="176"/>
                  </a:lnTo>
                  <a:lnTo>
                    <a:pt x="1" y="264"/>
                  </a:lnTo>
                  <a:lnTo>
                    <a:pt x="45" y="307"/>
                  </a:lnTo>
                  <a:lnTo>
                    <a:pt x="571" y="834"/>
                  </a:lnTo>
                  <a:lnTo>
                    <a:pt x="1624" y="1404"/>
                  </a:lnTo>
                  <a:lnTo>
                    <a:pt x="2458" y="1755"/>
                  </a:lnTo>
                  <a:lnTo>
                    <a:pt x="2546" y="1755"/>
                  </a:lnTo>
                  <a:lnTo>
                    <a:pt x="3818" y="1668"/>
                  </a:lnTo>
                  <a:lnTo>
                    <a:pt x="3906" y="1668"/>
                  </a:lnTo>
                  <a:lnTo>
                    <a:pt x="5003" y="1009"/>
                  </a:lnTo>
                  <a:lnTo>
                    <a:pt x="5047" y="966"/>
                  </a:lnTo>
                  <a:lnTo>
                    <a:pt x="5047" y="878"/>
                  </a:lnTo>
                  <a:lnTo>
                    <a:pt x="5091" y="834"/>
                  </a:lnTo>
                  <a:lnTo>
                    <a:pt x="5047" y="746"/>
                  </a:lnTo>
                  <a:lnTo>
                    <a:pt x="5003" y="702"/>
                  </a:lnTo>
                  <a:lnTo>
                    <a:pt x="4915" y="658"/>
                  </a:lnTo>
                  <a:lnTo>
                    <a:pt x="4871" y="658"/>
                  </a:lnTo>
                  <a:lnTo>
                    <a:pt x="4784" y="702"/>
                  </a:lnTo>
                  <a:lnTo>
                    <a:pt x="3774" y="1317"/>
                  </a:lnTo>
                  <a:lnTo>
                    <a:pt x="2546" y="1404"/>
                  </a:lnTo>
                  <a:lnTo>
                    <a:pt x="1756" y="1097"/>
                  </a:lnTo>
                  <a:lnTo>
                    <a:pt x="791" y="527"/>
                  </a:lnTo>
                  <a:lnTo>
                    <a:pt x="264" y="44"/>
                  </a:lnTo>
                  <a:lnTo>
                    <a:pt x="220" y="44"/>
                  </a:lnTo>
                  <a:lnTo>
                    <a:pt x="176"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0" name="Google Shape;2400;p18"/>
            <p:cNvSpPr/>
            <p:nvPr/>
          </p:nvSpPr>
          <p:spPr>
            <a:xfrm>
              <a:off x="1728950" y="4366425"/>
              <a:ext cx="241375" cy="79000"/>
            </a:xfrm>
            <a:custGeom>
              <a:rect b="b" l="l" r="r" t="t"/>
              <a:pathLst>
                <a:path extrusionOk="0" h="3160" w="9655">
                  <a:moveTo>
                    <a:pt x="176" y="0"/>
                  </a:moveTo>
                  <a:lnTo>
                    <a:pt x="88" y="44"/>
                  </a:lnTo>
                  <a:lnTo>
                    <a:pt x="45" y="88"/>
                  </a:lnTo>
                  <a:lnTo>
                    <a:pt x="1" y="132"/>
                  </a:lnTo>
                  <a:lnTo>
                    <a:pt x="1" y="220"/>
                  </a:lnTo>
                  <a:lnTo>
                    <a:pt x="45" y="264"/>
                  </a:lnTo>
                  <a:lnTo>
                    <a:pt x="308" y="702"/>
                  </a:lnTo>
                  <a:lnTo>
                    <a:pt x="878" y="1668"/>
                  </a:lnTo>
                  <a:lnTo>
                    <a:pt x="878" y="1712"/>
                  </a:lnTo>
                  <a:lnTo>
                    <a:pt x="1756" y="2502"/>
                  </a:lnTo>
                  <a:lnTo>
                    <a:pt x="1800" y="2545"/>
                  </a:lnTo>
                  <a:lnTo>
                    <a:pt x="2853" y="2896"/>
                  </a:lnTo>
                  <a:lnTo>
                    <a:pt x="2897" y="2896"/>
                  </a:lnTo>
                  <a:lnTo>
                    <a:pt x="6232" y="3160"/>
                  </a:lnTo>
                  <a:lnTo>
                    <a:pt x="6319" y="3160"/>
                  </a:lnTo>
                  <a:lnTo>
                    <a:pt x="9567" y="1536"/>
                  </a:lnTo>
                  <a:lnTo>
                    <a:pt x="9610" y="1492"/>
                  </a:lnTo>
                  <a:lnTo>
                    <a:pt x="9654" y="1448"/>
                  </a:lnTo>
                  <a:lnTo>
                    <a:pt x="9654" y="1361"/>
                  </a:lnTo>
                  <a:lnTo>
                    <a:pt x="9654" y="1317"/>
                  </a:lnTo>
                  <a:lnTo>
                    <a:pt x="9610" y="1229"/>
                  </a:lnTo>
                  <a:lnTo>
                    <a:pt x="9523" y="1229"/>
                  </a:lnTo>
                  <a:lnTo>
                    <a:pt x="9479" y="1185"/>
                  </a:lnTo>
                  <a:lnTo>
                    <a:pt x="9391" y="1229"/>
                  </a:lnTo>
                  <a:lnTo>
                    <a:pt x="6232" y="2809"/>
                  </a:lnTo>
                  <a:lnTo>
                    <a:pt x="2941" y="2545"/>
                  </a:lnTo>
                  <a:lnTo>
                    <a:pt x="1931" y="2194"/>
                  </a:lnTo>
                  <a:lnTo>
                    <a:pt x="1142" y="1492"/>
                  </a:lnTo>
                  <a:lnTo>
                    <a:pt x="571" y="527"/>
                  </a:lnTo>
                  <a:lnTo>
                    <a:pt x="352" y="88"/>
                  </a:lnTo>
                  <a:lnTo>
                    <a:pt x="308" y="44"/>
                  </a:lnTo>
                  <a:lnTo>
                    <a:pt x="220"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1" name="Google Shape;2401;p18"/>
            <p:cNvSpPr/>
            <p:nvPr/>
          </p:nvSpPr>
          <p:spPr>
            <a:xfrm>
              <a:off x="1807950" y="4679075"/>
              <a:ext cx="25" cy="25"/>
            </a:xfrm>
            <a:custGeom>
              <a:rect b="b" l="l" r="r" t="t"/>
              <a:pathLst>
                <a:path extrusionOk="0" h="1" w="1">
                  <a:moveTo>
                    <a:pt x="0" y="0"/>
                  </a:moveTo>
                  <a:lnTo>
                    <a:pt x="0"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2" name="Google Shape;2402;p18"/>
            <p:cNvSpPr/>
            <p:nvPr/>
          </p:nvSpPr>
          <p:spPr>
            <a:xfrm>
              <a:off x="1807950" y="4679075"/>
              <a:ext cx="25" cy="25"/>
            </a:xfrm>
            <a:custGeom>
              <a:rect b="b" l="l" r="r" t="t"/>
              <a:pathLst>
                <a:path extrusionOk="0" fill="none" h="1" w="1">
                  <a:moveTo>
                    <a:pt x="0" y="0"/>
                  </a:moveTo>
                  <a:lnTo>
                    <a:pt x="0" y="0"/>
                  </a:lnTo>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3" name="Google Shape;2403;p18"/>
            <p:cNvSpPr/>
            <p:nvPr/>
          </p:nvSpPr>
          <p:spPr>
            <a:xfrm>
              <a:off x="1490900" y="2760400"/>
              <a:ext cx="866675" cy="1925275"/>
            </a:xfrm>
            <a:custGeom>
              <a:rect b="b" l="l" r="r" t="t"/>
              <a:pathLst>
                <a:path extrusionOk="0" h="77011" w="34667">
                  <a:moveTo>
                    <a:pt x="34447" y="1"/>
                  </a:moveTo>
                  <a:lnTo>
                    <a:pt x="34359" y="44"/>
                  </a:lnTo>
                  <a:lnTo>
                    <a:pt x="31858" y="1931"/>
                  </a:lnTo>
                  <a:lnTo>
                    <a:pt x="28216" y="4915"/>
                  </a:lnTo>
                  <a:lnTo>
                    <a:pt x="25846" y="6758"/>
                  </a:lnTo>
                  <a:lnTo>
                    <a:pt x="23784" y="8426"/>
                  </a:lnTo>
                  <a:lnTo>
                    <a:pt x="20668" y="10883"/>
                  </a:lnTo>
                  <a:lnTo>
                    <a:pt x="15666" y="13077"/>
                  </a:lnTo>
                  <a:lnTo>
                    <a:pt x="15622" y="13077"/>
                  </a:lnTo>
                  <a:lnTo>
                    <a:pt x="13867" y="14174"/>
                  </a:lnTo>
                  <a:lnTo>
                    <a:pt x="13823" y="14218"/>
                  </a:lnTo>
                  <a:lnTo>
                    <a:pt x="12331" y="15622"/>
                  </a:lnTo>
                  <a:lnTo>
                    <a:pt x="12331" y="15666"/>
                  </a:lnTo>
                  <a:lnTo>
                    <a:pt x="10225" y="18386"/>
                  </a:lnTo>
                  <a:lnTo>
                    <a:pt x="9610" y="19045"/>
                  </a:lnTo>
                  <a:lnTo>
                    <a:pt x="8777" y="19571"/>
                  </a:lnTo>
                  <a:lnTo>
                    <a:pt x="8733" y="19615"/>
                  </a:lnTo>
                  <a:lnTo>
                    <a:pt x="8118" y="20229"/>
                  </a:lnTo>
                  <a:lnTo>
                    <a:pt x="8118" y="20273"/>
                  </a:lnTo>
                  <a:lnTo>
                    <a:pt x="7065" y="22204"/>
                  </a:lnTo>
                  <a:lnTo>
                    <a:pt x="7021" y="22204"/>
                  </a:lnTo>
                  <a:lnTo>
                    <a:pt x="6451" y="23915"/>
                  </a:lnTo>
                  <a:lnTo>
                    <a:pt x="6451" y="23959"/>
                  </a:lnTo>
                  <a:lnTo>
                    <a:pt x="6319" y="25583"/>
                  </a:lnTo>
                  <a:lnTo>
                    <a:pt x="6319" y="25627"/>
                  </a:lnTo>
                  <a:lnTo>
                    <a:pt x="6846" y="28347"/>
                  </a:lnTo>
                  <a:lnTo>
                    <a:pt x="6846" y="30629"/>
                  </a:lnTo>
                  <a:lnTo>
                    <a:pt x="6275" y="35631"/>
                  </a:lnTo>
                  <a:lnTo>
                    <a:pt x="5837" y="38966"/>
                  </a:lnTo>
                  <a:lnTo>
                    <a:pt x="5442" y="41819"/>
                  </a:lnTo>
                  <a:lnTo>
                    <a:pt x="5135" y="43662"/>
                  </a:lnTo>
                  <a:lnTo>
                    <a:pt x="4169" y="47699"/>
                  </a:lnTo>
                  <a:lnTo>
                    <a:pt x="3599" y="50200"/>
                  </a:lnTo>
                  <a:lnTo>
                    <a:pt x="3292" y="52087"/>
                  </a:lnTo>
                  <a:lnTo>
                    <a:pt x="2633" y="53491"/>
                  </a:lnTo>
                  <a:lnTo>
                    <a:pt x="2633" y="53535"/>
                  </a:lnTo>
                  <a:lnTo>
                    <a:pt x="2107" y="56387"/>
                  </a:lnTo>
                  <a:lnTo>
                    <a:pt x="834" y="60512"/>
                  </a:lnTo>
                  <a:lnTo>
                    <a:pt x="220" y="62837"/>
                  </a:lnTo>
                  <a:lnTo>
                    <a:pt x="1" y="63846"/>
                  </a:lnTo>
                  <a:lnTo>
                    <a:pt x="1" y="63890"/>
                  </a:lnTo>
                  <a:lnTo>
                    <a:pt x="44" y="64856"/>
                  </a:lnTo>
                  <a:lnTo>
                    <a:pt x="88" y="64987"/>
                  </a:lnTo>
                  <a:lnTo>
                    <a:pt x="2019" y="67050"/>
                  </a:lnTo>
                  <a:lnTo>
                    <a:pt x="3511" y="68629"/>
                  </a:lnTo>
                  <a:lnTo>
                    <a:pt x="5486" y="70955"/>
                  </a:lnTo>
                  <a:lnTo>
                    <a:pt x="7767" y="73412"/>
                  </a:lnTo>
                  <a:lnTo>
                    <a:pt x="9830" y="75606"/>
                  </a:lnTo>
                  <a:lnTo>
                    <a:pt x="10883" y="76967"/>
                  </a:lnTo>
                  <a:lnTo>
                    <a:pt x="10927" y="77011"/>
                  </a:lnTo>
                  <a:lnTo>
                    <a:pt x="11102" y="77011"/>
                  </a:lnTo>
                  <a:lnTo>
                    <a:pt x="11146" y="76923"/>
                  </a:lnTo>
                  <a:lnTo>
                    <a:pt x="11190" y="76879"/>
                  </a:lnTo>
                  <a:lnTo>
                    <a:pt x="11190" y="76791"/>
                  </a:lnTo>
                  <a:lnTo>
                    <a:pt x="11146" y="76747"/>
                  </a:lnTo>
                  <a:lnTo>
                    <a:pt x="10093" y="75387"/>
                  </a:lnTo>
                  <a:lnTo>
                    <a:pt x="8031" y="73149"/>
                  </a:lnTo>
                  <a:lnTo>
                    <a:pt x="5749" y="70736"/>
                  </a:lnTo>
                  <a:lnTo>
                    <a:pt x="3774" y="68410"/>
                  </a:lnTo>
                  <a:lnTo>
                    <a:pt x="2282" y="66830"/>
                  </a:lnTo>
                  <a:lnTo>
                    <a:pt x="395" y="64812"/>
                  </a:lnTo>
                  <a:lnTo>
                    <a:pt x="352" y="63890"/>
                  </a:lnTo>
                  <a:lnTo>
                    <a:pt x="571" y="62925"/>
                  </a:lnTo>
                  <a:lnTo>
                    <a:pt x="1141" y="60599"/>
                  </a:lnTo>
                  <a:lnTo>
                    <a:pt x="2458" y="56475"/>
                  </a:lnTo>
                  <a:lnTo>
                    <a:pt x="2984" y="53578"/>
                  </a:lnTo>
                  <a:lnTo>
                    <a:pt x="3599" y="52174"/>
                  </a:lnTo>
                  <a:lnTo>
                    <a:pt x="3643" y="52174"/>
                  </a:lnTo>
                  <a:lnTo>
                    <a:pt x="3950" y="50287"/>
                  </a:lnTo>
                  <a:lnTo>
                    <a:pt x="4520" y="47786"/>
                  </a:lnTo>
                  <a:lnTo>
                    <a:pt x="5442" y="43749"/>
                  </a:lnTo>
                  <a:lnTo>
                    <a:pt x="5793" y="41862"/>
                  </a:lnTo>
                  <a:lnTo>
                    <a:pt x="6188" y="39010"/>
                  </a:lnTo>
                  <a:lnTo>
                    <a:pt x="6627" y="35675"/>
                  </a:lnTo>
                  <a:lnTo>
                    <a:pt x="7197" y="30673"/>
                  </a:lnTo>
                  <a:lnTo>
                    <a:pt x="7197" y="30629"/>
                  </a:lnTo>
                  <a:lnTo>
                    <a:pt x="7197" y="28347"/>
                  </a:lnTo>
                  <a:lnTo>
                    <a:pt x="7197" y="28303"/>
                  </a:lnTo>
                  <a:lnTo>
                    <a:pt x="6670" y="25583"/>
                  </a:lnTo>
                  <a:lnTo>
                    <a:pt x="6802" y="24003"/>
                  </a:lnTo>
                  <a:lnTo>
                    <a:pt x="7372" y="22336"/>
                  </a:lnTo>
                  <a:lnTo>
                    <a:pt x="8382" y="20449"/>
                  </a:lnTo>
                  <a:lnTo>
                    <a:pt x="8996" y="19878"/>
                  </a:lnTo>
                  <a:lnTo>
                    <a:pt x="9830" y="19352"/>
                  </a:lnTo>
                  <a:lnTo>
                    <a:pt x="9874" y="19308"/>
                  </a:lnTo>
                  <a:lnTo>
                    <a:pt x="10488" y="18606"/>
                  </a:lnTo>
                  <a:lnTo>
                    <a:pt x="12594" y="15885"/>
                  </a:lnTo>
                  <a:lnTo>
                    <a:pt x="14042" y="14481"/>
                  </a:lnTo>
                  <a:lnTo>
                    <a:pt x="15798" y="13384"/>
                  </a:lnTo>
                  <a:lnTo>
                    <a:pt x="20800" y="11234"/>
                  </a:lnTo>
                  <a:lnTo>
                    <a:pt x="20844" y="11190"/>
                  </a:lnTo>
                  <a:lnTo>
                    <a:pt x="24003" y="8733"/>
                  </a:lnTo>
                  <a:lnTo>
                    <a:pt x="28435" y="5178"/>
                  </a:lnTo>
                  <a:lnTo>
                    <a:pt x="32077" y="2195"/>
                  </a:lnTo>
                  <a:lnTo>
                    <a:pt x="34578" y="308"/>
                  </a:lnTo>
                  <a:lnTo>
                    <a:pt x="34622" y="264"/>
                  </a:lnTo>
                  <a:lnTo>
                    <a:pt x="34666" y="176"/>
                  </a:lnTo>
                  <a:lnTo>
                    <a:pt x="34622" y="132"/>
                  </a:lnTo>
                  <a:lnTo>
                    <a:pt x="34622" y="44"/>
                  </a:lnTo>
                  <a:lnTo>
                    <a:pt x="34578"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4" name="Google Shape;2404;p18"/>
            <p:cNvSpPr/>
            <p:nvPr/>
          </p:nvSpPr>
          <p:spPr>
            <a:xfrm>
              <a:off x="1465675" y="2732975"/>
              <a:ext cx="861175" cy="1931850"/>
            </a:xfrm>
            <a:custGeom>
              <a:rect b="b" l="l" r="r" t="t"/>
              <a:pathLst>
                <a:path extrusionOk="0" h="77274" w="34447">
                  <a:moveTo>
                    <a:pt x="34227" y="1"/>
                  </a:moveTo>
                  <a:lnTo>
                    <a:pt x="34183" y="44"/>
                  </a:lnTo>
                  <a:lnTo>
                    <a:pt x="33174" y="790"/>
                  </a:lnTo>
                  <a:lnTo>
                    <a:pt x="28435" y="4652"/>
                  </a:lnTo>
                  <a:lnTo>
                    <a:pt x="26504" y="6275"/>
                  </a:lnTo>
                  <a:lnTo>
                    <a:pt x="24705" y="7680"/>
                  </a:lnTo>
                  <a:lnTo>
                    <a:pt x="22862" y="9128"/>
                  </a:lnTo>
                  <a:lnTo>
                    <a:pt x="20931" y="10532"/>
                  </a:lnTo>
                  <a:lnTo>
                    <a:pt x="19044" y="11366"/>
                  </a:lnTo>
                  <a:lnTo>
                    <a:pt x="14876" y="12814"/>
                  </a:lnTo>
                  <a:lnTo>
                    <a:pt x="9479" y="14788"/>
                  </a:lnTo>
                  <a:lnTo>
                    <a:pt x="9435" y="14832"/>
                  </a:lnTo>
                  <a:lnTo>
                    <a:pt x="8908" y="15271"/>
                  </a:lnTo>
                  <a:lnTo>
                    <a:pt x="8864" y="15315"/>
                  </a:lnTo>
                  <a:lnTo>
                    <a:pt x="7987" y="16543"/>
                  </a:lnTo>
                  <a:lnTo>
                    <a:pt x="7943" y="16587"/>
                  </a:lnTo>
                  <a:lnTo>
                    <a:pt x="6933" y="18474"/>
                  </a:lnTo>
                  <a:lnTo>
                    <a:pt x="5968" y="20800"/>
                  </a:lnTo>
                  <a:lnTo>
                    <a:pt x="5968" y="20844"/>
                  </a:lnTo>
                  <a:lnTo>
                    <a:pt x="5441" y="23169"/>
                  </a:lnTo>
                  <a:lnTo>
                    <a:pt x="5441" y="23213"/>
                  </a:lnTo>
                  <a:lnTo>
                    <a:pt x="5398" y="24617"/>
                  </a:lnTo>
                  <a:lnTo>
                    <a:pt x="5398" y="24661"/>
                  </a:lnTo>
                  <a:lnTo>
                    <a:pt x="6319" y="29269"/>
                  </a:lnTo>
                  <a:lnTo>
                    <a:pt x="6407" y="30761"/>
                  </a:lnTo>
                  <a:lnTo>
                    <a:pt x="6144" y="34666"/>
                  </a:lnTo>
                  <a:lnTo>
                    <a:pt x="5836" y="37431"/>
                  </a:lnTo>
                  <a:lnTo>
                    <a:pt x="5485" y="40327"/>
                  </a:lnTo>
                  <a:lnTo>
                    <a:pt x="5134" y="42784"/>
                  </a:lnTo>
                  <a:lnTo>
                    <a:pt x="4871" y="44364"/>
                  </a:lnTo>
                  <a:lnTo>
                    <a:pt x="3906" y="48532"/>
                  </a:lnTo>
                  <a:lnTo>
                    <a:pt x="3423" y="51472"/>
                  </a:lnTo>
                  <a:lnTo>
                    <a:pt x="3247" y="53447"/>
                  </a:lnTo>
                  <a:lnTo>
                    <a:pt x="2633" y="55860"/>
                  </a:lnTo>
                  <a:lnTo>
                    <a:pt x="1756" y="58449"/>
                  </a:lnTo>
                  <a:lnTo>
                    <a:pt x="922" y="60775"/>
                  </a:lnTo>
                  <a:lnTo>
                    <a:pt x="922" y="60819"/>
                  </a:lnTo>
                  <a:lnTo>
                    <a:pt x="307" y="63188"/>
                  </a:lnTo>
                  <a:lnTo>
                    <a:pt x="0" y="64549"/>
                  </a:lnTo>
                  <a:lnTo>
                    <a:pt x="0" y="64592"/>
                  </a:lnTo>
                  <a:lnTo>
                    <a:pt x="44" y="66743"/>
                  </a:lnTo>
                  <a:lnTo>
                    <a:pt x="44" y="66786"/>
                  </a:lnTo>
                  <a:lnTo>
                    <a:pt x="264" y="67357"/>
                  </a:lnTo>
                  <a:lnTo>
                    <a:pt x="307" y="67401"/>
                  </a:lnTo>
                  <a:lnTo>
                    <a:pt x="3423" y="70955"/>
                  </a:lnTo>
                  <a:lnTo>
                    <a:pt x="7811" y="75650"/>
                  </a:lnTo>
                  <a:lnTo>
                    <a:pt x="9303" y="77230"/>
                  </a:lnTo>
                  <a:lnTo>
                    <a:pt x="9347" y="77274"/>
                  </a:lnTo>
                  <a:lnTo>
                    <a:pt x="9435" y="77274"/>
                  </a:lnTo>
                  <a:lnTo>
                    <a:pt x="9566" y="77230"/>
                  </a:lnTo>
                  <a:lnTo>
                    <a:pt x="9610" y="77186"/>
                  </a:lnTo>
                  <a:lnTo>
                    <a:pt x="9610" y="77098"/>
                  </a:lnTo>
                  <a:lnTo>
                    <a:pt x="9610" y="77054"/>
                  </a:lnTo>
                  <a:lnTo>
                    <a:pt x="9566" y="77011"/>
                  </a:lnTo>
                  <a:lnTo>
                    <a:pt x="3686" y="70736"/>
                  </a:lnTo>
                  <a:lnTo>
                    <a:pt x="571" y="67225"/>
                  </a:lnTo>
                  <a:lnTo>
                    <a:pt x="395" y="66699"/>
                  </a:lnTo>
                  <a:lnTo>
                    <a:pt x="351" y="64592"/>
                  </a:lnTo>
                  <a:lnTo>
                    <a:pt x="659" y="63276"/>
                  </a:lnTo>
                  <a:lnTo>
                    <a:pt x="1273" y="60906"/>
                  </a:lnTo>
                  <a:lnTo>
                    <a:pt x="2107" y="58581"/>
                  </a:lnTo>
                  <a:lnTo>
                    <a:pt x="2984" y="55992"/>
                  </a:lnTo>
                  <a:lnTo>
                    <a:pt x="3599" y="53535"/>
                  </a:lnTo>
                  <a:lnTo>
                    <a:pt x="3599" y="53491"/>
                  </a:lnTo>
                  <a:lnTo>
                    <a:pt x="3774" y="51516"/>
                  </a:lnTo>
                  <a:lnTo>
                    <a:pt x="4213" y="48576"/>
                  </a:lnTo>
                  <a:lnTo>
                    <a:pt x="5222" y="44407"/>
                  </a:lnTo>
                  <a:lnTo>
                    <a:pt x="5485" y="42828"/>
                  </a:lnTo>
                  <a:lnTo>
                    <a:pt x="5836" y="40370"/>
                  </a:lnTo>
                  <a:lnTo>
                    <a:pt x="6187" y="37474"/>
                  </a:lnTo>
                  <a:lnTo>
                    <a:pt x="6495" y="34710"/>
                  </a:lnTo>
                  <a:lnTo>
                    <a:pt x="6758" y="30805"/>
                  </a:lnTo>
                  <a:lnTo>
                    <a:pt x="6758" y="30761"/>
                  </a:lnTo>
                  <a:lnTo>
                    <a:pt x="6670" y="29225"/>
                  </a:lnTo>
                  <a:lnTo>
                    <a:pt x="5749" y="24617"/>
                  </a:lnTo>
                  <a:lnTo>
                    <a:pt x="5793" y="23257"/>
                  </a:lnTo>
                  <a:lnTo>
                    <a:pt x="6319" y="20932"/>
                  </a:lnTo>
                  <a:lnTo>
                    <a:pt x="7284" y="18606"/>
                  </a:lnTo>
                  <a:lnTo>
                    <a:pt x="8250" y="16763"/>
                  </a:lnTo>
                  <a:lnTo>
                    <a:pt x="9127" y="15534"/>
                  </a:lnTo>
                  <a:lnTo>
                    <a:pt x="9610" y="15095"/>
                  </a:lnTo>
                  <a:lnTo>
                    <a:pt x="15007" y="13165"/>
                  </a:lnTo>
                  <a:lnTo>
                    <a:pt x="19132" y="11673"/>
                  </a:lnTo>
                  <a:lnTo>
                    <a:pt x="21063" y="10839"/>
                  </a:lnTo>
                  <a:lnTo>
                    <a:pt x="21107" y="10839"/>
                  </a:lnTo>
                  <a:lnTo>
                    <a:pt x="23081" y="9435"/>
                  </a:lnTo>
                  <a:lnTo>
                    <a:pt x="24924" y="7943"/>
                  </a:lnTo>
                  <a:lnTo>
                    <a:pt x="26724" y="6539"/>
                  </a:lnTo>
                  <a:lnTo>
                    <a:pt x="28654" y="4959"/>
                  </a:lnTo>
                  <a:lnTo>
                    <a:pt x="33350" y="1054"/>
                  </a:lnTo>
                  <a:lnTo>
                    <a:pt x="34403" y="308"/>
                  </a:lnTo>
                  <a:lnTo>
                    <a:pt x="34447" y="264"/>
                  </a:lnTo>
                  <a:lnTo>
                    <a:pt x="34447" y="220"/>
                  </a:lnTo>
                  <a:lnTo>
                    <a:pt x="34447" y="132"/>
                  </a:lnTo>
                  <a:lnTo>
                    <a:pt x="34447" y="88"/>
                  </a:lnTo>
                  <a:lnTo>
                    <a:pt x="34359"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5" name="Google Shape;2405;p18"/>
            <p:cNvSpPr/>
            <p:nvPr/>
          </p:nvSpPr>
          <p:spPr>
            <a:xfrm>
              <a:off x="1417400" y="2679225"/>
              <a:ext cx="851300" cy="1981225"/>
            </a:xfrm>
            <a:custGeom>
              <a:rect b="b" l="l" r="r" t="t"/>
              <a:pathLst>
                <a:path extrusionOk="0" h="79249" w="34052">
                  <a:moveTo>
                    <a:pt x="33876" y="0"/>
                  </a:moveTo>
                  <a:lnTo>
                    <a:pt x="33789" y="44"/>
                  </a:lnTo>
                  <a:lnTo>
                    <a:pt x="33745" y="44"/>
                  </a:lnTo>
                  <a:lnTo>
                    <a:pt x="31244" y="2194"/>
                  </a:lnTo>
                  <a:lnTo>
                    <a:pt x="28786" y="4213"/>
                  </a:lnTo>
                  <a:lnTo>
                    <a:pt x="26461" y="6056"/>
                  </a:lnTo>
                  <a:lnTo>
                    <a:pt x="22994" y="8645"/>
                  </a:lnTo>
                  <a:lnTo>
                    <a:pt x="21239" y="9830"/>
                  </a:lnTo>
                  <a:lnTo>
                    <a:pt x="18738" y="10883"/>
                  </a:lnTo>
                  <a:lnTo>
                    <a:pt x="15534" y="12111"/>
                  </a:lnTo>
                  <a:lnTo>
                    <a:pt x="13209" y="13472"/>
                  </a:lnTo>
                  <a:lnTo>
                    <a:pt x="10356" y="14569"/>
                  </a:lnTo>
                  <a:lnTo>
                    <a:pt x="10312" y="14569"/>
                  </a:lnTo>
                  <a:lnTo>
                    <a:pt x="8294" y="15797"/>
                  </a:lnTo>
                  <a:lnTo>
                    <a:pt x="6056" y="16938"/>
                  </a:lnTo>
                  <a:lnTo>
                    <a:pt x="3862" y="17465"/>
                  </a:lnTo>
                  <a:lnTo>
                    <a:pt x="2721" y="17684"/>
                  </a:lnTo>
                  <a:lnTo>
                    <a:pt x="2633" y="17684"/>
                  </a:lnTo>
                  <a:lnTo>
                    <a:pt x="2590" y="17772"/>
                  </a:lnTo>
                  <a:lnTo>
                    <a:pt x="2590" y="17860"/>
                  </a:lnTo>
                  <a:lnTo>
                    <a:pt x="2633" y="17948"/>
                  </a:lnTo>
                  <a:lnTo>
                    <a:pt x="3248" y="18518"/>
                  </a:lnTo>
                  <a:lnTo>
                    <a:pt x="3379" y="19045"/>
                  </a:lnTo>
                  <a:lnTo>
                    <a:pt x="3248" y="20142"/>
                  </a:lnTo>
                  <a:lnTo>
                    <a:pt x="3248" y="21195"/>
                  </a:lnTo>
                  <a:lnTo>
                    <a:pt x="3292" y="22248"/>
                  </a:lnTo>
                  <a:lnTo>
                    <a:pt x="3423" y="23257"/>
                  </a:lnTo>
                  <a:lnTo>
                    <a:pt x="3599" y="24222"/>
                  </a:lnTo>
                  <a:lnTo>
                    <a:pt x="3818" y="25232"/>
                  </a:lnTo>
                  <a:lnTo>
                    <a:pt x="4301" y="27162"/>
                  </a:lnTo>
                  <a:lnTo>
                    <a:pt x="4696" y="28698"/>
                  </a:lnTo>
                  <a:lnTo>
                    <a:pt x="5047" y="30278"/>
                  </a:lnTo>
                  <a:lnTo>
                    <a:pt x="5178" y="31112"/>
                  </a:lnTo>
                  <a:lnTo>
                    <a:pt x="5266" y="31945"/>
                  </a:lnTo>
                  <a:lnTo>
                    <a:pt x="5354" y="32779"/>
                  </a:lnTo>
                  <a:lnTo>
                    <a:pt x="5354" y="33657"/>
                  </a:lnTo>
                  <a:lnTo>
                    <a:pt x="5354" y="36202"/>
                  </a:lnTo>
                  <a:lnTo>
                    <a:pt x="5135" y="38659"/>
                  </a:lnTo>
                  <a:lnTo>
                    <a:pt x="4871" y="41029"/>
                  </a:lnTo>
                  <a:lnTo>
                    <a:pt x="4257" y="45724"/>
                  </a:lnTo>
                  <a:lnTo>
                    <a:pt x="3687" y="47962"/>
                  </a:lnTo>
                  <a:lnTo>
                    <a:pt x="3292" y="50770"/>
                  </a:lnTo>
                  <a:lnTo>
                    <a:pt x="3028" y="53315"/>
                  </a:lnTo>
                  <a:lnTo>
                    <a:pt x="2546" y="56387"/>
                  </a:lnTo>
                  <a:lnTo>
                    <a:pt x="2195" y="58449"/>
                  </a:lnTo>
                  <a:lnTo>
                    <a:pt x="1317" y="60775"/>
                  </a:lnTo>
                  <a:lnTo>
                    <a:pt x="88" y="65075"/>
                  </a:lnTo>
                  <a:lnTo>
                    <a:pt x="1" y="66874"/>
                  </a:lnTo>
                  <a:lnTo>
                    <a:pt x="1" y="66918"/>
                  </a:lnTo>
                  <a:lnTo>
                    <a:pt x="132" y="68936"/>
                  </a:lnTo>
                  <a:lnTo>
                    <a:pt x="44" y="70516"/>
                  </a:lnTo>
                  <a:lnTo>
                    <a:pt x="88" y="71569"/>
                  </a:lnTo>
                  <a:lnTo>
                    <a:pt x="132" y="71657"/>
                  </a:lnTo>
                  <a:lnTo>
                    <a:pt x="395" y="72184"/>
                  </a:lnTo>
                  <a:lnTo>
                    <a:pt x="395" y="72227"/>
                  </a:lnTo>
                  <a:lnTo>
                    <a:pt x="2633" y="74773"/>
                  </a:lnTo>
                  <a:lnTo>
                    <a:pt x="5486" y="77625"/>
                  </a:lnTo>
                  <a:lnTo>
                    <a:pt x="7153" y="79204"/>
                  </a:lnTo>
                  <a:lnTo>
                    <a:pt x="7285" y="79248"/>
                  </a:lnTo>
                  <a:lnTo>
                    <a:pt x="7329" y="79248"/>
                  </a:lnTo>
                  <a:lnTo>
                    <a:pt x="7416" y="79204"/>
                  </a:lnTo>
                  <a:lnTo>
                    <a:pt x="7460" y="79117"/>
                  </a:lnTo>
                  <a:lnTo>
                    <a:pt x="7460" y="79073"/>
                  </a:lnTo>
                  <a:lnTo>
                    <a:pt x="7416" y="78985"/>
                  </a:lnTo>
                  <a:lnTo>
                    <a:pt x="7416" y="78941"/>
                  </a:lnTo>
                  <a:lnTo>
                    <a:pt x="5705" y="77361"/>
                  </a:lnTo>
                  <a:lnTo>
                    <a:pt x="2853" y="74553"/>
                  </a:lnTo>
                  <a:lnTo>
                    <a:pt x="703" y="72008"/>
                  </a:lnTo>
                  <a:lnTo>
                    <a:pt x="439" y="71525"/>
                  </a:lnTo>
                  <a:lnTo>
                    <a:pt x="395" y="70516"/>
                  </a:lnTo>
                  <a:lnTo>
                    <a:pt x="483" y="68936"/>
                  </a:lnTo>
                  <a:lnTo>
                    <a:pt x="352" y="66874"/>
                  </a:lnTo>
                  <a:lnTo>
                    <a:pt x="439" y="65119"/>
                  </a:lnTo>
                  <a:lnTo>
                    <a:pt x="1624" y="60862"/>
                  </a:lnTo>
                  <a:lnTo>
                    <a:pt x="2502" y="58537"/>
                  </a:lnTo>
                  <a:lnTo>
                    <a:pt x="2502" y="58493"/>
                  </a:lnTo>
                  <a:lnTo>
                    <a:pt x="2897" y="56431"/>
                  </a:lnTo>
                  <a:lnTo>
                    <a:pt x="3379" y="53359"/>
                  </a:lnTo>
                  <a:lnTo>
                    <a:pt x="3643" y="50814"/>
                  </a:lnTo>
                  <a:lnTo>
                    <a:pt x="4038" y="48049"/>
                  </a:lnTo>
                  <a:lnTo>
                    <a:pt x="4608" y="45812"/>
                  </a:lnTo>
                  <a:lnTo>
                    <a:pt x="5222" y="41072"/>
                  </a:lnTo>
                  <a:lnTo>
                    <a:pt x="5486" y="38703"/>
                  </a:lnTo>
                  <a:lnTo>
                    <a:pt x="5705" y="36246"/>
                  </a:lnTo>
                  <a:lnTo>
                    <a:pt x="5705" y="33657"/>
                  </a:lnTo>
                  <a:lnTo>
                    <a:pt x="5705" y="32779"/>
                  </a:lnTo>
                  <a:lnTo>
                    <a:pt x="5617" y="31901"/>
                  </a:lnTo>
                  <a:lnTo>
                    <a:pt x="5530" y="31068"/>
                  </a:lnTo>
                  <a:lnTo>
                    <a:pt x="5398" y="30234"/>
                  </a:lnTo>
                  <a:lnTo>
                    <a:pt x="5047" y="28610"/>
                  </a:lnTo>
                  <a:lnTo>
                    <a:pt x="4652" y="27075"/>
                  </a:lnTo>
                  <a:lnTo>
                    <a:pt x="4169" y="25100"/>
                  </a:lnTo>
                  <a:lnTo>
                    <a:pt x="3950" y="24135"/>
                  </a:lnTo>
                  <a:lnTo>
                    <a:pt x="3774" y="23169"/>
                  </a:lnTo>
                  <a:lnTo>
                    <a:pt x="3643" y="22160"/>
                  </a:lnTo>
                  <a:lnTo>
                    <a:pt x="3599" y="21151"/>
                  </a:lnTo>
                  <a:lnTo>
                    <a:pt x="3599" y="20142"/>
                  </a:lnTo>
                  <a:lnTo>
                    <a:pt x="3730" y="19045"/>
                  </a:lnTo>
                  <a:lnTo>
                    <a:pt x="3730" y="19001"/>
                  </a:lnTo>
                  <a:lnTo>
                    <a:pt x="3555" y="18386"/>
                  </a:lnTo>
                  <a:lnTo>
                    <a:pt x="3511" y="18299"/>
                  </a:lnTo>
                  <a:lnTo>
                    <a:pt x="3116" y="17948"/>
                  </a:lnTo>
                  <a:lnTo>
                    <a:pt x="3906" y="17816"/>
                  </a:lnTo>
                  <a:lnTo>
                    <a:pt x="6144" y="17289"/>
                  </a:lnTo>
                  <a:lnTo>
                    <a:pt x="6188" y="17289"/>
                  </a:lnTo>
                  <a:lnTo>
                    <a:pt x="8470" y="16105"/>
                  </a:lnTo>
                  <a:lnTo>
                    <a:pt x="10488" y="14876"/>
                  </a:lnTo>
                  <a:lnTo>
                    <a:pt x="13340" y="13823"/>
                  </a:lnTo>
                  <a:lnTo>
                    <a:pt x="13384" y="13779"/>
                  </a:lnTo>
                  <a:lnTo>
                    <a:pt x="15666" y="12419"/>
                  </a:lnTo>
                  <a:lnTo>
                    <a:pt x="18869" y="11234"/>
                  </a:lnTo>
                  <a:lnTo>
                    <a:pt x="21370" y="10181"/>
                  </a:lnTo>
                  <a:lnTo>
                    <a:pt x="21414" y="10137"/>
                  </a:lnTo>
                  <a:lnTo>
                    <a:pt x="23213" y="8952"/>
                  </a:lnTo>
                  <a:lnTo>
                    <a:pt x="26680" y="6363"/>
                  </a:lnTo>
                  <a:lnTo>
                    <a:pt x="29006" y="4476"/>
                  </a:lnTo>
                  <a:lnTo>
                    <a:pt x="31463" y="2458"/>
                  </a:lnTo>
                  <a:lnTo>
                    <a:pt x="33964" y="308"/>
                  </a:lnTo>
                  <a:lnTo>
                    <a:pt x="34008" y="264"/>
                  </a:lnTo>
                  <a:lnTo>
                    <a:pt x="34052" y="220"/>
                  </a:lnTo>
                  <a:lnTo>
                    <a:pt x="34008" y="132"/>
                  </a:lnTo>
                  <a:lnTo>
                    <a:pt x="34008" y="88"/>
                  </a:lnTo>
                  <a:lnTo>
                    <a:pt x="33920" y="44"/>
                  </a:lnTo>
                  <a:lnTo>
                    <a:pt x="33876"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6" name="Google Shape;2406;p18"/>
            <p:cNvSpPr/>
            <p:nvPr/>
          </p:nvSpPr>
          <p:spPr>
            <a:xfrm>
              <a:off x="1386675" y="2654000"/>
              <a:ext cx="852425" cy="2016325"/>
            </a:xfrm>
            <a:custGeom>
              <a:rect b="b" l="l" r="r" t="t"/>
              <a:pathLst>
                <a:path extrusionOk="0" h="80653" w="34097">
                  <a:moveTo>
                    <a:pt x="33877" y="0"/>
                  </a:moveTo>
                  <a:lnTo>
                    <a:pt x="33833" y="44"/>
                  </a:lnTo>
                  <a:lnTo>
                    <a:pt x="30849" y="2545"/>
                  </a:lnTo>
                  <a:lnTo>
                    <a:pt x="28392" y="4564"/>
                  </a:lnTo>
                  <a:lnTo>
                    <a:pt x="26022" y="6407"/>
                  </a:lnTo>
                  <a:lnTo>
                    <a:pt x="23960" y="7899"/>
                  </a:lnTo>
                  <a:lnTo>
                    <a:pt x="22029" y="9259"/>
                  </a:lnTo>
                  <a:lnTo>
                    <a:pt x="19835" y="10224"/>
                  </a:lnTo>
                  <a:lnTo>
                    <a:pt x="17114" y="11365"/>
                  </a:lnTo>
                  <a:lnTo>
                    <a:pt x="17070" y="11365"/>
                  </a:lnTo>
                  <a:lnTo>
                    <a:pt x="15096" y="12725"/>
                  </a:lnTo>
                  <a:lnTo>
                    <a:pt x="13999" y="13428"/>
                  </a:lnTo>
                  <a:lnTo>
                    <a:pt x="13121" y="13691"/>
                  </a:lnTo>
                  <a:lnTo>
                    <a:pt x="13077" y="13691"/>
                  </a:lnTo>
                  <a:lnTo>
                    <a:pt x="12287" y="14086"/>
                  </a:lnTo>
                  <a:lnTo>
                    <a:pt x="9084" y="15929"/>
                  </a:lnTo>
                  <a:lnTo>
                    <a:pt x="7066" y="17026"/>
                  </a:lnTo>
                  <a:lnTo>
                    <a:pt x="4082" y="17684"/>
                  </a:lnTo>
                  <a:lnTo>
                    <a:pt x="3994" y="17728"/>
                  </a:lnTo>
                  <a:lnTo>
                    <a:pt x="2414" y="18737"/>
                  </a:lnTo>
                  <a:lnTo>
                    <a:pt x="2370" y="18825"/>
                  </a:lnTo>
                  <a:lnTo>
                    <a:pt x="2019" y="19439"/>
                  </a:lnTo>
                  <a:lnTo>
                    <a:pt x="1976" y="19571"/>
                  </a:lnTo>
                  <a:lnTo>
                    <a:pt x="2195" y="21414"/>
                  </a:lnTo>
                  <a:lnTo>
                    <a:pt x="2195" y="21458"/>
                  </a:lnTo>
                  <a:lnTo>
                    <a:pt x="3292" y="25451"/>
                  </a:lnTo>
                  <a:lnTo>
                    <a:pt x="4170" y="28479"/>
                  </a:lnTo>
                  <a:lnTo>
                    <a:pt x="4872" y="31813"/>
                  </a:lnTo>
                  <a:lnTo>
                    <a:pt x="5135" y="35017"/>
                  </a:lnTo>
                  <a:lnTo>
                    <a:pt x="5091" y="38001"/>
                  </a:lnTo>
                  <a:lnTo>
                    <a:pt x="4872" y="40590"/>
                  </a:lnTo>
                  <a:lnTo>
                    <a:pt x="4652" y="42784"/>
                  </a:lnTo>
                  <a:lnTo>
                    <a:pt x="4301" y="45636"/>
                  </a:lnTo>
                  <a:lnTo>
                    <a:pt x="3599" y="49278"/>
                  </a:lnTo>
                  <a:lnTo>
                    <a:pt x="3292" y="52130"/>
                  </a:lnTo>
                  <a:lnTo>
                    <a:pt x="2809" y="55202"/>
                  </a:lnTo>
                  <a:lnTo>
                    <a:pt x="2414" y="57834"/>
                  </a:lnTo>
                  <a:lnTo>
                    <a:pt x="2063" y="59897"/>
                  </a:lnTo>
                  <a:lnTo>
                    <a:pt x="1317" y="61828"/>
                  </a:lnTo>
                  <a:lnTo>
                    <a:pt x="1273" y="61828"/>
                  </a:lnTo>
                  <a:lnTo>
                    <a:pt x="571" y="64504"/>
                  </a:lnTo>
                  <a:lnTo>
                    <a:pt x="527" y="64548"/>
                  </a:lnTo>
                  <a:lnTo>
                    <a:pt x="264" y="66391"/>
                  </a:lnTo>
                  <a:lnTo>
                    <a:pt x="264" y="66435"/>
                  </a:lnTo>
                  <a:lnTo>
                    <a:pt x="352" y="69243"/>
                  </a:lnTo>
                  <a:lnTo>
                    <a:pt x="45" y="73149"/>
                  </a:lnTo>
                  <a:lnTo>
                    <a:pt x="1" y="73807"/>
                  </a:lnTo>
                  <a:lnTo>
                    <a:pt x="1" y="73895"/>
                  </a:lnTo>
                  <a:lnTo>
                    <a:pt x="45" y="73939"/>
                  </a:lnTo>
                  <a:lnTo>
                    <a:pt x="4564" y="78195"/>
                  </a:lnTo>
                  <a:lnTo>
                    <a:pt x="7285" y="80608"/>
                  </a:lnTo>
                  <a:lnTo>
                    <a:pt x="7417" y="80652"/>
                  </a:lnTo>
                  <a:lnTo>
                    <a:pt x="7504" y="80652"/>
                  </a:lnTo>
                  <a:lnTo>
                    <a:pt x="7548" y="80608"/>
                  </a:lnTo>
                  <a:lnTo>
                    <a:pt x="7592" y="80521"/>
                  </a:lnTo>
                  <a:lnTo>
                    <a:pt x="7592" y="80477"/>
                  </a:lnTo>
                  <a:lnTo>
                    <a:pt x="7592" y="80389"/>
                  </a:lnTo>
                  <a:lnTo>
                    <a:pt x="7548" y="80345"/>
                  </a:lnTo>
                  <a:lnTo>
                    <a:pt x="4828" y="77932"/>
                  </a:lnTo>
                  <a:lnTo>
                    <a:pt x="352" y="73763"/>
                  </a:lnTo>
                  <a:lnTo>
                    <a:pt x="703" y="69287"/>
                  </a:lnTo>
                  <a:lnTo>
                    <a:pt x="703" y="69243"/>
                  </a:lnTo>
                  <a:lnTo>
                    <a:pt x="615" y="66435"/>
                  </a:lnTo>
                  <a:lnTo>
                    <a:pt x="879" y="64592"/>
                  </a:lnTo>
                  <a:lnTo>
                    <a:pt x="1624" y="61959"/>
                  </a:lnTo>
                  <a:lnTo>
                    <a:pt x="2414" y="59985"/>
                  </a:lnTo>
                  <a:lnTo>
                    <a:pt x="2414" y="59941"/>
                  </a:lnTo>
                  <a:lnTo>
                    <a:pt x="2765" y="57878"/>
                  </a:lnTo>
                  <a:lnTo>
                    <a:pt x="3160" y="55246"/>
                  </a:lnTo>
                  <a:lnTo>
                    <a:pt x="3643" y="52174"/>
                  </a:lnTo>
                  <a:lnTo>
                    <a:pt x="3950" y="49366"/>
                  </a:lnTo>
                  <a:lnTo>
                    <a:pt x="4652" y="45680"/>
                  </a:lnTo>
                  <a:lnTo>
                    <a:pt x="5003" y="42827"/>
                  </a:lnTo>
                  <a:lnTo>
                    <a:pt x="5223" y="40633"/>
                  </a:lnTo>
                  <a:lnTo>
                    <a:pt x="5442" y="38001"/>
                  </a:lnTo>
                  <a:lnTo>
                    <a:pt x="5486" y="35017"/>
                  </a:lnTo>
                  <a:lnTo>
                    <a:pt x="5223" y="31770"/>
                  </a:lnTo>
                  <a:lnTo>
                    <a:pt x="5179" y="31726"/>
                  </a:lnTo>
                  <a:lnTo>
                    <a:pt x="4521" y="28391"/>
                  </a:lnTo>
                  <a:lnTo>
                    <a:pt x="3643" y="25319"/>
                  </a:lnTo>
                  <a:lnTo>
                    <a:pt x="2546" y="21370"/>
                  </a:lnTo>
                  <a:lnTo>
                    <a:pt x="2327" y="19571"/>
                  </a:lnTo>
                  <a:lnTo>
                    <a:pt x="2678" y="19044"/>
                  </a:lnTo>
                  <a:lnTo>
                    <a:pt x="4170" y="18035"/>
                  </a:lnTo>
                  <a:lnTo>
                    <a:pt x="7197" y="17333"/>
                  </a:lnTo>
                  <a:lnTo>
                    <a:pt x="7241" y="17333"/>
                  </a:lnTo>
                  <a:lnTo>
                    <a:pt x="9260" y="16236"/>
                  </a:lnTo>
                  <a:lnTo>
                    <a:pt x="12419" y="14393"/>
                  </a:lnTo>
                  <a:lnTo>
                    <a:pt x="13209" y="13998"/>
                  </a:lnTo>
                  <a:lnTo>
                    <a:pt x="14087" y="13779"/>
                  </a:lnTo>
                  <a:lnTo>
                    <a:pt x="14174" y="13779"/>
                  </a:lnTo>
                  <a:lnTo>
                    <a:pt x="15315" y="12989"/>
                  </a:lnTo>
                  <a:lnTo>
                    <a:pt x="17246" y="11672"/>
                  </a:lnTo>
                  <a:lnTo>
                    <a:pt x="19967" y="10531"/>
                  </a:lnTo>
                  <a:lnTo>
                    <a:pt x="22161" y="9566"/>
                  </a:lnTo>
                  <a:lnTo>
                    <a:pt x="22204" y="9566"/>
                  </a:lnTo>
                  <a:lnTo>
                    <a:pt x="24179" y="8206"/>
                  </a:lnTo>
                  <a:lnTo>
                    <a:pt x="26198" y="6670"/>
                  </a:lnTo>
                  <a:lnTo>
                    <a:pt x="28611" y="4827"/>
                  </a:lnTo>
                  <a:lnTo>
                    <a:pt x="31068" y="2809"/>
                  </a:lnTo>
                  <a:lnTo>
                    <a:pt x="34052" y="307"/>
                  </a:lnTo>
                  <a:lnTo>
                    <a:pt x="34096" y="263"/>
                  </a:lnTo>
                  <a:lnTo>
                    <a:pt x="34096" y="176"/>
                  </a:lnTo>
                  <a:lnTo>
                    <a:pt x="34096" y="132"/>
                  </a:lnTo>
                  <a:lnTo>
                    <a:pt x="34052" y="44"/>
                  </a:lnTo>
                  <a:lnTo>
                    <a:pt x="34008"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7" name="Google Shape;2407;p18"/>
            <p:cNvSpPr/>
            <p:nvPr/>
          </p:nvSpPr>
          <p:spPr>
            <a:xfrm>
              <a:off x="1355975" y="2603525"/>
              <a:ext cx="827175" cy="2027300"/>
            </a:xfrm>
            <a:custGeom>
              <a:rect b="b" l="l" r="r" t="t"/>
              <a:pathLst>
                <a:path extrusionOk="0" h="81092" w="33087">
                  <a:moveTo>
                    <a:pt x="32823" y="1"/>
                  </a:moveTo>
                  <a:lnTo>
                    <a:pt x="32779" y="45"/>
                  </a:lnTo>
                  <a:lnTo>
                    <a:pt x="32735" y="88"/>
                  </a:lnTo>
                  <a:lnTo>
                    <a:pt x="31989" y="2414"/>
                  </a:lnTo>
                  <a:lnTo>
                    <a:pt x="31463" y="3072"/>
                  </a:lnTo>
                  <a:lnTo>
                    <a:pt x="29663" y="4608"/>
                  </a:lnTo>
                  <a:lnTo>
                    <a:pt x="27250" y="6451"/>
                  </a:lnTo>
                  <a:lnTo>
                    <a:pt x="24881" y="8162"/>
                  </a:lnTo>
                  <a:lnTo>
                    <a:pt x="22774" y="9698"/>
                  </a:lnTo>
                  <a:lnTo>
                    <a:pt x="18693" y="11673"/>
                  </a:lnTo>
                  <a:lnTo>
                    <a:pt x="16499" y="13253"/>
                  </a:lnTo>
                  <a:lnTo>
                    <a:pt x="15183" y="14262"/>
                  </a:lnTo>
                  <a:lnTo>
                    <a:pt x="13867" y="14701"/>
                  </a:lnTo>
                  <a:lnTo>
                    <a:pt x="13823" y="14701"/>
                  </a:lnTo>
                  <a:lnTo>
                    <a:pt x="11716" y="15842"/>
                  </a:lnTo>
                  <a:lnTo>
                    <a:pt x="9873" y="17114"/>
                  </a:lnTo>
                  <a:lnTo>
                    <a:pt x="8074" y="18036"/>
                  </a:lnTo>
                  <a:lnTo>
                    <a:pt x="5617" y="18694"/>
                  </a:lnTo>
                  <a:lnTo>
                    <a:pt x="5573" y="18694"/>
                  </a:lnTo>
                  <a:lnTo>
                    <a:pt x="3642" y="19703"/>
                  </a:lnTo>
                  <a:lnTo>
                    <a:pt x="2107" y="20668"/>
                  </a:lnTo>
                  <a:lnTo>
                    <a:pt x="1492" y="21239"/>
                  </a:lnTo>
                  <a:lnTo>
                    <a:pt x="1448" y="21283"/>
                  </a:lnTo>
                  <a:lnTo>
                    <a:pt x="1273" y="21897"/>
                  </a:lnTo>
                  <a:lnTo>
                    <a:pt x="1273" y="21985"/>
                  </a:lnTo>
                  <a:lnTo>
                    <a:pt x="3116" y="27294"/>
                  </a:lnTo>
                  <a:lnTo>
                    <a:pt x="3993" y="30454"/>
                  </a:lnTo>
                  <a:lnTo>
                    <a:pt x="4213" y="31463"/>
                  </a:lnTo>
                  <a:lnTo>
                    <a:pt x="4432" y="32472"/>
                  </a:lnTo>
                  <a:lnTo>
                    <a:pt x="4608" y="33481"/>
                  </a:lnTo>
                  <a:lnTo>
                    <a:pt x="4739" y="34535"/>
                  </a:lnTo>
                  <a:lnTo>
                    <a:pt x="4827" y="35544"/>
                  </a:lnTo>
                  <a:lnTo>
                    <a:pt x="4871" y="36553"/>
                  </a:lnTo>
                  <a:lnTo>
                    <a:pt x="4915" y="37562"/>
                  </a:lnTo>
                  <a:lnTo>
                    <a:pt x="4915" y="38572"/>
                  </a:lnTo>
                  <a:lnTo>
                    <a:pt x="4871" y="40590"/>
                  </a:lnTo>
                  <a:lnTo>
                    <a:pt x="4695" y="42652"/>
                  </a:lnTo>
                  <a:lnTo>
                    <a:pt x="4520" y="44671"/>
                  </a:lnTo>
                  <a:lnTo>
                    <a:pt x="4301" y="46777"/>
                  </a:lnTo>
                  <a:lnTo>
                    <a:pt x="4257" y="47523"/>
                  </a:lnTo>
                  <a:lnTo>
                    <a:pt x="3686" y="50814"/>
                  </a:lnTo>
                  <a:lnTo>
                    <a:pt x="3247" y="53754"/>
                  </a:lnTo>
                  <a:lnTo>
                    <a:pt x="2809" y="57001"/>
                  </a:lnTo>
                  <a:lnTo>
                    <a:pt x="2282" y="60468"/>
                  </a:lnTo>
                  <a:lnTo>
                    <a:pt x="1799" y="62530"/>
                  </a:lnTo>
                  <a:lnTo>
                    <a:pt x="1097" y="64944"/>
                  </a:lnTo>
                  <a:lnTo>
                    <a:pt x="439" y="67620"/>
                  </a:lnTo>
                  <a:lnTo>
                    <a:pt x="439" y="67664"/>
                  </a:lnTo>
                  <a:lnTo>
                    <a:pt x="395" y="69200"/>
                  </a:lnTo>
                  <a:lnTo>
                    <a:pt x="88" y="73237"/>
                  </a:lnTo>
                  <a:lnTo>
                    <a:pt x="0" y="75255"/>
                  </a:lnTo>
                  <a:lnTo>
                    <a:pt x="0" y="75299"/>
                  </a:lnTo>
                  <a:lnTo>
                    <a:pt x="395" y="76879"/>
                  </a:lnTo>
                  <a:lnTo>
                    <a:pt x="439" y="77011"/>
                  </a:lnTo>
                  <a:lnTo>
                    <a:pt x="5222" y="81048"/>
                  </a:lnTo>
                  <a:lnTo>
                    <a:pt x="5310" y="81092"/>
                  </a:lnTo>
                  <a:lnTo>
                    <a:pt x="5398" y="81048"/>
                  </a:lnTo>
                  <a:lnTo>
                    <a:pt x="5441" y="81004"/>
                  </a:lnTo>
                  <a:lnTo>
                    <a:pt x="5485" y="80960"/>
                  </a:lnTo>
                  <a:lnTo>
                    <a:pt x="5485" y="80916"/>
                  </a:lnTo>
                  <a:lnTo>
                    <a:pt x="5485" y="80828"/>
                  </a:lnTo>
                  <a:lnTo>
                    <a:pt x="5441" y="80784"/>
                  </a:lnTo>
                  <a:lnTo>
                    <a:pt x="702" y="76747"/>
                  </a:lnTo>
                  <a:lnTo>
                    <a:pt x="351" y="75255"/>
                  </a:lnTo>
                  <a:lnTo>
                    <a:pt x="439" y="73281"/>
                  </a:lnTo>
                  <a:lnTo>
                    <a:pt x="746" y="69200"/>
                  </a:lnTo>
                  <a:lnTo>
                    <a:pt x="790" y="67664"/>
                  </a:lnTo>
                  <a:lnTo>
                    <a:pt x="1404" y="65031"/>
                  </a:lnTo>
                  <a:lnTo>
                    <a:pt x="2150" y="62618"/>
                  </a:lnTo>
                  <a:lnTo>
                    <a:pt x="2633" y="60556"/>
                  </a:lnTo>
                  <a:lnTo>
                    <a:pt x="3160" y="57045"/>
                  </a:lnTo>
                  <a:lnTo>
                    <a:pt x="3598" y="53798"/>
                  </a:lnTo>
                  <a:lnTo>
                    <a:pt x="4037" y="50902"/>
                  </a:lnTo>
                  <a:lnTo>
                    <a:pt x="4564" y="47567"/>
                  </a:lnTo>
                  <a:lnTo>
                    <a:pt x="4652" y="46821"/>
                  </a:lnTo>
                  <a:lnTo>
                    <a:pt x="4871" y="44715"/>
                  </a:lnTo>
                  <a:lnTo>
                    <a:pt x="5047" y="42652"/>
                  </a:lnTo>
                  <a:lnTo>
                    <a:pt x="5222" y="40590"/>
                  </a:lnTo>
                  <a:lnTo>
                    <a:pt x="5266" y="38528"/>
                  </a:lnTo>
                  <a:lnTo>
                    <a:pt x="5266" y="37518"/>
                  </a:lnTo>
                  <a:lnTo>
                    <a:pt x="5222" y="36509"/>
                  </a:lnTo>
                  <a:lnTo>
                    <a:pt x="5178" y="35500"/>
                  </a:lnTo>
                  <a:lnTo>
                    <a:pt x="5090" y="34447"/>
                  </a:lnTo>
                  <a:lnTo>
                    <a:pt x="4959" y="33438"/>
                  </a:lnTo>
                  <a:lnTo>
                    <a:pt x="4783" y="32428"/>
                  </a:lnTo>
                  <a:lnTo>
                    <a:pt x="4564" y="31375"/>
                  </a:lnTo>
                  <a:lnTo>
                    <a:pt x="4301" y="30366"/>
                  </a:lnTo>
                  <a:lnTo>
                    <a:pt x="3423" y="27207"/>
                  </a:lnTo>
                  <a:lnTo>
                    <a:pt x="1624" y="21941"/>
                  </a:lnTo>
                  <a:lnTo>
                    <a:pt x="1755" y="21458"/>
                  </a:lnTo>
                  <a:lnTo>
                    <a:pt x="2326" y="20932"/>
                  </a:lnTo>
                  <a:lnTo>
                    <a:pt x="3818" y="20010"/>
                  </a:lnTo>
                  <a:lnTo>
                    <a:pt x="5705" y="19001"/>
                  </a:lnTo>
                  <a:lnTo>
                    <a:pt x="8206" y="18387"/>
                  </a:lnTo>
                  <a:lnTo>
                    <a:pt x="8206" y="18343"/>
                  </a:lnTo>
                  <a:lnTo>
                    <a:pt x="10049" y="17421"/>
                  </a:lnTo>
                  <a:lnTo>
                    <a:pt x="11892" y="16149"/>
                  </a:lnTo>
                  <a:lnTo>
                    <a:pt x="13954" y="15008"/>
                  </a:lnTo>
                  <a:lnTo>
                    <a:pt x="15315" y="14613"/>
                  </a:lnTo>
                  <a:lnTo>
                    <a:pt x="15402" y="14569"/>
                  </a:lnTo>
                  <a:lnTo>
                    <a:pt x="16719" y="13516"/>
                  </a:lnTo>
                  <a:lnTo>
                    <a:pt x="18869" y="11980"/>
                  </a:lnTo>
                  <a:lnTo>
                    <a:pt x="22906" y="10005"/>
                  </a:lnTo>
                  <a:lnTo>
                    <a:pt x="22950" y="9962"/>
                  </a:lnTo>
                  <a:lnTo>
                    <a:pt x="25100" y="8470"/>
                  </a:lnTo>
                  <a:lnTo>
                    <a:pt x="27469" y="6758"/>
                  </a:lnTo>
                  <a:lnTo>
                    <a:pt x="29883" y="4871"/>
                  </a:lnTo>
                  <a:lnTo>
                    <a:pt x="31726" y="3336"/>
                  </a:lnTo>
                  <a:lnTo>
                    <a:pt x="31726" y="3292"/>
                  </a:lnTo>
                  <a:lnTo>
                    <a:pt x="32296" y="2590"/>
                  </a:lnTo>
                  <a:lnTo>
                    <a:pt x="32296" y="2546"/>
                  </a:lnTo>
                  <a:lnTo>
                    <a:pt x="33042" y="220"/>
                  </a:lnTo>
                  <a:lnTo>
                    <a:pt x="33086" y="132"/>
                  </a:lnTo>
                  <a:lnTo>
                    <a:pt x="33042" y="88"/>
                  </a:lnTo>
                  <a:lnTo>
                    <a:pt x="32998"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8" name="Google Shape;2408;p18"/>
            <p:cNvSpPr/>
            <p:nvPr/>
          </p:nvSpPr>
          <p:spPr>
            <a:xfrm>
              <a:off x="1323050" y="2546475"/>
              <a:ext cx="796475" cy="2115075"/>
            </a:xfrm>
            <a:custGeom>
              <a:rect b="b" l="l" r="r" t="t"/>
              <a:pathLst>
                <a:path extrusionOk="0" h="84603" w="31859">
                  <a:moveTo>
                    <a:pt x="31639" y="1"/>
                  </a:moveTo>
                  <a:lnTo>
                    <a:pt x="31595" y="45"/>
                  </a:lnTo>
                  <a:lnTo>
                    <a:pt x="31288" y="352"/>
                  </a:lnTo>
                  <a:lnTo>
                    <a:pt x="31244" y="440"/>
                  </a:lnTo>
                  <a:lnTo>
                    <a:pt x="30322" y="3775"/>
                  </a:lnTo>
                  <a:lnTo>
                    <a:pt x="29006" y="6276"/>
                  </a:lnTo>
                  <a:lnTo>
                    <a:pt x="25890" y="8689"/>
                  </a:lnTo>
                  <a:lnTo>
                    <a:pt x="23609" y="10357"/>
                  </a:lnTo>
                  <a:lnTo>
                    <a:pt x="20361" y="12200"/>
                  </a:lnTo>
                  <a:lnTo>
                    <a:pt x="17992" y="14043"/>
                  </a:lnTo>
                  <a:lnTo>
                    <a:pt x="16456" y="15315"/>
                  </a:lnTo>
                  <a:lnTo>
                    <a:pt x="14525" y="16061"/>
                  </a:lnTo>
                  <a:lnTo>
                    <a:pt x="14481" y="16061"/>
                  </a:lnTo>
                  <a:lnTo>
                    <a:pt x="10752" y="18518"/>
                  </a:lnTo>
                  <a:lnTo>
                    <a:pt x="8952" y="19484"/>
                  </a:lnTo>
                  <a:lnTo>
                    <a:pt x="6890" y="20010"/>
                  </a:lnTo>
                  <a:lnTo>
                    <a:pt x="6802" y="20010"/>
                  </a:lnTo>
                  <a:lnTo>
                    <a:pt x="3862" y="21722"/>
                  </a:lnTo>
                  <a:lnTo>
                    <a:pt x="1229" y="23258"/>
                  </a:lnTo>
                  <a:lnTo>
                    <a:pt x="835" y="23433"/>
                  </a:lnTo>
                  <a:lnTo>
                    <a:pt x="747" y="23477"/>
                  </a:lnTo>
                  <a:lnTo>
                    <a:pt x="703" y="23521"/>
                  </a:lnTo>
                  <a:lnTo>
                    <a:pt x="703" y="23609"/>
                  </a:lnTo>
                  <a:lnTo>
                    <a:pt x="747" y="23696"/>
                  </a:lnTo>
                  <a:lnTo>
                    <a:pt x="1624" y="24837"/>
                  </a:lnTo>
                  <a:lnTo>
                    <a:pt x="3380" y="30454"/>
                  </a:lnTo>
                  <a:lnTo>
                    <a:pt x="4126" y="33262"/>
                  </a:lnTo>
                  <a:lnTo>
                    <a:pt x="4652" y="36641"/>
                  </a:lnTo>
                  <a:lnTo>
                    <a:pt x="4784" y="40327"/>
                  </a:lnTo>
                  <a:lnTo>
                    <a:pt x="4696" y="43881"/>
                  </a:lnTo>
                  <a:lnTo>
                    <a:pt x="4608" y="45154"/>
                  </a:lnTo>
                  <a:lnTo>
                    <a:pt x="4521" y="46382"/>
                  </a:lnTo>
                  <a:lnTo>
                    <a:pt x="4301" y="48840"/>
                  </a:lnTo>
                  <a:lnTo>
                    <a:pt x="3994" y="51297"/>
                  </a:lnTo>
                  <a:lnTo>
                    <a:pt x="3687" y="53667"/>
                  </a:lnTo>
                  <a:lnTo>
                    <a:pt x="3292" y="56431"/>
                  </a:lnTo>
                  <a:lnTo>
                    <a:pt x="2985" y="59195"/>
                  </a:lnTo>
                  <a:lnTo>
                    <a:pt x="2590" y="61653"/>
                  </a:lnTo>
                  <a:lnTo>
                    <a:pt x="2283" y="63276"/>
                  </a:lnTo>
                  <a:lnTo>
                    <a:pt x="1668" y="65514"/>
                  </a:lnTo>
                  <a:lnTo>
                    <a:pt x="1098" y="67577"/>
                  </a:lnTo>
                  <a:lnTo>
                    <a:pt x="703" y="69551"/>
                  </a:lnTo>
                  <a:lnTo>
                    <a:pt x="352" y="71394"/>
                  </a:lnTo>
                  <a:lnTo>
                    <a:pt x="132" y="73106"/>
                  </a:lnTo>
                  <a:lnTo>
                    <a:pt x="45" y="74685"/>
                  </a:lnTo>
                  <a:lnTo>
                    <a:pt x="1" y="75431"/>
                  </a:lnTo>
                  <a:lnTo>
                    <a:pt x="45" y="76133"/>
                  </a:lnTo>
                  <a:lnTo>
                    <a:pt x="45" y="76835"/>
                  </a:lnTo>
                  <a:lnTo>
                    <a:pt x="132" y="77450"/>
                  </a:lnTo>
                  <a:lnTo>
                    <a:pt x="132" y="77494"/>
                  </a:lnTo>
                  <a:lnTo>
                    <a:pt x="791" y="79688"/>
                  </a:lnTo>
                  <a:lnTo>
                    <a:pt x="835" y="79731"/>
                  </a:lnTo>
                  <a:lnTo>
                    <a:pt x="1361" y="80653"/>
                  </a:lnTo>
                  <a:lnTo>
                    <a:pt x="1405" y="80741"/>
                  </a:lnTo>
                  <a:lnTo>
                    <a:pt x="6364" y="84602"/>
                  </a:lnTo>
                  <a:lnTo>
                    <a:pt x="6539" y="84602"/>
                  </a:lnTo>
                  <a:lnTo>
                    <a:pt x="6627" y="84558"/>
                  </a:lnTo>
                  <a:lnTo>
                    <a:pt x="6627" y="84471"/>
                  </a:lnTo>
                  <a:lnTo>
                    <a:pt x="6627" y="84427"/>
                  </a:lnTo>
                  <a:lnTo>
                    <a:pt x="6627" y="84339"/>
                  </a:lnTo>
                  <a:lnTo>
                    <a:pt x="6583" y="84295"/>
                  </a:lnTo>
                  <a:lnTo>
                    <a:pt x="1668" y="80477"/>
                  </a:lnTo>
                  <a:lnTo>
                    <a:pt x="1142" y="79556"/>
                  </a:lnTo>
                  <a:lnTo>
                    <a:pt x="484" y="77406"/>
                  </a:lnTo>
                  <a:lnTo>
                    <a:pt x="396" y="76748"/>
                  </a:lnTo>
                  <a:lnTo>
                    <a:pt x="396" y="76089"/>
                  </a:lnTo>
                  <a:lnTo>
                    <a:pt x="352" y="75387"/>
                  </a:lnTo>
                  <a:lnTo>
                    <a:pt x="396" y="74685"/>
                  </a:lnTo>
                  <a:lnTo>
                    <a:pt x="484" y="73106"/>
                  </a:lnTo>
                  <a:lnTo>
                    <a:pt x="703" y="71438"/>
                  </a:lnTo>
                  <a:lnTo>
                    <a:pt x="1054" y="69595"/>
                  </a:lnTo>
                  <a:lnTo>
                    <a:pt x="1449" y="67664"/>
                  </a:lnTo>
                  <a:lnTo>
                    <a:pt x="2019" y="65558"/>
                  </a:lnTo>
                  <a:lnTo>
                    <a:pt x="2634" y="63364"/>
                  </a:lnTo>
                  <a:lnTo>
                    <a:pt x="2941" y="61697"/>
                  </a:lnTo>
                  <a:lnTo>
                    <a:pt x="3336" y="59239"/>
                  </a:lnTo>
                  <a:lnTo>
                    <a:pt x="3643" y="56475"/>
                  </a:lnTo>
                  <a:lnTo>
                    <a:pt x="3994" y="53754"/>
                  </a:lnTo>
                  <a:lnTo>
                    <a:pt x="4345" y="51341"/>
                  </a:lnTo>
                  <a:lnTo>
                    <a:pt x="4652" y="48884"/>
                  </a:lnTo>
                  <a:lnTo>
                    <a:pt x="4872" y="46382"/>
                  </a:lnTo>
                  <a:lnTo>
                    <a:pt x="4959" y="45154"/>
                  </a:lnTo>
                  <a:lnTo>
                    <a:pt x="5047" y="43925"/>
                  </a:lnTo>
                  <a:lnTo>
                    <a:pt x="5135" y="40327"/>
                  </a:lnTo>
                  <a:lnTo>
                    <a:pt x="5003" y="36597"/>
                  </a:lnTo>
                  <a:lnTo>
                    <a:pt x="4433" y="33218"/>
                  </a:lnTo>
                  <a:lnTo>
                    <a:pt x="3687" y="30366"/>
                  </a:lnTo>
                  <a:lnTo>
                    <a:pt x="2590" y="26768"/>
                  </a:lnTo>
                  <a:lnTo>
                    <a:pt x="1932" y="24706"/>
                  </a:lnTo>
                  <a:lnTo>
                    <a:pt x="1932" y="24662"/>
                  </a:lnTo>
                  <a:lnTo>
                    <a:pt x="1186" y="23652"/>
                  </a:lnTo>
                  <a:lnTo>
                    <a:pt x="1361" y="23565"/>
                  </a:lnTo>
                  <a:lnTo>
                    <a:pt x="1405" y="23565"/>
                  </a:lnTo>
                  <a:lnTo>
                    <a:pt x="4038" y="22029"/>
                  </a:lnTo>
                  <a:lnTo>
                    <a:pt x="6978" y="20318"/>
                  </a:lnTo>
                  <a:lnTo>
                    <a:pt x="9040" y="19791"/>
                  </a:lnTo>
                  <a:lnTo>
                    <a:pt x="9084" y="19791"/>
                  </a:lnTo>
                  <a:lnTo>
                    <a:pt x="10927" y="18826"/>
                  </a:lnTo>
                  <a:lnTo>
                    <a:pt x="14657" y="16368"/>
                  </a:lnTo>
                  <a:lnTo>
                    <a:pt x="16632" y="15622"/>
                  </a:lnTo>
                  <a:lnTo>
                    <a:pt x="16675" y="15578"/>
                  </a:lnTo>
                  <a:lnTo>
                    <a:pt x="18211" y="14306"/>
                  </a:lnTo>
                  <a:lnTo>
                    <a:pt x="20537" y="12463"/>
                  </a:lnTo>
                  <a:lnTo>
                    <a:pt x="23784" y="10664"/>
                  </a:lnTo>
                  <a:lnTo>
                    <a:pt x="26110" y="8996"/>
                  </a:lnTo>
                  <a:lnTo>
                    <a:pt x="29225" y="6539"/>
                  </a:lnTo>
                  <a:lnTo>
                    <a:pt x="29269" y="6495"/>
                  </a:lnTo>
                  <a:lnTo>
                    <a:pt x="30673" y="3906"/>
                  </a:lnTo>
                  <a:lnTo>
                    <a:pt x="30673" y="3862"/>
                  </a:lnTo>
                  <a:lnTo>
                    <a:pt x="31551" y="571"/>
                  </a:lnTo>
                  <a:lnTo>
                    <a:pt x="31814" y="308"/>
                  </a:lnTo>
                  <a:lnTo>
                    <a:pt x="31858" y="264"/>
                  </a:lnTo>
                  <a:lnTo>
                    <a:pt x="31858" y="176"/>
                  </a:lnTo>
                  <a:lnTo>
                    <a:pt x="31858" y="133"/>
                  </a:lnTo>
                  <a:lnTo>
                    <a:pt x="31814" y="45"/>
                  </a:lnTo>
                  <a:lnTo>
                    <a:pt x="31770"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9" name="Google Shape;2409;p18"/>
            <p:cNvSpPr/>
            <p:nvPr/>
          </p:nvSpPr>
          <p:spPr>
            <a:xfrm>
              <a:off x="1713600" y="2496025"/>
              <a:ext cx="349975" cy="388375"/>
            </a:xfrm>
            <a:custGeom>
              <a:rect b="b" l="l" r="r" t="t"/>
              <a:pathLst>
                <a:path extrusionOk="0" h="15535" w="13999">
                  <a:moveTo>
                    <a:pt x="13735" y="0"/>
                  </a:moveTo>
                  <a:lnTo>
                    <a:pt x="12901" y="483"/>
                  </a:lnTo>
                  <a:lnTo>
                    <a:pt x="9127" y="3116"/>
                  </a:lnTo>
                  <a:lnTo>
                    <a:pt x="7284" y="4169"/>
                  </a:lnTo>
                  <a:lnTo>
                    <a:pt x="5485" y="5310"/>
                  </a:lnTo>
                  <a:lnTo>
                    <a:pt x="5441" y="5354"/>
                  </a:lnTo>
                  <a:lnTo>
                    <a:pt x="5441" y="5442"/>
                  </a:lnTo>
                  <a:lnTo>
                    <a:pt x="4739" y="8864"/>
                  </a:lnTo>
                  <a:lnTo>
                    <a:pt x="4432" y="10927"/>
                  </a:lnTo>
                  <a:lnTo>
                    <a:pt x="4257" y="11629"/>
                  </a:lnTo>
                  <a:lnTo>
                    <a:pt x="2019" y="13823"/>
                  </a:lnTo>
                  <a:lnTo>
                    <a:pt x="659" y="14964"/>
                  </a:lnTo>
                  <a:lnTo>
                    <a:pt x="88" y="15183"/>
                  </a:lnTo>
                  <a:lnTo>
                    <a:pt x="44" y="15227"/>
                  </a:lnTo>
                  <a:lnTo>
                    <a:pt x="0" y="15271"/>
                  </a:lnTo>
                  <a:lnTo>
                    <a:pt x="0" y="15359"/>
                  </a:lnTo>
                  <a:lnTo>
                    <a:pt x="0" y="15402"/>
                  </a:lnTo>
                  <a:lnTo>
                    <a:pt x="44" y="15490"/>
                  </a:lnTo>
                  <a:lnTo>
                    <a:pt x="176" y="15534"/>
                  </a:lnTo>
                  <a:lnTo>
                    <a:pt x="220" y="15534"/>
                  </a:lnTo>
                  <a:lnTo>
                    <a:pt x="834" y="15315"/>
                  </a:lnTo>
                  <a:lnTo>
                    <a:pt x="878" y="15271"/>
                  </a:lnTo>
                  <a:lnTo>
                    <a:pt x="2282" y="14086"/>
                  </a:lnTo>
                  <a:lnTo>
                    <a:pt x="4520" y="11848"/>
                  </a:lnTo>
                  <a:lnTo>
                    <a:pt x="4564" y="11760"/>
                  </a:lnTo>
                  <a:lnTo>
                    <a:pt x="4783" y="11014"/>
                  </a:lnTo>
                  <a:lnTo>
                    <a:pt x="4783" y="10971"/>
                  </a:lnTo>
                  <a:lnTo>
                    <a:pt x="5090" y="8952"/>
                  </a:lnTo>
                  <a:lnTo>
                    <a:pt x="5749" y="5573"/>
                  </a:lnTo>
                  <a:lnTo>
                    <a:pt x="7460" y="4476"/>
                  </a:lnTo>
                  <a:lnTo>
                    <a:pt x="9303" y="3379"/>
                  </a:lnTo>
                  <a:lnTo>
                    <a:pt x="13077" y="790"/>
                  </a:lnTo>
                  <a:lnTo>
                    <a:pt x="13910" y="308"/>
                  </a:lnTo>
                  <a:lnTo>
                    <a:pt x="13954" y="264"/>
                  </a:lnTo>
                  <a:lnTo>
                    <a:pt x="13998" y="220"/>
                  </a:lnTo>
                  <a:lnTo>
                    <a:pt x="13998" y="132"/>
                  </a:lnTo>
                  <a:lnTo>
                    <a:pt x="13954" y="88"/>
                  </a:lnTo>
                  <a:lnTo>
                    <a:pt x="13910" y="44"/>
                  </a:lnTo>
                  <a:lnTo>
                    <a:pt x="13867"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0" name="Google Shape;2410;p18"/>
            <p:cNvSpPr/>
            <p:nvPr/>
          </p:nvSpPr>
          <p:spPr>
            <a:xfrm>
              <a:off x="1630225" y="2470800"/>
              <a:ext cx="405925" cy="425650"/>
            </a:xfrm>
            <a:custGeom>
              <a:rect b="b" l="l" r="r" t="t"/>
              <a:pathLst>
                <a:path extrusionOk="0" h="17026" w="16237">
                  <a:moveTo>
                    <a:pt x="16017" y="0"/>
                  </a:moveTo>
                  <a:lnTo>
                    <a:pt x="15973" y="44"/>
                  </a:lnTo>
                  <a:lnTo>
                    <a:pt x="12857" y="2106"/>
                  </a:lnTo>
                  <a:lnTo>
                    <a:pt x="10532" y="3511"/>
                  </a:lnTo>
                  <a:lnTo>
                    <a:pt x="8513" y="4739"/>
                  </a:lnTo>
                  <a:lnTo>
                    <a:pt x="6495" y="6187"/>
                  </a:lnTo>
                  <a:lnTo>
                    <a:pt x="4388" y="7591"/>
                  </a:lnTo>
                  <a:lnTo>
                    <a:pt x="4345" y="7635"/>
                  </a:lnTo>
                  <a:lnTo>
                    <a:pt x="3862" y="8206"/>
                  </a:lnTo>
                  <a:lnTo>
                    <a:pt x="3818" y="8337"/>
                  </a:lnTo>
                  <a:lnTo>
                    <a:pt x="3467" y="11497"/>
                  </a:lnTo>
                  <a:lnTo>
                    <a:pt x="3291" y="13954"/>
                  </a:lnTo>
                  <a:lnTo>
                    <a:pt x="3204" y="14700"/>
                  </a:lnTo>
                  <a:lnTo>
                    <a:pt x="2984" y="15007"/>
                  </a:lnTo>
                  <a:lnTo>
                    <a:pt x="1273" y="15841"/>
                  </a:lnTo>
                  <a:lnTo>
                    <a:pt x="88" y="16719"/>
                  </a:lnTo>
                  <a:lnTo>
                    <a:pt x="44" y="16762"/>
                  </a:lnTo>
                  <a:lnTo>
                    <a:pt x="0" y="16850"/>
                  </a:lnTo>
                  <a:lnTo>
                    <a:pt x="0" y="16894"/>
                  </a:lnTo>
                  <a:lnTo>
                    <a:pt x="44" y="16982"/>
                  </a:lnTo>
                  <a:lnTo>
                    <a:pt x="88" y="17026"/>
                  </a:lnTo>
                  <a:lnTo>
                    <a:pt x="308" y="17026"/>
                  </a:lnTo>
                  <a:lnTo>
                    <a:pt x="1448" y="16148"/>
                  </a:lnTo>
                  <a:lnTo>
                    <a:pt x="3160" y="15271"/>
                  </a:lnTo>
                  <a:lnTo>
                    <a:pt x="3248" y="15227"/>
                  </a:lnTo>
                  <a:lnTo>
                    <a:pt x="3511" y="14876"/>
                  </a:lnTo>
                  <a:lnTo>
                    <a:pt x="3511" y="14832"/>
                  </a:lnTo>
                  <a:lnTo>
                    <a:pt x="3642" y="13998"/>
                  </a:lnTo>
                  <a:lnTo>
                    <a:pt x="3818" y="11541"/>
                  </a:lnTo>
                  <a:lnTo>
                    <a:pt x="4125" y="8425"/>
                  </a:lnTo>
                  <a:lnTo>
                    <a:pt x="4608" y="7899"/>
                  </a:lnTo>
                  <a:lnTo>
                    <a:pt x="6714" y="6451"/>
                  </a:lnTo>
                  <a:lnTo>
                    <a:pt x="8689" y="5046"/>
                  </a:lnTo>
                  <a:lnTo>
                    <a:pt x="10707" y="3818"/>
                  </a:lnTo>
                  <a:lnTo>
                    <a:pt x="13033" y="2414"/>
                  </a:lnTo>
                  <a:lnTo>
                    <a:pt x="16148" y="307"/>
                  </a:lnTo>
                  <a:lnTo>
                    <a:pt x="16192" y="263"/>
                  </a:lnTo>
                  <a:lnTo>
                    <a:pt x="16236" y="220"/>
                  </a:lnTo>
                  <a:lnTo>
                    <a:pt x="16236" y="132"/>
                  </a:lnTo>
                  <a:lnTo>
                    <a:pt x="16192" y="88"/>
                  </a:lnTo>
                  <a:lnTo>
                    <a:pt x="16148" y="44"/>
                  </a:lnTo>
                  <a:lnTo>
                    <a:pt x="16105"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1" name="Google Shape;2411;p18"/>
            <p:cNvSpPr/>
            <p:nvPr/>
          </p:nvSpPr>
          <p:spPr>
            <a:xfrm>
              <a:off x="1524900" y="2445550"/>
              <a:ext cx="483825" cy="495875"/>
            </a:xfrm>
            <a:custGeom>
              <a:rect b="b" l="l" r="r" t="t"/>
              <a:pathLst>
                <a:path extrusionOk="0" h="19835" w="19353">
                  <a:moveTo>
                    <a:pt x="19133" y="1"/>
                  </a:moveTo>
                  <a:lnTo>
                    <a:pt x="19089" y="45"/>
                  </a:lnTo>
                  <a:lnTo>
                    <a:pt x="15929" y="2107"/>
                  </a:lnTo>
                  <a:lnTo>
                    <a:pt x="14130" y="3204"/>
                  </a:lnTo>
                  <a:lnTo>
                    <a:pt x="11892" y="4521"/>
                  </a:lnTo>
                  <a:lnTo>
                    <a:pt x="9874" y="5881"/>
                  </a:lnTo>
                  <a:lnTo>
                    <a:pt x="7812" y="7066"/>
                  </a:lnTo>
                  <a:lnTo>
                    <a:pt x="5881" y="8250"/>
                  </a:lnTo>
                  <a:lnTo>
                    <a:pt x="3818" y="9611"/>
                  </a:lnTo>
                  <a:lnTo>
                    <a:pt x="3775" y="9611"/>
                  </a:lnTo>
                  <a:lnTo>
                    <a:pt x="3424" y="9962"/>
                  </a:lnTo>
                  <a:lnTo>
                    <a:pt x="3380" y="10050"/>
                  </a:lnTo>
                  <a:lnTo>
                    <a:pt x="3380" y="10093"/>
                  </a:lnTo>
                  <a:lnTo>
                    <a:pt x="3380" y="14569"/>
                  </a:lnTo>
                  <a:lnTo>
                    <a:pt x="3511" y="16412"/>
                  </a:lnTo>
                  <a:lnTo>
                    <a:pt x="3292" y="17158"/>
                  </a:lnTo>
                  <a:lnTo>
                    <a:pt x="747" y="19221"/>
                  </a:lnTo>
                  <a:lnTo>
                    <a:pt x="133" y="19484"/>
                  </a:lnTo>
                  <a:lnTo>
                    <a:pt x="45" y="19528"/>
                  </a:lnTo>
                  <a:lnTo>
                    <a:pt x="45" y="19615"/>
                  </a:lnTo>
                  <a:lnTo>
                    <a:pt x="1" y="19659"/>
                  </a:lnTo>
                  <a:lnTo>
                    <a:pt x="45" y="19747"/>
                  </a:lnTo>
                  <a:lnTo>
                    <a:pt x="89" y="19791"/>
                  </a:lnTo>
                  <a:lnTo>
                    <a:pt x="176" y="19835"/>
                  </a:lnTo>
                  <a:lnTo>
                    <a:pt x="264" y="19835"/>
                  </a:lnTo>
                  <a:lnTo>
                    <a:pt x="878" y="19528"/>
                  </a:lnTo>
                  <a:lnTo>
                    <a:pt x="922" y="19528"/>
                  </a:lnTo>
                  <a:lnTo>
                    <a:pt x="3555" y="17378"/>
                  </a:lnTo>
                  <a:lnTo>
                    <a:pt x="3643" y="17290"/>
                  </a:lnTo>
                  <a:lnTo>
                    <a:pt x="3818" y="16500"/>
                  </a:lnTo>
                  <a:lnTo>
                    <a:pt x="3862" y="16456"/>
                  </a:lnTo>
                  <a:lnTo>
                    <a:pt x="3731" y="14525"/>
                  </a:lnTo>
                  <a:lnTo>
                    <a:pt x="3731" y="10181"/>
                  </a:lnTo>
                  <a:lnTo>
                    <a:pt x="4038" y="9874"/>
                  </a:lnTo>
                  <a:lnTo>
                    <a:pt x="6056" y="8558"/>
                  </a:lnTo>
                  <a:lnTo>
                    <a:pt x="7987" y="7373"/>
                  </a:lnTo>
                  <a:lnTo>
                    <a:pt x="10050" y="6188"/>
                  </a:lnTo>
                  <a:lnTo>
                    <a:pt x="12068" y="4828"/>
                  </a:lnTo>
                  <a:lnTo>
                    <a:pt x="14306" y="3511"/>
                  </a:lnTo>
                  <a:lnTo>
                    <a:pt x="16105" y="2370"/>
                  </a:lnTo>
                  <a:lnTo>
                    <a:pt x="19264" y="308"/>
                  </a:lnTo>
                  <a:lnTo>
                    <a:pt x="19308" y="264"/>
                  </a:lnTo>
                  <a:lnTo>
                    <a:pt x="19352" y="220"/>
                  </a:lnTo>
                  <a:lnTo>
                    <a:pt x="19352" y="133"/>
                  </a:lnTo>
                  <a:lnTo>
                    <a:pt x="19308" y="89"/>
                  </a:lnTo>
                  <a:lnTo>
                    <a:pt x="19264" y="45"/>
                  </a:lnTo>
                  <a:lnTo>
                    <a:pt x="19221"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2" name="Google Shape;2412;p18"/>
            <p:cNvSpPr/>
            <p:nvPr/>
          </p:nvSpPr>
          <p:spPr>
            <a:xfrm>
              <a:off x="399375" y="2885450"/>
              <a:ext cx="584725" cy="1657625"/>
            </a:xfrm>
            <a:custGeom>
              <a:rect b="b" l="l" r="r" t="t"/>
              <a:pathLst>
                <a:path extrusionOk="0" h="66305" w="23389">
                  <a:moveTo>
                    <a:pt x="966" y="1"/>
                  </a:moveTo>
                  <a:lnTo>
                    <a:pt x="922" y="45"/>
                  </a:lnTo>
                  <a:lnTo>
                    <a:pt x="834" y="89"/>
                  </a:lnTo>
                  <a:lnTo>
                    <a:pt x="834" y="133"/>
                  </a:lnTo>
                  <a:lnTo>
                    <a:pt x="308" y="1449"/>
                  </a:lnTo>
                  <a:lnTo>
                    <a:pt x="88" y="2195"/>
                  </a:lnTo>
                  <a:lnTo>
                    <a:pt x="0" y="2502"/>
                  </a:lnTo>
                  <a:lnTo>
                    <a:pt x="0" y="2590"/>
                  </a:lnTo>
                  <a:lnTo>
                    <a:pt x="351" y="5091"/>
                  </a:lnTo>
                  <a:lnTo>
                    <a:pt x="351" y="5135"/>
                  </a:lnTo>
                  <a:lnTo>
                    <a:pt x="1317" y="7241"/>
                  </a:lnTo>
                  <a:lnTo>
                    <a:pt x="1624" y="8601"/>
                  </a:lnTo>
                  <a:lnTo>
                    <a:pt x="1668" y="8645"/>
                  </a:lnTo>
                  <a:lnTo>
                    <a:pt x="3379" y="12770"/>
                  </a:lnTo>
                  <a:lnTo>
                    <a:pt x="4696" y="15710"/>
                  </a:lnTo>
                  <a:lnTo>
                    <a:pt x="5837" y="18343"/>
                  </a:lnTo>
                  <a:lnTo>
                    <a:pt x="6802" y="21064"/>
                  </a:lnTo>
                  <a:lnTo>
                    <a:pt x="6977" y="21985"/>
                  </a:lnTo>
                  <a:lnTo>
                    <a:pt x="7021" y="24530"/>
                  </a:lnTo>
                  <a:lnTo>
                    <a:pt x="7021" y="24574"/>
                  </a:lnTo>
                  <a:lnTo>
                    <a:pt x="7460" y="26856"/>
                  </a:lnTo>
                  <a:lnTo>
                    <a:pt x="7548" y="28523"/>
                  </a:lnTo>
                  <a:lnTo>
                    <a:pt x="7460" y="31375"/>
                  </a:lnTo>
                  <a:lnTo>
                    <a:pt x="7416" y="34403"/>
                  </a:lnTo>
                  <a:lnTo>
                    <a:pt x="7416" y="37870"/>
                  </a:lnTo>
                  <a:lnTo>
                    <a:pt x="7504" y="42740"/>
                  </a:lnTo>
                  <a:lnTo>
                    <a:pt x="7680" y="44803"/>
                  </a:lnTo>
                  <a:lnTo>
                    <a:pt x="8162" y="47172"/>
                  </a:lnTo>
                  <a:lnTo>
                    <a:pt x="8952" y="49366"/>
                  </a:lnTo>
                  <a:lnTo>
                    <a:pt x="8952" y="49410"/>
                  </a:lnTo>
                  <a:lnTo>
                    <a:pt x="9523" y="50332"/>
                  </a:lnTo>
                  <a:lnTo>
                    <a:pt x="9566" y="50376"/>
                  </a:lnTo>
                  <a:lnTo>
                    <a:pt x="10488" y="51297"/>
                  </a:lnTo>
                  <a:lnTo>
                    <a:pt x="13033" y="52921"/>
                  </a:lnTo>
                  <a:lnTo>
                    <a:pt x="15183" y="54413"/>
                  </a:lnTo>
                  <a:lnTo>
                    <a:pt x="17245" y="56080"/>
                  </a:lnTo>
                  <a:lnTo>
                    <a:pt x="18430" y="57133"/>
                  </a:lnTo>
                  <a:lnTo>
                    <a:pt x="18430" y="57177"/>
                  </a:lnTo>
                  <a:lnTo>
                    <a:pt x="19834" y="58099"/>
                  </a:lnTo>
                  <a:lnTo>
                    <a:pt x="22731" y="62618"/>
                  </a:lnTo>
                  <a:lnTo>
                    <a:pt x="23038" y="63408"/>
                  </a:lnTo>
                  <a:lnTo>
                    <a:pt x="22774" y="66129"/>
                  </a:lnTo>
                  <a:lnTo>
                    <a:pt x="22774" y="66172"/>
                  </a:lnTo>
                  <a:lnTo>
                    <a:pt x="22818" y="66260"/>
                  </a:lnTo>
                  <a:lnTo>
                    <a:pt x="22862" y="66304"/>
                  </a:lnTo>
                  <a:lnTo>
                    <a:pt x="22950" y="66304"/>
                  </a:lnTo>
                  <a:lnTo>
                    <a:pt x="23038" y="66260"/>
                  </a:lnTo>
                  <a:lnTo>
                    <a:pt x="23125" y="66172"/>
                  </a:lnTo>
                  <a:lnTo>
                    <a:pt x="23389" y="63408"/>
                  </a:lnTo>
                  <a:lnTo>
                    <a:pt x="23389" y="63320"/>
                  </a:lnTo>
                  <a:lnTo>
                    <a:pt x="23038" y="62443"/>
                  </a:lnTo>
                  <a:lnTo>
                    <a:pt x="20098" y="57879"/>
                  </a:lnTo>
                  <a:lnTo>
                    <a:pt x="20054" y="57835"/>
                  </a:lnTo>
                  <a:lnTo>
                    <a:pt x="18650" y="56870"/>
                  </a:lnTo>
                  <a:lnTo>
                    <a:pt x="17465" y="55817"/>
                  </a:lnTo>
                  <a:lnTo>
                    <a:pt x="15403" y="54105"/>
                  </a:lnTo>
                  <a:lnTo>
                    <a:pt x="13208" y="52613"/>
                  </a:lnTo>
                  <a:lnTo>
                    <a:pt x="10707" y="51034"/>
                  </a:lnTo>
                  <a:lnTo>
                    <a:pt x="9830" y="50156"/>
                  </a:lnTo>
                  <a:lnTo>
                    <a:pt x="9259" y="49235"/>
                  </a:lnTo>
                  <a:lnTo>
                    <a:pt x="8513" y="47085"/>
                  </a:lnTo>
                  <a:lnTo>
                    <a:pt x="8031" y="44759"/>
                  </a:lnTo>
                  <a:lnTo>
                    <a:pt x="7855" y="42740"/>
                  </a:lnTo>
                  <a:lnTo>
                    <a:pt x="7767" y="37870"/>
                  </a:lnTo>
                  <a:lnTo>
                    <a:pt x="7767" y="34403"/>
                  </a:lnTo>
                  <a:lnTo>
                    <a:pt x="7811" y="31375"/>
                  </a:lnTo>
                  <a:lnTo>
                    <a:pt x="7899" y="28523"/>
                  </a:lnTo>
                  <a:lnTo>
                    <a:pt x="7811" y="26856"/>
                  </a:lnTo>
                  <a:lnTo>
                    <a:pt x="7811" y="26812"/>
                  </a:lnTo>
                  <a:lnTo>
                    <a:pt x="7372" y="24530"/>
                  </a:lnTo>
                  <a:lnTo>
                    <a:pt x="7328" y="21985"/>
                  </a:lnTo>
                  <a:lnTo>
                    <a:pt x="7328" y="21941"/>
                  </a:lnTo>
                  <a:lnTo>
                    <a:pt x="7153" y="20976"/>
                  </a:lnTo>
                  <a:lnTo>
                    <a:pt x="6144" y="18211"/>
                  </a:lnTo>
                  <a:lnTo>
                    <a:pt x="5003" y="15578"/>
                  </a:lnTo>
                  <a:lnTo>
                    <a:pt x="3730" y="12638"/>
                  </a:lnTo>
                  <a:lnTo>
                    <a:pt x="1975" y="8514"/>
                  </a:lnTo>
                  <a:lnTo>
                    <a:pt x="1668" y="7153"/>
                  </a:lnTo>
                  <a:lnTo>
                    <a:pt x="1624" y="7110"/>
                  </a:lnTo>
                  <a:lnTo>
                    <a:pt x="703" y="5003"/>
                  </a:lnTo>
                  <a:lnTo>
                    <a:pt x="351" y="2546"/>
                  </a:lnTo>
                  <a:lnTo>
                    <a:pt x="395" y="2239"/>
                  </a:lnTo>
                  <a:lnTo>
                    <a:pt x="615" y="1712"/>
                  </a:lnTo>
                  <a:lnTo>
                    <a:pt x="1141" y="264"/>
                  </a:lnTo>
                  <a:lnTo>
                    <a:pt x="1141" y="176"/>
                  </a:lnTo>
                  <a:lnTo>
                    <a:pt x="1141" y="133"/>
                  </a:lnTo>
                  <a:lnTo>
                    <a:pt x="1097" y="89"/>
                  </a:lnTo>
                  <a:lnTo>
                    <a:pt x="1054" y="45"/>
                  </a:lnTo>
                  <a:lnTo>
                    <a:pt x="966"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3" name="Google Shape;2413;p18"/>
            <p:cNvSpPr/>
            <p:nvPr/>
          </p:nvSpPr>
          <p:spPr>
            <a:xfrm>
              <a:off x="363175" y="2357800"/>
              <a:ext cx="590225" cy="2187450"/>
            </a:xfrm>
            <a:custGeom>
              <a:rect b="b" l="l" r="r" t="t"/>
              <a:pathLst>
                <a:path extrusionOk="0" h="87498" w="23609">
                  <a:moveTo>
                    <a:pt x="18869" y="1"/>
                  </a:moveTo>
                  <a:lnTo>
                    <a:pt x="15008" y="2151"/>
                  </a:lnTo>
                  <a:lnTo>
                    <a:pt x="12550" y="3774"/>
                  </a:lnTo>
                  <a:lnTo>
                    <a:pt x="10093" y="5529"/>
                  </a:lnTo>
                  <a:lnTo>
                    <a:pt x="8952" y="6451"/>
                  </a:lnTo>
                  <a:lnTo>
                    <a:pt x="8908" y="6451"/>
                  </a:lnTo>
                  <a:lnTo>
                    <a:pt x="6319" y="9347"/>
                  </a:lnTo>
                  <a:lnTo>
                    <a:pt x="6275" y="9347"/>
                  </a:lnTo>
                  <a:lnTo>
                    <a:pt x="5485" y="10576"/>
                  </a:lnTo>
                  <a:lnTo>
                    <a:pt x="1624" y="17816"/>
                  </a:lnTo>
                  <a:lnTo>
                    <a:pt x="834" y="20098"/>
                  </a:lnTo>
                  <a:lnTo>
                    <a:pt x="308" y="21677"/>
                  </a:lnTo>
                  <a:lnTo>
                    <a:pt x="44" y="22467"/>
                  </a:lnTo>
                  <a:lnTo>
                    <a:pt x="0" y="25276"/>
                  </a:lnTo>
                  <a:lnTo>
                    <a:pt x="44" y="25319"/>
                  </a:lnTo>
                  <a:lnTo>
                    <a:pt x="1273" y="29576"/>
                  </a:lnTo>
                  <a:lnTo>
                    <a:pt x="1317" y="29620"/>
                  </a:lnTo>
                  <a:lnTo>
                    <a:pt x="2414" y="31726"/>
                  </a:lnTo>
                  <a:lnTo>
                    <a:pt x="4125" y="35500"/>
                  </a:lnTo>
                  <a:lnTo>
                    <a:pt x="5310" y="38133"/>
                  </a:lnTo>
                  <a:lnTo>
                    <a:pt x="6319" y="40502"/>
                  </a:lnTo>
                  <a:lnTo>
                    <a:pt x="6934" y="41994"/>
                  </a:lnTo>
                  <a:lnTo>
                    <a:pt x="7328" y="43223"/>
                  </a:lnTo>
                  <a:lnTo>
                    <a:pt x="7328" y="44846"/>
                  </a:lnTo>
                  <a:lnTo>
                    <a:pt x="7372" y="44846"/>
                  </a:lnTo>
                  <a:lnTo>
                    <a:pt x="7723" y="47084"/>
                  </a:lnTo>
                  <a:lnTo>
                    <a:pt x="7679" y="52043"/>
                  </a:lnTo>
                  <a:lnTo>
                    <a:pt x="7679" y="56387"/>
                  </a:lnTo>
                  <a:lnTo>
                    <a:pt x="7679" y="59809"/>
                  </a:lnTo>
                  <a:lnTo>
                    <a:pt x="7811" y="64373"/>
                  </a:lnTo>
                  <a:lnTo>
                    <a:pt x="7987" y="66742"/>
                  </a:lnTo>
                  <a:lnTo>
                    <a:pt x="7987" y="66786"/>
                  </a:lnTo>
                  <a:lnTo>
                    <a:pt x="8382" y="68585"/>
                  </a:lnTo>
                  <a:lnTo>
                    <a:pt x="9171" y="70867"/>
                  </a:lnTo>
                  <a:lnTo>
                    <a:pt x="10137" y="73105"/>
                  </a:lnTo>
                  <a:lnTo>
                    <a:pt x="10181" y="73149"/>
                  </a:lnTo>
                  <a:lnTo>
                    <a:pt x="11102" y="74422"/>
                  </a:lnTo>
                  <a:lnTo>
                    <a:pt x="11146" y="74465"/>
                  </a:lnTo>
                  <a:lnTo>
                    <a:pt x="13867" y="76616"/>
                  </a:lnTo>
                  <a:lnTo>
                    <a:pt x="16412" y="78853"/>
                  </a:lnTo>
                  <a:lnTo>
                    <a:pt x="18035" y="80345"/>
                  </a:lnTo>
                  <a:lnTo>
                    <a:pt x="18518" y="80696"/>
                  </a:lnTo>
                  <a:lnTo>
                    <a:pt x="21721" y="85216"/>
                  </a:lnTo>
                  <a:lnTo>
                    <a:pt x="23301" y="87454"/>
                  </a:lnTo>
                  <a:lnTo>
                    <a:pt x="23345" y="87498"/>
                  </a:lnTo>
                  <a:lnTo>
                    <a:pt x="23564" y="87498"/>
                  </a:lnTo>
                  <a:lnTo>
                    <a:pt x="23608" y="87410"/>
                  </a:lnTo>
                  <a:lnTo>
                    <a:pt x="23608" y="87366"/>
                  </a:lnTo>
                  <a:lnTo>
                    <a:pt x="23608" y="87278"/>
                  </a:lnTo>
                  <a:lnTo>
                    <a:pt x="23608" y="87235"/>
                  </a:lnTo>
                  <a:lnTo>
                    <a:pt x="22028" y="85041"/>
                  </a:lnTo>
                  <a:lnTo>
                    <a:pt x="18781" y="80477"/>
                  </a:lnTo>
                  <a:lnTo>
                    <a:pt x="18737" y="80433"/>
                  </a:lnTo>
                  <a:lnTo>
                    <a:pt x="18255" y="80038"/>
                  </a:lnTo>
                  <a:lnTo>
                    <a:pt x="16631" y="78590"/>
                  </a:lnTo>
                  <a:lnTo>
                    <a:pt x="14086" y="76352"/>
                  </a:lnTo>
                  <a:lnTo>
                    <a:pt x="11365" y="74202"/>
                  </a:lnTo>
                  <a:lnTo>
                    <a:pt x="10488" y="72973"/>
                  </a:lnTo>
                  <a:lnTo>
                    <a:pt x="9522" y="70736"/>
                  </a:lnTo>
                  <a:lnTo>
                    <a:pt x="8733" y="68498"/>
                  </a:lnTo>
                  <a:lnTo>
                    <a:pt x="8338" y="66699"/>
                  </a:lnTo>
                  <a:lnTo>
                    <a:pt x="8162" y="64373"/>
                  </a:lnTo>
                  <a:lnTo>
                    <a:pt x="8031" y="59809"/>
                  </a:lnTo>
                  <a:lnTo>
                    <a:pt x="8031" y="56387"/>
                  </a:lnTo>
                  <a:lnTo>
                    <a:pt x="8031" y="52043"/>
                  </a:lnTo>
                  <a:lnTo>
                    <a:pt x="8074" y="47084"/>
                  </a:lnTo>
                  <a:lnTo>
                    <a:pt x="8074" y="47040"/>
                  </a:lnTo>
                  <a:lnTo>
                    <a:pt x="7679" y="44802"/>
                  </a:lnTo>
                  <a:lnTo>
                    <a:pt x="7679" y="43179"/>
                  </a:lnTo>
                  <a:lnTo>
                    <a:pt x="7679" y="43135"/>
                  </a:lnTo>
                  <a:lnTo>
                    <a:pt x="7285" y="41906"/>
                  </a:lnTo>
                  <a:lnTo>
                    <a:pt x="6670" y="40370"/>
                  </a:lnTo>
                  <a:lnTo>
                    <a:pt x="5661" y="38001"/>
                  </a:lnTo>
                  <a:lnTo>
                    <a:pt x="4476" y="35368"/>
                  </a:lnTo>
                  <a:lnTo>
                    <a:pt x="2721" y="31550"/>
                  </a:lnTo>
                  <a:lnTo>
                    <a:pt x="1624" y="29444"/>
                  </a:lnTo>
                  <a:lnTo>
                    <a:pt x="351" y="25232"/>
                  </a:lnTo>
                  <a:lnTo>
                    <a:pt x="395" y="22511"/>
                  </a:lnTo>
                  <a:lnTo>
                    <a:pt x="1185" y="20229"/>
                  </a:lnTo>
                  <a:lnTo>
                    <a:pt x="1975" y="17991"/>
                  </a:lnTo>
                  <a:lnTo>
                    <a:pt x="5793" y="10751"/>
                  </a:lnTo>
                  <a:lnTo>
                    <a:pt x="6582" y="9566"/>
                  </a:lnTo>
                  <a:lnTo>
                    <a:pt x="9171" y="6714"/>
                  </a:lnTo>
                  <a:lnTo>
                    <a:pt x="10312" y="5793"/>
                  </a:lnTo>
                  <a:lnTo>
                    <a:pt x="12726" y="4081"/>
                  </a:lnTo>
                  <a:lnTo>
                    <a:pt x="15183" y="2414"/>
                  </a:lnTo>
                  <a:lnTo>
                    <a:pt x="19045" y="308"/>
                  </a:lnTo>
                  <a:lnTo>
                    <a:pt x="19088" y="264"/>
                  </a:lnTo>
                  <a:lnTo>
                    <a:pt x="19132" y="220"/>
                  </a:lnTo>
                  <a:lnTo>
                    <a:pt x="19132" y="132"/>
                  </a:lnTo>
                  <a:lnTo>
                    <a:pt x="19088" y="88"/>
                  </a:lnTo>
                  <a:lnTo>
                    <a:pt x="19045"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4" name="Google Shape;2414;p18"/>
            <p:cNvSpPr/>
            <p:nvPr/>
          </p:nvSpPr>
          <p:spPr>
            <a:xfrm>
              <a:off x="445450" y="2236025"/>
              <a:ext cx="687850" cy="2201725"/>
            </a:xfrm>
            <a:custGeom>
              <a:rect b="b" l="l" r="r" t="t"/>
              <a:pathLst>
                <a:path extrusionOk="0" h="88069" w="27514">
                  <a:moveTo>
                    <a:pt x="27338" y="1"/>
                  </a:moveTo>
                  <a:lnTo>
                    <a:pt x="27250" y="45"/>
                  </a:lnTo>
                  <a:lnTo>
                    <a:pt x="25144" y="1229"/>
                  </a:lnTo>
                  <a:lnTo>
                    <a:pt x="22379" y="2590"/>
                  </a:lnTo>
                  <a:lnTo>
                    <a:pt x="20142" y="3643"/>
                  </a:lnTo>
                  <a:lnTo>
                    <a:pt x="17991" y="4872"/>
                  </a:lnTo>
                  <a:lnTo>
                    <a:pt x="14218" y="6978"/>
                  </a:lnTo>
                  <a:lnTo>
                    <a:pt x="12375" y="8163"/>
                  </a:lnTo>
                  <a:lnTo>
                    <a:pt x="10181" y="9611"/>
                  </a:lnTo>
                  <a:lnTo>
                    <a:pt x="8031" y="11103"/>
                  </a:lnTo>
                  <a:lnTo>
                    <a:pt x="6758" y="12112"/>
                  </a:lnTo>
                  <a:lnTo>
                    <a:pt x="5354" y="13911"/>
                  </a:lnTo>
                  <a:lnTo>
                    <a:pt x="3511" y="16193"/>
                  </a:lnTo>
                  <a:lnTo>
                    <a:pt x="3511" y="16237"/>
                  </a:lnTo>
                  <a:lnTo>
                    <a:pt x="2458" y="18562"/>
                  </a:lnTo>
                  <a:lnTo>
                    <a:pt x="1273" y="21502"/>
                  </a:lnTo>
                  <a:lnTo>
                    <a:pt x="264" y="24003"/>
                  </a:lnTo>
                  <a:lnTo>
                    <a:pt x="264" y="24047"/>
                  </a:lnTo>
                  <a:lnTo>
                    <a:pt x="0" y="25056"/>
                  </a:lnTo>
                  <a:lnTo>
                    <a:pt x="0" y="25100"/>
                  </a:lnTo>
                  <a:lnTo>
                    <a:pt x="483" y="28523"/>
                  </a:lnTo>
                  <a:lnTo>
                    <a:pt x="659" y="31024"/>
                  </a:lnTo>
                  <a:lnTo>
                    <a:pt x="1185" y="33876"/>
                  </a:lnTo>
                  <a:lnTo>
                    <a:pt x="2897" y="38484"/>
                  </a:lnTo>
                  <a:lnTo>
                    <a:pt x="4037" y="41204"/>
                  </a:lnTo>
                  <a:lnTo>
                    <a:pt x="5047" y="43618"/>
                  </a:lnTo>
                  <a:lnTo>
                    <a:pt x="6056" y="46426"/>
                  </a:lnTo>
                  <a:lnTo>
                    <a:pt x="6231" y="47523"/>
                  </a:lnTo>
                  <a:lnTo>
                    <a:pt x="6231" y="50463"/>
                  </a:lnTo>
                  <a:lnTo>
                    <a:pt x="6231" y="50507"/>
                  </a:lnTo>
                  <a:lnTo>
                    <a:pt x="6714" y="53140"/>
                  </a:lnTo>
                  <a:lnTo>
                    <a:pt x="6934" y="54763"/>
                  </a:lnTo>
                  <a:lnTo>
                    <a:pt x="6846" y="57265"/>
                  </a:lnTo>
                  <a:lnTo>
                    <a:pt x="6758" y="60424"/>
                  </a:lnTo>
                  <a:lnTo>
                    <a:pt x="6758" y="63145"/>
                  </a:lnTo>
                  <a:lnTo>
                    <a:pt x="6758" y="65339"/>
                  </a:lnTo>
                  <a:lnTo>
                    <a:pt x="6758" y="67533"/>
                  </a:lnTo>
                  <a:lnTo>
                    <a:pt x="6934" y="69946"/>
                  </a:lnTo>
                  <a:lnTo>
                    <a:pt x="7460" y="72491"/>
                  </a:lnTo>
                  <a:lnTo>
                    <a:pt x="7460" y="72535"/>
                  </a:lnTo>
                  <a:lnTo>
                    <a:pt x="7723" y="73193"/>
                  </a:lnTo>
                  <a:lnTo>
                    <a:pt x="7767" y="73281"/>
                  </a:lnTo>
                  <a:lnTo>
                    <a:pt x="9566" y="74773"/>
                  </a:lnTo>
                  <a:lnTo>
                    <a:pt x="11629" y="76396"/>
                  </a:lnTo>
                  <a:lnTo>
                    <a:pt x="13735" y="77888"/>
                  </a:lnTo>
                  <a:lnTo>
                    <a:pt x="16061" y="79205"/>
                  </a:lnTo>
                  <a:lnTo>
                    <a:pt x="18079" y="80828"/>
                  </a:lnTo>
                  <a:lnTo>
                    <a:pt x="20098" y="82540"/>
                  </a:lnTo>
                  <a:lnTo>
                    <a:pt x="21195" y="84865"/>
                  </a:lnTo>
                  <a:lnTo>
                    <a:pt x="21326" y="87893"/>
                  </a:lnTo>
                  <a:lnTo>
                    <a:pt x="21326" y="87937"/>
                  </a:lnTo>
                  <a:lnTo>
                    <a:pt x="21370" y="88025"/>
                  </a:lnTo>
                  <a:lnTo>
                    <a:pt x="21502" y="88069"/>
                  </a:lnTo>
                  <a:lnTo>
                    <a:pt x="21546" y="88025"/>
                  </a:lnTo>
                  <a:lnTo>
                    <a:pt x="21634" y="87981"/>
                  </a:lnTo>
                  <a:lnTo>
                    <a:pt x="21634" y="87937"/>
                  </a:lnTo>
                  <a:lnTo>
                    <a:pt x="21677" y="87893"/>
                  </a:lnTo>
                  <a:lnTo>
                    <a:pt x="21546" y="84821"/>
                  </a:lnTo>
                  <a:lnTo>
                    <a:pt x="21546" y="84778"/>
                  </a:lnTo>
                  <a:lnTo>
                    <a:pt x="20405" y="82364"/>
                  </a:lnTo>
                  <a:lnTo>
                    <a:pt x="20361" y="82276"/>
                  </a:lnTo>
                  <a:lnTo>
                    <a:pt x="18299" y="80521"/>
                  </a:lnTo>
                  <a:lnTo>
                    <a:pt x="16280" y="78942"/>
                  </a:lnTo>
                  <a:lnTo>
                    <a:pt x="16236" y="78898"/>
                  </a:lnTo>
                  <a:lnTo>
                    <a:pt x="13954" y="77581"/>
                  </a:lnTo>
                  <a:lnTo>
                    <a:pt x="11848" y="76089"/>
                  </a:lnTo>
                  <a:lnTo>
                    <a:pt x="9830" y="74510"/>
                  </a:lnTo>
                  <a:lnTo>
                    <a:pt x="8031" y="73018"/>
                  </a:lnTo>
                  <a:lnTo>
                    <a:pt x="7811" y="72403"/>
                  </a:lnTo>
                  <a:lnTo>
                    <a:pt x="7285" y="69902"/>
                  </a:lnTo>
                  <a:lnTo>
                    <a:pt x="7109" y="67489"/>
                  </a:lnTo>
                  <a:lnTo>
                    <a:pt x="7109" y="65339"/>
                  </a:lnTo>
                  <a:lnTo>
                    <a:pt x="7109" y="63188"/>
                  </a:lnTo>
                  <a:lnTo>
                    <a:pt x="7109" y="60424"/>
                  </a:lnTo>
                  <a:lnTo>
                    <a:pt x="7197" y="57265"/>
                  </a:lnTo>
                  <a:lnTo>
                    <a:pt x="7285" y="54763"/>
                  </a:lnTo>
                  <a:lnTo>
                    <a:pt x="7285" y="54720"/>
                  </a:lnTo>
                  <a:lnTo>
                    <a:pt x="7065" y="53096"/>
                  </a:lnTo>
                  <a:lnTo>
                    <a:pt x="6583" y="50463"/>
                  </a:lnTo>
                  <a:lnTo>
                    <a:pt x="6583" y="47523"/>
                  </a:lnTo>
                  <a:lnTo>
                    <a:pt x="6583" y="47479"/>
                  </a:lnTo>
                  <a:lnTo>
                    <a:pt x="6363" y="46338"/>
                  </a:lnTo>
                  <a:lnTo>
                    <a:pt x="6363" y="46295"/>
                  </a:lnTo>
                  <a:lnTo>
                    <a:pt x="5354" y="43530"/>
                  </a:lnTo>
                  <a:lnTo>
                    <a:pt x="4388" y="41073"/>
                  </a:lnTo>
                  <a:lnTo>
                    <a:pt x="3204" y="38352"/>
                  </a:lnTo>
                  <a:lnTo>
                    <a:pt x="1536" y="33789"/>
                  </a:lnTo>
                  <a:lnTo>
                    <a:pt x="1010" y="30980"/>
                  </a:lnTo>
                  <a:lnTo>
                    <a:pt x="834" y="28479"/>
                  </a:lnTo>
                  <a:lnTo>
                    <a:pt x="351" y="25100"/>
                  </a:lnTo>
                  <a:lnTo>
                    <a:pt x="615" y="24135"/>
                  </a:lnTo>
                  <a:lnTo>
                    <a:pt x="1580" y="21634"/>
                  </a:lnTo>
                  <a:lnTo>
                    <a:pt x="2809" y="18694"/>
                  </a:lnTo>
                  <a:lnTo>
                    <a:pt x="3818" y="16412"/>
                  </a:lnTo>
                  <a:lnTo>
                    <a:pt x="5617" y="14130"/>
                  </a:lnTo>
                  <a:lnTo>
                    <a:pt x="7021" y="12375"/>
                  </a:lnTo>
                  <a:lnTo>
                    <a:pt x="8250" y="11410"/>
                  </a:lnTo>
                  <a:lnTo>
                    <a:pt x="10356" y="9918"/>
                  </a:lnTo>
                  <a:lnTo>
                    <a:pt x="12550" y="8426"/>
                  </a:lnTo>
                  <a:lnTo>
                    <a:pt x="14437" y="7285"/>
                  </a:lnTo>
                  <a:lnTo>
                    <a:pt x="18167" y="5179"/>
                  </a:lnTo>
                  <a:lnTo>
                    <a:pt x="20317" y="3994"/>
                  </a:lnTo>
                  <a:lnTo>
                    <a:pt x="22555" y="2897"/>
                  </a:lnTo>
                  <a:lnTo>
                    <a:pt x="25319" y="1537"/>
                  </a:lnTo>
                  <a:lnTo>
                    <a:pt x="27426" y="352"/>
                  </a:lnTo>
                  <a:lnTo>
                    <a:pt x="27470" y="308"/>
                  </a:lnTo>
                  <a:lnTo>
                    <a:pt x="27514" y="220"/>
                  </a:lnTo>
                  <a:lnTo>
                    <a:pt x="27514" y="176"/>
                  </a:lnTo>
                  <a:lnTo>
                    <a:pt x="27514" y="89"/>
                  </a:lnTo>
                  <a:lnTo>
                    <a:pt x="27470" y="45"/>
                  </a:lnTo>
                  <a:lnTo>
                    <a:pt x="27382"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5" name="Google Shape;2415;p18"/>
            <p:cNvSpPr/>
            <p:nvPr/>
          </p:nvSpPr>
          <p:spPr>
            <a:xfrm>
              <a:off x="296250" y="2349025"/>
              <a:ext cx="510150" cy="2108475"/>
            </a:xfrm>
            <a:custGeom>
              <a:rect b="b" l="l" r="r" t="t"/>
              <a:pathLst>
                <a:path extrusionOk="0" h="84339" w="20406">
                  <a:moveTo>
                    <a:pt x="19571" y="0"/>
                  </a:moveTo>
                  <a:lnTo>
                    <a:pt x="17597" y="1010"/>
                  </a:lnTo>
                  <a:lnTo>
                    <a:pt x="15447" y="2370"/>
                  </a:lnTo>
                  <a:lnTo>
                    <a:pt x="12638" y="4345"/>
                  </a:lnTo>
                  <a:lnTo>
                    <a:pt x="11059" y="5442"/>
                  </a:lnTo>
                  <a:lnTo>
                    <a:pt x="11059" y="5486"/>
                  </a:lnTo>
                  <a:lnTo>
                    <a:pt x="7987" y="8338"/>
                  </a:lnTo>
                  <a:lnTo>
                    <a:pt x="5837" y="10356"/>
                  </a:lnTo>
                  <a:lnTo>
                    <a:pt x="5793" y="10400"/>
                  </a:lnTo>
                  <a:lnTo>
                    <a:pt x="2370" y="17728"/>
                  </a:lnTo>
                  <a:lnTo>
                    <a:pt x="703" y="21414"/>
                  </a:lnTo>
                  <a:lnTo>
                    <a:pt x="220" y="22643"/>
                  </a:lnTo>
                  <a:lnTo>
                    <a:pt x="45" y="22994"/>
                  </a:lnTo>
                  <a:lnTo>
                    <a:pt x="1" y="23213"/>
                  </a:lnTo>
                  <a:lnTo>
                    <a:pt x="45" y="23257"/>
                  </a:lnTo>
                  <a:lnTo>
                    <a:pt x="3160" y="31901"/>
                  </a:lnTo>
                  <a:lnTo>
                    <a:pt x="3160" y="31945"/>
                  </a:lnTo>
                  <a:lnTo>
                    <a:pt x="4476" y="34095"/>
                  </a:lnTo>
                  <a:lnTo>
                    <a:pt x="5925" y="37123"/>
                  </a:lnTo>
                  <a:lnTo>
                    <a:pt x="7636" y="40809"/>
                  </a:lnTo>
                  <a:lnTo>
                    <a:pt x="8689" y="43310"/>
                  </a:lnTo>
                  <a:lnTo>
                    <a:pt x="9128" y="46382"/>
                  </a:lnTo>
                  <a:lnTo>
                    <a:pt x="9172" y="49103"/>
                  </a:lnTo>
                  <a:lnTo>
                    <a:pt x="9172" y="53008"/>
                  </a:lnTo>
                  <a:lnTo>
                    <a:pt x="9216" y="55772"/>
                  </a:lnTo>
                  <a:lnTo>
                    <a:pt x="9172" y="58230"/>
                  </a:lnTo>
                  <a:lnTo>
                    <a:pt x="9259" y="62091"/>
                  </a:lnTo>
                  <a:lnTo>
                    <a:pt x="9391" y="65251"/>
                  </a:lnTo>
                  <a:lnTo>
                    <a:pt x="9523" y="67488"/>
                  </a:lnTo>
                  <a:lnTo>
                    <a:pt x="9654" y="68542"/>
                  </a:lnTo>
                  <a:lnTo>
                    <a:pt x="9654" y="68585"/>
                  </a:lnTo>
                  <a:lnTo>
                    <a:pt x="10400" y="70867"/>
                  </a:lnTo>
                  <a:lnTo>
                    <a:pt x="11673" y="73632"/>
                  </a:lnTo>
                  <a:lnTo>
                    <a:pt x="12770" y="75870"/>
                  </a:lnTo>
                  <a:lnTo>
                    <a:pt x="13340" y="77010"/>
                  </a:lnTo>
                  <a:lnTo>
                    <a:pt x="13340" y="77054"/>
                  </a:lnTo>
                  <a:lnTo>
                    <a:pt x="14393" y="78283"/>
                  </a:lnTo>
                  <a:lnTo>
                    <a:pt x="18343" y="82013"/>
                  </a:lnTo>
                  <a:lnTo>
                    <a:pt x="20054" y="84251"/>
                  </a:lnTo>
                  <a:lnTo>
                    <a:pt x="20142" y="84295"/>
                  </a:lnTo>
                  <a:lnTo>
                    <a:pt x="20230" y="84338"/>
                  </a:lnTo>
                  <a:lnTo>
                    <a:pt x="20317" y="84295"/>
                  </a:lnTo>
                  <a:lnTo>
                    <a:pt x="20361" y="84251"/>
                  </a:lnTo>
                  <a:lnTo>
                    <a:pt x="20405" y="84163"/>
                  </a:lnTo>
                  <a:lnTo>
                    <a:pt x="20361" y="84119"/>
                  </a:lnTo>
                  <a:lnTo>
                    <a:pt x="20361" y="84031"/>
                  </a:lnTo>
                  <a:lnTo>
                    <a:pt x="18606" y="81793"/>
                  </a:lnTo>
                  <a:lnTo>
                    <a:pt x="18562" y="81793"/>
                  </a:lnTo>
                  <a:lnTo>
                    <a:pt x="14657" y="78020"/>
                  </a:lnTo>
                  <a:lnTo>
                    <a:pt x="13648" y="76835"/>
                  </a:lnTo>
                  <a:lnTo>
                    <a:pt x="11980" y="73500"/>
                  </a:lnTo>
                  <a:lnTo>
                    <a:pt x="10708" y="70736"/>
                  </a:lnTo>
                  <a:lnTo>
                    <a:pt x="10005" y="68498"/>
                  </a:lnTo>
                  <a:lnTo>
                    <a:pt x="9874" y="67445"/>
                  </a:lnTo>
                  <a:lnTo>
                    <a:pt x="9742" y="65251"/>
                  </a:lnTo>
                  <a:lnTo>
                    <a:pt x="9611" y="62091"/>
                  </a:lnTo>
                  <a:lnTo>
                    <a:pt x="9523" y="58230"/>
                  </a:lnTo>
                  <a:lnTo>
                    <a:pt x="9567" y="55772"/>
                  </a:lnTo>
                  <a:lnTo>
                    <a:pt x="9523" y="53008"/>
                  </a:lnTo>
                  <a:lnTo>
                    <a:pt x="9523" y="49103"/>
                  </a:lnTo>
                  <a:lnTo>
                    <a:pt x="9479" y="46338"/>
                  </a:lnTo>
                  <a:lnTo>
                    <a:pt x="8996" y="43223"/>
                  </a:lnTo>
                  <a:lnTo>
                    <a:pt x="8996" y="43179"/>
                  </a:lnTo>
                  <a:lnTo>
                    <a:pt x="7943" y="40678"/>
                  </a:lnTo>
                  <a:lnTo>
                    <a:pt x="6232" y="36948"/>
                  </a:lnTo>
                  <a:lnTo>
                    <a:pt x="4784" y="33920"/>
                  </a:lnTo>
                  <a:lnTo>
                    <a:pt x="3467" y="31770"/>
                  </a:lnTo>
                  <a:lnTo>
                    <a:pt x="352" y="23169"/>
                  </a:lnTo>
                  <a:lnTo>
                    <a:pt x="571" y="22643"/>
                  </a:lnTo>
                  <a:lnTo>
                    <a:pt x="1010" y="21590"/>
                  </a:lnTo>
                  <a:lnTo>
                    <a:pt x="2458" y="18430"/>
                  </a:lnTo>
                  <a:lnTo>
                    <a:pt x="6100" y="10576"/>
                  </a:lnTo>
                  <a:lnTo>
                    <a:pt x="8250" y="8601"/>
                  </a:lnTo>
                  <a:lnTo>
                    <a:pt x="11278" y="5749"/>
                  </a:lnTo>
                  <a:lnTo>
                    <a:pt x="12858" y="4652"/>
                  </a:lnTo>
                  <a:lnTo>
                    <a:pt x="15666" y="2633"/>
                  </a:lnTo>
                  <a:lnTo>
                    <a:pt x="17772" y="1317"/>
                  </a:lnTo>
                  <a:lnTo>
                    <a:pt x="19747" y="308"/>
                  </a:lnTo>
                  <a:lnTo>
                    <a:pt x="19791" y="264"/>
                  </a:lnTo>
                  <a:lnTo>
                    <a:pt x="19835" y="220"/>
                  </a:lnTo>
                  <a:lnTo>
                    <a:pt x="19835" y="132"/>
                  </a:lnTo>
                  <a:lnTo>
                    <a:pt x="19835" y="88"/>
                  </a:lnTo>
                  <a:lnTo>
                    <a:pt x="19791" y="44"/>
                  </a:lnTo>
                  <a:lnTo>
                    <a:pt x="19747"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6" name="Google Shape;2416;p18"/>
            <p:cNvSpPr/>
            <p:nvPr/>
          </p:nvSpPr>
          <p:spPr>
            <a:xfrm>
              <a:off x="1687275" y="2939225"/>
              <a:ext cx="868850" cy="1159550"/>
            </a:xfrm>
            <a:custGeom>
              <a:rect b="b" l="l" r="r" t="t"/>
              <a:pathLst>
                <a:path extrusionOk="0" h="46382" w="34754">
                  <a:moveTo>
                    <a:pt x="34490" y="0"/>
                  </a:moveTo>
                  <a:lnTo>
                    <a:pt x="31550" y="1755"/>
                  </a:lnTo>
                  <a:lnTo>
                    <a:pt x="31506" y="1755"/>
                  </a:lnTo>
                  <a:lnTo>
                    <a:pt x="30453" y="2633"/>
                  </a:lnTo>
                  <a:lnTo>
                    <a:pt x="28347" y="4959"/>
                  </a:lnTo>
                  <a:lnTo>
                    <a:pt x="25846" y="7416"/>
                  </a:lnTo>
                  <a:lnTo>
                    <a:pt x="23871" y="9127"/>
                  </a:lnTo>
                  <a:lnTo>
                    <a:pt x="20975" y="10882"/>
                  </a:lnTo>
                  <a:lnTo>
                    <a:pt x="20931" y="10926"/>
                  </a:lnTo>
                  <a:lnTo>
                    <a:pt x="20141" y="11716"/>
                  </a:lnTo>
                  <a:lnTo>
                    <a:pt x="18254" y="14261"/>
                  </a:lnTo>
                  <a:lnTo>
                    <a:pt x="17201" y="15534"/>
                  </a:lnTo>
                  <a:lnTo>
                    <a:pt x="15753" y="16587"/>
                  </a:lnTo>
                  <a:lnTo>
                    <a:pt x="15709" y="16631"/>
                  </a:lnTo>
                  <a:lnTo>
                    <a:pt x="13515" y="19264"/>
                  </a:lnTo>
                  <a:lnTo>
                    <a:pt x="12199" y="21238"/>
                  </a:lnTo>
                  <a:lnTo>
                    <a:pt x="10970" y="23213"/>
                  </a:lnTo>
                  <a:lnTo>
                    <a:pt x="9347" y="26284"/>
                  </a:lnTo>
                  <a:lnTo>
                    <a:pt x="8425" y="28083"/>
                  </a:lnTo>
                  <a:lnTo>
                    <a:pt x="8425" y="28127"/>
                  </a:lnTo>
                  <a:lnTo>
                    <a:pt x="8074" y="29444"/>
                  </a:lnTo>
                  <a:lnTo>
                    <a:pt x="7855" y="32164"/>
                  </a:lnTo>
                  <a:lnTo>
                    <a:pt x="7723" y="34051"/>
                  </a:lnTo>
                  <a:lnTo>
                    <a:pt x="7723" y="34139"/>
                  </a:lnTo>
                  <a:lnTo>
                    <a:pt x="8118" y="34753"/>
                  </a:lnTo>
                  <a:lnTo>
                    <a:pt x="8118" y="35631"/>
                  </a:lnTo>
                  <a:lnTo>
                    <a:pt x="7811" y="36509"/>
                  </a:lnTo>
                  <a:lnTo>
                    <a:pt x="6100" y="38746"/>
                  </a:lnTo>
                  <a:lnTo>
                    <a:pt x="5178" y="40194"/>
                  </a:lnTo>
                  <a:lnTo>
                    <a:pt x="5178" y="40238"/>
                  </a:lnTo>
                  <a:lnTo>
                    <a:pt x="4257" y="42169"/>
                  </a:lnTo>
                  <a:lnTo>
                    <a:pt x="3467" y="43091"/>
                  </a:lnTo>
                  <a:lnTo>
                    <a:pt x="1712" y="44188"/>
                  </a:lnTo>
                  <a:lnTo>
                    <a:pt x="1668" y="44188"/>
                  </a:lnTo>
                  <a:lnTo>
                    <a:pt x="922" y="44890"/>
                  </a:lnTo>
                  <a:lnTo>
                    <a:pt x="878" y="44890"/>
                  </a:lnTo>
                  <a:lnTo>
                    <a:pt x="44" y="46074"/>
                  </a:lnTo>
                  <a:lnTo>
                    <a:pt x="0" y="46162"/>
                  </a:lnTo>
                  <a:lnTo>
                    <a:pt x="0" y="46206"/>
                  </a:lnTo>
                  <a:lnTo>
                    <a:pt x="44" y="46294"/>
                  </a:lnTo>
                  <a:lnTo>
                    <a:pt x="88" y="46338"/>
                  </a:lnTo>
                  <a:lnTo>
                    <a:pt x="176" y="46382"/>
                  </a:lnTo>
                  <a:lnTo>
                    <a:pt x="263" y="46338"/>
                  </a:lnTo>
                  <a:lnTo>
                    <a:pt x="307" y="46294"/>
                  </a:lnTo>
                  <a:lnTo>
                    <a:pt x="1185" y="45109"/>
                  </a:lnTo>
                  <a:lnTo>
                    <a:pt x="1887" y="44451"/>
                  </a:lnTo>
                  <a:lnTo>
                    <a:pt x="3686" y="43354"/>
                  </a:lnTo>
                  <a:lnTo>
                    <a:pt x="3730" y="43310"/>
                  </a:lnTo>
                  <a:lnTo>
                    <a:pt x="4520" y="42388"/>
                  </a:lnTo>
                  <a:lnTo>
                    <a:pt x="4564" y="42345"/>
                  </a:lnTo>
                  <a:lnTo>
                    <a:pt x="5485" y="40370"/>
                  </a:lnTo>
                  <a:lnTo>
                    <a:pt x="6407" y="38966"/>
                  </a:lnTo>
                  <a:lnTo>
                    <a:pt x="8118" y="36728"/>
                  </a:lnTo>
                  <a:lnTo>
                    <a:pt x="8162" y="36640"/>
                  </a:lnTo>
                  <a:lnTo>
                    <a:pt x="8425" y="35719"/>
                  </a:lnTo>
                  <a:lnTo>
                    <a:pt x="8469" y="35675"/>
                  </a:lnTo>
                  <a:lnTo>
                    <a:pt x="8469" y="34709"/>
                  </a:lnTo>
                  <a:lnTo>
                    <a:pt x="8425" y="34622"/>
                  </a:lnTo>
                  <a:lnTo>
                    <a:pt x="8074" y="34007"/>
                  </a:lnTo>
                  <a:lnTo>
                    <a:pt x="8206" y="32208"/>
                  </a:lnTo>
                  <a:lnTo>
                    <a:pt x="8425" y="29532"/>
                  </a:lnTo>
                  <a:lnTo>
                    <a:pt x="8732" y="28259"/>
                  </a:lnTo>
                  <a:lnTo>
                    <a:pt x="9654" y="26460"/>
                  </a:lnTo>
                  <a:lnTo>
                    <a:pt x="11277" y="23388"/>
                  </a:lnTo>
                  <a:lnTo>
                    <a:pt x="12506" y="21414"/>
                  </a:lnTo>
                  <a:lnTo>
                    <a:pt x="13779" y="19483"/>
                  </a:lnTo>
                  <a:lnTo>
                    <a:pt x="15973" y="16850"/>
                  </a:lnTo>
                  <a:lnTo>
                    <a:pt x="17421" y="15841"/>
                  </a:lnTo>
                  <a:lnTo>
                    <a:pt x="17421" y="15797"/>
                  </a:lnTo>
                  <a:lnTo>
                    <a:pt x="18518" y="14481"/>
                  </a:lnTo>
                  <a:lnTo>
                    <a:pt x="20405" y="11936"/>
                  </a:lnTo>
                  <a:lnTo>
                    <a:pt x="21151" y="11190"/>
                  </a:lnTo>
                  <a:lnTo>
                    <a:pt x="24091" y="9434"/>
                  </a:lnTo>
                  <a:lnTo>
                    <a:pt x="26109" y="7679"/>
                  </a:lnTo>
                  <a:lnTo>
                    <a:pt x="28610" y="5222"/>
                  </a:lnTo>
                  <a:lnTo>
                    <a:pt x="30717" y="2896"/>
                  </a:lnTo>
                  <a:lnTo>
                    <a:pt x="31726" y="2062"/>
                  </a:lnTo>
                  <a:lnTo>
                    <a:pt x="34666" y="307"/>
                  </a:lnTo>
                  <a:lnTo>
                    <a:pt x="34710" y="263"/>
                  </a:lnTo>
                  <a:lnTo>
                    <a:pt x="34754" y="219"/>
                  </a:lnTo>
                  <a:lnTo>
                    <a:pt x="34754" y="132"/>
                  </a:lnTo>
                  <a:lnTo>
                    <a:pt x="34754" y="88"/>
                  </a:lnTo>
                  <a:lnTo>
                    <a:pt x="34710" y="44"/>
                  </a:lnTo>
                  <a:lnTo>
                    <a:pt x="34622"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7" name="Google Shape;2417;p18"/>
            <p:cNvSpPr/>
            <p:nvPr/>
          </p:nvSpPr>
          <p:spPr>
            <a:xfrm>
              <a:off x="1675200" y="2913975"/>
              <a:ext cx="853500" cy="1173825"/>
            </a:xfrm>
            <a:custGeom>
              <a:rect b="b" l="l" r="r" t="t"/>
              <a:pathLst>
                <a:path extrusionOk="0" h="46953" w="34140">
                  <a:moveTo>
                    <a:pt x="33964" y="1"/>
                  </a:moveTo>
                  <a:lnTo>
                    <a:pt x="33876" y="45"/>
                  </a:lnTo>
                  <a:lnTo>
                    <a:pt x="31463" y="1449"/>
                  </a:lnTo>
                  <a:lnTo>
                    <a:pt x="30410" y="2195"/>
                  </a:lnTo>
                  <a:lnTo>
                    <a:pt x="28479" y="4345"/>
                  </a:lnTo>
                  <a:lnTo>
                    <a:pt x="26460" y="6276"/>
                  </a:lnTo>
                  <a:lnTo>
                    <a:pt x="24837" y="7724"/>
                  </a:lnTo>
                  <a:lnTo>
                    <a:pt x="22774" y="9128"/>
                  </a:lnTo>
                  <a:lnTo>
                    <a:pt x="20932" y="10576"/>
                  </a:lnTo>
                  <a:lnTo>
                    <a:pt x="19659" y="11410"/>
                  </a:lnTo>
                  <a:lnTo>
                    <a:pt x="19615" y="11410"/>
                  </a:lnTo>
                  <a:lnTo>
                    <a:pt x="18650" y="12507"/>
                  </a:lnTo>
                  <a:lnTo>
                    <a:pt x="17158" y="14525"/>
                  </a:lnTo>
                  <a:lnTo>
                    <a:pt x="16543" y="15140"/>
                  </a:lnTo>
                  <a:lnTo>
                    <a:pt x="15534" y="15798"/>
                  </a:lnTo>
                  <a:lnTo>
                    <a:pt x="15490" y="15842"/>
                  </a:lnTo>
                  <a:lnTo>
                    <a:pt x="13955" y="17728"/>
                  </a:lnTo>
                  <a:lnTo>
                    <a:pt x="12112" y="20186"/>
                  </a:lnTo>
                  <a:lnTo>
                    <a:pt x="10707" y="22248"/>
                  </a:lnTo>
                  <a:lnTo>
                    <a:pt x="8382" y="26417"/>
                  </a:lnTo>
                  <a:lnTo>
                    <a:pt x="7592" y="27865"/>
                  </a:lnTo>
                  <a:lnTo>
                    <a:pt x="7592" y="27909"/>
                  </a:lnTo>
                  <a:lnTo>
                    <a:pt x="7372" y="28655"/>
                  </a:lnTo>
                  <a:lnTo>
                    <a:pt x="6802" y="34008"/>
                  </a:lnTo>
                  <a:lnTo>
                    <a:pt x="6583" y="36597"/>
                  </a:lnTo>
                  <a:lnTo>
                    <a:pt x="6363" y="38089"/>
                  </a:lnTo>
                  <a:lnTo>
                    <a:pt x="5486" y="39669"/>
                  </a:lnTo>
                  <a:lnTo>
                    <a:pt x="4301" y="41819"/>
                  </a:lnTo>
                  <a:lnTo>
                    <a:pt x="3467" y="43047"/>
                  </a:lnTo>
                  <a:lnTo>
                    <a:pt x="2019" y="44144"/>
                  </a:lnTo>
                  <a:lnTo>
                    <a:pt x="1975" y="44188"/>
                  </a:lnTo>
                  <a:lnTo>
                    <a:pt x="44" y="46690"/>
                  </a:lnTo>
                  <a:lnTo>
                    <a:pt x="0" y="46733"/>
                  </a:lnTo>
                  <a:lnTo>
                    <a:pt x="0" y="46821"/>
                  </a:lnTo>
                  <a:lnTo>
                    <a:pt x="44" y="46865"/>
                  </a:lnTo>
                  <a:lnTo>
                    <a:pt x="88" y="46909"/>
                  </a:lnTo>
                  <a:lnTo>
                    <a:pt x="176" y="46953"/>
                  </a:lnTo>
                  <a:lnTo>
                    <a:pt x="264" y="46953"/>
                  </a:lnTo>
                  <a:lnTo>
                    <a:pt x="308" y="46909"/>
                  </a:lnTo>
                  <a:lnTo>
                    <a:pt x="2238" y="44408"/>
                  </a:lnTo>
                  <a:lnTo>
                    <a:pt x="3686" y="43311"/>
                  </a:lnTo>
                  <a:lnTo>
                    <a:pt x="3730" y="43267"/>
                  </a:lnTo>
                  <a:lnTo>
                    <a:pt x="4608" y="41994"/>
                  </a:lnTo>
                  <a:lnTo>
                    <a:pt x="5793" y="39844"/>
                  </a:lnTo>
                  <a:lnTo>
                    <a:pt x="6714" y="38221"/>
                  </a:lnTo>
                  <a:lnTo>
                    <a:pt x="6714" y="38133"/>
                  </a:lnTo>
                  <a:lnTo>
                    <a:pt x="6934" y="36641"/>
                  </a:lnTo>
                  <a:lnTo>
                    <a:pt x="7153" y="34052"/>
                  </a:lnTo>
                  <a:lnTo>
                    <a:pt x="7723" y="28699"/>
                  </a:lnTo>
                  <a:lnTo>
                    <a:pt x="7943" y="28040"/>
                  </a:lnTo>
                  <a:lnTo>
                    <a:pt x="8689" y="26548"/>
                  </a:lnTo>
                  <a:lnTo>
                    <a:pt x="11015" y="22424"/>
                  </a:lnTo>
                  <a:lnTo>
                    <a:pt x="12419" y="20361"/>
                  </a:lnTo>
                  <a:lnTo>
                    <a:pt x="14218" y="17948"/>
                  </a:lnTo>
                  <a:lnTo>
                    <a:pt x="15754" y="16105"/>
                  </a:lnTo>
                  <a:lnTo>
                    <a:pt x="16763" y="15403"/>
                  </a:lnTo>
                  <a:lnTo>
                    <a:pt x="16807" y="15403"/>
                  </a:lnTo>
                  <a:lnTo>
                    <a:pt x="17421" y="14745"/>
                  </a:lnTo>
                  <a:lnTo>
                    <a:pt x="17465" y="14745"/>
                  </a:lnTo>
                  <a:lnTo>
                    <a:pt x="18913" y="12726"/>
                  </a:lnTo>
                  <a:lnTo>
                    <a:pt x="19878" y="11673"/>
                  </a:lnTo>
                  <a:lnTo>
                    <a:pt x="21151" y="10839"/>
                  </a:lnTo>
                  <a:lnTo>
                    <a:pt x="22994" y="9435"/>
                  </a:lnTo>
                  <a:lnTo>
                    <a:pt x="25056" y="7987"/>
                  </a:lnTo>
                  <a:lnTo>
                    <a:pt x="26680" y="6539"/>
                  </a:lnTo>
                  <a:lnTo>
                    <a:pt x="28698" y="4564"/>
                  </a:lnTo>
                  <a:lnTo>
                    <a:pt x="30629" y="2458"/>
                  </a:lnTo>
                  <a:lnTo>
                    <a:pt x="31682" y="1756"/>
                  </a:lnTo>
                  <a:lnTo>
                    <a:pt x="34052" y="308"/>
                  </a:lnTo>
                  <a:lnTo>
                    <a:pt x="34096" y="264"/>
                  </a:lnTo>
                  <a:lnTo>
                    <a:pt x="34140" y="220"/>
                  </a:lnTo>
                  <a:lnTo>
                    <a:pt x="34140" y="132"/>
                  </a:lnTo>
                  <a:lnTo>
                    <a:pt x="34140" y="89"/>
                  </a:lnTo>
                  <a:lnTo>
                    <a:pt x="34052" y="45"/>
                  </a:lnTo>
                  <a:lnTo>
                    <a:pt x="34008"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8" name="Google Shape;2418;p18"/>
            <p:cNvSpPr/>
            <p:nvPr/>
          </p:nvSpPr>
          <p:spPr>
            <a:xfrm>
              <a:off x="1666425" y="2888750"/>
              <a:ext cx="833750" cy="1184800"/>
            </a:xfrm>
            <a:custGeom>
              <a:rect b="b" l="l" r="r" t="t"/>
              <a:pathLst>
                <a:path extrusionOk="0" h="47392" w="33350">
                  <a:moveTo>
                    <a:pt x="33086" y="1"/>
                  </a:moveTo>
                  <a:lnTo>
                    <a:pt x="31243" y="1229"/>
                  </a:lnTo>
                  <a:lnTo>
                    <a:pt x="30146" y="1887"/>
                  </a:lnTo>
                  <a:lnTo>
                    <a:pt x="30102" y="1931"/>
                  </a:lnTo>
                  <a:lnTo>
                    <a:pt x="26899" y="5178"/>
                  </a:lnTo>
                  <a:lnTo>
                    <a:pt x="22774" y="8382"/>
                  </a:lnTo>
                  <a:lnTo>
                    <a:pt x="19703" y="10795"/>
                  </a:lnTo>
                  <a:lnTo>
                    <a:pt x="18255" y="11892"/>
                  </a:lnTo>
                  <a:lnTo>
                    <a:pt x="18211" y="11936"/>
                  </a:lnTo>
                  <a:lnTo>
                    <a:pt x="16587" y="13955"/>
                  </a:lnTo>
                  <a:lnTo>
                    <a:pt x="15666" y="14744"/>
                  </a:lnTo>
                  <a:lnTo>
                    <a:pt x="15622" y="14744"/>
                  </a:lnTo>
                  <a:lnTo>
                    <a:pt x="11936" y="19396"/>
                  </a:lnTo>
                  <a:lnTo>
                    <a:pt x="10663" y="21107"/>
                  </a:lnTo>
                  <a:lnTo>
                    <a:pt x="9084" y="23257"/>
                  </a:lnTo>
                  <a:lnTo>
                    <a:pt x="7680" y="25758"/>
                  </a:lnTo>
                  <a:lnTo>
                    <a:pt x="6670" y="27689"/>
                  </a:lnTo>
                  <a:lnTo>
                    <a:pt x="6626" y="27733"/>
                  </a:lnTo>
                  <a:lnTo>
                    <a:pt x="6056" y="32033"/>
                  </a:lnTo>
                  <a:lnTo>
                    <a:pt x="4783" y="40107"/>
                  </a:lnTo>
                  <a:lnTo>
                    <a:pt x="4345" y="41204"/>
                  </a:lnTo>
                  <a:lnTo>
                    <a:pt x="3204" y="43091"/>
                  </a:lnTo>
                  <a:lnTo>
                    <a:pt x="2194" y="44144"/>
                  </a:lnTo>
                  <a:lnTo>
                    <a:pt x="2151" y="44188"/>
                  </a:lnTo>
                  <a:lnTo>
                    <a:pt x="834" y="45943"/>
                  </a:lnTo>
                  <a:lnTo>
                    <a:pt x="0" y="47084"/>
                  </a:lnTo>
                  <a:lnTo>
                    <a:pt x="0" y="47172"/>
                  </a:lnTo>
                  <a:lnTo>
                    <a:pt x="0" y="47216"/>
                  </a:lnTo>
                  <a:lnTo>
                    <a:pt x="0" y="47304"/>
                  </a:lnTo>
                  <a:lnTo>
                    <a:pt x="44" y="47347"/>
                  </a:lnTo>
                  <a:lnTo>
                    <a:pt x="176" y="47391"/>
                  </a:lnTo>
                  <a:lnTo>
                    <a:pt x="220" y="47347"/>
                  </a:lnTo>
                  <a:lnTo>
                    <a:pt x="308" y="47304"/>
                  </a:lnTo>
                  <a:lnTo>
                    <a:pt x="1097" y="46163"/>
                  </a:lnTo>
                  <a:lnTo>
                    <a:pt x="2458" y="44407"/>
                  </a:lnTo>
                  <a:lnTo>
                    <a:pt x="3511" y="43310"/>
                  </a:lnTo>
                  <a:lnTo>
                    <a:pt x="4652" y="41380"/>
                  </a:lnTo>
                  <a:lnTo>
                    <a:pt x="4696" y="41336"/>
                  </a:lnTo>
                  <a:lnTo>
                    <a:pt x="5134" y="40195"/>
                  </a:lnTo>
                  <a:lnTo>
                    <a:pt x="5134" y="40151"/>
                  </a:lnTo>
                  <a:lnTo>
                    <a:pt x="6407" y="32121"/>
                  </a:lnTo>
                  <a:lnTo>
                    <a:pt x="6977" y="27821"/>
                  </a:lnTo>
                  <a:lnTo>
                    <a:pt x="7987" y="25934"/>
                  </a:lnTo>
                  <a:lnTo>
                    <a:pt x="9391" y="23433"/>
                  </a:lnTo>
                  <a:lnTo>
                    <a:pt x="10927" y="21283"/>
                  </a:lnTo>
                  <a:lnTo>
                    <a:pt x="12199" y="19615"/>
                  </a:lnTo>
                  <a:lnTo>
                    <a:pt x="15885" y="15008"/>
                  </a:lnTo>
                  <a:lnTo>
                    <a:pt x="16851" y="14218"/>
                  </a:lnTo>
                  <a:lnTo>
                    <a:pt x="16894" y="14218"/>
                  </a:lnTo>
                  <a:lnTo>
                    <a:pt x="18474" y="12155"/>
                  </a:lnTo>
                  <a:lnTo>
                    <a:pt x="19922" y="11102"/>
                  </a:lnTo>
                  <a:lnTo>
                    <a:pt x="22994" y="8689"/>
                  </a:lnTo>
                  <a:lnTo>
                    <a:pt x="27119" y="5442"/>
                  </a:lnTo>
                  <a:lnTo>
                    <a:pt x="27162" y="5398"/>
                  </a:lnTo>
                  <a:lnTo>
                    <a:pt x="30366" y="2195"/>
                  </a:lnTo>
                  <a:lnTo>
                    <a:pt x="31419" y="1536"/>
                  </a:lnTo>
                  <a:lnTo>
                    <a:pt x="33306" y="308"/>
                  </a:lnTo>
                  <a:lnTo>
                    <a:pt x="33350" y="264"/>
                  </a:lnTo>
                  <a:lnTo>
                    <a:pt x="33350" y="220"/>
                  </a:lnTo>
                  <a:lnTo>
                    <a:pt x="33350" y="132"/>
                  </a:lnTo>
                  <a:lnTo>
                    <a:pt x="33350" y="88"/>
                  </a:lnTo>
                  <a:lnTo>
                    <a:pt x="33306" y="44"/>
                  </a:lnTo>
                  <a:lnTo>
                    <a:pt x="33218"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9" name="Google Shape;2419;p18"/>
            <p:cNvSpPr/>
            <p:nvPr/>
          </p:nvSpPr>
          <p:spPr>
            <a:xfrm>
              <a:off x="1654350" y="2862425"/>
              <a:ext cx="817300" cy="1200150"/>
            </a:xfrm>
            <a:custGeom>
              <a:rect b="b" l="l" r="r" t="t"/>
              <a:pathLst>
                <a:path extrusionOk="0" h="48006" w="32692">
                  <a:moveTo>
                    <a:pt x="32472" y="0"/>
                  </a:moveTo>
                  <a:lnTo>
                    <a:pt x="32428" y="44"/>
                  </a:lnTo>
                  <a:lnTo>
                    <a:pt x="30103" y="1580"/>
                  </a:lnTo>
                  <a:lnTo>
                    <a:pt x="27514" y="4081"/>
                  </a:lnTo>
                  <a:lnTo>
                    <a:pt x="22906" y="7723"/>
                  </a:lnTo>
                  <a:lnTo>
                    <a:pt x="20625" y="9522"/>
                  </a:lnTo>
                  <a:lnTo>
                    <a:pt x="18694" y="11102"/>
                  </a:lnTo>
                  <a:lnTo>
                    <a:pt x="17070" y="12331"/>
                  </a:lnTo>
                  <a:lnTo>
                    <a:pt x="17070" y="12375"/>
                  </a:lnTo>
                  <a:lnTo>
                    <a:pt x="16280" y="13252"/>
                  </a:lnTo>
                  <a:lnTo>
                    <a:pt x="15622" y="13911"/>
                  </a:lnTo>
                  <a:lnTo>
                    <a:pt x="15578" y="13911"/>
                  </a:lnTo>
                  <a:lnTo>
                    <a:pt x="12770" y="17509"/>
                  </a:lnTo>
                  <a:lnTo>
                    <a:pt x="10927" y="19922"/>
                  </a:lnTo>
                  <a:lnTo>
                    <a:pt x="7592" y="24310"/>
                  </a:lnTo>
                  <a:lnTo>
                    <a:pt x="7592" y="24354"/>
                  </a:lnTo>
                  <a:lnTo>
                    <a:pt x="5881" y="27513"/>
                  </a:lnTo>
                  <a:lnTo>
                    <a:pt x="5837" y="27601"/>
                  </a:lnTo>
                  <a:lnTo>
                    <a:pt x="5179" y="32121"/>
                  </a:lnTo>
                  <a:lnTo>
                    <a:pt x="4608" y="35851"/>
                  </a:lnTo>
                  <a:lnTo>
                    <a:pt x="4126" y="39317"/>
                  </a:lnTo>
                  <a:lnTo>
                    <a:pt x="3599" y="41775"/>
                  </a:lnTo>
                  <a:lnTo>
                    <a:pt x="3116" y="43135"/>
                  </a:lnTo>
                  <a:lnTo>
                    <a:pt x="527" y="47084"/>
                  </a:lnTo>
                  <a:lnTo>
                    <a:pt x="45" y="47742"/>
                  </a:lnTo>
                  <a:lnTo>
                    <a:pt x="1" y="47786"/>
                  </a:lnTo>
                  <a:lnTo>
                    <a:pt x="1" y="47874"/>
                  </a:lnTo>
                  <a:lnTo>
                    <a:pt x="45" y="47918"/>
                  </a:lnTo>
                  <a:lnTo>
                    <a:pt x="89" y="47962"/>
                  </a:lnTo>
                  <a:lnTo>
                    <a:pt x="176" y="48006"/>
                  </a:lnTo>
                  <a:lnTo>
                    <a:pt x="264" y="48006"/>
                  </a:lnTo>
                  <a:lnTo>
                    <a:pt x="352" y="47918"/>
                  </a:lnTo>
                  <a:lnTo>
                    <a:pt x="791" y="47260"/>
                  </a:lnTo>
                  <a:lnTo>
                    <a:pt x="3423" y="43310"/>
                  </a:lnTo>
                  <a:lnTo>
                    <a:pt x="3467" y="43266"/>
                  </a:lnTo>
                  <a:lnTo>
                    <a:pt x="3906" y="41862"/>
                  </a:lnTo>
                  <a:lnTo>
                    <a:pt x="4477" y="39361"/>
                  </a:lnTo>
                  <a:lnTo>
                    <a:pt x="4959" y="35938"/>
                  </a:lnTo>
                  <a:lnTo>
                    <a:pt x="5530" y="32165"/>
                  </a:lnTo>
                  <a:lnTo>
                    <a:pt x="6188" y="27645"/>
                  </a:lnTo>
                  <a:lnTo>
                    <a:pt x="7899" y="24530"/>
                  </a:lnTo>
                  <a:lnTo>
                    <a:pt x="11190" y="20098"/>
                  </a:lnTo>
                  <a:lnTo>
                    <a:pt x="13033" y="17728"/>
                  </a:lnTo>
                  <a:lnTo>
                    <a:pt x="15842" y="14130"/>
                  </a:lnTo>
                  <a:lnTo>
                    <a:pt x="16544" y="13516"/>
                  </a:lnTo>
                  <a:lnTo>
                    <a:pt x="17290" y="12594"/>
                  </a:lnTo>
                  <a:lnTo>
                    <a:pt x="18913" y="11409"/>
                  </a:lnTo>
                  <a:lnTo>
                    <a:pt x="20844" y="9830"/>
                  </a:lnTo>
                  <a:lnTo>
                    <a:pt x="23082" y="7987"/>
                  </a:lnTo>
                  <a:lnTo>
                    <a:pt x="27733" y="4345"/>
                  </a:lnTo>
                  <a:lnTo>
                    <a:pt x="30322" y="1843"/>
                  </a:lnTo>
                  <a:lnTo>
                    <a:pt x="32604" y="352"/>
                  </a:lnTo>
                  <a:lnTo>
                    <a:pt x="32648" y="264"/>
                  </a:lnTo>
                  <a:lnTo>
                    <a:pt x="32692" y="220"/>
                  </a:lnTo>
                  <a:lnTo>
                    <a:pt x="32692" y="176"/>
                  </a:lnTo>
                  <a:lnTo>
                    <a:pt x="32648" y="88"/>
                  </a:lnTo>
                  <a:lnTo>
                    <a:pt x="32604" y="44"/>
                  </a:lnTo>
                  <a:lnTo>
                    <a:pt x="32560"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0" name="Google Shape;2420;p18"/>
            <p:cNvSpPr/>
            <p:nvPr/>
          </p:nvSpPr>
          <p:spPr>
            <a:xfrm>
              <a:off x="1560025" y="2811950"/>
              <a:ext cx="854575" cy="1804625"/>
            </a:xfrm>
            <a:custGeom>
              <a:rect b="b" l="l" r="r" t="t"/>
              <a:pathLst>
                <a:path extrusionOk="0" h="72185" w="34183">
                  <a:moveTo>
                    <a:pt x="33964" y="1"/>
                  </a:moveTo>
                  <a:lnTo>
                    <a:pt x="33920" y="45"/>
                  </a:lnTo>
                  <a:lnTo>
                    <a:pt x="30014" y="3073"/>
                  </a:lnTo>
                  <a:lnTo>
                    <a:pt x="25977" y="6320"/>
                  </a:lnTo>
                  <a:lnTo>
                    <a:pt x="23257" y="8514"/>
                  </a:lnTo>
                  <a:lnTo>
                    <a:pt x="20975" y="10401"/>
                  </a:lnTo>
                  <a:lnTo>
                    <a:pt x="19659" y="11454"/>
                  </a:lnTo>
                  <a:lnTo>
                    <a:pt x="16675" y="13341"/>
                  </a:lnTo>
                  <a:lnTo>
                    <a:pt x="15534" y="14613"/>
                  </a:lnTo>
                  <a:lnTo>
                    <a:pt x="14656" y="15842"/>
                  </a:lnTo>
                  <a:lnTo>
                    <a:pt x="13779" y="17070"/>
                  </a:lnTo>
                  <a:lnTo>
                    <a:pt x="12199" y="19572"/>
                  </a:lnTo>
                  <a:lnTo>
                    <a:pt x="10444" y="22248"/>
                  </a:lnTo>
                  <a:lnTo>
                    <a:pt x="9566" y="23565"/>
                  </a:lnTo>
                  <a:lnTo>
                    <a:pt x="8601" y="24837"/>
                  </a:lnTo>
                  <a:lnTo>
                    <a:pt x="7196" y="26812"/>
                  </a:lnTo>
                  <a:lnTo>
                    <a:pt x="7196" y="26900"/>
                  </a:lnTo>
                  <a:lnTo>
                    <a:pt x="6802" y="29006"/>
                  </a:lnTo>
                  <a:lnTo>
                    <a:pt x="6187" y="33877"/>
                  </a:lnTo>
                  <a:lnTo>
                    <a:pt x="5705" y="37387"/>
                  </a:lnTo>
                  <a:lnTo>
                    <a:pt x="5266" y="40459"/>
                  </a:lnTo>
                  <a:lnTo>
                    <a:pt x="4564" y="43750"/>
                  </a:lnTo>
                  <a:lnTo>
                    <a:pt x="3730" y="47479"/>
                  </a:lnTo>
                  <a:lnTo>
                    <a:pt x="1624" y="50814"/>
                  </a:lnTo>
                  <a:lnTo>
                    <a:pt x="878" y="52262"/>
                  </a:lnTo>
                  <a:lnTo>
                    <a:pt x="834" y="52306"/>
                  </a:lnTo>
                  <a:lnTo>
                    <a:pt x="527" y="54807"/>
                  </a:lnTo>
                  <a:lnTo>
                    <a:pt x="263" y="57528"/>
                  </a:lnTo>
                  <a:lnTo>
                    <a:pt x="0" y="59415"/>
                  </a:lnTo>
                  <a:lnTo>
                    <a:pt x="0" y="59547"/>
                  </a:lnTo>
                  <a:lnTo>
                    <a:pt x="2413" y="62794"/>
                  </a:lnTo>
                  <a:lnTo>
                    <a:pt x="3774" y="64944"/>
                  </a:lnTo>
                  <a:lnTo>
                    <a:pt x="4607" y="66172"/>
                  </a:lnTo>
                  <a:lnTo>
                    <a:pt x="6275" y="68191"/>
                  </a:lnTo>
                  <a:lnTo>
                    <a:pt x="9390" y="71658"/>
                  </a:lnTo>
                  <a:lnTo>
                    <a:pt x="9434" y="71701"/>
                  </a:lnTo>
                  <a:lnTo>
                    <a:pt x="10093" y="72184"/>
                  </a:lnTo>
                  <a:lnTo>
                    <a:pt x="10751" y="72184"/>
                  </a:lnTo>
                  <a:lnTo>
                    <a:pt x="10839" y="72140"/>
                  </a:lnTo>
                  <a:lnTo>
                    <a:pt x="11804" y="70999"/>
                  </a:lnTo>
                  <a:lnTo>
                    <a:pt x="11848" y="70955"/>
                  </a:lnTo>
                  <a:lnTo>
                    <a:pt x="11848" y="70868"/>
                  </a:lnTo>
                  <a:lnTo>
                    <a:pt x="11804" y="70824"/>
                  </a:lnTo>
                  <a:lnTo>
                    <a:pt x="11804" y="70780"/>
                  </a:lnTo>
                  <a:lnTo>
                    <a:pt x="11716" y="70736"/>
                  </a:lnTo>
                  <a:lnTo>
                    <a:pt x="11584" y="70736"/>
                  </a:lnTo>
                  <a:lnTo>
                    <a:pt x="11541" y="70780"/>
                  </a:lnTo>
                  <a:lnTo>
                    <a:pt x="10619" y="71833"/>
                  </a:lnTo>
                  <a:lnTo>
                    <a:pt x="10224" y="71833"/>
                  </a:lnTo>
                  <a:lnTo>
                    <a:pt x="9654" y="71438"/>
                  </a:lnTo>
                  <a:lnTo>
                    <a:pt x="6538" y="67928"/>
                  </a:lnTo>
                  <a:lnTo>
                    <a:pt x="4915" y="65953"/>
                  </a:lnTo>
                  <a:lnTo>
                    <a:pt x="4037" y="64724"/>
                  </a:lnTo>
                  <a:lnTo>
                    <a:pt x="2677" y="62618"/>
                  </a:lnTo>
                  <a:lnTo>
                    <a:pt x="351" y="59415"/>
                  </a:lnTo>
                  <a:lnTo>
                    <a:pt x="614" y="57572"/>
                  </a:lnTo>
                  <a:lnTo>
                    <a:pt x="878" y="54851"/>
                  </a:lnTo>
                  <a:lnTo>
                    <a:pt x="1185" y="52394"/>
                  </a:lnTo>
                  <a:lnTo>
                    <a:pt x="1931" y="50990"/>
                  </a:lnTo>
                  <a:lnTo>
                    <a:pt x="4037" y="47611"/>
                  </a:lnTo>
                  <a:lnTo>
                    <a:pt x="4037" y="47567"/>
                  </a:lnTo>
                  <a:lnTo>
                    <a:pt x="4915" y="43837"/>
                  </a:lnTo>
                  <a:lnTo>
                    <a:pt x="5573" y="40546"/>
                  </a:lnTo>
                  <a:lnTo>
                    <a:pt x="6056" y="37431"/>
                  </a:lnTo>
                  <a:lnTo>
                    <a:pt x="6494" y="33920"/>
                  </a:lnTo>
                  <a:lnTo>
                    <a:pt x="7109" y="29050"/>
                  </a:lnTo>
                  <a:lnTo>
                    <a:pt x="7504" y="26987"/>
                  </a:lnTo>
                  <a:lnTo>
                    <a:pt x="8908" y="25057"/>
                  </a:lnTo>
                  <a:lnTo>
                    <a:pt x="9829" y="23740"/>
                  </a:lnTo>
                  <a:lnTo>
                    <a:pt x="10751" y="22424"/>
                  </a:lnTo>
                  <a:lnTo>
                    <a:pt x="12462" y="19747"/>
                  </a:lnTo>
                  <a:lnTo>
                    <a:pt x="14086" y="17290"/>
                  </a:lnTo>
                  <a:lnTo>
                    <a:pt x="14919" y="16061"/>
                  </a:lnTo>
                  <a:lnTo>
                    <a:pt x="15797" y="14833"/>
                  </a:lnTo>
                  <a:lnTo>
                    <a:pt x="16894" y="13604"/>
                  </a:lnTo>
                  <a:lnTo>
                    <a:pt x="19834" y="11717"/>
                  </a:lnTo>
                  <a:lnTo>
                    <a:pt x="19878" y="11717"/>
                  </a:lnTo>
                  <a:lnTo>
                    <a:pt x="21194" y="10664"/>
                  </a:lnTo>
                  <a:lnTo>
                    <a:pt x="23476" y="8777"/>
                  </a:lnTo>
                  <a:lnTo>
                    <a:pt x="26197" y="6583"/>
                  </a:lnTo>
                  <a:lnTo>
                    <a:pt x="30234" y="3336"/>
                  </a:lnTo>
                  <a:lnTo>
                    <a:pt x="34139" y="308"/>
                  </a:lnTo>
                  <a:lnTo>
                    <a:pt x="34183" y="264"/>
                  </a:lnTo>
                  <a:lnTo>
                    <a:pt x="34183" y="176"/>
                  </a:lnTo>
                  <a:lnTo>
                    <a:pt x="34183" y="133"/>
                  </a:lnTo>
                  <a:lnTo>
                    <a:pt x="34183" y="45"/>
                  </a:lnTo>
                  <a:lnTo>
                    <a:pt x="34095"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1" name="Google Shape;2421;p18"/>
            <p:cNvSpPr/>
            <p:nvPr/>
          </p:nvSpPr>
          <p:spPr>
            <a:xfrm>
              <a:off x="1524900" y="2786725"/>
              <a:ext cx="862275" cy="1885775"/>
            </a:xfrm>
            <a:custGeom>
              <a:rect b="b" l="l" r="r" t="t"/>
              <a:pathLst>
                <a:path extrusionOk="0" h="75431" w="34491">
                  <a:moveTo>
                    <a:pt x="34272" y="1"/>
                  </a:moveTo>
                  <a:lnTo>
                    <a:pt x="34184" y="45"/>
                  </a:lnTo>
                  <a:lnTo>
                    <a:pt x="31288" y="2239"/>
                  </a:lnTo>
                  <a:lnTo>
                    <a:pt x="22555" y="9259"/>
                  </a:lnTo>
                  <a:lnTo>
                    <a:pt x="19835" y="11410"/>
                  </a:lnTo>
                  <a:lnTo>
                    <a:pt x="17509" y="12507"/>
                  </a:lnTo>
                  <a:lnTo>
                    <a:pt x="16939" y="12770"/>
                  </a:lnTo>
                  <a:lnTo>
                    <a:pt x="16456" y="13121"/>
                  </a:lnTo>
                  <a:lnTo>
                    <a:pt x="15929" y="13516"/>
                  </a:lnTo>
                  <a:lnTo>
                    <a:pt x="15447" y="13911"/>
                  </a:lnTo>
                  <a:lnTo>
                    <a:pt x="14964" y="14350"/>
                  </a:lnTo>
                  <a:lnTo>
                    <a:pt x="14481" y="14832"/>
                  </a:lnTo>
                  <a:lnTo>
                    <a:pt x="13560" y="15885"/>
                  </a:lnTo>
                  <a:lnTo>
                    <a:pt x="12726" y="17026"/>
                  </a:lnTo>
                  <a:lnTo>
                    <a:pt x="11892" y="18211"/>
                  </a:lnTo>
                  <a:lnTo>
                    <a:pt x="11059" y="19440"/>
                  </a:lnTo>
                  <a:lnTo>
                    <a:pt x="10269" y="20712"/>
                  </a:lnTo>
                  <a:lnTo>
                    <a:pt x="9479" y="21941"/>
                  </a:lnTo>
                  <a:lnTo>
                    <a:pt x="8733" y="23082"/>
                  </a:lnTo>
                  <a:lnTo>
                    <a:pt x="7943" y="24179"/>
                  </a:lnTo>
                  <a:lnTo>
                    <a:pt x="7197" y="25188"/>
                  </a:lnTo>
                  <a:lnTo>
                    <a:pt x="7153" y="25232"/>
                  </a:lnTo>
                  <a:lnTo>
                    <a:pt x="6846" y="26197"/>
                  </a:lnTo>
                  <a:lnTo>
                    <a:pt x="6846" y="26285"/>
                  </a:lnTo>
                  <a:lnTo>
                    <a:pt x="7022" y="27514"/>
                  </a:lnTo>
                  <a:lnTo>
                    <a:pt x="6320" y="33832"/>
                  </a:lnTo>
                  <a:lnTo>
                    <a:pt x="5837" y="37606"/>
                  </a:lnTo>
                  <a:lnTo>
                    <a:pt x="5398" y="40853"/>
                  </a:lnTo>
                  <a:lnTo>
                    <a:pt x="5047" y="42960"/>
                  </a:lnTo>
                  <a:lnTo>
                    <a:pt x="3950" y="47523"/>
                  </a:lnTo>
                  <a:lnTo>
                    <a:pt x="3424" y="49673"/>
                  </a:lnTo>
                  <a:lnTo>
                    <a:pt x="1712" y="52964"/>
                  </a:lnTo>
                  <a:lnTo>
                    <a:pt x="1712" y="53008"/>
                  </a:lnTo>
                  <a:lnTo>
                    <a:pt x="1230" y="56957"/>
                  </a:lnTo>
                  <a:lnTo>
                    <a:pt x="89" y="61302"/>
                  </a:lnTo>
                  <a:lnTo>
                    <a:pt x="89" y="61345"/>
                  </a:lnTo>
                  <a:lnTo>
                    <a:pt x="1" y="62355"/>
                  </a:lnTo>
                  <a:lnTo>
                    <a:pt x="45" y="62486"/>
                  </a:lnTo>
                  <a:lnTo>
                    <a:pt x="1844" y="64812"/>
                  </a:lnTo>
                  <a:lnTo>
                    <a:pt x="4740" y="68147"/>
                  </a:lnTo>
                  <a:lnTo>
                    <a:pt x="6144" y="69814"/>
                  </a:lnTo>
                  <a:lnTo>
                    <a:pt x="8250" y="72096"/>
                  </a:lnTo>
                  <a:lnTo>
                    <a:pt x="9830" y="73983"/>
                  </a:lnTo>
                  <a:lnTo>
                    <a:pt x="10927" y="75387"/>
                  </a:lnTo>
                  <a:lnTo>
                    <a:pt x="11015" y="75431"/>
                  </a:lnTo>
                  <a:lnTo>
                    <a:pt x="11147" y="75431"/>
                  </a:lnTo>
                  <a:lnTo>
                    <a:pt x="11366" y="75343"/>
                  </a:lnTo>
                  <a:lnTo>
                    <a:pt x="11454" y="75255"/>
                  </a:lnTo>
                  <a:lnTo>
                    <a:pt x="12463" y="73764"/>
                  </a:lnTo>
                  <a:lnTo>
                    <a:pt x="12507" y="73676"/>
                  </a:lnTo>
                  <a:lnTo>
                    <a:pt x="12507" y="73632"/>
                  </a:lnTo>
                  <a:lnTo>
                    <a:pt x="12463" y="73544"/>
                  </a:lnTo>
                  <a:lnTo>
                    <a:pt x="12419" y="73500"/>
                  </a:lnTo>
                  <a:lnTo>
                    <a:pt x="12244" y="73500"/>
                  </a:lnTo>
                  <a:lnTo>
                    <a:pt x="12200" y="73544"/>
                  </a:lnTo>
                  <a:lnTo>
                    <a:pt x="11190" y="75036"/>
                  </a:lnTo>
                  <a:lnTo>
                    <a:pt x="11147" y="75036"/>
                  </a:lnTo>
                  <a:lnTo>
                    <a:pt x="10093" y="73764"/>
                  </a:lnTo>
                  <a:lnTo>
                    <a:pt x="8514" y="71877"/>
                  </a:lnTo>
                  <a:lnTo>
                    <a:pt x="6407" y="69551"/>
                  </a:lnTo>
                  <a:lnTo>
                    <a:pt x="2151" y="64549"/>
                  </a:lnTo>
                  <a:lnTo>
                    <a:pt x="396" y="62311"/>
                  </a:lnTo>
                  <a:lnTo>
                    <a:pt x="440" y="61389"/>
                  </a:lnTo>
                  <a:lnTo>
                    <a:pt x="1581" y="57001"/>
                  </a:lnTo>
                  <a:lnTo>
                    <a:pt x="2063" y="53096"/>
                  </a:lnTo>
                  <a:lnTo>
                    <a:pt x="3775" y="49805"/>
                  </a:lnTo>
                  <a:lnTo>
                    <a:pt x="3775" y="49761"/>
                  </a:lnTo>
                  <a:lnTo>
                    <a:pt x="4301" y="47567"/>
                  </a:lnTo>
                  <a:lnTo>
                    <a:pt x="5398" y="43047"/>
                  </a:lnTo>
                  <a:lnTo>
                    <a:pt x="5749" y="40897"/>
                  </a:lnTo>
                  <a:lnTo>
                    <a:pt x="6188" y="37650"/>
                  </a:lnTo>
                  <a:lnTo>
                    <a:pt x="6671" y="33876"/>
                  </a:lnTo>
                  <a:lnTo>
                    <a:pt x="7373" y="27514"/>
                  </a:lnTo>
                  <a:lnTo>
                    <a:pt x="7373" y="27470"/>
                  </a:lnTo>
                  <a:lnTo>
                    <a:pt x="7197" y="26285"/>
                  </a:lnTo>
                  <a:lnTo>
                    <a:pt x="7461" y="25364"/>
                  </a:lnTo>
                  <a:lnTo>
                    <a:pt x="8250" y="24398"/>
                  </a:lnTo>
                  <a:lnTo>
                    <a:pt x="9040" y="23301"/>
                  </a:lnTo>
                  <a:lnTo>
                    <a:pt x="9786" y="22116"/>
                  </a:lnTo>
                  <a:lnTo>
                    <a:pt x="10576" y="20888"/>
                  </a:lnTo>
                  <a:lnTo>
                    <a:pt x="12156" y="18430"/>
                  </a:lnTo>
                  <a:lnTo>
                    <a:pt x="12989" y="17246"/>
                  </a:lnTo>
                  <a:lnTo>
                    <a:pt x="13823" y="16149"/>
                  </a:lnTo>
                  <a:lnTo>
                    <a:pt x="14701" y="15096"/>
                  </a:lnTo>
                  <a:lnTo>
                    <a:pt x="15184" y="14613"/>
                  </a:lnTo>
                  <a:lnTo>
                    <a:pt x="15622" y="14174"/>
                  </a:lnTo>
                  <a:lnTo>
                    <a:pt x="16105" y="13779"/>
                  </a:lnTo>
                  <a:lnTo>
                    <a:pt x="16632" y="13428"/>
                  </a:lnTo>
                  <a:lnTo>
                    <a:pt x="17114" y="13121"/>
                  </a:lnTo>
                  <a:lnTo>
                    <a:pt x="17641" y="12814"/>
                  </a:lnTo>
                  <a:lnTo>
                    <a:pt x="20010" y="11717"/>
                  </a:lnTo>
                  <a:lnTo>
                    <a:pt x="20054" y="11673"/>
                  </a:lnTo>
                  <a:lnTo>
                    <a:pt x="22775" y="9523"/>
                  </a:lnTo>
                  <a:lnTo>
                    <a:pt x="27865" y="5442"/>
                  </a:lnTo>
                  <a:lnTo>
                    <a:pt x="31507" y="2502"/>
                  </a:lnTo>
                  <a:lnTo>
                    <a:pt x="34403" y="308"/>
                  </a:lnTo>
                  <a:lnTo>
                    <a:pt x="34447" y="264"/>
                  </a:lnTo>
                  <a:lnTo>
                    <a:pt x="34491" y="176"/>
                  </a:lnTo>
                  <a:lnTo>
                    <a:pt x="34491" y="132"/>
                  </a:lnTo>
                  <a:lnTo>
                    <a:pt x="34447" y="45"/>
                  </a:lnTo>
                  <a:lnTo>
                    <a:pt x="34403"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2" name="Google Shape;2422;p18"/>
            <p:cNvSpPr/>
            <p:nvPr/>
          </p:nvSpPr>
          <p:spPr>
            <a:xfrm>
              <a:off x="2067925" y="3861800"/>
              <a:ext cx="110825" cy="71325"/>
            </a:xfrm>
            <a:custGeom>
              <a:rect b="b" l="l" r="r" t="t"/>
              <a:pathLst>
                <a:path extrusionOk="0" h="2853" w="4433">
                  <a:moveTo>
                    <a:pt x="3116" y="351"/>
                  </a:moveTo>
                  <a:lnTo>
                    <a:pt x="3555" y="615"/>
                  </a:lnTo>
                  <a:lnTo>
                    <a:pt x="4082" y="1405"/>
                  </a:lnTo>
                  <a:lnTo>
                    <a:pt x="4038" y="2151"/>
                  </a:lnTo>
                  <a:lnTo>
                    <a:pt x="3862" y="2326"/>
                  </a:lnTo>
                  <a:lnTo>
                    <a:pt x="3511" y="2502"/>
                  </a:lnTo>
                  <a:lnTo>
                    <a:pt x="2370" y="2414"/>
                  </a:lnTo>
                  <a:lnTo>
                    <a:pt x="747" y="1887"/>
                  </a:lnTo>
                  <a:lnTo>
                    <a:pt x="352" y="1492"/>
                  </a:lnTo>
                  <a:lnTo>
                    <a:pt x="352" y="1448"/>
                  </a:lnTo>
                  <a:lnTo>
                    <a:pt x="659" y="1229"/>
                  </a:lnTo>
                  <a:lnTo>
                    <a:pt x="2107" y="439"/>
                  </a:lnTo>
                  <a:lnTo>
                    <a:pt x="3116" y="351"/>
                  </a:lnTo>
                  <a:close/>
                  <a:moveTo>
                    <a:pt x="3160" y="0"/>
                  </a:moveTo>
                  <a:lnTo>
                    <a:pt x="2063" y="88"/>
                  </a:lnTo>
                  <a:lnTo>
                    <a:pt x="1975" y="88"/>
                  </a:lnTo>
                  <a:lnTo>
                    <a:pt x="483" y="922"/>
                  </a:lnTo>
                  <a:lnTo>
                    <a:pt x="440" y="966"/>
                  </a:lnTo>
                  <a:lnTo>
                    <a:pt x="88" y="1229"/>
                  </a:lnTo>
                  <a:lnTo>
                    <a:pt x="45" y="1317"/>
                  </a:lnTo>
                  <a:lnTo>
                    <a:pt x="1" y="1361"/>
                  </a:lnTo>
                  <a:lnTo>
                    <a:pt x="1" y="1580"/>
                  </a:lnTo>
                  <a:lnTo>
                    <a:pt x="88" y="1712"/>
                  </a:lnTo>
                  <a:lnTo>
                    <a:pt x="527" y="2151"/>
                  </a:lnTo>
                  <a:lnTo>
                    <a:pt x="615" y="2194"/>
                  </a:lnTo>
                  <a:lnTo>
                    <a:pt x="2283" y="2765"/>
                  </a:lnTo>
                  <a:lnTo>
                    <a:pt x="2326" y="2765"/>
                  </a:lnTo>
                  <a:lnTo>
                    <a:pt x="3555" y="2853"/>
                  </a:lnTo>
                  <a:lnTo>
                    <a:pt x="3599" y="2853"/>
                  </a:lnTo>
                  <a:lnTo>
                    <a:pt x="4038" y="2633"/>
                  </a:lnTo>
                  <a:lnTo>
                    <a:pt x="4082" y="2589"/>
                  </a:lnTo>
                  <a:lnTo>
                    <a:pt x="4345" y="2326"/>
                  </a:lnTo>
                  <a:lnTo>
                    <a:pt x="4389" y="2238"/>
                  </a:lnTo>
                  <a:lnTo>
                    <a:pt x="4433" y="1361"/>
                  </a:lnTo>
                  <a:lnTo>
                    <a:pt x="4389" y="1273"/>
                  </a:lnTo>
                  <a:lnTo>
                    <a:pt x="3818" y="351"/>
                  </a:lnTo>
                  <a:lnTo>
                    <a:pt x="3731" y="308"/>
                  </a:lnTo>
                  <a:lnTo>
                    <a:pt x="3248" y="44"/>
                  </a:lnTo>
                  <a:lnTo>
                    <a:pt x="3160"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3" name="Google Shape;2423;p18"/>
            <p:cNvSpPr/>
            <p:nvPr/>
          </p:nvSpPr>
          <p:spPr>
            <a:xfrm>
              <a:off x="2024050" y="3843150"/>
              <a:ext cx="172250" cy="154700"/>
            </a:xfrm>
            <a:custGeom>
              <a:rect b="b" l="l" r="r" t="t"/>
              <a:pathLst>
                <a:path extrusionOk="0" h="6188" w="6890">
                  <a:moveTo>
                    <a:pt x="4915" y="395"/>
                  </a:moveTo>
                  <a:lnTo>
                    <a:pt x="5705" y="703"/>
                  </a:lnTo>
                  <a:lnTo>
                    <a:pt x="5924" y="966"/>
                  </a:lnTo>
                  <a:lnTo>
                    <a:pt x="6495" y="2589"/>
                  </a:lnTo>
                  <a:lnTo>
                    <a:pt x="6539" y="5793"/>
                  </a:lnTo>
                  <a:lnTo>
                    <a:pt x="6495" y="5837"/>
                  </a:lnTo>
                  <a:lnTo>
                    <a:pt x="6144" y="5837"/>
                  </a:lnTo>
                  <a:lnTo>
                    <a:pt x="4652" y="5486"/>
                  </a:lnTo>
                  <a:lnTo>
                    <a:pt x="2589" y="4783"/>
                  </a:lnTo>
                  <a:lnTo>
                    <a:pt x="878" y="3950"/>
                  </a:lnTo>
                  <a:lnTo>
                    <a:pt x="571" y="3599"/>
                  </a:lnTo>
                  <a:lnTo>
                    <a:pt x="352" y="2853"/>
                  </a:lnTo>
                  <a:lnTo>
                    <a:pt x="571" y="2414"/>
                  </a:lnTo>
                  <a:lnTo>
                    <a:pt x="966" y="1975"/>
                  </a:lnTo>
                  <a:lnTo>
                    <a:pt x="2677" y="1054"/>
                  </a:lnTo>
                  <a:lnTo>
                    <a:pt x="4125" y="395"/>
                  </a:lnTo>
                  <a:close/>
                  <a:moveTo>
                    <a:pt x="4915" y="0"/>
                  </a:moveTo>
                  <a:lnTo>
                    <a:pt x="4081" y="44"/>
                  </a:lnTo>
                  <a:lnTo>
                    <a:pt x="3994" y="44"/>
                  </a:lnTo>
                  <a:lnTo>
                    <a:pt x="2502" y="746"/>
                  </a:lnTo>
                  <a:lnTo>
                    <a:pt x="746" y="1712"/>
                  </a:lnTo>
                  <a:lnTo>
                    <a:pt x="703" y="1712"/>
                  </a:lnTo>
                  <a:lnTo>
                    <a:pt x="264" y="2194"/>
                  </a:lnTo>
                  <a:lnTo>
                    <a:pt x="264" y="2238"/>
                  </a:lnTo>
                  <a:lnTo>
                    <a:pt x="1" y="2765"/>
                  </a:lnTo>
                  <a:lnTo>
                    <a:pt x="1" y="2897"/>
                  </a:lnTo>
                  <a:lnTo>
                    <a:pt x="220" y="3730"/>
                  </a:lnTo>
                  <a:lnTo>
                    <a:pt x="264" y="3818"/>
                  </a:lnTo>
                  <a:lnTo>
                    <a:pt x="659" y="4213"/>
                  </a:lnTo>
                  <a:lnTo>
                    <a:pt x="703" y="4257"/>
                  </a:lnTo>
                  <a:lnTo>
                    <a:pt x="2458" y="5091"/>
                  </a:lnTo>
                  <a:lnTo>
                    <a:pt x="4564" y="5837"/>
                  </a:lnTo>
                  <a:lnTo>
                    <a:pt x="6100" y="6188"/>
                  </a:lnTo>
                  <a:lnTo>
                    <a:pt x="6626" y="6188"/>
                  </a:lnTo>
                  <a:lnTo>
                    <a:pt x="6802" y="6056"/>
                  </a:lnTo>
                  <a:lnTo>
                    <a:pt x="6890" y="6012"/>
                  </a:lnTo>
                  <a:lnTo>
                    <a:pt x="6890" y="5924"/>
                  </a:lnTo>
                  <a:lnTo>
                    <a:pt x="6846" y="2546"/>
                  </a:lnTo>
                  <a:lnTo>
                    <a:pt x="6802" y="2502"/>
                  </a:lnTo>
                  <a:lnTo>
                    <a:pt x="6232" y="834"/>
                  </a:lnTo>
                  <a:lnTo>
                    <a:pt x="6232" y="746"/>
                  </a:lnTo>
                  <a:lnTo>
                    <a:pt x="5968" y="483"/>
                  </a:lnTo>
                  <a:lnTo>
                    <a:pt x="5880" y="395"/>
                  </a:lnTo>
                  <a:lnTo>
                    <a:pt x="5003" y="44"/>
                  </a:lnTo>
                  <a:lnTo>
                    <a:pt x="4915"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4" name="Google Shape;2424;p18"/>
            <p:cNvSpPr/>
            <p:nvPr/>
          </p:nvSpPr>
          <p:spPr>
            <a:xfrm>
              <a:off x="1979075" y="3826700"/>
              <a:ext cx="240275" cy="215025"/>
            </a:xfrm>
            <a:custGeom>
              <a:rect b="b" l="l" r="r" t="t"/>
              <a:pathLst>
                <a:path extrusionOk="0" h="8601" w="9611">
                  <a:moveTo>
                    <a:pt x="6714" y="351"/>
                  </a:moveTo>
                  <a:lnTo>
                    <a:pt x="7855" y="702"/>
                  </a:lnTo>
                  <a:lnTo>
                    <a:pt x="8206" y="966"/>
                  </a:lnTo>
                  <a:lnTo>
                    <a:pt x="8864" y="3028"/>
                  </a:lnTo>
                  <a:lnTo>
                    <a:pt x="9259" y="6495"/>
                  </a:lnTo>
                  <a:lnTo>
                    <a:pt x="8952" y="7592"/>
                  </a:lnTo>
                  <a:lnTo>
                    <a:pt x="8645" y="8250"/>
                  </a:lnTo>
                  <a:lnTo>
                    <a:pt x="7987" y="8162"/>
                  </a:lnTo>
                  <a:lnTo>
                    <a:pt x="1054" y="6451"/>
                  </a:lnTo>
                  <a:lnTo>
                    <a:pt x="483" y="6144"/>
                  </a:lnTo>
                  <a:lnTo>
                    <a:pt x="395" y="5924"/>
                  </a:lnTo>
                  <a:lnTo>
                    <a:pt x="1931" y="2633"/>
                  </a:lnTo>
                  <a:lnTo>
                    <a:pt x="2545" y="2019"/>
                  </a:lnTo>
                  <a:lnTo>
                    <a:pt x="4432" y="1010"/>
                  </a:lnTo>
                  <a:lnTo>
                    <a:pt x="5837" y="395"/>
                  </a:lnTo>
                  <a:lnTo>
                    <a:pt x="6714" y="351"/>
                  </a:lnTo>
                  <a:close/>
                  <a:moveTo>
                    <a:pt x="6714" y="0"/>
                  </a:moveTo>
                  <a:lnTo>
                    <a:pt x="5793" y="44"/>
                  </a:lnTo>
                  <a:lnTo>
                    <a:pt x="5749" y="44"/>
                  </a:lnTo>
                  <a:lnTo>
                    <a:pt x="4301" y="658"/>
                  </a:lnTo>
                  <a:lnTo>
                    <a:pt x="2370" y="1712"/>
                  </a:lnTo>
                  <a:lnTo>
                    <a:pt x="2326" y="1755"/>
                  </a:lnTo>
                  <a:lnTo>
                    <a:pt x="1668" y="2414"/>
                  </a:lnTo>
                  <a:lnTo>
                    <a:pt x="1624" y="2458"/>
                  </a:lnTo>
                  <a:lnTo>
                    <a:pt x="44" y="5880"/>
                  </a:lnTo>
                  <a:lnTo>
                    <a:pt x="0" y="5924"/>
                  </a:lnTo>
                  <a:lnTo>
                    <a:pt x="44" y="6012"/>
                  </a:lnTo>
                  <a:lnTo>
                    <a:pt x="176" y="6319"/>
                  </a:lnTo>
                  <a:lnTo>
                    <a:pt x="264" y="6407"/>
                  </a:lnTo>
                  <a:lnTo>
                    <a:pt x="922" y="6758"/>
                  </a:lnTo>
                  <a:lnTo>
                    <a:pt x="966" y="6802"/>
                  </a:lnTo>
                  <a:lnTo>
                    <a:pt x="5793" y="7986"/>
                  </a:lnTo>
                  <a:lnTo>
                    <a:pt x="7899" y="8513"/>
                  </a:lnTo>
                  <a:lnTo>
                    <a:pt x="7943" y="8513"/>
                  </a:lnTo>
                  <a:lnTo>
                    <a:pt x="8733" y="8601"/>
                  </a:lnTo>
                  <a:lnTo>
                    <a:pt x="8864" y="8601"/>
                  </a:lnTo>
                  <a:lnTo>
                    <a:pt x="8908" y="8513"/>
                  </a:lnTo>
                  <a:lnTo>
                    <a:pt x="9303" y="7723"/>
                  </a:lnTo>
                  <a:lnTo>
                    <a:pt x="9610" y="6538"/>
                  </a:lnTo>
                  <a:lnTo>
                    <a:pt x="9610" y="6495"/>
                  </a:lnTo>
                  <a:lnTo>
                    <a:pt x="9215" y="2984"/>
                  </a:lnTo>
                  <a:lnTo>
                    <a:pt x="9215" y="2940"/>
                  </a:lnTo>
                  <a:lnTo>
                    <a:pt x="8513" y="834"/>
                  </a:lnTo>
                  <a:lnTo>
                    <a:pt x="8469" y="746"/>
                  </a:lnTo>
                  <a:lnTo>
                    <a:pt x="8031" y="395"/>
                  </a:lnTo>
                  <a:lnTo>
                    <a:pt x="7987" y="395"/>
                  </a:lnTo>
                  <a:lnTo>
                    <a:pt x="6802"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5" name="Google Shape;2425;p18"/>
            <p:cNvSpPr/>
            <p:nvPr/>
          </p:nvSpPr>
          <p:spPr>
            <a:xfrm>
              <a:off x="1923125" y="3808050"/>
              <a:ext cx="342300" cy="295125"/>
            </a:xfrm>
            <a:custGeom>
              <a:rect b="b" l="l" r="r" t="t"/>
              <a:pathLst>
                <a:path extrusionOk="0" h="11805" w="13692">
                  <a:moveTo>
                    <a:pt x="8952" y="351"/>
                  </a:moveTo>
                  <a:lnTo>
                    <a:pt x="10883" y="1097"/>
                  </a:lnTo>
                  <a:lnTo>
                    <a:pt x="11848" y="4213"/>
                  </a:lnTo>
                  <a:lnTo>
                    <a:pt x="12463" y="8162"/>
                  </a:lnTo>
                  <a:lnTo>
                    <a:pt x="12463" y="8206"/>
                  </a:lnTo>
                  <a:lnTo>
                    <a:pt x="13340" y="9478"/>
                  </a:lnTo>
                  <a:lnTo>
                    <a:pt x="13340" y="9917"/>
                  </a:lnTo>
                  <a:lnTo>
                    <a:pt x="12901" y="10400"/>
                  </a:lnTo>
                  <a:lnTo>
                    <a:pt x="11497" y="11146"/>
                  </a:lnTo>
                  <a:lnTo>
                    <a:pt x="10444" y="11453"/>
                  </a:lnTo>
                  <a:lnTo>
                    <a:pt x="8382" y="10663"/>
                  </a:lnTo>
                  <a:lnTo>
                    <a:pt x="8382" y="10619"/>
                  </a:lnTo>
                  <a:lnTo>
                    <a:pt x="5003" y="9829"/>
                  </a:lnTo>
                  <a:lnTo>
                    <a:pt x="1536" y="9303"/>
                  </a:lnTo>
                  <a:lnTo>
                    <a:pt x="352" y="8952"/>
                  </a:lnTo>
                  <a:lnTo>
                    <a:pt x="352" y="8689"/>
                  </a:lnTo>
                  <a:lnTo>
                    <a:pt x="571" y="8118"/>
                  </a:lnTo>
                  <a:lnTo>
                    <a:pt x="1668" y="6582"/>
                  </a:lnTo>
                  <a:lnTo>
                    <a:pt x="3028" y="4388"/>
                  </a:lnTo>
                  <a:lnTo>
                    <a:pt x="3994" y="2589"/>
                  </a:lnTo>
                  <a:lnTo>
                    <a:pt x="5310" y="1712"/>
                  </a:lnTo>
                  <a:lnTo>
                    <a:pt x="8162" y="351"/>
                  </a:lnTo>
                  <a:close/>
                  <a:moveTo>
                    <a:pt x="8075" y="0"/>
                  </a:moveTo>
                  <a:lnTo>
                    <a:pt x="5178" y="1404"/>
                  </a:lnTo>
                  <a:lnTo>
                    <a:pt x="5135" y="1404"/>
                  </a:lnTo>
                  <a:lnTo>
                    <a:pt x="3774" y="2326"/>
                  </a:lnTo>
                  <a:lnTo>
                    <a:pt x="3686" y="2370"/>
                  </a:lnTo>
                  <a:lnTo>
                    <a:pt x="2721" y="4213"/>
                  </a:lnTo>
                  <a:lnTo>
                    <a:pt x="1361" y="6407"/>
                  </a:lnTo>
                  <a:lnTo>
                    <a:pt x="264" y="7943"/>
                  </a:lnTo>
                  <a:lnTo>
                    <a:pt x="264" y="7987"/>
                  </a:lnTo>
                  <a:lnTo>
                    <a:pt x="44" y="8557"/>
                  </a:lnTo>
                  <a:lnTo>
                    <a:pt x="0" y="8601"/>
                  </a:lnTo>
                  <a:lnTo>
                    <a:pt x="0" y="9084"/>
                  </a:lnTo>
                  <a:lnTo>
                    <a:pt x="0" y="9171"/>
                  </a:lnTo>
                  <a:lnTo>
                    <a:pt x="88" y="9259"/>
                  </a:lnTo>
                  <a:lnTo>
                    <a:pt x="1449" y="9610"/>
                  </a:lnTo>
                  <a:lnTo>
                    <a:pt x="1492" y="9610"/>
                  </a:lnTo>
                  <a:lnTo>
                    <a:pt x="4959" y="10181"/>
                  </a:lnTo>
                  <a:lnTo>
                    <a:pt x="8294" y="10970"/>
                  </a:lnTo>
                  <a:lnTo>
                    <a:pt x="10400" y="11804"/>
                  </a:lnTo>
                  <a:lnTo>
                    <a:pt x="10488" y="11804"/>
                  </a:lnTo>
                  <a:lnTo>
                    <a:pt x="11585" y="11453"/>
                  </a:lnTo>
                  <a:lnTo>
                    <a:pt x="11629" y="11453"/>
                  </a:lnTo>
                  <a:lnTo>
                    <a:pt x="13121" y="10707"/>
                  </a:lnTo>
                  <a:lnTo>
                    <a:pt x="13165" y="10663"/>
                  </a:lnTo>
                  <a:lnTo>
                    <a:pt x="13647" y="10093"/>
                  </a:lnTo>
                  <a:lnTo>
                    <a:pt x="13691" y="10005"/>
                  </a:lnTo>
                  <a:lnTo>
                    <a:pt x="13691" y="9391"/>
                  </a:lnTo>
                  <a:lnTo>
                    <a:pt x="13647" y="9303"/>
                  </a:lnTo>
                  <a:lnTo>
                    <a:pt x="12770" y="8030"/>
                  </a:lnTo>
                  <a:lnTo>
                    <a:pt x="12155" y="4125"/>
                  </a:lnTo>
                  <a:lnTo>
                    <a:pt x="11190" y="922"/>
                  </a:lnTo>
                  <a:lnTo>
                    <a:pt x="11190" y="878"/>
                  </a:lnTo>
                  <a:lnTo>
                    <a:pt x="11102" y="834"/>
                  </a:lnTo>
                  <a:lnTo>
                    <a:pt x="9040"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6" name="Google Shape;2426;p18"/>
            <p:cNvSpPr/>
            <p:nvPr/>
          </p:nvSpPr>
          <p:spPr>
            <a:xfrm>
              <a:off x="1712500" y="4127275"/>
              <a:ext cx="79000" cy="51575"/>
            </a:xfrm>
            <a:custGeom>
              <a:rect b="b" l="l" r="r" t="t"/>
              <a:pathLst>
                <a:path extrusionOk="0" h="2063" w="3160">
                  <a:moveTo>
                    <a:pt x="1931" y="352"/>
                  </a:moveTo>
                  <a:lnTo>
                    <a:pt x="2502" y="527"/>
                  </a:lnTo>
                  <a:lnTo>
                    <a:pt x="2677" y="703"/>
                  </a:lnTo>
                  <a:lnTo>
                    <a:pt x="2546" y="790"/>
                  </a:lnTo>
                  <a:lnTo>
                    <a:pt x="1492" y="1317"/>
                  </a:lnTo>
                  <a:lnTo>
                    <a:pt x="351" y="1624"/>
                  </a:lnTo>
                  <a:lnTo>
                    <a:pt x="746" y="1010"/>
                  </a:lnTo>
                  <a:lnTo>
                    <a:pt x="1317" y="439"/>
                  </a:lnTo>
                  <a:lnTo>
                    <a:pt x="1931" y="352"/>
                  </a:lnTo>
                  <a:close/>
                  <a:moveTo>
                    <a:pt x="1931" y="0"/>
                  </a:moveTo>
                  <a:lnTo>
                    <a:pt x="1185" y="132"/>
                  </a:lnTo>
                  <a:lnTo>
                    <a:pt x="1097" y="176"/>
                  </a:lnTo>
                  <a:lnTo>
                    <a:pt x="483" y="790"/>
                  </a:lnTo>
                  <a:lnTo>
                    <a:pt x="44" y="1449"/>
                  </a:lnTo>
                  <a:lnTo>
                    <a:pt x="44" y="1536"/>
                  </a:lnTo>
                  <a:lnTo>
                    <a:pt x="0" y="1843"/>
                  </a:lnTo>
                  <a:lnTo>
                    <a:pt x="0" y="1931"/>
                  </a:lnTo>
                  <a:lnTo>
                    <a:pt x="44" y="2019"/>
                  </a:lnTo>
                  <a:lnTo>
                    <a:pt x="176" y="2063"/>
                  </a:lnTo>
                  <a:lnTo>
                    <a:pt x="220" y="2019"/>
                  </a:lnTo>
                  <a:lnTo>
                    <a:pt x="1580" y="1668"/>
                  </a:lnTo>
                  <a:lnTo>
                    <a:pt x="1624" y="1668"/>
                  </a:lnTo>
                  <a:lnTo>
                    <a:pt x="2677" y="1097"/>
                  </a:lnTo>
                  <a:lnTo>
                    <a:pt x="3072" y="878"/>
                  </a:lnTo>
                  <a:lnTo>
                    <a:pt x="3116" y="834"/>
                  </a:lnTo>
                  <a:lnTo>
                    <a:pt x="3160" y="746"/>
                  </a:lnTo>
                  <a:lnTo>
                    <a:pt x="3160" y="659"/>
                  </a:lnTo>
                  <a:lnTo>
                    <a:pt x="3116" y="615"/>
                  </a:lnTo>
                  <a:lnTo>
                    <a:pt x="2721" y="264"/>
                  </a:lnTo>
                  <a:lnTo>
                    <a:pt x="2633" y="220"/>
                  </a:lnTo>
                  <a:lnTo>
                    <a:pt x="2019"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7" name="Google Shape;2427;p18"/>
            <p:cNvSpPr/>
            <p:nvPr/>
          </p:nvSpPr>
          <p:spPr>
            <a:xfrm>
              <a:off x="2405800" y="1437400"/>
              <a:ext cx="928100" cy="1383375"/>
            </a:xfrm>
            <a:custGeom>
              <a:rect b="b" l="l" r="r" t="t"/>
              <a:pathLst>
                <a:path extrusionOk="0" h="55335" w="37124">
                  <a:moveTo>
                    <a:pt x="36773" y="1"/>
                  </a:moveTo>
                  <a:lnTo>
                    <a:pt x="36685" y="45"/>
                  </a:lnTo>
                  <a:lnTo>
                    <a:pt x="36641" y="89"/>
                  </a:lnTo>
                  <a:lnTo>
                    <a:pt x="36597" y="133"/>
                  </a:lnTo>
                  <a:lnTo>
                    <a:pt x="36597" y="220"/>
                  </a:lnTo>
                  <a:lnTo>
                    <a:pt x="36641" y="264"/>
                  </a:lnTo>
                  <a:lnTo>
                    <a:pt x="36685" y="396"/>
                  </a:lnTo>
                  <a:lnTo>
                    <a:pt x="36773" y="1361"/>
                  </a:lnTo>
                  <a:lnTo>
                    <a:pt x="36773" y="3204"/>
                  </a:lnTo>
                  <a:lnTo>
                    <a:pt x="36071" y="4916"/>
                  </a:lnTo>
                  <a:lnTo>
                    <a:pt x="36071" y="4959"/>
                  </a:lnTo>
                  <a:lnTo>
                    <a:pt x="35281" y="7856"/>
                  </a:lnTo>
                  <a:lnTo>
                    <a:pt x="34667" y="9962"/>
                  </a:lnTo>
                  <a:lnTo>
                    <a:pt x="34008" y="11980"/>
                  </a:lnTo>
                  <a:lnTo>
                    <a:pt x="32648" y="14745"/>
                  </a:lnTo>
                  <a:lnTo>
                    <a:pt x="31551" y="16851"/>
                  </a:lnTo>
                  <a:lnTo>
                    <a:pt x="30630" y="18957"/>
                  </a:lnTo>
                  <a:lnTo>
                    <a:pt x="29138" y="21634"/>
                  </a:lnTo>
                  <a:lnTo>
                    <a:pt x="27733" y="23872"/>
                  </a:lnTo>
                  <a:lnTo>
                    <a:pt x="26505" y="25803"/>
                  </a:lnTo>
                  <a:lnTo>
                    <a:pt x="25144" y="28216"/>
                  </a:lnTo>
                  <a:lnTo>
                    <a:pt x="25144" y="28260"/>
                  </a:lnTo>
                  <a:lnTo>
                    <a:pt x="24881" y="29094"/>
                  </a:lnTo>
                  <a:lnTo>
                    <a:pt x="24881" y="29137"/>
                  </a:lnTo>
                  <a:lnTo>
                    <a:pt x="24881" y="30059"/>
                  </a:lnTo>
                  <a:lnTo>
                    <a:pt x="25232" y="32736"/>
                  </a:lnTo>
                  <a:lnTo>
                    <a:pt x="25583" y="36290"/>
                  </a:lnTo>
                  <a:lnTo>
                    <a:pt x="25496" y="36422"/>
                  </a:lnTo>
                  <a:lnTo>
                    <a:pt x="23345" y="37694"/>
                  </a:lnTo>
                  <a:lnTo>
                    <a:pt x="21371" y="39098"/>
                  </a:lnTo>
                  <a:lnTo>
                    <a:pt x="21327" y="39098"/>
                  </a:lnTo>
                  <a:lnTo>
                    <a:pt x="19659" y="40590"/>
                  </a:lnTo>
                  <a:lnTo>
                    <a:pt x="16500" y="43048"/>
                  </a:lnTo>
                  <a:lnTo>
                    <a:pt x="16456" y="43091"/>
                  </a:lnTo>
                  <a:lnTo>
                    <a:pt x="14964" y="44583"/>
                  </a:lnTo>
                  <a:lnTo>
                    <a:pt x="12595" y="47085"/>
                  </a:lnTo>
                  <a:lnTo>
                    <a:pt x="10401" y="48313"/>
                  </a:lnTo>
                  <a:lnTo>
                    <a:pt x="8250" y="49147"/>
                  </a:lnTo>
                  <a:lnTo>
                    <a:pt x="8207" y="49147"/>
                  </a:lnTo>
                  <a:lnTo>
                    <a:pt x="6627" y="50156"/>
                  </a:lnTo>
                  <a:lnTo>
                    <a:pt x="89" y="55027"/>
                  </a:lnTo>
                  <a:lnTo>
                    <a:pt x="45" y="55071"/>
                  </a:lnTo>
                  <a:lnTo>
                    <a:pt x="1" y="55115"/>
                  </a:lnTo>
                  <a:lnTo>
                    <a:pt x="45" y="55202"/>
                  </a:lnTo>
                  <a:lnTo>
                    <a:pt x="45" y="55246"/>
                  </a:lnTo>
                  <a:lnTo>
                    <a:pt x="133" y="55334"/>
                  </a:lnTo>
                  <a:lnTo>
                    <a:pt x="176" y="55334"/>
                  </a:lnTo>
                  <a:lnTo>
                    <a:pt x="308" y="55290"/>
                  </a:lnTo>
                  <a:lnTo>
                    <a:pt x="6846" y="50463"/>
                  </a:lnTo>
                  <a:lnTo>
                    <a:pt x="8382" y="49454"/>
                  </a:lnTo>
                  <a:lnTo>
                    <a:pt x="10532" y="48620"/>
                  </a:lnTo>
                  <a:lnTo>
                    <a:pt x="10576" y="48620"/>
                  </a:lnTo>
                  <a:lnTo>
                    <a:pt x="12814" y="47348"/>
                  </a:lnTo>
                  <a:lnTo>
                    <a:pt x="12858" y="47348"/>
                  </a:lnTo>
                  <a:lnTo>
                    <a:pt x="15227" y="44803"/>
                  </a:lnTo>
                  <a:lnTo>
                    <a:pt x="16719" y="43355"/>
                  </a:lnTo>
                  <a:lnTo>
                    <a:pt x="19879" y="40854"/>
                  </a:lnTo>
                  <a:lnTo>
                    <a:pt x="21546" y="39362"/>
                  </a:lnTo>
                  <a:lnTo>
                    <a:pt x="23521" y="37957"/>
                  </a:lnTo>
                  <a:lnTo>
                    <a:pt x="25715" y="36729"/>
                  </a:lnTo>
                  <a:lnTo>
                    <a:pt x="25759" y="36641"/>
                  </a:lnTo>
                  <a:lnTo>
                    <a:pt x="25890" y="36422"/>
                  </a:lnTo>
                  <a:lnTo>
                    <a:pt x="25934" y="36334"/>
                  </a:lnTo>
                  <a:lnTo>
                    <a:pt x="25583" y="32692"/>
                  </a:lnTo>
                  <a:lnTo>
                    <a:pt x="25232" y="30015"/>
                  </a:lnTo>
                  <a:lnTo>
                    <a:pt x="25232" y="29181"/>
                  </a:lnTo>
                  <a:lnTo>
                    <a:pt x="25452" y="28391"/>
                  </a:lnTo>
                  <a:lnTo>
                    <a:pt x="26812" y="25978"/>
                  </a:lnTo>
                  <a:lnTo>
                    <a:pt x="29445" y="21809"/>
                  </a:lnTo>
                  <a:lnTo>
                    <a:pt x="30937" y="19133"/>
                  </a:lnTo>
                  <a:lnTo>
                    <a:pt x="30981" y="19133"/>
                  </a:lnTo>
                  <a:lnTo>
                    <a:pt x="31858" y="17026"/>
                  </a:lnTo>
                  <a:lnTo>
                    <a:pt x="32955" y="14920"/>
                  </a:lnTo>
                  <a:lnTo>
                    <a:pt x="34359" y="12112"/>
                  </a:lnTo>
                  <a:lnTo>
                    <a:pt x="35018" y="10050"/>
                  </a:lnTo>
                  <a:lnTo>
                    <a:pt x="35632" y="7943"/>
                  </a:lnTo>
                  <a:lnTo>
                    <a:pt x="36422" y="5047"/>
                  </a:lnTo>
                  <a:lnTo>
                    <a:pt x="37080" y="3292"/>
                  </a:lnTo>
                  <a:lnTo>
                    <a:pt x="37124" y="3248"/>
                  </a:lnTo>
                  <a:lnTo>
                    <a:pt x="37124" y="1361"/>
                  </a:lnTo>
                  <a:lnTo>
                    <a:pt x="37036" y="352"/>
                  </a:lnTo>
                  <a:lnTo>
                    <a:pt x="37036" y="264"/>
                  </a:lnTo>
                  <a:lnTo>
                    <a:pt x="36948" y="89"/>
                  </a:lnTo>
                  <a:lnTo>
                    <a:pt x="36904" y="45"/>
                  </a:lnTo>
                  <a:lnTo>
                    <a:pt x="36817"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8" name="Google Shape;2428;p18"/>
            <p:cNvSpPr/>
            <p:nvPr/>
          </p:nvSpPr>
          <p:spPr>
            <a:xfrm>
              <a:off x="2378375" y="1436325"/>
              <a:ext cx="928100" cy="1359200"/>
            </a:xfrm>
            <a:custGeom>
              <a:rect b="b" l="l" r="r" t="t"/>
              <a:pathLst>
                <a:path extrusionOk="0" h="54368" w="37124">
                  <a:moveTo>
                    <a:pt x="36641" y="0"/>
                  </a:moveTo>
                  <a:lnTo>
                    <a:pt x="36553" y="44"/>
                  </a:lnTo>
                  <a:lnTo>
                    <a:pt x="36510" y="88"/>
                  </a:lnTo>
                  <a:lnTo>
                    <a:pt x="36510" y="132"/>
                  </a:lnTo>
                  <a:lnTo>
                    <a:pt x="36510" y="219"/>
                  </a:lnTo>
                  <a:lnTo>
                    <a:pt x="36685" y="878"/>
                  </a:lnTo>
                  <a:lnTo>
                    <a:pt x="36773" y="1316"/>
                  </a:lnTo>
                  <a:lnTo>
                    <a:pt x="36685" y="2194"/>
                  </a:lnTo>
                  <a:lnTo>
                    <a:pt x="36115" y="4169"/>
                  </a:lnTo>
                  <a:lnTo>
                    <a:pt x="35588" y="6275"/>
                  </a:lnTo>
                  <a:lnTo>
                    <a:pt x="34886" y="8776"/>
                  </a:lnTo>
                  <a:lnTo>
                    <a:pt x="34140" y="11102"/>
                  </a:lnTo>
                  <a:lnTo>
                    <a:pt x="32824" y="14042"/>
                  </a:lnTo>
                  <a:lnTo>
                    <a:pt x="31814" y="15929"/>
                  </a:lnTo>
                  <a:lnTo>
                    <a:pt x="30542" y="18693"/>
                  </a:lnTo>
                  <a:lnTo>
                    <a:pt x="29094" y="21194"/>
                  </a:lnTo>
                  <a:lnTo>
                    <a:pt x="27558" y="23652"/>
                  </a:lnTo>
                  <a:lnTo>
                    <a:pt x="26285" y="25758"/>
                  </a:lnTo>
                  <a:lnTo>
                    <a:pt x="24881" y="28171"/>
                  </a:lnTo>
                  <a:lnTo>
                    <a:pt x="22599" y="31682"/>
                  </a:lnTo>
                  <a:lnTo>
                    <a:pt x="22599" y="31769"/>
                  </a:lnTo>
                  <a:lnTo>
                    <a:pt x="22468" y="32866"/>
                  </a:lnTo>
                  <a:lnTo>
                    <a:pt x="22380" y="35631"/>
                  </a:lnTo>
                  <a:lnTo>
                    <a:pt x="22161" y="36508"/>
                  </a:lnTo>
                  <a:lnTo>
                    <a:pt x="21722" y="37254"/>
                  </a:lnTo>
                  <a:lnTo>
                    <a:pt x="20142" y="38790"/>
                  </a:lnTo>
                  <a:lnTo>
                    <a:pt x="17070" y="41335"/>
                  </a:lnTo>
                  <a:lnTo>
                    <a:pt x="17070" y="41379"/>
                  </a:lnTo>
                  <a:lnTo>
                    <a:pt x="15491" y="43047"/>
                  </a:lnTo>
                  <a:lnTo>
                    <a:pt x="13516" y="45285"/>
                  </a:lnTo>
                  <a:lnTo>
                    <a:pt x="12331" y="46294"/>
                  </a:lnTo>
                  <a:lnTo>
                    <a:pt x="11234" y="46820"/>
                  </a:lnTo>
                  <a:lnTo>
                    <a:pt x="8777" y="47742"/>
                  </a:lnTo>
                  <a:lnTo>
                    <a:pt x="8733" y="47786"/>
                  </a:lnTo>
                  <a:lnTo>
                    <a:pt x="6934" y="48927"/>
                  </a:lnTo>
                  <a:lnTo>
                    <a:pt x="2195" y="52481"/>
                  </a:lnTo>
                  <a:lnTo>
                    <a:pt x="45" y="54061"/>
                  </a:lnTo>
                  <a:lnTo>
                    <a:pt x="1" y="54104"/>
                  </a:lnTo>
                  <a:lnTo>
                    <a:pt x="1" y="54148"/>
                  </a:lnTo>
                  <a:lnTo>
                    <a:pt x="1" y="54236"/>
                  </a:lnTo>
                  <a:lnTo>
                    <a:pt x="1" y="54280"/>
                  </a:lnTo>
                  <a:lnTo>
                    <a:pt x="89" y="54324"/>
                  </a:lnTo>
                  <a:lnTo>
                    <a:pt x="176" y="54368"/>
                  </a:lnTo>
                  <a:lnTo>
                    <a:pt x="264" y="54324"/>
                  </a:lnTo>
                  <a:lnTo>
                    <a:pt x="2370" y="52788"/>
                  </a:lnTo>
                  <a:lnTo>
                    <a:pt x="5486" y="50462"/>
                  </a:lnTo>
                  <a:lnTo>
                    <a:pt x="7153" y="49190"/>
                  </a:lnTo>
                  <a:lnTo>
                    <a:pt x="8909" y="48093"/>
                  </a:lnTo>
                  <a:lnTo>
                    <a:pt x="11366" y="47128"/>
                  </a:lnTo>
                  <a:lnTo>
                    <a:pt x="12507" y="46601"/>
                  </a:lnTo>
                  <a:lnTo>
                    <a:pt x="12551" y="46601"/>
                  </a:lnTo>
                  <a:lnTo>
                    <a:pt x="13736" y="45548"/>
                  </a:lnTo>
                  <a:lnTo>
                    <a:pt x="13779" y="45548"/>
                  </a:lnTo>
                  <a:lnTo>
                    <a:pt x="15754" y="43310"/>
                  </a:lnTo>
                  <a:lnTo>
                    <a:pt x="17334" y="41599"/>
                  </a:lnTo>
                  <a:lnTo>
                    <a:pt x="20361" y="39054"/>
                  </a:lnTo>
                  <a:lnTo>
                    <a:pt x="21985" y="37474"/>
                  </a:lnTo>
                  <a:lnTo>
                    <a:pt x="22029" y="37474"/>
                  </a:lnTo>
                  <a:lnTo>
                    <a:pt x="22512" y="36640"/>
                  </a:lnTo>
                  <a:lnTo>
                    <a:pt x="22512" y="36596"/>
                  </a:lnTo>
                  <a:lnTo>
                    <a:pt x="22731" y="35675"/>
                  </a:lnTo>
                  <a:lnTo>
                    <a:pt x="22819" y="32910"/>
                  </a:lnTo>
                  <a:lnTo>
                    <a:pt x="22950" y="31813"/>
                  </a:lnTo>
                  <a:lnTo>
                    <a:pt x="25188" y="28347"/>
                  </a:lnTo>
                  <a:lnTo>
                    <a:pt x="26593" y="25933"/>
                  </a:lnTo>
                  <a:lnTo>
                    <a:pt x="27821" y="23827"/>
                  </a:lnTo>
                  <a:lnTo>
                    <a:pt x="29401" y="21370"/>
                  </a:lnTo>
                  <a:lnTo>
                    <a:pt x="30849" y="18869"/>
                  </a:lnTo>
                  <a:lnTo>
                    <a:pt x="32121" y="16104"/>
                  </a:lnTo>
                  <a:lnTo>
                    <a:pt x="33131" y="14173"/>
                  </a:lnTo>
                  <a:lnTo>
                    <a:pt x="34491" y="11233"/>
                  </a:lnTo>
                  <a:lnTo>
                    <a:pt x="35237" y="8864"/>
                  </a:lnTo>
                  <a:lnTo>
                    <a:pt x="35895" y="6363"/>
                  </a:lnTo>
                  <a:lnTo>
                    <a:pt x="36466" y="4256"/>
                  </a:lnTo>
                  <a:lnTo>
                    <a:pt x="36992" y="2282"/>
                  </a:lnTo>
                  <a:lnTo>
                    <a:pt x="37036" y="2238"/>
                  </a:lnTo>
                  <a:lnTo>
                    <a:pt x="37124" y="1316"/>
                  </a:lnTo>
                  <a:lnTo>
                    <a:pt x="37124" y="1273"/>
                  </a:lnTo>
                  <a:lnTo>
                    <a:pt x="37036" y="790"/>
                  </a:lnTo>
                  <a:lnTo>
                    <a:pt x="36861" y="132"/>
                  </a:lnTo>
                  <a:lnTo>
                    <a:pt x="36817" y="44"/>
                  </a:lnTo>
                  <a:lnTo>
                    <a:pt x="36773"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9" name="Google Shape;2429;p18"/>
            <p:cNvSpPr/>
            <p:nvPr/>
          </p:nvSpPr>
          <p:spPr>
            <a:xfrm>
              <a:off x="2348775" y="1447275"/>
              <a:ext cx="932475" cy="1321925"/>
            </a:xfrm>
            <a:custGeom>
              <a:rect b="b" l="l" r="r" t="t"/>
              <a:pathLst>
                <a:path extrusionOk="0" h="52877" w="37299">
                  <a:moveTo>
                    <a:pt x="37079" y="1"/>
                  </a:moveTo>
                  <a:lnTo>
                    <a:pt x="36991" y="45"/>
                  </a:lnTo>
                  <a:lnTo>
                    <a:pt x="36948" y="89"/>
                  </a:lnTo>
                  <a:lnTo>
                    <a:pt x="36948" y="132"/>
                  </a:lnTo>
                  <a:lnTo>
                    <a:pt x="36860" y="703"/>
                  </a:lnTo>
                  <a:lnTo>
                    <a:pt x="35763" y="4828"/>
                  </a:lnTo>
                  <a:lnTo>
                    <a:pt x="35061" y="7504"/>
                  </a:lnTo>
                  <a:lnTo>
                    <a:pt x="34315" y="9918"/>
                  </a:lnTo>
                  <a:lnTo>
                    <a:pt x="32165" y="14525"/>
                  </a:lnTo>
                  <a:lnTo>
                    <a:pt x="31024" y="17026"/>
                  </a:lnTo>
                  <a:lnTo>
                    <a:pt x="29532" y="19615"/>
                  </a:lnTo>
                  <a:lnTo>
                    <a:pt x="26987" y="23696"/>
                  </a:lnTo>
                  <a:lnTo>
                    <a:pt x="24705" y="27645"/>
                  </a:lnTo>
                  <a:lnTo>
                    <a:pt x="23696" y="29094"/>
                  </a:lnTo>
                  <a:lnTo>
                    <a:pt x="21063" y="32648"/>
                  </a:lnTo>
                  <a:lnTo>
                    <a:pt x="21019" y="32692"/>
                  </a:lnTo>
                  <a:lnTo>
                    <a:pt x="20229" y="35017"/>
                  </a:lnTo>
                  <a:lnTo>
                    <a:pt x="18386" y="38528"/>
                  </a:lnTo>
                  <a:lnTo>
                    <a:pt x="17114" y="39888"/>
                  </a:lnTo>
                  <a:lnTo>
                    <a:pt x="14963" y="42389"/>
                  </a:lnTo>
                  <a:lnTo>
                    <a:pt x="12813" y="44627"/>
                  </a:lnTo>
                  <a:lnTo>
                    <a:pt x="9391" y="45900"/>
                  </a:lnTo>
                  <a:lnTo>
                    <a:pt x="9391" y="45944"/>
                  </a:lnTo>
                  <a:lnTo>
                    <a:pt x="7855" y="46821"/>
                  </a:lnTo>
                  <a:lnTo>
                    <a:pt x="7811" y="46865"/>
                  </a:lnTo>
                  <a:lnTo>
                    <a:pt x="6012" y="48225"/>
                  </a:lnTo>
                  <a:lnTo>
                    <a:pt x="44" y="52569"/>
                  </a:lnTo>
                  <a:lnTo>
                    <a:pt x="0" y="52613"/>
                  </a:lnTo>
                  <a:lnTo>
                    <a:pt x="0" y="52657"/>
                  </a:lnTo>
                  <a:lnTo>
                    <a:pt x="0" y="52745"/>
                  </a:lnTo>
                  <a:lnTo>
                    <a:pt x="0" y="52789"/>
                  </a:lnTo>
                  <a:lnTo>
                    <a:pt x="88" y="52833"/>
                  </a:lnTo>
                  <a:lnTo>
                    <a:pt x="176" y="52877"/>
                  </a:lnTo>
                  <a:lnTo>
                    <a:pt x="263" y="52833"/>
                  </a:lnTo>
                  <a:lnTo>
                    <a:pt x="6231" y="48489"/>
                  </a:lnTo>
                  <a:lnTo>
                    <a:pt x="8030" y="47128"/>
                  </a:lnTo>
                  <a:lnTo>
                    <a:pt x="9522" y="46251"/>
                  </a:lnTo>
                  <a:lnTo>
                    <a:pt x="12243" y="45241"/>
                  </a:lnTo>
                  <a:lnTo>
                    <a:pt x="12989" y="44934"/>
                  </a:lnTo>
                  <a:lnTo>
                    <a:pt x="13077" y="44890"/>
                  </a:lnTo>
                  <a:lnTo>
                    <a:pt x="15227" y="42653"/>
                  </a:lnTo>
                  <a:lnTo>
                    <a:pt x="17377" y="40107"/>
                  </a:lnTo>
                  <a:lnTo>
                    <a:pt x="18649" y="38747"/>
                  </a:lnTo>
                  <a:lnTo>
                    <a:pt x="18693" y="38703"/>
                  </a:lnTo>
                  <a:lnTo>
                    <a:pt x="20580" y="35193"/>
                  </a:lnTo>
                  <a:lnTo>
                    <a:pt x="20580" y="35149"/>
                  </a:lnTo>
                  <a:lnTo>
                    <a:pt x="21326" y="32823"/>
                  </a:lnTo>
                  <a:lnTo>
                    <a:pt x="23959" y="29313"/>
                  </a:lnTo>
                  <a:lnTo>
                    <a:pt x="25012" y="27821"/>
                  </a:lnTo>
                  <a:lnTo>
                    <a:pt x="27294" y="23872"/>
                  </a:lnTo>
                  <a:lnTo>
                    <a:pt x="29839" y="19791"/>
                  </a:lnTo>
                  <a:lnTo>
                    <a:pt x="31331" y="17158"/>
                  </a:lnTo>
                  <a:lnTo>
                    <a:pt x="32472" y="14701"/>
                  </a:lnTo>
                  <a:lnTo>
                    <a:pt x="34666" y="10049"/>
                  </a:lnTo>
                  <a:lnTo>
                    <a:pt x="35412" y="7592"/>
                  </a:lnTo>
                  <a:lnTo>
                    <a:pt x="36114" y="4915"/>
                  </a:lnTo>
                  <a:lnTo>
                    <a:pt x="37211" y="791"/>
                  </a:lnTo>
                  <a:lnTo>
                    <a:pt x="37211" y="747"/>
                  </a:lnTo>
                  <a:lnTo>
                    <a:pt x="37299" y="176"/>
                  </a:lnTo>
                  <a:lnTo>
                    <a:pt x="37255" y="132"/>
                  </a:lnTo>
                  <a:lnTo>
                    <a:pt x="37255" y="45"/>
                  </a:lnTo>
                  <a:lnTo>
                    <a:pt x="37211"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0" name="Google Shape;2430;p18"/>
            <p:cNvSpPr/>
            <p:nvPr/>
          </p:nvSpPr>
          <p:spPr>
            <a:xfrm>
              <a:off x="2318050" y="1439600"/>
              <a:ext cx="942350" cy="1302175"/>
            </a:xfrm>
            <a:custGeom>
              <a:rect b="b" l="l" r="r" t="t"/>
              <a:pathLst>
                <a:path extrusionOk="0" h="52087" w="37694">
                  <a:moveTo>
                    <a:pt x="37431" y="1"/>
                  </a:moveTo>
                  <a:lnTo>
                    <a:pt x="37387" y="45"/>
                  </a:lnTo>
                  <a:lnTo>
                    <a:pt x="37343" y="132"/>
                  </a:lnTo>
                  <a:lnTo>
                    <a:pt x="37255" y="527"/>
                  </a:lnTo>
                  <a:lnTo>
                    <a:pt x="36377" y="3116"/>
                  </a:lnTo>
                  <a:lnTo>
                    <a:pt x="35763" y="5266"/>
                  </a:lnTo>
                  <a:lnTo>
                    <a:pt x="35149" y="7636"/>
                  </a:lnTo>
                  <a:lnTo>
                    <a:pt x="33876" y="11322"/>
                  </a:lnTo>
                  <a:lnTo>
                    <a:pt x="32560" y="13867"/>
                  </a:lnTo>
                  <a:lnTo>
                    <a:pt x="31551" y="16105"/>
                  </a:lnTo>
                  <a:lnTo>
                    <a:pt x="30629" y="17684"/>
                  </a:lnTo>
                  <a:lnTo>
                    <a:pt x="29708" y="19264"/>
                  </a:lnTo>
                  <a:lnTo>
                    <a:pt x="27821" y="22380"/>
                  </a:lnTo>
                  <a:lnTo>
                    <a:pt x="26504" y="24486"/>
                  </a:lnTo>
                  <a:lnTo>
                    <a:pt x="25232" y="26636"/>
                  </a:lnTo>
                  <a:lnTo>
                    <a:pt x="23959" y="28567"/>
                  </a:lnTo>
                  <a:lnTo>
                    <a:pt x="22687" y="30190"/>
                  </a:lnTo>
                  <a:lnTo>
                    <a:pt x="21283" y="31902"/>
                  </a:lnTo>
                  <a:lnTo>
                    <a:pt x="19791" y="33481"/>
                  </a:lnTo>
                  <a:lnTo>
                    <a:pt x="17684" y="35280"/>
                  </a:lnTo>
                  <a:lnTo>
                    <a:pt x="17684" y="35324"/>
                  </a:lnTo>
                  <a:lnTo>
                    <a:pt x="16763" y="36334"/>
                  </a:lnTo>
                  <a:lnTo>
                    <a:pt x="16719" y="36377"/>
                  </a:lnTo>
                  <a:lnTo>
                    <a:pt x="16149" y="37387"/>
                  </a:lnTo>
                  <a:lnTo>
                    <a:pt x="15359" y="39449"/>
                  </a:lnTo>
                  <a:lnTo>
                    <a:pt x="14437" y="41424"/>
                  </a:lnTo>
                  <a:lnTo>
                    <a:pt x="12901" y="43486"/>
                  </a:lnTo>
                  <a:lnTo>
                    <a:pt x="12331" y="43925"/>
                  </a:lnTo>
                  <a:lnTo>
                    <a:pt x="9917" y="44890"/>
                  </a:lnTo>
                  <a:lnTo>
                    <a:pt x="8338" y="45856"/>
                  </a:lnTo>
                  <a:lnTo>
                    <a:pt x="6144" y="47479"/>
                  </a:lnTo>
                  <a:lnTo>
                    <a:pt x="3599" y="49322"/>
                  </a:lnTo>
                  <a:lnTo>
                    <a:pt x="88" y="51779"/>
                  </a:lnTo>
                  <a:lnTo>
                    <a:pt x="44" y="51823"/>
                  </a:lnTo>
                  <a:lnTo>
                    <a:pt x="0" y="51867"/>
                  </a:lnTo>
                  <a:lnTo>
                    <a:pt x="0" y="51955"/>
                  </a:lnTo>
                  <a:lnTo>
                    <a:pt x="44" y="51999"/>
                  </a:lnTo>
                  <a:lnTo>
                    <a:pt x="88" y="52043"/>
                  </a:lnTo>
                  <a:lnTo>
                    <a:pt x="176" y="52087"/>
                  </a:lnTo>
                  <a:lnTo>
                    <a:pt x="308" y="52043"/>
                  </a:lnTo>
                  <a:lnTo>
                    <a:pt x="3818" y="49585"/>
                  </a:lnTo>
                  <a:lnTo>
                    <a:pt x="6319" y="47786"/>
                  </a:lnTo>
                  <a:lnTo>
                    <a:pt x="8513" y="46163"/>
                  </a:lnTo>
                  <a:lnTo>
                    <a:pt x="10049" y="45197"/>
                  </a:lnTo>
                  <a:lnTo>
                    <a:pt x="12506" y="44232"/>
                  </a:lnTo>
                  <a:lnTo>
                    <a:pt x="12506" y="44188"/>
                  </a:lnTo>
                  <a:lnTo>
                    <a:pt x="13121" y="43749"/>
                  </a:lnTo>
                  <a:lnTo>
                    <a:pt x="13165" y="43705"/>
                  </a:lnTo>
                  <a:lnTo>
                    <a:pt x="14744" y="41599"/>
                  </a:lnTo>
                  <a:lnTo>
                    <a:pt x="14744" y="41555"/>
                  </a:lnTo>
                  <a:lnTo>
                    <a:pt x="15666" y="39581"/>
                  </a:lnTo>
                  <a:lnTo>
                    <a:pt x="16456" y="37562"/>
                  </a:lnTo>
                  <a:lnTo>
                    <a:pt x="17026" y="36553"/>
                  </a:lnTo>
                  <a:lnTo>
                    <a:pt x="17948" y="35544"/>
                  </a:lnTo>
                  <a:lnTo>
                    <a:pt x="20054" y="33745"/>
                  </a:lnTo>
                  <a:lnTo>
                    <a:pt x="21546" y="32121"/>
                  </a:lnTo>
                  <a:lnTo>
                    <a:pt x="22950" y="30410"/>
                  </a:lnTo>
                  <a:lnTo>
                    <a:pt x="24223" y="28742"/>
                  </a:lnTo>
                  <a:lnTo>
                    <a:pt x="25539" y="26855"/>
                  </a:lnTo>
                  <a:lnTo>
                    <a:pt x="26811" y="24661"/>
                  </a:lnTo>
                  <a:lnTo>
                    <a:pt x="28128" y="22555"/>
                  </a:lnTo>
                  <a:lnTo>
                    <a:pt x="30015" y="19440"/>
                  </a:lnTo>
                  <a:lnTo>
                    <a:pt x="30936" y="17860"/>
                  </a:lnTo>
                  <a:lnTo>
                    <a:pt x="31858" y="16236"/>
                  </a:lnTo>
                  <a:lnTo>
                    <a:pt x="32911" y="14042"/>
                  </a:lnTo>
                  <a:lnTo>
                    <a:pt x="34183" y="11453"/>
                  </a:lnTo>
                  <a:lnTo>
                    <a:pt x="35456" y="7724"/>
                  </a:lnTo>
                  <a:lnTo>
                    <a:pt x="36114" y="5354"/>
                  </a:lnTo>
                  <a:lnTo>
                    <a:pt x="36685" y="3248"/>
                  </a:lnTo>
                  <a:lnTo>
                    <a:pt x="37606" y="615"/>
                  </a:lnTo>
                  <a:lnTo>
                    <a:pt x="37694" y="176"/>
                  </a:lnTo>
                  <a:lnTo>
                    <a:pt x="37694" y="132"/>
                  </a:lnTo>
                  <a:lnTo>
                    <a:pt x="37694" y="45"/>
                  </a:lnTo>
                  <a:lnTo>
                    <a:pt x="37650"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1" name="Google Shape;2431;p18"/>
            <p:cNvSpPr/>
            <p:nvPr/>
          </p:nvSpPr>
          <p:spPr>
            <a:xfrm>
              <a:off x="2259900" y="1412175"/>
              <a:ext cx="956625" cy="1275850"/>
            </a:xfrm>
            <a:custGeom>
              <a:rect b="b" l="l" r="r" t="t"/>
              <a:pathLst>
                <a:path extrusionOk="0" h="51034" w="38265">
                  <a:moveTo>
                    <a:pt x="38001" y="1"/>
                  </a:moveTo>
                  <a:lnTo>
                    <a:pt x="37957" y="45"/>
                  </a:lnTo>
                  <a:lnTo>
                    <a:pt x="37914" y="88"/>
                  </a:lnTo>
                  <a:lnTo>
                    <a:pt x="37299" y="1888"/>
                  </a:lnTo>
                  <a:lnTo>
                    <a:pt x="36334" y="4082"/>
                  </a:lnTo>
                  <a:lnTo>
                    <a:pt x="36334" y="4125"/>
                  </a:lnTo>
                  <a:lnTo>
                    <a:pt x="35588" y="6714"/>
                  </a:lnTo>
                  <a:lnTo>
                    <a:pt x="34623" y="10049"/>
                  </a:lnTo>
                  <a:lnTo>
                    <a:pt x="32999" y="13604"/>
                  </a:lnTo>
                  <a:lnTo>
                    <a:pt x="32121" y="15315"/>
                  </a:lnTo>
                  <a:lnTo>
                    <a:pt x="29313" y="20142"/>
                  </a:lnTo>
                  <a:lnTo>
                    <a:pt x="27865" y="22467"/>
                  </a:lnTo>
                  <a:lnTo>
                    <a:pt x="26636" y="24530"/>
                  </a:lnTo>
                  <a:lnTo>
                    <a:pt x="24442" y="27909"/>
                  </a:lnTo>
                  <a:lnTo>
                    <a:pt x="22819" y="29927"/>
                  </a:lnTo>
                  <a:lnTo>
                    <a:pt x="21853" y="31112"/>
                  </a:lnTo>
                  <a:lnTo>
                    <a:pt x="20932" y="32077"/>
                  </a:lnTo>
                  <a:lnTo>
                    <a:pt x="20010" y="32955"/>
                  </a:lnTo>
                  <a:lnTo>
                    <a:pt x="19133" y="33701"/>
                  </a:lnTo>
                  <a:lnTo>
                    <a:pt x="18211" y="34403"/>
                  </a:lnTo>
                  <a:lnTo>
                    <a:pt x="17246" y="35017"/>
                  </a:lnTo>
                  <a:lnTo>
                    <a:pt x="15096" y="36377"/>
                  </a:lnTo>
                  <a:lnTo>
                    <a:pt x="13472" y="37343"/>
                  </a:lnTo>
                  <a:lnTo>
                    <a:pt x="11103" y="39010"/>
                  </a:lnTo>
                  <a:lnTo>
                    <a:pt x="11059" y="39010"/>
                  </a:lnTo>
                  <a:lnTo>
                    <a:pt x="9347" y="40590"/>
                  </a:lnTo>
                  <a:lnTo>
                    <a:pt x="9303" y="40634"/>
                  </a:lnTo>
                  <a:lnTo>
                    <a:pt x="8163" y="42652"/>
                  </a:lnTo>
                  <a:lnTo>
                    <a:pt x="5793" y="46645"/>
                  </a:lnTo>
                  <a:lnTo>
                    <a:pt x="4959" y="47304"/>
                  </a:lnTo>
                  <a:lnTo>
                    <a:pt x="2897" y="48708"/>
                  </a:lnTo>
                  <a:lnTo>
                    <a:pt x="45" y="50726"/>
                  </a:lnTo>
                  <a:lnTo>
                    <a:pt x="1" y="50770"/>
                  </a:lnTo>
                  <a:lnTo>
                    <a:pt x="1" y="50858"/>
                  </a:lnTo>
                  <a:lnTo>
                    <a:pt x="1" y="50902"/>
                  </a:lnTo>
                  <a:lnTo>
                    <a:pt x="1" y="50990"/>
                  </a:lnTo>
                  <a:lnTo>
                    <a:pt x="89" y="51033"/>
                  </a:lnTo>
                  <a:lnTo>
                    <a:pt x="264" y="51033"/>
                  </a:lnTo>
                  <a:lnTo>
                    <a:pt x="3116" y="48971"/>
                  </a:lnTo>
                  <a:lnTo>
                    <a:pt x="5179" y="47611"/>
                  </a:lnTo>
                  <a:lnTo>
                    <a:pt x="6056" y="46909"/>
                  </a:lnTo>
                  <a:lnTo>
                    <a:pt x="6100" y="46865"/>
                  </a:lnTo>
                  <a:lnTo>
                    <a:pt x="8470" y="42828"/>
                  </a:lnTo>
                  <a:lnTo>
                    <a:pt x="9611" y="40809"/>
                  </a:lnTo>
                  <a:lnTo>
                    <a:pt x="11278" y="39317"/>
                  </a:lnTo>
                  <a:lnTo>
                    <a:pt x="13692" y="37650"/>
                  </a:lnTo>
                  <a:lnTo>
                    <a:pt x="15271" y="36685"/>
                  </a:lnTo>
                  <a:lnTo>
                    <a:pt x="17421" y="35324"/>
                  </a:lnTo>
                  <a:lnTo>
                    <a:pt x="18431" y="34666"/>
                  </a:lnTo>
                  <a:lnTo>
                    <a:pt x="19352" y="33964"/>
                  </a:lnTo>
                  <a:lnTo>
                    <a:pt x="20230" y="33218"/>
                  </a:lnTo>
                  <a:lnTo>
                    <a:pt x="21151" y="32340"/>
                  </a:lnTo>
                  <a:lnTo>
                    <a:pt x="22117" y="31331"/>
                  </a:lnTo>
                  <a:lnTo>
                    <a:pt x="23126" y="30146"/>
                  </a:lnTo>
                  <a:lnTo>
                    <a:pt x="24706" y="28084"/>
                  </a:lnTo>
                  <a:lnTo>
                    <a:pt x="26943" y="24705"/>
                  </a:lnTo>
                  <a:lnTo>
                    <a:pt x="28172" y="22643"/>
                  </a:lnTo>
                  <a:lnTo>
                    <a:pt x="29620" y="20317"/>
                  </a:lnTo>
                  <a:lnTo>
                    <a:pt x="32429" y="15490"/>
                  </a:lnTo>
                  <a:lnTo>
                    <a:pt x="33306" y="13735"/>
                  </a:lnTo>
                  <a:lnTo>
                    <a:pt x="34974" y="10181"/>
                  </a:lnTo>
                  <a:lnTo>
                    <a:pt x="34974" y="10137"/>
                  </a:lnTo>
                  <a:lnTo>
                    <a:pt x="35895" y="6802"/>
                  </a:lnTo>
                  <a:lnTo>
                    <a:pt x="36685" y="4213"/>
                  </a:lnTo>
                  <a:lnTo>
                    <a:pt x="37606" y="2019"/>
                  </a:lnTo>
                  <a:lnTo>
                    <a:pt x="38221" y="220"/>
                  </a:lnTo>
                  <a:lnTo>
                    <a:pt x="38265" y="132"/>
                  </a:lnTo>
                  <a:lnTo>
                    <a:pt x="38221" y="88"/>
                  </a:lnTo>
                  <a:lnTo>
                    <a:pt x="38177" y="45"/>
                  </a:lnTo>
                  <a:lnTo>
                    <a:pt x="38133"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2" name="Google Shape;2432;p18"/>
            <p:cNvSpPr/>
            <p:nvPr/>
          </p:nvSpPr>
          <p:spPr>
            <a:xfrm>
              <a:off x="2230300" y="1375975"/>
              <a:ext cx="970875" cy="1286825"/>
            </a:xfrm>
            <a:custGeom>
              <a:rect b="b" l="l" r="r" t="t"/>
              <a:pathLst>
                <a:path extrusionOk="0" h="51473" w="38835">
                  <a:moveTo>
                    <a:pt x="38659" y="1"/>
                  </a:moveTo>
                  <a:lnTo>
                    <a:pt x="38571" y="45"/>
                  </a:lnTo>
                  <a:lnTo>
                    <a:pt x="38527" y="88"/>
                  </a:lnTo>
                  <a:lnTo>
                    <a:pt x="38527" y="132"/>
                  </a:lnTo>
                  <a:lnTo>
                    <a:pt x="38220" y="1185"/>
                  </a:lnTo>
                  <a:lnTo>
                    <a:pt x="37255" y="3511"/>
                  </a:lnTo>
                  <a:lnTo>
                    <a:pt x="36158" y="6144"/>
                  </a:lnTo>
                  <a:lnTo>
                    <a:pt x="36114" y="6144"/>
                  </a:lnTo>
                  <a:lnTo>
                    <a:pt x="34710" y="11058"/>
                  </a:lnTo>
                  <a:lnTo>
                    <a:pt x="32954" y="14876"/>
                  </a:lnTo>
                  <a:lnTo>
                    <a:pt x="31111" y="18079"/>
                  </a:lnTo>
                  <a:lnTo>
                    <a:pt x="29049" y="21678"/>
                  </a:lnTo>
                  <a:lnTo>
                    <a:pt x="27996" y="23433"/>
                  </a:lnTo>
                  <a:lnTo>
                    <a:pt x="26943" y="25188"/>
                  </a:lnTo>
                  <a:lnTo>
                    <a:pt x="25802" y="26855"/>
                  </a:lnTo>
                  <a:lnTo>
                    <a:pt x="24661" y="28523"/>
                  </a:lnTo>
                  <a:lnTo>
                    <a:pt x="23476" y="30059"/>
                  </a:lnTo>
                  <a:lnTo>
                    <a:pt x="22862" y="30805"/>
                  </a:lnTo>
                  <a:lnTo>
                    <a:pt x="22204" y="31507"/>
                  </a:lnTo>
                  <a:lnTo>
                    <a:pt x="18869" y="34578"/>
                  </a:lnTo>
                  <a:lnTo>
                    <a:pt x="14919" y="37167"/>
                  </a:lnTo>
                  <a:lnTo>
                    <a:pt x="10882" y="39888"/>
                  </a:lnTo>
                  <a:lnTo>
                    <a:pt x="9083" y="41160"/>
                  </a:lnTo>
                  <a:lnTo>
                    <a:pt x="6714" y="42565"/>
                  </a:lnTo>
                  <a:lnTo>
                    <a:pt x="4169" y="43925"/>
                  </a:lnTo>
                  <a:lnTo>
                    <a:pt x="4125" y="43969"/>
                  </a:lnTo>
                  <a:lnTo>
                    <a:pt x="3774" y="44408"/>
                  </a:lnTo>
                  <a:lnTo>
                    <a:pt x="3774" y="44495"/>
                  </a:lnTo>
                  <a:lnTo>
                    <a:pt x="3247" y="45856"/>
                  </a:lnTo>
                  <a:lnTo>
                    <a:pt x="2370" y="48225"/>
                  </a:lnTo>
                  <a:lnTo>
                    <a:pt x="1316" y="50024"/>
                  </a:lnTo>
                  <a:lnTo>
                    <a:pt x="44" y="51165"/>
                  </a:lnTo>
                  <a:lnTo>
                    <a:pt x="44" y="51209"/>
                  </a:lnTo>
                  <a:lnTo>
                    <a:pt x="0" y="51297"/>
                  </a:lnTo>
                  <a:lnTo>
                    <a:pt x="0" y="51341"/>
                  </a:lnTo>
                  <a:lnTo>
                    <a:pt x="44" y="51428"/>
                  </a:lnTo>
                  <a:lnTo>
                    <a:pt x="132" y="51428"/>
                  </a:lnTo>
                  <a:lnTo>
                    <a:pt x="176" y="51472"/>
                  </a:lnTo>
                  <a:lnTo>
                    <a:pt x="307" y="51428"/>
                  </a:lnTo>
                  <a:lnTo>
                    <a:pt x="1580" y="50244"/>
                  </a:lnTo>
                  <a:lnTo>
                    <a:pt x="1624" y="50200"/>
                  </a:lnTo>
                  <a:lnTo>
                    <a:pt x="2677" y="48401"/>
                  </a:lnTo>
                  <a:lnTo>
                    <a:pt x="2721" y="48357"/>
                  </a:lnTo>
                  <a:lnTo>
                    <a:pt x="3598" y="45987"/>
                  </a:lnTo>
                  <a:lnTo>
                    <a:pt x="4081" y="44627"/>
                  </a:lnTo>
                  <a:lnTo>
                    <a:pt x="4388" y="44232"/>
                  </a:lnTo>
                  <a:lnTo>
                    <a:pt x="6889" y="42872"/>
                  </a:lnTo>
                  <a:lnTo>
                    <a:pt x="9303" y="41424"/>
                  </a:lnTo>
                  <a:lnTo>
                    <a:pt x="11102" y="40151"/>
                  </a:lnTo>
                  <a:lnTo>
                    <a:pt x="15139" y="37431"/>
                  </a:lnTo>
                  <a:lnTo>
                    <a:pt x="19088" y="34842"/>
                  </a:lnTo>
                  <a:lnTo>
                    <a:pt x="22467" y="31770"/>
                  </a:lnTo>
                  <a:lnTo>
                    <a:pt x="23081" y="31024"/>
                  </a:lnTo>
                  <a:lnTo>
                    <a:pt x="23739" y="30278"/>
                  </a:lnTo>
                  <a:lnTo>
                    <a:pt x="24924" y="28742"/>
                  </a:lnTo>
                  <a:lnTo>
                    <a:pt x="26109" y="27075"/>
                  </a:lnTo>
                  <a:lnTo>
                    <a:pt x="27206" y="25363"/>
                  </a:lnTo>
                  <a:lnTo>
                    <a:pt x="28303" y="23608"/>
                  </a:lnTo>
                  <a:lnTo>
                    <a:pt x="29356" y="21853"/>
                  </a:lnTo>
                  <a:lnTo>
                    <a:pt x="31419" y="18255"/>
                  </a:lnTo>
                  <a:lnTo>
                    <a:pt x="33261" y="15008"/>
                  </a:lnTo>
                  <a:lnTo>
                    <a:pt x="35061" y="11190"/>
                  </a:lnTo>
                  <a:lnTo>
                    <a:pt x="35061" y="11146"/>
                  </a:lnTo>
                  <a:lnTo>
                    <a:pt x="36465" y="6276"/>
                  </a:lnTo>
                  <a:lnTo>
                    <a:pt x="37606" y="3643"/>
                  </a:lnTo>
                  <a:lnTo>
                    <a:pt x="38571" y="1317"/>
                  </a:lnTo>
                  <a:lnTo>
                    <a:pt x="38571" y="1273"/>
                  </a:lnTo>
                  <a:lnTo>
                    <a:pt x="38834" y="220"/>
                  </a:lnTo>
                  <a:lnTo>
                    <a:pt x="38834" y="176"/>
                  </a:lnTo>
                  <a:lnTo>
                    <a:pt x="38834" y="88"/>
                  </a:lnTo>
                  <a:lnTo>
                    <a:pt x="38790" y="45"/>
                  </a:lnTo>
                  <a:lnTo>
                    <a:pt x="38703"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3" name="Google Shape;2433;p18"/>
            <p:cNvSpPr/>
            <p:nvPr/>
          </p:nvSpPr>
          <p:spPr>
            <a:xfrm>
              <a:off x="2174350" y="1371600"/>
              <a:ext cx="1005975" cy="1239625"/>
            </a:xfrm>
            <a:custGeom>
              <a:rect b="b" l="l" r="r" t="t"/>
              <a:pathLst>
                <a:path extrusionOk="0" h="49585" w="40239">
                  <a:moveTo>
                    <a:pt x="40063" y="0"/>
                  </a:moveTo>
                  <a:lnTo>
                    <a:pt x="39975" y="44"/>
                  </a:lnTo>
                  <a:lnTo>
                    <a:pt x="39931" y="88"/>
                  </a:lnTo>
                  <a:lnTo>
                    <a:pt x="39888" y="132"/>
                  </a:lnTo>
                  <a:lnTo>
                    <a:pt x="39185" y="1799"/>
                  </a:lnTo>
                  <a:lnTo>
                    <a:pt x="36991" y="6933"/>
                  </a:lnTo>
                  <a:lnTo>
                    <a:pt x="36991" y="6977"/>
                  </a:lnTo>
                  <a:lnTo>
                    <a:pt x="36509" y="8645"/>
                  </a:lnTo>
                  <a:lnTo>
                    <a:pt x="35587" y="11541"/>
                  </a:lnTo>
                  <a:lnTo>
                    <a:pt x="33613" y="15358"/>
                  </a:lnTo>
                  <a:lnTo>
                    <a:pt x="32735" y="16894"/>
                  </a:lnTo>
                  <a:lnTo>
                    <a:pt x="31901" y="18430"/>
                  </a:lnTo>
                  <a:lnTo>
                    <a:pt x="30146" y="21370"/>
                  </a:lnTo>
                  <a:lnTo>
                    <a:pt x="28303" y="24310"/>
                  </a:lnTo>
                  <a:lnTo>
                    <a:pt x="26328" y="27338"/>
                  </a:lnTo>
                  <a:lnTo>
                    <a:pt x="23388" y="30936"/>
                  </a:lnTo>
                  <a:lnTo>
                    <a:pt x="20273" y="33700"/>
                  </a:lnTo>
                  <a:lnTo>
                    <a:pt x="16587" y="36157"/>
                  </a:lnTo>
                  <a:lnTo>
                    <a:pt x="14393" y="37562"/>
                  </a:lnTo>
                  <a:lnTo>
                    <a:pt x="12638" y="38746"/>
                  </a:lnTo>
                  <a:lnTo>
                    <a:pt x="10663" y="40194"/>
                  </a:lnTo>
                  <a:lnTo>
                    <a:pt x="8645" y="41379"/>
                  </a:lnTo>
                  <a:lnTo>
                    <a:pt x="6143" y="42652"/>
                  </a:lnTo>
                  <a:lnTo>
                    <a:pt x="6143" y="42696"/>
                  </a:lnTo>
                  <a:lnTo>
                    <a:pt x="5046" y="43398"/>
                  </a:lnTo>
                  <a:lnTo>
                    <a:pt x="5046" y="43442"/>
                  </a:lnTo>
                  <a:lnTo>
                    <a:pt x="1799" y="46118"/>
                  </a:lnTo>
                  <a:lnTo>
                    <a:pt x="1799" y="46162"/>
                  </a:lnTo>
                  <a:lnTo>
                    <a:pt x="1185" y="46864"/>
                  </a:lnTo>
                  <a:lnTo>
                    <a:pt x="1141" y="46908"/>
                  </a:lnTo>
                  <a:lnTo>
                    <a:pt x="0" y="49365"/>
                  </a:lnTo>
                  <a:lnTo>
                    <a:pt x="0" y="49409"/>
                  </a:lnTo>
                  <a:lnTo>
                    <a:pt x="0" y="49497"/>
                  </a:lnTo>
                  <a:lnTo>
                    <a:pt x="44" y="49541"/>
                  </a:lnTo>
                  <a:lnTo>
                    <a:pt x="88" y="49585"/>
                  </a:lnTo>
                  <a:lnTo>
                    <a:pt x="263" y="49585"/>
                  </a:lnTo>
                  <a:lnTo>
                    <a:pt x="307" y="49497"/>
                  </a:lnTo>
                  <a:lnTo>
                    <a:pt x="1448" y="47084"/>
                  </a:lnTo>
                  <a:lnTo>
                    <a:pt x="2019" y="46382"/>
                  </a:lnTo>
                  <a:lnTo>
                    <a:pt x="5266" y="43705"/>
                  </a:lnTo>
                  <a:lnTo>
                    <a:pt x="6319" y="42959"/>
                  </a:lnTo>
                  <a:lnTo>
                    <a:pt x="8820" y="41686"/>
                  </a:lnTo>
                  <a:lnTo>
                    <a:pt x="10839" y="40502"/>
                  </a:lnTo>
                  <a:lnTo>
                    <a:pt x="12813" y="39054"/>
                  </a:lnTo>
                  <a:lnTo>
                    <a:pt x="14612" y="37869"/>
                  </a:lnTo>
                  <a:lnTo>
                    <a:pt x="16806" y="36421"/>
                  </a:lnTo>
                  <a:lnTo>
                    <a:pt x="20448" y="34007"/>
                  </a:lnTo>
                  <a:lnTo>
                    <a:pt x="20492" y="33963"/>
                  </a:lnTo>
                  <a:lnTo>
                    <a:pt x="23608" y="31155"/>
                  </a:lnTo>
                  <a:lnTo>
                    <a:pt x="23652" y="31155"/>
                  </a:lnTo>
                  <a:lnTo>
                    <a:pt x="26592" y="27557"/>
                  </a:lnTo>
                  <a:lnTo>
                    <a:pt x="26636" y="27557"/>
                  </a:lnTo>
                  <a:lnTo>
                    <a:pt x="28610" y="24529"/>
                  </a:lnTo>
                  <a:lnTo>
                    <a:pt x="30453" y="21545"/>
                  </a:lnTo>
                  <a:lnTo>
                    <a:pt x="32208" y="18605"/>
                  </a:lnTo>
                  <a:lnTo>
                    <a:pt x="33042" y="17070"/>
                  </a:lnTo>
                  <a:lnTo>
                    <a:pt x="33920" y="15534"/>
                  </a:lnTo>
                  <a:lnTo>
                    <a:pt x="35894" y="11672"/>
                  </a:lnTo>
                  <a:lnTo>
                    <a:pt x="35938" y="11628"/>
                  </a:lnTo>
                  <a:lnTo>
                    <a:pt x="36816" y="8732"/>
                  </a:lnTo>
                  <a:lnTo>
                    <a:pt x="37342" y="7065"/>
                  </a:lnTo>
                  <a:lnTo>
                    <a:pt x="39536" y="1931"/>
                  </a:lnTo>
                  <a:lnTo>
                    <a:pt x="40195" y="263"/>
                  </a:lnTo>
                  <a:lnTo>
                    <a:pt x="40239" y="176"/>
                  </a:lnTo>
                  <a:lnTo>
                    <a:pt x="40195" y="132"/>
                  </a:lnTo>
                  <a:lnTo>
                    <a:pt x="40195" y="88"/>
                  </a:lnTo>
                  <a:lnTo>
                    <a:pt x="40107" y="44"/>
                  </a:lnTo>
                  <a:lnTo>
                    <a:pt x="40063"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4" name="Google Shape;2434;p18"/>
            <p:cNvSpPr/>
            <p:nvPr/>
          </p:nvSpPr>
          <p:spPr>
            <a:xfrm>
              <a:off x="2110725" y="1407800"/>
              <a:ext cx="1024625" cy="1147475"/>
            </a:xfrm>
            <a:custGeom>
              <a:rect b="b" l="l" r="r" t="t"/>
              <a:pathLst>
                <a:path extrusionOk="0" h="45899" w="40985">
                  <a:moveTo>
                    <a:pt x="40809" y="0"/>
                  </a:moveTo>
                  <a:lnTo>
                    <a:pt x="40765" y="44"/>
                  </a:lnTo>
                  <a:lnTo>
                    <a:pt x="40677" y="88"/>
                  </a:lnTo>
                  <a:lnTo>
                    <a:pt x="40633" y="132"/>
                  </a:lnTo>
                  <a:lnTo>
                    <a:pt x="39887" y="2063"/>
                  </a:lnTo>
                  <a:lnTo>
                    <a:pt x="38966" y="4300"/>
                  </a:lnTo>
                  <a:lnTo>
                    <a:pt x="37957" y="6670"/>
                  </a:lnTo>
                  <a:lnTo>
                    <a:pt x="37342" y="8952"/>
                  </a:lnTo>
                  <a:lnTo>
                    <a:pt x="36465" y="10795"/>
                  </a:lnTo>
                  <a:lnTo>
                    <a:pt x="32559" y="17772"/>
                  </a:lnTo>
                  <a:lnTo>
                    <a:pt x="30936" y="20448"/>
                  </a:lnTo>
                  <a:lnTo>
                    <a:pt x="29488" y="22642"/>
                  </a:lnTo>
                  <a:lnTo>
                    <a:pt x="26899" y="26328"/>
                  </a:lnTo>
                  <a:lnTo>
                    <a:pt x="25363" y="28171"/>
                  </a:lnTo>
                  <a:lnTo>
                    <a:pt x="23608" y="29795"/>
                  </a:lnTo>
                  <a:lnTo>
                    <a:pt x="21545" y="31506"/>
                  </a:lnTo>
                  <a:lnTo>
                    <a:pt x="19571" y="32910"/>
                  </a:lnTo>
                  <a:lnTo>
                    <a:pt x="17421" y="34271"/>
                  </a:lnTo>
                  <a:lnTo>
                    <a:pt x="15270" y="35675"/>
                  </a:lnTo>
                  <a:lnTo>
                    <a:pt x="13384" y="36991"/>
                  </a:lnTo>
                  <a:lnTo>
                    <a:pt x="11453" y="38264"/>
                  </a:lnTo>
                  <a:lnTo>
                    <a:pt x="9083" y="39536"/>
                  </a:lnTo>
                  <a:lnTo>
                    <a:pt x="7109" y="40721"/>
                  </a:lnTo>
                  <a:lnTo>
                    <a:pt x="7065" y="40721"/>
                  </a:lnTo>
                  <a:lnTo>
                    <a:pt x="5046" y="42476"/>
                  </a:lnTo>
                  <a:lnTo>
                    <a:pt x="3159" y="43705"/>
                  </a:lnTo>
                  <a:lnTo>
                    <a:pt x="88" y="45592"/>
                  </a:lnTo>
                  <a:lnTo>
                    <a:pt x="44" y="45636"/>
                  </a:lnTo>
                  <a:lnTo>
                    <a:pt x="44" y="45680"/>
                  </a:lnTo>
                  <a:lnTo>
                    <a:pt x="0" y="45767"/>
                  </a:lnTo>
                  <a:lnTo>
                    <a:pt x="44" y="45811"/>
                  </a:lnTo>
                  <a:lnTo>
                    <a:pt x="132" y="45899"/>
                  </a:lnTo>
                  <a:lnTo>
                    <a:pt x="176" y="45899"/>
                  </a:lnTo>
                  <a:lnTo>
                    <a:pt x="307" y="45855"/>
                  </a:lnTo>
                  <a:lnTo>
                    <a:pt x="3335" y="43968"/>
                  </a:lnTo>
                  <a:lnTo>
                    <a:pt x="5266" y="42783"/>
                  </a:lnTo>
                  <a:lnTo>
                    <a:pt x="5266" y="42740"/>
                  </a:lnTo>
                  <a:lnTo>
                    <a:pt x="7284" y="41028"/>
                  </a:lnTo>
                  <a:lnTo>
                    <a:pt x="9259" y="39843"/>
                  </a:lnTo>
                  <a:lnTo>
                    <a:pt x="11628" y="38527"/>
                  </a:lnTo>
                  <a:lnTo>
                    <a:pt x="13603" y="37255"/>
                  </a:lnTo>
                  <a:lnTo>
                    <a:pt x="15490" y="35982"/>
                  </a:lnTo>
                  <a:lnTo>
                    <a:pt x="17640" y="34534"/>
                  </a:lnTo>
                  <a:lnTo>
                    <a:pt x="19790" y="33218"/>
                  </a:lnTo>
                  <a:lnTo>
                    <a:pt x="21765" y="31770"/>
                  </a:lnTo>
                  <a:lnTo>
                    <a:pt x="23827" y="30058"/>
                  </a:lnTo>
                  <a:lnTo>
                    <a:pt x="25582" y="28391"/>
                  </a:lnTo>
                  <a:lnTo>
                    <a:pt x="27206" y="26592"/>
                  </a:lnTo>
                  <a:lnTo>
                    <a:pt x="27206" y="26548"/>
                  </a:lnTo>
                  <a:lnTo>
                    <a:pt x="29795" y="22818"/>
                  </a:lnTo>
                  <a:lnTo>
                    <a:pt x="31243" y="20668"/>
                  </a:lnTo>
                  <a:lnTo>
                    <a:pt x="32867" y="17947"/>
                  </a:lnTo>
                  <a:lnTo>
                    <a:pt x="36772" y="10970"/>
                  </a:lnTo>
                  <a:lnTo>
                    <a:pt x="37650" y="9083"/>
                  </a:lnTo>
                  <a:lnTo>
                    <a:pt x="37693" y="9040"/>
                  </a:lnTo>
                  <a:lnTo>
                    <a:pt x="38308" y="6802"/>
                  </a:lnTo>
                  <a:lnTo>
                    <a:pt x="39273" y="4432"/>
                  </a:lnTo>
                  <a:lnTo>
                    <a:pt x="40195" y="2194"/>
                  </a:lnTo>
                  <a:lnTo>
                    <a:pt x="40984" y="263"/>
                  </a:lnTo>
                  <a:lnTo>
                    <a:pt x="40984" y="176"/>
                  </a:lnTo>
                  <a:lnTo>
                    <a:pt x="40984" y="132"/>
                  </a:lnTo>
                  <a:lnTo>
                    <a:pt x="40941" y="44"/>
                  </a:lnTo>
                  <a:lnTo>
                    <a:pt x="40897" y="44"/>
                  </a:lnTo>
                  <a:lnTo>
                    <a:pt x="40809"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5" name="Google Shape;2435;p18"/>
            <p:cNvSpPr/>
            <p:nvPr/>
          </p:nvSpPr>
          <p:spPr>
            <a:xfrm>
              <a:off x="2054775" y="1420950"/>
              <a:ext cx="1012550" cy="1083875"/>
            </a:xfrm>
            <a:custGeom>
              <a:rect b="b" l="l" r="r" t="t"/>
              <a:pathLst>
                <a:path extrusionOk="0" h="43355" w="40502">
                  <a:moveTo>
                    <a:pt x="40282" y="1"/>
                  </a:moveTo>
                  <a:lnTo>
                    <a:pt x="40239" y="45"/>
                  </a:lnTo>
                  <a:lnTo>
                    <a:pt x="40195" y="88"/>
                  </a:lnTo>
                  <a:lnTo>
                    <a:pt x="40151" y="132"/>
                  </a:lnTo>
                  <a:lnTo>
                    <a:pt x="38922" y="3467"/>
                  </a:lnTo>
                  <a:lnTo>
                    <a:pt x="37167" y="8075"/>
                  </a:lnTo>
                  <a:lnTo>
                    <a:pt x="36333" y="9567"/>
                  </a:lnTo>
                  <a:lnTo>
                    <a:pt x="35280" y="11453"/>
                  </a:lnTo>
                  <a:lnTo>
                    <a:pt x="34051" y="13648"/>
                  </a:lnTo>
                  <a:lnTo>
                    <a:pt x="31989" y="17246"/>
                  </a:lnTo>
                  <a:lnTo>
                    <a:pt x="30804" y="19176"/>
                  </a:lnTo>
                  <a:lnTo>
                    <a:pt x="29400" y="21107"/>
                  </a:lnTo>
                  <a:lnTo>
                    <a:pt x="27996" y="23213"/>
                  </a:lnTo>
                  <a:lnTo>
                    <a:pt x="26504" y="25013"/>
                  </a:lnTo>
                  <a:lnTo>
                    <a:pt x="25188" y="26197"/>
                  </a:lnTo>
                  <a:lnTo>
                    <a:pt x="23476" y="27821"/>
                  </a:lnTo>
                  <a:lnTo>
                    <a:pt x="21853" y="29181"/>
                  </a:lnTo>
                  <a:lnTo>
                    <a:pt x="20054" y="30454"/>
                  </a:lnTo>
                  <a:lnTo>
                    <a:pt x="12199" y="35500"/>
                  </a:lnTo>
                  <a:lnTo>
                    <a:pt x="10137" y="36641"/>
                  </a:lnTo>
                  <a:lnTo>
                    <a:pt x="7635" y="38220"/>
                  </a:lnTo>
                  <a:lnTo>
                    <a:pt x="5661" y="39669"/>
                  </a:lnTo>
                  <a:lnTo>
                    <a:pt x="3686" y="40897"/>
                  </a:lnTo>
                  <a:lnTo>
                    <a:pt x="88" y="43003"/>
                  </a:lnTo>
                  <a:lnTo>
                    <a:pt x="44" y="43047"/>
                  </a:lnTo>
                  <a:lnTo>
                    <a:pt x="0" y="43135"/>
                  </a:lnTo>
                  <a:lnTo>
                    <a:pt x="0" y="43179"/>
                  </a:lnTo>
                  <a:lnTo>
                    <a:pt x="0" y="43267"/>
                  </a:lnTo>
                  <a:lnTo>
                    <a:pt x="88" y="43311"/>
                  </a:lnTo>
                  <a:lnTo>
                    <a:pt x="176" y="43354"/>
                  </a:lnTo>
                  <a:lnTo>
                    <a:pt x="263" y="43311"/>
                  </a:lnTo>
                  <a:lnTo>
                    <a:pt x="3862" y="41204"/>
                  </a:lnTo>
                  <a:lnTo>
                    <a:pt x="5880" y="39976"/>
                  </a:lnTo>
                  <a:lnTo>
                    <a:pt x="7855" y="38528"/>
                  </a:lnTo>
                  <a:lnTo>
                    <a:pt x="10312" y="36948"/>
                  </a:lnTo>
                  <a:lnTo>
                    <a:pt x="12374" y="35807"/>
                  </a:lnTo>
                  <a:lnTo>
                    <a:pt x="20229" y="30717"/>
                  </a:lnTo>
                  <a:lnTo>
                    <a:pt x="22028" y="29444"/>
                  </a:lnTo>
                  <a:lnTo>
                    <a:pt x="23696" y="28084"/>
                  </a:lnTo>
                  <a:lnTo>
                    <a:pt x="25451" y="26461"/>
                  </a:lnTo>
                  <a:lnTo>
                    <a:pt x="26723" y="25232"/>
                  </a:lnTo>
                  <a:lnTo>
                    <a:pt x="26767" y="25232"/>
                  </a:lnTo>
                  <a:lnTo>
                    <a:pt x="28259" y="23433"/>
                  </a:lnTo>
                  <a:lnTo>
                    <a:pt x="28303" y="23433"/>
                  </a:lnTo>
                  <a:lnTo>
                    <a:pt x="29707" y="21283"/>
                  </a:lnTo>
                  <a:lnTo>
                    <a:pt x="31068" y="19352"/>
                  </a:lnTo>
                  <a:lnTo>
                    <a:pt x="32296" y="17421"/>
                  </a:lnTo>
                  <a:lnTo>
                    <a:pt x="34359" y="13823"/>
                  </a:lnTo>
                  <a:lnTo>
                    <a:pt x="35587" y="11585"/>
                  </a:lnTo>
                  <a:lnTo>
                    <a:pt x="36640" y="9742"/>
                  </a:lnTo>
                  <a:lnTo>
                    <a:pt x="37474" y="8206"/>
                  </a:lnTo>
                  <a:lnTo>
                    <a:pt x="37518" y="8206"/>
                  </a:lnTo>
                  <a:lnTo>
                    <a:pt x="39229" y="3555"/>
                  </a:lnTo>
                  <a:lnTo>
                    <a:pt x="40458" y="264"/>
                  </a:lnTo>
                  <a:lnTo>
                    <a:pt x="40502" y="176"/>
                  </a:lnTo>
                  <a:lnTo>
                    <a:pt x="40458" y="132"/>
                  </a:lnTo>
                  <a:lnTo>
                    <a:pt x="40414" y="88"/>
                  </a:lnTo>
                  <a:lnTo>
                    <a:pt x="40370" y="45"/>
                  </a:lnTo>
                  <a:lnTo>
                    <a:pt x="40282"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6" name="Google Shape;2436;p18"/>
            <p:cNvSpPr/>
            <p:nvPr/>
          </p:nvSpPr>
          <p:spPr>
            <a:xfrm>
              <a:off x="2027350" y="1430825"/>
              <a:ext cx="1003775" cy="1048775"/>
            </a:xfrm>
            <a:custGeom>
              <a:rect b="b" l="l" r="r" t="t"/>
              <a:pathLst>
                <a:path extrusionOk="0" h="41951" w="40151">
                  <a:moveTo>
                    <a:pt x="39975" y="1"/>
                  </a:moveTo>
                  <a:lnTo>
                    <a:pt x="39931" y="45"/>
                  </a:lnTo>
                  <a:lnTo>
                    <a:pt x="39844" y="88"/>
                  </a:lnTo>
                  <a:lnTo>
                    <a:pt x="39800" y="132"/>
                  </a:lnTo>
                  <a:lnTo>
                    <a:pt x="38571" y="3511"/>
                  </a:lnTo>
                  <a:lnTo>
                    <a:pt x="37255" y="6978"/>
                  </a:lnTo>
                  <a:lnTo>
                    <a:pt x="35192" y="10664"/>
                  </a:lnTo>
                  <a:lnTo>
                    <a:pt x="33042" y="14569"/>
                  </a:lnTo>
                  <a:lnTo>
                    <a:pt x="32823" y="14920"/>
                  </a:lnTo>
                  <a:lnTo>
                    <a:pt x="30980" y="17860"/>
                  </a:lnTo>
                  <a:lnTo>
                    <a:pt x="30058" y="19308"/>
                  </a:lnTo>
                  <a:lnTo>
                    <a:pt x="29049" y="20712"/>
                  </a:lnTo>
                  <a:lnTo>
                    <a:pt x="28040" y="22029"/>
                  </a:lnTo>
                  <a:lnTo>
                    <a:pt x="26943" y="23345"/>
                  </a:lnTo>
                  <a:lnTo>
                    <a:pt x="26328" y="23959"/>
                  </a:lnTo>
                  <a:lnTo>
                    <a:pt x="25714" y="24574"/>
                  </a:lnTo>
                  <a:lnTo>
                    <a:pt x="25100" y="25188"/>
                  </a:lnTo>
                  <a:lnTo>
                    <a:pt x="24442" y="25758"/>
                  </a:lnTo>
                  <a:lnTo>
                    <a:pt x="22467" y="27470"/>
                  </a:lnTo>
                  <a:lnTo>
                    <a:pt x="20492" y="28874"/>
                  </a:lnTo>
                  <a:lnTo>
                    <a:pt x="13823" y="33306"/>
                  </a:lnTo>
                  <a:lnTo>
                    <a:pt x="12023" y="34271"/>
                  </a:lnTo>
                  <a:lnTo>
                    <a:pt x="10005" y="35456"/>
                  </a:lnTo>
                  <a:lnTo>
                    <a:pt x="6143" y="38045"/>
                  </a:lnTo>
                  <a:lnTo>
                    <a:pt x="3949" y="39405"/>
                  </a:lnTo>
                  <a:lnTo>
                    <a:pt x="88" y="41599"/>
                  </a:lnTo>
                  <a:lnTo>
                    <a:pt x="44" y="41643"/>
                  </a:lnTo>
                  <a:lnTo>
                    <a:pt x="0" y="41731"/>
                  </a:lnTo>
                  <a:lnTo>
                    <a:pt x="0" y="41775"/>
                  </a:lnTo>
                  <a:lnTo>
                    <a:pt x="0" y="41862"/>
                  </a:lnTo>
                  <a:lnTo>
                    <a:pt x="88" y="41906"/>
                  </a:lnTo>
                  <a:lnTo>
                    <a:pt x="176" y="41950"/>
                  </a:lnTo>
                  <a:lnTo>
                    <a:pt x="263" y="41906"/>
                  </a:lnTo>
                  <a:lnTo>
                    <a:pt x="4125" y="39712"/>
                  </a:lnTo>
                  <a:lnTo>
                    <a:pt x="6319" y="38352"/>
                  </a:lnTo>
                  <a:lnTo>
                    <a:pt x="10180" y="35763"/>
                  </a:lnTo>
                  <a:lnTo>
                    <a:pt x="12199" y="34578"/>
                  </a:lnTo>
                  <a:lnTo>
                    <a:pt x="13998" y="33569"/>
                  </a:lnTo>
                  <a:lnTo>
                    <a:pt x="20668" y="29181"/>
                  </a:lnTo>
                  <a:lnTo>
                    <a:pt x="22686" y="27733"/>
                  </a:lnTo>
                  <a:lnTo>
                    <a:pt x="24661" y="26022"/>
                  </a:lnTo>
                  <a:lnTo>
                    <a:pt x="25319" y="25451"/>
                  </a:lnTo>
                  <a:lnTo>
                    <a:pt x="25977" y="24837"/>
                  </a:lnTo>
                  <a:lnTo>
                    <a:pt x="26592" y="24223"/>
                  </a:lnTo>
                  <a:lnTo>
                    <a:pt x="27162" y="23564"/>
                  </a:lnTo>
                  <a:lnTo>
                    <a:pt x="28303" y="22292"/>
                  </a:lnTo>
                  <a:lnTo>
                    <a:pt x="29312" y="20932"/>
                  </a:lnTo>
                  <a:lnTo>
                    <a:pt x="30322" y="19527"/>
                  </a:lnTo>
                  <a:lnTo>
                    <a:pt x="31287" y="18079"/>
                  </a:lnTo>
                  <a:lnTo>
                    <a:pt x="33130" y="15095"/>
                  </a:lnTo>
                  <a:lnTo>
                    <a:pt x="33349" y="14744"/>
                  </a:lnTo>
                  <a:lnTo>
                    <a:pt x="35499" y="10795"/>
                  </a:lnTo>
                  <a:lnTo>
                    <a:pt x="37562" y="7153"/>
                  </a:lnTo>
                  <a:lnTo>
                    <a:pt x="37562" y="7109"/>
                  </a:lnTo>
                  <a:lnTo>
                    <a:pt x="38922" y="3643"/>
                  </a:lnTo>
                  <a:lnTo>
                    <a:pt x="40151" y="264"/>
                  </a:lnTo>
                  <a:lnTo>
                    <a:pt x="40151" y="176"/>
                  </a:lnTo>
                  <a:lnTo>
                    <a:pt x="40151" y="132"/>
                  </a:lnTo>
                  <a:lnTo>
                    <a:pt x="40107" y="45"/>
                  </a:lnTo>
                  <a:lnTo>
                    <a:pt x="40063" y="45"/>
                  </a:lnTo>
                  <a:lnTo>
                    <a:pt x="39975"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7" name="Google Shape;2437;p18"/>
            <p:cNvSpPr/>
            <p:nvPr/>
          </p:nvSpPr>
          <p:spPr>
            <a:xfrm>
              <a:off x="1999925" y="1430825"/>
              <a:ext cx="998300" cy="1023525"/>
            </a:xfrm>
            <a:custGeom>
              <a:rect b="b" l="l" r="r" t="t"/>
              <a:pathLst>
                <a:path extrusionOk="0" h="40941" w="39932">
                  <a:moveTo>
                    <a:pt x="39756" y="1"/>
                  </a:moveTo>
                  <a:lnTo>
                    <a:pt x="39712" y="45"/>
                  </a:lnTo>
                  <a:lnTo>
                    <a:pt x="39624" y="88"/>
                  </a:lnTo>
                  <a:lnTo>
                    <a:pt x="39624" y="132"/>
                  </a:lnTo>
                  <a:lnTo>
                    <a:pt x="38703" y="2677"/>
                  </a:lnTo>
                  <a:lnTo>
                    <a:pt x="37606" y="5749"/>
                  </a:lnTo>
                  <a:lnTo>
                    <a:pt x="35938" y="8864"/>
                  </a:lnTo>
                  <a:lnTo>
                    <a:pt x="34578" y="11234"/>
                  </a:lnTo>
                  <a:lnTo>
                    <a:pt x="32954" y="14174"/>
                  </a:lnTo>
                  <a:lnTo>
                    <a:pt x="31638" y="16324"/>
                  </a:lnTo>
                  <a:lnTo>
                    <a:pt x="28435" y="20932"/>
                  </a:lnTo>
                  <a:lnTo>
                    <a:pt x="27338" y="22204"/>
                  </a:lnTo>
                  <a:lnTo>
                    <a:pt x="25582" y="23828"/>
                  </a:lnTo>
                  <a:lnTo>
                    <a:pt x="23564" y="25715"/>
                  </a:lnTo>
                  <a:lnTo>
                    <a:pt x="21677" y="27250"/>
                  </a:lnTo>
                  <a:lnTo>
                    <a:pt x="20317" y="28172"/>
                  </a:lnTo>
                  <a:lnTo>
                    <a:pt x="18957" y="29093"/>
                  </a:lnTo>
                  <a:lnTo>
                    <a:pt x="16236" y="30849"/>
                  </a:lnTo>
                  <a:lnTo>
                    <a:pt x="13471" y="32560"/>
                  </a:lnTo>
                  <a:lnTo>
                    <a:pt x="10707" y="34227"/>
                  </a:lnTo>
                  <a:lnTo>
                    <a:pt x="7504" y="36158"/>
                  </a:lnTo>
                  <a:lnTo>
                    <a:pt x="4300" y="38177"/>
                  </a:lnTo>
                  <a:lnTo>
                    <a:pt x="2414" y="39274"/>
                  </a:lnTo>
                  <a:lnTo>
                    <a:pt x="88" y="40634"/>
                  </a:lnTo>
                  <a:lnTo>
                    <a:pt x="44" y="40678"/>
                  </a:lnTo>
                  <a:lnTo>
                    <a:pt x="0" y="40722"/>
                  </a:lnTo>
                  <a:lnTo>
                    <a:pt x="0" y="40809"/>
                  </a:lnTo>
                  <a:lnTo>
                    <a:pt x="0" y="40853"/>
                  </a:lnTo>
                  <a:lnTo>
                    <a:pt x="88" y="40941"/>
                  </a:lnTo>
                  <a:lnTo>
                    <a:pt x="263" y="40941"/>
                  </a:lnTo>
                  <a:lnTo>
                    <a:pt x="2589" y="39581"/>
                  </a:lnTo>
                  <a:lnTo>
                    <a:pt x="4476" y="38440"/>
                  </a:lnTo>
                  <a:lnTo>
                    <a:pt x="7679" y="36465"/>
                  </a:lnTo>
                  <a:lnTo>
                    <a:pt x="10883" y="34534"/>
                  </a:lnTo>
                  <a:lnTo>
                    <a:pt x="13647" y="32867"/>
                  </a:lnTo>
                  <a:lnTo>
                    <a:pt x="16411" y="31156"/>
                  </a:lnTo>
                  <a:lnTo>
                    <a:pt x="19176" y="29357"/>
                  </a:lnTo>
                  <a:lnTo>
                    <a:pt x="20536" y="28479"/>
                  </a:lnTo>
                  <a:lnTo>
                    <a:pt x="21853" y="27514"/>
                  </a:lnTo>
                  <a:lnTo>
                    <a:pt x="23783" y="25978"/>
                  </a:lnTo>
                  <a:lnTo>
                    <a:pt x="25846" y="24091"/>
                  </a:lnTo>
                  <a:lnTo>
                    <a:pt x="27601" y="22423"/>
                  </a:lnTo>
                  <a:lnTo>
                    <a:pt x="28698" y="21151"/>
                  </a:lnTo>
                  <a:lnTo>
                    <a:pt x="31945" y="16544"/>
                  </a:lnTo>
                  <a:lnTo>
                    <a:pt x="33262" y="14350"/>
                  </a:lnTo>
                  <a:lnTo>
                    <a:pt x="34885" y="11410"/>
                  </a:lnTo>
                  <a:lnTo>
                    <a:pt x="36245" y="9040"/>
                  </a:lnTo>
                  <a:lnTo>
                    <a:pt x="37957" y="5924"/>
                  </a:lnTo>
                  <a:lnTo>
                    <a:pt x="37957" y="5881"/>
                  </a:lnTo>
                  <a:lnTo>
                    <a:pt x="39054" y="2809"/>
                  </a:lnTo>
                  <a:lnTo>
                    <a:pt x="39931" y="264"/>
                  </a:lnTo>
                  <a:lnTo>
                    <a:pt x="39931" y="176"/>
                  </a:lnTo>
                  <a:lnTo>
                    <a:pt x="39931" y="88"/>
                  </a:lnTo>
                  <a:lnTo>
                    <a:pt x="39888" y="45"/>
                  </a:lnTo>
                  <a:lnTo>
                    <a:pt x="39844"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8" name="Google Shape;2438;p18"/>
            <p:cNvSpPr/>
            <p:nvPr/>
          </p:nvSpPr>
          <p:spPr>
            <a:xfrm>
              <a:off x="1972500" y="1430825"/>
              <a:ext cx="995000" cy="999400"/>
            </a:xfrm>
            <a:custGeom>
              <a:rect b="b" l="l" r="r" t="t"/>
              <a:pathLst>
                <a:path extrusionOk="0" h="39976" w="39800">
                  <a:moveTo>
                    <a:pt x="39536" y="1"/>
                  </a:moveTo>
                  <a:lnTo>
                    <a:pt x="39493" y="45"/>
                  </a:lnTo>
                  <a:lnTo>
                    <a:pt x="39449" y="132"/>
                  </a:lnTo>
                  <a:lnTo>
                    <a:pt x="38571" y="2677"/>
                  </a:lnTo>
                  <a:lnTo>
                    <a:pt x="37781" y="4959"/>
                  </a:lnTo>
                  <a:lnTo>
                    <a:pt x="36772" y="6890"/>
                  </a:lnTo>
                  <a:lnTo>
                    <a:pt x="34578" y="10795"/>
                  </a:lnTo>
                  <a:lnTo>
                    <a:pt x="33349" y="12945"/>
                  </a:lnTo>
                  <a:lnTo>
                    <a:pt x="31901" y="15359"/>
                  </a:lnTo>
                  <a:lnTo>
                    <a:pt x="30322" y="17641"/>
                  </a:lnTo>
                  <a:lnTo>
                    <a:pt x="27952" y="20800"/>
                  </a:lnTo>
                  <a:lnTo>
                    <a:pt x="26109" y="22555"/>
                  </a:lnTo>
                  <a:lnTo>
                    <a:pt x="23871" y="24661"/>
                  </a:lnTo>
                  <a:lnTo>
                    <a:pt x="21765" y="26373"/>
                  </a:lnTo>
                  <a:lnTo>
                    <a:pt x="19966" y="27645"/>
                  </a:lnTo>
                  <a:lnTo>
                    <a:pt x="17640" y="29137"/>
                  </a:lnTo>
                  <a:lnTo>
                    <a:pt x="13384" y="31770"/>
                  </a:lnTo>
                  <a:lnTo>
                    <a:pt x="11804" y="32648"/>
                  </a:lnTo>
                  <a:lnTo>
                    <a:pt x="7723" y="35149"/>
                  </a:lnTo>
                  <a:lnTo>
                    <a:pt x="3642" y="37562"/>
                  </a:lnTo>
                  <a:lnTo>
                    <a:pt x="88" y="39668"/>
                  </a:lnTo>
                  <a:lnTo>
                    <a:pt x="44" y="39712"/>
                  </a:lnTo>
                  <a:lnTo>
                    <a:pt x="0" y="39756"/>
                  </a:lnTo>
                  <a:lnTo>
                    <a:pt x="0" y="39844"/>
                  </a:lnTo>
                  <a:lnTo>
                    <a:pt x="0" y="39888"/>
                  </a:lnTo>
                  <a:lnTo>
                    <a:pt x="88" y="39976"/>
                  </a:lnTo>
                  <a:lnTo>
                    <a:pt x="263" y="39976"/>
                  </a:lnTo>
                  <a:lnTo>
                    <a:pt x="3818" y="37869"/>
                  </a:lnTo>
                  <a:lnTo>
                    <a:pt x="7899" y="35456"/>
                  </a:lnTo>
                  <a:lnTo>
                    <a:pt x="11980" y="32955"/>
                  </a:lnTo>
                  <a:lnTo>
                    <a:pt x="13559" y="32077"/>
                  </a:lnTo>
                  <a:lnTo>
                    <a:pt x="17816" y="29444"/>
                  </a:lnTo>
                  <a:lnTo>
                    <a:pt x="20141" y="27909"/>
                  </a:lnTo>
                  <a:lnTo>
                    <a:pt x="21984" y="26680"/>
                  </a:lnTo>
                  <a:lnTo>
                    <a:pt x="24091" y="24925"/>
                  </a:lnTo>
                  <a:lnTo>
                    <a:pt x="26328" y="22818"/>
                  </a:lnTo>
                  <a:lnTo>
                    <a:pt x="28171" y="21063"/>
                  </a:lnTo>
                  <a:lnTo>
                    <a:pt x="28215" y="21019"/>
                  </a:lnTo>
                  <a:lnTo>
                    <a:pt x="30585" y="17860"/>
                  </a:lnTo>
                  <a:lnTo>
                    <a:pt x="32208" y="15578"/>
                  </a:lnTo>
                  <a:lnTo>
                    <a:pt x="33656" y="13121"/>
                  </a:lnTo>
                  <a:lnTo>
                    <a:pt x="34885" y="10971"/>
                  </a:lnTo>
                  <a:lnTo>
                    <a:pt x="37079" y="7065"/>
                  </a:lnTo>
                  <a:lnTo>
                    <a:pt x="38088" y="5091"/>
                  </a:lnTo>
                  <a:lnTo>
                    <a:pt x="38878" y="2765"/>
                  </a:lnTo>
                  <a:lnTo>
                    <a:pt x="39756" y="220"/>
                  </a:lnTo>
                  <a:lnTo>
                    <a:pt x="39800" y="176"/>
                  </a:lnTo>
                  <a:lnTo>
                    <a:pt x="39756" y="88"/>
                  </a:lnTo>
                  <a:lnTo>
                    <a:pt x="39712" y="45"/>
                  </a:lnTo>
                  <a:lnTo>
                    <a:pt x="39668"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9" name="Google Shape;2439;p18"/>
            <p:cNvSpPr/>
            <p:nvPr/>
          </p:nvSpPr>
          <p:spPr>
            <a:xfrm>
              <a:off x="1917650" y="1488975"/>
              <a:ext cx="967575" cy="891875"/>
            </a:xfrm>
            <a:custGeom>
              <a:rect b="b" l="l" r="r" t="t"/>
              <a:pathLst>
                <a:path extrusionOk="0" h="35675" w="38703">
                  <a:moveTo>
                    <a:pt x="38483" y="0"/>
                  </a:moveTo>
                  <a:lnTo>
                    <a:pt x="38396" y="44"/>
                  </a:lnTo>
                  <a:lnTo>
                    <a:pt x="38352" y="132"/>
                  </a:lnTo>
                  <a:lnTo>
                    <a:pt x="37562" y="2107"/>
                  </a:lnTo>
                  <a:lnTo>
                    <a:pt x="36333" y="4344"/>
                  </a:lnTo>
                  <a:lnTo>
                    <a:pt x="34929" y="6977"/>
                  </a:lnTo>
                  <a:lnTo>
                    <a:pt x="33788" y="8864"/>
                  </a:lnTo>
                  <a:lnTo>
                    <a:pt x="32647" y="10751"/>
                  </a:lnTo>
                  <a:lnTo>
                    <a:pt x="31243" y="12769"/>
                  </a:lnTo>
                  <a:lnTo>
                    <a:pt x="29707" y="14700"/>
                  </a:lnTo>
                  <a:lnTo>
                    <a:pt x="28171" y="16499"/>
                  </a:lnTo>
                  <a:lnTo>
                    <a:pt x="27206" y="17552"/>
                  </a:lnTo>
                  <a:lnTo>
                    <a:pt x="26197" y="18606"/>
                  </a:lnTo>
                  <a:lnTo>
                    <a:pt x="25188" y="19571"/>
                  </a:lnTo>
                  <a:lnTo>
                    <a:pt x="24134" y="20492"/>
                  </a:lnTo>
                  <a:lnTo>
                    <a:pt x="23037" y="21370"/>
                  </a:lnTo>
                  <a:lnTo>
                    <a:pt x="21940" y="22248"/>
                  </a:lnTo>
                  <a:lnTo>
                    <a:pt x="20799" y="23081"/>
                  </a:lnTo>
                  <a:lnTo>
                    <a:pt x="19659" y="23871"/>
                  </a:lnTo>
                  <a:lnTo>
                    <a:pt x="18474" y="24661"/>
                  </a:lnTo>
                  <a:lnTo>
                    <a:pt x="17289" y="25407"/>
                  </a:lnTo>
                  <a:lnTo>
                    <a:pt x="14876" y="26899"/>
                  </a:lnTo>
                  <a:lnTo>
                    <a:pt x="12462" y="28303"/>
                  </a:lnTo>
                  <a:lnTo>
                    <a:pt x="10005" y="29663"/>
                  </a:lnTo>
                  <a:lnTo>
                    <a:pt x="7679" y="30980"/>
                  </a:lnTo>
                  <a:lnTo>
                    <a:pt x="5354" y="32296"/>
                  </a:lnTo>
                  <a:lnTo>
                    <a:pt x="3028" y="33613"/>
                  </a:lnTo>
                  <a:lnTo>
                    <a:pt x="88" y="35368"/>
                  </a:lnTo>
                  <a:lnTo>
                    <a:pt x="44" y="35412"/>
                  </a:lnTo>
                  <a:lnTo>
                    <a:pt x="0" y="35456"/>
                  </a:lnTo>
                  <a:lnTo>
                    <a:pt x="0" y="35543"/>
                  </a:lnTo>
                  <a:lnTo>
                    <a:pt x="44" y="35587"/>
                  </a:lnTo>
                  <a:lnTo>
                    <a:pt x="88" y="35675"/>
                  </a:lnTo>
                  <a:lnTo>
                    <a:pt x="263" y="35675"/>
                  </a:lnTo>
                  <a:lnTo>
                    <a:pt x="3203" y="33920"/>
                  </a:lnTo>
                  <a:lnTo>
                    <a:pt x="5529" y="32603"/>
                  </a:lnTo>
                  <a:lnTo>
                    <a:pt x="7855" y="31287"/>
                  </a:lnTo>
                  <a:lnTo>
                    <a:pt x="10180" y="29971"/>
                  </a:lnTo>
                  <a:lnTo>
                    <a:pt x="12638" y="28566"/>
                  </a:lnTo>
                  <a:lnTo>
                    <a:pt x="15095" y="27162"/>
                  </a:lnTo>
                  <a:lnTo>
                    <a:pt x="17508" y="25714"/>
                  </a:lnTo>
                  <a:lnTo>
                    <a:pt x="18693" y="24968"/>
                  </a:lnTo>
                  <a:lnTo>
                    <a:pt x="19878" y="24178"/>
                  </a:lnTo>
                  <a:lnTo>
                    <a:pt x="21019" y="23345"/>
                  </a:lnTo>
                  <a:lnTo>
                    <a:pt x="22160" y="22511"/>
                  </a:lnTo>
                  <a:lnTo>
                    <a:pt x="23301" y="21633"/>
                  </a:lnTo>
                  <a:lnTo>
                    <a:pt x="24398" y="20756"/>
                  </a:lnTo>
                  <a:lnTo>
                    <a:pt x="25451" y="19790"/>
                  </a:lnTo>
                  <a:lnTo>
                    <a:pt x="26460" y="18825"/>
                  </a:lnTo>
                  <a:lnTo>
                    <a:pt x="27469" y="17816"/>
                  </a:lnTo>
                  <a:lnTo>
                    <a:pt x="28435" y="16763"/>
                  </a:lnTo>
                  <a:lnTo>
                    <a:pt x="29970" y="14920"/>
                  </a:lnTo>
                  <a:lnTo>
                    <a:pt x="31550" y="12989"/>
                  </a:lnTo>
                  <a:lnTo>
                    <a:pt x="32954" y="10927"/>
                  </a:lnTo>
                  <a:lnTo>
                    <a:pt x="34095" y="9040"/>
                  </a:lnTo>
                  <a:lnTo>
                    <a:pt x="35236" y="7153"/>
                  </a:lnTo>
                  <a:lnTo>
                    <a:pt x="36640" y="4520"/>
                  </a:lnTo>
                  <a:lnTo>
                    <a:pt x="37869" y="2282"/>
                  </a:lnTo>
                  <a:lnTo>
                    <a:pt x="38703" y="264"/>
                  </a:lnTo>
                  <a:lnTo>
                    <a:pt x="38703" y="176"/>
                  </a:lnTo>
                  <a:lnTo>
                    <a:pt x="38703" y="88"/>
                  </a:lnTo>
                  <a:lnTo>
                    <a:pt x="38659" y="44"/>
                  </a:lnTo>
                  <a:lnTo>
                    <a:pt x="38615"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0" name="Google Shape;2440;p18"/>
            <p:cNvSpPr/>
            <p:nvPr/>
          </p:nvSpPr>
          <p:spPr>
            <a:xfrm>
              <a:off x="1893500" y="1524075"/>
              <a:ext cx="943450" cy="835950"/>
            </a:xfrm>
            <a:custGeom>
              <a:rect b="b" l="l" r="r" t="t"/>
              <a:pathLst>
                <a:path extrusionOk="0" h="33438" w="37738">
                  <a:moveTo>
                    <a:pt x="37519" y="0"/>
                  </a:moveTo>
                  <a:lnTo>
                    <a:pt x="37431" y="44"/>
                  </a:lnTo>
                  <a:lnTo>
                    <a:pt x="37387" y="88"/>
                  </a:lnTo>
                  <a:lnTo>
                    <a:pt x="36114" y="2502"/>
                  </a:lnTo>
                  <a:lnTo>
                    <a:pt x="34842" y="4915"/>
                  </a:lnTo>
                  <a:lnTo>
                    <a:pt x="33569" y="7065"/>
                  </a:lnTo>
                  <a:lnTo>
                    <a:pt x="32472" y="8864"/>
                  </a:lnTo>
                  <a:lnTo>
                    <a:pt x="31156" y="10751"/>
                  </a:lnTo>
                  <a:lnTo>
                    <a:pt x="29752" y="12550"/>
                  </a:lnTo>
                  <a:lnTo>
                    <a:pt x="27602" y="14920"/>
                  </a:lnTo>
                  <a:lnTo>
                    <a:pt x="26505" y="16061"/>
                  </a:lnTo>
                  <a:lnTo>
                    <a:pt x="25364" y="17158"/>
                  </a:lnTo>
                  <a:lnTo>
                    <a:pt x="24179" y="18211"/>
                  </a:lnTo>
                  <a:lnTo>
                    <a:pt x="22950" y="19264"/>
                  </a:lnTo>
                  <a:lnTo>
                    <a:pt x="21722" y="20229"/>
                  </a:lnTo>
                  <a:lnTo>
                    <a:pt x="20449" y="21151"/>
                  </a:lnTo>
                  <a:lnTo>
                    <a:pt x="19177" y="22072"/>
                  </a:lnTo>
                  <a:lnTo>
                    <a:pt x="17860" y="22950"/>
                  </a:lnTo>
                  <a:lnTo>
                    <a:pt x="16500" y="23827"/>
                  </a:lnTo>
                  <a:lnTo>
                    <a:pt x="15140" y="24617"/>
                  </a:lnTo>
                  <a:lnTo>
                    <a:pt x="12419" y="26241"/>
                  </a:lnTo>
                  <a:lnTo>
                    <a:pt x="9654" y="27777"/>
                  </a:lnTo>
                  <a:lnTo>
                    <a:pt x="6890" y="29313"/>
                  </a:lnTo>
                  <a:lnTo>
                    <a:pt x="5223" y="30234"/>
                  </a:lnTo>
                  <a:lnTo>
                    <a:pt x="2853" y="31463"/>
                  </a:lnTo>
                  <a:lnTo>
                    <a:pt x="88" y="33130"/>
                  </a:lnTo>
                  <a:lnTo>
                    <a:pt x="45" y="33174"/>
                  </a:lnTo>
                  <a:lnTo>
                    <a:pt x="1" y="33218"/>
                  </a:lnTo>
                  <a:lnTo>
                    <a:pt x="1" y="33306"/>
                  </a:lnTo>
                  <a:lnTo>
                    <a:pt x="45" y="33350"/>
                  </a:lnTo>
                  <a:lnTo>
                    <a:pt x="88" y="33437"/>
                  </a:lnTo>
                  <a:lnTo>
                    <a:pt x="176" y="33437"/>
                  </a:lnTo>
                  <a:lnTo>
                    <a:pt x="264" y="33393"/>
                  </a:lnTo>
                  <a:lnTo>
                    <a:pt x="3028" y="31726"/>
                  </a:lnTo>
                  <a:lnTo>
                    <a:pt x="5354" y="30541"/>
                  </a:lnTo>
                  <a:lnTo>
                    <a:pt x="7065" y="29620"/>
                  </a:lnTo>
                  <a:lnTo>
                    <a:pt x="9830" y="28084"/>
                  </a:lnTo>
                  <a:lnTo>
                    <a:pt x="12594" y="26548"/>
                  </a:lnTo>
                  <a:lnTo>
                    <a:pt x="15359" y="24924"/>
                  </a:lnTo>
                  <a:lnTo>
                    <a:pt x="16719" y="24091"/>
                  </a:lnTo>
                  <a:lnTo>
                    <a:pt x="18036" y="23257"/>
                  </a:lnTo>
                  <a:lnTo>
                    <a:pt x="19352" y="22336"/>
                  </a:lnTo>
                  <a:lnTo>
                    <a:pt x="20668" y="21458"/>
                  </a:lnTo>
                  <a:lnTo>
                    <a:pt x="21941" y="20493"/>
                  </a:lnTo>
                  <a:lnTo>
                    <a:pt x="23214" y="19527"/>
                  </a:lnTo>
                  <a:lnTo>
                    <a:pt x="24398" y="18474"/>
                  </a:lnTo>
                  <a:lnTo>
                    <a:pt x="25583" y="17421"/>
                  </a:lnTo>
                  <a:lnTo>
                    <a:pt x="26768" y="16324"/>
                  </a:lnTo>
                  <a:lnTo>
                    <a:pt x="27865" y="15183"/>
                  </a:lnTo>
                  <a:lnTo>
                    <a:pt x="30015" y="12770"/>
                  </a:lnTo>
                  <a:lnTo>
                    <a:pt x="31463" y="10971"/>
                  </a:lnTo>
                  <a:lnTo>
                    <a:pt x="32779" y="9084"/>
                  </a:lnTo>
                  <a:lnTo>
                    <a:pt x="33876" y="7241"/>
                  </a:lnTo>
                  <a:lnTo>
                    <a:pt x="35105" y="5047"/>
                  </a:lnTo>
                  <a:lnTo>
                    <a:pt x="36465" y="2633"/>
                  </a:lnTo>
                  <a:lnTo>
                    <a:pt x="37694" y="264"/>
                  </a:lnTo>
                  <a:lnTo>
                    <a:pt x="37738" y="176"/>
                  </a:lnTo>
                  <a:lnTo>
                    <a:pt x="37738" y="132"/>
                  </a:lnTo>
                  <a:lnTo>
                    <a:pt x="37694" y="44"/>
                  </a:lnTo>
                  <a:lnTo>
                    <a:pt x="37650"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1" name="Google Shape;2441;p18"/>
            <p:cNvSpPr/>
            <p:nvPr/>
          </p:nvSpPr>
          <p:spPr>
            <a:xfrm>
              <a:off x="1870475" y="1528450"/>
              <a:ext cx="929200" cy="809625"/>
            </a:xfrm>
            <a:custGeom>
              <a:rect b="b" l="l" r="r" t="t"/>
              <a:pathLst>
                <a:path extrusionOk="0" h="32385" w="37168">
                  <a:moveTo>
                    <a:pt x="36948" y="1"/>
                  </a:moveTo>
                  <a:lnTo>
                    <a:pt x="36860" y="45"/>
                  </a:lnTo>
                  <a:lnTo>
                    <a:pt x="36816" y="89"/>
                  </a:lnTo>
                  <a:lnTo>
                    <a:pt x="36202" y="1274"/>
                  </a:lnTo>
                  <a:lnTo>
                    <a:pt x="35236" y="3029"/>
                  </a:lnTo>
                  <a:lnTo>
                    <a:pt x="34271" y="4784"/>
                  </a:lnTo>
                  <a:lnTo>
                    <a:pt x="33306" y="6495"/>
                  </a:lnTo>
                  <a:lnTo>
                    <a:pt x="32296" y="8119"/>
                  </a:lnTo>
                  <a:lnTo>
                    <a:pt x="31155" y="9742"/>
                  </a:lnTo>
                  <a:lnTo>
                    <a:pt x="30585" y="10532"/>
                  </a:lnTo>
                  <a:lnTo>
                    <a:pt x="29971" y="11322"/>
                  </a:lnTo>
                  <a:lnTo>
                    <a:pt x="29312" y="12112"/>
                  </a:lnTo>
                  <a:lnTo>
                    <a:pt x="28654" y="12902"/>
                  </a:lnTo>
                  <a:lnTo>
                    <a:pt x="27908" y="13692"/>
                  </a:lnTo>
                  <a:lnTo>
                    <a:pt x="27162" y="14482"/>
                  </a:lnTo>
                  <a:lnTo>
                    <a:pt x="25232" y="16324"/>
                  </a:lnTo>
                  <a:lnTo>
                    <a:pt x="23257" y="17948"/>
                  </a:lnTo>
                  <a:lnTo>
                    <a:pt x="21282" y="19396"/>
                  </a:lnTo>
                  <a:lnTo>
                    <a:pt x="19088" y="21195"/>
                  </a:lnTo>
                  <a:lnTo>
                    <a:pt x="16587" y="22907"/>
                  </a:lnTo>
                  <a:lnTo>
                    <a:pt x="12111" y="25539"/>
                  </a:lnTo>
                  <a:lnTo>
                    <a:pt x="9303" y="27075"/>
                  </a:lnTo>
                  <a:lnTo>
                    <a:pt x="7241" y="28172"/>
                  </a:lnTo>
                  <a:lnTo>
                    <a:pt x="3291" y="30147"/>
                  </a:lnTo>
                  <a:lnTo>
                    <a:pt x="88" y="32078"/>
                  </a:lnTo>
                  <a:lnTo>
                    <a:pt x="44" y="32121"/>
                  </a:lnTo>
                  <a:lnTo>
                    <a:pt x="0" y="32165"/>
                  </a:lnTo>
                  <a:lnTo>
                    <a:pt x="0" y="32253"/>
                  </a:lnTo>
                  <a:lnTo>
                    <a:pt x="0" y="32297"/>
                  </a:lnTo>
                  <a:lnTo>
                    <a:pt x="88" y="32385"/>
                  </a:lnTo>
                  <a:lnTo>
                    <a:pt x="264" y="32385"/>
                  </a:lnTo>
                  <a:lnTo>
                    <a:pt x="3467" y="30454"/>
                  </a:lnTo>
                  <a:lnTo>
                    <a:pt x="7416" y="28479"/>
                  </a:lnTo>
                  <a:lnTo>
                    <a:pt x="9478" y="27382"/>
                  </a:lnTo>
                  <a:lnTo>
                    <a:pt x="12287" y="25847"/>
                  </a:lnTo>
                  <a:lnTo>
                    <a:pt x="16763" y="23214"/>
                  </a:lnTo>
                  <a:lnTo>
                    <a:pt x="19308" y="21502"/>
                  </a:lnTo>
                  <a:lnTo>
                    <a:pt x="21502" y="19703"/>
                  </a:lnTo>
                  <a:lnTo>
                    <a:pt x="23476" y="18211"/>
                  </a:lnTo>
                  <a:lnTo>
                    <a:pt x="25451" y="16588"/>
                  </a:lnTo>
                  <a:lnTo>
                    <a:pt x="27382" y="14745"/>
                  </a:lnTo>
                  <a:lnTo>
                    <a:pt x="28172" y="13955"/>
                  </a:lnTo>
                  <a:lnTo>
                    <a:pt x="28917" y="13165"/>
                  </a:lnTo>
                  <a:lnTo>
                    <a:pt x="29576" y="12375"/>
                  </a:lnTo>
                  <a:lnTo>
                    <a:pt x="30234" y="11542"/>
                  </a:lnTo>
                  <a:lnTo>
                    <a:pt x="30848" y="10752"/>
                  </a:lnTo>
                  <a:lnTo>
                    <a:pt x="31463" y="9962"/>
                  </a:lnTo>
                  <a:lnTo>
                    <a:pt x="32560" y="8338"/>
                  </a:lnTo>
                  <a:lnTo>
                    <a:pt x="33613" y="6671"/>
                  </a:lnTo>
                  <a:lnTo>
                    <a:pt x="34578" y="4959"/>
                  </a:lnTo>
                  <a:lnTo>
                    <a:pt x="35543" y="3204"/>
                  </a:lnTo>
                  <a:lnTo>
                    <a:pt x="36509" y="1405"/>
                  </a:lnTo>
                  <a:lnTo>
                    <a:pt x="37123" y="264"/>
                  </a:lnTo>
                  <a:lnTo>
                    <a:pt x="37167" y="177"/>
                  </a:lnTo>
                  <a:lnTo>
                    <a:pt x="37167" y="133"/>
                  </a:lnTo>
                  <a:lnTo>
                    <a:pt x="37123" y="89"/>
                  </a:lnTo>
                  <a:lnTo>
                    <a:pt x="37079" y="45"/>
                  </a:lnTo>
                  <a:lnTo>
                    <a:pt x="36992"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2" name="Google Shape;2442;p18"/>
            <p:cNvSpPr/>
            <p:nvPr/>
          </p:nvSpPr>
          <p:spPr>
            <a:xfrm>
              <a:off x="1846325" y="1555900"/>
              <a:ext cx="900675" cy="760250"/>
            </a:xfrm>
            <a:custGeom>
              <a:rect b="b" l="l" r="r" t="t"/>
              <a:pathLst>
                <a:path extrusionOk="0" h="30410" w="36027">
                  <a:moveTo>
                    <a:pt x="35895" y="0"/>
                  </a:moveTo>
                  <a:lnTo>
                    <a:pt x="35807" y="44"/>
                  </a:lnTo>
                  <a:lnTo>
                    <a:pt x="35763" y="44"/>
                  </a:lnTo>
                  <a:lnTo>
                    <a:pt x="35720" y="132"/>
                  </a:lnTo>
                  <a:lnTo>
                    <a:pt x="34315" y="2677"/>
                  </a:lnTo>
                  <a:lnTo>
                    <a:pt x="33350" y="4520"/>
                  </a:lnTo>
                  <a:lnTo>
                    <a:pt x="32341" y="6231"/>
                  </a:lnTo>
                  <a:lnTo>
                    <a:pt x="31814" y="7065"/>
                  </a:lnTo>
                  <a:lnTo>
                    <a:pt x="31244" y="7855"/>
                  </a:lnTo>
                  <a:lnTo>
                    <a:pt x="30673" y="8644"/>
                  </a:lnTo>
                  <a:lnTo>
                    <a:pt x="30059" y="9434"/>
                  </a:lnTo>
                  <a:lnTo>
                    <a:pt x="29401" y="10180"/>
                  </a:lnTo>
                  <a:lnTo>
                    <a:pt x="28786" y="10926"/>
                  </a:lnTo>
                  <a:lnTo>
                    <a:pt x="28084" y="11672"/>
                  </a:lnTo>
                  <a:lnTo>
                    <a:pt x="27382" y="12418"/>
                  </a:lnTo>
                  <a:lnTo>
                    <a:pt x="25890" y="13822"/>
                  </a:lnTo>
                  <a:lnTo>
                    <a:pt x="24311" y="15226"/>
                  </a:lnTo>
                  <a:lnTo>
                    <a:pt x="22643" y="16455"/>
                  </a:lnTo>
                  <a:lnTo>
                    <a:pt x="20976" y="17815"/>
                  </a:lnTo>
                  <a:lnTo>
                    <a:pt x="20361" y="18386"/>
                  </a:lnTo>
                  <a:lnTo>
                    <a:pt x="19703" y="18912"/>
                  </a:lnTo>
                  <a:lnTo>
                    <a:pt x="19045" y="19483"/>
                  </a:lnTo>
                  <a:lnTo>
                    <a:pt x="18343" y="20009"/>
                  </a:lnTo>
                  <a:lnTo>
                    <a:pt x="16851" y="21019"/>
                  </a:lnTo>
                  <a:lnTo>
                    <a:pt x="15271" y="21984"/>
                  </a:lnTo>
                  <a:lnTo>
                    <a:pt x="13648" y="22906"/>
                  </a:lnTo>
                  <a:lnTo>
                    <a:pt x="12024" y="23827"/>
                  </a:lnTo>
                  <a:lnTo>
                    <a:pt x="8821" y="25494"/>
                  </a:lnTo>
                  <a:lnTo>
                    <a:pt x="7241" y="26328"/>
                  </a:lnTo>
                  <a:lnTo>
                    <a:pt x="3380" y="28215"/>
                  </a:lnTo>
                  <a:lnTo>
                    <a:pt x="89" y="30102"/>
                  </a:lnTo>
                  <a:lnTo>
                    <a:pt x="45" y="30146"/>
                  </a:lnTo>
                  <a:lnTo>
                    <a:pt x="1" y="30190"/>
                  </a:lnTo>
                  <a:lnTo>
                    <a:pt x="1" y="30277"/>
                  </a:lnTo>
                  <a:lnTo>
                    <a:pt x="45" y="30321"/>
                  </a:lnTo>
                  <a:lnTo>
                    <a:pt x="89" y="30409"/>
                  </a:lnTo>
                  <a:lnTo>
                    <a:pt x="264" y="30409"/>
                  </a:lnTo>
                  <a:lnTo>
                    <a:pt x="3555" y="28522"/>
                  </a:lnTo>
                  <a:lnTo>
                    <a:pt x="7373" y="26635"/>
                  </a:lnTo>
                  <a:lnTo>
                    <a:pt x="8952" y="25846"/>
                  </a:lnTo>
                  <a:lnTo>
                    <a:pt x="12200" y="24134"/>
                  </a:lnTo>
                  <a:lnTo>
                    <a:pt x="13867" y="23213"/>
                  </a:lnTo>
                  <a:lnTo>
                    <a:pt x="15491" y="22291"/>
                  </a:lnTo>
                  <a:lnTo>
                    <a:pt x="17027" y="21282"/>
                  </a:lnTo>
                  <a:lnTo>
                    <a:pt x="18518" y="20273"/>
                  </a:lnTo>
                  <a:lnTo>
                    <a:pt x="19264" y="19746"/>
                  </a:lnTo>
                  <a:lnTo>
                    <a:pt x="19923" y="19176"/>
                  </a:lnTo>
                  <a:lnTo>
                    <a:pt x="20581" y="18649"/>
                  </a:lnTo>
                  <a:lnTo>
                    <a:pt x="21239" y="18079"/>
                  </a:lnTo>
                  <a:lnTo>
                    <a:pt x="22863" y="16718"/>
                  </a:lnTo>
                  <a:lnTo>
                    <a:pt x="24530" y="15490"/>
                  </a:lnTo>
                  <a:lnTo>
                    <a:pt x="26154" y="14086"/>
                  </a:lnTo>
                  <a:lnTo>
                    <a:pt x="27646" y="12638"/>
                  </a:lnTo>
                  <a:lnTo>
                    <a:pt x="28348" y="11935"/>
                  </a:lnTo>
                  <a:lnTo>
                    <a:pt x="29050" y="11189"/>
                  </a:lnTo>
                  <a:lnTo>
                    <a:pt x="29708" y="10444"/>
                  </a:lnTo>
                  <a:lnTo>
                    <a:pt x="30322" y="9654"/>
                  </a:lnTo>
                  <a:lnTo>
                    <a:pt x="30937" y="8864"/>
                  </a:lnTo>
                  <a:lnTo>
                    <a:pt x="31507" y="8074"/>
                  </a:lnTo>
                  <a:lnTo>
                    <a:pt x="32078" y="7240"/>
                  </a:lnTo>
                  <a:lnTo>
                    <a:pt x="32648" y="6407"/>
                  </a:lnTo>
                  <a:lnTo>
                    <a:pt x="33175" y="5573"/>
                  </a:lnTo>
                  <a:lnTo>
                    <a:pt x="33657" y="4695"/>
                  </a:lnTo>
                  <a:lnTo>
                    <a:pt x="34666" y="2852"/>
                  </a:lnTo>
                  <a:lnTo>
                    <a:pt x="36027" y="263"/>
                  </a:lnTo>
                  <a:lnTo>
                    <a:pt x="36027" y="219"/>
                  </a:lnTo>
                  <a:lnTo>
                    <a:pt x="36027" y="132"/>
                  </a:lnTo>
                  <a:lnTo>
                    <a:pt x="35983" y="88"/>
                  </a:lnTo>
                  <a:lnTo>
                    <a:pt x="35939" y="44"/>
                  </a:lnTo>
                  <a:lnTo>
                    <a:pt x="35895"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3" name="Google Shape;2443;p18"/>
            <p:cNvSpPr/>
            <p:nvPr/>
          </p:nvSpPr>
          <p:spPr>
            <a:xfrm>
              <a:off x="1799150" y="1626100"/>
              <a:ext cx="840350" cy="647250"/>
            </a:xfrm>
            <a:custGeom>
              <a:rect b="b" l="l" r="r" t="t"/>
              <a:pathLst>
                <a:path extrusionOk="0" h="25890" w="33614">
                  <a:moveTo>
                    <a:pt x="33394" y="0"/>
                  </a:moveTo>
                  <a:lnTo>
                    <a:pt x="33350" y="44"/>
                  </a:lnTo>
                  <a:lnTo>
                    <a:pt x="33306" y="88"/>
                  </a:lnTo>
                  <a:lnTo>
                    <a:pt x="31639" y="2896"/>
                  </a:lnTo>
                  <a:lnTo>
                    <a:pt x="30322" y="4783"/>
                  </a:lnTo>
                  <a:lnTo>
                    <a:pt x="28874" y="6495"/>
                  </a:lnTo>
                  <a:lnTo>
                    <a:pt x="26944" y="8425"/>
                  </a:lnTo>
                  <a:lnTo>
                    <a:pt x="25057" y="10049"/>
                  </a:lnTo>
                  <a:lnTo>
                    <a:pt x="22994" y="11673"/>
                  </a:lnTo>
                  <a:lnTo>
                    <a:pt x="20362" y="14042"/>
                  </a:lnTo>
                  <a:lnTo>
                    <a:pt x="18124" y="15973"/>
                  </a:lnTo>
                  <a:lnTo>
                    <a:pt x="16105" y="17289"/>
                  </a:lnTo>
                  <a:lnTo>
                    <a:pt x="14174" y="18430"/>
                  </a:lnTo>
                  <a:lnTo>
                    <a:pt x="12112" y="19571"/>
                  </a:lnTo>
                  <a:lnTo>
                    <a:pt x="7812" y="21721"/>
                  </a:lnTo>
                  <a:lnTo>
                    <a:pt x="5662" y="22555"/>
                  </a:lnTo>
                  <a:lnTo>
                    <a:pt x="3511" y="23608"/>
                  </a:lnTo>
                  <a:lnTo>
                    <a:pt x="89" y="25583"/>
                  </a:lnTo>
                  <a:lnTo>
                    <a:pt x="1" y="25626"/>
                  </a:lnTo>
                  <a:lnTo>
                    <a:pt x="1" y="25670"/>
                  </a:lnTo>
                  <a:lnTo>
                    <a:pt x="1" y="25758"/>
                  </a:lnTo>
                  <a:lnTo>
                    <a:pt x="1" y="25802"/>
                  </a:lnTo>
                  <a:lnTo>
                    <a:pt x="89" y="25890"/>
                  </a:lnTo>
                  <a:lnTo>
                    <a:pt x="264" y="25890"/>
                  </a:lnTo>
                  <a:lnTo>
                    <a:pt x="3687" y="23915"/>
                  </a:lnTo>
                  <a:lnTo>
                    <a:pt x="5793" y="22862"/>
                  </a:lnTo>
                  <a:lnTo>
                    <a:pt x="7943" y="22028"/>
                  </a:lnTo>
                  <a:lnTo>
                    <a:pt x="12288" y="19878"/>
                  </a:lnTo>
                  <a:lnTo>
                    <a:pt x="14350" y="18737"/>
                  </a:lnTo>
                  <a:lnTo>
                    <a:pt x="16281" y="17596"/>
                  </a:lnTo>
                  <a:lnTo>
                    <a:pt x="18299" y="16236"/>
                  </a:lnTo>
                  <a:lnTo>
                    <a:pt x="18343" y="16236"/>
                  </a:lnTo>
                  <a:lnTo>
                    <a:pt x="20581" y="14305"/>
                  </a:lnTo>
                  <a:lnTo>
                    <a:pt x="23214" y="11936"/>
                  </a:lnTo>
                  <a:lnTo>
                    <a:pt x="25276" y="10356"/>
                  </a:lnTo>
                  <a:lnTo>
                    <a:pt x="27207" y="8689"/>
                  </a:lnTo>
                  <a:lnTo>
                    <a:pt x="29138" y="6758"/>
                  </a:lnTo>
                  <a:lnTo>
                    <a:pt x="30586" y="5003"/>
                  </a:lnTo>
                  <a:lnTo>
                    <a:pt x="31946" y="3116"/>
                  </a:lnTo>
                  <a:lnTo>
                    <a:pt x="33570" y="264"/>
                  </a:lnTo>
                  <a:lnTo>
                    <a:pt x="33613" y="220"/>
                  </a:lnTo>
                  <a:lnTo>
                    <a:pt x="33613" y="132"/>
                  </a:lnTo>
                  <a:lnTo>
                    <a:pt x="33570" y="88"/>
                  </a:lnTo>
                  <a:lnTo>
                    <a:pt x="33526" y="44"/>
                  </a:lnTo>
                  <a:lnTo>
                    <a:pt x="33438"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4" name="Google Shape;2444;p18"/>
            <p:cNvSpPr/>
            <p:nvPr/>
          </p:nvSpPr>
          <p:spPr>
            <a:xfrm>
              <a:off x="1775025" y="2163625"/>
              <a:ext cx="160200" cy="88875"/>
            </a:xfrm>
            <a:custGeom>
              <a:rect b="b" l="l" r="r" t="t"/>
              <a:pathLst>
                <a:path extrusionOk="0" h="3555" w="6408">
                  <a:moveTo>
                    <a:pt x="6144" y="1"/>
                  </a:moveTo>
                  <a:lnTo>
                    <a:pt x="3555" y="1229"/>
                  </a:lnTo>
                  <a:lnTo>
                    <a:pt x="88" y="3204"/>
                  </a:lnTo>
                  <a:lnTo>
                    <a:pt x="45" y="3248"/>
                  </a:lnTo>
                  <a:lnTo>
                    <a:pt x="1" y="3336"/>
                  </a:lnTo>
                  <a:lnTo>
                    <a:pt x="1" y="3379"/>
                  </a:lnTo>
                  <a:lnTo>
                    <a:pt x="45" y="3467"/>
                  </a:lnTo>
                  <a:lnTo>
                    <a:pt x="88" y="3511"/>
                  </a:lnTo>
                  <a:lnTo>
                    <a:pt x="176" y="3555"/>
                  </a:lnTo>
                  <a:lnTo>
                    <a:pt x="264" y="3511"/>
                  </a:lnTo>
                  <a:lnTo>
                    <a:pt x="3730" y="1537"/>
                  </a:lnTo>
                  <a:lnTo>
                    <a:pt x="6319" y="352"/>
                  </a:lnTo>
                  <a:lnTo>
                    <a:pt x="6363" y="308"/>
                  </a:lnTo>
                  <a:lnTo>
                    <a:pt x="6407" y="220"/>
                  </a:lnTo>
                  <a:lnTo>
                    <a:pt x="6407" y="176"/>
                  </a:lnTo>
                  <a:lnTo>
                    <a:pt x="6363" y="88"/>
                  </a:lnTo>
                  <a:lnTo>
                    <a:pt x="6319" y="45"/>
                  </a:lnTo>
                  <a:lnTo>
                    <a:pt x="6276"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5" name="Google Shape;2445;p18"/>
            <p:cNvSpPr/>
            <p:nvPr/>
          </p:nvSpPr>
          <p:spPr>
            <a:xfrm>
              <a:off x="2327925" y="1808200"/>
              <a:ext cx="137150" cy="118500"/>
            </a:xfrm>
            <a:custGeom>
              <a:rect b="b" l="l" r="r" t="t"/>
              <a:pathLst>
                <a:path extrusionOk="0" h="4740" w="5486">
                  <a:moveTo>
                    <a:pt x="5266" y="0"/>
                  </a:moveTo>
                  <a:lnTo>
                    <a:pt x="5222" y="44"/>
                  </a:lnTo>
                  <a:lnTo>
                    <a:pt x="3555" y="1492"/>
                  </a:lnTo>
                  <a:lnTo>
                    <a:pt x="88" y="4432"/>
                  </a:lnTo>
                  <a:lnTo>
                    <a:pt x="44" y="4476"/>
                  </a:lnTo>
                  <a:lnTo>
                    <a:pt x="0" y="4520"/>
                  </a:lnTo>
                  <a:lnTo>
                    <a:pt x="0" y="4608"/>
                  </a:lnTo>
                  <a:lnTo>
                    <a:pt x="44" y="4652"/>
                  </a:lnTo>
                  <a:lnTo>
                    <a:pt x="88" y="4696"/>
                  </a:lnTo>
                  <a:lnTo>
                    <a:pt x="176" y="4740"/>
                  </a:lnTo>
                  <a:lnTo>
                    <a:pt x="308" y="4696"/>
                  </a:lnTo>
                  <a:lnTo>
                    <a:pt x="3774" y="1756"/>
                  </a:lnTo>
                  <a:lnTo>
                    <a:pt x="5442" y="308"/>
                  </a:lnTo>
                  <a:lnTo>
                    <a:pt x="5485" y="264"/>
                  </a:lnTo>
                  <a:lnTo>
                    <a:pt x="5485" y="176"/>
                  </a:lnTo>
                  <a:lnTo>
                    <a:pt x="5485" y="132"/>
                  </a:lnTo>
                  <a:lnTo>
                    <a:pt x="5442" y="44"/>
                  </a:lnTo>
                  <a:lnTo>
                    <a:pt x="5398"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6" name="Google Shape;2446;p18"/>
            <p:cNvSpPr/>
            <p:nvPr/>
          </p:nvSpPr>
          <p:spPr>
            <a:xfrm>
              <a:off x="2313650" y="1698500"/>
              <a:ext cx="210675" cy="199675"/>
            </a:xfrm>
            <a:custGeom>
              <a:rect b="b" l="l" r="r" t="t"/>
              <a:pathLst>
                <a:path extrusionOk="0" h="7987" w="8427">
                  <a:moveTo>
                    <a:pt x="8251" y="0"/>
                  </a:moveTo>
                  <a:lnTo>
                    <a:pt x="8163" y="44"/>
                  </a:lnTo>
                  <a:lnTo>
                    <a:pt x="8119" y="88"/>
                  </a:lnTo>
                  <a:lnTo>
                    <a:pt x="6671" y="1800"/>
                  </a:lnTo>
                  <a:lnTo>
                    <a:pt x="4872" y="3599"/>
                  </a:lnTo>
                  <a:lnTo>
                    <a:pt x="3380" y="4827"/>
                  </a:lnTo>
                  <a:lnTo>
                    <a:pt x="1712" y="6231"/>
                  </a:lnTo>
                  <a:lnTo>
                    <a:pt x="45" y="7680"/>
                  </a:lnTo>
                  <a:lnTo>
                    <a:pt x="1" y="7767"/>
                  </a:lnTo>
                  <a:lnTo>
                    <a:pt x="1" y="7811"/>
                  </a:lnTo>
                  <a:lnTo>
                    <a:pt x="1" y="7899"/>
                  </a:lnTo>
                  <a:lnTo>
                    <a:pt x="45" y="7943"/>
                  </a:lnTo>
                  <a:lnTo>
                    <a:pt x="89" y="7987"/>
                  </a:lnTo>
                  <a:lnTo>
                    <a:pt x="176" y="7987"/>
                  </a:lnTo>
                  <a:lnTo>
                    <a:pt x="308" y="7943"/>
                  </a:lnTo>
                  <a:lnTo>
                    <a:pt x="1932" y="6495"/>
                  </a:lnTo>
                  <a:lnTo>
                    <a:pt x="3599" y="5091"/>
                  </a:lnTo>
                  <a:lnTo>
                    <a:pt x="5091" y="3862"/>
                  </a:lnTo>
                  <a:lnTo>
                    <a:pt x="6934" y="2063"/>
                  </a:lnTo>
                  <a:lnTo>
                    <a:pt x="8382" y="308"/>
                  </a:lnTo>
                  <a:lnTo>
                    <a:pt x="8426" y="220"/>
                  </a:lnTo>
                  <a:lnTo>
                    <a:pt x="8426" y="176"/>
                  </a:lnTo>
                  <a:lnTo>
                    <a:pt x="8426" y="88"/>
                  </a:lnTo>
                  <a:lnTo>
                    <a:pt x="8382" y="44"/>
                  </a:lnTo>
                  <a:lnTo>
                    <a:pt x="8294"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7" name="Google Shape;2447;p18"/>
            <p:cNvSpPr/>
            <p:nvPr/>
          </p:nvSpPr>
          <p:spPr>
            <a:xfrm>
              <a:off x="1726750" y="2143875"/>
              <a:ext cx="109725" cy="64750"/>
            </a:xfrm>
            <a:custGeom>
              <a:rect b="b" l="l" r="r" t="t"/>
              <a:pathLst>
                <a:path extrusionOk="0" h="2590" w="4389">
                  <a:moveTo>
                    <a:pt x="4126" y="1"/>
                  </a:moveTo>
                  <a:lnTo>
                    <a:pt x="89" y="2283"/>
                  </a:lnTo>
                  <a:lnTo>
                    <a:pt x="45" y="2327"/>
                  </a:lnTo>
                  <a:lnTo>
                    <a:pt x="1" y="2370"/>
                  </a:lnTo>
                  <a:lnTo>
                    <a:pt x="1" y="2458"/>
                  </a:lnTo>
                  <a:lnTo>
                    <a:pt x="1" y="2502"/>
                  </a:lnTo>
                  <a:lnTo>
                    <a:pt x="89" y="2590"/>
                  </a:lnTo>
                  <a:lnTo>
                    <a:pt x="264" y="2590"/>
                  </a:lnTo>
                  <a:lnTo>
                    <a:pt x="4301" y="308"/>
                  </a:lnTo>
                  <a:lnTo>
                    <a:pt x="4389" y="264"/>
                  </a:lnTo>
                  <a:lnTo>
                    <a:pt x="4389" y="220"/>
                  </a:lnTo>
                  <a:lnTo>
                    <a:pt x="4389" y="176"/>
                  </a:lnTo>
                  <a:lnTo>
                    <a:pt x="4389" y="89"/>
                  </a:lnTo>
                  <a:lnTo>
                    <a:pt x="4345" y="45"/>
                  </a:lnTo>
                  <a:lnTo>
                    <a:pt x="4301"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8" name="Google Shape;2448;p18"/>
            <p:cNvSpPr/>
            <p:nvPr/>
          </p:nvSpPr>
          <p:spPr>
            <a:xfrm>
              <a:off x="2462850" y="1368300"/>
              <a:ext cx="930300" cy="1502925"/>
            </a:xfrm>
            <a:custGeom>
              <a:rect b="b" l="l" r="r" t="t"/>
              <a:pathLst>
                <a:path extrusionOk="0" h="60117" w="37212">
                  <a:moveTo>
                    <a:pt x="35105" y="0"/>
                  </a:moveTo>
                  <a:lnTo>
                    <a:pt x="35017" y="44"/>
                  </a:lnTo>
                  <a:lnTo>
                    <a:pt x="34974" y="88"/>
                  </a:lnTo>
                  <a:lnTo>
                    <a:pt x="34974" y="176"/>
                  </a:lnTo>
                  <a:lnTo>
                    <a:pt x="34974" y="220"/>
                  </a:lnTo>
                  <a:lnTo>
                    <a:pt x="35017" y="308"/>
                  </a:lnTo>
                  <a:lnTo>
                    <a:pt x="36334" y="1712"/>
                  </a:lnTo>
                  <a:lnTo>
                    <a:pt x="36509" y="2151"/>
                  </a:lnTo>
                  <a:lnTo>
                    <a:pt x="36773" y="4388"/>
                  </a:lnTo>
                  <a:lnTo>
                    <a:pt x="36860" y="7328"/>
                  </a:lnTo>
                  <a:lnTo>
                    <a:pt x="36729" y="8513"/>
                  </a:lnTo>
                  <a:lnTo>
                    <a:pt x="35939" y="10400"/>
                  </a:lnTo>
                  <a:lnTo>
                    <a:pt x="34974" y="12726"/>
                  </a:lnTo>
                  <a:lnTo>
                    <a:pt x="33657" y="16587"/>
                  </a:lnTo>
                  <a:lnTo>
                    <a:pt x="32253" y="19088"/>
                  </a:lnTo>
                  <a:lnTo>
                    <a:pt x="30936" y="21590"/>
                  </a:lnTo>
                  <a:lnTo>
                    <a:pt x="29883" y="24047"/>
                  </a:lnTo>
                  <a:lnTo>
                    <a:pt x="27251" y="28742"/>
                  </a:lnTo>
                  <a:lnTo>
                    <a:pt x="27251" y="28830"/>
                  </a:lnTo>
                  <a:lnTo>
                    <a:pt x="27207" y="30541"/>
                  </a:lnTo>
                  <a:lnTo>
                    <a:pt x="27207" y="30585"/>
                  </a:lnTo>
                  <a:lnTo>
                    <a:pt x="27338" y="32209"/>
                  </a:lnTo>
                  <a:lnTo>
                    <a:pt x="28435" y="40239"/>
                  </a:lnTo>
                  <a:lnTo>
                    <a:pt x="28216" y="40546"/>
                  </a:lnTo>
                  <a:lnTo>
                    <a:pt x="27426" y="41204"/>
                  </a:lnTo>
                  <a:lnTo>
                    <a:pt x="25144" y="42564"/>
                  </a:lnTo>
                  <a:lnTo>
                    <a:pt x="22731" y="44232"/>
                  </a:lnTo>
                  <a:lnTo>
                    <a:pt x="20054" y="45855"/>
                  </a:lnTo>
                  <a:lnTo>
                    <a:pt x="16500" y="48664"/>
                  </a:lnTo>
                  <a:lnTo>
                    <a:pt x="14569" y="49761"/>
                  </a:lnTo>
                  <a:lnTo>
                    <a:pt x="14569" y="49805"/>
                  </a:lnTo>
                  <a:lnTo>
                    <a:pt x="12419" y="51867"/>
                  </a:lnTo>
                  <a:lnTo>
                    <a:pt x="11410" y="52525"/>
                  </a:lnTo>
                  <a:lnTo>
                    <a:pt x="8119" y="54280"/>
                  </a:lnTo>
                  <a:lnTo>
                    <a:pt x="6627" y="54939"/>
                  </a:lnTo>
                  <a:lnTo>
                    <a:pt x="5135" y="55992"/>
                  </a:lnTo>
                  <a:lnTo>
                    <a:pt x="3160" y="57484"/>
                  </a:lnTo>
                  <a:lnTo>
                    <a:pt x="88" y="59809"/>
                  </a:lnTo>
                  <a:lnTo>
                    <a:pt x="1" y="59853"/>
                  </a:lnTo>
                  <a:lnTo>
                    <a:pt x="1" y="59941"/>
                  </a:lnTo>
                  <a:lnTo>
                    <a:pt x="1" y="59985"/>
                  </a:lnTo>
                  <a:lnTo>
                    <a:pt x="45" y="60073"/>
                  </a:lnTo>
                  <a:lnTo>
                    <a:pt x="88" y="60117"/>
                  </a:lnTo>
                  <a:lnTo>
                    <a:pt x="176" y="60117"/>
                  </a:lnTo>
                  <a:lnTo>
                    <a:pt x="264" y="60073"/>
                  </a:lnTo>
                  <a:lnTo>
                    <a:pt x="3336" y="57747"/>
                  </a:lnTo>
                  <a:lnTo>
                    <a:pt x="5354" y="56299"/>
                  </a:lnTo>
                  <a:lnTo>
                    <a:pt x="6802" y="55246"/>
                  </a:lnTo>
                  <a:lnTo>
                    <a:pt x="8250" y="54588"/>
                  </a:lnTo>
                  <a:lnTo>
                    <a:pt x="11585" y="52832"/>
                  </a:lnTo>
                  <a:lnTo>
                    <a:pt x="12638" y="52130"/>
                  </a:lnTo>
                  <a:lnTo>
                    <a:pt x="14788" y="50068"/>
                  </a:lnTo>
                  <a:lnTo>
                    <a:pt x="16675" y="48971"/>
                  </a:lnTo>
                  <a:lnTo>
                    <a:pt x="16719" y="48971"/>
                  </a:lnTo>
                  <a:lnTo>
                    <a:pt x="20230" y="46163"/>
                  </a:lnTo>
                  <a:lnTo>
                    <a:pt x="22906" y="44539"/>
                  </a:lnTo>
                  <a:lnTo>
                    <a:pt x="25320" y="42828"/>
                  </a:lnTo>
                  <a:lnTo>
                    <a:pt x="27645" y="41467"/>
                  </a:lnTo>
                  <a:lnTo>
                    <a:pt x="28435" y="40809"/>
                  </a:lnTo>
                  <a:lnTo>
                    <a:pt x="28479" y="40809"/>
                  </a:lnTo>
                  <a:lnTo>
                    <a:pt x="28786" y="40370"/>
                  </a:lnTo>
                  <a:lnTo>
                    <a:pt x="28786" y="40239"/>
                  </a:lnTo>
                  <a:lnTo>
                    <a:pt x="27689" y="32165"/>
                  </a:lnTo>
                  <a:lnTo>
                    <a:pt x="27558" y="30541"/>
                  </a:lnTo>
                  <a:lnTo>
                    <a:pt x="27602" y="28874"/>
                  </a:lnTo>
                  <a:lnTo>
                    <a:pt x="30191" y="24222"/>
                  </a:lnTo>
                  <a:lnTo>
                    <a:pt x="31244" y="21721"/>
                  </a:lnTo>
                  <a:lnTo>
                    <a:pt x="32560" y="19264"/>
                  </a:lnTo>
                  <a:lnTo>
                    <a:pt x="33964" y="16719"/>
                  </a:lnTo>
                  <a:lnTo>
                    <a:pt x="33964" y="16675"/>
                  </a:lnTo>
                  <a:lnTo>
                    <a:pt x="35281" y="12857"/>
                  </a:lnTo>
                  <a:lnTo>
                    <a:pt x="36246" y="10532"/>
                  </a:lnTo>
                  <a:lnTo>
                    <a:pt x="37080" y="8645"/>
                  </a:lnTo>
                  <a:lnTo>
                    <a:pt x="37080" y="8601"/>
                  </a:lnTo>
                  <a:lnTo>
                    <a:pt x="37211" y="7328"/>
                  </a:lnTo>
                  <a:lnTo>
                    <a:pt x="37124" y="4388"/>
                  </a:lnTo>
                  <a:lnTo>
                    <a:pt x="36860" y="2107"/>
                  </a:lnTo>
                  <a:lnTo>
                    <a:pt x="36860" y="2063"/>
                  </a:lnTo>
                  <a:lnTo>
                    <a:pt x="36641" y="1536"/>
                  </a:lnTo>
                  <a:lnTo>
                    <a:pt x="36597" y="1492"/>
                  </a:lnTo>
                  <a:lnTo>
                    <a:pt x="35281" y="44"/>
                  </a:lnTo>
                  <a:lnTo>
                    <a:pt x="35237"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9" name="Google Shape;2449;p18"/>
            <p:cNvSpPr/>
            <p:nvPr/>
          </p:nvSpPr>
          <p:spPr>
            <a:xfrm>
              <a:off x="2491375" y="1390250"/>
              <a:ext cx="930300" cy="1507300"/>
            </a:xfrm>
            <a:custGeom>
              <a:rect b="b" l="l" r="r" t="t"/>
              <a:pathLst>
                <a:path extrusionOk="0" h="60292" w="37212">
                  <a:moveTo>
                    <a:pt x="35895" y="0"/>
                  </a:moveTo>
                  <a:lnTo>
                    <a:pt x="35851" y="44"/>
                  </a:lnTo>
                  <a:lnTo>
                    <a:pt x="35807" y="88"/>
                  </a:lnTo>
                  <a:lnTo>
                    <a:pt x="35807" y="176"/>
                  </a:lnTo>
                  <a:lnTo>
                    <a:pt x="35851" y="219"/>
                  </a:lnTo>
                  <a:lnTo>
                    <a:pt x="35851" y="307"/>
                  </a:lnTo>
                  <a:lnTo>
                    <a:pt x="36772" y="1141"/>
                  </a:lnTo>
                  <a:lnTo>
                    <a:pt x="36772" y="2370"/>
                  </a:lnTo>
                  <a:lnTo>
                    <a:pt x="36860" y="5310"/>
                  </a:lnTo>
                  <a:lnTo>
                    <a:pt x="36860" y="7240"/>
                  </a:lnTo>
                  <a:lnTo>
                    <a:pt x="36860" y="7899"/>
                  </a:lnTo>
                  <a:lnTo>
                    <a:pt x="36772" y="8513"/>
                  </a:lnTo>
                  <a:lnTo>
                    <a:pt x="36597" y="9127"/>
                  </a:lnTo>
                  <a:lnTo>
                    <a:pt x="36378" y="9785"/>
                  </a:lnTo>
                  <a:lnTo>
                    <a:pt x="35588" y="11584"/>
                  </a:lnTo>
                  <a:lnTo>
                    <a:pt x="34578" y="13822"/>
                  </a:lnTo>
                  <a:lnTo>
                    <a:pt x="33481" y="16587"/>
                  </a:lnTo>
                  <a:lnTo>
                    <a:pt x="32033" y="18956"/>
                  </a:lnTo>
                  <a:lnTo>
                    <a:pt x="30717" y="21370"/>
                  </a:lnTo>
                  <a:lnTo>
                    <a:pt x="30717" y="21414"/>
                  </a:lnTo>
                  <a:lnTo>
                    <a:pt x="29927" y="23652"/>
                  </a:lnTo>
                  <a:lnTo>
                    <a:pt x="29927" y="23739"/>
                  </a:lnTo>
                  <a:lnTo>
                    <a:pt x="30190" y="24880"/>
                  </a:lnTo>
                  <a:lnTo>
                    <a:pt x="30410" y="29488"/>
                  </a:lnTo>
                  <a:lnTo>
                    <a:pt x="30454" y="32428"/>
                  </a:lnTo>
                  <a:lnTo>
                    <a:pt x="30454" y="35543"/>
                  </a:lnTo>
                  <a:lnTo>
                    <a:pt x="30410" y="40151"/>
                  </a:lnTo>
                  <a:lnTo>
                    <a:pt x="30234" y="40370"/>
                  </a:lnTo>
                  <a:lnTo>
                    <a:pt x="29225" y="40940"/>
                  </a:lnTo>
                  <a:lnTo>
                    <a:pt x="29181" y="40940"/>
                  </a:lnTo>
                  <a:lnTo>
                    <a:pt x="28172" y="41906"/>
                  </a:lnTo>
                  <a:lnTo>
                    <a:pt x="26153" y="43047"/>
                  </a:lnTo>
                  <a:lnTo>
                    <a:pt x="23257" y="44626"/>
                  </a:lnTo>
                  <a:lnTo>
                    <a:pt x="20800" y="46162"/>
                  </a:lnTo>
                  <a:lnTo>
                    <a:pt x="18825" y="47391"/>
                  </a:lnTo>
                  <a:lnTo>
                    <a:pt x="16017" y="49541"/>
                  </a:lnTo>
                  <a:lnTo>
                    <a:pt x="13911" y="50550"/>
                  </a:lnTo>
                  <a:lnTo>
                    <a:pt x="13867" y="50594"/>
                  </a:lnTo>
                  <a:lnTo>
                    <a:pt x="12024" y="52218"/>
                  </a:lnTo>
                  <a:lnTo>
                    <a:pt x="11015" y="52876"/>
                  </a:lnTo>
                  <a:lnTo>
                    <a:pt x="7329" y="54850"/>
                  </a:lnTo>
                  <a:lnTo>
                    <a:pt x="5881" y="55596"/>
                  </a:lnTo>
                  <a:lnTo>
                    <a:pt x="4213" y="56869"/>
                  </a:lnTo>
                  <a:lnTo>
                    <a:pt x="2151" y="58361"/>
                  </a:lnTo>
                  <a:lnTo>
                    <a:pt x="88" y="59984"/>
                  </a:lnTo>
                  <a:lnTo>
                    <a:pt x="44" y="60028"/>
                  </a:lnTo>
                  <a:lnTo>
                    <a:pt x="1" y="60072"/>
                  </a:lnTo>
                  <a:lnTo>
                    <a:pt x="1" y="60160"/>
                  </a:lnTo>
                  <a:lnTo>
                    <a:pt x="44" y="60204"/>
                  </a:lnTo>
                  <a:lnTo>
                    <a:pt x="132" y="60248"/>
                  </a:lnTo>
                  <a:lnTo>
                    <a:pt x="176" y="60292"/>
                  </a:lnTo>
                  <a:lnTo>
                    <a:pt x="308" y="60248"/>
                  </a:lnTo>
                  <a:lnTo>
                    <a:pt x="2370" y="58624"/>
                  </a:lnTo>
                  <a:lnTo>
                    <a:pt x="4389" y="57132"/>
                  </a:lnTo>
                  <a:lnTo>
                    <a:pt x="6056" y="55904"/>
                  </a:lnTo>
                  <a:lnTo>
                    <a:pt x="7504" y="55202"/>
                  </a:lnTo>
                  <a:lnTo>
                    <a:pt x="11190" y="53183"/>
                  </a:lnTo>
                  <a:lnTo>
                    <a:pt x="12243" y="52525"/>
                  </a:lnTo>
                  <a:lnTo>
                    <a:pt x="12243" y="52481"/>
                  </a:lnTo>
                  <a:lnTo>
                    <a:pt x="14086" y="50857"/>
                  </a:lnTo>
                  <a:lnTo>
                    <a:pt x="16193" y="49848"/>
                  </a:lnTo>
                  <a:lnTo>
                    <a:pt x="19045" y="47698"/>
                  </a:lnTo>
                  <a:lnTo>
                    <a:pt x="21019" y="46469"/>
                  </a:lnTo>
                  <a:lnTo>
                    <a:pt x="23433" y="44934"/>
                  </a:lnTo>
                  <a:lnTo>
                    <a:pt x="26329" y="43354"/>
                  </a:lnTo>
                  <a:lnTo>
                    <a:pt x="28347" y="42213"/>
                  </a:lnTo>
                  <a:lnTo>
                    <a:pt x="28391" y="42169"/>
                  </a:lnTo>
                  <a:lnTo>
                    <a:pt x="29401" y="41248"/>
                  </a:lnTo>
                  <a:lnTo>
                    <a:pt x="30454" y="40633"/>
                  </a:lnTo>
                  <a:lnTo>
                    <a:pt x="30498" y="40589"/>
                  </a:lnTo>
                  <a:lnTo>
                    <a:pt x="30717" y="40326"/>
                  </a:lnTo>
                  <a:lnTo>
                    <a:pt x="30761" y="40238"/>
                  </a:lnTo>
                  <a:lnTo>
                    <a:pt x="30805" y="35543"/>
                  </a:lnTo>
                  <a:lnTo>
                    <a:pt x="30805" y="32428"/>
                  </a:lnTo>
                  <a:lnTo>
                    <a:pt x="30761" y="29488"/>
                  </a:lnTo>
                  <a:lnTo>
                    <a:pt x="30541" y="24836"/>
                  </a:lnTo>
                  <a:lnTo>
                    <a:pt x="30278" y="23695"/>
                  </a:lnTo>
                  <a:lnTo>
                    <a:pt x="31024" y="21545"/>
                  </a:lnTo>
                  <a:lnTo>
                    <a:pt x="32341" y="19132"/>
                  </a:lnTo>
                  <a:lnTo>
                    <a:pt x="33789" y="16762"/>
                  </a:lnTo>
                  <a:lnTo>
                    <a:pt x="33789" y="16718"/>
                  </a:lnTo>
                  <a:lnTo>
                    <a:pt x="34930" y="13954"/>
                  </a:lnTo>
                  <a:lnTo>
                    <a:pt x="35895" y="11716"/>
                  </a:lnTo>
                  <a:lnTo>
                    <a:pt x="36685" y="9873"/>
                  </a:lnTo>
                  <a:lnTo>
                    <a:pt x="36948" y="9215"/>
                  </a:lnTo>
                  <a:lnTo>
                    <a:pt x="37124" y="8601"/>
                  </a:lnTo>
                  <a:lnTo>
                    <a:pt x="37211" y="7986"/>
                  </a:lnTo>
                  <a:lnTo>
                    <a:pt x="37211" y="7240"/>
                  </a:lnTo>
                  <a:lnTo>
                    <a:pt x="37211" y="5266"/>
                  </a:lnTo>
                  <a:lnTo>
                    <a:pt x="37124" y="2370"/>
                  </a:lnTo>
                  <a:lnTo>
                    <a:pt x="37124" y="1053"/>
                  </a:lnTo>
                  <a:lnTo>
                    <a:pt x="37124" y="965"/>
                  </a:lnTo>
                  <a:lnTo>
                    <a:pt x="37080" y="922"/>
                  </a:lnTo>
                  <a:lnTo>
                    <a:pt x="36114" y="44"/>
                  </a:lnTo>
                  <a:lnTo>
                    <a:pt x="36027"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0" name="Google Shape;2450;p18"/>
            <p:cNvSpPr/>
            <p:nvPr/>
          </p:nvSpPr>
          <p:spPr>
            <a:xfrm>
              <a:off x="3740875" y="4014275"/>
              <a:ext cx="64750" cy="40625"/>
            </a:xfrm>
            <a:custGeom>
              <a:rect b="b" l="l" r="r" t="t"/>
              <a:pathLst>
                <a:path extrusionOk="0" h="1625" w="2590">
                  <a:moveTo>
                    <a:pt x="132" y="1"/>
                  </a:moveTo>
                  <a:lnTo>
                    <a:pt x="88" y="45"/>
                  </a:lnTo>
                  <a:lnTo>
                    <a:pt x="44" y="89"/>
                  </a:lnTo>
                  <a:lnTo>
                    <a:pt x="1" y="132"/>
                  </a:lnTo>
                  <a:lnTo>
                    <a:pt x="1" y="220"/>
                  </a:lnTo>
                  <a:lnTo>
                    <a:pt x="44" y="264"/>
                  </a:lnTo>
                  <a:lnTo>
                    <a:pt x="88" y="308"/>
                  </a:lnTo>
                  <a:lnTo>
                    <a:pt x="2326" y="1624"/>
                  </a:lnTo>
                  <a:lnTo>
                    <a:pt x="2502" y="1624"/>
                  </a:lnTo>
                  <a:lnTo>
                    <a:pt x="2589" y="1537"/>
                  </a:lnTo>
                  <a:lnTo>
                    <a:pt x="2589" y="1493"/>
                  </a:lnTo>
                  <a:lnTo>
                    <a:pt x="2589" y="1405"/>
                  </a:lnTo>
                  <a:lnTo>
                    <a:pt x="2546" y="1361"/>
                  </a:lnTo>
                  <a:lnTo>
                    <a:pt x="2502" y="1317"/>
                  </a:lnTo>
                  <a:lnTo>
                    <a:pt x="264"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1" name="Google Shape;2451;p18"/>
            <p:cNvSpPr/>
            <p:nvPr/>
          </p:nvSpPr>
          <p:spPr>
            <a:xfrm>
              <a:off x="3707975" y="3983575"/>
              <a:ext cx="41700" cy="39500"/>
            </a:xfrm>
            <a:custGeom>
              <a:rect b="b" l="l" r="r" t="t"/>
              <a:pathLst>
                <a:path extrusionOk="0" h="1580" w="1668">
                  <a:moveTo>
                    <a:pt x="132" y="0"/>
                  </a:moveTo>
                  <a:lnTo>
                    <a:pt x="88" y="44"/>
                  </a:lnTo>
                  <a:lnTo>
                    <a:pt x="44" y="88"/>
                  </a:lnTo>
                  <a:lnTo>
                    <a:pt x="0" y="132"/>
                  </a:lnTo>
                  <a:lnTo>
                    <a:pt x="0" y="220"/>
                  </a:lnTo>
                  <a:lnTo>
                    <a:pt x="44" y="263"/>
                  </a:lnTo>
                  <a:lnTo>
                    <a:pt x="483" y="966"/>
                  </a:lnTo>
                  <a:lnTo>
                    <a:pt x="571" y="1053"/>
                  </a:lnTo>
                  <a:lnTo>
                    <a:pt x="1404" y="1536"/>
                  </a:lnTo>
                  <a:lnTo>
                    <a:pt x="1492" y="1580"/>
                  </a:lnTo>
                  <a:lnTo>
                    <a:pt x="1580" y="1536"/>
                  </a:lnTo>
                  <a:lnTo>
                    <a:pt x="1668" y="1492"/>
                  </a:lnTo>
                  <a:lnTo>
                    <a:pt x="1668" y="1404"/>
                  </a:lnTo>
                  <a:lnTo>
                    <a:pt x="1668" y="1360"/>
                  </a:lnTo>
                  <a:lnTo>
                    <a:pt x="1624" y="1273"/>
                  </a:lnTo>
                  <a:lnTo>
                    <a:pt x="1580" y="1229"/>
                  </a:lnTo>
                  <a:lnTo>
                    <a:pt x="746" y="746"/>
                  </a:lnTo>
                  <a:lnTo>
                    <a:pt x="307" y="88"/>
                  </a:lnTo>
                  <a:lnTo>
                    <a:pt x="263" y="44"/>
                  </a:lnTo>
                  <a:lnTo>
                    <a:pt x="220"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2" name="Google Shape;2452;p18"/>
            <p:cNvSpPr/>
            <p:nvPr/>
          </p:nvSpPr>
          <p:spPr>
            <a:xfrm>
              <a:off x="3532450" y="3825600"/>
              <a:ext cx="231500" cy="292925"/>
            </a:xfrm>
            <a:custGeom>
              <a:rect b="b" l="l" r="r" t="t"/>
              <a:pathLst>
                <a:path extrusionOk="0" h="11717" w="9260">
                  <a:moveTo>
                    <a:pt x="176" y="0"/>
                  </a:moveTo>
                  <a:lnTo>
                    <a:pt x="88" y="44"/>
                  </a:lnTo>
                  <a:lnTo>
                    <a:pt x="44" y="44"/>
                  </a:lnTo>
                  <a:lnTo>
                    <a:pt x="0" y="132"/>
                  </a:lnTo>
                  <a:lnTo>
                    <a:pt x="0" y="176"/>
                  </a:lnTo>
                  <a:lnTo>
                    <a:pt x="0" y="264"/>
                  </a:lnTo>
                  <a:lnTo>
                    <a:pt x="1624" y="3686"/>
                  </a:lnTo>
                  <a:lnTo>
                    <a:pt x="2984" y="6451"/>
                  </a:lnTo>
                  <a:lnTo>
                    <a:pt x="3774" y="8513"/>
                  </a:lnTo>
                  <a:lnTo>
                    <a:pt x="3774" y="8557"/>
                  </a:lnTo>
                  <a:lnTo>
                    <a:pt x="4213" y="9391"/>
                  </a:lnTo>
                  <a:lnTo>
                    <a:pt x="4301" y="9479"/>
                  </a:lnTo>
                  <a:lnTo>
                    <a:pt x="7372" y="10883"/>
                  </a:lnTo>
                  <a:lnTo>
                    <a:pt x="8996" y="11716"/>
                  </a:lnTo>
                  <a:lnTo>
                    <a:pt x="9171" y="11716"/>
                  </a:lnTo>
                  <a:lnTo>
                    <a:pt x="9259" y="11629"/>
                  </a:lnTo>
                  <a:lnTo>
                    <a:pt x="9259" y="11585"/>
                  </a:lnTo>
                  <a:lnTo>
                    <a:pt x="9259" y="11497"/>
                  </a:lnTo>
                  <a:lnTo>
                    <a:pt x="9215" y="11453"/>
                  </a:lnTo>
                  <a:lnTo>
                    <a:pt x="9171" y="11409"/>
                  </a:lnTo>
                  <a:lnTo>
                    <a:pt x="7548" y="10576"/>
                  </a:lnTo>
                  <a:lnTo>
                    <a:pt x="4520" y="9171"/>
                  </a:lnTo>
                  <a:lnTo>
                    <a:pt x="4081" y="8382"/>
                  </a:lnTo>
                  <a:lnTo>
                    <a:pt x="3335" y="6319"/>
                  </a:lnTo>
                  <a:lnTo>
                    <a:pt x="3291" y="6319"/>
                  </a:lnTo>
                  <a:lnTo>
                    <a:pt x="1931" y="3555"/>
                  </a:lnTo>
                  <a:lnTo>
                    <a:pt x="307" y="88"/>
                  </a:lnTo>
                  <a:lnTo>
                    <a:pt x="264" y="44"/>
                  </a:lnTo>
                  <a:lnTo>
                    <a:pt x="220"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3" name="Google Shape;2453;p18"/>
            <p:cNvSpPr/>
            <p:nvPr/>
          </p:nvSpPr>
          <p:spPr>
            <a:xfrm>
              <a:off x="3401900" y="3726875"/>
              <a:ext cx="378500" cy="413600"/>
            </a:xfrm>
            <a:custGeom>
              <a:rect b="b" l="l" r="r" t="t"/>
              <a:pathLst>
                <a:path extrusionOk="0" h="16544" w="15140">
                  <a:moveTo>
                    <a:pt x="966" y="0"/>
                  </a:moveTo>
                  <a:lnTo>
                    <a:pt x="922" y="44"/>
                  </a:lnTo>
                  <a:lnTo>
                    <a:pt x="834" y="88"/>
                  </a:lnTo>
                  <a:lnTo>
                    <a:pt x="834" y="132"/>
                  </a:lnTo>
                  <a:lnTo>
                    <a:pt x="220" y="2370"/>
                  </a:lnTo>
                  <a:lnTo>
                    <a:pt x="0" y="3203"/>
                  </a:lnTo>
                  <a:lnTo>
                    <a:pt x="0" y="3335"/>
                  </a:lnTo>
                  <a:lnTo>
                    <a:pt x="790" y="5222"/>
                  </a:lnTo>
                  <a:lnTo>
                    <a:pt x="2282" y="8030"/>
                  </a:lnTo>
                  <a:lnTo>
                    <a:pt x="4257" y="11277"/>
                  </a:lnTo>
                  <a:lnTo>
                    <a:pt x="4257" y="11321"/>
                  </a:lnTo>
                  <a:lnTo>
                    <a:pt x="5222" y="12594"/>
                  </a:lnTo>
                  <a:lnTo>
                    <a:pt x="6056" y="13428"/>
                  </a:lnTo>
                  <a:lnTo>
                    <a:pt x="6100" y="13471"/>
                  </a:lnTo>
                  <a:lnTo>
                    <a:pt x="8733" y="14788"/>
                  </a:lnTo>
                  <a:lnTo>
                    <a:pt x="8777" y="14788"/>
                  </a:lnTo>
                  <a:lnTo>
                    <a:pt x="11541" y="15665"/>
                  </a:lnTo>
                  <a:lnTo>
                    <a:pt x="13779" y="16543"/>
                  </a:lnTo>
                  <a:lnTo>
                    <a:pt x="13867" y="16543"/>
                  </a:lnTo>
                  <a:lnTo>
                    <a:pt x="14964" y="16499"/>
                  </a:lnTo>
                  <a:lnTo>
                    <a:pt x="15051" y="16455"/>
                  </a:lnTo>
                  <a:lnTo>
                    <a:pt x="15095" y="16411"/>
                  </a:lnTo>
                  <a:lnTo>
                    <a:pt x="15139" y="16368"/>
                  </a:lnTo>
                  <a:lnTo>
                    <a:pt x="15139" y="16280"/>
                  </a:lnTo>
                  <a:lnTo>
                    <a:pt x="15095" y="16236"/>
                  </a:lnTo>
                  <a:lnTo>
                    <a:pt x="15051" y="16192"/>
                  </a:lnTo>
                  <a:lnTo>
                    <a:pt x="14964" y="16148"/>
                  </a:lnTo>
                  <a:lnTo>
                    <a:pt x="13867" y="16192"/>
                  </a:lnTo>
                  <a:lnTo>
                    <a:pt x="11673" y="15358"/>
                  </a:lnTo>
                  <a:lnTo>
                    <a:pt x="8908" y="14481"/>
                  </a:lnTo>
                  <a:lnTo>
                    <a:pt x="6275" y="13164"/>
                  </a:lnTo>
                  <a:lnTo>
                    <a:pt x="5486" y="12374"/>
                  </a:lnTo>
                  <a:lnTo>
                    <a:pt x="4520" y="11102"/>
                  </a:lnTo>
                  <a:lnTo>
                    <a:pt x="2589" y="7855"/>
                  </a:lnTo>
                  <a:lnTo>
                    <a:pt x="1097" y="5046"/>
                  </a:lnTo>
                  <a:lnTo>
                    <a:pt x="351" y="3247"/>
                  </a:lnTo>
                  <a:lnTo>
                    <a:pt x="571" y="2457"/>
                  </a:lnTo>
                  <a:lnTo>
                    <a:pt x="1141" y="220"/>
                  </a:lnTo>
                  <a:lnTo>
                    <a:pt x="1185" y="132"/>
                  </a:lnTo>
                  <a:lnTo>
                    <a:pt x="1141" y="88"/>
                  </a:lnTo>
                  <a:lnTo>
                    <a:pt x="1097" y="44"/>
                  </a:lnTo>
                  <a:lnTo>
                    <a:pt x="1054"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4" name="Google Shape;2454;p18"/>
            <p:cNvSpPr/>
            <p:nvPr/>
          </p:nvSpPr>
          <p:spPr>
            <a:xfrm>
              <a:off x="3290000" y="3667625"/>
              <a:ext cx="453100" cy="490400"/>
            </a:xfrm>
            <a:custGeom>
              <a:rect b="b" l="l" r="r" t="t"/>
              <a:pathLst>
                <a:path extrusionOk="0" h="19616" w="18124">
                  <a:moveTo>
                    <a:pt x="2809" y="1"/>
                  </a:moveTo>
                  <a:lnTo>
                    <a:pt x="2765" y="45"/>
                  </a:lnTo>
                  <a:lnTo>
                    <a:pt x="2721" y="88"/>
                  </a:lnTo>
                  <a:lnTo>
                    <a:pt x="966" y="2546"/>
                  </a:lnTo>
                  <a:lnTo>
                    <a:pt x="966" y="2590"/>
                  </a:lnTo>
                  <a:lnTo>
                    <a:pt x="176" y="4784"/>
                  </a:lnTo>
                  <a:lnTo>
                    <a:pt x="1" y="5442"/>
                  </a:lnTo>
                  <a:lnTo>
                    <a:pt x="1" y="5486"/>
                  </a:lnTo>
                  <a:lnTo>
                    <a:pt x="1" y="7197"/>
                  </a:lnTo>
                  <a:lnTo>
                    <a:pt x="45" y="7285"/>
                  </a:lnTo>
                  <a:lnTo>
                    <a:pt x="264" y="7548"/>
                  </a:lnTo>
                  <a:lnTo>
                    <a:pt x="308" y="7592"/>
                  </a:lnTo>
                  <a:lnTo>
                    <a:pt x="352" y="7592"/>
                  </a:lnTo>
                  <a:lnTo>
                    <a:pt x="1931" y="7680"/>
                  </a:lnTo>
                  <a:lnTo>
                    <a:pt x="3028" y="9259"/>
                  </a:lnTo>
                  <a:lnTo>
                    <a:pt x="4433" y="11848"/>
                  </a:lnTo>
                  <a:lnTo>
                    <a:pt x="5749" y="14613"/>
                  </a:lnTo>
                  <a:lnTo>
                    <a:pt x="6407" y="15666"/>
                  </a:lnTo>
                  <a:lnTo>
                    <a:pt x="6451" y="15710"/>
                  </a:lnTo>
                  <a:lnTo>
                    <a:pt x="7153" y="16280"/>
                  </a:lnTo>
                  <a:lnTo>
                    <a:pt x="7197" y="16324"/>
                  </a:lnTo>
                  <a:lnTo>
                    <a:pt x="7855" y="16587"/>
                  </a:lnTo>
                  <a:lnTo>
                    <a:pt x="8382" y="16675"/>
                  </a:lnTo>
                  <a:lnTo>
                    <a:pt x="12287" y="18035"/>
                  </a:lnTo>
                  <a:lnTo>
                    <a:pt x="14744" y="18781"/>
                  </a:lnTo>
                  <a:lnTo>
                    <a:pt x="17465" y="19615"/>
                  </a:lnTo>
                  <a:lnTo>
                    <a:pt x="17553" y="19615"/>
                  </a:lnTo>
                  <a:lnTo>
                    <a:pt x="17992" y="19527"/>
                  </a:lnTo>
                  <a:lnTo>
                    <a:pt x="18036" y="19483"/>
                  </a:lnTo>
                  <a:lnTo>
                    <a:pt x="18123" y="19440"/>
                  </a:lnTo>
                  <a:lnTo>
                    <a:pt x="18123" y="19396"/>
                  </a:lnTo>
                  <a:lnTo>
                    <a:pt x="18123" y="19308"/>
                  </a:lnTo>
                  <a:lnTo>
                    <a:pt x="18079" y="19264"/>
                  </a:lnTo>
                  <a:lnTo>
                    <a:pt x="18036" y="19220"/>
                  </a:lnTo>
                  <a:lnTo>
                    <a:pt x="17992" y="19176"/>
                  </a:lnTo>
                  <a:lnTo>
                    <a:pt x="17904" y="19176"/>
                  </a:lnTo>
                  <a:lnTo>
                    <a:pt x="17509" y="19264"/>
                  </a:lnTo>
                  <a:lnTo>
                    <a:pt x="14876" y="18430"/>
                  </a:lnTo>
                  <a:lnTo>
                    <a:pt x="12419" y="17728"/>
                  </a:lnTo>
                  <a:lnTo>
                    <a:pt x="8470" y="16324"/>
                  </a:lnTo>
                  <a:lnTo>
                    <a:pt x="7943" y="16280"/>
                  </a:lnTo>
                  <a:lnTo>
                    <a:pt x="7329" y="16017"/>
                  </a:lnTo>
                  <a:lnTo>
                    <a:pt x="6714" y="15446"/>
                  </a:lnTo>
                  <a:lnTo>
                    <a:pt x="6056" y="14437"/>
                  </a:lnTo>
                  <a:lnTo>
                    <a:pt x="4784" y="11717"/>
                  </a:lnTo>
                  <a:lnTo>
                    <a:pt x="3336" y="9084"/>
                  </a:lnTo>
                  <a:lnTo>
                    <a:pt x="2151" y="7416"/>
                  </a:lnTo>
                  <a:lnTo>
                    <a:pt x="2107" y="7373"/>
                  </a:lnTo>
                  <a:lnTo>
                    <a:pt x="2019" y="7329"/>
                  </a:lnTo>
                  <a:lnTo>
                    <a:pt x="483" y="7241"/>
                  </a:lnTo>
                  <a:lnTo>
                    <a:pt x="352" y="7109"/>
                  </a:lnTo>
                  <a:lnTo>
                    <a:pt x="352" y="5530"/>
                  </a:lnTo>
                  <a:lnTo>
                    <a:pt x="527" y="4871"/>
                  </a:lnTo>
                  <a:lnTo>
                    <a:pt x="1273" y="2765"/>
                  </a:lnTo>
                  <a:lnTo>
                    <a:pt x="2985" y="308"/>
                  </a:lnTo>
                  <a:lnTo>
                    <a:pt x="3028" y="220"/>
                  </a:lnTo>
                  <a:lnTo>
                    <a:pt x="3028" y="176"/>
                  </a:lnTo>
                  <a:lnTo>
                    <a:pt x="2985" y="88"/>
                  </a:lnTo>
                  <a:lnTo>
                    <a:pt x="2941" y="45"/>
                  </a:lnTo>
                  <a:lnTo>
                    <a:pt x="2897"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5" name="Google Shape;2455;p18"/>
            <p:cNvSpPr/>
            <p:nvPr/>
          </p:nvSpPr>
          <p:spPr>
            <a:xfrm>
              <a:off x="3240650" y="3634725"/>
              <a:ext cx="515600" cy="540850"/>
            </a:xfrm>
            <a:custGeom>
              <a:rect b="b" l="l" r="r" t="t"/>
              <a:pathLst>
                <a:path extrusionOk="0" h="21634" w="20624">
                  <a:moveTo>
                    <a:pt x="3291" y="0"/>
                  </a:moveTo>
                  <a:lnTo>
                    <a:pt x="3247" y="44"/>
                  </a:lnTo>
                  <a:lnTo>
                    <a:pt x="3203" y="88"/>
                  </a:lnTo>
                  <a:lnTo>
                    <a:pt x="1624" y="3203"/>
                  </a:lnTo>
                  <a:lnTo>
                    <a:pt x="922" y="4344"/>
                  </a:lnTo>
                  <a:lnTo>
                    <a:pt x="922" y="4388"/>
                  </a:lnTo>
                  <a:lnTo>
                    <a:pt x="439" y="5529"/>
                  </a:lnTo>
                  <a:lnTo>
                    <a:pt x="439" y="5573"/>
                  </a:lnTo>
                  <a:lnTo>
                    <a:pt x="132" y="6538"/>
                  </a:lnTo>
                  <a:lnTo>
                    <a:pt x="132" y="6582"/>
                  </a:lnTo>
                  <a:lnTo>
                    <a:pt x="0" y="7986"/>
                  </a:lnTo>
                  <a:lnTo>
                    <a:pt x="88" y="9171"/>
                  </a:lnTo>
                  <a:lnTo>
                    <a:pt x="88" y="9259"/>
                  </a:lnTo>
                  <a:lnTo>
                    <a:pt x="351" y="9654"/>
                  </a:lnTo>
                  <a:lnTo>
                    <a:pt x="351" y="9698"/>
                  </a:lnTo>
                  <a:lnTo>
                    <a:pt x="2282" y="11541"/>
                  </a:lnTo>
                  <a:lnTo>
                    <a:pt x="2984" y="12550"/>
                  </a:lnTo>
                  <a:lnTo>
                    <a:pt x="4125" y="16806"/>
                  </a:lnTo>
                  <a:lnTo>
                    <a:pt x="4388" y="17552"/>
                  </a:lnTo>
                  <a:lnTo>
                    <a:pt x="4432" y="17640"/>
                  </a:lnTo>
                  <a:lnTo>
                    <a:pt x="4476" y="17684"/>
                  </a:lnTo>
                  <a:lnTo>
                    <a:pt x="6099" y="18430"/>
                  </a:lnTo>
                  <a:lnTo>
                    <a:pt x="6143" y="18474"/>
                  </a:lnTo>
                  <a:lnTo>
                    <a:pt x="8601" y="18957"/>
                  </a:lnTo>
                  <a:lnTo>
                    <a:pt x="10663" y="19220"/>
                  </a:lnTo>
                  <a:lnTo>
                    <a:pt x="15095" y="20668"/>
                  </a:lnTo>
                  <a:lnTo>
                    <a:pt x="17640" y="21414"/>
                  </a:lnTo>
                  <a:lnTo>
                    <a:pt x="18649" y="21633"/>
                  </a:lnTo>
                  <a:lnTo>
                    <a:pt x="18737" y="21633"/>
                  </a:lnTo>
                  <a:lnTo>
                    <a:pt x="20492" y="21194"/>
                  </a:lnTo>
                  <a:lnTo>
                    <a:pt x="20580" y="21151"/>
                  </a:lnTo>
                  <a:lnTo>
                    <a:pt x="20624" y="21107"/>
                  </a:lnTo>
                  <a:lnTo>
                    <a:pt x="20624" y="21019"/>
                  </a:lnTo>
                  <a:lnTo>
                    <a:pt x="20624" y="20975"/>
                  </a:lnTo>
                  <a:lnTo>
                    <a:pt x="20580" y="20887"/>
                  </a:lnTo>
                  <a:lnTo>
                    <a:pt x="20536" y="20843"/>
                  </a:lnTo>
                  <a:lnTo>
                    <a:pt x="20404" y="20843"/>
                  </a:lnTo>
                  <a:lnTo>
                    <a:pt x="18693" y="21282"/>
                  </a:lnTo>
                  <a:lnTo>
                    <a:pt x="17728" y="21107"/>
                  </a:lnTo>
                  <a:lnTo>
                    <a:pt x="15183" y="20317"/>
                  </a:lnTo>
                  <a:lnTo>
                    <a:pt x="10751" y="18869"/>
                  </a:lnTo>
                  <a:lnTo>
                    <a:pt x="10707" y="18869"/>
                  </a:lnTo>
                  <a:lnTo>
                    <a:pt x="8644" y="18605"/>
                  </a:lnTo>
                  <a:lnTo>
                    <a:pt x="6231" y="18123"/>
                  </a:lnTo>
                  <a:lnTo>
                    <a:pt x="4695" y="17377"/>
                  </a:lnTo>
                  <a:lnTo>
                    <a:pt x="4476" y="16719"/>
                  </a:lnTo>
                  <a:lnTo>
                    <a:pt x="3291" y="12418"/>
                  </a:lnTo>
                  <a:lnTo>
                    <a:pt x="3291" y="12374"/>
                  </a:lnTo>
                  <a:lnTo>
                    <a:pt x="2545" y="11321"/>
                  </a:lnTo>
                  <a:lnTo>
                    <a:pt x="614" y="9434"/>
                  </a:lnTo>
                  <a:lnTo>
                    <a:pt x="439" y="9083"/>
                  </a:lnTo>
                  <a:lnTo>
                    <a:pt x="351" y="7986"/>
                  </a:lnTo>
                  <a:lnTo>
                    <a:pt x="483" y="6626"/>
                  </a:lnTo>
                  <a:lnTo>
                    <a:pt x="746" y="5661"/>
                  </a:lnTo>
                  <a:lnTo>
                    <a:pt x="1229" y="4520"/>
                  </a:lnTo>
                  <a:lnTo>
                    <a:pt x="1931" y="3379"/>
                  </a:lnTo>
                  <a:lnTo>
                    <a:pt x="3510" y="263"/>
                  </a:lnTo>
                  <a:lnTo>
                    <a:pt x="3510" y="176"/>
                  </a:lnTo>
                  <a:lnTo>
                    <a:pt x="3510" y="132"/>
                  </a:lnTo>
                  <a:lnTo>
                    <a:pt x="3467" y="44"/>
                  </a:lnTo>
                  <a:lnTo>
                    <a:pt x="3423"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6" name="Google Shape;2456;p18"/>
            <p:cNvSpPr/>
            <p:nvPr/>
          </p:nvSpPr>
          <p:spPr>
            <a:xfrm>
              <a:off x="3616925" y="3530500"/>
              <a:ext cx="99850" cy="461875"/>
            </a:xfrm>
            <a:custGeom>
              <a:rect b="b" l="l" r="r" t="t"/>
              <a:pathLst>
                <a:path extrusionOk="0" h="18475" w="3994">
                  <a:moveTo>
                    <a:pt x="132" y="1"/>
                  </a:moveTo>
                  <a:lnTo>
                    <a:pt x="88" y="44"/>
                  </a:lnTo>
                  <a:lnTo>
                    <a:pt x="44" y="132"/>
                  </a:lnTo>
                  <a:lnTo>
                    <a:pt x="0" y="176"/>
                  </a:lnTo>
                  <a:lnTo>
                    <a:pt x="0" y="659"/>
                  </a:lnTo>
                  <a:lnTo>
                    <a:pt x="0" y="703"/>
                  </a:lnTo>
                  <a:lnTo>
                    <a:pt x="132" y="1931"/>
                  </a:lnTo>
                  <a:lnTo>
                    <a:pt x="176" y="1975"/>
                  </a:lnTo>
                  <a:lnTo>
                    <a:pt x="702" y="3818"/>
                  </a:lnTo>
                  <a:lnTo>
                    <a:pt x="834" y="4915"/>
                  </a:lnTo>
                  <a:lnTo>
                    <a:pt x="219" y="7767"/>
                  </a:lnTo>
                  <a:lnTo>
                    <a:pt x="219" y="7811"/>
                  </a:lnTo>
                  <a:lnTo>
                    <a:pt x="219" y="8689"/>
                  </a:lnTo>
                  <a:lnTo>
                    <a:pt x="219" y="8733"/>
                  </a:lnTo>
                  <a:lnTo>
                    <a:pt x="395" y="9698"/>
                  </a:lnTo>
                  <a:lnTo>
                    <a:pt x="395" y="9742"/>
                  </a:lnTo>
                  <a:lnTo>
                    <a:pt x="1887" y="13603"/>
                  </a:lnTo>
                  <a:lnTo>
                    <a:pt x="2589" y="16017"/>
                  </a:lnTo>
                  <a:lnTo>
                    <a:pt x="3247" y="17860"/>
                  </a:lnTo>
                  <a:lnTo>
                    <a:pt x="3247" y="17904"/>
                  </a:lnTo>
                  <a:lnTo>
                    <a:pt x="3686" y="18430"/>
                  </a:lnTo>
                  <a:lnTo>
                    <a:pt x="3730" y="18474"/>
                  </a:lnTo>
                  <a:lnTo>
                    <a:pt x="3818" y="18474"/>
                  </a:lnTo>
                  <a:lnTo>
                    <a:pt x="3905" y="18430"/>
                  </a:lnTo>
                  <a:lnTo>
                    <a:pt x="3949" y="18386"/>
                  </a:lnTo>
                  <a:lnTo>
                    <a:pt x="3993" y="18343"/>
                  </a:lnTo>
                  <a:lnTo>
                    <a:pt x="3993" y="18255"/>
                  </a:lnTo>
                  <a:lnTo>
                    <a:pt x="3949" y="18211"/>
                  </a:lnTo>
                  <a:lnTo>
                    <a:pt x="3554" y="17684"/>
                  </a:lnTo>
                  <a:lnTo>
                    <a:pt x="2896" y="15929"/>
                  </a:lnTo>
                  <a:lnTo>
                    <a:pt x="2238" y="13472"/>
                  </a:lnTo>
                  <a:lnTo>
                    <a:pt x="746" y="9654"/>
                  </a:lnTo>
                  <a:lnTo>
                    <a:pt x="570" y="8689"/>
                  </a:lnTo>
                  <a:lnTo>
                    <a:pt x="570" y="7855"/>
                  </a:lnTo>
                  <a:lnTo>
                    <a:pt x="1185" y="4959"/>
                  </a:lnTo>
                  <a:lnTo>
                    <a:pt x="1185" y="4871"/>
                  </a:lnTo>
                  <a:lnTo>
                    <a:pt x="1053" y="3774"/>
                  </a:lnTo>
                  <a:lnTo>
                    <a:pt x="1053" y="3730"/>
                  </a:lnTo>
                  <a:lnTo>
                    <a:pt x="483" y="1887"/>
                  </a:lnTo>
                  <a:lnTo>
                    <a:pt x="351" y="659"/>
                  </a:lnTo>
                  <a:lnTo>
                    <a:pt x="351" y="176"/>
                  </a:lnTo>
                  <a:lnTo>
                    <a:pt x="351" y="132"/>
                  </a:lnTo>
                  <a:lnTo>
                    <a:pt x="307" y="88"/>
                  </a:lnTo>
                  <a:lnTo>
                    <a:pt x="263" y="44"/>
                  </a:lnTo>
                  <a:lnTo>
                    <a:pt x="219"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7" name="Google Shape;2457;p18"/>
            <p:cNvSpPr/>
            <p:nvPr/>
          </p:nvSpPr>
          <p:spPr>
            <a:xfrm>
              <a:off x="3513800" y="3504175"/>
              <a:ext cx="102050" cy="330225"/>
            </a:xfrm>
            <a:custGeom>
              <a:rect b="b" l="l" r="r" t="t"/>
              <a:pathLst>
                <a:path extrusionOk="0" h="13209" w="4082">
                  <a:moveTo>
                    <a:pt x="3906" y="0"/>
                  </a:moveTo>
                  <a:lnTo>
                    <a:pt x="3818" y="44"/>
                  </a:lnTo>
                  <a:lnTo>
                    <a:pt x="3774" y="44"/>
                  </a:lnTo>
                  <a:lnTo>
                    <a:pt x="3730" y="132"/>
                  </a:lnTo>
                  <a:lnTo>
                    <a:pt x="3511" y="703"/>
                  </a:lnTo>
                  <a:lnTo>
                    <a:pt x="3204" y="2677"/>
                  </a:lnTo>
                  <a:lnTo>
                    <a:pt x="1536" y="5705"/>
                  </a:lnTo>
                  <a:lnTo>
                    <a:pt x="790" y="7855"/>
                  </a:lnTo>
                  <a:lnTo>
                    <a:pt x="0" y="10444"/>
                  </a:lnTo>
                  <a:lnTo>
                    <a:pt x="0" y="10488"/>
                  </a:lnTo>
                  <a:lnTo>
                    <a:pt x="88" y="11322"/>
                  </a:lnTo>
                  <a:lnTo>
                    <a:pt x="88" y="11365"/>
                  </a:lnTo>
                  <a:lnTo>
                    <a:pt x="746" y="13121"/>
                  </a:lnTo>
                  <a:lnTo>
                    <a:pt x="790" y="13165"/>
                  </a:lnTo>
                  <a:lnTo>
                    <a:pt x="922" y="13208"/>
                  </a:lnTo>
                  <a:lnTo>
                    <a:pt x="966" y="13208"/>
                  </a:lnTo>
                  <a:lnTo>
                    <a:pt x="1010" y="13165"/>
                  </a:lnTo>
                  <a:lnTo>
                    <a:pt x="1053" y="13121"/>
                  </a:lnTo>
                  <a:lnTo>
                    <a:pt x="1097" y="13033"/>
                  </a:lnTo>
                  <a:lnTo>
                    <a:pt x="1053" y="12989"/>
                  </a:lnTo>
                  <a:lnTo>
                    <a:pt x="439" y="11278"/>
                  </a:lnTo>
                  <a:lnTo>
                    <a:pt x="351" y="10488"/>
                  </a:lnTo>
                  <a:lnTo>
                    <a:pt x="1097" y="7943"/>
                  </a:lnTo>
                  <a:lnTo>
                    <a:pt x="1887" y="5837"/>
                  </a:lnTo>
                  <a:lnTo>
                    <a:pt x="3511" y="2809"/>
                  </a:lnTo>
                  <a:lnTo>
                    <a:pt x="3555" y="2765"/>
                  </a:lnTo>
                  <a:lnTo>
                    <a:pt x="3862" y="790"/>
                  </a:lnTo>
                  <a:lnTo>
                    <a:pt x="4081" y="264"/>
                  </a:lnTo>
                  <a:lnTo>
                    <a:pt x="4081" y="176"/>
                  </a:lnTo>
                  <a:lnTo>
                    <a:pt x="4081" y="132"/>
                  </a:lnTo>
                  <a:lnTo>
                    <a:pt x="4037" y="44"/>
                  </a:lnTo>
                  <a:lnTo>
                    <a:pt x="3950"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8" name="Google Shape;2458;p18"/>
            <p:cNvSpPr/>
            <p:nvPr/>
          </p:nvSpPr>
          <p:spPr>
            <a:xfrm>
              <a:off x="3422750" y="3478950"/>
              <a:ext cx="183225" cy="256725"/>
            </a:xfrm>
            <a:custGeom>
              <a:rect b="b" l="l" r="r" t="t"/>
              <a:pathLst>
                <a:path extrusionOk="0" h="10269" w="7329">
                  <a:moveTo>
                    <a:pt x="7109" y="0"/>
                  </a:moveTo>
                  <a:lnTo>
                    <a:pt x="7065" y="44"/>
                  </a:lnTo>
                  <a:lnTo>
                    <a:pt x="7021" y="88"/>
                  </a:lnTo>
                  <a:lnTo>
                    <a:pt x="6977" y="132"/>
                  </a:lnTo>
                  <a:lnTo>
                    <a:pt x="6933" y="351"/>
                  </a:lnTo>
                  <a:lnTo>
                    <a:pt x="5046" y="1624"/>
                  </a:lnTo>
                  <a:lnTo>
                    <a:pt x="5003" y="1668"/>
                  </a:lnTo>
                  <a:lnTo>
                    <a:pt x="4213" y="2721"/>
                  </a:lnTo>
                  <a:lnTo>
                    <a:pt x="2545" y="5046"/>
                  </a:lnTo>
                  <a:lnTo>
                    <a:pt x="746" y="7855"/>
                  </a:lnTo>
                  <a:lnTo>
                    <a:pt x="702" y="7899"/>
                  </a:lnTo>
                  <a:lnTo>
                    <a:pt x="0" y="10049"/>
                  </a:lnTo>
                  <a:lnTo>
                    <a:pt x="0" y="10093"/>
                  </a:lnTo>
                  <a:lnTo>
                    <a:pt x="0" y="10180"/>
                  </a:lnTo>
                  <a:lnTo>
                    <a:pt x="44" y="10224"/>
                  </a:lnTo>
                  <a:lnTo>
                    <a:pt x="88" y="10268"/>
                  </a:lnTo>
                  <a:lnTo>
                    <a:pt x="176" y="10268"/>
                  </a:lnTo>
                  <a:lnTo>
                    <a:pt x="263" y="10224"/>
                  </a:lnTo>
                  <a:lnTo>
                    <a:pt x="307" y="10137"/>
                  </a:lnTo>
                  <a:lnTo>
                    <a:pt x="1053" y="8030"/>
                  </a:lnTo>
                  <a:lnTo>
                    <a:pt x="2809" y="5222"/>
                  </a:lnTo>
                  <a:lnTo>
                    <a:pt x="4520" y="2896"/>
                  </a:lnTo>
                  <a:lnTo>
                    <a:pt x="5266" y="1931"/>
                  </a:lnTo>
                  <a:lnTo>
                    <a:pt x="7153" y="571"/>
                  </a:lnTo>
                  <a:lnTo>
                    <a:pt x="7240" y="483"/>
                  </a:lnTo>
                  <a:lnTo>
                    <a:pt x="7328" y="220"/>
                  </a:lnTo>
                  <a:lnTo>
                    <a:pt x="7328" y="176"/>
                  </a:lnTo>
                  <a:lnTo>
                    <a:pt x="7284" y="88"/>
                  </a:lnTo>
                  <a:lnTo>
                    <a:pt x="7240" y="44"/>
                  </a:lnTo>
                  <a:lnTo>
                    <a:pt x="7197"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9" name="Google Shape;2459;p18"/>
            <p:cNvSpPr/>
            <p:nvPr/>
          </p:nvSpPr>
          <p:spPr>
            <a:xfrm>
              <a:off x="3356925" y="3428475"/>
              <a:ext cx="228200" cy="247950"/>
            </a:xfrm>
            <a:custGeom>
              <a:rect b="b" l="l" r="r" t="t"/>
              <a:pathLst>
                <a:path extrusionOk="0" h="9918" w="9128">
                  <a:moveTo>
                    <a:pt x="8952" y="1"/>
                  </a:moveTo>
                  <a:lnTo>
                    <a:pt x="8908" y="45"/>
                  </a:lnTo>
                  <a:lnTo>
                    <a:pt x="7548" y="791"/>
                  </a:lnTo>
                  <a:lnTo>
                    <a:pt x="5090" y="2502"/>
                  </a:lnTo>
                  <a:lnTo>
                    <a:pt x="5047" y="2546"/>
                  </a:lnTo>
                  <a:lnTo>
                    <a:pt x="2502" y="6144"/>
                  </a:lnTo>
                  <a:lnTo>
                    <a:pt x="44" y="9654"/>
                  </a:lnTo>
                  <a:lnTo>
                    <a:pt x="0" y="9742"/>
                  </a:lnTo>
                  <a:lnTo>
                    <a:pt x="0" y="9786"/>
                  </a:lnTo>
                  <a:lnTo>
                    <a:pt x="44" y="9874"/>
                  </a:lnTo>
                  <a:lnTo>
                    <a:pt x="88" y="9918"/>
                  </a:lnTo>
                  <a:lnTo>
                    <a:pt x="264" y="9918"/>
                  </a:lnTo>
                  <a:lnTo>
                    <a:pt x="308" y="9874"/>
                  </a:lnTo>
                  <a:lnTo>
                    <a:pt x="2809" y="6363"/>
                  </a:lnTo>
                  <a:lnTo>
                    <a:pt x="5310" y="2765"/>
                  </a:lnTo>
                  <a:lnTo>
                    <a:pt x="7723" y="1098"/>
                  </a:lnTo>
                  <a:lnTo>
                    <a:pt x="9040" y="352"/>
                  </a:lnTo>
                  <a:lnTo>
                    <a:pt x="9127" y="308"/>
                  </a:lnTo>
                  <a:lnTo>
                    <a:pt x="9127" y="220"/>
                  </a:lnTo>
                  <a:lnTo>
                    <a:pt x="9127" y="176"/>
                  </a:lnTo>
                  <a:lnTo>
                    <a:pt x="9127" y="88"/>
                  </a:lnTo>
                  <a:lnTo>
                    <a:pt x="9084" y="45"/>
                  </a:lnTo>
                  <a:lnTo>
                    <a:pt x="9040"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0" name="Google Shape;2460;p18"/>
            <p:cNvSpPr/>
            <p:nvPr/>
          </p:nvSpPr>
          <p:spPr>
            <a:xfrm>
              <a:off x="906200" y="2307350"/>
              <a:ext cx="948925" cy="1026800"/>
            </a:xfrm>
            <a:custGeom>
              <a:rect b="b" l="l" r="r" t="t"/>
              <a:pathLst>
                <a:path extrusionOk="0" h="41072" w="37957">
                  <a:moveTo>
                    <a:pt x="37781" y="0"/>
                  </a:moveTo>
                  <a:lnTo>
                    <a:pt x="37694" y="44"/>
                  </a:lnTo>
                  <a:lnTo>
                    <a:pt x="34929" y="1711"/>
                  </a:lnTo>
                  <a:lnTo>
                    <a:pt x="30453" y="3730"/>
                  </a:lnTo>
                  <a:lnTo>
                    <a:pt x="27338" y="5046"/>
                  </a:lnTo>
                  <a:lnTo>
                    <a:pt x="24222" y="6450"/>
                  </a:lnTo>
                  <a:lnTo>
                    <a:pt x="21282" y="7811"/>
                  </a:lnTo>
                  <a:lnTo>
                    <a:pt x="19571" y="8644"/>
                  </a:lnTo>
                  <a:lnTo>
                    <a:pt x="16587" y="10356"/>
                  </a:lnTo>
                  <a:lnTo>
                    <a:pt x="15007" y="11321"/>
                  </a:lnTo>
                  <a:lnTo>
                    <a:pt x="13252" y="12638"/>
                  </a:lnTo>
                  <a:lnTo>
                    <a:pt x="8996" y="16104"/>
                  </a:lnTo>
                  <a:lnTo>
                    <a:pt x="6889" y="17859"/>
                  </a:lnTo>
                  <a:lnTo>
                    <a:pt x="5661" y="18737"/>
                  </a:lnTo>
                  <a:lnTo>
                    <a:pt x="1712" y="20141"/>
                  </a:lnTo>
                  <a:lnTo>
                    <a:pt x="1712" y="20185"/>
                  </a:lnTo>
                  <a:lnTo>
                    <a:pt x="922" y="20536"/>
                  </a:lnTo>
                  <a:lnTo>
                    <a:pt x="878" y="20624"/>
                  </a:lnTo>
                  <a:lnTo>
                    <a:pt x="834" y="20668"/>
                  </a:lnTo>
                  <a:lnTo>
                    <a:pt x="44" y="24485"/>
                  </a:lnTo>
                  <a:lnTo>
                    <a:pt x="0" y="25626"/>
                  </a:lnTo>
                  <a:lnTo>
                    <a:pt x="0" y="25714"/>
                  </a:lnTo>
                  <a:lnTo>
                    <a:pt x="220" y="26153"/>
                  </a:lnTo>
                  <a:lnTo>
                    <a:pt x="220" y="26240"/>
                  </a:lnTo>
                  <a:lnTo>
                    <a:pt x="2458" y="28698"/>
                  </a:lnTo>
                  <a:lnTo>
                    <a:pt x="4739" y="31155"/>
                  </a:lnTo>
                  <a:lnTo>
                    <a:pt x="6626" y="33744"/>
                  </a:lnTo>
                  <a:lnTo>
                    <a:pt x="8908" y="35806"/>
                  </a:lnTo>
                  <a:lnTo>
                    <a:pt x="10356" y="37211"/>
                  </a:lnTo>
                  <a:lnTo>
                    <a:pt x="10751" y="37649"/>
                  </a:lnTo>
                  <a:lnTo>
                    <a:pt x="10181" y="39624"/>
                  </a:lnTo>
                  <a:lnTo>
                    <a:pt x="10181" y="39668"/>
                  </a:lnTo>
                  <a:lnTo>
                    <a:pt x="10049" y="40896"/>
                  </a:lnTo>
                  <a:lnTo>
                    <a:pt x="10049" y="40984"/>
                  </a:lnTo>
                  <a:lnTo>
                    <a:pt x="10093" y="41028"/>
                  </a:lnTo>
                  <a:lnTo>
                    <a:pt x="10137" y="41072"/>
                  </a:lnTo>
                  <a:lnTo>
                    <a:pt x="10224" y="41072"/>
                  </a:lnTo>
                  <a:lnTo>
                    <a:pt x="10356" y="41028"/>
                  </a:lnTo>
                  <a:lnTo>
                    <a:pt x="10400" y="40940"/>
                  </a:lnTo>
                  <a:lnTo>
                    <a:pt x="10532" y="39712"/>
                  </a:lnTo>
                  <a:lnTo>
                    <a:pt x="11102" y="37649"/>
                  </a:lnTo>
                  <a:lnTo>
                    <a:pt x="11102" y="37562"/>
                  </a:lnTo>
                  <a:lnTo>
                    <a:pt x="11102" y="37518"/>
                  </a:lnTo>
                  <a:lnTo>
                    <a:pt x="10619" y="36947"/>
                  </a:lnTo>
                  <a:lnTo>
                    <a:pt x="9127" y="35543"/>
                  </a:lnTo>
                  <a:lnTo>
                    <a:pt x="6889" y="33525"/>
                  </a:lnTo>
                  <a:lnTo>
                    <a:pt x="5003" y="30936"/>
                  </a:lnTo>
                  <a:lnTo>
                    <a:pt x="2721" y="28478"/>
                  </a:lnTo>
                  <a:lnTo>
                    <a:pt x="527" y="26021"/>
                  </a:lnTo>
                  <a:lnTo>
                    <a:pt x="351" y="25626"/>
                  </a:lnTo>
                  <a:lnTo>
                    <a:pt x="395" y="24529"/>
                  </a:lnTo>
                  <a:lnTo>
                    <a:pt x="1185" y="20843"/>
                  </a:lnTo>
                  <a:lnTo>
                    <a:pt x="1843" y="20492"/>
                  </a:lnTo>
                  <a:lnTo>
                    <a:pt x="5792" y="19044"/>
                  </a:lnTo>
                  <a:lnTo>
                    <a:pt x="5836" y="19044"/>
                  </a:lnTo>
                  <a:lnTo>
                    <a:pt x="7109" y="18123"/>
                  </a:lnTo>
                  <a:lnTo>
                    <a:pt x="9215" y="16367"/>
                  </a:lnTo>
                  <a:lnTo>
                    <a:pt x="13472" y="12901"/>
                  </a:lnTo>
                  <a:lnTo>
                    <a:pt x="15183" y="11584"/>
                  </a:lnTo>
                  <a:lnTo>
                    <a:pt x="16763" y="10663"/>
                  </a:lnTo>
                  <a:lnTo>
                    <a:pt x="19746" y="8952"/>
                  </a:lnTo>
                  <a:lnTo>
                    <a:pt x="21414" y="8118"/>
                  </a:lnTo>
                  <a:lnTo>
                    <a:pt x="24354" y="6758"/>
                  </a:lnTo>
                  <a:lnTo>
                    <a:pt x="27469" y="5353"/>
                  </a:lnTo>
                  <a:lnTo>
                    <a:pt x="30585" y="4037"/>
                  </a:lnTo>
                  <a:lnTo>
                    <a:pt x="35061" y="2019"/>
                  </a:lnTo>
                  <a:lnTo>
                    <a:pt x="35105" y="2019"/>
                  </a:lnTo>
                  <a:lnTo>
                    <a:pt x="37869" y="351"/>
                  </a:lnTo>
                  <a:lnTo>
                    <a:pt x="37913" y="307"/>
                  </a:lnTo>
                  <a:lnTo>
                    <a:pt x="37957" y="219"/>
                  </a:lnTo>
                  <a:lnTo>
                    <a:pt x="37957" y="176"/>
                  </a:lnTo>
                  <a:lnTo>
                    <a:pt x="37957" y="88"/>
                  </a:lnTo>
                  <a:lnTo>
                    <a:pt x="37913" y="44"/>
                  </a:lnTo>
                  <a:lnTo>
                    <a:pt x="37825" y="44"/>
                  </a:lnTo>
                  <a:lnTo>
                    <a:pt x="37781"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1" name="Google Shape;2461;p18"/>
            <p:cNvSpPr/>
            <p:nvPr/>
          </p:nvSpPr>
          <p:spPr>
            <a:xfrm>
              <a:off x="970925" y="2329275"/>
              <a:ext cx="908350" cy="911650"/>
            </a:xfrm>
            <a:custGeom>
              <a:rect b="b" l="l" r="r" t="t"/>
              <a:pathLst>
                <a:path extrusionOk="0" h="36466" w="36334">
                  <a:moveTo>
                    <a:pt x="36114" y="1"/>
                  </a:moveTo>
                  <a:lnTo>
                    <a:pt x="36070" y="45"/>
                  </a:lnTo>
                  <a:lnTo>
                    <a:pt x="33569" y="1536"/>
                  </a:lnTo>
                  <a:lnTo>
                    <a:pt x="31287" y="2765"/>
                  </a:lnTo>
                  <a:lnTo>
                    <a:pt x="29093" y="3687"/>
                  </a:lnTo>
                  <a:lnTo>
                    <a:pt x="26592" y="4784"/>
                  </a:lnTo>
                  <a:lnTo>
                    <a:pt x="23696" y="6056"/>
                  </a:lnTo>
                  <a:lnTo>
                    <a:pt x="20887" y="7329"/>
                  </a:lnTo>
                  <a:lnTo>
                    <a:pt x="18957" y="8250"/>
                  </a:lnTo>
                  <a:lnTo>
                    <a:pt x="14700" y="10664"/>
                  </a:lnTo>
                  <a:lnTo>
                    <a:pt x="13252" y="11497"/>
                  </a:lnTo>
                  <a:lnTo>
                    <a:pt x="13252" y="11541"/>
                  </a:lnTo>
                  <a:lnTo>
                    <a:pt x="10488" y="13735"/>
                  </a:lnTo>
                  <a:lnTo>
                    <a:pt x="7899" y="15841"/>
                  </a:lnTo>
                  <a:lnTo>
                    <a:pt x="4520" y="18781"/>
                  </a:lnTo>
                  <a:lnTo>
                    <a:pt x="3598" y="19264"/>
                  </a:lnTo>
                  <a:lnTo>
                    <a:pt x="1053" y="20229"/>
                  </a:lnTo>
                  <a:lnTo>
                    <a:pt x="263" y="20537"/>
                  </a:lnTo>
                  <a:lnTo>
                    <a:pt x="220" y="20580"/>
                  </a:lnTo>
                  <a:lnTo>
                    <a:pt x="176" y="20668"/>
                  </a:lnTo>
                  <a:lnTo>
                    <a:pt x="0" y="21195"/>
                  </a:lnTo>
                  <a:lnTo>
                    <a:pt x="0" y="21239"/>
                  </a:lnTo>
                  <a:lnTo>
                    <a:pt x="88" y="22116"/>
                  </a:lnTo>
                  <a:lnTo>
                    <a:pt x="88" y="22204"/>
                  </a:lnTo>
                  <a:lnTo>
                    <a:pt x="1536" y="24398"/>
                  </a:lnTo>
                  <a:lnTo>
                    <a:pt x="4213" y="27909"/>
                  </a:lnTo>
                  <a:lnTo>
                    <a:pt x="5880" y="29839"/>
                  </a:lnTo>
                  <a:lnTo>
                    <a:pt x="7504" y="31594"/>
                  </a:lnTo>
                  <a:lnTo>
                    <a:pt x="8732" y="32999"/>
                  </a:lnTo>
                  <a:lnTo>
                    <a:pt x="9391" y="33876"/>
                  </a:lnTo>
                  <a:lnTo>
                    <a:pt x="9522" y="34271"/>
                  </a:lnTo>
                  <a:lnTo>
                    <a:pt x="8996" y="35807"/>
                  </a:lnTo>
                  <a:lnTo>
                    <a:pt x="8864" y="36246"/>
                  </a:lnTo>
                  <a:lnTo>
                    <a:pt x="8864" y="36290"/>
                  </a:lnTo>
                  <a:lnTo>
                    <a:pt x="8908" y="36377"/>
                  </a:lnTo>
                  <a:lnTo>
                    <a:pt x="8952" y="36421"/>
                  </a:lnTo>
                  <a:lnTo>
                    <a:pt x="8996" y="36465"/>
                  </a:lnTo>
                  <a:lnTo>
                    <a:pt x="9040" y="36465"/>
                  </a:lnTo>
                  <a:lnTo>
                    <a:pt x="9127" y="36421"/>
                  </a:lnTo>
                  <a:lnTo>
                    <a:pt x="9215" y="36334"/>
                  </a:lnTo>
                  <a:lnTo>
                    <a:pt x="9873" y="34359"/>
                  </a:lnTo>
                  <a:lnTo>
                    <a:pt x="9873" y="34227"/>
                  </a:lnTo>
                  <a:lnTo>
                    <a:pt x="9698" y="33745"/>
                  </a:lnTo>
                  <a:lnTo>
                    <a:pt x="9698" y="33657"/>
                  </a:lnTo>
                  <a:lnTo>
                    <a:pt x="8996" y="32779"/>
                  </a:lnTo>
                  <a:lnTo>
                    <a:pt x="7767" y="31375"/>
                  </a:lnTo>
                  <a:lnTo>
                    <a:pt x="6143" y="29620"/>
                  </a:lnTo>
                  <a:lnTo>
                    <a:pt x="4476" y="27689"/>
                  </a:lnTo>
                  <a:lnTo>
                    <a:pt x="1843" y="24223"/>
                  </a:lnTo>
                  <a:lnTo>
                    <a:pt x="439" y="22029"/>
                  </a:lnTo>
                  <a:lnTo>
                    <a:pt x="351" y="21239"/>
                  </a:lnTo>
                  <a:lnTo>
                    <a:pt x="483" y="20844"/>
                  </a:lnTo>
                  <a:lnTo>
                    <a:pt x="3730" y="19615"/>
                  </a:lnTo>
                  <a:lnTo>
                    <a:pt x="3774" y="19615"/>
                  </a:lnTo>
                  <a:lnTo>
                    <a:pt x="4695" y="19045"/>
                  </a:lnTo>
                  <a:lnTo>
                    <a:pt x="8162" y="16105"/>
                  </a:lnTo>
                  <a:lnTo>
                    <a:pt x="10707" y="13998"/>
                  </a:lnTo>
                  <a:lnTo>
                    <a:pt x="13472" y="11804"/>
                  </a:lnTo>
                  <a:lnTo>
                    <a:pt x="14876" y="10971"/>
                  </a:lnTo>
                  <a:lnTo>
                    <a:pt x="19088" y="8557"/>
                  </a:lnTo>
                  <a:lnTo>
                    <a:pt x="21019" y="7636"/>
                  </a:lnTo>
                  <a:lnTo>
                    <a:pt x="23827" y="6363"/>
                  </a:lnTo>
                  <a:lnTo>
                    <a:pt x="26723" y="5135"/>
                  </a:lnTo>
                  <a:lnTo>
                    <a:pt x="29225" y="4038"/>
                  </a:lnTo>
                  <a:lnTo>
                    <a:pt x="31463" y="3072"/>
                  </a:lnTo>
                  <a:lnTo>
                    <a:pt x="33744" y="1844"/>
                  </a:lnTo>
                  <a:lnTo>
                    <a:pt x="36246" y="352"/>
                  </a:lnTo>
                  <a:lnTo>
                    <a:pt x="36289" y="308"/>
                  </a:lnTo>
                  <a:lnTo>
                    <a:pt x="36333" y="220"/>
                  </a:lnTo>
                  <a:lnTo>
                    <a:pt x="36333" y="176"/>
                  </a:lnTo>
                  <a:lnTo>
                    <a:pt x="36289" y="88"/>
                  </a:lnTo>
                  <a:lnTo>
                    <a:pt x="36246" y="45"/>
                  </a:lnTo>
                  <a:lnTo>
                    <a:pt x="36202"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2" name="Google Shape;2462;p18"/>
            <p:cNvSpPr/>
            <p:nvPr/>
          </p:nvSpPr>
          <p:spPr>
            <a:xfrm>
              <a:off x="1070750" y="2351225"/>
              <a:ext cx="831550" cy="835950"/>
            </a:xfrm>
            <a:custGeom>
              <a:rect b="b" l="l" r="r" t="t"/>
              <a:pathLst>
                <a:path extrusionOk="0" h="33438" w="33262">
                  <a:moveTo>
                    <a:pt x="33086" y="0"/>
                  </a:moveTo>
                  <a:lnTo>
                    <a:pt x="32998" y="44"/>
                  </a:lnTo>
                  <a:lnTo>
                    <a:pt x="29313" y="2194"/>
                  </a:lnTo>
                  <a:lnTo>
                    <a:pt x="26680" y="3511"/>
                  </a:lnTo>
                  <a:lnTo>
                    <a:pt x="23959" y="4695"/>
                  </a:lnTo>
                  <a:lnTo>
                    <a:pt x="21546" y="5749"/>
                  </a:lnTo>
                  <a:lnTo>
                    <a:pt x="18781" y="7021"/>
                  </a:lnTo>
                  <a:lnTo>
                    <a:pt x="16412" y="8162"/>
                  </a:lnTo>
                  <a:lnTo>
                    <a:pt x="14393" y="9215"/>
                  </a:lnTo>
                  <a:lnTo>
                    <a:pt x="12111" y="10532"/>
                  </a:lnTo>
                  <a:lnTo>
                    <a:pt x="10093" y="11760"/>
                  </a:lnTo>
                  <a:lnTo>
                    <a:pt x="7372" y="13954"/>
                  </a:lnTo>
                  <a:lnTo>
                    <a:pt x="4696" y="16192"/>
                  </a:lnTo>
                  <a:lnTo>
                    <a:pt x="1361" y="19132"/>
                  </a:lnTo>
                  <a:lnTo>
                    <a:pt x="307" y="19790"/>
                  </a:lnTo>
                  <a:lnTo>
                    <a:pt x="264" y="19878"/>
                  </a:lnTo>
                  <a:lnTo>
                    <a:pt x="44" y="20185"/>
                  </a:lnTo>
                  <a:lnTo>
                    <a:pt x="0" y="20273"/>
                  </a:lnTo>
                  <a:lnTo>
                    <a:pt x="44" y="20361"/>
                  </a:lnTo>
                  <a:lnTo>
                    <a:pt x="220" y="20975"/>
                  </a:lnTo>
                  <a:lnTo>
                    <a:pt x="264" y="21063"/>
                  </a:lnTo>
                  <a:lnTo>
                    <a:pt x="3467" y="25056"/>
                  </a:lnTo>
                  <a:lnTo>
                    <a:pt x="5924" y="28171"/>
                  </a:lnTo>
                  <a:lnTo>
                    <a:pt x="6714" y="29400"/>
                  </a:lnTo>
                  <a:lnTo>
                    <a:pt x="6977" y="30278"/>
                  </a:lnTo>
                  <a:lnTo>
                    <a:pt x="6977" y="30848"/>
                  </a:lnTo>
                  <a:lnTo>
                    <a:pt x="6187" y="33174"/>
                  </a:lnTo>
                  <a:lnTo>
                    <a:pt x="6144" y="33262"/>
                  </a:lnTo>
                  <a:lnTo>
                    <a:pt x="6187" y="33305"/>
                  </a:lnTo>
                  <a:lnTo>
                    <a:pt x="6231" y="33393"/>
                  </a:lnTo>
                  <a:lnTo>
                    <a:pt x="6275" y="33437"/>
                  </a:lnTo>
                  <a:lnTo>
                    <a:pt x="6319" y="33437"/>
                  </a:lnTo>
                  <a:lnTo>
                    <a:pt x="6451" y="33393"/>
                  </a:lnTo>
                  <a:lnTo>
                    <a:pt x="6495" y="33305"/>
                  </a:lnTo>
                  <a:lnTo>
                    <a:pt x="7328" y="30936"/>
                  </a:lnTo>
                  <a:lnTo>
                    <a:pt x="7328" y="30892"/>
                  </a:lnTo>
                  <a:lnTo>
                    <a:pt x="7328" y="30278"/>
                  </a:lnTo>
                  <a:lnTo>
                    <a:pt x="7328" y="30190"/>
                  </a:lnTo>
                  <a:lnTo>
                    <a:pt x="7021" y="29268"/>
                  </a:lnTo>
                  <a:lnTo>
                    <a:pt x="7021" y="29225"/>
                  </a:lnTo>
                  <a:lnTo>
                    <a:pt x="6187" y="27952"/>
                  </a:lnTo>
                  <a:lnTo>
                    <a:pt x="3730" y="24836"/>
                  </a:lnTo>
                  <a:lnTo>
                    <a:pt x="527" y="20843"/>
                  </a:lnTo>
                  <a:lnTo>
                    <a:pt x="395" y="20317"/>
                  </a:lnTo>
                  <a:lnTo>
                    <a:pt x="527" y="20097"/>
                  </a:lnTo>
                  <a:lnTo>
                    <a:pt x="1580" y="19439"/>
                  </a:lnTo>
                  <a:lnTo>
                    <a:pt x="1580" y="19395"/>
                  </a:lnTo>
                  <a:lnTo>
                    <a:pt x="4915" y="16455"/>
                  </a:lnTo>
                  <a:lnTo>
                    <a:pt x="7592" y="14217"/>
                  </a:lnTo>
                  <a:lnTo>
                    <a:pt x="10268" y="12023"/>
                  </a:lnTo>
                  <a:lnTo>
                    <a:pt x="12287" y="10839"/>
                  </a:lnTo>
                  <a:lnTo>
                    <a:pt x="14569" y="9522"/>
                  </a:lnTo>
                  <a:lnTo>
                    <a:pt x="16587" y="8469"/>
                  </a:lnTo>
                  <a:lnTo>
                    <a:pt x="18957" y="7328"/>
                  </a:lnTo>
                  <a:lnTo>
                    <a:pt x="21677" y="6100"/>
                  </a:lnTo>
                  <a:lnTo>
                    <a:pt x="24091" y="5003"/>
                  </a:lnTo>
                  <a:lnTo>
                    <a:pt x="26811" y="3862"/>
                  </a:lnTo>
                  <a:lnTo>
                    <a:pt x="29488" y="2501"/>
                  </a:lnTo>
                  <a:lnTo>
                    <a:pt x="33174" y="351"/>
                  </a:lnTo>
                  <a:lnTo>
                    <a:pt x="33262" y="264"/>
                  </a:lnTo>
                  <a:lnTo>
                    <a:pt x="33262" y="220"/>
                  </a:lnTo>
                  <a:lnTo>
                    <a:pt x="33262" y="176"/>
                  </a:lnTo>
                  <a:lnTo>
                    <a:pt x="33262" y="88"/>
                  </a:lnTo>
                  <a:lnTo>
                    <a:pt x="33218" y="44"/>
                  </a:lnTo>
                  <a:lnTo>
                    <a:pt x="33130"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3" name="Google Shape;2463;p18"/>
            <p:cNvSpPr/>
            <p:nvPr/>
          </p:nvSpPr>
          <p:spPr>
            <a:xfrm>
              <a:off x="1213350" y="2372050"/>
              <a:ext cx="713100" cy="742700"/>
            </a:xfrm>
            <a:custGeom>
              <a:rect b="b" l="l" r="r" t="t"/>
              <a:pathLst>
                <a:path extrusionOk="0" h="29708" w="28524">
                  <a:moveTo>
                    <a:pt x="28348" y="1"/>
                  </a:moveTo>
                  <a:lnTo>
                    <a:pt x="28260" y="45"/>
                  </a:lnTo>
                  <a:lnTo>
                    <a:pt x="25100" y="1932"/>
                  </a:lnTo>
                  <a:lnTo>
                    <a:pt x="23214" y="2941"/>
                  </a:lnTo>
                  <a:lnTo>
                    <a:pt x="21239" y="3906"/>
                  </a:lnTo>
                  <a:lnTo>
                    <a:pt x="19308" y="4784"/>
                  </a:lnTo>
                  <a:lnTo>
                    <a:pt x="17334" y="5662"/>
                  </a:lnTo>
                  <a:lnTo>
                    <a:pt x="15052" y="6715"/>
                  </a:lnTo>
                  <a:lnTo>
                    <a:pt x="12726" y="7812"/>
                  </a:lnTo>
                  <a:lnTo>
                    <a:pt x="10400" y="8953"/>
                  </a:lnTo>
                  <a:lnTo>
                    <a:pt x="9303" y="9567"/>
                  </a:lnTo>
                  <a:lnTo>
                    <a:pt x="8163" y="10225"/>
                  </a:lnTo>
                  <a:lnTo>
                    <a:pt x="5925" y="11541"/>
                  </a:lnTo>
                  <a:lnTo>
                    <a:pt x="5925" y="11585"/>
                  </a:lnTo>
                  <a:lnTo>
                    <a:pt x="2195" y="14569"/>
                  </a:lnTo>
                  <a:lnTo>
                    <a:pt x="703" y="16017"/>
                  </a:lnTo>
                  <a:lnTo>
                    <a:pt x="132" y="16719"/>
                  </a:lnTo>
                  <a:lnTo>
                    <a:pt x="89" y="16807"/>
                  </a:lnTo>
                  <a:lnTo>
                    <a:pt x="1" y="17158"/>
                  </a:lnTo>
                  <a:lnTo>
                    <a:pt x="1" y="17246"/>
                  </a:lnTo>
                  <a:lnTo>
                    <a:pt x="132" y="17685"/>
                  </a:lnTo>
                  <a:lnTo>
                    <a:pt x="132" y="17772"/>
                  </a:lnTo>
                  <a:lnTo>
                    <a:pt x="3292" y="22643"/>
                  </a:lnTo>
                  <a:lnTo>
                    <a:pt x="4038" y="24135"/>
                  </a:lnTo>
                  <a:lnTo>
                    <a:pt x="4213" y="25144"/>
                  </a:lnTo>
                  <a:lnTo>
                    <a:pt x="4082" y="25715"/>
                  </a:lnTo>
                  <a:lnTo>
                    <a:pt x="3511" y="26417"/>
                  </a:lnTo>
                  <a:lnTo>
                    <a:pt x="3511" y="26461"/>
                  </a:lnTo>
                  <a:lnTo>
                    <a:pt x="2151" y="29489"/>
                  </a:lnTo>
                  <a:lnTo>
                    <a:pt x="2107" y="29532"/>
                  </a:lnTo>
                  <a:lnTo>
                    <a:pt x="2151" y="29620"/>
                  </a:lnTo>
                  <a:lnTo>
                    <a:pt x="2151" y="29664"/>
                  </a:lnTo>
                  <a:lnTo>
                    <a:pt x="2239" y="29708"/>
                  </a:lnTo>
                  <a:lnTo>
                    <a:pt x="2370" y="29708"/>
                  </a:lnTo>
                  <a:lnTo>
                    <a:pt x="2458" y="29620"/>
                  </a:lnTo>
                  <a:lnTo>
                    <a:pt x="3818" y="26592"/>
                  </a:lnTo>
                  <a:lnTo>
                    <a:pt x="4389" y="25934"/>
                  </a:lnTo>
                  <a:lnTo>
                    <a:pt x="4389" y="25846"/>
                  </a:lnTo>
                  <a:lnTo>
                    <a:pt x="4564" y="25188"/>
                  </a:lnTo>
                  <a:lnTo>
                    <a:pt x="4564" y="25101"/>
                  </a:lnTo>
                  <a:lnTo>
                    <a:pt x="4389" y="24047"/>
                  </a:lnTo>
                  <a:lnTo>
                    <a:pt x="4345" y="23960"/>
                  </a:lnTo>
                  <a:lnTo>
                    <a:pt x="3599" y="22468"/>
                  </a:lnTo>
                  <a:lnTo>
                    <a:pt x="3599" y="22424"/>
                  </a:lnTo>
                  <a:lnTo>
                    <a:pt x="440" y="17597"/>
                  </a:lnTo>
                  <a:lnTo>
                    <a:pt x="352" y="17202"/>
                  </a:lnTo>
                  <a:lnTo>
                    <a:pt x="440" y="16939"/>
                  </a:lnTo>
                  <a:lnTo>
                    <a:pt x="966" y="16281"/>
                  </a:lnTo>
                  <a:lnTo>
                    <a:pt x="2414" y="14833"/>
                  </a:lnTo>
                  <a:lnTo>
                    <a:pt x="6100" y="11849"/>
                  </a:lnTo>
                  <a:lnTo>
                    <a:pt x="8338" y="10532"/>
                  </a:lnTo>
                  <a:lnTo>
                    <a:pt x="9479" y="9874"/>
                  </a:lnTo>
                  <a:lnTo>
                    <a:pt x="10576" y="9260"/>
                  </a:lnTo>
                  <a:lnTo>
                    <a:pt x="12858" y="8119"/>
                  </a:lnTo>
                  <a:lnTo>
                    <a:pt x="15183" y="7022"/>
                  </a:lnTo>
                  <a:lnTo>
                    <a:pt x="17465" y="6013"/>
                  </a:lnTo>
                  <a:lnTo>
                    <a:pt x="19440" y="5135"/>
                  </a:lnTo>
                  <a:lnTo>
                    <a:pt x="21414" y="4213"/>
                  </a:lnTo>
                  <a:lnTo>
                    <a:pt x="23345" y="3248"/>
                  </a:lnTo>
                  <a:lnTo>
                    <a:pt x="25276" y="2239"/>
                  </a:lnTo>
                  <a:lnTo>
                    <a:pt x="28435" y="352"/>
                  </a:lnTo>
                  <a:lnTo>
                    <a:pt x="28523" y="308"/>
                  </a:lnTo>
                  <a:lnTo>
                    <a:pt x="28523" y="220"/>
                  </a:lnTo>
                  <a:lnTo>
                    <a:pt x="28523" y="176"/>
                  </a:lnTo>
                  <a:lnTo>
                    <a:pt x="28523" y="89"/>
                  </a:lnTo>
                  <a:lnTo>
                    <a:pt x="28479" y="45"/>
                  </a:lnTo>
                  <a:lnTo>
                    <a:pt x="28391"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4" name="Google Shape;2464;p18"/>
            <p:cNvSpPr/>
            <p:nvPr/>
          </p:nvSpPr>
          <p:spPr>
            <a:xfrm>
              <a:off x="1438250" y="2649600"/>
              <a:ext cx="150300" cy="318150"/>
            </a:xfrm>
            <a:custGeom>
              <a:rect b="b" l="l" r="r" t="t"/>
              <a:pathLst>
                <a:path extrusionOk="0" h="12726" w="6012">
                  <a:moveTo>
                    <a:pt x="5836" y="1"/>
                  </a:moveTo>
                  <a:lnTo>
                    <a:pt x="5749" y="45"/>
                  </a:lnTo>
                  <a:lnTo>
                    <a:pt x="2677" y="2239"/>
                  </a:lnTo>
                  <a:lnTo>
                    <a:pt x="1799" y="3028"/>
                  </a:lnTo>
                  <a:lnTo>
                    <a:pt x="1756" y="3072"/>
                  </a:lnTo>
                  <a:lnTo>
                    <a:pt x="1712" y="3160"/>
                  </a:lnTo>
                  <a:lnTo>
                    <a:pt x="1931" y="4476"/>
                  </a:lnTo>
                  <a:lnTo>
                    <a:pt x="2809" y="7767"/>
                  </a:lnTo>
                  <a:lnTo>
                    <a:pt x="3072" y="9303"/>
                  </a:lnTo>
                  <a:lnTo>
                    <a:pt x="3028" y="10269"/>
                  </a:lnTo>
                  <a:lnTo>
                    <a:pt x="2809" y="10664"/>
                  </a:lnTo>
                  <a:lnTo>
                    <a:pt x="702" y="11936"/>
                  </a:lnTo>
                  <a:lnTo>
                    <a:pt x="88" y="12419"/>
                  </a:lnTo>
                  <a:lnTo>
                    <a:pt x="44" y="12463"/>
                  </a:lnTo>
                  <a:lnTo>
                    <a:pt x="0" y="12550"/>
                  </a:lnTo>
                  <a:lnTo>
                    <a:pt x="0" y="12594"/>
                  </a:lnTo>
                  <a:lnTo>
                    <a:pt x="44" y="12682"/>
                  </a:lnTo>
                  <a:lnTo>
                    <a:pt x="88" y="12726"/>
                  </a:lnTo>
                  <a:lnTo>
                    <a:pt x="176" y="12726"/>
                  </a:lnTo>
                  <a:lnTo>
                    <a:pt x="264" y="12682"/>
                  </a:lnTo>
                  <a:lnTo>
                    <a:pt x="922" y="12243"/>
                  </a:lnTo>
                  <a:lnTo>
                    <a:pt x="3028" y="10971"/>
                  </a:lnTo>
                  <a:lnTo>
                    <a:pt x="3116" y="10883"/>
                  </a:lnTo>
                  <a:lnTo>
                    <a:pt x="3379" y="10400"/>
                  </a:lnTo>
                  <a:lnTo>
                    <a:pt x="3379" y="10313"/>
                  </a:lnTo>
                  <a:lnTo>
                    <a:pt x="3423" y="9303"/>
                  </a:lnTo>
                  <a:lnTo>
                    <a:pt x="3423" y="9259"/>
                  </a:lnTo>
                  <a:lnTo>
                    <a:pt x="3160" y="7724"/>
                  </a:lnTo>
                  <a:lnTo>
                    <a:pt x="2282" y="4433"/>
                  </a:lnTo>
                  <a:lnTo>
                    <a:pt x="2107" y="3204"/>
                  </a:lnTo>
                  <a:lnTo>
                    <a:pt x="2896" y="2502"/>
                  </a:lnTo>
                  <a:lnTo>
                    <a:pt x="5968" y="308"/>
                  </a:lnTo>
                  <a:lnTo>
                    <a:pt x="6012" y="264"/>
                  </a:lnTo>
                  <a:lnTo>
                    <a:pt x="6012" y="220"/>
                  </a:lnTo>
                  <a:lnTo>
                    <a:pt x="6012" y="132"/>
                  </a:lnTo>
                  <a:lnTo>
                    <a:pt x="6012" y="88"/>
                  </a:lnTo>
                  <a:lnTo>
                    <a:pt x="5968" y="45"/>
                  </a:lnTo>
                  <a:lnTo>
                    <a:pt x="5880"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5" name="Google Shape;2465;p18"/>
            <p:cNvSpPr/>
            <p:nvPr/>
          </p:nvSpPr>
          <p:spPr>
            <a:xfrm>
              <a:off x="812950" y="2979800"/>
              <a:ext cx="295125" cy="758050"/>
            </a:xfrm>
            <a:custGeom>
              <a:rect b="b" l="l" r="r" t="t"/>
              <a:pathLst>
                <a:path extrusionOk="0" h="30322" w="11805">
                  <a:moveTo>
                    <a:pt x="88" y="1"/>
                  </a:moveTo>
                  <a:lnTo>
                    <a:pt x="44" y="88"/>
                  </a:lnTo>
                  <a:lnTo>
                    <a:pt x="0" y="132"/>
                  </a:lnTo>
                  <a:lnTo>
                    <a:pt x="0" y="220"/>
                  </a:lnTo>
                  <a:lnTo>
                    <a:pt x="395" y="1580"/>
                  </a:lnTo>
                  <a:lnTo>
                    <a:pt x="790" y="3906"/>
                  </a:lnTo>
                  <a:lnTo>
                    <a:pt x="1010" y="6495"/>
                  </a:lnTo>
                  <a:lnTo>
                    <a:pt x="1054" y="6539"/>
                  </a:lnTo>
                  <a:lnTo>
                    <a:pt x="1317" y="7373"/>
                  </a:lnTo>
                  <a:lnTo>
                    <a:pt x="1361" y="7460"/>
                  </a:lnTo>
                  <a:lnTo>
                    <a:pt x="4739" y="10707"/>
                  </a:lnTo>
                  <a:lnTo>
                    <a:pt x="7855" y="13735"/>
                  </a:lnTo>
                  <a:lnTo>
                    <a:pt x="8469" y="14481"/>
                  </a:lnTo>
                  <a:lnTo>
                    <a:pt x="9435" y="18255"/>
                  </a:lnTo>
                  <a:lnTo>
                    <a:pt x="9435" y="18299"/>
                  </a:lnTo>
                  <a:lnTo>
                    <a:pt x="10093" y="19747"/>
                  </a:lnTo>
                  <a:lnTo>
                    <a:pt x="9917" y="23257"/>
                  </a:lnTo>
                  <a:lnTo>
                    <a:pt x="9917" y="23345"/>
                  </a:lnTo>
                  <a:lnTo>
                    <a:pt x="11102" y="26153"/>
                  </a:lnTo>
                  <a:lnTo>
                    <a:pt x="11453" y="30190"/>
                  </a:lnTo>
                  <a:lnTo>
                    <a:pt x="11497" y="30278"/>
                  </a:lnTo>
                  <a:lnTo>
                    <a:pt x="11629" y="30322"/>
                  </a:lnTo>
                  <a:lnTo>
                    <a:pt x="11716" y="30322"/>
                  </a:lnTo>
                  <a:lnTo>
                    <a:pt x="11760" y="30278"/>
                  </a:lnTo>
                  <a:lnTo>
                    <a:pt x="11804" y="30190"/>
                  </a:lnTo>
                  <a:lnTo>
                    <a:pt x="11804" y="30146"/>
                  </a:lnTo>
                  <a:lnTo>
                    <a:pt x="11453" y="26109"/>
                  </a:lnTo>
                  <a:lnTo>
                    <a:pt x="11453" y="26022"/>
                  </a:lnTo>
                  <a:lnTo>
                    <a:pt x="10268" y="23257"/>
                  </a:lnTo>
                  <a:lnTo>
                    <a:pt x="10444" y="19703"/>
                  </a:lnTo>
                  <a:lnTo>
                    <a:pt x="10444" y="19615"/>
                  </a:lnTo>
                  <a:lnTo>
                    <a:pt x="9742" y="18123"/>
                  </a:lnTo>
                  <a:lnTo>
                    <a:pt x="8777" y="14350"/>
                  </a:lnTo>
                  <a:lnTo>
                    <a:pt x="8733" y="14306"/>
                  </a:lnTo>
                  <a:lnTo>
                    <a:pt x="8118" y="13516"/>
                  </a:lnTo>
                  <a:lnTo>
                    <a:pt x="8118" y="13472"/>
                  </a:lnTo>
                  <a:lnTo>
                    <a:pt x="4959" y="10444"/>
                  </a:lnTo>
                  <a:lnTo>
                    <a:pt x="1624" y="7241"/>
                  </a:lnTo>
                  <a:lnTo>
                    <a:pt x="1361" y="6451"/>
                  </a:lnTo>
                  <a:lnTo>
                    <a:pt x="1097" y="3862"/>
                  </a:lnTo>
                  <a:lnTo>
                    <a:pt x="746" y="1493"/>
                  </a:lnTo>
                  <a:lnTo>
                    <a:pt x="351" y="132"/>
                  </a:lnTo>
                  <a:lnTo>
                    <a:pt x="308" y="45"/>
                  </a:lnTo>
                  <a:lnTo>
                    <a:pt x="264"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6" name="Google Shape;2466;p18"/>
            <p:cNvSpPr/>
            <p:nvPr/>
          </p:nvSpPr>
          <p:spPr>
            <a:xfrm>
              <a:off x="752600" y="2734075"/>
              <a:ext cx="357675" cy="1117875"/>
            </a:xfrm>
            <a:custGeom>
              <a:rect b="b" l="l" r="r" t="t"/>
              <a:pathLst>
                <a:path extrusionOk="0" h="44715" w="14307">
                  <a:moveTo>
                    <a:pt x="2590" y="0"/>
                  </a:moveTo>
                  <a:lnTo>
                    <a:pt x="1274" y="395"/>
                  </a:lnTo>
                  <a:lnTo>
                    <a:pt x="1142" y="483"/>
                  </a:lnTo>
                  <a:lnTo>
                    <a:pt x="133" y="2151"/>
                  </a:lnTo>
                  <a:lnTo>
                    <a:pt x="133" y="2238"/>
                  </a:lnTo>
                  <a:lnTo>
                    <a:pt x="1" y="4257"/>
                  </a:lnTo>
                  <a:lnTo>
                    <a:pt x="1" y="4301"/>
                  </a:lnTo>
                  <a:lnTo>
                    <a:pt x="133" y="6846"/>
                  </a:lnTo>
                  <a:lnTo>
                    <a:pt x="133" y="6890"/>
                  </a:lnTo>
                  <a:lnTo>
                    <a:pt x="1054" y="9874"/>
                  </a:lnTo>
                  <a:lnTo>
                    <a:pt x="1800" y="12989"/>
                  </a:lnTo>
                  <a:lnTo>
                    <a:pt x="2195" y="15227"/>
                  </a:lnTo>
                  <a:lnTo>
                    <a:pt x="2458" y="17245"/>
                  </a:lnTo>
                  <a:lnTo>
                    <a:pt x="3029" y="19878"/>
                  </a:lnTo>
                  <a:lnTo>
                    <a:pt x="3424" y="21151"/>
                  </a:lnTo>
                  <a:lnTo>
                    <a:pt x="3424" y="21239"/>
                  </a:lnTo>
                  <a:lnTo>
                    <a:pt x="4257" y="22379"/>
                  </a:lnTo>
                  <a:lnTo>
                    <a:pt x="4257" y="22423"/>
                  </a:lnTo>
                  <a:lnTo>
                    <a:pt x="5486" y="23740"/>
                  </a:lnTo>
                  <a:lnTo>
                    <a:pt x="6144" y="25407"/>
                  </a:lnTo>
                  <a:lnTo>
                    <a:pt x="6188" y="25407"/>
                  </a:lnTo>
                  <a:lnTo>
                    <a:pt x="7680" y="27557"/>
                  </a:lnTo>
                  <a:lnTo>
                    <a:pt x="8689" y="29181"/>
                  </a:lnTo>
                  <a:lnTo>
                    <a:pt x="9084" y="30190"/>
                  </a:lnTo>
                  <a:lnTo>
                    <a:pt x="9084" y="32121"/>
                  </a:lnTo>
                  <a:lnTo>
                    <a:pt x="9084" y="32165"/>
                  </a:lnTo>
                  <a:lnTo>
                    <a:pt x="9304" y="32998"/>
                  </a:lnTo>
                  <a:lnTo>
                    <a:pt x="9304" y="33042"/>
                  </a:lnTo>
                  <a:lnTo>
                    <a:pt x="10488" y="35368"/>
                  </a:lnTo>
                  <a:lnTo>
                    <a:pt x="10532" y="35368"/>
                  </a:lnTo>
                  <a:lnTo>
                    <a:pt x="11585" y="36992"/>
                  </a:lnTo>
                  <a:lnTo>
                    <a:pt x="12551" y="39317"/>
                  </a:lnTo>
                  <a:lnTo>
                    <a:pt x="13560" y="41555"/>
                  </a:lnTo>
                  <a:lnTo>
                    <a:pt x="13955" y="43179"/>
                  </a:lnTo>
                  <a:lnTo>
                    <a:pt x="13955" y="44276"/>
                  </a:lnTo>
                  <a:lnTo>
                    <a:pt x="13955" y="44495"/>
                  </a:lnTo>
                  <a:lnTo>
                    <a:pt x="13955" y="44583"/>
                  </a:lnTo>
                  <a:lnTo>
                    <a:pt x="13955" y="44627"/>
                  </a:lnTo>
                  <a:lnTo>
                    <a:pt x="14043" y="44671"/>
                  </a:lnTo>
                  <a:lnTo>
                    <a:pt x="14087" y="44715"/>
                  </a:lnTo>
                  <a:lnTo>
                    <a:pt x="14130" y="44715"/>
                  </a:lnTo>
                  <a:lnTo>
                    <a:pt x="14218" y="44671"/>
                  </a:lnTo>
                  <a:lnTo>
                    <a:pt x="14306" y="44539"/>
                  </a:lnTo>
                  <a:lnTo>
                    <a:pt x="14306" y="44320"/>
                  </a:lnTo>
                  <a:lnTo>
                    <a:pt x="14306" y="44276"/>
                  </a:lnTo>
                  <a:lnTo>
                    <a:pt x="14306" y="43135"/>
                  </a:lnTo>
                  <a:lnTo>
                    <a:pt x="14306" y="43091"/>
                  </a:lnTo>
                  <a:lnTo>
                    <a:pt x="13911" y="41467"/>
                  </a:lnTo>
                  <a:lnTo>
                    <a:pt x="13867" y="41423"/>
                  </a:lnTo>
                  <a:lnTo>
                    <a:pt x="12858" y="39186"/>
                  </a:lnTo>
                  <a:lnTo>
                    <a:pt x="11893" y="36860"/>
                  </a:lnTo>
                  <a:lnTo>
                    <a:pt x="11893" y="36816"/>
                  </a:lnTo>
                  <a:lnTo>
                    <a:pt x="10796" y="35192"/>
                  </a:lnTo>
                  <a:lnTo>
                    <a:pt x="9611" y="32911"/>
                  </a:lnTo>
                  <a:lnTo>
                    <a:pt x="9435" y="32077"/>
                  </a:lnTo>
                  <a:lnTo>
                    <a:pt x="9435" y="30146"/>
                  </a:lnTo>
                  <a:lnTo>
                    <a:pt x="9435" y="30058"/>
                  </a:lnTo>
                  <a:lnTo>
                    <a:pt x="9040" y="29049"/>
                  </a:lnTo>
                  <a:lnTo>
                    <a:pt x="8996" y="29005"/>
                  </a:lnTo>
                  <a:lnTo>
                    <a:pt x="7987" y="27338"/>
                  </a:lnTo>
                  <a:lnTo>
                    <a:pt x="6495" y="25232"/>
                  </a:lnTo>
                  <a:lnTo>
                    <a:pt x="5793" y="23564"/>
                  </a:lnTo>
                  <a:lnTo>
                    <a:pt x="5749" y="23520"/>
                  </a:lnTo>
                  <a:lnTo>
                    <a:pt x="4521" y="22160"/>
                  </a:lnTo>
                  <a:lnTo>
                    <a:pt x="3731" y="21063"/>
                  </a:lnTo>
                  <a:lnTo>
                    <a:pt x="3380" y="19790"/>
                  </a:lnTo>
                  <a:lnTo>
                    <a:pt x="2809" y="17202"/>
                  </a:lnTo>
                  <a:lnTo>
                    <a:pt x="2546" y="15183"/>
                  </a:lnTo>
                  <a:lnTo>
                    <a:pt x="2107" y="12901"/>
                  </a:lnTo>
                  <a:lnTo>
                    <a:pt x="1405" y="9786"/>
                  </a:lnTo>
                  <a:lnTo>
                    <a:pt x="484" y="6802"/>
                  </a:lnTo>
                  <a:lnTo>
                    <a:pt x="352" y="4257"/>
                  </a:lnTo>
                  <a:lnTo>
                    <a:pt x="484" y="2282"/>
                  </a:lnTo>
                  <a:lnTo>
                    <a:pt x="1405" y="703"/>
                  </a:lnTo>
                  <a:lnTo>
                    <a:pt x="2678" y="352"/>
                  </a:lnTo>
                  <a:lnTo>
                    <a:pt x="2722" y="308"/>
                  </a:lnTo>
                  <a:lnTo>
                    <a:pt x="2765" y="264"/>
                  </a:lnTo>
                  <a:lnTo>
                    <a:pt x="2809" y="220"/>
                  </a:lnTo>
                  <a:lnTo>
                    <a:pt x="2809" y="132"/>
                  </a:lnTo>
                  <a:lnTo>
                    <a:pt x="2765" y="88"/>
                  </a:lnTo>
                  <a:lnTo>
                    <a:pt x="2722" y="44"/>
                  </a:lnTo>
                  <a:lnTo>
                    <a:pt x="2634"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7" name="Google Shape;2467;p18"/>
            <p:cNvSpPr/>
            <p:nvPr/>
          </p:nvSpPr>
          <p:spPr>
            <a:xfrm>
              <a:off x="699950" y="2628750"/>
              <a:ext cx="400450" cy="1287925"/>
            </a:xfrm>
            <a:custGeom>
              <a:rect b="b" l="l" r="r" t="t"/>
              <a:pathLst>
                <a:path extrusionOk="0" h="51517" w="16018">
                  <a:moveTo>
                    <a:pt x="11848" y="1"/>
                  </a:moveTo>
                  <a:lnTo>
                    <a:pt x="9918" y="1010"/>
                  </a:lnTo>
                  <a:lnTo>
                    <a:pt x="7636" y="1844"/>
                  </a:lnTo>
                  <a:lnTo>
                    <a:pt x="5574" y="2546"/>
                  </a:lnTo>
                  <a:lnTo>
                    <a:pt x="2765" y="3204"/>
                  </a:lnTo>
                  <a:lnTo>
                    <a:pt x="352" y="3994"/>
                  </a:lnTo>
                  <a:lnTo>
                    <a:pt x="264" y="4082"/>
                  </a:lnTo>
                  <a:lnTo>
                    <a:pt x="220" y="4126"/>
                  </a:lnTo>
                  <a:lnTo>
                    <a:pt x="1" y="5003"/>
                  </a:lnTo>
                  <a:lnTo>
                    <a:pt x="1" y="5047"/>
                  </a:lnTo>
                  <a:lnTo>
                    <a:pt x="88" y="7461"/>
                  </a:lnTo>
                  <a:lnTo>
                    <a:pt x="220" y="9655"/>
                  </a:lnTo>
                  <a:lnTo>
                    <a:pt x="220" y="9699"/>
                  </a:lnTo>
                  <a:lnTo>
                    <a:pt x="1098" y="11849"/>
                  </a:lnTo>
                  <a:lnTo>
                    <a:pt x="1493" y="12990"/>
                  </a:lnTo>
                  <a:lnTo>
                    <a:pt x="1800" y="14174"/>
                  </a:lnTo>
                  <a:lnTo>
                    <a:pt x="2370" y="16544"/>
                  </a:lnTo>
                  <a:lnTo>
                    <a:pt x="2897" y="18957"/>
                  </a:lnTo>
                  <a:lnTo>
                    <a:pt x="3380" y="21371"/>
                  </a:lnTo>
                  <a:lnTo>
                    <a:pt x="3774" y="23477"/>
                  </a:lnTo>
                  <a:lnTo>
                    <a:pt x="4213" y="25539"/>
                  </a:lnTo>
                  <a:lnTo>
                    <a:pt x="4959" y="29576"/>
                  </a:lnTo>
                  <a:lnTo>
                    <a:pt x="5003" y="29664"/>
                  </a:lnTo>
                  <a:lnTo>
                    <a:pt x="6978" y="32911"/>
                  </a:lnTo>
                  <a:lnTo>
                    <a:pt x="7680" y="34315"/>
                  </a:lnTo>
                  <a:lnTo>
                    <a:pt x="7943" y="35851"/>
                  </a:lnTo>
                  <a:lnTo>
                    <a:pt x="7987" y="35895"/>
                  </a:lnTo>
                  <a:lnTo>
                    <a:pt x="8514" y="37211"/>
                  </a:lnTo>
                  <a:lnTo>
                    <a:pt x="8557" y="37255"/>
                  </a:lnTo>
                  <a:lnTo>
                    <a:pt x="9654" y="39230"/>
                  </a:lnTo>
                  <a:lnTo>
                    <a:pt x="11059" y="41292"/>
                  </a:lnTo>
                  <a:lnTo>
                    <a:pt x="11936" y="42697"/>
                  </a:lnTo>
                  <a:lnTo>
                    <a:pt x="12989" y="45022"/>
                  </a:lnTo>
                  <a:lnTo>
                    <a:pt x="13033" y="45022"/>
                  </a:lnTo>
                  <a:lnTo>
                    <a:pt x="15403" y="48620"/>
                  </a:lnTo>
                  <a:lnTo>
                    <a:pt x="15666" y="49279"/>
                  </a:lnTo>
                  <a:lnTo>
                    <a:pt x="15534" y="50814"/>
                  </a:lnTo>
                  <a:lnTo>
                    <a:pt x="15403" y="51297"/>
                  </a:lnTo>
                  <a:lnTo>
                    <a:pt x="15403" y="51385"/>
                  </a:lnTo>
                  <a:lnTo>
                    <a:pt x="15403" y="51429"/>
                  </a:lnTo>
                  <a:lnTo>
                    <a:pt x="15447" y="51473"/>
                  </a:lnTo>
                  <a:lnTo>
                    <a:pt x="15491" y="51516"/>
                  </a:lnTo>
                  <a:lnTo>
                    <a:pt x="15666" y="51516"/>
                  </a:lnTo>
                  <a:lnTo>
                    <a:pt x="15710" y="51429"/>
                  </a:lnTo>
                  <a:lnTo>
                    <a:pt x="15885" y="50902"/>
                  </a:lnTo>
                  <a:lnTo>
                    <a:pt x="15885" y="50858"/>
                  </a:lnTo>
                  <a:lnTo>
                    <a:pt x="16017" y="49235"/>
                  </a:lnTo>
                  <a:lnTo>
                    <a:pt x="16017" y="49147"/>
                  </a:lnTo>
                  <a:lnTo>
                    <a:pt x="15710" y="48445"/>
                  </a:lnTo>
                  <a:lnTo>
                    <a:pt x="15666" y="48445"/>
                  </a:lnTo>
                  <a:lnTo>
                    <a:pt x="13340" y="44847"/>
                  </a:lnTo>
                  <a:lnTo>
                    <a:pt x="12243" y="42521"/>
                  </a:lnTo>
                  <a:lnTo>
                    <a:pt x="11322" y="41073"/>
                  </a:lnTo>
                  <a:lnTo>
                    <a:pt x="9962" y="39054"/>
                  </a:lnTo>
                  <a:lnTo>
                    <a:pt x="8865" y="37080"/>
                  </a:lnTo>
                  <a:lnTo>
                    <a:pt x="8294" y="35763"/>
                  </a:lnTo>
                  <a:lnTo>
                    <a:pt x="8031" y="34228"/>
                  </a:lnTo>
                  <a:lnTo>
                    <a:pt x="8031" y="34184"/>
                  </a:lnTo>
                  <a:lnTo>
                    <a:pt x="7285" y="32736"/>
                  </a:lnTo>
                  <a:lnTo>
                    <a:pt x="5310" y="29489"/>
                  </a:lnTo>
                  <a:lnTo>
                    <a:pt x="4564" y="25495"/>
                  </a:lnTo>
                  <a:lnTo>
                    <a:pt x="4125" y="23389"/>
                  </a:lnTo>
                  <a:lnTo>
                    <a:pt x="3731" y="21327"/>
                  </a:lnTo>
                  <a:lnTo>
                    <a:pt x="3248" y="18913"/>
                  </a:lnTo>
                  <a:lnTo>
                    <a:pt x="2721" y="16456"/>
                  </a:lnTo>
                  <a:lnTo>
                    <a:pt x="2151" y="14087"/>
                  </a:lnTo>
                  <a:lnTo>
                    <a:pt x="1800" y="12902"/>
                  </a:lnTo>
                  <a:lnTo>
                    <a:pt x="1449" y="11717"/>
                  </a:lnTo>
                  <a:lnTo>
                    <a:pt x="571" y="9611"/>
                  </a:lnTo>
                  <a:lnTo>
                    <a:pt x="440" y="7417"/>
                  </a:lnTo>
                  <a:lnTo>
                    <a:pt x="352" y="5091"/>
                  </a:lnTo>
                  <a:lnTo>
                    <a:pt x="571" y="4301"/>
                  </a:lnTo>
                  <a:lnTo>
                    <a:pt x="2853" y="3555"/>
                  </a:lnTo>
                  <a:lnTo>
                    <a:pt x="5705" y="2853"/>
                  </a:lnTo>
                  <a:lnTo>
                    <a:pt x="7768" y="2195"/>
                  </a:lnTo>
                  <a:lnTo>
                    <a:pt x="10049" y="1317"/>
                  </a:lnTo>
                  <a:lnTo>
                    <a:pt x="12024" y="308"/>
                  </a:lnTo>
                  <a:lnTo>
                    <a:pt x="12068" y="264"/>
                  </a:lnTo>
                  <a:lnTo>
                    <a:pt x="12112" y="220"/>
                  </a:lnTo>
                  <a:lnTo>
                    <a:pt x="12112" y="133"/>
                  </a:lnTo>
                  <a:lnTo>
                    <a:pt x="12112" y="89"/>
                  </a:lnTo>
                  <a:lnTo>
                    <a:pt x="12068" y="45"/>
                  </a:lnTo>
                  <a:lnTo>
                    <a:pt x="11980"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8" name="Google Shape;2468;p18"/>
            <p:cNvSpPr/>
            <p:nvPr/>
          </p:nvSpPr>
          <p:spPr>
            <a:xfrm>
              <a:off x="651675" y="2566225"/>
              <a:ext cx="432250" cy="1407500"/>
            </a:xfrm>
            <a:custGeom>
              <a:rect b="b" l="l" r="r" t="t"/>
              <a:pathLst>
                <a:path extrusionOk="0" h="56300" w="17290">
                  <a:moveTo>
                    <a:pt x="14745" y="1"/>
                  </a:moveTo>
                  <a:lnTo>
                    <a:pt x="14657" y="45"/>
                  </a:lnTo>
                  <a:lnTo>
                    <a:pt x="12112" y="1756"/>
                  </a:lnTo>
                  <a:lnTo>
                    <a:pt x="9479" y="2809"/>
                  </a:lnTo>
                  <a:lnTo>
                    <a:pt x="7548" y="3511"/>
                  </a:lnTo>
                  <a:lnTo>
                    <a:pt x="4345" y="4301"/>
                  </a:lnTo>
                  <a:lnTo>
                    <a:pt x="4301" y="4301"/>
                  </a:lnTo>
                  <a:lnTo>
                    <a:pt x="2765" y="5179"/>
                  </a:lnTo>
                  <a:lnTo>
                    <a:pt x="2722" y="5179"/>
                  </a:lnTo>
                  <a:lnTo>
                    <a:pt x="879" y="6539"/>
                  </a:lnTo>
                  <a:lnTo>
                    <a:pt x="879" y="6583"/>
                  </a:lnTo>
                  <a:lnTo>
                    <a:pt x="264" y="7153"/>
                  </a:lnTo>
                  <a:lnTo>
                    <a:pt x="220" y="7241"/>
                  </a:lnTo>
                  <a:lnTo>
                    <a:pt x="1" y="7987"/>
                  </a:lnTo>
                  <a:lnTo>
                    <a:pt x="1" y="8031"/>
                  </a:lnTo>
                  <a:lnTo>
                    <a:pt x="133" y="10093"/>
                  </a:lnTo>
                  <a:lnTo>
                    <a:pt x="133" y="10181"/>
                  </a:lnTo>
                  <a:lnTo>
                    <a:pt x="1317" y="12902"/>
                  </a:lnTo>
                  <a:lnTo>
                    <a:pt x="2327" y="16193"/>
                  </a:lnTo>
                  <a:lnTo>
                    <a:pt x="3160" y="20010"/>
                  </a:lnTo>
                  <a:lnTo>
                    <a:pt x="3599" y="22511"/>
                  </a:lnTo>
                  <a:lnTo>
                    <a:pt x="4740" y="27119"/>
                  </a:lnTo>
                  <a:lnTo>
                    <a:pt x="5398" y="30278"/>
                  </a:lnTo>
                  <a:lnTo>
                    <a:pt x="5705" y="32297"/>
                  </a:lnTo>
                  <a:lnTo>
                    <a:pt x="5662" y="34710"/>
                  </a:lnTo>
                  <a:lnTo>
                    <a:pt x="5749" y="35719"/>
                  </a:lnTo>
                  <a:lnTo>
                    <a:pt x="5749" y="35763"/>
                  </a:lnTo>
                  <a:lnTo>
                    <a:pt x="6671" y="37913"/>
                  </a:lnTo>
                  <a:lnTo>
                    <a:pt x="7768" y="40020"/>
                  </a:lnTo>
                  <a:lnTo>
                    <a:pt x="9172" y="42082"/>
                  </a:lnTo>
                  <a:lnTo>
                    <a:pt x="10445" y="44013"/>
                  </a:lnTo>
                  <a:lnTo>
                    <a:pt x="11761" y="45900"/>
                  </a:lnTo>
                  <a:lnTo>
                    <a:pt x="12726" y="47830"/>
                  </a:lnTo>
                  <a:lnTo>
                    <a:pt x="12726" y="47874"/>
                  </a:lnTo>
                  <a:lnTo>
                    <a:pt x="13999" y="49849"/>
                  </a:lnTo>
                  <a:lnTo>
                    <a:pt x="15315" y="51736"/>
                  </a:lnTo>
                  <a:lnTo>
                    <a:pt x="16632" y="53535"/>
                  </a:lnTo>
                  <a:lnTo>
                    <a:pt x="16939" y="54105"/>
                  </a:lnTo>
                  <a:lnTo>
                    <a:pt x="16939" y="54544"/>
                  </a:lnTo>
                  <a:lnTo>
                    <a:pt x="16325" y="55948"/>
                  </a:lnTo>
                  <a:lnTo>
                    <a:pt x="16325" y="55992"/>
                  </a:lnTo>
                  <a:lnTo>
                    <a:pt x="16281" y="56080"/>
                  </a:lnTo>
                  <a:lnTo>
                    <a:pt x="16281" y="56168"/>
                  </a:lnTo>
                  <a:lnTo>
                    <a:pt x="16325" y="56211"/>
                  </a:lnTo>
                  <a:lnTo>
                    <a:pt x="16368" y="56255"/>
                  </a:lnTo>
                  <a:lnTo>
                    <a:pt x="16412" y="56299"/>
                  </a:lnTo>
                  <a:lnTo>
                    <a:pt x="16456" y="56299"/>
                  </a:lnTo>
                  <a:lnTo>
                    <a:pt x="16544" y="56255"/>
                  </a:lnTo>
                  <a:lnTo>
                    <a:pt x="16632" y="56168"/>
                  </a:lnTo>
                  <a:lnTo>
                    <a:pt x="16632" y="56080"/>
                  </a:lnTo>
                  <a:lnTo>
                    <a:pt x="17246" y="54676"/>
                  </a:lnTo>
                  <a:lnTo>
                    <a:pt x="17290" y="54588"/>
                  </a:lnTo>
                  <a:lnTo>
                    <a:pt x="17290" y="54061"/>
                  </a:lnTo>
                  <a:lnTo>
                    <a:pt x="17290" y="53974"/>
                  </a:lnTo>
                  <a:lnTo>
                    <a:pt x="16895" y="53359"/>
                  </a:lnTo>
                  <a:lnTo>
                    <a:pt x="15579" y="51560"/>
                  </a:lnTo>
                  <a:lnTo>
                    <a:pt x="14306" y="49673"/>
                  </a:lnTo>
                  <a:lnTo>
                    <a:pt x="13033" y="47699"/>
                  </a:lnTo>
                  <a:lnTo>
                    <a:pt x="12068" y="45724"/>
                  </a:lnTo>
                  <a:lnTo>
                    <a:pt x="10752" y="43837"/>
                  </a:lnTo>
                  <a:lnTo>
                    <a:pt x="9435" y="41906"/>
                  </a:lnTo>
                  <a:lnTo>
                    <a:pt x="8075" y="39844"/>
                  </a:lnTo>
                  <a:lnTo>
                    <a:pt x="6978" y="37782"/>
                  </a:lnTo>
                  <a:lnTo>
                    <a:pt x="6100" y="35632"/>
                  </a:lnTo>
                  <a:lnTo>
                    <a:pt x="6013" y="34710"/>
                  </a:lnTo>
                  <a:lnTo>
                    <a:pt x="6056" y="32253"/>
                  </a:lnTo>
                  <a:lnTo>
                    <a:pt x="5749" y="30234"/>
                  </a:lnTo>
                  <a:lnTo>
                    <a:pt x="5091" y="27031"/>
                  </a:lnTo>
                  <a:lnTo>
                    <a:pt x="3950" y="22468"/>
                  </a:lnTo>
                  <a:lnTo>
                    <a:pt x="3468" y="19922"/>
                  </a:lnTo>
                  <a:lnTo>
                    <a:pt x="2678" y="16105"/>
                  </a:lnTo>
                  <a:lnTo>
                    <a:pt x="1668" y="12770"/>
                  </a:lnTo>
                  <a:lnTo>
                    <a:pt x="484" y="10049"/>
                  </a:lnTo>
                  <a:lnTo>
                    <a:pt x="352" y="8031"/>
                  </a:lnTo>
                  <a:lnTo>
                    <a:pt x="571" y="7373"/>
                  </a:lnTo>
                  <a:lnTo>
                    <a:pt x="1098" y="6802"/>
                  </a:lnTo>
                  <a:lnTo>
                    <a:pt x="2941" y="5486"/>
                  </a:lnTo>
                  <a:lnTo>
                    <a:pt x="4433" y="4652"/>
                  </a:lnTo>
                  <a:lnTo>
                    <a:pt x="7636" y="3818"/>
                  </a:lnTo>
                  <a:lnTo>
                    <a:pt x="9611" y="3160"/>
                  </a:lnTo>
                  <a:lnTo>
                    <a:pt x="12244" y="2063"/>
                  </a:lnTo>
                  <a:lnTo>
                    <a:pt x="12288" y="2019"/>
                  </a:lnTo>
                  <a:lnTo>
                    <a:pt x="14876" y="352"/>
                  </a:lnTo>
                  <a:lnTo>
                    <a:pt x="14920" y="308"/>
                  </a:lnTo>
                  <a:lnTo>
                    <a:pt x="14920" y="220"/>
                  </a:lnTo>
                  <a:lnTo>
                    <a:pt x="14920" y="176"/>
                  </a:lnTo>
                  <a:lnTo>
                    <a:pt x="14920" y="89"/>
                  </a:lnTo>
                  <a:lnTo>
                    <a:pt x="14876" y="45"/>
                  </a:lnTo>
                  <a:lnTo>
                    <a:pt x="14789"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9" name="Google Shape;2469;p18"/>
            <p:cNvSpPr/>
            <p:nvPr/>
          </p:nvSpPr>
          <p:spPr>
            <a:xfrm>
              <a:off x="591350" y="2376450"/>
              <a:ext cx="593500" cy="1676250"/>
            </a:xfrm>
            <a:custGeom>
              <a:rect b="b" l="l" r="r" t="t"/>
              <a:pathLst>
                <a:path extrusionOk="0" h="67050" w="23740">
                  <a:moveTo>
                    <a:pt x="23477" y="0"/>
                  </a:moveTo>
                  <a:lnTo>
                    <a:pt x="19571" y="2370"/>
                  </a:lnTo>
                  <a:lnTo>
                    <a:pt x="17641" y="3730"/>
                  </a:lnTo>
                  <a:lnTo>
                    <a:pt x="15490" y="5222"/>
                  </a:lnTo>
                  <a:lnTo>
                    <a:pt x="13779" y="6363"/>
                  </a:lnTo>
                  <a:lnTo>
                    <a:pt x="11629" y="7285"/>
                  </a:lnTo>
                  <a:lnTo>
                    <a:pt x="8821" y="8338"/>
                  </a:lnTo>
                  <a:lnTo>
                    <a:pt x="7724" y="8777"/>
                  </a:lnTo>
                  <a:lnTo>
                    <a:pt x="6978" y="8908"/>
                  </a:lnTo>
                  <a:lnTo>
                    <a:pt x="6890" y="8952"/>
                  </a:lnTo>
                  <a:lnTo>
                    <a:pt x="3818" y="11541"/>
                  </a:lnTo>
                  <a:lnTo>
                    <a:pt x="2019" y="13121"/>
                  </a:lnTo>
                  <a:lnTo>
                    <a:pt x="2019" y="13165"/>
                  </a:lnTo>
                  <a:lnTo>
                    <a:pt x="703" y="14657"/>
                  </a:lnTo>
                  <a:lnTo>
                    <a:pt x="659" y="14700"/>
                  </a:lnTo>
                  <a:lnTo>
                    <a:pt x="88" y="15754"/>
                  </a:lnTo>
                  <a:lnTo>
                    <a:pt x="44" y="15797"/>
                  </a:lnTo>
                  <a:lnTo>
                    <a:pt x="1" y="16324"/>
                  </a:lnTo>
                  <a:lnTo>
                    <a:pt x="1" y="16412"/>
                  </a:lnTo>
                  <a:lnTo>
                    <a:pt x="1054" y="19176"/>
                  </a:lnTo>
                  <a:lnTo>
                    <a:pt x="1580" y="21282"/>
                  </a:lnTo>
                  <a:lnTo>
                    <a:pt x="2238" y="25100"/>
                  </a:lnTo>
                  <a:lnTo>
                    <a:pt x="2677" y="27513"/>
                  </a:lnTo>
                  <a:lnTo>
                    <a:pt x="3116" y="29795"/>
                  </a:lnTo>
                  <a:lnTo>
                    <a:pt x="3116" y="29839"/>
                  </a:lnTo>
                  <a:lnTo>
                    <a:pt x="4169" y="33174"/>
                  </a:lnTo>
                  <a:lnTo>
                    <a:pt x="5091" y="36114"/>
                  </a:lnTo>
                  <a:lnTo>
                    <a:pt x="5661" y="38878"/>
                  </a:lnTo>
                  <a:lnTo>
                    <a:pt x="5968" y="41029"/>
                  </a:lnTo>
                  <a:lnTo>
                    <a:pt x="5793" y="43837"/>
                  </a:lnTo>
                  <a:lnTo>
                    <a:pt x="5793" y="45899"/>
                  </a:lnTo>
                  <a:lnTo>
                    <a:pt x="5837" y="45899"/>
                  </a:lnTo>
                  <a:lnTo>
                    <a:pt x="6100" y="47918"/>
                  </a:lnTo>
                  <a:lnTo>
                    <a:pt x="6495" y="49761"/>
                  </a:lnTo>
                  <a:lnTo>
                    <a:pt x="6539" y="49805"/>
                  </a:lnTo>
                  <a:lnTo>
                    <a:pt x="7065" y="50902"/>
                  </a:lnTo>
                  <a:lnTo>
                    <a:pt x="7065" y="50946"/>
                  </a:lnTo>
                  <a:lnTo>
                    <a:pt x="8689" y="53271"/>
                  </a:lnTo>
                  <a:lnTo>
                    <a:pt x="9918" y="54939"/>
                  </a:lnTo>
                  <a:lnTo>
                    <a:pt x="12024" y="58230"/>
                  </a:lnTo>
                  <a:lnTo>
                    <a:pt x="13603" y="60292"/>
                  </a:lnTo>
                  <a:lnTo>
                    <a:pt x="15403" y="62837"/>
                  </a:lnTo>
                  <a:lnTo>
                    <a:pt x="16543" y="64768"/>
                  </a:lnTo>
                  <a:lnTo>
                    <a:pt x="16675" y="65426"/>
                  </a:lnTo>
                  <a:lnTo>
                    <a:pt x="16149" y="66786"/>
                  </a:lnTo>
                  <a:lnTo>
                    <a:pt x="16149" y="66874"/>
                  </a:lnTo>
                  <a:lnTo>
                    <a:pt x="16149" y="66918"/>
                  </a:lnTo>
                  <a:lnTo>
                    <a:pt x="16192" y="67006"/>
                  </a:lnTo>
                  <a:lnTo>
                    <a:pt x="16236" y="67050"/>
                  </a:lnTo>
                  <a:lnTo>
                    <a:pt x="16324" y="67050"/>
                  </a:lnTo>
                  <a:lnTo>
                    <a:pt x="16412" y="67006"/>
                  </a:lnTo>
                  <a:lnTo>
                    <a:pt x="16456" y="66918"/>
                  </a:lnTo>
                  <a:lnTo>
                    <a:pt x="17026" y="65470"/>
                  </a:lnTo>
                  <a:lnTo>
                    <a:pt x="17026" y="65382"/>
                  </a:lnTo>
                  <a:lnTo>
                    <a:pt x="16851" y="64680"/>
                  </a:lnTo>
                  <a:lnTo>
                    <a:pt x="16851" y="64636"/>
                  </a:lnTo>
                  <a:lnTo>
                    <a:pt x="15710" y="62662"/>
                  </a:lnTo>
                  <a:lnTo>
                    <a:pt x="15710" y="62618"/>
                  </a:lnTo>
                  <a:lnTo>
                    <a:pt x="13867" y="60073"/>
                  </a:lnTo>
                  <a:lnTo>
                    <a:pt x="12331" y="58010"/>
                  </a:lnTo>
                  <a:lnTo>
                    <a:pt x="10225" y="54719"/>
                  </a:lnTo>
                  <a:lnTo>
                    <a:pt x="8996" y="53052"/>
                  </a:lnTo>
                  <a:lnTo>
                    <a:pt x="7372" y="50770"/>
                  </a:lnTo>
                  <a:lnTo>
                    <a:pt x="6846" y="49673"/>
                  </a:lnTo>
                  <a:lnTo>
                    <a:pt x="6451" y="47830"/>
                  </a:lnTo>
                  <a:lnTo>
                    <a:pt x="6144" y="45855"/>
                  </a:lnTo>
                  <a:lnTo>
                    <a:pt x="6144" y="43837"/>
                  </a:lnTo>
                  <a:lnTo>
                    <a:pt x="6319" y="41029"/>
                  </a:lnTo>
                  <a:lnTo>
                    <a:pt x="6012" y="38835"/>
                  </a:lnTo>
                  <a:lnTo>
                    <a:pt x="5398" y="36026"/>
                  </a:lnTo>
                  <a:lnTo>
                    <a:pt x="4520" y="33086"/>
                  </a:lnTo>
                  <a:lnTo>
                    <a:pt x="3467" y="29751"/>
                  </a:lnTo>
                  <a:lnTo>
                    <a:pt x="3028" y="27470"/>
                  </a:lnTo>
                  <a:lnTo>
                    <a:pt x="2589" y="25056"/>
                  </a:lnTo>
                  <a:lnTo>
                    <a:pt x="1931" y="21195"/>
                  </a:lnTo>
                  <a:lnTo>
                    <a:pt x="1405" y="19088"/>
                  </a:lnTo>
                  <a:lnTo>
                    <a:pt x="1405" y="19045"/>
                  </a:lnTo>
                  <a:lnTo>
                    <a:pt x="352" y="16324"/>
                  </a:lnTo>
                  <a:lnTo>
                    <a:pt x="395" y="15885"/>
                  </a:lnTo>
                  <a:lnTo>
                    <a:pt x="966" y="14876"/>
                  </a:lnTo>
                  <a:lnTo>
                    <a:pt x="2282" y="13384"/>
                  </a:lnTo>
                  <a:lnTo>
                    <a:pt x="4038" y="11804"/>
                  </a:lnTo>
                  <a:lnTo>
                    <a:pt x="7109" y="9259"/>
                  </a:lnTo>
                  <a:lnTo>
                    <a:pt x="7811" y="9128"/>
                  </a:lnTo>
                  <a:lnTo>
                    <a:pt x="7855" y="9128"/>
                  </a:lnTo>
                  <a:lnTo>
                    <a:pt x="8952" y="8645"/>
                  </a:lnTo>
                  <a:lnTo>
                    <a:pt x="11761" y="7592"/>
                  </a:lnTo>
                  <a:lnTo>
                    <a:pt x="13911" y="6670"/>
                  </a:lnTo>
                  <a:lnTo>
                    <a:pt x="13955" y="6670"/>
                  </a:lnTo>
                  <a:lnTo>
                    <a:pt x="15666" y="5529"/>
                  </a:lnTo>
                  <a:lnTo>
                    <a:pt x="17816" y="3994"/>
                  </a:lnTo>
                  <a:lnTo>
                    <a:pt x="19747" y="2677"/>
                  </a:lnTo>
                  <a:lnTo>
                    <a:pt x="23652" y="308"/>
                  </a:lnTo>
                  <a:lnTo>
                    <a:pt x="23696" y="264"/>
                  </a:lnTo>
                  <a:lnTo>
                    <a:pt x="23696" y="220"/>
                  </a:lnTo>
                  <a:lnTo>
                    <a:pt x="23740" y="132"/>
                  </a:lnTo>
                  <a:lnTo>
                    <a:pt x="23696" y="88"/>
                  </a:lnTo>
                  <a:lnTo>
                    <a:pt x="23652"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0" name="Google Shape;2470;p18"/>
            <p:cNvSpPr/>
            <p:nvPr/>
          </p:nvSpPr>
          <p:spPr>
            <a:xfrm>
              <a:off x="576000" y="2354500"/>
              <a:ext cx="578150" cy="1726725"/>
            </a:xfrm>
            <a:custGeom>
              <a:rect b="b" l="l" r="r" t="t"/>
              <a:pathLst>
                <a:path extrusionOk="0" h="69069" w="23126">
                  <a:moveTo>
                    <a:pt x="22862" y="1"/>
                  </a:moveTo>
                  <a:lnTo>
                    <a:pt x="19176" y="2239"/>
                  </a:lnTo>
                  <a:lnTo>
                    <a:pt x="17421" y="3467"/>
                  </a:lnTo>
                  <a:lnTo>
                    <a:pt x="15271" y="4872"/>
                  </a:lnTo>
                  <a:lnTo>
                    <a:pt x="13691" y="5925"/>
                  </a:lnTo>
                  <a:lnTo>
                    <a:pt x="10970" y="7066"/>
                  </a:lnTo>
                  <a:lnTo>
                    <a:pt x="7328" y="8777"/>
                  </a:lnTo>
                  <a:lnTo>
                    <a:pt x="6056" y="9655"/>
                  </a:lnTo>
                  <a:lnTo>
                    <a:pt x="6012" y="9655"/>
                  </a:lnTo>
                  <a:lnTo>
                    <a:pt x="3642" y="11980"/>
                  </a:lnTo>
                  <a:lnTo>
                    <a:pt x="1755" y="13823"/>
                  </a:lnTo>
                  <a:lnTo>
                    <a:pt x="922" y="14789"/>
                  </a:lnTo>
                  <a:lnTo>
                    <a:pt x="922" y="14832"/>
                  </a:lnTo>
                  <a:lnTo>
                    <a:pt x="307" y="16280"/>
                  </a:lnTo>
                  <a:lnTo>
                    <a:pt x="0" y="17772"/>
                  </a:lnTo>
                  <a:lnTo>
                    <a:pt x="0" y="17860"/>
                  </a:lnTo>
                  <a:lnTo>
                    <a:pt x="395" y="19923"/>
                  </a:lnTo>
                  <a:lnTo>
                    <a:pt x="1053" y="24003"/>
                  </a:lnTo>
                  <a:lnTo>
                    <a:pt x="1580" y="27119"/>
                  </a:lnTo>
                  <a:lnTo>
                    <a:pt x="2238" y="30147"/>
                  </a:lnTo>
                  <a:lnTo>
                    <a:pt x="2896" y="32560"/>
                  </a:lnTo>
                  <a:lnTo>
                    <a:pt x="4213" y="36158"/>
                  </a:lnTo>
                  <a:lnTo>
                    <a:pt x="4959" y="39098"/>
                  </a:lnTo>
                  <a:lnTo>
                    <a:pt x="5441" y="41775"/>
                  </a:lnTo>
                  <a:lnTo>
                    <a:pt x="5310" y="45987"/>
                  </a:lnTo>
                  <a:lnTo>
                    <a:pt x="5485" y="47787"/>
                  </a:lnTo>
                  <a:lnTo>
                    <a:pt x="6012" y="50332"/>
                  </a:lnTo>
                  <a:lnTo>
                    <a:pt x="6538" y="53315"/>
                  </a:lnTo>
                  <a:lnTo>
                    <a:pt x="6889" y="54632"/>
                  </a:lnTo>
                  <a:lnTo>
                    <a:pt x="6933" y="54676"/>
                  </a:lnTo>
                  <a:lnTo>
                    <a:pt x="8513" y="56650"/>
                  </a:lnTo>
                  <a:lnTo>
                    <a:pt x="14261" y="64637"/>
                  </a:lnTo>
                  <a:lnTo>
                    <a:pt x="15753" y="66962"/>
                  </a:lnTo>
                  <a:lnTo>
                    <a:pt x="16017" y="67577"/>
                  </a:lnTo>
                  <a:lnTo>
                    <a:pt x="15753" y="68849"/>
                  </a:lnTo>
                  <a:lnTo>
                    <a:pt x="15753" y="68937"/>
                  </a:lnTo>
                  <a:lnTo>
                    <a:pt x="15797" y="68981"/>
                  </a:lnTo>
                  <a:lnTo>
                    <a:pt x="15841" y="69025"/>
                  </a:lnTo>
                  <a:lnTo>
                    <a:pt x="15885" y="69069"/>
                  </a:lnTo>
                  <a:lnTo>
                    <a:pt x="15929" y="69069"/>
                  </a:lnTo>
                  <a:lnTo>
                    <a:pt x="16060" y="69025"/>
                  </a:lnTo>
                  <a:lnTo>
                    <a:pt x="16104" y="68937"/>
                  </a:lnTo>
                  <a:lnTo>
                    <a:pt x="16368" y="67577"/>
                  </a:lnTo>
                  <a:lnTo>
                    <a:pt x="16368" y="67489"/>
                  </a:lnTo>
                  <a:lnTo>
                    <a:pt x="16060" y="66787"/>
                  </a:lnTo>
                  <a:lnTo>
                    <a:pt x="14525" y="64461"/>
                  </a:lnTo>
                  <a:lnTo>
                    <a:pt x="8820" y="56431"/>
                  </a:lnTo>
                  <a:lnTo>
                    <a:pt x="7197" y="54500"/>
                  </a:lnTo>
                  <a:lnTo>
                    <a:pt x="6889" y="53228"/>
                  </a:lnTo>
                  <a:lnTo>
                    <a:pt x="6363" y="50244"/>
                  </a:lnTo>
                  <a:lnTo>
                    <a:pt x="5836" y="47743"/>
                  </a:lnTo>
                  <a:lnTo>
                    <a:pt x="5661" y="45987"/>
                  </a:lnTo>
                  <a:lnTo>
                    <a:pt x="5792" y="41775"/>
                  </a:lnTo>
                  <a:lnTo>
                    <a:pt x="5792" y="41731"/>
                  </a:lnTo>
                  <a:lnTo>
                    <a:pt x="5310" y="39054"/>
                  </a:lnTo>
                  <a:lnTo>
                    <a:pt x="4520" y="36071"/>
                  </a:lnTo>
                  <a:lnTo>
                    <a:pt x="3247" y="32472"/>
                  </a:lnTo>
                  <a:lnTo>
                    <a:pt x="2545" y="30059"/>
                  </a:lnTo>
                  <a:lnTo>
                    <a:pt x="1931" y="27031"/>
                  </a:lnTo>
                  <a:lnTo>
                    <a:pt x="1404" y="23960"/>
                  </a:lnTo>
                  <a:lnTo>
                    <a:pt x="746" y="19879"/>
                  </a:lnTo>
                  <a:lnTo>
                    <a:pt x="351" y="17816"/>
                  </a:lnTo>
                  <a:lnTo>
                    <a:pt x="615" y="16368"/>
                  </a:lnTo>
                  <a:lnTo>
                    <a:pt x="1229" y="15008"/>
                  </a:lnTo>
                  <a:lnTo>
                    <a:pt x="2019" y="14043"/>
                  </a:lnTo>
                  <a:lnTo>
                    <a:pt x="3906" y="12243"/>
                  </a:lnTo>
                  <a:lnTo>
                    <a:pt x="6275" y="9918"/>
                  </a:lnTo>
                  <a:lnTo>
                    <a:pt x="7504" y="9084"/>
                  </a:lnTo>
                  <a:lnTo>
                    <a:pt x="11146" y="7373"/>
                  </a:lnTo>
                  <a:lnTo>
                    <a:pt x="13823" y="6232"/>
                  </a:lnTo>
                  <a:lnTo>
                    <a:pt x="13866" y="6232"/>
                  </a:lnTo>
                  <a:lnTo>
                    <a:pt x="17596" y="3731"/>
                  </a:lnTo>
                  <a:lnTo>
                    <a:pt x="19395" y="2546"/>
                  </a:lnTo>
                  <a:lnTo>
                    <a:pt x="23037" y="308"/>
                  </a:lnTo>
                  <a:lnTo>
                    <a:pt x="23081" y="264"/>
                  </a:lnTo>
                  <a:lnTo>
                    <a:pt x="23125" y="220"/>
                  </a:lnTo>
                  <a:lnTo>
                    <a:pt x="23125" y="133"/>
                  </a:lnTo>
                  <a:lnTo>
                    <a:pt x="23081" y="89"/>
                  </a:lnTo>
                  <a:lnTo>
                    <a:pt x="23037"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1" name="Google Shape;2471;p18"/>
            <p:cNvSpPr/>
            <p:nvPr/>
          </p:nvSpPr>
          <p:spPr>
            <a:xfrm>
              <a:off x="549675" y="2291975"/>
              <a:ext cx="648350" cy="1851775"/>
            </a:xfrm>
            <a:custGeom>
              <a:rect b="b" l="l" r="r" t="t"/>
              <a:pathLst>
                <a:path extrusionOk="0" h="74071" w="25934">
                  <a:moveTo>
                    <a:pt x="25758" y="1"/>
                  </a:moveTo>
                  <a:lnTo>
                    <a:pt x="25714" y="45"/>
                  </a:lnTo>
                  <a:lnTo>
                    <a:pt x="23608" y="1185"/>
                  </a:lnTo>
                  <a:lnTo>
                    <a:pt x="19922" y="3336"/>
                  </a:lnTo>
                  <a:lnTo>
                    <a:pt x="18079" y="4476"/>
                  </a:lnTo>
                  <a:lnTo>
                    <a:pt x="15534" y="6188"/>
                  </a:lnTo>
                  <a:lnTo>
                    <a:pt x="14042" y="7153"/>
                  </a:lnTo>
                  <a:lnTo>
                    <a:pt x="11585" y="8250"/>
                  </a:lnTo>
                  <a:lnTo>
                    <a:pt x="10268" y="9084"/>
                  </a:lnTo>
                  <a:lnTo>
                    <a:pt x="6845" y="11190"/>
                  </a:lnTo>
                  <a:lnTo>
                    <a:pt x="6802" y="11190"/>
                  </a:lnTo>
                  <a:lnTo>
                    <a:pt x="4213" y="13823"/>
                  </a:lnTo>
                  <a:lnTo>
                    <a:pt x="2326" y="15622"/>
                  </a:lnTo>
                  <a:lnTo>
                    <a:pt x="2326" y="15666"/>
                  </a:lnTo>
                  <a:lnTo>
                    <a:pt x="1624" y="16500"/>
                  </a:lnTo>
                  <a:lnTo>
                    <a:pt x="1580" y="16544"/>
                  </a:lnTo>
                  <a:lnTo>
                    <a:pt x="702" y="19220"/>
                  </a:lnTo>
                  <a:lnTo>
                    <a:pt x="88" y="20975"/>
                  </a:lnTo>
                  <a:lnTo>
                    <a:pt x="88" y="21019"/>
                  </a:lnTo>
                  <a:lnTo>
                    <a:pt x="0" y="22336"/>
                  </a:lnTo>
                  <a:lnTo>
                    <a:pt x="44" y="22380"/>
                  </a:lnTo>
                  <a:lnTo>
                    <a:pt x="614" y="26417"/>
                  </a:lnTo>
                  <a:lnTo>
                    <a:pt x="878" y="28128"/>
                  </a:lnTo>
                  <a:lnTo>
                    <a:pt x="1185" y="29708"/>
                  </a:lnTo>
                  <a:lnTo>
                    <a:pt x="1492" y="31287"/>
                  </a:lnTo>
                  <a:lnTo>
                    <a:pt x="1931" y="32823"/>
                  </a:lnTo>
                  <a:lnTo>
                    <a:pt x="2370" y="34359"/>
                  </a:lnTo>
                  <a:lnTo>
                    <a:pt x="2896" y="35983"/>
                  </a:lnTo>
                  <a:lnTo>
                    <a:pt x="3467" y="37606"/>
                  </a:lnTo>
                  <a:lnTo>
                    <a:pt x="4125" y="39361"/>
                  </a:lnTo>
                  <a:lnTo>
                    <a:pt x="5002" y="42257"/>
                  </a:lnTo>
                  <a:lnTo>
                    <a:pt x="5310" y="44100"/>
                  </a:lnTo>
                  <a:lnTo>
                    <a:pt x="5397" y="45329"/>
                  </a:lnTo>
                  <a:lnTo>
                    <a:pt x="5310" y="47830"/>
                  </a:lnTo>
                  <a:lnTo>
                    <a:pt x="5353" y="49366"/>
                  </a:lnTo>
                  <a:lnTo>
                    <a:pt x="5924" y="52218"/>
                  </a:lnTo>
                  <a:lnTo>
                    <a:pt x="6407" y="54939"/>
                  </a:lnTo>
                  <a:lnTo>
                    <a:pt x="6451" y="57528"/>
                  </a:lnTo>
                  <a:lnTo>
                    <a:pt x="6319" y="59853"/>
                  </a:lnTo>
                  <a:lnTo>
                    <a:pt x="6319" y="59897"/>
                  </a:lnTo>
                  <a:lnTo>
                    <a:pt x="6451" y="60731"/>
                  </a:lnTo>
                  <a:lnTo>
                    <a:pt x="6494" y="60819"/>
                  </a:lnTo>
                  <a:lnTo>
                    <a:pt x="7942" y="62399"/>
                  </a:lnTo>
                  <a:lnTo>
                    <a:pt x="10224" y="65295"/>
                  </a:lnTo>
                  <a:lnTo>
                    <a:pt x="12111" y="67796"/>
                  </a:lnTo>
                  <a:lnTo>
                    <a:pt x="13076" y="69024"/>
                  </a:lnTo>
                  <a:lnTo>
                    <a:pt x="13120" y="69024"/>
                  </a:lnTo>
                  <a:lnTo>
                    <a:pt x="15841" y="71657"/>
                  </a:lnTo>
                  <a:lnTo>
                    <a:pt x="16060" y="71964"/>
                  </a:lnTo>
                  <a:lnTo>
                    <a:pt x="15973" y="73895"/>
                  </a:lnTo>
                  <a:lnTo>
                    <a:pt x="15973" y="73983"/>
                  </a:lnTo>
                  <a:lnTo>
                    <a:pt x="16016" y="74027"/>
                  </a:lnTo>
                  <a:lnTo>
                    <a:pt x="16060" y="74071"/>
                  </a:lnTo>
                  <a:lnTo>
                    <a:pt x="16236" y="74071"/>
                  </a:lnTo>
                  <a:lnTo>
                    <a:pt x="16280" y="74027"/>
                  </a:lnTo>
                  <a:lnTo>
                    <a:pt x="16324" y="73983"/>
                  </a:lnTo>
                  <a:lnTo>
                    <a:pt x="16324" y="73895"/>
                  </a:lnTo>
                  <a:lnTo>
                    <a:pt x="16411" y="71921"/>
                  </a:lnTo>
                  <a:lnTo>
                    <a:pt x="16368" y="71789"/>
                  </a:lnTo>
                  <a:lnTo>
                    <a:pt x="16148" y="71438"/>
                  </a:lnTo>
                  <a:lnTo>
                    <a:pt x="16104" y="71394"/>
                  </a:lnTo>
                  <a:lnTo>
                    <a:pt x="13340" y="68761"/>
                  </a:lnTo>
                  <a:lnTo>
                    <a:pt x="12374" y="67576"/>
                  </a:lnTo>
                  <a:lnTo>
                    <a:pt x="10488" y="65075"/>
                  </a:lnTo>
                  <a:lnTo>
                    <a:pt x="8206" y="62179"/>
                  </a:lnTo>
                  <a:lnTo>
                    <a:pt x="6802" y="60643"/>
                  </a:lnTo>
                  <a:lnTo>
                    <a:pt x="6670" y="59853"/>
                  </a:lnTo>
                  <a:lnTo>
                    <a:pt x="6802" y="57528"/>
                  </a:lnTo>
                  <a:lnTo>
                    <a:pt x="6758" y="54939"/>
                  </a:lnTo>
                  <a:lnTo>
                    <a:pt x="6758" y="54895"/>
                  </a:lnTo>
                  <a:lnTo>
                    <a:pt x="6275" y="52131"/>
                  </a:lnTo>
                  <a:lnTo>
                    <a:pt x="5705" y="49322"/>
                  </a:lnTo>
                  <a:lnTo>
                    <a:pt x="5661" y="47830"/>
                  </a:lnTo>
                  <a:lnTo>
                    <a:pt x="5748" y="45373"/>
                  </a:lnTo>
                  <a:lnTo>
                    <a:pt x="5748" y="45329"/>
                  </a:lnTo>
                  <a:lnTo>
                    <a:pt x="5661" y="44057"/>
                  </a:lnTo>
                  <a:lnTo>
                    <a:pt x="5661" y="44013"/>
                  </a:lnTo>
                  <a:lnTo>
                    <a:pt x="5310" y="42214"/>
                  </a:lnTo>
                  <a:lnTo>
                    <a:pt x="4476" y="39230"/>
                  </a:lnTo>
                  <a:lnTo>
                    <a:pt x="3818" y="37518"/>
                  </a:lnTo>
                  <a:lnTo>
                    <a:pt x="3203" y="35851"/>
                  </a:lnTo>
                  <a:lnTo>
                    <a:pt x="2721" y="34271"/>
                  </a:lnTo>
                  <a:lnTo>
                    <a:pt x="2238" y="32735"/>
                  </a:lnTo>
                  <a:lnTo>
                    <a:pt x="1843" y="31200"/>
                  </a:lnTo>
                  <a:lnTo>
                    <a:pt x="1492" y="29664"/>
                  </a:lnTo>
                  <a:lnTo>
                    <a:pt x="1229" y="28040"/>
                  </a:lnTo>
                  <a:lnTo>
                    <a:pt x="922" y="26373"/>
                  </a:lnTo>
                  <a:lnTo>
                    <a:pt x="351" y="22336"/>
                  </a:lnTo>
                  <a:lnTo>
                    <a:pt x="439" y="21063"/>
                  </a:lnTo>
                  <a:lnTo>
                    <a:pt x="1053" y="19308"/>
                  </a:lnTo>
                  <a:lnTo>
                    <a:pt x="1887" y="16719"/>
                  </a:lnTo>
                  <a:lnTo>
                    <a:pt x="2589" y="15885"/>
                  </a:lnTo>
                  <a:lnTo>
                    <a:pt x="4476" y="14086"/>
                  </a:lnTo>
                  <a:lnTo>
                    <a:pt x="7021" y="11453"/>
                  </a:lnTo>
                  <a:lnTo>
                    <a:pt x="10488" y="9347"/>
                  </a:lnTo>
                  <a:lnTo>
                    <a:pt x="11760" y="8557"/>
                  </a:lnTo>
                  <a:lnTo>
                    <a:pt x="14217" y="7460"/>
                  </a:lnTo>
                  <a:lnTo>
                    <a:pt x="14217" y="7416"/>
                  </a:lnTo>
                  <a:lnTo>
                    <a:pt x="15709" y="6451"/>
                  </a:lnTo>
                  <a:lnTo>
                    <a:pt x="18254" y="4784"/>
                  </a:lnTo>
                  <a:lnTo>
                    <a:pt x="20097" y="3599"/>
                  </a:lnTo>
                  <a:lnTo>
                    <a:pt x="23783" y="1493"/>
                  </a:lnTo>
                  <a:lnTo>
                    <a:pt x="25846" y="352"/>
                  </a:lnTo>
                  <a:lnTo>
                    <a:pt x="25933" y="308"/>
                  </a:lnTo>
                  <a:lnTo>
                    <a:pt x="25933" y="220"/>
                  </a:lnTo>
                  <a:lnTo>
                    <a:pt x="25933" y="176"/>
                  </a:lnTo>
                  <a:lnTo>
                    <a:pt x="25933" y="88"/>
                  </a:lnTo>
                  <a:lnTo>
                    <a:pt x="25890" y="45"/>
                  </a:lnTo>
                  <a:lnTo>
                    <a:pt x="25846"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2" name="Google Shape;2472;p18"/>
            <p:cNvSpPr/>
            <p:nvPr/>
          </p:nvSpPr>
          <p:spPr>
            <a:xfrm>
              <a:off x="520050" y="2414850"/>
              <a:ext cx="434425" cy="1781550"/>
            </a:xfrm>
            <a:custGeom>
              <a:rect b="b" l="l" r="r" t="t"/>
              <a:pathLst>
                <a:path extrusionOk="0" h="71262" w="17377">
                  <a:moveTo>
                    <a:pt x="15973" y="0"/>
                  </a:moveTo>
                  <a:lnTo>
                    <a:pt x="15885" y="44"/>
                  </a:lnTo>
                  <a:lnTo>
                    <a:pt x="14174" y="1097"/>
                  </a:lnTo>
                  <a:lnTo>
                    <a:pt x="10970" y="3028"/>
                  </a:lnTo>
                  <a:lnTo>
                    <a:pt x="8952" y="4344"/>
                  </a:lnTo>
                  <a:lnTo>
                    <a:pt x="6890" y="5880"/>
                  </a:lnTo>
                  <a:lnTo>
                    <a:pt x="6846" y="5924"/>
                  </a:lnTo>
                  <a:lnTo>
                    <a:pt x="5705" y="7328"/>
                  </a:lnTo>
                  <a:lnTo>
                    <a:pt x="3028" y="10093"/>
                  </a:lnTo>
                  <a:lnTo>
                    <a:pt x="2501" y="10707"/>
                  </a:lnTo>
                  <a:lnTo>
                    <a:pt x="2458" y="10751"/>
                  </a:lnTo>
                  <a:lnTo>
                    <a:pt x="1229" y="13691"/>
                  </a:lnTo>
                  <a:lnTo>
                    <a:pt x="264" y="16324"/>
                  </a:lnTo>
                  <a:lnTo>
                    <a:pt x="0" y="17552"/>
                  </a:lnTo>
                  <a:lnTo>
                    <a:pt x="0" y="17596"/>
                  </a:lnTo>
                  <a:lnTo>
                    <a:pt x="0" y="18825"/>
                  </a:lnTo>
                  <a:lnTo>
                    <a:pt x="0" y="18869"/>
                  </a:lnTo>
                  <a:lnTo>
                    <a:pt x="483" y="22686"/>
                  </a:lnTo>
                  <a:lnTo>
                    <a:pt x="966" y="25319"/>
                  </a:lnTo>
                  <a:lnTo>
                    <a:pt x="1624" y="28040"/>
                  </a:lnTo>
                  <a:lnTo>
                    <a:pt x="2545" y="30673"/>
                  </a:lnTo>
                  <a:lnTo>
                    <a:pt x="4257" y="35105"/>
                  </a:lnTo>
                  <a:lnTo>
                    <a:pt x="4827" y="36772"/>
                  </a:lnTo>
                  <a:lnTo>
                    <a:pt x="5310" y="38922"/>
                  </a:lnTo>
                  <a:lnTo>
                    <a:pt x="5529" y="40370"/>
                  </a:lnTo>
                  <a:lnTo>
                    <a:pt x="5398" y="42827"/>
                  </a:lnTo>
                  <a:lnTo>
                    <a:pt x="5441" y="44188"/>
                  </a:lnTo>
                  <a:lnTo>
                    <a:pt x="5441" y="44232"/>
                  </a:lnTo>
                  <a:lnTo>
                    <a:pt x="5924" y="46689"/>
                  </a:lnTo>
                  <a:lnTo>
                    <a:pt x="6319" y="49058"/>
                  </a:lnTo>
                  <a:lnTo>
                    <a:pt x="6407" y="51340"/>
                  </a:lnTo>
                  <a:lnTo>
                    <a:pt x="6231" y="54544"/>
                  </a:lnTo>
                  <a:lnTo>
                    <a:pt x="6144" y="56825"/>
                  </a:lnTo>
                  <a:lnTo>
                    <a:pt x="6144" y="58405"/>
                  </a:lnTo>
                  <a:lnTo>
                    <a:pt x="6144" y="58449"/>
                  </a:lnTo>
                  <a:lnTo>
                    <a:pt x="6407" y="59283"/>
                  </a:lnTo>
                  <a:lnTo>
                    <a:pt x="6451" y="59326"/>
                  </a:lnTo>
                  <a:lnTo>
                    <a:pt x="7899" y="61257"/>
                  </a:lnTo>
                  <a:lnTo>
                    <a:pt x="10005" y="63583"/>
                  </a:lnTo>
                  <a:lnTo>
                    <a:pt x="10005" y="63627"/>
                  </a:lnTo>
                  <a:lnTo>
                    <a:pt x="13603" y="66655"/>
                  </a:lnTo>
                  <a:lnTo>
                    <a:pt x="15490" y="68234"/>
                  </a:lnTo>
                  <a:lnTo>
                    <a:pt x="16412" y="69112"/>
                  </a:lnTo>
                  <a:lnTo>
                    <a:pt x="16631" y="69463"/>
                  </a:lnTo>
                  <a:lnTo>
                    <a:pt x="16675" y="70121"/>
                  </a:lnTo>
                  <a:lnTo>
                    <a:pt x="16675" y="70165"/>
                  </a:lnTo>
                  <a:lnTo>
                    <a:pt x="17026" y="71174"/>
                  </a:lnTo>
                  <a:lnTo>
                    <a:pt x="17114" y="71262"/>
                  </a:lnTo>
                  <a:lnTo>
                    <a:pt x="17245" y="71262"/>
                  </a:lnTo>
                  <a:lnTo>
                    <a:pt x="17333" y="71218"/>
                  </a:lnTo>
                  <a:lnTo>
                    <a:pt x="17377" y="71174"/>
                  </a:lnTo>
                  <a:lnTo>
                    <a:pt x="17377" y="71130"/>
                  </a:lnTo>
                  <a:lnTo>
                    <a:pt x="17377" y="71043"/>
                  </a:lnTo>
                  <a:lnTo>
                    <a:pt x="17026" y="70077"/>
                  </a:lnTo>
                  <a:lnTo>
                    <a:pt x="16982" y="69375"/>
                  </a:lnTo>
                  <a:lnTo>
                    <a:pt x="16938" y="69287"/>
                  </a:lnTo>
                  <a:lnTo>
                    <a:pt x="16719" y="68892"/>
                  </a:lnTo>
                  <a:lnTo>
                    <a:pt x="16675" y="68849"/>
                  </a:lnTo>
                  <a:lnTo>
                    <a:pt x="15753" y="67971"/>
                  </a:lnTo>
                  <a:lnTo>
                    <a:pt x="13823" y="66391"/>
                  </a:lnTo>
                  <a:lnTo>
                    <a:pt x="10268" y="63363"/>
                  </a:lnTo>
                  <a:lnTo>
                    <a:pt x="8162" y="61038"/>
                  </a:lnTo>
                  <a:lnTo>
                    <a:pt x="6714" y="59151"/>
                  </a:lnTo>
                  <a:lnTo>
                    <a:pt x="6495" y="58405"/>
                  </a:lnTo>
                  <a:lnTo>
                    <a:pt x="6495" y="56825"/>
                  </a:lnTo>
                  <a:lnTo>
                    <a:pt x="6582" y="54587"/>
                  </a:lnTo>
                  <a:lnTo>
                    <a:pt x="6758" y="51340"/>
                  </a:lnTo>
                  <a:lnTo>
                    <a:pt x="6670" y="49058"/>
                  </a:lnTo>
                  <a:lnTo>
                    <a:pt x="6670" y="49015"/>
                  </a:lnTo>
                  <a:lnTo>
                    <a:pt x="6275" y="46601"/>
                  </a:lnTo>
                  <a:lnTo>
                    <a:pt x="5793" y="44144"/>
                  </a:lnTo>
                  <a:lnTo>
                    <a:pt x="5749" y="42827"/>
                  </a:lnTo>
                  <a:lnTo>
                    <a:pt x="5880" y="40370"/>
                  </a:lnTo>
                  <a:lnTo>
                    <a:pt x="5880" y="40326"/>
                  </a:lnTo>
                  <a:lnTo>
                    <a:pt x="5661" y="38878"/>
                  </a:lnTo>
                  <a:lnTo>
                    <a:pt x="5134" y="36684"/>
                  </a:lnTo>
                  <a:lnTo>
                    <a:pt x="5134" y="36640"/>
                  </a:lnTo>
                  <a:lnTo>
                    <a:pt x="4564" y="35017"/>
                  </a:lnTo>
                  <a:lnTo>
                    <a:pt x="2853" y="30541"/>
                  </a:lnTo>
                  <a:lnTo>
                    <a:pt x="1931" y="27952"/>
                  </a:lnTo>
                  <a:lnTo>
                    <a:pt x="1317" y="25231"/>
                  </a:lnTo>
                  <a:lnTo>
                    <a:pt x="790" y="22643"/>
                  </a:lnTo>
                  <a:lnTo>
                    <a:pt x="351" y="18825"/>
                  </a:lnTo>
                  <a:lnTo>
                    <a:pt x="351" y="17596"/>
                  </a:lnTo>
                  <a:lnTo>
                    <a:pt x="615" y="16412"/>
                  </a:lnTo>
                  <a:lnTo>
                    <a:pt x="1580" y="13823"/>
                  </a:lnTo>
                  <a:lnTo>
                    <a:pt x="2765" y="10926"/>
                  </a:lnTo>
                  <a:lnTo>
                    <a:pt x="3291" y="10312"/>
                  </a:lnTo>
                  <a:lnTo>
                    <a:pt x="5968" y="7548"/>
                  </a:lnTo>
                  <a:lnTo>
                    <a:pt x="7109" y="6144"/>
                  </a:lnTo>
                  <a:lnTo>
                    <a:pt x="9171" y="4608"/>
                  </a:lnTo>
                  <a:lnTo>
                    <a:pt x="11146" y="3335"/>
                  </a:lnTo>
                  <a:lnTo>
                    <a:pt x="14349" y="1404"/>
                  </a:lnTo>
                  <a:lnTo>
                    <a:pt x="16104" y="351"/>
                  </a:lnTo>
                  <a:lnTo>
                    <a:pt x="16148" y="307"/>
                  </a:lnTo>
                  <a:lnTo>
                    <a:pt x="16148" y="220"/>
                  </a:lnTo>
                  <a:lnTo>
                    <a:pt x="16148" y="176"/>
                  </a:lnTo>
                  <a:lnTo>
                    <a:pt x="16148" y="88"/>
                  </a:lnTo>
                  <a:lnTo>
                    <a:pt x="16104" y="44"/>
                  </a:lnTo>
                  <a:lnTo>
                    <a:pt x="16017" y="44"/>
                  </a:lnTo>
                  <a:lnTo>
                    <a:pt x="15973"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3" name="Google Shape;2473;p18"/>
            <p:cNvSpPr/>
            <p:nvPr/>
          </p:nvSpPr>
          <p:spPr>
            <a:xfrm>
              <a:off x="1580850" y="2421425"/>
              <a:ext cx="400450" cy="236975"/>
            </a:xfrm>
            <a:custGeom>
              <a:rect b="b" l="l" r="r" t="t"/>
              <a:pathLst>
                <a:path extrusionOk="0" h="9479" w="16018">
                  <a:moveTo>
                    <a:pt x="15798" y="1"/>
                  </a:moveTo>
                  <a:lnTo>
                    <a:pt x="15754" y="44"/>
                  </a:lnTo>
                  <a:lnTo>
                    <a:pt x="9567" y="3818"/>
                  </a:lnTo>
                  <a:lnTo>
                    <a:pt x="7329" y="5222"/>
                  </a:lnTo>
                  <a:lnTo>
                    <a:pt x="5486" y="6100"/>
                  </a:lnTo>
                  <a:lnTo>
                    <a:pt x="3818" y="7065"/>
                  </a:lnTo>
                  <a:lnTo>
                    <a:pt x="89" y="9172"/>
                  </a:lnTo>
                  <a:lnTo>
                    <a:pt x="1" y="9215"/>
                  </a:lnTo>
                  <a:lnTo>
                    <a:pt x="1" y="9259"/>
                  </a:lnTo>
                  <a:lnTo>
                    <a:pt x="1" y="9303"/>
                  </a:lnTo>
                  <a:lnTo>
                    <a:pt x="1" y="9391"/>
                  </a:lnTo>
                  <a:lnTo>
                    <a:pt x="89" y="9435"/>
                  </a:lnTo>
                  <a:lnTo>
                    <a:pt x="176" y="9479"/>
                  </a:lnTo>
                  <a:lnTo>
                    <a:pt x="220" y="9479"/>
                  </a:lnTo>
                  <a:lnTo>
                    <a:pt x="3994" y="7372"/>
                  </a:lnTo>
                  <a:lnTo>
                    <a:pt x="5617" y="6407"/>
                  </a:lnTo>
                  <a:lnTo>
                    <a:pt x="7504" y="5529"/>
                  </a:lnTo>
                  <a:lnTo>
                    <a:pt x="9742" y="4081"/>
                  </a:lnTo>
                  <a:lnTo>
                    <a:pt x="15929" y="352"/>
                  </a:lnTo>
                  <a:lnTo>
                    <a:pt x="15973" y="308"/>
                  </a:lnTo>
                  <a:lnTo>
                    <a:pt x="16017" y="220"/>
                  </a:lnTo>
                  <a:lnTo>
                    <a:pt x="16017" y="176"/>
                  </a:lnTo>
                  <a:lnTo>
                    <a:pt x="15973" y="88"/>
                  </a:lnTo>
                  <a:lnTo>
                    <a:pt x="15929" y="44"/>
                  </a:lnTo>
                  <a:lnTo>
                    <a:pt x="15886" y="44"/>
                  </a:lnTo>
                  <a:lnTo>
                    <a:pt x="15798"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4" name="Google Shape;2474;p18"/>
            <p:cNvSpPr/>
            <p:nvPr/>
          </p:nvSpPr>
          <p:spPr>
            <a:xfrm>
              <a:off x="1302225" y="2397300"/>
              <a:ext cx="651650" cy="660425"/>
            </a:xfrm>
            <a:custGeom>
              <a:rect b="b" l="l" r="r" t="t"/>
              <a:pathLst>
                <a:path extrusionOk="0" h="26417" w="26066">
                  <a:moveTo>
                    <a:pt x="25802" y="0"/>
                  </a:moveTo>
                  <a:lnTo>
                    <a:pt x="21063" y="2852"/>
                  </a:lnTo>
                  <a:lnTo>
                    <a:pt x="18211" y="4520"/>
                  </a:lnTo>
                  <a:lnTo>
                    <a:pt x="16060" y="5354"/>
                  </a:lnTo>
                  <a:lnTo>
                    <a:pt x="13822" y="6538"/>
                  </a:lnTo>
                  <a:lnTo>
                    <a:pt x="9610" y="8689"/>
                  </a:lnTo>
                  <a:lnTo>
                    <a:pt x="6319" y="10839"/>
                  </a:lnTo>
                  <a:lnTo>
                    <a:pt x="3511" y="12857"/>
                  </a:lnTo>
                  <a:lnTo>
                    <a:pt x="3467" y="12901"/>
                  </a:lnTo>
                  <a:lnTo>
                    <a:pt x="3028" y="13296"/>
                  </a:lnTo>
                  <a:lnTo>
                    <a:pt x="2984" y="13340"/>
                  </a:lnTo>
                  <a:lnTo>
                    <a:pt x="2589" y="14217"/>
                  </a:lnTo>
                  <a:lnTo>
                    <a:pt x="2589" y="14305"/>
                  </a:lnTo>
                  <a:lnTo>
                    <a:pt x="2545" y="15051"/>
                  </a:lnTo>
                  <a:lnTo>
                    <a:pt x="2545" y="15095"/>
                  </a:lnTo>
                  <a:lnTo>
                    <a:pt x="2808" y="16060"/>
                  </a:lnTo>
                  <a:lnTo>
                    <a:pt x="2808" y="16104"/>
                  </a:lnTo>
                  <a:lnTo>
                    <a:pt x="3818" y="18430"/>
                  </a:lnTo>
                  <a:lnTo>
                    <a:pt x="4739" y="20536"/>
                  </a:lnTo>
                  <a:lnTo>
                    <a:pt x="4827" y="21326"/>
                  </a:lnTo>
                  <a:lnTo>
                    <a:pt x="4695" y="21853"/>
                  </a:lnTo>
                  <a:lnTo>
                    <a:pt x="2721" y="23564"/>
                  </a:lnTo>
                  <a:lnTo>
                    <a:pt x="834" y="25451"/>
                  </a:lnTo>
                  <a:lnTo>
                    <a:pt x="88" y="26109"/>
                  </a:lnTo>
                  <a:lnTo>
                    <a:pt x="44" y="26153"/>
                  </a:lnTo>
                  <a:lnTo>
                    <a:pt x="0" y="26241"/>
                  </a:lnTo>
                  <a:lnTo>
                    <a:pt x="0" y="26285"/>
                  </a:lnTo>
                  <a:lnTo>
                    <a:pt x="44" y="26372"/>
                  </a:lnTo>
                  <a:lnTo>
                    <a:pt x="88" y="26416"/>
                  </a:lnTo>
                  <a:lnTo>
                    <a:pt x="176" y="26416"/>
                  </a:lnTo>
                  <a:lnTo>
                    <a:pt x="307" y="26372"/>
                  </a:lnTo>
                  <a:lnTo>
                    <a:pt x="1097" y="25714"/>
                  </a:lnTo>
                  <a:lnTo>
                    <a:pt x="2940" y="23827"/>
                  </a:lnTo>
                  <a:lnTo>
                    <a:pt x="4959" y="22116"/>
                  </a:lnTo>
                  <a:lnTo>
                    <a:pt x="5046" y="22028"/>
                  </a:lnTo>
                  <a:lnTo>
                    <a:pt x="5178" y="21370"/>
                  </a:lnTo>
                  <a:lnTo>
                    <a:pt x="5178" y="21282"/>
                  </a:lnTo>
                  <a:lnTo>
                    <a:pt x="5090" y="20448"/>
                  </a:lnTo>
                  <a:lnTo>
                    <a:pt x="5046" y="20405"/>
                  </a:lnTo>
                  <a:lnTo>
                    <a:pt x="4125" y="18298"/>
                  </a:lnTo>
                  <a:lnTo>
                    <a:pt x="3116" y="15973"/>
                  </a:lnTo>
                  <a:lnTo>
                    <a:pt x="2896" y="15007"/>
                  </a:lnTo>
                  <a:lnTo>
                    <a:pt x="2940" y="14349"/>
                  </a:lnTo>
                  <a:lnTo>
                    <a:pt x="3291" y="13515"/>
                  </a:lnTo>
                  <a:lnTo>
                    <a:pt x="3686" y="13164"/>
                  </a:lnTo>
                  <a:lnTo>
                    <a:pt x="6494" y="11146"/>
                  </a:lnTo>
                  <a:lnTo>
                    <a:pt x="9785" y="8996"/>
                  </a:lnTo>
                  <a:lnTo>
                    <a:pt x="13954" y="6846"/>
                  </a:lnTo>
                  <a:lnTo>
                    <a:pt x="16236" y="5705"/>
                  </a:lnTo>
                  <a:lnTo>
                    <a:pt x="18342" y="4827"/>
                  </a:lnTo>
                  <a:lnTo>
                    <a:pt x="18386" y="4827"/>
                  </a:lnTo>
                  <a:lnTo>
                    <a:pt x="21238" y="3160"/>
                  </a:lnTo>
                  <a:lnTo>
                    <a:pt x="25977" y="307"/>
                  </a:lnTo>
                  <a:lnTo>
                    <a:pt x="26021" y="263"/>
                  </a:lnTo>
                  <a:lnTo>
                    <a:pt x="26065" y="220"/>
                  </a:lnTo>
                  <a:lnTo>
                    <a:pt x="26065" y="132"/>
                  </a:lnTo>
                  <a:lnTo>
                    <a:pt x="26021" y="88"/>
                  </a:lnTo>
                  <a:lnTo>
                    <a:pt x="25977"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5" name="Google Shape;2475;p18"/>
            <p:cNvSpPr/>
            <p:nvPr/>
          </p:nvSpPr>
          <p:spPr>
            <a:xfrm>
              <a:off x="853525" y="2286500"/>
              <a:ext cx="977475" cy="1079475"/>
            </a:xfrm>
            <a:custGeom>
              <a:rect b="b" l="l" r="r" t="t"/>
              <a:pathLst>
                <a:path extrusionOk="0" h="43179" w="39099">
                  <a:moveTo>
                    <a:pt x="38923" y="0"/>
                  </a:moveTo>
                  <a:lnTo>
                    <a:pt x="38835" y="44"/>
                  </a:lnTo>
                  <a:lnTo>
                    <a:pt x="36553" y="1404"/>
                  </a:lnTo>
                  <a:lnTo>
                    <a:pt x="32122" y="3379"/>
                  </a:lnTo>
                  <a:lnTo>
                    <a:pt x="31156" y="3774"/>
                  </a:lnTo>
                  <a:lnTo>
                    <a:pt x="26812" y="5617"/>
                  </a:lnTo>
                  <a:lnTo>
                    <a:pt x="24618" y="6582"/>
                  </a:lnTo>
                  <a:lnTo>
                    <a:pt x="22468" y="7635"/>
                  </a:lnTo>
                  <a:lnTo>
                    <a:pt x="20362" y="8689"/>
                  </a:lnTo>
                  <a:lnTo>
                    <a:pt x="18299" y="9873"/>
                  </a:lnTo>
                  <a:lnTo>
                    <a:pt x="17290" y="10488"/>
                  </a:lnTo>
                  <a:lnTo>
                    <a:pt x="16281" y="11102"/>
                  </a:lnTo>
                  <a:lnTo>
                    <a:pt x="15315" y="11760"/>
                  </a:lnTo>
                  <a:lnTo>
                    <a:pt x="14350" y="12462"/>
                  </a:lnTo>
                  <a:lnTo>
                    <a:pt x="12156" y="14261"/>
                  </a:lnTo>
                  <a:lnTo>
                    <a:pt x="10313" y="15709"/>
                  </a:lnTo>
                  <a:lnTo>
                    <a:pt x="8163" y="17465"/>
                  </a:lnTo>
                  <a:lnTo>
                    <a:pt x="6759" y="18342"/>
                  </a:lnTo>
                  <a:lnTo>
                    <a:pt x="4565" y="19220"/>
                  </a:lnTo>
                  <a:lnTo>
                    <a:pt x="2414" y="19878"/>
                  </a:lnTo>
                  <a:lnTo>
                    <a:pt x="1274" y="20273"/>
                  </a:lnTo>
                  <a:lnTo>
                    <a:pt x="1186" y="20317"/>
                  </a:lnTo>
                  <a:lnTo>
                    <a:pt x="922" y="20580"/>
                  </a:lnTo>
                  <a:lnTo>
                    <a:pt x="879" y="20668"/>
                  </a:lnTo>
                  <a:lnTo>
                    <a:pt x="440" y="22818"/>
                  </a:lnTo>
                  <a:lnTo>
                    <a:pt x="1" y="24749"/>
                  </a:lnTo>
                  <a:lnTo>
                    <a:pt x="1" y="24793"/>
                  </a:lnTo>
                  <a:lnTo>
                    <a:pt x="177" y="27425"/>
                  </a:lnTo>
                  <a:lnTo>
                    <a:pt x="133" y="29751"/>
                  </a:lnTo>
                  <a:lnTo>
                    <a:pt x="89" y="31024"/>
                  </a:lnTo>
                  <a:lnTo>
                    <a:pt x="133" y="31111"/>
                  </a:lnTo>
                  <a:lnTo>
                    <a:pt x="177" y="31155"/>
                  </a:lnTo>
                  <a:lnTo>
                    <a:pt x="1756" y="32691"/>
                  </a:lnTo>
                  <a:lnTo>
                    <a:pt x="3906" y="34710"/>
                  </a:lnTo>
                  <a:lnTo>
                    <a:pt x="7636" y="38045"/>
                  </a:lnTo>
                  <a:lnTo>
                    <a:pt x="9435" y="39756"/>
                  </a:lnTo>
                  <a:lnTo>
                    <a:pt x="11015" y="41336"/>
                  </a:lnTo>
                  <a:lnTo>
                    <a:pt x="11410" y="41950"/>
                  </a:lnTo>
                  <a:lnTo>
                    <a:pt x="11278" y="43003"/>
                  </a:lnTo>
                  <a:lnTo>
                    <a:pt x="11322" y="43047"/>
                  </a:lnTo>
                  <a:lnTo>
                    <a:pt x="11322" y="43135"/>
                  </a:lnTo>
                  <a:lnTo>
                    <a:pt x="11366" y="43179"/>
                  </a:lnTo>
                  <a:lnTo>
                    <a:pt x="11454" y="43179"/>
                  </a:lnTo>
                  <a:lnTo>
                    <a:pt x="11585" y="43135"/>
                  </a:lnTo>
                  <a:lnTo>
                    <a:pt x="11629" y="43047"/>
                  </a:lnTo>
                  <a:lnTo>
                    <a:pt x="11761" y="41950"/>
                  </a:lnTo>
                  <a:lnTo>
                    <a:pt x="11717" y="41818"/>
                  </a:lnTo>
                  <a:lnTo>
                    <a:pt x="11278" y="41116"/>
                  </a:lnTo>
                  <a:lnTo>
                    <a:pt x="9699" y="39536"/>
                  </a:lnTo>
                  <a:lnTo>
                    <a:pt x="7856" y="37781"/>
                  </a:lnTo>
                  <a:lnTo>
                    <a:pt x="4170" y="34446"/>
                  </a:lnTo>
                  <a:lnTo>
                    <a:pt x="1976" y="32472"/>
                  </a:lnTo>
                  <a:lnTo>
                    <a:pt x="440" y="30936"/>
                  </a:lnTo>
                  <a:lnTo>
                    <a:pt x="484" y="29751"/>
                  </a:lnTo>
                  <a:lnTo>
                    <a:pt x="528" y="27425"/>
                  </a:lnTo>
                  <a:lnTo>
                    <a:pt x="352" y="24793"/>
                  </a:lnTo>
                  <a:lnTo>
                    <a:pt x="791" y="22862"/>
                  </a:lnTo>
                  <a:lnTo>
                    <a:pt x="1230" y="20800"/>
                  </a:lnTo>
                  <a:lnTo>
                    <a:pt x="1405" y="20580"/>
                  </a:lnTo>
                  <a:lnTo>
                    <a:pt x="2546" y="20229"/>
                  </a:lnTo>
                  <a:lnTo>
                    <a:pt x="4652" y="19527"/>
                  </a:lnTo>
                  <a:lnTo>
                    <a:pt x="6890" y="18649"/>
                  </a:lnTo>
                  <a:lnTo>
                    <a:pt x="6934" y="18649"/>
                  </a:lnTo>
                  <a:lnTo>
                    <a:pt x="8382" y="17728"/>
                  </a:lnTo>
                  <a:lnTo>
                    <a:pt x="10532" y="15973"/>
                  </a:lnTo>
                  <a:lnTo>
                    <a:pt x="12375" y="14525"/>
                  </a:lnTo>
                  <a:lnTo>
                    <a:pt x="14569" y="12726"/>
                  </a:lnTo>
                  <a:lnTo>
                    <a:pt x="15535" y="12067"/>
                  </a:lnTo>
                  <a:lnTo>
                    <a:pt x="16500" y="11409"/>
                  </a:lnTo>
                  <a:lnTo>
                    <a:pt x="17465" y="10751"/>
                  </a:lnTo>
                  <a:lnTo>
                    <a:pt x="18475" y="10181"/>
                  </a:lnTo>
                  <a:lnTo>
                    <a:pt x="20537" y="8996"/>
                  </a:lnTo>
                  <a:lnTo>
                    <a:pt x="22643" y="7943"/>
                  </a:lnTo>
                  <a:lnTo>
                    <a:pt x="24793" y="6933"/>
                  </a:lnTo>
                  <a:lnTo>
                    <a:pt x="26944" y="5924"/>
                  </a:lnTo>
                  <a:lnTo>
                    <a:pt x="31288" y="4081"/>
                  </a:lnTo>
                  <a:lnTo>
                    <a:pt x="32253" y="3686"/>
                  </a:lnTo>
                  <a:lnTo>
                    <a:pt x="36685" y="1712"/>
                  </a:lnTo>
                  <a:lnTo>
                    <a:pt x="36729" y="1712"/>
                  </a:lnTo>
                  <a:lnTo>
                    <a:pt x="39011" y="351"/>
                  </a:lnTo>
                  <a:lnTo>
                    <a:pt x="39055" y="307"/>
                  </a:lnTo>
                  <a:lnTo>
                    <a:pt x="39099" y="220"/>
                  </a:lnTo>
                  <a:lnTo>
                    <a:pt x="39099" y="176"/>
                  </a:lnTo>
                  <a:lnTo>
                    <a:pt x="39099" y="88"/>
                  </a:lnTo>
                  <a:lnTo>
                    <a:pt x="39055" y="44"/>
                  </a:lnTo>
                  <a:lnTo>
                    <a:pt x="38967"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6" name="Google Shape;2476;p18"/>
            <p:cNvSpPr/>
            <p:nvPr/>
          </p:nvSpPr>
          <p:spPr>
            <a:xfrm>
              <a:off x="805275" y="2264550"/>
              <a:ext cx="1002700" cy="724050"/>
            </a:xfrm>
            <a:custGeom>
              <a:rect b="b" l="l" r="r" t="t"/>
              <a:pathLst>
                <a:path extrusionOk="0" h="28962" w="40108">
                  <a:moveTo>
                    <a:pt x="39888" y="1"/>
                  </a:moveTo>
                  <a:lnTo>
                    <a:pt x="39844" y="45"/>
                  </a:lnTo>
                  <a:lnTo>
                    <a:pt x="36992" y="1624"/>
                  </a:lnTo>
                  <a:lnTo>
                    <a:pt x="34403" y="2721"/>
                  </a:lnTo>
                  <a:lnTo>
                    <a:pt x="31375" y="3950"/>
                  </a:lnTo>
                  <a:lnTo>
                    <a:pt x="27864" y="5442"/>
                  </a:lnTo>
                  <a:lnTo>
                    <a:pt x="25232" y="6670"/>
                  </a:lnTo>
                  <a:lnTo>
                    <a:pt x="21940" y="8206"/>
                  </a:lnTo>
                  <a:lnTo>
                    <a:pt x="19483" y="9610"/>
                  </a:lnTo>
                  <a:lnTo>
                    <a:pt x="15315" y="12331"/>
                  </a:lnTo>
                  <a:lnTo>
                    <a:pt x="15271" y="12331"/>
                  </a:lnTo>
                  <a:lnTo>
                    <a:pt x="13208" y="13999"/>
                  </a:lnTo>
                  <a:lnTo>
                    <a:pt x="11497" y="15359"/>
                  </a:lnTo>
                  <a:lnTo>
                    <a:pt x="8513" y="17553"/>
                  </a:lnTo>
                  <a:lnTo>
                    <a:pt x="6758" y="18387"/>
                  </a:lnTo>
                  <a:lnTo>
                    <a:pt x="4520" y="19176"/>
                  </a:lnTo>
                  <a:lnTo>
                    <a:pt x="2063" y="19878"/>
                  </a:lnTo>
                  <a:lnTo>
                    <a:pt x="1053" y="20317"/>
                  </a:lnTo>
                  <a:lnTo>
                    <a:pt x="966" y="20361"/>
                  </a:lnTo>
                  <a:lnTo>
                    <a:pt x="922" y="20405"/>
                  </a:lnTo>
                  <a:lnTo>
                    <a:pt x="483" y="22072"/>
                  </a:lnTo>
                  <a:lnTo>
                    <a:pt x="44" y="23126"/>
                  </a:lnTo>
                  <a:lnTo>
                    <a:pt x="44" y="23169"/>
                  </a:lnTo>
                  <a:lnTo>
                    <a:pt x="0" y="25627"/>
                  </a:lnTo>
                  <a:lnTo>
                    <a:pt x="44" y="27909"/>
                  </a:lnTo>
                  <a:lnTo>
                    <a:pt x="44" y="27952"/>
                  </a:lnTo>
                  <a:lnTo>
                    <a:pt x="307" y="28830"/>
                  </a:lnTo>
                  <a:lnTo>
                    <a:pt x="395" y="28918"/>
                  </a:lnTo>
                  <a:lnTo>
                    <a:pt x="483" y="28962"/>
                  </a:lnTo>
                  <a:lnTo>
                    <a:pt x="527" y="28918"/>
                  </a:lnTo>
                  <a:lnTo>
                    <a:pt x="615" y="28918"/>
                  </a:lnTo>
                  <a:lnTo>
                    <a:pt x="658" y="28830"/>
                  </a:lnTo>
                  <a:lnTo>
                    <a:pt x="658" y="28786"/>
                  </a:lnTo>
                  <a:lnTo>
                    <a:pt x="658" y="28698"/>
                  </a:lnTo>
                  <a:lnTo>
                    <a:pt x="395" y="27909"/>
                  </a:lnTo>
                  <a:lnTo>
                    <a:pt x="351" y="25627"/>
                  </a:lnTo>
                  <a:lnTo>
                    <a:pt x="395" y="23213"/>
                  </a:lnTo>
                  <a:lnTo>
                    <a:pt x="834" y="22204"/>
                  </a:lnTo>
                  <a:lnTo>
                    <a:pt x="834" y="22160"/>
                  </a:lnTo>
                  <a:lnTo>
                    <a:pt x="1229" y="20581"/>
                  </a:lnTo>
                  <a:lnTo>
                    <a:pt x="2194" y="20186"/>
                  </a:lnTo>
                  <a:lnTo>
                    <a:pt x="4608" y="19527"/>
                  </a:lnTo>
                  <a:lnTo>
                    <a:pt x="6889" y="18694"/>
                  </a:lnTo>
                  <a:lnTo>
                    <a:pt x="8689" y="17860"/>
                  </a:lnTo>
                  <a:lnTo>
                    <a:pt x="8732" y="17860"/>
                  </a:lnTo>
                  <a:lnTo>
                    <a:pt x="11716" y="15622"/>
                  </a:lnTo>
                  <a:lnTo>
                    <a:pt x="13428" y="14262"/>
                  </a:lnTo>
                  <a:lnTo>
                    <a:pt x="15490" y="12594"/>
                  </a:lnTo>
                  <a:lnTo>
                    <a:pt x="19659" y="9918"/>
                  </a:lnTo>
                  <a:lnTo>
                    <a:pt x="22072" y="8513"/>
                  </a:lnTo>
                  <a:lnTo>
                    <a:pt x="25407" y="6978"/>
                  </a:lnTo>
                  <a:lnTo>
                    <a:pt x="28040" y="5793"/>
                  </a:lnTo>
                  <a:lnTo>
                    <a:pt x="31506" y="4257"/>
                  </a:lnTo>
                  <a:lnTo>
                    <a:pt x="34534" y="3028"/>
                  </a:lnTo>
                  <a:lnTo>
                    <a:pt x="37167" y="1931"/>
                  </a:lnTo>
                  <a:lnTo>
                    <a:pt x="40019" y="352"/>
                  </a:lnTo>
                  <a:lnTo>
                    <a:pt x="40063" y="308"/>
                  </a:lnTo>
                  <a:lnTo>
                    <a:pt x="40063" y="264"/>
                  </a:lnTo>
                  <a:lnTo>
                    <a:pt x="40107" y="176"/>
                  </a:lnTo>
                  <a:lnTo>
                    <a:pt x="40063" y="88"/>
                  </a:lnTo>
                  <a:lnTo>
                    <a:pt x="40019" y="45"/>
                  </a:lnTo>
                  <a:lnTo>
                    <a:pt x="39975" y="45"/>
                  </a:lnTo>
                  <a:lnTo>
                    <a:pt x="39888"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7" name="Google Shape;2477;p18"/>
            <p:cNvSpPr/>
            <p:nvPr/>
          </p:nvSpPr>
          <p:spPr>
            <a:xfrm>
              <a:off x="814050" y="2243700"/>
              <a:ext cx="969775" cy="499175"/>
            </a:xfrm>
            <a:custGeom>
              <a:rect b="b" l="l" r="r" t="t"/>
              <a:pathLst>
                <a:path extrusionOk="0" h="19967" w="38791">
                  <a:moveTo>
                    <a:pt x="38527" y="1"/>
                  </a:moveTo>
                  <a:lnTo>
                    <a:pt x="37562" y="571"/>
                  </a:lnTo>
                  <a:lnTo>
                    <a:pt x="32911" y="2590"/>
                  </a:lnTo>
                  <a:lnTo>
                    <a:pt x="29049" y="4170"/>
                  </a:lnTo>
                  <a:lnTo>
                    <a:pt x="23432" y="6715"/>
                  </a:lnTo>
                  <a:lnTo>
                    <a:pt x="21063" y="7812"/>
                  </a:lnTo>
                  <a:lnTo>
                    <a:pt x="18781" y="9084"/>
                  </a:lnTo>
                  <a:lnTo>
                    <a:pt x="16368" y="10532"/>
                  </a:lnTo>
                  <a:lnTo>
                    <a:pt x="14656" y="11629"/>
                  </a:lnTo>
                  <a:lnTo>
                    <a:pt x="12067" y="13692"/>
                  </a:lnTo>
                  <a:lnTo>
                    <a:pt x="10400" y="14964"/>
                  </a:lnTo>
                  <a:lnTo>
                    <a:pt x="7328" y="17114"/>
                  </a:lnTo>
                  <a:lnTo>
                    <a:pt x="5310" y="18036"/>
                  </a:lnTo>
                  <a:lnTo>
                    <a:pt x="2896" y="18913"/>
                  </a:lnTo>
                  <a:lnTo>
                    <a:pt x="132" y="19615"/>
                  </a:lnTo>
                  <a:lnTo>
                    <a:pt x="44" y="19659"/>
                  </a:lnTo>
                  <a:lnTo>
                    <a:pt x="0" y="19703"/>
                  </a:lnTo>
                  <a:lnTo>
                    <a:pt x="0" y="19791"/>
                  </a:lnTo>
                  <a:lnTo>
                    <a:pt x="0" y="19835"/>
                  </a:lnTo>
                  <a:lnTo>
                    <a:pt x="88" y="19923"/>
                  </a:lnTo>
                  <a:lnTo>
                    <a:pt x="176" y="19967"/>
                  </a:lnTo>
                  <a:lnTo>
                    <a:pt x="220" y="19967"/>
                  </a:lnTo>
                  <a:lnTo>
                    <a:pt x="3028" y="19221"/>
                  </a:lnTo>
                  <a:lnTo>
                    <a:pt x="5441" y="18387"/>
                  </a:lnTo>
                  <a:lnTo>
                    <a:pt x="7460" y="17421"/>
                  </a:lnTo>
                  <a:lnTo>
                    <a:pt x="7504" y="17421"/>
                  </a:lnTo>
                  <a:lnTo>
                    <a:pt x="10619" y="15227"/>
                  </a:lnTo>
                  <a:lnTo>
                    <a:pt x="14832" y="11936"/>
                  </a:lnTo>
                  <a:lnTo>
                    <a:pt x="16543" y="10796"/>
                  </a:lnTo>
                  <a:lnTo>
                    <a:pt x="18957" y="9391"/>
                  </a:lnTo>
                  <a:lnTo>
                    <a:pt x="21238" y="8163"/>
                  </a:lnTo>
                  <a:lnTo>
                    <a:pt x="23564" y="7022"/>
                  </a:lnTo>
                  <a:lnTo>
                    <a:pt x="29181" y="4521"/>
                  </a:lnTo>
                  <a:lnTo>
                    <a:pt x="33042" y="2897"/>
                  </a:lnTo>
                  <a:lnTo>
                    <a:pt x="37738" y="922"/>
                  </a:lnTo>
                  <a:lnTo>
                    <a:pt x="37738" y="879"/>
                  </a:lnTo>
                  <a:lnTo>
                    <a:pt x="38703" y="308"/>
                  </a:lnTo>
                  <a:lnTo>
                    <a:pt x="38747" y="264"/>
                  </a:lnTo>
                  <a:lnTo>
                    <a:pt x="38791" y="220"/>
                  </a:lnTo>
                  <a:lnTo>
                    <a:pt x="38791" y="133"/>
                  </a:lnTo>
                  <a:lnTo>
                    <a:pt x="38747" y="89"/>
                  </a:lnTo>
                  <a:lnTo>
                    <a:pt x="38703"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8" name="Google Shape;2478;p18"/>
            <p:cNvSpPr/>
            <p:nvPr/>
          </p:nvSpPr>
          <p:spPr>
            <a:xfrm>
              <a:off x="993950" y="2188850"/>
              <a:ext cx="823875" cy="448700"/>
            </a:xfrm>
            <a:custGeom>
              <a:rect b="b" l="l" r="r" t="t"/>
              <a:pathLst>
                <a:path extrusionOk="0" h="17948" w="32955">
                  <a:moveTo>
                    <a:pt x="32736" y="1"/>
                  </a:moveTo>
                  <a:lnTo>
                    <a:pt x="32692" y="45"/>
                  </a:lnTo>
                  <a:lnTo>
                    <a:pt x="30366" y="1361"/>
                  </a:lnTo>
                  <a:lnTo>
                    <a:pt x="27689" y="2590"/>
                  </a:lnTo>
                  <a:lnTo>
                    <a:pt x="23828" y="4170"/>
                  </a:lnTo>
                  <a:lnTo>
                    <a:pt x="21722" y="5003"/>
                  </a:lnTo>
                  <a:lnTo>
                    <a:pt x="18650" y="6364"/>
                  </a:lnTo>
                  <a:lnTo>
                    <a:pt x="16763" y="7241"/>
                  </a:lnTo>
                  <a:lnTo>
                    <a:pt x="12551" y="9216"/>
                  </a:lnTo>
                  <a:lnTo>
                    <a:pt x="10356" y="10444"/>
                  </a:lnTo>
                  <a:lnTo>
                    <a:pt x="8206" y="11717"/>
                  </a:lnTo>
                  <a:lnTo>
                    <a:pt x="6451" y="12858"/>
                  </a:lnTo>
                  <a:lnTo>
                    <a:pt x="4038" y="14701"/>
                  </a:lnTo>
                  <a:lnTo>
                    <a:pt x="88" y="17641"/>
                  </a:lnTo>
                  <a:lnTo>
                    <a:pt x="45" y="17685"/>
                  </a:lnTo>
                  <a:lnTo>
                    <a:pt x="1" y="17729"/>
                  </a:lnTo>
                  <a:lnTo>
                    <a:pt x="1" y="17816"/>
                  </a:lnTo>
                  <a:lnTo>
                    <a:pt x="45" y="17860"/>
                  </a:lnTo>
                  <a:lnTo>
                    <a:pt x="88" y="17904"/>
                  </a:lnTo>
                  <a:lnTo>
                    <a:pt x="176" y="17948"/>
                  </a:lnTo>
                  <a:lnTo>
                    <a:pt x="308" y="17904"/>
                  </a:lnTo>
                  <a:lnTo>
                    <a:pt x="4257" y="14964"/>
                  </a:lnTo>
                  <a:lnTo>
                    <a:pt x="6671" y="13121"/>
                  </a:lnTo>
                  <a:lnTo>
                    <a:pt x="8382" y="12024"/>
                  </a:lnTo>
                  <a:lnTo>
                    <a:pt x="10532" y="10752"/>
                  </a:lnTo>
                  <a:lnTo>
                    <a:pt x="12682" y="9523"/>
                  </a:lnTo>
                  <a:lnTo>
                    <a:pt x="16939" y="7548"/>
                  </a:lnTo>
                  <a:lnTo>
                    <a:pt x="18782" y="6671"/>
                  </a:lnTo>
                  <a:lnTo>
                    <a:pt x="21853" y="5354"/>
                  </a:lnTo>
                  <a:lnTo>
                    <a:pt x="27821" y="2897"/>
                  </a:lnTo>
                  <a:lnTo>
                    <a:pt x="30542" y="1668"/>
                  </a:lnTo>
                  <a:lnTo>
                    <a:pt x="32867" y="352"/>
                  </a:lnTo>
                  <a:lnTo>
                    <a:pt x="32911" y="308"/>
                  </a:lnTo>
                  <a:lnTo>
                    <a:pt x="32955" y="220"/>
                  </a:lnTo>
                  <a:lnTo>
                    <a:pt x="32955" y="176"/>
                  </a:lnTo>
                  <a:lnTo>
                    <a:pt x="32911" y="89"/>
                  </a:lnTo>
                  <a:lnTo>
                    <a:pt x="32867" y="45"/>
                  </a:lnTo>
                  <a:lnTo>
                    <a:pt x="32823"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9" name="Google Shape;2479;p18"/>
            <p:cNvSpPr/>
            <p:nvPr/>
          </p:nvSpPr>
          <p:spPr>
            <a:xfrm>
              <a:off x="1017000" y="2199825"/>
              <a:ext cx="718550" cy="375200"/>
            </a:xfrm>
            <a:custGeom>
              <a:rect b="b" l="l" r="r" t="t"/>
              <a:pathLst>
                <a:path extrusionOk="0" h="15008" w="28742">
                  <a:moveTo>
                    <a:pt x="28566" y="1"/>
                  </a:moveTo>
                  <a:lnTo>
                    <a:pt x="28479" y="45"/>
                  </a:lnTo>
                  <a:lnTo>
                    <a:pt x="26065" y="1054"/>
                  </a:lnTo>
                  <a:lnTo>
                    <a:pt x="24266" y="1756"/>
                  </a:lnTo>
                  <a:lnTo>
                    <a:pt x="21414" y="2941"/>
                  </a:lnTo>
                  <a:lnTo>
                    <a:pt x="18562" y="4126"/>
                  </a:lnTo>
                  <a:lnTo>
                    <a:pt x="15709" y="5354"/>
                  </a:lnTo>
                  <a:lnTo>
                    <a:pt x="12901" y="6671"/>
                  </a:lnTo>
                  <a:lnTo>
                    <a:pt x="11497" y="7373"/>
                  </a:lnTo>
                  <a:lnTo>
                    <a:pt x="10093" y="8075"/>
                  </a:lnTo>
                  <a:lnTo>
                    <a:pt x="8732" y="8821"/>
                  </a:lnTo>
                  <a:lnTo>
                    <a:pt x="7416" y="9611"/>
                  </a:lnTo>
                  <a:lnTo>
                    <a:pt x="6100" y="10444"/>
                  </a:lnTo>
                  <a:lnTo>
                    <a:pt x="4783" y="11278"/>
                  </a:lnTo>
                  <a:lnTo>
                    <a:pt x="3511" y="12156"/>
                  </a:lnTo>
                  <a:lnTo>
                    <a:pt x="2282" y="13077"/>
                  </a:lnTo>
                  <a:lnTo>
                    <a:pt x="44" y="14701"/>
                  </a:lnTo>
                  <a:lnTo>
                    <a:pt x="0" y="14745"/>
                  </a:lnTo>
                  <a:lnTo>
                    <a:pt x="0" y="14832"/>
                  </a:lnTo>
                  <a:lnTo>
                    <a:pt x="0" y="14876"/>
                  </a:lnTo>
                  <a:lnTo>
                    <a:pt x="0" y="14964"/>
                  </a:lnTo>
                  <a:lnTo>
                    <a:pt x="88" y="15008"/>
                  </a:lnTo>
                  <a:lnTo>
                    <a:pt x="263" y="15008"/>
                  </a:lnTo>
                  <a:lnTo>
                    <a:pt x="2501" y="13384"/>
                  </a:lnTo>
                  <a:lnTo>
                    <a:pt x="3730" y="12463"/>
                  </a:lnTo>
                  <a:lnTo>
                    <a:pt x="5003" y="11585"/>
                  </a:lnTo>
                  <a:lnTo>
                    <a:pt x="6275" y="10708"/>
                  </a:lnTo>
                  <a:lnTo>
                    <a:pt x="7592" y="9918"/>
                  </a:lnTo>
                  <a:lnTo>
                    <a:pt x="8952" y="9128"/>
                  </a:lnTo>
                  <a:lnTo>
                    <a:pt x="10268" y="8382"/>
                  </a:lnTo>
                  <a:lnTo>
                    <a:pt x="11672" y="7680"/>
                  </a:lnTo>
                  <a:lnTo>
                    <a:pt x="13033" y="6978"/>
                  </a:lnTo>
                  <a:lnTo>
                    <a:pt x="15885" y="5661"/>
                  </a:lnTo>
                  <a:lnTo>
                    <a:pt x="18693" y="4433"/>
                  </a:lnTo>
                  <a:lnTo>
                    <a:pt x="21546" y="3248"/>
                  </a:lnTo>
                  <a:lnTo>
                    <a:pt x="24398" y="2107"/>
                  </a:lnTo>
                  <a:lnTo>
                    <a:pt x="26197" y="1361"/>
                  </a:lnTo>
                  <a:lnTo>
                    <a:pt x="28610" y="352"/>
                  </a:lnTo>
                  <a:lnTo>
                    <a:pt x="28698" y="308"/>
                  </a:lnTo>
                  <a:lnTo>
                    <a:pt x="28698" y="264"/>
                  </a:lnTo>
                  <a:lnTo>
                    <a:pt x="28742" y="176"/>
                  </a:lnTo>
                  <a:lnTo>
                    <a:pt x="28698" y="132"/>
                  </a:lnTo>
                  <a:lnTo>
                    <a:pt x="28698" y="45"/>
                  </a:lnTo>
                  <a:lnTo>
                    <a:pt x="28610" y="45"/>
                  </a:lnTo>
                  <a:lnTo>
                    <a:pt x="28566"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0" name="Google Shape;2480;p18"/>
            <p:cNvSpPr/>
            <p:nvPr/>
          </p:nvSpPr>
          <p:spPr>
            <a:xfrm>
              <a:off x="1051000" y="2176800"/>
              <a:ext cx="657125" cy="330225"/>
            </a:xfrm>
            <a:custGeom>
              <a:rect b="b" l="l" r="r" t="t"/>
              <a:pathLst>
                <a:path extrusionOk="0" h="13209" w="26285">
                  <a:moveTo>
                    <a:pt x="26022" y="0"/>
                  </a:moveTo>
                  <a:lnTo>
                    <a:pt x="21721" y="1712"/>
                  </a:lnTo>
                  <a:lnTo>
                    <a:pt x="19176" y="2765"/>
                  </a:lnTo>
                  <a:lnTo>
                    <a:pt x="16631" y="3862"/>
                  </a:lnTo>
                  <a:lnTo>
                    <a:pt x="14130" y="4959"/>
                  </a:lnTo>
                  <a:lnTo>
                    <a:pt x="11673" y="6100"/>
                  </a:lnTo>
                  <a:lnTo>
                    <a:pt x="9215" y="7284"/>
                  </a:lnTo>
                  <a:lnTo>
                    <a:pt x="6846" y="8557"/>
                  </a:lnTo>
                  <a:lnTo>
                    <a:pt x="4476" y="9917"/>
                  </a:lnTo>
                  <a:lnTo>
                    <a:pt x="3292" y="10619"/>
                  </a:lnTo>
                  <a:lnTo>
                    <a:pt x="2151" y="11321"/>
                  </a:lnTo>
                  <a:lnTo>
                    <a:pt x="88" y="12857"/>
                  </a:lnTo>
                  <a:lnTo>
                    <a:pt x="44" y="12945"/>
                  </a:lnTo>
                  <a:lnTo>
                    <a:pt x="0" y="12989"/>
                  </a:lnTo>
                  <a:lnTo>
                    <a:pt x="44" y="13077"/>
                  </a:lnTo>
                  <a:lnTo>
                    <a:pt x="44" y="13120"/>
                  </a:lnTo>
                  <a:lnTo>
                    <a:pt x="132" y="13164"/>
                  </a:lnTo>
                  <a:lnTo>
                    <a:pt x="176" y="13208"/>
                  </a:lnTo>
                  <a:lnTo>
                    <a:pt x="308" y="13164"/>
                  </a:lnTo>
                  <a:lnTo>
                    <a:pt x="2370" y="11629"/>
                  </a:lnTo>
                  <a:lnTo>
                    <a:pt x="3511" y="10883"/>
                  </a:lnTo>
                  <a:lnTo>
                    <a:pt x="4652" y="10180"/>
                  </a:lnTo>
                  <a:lnTo>
                    <a:pt x="7021" y="8864"/>
                  </a:lnTo>
                  <a:lnTo>
                    <a:pt x="9391" y="7592"/>
                  </a:lnTo>
                  <a:lnTo>
                    <a:pt x="11848" y="6407"/>
                  </a:lnTo>
                  <a:lnTo>
                    <a:pt x="14306" y="5266"/>
                  </a:lnTo>
                  <a:lnTo>
                    <a:pt x="16807" y="4169"/>
                  </a:lnTo>
                  <a:lnTo>
                    <a:pt x="19308" y="3116"/>
                  </a:lnTo>
                  <a:lnTo>
                    <a:pt x="21853" y="2063"/>
                  </a:lnTo>
                  <a:lnTo>
                    <a:pt x="26153" y="307"/>
                  </a:lnTo>
                  <a:lnTo>
                    <a:pt x="26241" y="264"/>
                  </a:lnTo>
                  <a:lnTo>
                    <a:pt x="26285" y="220"/>
                  </a:lnTo>
                  <a:lnTo>
                    <a:pt x="26285" y="176"/>
                  </a:lnTo>
                  <a:lnTo>
                    <a:pt x="26285" y="88"/>
                  </a:lnTo>
                  <a:lnTo>
                    <a:pt x="26241" y="44"/>
                  </a:lnTo>
                  <a:lnTo>
                    <a:pt x="26153"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1" name="Google Shape;2481;p18"/>
            <p:cNvSpPr/>
            <p:nvPr/>
          </p:nvSpPr>
          <p:spPr>
            <a:xfrm>
              <a:off x="1176050" y="2151575"/>
              <a:ext cx="504650" cy="233675"/>
            </a:xfrm>
            <a:custGeom>
              <a:rect b="b" l="l" r="r" t="t"/>
              <a:pathLst>
                <a:path extrusionOk="0" h="9347" w="20186">
                  <a:moveTo>
                    <a:pt x="19966" y="0"/>
                  </a:moveTo>
                  <a:lnTo>
                    <a:pt x="15447" y="1843"/>
                  </a:lnTo>
                  <a:lnTo>
                    <a:pt x="12814" y="2896"/>
                  </a:lnTo>
                  <a:lnTo>
                    <a:pt x="8382" y="4915"/>
                  </a:lnTo>
                  <a:lnTo>
                    <a:pt x="6364" y="5836"/>
                  </a:lnTo>
                  <a:lnTo>
                    <a:pt x="4345" y="6758"/>
                  </a:lnTo>
                  <a:lnTo>
                    <a:pt x="89" y="8995"/>
                  </a:lnTo>
                  <a:lnTo>
                    <a:pt x="45" y="9039"/>
                  </a:lnTo>
                  <a:lnTo>
                    <a:pt x="1" y="9083"/>
                  </a:lnTo>
                  <a:lnTo>
                    <a:pt x="1" y="9171"/>
                  </a:lnTo>
                  <a:lnTo>
                    <a:pt x="1" y="9215"/>
                  </a:lnTo>
                  <a:lnTo>
                    <a:pt x="89" y="9303"/>
                  </a:lnTo>
                  <a:lnTo>
                    <a:pt x="176" y="9347"/>
                  </a:lnTo>
                  <a:lnTo>
                    <a:pt x="220" y="9303"/>
                  </a:lnTo>
                  <a:lnTo>
                    <a:pt x="4521" y="7065"/>
                  </a:lnTo>
                  <a:lnTo>
                    <a:pt x="6495" y="6143"/>
                  </a:lnTo>
                  <a:lnTo>
                    <a:pt x="8514" y="5222"/>
                  </a:lnTo>
                  <a:lnTo>
                    <a:pt x="12946" y="3247"/>
                  </a:lnTo>
                  <a:lnTo>
                    <a:pt x="15578" y="2194"/>
                  </a:lnTo>
                  <a:lnTo>
                    <a:pt x="20098" y="351"/>
                  </a:lnTo>
                  <a:lnTo>
                    <a:pt x="20142" y="307"/>
                  </a:lnTo>
                  <a:lnTo>
                    <a:pt x="20186" y="263"/>
                  </a:lnTo>
                  <a:lnTo>
                    <a:pt x="20186" y="176"/>
                  </a:lnTo>
                  <a:lnTo>
                    <a:pt x="20186" y="132"/>
                  </a:lnTo>
                  <a:lnTo>
                    <a:pt x="20142" y="44"/>
                  </a:lnTo>
                  <a:lnTo>
                    <a:pt x="20098"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2" name="Google Shape;2482;p18"/>
            <p:cNvSpPr/>
            <p:nvPr/>
          </p:nvSpPr>
          <p:spPr>
            <a:xfrm>
              <a:off x="1145350" y="2127425"/>
              <a:ext cx="509025" cy="235875"/>
            </a:xfrm>
            <a:custGeom>
              <a:rect b="b" l="l" r="r" t="t"/>
              <a:pathLst>
                <a:path extrusionOk="0" h="9435" w="20361">
                  <a:moveTo>
                    <a:pt x="20097" y="1"/>
                  </a:moveTo>
                  <a:lnTo>
                    <a:pt x="18035" y="878"/>
                  </a:lnTo>
                  <a:lnTo>
                    <a:pt x="16192" y="1624"/>
                  </a:lnTo>
                  <a:lnTo>
                    <a:pt x="14261" y="2370"/>
                  </a:lnTo>
                  <a:lnTo>
                    <a:pt x="12287" y="3204"/>
                  </a:lnTo>
                  <a:lnTo>
                    <a:pt x="10312" y="4082"/>
                  </a:lnTo>
                  <a:lnTo>
                    <a:pt x="8250" y="5003"/>
                  </a:lnTo>
                  <a:lnTo>
                    <a:pt x="6143" y="6012"/>
                  </a:lnTo>
                  <a:lnTo>
                    <a:pt x="3993" y="7065"/>
                  </a:lnTo>
                  <a:lnTo>
                    <a:pt x="1799" y="8162"/>
                  </a:lnTo>
                  <a:lnTo>
                    <a:pt x="88" y="9084"/>
                  </a:lnTo>
                  <a:lnTo>
                    <a:pt x="44" y="9128"/>
                  </a:lnTo>
                  <a:lnTo>
                    <a:pt x="0" y="9216"/>
                  </a:lnTo>
                  <a:lnTo>
                    <a:pt x="0" y="9259"/>
                  </a:lnTo>
                  <a:lnTo>
                    <a:pt x="0" y="9347"/>
                  </a:lnTo>
                  <a:lnTo>
                    <a:pt x="88" y="9391"/>
                  </a:lnTo>
                  <a:lnTo>
                    <a:pt x="176" y="9435"/>
                  </a:lnTo>
                  <a:lnTo>
                    <a:pt x="263" y="9391"/>
                  </a:lnTo>
                  <a:lnTo>
                    <a:pt x="1975" y="8470"/>
                  </a:lnTo>
                  <a:lnTo>
                    <a:pt x="4125" y="7373"/>
                  </a:lnTo>
                  <a:lnTo>
                    <a:pt x="6275" y="6319"/>
                  </a:lnTo>
                  <a:lnTo>
                    <a:pt x="8381" y="5354"/>
                  </a:lnTo>
                  <a:lnTo>
                    <a:pt x="10444" y="4389"/>
                  </a:lnTo>
                  <a:lnTo>
                    <a:pt x="12462" y="3511"/>
                  </a:lnTo>
                  <a:lnTo>
                    <a:pt x="14393" y="2677"/>
                  </a:lnTo>
                  <a:lnTo>
                    <a:pt x="16324" y="1931"/>
                  </a:lnTo>
                  <a:lnTo>
                    <a:pt x="18167" y="1229"/>
                  </a:lnTo>
                  <a:lnTo>
                    <a:pt x="20273" y="308"/>
                  </a:lnTo>
                  <a:lnTo>
                    <a:pt x="20317" y="264"/>
                  </a:lnTo>
                  <a:lnTo>
                    <a:pt x="20361" y="220"/>
                  </a:lnTo>
                  <a:lnTo>
                    <a:pt x="20361" y="176"/>
                  </a:lnTo>
                  <a:lnTo>
                    <a:pt x="20361" y="88"/>
                  </a:lnTo>
                  <a:lnTo>
                    <a:pt x="20317" y="45"/>
                  </a:lnTo>
                  <a:lnTo>
                    <a:pt x="20229"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3" name="Google Shape;2483;p18"/>
            <p:cNvSpPr/>
            <p:nvPr/>
          </p:nvSpPr>
          <p:spPr>
            <a:xfrm>
              <a:off x="1190325" y="2262350"/>
              <a:ext cx="66950" cy="38425"/>
            </a:xfrm>
            <a:custGeom>
              <a:rect b="b" l="l" r="r" t="t"/>
              <a:pathLst>
                <a:path extrusionOk="0" h="1537" w="2678">
                  <a:moveTo>
                    <a:pt x="2414" y="1"/>
                  </a:moveTo>
                  <a:lnTo>
                    <a:pt x="88" y="1186"/>
                  </a:lnTo>
                  <a:lnTo>
                    <a:pt x="0" y="1230"/>
                  </a:lnTo>
                  <a:lnTo>
                    <a:pt x="0" y="1317"/>
                  </a:lnTo>
                  <a:lnTo>
                    <a:pt x="0" y="1361"/>
                  </a:lnTo>
                  <a:lnTo>
                    <a:pt x="0" y="1449"/>
                  </a:lnTo>
                  <a:lnTo>
                    <a:pt x="44" y="1493"/>
                  </a:lnTo>
                  <a:lnTo>
                    <a:pt x="176" y="1537"/>
                  </a:lnTo>
                  <a:lnTo>
                    <a:pt x="220" y="1537"/>
                  </a:lnTo>
                  <a:lnTo>
                    <a:pt x="2589" y="352"/>
                  </a:lnTo>
                  <a:lnTo>
                    <a:pt x="2633" y="308"/>
                  </a:lnTo>
                  <a:lnTo>
                    <a:pt x="2677" y="220"/>
                  </a:lnTo>
                  <a:lnTo>
                    <a:pt x="2677" y="176"/>
                  </a:lnTo>
                  <a:lnTo>
                    <a:pt x="2677" y="89"/>
                  </a:lnTo>
                  <a:lnTo>
                    <a:pt x="2633" y="45"/>
                  </a:lnTo>
                  <a:lnTo>
                    <a:pt x="2545"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4" name="Google Shape;2484;p18"/>
            <p:cNvSpPr/>
            <p:nvPr/>
          </p:nvSpPr>
          <p:spPr>
            <a:xfrm>
              <a:off x="916075" y="2376450"/>
              <a:ext cx="69125" cy="47200"/>
            </a:xfrm>
            <a:custGeom>
              <a:rect b="b" l="l" r="r" t="t"/>
              <a:pathLst>
                <a:path extrusionOk="0" h="1888" w="2765">
                  <a:moveTo>
                    <a:pt x="2501" y="0"/>
                  </a:moveTo>
                  <a:lnTo>
                    <a:pt x="44" y="1580"/>
                  </a:lnTo>
                  <a:lnTo>
                    <a:pt x="0" y="1624"/>
                  </a:lnTo>
                  <a:lnTo>
                    <a:pt x="0" y="1712"/>
                  </a:lnTo>
                  <a:lnTo>
                    <a:pt x="0" y="1756"/>
                  </a:lnTo>
                  <a:lnTo>
                    <a:pt x="0" y="1843"/>
                  </a:lnTo>
                  <a:lnTo>
                    <a:pt x="88" y="1887"/>
                  </a:lnTo>
                  <a:lnTo>
                    <a:pt x="263" y="1887"/>
                  </a:lnTo>
                  <a:lnTo>
                    <a:pt x="2677" y="308"/>
                  </a:lnTo>
                  <a:lnTo>
                    <a:pt x="2721" y="264"/>
                  </a:lnTo>
                  <a:lnTo>
                    <a:pt x="2765" y="220"/>
                  </a:lnTo>
                  <a:lnTo>
                    <a:pt x="2765" y="132"/>
                  </a:lnTo>
                  <a:lnTo>
                    <a:pt x="2721" y="88"/>
                  </a:lnTo>
                  <a:lnTo>
                    <a:pt x="2677"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5" name="Google Shape;2485;p18"/>
            <p:cNvSpPr/>
            <p:nvPr/>
          </p:nvSpPr>
          <p:spPr>
            <a:xfrm>
              <a:off x="1008225" y="2288700"/>
              <a:ext cx="72425" cy="46100"/>
            </a:xfrm>
            <a:custGeom>
              <a:rect b="b" l="l" r="r" t="t"/>
              <a:pathLst>
                <a:path extrusionOk="0" h="1844" w="2897">
                  <a:moveTo>
                    <a:pt x="2633" y="0"/>
                  </a:moveTo>
                  <a:lnTo>
                    <a:pt x="88" y="1492"/>
                  </a:lnTo>
                  <a:lnTo>
                    <a:pt x="44" y="1536"/>
                  </a:lnTo>
                  <a:lnTo>
                    <a:pt x="0" y="1624"/>
                  </a:lnTo>
                  <a:lnTo>
                    <a:pt x="0" y="1668"/>
                  </a:lnTo>
                  <a:lnTo>
                    <a:pt x="0" y="1755"/>
                  </a:lnTo>
                  <a:lnTo>
                    <a:pt x="88" y="1799"/>
                  </a:lnTo>
                  <a:lnTo>
                    <a:pt x="176" y="1843"/>
                  </a:lnTo>
                  <a:lnTo>
                    <a:pt x="263" y="1799"/>
                  </a:lnTo>
                  <a:lnTo>
                    <a:pt x="2808" y="307"/>
                  </a:lnTo>
                  <a:lnTo>
                    <a:pt x="2852" y="263"/>
                  </a:lnTo>
                  <a:lnTo>
                    <a:pt x="2896" y="219"/>
                  </a:lnTo>
                  <a:lnTo>
                    <a:pt x="2896" y="132"/>
                  </a:lnTo>
                  <a:lnTo>
                    <a:pt x="2852" y="88"/>
                  </a:lnTo>
                  <a:lnTo>
                    <a:pt x="2808" y="44"/>
                  </a:lnTo>
                  <a:lnTo>
                    <a:pt x="2765"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6" name="Google Shape;2486;p18"/>
            <p:cNvSpPr/>
            <p:nvPr/>
          </p:nvSpPr>
          <p:spPr>
            <a:xfrm>
              <a:off x="1671900" y="2078075"/>
              <a:ext cx="158000" cy="82300"/>
            </a:xfrm>
            <a:custGeom>
              <a:rect b="b" l="l" r="r" t="t"/>
              <a:pathLst>
                <a:path extrusionOk="0" h="3292" w="6320">
                  <a:moveTo>
                    <a:pt x="6056" y="0"/>
                  </a:moveTo>
                  <a:lnTo>
                    <a:pt x="3336" y="1448"/>
                  </a:lnTo>
                  <a:lnTo>
                    <a:pt x="132" y="2940"/>
                  </a:lnTo>
                  <a:lnTo>
                    <a:pt x="45" y="2984"/>
                  </a:lnTo>
                  <a:lnTo>
                    <a:pt x="45" y="3072"/>
                  </a:lnTo>
                  <a:lnTo>
                    <a:pt x="1" y="3116"/>
                  </a:lnTo>
                  <a:lnTo>
                    <a:pt x="45" y="3203"/>
                  </a:lnTo>
                  <a:lnTo>
                    <a:pt x="89" y="3247"/>
                  </a:lnTo>
                  <a:lnTo>
                    <a:pt x="176" y="3291"/>
                  </a:lnTo>
                  <a:lnTo>
                    <a:pt x="264" y="3291"/>
                  </a:lnTo>
                  <a:lnTo>
                    <a:pt x="3467" y="1799"/>
                  </a:lnTo>
                  <a:lnTo>
                    <a:pt x="6232" y="351"/>
                  </a:lnTo>
                  <a:lnTo>
                    <a:pt x="6276" y="263"/>
                  </a:lnTo>
                  <a:lnTo>
                    <a:pt x="6320" y="219"/>
                  </a:lnTo>
                  <a:lnTo>
                    <a:pt x="6320" y="176"/>
                  </a:lnTo>
                  <a:lnTo>
                    <a:pt x="6276" y="88"/>
                  </a:lnTo>
                  <a:lnTo>
                    <a:pt x="6232" y="44"/>
                  </a:lnTo>
                  <a:lnTo>
                    <a:pt x="6188"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7" name="Google Shape;2487;p18"/>
            <p:cNvSpPr/>
            <p:nvPr/>
          </p:nvSpPr>
          <p:spPr>
            <a:xfrm>
              <a:off x="1645575" y="2080250"/>
              <a:ext cx="110825" cy="55975"/>
            </a:xfrm>
            <a:custGeom>
              <a:rect b="b" l="l" r="r" t="t"/>
              <a:pathLst>
                <a:path extrusionOk="0" h="2239" w="4433">
                  <a:moveTo>
                    <a:pt x="4169" y="1"/>
                  </a:moveTo>
                  <a:lnTo>
                    <a:pt x="2107" y="1010"/>
                  </a:lnTo>
                  <a:lnTo>
                    <a:pt x="88" y="1888"/>
                  </a:lnTo>
                  <a:lnTo>
                    <a:pt x="45" y="1932"/>
                  </a:lnTo>
                  <a:lnTo>
                    <a:pt x="1" y="1975"/>
                  </a:lnTo>
                  <a:lnTo>
                    <a:pt x="1" y="2063"/>
                  </a:lnTo>
                  <a:lnTo>
                    <a:pt x="1" y="2107"/>
                  </a:lnTo>
                  <a:lnTo>
                    <a:pt x="88" y="2195"/>
                  </a:lnTo>
                  <a:lnTo>
                    <a:pt x="176" y="2239"/>
                  </a:lnTo>
                  <a:lnTo>
                    <a:pt x="264" y="2195"/>
                  </a:lnTo>
                  <a:lnTo>
                    <a:pt x="2239" y="1317"/>
                  </a:lnTo>
                  <a:lnTo>
                    <a:pt x="4345" y="308"/>
                  </a:lnTo>
                  <a:lnTo>
                    <a:pt x="4389" y="264"/>
                  </a:lnTo>
                  <a:lnTo>
                    <a:pt x="4433" y="220"/>
                  </a:lnTo>
                  <a:lnTo>
                    <a:pt x="4433" y="132"/>
                  </a:lnTo>
                  <a:lnTo>
                    <a:pt x="4433" y="89"/>
                  </a:lnTo>
                  <a:lnTo>
                    <a:pt x="4389" y="45"/>
                  </a:lnTo>
                  <a:lnTo>
                    <a:pt x="4301"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88" name="Google Shape;2488;p18"/>
          <p:cNvGrpSpPr/>
          <p:nvPr/>
        </p:nvGrpSpPr>
        <p:grpSpPr>
          <a:xfrm>
            <a:off x="-4743450" y="1969175"/>
            <a:ext cx="7143750" cy="4509800"/>
            <a:chOff x="238125" y="602600"/>
            <a:chExt cx="7143750" cy="4509800"/>
          </a:xfrm>
        </p:grpSpPr>
        <p:sp>
          <p:nvSpPr>
            <p:cNvPr id="2489" name="Google Shape;2489;p18"/>
            <p:cNvSpPr/>
            <p:nvPr/>
          </p:nvSpPr>
          <p:spPr>
            <a:xfrm>
              <a:off x="2514425" y="1130250"/>
              <a:ext cx="218325" cy="579250"/>
            </a:xfrm>
            <a:custGeom>
              <a:rect b="b" l="l" r="r" t="t"/>
              <a:pathLst>
                <a:path extrusionOk="0" h="23170" w="8733">
                  <a:moveTo>
                    <a:pt x="8513" y="0"/>
                  </a:moveTo>
                  <a:lnTo>
                    <a:pt x="8469" y="44"/>
                  </a:lnTo>
                  <a:lnTo>
                    <a:pt x="8425" y="88"/>
                  </a:lnTo>
                  <a:lnTo>
                    <a:pt x="7416" y="1273"/>
                  </a:lnTo>
                  <a:lnTo>
                    <a:pt x="7372" y="1317"/>
                  </a:lnTo>
                  <a:lnTo>
                    <a:pt x="6231" y="3555"/>
                  </a:lnTo>
                  <a:lnTo>
                    <a:pt x="4081" y="7416"/>
                  </a:lnTo>
                  <a:lnTo>
                    <a:pt x="2633" y="10225"/>
                  </a:lnTo>
                  <a:lnTo>
                    <a:pt x="1492" y="12989"/>
                  </a:lnTo>
                  <a:lnTo>
                    <a:pt x="1492" y="13033"/>
                  </a:lnTo>
                  <a:lnTo>
                    <a:pt x="1009" y="15315"/>
                  </a:lnTo>
                  <a:lnTo>
                    <a:pt x="965" y="15359"/>
                  </a:lnTo>
                  <a:lnTo>
                    <a:pt x="1097" y="20010"/>
                  </a:lnTo>
                  <a:lnTo>
                    <a:pt x="614" y="21195"/>
                  </a:lnTo>
                  <a:lnTo>
                    <a:pt x="0" y="22906"/>
                  </a:lnTo>
                  <a:lnTo>
                    <a:pt x="0" y="22994"/>
                  </a:lnTo>
                  <a:lnTo>
                    <a:pt x="0" y="23038"/>
                  </a:lnTo>
                  <a:lnTo>
                    <a:pt x="44" y="23125"/>
                  </a:lnTo>
                  <a:lnTo>
                    <a:pt x="132" y="23125"/>
                  </a:lnTo>
                  <a:lnTo>
                    <a:pt x="176" y="23169"/>
                  </a:lnTo>
                  <a:lnTo>
                    <a:pt x="263" y="23125"/>
                  </a:lnTo>
                  <a:lnTo>
                    <a:pt x="351" y="23038"/>
                  </a:lnTo>
                  <a:lnTo>
                    <a:pt x="965" y="21282"/>
                  </a:lnTo>
                  <a:lnTo>
                    <a:pt x="1448" y="20142"/>
                  </a:lnTo>
                  <a:lnTo>
                    <a:pt x="1448" y="20054"/>
                  </a:lnTo>
                  <a:lnTo>
                    <a:pt x="1317" y="15359"/>
                  </a:lnTo>
                  <a:lnTo>
                    <a:pt x="1799" y="13121"/>
                  </a:lnTo>
                  <a:lnTo>
                    <a:pt x="2940" y="10356"/>
                  </a:lnTo>
                  <a:lnTo>
                    <a:pt x="4388" y="7592"/>
                  </a:lnTo>
                  <a:lnTo>
                    <a:pt x="6538" y="3730"/>
                  </a:lnTo>
                  <a:lnTo>
                    <a:pt x="7679" y="1492"/>
                  </a:lnTo>
                  <a:lnTo>
                    <a:pt x="8688" y="308"/>
                  </a:lnTo>
                  <a:lnTo>
                    <a:pt x="8732" y="220"/>
                  </a:lnTo>
                  <a:lnTo>
                    <a:pt x="8732" y="176"/>
                  </a:lnTo>
                  <a:lnTo>
                    <a:pt x="8688" y="88"/>
                  </a:lnTo>
                  <a:lnTo>
                    <a:pt x="8645" y="44"/>
                  </a:lnTo>
                  <a:lnTo>
                    <a:pt x="8601"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0" name="Google Shape;2490;p18"/>
            <p:cNvSpPr/>
            <p:nvPr/>
          </p:nvSpPr>
          <p:spPr>
            <a:xfrm>
              <a:off x="1900100" y="1539425"/>
              <a:ext cx="342275" cy="551825"/>
            </a:xfrm>
            <a:custGeom>
              <a:rect b="b" l="l" r="r" t="t"/>
              <a:pathLst>
                <a:path extrusionOk="0" h="22073" w="13691">
                  <a:moveTo>
                    <a:pt x="13427" y="1"/>
                  </a:moveTo>
                  <a:lnTo>
                    <a:pt x="13384" y="45"/>
                  </a:lnTo>
                  <a:lnTo>
                    <a:pt x="13340" y="89"/>
                  </a:lnTo>
                  <a:lnTo>
                    <a:pt x="12725" y="1405"/>
                  </a:lnTo>
                  <a:lnTo>
                    <a:pt x="8952" y="7504"/>
                  </a:lnTo>
                  <a:lnTo>
                    <a:pt x="8952" y="7548"/>
                  </a:lnTo>
                  <a:lnTo>
                    <a:pt x="8162" y="9698"/>
                  </a:lnTo>
                  <a:lnTo>
                    <a:pt x="6494" y="12112"/>
                  </a:lnTo>
                  <a:lnTo>
                    <a:pt x="3642" y="16412"/>
                  </a:lnTo>
                  <a:lnTo>
                    <a:pt x="2282" y="17334"/>
                  </a:lnTo>
                  <a:lnTo>
                    <a:pt x="2238" y="17377"/>
                  </a:lnTo>
                  <a:lnTo>
                    <a:pt x="1273" y="18913"/>
                  </a:lnTo>
                  <a:lnTo>
                    <a:pt x="1229" y="18913"/>
                  </a:lnTo>
                  <a:lnTo>
                    <a:pt x="0" y="21809"/>
                  </a:lnTo>
                  <a:lnTo>
                    <a:pt x="0" y="21897"/>
                  </a:lnTo>
                  <a:lnTo>
                    <a:pt x="0" y="21985"/>
                  </a:lnTo>
                  <a:lnTo>
                    <a:pt x="44" y="22029"/>
                  </a:lnTo>
                  <a:lnTo>
                    <a:pt x="88" y="22073"/>
                  </a:lnTo>
                  <a:lnTo>
                    <a:pt x="176" y="22073"/>
                  </a:lnTo>
                  <a:lnTo>
                    <a:pt x="263" y="22029"/>
                  </a:lnTo>
                  <a:lnTo>
                    <a:pt x="307" y="21985"/>
                  </a:lnTo>
                  <a:lnTo>
                    <a:pt x="1580" y="19089"/>
                  </a:lnTo>
                  <a:lnTo>
                    <a:pt x="2545" y="17597"/>
                  </a:lnTo>
                  <a:lnTo>
                    <a:pt x="3861" y="16675"/>
                  </a:lnTo>
                  <a:lnTo>
                    <a:pt x="3905" y="16631"/>
                  </a:lnTo>
                  <a:lnTo>
                    <a:pt x="6801" y="12287"/>
                  </a:lnTo>
                  <a:lnTo>
                    <a:pt x="8425" y="9874"/>
                  </a:lnTo>
                  <a:lnTo>
                    <a:pt x="8469" y="9830"/>
                  </a:lnTo>
                  <a:lnTo>
                    <a:pt x="9259" y="7680"/>
                  </a:lnTo>
                  <a:lnTo>
                    <a:pt x="13033" y="1580"/>
                  </a:lnTo>
                  <a:lnTo>
                    <a:pt x="13033" y="1537"/>
                  </a:lnTo>
                  <a:lnTo>
                    <a:pt x="13647" y="264"/>
                  </a:lnTo>
                  <a:lnTo>
                    <a:pt x="13691" y="176"/>
                  </a:lnTo>
                  <a:lnTo>
                    <a:pt x="13647" y="132"/>
                  </a:lnTo>
                  <a:lnTo>
                    <a:pt x="13647" y="89"/>
                  </a:lnTo>
                  <a:lnTo>
                    <a:pt x="13559" y="45"/>
                  </a:lnTo>
                  <a:lnTo>
                    <a:pt x="13515"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1" name="Google Shape;2491;p18"/>
            <p:cNvSpPr/>
            <p:nvPr/>
          </p:nvSpPr>
          <p:spPr>
            <a:xfrm>
              <a:off x="2455175" y="1144500"/>
              <a:ext cx="289650" cy="673600"/>
            </a:xfrm>
            <a:custGeom>
              <a:rect b="b" l="l" r="r" t="t"/>
              <a:pathLst>
                <a:path extrusionOk="0" h="26944" w="11586">
                  <a:moveTo>
                    <a:pt x="11366" y="1"/>
                  </a:moveTo>
                  <a:lnTo>
                    <a:pt x="11278" y="45"/>
                  </a:lnTo>
                  <a:lnTo>
                    <a:pt x="11234" y="133"/>
                  </a:lnTo>
                  <a:lnTo>
                    <a:pt x="10093" y="2502"/>
                  </a:lnTo>
                  <a:lnTo>
                    <a:pt x="7197" y="7768"/>
                  </a:lnTo>
                  <a:lnTo>
                    <a:pt x="5881" y="10401"/>
                  </a:lnTo>
                  <a:lnTo>
                    <a:pt x="4827" y="13033"/>
                  </a:lnTo>
                  <a:lnTo>
                    <a:pt x="4432" y="15315"/>
                  </a:lnTo>
                  <a:lnTo>
                    <a:pt x="4432" y="15359"/>
                  </a:lnTo>
                  <a:lnTo>
                    <a:pt x="4652" y="20054"/>
                  </a:lnTo>
                  <a:lnTo>
                    <a:pt x="4301" y="20932"/>
                  </a:lnTo>
                  <a:lnTo>
                    <a:pt x="2195" y="24354"/>
                  </a:lnTo>
                  <a:lnTo>
                    <a:pt x="44" y="26680"/>
                  </a:lnTo>
                  <a:lnTo>
                    <a:pt x="1" y="26724"/>
                  </a:lnTo>
                  <a:lnTo>
                    <a:pt x="1" y="26812"/>
                  </a:lnTo>
                  <a:lnTo>
                    <a:pt x="44" y="26856"/>
                  </a:lnTo>
                  <a:lnTo>
                    <a:pt x="88" y="26900"/>
                  </a:lnTo>
                  <a:lnTo>
                    <a:pt x="176" y="26943"/>
                  </a:lnTo>
                  <a:lnTo>
                    <a:pt x="264" y="26943"/>
                  </a:lnTo>
                  <a:lnTo>
                    <a:pt x="308" y="26900"/>
                  </a:lnTo>
                  <a:lnTo>
                    <a:pt x="2458" y="24574"/>
                  </a:lnTo>
                  <a:lnTo>
                    <a:pt x="2502" y="24574"/>
                  </a:lnTo>
                  <a:lnTo>
                    <a:pt x="4608" y="21107"/>
                  </a:lnTo>
                  <a:lnTo>
                    <a:pt x="4608" y="21063"/>
                  </a:lnTo>
                  <a:lnTo>
                    <a:pt x="5003" y="20142"/>
                  </a:lnTo>
                  <a:lnTo>
                    <a:pt x="5003" y="20098"/>
                  </a:lnTo>
                  <a:lnTo>
                    <a:pt x="4784" y="15359"/>
                  </a:lnTo>
                  <a:lnTo>
                    <a:pt x="5178" y="13121"/>
                  </a:lnTo>
                  <a:lnTo>
                    <a:pt x="6188" y="10532"/>
                  </a:lnTo>
                  <a:lnTo>
                    <a:pt x="7504" y="7943"/>
                  </a:lnTo>
                  <a:lnTo>
                    <a:pt x="10444" y="2634"/>
                  </a:lnTo>
                  <a:lnTo>
                    <a:pt x="11585" y="264"/>
                  </a:lnTo>
                  <a:lnTo>
                    <a:pt x="11585" y="176"/>
                  </a:lnTo>
                  <a:lnTo>
                    <a:pt x="11585" y="133"/>
                  </a:lnTo>
                  <a:lnTo>
                    <a:pt x="11541" y="89"/>
                  </a:lnTo>
                  <a:lnTo>
                    <a:pt x="11497" y="45"/>
                  </a:lnTo>
                  <a:lnTo>
                    <a:pt x="11409"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2" name="Google Shape;2492;p18"/>
            <p:cNvSpPr/>
            <p:nvPr/>
          </p:nvSpPr>
          <p:spPr>
            <a:xfrm>
              <a:off x="2189700" y="2124150"/>
              <a:ext cx="25" cy="25"/>
            </a:xfrm>
            <a:custGeom>
              <a:rect b="b" l="l" r="r" t="t"/>
              <a:pathLst>
                <a:path extrusionOk="0" h="1" w="1">
                  <a:moveTo>
                    <a:pt x="0" y="0"/>
                  </a:moveTo>
                  <a:lnTo>
                    <a:pt x="0"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3" name="Google Shape;2493;p18"/>
            <p:cNvSpPr/>
            <p:nvPr/>
          </p:nvSpPr>
          <p:spPr>
            <a:xfrm>
              <a:off x="2189700" y="2124150"/>
              <a:ext cx="25" cy="25"/>
            </a:xfrm>
            <a:custGeom>
              <a:rect b="b" l="l" r="r" t="t"/>
              <a:pathLst>
                <a:path extrusionOk="0" fill="none" h="1" w="1">
                  <a:moveTo>
                    <a:pt x="0" y="0"/>
                  </a:moveTo>
                  <a:lnTo>
                    <a:pt x="0" y="0"/>
                  </a:lnTo>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4" name="Google Shape;2494;p18"/>
            <p:cNvSpPr/>
            <p:nvPr/>
          </p:nvSpPr>
          <p:spPr>
            <a:xfrm>
              <a:off x="2390450" y="1169750"/>
              <a:ext cx="283050" cy="636275"/>
            </a:xfrm>
            <a:custGeom>
              <a:rect b="b" l="l" r="r" t="t"/>
              <a:pathLst>
                <a:path extrusionOk="0" h="25451" w="11322">
                  <a:moveTo>
                    <a:pt x="11058" y="0"/>
                  </a:moveTo>
                  <a:lnTo>
                    <a:pt x="11015" y="88"/>
                  </a:lnTo>
                  <a:lnTo>
                    <a:pt x="9698" y="2370"/>
                  </a:lnTo>
                  <a:lnTo>
                    <a:pt x="8338" y="4871"/>
                  </a:lnTo>
                  <a:lnTo>
                    <a:pt x="6714" y="7899"/>
                  </a:lnTo>
                  <a:lnTo>
                    <a:pt x="5442" y="10839"/>
                  </a:lnTo>
                  <a:lnTo>
                    <a:pt x="4871" y="13164"/>
                  </a:lnTo>
                  <a:lnTo>
                    <a:pt x="4827" y="13208"/>
                  </a:lnTo>
                  <a:lnTo>
                    <a:pt x="4871" y="17903"/>
                  </a:lnTo>
                  <a:lnTo>
                    <a:pt x="4389" y="19088"/>
                  </a:lnTo>
                  <a:lnTo>
                    <a:pt x="3467" y="20712"/>
                  </a:lnTo>
                  <a:lnTo>
                    <a:pt x="1800" y="23388"/>
                  </a:lnTo>
                  <a:lnTo>
                    <a:pt x="44" y="25144"/>
                  </a:lnTo>
                  <a:lnTo>
                    <a:pt x="1" y="25187"/>
                  </a:lnTo>
                  <a:lnTo>
                    <a:pt x="1" y="25275"/>
                  </a:lnTo>
                  <a:lnTo>
                    <a:pt x="1" y="25319"/>
                  </a:lnTo>
                  <a:lnTo>
                    <a:pt x="44" y="25363"/>
                  </a:lnTo>
                  <a:lnTo>
                    <a:pt x="132" y="25407"/>
                  </a:lnTo>
                  <a:lnTo>
                    <a:pt x="176" y="25451"/>
                  </a:lnTo>
                  <a:lnTo>
                    <a:pt x="264" y="25407"/>
                  </a:lnTo>
                  <a:lnTo>
                    <a:pt x="308" y="25363"/>
                  </a:lnTo>
                  <a:lnTo>
                    <a:pt x="2063" y="23608"/>
                  </a:lnTo>
                  <a:lnTo>
                    <a:pt x="3774" y="20887"/>
                  </a:lnTo>
                  <a:lnTo>
                    <a:pt x="4696" y="19220"/>
                  </a:lnTo>
                  <a:lnTo>
                    <a:pt x="5222" y="17991"/>
                  </a:lnTo>
                  <a:lnTo>
                    <a:pt x="5222" y="17947"/>
                  </a:lnTo>
                  <a:lnTo>
                    <a:pt x="5179" y="13208"/>
                  </a:lnTo>
                  <a:lnTo>
                    <a:pt x="5793" y="10970"/>
                  </a:lnTo>
                  <a:lnTo>
                    <a:pt x="7021" y="8030"/>
                  </a:lnTo>
                  <a:lnTo>
                    <a:pt x="8645" y="5046"/>
                  </a:lnTo>
                  <a:lnTo>
                    <a:pt x="10005" y="2545"/>
                  </a:lnTo>
                  <a:lnTo>
                    <a:pt x="11322" y="263"/>
                  </a:lnTo>
                  <a:lnTo>
                    <a:pt x="11322" y="176"/>
                  </a:lnTo>
                  <a:lnTo>
                    <a:pt x="11322" y="88"/>
                  </a:lnTo>
                  <a:lnTo>
                    <a:pt x="11278" y="44"/>
                  </a:lnTo>
                  <a:lnTo>
                    <a:pt x="11234"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5" name="Google Shape;2495;p18"/>
            <p:cNvSpPr/>
            <p:nvPr/>
          </p:nvSpPr>
          <p:spPr>
            <a:xfrm>
              <a:off x="2312575" y="1160975"/>
              <a:ext cx="334600" cy="736100"/>
            </a:xfrm>
            <a:custGeom>
              <a:rect b="b" l="l" r="r" t="t"/>
              <a:pathLst>
                <a:path extrusionOk="0" h="29444" w="13384">
                  <a:moveTo>
                    <a:pt x="13164" y="0"/>
                  </a:moveTo>
                  <a:lnTo>
                    <a:pt x="13120" y="44"/>
                  </a:lnTo>
                  <a:lnTo>
                    <a:pt x="13076" y="88"/>
                  </a:lnTo>
                  <a:lnTo>
                    <a:pt x="11979" y="2019"/>
                  </a:lnTo>
                  <a:lnTo>
                    <a:pt x="10531" y="4564"/>
                  </a:lnTo>
                  <a:lnTo>
                    <a:pt x="8908" y="7679"/>
                  </a:lnTo>
                  <a:lnTo>
                    <a:pt x="7548" y="10663"/>
                  </a:lnTo>
                  <a:lnTo>
                    <a:pt x="6889" y="12945"/>
                  </a:lnTo>
                  <a:lnTo>
                    <a:pt x="6889" y="12989"/>
                  </a:lnTo>
                  <a:lnTo>
                    <a:pt x="6802" y="17684"/>
                  </a:lnTo>
                  <a:lnTo>
                    <a:pt x="6363" y="18913"/>
                  </a:lnTo>
                  <a:lnTo>
                    <a:pt x="5441" y="20404"/>
                  </a:lnTo>
                  <a:lnTo>
                    <a:pt x="3949" y="22906"/>
                  </a:lnTo>
                  <a:lnTo>
                    <a:pt x="0" y="29181"/>
                  </a:lnTo>
                  <a:lnTo>
                    <a:pt x="0" y="29224"/>
                  </a:lnTo>
                  <a:lnTo>
                    <a:pt x="0" y="29312"/>
                  </a:lnTo>
                  <a:lnTo>
                    <a:pt x="44" y="29356"/>
                  </a:lnTo>
                  <a:lnTo>
                    <a:pt x="88" y="29400"/>
                  </a:lnTo>
                  <a:lnTo>
                    <a:pt x="176" y="29444"/>
                  </a:lnTo>
                  <a:lnTo>
                    <a:pt x="263" y="29444"/>
                  </a:lnTo>
                  <a:lnTo>
                    <a:pt x="307" y="29356"/>
                  </a:lnTo>
                  <a:lnTo>
                    <a:pt x="4256" y="23125"/>
                  </a:lnTo>
                  <a:lnTo>
                    <a:pt x="5748" y="20624"/>
                  </a:lnTo>
                  <a:lnTo>
                    <a:pt x="6670" y="19088"/>
                  </a:lnTo>
                  <a:lnTo>
                    <a:pt x="6670" y="19044"/>
                  </a:lnTo>
                  <a:lnTo>
                    <a:pt x="7109" y="17772"/>
                  </a:lnTo>
                  <a:lnTo>
                    <a:pt x="7153" y="17684"/>
                  </a:lnTo>
                  <a:lnTo>
                    <a:pt x="7240" y="13033"/>
                  </a:lnTo>
                  <a:lnTo>
                    <a:pt x="7855" y="10795"/>
                  </a:lnTo>
                  <a:lnTo>
                    <a:pt x="9215" y="7811"/>
                  </a:lnTo>
                  <a:lnTo>
                    <a:pt x="10839" y="4695"/>
                  </a:lnTo>
                  <a:lnTo>
                    <a:pt x="12287" y="2194"/>
                  </a:lnTo>
                  <a:lnTo>
                    <a:pt x="13384" y="263"/>
                  </a:lnTo>
                  <a:lnTo>
                    <a:pt x="13384" y="176"/>
                  </a:lnTo>
                  <a:lnTo>
                    <a:pt x="13384" y="132"/>
                  </a:lnTo>
                  <a:lnTo>
                    <a:pt x="13340" y="44"/>
                  </a:lnTo>
                  <a:lnTo>
                    <a:pt x="13296"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6" name="Google Shape;2496;p18"/>
            <p:cNvSpPr/>
            <p:nvPr/>
          </p:nvSpPr>
          <p:spPr>
            <a:xfrm>
              <a:off x="3607050" y="1646950"/>
              <a:ext cx="2156750" cy="843625"/>
            </a:xfrm>
            <a:custGeom>
              <a:rect b="b" l="l" r="r" t="t"/>
              <a:pathLst>
                <a:path extrusionOk="0" h="33745" w="86270">
                  <a:moveTo>
                    <a:pt x="77318" y="0"/>
                  </a:moveTo>
                  <a:lnTo>
                    <a:pt x="74027" y="658"/>
                  </a:lnTo>
                  <a:lnTo>
                    <a:pt x="70077" y="1053"/>
                  </a:lnTo>
                  <a:lnTo>
                    <a:pt x="67444" y="1492"/>
                  </a:lnTo>
                  <a:lnTo>
                    <a:pt x="67401" y="1492"/>
                  </a:lnTo>
                  <a:lnTo>
                    <a:pt x="66084" y="1931"/>
                  </a:lnTo>
                  <a:lnTo>
                    <a:pt x="66040" y="1975"/>
                  </a:lnTo>
                  <a:lnTo>
                    <a:pt x="65031" y="3116"/>
                  </a:lnTo>
                  <a:lnTo>
                    <a:pt x="63188" y="4695"/>
                  </a:lnTo>
                  <a:lnTo>
                    <a:pt x="57396" y="7416"/>
                  </a:lnTo>
                  <a:lnTo>
                    <a:pt x="53754" y="8776"/>
                  </a:lnTo>
                  <a:lnTo>
                    <a:pt x="48751" y="10312"/>
                  </a:lnTo>
                  <a:lnTo>
                    <a:pt x="48707" y="10312"/>
                  </a:lnTo>
                  <a:lnTo>
                    <a:pt x="46206" y="11453"/>
                  </a:lnTo>
                  <a:lnTo>
                    <a:pt x="39800" y="14832"/>
                  </a:lnTo>
                  <a:lnTo>
                    <a:pt x="36421" y="17113"/>
                  </a:lnTo>
                  <a:lnTo>
                    <a:pt x="32077" y="19878"/>
                  </a:lnTo>
                  <a:lnTo>
                    <a:pt x="28391" y="22028"/>
                  </a:lnTo>
                  <a:lnTo>
                    <a:pt x="26855" y="22686"/>
                  </a:lnTo>
                  <a:lnTo>
                    <a:pt x="22291" y="21501"/>
                  </a:lnTo>
                  <a:lnTo>
                    <a:pt x="20624" y="20975"/>
                  </a:lnTo>
                  <a:lnTo>
                    <a:pt x="20054" y="20975"/>
                  </a:lnTo>
                  <a:lnTo>
                    <a:pt x="19966" y="21019"/>
                  </a:lnTo>
                  <a:lnTo>
                    <a:pt x="19922" y="21107"/>
                  </a:lnTo>
                  <a:lnTo>
                    <a:pt x="18913" y="26241"/>
                  </a:lnTo>
                  <a:lnTo>
                    <a:pt x="18562" y="28917"/>
                  </a:lnTo>
                  <a:lnTo>
                    <a:pt x="17157" y="33174"/>
                  </a:lnTo>
                  <a:lnTo>
                    <a:pt x="16938" y="33393"/>
                  </a:lnTo>
                  <a:lnTo>
                    <a:pt x="16455" y="33393"/>
                  </a:lnTo>
                  <a:lnTo>
                    <a:pt x="11541" y="32164"/>
                  </a:lnTo>
                  <a:lnTo>
                    <a:pt x="10005" y="31769"/>
                  </a:lnTo>
                  <a:lnTo>
                    <a:pt x="9961" y="31769"/>
                  </a:lnTo>
                  <a:lnTo>
                    <a:pt x="7109" y="31857"/>
                  </a:lnTo>
                  <a:lnTo>
                    <a:pt x="3949" y="31857"/>
                  </a:lnTo>
                  <a:lnTo>
                    <a:pt x="176" y="31374"/>
                  </a:lnTo>
                  <a:lnTo>
                    <a:pt x="88" y="31374"/>
                  </a:lnTo>
                  <a:lnTo>
                    <a:pt x="44" y="31418"/>
                  </a:lnTo>
                  <a:lnTo>
                    <a:pt x="0" y="31462"/>
                  </a:lnTo>
                  <a:lnTo>
                    <a:pt x="0" y="31506"/>
                  </a:lnTo>
                  <a:lnTo>
                    <a:pt x="0" y="31594"/>
                  </a:lnTo>
                  <a:lnTo>
                    <a:pt x="0" y="31638"/>
                  </a:lnTo>
                  <a:lnTo>
                    <a:pt x="44" y="31682"/>
                  </a:lnTo>
                  <a:lnTo>
                    <a:pt x="132" y="31726"/>
                  </a:lnTo>
                  <a:lnTo>
                    <a:pt x="3905" y="32208"/>
                  </a:lnTo>
                  <a:lnTo>
                    <a:pt x="7109" y="32208"/>
                  </a:lnTo>
                  <a:lnTo>
                    <a:pt x="9961" y="32120"/>
                  </a:lnTo>
                  <a:lnTo>
                    <a:pt x="11453" y="32515"/>
                  </a:lnTo>
                  <a:lnTo>
                    <a:pt x="16368" y="33744"/>
                  </a:lnTo>
                  <a:lnTo>
                    <a:pt x="17026" y="33744"/>
                  </a:lnTo>
                  <a:lnTo>
                    <a:pt x="17114" y="33700"/>
                  </a:lnTo>
                  <a:lnTo>
                    <a:pt x="17421" y="33437"/>
                  </a:lnTo>
                  <a:lnTo>
                    <a:pt x="17465" y="33349"/>
                  </a:lnTo>
                  <a:lnTo>
                    <a:pt x="18913" y="29005"/>
                  </a:lnTo>
                  <a:lnTo>
                    <a:pt x="18913" y="28961"/>
                  </a:lnTo>
                  <a:lnTo>
                    <a:pt x="19264" y="26284"/>
                  </a:lnTo>
                  <a:lnTo>
                    <a:pt x="20229" y="21326"/>
                  </a:lnTo>
                  <a:lnTo>
                    <a:pt x="20536" y="21326"/>
                  </a:lnTo>
                  <a:lnTo>
                    <a:pt x="22204" y="21852"/>
                  </a:lnTo>
                  <a:lnTo>
                    <a:pt x="26855" y="23037"/>
                  </a:lnTo>
                  <a:lnTo>
                    <a:pt x="26943" y="23037"/>
                  </a:lnTo>
                  <a:lnTo>
                    <a:pt x="28522" y="22335"/>
                  </a:lnTo>
                  <a:lnTo>
                    <a:pt x="28566" y="22335"/>
                  </a:lnTo>
                  <a:lnTo>
                    <a:pt x="32252" y="20185"/>
                  </a:lnTo>
                  <a:lnTo>
                    <a:pt x="36596" y="17421"/>
                  </a:lnTo>
                  <a:lnTo>
                    <a:pt x="39975" y="15139"/>
                  </a:lnTo>
                  <a:lnTo>
                    <a:pt x="46382" y="11760"/>
                  </a:lnTo>
                  <a:lnTo>
                    <a:pt x="48839" y="10663"/>
                  </a:lnTo>
                  <a:lnTo>
                    <a:pt x="53842" y="9083"/>
                  </a:lnTo>
                  <a:lnTo>
                    <a:pt x="57527" y="7723"/>
                  </a:lnTo>
                  <a:lnTo>
                    <a:pt x="63364" y="5002"/>
                  </a:lnTo>
                  <a:lnTo>
                    <a:pt x="63407" y="5002"/>
                  </a:lnTo>
                  <a:lnTo>
                    <a:pt x="65294" y="3379"/>
                  </a:lnTo>
                  <a:lnTo>
                    <a:pt x="65294" y="3335"/>
                  </a:lnTo>
                  <a:lnTo>
                    <a:pt x="66260" y="2282"/>
                  </a:lnTo>
                  <a:lnTo>
                    <a:pt x="67532" y="1843"/>
                  </a:lnTo>
                  <a:lnTo>
                    <a:pt x="70121" y="1404"/>
                  </a:lnTo>
                  <a:lnTo>
                    <a:pt x="74070" y="1009"/>
                  </a:lnTo>
                  <a:lnTo>
                    <a:pt x="77405" y="351"/>
                  </a:lnTo>
                  <a:lnTo>
                    <a:pt x="81047" y="395"/>
                  </a:lnTo>
                  <a:lnTo>
                    <a:pt x="82715" y="746"/>
                  </a:lnTo>
                  <a:lnTo>
                    <a:pt x="83680" y="1624"/>
                  </a:lnTo>
                  <a:lnTo>
                    <a:pt x="84251" y="3159"/>
                  </a:lnTo>
                  <a:lnTo>
                    <a:pt x="84821" y="5880"/>
                  </a:lnTo>
                  <a:lnTo>
                    <a:pt x="85699" y="9829"/>
                  </a:lnTo>
                  <a:lnTo>
                    <a:pt x="85918" y="10839"/>
                  </a:lnTo>
                  <a:lnTo>
                    <a:pt x="85962" y="10926"/>
                  </a:lnTo>
                  <a:lnTo>
                    <a:pt x="86006" y="10970"/>
                  </a:lnTo>
                  <a:lnTo>
                    <a:pt x="86181" y="10970"/>
                  </a:lnTo>
                  <a:lnTo>
                    <a:pt x="86225" y="10926"/>
                  </a:lnTo>
                  <a:lnTo>
                    <a:pt x="86269" y="10839"/>
                  </a:lnTo>
                  <a:lnTo>
                    <a:pt x="86269" y="10795"/>
                  </a:lnTo>
                  <a:lnTo>
                    <a:pt x="86050" y="9742"/>
                  </a:lnTo>
                  <a:lnTo>
                    <a:pt x="85172" y="5792"/>
                  </a:lnTo>
                  <a:lnTo>
                    <a:pt x="84558" y="3072"/>
                  </a:lnTo>
                  <a:lnTo>
                    <a:pt x="83987" y="1448"/>
                  </a:lnTo>
                  <a:lnTo>
                    <a:pt x="83944" y="1360"/>
                  </a:lnTo>
                  <a:lnTo>
                    <a:pt x="82934" y="483"/>
                  </a:lnTo>
                  <a:lnTo>
                    <a:pt x="82847" y="439"/>
                  </a:lnTo>
                  <a:lnTo>
                    <a:pt x="81135" y="44"/>
                  </a:lnTo>
                  <a:lnTo>
                    <a:pt x="81091" y="44"/>
                  </a:lnTo>
                  <a:lnTo>
                    <a:pt x="77361"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7" name="Google Shape;2497;p18"/>
            <p:cNvSpPr/>
            <p:nvPr/>
          </p:nvSpPr>
          <p:spPr>
            <a:xfrm>
              <a:off x="3588400" y="602600"/>
              <a:ext cx="724050" cy="816175"/>
            </a:xfrm>
            <a:custGeom>
              <a:rect b="b" l="l" r="r" t="t"/>
              <a:pathLst>
                <a:path extrusionOk="0" h="32647" w="28962">
                  <a:moveTo>
                    <a:pt x="28698" y="0"/>
                  </a:moveTo>
                  <a:lnTo>
                    <a:pt x="26943" y="570"/>
                  </a:lnTo>
                  <a:lnTo>
                    <a:pt x="25363" y="614"/>
                  </a:lnTo>
                  <a:lnTo>
                    <a:pt x="24091" y="483"/>
                  </a:lnTo>
                  <a:lnTo>
                    <a:pt x="23959" y="527"/>
                  </a:lnTo>
                  <a:lnTo>
                    <a:pt x="22774" y="1273"/>
                  </a:lnTo>
                  <a:lnTo>
                    <a:pt x="19659" y="3686"/>
                  </a:lnTo>
                  <a:lnTo>
                    <a:pt x="16543" y="6187"/>
                  </a:lnTo>
                  <a:lnTo>
                    <a:pt x="15139" y="7504"/>
                  </a:lnTo>
                  <a:lnTo>
                    <a:pt x="13735" y="8732"/>
                  </a:lnTo>
                  <a:lnTo>
                    <a:pt x="12945" y="9741"/>
                  </a:lnTo>
                  <a:lnTo>
                    <a:pt x="11014" y="12901"/>
                  </a:lnTo>
                  <a:lnTo>
                    <a:pt x="10400" y="13910"/>
                  </a:lnTo>
                  <a:lnTo>
                    <a:pt x="9347" y="15446"/>
                  </a:lnTo>
                  <a:lnTo>
                    <a:pt x="7284" y="18254"/>
                  </a:lnTo>
                  <a:lnTo>
                    <a:pt x="6012" y="20404"/>
                  </a:lnTo>
                  <a:lnTo>
                    <a:pt x="4300" y="23520"/>
                  </a:lnTo>
                  <a:lnTo>
                    <a:pt x="2501" y="27030"/>
                  </a:lnTo>
                  <a:lnTo>
                    <a:pt x="0" y="32384"/>
                  </a:lnTo>
                  <a:lnTo>
                    <a:pt x="0" y="32471"/>
                  </a:lnTo>
                  <a:lnTo>
                    <a:pt x="0" y="32515"/>
                  </a:lnTo>
                  <a:lnTo>
                    <a:pt x="44" y="32559"/>
                  </a:lnTo>
                  <a:lnTo>
                    <a:pt x="88" y="32603"/>
                  </a:lnTo>
                  <a:lnTo>
                    <a:pt x="176" y="32647"/>
                  </a:lnTo>
                  <a:lnTo>
                    <a:pt x="263" y="32603"/>
                  </a:lnTo>
                  <a:lnTo>
                    <a:pt x="307" y="32515"/>
                  </a:lnTo>
                  <a:lnTo>
                    <a:pt x="2808" y="27206"/>
                  </a:lnTo>
                  <a:lnTo>
                    <a:pt x="4608" y="23695"/>
                  </a:lnTo>
                  <a:lnTo>
                    <a:pt x="6319" y="20580"/>
                  </a:lnTo>
                  <a:lnTo>
                    <a:pt x="7548" y="18430"/>
                  </a:lnTo>
                  <a:lnTo>
                    <a:pt x="9654" y="15665"/>
                  </a:lnTo>
                  <a:lnTo>
                    <a:pt x="10707" y="14086"/>
                  </a:lnTo>
                  <a:lnTo>
                    <a:pt x="11321" y="13076"/>
                  </a:lnTo>
                  <a:lnTo>
                    <a:pt x="13208" y="9961"/>
                  </a:lnTo>
                  <a:lnTo>
                    <a:pt x="13998" y="8952"/>
                  </a:lnTo>
                  <a:lnTo>
                    <a:pt x="15358" y="7767"/>
                  </a:lnTo>
                  <a:lnTo>
                    <a:pt x="16806" y="6450"/>
                  </a:lnTo>
                  <a:lnTo>
                    <a:pt x="19878" y="3949"/>
                  </a:lnTo>
                  <a:lnTo>
                    <a:pt x="22950" y="1580"/>
                  </a:lnTo>
                  <a:lnTo>
                    <a:pt x="24091" y="878"/>
                  </a:lnTo>
                  <a:lnTo>
                    <a:pt x="25319" y="965"/>
                  </a:lnTo>
                  <a:lnTo>
                    <a:pt x="25363" y="965"/>
                  </a:lnTo>
                  <a:lnTo>
                    <a:pt x="26987" y="878"/>
                  </a:lnTo>
                  <a:lnTo>
                    <a:pt x="27031" y="878"/>
                  </a:lnTo>
                  <a:lnTo>
                    <a:pt x="28830" y="351"/>
                  </a:lnTo>
                  <a:lnTo>
                    <a:pt x="28874" y="307"/>
                  </a:lnTo>
                  <a:lnTo>
                    <a:pt x="28917" y="263"/>
                  </a:lnTo>
                  <a:lnTo>
                    <a:pt x="28961" y="219"/>
                  </a:lnTo>
                  <a:lnTo>
                    <a:pt x="28917" y="132"/>
                  </a:lnTo>
                  <a:lnTo>
                    <a:pt x="28917" y="88"/>
                  </a:lnTo>
                  <a:lnTo>
                    <a:pt x="28874" y="44"/>
                  </a:lnTo>
                  <a:lnTo>
                    <a:pt x="28786"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8" name="Google Shape;2498;p18"/>
            <p:cNvSpPr/>
            <p:nvPr/>
          </p:nvSpPr>
          <p:spPr>
            <a:xfrm>
              <a:off x="3593875" y="1881700"/>
              <a:ext cx="2005375" cy="782200"/>
            </a:xfrm>
            <a:custGeom>
              <a:rect b="b" l="l" r="r" t="t"/>
              <a:pathLst>
                <a:path extrusionOk="0" h="31288" w="80215">
                  <a:moveTo>
                    <a:pt x="76528" y="0"/>
                  </a:moveTo>
                  <a:lnTo>
                    <a:pt x="74948" y="132"/>
                  </a:lnTo>
                  <a:lnTo>
                    <a:pt x="74905" y="132"/>
                  </a:lnTo>
                  <a:lnTo>
                    <a:pt x="72974" y="922"/>
                  </a:lnTo>
                  <a:lnTo>
                    <a:pt x="72930" y="966"/>
                  </a:lnTo>
                  <a:lnTo>
                    <a:pt x="71877" y="1800"/>
                  </a:lnTo>
                  <a:lnTo>
                    <a:pt x="70078" y="2677"/>
                  </a:lnTo>
                  <a:lnTo>
                    <a:pt x="64768" y="4564"/>
                  </a:lnTo>
                  <a:lnTo>
                    <a:pt x="61082" y="5924"/>
                  </a:lnTo>
                  <a:lnTo>
                    <a:pt x="57879" y="7065"/>
                  </a:lnTo>
                  <a:lnTo>
                    <a:pt x="54895" y="8031"/>
                  </a:lnTo>
                  <a:lnTo>
                    <a:pt x="51253" y="8250"/>
                  </a:lnTo>
                  <a:lnTo>
                    <a:pt x="51165" y="8294"/>
                  </a:lnTo>
                  <a:lnTo>
                    <a:pt x="48532" y="9566"/>
                  </a:lnTo>
                  <a:lnTo>
                    <a:pt x="45285" y="11234"/>
                  </a:lnTo>
                  <a:lnTo>
                    <a:pt x="42784" y="12726"/>
                  </a:lnTo>
                  <a:lnTo>
                    <a:pt x="40020" y="13867"/>
                  </a:lnTo>
                  <a:lnTo>
                    <a:pt x="33789" y="15139"/>
                  </a:lnTo>
                  <a:lnTo>
                    <a:pt x="28918" y="16017"/>
                  </a:lnTo>
                  <a:lnTo>
                    <a:pt x="28874" y="16017"/>
                  </a:lnTo>
                  <a:lnTo>
                    <a:pt x="26636" y="17070"/>
                  </a:lnTo>
                  <a:lnTo>
                    <a:pt x="24925" y="16851"/>
                  </a:lnTo>
                  <a:lnTo>
                    <a:pt x="24793" y="16851"/>
                  </a:lnTo>
                  <a:lnTo>
                    <a:pt x="24398" y="17114"/>
                  </a:lnTo>
                  <a:lnTo>
                    <a:pt x="24354" y="17158"/>
                  </a:lnTo>
                  <a:lnTo>
                    <a:pt x="24310" y="17202"/>
                  </a:lnTo>
                  <a:lnTo>
                    <a:pt x="23257" y="22028"/>
                  </a:lnTo>
                  <a:lnTo>
                    <a:pt x="22950" y="25363"/>
                  </a:lnTo>
                  <a:lnTo>
                    <a:pt x="22555" y="27206"/>
                  </a:lnTo>
                  <a:lnTo>
                    <a:pt x="21370" y="29883"/>
                  </a:lnTo>
                  <a:lnTo>
                    <a:pt x="20844" y="30717"/>
                  </a:lnTo>
                  <a:lnTo>
                    <a:pt x="20361" y="30936"/>
                  </a:lnTo>
                  <a:lnTo>
                    <a:pt x="15139" y="29795"/>
                  </a:lnTo>
                  <a:lnTo>
                    <a:pt x="11892" y="29049"/>
                  </a:lnTo>
                  <a:lnTo>
                    <a:pt x="8996" y="28435"/>
                  </a:lnTo>
                  <a:lnTo>
                    <a:pt x="7065" y="28172"/>
                  </a:lnTo>
                  <a:lnTo>
                    <a:pt x="7021" y="28172"/>
                  </a:lnTo>
                  <a:lnTo>
                    <a:pt x="5091" y="28216"/>
                  </a:lnTo>
                  <a:lnTo>
                    <a:pt x="220" y="26504"/>
                  </a:lnTo>
                  <a:lnTo>
                    <a:pt x="88" y="26504"/>
                  </a:lnTo>
                  <a:lnTo>
                    <a:pt x="44" y="26548"/>
                  </a:lnTo>
                  <a:lnTo>
                    <a:pt x="1" y="26592"/>
                  </a:lnTo>
                  <a:lnTo>
                    <a:pt x="1" y="26680"/>
                  </a:lnTo>
                  <a:lnTo>
                    <a:pt x="1" y="26724"/>
                  </a:lnTo>
                  <a:lnTo>
                    <a:pt x="44" y="26811"/>
                  </a:lnTo>
                  <a:lnTo>
                    <a:pt x="88" y="26811"/>
                  </a:lnTo>
                  <a:lnTo>
                    <a:pt x="5003" y="28567"/>
                  </a:lnTo>
                  <a:lnTo>
                    <a:pt x="5047" y="28567"/>
                  </a:lnTo>
                  <a:lnTo>
                    <a:pt x="7021" y="28523"/>
                  </a:lnTo>
                  <a:lnTo>
                    <a:pt x="8908" y="28786"/>
                  </a:lnTo>
                  <a:lnTo>
                    <a:pt x="11804" y="29356"/>
                  </a:lnTo>
                  <a:lnTo>
                    <a:pt x="15095" y="30146"/>
                  </a:lnTo>
                  <a:lnTo>
                    <a:pt x="20317" y="31287"/>
                  </a:lnTo>
                  <a:lnTo>
                    <a:pt x="20405" y="31287"/>
                  </a:lnTo>
                  <a:lnTo>
                    <a:pt x="21063" y="31024"/>
                  </a:lnTo>
                  <a:lnTo>
                    <a:pt x="21151" y="30936"/>
                  </a:lnTo>
                  <a:lnTo>
                    <a:pt x="21678" y="30058"/>
                  </a:lnTo>
                  <a:lnTo>
                    <a:pt x="21678" y="30015"/>
                  </a:lnTo>
                  <a:lnTo>
                    <a:pt x="22906" y="27338"/>
                  </a:lnTo>
                  <a:lnTo>
                    <a:pt x="22906" y="27294"/>
                  </a:lnTo>
                  <a:lnTo>
                    <a:pt x="23301" y="25451"/>
                  </a:lnTo>
                  <a:lnTo>
                    <a:pt x="23301" y="25407"/>
                  </a:lnTo>
                  <a:lnTo>
                    <a:pt x="23608" y="22072"/>
                  </a:lnTo>
                  <a:lnTo>
                    <a:pt x="24618" y="17377"/>
                  </a:lnTo>
                  <a:lnTo>
                    <a:pt x="24925" y="17202"/>
                  </a:lnTo>
                  <a:lnTo>
                    <a:pt x="26636" y="17421"/>
                  </a:lnTo>
                  <a:lnTo>
                    <a:pt x="26768" y="17377"/>
                  </a:lnTo>
                  <a:lnTo>
                    <a:pt x="29006" y="16368"/>
                  </a:lnTo>
                  <a:lnTo>
                    <a:pt x="33832" y="15446"/>
                  </a:lnTo>
                  <a:lnTo>
                    <a:pt x="40063" y="14218"/>
                  </a:lnTo>
                  <a:lnTo>
                    <a:pt x="40107" y="14218"/>
                  </a:lnTo>
                  <a:lnTo>
                    <a:pt x="42916" y="13033"/>
                  </a:lnTo>
                  <a:lnTo>
                    <a:pt x="42960" y="13033"/>
                  </a:lnTo>
                  <a:lnTo>
                    <a:pt x="45461" y="11541"/>
                  </a:lnTo>
                  <a:lnTo>
                    <a:pt x="48708" y="9874"/>
                  </a:lnTo>
                  <a:lnTo>
                    <a:pt x="51297" y="8601"/>
                  </a:lnTo>
                  <a:lnTo>
                    <a:pt x="54939" y="8338"/>
                  </a:lnTo>
                  <a:lnTo>
                    <a:pt x="54983" y="8338"/>
                  </a:lnTo>
                  <a:lnTo>
                    <a:pt x="57967" y="7372"/>
                  </a:lnTo>
                  <a:lnTo>
                    <a:pt x="61214" y="6231"/>
                  </a:lnTo>
                  <a:lnTo>
                    <a:pt x="64900" y="4915"/>
                  </a:lnTo>
                  <a:lnTo>
                    <a:pt x="70209" y="3028"/>
                  </a:lnTo>
                  <a:lnTo>
                    <a:pt x="70209" y="2984"/>
                  </a:lnTo>
                  <a:lnTo>
                    <a:pt x="72052" y="2107"/>
                  </a:lnTo>
                  <a:lnTo>
                    <a:pt x="72096" y="2107"/>
                  </a:lnTo>
                  <a:lnTo>
                    <a:pt x="73106" y="1273"/>
                  </a:lnTo>
                  <a:lnTo>
                    <a:pt x="75036" y="483"/>
                  </a:lnTo>
                  <a:lnTo>
                    <a:pt x="76440" y="352"/>
                  </a:lnTo>
                  <a:lnTo>
                    <a:pt x="76879" y="1010"/>
                  </a:lnTo>
                  <a:lnTo>
                    <a:pt x="77845" y="4345"/>
                  </a:lnTo>
                  <a:lnTo>
                    <a:pt x="79468" y="10356"/>
                  </a:lnTo>
                  <a:lnTo>
                    <a:pt x="79863" y="11848"/>
                  </a:lnTo>
                  <a:lnTo>
                    <a:pt x="79863" y="11892"/>
                  </a:lnTo>
                  <a:lnTo>
                    <a:pt x="79951" y="11936"/>
                  </a:lnTo>
                  <a:lnTo>
                    <a:pt x="79995" y="11980"/>
                  </a:lnTo>
                  <a:lnTo>
                    <a:pt x="80083" y="11936"/>
                  </a:lnTo>
                  <a:lnTo>
                    <a:pt x="80126" y="11936"/>
                  </a:lnTo>
                  <a:lnTo>
                    <a:pt x="80170" y="11892"/>
                  </a:lnTo>
                  <a:lnTo>
                    <a:pt x="80214" y="11804"/>
                  </a:lnTo>
                  <a:lnTo>
                    <a:pt x="80214" y="11760"/>
                  </a:lnTo>
                  <a:lnTo>
                    <a:pt x="78152" y="4257"/>
                  </a:lnTo>
                  <a:lnTo>
                    <a:pt x="77186" y="878"/>
                  </a:lnTo>
                  <a:lnTo>
                    <a:pt x="77186" y="834"/>
                  </a:lnTo>
                  <a:lnTo>
                    <a:pt x="76704" y="88"/>
                  </a:lnTo>
                  <a:lnTo>
                    <a:pt x="76616"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9" name="Google Shape;2499;p18"/>
            <p:cNvSpPr/>
            <p:nvPr/>
          </p:nvSpPr>
          <p:spPr>
            <a:xfrm>
              <a:off x="3578525" y="772625"/>
              <a:ext cx="221625" cy="436625"/>
            </a:xfrm>
            <a:custGeom>
              <a:rect b="b" l="l" r="r" t="t"/>
              <a:pathLst>
                <a:path extrusionOk="0" h="17465" w="8865">
                  <a:moveTo>
                    <a:pt x="8601" y="0"/>
                  </a:moveTo>
                  <a:lnTo>
                    <a:pt x="8513" y="44"/>
                  </a:lnTo>
                  <a:lnTo>
                    <a:pt x="7811" y="1097"/>
                  </a:lnTo>
                  <a:lnTo>
                    <a:pt x="4959" y="6275"/>
                  </a:lnTo>
                  <a:lnTo>
                    <a:pt x="4564" y="6846"/>
                  </a:lnTo>
                  <a:lnTo>
                    <a:pt x="3686" y="8206"/>
                  </a:lnTo>
                  <a:lnTo>
                    <a:pt x="3642" y="8206"/>
                  </a:lnTo>
                  <a:lnTo>
                    <a:pt x="2896" y="9742"/>
                  </a:lnTo>
                  <a:lnTo>
                    <a:pt x="1448" y="13516"/>
                  </a:lnTo>
                  <a:lnTo>
                    <a:pt x="1229" y="14130"/>
                  </a:lnTo>
                  <a:lnTo>
                    <a:pt x="0" y="17202"/>
                  </a:lnTo>
                  <a:lnTo>
                    <a:pt x="0" y="17289"/>
                  </a:lnTo>
                  <a:lnTo>
                    <a:pt x="0" y="17333"/>
                  </a:lnTo>
                  <a:lnTo>
                    <a:pt x="44" y="17421"/>
                  </a:lnTo>
                  <a:lnTo>
                    <a:pt x="88" y="17421"/>
                  </a:lnTo>
                  <a:lnTo>
                    <a:pt x="176" y="17465"/>
                  </a:lnTo>
                  <a:lnTo>
                    <a:pt x="263" y="17421"/>
                  </a:lnTo>
                  <a:lnTo>
                    <a:pt x="307" y="17333"/>
                  </a:lnTo>
                  <a:lnTo>
                    <a:pt x="1536" y="14262"/>
                  </a:lnTo>
                  <a:lnTo>
                    <a:pt x="1755" y="13647"/>
                  </a:lnTo>
                  <a:lnTo>
                    <a:pt x="3203" y="9874"/>
                  </a:lnTo>
                  <a:lnTo>
                    <a:pt x="3949" y="8382"/>
                  </a:lnTo>
                  <a:lnTo>
                    <a:pt x="4827" y="7021"/>
                  </a:lnTo>
                  <a:lnTo>
                    <a:pt x="5266" y="6495"/>
                  </a:lnTo>
                  <a:lnTo>
                    <a:pt x="5266" y="6451"/>
                  </a:lnTo>
                  <a:lnTo>
                    <a:pt x="8118" y="1273"/>
                  </a:lnTo>
                  <a:lnTo>
                    <a:pt x="8820" y="264"/>
                  </a:lnTo>
                  <a:lnTo>
                    <a:pt x="8864" y="176"/>
                  </a:lnTo>
                  <a:lnTo>
                    <a:pt x="8864" y="132"/>
                  </a:lnTo>
                  <a:lnTo>
                    <a:pt x="8820" y="44"/>
                  </a:lnTo>
                  <a:lnTo>
                    <a:pt x="8776"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0" name="Google Shape;2500;p18"/>
            <p:cNvSpPr/>
            <p:nvPr/>
          </p:nvSpPr>
          <p:spPr>
            <a:xfrm>
              <a:off x="3094725" y="818700"/>
              <a:ext cx="223825" cy="558400"/>
            </a:xfrm>
            <a:custGeom>
              <a:rect b="b" l="l" r="r" t="t"/>
              <a:pathLst>
                <a:path extrusionOk="0" h="22336" w="8953">
                  <a:moveTo>
                    <a:pt x="8733" y="0"/>
                  </a:moveTo>
                  <a:lnTo>
                    <a:pt x="8689" y="44"/>
                  </a:lnTo>
                  <a:lnTo>
                    <a:pt x="8645" y="88"/>
                  </a:lnTo>
                  <a:lnTo>
                    <a:pt x="8601" y="132"/>
                  </a:lnTo>
                  <a:lnTo>
                    <a:pt x="7329" y="3774"/>
                  </a:lnTo>
                  <a:lnTo>
                    <a:pt x="6056" y="6670"/>
                  </a:lnTo>
                  <a:lnTo>
                    <a:pt x="5530" y="7548"/>
                  </a:lnTo>
                  <a:lnTo>
                    <a:pt x="5047" y="8425"/>
                  </a:lnTo>
                  <a:lnTo>
                    <a:pt x="4170" y="10225"/>
                  </a:lnTo>
                  <a:lnTo>
                    <a:pt x="3380" y="12024"/>
                  </a:lnTo>
                  <a:lnTo>
                    <a:pt x="2634" y="13910"/>
                  </a:lnTo>
                  <a:lnTo>
                    <a:pt x="1976" y="15841"/>
                  </a:lnTo>
                  <a:lnTo>
                    <a:pt x="1317" y="17860"/>
                  </a:lnTo>
                  <a:lnTo>
                    <a:pt x="659" y="19966"/>
                  </a:lnTo>
                  <a:lnTo>
                    <a:pt x="1" y="22116"/>
                  </a:lnTo>
                  <a:lnTo>
                    <a:pt x="1" y="22204"/>
                  </a:lnTo>
                  <a:lnTo>
                    <a:pt x="45" y="22248"/>
                  </a:lnTo>
                  <a:lnTo>
                    <a:pt x="89" y="22292"/>
                  </a:lnTo>
                  <a:lnTo>
                    <a:pt x="133" y="22336"/>
                  </a:lnTo>
                  <a:lnTo>
                    <a:pt x="176" y="22336"/>
                  </a:lnTo>
                  <a:lnTo>
                    <a:pt x="308" y="22292"/>
                  </a:lnTo>
                  <a:lnTo>
                    <a:pt x="352" y="22204"/>
                  </a:lnTo>
                  <a:lnTo>
                    <a:pt x="1010" y="20054"/>
                  </a:lnTo>
                  <a:lnTo>
                    <a:pt x="1624" y="17991"/>
                  </a:lnTo>
                  <a:lnTo>
                    <a:pt x="2283" y="15973"/>
                  </a:lnTo>
                  <a:lnTo>
                    <a:pt x="2985" y="14042"/>
                  </a:lnTo>
                  <a:lnTo>
                    <a:pt x="3687" y="12155"/>
                  </a:lnTo>
                  <a:lnTo>
                    <a:pt x="4521" y="10356"/>
                  </a:lnTo>
                  <a:lnTo>
                    <a:pt x="5398" y="8601"/>
                  </a:lnTo>
                  <a:lnTo>
                    <a:pt x="5837" y="7723"/>
                  </a:lnTo>
                  <a:lnTo>
                    <a:pt x="6364" y="6846"/>
                  </a:lnTo>
                  <a:lnTo>
                    <a:pt x="7680" y="3906"/>
                  </a:lnTo>
                  <a:lnTo>
                    <a:pt x="8909" y="264"/>
                  </a:lnTo>
                  <a:lnTo>
                    <a:pt x="8953" y="176"/>
                  </a:lnTo>
                  <a:lnTo>
                    <a:pt x="8909" y="132"/>
                  </a:lnTo>
                  <a:lnTo>
                    <a:pt x="8865" y="44"/>
                  </a:lnTo>
                  <a:lnTo>
                    <a:pt x="8821" y="44"/>
                  </a:lnTo>
                  <a:lnTo>
                    <a:pt x="8733"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1" name="Google Shape;2501;p18"/>
            <p:cNvSpPr/>
            <p:nvPr/>
          </p:nvSpPr>
          <p:spPr>
            <a:xfrm>
              <a:off x="2789775" y="804425"/>
              <a:ext cx="392750" cy="774525"/>
            </a:xfrm>
            <a:custGeom>
              <a:rect b="b" l="l" r="r" t="t"/>
              <a:pathLst>
                <a:path extrusionOk="0" h="30981" w="15710">
                  <a:moveTo>
                    <a:pt x="15446" y="1"/>
                  </a:moveTo>
                  <a:lnTo>
                    <a:pt x="15402" y="45"/>
                  </a:lnTo>
                  <a:lnTo>
                    <a:pt x="15358" y="89"/>
                  </a:lnTo>
                  <a:lnTo>
                    <a:pt x="13998" y="2985"/>
                  </a:lnTo>
                  <a:lnTo>
                    <a:pt x="12550" y="5925"/>
                  </a:lnTo>
                  <a:lnTo>
                    <a:pt x="12374" y="6232"/>
                  </a:lnTo>
                  <a:lnTo>
                    <a:pt x="11058" y="8777"/>
                  </a:lnTo>
                  <a:lnTo>
                    <a:pt x="9522" y="11893"/>
                  </a:lnTo>
                  <a:lnTo>
                    <a:pt x="8469" y="14920"/>
                  </a:lnTo>
                  <a:lnTo>
                    <a:pt x="7021" y="18211"/>
                  </a:lnTo>
                  <a:lnTo>
                    <a:pt x="4739" y="22248"/>
                  </a:lnTo>
                  <a:lnTo>
                    <a:pt x="3862" y="23126"/>
                  </a:lnTo>
                  <a:lnTo>
                    <a:pt x="3862" y="23170"/>
                  </a:lnTo>
                  <a:lnTo>
                    <a:pt x="2370" y="25890"/>
                  </a:lnTo>
                  <a:lnTo>
                    <a:pt x="44" y="30717"/>
                  </a:lnTo>
                  <a:lnTo>
                    <a:pt x="0" y="30805"/>
                  </a:lnTo>
                  <a:lnTo>
                    <a:pt x="0" y="30893"/>
                  </a:lnTo>
                  <a:lnTo>
                    <a:pt x="44" y="30937"/>
                  </a:lnTo>
                  <a:lnTo>
                    <a:pt x="88" y="30980"/>
                  </a:lnTo>
                  <a:lnTo>
                    <a:pt x="263" y="30980"/>
                  </a:lnTo>
                  <a:lnTo>
                    <a:pt x="351" y="30893"/>
                  </a:lnTo>
                  <a:lnTo>
                    <a:pt x="2677" y="26066"/>
                  </a:lnTo>
                  <a:lnTo>
                    <a:pt x="4125" y="23389"/>
                  </a:lnTo>
                  <a:lnTo>
                    <a:pt x="5002" y="22512"/>
                  </a:lnTo>
                  <a:lnTo>
                    <a:pt x="5002" y="22468"/>
                  </a:lnTo>
                  <a:lnTo>
                    <a:pt x="7328" y="18343"/>
                  </a:lnTo>
                  <a:lnTo>
                    <a:pt x="8776" y="15052"/>
                  </a:lnTo>
                  <a:lnTo>
                    <a:pt x="9829" y="12024"/>
                  </a:lnTo>
                  <a:lnTo>
                    <a:pt x="11365" y="8909"/>
                  </a:lnTo>
                  <a:lnTo>
                    <a:pt x="12682" y="6408"/>
                  </a:lnTo>
                  <a:lnTo>
                    <a:pt x="12857" y="6056"/>
                  </a:lnTo>
                  <a:lnTo>
                    <a:pt x="14349" y="3116"/>
                  </a:lnTo>
                  <a:lnTo>
                    <a:pt x="15665" y="264"/>
                  </a:lnTo>
                  <a:lnTo>
                    <a:pt x="15709" y="177"/>
                  </a:lnTo>
                  <a:lnTo>
                    <a:pt x="15665" y="89"/>
                  </a:lnTo>
                  <a:lnTo>
                    <a:pt x="15665" y="45"/>
                  </a:lnTo>
                  <a:lnTo>
                    <a:pt x="15578"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2" name="Google Shape;2502;p18"/>
            <p:cNvSpPr/>
            <p:nvPr/>
          </p:nvSpPr>
          <p:spPr>
            <a:xfrm>
              <a:off x="2674575" y="1020550"/>
              <a:ext cx="230400" cy="590225"/>
            </a:xfrm>
            <a:custGeom>
              <a:rect b="b" l="l" r="r" t="t"/>
              <a:pathLst>
                <a:path extrusionOk="0" h="23609" w="9216">
                  <a:moveTo>
                    <a:pt x="8996" y="0"/>
                  </a:moveTo>
                  <a:lnTo>
                    <a:pt x="8952" y="44"/>
                  </a:lnTo>
                  <a:lnTo>
                    <a:pt x="8908" y="88"/>
                  </a:lnTo>
                  <a:lnTo>
                    <a:pt x="8865" y="132"/>
                  </a:lnTo>
                  <a:lnTo>
                    <a:pt x="7811" y="3774"/>
                  </a:lnTo>
                  <a:lnTo>
                    <a:pt x="6583" y="6231"/>
                  </a:lnTo>
                  <a:lnTo>
                    <a:pt x="3994" y="11541"/>
                  </a:lnTo>
                  <a:lnTo>
                    <a:pt x="2282" y="14744"/>
                  </a:lnTo>
                  <a:lnTo>
                    <a:pt x="527" y="18342"/>
                  </a:lnTo>
                  <a:lnTo>
                    <a:pt x="527" y="18386"/>
                  </a:lnTo>
                  <a:lnTo>
                    <a:pt x="1" y="20405"/>
                  </a:lnTo>
                  <a:lnTo>
                    <a:pt x="1" y="20449"/>
                  </a:lnTo>
                  <a:lnTo>
                    <a:pt x="176" y="23432"/>
                  </a:lnTo>
                  <a:lnTo>
                    <a:pt x="220" y="23564"/>
                  </a:lnTo>
                  <a:lnTo>
                    <a:pt x="352" y="23608"/>
                  </a:lnTo>
                  <a:lnTo>
                    <a:pt x="439" y="23564"/>
                  </a:lnTo>
                  <a:lnTo>
                    <a:pt x="483" y="23520"/>
                  </a:lnTo>
                  <a:lnTo>
                    <a:pt x="527" y="23476"/>
                  </a:lnTo>
                  <a:lnTo>
                    <a:pt x="527" y="23389"/>
                  </a:lnTo>
                  <a:lnTo>
                    <a:pt x="352" y="20449"/>
                  </a:lnTo>
                  <a:lnTo>
                    <a:pt x="834" y="18474"/>
                  </a:lnTo>
                  <a:lnTo>
                    <a:pt x="2590" y="14876"/>
                  </a:lnTo>
                  <a:lnTo>
                    <a:pt x="4301" y="11716"/>
                  </a:lnTo>
                  <a:lnTo>
                    <a:pt x="6890" y="6363"/>
                  </a:lnTo>
                  <a:lnTo>
                    <a:pt x="8162" y="3906"/>
                  </a:lnTo>
                  <a:lnTo>
                    <a:pt x="8162" y="3862"/>
                  </a:lnTo>
                  <a:lnTo>
                    <a:pt x="9216" y="264"/>
                  </a:lnTo>
                  <a:lnTo>
                    <a:pt x="9216" y="176"/>
                  </a:lnTo>
                  <a:lnTo>
                    <a:pt x="9172" y="88"/>
                  </a:lnTo>
                  <a:lnTo>
                    <a:pt x="9128" y="44"/>
                  </a:lnTo>
                  <a:lnTo>
                    <a:pt x="9084" y="44"/>
                  </a:lnTo>
                  <a:lnTo>
                    <a:pt x="8996"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3" name="Google Shape;2503;p18"/>
            <p:cNvSpPr/>
            <p:nvPr/>
          </p:nvSpPr>
          <p:spPr>
            <a:xfrm>
              <a:off x="2044900" y="1165350"/>
              <a:ext cx="481600" cy="961000"/>
            </a:xfrm>
            <a:custGeom>
              <a:rect b="b" l="l" r="r" t="t"/>
              <a:pathLst>
                <a:path extrusionOk="0" h="38440" w="19264">
                  <a:moveTo>
                    <a:pt x="19088" y="1"/>
                  </a:moveTo>
                  <a:lnTo>
                    <a:pt x="19001" y="44"/>
                  </a:lnTo>
                  <a:lnTo>
                    <a:pt x="18957" y="88"/>
                  </a:lnTo>
                  <a:lnTo>
                    <a:pt x="18957" y="132"/>
                  </a:lnTo>
                  <a:lnTo>
                    <a:pt x="18386" y="2326"/>
                  </a:lnTo>
                  <a:lnTo>
                    <a:pt x="16763" y="5530"/>
                  </a:lnTo>
                  <a:lnTo>
                    <a:pt x="14656" y="9786"/>
                  </a:lnTo>
                  <a:lnTo>
                    <a:pt x="14656" y="9830"/>
                  </a:lnTo>
                  <a:lnTo>
                    <a:pt x="14218" y="11366"/>
                  </a:lnTo>
                  <a:lnTo>
                    <a:pt x="14218" y="11409"/>
                  </a:lnTo>
                  <a:lnTo>
                    <a:pt x="14042" y="15095"/>
                  </a:lnTo>
                  <a:lnTo>
                    <a:pt x="13559" y="17114"/>
                  </a:lnTo>
                  <a:lnTo>
                    <a:pt x="11936" y="20098"/>
                  </a:lnTo>
                  <a:lnTo>
                    <a:pt x="9522" y="23915"/>
                  </a:lnTo>
                  <a:lnTo>
                    <a:pt x="7328" y="27557"/>
                  </a:lnTo>
                  <a:lnTo>
                    <a:pt x="7284" y="27601"/>
                  </a:lnTo>
                  <a:lnTo>
                    <a:pt x="6626" y="29927"/>
                  </a:lnTo>
                  <a:lnTo>
                    <a:pt x="5749" y="33876"/>
                  </a:lnTo>
                  <a:lnTo>
                    <a:pt x="5310" y="34754"/>
                  </a:lnTo>
                  <a:lnTo>
                    <a:pt x="4915" y="34885"/>
                  </a:lnTo>
                  <a:lnTo>
                    <a:pt x="3072" y="34973"/>
                  </a:lnTo>
                  <a:lnTo>
                    <a:pt x="3028" y="34973"/>
                  </a:lnTo>
                  <a:lnTo>
                    <a:pt x="1492" y="35280"/>
                  </a:lnTo>
                  <a:lnTo>
                    <a:pt x="1448" y="35324"/>
                  </a:lnTo>
                  <a:lnTo>
                    <a:pt x="658" y="35851"/>
                  </a:lnTo>
                  <a:lnTo>
                    <a:pt x="615" y="35939"/>
                  </a:lnTo>
                  <a:lnTo>
                    <a:pt x="132" y="37211"/>
                  </a:lnTo>
                  <a:lnTo>
                    <a:pt x="88" y="37255"/>
                  </a:lnTo>
                  <a:lnTo>
                    <a:pt x="0" y="38264"/>
                  </a:lnTo>
                  <a:lnTo>
                    <a:pt x="44" y="38352"/>
                  </a:lnTo>
                  <a:lnTo>
                    <a:pt x="44" y="38396"/>
                  </a:lnTo>
                  <a:lnTo>
                    <a:pt x="88" y="38440"/>
                  </a:lnTo>
                  <a:lnTo>
                    <a:pt x="176" y="38440"/>
                  </a:lnTo>
                  <a:lnTo>
                    <a:pt x="307" y="38396"/>
                  </a:lnTo>
                  <a:lnTo>
                    <a:pt x="351" y="38308"/>
                  </a:lnTo>
                  <a:lnTo>
                    <a:pt x="439" y="37299"/>
                  </a:lnTo>
                  <a:lnTo>
                    <a:pt x="922" y="36114"/>
                  </a:lnTo>
                  <a:lnTo>
                    <a:pt x="1624" y="35631"/>
                  </a:lnTo>
                  <a:lnTo>
                    <a:pt x="3072" y="35324"/>
                  </a:lnTo>
                  <a:lnTo>
                    <a:pt x="4959" y="35237"/>
                  </a:lnTo>
                  <a:lnTo>
                    <a:pt x="5003" y="35237"/>
                  </a:lnTo>
                  <a:lnTo>
                    <a:pt x="5485" y="35061"/>
                  </a:lnTo>
                  <a:lnTo>
                    <a:pt x="5573" y="35017"/>
                  </a:lnTo>
                  <a:lnTo>
                    <a:pt x="5617" y="34973"/>
                  </a:lnTo>
                  <a:lnTo>
                    <a:pt x="6056" y="34052"/>
                  </a:lnTo>
                  <a:lnTo>
                    <a:pt x="6056" y="34008"/>
                  </a:lnTo>
                  <a:lnTo>
                    <a:pt x="6977" y="29971"/>
                  </a:lnTo>
                  <a:lnTo>
                    <a:pt x="7635" y="27733"/>
                  </a:lnTo>
                  <a:lnTo>
                    <a:pt x="9829" y="24135"/>
                  </a:lnTo>
                  <a:lnTo>
                    <a:pt x="12243" y="20273"/>
                  </a:lnTo>
                  <a:lnTo>
                    <a:pt x="13866" y="17289"/>
                  </a:lnTo>
                  <a:lnTo>
                    <a:pt x="13910" y="17246"/>
                  </a:lnTo>
                  <a:lnTo>
                    <a:pt x="14393" y="15139"/>
                  </a:lnTo>
                  <a:lnTo>
                    <a:pt x="14393" y="15095"/>
                  </a:lnTo>
                  <a:lnTo>
                    <a:pt x="14569" y="11453"/>
                  </a:lnTo>
                  <a:lnTo>
                    <a:pt x="14963" y="9961"/>
                  </a:lnTo>
                  <a:lnTo>
                    <a:pt x="17070" y="5661"/>
                  </a:lnTo>
                  <a:lnTo>
                    <a:pt x="18693" y="2458"/>
                  </a:lnTo>
                  <a:lnTo>
                    <a:pt x="18693" y="2414"/>
                  </a:lnTo>
                  <a:lnTo>
                    <a:pt x="19264" y="220"/>
                  </a:lnTo>
                  <a:lnTo>
                    <a:pt x="19264" y="176"/>
                  </a:lnTo>
                  <a:lnTo>
                    <a:pt x="19264" y="88"/>
                  </a:lnTo>
                  <a:lnTo>
                    <a:pt x="19220" y="44"/>
                  </a:lnTo>
                  <a:lnTo>
                    <a:pt x="19132"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4" name="Google Shape;2504;p18"/>
            <p:cNvSpPr/>
            <p:nvPr/>
          </p:nvSpPr>
          <p:spPr>
            <a:xfrm>
              <a:off x="3057425" y="781400"/>
              <a:ext cx="247950" cy="648350"/>
            </a:xfrm>
            <a:custGeom>
              <a:rect b="b" l="l" r="r" t="t"/>
              <a:pathLst>
                <a:path extrusionOk="0" h="25934" w="9918">
                  <a:moveTo>
                    <a:pt x="9742" y="0"/>
                  </a:moveTo>
                  <a:lnTo>
                    <a:pt x="9655" y="44"/>
                  </a:lnTo>
                  <a:lnTo>
                    <a:pt x="9611" y="88"/>
                  </a:lnTo>
                  <a:lnTo>
                    <a:pt x="9567" y="132"/>
                  </a:lnTo>
                  <a:lnTo>
                    <a:pt x="8514" y="3028"/>
                  </a:lnTo>
                  <a:lnTo>
                    <a:pt x="7110" y="6363"/>
                  </a:lnTo>
                  <a:lnTo>
                    <a:pt x="5486" y="9654"/>
                  </a:lnTo>
                  <a:lnTo>
                    <a:pt x="3073" y="14744"/>
                  </a:lnTo>
                  <a:lnTo>
                    <a:pt x="2458" y="16631"/>
                  </a:lnTo>
                  <a:lnTo>
                    <a:pt x="1537" y="19615"/>
                  </a:lnTo>
                  <a:lnTo>
                    <a:pt x="528" y="22950"/>
                  </a:lnTo>
                  <a:lnTo>
                    <a:pt x="1" y="25714"/>
                  </a:lnTo>
                  <a:lnTo>
                    <a:pt x="1" y="25802"/>
                  </a:lnTo>
                  <a:lnTo>
                    <a:pt x="45" y="25846"/>
                  </a:lnTo>
                  <a:lnTo>
                    <a:pt x="89" y="25890"/>
                  </a:lnTo>
                  <a:lnTo>
                    <a:pt x="133" y="25934"/>
                  </a:lnTo>
                  <a:lnTo>
                    <a:pt x="176" y="25934"/>
                  </a:lnTo>
                  <a:lnTo>
                    <a:pt x="264" y="25890"/>
                  </a:lnTo>
                  <a:lnTo>
                    <a:pt x="352" y="25802"/>
                  </a:lnTo>
                  <a:lnTo>
                    <a:pt x="879" y="23038"/>
                  </a:lnTo>
                  <a:lnTo>
                    <a:pt x="1888" y="19703"/>
                  </a:lnTo>
                  <a:lnTo>
                    <a:pt x="2809" y="16763"/>
                  </a:lnTo>
                  <a:lnTo>
                    <a:pt x="3424" y="14876"/>
                  </a:lnTo>
                  <a:lnTo>
                    <a:pt x="5793" y="9830"/>
                  </a:lnTo>
                  <a:lnTo>
                    <a:pt x="7461" y="6495"/>
                  </a:lnTo>
                  <a:lnTo>
                    <a:pt x="8821" y="3160"/>
                  </a:lnTo>
                  <a:lnTo>
                    <a:pt x="9918" y="264"/>
                  </a:lnTo>
                  <a:lnTo>
                    <a:pt x="9918" y="176"/>
                  </a:lnTo>
                  <a:lnTo>
                    <a:pt x="9918" y="132"/>
                  </a:lnTo>
                  <a:lnTo>
                    <a:pt x="9874" y="44"/>
                  </a:lnTo>
                  <a:lnTo>
                    <a:pt x="9786" y="44"/>
                  </a:lnTo>
                  <a:lnTo>
                    <a:pt x="9742"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5" name="Google Shape;2505;p18"/>
            <p:cNvSpPr/>
            <p:nvPr/>
          </p:nvSpPr>
          <p:spPr>
            <a:xfrm>
              <a:off x="3021225" y="785800"/>
              <a:ext cx="255650" cy="654925"/>
            </a:xfrm>
            <a:custGeom>
              <a:rect b="b" l="l" r="r" t="t"/>
              <a:pathLst>
                <a:path extrusionOk="0" h="26197" w="10226">
                  <a:moveTo>
                    <a:pt x="9962" y="0"/>
                  </a:moveTo>
                  <a:lnTo>
                    <a:pt x="9918" y="44"/>
                  </a:lnTo>
                  <a:lnTo>
                    <a:pt x="9874" y="132"/>
                  </a:lnTo>
                  <a:lnTo>
                    <a:pt x="8821" y="2852"/>
                  </a:lnTo>
                  <a:lnTo>
                    <a:pt x="7241" y="6407"/>
                  </a:lnTo>
                  <a:lnTo>
                    <a:pt x="5442" y="9961"/>
                  </a:lnTo>
                  <a:lnTo>
                    <a:pt x="3906" y="12989"/>
                  </a:lnTo>
                  <a:lnTo>
                    <a:pt x="3906" y="13032"/>
                  </a:lnTo>
                  <a:lnTo>
                    <a:pt x="2151" y="18210"/>
                  </a:lnTo>
                  <a:lnTo>
                    <a:pt x="484" y="23388"/>
                  </a:lnTo>
                  <a:lnTo>
                    <a:pt x="1" y="25977"/>
                  </a:lnTo>
                  <a:lnTo>
                    <a:pt x="1" y="26065"/>
                  </a:lnTo>
                  <a:lnTo>
                    <a:pt x="45" y="26109"/>
                  </a:lnTo>
                  <a:lnTo>
                    <a:pt x="89" y="26153"/>
                  </a:lnTo>
                  <a:lnTo>
                    <a:pt x="133" y="26197"/>
                  </a:lnTo>
                  <a:lnTo>
                    <a:pt x="176" y="26197"/>
                  </a:lnTo>
                  <a:lnTo>
                    <a:pt x="308" y="26153"/>
                  </a:lnTo>
                  <a:lnTo>
                    <a:pt x="352" y="26065"/>
                  </a:lnTo>
                  <a:lnTo>
                    <a:pt x="835" y="23476"/>
                  </a:lnTo>
                  <a:lnTo>
                    <a:pt x="2458" y="18342"/>
                  </a:lnTo>
                  <a:lnTo>
                    <a:pt x="4257" y="13164"/>
                  </a:lnTo>
                  <a:lnTo>
                    <a:pt x="5749" y="10136"/>
                  </a:lnTo>
                  <a:lnTo>
                    <a:pt x="7548" y="6538"/>
                  </a:lnTo>
                  <a:lnTo>
                    <a:pt x="9128" y="3028"/>
                  </a:lnTo>
                  <a:lnTo>
                    <a:pt x="10225" y="263"/>
                  </a:lnTo>
                  <a:lnTo>
                    <a:pt x="10225" y="176"/>
                  </a:lnTo>
                  <a:lnTo>
                    <a:pt x="10225" y="88"/>
                  </a:lnTo>
                  <a:lnTo>
                    <a:pt x="10181" y="44"/>
                  </a:lnTo>
                  <a:lnTo>
                    <a:pt x="10093"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6" name="Google Shape;2506;p18"/>
            <p:cNvSpPr/>
            <p:nvPr/>
          </p:nvSpPr>
          <p:spPr>
            <a:xfrm>
              <a:off x="2918125" y="827475"/>
              <a:ext cx="313750" cy="633000"/>
            </a:xfrm>
            <a:custGeom>
              <a:rect b="b" l="l" r="r" t="t"/>
              <a:pathLst>
                <a:path extrusionOk="0" h="25320" w="12550">
                  <a:moveTo>
                    <a:pt x="12331" y="0"/>
                  </a:moveTo>
                  <a:lnTo>
                    <a:pt x="12243" y="44"/>
                  </a:lnTo>
                  <a:lnTo>
                    <a:pt x="12199" y="88"/>
                  </a:lnTo>
                  <a:lnTo>
                    <a:pt x="10531" y="3862"/>
                  </a:lnTo>
                  <a:lnTo>
                    <a:pt x="9259" y="6407"/>
                  </a:lnTo>
                  <a:lnTo>
                    <a:pt x="6538" y="11936"/>
                  </a:lnTo>
                  <a:lnTo>
                    <a:pt x="4037" y="19483"/>
                  </a:lnTo>
                  <a:lnTo>
                    <a:pt x="2896" y="22160"/>
                  </a:lnTo>
                  <a:lnTo>
                    <a:pt x="1711" y="23608"/>
                  </a:lnTo>
                  <a:lnTo>
                    <a:pt x="746" y="23652"/>
                  </a:lnTo>
                  <a:lnTo>
                    <a:pt x="658" y="23696"/>
                  </a:lnTo>
                  <a:lnTo>
                    <a:pt x="614" y="23784"/>
                  </a:lnTo>
                  <a:lnTo>
                    <a:pt x="44" y="25100"/>
                  </a:lnTo>
                  <a:lnTo>
                    <a:pt x="0" y="25144"/>
                  </a:lnTo>
                  <a:lnTo>
                    <a:pt x="44" y="25232"/>
                  </a:lnTo>
                  <a:lnTo>
                    <a:pt x="88" y="25276"/>
                  </a:lnTo>
                  <a:lnTo>
                    <a:pt x="132" y="25319"/>
                  </a:lnTo>
                  <a:lnTo>
                    <a:pt x="307" y="25319"/>
                  </a:lnTo>
                  <a:lnTo>
                    <a:pt x="351" y="25232"/>
                  </a:lnTo>
                  <a:lnTo>
                    <a:pt x="878" y="24003"/>
                  </a:lnTo>
                  <a:lnTo>
                    <a:pt x="1799" y="23959"/>
                  </a:lnTo>
                  <a:lnTo>
                    <a:pt x="1887" y="23915"/>
                  </a:lnTo>
                  <a:lnTo>
                    <a:pt x="1931" y="23871"/>
                  </a:lnTo>
                  <a:lnTo>
                    <a:pt x="3203" y="22379"/>
                  </a:lnTo>
                  <a:lnTo>
                    <a:pt x="3247" y="22336"/>
                  </a:lnTo>
                  <a:lnTo>
                    <a:pt x="4388" y="19615"/>
                  </a:lnTo>
                  <a:lnTo>
                    <a:pt x="6845" y="12068"/>
                  </a:lnTo>
                  <a:lnTo>
                    <a:pt x="9566" y="6539"/>
                  </a:lnTo>
                  <a:lnTo>
                    <a:pt x="10839" y="3994"/>
                  </a:lnTo>
                  <a:lnTo>
                    <a:pt x="12550" y="220"/>
                  </a:lnTo>
                  <a:lnTo>
                    <a:pt x="12550" y="176"/>
                  </a:lnTo>
                  <a:lnTo>
                    <a:pt x="12550" y="88"/>
                  </a:lnTo>
                  <a:lnTo>
                    <a:pt x="12506" y="44"/>
                  </a:lnTo>
                  <a:lnTo>
                    <a:pt x="12462"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7" name="Google Shape;2507;p18"/>
            <p:cNvSpPr/>
            <p:nvPr/>
          </p:nvSpPr>
          <p:spPr>
            <a:xfrm>
              <a:off x="2828150" y="830775"/>
              <a:ext cx="373025" cy="702100"/>
            </a:xfrm>
            <a:custGeom>
              <a:rect b="b" l="l" r="r" t="t"/>
              <a:pathLst>
                <a:path extrusionOk="0" h="28084" w="14921">
                  <a:moveTo>
                    <a:pt x="14701" y="0"/>
                  </a:moveTo>
                  <a:lnTo>
                    <a:pt x="14613" y="44"/>
                  </a:lnTo>
                  <a:lnTo>
                    <a:pt x="14569" y="88"/>
                  </a:lnTo>
                  <a:lnTo>
                    <a:pt x="13297" y="2808"/>
                  </a:lnTo>
                  <a:lnTo>
                    <a:pt x="11893" y="5573"/>
                  </a:lnTo>
                  <a:lnTo>
                    <a:pt x="9962" y="9434"/>
                  </a:lnTo>
                  <a:lnTo>
                    <a:pt x="8602" y="12506"/>
                  </a:lnTo>
                  <a:lnTo>
                    <a:pt x="7592" y="15622"/>
                  </a:lnTo>
                  <a:lnTo>
                    <a:pt x="6144" y="19351"/>
                  </a:lnTo>
                  <a:lnTo>
                    <a:pt x="4389" y="22204"/>
                  </a:lnTo>
                  <a:lnTo>
                    <a:pt x="3555" y="22555"/>
                  </a:lnTo>
                  <a:lnTo>
                    <a:pt x="3511" y="22598"/>
                  </a:lnTo>
                  <a:lnTo>
                    <a:pt x="2809" y="23344"/>
                  </a:lnTo>
                  <a:lnTo>
                    <a:pt x="2765" y="23388"/>
                  </a:lnTo>
                  <a:lnTo>
                    <a:pt x="45" y="27820"/>
                  </a:lnTo>
                  <a:lnTo>
                    <a:pt x="1" y="27864"/>
                  </a:lnTo>
                  <a:lnTo>
                    <a:pt x="1" y="27952"/>
                  </a:lnTo>
                  <a:lnTo>
                    <a:pt x="45" y="27996"/>
                  </a:lnTo>
                  <a:lnTo>
                    <a:pt x="89" y="28040"/>
                  </a:lnTo>
                  <a:lnTo>
                    <a:pt x="176" y="28084"/>
                  </a:lnTo>
                  <a:lnTo>
                    <a:pt x="264" y="28084"/>
                  </a:lnTo>
                  <a:lnTo>
                    <a:pt x="352" y="27996"/>
                  </a:lnTo>
                  <a:lnTo>
                    <a:pt x="3073" y="23564"/>
                  </a:lnTo>
                  <a:lnTo>
                    <a:pt x="3731" y="22862"/>
                  </a:lnTo>
                  <a:lnTo>
                    <a:pt x="4565" y="22511"/>
                  </a:lnTo>
                  <a:lnTo>
                    <a:pt x="4652" y="22423"/>
                  </a:lnTo>
                  <a:lnTo>
                    <a:pt x="6451" y="19527"/>
                  </a:lnTo>
                  <a:lnTo>
                    <a:pt x="7943" y="15753"/>
                  </a:lnTo>
                  <a:lnTo>
                    <a:pt x="8953" y="12638"/>
                  </a:lnTo>
                  <a:lnTo>
                    <a:pt x="10269" y="9566"/>
                  </a:lnTo>
                  <a:lnTo>
                    <a:pt x="12200" y="5705"/>
                  </a:lnTo>
                  <a:lnTo>
                    <a:pt x="13648" y="2940"/>
                  </a:lnTo>
                  <a:lnTo>
                    <a:pt x="14920" y="220"/>
                  </a:lnTo>
                  <a:lnTo>
                    <a:pt x="14920" y="176"/>
                  </a:lnTo>
                  <a:lnTo>
                    <a:pt x="14920" y="88"/>
                  </a:lnTo>
                  <a:lnTo>
                    <a:pt x="14876" y="44"/>
                  </a:lnTo>
                  <a:lnTo>
                    <a:pt x="14833"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8" name="Google Shape;2508;p18"/>
            <p:cNvSpPr/>
            <p:nvPr/>
          </p:nvSpPr>
          <p:spPr>
            <a:xfrm>
              <a:off x="2789775" y="802250"/>
              <a:ext cx="359825" cy="736100"/>
            </a:xfrm>
            <a:custGeom>
              <a:rect b="b" l="l" r="r" t="t"/>
              <a:pathLst>
                <a:path extrusionOk="0" h="29444" w="14393">
                  <a:moveTo>
                    <a:pt x="14174" y="0"/>
                  </a:moveTo>
                  <a:lnTo>
                    <a:pt x="14086" y="44"/>
                  </a:lnTo>
                  <a:lnTo>
                    <a:pt x="14086" y="132"/>
                  </a:lnTo>
                  <a:lnTo>
                    <a:pt x="13164" y="2150"/>
                  </a:lnTo>
                  <a:lnTo>
                    <a:pt x="11585" y="5266"/>
                  </a:lnTo>
                  <a:lnTo>
                    <a:pt x="9742" y="9040"/>
                  </a:lnTo>
                  <a:lnTo>
                    <a:pt x="7942" y="12769"/>
                  </a:lnTo>
                  <a:lnTo>
                    <a:pt x="6494" y="15841"/>
                  </a:lnTo>
                  <a:lnTo>
                    <a:pt x="4959" y="18913"/>
                  </a:lnTo>
                  <a:lnTo>
                    <a:pt x="3379" y="22028"/>
                  </a:lnTo>
                  <a:lnTo>
                    <a:pt x="1711" y="25144"/>
                  </a:lnTo>
                  <a:lnTo>
                    <a:pt x="0" y="29225"/>
                  </a:lnTo>
                  <a:lnTo>
                    <a:pt x="0" y="29268"/>
                  </a:lnTo>
                  <a:lnTo>
                    <a:pt x="0" y="29356"/>
                  </a:lnTo>
                  <a:lnTo>
                    <a:pt x="44" y="29400"/>
                  </a:lnTo>
                  <a:lnTo>
                    <a:pt x="132" y="29444"/>
                  </a:lnTo>
                  <a:lnTo>
                    <a:pt x="176" y="29444"/>
                  </a:lnTo>
                  <a:lnTo>
                    <a:pt x="263" y="29400"/>
                  </a:lnTo>
                  <a:lnTo>
                    <a:pt x="351" y="29356"/>
                  </a:lnTo>
                  <a:lnTo>
                    <a:pt x="2019" y="25319"/>
                  </a:lnTo>
                  <a:lnTo>
                    <a:pt x="3686" y="22204"/>
                  </a:lnTo>
                  <a:lnTo>
                    <a:pt x="5266" y="19088"/>
                  </a:lnTo>
                  <a:lnTo>
                    <a:pt x="6802" y="15973"/>
                  </a:lnTo>
                  <a:lnTo>
                    <a:pt x="8250" y="12901"/>
                  </a:lnTo>
                  <a:lnTo>
                    <a:pt x="10049" y="9171"/>
                  </a:lnTo>
                  <a:lnTo>
                    <a:pt x="11892" y="5441"/>
                  </a:lnTo>
                  <a:lnTo>
                    <a:pt x="13471" y="2326"/>
                  </a:lnTo>
                  <a:lnTo>
                    <a:pt x="14393" y="264"/>
                  </a:lnTo>
                  <a:lnTo>
                    <a:pt x="14393" y="176"/>
                  </a:lnTo>
                  <a:lnTo>
                    <a:pt x="14393" y="132"/>
                  </a:lnTo>
                  <a:lnTo>
                    <a:pt x="14349" y="88"/>
                  </a:lnTo>
                  <a:lnTo>
                    <a:pt x="14305" y="44"/>
                  </a:lnTo>
                  <a:lnTo>
                    <a:pt x="14217"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9" name="Google Shape;2509;p18"/>
            <p:cNvSpPr/>
            <p:nvPr/>
          </p:nvSpPr>
          <p:spPr>
            <a:xfrm>
              <a:off x="2754650" y="825275"/>
              <a:ext cx="332425" cy="722950"/>
            </a:xfrm>
            <a:custGeom>
              <a:rect b="b" l="l" r="r" t="t"/>
              <a:pathLst>
                <a:path extrusionOk="0" h="28918" w="13297">
                  <a:moveTo>
                    <a:pt x="13033" y="1"/>
                  </a:moveTo>
                  <a:lnTo>
                    <a:pt x="12990" y="45"/>
                  </a:lnTo>
                  <a:lnTo>
                    <a:pt x="12946" y="88"/>
                  </a:lnTo>
                  <a:lnTo>
                    <a:pt x="11498" y="4608"/>
                  </a:lnTo>
                  <a:lnTo>
                    <a:pt x="9523" y="8601"/>
                  </a:lnTo>
                  <a:lnTo>
                    <a:pt x="7636" y="12419"/>
                  </a:lnTo>
                  <a:lnTo>
                    <a:pt x="5881" y="15973"/>
                  </a:lnTo>
                  <a:lnTo>
                    <a:pt x="4126" y="19484"/>
                  </a:lnTo>
                  <a:lnTo>
                    <a:pt x="2327" y="23038"/>
                  </a:lnTo>
                  <a:lnTo>
                    <a:pt x="352" y="26680"/>
                  </a:lnTo>
                  <a:lnTo>
                    <a:pt x="308" y="26768"/>
                  </a:lnTo>
                  <a:lnTo>
                    <a:pt x="1" y="28698"/>
                  </a:lnTo>
                  <a:lnTo>
                    <a:pt x="1" y="28786"/>
                  </a:lnTo>
                  <a:lnTo>
                    <a:pt x="1" y="28830"/>
                  </a:lnTo>
                  <a:lnTo>
                    <a:pt x="45" y="28874"/>
                  </a:lnTo>
                  <a:lnTo>
                    <a:pt x="133" y="28918"/>
                  </a:lnTo>
                  <a:lnTo>
                    <a:pt x="264" y="28874"/>
                  </a:lnTo>
                  <a:lnTo>
                    <a:pt x="308" y="28742"/>
                  </a:lnTo>
                  <a:lnTo>
                    <a:pt x="659" y="26855"/>
                  </a:lnTo>
                  <a:lnTo>
                    <a:pt x="2634" y="23170"/>
                  </a:lnTo>
                  <a:lnTo>
                    <a:pt x="4477" y="19615"/>
                  </a:lnTo>
                  <a:lnTo>
                    <a:pt x="6232" y="16105"/>
                  </a:lnTo>
                  <a:lnTo>
                    <a:pt x="7943" y="12550"/>
                  </a:lnTo>
                  <a:lnTo>
                    <a:pt x="9830" y="8733"/>
                  </a:lnTo>
                  <a:lnTo>
                    <a:pt x="11805" y="4784"/>
                  </a:lnTo>
                  <a:lnTo>
                    <a:pt x="11805" y="4740"/>
                  </a:lnTo>
                  <a:lnTo>
                    <a:pt x="13297" y="220"/>
                  </a:lnTo>
                  <a:lnTo>
                    <a:pt x="13297" y="132"/>
                  </a:lnTo>
                  <a:lnTo>
                    <a:pt x="13253" y="88"/>
                  </a:lnTo>
                  <a:lnTo>
                    <a:pt x="13253"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0" name="Google Shape;2510;p18"/>
            <p:cNvSpPr/>
            <p:nvPr/>
          </p:nvSpPr>
          <p:spPr>
            <a:xfrm>
              <a:off x="2734925" y="958025"/>
              <a:ext cx="270975" cy="606675"/>
            </a:xfrm>
            <a:custGeom>
              <a:rect b="b" l="l" r="r" t="t"/>
              <a:pathLst>
                <a:path extrusionOk="0" h="24267" w="10839">
                  <a:moveTo>
                    <a:pt x="10619" y="0"/>
                  </a:moveTo>
                  <a:lnTo>
                    <a:pt x="10531" y="44"/>
                  </a:lnTo>
                  <a:lnTo>
                    <a:pt x="10531" y="88"/>
                  </a:lnTo>
                  <a:lnTo>
                    <a:pt x="9610" y="2326"/>
                  </a:lnTo>
                  <a:lnTo>
                    <a:pt x="8645" y="4520"/>
                  </a:lnTo>
                  <a:lnTo>
                    <a:pt x="7635" y="6714"/>
                  </a:lnTo>
                  <a:lnTo>
                    <a:pt x="6582" y="8864"/>
                  </a:lnTo>
                  <a:lnTo>
                    <a:pt x="4476" y="13164"/>
                  </a:lnTo>
                  <a:lnTo>
                    <a:pt x="2326" y="17333"/>
                  </a:lnTo>
                  <a:lnTo>
                    <a:pt x="351" y="21107"/>
                  </a:lnTo>
                  <a:lnTo>
                    <a:pt x="351" y="21151"/>
                  </a:lnTo>
                  <a:lnTo>
                    <a:pt x="0" y="22423"/>
                  </a:lnTo>
                  <a:lnTo>
                    <a:pt x="0" y="22467"/>
                  </a:lnTo>
                  <a:lnTo>
                    <a:pt x="88" y="24091"/>
                  </a:lnTo>
                  <a:lnTo>
                    <a:pt x="132" y="24222"/>
                  </a:lnTo>
                  <a:lnTo>
                    <a:pt x="263" y="24266"/>
                  </a:lnTo>
                  <a:lnTo>
                    <a:pt x="351" y="24266"/>
                  </a:lnTo>
                  <a:lnTo>
                    <a:pt x="395" y="24222"/>
                  </a:lnTo>
                  <a:lnTo>
                    <a:pt x="439" y="24134"/>
                  </a:lnTo>
                  <a:lnTo>
                    <a:pt x="439" y="24091"/>
                  </a:lnTo>
                  <a:lnTo>
                    <a:pt x="351" y="22511"/>
                  </a:lnTo>
                  <a:lnTo>
                    <a:pt x="658" y="21282"/>
                  </a:lnTo>
                  <a:lnTo>
                    <a:pt x="2633" y="17508"/>
                  </a:lnTo>
                  <a:lnTo>
                    <a:pt x="4783" y="13296"/>
                  </a:lnTo>
                  <a:lnTo>
                    <a:pt x="6889" y="9040"/>
                  </a:lnTo>
                  <a:lnTo>
                    <a:pt x="7942" y="6846"/>
                  </a:lnTo>
                  <a:lnTo>
                    <a:pt x="8952" y="4695"/>
                  </a:lnTo>
                  <a:lnTo>
                    <a:pt x="9917" y="2458"/>
                  </a:lnTo>
                  <a:lnTo>
                    <a:pt x="10839" y="220"/>
                  </a:lnTo>
                  <a:lnTo>
                    <a:pt x="10839" y="176"/>
                  </a:lnTo>
                  <a:lnTo>
                    <a:pt x="10839" y="88"/>
                  </a:lnTo>
                  <a:lnTo>
                    <a:pt x="10795" y="44"/>
                  </a:lnTo>
                  <a:lnTo>
                    <a:pt x="10751"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1" name="Google Shape;2511;p18"/>
            <p:cNvSpPr/>
            <p:nvPr/>
          </p:nvSpPr>
          <p:spPr>
            <a:xfrm>
              <a:off x="2697625" y="973375"/>
              <a:ext cx="265500" cy="607775"/>
            </a:xfrm>
            <a:custGeom>
              <a:rect b="b" l="l" r="r" t="t"/>
              <a:pathLst>
                <a:path extrusionOk="0" h="24311" w="10620">
                  <a:moveTo>
                    <a:pt x="10444" y="1"/>
                  </a:moveTo>
                  <a:lnTo>
                    <a:pt x="10400" y="44"/>
                  </a:lnTo>
                  <a:lnTo>
                    <a:pt x="10312" y="88"/>
                  </a:lnTo>
                  <a:lnTo>
                    <a:pt x="10268" y="132"/>
                  </a:lnTo>
                  <a:lnTo>
                    <a:pt x="8206" y="5398"/>
                  </a:lnTo>
                  <a:lnTo>
                    <a:pt x="6758" y="8206"/>
                  </a:lnTo>
                  <a:lnTo>
                    <a:pt x="5266" y="11497"/>
                  </a:lnTo>
                  <a:lnTo>
                    <a:pt x="3862" y="14349"/>
                  </a:lnTo>
                  <a:lnTo>
                    <a:pt x="2019" y="17684"/>
                  </a:lnTo>
                  <a:lnTo>
                    <a:pt x="439" y="20888"/>
                  </a:lnTo>
                  <a:lnTo>
                    <a:pt x="395" y="20931"/>
                  </a:lnTo>
                  <a:lnTo>
                    <a:pt x="0" y="22599"/>
                  </a:lnTo>
                  <a:lnTo>
                    <a:pt x="0" y="22643"/>
                  </a:lnTo>
                  <a:lnTo>
                    <a:pt x="220" y="24179"/>
                  </a:lnTo>
                  <a:lnTo>
                    <a:pt x="263" y="24266"/>
                  </a:lnTo>
                  <a:lnTo>
                    <a:pt x="395" y="24310"/>
                  </a:lnTo>
                  <a:lnTo>
                    <a:pt x="483" y="24310"/>
                  </a:lnTo>
                  <a:lnTo>
                    <a:pt x="527" y="24266"/>
                  </a:lnTo>
                  <a:lnTo>
                    <a:pt x="571" y="24179"/>
                  </a:lnTo>
                  <a:lnTo>
                    <a:pt x="571" y="24135"/>
                  </a:lnTo>
                  <a:lnTo>
                    <a:pt x="351" y="22643"/>
                  </a:lnTo>
                  <a:lnTo>
                    <a:pt x="746" y="21019"/>
                  </a:lnTo>
                  <a:lnTo>
                    <a:pt x="2326" y="17816"/>
                  </a:lnTo>
                  <a:lnTo>
                    <a:pt x="4169" y="14481"/>
                  </a:lnTo>
                  <a:lnTo>
                    <a:pt x="5573" y="11673"/>
                  </a:lnTo>
                  <a:lnTo>
                    <a:pt x="7109" y="8382"/>
                  </a:lnTo>
                  <a:lnTo>
                    <a:pt x="8557" y="5573"/>
                  </a:lnTo>
                  <a:lnTo>
                    <a:pt x="8557" y="5529"/>
                  </a:lnTo>
                  <a:lnTo>
                    <a:pt x="10619" y="264"/>
                  </a:lnTo>
                  <a:lnTo>
                    <a:pt x="10619" y="176"/>
                  </a:lnTo>
                  <a:lnTo>
                    <a:pt x="10619" y="132"/>
                  </a:lnTo>
                  <a:lnTo>
                    <a:pt x="10575" y="44"/>
                  </a:lnTo>
                  <a:lnTo>
                    <a:pt x="10531" y="44"/>
                  </a:lnTo>
                  <a:lnTo>
                    <a:pt x="10444"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2" name="Google Shape;2512;p18"/>
            <p:cNvSpPr/>
            <p:nvPr/>
          </p:nvSpPr>
          <p:spPr>
            <a:xfrm>
              <a:off x="2630700" y="1103925"/>
              <a:ext cx="223825" cy="530975"/>
            </a:xfrm>
            <a:custGeom>
              <a:rect b="b" l="l" r="r" t="t"/>
              <a:pathLst>
                <a:path extrusionOk="0" h="21239" w="8953">
                  <a:moveTo>
                    <a:pt x="8733" y="0"/>
                  </a:moveTo>
                  <a:lnTo>
                    <a:pt x="8689" y="44"/>
                  </a:lnTo>
                  <a:lnTo>
                    <a:pt x="8645" y="88"/>
                  </a:lnTo>
                  <a:lnTo>
                    <a:pt x="6451" y="4388"/>
                  </a:lnTo>
                  <a:lnTo>
                    <a:pt x="5003" y="7372"/>
                  </a:lnTo>
                  <a:lnTo>
                    <a:pt x="3379" y="10356"/>
                  </a:lnTo>
                  <a:lnTo>
                    <a:pt x="1405" y="14261"/>
                  </a:lnTo>
                  <a:lnTo>
                    <a:pt x="1405" y="14305"/>
                  </a:lnTo>
                  <a:lnTo>
                    <a:pt x="790" y="16455"/>
                  </a:lnTo>
                  <a:lnTo>
                    <a:pt x="0" y="21063"/>
                  </a:lnTo>
                  <a:lnTo>
                    <a:pt x="0" y="21107"/>
                  </a:lnTo>
                  <a:lnTo>
                    <a:pt x="44" y="21195"/>
                  </a:lnTo>
                  <a:lnTo>
                    <a:pt x="88" y="21238"/>
                  </a:lnTo>
                  <a:lnTo>
                    <a:pt x="176" y="21238"/>
                  </a:lnTo>
                  <a:lnTo>
                    <a:pt x="308" y="21195"/>
                  </a:lnTo>
                  <a:lnTo>
                    <a:pt x="351" y="21107"/>
                  </a:lnTo>
                  <a:lnTo>
                    <a:pt x="1141" y="16543"/>
                  </a:lnTo>
                  <a:lnTo>
                    <a:pt x="1712" y="14393"/>
                  </a:lnTo>
                  <a:lnTo>
                    <a:pt x="3686" y="10532"/>
                  </a:lnTo>
                  <a:lnTo>
                    <a:pt x="5310" y="7504"/>
                  </a:lnTo>
                  <a:lnTo>
                    <a:pt x="6802" y="4564"/>
                  </a:lnTo>
                  <a:lnTo>
                    <a:pt x="8952" y="264"/>
                  </a:lnTo>
                  <a:lnTo>
                    <a:pt x="8952" y="176"/>
                  </a:lnTo>
                  <a:lnTo>
                    <a:pt x="8952" y="132"/>
                  </a:lnTo>
                  <a:lnTo>
                    <a:pt x="8908" y="44"/>
                  </a:lnTo>
                  <a:lnTo>
                    <a:pt x="8864"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3" name="Google Shape;2513;p18"/>
            <p:cNvSpPr/>
            <p:nvPr/>
          </p:nvSpPr>
          <p:spPr>
            <a:xfrm>
              <a:off x="2619725" y="1124775"/>
              <a:ext cx="194200" cy="436625"/>
            </a:xfrm>
            <a:custGeom>
              <a:rect b="b" l="l" r="r" t="t"/>
              <a:pathLst>
                <a:path extrusionOk="0" h="17465" w="7768">
                  <a:moveTo>
                    <a:pt x="7548" y="0"/>
                  </a:moveTo>
                  <a:lnTo>
                    <a:pt x="7460" y="44"/>
                  </a:lnTo>
                  <a:lnTo>
                    <a:pt x="7416" y="88"/>
                  </a:lnTo>
                  <a:lnTo>
                    <a:pt x="6188" y="2501"/>
                  </a:lnTo>
                  <a:lnTo>
                    <a:pt x="4696" y="5661"/>
                  </a:lnTo>
                  <a:lnTo>
                    <a:pt x="3160" y="8469"/>
                  </a:lnTo>
                  <a:lnTo>
                    <a:pt x="966" y="12681"/>
                  </a:lnTo>
                  <a:lnTo>
                    <a:pt x="176" y="15007"/>
                  </a:lnTo>
                  <a:lnTo>
                    <a:pt x="176" y="15051"/>
                  </a:lnTo>
                  <a:lnTo>
                    <a:pt x="1" y="17245"/>
                  </a:lnTo>
                  <a:lnTo>
                    <a:pt x="1" y="17333"/>
                  </a:lnTo>
                  <a:lnTo>
                    <a:pt x="45" y="17377"/>
                  </a:lnTo>
                  <a:lnTo>
                    <a:pt x="88" y="17421"/>
                  </a:lnTo>
                  <a:lnTo>
                    <a:pt x="176" y="17464"/>
                  </a:lnTo>
                  <a:lnTo>
                    <a:pt x="308" y="17421"/>
                  </a:lnTo>
                  <a:lnTo>
                    <a:pt x="352" y="17289"/>
                  </a:lnTo>
                  <a:lnTo>
                    <a:pt x="527" y="15095"/>
                  </a:lnTo>
                  <a:lnTo>
                    <a:pt x="1273" y="12813"/>
                  </a:lnTo>
                  <a:lnTo>
                    <a:pt x="3467" y="8601"/>
                  </a:lnTo>
                  <a:lnTo>
                    <a:pt x="5003" y="5792"/>
                  </a:lnTo>
                  <a:lnTo>
                    <a:pt x="6539" y="2677"/>
                  </a:lnTo>
                  <a:lnTo>
                    <a:pt x="7767" y="263"/>
                  </a:lnTo>
                  <a:lnTo>
                    <a:pt x="7767" y="176"/>
                  </a:lnTo>
                  <a:lnTo>
                    <a:pt x="7767" y="132"/>
                  </a:lnTo>
                  <a:lnTo>
                    <a:pt x="7724" y="44"/>
                  </a:lnTo>
                  <a:lnTo>
                    <a:pt x="7680"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4" name="Google Shape;2514;p18"/>
            <p:cNvSpPr/>
            <p:nvPr/>
          </p:nvSpPr>
          <p:spPr>
            <a:xfrm>
              <a:off x="2592300" y="1141225"/>
              <a:ext cx="183225" cy="483800"/>
            </a:xfrm>
            <a:custGeom>
              <a:rect b="b" l="l" r="r" t="t"/>
              <a:pathLst>
                <a:path extrusionOk="0" h="19352" w="7329">
                  <a:moveTo>
                    <a:pt x="7153" y="0"/>
                  </a:moveTo>
                  <a:lnTo>
                    <a:pt x="7109" y="44"/>
                  </a:lnTo>
                  <a:lnTo>
                    <a:pt x="7022" y="44"/>
                  </a:lnTo>
                  <a:lnTo>
                    <a:pt x="7022" y="132"/>
                  </a:lnTo>
                  <a:lnTo>
                    <a:pt x="5749" y="2677"/>
                  </a:lnTo>
                  <a:lnTo>
                    <a:pt x="4476" y="5178"/>
                  </a:lnTo>
                  <a:lnTo>
                    <a:pt x="1229" y="11277"/>
                  </a:lnTo>
                  <a:lnTo>
                    <a:pt x="1229" y="11321"/>
                  </a:lnTo>
                  <a:lnTo>
                    <a:pt x="308" y="13735"/>
                  </a:lnTo>
                  <a:lnTo>
                    <a:pt x="308" y="13779"/>
                  </a:lnTo>
                  <a:lnTo>
                    <a:pt x="1" y="16017"/>
                  </a:lnTo>
                  <a:lnTo>
                    <a:pt x="1" y="16060"/>
                  </a:lnTo>
                  <a:lnTo>
                    <a:pt x="132" y="19176"/>
                  </a:lnTo>
                  <a:lnTo>
                    <a:pt x="132" y="19264"/>
                  </a:lnTo>
                  <a:lnTo>
                    <a:pt x="176" y="19308"/>
                  </a:lnTo>
                  <a:lnTo>
                    <a:pt x="308" y="19351"/>
                  </a:lnTo>
                  <a:lnTo>
                    <a:pt x="396" y="19351"/>
                  </a:lnTo>
                  <a:lnTo>
                    <a:pt x="439" y="19308"/>
                  </a:lnTo>
                  <a:lnTo>
                    <a:pt x="483" y="19264"/>
                  </a:lnTo>
                  <a:lnTo>
                    <a:pt x="483" y="19176"/>
                  </a:lnTo>
                  <a:lnTo>
                    <a:pt x="352" y="16060"/>
                  </a:lnTo>
                  <a:lnTo>
                    <a:pt x="659" y="13866"/>
                  </a:lnTo>
                  <a:lnTo>
                    <a:pt x="1536" y="11453"/>
                  </a:lnTo>
                  <a:lnTo>
                    <a:pt x="4827" y="5354"/>
                  </a:lnTo>
                  <a:lnTo>
                    <a:pt x="6100" y="2852"/>
                  </a:lnTo>
                  <a:lnTo>
                    <a:pt x="7329" y="264"/>
                  </a:lnTo>
                  <a:lnTo>
                    <a:pt x="7329" y="176"/>
                  </a:lnTo>
                  <a:lnTo>
                    <a:pt x="7329" y="132"/>
                  </a:lnTo>
                  <a:lnTo>
                    <a:pt x="7285" y="88"/>
                  </a:lnTo>
                  <a:lnTo>
                    <a:pt x="7241" y="44"/>
                  </a:lnTo>
                  <a:lnTo>
                    <a:pt x="7153"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5" name="Google Shape;2515;p18"/>
            <p:cNvSpPr/>
            <p:nvPr/>
          </p:nvSpPr>
          <p:spPr>
            <a:xfrm>
              <a:off x="2263200" y="1174125"/>
              <a:ext cx="342300" cy="810725"/>
            </a:xfrm>
            <a:custGeom>
              <a:rect b="b" l="l" r="r" t="t"/>
              <a:pathLst>
                <a:path extrusionOk="0" h="32429" w="13692">
                  <a:moveTo>
                    <a:pt x="13384" y="1"/>
                  </a:moveTo>
                  <a:lnTo>
                    <a:pt x="13340" y="88"/>
                  </a:lnTo>
                  <a:lnTo>
                    <a:pt x="11014" y="4389"/>
                  </a:lnTo>
                  <a:lnTo>
                    <a:pt x="9479" y="7241"/>
                  </a:lnTo>
                  <a:lnTo>
                    <a:pt x="8294" y="9918"/>
                  </a:lnTo>
                  <a:lnTo>
                    <a:pt x="7723" y="11980"/>
                  </a:lnTo>
                  <a:lnTo>
                    <a:pt x="7723" y="12024"/>
                  </a:lnTo>
                  <a:lnTo>
                    <a:pt x="7548" y="16544"/>
                  </a:lnTo>
                  <a:lnTo>
                    <a:pt x="7153" y="17816"/>
                  </a:lnTo>
                  <a:lnTo>
                    <a:pt x="5003" y="21502"/>
                  </a:lnTo>
                  <a:lnTo>
                    <a:pt x="1975" y="26329"/>
                  </a:lnTo>
                  <a:lnTo>
                    <a:pt x="0" y="31682"/>
                  </a:lnTo>
                  <a:lnTo>
                    <a:pt x="0" y="31770"/>
                  </a:lnTo>
                  <a:lnTo>
                    <a:pt x="0" y="31814"/>
                  </a:lnTo>
                  <a:lnTo>
                    <a:pt x="352" y="32340"/>
                  </a:lnTo>
                  <a:lnTo>
                    <a:pt x="395" y="32428"/>
                  </a:lnTo>
                  <a:lnTo>
                    <a:pt x="571" y="32428"/>
                  </a:lnTo>
                  <a:lnTo>
                    <a:pt x="615" y="32384"/>
                  </a:lnTo>
                  <a:lnTo>
                    <a:pt x="2897" y="30015"/>
                  </a:lnTo>
                  <a:lnTo>
                    <a:pt x="2940" y="29971"/>
                  </a:lnTo>
                  <a:lnTo>
                    <a:pt x="2940" y="29927"/>
                  </a:lnTo>
                  <a:lnTo>
                    <a:pt x="2940" y="29839"/>
                  </a:lnTo>
                  <a:lnTo>
                    <a:pt x="2897" y="29795"/>
                  </a:lnTo>
                  <a:lnTo>
                    <a:pt x="2853" y="29752"/>
                  </a:lnTo>
                  <a:lnTo>
                    <a:pt x="2721" y="29752"/>
                  </a:lnTo>
                  <a:lnTo>
                    <a:pt x="2633" y="29795"/>
                  </a:lnTo>
                  <a:lnTo>
                    <a:pt x="527" y="31989"/>
                  </a:lnTo>
                  <a:lnTo>
                    <a:pt x="352" y="31726"/>
                  </a:lnTo>
                  <a:lnTo>
                    <a:pt x="2282" y="26504"/>
                  </a:lnTo>
                  <a:lnTo>
                    <a:pt x="5310" y="21678"/>
                  </a:lnTo>
                  <a:lnTo>
                    <a:pt x="7460" y="17992"/>
                  </a:lnTo>
                  <a:lnTo>
                    <a:pt x="7504" y="17948"/>
                  </a:lnTo>
                  <a:lnTo>
                    <a:pt x="7899" y="16631"/>
                  </a:lnTo>
                  <a:lnTo>
                    <a:pt x="7899" y="16587"/>
                  </a:lnTo>
                  <a:lnTo>
                    <a:pt x="8074" y="12024"/>
                  </a:lnTo>
                  <a:lnTo>
                    <a:pt x="8645" y="10049"/>
                  </a:lnTo>
                  <a:lnTo>
                    <a:pt x="9830" y="7373"/>
                  </a:lnTo>
                  <a:lnTo>
                    <a:pt x="11322" y="4564"/>
                  </a:lnTo>
                  <a:lnTo>
                    <a:pt x="13647" y="264"/>
                  </a:lnTo>
                  <a:lnTo>
                    <a:pt x="13691" y="176"/>
                  </a:lnTo>
                  <a:lnTo>
                    <a:pt x="13691" y="88"/>
                  </a:lnTo>
                  <a:lnTo>
                    <a:pt x="13647" y="45"/>
                  </a:lnTo>
                  <a:lnTo>
                    <a:pt x="13603"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6" name="Google Shape;2516;p18"/>
            <p:cNvSpPr/>
            <p:nvPr/>
          </p:nvSpPr>
          <p:spPr>
            <a:xfrm>
              <a:off x="3125450" y="769325"/>
              <a:ext cx="242475" cy="648375"/>
            </a:xfrm>
            <a:custGeom>
              <a:rect b="b" l="l" r="r" t="t"/>
              <a:pathLst>
                <a:path extrusionOk="0" h="25935" w="9699">
                  <a:moveTo>
                    <a:pt x="9479" y="1"/>
                  </a:moveTo>
                  <a:lnTo>
                    <a:pt x="9435" y="45"/>
                  </a:lnTo>
                  <a:lnTo>
                    <a:pt x="9391" y="89"/>
                  </a:lnTo>
                  <a:lnTo>
                    <a:pt x="8996" y="878"/>
                  </a:lnTo>
                  <a:lnTo>
                    <a:pt x="8952" y="878"/>
                  </a:lnTo>
                  <a:lnTo>
                    <a:pt x="8162" y="2941"/>
                  </a:lnTo>
                  <a:lnTo>
                    <a:pt x="6846" y="6846"/>
                  </a:lnTo>
                  <a:lnTo>
                    <a:pt x="5573" y="9742"/>
                  </a:lnTo>
                  <a:lnTo>
                    <a:pt x="4652" y="11410"/>
                  </a:lnTo>
                  <a:lnTo>
                    <a:pt x="3862" y="12989"/>
                  </a:lnTo>
                  <a:lnTo>
                    <a:pt x="3160" y="14525"/>
                  </a:lnTo>
                  <a:lnTo>
                    <a:pt x="2590" y="16017"/>
                  </a:lnTo>
                  <a:lnTo>
                    <a:pt x="2019" y="17553"/>
                  </a:lnTo>
                  <a:lnTo>
                    <a:pt x="1536" y="19089"/>
                  </a:lnTo>
                  <a:lnTo>
                    <a:pt x="483" y="22380"/>
                  </a:lnTo>
                  <a:lnTo>
                    <a:pt x="88" y="23696"/>
                  </a:lnTo>
                  <a:lnTo>
                    <a:pt x="88" y="23740"/>
                  </a:lnTo>
                  <a:lnTo>
                    <a:pt x="1" y="25759"/>
                  </a:lnTo>
                  <a:lnTo>
                    <a:pt x="1" y="25802"/>
                  </a:lnTo>
                  <a:lnTo>
                    <a:pt x="44" y="25846"/>
                  </a:lnTo>
                  <a:lnTo>
                    <a:pt x="88" y="25890"/>
                  </a:lnTo>
                  <a:lnTo>
                    <a:pt x="176" y="25934"/>
                  </a:lnTo>
                  <a:lnTo>
                    <a:pt x="308" y="25890"/>
                  </a:lnTo>
                  <a:lnTo>
                    <a:pt x="352" y="25759"/>
                  </a:lnTo>
                  <a:lnTo>
                    <a:pt x="439" y="23784"/>
                  </a:lnTo>
                  <a:lnTo>
                    <a:pt x="834" y="22511"/>
                  </a:lnTo>
                  <a:lnTo>
                    <a:pt x="1844" y="19220"/>
                  </a:lnTo>
                  <a:lnTo>
                    <a:pt x="2370" y="17685"/>
                  </a:lnTo>
                  <a:lnTo>
                    <a:pt x="2897" y="16149"/>
                  </a:lnTo>
                  <a:lnTo>
                    <a:pt x="3511" y="14657"/>
                  </a:lnTo>
                  <a:lnTo>
                    <a:pt x="4169" y="13121"/>
                  </a:lnTo>
                  <a:lnTo>
                    <a:pt x="4959" y="11541"/>
                  </a:lnTo>
                  <a:lnTo>
                    <a:pt x="5881" y="9874"/>
                  </a:lnTo>
                  <a:lnTo>
                    <a:pt x="7153" y="6978"/>
                  </a:lnTo>
                  <a:lnTo>
                    <a:pt x="8513" y="3029"/>
                  </a:lnTo>
                  <a:lnTo>
                    <a:pt x="9303" y="1010"/>
                  </a:lnTo>
                  <a:lnTo>
                    <a:pt x="9698" y="264"/>
                  </a:lnTo>
                  <a:lnTo>
                    <a:pt x="9698" y="176"/>
                  </a:lnTo>
                  <a:lnTo>
                    <a:pt x="9698" y="89"/>
                  </a:lnTo>
                  <a:lnTo>
                    <a:pt x="9698" y="45"/>
                  </a:lnTo>
                  <a:lnTo>
                    <a:pt x="9610"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7" name="Google Shape;2517;p18"/>
            <p:cNvSpPr/>
            <p:nvPr/>
          </p:nvSpPr>
          <p:spPr>
            <a:xfrm>
              <a:off x="3734300" y="758375"/>
              <a:ext cx="1192475" cy="1433800"/>
            </a:xfrm>
            <a:custGeom>
              <a:rect b="b" l="l" r="r" t="t"/>
              <a:pathLst>
                <a:path extrusionOk="0" h="57352" w="47699">
                  <a:moveTo>
                    <a:pt x="22906" y="0"/>
                  </a:moveTo>
                  <a:lnTo>
                    <a:pt x="22862" y="44"/>
                  </a:lnTo>
                  <a:lnTo>
                    <a:pt x="22818" y="88"/>
                  </a:lnTo>
                  <a:lnTo>
                    <a:pt x="21063" y="2764"/>
                  </a:lnTo>
                  <a:lnTo>
                    <a:pt x="21063" y="2808"/>
                  </a:lnTo>
                  <a:lnTo>
                    <a:pt x="19703" y="5968"/>
                  </a:lnTo>
                  <a:lnTo>
                    <a:pt x="19483" y="6582"/>
                  </a:lnTo>
                  <a:lnTo>
                    <a:pt x="19176" y="7196"/>
                  </a:lnTo>
                  <a:lnTo>
                    <a:pt x="18562" y="8337"/>
                  </a:lnTo>
                  <a:lnTo>
                    <a:pt x="17816" y="9434"/>
                  </a:lnTo>
                  <a:lnTo>
                    <a:pt x="17070" y="10487"/>
                  </a:lnTo>
                  <a:lnTo>
                    <a:pt x="16236" y="11497"/>
                  </a:lnTo>
                  <a:lnTo>
                    <a:pt x="15358" y="12506"/>
                  </a:lnTo>
                  <a:lnTo>
                    <a:pt x="13559" y="14437"/>
                  </a:lnTo>
                  <a:lnTo>
                    <a:pt x="11629" y="16543"/>
                  </a:lnTo>
                  <a:lnTo>
                    <a:pt x="10707" y="17596"/>
                  </a:lnTo>
                  <a:lnTo>
                    <a:pt x="9873" y="18693"/>
                  </a:lnTo>
                  <a:lnTo>
                    <a:pt x="7679" y="21326"/>
                  </a:lnTo>
                  <a:lnTo>
                    <a:pt x="7635" y="21414"/>
                  </a:lnTo>
                  <a:lnTo>
                    <a:pt x="7416" y="22423"/>
                  </a:lnTo>
                  <a:lnTo>
                    <a:pt x="7416" y="22467"/>
                  </a:lnTo>
                  <a:lnTo>
                    <a:pt x="7855" y="25670"/>
                  </a:lnTo>
                  <a:lnTo>
                    <a:pt x="7723" y="26591"/>
                  </a:lnTo>
                  <a:lnTo>
                    <a:pt x="6889" y="26284"/>
                  </a:lnTo>
                  <a:lnTo>
                    <a:pt x="6802" y="26240"/>
                  </a:lnTo>
                  <a:lnTo>
                    <a:pt x="6714" y="26284"/>
                  </a:lnTo>
                  <a:lnTo>
                    <a:pt x="4125" y="27645"/>
                  </a:lnTo>
                  <a:lnTo>
                    <a:pt x="4037" y="27732"/>
                  </a:lnTo>
                  <a:lnTo>
                    <a:pt x="3511" y="29268"/>
                  </a:lnTo>
                  <a:lnTo>
                    <a:pt x="3467" y="29312"/>
                  </a:lnTo>
                  <a:lnTo>
                    <a:pt x="3160" y="31243"/>
                  </a:lnTo>
                  <a:lnTo>
                    <a:pt x="3160" y="31287"/>
                  </a:lnTo>
                  <a:lnTo>
                    <a:pt x="3467" y="33788"/>
                  </a:lnTo>
                  <a:lnTo>
                    <a:pt x="3598" y="35017"/>
                  </a:lnTo>
                  <a:lnTo>
                    <a:pt x="3642" y="36157"/>
                  </a:lnTo>
                  <a:lnTo>
                    <a:pt x="3686" y="37167"/>
                  </a:lnTo>
                  <a:lnTo>
                    <a:pt x="3686" y="38088"/>
                  </a:lnTo>
                  <a:lnTo>
                    <a:pt x="3598" y="38966"/>
                  </a:lnTo>
                  <a:lnTo>
                    <a:pt x="3511" y="39712"/>
                  </a:lnTo>
                  <a:lnTo>
                    <a:pt x="3379" y="40414"/>
                  </a:lnTo>
                  <a:lnTo>
                    <a:pt x="3204" y="41028"/>
                  </a:lnTo>
                  <a:lnTo>
                    <a:pt x="3028" y="41599"/>
                  </a:lnTo>
                  <a:lnTo>
                    <a:pt x="2809" y="42081"/>
                  </a:lnTo>
                  <a:lnTo>
                    <a:pt x="2589" y="42520"/>
                  </a:lnTo>
                  <a:lnTo>
                    <a:pt x="2326" y="42871"/>
                  </a:lnTo>
                  <a:lnTo>
                    <a:pt x="2063" y="43178"/>
                  </a:lnTo>
                  <a:lnTo>
                    <a:pt x="1799" y="43442"/>
                  </a:lnTo>
                  <a:lnTo>
                    <a:pt x="1536" y="43705"/>
                  </a:lnTo>
                  <a:lnTo>
                    <a:pt x="1229" y="43880"/>
                  </a:lnTo>
                  <a:lnTo>
                    <a:pt x="1185" y="43924"/>
                  </a:lnTo>
                  <a:lnTo>
                    <a:pt x="44" y="45285"/>
                  </a:lnTo>
                  <a:lnTo>
                    <a:pt x="0" y="45372"/>
                  </a:lnTo>
                  <a:lnTo>
                    <a:pt x="0" y="45416"/>
                  </a:lnTo>
                  <a:lnTo>
                    <a:pt x="88" y="46118"/>
                  </a:lnTo>
                  <a:lnTo>
                    <a:pt x="1361" y="50638"/>
                  </a:lnTo>
                  <a:lnTo>
                    <a:pt x="2326" y="53446"/>
                  </a:lnTo>
                  <a:lnTo>
                    <a:pt x="2370" y="53446"/>
                  </a:lnTo>
                  <a:lnTo>
                    <a:pt x="3774" y="55728"/>
                  </a:lnTo>
                  <a:lnTo>
                    <a:pt x="5047" y="57176"/>
                  </a:lnTo>
                  <a:lnTo>
                    <a:pt x="5134" y="57220"/>
                  </a:lnTo>
                  <a:lnTo>
                    <a:pt x="5529" y="57352"/>
                  </a:lnTo>
                  <a:lnTo>
                    <a:pt x="5617" y="57352"/>
                  </a:lnTo>
                  <a:lnTo>
                    <a:pt x="6670" y="56957"/>
                  </a:lnTo>
                  <a:lnTo>
                    <a:pt x="6714" y="56913"/>
                  </a:lnTo>
                  <a:lnTo>
                    <a:pt x="7460" y="56035"/>
                  </a:lnTo>
                  <a:lnTo>
                    <a:pt x="7504" y="55991"/>
                  </a:lnTo>
                  <a:lnTo>
                    <a:pt x="7943" y="54850"/>
                  </a:lnTo>
                  <a:lnTo>
                    <a:pt x="7943" y="54807"/>
                  </a:lnTo>
                  <a:lnTo>
                    <a:pt x="8118" y="52261"/>
                  </a:lnTo>
                  <a:lnTo>
                    <a:pt x="8118" y="52174"/>
                  </a:lnTo>
                  <a:lnTo>
                    <a:pt x="7592" y="50726"/>
                  </a:lnTo>
                  <a:lnTo>
                    <a:pt x="4827" y="46118"/>
                  </a:lnTo>
                  <a:lnTo>
                    <a:pt x="4432" y="45241"/>
                  </a:lnTo>
                  <a:lnTo>
                    <a:pt x="4564" y="44933"/>
                  </a:lnTo>
                  <a:lnTo>
                    <a:pt x="5003" y="44626"/>
                  </a:lnTo>
                  <a:lnTo>
                    <a:pt x="8118" y="43793"/>
                  </a:lnTo>
                  <a:lnTo>
                    <a:pt x="11278" y="45460"/>
                  </a:lnTo>
                  <a:lnTo>
                    <a:pt x="12682" y="45987"/>
                  </a:lnTo>
                  <a:lnTo>
                    <a:pt x="14744" y="47347"/>
                  </a:lnTo>
                  <a:lnTo>
                    <a:pt x="14788" y="47347"/>
                  </a:lnTo>
                  <a:lnTo>
                    <a:pt x="18386" y="49102"/>
                  </a:lnTo>
                  <a:lnTo>
                    <a:pt x="20931" y="49936"/>
                  </a:lnTo>
                  <a:lnTo>
                    <a:pt x="21019" y="49936"/>
                  </a:lnTo>
                  <a:lnTo>
                    <a:pt x="25100" y="49234"/>
                  </a:lnTo>
                  <a:lnTo>
                    <a:pt x="26329" y="49321"/>
                  </a:lnTo>
                  <a:lnTo>
                    <a:pt x="26416" y="49321"/>
                  </a:lnTo>
                  <a:lnTo>
                    <a:pt x="27162" y="49102"/>
                  </a:lnTo>
                  <a:lnTo>
                    <a:pt x="27206" y="49102"/>
                  </a:lnTo>
                  <a:lnTo>
                    <a:pt x="30497" y="47127"/>
                  </a:lnTo>
                  <a:lnTo>
                    <a:pt x="32735" y="46689"/>
                  </a:lnTo>
                  <a:lnTo>
                    <a:pt x="35631" y="45855"/>
                  </a:lnTo>
                  <a:lnTo>
                    <a:pt x="35675" y="45811"/>
                  </a:lnTo>
                  <a:lnTo>
                    <a:pt x="36992" y="45065"/>
                  </a:lnTo>
                  <a:lnTo>
                    <a:pt x="39668" y="42959"/>
                  </a:lnTo>
                  <a:lnTo>
                    <a:pt x="39712" y="42915"/>
                  </a:lnTo>
                  <a:lnTo>
                    <a:pt x="41555" y="40896"/>
                  </a:lnTo>
                  <a:lnTo>
                    <a:pt x="42564" y="39448"/>
                  </a:lnTo>
                  <a:lnTo>
                    <a:pt x="42608" y="39405"/>
                  </a:lnTo>
                  <a:lnTo>
                    <a:pt x="43398" y="37474"/>
                  </a:lnTo>
                  <a:lnTo>
                    <a:pt x="43442" y="37430"/>
                  </a:lnTo>
                  <a:lnTo>
                    <a:pt x="44451" y="33349"/>
                  </a:lnTo>
                  <a:lnTo>
                    <a:pt x="45197" y="32120"/>
                  </a:lnTo>
                  <a:lnTo>
                    <a:pt x="45636" y="31067"/>
                  </a:lnTo>
                  <a:lnTo>
                    <a:pt x="46031" y="29926"/>
                  </a:lnTo>
                  <a:lnTo>
                    <a:pt x="46382" y="28654"/>
                  </a:lnTo>
                  <a:lnTo>
                    <a:pt x="46733" y="27381"/>
                  </a:lnTo>
                  <a:lnTo>
                    <a:pt x="47303" y="24968"/>
                  </a:lnTo>
                  <a:lnTo>
                    <a:pt x="47698" y="23125"/>
                  </a:lnTo>
                  <a:lnTo>
                    <a:pt x="47698" y="23037"/>
                  </a:lnTo>
                  <a:lnTo>
                    <a:pt x="47655" y="22993"/>
                  </a:lnTo>
                  <a:lnTo>
                    <a:pt x="47611" y="22906"/>
                  </a:lnTo>
                  <a:lnTo>
                    <a:pt x="47435" y="22906"/>
                  </a:lnTo>
                  <a:lnTo>
                    <a:pt x="47391" y="22993"/>
                  </a:lnTo>
                  <a:lnTo>
                    <a:pt x="47347" y="23037"/>
                  </a:lnTo>
                  <a:lnTo>
                    <a:pt x="46996" y="24880"/>
                  </a:lnTo>
                  <a:lnTo>
                    <a:pt x="46426" y="27250"/>
                  </a:lnTo>
                  <a:lnTo>
                    <a:pt x="46075" y="28522"/>
                  </a:lnTo>
                  <a:lnTo>
                    <a:pt x="45680" y="29795"/>
                  </a:lnTo>
                  <a:lnTo>
                    <a:pt x="45285" y="30936"/>
                  </a:lnTo>
                  <a:lnTo>
                    <a:pt x="44890" y="31989"/>
                  </a:lnTo>
                  <a:lnTo>
                    <a:pt x="44144" y="33217"/>
                  </a:lnTo>
                  <a:lnTo>
                    <a:pt x="44100" y="33261"/>
                  </a:lnTo>
                  <a:lnTo>
                    <a:pt x="43091" y="37342"/>
                  </a:lnTo>
                  <a:lnTo>
                    <a:pt x="42257" y="39273"/>
                  </a:lnTo>
                  <a:lnTo>
                    <a:pt x="41292" y="40677"/>
                  </a:lnTo>
                  <a:lnTo>
                    <a:pt x="39449" y="42696"/>
                  </a:lnTo>
                  <a:lnTo>
                    <a:pt x="36772" y="44802"/>
                  </a:lnTo>
                  <a:lnTo>
                    <a:pt x="35500" y="45504"/>
                  </a:lnTo>
                  <a:lnTo>
                    <a:pt x="32647" y="46382"/>
                  </a:lnTo>
                  <a:lnTo>
                    <a:pt x="30409" y="46820"/>
                  </a:lnTo>
                  <a:lnTo>
                    <a:pt x="30366" y="46820"/>
                  </a:lnTo>
                  <a:lnTo>
                    <a:pt x="27031" y="48795"/>
                  </a:lnTo>
                  <a:lnTo>
                    <a:pt x="26329" y="48970"/>
                  </a:lnTo>
                  <a:lnTo>
                    <a:pt x="25100" y="48883"/>
                  </a:lnTo>
                  <a:lnTo>
                    <a:pt x="25056" y="48883"/>
                  </a:lnTo>
                  <a:lnTo>
                    <a:pt x="20975" y="49585"/>
                  </a:lnTo>
                  <a:lnTo>
                    <a:pt x="18518" y="48795"/>
                  </a:lnTo>
                  <a:lnTo>
                    <a:pt x="14920" y="47040"/>
                  </a:lnTo>
                  <a:lnTo>
                    <a:pt x="12857" y="45679"/>
                  </a:lnTo>
                  <a:lnTo>
                    <a:pt x="11409" y="45109"/>
                  </a:lnTo>
                  <a:lnTo>
                    <a:pt x="8250" y="43442"/>
                  </a:lnTo>
                  <a:lnTo>
                    <a:pt x="8118" y="43442"/>
                  </a:lnTo>
                  <a:lnTo>
                    <a:pt x="4871" y="44275"/>
                  </a:lnTo>
                  <a:lnTo>
                    <a:pt x="4827" y="44319"/>
                  </a:lnTo>
                  <a:lnTo>
                    <a:pt x="4301" y="44670"/>
                  </a:lnTo>
                  <a:lnTo>
                    <a:pt x="4257" y="44714"/>
                  </a:lnTo>
                  <a:lnTo>
                    <a:pt x="4081" y="45197"/>
                  </a:lnTo>
                  <a:lnTo>
                    <a:pt x="4037" y="45285"/>
                  </a:lnTo>
                  <a:lnTo>
                    <a:pt x="4081" y="45328"/>
                  </a:lnTo>
                  <a:lnTo>
                    <a:pt x="4520" y="46294"/>
                  </a:lnTo>
                  <a:lnTo>
                    <a:pt x="7284" y="50901"/>
                  </a:lnTo>
                  <a:lnTo>
                    <a:pt x="7767" y="52261"/>
                  </a:lnTo>
                  <a:lnTo>
                    <a:pt x="7592" y="54763"/>
                  </a:lnTo>
                  <a:lnTo>
                    <a:pt x="7197" y="55816"/>
                  </a:lnTo>
                  <a:lnTo>
                    <a:pt x="6495" y="56650"/>
                  </a:lnTo>
                  <a:lnTo>
                    <a:pt x="5529" y="57001"/>
                  </a:lnTo>
                  <a:lnTo>
                    <a:pt x="5310" y="56913"/>
                  </a:lnTo>
                  <a:lnTo>
                    <a:pt x="4037" y="55509"/>
                  </a:lnTo>
                  <a:lnTo>
                    <a:pt x="2677" y="53271"/>
                  </a:lnTo>
                  <a:lnTo>
                    <a:pt x="1668" y="50506"/>
                  </a:lnTo>
                  <a:lnTo>
                    <a:pt x="439" y="46030"/>
                  </a:lnTo>
                  <a:lnTo>
                    <a:pt x="351" y="45460"/>
                  </a:lnTo>
                  <a:lnTo>
                    <a:pt x="1448" y="44144"/>
                  </a:lnTo>
                  <a:lnTo>
                    <a:pt x="1931" y="43793"/>
                  </a:lnTo>
                  <a:lnTo>
                    <a:pt x="2370" y="43398"/>
                  </a:lnTo>
                  <a:lnTo>
                    <a:pt x="2721" y="42915"/>
                  </a:lnTo>
                  <a:lnTo>
                    <a:pt x="3072" y="42345"/>
                  </a:lnTo>
                  <a:lnTo>
                    <a:pt x="3335" y="41774"/>
                  </a:lnTo>
                  <a:lnTo>
                    <a:pt x="3555" y="41116"/>
                  </a:lnTo>
                  <a:lnTo>
                    <a:pt x="3730" y="40458"/>
                  </a:lnTo>
                  <a:lnTo>
                    <a:pt x="3862" y="39756"/>
                  </a:lnTo>
                  <a:lnTo>
                    <a:pt x="3949" y="39010"/>
                  </a:lnTo>
                  <a:lnTo>
                    <a:pt x="3993" y="38264"/>
                  </a:lnTo>
                  <a:lnTo>
                    <a:pt x="4037" y="37518"/>
                  </a:lnTo>
                  <a:lnTo>
                    <a:pt x="4037" y="36772"/>
                  </a:lnTo>
                  <a:lnTo>
                    <a:pt x="3949" y="35236"/>
                  </a:lnTo>
                  <a:lnTo>
                    <a:pt x="3818" y="33744"/>
                  </a:lnTo>
                  <a:lnTo>
                    <a:pt x="3511" y="31287"/>
                  </a:lnTo>
                  <a:lnTo>
                    <a:pt x="3818" y="29400"/>
                  </a:lnTo>
                  <a:lnTo>
                    <a:pt x="4344" y="27908"/>
                  </a:lnTo>
                  <a:lnTo>
                    <a:pt x="6846" y="26635"/>
                  </a:lnTo>
                  <a:lnTo>
                    <a:pt x="7811" y="26986"/>
                  </a:lnTo>
                  <a:lnTo>
                    <a:pt x="7987" y="26986"/>
                  </a:lnTo>
                  <a:lnTo>
                    <a:pt x="8030" y="26943"/>
                  </a:lnTo>
                  <a:lnTo>
                    <a:pt x="8074" y="26855"/>
                  </a:lnTo>
                  <a:lnTo>
                    <a:pt x="8206" y="25714"/>
                  </a:lnTo>
                  <a:lnTo>
                    <a:pt x="8206" y="25670"/>
                  </a:lnTo>
                  <a:lnTo>
                    <a:pt x="7767" y="22423"/>
                  </a:lnTo>
                  <a:lnTo>
                    <a:pt x="7943" y="21501"/>
                  </a:lnTo>
                  <a:lnTo>
                    <a:pt x="10137" y="18912"/>
                  </a:lnTo>
                  <a:lnTo>
                    <a:pt x="11014" y="17815"/>
                  </a:lnTo>
                  <a:lnTo>
                    <a:pt x="11892" y="16762"/>
                  </a:lnTo>
                  <a:lnTo>
                    <a:pt x="13823" y="14700"/>
                  </a:lnTo>
                  <a:lnTo>
                    <a:pt x="15622" y="12725"/>
                  </a:lnTo>
                  <a:lnTo>
                    <a:pt x="16499" y="11716"/>
                  </a:lnTo>
                  <a:lnTo>
                    <a:pt x="17333" y="10707"/>
                  </a:lnTo>
                  <a:lnTo>
                    <a:pt x="18123" y="9610"/>
                  </a:lnTo>
                  <a:lnTo>
                    <a:pt x="18869" y="8513"/>
                  </a:lnTo>
                  <a:lnTo>
                    <a:pt x="19176" y="7942"/>
                  </a:lnTo>
                  <a:lnTo>
                    <a:pt x="19483" y="7328"/>
                  </a:lnTo>
                  <a:lnTo>
                    <a:pt x="19790" y="6714"/>
                  </a:lnTo>
                  <a:lnTo>
                    <a:pt x="20054" y="6099"/>
                  </a:lnTo>
                  <a:lnTo>
                    <a:pt x="21370" y="2940"/>
                  </a:lnTo>
                  <a:lnTo>
                    <a:pt x="23125" y="263"/>
                  </a:lnTo>
                  <a:lnTo>
                    <a:pt x="23125" y="219"/>
                  </a:lnTo>
                  <a:lnTo>
                    <a:pt x="23125" y="132"/>
                  </a:lnTo>
                  <a:lnTo>
                    <a:pt x="23125" y="88"/>
                  </a:lnTo>
                  <a:lnTo>
                    <a:pt x="23038" y="44"/>
                  </a:lnTo>
                  <a:lnTo>
                    <a:pt x="22994"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8" name="Google Shape;2518;p18"/>
            <p:cNvSpPr/>
            <p:nvPr/>
          </p:nvSpPr>
          <p:spPr>
            <a:xfrm>
              <a:off x="3959175" y="763850"/>
              <a:ext cx="850225" cy="1129950"/>
            </a:xfrm>
            <a:custGeom>
              <a:rect b="b" l="l" r="r" t="t"/>
              <a:pathLst>
                <a:path extrusionOk="0" h="45198" w="34009">
                  <a:moveTo>
                    <a:pt x="17421" y="0"/>
                  </a:moveTo>
                  <a:lnTo>
                    <a:pt x="17377" y="44"/>
                  </a:lnTo>
                  <a:lnTo>
                    <a:pt x="17334" y="88"/>
                  </a:lnTo>
                  <a:lnTo>
                    <a:pt x="15666" y="2458"/>
                  </a:lnTo>
                  <a:lnTo>
                    <a:pt x="15666" y="2502"/>
                  </a:lnTo>
                  <a:lnTo>
                    <a:pt x="13823" y="5924"/>
                  </a:lnTo>
                  <a:lnTo>
                    <a:pt x="13779" y="5968"/>
                  </a:lnTo>
                  <a:lnTo>
                    <a:pt x="13516" y="7328"/>
                  </a:lnTo>
                  <a:lnTo>
                    <a:pt x="13516" y="7372"/>
                  </a:lnTo>
                  <a:lnTo>
                    <a:pt x="13253" y="11936"/>
                  </a:lnTo>
                  <a:lnTo>
                    <a:pt x="12946" y="12682"/>
                  </a:lnTo>
                  <a:lnTo>
                    <a:pt x="11059" y="15534"/>
                  </a:lnTo>
                  <a:lnTo>
                    <a:pt x="8952" y="18342"/>
                  </a:lnTo>
                  <a:lnTo>
                    <a:pt x="8909" y="18430"/>
                  </a:lnTo>
                  <a:lnTo>
                    <a:pt x="8865" y="18869"/>
                  </a:lnTo>
                  <a:lnTo>
                    <a:pt x="8865" y="18957"/>
                  </a:lnTo>
                  <a:lnTo>
                    <a:pt x="8952" y="19044"/>
                  </a:lnTo>
                  <a:lnTo>
                    <a:pt x="9260" y="19220"/>
                  </a:lnTo>
                  <a:lnTo>
                    <a:pt x="9391" y="19571"/>
                  </a:lnTo>
                  <a:lnTo>
                    <a:pt x="9084" y="20712"/>
                  </a:lnTo>
                  <a:lnTo>
                    <a:pt x="7548" y="23959"/>
                  </a:lnTo>
                  <a:lnTo>
                    <a:pt x="6407" y="25934"/>
                  </a:lnTo>
                  <a:lnTo>
                    <a:pt x="6012" y="26197"/>
                  </a:lnTo>
                  <a:lnTo>
                    <a:pt x="5749" y="26197"/>
                  </a:lnTo>
                  <a:lnTo>
                    <a:pt x="3511" y="24881"/>
                  </a:lnTo>
                  <a:lnTo>
                    <a:pt x="3423" y="24837"/>
                  </a:lnTo>
                  <a:lnTo>
                    <a:pt x="3336" y="24837"/>
                  </a:lnTo>
                  <a:lnTo>
                    <a:pt x="3292" y="24924"/>
                  </a:lnTo>
                  <a:lnTo>
                    <a:pt x="3248" y="24968"/>
                  </a:lnTo>
                  <a:lnTo>
                    <a:pt x="2809" y="26987"/>
                  </a:lnTo>
                  <a:lnTo>
                    <a:pt x="2239" y="28040"/>
                  </a:lnTo>
                  <a:lnTo>
                    <a:pt x="1142" y="28874"/>
                  </a:lnTo>
                  <a:lnTo>
                    <a:pt x="396" y="29576"/>
                  </a:lnTo>
                  <a:lnTo>
                    <a:pt x="352" y="29620"/>
                  </a:lnTo>
                  <a:lnTo>
                    <a:pt x="89" y="30102"/>
                  </a:lnTo>
                  <a:lnTo>
                    <a:pt x="89" y="30146"/>
                  </a:lnTo>
                  <a:lnTo>
                    <a:pt x="1" y="31594"/>
                  </a:lnTo>
                  <a:lnTo>
                    <a:pt x="1" y="31682"/>
                  </a:lnTo>
                  <a:lnTo>
                    <a:pt x="440" y="33349"/>
                  </a:lnTo>
                  <a:lnTo>
                    <a:pt x="1844" y="36597"/>
                  </a:lnTo>
                  <a:lnTo>
                    <a:pt x="2941" y="39186"/>
                  </a:lnTo>
                  <a:lnTo>
                    <a:pt x="2985" y="39273"/>
                  </a:lnTo>
                  <a:lnTo>
                    <a:pt x="4564" y="40414"/>
                  </a:lnTo>
                  <a:lnTo>
                    <a:pt x="6188" y="41950"/>
                  </a:lnTo>
                  <a:lnTo>
                    <a:pt x="6232" y="41950"/>
                  </a:lnTo>
                  <a:lnTo>
                    <a:pt x="8206" y="42871"/>
                  </a:lnTo>
                  <a:lnTo>
                    <a:pt x="11541" y="44056"/>
                  </a:lnTo>
                  <a:lnTo>
                    <a:pt x="14481" y="44846"/>
                  </a:lnTo>
                  <a:lnTo>
                    <a:pt x="14525" y="44890"/>
                  </a:lnTo>
                  <a:lnTo>
                    <a:pt x="15710" y="44758"/>
                  </a:lnTo>
                  <a:lnTo>
                    <a:pt x="18211" y="45197"/>
                  </a:lnTo>
                  <a:lnTo>
                    <a:pt x="19703" y="45197"/>
                  </a:lnTo>
                  <a:lnTo>
                    <a:pt x="21327" y="44714"/>
                  </a:lnTo>
                  <a:lnTo>
                    <a:pt x="23301" y="44495"/>
                  </a:lnTo>
                  <a:lnTo>
                    <a:pt x="23345" y="44451"/>
                  </a:lnTo>
                  <a:lnTo>
                    <a:pt x="25803" y="43881"/>
                  </a:lnTo>
                  <a:lnTo>
                    <a:pt x="25846" y="43837"/>
                  </a:lnTo>
                  <a:lnTo>
                    <a:pt x="27645" y="42871"/>
                  </a:lnTo>
                  <a:lnTo>
                    <a:pt x="29401" y="41467"/>
                  </a:lnTo>
                  <a:lnTo>
                    <a:pt x="29401" y="41423"/>
                  </a:lnTo>
                  <a:lnTo>
                    <a:pt x="31156" y="39317"/>
                  </a:lnTo>
                  <a:lnTo>
                    <a:pt x="31200" y="39317"/>
                  </a:lnTo>
                  <a:lnTo>
                    <a:pt x="31990" y="37781"/>
                  </a:lnTo>
                  <a:lnTo>
                    <a:pt x="31990" y="37737"/>
                  </a:lnTo>
                  <a:lnTo>
                    <a:pt x="32560" y="35061"/>
                  </a:lnTo>
                  <a:lnTo>
                    <a:pt x="32604" y="31550"/>
                  </a:lnTo>
                  <a:lnTo>
                    <a:pt x="33438" y="28830"/>
                  </a:lnTo>
                  <a:lnTo>
                    <a:pt x="33438" y="28742"/>
                  </a:lnTo>
                  <a:lnTo>
                    <a:pt x="32999" y="26241"/>
                  </a:lnTo>
                  <a:lnTo>
                    <a:pt x="32911" y="25714"/>
                  </a:lnTo>
                  <a:lnTo>
                    <a:pt x="33262" y="23520"/>
                  </a:lnTo>
                  <a:lnTo>
                    <a:pt x="34008" y="20580"/>
                  </a:lnTo>
                  <a:lnTo>
                    <a:pt x="34008" y="20493"/>
                  </a:lnTo>
                  <a:lnTo>
                    <a:pt x="33482" y="18211"/>
                  </a:lnTo>
                  <a:lnTo>
                    <a:pt x="33482" y="18167"/>
                  </a:lnTo>
                  <a:lnTo>
                    <a:pt x="33394" y="18123"/>
                  </a:lnTo>
                  <a:lnTo>
                    <a:pt x="33350" y="18079"/>
                  </a:lnTo>
                  <a:lnTo>
                    <a:pt x="33262" y="18079"/>
                  </a:lnTo>
                  <a:lnTo>
                    <a:pt x="33218" y="18123"/>
                  </a:lnTo>
                  <a:lnTo>
                    <a:pt x="33174" y="18167"/>
                  </a:lnTo>
                  <a:lnTo>
                    <a:pt x="33131" y="18211"/>
                  </a:lnTo>
                  <a:lnTo>
                    <a:pt x="33131" y="18299"/>
                  </a:lnTo>
                  <a:lnTo>
                    <a:pt x="33657" y="20536"/>
                  </a:lnTo>
                  <a:lnTo>
                    <a:pt x="32911" y="23476"/>
                  </a:lnTo>
                  <a:lnTo>
                    <a:pt x="32560" y="25670"/>
                  </a:lnTo>
                  <a:lnTo>
                    <a:pt x="32560" y="25758"/>
                  </a:lnTo>
                  <a:lnTo>
                    <a:pt x="32648" y="26329"/>
                  </a:lnTo>
                  <a:lnTo>
                    <a:pt x="33087" y="28742"/>
                  </a:lnTo>
                  <a:lnTo>
                    <a:pt x="32253" y="31506"/>
                  </a:lnTo>
                  <a:lnTo>
                    <a:pt x="32253" y="31550"/>
                  </a:lnTo>
                  <a:lnTo>
                    <a:pt x="32209" y="35017"/>
                  </a:lnTo>
                  <a:lnTo>
                    <a:pt x="31639" y="37606"/>
                  </a:lnTo>
                  <a:lnTo>
                    <a:pt x="30893" y="39142"/>
                  </a:lnTo>
                  <a:lnTo>
                    <a:pt x="29137" y="41204"/>
                  </a:lnTo>
                  <a:lnTo>
                    <a:pt x="27470" y="42564"/>
                  </a:lnTo>
                  <a:lnTo>
                    <a:pt x="25671" y="43530"/>
                  </a:lnTo>
                  <a:lnTo>
                    <a:pt x="23257" y="44144"/>
                  </a:lnTo>
                  <a:lnTo>
                    <a:pt x="21283" y="44363"/>
                  </a:lnTo>
                  <a:lnTo>
                    <a:pt x="21239" y="44363"/>
                  </a:lnTo>
                  <a:lnTo>
                    <a:pt x="19659" y="44846"/>
                  </a:lnTo>
                  <a:lnTo>
                    <a:pt x="18255" y="44846"/>
                  </a:lnTo>
                  <a:lnTo>
                    <a:pt x="15710" y="44407"/>
                  </a:lnTo>
                  <a:lnTo>
                    <a:pt x="15666" y="44407"/>
                  </a:lnTo>
                  <a:lnTo>
                    <a:pt x="14525" y="44539"/>
                  </a:lnTo>
                  <a:lnTo>
                    <a:pt x="11673" y="43705"/>
                  </a:lnTo>
                  <a:lnTo>
                    <a:pt x="8338" y="42520"/>
                  </a:lnTo>
                  <a:lnTo>
                    <a:pt x="6407" y="41643"/>
                  </a:lnTo>
                  <a:lnTo>
                    <a:pt x="4784" y="40151"/>
                  </a:lnTo>
                  <a:lnTo>
                    <a:pt x="3248" y="39010"/>
                  </a:lnTo>
                  <a:lnTo>
                    <a:pt x="2151" y="36465"/>
                  </a:lnTo>
                  <a:lnTo>
                    <a:pt x="747" y="33218"/>
                  </a:lnTo>
                  <a:lnTo>
                    <a:pt x="352" y="31594"/>
                  </a:lnTo>
                  <a:lnTo>
                    <a:pt x="440" y="30234"/>
                  </a:lnTo>
                  <a:lnTo>
                    <a:pt x="659" y="29795"/>
                  </a:lnTo>
                  <a:lnTo>
                    <a:pt x="1405" y="29137"/>
                  </a:lnTo>
                  <a:lnTo>
                    <a:pt x="2502" y="28303"/>
                  </a:lnTo>
                  <a:lnTo>
                    <a:pt x="2546" y="28259"/>
                  </a:lnTo>
                  <a:lnTo>
                    <a:pt x="3116" y="27118"/>
                  </a:lnTo>
                  <a:lnTo>
                    <a:pt x="3160" y="27075"/>
                  </a:lnTo>
                  <a:lnTo>
                    <a:pt x="3555" y="25275"/>
                  </a:lnTo>
                  <a:lnTo>
                    <a:pt x="5617" y="26504"/>
                  </a:lnTo>
                  <a:lnTo>
                    <a:pt x="5705" y="26548"/>
                  </a:lnTo>
                  <a:lnTo>
                    <a:pt x="6100" y="26548"/>
                  </a:lnTo>
                  <a:lnTo>
                    <a:pt x="6188" y="26504"/>
                  </a:lnTo>
                  <a:lnTo>
                    <a:pt x="6627" y="26197"/>
                  </a:lnTo>
                  <a:lnTo>
                    <a:pt x="6671" y="26109"/>
                  </a:lnTo>
                  <a:lnTo>
                    <a:pt x="7855" y="24135"/>
                  </a:lnTo>
                  <a:lnTo>
                    <a:pt x="9391" y="20844"/>
                  </a:lnTo>
                  <a:lnTo>
                    <a:pt x="9391" y="20800"/>
                  </a:lnTo>
                  <a:lnTo>
                    <a:pt x="9742" y="19615"/>
                  </a:lnTo>
                  <a:lnTo>
                    <a:pt x="9742" y="19483"/>
                  </a:lnTo>
                  <a:lnTo>
                    <a:pt x="9523" y="19001"/>
                  </a:lnTo>
                  <a:lnTo>
                    <a:pt x="9479" y="18913"/>
                  </a:lnTo>
                  <a:lnTo>
                    <a:pt x="9216" y="18781"/>
                  </a:lnTo>
                  <a:lnTo>
                    <a:pt x="9260" y="18518"/>
                  </a:lnTo>
                  <a:lnTo>
                    <a:pt x="11366" y="15710"/>
                  </a:lnTo>
                  <a:lnTo>
                    <a:pt x="13253" y="12857"/>
                  </a:lnTo>
                  <a:lnTo>
                    <a:pt x="13297" y="12857"/>
                  </a:lnTo>
                  <a:lnTo>
                    <a:pt x="13604" y="12024"/>
                  </a:lnTo>
                  <a:lnTo>
                    <a:pt x="13604" y="11980"/>
                  </a:lnTo>
                  <a:lnTo>
                    <a:pt x="13867" y="7372"/>
                  </a:lnTo>
                  <a:lnTo>
                    <a:pt x="14130" y="6056"/>
                  </a:lnTo>
                  <a:lnTo>
                    <a:pt x="15973" y="2677"/>
                  </a:lnTo>
                  <a:lnTo>
                    <a:pt x="17597" y="264"/>
                  </a:lnTo>
                  <a:lnTo>
                    <a:pt x="17641" y="220"/>
                  </a:lnTo>
                  <a:lnTo>
                    <a:pt x="17641" y="132"/>
                  </a:lnTo>
                  <a:lnTo>
                    <a:pt x="17597" y="88"/>
                  </a:lnTo>
                  <a:lnTo>
                    <a:pt x="17553" y="44"/>
                  </a:lnTo>
                  <a:lnTo>
                    <a:pt x="17509"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9" name="Google Shape;2519;p18"/>
            <p:cNvSpPr/>
            <p:nvPr/>
          </p:nvSpPr>
          <p:spPr>
            <a:xfrm>
              <a:off x="4266350" y="884525"/>
              <a:ext cx="417975" cy="879825"/>
            </a:xfrm>
            <a:custGeom>
              <a:rect b="b" l="l" r="r" t="t"/>
              <a:pathLst>
                <a:path extrusionOk="0" h="35193" w="16719">
                  <a:moveTo>
                    <a:pt x="5485" y="0"/>
                  </a:moveTo>
                  <a:lnTo>
                    <a:pt x="5441" y="44"/>
                  </a:lnTo>
                  <a:lnTo>
                    <a:pt x="4520" y="1448"/>
                  </a:lnTo>
                  <a:lnTo>
                    <a:pt x="4476" y="1536"/>
                  </a:lnTo>
                  <a:lnTo>
                    <a:pt x="4476" y="2414"/>
                  </a:lnTo>
                  <a:lnTo>
                    <a:pt x="4476" y="2458"/>
                  </a:lnTo>
                  <a:lnTo>
                    <a:pt x="5398" y="4915"/>
                  </a:lnTo>
                  <a:lnTo>
                    <a:pt x="5266" y="7592"/>
                  </a:lnTo>
                  <a:lnTo>
                    <a:pt x="5398" y="10575"/>
                  </a:lnTo>
                  <a:lnTo>
                    <a:pt x="5222" y="12155"/>
                  </a:lnTo>
                  <a:lnTo>
                    <a:pt x="4344" y="15446"/>
                  </a:lnTo>
                  <a:lnTo>
                    <a:pt x="2589" y="21370"/>
                  </a:lnTo>
                  <a:lnTo>
                    <a:pt x="88" y="26811"/>
                  </a:lnTo>
                  <a:lnTo>
                    <a:pt x="44" y="26855"/>
                  </a:lnTo>
                  <a:lnTo>
                    <a:pt x="0" y="27294"/>
                  </a:lnTo>
                  <a:lnTo>
                    <a:pt x="0" y="27382"/>
                  </a:lnTo>
                  <a:lnTo>
                    <a:pt x="44" y="27469"/>
                  </a:lnTo>
                  <a:lnTo>
                    <a:pt x="922" y="28215"/>
                  </a:lnTo>
                  <a:lnTo>
                    <a:pt x="966" y="28215"/>
                  </a:lnTo>
                  <a:lnTo>
                    <a:pt x="3774" y="30102"/>
                  </a:lnTo>
                  <a:lnTo>
                    <a:pt x="5003" y="32647"/>
                  </a:lnTo>
                  <a:lnTo>
                    <a:pt x="5090" y="32691"/>
                  </a:lnTo>
                  <a:lnTo>
                    <a:pt x="8689" y="35192"/>
                  </a:lnTo>
                  <a:lnTo>
                    <a:pt x="8820" y="35192"/>
                  </a:lnTo>
                  <a:lnTo>
                    <a:pt x="11190" y="34841"/>
                  </a:lnTo>
                  <a:lnTo>
                    <a:pt x="11234" y="34797"/>
                  </a:lnTo>
                  <a:lnTo>
                    <a:pt x="12770" y="33832"/>
                  </a:lnTo>
                  <a:lnTo>
                    <a:pt x="12813" y="33788"/>
                  </a:lnTo>
                  <a:lnTo>
                    <a:pt x="14349" y="32516"/>
                  </a:lnTo>
                  <a:lnTo>
                    <a:pt x="15095" y="31462"/>
                  </a:lnTo>
                  <a:lnTo>
                    <a:pt x="15139" y="31419"/>
                  </a:lnTo>
                  <a:lnTo>
                    <a:pt x="15402" y="30541"/>
                  </a:lnTo>
                  <a:lnTo>
                    <a:pt x="15402" y="30453"/>
                  </a:lnTo>
                  <a:lnTo>
                    <a:pt x="15139" y="27031"/>
                  </a:lnTo>
                  <a:lnTo>
                    <a:pt x="15139" y="26943"/>
                  </a:lnTo>
                  <a:lnTo>
                    <a:pt x="14174" y="25144"/>
                  </a:lnTo>
                  <a:lnTo>
                    <a:pt x="14525" y="22818"/>
                  </a:lnTo>
                  <a:lnTo>
                    <a:pt x="15183" y="20317"/>
                  </a:lnTo>
                  <a:lnTo>
                    <a:pt x="16719" y="14788"/>
                  </a:lnTo>
                  <a:lnTo>
                    <a:pt x="16719" y="14700"/>
                  </a:lnTo>
                  <a:lnTo>
                    <a:pt x="16719" y="14612"/>
                  </a:lnTo>
                  <a:lnTo>
                    <a:pt x="16675" y="11892"/>
                  </a:lnTo>
                  <a:lnTo>
                    <a:pt x="16631" y="11848"/>
                  </a:lnTo>
                  <a:lnTo>
                    <a:pt x="16587" y="11804"/>
                  </a:lnTo>
                  <a:lnTo>
                    <a:pt x="16543" y="11760"/>
                  </a:lnTo>
                  <a:lnTo>
                    <a:pt x="16499" y="11716"/>
                  </a:lnTo>
                  <a:lnTo>
                    <a:pt x="16412" y="11760"/>
                  </a:lnTo>
                  <a:lnTo>
                    <a:pt x="16368" y="11804"/>
                  </a:lnTo>
                  <a:lnTo>
                    <a:pt x="16324" y="11848"/>
                  </a:lnTo>
                  <a:lnTo>
                    <a:pt x="16324" y="11936"/>
                  </a:lnTo>
                  <a:lnTo>
                    <a:pt x="16368" y="14612"/>
                  </a:lnTo>
                  <a:lnTo>
                    <a:pt x="16368" y="14656"/>
                  </a:lnTo>
                  <a:lnTo>
                    <a:pt x="16368" y="14744"/>
                  </a:lnTo>
                  <a:lnTo>
                    <a:pt x="14832" y="20229"/>
                  </a:lnTo>
                  <a:lnTo>
                    <a:pt x="14218" y="22730"/>
                  </a:lnTo>
                  <a:lnTo>
                    <a:pt x="13823" y="25144"/>
                  </a:lnTo>
                  <a:lnTo>
                    <a:pt x="13823" y="25231"/>
                  </a:lnTo>
                  <a:lnTo>
                    <a:pt x="14788" y="27074"/>
                  </a:lnTo>
                  <a:lnTo>
                    <a:pt x="15051" y="30453"/>
                  </a:lnTo>
                  <a:lnTo>
                    <a:pt x="14788" y="31287"/>
                  </a:lnTo>
                  <a:lnTo>
                    <a:pt x="14086" y="32296"/>
                  </a:lnTo>
                  <a:lnTo>
                    <a:pt x="12594" y="33525"/>
                  </a:lnTo>
                  <a:lnTo>
                    <a:pt x="11058" y="34490"/>
                  </a:lnTo>
                  <a:lnTo>
                    <a:pt x="8864" y="34841"/>
                  </a:lnTo>
                  <a:lnTo>
                    <a:pt x="5310" y="32428"/>
                  </a:lnTo>
                  <a:lnTo>
                    <a:pt x="4037" y="29927"/>
                  </a:lnTo>
                  <a:lnTo>
                    <a:pt x="3993" y="29839"/>
                  </a:lnTo>
                  <a:lnTo>
                    <a:pt x="1141" y="27952"/>
                  </a:lnTo>
                  <a:lnTo>
                    <a:pt x="351" y="27250"/>
                  </a:lnTo>
                  <a:lnTo>
                    <a:pt x="395" y="26943"/>
                  </a:lnTo>
                  <a:lnTo>
                    <a:pt x="2896" y="21502"/>
                  </a:lnTo>
                  <a:lnTo>
                    <a:pt x="2896" y="21458"/>
                  </a:lnTo>
                  <a:lnTo>
                    <a:pt x="4696" y="15534"/>
                  </a:lnTo>
                  <a:lnTo>
                    <a:pt x="5573" y="12243"/>
                  </a:lnTo>
                  <a:lnTo>
                    <a:pt x="5749" y="10619"/>
                  </a:lnTo>
                  <a:lnTo>
                    <a:pt x="5749" y="10575"/>
                  </a:lnTo>
                  <a:lnTo>
                    <a:pt x="5617" y="7592"/>
                  </a:lnTo>
                  <a:lnTo>
                    <a:pt x="5749" y="4871"/>
                  </a:lnTo>
                  <a:lnTo>
                    <a:pt x="5749" y="4827"/>
                  </a:lnTo>
                  <a:lnTo>
                    <a:pt x="4827" y="2370"/>
                  </a:lnTo>
                  <a:lnTo>
                    <a:pt x="4827" y="1624"/>
                  </a:lnTo>
                  <a:lnTo>
                    <a:pt x="5749" y="264"/>
                  </a:lnTo>
                  <a:lnTo>
                    <a:pt x="5749" y="176"/>
                  </a:lnTo>
                  <a:lnTo>
                    <a:pt x="5749" y="132"/>
                  </a:lnTo>
                  <a:lnTo>
                    <a:pt x="5705" y="44"/>
                  </a:lnTo>
                  <a:lnTo>
                    <a:pt x="5661"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0" name="Google Shape;2520;p18"/>
            <p:cNvSpPr/>
            <p:nvPr/>
          </p:nvSpPr>
          <p:spPr>
            <a:xfrm>
              <a:off x="3635575" y="1464825"/>
              <a:ext cx="1480975" cy="864475"/>
            </a:xfrm>
            <a:custGeom>
              <a:rect b="b" l="l" r="r" t="t"/>
              <a:pathLst>
                <a:path extrusionOk="0" h="34579" w="59239">
                  <a:moveTo>
                    <a:pt x="59019" y="1"/>
                  </a:moveTo>
                  <a:lnTo>
                    <a:pt x="58975" y="45"/>
                  </a:lnTo>
                  <a:lnTo>
                    <a:pt x="58932" y="89"/>
                  </a:lnTo>
                  <a:lnTo>
                    <a:pt x="58888" y="176"/>
                  </a:lnTo>
                  <a:lnTo>
                    <a:pt x="58844" y="1800"/>
                  </a:lnTo>
                  <a:lnTo>
                    <a:pt x="56167" y="4389"/>
                  </a:lnTo>
                  <a:lnTo>
                    <a:pt x="54763" y="5486"/>
                  </a:lnTo>
                  <a:lnTo>
                    <a:pt x="50068" y="7768"/>
                  </a:lnTo>
                  <a:lnTo>
                    <a:pt x="50024" y="7856"/>
                  </a:lnTo>
                  <a:lnTo>
                    <a:pt x="48137" y="11629"/>
                  </a:lnTo>
                  <a:lnTo>
                    <a:pt x="46557" y="13735"/>
                  </a:lnTo>
                  <a:lnTo>
                    <a:pt x="44495" y="15929"/>
                  </a:lnTo>
                  <a:lnTo>
                    <a:pt x="41730" y="18124"/>
                  </a:lnTo>
                  <a:lnTo>
                    <a:pt x="40282" y="19045"/>
                  </a:lnTo>
                  <a:lnTo>
                    <a:pt x="35412" y="20625"/>
                  </a:lnTo>
                  <a:lnTo>
                    <a:pt x="34666" y="20844"/>
                  </a:lnTo>
                  <a:lnTo>
                    <a:pt x="34622" y="20888"/>
                  </a:lnTo>
                  <a:lnTo>
                    <a:pt x="31111" y="23433"/>
                  </a:lnTo>
                  <a:lnTo>
                    <a:pt x="29356" y="24618"/>
                  </a:lnTo>
                  <a:lnTo>
                    <a:pt x="28303" y="24969"/>
                  </a:lnTo>
                  <a:lnTo>
                    <a:pt x="28259" y="24969"/>
                  </a:lnTo>
                  <a:lnTo>
                    <a:pt x="27908" y="25188"/>
                  </a:lnTo>
                  <a:lnTo>
                    <a:pt x="27820" y="25232"/>
                  </a:lnTo>
                  <a:lnTo>
                    <a:pt x="27820" y="25320"/>
                  </a:lnTo>
                  <a:lnTo>
                    <a:pt x="27820" y="25408"/>
                  </a:lnTo>
                  <a:lnTo>
                    <a:pt x="27820" y="25452"/>
                  </a:lnTo>
                  <a:lnTo>
                    <a:pt x="27996" y="25671"/>
                  </a:lnTo>
                  <a:lnTo>
                    <a:pt x="27864" y="25890"/>
                  </a:lnTo>
                  <a:lnTo>
                    <a:pt x="26723" y="26241"/>
                  </a:lnTo>
                  <a:lnTo>
                    <a:pt x="22730" y="25671"/>
                  </a:lnTo>
                  <a:lnTo>
                    <a:pt x="21458" y="25320"/>
                  </a:lnTo>
                  <a:lnTo>
                    <a:pt x="18035" y="23696"/>
                  </a:lnTo>
                  <a:lnTo>
                    <a:pt x="15973" y="22555"/>
                  </a:lnTo>
                  <a:lnTo>
                    <a:pt x="15929" y="22512"/>
                  </a:lnTo>
                  <a:lnTo>
                    <a:pt x="15095" y="22292"/>
                  </a:lnTo>
                  <a:lnTo>
                    <a:pt x="15007" y="22292"/>
                  </a:lnTo>
                  <a:lnTo>
                    <a:pt x="14349" y="22424"/>
                  </a:lnTo>
                  <a:lnTo>
                    <a:pt x="14261" y="22468"/>
                  </a:lnTo>
                  <a:lnTo>
                    <a:pt x="14217" y="22599"/>
                  </a:lnTo>
                  <a:lnTo>
                    <a:pt x="14700" y="26022"/>
                  </a:lnTo>
                  <a:lnTo>
                    <a:pt x="14217" y="28786"/>
                  </a:lnTo>
                  <a:lnTo>
                    <a:pt x="13252" y="31726"/>
                  </a:lnTo>
                  <a:lnTo>
                    <a:pt x="12769" y="33438"/>
                  </a:lnTo>
                  <a:lnTo>
                    <a:pt x="7109" y="34008"/>
                  </a:lnTo>
                  <a:lnTo>
                    <a:pt x="2326" y="34184"/>
                  </a:lnTo>
                  <a:lnTo>
                    <a:pt x="176" y="34228"/>
                  </a:lnTo>
                  <a:lnTo>
                    <a:pt x="88" y="34228"/>
                  </a:lnTo>
                  <a:lnTo>
                    <a:pt x="44" y="34271"/>
                  </a:lnTo>
                  <a:lnTo>
                    <a:pt x="0" y="34315"/>
                  </a:lnTo>
                  <a:lnTo>
                    <a:pt x="0" y="34403"/>
                  </a:lnTo>
                  <a:lnTo>
                    <a:pt x="0" y="34447"/>
                  </a:lnTo>
                  <a:lnTo>
                    <a:pt x="44" y="34535"/>
                  </a:lnTo>
                  <a:lnTo>
                    <a:pt x="88" y="34535"/>
                  </a:lnTo>
                  <a:lnTo>
                    <a:pt x="176" y="34579"/>
                  </a:lnTo>
                  <a:lnTo>
                    <a:pt x="2326" y="34535"/>
                  </a:lnTo>
                  <a:lnTo>
                    <a:pt x="7153" y="34359"/>
                  </a:lnTo>
                  <a:lnTo>
                    <a:pt x="12901" y="33789"/>
                  </a:lnTo>
                  <a:lnTo>
                    <a:pt x="12989" y="33745"/>
                  </a:lnTo>
                  <a:lnTo>
                    <a:pt x="13033" y="33657"/>
                  </a:lnTo>
                  <a:lnTo>
                    <a:pt x="13559" y="31814"/>
                  </a:lnTo>
                  <a:lnTo>
                    <a:pt x="14524" y="28874"/>
                  </a:lnTo>
                  <a:lnTo>
                    <a:pt x="14524" y="28830"/>
                  </a:lnTo>
                  <a:lnTo>
                    <a:pt x="15051" y="26066"/>
                  </a:lnTo>
                  <a:lnTo>
                    <a:pt x="15051" y="25978"/>
                  </a:lnTo>
                  <a:lnTo>
                    <a:pt x="14612" y="22731"/>
                  </a:lnTo>
                  <a:lnTo>
                    <a:pt x="15051" y="22643"/>
                  </a:lnTo>
                  <a:lnTo>
                    <a:pt x="15841" y="22863"/>
                  </a:lnTo>
                  <a:lnTo>
                    <a:pt x="17859" y="24003"/>
                  </a:lnTo>
                  <a:lnTo>
                    <a:pt x="21326" y="25671"/>
                  </a:lnTo>
                  <a:lnTo>
                    <a:pt x="21370" y="25671"/>
                  </a:lnTo>
                  <a:lnTo>
                    <a:pt x="22686" y="26022"/>
                  </a:lnTo>
                  <a:lnTo>
                    <a:pt x="26723" y="26592"/>
                  </a:lnTo>
                  <a:lnTo>
                    <a:pt x="26767" y="26549"/>
                  </a:lnTo>
                  <a:lnTo>
                    <a:pt x="27996" y="26197"/>
                  </a:lnTo>
                  <a:lnTo>
                    <a:pt x="28127" y="26154"/>
                  </a:lnTo>
                  <a:lnTo>
                    <a:pt x="28347" y="25759"/>
                  </a:lnTo>
                  <a:lnTo>
                    <a:pt x="28347" y="25671"/>
                  </a:lnTo>
                  <a:lnTo>
                    <a:pt x="28347" y="25583"/>
                  </a:lnTo>
                  <a:lnTo>
                    <a:pt x="28215" y="25408"/>
                  </a:lnTo>
                  <a:lnTo>
                    <a:pt x="28435" y="25320"/>
                  </a:lnTo>
                  <a:lnTo>
                    <a:pt x="29488" y="24969"/>
                  </a:lnTo>
                  <a:lnTo>
                    <a:pt x="29532" y="24925"/>
                  </a:lnTo>
                  <a:lnTo>
                    <a:pt x="31287" y="23696"/>
                  </a:lnTo>
                  <a:lnTo>
                    <a:pt x="34797" y="21195"/>
                  </a:lnTo>
                  <a:lnTo>
                    <a:pt x="35543" y="20976"/>
                  </a:lnTo>
                  <a:lnTo>
                    <a:pt x="40414" y="19352"/>
                  </a:lnTo>
                  <a:lnTo>
                    <a:pt x="40458" y="19352"/>
                  </a:lnTo>
                  <a:lnTo>
                    <a:pt x="41906" y="18387"/>
                  </a:lnTo>
                  <a:lnTo>
                    <a:pt x="44714" y="16193"/>
                  </a:lnTo>
                  <a:lnTo>
                    <a:pt x="44758" y="16193"/>
                  </a:lnTo>
                  <a:lnTo>
                    <a:pt x="46821" y="13999"/>
                  </a:lnTo>
                  <a:lnTo>
                    <a:pt x="46821" y="13955"/>
                  </a:lnTo>
                  <a:lnTo>
                    <a:pt x="48444" y="11849"/>
                  </a:lnTo>
                  <a:lnTo>
                    <a:pt x="48444" y="11805"/>
                  </a:lnTo>
                  <a:lnTo>
                    <a:pt x="50287" y="8031"/>
                  </a:lnTo>
                  <a:lnTo>
                    <a:pt x="54938" y="5793"/>
                  </a:lnTo>
                  <a:lnTo>
                    <a:pt x="54982" y="5793"/>
                  </a:lnTo>
                  <a:lnTo>
                    <a:pt x="56386" y="4696"/>
                  </a:lnTo>
                  <a:lnTo>
                    <a:pt x="56386" y="4652"/>
                  </a:lnTo>
                  <a:lnTo>
                    <a:pt x="59151" y="2019"/>
                  </a:lnTo>
                  <a:lnTo>
                    <a:pt x="59195" y="1888"/>
                  </a:lnTo>
                  <a:lnTo>
                    <a:pt x="59239" y="176"/>
                  </a:lnTo>
                  <a:lnTo>
                    <a:pt x="59239" y="133"/>
                  </a:lnTo>
                  <a:lnTo>
                    <a:pt x="59195" y="45"/>
                  </a:lnTo>
                  <a:lnTo>
                    <a:pt x="59151"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1" name="Google Shape;2521;p18"/>
            <p:cNvSpPr/>
            <p:nvPr/>
          </p:nvSpPr>
          <p:spPr>
            <a:xfrm>
              <a:off x="3659700" y="642075"/>
              <a:ext cx="701025" cy="988425"/>
            </a:xfrm>
            <a:custGeom>
              <a:rect b="b" l="l" r="r" t="t"/>
              <a:pathLst>
                <a:path extrusionOk="0" h="39537" w="28041">
                  <a:moveTo>
                    <a:pt x="26767" y="1"/>
                  </a:moveTo>
                  <a:lnTo>
                    <a:pt x="25714" y="527"/>
                  </a:lnTo>
                  <a:lnTo>
                    <a:pt x="25627" y="571"/>
                  </a:lnTo>
                  <a:lnTo>
                    <a:pt x="24486" y="1712"/>
                  </a:lnTo>
                  <a:lnTo>
                    <a:pt x="24442" y="1712"/>
                  </a:lnTo>
                  <a:lnTo>
                    <a:pt x="23608" y="2809"/>
                  </a:lnTo>
                  <a:lnTo>
                    <a:pt x="22599" y="3555"/>
                  </a:lnTo>
                  <a:lnTo>
                    <a:pt x="20142" y="5442"/>
                  </a:lnTo>
                  <a:lnTo>
                    <a:pt x="20098" y="5442"/>
                  </a:lnTo>
                  <a:lnTo>
                    <a:pt x="18650" y="6934"/>
                  </a:lnTo>
                  <a:lnTo>
                    <a:pt x="18650" y="6978"/>
                  </a:lnTo>
                  <a:lnTo>
                    <a:pt x="18167" y="7680"/>
                  </a:lnTo>
                  <a:lnTo>
                    <a:pt x="16894" y="9567"/>
                  </a:lnTo>
                  <a:lnTo>
                    <a:pt x="14832" y="12287"/>
                  </a:lnTo>
                  <a:lnTo>
                    <a:pt x="13954" y="13516"/>
                  </a:lnTo>
                  <a:lnTo>
                    <a:pt x="13033" y="14701"/>
                  </a:lnTo>
                  <a:lnTo>
                    <a:pt x="12068" y="15841"/>
                  </a:lnTo>
                  <a:lnTo>
                    <a:pt x="11102" y="16938"/>
                  </a:lnTo>
                  <a:lnTo>
                    <a:pt x="9830" y="18387"/>
                  </a:lnTo>
                  <a:lnTo>
                    <a:pt x="8601" y="19878"/>
                  </a:lnTo>
                  <a:lnTo>
                    <a:pt x="8031" y="20624"/>
                  </a:lnTo>
                  <a:lnTo>
                    <a:pt x="7460" y="21414"/>
                  </a:lnTo>
                  <a:lnTo>
                    <a:pt x="6977" y="22248"/>
                  </a:lnTo>
                  <a:lnTo>
                    <a:pt x="6495" y="23082"/>
                  </a:lnTo>
                  <a:lnTo>
                    <a:pt x="6495" y="23126"/>
                  </a:lnTo>
                  <a:lnTo>
                    <a:pt x="6012" y="24661"/>
                  </a:lnTo>
                  <a:lnTo>
                    <a:pt x="5836" y="26548"/>
                  </a:lnTo>
                  <a:lnTo>
                    <a:pt x="5134" y="27601"/>
                  </a:lnTo>
                  <a:lnTo>
                    <a:pt x="3160" y="29313"/>
                  </a:lnTo>
                  <a:lnTo>
                    <a:pt x="3116" y="29357"/>
                  </a:lnTo>
                  <a:lnTo>
                    <a:pt x="2282" y="31068"/>
                  </a:lnTo>
                  <a:lnTo>
                    <a:pt x="2282" y="31112"/>
                  </a:lnTo>
                  <a:lnTo>
                    <a:pt x="1185" y="34183"/>
                  </a:lnTo>
                  <a:lnTo>
                    <a:pt x="1141" y="34227"/>
                  </a:lnTo>
                  <a:lnTo>
                    <a:pt x="0" y="39317"/>
                  </a:lnTo>
                  <a:lnTo>
                    <a:pt x="0" y="39405"/>
                  </a:lnTo>
                  <a:lnTo>
                    <a:pt x="0" y="39449"/>
                  </a:lnTo>
                  <a:lnTo>
                    <a:pt x="44" y="39493"/>
                  </a:lnTo>
                  <a:lnTo>
                    <a:pt x="132" y="39537"/>
                  </a:lnTo>
                  <a:lnTo>
                    <a:pt x="176" y="39537"/>
                  </a:lnTo>
                  <a:lnTo>
                    <a:pt x="264" y="39493"/>
                  </a:lnTo>
                  <a:lnTo>
                    <a:pt x="308" y="39405"/>
                  </a:lnTo>
                  <a:lnTo>
                    <a:pt x="1492" y="34315"/>
                  </a:lnTo>
                  <a:lnTo>
                    <a:pt x="2633" y="31243"/>
                  </a:lnTo>
                  <a:lnTo>
                    <a:pt x="3423" y="29532"/>
                  </a:lnTo>
                  <a:lnTo>
                    <a:pt x="5398" y="27865"/>
                  </a:lnTo>
                  <a:lnTo>
                    <a:pt x="5442" y="27821"/>
                  </a:lnTo>
                  <a:lnTo>
                    <a:pt x="6144" y="26724"/>
                  </a:lnTo>
                  <a:lnTo>
                    <a:pt x="6144" y="26636"/>
                  </a:lnTo>
                  <a:lnTo>
                    <a:pt x="6363" y="24705"/>
                  </a:lnTo>
                  <a:lnTo>
                    <a:pt x="6802" y="23257"/>
                  </a:lnTo>
                  <a:lnTo>
                    <a:pt x="7285" y="22424"/>
                  </a:lnTo>
                  <a:lnTo>
                    <a:pt x="7767" y="21634"/>
                  </a:lnTo>
                  <a:lnTo>
                    <a:pt x="8294" y="20844"/>
                  </a:lnTo>
                  <a:lnTo>
                    <a:pt x="8864" y="20098"/>
                  </a:lnTo>
                  <a:lnTo>
                    <a:pt x="10093" y="18650"/>
                  </a:lnTo>
                  <a:lnTo>
                    <a:pt x="11365" y="17158"/>
                  </a:lnTo>
                  <a:lnTo>
                    <a:pt x="12331" y="16061"/>
                  </a:lnTo>
                  <a:lnTo>
                    <a:pt x="13296" y="14920"/>
                  </a:lnTo>
                  <a:lnTo>
                    <a:pt x="14262" y="13735"/>
                  </a:lnTo>
                  <a:lnTo>
                    <a:pt x="15139" y="12507"/>
                  </a:lnTo>
                  <a:lnTo>
                    <a:pt x="17202" y="9742"/>
                  </a:lnTo>
                  <a:lnTo>
                    <a:pt x="18430" y="7899"/>
                  </a:lnTo>
                  <a:lnTo>
                    <a:pt x="18913" y="7153"/>
                  </a:lnTo>
                  <a:lnTo>
                    <a:pt x="20361" y="5705"/>
                  </a:lnTo>
                  <a:lnTo>
                    <a:pt x="22774" y="3862"/>
                  </a:lnTo>
                  <a:lnTo>
                    <a:pt x="23828" y="3072"/>
                  </a:lnTo>
                  <a:lnTo>
                    <a:pt x="23871" y="3072"/>
                  </a:lnTo>
                  <a:lnTo>
                    <a:pt x="24749" y="1975"/>
                  </a:lnTo>
                  <a:lnTo>
                    <a:pt x="25890" y="834"/>
                  </a:lnTo>
                  <a:lnTo>
                    <a:pt x="26899" y="352"/>
                  </a:lnTo>
                  <a:lnTo>
                    <a:pt x="27865" y="439"/>
                  </a:lnTo>
                  <a:lnTo>
                    <a:pt x="27908" y="439"/>
                  </a:lnTo>
                  <a:lnTo>
                    <a:pt x="27996" y="396"/>
                  </a:lnTo>
                  <a:lnTo>
                    <a:pt x="28040" y="352"/>
                  </a:lnTo>
                  <a:lnTo>
                    <a:pt x="28040" y="264"/>
                  </a:lnTo>
                  <a:lnTo>
                    <a:pt x="28040" y="220"/>
                  </a:lnTo>
                  <a:lnTo>
                    <a:pt x="27996" y="132"/>
                  </a:lnTo>
                  <a:lnTo>
                    <a:pt x="27952" y="88"/>
                  </a:lnTo>
                  <a:lnTo>
                    <a:pt x="27908" y="88"/>
                  </a:lnTo>
                  <a:lnTo>
                    <a:pt x="26855"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2" name="Google Shape;2522;p18"/>
            <p:cNvSpPr/>
            <p:nvPr/>
          </p:nvSpPr>
          <p:spPr>
            <a:xfrm>
              <a:off x="3591675" y="2170200"/>
              <a:ext cx="1783775" cy="624225"/>
            </a:xfrm>
            <a:custGeom>
              <a:rect b="b" l="l" r="r" t="t"/>
              <a:pathLst>
                <a:path extrusionOk="0" h="24969" w="71351">
                  <a:moveTo>
                    <a:pt x="70297" y="1"/>
                  </a:moveTo>
                  <a:lnTo>
                    <a:pt x="68411" y="484"/>
                  </a:lnTo>
                  <a:lnTo>
                    <a:pt x="68367" y="528"/>
                  </a:lnTo>
                  <a:lnTo>
                    <a:pt x="63584" y="2853"/>
                  </a:lnTo>
                  <a:lnTo>
                    <a:pt x="61609" y="3687"/>
                  </a:lnTo>
                  <a:lnTo>
                    <a:pt x="58801" y="4345"/>
                  </a:lnTo>
                  <a:lnTo>
                    <a:pt x="55378" y="4345"/>
                  </a:lnTo>
                  <a:lnTo>
                    <a:pt x="55378" y="4389"/>
                  </a:lnTo>
                  <a:lnTo>
                    <a:pt x="53316" y="4828"/>
                  </a:lnTo>
                  <a:lnTo>
                    <a:pt x="53316" y="4872"/>
                  </a:lnTo>
                  <a:lnTo>
                    <a:pt x="49674" y="6232"/>
                  </a:lnTo>
                  <a:lnTo>
                    <a:pt x="47260" y="7241"/>
                  </a:lnTo>
                  <a:lnTo>
                    <a:pt x="40503" y="8382"/>
                  </a:lnTo>
                  <a:lnTo>
                    <a:pt x="36290" y="9040"/>
                  </a:lnTo>
                  <a:lnTo>
                    <a:pt x="32604" y="9611"/>
                  </a:lnTo>
                  <a:lnTo>
                    <a:pt x="30454" y="10050"/>
                  </a:lnTo>
                  <a:lnTo>
                    <a:pt x="28830" y="10488"/>
                  </a:lnTo>
                  <a:lnTo>
                    <a:pt x="28743" y="10532"/>
                  </a:lnTo>
                  <a:lnTo>
                    <a:pt x="28699" y="10576"/>
                  </a:lnTo>
                  <a:lnTo>
                    <a:pt x="26987" y="15798"/>
                  </a:lnTo>
                  <a:lnTo>
                    <a:pt x="25364" y="19177"/>
                  </a:lnTo>
                  <a:lnTo>
                    <a:pt x="23872" y="21678"/>
                  </a:lnTo>
                  <a:lnTo>
                    <a:pt x="22468" y="23872"/>
                  </a:lnTo>
                  <a:lnTo>
                    <a:pt x="21853" y="24486"/>
                  </a:lnTo>
                  <a:lnTo>
                    <a:pt x="21195" y="24618"/>
                  </a:lnTo>
                  <a:lnTo>
                    <a:pt x="19308" y="24530"/>
                  </a:lnTo>
                  <a:lnTo>
                    <a:pt x="15052" y="23696"/>
                  </a:lnTo>
                  <a:lnTo>
                    <a:pt x="10795" y="22731"/>
                  </a:lnTo>
                  <a:lnTo>
                    <a:pt x="7724" y="22161"/>
                  </a:lnTo>
                  <a:lnTo>
                    <a:pt x="4213" y="21897"/>
                  </a:lnTo>
                  <a:lnTo>
                    <a:pt x="264" y="20449"/>
                  </a:lnTo>
                  <a:lnTo>
                    <a:pt x="176" y="20405"/>
                  </a:lnTo>
                  <a:lnTo>
                    <a:pt x="89" y="20449"/>
                  </a:lnTo>
                  <a:lnTo>
                    <a:pt x="45" y="20493"/>
                  </a:lnTo>
                  <a:lnTo>
                    <a:pt x="1" y="20537"/>
                  </a:lnTo>
                  <a:lnTo>
                    <a:pt x="1" y="20581"/>
                  </a:lnTo>
                  <a:lnTo>
                    <a:pt x="45" y="20669"/>
                  </a:lnTo>
                  <a:lnTo>
                    <a:pt x="45" y="20712"/>
                  </a:lnTo>
                  <a:lnTo>
                    <a:pt x="132" y="20756"/>
                  </a:lnTo>
                  <a:lnTo>
                    <a:pt x="4126" y="22204"/>
                  </a:lnTo>
                  <a:lnTo>
                    <a:pt x="4169" y="22248"/>
                  </a:lnTo>
                  <a:lnTo>
                    <a:pt x="7680" y="22512"/>
                  </a:lnTo>
                  <a:lnTo>
                    <a:pt x="10752" y="23082"/>
                  </a:lnTo>
                  <a:lnTo>
                    <a:pt x="15008" y="24047"/>
                  </a:lnTo>
                  <a:lnTo>
                    <a:pt x="19264" y="24881"/>
                  </a:lnTo>
                  <a:lnTo>
                    <a:pt x="19308" y="24881"/>
                  </a:lnTo>
                  <a:lnTo>
                    <a:pt x="21195" y="24969"/>
                  </a:lnTo>
                  <a:lnTo>
                    <a:pt x="21239" y="24969"/>
                  </a:lnTo>
                  <a:lnTo>
                    <a:pt x="21985" y="24793"/>
                  </a:lnTo>
                  <a:lnTo>
                    <a:pt x="22029" y="24749"/>
                  </a:lnTo>
                  <a:lnTo>
                    <a:pt x="22731" y="24091"/>
                  </a:lnTo>
                  <a:lnTo>
                    <a:pt x="22775" y="24091"/>
                  </a:lnTo>
                  <a:lnTo>
                    <a:pt x="24135" y="21897"/>
                  </a:lnTo>
                  <a:lnTo>
                    <a:pt x="25671" y="19308"/>
                  </a:lnTo>
                  <a:lnTo>
                    <a:pt x="27294" y="15930"/>
                  </a:lnTo>
                  <a:lnTo>
                    <a:pt x="29006" y="10796"/>
                  </a:lnTo>
                  <a:lnTo>
                    <a:pt x="30542" y="10357"/>
                  </a:lnTo>
                  <a:lnTo>
                    <a:pt x="32648" y="9962"/>
                  </a:lnTo>
                  <a:lnTo>
                    <a:pt x="36334" y="9391"/>
                  </a:lnTo>
                  <a:lnTo>
                    <a:pt x="40546" y="8689"/>
                  </a:lnTo>
                  <a:lnTo>
                    <a:pt x="47348" y="7592"/>
                  </a:lnTo>
                  <a:lnTo>
                    <a:pt x="47392" y="7592"/>
                  </a:lnTo>
                  <a:lnTo>
                    <a:pt x="49805" y="6583"/>
                  </a:lnTo>
                  <a:lnTo>
                    <a:pt x="53403" y="5179"/>
                  </a:lnTo>
                  <a:lnTo>
                    <a:pt x="55422" y="4696"/>
                  </a:lnTo>
                  <a:lnTo>
                    <a:pt x="58888" y="4696"/>
                  </a:lnTo>
                  <a:lnTo>
                    <a:pt x="61697" y="3994"/>
                  </a:lnTo>
                  <a:lnTo>
                    <a:pt x="61741" y="3994"/>
                  </a:lnTo>
                  <a:lnTo>
                    <a:pt x="63715" y="3160"/>
                  </a:lnTo>
                  <a:lnTo>
                    <a:pt x="68498" y="835"/>
                  </a:lnTo>
                  <a:lnTo>
                    <a:pt x="70341" y="352"/>
                  </a:lnTo>
                  <a:lnTo>
                    <a:pt x="70780" y="440"/>
                  </a:lnTo>
                  <a:lnTo>
                    <a:pt x="70956" y="659"/>
                  </a:lnTo>
                  <a:lnTo>
                    <a:pt x="70999" y="1712"/>
                  </a:lnTo>
                  <a:lnTo>
                    <a:pt x="70868" y="5003"/>
                  </a:lnTo>
                  <a:lnTo>
                    <a:pt x="70692" y="11059"/>
                  </a:lnTo>
                  <a:lnTo>
                    <a:pt x="70692" y="11147"/>
                  </a:lnTo>
                  <a:lnTo>
                    <a:pt x="70736" y="11190"/>
                  </a:lnTo>
                  <a:lnTo>
                    <a:pt x="70780" y="11234"/>
                  </a:lnTo>
                  <a:lnTo>
                    <a:pt x="70868" y="11278"/>
                  </a:lnTo>
                  <a:lnTo>
                    <a:pt x="70912" y="11234"/>
                  </a:lnTo>
                  <a:lnTo>
                    <a:pt x="70999" y="11234"/>
                  </a:lnTo>
                  <a:lnTo>
                    <a:pt x="70999" y="11147"/>
                  </a:lnTo>
                  <a:lnTo>
                    <a:pt x="71043" y="11103"/>
                  </a:lnTo>
                  <a:lnTo>
                    <a:pt x="71219" y="5003"/>
                  </a:lnTo>
                  <a:lnTo>
                    <a:pt x="71351" y="1712"/>
                  </a:lnTo>
                  <a:lnTo>
                    <a:pt x="71351" y="1668"/>
                  </a:lnTo>
                  <a:lnTo>
                    <a:pt x="71263" y="571"/>
                  </a:lnTo>
                  <a:lnTo>
                    <a:pt x="71263" y="484"/>
                  </a:lnTo>
                  <a:lnTo>
                    <a:pt x="70999" y="177"/>
                  </a:lnTo>
                  <a:lnTo>
                    <a:pt x="70912" y="89"/>
                  </a:lnTo>
                  <a:lnTo>
                    <a:pt x="70385"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3" name="Google Shape;2523;p18"/>
            <p:cNvSpPr/>
            <p:nvPr/>
          </p:nvSpPr>
          <p:spPr>
            <a:xfrm>
              <a:off x="3359125" y="762750"/>
              <a:ext cx="284150" cy="616550"/>
            </a:xfrm>
            <a:custGeom>
              <a:rect b="b" l="l" r="r" t="t"/>
              <a:pathLst>
                <a:path extrusionOk="0" h="24662" w="11366">
                  <a:moveTo>
                    <a:pt x="11146" y="1"/>
                  </a:moveTo>
                  <a:lnTo>
                    <a:pt x="11102" y="44"/>
                  </a:lnTo>
                  <a:lnTo>
                    <a:pt x="11058" y="88"/>
                  </a:lnTo>
                  <a:lnTo>
                    <a:pt x="9478" y="3292"/>
                  </a:lnTo>
                  <a:lnTo>
                    <a:pt x="9347" y="3599"/>
                  </a:lnTo>
                  <a:lnTo>
                    <a:pt x="7811" y="6144"/>
                  </a:lnTo>
                  <a:lnTo>
                    <a:pt x="7811" y="6188"/>
                  </a:lnTo>
                  <a:lnTo>
                    <a:pt x="6977" y="7987"/>
                  </a:lnTo>
                  <a:lnTo>
                    <a:pt x="6143" y="10400"/>
                  </a:lnTo>
                  <a:lnTo>
                    <a:pt x="6056" y="10620"/>
                  </a:lnTo>
                  <a:lnTo>
                    <a:pt x="4344" y="15841"/>
                  </a:lnTo>
                  <a:lnTo>
                    <a:pt x="2501" y="20888"/>
                  </a:lnTo>
                  <a:lnTo>
                    <a:pt x="1273" y="23564"/>
                  </a:lnTo>
                  <a:lnTo>
                    <a:pt x="88" y="24310"/>
                  </a:lnTo>
                  <a:lnTo>
                    <a:pt x="0" y="24398"/>
                  </a:lnTo>
                  <a:lnTo>
                    <a:pt x="0" y="24442"/>
                  </a:lnTo>
                  <a:lnTo>
                    <a:pt x="0" y="24486"/>
                  </a:lnTo>
                  <a:lnTo>
                    <a:pt x="0" y="24574"/>
                  </a:lnTo>
                  <a:lnTo>
                    <a:pt x="88" y="24617"/>
                  </a:lnTo>
                  <a:lnTo>
                    <a:pt x="176" y="24661"/>
                  </a:lnTo>
                  <a:lnTo>
                    <a:pt x="263" y="24617"/>
                  </a:lnTo>
                  <a:lnTo>
                    <a:pt x="1492" y="23828"/>
                  </a:lnTo>
                  <a:lnTo>
                    <a:pt x="1580" y="23784"/>
                  </a:lnTo>
                  <a:lnTo>
                    <a:pt x="2808" y="21019"/>
                  </a:lnTo>
                  <a:lnTo>
                    <a:pt x="4695" y="15973"/>
                  </a:lnTo>
                  <a:lnTo>
                    <a:pt x="6363" y="10751"/>
                  </a:lnTo>
                  <a:lnTo>
                    <a:pt x="6451" y="10532"/>
                  </a:lnTo>
                  <a:lnTo>
                    <a:pt x="7284" y="8118"/>
                  </a:lnTo>
                  <a:lnTo>
                    <a:pt x="8118" y="6319"/>
                  </a:lnTo>
                  <a:lnTo>
                    <a:pt x="9654" y="3774"/>
                  </a:lnTo>
                  <a:lnTo>
                    <a:pt x="9654" y="3730"/>
                  </a:lnTo>
                  <a:lnTo>
                    <a:pt x="9785" y="3423"/>
                  </a:lnTo>
                  <a:lnTo>
                    <a:pt x="11365" y="264"/>
                  </a:lnTo>
                  <a:lnTo>
                    <a:pt x="11365" y="176"/>
                  </a:lnTo>
                  <a:lnTo>
                    <a:pt x="11365" y="132"/>
                  </a:lnTo>
                  <a:lnTo>
                    <a:pt x="11321" y="44"/>
                  </a:lnTo>
                  <a:lnTo>
                    <a:pt x="11277"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4" name="Google Shape;2524;p18"/>
            <p:cNvSpPr/>
            <p:nvPr/>
          </p:nvSpPr>
          <p:spPr>
            <a:xfrm>
              <a:off x="4291575" y="2578300"/>
              <a:ext cx="465150" cy="155800"/>
            </a:xfrm>
            <a:custGeom>
              <a:rect b="b" l="l" r="r" t="t"/>
              <a:pathLst>
                <a:path extrusionOk="0" h="6232" w="18606">
                  <a:moveTo>
                    <a:pt x="18255" y="0"/>
                  </a:moveTo>
                  <a:lnTo>
                    <a:pt x="14613" y="571"/>
                  </a:lnTo>
                  <a:lnTo>
                    <a:pt x="6758" y="1405"/>
                  </a:lnTo>
                  <a:lnTo>
                    <a:pt x="3555" y="1624"/>
                  </a:lnTo>
                  <a:lnTo>
                    <a:pt x="3511" y="1624"/>
                  </a:lnTo>
                  <a:lnTo>
                    <a:pt x="2633" y="1975"/>
                  </a:lnTo>
                  <a:lnTo>
                    <a:pt x="2546" y="1975"/>
                  </a:lnTo>
                  <a:lnTo>
                    <a:pt x="2063" y="2458"/>
                  </a:lnTo>
                  <a:lnTo>
                    <a:pt x="2019" y="2502"/>
                  </a:lnTo>
                  <a:lnTo>
                    <a:pt x="44" y="5968"/>
                  </a:lnTo>
                  <a:lnTo>
                    <a:pt x="1" y="6056"/>
                  </a:lnTo>
                  <a:lnTo>
                    <a:pt x="1" y="6100"/>
                  </a:lnTo>
                  <a:lnTo>
                    <a:pt x="44" y="6188"/>
                  </a:lnTo>
                  <a:lnTo>
                    <a:pt x="88" y="6231"/>
                  </a:lnTo>
                  <a:lnTo>
                    <a:pt x="264" y="6231"/>
                  </a:lnTo>
                  <a:lnTo>
                    <a:pt x="352" y="6144"/>
                  </a:lnTo>
                  <a:lnTo>
                    <a:pt x="2326" y="2677"/>
                  </a:lnTo>
                  <a:lnTo>
                    <a:pt x="2765" y="2282"/>
                  </a:lnTo>
                  <a:lnTo>
                    <a:pt x="3599" y="1975"/>
                  </a:lnTo>
                  <a:lnTo>
                    <a:pt x="6802" y="1756"/>
                  </a:lnTo>
                  <a:lnTo>
                    <a:pt x="14657" y="922"/>
                  </a:lnTo>
                  <a:lnTo>
                    <a:pt x="18167" y="352"/>
                  </a:lnTo>
                  <a:lnTo>
                    <a:pt x="18211" y="439"/>
                  </a:lnTo>
                  <a:lnTo>
                    <a:pt x="16412" y="1273"/>
                  </a:lnTo>
                  <a:lnTo>
                    <a:pt x="16368" y="1317"/>
                  </a:lnTo>
                  <a:lnTo>
                    <a:pt x="16324" y="1405"/>
                  </a:lnTo>
                  <a:lnTo>
                    <a:pt x="16324" y="1449"/>
                  </a:lnTo>
                  <a:lnTo>
                    <a:pt x="16324" y="1536"/>
                  </a:lnTo>
                  <a:lnTo>
                    <a:pt x="16368" y="1580"/>
                  </a:lnTo>
                  <a:lnTo>
                    <a:pt x="16412" y="1624"/>
                  </a:lnTo>
                  <a:lnTo>
                    <a:pt x="16544" y="1624"/>
                  </a:lnTo>
                  <a:lnTo>
                    <a:pt x="18518" y="703"/>
                  </a:lnTo>
                  <a:lnTo>
                    <a:pt x="18606" y="615"/>
                  </a:lnTo>
                  <a:lnTo>
                    <a:pt x="18606" y="483"/>
                  </a:lnTo>
                  <a:lnTo>
                    <a:pt x="18430" y="88"/>
                  </a:lnTo>
                  <a:lnTo>
                    <a:pt x="18343"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5" name="Google Shape;2525;p18"/>
            <p:cNvSpPr/>
            <p:nvPr/>
          </p:nvSpPr>
          <p:spPr>
            <a:xfrm>
              <a:off x="3631175" y="2837200"/>
              <a:ext cx="446500" cy="66925"/>
            </a:xfrm>
            <a:custGeom>
              <a:rect b="b" l="l" r="r" t="t"/>
              <a:pathLst>
                <a:path extrusionOk="0" h="2677" w="17860">
                  <a:moveTo>
                    <a:pt x="88" y="0"/>
                  </a:moveTo>
                  <a:lnTo>
                    <a:pt x="44" y="44"/>
                  </a:lnTo>
                  <a:lnTo>
                    <a:pt x="0" y="132"/>
                  </a:lnTo>
                  <a:lnTo>
                    <a:pt x="0" y="176"/>
                  </a:lnTo>
                  <a:lnTo>
                    <a:pt x="44" y="263"/>
                  </a:lnTo>
                  <a:lnTo>
                    <a:pt x="88" y="307"/>
                  </a:lnTo>
                  <a:lnTo>
                    <a:pt x="132" y="351"/>
                  </a:lnTo>
                  <a:lnTo>
                    <a:pt x="2940" y="922"/>
                  </a:lnTo>
                  <a:lnTo>
                    <a:pt x="7987" y="1668"/>
                  </a:lnTo>
                  <a:lnTo>
                    <a:pt x="11102" y="2326"/>
                  </a:lnTo>
                  <a:lnTo>
                    <a:pt x="14262" y="2677"/>
                  </a:lnTo>
                  <a:lnTo>
                    <a:pt x="17728" y="2677"/>
                  </a:lnTo>
                  <a:lnTo>
                    <a:pt x="17772" y="2633"/>
                  </a:lnTo>
                  <a:lnTo>
                    <a:pt x="17816" y="2589"/>
                  </a:lnTo>
                  <a:lnTo>
                    <a:pt x="17860" y="2501"/>
                  </a:lnTo>
                  <a:lnTo>
                    <a:pt x="17816" y="2458"/>
                  </a:lnTo>
                  <a:lnTo>
                    <a:pt x="17772" y="2414"/>
                  </a:lnTo>
                  <a:lnTo>
                    <a:pt x="17728" y="2370"/>
                  </a:lnTo>
                  <a:lnTo>
                    <a:pt x="17684" y="2326"/>
                  </a:lnTo>
                  <a:lnTo>
                    <a:pt x="14306" y="2326"/>
                  </a:lnTo>
                  <a:lnTo>
                    <a:pt x="11146" y="1975"/>
                  </a:lnTo>
                  <a:lnTo>
                    <a:pt x="8074" y="1317"/>
                  </a:lnTo>
                  <a:lnTo>
                    <a:pt x="2984" y="615"/>
                  </a:lnTo>
                  <a:lnTo>
                    <a:pt x="220"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6" name="Google Shape;2526;p18"/>
            <p:cNvSpPr/>
            <p:nvPr/>
          </p:nvSpPr>
          <p:spPr>
            <a:xfrm>
              <a:off x="3229675" y="767150"/>
              <a:ext cx="275375" cy="654925"/>
            </a:xfrm>
            <a:custGeom>
              <a:rect b="b" l="l" r="r" t="t"/>
              <a:pathLst>
                <a:path extrusionOk="0" h="26197" w="11015">
                  <a:moveTo>
                    <a:pt x="10795" y="0"/>
                  </a:moveTo>
                  <a:lnTo>
                    <a:pt x="10707" y="44"/>
                  </a:lnTo>
                  <a:lnTo>
                    <a:pt x="9259" y="1536"/>
                  </a:lnTo>
                  <a:lnTo>
                    <a:pt x="9259" y="1580"/>
                  </a:lnTo>
                  <a:lnTo>
                    <a:pt x="7943" y="4564"/>
                  </a:lnTo>
                  <a:lnTo>
                    <a:pt x="7197" y="6319"/>
                  </a:lnTo>
                  <a:lnTo>
                    <a:pt x="5968" y="10180"/>
                  </a:lnTo>
                  <a:lnTo>
                    <a:pt x="4695" y="13384"/>
                  </a:lnTo>
                  <a:lnTo>
                    <a:pt x="3335" y="16104"/>
                  </a:lnTo>
                  <a:lnTo>
                    <a:pt x="2501" y="18210"/>
                  </a:lnTo>
                  <a:lnTo>
                    <a:pt x="1404" y="21896"/>
                  </a:lnTo>
                  <a:lnTo>
                    <a:pt x="0" y="25977"/>
                  </a:lnTo>
                  <a:lnTo>
                    <a:pt x="0" y="26065"/>
                  </a:lnTo>
                  <a:lnTo>
                    <a:pt x="0" y="26109"/>
                  </a:lnTo>
                  <a:lnTo>
                    <a:pt x="44" y="26153"/>
                  </a:lnTo>
                  <a:lnTo>
                    <a:pt x="88" y="26197"/>
                  </a:lnTo>
                  <a:lnTo>
                    <a:pt x="263" y="26197"/>
                  </a:lnTo>
                  <a:lnTo>
                    <a:pt x="307" y="26109"/>
                  </a:lnTo>
                  <a:lnTo>
                    <a:pt x="1755" y="21984"/>
                  </a:lnTo>
                  <a:lnTo>
                    <a:pt x="2852" y="18298"/>
                  </a:lnTo>
                  <a:lnTo>
                    <a:pt x="3642" y="16236"/>
                  </a:lnTo>
                  <a:lnTo>
                    <a:pt x="5046" y="13515"/>
                  </a:lnTo>
                  <a:lnTo>
                    <a:pt x="6143" y="10663"/>
                  </a:lnTo>
                  <a:lnTo>
                    <a:pt x="6275" y="10312"/>
                  </a:lnTo>
                  <a:lnTo>
                    <a:pt x="7548" y="6450"/>
                  </a:lnTo>
                  <a:lnTo>
                    <a:pt x="7548" y="6407"/>
                  </a:lnTo>
                  <a:lnTo>
                    <a:pt x="8294" y="4651"/>
                  </a:lnTo>
                  <a:lnTo>
                    <a:pt x="9566" y="1755"/>
                  </a:lnTo>
                  <a:lnTo>
                    <a:pt x="10970" y="307"/>
                  </a:lnTo>
                  <a:lnTo>
                    <a:pt x="11014" y="219"/>
                  </a:lnTo>
                  <a:lnTo>
                    <a:pt x="11014" y="176"/>
                  </a:lnTo>
                  <a:lnTo>
                    <a:pt x="11014" y="88"/>
                  </a:lnTo>
                  <a:lnTo>
                    <a:pt x="10970" y="44"/>
                  </a:lnTo>
                  <a:lnTo>
                    <a:pt x="10926"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7" name="Google Shape;2527;p18"/>
            <p:cNvSpPr/>
            <p:nvPr/>
          </p:nvSpPr>
          <p:spPr>
            <a:xfrm>
              <a:off x="4717225" y="1245425"/>
              <a:ext cx="38425" cy="278675"/>
            </a:xfrm>
            <a:custGeom>
              <a:rect b="b" l="l" r="r" t="t"/>
              <a:pathLst>
                <a:path extrusionOk="0" h="11147" w="1537">
                  <a:moveTo>
                    <a:pt x="1317" y="1"/>
                  </a:moveTo>
                  <a:lnTo>
                    <a:pt x="1273" y="45"/>
                  </a:lnTo>
                  <a:lnTo>
                    <a:pt x="1229" y="89"/>
                  </a:lnTo>
                  <a:lnTo>
                    <a:pt x="1185" y="133"/>
                  </a:lnTo>
                  <a:lnTo>
                    <a:pt x="483" y="4126"/>
                  </a:lnTo>
                  <a:lnTo>
                    <a:pt x="0" y="7066"/>
                  </a:lnTo>
                  <a:lnTo>
                    <a:pt x="0" y="7109"/>
                  </a:lnTo>
                  <a:lnTo>
                    <a:pt x="132" y="8470"/>
                  </a:lnTo>
                  <a:lnTo>
                    <a:pt x="132" y="8514"/>
                  </a:lnTo>
                  <a:lnTo>
                    <a:pt x="878" y="10839"/>
                  </a:lnTo>
                  <a:lnTo>
                    <a:pt x="878" y="10971"/>
                  </a:lnTo>
                  <a:lnTo>
                    <a:pt x="878" y="11015"/>
                  </a:lnTo>
                  <a:lnTo>
                    <a:pt x="922" y="11103"/>
                  </a:lnTo>
                  <a:lnTo>
                    <a:pt x="1009" y="11146"/>
                  </a:lnTo>
                  <a:lnTo>
                    <a:pt x="1053" y="11146"/>
                  </a:lnTo>
                  <a:lnTo>
                    <a:pt x="1185" y="11103"/>
                  </a:lnTo>
                  <a:lnTo>
                    <a:pt x="1229" y="11059"/>
                  </a:lnTo>
                  <a:lnTo>
                    <a:pt x="1229" y="10971"/>
                  </a:lnTo>
                  <a:lnTo>
                    <a:pt x="1229" y="10795"/>
                  </a:lnTo>
                  <a:lnTo>
                    <a:pt x="1229" y="10752"/>
                  </a:lnTo>
                  <a:lnTo>
                    <a:pt x="483" y="8426"/>
                  </a:lnTo>
                  <a:lnTo>
                    <a:pt x="351" y="7109"/>
                  </a:lnTo>
                  <a:lnTo>
                    <a:pt x="834" y="4170"/>
                  </a:lnTo>
                  <a:lnTo>
                    <a:pt x="1536" y="220"/>
                  </a:lnTo>
                  <a:lnTo>
                    <a:pt x="1536" y="133"/>
                  </a:lnTo>
                  <a:lnTo>
                    <a:pt x="1492" y="89"/>
                  </a:lnTo>
                  <a:lnTo>
                    <a:pt x="1448" y="45"/>
                  </a:lnTo>
                  <a:lnTo>
                    <a:pt x="1404"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8" name="Google Shape;2528;p18"/>
            <p:cNvSpPr/>
            <p:nvPr/>
          </p:nvSpPr>
          <p:spPr>
            <a:xfrm>
              <a:off x="4744650" y="1146700"/>
              <a:ext cx="39500" cy="377400"/>
            </a:xfrm>
            <a:custGeom>
              <a:rect b="b" l="l" r="r" t="t"/>
              <a:pathLst>
                <a:path extrusionOk="0" h="15096" w="1580">
                  <a:moveTo>
                    <a:pt x="483" y="1"/>
                  </a:moveTo>
                  <a:lnTo>
                    <a:pt x="395" y="45"/>
                  </a:lnTo>
                  <a:lnTo>
                    <a:pt x="351" y="45"/>
                  </a:lnTo>
                  <a:lnTo>
                    <a:pt x="307" y="132"/>
                  </a:lnTo>
                  <a:lnTo>
                    <a:pt x="264" y="176"/>
                  </a:lnTo>
                  <a:lnTo>
                    <a:pt x="307" y="264"/>
                  </a:lnTo>
                  <a:lnTo>
                    <a:pt x="1185" y="3204"/>
                  </a:lnTo>
                  <a:lnTo>
                    <a:pt x="1229" y="5091"/>
                  </a:lnTo>
                  <a:lnTo>
                    <a:pt x="439" y="8075"/>
                  </a:lnTo>
                  <a:lnTo>
                    <a:pt x="0" y="10707"/>
                  </a:lnTo>
                  <a:lnTo>
                    <a:pt x="0" y="10751"/>
                  </a:lnTo>
                  <a:lnTo>
                    <a:pt x="88" y="11892"/>
                  </a:lnTo>
                  <a:lnTo>
                    <a:pt x="88" y="11936"/>
                  </a:lnTo>
                  <a:lnTo>
                    <a:pt x="615" y="13647"/>
                  </a:lnTo>
                  <a:lnTo>
                    <a:pt x="439" y="14876"/>
                  </a:lnTo>
                  <a:lnTo>
                    <a:pt x="439" y="14964"/>
                  </a:lnTo>
                  <a:lnTo>
                    <a:pt x="483" y="15008"/>
                  </a:lnTo>
                  <a:lnTo>
                    <a:pt x="527" y="15052"/>
                  </a:lnTo>
                  <a:lnTo>
                    <a:pt x="615" y="15095"/>
                  </a:lnTo>
                  <a:lnTo>
                    <a:pt x="746" y="15052"/>
                  </a:lnTo>
                  <a:lnTo>
                    <a:pt x="790" y="14920"/>
                  </a:lnTo>
                  <a:lnTo>
                    <a:pt x="966" y="13647"/>
                  </a:lnTo>
                  <a:lnTo>
                    <a:pt x="966" y="13560"/>
                  </a:lnTo>
                  <a:lnTo>
                    <a:pt x="439" y="11848"/>
                  </a:lnTo>
                  <a:lnTo>
                    <a:pt x="351" y="10751"/>
                  </a:lnTo>
                  <a:lnTo>
                    <a:pt x="790" y="8162"/>
                  </a:lnTo>
                  <a:lnTo>
                    <a:pt x="1580" y="5135"/>
                  </a:lnTo>
                  <a:lnTo>
                    <a:pt x="1580" y="5091"/>
                  </a:lnTo>
                  <a:lnTo>
                    <a:pt x="1536" y="3160"/>
                  </a:lnTo>
                  <a:lnTo>
                    <a:pt x="1536" y="3116"/>
                  </a:lnTo>
                  <a:lnTo>
                    <a:pt x="615" y="132"/>
                  </a:lnTo>
                  <a:lnTo>
                    <a:pt x="571" y="88"/>
                  </a:lnTo>
                  <a:lnTo>
                    <a:pt x="527" y="45"/>
                  </a:lnTo>
                  <a:lnTo>
                    <a:pt x="483"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9" name="Google Shape;2529;p18"/>
            <p:cNvSpPr/>
            <p:nvPr/>
          </p:nvSpPr>
          <p:spPr>
            <a:xfrm>
              <a:off x="4788525" y="1242150"/>
              <a:ext cx="43900" cy="303900"/>
            </a:xfrm>
            <a:custGeom>
              <a:rect b="b" l="l" r="r" t="t"/>
              <a:pathLst>
                <a:path extrusionOk="0" h="12156" w="1756">
                  <a:moveTo>
                    <a:pt x="1229" y="0"/>
                  </a:moveTo>
                  <a:lnTo>
                    <a:pt x="1141" y="44"/>
                  </a:lnTo>
                  <a:lnTo>
                    <a:pt x="1097" y="88"/>
                  </a:lnTo>
                  <a:lnTo>
                    <a:pt x="1054" y="132"/>
                  </a:lnTo>
                  <a:lnTo>
                    <a:pt x="1054" y="220"/>
                  </a:lnTo>
                  <a:lnTo>
                    <a:pt x="1405" y="2106"/>
                  </a:lnTo>
                  <a:lnTo>
                    <a:pt x="790" y="4388"/>
                  </a:lnTo>
                  <a:lnTo>
                    <a:pt x="483" y="6231"/>
                  </a:lnTo>
                  <a:lnTo>
                    <a:pt x="483" y="6275"/>
                  </a:lnTo>
                  <a:lnTo>
                    <a:pt x="878" y="8996"/>
                  </a:lnTo>
                  <a:lnTo>
                    <a:pt x="308" y="11277"/>
                  </a:lnTo>
                  <a:lnTo>
                    <a:pt x="0" y="11892"/>
                  </a:lnTo>
                  <a:lnTo>
                    <a:pt x="0" y="11980"/>
                  </a:lnTo>
                  <a:lnTo>
                    <a:pt x="0" y="12067"/>
                  </a:lnTo>
                  <a:lnTo>
                    <a:pt x="44" y="12111"/>
                  </a:lnTo>
                  <a:lnTo>
                    <a:pt x="88" y="12155"/>
                  </a:lnTo>
                  <a:lnTo>
                    <a:pt x="264" y="12155"/>
                  </a:lnTo>
                  <a:lnTo>
                    <a:pt x="351" y="12067"/>
                  </a:lnTo>
                  <a:lnTo>
                    <a:pt x="659" y="11409"/>
                  </a:lnTo>
                  <a:lnTo>
                    <a:pt x="659" y="11365"/>
                  </a:lnTo>
                  <a:lnTo>
                    <a:pt x="1229" y="9040"/>
                  </a:lnTo>
                  <a:lnTo>
                    <a:pt x="1229" y="8952"/>
                  </a:lnTo>
                  <a:lnTo>
                    <a:pt x="834" y="6231"/>
                  </a:lnTo>
                  <a:lnTo>
                    <a:pt x="1141" y="4432"/>
                  </a:lnTo>
                  <a:lnTo>
                    <a:pt x="1756" y="2150"/>
                  </a:lnTo>
                  <a:lnTo>
                    <a:pt x="1756" y="2063"/>
                  </a:lnTo>
                  <a:lnTo>
                    <a:pt x="1405" y="132"/>
                  </a:lnTo>
                  <a:lnTo>
                    <a:pt x="1405" y="88"/>
                  </a:lnTo>
                  <a:lnTo>
                    <a:pt x="1361" y="44"/>
                  </a:lnTo>
                  <a:lnTo>
                    <a:pt x="1273"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0" name="Google Shape;2530;p18"/>
            <p:cNvSpPr/>
            <p:nvPr/>
          </p:nvSpPr>
          <p:spPr>
            <a:xfrm>
              <a:off x="4784125" y="1313450"/>
              <a:ext cx="79025" cy="276475"/>
            </a:xfrm>
            <a:custGeom>
              <a:rect b="b" l="l" r="r" t="t"/>
              <a:pathLst>
                <a:path extrusionOk="0" h="11059" w="3161">
                  <a:moveTo>
                    <a:pt x="2897" y="0"/>
                  </a:moveTo>
                  <a:lnTo>
                    <a:pt x="2853" y="44"/>
                  </a:lnTo>
                  <a:lnTo>
                    <a:pt x="2809" y="132"/>
                  </a:lnTo>
                  <a:lnTo>
                    <a:pt x="1976" y="2809"/>
                  </a:lnTo>
                  <a:lnTo>
                    <a:pt x="1624" y="4301"/>
                  </a:lnTo>
                  <a:lnTo>
                    <a:pt x="1624" y="4345"/>
                  </a:lnTo>
                  <a:lnTo>
                    <a:pt x="1712" y="6758"/>
                  </a:lnTo>
                  <a:lnTo>
                    <a:pt x="1098" y="8513"/>
                  </a:lnTo>
                  <a:lnTo>
                    <a:pt x="45" y="10795"/>
                  </a:lnTo>
                  <a:lnTo>
                    <a:pt x="1" y="10883"/>
                  </a:lnTo>
                  <a:lnTo>
                    <a:pt x="45" y="10927"/>
                  </a:lnTo>
                  <a:lnTo>
                    <a:pt x="45" y="11014"/>
                  </a:lnTo>
                  <a:lnTo>
                    <a:pt x="133" y="11058"/>
                  </a:lnTo>
                  <a:lnTo>
                    <a:pt x="176" y="11058"/>
                  </a:lnTo>
                  <a:lnTo>
                    <a:pt x="308" y="11014"/>
                  </a:lnTo>
                  <a:lnTo>
                    <a:pt x="352" y="10971"/>
                  </a:lnTo>
                  <a:lnTo>
                    <a:pt x="1449" y="8645"/>
                  </a:lnTo>
                  <a:lnTo>
                    <a:pt x="2063" y="6846"/>
                  </a:lnTo>
                  <a:lnTo>
                    <a:pt x="2063" y="6758"/>
                  </a:lnTo>
                  <a:lnTo>
                    <a:pt x="1976" y="4388"/>
                  </a:lnTo>
                  <a:lnTo>
                    <a:pt x="2327" y="2897"/>
                  </a:lnTo>
                  <a:lnTo>
                    <a:pt x="3160" y="220"/>
                  </a:lnTo>
                  <a:lnTo>
                    <a:pt x="3160" y="132"/>
                  </a:lnTo>
                  <a:lnTo>
                    <a:pt x="3160" y="88"/>
                  </a:lnTo>
                  <a:lnTo>
                    <a:pt x="3116" y="44"/>
                  </a:lnTo>
                  <a:lnTo>
                    <a:pt x="3029"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1" name="Google Shape;2531;p18"/>
            <p:cNvSpPr/>
            <p:nvPr/>
          </p:nvSpPr>
          <p:spPr>
            <a:xfrm>
              <a:off x="4800600" y="1323325"/>
              <a:ext cx="74600" cy="277575"/>
            </a:xfrm>
            <a:custGeom>
              <a:rect b="b" l="l" r="r" t="t"/>
              <a:pathLst>
                <a:path extrusionOk="0" h="11103" w="2984">
                  <a:moveTo>
                    <a:pt x="2721" y="0"/>
                  </a:moveTo>
                  <a:lnTo>
                    <a:pt x="2677" y="44"/>
                  </a:lnTo>
                  <a:lnTo>
                    <a:pt x="2677" y="132"/>
                  </a:lnTo>
                  <a:lnTo>
                    <a:pt x="2238" y="1756"/>
                  </a:lnTo>
                  <a:lnTo>
                    <a:pt x="2238" y="1799"/>
                  </a:lnTo>
                  <a:lnTo>
                    <a:pt x="2282" y="4388"/>
                  </a:lnTo>
                  <a:lnTo>
                    <a:pt x="1536" y="7285"/>
                  </a:lnTo>
                  <a:lnTo>
                    <a:pt x="44" y="10839"/>
                  </a:lnTo>
                  <a:lnTo>
                    <a:pt x="0" y="10927"/>
                  </a:lnTo>
                  <a:lnTo>
                    <a:pt x="44" y="10970"/>
                  </a:lnTo>
                  <a:lnTo>
                    <a:pt x="88" y="11014"/>
                  </a:lnTo>
                  <a:lnTo>
                    <a:pt x="132" y="11058"/>
                  </a:lnTo>
                  <a:lnTo>
                    <a:pt x="176" y="11102"/>
                  </a:lnTo>
                  <a:lnTo>
                    <a:pt x="307" y="11058"/>
                  </a:lnTo>
                  <a:lnTo>
                    <a:pt x="351" y="10970"/>
                  </a:lnTo>
                  <a:lnTo>
                    <a:pt x="1843" y="7372"/>
                  </a:lnTo>
                  <a:lnTo>
                    <a:pt x="1887" y="7372"/>
                  </a:lnTo>
                  <a:lnTo>
                    <a:pt x="2633" y="4432"/>
                  </a:lnTo>
                  <a:lnTo>
                    <a:pt x="2633" y="4388"/>
                  </a:lnTo>
                  <a:lnTo>
                    <a:pt x="2589" y="1843"/>
                  </a:lnTo>
                  <a:lnTo>
                    <a:pt x="2984" y="220"/>
                  </a:lnTo>
                  <a:lnTo>
                    <a:pt x="2984" y="132"/>
                  </a:lnTo>
                  <a:lnTo>
                    <a:pt x="2984" y="88"/>
                  </a:lnTo>
                  <a:lnTo>
                    <a:pt x="2940"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2" name="Google Shape;2532;p18"/>
            <p:cNvSpPr/>
            <p:nvPr/>
          </p:nvSpPr>
          <p:spPr>
            <a:xfrm>
              <a:off x="4826925" y="1334300"/>
              <a:ext cx="77900" cy="245750"/>
            </a:xfrm>
            <a:custGeom>
              <a:rect b="b" l="l" r="r" t="t"/>
              <a:pathLst>
                <a:path extrusionOk="0" h="9830" w="3116">
                  <a:moveTo>
                    <a:pt x="2896" y="0"/>
                  </a:moveTo>
                  <a:lnTo>
                    <a:pt x="2809" y="44"/>
                  </a:lnTo>
                  <a:lnTo>
                    <a:pt x="2765" y="88"/>
                  </a:lnTo>
                  <a:lnTo>
                    <a:pt x="2765" y="132"/>
                  </a:lnTo>
                  <a:lnTo>
                    <a:pt x="2019" y="4037"/>
                  </a:lnTo>
                  <a:lnTo>
                    <a:pt x="1097" y="7416"/>
                  </a:lnTo>
                  <a:lnTo>
                    <a:pt x="44" y="9522"/>
                  </a:lnTo>
                  <a:lnTo>
                    <a:pt x="0" y="9610"/>
                  </a:lnTo>
                  <a:lnTo>
                    <a:pt x="0" y="9654"/>
                  </a:lnTo>
                  <a:lnTo>
                    <a:pt x="0" y="9742"/>
                  </a:lnTo>
                  <a:lnTo>
                    <a:pt x="44" y="9785"/>
                  </a:lnTo>
                  <a:lnTo>
                    <a:pt x="176" y="9829"/>
                  </a:lnTo>
                  <a:lnTo>
                    <a:pt x="264" y="9785"/>
                  </a:lnTo>
                  <a:lnTo>
                    <a:pt x="307" y="9742"/>
                  </a:lnTo>
                  <a:lnTo>
                    <a:pt x="351" y="9698"/>
                  </a:lnTo>
                  <a:lnTo>
                    <a:pt x="1404" y="7548"/>
                  </a:lnTo>
                  <a:lnTo>
                    <a:pt x="2370" y="4125"/>
                  </a:lnTo>
                  <a:lnTo>
                    <a:pt x="3116" y="220"/>
                  </a:lnTo>
                  <a:lnTo>
                    <a:pt x="3116" y="132"/>
                  </a:lnTo>
                  <a:lnTo>
                    <a:pt x="3072" y="88"/>
                  </a:lnTo>
                  <a:lnTo>
                    <a:pt x="3028" y="44"/>
                  </a:lnTo>
                  <a:lnTo>
                    <a:pt x="2940"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3" name="Google Shape;2533;p18"/>
            <p:cNvSpPr/>
            <p:nvPr/>
          </p:nvSpPr>
          <p:spPr>
            <a:xfrm>
              <a:off x="4873000" y="1356225"/>
              <a:ext cx="89975" cy="206275"/>
            </a:xfrm>
            <a:custGeom>
              <a:rect b="b" l="l" r="r" t="t"/>
              <a:pathLst>
                <a:path extrusionOk="0" h="8251" w="3599">
                  <a:moveTo>
                    <a:pt x="3423" y="1"/>
                  </a:moveTo>
                  <a:lnTo>
                    <a:pt x="3335" y="45"/>
                  </a:lnTo>
                  <a:lnTo>
                    <a:pt x="3291" y="89"/>
                  </a:lnTo>
                  <a:lnTo>
                    <a:pt x="2326" y="1405"/>
                  </a:lnTo>
                  <a:lnTo>
                    <a:pt x="2326" y="1449"/>
                  </a:lnTo>
                  <a:lnTo>
                    <a:pt x="1361" y="4477"/>
                  </a:lnTo>
                  <a:lnTo>
                    <a:pt x="483" y="7109"/>
                  </a:lnTo>
                  <a:lnTo>
                    <a:pt x="0" y="7987"/>
                  </a:lnTo>
                  <a:lnTo>
                    <a:pt x="0" y="8075"/>
                  </a:lnTo>
                  <a:lnTo>
                    <a:pt x="0" y="8163"/>
                  </a:lnTo>
                  <a:lnTo>
                    <a:pt x="44" y="8206"/>
                  </a:lnTo>
                  <a:lnTo>
                    <a:pt x="88" y="8250"/>
                  </a:lnTo>
                  <a:lnTo>
                    <a:pt x="264" y="8250"/>
                  </a:lnTo>
                  <a:lnTo>
                    <a:pt x="307" y="8163"/>
                  </a:lnTo>
                  <a:lnTo>
                    <a:pt x="834" y="7285"/>
                  </a:lnTo>
                  <a:lnTo>
                    <a:pt x="834" y="7241"/>
                  </a:lnTo>
                  <a:lnTo>
                    <a:pt x="1712" y="4564"/>
                  </a:lnTo>
                  <a:lnTo>
                    <a:pt x="2633" y="1580"/>
                  </a:lnTo>
                  <a:lnTo>
                    <a:pt x="3598" y="308"/>
                  </a:lnTo>
                  <a:lnTo>
                    <a:pt x="3598" y="220"/>
                  </a:lnTo>
                  <a:lnTo>
                    <a:pt x="3598" y="176"/>
                  </a:lnTo>
                  <a:lnTo>
                    <a:pt x="3598" y="89"/>
                  </a:lnTo>
                  <a:lnTo>
                    <a:pt x="3555" y="45"/>
                  </a:lnTo>
                  <a:lnTo>
                    <a:pt x="3467"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4" name="Google Shape;2534;p18"/>
            <p:cNvSpPr/>
            <p:nvPr/>
          </p:nvSpPr>
          <p:spPr>
            <a:xfrm>
              <a:off x="4878475" y="1401200"/>
              <a:ext cx="130575" cy="183225"/>
            </a:xfrm>
            <a:custGeom>
              <a:rect b="b" l="l" r="r" t="t"/>
              <a:pathLst>
                <a:path extrusionOk="0" h="7329" w="5223">
                  <a:moveTo>
                    <a:pt x="5003" y="1"/>
                  </a:moveTo>
                  <a:lnTo>
                    <a:pt x="4915" y="45"/>
                  </a:lnTo>
                  <a:lnTo>
                    <a:pt x="1975" y="3204"/>
                  </a:lnTo>
                  <a:lnTo>
                    <a:pt x="1931" y="3292"/>
                  </a:lnTo>
                  <a:lnTo>
                    <a:pt x="1010" y="5442"/>
                  </a:lnTo>
                  <a:lnTo>
                    <a:pt x="45" y="7066"/>
                  </a:lnTo>
                  <a:lnTo>
                    <a:pt x="1" y="7153"/>
                  </a:lnTo>
                  <a:lnTo>
                    <a:pt x="1" y="7197"/>
                  </a:lnTo>
                  <a:lnTo>
                    <a:pt x="45" y="7285"/>
                  </a:lnTo>
                  <a:lnTo>
                    <a:pt x="88" y="7329"/>
                  </a:lnTo>
                  <a:lnTo>
                    <a:pt x="264" y="7329"/>
                  </a:lnTo>
                  <a:lnTo>
                    <a:pt x="352" y="7241"/>
                  </a:lnTo>
                  <a:lnTo>
                    <a:pt x="1317" y="5618"/>
                  </a:lnTo>
                  <a:lnTo>
                    <a:pt x="2239" y="3424"/>
                  </a:lnTo>
                  <a:lnTo>
                    <a:pt x="5179" y="264"/>
                  </a:lnTo>
                  <a:lnTo>
                    <a:pt x="5222" y="220"/>
                  </a:lnTo>
                  <a:lnTo>
                    <a:pt x="5222" y="133"/>
                  </a:lnTo>
                  <a:lnTo>
                    <a:pt x="5222" y="89"/>
                  </a:lnTo>
                  <a:lnTo>
                    <a:pt x="5179" y="45"/>
                  </a:lnTo>
                  <a:lnTo>
                    <a:pt x="5135"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5" name="Google Shape;2535;p18"/>
            <p:cNvSpPr/>
            <p:nvPr/>
          </p:nvSpPr>
          <p:spPr>
            <a:xfrm>
              <a:off x="4888350" y="1411075"/>
              <a:ext cx="178850" cy="188725"/>
            </a:xfrm>
            <a:custGeom>
              <a:rect b="b" l="l" r="r" t="t"/>
              <a:pathLst>
                <a:path extrusionOk="0" h="7549" w="7154">
                  <a:moveTo>
                    <a:pt x="6934" y="1"/>
                  </a:moveTo>
                  <a:lnTo>
                    <a:pt x="6846" y="45"/>
                  </a:lnTo>
                  <a:lnTo>
                    <a:pt x="5003" y="1493"/>
                  </a:lnTo>
                  <a:lnTo>
                    <a:pt x="4959" y="1537"/>
                  </a:lnTo>
                  <a:lnTo>
                    <a:pt x="2809" y="4345"/>
                  </a:lnTo>
                  <a:lnTo>
                    <a:pt x="2019" y="4915"/>
                  </a:lnTo>
                  <a:lnTo>
                    <a:pt x="1975" y="4959"/>
                  </a:lnTo>
                  <a:lnTo>
                    <a:pt x="44" y="7241"/>
                  </a:lnTo>
                  <a:lnTo>
                    <a:pt x="1" y="7329"/>
                  </a:lnTo>
                  <a:lnTo>
                    <a:pt x="1" y="7373"/>
                  </a:lnTo>
                  <a:lnTo>
                    <a:pt x="1" y="7460"/>
                  </a:lnTo>
                  <a:lnTo>
                    <a:pt x="44" y="7504"/>
                  </a:lnTo>
                  <a:lnTo>
                    <a:pt x="176" y="7548"/>
                  </a:lnTo>
                  <a:lnTo>
                    <a:pt x="220" y="7548"/>
                  </a:lnTo>
                  <a:lnTo>
                    <a:pt x="308" y="7504"/>
                  </a:lnTo>
                  <a:lnTo>
                    <a:pt x="2238" y="5179"/>
                  </a:lnTo>
                  <a:lnTo>
                    <a:pt x="3028" y="4652"/>
                  </a:lnTo>
                  <a:lnTo>
                    <a:pt x="3072" y="4608"/>
                  </a:lnTo>
                  <a:lnTo>
                    <a:pt x="5222" y="1756"/>
                  </a:lnTo>
                  <a:lnTo>
                    <a:pt x="7065" y="308"/>
                  </a:lnTo>
                  <a:lnTo>
                    <a:pt x="7109" y="264"/>
                  </a:lnTo>
                  <a:lnTo>
                    <a:pt x="7153" y="176"/>
                  </a:lnTo>
                  <a:lnTo>
                    <a:pt x="7153" y="132"/>
                  </a:lnTo>
                  <a:lnTo>
                    <a:pt x="7109" y="45"/>
                  </a:lnTo>
                  <a:lnTo>
                    <a:pt x="7065"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6" name="Google Shape;2536;p18"/>
            <p:cNvSpPr/>
            <p:nvPr/>
          </p:nvSpPr>
          <p:spPr>
            <a:xfrm>
              <a:off x="4890550" y="1412175"/>
              <a:ext cx="208450" cy="215050"/>
            </a:xfrm>
            <a:custGeom>
              <a:rect b="b" l="l" r="r" t="t"/>
              <a:pathLst>
                <a:path extrusionOk="0" h="8602" w="8338">
                  <a:moveTo>
                    <a:pt x="8074" y="1"/>
                  </a:moveTo>
                  <a:lnTo>
                    <a:pt x="8030" y="45"/>
                  </a:lnTo>
                  <a:lnTo>
                    <a:pt x="7987" y="132"/>
                  </a:lnTo>
                  <a:lnTo>
                    <a:pt x="7021" y="3774"/>
                  </a:lnTo>
                  <a:lnTo>
                    <a:pt x="5880" y="5179"/>
                  </a:lnTo>
                  <a:lnTo>
                    <a:pt x="4652" y="5705"/>
                  </a:lnTo>
                  <a:lnTo>
                    <a:pt x="571" y="7943"/>
                  </a:lnTo>
                  <a:lnTo>
                    <a:pt x="88" y="8294"/>
                  </a:lnTo>
                  <a:lnTo>
                    <a:pt x="44" y="8338"/>
                  </a:lnTo>
                  <a:lnTo>
                    <a:pt x="0" y="8426"/>
                  </a:lnTo>
                  <a:lnTo>
                    <a:pt x="0" y="8470"/>
                  </a:lnTo>
                  <a:lnTo>
                    <a:pt x="44" y="8557"/>
                  </a:lnTo>
                  <a:lnTo>
                    <a:pt x="132" y="8601"/>
                  </a:lnTo>
                  <a:lnTo>
                    <a:pt x="307" y="8601"/>
                  </a:lnTo>
                  <a:lnTo>
                    <a:pt x="746" y="8250"/>
                  </a:lnTo>
                  <a:lnTo>
                    <a:pt x="4783" y="6056"/>
                  </a:lnTo>
                  <a:lnTo>
                    <a:pt x="6056" y="5486"/>
                  </a:lnTo>
                  <a:lnTo>
                    <a:pt x="6144" y="5442"/>
                  </a:lnTo>
                  <a:lnTo>
                    <a:pt x="7328" y="3950"/>
                  </a:lnTo>
                  <a:lnTo>
                    <a:pt x="7328" y="3906"/>
                  </a:lnTo>
                  <a:lnTo>
                    <a:pt x="8338" y="220"/>
                  </a:lnTo>
                  <a:lnTo>
                    <a:pt x="8338" y="132"/>
                  </a:lnTo>
                  <a:lnTo>
                    <a:pt x="8338" y="88"/>
                  </a:lnTo>
                  <a:lnTo>
                    <a:pt x="8294" y="45"/>
                  </a:lnTo>
                  <a:lnTo>
                    <a:pt x="8206"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7" name="Google Shape;2537;p18"/>
            <p:cNvSpPr/>
            <p:nvPr/>
          </p:nvSpPr>
          <p:spPr>
            <a:xfrm>
              <a:off x="4878475" y="1464825"/>
              <a:ext cx="342300" cy="254550"/>
            </a:xfrm>
            <a:custGeom>
              <a:rect b="b" l="l" r="r" t="t"/>
              <a:pathLst>
                <a:path extrusionOk="0" h="10182" w="13692">
                  <a:moveTo>
                    <a:pt x="13560" y="1"/>
                  </a:moveTo>
                  <a:lnTo>
                    <a:pt x="13472" y="45"/>
                  </a:lnTo>
                  <a:lnTo>
                    <a:pt x="11805" y="571"/>
                  </a:lnTo>
                  <a:lnTo>
                    <a:pt x="11761" y="615"/>
                  </a:lnTo>
                  <a:lnTo>
                    <a:pt x="11410" y="879"/>
                  </a:lnTo>
                  <a:lnTo>
                    <a:pt x="11366" y="966"/>
                  </a:lnTo>
                  <a:lnTo>
                    <a:pt x="10795" y="2195"/>
                  </a:lnTo>
                  <a:lnTo>
                    <a:pt x="8119" y="5223"/>
                  </a:lnTo>
                  <a:lnTo>
                    <a:pt x="6890" y="6276"/>
                  </a:lnTo>
                  <a:lnTo>
                    <a:pt x="5266" y="7285"/>
                  </a:lnTo>
                  <a:lnTo>
                    <a:pt x="1142" y="9172"/>
                  </a:lnTo>
                  <a:lnTo>
                    <a:pt x="1098" y="9172"/>
                  </a:lnTo>
                  <a:lnTo>
                    <a:pt x="88" y="9874"/>
                  </a:lnTo>
                  <a:lnTo>
                    <a:pt x="45" y="9918"/>
                  </a:lnTo>
                  <a:lnTo>
                    <a:pt x="1" y="9962"/>
                  </a:lnTo>
                  <a:lnTo>
                    <a:pt x="1" y="10050"/>
                  </a:lnTo>
                  <a:lnTo>
                    <a:pt x="45" y="10093"/>
                  </a:lnTo>
                  <a:lnTo>
                    <a:pt x="88" y="10137"/>
                  </a:lnTo>
                  <a:lnTo>
                    <a:pt x="176" y="10181"/>
                  </a:lnTo>
                  <a:lnTo>
                    <a:pt x="264" y="10137"/>
                  </a:lnTo>
                  <a:lnTo>
                    <a:pt x="1273" y="9479"/>
                  </a:lnTo>
                  <a:lnTo>
                    <a:pt x="5442" y="7592"/>
                  </a:lnTo>
                  <a:lnTo>
                    <a:pt x="5486" y="7592"/>
                  </a:lnTo>
                  <a:lnTo>
                    <a:pt x="7065" y="6583"/>
                  </a:lnTo>
                  <a:lnTo>
                    <a:pt x="7109" y="6539"/>
                  </a:lnTo>
                  <a:lnTo>
                    <a:pt x="8382" y="5486"/>
                  </a:lnTo>
                  <a:lnTo>
                    <a:pt x="8382" y="5442"/>
                  </a:lnTo>
                  <a:lnTo>
                    <a:pt x="11102" y="2414"/>
                  </a:lnTo>
                  <a:lnTo>
                    <a:pt x="11102" y="2370"/>
                  </a:lnTo>
                  <a:lnTo>
                    <a:pt x="11673" y="1142"/>
                  </a:lnTo>
                  <a:lnTo>
                    <a:pt x="11936" y="922"/>
                  </a:lnTo>
                  <a:lnTo>
                    <a:pt x="13604" y="352"/>
                  </a:lnTo>
                  <a:lnTo>
                    <a:pt x="13647" y="308"/>
                  </a:lnTo>
                  <a:lnTo>
                    <a:pt x="13691" y="264"/>
                  </a:lnTo>
                  <a:lnTo>
                    <a:pt x="13691" y="220"/>
                  </a:lnTo>
                  <a:lnTo>
                    <a:pt x="13691" y="133"/>
                  </a:lnTo>
                  <a:lnTo>
                    <a:pt x="13647" y="89"/>
                  </a:lnTo>
                  <a:lnTo>
                    <a:pt x="13604" y="45"/>
                  </a:lnTo>
                  <a:lnTo>
                    <a:pt x="13560"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8" name="Google Shape;2538;p18"/>
            <p:cNvSpPr/>
            <p:nvPr/>
          </p:nvSpPr>
          <p:spPr>
            <a:xfrm>
              <a:off x="5782425" y="1462650"/>
              <a:ext cx="54875" cy="228200"/>
            </a:xfrm>
            <a:custGeom>
              <a:rect b="b" l="l" r="r" t="t"/>
              <a:pathLst>
                <a:path extrusionOk="0" h="9128" w="2195">
                  <a:moveTo>
                    <a:pt x="88" y="0"/>
                  </a:moveTo>
                  <a:lnTo>
                    <a:pt x="44" y="44"/>
                  </a:lnTo>
                  <a:lnTo>
                    <a:pt x="0" y="88"/>
                  </a:lnTo>
                  <a:lnTo>
                    <a:pt x="0" y="176"/>
                  </a:lnTo>
                  <a:lnTo>
                    <a:pt x="0" y="263"/>
                  </a:lnTo>
                  <a:lnTo>
                    <a:pt x="44" y="307"/>
                  </a:lnTo>
                  <a:lnTo>
                    <a:pt x="1448" y="1755"/>
                  </a:lnTo>
                  <a:lnTo>
                    <a:pt x="1843" y="2940"/>
                  </a:lnTo>
                  <a:lnTo>
                    <a:pt x="1229" y="5924"/>
                  </a:lnTo>
                  <a:lnTo>
                    <a:pt x="1053" y="8908"/>
                  </a:lnTo>
                  <a:lnTo>
                    <a:pt x="1053" y="8996"/>
                  </a:lnTo>
                  <a:lnTo>
                    <a:pt x="1097" y="9040"/>
                  </a:lnTo>
                  <a:lnTo>
                    <a:pt x="1141" y="9083"/>
                  </a:lnTo>
                  <a:lnTo>
                    <a:pt x="1229" y="9127"/>
                  </a:lnTo>
                  <a:lnTo>
                    <a:pt x="1360" y="9083"/>
                  </a:lnTo>
                  <a:lnTo>
                    <a:pt x="1404" y="8952"/>
                  </a:lnTo>
                  <a:lnTo>
                    <a:pt x="1580" y="5968"/>
                  </a:lnTo>
                  <a:lnTo>
                    <a:pt x="2194" y="2984"/>
                  </a:lnTo>
                  <a:lnTo>
                    <a:pt x="2194" y="2896"/>
                  </a:lnTo>
                  <a:lnTo>
                    <a:pt x="1755" y="1624"/>
                  </a:lnTo>
                  <a:lnTo>
                    <a:pt x="1712" y="1536"/>
                  </a:lnTo>
                  <a:lnTo>
                    <a:pt x="307" y="44"/>
                  </a:lnTo>
                  <a:lnTo>
                    <a:pt x="220"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9" name="Google Shape;2539;p18"/>
            <p:cNvSpPr/>
            <p:nvPr/>
          </p:nvSpPr>
          <p:spPr>
            <a:xfrm>
              <a:off x="4857625" y="1459350"/>
              <a:ext cx="669225" cy="314875"/>
            </a:xfrm>
            <a:custGeom>
              <a:rect b="b" l="l" r="r" t="t"/>
              <a:pathLst>
                <a:path extrusionOk="0" h="12595" w="26769">
                  <a:moveTo>
                    <a:pt x="26549" y="1"/>
                  </a:moveTo>
                  <a:lnTo>
                    <a:pt x="22643" y="1054"/>
                  </a:lnTo>
                  <a:lnTo>
                    <a:pt x="18036" y="2238"/>
                  </a:lnTo>
                  <a:lnTo>
                    <a:pt x="16105" y="2633"/>
                  </a:lnTo>
                  <a:lnTo>
                    <a:pt x="16017" y="2677"/>
                  </a:lnTo>
                  <a:lnTo>
                    <a:pt x="14657" y="3994"/>
                  </a:lnTo>
                  <a:lnTo>
                    <a:pt x="12463" y="4345"/>
                  </a:lnTo>
                  <a:lnTo>
                    <a:pt x="12375" y="4389"/>
                  </a:lnTo>
                  <a:lnTo>
                    <a:pt x="10137" y="6934"/>
                  </a:lnTo>
                  <a:lnTo>
                    <a:pt x="8558" y="8162"/>
                  </a:lnTo>
                  <a:lnTo>
                    <a:pt x="6320" y="9391"/>
                  </a:lnTo>
                  <a:lnTo>
                    <a:pt x="1844" y="11409"/>
                  </a:lnTo>
                  <a:lnTo>
                    <a:pt x="220" y="12112"/>
                  </a:lnTo>
                  <a:lnTo>
                    <a:pt x="133" y="12155"/>
                  </a:lnTo>
                  <a:lnTo>
                    <a:pt x="1" y="12331"/>
                  </a:lnTo>
                  <a:lnTo>
                    <a:pt x="1" y="12375"/>
                  </a:lnTo>
                  <a:lnTo>
                    <a:pt x="1" y="12463"/>
                  </a:lnTo>
                  <a:lnTo>
                    <a:pt x="1" y="12506"/>
                  </a:lnTo>
                  <a:lnTo>
                    <a:pt x="45" y="12594"/>
                  </a:lnTo>
                  <a:lnTo>
                    <a:pt x="220" y="12594"/>
                  </a:lnTo>
                  <a:lnTo>
                    <a:pt x="308" y="12550"/>
                  </a:lnTo>
                  <a:lnTo>
                    <a:pt x="396" y="12419"/>
                  </a:lnTo>
                  <a:lnTo>
                    <a:pt x="1976" y="11760"/>
                  </a:lnTo>
                  <a:lnTo>
                    <a:pt x="6451" y="9742"/>
                  </a:lnTo>
                  <a:lnTo>
                    <a:pt x="8733" y="8469"/>
                  </a:lnTo>
                  <a:lnTo>
                    <a:pt x="8777" y="8426"/>
                  </a:lnTo>
                  <a:lnTo>
                    <a:pt x="10357" y="7197"/>
                  </a:lnTo>
                  <a:lnTo>
                    <a:pt x="10401" y="7197"/>
                  </a:lnTo>
                  <a:lnTo>
                    <a:pt x="12595" y="4696"/>
                  </a:lnTo>
                  <a:lnTo>
                    <a:pt x="14789" y="4301"/>
                  </a:lnTo>
                  <a:lnTo>
                    <a:pt x="14876" y="4257"/>
                  </a:lnTo>
                  <a:lnTo>
                    <a:pt x="16237" y="2984"/>
                  </a:lnTo>
                  <a:lnTo>
                    <a:pt x="18124" y="2546"/>
                  </a:lnTo>
                  <a:lnTo>
                    <a:pt x="22731" y="1405"/>
                  </a:lnTo>
                  <a:lnTo>
                    <a:pt x="26636" y="352"/>
                  </a:lnTo>
                  <a:lnTo>
                    <a:pt x="26680" y="308"/>
                  </a:lnTo>
                  <a:lnTo>
                    <a:pt x="26724" y="264"/>
                  </a:lnTo>
                  <a:lnTo>
                    <a:pt x="26768" y="176"/>
                  </a:lnTo>
                  <a:lnTo>
                    <a:pt x="26768" y="132"/>
                  </a:lnTo>
                  <a:lnTo>
                    <a:pt x="26724" y="44"/>
                  </a:lnTo>
                  <a:lnTo>
                    <a:pt x="26680"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0" name="Google Shape;2540;p18"/>
            <p:cNvSpPr/>
            <p:nvPr/>
          </p:nvSpPr>
          <p:spPr>
            <a:xfrm>
              <a:off x="4825825" y="1509825"/>
              <a:ext cx="970875" cy="323625"/>
            </a:xfrm>
            <a:custGeom>
              <a:rect b="b" l="l" r="r" t="t"/>
              <a:pathLst>
                <a:path extrusionOk="0" h="12945" w="38835">
                  <a:moveTo>
                    <a:pt x="34403" y="0"/>
                  </a:moveTo>
                  <a:lnTo>
                    <a:pt x="31902" y="219"/>
                  </a:lnTo>
                  <a:lnTo>
                    <a:pt x="31858" y="219"/>
                  </a:lnTo>
                  <a:lnTo>
                    <a:pt x="27821" y="1185"/>
                  </a:lnTo>
                  <a:lnTo>
                    <a:pt x="23871" y="1931"/>
                  </a:lnTo>
                  <a:lnTo>
                    <a:pt x="21195" y="2282"/>
                  </a:lnTo>
                  <a:lnTo>
                    <a:pt x="21151" y="2282"/>
                  </a:lnTo>
                  <a:lnTo>
                    <a:pt x="19659" y="3159"/>
                  </a:lnTo>
                  <a:lnTo>
                    <a:pt x="15534" y="3861"/>
                  </a:lnTo>
                  <a:lnTo>
                    <a:pt x="15446" y="3905"/>
                  </a:lnTo>
                  <a:lnTo>
                    <a:pt x="12813" y="6407"/>
                  </a:lnTo>
                  <a:lnTo>
                    <a:pt x="11760" y="7153"/>
                  </a:lnTo>
                  <a:lnTo>
                    <a:pt x="10663" y="7855"/>
                  </a:lnTo>
                  <a:lnTo>
                    <a:pt x="9566" y="8513"/>
                  </a:lnTo>
                  <a:lnTo>
                    <a:pt x="8425" y="9083"/>
                  </a:lnTo>
                  <a:lnTo>
                    <a:pt x="7241" y="9610"/>
                  </a:lnTo>
                  <a:lnTo>
                    <a:pt x="6056" y="10136"/>
                  </a:lnTo>
                  <a:lnTo>
                    <a:pt x="3642" y="11058"/>
                  </a:lnTo>
                  <a:lnTo>
                    <a:pt x="1931" y="11760"/>
                  </a:lnTo>
                  <a:lnTo>
                    <a:pt x="176" y="12462"/>
                  </a:lnTo>
                  <a:lnTo>
                    <a:pt x="88" y="12550"/>
                  </a:lnTo>
                  <a:lnTo>
                    <a:pt x="0" y="12638"/>
                  </a:lnTo>
                  <a:lnTo>
                    <a:pt x="0" y="12725"/>
                  </a:lnTo>
                  <a:lnTo>
                    <a:pt x="0" y="12769"/>
                  </a:lnTo>
                  <a:lnTo>
                    <a:pt x="0" y="12857"/>
                  </a:lnTo>
                  <a:lnTo>
                    <a:pt x="44" y="12901"/>
                  </a:lnTo>
                  <a:lnTo>
                    <a:pt x="176" y="12945"/>
                  </a:lnTo>
                  <a:lnTo>
                    <a:pt x="220" y="12901"/>
                  </a:lnTo>
                  <a:lnTo>
                    <a:pt x="308" y="12857"/>
                  </a:lnTo>
                  <a:lnTo>
                    <a:pt x="351" y="12769"/>
                  </a:lnTo>
                  <a:lnTo>
                    <a:pt x="2063" y="12067"/>
                  </a:lnTo>
                  <a:lnTo>
                    <a:pt x="3774" y="11409"/>
                  </a:lnTo>
                  <a:lnTo>
                    <a:pt x="6188" y="10444"/>
                  </a:lnTo>
                  <a:lnTo>
                    <a:pt x="7372" y="9917"/>
                  </a:lnTo>
                  <a:lnTo>
                    <a:pt x="8557" y="9390"/>
                  </a:lnTo>
                  <a:lnTo>
                    <a:pt x="9742" y="8776"/>
                  </a:lnTo>
                  <a:lnTo>
                    <a:pt x="10883" y="8162"/>
                  </a:lnTo>
                  <a:lnTo>
                    <a:pt x="11980" y="7460"/>
                  </a:lnTo>
                  <a:lnTo>
                    <a:pt x="13033" y="6670"/>
                  </a:lnTo>
                  <a:lnTo>
                    <a:pt x="15622" y="4169"/>
                  </a:lnTo>
                  <a:lnTo>
                    <a:pt x="19747" y="3510"/>
                  </a:lnTo>
                  <a:lnTo>
                    <a:pt x="19790" y="3467"/>
                  </a:lnTo>
                  <a:lnTo>
                    <a:pt x="21282" y="2589"/>
                  </a:lnTo>
                  <a:lnTo>
                    <a:pt x="23915" y="2238"/>
                  </a:lnTo>
                  <a:lnTo>
                    <a:pt x="27908" y="1492"/>
                  </a:lnTo>
                  <a:lnTo>
                    <a:pt x="31945" y="570"/>
                  </a:lnTo>
                  <a:lnTo>
                    <a:pt x="34403" y="351"/>
                  </a:lnTo>
                  <a:lnTo>
                    <a:pt x="36816" y="746"/>
                  </a:lnTo>
                  <a:lnTo>
                    <a:pt x="38001" y="1273"/>
                  </a:lnTo>
                  <a:lnTo>
                    <a:pt x="38440" y="1843"/>
                  </a:lnTo>
                  <a:lnTo>
                    <a:pt x="38484" y="3598"/>
                  </a:lnTo>
                  <a:lnTo>
                    <a:pt x="38484" y="3686"/>
                  </a:lnTo>
                  <a:lnTo>
                    <a:pt x="38527" y="3730"/>
                  </a:lnTo>
                  <a:lnTo>
                    <a:pt x="38571" y="3774"/>
                  </a:lnTo>
                  <a:lnTo>
                    <a:pt x="38703" y="3774"/>
                  </a:lnTo>
                  <a:lnTo>
                    <a:pt x="38791" y="3730"/>
                  </a:lnTo>
                  <a:lnTo>
                    <a:pt x="38791" y="3686"/>
                  </a:lnTo>
                  <a:lnTo>
                    <a:pt x="38835" y="3598"/>
                  </a:lnTo>
                  <a:lnTo>
                    <a:pt x="38791" y="1799"/>
                  </a:lnTo>
                  <a:lnTo>
                    <a:pt x="38747" y="1711"/>
                  </a:lnTo>
                  <a:lnTo>
                    <a:pt x="38264" y="1009"/>
                  </a:lnTo>
                  <a:lnTo>
                    <a:pt x="38220" y="965"/>
                  </a:lnTo>
                  <a:lnTo>
                    <a:pt x="36948" y="439"/>
                  </a:lnTo>
                  <a:lnTo>
                    <a:pt x="36904" y="395"/>
                  </a:lnTo>
                  <a:lnTo>
                    <a:pt x="34447"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1" name="Google Shape;2541;p18"/>
            <p:cNvSpPr/>
            <p:nvPr/>
          </p:nvSpPr>
          <p:spPr>
            <a:xfrm>
              <a:off x="4788525" y="1581125"/>
              <a:ext cx="993925" cy="304975"/>
            </a:xfrm>
            <a:custGeom>
              <a:rect b="b" l="l" r="r" t="t"/>
              <a:pathLst>
                <a:path extrusionOk="0" h="12199" w="39757">
                  <a:moveTo>
                    <a:pt x="35588" y="0"/>
                  </a:moveTo>
                  <a:lnTo>
                    <a:pt x="29883" y="790"/>
                  </a:lnTo>
                  <a:lnTo>
                    <a:pt x="26460" y="1009"/>
                  </a:lnTo>
                  <a:lnTo>
                    <a:pt x="26417" y="1009"/>
                  </a:lnTo>
                  <a:lnTo>
                    <a:pt x="24486" y="1712"/>
                  </a:lnTo>
                  <a:lnTo>
                    <a:pt x="19791" y="2326"/>
                  </a:lnTo>
                  <a:lnTo>
                    <a:pt x="18123" y="2677"/>
                  </a:lnTo>
                  <a:lnTo>
                    <a:pt x="18035" y="2721"/>
                  </a:lnTo>
                  <a:lnTo>
                    <a:pt x="15666" y="5046"/>
                  </a:lnTo>
                  <a:lnTo>
                    <a:pt x="15008" y="5573"/>
                  </a:lnTo>
                  <a:lnTo>
                    <a:pt x="14262" y="6056"/>
                  </a:lnTo>
                  <a:lnTo>
                    <a:pt x="13428" y="6538"/>
                  </a:lnTo>
                  <a:lnTo>
                    <a:pt x="12594" y="6977"/>
                  </a:lnTo>
                  <a:lnTo>
                    <a:pt x="11673" y="7416"/>
                  </a:lnTo>
                  <a:lnTo>
                    <a:pt x="10751" y="7855"/>
                  </a:lnTo>
                  <a:lnTo>
                    <a:pt x="8820" y="8689"/>
                  </a:lnTo>
                  <a:lnTo>
                    <a:pt x="6846" y="9478"/>
                  </a:lnTo>
                  <a:lnTo>
                    <a:pt x="4827" y="10180"/>
                  </a:lnTo>
                  <a:lnTo>
                    <a:pt x="1054" y="11497"/>
                  </a:lnTo>
                  <a:lnTo>
                    <a:pt x="176" y="11760"/>
                  </a:lnTo>
                  <a:lnTo>
                    <a:pt x="88" y="11848"/>
                  </a:lnTo>
                  <a:lnTo>
                    <a:pt x="0" y="11936"/>
                  </a:lnTo>
                  <a:lnTo>
                    <a:pt x="0" y="11980"/>
                  </a:lnTo>
                  <a:lnTo>
                    <a:pt x="0" y="12067"/>
                  </a:lnTo>
                  <a:lnTo>
                    <a:pt x="0" y="12111"/>
                  </a:lnTo>
                  <a:lnTo>
                    <a:pt x="44" y="12155"/>
                  </a:lnTo>
                  <a:lnTo>
                    <a:pt x="176" y="12199"/>
                  </a:lnTo>
                  <a:lnTo>
                    <a:pt x="220" y="12155"/>
                  </a:lnTo>
                  <a:lnTo>
                    <a:pt x="308" y="12111"/>
                  </a:lnTo>
                  <a:lnTo>
                    <a:pt x="1141" y="11804"/>
                  </a:lnTo>
                  <a:lnTo>
                    <a:pt x="4959" y="10532"/>
                  </a:lnTo>
                  <a:lnTo>
                    <a:pt x="6977" y="9786"/>
                  </a:lnTo>
                  <a:lnTo>
                    <a:pt x="8996" y="8996"/>
                  </a:lnTo>
                  <a:lnTo>
                    <a:pt x="10927" y="8162"/>
                  </a:lnTo>
                  <a:lnTo>
                    <a:pt x="11892" y="7723"/>
                  </a:lnTo>
                  <a:lnTo>
                    <a:pt x="12770" y="7284"/>
                  </a:lnTo>
                  <a:lnTo>
                    <a:pt x="13647" y="6802"/>
                  </a:lnTo>
                  <a:lnTo>
                    <a:pt x="14437" y="6319"/>
                  </a:lnTo>
                  <a:lnTo>
                    <a:pt x="15227" y="5836"/>
                  </a:lnTo>
                  <a:lnTo>
                    <a:pt x="15885" y="5354"/>
                  </a:lnTo>
                  <a:lnTo>
                    <a:pt x="15929" y="5310"/>
                  </a:lnTo>
                  <a:lnTo>
                    <a:pt x="18255" y="3028"/>
                  </a:lnTo>
                  <a:lnTo>
                    <a:pt x="19878" y="2677"/>
                  </a:lnTo>
                  <a:lnTo>
                    <a:pt x="24530" y="2063"/>
                  </a:lnTo>
                  <a:lnTo>
                    <a:pt x="24574" y="2063"/>
                  </a:lnTo>
                  <a:lnTo>
                    <a:pt x="26548" y="1361"/>
                  </a:lnTo>
                  <a:lnTo>
                    <a:pt x="29927" y="1141"/>
                  </a:lnTo>
                  <a:lnTo>
                    <a:pt x="35631" y="351"/>
                  </a:lnTo>
                  <a:lnTo>
                    <a:pt x="37387" y="439"/>
                  </a:lnTo>
                  <a:lnTo>
                    <a:pt x="38264" y="878"/>
                  </a:lnTo>
                  <a:lnTo>
                    <a:pt x="38308" y="1536"/>
                  </a:lnTo>
                  <a:lnTo>
                    <a:pt x="38396" y="4520"/>
                  </a:lnTo>
                  <a:lnTo>
                    <a:pt x="38396" y="4564"/>
                  </a:lnTo>
                  <a:lnTo>
                    <a:pt x="38703" y="6538"/>
                  </a:lnTo>
                  <a:lnTo>
                    <a:pt x="39361" y="9873"/>
                  </a:lnTo>
                  <a:lnTo>
                    <a:pt x="39449" y="10137"/>
                  </a:lnTo>
                  <a:lnTo>
                    <a:pt x="39449" y="10180"/>
                  </a:lnTo>
                  <a:lnTo>
                    <a:pt x="39493" y="10224"/>
                  </a:lnTo>
                  <a:lnTo>
                    <a:pt x="39581" y="10268"/>
                  </a:lnTo>
                  <a:lnTo>
                    <a:pt x="39625" y="10268"/>
                  </a:lnTo>
                  <a:lnTo>
                    <a:pt x="39712" y="10224"/>
                  </a:lnTo>
                  <a:lnTo>
                    <a:pt x="39756" y="10180"/>
                  </a:lnTo>
                  <a:lnTo>
                    <a:pt x="39756" y="10093"/>
                  </a:lnTo>
                  <a:lnTo>
                    <a:pt x="39756" y="10049"/>
                  </a:lnTo>
                  <a:lnTo>
                    <a:pt x="39054" y="6451"/>
                  </a:lnTo>
                  <a:lnTo>
                    <a:pt x="38747" y="4520"/>
                  </a:lnTo>
                  <a:lnTo>
                    <a:pt x="38659" y="1492"/>
                  </a:lnTo>
                  <a:lnTo>
                    <a:pt x="38571" y="746"/>
                  </a:lnTo>
                  <a:lnTo>
                    <a:pt x="38571" y="658"/>
                  </a:lnTo>
                  <a:lnTo>
                    <a:pt x="38484" y="571"/>
                  </a:lnTo>
                  <a:lnTo>
                    <a:pt x="37518" y="132"/>
                  </a:lnTo>
                  <a:lnTo>
                    <a:pt x="37474" y="88"/>
                  </a:lnTo>
                  <a:lnTo>
                    <a:pt x="35631"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2" name="Google Shape;2542;p18"/>
            <p:cNvSpPr/>
            <p:nvPr/>
          </p:nvSpPr>
          <p:spPr>
            <a:xfrm>
              <a:off x="4156650" y="690350"/>
              <a:ext cx="140425" cy="190900"/>
            </a:xfrm>
            <a:custGeom>
              <a:rect b="b" l="l" r="r" t="t"/>
              <a:pathLst>
                <a:path extrusionOk="0" h="7636" w="5617">
                  <a:moveTo>
                    <a:pt x="5398" y="0"/>
                  </a:moveTo>
                  <a:lnTo>
                    <a:pt x="5354" y="44"/>
                  </a:lnTo>
                  <a:lnTo>
                    <a:pt x="5310" y="88"/>
                  </a:lnTo>
                  <a:lnTo>
                    <a:pt x="4959" y="615"/>
                  </a:lnTo>
                  <a:lnTo>
                    <a:pt x="3204" y="3642"/>
                  </a:lnTo>
                  <a:lnTo>
                    <a:pt x="44" y="7372"/>
                  </a:lnTo>
                  <a:lnTo>
                    <a:pt x="0" y="7416"/>
                  </a:lnTo>
                  <a:lnTo>
                    <a:pt x="0" y="7504"/>
                  </a:lnTo>
                  <a:lnTo>
                    <a:pt x="44" y="7548"/>
                  </a:lnTo>
                  <a:lnTo>
                    <a:pt x="44" y="7592"/>
                  </a:lnTo>
                  <a:lnTo>
                    <a:pt x="176" y="7636"/>
                  </a:lnTo>
                  <a:lnTo>
                    <a:pt x="264" y="7636"/>
                  </a:lnTo>
                  <a:lnTo>
                    <a:pt x="307" y="7592"/>
                  </a:lnTo>
                  <a:lnTo>
                    <a:pt x="3467" y="3862"/>
                  </a:lnTo>
                  <a:lnTo>
                    <a:pt x="3511" y="3818"/>
                  </a:lnTo>
                  <a:lnTo>
                    <a:pt x="5266" y="790"/>
                  </a:lnTo>
                  <a:lnTo>
                    <a:pt x="5617" y="264"/>
                  </a:lnTo>
                  <a:lnTo>
                    <a:pt x="5617" y="176"/>
                  </a:lnTo>
                  <a:lnTo>
                    <a:pt x="5617" y="132"/>
                  </a:lnTo>
                  <a:lnTo>
                    <a:pt x="5617" y="88"/>
                  </a:lnTo>
                  <a:lnTo>
                    <a:pt x="5529"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3" name="Google Shape;2543;p18"/>
            <p:cNvSpPr/>
            <p:nvPr/>
          </p:nvSpPr>
          <p:spPr>
            <a:xfrm>
              <a:off x="3612525" y="2067100"/>
              <a:ext cx="822775" cy="311575"/>
            </a:xfrm>
            <a:custGeom>
              <a:rect b="b" l="l" r="r" t="t"/>
              <a:pathLst>
                <a:path extrusionOk="0" h="12463" w="32911">
                  <a:moveTo>
                    <a:pt x="32648" y="0"/>
                  </a:moveTo>
                  <a:lnTo>
                    <a:pt x="32121" y="395"/>
                  </a:lnTo>
                  <a:lnTo>
                    <a:pt x="32077" y="395"/>
                  </a:lnTo>
                  <a:lnTo>
                    <a:pt x="30541" y="2019"/>
                  </a:lnTo>
                  <a:lnTo>
                    <a:pt x="28260" y="3291"/>
                  </a:lnTo>
                  <a:lnTo>
                    <a:pt x="27163" y="3642"/>
                  </a:lnTo>
                  <a:lnTo>
                    <a:pt x="22862" y="2721"/>
                  </a:lnTo>
                  <a:lnTo>
                    <a:pt x="18386" y="1053"/>
                  </a:lnTo>
                  <a:lnTo>
                    <a:pt x="18343" y="1053"/>
                  </a:lnTo>
                  <a:lnTo>
                    <a:pt x="17640" y="966"/>
                  </a:lnTo>
                  <a:lnTo>
                    <a:pt x="17553" y="966"/>
                  </a:lnTo>
                  <a:lnTo>
                    <a:pt x="17509" y="1009"/>
                  </a:lnTo>
                  <a:lnTo>
                    <a:pt x="17158" y="1317"/>
                  </a:lnTo>
                  <a:lnTo>
                    <a:pt x="17114" y="1448"/>
                  </a:lnTo>
                  <a:lnTo>
                    <a:pt x="17026" y="2809"/>
                  </a:lnTo>
                  <a:lnTo>
                    <a:pt x="16368" y="5485"/>
                  </a:lnTo>
                  <a:lnTo>
                    <a:pt x="15929" y="8557"/>
                  </a:lnTo>
                  <a:lnTo>
                    <a:pt x="15578" y="11541"/>
                  </a:lnTo>
                  <a:lnTo>
                    <a:pt x="15446" y="11936"/>
                  </a:lnTo>
                  <a:lnTo>
                    <a:pt x="13428" y="11716"/>
                  </a:lnTo>
                  <a:lnTo>
                    <a:pt x="10269" y="11760"/>
                  </a:lnTo>
                  <a:lnTo>
                    <a:pt x="5837" y="12067"/>
                  </a:lnTo>
                  <a:lnTo>
                    <a:pt x="2238" y="12111"/>
                  </a:lnTo>
                  <a:lnTo>
                    <a:pt x="176" y="11936"/>
                  </a:lnTo>
                  <a:lnTo>
                    <a:pt x="132" y="11980"/>
                  </a:lnTo>
                  <a:lnTo>
                    <a:pt x="44" y="11980"/>
                  </a:lnTo>
                  <a:lnTo>
                    <a:pt x="1" y="12067"/>
                  </a:lnTo>
                  <a:lnTo>
                    <a:pt x="1" y="12111"/>
                  </a:lnTo>
                  <a:lnTo>
                    <a:pt x="1" y="12199"/>
                  </a:lnTo>
                  <a:lnTo>
                    <a:pt x="44" y="12243"/>
                  </a:lnTo>
                  <a:lnTo>
                    <a:pt x="88" y="12287"/>
                  </a:lnTo>
                  <a:lnTo>
                    <a:pt x="176" y="12287"/>
                  </a:lnTo>
                  <a:lnTo>
                    <a:pt x="2238" y="12462"/>
                  </a:lnTo>
                  <a:lnTo>
                    <a:pt x="5837" y="12418"/>
                  </a:lnTo>
                  <a:lnTo>
                    <a:pt x="10269" y="12111"/>
                  </a:lnTo>
                  <a:lnTo>
                    <a:pt x="13428" y="12067"/>
                  </a:lnTo>
                  <a:lnTo>
                    <a:pt x="15534" y="12287"/>
                  </a:lnTo>
                  <a:lnTo>
                    <a:pt x="15622" y="12287"/>
                  </a:lnTo>
                  <a:lnTo>
                    <a:pt x="15710" y="12199"/>
                  </a:lnTo>
                  <a:lnTo>
                    <a:pt x="15929" y="11672"/>
                  </a:lnTo>
                  <a:lnTo>
                    <a:pt x="15929" y="11629"/>
                  </a:lnTo>
                  <a:lnTo>
                    <a:pt x="16280" y="8601"/>
                  </a:lnTo>
                  <a:lnTo>
                    <a:pt x="16719" y="5573"/>
                  </a:lnTo>
                  <a:lnTo>
                    <a:pt x="17377" y="2896"/>
                  </a:lnTo>
                  <a:lnTo>
                    <a:pt x="17377" y="2852"/>
                  </a:lnTo>
                  <a:lnTo>
                    <a:pt x="17465" y="1536"/>
                  </a:lnTo>
                  <a:lnTo>
                    <a:pt x="17684" y="1317"/>
                  </a:lnTo>
                  <a:lnTo>
                    <a:pt x="18299" y="1404"/>
                  </a:lnTo>
                  <a:lnTo>
                    <a:pt x="22731" y="3072"/>
                  </a:lnTo>
                  <a:lnTo>
                    <a:pt x="22775" y="3072"/>
                  </a:lnTo>
                  <a:lnTo>
                    <a:pt x="27119" y="3993"/>
                  </a:lnTo>
                  <a:lnTo>
                    <a:pt x="27206" y="3949"/>
                  </a:lnTo>
                  <a:lnTo>
                    <a:pt x="28391" y="3642"/>
                  </a:lnTo>
                  <a:lnTo>
                    <a:pt x="28435" y="3598"/>
                  </a:lnTo>
                  <a:lnTo>
                    <a:pt x="30717" y="2326"/>
                  </a:lnTo>
                  <a:lnTo>
                    <a:pt x="30761" y="2282"/>
                  </a:lnTo>
                  <a:lnTo>
                    <a:pt x="32340" y="658"/>
                  </a:lnTo>
                  <a:lnTo>
                    <a:pt x="32867" y="307"/>
                  </a:lnTo>
                  <a:lnTo>
                    <a:pt x="32911" y="264"/>
                  </a:lnTo>
                  <a:lnTo>
                    <a:pt x="32911" y="176"/>
                  </a:lnTo>
                  <a:lnTo>
                    <a:pt x="32911" y="132"/>
                  </a:lnTo>
                  <a:lnTo>
                    <a:pt x="32911" y="44"/>
                  </a:lnTo>
                  <a:lnTo>
                    <a:pt x="32867"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4" name="Google Shape;2544;p18"/>
            <p:cNvSpPr/>
            <p:nvPr/>
          </p:nvSpPr>
          <p:spPr>
            <a:xfrm>
              <a:off x="3644350" y="658525"/>
              <a:ext cx="620925" cy="835950"/>
            </a:xfrm>
            <a:custGeom>
              <a:rect b="b" l="l" r="r" t="t"/>
              <a:pathLst>
                <a:path extrusionOk="0" h="33438" w="24837">
                  <a:moveTo>
                    <a:pt x="24573" y="1"/>
                  </a:moveTo>
                  <a:lnTo>
                    <a:pt x="23344" y="703"/>
                  </a:lnTo>
                  <a:lnTo>
                    <a:pt x="20887" y="2283"/>
                  </a:lnTo>
                  <a:lnTo>
                    <a:pt x="16982" y="5223"/>
                  </a:lnTo>
                  <a:lnTo>
                    <a:pt x="16938" y="5267"/>
                  </a:lnTo>
                  <a:lnTo>
                    <a:pt x="15402" y="7768"/>
                  </a:lnTo>
                  <a:lnTo>
                    <a:pt x="13735" y="10269"/>
                  </a:lnTo>
                  <a:lnTo>
                    <a:pt x="11760" y="12770"/>
                  </a:lnTo>
                  <a:lnTo>
                    <a:pt x="9961" y="14964"/>
                  </a:lnTo>
                  <a:lnTo>
                    <a:pt x="7635" y="17860"/>
                  </a:lnTo>
                  <a:lnTo>
                    <a:pt x="5485" y="21063"/>
                  </a:lnTo>
                  <a:lnTo>
                    <a:pt x="5485" y="21107"/>
                  </a:lnTo>
                  <a:lnTo>
                    <a:pt x="4827" y="22555"/>
                  </a:lnTo>
                  <a:lnTo>
                    <a:pt x="4344" y="24354"/>
                  </a:lnTo>
                  <a:lnTo>
                    <a:pt x="3598" y="25803"/>
                  </a:lnTo>
                  <a:lnTo>
                    <a:pt x="2150" y="27514"/>
                  </a:lnTo>
                  <a:lnTo>
                    <a:pt x="2106" y="27558"/>
                  </a:lnTo>
                  <a:lnTo>
                    <a:pt x="1053" y="29840"/>
                  </a:lnTo>
                  <a:lnTo>
                    <a:pt x="0" y="33218"/>
                  </a:lnTo>
                  <a:lnTo>
                    <a:pt x="0" y="33306"/>
                  </a:lnTo>
                  <a:lnTo>
                    <a:pt x="0" y="33350"/>
                  </a:lnTo>
                  <a:lnTo>
                    <a:pt x="44" y="33394"/>
                  </a:lnTo>
                  <a:lnTo>
                    <a:pt x="88" y="33438"/>
                  </a:lnTo>
                  <a:lnTo>
                    <a:pt x="176" y="33438"/>
                  </a:lnTo>
                  <a:lnTo>
                    <a:pt x="263" y="33394"/>
                  </a:lnTo>
                  <a:lnTo>
                    <a:pt x="307" y="33306"/>
                  </a:lnTo>
                  <a:lnTo>
                    <a:pt x="1360" y="29971"/>
                  </a:lnTo>
                  <a:lnTo>
                    <a:pt x="2413" y="27733"/>
                  </a:lnTo>
                  <a:lnTo>
                    <a:pt x="3905" y="26022"/>
                  </a:lnTo>
                  <a:lnTo>
                    <a:pt x="3905" y="25978"/>
                  </a:lnTo>
                  <a:lnTo>
                    <a:pt x="4651" y="24486"/>
                  </a:lnTo>
                  <a:lnTo>
                    <a:pt x="4695" y="24486"/>
                  </a:lnTo>
                  <a:lnTo>
                    <a:pt x="5178" y="22687"/>
                  </a:lnTo>
                  <a:lnTo>
                    <a:pt x="5792" y="21239"/>
                  </a:lnTo>
                  <a:lnTo>
                    <a:pt x="7899" y="18036"/>
                  </a:lnTo>
                  <a:lnTo>
                    <a:pt x="10224" y="15183"/>
                  </a:lnTo>
                  <a:lnTo>
                    <a:pt x="12023" y="12989"/>
                  </a:lnTo>
                  <a:lnTo>
                    <a:pt x="14042" y="10488"/>
                  </a:lnTo>
                  <a:lnTo>
                    <a:pt x="15709" y="7943"/>
                  </a:lnTo>
                  <a:lnTo>
                    <a:pt x="17245" y="5486"/>
                  </a:lnTo>
                  <a:lnTo>
                    <a:pt x="21107" y="2546"/>
                  </a:lnTo>
                  <a:lnTo>
                    <a:pt x="23520" y="1010"/>
                  </a:lnTo>
                  <a:lnTo>
                    <a:pt x="24749" y="308"/>
                  </a:lnTo>
                  <a:lnTo>
                    <a:pt x="24793" y="264"/>
                  </a:lnTo>
                  <a:lnTo>
                    <a:pt x="24793" y="220"/>
                  </a:lnTo>
                  <a:lnTo>
                    <a:pt x="24836" y="133"/>
                  </a:lnTo>
                  <a:lnTo>
                    <a:pt x="24793" y="89"/>
                  </a:lnTo>
                  <a:lnTo>
                    <a:pt x="24749" y="45"/>
                  </a:lnTo>
                  <a:lnTo>
                    <a:pt x="24705"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5" name="Google Shape;2545;p18"/>
            <p:cNvSpPr/>
            <p:nvPr/>
          </p:nvSpPr>
          <p:spPr>
            <a:xfrm>
              <a:off x="3615825" y="2072575"/>
              <a:ext cx="833750" cy="351075"/>
            </a:xfrm>
            <a:custGeom>
              <a:rect b="b" l="l" r="r" t="t"/>
              <a:pathLst>
                <a:path extrusionOk="0" h="14043" w="33350">
                  <a:moveTo>
                    <a:pt x="33086" y="1"/>
                  </a:moveTo>
                  <a:lnTo>
                    <a:pt x="33042" y="45"/>
                  </a:lnTo>
                  <a:lnTo>
                    <a:pt x="32252" y="1098"/>
                  </a:lnTo>
                  <a:lnTo>
                    <a:pt x="31243" y="1931"/>
                  </a:lnTo>
                  <a:lnTo>
                    <a:pt x="28084" y="3730"/>
                  </a:lnTo>
                  <a:lnTo>
                    <a:pt x="26855" y="4169"/>
                  </a:lnTo>
                  <a:lnTo>
                    <a:pt x="22028" y="3028"/>
                  </a:lnTo>
                  <a:lnTo>
                    <a:pt x="19088" y="1800"/>
                  </a:lnTo>
                  <a:lnTo>
                    <a:pt x="19044" y="1800"/>
                  </a:lnTo>
                  <a:lnTo>
                    <a:pt x="18123" y="1580"/>
                  </a:lnTo>
                  <a:lnTo>
                    <a:pt x="17991" y="1580"/>
                  </a:lnTo>
                  <a:lnTo>
                    <a:pt x="17947" y="1624"/>
                  </a:lnTo>
                  <a:lnTo>
                    <a:pt x="17903" y="1712"/>
                  </a:lnTo>
                  <a:lnTo>
                    <a:pt x="17333" y="4213"/>
                  </a:lnTo>
                  <a:lnTo>
                    <a:pt x="16982" y="7285"/>
                  </a:lnTo>
                  <a:lnTo>
                    <a:pt x="16236" y="12814"/>
                  </a:lnTo>
                  <a:lnTo>
                    <a:pt x="16192" y="13472"/>
                  </a:lnTo>
                  <a:lnTo>
                    <a:pt x="16017" y="13647"/>
                  </a:lnTo>
                  <a:lnTo>
                    <a:pt x="12155" y="12594"/>
                  </a:lnTo>
                  <a:lnTo>
                    <a:pt x="12111" y="12594"/>
                  </a:lnTo>
                  <a:lnTo>
                    <a:pt x="5749" y="12858"/>
                  </a:lnTo>
                  <a:lnTo>
                    <a:pt x="2633" y="12858"/>
                  </a:lnTo>
                  <a:lnTo>
                    <a:pt x="176" y="12638"/>
                  </a:lnTo>
                  <a:lnTo>
                    <a:pt x="132" y="12638"/>
                  </a:lnTo>
                  <a:lnTo>
                    <a:pt x="44" y="12682"/>
                  </a:lnTo>
                  <a:lnTo>
                    <a:pt x="0" y="12726"/>
                  </a:lnTo>
                  <a:lnTo>
                    <a:pt x="0" y="12814"/>
                  </a:lnTo>
                  <a:lnTo>
                    <a:pt x="0" y="12858"/>
                  </a:lnTo>
                  <a:lnTo>
                    <a:pt x="44" y="12945"/>
                  </a:lnTo>
                  <a:lnTo>
                    <a:pt x="88" y="12989"/>
                  </a:lnTo>
                  <a:lnTo>
                    <a:pt x="132" y="12989"/>
                  </a:lnTo>
                  <a:lnTo>
                    <a:pt x="2633" y="13209"/>
                  </a:lnTo>
                  <a:lnTo>
                    <a:pt x="5792" y="13209"/>
                  </a:lnTo>
                  <a:lnTo>
                    <a:pt x="12111" y="12945"/>
                  </a:lnTo>
                  <a:lnTo>
                    <a:pt x="16017" y="14042"/>
                  </a:lnTo>
                  <a:lnTo>
                    <a:pt x="16060" y="14042"/>
                  </a:lnTo>
                  <a:lnTo>
                    <a:pt x="16148" y="13998"/>
                  </a:lnTo>
                  <a:lnTo>
                    <a:pt x="16192" y="13955"/>
                  </a:lnTo>
                  <a:lnTo>
                    <a:pt x="16499" y="13647"/>
                  </a:lnTo>
                  <a:lnTo>
                    <a:pt x="16543" y="13560"/>
                  </a:lnTo>
                  <a:lnTo>
                    <a:pt x="16587" y="12858"/>
                  </a:lnTo>
                  <a:lnTo>
                    <a:pt x="17333" y="7329"/>
                  </a:lnTo>
                  <a:lnTo>
                    <a:pt x="17684" y="4301"/>
                  </a:lnTo>
                  <a:lnTo>
                    <a:pt x="18211" y="1975"/>
                  </a:lnTo>
                  <a:lnTo>
                    <a:pt x="18957" y="2151"/>
                  </a:lnTo>
                  <a:lnTo>
                    <a:pt x="21897" y="3379"/>
                  </a:lnTo>
                  <a:lnTo>
                    <a:pt x="21940" y="3379"/>
                  </a:lnTo>
                  <a:lnTo>
                    <a:pt x="26811" y="4520"/>
                  </a:lnTo>
                  <a:lnTo>
                    <a:pt x="26943" y="4476"/>
                  </a:lnTo>
                  <a:lnTo>
                    <a:pt x="28215" y="4038"/>
                  </a:lnTo>
                  <a:lnTo>
                    <a:pt x="28259" y="4038"/>
                  </a:lnTo>
                  <a:lnTo>
                    <a:pt x="31419" y="2195"/>
                  </a:lnTo>
                  <a:lnTo>
                    <a:pt x="31462" y="2195"/>
                  </a:lnTo>
                  <a:lnTo>
                    <a:pt x="32516" y="1361"/>
                  </a:lnTo>
                  <a:lnTo>
                    <a:pt x="32516" y="1317"/>
                  </a:lnTo>
                  <a:lnTo>
                    <a:pt x="33305" y="264"/>
                  </a:lnTo>
                  <a:lnTo>
                    <a:pt x="33349" y="220"/>
                  </a:lnTo>
                  <a:lnTo>
                    <a:pt x="33349" y="132"/>
                  </a:lnTo>
                  <a:lnTo>
                    <a:pt x="33305" y="88"/>
                  </a:lnTo>
                  <a:lnTo>
                    <a:pt x="33262" y="45"/>
                  </a:lnTo>
                  <a:lnTo>
                    <a:pt x="33218"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6" name="Google Shape;2546;p18"/>
            <p:cNvSpPr/>
            <p:nvPr/>
          </p:nvSpPr>
          <p:spPr>
            <a:xfrm>
              <a:off x="3615825" y="642075"/>
              <a:ext cx="642875" cy="845825"/>
            </a:xfrm>
            <a:custGeom>
              <a:rect b="b" l="l" r="r" t="t"/>
              <a:pathLst>
                <a:path extrusionOk="0" h="33833" w="25715">
                  <a:moveTo>
                    <a:pt x="25495" y="1"/>
                  </a:moveTo>
                  <a:lnTo>
                    <a:pt x="24134" y="483"/>
                  </a:lnTo>
                  <a:lnTo>
                    <a:pt x="24091" y="483"/>
                  </a:lnTo>
                  <a:lnTo>
                    <a:pt x="22862" y="1229"/>
                  </a:lnTo>
                  <a:lnTo>
                    <a:pt x="20273" y="3028"/>
                  </a:lnTo>
                  <a:lnTo>
                    <a:pt x="16982" y="5530"/>
                  </a:lnTo>
                  <a:lnTo>
                    <a:pt x="16938" y="5573"/>
                  </a:lnTo>
                  <a:lnTo>
                    <a:pt x="16236" y="6451"/>
                  </a:lnTo>
                  <a:lnTo>
                    <a:pt x="16236" y="6495"/>
                  </a:lnTo>
                  <a:lnTo>
                    <a:pt x="15007" y="8645"/>
                  </a:lnTo>
                  <a:lnTo>
                    <a:pt x="13559" y="10839"/>
                  </a:lnTo>
                  <a:lnTo>
                    <a:pt x="9742" y="15490"/>
                  </a:lnTo>
                  <a:lnTo>
                    <a:pt x="8162" y="17509"/>
                  </a:lnTo>
                  <a:lnTo>
                    <a:pt x="5836" y="21019"/>
                  </a:lnTo>
                  <a:lnTo>
                    <a:pt x="5792" y="21063"/>
                  </a:lnTo>
                  <a:lnTo>
                    <a:pt x="4476" y="24267"/>
                  </a:lnTo>
                  <a:lnTo>
                    <a:pt x="2414" y="27645"/>
                  </a:lnTo>
                  <a:lnTo>
                    <a:pt x="1360" y="29927"/>
                  </a:lnTo>
                  <a:lnTo>
                    <a:pt x="0" y="33569"/>
                  </a:lnTo>
                  <a:lnTo>
                    <a:pt x="0" y="33657"/>
                  </a:lnTo>
                  <a:lnTo>
                    <a:pt x="0" y="33701"/>
                  </a:lnTo>
                  <a:lnTo>
                    <a:pt x="44" y="33789"/>
                  </a:lnTo>
                  <a:lnTo>
                    <a:pt x="88" y="33832"/>
                  </a:lnTo>
                  <a:lnTo>
                    <a:pt x="176" y="33832"/>
                  </a:lnTo>
                  <a:lnTo>
                    <a:pt x="263" y="33789"/>
                  </a:lnTo>
                  <a:lnTo>
                    <a:pt x="307" y="33701"/>
                  </a:lnTo>
                  <a:lnTo>
                    <a:pt x="1668" y="30103"/>
                  </a:lnTo>
                  <a:lnTo>
                    <a:pt x="2721" y="27821"/>
                  </a:lnTo>
                  <a:lnTo>
                    <a:pt x="4783" y="24442"/>
                  </a:lnTo>
                  <a:lnTo>
                    <a:pt x="4783" y="24398"/>
                  </a:lnTo>
                  <a:lnTo>
                    <a:pt x="6143" y="21195"/>
                  </a:lnTo>
                  <a:lnTo>
                    <a:pt x="8469" y="17728"/>
                  </a:lnTo>
                  <a:lnTo>
                    <a:pt x="10005" y="15710"/>
                  </a:lnTo>
                  <a:lnTo>
                    <a:pt x="13823" y="11015"/>
                  </a:lnTo>
                  <a:lnTo>
                    <a:pt x="15314" y="8821"/>
                  </a:lnTo>
                  <a:lnTo>
                    <a:pt x="16499" y="6671"/>
                  </a:lnTo>
                  <a:lnTo>
                    <a:pt x="17201" y="5793"/>
                  </a:lnTo>
                  <a:lnTo>
                    <a:pt x="20492" y="3292"/>
                  </a:lnTo>
                  <a:lnTo>
                    <a:pt x="23037" y="1537"/>
                  </a:lnTo>
                  <a:lnTo>
                    <a:pt x="24266" y="791"/>
                  </a:lnTo>
                  <a:lnTo>
                    <a:pt x="25626" y="352"/>
                  </a:lnTo>
                  <a:lnTo>
                    <a:pt x="25670" y="308"/>
                  </a:lnTo>
                  <a:lnTo>
                    <a:pt x="25714" y="264"/>
                  </a:lnTo>
                  <a:lnTo>
                    <a:pt x="25714" y="176"/>
                  </a:lnTo>
                  <a:lnTo>
                    <a:pt x="25714" y="132"/>
                  </a:lnTo>
                  <a:lnTo>
                    <a:pt x="25670" y="45"/>
                  </a:lnTo>
                  <a:lnTo>
                    <a:pt x="25626"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7" name="Google Shape;2547;p18"/>
            <p:cNvSpPr/>
            <p:nvPr/>
          </p:nvSpPr>
          <p:spPr>
            <a:xfrm>
              <a:off x="3589500" y="2073675"/>
              <a:ext cx="884200" cy="377400"/>
            </a:xfrm>
            <a:custGeom>
              <a:rect b="b" l="l" r="r" t="t"/>
              <a:pathLst>
                <a:path extrusionOk="0" h="15096" w="35368">
                  <a:moveTo>
                    <a:pt x="35192" y="1"/>
                  </a:moveTo>
                  <a:lnTo>
                    <a:pt x="35104" y="44"/>
                  </a:lnTo>
                  <a:lnTo>
                    <a:pt x="35061" y="88"/>
                  </a:lnTo>
                  <a:lnTo>
                    <a:pt x="34315" y="1141"/>
                  </a:lnTo>
                  <a:lnTo>
                    <a:pt x="31901" y="2721"/>
                  </a:lnTo>
                  <a:lnTo>
                    <a:pt x="29137" y="4301"/>
                  </a:lnTo>
                  <a:lnTo>
                    <a:pt x="27733" y="4871"/>
                  </a:lnTo>
                  <a:lnTo>
                    <a:pt x="22379" y="3511"/>
                  </a:lnTo>
                  <a:lnTo>
                    <a:pt x="19966" y="2414"/>
                  </a:lnTo>
                  <a:lnTo>
                    <a:pt x="19834" y="2414"/>
                  </a:lnTo>
                  <a:lnTo>
                    <a:pt x="19790" y="2502"/>
                  </a:lnTo>
                  <a:lnTo>
                    <a:pt x="19746" y="2546"/>
                  </a:lnTo>
                  <a:lnTo>
                    <a:pt x="19264" y="5486"/>
                  </a:lnTo>
                  <a:lnTo>
                    <a:pt x="18737" y="8996"/>
                  </a:lnTo>
                  <a:lnTo>
                    <a:pt x="18342" y="12024"/>
                  </a:lnTo>
                  <a:lnTo>
                    <a:pt x="18079" y="13340"/>
                  </a:lnTo>
                  <a:lnTo>
                    <a:pt x="17508" y="14305"/>
                  </a:lnTo>
                  <a:lnTo>
                    <a:pt x="17026" y="14613"/>
                  </a:lnTo>
                  <a:lnTo>
                    <a:pt x="16367" y="14744"/>
                  </a:lnTo>
                  <a:lnTo>
                    <a:pt x="15578" y="14613"/>
                  </a:lnTo>
                  <a:lnTo>
                    <a:pt x="11979" y="13647"/>
                  </a:lnTo>
                  <a:lnTo>
                    <a:pt x="11936" y="13647"/>
                  </a:lnTo>
                  <a:lnTo>
                    <a:pt x="8996" y="13691"/>
                  </a:lnTo>
                  <a:lnTo>
                    <a:pt x="5529" y="13867"/>
                  </a:lnTo>
                  <a:lnTo>
                    <a:pt x="2808" y="13691"/>
                  </a:lnTo>
                  <a:lnTo>
                    <a:pt x="176" y="13296"/>
                  </a:lnTo>
                  <a:lnTo>
                    <a:pt x="132" y="13296"/>
                  </a:lnTo>
                  <a:lnTo>
                    <a:pt x="44" y="13340"/>
                  </a:lnTo>
                  <a:lnTo>
                    <a:pt x="0" y="13384"/>
                  </a:lnTo>
                  <a:lnTo>
                    <a:pt x="0" y="13472"/>
                  </a:lnTo>
                  <a:lnTo>
                    <a:pt x="0" y="13516"/>
                  </a:lnTo>
                  <a:lnTo>
                    <a:pt x="44" y="13603"/>
                  </a:lnTo>
                  <a:lnTo>
                    <a:pt x="88" y="13647"/>
                  </a:lnTo>
                  <a:lnTo>
                    <a:pt x="132" y="13647"/>
                  </a:lnTo>
                  <a:lnTo>
                    <a:pt x="2764" y="14042"/>
                  </a:lnTo>
                  <a:lnTo>
                    <a:pt x="5529" y="14174"/>
                  </a:lnTo>
                  <a:lnTo>
                    <a:pt x="8996" y="14042"/>
                  </a:lnTo>
                  <a:lnTo>
                    <a:pt x="11892" y="13998"/>
                  </a:lnTo>
                  <a:lnTo>
                    <a:pt x="15490" y="14964"/>
                  </a:lnTo>
                  <a:lnTo>
                    <a:pt x="16324" y="15095"/>
                  </a:lnTo>
                  <a:lnTo>
                    <a:pt x="16411" y="15095"/>
                  </a:lnTo>
                  <a:lnTo>
                    <a:pt x="17113" y="14964"/>
                  </a:lnTo>
                  <a:lnTo>
                    <a:pt x="17201" y="14920"/>
                  </a:lnTo>
                  <a:lnTo>
                    <a:pt x="17728" y="14569"/>
                  </a:lnTo>
                  <a:lnTo>
                    <a:pt x="17816" y="14525"/>
                  </a:lnTo>
                  <a:lnTo>
                    <a:pt x="18386" y="13472"/>
                  </a:lnTo>
                  <a:lnTo>
                    <a:pt x="18430" y="13428"/>
                  </a:lnTo>
                  <a:lnTo>
                    <a:pt x="18693" y="12068"/>
                  </a:lnTo>
                  <a:lnTo>
                    <a:pt x="19088" y="9040"/>
                  </a:lnTo>
                  <a:lnTo>
                    <a:pt x="19615" y="5529"/>
                  </a:lnTo>
                  <a:lnTo>
                    <a:pt x="20053" y="2853"/>
                  </a:lnTo>
                  <a:lnTo>
                    <a:pt x="22247" y="3862"/>
                  </a:lnTo>
                  <a:lnTo>
                    <a:pt x="22291" y="3862"/>
                  </a:lnTo>
                  <a:lnTo>
                    <a:pt x="27689" y="5222"/>
                  </a:lnTo>
                  <a:lnTo>
                    <a:pt x="27820" y="5222"/>
                  </a:lnTo>
                  <a:lnTo>
                    <a:pt x="29268" y="4608"/>
                  </a:lnTo>
                  <a:lnTo>
                    <a:pt x="32121" y="3028"/>
                  </a:lnTo>
                  <a:lnTo>
                    <a:pt x="34534" y="1405"/>
                  </a:lnTo>
                  <a:lnTo>
                    <a:pt x="34578" y="1361"/>
                  </a:lnTo>
                  <a:lnTo>
                    <a:pt x="35324" y="308"/>
                  </a:lnTo>
                  <a:lnTo>
                    <a:pt x="35368" y="220"/>
                  </a:lnTo>
                  <a:lnTo>
                    <a:pt x="35368" y="176"/>
                  </a:lnTo>
                  <a:lnTo>
                    <a:pt x="35368" y="88"/>
                  </a:lnTo>
                  <a:lnTo>
                    <a:pt x="35324" y="44"/>
                  </a:lnTo>
                  <a:lnTo>
                    <a:pt x="35236"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8" name="Google Shape;2548;p18"/>
            <p:cNvSpPr/>
            <p:nvPr/>
          </p:nvSpPr>
          <p:spPr>
            <a:xfrm>
              <a:off x="3598275" y="630025"/>
              <a:ext cx="656025" cy="832650"/>
            </a:xfrm>
            <a:custGeom>
              <a:rect b="b" l="l" r="r" t="t"/>
              <a:pathLst>
                <a:path extrusionOk="0" h="33306" w="26241">
                  <a:moveTo>
                    <a:pt x="26021" y="0"/>
                  </a:moveTo>
                  <a:lnTo>
                    <a:pt x="25626" y="132"/>
                  </a:lnTo>
                  <a:lnTo>
                    <a:pt x="24090" y="263"/>
                  </a:lnTo>
                  <a:lnTo>
                    <a:pt x="24003" y="263"/>
                  </a:lnTo>
                  <a:lnTo>
                    <a:pt x="20141" y="2984"/>
                  </a:lnTo>
                  <a:lnTo>
                    <a:pt x="17377" y="5310"/>
                  </a:lnTo>
                  <a:lnTo>
                    <a:pt x="14832" y="7811"/>
                  </a:lnTo>
                  <a:lnTo>
                    <a:pt x="13691" y="9303"/>
                  </a:lnTo>
                  <a:lnTo>
                    <a:pt x="13647" y="9390"/>
                  </a:lnTo>
                  <a:lnTo>
                    <a:pt x="13384" y="10619"/>
                  </a:lnTo>
                  <a:lnTo>
                    <a:pt x="11672" y="12725"/>
                  </a:lnTo>
                  <a:lnTo>
                    <a:pt x="10839" y="13735"/>
                  </a:lnTo>
                  <a:lnTo>
                    <a:pt x="9961" y="14744"/>
                  </a:lnTo>
                  <a:lnTo>
                    <a:pt x="9127" y="15841"/>
                  </a:lnTo>
                  <a:lnTo>
                    <a:pt x="8293" y="17026"/>
                  </a:lnTo>
                  <a:lnTo>
                    <a:pt x="7460" y="18210"/>
                  </a:lnTo>
                  <a:lnTo>
                    <a:pt x="6626" y="19483"/>
                  </a:lnTo>
                  <a:lnTo>
                    <a:pt x="5836" y="20755"/>
                  </a:lnTo>
                  <a:lnTo>
                    <a:pt x="5090" y="22072"/>
                  </a:lnTo>
                  <a:lnTo>
                    <a:pt x="4344" y="23388"/>
                  </a:lnTo>
                  <a:lnTo>
                    <a:pt x="3598" y="24749"/>
                  </a:lnTo>
                  <a:lnTo>
                    <a:pt x="2896" y="26153"/>
                  </a:lnTo>
                  <a:lnTo>
                    <a:pt x="2238" y="27513"/>
                  </a:lnTo>
                  <a:lnTo>
                    <a:pt x="1624" y="28917"/>
                  </a:lnTo>
                  <a:lnTo>
                    <a:pt x="1053" y="30321"/>
                  </a:lnTo>
                  <a:lnTo>
                    <a:pt x="483" y="31682"/>
                  </a:lnTo>
                  <a:lnTo>
                    <a:pt x="0" y="33086"/>
                  </a:lnTo>
                  <a:lnTo>
                    <a:pt x="0" y="33130"/>
                  </a:lnTo>
                  <a:lnTo>
                    <a:pt x="0" y="33217"/>
                  </a:lnTo>
                  <a:lnTo>
                    <a:pt x="44" y="33261"/>
                  </a:lnTo>
                  <a:lnTo>
                    <a:pt x="132" y="33305"/>
                  </a:lnTo>
                  <a:lnTo>
                    <a:pt x="176" y="33305"/>
                  </a:lnTo>
                  <a:lnTo>
                    <a:pt x="263" y="33261"/>
                  </a:lnTo>
                  <a:lnTo>
                    <a:pt x="351" y="33217"/>
                  </a:lnTo>
                  <a:lnTo>
                    <a:pt x="834" y="31813"/>
                  </a:lnTo>
                  <a:lnTo>
                    <a:pt x="1360" y="30453"/>
                  </a:lnTo>
                  <a:lnTo>
                    <a:pt x="1931" y="29049"/>
                  </a:lnTo>
                  <a:lnTo>
                    <a:pt x="2589" y="27688"/>
                  </a:lnTo>
                  <a:lnTo>
                    <a:pt x="3247" y="26284"/>
                  </a:lnTo>
                  <a:lnTo>
                    <a:pt x="3905" y="24924"/>
                  </a:lnTo>
                  <a:lnTo>
                    <a:pt x="4651" y="23564"/>
                  </a:lnTo>
                  <a:lnTo>
                    <a:pt x="5397" y="22247"/>
                  </a:lnTo>
                  <a:lnTo>
                    <a:pt x="6143" y="20931"/>
                  </a:lnTo>
                  <a:lnTo>
                    <a:pt x="6933" y="19658"/>
                  </a:lnTo>
                  <a:lnTo>
                    <a:pt x="7767" y="18430"/>
                  </a:lnTo>
                  <a:lnTo>
                    <a:pt x="8557" y="17201"/>
                  </a:lnTo>
                  <a:lnTo>
                    <a:pt x="9390" y="16060"/>
                  </a:lnTo>
                  <a:lnTo>
                    <a:pt x="10268" y="14963"/>
                  </a:lnTo>
                  <a:lnTo>
                    <a:pt x="11102" y="13954"/>
                  </a:lnTo>
                  <a:lnTo>
                    <a:pt x="11936" y="12945"/>
                  </a:lnTo>
                  <a:lnTo>
                    <a:pt x="13691" y="10795"/>
                  </a:lnTo>
                  <a:lnTo>
                    <a:pt x="13735" y="10751"/>
                  </a:lnTo>
                  <a:lnTo>
                    <a:pt x="13998" y="9478"/>
                  </a:lnTo>
                  <a:lnTo>
                    <a:pt x="15095" y="8030"/>
                  </a:lnTo>
                  <a:lnTo>
                    <a:pt x="17596" y="5573"/>
                  </a:lnTo>
                  <a:lnTo>
                    <a:pt x="20361" y="3291"/>
                  </a:lnTo>
                  <a:lnTo>
                    <a:pt x="24134" y="614"/>
                  </a:lnTo>
                  <a:lnTo>
                    <a:pt x="25670" y="483"/>
                  </a:lnTo>
                  <a:lnTo>
                    <a:pt x="26109" y="351"/>
                  </a:lnTo>
                  <a:lnTo>
                    <a:pt x="26153" y="307"/>
                  </a:lnTo>
                  <a:lnTo>
                    <a:pt x="26197" y="263"/>
                  </a:lnTo>
                  <a:lnTo>
                    <a:pt x="26241" y="176"/>
                  </a:lnTo>
                  <a:lnTo>
                    <a:pt x="26241" y="132"/>
                  </a:lnTo>
                  <a:lnTo>
                    <a:pt x="26197" y="88"/>
                  </a:lnTo>
                  <a:lnTo>
                    <a:pt x="26153" y="44"/>
                  </a:lnTo>
                  <a:lnTo>
                    <a:pt x="26065"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9" name="Google Shape;2549;p18"/>
            <p:cNvSpPr/>
            <p:nvPr/>
          </p:nvSpPr>
          <p:spPr>
            <a:xfrm>
              <a:off x="3611425" y="1686425"/>
              <a:ext cx="2121650" cy="846925"/>
            </a:xfrm>
            <a:custGeom>
              <a:rect b="b" l="l" r="r" t="t"/>
              <a:pathLst>
                <a:path extrusionOk="0" h="33877" w="84866">
                  <a:moveTo>
                    <a:pt x="80478" y="1"/>
                  </a:moveTo>
                  <a:lnTo>
                    <a:pt x="76923" y="483"/>
                  </a:lnTo>
                  <a:lnTo>
                    <a:pt x="73632" y="834"/>
                  </a:lnTo>
                  <a:lnTo>
                    <a:pt x="70824" y="1098"/>
                  </a:lnTo>
                  <a:lnTo>
                    <a:pt x="68849" y="1405"/>
                  </a:lnTo>
                  <a:lnTo>
                    <a:pt x="68805" y="1405"/>
                  </a:lnTo>
                  <a:lnTo>
                    <a:pt x="67533" y="1888"/>
                  </a:lnTo>
                  <a:lnTo>
                    <a:pt x="67489" y="1931"/>
                  </a:lnTo>
                  <a:lnTo>
                    <a:pt x="65558" y="3731"/>
                  </a:lnTo>
                  <a:lnTo>
                    <a:pt x="63145" y="5266"/>
                  </a:lnTo>
                  <a:lnTo>
                    <a:pt x="59239" y="6934"/>
                  </a:lnTo>
                  <a:lnTo>
                    <a:pt x="54939" y="8514"/>
                  </a:lnTo>
                  <a:lnTo>
                    <a:pt x="51824" y="9611"/>
                  </a:lnTo>
                  <a:lnTo>
                    <a:pt x="48752" y="10269"/>
                  </a:lnTo>
                  <a:lnTo>
                    <a:pt x="48708" y="10313"/>
                  </a:lnTo>
                  <a:lnTo>
                    <a:pt x="41292" y="13999"/>
                  </a:lnTo>
                  <a:lnTo>
                    <a:pt x="41248" y="14042"/>
                  </a:lnTo>
                  <a:lnTo>
                    <a:pt x="37475" y="16456"/>
                  </a:lnTo>
                  <a:lnTo>
                    <a:pt x="35105" y="17816"/>
                  </a:lnTo>
                  <a:lnTo>
                    <a:pt x="32999" y="18387"/>
                  </a:lnTo>
                  <a:lnTo>
                    <a:pt x="32955" y="18387"/>
                  </a:lnTo>
                  <a:lnTo>
                    <a:pt x="29181" y="20537"/>
                  </a:lnTo>
                  <a:lnTo>
                    <a:pt x="26987" y="21722"/>
                  </a:lnTo>
                  <a:lnTo>
                    <a:pt x="26153" y="21853"/>
                  </a:lnTo>
                  <a:lnTo>
                    <a:pt x="23170" y="21063"/>
                  </a:lnTo>
                  <a:lnTo>
                    <a:pt x="21634" y="20756"/>
                  </a:lnTo>
                  <a:lnTo>
                    <a:pt x="21546" y="20800"/>
                  </a:lnTo>
                  <a:lnTo>
                    <a:pt x="20888" y="21107"/>
                  </a:lnTo>
                  <a:lnTo>
                    <a:pt x="20800" y="21151"/>
                  </a:lnTo>
                  <a:lnTo>
                    <a:pt x="20273" y="21941"/>
                  </a:lnTo>
                  <a:lnTo>
                    <a:pt x="20273" y="21985"/>
                  </a:lnTo>
                  <a:lnTo>
                    <a:pt x="19747" y="24047"/>
                  </a:lnTo>
                  <a:lnTo>
                    <a:pt x="19747" y="24091"/>
                  </a:lnTo>
                  <a:lnTo>
                    <a:pt x="19308" y="27382"/>
                  </a:lnTo>
                  <a:lnTo>
                    <a:pt x="18430" y="30234"/>
                  </a:lnTo>
                  <a:lnTo>
                    <a:pt x="18036" y="32955"/>
                  </a:lnTo>
                  <a:lnTo>
                    <a:pt x="17816" y="33438"/>
                  </a:lnTo>
                  <a:lnTo>
                    <a:pt x="17553" y="33525"/>
                  </a:lnTo>
                  <a:lnTo>
                    <a:pt x="14788" y="32955"/>
                  </a:lnTo>
                  <a:lnTo>
                    <a:pt x="11848" y="32121"/>
                  </a:lnTo>
                  <a:lnTo>
                    <a:pt x="9172" y="31419"/>
                  </a:lnTo>
                  <a:lnTo>
                    <a:pt x="9128" y="31419"/>
                  </a:lnTo>
                  <a:lnTo>
                    <a:pt x="6144" y="31331"/>
                  </a:lnTo>
                  <a:lnTo>
                    <a:pt x="2897" y="31068"/>
                  </a:lnTo>
                  <a:lnTo>
                    <a:pt x="220" y="30629"/>
                  </a:lnTo>
                  <a:lnTo>
                    <a:pt x="132" y="30629"/>
                  </a:lnTo>
                  <a:lnTo>
                    <a:pt x="88" y="30673"/>
                  </a:lnTo>
                  <a:lnTo>
                    <a:pt x="45" y="30717"/>
                  </a:lnTo>
                  <a:lnTo>
                    <a:pt x="1" y="30761"/>
                  </a:lnTo>
                  <a:lnTo>
                    <a:pt x="1" y="30849"/>
                  </a:lnTo>
                  <a:lnTo>
                    <a:pt x="45" y="30893"/>
                  </a:lnTo>
                  <a:lnTo>
                    <a:pt x="88" y="30980"/>
                  </a:lnTo>
                  <a:lnTo>
                    <a:pt x="132" y="30980"/>
                  </a:lnTo>
                  <a:lnTo>
                    <a:pt x="2853" y="31419"/>
                  </a:lnTo>
                  <a:lnTo>
                    <a:pt x="6144" y="31682"/>
                  </a:lnTo>
                  <a:lnTo>
                    <a:pt x="9128" y="31770"/>
                  </a:lnTo>
                  <a:lnTo>
                    <a:pt x="11761" y="32472"/>
                  </a:lnTo>
                  <a:lnTo>
                    <a:pt x="14701" y="33306"/>
                  </a:lnTo>
                  <a:lnTo>
                    <a:pt x="17553" y="33876"/>
                  </a:lnTo>
                  <a:lnTo>
                    <a:pt x="17641" y="33876"/>
                  </a:lnTo>
                  <a:lnTo>
                    <a:pt x="18036" y="33701"/>
                  </a:lnTo>
                  <a:lnTo>
                    <a:pt x="18123" y="33613"/>
                  </a:lnTo>
                  <a:lnTo>
                    <a:pt x="18387" y="33043"/>
                  </a:lnTo>
                  <a:lnTo>
                    <a:pt x="18387" y="32999"/>
                  </a:lnTo>
                  <a:lnTo>
                    <a:pt x="18781" y="30322"/>
                  </a:lnTo>
                  <a:lnTo>
                    <a:pt x="19659" y="27470"/>
                  </a:lnTo>
                  <a:lnTo>
                    <a:pt x="20098" y="24135"/>
                  </a:lnTo>
                  <a:lnTo>
                    <a:pt x="20624" y="22116"/>
                  </a:lnTo>
                  <a:lnTo>
                    <a:pt x="21063" y="21414"/>
                  </a:lnTo>
                  <a:lnTo>
                    <a:pt x="21634" y="21107"/>
                  </a:lnTo>
                  <a:lnTo>
                    <a:pt x="23082" y="21414"/>
                  </a:lnTo>
                  <a:lnTo>
                    <a:pt x="26110" y="22204"/>
                  </a:lnTo>
                  <a:lnTo>
                    <a:pt x="26197" y="22204"/>
                  </a:lnTo>
                  <a:lnTo>
                    <a:pt x="27031" y="22073"/>
                  </a:lnTo>
                  <a:lnTo>
                    <a:pt x="27119" y="22029"/>
                  </a:lnTo>
                  <a:lnTo>
                    <a:pt x="29357" y="20844"/>
                  </a:lnTo>
                  <a:lnTo>
                    <a:pt x="33130" y="18738"/>
                  </a:lnTo>
                  <a:lnTo>
                    <a:pt x="35193" y="18123"/>
                  </a:lnTo>
                  <a:lnTo>
                    <a:pt x="35237" y="18123"/>
                  </a:lnTo>
                  <a:lnTo>
                    <a:pt x="37650" y="16763"/>
                  </a:lnTo>
                  <a:lnTo>
                    <a:pt x="41424" y="14306"/>
                  </a:lnTo>
                  <a:lnTo>
                    <a:pt x="48840" y="10620"/>
                  </a:lnTo>
                  <a:lnTo>
                    <a:pt x="51911" y="9918"/>
                  </a:lnTo>
                  <a:lnTo>
                    <a:pt x="55071" y="8821"/>
                  </a:lnTo>
                  <a:lnTo>
                    <a:pt x="59371" y="7241"/>
                  </a:lnTo>
                  <a:lnTo>
                    <a:pt x="63276" y="5574"/>
                  </a:lnTo>
                  <a:lnTo>
                    <a:pt x="63320" y="5574"/>
                  </a:lnTo>
                  <a:lnTo>
                    <a:pt x="65778" y="4038"/>
                  </a:lnTo>
                  <a:lnTo>
                    <a:pt x="65778" y="3994"/>
                  </a:lnTo>
                  <a:lnTo>
                    <a:pt x="67708" y="2195"/>
                  </a:lnTo>
                  <a:lnTo>
                    <a:pt x="68893" y="1756"/>
                  </a:lnTo>
                  <a:lnTo>
                    <a:pt x="70868" y="1405"/>
                  </a:lnTo>
                  <a:lnTo>
                    <a:pt x="73676" y="1186"/>
                  </a:lnTo>
                  <a:lnTo>
                    <a:pt x="76967" y="834"/>
                  </a:lnTo>
                  <a:lnTo>
                    <a:pt x="80478" y="352"/>
                  </a:lnTo>
                  <a:lnTo>
                    <a:pt x="81882" y="571"/>
                  </a:lnTo>
                  <a:lnTo>
                    <a:pt x="82233" y="834"/>
                  </a:lnTo>
                  <a:lnTo>
                    <a:pt x="82672" y="2458"/>
                  </a:lnTo>
                  <a:lnTo>
                    <a:pt x="83461" y="6144"/>
                  </a:lnTo>
                  <a:lnTo>
                    <a:pt x="84558" y="11059"/>
                  </a:lnTo>
                  <a:lnTo>
                    <a:pt x="84558" y="11146"/>
                  </a:lnTo>
                  <a:lnTo>
                    <a:pt x="84602" y="11190"/>
                  </a:lnTo>
                  <a:lnTo>
                    <a:pt x="84822" y="11190"/>
                  </a:lnTo>
                  <a:lnTo>
                    <a:pt x="84866" y="11146"/>
                  </a:lnTo>
                  <a:lnTo>
                    <a:pt x="84866" y="11059"/>
                  </a:lnTo>
                  <a:lnTo>
                    <a:pt x="84866" y="11015"/>
                  </a:lnTo>
                  <a:lnTo>
                    <a:pt x="83812" y="6056"/>
                  </a:lnTo>
                  <a:lnTo>
                    <a:pt x="82979" y="2370"/>
                  </a:lnTo>
                  <a:lnTo>
                    <a:pt x="82540" y="703"/>
                  </a:lnTo>
                  <a:lnTo>
                    <a:pt x="82496" y="615"/>
                  </a:lnTo>
                  <a:lnTo>
                    <a:pt x="82101" y="264"/>
                  </a:lnTo>
                  <a:lnTo>
                    <a:pt x="82013" y="220"/>
                  </a:lnTo>
                  <a:lnTo>
                    <a:pt x="80521"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0" name="Google Shape;2550;p18"/>
            <p:cNvSpPr/>
            <p:nvPr/>
          </p:nvSpPr>
          <p:spPr>
            <a:xfrm>
              <a:off x="3555475" y="722150"/>
              <a:ext cx="443225" cy="703225"/>
            </a:xfrm>
            <a:custGeom>
              <a:rect b="b" l="l" r="r" t="t"/>
              <a:pathLst>
                <a:path extrusionOk="0" h="28129" w="17729">
                  <a:moveTo>
                    <a:pt x="17509" y="1"/>
                  </a:moveTo>
                  <a:lnTo>
                    <a:pt x="17465" y="45"/>
                  </a:lnTo>
                  <a:lnTo>
                    <a:pt x="14174" y="3248"/>
                  </a:lnTo>
                  <a:lnTo>
                    <a:pt x="14130" y="3248"/>
                  </a:lnTo>
                  <a:lnTo>
                    <a:pt x="9742" y="10225"/>
                  </a:lnTo>
                  <a:lnTo>
                    <a:pt x="7680" y="13121"/>
                  </a:lnTo>
                  <a:lnTo>
                    <a:pt x="7636" y="13121"/>
                  </a:lnTo>
                  <a:lnTo>
                    <a:pt x="6363" y="15710"/>
                  </a:lnTo>
                  <a:lnTo>
                    <a:pt x="4608" y="18913"/>
                  </a:lnTo>
                  <a:lnTo>
                    <a:pt x="3028" y="22073"/>
                  </a:lnTo>
                  <a:lnTo>
                    <a:pt x="1361" y="24969"/>
                  </a:lnTo>
                  <a:lnTo>
                    <a:pt x="1" y="27909"/>
                  </a:lnTo>
                  <a:lnTo>
                    <a:pt x="1" y="27953"/>
                  </a:lnTo>
                  <a:lnTo>
                    <a:pt x="1" y="28040"/>
                  </a:lnTo>
                  <a:lnTo>
                    <a:pt x="45" y="28084"/>
                  </a:lnTo>
                  <a:lnTo>
                    <a:pt x="88" y="28128"/>
                  </a:lnTo>
                  <a:lnTo>
                    <a:pt x="264" y="28128"/>
                  </a:lnTo>
                  <a:lnTo>
                    <a:pt x="352" y="28040"/>
                  </a:lnTo>
                  <a:lnTo>
                    <a:pt x="1668" y="25144"/>
                  </a:lnTo>
                  <a:lnTo>
                    <a:pt x="3336" y="22204"/>
                  </a:lnTo>
                  <a:lnTo>
                    <a:pt x="4915" y="19089"/>
                  </a:lnTo>
                  <a:lnTo>
                    <a:pt x="6671" y="15886"/>
                  </a:lnTo>
                  <a:lnTo>
                    <a:pt x="7943" y="13297"/>
                  </a:lnTo>
                  <a:lnTo>
                    <a:pt x="10005" y="10401"/>
                  </a:lnTo>
                  <a:lnTo>
                    <a:pt x="14437" y="3468"/>
                  </a:lnTo>
                  <a:lnTo>
                    <a:pt x="17685" y="308"/>
                  </a:lnTo>
                  <a:lnTo>
                    <a:pt x="17728" y="264"/>
                  </a:lnTo>
                  <a:lnTo>
                    <a:pt x="17728" y="176"/>
                  </a:lnTo>
                  <a:lnTo>
                    <a:pt x="17728" y="133"/>
                  </a:lnTo>
                  <a:lnTo>
                    <a:pt x="17685" y="45"/>
                  </a:lnTo>
                  <a:lnTo>
                    <a:pt x="17641"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1" name="Google Shape;2551;p18"/>
            <p:cNvSpPr/>
            <p:nvPr/>
          </p:nvSpPr>
          <p:spPr>
            <a:xfrm>
              <a:off x="3597175" y="1741275"/>
              <a:ext cx="2098600" cy="818400"/>
            </a:xfrm>
            <a:custGeom>
              <a:rect b="b" l="l" r="r" t="t"/>
              <a:pathLst>
                <a:path extrusionOk="0" h="32736" w="83944">
                  <a:moveTo>
                    <a:pt x="77976" y="1"/>
                  </a:moveTo>
                  <a:lnTo>
                    <a:pt x="74773" y="264"/>
                  </a:lnTo>
                  <a:lnTo>
                    <a:pt x="72052" y="571"/>
                  </a:lnTo>
                  <a:lnTo>
                    <a:pt x="70121" y="1054"/>
                  </a:lnTo>
                  <a:lnTo>
                    <a:pt x="70077" y="1054"/>
                  </a:lnTo>
                  <a:lnTo>
                    <a:pt x="69068" y="1537"/>
                  </a:lnTo>
                  <a:lnTo>
                    <a:pt x="69024" y="1537"/>
                  </a:lnTo>
                  <a:lnTo>
                    <a:pt x="66742" y="3599"/>
                  </a:lnTo>
                  <a:lnTo>
                    <a:pt x="63934" y="5003"/>
                  </a:lnTo>
                  <a:lnTo>
                    <a:pt x="59371" y="6671"/>
                  </a:lnTo>
                  <a:lnTo>
                    <a:pt x="54719" y="8338"/>
                  </a:lnTo>
                  <a:lnTo>
                    <a:pt x="52306" y="9172"/>
                  </a:lnTo>
                  <a:lnTo>
                    <a:pt x="49410" y="9654"/>
                  </a:lnTo>
                  <a:lnTo>
                    <a:pt x="49322" y="9654"/>
                  </a:lnTo>
                  <a:lnTo>
                    <a:pt x="43486" y="12682"/>
                  </a:lnTo>
                  <a:lnTo>
                    <a:pt x="40283" y="14569"/>
                  </a:lnTo>
                  <a:lnTo>
                    <a:pt x="37430" y="16236"/>
                  </a:lnTo>
                  <a:lnTo>
                    <a:pt x="36202" y="16675"/>
                  </a:lnTo>
                  <a:lnTo>
                    <a:pt x="33174" y="17334"/>
                  </a:lnTo>
                  <a:lnTo>
                    <a:pt x="33130" y="17377"/>
                  </a:lnTo>
                  <a:lnTo>
                    <a:pt x="30453" y="18562"/>
                  </a:lnTo>
                  <a:lnTo>
                    <a:pt x="27996" y="19922"/>
                  </a:lnTo>
                  <a:lnTo>
                    <a:pt x="26899" y="20449"/>
                  </a:lnTo>
                  <a:lnTo>
                    <a:pt x="23696" y="19615"/>
                  </a:lnTo>
                  <a:lnTo>
                    <a:pt x="22599" y="19440"/>
                  </a:lnTo>
                  <a:lnTo>
                    <a:pt x="22467" y="19440"/>
                  </a:lnTo>
                  <a:lnTo>
                    <a:pt x="22028" y="19659"/>
                  </a:lnTo>
                  <a:lnTo>
                    <a:pt x="21940" y="19703"/>
                  </a:lnTo>
                  <a:lnTo>
                    <a:pt x="21633" y="20186"/>
                  </a:lnTo>
                  <a:lnTo>
                    <a:pt x="21589" y="20273"/>
                  </a:lnTo>
                  <a:lnTo>
                    <a:pt x="20712" y="25539"/>
                  </a:lnTo>
                  <a:lnTo>
                    <a:pt x="20010" y="28040"/>
                  </a:lnTo>
                  <a:lnTo>
                    <a:pt x="20010" y="28084"/>
                  </a:lnTo>
                  <a:lnTo>
                    <a:pt x="19571" y="31419"/>
                  </a:lnTo>
                  <a:lnTo>
                    <a:pt x="19176" y="32077"/>
                  </a:lnTo>
                  <a:lnTo>
                    <a:pt x="18123" y="32384"/>
                  </a:lnTo>
                  <a:lnTo>
                    <a:pt x="16236" y="32253"/>
                  </a:lnTo>
                  <a:lnTo>
                    <a:pt x="11848" y="31200"/>
                  </a:lnTo>
                  <a:lnTo>
                    <a:pt x="9303" y="30498"/>
                  </a:lnTo>
                  <a:lnTo>
                    <a:pt x="9303" y="30454"/>
                  </a:lnTo>
                  <a:lnTo>
                    <a:pt x="6319" y="30147"/>
                  </a:lnTo>
                  <a:lnTo>
                    <a:pt x="2282" y="29576"/>
                  </a:lnTo>
                  <a:lnTo>
                    <a:pt x="220" y="29225"/>
                  </a:lnTo>
                  <a:lnTo>
                    <a:pt x="132" y="29225"/>
                  </a:lnTo>
                  <a:lnTo>
                    <a:pt x="88" y="29269"/>
                  </a:lnTo>
                  <a:lnTo>
                    <a:pt x="44" y="29313"/>
                  </a:lnTo>
                  <a:lnTo>
                    <a:pt x="0" y="29357"/>
                  </a:lnTo>
                  <a:lnTo>
                    <a:pt x="0" y="29444"/>
                  </a:lnTo>
                  <a:lnTo>
                    <a:pt x="44" y="29488"/>
                  </a:lnTo>
                  <a:lnTo>
                    <a:pt x="88" y="29532"/>
                  </a:lnTo>
                  <a:lnTo>
                    <a:pt x="132" y="29576"/>
                  </a:lnTo>
                  <a:lnTo>
                    <a:pt x="2238" y="29883"/>
                  </a:lnTo>
                  <a:lnTo>
                    <a:pt x="6275" y="30498"/>
                  </a:lnTo>
                  <a:lnTo>
                    <a:pt x="9259" y="30805"/>
                  </a:lnTo>
                  <a:lnTo>
                    <a:pt x="11760" y="31507"/>
                  </a:lnTo>
                  <a:lnTo>
                    <a:pt x="16148" y="32604"/>
                  </a:lnTo>
                  <a:lnTo>
                    <a:pt x="16192" y="32604"/>
                  </a:lnTo>
                  <a:lnTo>
                    <a:pt x="18167" y="32735"/>
                  </a:lnTo>
                  <a:lnTo>
                    <a:pt x="18211" y="32735"/>
                  </a:lnTo>
                  <a:lnTo>
                    <a:pt x="19308" y="32384"/>
                  </a:lnTo>
                  <a:lnTo>
                    <a:pt x="19395" y="32341"/>
                  </a:lnTo>
                  <a:lnTo>
                    <a:pt x="19878" y="31595"/>
                  </a:lnTo>
                  <a:lnTo>
                    <a:pt x="19922" y="31507"/>
                  </a:lnTo>
                  <a:lnTo>
                    <a:pt x="20317" y="28128"/>
                  </a:lnTo>
                  <a:lnTo>
                    <a:pt x="21063" y="25627"/>
                  </a:lnTo>
                  <a:lnTo>
                    <a:pt x="21940" y="20361"/>
                  </a:lnTo>
                  <a:lnTo>
                    <a:pt x="22204" y="19922"/>
                  </a:lnTo>
                  <a:lnTo>
                    <a:pt x="22555" y="19791"/>
                  </a:lnTo>
                  <a:lnTo>
                    <a:pt x="23608" y="19966"/>
                  </a:lnTo>
                  <a:lnTo>
                    <a:pt x="26899" y="20800"/>
                  </a:lnTo>
                  <a:lnTo>
                    <a:pt x="26987" y="20756"/>
                  </a:lnTo>
                  <a:lnTo>
                    <a:pt x="28171" y="20230"/>
                  </a:lnTo>
                  <a:lnTo>
                    <a:pt x="30629" y="18869"/>
                  </a:lnTo>
                  <a:lnTo>
                    <a:pt x="33262" y="17685"/>
                  </a:lnTo>
                  <a:lnTo>
                    <a:pt x="36289" y="17026"/>
                  </a:lnTo>
                  <a:lnTo>
                    <a:pt x="37562" y="16544"/>
                  </a:lnTo>
                  <a:lnTo>
                    <a:pt x="37606" y="16544"/>
                  </a:lnTo>
                  <a:lnTo>
                    <a:pt x="40458" y="14876"/>
                  </a:lnTo>
                  <a:lnTo>
                    <a:pt x="43661" y="12989"/>
                  </a:lnTo>
                  <a:lnTo>
                    <a:pt x="49454" y="10005"/>
                  </a:lnTo>
                  <a:lnTo>
                    <a:pt x="52350" y="9523"/>
                  </a:lnTo>
                  <a:lnTo>
                    <a:pt x="52394" y="9523"/>
                  </a:lnTo>
                  <a:lnTo>
                    <a:pt x="54851" y="8689"/>
                  </a:lnTo>
                  <a:lnTo>
                    <a:pt x="59502" y="7022"/>
                  </a:lnTo>
                  <a:lnTo>
                    <a:pt x="64066" y="5310"/>
                  </a:lnTo>
                  <a:lnTo>
                    <a:pt x="66918" y="3906"/>
                  </a:lnTo>
                  <a:lnTo>
                    <a:pt x="66962" y="3906"/>
                  </a:lnTo>
                  <a:lnTo>
                    <a:pt x="69200" y="1844"/>
                  </a:lnTo>
                  <a:lnTo>
                    <a:pt x="70209" y="1405"/>
                  </a:lnTo>
                  <a:lnTo>
                    <a:pt x="72140" y="922"/>
                  </a:lnTo>
                  <a:lnTo>
                    <a:pt x="74773" y="571"/>
                  </a:lnTo>
                  <a:lnTo>
                    <a:pt x="78020" y="352"/>
                  </a:lnTo>
                  <a:lnTo>
                    <a:pt x="79556" y="571"/>
                  </a:lnTo>
                  <a:lnTo>
                    <a:pt x="80828" y="1537"/>
                  </a:lnTo>
                  <a:lnTo>
                    <a:pt x="81837" y="3423"/>
                  </a:lnTo>
                  <a:lnTo>
                    <a:pt x="82583" y="5925"/>
                  </a:lnTo>
                  <a:lnTo>
                    <a:pt x="83505" y="10795"/>
                  </a:lnTo>
                  <a:lnTo>
                    <a:pt x="83593" y="11410"/>
                  </a:lnTo>
                  <a:lnTo>
                    <a:pt x="83636" y="11454"/>
                  </a:lnTo>
                  <a:lnTo>
                    <a:pt x="83680" y="11497"/>
                  </a:lnTo>
                  <a:lnTo>
                    <a:pt x="83768" y="11541"/>
                  </a:lnTo>
                  <a:lnTo>
                    <a:pt x="83812" y="11541"/>
                  </a:lnTo>
                  <a:lnTo>
                    <a:pt x="83900" y="11497"/>
                  </a:lnTo>
                  <a:lnTo>
                    <a:pt x="83944" y="11454"/>
                  </a:lnTo>
                  <a:lnTo>
                    <a:pt x="83944" y="11410"/>
                  </a:lnTo>
                  <a:lnTo>
                    <a:pt x="83944" y="11322"/>
                  </a:lnTo>
                  <a:lnTo>
                    <a:pt x="83856" y="10708"/>
                  </a:lnTo>
                  <a:lnTo>
                    <a:pt x="82891" y="5837"/>
                  </a:lnTo>
                  <a:lnTo>
                    <a:pt x="82145" y="3292"/>
                  </a:lnTo>
                  <a:lnTo>
                    <a:pt x="82145" y="3248"/>
                  </a:lnTo>
                  <a:lnTo>
                    <a:pt x="81135" y="1317"/>
                  </a:lnTo>
                  <a:lnTo>
                    <a:pt x="81091" y="1273"/>
                  </a:lnTo>
                  <a:lnTo>
                    <a:pt x="79731" y="264"/>
                  </a:lnTo>
                  <a:lnTo>
                    <a:pt x="79643" y="220"/>
                  </a:lnTo>
                  <a:lnTo>
                    <a:pt x="78020"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2" name="Google Shape;2552;p18"/>
            <p:cNvSpPr/>
            <p:nvPr/>
          </p:nvSpPr>
          <p:spPr>
            <a:xfrm>
              <a:off x="3524775" y="759450"/>
              <a:ext cx="388350" cy="654950"/>
            </a:xfrm>
            <a:custGeom>
              <a:rect b="b" l="l" r="r" t="t"/>
              <a:pathLst>
                <a:path extrusionOk="0" h="26198" w="15534">
                  <a:moveTo>
                    <a:pt x="15358" y="1"/>
                  </a:moveTo>
                  <a:lnTo>
                    <a:pt x="15270" y="45"/>
                  </a:lnTo>
                  <a:lnTo>
                    <a:pt x="15227" y="89"/>
                  </a:lnTo>
                  <a:lnTo>
                    <a:pt x="11672" y="5442"/>
                  </a:lnTo>
                  <a:lnTo>
                    <a:pt x="10005" y="8250"/>
                  </a:lnTo>
                  <a:lnTo>
                    <a:pt x="7899" y="11278"/>
                  </a:lnTo>
                  <a:lnTo>
                    <a:pt x="7855" y="11278"/>
                  </a:lnTo>
                  <a:lnTo>
                    <a:pt x="6407" y="14613"/>
                  </a:lnTo>
                  <a:lnTo>
                    <a:pt x="4871" y="17685"/>
                  </a:lnTo>
                  <a:lnTo>
                    <a:pt x="2501" y="22204"/>
                  </a:lnTo>
                  <a:lnTo>
                    <a:pt x="0" y="25934"/>
                  </a:lnTo>
                  <a:lnTo>
                    <a:pt x="0" y="26022"/>
                  </a:lnTo>
                  <a:lnTo>
                    <a:pt x="0" y="26066"/>
                  </a:lnTo>
                  <a:lnTo>
                    <a:pt x="0" y="26154"/>
                  </a:lnTo>
                  <a:lnTo>
                    <a:pt x="88" y="26197"/>
                  </a:lnTo>
                  <a:lnTo>
                    <a:pt x="263" y="26197"/>
                  </a:lnTo>
                  <a:lnTo>
                    <a:pt x="307" y="26154"/>
                  </a:lnTo>
                  <a:lnTo>
                    <a:pt x="2808" y="22380"/>
                  </a:lnTo>
                  <a:lnTo>
                    <a:pt x="5178" y="17816"/>
                  </a:lnTo>
                  <a:lnTo>
                    <a:pt x="6714" y="14789"/>
                  </a:lnTo>
                  <a:lnTo>
                    <a:pt x="8206" y="11454"/>
                  </a:lnTo>
                  <a:lnTo>
                    <a:pt x="10268" y="8426"/>
                  </a:lnTo>
                  <a:lnTo>
                    <a:pt x="11936" y="5618"/>
                  </a:lnTo>
                  <a:lnTo>
                    <a:pt x="15534" y="264"/>
                  </a:lnTo>
                  <a:lnTo>
                    <a:pt x="15534" y="220"/>
                  </a:lnTo>
                  <a:lnTo>
                    <a:pt x="15534" y="133"/>
                  </a:lnTo>
                  <a:lnTo>
                    <a:pt x="15534" y="89"/>
                  </a:lnTo>
                  <a:lnTo>
                    <a:pt x="15490" y="45"/>
                  </a:lnTo>
                  <a:lnTo>
                    <a:pt x="15402"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3" name="Google Shape;2553;p18"/>
            <p:cNvSpPr/>
            <p:nvPr/>
          </p:nvSpPr>
          <p:spPr>
            <a:xfrm>
              <a:off x="3586200" y="1781875"/>
              <a:ext cx="2077775" cy="817300"/>
            </a:xfrm>
            <a:custGeom>
              <a:rect b="b" l="l" r="r" t="t"/>
              <a:pathLst>
                <a:path extrusionOk="0" h="32692" w="83111">
                  <a:moveTo>
                    <a:pt x="79907" y="0"/>
                  </a:moveTo>
                  <a:lnTo>
                    <a:pt x="74246" y="483"/>
                  </a:lnTo>
                  <a:lnTo>
                    <a:pt x="74202" y="483"/>
                  </a:lnTo>
                  <a:lnTo>
                    <a:pt x="72008" y="1053"/>
                  </a:lnTo>
                  <a:lnTo>
                    <a:pt x="71964" y="1053"/>
                  </a:lnTo>
                  <a:lnTo>
                    <a:pt x="70780" y="1580"/>
                  </a:lnTo>
                  <a:lnTo>
                    <a:pt x="70736" y="1624"/>
                  </a:lnTo>
                  <a:lnTo>
                    <a:pt x="68761" y="3335"/>
                  </a:lnTo>
                  <a:lnTo>
                    <a:pt x="66392" y="4476"/>
                  </a:lnTo>
                  <a:lnTo>
                    <a:pt x="61565" y="6231"/>
                  </a:lnTo>
                  <a:lnTo>
                    <a:pt x="58669" y="7284"/>
                  </a:lnTo>
                  <a:lnTo>
                    <a:pt x="53579" y="9040"/>
                  </a:lnTo>
                  <a:lnTo>
                    <a:pt x="50902" y="9303"/>
                  </a:lnTo>
                  <a:lnTo>
                    <a:pt x="49849" y="9654"/>
                  </a:lnTo>
                  <a:lnTo>
                    <a:pt x="46865" y="11234"/>
                  </a:lnTo>
                  <a:lnTo>
                    <a:pt x="41511" y="14174"/>
                  </a:lnTo>
                  <a:lnTo>
                    <a:pt x="38703" y="15666"/>
                  </a:lnTo>
                  <a:lnTo>
                    <a:pt x="35719" y="16499"/>
                  </a:lnTo>
                  <a:lnTo>
                    <a:pt x="33218" y="16982"/>
                  </a:lnTo>
                  <a:lnTo>
                    <a:pt x="31199" y="17509"/>
                  </a:lnTo>
                  <a:lnTo>
                    <a:pt x="31156" y="17552"/>
                  </a:lnTo>
                  <a:lnTo>
                    <a:pt x="27996" y="19176"/>
                  </a:lnTo>
                  <a:lnTo>
                    <a:pt x="27162" y="19571"/>
                  </a:lnTo>
                  <a:lnTo>
                    <a:pt x="23652" y="18649"/>
                  </a:lnTo>
                  <a:lnTo>
                    <a:pt x="23608" y="18649"/>
                  </a:lnTo>
                  <a:lnTo>
                    <a:pt x="23082" y="18737"/>
                  </a:lnTo>
                  <a:lnTo>
                    <a:pt x="22994" y="18781"/>
                  </a:lnTo>
                  <a:lnTo>
                    <a:pt x="22950" y="18825"/>
                  </a:lnTo>
                  <a:lnTo>
                    <a:pt x="22643" y="19922"/>
                  </a:lnTo>
                  <a:lnTo>
                    <a:pt x="22599" y="19922"/>
                  </a:lnTo>
                  <a:lnTo>
                    <a:pt x="22160" y="23476"/>
                  </a:lnTo>
                  <a:lnTo>
                    <a:pt x="21282" y="27952"/>
                  </a:lnTo>
                  <a:lnTo>
                    <a:pt x="21282" y="27996"/>
                  </a:lnTo>
                  <a:lnTo>
                    <a:pt x="20975" y="31199"/>
                  </a:lnTo>
                  <a:lnTo>
                    <a:pt x="20931" y="31857"/>
                  </a:lnTo>
                  <a:lnTo>
                    <a:pt x="20668" y="32340"/>
                  </a:lnTo>
                  <a:lnTo>
                    <a:pt x="18913" y="32340"/>
                  </a:lnTo>
                  <a:lnTo>
                    <a:pt x="13823" y="31155"/>
                  </a:lnTo>
                  <a:lnTo>
                    <a:pt x="8382" y="29795"/>
                  </a:lnTo>
                  <a:lnTo>
                    <a:pt x="5047" y="29181"/>
                  </a:lnTo>
                  <a:lnTo>
                    <a:pt x="1273" y="28566"/>
                  </a:lnTo>
                  <a:lnTo>
                    <a:pt x="220" y="28391"/>
                  </a:lnTo>
                  <a:lnTo>
                    <a:pt x="132" y="28391"/>
                  </a:lnTo>
                  <a:lnTo>
                    <a:pt x="88" y="28435"/>
                  </a:lnTo>
                  <a:lnTo>
                    <a:pt x="44" y="28479"/>
                  </a:lnTo>
                  <a:lnTo>
                    <a:pt x="0" y="28566"/>
                  </a:lnTo>
                  <a:lnTo>
                    <a:pt x="0" y="28610"/>
                  </a:lnTo>
                  <a:lnTo>
                    <a:pt x="44" y="28698"/>
                  </a:lnTo>
                  <a:lnTo>
                    <a:pt x="88" y="28742"/>
                  </a:lnTo>
                  <a:lnTo>
                    <a:pt x="132" y="28742"/>
                  </a:lnTo>
                  <a:lnTo>
                    <a:pt x="1229" y="28917"/>
                  </a:lnTo>
                  <a:lnTo>
                    <a:pt x="4959" y="29532"/>
                  </a:lnTo>
                  <a:lnTo>
                    <a:pt x="8294" y="30146"/>
                  </a:lnTo>
                  <a:lnTo>
                    <a:pt x="13735" y="31506"/>
                  </a:lnTo>
                  <a:lnTo>
                    <a:pt x="18825" y="32647"/>
                  </a:lnTo>
                  <a:lnTo>
                    <a:pt x="18869" y="32691"/>
                  </a:lnTo>
                  <a:lnTo>
                    <a:pt x="20756" y="32691"/>
                  </a:lnTo>
                  <a:lnTo>
                    <a:pt x="20844" y="32647"/>
                  </a:lnTo>
                  <a:lnTo>
                    <a:pt x="20931" y="32603"/>
                  </a:lnTo>
                  <a:lnTo>
                    <a:pt x="21239" y="32033"/>
                  </a:lnTo>
                  <a:lnTo>
                    <a:pt x="21239" y="31945"/>
                  </a:lnTo>
                  <a:lnTo>
                    <a:pt x="21326" y="31243"/>
                  </a:lnTo>
                  <a:lnTo>
                    <a:pt x="21633" y="28040"/>
                  </a:lnTo>
                  <a:lnTo>
                    <a:pt x="22467" y="23564"/>
                  </a:lnTo>
                  <a:lnTo>
                    <a:pt x="22950" y="20010"/>
                  </a:lnTo>
                  <a:lnTo>
                    <a:pt x="23257" y="19044"/>
                  </a:lnTo>
                  <a:lnTo>
                    <a:pt x="23608" y="19001"/>
                  </a:lnTo>
                  <a:lnTo>
                    <a:pt x="27119" y="19966"/>
                  </a:lnTo>
                  <a:lnTo>
                    <a:pt x="27250" y="19922"/>
                  </a:lnTo>
                  <a:lnTo>
                    <a:pt x="28172" y="19527"/>
                  </a:lnTo>
                  <a:lnTo>
                    <a:pt x="31287" y="17860"/>
                  </a:lnTo>
                  <a:lnTo>
                    <a:pt x="33306" y="17333"/>
                  </a:lnTo>
                  <a:lnTo>
                    <a:pt x="35807" y="16850"/>
                  </a:lnTo>
                  <a:lnTo>
                    <a:pt x="38791" y="15973"/>
                  </a:lnTo>
                  <a:lnTo>
                    <a:pt x="38835" y="15973"/>
                  </a:lnTo>
                  <a:lnTo>
                    <a:pt x="41643" y="14481"/>
                  </a:lnTo>
                  <a:lnTo>
                    <a:pt x="46996" y="11541"/>
                  </a:lnTo>
                  <a:lnTo>
                    <a:pt x="49980" y="10005"/>
                  </a:lnTo>
                  <a:lnTo>
                    <a:pt x="50990" y="9654"/>
                  </a:lnTo>
                  <a:lnTo>
                    <a:pt x="53622" y="9347"/>
                  </a:lnTo>
                  <a:lnTo>
                    <a:pt x="53666" y="9347"/>
                  </a:lnTo>
                  <a:lnTo>
                    <a:pt x="58800" y="7592"/>
                  </a:lnTo>
                  <a:lnTo>
                    <a:pt x="61696" y="6539"/>
                  </a:lnTo>
                  <a:lnTo>
                    <a:pt x="66523" y="4783"/>
                  </a:lnTo>
                  <a:lnTo>
                    <a:pt x="68937" y="3642"/>
                  </a:lnTo>
                  <a:lnTo>
                    <a:pt x="68981" y="3642"/>
                  </a:lnTo>
                  <a:lnTo>
                    <a:pt x="70911" y="1887"/>
                  </a:lnTo>
                  <a:lnTo>
                    <a:pt x="72096" y="1361"/>
                  </a:lnTo>
                  <a:lnTo>
                    <a:pt x="74290" y="834"/>
                  </a:lnTo>
                  <a:lnTo>
                    <a:pt x="79863" y="351"/>
                  </a:lnTo>
                  <a:lnTo>
                    <a:pt x="80126" y="527"/>
                  </a:lnTo>
                  <a:lnTo>
                    <a:pt x="80390" y="1010"/>
                  </a:lnTo>
                  <a:lnTo>
                    <a:pt x="80872" y="3247"/>
                  </a:lnTo>
                  <a:lnTo>
                    <a:pt x="82276" y="10137"/>
                  </a:lnTo>
                  <a:lnTo>
                    <a:pt x="82759" y="12375"/>
                  </a:lnTo>
                  <a:lnTo>
                    <a:pt x="82803" y="12462"/>
                  </a:lnTo>
                  <a:lnTo>
                    <a:pt x="82847" y="12506"/>
                  </a:lnTo>
                  <a:lnTo>
                    <a:pt x="83066" y="12506"/>
                  </a:lnTo>
                  <a:lnTo>
                    <a:pt x="83110" y="12462"/>
                  </a:lnTo>
                  <a:lnTo>
                    <a:pt x="83110" y="12375"/>
                  </a:lnTo>
                  <a:lnTo>
                    <a:pt x="83110" y="12331"/>
                  </a:lnTo>
                  <a:lnTo>
                    <a:pt x="82584" y="10049"/>
                  </a:lnTo>
                  <a:lnTo>
                    <a:pt x="81223" y="3160"/>
                  </a:lnTo>
                  <a:lnTo>
                    <a:pt x="80741" y="922"/>
                  </a:lnTo>
                  <a:lnTo>
                    <a:pt x="80697" y="878"/>
                  </a:lnTo>
                  <a:lnTo>
                    <a:pt x="80433" y="351"/>
                  </a:lnTo>
                  <a:lnTo>
                    <a:pt x="80390" y="264"/>
                  </a:lnTo>
                  <a:lnTo>
                    <a:pt x="80038"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4" name="Google Shape;2554;p18"/>
            <p:cNvSpPr/>
            <p:nvPr/>
          </p:nvSpPr>
          <p:spPr>
            <a:xfrm>
              <a:off x="3491850" y="750675"/>
              <a:ext cx="392750" cy="747100"/>
            </a:xfrm>
            <a:custGeom>
              <a:rect b="b" l="l" r="r" t="t"/>
              <a:pathLst>
                <a:path extrusionOk="0" h="29884" w="15710">
                  <a:moveTo>
                    <a:pt x="15490" y="1"/>
                  </a:moveTo>
                  <a:lnTo>
                    <a:pt x="15447" y="45"/>
                  </a:lnTo>
                  <a:lnTo>
                    <a:pt x="15403" y="89"/>
                  </a:lnTo>
                  <a:lnTo>
                    <a:pt x="13165" y="3380"/>
                  </a:lnTo>
                  <a:lnTo>
                    <a:pt x="10356" y="8119"/>
                  </a:lnTo>
                  <a:lnTo>
                    <a:pt x="8996" y="10006"/>
                  </a:lnTo>
                  <a:lnTo>
                    <a:pt x="8996" y="10049"/>
                  </a:lnTo>
                  <a:lnTo>
                    <a:pt x="7636" y="12682"/>
                  </a:lnTo>
                  <a:lnTo>
                    <a:pt x="6100" y="16456"/>
                  </a:lnTo>
                  <a:lnTo>
                    <a:pt x="3072" y="22160"/>
                  </a:lnTo>
                  <a:lnTo>
                    <a:pt x="878" y="25232"/>
                  </a:lnTo>
                  <a:lnTo>
                    <a:pt x="352" y="25846"/>
                  </a:lnTo>
                  <a:lnTo>
                    <a:pt x="88" y="26197"/>
                  </a:lnTo>
                  <a:lnTo>
                    <a:pt x="1" y="26373"/>
                  </a:lnTo>
                  <a:lnTo>
                    <a:pt x="1" y="26461"/>
                  </a:lnTo>
                  <a:lnTo>
                    <a:pt x="264" y="27865"/>
                  </a:lnTo>
                  <a:lnTo>
                    <a:pt x="308" y="27953"/>
                  </a:lnTo>
                  <a:lnTo>
                    <a:pt x="2370" y="29839"/>
                  </a:lnTo>
                  <a:lnTo>
                    <a:pt x="2458" y="29883"/>
                  </a:lnTo>
                  <a:lnTo>
                    <a:pt x="2546" y="29883"/>
                  </a:lnTo>
                  <a:lnTo>
                    <a:pt x="2590" y="29839"/>
                  </a:lnTo>
                  <a:lnTo>
                    <a:pt x="2633" y="29752"/>
                  </a:lnTo>
                  <a:lnTo>
                    <a:pt x="2633" y="29708"/>
                  </a:lnTo>
                  <a:lnTo>
                    <a:pt x="2633" y="29620"/>
                  </a:lnTo>
                  <a:lnTo>
                    <a:pt x="2590" y="29576"/>
                  </a:lnTo>
                  <a:lnTo>
                    <a:pt x="615" y="27733"/>
                  </a:lnTo>
                  <a:lnTo>
                    <a:pt x="352" y="26461"/>
                  </a:lnTo>
                  <a:lnTo>
                    <a:pt x="659" y="26022"/>
                  </a:lnTo>
                  <a:lnTo>
                    <a:pt x="1142" y="25408"/>
                  </a:lnTo>
                  <a:lnTo>
                    <a:pt x="3379" y="22380"/>
                  </a:lnTo>
                  <a:lnTo>
                    <a:pt x="3379" y="22336"/>
                  </a:lnTo>
                  <a:lnTo>
                    <a:pt x="6407" y="16631"/>
                  </a:lnTo>
                  <a:lnTo>
                    <a:pt x="6451" y="16588"/>
                  </a:lnTo>
                  <a:lnTo>
                    <a:pt x="7943" y="12814"/>
                  </a:lnTo>
                  <a:lnTo>
                    <a:pt x="9303" y="10225"/>
                  </a:lnTo>
                  <a:lnTo>
                    <a:pt x="10664" y="8294"/>
                  </a:lnTo>
                  <a:lnTo>
                    <a:pt x="13472" y="3555"/>
                  </a:lnTo>
                  <a:lnTo>
                    <a:pt x="15666" y="264"/>
                  </a:lnTo>
                  <a:lnTo>
                    <a:pt x="15710" y="220"/>
                  </a:lnTo>
                  <a:lnTo>
                    <a:pt x="15710" y="132"/>
                  </a:lnTo>
                  <a:lnTo>
                    <a:pt x="15666" y="89"/>
                  </a:lnTo>
                  <a:lnTo>
                    <a:pt x="15622" y="45"/>
                  </a:lnTo>
                  <a:lnTo>
                    <a:pt x="15578"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5" name="Google Shape;2555;p18"/>
            <p:cNvSpPr/>
            <p:nvPr/>
          </p:nvSpPr>
          <p:spPr>
            <a:xfrm>
              <a:off x="3630075" y="1825750"/>
              <a:ext cx="1999875" cy="810725"/>
            </a:xfrm>
            <a:custGeom>
              <a:rect b="b" l="l" r="r" t="t"/>
              <a:pathLst>
                <a:path extrusionOk="0" h="32429" w="79995">
                  <a:moveTo>
                    <a:pt x="76484" y="1"/>
                  </a:moveTo>
                  <a:lnTo>
                    <a:pt x="73676" y="264"/>
                  </a:lnTo>
                  <a:lnTo>
                    <a:pt x="73632" y="264"/>
                  </a:lnTo>
                  <a:lnTo>
                    <a:pt x="70824" y="1185"/>
                  </a:lnTo>
                  <a:lnTo>
                    <a:pt x="70780" y="1229"/>
                  </a:lnTo>
                  <a:lnTo>
                    <a:pt x="68586" y="2897"/>
                  </a:lnTo>
                  <a:lnTo>
                    <a:pt x="61565" y="5661"/>
                  </a:lnTo>
                  <a:lnTo>
                    <a:pt x="58274" y="6802"/>
                  </a:lnTo>
                  <a:lnTo>
                    <a:pt x="55422" y="7855"/>
                  </a:lnTo>
                  <a:lnTo>
                    <a:pt x="52613" y="8777"/>
                  </a:lnTo>
                  <a:lnTo>
                    <a:pt x="49235" y="9084"/>
                  </a:lnTo>
                  <a:lnTo>
                    <a:pt x="49191" y="9084"/>
                  </a:lnTo>
                  <a:lnTo>
                    <a:pt x="46075" y="10663"/>
                  </a:lnTo>
                  <a:lnTo>
                    <a:pt x="43311" y="12112"/>
                  </a:lnTo>
                  <a:lnTo>
                    <a:pt x="40546" y="13647"/>
                  </a:lnTo>
                  <a:lnTo>
                    <a:pt x="37738" y="15052"/>
                  </a:lnTo>
                  <a:lnTo>
                    <a:pt x="32604" y="16149"/>
                  </a:lnTo>
                  <a:lnTo>
                    <a:pt x="28435" y="16982"/>
                  </a:lnTo>
                  <a:lnTo>
                    <a:pt x="28391" y="17026"/>
                  </a:lnTo>
                  <a:lnTo>
                    <a:pt x="25846" y="18299"/>
                  </a:lnTo>
                  <a:lnTo>
                    <a:pt x="25188" y="18562"/>
                  </a:lnTo>
                  <a:lnTo>
                    <a:pt x="22906" y="18211"/>
                  </a:lnTo>
                  <a:lnTo>
                    <a:pt x="22775" y="18255"/>
                  </a:lnTo>
                  <a:lnTo>
                    <a:pt x="22204" y="18562"/>
                  </a:lnTo>
                  <a:lnTo>
                    <a:pt x="22160" y="18606"/>
                  </a:lnTo>
                  <a:lnTo>
                    <a:pt x="21809" y="19396"/>
                  </a:lnTo>
                  <a:lnTo>
                    <a:pt x="21809" y="19440"/>
                  </a:lnTo>
                  <a:lnTo>
                    <a:pt x="21546" y="20405"/>
                  </a:lnTo>
                  <a:lnTo>
                    <a:pt x="20624" y="25671"/>
                  </a:lnTo>
                  <a:lnTo>
                    <a:pt x="20317" y="28830"/>
                  </a:lnTo>
                  <a:lnTo>
                    <a:pt x="19352" y="31551"/>
                  </a:lnTo>
                  <a:lnTo>
                    <a:pt x="18913" y="32033"/>
                  </a:lnTo>
                  <a:lnTo>
                    <a:pt x="13911" y="30980"/>
                  </a:lnTo>
                  <a:lnTo>
                    <a:pt x="10576" y="30190"/>
                  </a:lnTo>
                  <a:lnTo>
                    <a:pt x="7504" y="29576"/>
                  </a:lnTo>
                  <a:lnTo>
                    <a:pt x="5442" y="29269"/>
                  </a:lnTo>
                  <a:lnTo>
                    <a:pt x="3687" y="29313"/>
                  </a:lnTo>
                  <a:lnTo>
                    <a:pt x="220" y="28172"/>
                  </a:lnTo>
                  <a:lnTo>
                    <a:pt x="88" y="28172"/>
                  </a:lnTo>
                  <a:lnTo>
                    <a:pt x="44" y="28216"/>
                  </a:lnTo>
                  <a:lnTo>
                    <a:pt x="1" y="28259"/>
                  </a:lnTo>
                  <a:lnTo>
                    <a:pt x="1" y="28347"/>
                  </a:lnTo>
                  <a:lnTo>
                    <a:pt x="1" y="28391"/>
                  </a:lnTo>
                  <a:lnTo>
                    <a:pt x="44" y="28479"/>
                  </a:lnTo>
                  <a:lnTo>
                    <a:pt x="88" y="28479"/>
                  </a:lnTo>
                  <a:lnTo>
                    <a:pt x="3643" y="29664"/>
                  </a:lnTo>
                  <a:lnTo>
                    <a:pt x="3687" y="29664"/>
                  </a:lnTo>
                  <a:lnTo>
                    <a:pt x="5442" y="29620"/>
                  </a:lnTo>
                  <a:lnTo>
                    <a:pt x="7460" y="29927"/>
                  </a:lnTo>
                  <a:lnTo>
                    <a:pt x="10488" y="30541"/>
                  </a:lnTo>
                  <a:lnTo>
                    <a:pt x="13823" y="31331"/>
                  </a:lnTo>
                  <a:lnTo>
                    <a:pt x="18913" y="32428"/>
                  </a:lnTo>
                  <a:lnTo>
                    <a:pt x="18957" y="32428"/>
                  </a:lnTo>
                  <a:lnTo>
                    <a:pt x="19045" y="32384"/>
                  </a:lnTo>
                  <a:lnTo>
                    <a:pt x="19089" y="32340"/>
                  </a:lnTo>
                  <a:lnTo>
                    <a:pt x="19659" y="31726"/>
                  </a:lnTo>
                  <a:lnTo>
                    <a:pt x="19703" y="31682"/>
                  </a:lnTo>
                  <a:lnTo>
                    <a:pt x="20668" y="28918"/>
                  </a:lnTo>
                  <a:lnTo>
                    <a:pt x="20668" y="28874"/>
                  </a:lnTo>
                  <a:lnTo>
                    <a:pt x="20975" y="25714"/>
                  </a:lnTo>
                  <a:lnTo>
                    <a:pt x="21897" y="20493"/>
                  </a:lnTo>
                  <a:lnTo>
                    <a:pt x="22116" y="19527"/>
                  </a:lnTo>
                  <a:lnTo>
                    <a:pt x="22467" y="18825"/>
                  </a:lnTo>
                  <a:lnTo>
                    <a:pt x="22906" y="18562"/>
                  </a:lnTo>
                  <a:lnTo>
                    <a:pt x="25188" y="18913"/>
                  </a:lnTo>
                  <a:lnTo>
                    <a:pt x="25276" y="18913"/>
                  </a:lnTo>
                  <a:lnTo>
                    <a:pt x="25978" y="18606"/>
                  </a:lnTo>
                  <a:lnTo>
                    <a:pt x="28523" y="17333"/>
                  </a:lnTo>
                  <a:lnTo>
                    <a:pt x="32692" y="16500"/>
                  </a:lnTo>
                  <a:lnTo>
                    <a:pt x="37826" y="15359"/>
                  </a:lnTo>
                  <a:lnTo>
                    <a:pt x="37869" y="15359"/>
                  </a:lnTo>
                  <a:lnTo>
                    <a:pt x="40678" y="13955"/>
                  </a:lnTo>
                  <a:lnTo>
                    <a:pt x="43442" y="12419"/>
                  </a:lnTo>
                  <a:lnTo>
                    <a:pt x="46251" y="10971"/>
                  </a:lnTo>
                  <a:lnTo>
                    <a:pt x="49322" y="9435"/>
                  </a:lnTo>
                  <a:lnTo>
                    <a:pt x="52657" y="9128"/>
                  </a:lnTo>
                  <a:lnTo>
                    <a:pt x="52701" y="9128"/>
                  </a:lnTo>
                  <a:lnTo>
                    <a:pt x="55553" y="8206"/>
                  </a:lnTo>
                  <a:lnTo>
                    <a:pt x="58362" y="7153"/>
                  </a:lnTo>
                  <a:lnTo>
                    <a:pt x="61697" y="5968"/>
                  </a:lnTo>
                  <a:lnTo>
                    <a:pt x="68761" y="3248"/>
                  </a:lnTo>
                  <a:lnTo>
                    <a:pt x="68805" y="3204"/>
                  </a:lnTo>
                  <a:lnTo>
                    <a:pt x="70999" y="1536"/>
                  </a:lnTo>
                  <a:lnTo>
                    <a:pt x="73764" y="615"/>
                  </a:lnTo>
                  <a:lnTo>
                    <a:pt x="76440" y="352"/>
                  </a:lnTo>
                  <a:lnTo>
                    <a:pt x="76660" y="527"/>
                  </a:lnTo>
                  <a:lnTo>
                    <a:pt x="77143" y="2019"/>
                  </a:lnTo>
                  <a:lnTo>
                    <a:pt x="78108" y="6144"/>
                  </a:lnTo>
                  <a:lnTo>
                    <a:pt x="79688" y="12331"/>
                  </a:lnTo>
                  <a:lnTo>
                    <a:pt x="79688" y="12375"/>
                  </a:lnTo>
                  <a:lnTo>
                    <a:pt x="79732" y="12419"/>
                  </a:lnTo>
                  <a:lnTo>
                    <a:pt x="79819" y="12463"/>
                  </a:lnTo>
                  <a:lnTo>
                    <a:pt x="79907" y="12463"/>
                  </a:lnTo>
                  <a:lnTo>
                    <a:pt x="79951" y="12419"/>
                  </a:lnTo>
                  <a:lnTo>
                    <a:pt x="79995" y="12375"/>
                  </a:lnTo>
                  <a:lnTo>
                    <a:pt x="79995" y="12287"/>
                  </a:lnTo>
                  <a:lnTo>
                    <a:pt x="79995" y="12243"/>
                  </a:lnTo>
                  <a:lnTo>
                    <a:pt x="78459" y="6056"/>
                  </a:lnTo>
                  <a:lnTo>
                    <a:pt x="77494" y="1931"/>
                  </a:lnTo>
                  <a:lnTo>
                    <a:pt x="76967" y="352"/>
                  </a:lnTo>
                  <a:lnTo>
                    <a:pt x="76923" y="264"/>
                  </a:lnTo>
                  <a:lnTo>
                    <a:pt x="76616" y="44"/>
                  </a:lnTo>
                  <a:lnTo>
                    <a:pt x="76484"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6" name="Google Shape;2556;p18"/>
            <p:cNvSpPr/>
            <p:nvPr/>
          </p:nvSpPr>
          <p:spPr>
            <a:xfrm>
              <a:off x="3466625" y="829675"/>
              <a:ext cx="329125" cy="579250"/>
            </a:xfrm>
            <a:custGeom>
              <a:rect b="b" l="l" r="r" t="t"/>
              <a:pathLst>
                <a:path extrusionOk="0" h="23170" w="13165">
                  <a:moveTo>
                    <a:pt x="12901" y="0"/>
                  </a:moveTo>
                  <a:lnTo>
                    <a:pt x="12857" y="88"/>
                  </a:lnTo>
                  <a:lnTo>
                    <a:pt x="11014" y="3467"/>
                  </a:lnTo>
                  <a:lnTo>
                    <a:pt x="9786" y="5310"/>
                  </a:lnTo>
                  <a:lnTo>
                    <a:pt x="8338" y="7767"/>
                  </a:lnTo>
                  <a:lnTo>
                    <a:pt x="6977" y="11102"/>
                  </a:lnTo>
                  <a:lnTo>
                    <a:pt x="5573" y="14568"/>
                  </a:lnTo>
                  <a:lnTo>
                    <a:pt x="3467" y="18562"/>
                  </a:lnTo>
                  <a:lnTo>
                    <a:pt x="1624" y="21107"/>
                  </a:lnTo>
                  <a:lnTo>
                    <a:pt x="44" y="22862"/>
                  </a:lnTo>
                  <a:lnTo>
                    <a:pt x="44" y="22950"/>
                  </a:lnTo>
                  <a:lnTo>
                    <a:pt x="0" y="22994"/>
                  </a:lnTo>
                  <a:lnTo>
                    <a:pt x="44" y="23081"/>
                  </a:lnTo>
                  <a:lnTo>
                    <a:pt x="88" y="23125"/>
                  </a:lnTo>
                  <a:lnTo>
                    <a:pt x="176" y="23169"/>
                  </a:lnTo>
                  <a:lnTo>
                    <a:pt x="264" y="23125"/>
                  </a:lnTo>
                  <a:lnTo>
                    <a:pt x="308" y="23081"/>
                  </a:lnTo>
                  <a:lnTo>
                    <a:pt x="1887" y="21326"/>
                  </a:lnTo>
                  <a:lnTo>
                    <a:pt x="3730" y="18737"/>
                  </a:lnTo>
                  <a:lnTo>
                    <a:pt x="3774" y="18737"/>
                  </a:lnTo>
                  <a:lnTo>
                    <a:pt x="5880" y="14700"/>
                  </a:lnTo>
                  <a:lnTo>
                    <a:pt x="7328" y="11234"/>
                  </a:lnTo>
                  <a:lnTo>
                    <a:pt x="8645" y="7943"/>
                  </a:lnTo>
                  <a:lnTo>
                    <a:pt x="10093" y="5485"/>
                  </a:lnTo>
                  <a:lnTo>
                    <a:pt x="11322" y="3642"/>
                  </a:lnTo>
                  <a:lnTo>
                    <a:pt x="13165" y="220"/>
                  </a:lnTo>
                  <a:lnTo>
                    <a:pt x="13165" y="176"/>
                  </a:lnTo>
                  <a:lnTo>
                    <a:pt x="13165" y="88"/>
                  </a:lnTo>
                  <a:lnTo>
                    <a:pt x="13165" y="44"/>
                  </a:lnTo>
                  <a:lnTo>
                    <a:pt x="13077"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7" name="Google Shape;2557;p18"/>
            <p:cNvSpPr/>
            <p:nvPr/>
          </p:nvSpPr>
          <p:spPr>
            <a:xfrm>
              <a:off x="3663000" y="692550"/>
              <a:ext cx="735000" cy="1528150"/>
            </a:xfrm>
            <a:custGeom>
              <a:rect b="b" l="l" r="r" t="t"/>
              <a:pathLst>
                <a:path extrusionOk="0" h="61126" w="29400">
                  <a:moveTo>
                    <a:pt x="25977" y="0"/>
                  </a:moveTo>
                  <a:lnTo>
                    <a:pt x="25933" y="44"/>
                  </a:lnTo>
                  <a:lnTo>
                    <a:pt x="25890" y="88"/>
                  </a:lnTo>
                  <a:lnTo>
                    <a:pt x="25275" y="1492"/>
                  </a:lnTo>
                  <a:lnTo>
                    <a:pt x="24880" y="2896"/>
                  </a:lnTo>
                  <a:lnTo>
                    <a:pt x="23476" y="4959"/>
                  </a:lnTo>
                  <a:lnTo>
                    <a:pt x="23476" y="5003"/>
                  </a:lnTo>
                  <a:lnTo>
                    <a:pt x="21501" y="8776"/>
                  </a:lnTo>
                  <a:lnTo>
                    <a:pt x="18737" y="12682"/>
                  </a:lnTo>
                  <a:lnTo>
                    <a:pt x="15709" y="16324"/>
                  </a:lnTo>
                  <a:lnTo>
                    <a:pt x="12067" y="20317"/>
                  </a:lnTo>
                  <a:lnTo>
                    <a:pt x="9741" y="23169"/>
                  </a:lnTo>
                  <a:lnTo>
                    <a:pt x="9741" y="23257"/>
                  </a:lnTo>
                  <a:lnTo>
                    <a:pt x="9434" y="24529"/>
                  </a:lnTo>
                  <a:lnTo>
                    <a:pt x="9434" y="24617"/>
                  </a:lnTo>
                  <a:lnTo>
                    <a:pt x="9873" y="27162"/>
                  </a:lnTo>
                  <a:lnTo>
                    <a:pt x="9741" y="27776"/>
                  </a:lnTo>
                  <a:lnTo>
                    <a:pt x="6933" y="29137"/>
                  </a:lnTo>
                  <a:lnTo>
                    <a:pt x="6889" y="29137"/>
                  </a:lnTo>
                  <a:lnTo>
                    <a:pt x="6099" y="29795"/>
                  </a:lnTo>
                  <a:lnTo>
                    <a:pt x="6012" y="29883"/>
                  </a:lnTo>
                  <a:lnTo>
                    <a:pt x="5441" y="31418"/>
                  </a:lnTo>
                  <a:lnTo>
                    <a:pt x="5441" y="31462"/>
                  </a:lnTo>
                  <a:lnTo>
                    <a:pt x="4607" y="34753"/>
                  </a:lnTo>
                  <a:lnTo>
                    <a:pt x="4344" y="36684"/>
                  </a:lnTo>
                  <a:lnTo>
                    <a:pt x="4344" y="36728"/>
                  </a:lnTo>
                  <a:lnTo>
                    <a:pt x="4520" y="39975"/>
                  </a:lnTo>
                  <a:lnTo>
                    <a:pt x="4388" y="41028"/>
                  </a:lnTo>
                  <a:lnTo>
                    <a:pt x="4081" y="41950"/>
                  </a:lnTo>
                  <a:lnTo>
                    <a:pt x="3554" y="42520"/>
                  </a:lnTo>
                  <a:lnTo>
                    <a:pt x="2808" y="42784"/>
                  </a:lnTo>
                  <a:lnTo>
                    <a:pt x="658" y="43003"/>
                  </a:lnTo>
                  <a:lnTo>
                    <a:pt x="614" y="43003"/>
                  </a:lnTo>
                  <a:lnTo>
                    <a:pt x="527" y="43047"/>
                  </a:lnTo>
                  <a:lnTo>
                    <a:pt x="527" y="43135"/>
                  </a:lnTo>
                  <a:lnTo>
                    <a:pt x="527" y="43222"/>
                  </a:lnTo>
                  <a:lnTo>
                    <a:pt x="1053" y="46996"/>
                  </a:lnTo>
                  <a:lnTo>
                    <a:pt x="702" y="49453"/>
                  </a:lnTo>
                  <a:lnTo>
                    <a:pt x="0" y="52262"/>
                  </a:lnTo>
                  <a:lnTo>
                    <a:pt x="0" y="52393"/>
                  </a:lnTo>
                  <a:lnTo>
                    <a:pt x="219" y="52964"/>
                  </a:lnTo>
                  <a:lnTo>
                    <a:pt x="219" y="53008"/>
                  </a:lnTo>
                  <a:lnTo>
                    <a:pt x="1536" y="54938"/>
                  </a:lnTo>
                  <a:lnTo>
                    <a:pt x="1580" y="54982"/>
                  </a:lnTo>
                  <a:lnTo>
                    <a:pt x="5485" y="58098"/>
                  </a:lnTo>
                  <a:lnTo>
                    <a:pt x="8030" y="61082"/>
                  </a:lnTo>
                  <a:lnTo>
                    <a:pt x="8074" y="61125"/>
                  </a:lnTo>
                  <a:lnTo>
                    <a:pt x="8206" y="61125"/>
                  </a:lnTo>
                  <a:lnTo>
                    <a:pt x="9610" y="60643"/>
                  </a:lnTo>
                  <a:lnTo>
                    <a:pt x="9654" y="60599"/>
                  </a:lnTo>
                  <a:lnTo>
                    <a:pt x="10268" y="60116"/>
                  </a:lnTo>
                  <a:lnTo>
                    <a:pt x="10268" y="60072"/>
                  </a:lnTo>
                  <a:lnTo>
                    <a:pt x="11190" y="58449"/>
                  </a:lnTo>
                  <a:lnTo>
                    <a:pt x="11190" y="58405"/>
                  </a:lnTo>
                  <a:lnTo>
                    <a:pt x="11453" y="57045"/>
                  </a:lnTo>
                  <a:lnTo>
                    <a:pt x="11453" y="57001"/>
                  </a:lnTo>
                  <a:lnTo>
                    <a:pt x="11233" y="54061"/>
                  </a:lnTo>
                  <a:lnTo>
                    <a:pt x="11233" y="53973"/>
                  </a:lnTo>
                  <a:lnTo>
                    <a:pt x="9829" y="51033"/>
                  </a:lnTo>
                  <a:lnTo>
                    <a:pt x="9610" y="49673"/>
                  </a:lnTo>
                  <a:lnTo>
                    <a:pt x="9785" y="49058"/>
                  </a:lnTo>
                  <a:lnTo>
                    <a:pt x="10049" y="48488"/>
                  </a:lnTo>
                  <a:lnTo>
                    <a:pt x="10531" y="48137"/>
                  </a:lnTo>
                  <a:lnTo>
                    <a:pt x="11058" y="48005"/>
                  </a:lnTo>
                  <a:lnTo>
                    <a:pt x="13822" y="49146"/>
                  </a:lnTo>
                  <a:lnTo>
                    <a:pt x="15314" y="49629"/>
                  </a:lnTo>
                  <a:lnTo>
                    <a:pt x="17508" y="50989"/>
                  </a:lnTo>
                  <a:lnTo>
                    <a:pt x="21107" y="52876"/>
                  </a:lnTo>
                  <a:lnTo>
                    <a:pt x="21150" y="52876"/>
                  </a:lnTo>
                  <a:lnTo>
                    <a:pt x="22862" y="53490"/>
                  </a:lnTo>
                  <a:lnTo>
                    <a:pt x="22950" y="53490"/>
                  </a:lnTo>
                  <a:lnTo>
                    <a:pt x="24047" y="53446"/>
                  </a:lnTo>
                  <a:lnTo>
                    <a:pt x="24090" y="53446"/>
                  </a:lnTo>
                  <a:lnTo>
                    <a:pt x="27689" y="52700"/>
                  </a:lnTo>
                  <a:lnTo>
                    <a:pt x="29268" y="52525"/>
                  </a:lnTo>
                  <a:lnTo>
                    <a:pt x="29312" y="52525"/>
                  </a:lnTo>
                  <a:lnTo>
                    <a:pt x="29356" y="52481"/>
                  </a:lnTo>
                  <a:lnTo>
                    <a:pt x="29400" y="52393"/>
                  </a:lnTo>
                  <a:lnTo>
                    <a:pt x="29400" y="52349"/>
                  </a:lnTo>
                  <a:lnTo>
                    <a:pt x="29400" y="52262"/>
                  </a:lnTo>
                  <a:lnTo>
                    <a:pt x="29356" y="52218"/>
                  </a:lnTo>
                  <a:lnTo>
                    <a:pt x="29268" y="52174"/>
                  </a:lnTo>
                  <a:lnTo>
                    <a:pt x="29224" y="52174"/>
                  </a:lnTo>
                  <a:lnTo>
                    <a:pt x="27645" y="52349"/>
                  </a:lnTo>
                  <a:lnTo>
                    <a:pt x="27601" y="52349"/>
                  </a:lnTo>
                  <a:lnTo>
                    <a:pt x="24047" y="53095"/>
                  </a:lnTo>
                  <a:lnTo>
                    <a:pt x="22950" y="53139"/>
                  </a:lnTo>
                  <a:lnTo>
                    <a:pt x="21282" y="52525"/>
                  </a:lnTo>
                  <a:lnTo>
                    <a:pt x="17684" y="50682"/>
                  </a:lnTo>
                  <a:lnTo>
                    <a:pt x="15490" y="49322"/>
                  </a:lnTo>
                  <a:lnTo>
                    <a:pt x="15446" y="49278"/>
                  </a:lnTo>
                  <a:lnTo>
                    <a:pt x="13910" y="48795"/>
                  </a:lnTo>
                  <a:lnTo>
                    <a:pt x="11146" y="47654"/>
                  </a:lnTo>
                  <a:lnTo>
                    <a:pt x="11014" y="47654"/>
                  </a:lnTo>
                  <a:lnTo>
                    <a:pt x="10400" y="47786"/>
                  </a:lnTo>
                  <a:lnTo>
                    <a:pt x="10356" y="47830"/>
                  </a:lnTo>
                  <a:lnTo>
                    <a:pt x="9829" y="48269"/>
                  </a:lnTo>
                  <a:lnTo>
                    <a:pt x="9785" y="48312"/>
                  </a:lnTo>
                  <a:lnTo>
                    <a:pt x="9434" y="48883"/>
                  </a:lnTo>
                  <a:lnTo>
                    <a:pt x="9434" y="48927"/>
                  </a:lnTo>
                  <a:lnTo>
                    <a:pt x="9259" y="49629"/>
                  </a:lnTo>
                  <a:lnTo>
                    <a:pt x="9259" y="49673"/>
                  </a:lnTo>
                  <a:lnTo>
                    <a:pt x="9478" y="51121"/>
                  </a:lnTo>
                  <a:lnTo>
                    <a:pt x="9478" y="51165"/>
                  </a:lnTo>
                  <a:lnTo>
                    <a:pt x="10882" y="54105"/>
                  </a:lnTo>
                  <a:lnTo>
                    <a:pt x="11102" y="57001"/>
                  </a:lnTo>
                  <a:lnTo>
                    <a:pt x="10839" y="58317"/>
                  </a:lnTo>
                  <a:lnTo>
                    <a:pt x="10005" y="59853"/>
                  </a:lnTo>
                  <a:lnTo>
                    <a:pt x="9478" y="60336"/>
                  </a:lnTo>
                  <a:lnTo>
                    <a:pt x="8206" y="60774"/>
                  </a:lnTo>
                  <a:lnTo>
                    <a:pt x="5748" y="57878"/>
                  </a:lnTo>
                  <a:lnTo>
                    <a:pt x="5704" y="57834"/>
                  </a:lnTo>
                  <a:lnTo>
                    <a:pt x="1799" y="54719"/>
                  </a:lnTo>
                  <a:lnTo>
                    <a:pt x="527" y="52832"/>
                  </a:lnTo>
                  <a:lnTo>
                    <a:pt x="351" y="52306"/>
                  </a:lnTo>
                  <a:lnTo>
                    <a:pt x="1009" y="49541"/>
                  </a:lnTo>
                  <a:lnTo>
                    <a:pt x="1404" y="47040"/>
                  </a:lnTo>
                  <a:lnTo>
                    <a:pt x="1404" y="46996"/>
                  </a:lnTo>
                  <a:lnTo>
                    <a:pt x="878" y="43354"/>
                  </a:lnTo>
                  <a:lnTo>
                    <a:pt x="2852" y="43135"/>
                  </a:lnTo>
                  <a:lnTo>
                    <a:pt x="2896" y="43135"/>
                  </a:lnTo>
                  <a:lnTo>
                    <a:pt x="3730" y="42827"/>
                  </a:lnTo>
                  <a:lnTo>
                    <a:pt x="3774" y="42784"/>
                  </a:lnTo>
                  <a:lnTo>
                    <a:pt x="4388" y="42125"/>
                  </a:lnTo>
                  <a:lnTo>
                    <a:pt x="4388" y="42081"/>
                  </a:lnTo>
                  <a:lnTo>
                    <a:pt x="4739" y="41116"/>
                  </a:lnTo>
                  <a:lnTo>
                    <a:pt x="4739" y="41072"/>
                  </a:lnTo>
                  <a:lnTo>
                    <a:pt x="4871" y="39975"/>
                  </a:lnTo>
                  <a:lnTo>
                    <a:pt x="4695" y="36728"/>
                  </a:lnTo>
                  <a:lnTo>
                    <a:pt x="4959" y="34841"/>
                  </a:lnTo>
                  <a:lnTo>
                    <a:pt x="5792" y="31550"/>
                  </a:lnTo>
                  <a:lnTo>
                    <a:pt x="6319" y="30058"/>
                  </a:lnTo>
                  <a:lnTo>
                    <a:pt x="7109" y="29444"/>
                  </a:lnTo>
                  <a:lnTo>
                    <a:pt x="10005" y="28040"/>
                  </a:lnTo>
                  <a:lnTo>
                    <a:pt x="10049" y="27996"/>
                  </a:lnTo>
                  <a:lnTo>
                    <a:pt x="10093" y="27908"/>
                  </a:lnTo>
                  <a:lnTo>
                    <a:pt x="10224" y="27162"/>
                  </a:lnTo>
                  <a:lnTo>
                    <a:pt x="10224" y="27118"/>
                  </a:lnTo>
                  <a:lnTo>
                    <a:pt x="9785" y="24573"/>
                  </a:lnTo>
                  <a:lnTo>
                    <a:pt x="10049" y="23388"/>
                  </a:lnTo>
                  <a:lnTo>
                    <a:pt x="12330" y="20536"/>
                  </a:lnTo>
                  <a:lnTo>
                    <a:pt x="15973" y="16543"/>
                  </a:lnTo>
                  <a:lnTo>
                    <a:pt x="19000" y="12901"/>
                  </a:lnTo>
                  <a:lnTo>
                    <a:pt x="21809" y="8996"/>
                  </a:lnTo>
                  <a:lnTo>
                    <a:pt x="21809" y="8952"/>
                  </a:lnTo>
                  <a:lnTo>
                    <a:pt x="23783" y="5178"/>
                  </a:lnTo>
                  <a:lnTo>
                    <a:pt x="25187" y="3072"/>
                  </a:lnTo>
                  <a:lnTo>
                    <a:pt x="25231" y="3028"/>
                  </a:lnTo>
                  <a:lnTo>
                    <a:pt x="25582" y="1624"/>
                  </a:lnTo>
                  <a:lnTo>
                    <a:pt x="26241" y="220"/>
                  </a:lnTo>
                  <a:lnTo>
                    <a:pt x="26241" y="176"/>
                  </a:lnTo>
                  <a:lnTo>
                    <a:pt x="26241" y="88"/>
                  </a:lnTo>
                  <a:lnTo>
                    <a:pt x="26197" y="44"/>
                  </a:lnTo>
                  <a:lnTo>
                    <a:pt x="26153"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8" name="Google Shape;2558;p18"/>
            <p:cNvSpPr/>
            <p:nvPr/>
          </p:nvSpPr>
          <p:spPr>
            <a:xfrm>
              <a:off x="3625700" y="691450"/>
              <a:ext cx="766825" cy="1557775"/>
            </a:xfrm>
            <a:custGeom>
              <a:rect b="b" l="l" r="r" t="t"/>
              <a:pathLst>
                <a:path extrusionOk="0" h="62311" w="30673">
                  <a:moveTo>
                    <a:pt x="27030" y="0"/>
                  </a:moveTo>
                  <a:lnTo>
                    <a:pt x="26987" y="44"/>
                  </a:lnTo>
                  <a:lnTo>
                    <a:pt x="26943" y="88"/>
                  </a:lnTo>
                  <a:lnTo>
                    <a:pt x="26416" y="922"/>
                  </a:lnTo>
                  <a:lnTo>
                    <a:pt x="26416" y="966"/>
                  </a:lnTo>
                  <a:lnTo>
                    <a:pt x="25626" y="3028"/>
                  </a:lnTo>
                  <a:lnTo>
                    <a:pt x="23081" y="6846"/>
                  </a:lnTo>
                  <a:lnTo>
                    <a:pt x="21502" y="8952"/>
                  </a:lnTo>
                  <a:lnTo>
                    <a:pt x="19615" y="11629"/>
                  </a:lnTo>
                  <a:lnTo>
                    <a:pt x="17772" y="13998"/>
                  </a:lnTo>
                  <a:lnTo>
                    <a:pt x="14481" y="17684"/>
                  </a:lnTo>
                  <a:lnTo>
                    <a:pt x="10531" y="22511"/>
                  </a:lnTo>
                  <a:lnTo>
                    <a:pt x="10531" y="22555"/>
                  </a:lnTo>
                  <a:lnTo>
                    <a:pt x="10049" y="23915"/>
                  </a:lnTo>
                  <a:lnTo>
                    <a:pt x="10049" y="23959"/>
                  </a:lnTo>
                  <a:lnTo>
                    <a:pt x="10136" y="27162"/>
                  </a:lnTo>
                  <a:lnTo>
                    <a:pt x="7065" y="28961"/>
                  </a:lnTo>
                  <a:lnTo>
                    <a:pt x="6977" y="29005"/>
                  </a:lnTo>
                  <a:lnTo>
                    <a:pt x="6451" y="29971"/>
                  </a:lnTo>
                  <a:lnTo>
                    <a:pt x="6407" y="30014"/>
                  </a:lnTo>
                  <a:lnTo>
                    <a:pt x="5310" y="33393"/>
                  </a:lnTo>
                  <a:lnTo>
                    <a:pt x="4608" y="36377"/>
                  </a:lnTo>
                  <a:lnTo>
                    <a:pt x="3905" y="40239"/>
                  </a:lnTo>
                  <a:lnTo>
                    <a:pt x="3554" y="40414"/>
                  </a:lnTo>
                  <a:lnTo>
                    <a:pt x="1009" y="40941"/>
                  </a:lnTo>
                  <a:lnTo>
                    <a:pt x="878" y="41028"/>
                  </a:lnTo>
                  <a:lnTo>
                    <a:pt x="527" y="41467"/>
                  </a:lnTo>
                  <a:lnTo>
                    <a:pt x="483" y="41555"/>
                  </a:lnTo>
                  <a:lnTo>
                    <a:pt x="395" y="43003"/>
                  </a:lnTo>
                  <a:lnTo>
                    <a:pt x="395" y="43091"/>
                  </a:lnTo>
                  <a:lnTo>
                    <a:pt x="1316" y="45241"/>
                  </a:lnTo>
                  <a:lnTo>
                    <a:pt x="1360" y="46689"/>
                  </a:lnTo>
                  <a:lnTo>
                    <a:pt x="527" y="51998"/>
                  </a:lnTo>
                  <a:lnTo>
                    <a:pt x="0" y="53798"/>
                  </a:lnTo>
                  <a:lnTo>
                    <a:pt x="0" y="53841"/>
                  </a:lnTo>
                  <a:lnTo>
                    <a:pt x="219" y="56518"/>
                  </a:lnTo>
                  <a:lnTo>
                    <a:pt x="307" y="56650"/>
                  </a:lnTo>
                  <a:lnTo>
                    <a:pt x="1843" y="58054"/>
                  </a:lnTo>
                  <a:lnTo>
                    <a:pt x="4608" y="60424"/>
                  </a:lnTo>
                  <a:lnTo>
                    <a:pt x="5354" y="61521"/>
                  </a:lnTo>
                  <a:lnTo>
                    <a:pt x="5397" y="61564"/>
                  </a:lnTo>
                  <a:lnTo>
                    <a:pt x="6451" y="62179"/>
                  </a:lnTo>
                  <a:lnTo>
                    <a:pt x="6494" y="62179"/>
                  </a:lnTo>
                  <a:lnTo>
                    <a:pt x="8118" y="62310"/>
                  </a:lnTo>
                  <a:lnTo>
                    <a:pt x="9127" y="62310"/>
                  </a:lnTo>
                  <a:lnTo>
                    <a:pt x="9742" y="62223"/>
                  </a:lnTo>
                  <a:lnTo>
                    <a:pt x="10268" y="62135"/>
                  </a:lnTo>
                  <a:lnTo>
                    <a:pt x="10707" y="62003"/>
                  </a:lnTo>
                  <a:lnTo>
                    <a:pt x="11146" y="61828"/>
                  </a:lnTo>
                  <a:lnTo>
                    <a:pt x="11497" y="61608"/>
                  </a:lnTo>
                  <a:lnTo>
                    <a:pt x="11848" y="61389"/>
                  </a:lnTo>
                  <a:lnTo>
                    <a:pt x="12155" y="61082"/>
                  </a:lnTo>
                  <a:lnTo>
                    <a:pt x="12418" y="60731"/>
                  </a:lnTo>
                  <a:lnTo>
                    <a:pt x="12638" y="60336"/>
                  </a:lnTo>
                  <a:lnTo>
                    <a:pt x="12813" y="59897"/>
                  </a:lnTo>
                  <a:lnTo>
                    <a:pt x="13033" y="59458"/>
                  </a:lnTo>
                  <a:lnTo>
                    <a:pt x="13164" y="58932"/>
                  </a:lnTo>
                  <a:lnTo>
                    <a:pt x="13296" y="58361"/>
                  </a:lnTo>
                  <a:lnTo>
                    <a:pt x="13559" y="57089"/>
                  </a:lnTo>
                  <a:lnTo>
                    <a:pt x="13559" y="57045"/>
                  </a:lnTo>
                  <a:lnTo>
                    <a:pt x="13428" y="54456"/>
                  </a:lnTo>
                  <a:lnTo>
                    <a:pt x="13384" y="54368"/>
                  </a:lnTo>
                  <a:lnTo>
                    <a:pt x="11936" y="50901"/>
                  </a:lnTo>
                  <a:lnTo>
                    <a:pt x="12023" y="50068"/>
                  </a:lnTo>
                  <a:lnTo>
                    <a:pt x="12462" y="49497"/>
                  </a:lnTo>
                  <a:lnTo>
                    <a:pt x="12769" y="49453"/>
                  </a:lnTo>
                  <a:lnTo>
                    <a:pt x="15007" y="50199"/>
                  </a:lnTo>
                  <a:lnTo>
                    <a:pt x="16587" y="50682"/>
                  </a:lnTo>
                  <a:lnTo>
                    <a:pt x="18913" y="52042"/>
                  </a:lnTo>
                  <a:lnTo>
                    <a:pt x="22511" y="53973"/>
                  </a:lnTo>
                  <a:lnTo>
                    <a:pt x="22555" y="53973"/>
                  </a:lnTo>
                  <a:lnTo>
                    <a:pt x="23871" y="54456"/>
                  </a:lnTo>
                  <a:lnTo>
                    <a:pt x="23959" y="54500"/>
                  </a:lnTo>
                  <a:lnTo>
                    <a:pt x="25144" y="54412"/>
                  </a:lnTo>
                  <a:lnTo>
                    <a:pt x="29663" y="53578"/>
                  </a:lnTo>
                  <a:lnTo>
                    <a:pt x="30365" y="53534"/>
                  </a:lnTo>
                  <a:lnTo>
                    <a:pt x="30409" y="53534"/>
                  </a:lnTo>
                  <a:lnTo>
                    <a:pt x="30541" y="53490"/>
                  </a:lnTo>
                  <a:lnTo>
                    <a:pt x="30629" y="53447"/>
                  </a:lnTo>
                  <a:lnTo>
                    <a:pt x="30629" y="53403"/>
                  </a:lnTo>
                  <a:lnTo>
                    <a:pt x="30673" y="53315"/>
                  </a:lnTo>
                  <a:lnTo>
                    <a:pt x="30673" y="53271"/>
                  </a:lnTo>
                  <a:lnTo>
                    <a:pt x="30629" y="53183"/>
                  </a:lnTo>
                  <a:lnTo>
                    <a:pt x="30541" y="53139"/>
                  </a:lnTo>
                  <a:lnTo>
                    <a:pt x="30409" y="53139"/>
                  </a:lnTo>
                  <a:lnTo>
                    <a:pt x="30322" y="53183"/>
                  </a:lnTo>
                  <a:lnTo>
                    <a:pt x="29663" y="53227"/>
                  </a:lnTo>
                  <a:lnTo>
                    <a:pt x="29619" y="53227"/>
                  </a:lnTo>
                  <a:lnTo>
                    <a:pt x="25100" y="54061"/>
                  </a:lnTo>
                  <a:lnTo>
                    <a:pt x="23959" y="54149"/>
                  </a:lnTo>
                  <a:lnTo>
                    <a:pt x="22686" y="53666"/>
                  </a:lnTo>
                  <a:lnTo>
                    <a:pt x="19088" y="51735"/>
                  </a:lnTo>
                  <a:lnTo>
                    <a:pt x="16719" y="50375"/>
                  </a:lnTo>
                  <a:lnTo>
                    <a:pt x="16719" y="50331"/>
                  </a:lnTo>
                  <a:lnTo>
                    <a:pt x="15095" y="49892"/>
                  </a:lnTo>
                  <a:lnTo>
                    <a:pt x="12813" y="49102"/>
                  </a:lnTo>
                  <a:lnTo>
                    <a:pt x="12725" y="49102"/>
                  </a:lnTo>
                  <a:lnTo>
                    <a:pt x="12331" y="49190"/>
                  </a:lnTo>
                  <a:lnTo>
                    <a:pt x="12243" y="49234"/>
                  </a:lnTo>
                  <a:lnTo>
                    <a:pt x="11716" y="49892"/>
                  </a:lnTo>
                  <a:lnTo>
                    <a:pt x="11672" y="49980"/>
                  </a:lnTo>
                  <a:lnTo>
                    <a:pt x="11585" y="50901"/>
                  </a:lnTo>
                  <a:lnTo>
                    <a:pt x="11628" y="50989"/>
                  </a:lnTo>
                  <a:lnTo>
                    <a:pt x="13076" y="54500"/>
                  </a:lnTo>
                  <a:lnTo>
                    <a:pt x="13208" y="57045"/>
                  </a:lnTo>
                  <a:lnTo>
                    <a:pt x="12989" y="58273"/>
                  </a:lnTo>
                  <a:lnTo>
                    <a:pt x="12857" y="58800"/>
                  </a:lnTo>
                  <a:lnTo>
                    <a:pt x="12725" y="59327"/>
                  </a:lnTo>
                  <a:lnTo>
                    <a:pt x="12550" y="59765"/>
                  </a:lnTo>
                  <a:lnTo>
                    <a:pt x="12331" y="60160"/>
                  </a:lnTo>
                  <a:lnTo>
                    <a:pt x="12111" y="60555"/>
                  </a:lnTo>
                  <a:lnTo>
                    <a:pt x="11892" y="60862"/>
                  </a:lnTo>
                  <a:lnTo>
                    <a:pt x="11585" y="61126"/>
                  </a:lnTo>
                  <a:lnTo>
                    <a:pt x="11277" y="61389"/>
                  </a:lnTo>
                  <a:lnTo>
                    <a:pt x="10882" y="61564"/>
                  </a:lnTo>
                  <a:lnTo>
                    <a:pt x="10444" y="61740"/>
                  </a:lnTo>
                  <a:lnTo>
                    <a:pt x="9961" y="61828"/>
                  </a:lnTo>
                  <a:lnTo>
                    <a:pt x="9434" y="61915"/>
                  </a:lnTo>
                  <a:lnTo>
                    <a:pt x="8820" y="61959"/>
                  </a:lnTo>
                  <a:lnTo>
                    <a:pt x="8118" y="61959"/>
                  </a:lnTo>
                  <a:lnTo>
                    <a:pt x="6582" y="61828"/>
                  </a:lnTo>
                  <a:lnTo>
                    <a:pt x="5617" y="61301"/>
                  </a:lnTo>
                  <a:lnTo>
                    <a:pt x="4871" y="60204"/>
                  </a:lnTo>
                  <a:lnTo>
                    <a:pt x="4827" y="60160"/>
                  </a:lnTo>
                  <a:lnTo>
                    <a:pt x="2062" y="57791"/>
                  </a:lnTo>
                  <a:lnTo>
                    <a:pt x="571" y="56430"/>
                  </a:lnTo>
                  <a:lnTo>
                    <a:pt x="351" y="53841"/>
                  </a:lnTo>
                  <a:lnTo>
                    <a:pt x="878" y="52086"/>
                  </a:lnTo>
                  <a:lnTo>
                    <a:pt x="1711" y="46733"/>
                  </a:lnTo>
                  <a:lnTo>
                    <a:pt x="1668" y="45197"/>
                  </a:lnTo>
                  <a:lnTo>
                    <a:pt x="1624" y="45153"/>
                  </a:lnTo>
                  <a:lnTo>
                    <a:pt x="746" y="43003"/>
                  </a:lnTo>
                  <a:lnTo>
                    <a:pt x="834" y="41643"/>
                  </a:lnTo>
                  <a:lnTo>
                    <a:pt x="1141" y="41292"/>
                  </a:lnTo>
                  <a:lnTo>
                    <a:pt x="3642" y="40765"/>
                  </a:lnTo>
                  <a:lnTo>
                    <a:pt x="3686" y="40721"/>
                  </a:lnTo>
                  <a:lnTo>
                    <a:pt x="4125" y="40502"/>
                  </a:lnTo>
                  <a:lnTo>
                    <a:pt x="4169" y="40458"/>
                  </a:lnTo>
                  <a:lnTo>
                    <a:pt x="4213" y="40370"/>
                  </a:lnTo>
                  <a:lnTo>
                    <a:pt x="4959" y="36465"/>
                  </a:lnTo>
                  <a:lnTo>
                    <a:pt x="5661" y="33525"/>
                  </a:lnTo>
                  <a:lnTo>
                    <a:pt x="6758" y="30146"/>
                  </a:lnTo>
                  <a:lnTo>
                    <a:pt x="7284" y="29225"/>
                  </a:lnTo>
                  <a:lnTo>
                    <a:pt x="10444" y="27382"/>
                  </a:lnTo>
                  <a:lnTo>
                    <a:pt x="10488" y="27338"/>
                  </a:lnTo>
                  <a:lnTo>
                    <a:pt x="10531" y="27250"/>
                  </a:lnTo>
                  <a:lnTo>
                    <a:pt x="10400" y="24003"/>
                  </a:lnTo>
                  <a:lnTo>
                    <a:pt x="10839" y="22686"/>
                  </a:lnTo>
                  <a:lnTo>
                    <a:pt x="14744" y="17903"/>
                  </a:lnTo>
                  <a:lnTo>
                    <a:pt x="18035" y="14218"/>
                  </a:lnTo>
                  <a:lnTo>
                    <a:pt x="19922" y="11804"/>
                  </a:lnTo>
                  <a:lnTo>
                    <a:pt x="21765" y="9171"/>
                  </a:lnTo>
                  <a:lnTo>
                    <a:pt x="23388" y="7065"/>
                  </a:lnTo>
                  <a:lnTo>
                    <a:pt x="25933" y="3204"/>
                  </a:lnTo>
                  <a:lnTo>
                    <a:pt x="25933" y="3160"/>
                  </a:lnTo>
                  <a:lnTo>
                    <a:pt x="26723" y="1097"/>
                  </a:lnTo>
                  <a:lnTo>
                    <a:pt x="27250" y="264"/>
                  </a:lnTo>
                  <a:lnTo>
                    <a:pt x="27250" y="220"/>
                  </a:lnTo>
                  <a:lnTo>
                    <a:pt x="27250" y="132"/>
                  </a:lnTo>
                  <a:lnTo>
                    <a:pt x="27206" y="88"/>
                  </a:lnTo>
                  <a:lnTo>
                    <a:pt x="27162" y="44"/>
                  </a:lnTo>
                  <a:lnTo>
                    <a:pt x="27118"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9" name="Google Shape;2559;p18"/>
            <p:cNvSpPr/>
            <p:nvPr/>
          </p:nvSpPr>
          <p:spPr>
            <a:xfrm>
              <a:off x="3681625" y="1993600"/>
              <a:ext cx="702125" cy="310475"/>
            </a:xfrm>
            <a:custGeom>
              <a:rect b="b" l="l" r="r" t="t"/>
              <a:pathLst>
                <a:path extrusionOk="0" h="12419" w="28085">
                  <a:moveTo>
                    <a:pt x="12288" y="0"/>
                  </a:moveTo>
                  <a:lnTo>
                    <a:pt x="12200" y="44"/>
                  </a:lnTo>
                  <a:lnTo>
                    <a:pt x="11717" y="307"/>
                  </a:lnTo>
                  <a:lnTo>
                    <a:pt x="11673" y="351"/>
                  </a:lnTo>
                  <a:lnTo>
                    <a:pt x="11629" y="395"/>
                  </a:lnTo>
                  <a:lnTo>
                    <a:pt x="11542" y="922"/>
                  </a:lnTo>
                  <a:lnTo>
                    <a:pt x="11542" y="1009"/>
                  </a:lnTo>
                  <a:lnTo>
                    <a:pt x="12200" y="4169"/>
                  </a:lnTo>
                  <a:lnTo>
                    <a:pt x="12068" y="6056"/>
                  </a:lnTo>
                  <a:lnTo>
                    <a:pt x="11191" y="9127"/>
                  </a:lnTo>
                  <a:lnTo>
                    <a:pt x="10313" y="11102"/>
                  </a:lnTo>
                  <a:lnTo>
                    <a:pt x="10050" y="11409"/>
                  </a:lnTo>
                  <a:lnTo>
                    <a:pt x="5267" y="11892"/>
                  </a:lnTo>
                  <a:lnTo>
                    <a:pt x="133" y="12067"/>
                  </a:lnTo>
                  <a:lnTo>
                    <a:pt x="89" y="12067"/>
                  </a:lnTo>
                  <a:lnTo>
                    <a:pt x="45" y="12111"/>
                  </a:lnTo>
                  <a:lnTo>
                    <a:pt x="1" y="12155"/>
                  </a:lnTo>
                  <a:lnTo>
                    <a:pt x="1" y="12243"/>
                  </a:lnTo>
                  <a:lnTo>
                    <a:pt x="1" y="12287"/>
                  </a:lnTo>
                  <a:lnTo>
                    <a:pt x="45" y="12375"/>
                  </a:lnTo>
                  <a:lnTo>
                    <a:pt x="89" y="12418"/>
                  </a:lnTo>
                  <a:lnTo>
                    <a:pt x="177" y="12418"/>
                  </a:lnTo>
                  <a:lnTo>
                    <a:pt x="5311" y="12243"/>
                  </a:lnTo>
                  <a:lnTo>
                    <a:pt x="10137" y="11716"/>
                  </a:lnTo>
                  <a:lnTo>
                    <a:pt x="10225" y="11672"/>
                  </a:lnTo>
                  <a:lnTo>
                    <a:pt x="10576" y="11365"/>
                  </a:lnTo>
                  <a:lnTo>
                    <a:pt x="10620" y="11277"/>
                  </a:lnTo>
                  <a:lnTo>
                    <a:pt x="11498" y="9259"/>
                  </a:lnTo>
                  <a:lnTo>
                    <a:pt x="12419" y="6143"/>
                  </a:lnTo>
                  <a:lnTo>
                    <a:pt x="12419" y="6100"/>
                  </a:lnTo>
                  <a:lnTo>
                    <a:pt x="12551" y="4169"/>
                  </a:lnTo>
                  <a:lnTo>
                    <a:pt x="12507" y="4125"/>
                  </a:lnTo>
                  <a:lnTo>
                    <a:pt x="11893" y="966"/>
                  </a:lnTo>
                  <a:lnTo>
                    <a:pt x="11980" y="571"/>
                  </a:lnTo>
                  <a:lnTo>
                    <a:pt x="12288" y="351"/>
                  </a:lnTo>
                  <a:lnTo>
                    <a:pt x="13516" y="483"/>
                  </a:lnTo>
                  <a:lnTo>
                    <a:pt x="14306" y="790"/>
                  </a:lnTo>
                  <a:lnTo>
                    <a:pt x="16281" y="1931"/>
                  </a:lnTo>
                  <a:lnTo>
                    <a:pt x="20054" y="3993"/>
                  </a:lnTo>
                  <a:lnTo>
                    <a:pt x="20098" y="4037"/>
                  </a:lnTo>
                  <a:lnTo>
                    <a:pt x="21371" y="4432"/>
                  </a:lnTo>
                  <a:lnTo>
                    <a:pt x="21415" y="4432"/>
                  </a:lnTo>
                  <a:lnTo>
                    <a:pt x="22205" y="4476"/>
                  </a:lnTo>
                  <a:lnTo>
                    <a:pt x="22292" y="4432"/>
                  </a:lnTo>
                  <a:lnTo>
                    <a:pt x="23082" y="4169"/>
                  </a:lnTo>
                  <a:lnTo>
                    <a:pt x="27821" y="3028"/>
                  </a:lnTo>
                  <a:lnTo>
                    <a:pt x="27865" y="2984"/>
                  </a:lnTo>
                  <a:lnTo>
                    <a:pt x="27997" y="2896"/>
                  </a:lnTo>
                  <a:lnTo>
                    <a:pt x="28041" y="2852"/>
                  </a:lnTo>
                  <a:lnTo>
                    <a:pt x="28085" y="2809"/>
                  </a:lnTo>
                  <a:lnTo>
                    <a:pt x="28085" y="2721"/>
                  </a:lnTo>
                  <a:lnTo>
                    <a:pt x="28041" y="2677"/>
                  </a:lnTo>
                  <a:lnTo>
                    <a:pt x="27997" y="2633"/>
                  </a:lnTo>
                  <a:lnTo>
                    <a:pt x="27909" y="2589"/>
                  </a:lnTo>
                  <a:lnTo>
                    <a:pt x="27865" y="2589"/>
                  </a:lnTo>
                  <a:lnTo>
                    <a:pt x="27777" y="2633"/>
                  </a:lnTo>
                  <a:lnTo>
                    <a:pt x="27690" y="2677"/>
                  </a:lnTo>
                  <a:lnTo>
                    <a:pt x="22994" y="3818"/>
                  </a:lnTo>
                  <a:lnTo>
                    <a:pt x="22951" y="3818"/>
                  </a:lnTo>
                  <a:lnTo>
                    <a:pt x="22205" y="4125"/>
                  </a:lnTo>
                  <a:lnTo>
                    <a:pt x="21459" y="4081"/>
                  </a:lnTo>
                  <a:lnTo>
                    <a:pt x="20230" y="3686"/>
                  </a:lnTo>
                  <a:lnTo>
                    <a:pt x="16456" y="1624"/>
                  </a:lnTo>
                  <a:lnTo>
                    <a:pt x="14482" y="483"/>
                  </a:lnTo>
                  <a:lnTo>
                    <a:pt x="14438" y="483"/>
                  </a:lnTo>
                  <a:lnTo>
                    <a:pt x="13604" y="132"/>
                  </a:lnTo>
                  <a:lnTo>
                    <a:pt x="13560" y="132"/>
                  </a:lnTo>
                  <a:lnTo>
                    <a:pt x="12288"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0" name="Google Shape;2560;p18"/>
            <p:cNvSpPr/>
            <p:nvPr/>
          </p:nvSpPr>
          <p:spPr>
            <a:xfrm>
              <a:off x="3646525" y="689250"/>
              <a:ext cx="639600" cy="988425"/>
            </a:xfrm>
            <a:custGeom>
              <a:rect b="b" l="l" r="r" t="t"/>
              <a:pathLst>
                <a:path extrusionOk="0" h="39537" w="25584">
                  <a:moveTo>
                    <a:pt x="25320" y="1"/>
                  </a:moveTo>
                  <a:lnTo>
                    <a:pt x="25276" y="44"/>
                  </a:lnTo>
                  <a:lnTo>
                    <a:pt x="23828" y="2326"/>
                  </a:lnTo>
                  <a:lnTo>
                    <a:pt x="22687" y="3248"/>
                  </a:lnTo>
                  <a:lnTo>
                    <a:pt x="20317" y="5529"/>
                  </a:lnTo>
                  <a:lnTo>
                    <a:pt x="20274" y="5573"/>
                  </a:lnTo>
                  <a:lnTo>
                    <a:pt x="18782" y="7767"/>
                  </a:lnTo>
                  <a:lnTo>
                    <a:pt x="15359" y="12375"/>
                  </a:lnTo>
                  <a:lnTo>
                    <a:pt x="13428" y="14744"/>
                  </a:lnTo>
                  <a:lnTo>
                    <a:pt x="10927" y="17553"/>
                  </a:lnTo>
                  <a:lnTo>
                    <a:pt x="8733" y="20273"/>
                  </a:lnTo>
                  <a:lnTo>
                    <a:pt x="8689" y="20317"/>
                  </a:lnTo>
                  <a:lnTo>
                    <a:pt x="7768" y="21853"/>
                  </a:lnTo>
                  <a:lnTo>
                    <a:pt x="7768" y="21941"/>
                  </a:lnTo>
                  <a:lnTo>
                    <a:pt x="7460" y="23433"/>
                  </a:lnTo>
                  <a:lnTo>
                    <a:pt x="7460" y="23477"/>
                  </a:lnTo>
                  <a:lnTo>
                    <a:pt x="7417" y="25451"/>
                  </a:lnTo>
                  <a:lnTo>
                    <a:pt x="6758" y="26285"/>
                  </a:lnTo>
                  <a:lnTo>
                    <a:pt x="4564" y="27952"/>
                  </a:lnTo>
                  <a:lnTo>
                    <a:pt x="4477" y="28040"/>
                  </a:lnTo>
                  <a:lnTo>
                    <a:pt x="3731" y="29488"/>
                  </a:lnTo>
                  <a:lnTo>
                    <a:pt x="2809" y="32165"/>
                  </a:lnTo>
                  <a:lnTo>
                    <a:pt x="966" y="38703"/>
                  </a:lnTo>
                  <a:lnTo>
                    <a:pt x="440" y="39186"/>
                  </a:lnTo>
                  <a:lnTo>
                    <a:pt x="220" y="39142"/>
                  </a:lnTo>
                  <a:lnTo>
                    <a:pt x="89" y="39142"/>
                  </a:lnTo>
                  <a:lnTo>
                    <a:pt x="45" y="39230"/>
                  </a:lnTo>
                  <a:lnTo>
                    <a:pt x="1" y="39273"/>
                  </a:lnTo>
                  <a:lnTo>
                    <a:pt x="1" y="39361"/>
                  </a:lnTo>
                  <a:lnTo>
                    <a:pt x="45" y="39405"/>
                  </a:lnTo>
                  <a:lnTo>
                    <a:pt x="89" y="39449"/>
                  </a:lnTo>
                  <a:lnTo>
                    <a:pt x="132" y="39493"/>
                  </a:lnTo>
                  <a:lnTo>
                    <a:pt x="440" y="39537"/>
                  </a:lnTo>
                  <a:lnTo>
                    <a:pt x="483" y="39537"/>
                  </a:lnTo>
                  <a:lnTo>
                    <a:pt x="571" y="39493"/>
                  </a:lnTo>
                  <a:lnTo>
                    <a:pt x="1229" y="38966"/>
                  </a:lnTo>
                  <a:lnTo>
                    <a:pt x="1317" y="38835"/>
                  </a:lnTo>
                  <a:lnTo>
                    <a:pt x="3116" y="32253"/>
                  </a:lnTo>
                  <a:lnTo>
                    <a:pt x="4082" y="29620"/>
                  </a:lnTo>
                  <a:lnTo>
                    <a:pt x="4784" y="28216"/>
                  </a:lnTo>
                  <a:lnTo>
                    <a:pt x="7022" y="26548"/>
                  </a:lnTo>
                  <a:lnTo>
                    <a:pt x="7066" y="26548"/>
                  </a:lnTo>
                  <a:lnTo>
                    <a:pt x="7724" y="25627"/>
                  </a:lnTo>
                  <a:lnTo>
                    <a:pt x="7768" y="25495"/>
                  </a:lnTo>
                  <a:lnTo>
                    <a:pt x="7812" y="23520"/>
                  </a:lnTo>
                  <a:lnTo>
                    <a:pt x="8119" y="22028"/>
                  </a:lnTo>
                  <a:lnTo>
                    <a:pt x="8996" y="20493"/>
                  </a:lnTo>
                  <a:lnTo>
                    <a:pt x="11190" y="17772"/>
                  </a:lnTo>
                  <a:lnTo>
                    <a:pt x="13692" y="14964"/>
                  </a:lnTo>
                  <a:lnTo>
                    <a:pt x="15622" y="12594"/>
                  </a:lnTo>
                  <a:lnTo>
                    <a:pt x="19045" y="7987"/>
                  </a:lnTo>
                  <a:lnTo>
                    <a:pt x="20537" y="5749"/>
                  </a:lnTo>
                  <a:lnTo>
                    <a:pt x="22906" y="3511"/>
                  </a:lnTo>
                  <a:lnTo>
                    <a:pt x="24047" y="2589"/>
                  </a:lnTo>
                  <a:lnTo>
                    <a:pt x="24091" y="2546"/>
                  </a:lnTo>
                  <a:lnTo>
                    <a:pt x="25539" y="264"/>
                  </a:lnTo>
                  <a:lnTo>
                    <a:pt x="25583" y="176"/>
                  </a:lnTo>
                  <a:lnTo>
                    <a:pt x="25583" y="132"/>
                  </a:lnTo>
                  <a:lnTo>
                    <a:pt x="25539" y="44"/>
                  </a:lnTo>
                  <a:lnTo>
                    <a:pt x="25495"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1" name="Google Shape;2561;p18"/>
            <p:cNvSpPr/>
            <p:nvPr/>
          </p:nvSpPr>
          <p:spPr>
            <a:xfrm>
              <a:off x="3650925" y="2049550"/>
              <a:ext cx="763550" cy="304975"/>
            </a:xfrm>
            <a:custGeom>
              <a:rect b="b" l="l" r="r" t="t"/>
              <a:pathLst>
                <a:path extrusionOk="0" h="12199" w="30542">
                  <a:moveTo>
                    <a:pt x="14569" y="0"/>
                  </a:moveTo>
                  <a:lnTo>
                    <a:pt x="14481" y="44"/>
                  </a:lnTo>
                  <a:lnTo>
                    <a:pt x="14437" y="88"/>
                  </a:lnTo>
                  <a:lnTo>
                    <a:pt x="14437" y="176"/>
                  </a:lnTo>
                  <a:lnTo>
                    <a:pt x="14656" y="1668"/>
                  </a:lnTo>
                  <a:lnTo>
                    <a:pt x="14700" y="3598"/>
                  </a:lnTo>
                  <a:lnTo>
                    <a:pt x="13735" y="7240"/>
                  </a:lnTo>
                  <a:lnTo>
                    <a:pt x="13121" y="10444"/>
                  </a:lnTo>
                  <a:lnTo>
                    <a:pt x="12813" y="10926"/>
                  </a:lnTo>
                  <a:lnTo>
                    <a:pt x="12287" y="11190"/>
                  </a:lnTo>
                  <a:lnTo>
                    <a:pt x="7987" y="11541"/>
                  </a:lnTo>
                  <a:lnTo>
                    <a:pt x="4213" y="11760"/>
                  </a:lnTo>
                  <a:lnTo>
                    <a:pt x="176" y="11848"/>
                  </a:lnTo>
                  <a:lnTo>
                    <a:pt x="132" y="11848"/>
                  </a:lnTo>
                  <a:lnTo>
                    <a:pt x="44" y="11892"/>
                  </a:lnTo>
                  <a:lnTo>
                    <a:pt x="44" y="11936"/>
                  </a:lnTo>
                  <a:lnTo>
                    <a:pt x="0" y="12023"/>
                  </a:lnTo>
                  <a:lnTo>
                    <a:pt x="44" y="12067"/>
                  </a:lnTo>
                  <a:lnTo>
                    <a:pt x="88" y="12155"/>
                  </a:lnTo>
                  <a:lnTo>
                    <a:pt x="132" y="12155"/>
                  </a:lnTo>
                  <a:lnTo>
                    <a:pt x="176" y="12199"/>
                  </a:lnTo>
                  <a:lnTo>
                    <a:pt x="4213" y="12111"/>
                  </a:lnTo>
                  <a:lnTo>
                    <a:pt x="8030" y="11892"/>
                  </a:lnTo>
                  <a:lnTo>
                    <a:pt x="12375" y="11541"/>
                  </a:lnTo>
                  <a:lnTo>
                    <a:pt x="12419" y="11541"/>
                  </a:lnTo>
                  <a:lnTo>
                    <a:pt x="13033" y="11234"/>
                  </a:lnTo>
                  <a:lnTo>
                    <a:pt x="13077" y="11190"/>
                  </a:lnTo>
                  <a:lnTo>
                    <a:pt x="13428" y="10619"/>
                  </a:lnTo>
                  <a:lnTo>
                    <a:pt x="13472" y="10575"/>
                  </a:lnTo>
                  <a:lnTo>
                    <a:pt x="14086" y="7328"/>
                  </a:lnTo>
                  <a:lnTo>
                    <a:pt x="15051" y="3686"/>
                  </a:lnTo>
                  <a:lnTo>
                    <a:pt x="15051" y="3642"/>
                  </a:lnTo>
                  <a:lnTo>
                    <a:pt x="15007" y="1624"/>
                  </a:lnTo>
                  <a:lnTo>
                    <a:pt x="14832" y="395"/>
                  </a:lnTo>
                  <a:lnTo>
                    <a:pt x="14832" y="395"/>
                  </a:lnTo>
                  <a:lnTo>
                    <a:pt x="14920" y="439"/>
                  </a:lnTo>
                  <a:lnTo>
                    <a:pt x="17158" y="1492"/>
                  </a:lnTo>
                  <a:lnTo>
                    <a:pt x="20887" y="3028"/>
                  </a:lnTo>
                  <a:lnTo>
                    <a:pt x="20887" y="3072"/>
                  </a:lnTo>
                  <a:lnTo>
                    <a:pt x="25802" y="3905"/>
                  </a:lnTo>
                  <a:lnTo>
                    <a:pt x="25890" y="3905"/>
                  </a:lnTo>
                  <a:lnTo>
                    <a:pt x="26855" y="3686"/>
                  </a:lnTo>
                  <a:lnTo>
                    <a:pt x="26899" y="3686"/>
                  </a:lnTo>
                  <a:lnTo>
                    <a:pt x="28347" y="2808"/>
                  </a:lnTo>
                  <a:lnTo>
                    <a:pt x="28391" y="2808"/>
                  </a:lnTo>
                  <a:lnTo>
                    <a:pt x="30190" y="1229"/>
                  </a:lnTo>
                  <a:lnTo>
                    <a:pt x="30453" y="1053"/>
                  </a:lnTo>
                  <a:lnTo>
                    <a:pt x="30497" y="1009"/>
                  </a:lnTo>
                  <a:lnTo>
                    <a:pt x="30541" y="922"/>
                  </a:lnTo>
                  <a:lnTo>
                    <a:pt x="30541" y="878"/>
                  </a:lnTo>
                  <a:lnTo>
                    <a:pt x="30541" y="790"/>
                  </a:lnTo>
                  <a:lnTo>
                    <a:pt x="30497" y="746"/>
                  </a:lnTo>
                  <a:lnTo>
                    <a:pt x="30410" y="746"/>
                  </a:lnTo>
                  <a:lnTo>
                    <a:pt x="30366" y="702"/>
                  </a:lnTo>
                  <a:lnTo>
                    <a:pt x="30278" y="746"/>
                  </a:lnTo>
                  <a:lnTo>
                    <a:pt x="30015" y="922"/>
                  </a:lnTo>
                  <a:lnTo>
                    <a:pt x="29971" y="922"/>
                  </a:lnTo>
                  <a:lnTo>
                    <a:pt x="28172" y="2545"/>
                  </a:lnTo>
                  <a:lnTo>
                    <a:pt x="26767" y="3379"/>
                  </a:lnTo>
                  <a:lnTo>
                    <a:pt x="25846" y="3554"/>
                  </a:lnTo>
                  <a:lnTo>
                    <a:pt x="20975" y="2721"/>
                  </a:lnTo>
                  <a:lnTo>
                    <a:pt x="17289" y="1141"/>
                  </a:lnTo>
                  <a:lnTo>
                    <a:pt x="15051" y="132"/>
                  </a:lnTo>
                  <a:lnTo>
                    <a:pt x="14656"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2" name="Google Shape;2562;p18"/>
            <p:cNvSpPr/>
            <p:nvPr/>
          </p:nvSpPr>
          <p:spPr>
            <a:xfrm>
              <a:off x="3678350" y="670600"/>
              <a:ext cx="591300" cy="788775"/>
            </a:xfrm>
            <a:custGeom>
              <a:rect b="b" l="l" r="r" t="t"/>
              <a:pathLst>
                <a:path extrusionOk="0" h="31551" w="23652">
                  <a:moveTo>
                    <a:pt x="23433" y="1"/>
                  </a:moveTo>
                  <a:lnTo>
                    <a:pt x="23345" y="44"/>
                  </a:lnTo>
                  <a:lnTo>
                    <a:pt x="22204" y="1098"/>
                  </a:lnTo>
                  <a:lnTo>
                    <a:pt x="20449" y="2282"/>
                  </a:lnTo>
                  <a:lnTo>
                    <a:pt x="17421" y="4520"/>
                  </a:lnTo>
                  <a:lnTo>
                    <a:pt x="17377" y="4564"/>
                  </a:lnTo>
                  <a:lnTo>
                    <a:pt x="16763" y="5310"/>
                  </a:lnTo>
                  <a:lnTo>
                    <a:pt x="16719" y="5310"/>
                  </a:lnTo>
                  <a:lnTo>
                    <a:pt x="15315" y="7460"/>
                  </a:lnTo>
                  <a:lnTo>
                    <a:pt x="13691" y="9918"/>
                  </a:lnTo>
                  <a:lnTo>
                    <a:pt x="10181" y="14306"/>
                  </a:lnTo>
                  <a:lnTo>
                    <a:pt x="7592" y="17289"/>
                  </a:lnTo>
                  <a:lnTo>
                    <a:pt x="5485" y="20317"/>
                  </a:lnTo>
                  <a:lnTo>
                    <a:pt x="5442" y="20317"/>
                  </a:lnTo>
                  <a:lnTo>
                    <a:pt x="4520" y="22116"/>
                  </a:lnTo>
                  <a:lnTo>
                    <a:pt x="4520" y="22160"/>
                  </a:lnTo>
                  <a:lnTo>
                    <a:pt x="3730" y="25320"/>
                  </a:lnTo>
                  <a:lnTo>
                    <a:pt x="2896" y="26285"/>
                  </a:lnTo>
                  <a:lnTo>
                    <a:pt x="2019" y="27031"/>
                  </a:lnTo>
                  <a:lnTo>
                    <a:pt x="1975" y="27075"/>
                  </a:lnTo>
                  <a:lnTo>
                    <a:pt x="1141" y="28435"/>
                  </a:lnTo>
                  <a:lnTo>
                    <a:pt x="1097" y="28435"/>
                  </a:lnTo>
                  <a:lnTo>
                    <a:pt x="0" y="31331"/>
                  </a:lnTo>
                  <a:lnTo>
                    <a:pt x="0" y="31419"/>
                  </a:lnTo>
                  <a:lnTo>
                    <a:pt x="0" y="31463"/>
                  </a:lnTo>
                  <a:lnTo>
                    <a:pt x="44" y="31507"/>
                  </a:lnTo>
                  <a:lnTo>
                    <a:pt x="88" y="31551"/>
                  </a:lnTo>
                  <a:lnTo>
                    <a:pt x="264" y="31551"/>
                  </a:lnTo>
                  <a:lnTo>
                    <a:pt x="308" y="31463"/>
                  </a:lnTo>
                  <a:lnTo>
                    <a:pt x="1448" y="28611"/>
                  </a:lnTo>
                  <a:lnTo>
                    <a:pt x="2282" y="27294"/>
                  </a:lnTo>
                  <a:lnTo>
                    <a:pt x="3160" y="26548"/>
                  </a:lnTo>
                  <a:lnTo>
                    <a:pt x="3993" y="25495"/>
                  </a:lnTo>
                  <a:lnTo>
                    <a:pt x="4037" y="25451"/>
                  </a:lnTo>
                  <a:lnTo>
                    <a:pt x="4871" y="22248"/>
                  </a:lnTo>
                  <a:lnTo>
                    <a:pt x="5749" y="20493"/>
                  </a:lnTo>
                  <a:lnTo>
                    <a:pt x="7899" y="17509"/>
                  </a:lnTo>
                  <a:lnTo>
                    <a:pt x="10444" y="14525"/>
                  </a:lnTo>
                  <a:lnTo>
                    <a:pt x="13998" y="10137"/>
                  </a:lnTo>
                  <a:lnTo>
                    <a:pt x="15622" y="7680"/>
                  </a:lnTo>
                  <a:lnTo>
                    <a:pt x="17026" y="5530"/>
                  </a:lnTo>
                  <a:lnTo>
                    <a:pt x="17640" y="4784"/>
                  </a:lnTo>
                  <a:lnTo>
                    <a:pt x="20624" y="2546"/>
                  </a:lnTo>
                  <a:lnTo>
                    <a:pt x="22379" y="1405"/>
                  </a:lnTo>
                  <a:lnTo>
                    <a:pt x="22423" y="1361"/>
                  </a:lnTo>
                  <a:lnTo>
                    <a:pt x="23608" y="264"/>
                  </a:lnTo>
                  <a:lnTo>
                    <a:pt x="23652" y="220"/>
                  </a:lnTo>
                  <a:lnTo>
                    <a:pt x="23652" y="176"/>
                  </a:lnTo>
                  <a:lnTo>
                    <a:pt x="23652" y="88"/>
                  </a:lnTo>
                  <a:lnTo>
                    <a:pt x="23608" y="44"/>
                  </a:lnTo>
                  <a:lnTo>
                    <a:pt x="23564"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3" name="Google Shape;2563;p18"/>
            <p:cNvSpPr/>
            <p:nvPr/>
          </p:nvSpPr>
          <p:spPr>
            <a:xfrm>
              <a:off x="4188450" y="866975"/>
              <a:ext cx="520025" cy="931375"/>
            </a:xfrm>
            <a:custGeom>
              <a:rect b="b" l="l" r="r" t="t"/>
              <a:pathLst>
                <a:path extrusionOk="0" h="37255" w="20801">
                  <a:moveTo>
                    <a:pt x="8338" y="0"/>
                  </a:moveTo>
                  <a:lnTo>
                    <a:pt x="8250" y="44"/>
                  </a:lnTo>
                  <a:lnTo>
                    <a:pt x="8206" y="88"/>
                  </a:lnTo>
                  <a:lnTo>
                    <a:pt x="6978" y="2238"/>
                  </a:lnTo>
                  <a:lnTo>
                    <a:pt x="6978" y="2326"/>
                  </a:lnTo>
                  <a:lnTo>
                    <a:pt x="6934" y="3511"/>
                  </a:lnTo>
                  <a:lnTo>
                    <a:pt x="6934" y="3554"/>
                  </a:lnTo>
                  <a:lnTo>
                    <a:pt x="7636" y="6100"/>
                  </a:lnTo>
                  <a:lnTo>
                    <a:pt x="7329" y="11979"/>
                  </a:lnTo>
                  <a:lnTo>
                    <a:pt x="6012" y="16631"/>
                  </a:lnTo>
                  <a:lnTo>
                    <a:pt x="5091" y="19746"/>
                  </a:lnTo>
                  <a:lnTo>
                    <a:pt x="3599" y="22862"/>
                  </a:lnTo>
                  <a:lnTo>
                    <a:pt x="1054" y="28742"/>
                  </a:lnTo>
                  <a:lnTo>
                    <a:pt x="1054" y="28830"/>
                  </a:lnTo>
                  <a:lnTo>
                    <a:pt x="1098" y="29093"/>
                  </a:lnTo>
                  <a:lnTo>
                    <a:pt x="1" y="31199"/>
                  </a:lnTo>
                  <a:lnTo>
                    <a:pt x="1" y="31331"/>
                  </a:lnTo>
                  <a:lnTo>
                    <a:pt x="220" y="32077"/>
                  </a:lnTo>
                  <a:lnTo>
                    <a:pt x="220" y="32164"/>
                  </a:lnTo>
                  <a:lnTo>
                    <a:pt x="308" y="32208"/>
                  </a:lnTo>
                  <a:lnTo>
                    <a:pt x="1449" y="32647"/>
                  </a:lnTo>
                  <a:lnTo>
                    <a:pt x="1493" y="32647"/>
                  </a:lnTo>
                  <a:lnTo>
                    <a:pt x="5661" y="33130"/>
                  </a:lnTo>
                  <a:lnTo>
                    <a:pt x="6495" y="33656"/>
                  </a:lnTo>
                  <a:lnTo>
                    <a:pt x="7548" y="35236"/>
                  </a:lnTo>
                  <a:lnTo>
                    <a:pt x="7592" y="35280"/>
                  </a:lnTo>
                  <a:lnTo>
                    <a:pt x="8382" y="35763"/>
                  </a:lnTo>
                  <a:lnTo>
                    <a:pt x="8426" y="35807"/>
                  </a:lnTo>
                  <a:lnTo>
                    <a:pt x="9830" y="36201"/>
                  </a:lnTo>
                  <a:lnTo>
                    <a:pt x="11629" y="37211"/>
                  </a:lnTo>
                  <a:lnTo>
                    <a:pt x="11717" y="37255"/>
                  </a:lnTo>
                  <a:lnTo>
                    <a:pt x="13209" y="37255"/>
                  </a:lnTo>
                  <a:lnTo>
                    <a:pt x="14876" y="36947"/>
                  </a:lnTo>
                  <a:lnTo>
                    <a:pt x="14876" y="36904"/>
                  </a:lnTo>
                  <a:lnTo>
                    <a:pt x="16017" y="36421"/>
                  </a:lnTo>
                  <a:lnTo>
                    <a:pt x="16061" y="36421"/>
                  </a:lnTo>
                  <a:lnTo>
                    <a:pt x="17992" y="34929"/>
                  </a:lnTo>
                  <a:lnTo>
                    <a:pt x="18036" y="34929"/>
                  </a:lnTo>
                  <a:lnTo>
                    <a:pt x="19484" y="33130"/>
                  </a:lnTo>
                  <a:lnTo>
                    <a:pt x="19484" y="33086"/>
                  </a:lnTo>
                  <a:lnTo>
                    <a:pt x="19966" y="31857"/>
                  </a:lnTo>
                  <a:lnTo>
                    <a:pt x="19966" y="31813"/>
                  </a:lnTo>
                  <a:lnTo>
                    <a:pt x="20010" y="30409"/>
                  </a:lnTo>
                  <a:lnTo>
                    <a:pt x="19747" y="27206"/>
                  </a:lnTo>
                  <a:lnTo>
                    <a:pt x="19703" y="27162"/>
                  </a:lnTo>
                  <a:lnTo>
                    <a:pt x="19264" y="25977"/>
                  </a:lnTo>
                  <a:lnTo>
                    <a:pt x="19308" y="25056"/>
                  </a:lnTo>
                  <a:lnTo>
                    <a:pt x="19308" y="25012"/>
                  </a:lnTo>
                  <a:lnTo>
                    <a:pt x="19045" y="23652"/>
                  </a:lnTo>
                  <a:lnTo>
                    <a:pt x="19133" y="22511"/>
                  </a:lnTo>
                  <a:lnTo>
                    <a:pt x="19879" y="19220"/>
                  </a:lnTo>
                  <a:lnTo>
                    <a:pt x="20800" y="15534"/>
                  </a:lnTo>
                  <a:lnTo>
                    <a:pt x="20800" y="15490"/>
                  </a:lnTo>
                  <a:lnTo>
                    <a:pt x="20537" y="13647"/>
                  </a:lnTo>
                  <a:lnTo>
                    <a:pt x="20493" y="13603"/>
                  </a:lnTo>
                  <a:lnTo>
                    <a:pt x="20449" y="13559"/>
                  </a:lnTo>
                  <a:lnTo>
                    <a:pt x="20405" y="13515"/>
                  </a:lnTo>
                  <a:lnTo>
                    <a:pt x="20317" y="13515"/>
                  </a:lnTo>
                  <a:lnTo>
                    <a:pt x="20274" y="13559"/>
                  </a:lnTo>
                  <a:lnTo>
                    <a:pt x="20230" y="13603"/>
                  </a:lnTo>
                  <a:lnTo>
                    <a:pt x="20186" y="13647"/>
                  </a:lnTo>
                  <a:lnTo>
                    <a:pt x="20186" y="13735"/>
                  </a:lnTo>
                  <a:lnTo>
                    <a:pt x="20449" y="15490"/>
                  </a:lnTo>
                  <a:lnTo>
                    <a:pt x="19528" y="19132"/>
                  </a:lnTo>
                  <a:lnTo>
                    <a:pt x="18782" y="22423"/>
                  </a:lnTo>
                  <a:lnTo>
                    <a:pt x="18782" y="22467"/>
                  </a:lnTo>
                  <a:lnTo>
                    <a:pt x="18694" y="23652"/>
                  </a:lnTo>
                  <a:lnTo>
                    <a:pt x="18694" y="23696"/>
                  </a:lnTo>
                  <a:lnTo>
                    <a:pt x="18957" y="25056"/>
                  </a:lnTo>
                  <a:lnTo>
                    <a:pt x="18913" y="25977"/>
                  </a:lnTo>
                  <a:lnTo>
                    <a:pt x="18913" y="26065"/>
                  </a:lnTo>
                  <a:lnTo>
                    <a:pt x="19396" y="27250"/>
                  </a:lnTo>
                  <a:lnTo>
                    <a:pt x="19659" y="30409"/>
                  </a:lnTo>
                  <a:lnTo>
                    <a:pt x="19615" y="31770"/>
                  </a:lnTo>
                  <a:lnTo>
                    <a:pt x="19177" y="32954"/>
                  </a:lnTo>
                  <a:lnTo>
                    <a:pt x="17772" y="34666"/>
                  </a:lnTo>
                  <a:lnTo>
                    <a:pt x="15842" y="36114"/>
                  </a:lnTo>
                  <a:lnTo>
                    <a:pt x="14789" y="36596"/>
                  </a:lnTo>
                  <a:lnTo>
                    <a:pt x="13165" y="36904"/>
                  </a:lnTo>
                  <a:lnTo>
                    <a:pt x="11761" y="36904"/>
                  </a:lnTo>
                  <a:lnTo>
                    <a:pt x="9962" y="35894"/>
                  </a:lnTo>
                  <a:lnTo>
                    <a:pt x="8557" y="35455"/>
                  </a:lnTo>
                  <a:lnTo>
                    <a:pt x="7812" y="35017"/>
                  </a:lnTo>
                  <a:lnTo>
                    <a:pt x="6758" y="33437"/>
                  </a:lnTo>
                  <a:lnTo>
                    <a:pt x="6715" y="33393"/>
                  </a:lnTo>
                  <a:lnTo>
                    <a:pt x="5837" y="32823"/>
                  </a:lnTo>
                  <a:lnTo>
                    <a:pt x="5749" y="32779"/>
                  </a:lnTo>
                  <a:lnTo>
                    <a:pt x="1537" y="32340"/>
                  </a:lnTo>
                  <a:lnTo>
                    <a:pt x="527" y="31901"/>
                  </a:lnTo>
                  <a:lnTo>
                    <a:pt x="352" y="31331"/>
                  </a:lnTo>
                  <a:lnTo>
                    <a:pt x="1449" y="29224"/>
                  </a:lnTo>
                  <a:lnTo>
                    <a:pt x="1449" y="29093"/>
                  </a:lnTo>
                  <a:lnTo>
                    <a:pt x="1405" y="28830"/>
                  </a:lnTo>
                  <a:lnTo>
                    <a:pt x="3906" y="22993"/>
                  </a:lnTo>
                  <a:lnTo>
                    <a:pt x="5398" y="19922"/>
                  </a:lnTo>
                  <a:lnTo>
                    <a:pt x="5398" y="19878"/>
                  </a:lnTo>
                  <a:lnTo>
                    <a:pt x="6363" y="16762"/>
                  </a:lnTo>
                  <a:lnTo>
                    <a:pt x="7680" y="12067"/>
                  </a:lnTo>
                  <a:lnTo>
                    <a:pt x="7680" y="12023"/>
                  </a:lnTo>
                  <a:lnTo>
                    <a:pt x="7987" y="6100"/>
                  </a:lnTo>
                  <a:lnTo>
                    <a:pt x="7987" y="6056"/>
                  </a:lnTo>
                  <a:lnTo>
                    <a:pt x="7285" y="3467"/>
                  </a:lnTo>
                  <a:lnTo>
                    <a:pt x="7329" y="2370"/>
                  </a:lnTo>
                  <a:lnTo>
                    <a:pt x="8514" y="263"/>
                  </a:lnTo>
                  <a:lnTo>
                    <a:pt x="8557" y="220"/>
                  </a:lnTo>
                  <a:lnTo>
                    <a:pt x="8557" y="132"/>
                  </a:lnTo>
                  <a:lnTo>
                    <a:pt x="8514" y="88"/>
                  </a:lnTo>
                  <a:lnTo>
                    <a:pt x="8470" y="44"/>
                  </a:lnTo>
                  <a:lnTo>
                    <a:pt x="8382"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4" name="Google Shape;2564;p18"/>
            <p:cNvSpPr/>
            <p:nvPr/>
          </p:nvSpPr>
          <p:spPr>
            <a:xfrm>
              <a:off x="4063400" y="858200"/>
              <a:ext cx="670300" cy="974150"/>
            </a:xfrm>
            <a:custGeom>
              <a:rect b="b" l="l" r="r" t="t"/>
              <a:pathLst>
                <a:path extrusionOk="0" h="38966" w="26812">
                  <a:moveTo>
                    <a:pt x="12857" y="0"/>
                  </a:moveTo>
                  <a:lnTo>
                    <a:pt x="12814" y="44"/>
                  </a:lnTo>
                  <a:lnTo>
                    <a:pt x="12770" y="88"/>
                  </a:lnTo>
                  <a:lnTo>
                    <a:pt x="11365" y="2633"/>
                  </a:lnTo>
                  <a:lnTo>
                    <a:pt x="11322" y="2721"/>
                  </a:lnTo>
                  <a:lnTo>
                    <a:pt x="11234" y="4257"/>
                  </a:lnTo>
                  <a:lnTo>
                    <a:pt x="11234" y="4300"/>
                  </a:lnTo>
                  <a:lnTo>
                    <a:pt x="11717" y="6451"/>
                  </a:lnTo>
                  <a:lnTo>
                    <a:pt x="11322" y="11585"/>
                  </a:lnTo>
                  <a:lnTo>
                    <a:pt x="10751" y="13779"/>
                  </a:lnTo>
                  <a:lnTo>
                    <a:pt x="9522" y="17640"/>
                  </a:lnTo>
                  <a:lnTo>
                    <a:pt x="7899" y="20624"/>
                  </a:lnTo>
                  <a:lnTo>
                    <a:pt x="5749" y="24529"/>
                  </a:lnTo>
                  <a:lnTo>
                    <a:pt x="4564" y="26284"/>
                  </a:lnTo>
                  <a:lnTo>
                    <a:pt x="3511" y="27294"/>
                  </a:lnTo>
                  <a:lnTo>
                    <a:pt x="483" y="28347"/>
                  </a:lnTo>
                  <a:lnTo>
                    <a:pt x="395" y="28435"/>
                  </a:lnTo>
                  <a:lnTo>
                    <a:pt x="88" y="28786"/>
                  </a:lnTo>
                  <a:lnTo>
                    <a:pt x="44" y="28873"/>
                  </a:lnTo>
                  <a:lnTo>
                    <a:pt x="0" y="29883"/>
                  </a:lnTo>
                  <a:lnTo>
                    <a:pt x="44" y="29926"/>
                  </a:lnTo>
                  <a:lnTo>
                    <a:pt x="1843" y="33700"/>
                  </a:lnTo>
                  <a:lnTo>
                    <a:pt x="1887" y="34490"/>
                  </a:lnTo>
                  <a:lnTo>
                    <a:pt x="1887" y="34578"/>
                  </a:lnTo>
                  <a:lnTo>
                    <a:pt x="2282" y="35104"/>
                  </a:lnTo>
                  <a:lnTo>
                    <a:pt x="2370" y="35192"/>
                  </a:lnTo>
                  <a:lnTo>
                    <a:pt x="3950" y="35763"/>
                  </a:lnTo>
                  <a:lnTo>
                    <a:pt x="6714" y="36509"/>
                  </a:lnTo>
                  <a:lnTo>
                    <a:pt x="6758" y="36552"/>
                  </a:lnTo>
                  <a:lnTo>
                    <a:pt x="11190" y="36816"/>
                  </a:lnTo>
                  <a:lnTo>
                    <a:pt x="12375" y="37869"/>
                  </a:lnTo>
                  <a:lnTo>
                    <a:pt x="12462" y="37913"/>
                  </a:lnTo>
                  <a:lnTo>
                    <a:pt x="16807" y="38966"/>
                  </a:lnTo>
                  <a:lnTo>
                    <a:pt x="16851" y="38966"/>
                  </a:lnTo>
                  <a:lnTo>
                    <a:pt x="18957" y="38922"/>
                  </a:lnTo>
                  <a:lnTo>
                    <a:pt x="19001" y="38922"/>
                  </a:lnTo>
                  <a:lnTo>
                    <a:pt x="20712" y="38571"/>
                  </a:lnTo>
                  <a:lnTo>
                    <a:pt x="20756" y="38571"/>
                  </a:lnTo>
                  <a:lnTo>
                    <a:pt x="22423" y="37869"/>
                  </a:lnTo>
                  <a:lnTo>
                    <a:pt x="22467" y="37825"/>
                  </a:lnTo>
                  <a:lnTo>
                    <a:pt x="24047" y="36509"/>
                  </a:lnTo>
                  <a:lnTo>
                    <a:pt x="24091" y="36465"/>
                  </a:lnTo>
                  <a:lnTo>
                    <a:pt x="25802" y="34446"/>
                  </a:lnTo>
                  <a:lnTo>
                    <a:pt x="25802" y="34402"/>
                  </a:lnTo>
                  <a:lnTo>
                    <a:pt x="26416" y="32823"/>
                  </a:lnTo>
                  <a:lnTo>
                    <a:pt x="26416" y="32779"/>
                  </a:lnTo>
                  <a:lnTo>
                    <a:pt x="26548" y="31726"/>
                  </a:lnTo>
                  <a:lnTo>
                    <a:pt x="26153" y="26460"/>
                  </a:lnTo>
                  <a:lnTo>
                    <a:pt x="25451" y="24178"/>
                  </a:lnTo>
                  <a:lnTo>
                    <a:pt x="25363" y="22818"/>
                  </a:lnTo>
                  <a:lnTo>
                    <a:pt x="25934" y="19615"/>
                  </a:lnTo>
                  <a:lnTo>
                    <a:pt x="26811" y="15929"/>
                  </a:lnTo>
                  <a:lnTo>
                    <a:pt x="26811" y="15797"/>
                  </a:lnTo>
                  <a:lnTo>
                    <a:pt x="26109" y="14525"/>
                  </a:lnTo>
                  <a:lnTo>
                    <a:pt x="26065" y="14481"/>
                  </a:lnTo>
                  <a:lnTo>
                    <a:pt x="25978" y="14437"/>
                  </a:lnTo>
                  <a:lnTo>
                    <a:pt x="25934" y="14437"/>
                  </a:lnTo>
                  <a:lnTo>
                    <a:pt x="25846" y="14481"/>
                  </a:lnTo>
                  <a:lnTo>
                    <a:pt x="25802" y="14525"/>
                  </a:lnTo>
                  <a:lnTo>
                    <a:pt x="25758" y="14568"/>
                  </a:lnTo>
                  <a:lnTo>
                    <a:pt x="25758" y="14656"/>
                  </a:lnTo>
                  <a:lnTo>
                    <a:pt x="25802" y="14700"/>
                  </a:lnTo>
                  <a:lnTo>
                    <a:pt x="26460" y="15929"/>
                  </a:lnTo>
                  <a:lnTo>
                    <a:pt x="25583" y="19527"/>
                  </a:lnTo>
                  <a:lnTo>
                    <a:pt x="25012" y="22774"/>
                  </a:lnTo>
                  <a:lnTo>
                    <a:pt x="25012" y="22818"/>
                  </a:lnTo>
                  <a:lnTo>
                    <a:pt x="25100" y="24222"/>
                  </a:lnTo>
                  <a:lnTo>
                    <a:pt x="25100" y="24266"/>
                  </a:lnTo>
                  <a:lnTo>
                    <a:pt x="25802" y="26548"/>
                  </a:lnTo>
                  <a:lnTo>
                    <a:pt x="26197" y="31726"/>
                  </a:lnTo>
                  <a:lnTo>
                    <a:pt x="26065" y="32735"/>
                  </a:lnTo>
                  <a:lnTo>
                    <a:pt x="25495" y="34271"/>
                  </a:lnTo>
                  <a:lnTo>
                    <a:pt x="23828" y="36245"/>
                  </a:lnTo>
                  <a:lnTo>
                    <a:pt x="22248" y="37562"/>
                  </a:lnTo>
                  <a:lnTo>
                    <a:pt x="20624" y="38220"/>
                  </a:lnTo>
                  <a:lnTo>
                    <a:pt x="18913" y="38571"/>
                  </a:lnTo>
                  <a:lnTo>
                    <a:pt x="16851" y="38615"/>
                  </a:lnTo>
                  <a:lnTo>
                    <a:pt x="12594" y="37606"/>
                  </a:lnTo>
                  <a:lnTo>
                    <a:pt x="11365" y="36509"/>
                  </a:lnTo>
                  <a:lnTo>
                    <a:pt x="11278" y="36465"/>
                  </a:lnTo>
                  <a:lnTo>
                    <a:pt x="6802" y="36201"/>
                  </a:lnTo>
                  <a:lnTo>
                    <a:pt x="4081" y="35412"/>
                  </a:lnTo>
                  <a:lnTo>
                    <a:pt x="2545" y="34885"/>
                  </a:lnTo>
                  <a:lnTo>
                    <a:pt x="2238" y="34446"/>
                  </a:lnTo>
                  <a:lnTo>
                    <a:pt x="2194" y="33656"/>
                  </a:lnTo>
                  <a:lnTo>
                    <a:pt x="2151" y="33569"/>
                  </a:lnTo>
                  <a:lnTo>
                    <a:pt x="351" y="29839"/>
                  </a:lnTo>
                  <a:lnTo>
                    <a:pt x="395" y="28961"/>
                  </a:lnTo>
                  <a:lnTo>
                    <a:pt x="615" y="28698"/>
                  </a:lnTo>
                  <a:lnTo>
                    <a:pt x="3642" y="27601"/>
                  </a:lnTo>
                  <a:lnTo>
                    <a:pt x="3730" y="27557"/>
                  </a:lnTo>
                  <a:lnTo>
                    <a:pt x="4827" y="26548"/>
                  </a:lnTo>
                  <a:lnTo>
                    <a:pt x="4827" y="26504"/>
                  </a:lnTo>
                  <a:lnTo>
                    <a:pt x="6056" y="24749"/>
                  </a:lnTo>
                  <a:lnTo>
                    <a:pt x="6056" y="24705"/>
                  </a:lnTo>
                  <a:lnTo>
                    <a:pt x="8206" y="20799"/>
                  </a:lnTo>
                  <a:lnTo>
                    <a:pt x="9830" y="17772"/>
                  </a:lnTo>
                  <a:lnTo>
                    <a:pt x="9830" y="17728"/>
                  </a:lnTo>
                  <a:lnTo>
                    <a:pt x="11058" y="13910"/>
                  </a:lnTo>
                  <a:lnTo>
                    <a:pt x="11673" y="11672"/>
                  </a:lnTo>
                  <a:lnTo>
                    <a:pt x="11673" y="11628"/>
                  </a:lnTo>
                  <a:lnTo>
                    <a:pt x="11936" y="8206"/>
                  </a:lnTo>
                  <a:lnTo>
                    <a:pt x="12068" y="6451"/>
                  </a:lnTo>
                  <a:lnTo>
                    <a:pt x="12068" y="6407"/>
                  </a:lnTo>
                  <a:lnTo>
                    <a:pt x="11585" y="4257"/>
                  </a:lnTo>
                  <a:lnTo>
                    <a:pt x="11673" y="2765"/>
                  </a:lnTo>
                  <a:lnTo>
                    <a:pt x="13077" y="263"/>
                  </a:lnTo>
                  <a:lnTo>
                    <a:pt x="13077" y="220"/>
                  </a:lnTo>
                  <a:lnTo>
                    <a:pt x="13077" y="132"/>
                  </a:lnTo>
                  <a:lnTo>
                    <a:pt x="13077" y="88"/>
                  </a:lnTo>
                  <a:lnTo>
                    <a:pt x="12989" y="44"/>
                  </a:lnTo>
                  <a:lnTo>
                    <a:pt x="12945"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5" name="Google Shape;2565;p18"/>
            <p:cNvSpPr/>
            <p:nvPr/>
          </p:nvSpPr>
          <p:spPr>
            <a:xfrm>
              <a:off x="4019525" y="841725"/>
              <a:ext cx="410300" cy="1012575"/>
            </a:xfrm>
            <a:custGeom>
              <a:rect b="b" l="l" r="r" t="t"/>
              <a:pathLst>
                <a:path extrusionOk="0" h="40503" w="16412">
                  <a:moveTo>
                    <a:pt x="14349" y="1"/>
                  </a:moveTo>
                  <a:lnTo>
                    <a:pt x="14305" y="45"/>
                  </a:lnTo>
                  <a:lnTo>
                    <a:pt x="14261" y="89"/>
                  </a:lnTo>
                  <a:lnTo>
                    <a:pt x="12638" y="2809"/>
                  </a:lnTo>
                  <a:lnTo>
                    <a:pt x="12594" y="2897"/>
                  </a:lnTo>
                  <a:lnTo>
                    <a:pt x="12418" y="3906"/>
                  </a:lnTo>
                  <a:lnTo>
                    <a:pt x="12418" y="3950"/>
                  </a:lnTo>
                  <a:lnTo>
                    <a:pt x="12331" y="6013"/>
                  </a:lnTo>
                  <a:lnTo>
                    <a:pt x="12331" y="6056"/>
                  </a:lnTo>
                  <a:lnTo>
                    <a:pt x="12594" y="8119"/>
                  </a:lnTo>
                  <a:lnTo>
                    <a:pt x="12243" y="11234"/>
                  </a:lnTo>
                  <a:lnTo>
                    <a:pt x="11804" y="13165"/>
                  </a:lnTo>
                  <a:lnTo>
                    <a:pt x="10926" y="15578"/>
                  </a:lnTo>
                  <a:lnTo>
                    <a:pt x="9127" y="19440"/>
                  </a:lnTo>
                  <a:lnTo>
                    <a:pt x="7899" y="21415"/>
                  </a:lnTo>
                  <a:lnTo>
                    <a:pt x="4344" y="26549"/>
                  </a:lnTo>
                  <a:lnTo>
                    <a:pt x="3511" y="26724"/>
                  </a:lnTo>
                  <a:lnTo>
                    <a:pt x="3203" y="26505"/>
                  </a:lnTo>
                  <a:lnTo>
                    <a:pt x="2457" y="25539"/>
                  </a:lnTo>
                  <a:lnTo>
                    <a:pt x="2370" y="25451"/>
                  </a:lnTo>
                  <a:lnTo>
                    <a:pt x="1975" y="25276"/>
                  </a:lnTo>
                  <a:lnTo>
                    <a:pt x="1843" y="25276"/>
                  </a:lnTo>
                  <a:lnTo>
                    <a:pt x="1755" y="25364"/>
                  </a:lnTo>
                  <a:lnTo>
                    <a:pt x="44" y="28435"/>
                  </a:lnTo>
                  <a:lnTo>
                    <a:pt x="0" y="28567"/>
                  </a:lnTo>
                  <a:lnTo>
                    <a:pt x="220" y="29488"/>
                  </a:lnTo>
                  <a:lnTo>
                    <a:pt x="220" y="29532"/>
                  </a:lnTo>
                  <a:lnTo>
                    <a:pt x="1229" y="32165"/>
                  </a:lnTo>
                  <a:lnTo>
                    <a:pt x="2852" y="35588"/>
                  </a:lnTo>
                  <a:lnTo>
                    <a:pt x="3598" y="36509"/>
                  </a:lnTo>
                  <a:lnTo>
                    <a:pt x="3686" y="36553"/>
                  </a:lnTo>
                  <a:lnTo>
                    <a:pt x="4608" y="37080"/>
                  </a:lnTo>
                  <a:lnTo>
                    <a:pt x="7548" y="38133"/>
                  </a:lnTo>
                  <a:lnTo>
                    <a:pt x="11365" y="39405"/>
                  </a:lnTo>
                  <a:lnTo>
                    <a:pt x="14130" y="40151"/>
                  </a:lnTo>
                  <a:lnTo>
                    <a:pt x="14174" y="40195"/>
                  </a:lnTo>
                  <a:lnTo>
                    <a:pt x="16236" y="40459"/>
                  </a:lnTo>
                  <a:lnTo>
                    <a:pt x="16236" y="40502"/>
                  </a:lnTo>
                  <a:lnTo>
                    <a:pt x="16368" y="40459"/>
                  </a:lnTo>
                  <a:lnTo>
                    <a:pt x="16412" y="40327"/>
                  </a:lnTo>
                  <a:lnTo>
                    <a:pt x="16412" y="40283"/>
                  </a:lnTo>
                  <a:lnTo>
                    <a:pt x="16412" y="40195"/>
                  </a:lnTo>
                  <a:lnTo>
                    <a:pt x="16324" y="40151"/>
                  </a:lnTo>
                  <a:lnTo>
                    <a:pt x="16280" y="40151"/>
                  </a:lnTo>
                  <a:lnTo>
                    <a:pt x="14217" y="39844"/>
                  </a:lnTo>
                  <a:lnTo>
                    <a:pt x="11497" y="39054"/>
                  </a:lnTo>
                  <a:lnTo>
                    <a:pt x="7679" y="37826"/>
                  </a:lnTo>
                  <a:lnTo>
                    <a:pt x="4739" y="36773"/>
                  </a:lnTo>
                  <a:lnTo>
                    <a:pt x="3862" y="36290"/>
                  </a:lnTo>
                  <a:lnTo>
                    <a:pt x="3160" y="35412"/>
                  </a:lnTo>
                  <a:lnTo>
                    <a:pt x="1580" y="32034"/>
                  </a:lnTo>
                  <a:lnTo>
                    <a:pt x="571" y="29401"/>
                  </a:lnTo>
                  <a:lnTo>
                    <a:pt x="395" y="28567"/>
                  </a:lnTo>
                  <a:lnTo>
                    <a:pt x="1975" y="25671"/>
                  </a:lnTo>
                  <a:lnTo>
                    <a:pt x="2194" y="25759"/>
                  </a:lnTo>
                  <a:lnTo>
                    <a:pt x="2940" y="26724"/>
                  </a:lnTo>
                  <a:lnTo>
                    <a:pt x="2984" y="26768"/>
                  </a:lnTo>
                  <a:lnTo>
                    <a:pt x="3379" y="27075"/>
                  </a:lnTo>
                  <a:lnTo>
                    <a:pt x="3555" y="27075"/>
                  </a:lnTo>
                  <a:lnTo>
                    <a:pt x="4476" y="26856"/>
                  </a:lnTo>
                  <a:lnTo>
                    <a:pt x="4564" y="26768"/>
                  </a:lnTo>
                  <a:lnTo>
                    <a:pt x="8162" y="21634"/>
                  </a:lnTo>
                  <a:lnTo>
                    <a:pt x="9435" y="19615"/>
                  </a:lnTo>
                  <a:lnTo>
                    <a:pt x="9435" y="19572"/>
                  </a:lnTo>
                  <a:lnTo>
                    <a:pt x="11234" y="15710"/>
                  </a:lnTo>
                  <a:lnTo>
                    <a:pt x="12155" y="13253"/>
                  </a:lnTo>
                  <a:lnTo>
                    <a:pt x="12594" y="11278"/>
                  </a:lnTo>
                  <a:lnTo>
                    <a:pt x="12945" y="8163"/>
                  </a:lnTo>
                  <a:lnTo>
                    <a:pt x="12945" y="8119"/>
                  </a:lnTo>
                  <a:lnTo>
                    <a:pt x="12682" y="6013"/>
                  </a:lnTo>
                  <a:lnTo>
                    <a:pt x="12726" y="3994"/>
                  </a:lnTo>
                  <a:lnTo>
                    <a:pt x="12945" y="2985"/>
                  </a:lnTo>
                  <a:lnTo>
                    <a:pt x="14569" y="264"/>
                  </a:lnTo>
                  <a:lnTo>
                    <a:pt x="14569" y="220"/>
                  </a:lnTo>
                  <a:lnTo>
                    <a:pt x="14569" y="133"/>
                  </a:lnTo>
                  <a:lnTo>
                    <a:pt x="14525" y="89"/>
                  </a:lnTo>
                  <a:lnTo>
                    <a:pt x="14481" y="45"/>
                  </a:lnTo>
                  <a:lnTo>
                    <a:pt x="14437"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6" name="Google Shape;2566;p18"/>
            <p:cNvSpPr/>
            <p:nvPr/>
          </p:nvSpPr>
          <p:spPr>
            <a:xfrm>
              <a:off x="3981125" y="801150"/>
              <a:ext cx="444300" cy="1074000"/>
            </a:xfrm>
            <a:custGeom>
              <a:rect b="b" l="l" r="r" t="t"/>
              <a:pathLst>
                <a:path extrusionOk="0" h="42960" w="17772">
                  <a:moveTo>
                    <a:pt x="16192" y="0"/>
                  </a:moveTo>
                  <a:lnTo>
                    <a:pt x="16148" y="44"/>
                  </a:lnTo>
                  <a:lnTo>
                    <a:pt x="15183" y="1536"/>
                  </a:lnTo>
                  <a:lnTo>
                    <a:pt x="14437" y="2677"/>
                  </a:lnTo>
                  <a:lnTo>
                    <a:pt x="13910" y="3599"/>
                  </a:lnTo>
                  <a:lnTo>
                    <a:pt x="13691" y="3993"/>
                  </a:lnTo>
                  <a:lnTo>
                    <a:pt x="13516" y="4388"/>
                  </a:lnTo>
                  <a:lnTo>
                    <a:pt x="13340" y="4783"/>
                  </a:lnTo>
                  <a:lnTo>
                    <a:pt x="13252" y="5222"/>
                  </a:lnTo>
                  <a:lnTo>
                    <a:pt x="13165" y="5617"/>
                  </a:lnTo>
                  <a:lnTo>
                    <a:pt x="13121" y="6100"/>
                  </a:lnTo>
                  <a:lnTo>
                    <a:pt x="13077" y="7153"/>
                  </a:lnTo>
                  <a:lnTo>
                    <a:pt x="13165" y="8513"/>
                  </a:lnTo>
                  <a:lnTo>
                    <a:pt x="13252" y="10224"/>
                  </a:lnTo>
                  <a:lnTo>
                    <a:pt x="12726" y="13121"/>
                  </a:lnTo>
                  <a:lnTo>
                    <a:pt x="11892" y="15051"/>
                  </a:lnTo>
                  <a:lnTo>
                    <a:pt x="9873" y="19264"/>
                  </a:lnTo>
                  <a:lnTo>
                    <a:pt x="7636" y="23564"/>
                  </a:lnTo>
                  <a:lnTo>
                    <a:pt x="6012" y="25714"/>
                  </a:lnTo>
                  <a:lnTo>
                    <a:pt x="5134" y="26329"/>
                  </a:lnTo>
                  <a:lnTo>
                    <a:pt x="4520" y="26021"/>
                  </a:lnTo>
                  <a:lnTo>
                    <a:pt x="3774" y="25407"/>
                  </a:lnTo>
                  <a:lnTo>
                    <a:pt x="3642" y="25363"/>
                  </a:lnTo>
                  <a:lnTo>
                    <a:pt x="3291" y="25319"/>
                  </a:lnTo>
                  <a:lnTo>
                    <a:pt x="3204" y="25319"/>
                  </a:lnTo>
                  <a:lnTo>
                    <a:pt x="3160" y="25363"/>
                  </a:lnTo>
                  <a:lnTo>
                    <a:pt x="2545" y="26241"/>
                  </a:lnTo>
                  <a:lnTo>
                    <a:pt x="2502" y="26241"/>
                  </a:lnTo>
                  <a:lnTo>
                    <a:pt x="1799" y="27689"/>
                  </a:lnTo>
                  <a:lnTo>
                    <a:pt x="264" y="28961"/>
                  </a:lnTo>
                  <a:lnTo>
                    <a:pt x="220" y="29049"/>
                  </a:lnTo>
                  <a:lnTo>
                    <a:pt x="0" y="29707"/>
                  </a:lnTo>
                  <a:lnTo>
                    <a:pt x="0" y="29795"/>
                  </a:lnTo>
                  <a:lnTo>
                    <a:pt x="351" y="30760"/>
                  </a:lnTo>
                  <a:lnTo>
                    <a:pt x="2677" y="36202"/>
                  </a:lnTo>
                  <a:lnTo>
                    <a:pt x="2677" y="36245"/>
                  </a:lnTo>
                  <a:lnTo>
                    <a:pt x="3906" y="37913"/>
                  </a:lnTo>
                  <a:lnTo>
                    <a:pt x="4915" y="39054"/>
                  </a:lnTo>
                  <a:lnTo>
                    <a:pt x="4959" y="39098"/>
                  </a:lnTo>
                  <a:lnTo>
                    <a:pt x="6144" y="39800"/>
                  </a:lnTo>
                  <a:lnTo>
                    <a:pt x="6188" y="39800"/>
                  </a:lnTo>
                  <a:lnTo>
                    <a:pt x="8996" y="40853"/>
                  </a:lnTo>
                  <a:lnTo>
                    <a:pt x="14086" y="42389"/>
                  </a:lnTo>
                  <a:lnTo>
                    <a:pt x="14788" y="42389"/>
                  </a:lnTo>
                  <a:lnTo>
                    <a:pt x="17509" y="42959"/>
                  </a:lnTo>
                  <a:lnTo>
                    <a:pt x="17640" y="42959"/>
                  </a:lnTo>
                  <a:lnTo>
                    <a:pt x="17684" y="42915"/>
                  </a:lnTo>
                  <a:lnTo>
                    <a:pt x="17728" y="42871"/>
                  </a:lnTo>
                  <a:lnTo>
                    <a:pt x="17772" y="42828"/>
                  </a:lnTo>
                  <a:lnTo>
                    <a:pt x="17772" y="42740"/>
                  </a:lnTo>
                  <a:lnTo>
                    <a:pt x="17772" y="42696"/>
                  </a:lnTo>
                  <a:lnTo>
                    <a:pt x="17728" y="42652"/>
                  </a:lnTo>
                  <a:lnTo>
                    <a:pt x="17640" y="42608"/>
                  </a:lnTo>
                  <a:lnTo>
                    <a:pt x="17553" y="42608"/>
                  </a:lnTo>
                  <a:lnTo>
                    <a:pt x="14832" y="42038"/>
                  </a:lnTo>
                  <a:lnTo>
                    <a:pt x="14174" y="42038"/>
                  </a:lnTo>
                  <a:lnTo>
                    <a:pt x="9128" y="40502"/>
                  </a:lnTo>
                  <a:lnTo>
                    <a:pt x="6319" y="39493"/>
                  </a:lnTo>
                  <a:lnTo>
                    <a:pt x="5178" y="38834"/>
                  </a:lnTo>
                  <a:lnTo>
                    <a:pt x="4213" y="37694"/>
                  </a:lnTo>
                  <a:lnTo>
                    <a:pt x="2984" y="36026"/>
                  </a:lnTo>
                  <a:lnTo>
                    <a:pt x="702" y="30629"/>
                  </a:lnTo>
                  <a:lnTo>
                    <a:pt x="351" y="29751"/>
                  </a:lnTo>
                  <a:lnTo>
                    <a:pt x="527" y="29181"/>
                  </a:lnTo>
                  <a:lnTo>
                    <a:pt x="2019" y="27952"/>
                  </a:lnTo>
                  <a:lnTo>
                    <a:pt x="2063" y="27864"/>
                  </a:lnTo>
                  <a:lnTo>
                    <a:pt x="2809" y="26416"/>
                  </a:lnTo>
                  <a:lnTo>
                    <a:pt x="3379" y="25670"/>
                  </a:lnTo>
                  <a:lnTo>
                    <a:pt x="3555" y="25670"/>
                  </a:lnTo>
                  <a:lnTo>
                    <a:pt x="4301" y="26329"/>
                  </a:lnTo>
                  <a:lnTo>
                    <a:pt x="4345" y="26372"/>
                  </a:lnTo>
                  <a:lnTo>
                    <a:pt x="5091" y="26680"/>
                  </a:lnTo>
                  <a:lnTo>
                    <a:pt x="5178" y="26680"/>
                  </a:lnTo>
                  <a:lnTo>
                    <a:pt x="5266" y="26636"/>
                  </a:lnTo>
                  <a:lnTo>
                    <a:pt x="6231" y="25977"/>
                  </a:lnTo>
                  <a:lnTo>
                    <a:pt x="6275" y="25934"/>
                  </a:lnTo>
                  <a:lnTo>
                    <a:pt x="7943" y="23740"/>
                  </a:lnTo>
                  <a:lnTo>
                    <a:pt x="10181" y="19439"/>
                  </a:lnTo>
                  <a:lnTo>
                    <a:pt x="12199" y="15183"/>
                  </a:lnTo>
                  <a:lnTo>
                    <a:pt x="13077" y="13252"/>
                  </a:lnTo>
                  <a:lnTo>
                    <a:pt x="13077" y="13208"/>
                  </a:lnTo>
                  <a:lnTo>
                    <a:pt x="13603" y="10268"/>
                  </a:lnTo>
                  <a:lnTo>
                    <a:pt x="13603" y="10224"/>
                  </a:lnTo>
                  <a:lnTo>
                    <a:pt x="13516" y="8513"/>
                  </a:lnTo>
                  <a:lnTo>
                    <a:pt x="13428" y="7197"/>
                  </a:lnTo>
                  <a:lnTo>
                    <a:pt x="13472" y="6144"/>
                  </a:lnTo>
                  <a:lnTo>
                    <a:pt x="13516" y="5705"/>
                  </a:lnTo>
                  <a:lnTo>
                    <a:pt x="13603" y="5310"/>
                  </a:lnTo>
                  <a:lnTo>
                    <a:pt x="13691" y="4915"/>
                  </a:lnTo>
                  <a:lnTo>
                    <a:pt x="13823" y="4520"/>
                  </a:lnTo>
                  <a:lnTo>
                    <a:pt x="13998" y="4125"/>
                  </a:lnTo>
                  <a:lnTo>
                    <a:pt x="14218" y="3730"/>
                  </a:lnTo>
                  <a:lnTo>
                    <a:pt x="14744" y="2853"/>
                  </a:lnTo>
                  <a:lnTo>
                    <a:pt x="15490" y="1712"/>
                  </a:lnTo>
                  <a:lnTo>
                    <a:pt x="16456" y="264"/>
                  </a:lnTo>
                  <a:lnTo>
                    <a:pt x="16499" y="176"/>
                  </a:lnTo>
                  <a:lnTo>
                    <a:pt x="16499" y="132"/>
                  </a:lnTo>
                  <a:lnTo>
                    <a:pt x="16456" y="44"/>
                  </a:lnTo>
                  <a:lnTo>
                    <a:pt x="16412"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7" name="Google Shape;2567;p18"/>
            <p:cNvSpPr/>
            <p:nvPr/>
          </p:nvSpPr>
          <p:spPr>
            <a:xfrm>
              <a:off x="3930650" y="715575"/>
              <a:ext cx="492600" cy="1197950"/>
            </a:xfrm>
            <a:custGeom>
              <a:rect b="b" l="l" r="r" t="t"/>
              <a:pathLst>
                <a:path extrusionOk="0" h="47918" w="19704">
                  <a:moveTo>
                    <a:pt x="18080" y="1"/>
                  </a:moveTo>
                  <a:lnTo>
                    <a:pt x="17992" y="45"/>
                  </a:lnTo>
                  <a:lnTo>
                    <a:pt x="17948" y="88"/>
                  </a:lnTo>
                  <a:lnTo>
                    <a:pt x="17904" y="132"/>
                  </a:lnTo>
                  <a:lnTo>
                    <a:pt x="17904" y="176"/>
                  </a:lnTo>
                  <a:lnTo>
                    <a:pt x="17904" y="1668"/>
                  </a:lnTo>
                  <a:lnTo>
                    <a:pt x="17202" y="2853"/>
                  </a:lnTo>
                  <a:lnTo>
                    <a:pt x="15491" y="5530"/>
                  </a:lnTo>
                  <a:lnTo>
                    <a:pt x="14306" y="7811"/>
                  </a:lnTo>
                  <a:lnTo>
                    <a:pt x="14306" y="7855"/>
                  </a:lnTo>
                  <a:lnTo>
                    <a:pt x="13999" y="9391"/>
                  </a:lnTo>
                  <a:lnTo>
                    <a:pt x="13999" y="9435"/>
                  </a:lnTo>
                  <a:lnTo>
                    <a:pt x="13692" y="13691"/>
                  </a:lnTo>
                  <a:lnTo>
                    <a:pt x="12814" y="15008"/>
                  </a:lnTo>
                  <a:lnTo>
                    <a:pt x="10181" y="18211"/>
                  </a:lnTo>
                  <a:lnTo>
                    <a:pt x="6846" y="22072"/>
                  </a:lnTo>
                  <a:lnTo>
                    <a:pt x="4213" y="25100"/>
                  </a:lnTo>
                  <a:lnTo>
                    <a:pt x="4213" y="25144"/>
                  </a:lnTo>
                  <a:lnTo>
                    <a:pt x="3467" y="26548"/>
                  </a:lnTo>
                  <a:lnTo>
                    <a:pt x="3424" y="26636"/>
                  </a:lnTo>
                  <a:lnTo>
                    <a:pt x="3292" y="28391"/>
                  </a:lnTo>
                  <a:lnTo>
                    <a:pt x="2853" y="29357"/>
                  </a:lnTo>
                  <a:lnTo>
                    <a:pt x="1844" y="30278"/>
                  </a:lnTo>
                  <a:lnTo>
                    <a:pt x="133" y="30980"/>
                  </a:lnTo>
                  <a:lnTo>
                    <a:pt x="45" y="31068"/>
                  </a:lnTo>
                  <a:lnTo>
                    <a:pt x="1" y="31068"/>
                  </a:lnTo>
                  <a:lnTo>
                    <a:pt x="1" y="31200"/>
                  </a:lnTo>
                  <a:lnTo>
                    <a:pt x="176" y="34052"/>
                  </a:lnTo>
                  <a:lnTo>
                    <a:pt x="176" y="34096"/>
                  </a:lnTo>
                  <a:lnTo>
                    <a:pt x="922" y="36772"/>
                  </a:lnTo>
                  <a:lnTo>
                    <a:pt x="2941" y="41555"/>
                  </a:lnTo>
                  <a:lnTo>
                    <a:pt x="2985" y="41599"/>
                  </a:lnTo>
                  <a:lnTo>
                    <a:pt x="3950" y="42521"/>
                  </a:lnTo>
                  <a:lnTo>
                    <a:pt x="3994" y="42521"/>
                  </a:lnTo>
                  <a:lnTo>
                    <a:pt x="8163" y="45373"/>
                  </a:lnTo>
                  <a:lnTo>
                    <a:pt x="8163" y="45417"/>
                  </a:lnTo>
                  <a:lnTo>
                    <a:pt x="10883" y="46470"/>
                  </a:lnTo>
                  <a:lnTo>
                    <a:pt x="14920" y="47742"/>
                  </a:lnTo>
                  <a:lnTo>
                    <a:pt x="14964" y="47742"/>
                  </a:lnTo>
                  <a:lnTo>
                    <a:pt x="17641" y="47655"/>
                  </a:lnTo>
                  <a:lnTo>
                    <a:pt x="19177" y="47918"/>
                  </a:lnTo>
                  <a:lnTo>
                    <a:pt x="19221" y="47918"/>
                  </a:lnTo>
                  <a:lnTo>
                    <a:pt x="19528" y="47874"/>
                  </a:lnTo>
                  <a:lnTo>
                    <a:pt x="19615" y="47830"/>
                  </a:lnTo>
                  <a:lnTo>
                    <a:pt x="19659" y="47786"/>
                  </a:lnTo>
                  <a:lnTo>
                    <a:pt x="19703" y="47742"/>
                  </a:lnTo>
                  <a:lnTo>
                    <a:pt x="19703" y="47655"/>
                  </a:lnTo>
                  <a:lnTo>
                    <a:pt x="19659" y="47611"/>
                  </a:lnTo>
                  <a:lnTo>
                    <a:pt x="19615" y="47567"/>
                  </a:lnTo>
                  <a:lnTo>
                    <a:pt x="19572" y="47523"/>
                  </a:lnTo>
                  <a:lnTo>
                    <a:pt x="19484" y="47523"/>
                  </a:lnTo>
                  <a:lnTo>
                    <a:pt x="19221" y="47567"/>
                  </a:lnTo>
                  <a:lnTo>
                    <a:pt x="17685" y="47304"/>
                  </a:lnTo>
                  <a:lnTo>
                    <a:pt x="17641" y="47304"/>
                  </a:lnTo>
                  <a:lnTo>
                    <a:pt x="15008" y="47391"/>
                  </a:lnTo>
                  <a:lnTo>
                    <a:pt x="11015" y="46119"/>
                  </a:lnTo>
                  <a:lnTo>
                    <a:pt x="8338" y="45066"/>
                  </a:lnTo>
                  <a:lnTo>
                    <a:pt x="4213" y="42214"/>
                  </a:lnTo>
                  <a:lnTo>
                    <a:pt x="3248" y="41380"/>
                  </a:lnTo>
                  <a:lnTo>
                    <a:pt x="1273" y="36641"/>
                  </a:lnTo>
                  <a:lnTo>
                    <a:pt x="527" y="34008"/>
                  </a:lnTo>
                  <a:lnTo>
                    <a:pt x="352" y="31287"/>
                  </a:lnTo>
                  <a:lnTo>
                    <a:pt x="1975" y="30585"/>
                  </a:lnTo>
                  <a:lnTo>
                    <a:pt x="2063" y="30541"/>
                  </a:lnTo>
                  <a:lnTo>
                    <a:pt x="3116" y="29576"/>
                  </a:lnTo>
                  <a:lnTo>
                    <a:pt x="3160" y="29532"/>
                  </a:lnTo>
                  <a:lnTo>
                    <a:pt x="3643" y="28523"/>
                  </a:lnTo>
                  <a:lnTo>
                    <a:pt x="3643" y="28435"/>
                  </a:lnTo>
                  <a:lnTo>
                    <a:pt x="3775" y="26680"/>
                  </a:lnTo>
                  <a:lnTo>
                    <a:pt x="4521" y="25320"/>
                  </a:lnTo>
                  <a:lnTo>
                    <a:pt x="7110" y="22292"/>
                  </a:lnTo>
                  <a:lnTo>
                    <a:pt x="10444" y="18430"/>
                  </a:lnTo>
                  <a:lnTo>
                    <a:pt x="13121" y="15227"/>
                  </a:lnTo>
                  <a:lnTo>
                    <a:pt x="13999" y="13867"/>
                  </a:lnTo>
                  <a:lnTo>
                    <a:pt x="14043" y="13779"/>
                  </a:lnTo>
                  <a:lnTo>
                    <a:pt x="14350" y="9435"/>
                  </a:lnTo>
                  <a:lnTo>
                    <a:pt x="14657" y="7943"/>
                  </a:lnTo>
                  <a:lnTo>
                    <a:pt x="15798" y="5705"/>
                  </a:lnTo>
                  <a:lnTo>
                    <a:pt x="17509" y="3028"/>
                  </a:lnTo>
                  <a:lnTo>
                    <a:pt x="18211" y="1844"/>
                  </a:lnTo>
                  <a:lnTo>
                    <a:pt x="18255" y="1756"/>
                  </a:lnTo>
                  <a:lnTo>
                    <a:pt x="18255" y="176"/>
                  </a:lnTo>
                  <a:lnTo>
                    <a:pt x="18255" y="132"/>
                  </a:lnTo>
                  <a:lnTo>
                    <a:pt x="18211" y="88"/>
                  </a:lnTo>
                  <a:lnTo>
                    <a:pt x="18124" y="45"/>
                  </a:lnTo>
                  <a:lnTo>
                    <a:pt x="18080"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8" name="Google Shape;2568;p18"/>
            <p:cNvSpPr/>
            <p:nvPr/>
          </p:nvSpPr>
          <p:spPr>
            <a:xfrm>
              <a:off x="3904325" y="661825"/>
              <a:ext cx="515625" cy="1271450"/>
            </a:xfrm>
            <a:custGeom>
              <a:rect b="b" l="l" r="r" t="t"/>
              <a:pathLst>
                <a:path extrusionOk="0" h="50858" w="20625">
                  <a:moveTo>
                    <a:pt x="18913" y="1"/>
                  </a:moveTo>
                  <a:lnTo>
                    <a:pt x="18825" y="44"/>
                  </a:lnTo>
                  <a:lnTo>
                    <a:pt x="18782" y="88"/>
                  </a:lnTo>
                  <a:lnTo>
                    <a:pt x="18782" y="132"/>
                  </a:lnTo>
                  <a:lnTo>
                    <a:pt x="18080" y="4125"/>
                  </a:lnTo>
                  <a:lnTo>
                    <a:pt x="16280" y="6978"/>
                  </a:lnTo>
                  <a:lnTo>
                    <a:pt x="14964" y="9347"/>
                  </a:lnTo>
                  <a:lnTo>
                    <a:pt x="14964" y="9391"/>
                  </a:lnTo>
                  <a:lnTo>
                    <a:pt x="14525" y="10707"/>
                  </a:lnTo>
                  <a:lnTo>
                    <a:pt x="14525" y="10751"/>
                  </a:lnTo>
                  <a:lnTo>
                    <a:pt x="13955" y="15271"/>
                  </a:lnTo>
                  <a:lnTo>
                    <a:pt x="13516" y="15885"/>
                  </a:lnTo>
                  <a:lnTo>
                    <a:pt x="12375" y="17202"/>
                  </a:lnTo>
                  <a:lnTo>
                    <a:pt x="10444" y="19352"/>
                  </a:lnTo>
                  <a:lnTo>
                    <a:pt x="8075" y="21941"/>
                  </a:lnTo>
                  <a:lnTo>
                    <a:pt x="4564" y="25802"/>
                  </a:lnTo>
                  <a:lnTo>
                    <a:pt x="4564" y="25846"/>
                  </a:lnTo>
                  <a:lnTo>
                    <a:pt x="3423" y="27514"/>
                  </a:lnTo>
                  <a:lnTo>
                    <a:pt x="3423" y="27645"/>
                  </a:lnTo>
                  <a:lnTo>
                    <a:pt x="3555" y="30366"/>
                  </a:lnTo>
                  <a:lnTo>
                    <a:pt x="3160" y="31419"/>
                  </a:lnTo>
                  <a:lnTo>
                    <a:pt x="2502" y="31989"/>
                  </a:lnTo>
                  <a:lnTo>
                    <a:pt x="132" y="32867"/>
                  </a:lnTo>
                  <a:lnTo>
                    <a:pt x="45" y="32955"/>
                  </a:lnTo>
                  <a:lnTo>
                    <a:pt x="1" y="33042"/>
                  </a:lnTo>
                  <a:lnTo>
                    <a:pt x="396" y="37562"/>
                  </a:lnTo>
                  <a:lnTo>
                    <a:pt x="1010" y="39844"/>
                  </a:lnTo>
                  <a:lnTo>
                    <a:pt x="2502" y="43793"/>
                  </a:lnTo>
                  <a:lnTo>
                    <a:pt x="2546" y="43881"/>
                  </a:lnTo>
                  <a:lnTo>
                    <a:pt x="3423" y="44846"/>
                  </a:lnTo>
                  <a:lnTo>
                    <a:pt x="3467" y="44890"/>
                  </a:lnTo>
                  <a:lnTo>
                    <a:pt x="7504" y="47655"/>
                  </a:lnTo>
                  <a:lnTo>
                    <a:pt x="9172" y="48620"/>
                  </a:lnTo>
                  <a:lnTo>
                    <a:pt x="9216" y="48620"/>
                  </a:lnTo>
                  <a:lnTo>
                    <a:pt x="11848" y="49717"/>
                  </a:lnTo>
                  <a:lnTo>
                    <a:pt x="15491" y="50858"/>
                  </a:lnTo>
                  <a:lnTo>
                    <a:pt x="15534" y="50858"/>
                  </a:lnTo>
                  <a:lnTo>
                    <a:pt x="18694" y="50682"/>
                  </a:lnTo>
                  <a:lnTo>
                    <a:pt x="20054" y="50858"/>
                  </a:lnTo>
                  <a:lnTo>
                    <a:pt x="20098" y="50858"/>
                  </a:lnTo>
                  <a:lnTo>
                    <a:pt x="20449" y="50814"/>
                  </a:lnTo>
                  <a:lnTo>
                    <a:pt x="20537" y="50770"/>
                  </a:lnTo>
                  <a:lnTo>
                    <a:pt x="20581" y="50726"/>
                  </a:lnTo>
                  <a:lnTo>
                    <a:pt x="20625" y="50682"/>
                  </a:lnTo>
                  <a:lnTo>
                    <a:pt x="20625" y="50595"/>
                  </a:lnTo>
                  <a:lnTo>
                    <a:pt x="20581" y="50507"/>
                  </a:lnTo>
                  <a:lnTo>
                    <a:pt x="20537" y="50463"/>
                  </a:lnTo>
                  <a:lnTo>
                    <a:pt x="20405" y="50463"/>
                  </a:lnTo>
                  <a:lnTo>
                    <a:pt x="20054" y="50507"/>
                  </a:lnTo>
                  <a:lnTo>
                    <a:pt x="18694" y="50331"/>
                  </a:lnTo>
                  <a:lnTo>
                    <a:pt x="15578" y="50507"/>
                  </a:lnTo>
                  <a:lnTo>
                    <a:pt x="11980" y="49410"/>
                  </a:lnTo>
                  <a:lnTo>
                    <a:pt x="9347" y="48313"/>
                  </a:lnTo>
                  <a:lnTo>
                    <a:pt x="7680" y="47347"/>
                  </a:lnTo>
                  <a:lnTo>
                    <a:pt x="3687" y="44583"/>
                  </a:lnTo>
                  <a:lnTo>
                    <a:pt x="2809" y="43661"/>
                  </a:lnTo>
                  <a:lnTo>
                    <a:pt x="1361" y="39756"/>
                  </a:lnTo>
                  <a:lnTo>
                    <a:pt x="703" y="37518"/>
                  </a:lnTo>
                  <a:lnTo>
                    <a:pt x="396" y="33130"/>
                  </a:lnTo>
                  <a:lnTo>
                    <a:pt x="2634" y="32296"/>
                  </a:lnTo>
                  <a:lnTo>
                    <a:pt x="2677" y="32296"/>
                  </a:lnTo>
                  <a:lnTo>
                    <a:pt x="3423" y="31638"/>
                  </a:lnTo>
                  <a:lnTo>
                    <a:pt x="3467" y="31550"/>
                  </a:lnTo>
                  <a:lnTo>
                    <a:pt x="3906" y="30453"/>
                  </a:lnTo>
                  <a:lnTo>
                    <a:pt x="3906" y="30410"/>
                  </a:lnTo>
                  <a:lnTo>
                    <a:pt x="3774" y="27689"/>
                  </a:lnTo>
                  <a:lnTo>
                    <a:pt x="4871" y="26065"/>
                  </a:lnTo>
                  <a:lnTo>
                    <a:pt x="8338" y="22160"/>
                  </a:lnTo>
                  <a:lnTo>
                    <a:pt x="10708" y="19615"/>
                  </a:lnTo>
                  <a:lnTo>
                    <a:pt x="12638" y="17421"/>
                  </a:lnTo>
                  <a:lnTo>
                    <a:pt x="13779" y="16105"/>
                  </a:lnTo>
                  <a:lnTo>
                    <a:pt x="14262" y="15446"/>
                  </a:lnTo>
                  <a:lnTo>
                    <a:pt x="14306" y="15359"/>
                  </a:lnTo>
                  <a:lnTo>
                    <a:pt x="14876" y="10795"/>
                  </a:lnTo>
                  <a:lnTo>
                    <a:pt x="15271" y="9479"/>
                  </a:lnTo>
                  <a:lnTo>
                    <a:pt x="16544" y="7153"/>
                  </a:lnTo>
                  <a:lnTo>
                    <a:pt x="18387" y="4301"/>
                  </a:lnTo>
                  <a:lnTo>
                    <a:pt x="18387" y="4213"/>
                  </a:lnTo>
                  <a:lnTo>
                    <a:pt x="19133" y="220"/>
                  </a:lnTo>
                  <a:lnTo>
                    <a:pt x="19089" y="132"/>
                  </a:lnTo>
                  <a:lnTo>
                    <a:pt x="19089" y="88"/>
                  </a:lnTo>
                  <a:lnTo>
                    <a:pt x="19045" y="44"/>
                  </a:lnTo>
                  <a:lnTo>
                    <a:pt x="18957"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9" name="Google Shape;2569;p18"/>
            <p:cNvSpPr/>
            <p:nvPr/>
          </p:nvSpPr>
          <p:spPr>
            <a:xfrm>
              <a:off x="3881300" y="681575"/>
              <a:ext cx="525475" cy="1276950"/>
            </a:xfrm>
            <a:custGeom>
              <a:rect b="b" l="l" r="r" t="t"/>
              <a:pathLst>
                <a:path extrusionOk="0" h="51078" w="21019">
                  <a:moveTo>
                    <a:pt x="19176" y="0"/>
                  </a:moveTo>
                  <a:lnTo>
                    <a:pt x="19132" y="44"/>
                  </a:lnTo>
                  <a:lnTo>
                    <a:pt x="19088" y="88"/>
                  </a:lnTo>
                  <a:lnTo>
                    <a:pt x="19044" y="132"/>
                  </a:lnTo>
                  <a:lnTo>
                    <a:pt x="18255" y="3291"/>
                  </a:lnTo>
                  <a:lnTo>
                    <a:pt x="16455" y="6231"/>
                  </a:lnTo>
                  <a:lnTo>
                    <a:pt x="16412" y="6231"/>
                  </a:lnTo>
                  <a:lnTo>
                    <a:pt x="15007" y="9127"/>
                  </a:lnTo>
                  <a:lnTo>
                    <a:pt x="15007" y="9171"/>
                  </a:lnTo>
                  <a:lnTo>
                    <a:pt x="13998" y="13559"/>
                  </a:lnTo>
                  <a:lnTo>
                    <a:pt x="11980" y="16104"/>
                  </a:lnTo>
                  <a:lnTo>
                    <a:pt x="9829" y="18606"/>
                  </a:lnTo>
                  <a:lnTo>
                    <a:pt x="7284" y="21370"/>
                  </a:lnTo>
                  <a:lnTo>
                    <a:pt x="3160" y="26197"/>
                  </a:lnTo>
                  <a:lnTo>
                    <a:pt x="3116" y="26285"/>
                  </a:lnTo>
                  <a:lnTo>
                    <a:pt x="3116" y="26329"/>
                  </a:lnTo>
                  <a:lnTo>
                    <a:pt x="3555" y="30146"/>
                  </a:lnTo>
                  <a:lnTo>
                    <a:pt x="3247" y="30629"/>
                  </a:lnTo>
                  <a:lnTo>
                    <a:pt x="1799" y="31155"/>
                  </a:lnTo>
                  <a:lnTo>
                    <a:pt x="176" y="31506"/>
                  </a:lnTo>
                  <a:lnTo>
                    <a:pt x="88" y="31594"/>
                  </a:lnTo>
                  <a:lnTo>
                    <a:pt x="44" y="31682"/>
                  </a:lnTo>
                  <a:lnTo>
                    <a:pt x="0" y="32516"/>
                  </a:lnTo>
                  <a:lnTo>
                    <a:pt x="0" y="32560"/>
                  </a:lnTo>
                  <a:lnTo>
                    <a:pt x="527" y="38747"/>
                  </a:lnTo>
                  <a:lnTo>
                    <a:pt x="571" y="38834"/>
                  </a:lnTo>
                  <a:lnTo>
                    <a:pt x="1799" y="41862"/>
                  </a:lnTo>
                  <a:lnTo>
                    <a:pt x="2107" y="43617"/>
                  </a:lnTo>
                  <a:lnTo>
                    <a:pt x="2194" y="43749"/>
                  </a:lnTo>
                  <a:lnTo>
                    <a:pt x="4388" y="45460"/>
                  </a:lnTo>
                  <a:lnTo>
                    <a:pt x="7284" y="47084"/>
                  </a:lnTo>
                  <a:lnTo>
                    <a:pt x="8250" y="47830"/>
                  </a:lnTo>
                  <a:lnTo>
                    <a:pt x="10137" y="48927"/>
                  </a:lnTo>
                  <a:lnTo>
                    <a:pt x="12682" y="50024"/>
                  </a:lnTo>
                  <a:lnTo>
                    <a:pt x="15973" y="51033"/>
                  </a:lnTo>
                  <a:lnTo>
                    <a:pt x="16017" y="51077"/>
                  </a:lnTo>
                  <a:lnTo>
                    <a:pt x="16061" y="51077"/>
                  </a:lnTo>
                  <a:lnTo>
                    <a:pt x="19176" y="50594"/>
                  </a:lnTo>
                  <a:lnTo>
                    <a:pt x="20756" y="50814"/>
                  </a:lnTo>
                  <a:lnTo>
                    <a:pt x="20800" y="50814"/>
                  </a:lnTo>
                  <a:lnTo>
                    <a:pt x="20887" y="50858"/>
                  </a:lnTo>
                  <a:lnTo>
                    <a:pt x="20931" y="50814"/>
                  </a:lnTo>
                  <a:lnTo>
                    <a:pt x="21019" y="50770"/>
                  </a:lnTo>
                  <a:lnTo>
                    <a:pt x="21019" y="50682"/>
                  </a:lnTo>
                  <a:lnTo>
                    <a:pt x="21019" y="50638"/>
                  </a:lnTo>
                  <a:lnTo>
                    <a:pt x="21019" y="50594"/>
                  </a:lnTo>
                  <a:lnTo>
                    <a:pt x="20975" y="50507"/>
                  </a:lnTo>
                  <a:lnTo>
                    <a:pt x="20931" y="50507"/>
                  </a:lnTo>
                  <a:lnTo>
                    <a:pt x="20843" y="50463"/>
                  </a:lnTo>
                  <a:lnTo>
                    <a:pt x="19220" y="50243"/>
                  </a:lnTo>
                  <a:lnTo>
                    <a:pt x="19176" y="50243"/>
                  </a:lnTo>
                  <a:lnTo>
                    <a:pt x="16017" y="50726"/>
                  </a:lnTo>
                  <a:lnTo>
                    <a:pt x="12813" y="49673"/>
                  </a:lnTo>
                  <a:lnTo>
                    <a:pt x="10312" y="48620"/>
                  </a:lnTo>
                  <a:lnTo>
                    <a:pt x="8425" y="47523"/>
                  </a:lnTo>
                  <a:lnTo>
                    <a:pt x="7504" y="46777"/>
                  </a:lnTo>
                  <a:lnTo>
                    <a:pt x="7460" y="46777"/>
                  </a:lnTo>
                  <a:lnTo>
                    <a:pt x="4564" y="45153"/>
                  </a:lnTo>
                  <a:lnTo>
                    <a:pt x="2458" y="43486"/>
                  </a:lnTo>
                  <a:lnTo>
                    <a:pt x="2107" y="41774"/>
                  </a:lnTo>
                  <a:lnTo>
                    <a:pt x="878" y="38703"/>
                  </a:lnTo>
                  <a:lnTo>
                    <a:pt x="351" y="32516"/>
                  </a:lnTo>
                  <a:lnTo>
                    <a:pt x="395" y="31814"/>
                  </a:lnTo>
                  <a:lnTo>
                    <a:pt x="1887" y="31463"/>
                  </a:lnTo>
                  <a:lnTo>
                    <a:pt x="3423" y="30936"/>
                  </a:lnTo>
                  <a:lnTo>
                    <a:pt x="3511" y="30848"/>
                  </a:lnTo>
                  <a:lnTo>
                    <a:pt x="3862" y="30234"/>
                  </a:lnTo>
                  <a:lnTo>
                    <a:pt x="3906" y="30146"/>
                  </a:lnTo>
                  <a:lnTo>
                    <a:pt x="3467" y="26372"/>
                  </a:lnTo>
                  <a:lnTo>
                    <a:pt x="7548" y="21633"/>
                  </a:lnTo>
                  <a:lnTo>
                    <a:pt x="10093" y="18825"/>
                  </a:lnTo>
                  <a:lnTo>
                    <a:pt x="12287" y="16324"/>
                  </a:lnTo>
                  <a:lnTo>
                    <a:pt x="14305" y="13779"/>
                  </a:lnTo>
                  <a:lnTo>
                    <a:pt x="14349" y="13691"/>
                  </a:lnTo>
                  <a:lnTo>
                    <a:pt x="15358" y="9259"/>
                  </a:lnTo>
                  <a:lnTo>
                    <a:pt x="16763" y="6407"/>
                  </a:lnTo>
                  <a:lnTo>
                    <a:pt x="18562" y="3467"/>
                  </a:lnTo>
                  <a:lnTo>
                    <a:pt x="18606" y="3423"/>
                  </a:lnTo>
                  <a:lnTo>
                    <a:pt x="19395" y="220"/>
                  </a:lnTo>
                  <a:lnTo>
                    <a:pt x="19395" y="176"/>
                  </a:lnTo>
                  <a:lnTo>
                    <a:pt x="19352" y="88"/>
                  </a:lnTo>
                  <a:lnTo>
                    <a:pt x="19308" y="44"/>
                  </a:lnTo>
                  <a:lnTo>
                    <a:pt x="19264"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0" name="Google Shape;2570;p18"/>
            <p:cNvSpPr/>
            <p:nvPr/>
          </p:nvSpPr>
          <p:spPr>
            <a:xfrm>
              <a:off x="3850575" y="669500"/>
              <a:ext cx="549625" cy="1310950"/>
            </a:xfrm>
            <a:custGeom>
              <a:rect b="b" l="l" r="r" t="t"/>
              <a:pathLst>
                <a:path extrusionOk="0" h="52438" w="21985">
                  <a:moveTo>
                    <a:pt x="19835" y="1"/>
                  </a:moveTo>
                  <a:lnTo>
                    <a:pt x="19791" y="45"/>
                  </a:lnTo>
                  <a:lnTo>
                    <a:pt x="19747" y="132"/>
                  </a:lnTo>
                  <a:lnTo>
                    <a:pt x="18957" y="3336"/>
                  </a:lnTo>
                  <a:lnTo>
                    <a:pt x="18430" y="4433"/>
                  </a:lnTo>
                  <a:lnTo>
                    <a:pt x="17158" y="6319"/>
                  </a:lnTo>
                  <a:lnTo>
                    <a:pt x="17114" y="6319"/>
                  </a:lnTo>
                  <a:lnTo>
                    <a:pt x="15798" y="9040"/>
                  </a:lnTo>
                  <a:lnTo>
                    <a:pt x="15095" y="11892"/>
                  </a:lnTo>
                  <a:lnTo>
                    <a:pt x="14437" y="13165"/>
                  </a:lnTo>
                  <a:lnTo>
                    <a:pt x="12243" y="16017"/>
                  </a:lnTo>
                  <a:lnTo>
                    <a:pt x="10093" y="18430"/>
                  </a:lnTo>
                  <a:lnTo>
                    <a:pt x="7767" y="21063"/>
                  </a:lnTo>
                  <a:lnTo>
                    <a:pt x="3599" y="25890"/>
                  </a:lnTo>
                  <a:lnTo>
                    <a:pt x="3555" y="26022"/>
                  </a:lnTo>
                  <a:lnTo>
                    <a:pt x="3599" y="26899"/>
                  </a:lnTo>
                  <a:lnTo>
                    <a:pt x="3862" y="29357"/>
                  </a:lnTo>
                  <a:lnTo>
                    <a:pt x="3730" y="30892"/>
                  </a:lnTo>
                  <a:lnTo>
                    <a:pt x="2063" y="31156"/>
                  </a:lnTo>
                  <a:lnTo>
                    <a:pt x="659" y="31463"/>
                  </a:lnTo>
                  <a:lnTo>
                    <a:pt x="571" y="31507"/>
                  </a:lnTo>
                  <a:lnTo>
                    <a:pt x="264" y="31814"/>
                  </a:lnTo>
                  <a:lnTo>
                    <a:pt x="176" y="31902"/>
                  </a:lnTo>
                  <a:lnTo>
                    <a:pt x="1" y="32692"/>
                  </a:lnTo>
                  <a:lnTo>
                    <a:pt x="1" y="32735"/>
                  </a:lnTo>
                  <a:lnTo>
                    <a:pt x="308" y="34973"/>
                  </a:lnTo>
                  <a:lnTo>
                    <a:pt x="834" y="40546"/>
                  </a:lnTo>
                  <a:lnTo>
                    <a:pt x="834" y="40590"/>
                  </a:lnTo>
                  <a:lnTo>
                    <a:pt x="1405" y="42082"/>
                  </a:lnTo>
                  <a:lnTo>
                    <a:pt x="1361" y="45461"/>
                  </a:lnTo>
                  <a:lnTo>
                    <a:pt x="1361" y="45548"/>
                  </a:lnTo>
                  <a:lnTo>
                    <a:pt x="1405" y="45592"/>
                  </a:lnTo>
                  <a:lnTo>
                    <a:pt x="1493" y="45636"/>
                  </a:lnTo>
                  <a:lnTo>
                    <a:pt x="1536" y="45636"/>
                  </a:lnTo>
                  <a:lnTo>
                    <a:pt x="2941" y="45548"/>
                  </a:lnTo>
                  <a:lnTo>
                    <a:pt x="4213" y="46294"/>
                  </a:lnTo>
                  <a:lnTo>
                    <a:pt x="6934" y="47918"/>
                  </a:lnTo>
                  <a:lnTo>
                    <a:pt x="6978" y="47918"/>
                  </a:lnTo>
                  <a:lnTo>
                    <a:pt x="8294" y="48532"/>
                  </a:lnTo>
                  <a:lnTo>
                    <a:pt x="10181" y="49849"/>
                  </a:lnTo>
                  <a:lnTo>
                    <a:pt x="10225" y="49893"/>
                  </a:lnTo>
                  <a:lnTo>
                    <a:pt x="12594" y="51077"/>
                  </a:lnTo>
                  <a:lnTo>
                    <a:pt x="12638" y="51077"/>
                  </a:lnTo>
                  <a:lnTo>
                    <a:pt x="16324" y="52438"/>
                  </a:lnTo>
                  <a:lnTo>
                    <a:pt x="17333" y="52438"/>
                  </a:lnTo>
                  <a:lnTo>
                    <a:pt x="20405" y="51911"/>
                  </a:lnTo>
                  <a:lnTo>
                    <a:pt x="21765" y="52087"/>
                  </a:lnTo>
                  <a:lnTo>
                    <a:pt x="21853" y="52087"/>
                  </a:lnTo>
                  <a:lnTo>
                    <a:pt x="21897" y="52043"/>
                  </a:lnTo>
                  <a:lnTo>
                    <a:pt x="21941" y="51999"/>
                  </a:lnTo>
                  <a:lnTo>
                    <a:pt x="21985" y="51955"/>
                  </a:lnTo>
                  <a:lnTo>
                    <a:pt x="21985" y="51867"/>
                  </a:lnTo>
                  <a:lnTo>
                    <a:pt x="21941" y="51823"/>
                  </a:lnTo>
                  <a:lnTo>
                    <a:pt x="21897" y="51779"/>
                  </a:lnTo>
                  <a:lnTo>
                    <a:pt x="21809" y="51736"/>
                  </a:lnTo>
                  <a:lnTo>
                    <a:pt x="20449" y="51560"/>
                  </a:lnTo>
                  <a:lnTo>
                    <a:pt x="20405" y="51560"/>
                  </a:lnTo>
                  <a:lnTo>
                    <a:pt x="17290" y="52087"/>
                  </a:lnTo>
                  <a:lnTo>
                    <a:pt x="16412" y="52087"/>
                  </a:lnTo>
                  <a:lnTo>
                    <a:pt x="12726" y="50770"/>
                  </a:lnTo>
                  <a:lnTo>
                    <a:pt x="10356" y="49585"/>
                  </a:lnTo>
                  <a:lnTo>
                    <a:pt x="8470" y="48225"/>
                  </a:lnTo>
                  <a:lnTo>
                    <a:pt x="7109" y="47611"/>
                  </a:lnTo>
                  <a:lnTo>
                    <a:pt x="4389" y="45987"/>
                  </a:lnTo>
                  <a:lnTo>
                    <a:pt x="3072" y="45197"/>
                  </a:lnTo>
                  <a:lnTo>
                    <a:pt x="2941" y="45197"/>
                  </a:lnTo>
                  <a:lnTo>
                    <a:pt x="1712" y="45285"/>
                  </a:lnTo>
                  <a:lnTo>
                    <a:pt x="1756" y="42082"/>
                  </a:lnTo>
                  <a:lnTo>
                    <a:pt x="1756" y="41994"/>
                  </a:lnTo>
                  <a:lnTo>
                    <a:pt x="1185" y="40458"/>
                  </a:lnTo>
                  <a:lnTo>
                    <a:pt x="659" y="34929"/>
                  </a:lnTo>
                  <a:lnTo>
                    <a:pt x="352" y="32735"/>
                  </a:lnTo>
                  <a:lnTo>
                    <a:pt x="527" y="32033"/>
                  </a:lnTo>
                  <a:lnTo>
                    <a:pt x="790" y="31770"/>
                  </a:lnTo>
                  <a:lnTo>
                    <a:pt x="2151" y="31463"/>
                  </a:lnTo>
                  <a:lnTo>
                    <a:pt x="3906" y="31243"/>
                  </a:lnTo>
                  <a:lnTo>
                    <a:pt x="3994" y="31200"/>
                  </a:lnTo>
                  <a:lnTo>
                    <a:pt x="4038" y="31068"/>
                  </a:lnTo>
                  <a:lnTo>
                    <a:pt x="4213" y="29401"/>
                  </a:lnTo>
                  <a:lnTo>
                    <a:pt x="4213" y="29357"/>
                  </a:lnTo>
                  <a:lnTo>
                    <a:pt x="3950" y="26855"/>
                  </a:lnTo>
                  <a:lnTo>
                    <a:pt x="3906" y="26066"/>
                  </a:lnTo>
                  <a:lnTo>
                    <a:pt x="8031" y="21283"/>
                  </a:lnTo>
                  <a:lnTo>
                    <a:pt x="10356" y="18694"/>
                  </a:lnTo>
                  <a:lnTo>
                    <a:pt x="12507" y="16236"/>
                  </a:lnTo>
                  <a:lnTo>
                    <a:pt x="14701" y="13340"/>
                  </a:lnTo>
                  <a:lnTo>
                    <a:pt x="14744" y="13340"/>
                  </a:lnTo>
                  <a:lnTo>
                    <a:pt x="15403" y="12024"/>
                  </a:lnTo>
                  <a:lnTo>
                    <a:pt x="15447" y="11980"/>
                  </a:lnTo>
                  <a:lnTo>
                    <a:pt x="16149" y="9172"/>
                  </a:lnTo>
                  <a:lnTo>
                    <a:pt x="17421" y="6495"/>
                  </a:lnTo>
                  <a:lnTo>
                    <a:pt x="18694" y="4608"/>
                  </a:lnTo>
                  <a:lnTo>
                    <a:pt x="19308" y="3511"/>
                  </a:lnTo>
                  <a:lnTo>
                    <a:pt x="19308" y="3467"/>
                  </a:lnTo>
                  <a:lnTo>
                    <a:pt x="20098" y="220"/>
                  </a:lnTo>
                  <a:lnTo>
                    <a:pt x="20098" y="132"/>
                  </a:lnTo>
                  <a:lnTo>
                    <a:pt x="20098" y="88"/>
                  </a:lnTo>
                  <a:lnTo>
                    <a:pt x="20054"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1" name="Google Shape;2571;p18"/>
            <p:cNvSpPr/>
            <p:nvPr/>
          </p:nvSpPr>
          <p:spPr>
            <a:xfrm>
              <a:off x="3590575" y="1937650"/>
              <a:ext cx="1971375" cy="750375"/>
            </a:xfrm>
            <a:custGeom>
              <a:rect b="b" l="l" r="r" t="t"/>
              <a:pathLst>
                <a:path extrusionOk="0" h="30015" w="78855">
                  <a:moveTo>
                    <a:pt x="75344" y="0"/>
                  </a:moveTo>
                  <a:lnTo>
                    <a:pt x="75256" y="44"/>
                  </a:lnTo>
                  <a:lnTo>
                    <a:pt x="72228" y="1536"/>
                  </a:lnTo>
                  <a:lnTo>
                    <a:pt x="66655" y="3511"/>
                  </a:lnTo>
                  <a:lnTo>
                    <a:pt x="62531" y="4959"/>
                  </a:lnTo>
                  <a:lnTo>
                    <a:pt x="59020" y="6231"/>
                  </a:lnTo>
                  <a:lnTo>
                    <a:pt x="55905" y="7284"/>
                  </a:lnTo>
                  <a:lnTo>
                    <a:pt x="51955" y="7416"/>
                  </a:lnTo>
                  <a:lnTo>
                    <a:pt x="51868" y="7460"/>
                  </a:lnTo>
                  <a:lnTo>
                    <a:pt x="48489" y="9171"/>
                  </a:lnTo>
                  <a:lnTo>
                    <a:pt x="43662" y="11716"/>
                  </a:lnTo>
                  <a:lnTo>
                    <a:pt x="40898" y="12726"/>
                  </a:lnTo>
                  <a:lnTo>
                    <a:pt x="35895" y="13735"/>
                  </a:lnTo>
                  <a:lnTo>
                    <a:pt x="32341" y="14349"/>
                  </a:lnTo>
                  <a:lnTo>
                    <a:pt x="29050" y="14832"/>
                  </a:lnTo>
                  <a:lnTo>
                    <a:pt x="27382" y="15227"/>
                  </a:lnTo>
                  <a:lnTo>
                    <a:pt x="26636" y="15534"/>
                  </a:lnTo>
                  <a:lnTo>
                    <a:pt x="25803" y="15490"/>
                  </a:lnTo>
                  <a:lnTo>
                    <a:pt x="25759" y="15490"/>
                  </a:lnTo>
                  <a:lnTo>
                    <a:pt x="25320" y="15622"/>
                  </a:lnTo>
                  <a:lnTo>
                    <a:pt x="25232" y="15666"/>
                  </a:lnTo>
                  <a:lnTo>
                    <a:pt x="25188" y="15753"/>
                  </a:lnTo>
                  <a:lnTo>
                    <a:pt x="24398" y="20098"/>
                  </a:lnTo>
                  <a:lnTo>
                    <a:pt x="24135" y="22555"/>
                  </a:lnTo>
                  <a:lnTo>
                    <a:pt x="23696" y="24529"/>
                  </a:lnTo>
                  <a:lnTo>
                    <a:pt x="22863" y="26680"/>
                  </a:lnTo>
                  <a:lnTo>
                    <a:pt x="21766" y="28698"/>
                  </a:lnTo>
                  <a:lnTo>
                    <a:pt x="20888" y="29532"/>
                  </a:lnTo>
                  <a:lnTo>
                    <a:pt x="20318" y="29663"/>
                  </a:lnTo>
                  <a:lnTo>
                    <a:pt x="17509" y="29181"/>
                  </a:lnTo>
                  <a:lnTo>
                    <a:pt x="11805" y="27820"/>
                  </a:lnTo>
                  <a:lnTo>
                    <a:pt x="7285" y="27075"/>
                  </a:lnTo>
                  <a:lnTo>
                    <a:pt x="5223" y="27075"/>
                  </a:lnTo>
                  <a:lnTo>
                    <a:pt x="220" y="25363"/>
                  </a:lnTo>
                  <a:lnTo>
                    <a:pt x="176" y="25363"/>
                  </a:lnTo>
                  <a:lnTo>
                    <a:pt x="89" y="25407"/>
                  </a:lnTo>
                  <a:lnTo>
                    <a:pt x="45" y="25407"/>
                  </a:lnTo>
                  <a:lnTo>
                    <a:pt x="1" y="25495"/>
                  </a:lnTo>
                  <a:lnTo>
                    <a:pt x="1" y="25539"/>
                  </a:lnTo>
                  <a:lnTo>
                    <a:pt x="45" y="25626"/>
                  </a:lnTo>
                  <a:lnTo>
                    <a:pt x="89" y="25670"/>
                  </a:lnTo>
                  <a:lnTo>
                    <a:pt x="133" y="25714"/>
                  </a:lnTo>
                  <a:lnTo>
                    <a:pt x="5135" y="27426"/>
                  </a:lnTo>
                  <a:lnTo>
                    <a:pt x="7241" y="27426"/>
                  </a:lnTo>
                  <a:lnTo>
                    <a:pt x="11717" y="28172"/>
                  </a:lnTo>
                  <a:lnTo>
                    <a:pt x="17465" y="29532"/>
                  </a:lnTo>
                  <a:lnTo>
                    <a:pt x="20318" y="30014"/>
                  </a:lnTo>
                  <a:lnTo>
                    <a:pt x="20361" y="30014"/>
                  </a:lnTo>
                  <a:lnTo>
                    <a:pt x="21020" y="29883"/>
                  </a:lnTo>
                  <a:lnTo>
                    <a:pt x="21107" y="29839"/>
                  </a:lnTo>
                  <a:lnTo>
                    <a:pt x="22029" y="28961"/>
                  </a:lnTo>
                  <a:lnTo>
                    <a:pt x="22073" y="28917"/>
                  </a:lnTo>
                  <a:lnTo>
                    <a:pt x="23170" y="26855"/>
                  </a:lnTo>
                  <a:lnTo>
                    <a:pt x="23170" y="26811"/>
                  </a:lnTo>
                  <a:lnTo>
                    <a:pt x="24047" y="24661"/>
                  </a:lnTo>
                  <a:lnTo>
                    <a:pt x="24486" y="22643"/>
                  </a:lnTo>
                  <a:lnTo>
                    <a:pt x="24486" y="22599"/>
                  </a:lnTo>
                  <a:lnTo>
                    <a:pt x="24750" y="20141"/>
                  </a:lnTo>
                  <a:lnTo>
                    <a:pt x="25495" y="15929"/>
                  </a:lnTo>
                  <a:lnTo>
                    <a:pt x="25847" y="15841"/>
                  </a:lnTo>
                  <a:lnTo>
                    <a:pt x="26680" y="15885"/>
                  </a:lnTo>
                  <a:lnTo>
                    <a:pt x="26724" y="15885"/>
                  </a:lnTo>
                  <a:lnTo>
                    <a:pt x="27514" y="15578"/>
                  </a:lnTo>
                  <a:lnTo>
                    <a:pt x="29094" y="15183"/>
                  </a:lnTo>
                  <a:lnTo>
                    <a:pt x="32385" y="14700"/>
                  </a:lnTo>
                  <a:lnTo>
                    <a:pt x="35939" y="14086"/>
                  </a:lnTo>
                  <a:lnTo>
                    <a:pt x="40985" y="13077"/>
                  </a:lnTo>
                  <a:lnTo>
                    <a:pt x="41029" y="13077"/>
                  </a:lnTo>
                  <a:lnTo>
                    <a:pt x="43794" y="12067"/>
                  </a:lnTo>
                  <a:lnTo>
                    <a:pt x="43838" y="12067"/>
                  </a:lnTo>
                  <a:lnTo>
                    <a:pt x="48664" y="9479"/>
                  </a:lnTo>
                  <a:lnTo>
                    <a:pt x="51999" y="7767"/>
                  </a:lnTo>
                  <a:lnTo>
                    <a:pt x="55905" y="7636"/>
                  </a:lnTo>
                  <a:lnTo>
                    <a:pt x="55992" y="7592"/>
                  </a:lnTo>
                  <a:lnTo>
                    <a:pt x="59152" y="6539"/>
                  </a:lnTo>
                  <a:lnTo>
                    <a:pt x="62662" y="5310"/>
                  </a:lnTo>
                  <a:lnTo>
                    <a:pt x="66787" y="3862"/>
                  </a:lnTo>
                  <a:lnTo>
                    <a:pt x="72360" y="1887"/>
                  </a:lnTo>
                  <a:lnTo>
                    <a:pt x="72360" y="1843"/>
                  </a:lnTo>
                  <a:lnTo>
                    <a:pt x="75256" y="439"/>
                  </a:lnTo>
                  <a:lnTo>
                    <a:pt x="76572" y="4783"/>
                  </a:lnTo>
                  <a:lnTo>
                    <a:pt x="78196" y="10356"/>
                  </a:lnTo>
                  <a:lnTo>
                    <a:pt x="78503" y="11409"/>
                  </a:lnTo>
                  <a:lnTo>
                    <a:pt x="78547" y="11453"/>
                  </a:lnTo>
                  <a:lnTo>
                    <a:pt x="78591" y="11497"/>
                  </a:lnTo>
                  <a:lnTo>
                    <a:pt x="78766" y="11497"/>
                  </a:lnTo>
                  <a:lnTo>
                    <a:pt x="78810" y="11409"/>
                  </a:lnTo>
                  <a:lnTo>
                    <a:pt x="78854" y="11365"/>
                  </a:lnTo>
                  <a:lnTo>
                    <a:pt x="78854" y="11278"/>
                  </a:lnTo>
                  <a:lnTo>
                    <a:pt x="78503" y="10268"/>
                  </a:lnTo>
                  <a:lnTo>
                    <a:pt x="76923" y="4696"/>
                  </a:lnTo>
                  <a:lnTo>
                    <a:pt x="75519" y="132"/>
                  </a:lnTo>
                  <a:lnTo>
                    <a:pt x="75475" y="88"/>
                  </a:lnTo>
                  <a:lnTo>
                    <a:pt x="75432" y="44"/>
                  </a:lnTo>
                  <a:lnTo>
                    <a:pt x="75344"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2" name="Google Shape;2572;p18"/>
            <p:cNvSpPr/>
            <p:nvPr/>
          </p:nvSpPr>
          <p:spPr>
            <a:xfrm>
              <a:off x="3469925" y="764950"/>
              <a:ext cx="299500" cy="582525"/>
            </a:xfrm>
            <a:custGeom>
              <a:rect b="b" l="l" r="r" t="t"/>
              <a:pathLst>
                <a:path extrusionOk="0" h="23301" w="11980">
                  <a:moveTo>
                    <a:pt x="11760" y="0"/>
                  </a:moveTo>
                  <a:lnTo>
                    <a:pt x="11716" y="44"/>
                  </a:lnTo>
                  <a:lnTo>
                    <a:pt x="11672" y="88"/>
                  </a:lnTo>
                  <a:lnTo>
                    <a:pt x="8381" y="6100"/>
                  </a:lnTo>
                  <a:lnTo>
                    <a:pt x="7065" y="8030"/>
                  </a:lnTo>
                  <a:lnTo>
                    <a:pt x="7065" y="8074"/>
                  </a:lnTo>
                  <a:lnTo>
                    <a:pt x="6275" y="9654"/>
                  </a:lnTo>
                  <a:lnTo>
                    <a:pt x="4651" y="13998"/>
                  </a:lnTo>
                  <a:lnTo>
                    <a:pt x="3247" y="17860"/>
                  </a:lnTo>
                  <a:lnTo>
                    <a:pt x="2019" y="20229"/>
                  </a:lnTo>
                  <a:lnTo>
                    <a:pt x="44" y="23037"/>
                  </a:lnTo>
                  <a:lnTo>
                    <a:pt x="0" y="23081"/>
                  </a:lnTo>
                  <a:lnTo>
                    <a:pt x="0" y="23169"/>
                  </a:lnTo>
                  <a:lnTo>
                    <a:pt x="44" y="23213"/>
                  </a:lnTo>
                  <a:lnTo>
                    <a:pt x="88" y="23257"/>
                  </a:lnTo>
                  <a:lnTo>
                    <a:pt x="176" y="23301"/>
                  </a:lnTo>
                  <a:lnTo>
                    <a:pt x="263" y="23301"/>
                  </a:lnTo>
                  <a:lnTo>
                    <a:pt x="307" y="23257"/>
                  </a:lnTo>
                  <a:lnTo>
                    <a:pt x="2326" y="20449"/>
                  </a:lnTo>
                  <a:lnTo>
                    <a:pt x="2326" y="20405"/>
                  </a:lnTo>
                  <a:lnTo>
                    <a:pt x="3598" y="18035"/>
                  </a:lnTo>
                  <a:lnTo>
                    <a:pt x="3598" y="17991"/>
                  </a:lnTo>
                  <a:lnTo>
                    <a:pt x="5002" y="14130"/>
                  </a:lnTo>
                  <a:lnTo>
                    <a:pt x="6582" y="9786"/>
                  </a:lnTo>
                  <a:lnTo>
                    <a:pt x="7372" y="8206"/>
                  </a:lnTo>
                  <a:lnTo>
                    <a:pt x="8645" y="6275"/>
                  </a:lnTo>
                  <a:lnTo>
                    <a:pt x="11979" y="264"/>
                  </a:lnTo>
                  <a:lnTo>
                    <a:pt x="11979" y="176"/>
                  </a:lnTo>
                  <a:lnTo>
                    <a:pt x="11979" y="132"/>
                  </a:lnTo>
                  <a:lnTo>
                    <a:pt x="11936" y="88"/>
                  </a:lnTo>
                  <a:lnTo>
                    <a:pt x="11892"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3" name="Google Shape;2573;p18"/>
            <p:cNvSpPr/>
            <p:nvPr/>
          </p:nvSpPr>
          <p:spPr>
            <a:xfrm>
              <a:off x="3619100" y="2026500"/>
              <a:ext cx="1900050" cy="686750"/>
            </a:xfrm>
            <a:custGeom>
              <a:rect b="b" l="l" r="r" t="t"/>
              <a:pathLst>
                <a:path extrusionOk="0" h="27470" w="76002">
                  <a:moveTo>
                    <a:pt x="71877" y="1"/>
                  </a:moveTo>
                  <a:lnTo>
                    <a:pt x="70473" y="45"/>
                  </a:lnTo>
                  <a:lnTo>
                    <a:pt x="70429" y="88"/>
                  </a:lnTo>
                  <a:lnTo>
                    <a:pt x="64900" y="1975"/>
                  </a:lnTo>
                  <a:lnTo>
                    <a:pt x="58230" y="4345"/>
                  </a:lnTo>
                  <a:lnTo>
                    <a:pt x="55510" y="5222"/>
                  </a:lnTo>
                  <a:lnTo>
                    <a:pt x="51385" y="5266"/>
                  </a:lnTo>
                  <a:lnTo>
                    <a:pt x="51341" y="5310"/>
                  </a:lnTo>
                  <a:lnTo>
                    <a:pt x="48225" y="6802"/>
                  </a:lnTo>
                  <a:lnTo>
                    <a:pt x="45461" y="8250"/>
                  </a:lnTo>
                  <a:lnTo>
                    <a:pt x="43311" y="9391"/>
                  </a:lnTo>
                  <a:lnTo>
                    <a:pt x="40590" y="10313"/>
                  </a:lnTo>
                  <a:lnTo>
                    <a:pt x="34842" y="11322"/>
                  </a:lnTo>
                  <a:lnTo>
                    <a:pt x="29137" y="12331"/>
                  </a:lnTo>
                  <a:lnTo>
                    <a:pt x="25934" y="12682"/>
                  </a:lnTo>
                  <a:lnTo>
                    <a:pt x="25057" y="12858"/>
                  </a:lnTo>
                  <a:lnTo>
                    <a:pt x="24969" y="12901"/>
                  </a:lnTo>
                  <a:lnTo>
                    <a:pt x="24925" y="12989"/>
                  </a:lnTo>
                  <a:lnTo>
                    <a:pt x="24398" y="15973"/>
                  </a:lnTo>
                  <a:lnTo>
                    <a:pt x="24135" y="18430"/>
                  </a:lnTo>
                  <a:lnTo>
                    <a:pt x="23082" y="22072"/>
                  </a:lnTo>
                  <a:lnTo>
                    <a:pt x="21722" y="24837"/>
                  </a:lnTo>
                  <a:lnTo>
                    <a:pt x="20581" y="26373"/>
                  </a:lnTo>
                  <a:lnTo>
                    <a:pt x="19923" y="26899"/>
                  </a:lnTo>
                  <a:lnTo>
                    <a:pt x="19045" y="27119"/>
                  </a:lnTo>
                  <a:lnTo>
                    <a:pt x="15886" y="26592"/>
                  </a:lnTo>
                  <a:lnTo>
                    <a:pt x="10444" y="25320"/>
                  </a:lnTo>
                  <a:lnTo>
                    <a:pt x="6320" y="24574"/>
                  </a:lnTo>
                  <a:lnTo>
                    <a:pt x="6276" y="24574"/>
                  </a:lnTo>
                  <a:lnTo>
                    <a:pt x="3643" y="24530"/>
                  </a:lnTo>
                  <a:lnTo>
                    <a:pt x="264" y="23301"/>
                  </a:lnTo>
                  <a:lnTo>
                    <a:pt x="132" y="23301"/>
                  </a:lnTo>
                  <a:lnTo>
                    <a:pt x="45" y="23345"/>
                  </a:lnTo>
                  <a:lnTo>
                    <a:pt x="45" y="23433"/>
                  </a:lnTo>
                  <a:lnTo>
                    <a:pt x="1" y="23477"/>
                  </a:lnTo>
                  <a:lnTo>
                    <a:pt x="45" y="23564"/>
                  </a:lnTo>
                  <a:lnTo>
                    <a:pt x="89" y="23608"/>
                  </a:lnTo>
                  <a:lnTo>
                    <a:pt x="132" y="23652"/>
                  </a:lnTo>
                  <a:lnTo>
                    <a:pt x="3511" y="24881"/>
                  </a:lnTo>
                  <a:lnTo>
                    <a:pt x="3599" y="24881"/>
                  </a:lnTo>
                  <a:lnTo>
                    <a:pt x="6276" y="24925"/>
                  </a:lnTo>
                  <a:lnTo>
                    <a:pt x="10357" y="25671"/>
                  </a:lnTo>
                  <a:lnTo>
                    <a:pt x="15842" y="26943"/>
                  </a:lnTo>
                  <a:lnTo>
                    <a:pt x="19045" y="27470"/>
                  </a:lnTo>
                  <a:lnTo>
                    <a:pt x="19089" y="27470"/>
                  </a:lnTo>
                  <a:lnTo>
                    <a:pt x="20054" y="27206"/>
                  </a:lnTo>
                  <a:lnTo>
                    <a:pt x="20098" y="27206"/>
                  </a:lnTo>
                  <a:lnTo>
                    <a:pt x="20844" y="26636"/>
                  </a:lnTo>
                  <a:lnTo>
                    <a:pt x="20888" y="26592"/>
                  </a:lnTo>
                  <a:lnTo>
                    <a:pt x="22029" y="25012"/>
                  </a:lnTo>
                  <a:lnTo>
                    <a:pt x="23433" y="22204"/>
                  </a:lnTo>
                  <a:lnTo>
                    <a:pt x="23433" y="22160"/>
                  </a:lnTo>
                  <a:lnTo>
                    <a:pt x="24442" y="18518"/>
                  </a:lnTo>
                  <a:lnTo>
                    <a:pt x="24749" y="16061"/>
                  </a:lnTo>
                  <a:lnTo>
                    <a:pt x="25232" y="13165"/>
                  </a:lnTo>
                  <a:lnTo>
                    <a:pt x="26022" y="13033"/>
                  </a:lnTo>
                  <a:lnTo>
                    <a:pt x="29181" y="12682"/>
                  </a:lnTo>
                  <a:lnTo>
                    <a:pt x="34886" y="11673"/>
                  </a:lnTo>
                  <a:lnTo>
                    <a:pt x="40634" y="10664"/>
                  </a:lnTo>
                  <a:lnTo>
                    <a:pt x="40678" y="10664"/>
                  </a:lnTo>
                  <a:lnTo>
                    <a:pt x="43443" y="9742"/>
                  </a:lnTo>
                  <a:lnTo>
                    <a:pt x="43486" y="9742"/>
                  </a:lnTo>
                  <a:lnTo>
                    <a:pt x="45637" y="8557"/>
                  </a:lnTo>
                  <a:lnTo>
                    <a:pt x="48401" y="7109"/>
                  </a:lnTo>
                  <a:lnTo>
                    <a:pt x="51429" y="5617"/>
                  </a:lnTo>
                  <a:lnTo>
                    <a:pt x="55554" y="5530"/>
                  </a:lnTo>
                  <a:lnTo>
                    <a:pt x="55597" y="5530"/>
                  </a:lnTo>
                  <a:lnTo>
                    <a:pt x="58362" y="4652"/>
                  </a:lnTo>
                  <a:lnTo>
                    <a:pt x="65032" y="2282"/>
                  </a:lnTo>
                  <a:lnTo>
                    <a:pt x="70517" y="396"/>
                  </a:lnTo>
                  <a:lnTo>
                    <a:pt x="71833" y="352"/>
                  </a:lnTo>
                  <a:lnTo>
                    <a:pt x="72755" y="1098"/>
                  </a:lnTo>
                  <a:lnTo>
                    <a:pt x="73676" y="2853"/>
                  </a:lnTo>
                  <a:lnTo>
                    <a:pt x="75212" y="7022"/>
                  </a:lnTo>
                  <a:lnTo>
                    <a:pt x="75695" y="8908"/>
                  </a:lnTo>
                  <a:lnTo>
                    <a:pt x="75695" y="8952"/>
                  </a:lnTo>
                  <a:lnTo>
                    <a:pt x="75739" y="8996"/>
                  </a:lnTo>
                  <a:lnTo>
                    <a:pt x="75826" y="9040"/>
                  </a:lnTo>
                  <a:lnTo>
                    <a:pt x="75870" y="9040"/>
                  </a:lnTo>
                  <a:lnTo>
                    <a:pt x="75958" y="8996"/>
                  </a:lnTo>
                  <a:lnTo>
                    <a:pt x="76002" y="8952"/>
                  </a:lnTo>
                  <a:lnTo>
                    <a:pt x="76002" y="8908"/>
                  </a:lnTo>
                  <a:lnTo>
                    <a:pt x="76002" y="8821"/>
                  </a:lnTo>
                  <a:lnTo>
                    <a:pt x="75563" y="6934"/>
                  </a:lnTo>
                  <a:lnTo>
                    <a:pt x="75563" y="6890"/>
                  </a:lnTo>
                  <a:lnTo>
                    <a:pt x="74027" y="2721"/>
                  </a:lnTo>
                  <a:lnTo>
                    <a:pt x="73018" y="922"/>
                  </a:lnTo>
                  <a:lnTo>
                    <a:pt x="72974" y="878"/>
                  </a:lnTo>
                  <a:lnTo>
                    <a:pt x="72009" y="45"/>
                  </a:lnTo>
                  <a:lnTo>
                    <a:pt x="71877"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4" name="Google Shape;2574;p18"/>
            <p:cNvSpPr/>
            <p:nvPr/>
          </p:nvSpPr>
          <p:spPr>
            <a:xfrm>
              <a:off x="3437000" y="785800"/>
              <a:ext cx="287450" cy="611050"/>
            </a:xfrm>
            <a:custGeom>
              <a:rect b="b" l="l" r="r" t="t"/>
              <a:pathLst>
                <a:path extrusionOk="0" h="24442" w="11498">
                  <a:moveTo>
                    <a:pt x="11278" y="0"/>
                  </a:moveTo>
                  <a:lnTo>
                    <a:pt x="11234" y="44"/>
                  </a:lnTo>
                  <a:lnTo>
                    <a:pt x="11190" y="88"/>
                  </a:lnTo>
                  <a:lnTo>
                    <a:pt x="9435" y="3510"/>
                  </a:lnTo>
                  <a:lnTo>
                    <a:pt x="7460" y="6758"/>
                  </a:lnTo>
                  <a:lnTo>
                    <a:pt x="6627" y="8513"/>
                  </a:lnTo>
                  <a:lnTo>
                    <a:pt x="4871" y="13340"/>
                  </a:lnTo>
                  <a:lnTo>
                    <a:pt x="3204" y="17991"/>
                  </a:lnTo>
                  <a:lnTo>
                    <a:pt x="1273" y="21019"/>
                  </a:lnTo>
                  <a:lnTo>
                    <a:pt x="1273" y="21063"/>
                  </a:lnTo>
                  <a:lnTo>
                    <a:pt x="45" y="24222"/>
                  </a:lnTo>
                  <a:lnTo>
                    <a:pt x="1" y="24310"/>
                  </a:lnTo>
                  <a:lnTo>
                    <a:pt x="45" y="24354"/>
                  </a:lnTo>
                  <a:lnTo>
                    <a:pt x="45" y="24397"/>
                  </a:lnTo>
                  <a:lnTo>
                    <a:pt x="132" y="24441"/>
                  </a:lnTo>
                  <a:lnTo>
                    <a:pt x="308" y="24441"/>
                  </a:lnTo>
                  <a:lnTo>
                    <a:pt x="352" y="24354"/>
                  </a:lnTo>
                  <a:lnTo>
                    <a:pt x="1580" y="21194"/>
                  </a:lnTo>
                  <a:lnTo>
                    <a:pt x="3511" y="18123"/>
                  </a:lnTo>
                  <a:lnTo>
                    <a:pt x="5222" y="13471"/>
                  </a:lnTo>
                  <a:lnTo>
                    <a:pt x="6934" y="8644"/>
                  </a:lnTo>
                  <a:lnTo>
                    <a:pt x="7767" y="6933"/>
                  </a:lnTo>
                  <a:lnTo>
                    <a:pt x="9742" y="3686"/>
                  </a:lnTo>
                  <a:lnTo>
                    <a:pt x="11497" y="219"/>
                  </a:lnTo>
                  <a:lnTo>
                    <a:pt x="11497" y="176"/>
                  </a:lnTo>
                  <a:lnTo>
                    <a:pt x="11497" y="88"/>
                  </a:lnTo>
                  <a:lnTo>
                    <a:pt x="11453" y="44"/>
                  </a:lnTo>
                  <a:lnTo>
                    <a:pt x="11410"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5" name="Google Shape;2575;p18"/>
            <p:cNvSpPr/>
            <p:nvPr/>
          </p:nvSpPr>
          <p:spPr>
            <a:xfrm>
              <a:off x="3586200" y="2096725"/>
              <a:ext cx="1884700" cy="640675"/>
            </a:xfrm>
            <a:custGeom>
              <a:rect b="b" l="l" r="r" t="t"/>
              <a:pathLst>
                <a:path extrusionOk="0" h="25627" w="75388">
                  <a:moveTo>
                    <a:pt x="69727" y="0"/>
                  </a:moveTo>
                  <a:lnTo>
                    <a:pt x="67094" y="658"/>
                  </a:lnTo>
                  <a:lnTo>
                    <a:pt x="60248" y="3072"/>
                  </a:lnTo>
                  <a:lnTo>
                    <a:pt x="58142" y="3818"/>
                  </a:lnTo>
                  <a:lnTo>
                    <a:pt x="53271" y="3861"/>
                  </a:lnTo>
                  <a:lnTo>
                    <a:pt x="53227" y="3861"/>
                  </a:lnTo>
                  <a:lnTo>
                    <a:pt x="48752" y="6099"/>
                  </a:lnTo>
                  <a:lnTo>
                    <a:pt x="46031" y="7504"/>
                  </a:lnTo>
                  <a:lnTo>
                    <a:pt x="44495" y="8162"/>
                  </a:lnTo>
                  <a:lnTo>
                    <a:pt x="39712" y="9083"/>
                  </a:lnTo>
                  <a:lnTo>
                    <a:pt x="36290" y="9698"/>
                  </a:lnTo>
                  <a:lnTo>
                    <a:pt x="33306" y="10180"/>
                  </a:lnTo>
                  <a:lnTo>
                    <a:pt x="28347" y="11146"/>
                  </a:lnTo>
                  <a:lnTo>
                    <a:pt x="28303" y="11189"/>
                  </a:lnTo>
                  <a:lnTo>
                    <a:pt x="27557" y="11628"/>
                  </a:lnTo>
                  <a:lnTo>
                    <a:pt x="27470" y="11672"/>
                  </a:lnTo>
                  <a:lnTo>
                    <a:pt x="26987" y="12418"/>
                  </a:lnTo>
                  <a:lnTo>
                    <a:pt x="26987" y="12462"/>
                  </a:lnTo>
                  <a:lnTo>
                    <a:pt x="26592" y="14656"/>
                  </a:lnTo>
                  <a:lnTo>
                    <a:pt x="25319" y="19044"/>
                  </a:lnTo>
                  <a:lnTo>
                    <a:pt x="23740" y="22247"/>
                  </a:lnTo>
                  <a:lnTo>
                    <a:pt x="22336" y="24266"/>
                  </a:lnTo>
                  <a:lnTo>
                    <a:pt x="21326" y="24968"/>
                  </a:lnTo>
                  <a:lnTo>
                    <a:pt x="20185" y="25275"/>
                  </a:lnTo>
                  <a:lnTo>
                    <a:pt x="18737" y="25143"/>
                  </a:lnTo>
                  <a:lnTo>
                    <a:pt x="11541" y="23608"/>
                  </a:lnTo>
                  <a:lnTo>
                    <a:pt x="7723" y="22906"/>
                  </a:lnTo>
                  <a:lnTo>
                    <a:pt x="4608" y="22730"/>
                  </a:lnTo>
                  <a:lnTo>
                    <a:pt x="1405" y="21589"/>
                  </a:lnTo>
                  <a:lnTo>
                    <a:pt x="220" y="21150"/>
                  </a:lnTo>
                  <a:lnTo>
                    <a:pt x="88" y="21150"/>
                  </a:lnTo>
                  <a:lnTo>
                    <a:pt x="44" y="21194"/>
                  </a:lnTo>
                  <a:lnTo>
                    <a:pt x="0" y="21238"/>
                  </a:lnTo>
                  <a:lnTo>
                    <a:pt x="0" y="21326"/>
                  </a:lnTo>
                  <a:lnTo>
                    <a:pt x="0" y="21370"/>
                  </a:lnTo>
                  <a:lnTo>
                    <a:pt x="44" y="21457"/>
                  </a:lnTo>
                  <a:lnTo>
                    <a:pt x="88" y="21457"/>
                  </a:lnTo>
                  <a:lnTo>
                    <a:pt x="1317" y="21940"/>
                  </a:lnTo>
                  <a:lnTo>
                    <a:pt x="4520" y="23081"/>
                  </a:lnTo>
                  <a:lnTo>
                    <a:pt x="4608" y="23081"/>
                  </a:lnTo>
                  <a:lnTo>
                    <a:pt x="7679" y="23257"/>
                  </a:lnTo>
                  <a:lnTo>
                    <a:pt x="11453" y="23915"/>
                  </a:lnTo>
                  <a:lnTo>
                    <a:pt x="18693" y="25494"/>
                  </a:lnTo>
                  <a:lnTo>
                    <a:pt x="20185" y="25626"/>
                  </a:lnTo>
                  <a:lnTo>
                    <a:pt x="20273" y="25626"/>
                  </a:lnTo>
                  <a:lnTo>
                    <a:pt x="21458" y="25319"/>
                  </a:lnTo>
                  <a:lnTo>
                    <a:pt x="21546" y="25275"/>
                  </a:lnTo>
                  <a:lnTo>
                    <a:pt x="22555" y="24529"/>
                  </a:lnTo>
                  <a:lnTo>
                    <a:pt x="22599" y="24485"/>
                  </a:lnTo>
                  <a:lnTo>
                    <a:pt x="24047" y="22423"/>
                  </a:lnTo>
                  <a:lnTo>
                    <a:pt x="24047" y="22379"/>
                  </a:lnTo>
                  <a:lnTo>
                    <a:pt x="25627" y="19176"/>
                  </a:lnTo>
                  <a:lnTo>
                    <a:pt x="25670" y="19176"/>
                  </a:lnTo>
                  <a:lnTo>
                    <a:pt x="26899" y="14744"/>
                  </a:lnTo>
                  <a:lnTo>
                    <a:pt x="27338" y="12550"/>
                  </a:lnTo>
                  <a:lnTo>
                    <a:pt x="27777" y="11892"/>
                  </a:lnTo>
                  <a:lnTo>
                    <a:pt x="28435" y="11497"/>
                  </a:lnTo>
                  <a:lnTo>
                    <a:pt x="33393" y="10487"/>
                  </a:lnTo>
                  <a:lnTo>
                    <a:pt x="36333" y="10049"/>
                  </a:lnTo>
                  <a:lnTo>
                    <a:pt x="39756" y="9434"/>
                  </a:lnTo>
                  <a:lnTo>
                    <a:pt x="44583" y="8513"/>
                  </a:lnTo>
                  <a:lnTo>
                    <a:pt x="44627" y="8513"/>
                  </a:lnTo>
                  <a:lnTo>
                    <a:pt x="46207" y="7811"/>
                  </a:lnTo>
                  <a:lnTo>
                    <a:pt x="48927" y="6407"/>
                  </a:lnTo>
                  <a:lnTo>
                    <a:pt x="53315" y="4213"/>
                  </a:lnTo>
                  <a:lnTo>
                    <a:pt x="58142" y="4169"/>
                  </a:lnTo>
                  <a:lnTo>
                    <a:pt x="58230" y="4169"/>
                  </a:lnTo>
                  <a:lnTo>
                    <a:pt x="60336" y="3379"/>
                  </a:lnTo>
                  <a:lnTo>
                    <a:pt x="67181" y="1009"/>
                  </a:lnTo>
                  <a:lnTo>
                    <a:pt x="69770" y="351"/>
                  </a:lnTo>
                  <a:lnTo>
                    <a:pt x="71921" y="395"/>
                  </a:lnTo>
                  <a:lnTo>
                    <a:pt x="73369" y="1273"/>
                  </a:lnTo>
                  <a:lnTo>
                    <a:pt x="74246" y="2721"/>
                  </a:lnTo>
                  <a:lnTo>
                    <a:pt x="74992" y="5178"/>
                  </a:lnTo>
                  <a:lnTo>
                    <a:pt x="75036" y="7196"/>
                  </a:lnTo>
                  <a:lnTo>
                    <a:pt x="74992" y="10838"/>
                  </a:lnTo>
                  <a:lnTo>
                    <a:pt x="73544" y="13471"/>
                  </a:lnTo>
                  <a:lnTo>
                    <a:pt x="73544" y="13515"/>
                  </a:lnTo>
                  <a:lnTo>
                    <a:pt x="72667" y="15621"/>
                  </a:lnTo>
                  <a:lnTo>
                    <a:pt x="72667" y="15665"/>
                  </a:lnTo>
                  <a:lnTo>
                    <a:pt x="72667" y="15753"/>
                  </a:lnTo>
                  <a:lnTo>
                    <a:pt x="72710" y="15797"/>
                  </a:lnTo>
                  <a:lnTo>
                    <a:pt x="72754" y="15841"/>
                  </a:lnTo>
                  <a:lnTo>
                    <a:pt x="72886" y="15841"/>
                  </a:lnTo>
                  <a:lnTo>
                    <a:pt x="72930" y="15797"/>
                  </a:lnTo>
                  <a:lnTo>
                    <a:pt x="72974" y="15753"/>
                  </a:lnTo>
                  <a:lnTo>
                    <a:pt x="73851" y="13647"/>
                  </a:lnTo>
                  <a:lnTo>
                    <a:pt x="75343" y="10970"/>
                  </a:lnTo>
                  <a:lnTo>
                    <a:pt x="75343" y="10882"/>
                  </a:lnTo>
                  <a:lnTo>
                    <a:pt x="75387" y="7196"/>
                  </a:lnTo>
                  <a:lnTo>
                    <a:pt x="75343" y="5134"/>
                  </a:lnTo>
                  <a:lnTo>
                    <a:pt x="75343" y="5090"/>
                  </a:lnTo>
                  <a:lnTo>
                    <a:pt x="74597" y="2589"/>
                  </a:lnTo>
                  <a:lnTo>
                    <a:pt x="74553" y="2545"/>
                  </a:lnTo>
                  <a:lnTo>
                    <a:pt x="73632" y="1053"/>
                  </a:lnTo>
                  <a:lnTo>
                    <a:pt x="73588" y="1009"/>
                  </a:lnTo>
                  <a:lnTo>
                    <a:pt x="72052" y="44"/>
                  </a:lnTo>
                  <a:lnTo>
                    <a:pt x="71964" y="44"/>
                  </a:lnTo>
                  <a:lnTo>
                    <a:pt x="69770"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6" name="Google Shape;2576;p18"/>
            <p:cNvSpPr/>
            <p:nvPr/>
          </p:nvSpPr>
          <p:spPr>
            <a:xfrm>
              <a:off x="3416150" y="761650"/>
              <a:ext cx="289650" cy="645075"/>
            </a:xfrm>
            <a:custGeom>
              <a:rect b="b" l="l" r="r" t="t"/>
              <a:pathLst>
                <a:path extrusionOk="0" h="25803" w="11586">
                  <a:moveTo>
                    <a:pt x="11322" y="1"/>
                  </a:moveTo>
                  <a:lnTo>
                    <a:pt x="11278" y="45"/>
                  </a:lnTo>
                  <a:lnTo>
                    <a:pt x="11234" y="88"/>
                  </a:lnTo>
                  <a:lnTo>
                    <a:pt x="9347" y="3950"/>
                  </a:lnTo>
                  <a:lnTo>
                    <a:pt x="7329" y="7241"/>
                  </a:lnTo>
                  <a:lnTo>
                    <a:pt x="6495" y="9128"/>
                  </a:lnTo>
                  <a:lnTo>
                    <a:pt x="5574" y="11717"/>
                  </a:lnTo>
                  <a:lnTo>
                    <a:pt x="3906" y="16807"/>
                  </a:lnTo>
                  <a:lnTo>
                    <a:pt x="2853" y="19484"/>
                  </a:lnTo>
                  <a:lnTo>
                    <a:pt x="2107" y="20668"/>
                  </a:lnTo>
                  <a:lnTo>
                    <a:pt x="2107" y="20712"/>
                  </a:lnTo>
                  <a:lnTo>
                    <a:pt x="45" y="25583"/>
                  </a:lnTo>
                  <a:lnTo>
                    <a:pt x="1" y="25627"/>
                  </a:lnTo>
                  <a:lnTo>
                    <a:pt x="1" y="25715"/>
                  </a:lnTo>
                  <a:lnTo>
                    <a:pt x="45" y="25758"/>
                  </a:lnTo>
                  <a:lnTo>
                    <a:pt x="133" y="25802"/>
                  </a:lnTo>
                  <a:lnTo>
                    <a:pt x="264" y="25802"/>
                  </a:lnTo>
                  <a:lnTo>
                    <a:pt x="352" y="25715"/>
                  </a:lnTo>
                  <a:lnTo>
                    <a:pt x="2414" y="20844"/>
                  </a:lnTo>
                  <a:lnTo>
                    <a:pt x="3160" y="19659"/>
                  </a:lnTo>
                  <a:lnTo>
                    <a:pt x="3160" y="19615"/>
                  </a:lnTo>
                  <a:lnTo>
                    <a:pt x="4213" y="16895"/>
                  </a:lnTo>
                  <a:lnTo>
                    <a:pt x="5881" y="11804"/>
                  </a:lnTo>
                  <a:lnTo>
                    <a:pt x="6846" y="9259"/>
                  </a:lnTo>
                  <a:lnTo>
                    <a:pt x="7636" y="7416"/>
                  </a:lnTo>
                  <a:lnTo>
                    <a:pt x="9655" y="4125"/>
                  </a:lnTo>
                  <a:lnTo>
                    <a:pt x="11541" y="264"/>
                  </a:lnTo>
                  <a:lnTo>
                    <a:pt x="11585" y="176"/>
                  </a:lnTo>
                  <a:lnTo>
                    <a:pt x="11541" y="132"/>
                  </a:lnTo>
                  <a:lnTo>
                    <a:pt x="11541" y="45"/>
                  </a:lnTo>
                  <a:lnTo>
                    <a:pt x="11454"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7" name="Google Shape;2577;p18"/>
            <p:cNvSpPr/>
            <p:nvPr/>
          </p:nvSpPr>
          <p:spPr>
            <a:xfrm>
              <a:off x="3602650" y="2266750"/>
              <a:ext cx="1732200" cy="549625"/>
            </a:xfrm>
            <a:custGeom>
              <a:rect b="b" l="l" r="r" t="t"/>
              <a:pathLst>
                <a:path extrusionOk="0" h="21985" w="69288">
                  <a:moveTo>
                    <a:pt x="67094" y="0"/>
                  </a:moveTo>
                  <a:lnTo>
                    <a:pt x="63935" y="1054"/>
                  </a:lnTo>
                  <a:lnTo>
                    <a:pt x="58055" y="2502"/>
                  </a:lnTo>
                  <a:lnTo>
                    <a:pt x="54544" y="2633"/>
                  </a:lnTo>
                  <a:lnTo>
                    <a:pt x="54500" y="2633"/>
                  </a:lnTo>
                  <a:lnTo>
                    <a:pt x="51165" y="3862"/>
                  </a:lnTo>
                  <a:lnTo>
                    <a:pt x="47874" y="5091"/>
                  </a:lnTo>
                  <a:lnTo>
                    <a:pt x="45198" y="5661"/>
                  </a:lnTo>
                  <a:lnTo>
                    <a:pt x="39932" y="6144"/>
                  </a:lnTo>
                  <a:lnTo>
                    <a:pt x="36378" y="6495"/>
                  </a:lnTo>
                  <a:lnTo>
                    <a:pt x="29927" y="7241"/>
                  </a:lnTo>
                  <a:lnTo>
                    <a:pt x="28918" y="7416"/>
                  </a:lnTo>
                  <a:lnTo>
                    <a:pt x="28830" y="7460"/>
                  </a:lnTo>
                  <a:lnTo>
                    <a:pt x="28742" y="7548"/>
                  </a:lnTo>
                  <a:lnTo>
                    <a:pt x="27338" y="12068"/>
                  </a:lnTo>
                  <a:lnTo>
                    <a:pt x="25846" y="15227"/>
                  </a:lnTo>
                  <a:lnTo>
                    <a:pt x="22775" y="20273"/>
                  </a:lnTo>
                  <a:lnTo>
                    <a:pt x="21897" y="21502"/>
                  </a:lnTo>
                  <a:lnTo>
                    <a:pt x="19132" y="21633"/>
                  </a:lnTo>
                  <a:lnTo>
                    <a:pt x="16456" y="21282"/>
                  </a:lnTo>
                  <a:lnTo>
                    <a:pt x="12068" y="20361"/>
                  </a:lnTo>
                  <a:lnTo>
                    <a:pt x="8557" y="19615"/>
                  </a:lnTo>
                  <a:lnTo>
                    <a:pt x="8513" y="19615"/>
                  </a:lnTo>
                  <a:lnTo>
                    <a:pt x="5968" y="19439"/>
                  </a:lnTo>
                  <a:lnTo>
                    <a:pt x="3204" y="18957"/>
                  </a:lnTo>
                  <a:lnTo>
                    <a:pt x="220" y="18035"/>
                  </a:lnTo>
                  <a:lnTo>
                    <a:pt x="132" y="18035"/>
                  </a:lnTo>
                  <a:lnTo>
                    <a:pt x="88" y="18079"/>
                  </a:lnTo>
                  <a:lnTo>
                    <a:pt x="44" y="18123"/>
                  </a:lnTo>
                  <a:lnTo>
                    <a:pt x="1" y="18167"/>
                  </a:lnTo>
                  <a:lnTo>
                    <a:pt x="1" y="18255"/>
                  </a:lnTo>
                  <a:lnTo>
                    <a:pt x="1" y="18299"/>
                  </a:lnTo>
                  <a:lnTo>
                    <a:pt x="44" y="18342"/>
                  </a:lnTo>
                  <a:lnTo>
                    <a:pt x="88" y="18386"/>
                  </a:lnTo>
                  <a:lnTo>
                    <a:pt x="3116" y="19308"/>
                  </a:lnTo>
                  <a:lnTo>
                    <a:pt x="5924" y="19790"/>
                  </a:lnTo>
                  <a:lnTo>
                    <a:pt x="5968" y="19790"/>
                  </a:lnTo>
                  <a:lnTo>
                    <a:pt x="8470" y="19966"/>
                  </a:lnTo>
                  <a:lnTo>
                    <a:pt x="11980" y="20712"/>
                  </a:lnTo>
                  <a:lnTo>
                    <a:pt x="16368" y="21633"/>
                  </a:lnTo>
                  <a:lnTo>
                    <a:pt x="19089" y="21984"/>
                  </a:lnTo>
                  <a:lnTo>
                    <a:pt x="19132" y="21984"/>
                  </a:lnTo>
                  <a:lnTo>
                    <a:pt x="21985" y="21853"/>
                  </a:lnTo>
                  <a:lnTo>
                    <a:pt x="22072" y="21809"/>
                  </a:lnTo>
                  <a:lnTo>
                    <a:pt x="22116" y="21765"/>
                  </a:lnTo>
                  <a:lnTo>
                    <a:pt x="23082" y="20493"/>
                  </a:lnTo>
                  <a:lnTo>
                    <a:pt x="26153" y="15402"/>
                  </a:lnTo>
                  <a:lnTo>
                    <a:pt x="27645" y="12243"/>
                  </a:lnTo>
                  <a:lnTo>
                    <a:pt x="27689" y="12199"/>
                  </a:lnTo>
                  <a:lnTo>
                    <a:pt x="29049" y="7723"/>
                  </a:lnTo>
                  <a:lnTo>
                    <a:pt x="29971" y="7592"/>
                  </a:lnTo>
                  <a:lnTo>
                    <a:pt x="36421" y="6846"/>
                  </a:lnTo>
                  <a:lnTo>
                    <a:pt x="39976" y="6495"/>
                  </a:lnTo>
                  <a:lnTo>
                    <a:pt x="45241" y="6012"/>
                  </a:lnTo>
                  <a:lnTo>
                    <a:pt x="45285" y="6012"/>
                  </a:lnTo>
                  <a:lnTo>
                    <a:pt x="47962" y="5398"/>
                  </a:lnTo>
                  <a:lnTo>
                    <a:pt x="48006" y="5398"/>
                  </a:lnTo>
                  <a:lnTo>
                    <a:pt x="51253" y="4213"/>
                  </a:lnTo>
                  <a:lnTo>
                    <a:pt x="54588" y="2984"/>
                  </a:lnTo>
                  <a:lnTo>
                    <a:pt x="58098" y="2853"/>
                  </a:lnTo>
                  <a:lnTo>
                    <a:pt x="64022" y="1405"/>
                  </a:lnTo>
                  <a:lnTo>
                    <a:pt x="67182" y="351"/>
                  </a:lnTo>
                  <a:lnTo>
                    <a:pt x="67752" y="439"/>
                  </a:lnTo>
                  <a:lnTo>
                    <a:pt x="68059" y="1097"/>
                  </a:lnTo>
                  <a:lnTo>
                    <a:pt x="68191" y="4081"/>
                  </a:lnTo>
                  <a:lnTo>
                    <a:pt x="68191" y="4125"/>
                  </a:lnTo>
                  <a:lnTo>
                    <a:pt x="68937" y="7636"/>
                  </a:lnTo>
                  <a:lnTo>
                    <a:pt x="68937" y="7723"/>
                  </a:lnTo>
                  <a:lnTo>
                    <a:pt x="68981" y="7767"/>
                  </a:lnTo>
                  <a:lnTo>
                    <a:pt x="69200" y="7767"/>
                  </a:lnTo>
                  <a:lnTo>
                    <a:pt x="69244" y="7723"/>
                  </a:lnTo>
                  <a:lnTo>
                    <a:pt x="69288" y="7636"/>
                  </a:lnTo>
                  <a:lnTo>
                    <a:pt x="69288" y="7592"/>
                  </a:lnTo>
                  <a:lnTo>
                    <a:pt x="68542" y="4081"/>
                  </a:lnTo>
                  <a:lnTo>
                    <a:pt x="68410" y="1054"/>
                  </a:lnTo>
                  <a:lnTo>
                    <a:pt x="68410" y="966"/>
                  </a:lnTo>
                  <a:lnTo>
                    <a:pt x="68059" y="176"/>
                  </a:lnTo>
                  <a:lnTo>
                    <a:pt x="67972" y="132"/>
                  </a:lnTo>
                  <a:lnTo>
                    <a:pt x="67928" y="88"/>
                  </a:lnTo>
                  <a:lnTo>
                    <a:pt x="67182"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8" name="Google Shape;2578;p18"/>
            <p:cNvSpPr/>
            <p:nvPr/>
          </p:nvSpPr>
          <p:spPr>
            <a:xfrm>
              <a:off x="3338275" y="741900"/>
              <a:ext cx="284150" cy="635200"/>
            </a:xfrm>
            <a:custGeom>
              <a:rect b="b" l="l" r="r" t="t"/>
              <a:pathLst>
                <a:path extrusionOk="0" h="25408" w="11366">
                  <a:moveTo>
                    <a:pt x="11234" y="1"/>
                  </a:moveTo>
                  <a:lnTo>
                    <a:pt x="11146" y="45"/>
                  </a:lnTo>
                  <a:lnTo>
                    <a:pt x="11102" y="45"/>
                  </a:lnTo>
                  <a:lnTo>
                    <a:pt x="11058" y="132"/>
                  </a:lnTo>
                  <a:lnTo>
                    <a:pt x="9259" y="3950"/>
                  </a:lnTo>
                  <a:lnTo>
                    <a:pt x="7723" y="6451"/>
                  </a:lnTo>
                  <a:lnTo>
                    <a:pt x="6056" y="10620"/>
                  </a:lnTo>
                  <a:lnTo>
                    <a:pt x="4476" y="15578"/>
                  </a:lnTo>
                  <a:lnTo>
                    <a:pt x="2896" y="19659"/>
                  </a:lnTo>
                  <a:lnTo>
                    <a:pt x="1799" y="22775"/>
                  </a:lnTo>
                  <a:lnTo>
                    <a:pt x="44" y="25144"/>
                  </a:lnTo>
                  <a:lnTo>
                    <a:pt x="0" y="25188"/>
                  </a:lnTo>
                  <a:lnTo>
                    <a:pt x="0" y="25232"/>
                  </a:lnTo>
                  <a:lnTo>
                    <a:pt x="44" y="25320"/>
                  </a:lnTo>
                  <a:lnTo>
                    <a:pt x="88" y="25364"/>
                  </a:lnTo>
                  <a:lnTo>
                    <a:pt x="176" y="25408"/>
                  </a:lnTo>
                  <a:lnTo>
                    <a:pt x="264" y="25408"/>
                  </a:lnTo>
                  <a:lnTo>
                    <a:pt x="308" y="25320"/>
                  </a:lnTo>
                  <a:lnTo>
                    <a:pt x="2107" y="22994"/>
                  </a:lnTo>
                  <a:lnTo>
                    <a:pt x="2107" y="22950"/>
                  </a:lnTo>
                  <a:lnTo>
                    <a:pt x="3248" y="19791"/>
                  </a:lnTo>
                  <a:lnTo>
                    <a:pt x="4783" y="15666"/>
                  </a:lnTo>
                  <a:lnTo>
                    <a:pt x="6363" y="10751"/>
                  </a:lnTo>
                  <a:lnTo>
                    <a:pt x="8031" y="6627"/>
                  </a:lnTo>
                  <a:lnTo>
                    <a:pt x="9566" y="4126"/>
                  </a:lnTo>
                  <a:lnTo>
                    <a:pt x="11365" y="264"/>
                  </a:lnTo>
                  <a:lnTo>
                    <a:pt x="11365" y="220"/>
                  </a:lnTo>
                  <a:lnTo>
                    <a:pt x="11365" y="132"/>
                  </a:lnTo>
                  <a:lnTo>
                    <a:pt x="11322" y="89"/>
                  </a:lnTo>
                  <a:lnTo>
                    <a:pt x="11278" y="45"/>
                  </a:lnTo>
                  <a:lnTo>
                    <a:pt x="11234"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9" name="Google Shape;2579;p18"/>
            <p:cNvSpPr/>
            <p:nvPr/>
          </p:nvSpPr>
          <p:spPr>
            <a:xfrm>
              <a:off x="3628975" y="2341350"/>
              <a:ext cx="1621425" cy="496975"/>
            </a:xfrm>
            <a:custGeom>
              <a:rect b="b" l="l" r="r" t="t"/>
              <a:pathLst>
                <a:path extrusionOk="0" h="19879" w="64857">
                  <a:moveTo>
                    <a:pt x="63935" y="0"/>
                  </a:moveTo>
                  <a:lnTo>
                    <a:pt x="58230" y="1141"/>
                  </a:lnTo>
                  <a:lnTo>
                    <a:pt x="51736" y="2809"/>
                  </a:lnTo>
                  <a:lnTo>
                    <a:pt x="48971" y="3686"/>
                  </a:lnTo>
                  <a:lnTo>
                    <a:pt x="46733" y="4344"/>
                  </a:lnTo>
                  <a:lnTo>
                    <a:pt x="43574" y="4696"/>
                  </a:lnTo>
                  <a:lnTo>
                    <a:pt x="38177" y="5222"/>
                  </a:lnTo>
                  <a:lnTo>
                    <a:pt x="34930" y="5485"/>
                  </a:lnTo>
                  <a:lnTo>
                    <a:pt x="28611" y="6012"/>
                  </a:lnTo>
                  <a:lnTo>
                    <a:pt x="28523" y="6056"/>
                  </a:lnTo>
                  <a:lnTo>
                    <a:pt x="28172" y="6275"/>
                  </a:lnTo>
                  <a:lnTo>
                    <a:pt x="28128" y="6363"/>
                  </a:lnTo>
                  <a:lnTo>
                    <a:pt x="26899" y="9698"/>
                  </a:lnTo>
                  <a:lnTo>
                    <a:pt x="25320" y="12989"/>
                  </a:lnTo>
                  <a:lnTo>
                    <a:pt x="23652" y="15753"/>
                  </a:lnTo>
                  <a:lnTo>
                    <a:pt x="21941" y="18255"/>
                  </a:lnTo>
                  <a:lnTo>
                    <a:pt x="21107" y="19176"/>
                  </a:lnTo>
                  <a:lnTo>
                    <a:pt x="20581" y="19483"/>
                  </a:lnTo>
                  <a:lnTo>
                    <a:pt x="17334" y="19527"/>
                  </a:lnTo>
                  <a:lnTo>
                    <a:pt x="14350" y="19176"/>
                  </a:lnTo>
                  <a:lnTo>
                    <a:pt x="10488" y="18386"/>
                  </a:lnTo>
                  <a:lnTo>
                    <a:pt x="7417" y="17728"/>
                  </a:lnTo>
                  <a:lnTo>
                    <a:pt x="1975" y="17026"/>
                  </a:lnTo>
                  <a:lnTo>
                    <a:pt x="264" y="16412"/>
                  </a:lnTo>
                  <a:lnTo>
                    <a:pt x="132" y="16412"/>
                  </a:lnTo>
                  <a:lnTo>
                    <a:pt x="88" y="16455"/>
                  </a:lnTo>
                  <a:lnTo>
                    <a:pt x="45" y="16499"/>
                  </a:lnTo>
                  <a:lnTo>
                    <a:pt x="1" y="16587"/>
                  </a:lnTo>
                  <a:lnTo>
                    <a:pt x="45" y="16675"/>
                  </a:lnTo>
                  <a:lnTo>
                    <a:pt x="88" y="16719"/>
                  </a:lnTo>
                  <a:lnTo>
                    <a:pt x="132" y="16763"/>
                  </a:lnTo>
                  <a:lnTo>
                    <a:pt x="1888" y="17333"/>
                  </a:lnTo>
                  <a:lnTo>
                    <a:pt x="1931" y="17377"/>
                  </a:lnTo>
                  <a:lnTo>
                    <a:pt x="7373" y="18079"/>
                  </a:lnTo>
                  <a:lnTo>
                    <a:pt x="10444" y="18737"/>
                  </a:lnTo>
                  <a:lnTo>
                    <a:pt x="14306" y="19527"/>
                  </a:lnTo>
                  <a:lnTo>
                    <a:pt x="17334" y="19878"/>
                  </a:lnTo>
                  <a:lnTo>
                    <a:pt x="20625" y="19834"/>
                  </a:lnTo>
                  <a:lnTo>
                    <a:pt x="20712" y="19834"/>
                  </a:lnTo>
                  <a:lnTo>
                    <a:pt x="21283" y="19483"/>
                  </a:lnTo>
                  <a:lnTo>
                    <a:pt x="21327" y="19439"/>
                  </a:lnTo>
                  <a:lnTo>
                    <a:pt x="22204" y="18474"/>
                  </a:lnTo>
                  <a:lnTo>
                    <a:pt x="23959" y="15973"/>
                  </a:lnTo>
                  <a:lnTo>
                    <a:pt x="25627" y="13121"/>
                  </a:lnTo>
                  <a:lnTo>
                    <a:pt x="27207" y="9830"/>
                  </a:lnTo>
                  <a:lnTo>
                    <a:pt x="28435" y="6538"/>
                  </a:lnTo>
                  <a:lnTo>
                    <a:pt x="28699" y="6363"/>
                  </a:lnTo>
                  <a:lnTo>
                    <a:pt x="34930" y="5836"/>
                  </a:lnTo>
                  <a:lnTo>
                    <a:pt x="38221" y="5573"/>
                  </a:lnTo>
                  <a:lnTo>
                    <a:pt x="43618" y="5047"/>
                  </a:lnTo>
                  <a:lnTo>
                    <a:pt x="46777" y="4696"/>
                  </a:lnTo>
                  <a:lnTo>
                    <a:pt x="46821" y="4696"/>
                  </a:lnTo>
                  <a:lnTo>
                    <a:pt x="49059" y="4037"/>
                  </a:lnTo>
                  <a:lnTo>
                    <a:pt x="51868" y="3116"/>
                  </a:lnTo>
                  <a:lnTo>
                    <a:pt x="58318" y="1492"/>
                  </a:lnTo>
                  <a:lnTo>
                    <a:pt x="63935" y="351"/>
                  </a:lnTo>
                  <a:lnTo>
                    <a:pt x="64286" y="571"/>
                  </a:lnTo>
                  <a:lnTo>
                    <a:pt x="64505" y="1141"/>
                  </a:lnTo>
                  <a:lnTo>
                    <a:pt x="64330" y="5222"/>
                  </a:lnTo>
                  <a:lnTo>
                    <a:pt x="64330" y="5310"/>
                  </a:lnTo>
                  <a:lnTo>
                    <a:pt x="64373" y="5354"/>
                  </a:lnTo>
                  <a:lnTo>
                    <a:pt x="64417" y="5398"/>
                  </a:lnTo>
                  <a:lnTo>
                    <a:pt x="64549" y="5398"/>
                  </a:lnTo>
                  <a:lnTo>
                    <a:pt x="64593" y="5354"/>
                  </a:lnTo>
                  <a:lnTo>
                    <a:pt x="64637" y="5310"/>
                  </a:lnTo>
                  <a:lnTo>
                    <a:pt x="64681" y="5222"/>
                  </a:lnTo>
                  <a:lnTo>
                    <a:pt x="64856" y="1097"/>
                  </a:lnTo>
                  <a:lnTo>
                    <a:pt x="64856" y="1010"/>
                  </a:lnTo>
                  <a:lnTo>
                    <a:pt x="64549" y="395"/>
                  </a:lnTo>
                  <a:lnTo>
                    <a:pt x="64505" y="307"/>
                  </a:lnTo>
                  <a:lnTo>
                    <a:pt x="64022" y="44"/>
                  </a:lnTo>
                  <a:lnTo>
                    <a:pt x="63935"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0" name="Google Shape;2580;p18"/>
            <p:cNvSpPr/>
            <p:nvPr/>
          </p:nvSpPr>
          <p:spPr>
            <a:xfrm>
              <a:off x="3316325" y="744100"/>
              <a:ext cx="277575" cy="640675"/>
            </a:xfrm>
            <a:custGeom>
              <a:rect b="b" l="l" r="r" t="t"/>
              <a:pathLst>
                <a:path extrusionOk="0" h="25627" w="11103">
                  <a:moveTo>
                    <a:pt x="10883" y="1"/>
                  </a:moveTo>
                  <a:lnTo>
                    <a:pt x="10795" y="44"/>
                  </a:lnTo>
                  <a:lnTo>
                    <a:pt x="10751" y="88"/>
                  </a:lnTo>
                  <a:lnTo>
                    <a:pt x="10225" y="1098"/>
                  </a:lnTo>
                  <a:lnTo>
                    <a:pt x="7680" y="5793"/>
                  </a:lnTo>
                  <a:lnTo>
                    <a:pt x="6144" y="9698"/>
                  </a:lnTo>
                  <a:lnTo>
                    <a:pt x="4652" y="14437"/>
                  </a:lnTo>
                  <a:lnTo>
                    <a:pt x="2590" y="19483"/>
                  </a:lnTo>
                  <a:lnTo>
                    <a:pt x="1449" y="22950"/>
                  </a:lnTo>
                  <a:lnTo>
                    <a:pt x="45" y="25363"/>
                  </a:lnTo>
                  <a:lnTo>
                    <a:pt x="1" y="25451"/>
                  </a:lnTo>
                  <a:lnTo>
                    <a:pt x="1" y="25495"/>
                  </a:lnTo>
                  <a:lnTo>
                    <a:pt x="45" y="25583"/>
                  </a:lnTo>
                  <a:lnTo>
                    <a:pt x="89" y="25627"/>
                  </a:lnTo>
                  <a:lnTo>
                    <a:pt x="264" y="25627"/>
                  </a:lnTo>
                  <a:lnTo>
                    <a:pt x="352" y="25539"/>
                  </a:lnTo>
                  <a:lnTo>
                    <a:pt x="1756" y="23125"/>
                  </a:lnTo>
                  <a:lnTo>
                    <a:pt x="1800" y="23082"/>
                  </a:lnTo>
                  <a:lnTo>
                    <a:pt x="2941" y="19571"/>
                  </a:lnTo>
                  <a:lnTo>
                    <a:pt x="4959" y="14525"/>
                  </a:lnTo>
                  <a:lnTo>
                    <a:pt x="6451" y="9830"/>
                  </a:lnTo>
                  <a:lnTo>
                    <a:pt x="7987" y="5924"/>
                  </a:lnTo>
                  <a:lnTo>
                    <a:pt x="10532" y="1273"/>
                  </a:lnTo>
                  <a:lnTo>
                    <a:pt x="11059" y="264"/>
                  </a:lnTo>
                  <a:lnTo>
                    <a:pt x="11103" y="220"/>
                  </a:lnTo>
                  <a:lnTo>
                    <a:pt x="11103" y="132"/>
                  </a:lnTo>
                  <a:lnTo>
                    <a:pt x="11059" y="88"/>
                  </a:lnTo>
                  <a:lnTo>
                    <a:pt x="11015" y="44"/>
                  </a:lnTo>
                  <a:lnTo>
                    <a:pt x="10927"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1" name="Google Shape;2581;p18"/>
            <p:cNvSpPr/>
            <p:nvPr/>
          </p:nvSpPr>
          <p:spPr>
            <a:xfrm>
              <a:off x="3616925" y="2404975"/>
              <a:ext cx="1567650" cy="455275"/>
            </a:xfrm>
            <a:custGeom>
              <a:rect b="b" l="l" r="r" t="t"/>
              <a:pathLst>
                <a:path extrusionOk="0" h="18211" w="62706">
                  <a:moveTo>
                    <a:pt x="61696" y="0"/>
                  </a:moveTo>
                  <a:lnTo>
                    <a:pt x="60336" y="132"/>
                  </a:lnTo>
                  <a:lnTo>
                    <a:pt x="60292" y="176"/>
                  </a:lnTo>
                  <a:lnTo>
                    <a:pt x="57615" y="1448"/>
                  </a:lnTo>
                  <a:lnTo>
                    <a:pt x="51516" y="3116"/>
                  </a:lnTo>
                  <a:lnTo>
                    <a:pt x="48927" y="3686"/>
                  </a:lnTo>
                  <a:lnTo>
                    <a:pt x="44934" y="4081"/>
                  </a:lnTo>
                  <a:lnTo>
                    <a:pt x="41160" y="4388"/>
                  </a:lnTo>
                  <a:lnTo>
                    <a:pt x="36772" y="4783"/>
                  </a:lnTo>
                  <a:lnTo>
                    <a:pt x="33393" y="4959"/>
                  </a:lnTo>
                  <a:lnTo>
                    <a:pt x="30585" y="4871"/>
                  </a:lnTo>
                  <a:lnTo>
                    <a:pt x="30541" y="4871"/>
                  </a:lnTo>
                  <a:lnTo>
                    <a:pt x="29444" y="5047"/>
                  </a:lnTo>
                  <a:lnTo>
                    <a:pt x="29356" y="5090"/>
                  </a:lnTo>
                  <a:lnTo>
                    <a:pt x="29312" y="5134"/>
                  </a:lnTo>
                  <a:lnTo>
                    <a:pt x="28040" y="7679"/>
                  </a:lnTo>
                  <a:lnTo>
                    <a:pt x="26767" y="10268"/>
                  </a:lnTo>
                  <a:lnTo>
                    <a:pt x="25100" y="13121"/>
                  </a:lnTo>
                  <a:lnTo>
                    <a:pt x="23257" y="15797"/>
                  </a:lnTo>
                  <a:lnTo>
                    <a:pt x="22247" y="16982"/>
                  </a:lnTo>
                  <a:lnTo>
                    <a:pt x="21414" y="17596"/>
                  </a:lnTo>
                  <a:lnTo>
                    <a:pt x="20317" y="17860"/>
                  </a:lnTo>
                  <a:lnTo>
                    <a:pt x="17157" y="17860"/>
                  </a:lnTo>
                  <a:lnTo>
                    <a:pt x="14481" y="17640"/>
                  </a:lnTo>
                  <a:lnTo>
                    <a:pt x="10531" y="16807"/>
                  </a:lnTo>
                  <a:lnTo>
                    <a:pt x="7899" y="16236"/>
                  </a:lnTo>
                  <a:lnTo>
                    <a:pt x="2282" y="15534"/>
                  </a:lnTo>
                  <a:lnTo>
                    <a:pt x="219" y="14788"/>
                  </a:lnTo>
                  <a:lnTo>
                    <a:pt x="132" y="14788"/>
                  </a:lnTo>
                  <a:lnTo>
                    <a:pt x="88" y="14832"/>
                  </a:lnTo>
                  <a:lnTo>
                    <a:pt x="44" y="14832"/>
                  </a:lnTo>
                  <a:lnTo>
                    <a:pt x="0" y="14920"/>
                  </a:lnTo>
                  <a:lnTo>
                    <a:pt x="0" y="14964"/>
                  </a:lnTo>
                  <a:lnTo>
                    <a:pt x="0" y="15051"/>
                  </a:lnTo>
                  <a:lnTo>
                    <a:pt x="44" y="15095"/>
                  </a:lnTo>
                  <a:lnTo>
                    <a:pt x="88" y="15139"/>
                  </a:lnTo>
                  <a:lnTo>
                    <a:pt x="2194" y="15885"/>
                  </a:lnTo>
                  <a:lnTo>
                    <a:pt x="2238" y="15885"/>
                  </a:lnTo>
                  <a:lnTo>
                    <a:pt x="7811" y="16587"/>
                  </a:lnTo>
                  <a:lnTo>
                    <a:pt x="10444" y="17158"/>
                  </a:lnTo>
                  <a:lnTo>
                    <a:pt x="14437" y="17991"/>
                  </a:lnTo>
                  <a:lnTo>
                    <a:pt x="17157" y="18211"/>
                  </a:lnTo>
                  <a:lnTo>
                    <a:pt x="20404" y="18211"/>
                  </a:lnTo>
                  <a:lnTo>
                    <a:pt x="21501" y="17947"/>
                  </a:lnTo>
                  <a:lnTo>
                    <a:pt x="21589" y="17904"/>
                  </a:lnTo>
                  <a:lnTo>
                    <a:pt x="22467" y="17245"/>
                  </a:lnTo>
                  <a:lnTo>
                    <a:pt x="22511" y="17245"/>
                  </a:lnTo>
                  <a:lnTo>
                    <a:pt x="23564" y="16017"/>
                  </a:lnTo>
                  <a:lnTo>
                    <a:pt x="25363" y="13296"/>
                  </a:lnTo>
                  <a:lnTo>
                    <a:pt x="27074" y="10444"/>
                  </a:lnTo>
                  <a:lnTo>
                    <a:pt x="28347" y="7811"/>
                  </a:lnTo>
                  <a:lnTo>
                    <a:pt x="29576" y="5354"/>
                  </a:lnTo>
                  <a:lnTo>
                    <a:pt x="30585" y="5222"/>
                  </a:lnTo>
                  <a:lnTo>
                    <a:pt x="33393" y="5310"/>
                  </a:lnTo>
                  <a:lnTo>
                    <a:pt x="36816" y="5134"/>
                  </a:lnTo>
                  <a:lnTo>
                    <a:pt x="41204" y="4739"/>
                  </a:lnTo>
                  <a:lnTo>
                    <a:pt x="44934" y="4432"/>
                  </a:lnTo>
                  <a:lnTo>
                    <a:pt x="48971" y="4037"/>
                  </a:lnTo>
                  <a:lnTo>
                    <a:pt x="49015" y="4037"/>
                  </a:lnTo>
                  <a:lnTo>
                    <a:pt x="51604" y="3423"/>
                  </a:lnTo>
                  <a:lnTo>
                    <a:pt x="57703" y="1799"/>
                  </a:lnTo>
                  <a:lnTo>
                    <a:pt x="57747" y="1756"/>
                  </a:lnTo>
                  <a:lnTo>
                    <a:pt x="60424" y="483"/>
                  </a:lnTo>
                  <a:lnTo>
                    <a:pt x="61652" y="351"/>
                  </a:lnTo>
                  <a:lnTo>
                    <a:pt x="61872" y="571"/>
                  </a:lnTo>
                  <a:lnTo>
                    <a:pt x="62223" y="1799"/>
                  </a:lnTo>
                  <a:lnTo>
                    <a:pt x="62354" y="4037"/>
                  </a:lnTo>
                  <a:lnTo>
                    <a:pt x="62354" y="4125"/>
                  </a:lnTo>
                  <a:lnTo>
                    <a:pt x="62398" y="4169"/>
                  </a:lnTo>
                  <a:lnTo>
                    <a:pt x="62486" y="4213"/>
                  </a:lnTo>
                  <a:lnTo>
                    <a:pt x="62618" y="4213"/>
                  </a:lnTo>
                  <a:lnTo>
                    <a:pt x="62661" y="4169"/>
                  </a:lnTo>
                  <a:lnTo>
                    <a:pt x="62705" y="4081"/>
                  </a:lnTo>
                  <a:lnTo>
                    <a:pt x="62705" y="4037"/>
                  </a:lnTo>
                  <a:lnTo>
                    <a:pt x="62574" y="1799"/>
                  </a:lnTo>
                  <a:lnTo>
                    <a:pt x="62530" y="1756"/>
                  </a:lnTo>
                  <a:lnTo>
                    <a:pt x="62223" y="439"/>
                  </a:lnTo>
                  <a:lnTo>
                    <a:pt x="62179" y="351"/>
                  </a:lnTo>
                  <a:lnTo>
                    <a:pt x="61828" y="44"/>
                  </a:lnTo>
                  <a:lnTo>
                    <a:pt x="61784"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2" name="Google Shape;2582;p18"/>
            <p:cNvSpPr/>
            <p:nvPr/>
          </p:nvSpPr>
          <p:spPr>
            <a:xfrm>
              <a:off x="3272450" y="748500"/>
              <a:ext cx="287450" cy="706500"/>
            </a:xfrm>
            <a:custGeom>
              <a:rect b="b" l="l" r="r" t="t"/>
              <a:pathLst>
                <a:path extrusionOk="0" h="28260" w="11498">
                  <a:moveTo>
                    <a:pt x="11278" y="0"/>
                  </a:moveTo>
                  <a:lnTo>
                    <a:pt x="11234" y="44"/>
                  </a:lnTo>
                  <a:lnTo>
                    <a:pt x="11190" y="88"/>
                  </a:lnTo>
                  <a:lnTo>
                    <a:pt x="9961" y="2677"/>
                  </a:lnTo>
                  <a:lnTo>
                    <a:pt x="8513" y="5046"/>
                  </a:lnTo>
                  <a:lnTo>
                    <a:pt x="8513" y="5090"/>
                  </a:lnTo>
                  <a:lnTo>
                    <a:pt x="7109" y="8732"/>
                  </a:lnTo>
                  <a:lnTo>
                    <a:pt x="5705" y="13120"/>
                  </a:lnTo>
                  <a:lnTo>
                    <a:pt x="4476" y="16324"/>
                  </a:lnTo>
                  <a:lnTo>
                    <a:pt x="3160" y="19176"/>
                  </a:lnTo>
                  <a:lnTo>
                    <a:pt x="1317" y="24617"/>
                  </a:lnTo>
                  <a:lnTo>
                    <a:pt x="1" y="27294"/>
                  </a:lnTo>
                  <a:lnTo>
                    <a:pt x="1" y="27338"/>
                  </a:lnTo>
                  <a:lnTo>
                    <a:pt x="1" y="28083"/>
                  </a:lnTo>
                  <a:lnTo>
                    <a:pt x="1" y="28171"/>
                  </a:lnTo>
                  <a:lnTo>
                    <a:pt x="44" y="28215"/>
                  </a:lnTo>
                  <a:lnTo>
                    <a:pt x="88" y="28259"/>
                  </a:lnTo>
                  <a:lnTo>
                    <a:pt x="220" y="28259"/>
                  </a:lnTo>
                  <a:lnTo>
                    <a:pt x="308" y="28215"/>
                  </a:lnTo>
                  <a:lnTo>
                    <a:pt x="308" y="28171"/>
                  </a:lnTo>
                  <a:lnTo>
                    <a:pt x="352" y="28083"/>
                  </a:lnTo>
                  <a:lnTo>
                    <a:pt x="352" y="27381"/>
                  </a:lnTo>
                  <a:lnTo>
                    <a:pt x="1668" y="24792"/>
                  </a:lnTo>
                  <a:lnTo>
                    <a:pt x="1668" y="24749"/>
                  </a:lnTo>
                  <a:lnTo>
                    <a:pt x="3511" y="19307"/>
                  </a:lnTo>
                  <a:lnTo>
                    <a:pt x="4784" y="16455"/>
                  </a:lnTo>
                  <a:lnTo>
                    <a:pt x="6012" y="13252"/>
                  </a:lnTo>
                  <a:lnTo>
                    <a:pt x="7416" y="8864"/>
                  </a:lnTo>
                  <a:lnTo>
                    <a:pt x="8821" y="5222"/>
                  </a:lnTo>
                  <a:lnTo>
                    <a:pt x="10269" y="2808"/>
                  </a:lnTo>
                  <a:lnTo>
                    <a:pt x="11497" y="263"/>
                  </a:lnTo>
                  <a:lnTo>
                    <a:pt x="11497" y="176"/>
                  </a:lnTo>
                  <a:lnTo>
                    <a:pt x="11497" y="132"/>
                  </a:lnTo>
                  <a:lnTo>
                    <a:pt x="11453" y="44"/>
                  </a:lnTo>
                  <a:lnTo>
                    <a:pt x="11409"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3" name="Google Shape;2583;p18"/>
            <p:cNvSpPr/>
            <p:nvPr/>
          </p:nvSpPr>
          <p:spPr>
            <a:xfrm>
              <a:off x="4211500" y="2486150"/>
              <a:ext cx="884200" cy="333525"/>
            </a:xfrm>
            <a:custGeom>
              <a:rect b="b" l="l" r="r" t="t"/>
              <a:pathLst>
                <a:path extrusionOk="0" h="13341" w="35368">
                  <a:moveTo>
                    <a:pt x="34929" y="1"/>
                  </a:moveTo>
                  <a:lnTo>
                    <a:pt x="31287" y="1098"/>
                  </a:lnTo>
                  <a:lnTo>
                    <a:pt x="27645" y="1931"/>
                  </a:lnTo>
                  <a:lnTo>
                    <a:pt x="24310" y="2326"/>
                  </a:lnTo>
                  <a:lnTo>
                    <a:pt x="20668" y="2765"/>
                  </a:lnTo>
                  <a:lnTo>
                    <a:pt x="17728" y="3072"/>
                  </a:lnTo>
                  <a:lnTo>
                    <a:pt x="12726" y="3379"/>
                  </a:lnTo>
                  <a:lnTo>
                    <a:pt x="8864" y="3292"/>
                  </a:lnTo>
                  <a:lnTo>
                    <a:pt x="6802" y="3423"/>
                  </a:lnTo>
                  <a:lnTo>
                    <a:pt x="6758" y="3467"/>
                  </a:lnTo>
                  <a:lnTo>
                    <a:pt x="5924" y="3818"/>
                  </a:lnTo>
                  <a:lnTo>
                    <a:pt x="5880" y="3862"/>
                  </a:lnTo>
                  <a:lnTo>
                    <a:pt x="5222" y="4564"/>
                  </a:lnTo>
                  <a:lnTo>
                    <a:pt x="5178" y="4608"/>
                  </a:lnTo>
                  <a:lnTo>
                    <a:pt x="4213" y="6319"/>
                  </a:lnTo>
                  <a:lnTo>
                    <a:pt x="1317" y="11322"/>
                  </a:lnTo>
                  <a:lnTo>
                    <a:pt x="44" y="13077"/>
                  </a:lnTo>
                  <a:lnTo>
                    <a:pt x="0" y="13121"/>
                  </a:lnTo>
                  <a:lnTo>
                    <a:pt x="0" y="13208"/>
                  </a:lnTo>
                  <a:lnTo>
                    <a:pt x="44" y="13252"/>
                  </a:lnTo>
                  <a:lnTo>
                    <a:pt x="88" y="13340"/>
                  </a:lnTo>
                  <a:lnTo>
                    <a:pt x="264" y="13340"/>
                  </a:lnTo>
                  <a:lnTo>
                    <a:pt x="307" y="13296"/>
                  </a:lnTo>
                  <a:lnTo>
                    <a:pt x="1624" y="11497"/>
                  </a:lnTo>
                  <a:lnTo>
                    <a:pt x="4520" y="6495"/>
                  </a:lnTo>
                  <a:lnTo>
                    <a:pt x="5485" y="4783"/>
                  </a:lnTo>
                  <a:lnTo>
                    <a:pt x="6100" y="4125"/>
                  </a:lnTo>
                  <a:lnTo>
                    <a:pt x="6890" y="3774"/>
                  </a:lnTo>
                  <a:lnTo>
                    <a:pt x="8864" y="3643"/>
                  </a:lnTo>
                  <a:lnTo>
                    <a:pt x="12770" y="3730"/>
                  </a:lnTo>
                  <a:lnTo>
                    <a:pt x="17728" y="3423"/>
                  </a:lnTo>
                  <a:lnTo>
                    <a:pt x="20712" y="3116"/>
                  </a:lnTo>
                  <a:lnTo>
                    <a:pt x="24354" y="2677"/>
                  </a:lnTo>
                  <a:lnTo>
                    <a:pt x="27689" y="2282"/>
                  </a:lnTo>
                  <a:lnTo>
                    <a:pt x="27733" y="2282"/>
                  </a:lnTo>
                  <a:lnTo>
                    <a:pt x="31419" y="1405"/>
                  </a:lnTo>
                  <a:lnTo>
                    <a:pt x="34885" y="352"/>
                  </a:lnTo>
                  <a:lnTo>
                    <a:pt x="35017" y="746"/>
                  </a:lnTo>
                  <a:lnTo>
                    <a:pt x="34534" y="2370"/>
                  </a:lnTo>
                  <a:lnTo>
                    <a:pt x="34534" y="2458"/>
                  </a:lnTo>
                  <a:lnTo>
                    <a:pt x="34534" y="2502"/>
                  </a:lnTo>
                  <a:lnTo>
                    <a:pt x="34578" y="2546"/>
                  </a:lnTo>
                  <a:lnTo>
                    <a:pt x="34666" y="2589"/>
                  </a:lnTo>
                  <a:lnTo>
                    <a:pt x="34798" y="2589"/>
                  </a:lnTo>
                  <a:lnTo>
                    <a:pt x="34841" y="2546"/>
                  </a:lnTo>
                  <a:lnTo>
                    <a:pt x="34885" y="2458"/>
                  </a:lnTo>
                  <a:lnTo>
                    <a:pt x="35368" y="790"/>
                  </a:lnTo>
                  <a:lnTo>
                    <a:pt x="35368" y="703"/>
                  </a:lnTo>
                  <a:lnTo>
                    <a:pt x="35149" y="88"/>
                  </a:lnTo>
                  <a:lnTo>
                    <a:pt x="35061"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4" name="Google Shape;2584;p18"/>
            <p:cNvSpPr/>
            <p:nvPr/>
          </p:nvSpPr>
          <p:spPr>
            <a:xfrm>
              <a:off x="3623500" y="2804275"/>
              <a:ext cx="496975" cy="77925"/>
            </a:xfrm>
            <a:custGeom>
              <a:rect b="b" l="l" r="r" t="t"/>
              <a:pathLst>
                <a:path extrusionOk="0" h="3117" w="19879">
                  <a:moveTo>
                    <a:pt x="88" y="1"/>
                  </a:moveTo>
                  <a:lnTo>
                    <a:pt x="44" y="45"/>
                  </a:lnTo>
                  <a:lnTo>
                    <a:pt x="0" y="89"/>
                  </a:lnTo>
                  <a:lnTo>
                    <a:pt x="0" y="176"/>
                  </a:lnTo>
                  <a:lnTo>
                    <a:pt x="0" y="220"/>
                  </a:lnTo>
                  <a:lnTo>
                    <a:pt x="44" y="308"/>
                  </a:lnTo>
                  <a:lnTo>
                    <a:pt x="88" y="352"/>
                  </a:lnTo>
                  <a:lnTo>
                    <a:pt x="1756" y="922"/>
                  </a:lnTo>
                  <a:lnTo>
                    <a:pt x="1799" y="922"/>
                  </a:lnTo>
                  <a:lnTo>
                    <a:pt x="7504" y="1756"/>
                  </a:lnTo>
                  <a:lnTo>
                    <a:pt x="10795" y="2458"/>
                  </a:lnTo>
                  <a:lnTo>
                    <a:pt x="13867" y="2985"/>
                  </a:lnTo>
                  <a:lnTo>
                    <a:pt x="16982" y="3116"/>
                  </a:lnTo>
                  <a:lnTo>
                    <a:pt x="19703" y="2941"/>
                  </a:lnTo>
                  <a:lnTo>
                    <a:pt x="19747" y="2941"/>
                  </a:lnTo>
                  <a:lnTo>
                    <a:pt x="19834" y="2897"/>
                  </a:lnTo>
                  <a:lnTo>
                    <a:pt x="19834" y="2809"/>
                  </a:lnTo>
                  <a:lnTo>
                    <a:pt x="19878" y="2765"/>
                  </a:lnTo>
                  <a:lnTo>
                    <a:pt x="19834" y="2678"/>
                  </a:lnTo>
                  <a:lnTo>
                    <a:pt x="19790" y="2634"/>
                  </a:lnTo>
                  <a:lnTo>
                    <a:pt x="19659" y="2590"/>
                  </a:lnTo>
                  <a:lnTo>
                    <a:pt x="16982" y="2765"/>
                  </a:lnTo>
                  <a:lnTo>
                    <a:pt x="13910" y="2634"/>
                  </a:lnTo>
                  <a:lnTo>
                    <a:pt x="10883" y="2107"/>
                  </a:lnTo>
                  <a:lnTo>
                    <a:pt x="7592" y="1405"/>
                  </a:lnTo>
                  <a:lnTo>
                    <a:pt x="1887" y="615"/>
                  </a:lnTo>
                  <a:lnTo>
                    <a:pt x="220"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5" name="Google Shape;2585;p18"/>
            <p:cNvSpPr/>
            <p:nvPr/>
          </p:nvSpPr>
          <p:spPr>
            <a:xfrm>
              <a:off x="3251600" y="756175"/>
              <a:ext cx="275375" cy="692225"/>
            </a:xfrm>
            <a:custGeom>
              <a:rect b="b" l="l" r="r" t="t"/>
              <a:pathLst>
                <a:path extrusionOk="0" h="27689" w="11015">
                  <a:moveTo>
                    <a:pt x="10795" y="0"/>
                  </a:moveTo>
                  <a:lnTo>
                    <a:pt x="10752" y="44"/>
                  </a:lnTo>
                  <a:lnTo>
                    <a:pt x="10708" y="88"/>
                  </a:lnTo>
                  <a:lnTo>
                    <a:pt x="10313" y="834"/>
                  </a:lnTo>
                  <a:lnTo>
                    <a:pt x="8470" y="4213"/>
                  </a:lnTo>
                  <a:lnTo>
                    <a:pt x="7153" y="7592"/>
                  </a:lnTo>
                  <a:lnTo>
                    <a:pt x="5837" y="11716"/>
                  </a:lnTo>
                  <a:lnTo>
                    <a:pt x="4652" y="14744"/>
                  </a:lnTo>
                  <a:lnTo>
                    <a:pt x="3336" y="17333"/>
                  </a:lnTo>
                  <a:lnTo>
                    <a:pt x="3336" y="17377"/>
                  </a:lnTo>
                  <a:lnTo>
                    <a:pt x="2370" y="20185"/>
                  </a:lnTo>
                  <a:lnTo>
                    <a:pt x="1010" y="24485"/>
                  </a:lnTo>
                  <a:lnTo>
                    <a:pt x="176" y="26460"/>
                  </a:lnTo>
                  <a:lnTo>
                    <a:pt x="176" y="26504"/>
                  </a:lnTo>
                  <a:lnTo>
                    <a:pt x="1" y="27469"/>
                  </a:lnTo>
                  <a:lnTo>
                    <a:pt x="1" y="27557"/>
                  </a:lnTo>
                  <a:lnTo>
                    <a:pt x="45" y="27601"/>
                  </a:lnTo>
                  <a:lnTo>
                    <a:pt x="89" y="27645"/>
                  </a:lnTo>
                  <a:lnTo>
                    <a:pt x="176" y="27689"/>
                  </a:lnTo>
                  <a:lnTo>
                    <a:pt x="308" y="27645"/>
                  </a:lnTo>
                  <a:lnTo>
                    <a:pt x="352" y="27557"/>
                  </a:lnTo>
                  <a:lnTo>
                    <a:pt x="484" y="26592"/>
                  </a:lnTo>
                  <a:lnTo>
                    <a:pt x="1361" y="24617"/>
                  </a:lnTo>
                  <a:lnTo>
                    <a:pt x="1361" y="24573"/>
                  </a:lnTo>
                  <a:lnTo>
                    <a:pt x="2678" y="20317"/>
                  </a:lnTo>
                  <a:lnTo>
                    <a:pt x="3643" y="17465"/>
                  </a:lnTo>
                  <a:lnTo>
                    <a:pt x="4959" y="14876"/>
                  </a:lnTo>
                  <a:lnTo>
                    <a:pt x="6144" y="11804"/>
                  </a:lnTo>
                  <a:lnTo>
                    <a:pt x="7461" y="7679"/>
                  </a:lnTo>
                  <a:lnTo>
                    <a:pt x="8777" y="4344"/>
                  </a:lnTo>
                  <a:lnTo>
                    <a:pt x="10620" y="1009"/>
                  </a:lnTo>
                  <a:lnTo>
                    <a:pt x="11015" y="264"/>
                  </a:lnTo>
                  <a:lnTo>
                    <a:pt x="11015" y="176"/>
                  </a:lnTo>
                  <a:lnTo>
                    <a:pt x="11015" y="132"/>
                  </a:lnTo>
                  <a:lnTo>
                    <a:pt x="11015" y="44"/>
                  </a:lnTo>
                  <a:lnTo>
                    <a:pt x="10927"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6" name="Google Shape;2586;p18"/>
            <p:cNvSpPr/>
            <p:nvPr/>
          </p:nvSpPr>
          <p:spPr>
            <a:xfrm>
              <a:off x="3658600" y="1953000"/>
              <a:ext cx="737225" cy="323650"/>
            </a:xfrm>
            <a:custGeom>
              <a:rect b="b" l="l" r="r" t="t"/>
              <a:pathLst>
                <a:path extrusionOk="0" h="12946" w="29489">
                  <a:moveTo>
                    <a:pt x="11760" y="1"/>
                  </a:moveTo>
                  <a:lnTo>
                    <a:pt x="11629" y="45"/>
                  </a:lnTo>
                  <a:lnTo>
                    <a:pt x="11278" y="220"/>
                  </a:lnTo>
                  <a:lnTo>
                    <a:pt x="11234" y="264"/>
                  </a:lnTo>
                  <a:lnTo>
                    <a:pt x="11190" y="308"/>
                  </a:lnTo>
                  <a:lnTo>
                    <a:pt x="11058" y="703"/>
                  </a:lnTo>
                  <a:lnTo>
                    <a:pt x="11058" y="834"/>
                  </a:lnTo>
                  <a:lnTo>
                    <a:pt x="12287" y="3994"/>
                  </a:lnTo>
                  <a:lnTo>
                    <a:pt x="12550" y="6539"/>
                  </a:lnTo>
                  <a:lnTo>
                    <a:pt x="12112" y="8733"/>
                  </a:lnTo>
                  <a:lnTo>
                    <a:pt x="11102" y="11190"/>
                  </a:lnTo>
                  <a:lnTo>
                    <a:pt x="10620" y="11804"/>
                  </a:lnTo>
                  <a:lnTo>
                    <a:pt x="10225" y="12068"/>
                  </a:lnTo>
                  <a:lnTo>
                    <a:pt x="6670" y="12507"/>
                  </a:lnTo>
                  <a:lnTo>
                    <a:pt x="2721" y="12594"/>
                  </a:lnTo>
                  <a:lnTo>
                    <a:pt x="2195" y="12243"/>
                  </a:lnTo>
                  <a:lnTo>
                    <a:pt x="2151" y="12199"/>
                  </a:lnTo>
                  <a:lnTo>
                    <a:pt x="1756" y="12024"/>
                  </a:lnTo>
                  <a:lnTo>
                    <a:pt x="834" y="9610"/>
                  </a:lnTo>
                  <a:lnTo>
                    <a:pt x="790" y="9523"/>
                  </a:lnTo>
                  <a:lnTo>
                    <a:pt x="308" y="9128"/>
                  </a:lnTo>
                  <a:lnTo>
                    <a:pt x="220" y="9084"/>
                  </a:lnTo>
                  <a:lnTo>
                    <a:pt x="88" y="9084"/>
                  </a:lnTo>
                  <a:lnTo>
                    <a:pt x="44" y="9128"/>
                  </a:lnTo>
                  <a:lnTo>
                    <a:pt x="0" y="9172"/>
                  </a:lnTo>
                  <a:lnTo>
                    <a:pt x="0" y="9259"/>
                  </a:lnTo>
                  <a:lnTo>
                    <a:pt x="0" y="9303"/>
                  </a:lnTo>
                  <a:lnTo>
                    <a:pt x="44" y="9391"/>
                  </a:lnTo>
                  <a:lnTo>
                    <a:pt x="527" y="9786"/>
                  </a:lnTo>
                  <a:lnTo>
                    <a:pt x="1492" y="12199"/>
                  </a:lnTo>
                  <a:lnTo>
                    <a:pt x="1580" y="12331"/>
                  </a:lnTo>
                  <a:lnTo>
                    <a:pt x="1975" y="12507"/>
                  </a:lnTo>
                  <a:lnTo>
                    <a:pt x="2589" y="12945"/>
                  </a:lnTo>
                  <a:lnTo>
                    <a:pt x="2677" y="12945"/>
                  </a:lnTo>
                  <a:lnTo>
                    <a:pt x="6714" y="12858"/>
                  </a:lnTo>
                  <a:lnTo>
                    <a:pt x="10312" y="12419"/>
                  </a:lnTo>
                  <a:lnTo>
                    <a:pt x="10400" y="12419"/>
                  </a:lnTo>
                  <a:lnTo>
                    <a:pt x="10839" y="12068"/>
                  </a:lnTo>
                  <a:lnTo>
                    <a:pt x="10883" y="12024"/>
                  </a:lnTo>
                  <a:lnTo>
                    <a:pt x="11366" y="11366"/>
                  </a:lnTo>
                  <a:lnTo>
                    <a:pt x="11409" y="11322"/>
                  </a:lnTo>
                  <a:lnTo>
                    <a:pt x="12419" y="8865"/>
                  </a:lnTo>
                  <a:lnTo>
                    <a:pt x="12463" y="8821"/>
                  </a:lnTo>
                  <a:lnTo>
                    <a:pt x="12857" y="6583"/>
                  </a:lnTo>
                  <a:lnTo>
                    <a:pt x="12901" y="6539"/>
                  </a:lnTo>
                  <a:lnTo>
                    <a:pt x="12638" y="3906"/>
                  </a:lnTo>
                  <a:lnTo>
                    <a:pt x="12594" y="3862"/>
                  </a:lnTo>
                  <a:lnTo>
                    <a:pt x="11409" y="747"/>
                  </a:lnTo>
                  <a:lnTo>
                    <a:pt x="11497" y="483"/>
                  </a:lnTo>
                  <a:lnTo>
                    <a:pt x="11717" y="352"/>
                  </a:lnTo>
                  <a:lnTo>
                    <a:pt x="15052" y="1185"/>
                  </a:lnTo>
                  <a:lnTo>
                    <a:pt x="17553" y="2677"/>
                  </a:lnTo>
                  <a:lnTo>
                    <a:pt x="22116" y="5003"/>
                  </a:lnTo>
                  <a:lnTo>
                    <a:pt x="22204" y="5003"/>
                  </a:lnTo>
                  <a:lnTo>
                    <a:pt x="23477" y="4915"/>
                  </a:lnTo>
                  <a:lnTo>
                    <a:pt x="29357" y="3555"/>
                  </a:lnTo>
                  <a:lnTo>
                    <a:pt x="29444" y="3555"/>
                  </a:lnTo>
                  <a:lnTo>
                    <a:pt x="29488" y="3511"/>
                  </a:lnTo>
                  <a:lnTo>
                    <a:pt x="29488" y="3423"/>
                  </a:lnTo>
                  <a:lnTo>
                    <a:pt x="29488" y="3379"/>
                  </a:lnTo>
                  <a:lnTo>
                    <a:pt x="29444" y="3292"/>
                  </a:lnTo>
                  <a:lnTo>
                    <a:pt x="29400" y="3248"/>
                  </a:lnTo>
                  <a:lnTo>
                    <a:pt x="29357" y="3204"/>
                  </a:lnTo>
                  <a:lnTo>
                    <a:pt x="29269" y="3248"/>
                  </a:lnTo>
                  <a:lnTo>
                    <a:pt x="23433" y="4564"/>
                  </a:lnTo>
                  <a:lnTo>
                    <a:pt x="22204" y="4652"/>
                  </a:lnTo>
                  <a:lnTo>
                    <a:pt x="17684" y="2370"/>
                  </a:lnTo>
                  <a:lnTo>
                    <a:pt x="15183" y="878"/>
                  </a:lnTo>
                  <a:lnTo>
                    <a:pt x="15139" y="878"/>
                  </a:lnTo>
                  <a:lnTo>
                    <a:pt x="11760"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7" name="Google Shape;2587;p18"/>
            <p:cNvSpPr/>
            <p:nvPr/>
          </p:nvSpPr>
          <p:spPr>
            <a:xfrm>
              <a:off x="3550000" y="2139500"/>
              <a:ext cx="25" cy="25"/>
            </a:xfrm>
            <a:custGeom>
              <a:rect b="b" l="l" r="r" t="t"/>
              <a:pathLst>
                <a:path extrusionOk="0" h="1" w="1">
                  <a:moveTo>
                    <a:pt x="0" y="0"/>
                  </a:moveTo>
                  <a:lnTo>
                    <a:pt x="0"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8" name="Google Shape;2588;p18"/>
            <p:cNvSpPr/>
            <p:nvPr/>
          </p:nvSpPr>
          <p:spPr>
            <a:xfrm>
              <a:off x="3550000" y="2139500"/>
              <a:ext cx="25" cy="25"/>
            </a:xfrm>
            <a:custGeom>
              <a:rect b="b" l="l" r="r" t="t"/>
              <a:pathLst>
                <a:path extrusionOk="0" fill="none" h="1" w="1">
                  <a:moveTo>
                    <a:pt x="0" y="0"/>
                  </a:moveTo>
                  <a:lnTo>
                    <a:pt x="0" y="0"/>
                  </a:lnTo>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9" name="Google Shape;2589;p18"/>
            <p:cNvSpPr/>
            <p:nvPr/>
          </p:nvSpPr>
          <p:spPr>
            <a:xfrm>
              <a:off x="3643250" y="872450"/>
              <a:ext cx="522200" cy="829375"/>
            </a:xfrm>
            <a:custGeom>
              <a:rect b="b" l="l" r="r" t="t"/>
              <a:pathLst>
                <a:path extrusionOk="0" h="33175" w="20888">
                  <a:moveTo>
                    <a:pt x="20668" y="1"/>
                  </a:moveTo>
                  <a:lnTo>
                    <a:pt x="20624" y="44"/>
                  </a:lnTo>
                  <a:lnTo>
                    <a:pt x="20580" y="88"/>
                  </a:lnTo>
                  <a:lnTo>
                    <a:pt x="16850" y="5178"/>
                  </a:lnTo>
                  <a:lnTo>
                    <a:pt x="14525" y="7943"/>
                  </a:lnTo>
                  <a:lnTo>
                    <a:pt x="11672" y="11146"/>
                  </a:lnTo>
                  <a:lnTo>
                    <a:pt x="9522" y="13823"/>
                  </a:lnTo>
                  <a:lnTo>
                    <a:pt x="9522" y="13867"/>
                  </a:lnTo>
                  <a:lnTo>
                    <a:pt x="8732" y="15227"/>
                  </a:lnTo>
                  <a:lnTo>
                    <a:pt x="8689" y="15315"/>
                  </a:lnTo>
                  <a:lnTo>
                    <a:pt x="8513" y="16851"/>
                  </a:lnTo>
                  <a:lnTo>
                    <a:pt x="8601" y="18869"/>
                  </a:lnTo>
                  <a:lnTo>
                    <a:pt x="8425" y="19220"/>
                  </a:lnTo>
                  <a:lnTo>
                    <a:pt x="5134" y="21677"/>
                  </a:lnTo>
                  <a:lnTo>
                    <a:pt x="5090" y="21765"/>
                  </a:lnTo>
                  <a:lnTo>
                    <a:pt x="4037" y="24617"/>
                  </a:lnTo>
                  <a:lnTo>
                    <a:pt x="3160" y="27865"/>
                  </a:lnTo>
                  <a:lnTo>
                    <a:pt x="2326" y="30892"/>
                  </a:lnTo>
                  <a:lnTo>
                    <a:pt x="1536" y="32253"/>
                  </a:lnTo>
                  <a:lnTo>
                    <a:pt x="483" y="32779"/>
                  </a:lnTo>
                  <a:lnTo>
                    <a:pt x="220" y="32691"/>
                  </a:lnTo>
                  <a:lnTo>
                    <a:pt x="88" y="32691"/>
                  </a:lnTo>
                  <a:lnTo>
                    <a:pt x="44" y="32735"/>
                  </a:lnTo>
                  <a:lnTo>
                    <a:pt x="0" y="32779"/>
                  </a:lnTo>
                  <a:lnTo>
                    <a:pt x="0" y="32867"/>
                  </a:lnTo>
                  <a:lnTo>
                    <a:pt x="0" y="32911"/>
                  </a:lnTo>
                  <a:lnTo>
                    <a:pt x="44" y="32955"/>
                  </a:lnTo>
                  <a:lnTo>
                    <a:pt x="88" y="32999"/>
                  </a:lnTo>
                  <a:lnTo>
                    <a:pt x="439" y="33130"/>
                  </a:lnTo>
                  <a:lnTo>
                    <a:pt x="483" y="33174"/>
                  </a:lnTo>
                  <a:lnTo>
                    <a:pt x="571" y="33130"/>
                  </a:lnTo>
                  <a:lnTo>
                    <a:pt x="1755" y="32516"/>
                  </a:lnTo>
                  <a:lnTo>
                    <a:pt x="1799" y="32472"/>
                  </a:lnTo>
                  <a:lnTo>
                    <a:pt x="2677" y="31068"/>
                  </a:lnTo>
                  <a:lnTo>
                    <a:pt x="2677" y="31024"/>
                  </a:lnTo>
                  <a:lnTo>
                    <a:pt x="3511" y="27952"/>
                  </a:lnTo>
                  <a:lnTo>
                    <a:pt x="4388" y="24705"/>
                  </a:lnTo>
                  <a:lnTo>
                    <a:pt x="5397" y="21941"/>
                  </a:lnTo>
                  <a:lnTo>
                    <a:pt x="8645" y="19483"/>
                  </a:lnTo>
                  <a:lnTo>
                    <a:pt x="8689" y="19396"/>
                  </a:lnTo>
                  <a:lnTo>
                    <a:pt x="8908" y="18957"/>
                  </a:lnTo>
                  <a:lnTo>
                    <a:pt x="8952" y="18869"/>
                  </a:lnTo>
                  <a:lnTo>
                    <a:pt x="8864" y="16851"/>
                  </a:lnTo>
                  <a:lnTo>
                    <a:pt x="9040" y="15359"/>
                  </a:lnTo>
                  <a:lnTo>
                    <a:pt x="9786" y="14042"/>
                  </a:lnTo>
                  <a:lnTo>
                    <a:pt x="11936" y="11366"/>
                  </a:lnTo>
                  <a:lnTo>
                    <a:pt x="14788" y="8162"/>
                  </a:lnTo>
                  <a:lnTo>
                    <a:pt x="17114" y="5398"/>
                  </a:lnTo>
                  <a:lnTo>
                    <a:pt x="20843" y="308"/>
                  </a:lnTo>
                  <a:lnTo>
                    <a:pt x="20887" y="220"/>
                  </a:lnTo>
                  <a:lnTo>
                    <a:pt x="20887" y="176"/>
                  </a:lnTo>
                  <a:lnTo>
                    <a:pt x="20887" y="88"/>
                  </a:lnTo>
                  <a:lnTo>
                    <a:pt x="20800" y="44"/>
                  </a:lnTo>
                  <a:lnTo>
                    <a:pt x="20756"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0" name="Google Shape;2590;p18"/>
            <p:cNvSpPr/>
            <p:nvPr/>
          </p:nvSpPr>
          <p:spPr>
            <a:xfrm>
              <a:off x="3612525" y="2141700"/>
              <a:ext cx="1811200" cy="630800"/>
            </a:xfrm>
            <a:custGeom>
              <a:rect b="b" l="l" r="r" t="t"/>
              <a:pathLst>
                <a:path extrusionOk="0" h="25232" w="72448">
                  <a:moveTo>
                    <a:pt x="69288" y="0"/>
                  </a:moveTo>
                  <a:lnTo>
                    <a:pt x="66655" y="483"/>
                  </a:lnTo>
                  <a:lnTo>
                    <a:pt x="66611" y="483"/>
                  </a:lnTo>
                  <a:lnTo>
                    <a:pt x="63627" y="1448"/>
                  </a:lnTo>
                  <a:lnTo>
                    <a:pt x="59546" y="2940"/>
                  </a:lnTo>
                  <a:lnTo>
                    <a:pt x="57967" y="3598"/>
                  </a:lnTo>
                  <a:lnTo>
                    <a:pt x="54149" y="3642"/>
                  </a:lnTo>
                  <a:lnTo>
                    <a:pt x="52394" y="3686"/>
                  </a:lnTo>
                  <a:lnTo>
                    <a:pt x="52306" y="3730"/>
                  </a:lnTo>
                  <a:lnTo>
                    <a:pt x="46865" y="6407"/>
                  </a:lnTo>
                  <a:lnTo>
                    <a:pt x="45154" y="7328"/>
                  </a:lnTo>
                  <a:lnTo>
                    <a:pt x="39142" y="8425"/>
                  </a:lnTo>
                  <a:lnTo>
                    <a:pt x="35324" y="8996"/>
                  </a:lnTo>
                  <a:lnTo>
                    <a:pt x="32033" y="9566"/>
                  </a:lnTo>
                  <a:lnTo>
                    <a:pt x="28128" y="10356"/>
                  </a:lnTo>
                  <a:lnTo>
                    <a:pt x="27206" y="10751"/>
                  </a:lnTo>
                  <a:lnTo>
                    <a:pt x="27119" y="10795"/>
                  </a:lnTo>
                  <a:lnTo>
                    <a:pt x="26855" y="11190"/>
                  </a:lnTo>
                  <a:lnTo>
                    <a:pt x="26812" y="11233"/>
                  </a:lnTo>
                  <a:lnTo>
                    <a:pt x="25363" y="16718"/>
                  </a:lnTo>
                  <a:lnTo>
                    <a:pt x="24091" y="19527"/>
                  </a:lnTo>
                  <a:lnTo>
                    <a:pt x="22423" y="22379"/>
                  </a:lnTo>
                  <a:lnTo>
                    <a:pt x="21063" y="24573"/>
                  </a:lnTo>
                  <a:lnTo>
                    <a:pt x="20668" y="24836"/>
                  </a:lnTo>
                  <a:lnTo>
                    <a:pt x="14964" y="23915"/>
                  </a:lnTo>
                  <a:lnTo>
                    <a:pt x="10269" y="22818"/>
                  </a:lnTo>
                  <a:lnTo>
                    <a:pt x="6802" y="22204"/>
                  </a:lnTo>
                  <a:lnTo>
                    <a:pt x="6758" y="22204"/>
                  </a:lnTo>
                  <a:lnTo>
                    <a:pt x="3467" y="21984"/>
                  </a:lnTo>
                  <a:lnTo>
                    <a:pt x="264" y="20843"/>
                  </a:lnTo>
                  <a:lnTo>
                    <a:pt x="132" y="20843"/>
                  </a:lnTo>
                  <a:lnTo>
                    <a:pt x="44" y="20887"/>
                  </a:lnTo>
                  <a:lnTo>
                    <a:pt x="44" y="20975"/>
                  </a:lnTo>
                  <a:lnTo>
                    <a:pt x="1" y="21019"/>
                  </a:lnTo>
                  <a:lnTo>
                    <a:pt x="44" y="21107"/>
                  </a:lnTo>
                  <a:lnTo>
                    <a:pt x="88" y="21150"/>
                  </a:lnTo>
                  <a:lnTo>
                    <a:pt x="132" y="21194"/>
                  </a:lnTo>
                  <a:lnTo>
                    <a:pt x="3379" y="22291"/>
                  </a:lnTo>
                  <a:lnTo>
                    <a:pt x="3423" y="22335"/>
                  </a:lnTo>
                  <a:lnTo>
                    <a:pt x="6758" y="22555"/>
                  </a:lnTo>
                  <a:lnTo>
                    <a:pt x="10181" y="23169"/>
                  </a:lnTo>
                  <a:lnTo>
                    <a:pt x="14876" y="24266"/>
                  </a:lnTo>
                  <a:lnTo>
                    <a:pt x="20668" y="25231"/>
                  </a:lnTo>
                  <a:lnTo>
                    <a:pt x="20712" y="25231"/>
                  </a:lnTo>
                  <a:lnTo>
                    <a:pt x="20800" y="25187"/>
                  </a:lnTo>
                  <a:lnTo>
                    <a:pt x="21283" y="24836"/>
                  </a:lnTo>
                  <a:lnTo>
                    <a:pt x="21326" y="24792"/>
                  </a:lnTo>
                  <a:lnTo>
                    <a:pt x="22731" y="22555"/>
                  </a:lnTo>
                  <a:lnTo>
                    <a:pt x="24398" y="19702"/>
                  </a:lnTo>
                  <a:lnTo>
                    <a:pt x="25715" y="16850"/>
                  </a:lnTo>
                  <a:lnTo>
                    <a:pt x="25715" y="16806"/>
                  </a:lnTo>
                  <a:lnTo>
                    <a:pt x="27119" y="11365"/>
                  </a:lnTo>
                  <a:lnTo>
                    <a:pt x="27382" y="11058"/>
                  </a:lnTo>
                  <a:lnTo>
                    <a:pt x="28216" y="10707"/>
                  </a:lnTo>
                  <a:lnTo>
                    <a:pt x="32121" y="9917"/>
                  </a:lnTo>
                  <a:lnTo>
                    <a:pt x="35368" y="9347"/>
                  </a:lnTo>
                  <a:lnTo>
                    <a:pt x="39186" y="8776"/>
                  </a:lnTo>
                  <a:lnTo>
                    <a:pt x="45241" y="7679"/>
                  </a:lnTo>
                  <a:lnTo>
                    <a:pt x="45285" y="7635"/>
                  </a:lnTo>
                  <a:lnTo>
                    <a:pt x="47040" y="6714"/>
                  </a:lnTo>
                  <a:lnTo>
                    <a:pt x="52438" y="4037"/>
                  </a:lnTo>
                  <a:lnTo>
                    <a:pt x="54149" y="3993"/>
                  </a:lnTo>
                  <a:lnTo>
                    <a:pt x="58011" y="3949"/>
                  </a:lnTo>
                  <a:lnTo>
                    <a:pt x="58098" y="3949"/>
                  </a:lnTo>
                  <a:lnTo>
                    <a:pt x="59678" y="3247"/>
                  </a:lnTo>
                  <a:lnTo>
                    <a:pt x="63715" y="1799"/>
                  </a:lnTo>
                  <a:lnTo>
                    <a:pt x="66699" y="790"/>
                  </a:lnTo>
                  <a:lnTo>
                    <a:pt x="69332" y="351"/>
                  </a:lnTo>
                  <a:lnTo>
                    <a:pt x="70868" y="658"/>
                  </a:lnTo>
                  <a:lnTo>
                    <a:pt x="71614" y="1404"/>
                  </a:lnTo>
                  <a:lnTo>
                    <a:pt x="72096" y="3159"/>
                  </a:lnTo>
                  <a:lnTo>
                    <a:pt x="72008" y="5792"/>
                  </a:lnTo>
                  <a:lnTo>
                    <a:pt x="71394" y="12550"/>
                  </a:lnTo>
                  <a:lnTo>
                    <a:pt x="71438" y="12638"/>
                  </a:lnTo>
                  <a:lnTo>
                    <a:pt x="71438" y="12682"/>
                  </a:lnTo>
                  <a:lnTo>
                    <a:pt x="71526" y="12725"/>
                  </a:lnTo>
                  <a:lnTo>
                    <a:pt x="71657" y="12725"/>
                  </a:lnTo>
                  <a:lnTo>
                    <a:pt x="71701" y="12682"/>
                  </a:lnTo>
                  <a:lnTo>
                    <a:pt x="71745" y="12638"/>
                  </a:lnTo>
                  <a:lnTo>
                    <a:pt x="71745" y="12594"/>
                  </a:lnTo>
                  <a:lnTo>
                    <a:pt x="72360" y="5836"/>
                  </a:lnTo>
                  <a:lnTo>
                    <a:pt x="72447" y="3116"/>
                  </a:lnTo>
                  <a:lnTo>
                    <a:pt x="72403" y="3072"/>
                  </a:lnTo>
                  <a:lnTo>
                    <a:pt x="71965" y="1273"/>
                  </a:lnTo>
                  <a:lnTo>
                    <a:pt x="71921" y="1185"/>
                  </a:lnTo>
                  <a:lnTo>
                    <a:pt x="71087" y="395"/>
                  </a:lnTo>
                  <a:lnTo>
                    <a:pt x="70999" y="351"/>
                  </a:lnTo>
                  <a:lnTo>
                    <a:pt x="69376"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1" name="Google Shape;2591;p18"/>
            <p:cNvSpPr/>
            <p:nvPr/>
          </p:nvSpPr>
          <p:spPr>
            <a:xfrm>
              <a:off x="3387650" y="738625"/>
              <a:ext cx="299500" cy="660425"/>
            </a:xfrm>
            <a:custGeom>
              <a:rect b="b" l="l" r="r" t="t"/>
              <a:pathLst>
                <a:path extrusionOk="0" h="26417" w="11980">
                  <a:moveTo>
                    <a:pt x="11716" y="0"/>
                  </a:moveTo>
                  <a:lnTo>
                    <a:pt x="11672" y="44"/>
                  </a:lnTo>
                  <a:lnTo>
                    <a:pt x="11628" y="88"/>
                  </a:lnTo>
                  <a:lnTo>
                    <a:pt x="9522" y="4300"/>
                  </a:lnTo>
                  <a:lnTo>
                    <a:pt x="7591" y="7679"/>
                  </a:lnTo>
                  <a:lnTo>
                    <a:pt x="7547" y="7679"/>
                  </a:lnTo>
                  <a:lnTo>
                    <a:pt x="6714" y="9610"/>
                  </a:lnTo>
                  <a:lnTo>
                    <a:pt x="6187" y="11014"/>
                  </a:lnTo>
                  <a:lnTo>
                    <a:pt x="5704" y="12374"/>
                  </a:lnTo>
                  <a:lnTo>
                    <a:pt x="4871" y="15051"/>
                  </a:lnTo>
                  <a:lnTo>
                    <a:pt x="4037" y="17552"/>
                  </a:lnTo>
                  <a:lnTo>
                    <a:pt x="3598" y="18825"/>
                  </a:lnTo>
                  <a:lnTo>
                    <a:pt x="3159" y="20053"/>
                  </a:lnTo>
                  <a:lnTo>
                    <a:pt x="2677" y="21282"/>
                  </a:lnTo>
                  <a:lnTo>
                    <a:pt x="2106" y="22555"/>
                  </a:lnTo>
                  <a:lnTo>
                    <a:pt x="1492" y="23783"/>
                  </a:lnTo>
                  <a:lnTo>
                    <a:pt x="834" y="25056"/>
                  </a:lnTo>
                  <a:lnTo>
                    <a:pt x="0" y="26153"/>
                  </a:lnTo>
                  <a:lnTo>
                    <a:pt x="0" y="26197"/>
                  </a:lnTo>
                  <a:lnTo>
                    <a:pt x="0" y="26284"/>
                  </a:lnTo>
                  <a:lnTo>
                    <a:pt x="0" y="26328"/>
                  </a:lnTo>
                  <a:lnTo>
                    <a:pt x="44" y="26372"/>
                  </a:lnTo>
                  <a:lnTo>
                    <a:pt x="176" y="26416"/>
                  </a:lnTo>
                  <a:lnTo>
                    <a:pt x="219" y="26416"/>
                  </a:lnTo>
                  <a:lnTo>
                    <a:pt x="307" y="26328"/>
                  </a:lnTo>
                  <a:lnTo>
                    <a:pt x="1141" y="25231"/>
                  </a:lnTo>
                  <a:lnTo>
                    <a:pt x="1799" y="23959"/>
                  </a:lnTo>
                  <a:lnTo>
                    <a:pt x="2413" y="22686"/>
                  </a:lnTo>
                  <a:lnTo>
                    <a:pt x="2984" y="21458"/>
                  </a:lnTo>
                  <a:lnTo>
                    <a:pt x="3467" y="20185"/>
                  </a:lnTo>
                  <a:lnTo>
                    <a:pt x="3949" y="18956"/>
                  </a:lnTo>
                  <a:lnTo>
                    <a:pt x="4388" y="17684"/>
                  </a:lnTo>
                  <a:lnTo>
                    <a:pt x="5178" y="15139"/>
                  </a:lnTo>
                  <a:lnTo>
                    <a:pt x="6056" y="12506"/>
                  </a:lnTo>
                  <a:lnTo>
                    <a:pt x="6538" y="11146"/>
                  </a:lnTo>
                  <a:lnTo>
                    <a:pt x="7021" y="9742"/>
                  </a:lnTo>
                  <a:lnTo>
                    <a:pt x="7898" y="7855"/>
                  </a:lnTo>
                  <a:lnTo>
                    <a:pt x="9829" y="4476"/>
                  </a:lnTo>
                  <a:lnTo>
                    <a:pt x="11936" y="263"/>
                  </a:lnTo>
                  <a:lnTo>
                    <a:pt x="11979" y="176"/>
                  </a:lnTo>
                  <a:lnTo>
                    <a:pt x="11979" y="132"/>
                  </a:lnTo>
                  <a:lnTo>
                    <a:pt x="11936" y="44"/>
                  </a:lnTo>
                  <a:lnTo>
                    <a:pt x="11892"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2" name="Google Shape;2592;p18"/>
            <p:cNvSpPr/>
            <p:nvPr/>
          </p:nvSpPr>
          <p:spPr>
            <a:xfrm>
              <a:off x="4327775" y="2656175"/>
              <a:ext cx="230400" cy="66950"/>
            </a:xfrm>
            <a:custGeom>
              <a:rect b="b" l="l" r="r" t="t"/>
              <a:pathLst>
                <a:path extrusionOk="0" h="2678" w="9216">
                  <a:moveTo>
                    <a:pt x="3292" y="1"/>
                  </a:moveTo>
                  <a:lnTo>
                    <a:pt x="1624" y="220"/>
                  </a:lnTo>
                  <a:lnTo>
                    <a:pt x="1536" y="220"/>
                  </a:lnTo>
                  <a:lnTo>
                    <a:pt x="1054" y="528"/>
                  </a:lnTo>
                  <a:lnTo>
                    <a:pt x="1010" y="615"/>
                  </a:lnTo>
                  <a:lnTo>
                    <a:pt x="1" y="2414"/>
                  </a:lnTo>
                  <a:lnTo>
                    <a:pt x="1" y="2458"/>
                  </a:lnTo>
                  <a:lnTo>
                    <a:pt x="1" y="2546"/>
                  </a:lnTo>
                  <a:lnTo>
                    <a:pt x="44" y="2590"/>
                  </a:lnTo>
                  <a:lnTo>
                    <a:pt x="88" y="2634"/>
                  </a:lnTo>
                  <a:lnTo>
                    <a:pt x="176" y="2678"/>
                  </a:lnTo>
                  <a:lnTo>
                    <a:pt x="264" y="2634"/>
                  </a:lnTo>
                  <a:lnTo>
                    <a:pt x="308" y="2590"/>
                  </a:lnTo>
                  <a:lnTo>
                    <a:pt x="1273" y="791"/>
                  </a:lnTo>
                  <a:lnTo>
                    <a:pt x="1712" y="571"/>
                  </a:lnTo>
                  <a:lnTo>
                    <a:pt x="3336" y="352"/>
                  </a:lnTo>
                  <a:lnTo>
                    <a:pt x="6583" y="396"/>
                  </a:lnTo>
                  <a:lnTo>
                    <a:pt x="8996" y="747"/>
                  </a:lnTo>
                  <a:lnTo>
                    <a:pt x="9084" y="703"/>
                  </a:lnTo>
                  <a:lnTo>
                    <a:pt x="9128" y="703"/>
                  </a:lnTo>
                  <a:lnTo>
                    <a:pt x="9172" y="659"/>
                  </a:lnTo>
                  <a:lnTo>
                    <a:pt x="9216" y="571"/>
                  </a:lnTo>
                  <a:lnTo>
                    <a:pt x="9216" y="528"/>
                  </a:lnTo>
                  <a:lnTo>
                    <a:pt x="9172" y="440"/>
                  </a:lnTo>
                  <a:lnTo>
                    <a:pt x="9128" y="396"/>
                  </a:lnTo>
                  <a:lnTo>
                    <a:pt x="9040" y="396"/>
                  </a:lnTo>
                  <a:lnTo>
                    <a:pt x="6627" y="45"/>
                  </a:lnTo>
                  <a:lnTo>
                    <a:pt x="3292"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3" name="Google Shape;2593;p18"/>
            <p:cNvSpPr/>
            <p:nvPr/>
          </p:nvSpPr>
          <p:spPr>
            <a:xfrm>
              <a:off x="3893350" y="2910700"/>
              <a:ext cx="171175" cy="15375"/>
            </a:xfrm>
            <a:custGeom>
              <a:rect b="b" l="l" r="r" t="t"/>
              <a:pathLst>
                <a:path extrusionOk="0" h="615" w="6847">
                  <a:moveTo>
                    <a:pt x="133" y="0"/>
                  </a:moveTo>
                  <a:lnTo>
                    <a:pt x="45" y="44"/>
                  </a:lnTo>
                  <a:lnTo>
                    <a:pt x="1" y="88"/>
                  </a:lnTo>
                  <a:lnTo>
                    <a:pt x="1" y="176"/>
                  </a:lnTo>
                  <a:lnTo>
                    <a:pt x="1" y="220"/>
                  </a:lnTo>
                  <a:lnTo>
                    <a:pt x="45" y="307"/>
                  </a:lnTo>
                  <a:lnTo>
                    <a:pt x="89" y="307"/>
                  </a:lnTo>
                  <a:lnTo>
                    <a:pt x="133" y="351"/>
                  </a:lnTo>
                  <a:lnTo>
                    <a:pt x="2985" y="615"/>
                  </a:lnTo>
                  <a:lnTo>
                    <a:pt x="6671" y="571"/>
                  </a:lnTo>
                  <a:lnTo>
                    <a:pt x="6759" y="571"/>
                  </a:lnTo>
                  <a:lnTo>
                    <a:pt x="6802" y="527"/>
                  </a:lnTo>
                  <a:lnTo>
                    <a:pt x="6846" y="483"/>
                  </a:lnTo>
                  <a:lnTo>
                    <a:pt x="6846" y="395"/>
                  </a:lnTo>
                  <a:lnTo>
                    <a:pt x="6846" y="351"/>
                  </a:lnTo>
                  <a:lnTo>
                    <a:pt x="6802" y="307"/>
                  </a:lnTo>
                  <a:lnTo>
                    <a:pt x="6759" y="263"/>
                  </a:lnTo>
                  <a:lnTo>
                    <a:pt x="6671" y="220"/>
                  </a:lnTo>
                  <a:lnTo>
                    <a:pt x="2985" y="263"/>
                  </a:lnTo>
                  <a:lnTo>
                    <a:pt x="176"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4" name="Google Shape;2594;p18"/>
            <p:cNvSpPr/>
            <p:nvPr/>
          </p:nvSpPr>
          <p:spPr>
            <a:xfrm>
              <a:off x="3224175" y="777000"/>
              <a:ext cx="230400" cy="580350"/>
            </a:xfrm>
            <a:custGeom>
              <a:rect b="b" l="l" r="r" t="t"/>
              <a:pathLst>
                <a:path extrusionOk="0" h="23214" w="9216">
                  <a:moveTo>
                    <a:pt x="9040" y="1"/>
                  </a:moveTo>
                  <a:lnTo>
                    <a:pt x="8952" y="45"/>
                  </a:lnTo>
                  <a:lnTo>
                    <a:pt x="8909" y="45"/>
                  </a:lnTo>
                  <a:lnTo>
                    <a:pt x="8865" y="133"/>
                  </a:lnTo>
                  <a:lnTo>
                    <a:pt x="7768" y="2239"/>
                  </a:lnTo>
                  <a:lnTo>
                    <a:pt x="6627" y="5091"/>
                  </a:lnTo>
                  <a:lnTo>
                    <a:pt x="5486" y="8689"/>
                  </a:lnTo>
                  <a:lnTo>
                    <a:pt x="4082" y="12112"/>
                  </a:lnTo>
                  <a:lnTo>
                    <a:pt x="2019" y="16412"/>
                  </a:lnTo>
                  <a:lnTo>
                    <a:pt x="1975" y="16456"/>
                  </a:lnTo>
                  <a:lnTo>
                    <a:pt x="966" y="19659"/>
                  </a:lnTo>
                  <a:lnTo>
                    <a:pt x="1" y="22994"/>
                  </a:lnTo>
                  <a:lnTo>
                    <a:pt x="1" y="23082"/>
                  </a:lnTo>
                  <a:lnTo>
                    <a:pt x="45" y="23126"/>
                  </a:lnTo>
                  <a:lnTo>
                    <a:pt x="89" y="23170"/>
                  </a:lnTo>
                  <a:lnTo>
                    <a:pt x="132" y="23214"/>
                  </a:lnTo>
                  <a:lnTo>
                    <a:pt x="308" y="23214"/>
                  </a:lnTo>
                  <a:lnTo>
                    <a:pt x="352" y="23082"/>
                  </a:lnTo>
                  <a:lnTo>
                    <a:pt x="1273" y="19747"/>
                  </a:lnTo>
                  <a:lnTo>
                    <a:pt x="2326" y="16544"/>
                  </a:lnTo>
                  <a:lnTo>
                    <a:pt x="4389" y="12244"/>
                  </a:lnTo>
                  <a:lnTo>
                    <a:pt x="5793" y="8777"/>
                  </a:lnTo>
                  <a:lnTo>
                    <a:pt x="6978" y="5179"/>
                  </a:lnTo>
                  <a:lnTo>
                    <a:pt x="8075" y="2414"/>
                  </a:lnTo>
                  <a:lnTo>
                    <a:pt x="9172" y="264"/>
                  </a:lnTo>
                  <a:lnTo>
                    <a:pt x="9216" y="220"/>
                  </a:lnTo>
                  <a:lnTo>
                    <a:pt x="9172" y="133"/>
                  </a:lnTo>
                  <a:lnTo>
                    <a:pt x="9172" y="89"/>
                  </a:lnTo>
                  <a:lnTo>
                    <a:pt x="9084" y="45"/>
                  </a:lnTo>
                  <a:lnTo>
                    <a:pt x="9040"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5" name="Google Shape;2595;p18"/>
            <p:cNvSpPr/>
            <p:nvPr/>
          </p:nvSpPr>
          <p:spPr>
            <a:xfrm>
              <a:off x="4358500" y="2701175"/>
              <a:ext cx="82300" cy="30725"/>
            </a:xfrm>
            <a:custGeom>
              <a:rect b="b" l="l" r="r" t="t"/>
              <a:pathLst>
                <a:path extrusionOk="0" h="1229" w="3292">
                  <a:moveTo>
                    <a:pt x="3116" y="0"/>
                  </a:moveTo>
                  <a:lnTo>
                    <a:pt x="1624" y="88"/>
                  </a:lnTo>
                  <a:lnTo>
                    <a:pt x="1580" y="88"/>
                  </a:lnTo>
                  <a:lnTo>
                    <a:pt x="88" y="922"/>
                  </a:lnTo>
                  <a:lnTo>
                    <a:pt x="44" y="965"/>
                  </a:lnTo>
                  <a:lnTo>
                    <a:pt x="0" y="1009"/>
                  </a:lnTo>
                  <a:lnTo>
                    <a:pt x="0" y="1053"/>
                  </a:lnTo>
                  <a:lnTo>
                    <a:pt x="0" y="1141"/>
                  </a:lnTo>
                  <a:lnTo>
                    <a:pt x="88" y="1185"/>
                  </a:lnTo>
                  <a:lnTo>
                    <a:pt x="176" y="1229"/>
                  </a:lnTo>
                  <a:lnTo>
                    <a:pt x="264" y="1229"/>
                  </a:lnTo>
                  <a:lnTo>
                    <a:pt x="1712" y="439"/>
                  </a:lnTo>
                  <a:lnTo>
                    <a:pt x="3116" y="351"/>
                  </a:lnTo>
                  <a:lnTo>
                    <a:pt x="3204" y="351"/>
                  </a:lnTo>
                  <a:lnTo>
                    <a:pt x="3247" y="307"/>
                  </a:lnTo>
                  <a:lnTo>
                    <a:pt x="3291" y="219"/>
                  </a:lnTo>
                  <a:lnTo>
                    <a:pt x="3291" y="176"/>
                  </a:lnTo>
                  <a:lnTo>
                    <a:pt x="3291" y="88"/>
                  </a:lnTo>
                  <a:lnTo>
                    <a:pt x="3247" y="44"/>
                  </a:lnTo>
                  <a:lnTo>
                    <a:pt x="3160"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6" name="Google Shape;2596;p18"/>
            <p:cNvSpPr/>
            <p:nvPr/>
          </p:nvSpPr>
          <p:spPr>
            <a:xfrm>
              <a:off x="3816575" y="2913975"/>
              <a:ext cx="229300" cy="34050"/>
            </a:xfrm>
            <a:custGeom>
              <a:rect b="b" l="l" r="r" t="t"/>
              <a:pathLst>
                <a:path extrusionOk="0" h="1362" w="9172">
                  <a:moveTo>
                    <a:pt x="88" y="1"/>
                  </a:moveTo>
                  <a:lnTo>
                    <a:pt x="44" y="45"/>
                  </a:lnTo>
                  <a:lnTo>
                    <a:pt x="0" y="89"/>
                  </a:lnTo>
                  <a:lnTo>
                    <a:pt x="0" y="176"/>
                  </a:lnTo>
                  <a:lnTo>
                    <a:pt x="0" y="220"/>
                  </a:lnTo>
                  <a:lnTo>
                    <a:pt x="44" y="308"/>
                  </a:lnTo>
                  <a:lnTo>
                    <a:pt x="88" y="308"/>
                  </a:lnTo>
                  <a:lnTo>
                    <a:pt x="2150" y="1010"/>
                  </a:lnTo>
                  <a:lnTo>
                    <a:pt x="2194" y="1010"/>
                  </a:lnTo>
                  <a:lnTo>
                    <a:pt x="3993" y="1273"/>
                  </a:lnTo>
                  <a:lnTo>
                    <a:pt x="4037" y="1273"/>
                  </a:lnTo>
                  <a:lnTo>
                    <a:pt x="7504" y="1361"/>
                  </a:lnTo>
                  <a:lnTo>
                    <a:pt x="9040" y="1317"/>
                  </a:lnTo>
                  <a:lnTo>
                    <a:pt x="9084" y="1317"/>
                  </a:lnTo>
                  <a:lnTo>
                    <a:pt x="9127" y="1273"/>
                  </a:lnTo>
                  <a:lnTo>
                    <a:pt x="9171" y="1229"/>
                  </a:lnTo>
                  <a:lnTo>
                    <a:pt x="9171" y="1142"/>
                  </a:lnTo>
                  <a:lnTo>
                    <a:pt x="9171" y="1054"/>
                  </a:lnTo>
                  <a:lnTo>
                    <a:pt x="9127" y="1010"/>
                  </a:lnTo>
                  <a:lnTo>
                    <a:pt x="9084" y="966"/>
                  </a:lnTo>
                  <a:lnTo>
                    <a:pt x="8996" y="966"/>
                  </a:lnTo>
                  <a:lnTo>
                    <a:pt x="7504" y="1010"/>
                  </a:lnTo>
                  <a:lnTo>
                    <a:pt x="4037" y="922"/>
                  </a:lnTo>
                  <a:lnTo>
                    <a:pt x="2238" y="659"/>
                  </a:lnTo>
                  <a:lnTo>
                    <a:pt x="220"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7" name="Google Shape;2597;p18"/>
            <p:cNvSpPr/>
            <p:nvPr/>
          </p:nvSpPr>
          <p:spPr>
            <a:xfrm>
              <a:off x="3192375" y="766050"/>
              <a:ext cx="239175" cy="620925"/>
            </a:xfrm>
            <a:custGeom>
              <a:rect b="b" l="l" r="r" t="t"/>
              <a:pathLst>
                <a:path extrusionOk="0" h="24837" w="9567">
                  <a:moveTo>
                    <a:pt x="9303" y="0"/>
                  </a:moveTo>
                  <a:lnTo>
                    <a:pt x="9259" y="44"/>
                  </a:lnTo>
                  <a:lnTo>
                    <a:pt x="9215" y="88"/>
                  </a:lnTo>
                  <a:lnTo>
                    <a:pt x="8162" y="2106"/>
                  </a:lnTo>
                  <a:lnTo>
                    <a:pt x="8118" y="2150"/>
                  </a:lnTo>
                  <a:lnTo>
                    <a:pt x="7065" y="4695"/>
                  </a:lnTo>
                  <a:lnTo>
                    <a:pt x="6012" y="8030"/>
                  </a:lnTo>
                  <a:lnTo>
                    <a:pt x="4871" y="10882"/>
                  </a:lnTo>
                  <a:lnTo>
                    <a:pt x="3379" y="13866"/>
                  </a:lnTo>
                  <a:lnTo>
                    <a:pt x="2150" y="16587"/>
                  </a:lnTo>
                  <a:lnTo>
                    <a:pt x="966" y="20273"/>
                  </a:lnTo>
                  <a:lnTo>
                    <a:pt x="0" y="24617"/>
                  </a:lnTo>
                  <a:lnTo>
                    <a:pt x="0" y="24705"/>
                  </a:lnTo>
                  <a:lnTo>
                    <a:pt x="0" y="24749"/>
                  </a:lnTo>
                  <a:lnTo>
                    <a:pt x="88" y="24793"/>
                  </a:lnTo>
                  <a:lnTo>
                    <a:pt x="132" y="24836"/>
                  </a:lnTo>
                  <a:lnTo>
                    <a:pt x="176" y="24836"/>
                  </a:lnTo>
                  <a:lnTo>
                    <a:pt x="264" y="24793"/>
                  </a:lnTo>
                  <a:lnTo>
                    <a:pt x="351" y="24705"/>
                  </a:lnTo>
                  <a:lnTo>
                    <a:pt x="1317" y="20361"/>
                  </a:lnTo>
                  <a:lnTo>
                    <a:pt x="2501" y="16719"/>
                  </a:lnTo>
                  <a:lnTo>
                    <a:pt x="3686" y="14042"/>
                  </a:lnTo>
                  <a:lnTo>
                    <a:pt x="5222" y="11058"/>
                  </a:lnTo>
                  <a:lnTo>
                    <a:pt x="6319" y="8162"/>
                  </a:lnTo>
                  <a:lnTo>
                    <a:pt x="7416" y="4827"/>
                  </a:lnTo>
                  <a:lnTo>
                    <a:pt x="8469" y="2282"/>
                  </a:lnTo>
                  <a:lnTo>
                    <a:pt x="9522" y="263"/>
                  </a:lnTo>
                  <a:lnTo>
                    <a:pt x="9566" y="220"/>
                  </a:lnTo>
                  <a:lnTo>
                    <a:pt x="9522" y="132"/>
                  </a:lnTo>
                  <a:lnTo>
                    <a:pt x="9522" y="88"/>
                  </a:lnTo>
                  <a:lnTo>
                    <a:pt x="9435" y="44"/>
                  </a:lnTo>
                  <a:lnTo>
                    <a:pt x="9391"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8" name="Google Shape;2598;p18"/>
            <p:cNvSpPr/>
            <p:nvPr/>
          </p:nvSpPr>
          <p:spPr>
            <a:xfrm>
              <a:off x="3859350" y="2946900"/>
              <a:ext cx="105350" cy="24150"/>
            </a:xfrm>
            <a:custGeom>
              <a:rect b="b" l="l" r="r" t="t"/>
              <a:pathLst>
                <a:path extrusionOk="0" h="966" w="4214">
                  <a:moveTo>
                    <a:pt x="132" y="0"/>
                  </a:moveTo>
                  <a:lnTo>
                    <a:pt x="88" y="44"/>
                  </a:lnTo>
                  <a:lnTo>
                    <a:pt x="45" y="88"/>
                  </a:lnTo>
                  <a:lnTo>
                    <a:pt x="1" y="132"/>
                  </a:lnTo>
                  <a:lnTo>
                    <a:pt x="1" y="220"/>
                  </a:lnTo>
                  <a:lnTo>
                    <a:pt x="1" y="264"/>
                  </a:lnTo>
                  <a:lnTo>
                    <a:pt x="88" y="307"/>
                  </a:lnTo>
                  <a:lnTo>
                    <a:pt x="132" y="351"/>
                  </a:lnTo>
                  <a:lnTo>
                    <a:pt x="1931" y="790"/>
                  </a:lnTo>
                  <a:lnTo>
                    <a:pt x="1975" y="790"/>
                  </a:lnTo>
                  <a:lnTo>
                    <a:pt x="4038" y="966"/>
                  </a:lnTo>
                  <a:lnTo>
                    <a:pt x="4169" y="922"/>
                  </a:lnTo>
                  <a:lnTo>
                    <a:pt x="4213" y="790"/>
                  </a:lnTo>
                  <a:lnTo>
                    <a:pt x="4213" y="746"/>
                  </a:lnTo>
                  <a:lnTo>
                    <a:pt x="4169" y="658"/>
                  </a:lnTo>
                  <a:lnTo>
                    <a:pt x="4125" y="615"/>
                  </a:lnTo>
                  <a:lnTo>
                    <a:pt x="4082" y="615"/>
                  </a:lnTo>
                  <a:lnTo>
                    <a:pt x="2019" y="439"/>
                  </a:lnTo>
                  <a:lnTo>
                    <a:pt x="220"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9" name="Google Shape;2599;p18"/>
            <p:cNvSpPr/>
            <p:nvPr/>
          </p:nvSpPr>
          <p:spPr>
            <a:xfrm>
              <a:off x="3161650" y="766050"/>
              <a:ext cx="238075" cy="613250"/>
            </a:xfrm>
            <a:custGeom>
              <a:rect b="b" l="l" r="r" t="t"/>
              <a:pathLst>
                <a:path extrusionOk="0" h="24530" w="9523">
                  <a:moveTo>
                    <a:pt x="9347" y="0"/>
                  </a:moveTo>
                  <a:lnTo>
                    <a:pt x="9303" y="44"/>
                  </a:lnTo>
                  <a:lnTo>
                    <a:pt x="9259" y="44"/>
                  </a:lnTo>
                  <a:lnTo>
                    <a:pt x="9216" y="88"/>
                  </a:lnTo>
                  <a:lnTo>
                    <a:pt x="8426" y="1536"/>
                  </a:lnTo>
                  <a:lnTo>
                    <a:pt x="8426" y="1580"/>
                  </a:lnTo>
                  <a:lnTo>
                    <a:pt x="7548" y="3906"/>
                  </a:lnTo>
                  <a:lnTo>
                    <a:pt x="6539" y="6933"/>
                  </a:lnTo>
                  <a:lnTo>
                    <a:pt x="5310" y="9917"/>
                  </a:lnTo>
                  <a:lnTo>
                    <a:pt x="3643" y="13252"/>
                  </a:lnTo>
                  <a:lnTo>
                    <a:pt x="2239" y="16280"/>
                  </a:lnTo>
                  <a:lnTo>
                    <a:pt x="2239" y="16324"/>
                  </a:lnTo>
                  <a:lnTo>
                    <a:pt x="922" y="20405"/>
                  </a:lnTo>
                  <a:lnTo>
                    <a:pt x="1" y="23388"/>
                  </a:lnTo>
                  <a:lnTo>
                    <a:pt x="1" y="23520"/>
                  </a:lnTo>
                  <a:lnTo>
                    <a:pt x="352" y="24442"/>
                  </a:lnTo>
                  <a:lnTo>
                    <a:pt x="439" y="24529"/>
                  </a:lnTo>
                  <a:lnTo>
                    <a:pt x="571" y="24529"/>
                  </a:lnTo>
                  <a:lnTo>
                    <a:pt x="659" y="24485"/>
                  </a:lnTo>
                  <a:lnTo>
                    <a:pt x="659" y="24442"/>
                  </a:lnTo>
                  <a:lnTo>
                    <a:pt x="703" y="24354"/>
                  </a:lnTo>
                  <a:lnTo>
                    <a:pt x="703" y="24310"/>
                  </a:lnTo>
                  <a:lnTo>
                    <a:pt x="352" y="23432"/>
                  </a:lnTo>
                  <a:lnTo>
                    <a:pt x="1273" y="20536"/>
                  </a:lnTo>
                  <a:lnTo>
                    <a:pt x="2546" y="16411"/>
                  </a:lnTo>
                  <a:lnTo>
                    <a:pt x="3950" y="13384"/>
                  </a:lnTo>
                  <a:lnTo>
                    <a:pt x="5617" y="10093"/>
                  </a:lnTo>
                  <a:lnTo>
                    <a:pt x="6846" y="7021"/>
                  </a:lnTo>
                  <a:lnTo>
                    <a:pt x="7855" y="4037"/>
                  </a:lnTo>
                  <a:lnTo>
                    <a:pt x="8733" y="1712"/>
                  </a:lnTo>
                  <a:lnTo>
                    <a:pt x="9523" y="263"/>
                  </a:lnTo>
                  <a:lnTo>
                    <a:pt x="9523" y="220"/>
                  </a:lnTo>
                  <a:lnTo>
                    <a:pt x="9523" y="132"/>
                  </a:lnTo>
                  <a:lnTo>
                    <a:pt x="9479" y="88"/>
                  </a:lnTo>
                  <a:lnTo>
                    <a:pt x="9435" y="44"/>
                  </a:lnTo>
                  <a:lnTo>
                    <a:pt x="9347"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0" name="Google Shape;2600;p18"/>
            <p:cNvSpPr/>
            <p:nvPr/>
          </p:nvSpPr>
          <p:spPr>
            <a:xfrm>
              <a:off x="4527425" y="1110500"/>
              <a:ext cx="63650" cy="151425"/>
            </a:xfrm>
            <a:custGeom>
              <a:rect b="b" l="l" r="r" t="t"/>
              <a:pathLst>
                <a:path extrusionOk="0" h="6057" w="2546">
                  <a:moveTo>
                    <a:pt x="396" y="396"/>
                  </a:moveTo>
                  <a:lnTo>
                    <a:pt x="571" y="483"/>
                  </a:lnTo>
                  <a:lnTo>
                    <a:pt x="1712" y="1756"/>
                  </a:lnTo>
                  <a:lnTo>
                    <a:pt x="2195" y="3292"/>
                  </a:lnTo>
                  <a:lnTo>
                    <a:pt x="1888" y="5266"/>
                  </a:lnTo>
                  <a:lnTo>
                    <a:pt x="1756" y="5705"/>
                  </a:lnTo>
                  <a:lnTo>
                    <a:pt x="835" y="4081"/>
                  </a:lnTo>
                  <a:lnTo>
                    <a:pt x="352" y="659"/>
                  </a:lnTo>
                  <a:lnTo>
                    <a:pt x="396" y="396"/>
                  </a:lnTo>
                  <a:close/>
                  <a:moveTo>
                    <a:pt x="264" y="1"/>
                  </a:moveTo>
                  <a:lnTo>
                    <a:pt x="176" y="44"/>
                  </a:lnTo>
                  <a:lnTo>
                    <a:pt x="133" y="88"/>
                  </a:lnTo>
                  <a:lnTo>
                    <a:pt x="89" y="132"/>
                  </a:lnTo>
                  <a:lnTo>
                    <a:pt x="1" y="615"/>
                  </a:lnTo>
                  <a:lnTo>
                    <a:pt x="1" y="659"/>
                  </a:lnTo>
                  <a:lnTo>
                    <a:pt x="484" y="4169"/>
                  </a:lnTo>
                  <a:lnTo>
                    <a:pt x="527" y="4213"/>
                  </a:lnTo>
                  <a:lnTo>
                    <a:pt x="1493" y="5924"/>
                  </a:lnTo>
                  <a:lnTo>
                    <a:pt x="1537" y="6012"/>
                  </a:lnTo>
                  <a:lnTo>
                    <a:pt x="1624" y="6012"/>
                  </a:lnTo>
                  <a:lnTo>
                    <a:pt x="1888" y="6056"/>
                  </a:lnTo>
                  <a:lnTo>
                    <a:pt x="1975" y="6012"/>
                  </a:lnTo>
                  <a:lnTo>
                    <a:pt x="2063" y="5924"/>
                  </a:lnTo>
                  <a:lnTo>
                    <a:pt x="2239" y="5354"/>
                  </a:lnTo>
                  <a:lnTo>
                    <a:pt x="2546" y="3292"/>
                  </a:lnTo>
                  <a:lnTo>
                    <a:pt x="2546" y="3204"/>
                  </a:lnTo>
                  <a:lnTo>
                    <a:pt x="2019" y="1624"/>
                  </a:lnTo>
                  <a:lnTo>
                    <a:pt x="1975" y="1536"/>
                  </a:lnTo>
                  <a:lnTo>
                    <a:pt x="791" y="220"/>
                  </a:lnTo>
                  <a:lnTo>
                    <a:pt x="703" y="132"/>
                  </a:lnTo>
                  <a:lnTo>
                    <a:pt x="308"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1" name="Google Shape;2601;p18"/>
            <p:cNvSpPr/>
            <p:nvPr/>
          </p:nvSpPr>
          <p:spPr>
            <a:xfrm>
              <a:off x="4484650" y="1084175"/>
              <a:ext cx="129475" cy="362025"/>
            </a:xfrm>
            <a:custGeom>
              <a:rect b="b" l="l" r="r" t="t"/>
              <a:pathLst>
                <a:path extrusionOk="0" h="14481" w="5179">
                  <a:moveTo>
                    <a:pt x="1536" y="0"/>
                  </a:moveTo>
                  <a:lnTo>
                    <a:pt x="1449" y="44"/>
                  </a:lnTo>
                  <a:lnTo>
                    <a:pt x="1405" y="88"/>
                  </a:lnTo>
                  <a:lnTo>
                    <a:pt x="132" y="2282"/>
                  </a:lnTo>
                  <a:lnTo>
                    <a:pt x="88" y="2414"/>
                  </a:lnTo>
                  <a:lnTo>
                    <a:pt x="834" y="7636"/>
                  </a:lnTo>
                  <a:lnTo>
                    <a:pt x="615" y="9566"/>
                  </a:lnTo>
                  <a:lnTo>
                    <a:pt x="1" y="13472"/>
                  </a:lnTo>
                  <a:lnTo>
                    <a:pt x="1" y="13559"/>
                  </a:lnTo>
                  <a:lnTo>
                    <a:pt x="264" y="14305"/>
                  </a:lnTo>
                  <a:lnTo>
                    <a:pt x="308" y="14393"/>
                  </a:lnTo>
                  <a:lnTo>
                    <a:pt x="395" y="14437"/>
                  </a:lnTo>
                  <a:lnTo>
                    <a:pt x="790" y="14481"/>
                  </a:lnTo>
                  <a:lnTo>
                    <a:pt x="878" y="14481"/>
                  </a:lnTo>
                  <a:lnTo>
                    <a:pt x="966" y="14437"/>
                  </a:lnTo>
                  <a:lnTo>
                    <a:pt x="1361" y="13911"/>
                  </a:lnTo>
                  <a:lnTo>
                    <a:pt x="1405" y="13867"/>
                  </a:lnTo>
                  <a:lnTo>
                    <a:pt x="3204" y="9786"/>
                  </a:lnTo>
                  <a:lnTo>
                    <a:pt x="4345" y="8513"/>
                  </a:lnTo>
                  <a:lnTo>
                    <a:pt x="4389" y="8469"/>
                  </a:lnTo>
                  <a:lnTo>
                    <a:pt x="4959" y="5924"/>
                  </a:lnTo>
                  <a:lnTo>
                    <a:pt x="5178" y="4169"/>
                  </a:lnTo>
                  <a:lnTo>
                    <a:pt x="5178" y="4081"/>
                  </a:lnTo>
                  <a:lnTo>
                    <a:pt x="4169" y="1931"/>
                  </a:lnTo>
                  <a:lnTo>
                    <a:pt x="4125" y="1887"/>
                  </a:lnTo>
                  <a:lnTo>
                    <a:pt x="4081" y="1843"/>
                  </a:lnTo>
                  <a:lnTo>
                    <a:pt x="3906" y="1843"/>
                  </a:lnTo>
                  <a:lnTo>
                    <a:pt x="3862" y="1887"/>
                  </a:lnTo>
                  <a:lnTo>
                    <a:pt x="3818" y="1975"/>
                  </a:lnTo>
                  <a:lnTo>
                    <a:pt x="3818" y="2019"/>
                  </a:lnTo>
                  <a:lnTo>
                    <a:pt x="3862" y="2107"/>
                  </a:lnTo>
                  <a:lnTo>
                    <a:pt x="4827" y="4213"/>
                  </a:lnTo>
                  <a:lnTo>
                    <a:pt x="4608" y="5880"/>
                  </a:lnTo>
                  <a:lnTo>
                    <a:pt x="4038" y="8338"/>
                  </a:lnTo>
                  <a:lnTo>
                    <a:pt x="2941" y="9566"/>
                  </a:lnTo>
                  <a:lnTo>
                    <a:pt x="2897" y="9610"/>
                  </a:lnTo>
                  <a:lnTo>
                    <a:pt x="1098" y="13735"/>
                  </a:lnTo>
                  <a:lnTo>
                    <a:pt x="747" y="14130"/>
                  </a:lnTo>
                  <a:lnTo>
                    <a:pt x="571" y="14086"/>
                  </a:lnTo>
                  <a:lnTo>
                    <a:pt x="352" y="13516"/>
                  </a:lnTo>
                  <a:lnTo>
                    <a:pt x="966" y="9610"/>
                  </a:lnTo>
                  <a:lnTo>
                    <a:pt x="1185" y="7636"/>
                  </a:lnTo>
                  <a:lnTo>
                    <a:pt x="1185" y="7592"/>
                  </a:lnTo>
                  <a:lnTo>
                    <a:pt x="439" y="2414"/>
                  </a:lnTo>
                  <a:lnTo>
                    <a:pt x="1712" y="264"/>
                  </a:lnTo>
                  <a:lnTo>
                    <a:pt x="1756" y="220"/>
                  </a:lnTo>
                  <a:lnTo>
                    <a:pt x="1712" y="132"/>
                  </a:lnTo>
                  <a:lnTo>
                    <a:pt x="1712" y="88"/>
                  </a:lnTo>
                  <a:lnTo>
                    <a:pt x="1668" y="44"/>
                  </a:lnTo>
                  <a:lnTo>
                    <a:pt x="1580"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2" name="Google Shape;2602;p18"/>
            <p:cNvSpPr/>
            <p:nvPr/>
          </p:nvSpPr>
          <p:spPr>
            <a:xfrm>
              <a:off x="4367275" y="1051275"/>
              <a:ext cx="268800" cy="559500"/>
            </a:xfrm>
            <a:custGeom>
              <a:rect b="b" l="l" r="r" t="t"/>
              <a:pathLst>
                <a:path extrusionOk="0" h="22380" w="10752">
                  <a:moveTo>
                    <a:pt x="4301" y="0"/>
                  </a:moveTo>
                  <a:lnTo>
                    <a:pt x="4257" y="44"/>
                  </a:lnTo>
                  <a:lnTo>
                    <a:pt x="4213" y="132"/>
                  </a:lnTo>
                  <a:lnTo>
                    <a:pt x="3599" y="2019"/>
                  </a:lnTo>
                  <a:lnTo>
                    <a:pt x="3599" y="2062"/>
                  </a:lnTo>
                  <a:lnTo>
                    <a:pt x="3335" y="7811"/>
                  </a:lnTo>
                  <a:lnTo>
                    <a:pt x="3028" y="11277"/>
                  </a:lnTo>
                  <a:lnTo>
                    <a:pt x="2589" y="14173"/>
                  </a:lnTo>
                  <a:lnTo>
                    <a:pt x="2019" y="15446"/>
                  </a:lnTo>
                  <a:lnTo>
                    <a:pt x="307" y="17947"/>
                  </a:lnTo>
                  <a:lnTo>
                    <a:pt x="264" y="17991"/>
                  </a:lnTo>
                  <a:lnTo>
                    <a:pt x="0" y="19132"/>
                  </a:lnTo>
                  <a:lnTo>
                    <a:pt x="0" y="19264"/>
                  </a:lnTo>
                  <a:lnTo>
                    <a:pt x="176" y="19658"/>
                  </a:lnTo>
                  <a:lnTo>
                    <a:pt x="220" y="19702"/>
                  </a:lnTo>
                  <a:lnTo>
                    <a:pt x="2721" y="22335"/>
                  </a:lnTo>
                  <a:lnTo>
                    <a:pt x="2765" y="22379"/>
                  </a:lnTo>
                  <a:lnTo>
                    <a:pt x="2853" y="22379"/>
                  </a:lnTo>
                  <a:lnTo>
                    <a:pt x="3642" y="22291"/>
                  </a:lnTo>
                  <a:lnTo>
                    <a:pt x="5968" y="21677"/>
                  </a:lnTo>
                  <a:lnTo>
                    <a:pt x="7065" y="21896"/>
                  </a:lnTo>
                  <a:lnTo>
                    <a:pt x="7197" y="21896"/>
                  </a:lnTo>
                  <a:lnTo>
                    <a:pt x="7241" y="21809"/>
                  </a:lnTo>
                  <a:lnTo>
                    <a:pt x="7284" y="21721"/>
                  </a:lnTo>
                  <a:lnTo>
                    <a:pt x="7241" y="21150"/>
                  </a:lnTo>
                  <a:lnTo>
                    <a:pt x="7241" y="21106"/>
                  </a:lnTo>
                  <a:lnTo>
                    <a:pt x="6933" y="20361"/>
                  </a:lnTo>
                  <a:lnTo>
                    <a:pt x="6714" y="17859"/>
                  </a:lnTo>
                  <a:lnTo>
                    <a:pt x="7592" y="16016"/>
                  </a:lnTo>
                  <a:lnTo>
                    <a:pt x="8645" y="13252"/>
                  </a:lnTo>
                  <a:lnTo>
                    <a:pt x="9303" y="12287"/>
                  </a:lnTo>
                  <a:lnTo>
                    <a:pt x="9347" y="12243"/>
                  </a:lnTo>
                  <a:lnTo>
                    <a:pt x="10663" y="7811"/>
                  </a:lnTo>
                  <a:lnTo>
                    <a:pt x="10663" y="7767"/>
                  </a:lnTo>
                  <a:lnTo>
                    <a:pt x="10751" y="5134"/>
                  </a:lnTo>
                  <a:lnTo>
                    <a:pt x="10707" y="5046"/>
                  </a:lnTo>
                  <a:lnTo>
                    <a:pt x="8645" y="1580"/>
                  </a:lnTo>
                  <a:lnTo>
                    <a:pt x="8601" y="1536"/>
                  </a:lnTo>
                  <a:lnTo>
                    <a:pt x="8557" y="1492"/>
                  </a:lnTo>
                  <a:lnTo>
                    <a:pt x="8425" y="1492"/>
                  </a:lnTo>
                  <a:lnTo>
                    <a:pt x="8338" y="1536"/>
                  </a:lnTo>
                  <a:lnTo>
                    <a:pt x="8338" y="1624"/>
                  </a:lnTo>
                  <a:lnTo>
                    <a:pt x="8338" y="1668"/>
                  </a:lnTo>
                  <a:lnTo>
                    <a:pt x="8338" y="1755"/>
                  </a:lnTo>
                  <a:lnTo>
                    <a:pt x="10400" y="5178"/>
                  </a:lnTo>
                  <a:lnTo>
                    <a:pt x="10312" y="7767"/>
                  </a:lnTo>
                  <a:lnTo>
                    <a:pt x="8996" y="12111"/>
                  </a:lnTo>
                  <a:lnTo>
                    <a:pt x="8338" y="13076"/>
                  </a:lnTo>
                  <a:lnTo>
                    <a:pt x="8338" y="13120"/>
                  </a:lnTo>
                  <a:lnTo>
                    <a:pt x="7241" y="15841"/>
                  </a:lnTo>
                  <a:lnTo>
                    <a:pt x="6363" y="17772"/>
                  </a:lnTo>
                  <a:lnTo>
                    <a:pt x="6363" y="17859"/>
                  </a:lnTo>
                  <a:lnTo>
                    <a:pt x="6582" y="20448"/>
                  </a:lnTo>
                  <a:lnTo>
                    <a:pt x="6582" y="20492"/>
                  </a:lnTo>
                  <a:lnTo>
                    <a:pt x="6890" y="21238"/>
                  </a:lnTo>
                  <a:lnTo>
                    <a:pt x="6933" y="21545"/>
                  </a:lnTo>
                  <a:lnTo>
                    <a:pt x="6012" y="21326"/>
                  </a:lnTo>
                  <a:lnTo>
                    <a:pt x="5924" y="21326"/>
                  </a:lnTo>
                  <a:lnTo>
                    <a:pt x="3555" y="21940"/>
                  </a:lnTo>
                  <a:lnTo>
                    <a:pt x="2896" y="22028"/>
                  </a:lnTo>
                  <a:lnTo>
                    <a:pt x="483" y="19483"/>
                  </a:lnTo>
                  <a:lnTo>
                    <a:pt x="351" y="19176"/>
                  </a:lnTo>
                  <a:lnTo>
                    <a:pt x="615" y="18123"/>
                  </a:lnTo>
                  <a:lnTo>
                    <a:pt x="2326" y="15621"/>
                  </a:lnTo>
                  <a:lnTo>
                    <a:pt x="2940" y="14305"/>
                  </a:lnTo>
                  <a:lnTo>
                    <a:pt x="2940" y="14261"/>
                  </a:lnTo>
                  <a:lnTo>
                    <a:pt x="3379" y="11277"/>
                  </a:lnTo>
                  <a:lnTo>
                    <a:pt x="3686" y="7811"/>
                  </a:lnTo>
                  <a:lnTo>
                    <a:pt x="3950" y="2106"/>
                  </a:lnTo>
                  <a:lnTo>
                    <a:pt x="4564" y="219"/>
                  </a:lnTo>
                  <a:lnTo>
                    <a:pt x="4564" y="176"/>
                  </a:lnTo>
                  <a:lnTo>
                    <a:pt x="4564" y="88"/>
                  </a:lnTo>
                  <a:lnTo>
                    <a:pt x="4520" y="44"/>
                  </a:lnTo>
                  <a:lnTo>
                    <a:pt x="4476"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3" name="Google Shape;2603;p18"/>
            <p:cNvSpPr/>
            <p:nvPr/>
          </p:nvSpPr>
          <p:spPr>
            <a:xfrm>
              <a:off x="4316800" y="908650"/>
              <a:ext cx="344500" cy="822775"/>
            </a:xfrm>
            <a:custGeom>
              <a:rect b="b" l="l" r="r" t="t"/>
              <a:pathLst>
                <a:path extrusionOk="0" h="32911" w="13780">
                  <a:moveTo>
                    <a:pt x="3423" y="1"/>
                  </a:moveTo>
                  <a:lnTo>
                    <a:pt x="3380" y="44"/>
                  </a:lnTo>
                  <a:lnTo>
                    <a:pt x="3336" y="132"/>
                  </a:lnTo>
                  <a:lnTo>
                    <a:pt x="3072" y="747"/>
                  </a:lnTo>
                  <a:lnTo>
                    <a:pt x="3072" y="878"/>
                  </a:lnTo>
                  <a:lnTo>
                    <a:pt x="3292" y="1405"/>
                  </a:lnTo>
                  <a:lnTo>
                    <a:pt x="4301" y="3687"/>
                  </a:lnTo>
                  <a:lnTo>
                    <a:pt x="4257" y="5573"/>
                  </a:lnTo>
                  <a:lnTo>
                    <a:pt x="4257" y="5617"/>
                  </a:lnTo>
                  <a:lnTo>
                    <a:pt x="4521" y="8382"/>
                  </a:lnTo>
                  <a:lnTo>
                    <a:pt x="4345" y="11278"/>
                  </a:lnTo>
                  <a:lnTo>
                    <a:pt x="3862" y="13955"/>
                  </a:lnTo>
                  <a:lnTo>
                    <a:pt x="3380" y="18123"/>
                  </a:lnTo>
                  <a:lnTo>
                    <a:pt x="3029" y="19571"/>
                  </a:lnTo>
                  <a:lnTo>
                    <a:pt x="1712" y="21458"/>
                  </a:lnTo>
                  <a:lnTo>
                    <a:pt x="1712" y="21502"/>
                  </a:lnTo>
                  <a:lnTo>
                    <a:pt x="264" y="24574"/>
                  </a:lnTo>
                  <a:lnTo>
                    <a:pt x="264" y="24617"/>
                  </a:lnTo>
                  <a:lnTo>
                    <a:pt x="1" y="25583"/>
                  </a:lnTo>
                  <a:lnTo>
                    <a:pt x="1" y="25627"/>
                  </a:lnTo>
                  <a:lnTo>
                    <a:pt x="45" y="25714"/>
                  </a:lnTo>
                  <a:lnTo>
                    <a:pt x="527" y="26285"/>
                  </a:lnTo>
                  <a:lnTo>
                    <a:pt x="571" y="26329"/>
                  </a:lnTo>
                  <a:lnTo>
                    <a:pt x="2634" y="27996"/>
                  </a:lnTo>
                  <a:lnTo>
                    <a:pt x="3994" y="29751"/>
                  </a:lnTo>
                  <a:lnTo>
                    <a:pt x="5135" y="31902"/>
                  </a:lnTo>
                  <a:lnTo>
                    <a:pt x="5179" y="31989"/>
                  </a:lnTo>
                  <a:lnTo>
                    <a:pt x="6495" y="32867"/>
                  </a:lnTo>
                  <a:lnTo>
                    <a:pt x="6583" y="32911"/>
                  </a:lnTo>
                  <a:lnTo>
                    <a:pt x="8031" y="32735"/>
                  </a:lnTo>
                  <a:lnTo>
                    <a:pt x="8119" y="32691"/>
                  </a:lnTo>
                  <a:lnTo>
                    <a:pt x="9040" y="32077"/>
                  </a:lnTo>
                  <a:lnTo>
                    <a:pt x="11190" y="30322"/>
                  </a:lnTo>
                  <a:lnTo>
                    <a:pt x="11234" y="30278"/>
                  </a:lnTo>
                  <a:lnTo>
                    <a:pt x="11849" y="29269"/>
                  </a:lnTo>
                  <a:lnTo>
                    <a:pt x="11892" y="29181"/>
                  </a:lnTo>
                  <a:lnTo>
                    <a:pt x="11892" y="28216"/>
                  </a:lnTo>
                  <a:lnTo>
                    <a:pt x="11892" y="28172"/>
                  </a:lnTo>
                  <a:lnTo>
                    <a:pt x="11673" y="26636"/>
                  </a:lnTo>
                  <a:lnTo>
                    <a:pt x="11629" y="26548"/>
                  </a:lnTo>
                  <a:lnTo>
                    <a:pt x="10488" y="25188"/>
                  </a:lnTo>
                  <a:lnTo>
                    <a:pt x="10357" y="24223"/>
                  </a:lnTo>
                  <a:lnTo>
                    <a:pt x="10620" y="23082"/>
                  </a:lnTo>
                  <a:lnTo>
                    <a:pt x="11015" y="21897"/>
                  </a:lnTo>
                  <a:lnTo>
                    <a:pt x="11454" y="20756"/>
                  </a:lnTo>
                  <a:lnTo>
                    <a:pt x="11892" y="19615"/>
                  </a:lnTo>
                  <a:lnTo>
                    <a:pt x="12287" y="18518"/>
                  </a:lnTo>
                  <a:lnTo>
                    <a:pt x="12726" y="17421"/>
                  </a:lnTo>
                  <a:lnTo>
                    <a:pt x="13077" y="16324"/>
                  </a:lnTo>
                  <a:lnTo>
                    <a:pt x="13384" y="15183"/>
                  </a:lnTo>
                  <a:lnTo>
                    <a:pt x="13648" y="14042"/>
                  </a:lnTo>
                  <a:lnTo>
                    <a:pt x="13692" y="13428"/>
                  </a:lnTo>
                  <a:lnTo>
                    <a:pt x="13779" y="12858"/>
                  </a:lnTo>
                  <a:lnTo>
                    <a:pt x="13779" y="12243"/>
                  </a:lnTo>
                  <a:lnTo>
                    <a:pt x="13779" y="11629"/>
                  </a:lnTo>
                  <a:lnTo>
                    <a:pt x="13735" y="11015"/>
                  </a:lnTo>
                  <a:lnTo>
                    <a:pt x="13648" y="10400"/>
                  </a:lnTo>
                  <a:lnTo>
                    <a:pt x="13604" y="10356"/>
                  </a:lnTo>
                  <a:lnTo>
                    <a:pt x="13560" y="10312"/>
                  </a:lnTo>
                  <a:lnTo>
                    <a:pt x="13516" y="10269"/>
                  </a:lnTo>
                  <a:lnTo>
                    <a:pt x="13428" y="10269"/>
                  </a:lnTo>
                  <a:lnTo>
                    <a:pt x="13384" y="10312"/>
                  </a:lnTo>
                  <a:lnTo>
                    <a:pt x="13340" y="10356"/>
                  </a:lnTo>
                  <a:lnTo>
                    <a:pt x="13297" y="10400"/>
                  </a:lnTo>
                  <a:lnTo>
                    <a:pt x="13297" y="10488"/>
                  </a:lnTo>
                  <a:lnTo>
                    <a:pt x="13384" y="11058"/>
                  </a:lnTo>
                  <a:lnTo>
                    <a:pt x="13428" y="11673"/>
                  </a:lnTo>
                  <a:lnTo>
                    <a:pt x="13428" y="12243"/>
                  </a:lnTo>
                  <a:lnTo>
                    <a:pt x="13428" y="12858"/>
                  </a:lnTo>
                  <a:lnTo>
                    <a:pt x="13340" y="13428"/>
                  </a:lnTo>
                  <a:lnTo>
                    <a:pt x="13297" y="13998"/>
                  </a:lnTo>
                  <a:lnTo>
                    <a:pt x="13033" y="15095"/>
                  </a:lnTo>
                  <a:lnTo>
                    <a:pt x="12726" y="16236"/>
                  </a:lnTo>
                  <a:lnTo>
                    <a:pt x="12375" y="17333"/>
                  </a:lnTo>
                  <a:lnTo>
                    <a:pt x="11541" y="19483"/>
                  </a:lnTo>
                  <a:lnTo>
                    <a:pt x="11103" y="20624"/>
                  </a:lnTo>
                  <a:lnTo>
                    <a:pt x="10664" y="21809"/>
                  </a:lnTo>
                  <a:lnTo>
                    <a:pt x="10269" y="22994"/>
                  </a:lnTo>
                  <a:lnTo>
                    <a:pt x="10006" y="24179"/>
                  </a:lnTo>
                  <a:lnTo>
                    <a:pt x="10006" y="24266"/>
                  </a:lnTo>
                  <a:lnTo>
                    <a:pt x="10137" y="25320"/>
                  </a:lnTo>
                  <a:lnTo>
                    <a:pt x="10181" y="25407"/>
                  </a:lnTo>
                  <a:lnTo>
                    <a:pt x="11322" y="26724"/>
                  </a:lnTo>
                  <a:lnTo>
                    <a:pt x="11541" y="28216"/>
                  </a:lnTo>
                  <a:lnTo>
                    <a:pt x="11541" y="29137"/>
                  </a:lnTo>
                  <a:lnTo>
                    <a:pt x="10971" y="30059"/>
                  </a:lnTo>
                  <a:lnTo>
                    <a:pt x="8821" y="31814"/>
                  </a:lnTo>
                  <a:lnTo>
                    <a:pt x="7943" y="32384"/>
                  </a:lnTo>
                  <a:lnTo>
                    <a:pt x="6627" y="32560"/>
                  </a:lnTo>
                  <a:lnTo>
                    <a:pt x="5398" y="31726"/>
                  </a:lnTo>
                  <a:lnTo>
                    <a:pt x="4301" y="29576"/>
                  </a:lnTo>
                  <a:lnTo>
                    <a:pt x="4301" y="29532"/>
                  </a:lnTo>
                  <a:lnTo>
                    <a:pt x="2897" y="27777"/>
                  </a:lnTo>
                  <a:lnTo>
                    <a:pt x="2897" y="27733"/>
                  </a:lnTo>
                  <a:lnTo>
                    <a:pt x="791" y="26066"/>
                  </a:lnTo>
                  <a:lnTo>
                    <a:pt x="396" y="25583"/>
                  </a:lnTo>
                  <a:lnTo>
                    <a:pt x="615" y="24705"/>
                  </a:lnTo>
                  <a:lnTo>
                    <a:pt x="2019" y="21634"/>
                  </a:lnTo>
                  <a:lnTo>
                    <a:pt x="3336" y="19747"/>
                  </a:lnTo>
                  <a:lnTo>
                    <a:pt x="3336" y="19659"/>
                  </a:lnTo>
                  <a:lnTo>
                    <a:pt x="3731" y="18211"/>
                  </a:lnTo>
                  <a:lnTo>
                    <a:pt x="3731" y="18167"/>
                  </a:lnTo>
                  <a:lnTo>
                    <a:pt x="4213" y="14042"/>
                  </a:lnTo>
                  <a:lnTo>
                    <a:pt x="4696" y="11322"/>
                  </a:lnTo>
                  <a:lnTo>
                    <a:pt x="4872" y="8382"/>
                  </a:lnTo>
                  <a:lnTo>
                    <a:pt x="4608" y="5573"/>
                  </a:lnTo>
                  <a:lnTo>
                    <a:pt x="4652" y="3687"/>
                  </a:lnTo>
                  <a:lnTo>
                    <a:pt x="4652" y="3599"/>
                  </a:lnTo>
                  <a:lnTo>
                    <a:pt x="3643" y="1273"/>
                  </a:lnTo>
                  <a:lnTo>
                    <a:pt x="3423" y="790"/>
                  </a:lnTo>
                  <a:lnTo>
                    <a:pt x="3643" y="220"/>
                  </a:lnTo>
                  <a:lnTo>
                    <a:pt x="3687" y="176"/>
                  </a:lnTo>
                  <a:lnTo>
                    <a:pt x="3643" y="88"/>
                  </a:lnTo>
                  <a:lnTo>
                    <a:pt x="3599" y="44"/>
                  </a:lnTo>
                  <a:lnTo>
                    <a:pt x="3555"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4" name="Google Shape;2604;p18"/>
            <p:cNvSpPr/>
            <p:nvPr/>
          </p:nvSpPr>
          <p:spPr>
            <a:xfrm>
              <a:off x="4111675" y="1612925"/>
              <a:ext cx="55975" cy="64750"/>
            </a:xfrm>
            <a:custGeom>
              <a:rect b="b" l="l" r="r" t="t"/>
              <a:pathLst>
                <a:path extrusionOk="0" h="2590" w="2239">
                  <a:moveTo>
                    <a:pt x="1273" y="352"/>
                  </a:moveTo>
                  <a:lnTo>
                    <a:pt x="1843" y="483"/>
                  </a:lnTo>
                  <a:lnTo>
                    <a:pt x="1317" y="1800"/>
                  </a:lnTo>
                  <a:lnTo>
                    <a:pt x="1009" y="2151"/>
                  </a:lnTo>
                  <a:lnTo>
                    <a:pt x="966" y="2063"/>
                  </a:lnTo>
                  <a:lnTo>
                    <a:pt x="351" y="659"/>
                  </a:lnTo>
                  <a:lnTo>
                    <a:pt x="395" y="571"/>
                  </a:lnTo>
                  <a:lnTo>
                    <a:pt x="1273" y="352"/>
                  </a:lnTo>
                  <a:close/>
                  <a:moveTo>
                    <a:pt x="1229" y="1"/>
                  </a:moveTo>
                  <a:lnTo>
                    <a:pt x="263" y="220"/>
                  </a:lnTo>
                  <a:lnTo>
                    <a:pt x="176" y="264"/>
                  </a:lnTo>
                  <a:lnTo>
                    <a:pt x="132" y="308"/>
                  </a:lnTo>
                  <a:lnTo>
                    <a:pt x="0" y="571"/>
                  </a:lnTo>
                  <a:lnTo>
                    <a:pt x="0" y="615"/>
                  </a:lnTo>
                  <a:lnTo>
                    <a:pt x="0" y="703"/>
                  </a:lnTo>
                  <a:lnTo>
                    <a:pt x="658" y="2195"/>
                  </a:lnTo>
                  <a:lnTo>
                    <a:pt x="658" y="2239"/>
                  </a:lnTo>
                  <a:lnTo>
                    <a:pt x="834" y="2502"/>
                  </a:lnTo>
                  <a:lnTo>
                    <a:pt x="878" y="2590"/>
                  </a:lnTo>
                  <a:lnTo>
                    <a:pt x="1053" y="2590"/>
                  </a:lnTo>
                  <a:lnTo>
                    <a:pt x="1097" y="2546"/>
                  </a:lnTo>
                  <a:lnTo>
                    <a:pt x="1624" y="2019"/>
                  </a:lnTo>
                  <a:lnTo>
                    <a:pt x="1624" y="1975"/>
                  </a:lnTo>
                  <a:lnTo>
                    <a:pt x="2238" y="396"/>
                  </a:lnTo>
                  <a:lnTo>
                    <a:pt x="2238" y="352"/>
                  </a:lnTo>
                  <a:lnTo>
                    <a:pt x="2238" y="264"/>
                  </a:lnTo>
                  <a:lnTo>
                    <a:pt x="2194" y="220"/>
                  </a:lnTo>
                  <a:lnTo>
                    <a:pt x="2106" y="176"/>
                  </a:lnTo>
                  <a:lnTo>
                    <a:pt x="1317"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5" name="Google Shape;2605;p18"/>
            <p:cNvSpPr/>
            <p:nvPr/>
          </p:nvSpPr>
          <p:spPr>
            <a:xfrm>
              <a:off x="2076700" y="1162050"/>
              <a:ext cx="490400" cy="941275"/>
            </a:xfrm>
            <a:custGeom>
              <a:rect b="b" l="l" r="r" t="t"/>
              <a:pathLst>
                <a:path extrusionOk="0" h="37651" w="19616">
                  <a:moveTo>
                    <a:pt x="19440" y="1"/>
                  </a:moveTo>
                  <a:lnTo>
                    <a:pt x="19352" y="45"/>
                  </a:lnTo>
                  <a:lnTo>
                    <a:pt x="19308" y="89"/>
                  </a:lnTo>
                  <a:lnTo>
                    <a:pt x="19264" y="133"/>
                  </a:lnTo>
                  <a:lnTo>
                    <a:pt x="18782" y="1844"/>
                  </a:lnTo>
                  <a:lnTo>
                    <a:pt x="16939" y="5267"/>
                  </a:lnTo>
                  <a:lnTo>
                    <a:pt x="14569" y="10181"/>
                  </a:lnTo>
                  <a:lnTo>
                    <a:pt x="14043" y="11980"/>
                  </a:lnTo>
                  <a:lnTo>
                    <a:pt x="14043" y="12024"/>
                  </a:lnTo>
                  <a:lnTo>
                    <a:pt x="13735" y="16983"/>
                  </a:lnTo>
                  <a:lnTo>
                    <a:pt x="12726" y="19089"/>
                  </a:lnTo>
                  <a:lnTo>
                    <a:pt x="10137" y="23389"/>
                  </a:lnTo>
                  <a:lnTo>
                    <a:pt x="6846" y="28743"/>
                  </a:lnTo>
                  <a:lnTo>
                    <a:pt x="6802" y="28786"/>
                  </a:lnTo>
                  <a:lnTo>
                    <a:pt x="5354" y="34228"/>
                  </a:lnTo>
                  <a:lnTo>
                    <a:pt x="4652" y="35544"/>
                  </a:lnTo>
                  <a:lnTo>
                    <a:pt x="3862" y="35807"/>
                  </a:lnTo>
                  <a:lnTo>
                    <a:pt x="1405" y="35939"/>
                  </a:lnTo>
                  <a:lnTo>
                    <a:pt x="1361" y="35939"/>
                  </a:lnTo>
                  <a:lnTo>
                    <a:pt x="659" y="36158"/>
                  </a:lnTo>
                  <a:lnTo>
                    <a:pt x="571" y="36202"/>
                  </a:lnTo>
                  <a:lnTo>
                    <a:pt x="527" y="36246"/>
                  </a:lnTo>
                  <a:lnTo>
                    <a:pt x="45" y="37431"/>
                  </a:lnTo>
                  <a:lnTo>
                    <a:pt x="1" y="37475"/>
                  </a:lnTo>
                  <a:lnTo>
                    <a:pt x="45" y="37563"/>
                  </a:lnTo>
                  <a:lnTo>
                    <a:pt x="45" y="37606"/>
                  </a:lnTo>
                  <a:lnTo>
                    <a:pt x="132" y="37650"/>
                  </a:lnTo>
                  <a:lnTo>
                    <a:pt x="264" y="37650"/>
                  </a:lnTo>
                  <a:lnTo>
                    <a:pt x="352" y="37563"/>
                  </a:lnTo>
                  <a:lnTo>
                    <a:pt x="834" y="36466"/>
                  </a:lnTo>
                  <a:lnTo>
                    <a:pt x="1449" y="36290"/>
                  </a:lnTo>
                  <a:lnTo>
                    <a:pt x="3906" y="36158"/>
                  </a:lnTo>
                  <a:lnTo>
                    <a:pt x="3950" y="36158"/>
                  </a:lnTo>
                  <a:lnTo>
                    <a:pt x="4828" y="35851"/>
                  </a:lnTo>
                  <a:lnTo>
                    <a:pt x="4915" y="35763"/>
                  </a:lnTo>
                  <a:lnTo>
                    <a:pt x="5661" y="34359"/>
                  </a:lnTo>
                  <a:lnTo>
                    <a:pt x="7153" y="28918"/>
                  </a:lnTo>
                  <a:lnTo>
                    <a:pt x="10444" y="23565"/>
                  </a:lnTo>
                  <a:lnTo>
                    <a:pt x="13033" y="19264"/>
                  </a:lnTo>
                  <a:lnTo>
                    <a:pt x="14086" y="17114"/>
                  </a:lnTo>
                  <a:lnTo>
                    <a:pt x="14086" y="17027"/>
                  </a:lnTo>
                  <a:lnTo>
                    <a:pt x="14394" y="12068"/>
                  </a:lnTo>
                  <a:lnTo>
                    <a:pt x="14876" y="10313"/>
                  </a:lnTo>
                  <a:lnTo>
                    <a:pt x="17246" y="5398"/>
                  </a:lnTo>
                  <a:lnTo>
                    <a:pt x="19133" y="1976"/>
                  </a:lnTo>
                  <a:lnTo>
                    <a:pt x="19133" y="1932"/>
                  </a:lnTo>
                  <a:lnTo>
                    <a:pt x="19615" y="220"/>
                  </a:lnTo>
                  <a:lnTo>
                    <a:pt x="19615" y="176"/>
                  </a:lnTo>
                  <a:lnTo>
                    <a:pt x="19615" y="89"/>
                  </a:lnTo>
                  <a:lnTo>
                    <a:pt x="19571" y="45"/>
                  </a:lnTo>
                  <a:lnTo>
                    <a:pt x="19484"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6" name="Google Shape;2606;p18"/>
            <p:cNvSpPr/>
            <p:nvPr/>
          </p:nvSpPr>
          <p:spPr>
            <a:xfrm>
              <a:off x="1913250" y="1401200"/>
              <a:ext cx="382875" cy="744900"/>
            </a:xfrm>
            <a:custGeom>
              <a:rect b="b" l="l" r="r" t="t"/>
              <a:pathLst>
                <a:path extrusionOk="0" h="29796" w="15315">
                  <a:moveTo>
                    <a:pt x="15008" y="1"/>
                  </a:moveTo>
                  <a:lnTo>
                    <a:pt x="14964" y="89"/>
                  </a:lnTo>
                  <a:lnTo>
                    <a:pt x="14964" y="133"/>
                  </a:lnTo>
                  <a:lnTo>
                    <a:pt x="14613" y="3029"/>
                  </a:lnTo>
                  <a:lnTo>
                    <a:pt x="13867" y="6320"/>
                  </a:lnTo>
                  <a:lnTo>
                    <a:pt x="12945" y="8075"/>
                  </a:lnTo>
                  <a:lnTo>
                    <a:pt x="11058" y="11146"/>
                  </a:lnTo>
                  <a:lnTo>
                    <a:pt x="9215" y="14350"/>
                  </a:lnTo>
                  <a:lnTo>
                    <a:pt x="9215" y="14394"/>
                  </a:lnTo>
                  <a:lnTo>
                    <a:pt x="8250" y="17377"/>
                  </a:lnTo>
                  <a:lnTo>
                    <a:pt x="7416" y="18869"/>
                  </a:lnTo>
                  <a:lnTo>
                    <a:pt x="5573" y="21678"/>
                  </a:lnTo>
                  <a:lnTo>
                    <a:pt x="4696" y="22599"/>
                  </a:lnTo>
                  <a:lnTo>
                    <a:pt x="2853" y="23477"/>
                  </a:lnTo>
                  <a:lnTo>
                    <a:pt x="2809" y="23521"/>
                  </a:lnTo>
                  <a:lnTo>
                    <a:pt x="1800" y="24837"/>
                  </a:lnTo>
                  <a:lnTo>
                    <a:pt x="1756" y="24881"/>
                  </a:lnTo>
                  <a:lnTo>
                    <a:pt x="703" y="27382"/>
                  </a:lnTo>
                  <a:lnTo>
                    <a:pt x="1" y="29576"/>
                  </a:lnTo>
                  <a:lnTo>
                    <a:pt x="1" y="29664"/>
                  </a:lnTo>
                  <a:lnTo>
                    <a:pt x="1" y="29708"/>
                  </a:lnTo>
                  <a:lnTo>
                    <a:pt x="44" y="29752"/>
                  </a:lnTo>
                  <a:lnTo>
                    <a:pt x="132" y="29796"/>
                  </a:lnTo>
                  <a:lnTo>
                    <a:pt x="264" y="29796"/>
                  </a:lnTo>
                  <a:lnTo>
                    <a:pt x="352" y="29708"/>
                  </a:lnTo>
                  <a:lnTo>
                    <a:pt x="1010" y="27514"/>
                  </a:lnTo>
                  <a:lnTo>
                    <a:pt x="2063" y="25057"/>
                  </a:lnTo>
                  <a:lnTo>
                    <a:pt x="3072" y="23784"/>
                  </a:lnTo>
                  <a:lnTo>
                    <a:pt x="4871" y="22906"/>
                  </a:lnTo>
                  <a:lnTo>
                    <a:pt x="4915" y="22863"/>
                  </a:lnTo>
                  <a:lnTo>
                    <a:pt x="5837" y="21897"/>
                  </a:lnTo>
                  <a:lnTo>
                    <a:pt x="7724" y="19045"/>
                  </a:lnTo>
                  <a:lnTo>
                    <a:pt x="8557" y="17509"/>
                  </a:lnTo>
                  <a:lnTo>
                    <a:pt x="9523" y="14525"/>
                  </a:lnTo>
                  <a:lnTo>
                    <a:pt x="11322" y="11322"/>
                  </a:lnTo>
                  <a:lnTo>
                    <a:pt x="13209" y="8250"/>
                  </a:lnTo>
                  <a:lnTo>
                    <a:pt x="14218" y="6495"/>
                  </a:lnTo>
                  <a:lnTo>
                    <a:pt x="14218" y="6451"/>
                  </a:lnTo>
                  <a:lnTo>
                    <a:pt x="14964" y="3116"/>
                  </a:lnTo>
                  <a:lnTo>
                    <a:pt x="14964" y="3072"/>
                  </a:lnTo>
                  <a:lnTo>
                    <a:pt x="15315" y="176"/>
                  </a:lnTo>
                  <a:lnTo>
                    <a:pt x="15271" y="89"/>
                  </a:lnTo>
                  <a:lnTo>
                    <a:pt x="15271" y="45"/>
                  </a:lnTo>
                  <a:lnTo>
                    <a:pt x="15227"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7" name="Google Shape;2607;p18"/>
            <p:cNvSpPr/>
            <p:nvPr/>
          </p:nvSpPr>
          <p:spPr>
            <a:xfrm>
              <a:off x="1927525" y="1297000"/>
              <a:ext cx="446500" cy="875425"/>
            </a:xfrm>
            <a:custGeom>
              <a:rect b="b" l="l" r="r" t="t"/>
              <a:pathLst>
                <a:path extrusionOk="0" h="35017" w="17860">
                  <a:moveTo>
                    <a:pt x="17596" y="0"/>
                  </a:moveTo>
                  <a:lnTo>
                    <a:pt x="17552" y="44"/>
                  </a:lnTo>
                  <a:lnTo>
                    <a:pt x="17508" y="132"/>
                  </a:lnTo>
                  <a:lnTo>
                    <a:pt x="15753" y="3862"/>
                  </a:lnTo>
                  <a:lnTo>
                    <a:pt x="15753" y="3906"/>
                  </a:lnTo>
                  <a:lnTo>
                    <a:pt x="15490" y="5485"/>
                  </a:lnTo>
                  <a:lnTo>
                    <a:pt x="15183" y="7855"/>
                  </a:lnTo>
                  <a:lnTo>
                    <a:pt x="14744" y="10268"/>
                  </a:lnTo>
                  <a:lnTo>
                    <a:pt x="13822" y="12199"/>
                  </a:lnTo>
                  <a:lnTo>
                    <a:pt x="11716" y="15709"/>
                  </a:lnTo>
                  <a:lnTo>
                    <a:pt x="9741" y="18913"/>
                  </a:lnTo>
                  <a:lnTo>
                    <a:pt x="8996" y="21107"/>
                  </a:lnTo>
                  <a:lnTo>
                    <a:pt x="7986" y="24485"/>
                  </a:lnTo>
                  <a:lnTo>
                    <a:pt x="6538" y="26899"/>
                  </a:lnTo>
                  <a:lnTo>
                    <a:pt x="5748" y="27469"/>
                  </a:lnTo>
                  <a:lnTo>
                    <a:pt x="3423" y="28215"/>
                  </a:lnTo>
                  <a:lnTo>
                    <a:pt x="3379" y="28259"/>
                  </a:lnTo>
                  <a:lnTo>
                    <a:pt x="2764" y="28742"/>
                  </a:lnTo>
                  <a:lnTo>
                    <a:pt x="2721" y="28786"/>
                  </a:lnTo>
                  <a:lnTo>
                    <a:pt x="1887" y="30146"/>
                  </a:lnTo>
                  <a:lnTo>
                    <a:pt x="1843" y="30146"/>
                  </a:lnTo>
                  <a:lnTo>
                    <a:pt x="834" y="32998"/>
                  </a:lnTo>
                  <a:lnTo>
                    <a:pt x="0" y="34797"/>
                  </a:lnTo>
                  <a:lnTo>
                    <a:pt x="0" y="34841"/>
                  </a:lnTo>
                  <a:lnTo>
                    <a:pt x="0" y="34929"/>
                  </a:lnTo>
                  <a:lnTo>
                    <a:pt x="44" y="34973"/>
                  </a:lnTo>
                  <a:lnTo>
                    <a:pt x="88" y="35017"/>
                  </a:lnTo>
                  <a:lnTo>
                    <a:pt x="263" y="35017"/>
                  </a:lnTo>
                  <a:lnTo>
                    <a:pt x="307" y="34929"/>
                  </a:lnTo>
                  <a:lnTo>
                    <a:pt x="1141" y="33130"/>
                  </a:lnTo>
                  <a:lnTo>
                    <a:pt x="2194" y="30278"/>
                  </a:lnTo>
                  <a:lnTo>
                    <a:pt x="2984" y="29005"/>
                  </a:lnTo>
                  <a:lnTo>
                    <a:pt x="3554" y="28566"/>
                  </a:lnTo>
                  <a:lnTo>
                    <a:pt x="5880" y="27776"/>
                  </a:lnTo>
                  <a:lnTo>
                    <a:pt x="5924" y="27733"/>
                  </a:lnTo>
                  <a:lnTo>
                    <a:pt x="6758" y="27162"/>
                  </a:lnTo>
                  <a:lnTo>
                    <a:pt x="6801" y="27118"/>
                  </a:lnTo>
                  <a:lnTo>
                    <a:pt x="8293" y="24661"/>
                  </a:lnTo>
                  <a:lnTo>
                    <a:pt x="8337" y="24617"/>
                  </a:lnTo>
                  <a:lnTo>
                    <a:pt x="9347" y="21238"/>
                  </a:lnTo>
                  <a:lnTo>
                    <a:pt x="10049" y="19044"/>
                  </a:lnTo>
                  <a:lnTo>
                    <a:pt x="11979" y="15885"/>
                  </a:lnTo>
                  <a:lnTo>
                    <a:pt x="14130" y="12374"/>
                  </a:lnTo>
                  <a:lnTo>
                    <a:pt x="15095" y="10400"/>
                  </a:lnTo>
                  <a:lnTo>
                    <a:pt x="15095" y="10356"/>
                  </a:lnTo>
                  <a:lnTo>
                    <a:pt x="15534" y="7943"/>
                  </a:lnTo>
                  <a:lnTo>
                    <a:pt x="15797" y="5529"/>
                  </a:lnTo>
                  <a:lnTo>
                    <a:pt x="16104" y="3993"/>
                  </a:lnTo>
                  <a:lnTo>
                    <a:pt x="17816" y="264"/>
                  </a:lnTo>
                  <a:lnTo>
                    <a:pt x="17859" y="176"/>
                  </a:lnTo>
                  <a:lnTo>
                    <a:pt x="17859" y="132"/>
                  </a:lnTo>
                  <a:lnTo>
                    <a:pt x="17816" y="88"/>
                  </a:lnTo>
                  <a:lnTo>
                    <a:pt x="17772" y="44"/>
                  </a:lnTo>
                  <a:lnTo>
                    <a:pt x="17684"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8" name="Google Shape;2608;p18"/>
            <p:cNvSpPr/>
            <p:nvPr/>
          </p:nvSpPr>
          <p:spPr>
            <a:xfrm>
              <a:off x="1977975" y="1250925"/>
              <a:ext cx="449800" cy="917125"/>
            </a:xfrm>
            <a:custGeom>
              <a:rect b="b" l="l" r="r" t="t"/>
              <a:pathLst>
                <a:path extrusionOk="0" h="36685" w="17992">
                  <a:moveTo>
                    <a:pt x="17772" y="0"/>
                  </a:moveTo>
                  <a:lnTo>
                    <a:pt x="17684" y="44"/>
                  </a:lnTo>
                  <a:lnTo>
                    <a:pt x="17640" y="88"/>
                  </a:lnTo>
                  <a:lnTo>
                    <a:pt x="16412" y="2896"/>
                  </a:lnTo>
                  <a:lnTo>
                    <a:pt x="14964" y="5924"/>
                  </a:lnTo>
                  <a:lnTo>
                    <a:pt x="14920" y="5968"/>
                  </a:lnTo>
                  <a:lnTo>
                    <a:pt x="14569" y="7943"/>
                  </a:lnTo>
                  <a:lnTo>
                    <a:pt x="14393" y="10400"/>
                  </a:lnTo>
                  <a:lnTo>
                    <a:pt x="13911" y="12638"/>
                  </a:lnTo>
                  <a:lnTo>
                    <a:pt x="12726" y="14920"/>
                  </a:lnTo>
                  <a:lnTo>
                    <a:pt x="8821" y="21238"/>
                  </a:lnTo>
                  <a:lnTo>
                    <a:pt x="8075" y="22994"/>
                  </a:lnTo>
                  <a:lnTo>
                    <a:pt x="8075" y="23037"/>
                  </a:lnTo>
                  <a:lnTo>
                    <a:pt x="7285" y="26241"/>
                  </a:lnTo>
                  <a:lnTo>
                    <a:pt x="6407" y="29137"/>
                  </a:lnTo>
                  <a:lnTo>
                    <a:pt x="5837" y="29839"/>
                  </a:lnTo>
                  <a:lnTo>
                    <a:pt x="2458" y="30629"/>
                  </a:lnTo>
                  <a:lnTo>
                    <a:pt x="2414" y="30629"/>
                  </a:lnTo>
                  <a:lnTo>
                    <a:pt x="1756" y="31111"/>
                  </a:lnTo>
                  <a:lnTo>
                    <a:pt x="1712" y="31155"/>
                  </a:lnTo>
                  <a:lnTo>
                    <a:pt x="966" y="32252"/>
                  </a:lnTo>
                  <a:lnTo>
                    <a:pt x="966" y="32296"/>
                  </a:lnTo>
                  <a:lnTo>
                    <a:pt x="1" y="35368"/>
                  </a:lnTo>
                  <a:lnTo>
                    <a:pt x="1" y="35456"/>
                  </a:lnTo>
                  <a:lnTo>
                    <a:pt x="44" y="36553"/>
                  </a:lnTo>
                  <a:lnTo>
                    <a:pt x="132" y="36640"/>
                  </a:lnTo>
                  <a:lnTo>
                    <a:pt x="220" y="36684"/>
                  </a:lnTo>
                  <a:lnTo>
                    <a:pt x="308" y="36684"/>
                  </a:lnTo>
                  <a:lnTo>
                    <a:pt x="352" y="36640"/>
                  </a:lnTo>
                  <a:lnTo>
                    <a:pt x="395" y="36596"/>
                  </a:lnTo>
                  <a:lnTo>
                    <a:pt x="395" y="36509"/>
                  </a:lnTo>
                  <a:lnTo>
                    <a:pt x="352" y="35456"/>
                  </a:lnTo>
                  <a:lnTo>
                    <a:pt x="1273" y="32428"/>
                  </a:lnTo>
                  <a:lnTo>
                    <a:pt x="1975" y="31375"/>
                  </a:lnTo>
                  <a:lnTo>
                    <a:pt x="2589" y="30936"/>
                  </a:lnTo>
                  <a:lnTo>
                    <a:pt x="5968" y="30190"/>
                  </a:lnTo>
                  <a:lnTo>
                    <a:pt x="6056" y="30102"/>
                  </a:lnTo>
                  <a:lnTo>
                    <a:pt x="6714" y="29356"/>
                  </a:lnTo>
                  <a:lnTo>
                    <a:pt x="6758" y="29312"/>
                  </a:lnTo>
                  <a:lnTo>
                    <a:pt x="7636" y="26328"/>
                  </a:lnTo>
                  <a:lnTo>
                    <a:pt x="8426" y="23125"/>
                  </a:lnTo>
                  <a:lnTo>
                    <a:pt x="9128" y="21414"/>
                  </a:lnTo>
                  <a:lnTo>
                    <a:pt x="13033" y="15095"/>
                  </a:lnTo>
                  <a:lnTo>
                    <a:pt x="14262" y="12769"/>
                  </a:lnTo>
                  <a:lnTo>
                    <a:pt x="14262" y="12726"/>
                  </a:lnTo>
                  <a:lnTo>
                    <a:pt x="14700" y="10444"/>
                  </a:lnTo>
                  <a:lnTo>
                    <a:pt x="14744" y="10444"/>
                  </a:lnTo>
                  <a:lnTo>
                    <a:pt x="14920" y="7986"/>
                  </a:lnTo>
                  <a:lnTo>
                    <a:pt x="15271" y="6056"/>
                  </a:lnTo>
                  <a:lnTo>
                    <a:pt x="16719" y="3028"/>
                  </a:lnTo>
                  <a:lnTo>
                    <a:pt x="17992" y="264"/>
                  </a:lnTo>
                  <a:lnTo>
                    <a:pt x="17992" y="176"/>
                  </a:lnTo>
                  <a:lnTo>
                    <a:pt x="17992" y="132"/>
                  </a:lnTo>
                  <a:lnTo>
                    <a:pt x="17948" y="44"/>
                  </a:lnTo>
                  <a:lnTo>
                    <a:pt x="17904"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9" name="Google Shape;2609;p18"/>
            <p:cNvSpPr/>
            <p:nvPr/>
          </p:nvSpPr>
          <p:spPr>
            <a:xfrm>
              <a:off x="2010875" y="1153275"/>
              <a:ext cx="468450" cy="980750"/>
            </a:xfrm>
            <a:custGeom>
              <a:rect b="b" l="l" r="r" t="t"/>
              <a:pathLst>
                <a:path extrusionOk="0" h="39230" w="18738">
                  <a:moveTo>
                    <a:pt x="18475" y="1"/>
                  </a:moveTo>
                  <a:lnTo>
                    <a:pt x="18431" y="45"/>
                  </a:lnTo>
                  <a:lnTo>
                    <a:pt x="18387" y="89"/>
                  </a:lnTo>
                  <a:lnTo>
                    <a:pt x="18387" y="176"/>
                  </a:lnTo>
                  <a:lnTo>
                    <a:pt x="18036" y="3424"/>
                  </a:lnTo>
                  <a:lnTo>
                    <a:pt x="16588" y="6407"/>
                  </a:lnTo>
                  <a:lnTo>
                    <a:pt x="14833" y="10050"/>
                  </a:lnTo>
                  <a:lnTo>
                    <a:pt x="14438" y="11410"/>
                  </a:lnTo>
                  <a:lnTo>
                    <a:pt x="14438" y="11454"/>
                  </a:lnTo>
                  <a:lnTo>
                    <a:pt x="14218" y="14920"/>
                  </a:lnTo>
                  <a:lnTo>
                    <a:pt x="13736" y="17070"/>
                  </a:lnTo>
                  <a:lnTo>
                    <a:pt x="12331" y="19703"/>
                  </a:lnTo>
                  <a:lnTo>
                    <a:pt x="10269" y="23038"/>
                  </a:lnTo>
                  <a:lnTo>
                    <a:pt x="8250" y="26329"/>
                  </a:lnTo>
                  <a:lnTo>
                    <a:pt x="7548" y="28128"/>
                  </a:lnTo>
                  <a:lnTo>
                    <a:pt x="7505" y="28128"/>
                  </a:lnTo>
                  <a:lnTo>
                    <a:pt x="6715" y="31683"/>
                  </a:lnTo>
                  <a:lnTo>
                    <a:pt x="5925" y="34579"/>
                  </a:lnTo>
                  <a:lnTo>
                    <a:pt x="3204" y="34886"/>
                  </a:lnTo>
                  <a:lnTo>
                    <a:pt x="3160" y="34930"/>
                  </a:lnTo>
                  <a:lnTo>
                    <a:pt x="1493" y="35500"/>
                  </a:lnTo>
                  <a:lnTo>
                    <a:pt x="1405" y="35544"/>
                  </a:lnTo>
                  <a:lnTo>
                    <a:pt x="791" y="36422"/>
                  </a:lnTo>
                  <a:lnTo>
                    <a:pt x="747" y="36422"/>
                  </a:lnTo>
                  <a:lnTo>
                    <a:pt x="45" y="38265"/>
                  </a:lnTo>
                  <a:lnTo>
                    <a:pt x="45" y="38352"/>
                  </a:lnTo>
                  <a:lnTo>
                    <a:pt x="1" y="39054"/>
                  </a:lnTo>
                  <a:lnTo>
                    <a:pt x="1" y="39142"/>
                  </a:lnTo>
                  <a:lnTo>
                    <a:pt x="45" y="39186"/>
                  </a:lnTo>
                  <a:lnTo>
                    <a:pt x="89" y="39230"/>
                  </a:lnTo>
                  <a:lnTo>
                    <a:pt x="176" y="39230"/>
                  </a:lnTo>
                  <a:lnTo>
                    <a:pt x="308" y="39186"/>
                  </a:lnTo>
                  <a:lnTo>
                    <a:pt x="352" y="39098"/>
                  </a:lnTo>
                  <a:lnTo>
                    <a:pt x="396" y="38396"/>
                  </a:lnTo>
                  <a:lnTo>
                    <a:pt x="1054" y="36597"/>
                  </a:lnTo>
                  <a:lnTo>
                    <a:pt x="1668" y="35807"/>
                  </a:lnTo>
                  <a:lnTo>
                    <a:pt x="3248" y="35237"/>
                  </a:lnTo>
                  <a:lnTo>
                    <a:pt x="6100" y="34886"/>
                  </a:lnTo>
                  <a:lnTo>
                    <a:pt x="6188" y="34842"/>
                  </a:lnTo>
                  <a:lnTo>
                    <a:pt x="6232" y="34754"/>
                  </a:lnTo>
                  <a:lnTo>
                    <a:pt x="7066" y="31770"/>
                  </a:lnTo>
                  <a:lnTo>
                    <a:pt x="7856" y="28216"/>
                  </a:lnTo>
                  <a:lnTo>
                    <a:pt x="8558" y="26461"/>
                  </a:lnTo>
                  <a:lnTo>
                    <a:pt x="10532" y="23214"/>
                  </a:lnTo>
                  <a:lnTo>
                    <a:pt x="12639" y="19879"/>
                  </a:lnTo>
                  <a:lnTo>
                    <a:pt x="14043" y="17202"/>
                  </a:lnTo>
                  <a:lnTo>
                    <a:pt x="14087" y="17158"/>
                  </a:lnTo>
                  <a:lnTo>
                    <a:pt x="14569" y="15008"/>
                  </a:lnTo>
                  <a:lnTo>
                    <a:pt x="14569" y="14964"/>
                  </a:lnTo>
                  <a:lnTo>
                    <a:pt x="14789" y="11498"/>
                  </a:lnTo>
                  <a:lnTo>
                    <a:pt x="15140" y="10181"/>
                  </a:lnTo>
                  <a:lnTo>
                    <a:pt x="16895" y="6583"/>
                  </a:lnTo>
                  <a:lnTo>
                    <a:pt x="18343" y="3555"/>
                  </a:lnTo>
                  <a:lnTo>
                    <a:pt x="18387" y="3511"/>
                  </a:lnTo>
                  <a:lnTo>
                    <a:pt x="18738" y="220"/>
                  </a:lnTo>
                  <a:lnTo>
                    <a:pt x="18738" y="133"/>
                  </a:lnTo>
                  <a:lnTo>
                    <a:pt x="18694" y="89"/>
                  </a:lnTo>
                  <a:lnTo>
                    <a:pt x="18650" y="45"/>
                  </a:lnTo>
                  <a:lnTo>
                    <a:pt x="18562"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0" name="Google Shape;2610;p18"/>
            <p:cNvSpPr/>
            <p:nvPr/>
          </p:nvSpPr>
          <p:spPr>
            <a:xfrm>
              <a:off x="1860600" y="1609650"/>
              <a:ext cx="307175" cy="510125"/>
            </a:xfrm>
            <a:custGeom>
              <a:rect b="b" l="l" r="r" t="t"/>
              <a:pathLst>
                <a:path extrusionOk="0" h="20405" w="12287">
                  <a:moveTo>
                    <a:pt x="12067" y="0"/>
                  </a:moveTo>
                  <a:lnTo>
                    <a:pt x="12024" y="44"/>
                  </a:lnTo>
                  <a:lnTo>
                    <a:pt x="11980" y="88"/>
                  </a:lnTo>
                  <a:lnTo>
                    <a:pt x="8469" y="5529"/>
                  </a:lnTo>
                  <a:lnTo>
                    <a:pt x="6363" y="8425"/>
                  </a:lnTo>
                  <a:lnTo>
                    <a:pt x="4608" y="11365"/>
                  </a:lnTo>
                  <a:lnTo>
                    <a:pt x="2721" y="13998"/>
                  </a:lnTo>
                  <a:lnTo>
                    <a:pt x="2721" y="14042"/>
                  </a:lnTo>
                  <a:lnTo>
                    <a:pt x="1273" y="16806"/>
                  </a:lnTo>
                  <a:lnTo>
                    <a:pt x="1273" y="16850"/>
                  </a:lnTo>
                  <a:lnTo>
                    <a:pt x="0" y="20141"/>
                  </a:lnTo>
                  <a:lnTo>
                    <a:pt x="0" y="20229"/>
                  </a:lnTo>
                  <a:lnTo>
                    <a:pt x="0" y="20273"/>
                  </a:lnTo>
                  <a:lnTo>
                    <a:pt x="44" y="20361"/>
                  </a:lnTo>
                  <a:lnTo>
                    <a:pt x="88" y="20404"/>
                  </a:lnTo>
                  <a:lnTo>
                    <a:pt x="176" y="20404"/>
                  </a:lnTo>
                  <a:lnTo>
                    <a:pt x="264" y="20361"/>
                  </a:lnTo>
                  <a:lnTo>
                    <a:pt x="307" y="20273"/>
                  </a:lnTo>
                  <a:lnTo>
                    <a:pt x="1580" y="16982"/>
                  </a:lnTo>
                  <a:lnTo>
                    <a:pt x="3028" y="14173"/>
                  </a:lnTo>
                  <a:lnTo>
                    <a:pt x="4915" y="11541"/>
                  </a:lnTo>
                  <a:lnTo>
                    <a:pt x="6670" y="8645"/>
                  </a:lnTo>
                  <a:lnTo>
                    <a:pt x="8776" y="5705"/>
                  </a:lnTo>
                  <a:lnTo>
                    <a:pt x="12243" y="263"/>
                  </a:lnTo>
                  <a:lnTo>
                    <a:pt x="12287" y="176"/>
                  </a:lnTo>
                  <a:lnTo>
                    <a:pt x="12287" y="132"/>
                  </a:lnTo>
                  <a:lnTo>
                    <a:pt x="12243" y="88"/>
                  </a:lnTo>
                  <a:lnTo>
                    <a:pt x="12199"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1" name="Google Shape;2611;p18"/>
            <p:cNvSpPr/>
            <p:nvPr/>
          </p:nvSpPr>
          <p:spPr>
            <a:xfrm>
              <a:off x="3805600" y="1948625"/>
              <a:ext cx="105350" cy="186500"/>
            </a:xfrm>
            <a:custGeom>
              <a:rect b="b" l="l" r="r" t="t"/>
              <a:pathLst>
                <a:path extrusionOk="0" h="7460" w="4214">
                  <a:moveTo>
                    <a:pt x="1317" y="483"/>
                  </a:moveTo>
                  <a:lnTo>
                    <a:pt x="3599" y="4037"/>
                  </a:lnTo>
                  <a:lnTo>
                    <a:pt x="3818" y="4695"/>
                  </a:lnTo>
                  <a:lnTo>
                    <a:pt x="3511" y="6758"/>
                  </a:lnTo>
                  <a:lnTo>
                    <a:pt x="2809" y="7109"/>
                  </a:lnTo>
                  <a:lnTo>
                    <a:pt x="2238" y="6802"/>
                  </a:lnTo>
                  <a:lnTo>
                    <a:pt x="1273" y="5705"/>
                  </a:lnTo>
                  <a:lnTo>
                    <a:pt x="395" y="3993"/>
                  </a:lnTo>
                  <a:lnTo>
                    <a:pt x="352" y="2238"/>
                  </a:lnTo>
                  <a:lnTo>
                    <a:pt x="1185" y="702"/>
                  </a:lnTo>
                  <a:lnTo>
                    <a:pt x="1317" y="483"/>
                  </a:lnTo>
                  <a:close/>
                  <a:moveTo>
                    <a:pt x="1273" y="0"/>
                  </a:moveTo>
                  <a:lnTo>
                    <a:pt x="1185" y="88"/>
                  </a:lnTo>
                  <a:lnTo>
                    <a:pt x="878" y="483"/>
                  </a:lnTo>
                  <a:lnTo>
                    <a:pt x="878" y="527"/>
                  </a:lnTo>
                  <a:lnTo>
                    <a:pt x="0" y="2150"/>
                  </a:lnTo>
                  <a:lnTo>
                    <a:pt x="0" y="2238"/>
                  </a:lnTo>
                  <a:lnTo>
                    <a:pt x="88" y="4081"/>
                  </a:lnTo>
                  <a:lnTo>
                    <a:pt x="88" y="4125"/>
                  </a:lnTo>
                  <a:lnTo>
                    <a:pt x="1010" y="5880"/>
                  </a:lnTo>
                  <a:lnTo>
                    <a:pt x="1010" y="5924"/>
                  </a:lnTo>
                  <a:lnTo>
                    <a:pt x="1975" y="7065"/>
                  </a:lnTo>
                  <a:lnTo>
                    <a:pt x="2019" y="7109"/>
                  </a:lnTo>
                  <a:lnTo>
                    <a:pt x="2765" y="7460"/>
                  </a:lnTo>
                  <a:lnTo>
                    <a:pt x="2897" y="7460"/>
                  </a:lnTo>
                  <a:lnTo>
                    <a:pt x="3730" y="7065"/>
                  </a:lnTo>
                  <a:lnTo>
                    <a:pt x="3818" y="6977"/>
                  </a:lnTo>
                  <a:lnTo>
                    <a:pt x="3862" y="6933"/>
                  </a:lnTo>
                  <a:lnTo>
                    <a:pt x="4213" y="4739"/>
                  </a:lnTo>
                  <a:lnTo>
                    <a:pt x="4169" y="4651"/>
                  </a:lnTo>
                  <a:lnTo>
                    <a:pt x="3906" y="3906"/>
                  </a:lnTo>
                  <a:lnTo>
                    <a:pt x="3906" y="3862"/>
                  </a:lnTo>
                  <a:lnTo>
                    <a:pt x="1492" y="88"/>
                  </a:lnTo>
                  <a:lnTo>
                    <a:pt x="1405" y="44"/>
                  </a:lnTo>
                  <a:lnTo>
                    <a:pt x="1317"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2" name="Google Shape;2612;p18"/>
            <p:cNvSpPr/>
            <p:nvPr/>
          </p:nvSpPr>
          <p:spPr>
            <a:xfrm>
              <a:off x="3788050" y="1933250"/>
              <a:ext cx="133850" cy="229300"/>
            </a:xfrm>
            <a:custGeom>
              <a:rect b="b" l="l" r="r" t="t"/>
              <a:pathLst>
                <a:path extrusionOk="0" h="9172" w="5354">
                  <a:moveTo>
                    <a:pt x="2194" y="352"/>
                  </a:moveTo>
                  <a:lnTo>
                    <a:pt x="2633" y="484"/>
                  </a:lnTo>
                  <a:lnTo>
                    <a:pt x="4520" y="3994"/>
                  </a:lnTo>
                  <a:lnTo>
                    <a:pt x="5003" y="5003"/>
                  </a:lnTo>
                  <a:lnTo>
                    <a:pt x="4871" y="7153"/>
                  </a:lnTo>
                  <a:lnTo>
                    <a:pt x="4608" y="8163"/>
                  </a:lnTo>
                  <a:lnTo>
                    <a:pt x="4257" y="8557"/>
                  </a:lnTo>
                  <a:lnTo>
                    <a:pt x="3467" y="8821"/>
                  </a:lnTo>
                  <a:lnTo>
                    <a:pt x="2897" y="8426"/>
                  </a:lnTo>
                  <a:lnTo>
                    <a:pt x="1317" y="6451"/>
                  </a:lnTo>
                  <a:lnTo>
                    <a:pt x="483" y="4696"/>
                  </a:lnTo>
                  <a:lnTo>
                    <a:pt x="351" y="3862"/>
                  </a:lnTo>
                  <a:lnTo>
                    <a:pt x="395" y="2765"/>
                  </a:lnTo>
                  <a:lnTo>
                    <a:pt x="790" y="1800"/>
                  </a:lnTo>
                  <a:lnTo>
                    <a:pt x="1624" y="659"/>
                  </a:lnTo>
                  <a:lnTo>
                    <a:pt x="2194" y="352"/>
                  </a:lnTo>
                  <a:close/>
                  <a:moveTo>
                    <a:pt x="2063" y="1"/>
                  </a:moveTo>
                  <a:lnTo>
                    <a:pt x="1448" y="352"/>
                  </a:lnTo>
                  <a:lnTo>
                    <a:pt x="1361" y="440"/>
                  </a:lnTo>
                  <a:lnTo>
                    <a:pt x="483" y="1624"/>
                  </a:lnTo>
                  <a:lnTo>
                    <a:pt x="483" y="1668"/>
                  </a:lnTo>
                  <a:lnTo>
                    <a:pt x="88" y="2678"/>
                  </a:lnTo>
                  <a:lnTo>
                    <a:pt x="44" y="2721"/>
                  </a:lnTo>
                  <a:lnTo>
                    <a:pt x="0" y="3862"/>
                  </a:lnTo>
                  <a:lnTo>
                    <a:pt x="0" y="3906"/>
                  </a:lnTo>
                  <a:lnTo>
                    <a:pt x="176" y="4784"/>
                  </a:lnTo>
                  <a:lnTo>
                    <a:pt x="176" y="4828"/>
                  </a:lnTo>
                  <a:lnTo>
                    <a:pt x="1010" y="6583"/>
                  </a:lnTo>
                  <a:lnTo>
                    <a:pt x="1054" y="6627"/>
                  </a:lnTo>
                  <a:lnTo>
                    <a:pt x="2633" y="8689"/>
                  </a:lnTo>
                  <a:lnTo>
                    <a:pt x="2677" y="8733"/>
                  </a:lnTo>
                  <a:lnTo>
                    <a:pt x="3335" y="9128"/>
                  </a:lnTo>
                  <a:lnTo>
                    <a:pt x="3467" y="9172"/>
                  </a:lnTo>
                  <a:lnTo>
                    <a:pt x="3511" y="9172"/>
                  </a:lnTo>
                  <a:lnTo>
                    <a:pt x="4432" y="8865"/>
                  </a:lnTo>
                  <a:lnTo>
                    <a:pt x="4520" y="8821"/>
                  </a:lnTo>
                  <a:lnTo>
                    <a:pt x="4915" y="8338"/>
                  </a:lnTo>
                  <a:lnTo>
                    <a:pt x="4959" y="8250"/>
                  </a:lnTo>
                  <a:lnTo>
                    <a:pt x="5222" y="7241"/>
                  </a:lnTo>
                  <a:lnTo>
                    <a:pt x="5222" y="7197"/>
                  </a:lnTo>
                  <a:lnTo>
                    <a:pt x="5354" y="5003"/>
                  </a:lnTo>
                  <a:lnTo>
                    <a:pt x="5354" y="4915"/>
                  </a:lnTo>
                  <a:lnTo>
                    <a:pt x="4871" y="3862"/>
                  </a:lnTo>
                  <a:lnTo>
                    <a:pt x="2897" y="264"/>
                  </a:lnTo>
                  <a:lnTo>
                    <a:pt x="2853" y="176"/>
                  </a:lnTo>
                  <a:lnTo>
                    <a:pt x="2809" y="176"/>
                  </a:lnTo>
                  <a:lnTo>
                    <a:pt x="2194"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3" name="Google Shape;2613;p18"/>
            <p:cNvSpPr/>
            <p:nvPr/>
          </p:nvSpPr>
          <p:spPr>
            <a:xfrm>
              <a:off x="3671775" y="2997350"/>
              <a:ext cx="187600" cy="399350"/>
            </a:xfrm>
            <a:custGeom>
              <a:rect b="b" l="l" r="r" t="t"/>
              <a:pathLst>
                <a:path extrusionOk="0" h="15974" w="7504">
                  <a:moveTo>
                    <a:pt x="1843" y="1"/>
                  </a:moveTo>
                  <a:lnTo>
                    <a:pt x="1755" y="45"/>
                  </a:lnTo>
                  <a:lnTo>
                    <a:pt x="790" y="615"/>
                  </a:lnTo>
                  <a:lnTo>
                    <a:pt x="746" y="703"/>
                  </a:lnTo>
                  <a:lnTo>
                    <a:pt x="176" y="1712"/>
                  </a:lnTo>
                  <a:lnTo>
                    <a:pt x="176" y="1756"/>
                  </a:lnTo>
                  <a:lnTo>
                    <a:pt x="0" y="2941"/>
                  </a:lnTo>
                  <a:lnTo>
                    <a:pt x="0" y="2985"/>
                  </a:lnTo>
                  <a:lnTo>
                    <a:pt x="351" y="5530"/>
                  </a:lnTo>
                  <a:lnTo>
                    <a:pt x="395" y="5617"/>
                  </a:lnTo>
                  <a:lnTo>
                    <a:pt x="1185" y="6890"/>
                  </a:lnTo>
                  <a:lnTo>
                    <a:pt x="1229" y="6890"/>
                  </a:lnTo>
                  <a:lnTo>
                    <a:pt x="4783" y="10751"/>
                  </a:lnTo>
                  <a:lnTo>
                    <a:pt x="4432" y="11848"/>
                  </a:lnTo>
                  <a:lnTo>
                    <a:pt x="4169" y="12726"/>
                  </a:lnTo>
                  <a:lnTo>
                    <a:pt x="3467" y="13516"/>
                  </a:lnTo>
                  <a:lnTo>
                    <a:pt x="2150" y="14920"/>
                  </a:lnTo>
                  <a:lnTo>
                    <a:pt x="1009" y="15622"/>
                  </a:lnTo>
                  <a:lnTo>
                    <a:pt x="922" y="15666"/>
                  </a:lnTo>
                  <a:lnTo>
                    <a:pt x="922" y="15754"/>
                  </a:lnTo>
                  <a:lnTo>
                    <a:pt x="922" y="15798"/>
                  </a:lnTo>
                  <a:lnTo>
                    <a:pt x="922" y="15885"/>
                  </a:lnTo>
                  <a:lnTo>
                    <a:pt x="1009" y="15929"/>
                  </a:lnTo>
                  <a:lnTo>
                    <a:pt x="1097" y="15973"/>
                  </a:lnTo>
                  <a:lnTo>
                    <a:pt x="1185" y="15929"/>
                  </a:lnTo>
                  <a:lnTo>
                    <a:pt x="2370" y="15227"/>
                  </a:lnTo>
                  <a:lnTo>
                    <a:pt x="2413" y="15183"/>
                  </a:lnTo>
                  <a:lnTo>
                    <a:pt x="3598" y="13911"/>
                  </a:lnTo>
                  <a:lnTo>
                    <a:pt x="4213" y="13209"/>
                  </a:lnTo>
                  <a:lnTo>
                    <a:pt x="4432" y="12902"/>
                  </a:lnTo>
                  <a:lnTo>
                    <a:pt x="4476" y="12770"/>
                  </a:lnTo>
                  <a:lnTo>
                    <a:pt x="4739" y="11980"/>
                  </a:lnTo>
                  <a:lnTo>
                    <a:pt x="5178" y="10795"/>
                  </a:lnTo>
                  <a:lnTo>
                    <a:pt x="5178" y="10664"/>
                  </a:lnTo>
                  <a:lnTo>
                    <a:pt x="5134" y="10576"/>
                  </a:lnTo>
                  <a:lnTo>
                    <a:pt x="1492" y="6671"/>
                  </a:lnTo>
                  <a:lnTo>
                    <a:pt x="702" y="5442"/>
                  </a:lnTo>
                  <a:lnTo>
                    <a:pt x="351" y="2941"/>
                  </a:lnTo>
                  <a:lnTo>
                    <a:pt x="527" y="1844"/>
                  </a:lnTo>
                  <a:lnTo>
                    <a:pt x="1009" y="878"/>
                  </a:lnTo>
                  <a:lnTo>
                    <a:pt x="1887" y="352"/>
                  </a:lnTo>
                  <a:lnTo>
                    <a:pt x="2150" y="352"/>
                  </a:lnTo>
                  <a:lnTo>
                    <a:pt x="3642" y="1449"/>
                  </a:lnTo>
                  <a:lnTo>
                    <a:pt x="5485" y="3380"/>
                  </a:lnTo>
                  <a:lnTo>
                    <a:pt x="7021" y="5837"/>
                  </a:lnTo>
                  <a:lnTo>
                    <a:pt x="7153" y="9040"/>
                  </a:lnTo>
                  <a:lnTo>
                    <a:pt x="7196" y="9128"/>
                  </a:lnTo>
                  <a:lnTo>
                    <a:pt x="7240" y="9172"/>
                  </a:lnTo>
                  <a:lnTo>
                    <a:pt x="7284" y="9216"/>
                  </a:lnTo>
                  <a:lnTo>
                    <a:pt x="7416" y="9216"/>
                  </a:lnTo>
                  <a:lnTo>
                    <a:pt x="7460" y="9172"/>
                  </a:lnTo>
                  <a:lnTo>
                    <a:pt x="7504" y="9084"/>
                  </a:lnTo>
                  <a:lnTo>
                    <a:pt x="7504" y="9040"/>
                  </a:lnTo>
                  <a:lnTo>
                    <a:pt x="7372" y="5749"/>
                  </a:lnTo>
                  <a:lnTo>
                    <a:pt x="7328" y="5661"/>
                  </a:lnTo>
                  <a:lnTo>
                    <a:pt x="5748" y="3160"/>
                  </a:lnTo>
                  <a:lnTo>
                    <a:pt x="5748" y="3116"/>
                  </a:lnTo>
                  <a:lnTo>
                    <a:pt x="3905" y="1186"/>
                  </a:lnTo>
                  <a:lnTo>
                    <a:pt x="3862" y="1186"/>
                  </a:lnTo>
                  <a:lnTo>
                    <a:pt x="2326" y="45"/>
                  </a:lnTo>
                  <a:lnTo>
                    <a:pt x="2238" y="45"/>
                  </a:lnTo>
                  <a:lnTo>
                    <a:pt x="1843"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4" name="Google Shape;2614;p18"/>
            <p:cNvSpPr/>
            <p:nvPr/>
          </p:nvSpPr>
          <p:spPr>
            <a:xfrm>
              <a:off x="3577425" y="2967725"/>
              <a:ext cx="311575" cy="471750"/>
            </a:xfrm>
            <a:custGeom>
              <a:rect b="b" l="l" r="r" t="t"/>
              <a:pathLst>
                <a:path extrusionOk="0" h="18870" w="12463">
                  <a:moveTo>
                    <a:pt x="5529" y="1"/>
                  </a:moveTo>
                  <a:lnTo>
                    <a:pt x="4257" y="791"/>
                  </a:lnTo>
                  <a:lnTo>
                    <a:pt x="4213" y="835"/>
                  </a:lnTo>
                  <a:lnTo>
                    <a:pt x="3730" y="1449"/>
                  </a:lnTo>
                  <a:lnTo>
                    <a:pt x="3730" y="1493"/>
                  </a:lnTo>
                  <a:lnTo>
                    <a:pt x="3204" y="3248"/>
                  </a:lnTo>
                  <a:lnTo>
                    <a:pt x="3160" y="3292"/>
                  </a:lnTo>
                  <a:lnTo>
                    <a:pt x="3204" y="4696"/>
                  </a:lnTo>
                  <a:lnTo>
                    <a:pt x="3247" y="4740"/>
                  </a:lnTo>
                  <a:lnTo>
                    <a:pt x="4037" y="7592"/>
                  </a:lnTo>
                  <a:lnTo>
                    <a:pt x="4081" y="7636"/>
                  </a:lnTo>
                  <a:lnTo>
                    <a:pt x="6056" y="10225"/>
                  </a:lnTo>
                  <a:lnTo>
                    <a:pt x="6582" y="11498"/>
                  </a:lnTo>
                  <a:lnTo>
                    <a:pt x="6539" y="12156"/>
                  </a:lnTo>
                  <a:lnTo>
                    <a:pt x="5661" y="14306"/>
                  </a:lnTo>
                  <a:lnTo>
                    <a:pt x="44" y="18518"/>
                  </a:lnTo>
                  <a:lnTo>
                    <a:pt x="0" y="18606"/>
                  </a:lnTo>
                  <a:lnTo>
                    <a:pt x="0" y="18650"/>
                  </a:lnTo>
                  <a:lnTo>
                    <a:pt x="0" y="18738"/>
                  </a:lnTo>
                  <a:lnTo>
                    <a:pt x="0" y="18782"/>
                  </a:lnTo>
                  <a:lnTo>
                    <a:pt x="88" y="18826"/>
                  </a:lnTo>
                  <a:lnTo>
                    <a:pt x="176" y="18870"/>
                  </a:lnTo>
                  <a:lnTo>
                    <a:pt x="264" y="18826"/>
                  </a:lnTo>
                  <a:lnTo>
                    <a:pt x="5924" y="14569"/>
                  </a:lnTo>
                  <a:lnTo>
                    <a:pt x="5968" y="14481"/>
                  </a:lnTo>
                  <a:lnTo>
                    <a:pt x="6890" y="12244"/>
                  </a:lnTo>
                  <a:lnTo>
                    <a:pt x="6890" y="12200"/>
                  </a:lnTo>
                  <a:lnTo>
                    <a:pt x="6933" y="11498"/>
                  </a:lnTo>
                  <a:lnTo>
                    <a:pt x="6890" y="11410"/>
                  </a:lnTo>
                  <a:lnTo>
                    <a:pt x="6407" y="10093"/>
                  </a:lnTo>
                  <a:lnTo>
                    <a:pt x="6363" y="10050"/>
                  </a:lnTo>
                  <a:lnTo>
                    <a:pt x="4388" y="7461"/>
                  </a:lnTo>
                  <a:lnTo>
                    <a:pt x="3555" y="4696"/>
                  </a:lnTo>
                  <a:lnTo>
                    <a:pt x="3511" y="3336"/>
                  </a:lnTo>
                  <a:lnTo>
                    <a:pt x="4037" y="1625"/>
                  </a:lnTo>
                  <a:lnTo>
                    <a:pt x="4476" y="1098"/>
                  </a:lnTo>
                  <a:lnTo>
                    <a:pt x="5617" y="352"/>
                  </a:lnTo>
                  <a:lnTo>
                    <a:pt x="9391" y="2678"/>
                  </a:lnTo>
                  <a:lnTo>
                    <a:pt x="11848" y="5925"/>
                  </a:lnTo>
                  <a:lnTo>
                    <a:pt x="12111" y="7724"/>
                  </a:lnTo>
                  <a:lnTo>
                    <a:pt x="12024" y="10620"/>
                  </a:lnTo>
                  <a:lnTo>
                    <a:pt x="12024" y="10708"/>
                  </a:lnTo>
                  <a:lnTo>
                    <a:pt x="12067" y="10752"/>
                  </a:lnTo>
                  <a:lnTo>
                    <a:pt x="12111" y="10796"/>
                  </a:lnTo>
                  <a:lnTo>
                    <a:pt x="12199" y="10796"/>
                  </a:lnTo>
                  <a:lnTo>
                    <a:pt x="12331" y="10752"/>
                  </a:lnTo>
                  <a:lnTo>
                    <a:pt x="12331" y="10708"/>
                  </a:lnTo>
                  <a:lnTo>
                    <a:pt x="12375" y="10620"/>
                  </a:lnTo>
                  <a:lnTo>
                    <a:pt x="12462" y="7724"/>
                  </a:lnTo>
                  <a:lnTo>
                    <a:pt x="12199" y="5837"/>
                  </a:lnTo>
                  <a:lnTo>
                    <a:pt x="12155" y="5749"/>
                  </a:lnTo>
                  <a:lnTo>
                    <a:pt x="9654" y="2458"/>
                  </a:lnTo>
                  <a:lnTo>
                    <a:pt x="9610" y="2414"/>
                  </a:lnTo>
                  <a:lnTo>
                    <a:pt x="5705"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5" name="Google Shape;2615;p18"/>
            <p:cNvSpPr/>
            <p:nvPr/>
          </p:nvSpPr>
          <p:spPr>
            <a:xfrm>
              <a:off x="3642150" y="2927150"/>
              <a:ext cx="329125" cy="352150"/>
            </a:xfrm>
            <a:custGeom>
              <a:rect b="b" l="l" r="r" t="t"/>
              <a:pathLst>
                <a:path extrusionOk="0" h="14086" w="13165">
                  <a:moveTo>
                    <a:pt x="5836" y="0"/>
                  </a:moveTo>
                  <a:lnTo>
                    <a:pt x="4257" y="176"/>
                  </a:lnTo>
                  <a:lnTo>
                    <a:pt x="3555" y="351"/>
                  </a:lnTo>
                  <a:lnTo>
                    <a:pt x="2940" y="527"/>
                  </a:lnTo>
                  <a:lnTo>
                    <a:pt x="2414" y="702"/>
                  </a:lnTo>
                  <a:lnTo>
                    <a:pt x="1931" y="922"/>
                  </a:lnTo>
                  <a:lnTo>
                    <a:pt x="1536" y="1185"/>
                  </a:lnTo>
                  <a:lnTo>
                    <a:pt x="1185" y="1492"/>
                  </a:lnTo>
                  <a:lnTo>
                    <a:pt x="878" y="1799"/>
                  </a:lnTo>
                  <a:lnTo>
                    <a:pt x="615" y="2151"/>
                  </a:lnTo>
                  <a:lnTo>
                    <a:pt x="439" y="2545"/>
                  </a:lnTo>
                  <a:lnTo>
                    <a:pt x="264" y="2984"/>
                  </a:lnTo>
                  <a:lnTo>
                    <a:pt x="132" y="3423"/>
                  </a:lnTo>
                  <a:lnTo>
                    <a:pt x="88" y="3950"/>
                  </a:lnTo>
                  <a:lnTo>
                    <a:pt x="0" y="4520"/>
                  </a:lnTo>
                  <a:lnTo>
                    <a:pt x="0" y="5091"/>
                  </a:lnTo>
                  <a:lnTo>
                    <a:pt x="0" y="6451"/>
                  </a:lnTo>
                  <a:lnTo>
                    <a:pt x="0" y="6495"/>
                  </a:lnTo>
                  <a:lnTo>
                    <a:pt x="702" y="8996"/>
                  </a:lnTo>
                  <a:lnTo>
                    <a:pt x="746" y="9084"/>
                  </a:lnTo>
                  <a:lnTo>
                    <a:pt x="2896" y="12155"/>
                  </a:lnTo>
                  <a:lnTo>
                    <a:pt x="2984" y="12989"/>
                  </a:lnTo>
                  <a:lnTo>
                    <a:pt x="2677" y="13603"/>
                  </a:lnTo>
                  <a:lnTo>
                    <a:pt x="2370" y="13779"/>
                  </a:lnTo>
                  <a:lnTo>
                    <a:pt x="2326" y="13823"/>
                  </a:lnTo>
                  <a:lnTo>
                    <a:pt x="2282" y="13867"/>
                  </a:lnTo>
                  <a:lnTo>
                    <a:pt x="2282" y="13954"/>
                  </a:lnTo>
                  <a:lnTo>
                    <a:pt x="2282" y="13998"/>
                  </a:lnTo>
                  <a:lnTo>
                    <a:pt x="2326" y="14086"/>
                  </a:lnTo>
                  <a:lnTo>
                    <a:pt x="2501" y="14086"/>
                  </a:lnTo>
                  <a:lnTo>
                    <a:pt x="2896" y="13910"/>
                  </a:lnTo>
                  <a:lnTo>
                    <a:pt x="2940" y="13823"/>
                  </a:lnTo>
                  <a:lnTo>
                    <a:pt x="3335" y="13077"/>
                  </a:lnTo>
                  <a:lnTo>
                    <a:pt x="3335" y="12989"/>
                  </a:lnTo>
                  <a:lnTo>
                    <a:pt x="3247" y="12067"/>
                  </a:lnTo>
                  <a:lnTo>
                    <a:pt x="3204" y="11980"/>
                  </a:lnTo>
                  <a:lnTo>
                    <a:pt x="1053" y="8908"/>
                  </a:lnTo>
                  <a:lnTo>
                    <a:pt x="351" y="6407"/>
                  </a:lnTo>
                  <a:lnTo>
                    <a:pt x="351" y="5178"/>
                  </a:lnTo>
                  <a:lnTo>
                    <a:pt x="351" y="4608"/>
                  </a:lnTo>
                  <a:lnTo>
                    <a:pt x="395" y="4081"/>
                  </a:lnTo>
                  <a:lnTo>
                    <a:pt x="439" y="3599"/>
                  </a:lnTo>
                  <a:lnTo>
                    <a:pt x="571" y="3160"/>
                  </a:lnTo>
                  <a:lnTo>
                    <a:pt x="702" y="2765"/>
                  </a:lnTo>
                  <a:lnTo>
                    <a:pt x="878" y="2414"/>
                  </a:lnTo>
                  <a:lnTo>
                    <a:pt x="1097" y="2063"/>
                  </a:lnTo>
                  <a:lnTo>
                    <a:pt x="1361" y="1756"/>
                  </a:lnTo>
                  <a:lnTo>
                    <a:pt x="1712" y="1492"/>
                  </a:lnTo>
                  <a:lnTo>
                    <a:pt x="2063" y="1273"/>
                  </a:lnTo>
                  <a:lnTo>
                    <a:pt x="2545" y="1054"/>
                  </a:lnTo>
                  <a:lnTo>
                    <a:pt x="3028" y="834"/>
                  </a:lnTo>
                  <a:lnTo>
                    <a:pt x="3642" y="702"/>
                  </a:lnTo>
                  <a:lnTo>
                    <a:pt x="4301" y="527"/>
                  </a:lnTo>
                  <a:lnTo>
                    <a:pt x="5836" y="351"/>
                  </a:lnTo>
                  <a:lnTo>
                    <a:pt x="6890" y="659"/>
                  </a:lnTo>
                  <a:lnTo>
                    <a:pt x="7855" y="1580"/>
                  </a:lnTo>
                  <a:lnTo>
                    <a:pt x="7899" y="1580"/>
                  </a:lnTo>
                  <a:lnTo>
                    <a:pt x="11102" y="3335"/>
                  </a:lnTo>
                  <a:lnTo>
                    <a:pt x="12901" y="4388"/>
                  </a:lnTo>
                  <a:lnTo>
                    <a:pt x="12989" y="4432"/>
                  </a:lnTo>
                  <a:lnTo>
                    <a:pt x="13033" y="4388"/>
                  </a:lnTo>
                  <a:lnTo>
                    <a:pt x="13077" y="4388"/>
                  </a:lnTo>
                  <a:lnTo>
                    <a:pt x="13164" y="4345"/>
                  </a:lnTo>
                  <a:lnTo>
                    <a:pt x="13164" y="4257"/>
                  </a:lnTo>
                  <a:lnTo>
                    <a:pt x="13164" y="4213"/>
                  </a:lnTo>
                  <a:lnTo>
                    <a:pt x="13121" y="4125"/>
                  </a:lnTo>
                  <a:lnTo>
                    <a:pt x="13077" y="4081"/>
                  </a:lnTo>
                  <a:lnTo>
                    <a:pt x="11278" y="3028"/>
                  </a:lnTo>
                  <a:lnTo>
                    <a:pt x="8074" y="1317"/>
                  </a:lnTo>
                  <a:lnTo>
                    <a:pt x="7109" y="395"/>
                  </a:lnTo>
                  <a:lnTo>
                    <a:pt x="7065" y="351"/>
                  </a:lnTo>
                  <a:lnTo>
                    <a:pt x="5924"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6" name="Google Shape;2616;p18"/>
            <p:cNvSpPr/>
            <p:nvPr/>
          </p:nvSpPr>
          <p:spPr>
            <a:xfrm>
              <a:off x="3625700" y="2886550"/>
              <a:ext cx="275375" cy="360950"/>
            </a:xfrm>
            <a:custGeom>
              <a:rect b="b" l="l" r="r" t="t"/>
              <a:pathLst>
                <a:path extrusionOk="0" h="14438" w="11015">
                  <a:moveTo>
                    <a:pt x="7767" y="1"/>
                  </a:moveTo>
                  <a:lnTo>
                    <a:pt x="4783" y="835"/>
                  </a:lnTo>
                  <a:lnTo>
                    <a:pt x="1360" y="1975"/>
                  </a:lnTo>
                  <a:lnTo>
                    <a:pt x="1273" y="2019"/>
                  </a:lnTo>
                  <a:lnTo>
                    <a:pt x="878" y="2458"/>
                  </a:lnTo>
                  <a:lnTo>
                    <a:pt x="878" y="2502"/>
                  </a:lnTo>
                  <a:lnTo>
                    <a:pt x="527" y="3248"/>
                  </a:lnTo>
                  <a:lnTo>
                    <a:pt x="527" y="3292"/>
                  </a:lnTo>
                  <a:lnTo>
                    <a:pt x="44" y="5925"/>
                  </a:lnTo>
                  <a:lnTo>
                    <a:pt x="0" y="5969"/>
                  </a:lnTo>
                  <a:lnTo>
                    <a:pt x="44" y="8250"/>
                  </a:lnTo>
                  <a:lnTo>
                    <a:pt x="88" y="8294"/>
                  </a:lnTo>
                  <a:lnTo>
                    <a:pt x="878" y="10795"/>
                  </a:lnTo>
                  <a:lnTo>
                    <a:pt x="878" y="10839"/>
                  </a:lnTo>
                  <a:lnTo>
                    <a:pt x="2721" y="13648"/>
                  </a:lnTo>
                  <a:lnTo>
                    <a:pt x="2721" y="13911"/>
                  </a:lnTo>
                  <a:lnTo>
                    <a:pt x="2457" y="14130"/>
                  </a:lnTo>
                  <a:lnTo>
                    <a:pt x="2414" y="14174"/>
                  </a:lnTo>
                  <a:lnTo>
                    <a:pt x="2370" y="14262"/>
                  </a:lnTo>
                  <a:lnTo>
                    <a:pt x="2414" y="14306"/>
                  </a:lnTo>
                  <a:lnTo>
                    <a:pt x="2414" y="14394"/>
                  </a:lnTo>
                  <a:lnTo>
                    <a:pt x="2501" y="14437"/>
                  </a:lnTo>
                  <a:lnTo>
                    <a:pt x="2545" y="14437"/>
                  </a:lnTo>
                  <a:lnTo>
                    <a:pt x="2677" y="14394"/>
                  </a:lnTo>
                  <a:lnTo>
                    <a:pt x="2984" y="14130"/>
                  </a:lnTo>
                  <a:lnTo>
                    <a:pt x="3028" y="14086"/>
                  </a:lnTo>
                  <a:lnTo>
                    <a:pt x="3028" y="14043"/>
                  </a:lnTo>
                  <a:lnTo>
                    <a:pt x="3072" y="13604"/>
                  </a:lnTo>
                  <a:lnTo>
                    <a:pt x="3072" y="13516"/>
                  </a:lnTo>
                  <a:lnTo>
                    <a:pt x="1185" y="10664"/>
                  </a:lnTo>
                  <a:lnTo>
                    <a:pt x="395" y="8206"/>
                  </a:lnTo>
                  <a:lnTo>
                    <a:pt x="351" y="5969"/>
                  </a:lnTo>
                  <a:lnTo>
                    <a:pt x="834" y="3380"/>
                  </a:lnTo>
                  <a:lnTo>
                    <a:pt x="1185" y="2678"/>
                  </a:lnTo>
                  <a:lnTo>
                    <a:pt x="1492" y="2326"/>
                  </a:lnTo>
                  <a:lnTo>
                    <a:pt x="4915" y="1142"/>
                  </a:lnTo>
                  <a:lnTo>
                    <a:pt x="7811" y="352"/>
                  </a:lnTo>
                  <a:lnTo>
                    <a:pt x="10751" y="1317"/>
                  </a:lnTo>
                  <a:lnTo>
                    <a:pt x="10839" y="1361"/>
                  </a:lnTo>
                  <a:lnTo>
                    <a:pt x="10882" y="1317"/>
                  </a:lnTo>
                  <a:lnTo>
                    <a:pt x="10970" y="1273"/>
                  </a:lnTo>
                  <a:lnTo>
                    <a:pt x="10970" y="1229"/>
                  </a:lnTo>
                  <a:lnTo>
                    <a:pt x="11014" y="1142"/>
                  </a:lnTo>
                  <a:lnTo>
                    <a:pt x="10970" y="1098"/>
                  </a:lnTo>
                  <a:lnTo>
                    <a:pt x="10926" y="1054"/>
                  </a:lnTo>
                  <a:lnTo>
                    <a:pt x="10882" y="1010"/>
                  </a:lnTo>
                  <a:lnTo>
                    <a:pt x="7855"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7" name="Google Shape;2617;p18"/>
            <p:cNvSpPr/>
            <p:nvPr/>
          </p:nvSpPr>
          <p:spPr>
            <a:xfrm>
              <a:off x="3703575" y="3053300"/>
              <a:ext cx="118500" cy="174450"/>
            </a:xfrm>
            <a:custGeom>
              <a:rect b="b" l="l" r="r" t="t"/>
              <a:pathLst>
                <a:path extrusionOk="0" h="6978" w="4740">
                  <a:moveTo>
                    <a:pt x="966" y="352"/>
                  </a:moveTo>
                  <a:lnTo>
                    <a:pt x="1624" y="527"/>
                  </a:lnTo>
                  <a:lnTo>
                    <a:pt x="2765" y="1405"/>
                  </a:lnTo>
                  <a:lnTo>
                    <a:pt x="3950" y="2897"/>
                  </a:lnTo>
                  <a:lnTo>
                    <a:pt x="4389" y="4564"/>
                  </a:lnTo>
                  <a:lnTo>
                    <a:pt x="3906" y="6276"/>
                  </a:lnTo>
                  <a:lnTo>
                    <a:pt x="3818" y="6495"/>
                  </a:lnTo>
                  <a:lnTo>
                    <a:pt x="878" y="3511"/>
                  </a:lnTo>
                  <a:lnTo>
                    <a:pt x="483" y="2897"/>
                  </a:lnTo>
                  <a:lnTo>
                    <a:pt x="352" y="834"/>
                  </a:lnTo>
                  <a:lnTo>
                    <a:pt x="966" y="352"/>
                  </a:lnTo>
                  <a:close/>
                  <a:moveTo>
                    <a:pt x="878" y="1"/>
                  </a:moveTo>
                  <a:lnTo>
                    <a:pt x="790" y="45"/>
                  </a:lnTo>
                  <a:lnTo>
                    <a:pt x="88" y="615"/>
                  </a:lnTo>
                  <a:lnTo>
                    <a:pt x="1" y="659"/>
                  </a:lnTo>
                  <a:lnTo>
                    <a:pt x="1" y="747"/>
                  </a:lnTo>
                  <a:lnTo>
                    <a:pt x="132" y="2985"/>
                  </a:lnTo>
                  <a:lnTo>
                    <a:pt x="132" y="3072"/>
                  </a:lnTo>
                  <a:lnTo>
                    <a:pt x="571" y="3730"/>
                  </a:lnTo>
                  <a:lnTo>
                    <a:pt x="615" y="3774"/>
                  </a:lnTo>
                  <a:lnTo>
                    <a:pt x="3774" y="6934"/>
                  </a:lnTo>
                  <a:lnTo>
                    <a:pt x="3818" y="6978"/>
                  </a:lnTo>
                  <a:lnTo>
                    <a:pt x="3994" y="6978"/>
                  </a:lnTo>
                  <a:lnTo>
                    <a:pt x="4038" y="6890"/>
                  </a:lnTo>
                  <a:lnTo>
                    <a:pt x="4257" y="6407"/>
                  </a:lnTo>
                  <a:lnTo>
                    <a:pt x="4257" y="6363"/>
                  </a:lnTo>
                  <a:lnTo>
                    <a:pt x="4740" y="4608"/>
                  </a:lnTo>
                  <a:lnTo>
                    <a:pt x="4740" y="4520"/>
                  </a:lnTo>
                  <a:lnTo>
                    <a:pt x="4301" y="2765"/>
                  </a:lnTo>
                  <a:lnTo>
                    <a:pt x="4257" y="2677"/>
                  </a:lnTo>
                  <a:lnTo>
                    <a:pt x="3028" y="1185"/>
                  </a:lnTo>
                  <a:lnTo>
                    <a:pt x="2984" y="1142"/>
                  </a:lnTo>
                  <a:lnTo>
                    <a:pt x="1800" y="220"/>
                  </a:lnTo>
                  <a:lnTo>
                    <a:pt x="1756" y="176"/>
                  </a:lnTo>
                  <a:lnTo>
                    <a:pt x="966"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8" name="Google Shape;2618;p18"/>
            <p:cNvSpPr/>
            <p:nvPr/>
          </p:nvSpPr>
          <p:spPr>
            <a:xfrm>
              <a:off x="3689325" y="3025875"/>
              <a:ext cx="149200" cy="218325"/>
            </a:xfrm>
            <a:custGeom>
              <a:rect b="b" l="l" r="r" t="t"/>
              <a:pathLst>
                <a:path extrusionOk="0" h="8733" w="5968">
                  <a:moveTo>
                    <a:pt x="1360" y="396"/>
                  </a:moveTo>
                  <a:lnTo>
                    <a:pt x="1975" y="615"/>
                  </a:lnTo>
                  <a:lnTo>
                    <a:pt x="3949" y="2239"/>
                  </a:lnTo>
                  <a:lnTo>
                    <a:pt x="5134" y="3774"/>
                  </a:lnTo>
                  <a:lnTo>
                    <a:pt x="5441" y="4564"/>
                  </a:lnTo>
                  <a:lnTo>
                    <a:pt x="5617" y="5617"/>
                  </a:lnTo>
                  <a:lnTo>
                    <a:pt x="5441" y="6670"/>
                  </a:lnTo>
                  <a:lnTo>
                    <a:pt x="4871" y="7943"/>
                  </a:lnTo>
                  <a:lnTo>
                    <a:pt x="4388" y="8382"/>
                  </a:lnTo>
                  <a:lnTo>
                    <a:pt x="3949" y="8338"/>
                  </a:lnTo>
                  <a:lnTo>
                    <a:pt x="1317" y="5310"/>
                  </a:lnTo>
                  <a:lnTo>
                    <a:pt x="658" y="4389"/>
                  </a:lnTo>
                  <a:lnTo>
                    <a:pt x="351" y="2282"/>
                  </a:lnTo>
                  <a:lnTo>
                    <a:pt x="395" y="1273"/>
                  </a:lnTo>
                  <a:lnTo>
                    <a:pt x="614" y="790"/>
                  </a:lnTo>
                  <a:lnTo>
                    <a:pt x="1360" y="396"/>
                  </a:lnTo>
                  <a:close/>
                  <a:moveTo>
                    <a:pt x="1317" y="1"/>
                  </a:moveTo>
                  <a:lnTo>
                    <a:pt x="1273" y="45"/>
                  </a:lnTo>
                  <a:lnTo>
                    <a:pt x="395" y="527"/>
                  </a:lnTo>
                  <a:lnTo>
                    <a:pt x="351" y="615"/>
                  </a:lnTo>
                  <a:lnTo>
                    <a:pt x="44" y="1142"/>
                  </a:lnTo>
                  <a:lnTo>
                    <a:pt x="44" y="1229"/>
                  </a:lnTo>
                  <a:lnTo>
                    <a:pt x="0" y="2282"/>
                  </a:lnTo>
                  <a:lnTo>
                    <a:pt x="0" y="2326"/>
                  </a:lnTo>
                  <a:lnTo>
                    <a:pt x="307" y="4520"/>
                  </a:lnTo>
                  <a:lnTo>
                    <a:pt x="351" y="4564"/>
                  </a:lnTo>
                  <a:lnTo>
                    <a:pt x="1053" y="5530"/>
                  </a:lnTo>
                  <a:lnTo>
                    <a:pt x="3730" y="8645"/>
                  </a:lnTo>
                  <a:lnTo>
                    <a:pt x="3774" y="8689"/>
                  </a:lnTo>
                  <a:lnTo>
                    <a:pt x="3818" y="8689"/>
                  </a:lnTo>
                  <a:lnTo>
                    <a:pt x="4432" y="8733"/>
                  </a:lnTo>
                  <a:lnTo>
                    <a:pt x="4476" y="8733"/>
                  </a:lnTo>
                  <a:lnTo>
                    <a:pt x="4564" y="8689"/>
                  </a:lnTo>
                  <a:lnTo>
                    <a:pt x="5134" y="8206"/>
                  </a:lnTo>
                  <a:lnTo>
                    <a:pt x="5178" y="8118"/>
                  </a:lnTo>
                  <a:lnTo>
                    <a:pt x="5792" y="6758"/>
                  </a:lnTo>
                  <a:lnTo>
                    <a:pt x="5792" y="6714"/>
                  </a:lnTo>
                  <a:lnTo>
                    <a:pt x="5968" y="5661"/>
                  </a:lnTo>
                  <a:lnTo>
                    <a:pt x="5968" y="5617"/>
                  </a:lnTo>
                  <a:lnTo>
                    <a:pt x="5792" y="4476"/>
                  </a:lnTo>
                  <a:lnTo>
                    <a:pt x="5792" y="4433"/>
                  </a:lnTo>
                  <a:lnTo>
                    <a:pt x="5441" y="3599"/>
                  </a:lnTo>
                  <a:lnTo>
                    <a:pt x="5397" y="3555"/>
                  </a:lnTo>
                  <a:lnTo>
                    <a:pt x="4213" y="2019"/>
                  </a:lnTo>
                  <a:lnTo>
                    <a:pt x="4213" y="1975"/>
                  </a:lnTo>
                  <a:lnTo>
                    <a:pt x="2194" y="352"/>
                  </a:lnTo>
                  <a:lnTo>
                    <a:pt x="2150" y="308"/>
                  </a:lnTo>
                  <a:lnTo>
                    <a:pt x="1404" y="45"/>
                  </a:lnTo>
                  <a:lnTo>
                    <a:pt x="1317"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9" name="Google Shape;2619;p18"/>
            <p:cNvSpPr/>
            <p:nvPr/>
          </p:nvSpPr>
          <p:spPr>
            <a:xfrm>
              <a:off x="3745275" y="2955675"/>
              <a:ext cx="168950" cy="217225"/>
            </a:xfrm>
            <a:custGeom>
              <a:rect b="b" l="l" r="r" t="t"/>
              <a:pathLst>
                <a:path extrusionOk="0" h="8689" w="6758">
                  <a:moveTo>
                    <a:pt x="88" y="0"/>
                  </a:moveTo>
                  <a:lnTo>
                    <a:pt x="44" y="44"/>
                  </a:lnTo>
                  <a:lnTo>
                    <a:pt x="0" y="88"/>
                  </a:lnTo>
                  <a:lnTo>
                    <a:pt x="0" y="176"/>
                  </a:lnTo>
                  <a:lnTo>
                    <a:pt x="0" y="264"/>
                  </a:lnTo>
                  <a:lnTo>
                    <a:pt x="44" y="307"/>
                  </a:lnTo>
                  <a:lnTo>
                    <a:pt x="132" y="307"/>
                  </a:lnTo>
                  <a:lnTo>
                    <a:pt x="1360" y="878"/>
                  </a:lnTo>
                  <a:lnTo>
                    <a:pt x="3379" y="1799"/>
                  </a:lnTo>
                  <a:lnTo>
                    <a:pt x="6407" y="5266"/>
                  </a:lnTo>
                  <a:lnTo>
                    <a:pt x="6187" y="8469"/>
                  </a:lnTo>
                  <a:lnTo>
                    <a:pt x="6187" y="8557"/>
                  </a:lnTo>
                  <a:lnTo>
                    <a:pt x="6231" y="8601"/>
                  </a:lnTo>
                  <a:lnTo>
                    <a:pt x="6275" y="8645"/>
                  </a:lnTo>
                  <a:lnTo>
                    <a:pt x="6319" y="8689"/>
                  </a:lnTo>
                  <a:lnTo>
                    <a:pt x="6363" y="8689"/>
                  </a:lnTo>
                  <a:lnTo>
                    <a:pt x="6450" y="8645"/>
                  </a:lnTo>
                  <a:lnTo>
                    <a:pt x="6538" y="8513"/>
                  </a:lnTo>
                  <a:lnTo>
                    <a:pt x="6758" y="5222"/>
                  </a:lnTo>
                  <a:lnTo>
                    <a:pt x="6758" y="5134"/>
                  </a:lnTo>
                  <a:lnTo>
                    <a:pt x="6714" y="5090"/>
                  </a:lnTo>
                  <a:lnTo>
                    <a:pt x="3598" y="1536"/>
                  </a:lnTo>
                  <a:lnTo>
                    <a:pt x="3554" y="1492"/>
                  </a:lnTo>
                  <a:lnTo>
                    <a:pt x="1887" y="702"/>
                  </a:lnTo>
                  <a:lnTo>
                    <a:pt x="834" y="220"/>
                  </a:lnTo>
                  <a:lnTo>
                    <a:pt x="219"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0" name="Google Shape;2620;p18"/>
            <p:cNvSpPr/>
            <p:nvPr/>
          </p:nvSpPr>
          <p:spPr>
            <a:xfrm>
              <a:off x="3838500" y="2980900"/>
              <a:ext cx="96575" cy="170050"/>
            </a:xfrm>
            <a:custGeom>
              <a:rect b="b" l="l" r="r" t="t"/>
              <a:pathLst>
                <a:path extrusionOk="0" h="6802" w="3863">
                  <a:moveTo>
                    <a:pt x="133" y="1"/>
                  </a:moveTo>
                  <a:lnTo>
                    <a:pt x="89" y="44"/>
                  </a:lnTo>
                  <a:lnTo>
                    <a:pt x="1" y="88"/>
                  </a:lnTo>
                  <a:lnTo>
                    <a:pt x="1" y="132"/>
                  </a:lnTo>
                  <a:lnTo>
                    <a:pt x="1" y="220"/>
                  </a:lnTo>
                  <a:lnTo>
                    <a:pt x="1" y="264"/>
                  </a:lnTo>
                  <a:lnTo>
                    <a:pt x="45" y="308"/>
                  </a:lnTo>
                  <a:lnTo>
                    <a:pt x="2239" y="2063"/>
                  </a:lnTo>
                  <a:lnTo>
                    <a:pt x="3511" y="4301"/>
                  </a:lnTo>
                  <a:lnTo>
                    <a:pt x="3248" y="6583"/>
                  </a:lnTo>
                  <a:lnTo>
                    <a:pt x="3248" y="6670"/>
                  </a:lnTo>
                  <a:lnTo>
                    <a:pt x="3292" y="6714"/>
                  </a:lnTo>
                  <a:lnTo>
                    <a:pt x="3336" y="6758"/>
                  </a:lnTo>
                  <a:lnTo>
                    <a:pt x="3380" y="6802"/>
                  </a:lnTo>
                  <a:lnTo>
                    <a:pt x="3424" y="6802"/>
                  </a:lnTo>
                  <a:lnTo>
                    <a:pt x="3511" y="6758"/>
                  </a:lnTo>
                  <a:lnTo>
                    <a:pt x="3599" y="6626"/>
                  </a:lnTo>
                  <a:lnTo>
                    <a:pt x="3862" y="4301"/>
                  </a:lnTo>
                  <a:lnTo>
                    <a:pt x="3862" y="4213"/>
                  </a:lnTo>
                  <a:lnTo>
                    <a:pt x="2546" y="1844"/>
                  </a:lnTo>
                  <a:lnTo>
                    <a:pt x="2502" y="1800"/>
                  </a:lnTo>
                  <a:lnTo>
                    <a:pt x="264" y="44"/>
                  </a:lnTo>
                  <a:lnTo>
                    <a:pt x="220"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1" name="Google Shape;2621;p18"/>
            <p:cNvSpPr/>
            <p:nvPr/>
          </p:nvSpPr>
          <p:spPr>
            <a:xfrm>
              <a:off x="6159800" y="3992350"/>
              <a:ext cx="10975" cy="43900"/>
            </a:xfrm>
            <a:custGeom>
              <a:rect b="b" l="l" r="r" t="t"/>
              <a:pathLst>
                <a:path extrusionOk="0" h="1756" w="439">
                  <a:moveTo>
                    <a:pt x="307" y="0"/>
                  </a:moveTo>
                  <a:lnTo>
                    <a:pt x="220" y="44"/>
                  </a:lnTo>
                  <a:lnTo>
                    <a:pt x="176" y="44"/>
                  </a:lnTo>
                  <a:lnTo>
                    <a:pt x="132" y="132"/>
                  </a:lnTo>
                  <a:lnTo>
                    <a:pt x="88" y="176"/>
                  </a:lnTo>
                  <a:lnTo>
                    <a:pt x="0" y="1580"/>
                  </a:lnTo>
                  <a:lnTo>
                    <a:pt x="0" y="1668"/>
                  </a:lnTo>
                  <a:lnTo>
                    <a:pt x="44" y="1712"/>
                  </a:lnTo>
                  <a:lnTo>
                    <a:pt x="88" y="1755"/>
                  </a:lnTo>
                  <a:lnTo>
                    <a:pt x="176" y="1755"/>
                  </a:lnTo>
                  <a:lnTo>
                    <a:pt x="307" y="1712"/>
                  </a:lnTo>
                  <a:lnTo>
                    <a:pt x="351" y="1624"/>
                  </a:lnTo>
                  <a:lnTo>
                    <a:pt x="439" y="220"/>
                  </a:lnTo>
                  <a:lnTo>
                    <a:pt x="439" y="132"/>
                  </a:lnTo>
                  <a:lnTo>
                    <a:pt x="395" y="88"/>
                  </a:lnTo>
                  <a:lnTo>
                    <a:pt x="351" y="44"/>
                  </a:lnTo>
                  <a:lnTo>
                    <a:pt x="307"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2" name="Google Shape;2622;p18"/>
            <p:cNvSpPr/>
            <p:nvPr/>
          </p:nvSpPr>
          <p:spPr>
            <a:xfrm>
              <a:off x="6108225" y="4190900"/>
              <a:ext cx="28550" cy="37325"/>
            </a:xfrm>
            <a:custGeom>
              <a:rect b="b" l="l" r="r" t="t"/>
              <a:pathLst>
                <a:path extrusionOk="0" h="1493" w="1142">
                  <a:moveTo>
                    <a:pt x="878" y="1"/>
                  </a:moveTo>
                  <a:lnTo>
                    <a:pt x="834" y="88"/>
                  </a:lnTo>
                  <a:lnTo>
                    <a:pt x="1" y="1229"/>
                  </a:lnTo>
                  <a:lnTo>
                    <a:pt x="1" y="1273"/>
                  </a:lnTo>
                  <a:lnTo>
                    <a:pt x="1" y="1361"/>
                  </a:lnTo>
                  <a:lnTo>
                    <a:pt x="1" y="1405"/>
                  </a:lnTo>
                  <a:lnTo>
                    <a:pt x="45" y="1449"/>
                  </a:lnTo>
                  <a:lnTo>
                    <a:pt x="176" y="1492"/>
                  </a:lnTo>
                  <a:lnTo>
                    <a:pt x="264" y="1492"/>
                  </a:lnTo>
                  <a:lnTo>
                    <a:pt x="308" y="1405"/>
                  </a:lnTo>
                  <a:lnTo>
                    <a:pt x="1098" y="264"/>
                  </a:lnTo>
                  <a:lnTo>
                    <a:pt x="1142" y="220"/>
                  </a:lnTo>
                  <a:lnTo>
                    <a:pt x="1142" y="132"/>
                  </a:lnTo>
                  <a:lnTo>
                    <a:pt x="1098" y="88"/>
                  </a:lnTo>
                  <a:lnTo>
                    <a:pt x="1054" y="44"/>
                  </a:lnTo>
                  <a:lnTo>
                    <a:pt x="1010"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3" name="Google Shape;2623;p18"/>
            <p:cNvSpPr/>
            <p:nvPr/>
          </p:nvSpPr>
          <p:spPr>
            <a:xfrm>
              <a:off x="6367125" y="4108625"/>
              <a:ext cx="36225" cy="30750"/>
            </a:xfrm>
            <a:custGeom>
              <a:rect b="b" l="l" r="r" t="t"/>
              <a:pathLst>
                <a:path extrusionOk="0" h="1230" w="1449">
                  <a:moveTo>
                    <a:pt x="88" y="1"/>
                  </a:moveTo>
                  <a:lnTo>
                    <a:pt x="44" y="44"/>
                  </a:lnTo>
                  <a:lnTo>
                    <a:pt x="1" y="132"/>
                  </a:lnTo>
                  <a:lnTo>
                    <a:pt x="1" y="176"/>
                  </a:lnTo>
                  <a:lnTo>
                    <a:pt x="44" y="264"/>
                  </a:lnTo>
                  <a:lnTo>
                    <a:pt x="88" y="308"/>
                  </a:lnTo>
                  <a:lnTo>
                    <a:pt x="1185" y="1185"/>
                  </a:lnTo>
                  <a:lnTo>
                    <a:pt x="1273" y="1229"/>
                  </a:lnTo>
                  <a:lnTo>
                    <a:pt x="1361" y="1185"/>
                  </a:lnTo>
                  <a:lnTo>
                    <a:pt x="1405" y="1141"/>
                  </a:lnTo>
                  <a:lnTo>
                    <a:pt x="1449" y="1098"/>
                  </a:lnTo>
                  <a:lnTo>
                    <a:pt x="1449" y="1010"/>
                  </a:lnTo>
                  <a:lnTo>
                    <a:pt x="1449" y="966"/>
                  </a:lnTo>
                  <a:lnTo>
                    <a:pt x="1405" y="922"/>
                  </a:lnTo>
                  <a:lnTo>
                    <a:pt x="308" y="44"/>
                  </a:lnTo>
                  <a:lnTo>
                    <a:pt x="220"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4" name="Google Shape;2624;p18"/>
            <p:cNvSpPr/>
            <p:nvPr/>
          </p:nvSpPr>
          <p:spPr>
            <a:xfrm>
              <a:off x="5861400" y="5099225"/>
              <a:ext cx="47200" cy="13175"/>
            </a:xfrm>
            <a:custGeom>
              <a:rect b="b" l="l" r="r" t="t"/>
              <a:pathLst>
                <a:path extrusionOk="0" h="527" w="1888">
                  <a:moveTo>
                    <a:pt x="1668" y="0"/>
                  </a:moveTo>
                  <a:lnTo>
                    <a:pt x="132" y="176"/>
                  </a:lnTo>
                  <a:lnTo>
                    <a:pt x="88" y="220"/>
                  </a:lnTo>
                  <a:lnTo>
                    <a:pt x="1" y="264"/>
                  </a:lnTo>
                  <a:lnTo>
                    <a:pt x="1" y="308"/>
                  </a:lnTo>
                  <a:lnTo>
                    <a:pt x="1" y="395"/>
                  </a:lnTo>
                  <a:lnTo>
                    <a:pt x="44" y="483"/>
                  </a:lnTo>
                  <a:lnTo>
                    <a:pt x="176" y="527"/>
                  </a:lnTo>
                  <a:lnTo>
                    <a:pt x="1712" y="351"/>
                  </a:lnTo>
                  <a:lnTo>
                    <a:pt x="1800" y="308"/>
                  </a:lnTo>
                  <a:lnTo>
                    <a:pt x="1844" y="264"/>
                  </a:lnTo>
                  <a:lnTo>
                    <a:pt x="1887" y="220"/>
                  </a:lnTo>
                  <a:lnTo>
                    <a:pt x="1887" y="132"/>
                  </a:lnTo>
                  <a:lnTo>
                    <a:pt x="1844" y="88"/>
                  </a:lnTo>
                  <a:lnTo>
                    <a:pt x="1800"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5" name="Google Shape;2625;p18"/>
            <p:cNvSpPr/>
            <p:nvPr/>
          </p:nvSpPr>
          <p:spPr>
            <a:xfrm>
              <a:off x="5808750" y="4503550"/>
              <a:ext cx="879825" cy="324725"/>
            </a:xfrm>
            <a:custGeom>
              <a:rect b="b" l="l" r="r" t="t"/>
              <a:pathLst>
                <a:path extrusionOk="0" h="12989" w="35193">
                  <a:moveTo>
                    <a:pt x="22336" y="0"/>
                  </a:moveTo>
                  <a:lnTo>
                    <a:pt x="21809" y="176"/>
                  </a:lnTo>
                  <a:lnTo>
                    <a:pt x="21765" y="220"/>
                  </a:lnTo>
                  <a:lnTo>
                    <a:pt x="20536" y="1273"/>
                  </a:lnTo>
                  <a:lnTo>
                    <a:pt x="19703" y="1931"/>
                  </a:lnTo>
                  <a:lnTo>
                    <a:pt x="19044" y="2458"/>
                  </a:lnTo>
                  <a:lnTo>
                    <a:pt x="17947" y="3423"/>
                  </a:lnTo>
                  <a:lnTo>
                    <a:pt x="17377" y="3906"/>
                  </a:lnTo>
                  <a:lnTo>
                    <a:pt x="16850" y="4301"/>
                  </a:lnTo>
                  <a:lnTo>
                    <a:pt x="16324" y="4652"/>
                  </a:lnTo>
                  <a:lnTo>
                    <a:pt x="15753" y="4959"/>
                  </a:lnTo>
                  <a:lnTo>
                    <a:pt x="15051" y="5222"/>
                  </a:lnTo>
                  <a:lnTo>
                    <a:pt x="14174" y="5485"/>
                  </a:lnTo>
                  <a:lnTo>
                    <a:pt x="13077" y="5705"/>
                  </a:lnTo>
                  <a:lnTo>
                    <a:pt x="11673" y="5968"/>
                  </a:lnTo>
                  <a:lnTo>
                    <a:pt x="11629" y="5968"/>
                  </a:lnTo>
                  <a:lnTo>
                    <a:pt x="10268" y="6626"/>
                  </a:lnTo>
                  <a:lnTo>
                    <a:pt x="10224" y="6626"/>
                  </a:lnTo>
                  <a:lnTo>
                    <a:pt x="9610" y="7241"/>
                  </a:lnTo>
                  <a:lnTo>
                    <a:pt x="9566" y="7285"/>
                  </a:lnTo>
                  <a:lnTo>
                    <a:pt x="8162" y="10093"/>
                  </a:lnTo>
                  <a:lnTo>
                    <a:pt x="7021" y="11541"/>
                  </a:lnTo>
                  <a:lnTo>
                    <a:pt x="5705" y="12506"/>
                  </a:lnTo>
                  <a:lnTo>
                    <a:pt x="5090" y="12638"/>
                  </a:lnTo>
                  <a:lnTo>
                    <a:pt x="3906" y="12506"/>
                  </a:lnTo>
                  <a:lnTo>
                    <a:pt x="1536" y="11804"/>
                  </a:lnTo>
                  <a:lnTo>
                    <a:pt x="264" y="11365"/>
                  </a:lnTo>
                  <a:lnTo>
                    <a:pt x="88" y="11365"/>
                  </a:lnTo>
                  <a:lnTo>
                    <a:pt x="44" y="11409"/>
                  </a:lnTo>
                  <a:lnTo>
                    <a:pt x="0" y="11453"/>
                  </a:lnTo>
                  <a:lnTo>
                    <a:pt x="0" y="11541"/>
                  </a:lnTo>
                  <a:lnTo>
                    <a:pt x="44" y="11585"/>
                  </a:lnTo>
                  <a:lnTo>
                    <a:pt x="44" y="11629"/>
                  </a:lnTo>
                  <a:lnTo>
                    <a:pt x="132" y="11673"/>
                  </a:lnTo>
                  <a:lnTo>
                    <a:pt x="1448" y="12155"/>
                  </a:lnTo>
                  <a:lnTo>
                    <a:pt x="3818" y="12857"/>
                  </a:lnTo>
                  <a:lnTo>
                    <a:pt x="3862" y="12857"/>
                  </a:lnTo>
                  <a:lnTo>
                    <a:pt x="5090" y="12989"/>
                  </a:lnTo>
                  <a:lnTo>
                    <a:pt x="5134" y="12989"/>
                  </a:lnTo>
                  <a:lnTo>
                    <a:pt x="5836" y="12813"/>
                  </a:lnTo>
                  <a:lnTo>
                    <a:pt x="5880" y="12770"/>
                  </a:lnTo>
                  <a:lnTo>
                    <a:pt x="7241" y="11804"/>
                  </a:lnTo>
                  <a:lnTo>
                    <a:pt x="7284" y="11760"/>
                  </a:lnTo>
                  <a:lnTo>
                    <a:pt x="8425" y="10268"/>
                  </a:lnTo>
                  <a:lnTo>
                    <a:pt x="8469" y="10268"/>
                  </a:lnTo>
                  <a:lnTo>
                    <a:pt x="9873" y="7460"/>
                  </a:lnTo>
                  <a:lnTo>
                    <a:pt x="10444" y="6934"/>
                  </a:lnTo>
                  <a:lnTo>
                    <a:pt x="11760" y="6319"/>
                  </a:lnTo>
                  <a:lnTo>
                    <a:pt x="13164" y="6056"/>
                  </a:lnTo>
                  <a:lnTo>
                    <a:pt x="14305" y="5793"/>
                  </a:lnTo>
                  <a:lnTo>
                    <a:pt x="15227" y="5529"/>
                  </a:lnTo>
                  <a:lnTo>
                    <a:pt x="15929" y="5266"/>
                  </a:lnTo>
                  <a:lnTo>
                    <a:pt x="16543" y="4959"/>
                  </a:lnTo>
                  <a:lnTo>
                    <a:pt x="17070" y="4608"/>
                  </a:lnTo>
                  <a:lnTo>
                    <a:pt x="17596" y="4169"/>
                  </a:lnTo>
                  <a:lnTo>
                    <a:pt x="18167" y="3686"/>
                  </a:lnTo>
                  <a:lnTo>
                    <a:pt x="19264" y="2765"/>
                  </a:lnTo>
                  <a:lnTo>
                    <a:pt x="19922" y="2194"/>
                  </a:lnTo>
                  <a:lnTo>
                    <a:pt x="20756" y="1580"/>
                  </a:lnTo>
                  <a:lnTo>
                    <a:pt x="21941" y="483"/>
                  </a:lnTo>
                  <a:lnTo>
                    <a:pt x="22423" y="351"/>
                  </a:lnTo>
                  <a:lnTo>
                    <a:pt x="25144" y="351"/>
                  </a:lnTo>
                  <a:lnTo>
                    <a:pt x="26460" y="395"/>
                  </a:lnTo>
                  <a:lnTo>
                    <a:pt x="27733" y="483"/>
                  </a:lnTo>
                  <a:lnTo>
                    <a:pt x="28347" y="615"/>
                  </a:lnTo>
                  <a:lnTo>
                    <a:pt x="28961" y="703"/>
                  </a:lnTo>
                  <a:lnTo>
                    <a:pt x="29576" y="878"/>
                  </a:lnTo>
                  <a:lnTo>
                    <a:pt x="30190" y="1054"/>
                  </a:lnTo>
                  <a:lnTo>
                    <a:pt x="30804" y="1273"/>
                  </a:lnTo>
                  <a:lnTo>
                    <a:pt x="31419" y="1536"/>
                  </a:lnTo>
                  <a:lnTo>
                    <a:pt x="32033" y="1843"/>
                  </a:lnTo>
                  <a:lnTo>
                    <a:pt x="32647" y="2194"/>
                  </a:lnTo>
                  <a:lnTo>
                    <a:pt x="34271" y="3291"/>
                  </a:lnTo>
                  <a:lnTo>
                    <a:pt x="34885" y="3950"/>
                  </a:lnTo>
                  <a:lnTo>
                    <a:pt x="34929" y="3994"/>
                  </a:lnTo>
                  <a:lnTo>
                    <a:pt x="35061" y="3994"/>
                  </a:lnTo>
                  <a:lnTo>
                    <a:pt x="35149" y="3950"/>
                  </a:lnTo>
                  <a:lnTo>
                    <a:pt x="35149" y="3906"/>
                  </a:lnTo>
                  <a:lnTo>
                    <a:pt x="35193" y="3818"/>
                  </a:lnTo>
                  <a:lnTo>
                    <a:pt x="35193" y="3774"/>
                  </a:lnTo>
                  <a:lnTo>
                    <a:pt x="35149" y="3686"/>
                  </a:lnTo>
                  <a:lnTo>
                    <a:pt x="34490" y="3028"/>
                  </a:lnTo>
                  <a:lnTo>
                    <a:pt x="34490" y="2984"/>
                  </a:lnTo>
                  <a:lnTo>
                    <a:pt x="32823" y="1931"/>
                  </a:lnTo>
                  <a:lnTo>
                    <a:pt x="32209" y="1536"/>
                  </a:lnTo>
                  <a:lnTo>
                    <a:pt x="31594" y="1229"/>
                  </a:lnTo>
                  <a:lnTo>
                    <a:pt x="30980" y="966"/>
                  </a:lnTo>
                  <a:lnTo>
                    <a:pt x="30322" y="746"/>
                  </a:lnTo>
                  <a:lnTo>
                    <a:pt x="29707" y="527"/>
                  </a:lnTo>
                  <a:lnTo>
                    <a:pt x="29093" y="395"/>
                  </a:lnTo>
                  <a:lnTo>
                    <a:pt x="28435" y="264"/>
                  </a:lnTo>
                  <a:lnTo>
                    <a:pt x="27821" y="132"/>
                  </a:lnTo>
                  <a:lnTo>
                    <a:pt x="26504" y="44"/>
                  </a:lnTo>
                  <a:lnTo>
                    <a:pt x="25188"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6" name="Google Shape;2626;p18"/>
            <p:cNvSpPr/>
            <p:nvPr/>
          </p:nvSpPr>
          <p:spPr>
            <a:xfrm>
              <a:off x="5804350" y="4473925"/>
              <a:ext cx="934675" cy="337900"/>
            </a:xfrm>
            <a:custGeom>
              <a:rect b="b" l="l" r="r" t="t"/>
              <a:pathLst>
                <a:path extrusionOk="0" h="13516" w="37387">
                  <a:moveTo>
                    <a:pt x="29708" y="1"/>
                  </a:moveTo>
                  <a:lnTo>
                    <a:pt x="25539" y="45"/>
                  </a:lnTo>
                  <a:lnTo>
                    <a:pt x="22204" y="176"/>
                  </a:lnTo>
                  <a:lnTo>
                    <a:pt x="22160" y="220"/>
                  </a:lnTo>
                  <a:lnTo>
                    <a:pt x="21371" y="571"/>
                  </a:lnTo>
                  <a:lnTo>
                    <a:pt x="21283" y="615"/>
                  </a:lnTo>
                  <a:lnTo>
                    <a:pt x="20010" y="2063"/>
                  </a:lnTo>
                  <a:lnTo>
                    <a:pt x="18211" y="3599"/>
                  </a:lnTo>
                  <a:lnTo>
                    <a:pt x="16368" y="5091"/>
                  </a:lnTo>
                  <a:lnTo>
                    <a:pt x="15183" y="5617"/>
                  </a:lnTo>
                  <a:lnTo>
                    <a:pt x="14569" y="5793"/>
                  </a:lnTo>
                  <a:lnTo>
                    <a:pt x="13999" y="5968"/>
                  </a:lnTo>
                  <a:lnTo>
                    <a:pt x="12858" y="6144"/>
                  </a:lnTo>
                  <a:lnTo>
                    <a:pt x="12243" y="6232"/>
                  </a:lnTo>
                  <a:lnTo>
                    <a:pt x="11629" y="6363"/>
                  </a:lnTo>
                  <a:lnTo>
                    <a:pt x="11059" y="6539"/>
                  </a:lnTo>
                  <a:lnTo>
                    <a:pt x="10488" y="6758"/>
                  </a:lnTo>
                  <a:lnTo>
                    <a:pt x="10225" y="6934"/>
                  </a:lnTo>
                  <a:lnTo>
                    <a:pt x="9962" y="7109"/>
                  </a:lnTo>
                  <a:lnTo>
                    <a:pt x="9698" y="7285"/>
                  </a:lnTo>
                  <a:lnTo>
                    <a:pt x="9479" y="7548"/>
                  </a:lnTo>
                  <a:lnTo>
                    <a:pt x="9260" y="7811"/>
                  </a:lnTo>
                  <a:lnTo>
                    <a:pt x="9040" y="8119"/>
                  </a:lnTo>
                  <a:lnTo>
                    <a:pt x="8821" y="8470"/>
                  </a:lnTo>
                  <a:lnTo>
                    <a:pt x="8601" y="8864"/>
                  </a:lnTo>
                  <a:lnTo>
                    <a:pt x="6802" y="12550"/>
                  </a:lnTo>
                  <a:lnTo>
                    <a:pt x="6012" y="12814"/>
                  </a:lnTo>
                  <a:lnTo>
                    <a:pt x="4608" y="13165"/>
                  </a:lnTo>
                  <a:lnTo>
                    <a:pt x="3906" y="12989"/>
                  </a:lnTo>
                  <a:lnTo>
                    <a:pt x="1712" y="12199"/>
                  </a:lnTo>
                  <a:lnTo>
                    <a:pt x="220" y="11629"/>
                  </a:lnTo>
                  <a:lnTo>
                    <a:pt x="89" y="11629"/>
                  </a:lnTo>
                  <a:lnTo>
                    <a:pt x="45" y="11673"/>
                  </a:lnTo>
                  <a:lnTo>
                    <a:pt x="1" y="11717"/>
                  </a:lnTo>
                  <a:lnTo>
                    <a:pt x="1" y="11804"/>
                  </a:lnTo>
                  <a:lnTo>
                    <a:pt x="1" y="11848"/>
                  </a:lnTo>
                  <a:lnTo>
                    <a:pt x="45" y="11892"/>
                  </a:lnTo>
                  <a:lnTo>
                    <a:pt x="89" y="11936"/>
                  </a:lnTo>
                  <a:lnTo>
                    <a:pt x="1581" y="12507"/>
                  </a:lnTo>
                  <a:lnTo>
                    <a:pt x="3818" y="13340"/>
                  </a:lnTo>
                  <a:lnTo>
                    <a:pt x="4564" y="13516"/>
                  </a:lnTo>
                  <a:lnTo>
                    <a:pt x="4652" y="13516"/>
                  </a:lnTo>
                  <a:lnTo>
                    <a:pt x="6100" y="13165"/>
                  </a:lnTo>
                  <a:lnTo>
                    <a:pt x="6978" y="12814"/>
                  </a:lnTo>
                  <a:lnTo>
                    <a:pt x="7066" y="12726"/>
                  </a:lnTo>
                  <a:lnTo>
                    <a:pt x="8909" y="8996"/>
                  </a:lnTo>
                  <a:lnTo>
                    <a:pt x="9084" y="8645"/>
                  </a:lnTo>
                  <a:lnTo>
                    <a:pt x="9303" y="8338"/>
                  </a:lnTo>
                  <a:lnTo>
                    <a:pt x="9523" y="8031"/>
                  </a:lnTo>
                  <a:lnTo>
                    <a:pt x="9742" y="7811"/>
                  </a:lnTo>
                  <a:lnTo>
                    <a:pt x="9962" y="7592"/>
                  </a:lnTo>
                  <a:lnTo>
                    <a:pt x="10181" y="7373"/>
                  </a:lnTo>
                  <a:lnTo>
                    <a:pt x="10664" y="7065"/>
                  </a:lnTo>
                  <a:lnTo>
                    <a:pt x="11190" y="6846"/>
                  </a:lnTo>
                  <a:lnTo>
                    <a:pt x="11717" y="6714"/>
                  </a:lnTo>
                  <a:lnTo>
                    <a:pt x="12287" y="6583"/>
                  </a:lnTo>
                  <a:lnTo>
                    <a:pt x="12902" y="6495"/>
                  </a:lnTo>
                  <a:lnTo>
                    <a:pt x="14086" y="6276"/>
                  </a:lnTo>
                  <a:lnTo>
                    <a:pt x="14701" y="6144"/>
                  </a:lnTo>
                  <a:lnTo>
                    <a:pt x="15315" y="5925"/>
                  </a:lnTo>
                  <a:lnTo>
                    <a:pt x="16500" y="5398"/>
                  </a:lnTo>
                  <a:lnTo>
                    <a:pt x="16544" y="5398"/>
                  </a:lnTo>
                  <a:lnTo>
                    <a:pt x="18431" y="3862"/>
                  </a:lnTo>
                  <a:lnTo>
                    <a:pt x="20230" y="2326"/>
                  </a:lnTo>
                  <a:lnTo>
                    <a:pt x="20274" y="2326"/>
                  </a:lnTo>
                  <a:lnTo>
                    <a:pt x="21546" y="878"/>
                  </a:lnTo>
                  <a:lnTo>
                    <a:pt x="22248" y="527"/>
                  </a:lnTo>
                  <a:lnTo>
                    <a:pt x="25539" y="396"/>
                  </a:lnTo>
                  <a:lnTo>
                    <a:pt x="29664" y="352"/>
                  </a:lnTo>
                  <a:lnTo>
                    <a:pt x="33043" y="2326"/>
                  </a:lnTo>
                  <a:lnTo>
                    <a:pt x="34974" y="3643"/>
                  </a:lnTo>
                  <a:lnTo>
                    <a:pt x="36773" y="5222"/>
                  </a:lnTo>
                  <a:lnTo>
                    <a:pt x="36817" y="5266"/>
                  </a:lnTo>
                  <a:lnTo>
                    <a:pt x="37124" y="5442"/>
                  </a:lnTo>
                  <a:lnTo>
                    <a:pt x="37299" y="5442"/>
                  </a:lnTo>
                  <a:lnTo>
                    <a:pt x="37343" y="5398"/>
                  </a:lnTo>
                  <a:lnTo>
                    <a:pt x="37387" y="5310"/>
                  </a:lnTo>
                  <a:lnTo>
                    <a:pt x="37387" y="5266"/>
                  </a:lnTo>
                  <a:lnTo>
                    <a:pt x="37343" y="5179"/>
                  </a:lnTo>
                  <a:lnTo>
                    <a:pt x="37299" y="5135"/>
                  </a:lnTo>
                  <a:lnTo>
                    <a:pt x="36992" y="4959"/>
                  </a:lnTo>
                  <a:lnTo>
                    <a:pt x="35193" y="3379"/>
                  </a:lnTo>
                  <a:lnTo>
                    <a:pt x="35149" y="3379"/>
                  </a:lnTo>
                  <a:lnTo>
                    <a:pt x="33218" y="2019"/>
                  </a:lnTo>
                  <a:lnTo>
                    <a:pt x="29796" y="45"/>
                  </a:lnTo>
                  <a:lnTo>
                    <a:pt x="29708"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7" name="Google Shape;2627;p18"/>
            <p:cNvSpPr/>
            <p:nvPr/>
          </p:nvSpPr>
          <p:spPr>
            <a:xfrm>
              <a:off x="5821900" y="4427850"/>
              <a:ext cx="1314250" cy="359850"/>
            </a:xfrm>
            <a:custGeom>
              <a:rect b="b" l="l" r="r" t="t"/>
              <a:pathLst>
                <a:path extrusionOk="0" h="14394" w="52570">
                  <a:moveTo>
                    <a:pt x="26680" y="1"/>
                  </a:moveTo>
                  <a:lnTo>
                    <a:pt x="24091" y="220"/>
                  </a:lnTo>
                  <a:lnTo>
                    <a:pt x="22863" y="439"/>
                  </a:lnTo>
                  <a:lnTo>
                    <a:pt x="22819" y="483"/>
                  </a:lnTo>
                  <a:lnTo>
                    <a:pt x="22292" y="747"/>
                  </a:lnTo>
                  <a:lnTo>
                    <a:pt x="21020" y="878"/>
                  </a:lnTo>
                  <a:lnTo>
                    <a:pt x="20888" y="922"/>
                  </a:lnTo>
                  <a:lnTo>
                    <a:pt x="19659" y="2107"/>
                  </a:lnTo>
                  <a:lnTo>
                    <a:pt x="19615" y="2107"/>
                  </a:lnTo>
                  <a:lnTo>
                    <a:pt x="19045" y="3072"/>
                  </a:lnTo>
                  <a:lnTo>
                    <a:pt x="18167" y="3906"/>
                  </a:lnTo>
                  <a:lnTo>
                    <a:pt x="16281" y="5617"/>
                  </a:lnTo>
                  <a:lnTo>
                    <a:pt x="15096" y="6451"/>
                  </a:lnTo>
                  <a:lnTo>
                    <a:pt x="14350" y="6758"/>
                  </a:lnTo>
                  <a:lnTo>
                    <a:pt x="11322" y="7285"/>
                  </a:lnTo>
                  <a:lnTo>
                    <a:pt x="9567" y="7855"/>
                  </a:lnTo>
                  <a:lnTo>
                    <a:pt x="9523" y="7855"/>
                  </a:lnTo>
                  <a:lnTo>
                    <a:pt x="8645" y="8382"/>
                  </a:lnTo>
                  <a:lnTo>
                    <a:pt x="8601" y="8426"/>
                  </a:lnTo>
                  <a:lnTo>
                    <a:pt x="7856" y="9172"/>
                  </a:lnTo>
                  <a:lnTo>
                    <a:pt x="7812" y="9216"/>
                  </a:lnTo>
                  <a:lnTo>
                    <a:pt x="7197" y="10269"/>
                  </a:lnTo>
                  <a:lnTo>
                    <a:pt x="5705" y="13604"/>
                  </a:lnTo>
                  <a:lnTo>
                    <a:pt x="5091" y="13867"/>
                  </a:lnTo>
                  <a:lnTo>
                    <a:pt x="3862" y="14042"/>
                  </a:lnTo>
                  <a:lnTo>
                    <a:pt x="2941" y="13867"/>
                  </a:lnTo>
                  <a:lnTo>
                    <a:pt x="264" y="12902"/>
                  </a:lnTo>
                  <a:lnTo>
                    <a:pt x="133" y="12902"/>
                  </a:lnTo>
                  <a:lnTo>
                    <a:pt x="89" y="12945"/>
                  </a:lnTo>
                  <a:lnTo>
                    <a:pt x="45" y="12989"/>
                  </a:lnTo>
                  <a:lnTo>
                    <a:pt x="1" y="13077"/>
                  </a:lnTo>
                  <a:lnTo>
                    <a:pt x="45" y="13121"/>
                  </a:lnTo>
                  <a:lnTo>
                    <a:pt x="89" y="13165"/>
                  </a:lnTo>
                  <a:lnTo>
                    <a:pt x="133" y="13209"/>
                  </a:lnTo>
                  <a:lnTo>
                    <a:pt x="2853" y="14218"/>
                  </a:lnTo>
                  <a:lnTo>
                    <a:pt x="2897" y="14218"/>
                  </a:lnTo>
                  <a:lnTo>
                    <a:pt x="3819" y="14393"/>
                  </a:lnTo>
                  <a:lnTo>
                    <a:pt x="3862" y="14393"/>
                  </a:lnTo>
                  <a:lnTo>
                    <a:pt x="5179" y="14174"/>
                  </a:lnTo>
                  <a:lnTo>
                    <a:pt x="5881" y="13911"/>
                  </a:lnTo>
                  <a:lnTo>
                    <a:pt x="6013" y="13823"/>
                  </a:lnTo>
                  <a:lnTo>
                    <a:pt x="7504" y="10444"/>
                  </a:lnTo>
                  <a:lnTo>
                    <a:pt x="8119" y="9435"/>
                  </a:lnTo>
                  <a:lnTo>
                    <a:pt x="8821" y="8689"/>
                  </a:lnTo>
                  <a:lnTo>
                    <a:pt x="9698" y="8162"/>
                  </a:lnTo>
                  <a:lnTo>
                    <a:pt x="11410" y="7636"/>
                  </a:lnTo>
                  <a:lnTo>
                    <a:pt x="14438" y="7109"/>
                  </a:lnTo>
                  <a:lnTo>
                    <a:pt x="14481" y="7109"/>
                  </a:lnTo>
                  <a:lnTo>
                    <a:pt x="15227" y="6758"/>
                  </a:lnTo>
                  <a:lnTo>
                    <a:pt x="15271" y="6758"/>
                  </a:lnTo>
                  <a:lnTo>
                    <a:pt x="16500" y="5881"/>
                  </a:lnTo>
                  <a:lnTo>
                    <a:pt x="18431" y="4169"/>
                  </a:lnTo>
                  <a:lnTo>
                    <a:pt x="19264" y="3336"/>
                  </a:lnTo>
                  <a:lnTo>
                    <a:pt x="19308" y="3292"/>
                  </a:lnTo>
                  <a:lnTo>
                    <a:pt x="19923" y="2326"/>
                  </a:lnTo>
                  <a:lnTo>
                    <a:pt x="21107" y="1185"/>
                  </a:lnTo>
                  <a:lnTo>
                    <a:pt x="22336" y="1098"/>
                  </a:lnTo>
                  <a:lnTo>
                    <a:pt x="22424" y="1054"/>
                  </a:lnTo>
                  <a:lnTo>
                    <a:pt x="22950" y="791"/>
                  </a:lnTo>
                  <a:lnTo>
                    <a:pt x="24135" y="571"/>
                  </a:lnTo>
                  <a:lnTo>
                    <a:pt x="26680" y="352"/>
                  </a:lnTo>
                  <a:lnTo>
                    <a:pt x="28128" y="527"/>
                  </a:lnTo>
                  <a:lnTo>
                    <a:pt x="28874" y="747"/>
                  </a:lnTo>
                  <a:lnTo>
                    <a:pt x="31024" y="2019"/>
                  </a:lnTo>
                  <a:lnTo>
                    <a:pt x="33043" y="3336"/>
                  </a:lnTo>
                  <a:lnTo>
                    <a:pt x="34710" y="4476"/>
                  </a:lnTo>
                  <a:lnTo>
                    <a:pt x="35720" y="5661"/>
                  </a:lnTo>
                  <a:lnTo>
                    <a:pt x="35764" y="5705"/>
                  </a:lnTo>
                  <a:lnTo>
                    <a:pt x="37080" y="6846"/>
                  </a:lnTo>
                  <a:lnTo>
                    <a:pt x="37124" y="6890"/>
                  </a:lnTo>
                  <a:lnTo>
                    <a:pt x="39493" y="8119"/>
                  </a:lnTo>
                  <a:lnTo>
                    <a:pt x="42741" y="9216"/>
                  </a:lnTo>
                  <a:lnTo>
                    <a:pt x="44408" y="9698"/>
                  </a:lnTo>
                  <a:lnTo>
                    <a:pt x="44452" y="9698"/>
                  </a:lnTo>
                  <a:lnTo>
                    <a:pt x="48621" y="10137"/>
                  </a:lnTo>
                  <a:lnTo>
                    <a:pt x="49674" y="10181"/>
                  </a:lnTo>
                  <a:lnTo>
                    <a:pt x="51868" y="9962"/>
                  </a:lnTo>
                  <a:lnTo>
                    <a:pt x="51912" y="9962"/>
                  </a:lnTo>
                  <a:lnTo>
                    <a:pt x="52438" y="9786"/>
                  </a:lnTo>
                  <a:lnTo>
                    <a:pt x="52526" y="9742"/>
                  </a:lnTo>
                  <a:lnTo>
                    <a:pt x="52570" y="9698"/>
                  </a:lnTo>
                  <a:lnTo>
                    <a:pt x="52570" y="9610"/>
                  </a:lnTo>
                  <a:lnTo>
                    <a:pt x="52570" y="9567"/>
                  </a:lnTo>
                  <a:lnTo>
                    <a:pt x="52526" y="9523"/>
                  </a:lnTo>
                  <a:lnTo>
                    <a:pt x="52482" y="9479"/>
                  </a:lnTo>
                  <a:lnTo>
                    <a:pt x="52394" y="9435"/>
                  </a:lnTo>
                  <a:lnTo>
                    <a:pt x="52350" y="9435"/>
                  </a:lnTo>
                  <a:lnTo>
                    <a:pt x="51824" y="9610"/>
                  </a:lnTo>
                  <a:lnTo>
                    <a:pt x="49674" y="9830"/>
                  </a:lnTo>
                  <a:lnTo>
                    <a:pt x="48621" y="9786"/>
                  </a:lnTo>
                  <a:lnTo>
                    <a:pt x="44496" y="9391"/>
                  </a:lnTo>
                  <a:lnTo>
                    <a:pt x="42872" y="8865"/>
                  </a:lnTo>
                  <a:lnTo>
                    <a:pt x="39625" y="7811"/>
                  </a:lnTo>
                  <a:lnTo>
                    <a:pt x="37299" y="6583"/>
                  </a:lnTo>
                  <a:lnTo>
                    <a:pt x="35983" y="5442"/>
                  </a:lnTo>
                  <a:lnTo>
                    <a:pt x="34930" y="4257"/>
                  </a:lnTo>
                  <a:lnTo>
                    <a:pt x="34930" y="4213"/>
                  </a:lnTo>
                  <a:lnTo>
                    <a:pt x="33218" y="3072"/>
                  </a:lnTo>
                  <a:lnTo>
                    <a:pt x="31200" y="1756"/>
                  </a:lnTo>
                  <a:lnTo>
                    <a:pt x="29050" y="439"/>
                  </a:lnTo>
                  <a:lnTo>
                    <a:pt x="29006" y="439"/>
                  </a:lnTo>
                  <a:lnTo>
                    <a:pt x="28216" y="220"/>
                  </a:lnTo>
                  <a:lnTo>
                    <a:pt x="28172" y="176"/>
                  </a:lnTo>
                  <a:lnTo>
                    <a:pt x="26724"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8" name="Google Shape;2628;p18"/>
            <p:cNvSpPr/>
            <p:nvPr/>
          </p:nvSpPr>
          <p:spPr>
            <a:xfrm>
              <a:off x="5828500" y="4381775"/>
              <a:ext cx="1328500" cy="379600"/>
            </a:xfrm>
            <a:custGeom>
              <a:rect b="b" l="l" r="r" t="t"/>
              <a:pathLst>
                <a:path extrusionOk="0" h="15184" w="53140">
                  <a:moveTo>
                    <a:pt x="25319" y="1"/>
                  </a:moveTo>
                  <a:lnTo>
                    <a:pt x="24749" y="45"/>
                  </a:lnTo>
                  <a:lnTo>
                    <a:pt x="22643" y="527"/>
                  </a:lnTo>
                  <a:lnTo>
                    <a:pt x="22599" y="527"/>
                  </a:lnTo>
                  <a:lnTo>
                    <a:pt x="20054" y="1449"/>
                  </a:lnTo>
                  <a:lnTo>
                    <a:pt x="19966" y="1493"/>
                  </a:lnTo>
                  <a:lnTo>
                    <a:pt x="18649" y="3292"/>
                  </a:lnTo>
                  <a:lnTo>
                    <a:pt x="18649" y="3336"/>
                  </a:lnTo>
                  <a:lnTo>
                    <a:pt x="17991" y="4520"/>
                  </a:lnTo>
                  <a:lnTo>
                    <a:pt x="17289" y="5310"/>
                  </a:lnTo>
                  <a:lnTo>
                    <a:pt x="15490" y="6978"/>
                  </a:lnTo>
                  <a:lnTo>
                    <a:pt x="14437" y="7724"/>
                  </a:lnTo>
                  <a:lnTo>
                    <a:pt x="13779" y="7899"/>
                  </a:lnTo>
                  <a:lnTo>
                    <a:pt x="9917" y="8601"/>
                  </a:lnTo>
                  <a:lnTo>
                    <a:pt x="9873" y="8601"/>
                  </a:lnTo>
                  <a:lnTo>
                    <a:pt x="8908" y="8996"/>
                  </a:lnTo>
                  <a:lnTo>
                    <a:pt x="8864" y="8996"/>
                  </a:lnTo>
                  <a:lnTo>
                    <a:pt x="7855" y="9611"/>
                  </a:lnTo>
                  <a:lnTo>
                    <a:pt x="7811" y="9611"/>
                  </a:lnTo>
                  <a:lnTo>
                    <a:pt x="6933" y="10488"/>
                  </a:lnTo>
                  <a:lnTo>
                    <a:pt x="6889" y="10532"/>
                  </a:lnTo>
                  <a:lnTo>
                    <a:pt x="6187" y="11717"/>
                  </a:lnTo>
                  <a:lnTo>
                    <a:pt x="6187" y="11761"/>
                  </a:lnTo>
                  <a:lnTo>
                    <a:pt x="5090" y="14701"/>
                  </a:lnTo>
                  <a:lnTo>
                    <a:pt x="2457" y="14832"/>
                  </a:lnTo>
                  <a:lnTo>
                    <a:pt x="220" y="13999"/>
                  </a:lnTo>
                  <a:lnTo>
                    <a:pt x="88" y="13999"/>
                  </a:lnTo>
                  <a:lnTo>
                    <a:pt x="44" y="14042"/>
                  </a:lnTo>
                  <a:lnTo>
                    <a:pt x="0" y="14086"/>
                  </a:lnTo>
                  <a:lnTo>
                    <a:pt x="0" y="14174"/>
                  </a:lnTo>
                  <a:lnTo>
                    <a:pt x="0" y="14218"/>
                  </a:lnTo>
                  <a:lnTo>
                    <a:pt x="44" y="14306"/>
                  </a:lnTo>
                  <a:lnTo>
                    <a:pt x="132" y="14306"/>
                  </a:lnTo>
                  <a:lnTo>
                    <a:pt x="2370" y="15183"/>
                  </a:lnTo>
                  <a:lnTo>
                    <a:pt x="2457" y="15183"/>
                  </a:lnTo>
                  <a:lnTo>
                    <a:pt x="5222" y="15052"/>
                  </a:lnTo>
                  <a:lnTo>
                    <a:pt x="5310" y="15008"/>
                  </a:lnTo>
                  <a:lnTo>
                    <a:pt x="5397" y="14920"/>
                  </a:lnTo>
                  <a:lnTo>
                    <a:pt x="6494" y="11892"/>
                  </a:lnTo>
                  <a:lnTo>
                    <a:pt x="7197" y="10708"/>
                  </a:lnTo>
                  <a:lnTo>
                    <a:pt x="8074" y="9918"/>
                  </a:lnTo>
                  <a:lnTo>
                    <a:pt x="9040" y="9303"/>
                  </a:lnTo>
                  <a:lnTo>
                    <a:pt x="10005" y="8952"/>
                  </a:lnTo>
                  <a:lnTo>
                    <a:pt x="13866" y="8250"/>
                  </a:lnTo>
                  <a:lnTo>
                    <a:pt x="14569" y="8031"/>
                  </a:lnTo>
                  <a:lnTo>
                    <a:pt x="14612" y="8031"/>
                  </a:lnTo>
                  <a:lnTo>
                    <a:pt x="15709" y="7285"/>
                  </a:lnTo>
                  <a:lnTo>
                    <a:pt x="15709" y="7241"/>
                  </a:lnTo>
                  <a:lnTo>
                    <a:pt x="17552" y="5574"/>
                  </a:lnTo>
                  <a:lnTo>
                    <a:pt x="18254" y="4740"/>
                  </a:lnTo>
                  <a:lnTo>
                    <a:pt x="18298" y="4696"/>
                  </a:lnTo>
                  <a:lnTo>
                    <a:pt x="18957" y="3511"/>
                  </a:lnTo>
                  <a:lnTo>
                    <a:pt x="20229" y="1756"/>
                  </a:lnTo>
                  <a:lnTo>
                    <a:pt x="22730" y="878"/>
                  </a:lnTo>
                  <a:lnTo>
                    <a:pt x="24793" y="396"/>
                  </a:lnTo>
                  <a:lnTo>
                    <a:pt x="25319" y="352"/>
                  </a:lnTo>
                  <a:lnTo>
                    <a:pt x="27996" y="1054"/>
                  </a:lnTo>
                  <a:lnTo>
                    <a:pt x="31506" y="2985"/>
                  </a:lnTo>
                  <a:lnTo>
                    <a:pt x="33788" y="4345"/>
                  </a:lnTo>
                  <a:lnTo>
                    <a:pt x="33788" y="4389"/>
                  </a:lnTo>
                  <a:lnTo>
                    <a:pt x="35543" y="5135"/>
                  </a:lnTo>
                  <a:lnTo>
                    <a:pt x="36991" y="6627"/>
                  </a:lnTo>
                  <a:lnTo>
                    <a:pt x="39142" y="8162"/>
                  </a:lnTo>
                  <a:lnTo>
                    <a:pt x="40107" y="9216"/>
                  </a:lnTo>
                  <a:lnTo>
                    <a:pt x="40151" y="9259"/>
                  </a:lnTo>
                  <a:lnTo>
                    <a:pt x="42696" y="10181"/>
                  </a:lnTo>
                  <a:lnTo>
                    <a:pt x="44671" y="10751"/>
                  </a:lnTo>
                  <a:lnTo>
                    <a:pt x="44714" y="10795"/>
                  </a:lnTo>
                  <a:lnTo>
                    <a:pt x="48751" y="11190"/>
                  </a:lnTo>
                  <a:lnTo>
                    <a:pt x="48795" y="11190"/>
                  </a:lnTo>
                  <a:lnTo>
                    <a:pt x="51340" y="11102"/>
                  </a:lnTo>
                  <a:lnTo>
                    <a:pt x="52086" y="11190"/>
                  </a:lnTo>
                  <a:lnTo>
                    <a:pt x="52174" y="11190"/>
                  </a:lnTo>
                  <a:lnTo>
                    <a:pt x="53008" y="10927"/>
                  </a:lnTo>
                  <a:lnTo>
                    <a:pt x="53096" y="10883"/>
                  </a:lnTo>
                  <a:lnTo>
                    <a:pt x="53140" y="10839"/>
                  </a:lnTo>
                  <a:lnTo>
                    <a:pt x="53140" y="10795"/>
                  </a:lnTo>
                  <a:lnTo>
                    <a:pt x="53140" y="10708"/>
                  </a:lnTo>
                  <a:lnTo>
                    <a:pt x="53096" y="10664"/>
                  </a:lnTo>
                  <a:lnTo>
                    <a:pt x="53052" y="10620"/>
                  </a:lnTo>
                  <a:lnTo>
                    <a:pt x="53008" y="10576"/>
                  </a:lnTo>
                  <a:lnTo>
                    <a:pt x="52920" y="10576"/>
                  </a:lnTo>
                  <a:lnTo>
                    <a:pt x="52130" y="10839"/>
                  </a:lnTo>
                  <a:lnTo>
                    <a:pt x="51384" y="10751"/>
                  </a:lnTo>
                  <a:lnTo>
                    <a:pt x="51340" y="10751"/>
                  </a:lnTo>
                  <a:lnTo>
                    <a:pt x="48795" y="10839"/>
                  </a:lnTo>
                  <a:lnTo>
                    <a:pt x="44758" y="10444"/>
                  </a:lnTo>
                  <a:lnTo>
                    <a:pt x="42828" y="9874"/>
                  </a:lnTo>
                  <a:lnTo>
                    <a:pt x="40326" y="8952"/>
                  </a:lnTo>
                  <a:lnTo>
                    <a:pt x="39361" y="7899"/>
                  </a:lnTo>
                  <a:lnTo>
                    <a:pt x="39361" y="7855"/>
                  </a:lnTo>
                  <a:lnTo>
                    <a:pt x="37211" y="6363"/>
                  </a:lnTo>
                  <a:lnTo>
                    <a:pt x="35763" y="4871"/>
                  </a:lnTo>
                  <a:lnTo>
                    <a:pt x="35719" y="4828"/>
                  </a:lnTo>
                  <a:lnTo>
                    <a:pt x="33964" y="4038"/>
                  </a:lnTo>
                  <a:lnTo>
                    <a:pt x="31682" y="2677"/>
                  </a:lnTo>
                  <a:lnTo>
                    <a:pt x="28128" y="747"/>
                  </a:lnTo>
                  <a:lnTo>
                    <a:pt x="28128" y="703"/>
                  </a:lnTo>
                  <a:lnTo>
                    <a:pt x="25363"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9" name="Google Shape;2629;p18"/>
            <p:cNvSpPr/>
            <p:nvPr/>
          </p:nvSpPr>
          <p:spPr>
            <a:xfrm>
              <a:off x="5680400" y="4855700"/>
              <a:ext cx="42800" cy="15375"/>
            </a:xfrm>
            <a:custGeom>
              <a:rect b="b" l="l" r="r" t="t"/>
              <a:pathLst>
                <a:path extrusionOk="0" h="615" w="1712">
                  <a:moveTo>
                    <a:pt x="88" y="0"/>
                  </a:moveTo>
                  <a:lnTo>
                    <a:pt x="0" y="44"/>
                  </a:lnTo>
                  <a:lnTo>
                    <a:pt x="0" y="132"/>
                  </a:lnTo>
                  <a:lnTo>
                    <a:pt x="0" y="176"/>
                  </a:lnTo>
                  <a:lnTo>
                    <a:pt x="0" y="263"/>
                  </a:lnTo>
                  <a:lnTo>
                    <a:pt x="44" y="307"/>
                  </a:lnTo>
                  <a:lnTo>
                    <a:pt x="132" y="307"/>
                  </a:lnTo>
                  <a:lnTo>
                    <a:pt x="1492" y="614"/>
                  </a:lnTo>
                  <a:lnTo>
                    <a:pt x="1536" y="614"/>
                  </a:lnTo>
                  <a:lnTo>
                    <a:pt x="1668" y="570"/>
                  </a:lnTo>
                  <a:lnTo>
                    <a:pt x="1712" y="483"/>
                  </a:lnTo>
                  <a:lnTo>
                    <a:pt x="1712" y="395"/>
                  </a:lnTo>
                  <a:lnTo>
                    <a:pt x="1668" y="351"/>
                  </a:lnTo>
                  <a:lnTo>
                    <a:pt x="1624" y="307"/>
                  </a:lnTo>
                  <a:lnTo>
                    <a:pt x="1580" y="263"/>
                  </a:lnTo>
                  <a:lnTo>
                    <a:pt x="220"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0" name="Google Shape;2630;p18"/>
            <p:cNvSpPr/>
            <p:nvPr/>
          </p:nvSpPr>
          <p:spPr>
            <a:xfrm>
              <a:off x="5660650" y="4828275"/>
              <a:ext cx="138250" cy="42800"/>
            </a:xfrm>
            <a:custGeom>
              <a:rect b="b" l="l" r="r" t="t"/>
              <a:pathLst>
                <a:path extrusionOk="0" h="1712" w="5530">
                  <a:moveTo>
                    <a:pt x="659" y="0"/>
                  </a:moveTo>
                  <a:lnTo>
                    <a:pt x="132" y="132"/>
                  </a:lnTo>
                  <a:lnTo>
                    <a:pt x="44" y="176"/>
                  </a:lnTo>
                  <a:lnTo>
                    <a:pt x="0" y="219"/>
                  </a:lnTo>
                  <a:lnTo>
                    <a:pt x="0" y="307"/>
                  </a:lnTo>
                  <a:lnTo>
                    <a:pt x="0" y="351"/>
                  </a:lnTo>
                  <a:lnTo>
                    <a:pt x="0" y="439"/>
                  </a:lnTo>
                  <a:lnTo>
                    <a:pt x="88" y="483"/>
                  </a:lnTo>
                  <a:lnTo>
                    <a:pt x="220" y="483"/>
                  </a:lnTo>
                  <a:lnTo>
                    <a:pt x="703" y="351"/>
                  </a:lnTo>
                  <a:lnTo>
                    <a:pt x="3028" y="1141"/>
                  </a:lnTo>
                  <a:lnTo>
                    <a:pt x="5310" y="1711"/>
                  </a:lnTo>
                  <a:lnTo>
                    <a:pt x="5486" y="1711"/>
                  </a:lnTo>
                  <a:lnTo>
                    <a:pt x="5529" y="1580"/>
                  </a:lnTo>
                  <a:lnTo>
                    <a:pt x="5529" y="1536"/>
                  </a:lnTo>
                  <a:lnTo>
                    <a:pt x="5529" y="1448"/>
                  </a:lnTo>
                  <a:lnTo>
                    <a:pt x="5442" y="1404"/>
                  </a:lnTo>
                  <a:lnTo>
                    <a:pt x="5398" y="1360"/>
                  </a:lnTo>
                  <a:lnTo>
                    <a:pt x="3116" y="790"/>
                  </a:lnTo>
                  <a:lnTo>
                    <a:pt x="746"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1" name="Google Shape;2631;p18"/>
            <p:cNvSpPr/>
            <p:nvPr/>
          </p:nvSpPr>
          <p:spPr>
            <a:xfrm>
              <a:off x="5656250" y="4808525"/>
              <a:ext cx="208475" cy="60350"/>
            </a:xfrm>
            <a:custGeom>
              <a:rect b="b" l="l" r="r" t="t"/>
              <a:pathLst>
                <a:path extrusionOk="0" h="2414" w="8339">
                  <a:moveTo>
                    <a:pt x="1317" y="0"/>
                  </a:moveTo>
                  <a:lnTo>
                    <a:pt x="528" y="132"/>
                  </a:lnTo>
                  <a:lnTo>
                    <a:pt x="484" y="132"/>
                  </a:lnTo>
                  <a:lnTo>
                    <a:pt x="133" y="263"/>
                  </a:lnTo>
                  <a:lnTo>
                    <a:pt x="89" y="307"/>
                  </a:lnTo>
                  <a:lnTo>
                    <a:pt x="45" y="395"/>
                  </a:lnTo>
                  <a:lnTo>
                    <a:pt x="1" y="439"/>
                  </a:lnTo>
                  <a:lnTo>
                    <a:pt x="45" y="527"/>
                  </a:lnTo>
                  <a:lnTo>
                    <a:pt x="45" y="571"/>
                  </a:lnTo>
                  <a:lnTo>
                    <a:pt x="133" y="614"/>
                  </a:lnTo>
                  <a:lnTo>
                    <a:pt x="264" y="614"/>
                  </a:lnTo>
                  <a:lnTo>
                    <a:pt x="571" y="483"/>
                  </a:lnTo>
                  <a:lnTo>
                    <a:pt x="1361" y="351"/>
                  </a:lnTo>
                  <a:lnTo>
                    <a:pt x="3511" y="878"/>
                  </a:lnTo>
                  <a:lnTo>
                    <a:pt x="5837" y="1843"/>
                  </a:lnTo>
                  <a:lnTo>
                    <a:pt x="7724" y="2326"/>
                  </a:lnTo>
                  <a:lnTo>
                    <a:pt x="8163" y="2414"/>
                  </a:lnTo>
                  <a:lnTo>
                    <a:pt x="8207" y="2414"/>
                  </a:lnTo>
                  <a:lnTo>
                    <a:pt x="8294" y="2370"/>
                  </a:lnTo>
                  <a:lnTo>
                    <a:pt x="8338" y="2238"/>
                  </a:lnTo>
                  <a:lnTo>
                    <a:pt x="8338" y="2194"/>
                  </a:lnTo>
                  <a:lnTo>
                    <a:pt x="8338" y="2106"/>
                  </a:lnTo>
                  <a:lnTo>
                    <a:pt x="8294" y="2063"/>
                  </a:lnTo>
                  <a:lnTo>
                    <a:pt x="8207" y="2063"/>
                  </a:lnTo>
                  <a:lnTo>
                    <a:pt x="7812" y="1975"/>
                  </a:lnTo>
                  <a:lnTo>
                    <a:pt x="5969" y="1492"/>
                  </a:lnTo>
                  <a:lnTo>
                    <a:pt x="3643" y="571"/>
                  </a:lnTo>
                  <a:lnTo>
                    <a:pt x="3599" y="527"/>
                  </a:lnTo>
                  <a:lnTo>
                    <a:pt x="1405"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2" name="Google Shape;2632;p18"/>
            <p:cNvSpPr/>
            <p:nvPr/>
          </p:nvSpPr>
          <p:spPr>
            <a:xfrm>
              <a:off x="5636525" y="4793150"/>
              <a:ext cx="269875" cy="65850"/>
            </a:xfrm>
            <a:custGeom>
              <a:rect b="b" l="l" r="r" t="t"/>
              <a:pathLst>
                <a:path extrusionOk="0" h="2634" w="10795">
                  <a:moveTo>
                    <a:pt x="3072" y="1"/>
                  </a:moveTo>
                  <a:lnTo>
                    <a:pt x="1536" y="264"/>
                  </a:lnTo>
                  <a:lnTo>
                    <a:pt x="176" y="440"/>
                  </a:lnTo>
                  <a:lnTo>
                    <a:pt x="88" y="484"/>
                  </a:lnTo>
                  <a:lnTo>
                    <a:pt x="44" y="527"/>
                  </a:lnTo>
                  <a:lnTo>
                    <a:pt x="44" y="571"/>
                  </a:lnTo>
                  <a:lnTo>
                    <a:pt x="0" y="659"/>
                  </a:lnTo>
                  <a:lnTo>
                    <a:pt x="44" y="703"/>
                  </a:lnTo>
                  <a:lnTo>
                    <a:pt x="88" y="791"/>
                  </a:lnTo>
                  <a:lnTo>
                    <a:pt x="219" y="791"/>
                  </a:lnTo>
                  <a:lnTo>
                    <a:pt x="1580" y="615"/>
                  </a:lnTo>
                  <a:lnTo>
                    <a:pt x="3116" y="352"/>
                  </a:lnTo>
                  <a:lnTo>
                    <a:pt x="5617" y="1229"/>
                  </a:lnTo>
                  <a:lnTo>
                    <a:pt x="7899" y="1844"/>
                  </a:lnTo>
                  <a:lnTo>
                    <a:pt x="9698" y="2502"/>
                  </a:lnTo>
                  <a:lnTo>
                    <a:pt x="9742" y="2502"/>
                  </a:lnTo>
                  <a:lnTo>
                    <a:pt x="10575" y="2634"/>
                  </a:lnTo>
                  <a:lnTo>
                    <a:pt x="10619" y="2634"/>
                  </a:lnTo>
                  <a:lnTo>
                    <a:pt x="10751" y="2590"/>
                  </a:lnTo>
                  <a:lnTo>
                    <a:pt x="10795" y="2502"/>
                  </a:lnTo>
                  <a:lnTo>
                    <a:pt x="10795" y="2414"/>
                  </a:lnTo>
                  <a:lnTo>
                    <a:pt x="10751" y="2370"/>
                  </a:lnTo>
                  <a:lnTo>
                    <a:pt x="10707" y="2326"/>
                  </a:lnTo>
                  <a:lnTo>
                    <a:pt x="10663" y="2283"/>
                  </a:lnTo>
                  <a:lnTo>
                    <a:pt x="9829" y="2151"/>
                  </a:lnTo>
                  <a:lnTo>
                    <a:pt x="7986" y="1537"/>
                  </a:lnTo>
                  <a:lnTo>
                    <a:pt x="5748" y="878"/>
                  </a:lnTo>
                  <a:lnTo>
                    <a:pt x="3159"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3" name="Google Shape;2633;p18"/>
            <p:cNvSpPr/>
            <p:nvPr/>
          </p:nvSpPr>
          <p:spPr>
            <a:xfrm>
              <a:off x="5527900" y="5054250"/>
              <a:ext cx="528800" cy="40600"/>
            </a:xfrm>
            <a:custGeom>
              <a:rect b="b" l="l" r="r" t="t"/>
              <a:pathLst>
                <a:path extrusionOk="0" h="1624" w="21152">
                  <a:moveTo>
                    <a:pt x="20976" y="0"/>
                  </a:moveTo>
                  <a:lnTo>
                    <a:pt x="16807" y="132"/>
                  </a:lnTo>
                  <a:lnTo>
                    <a:pt x="16719" y="132"/>
                  </a:lnTo>
                  <a:lnTo>
                    <a:pt x="15579" y="702"/>
                  </a:lnTo>
                  <a:lnTo>
                    <a:pt x="11147" y="527"/>
                  </a:lnTo>
                  <a:lnTo>
                    <a:pt x="8733" y="527"/>
                  </a:lnTo>
                  <a:lnTo>
                    <a:pt x="6188" y="790"/>
                  </a:lnTo>
                  <a:lnTo>
                    <a:pt x="3116" y="1097"/>
                  </a:lnTo>
                  <a:lnTo>
                    <a:pt x="879" y="966"/>
                  </a:lnTo>
                  <a:lnTo>
                    <a:pt x="791" y="966"/>
                  </a:lnTo>
                  <a:lnTo>
                    <a:pt x="133" y="1273"/>
                  </a:lnTo>
                  <a:lnTo>
                    <a:pt x="45" y="1317"/>
                  </a:lnTo>
                  <a:lnTo>
                    <a:pt x="1" y="1361"/>
                  </a:lnTo>
                  <a:lnTo>
                    <a:pt x="1" y="1448"/>
                  </a:lnTo>
                  <a:lnTo>
                    <a:pt x="45" y="1492"/>
                  </a:lnTo>
                  <a:lnTo>
                    <a:pt x="89" y="1580"/>
                  </a:lnTo>
                  <a:lnTo>
                    <a:pt x="176" y="1624"/>
                  </a:lnTo>
                  <a:lnTo>
                    <a:pt x="264" y="1580"/>
                  </a:lnTo>
                  <a:lnTo>
                    <a:pt x="879" y="1317"/>
                  </a:lnTo>
                  <a:lnTo>
                    <a:pt x="3116" y="1448"/>
                  </a:lnTo>
                  <a:lnTo>
                    <a:pt x="3160" y="1448"/>
                  </a:lnTo>
                  <a:lnTo>
                    <a:pt x="6232" y="1141"/>
                  </a:lnTo>
                  <a:lnTo>
                    <a:pt x="8777" y="878"/>
                  </a:lnTo>
                  <a:lnTo>
                    <a:pt x="11147" y="878"/>
                  </a:lnTo>
                  <a:lnTo>
                    <a:pt x="15622" y="1053"/>
                  </a:lnTo>
                  <a:lnTo>
                    <a:pt x="15666" y="1010"/>
                  </a:lnTo>
                  <a:lnTo>
                    <a:pt x="16851" y="483"/>
                  </a:lnTo>
                  <a:lnTo>
                    <a:pt x="20976" y="351"/>
                  </a:lnTo>
                  <a:lnTo>
                    <a:pt x="21064" y="351"/>
                  </a:lnTo>
                  <a:lnTo>
                    <a:pt x="21107" y="308"/>
                  </a:lnTo>
                  <a:lnTo>
                    <a:pt x="21151" y="220"/>
                  </a:lnTo>
                  <a:lnTo>
                    <a:pt x="21151" y="176"/>
                  </a:lnTo>
                  <a:lnTo>
                    <a:pt x="21151" y="88"/>
                  </a:lnTo>
                  <a:lnTo>
                    <a:pt x="21107" y="44"/>
                  </a:lnTo>
                  <a:lnTo>
                    <a:pt x="20976"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4" name="Google Shape;2634;p18"/>
            <p:cNvSpPr/>
            <p:nvPr/>
          </p:nvSpPr>
          <p:spPr>
            <a:xfrm>
              <a:off x="5946975" y="5033400"/>
              <a:ext cx="121775" cy="18675"/>
            </a:xfrm>
            <a:custGeom>
              <a:rect b="b" l="l" r="r" t="t"/>
              <a:pathLst>
                <a:path extrusionOk="0" h="747" w="4871">
                  <a:moveTo>
                    <a:pt x="4695" y="1"/>
                  </a:moveTo>
                  <a:lnTo>
                    <a:pt x="1010" y="88"/>
                  </a:lnTo>
                  <a:lnTo>
                    <a:pt x="966" y="88"/>
                  </a:lnTo>
                  <a:lnTo>
                    <a:pt x="132" y="396"/>
                  </a:lnTo>
                  <a:lnTo>
                    <a:pt x="44" y="439"/>
                  </a:lnTo>
                  <a:lnTo>
                    <a:pt x="0" y="483"/>
                  </a:lnTo>
                  <a:lnTo>
                    <a:pt x="0" y="571"/>
                  </a:lnTo>
                  <a:lnTo>
                    <a:pt x="0" y="615"/>
                  </a:lnTo>
                  <a:lnTo>
                    <a:pt x="88" y="703"/>
                  </a:lnTo>
                  <a:lnTo>
                    <a:pt x="176" y="747"/>
                  </a:lnTo>
                  <a:lnTo>
                    <a:pt x="220" y="747"/>
                  </a:lnTo>
                  <a:lnTo>
                    <a:pt x="1053" y="439"/>
                  </a:lnTo>
                  <a:lnTo>
                    <a:pt x="4739" y="352"/>
                  </a:lnTo>
                  <a:lnTo>
                    <a:pt x="4783" y="352"/>
                  </a:lnTo>
                  <a:lnTo>
                    <a:pt x="4827" y="308"/>
                  </a:lnTo>
                  <a:lnTo>
                    <a:pt x="4871" y="264"/>
                  </a:lnTo>
                  <a:lnTo>
                    <a:pt x="4871" y="176"/>
                  </a:lnTo>
                  <a:lnTo>
                    <a:pt x="4871" y="88"/>
                  </a:lnTo>
                  <a:lnTo>
                    <a:pt x="4827" y="45"/>
                  </a:lnTo>
                  <a:lnTo>
                    <a:pt x="4783"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5" name="Google Shape;2635;p18"/>
            <p:cNvSpPr/>
            <p:nvPr/>
          </p:nvSpPr>
          <p:spPr>
            <a:xfrm>
              <a:off x="5962325" y="5012550"/>
              <a:ext cx="120700" cy="18675"/>
            </a:xfrm>
            <a:custGeom>
              <a:rect b="b" l="l" r="r" t="t"/>
              <a:pathLst>
                <a:path extrusionOk="0" h="747" w="4828">
                  <a:moveTo>
                    <a:pt x="4652" y="1"/>
                  </a:moveTo>
                  <a:lnTo>
                    <a:pt x="966" y="89"/>
                  </a:lnTo>
                  <a:lnTo>
                    <a:pt x="922" y="133"/>
                  </a:lnTo>
                  <a:lnTo>
                    <a:pt x="132" y="440"/>
                  </a:lnTo>
                  <a:lnTo>
                    <a:pt x="88" y="440"/>
                  </a:lnTo>
                  <a:lnTo>
                    <a:pt x="44" y="527"/>
                  </a:lnTo>
                  <a:lnTo>
                    <a:pt x="1" y="571"/>
                  </a:lnTo>
                  <a:lnTo>
                    <a:pt x="44" y="659"/>
                  </a:lnTo>
                  <a:lnTo>
                    <a:pt x="88" y="747"/>
                  </a:lnTo>
                  <a:lnTo>
                    <a:pt x="264" y="747"/>
                  </a:lnTo>
                  <a:lnTo>
                    <a:pt x="1010" y="440"/>
                  </a:lnTo>
                  <a:lnTo>
                    <a:pt x="4652" y="352"/>
                  </a:lnTo>
                  <a:lnTo>
                    <a:pt x="4696" y="352"/>
                  </a:lnTo>
                  <a:lnTo>
                    <a:pt x="4784" y="308"/>
                  </a:lnTo>
                  <a:lnTo>
                    <a:pt x="4784" y="220"/>
                  </a:lnTo>
                  <a:lnTo>
                    <a:pt x="4827" y="176"/>
                  </a:lnTo>
                  <a:lnTo>
                    <a:pt x="4784" y="89"/>
                  </a:lnTo>
                  <a:lnTo>
                    <a:pt x="4740" y="45"/>
                  </a:lnTo>
                  <a:lnTo>
                    <a:pt x="4652"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6" name="Google Shape;2636;p18"/>
            <p:cNvSpPr/>
            <p:nvPr/>
          </p:nvSpPr>
          <p:spPr>
            <a:xfrm>
              <a:off x="5977675" y="4991725"/>
              <a:ext cx="117425" cy="17575"/>
            </a:xfrm>
            <a:custGeom>
              <a:rect b="b" l="l" r="r" t="t"/>
              <a:pathLst>
                <a:path extrusionOk="0" h="703" w="4697">
                  <a:moveTo>
                    <a:pt x="4521" y="0"/>
                  </a:moveTo>
                  <a:lnTo>
                    <a:pt x="966" y="132"/>
                  </a:lnTo>
                  <a:lnTo>
                    <a:pt x="922" y="132"/>
                  </a:lnTo>
                  <a:lnTo>
                    <a:pt x="176" y="351"/>
                  </a:lnTo>
                  <a:lnTo>
                    <a:pt x="133" y="351"/>
                  </a:lnTo>
                  <a:lnTo>
                    <a:pt x="89" y="395"/>
                  </a:lnTo>
                  <a:lnTo>
                    <a:pt x="45" y="439"/>
                  </a:lnTo>
                  <a:lnTo>
                    <a:pt x="1" y="527"/>
                  </a:lnTo>
                  <a:lnTo>
                    <a:pt x="1" y="571"/>
                  </a:lnTo>
                  <a:lnTo>
                    <a:pt x="89" y="658"/>
                  </a:lnTo>
                  <a:lnTo>
                    <a:pt x="176" y="702"/>
                  </a:lnTo>
                  <a:lnTo>
                    <a:pt x="220" y="702"/>
                  </a:lnTo>
                  <a:lnTo>
                    <a:pt x="1010" y="483"/>
                  </a:lnTo>
                  <a:lnTo>
                    <a:pt x="4521" y="351"/>
                  </a:lnTo>
                  <a:lnTo>
                    <a:pt x="4608" y="351"/>
                  </a:lnTo>
                  <a:lnTo>
                    <a:pt x="4652" y="307"/>
                  </a:lnTo>
                  <a:lnTo>
                    <a:pt x="4696" y="263"/>
                  </a:lnTo>
                  <a:lnTo>
                    <a:pt x="4696" y="176"/>
                  </a:lnTo>
                  <a:lnTo>
                    <a:pt x="4652" y="88"/>
                  </a:lnTo>
                  <a:lnTo>
                    <a:pt x="4652" y="44"/>
                  </a:lnTo>
                  <a:lnTo>
                    <a:pt x="4565"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7" name="Google Shape;2637;p18"/>
            <p:cNvSpPr/>
            <p:nvPr/>
          </p:nvSpPr>
          <p:spPr>
            <a:xfrm>
              <a:off x="6019375" y="4955525"/>
              <a:ext cx="16475" cy="9900"/>
            </a:xfrm>
            <a:custGeom>
              <a:rect b="b" l="l" r="r" t="t"/>
              <a:pathLst>
                <a:path extrusionOk="0" h="396" w="659">
                  <a:moveTo>
                    <a:pt x="439" y="0"/>
                  </a:moveTo>
                  <a:lnTo>
                    <a:pt x="132" y="44"/>
                  </a:lnTo>
                  <a:lnTo>
                    <a:pt x="44" y="88"/>
                  </a:lnTo>
                  <a:lnTo>
                    <a:pt x="0" y="132"/>
                  </a:lnTo>
                  <a:lnTo>
                    <a:pt x="0" y="220"/>
                  </a:lnTo>
                  <a:lnTo>
                    <a:pt x="0" y="263"/>
                  </a:lnTo>
                  <a:lnTo>
                    <a:pt x="44" y="395"/>
                  </a:lnTo>
                  <a:lnTo>
                    <a:pt x="220" y="395"/>
                  </a:lnTo>
                  <a:lnTo>
                    <a:pt x="527" y="307"/>
                  </a:lnTo>
                  <a:lnTo>
                    <a:pt x="571" y="307"/>
                  </a:lnTo>
                  <a:lnTo>
                    <a:pt x="615" y="263"/>
                  </a:lnTo>
                  <a:lnTo>
                    <a:pt x="659" y="176"/>
                  </a:lnTo>
                  <a:lnTo>
                    <a:pt x="659" y="132"/>
                  </a:lnTo>
                  <a:lnTo>
                    <a:pt x="615" y="44"/>
                  </a:lnTo>
                  <a:lnTo>
                    <a:pt x="571"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8" name="Google Shape;2638;p18"/>
            <p:cNvSpPr/>
            <p:nvPr/>
          </p:nvSpPr>
          <p:spPr>
            <a:xfrm>
              <a:off x="6024850" y="4934675"/>
              <a:ext cx="25275" cy="13175"/>
            </a:xfrm>
            <a:custGeom>
              <a:rect b="b" l="l" r="r" t="t"/>
              <a:pathLst>
                <a:path extrusionOk="0" h="527" w="1011">
                  <a:moveTo>
                    <a:pt x="835" y="0"/>
                  </a:moveTo>
                  <a:lnTo>
                    <a:pt x="132" y="176"/>
                  </a:lnTo>
                  <a:lnTo>
                    <a:pt x="89" y="220"/>
                  </a:lnTo>
                  <a:lnTo>
                    <a:pt x="45" y="264"/>
                  </a:lnTo>
                  <a:lnTo>
                    <a:pt x="1" y="351"/>
                  </a:lnTo>
                  <a:lnTo>
                    <a:pt x="1" y="395"/>
                  </a:lnTo>
                  <a:lnTo>
                    <a:pt x="89" y="483"/>
                  </a:lnTo>
                  <a:lnTo>
                    <a:pt x="176" y="527"/>
                  </a:lnTo>
                  <a:lnTo>
                    <a:pt x="220" y="527"/>
                  </a:lnTo>
                  <a:lnTo>
                    <a:pt x="922" y="351"/>
                  </a:lnTo>
                  <a:lnTo>
                    <a:pt x="966" y="308"/>
                  </a:lnTo>
                  <a:lnTo>
                    <a:pt x="1010" y="264"/>
                  </a:lnTo>
                  <a:lnTo>
                    <a:pt x="1010" y="220"/>
                  </a:lnTo>
                  <a:lnTo>
                    <a:pt x="1010" y="132"/>
                  </a:lnTo>
                  <a:lnTo>
                    <a:pt x="1010" y="88"/>
                  </a:lnTo>
                  <a:lnTo>
                    <a:pt x="966" y="44"/>
                  </a:lnTo>
                  <a:lnTo>
                    <a:pt x="878"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9" name="Google Shape;2639;p18"/>
            <p:cNvSpPr/>
            <p:nvPr/>
          </p:nvSpPr>
          <p:spPr>
            <a:xfrm>
              <a:off x="6041325" y="4908350"/>
              <a:ext cx="165650" cy="19775"/>
            </a:xfrm>
            <a:custGeom>
              <a:rect b="b" l="l" r="r" t="t"/>
              <a:pathLst>
                <a:path extrusionOk="0" h="791" w="6626">
                  <a:moveTo>
                    <a:pt x="6450" y="0"/>
                  </a:moveTo>
                  <a:lnTo>
                    <a:pt x="790" y="264"/>
                  </a:lnTo>
                  <a:lnTo>
                    <a:pt x="746" y="264"/>
                  </a:lnTo>
                  <a:lnTo>
                    <a:pt x="132" y="439"/>
                  </a:lnTo>
                  <a:lnTo>
                    <a:pt x="88" y="483"/>
                  </a:lnTo>
                  <a:lnTo>
                    <a:pt x="44" y="527"/>
                  </a:lnTo>
                  <a:lnTo>
                    <a:pt x="0" y="571"/>
                  </a:lnTo>
                  <a:lnTo>
                    <a:pt x="0" y="658"/>
                  </a:lnTo>
                  <a:lnTo>
                    <a:pt x="88" y="746"/>
                  </a:lnTo>
                  <a:lnTo>
                    <a:pt x="176" y="790"/>
                  </a:lnTo>
                  <a:lnTo>
                    <a:pt x="219" y="790"/>
                  </a:lnTo>
                  <a:lnTo>
                    <a:pt x="834" y="615"/>
                  </a:lnTo>
                  <a:lnTo>
                    <a:pt x="6450" y="351"/>
                  </a:lnTo>
                  <a:lnTo>
                    <a:pt x="6538" y="307"/>
                  </a:lnTo>
                  <a:lnTo>
                    <a:pt x="6582" y="307"/>
                  </a:lnTo>
                  <a:lnTo>
                    <a:pt x="6626" y="220"/>
                  </a:lnTo>
                  <a:lnTo>
                    <a:pt x="6626" y="176"/>
                  </a:lnTo>
                  <a:lnTo>
                    <a:pt x="6626" y="88"/>
                  </a:lnTo>
                  <a:lnTo>
                    <a:pt x="6582" y="44"/>
                  </a:lnTo>
                  <a:lnTo>
                    <a:pt x="6494"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0" name="Google Shape;2640;p18"/>
            <p:cNvSpPr/>
            <p:nvPr/>
          </p:nvSpPr>
          <p:spPr>
            <a:xfrm>
              <a:off x="6046800" y="4887500"/>
              <a:ext cx="165675" cy="23075"/>
            </a:xfrm>
            <a:custGeom>
              <a:rect b="b" l="l" r="r" t="t"/>
              <a:pathLst>
                <a:path extrusionOk="0" h="923" w="6627">
                  <a:moveTo>
                    <a:pt x="6407" y="1"/>
                  </a:moveTo>
                  <a:lnTo>
                    <a:pt x="2545" y="88"/>
                  </a:lnTo>
                  <a:lnTo>
                    <a:pt x="1141" y="308"/>
                  </a:lnTo>
                  <a:lnTo>
                    <a:pt x="1097" y="308"/>
                  </a:lnTo>
                  <a:lnTo>
                    <a:pt x="132" y="571"/>
                  </a:lnTo>
                  <a:lnTo>
                    <a:pt x="88" y="615"/>
                  </a:lnTo>
                  <a:lnTo>
                    <a:pt x="44" y="659"/>
                  </a:lnTo>
                  <a:lnTo>
                    <a:pt x="0" y="703"/>
                  </a:lnTo>
                  <a:lnTo>
                    <a:pt x="44" y="790"/>
                  </a:lnTo>
                  <a:lnTo>
                    <a:pt x="88" y="878"/>
                  </a:lnTo>
                  <a:lnTo>
                    <a:pt x="176" y="922"/>
                  </a:lnTo>
                  <a:lnTo>
                    <a:pt x="264" y="922"/>
                  </a:lnTo>
                  <a:lnTo>
                    <a:pt x="1185" y="615"/>
                  </a:lnTo>
                  <a:lnTo>
                    <a:pt x="2589" y="439"/>
                  </a:lnTo>
                  <a:lnTo>
                    <a:pt x="6451" y="352"/>
                  </a:lnTo>
                  <a:lnTo>
                    <a:pt x="6495" y="308"/>
                  </a:lnTo>
                  <a:lnTo>
                    <a:pt x="6539" y="264"/>
                  </a:lnTo>
                  <a:lnTo>
                    <a:pt x="6582" y="220"/>
                  </a:lnTo>
                  <a:lnTo>
                    <a:pt x="6626" y="132"/>
                  </a:lnTo>
                  <a:lnTo>
                    <a:pt x="6582" y="88"/>
                  </a:lnTo>
                  <a:lnTo>
                    <a:pt x="6539" y="44"/>
                  </a:lnTo>
                  <a:lnTo>
                    <a:pt x="6407"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1" name="Google Shape;2641;p18"/>
            <p:cNvSpPr/>
            <p:nvPr/>
          </p:nvSpPr>
          <p:spPr>
            <a:xfrm>
              <a:off x="6097250" y="4844725"/>
              <a:ext cx="125100" cy="18675"/>
            </a:xfrm>
            <a:custGeom>
              <a:rect b="b" l="l" r="r" t="t"/>
              <a:pathLst>
                <a:path extrusionOk="0" h="747" w="5004">
                  <a:moveTo>
                    <a:pt x="4828" y="0"/>
                  </a:moveTo>
                  <a:lnTo>
                    <a:pt x="1756" y="132"/>
                  </a:lnTo>
                  <a:lnTo>
                    <a:pt x="308" y="351"/>
                  </a:lnTo>
                  <a:lnTo>
                    <a:pt x="264" y="351"/>
                  </a:lnTo>
                  <a:lnTo>
                    <a:pt x="89" y="439"/>
                  </a:lnTo>
                  <a:lnTo>
                    <a:pt x="45" y="439"/>
                  </a:lnTo>
                  <a:lnTo>
                    <a:pt x="1" y="527"/>
                  </a:lnTo>
                  <a:lnTo>
                    <a:pt x="1" y="571"/>
                  </a:lnTo>
                  <a:lnTo>
                    <a:pt x="1" y="658"/>
                  </a:lnTo>
                  <a:lnTo>
                    <a:pt x="89" y="746"/>
                  </a:lnTo>
                  <a:lnTo>
                    <a:pt x="220" y="746"/>
                  </a:lnTo>
                  <a:lnTo>
                    <a:pt x="352" y="702"/>
                  </a:lnTo>
                  <a:lnTo>
                    <a:pt x="1800" y="483"/>
                  </a:lnTo>
                  <a:lnTo>
                    <a:pt x="4828" y="351"/>
                  </a:lnTo>
                  <a:lnTo>
                    <a:pt x="4916" y="351"/>
                  </a:lnTo>
                  <a:lnTo>
                    <a:pt x="4959" y="307"/>
                  </a:lnTo>
                  <a:lnTo>
                    <a:pt x="5003" y="263"/>
                  </a:lnTo>
                  <a:lnTo>
                    <a:pt x="5003" y="176"/>
                  </a:lnTo>
                  <a:lnTo>
                    <a:pt x="5003" y="132"/>
                  </a:lnTo>
                  <a:lnTo>
                    <a:pt x="4959" y="44"/>
                  </a:lnTo>
                  <a:lnTo>
                    <a:pt x="4872" y="44"/>
                  </a:lnTo>
                  <a:lnTo>
                    <a:pt x="4828"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2" name="Google Shape;2642;p18"/>
            <p:cNvSpPr/>
            <p:nvPr/>
          </p:nvSpPr>
          <p:spPr>
            <a:xfrm>
              <a:off x="6107125" y="4824975"/>
              <a:ext cx="120700" cy="20875"/>
            </a:xfrm>
            <a:custGeom>
              <a:rect b="b" l="l" r="r" t="t"/>
              <a:pathLst>
                <a:path extrusionOk="0" h="835" w="4828">
                  <a:moveTo>
                    <a:pt x="4652" y="0"/>
                  </a:moveTo>
                  <a:lnTo>
                    <a:pt x="2019" y="132"/>
                  </a:lnTo>
                  <a:lnTo>
                    <a:pt x="484" y="351"/>
                  </a:lnTo>
                  <a:lnTo>
                    <a:pt x="440" y="351"/>
                  </a:lnTo>
                  <a:lnTo>
                    <a:pt x="89" y="483"/>
                  </a:lnTo>
                  <a:lnTo>
                    <a:pt x="45" y="527"/>
                  </a:lnTo>
                  <a:lnTo>
                    <a:pt x="1" y="571"/>
                  </a:lnTo>
                  <a:lnTo>
                    <a:pt x="1" y="659"/>
                  </a:lnTo>
                  <a:lnTo>
                    <a:pt x="1" y="702"/>
                  </a:lnTo>
                  <a:lnTo>
                    <a:pt x="89" y="790"/>
                  </a:lnTo>
                  <a:lnTo>
                    <a:pt x="176" y="834"/>
                  </a:lnTo>
                  <a:lnTo>
                    <a:pt x="220" y="790"/>
                  </a:lnTo>
                  <a:lnTo>
                    <a:pt x="571" y="659"/>
                  </a:lnTo>
                  <a:lnTo>
                    <a:pt x="2063" y="483"/>
                  </a:lnTo>
                  <a:lnTo>
                    <a:pt x="4652" y="351"/>
                  </a:lnTo>
                  <a:lnTo>
                    <a:pt x="4696" y="351"/>
                  </a:lnTo>
                  <a:lnTo>
                    <a:pt x="4784" y="308"/>
                  </a:lnTo>
                  <a:lnTo>
                    <a:pt x="4784" y="220"/>
                  </a:lnTo>
                  <a:lnTo>
                    <a:pt x="4828" y="176"/>
                  </a:lnTo>
                  <a:lnTo>
                    <a:pt x="4784" y="88"/>
                  </a:lnTo>
                  <a:lnTo>
                    <a:pt x="4740" y="44"/>
                  </a:lnTo>
                  <a:lnTo>
                    <a:pt x="4696"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3" name="Google Shape;2643;p18"/>
            <p:cNvSpPr/>
            <p:nvPr/>
          </p:nvSpPr>
          <p:spPr>
            <a:xfrm>
              <a:off x="6100550" y="4800825"/>
              <a:ext cx="161275" cy="30750"/>
            </a:xfrm>
            <a:custGeom>
              <a:rect b="b" l="l" r="r" t="t"/>
              <a:pathLst>
                <a:path extrusionOk="0" h="1230" w="6451">
                  <a:moveTo>
                    <a:pt x="6275" y="1"/>
                  </a:moveTo>
                  <a:lnTo>
                    <a:pt x="2897" y="264"/>
                  </a:lnTo>
                  <a:lnTo>
                    <a:pt x="1361" y="484"/>
                  </a:lnTo>
                  <a:lnTo>
                    <a:pt x="1317" y="484"/>
                  </a:lnTo>
                  <a:lnTo>
                    <a:pt x="132" y="922"/>
                  </a:lnTo>
                  <a:lnTo>
                    <a:pt x="44" y="922"/>
                  </a:lnTo>
                  <a:lnTo>
                    <a:pt x="1" y="1010"/>
                  </a:lnTo>
                  <a:lnTo>
                    <a:pt x="1" y="1054"/>
                  </a:lnTo>
                  <a:lnTo>
                    <a:pt x="1" y="1142"/>
                  </a:lnTo>
                  <a:lnTo>
                    <a:pt x="88" y="1230"/>
                  </a:lnTo>
                  <a:lnTo>
                    <a:pt x="220" y="1230"/>
                  </a:lnTo>
                  <a:lnTo>
                    <a:pt x="1405" y="835"/>
                  </a:lnTo>
                  <a:lnTo>
                    <a:pt x="2897" y="615"/>
                  </a:lnTo>
                  <a:lnTo>
                    <a:pt x="6275" y="352"/>
                  </a:lnTo>
                  <a:lnTo>
                    <a:pt x="6363" y="352"/>
                  </a:lnTo>
                  <a:lnTo>
                    <a:pt x="6407" y="308"/>
                  </a:lnTo>
                  <a:lnTo>
                    <a:pt x="6451" y="264"/>
                  </a:lnTo>
                  <a:lnTo>
                    <a:pt x="6451" y="177"/>
                  </a:lnTo>
                  <a:lnTo>
                    <a:pt x="6451" y="89"/>
                  </a:lnTo>
                  <a:lnTo>
                    <a:pt x="6407" y="45"/>
                  </a:lnTo>
                  <a:lnTo>
                    <a:pt x="6275"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4" name="Google Shape;2644;p18"/>
            <p:cNvSpPr/>
            <p:nvPr/>
          </p:nvSpPr>
          <p:spPr>
            <a:xfrm>
              <a:off x="6098350" y="4774500"/>
              <a:ext cx="190900" cy="29650"/>
            </a:xfrm>
            <a:custGeom>
              <a:rect b="b" l="l" r="r" t="t"/>
              <a:pathLst>
                <a:path extrusionOk="0" h="1186" w="7636">
                  <a:moveTo>
                    <a:pt x="7417" y="1"/>
                  </a:moveTo>
                  <a:lnTo>
                    <a:pt x="5003" y="352"/>
                  </a:lnTo>
                  <a:lnTo>
                    <a:pt x="2370" y="484"/>
                  </a:lnTo>
                  <a:lnTo>
                    <a:pt x="352" y="747"/>
                  </a:lnTo>
                  <a:lnTo>
                    <a:pt x="264" y="747"/>
                  </a:lnTo>
                  <a:lnTo>
                    <a:pt x="89" y="835"/>
                  </a:lnTo>
                  <a:lnTo>
                    <a:pt x="45" y="878"/>
                  </a:lnTo>
                  <a:lnTo>
                    <a:pt x="1" y="966"/>
                  </a:lnTo>
                  <a:lnTo>
                    <a:pt x="1" y="1010"/>
                  </a:lnTo>
                  <a:lnTo>
                    <a:pt x="45" y="1098"/>
                  </a:lnTo>
                  <a:lnTo>
                    <a:pt x="89" y="1142"/>
                  </a:lnTo>
                  <a:lnTo>
                    <a:pt x="176" y="1186"/>
                  </a:lnTo>
                  <a:lnTo>
                    <a:pt x="264" y="1142"/>
                  </a:lnTo>
                  <a:lnTo>
                    <a:pt x="396" y="1098"/>
                  </a:lnTo>
                  <a:lnTo>
                    <a:pt x="2414" y="835"/>
                  </a:lnTo>
                  <a:lnTo>
                    <a:pt x="5047" y="703"/>
                  </a:lnTo>
                  <a:lnTo>
                    <a:pt x="7460" y="352"/>
                  </a:lnTo>
                  <a:lnTo>
                    <a:pt x="7548" y="352"/>
                  </a:lnTo>
                  <a:lnTo>
                    <a:pt x="7592" y="308"/>
                  </a:lnTo>
                  <a:lnTo>
                    <a:pt x="7636" y="220"/>
                  </a:lnTo>
                  <a:lnTo>
                    <a:pt x="7636" y="176"/>
                  </a:lnTo>
                  <a:lnTo>
                    <a:pt x="7592" y="89"/>
                  </a:lnTo>
                  <a:lnTo>
                    <a:pt x="7548" y="45"/>
                  </a:lnTo>
                  <a:lnTo>
                    <a:pt x="7504"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5" name="Google Shape;2645;p18"/>
            <p:cNvSpPr/>
            <p:nvPr/>
          </p:nvSpPr>
          <p:spPr>
            <a:xfrm>
              <a:off x="6109325" y="4682350"/>
              <a:ext cx="523300" cy="91075"/>
            </a:xfrm>
            <a:custGeom>
              <a:rect b="b" l="l" r="r" t="t"/>
              <a:pathLst>
                <a:path extrusionOk="0" h="3643" w="20932">
                  <a:moveTo>
                    <a:pt x="20361" y="1"/>
                  </a:moveTo>
                  <a:lnTo>
                    <a:pt x="16412" y="352"/>
                  </a:lnTo>
                  <a:lnTo>
                    <a:pt x="10488" y="835"/>
                  </a:lnTo>
                  <a:lnTo>
                    <a:pt x="6100" y="1230"/>
                  </a:lnTo>
                  <a:lnTo>
                    <a:pt x="6056" y="1273"/>
                  </a:lnTo>
                  <a:lnTo>
                    <a:pt x="2765" y="2239"/>
                  </a:lnTo>
                  <a:lnTo>
                    <a:pt x="966" y="2590"/>
                  </a:lnTo>
                  <a:lnTo>
                    <a:pt x="878" y="2634"/>
                  </a:lnTo>
                  <a:lnTo>
                    <a:pt x="88" y="3292"/>
                  </a:lnTo>
                  <a:lnTo>
                    <a:pt x="44" y="3380"/>
                  </a:lnTo>
                  <a:lnTo>
                    <a:pt x="1" y="3424"/>
                  </a:lnTo>
                  <a:lnTo>
                    <a:pt x="1" y="3511"/>
                  </a:lnTo>
                  <a:lnTo>
                    <a:pt x="44" y="3555"/>
                  </a:lnTo>
                  <a:lnTo>
                    <a:pt x="88" y="3599"/>
                  </a:lnTo>
                  <a:lnTo>
                    <a:pt x="176" y="3643"/>
                  </a:lnTo>
                  <a:lnTo>
                    <a:pt x="308" y="3599"/>
                  </a:lnTo>
                  <a:lnTo>
                    <a:pt x="1098" y="2941"/>
                  </a:lnTo>
                  <a:lnTo>
                    <a:pt x="2853" y="2590"/>
                  </a:lnTo>
                  <a:lnTo>
                    <a:pt x="6144" y="1581"/>
                  </a:lnTo>
                  <a:lnTo>
                    <a:pt x="10488" y="1186"/>
                  </a:lnTo>
                  <a:lnTo>
                    <a:pt x="13647" y="922"/>
                  </a:lnTo>
                  <a:lnTo>
                    <a:pt x="16456" y="703"/>
                  </a:lnTo>
                  <a:lnTo>
                    <a:pt x="20361" y="352"/>
                  </a:lnTo>
                  <a:lnTo>
                    <a:pt x="20712" y="396"/>
                  </a:lnTo>
                  <a:lnTo>
                    <a:pt x="20844" y="396"/>
                  </a:lnTo>
                  <a:lnTo>
                    <a:pt x="20888" y="352"/>
                  </a:lnTo>
                  <a:lnTo>
                    <a:pt x="20932" y="264"/>
                  </a:lnTo>
                  <a:lnTo>
                    <a:pt x="20932" y="220"/>
                  </a:lnTo>
                  <a:lnTo>
                    <a:pt x="20888" y="133"/>
                  </a:lnTo>
                  <a:lnTo>
                    <a:pt x="20844" y="89"/>
                  </a:lnTo>
                  <a:lnTo>
                    <a:pt x="20800" y="89"/>
                  </a:lnTo>
                  <a:lnTo>
                    <a:pt x="20405"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6" name="Google Shape;2646;p18"/>
            <p:cNvSpPr/>
            <p:nvPr/>
          </p:nvSpPr>
          <p:spPr>
            <a:xfrm>
              <a:off x="6085200" y="4649450"/>
              <a:ext cx="537550" cy="125075"/>
            </a:xfrm>
            <a:custGeom>
              <a:rect b="b" l="l" r="r" t="t"/>
              <a:pathLst>
                <a:path extrusionOk="0" h="5003" w="21502">
                  <a:moveTo>
                    <a:pt x="18255" y="1"/>
                  </a:moveTo>
                  <a:lnTo>
                    <a:pt x="13779" y="395"/>
                  </a:lnTo>
                  <a:lnTo>
                    <a:pt x="9478" y="834"/>
                  </a:lnTo>
                  <a:lnTo>
                    <a:pt x="6846" y="1229"/>
                  </a:lnTo>
                  <a:lnTo>
                    <a:pt x="6802" y="1229"/>
                  </a:lnTo>
                  <a:lnTo>
                    <a:pt x="5003" y="2238"/>
                  </a:lnTo>
                  <a:lnTo>
                    <a:pt x="3598" y="2765"/>
                  </a:lnTo>
                  <a:lnTo>
                    <a:pt x="1361" y="3292"/>
                  </a:lnTo>
                  <a:lnTo>
                    <a:pt x="1273" y="3335"/>
                  </a:lnTo>
                  <a:lnTo>
                    <a:pt x="439" y="4476"/>
                  </a:lnTo>
                  <a:lnTo>
                    <a:pt x="88" y="4696"/>
                  </a:lnTo>
                  <a:lnTo>
                    <a:pt x="44" y="4740"/>
                  </a:lnTo>
                  <a:lnTo>
                    <a:pt x="0" y="4783"/>
                  </a:lnTo>
                  <a:lnTo>
                    <a:pt x="0" y="4871"/>
                  </a:lnTo>
                  <a:lnTo>
                    <a:pt x="44" y="4915"/>
                  </a:lnTo>
                  <a:lnTo>
                    <a:pt x="88" y="5003"/>
                  </a:lnTo>
                  <a:lnTo>
                    <a:pt x="264" y="5003"/>
                  </a:lnTo>
                  <a:lnTo>
                    <a:pt x="658" y="4740"/>
                  </a:lnTo>
                  <a:lnTo>
                    <a:pt x="702" y="4696"/>
                  </a:lnTo>
                  <a:lnTo>
                    <a:pt x="1536" y="3599"/>
                  </a:lnTo>
                  <a:lnTo>
                    <a:pt x="3686" y="3116"/>
                  </a:lnTo>
                  <a:lnTo>
                    <a:pt x="3730" y="3116"/>
                  </a:lnTo>
                  <a:lnTo>
                    <a:pt x="5134" y="2546"/>
                  </a:lnTo>
                  <a:lnTo>
                    <a:pt x="5178" y="2546"/>
                  </a:lnTo>
                  <a:lnTo>
                    <a:pt x="6933" y="1536"/>
                  </a:lnTo>
                  <a:lnTo>
                    <a:pt x="9522" y="1185"/>
                  </a:lnTo>
                  <a:lnTo>
                    <a:pt x="13779" y="746"/>
                  </a:lnTo>
                  <a:lnTo>
                    <a:pt x="18255" y="352"/>
                  </a:lnTo>
                  <a:lnTo>
                    <a:pt x="19922" y="352"/>
                  </a:lnTo>
                  <a:lnTo>
                    <a:pt x="20624" y="527"/>
                  </a:lnTo>
                  <a:lnTo>
                    <a:pt x="21107" y="790"/>
                  </a:lnTo>
                  <a:lnTo>
                    <a:pt x="21151" y="834"/>
                  </a:lnTo>
                  <a:lnTo>
                    <a:pt x="21370" y="834"/>
                  </a:lnTo>
                  <a:lnTo>
                    <a:pt x="21458" y="790"/>
                  </a:lnTo>
                  <a:lnTo>
                    <a:pt x="21458" y="746"/>
                  </a:lnTo>
                  <a:lnTo>
                    <a:pt x="21502" y="659"/>
                  </a:lnTo>
                  <a:lnTo>
                    <a:pt x="21502" y="615"/>
                  </a:lnTo>
                  <a:lnTo>
                    <a:pt x="21458" y="571"/>
                  </a:lnTo>
                  <a:lnTo>
                    <a:pt x="21414" y="527"/>
                  </a:lnTo>
                  <a:lnTo>
                    <a:pt x="21326" y="483"/>
                  </a:lnTo>
                  <a:lnTo>
                    <a:pt x="21238" y="483"/>
                  </a:lnTo>
                  <a:lnTo>
                    <a:pt x="20800" y="220"/>
                  </a:lnTo>
                  <a:lnTo>
                    <a:pt x="20712" y="176"/>
                  </a:lnTo>
                  <a:lnTo>
                    <a:pt x="19966" y="44"/>
                  </a:lnTo>
                  <a:lnTo>
                    <a:pt x="19966"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7" name="Google Shape;2647;p18"/>
            <p:cNvSpPr/>
            <p:nvPr/>
          </p:nvSpPr>
          <p:spPr>
            <a:xfrm>
              <a:off x="6057775" y="4612150"/>
              <a:ext cx="585825" cy="165675"/>
            </a:xfrm>
            <a:custGeom>
              <a:rect b="b" l="l" r="r" t="t"/>
              <a:pathLst>
                <a:path extrusionOk="0" h="6627" w="23433">
                  <a:moveTo>
                    <a:pt x="17509" y="1"/>
                  </a:moveTo>
                  <a:lnTo>
                    <a:pt x="16148" y="44"/>
                  </a:lnTo>
                  <a:lnTo>
                    <a:pt x="14832" y="132"/>
                  </a:lnTo>
                  <a:lnTo>
                    <a:pt x="13603" y="264"/>
                  </a:lnTo>
                  <a:lnTo>
                    <a:pt x="11848" y="396"/>
                  </a:lnTo>
                  <a:lnTo>
                    <a:pt x="11804" y="396"/>
                  </a:lnTo>
                  <a:lnTo>
                    <a:pt x="9786" y="747"/>
                  </a:lnTo>
                  <a:lnTo>
                    <a:pt x="9742" y="790"/>
                  </a:lnTo>
                  <a:lnTo>
                    <a:pt x="8469" y="1405"/>
                  </a:lnTo>
                  <a:lnTo>
                    <a:pt x="7284" y="2238"/>
                  </a:lnTo>
                  <a:lnTo>
                    <a:pt x="5441" y="3204"/>
                  </a:lnTo>
                  <a:lnTo>
                    <a:pt x="2282" y="3950"/>
                  </a:lnTo>
                  <a:lnTo>
                    <a:pt x="2194" y="3950"/>
                  </a:lnTo>
                  <a:lnTo>
                    <a:pt x="1580" y="4476"/>
                  </a:lnTo>
                  <a:lnTo>
                    <a:pt x="1536" y="4520"/>
                  </a:lnTo>
                  <a:lnTo>
                    <a:pt x="746" y="5793"/>
                  </a:lnTo>
                  <a:lnTo>
                    <a:pt x="88" y="6319"/>
                  </a:lnTo>
                  <a:lnTo>
                    <a:pt x="44" y="6363"/>
                  </a:lnTo>
                  <a:lnTo>
                    <a:pt x="0" y="6451"/>
                  </a:lnTo>
                  <a:lnTo>
                    <a:pt x="44" y="6495"/>
                  </a:lnTo>
                  <a:lnTo>
                    <a:pt x="44" y="6583"/>
                  </a:lnTo>
                  <a:lnTo>
                    <a:pt x="132" y="6627"/>
                  </a:lnTo>
                  <a:lnTo>
                    <a:pt x="176" y="6627"/>
                  </a:lnTo>
                  <a:lnTo>
                    <a:pt x="307" y="6583"/>
                  </a:lnTo>
                  <a:lnTo>
                    <a:pt x="1009" y="6056"/>
                  </a:lnTo>
                  <a:lnTo>
                    <a:pt x="1053" y="6012"/>
                  </a:lnTo>
                  <a:lnTo>
                    <a:pt x="1799" y="4740"/>
                  </a:lnTo>
                  <a:lnTo>
                    <a:pt x="2414" y="4257"/>
                  </a:lnTo>
                  <a:lnTo>
                    <a:pt x="5573" y="3555"/>
                  </a:lnTo>
                  <a:lnTo>
                    <a:pt x="5617" y="3555"/>
                  </a:lnTo>
                  <a:lnTo>
                    <a:pt x="7460" y="2546"/>
                  </a:lnTo>
                  <a:lnTo>
                    <a:pt x="8645" y="1712"/>
                  </a:lnTo>
                  <a:lnTo>
                    <a:pt x="9873" y="1098"/>
                  </a:lnTo>
                  <a:lnTo>
                    <a:pt x="11892" y="747"/>
                  </a:lnTo>
                  <a:lnTo>
                    <a:pt x="13603" y="615"/>
                  </a:lnTo>
                  <a:lnTo>
                    <a:pt x="14788" y="483"/>
                  </a:lnTo>
                  <a:lnTo>
                    <a:pt x="16060" y="396"/>
                  </a:lnTo>
                  <a:lnTo>
                    <a:pt x="17421" y="352"/>
                  </a:lnTo>
                  <a:lnTo>
                    <a:pt x="18737" y="352"/>
                  </a:lnTo>
                  <a:lnTo>
                    <a:pt x="19395" y="396"/>
                  </a:lnTo>
                  <a:lnTo>
                    <a:pt x="20054" y="483"/>
                  </a:lnTo>
                  <a:lnTo>
                    <a:pt x="20624" y="571"/>
                  </a:lnTo>
                  <a:lnTo>
                    <a:pt x="21195" y="703"/>
                  </a:lnTo>
                  <a:lnTo>
                    <a:pt x="21677" y="878"/>
                  </a:lnTo>
                  <a:lnTo>
                    <a:pt x="22160" y="1054"/>
                  </a:lnTo>
                  <a:lnTo>
                    <a:pt x="22555" y="1317"/>
                  </a:lnTo>
                  <a:lnTo>
                    <a:pt x="22862" y="1624"/>
                  </a:lnTo>
                  <a:lnTo>
                    <a:pt x="22950" y="1668"/>
                  </a:lnTo>
                  <a:lnTo>
                    <a:pt x="23213" y="1756"/>
                  </a:lnTo>
                  <a:lnTo>
                    <a:pt x="23345" y="1756"/>
                  </a:lnTo>
                  <a:lnTo>
                    <a:pt x="23389" y="1712"/>
                  </a:lnTo>
                  <a:lnTo>
                    <a:pt x="23432" y="1624"/>
                  </a:lnTo>
                  <a:lnTo>
                    <a:pt x="23432" y="1580"/>
                  </a:lnTo>
                  <a:lnTo>
                    <a:pt x="23432" y="1493"/>
                  </a:lnTo>
                  <a:lnTo>
                    <a:pt x="23389" y="1449"/>
                  </a:lnTo>
                  <a:lnTo>
                    <a:pt x="23301" y="1405"/>
                  </a:lnTo>
                  <a:lnTo>
                    <a:pt x="23081" y="1361"/>
                  </a:lnTo>
                  <a:lnTo>
                    <a:pt x="22730" y="1054"/>
                  </a:lnTo>
                  <a:lnTo>
                    <a:pt x="22335" y="790"/>
                  </a:lnTo>
                  <a:lnTo>
                    <a:pt x="21853" y="571"/>
                  </a:lnTo>
                  <a:lnTo>
                    <a:pt x="21326" y="396"/>
                  </a:lnTo>
                  <a:lnTo>
                    <a:pt x="20800" y="220"/>
                  </a:lnTo>
                  <a:lnTo>
                    <a:pt x="20185" y="132"/>
                  </a:lnTo>
                  <a:lnTo>
                    <a:pt x="19527" y="44"/>
                  </a:lnTo>
                  <a:lnTo>
                    <a:pt x="18869"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8" name="Google Shape;2648;p18"/>
            <p:cNvSpPr/>
            <p:nvPr/>
          </p:nvSpPr>
          <p:spPr>
            <a:xfrm>
              <a:off x="6038025" y="4574850"/>
              <a:ext cx="634100" cy="202975"/>
            </a:xfrm>
            <a:custGeom>
              <a:rect b="b" l="l" r="r" t="t"/>
              <a:pathLst>
                <a:path extrusionOk="0" h="8119" w="25364">
                  <a:moveTo>
                    <a:pt x="14613" y="1"/>
                  </a:moveTo>
                  <a:lnTo>
                    <a:pt x="12155" y="220"/>
                  </a:lnTo>
                  <a:lnTo>
                    <a:pt x="12111" y="220"/>
                  </a:lnTo>
                  <a:lnTo>
                    <a:pt x="11014" y="571"/>
                  </a:lnTo>
                  <a:lnTo>
                    <a:pt x="10970" y="615"/>
                  </a:lnTo>
                  <a:lnTo>
                    <a:pt x="10181" y="1229"/>
                  </a:lnTo>
                  <a:lnTo>
                    <a:pt x="8162" y="2853"/>
                  </a:lnTo>
                  <a:lnTo>
                    <a:pt x="6319" y="3818"/>
                  </a:lnTo>
                  <a:lnTo>
                    <a:pt x="5573" y="4082"/>
                  </a:lnTo>
                  <a:lnTo>
                    <a:pt x="4915" y="4301"/>
                  </a:lnTo>
                  <a:lnTo>
                    <a:pt x="4345" y="4389"/>
                  </a:lnTo>
                  <a:lnTo>
                    <a:pt x="3862" y="4476"/>
                  </a:lnTo>
                  <a:lnTo>
                    <a:pt x="3379" y="4520"/>
                  </a:lnTo>
                  <a:lnTo>
                    <a:pt x="2940" y="4652"/>
                  </a:lnTo>
                  <a:lnTo>
                    <a:pt x="2545" y="4784"/>
                  </a:lnTo>
                  <a:lnTo>
                    <a:pt x="2151" y="5003"/>
                  </a:lnTo>
                  <a:lnTo>
                    <a:pt x="1756" y="5398"/>
                  </a:lnTo>
                  <a:lnTo>
                    <a:pt x="1317" y="5881"/>
                  </a:lnTo>
                  <a:lnTo>
                    <a:pt x="922" y="6583"/>
                  </a:lnTo>
                  <a:lnTo>
                    <a:pt x="439" y="7504"/>
                  </a:lnTo>
                  <a:lnTo>
                    <a:pt x="88" y="7811"/>
                  </a:lnTo>
                  <a:lnTo>
                    <a:pt x="44" y="7855"/>
                  </a:lnTo>
                  <a:lnTo>
                    <a:pt x="0" y="7943"/>
                  </a:lnTo>
                  <a:lnTo>
                    <a:pt x="0" y="7987"/>
                  </a:lnTo>
                  <a:lnTo>
                    <a:pt x="44" y="8075"/>
                  </a:lnTo>
                  <a:lnTo>
                    <a:pt x="132" y="8119"/>
                  </a:lnTo>
                  <a:lnTo>
                    <a:pt x="176" y="8119"/>
                  </a:lnTo>
                  <a:lnTo>
                    <a:pt x="308" y="8075"/>
                  </a:lnTo>
                  <a:lnTo>
                    <a:pt x="702" y="7724"/>
                  </a:lnTo>
                  <a:lnTo>
                    <a:pt x="746" y="7680"/>
                  </a:lnTo>
                  <a:lnTo>
                    <a:pt x="1185" y="6802"/>
                  </a:lnTo>
                  <a:lnTo>
                    <a:pt x="1580" y="6144"/>
                  </a:lnTo>
                  <a:lnTo>
                    <a:pt x="1931" y="5661"/>
                  </a:lnTo>
                  <a:lnTo>
                    <a:pt x="2282" y="5354"/>
                  </a:lnTo>
                  <a:lnTo>
                    <a:pt x="2677" y="5135"/>
                  </a:lnTo>
                  <a:lnTo>
                    <a:pt x="3028" y="4959"/>
                  </a:lnTo>
                  <a:lnTo>
                    <a:pt x="3467" y="4871"/>
                  </a:lnTo>
                  <a:lnTo>
                    <a:pt x="3906" y="4827"/>
                  </a:lnTo>
                  <a:lnTo>
                    <a:pt x="4432" y="4740"/>
                  </a:lnTo>
                  <a:lnTo>
                    <a:pt x="5003" y="4608"/>
                  </a:lnTo>
                  <a:lnTo>
                    <a:pt x="5705" y="4433"/>
                  </a:lnTo>
                  <a:lnTo>
                    <a:pt x="6451" y="4125"/>
                  </a:lnTo>
                  <a:lnTo>
                    <a:pt x="8338" y="3160"/>
                  </a:lnTo>
                  <a:lnTo>
                    <a:pt x="8382" y="3116"/>
                  </a:lnTo>
                  <a:lnTo>
                    <a:pt x="10400" y="1493"/>
                  </a:lnTo>
                  <a:lnTo>
                    <a:pt x="11146" y="878"/>
                  </a:lnTo>
                  <a:lnTo>
                    <a:pt x="12199" y="571"/>
                  </a:lnTo>
                  <a:lnTo>
                    <a:pt x="14656" y="352"/>
                  </a:lnTo>
                  <a:lnTo>
                    <a:pt x="17947" y="396"/>
                  </a:lnTo>
                  <a:lnTo>
                    <a:pt x="21063" y="747"/>
                  </a:lnTo>
                  <a:lnTo>
                    <a:pt x="22204" y="1054"/>
                  </a:lnTo>
                  <a:lnTo>
                    <a:pt x="23652" y="1844"/>
                  </a:lnTo>
                  <a:lnTo>
                    <a:pt x="24705" y="2721"/>
                  </a:lnTo>
                  <a:lnTo>
                    <a:pt x="24749" y="2721"/>
                  </a:lnTo>
                  <a:lnTo>
                    <a:pt x="25144" y="2853"/>
                  </a:lnTo>
                  <a:lnTo>
                    <a:pt x="25188" y="2853"/>
                  </a:lnTo>
                  <a:lnTo>
                    <a:pt x="25276" y="2809"/>
                  </a:lnTo>
                  <a:lnTo>
                    <a:pt x="25319" y="2765"/>
                  </a:lnTo>
                  <a:lnTo>
                    <a:pt x="25363" y="2721"/>
                  </a:lnTo>
                  <a:lnTo>
                    <a:pt x="25363" y="2633"/>
                  </a:lnTo>
                  <a:lnTo>
                    <a:pt x="25319" y="2590"/>
                  </a:lnTo>
                  <a:lnTo>
                    <a:pt x="25276" y="2546"/>
                  </a:lnTo>
                  <a:lnTo>
                    <a:pt x="25232" y="2502"/>
                  </a:lnTo>
                  <a:lnTo>
                    <a:pt x="24881" y="2414"/>
                  </a:lnTo>
                  <a:lnTo>
                    <a:pt x="23871" y="1580"/>
                  </a:lnTo>
                  <a:lnTo>
                    <a:pt x="23827" y="1536"/>
                  </a:lnTo>
                  <a:lnTo>
                    <a:pt x="22379" y="747"/>
                  </a:lnTo>
                  <a:lnTo>
                    <a:pt x="22336" y="747"/>
                  </a:lnTo>
                  <a:lnTo>
                    <a:pt x="21151" y="396"/>
                  </a:lnTo>
                  <a:lnTo>
                    <a:pt x="17991" y="45"/>
                  </a:lnTo>
                  <a:lnTo>
                    <a:pt x="14613"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9" name="Google Shape;2649;p18"/>
            <p:cNvSpPr/>
            <p:nvPr/>
          </p:nvSpPr>
          <p:spPr>
            <a:xfrm>
              <a:off x="5408325" y="4697725"/>
              <a:ext cx="1298900" cy="349975"/>
            </a:xfrm>
            <a:custGeom>
              <a:rect b="b" l="l" r="r" t="t"/>
              <a:pathLst>
                <a:path extrusionOk="0" h="13999" w="51956">
                  <a:moveTo>
                    <a:pt x="48621" y="0"/>
                  </a:moveTo>
                  <a:lnTo>
                    <a:pt x="45330" y="527"/>
                  </a:lnTo>
                  <a:lnTo>
                    <a:pt x="42916" y="922"/>
                  </a:lnTo>
                  <a:lnTo>
                    <a:pt x="40371" y="1273"/>
                  </a:lnTo>
                  <a:lnTo>
                    <a:pt x="35983" y="1755"/>
                  </a:lnTo>
                  <a:lnTo>
                    <a:pt x="31946" y="2414"/>
                  </a:lnTo>
                  <a:lnTo>
                    <a:pt x="29401" y="2721"/>
                  </a:lnTo>
                  <a:lnTo>
                    <a:pt x="29357" y="2721"/>
                  </a:lnTo>
                  <a:lnTo>
                    <a:pt x="27163" y="3774"/>
                  </a:lnTo>
                  <a:lnTo>
                    <a:pt x="27119" y="3774"/>
                  </a:lnTo>
                  <a:lnTo>
                    <a:pt x="25408" y="5003"/>
                  </a:lnTo>
                  <a:lnTo>
                    <a:pt x="21283" y="7943"/>
                  </a:lnTo>
                  <a:lnTo>
                    <a:pt x="20713" y="8074"/>
                  </a:lnTo>
                  <a:lnTo>
                    <a:pt x="17685" y="7986"/>
                  </a:lnTo>
                  <a:lnTo>
                    <a:pt x="15359" y="7811"/>
                  </a:lnTo>
                  <a:lnTo>
                    <a:pt x="11717" y="7372"/>
                  </a:lnTo>
                  <a:lnTo>
                    <a:pt x="9567" y="6977"/>
                  </a:lnTo>
                  <a:lnTo>
                    <a:pt x="9523" y="6977"/>
                  </a:lnTo>
                  <a:lnTo>
                    <a:pt x="8777" y="7197"/>
                  </a:lnTo>
                  <a:lnTo>
                    <a:pt x="6013" y="8162"/>
                  </a:lnTo>
                  <a:lnTo>
                    <a:pt x="6013" y="8206"/>
                  </a:lnTo>
                  <a:lnTo>
                    <a:pt x="5091" y="8732"/>
                  </a:lnTo>
                  <a:lnTo>
                    <a:pt x="5047" y="8776"/>
                  </a:lnTo>
                  <a:lnTo>
                    <a:pt x="3511" y="10488"/>
                  </a:lnTo>
                  <a:lnTo>
                    <a:pt x="1537" y="11760"/>
                  </a:lnTo>
                  <a:lnTo>
                    <a:pt x="1493" y="11804"/>
                  </a:lnTo>
                  <a:lnTo>
                    <a:pt x="45" y="13735"/>
                  </a:lnTo>
                  <a:lnTo>
                    <a:pt x="1" y="13779"/>
                  </a:lnTo>
                  <a:lnTo>
                    <a:pt x="1" y="13823"/>
                  </a:lnTo>
                  <a:lnTo>
                    <a:pt x="45" y="13910"/>
                  </a:lnTo>
                  <a:lnTo>
                    <a:pt x="89" y="13954"/>
                  </a:lnTo>
                  <a:lnTo>
                    <a:pt x="176" y="13998"/>
                  </a:lnTo>
                  <a:lnTo>
                    <a:pt x="264" y="13998"/>
                  </a:lnTo>
                  <a:lnTo>
                    <a:pt x="308" y="13910"/>
                  </a:lnTo>
                  <a:lnTo>
                    <a:pt x="1756" y="12023"/>
                  </a:lnTo>
                  <a:lnTo>
                    <a:pt x="3731" y="10751"/>
                  </a:lnTo>
                  <a:lnTo>
                    <a:pt x="5310" y="9040"/>
                  </a:lnTo>
                  <a:lnTo>
                    <a:pt x="6144" y="8513"/>
                  </a:lnTo>
                  <a:lnTo>
                    <a:pt x="8865" y="7504"/>
                  </a:lnTo>
                  <a:lnTo>
                    <a:pt x="9567" y="7328"/>
                  </a:lnTo>
                  <a:lnTo>
                    <a:pt x="11673" y="7723"/>
                  </a:lnTo>
                  <a:lnTo>
                    <a:pt x="15315" y="8162"/>
                  </a:lnTo>
                  <a:lnTo>
                    <a:pt x="17641" y="8338"/>
                  </a:lnTo>
                  <a:lnTo>
                    <a:pt x="20713" y="8425"/>
                  </a:lnTo>
                  <a:lnTo>
                    <a:pt x="20800" y="8425"/>
                  </a:lnTo>
                  <a:lnTo>
                    <a:pt x="21415" y="8250"/>
                  </a:lnTo>
                  <a:lnTo>
                    <a:pt x="21459" y="8250"/>
                  </a:lnTo>
                  <a:lnTo>
                    <a:pt x="25627" y="5310"/>
                  </a:lnTo>
                  <a:lnTo>
                    <a:pt x="27295" y="4081"/>
                  </a:lnTo>
                  <a:lnTo>
                    <a:pt x="29489" y="3072"/>
                  </a:lnTo>
                  <a:lnTo>
                    <a:pt x="31990" y="2765"/>
                  </a:lnTo>
                  <a:lnTo>
                    <a:pt x="36027" y="2107"/>
                  </a:lnTo>
                  <a:lnTo>
                    <a:pt x="40415" y="1624"/>
                  </a:lnTo>
                  <a:lnTo>
                    <a:pt x="43004" y="1273"/>
                  </a:lnTo>
                  <a:lnTo>
                    <a:pt x="45417" y="878"/>
                  </a:lnTo>
                  <a:lnTo>
                    <a:pt x="48664" y="351"/>
                  </a:lnTo>
                  <a:lnTo>
                    <a:pt x="51736" y="1053"/>
                  </a:lnTo>
                  <a:lnTo>
                    <a:pt x="51868" y="1053"/>
                  </a:lnTo>
                  <a:lnTo>
                    <a:pt x="51912" y="1009"/>
                  </a:lnTo>
                  <a:lnTo>
                    <a:pt x="51955" y="922"/>
                  </a:lnTo>
                  <a:lnTo>
                    <a:pt x="51955" y="878"/>
                  </a:lnTo>
                  <a:lnTo>
                    <a:pt x="51912" y="790"/>
                  </a:lnTo>
                  <a:lnTo>
                    <a:pt x="51868" y="746"/>
                  </a:lnTo>
                  <a:lnTo>
                    <a:pt x="51824" y="702"/>
                  </a:lnTo>
                  <a:lnTo>
                    <a:pt x="48708" y="44"/>
                  </a:lnTo>
                  <a:lnTo>
                    <a:pt x="48621"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0" name="Google Shape;2650;p18"/>
            <p:cNvSpPr/>
            <p:nvPr/>
          </p:nvSpPr>
          <p:spPr>
            <a:xfrm>
              <a:off x="5018900" y="3079625"/>
              <a:ext cx="854600" cy="1977925"/>
            </a:xfrm>
            <a:custGeom>
              <a:rect b="b" l="l" r="r" t="t"/>
              <a:pathLst>
                <a:path extrusionOk="0" h="79117" w="34184">
                  <a:moveTo>
                    <a:pt x="34052" y="1"/>
                  </a:moveTo>
                  <a:lnTo>
                    <a:pt x="33964" y="45"/>
                  </a:lnTo>
                  <a:lnTo>
                    <a:pt x="33920" y="45"/>
                  </a:lnTo>
                  <a:lnTo>
                    <a:pt x="31507" y="2063"/>
                  </a:lnTo>
                  <a:lnTo>
                    <a:pt x="28567" y="4433"/>
                  </a:lnTo>
                  <a:lnTo>
                    <a:pt x="23784" y="8250"/>
                  </a:lnTo>
                  <a:lnTo>
                    <a:pt x="20712" y="10357"/>
                  </a:lnTo>
                  <a:lnTo>
                    <a:pt x="17816" y="11497"/>
                  </a:lnTo>
                  <a:lnTo>
                    <a:pt x="14174" y="12770"/>
                  </a:lnTo>
                  <a:lnTo>
                    <a:pt x="14130" y="12770"/>
                  </a:lnTo>
                  <a:lnTo>
                    <a:pt x="12155" y="13735"/>
                  </a:lnTo>
                  <a:lnTo>
                    <a:pt x="10093" y="14306"/>
                  </a:lnTo>
                  <a:lnTo>
                    <a:pt x="6275" y="16456"/>
                  </a:lnTo>
                  <a:lnTo>
                    <a:pt x="6231" y="16500"/>
                  </a:lnTo>
                  <a:lnTo>
                    <a:pt x="5661" y="17070"/>
                  </a:lnTo>
                  <a:lnTo>
                    <a:pt x="5661" y="17158"/>
                  </a:lnTo>
                  <a:lnTo>
                    <a:pt x="5090" y="18650"/>
                  </a:lnTo>
                  <a:lnTo>
                    <a:pt x="4432" y="21678"/>
                  </a:lnTo>
                  <a:lnTo>
                    <a:pt x="4432" y="21722"/>
                  </a:lnTo>
                  <a:lnTo>
                    <a:pt x="4432" y="23696"/>
                  </a:lnTo>
                  <a:lnTo>
                    <a:pt x="4432" y="23740"/>
                  </a:lnTo>
                  <a:lnTo>
                    <a:pt x="4783" y="25846"/>
                  </a:lnTo>
                  <a:lnTo>
                    <a:pt x="5134" y="27382"/>
                  </a:lnTo>
                  <a:lnTo>
                    <a:pt x="5442" y="28742"/>
                  </a:lnTo>
                  <a:lnTo>
                    <a:pt x="5661" y="30015"/>
                  </a:lnTo>
                  <a:lnTo>
                    <a:pt x="5793" y="31244"/>
                  </a:lnTo>
                  <a:lnTo>
                    <a:pt x="5880" y="32516"/>
                  </a:lnTo>
                  <a:lnTo>
                    <a:pt x="5836" y="33789"/>
                  </a:lnTo>
                  <a:lnTo>
                    <a:pt x="5749" y="35149"/>
                  </a:lnTo>
                  <a:lnTo>
                    <a:pt x="5573" y="36685"/>
                  </a:lnTo>
                  <a:lnTo>
                    <a:pt x="5310" y="39230"/>
                  </a:lnTo>
                  <a:lnTo>
                    <a:pt x="5003" y="41731"/>
                  </a:lnTo>
                  <a:lnTo>
                    <a:pt x="4520" y="45066"/>
                  </a:lnTo>
                  <a:lnTo>
                    <a:pt x="3686" y="48489"/>
                  </a:lnTo>
                  <a:lnTo>
                    <a:pt x="3291" y="51429"/>
                  </a:lnTo>
                  <a:lnTo>
                    <a:pt x="3116" y="53886"/>
                  </a:lnTo>
                  <a:lnTo>
                    <a:pt x="2853" y="55553"/>
                  </a:lnTo>
                  <a:lnTo>
                    <a:pt x="2107" y="57967"/>
                  </a:lnTo>
                  <a:lnTo>
                    <a:pt x="1185" y="60468"/>
                  </a:lnTo>
                  <a:lnTo>
                    <a:pt x="44" y="64593"/>
                  </a:lnTo>
                  <a:lnTo>
                    <a:pt x="44" y="64636"/>
                  </a:lnTo>
                  <a:lnTo>
                    <a:pt x="0" y="66611"/>
                  </a:lnTo>
                  <a:lnTo>
                    <a:pt x="88" y="69332"/>
                  </a:lnTo>
                  <a:lnTo>
                    <a:pt x="132" y="69419"/>
                  </a:lnTo>
                  <a:lnTo>
                    <a:pt x="1975" y="71701"/>
                  </a:lnTo>
                  <a:lnTo>
                    <a:pt x="5134" y="75168"/>
                  </a:lnTo>
                  <a:lnTo>
                    <a:pt x="7153" y="77274"/>
                  </a:lnTo>
                  <a:lnTo>
                    <a:pt x="8864" y="79029"/>
                  </a:lnTo>
                  <a:lnTo>
                    <a:pt x="8908" y="79073"/>
                  </a:lnTo>
                  <a:lnTo>
                    <a:pt x="8996" y="79117"/>
                  </a:lnTo>
                  <a:lnTo>
                    <a:pt x="9040" y="79073"/>
                  </a:lnTo>
                  <a:lnTo>
                    <a:pt x="9127" y="79029"/>
                  </a:lnTo>
                  <a:lnTo>
                    <a:pt x="9171" y="78985"/>
                  </a:lnTo>
                  <a:lnTo>
                    <a:pt x="9171" y="78941"/>
                  </a:lnTo>
                  <a:lnTo>
                    <a:pt x="9171" y="78854"/>
                  </a:lnTo>
                  <a:lnTo>
                    <a:pt x="9127" y="78810"/>
                  </a:lnTo>
                  <a:lnTo>
                    <a:pt x="5398" y="74948"/>
                  </a:lnTo>
                  <a:lnTo>
                    <a:pt x="2238" y="71482"/>
                  </a:lnTo>
                  <a:lnTo>
                    <a:pt x="439" y="69244"/>
                  </a:lnTo>
                  <a:lnTo>
                    <a:pt x="351" y="66611"/>
                  </a:lnTo>
                  <a:lnTo>
                    <a:pt x="395" y="64680"/>
                  </a:lnTo>
                  <a:lnTo>
                    <a:pt x="1492" y="60599"/>
                  </a:lnTo>
                  <a:lnTo>
                    <a:pt x="2458" y="58098"/>
                  </a:lnTo>
                  <a:lnTo>
                    <a:pt x="3204" y="55641"/>
                  </a:lnTo>
                  <a:lnTo>
                    <a:pt x="3467" y="53886"/>
                  </a:lnTo>
                  <a:lnTo>
                    <a:pt x="3642" y="51429"/>
                  </a:lnTo>
                  <a:lnTo>
                    <a:pt x="4037" y="48532"/>
                  </a:lnTo>
                  <a:lnTo>
                    <a:pt x="4827" y="45110"/>
                  </a:lnTo>
                  <a:lnTo>
                    <a:pt x="5354" y="41775"/>
                  </a:lnTo>
                  <a:lnTo>
                    <a:pt x="5661" y="39274"/>
                  </a:lnTo>
                  <a:lnTo>
                    <a:pt x="5924" y="36729"/>
                  </a:lnTo>
                  <a:lnTo>
                    <a:pt x="6100" y="35193"/>
                  </a:lnTo>
                  <a:lnTo>
                    <a:pt x="6188" y="33789"/>
                  </a:lnTo>
                  <a:lnTo>
                    <a:pt x="6231" y="32472"/>
                  </a:lnTo>
                  <a:lnTo>
                    <a:pt x="6144" y="31244"/>
                  </a:lnTo>
                  <a:lnTo>
                    <a:pt x="6012" y="30015"/>
                  </a:lnTo>
                  <a:lnTo>
                    <a:pt x="5793" y="28699"/>
                  </a:lnTo>
                  <a:lnTo>
                    <a:pt x="5485" y="27294"/>
                  </a:lnTo>
                  <a:lnTo>
                    <a:pt x="5090" y="25759"/>
                  </a:lnTo>
                  <a:lnTo>
                    <a:pt x="4783" y="23696"/>
                  </a:lnTo>
                  <a:lnTo>
                    <a:pt x="4783" y="21765"/>
                  </a:lnTo>
                  <a:lnTo>
                    <a:pt x="5442" y="18738"/>
                  </a:lnTo>
                  <a:lnTo>
                    <a:pt x="5968" y="17290"/>
                  </a:lnTo>
                  <a:lnTo>
                    <a:pt x="6451" y="16719"/>
                  </a:lnTo>
                  <a:lnTo>
                    <a:pt x="10225" y="14613"/>
                  </a:lnTo>
                  <a:lnTo>
                    <a:pt x="12287" y="14042"/>
                  </a:lnTo>
                  <a:lnTo>
                    <a:pt x="12331" y="14042"/>
                  </a:lnTo>
                  <a:lnTo>
                    <a:pt x="14305" y="13121"/>
                  </a:lnTo>
                  <a:lnTo>
                    <a:pt x="17947" y="11805"/>
                  </a:lnTo>
                  <a:lnTo>
                    <a:pt x="20844" y="10664"/>
                  </a:lnTo>
                  <a:lnTo>
                    <a:pt x="20887" y="10664"/>
                  </a:lnTo>
                  <a:lnTo>
                    <a:pt x="24003" y="8514"/>
                  </a:lnTo>
                  <a:lnTo>
                    <a:pt x="28786" y="4696"/>
                  </a:lnTo>
                  <a:lnTo>
                    <a:pt x="31726" y="2326"/>
                  </a:lnTo>
                  <a:lnTo>
                    <a:pt x="34139" y="352"/>
                  </a:lnTo>
                  <a:lnTo>
                    <a:pt x="34183" y="264"/>
                  </a:lnTo>
                  <a:lnTo>
                    <a:pt x="34183" y="220"/>
                  </a:lnTo>
                  <a:lnTo>
                    <a:pt x="34183" y="132"/>
                  </a:lnTo>
                  <a:lnTo>
                    <a:pt x="34139" y="89"/>
                  </a:lnTo>
                  <a:lnTo>
                    <a:pt x="34096" y="45"/>
                  </a:lnTo>
                  <a:lnTo>
                    <a:pt x="34052"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1" name="Google Shape;2651;p18"/>
            <p:cNvSpPr/>
            <p:nvPr/>
          </p:nvSpPr>
          <p:spPr>
            <a:xfrm>
              <a:off x="5485125" y="4868850"/>
              <a:ext cx="646175" cy="158000"/>
            </a:xfrm>
            <a:custGeom>
              <a:rect b="b" l="l" r="r" t="t"/>
              <a:pathLst>
                <a:path extrusionOk="0" h="6320" w="25847">
                  <a:moveTo>
                    <a:pt x="25627" y="1"/>
                  </a:moveTo>
                  <a:lnTo>
                    <a:pt x="24179" y="176"/>
                  </a:lnTo>
                  <a:lnTo>
                    <a:pt x="24135" y="176"/>
                  </a:lnTo>
                  <a:lnTo>
                    <a:pt x="22775" y="659"/>
                  </a:lnTo>
                  <a:lnTo>
                    <a:pt x="22731" y="703"/>
                  </a:lnTo>
                  <a:lnTo>
                    <a:pt x="21239" y="1449"/>
                  </a:lnTo>
                  <a:lnTo>
                    <a:pt x="18035" y="3511"/>
                  </a:lnTo>
                  <a:lnTo>
                    <a:pt x="17465" y="3687"/>
                  </a:lnTo>
                  <a:lnTo>
                    <a:pt x="14393" y="3555"/>
                  </a:lnTo>
                  <a:lnTo>
                    <a:pt x="11936" y="3423"/>
                  </a:lnTo>
                  <a:lnTo>
                    <a:pt x="7811" y="3204"/>
                  </a:lnTo>
                  <a:lnTo>
                    <a:pt x="4827" y="3204"/>
                  </a:lnTo>
                  <a:lnTo>
                    <a:pt x="4740" y="3248"/>
                  </a:lnTo>
                  <a:lnTo>
                    <a:pt x="3292" y="4169"/>
                  </a:lnTo>
                  <a:lnTo>
                    <a:pt x="88" y="5968"/>
                  </a:lnTo>
                  <a:lnTo>
                    <a:pt x="1" y="6012"/>
                  </a:lnTo>
                  <a:lnTo>
                    <a:pt x="1" y="6056"/>
                  </a:lnTo>
                  <a:lnTo>
                    <a:pt x="1" y="6144"/>
                  </a:lnTo>
                  <a:lnTo>
                    <a:pt x="1" y="6188"/>
                  </a:lnTo>
                  <a:lnTo>
                    <a:pt x="88" y="6275"/>
                  </a:lnTo>
                  <a:lnTo>
                    <a:pt x="176" y="6319"/>
                  </a:lnTo>
                  <a:lnTo>
                    <a:pt x="264" y="6275"/>
                  </a:lnTo>
                  <a:lnTo>
                    <a:pt x="3467" y="4432"/>
                  </a:lnTo>
                  <a:lnTo>
                    <a:pt x="4871" y="3555"/>
                  </a:lnTo>
                  <a:lnTo>
                    <a:pt x="7767" y="3555"/>
                  </a:lnTo>
                  <a:lnTo>
                    <a:pt x="11892" y="3774"/>
                  </a:lnTo>
                  <a:lnTo>
                    <a:pt x="14350" y="3906"/>
                  </a:lnTo>
                  <a:lnTo>
                    <a:pt x="17465" y="4038"/>
                  </a:lnTo>
                  <a:lnTo>
                    <a:pt x="17509" y="4038"/>
                  </a:lnTo>
                  <a:lnTo>
                    <a:pt x="18167" y="3862"/>
                  </a:lnTo>
                  <a:lnTo>
                    <a:pt x="18211" y="3818"/>
                  </a:lnTo>
                  <a:lnTo>
                    <a:pt x="21414" y="1756"/>
                  </a:lnTo>
                  <a:lnTo>
                    <a:pt x="22862" y="1010"/>
                  </a:lnTo>
                  <a:lnTo>
                    <a:pt x="24267" y="527"/>
                  </a:lnTo>
                  <a:lnTo>
                    <a:pt x="25671" y="352"/>
                  </a:lnTo>
                  <a:lnTo>
                    <a:pt x="25758" y="352"/>
                  </a:lnTo>
                  <a:lnTo>
                    <a:pt x="25802" y="308"/>
                  </a:lnTo>
                  <a:lnTo>
                    <a:pt x="25846" y="220"/>
                  </a:lnTo>
                  <a:lnTo>
                    <a:pt x="25846" y="176"/>
                  </a:lnTo>
                  <a:lnTo>
                    <a:pt x="25802" y="88"/>
                  </a:lnTo>
                  <a:lnTo>
                    <a:pt x="25758" y="44"/>
                  </a:lnTo>
                  <a:lnTo>
                    <a:pt x="25715"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2" name="Google Shape;2652;p18"/>
            <p:cNvSpPr/>
            <p:nvPr/>
          </p:nvSpPr>
          <p:spPr>
            <a:xfrm>
              <a:off x="4868600" y="2894225"/>
              <a:ext cx="799750" cy="2106300"/>
            </a:xfrm>
            <a:custGeom>
              <a:rect b="b" l="l" r="r" t="t"/>
              <a:pathLst>
                <a:path extrusionOk="0" h="84252" w="31990">
                  <a:moveTo>
                    <a:pt x="31770" y="1"/>
                  </a:moveTo>
                  <a:lnTo>
                    <a:pt x="31682" y="45"/>
                  </a:lnTo>
                  <a:lnTo>
                    <a:pt x="30147" y="1186"/>
                  </a:lnTo>
                  <a:lnTo>
                    <a:pt x="27689" y="2897"/>
                  </a:lnTo>
                  <a:lnTo>
                    <a:pt x="27645" y="2941"/>
                  </a:lnTo>
                  <a:lnTo>
                    <a:pt x="25978" y="7197"/>
                  </a:lnTo>
                  <a:lnTo>
                    <a:pt x="25495" y="8514"/>
                  </a:lnTo>
                  <a:lnTo>
                    <a:pt x="25144" y="9172"/>
                  </a:lnTo>
                  <a:lnTo>
                    <a:pt x="21897" y="11498"/>
                  </a:lnTo>
                  <a:lnTo>
                    <a:pt x="17641" y="15096"/>
                  </a:lnTo>
                  <a:lnTo>
                    <a:pt x="15447" y="15973"/>
                  </a:lnTo>
                  <a:lnTo>
                    <a:pt x="15447" y="16017"/>
                  </a:lnTo>
                  <a:lnTo>
                    <a:pt x="11805" y="18475"/>
                  </a:lnTo>
                  <a:lnTo>
                    <a:pt x="9918" y="19528"/>
                  </a:lnTo>
                  <a:lnTo>
                    <a:pt x="7417" y="20361"/>
                  </a:lnTo>
                  <a:lnTo>
                    <a:pt x="7417" y="20405"/>
                  </a:lnTo>
                  <a:lnTo>
                    <a:pt x="5223" y="21810"/>
                  </a:lnTo>
                  <a:lnTo>
                    <a:pt x="3906" y="22775"/>
                  </a:lnTo>
                  <a:lnTo>
                    <a:pt x="1888" y="23828"/>
                  </a:lnTo>
                  <a:lnTo>
                    <a:pt x="1844" y="23916"/>
                  </a:lnTo>
                  <a:lnTo>
                    <a:pt x="1493" y="24618"/>
                  </a:lnTo>
                  <a:lnTo>
                    <a:pt x="1449" y="24706"/>
                  </a:lnTo>
                  <a:lnTo>
                    <a:pt x="1405" y="25276"/>
                  </a:lnTo>
                  <a:lnTo>
                    <a:pt x="1449" y="25364"/>
                  </a:lnTo>
                  <a:lnTo>
                    <a:pt x="1844" y="26066"/>
                  </a:lnTo>
                  <a:lnTo>
                    <a:pt x="4125" y="34798"/>
                  </a:lnTo>
                  <a:lnTo>
                    <a:pt x="4564" y="37782"/>
                  </a:lnTo>
                  <a:lnTo>
                    <a:pt x="4652" y="41249"/>
                  </a:lnTo>
                  <a:lnTo>
                    <a:pt x="4520" y="44715"/>
                  </a:lnTo>
                  <a:lnTo>
                    <a:pt x="4345" y="47436"/>
                  </a:lnTo>
                  <a:lnTo>
                    <a:pt x="4125" y="51209"/>
                  </a:lnTo>
                  <a:lnTo>
                    <a:pt x="3555" y="55861"/>
                  </a:lnTo>
                  <a:lnTo>
                    <a:pt x="2765" y="61916"/>
                  </a:lnTo>
                  <a:lnTo>
                    <a:pt x="2195" y="64812"/>
                  </a:lnTo>
                  <a:lnTo>
                    <a:pt x="1449" y="67270"/>
                  </a:lnTo>
                  <a:lnTo>
                    <a:pt x="966" y="69376"/>
                  </a:lnTo>
                  <a:lnTo>
                    <a:pt x="220" y="71833"/>
                  </a:lnTo>
                  <a:lnTo>
                    <a:pt x="45" y="74247"/>
                  </a:lnTo>
                  <a:lnTo>
                    <a:pt x="1" y="76748"/>
                  </a:lnTo>
                  <a:lnTo>
                    <a:pt x="1" y="76792"/>
                  </a:lnTo>
                  <a:lnTo>
                    <a:pt x="176" y="78020"/>
                  </a:lnTo>
                  <a:lnTo>
                    <a:pt x="176" y="78064"/>
                  </a:lnTo>
                  <a:lnTo>
                    <a:pt x="966" y="80653"/>
                  </a:lnTo>
                  <a:lnTo>
                    <a:pt x="1537" y="82189"/>
                  </a:lnTo>
                  <a:lnTo>
                    <a:pt x="1580" y="82233"/>
                  </a:lnTo>
                  <a:lnTo>
                    <a:pt x="2063" y="82935"/>
                  </a:lnTo>
                  <a:lnTo>
                    <a:pt x="2107" y="82979"/>
                  </a:lnTo>
                  <a:lnTo>
                    <a:pt x="3950" y="84207"/>
                  </a:lnTo>
                  <a:lnTo>
                    <a:pt x="4082" y="84251"/>
                  </a:lnTo>
                  <a:lnTo>
                    <a:pt x="4125" y="84251"/>
                  </a:lnTo>
                  <a:lnTo>
                    <a:pt x="4213" y="84163"/>
                  </a:lnTo>
                  <a:lnTo>
                    <a:pt x="4213" y="84120"/>
                  </a:lnTo>
                  <a:lnTo>
                    <a:pt x="4213" y="84032"/>
                  </a:lnTo>
                  <a:lnTo>
                    <a:pt x="4213" y="83988"/>
                  </a:lnTo>
                  <a:lnTo>
                    <a:pt x="4169" y="83944"/>
                  </a:lnTo>
                  <a:lnTo>
                    <a:pt x="2326" y="82715"/>
                  </a:lnTo>
                  <a:lnTo>
                    <a:pt x="1844" y="82057"/>
                  </a:lnTo>
                  <a:lnTo>
                    <a:pt x="1273" y="80565"/>
                  </a:lnTo>
                  <a:lnTo>
                    <a:pt x="527" y="77976"/>
                  </a:lnTo>
                  <a:lnTo>
                    <a:pt x="352" y="76748"/>
                  </a:lnTo>
                  <a:lnTo>
                    <a:pt x="396" y="74290"/>
                  </a:lnTo>
                  <a:lnTo>
                    <a:pt x="571" y="71921"/>
                  </a:lnTo>
                  <a:lnTo>
                    <a:pt x="1273" y="69464"/>
                  </a:lnTo>
                  <a:lnTo>
                    <a:pt x="1756" y="67357"/>
                  </a:lnTo>
                  <a:lnTo>
                    <a:pt x="2546" y="64900"/>
                  </a:lnTo>
                  <a:lnTo>
                    <a:pt x="2546" y="64856"/>
                  </a:lnTo>
                  <a:lnTo>
                    <a:pt x="3116" y="61960"/>
                  </a:lnTo>
                  <a:lnTo>
                    <a:pt x="3906" y="55905"/>
                  </a:lnTo>
                  <a:lnTo>
                    <a:pt x="4477" y="51253"/>
                  </a:lnTo>
                  <a:lnTo>
                    <a:pt x="4696" y="47480"/>
                  </a:lnTo>
                  <a:lnTo>
                    <a:pt x="4871" y="44759"/>
                  </a:lnTo>
                  <a:lnTo>
                    <a:pt x="5003" y="41249"/>
                  </a:lnTo>
                  <a:lnTo>
                    <a:pt x="4915" y="37782"/>
                  </a:lnTo>
                  <a:lnTo>
                    <a:pt x="4477" y="34710"/>
                  </a:lnTo>
                  <a:lnTo>
                    <a:pt x="2195" y="25978"/>
                  </a:lnTo>
                  <a:lnTo>
                    <a:pt x="2151" y="25934"/>
                  </a:lnTo>
                  <a:lnTo>
                    <a:pt x="1756" y="25232"/>
                  </a:lnTo>
                  <a:lnTo>
                    <a:pt x="1800" y="24749"/>
                  </a:lnTo>
                  <a:lnTo>
                    <a:pt x="2107" y="24135"/>
                  </a:lnTo>
                  <a:lnTo>
                    <a:pt x="4082" y="23082"/>
                  </a:lnTo>
                  <a:lnTo>
                    <a:pt x="5398" y="22117"/>
                  </a:lnTo>
                  <a:lnTo>
                    <a:pt x="7548" y="20713"/>
                  </a:lnTo>
                  <a:lnTo>
                    <a:pt x="10049" y="19835"/>
                  </a:lnTo>
                  <a:lnTo>
                    <a:pt x="10093" y="19835"/>
                  </a:lnTo>
                  <a:lnTo>
                    <a:pt x="12024" y="18782"/>
                  </a:lnTo>
                  <a:lnTo>
                    <a:pt x="15622" y="16324"/>
                  </a:lnTo>
                  <a:lnTo>
                    <a:pt x="17816" y="15447"/>
                  </a:lnTo>
                  <a:lnTo>
                    <a:pt x="17860" y="15403"/>
                  </a:lnTo>
                  <a:lnTo>
                    <a:pt x="22117" y="11761"/>
                  </a:lnTo>
                  <a:lnTo>
                    <a:pt x="25364" y="9435"/>
                  </a:lnTo>
                  <a:lnTo>
                    <a:pt x="25408" y="9391"/>
                  </a:lnTo>
                  <a:lnTo>
                    <a:pt x="25802" y="8689"/>
                  </a:lnTo>
                  <a:lnTo>
                    <a:pt x="25846" y="8645"/>
                  </a:lnTo>
                  <a:lnTo>
                    <a:pt x="26285" y="7329"/>
                  </a:lnTo>
                  <a:lnTo>
                    <a:pt x="27953" y="3160"/>
                  </a:lnTo>
                  <a:lnTo>
                    <a:pt x="30322" y="1493"/>
                  </a:lnTo>
                  <a:lnTo>
                    <a:pt x="31902" y="352"/>
                  </a:lnTo>
                  <a:lnTo>
                    <a:pt x="31946" y="264"/>
                  </a:lnTo>
                  <a:lnTo>
                    <a:pt x="31990" y="220"/>
                  </a:lnTo>
                  <a:lnTo>
                    <a:pt x="31990" y="133"/>
                  </a:lnTo>
                  <a:lnTo>
                    <a:pt x="31946" y="89"/>
                  </a:lnTo>
                  <a:lnTo>
                    <a:pt x="31902" y="45"/>
                  </a:lnTo>
                  <a:lnTo>
                    <a:pt x="31814"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3" name="Google Shape;2653;p18"/>
            <p:cNvSpPr/>
            <p:nvPr/>
          </p:nvSpPr>
          <p:spPr>
            <a:xfrm>
              <a:off x="5491700" y="4970875"/>
              <a:ext cx="615450" cy="109725"/>
            </a:xfrm>
            <a:custGeom>
              <a:rect b="b" l="l" r="r" t="t"/>
              <a:pathLst>
                <a:path extrusionOk="0" h="4389" w="24618">
                  <a:moveTo>
                    <a:pt x="24442" y="0"/>
                  </a:moveTo>
                  <a:lnTo>
                    <a:pt x="20976" y="176"/>
                  </a:lnTo>
                  <a:lnTo>
                    <a:pt x="20932" y="176"/>
                  </a:lnTo>
                  <a:lnTo>
                    <a:pt x="20098" y="395"/>
                  </a:lnTo>
                  <a:lnTo>
                    <a:pt x="20098" y="439"/>
                  </a:lnTo>
                  <a:lnTo>
                    <a:pt x="17202" y="2063"/>
                  </a:lnTo>
                  <a:lnTo>
                    <a:pt x="15535" y="2019"/>
                  </a:lnTo>
                  <a:lnTo>
                    <a:pt x="12858" y="1843"/>
                  </a:lnTo>
                  <a:lnTo>
                    <a:pt x="9698" y="1712"/>
                  </a:lnTo>
                  <a:lnTo>
                    <a:pt x="7197" y="1624"/>
                  </a:lnTo>
                  <a:lnTo>
                    <a:pt x="4170" y="1580"/>
                  </a:lnTo>
                  <a:lnTo>
                    <a:pt x="4082" y="1580"/>
                  </a:lnTo>
                  <a:lnTo>
                    <a:pt x="1186" y="3160"/>
                  </a:lnTo>
                  <a:lnTo>
                    <a:pt x="1142" y="3160"/>
                  </a:lnTo>
                  <a:lnTo>
                    <a:pt x="89" y="4081"/>
                  </a:lnTo>
                  <a:lnTo>
                    <a:pt x="45" y="4125"/>
                  </a:lnTo>
                  <a:lnTo>
                    <a:pt x="1" y="4213"/>
                  </a:lnTo>
                  <a:lnTo>
                    <a:pt x="1" y="4257"/>
                  </a:lnTo>
                  <a:lnTo>
                    <a:pt x="45" y="4345"/>
                  </a:lnTo>
                  <a:lnTo>
                    <a:pt x="132" y="4388"/>
                  </a:lnTo>
                  <a:lnTo>
                    <a:pt x="176" y="4388"/>
                  </a:lnTo>
                  <a:lnTo>
                    <a:pt x="308" y="4345"/>
                  </a:lnTo>
                  <a:lnTo>
                    <a:pt x="1361" y="3467"/>
                  </a:lnTo>
                  <a:lnTo>
                    <a:pt x="4213" y="1931"/>
                  </a:lnTo>
                  <a:lnTo>
                    <a:pt x="7197" y="1975"/>
                  </a:lnTo>
                  <a:lnTo>
                    <a:pt x="9698" y="2063"/>
                  </a:lnTo>
                  <a:lnTo>
                    <a:pt x="12858" y="2194"/>
                  </a:lnTo>
                  <a:lnTo>
                    <a:pt x="15535" y="2370"/>
                  </a:lnTo>
                  <a:lnTo>
                    <a:pt x="17202" y="2414"/>
                  </a:lnTo>
                  <a:lnTo>
                    <a:pt x="17334" y="2370"/>
                  </a:lnTo>
                  <a:lnTo>
                    <a:pt x="20230" y="746"/>
                  </a:lnTo>
                  <a:lnTo>
                    <a:pt x="21020" y="527"/>
                  </a:lnTo>
                  <a:lnTo>
                    <a:pt x="24442" y="351"/>
                  </a:lnTo>
                  <a:lnTo>
                    <a:pt x="24530" y="351"/>
                  </a:lnTo>
                  <a:lnTo>
                    <a:pt x="24574" y="308"/>
                  </a:lnTo>
                  <a:lnTo>
                    <a:pt x="24618" y="264"/>
                  </a:lnTo>
                  <a:lnTo>
                    <a:pt x="24618" y="176"/>
                  </a:lnTo>
                  <a:lnTo>
                    <a:pt x="24618" y="132"/>
                  </a:lnTo>
                  <a:lnTo>
                    <a:pt x="24574" y="44"/>
                  </a:lnTo>
                  <a:lnTo>
                    <a:pt x="24486" y="44"/>
                  </a:lnTo>
                  <a:lnTo>
                    <a:pt x="24442"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4" name="Google Shape;2654;p18"/>
            <p:cNvSpPr/>
            <p:nvPr/>
          </p:nvSpPr>
          <p:spPr>
            <a:xfrm>
              <a:off x="4734775" y="3421900"/>
              <a:ext cx="152500" cy="1580800"/>
            </a:xfrm>
            <a:custGeom>
              <a:rect b="b" l="l" r="r" t="t"/>
              <a:pathLst>
                <a:path extrusionOk="0" h="63232" w="6100">
                  <a:moveTo>
                    <a:pt x="5924" y="0"/>
                  </a:moveTo>
                  <a:lnTo>
                    <a:pt x="5880" y="44"/>
                  </a:lnTo>
                  <a:lnTo>
                    <a:pt x="5793" y="88"/>
                  </a:lnTo>
                  <a:lnTo>
                    <a:pt x="5749" y="132"/>
                  </a:lnTo>
                  <a:lnTo>
                    <a:pt x="4564" y="3028"/>
                  </a:lnTo>
                  <a:lnTo>
                    <a:pt x="3686" y="5485"/>
                  </a:lnTo>
                  <a:lnTo>
                    <a:pt x="2765" y="8031"/>
                  </a:lnTo>
                  <a:lnTo>
                    <a:pt x="2765" y="8118"/>
                  </a:lnTo>
                  <a:lnTo>
                    <a:pt x="2853" y="9917"/>
                  </a:lnTo>
                  <a:lnTo>
                    <a:pt x="3204" y="12331"/>
                  </a:lnTo>
                  <a:lnTo>
                    <a:pt x="3247" y="12375"/>
                  </a:lnTo>
                  <a:lnTo>
                    <a:pt x="3818" y="14613"/>
                  </a:lnTo>
                  <a:lnTo>
                    <a:pt x="3598" y="16280"/>
                  </a:lnTo>
                  <a:lnTo>
                    <a:pt x="3423" y="19001"/>
                  </a:lnTo>
                  <a:lnTo>
                    <a:pt x="3335" y="21414"/>
                  </a:lnTo>
                  <a:lnTo>
                    <a:pt x="2853" y="24178"/>
                  </a:lnTo>
                  <a:lnTo>
                    <a:pt x="2501" y="26329"/>
                  </a:lnTo>
                  <a:lnTo>
                    <a:pt x="2458" y="31331"/>
                  </a:lnTo>
                  <a:lnTo>
                    <a:pt x="2633" y="34490"/>
                  </a:lnTo>
                  <a:lnTo>
                    <a:pt x="2765" y="36202"/>
                  </a:lnTo>
                  <a:lnTo>
                    <a:pt x="2458" y="39932"/>
                  </a:lnTo>
                  <a:lnTo>
                    <a:pt x="2107" y="41336"/>
                  </a:lnTo>
                  <a:lnTo>
                    <a:pt x="834" y="44714"/>
                  </a:lnTo>
                  <a:lnTo>
                    <a:pt x="834" y="44758"/>
                  </a:lnTo>
                  <a:lnTo>
                    <a:pt x="571" y="45943"/>
                  </a:lnTo>
                  <a:lnTo>
                    <a:pt x="571" y="45987"/>
                  </a:lnTo>
                  <a:lnTo>
                    <a:pt x="615" y="48181"/>
                  </a:lnTo>
                  <a:lnTo>
                    <a:pt x="615" y="51560"/>
                  </a:lnTo>
                  <a:lnTo>
                    <a:pt x="176" y="53183"/>
                  </a:lnTo>
                  <a:lnTo>
                    <a:pt x="0" y="54544"/>
                  </a:lnTo>
                  <a:lnTo>
                    <a:pt x="0" y="54588"/>
                  </a:lnTo>
                  <a:lnTo>
                    <a:pt x="483" y="58668"/>
                  </a:lnTo>
                  <a:lnTo>
                    <a:pt x="834" y="61170"/>
                  </a:lnTo>
                  <a:lnTo>
                    <a:pt x="922" y="63056"/>
                  </a:lnTo>
                  <a:lnTo>
                    <a:pt x="922" y="63100"/>
                  </a:lnTo>
                  <a:lnTo>
                    <a:pt x="966" y="63188"/>
                  </a:lnTo>
                  <a:lnTo>
                    <a:pt x="1097" y="63232"/>
                  </a:lnTo>
                  <a:lnTo>
                    <a:pt x="1185" y="63188"/>
                  </a:lnTo>
                  <a:lnTo>
                    <a:pt x="1229" y="63188"/>
                  </a:lnTo>
                  <a:lnTo>
                    <a:pt x="1273" y="63100"/>
                  </a:lnTo>
                  <a:lnTo>
                    <a:pt x="1273" y="63056"/>
                  </a:lnTo>
                  <a:lnTo>
                    <a:pt x="1185" y="61170"/>
                  </a:lnTo>
                  <a:lnTo>
                    <a:pt x="1185" y="61126"/>
                  </a:lnTo>
                  <a:lnTo>
                    <a:pt x="834" y="58625"/>
                  </a:lnTo>
                  <a:lnTo>
                    <a:pt x="351" y="54544"/>
                  </a:lnTo>
                  <a:lnTo>
                    <a:pt x="527" y="53271"/>
                  </a:lnTo>
                  <a:lnTo>
                    <a:pt x="966" y="51648"/>
                  </a:lnTo>
                  <a:lnTo>
                    <a:pt x="966" y="51604"/>
                  </a:lnTo>
                  <a:lnTo>
                    <a:pt x="966" y="48137"/>
                  </a:lnTo>
                  <a:lnTo>
                    <a:pt x="922" y="45987"/>
                  </a:lnTo>
                  <a:lnTo>
                    <a:pt x="1185" y="44846"/>
                  </a:lnTo>
                  <a:lnTo>
                    <a:pt x="2414" y="41423"/>
                  </a:lnTo>
                  <a:lnTo>
                    <a:pt x="2458" y="41423"/>
                  </a:lnTo>
                  <a:lnTo>
                    <a:pt x="2765" y="40019"/>
                  </a:lnTo>
                  <a:lnTo>
                    <a:pt x="2765" y="39975"/>
                  </a:lnTo>
                  <a:lnTo>
                    <a:pt x="3116" y="36202"/>
                  </a:lnTo>
                  <a:lnTo>
                    <a:pt x="2984" y="34446"/>
                  </a:lnTo>
                  <a:lnTo>
                    <a:pt x="2809" y="31331"/>
                  </a:lnTo>
                  <a:lnTo>
                    <a:pt x="2853" y="26329"/>
                  </a:lnTo>
                  <a:lnTo>
                    <a:pt x="3204" y="24222"/>
                  </a:lnTo>
                  <a:lnTo>
                    <a:pt x="3686" y="21458"/>
                  </a:lnTo>
                  <a:lnTo>
                    <a:pt x="3774" y="19001"/>
                  </a:lnTo>
                  <a:lnTo>
                    <a:pt x="3950" y="16280"/>
                  </a:lnTo>
                  <a:lnTo>
                    <a:pt x="4169" y="14613"/>
                  </a:lnTo>
                  <a:lnTo>
                    <a:pt x="4169" y="14569"/>
                  </a:lnTo>
                  <a:lnTo>
                    <a:pt x="3555" y="12287"/>
                  </a:lnTo>
                  <a:lnTo>
                    <a:pt x="3204" y="9874"/>
                  </a:lnTo>
                  <a:lnTo>
                    <a:pt x="3116" y="8118"/>
                  </a:lnTo>
                  <a:lnTo>
                    <a:pt x="3993" y="5617"/>
                  </a:lnTo>
                  <a:lnTo>
                    <a:pt x="4915" y="3160"/>
                  </a:lnTo>
                  <a:lnTo>
                    <a:pt x="6100" y="264"/>
                  </a:lnTo>
                  <a:lnTo>
                    <a:pt x="6100" y="176"/>
                  </a:lnTo>
                  <a:lnTo>
                    <a:pt x="6100" y="132"/>
                  </a:lnTo>
                  <a:lnTo>
                    <a:pt x="6056" y="88"/>
                  </a:lnTo>
                  <a:lnTo>
                    <a:pt x="6012" y="44"/>
                  </a:lnTo>
                  <a:lnTo>
                    <a:pt x="5924"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5" name="Google Shape;2655;p18"/>
            <p:cNvSpPr/>
            <p:nvPr/>
          </p:nvSpPr>
          <p:spPr>
            <a:xfrm>
              <a:off x="5672725" y="5078375"/>
              <a:ext cx="263300" cy="31850"/>
            </a:xfrm>
            <a:custGeom>
              <a:rect b="b" l="l" r="r" t="t"/>
              <a:pathLst>
                <a:path extrusionOk="0" h="1274" w="10532">
                  <a:moveTo>
                    <a:pt x="10356" y="1"/>
                  </a:moveTo>
                  <a:lnTo>
                    <a:pt x="10312" y="45"/>
                  </a:lnTo>
                  <a:lnTo>
                    <a:pt x="9873" y="220"/>
                  </a:lnTo>
                  <a:lnTo>
                    <a:pt x="6100" y="176"/>
                  </a:lnTo>
                  <a:lnTo>
                    <a:pt x="6056" y="176"/>
                  </a:lnTo>
                  <a:lnTo>
                    <a:pt x="4739" y="308"/>
                  </a:lnTo>
                  <a:lnTo>
                    <a:pt x="176" y="922"/>
                  </a:lnTo>
                  <a:lnTo>
                    <a:pt x="88" y="922"/>
                  </a:lnTo>
                  <a:lnTo>
                    <a:pt x="44" y="966"/>
                  </a:lnTo>
                  <a:lnTo>
                    <a:pt x="0" y="1054"/>
                  </a:lnTo>
                  <a:lnTo>
                    <a:pt x="0" y="1098"/>
                  </a:lnTo>
                  <a:lnTo>
                    <a:pt x="88" y="1229"/>
                  </a:lnTo>
                  <a:lnTo>
                    <a:pt x="176" y="1273"/>
                  </a:lnTo>
                  <a:lnTo>
                    <a:pt x="220" y="1273"/>
                  </a:lnTo>
                  <a:lnTo>
                    <a:pt x="4783" y="659"/>
                  </a:lnTo>
                  <a:lnTo>
                    <a:pt x="6100" y="527"/>
                  </a:lnTo>
                  <a:lnTo>
                    <a:pt x="9917" y="571"/>
                  </a:lnTo>
                  <a:lnTo>
                    <a:pt x="9961" y="527"/>
                  </a:lnTo>
                  <a:lnTo>
                    <a:pt x="10444" y="352"/>
                  </a:lnTo>
                  <a:lnTo>
                    <a:pt x="10488" y="308"/>
                  </a:lnTo>
                  <a:lnTo>
                    <a:pt x="10531" y="264"/>
                  </a:lnTo>
                  <a:lnTo>
                    <a:pt x="10531" y="220"/>
                  </a:lnTo>
                  <a:lnTo>
                    <a:pt x="10531" y="132"/>
                  </a:lnTo>
                  <a:lnTo>
                    <a:pt x="10488" y="88"/>
                  </a:lnTo>
                  <a:lnTo>
                    <a:pt x="10444" y="45"/>
                  </a:lnTo>
                  <a:lnTo>
                    <a:pt x="10356"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6" name="Google Shape;2656;p18"/>
            <p:cNvSpPr/>
            <p:nvPr/>
          </p:nvSpPr>
          <p:spPr>
            <a:xfrm>
              <a:off x="4600925" y="3731250"/>
              <a:ext cx="119600" cy="1265975"/>
            </a:xfrm>
            <a:custGeom>
              <a:rect b="b" l="l" r="r" t="t"/>
              <a:pathLst>
                <a:path extrusionOk="0" h="50639" w="4784">
                  <a:moveTo>
                    <a:pt x="4521" y="1"/>
                  </a:moveTo>
                  <a:lnTo>
                    <a:pt x="4477" y="88"/>
                  </a:lnTo>
                  <a:lnTo>
                    <a:pt x="4433" y="132"/>
                  </a:lnTo>
                  <a:lnTo>
                    <a:pt x="3950" y="3379"/>
                  </a:lnTo>
                  <a:lnTo>
                    <a:pt x="3555" y="5222"/>
                  </a:lnTo>
                  <a:lnTo>
                    <a:pt x="3555" y="5266"/>
                  </a:lnTo>
                  <a:lnTo>
                    <a:pt x="3424" y="7460"/>
                  </a:lnTo>
                  <a:lnTo>
                    <a:pt x="3380" y="11234"/>
                  </a:lnTo>
                  <a:lnTo>
                    <a:pt x="3467" y="13779"/>
                  </a:lnTo>
                  <a:lnTo>
                    <a:pt x="3555" y="16105"/>
                  </a:lnTo>
                  <a:lnTo>
                    <a:pt x="3818" y="18299"/>
                  </a:lnTo>
                  <a:lnTo>
                    <a:pt x="3775" y="19484"/>
                  </a:lnTo>
                  <a:lnTo>
                    <a:pt x="3511" y="20581"/>
                  </a:lnTo>
                  <a:lnTo>
                    <a:pt x="2590" y="24310"/>
                  </a:lnTo>
                  <a:lnTo>
                    <a:pt x="2590" y="24354"/>
                  </a:lnTo>
                  <a:lnTo>
                    <a:pt x="2414" y="27206"/>
                  </a:lnTo>
                  <a:lnTo>
                    <a:pt x="2151" y="28523"/>
                  </a:lnTo>
                  <a:lnTo>
                    <a:pt x="659" y="31638"/>
                  </a:lnTo>
                  <a:lnTo>
                    <a:pt x="659" y="31682"/>
                  </a:lnTo>
                  <a:lnTo>
                    <a:pt x="308" y="32999"/>
                  </a:lnTo>
                  <a:lnTo>
                    <a:pt x="1" y="35280"/>
                  </a:lnTo>
                  <a:lnTo>
                    <a:pt x="1" y="35324"/>
                  </a:lnTo>
                  <a:lnTo>
                    <a:pt x="264" y="39054"/>
                  </a:lnTo>
                  <a:lnTo>
                    <a:pt x="176" y="41599"/>
                  </a:lnTo>
                  <a:lnTo>
                    <a:pt x="176" y="41643"/>
                  </a:lnTo>
                  <a:lnTo>
                    <a:pt x="527" y="43837"/>
                  </a:lnTo>
                  <a:lnTo>
                    <a:pt x="922" y="45899"/>
                  </a:lnTo>
                  <a:lnTo>
                    <a:pt x="922" y="45943"/>
                  </a:lnTo>
                  <a:lnTo>
                    <a:pt x="2458" y="48796"/>
                  </a:lnTo>
                  <a:lnTo>
                    <a:pt x="3380" y="50551"/>
                  </a:lnTo>
                  <a:lnTo>
                    <a:pt x="3467" y="50595"/>
                  </a:lnTo>
                  <a:lnTo>
                    <a:pt x="3555" y="50639"/>
                  </a:lnTo>
                  <a:lnTo>
                    <a:pt x="3599" y="50595"/>
                  </a:lnTo>
                  <a:lnTo>
                    <a:pt x="3687" y="50551"/>
                  </a:lnTo>
                  <a:lnTo>
                    <a:pt x="3687" y="50507"/>
                  </a:lnTo>
                  <a:lnTo>
                    <a:pt x="3731" y="50419"/>
                  </a:lnTo>
                  <a:lnTo>
                    <a:pt x="3687" y="50375"/>
                  </a:lnTo>
                  <a:lnTo>
                    <a:pt x="2809" y="48620"/>
                  </a:lnTo>
                  <a:lnTo>
                    <a:pt x="1273" y="45812"/>
                  </a:lnTo>
                  <a:lnTo>
                    <a:pt x="878" y="43793"/>
                  </a:lnTo>
                  <a:lnTo>
                    <a:pt x="527" y="41599"/>
                  </a:lnTo>
                  <a:lnTo>
                    <a:pt x="615" y="39054"/>
                  </a:lnTo>
                  <a:lnTo>
                    <a:pt x="615" y="39010"/>
                  </a:lnTo>
                  <a:lnTo>
                    <a:pt x="352" y="35324"/>
                  </a:lnTo>
                  <a:lnTo>
                    <a:pt x="615" y="33086"/>
                  </a:lnTo>
                  <a:lnTo>
                    <a:pt x="1010" y="31770"/>
                  </a:lnTo>
                  <a:lnTo>
                    <a:pt x="2502" y="28655"/>
                  </a:lnTo>
                  <a:lnTo>
                    <a:pt x="2502" y="28611"/>
                  </a:lnTo>
                  <a:lnTo>
                    <a:pt x="2765" y="27250"/>
                  </a:lnTo>
                  <a:lnTo>
                    <a:pt x="2941" y="24398"/>
                  </a:lnTo>
                  <a:lnTo>
                    <a:pt x="3862" y="20668"/>
                  </a:lnTo>
                  <a:lnTo>
                    <a:pt x="4126" y="19527"/>
                  </a:lnTo>
                  <a:lnTo>
                    <a:pt x="4170" y="18299"/>
                  </a:lnTo>
                  <a:lnTo>
                    <a:pt x="3906" y="16105"/>
                  </a:lnTo>
                  <a:lnTo>
                    <a:pt x="3818" y="13779"/>
                  </a:lnTo>
                  <a:lnTo>
                    <a:pt x="3731" y="11234"/>
                  </a:lnTo>
                  <a:lnTo>
                    <a:pt x="3775" y="7504"/>
                  </a:lnTo>
                  <a:lnTo>
                    <a:pt x="3862" y="5310"/>
                  </a:lnTo>
                  <a:lnTo>
                    <a:pt x="4301" y="3467"/>
                  </a:lnTo>
                  <a:lnTo>
                    <a:pt x="4784" y="176"/>
                  </a:lnTo>
                  <a:lnTo>
                    <a:pt x="4784" y="132"/>
                  </a:lnTo>
                  <a:lnTo>
                    <a:pt x="4784" y="45"/>
                  </a:lnTo>
                  <a:lnTo>
                    <a:pt x="4696"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7" name="Google Shape;2657;p18"/>
            <p:cNvSpPr/>
            <p:nvPr/>
          </p:nvSpPr>
          <p:spPr>
            <a:xfrm>
              <a:off x="4181875" y="2871200"/>
              <a:ext cx="454200" cy="2112850"/>
            </a:xfrm>
            <a:custGeom>
              <a:rect b="b" l="l" r="r" t="t"/>
              <a:pathLst>
                <a:path extrusionOk="0" h="84514" w="18168">
                  <a:moveTo>
                    <a:pt x="17992" y="1"/>
                  </a:moveTo>
                  <a:lnTo>
                    <a:pt x="17904" y="44"/>
                  </a:lnTo>
                  <a:lnTo>
                    <a:pt x="14569" y="2370"/>
                  </a:lnTo>
                  <a:lnTo>
                    <a:pt x="13077" y="3204"/>
                  </a:lnTo>
                  <a:lnTo>
                    <a:pt x="10181" y="4389"/>
                  </a:lnTo>
                  <a:lnTo>
                    <a:pt x="8118" y="5135"/>
                  </a:lnTo>
                  <a:lnTo>
                    <a:pt x="6363" y="5486"/>
                  </a:lnTo>
                  <a:lnTo>
                    <a:pt x="6319" y="5529"/>
                  </a:lnTo>
                  <a:lnTo>
                    <a:pt x="5222" y="6275"/>
                  </a:lnTo>
                  <a:lnTo>
                    <a:pt x="4520" y="6758"/>
                  </a:lnTo>
                  <a:lnTo>
                    <a:pt x="4476" y="6758"/>
                  </a:lnTo>
                  <a:lnTo>
                    <a:pt x="1887" y="8952"/>
                  </a:lnTo>
                  <a:lnTo>
                    <a:pt x="1887" y="8996"/>
                  </a:lnTo>
                  <a:lnTo>
                    <a:pt x="308" y="10883"/>
                  </a:lnTo>
                  <a:lnTo>
                    <a:pt x="264" y="10927"/>
                  </a:lnTo>
                  <a:lnTo>
                    <a:pt x="1" y="11409"/>
                  </a:lnTo>
                  <a:lnTo>
                    <a:pt x="1" y="11497"/>
                  </a:lnTo>
                  <a:lnTo>
                    <a:pt x="1" y="11585"/>
                  </a:lnTo>
                  <a:lnTo>
                    <a:pt x="1975" y="15578"/>
                  </a:lnTo>
                  <a:lnTo>
                    <a:pt x="2809" y="18650"/>
                  </a:lnTo>
                  <a:lnTo>
                    <a:pt x="3467" y="22204"/>
                  </a:lnTo>
                  <a:lnTo>
                    <a:pt x="4081" y="25495"/>
                  </a:lnTo>
                  <a:lnTo>
                    <a:pt x="4081" y="25539"/>
                  </a:lnTo>
                  <a:lnTo>
                    <a:pt x="4783" y="27865"/>
                  </a:lnTo>
                  <a:lnTo>
                    <a:pt x="5573" y="30541"/>
                  </a:lnTo>
                  <a:lnTo>
                    <a:pt x="6144" y="33569"/>
                  </a:lnTo>
                  <a:lnTo>
                    <a:pt x="6407" y="35368"/>
                  </a:lnTo>
                  <a:lnTo>
                    <a:pt x="6275" y="39800"/>
                  </a:lnTo>
                  <a:lnTo>
                    <a:pt x="6319" y="41775"/>
                  </a:lnTo>
                  <a:lnTo>
                    <a:pt x="6363" y="41862"/>
                  </a:lnTo>
                  <a:lnTo>
                    <a:pt x="8031" y="44407"/>
                  </a:lnTo>
                  <a:lnTo>
                    <a:pt x="9786" y="46996"/>
                  </a:lnTo>
                  <a:lnTo>
                    <a:pt x="11497" y="49366"/>
                  </a:lnTo>
                  <a:lnTo>
                    <a:pt x="12594" y="51384"/>
                  </a:lnTo>
                  <a:lnTo>
                    <a:pt x="13779" y="53183"/>
                  </a:lnTo>
                  <a:lnTo>
                    <a:pt x="15227" y="55202"/>
                  </a:lnTo>
                  <a:lnTo>
                    <a:pt x="16587" y="57045"/>
                  </a:lnTo>
                  <a:lnTo>
                    <a:pt x="17597" y="58581"/>
                  </a:lnTo>
                  <a:lnTo>
                    <a:pt x="17684" y="59020"/>
                  </a:lnTo>
                  <a:lnTo>
                    <a:pt x="16763" y="60994"/>
                  </a:lnTo>
                  <a:lnTo>
                    <a:pt x="15797" y="62969"/>
                  </a:lnTo>
                  <a:lnTo>
                    <a:pt x="15139" y="65031"/>
                  </a:lnTo>
                  <a:lnTo>
                    <a:pt x="15139" y="65075"/>
                  </a:lnTo>
                  <a:lnTo>
                    <a:pt x="14920" y="67313"/>
                  </a:lnTo>
                  <a:lnTo>
                    <a:pt x="14920" y="67357"/>
                  </a:lnTo>
                  <a:lnTo>
                    <a:pt x="15052" y="68103"/>
                  </a:lnTo>
                  <a:lnTo>
                    <a:pt x="15052" y="68191"/>
                  </a:lnTo>
                  <a:lnTo>
                    <a:pt x="15534" y="69200"/>
                  </a:lnTo>
                  <a:lnTo>
                    <a:pt x="15885" y="71438"/>
                  </a:lnTo>
                  <a:lnTo>
                    <a:pt x="16149" y="73895"/>
                  </a:lnTo>
                  <a:lnTo>
                    <a:pt x="16192" y="75606"/>
                  </a:lnTo>
                  <a:lnTo>
                    <a:pt x="15973" y="77581"/>
                  </a:lnTo>
                  <a:lnTo>
                    <a:pt x="16017" y="79775"/>
                  </a:lnTo>
                  <a:lnTo>
                    <a:pt x="16017" y="79819"/>
                  </a:lnTo>
                  <a:lnTo>
                    <a:pt x="16280" y="81004"/>
                  </a:lnTo>
                  <a:lnTo>
                    <a:pt x="16280" y="81047"/>
                  </a:lnTo>
                  <a:lnTo>
                    <a:pt x="17816" y="84426"/>
                  </a:lnTo>
                  <a:lnTo>
                    <a:pt x="17904" y="84470"/>
                  </a:lnTo>
                  <a:lnTo>
                    <a:pt x="17992" y="84514"/>
                  </a:lnTo>
                  <a:lnTo>
                    <a:pt x="18079" y="84470"/>
                  </a:lnTo>
                  <a:lnTo>
                    <a:pt x="18123" y="84470"/>
                  </a:lnTo>
                  <a:lnTo>
                    <a:pt x="18167" y="84382"/>
                  </a:lnTo>
                  <a:lnTo>
                    <a:pt x="18167" y="84338"/>
                  </a:lnTo>
                  <a:lnTo>
                    <a:pt x="18167" y="84251"/>
                  </a:lnTo>
                  <a:lnTo>
                    <a:pt x="16587" y="80916"/>
                  </a:lnTo>
                  <a:lnTo>
                    <a:pt x="16368" y="79731"/>
                  </a:lnTo>
                  <a:lnTo>
                    <a:pt x="16324" y="77581"/>
                  </a:lnTo>
                  <a:lnTo>
                    <a:pt x="16543" y="75650"/>
                  </a:lnTo>
                  <a:lnTo>
                    <a:pt x="16543" y="75606"/>
                  </a:lnTo>
                  <a:lnTo>
                    <a:pt x="16500" y="73895"/>
                  </a:lnTo>
                  <a:lnTo>
                    <a:pt x="16236" y="71394"/>
                  </a:lnTo>
                  <a:lnTo>
                    <a:pt x="15885" y="69112"/>
                  </a:lnTo>
                  <a:lnTo>
                    <a:pt x="15885" y="69068"/>
                  </a:lnTo>
                  <a:lnTo>
                    <a:pt x="15403" y="68059"/>
                  </a:lnTo>
                  <a:lnTo>
                    <a:pt x="15271" y="67313"/>
                  </a:lnTo>
                  <a:lnTo>
                    <a:pt x="15490" y="65119"/>
                  </a:lnTo>
                  <a:lnTo>
                    <a:pt x="16105" y="63100"/>
                  </a:lnTo>
                  <a:lnTo>
                    <a:pt x="17070" y="61126"/>
                  </a:lnTo>
                  <a:lnTo>
                    <a:pt x="17992" y="59107"/>
                  </a:lnTo>
                  <a:lnTo>
                    <a:pt x="18035" y="59020"/>
                  </a:lnTo>
                  <a:lnTo>
                    <a:pt x="17948" y="58493"/>
                  </a:lnTo>
                  <a:lnTo>
                    <a:pt x="17904" y="58405"/>
                  </a:lnTo>
                  <a:lnTo>
                    <a:pt x="16895" y="56826"/>
                  </a:lnTo>
                  <a:lnTo>
                    <a:pt x="15534" y="54983"/>
                  </a:lnTo>
                  <a:lnTo>
                    <a:pt x="14086" y="53008"/>
                  </a:lnTo>
                  <a:lnTo>
                    <a:pt x="12901" y="51209"/>
                  </a:lnTo>
                  <a:lnTo>
                    <a:pt x="11804" y="49190"/>
                  </a:lnTo>
                  <a:lnTo>
                    <a:pt x="11760" y="49146"/>
                  </a:lnTo>
                  <a:lnTo>
                    <a:pt x="10093" y="46821"/>
                  </a:lnTo>
                  <a:lnTo>
                    <a:pt x="8338" y="44232"/>
                  </a:lnTo>
                  <a:lnTo>
                    <a:pt x="6670" y="41687"/>
                  </a:lnTo>
                  <a:lnTo>
                    <a:pt x="6626" y="39800"/>
                  </a:lnTo>
                  <a:lnTo>
                    <a:pt x="6758" y="35368"/>
                  </a:lnTo>
                  <a:lnTo>
                    <a:pt x="6758" y="35324"/>
                  </a:lnTo>
                  <a:lnTo>
                    <a:pt x="6495" y="33481"/>
                  </a:lnTo>
                  <a:lnTo>
                    <a:pt x="5880" y="30453"/>
                  </a:lnTo>
                  <a:lnTo>
                    <a:pt x="5135" y="27777"/>
                  </a:lnTo>
                  <a:lnTo>
                    <a:pt x="4432" y="25451"/>
                  </a:lnTo>
                  <a:lnTo>
                    <a:pt x="3774" y="22160"/>
                  </a:lnTo>
                  <a:lnTo>
                    <a:pt x="3160" y="18562"/>
                  </a:lnTo>
                  <a:lnTo>
                    <a:pt x="2326" y="15446"/>
                  </a:lnTo>
                  <a:lnTo>
                    <a:pt x="2326" y="15403"/>
                  </a:lnTo>
                  <a:lnTo>
                    <a:pt x="352" y="11497"/>
                  </a:lnTo>
                  <a:lnTo>
                    <a:pt x="571" y="11102"/>
                  </a:lnTo>
                  <a:lnTo>
                    <a:pt x="2151" y="9215"/>
                  </a:lnTo>
                  <a:lnTo>
                    <a:pt x="4696" y="7021"/>
                  </a:lnTo>
                  <a:lnTo>
                    <a:pt x="5442" y="6583"/>
                  </a:lnTo>
                  <a:lnTo>
                    <a:pt x="6495" y="5837"/>
                  </a:lnTo>
                  <a:lnTo>
                    <a:pt x="8206" y="5486"/>
                  </a:lnTo>
                  <a:lnTo>
                    <a:pt x="10312" y="4696"/>
                  </a:lnTo>
                  <a:lnTo>
                    <a:pt x="13209" y="3555"/>
                  </a:lnTo>
                  <a:lnTo>
                    <a:pt x="13252" y="3555"/>
                  </a:lnTo>
                  <a:lnTo>
                    <a:pt x="14744" y="2677"/>
                  </a:lnTo>
                  <a:lnTo>
                    <a:pt x="18123" y="308"/>
                  </a:lnTo>
                  <a:lnTo>
                    <a:pt x="18167" y="264"/>
                  </a:lnTo>
                  <a:lnTo>
                    <a:pt x="18167" y="220"/>
                  </a:lnTo>
                  <a:lnTo>
                    <a:pt x="18167" y="132"/>
                  </a:lnTo>
                  <a:lnTo>
                    <a:pt x="18167" y="88"/>
                  </a:lnTo>
                  <a:lnTo>
                    <a:pt x="18123" y="44"/>
                  </a:lnTo>
                  <a:lnTo>
                    <a:pt x="18035"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8" name="Google Shape;2658;p18"/>
            <p:cNvSpPr/>
            <p:nvPr/>
          </p:nvSpPr>
          <p:spPr>
            <a:xfrm>
              <a:off x="4065600" y="2698975"/>
              <a:ext cx="527675" cy="2220375"/>
            </a:xfrm>
            <a:custGeom>
              <a:rect b="b" l="l" r="r" t="t"/>
              <a:pathLst>
                <a:path extrusionOk="0" h="88815" w="21107">
                  <a:moveTo>
                    <a:pt x="20887" y="0"/>
                  </a:moveTo>
                  <a:lnTo>
                    <a:pt x="20843" y="44"/>
                  </a:lnTo>
                  <a:lnTo>
                    <a:pt x="17509" y="1887"/>
                  </a:lnTo>
                  <a:lnTo>
                    <a:pt x="15314" y="3204"/>
                  </a:lnTo>
                  <a:lnTo>
                    <a:pt x="13779" y="4125"/>
                  </a:lnTo>
                  <a:lnTo>
                    <a:pt x="12243" y="5090"/>
                  </a:lnTo>
                  <a:lnTo>
                    <a:pt x="10707" y="6056"/>
                  </a:lnTo>
                  <a:lnTo>
                    <a:pt x="9215" y="7109"/>
                  </a:lnTo>
                  <a:lnTo>
                    <a:pt x="8469" y="7635"/>
                  </a:lnTo>
                  <a:lnTo>
                    <a:pt x="7811" y="8206"/>
                  </a:lnTo>
                  <a:lnTo>
                    <a:pt x="7109" y="8776"/>
                  </a:lnTo>
                  <a:lnTo>
                    <a:pt x="6494" y="9347"/>
                  </a:lnTo>
                  <a:lnTo>
                    <a:pt x="5880" y="9961"/>
                  </a:lnTo>
                  <a:lnTo>
                    <a:pt x="5310" y="10575"/>
                  </a:lnTo>
                  <a:lnTo>
                    <a:pt x="4783" y="11234"/>
                  </a:lnTo>
                  <a:lnTo>
                    <a:pt x="4344" y="11892"/>
                  </a:lnTo>
                  <a:lnTo>
                    <a:pt x="3291" y="13164"/>
                  </a:lnTo>
                  <a:lnTo>
                    <a:pt x="3291" y="13208"/>
                  </a:lnTo>
                  <a:lnTo>
                    <a:pt x="1185" y="17903"/>
                  </a:lnTo>
                  <a:lnTo>
                    <a:pt x="220" y="20712"/>
                  </a:lnTo>
                  <a:lnTo>
                    <a:pt x="176" y="20756"/>
                  </a:lnTo>
                  <a:lnTo>
                    <a:pt x="0" y="22204"/>
                  </a:lnTo>
                  <a:lnTo>
                    <a:pt x="0" y="22248"/>
                  </a:lnTo>
                  <a:lnTo>
                    <a:pt x="176" y="25539"/>
                  </a:lnTo>
                  <a:lnTo>
                    <a:pt x="834" y="29576"/>
                  </a:lnTo>
                  <a:lnTo>
                    <a:pt x="1492" y="31989"/>
                  </a:lnTo>
                  <a:lnTo>
                    <a:pt x="2414" y="34578"/>
                  </a:lnTo>
                  <a:lnTo>
                    <a:pt x="3467" y="37123"/>
                  </a:lnTo>
                  <a:lnTo>
                    <a:pt x="4388" y="39361"/>
                  </a:lnTo>
                  <a:lnTo>
                    <a:pt x="4959" y="41028"/>
                  </a:lnTo>
                  <a:lnTo>
                    <a:pt x="5485" y="43003"/>
                  </a:lnTo>
                  <a:lnTo>
                    <a:pt x="5661" y="44276"/>
                  </a:lnTo>
                  <a:lnTo>
                    <a:pt x="5573" y="46733"/>
                  </a:lnTo>
                  <a:lnTo>
                    <a:pt x="5573" y="46777"/>
                  </a:lnTo>
                  <a:lnTo>
                    <a:pt x="5880" y="48971"/>
                  </a:lnTo>
                  <a:lnTo>
                    <a:pt x="6363" y="51647"/>
                  </a:lnTo>
                  <a:lnTo>
                    <a:pt x="6275" y="56343"/>
                  </a:lnTo>
                  <a:lnTo>
                    <a:pt x="6187" y="58624"/>
                  </a:lnTo>
                  <a:lnTo>
                    <a:pt x="6187" y="61345"/>
                  </a:lnTo>
                  <a:lnTo>
                    <a:pt x="6275" y="65733"/>
                  </a:lnTo>
                  <a:lnTo>
                    <a:pt x="6275" y="65821"/>
                  </a:lnTo>
                  <a:lnTo>
                    <a:pt x="6538" y="66347"/>
                  </a:lnTo>
                  <a:lnTo>
                    <a:pt x="6582" y="66391"/>
                  </a:lnTo>
                  <a:lnTo>
                    <a:pt x="8996" y="68717"/>
                  </a:lnTo>
                  <a:lnTo>
                    <a:pt x="10839" y="70384"/>
                  </a:lnTo>
                  <a:lnTo>
                    <a:pt x="12901" y="71964"/>
                  </a:lnTo>
                  <a:lnTo>
                    <a:pt x="14744" y="73368"/>
                  </a:lnTo>
                  <a:lnTo>
                    <a:pt x="14744" y="73412"/>
                  </a:lnTo>
                  <a:lnTo>
                    <a:pt x="16411" y="74377"/>
                  </a:lnTo>
                  <a:lnTo>
                    <a:pt x="17947" y="75167"/>
                  </a:lnTo>
                  <a:lnTo>
                    <a:pt x="18825" y="76528"/>
                  </a:lnTo>
                  <a:lnTo>
                    <a:pt x="19439" y="78020"/>
                  </a:lnTo>
                  <a:lnTo>
                    <a:pt x="19746" y="80170"/>
                  </a:lnTo>
                  <a:lnTo>
                    <a:pt x="20054" y="82802"/>
                  </a:lnTo>
                  <a:lnTo>
                    <a:pt x="19922" y="84996"/>
                  </a:lnTo>
                  <a:lnTo>
                    <a:pt x="19703" y="87190"/>
                  </a:lnTo>
                  <a:lnTo>
                    <a:pt x="19615" y="88639"/>
                  </a:lnTo>
                  <a:lnTo>
                    <a:pt x="19659" y="88726"/>
                  </a:lnTo>
                  <a:lnTo>
                    <a:pt x="19659" y="88770"/>
                  </a:lnTo>
                  <a:lnTo>
                    <a:pt x="19746" y="88814"/>
                  </a:lnTo>
                  <a:lnTo>
                    <a:pt x="19790" y="88814"/>
                  </a:lnTo>
                  <a:lnTo>
                    <a:pt x="19922" y="88770"/>
                  </a:lnTo>
                  <a:lnTo>
                    <a:pt x="19966" y="88726"/>
                  </a:lnTo>
                  <a:lnTo>
                    <a:pt x="19966" y="88682"/>
                  </a:lnTo>
                  <a:lnTo>
                    <a:pt x="20054" y="87190"/>
                  </a:lnTo>
                  <a:lnTo>
                    <a:pt x="20273" y="85040"/>
                  </a:lnTo>
                  <a:lnTo>
                    <a:pt x="20405" y="82802"/>
                  </a:lnTo>
                  <a:lnTo>
                    <a:pt x="20405" y="82759"/>
                  </a:lnTo>
                  <a:lnTo>
                    <a:pt x="20097" y="80126"/>
                  </a:lnTo>
                  <a:lnTo>
                    <a:pt x="19790" y="77932"/>
                  </a:lnTo>
                  <a:lnTo>
                    <a:pt x="19790" y="77888"/>
                  </a:lnTo>
                  <a:lnTo>
                    <a:pt x="19132" y="76396"/>
                  </a:lnTo>
                  <a:lnTo>
                    <a:pt x="19132" y="76352"/>
                  </a:lnTo>
                  <a:lnTo>
                    <a:pt x="18211" y="74948"/>
                  </a:lnTo>
                  <a:lnTo>
                    <a:pt x="18167" y="74860"/>
                  </a:lnTo>
                  <a:lnTo>
                    <a:pt x="16587" y="74070"/>
                  </a:lnTo>
                  <a:lnTo>
                    <a:pt x="14963" y="73105"/>
                  </a:lnTo>
                  <a:lnTo>
                    <a:pt x="13120" y="71701"/>
                  </a:lnTo>
                  <a:lnTo>
                    <a:pt x="11102" y="70121"/>
                  </a:lnTo>
                  <a:lnTo>
                    <a:pt x="9215" y="68454"/>
                  </a:lnTo>
                  <a:lnTo>
                    <a:pt x="6846" y="66172"/>
                  </a:lnTo>
                  <a:lnTo>
                    <a:pt x="6626" y="65689"/>
                  </a:lnTo>
                  <a:lnTo>
                    <a:pt x="6538" y="61345"/>
                  </a:lnTo>
                  <a:lnTo>
                    <a:pt x="6538" y="58624"/>
                  </a:lnTo>
                  <a:lnTo>
                    <a:pt x="6626" y="56387"/>
                  </a:lnTo>
                  <a:lnTo>
                    <a:pt x="6714" y="51647"/>
                  </a:lnTo>
                  <a:lnTo>
                    <a:pt x="6714" y="51604"/>
                  </a:lnTo>
                  <a:lnTo>
                    <a:pt x="6231" y="48883"/>
                  </a:lnTo>
                  <a:lnTo>
                    <a:pt x="5924" y="46733"/>
                  </a:lnTo>
                  <a:lnTo>
                    <a:pt x="6012" y="44276"/>
                  </a:lnTo>
                  <a:lnTo>
                    <a:pt x="6012" y="44232"/>
                  </a:lnTo>
                  <a:lnTo>
                    <a:pt x="5836" y="42959"/>
                  </a:lnTo>
                  <a:lnTo>
                    <a:pt x="5836" y="42915"/>
                  </a:lnTo>
                  <a:lnTo>
                    <a:pt x="5310" y="40941"/>
                  </a:lnTo>
                  <a:lnTo>
                    <a:pt x="4695" y="39229"/>
                  </a:lnTo>
                  <a:lnTo>
                    <a:pt x="3818" y="36991"/>
                  </a:lnTo>
                  <a:lnTo>
                    <a:pt x="2765" y="34446"/>
                  </a:lnTo>
                  <a:lnTo>
                    <a:pt x="1843" y="31857"/>
                  </a:lnTo>
                  <a:lnTo>
                    <a:pt x="1185" y="29488"/>
                  </a:lnTo>
                  <a:lnTo>
                    <a:pt x="483" y="25495"/>
                  </a:lnTo>
                  <a:lnTo>
                    <a:pt x="351" y="22248"/>
                  </a:lnTo>
                  <a:lnTo>
                    <a:pt x="527" y="20800"/>
                  </a:lnTo>
                  <a:lnTo>
                    <a:pt x="1492" y="18035"/>
                  </a:lnTo>
                  <a:lnTo>
                    <a:pt x="3598" y="13340"/>
                  </a:lnTo>
                  <a:lnTo>
                    <a:pt x="4608" y="12067"/>
                  </a:lnTo>
                  <a:lnTo>
                    <a:pt x="5090" y="11453"/>
                  </a:lnTo>
                  <a:lnTo>
                    <a:pt x="5573" y="10795"/>
                  </a:lnTo>
                  <a:lnTo>
                    <a:pt x="6143" y="10181"/>
                  </a:lnTo>
                  <a:lnTo>
                    <a:pt x="6758" y="9610"/>
                  </a:lnTo>
                  <a:lnTo>
                    <a:pt x="7372" y="8996"/>
                  </a:lnTo>
                  <a:lnTo>
                    <a:pt x="8030" y="8469"/>
                  </a:lnTo>
                  <a:lnTo>
                    <a:pt x="9434" y="7372"/>
                  </a:lnTo>
                  <a:lnTo>
                    <a:pt x="10926" y="6319"/>
                  </a:lnTo>
                  <a:lnTo>
                    <a:pt x="12418" y="5354"/>
                  </a:lnTo>
                  <a:lnTo>
                    <a:pt x="13954" y="4432"/>
                  </a:lnTo>
                  <a:lnTo>
                    <a:pt x="15490" y="3511"/>
                  </a:lnTo>
                  <a:lnTo>
                    <a:pt x="17684" y="2194"/>
                  </a:lnTo>
                  <a:lnTo>
                    <a:pt x="21019" y="351"/>
                  </a:lnTo>
                  <a:lnTo>
                    <a:pt x="21063" y="307"/>
                  </a:lnTo>
                  <a:lnTo>
                    <a:pt x="21107" y="220"/>
                  </a:lnTo>
                  <a:lnTo>
                    <a:pt x="21107" y="176"/>
                  </a:lnTo>
                  <a:lnTo>
                    <a:pt x="21063" y="88"/>
                  </a:lnTo>
                  <a:lnTo>
                    <a:pt x="21019" y="44"/>
                  </a:lnTo>
                  <a:lnTo>
                    <a:pt x="20975"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9" name="Google Shape;2659;p18"/>
            <p:cNvSpPr/>
            <p:nvPr/>
          </p:nvSpPr>
          <p:spPr>
            <a:xfrm>
              <a:off x="3837425" y="3370350"/>
              <a:ext cx="377375" cy="1344950"/>
            </a:xfrm>
            <a:custGeom>
              <a:rect b="b" l="l" r="r" t="t"/>
              <a:pathLst>
                <a:path extrusionOk="0" h="53798" w="15095">
                  <a:moveTo>
                    <a:pt x="88" y="0"/>
                  </a:moveTo>
                  <a:lnTo>
                    <a:pt x="44" y="44"/>
                  </a:lnTo>
                  <a:lnTo>
                    <a:pt x="0" y="132"/>
                  </a:lnTo>
                  <a:lnTo>
                    <a:pt x="0" y="176"/>
                  </a:lnTo>
                  <a:lnTo>
                    <a:pt x="0" y="263"/>
                  </a:lnTo>
                  <a:lnTo>
                    <a:pt x="2326" y="5222"/>
                  </a:lnTo>
                  <a:lnTo>
                    <a:pt x="2326" y="5266"/>
                  </a:lnTo>
                  <a:lnTo>
                    <a:pt x="4871" y="9522"/>
                  </a:lnTo>
                  <a:lnTo>
                    <a:pt x="6670" y="12989"/>
                  </a:lnTo>
                  <a:lnTo>
                    <a:pt x="8206" y="16192"/>
                  </a:lnTo>
                  <a:lnTo>
                    <a:pt x="8996" y="17947"/>
                  </a:lnTo>
                  <a:lnTo>
                    <a:pt x="9259" y="18693"/>
                  </a:lnTo>
                  <a:lnTo>
                    <a:pt x="9347" y="21326"/>
                  </a:lnTo>
                  <a:lnTo>
                    <a:pt x="9390" y="25670"/>
                  </a:lnTo>
                  <a:lnTo>
                    <a:pt x="9390" y="28917"/>
                  </a:lnTo>
                  <a:lnTo>
                    <a:pt x="9478" y="36157"/>
                  </a:lnTo>
                  <a:lnTo>
                    <a:pt x="9829" y="42476"/>
                  </a:lnTo>
                  <a:lnTo>
                    <a:pt x="9961" y="43485"/>
                  </a:lnTo>
                  <a:lnTo>
                    <a:pt x="9961" y="43529"/>
                  </a:lnTo>
                  <a:lnTo>
                    <a:pt x="10751" y="45548"/>
                  </a:lnTo>
                  <a:lnTo>
                    <a:pt x="11936" y="48005"/>
                  </a:lnTo>
                  <a:lnTo>
                    <a:pt x="12901" y="49980"/>
                  </a:lnTo>
                  <a:lnTo>
                    <a:pt x="13603" y="51603"/>
                  </a:lnTo>
                  <a:lnTo>
                    <a:pt x="14744" y="53710"/>
                  </a:lnTo>
                  <a:lnTo>
                    <a:pt x="14832" y="53797"/>
                  </a:lnTo>
                  <a:lnTo>
                    <a:pt x="15007" y="53797"/>
                  </a:lnTo>
                  <a:lnTo>
                    <a:pt x="15051" y="53753"/>
                  </a:lnTo>
                  <a:lnTo>
                    <a:pt x="15095" y="53710"/>
                  </a:lnTo>
                  <a:lnTo>
                    <a:pt x="15095" y="53622"/>
                  </a:lnTo>
                  <a:lnTo>
                    <a:pt x="15051" y="53578"/>
                  </a:lnTo>
                  <a:lnTo>
                    <a:pt x="13910" y="51472"/>
                  </a:lnTo>
                  <a:lnTo>
                    <a:pt x="13208" y="49848"/>
                  </a:lnTo>
                  <a:lnTo>
                    <a:pt x="12243" y="47873"/>
                  </a:lnTo>
                  <a:lnTo>
                    <a:pt x="11058" y="45372"/>
                  </a:lnTo>
                  <a:lnTo>
                    <a:pt x="10312" y="43398"/>
                  </a:lnTo>
                  <a:lnTo>
                    <a:pt x="10180" y="42432"/>
                  </a:lnTo>
                  <a:lnTo>
                    <a:pt x="9829" y="36114"/>
                  </a:lnTo>
                  <a:lnTo>
                    <a:pt x="9741" y="28917"/>
                  </a:lnTo>
                  <a:lnTo>
                    <a:pt x="9741" y="25670"/>
                  </a:lnTo>
                  <a:lnTo>
                    <a:pt x="9698" y="21326"/>
                  </a:lnTo>
                  <a:lnTo>
                    <a:pt x="9610" y="18649"/>
                  </a:lnTo>
                  <a:lnTo>
                    <a:pt x="9566" y="18605"/>
                  </a:lnTo>
                  <a:lnTo>
                    <a:pt x="9303" y="17815"/>
                  </a:lnTo>
                  <a:lnTo>
                    <a:pt x="8513" y="16016"/>
                  </a:lnTo>
                  <a:lnTo>
                    <a:pt x="6977" y="12857"/>
                  </a:lnTo>
                  <a:lnTo>
                    <a:pt x="5178" y="9347"/>
                  </a:lnTo>
                  <a:lnTo>
                    <a:pt x="2633" y="5090"/>
                  </a:lnTo>
                  <a:lnTo>
                    <a:pt x="307" y="88"/>
                  </a:lnTo>
                  <a:lnTo>
                    <a:pt x="263" y="44"/>
                  </a:lnTo>
                  <a:lnTo>
                    <a:pt x="219"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0" name="Google Shape;2660;p18"/>
            <p:cNvSpPr/>
            <p:nvPr/>
          </p:nvSpPr>
          <p:spPr>
            <a:xfrm>
              <a:off x="3607050" y="3450425"/>
              <a:ext cx="547425" cy="1221000"/>
            </a:xfrm>
            <a:custGeom>
              <a:rect b="b" l="l" r="r" t="t"/>
              <a:pathLst>
                <a:path extrusionOk="0" h="48840" w="21897">
                  <a:moveTo>
                    <a:pt x="8425" y="0"/>
                  </a:moveTo>
                  <a:lnTo>
                    <a:pt x="132" y="2150"/>
                  </a:lnTo>
                  <a:lnTo>
                    <a:pt x="88" y="2194"/>
                  </a:lnTo>
                  <a:lnTo>
                    <a:pt x="44" y="2238"/>
                  </a:lnTo>
                  <a:lnTo>
                    <a:pt x="0" y="2326"/>
                  </a:lnTo>
                  <a:lnTo>
                    <a:pt x="0" y="2370"/>
                  </a:lnTo>
                  <a:lnTo>
                    <a:pt x="44" y="2458"/>
                  </a:lnTo>
                  <a:lnTo>
                    <a:pt x="88" y="2501"/>
                  </a:lnTo>
                  <a:lnTo>
                    <a:pt x="220" y="2501"/>
                  </a:lnTo>
                  <a:lnTo>
                    <a:pt x="8381" y="351"/>
                  </a:lnTo>
                  <a:lnTo>
                    <a:pt x="9742" y="3862"/>
                  </a:lnTo>
                  <a:lnTo>
                    <a:pt x="9785" y="3950"/>
                  </a:lnTo>
                  <a:lnTo>
                    <a:pt x="12638" y="6846"/>
                  </a:lnTo>
                  <a:lnTo>
                    <a:pt x="14437" y="10093"/>
                  </a:lnTo>
                  <a:lnTo>
                    <a:pt x="16148" y="13559"/>
                  </a:lnTo>
                  <a:lnTo>
                    <a:pt x="17114" y="15446"/>
                  </a:lnTo>
                  <a:lnTo>
                    <a:pt x="17333" y="16631"/>
                  </a:lnTo>
                  <a:lnTo>
                    <a:pt x="17377" y="18825"/>
                  </a:lnTo>
                  <a:lnTo>
                    <a:pt x="17421" y="21019"/>
                  </a:lnTo>
                  <a:lnTo>
                    <a:pt x="17465" y="25363"/>
                  </a:lnTo>
                  <a:lnTo>
                    <a:pt x="17465" y="28303"/>
                  </a:lnTo>
                  <a:lnTo>
                    <a:pt x="17508" y="31243"/>
                  </a:lnTo>
                  <a:lnTo>
                    <a:pt x="17596" y="34183"/>
                  </a:lnTo>
                  <a:lnTo>
                    <a:pt x="17728" y="37123"/>
                  </a:lnTo>
                  <a:lnTo>
                    <a:pt x="17947" y="40546"/>
                  </a:lnTo>
                  <a:lnTo>
                    <a:pt x="17947" y="40590"/>
                  </a:lnTo>
                  <a:lnTo>
                    <a:pt x="20975" y="47303"/>
                  </a:lnTo>
                  <a:lnTo>
                    <a:pt x="21545" y="48707"/>
                  </a:lnTo>
                  <a:lnTo>
                    <a:pt x="21633" y="48795"/>
                  </a:lnTo>
                  <a:lnTo>
                    <a:pt x="21721" y="48839"/>
                  </a:lnTo>
                  <a:lnTo>
                    <a:pt x="21765" y="48839"/>
                  </a:lnTo>
                  <a:lnTo>
                    <a:pt x="21853" y="48795"/>
                  </a:lnTo>
                  <a:lnTo>
                    <a:pt x="21853" y="48751"/>
                  </a:lnTo>
                  <a:lnTo>
                    <a:pt x="21896" y="48664"/>
                  </a:lnTo>
                  <a:lnTo>
                    <a:pt x="21853" y="48576"/>
                  </a:lnTo>
                  <a:lnTo>
                    <a:pt x="21326" y="47172"/>
                  </a:lnTo>
                  <a:lnTo>
                    <a:pt x="18298" y="40458"/>
                  </a:lnTo>
                  <a:lnTo>
                    <a:pt x="18079" y="37123"/>
                  </a:lnTo>
                  <a:lnTo>
                    <a:pt x="17947" y="34183"/>
                  </a:lnTo>
                  <a:lnTo>
                    <a:pt x="17859" y="31243"/>
                  </a:lnTo>
                  <a:lnTo>
                    <a:pt x="17816" y="28303"/>
                  </a:lnTo>
                  <a:lnTo>
                    <a:pt x="17816" y="25363"/>
                  </a:lnTo>
                  <a:lnTo>
                    <a:pt x="17772" y="21019"/>
                  </a:lnTo>
                  <a:lnTo>
                    <a:pt x="17728" y="18781"/>
                  </a:lnTo>
                  <a:lnTo>
                    <a:pt x="17684" y="16587"/>
                  </a:lnTo>
                  <a:lnTo>
                    <a:pt x="17465" y="15358"/>
                  </a:lnTo>
                  <a:lnTo>
                    <a:pt x="17465" y="15315"/>
                  </a:lnTo>
                  <a:lnTo>
                    <a:pt x="16455" y="13428"/>
                  </a:lnTo>
                  <a:lnTo>
                    <a:pt x="14744" y="9917"/>
                  </a:lnTo>
                  <a:lnTo>
                    <a:pt x="12945" y="6670"/>
                  </a:lnTo>
                  <a:lnTo>
                    <a:pt x="12901" y="6626"/>
                  </a:lnTo>
                  <a:lnTo>
                    <a:pt x="10049" y="3730"/>
                  </a:lnTo>
                  <a:lnTo>
                    <a:pt x="8645" y="88"/>
                  </a:lnTo>
                  <a:lnTo>
                    <a:pt x="8557"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1" name="Google Shape;2661;p18"/>
            <p:cNvSpPr/>
            <p:nvPr/>
          </p:nvSpPr>
          <p:spPr>
            <a:xfrm>
              <a:off x="3672850" y="3530500"/>
              <a:ext cx="435550" cy="1108000"/>
            </a:xfrm>
            <a:custGeom>
              <a:rect b="b" l="l" r="r" t="t"/>
              <a:pathLst>
                <a:path extrusionOk="0" h="44320" w="17422">
                  <a:moveTo>
                    <a:pt x="2019" y="1"/>
                  </a:moveTo>
                  <a:lnTo>
                    <a:pt x="133" y="483"/>
                  </a:lnTo>
                  <a:lnTo>
                    <a:pt x="45" y="483"/>
                  </a:lnTo>
                  <a:lnTo>
                    <a:pt x="1" y="571"/>
                  </a:lnTo>
                  <a:lnTo>
                    <a:pt x="1" y="615"/>
                  </a:lnTo>
                  <a:lnTo>
                    <a:pt x="1" y="703"/>
                  </a:lnTo>
                  <a:lnTo>
                    <a:pt x="45" y="747"/>
                  </a:lnTo>
                  <a:lnTo>
                    <a:pt x="89" y="790"/>
                  </a:lnTo>
                  <a:lnTo>
                    <a:pt x="133" y="834"/>
                  </a:lnTo>
                  <a:lnTo>
                    <a:pt x="220" y="834"/>
                  </a:lnTo>
                  <a:lnTo>
                    <a:pt x="2019" y="352"/>
                  </a:lnTo>
                  <a:lnTo>
                    <a:pt x="3248" y="1624"/>
                  </a:lnTo>
                  <a:lnTo>
                    <a:pt x="4433" y="2721"/>
                  </a:lnTo>
                  <a:lnTo>
                    <a:pt x="5881" y="4081"/>
                  </a:lnTo>
                  <a:lnTo>
                    <a:pt x="9918" y="8557"/>
                  </a:lnTo>
                  <a:lnTo>
                    <a:pt x="13341" y="14393"/>
                  </a:lnTo>
                  <a:lnTo>
                    <a:pt x="13560" y="18737"/>
                  </a:lnTo>
                  <a:lnTo>
                    <a:pt x="13648" y="22116"/>
                  </a:lnTo>
                  <a:lnTo>
                    <a:pt x="13648" y="24968"/>
                  </a:lnTo>
                  <a:lnTo>
                    <a:pt x="13736" y="29357"/>
                  </a:lnTo>
                  <a:lnTo>
                    <a:pt x="14130" y="36772"/>
                  </a:lnTo>
                  <a:lnTo>
                    <a:pt x="14306" y="37825"/>
                  </a:lnTo>
                  <a:lnTo>
                    <a:pt x="14306" y="37869"/>
                  </a:lnTo>
                  <a:lnTo>
                    <a:pt x="15579" y="40941"/>
                  </a:lnTo>
                  <a:lnTo>
                    <a:pt x="17070" y="44232"/>
                  </a:lnTo>
                  <a:lnTo>
                    <a:pt x="17158" y="44276"/>
                  </a:lnTo>
                  <a:lnTo>
                    <a:pt x="17246" y="44320"/>
                  </a:lnTo>
                  <a:lnTo>
                    <a:pt x="17334" y="44320"/>
                  </a:lnTo>
                  <a:lnTo>
                    <a:pt x="17378" y="44276"/>
                  </a:lnTo>
                  <a:lnTo>
                    <a:pt x="17422" y="44188"/>
                  </a:lnTo>
                  <a:lnTo>
                    <a:pt x="17422" y="44144"/>
                  </a:lnTo>
                  <a:lnTo>
                    <a:pt x="17422" y="44056"/>
                  </a:lnTo>
                  <a:lnTo>
                    <a:pt x="15886" y="40809"/>
                  </a:lnTo>
                  <a:lnTo>
                    <a:pt x="14657" y="37782"/>
                  </a:lnTo>
                  <a:lnTo>
                    <a:pt x="14482" y="36728"/>
                  </a:lnTo>
                  <a:lnTo>
                    <a:pt x="14087" y="29313"/>
                  </a:lnTo>
                  <a:lnTo>
                    <a:pt x="13999" y="24968"/>
                  </a:lnTo>
                  <a:lnTo>
                    <a:pt x="13999" y="22072"/>
                  </a:lnTo>
                  <a:lnTo>
                    <a:pt x="13911" y="18737"/>
                  </a:lnTo>
                  <a:lnTo>
                    <a:pt x="13692" y="14349"/>
                  </a:lnTo>
                  <a:lnTo>
                    <a:pt x="13692" y="14262"/>
                  </a:lnTo>
                  <a:lnTo>
                    <a:pt x="10225" y="8382"/>
                  </a:lnTo>
                  <a:lnTo>
                    <a:pt x="10181" y="8338"/>
                  </a:lnTo>
                  <a:lnTo>
                    <a:pt x="6144" y="3862"/>
                  </a:lnTo>
                  <a:lnTo>
                    <a:pt x="4477" y="2282"/>
                  </a:lnTo>
                  <a:lnTo>
                    <a:pt x="3248" y="1098"/>
                  </a:lnTo>
                  <a:lnTo>
                    <a:pt x="2195" y="44"/>
                  </a:lnTo>
                  <a:lnTo>
                    <a:pt x="2151"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2" name="Google Shape;2662;p18"/>
            <p:cNvSpPr/>
            <p:nvPr/>
          </p:nvSpPr>
          <p:spPr>
            <a:xfrm>
              <a:off x="6276075" y="3554625"/>
              <a:ext cx="204075" cy="110825"/>
            </a:xfrm>
            <a:custGeom>
              <a:rect b="b" l="l" r="r" t="t"/>
              <a:pathLst>
                <a:path extrusionOk="0" h="4433" w="8163">
                  <a:moveTo>
                    <a:pt x="4740" y="1"/>
                  </a:moveTo>
                  <a:lnTo>
                    <a:pt x="2589" y="1010"/>
                  </a:lnTo>
                  <a:lnTo>
                    <a:pt x="922" y="1712"/>
                  </a:lnTo>
                  <a:lnTo>
                    <a:pt x="878" y="1756"/>
                  </a:lnTo>
                  <a:lnTo>
                    <a:pt x="220" y="2327"/>
                  </a:lnTo>
                  <a:lnTo>
                    <a:pt x="132" y="2414"/>
                  </a:lnTo>
                  <a:lnTo>
                    <a:pt x="0" y="2809"/>
                  </a:lnTo>
                  <a:lnTo>
                    <a:pt x="0" y="2941"/>
                  </a:lnTo>
                  <a:lnTo>
                    <a:pt x="176" y="3467"/>
                  </a:lnTo>
                  <a:lnTo>
                    <a:pt x="220" y="3555"/>
                  </a:lnTo>
                  <a:lnTo>
                    <a:pt x="703" y="3994"/>
                  </a:lnTo>
                  <a:lnTo>
                    <a:pt x="746" y="4038"/>
                  </a:lnTo>
                  <a:lnTo>
                    <a:pt x="1361" y="4345"/>
                  </a:lnTo>
                  <a:lnTo>
                    <a:pt x="1448" y="4345"/>
                  </a:lnTo>
                  <a:lnTo>
                    <a:pt x="3028" y="4433"/>
                  </a:lnTo>
                  <a:lnTo>
                    <a:pt x="3072" y="4433"/>
                  </a:lnTo>
                  <a:lnTo>
                    <a:pt x="5178" y="4038"/>
                  </a:lnTo>
                  <a:lnTo>
                    <a:pt x="8031" y="3160"/>
                  </a:lnTo>
                  <a:lnTo>
                    <a:pt x="8118" y="3160"/>
                  </a:lnTo>
                  <a:lnTo>
                    <a:pt x="8162" y="3073"/>
                  </a:lnTo>
                  <a:lnTo>
                    <a:pt x="8162" y="3029"/>
                  </a:lnTo>
                  <a:lnTo>
                    <a:pt x="8162" y="2941"/>
                  </a:lnTo>
                  <a:lnTo>
                    <a:pt x="8118" y="2897"/>
                  </a:lnTo>
                  <a:lnTo>
                    <a:pt x="8074" y="2853"/>
                  </a:lnTo>
                  <a:lnTo>
                    <a:pt x="7943" y="2853"/>
                  </a:lnTo>
                  <a:lnTo>
                    <a:pt x="5091" y="3687"/>
                  </a:lnTo>
                  <a:lnTo>
                    <a:pt x="3028" y="4082"/>
                  </a:lnTo>
                  <a:lnTo>
                    <a:pt x="1492" y="3994"/>
                  </a:lnTo>
                  <a:lnTo>
                    <a:pt x="922" y="3731"/>
                  </a:lnTo>
                  <a:lnTo>
                    <a:pt x="527" y="3336"/>
                  </a:lnTo>
                  <a:lnTo>
                    <a:pt x="351" y="2897"/>
                  </a:lnTo>
                  <a:lnTo>
                    <a:pt x="483" y="2546"/>
                  </a:lnTo>
                  <a:lnTo>
                    <a:pt x="1097" y="2019"/>
                  </a:lnTo>
                  <a:lnTo>
                    <a:pt x="2721" y="1361"/>
                  </a:lnTo>
                  <a:lnTo>
                    <a:pt x="4915" y="308"/>
                  </a:lnTo>
                  <a:lnTo>
                    <a:pt x="4959" y="264"/>
                  </a:lnTo>
                  <a:lnTo>
                    <a:pt x="5003" y="220"/>
                  </a:lnTo>
                  <a:lnTo>
                    <a:pt x="5003" y="176"/>
                  </a:lnTo>
                  <a:lnTo>
                    <a:pt x="5003" y="89"/>
                  </a:lnTo>
                  <a:lnTo>
                    <a:pt x="4959" y="45"/>
                  </a:lnTo>
                  <a:lnTo>
                    <a:pt x="4871"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3" name="Google Shape;2663;p18"/>
            <p:cNvSpPr/>
            <p:nvPr/>
          </p:nvSpPr>
          <p:spPr>
            <a:xfrm>
              <a:off x="6730225" y="3940775"/>
              <a:ext cx="561700" cy="625325"/>
            </a:xfrm>
            <a:custGeom>
              <a:rect b="b" l="l" r="r" t="t"/>
              <a:pathLst>
                <a:path extrusionOk="0" h="25013" w="22468">
                  <a:moveTo>
                    <a:pt x="3775" y="1"/>
                  </a:moveTo>
                  <a:lnTo>
                    <a:pt x="3731" y="45"/>
                  </a:lnTo>
                  <a:lnTo>
                    <a:pt x="3687" y="89"/>
                  </a:lnTo>
                  <a:lnTo>
                    <a:pt x="2151" y="3643"/>
                  </a:lnTo>
                  <a:lnTo>
                    <a:pt x="1361" y="5486"/>
                  </a:lnTo>
                  <a:lnTo>
                    <a:pt x="1361" y="5530"/>
                  </a:lnTo>
                  <a:lnTo>
                    <a:pt x="703" y="8733"/>
                  </a:lnTo>
                  <a:lnTo>
                    <a:pt x="133" y="11629"/>
                  </a:lnTo>
                  <a:lnTo>
                    <a:pt x="1" y="12375"/>
                  </a:lnTo>
                  <a:lnTo>
                    <a:pt x="1" y="12463"/>
                  </a:lnTo>
                  <a:lnTo>
                    <a:pt x="89" y="12551"/>
                  </a:lnTo>
                  <a:lnTo>
                    <a:pt x="3336" y="14788"/>
                  </a:lnTo>
                  <a:lnTo>
                    <a:pt x="3862" y="15534"/>
                  </a:lnTo>
                  <a:lnTo>
                    <a:pt x="4916" y="17860"/>
                  </a:lnTo>
                  <a:lnTo>
                    <a:pt x="4916" y="17904"/>
                  </a:lnTo>
                  <a:lnTo>
                    <a:pt x="6013" y="19791"/>
                  </a:lnTo>
                  <a:lnTo>
                    <a:pt x="7241" y="21371"/>
                  </a:lnTo>
                  <a:lnTo>
                    <a:pt x="7285" y="21414"/>
                  </a:lnTo>
                  <a:lnTo>
                    <a:pt x="8645" y="22117"/>
                  </a:lnTo>
                  <a:lnTo>
                    <a:pt x="9523" y="22424"/>
                  </a:lnTo>
                  <a:lnTo>
                    <a:pt x="9567" y="22424"/>
                  </a:lnTo>
                  <a:lnTo>
                    <a:pt x="12244" y="22862"/>
                  </a:lnTo>
                  <a:lnTo>
                    <a:pt x="14525" y="23082"/>
                  </a:lnTo>
                  <a:lnTo>
                    <a:pt x="18080" y="24267"/>
                  </a:lnTo>
                  <a:lnTo>
                    <a:pt x="20274" y="24925"/>
                  </a:lnTo>
                  <a:lnTo>
                    <a:pt x="20318" y="24925"/>
                  </a:lnTo>
                  <a:lnTo>
                    <a:pt x="21327" y="25013"/>
                  </a:lnTo>
                  <a:lnTo>
                    <a:pt x="21415" y="25013"/>
                  </a:lnTo>
                  <a:lnTo>
                    <a:pt x="22336" y="24793"/>
                  </a:lnTo>
                  <a:lnTo>
                    <a:pt x="22424" y="24749"/>
                  </a:lnTo>
                  <a:lnTo>
                    <a:pt x="22468" y="24705"/>
                  </a:lnTo>
                  <a:lnTo>
                    <a:pt x="22468" y="24618"/>
                  </a:lnTo>
                  <a:lnTo>
                    <a:pt x="22468" y="24574"/>
                  </a:lnTo>
                  <a:lnTo>
                    <a:pt x="22468" y="24486"/>
                  </a:lnTo>
                  <a:lnTo>
                    <a:pt x="22424" y="24442"/>
                  </a:lnTo>
                  <a:lnTo>
                    <a:pt x="22292" y="24442"/>
                  </a:lnTo>
                  <a:lnTo>
                    <a:pt x="21327" y="24662"/>
                  </a:lnTo>
                  <a:lnTo>
                    <a:pt x="20362" y="24574"/>
                  </a:lnTo>
                  <a:lnTo>
                    <a:pt x="18211" y="23916"/>
                  </a:lnTo>
                  <a:lnTo>
                    <a:pt x="14657" y="22731"/>
                  </a:lnTo>
                  <a:lnTo>
                    <a:pt x="14613" y="22731"/>
                  </a:lnTo>
                  <a:lnTo>
                    <a:pt x="12288" y="22511"/>
                  </a:lnTo>
                  <a:lnTo>
                    <a:pt x="9611" y="22073"/>
                  </a:lnTo>
                  <a:lnTo>
                    <a:pt x="8777" y="21765"/>
                  </a:lnTo>
                  <a:lnTo>
                    <a:pt x="7461" y="21107"/>
                  </a:lnTo>
                  <a:lnTo>
                    <a:pt x="6320" y="19615"/>
                  </a:lnTo>
                  <a:lnTo>
                    <a:pt x="5223" y="17728"/>
                  </a:lnTo>
                  <a:lnTo>
                    <a:pt x="4170" y="15403"/>
                  </a:lnTo>
                  <a:lnTo>
                    <a:pt x="4170" y="15359"/>
                  </a:lnTo>
                  <a:lnTo>
                    <a:pt x="3643" y="14569"/>
                  </a:lnTo>
                  <a:lnTo>
                    <a:pt x="3599" y="14525"/>
                  </a:lnTo>
                  <a:lnTo>
                    <a:pt x="352" y="12331"/>
                  </a:lnTo>
                  <a:lnTo>
                    <a:pt x="484" y="11717"/>
                  </a:lnTo>
                  <a:lnTo>
                    <a:pt x="1054" y="8821"/>
                  </a:lnTo>
                  <a:lnTo>
                    <a:pt x="1712" y="5618"/>
                  </a:lnTo>
                  <a:lnTo>
                    <a:pt x="2458" y="3775"/>
                  </a:lnTo>
                  <a:lnTo>
                    <a:pt x="3994" y="264"/>
                  </a:lnTo>
                  <a:lnTo>
                    <a:pt x="3994" y="176"/>
                  </a:lnTo>
                  <a:lnTo>
                    <a:pt x="3994" y="132"/>
                  </a:lnTo>
                  <a:lnTo>
                    <a:pt x="3950" y="45"/>
                  </a:lnTo>
                  <a:lnTo>
                    <a:pt x="3906"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4" name="Google Shape;2664;p18"/>
            <p:cNvSpPr/>
            <p:nvPr/>
          </p:nvSpPr>
          <p:spPr>
            <a:xfrm>
              <a:off x="6209150" y="3492100"/>
              <a:ext cx="307200" cy="221625"/>
            </a:xfrm>
            <a:custGeom>
              <a:rect b="b" l="l" r="r" t="t"/>
              <a:pathLst>
                <a:path extrusionOk="0" h="8865" w="12288">
                  <a:moveTo>
                    <a:pt x="4608" y="1"/>
                  </a:moveTo>
                  <a:lnTo>
                    <a:pt x="4564" y="89"/>
                  </a:lnTo>
                  <a:lnTo>
                    <a:pt x="3116" y="2239"/>
                  </a:lnTo>
                  <a:lnTo>
                    <a:pt x="2107" y="3116"/>
                  </a:lnTo>
                  <a:lnTo>
                    <a:pt x="747" y="4740"/>
                  </a:lnTo>
                  <a:lnTo>
                    <a:pt x="747" y="4784"/>
                  </a:lnTo>
                  <a:lnTo>
                    <a:pt x="1" y="6188"/>
                  </a:lnTo>
                  <a:lnTo>
                    <a:pt x="1" y="6276"/>
                  </a:lnTo>
                  <a:lnTo>
                    <a:pt x="1" y="6363"/>
                  </a:lnTo>
                  <a:lnTo>
                    <a:pt x="308" y="6890"/>
                  </a:lnTo>
                  <a:lnTo>
                    <a:pt x="352" y="6978"/>
                  </a:lnTo>
                  <a:lnTo>
                    <a:pt x="2634" y="8426"/>
                  </a:lnTo>
                  <a:lnTo>
                    <a:pt x="2721" y="8426"/>
                  </a:lnTo>
                  <a:lnTo>
                    <a:pt x="5837" y="8865"/>
                  </a:lnTo>
                  <a:lnTo>
                    <a:pt x="5881" y="8865"/>
                  </a:lnTo>
                  <a:lnTo>
                    <a:pt x="8294" y="8294"/>
                  </a:lnTo>
                  <a:lnTo>
                    <a:pt x="10883" y="7241"/>
                  </a:lnTo>
                  <a:lnTo>
                    <a:pt x="12156" y="7022"/>
                  </a:lnTo>
                  <a:lnTo>
                    <a:pt x="12200" y="6978"/>
                  </a:lnTo>
                  <a:lnTo>
                    <a:pt x="12287" y="6934"/>
                  </a:lnTo>
                  <a:lnTo>
                    <a:pt x="12287" y="6846"/>
                  </a:lnTo>
                  <a:lnTo>
                    <a:pt x="12287" y="6802"/>
                  </a:lnTo>
                  <a:lnTo>
                    <a:pt x="12287" y="6714"/>
                  </a:lnTo>
                  <a:lnTo>
                    <a:pt x="12200" y="6671"/>
                  </a:lnTo>
                  <a:lnTo>
                    <a:pt x="12068" y="6671"/>
                  </a:lnTo>
                  <a:lnTo>
                    <a:pt x="10795" y="6934"/>
                  </a:lnTo>
                  <a:lnTo>
                    <a:pt x="10751" y="6934"/>
                  </a:lnTo>
                  <a:lnTo>
                    <a:pt x="8206" y="7943"/>
                  </a:lnTo>
                  <a:lnTo>
                    <a:pt x="5837" y="8514"/>
                  </a:lnTo>
                  <a:lnTo>
                    <a:pt x="2765" y="8119"/>
                  </a:lnTo>
                  <a:lnTo>
                    <a:pt x="615" y="6671"/>
                  </a:lnTo>
                  <a:lnTo>
                    <a:pt x="352" y="6276"/>
                  </a:lnTo>
                  <a:lnTo>
                    <a:pt x="1054" y="4959"/>
                  </a:lnTo>
                  <a:lnTo>
                    <a:pt x="2370" y="3380"/>
                  </a:lnTo>
                  <a:lnTo>
                    <a:pt x="3380" y="2502"/>
                  </a:lnTo>
                  <a:lnTo>
                    <a:pt x="3423" y="2458"/>
                  </a:lnTo>
                  <a:lnTo>
                    <a:pt x="4871" y="264"/>
                  </a:lnTo>
                  <a:lnTo>
                    <a:pt x="4871" y="220"/>
                  </a:lnTo>
                  <a:lnTo>
                    <a:pt x="4871" y="132"/>
                  </a:lnTo>
                  <a:lnTo>
                    <a:pt x="4871" y="89"/>
                  </a:lnTo>
                  <a:lnTo>
                    <a:pt x="4828"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5" name="Google Shape;2665;p18"/>
            <p:cNvSpPr/>
            <p:nvPr/>
          </p:nvSpPr>
          <p:spPr>
            <a:xfrm>
              <a:off x="6661125" y="3867275"/>
              <a:ext cx="603375" cy="716375"/>
            </a:xfrm>
            <a:custGeom>
              <a:rect b="b" l="l" r="r" t="t"/>
              <a:pathLst>
                <a:path extrusionOk="0" h="28655" w="24135">
                  <a:moveTo>
                    <a:pt x="3204" y="1"/>
                  </a:moveTo>
                  <a:lnTo>
                    <a:pt x="3160" y="89"/>
                  </a:lnTo>
                  <a:lnTo>
                    <a:pt x="3116" y="132"/>
                  </a:lnTo>
                  <a:lnTo>
                    <a:pt x="2941" y="1361"/>
                  </a:lnTo>
                  <a:lnTo>
                    <a:pt x="1756" y="4477"/>
                  </a:lnTo>
                  <a:lnTo>
                    <a:pt x="1141" y="6495"/>
                  </a:lnTo>
                  <a:lnTo>
                    <a:pt x="1098" y="6539"/>
                  </a:lnTo>
                  <a:lnTo>
                    <a:pt x="878" y="8821"/>
                  </a:lnTo>
                  <a:lnTo>
                    <a:pt x="44" y="13165"/>
                  </a:lnTo>
                  <a:lnTo>
                    <a:pt x="1" y="15491"/>
                  </a:lnTo>
                  <a:lnTo>
                    <a:pt x="44" y="16895"/>
                  </a:lnTo>
                  <a:lnTo>
                    <a:pt x="44" y="16983"/>
                  </a:lnTo>
                  <a:lnTo>
                    <a:pt x="439" y="17641"/>
                  </a:lnTo>
                  <a:lnTo>
                    <a:pt x="483" y="17685"/>
                  </a:lnTo>
                  <a:lnTo>
                    <a:pt x="1317" y="18211"/>
                  </a:lnTo>
                  <a:lnTo>
                    <a:pt x="1361" y="18255"/>
                  </a:lnTo>
                  <a:lnTo>
                    <a:pt x="4081" y="19220"/>
                  </a:lnTo>
                  <a:lnTo>
                    <a:pt x="5529" y="20010"/>
                  </a:lnTo>
                  <a:lnTo>
                    <a:pt x="7065" y="22204"/>
                  </a:lnTo>
                  <a:lnTo>
                    <a:pt x="8601" y="24442"/>
                  </a:lnTo>
                  <a:lnTo>
                    <a:pt x="9479" y="25451"/>
                  </a:lnTo>
                  <a:lnTo>
                    <a:pt x="9523" y="25495"/>
                  </a:lnTo>
                  <a:lnTo>
                    <a:pt x="11585" y="26417"/>
                  </a:lnTo>
                  <a:lnTo>
                    <a:pt x="11629" y="26417"/>
                  </a:lnTo>
                  <a:lnTo>
                    <a:pt x="13779" y="26812"/>
                  </a:lnTo>
                  <a:lnTo>
                    <a:pt x="16412" y="27119"/>
                  </a:lnTo>
                  <a:lnTo>
                    <a:pt x="17816" y="27251"/>
                  </a:lnTo>
                  <a:lnTo>
                    <a:pt x="20449" y="28128"/>
                  </a:lnTo>
                  <a:lnTo>
                    <a:pt x="22248" y="28655"/>
                  </a:lnTo>
                  <a:lnTo>
                    <a:pt x="23389" y="28655"/>
                  </a:lnTo>
                  <a:lnTo>
                    <a:pt x="24003" y="28479"/>
                  </a:lnTo>
                  <a:lnTo>
                    <a:pt x="24047" y="28435"/>
                  </a:lnTo>
                  <a:lnTo>
                    <a:pt x="24091" y="28391"/>
                  </a:lnTo>
                  <a:lnTo>
                    <a:pt x="24135" y="28304"/>
                  </a:lnTo>
                  <a:lnTo>
                    <a:pt x="24091" y="28260"/>
                  </a:lnTo>
                  <a:lnTo>
                    <a:pt x="24091" y="28172"/>
                  </a:lnTo>
                  <a:lnTo>
                    <a:pt x="24047" y="28128"/>
                  </a:lnTo>
                  <a:lnTo>
                    <a:pt x="23872" y="28128"/>
                  </a:lnTo>
                  <a:lnTo>
                    <a:pt x="23301" y="28304"/>
                  </a:lnTo>
                  <a:lnTo>
                    <a:pt x="22336" y="28304"/>
                  </a:lnTo>
                  <a:lnTo>
                    <a:pt x="20537" y="27777"/>
                  </a:lnTo>
                  <a:lnTo>
                    <a:pt x="17904" y="26899"/>
                  </a:lnTo>
                  <a:lnTo>
                    <a:pt x="17860" y="26899"/>
                  </a:lnTo>
                  <a:lnTo>
                    <a:pt x="16456" y="26768"/>
                  </a:lnTo>
                  <a:lnTo>
                    <a:pt x="13823" y="26461"/>
                  </a:lnTo>
                  <a:lnTo>
                    <a:pt x="11717" y="26066"/>
                  </a:lnTo>
                  <a:lnTo>
                    <a:pt x="9698" y="25188"/>
                  </a:lnTo>
                  <a:lnTo>
                    <a:pt x="8864" y="24223"/>
                  </a:lnTo>
                  <a:lnTo>
                    <a:pt x="7372" y="22029"/>
                  </a:lnTo>
                  <a:lnTo>
                    <a:pt x="5793" y="19791"/>
                  </a:lnTo>
                  <a:lnTo>
                    <a:pt x="5705" y="19703"/>
                  </a:lnTo>
                  <a:lnTo>
                    <a:pt x="4257" y="18913"/>
                  </a:lnTo>
                  <a:lnTo>
                    <a:pt x="4213" y="18913"/>
                  </a:lnTo>
                  <a:lnTo>
                    <a:pt x="1492" y="17904"/>
                  </a:lnTo>
                  <a:lnTo>
                    <a:pt x="703" y="17421"/>
                  </a:lnTo>
                  <a:lnTo>
                    <a:pt x="395" y="16851"/>
                  </a:lnTo>
                  <a:lnTo>
                    <a:pt x="352" y="15491"/>
                  </a:lnTo>
                  <a:lnTo>
                    <a:pt x="395" y="13209"/>
                  </a:lnTo>
                  <a:lnTo>
                    <a:pt x="1229" y="8865"/>
                  </a:lnTo>
                  <a:lnTo>
                    <a:pt x="1449" y="6583"/>
                  </a:lnTo>
                  <a:lnTo>
                    <a:pt x="2107" y="4608"/>
                  </a:lnTo>
                  <a:lnTo>
                    <a:pt x="3292" y="1449"/>
                  </a:lnTo>
                  <a:lnTo>
                    <a:pt x="3292" y="1405"/>
                  </a:lnTo>
                  <a:lnTo>
                    <a:pt x="3467" y="176"/>
                  </a:lnTo>
                  <a:lnTo>
                    <a:pt x="3467" y="132"/>
                  </a:lnTo>
                  <a:lnTo>
                    <a:pt x="3467" y="45"/>
                  </a:lnTo>
                  <a:lnTo>
                    <a:pt x="3379"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6" name="Google Shape;2666;p18"/>
            <p:cNvSpPr/>
            <p:nvPr/>
          </p:nvSpPr>
          <p:spPr>
            <a:xfrm>
              <a:off x="6088475" y="3432875"/>
              <a:ext cx="1147500" cy="1171625"/>
            </a:xfrm>
            <a:custGeom>
              <a:rect b="b" l="l" r="r" t="t"/>
              <a:pathLst>
                <a:path extrusionOk="0" h="46865" w="45900">
                  <a:moveTo>
                    <a:pt x="6846" y="0"/>
                  </a:moveTo>
                  <a:lnTo>
                    <a:pt x="6802" y="44"/>
                  </a:lnTo>
                  <a:lnTo>
                    <a:pt x="6758" y="88"/>
                  </a:lnTo>
                  <a:lnTo>
                    <a:pt x="5223" y="2677"/>
                  </a:lnTo>
                  <a:lnTo>
                    <a:pt x="4038" y="4827"/>
                  </a:lnTo>
                  <a:lnTo>
                    <a:pt x="1405" y="8513"/>
                  </a:lnTo>
                  <a:lnTo>
                    <a:pt x="176" y="10356"/>
                  </a:lnTo>
                  <a:lnTo>
                    <a:pt x="45" y="10532"/>
                  </a:lnTo>
                  <a:lnTo>
                    <a:pt x="1" y="10575"/>
                  </a:lnTo>
                  <a:lnTo>
                    <a:pt x="1" y="10663"/>
                  </a:lnTo>
                  <a:lnTo>
                    <a:pt x="1" y="10751"/>
                  </a:lnTo>
                  <a:lnTo>
                    <a:pt x="89" y="10795"/>
                  </a:lnTo>
                  <a:lnTo>
                    <a:pt x="2765" y="11804"/>
                  </a:lnTo>
                  <a:lnTo>
                    <a:pt x="5223" y="12857"/>
                  </a:lnTo>
                  <a:lnTo>
                    <a:pt x="5223" y="12901"/>
                  </a:lnTo>
                  <a:lnTo>
                    <a:pt x="7855" y="13603"/>
                  </a:lnTo>
                  <a:lnTo>
                    <a:pt x="7899" y="13603"/>
                  </a:lnTo>
                  <a:lnTo>
                    <a:pt x="10620" y="13910"/>
                  </a:lnTo>
                  <a:lnTo>
                    <a:pt x="10664" y="13910"/>
                  </a:lnTo>
                  <a:lnTo>
                    <a:pt x="11936" y="13823"/>
                  </a:lnTo>
                  <a:lnTo>
                    <a:pt x="11980" y="13823"/>
                  </a:lnTo>
                  <a:lnTo>
                    <a:pt x="15096" y="12945"/>
                  </a:lnTo>
                  <a:lnTo>
                    <a:pt x="15140" y="12945"/>
                  </a:lnTo>
                  <a:lnTo>
                    <a:pt x="17290" y="11892"/>
                  </a:lnTo>
                  <a:lnTo>
                    <a:pt x="18431" y="11585"/>
                  </a:lnTo>
                  <a:lnTo>
                    <a:pt x="19264" y="11672"/>
                  </a:lnTo>
                  <a:lnTo>
                    <a:pt x="21502" y="15095"/>
                  </a:lnTo>
                  <a:lnTo>
                    <a:pt x="22029" y="16499"/>
                  </a:lnTo>
                  <a:lnTo>
                    <a:pt x="22117" y="17684"/>
                  </a:lnTo>
                  <a:lnTo>
                    <a:pt x="21546" y="19746"/>
                  </a:lnTo>
                  <a:lnTo>
                    <a:pt x="21020" y="21897"/>
                  </a:lnTo>
                  <a:lnTo>
                    <a:pt x="21020" y="21940"/>
                  </a:lnTo>
                  <a:lnTo>
                    <a:pt x="20712" y="24310"/>
                  </a:lnTo>
                  <a:lnTo>
                    <a:pt x="20537" y="26943"/>
                  </a:lnTo>
                  <a:lnTo>
                    <a:pt x="20054" y="29093"/>
                  </a:lnTo>
                  <a:lnTo>
                    <a:pt x="20054" y="29137"/>
                  </a:lnTo>
                  <a:lnTo>
                    <a:pt x="19967" y="31024"/>
                  </a:lnTo>
                  <a:lnTo>
                    <a:pt x="19001" y="35148"/>
                  </a:lnTo>
                  <a:lnTo>
                    <a:pt x="18957" y="35631"/>
                  </a:lnTo>
                  <a:lnTo>
                    <a:pt x="18957" y="35763"/>
                  </a:lnTo>
                  <a:lnTo>
                    <a:pt x="19045" y="35807"/>
                  </a:lnTo>
                  <a:lnTo>
                    <a:pt x="19835" y="36289"/>
                  </a:lnTo>
                  <a:lnTo>
                    <a:pt x="19879" y="36289"/>
                  </a:lnTo>
                  <a:lnTo>
                    <a:pt x="23872" y="37650"/>
                  </a:lnTo>
                  <a:lnTo>
                    <a:pt x="26636" y="38659"/>
                  </a:lnTo>
                  <a:lnTo>
                    <a:pt x="28216" y="39317"/>
                  </a:lnTo>
                  <a:lnTo>
                    <a:pt x="28830" y="39975"/>
                  </a:lnTo>
                  <a:lnTo>
                    <a:pt x="30410" y="42301"/>
                  </a:lnTo>
                  <a:lnTo>
                    <a:pt x="31507" y="43749"/>
                  </a:lnTo>
                  <a:lnTo>
                    <a:pt x="31551" y="43793"/>
                  </a:lnTo>
                  <a:lnTo>
                    <a:pt x="32209" y="44188"/>
                  </a:lnTo>
                  <a:lnTo>
                    <a:pt x="32209" y="44232"/>
                  </a:lnTo>
                  <a:lnTo>
                    <a:pt x="34359" y="45021"/>
                  </a:lnTo>
                  <a:lnTo>
                    <a:pt x="34403" y="45021"/>
                  </a:lnTo>
                  <a:lnTo>
                    <a:pt x="38221" y="45548"/>
                  </a:lnTo>
                  <a:lnTo>
                    <a:pt x="40766" y="45724"/>
                  </a:lnTo>
                  <a:lnTo>
                    <a:pt x="43969" y="46689"/>
                  </a:lnTo>
                  <a:lnTo>
                    <a:pt x="44759" y="46864"/>
                  </a:lnTo>
                  <a:lnTo>
                    <a:pt x="44847" y="46864"/>
                  </a:lnTo>
                  <a:lnTo>
                    <a:pt x="45768" y="46601"/>
                  </a:lnTo>
                  <a:lnTo>
                    <a:pt x="45812" y="46557"/>
                  </a:lnTo>
                  <a:lnTo>
                    <a:pt x="45856" y="46513"/>
                  </a:lnTo>
                  <a:lnTo>
                    <a:pt x="45900" y="46426"/>
                  </a:lnTo>
                  <a:lnTo>
                    <a:pt x="45856" y="46382"/>
                  </a:lnTo>
                  <a:lnTo>
                    <a:pt x="45856" y="46294"/>
                  </a:lnTo>
                  <a:lnTo>
                    <a:pt x="45812" y="46250"/>
                  </a:lnTo>
                  <a:lnTo>
                    <a:pt x="45681" y="46250"/>
                  </a:lnTo>
                  <a:lnTo>
                    <a:pt x="44759" y="46513"/>
                  </a:lnTo>
                  <a:lnTo>
                    <a:pt x="44057" y="46338"/>
                  </a:lnTo>
                  <a:lnTo>
                    <a:pt x="40854" y="45372"/>
                  </a:lnTo>
                  <a:lnTo>
                    <a:pt x="40810" y="45372"/>
                  </a:lnTo>
                  <a:lnTo>
                    <a:pt x="38265" y="45197"/>
                  </a:lnTo>
                  <a:lnTo>
                    <a:pt x="34491" y="44670"/>
                  </a:lnTo>
                  <a:lnTo>
                    <a:pt x="32385" y="43881"/>
                  </a:lnTo>
                  <a:lnTo>
                    <a:pt x="31770" y="43486"/>
                  </a:lnTo>
                  <a:lnTo>
                    <a:pt x="30717" y="42081"/>
                  </a:lnTo>
                  <a:lnTo>
                    <a:pt x="29094" y="39756"/>
                  </a:lnTo>
                  <a:lnTo>
                    <a:pt x="29094" y="39712"/>
                  </a:lnTo>
                  <a:lnTo>
                    <a:pt x="28435" y="39010"/>
                  </a:lnTo>
                  <a:lnTo>
                    <a:pt x="28392" y="38966"/>
                  </a:lnTo>
                  <a:lnTo>
                    <a:pt x="26768" y="38352"/>
                  </a:lnTo>
                  <a:lnTo>
                    <a:pt x="24004" y="37299"/>
                  </a:lnTo>
                  <a:lnTo>
                    <a:pt x="20010" y="35982"/>
                  </a:lnTo>
                  <a:lnTo>
                    <a:pt x="19308" y="35587"/>
                  </a:lnTo>
                  <a:lnTo>
                    <a:pt x="19352" y="35192"/>
                  </a:lnTo>
                  <a:lnTo>
                    <a:pt x="20274" y="31111"/>
                  </a:lnTo>
                  <a:lnTo>
                    <a:pt x="20318" y="31068"/>
                  </a:lnTo>
                  <a:lnTo>
                    <a:pt x="20405" y="29137"/>
                  </a:lnTo>
                  <a:lnTo>
                    <a:pt x="20888" y="26987"/>
                  </a:lnTo>
                  <a:lnTo>
                    <a:pt x="20888" y="26943"/>
                  </a:lnTo>
                  <a:lnTo>
                    <a:pt x="21064" y="24354"/>
                  </a:lnTo>
                  <a:lnTo>
                    <a:pt x="21327" y="21984"/>
                  </a:lnTo>
                  <a:lnTo>
                    <a:pt x="21897" y="19834"/>
                  </a:lnTo>
                  <a:lnTo>
                    <a:pt x="22468" y="17728"/>
                  </a:lnTo>
                  <a:lnTo>
                    <a:pt x="22468" y="17684"/>
                  </a:lnTo>
                  <a:lnTo>
                    <a:pt x="22380" y="16455"/>
                  </a:lnTo>
                  <a:lnTo>
                    <a:pt x="22336" y="16411"/>
                  </a:lnTo>
                  <a:lnTo>
                    <a:pt x="21809" y="14963"/>
                  </a:lnTo>
                  <a:lnTo>
                    <a:pt x="21809" y="14920"/>
                  </a:lnTo>
                  <a:lnTo>
                    <a:pt x="19528" y="11453"/>
                  </a:lnTo>
                  <a:lnTo>
                    <a:pt x="19484" y="11365"/>
                  </a:lnTo>
                  <a:lnTo>
                    <a:pt x="19396" y="11365"/>
                  </a:lnTo>
                  <a:lnTo>
                    <a:pt x="18431" y="11234"/>
                  </a:lnTo>
                  <a:lnTo>
                    <a:pt x="18387" y="11234"/>
                  </a:lnTo>
                  <a:lnTo>
                    <a:pt x="17202" y="11541"/>
                  </a:lnTo>
                  <a:lnTo>
                    <a:pt x="17158" y="11541"/>
                  </a:lnTo>
                  <a:lnTo>
                    <a:pt x="15008" y="12594"/>
                  </a:lnTo>
                  <a:lnTo>
                    <a:pt x="11892" y="13471"/>
                  </a:lnTo>
                  <a:lnTo>
                    <a:pt x="10664" y="13559"/>
                  </a:lnTo>
                  <a:lnTo>
                    <a:pt x="7943" y="13252"/>
                  </a:lnTo>
                  <a:lnTo>
                    <a:pt x="5354" y="12550"/>
                  </a:lnTo>
                  <a:lnTo>
                    <a:pt x="2897" y="11497"/>
                  </a:lnTo>
                  <a:lnTo>
                    <a:pt x="484" y="10575"/>
                  </a:lnTo>
                  <a:lnTo>
                    <a:pt x="1712" y="8732"/>
                  </a:lnTo>
                  <a:lnTo>
                    <a:pt x="4345" y="5003"/>
                  </a:lnTo>
                  <a:lnTo>
                    <a:pt x="5530" y="2852"/>
                  </a:lnTo>
                  <a:lnTo>
                    <a:pt x="7066" y="264"/>
                  </a:lnTo>
                  <a:lnTo>
                    <a:pt x="7066" y="176"/>
                  </a:lnTo>
                  <a:lnTo>
                    <a:pt x="7066" y="132"/>
                  </a:lnTo>
                  <a:lnTo>
                    <a:pt x="7066" y="44"/>
                  </a:lnTo>
                  <a:lnTo>
                    <a:pt x="6978"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7" name="Google Shape;2667;p18"/>
            <p:cNvSpPr/>
            <p:nvPr/>
          </p:nvSpPr>
          <p:spPr>
            <a:xfrm>
              <a:off x="5247075" y="3384600"/>
              <a:ext cx="1963675" cy="1351550"/>
            </a:xfrm>
            <a:custGeom>
              <a:rect b="b" l="l" r="r" t="t"/>
              <a:pathLst>
                <a:path extrusionOk="0" h="54062" w="78547">
                  <a:moveTo>
                    <a:pt x="38396" y="1"/>
                  </a:moveTo>
                  <a:lnTo>
                    <a:pt x="38308" y="44"/>
                  </a:lnTo>
                  <a:lnTo>
                    <a:pt x="36246" y="1361"/>
                  </a:lnTo>
                  <a:lnTo>
                    <a:pt x="36246" y="1405"/>
                  </a:lnTo>
                  <a:lnTo>
                    <a:pt x="35675" y="1887"/>
                  </a:lnTo>
                  <a:lnTo>
                    <a:pt x="35631" y="1931"/>
                  </a:lnTo>
                  <a:lnTo>
                    <a:pt x="34447" y="4564"/>
                  </a:lnTo>
                  <a:lnTo>
                    <a:pt x="33262" y="7460"/>
                  </a:lnTo>
                  <a:lnTo>
                    <a:pt x="32823" y="8557"/>
                  </a:lnTo>
                  <a:lnTo>
                    <a:pt x="31638" y="8996"/>
                  </a:lnTo>
                  <a:lnTo>
                    <a:pt x="31594" y="8996"/>
                  </a:lnTo>
                  <a:lnTo>
                    <a:pt x="30059" y="9917"/>
                  </a:lnTo>
                  <a:lnTo>
                    <a:pt x="30015" y="9961"/>
                  </a:lnTo>
                  <a:lnTo>
                    <a:pt x="28962" y="10795"/>
                  </a:lnTo>
                  <a:lnTo>
                    <a:pt x="28962" y="10839"/>
                  </a:lnTo>
                  <a:lnTo>
                    <a:pt x="28260" y="11804"/>
                  </a:lnTo>
                  <a:lnTo>
                    <a:pt x="28260" y="11848"/>
                  </a:lnTo>
                  <a:lnTo>
                    <a:pt x="27250" y="13867"/>
                  </a:lnTo>
                  <a:lnTo>
                    <a:pt x="27250" y="13954"/>
                  </a:lnTo>
                  <a:lnTo>
                    <a:pt x="27338" y="16280"/>
                  </a:lnTo>
                  <a:lnTo>
                    <a:pt x="27338" y="18123"/>
                  </a:lnTo>
                  <a:lnTo>
                    <a:pt x="27031" y="18913"/>
                  </a:lnTo>
                  <a:lnTo>
                    <a:pt x="26768" y="19132"/>
                  </a:lnTo>
                  <a:lnTo>
                    <a:pt x="26460" y="19220"/>
                  </a:lnTo>
                  <a:lnTo>
                    <a:pt x="24749" y="18562"/>
                  </a:lnTo>
                  <a:lnTo>
                    <a:pt x="22467" y="18123"/>
                  </a:lnTo>
                  <a:lnTo>
                    <a:pt x="20273" y="17991"/>
                  </a:lnTo>
                  <a:lnTo>
                    <a:pt x="20229" y="17991"/>
                  </a:lnTo>
                  <a:lnTo>
                    <a:pt x="19483" y="18123"/>
                  </a:lnTo>
                  <a:lnTo>
                    <a:pt x="19396" y="18167"/>
                  </a:lnTo>
                  <a:lnTo>
                    <a:pt x="18650" y="18694"/>
                  </a:lnTo>
                  <a:lnTo>
                    <a:pt x="18035" y="18474"/>
                  </a:lnTo>
                  <a:lnTo>
                    <a:pt x="17948" y="18474"/>
                  </a:lnTo>
                  <a:lnTo>
                    <a:pt x="17246" y="18562"/>
                  </a:lnTo>
                  <a:lnTo>
                    <a:pt x="17202" y="18606"/>
                  </a:lnTo>
                  <a:lnTo>
                    <a:pt x="16368" y="19088"/>
                  </a:lnTo>
                  <a:lnTo>
                    <a:pt x="16324" y="19132"/>
                  </a:lnTo>
                  <a:lnTo>
                    <a:pt x="15622" y="19834"/>
                  </a:lnTo>
                  <a:lnTo>
                    <a:pt x="15578" y="19878"/>
                  </a:lnTo>
                  <a:lnTo>
                    <a:pt x="13647" y="23828"/>
                  </a:lnTo>
                  <a:lnTo>
                    <a:pt x="12287" y="26241"/>
                  </a:lnTo>
                  <a:lnTo>
                    <a:pt x="11541" y="27426"/>
                  </a:lnTo>
                  <a:lnTo>
                    <a:pt x="11541" y="27470"/>
                  </a:lnTo>
                  <a:lnTo>
                    <a:pt x="11190" y="28523"/>
                  </a:lnTo>
                  <a:lnTo>
                    <a:pt x="11190" y="28567"/>
                  </a:lnTo>
                  <a:lnTo>
                    <a:pt x="10620" y="31550"/>
                  </a:lnTo>
                  <a:lnTo>
                    <a:pt x="10620" y="31594"/>
                  </a:lnTo>
                  <a:lnTo>
                    <a:pt x="10620" y="32735"/>
                  </a:lnTo>
                  <a:lnTo>
                    <a:pt x="10532" y="33393"/>
                  </a:lnTo>
                  <a:lnTo>
                    <a:pt x="9566" y="35105"/>
                  </a:lnTo>
                  <a:lnTo>
                    <a:pt x="7943" y="37299"/>
                  </a:lnTo>
                  <a:lnTo>
                    <a:pt x="6978" y="39142"/>
                  </a:lnTo>
                  <a:lnTo>
                    <a:pt x="6144" y="41072"/>
                  </a:lnTo>
                  <a:lnTo>
                    <a:pt x="5924" y="42213"/>
                  </a:lnTo>
                  <a:lnTo>
                    <a:pt x="5793" y="42301"/>
                  </a:lnTo>
                  <a:lnTo>
                    <a:pt x="5617" y="42257"/>
                  </a:lnTo>
                  <a:lnTo>
                    <a:pt x="5486" y="42213"/>
                  </a:lnTo>
                  <a:lnTo>
                    <a:pt x="4125" y="42652"/>
                  </a:lnTo>
                  <a:lnTo>
                    <a:pt x="2282" y="43486"/>
                  </a:lnTo>
                  <a:lnTo>
                    <a:pt x="2238" y="43530"/>
                  </a:lnTo>
                  <a:lnTo>
                    <a:pt x="1317" y="44451"/>
                  </a:lnTo>
                  <a:lnTo>
                    <a:pt x="1273" y="44495"/>
                  </a:lnTo>
                  <a:lnTo>
                    <a:pt x="439" y="45899"/>
                  </a:lnTo>
                  <a:lnTo>
                    <a:pt x="439" y="45943"/>
                  </a:lnTo>
                  <a:lnTo>
                    <a:pt x="176" y="46909"/>
                  </a:lnTo>
                  <a:lnTo>
                    <a:pt x="176" y="46952"/>
                  </a:lnTo>
                  <a:lnTo>
                    <a:pt x="0" y="48488"/>
                  </a:lnTo>
                  <a:lnTo>
                    <a:pt x="44" y="48576"/>
                  </a:lnTo>
                  <a:lnTo>
                    <a:pt x="790" y="49892"/>
                  </a:lnTo>
                  <a:lnTo>
                    <a:pt x="1887" y="51253"/>
                  </a:lnTo>
                  <a:lnTo>
                    <a:pt x="1887" y="51297"/>
                  </a:lnTo>
                  <a:lnTo>
                    <a:pt x="2238" y="51604"/>
                  </a:lnTo>
                  <a:lnTo>
                    <a:pt x="2370" y="51648"/>
                  </a:lnTo>
                  <a:lnTo>
                    <a:pt x="5442" y="51735"/>
                  </a:lnTo>
                  <a:lnTo>
                    <a:pt x="8733" y="51867"/>
                  </a:lnTo>
                  <a:lnTo>
                    <a:pt x="11804" y="52613"/>
                  </a:lnTo>
                  <a:lnTo>
                    <a:pt x="14920" y="54017"/>
                  </a:lnTo>
                  <a:lnTo>
                    <a:pt x="15008" y="54017"/>
                  </a:lnTo>
                  <a:lnTo>
                    <a:pt x="15490" y="54061"/>
                  </a:lnTo>
                  <a:lnTo>
                    <a:pt x="15578" y="54061"/>
                  </a:lnTo>
                  <a:lnTo>
                    <a:pt x="18035" y="53271"/>
                  </a:lnTo>
                  <a:lnTo>
                    <a:pt x="19659" y="52789"/>
                  </a:lnTo>
                  <a:lnTo>
                    <a:pt x="21239" y="52262"/>
                  </a:lnTo>
                  <a:lnTo>
                    <a:pt x="22818" y="51692"/>
                  </a:lnTo>
                  <a:lnTo>
                    <a:pt x="24354" y="51077"/>
                  </a:lnTo>
                  <a:lnTo>
                    <a:pt x="25100" y="50726"/>
                  </a:lnTo>
                  <a:lnTo>
                    <a:pt x="25846" y="50331"/>
                  </a:lnTo>
                  <a:lnTo>
                    <a:pt x="26548" y="49980"/>
                  </a:lnTo>
                  <a:lnTo>
                    <a:pt x="27294" y="49541"/>
                  </a:lnTo>
                  <a:lnTo>
                    <a:pt x="27952" y="49103"/>
                  </a:lnTo>
                  <a:lnTo>
                    <a:pt x="28654" y="48620"/>
                  </a:lnTo>
                  <a:lnTo>
                    <a:pt x="29313" y="48137"/>
                  </a:lnTo>
                  <a:lnTo>
                    <a:pt x="29927" y="47567"/>
                  </a:lnTo>
                  <a:lnTo>
                    <a:pt x="30805" y="47172"/>
                  </a:lnTo>
                  <a:lnTo>
                    <a:pt x="31814" y="46996"/>
                  </a:lnTo>
                  <a:lnTo>
                    <a:pt x="34271" y="46909"/>
                  </a:lnTo>
                  <a:lnTo>
                    <a:pt x="36509" y="46821"/>
                  </a:lnTo>
                  <a:lnTo>
                    <a:pt x="36553" y="46821"/>
                  </a:lnTo>
                  <a:lnTo>
                    <a:pt x="37167" y="46645"/>
                  </a:lnTo>
                  <a:lnTo>
                    <a:pt x="37211" y="46601"/>
                  </a:lnTo>
                  <a:lnTo>
                    <a:pt x="37869" y="46206"/>
                  </a:lnTo>
                  <a:lnTo>
                    <a:pt x="37913" y="46206"/>
                  </a:lnTo>
                  <a:lnTo>
                    <a:pt x="39625" y="44539"/>
                  </a:lnTo>
                  <a:lnTo>
                    <a:pt x="39976" y="43925"/>
                  </a:lnTo>
                  <a:lnTo>
                    <a:pt x="40020" y="43881"/>
                  </a:lnTo>
                  <a:lnTo>
                    <a:pt x="40634" y="41292"/>
                  </a:lnTo>
                  <a:lnTo>
                    <a:pt x="40941" y="40897"/>
                  </a:lnTo>
                  <a:lnTo>
                    <a:pt x="42740" y="39668"/>
                  </a:lnTo>
                  <a:lnTo>
                    <a:pt x="42828" y="39624"/>
                  </a:lnTo>
                  <a:lnTo>
                    <a:pt x="42828" y="39493"/>
                  </a:lnTo>
                  <a:lnTo>
                    <a:pt x="42784" y="39405"/>
                  </a:lnTo>
                  <a:lnTo>
                    <a:pt x="42740" y="39361"/>
                  </a:lnTo>
                  <a:lnTo>
                    <a:pt x="42082" y="39142"/>
                  </a:lnTo>
                  <a:lnTo>
                    <a:pt x="41994" y="39142"/>
                  </a:lnTo>
                  <a:lnTo>
                    <a:pt x="40063" y="39230"/>
                  </a:lnTo>
                  <a:lnTo>
                    <a:pt x="38089" y="39581"/>
                  </a:lnTo>
                  <a:lnTo>
                    <a:pt x="36114" y="39493"/>
                  </a:lnTo>
                  <a:lnTo>
                    <a:pt x="35149" y="39361"/>
                  </a:lnTo>
                  <a:lnTo>
                    <a:pt x="32955" y="38220"/>
                  </a:lnTo>
                  <a:lnTo>
                    <a:pt x="32297" y="37781"/>
                  </a:lnTo>
                  <a:lnTo>
                    <a:pt x="31858" y="35544"/>
                  </a:lnTo>
                  <a:lnTo>
                    <a:pt x="31463" y="32823"/>
                  </a:lnTo>
                  <a:lnTo>
                    <a:pt x="31463" y="32779"/>
                  </a:lnTo>
                  <a:lnTo>
                    <a:pt x="31156" y="31638"/>
                  </a:lnTo>
                  <a:lnTo>
                    <a:pt x="31156" y="31550"/>
                  </a:lnTo>
                  <a:lnTo>
                    <a:pt x="28962" y="28479"/>
                  </a:lnTo>
                  <a:lnTo>
                    <a:pt x="26724" y="25451"/>
                  </a:lnTo>
                  <a:lnTo>
                    <a:pt x="25978" y="24486"/>
                  </a:lnTo>
                  <a:lnTo>
                    <a:pt x="27601" y="21326"/>
                  </a:lnTo>
                  <a:lnTo>
                    <a:pt x="28523" y="19659"/>
                  </a:lnTo>
                  <a:lnTo>
                    <a:pt x="28874" y="19308"/>
                  </a:lnTo>
                  <a:lnTo>
                    <a:pt x="30103" y="18737"/>
                  </a:lnTo>
                  <a:lnTo>
                    <a:pt x="31287" y="18606"/>
                  </a:lnTo>
                  <a:lnTo>
                    <a:pt x="32867" y="18781"/>
                  </a:lnTo>
                  <a:lnTo>
                    <a:pt x="37299" y="19747"/>
                  </a:lnTo>
                  <a:lnTo>
                    <a:pt x="38747" y="20054"/>
                  </a:lnTo>
                  <a:lnTo>
                    <a:pt x="38835" y="20054"/>
                  </a:lnTo>
                  <a:lnTo>
                    <a:pt x="39712" y="19966"/>
                  </a:lnTo>
                  <a:lnTo>
                    <a:pt x="39756" y="19966"/>
                  </a:lnTo>
                  <a:lnTo>
                    <a:pt x="42082" y="18869"/>
                  </a:lnTo>
                  <a:lnTo>
                    <a:pt x="45197" y="18781"/>
                  </a:lnTo>
                  <a:lnTo>
                    <a:pt x="48357" y="17948"/>
                  </a:lnTo>
                  <a:lnTo>
                    <a:pt x="50419" y="17245"/>
                  </a:lnTo>
                  <a:lnTo>
                    <a:pt x="50463" y="17245"/>
                  </a:lnTo>
                  <a:lnTo>
                    <a:pt x="51428" y="16543"/>
                  </a:lnTo>
                  <a:lnTo>
                    <a:pt x="52174" y="18606"/>
                  </a:lnTo>
                  <a:lnTo>
                    <a:pt x="51648" y="21853"/>
                  </a:lnTo>
                  <a:lnTo>
                    <a:pt x="51297" y="25056"/>
                  </a:lnTo>
                  <a:lnTo>
                    <a:pt x="51165" y="27689"/>
                  </a:lnTo>
                  <a:lnTo>
                    <a:pt x="50551" y="31463"/>
                  </a:lnTo>
                  <a:lnTo>
                    <a:pt x="49893" y="33569"/>
                  </a:lnTo>
                  <a:lnTo>
                    <a:pt x="49893" y="33613"/>
                  </a:lnTo>
                  <a:lnTo>
                    <a:pt x="49717" y="36114"/>
                  </a:lnTo>
                  <a:lnTo>
                    <a:pt x="49717" y="37430"/>
                  </a:lnTo>
                  <a:lnTo>
                    <a:pt x="49761" y="37518"/>
                  </a:lnTo>
                  <a:lnTo>
                    <a:pt x="49980" y="37825"/>
                  </a:lnTo>
                  <a:lnTo>
                    <a:pt x="50112" y="37913"/>
                  </a:lnTo>
                  <a:lnTo>
                    <a:pt x="51034" y="38045"/>
                  </a:lnTo>
                  <a:lnTo>
                    <a:pt x="52833" y="39142"/>
                  </a:lnTo>
                  <a:lnTo>
                    <a:pt x="55992" y="40765"/>
                  </a:lnTo>
                  <a:lnTo>
                    <a:pt x="56036" y="40765"/>
                  </a:lnTo>
                  <a:lnTo>
                    <a:pt x="59415" y="41775"/>
                  </a:lnTo>
                  <a:lnTo>
                    <a:pt x="61214" y="42433"/>
                  </a:lnTo>
                  <a:lnTo>
                    <a:pt x="62662" y="44188"/>
                  </a:lnTo>
                  <a:lnTo>
                    <a:pt x="63934" y="45987"/>
                  </a:lnTo>
                  <a:lnTo>
                    <a:pt x="64593" y="46821"/>
                  </a:lnTo>
                  <a:lnTo>
                    <a:pt x="64680" y="46865"/>
                  </a:lnTo>
                  <a:lnTo>
                    <a:pt x="65865" y="47435"/>
                  </a:lnTo>
                  <a:lnTo>
                    <a:pt x="67971" y="48181"/>
                  </a:lnTo>
                  <a:lnTo>
                    <a:pt x="68015" y="48225"/>
                  </a:lnTo>
                  <a:lnTo>
                    <a:pt x="72052" y="48708"/>
                  </a:lnTo>
                  <a:lnTo>
                    <a:pt x="73983" y="48752"/>
                  </a:lnTo>
                  <a:lnTo>
                    <a:pt x="74905" y="48839"/>
                  </a:lnTo>
                  <a:lnTo>
                    <a:pt x="76879" y="49454"/>
                  </a:lnTo>
                  <a:lnTo>
                    <a:pt x="76923" y="49454"/>
                  </a:lnTo>
                  <a:lnTo>
                    <a:pt x="77537" y="49541"/>
                  </a:lnTo>
                  <a:lnTo>
                    <a:pt x="77625" y="49541"/>
                  </a:lnTo>
                  <a:lnTo>
                    <a:pt x="78415" y="49278"/>
                  </a:lnTo>
                  <a:lnTo>
                    <a:pt x="78503" y="49234"/>
                  </a:lnTo>
                  <a:lnTo>
                    <a:pt x="78547" y="49190"/>
                  </a:lnTo>
                  <a:lnTo>
                    <a:pt x="78547" y="49146"/>
                  </a:lnTo>
                  <a:lnTo>
                    <a:pt x="78547" y="49059"/>
                  </a:lnTo>
                  <a:lnTo>
                    <a:pt x="78503" y="49015"/>
                  </a:lnTo>
                  <a:lnTo>
                    <a:pt x="78459" y="48971"/>
                  </a:lnTo>
                  <a:lnTo>
                    <a:pt x="78371" y="48927"/>
                  </a:lnTo>
                  <a:lnTo>
                    <a:pt x="78327" y="48927"/>
                  </a:lnTo>
                  <a:lnTo>
                    <a:pt x="77537" y="49190"/>
                  </a:lnTo>
                  <a:lnTo>
                    <a:pt x="76967" y="49103"/>
                  </a:lnTo>
                  <a:lnTo>
                    <a:pt x="74992" y="48532"/>
                  </a:lnTo>
                  <a:lnTo>
                    <a:pt x="74948" y="48532"/>
                  </a:lnTo>
                  <a:lnTo>
                    <a:pt x="74027" y="48400"/>
                  </a:lnTo>
                  <a:lnTo>
                    <a:pt x="72052" y="48357"/>
                  </a:lnTo>
                  <a:lnTo>
                    <a:pt x="68103" y="47874"/>
                  </a:lnTo>
                  <a:lnTo>
                    <a:pt x="65997" y="47128"/>
                  </a:lnTo>
                  <a:lnTo>
                    <a:pt x="64856" y="46601"/>
                  </a:lnTo>
                  <a:lnTo>
                    <a:pt x="64198" y="45768"/>
                  </a:lnTo>
                  <a:lnTo>
                    <a:pt x="62925" y="43969"/>
                  </a:lnTo>
                  <a:lnTo>
                    <a:pt x="61477" y="42169"/>
                  </a:lnTo>
                  <a:lnTo>
                    <a:pt x="61389" y="42126"/>
                  </a:lnTo>
                  <a:lnTo>
                    <a:pt x="59546" y="41424"/>
                  </a:lnTo>
                  <a:lnTo>
                    <a:pt x="56168" y="40414"/>
                  </a:lnTo>
                  <a:lnTo>
                    <a:pt x="52964" y="38835"/>
                  </a:lnTo>
                  <a:lnTo>
                    <a:pt x="51165" y="37694"/>
                  </a:lnTo>
                  <a:lnTo>
                    <a:pt x="51121" y="37694"/>
                  </a:lnTo>
                  <a:lnTo>
                    <a:pt x="50244" y="37562"/>
                  </a:lnTo>
                  <a:lnTo>
                    <a:pt x="50068" y="37343"/>
                  </a:lnTo>
                  <a:lnTo>
                    <a:pt x="50068" y="36114"/>
                  </a:lnTo>
                  <a:lnTo>
                    <a:pt x="50244" y="33657"/>
                  </a:lnTo>
                  <a:lnTo>
                    <a:pt x="50902" y="31550"/>
                  </a:lnTo>
                  <a:lnTo>
                    <a:pt x="50902" y="31507"/>
                  </a:lnTo>
                  <a:lnTo>
                    <a:pt x="51516" y="27733"/>
                  </a:lnTo>
                  <a:lnTo>
                    <a:pt x="51648" y="25100"/>
                  </a:lnTo>
                  <a:lnTo>
                    <a:pt x="51999" y="21941"/>
                  </a:lnTo>
                  <a:lnTo>
                    <a:pt x="52525" y="18650"/>
                  </a:lnTo>
                  <a:lnTo>
                    <a:pt x="52525" y="18562"/>
                  </a:lnTo>
                  <a:lnTo>
                    <a:pt x="51648" y="16192"/>
                  </a:lnTo>
                  <a:lnTo>
                    <a:pt x="51604" y="16105"/>
                  </a:lnTo>
                  <a:lnTo>
                    <a:pt x="51560" y="16061"/>
                  </a:lnTo>
                  <a:lnTo>
                    <a:pt x="51472" y="16061"/>
                  </a:lnTo>
                  <a:lnTo>
                    <a:pt x="51385" y="16105"/>
                  </a:lnTo>
                  <a:lnTo>
                    <a:pt x="50244" y="16938"/>
                  </a:lnTo>
                  <a:lnTo>
                    <a:pt x="48269" y="17597"/>
                  </a:lnTo>
                  <a:lnTo>
                    <a:pt x="45154" y="18430"/>
                  </a:lnTo>
                  <a:lnTo>
                    <a:pt x="42038" y="18518"/>
                  </a:lnTo>
                  <a:lnTo>
                    <a:pt x="41950" y="18562"/>
                  </a:lnTo>
                  <a:lnTo>
                    <a:pt x="39668" y="19615"/>
                  </a:lnTo>
                  <a:lnTo>
                    <a:pt x="38791" y="19703"/>
                  </a:lnTo>
                  <a:lnTo>
                    <a:pt x="37343" y="19396"/>
                  </a:lnTo>
                  <a:lnTo>
                    <a:pt x="32955" y="18430"/>
                  </a:lnTo>
                  <a:lnTo>
                    <a:pt x="31287" y="18255"/>
                  </a:lnTo>
                  <a:lnTo>
                    <a:pt x="31243" y="18255"/>
                  </a:lnTo>
                  <a:lnTo>
                    <a:pt x="30015" y="18430"/>
                  </a:lnTo>
                  <a:lnTo>
                    <a:pt x="29971" y="18430"/>
                  </a:lnTo>
                  <a:lnTo>
                    <a:pt x="28698" y="19001"/>
                  </a:lnTo>
                  <a:lnTo>
                    <a:pt x="28654" y="19045"/>
                  </a:lnTo>
                  <a:lnTo>
                    <a:pt x="28260" y="19439"/>
                  </a:lnTo>
                  <a:lnTo>
                    <a:pt x="28260" y="19483"/>
                  </a:lnTo>
                  <a:lnTo>
                    <a:pt x="27294" y="21151"/>
                  </a:lnTo>
                  <a:lnTo>
                    <a:pt x="25627" y="24442"/>
                  </a:lnTo>
                  <a:lnTo>
                    <a:pt x="25583" y="24530"/>
                  </a:lnTo>
                  <a:lnTo>
                    <a:pt x="25627" y="24617"/>
                  </a:lnTo>
                  <a:lnTo>
                    <a:pt x="28698" y="28654"/>
                  </a:lnTo>
                  <a:lnTo>
                    <a:pt x="30849" y="31726"/>
                  </a:lnTo>
                  <a:lnTo>
                    <a:pt x="31156" y="32867"/>
                  </a:lnTo>
                  <a:lnTo>
                    <a:pt x="31507" y="35587"/>
                  </a:lnTo>
                  <a:lnTo>
                    <a:pt x="31946" y="37913"/>
                  </a:lnTo>
                  <a:lnTo>
                    <a:pt x="32033" y="38001"/>
                  </a:lnTo>
                  <a:lnTo>
                    <a:pt x="32779" y="38527"/>
                  </a:lnTo>
                  <a:lnTo>
                    <a:pt x="34973" y="39712"/>
                  </a:lnTo>
                  <a:lnTo>
                    <a:pt x="35061" y="39712"/>
                  </a:lnTo>
                  <a:lnTo>
                    <a:pt x="36070" y="39844"/>
                  </a:lnTo>
                  <a:lnTo>
                    <a:pt x="36114" y="39844"/>
                  </a:lnTo>
                  <a:lnTo>
                    <a:pt x="38089" y="39932"/>
                  </a:lnTo>
                  <a:lnTo>
                    <a:pt x="38133" y="39932"/>
                  </a:lnTo>
                  <a:lnTo>
                    <a:pt x="40107" y="39581"/>
                  </a:lnTo>
                  <a:lnTo>
                    <a:pt x="41994" y="39493"/>
                  </a:lnTo>
                  <a:lnTo>
                    <a:pt x="42257" y="39581"/>
                  </a:lnTo>
                  <a:lnTo>
                    <a:pt x="40722" y="40590"/>
                  </a:lnTo>
                  <a:lnTo>
                    <a:pt x="40678" y="40634"/>
                  </a:lnTo>
                  <a:lnTo>
                    <a:pt x="40327" y="41116"/>
                  </a:lnTo>
                  <a:lnTo>
                    <a:pt x="40327" y="41160"/>
                  </a:lnTo>
                  <a:lnTo>
                    <a:pt x="39668" y="43749"/>
                  </a:lnTo>
                  <a:lnTo>
                    <a:pt x="39361" y="44320"/>
                  </a:lnTo>
                  <a:lnTo>
                    <a:pt x="37694" y="45943"/>
                  </a:lnTo>
                  <a:lnTo>
                    <a:pt x="37080" y="46294"/>
                  </a:lnTo>
                  <a:lnTo>
                    <a:pt x="36465" y="46470"/>
                  </a:lnTo>
                  <a:lnTo>
                    <a:pt x="34271" y="46558"/>
                  </a:lnTo>
                  <a:lnTo>
                    <a:pt x="31814" y="46645"/>
                  </a:lnTo>
                  <a:lnTo>
                    <a:pt x="31770" y="46645"/>
                  </a:lnTo>
                  <a:lnTo>
                    <a:pt x="30717" y="46821"/>
                  </a:lnTo>
                  <a:lnTo>
                    <a:pt x="30673" y="46821"/>
                  </a:lnTo>
                  <a:lnTo>
                    <a:pt x="29751" y="47260"/>
                  </a:lnTo>
                  <a:lnTo>
                    <a:pt x="29708" y="47303"/>
                  </a:lnTo>
                  <a:lnTo>
                    <a:pt x="29093" y="47830"/>
                  </a:lnTo>
                  <a:lnTo>
                    <a:pt x="28435" y="48357"/>
                  </a:lnTo>
                  <a:lnTo>
                    <a:pt x="27777" y="48795"/>
                  </a:lnTo>
                  <a:lnTo>
                    <a:pt x="27119" y="49234"/>
                  </a:lnTo>
                  <a:lnTo>
                    <a:pt x="26417" y="49673"/>
                  </a:lnTo>
                  <a:lnTo>
                    <a:pt x="25671" y="50024"/>
                  </a:lnTo>
                  <a:lnTo>
                    <a:pt x="24179" y="50726"/>
                  </a:lnTo>
                  <a:lnTo>
                    <a:pt x="22643" y="51340"/>
                  </a:lnTo>
                  <a:lnTo>
                    <a:pt x="21107" y="51911"/>
                  </a:lnTo>
                  <a:lnTo>
                    <a:pt x="19527" y="52437"/>
                  </a:lnTo>
                  <a:lnTo>
                    <a:pt x="17948" y="52920"/>
                  </a:lnTo>
                  <a:lnTo>
                    <a:pt x="15490" y="53710"/>
                  </a:lnTo>
                  <a:lnTo>
                    <a:pt x="15052" y="53666"/>
                  </a:lnTo>
                  <a:lnTo>
                    <a:pt x="11936" y="52306"/>
                  </a:lnTo>
                  <a:lnTo>
                    <a:pt x="11892" y="52306"/>
                  </a:lnTo>
                  <a:lnTo>
                    <a:pt x="8820" y="51516"/>
                  </a:lnTo>
                  <a:lnTo>
                    <a:pt x="8777" y="51516"/>
                  </a:lnTo>
                  <a:lnTo>
                    <a:pt x="5486" y="51384"/>
                  </a:lnTo>
                  <a:lnTo>
                    <a:pt x="2414" y="51297"/>
                  </a:lnTo>
                  <a:lnTo>
                    <a:pt x="2151" y="51033"/>
                  </a:lnTo>
                  <a:lnTo>
                    <a:pt x="1054" y="49717"/>
                  </a:lnTo>
                  <a:lnTo>
                    <a:pt x="352" y="48488"/>
                  </a:lnTo>
                  <a:lnTo>
                    <a:pt x="483" y="46996"/>
                  </a:lnTo>
                  <a:lnTo>
                    <a:pt x="790" y="46075"/>
                  </a:lnTo>
                  <a:lnTo>
                    <a:pt x="1580" y="44715"/>
                  </a:lnTo>
                  <a:lnTo>
                    <a:pt x="2458" y="43793"/>
                  </a:lnTo>
                  <a:lnTo>
                    <a:pt x="4257" y="43003"/>
                  </a:lnTo>
                  <a:lnTo>
                    <a:pt x="5529" y="42608"/>
                  </a:lnTo>
                  <a:lnTo>
                    <a:pt x="5749" y="42696"/>
                  </a:lnTo>
                  <a:lnTo>
                    <a:pt x="5837" y="42696"/>
                  </a:lnTo>
                  <a:lnTo>
                    <a:pt x="5924" y="42652"/>
                  </a:lnTo>
                  <a:lnTo>
                    <a:pt x="6188" y="42433"/>
                  </a:lnTo>
                  <a:lnTo>
                    <a:pt x="6275" y="42345"/>
                  </a:lnTo>
                  <a:lnTo>
                    <a:pt x="6451" y="41160"/>
                  </a:lnTo>
                  <a:lnTo>
                    <a:pt x="7285" y="39317"/>
                  </a:lnTo>
                  <a:lnTo>
                    <a:pt x="8250" y="37474"/>
                  </a:lnTo>
                  <a:lnTo>
                    <a:pt x="9830" y="35324"/>
                  </a:lnTo>
                  <a:lnTo>
                    <a:pt x="9830" y="35280"/>
                  </a:lnTo>
                  <a:lnTo>
                    <a:pt x="10839" y="33525"/>
                  </a:lnTo>
                  <a:lnTo>
                    <a:pt x="10883" y="33481"/>
                  </a:lnTo>
                  <a:lnTo>
                    <a:pt x="10971" y="32779"/>
                  </a:lnTo>
                  <a:lnTo>
                    <a:pt x="10971" y="32735"/>
                  </a:lnTo>
                  <a:lnTo>
                    <a:pt x="10971" y="31594"/>
                  </a:lnTo>
                  <a:lnTo>
                    <a:pt x="11497" y="28654"/>
                  </a:lnTo>
                  <a:lnTo>
                    <a:pt x="11848" y="27601"/>
                  </a:lnTo>
                  <a:lnTo>
                    <a:pt x="12594" y="26460"/>
                  </a:lnTo>
                  <a:lnTo>
                    <a:pt x="13955" y="24003"/>
                  </a:lnTo>
                  <a:lnTo>
                    <a:pt x="15885" y="20054"/>
                  </a:lnTo>
                  <a:lnTo>
                    <a:pt x="16543" y="19396"/>
                  </a:lnTo>
                  <a:lnTo>
                    <a:pt x="17333" y="18913"/>
                  </a:lnTo>
                  <a:lnTo>
                    <a:pt x="17948" y="18825"/>
                  </a:lnTo>
                  <a:lnTo>
                    <a:pt x="18606" y="19045"/>
                  </a:lnTo>
                  <a:lnTo>
                    <a:pt x="18781" y="19045"/>
                  </a:lnTo>
                  <a:lnTo>
                    <a:pt x="19571" y="18474"/>
                  </a:lnTo>
                  <a:lnTo>
                    <a:pt x="20273" y="18342"/>
                  </a:lnTo>
                  <a:lnTo>
                    <a:pt x="22423" y="18474"/>
                  </a:lnTo>
                  <a:lnTo>
                    <a:pt x="24661" y="18869"/>
                  </a:lnTo>
                  <a:lnTo>
                    <a:pt x="26373" y="19571"/>
                  </a:lnTo>
                  <a:lnTo>
                    <a:pt x="26504" y="19571"/>
                  </a:lnTo>
                  <a:lnTo>
                    <a:pt x="26899" y="19483"/>
                  </a:lnTo>
                  <a:lnTo>
                    <a:pt x="26987" y="19439"/>
                  </a:lnTo>
                  <a:lnTo>
                    <a:pt x="27294" y="19132"/>
                  </a:lnTo>
                  <a:lnTo>
                    <a:pt x="27338" y="19045"/>
                  </a:lnTo>
                  <a:lnTo>
                    <a:pt x="27645" y="18211"/>
                  </a:lnTo>
                  <a:lnTo>
                    <a:pt x="27689" y="18167"/>
                  </a:lnTo>
                  <a:lnTo>
                    <a:pt x="27689" y="16236"/>
                  </a:lnTo>
                  <a:lnTo>
                    <a:pt x="27601" y="13998"/>
                  </a:lnTo>
                  <a:lnTo>
                    <a:pt x="28567" y="12024"/>
                  </a:lnTo>
                  <a:lnTo>
                    <a:pt x="29225" y="11058"/>
                  </a:lnTo>
                  <a:lnTo>
                    <a:pt x="30234" y="10225"/>
                  </a:lnTo>
                  <a:lnTo>
                    <a:pt x="31770" y="9303"/>
                  </a:lnTo>
                  <a:lnTo>
                    <a:pt x="33043" y="8864"/>
                  </a:lnTo>
                  <a:lnTo>
                    <a:pt x="33086" y="8820"/>
                  </a:lnTo>
                  <a:lnTo>
                    <a:pt x="33130" y="8733"/>
                  </a:lnTo>
                  <a:lnTo>
                    <a:pt x="33569" y="7592"/>
                  </a:lnTo>
                  <a:lnTo>
                    <a:pt x="34754" y="4696"/>
                  </a:lnTo>
                  <a:lnTo>
                    <a:pt x="35939" y="2107"/>
                  </a:lnTo>
                  <a:lnTo>
                    <a:pt x="36465" y="1668"/>
                  </a:lnTo>
                  <a:lnTo>
                    <a:pt x="38528" y="308"/>
                  </a:lnTo>
                  <a:lnTo>
                    <a:pt x="38571" y="264"/>
                  </a:lnTo>
                  <a:lnTo>
                    <a:pt x="38615" y="220"/>
                  </a:lnTo>
                  <a:lnTo>
                    <a:pt x="38615" y="132"/>
                  </a:lnTo>
                  <a:lnTo>
                    <a:pt x="38571" y="88"/>
                  </a:lnTo>
                  <a:lnTo>
                    <a:pt x="38528" y="44"/>
                  </a:lnTo>
                  <a:lnTo>
                    <a:pt x="38440"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8" name="Google Shape;2668;p18"/>
            <p:cNvSpPr/>
            <p:nvPr/>
          </p:nvSpPr>
          <p:spPr>
            <a:xfrm>
              <a:off x="5232825" y="3337425"/>
              <a:ext cx="2084350" cy="1428325"/>
            </a:xfrm>
            <a:custGeom>
              <a:rect b="b" l="l" r="r" t="t"/>
              <a:pathLst>
                <a:path extrusionOk="0" h="57133" w="83374">
                  <a:moveTo>
                    <a:pt x="36816" y="1"/>
                  </a:moveTo>
                  <a:lnTo>
                    <a:pt x="34402" y="1361"/>
                  </a:lnTo>
                  <a:lnTo>
                    <a:pt x="33261" y="2151"/>
                  </a:lnTo>
                  <a:lnTo>
                    <a:pt x="33218" y="2151"/>
                  </a:lnTo>
                  <a:lnTo>
                    <a:pt x="32121" y="3204"/>
                  </a:lnTo>
                  <a:lnTo>
                    <a:pt x="30673" y="4959"/>
                  </a:lnTo>
                  <a:lnTo>
                    <a:pt x="28961" y="6802"/>
                  </a:lnTo>
                  <a:lnTo>
                    <a:pt x="28917" y="6890"/>
                  </a:lnTo>
                  <a:lnTo>
                    <a:pt x="27689" y="10356"/>
                  </a:lnTo>
                  <a:lnTo>
                    <a:pt x="25187" y="12989"/>
                  </a:lnTo>
                  <a:lnTo>
                    <a:pt x="24178" y="14086"/>
                  </a:lnTo>
                  <a:lnTo>
                    <a:pt x="23696" y="14437"/>
                  </a:lnTo>
                  <a:lnTo>
                    <a:pt x="21458" y="15359"/>
                  </a:lnTo>
                  <a:lnTo>
                    <a:pt x="20317" y="15798"/>
                  </a:lnTo>
                  <a:lnTo>
                    <a:pt x="20273" y="15798"/>
                  </a:lnTo>
                  <a:lnTo>
                    <a:pt x="19176" y="16368"/>
                  </a:lnTo>
                  <a:lnTo>
                    <a:pt x="17377" y="17553"/>
                  </a:lnTo>
                  <a:lnTo>
                    <a:pt x="17333" y="17597"/>
                  </a:lnTo>
                  <a:lnTo>
                    <a:pt x="16236" y="18957"/>
                  </a:lnTo>
                  <a:lnTo>
                    <a:pt x="14612" y="21458"/>
                  </a:lnTo>
                  <a:lnTo>
                    <a:pt x="13515" y="23433"/>
                  </a:lnTo>
                  <a:lnTo>
                    <a:pt x="12023" y="26153"/>
                  </a:lnTo>
                  <a:lnTo>
                    <a:pt x="10926" y="28347"/>
                  </a:lnTo>
                  <a:lnTo>
                    <a:pt x="10926" y="28391"/>
                  </a:lnTo>
                  <a:lnTo>
                    <a:pt x="10444" y="30366"/>
                  </a:lnTo>
                  <a:lnTo>
                    <a:pt x="10400" y="30410"/>
                  </a:lnTo>
                  <a:lnTo>
                    <a:pt x="10224" y="32779"/>
                  </a:lnTo>
                  <a:lnTo>
                    <a:pt x="10224" y="32823"/>
                  </a:lnTo>
                  <a:lnTo>
                    <a:pt x="10268" y="34271"/>
                  </a:lnTo>
                  <a:lnTo>
                    <a:pt x="10180" y="35105"/>
                  </a:lnTo>
                  <a:lnTo>
                    <a:pt x="9478" y="36465"/>
                  </a:lnTo>
                  <a:lnTo>
                    <a:pt x="7942" y="38484"/>
                  </a:lnTo>
                  <a:lnTo>
                    <a:pt x="7899" y="38528"/>
                  </a:lnTo>
                  <a:lnTo>
                    <a:pt x="6889" y="40283"/>
                  </a:lnTo>
                  <a:lnTo>
                    <a:pt x="6143" y="42038"/>
                  </a:lnTo>
                  <a:lnTo>
                    <a:pt x="5617" y="42872"/>
                  </a:lnTo>
                  <a:lnTo>
                    <a:pt x="2633" y="44451"/>
                  </a:lnTo>
                  <a:lnTo>
                    <a:pt x="2589" y="44495"/>
                  </a:lnTo>
                  <a:lnTo>
                    <a:pt x="965" y="46558"/>
                  </a:lnTo>
                  <a:lnTo>
                    <a:pt x="965" y="46602"/>
                  </a:lnTo>
                  <a:lnTo>
                    <a:pt x="307" y="47874"/>
                  </a:lnTo>
                  <a:lnTo>
                    <a:pt x="307" y="47918"/>
                  </a:lnTo>
                  <a:lnTo>
                    <a:pt x="0" y="50112"/>
                  </a:lnTo>
                  <a:lnTo>
                    <a:pt x="0" y="50990"/>
                  </a:lnTo>
                  <a:lnTo>
                    <a:pt x="44" y="51077"/>
                  </a:lnTo>
                  <a:lnTo>
                    <a:pt x="2326" y="53930"/>
                  </a:lnTo>
                  <a:lnTo>
                    <a:pt x="3379" y="55597"/>
                  </a:lnTo>
                  <a:lnTo>
                    <a:pt x="3423" y="55641"/>
                  </a:lnTo>
                  <a:lnTo>
                    <a:pt x="3686" y="55904"/>
                  </a:lnTo>
                  <a:lnTo>
                    <a:pt x="3774" y="55948"/>
                  </a:lnTo>
                  <a:lnTo>
                    <a:pt x="7153" y="56519"/>
                  </a:lnTo>
                  <a:lnTo>
                    <a:pt x="10400" y="56957"/>
                  </a:lnTo>
                  <a:lnTo>
                    <a:pt x="11628" y="57133"/>
                  </a:lnTo>
                  <a:lnTo>
                    <a:pt x="11672" y="57133"/>
                  </a:lnTo>
                  <a:lnTo>
                    <a:pt x="15709" y="56387"/>
                  </a:lnTo>
                  <a:lnTo>
                    <a:pt x="17421" y="56080"/>
                  </a:lnTo>
                  <a:lnTo>
                    <a:pt x="17421" y="56036"/>
                  </a:lnTo>
                  <a:lnTo>
                    <a:pt x="19483" y="55421"/>
                  </a:lnTo>
                  <a:lnTo>
                    <a:pt x="21282" y="55070"/>
                  </a:lnTo>
                  <a:lnTo>
                    <a:pt x="22818" y="55070"/>
                  </a:lnTo>
                  <a:lnTo>
                    <a:pt x="24398" y="55334"/>
                  </a:lnTo>
                  <a:lnTo>
                    <a:pt x="24442" y="55334"/>
                  </a:lnTo>
                  <a:lnTo>
                    <a:pt x="27952" y="54807"/>
                  </a:lnTo>
                  <a:lnTo>
                    <a:pt x="28084" y="54719"/>
                  </a:lnTo>
                  <a:lnTo>
                    <a:pt x="28610" y="54193"/>
                  </a:lnTo>
                  <a:lnTo>
                    <a:pt x="28654" y="54193"/>
                  </a:lnTo>
                  <a:lnTo>
                    <a:pt x="30014" y="51999"/>
                  </a:lnTo>
                  <a:lnTo>
                    <a:pt x="30541" y="51385"/>
                  </a:lnTo>
                  <a:lnTo>
                    <a:pt x="31375" y="50858"/>
                  </a:lnTo>
                  <a:lnTo>
                    <a:pt x="33525" y="49980"/>
                  </a:lnTo>
                  <a:lnTo>
                    <a:pt x="35412" y="49629"/>
                  </a:lnTo>
                  <a:lnTo>
                    <a:pt x="37386" y="49366"/>
                  </a:lnTo>
                  <a:lnTo>
                    <a:pt x="38176" y="49103"/>
                  </a:lnTo>
                  <a:lnTo>
                    <a:pt x="38220" y="49103"/>
                  </a:lnTo>
                  <a:lnTo>
                    <a:pt x="38966" y="48576"/>
                  </a:lnTo>
                  <a:lnTo>
                    <a:pt x="39010" y="48576"/>
                  </a:lnTo>
                  <a:lnTo>
                    <a:pt x="40809" y="46909"/>
                  </a:lnTo>
                  <a:lnTo>
                    <a:pt x="40809" y="46865"/>
                  </a:lnTo>
                  <a:lnTo>
                    <a:pt x="41379" y="46075"/>
                  </a:lnTo>
                  <a:lnTo>
                    <a:pt x="41379" y="46031"/>
                  </a:lnTo>
                  <a:lnTo>
                    <a:pt x="42345" y="43969"/>
                  </a:lnTo>
                  <a:lnTo>
                    <a:pt x="42959" y="43003"/>
                  </a:lnTo>
                  <a:lnTo>
                    <a:pt x="43486" y="42565"/>
                  </a:lnTo>
                  <a:lnTo>
                    <a:pt x="44890" y="42038"/>
                  </a:lnTo>
                  <a:lnTo>
                    <a:pt x="47084" y="41555"/>
                  </a:lnTo>
                  <a:lnTo>
                    <a:pt x="49234" y="41073"/>
                  </a:lnTo>
                  <a:lnTo>
                    <a:pt x="50419" y="41073"/>
                  </a:lnTo>
                  <a:lnTo>
                    <a:pt x="51955" y="41468"/>
                  </a:lnTo>
                  <a:lnTo>
                    <a:pt x="56299" y="43881"/>
                  </a:lnTo>
                  <a:lnTo>
                    <a:pt x="57484" y="44495"/>
                  </a:lnTo>
                  <a:lnTo>
                    <a:pt x="58449" y="44890"/>
                  </a:lnTo>
                  <a:lnTo>
                    <a:pt x="59239" y="45153"/>
                  </a:lnTo>
                  <a:lnTo>
                    <a:pt x="59853" y="45373"/>
                  </a:lnTo>
                  <a:lnTo>
                    <a:pt x="60292" y="45505"/>
                  </a:lnTo>
                  <a:lnTo>
                    <a:pt x="60687" y="45636"/>
                  </a:lnTo>
                  <a:lnTo>
                    <a:pt x="61082" y="45856"/>
                  </a:lnTo>
                  <a:lnTo>
                    <a:pt x="61521" y="46163"/>
                  </a:lnTo>
                  <a:lnTo>
                    <a:pt x="62003" y="46602"/>
                  </a:lnTo>
                  <a:lnTo>
                    <a:pt x="62574" y="47260"/>
                  </a:lnTo>
                  <a:lnTo>
                    <a:pt x="63232" y="48093"/>
                  </a:lnTo>
                  <a:lnTo>
                    <a:pt x="64066" y="49234"/>
                  </a:lnTo>
                  <a:lnTo>
                    <a:pt x="64636" y="49893"/>
                  </a:lnTo>
                  <a:lnTo>
                    <a:pt x="64680" y="49936"/>
                  </a:lnTo>
                  <a:lnTo>
                    <a:pt x="66874" y="50770"/>
                  </a:lnTo>
                  <a:lnTo>
                    <a:pt x="68673" y="51341"/>
                  </a:lnTo>
                  <a:lnTo>
                    <a:pt x="68717" y="51385"/>
                  </a:lnTo>
                  <a:lnTo>
                    <a:pt x="72798" y="51823"/>
                  </a:lnTo>
                  <a:lnTo>
                    <a:pt x="75080" y="51736"/>
                  </a:lnTo>
                  <a:lnTo>
                    <a:pt x="76879" y="52218"/>
                  </a:lnTo>
                  <a:lnTo>
                    <a:pt x="77010" y="52218"/>
                  </a:lnTo>
                  <a:lnTo>
                    <a:pt x="79380" y="51472"/>
                  </a:lnTo>
                  <a:lnTo>
                    <a:pt x="82276" y="50551"/>
                  </a:lnTo>
                  <a:lnTo>
                    <a:pt x="83241" y="50375"/>
                  </a:lnTo>
                  <a:lnTo>
                    <a:pt x="83285" y="50331"/>
                  </a:lnTo>
                  <a:lnTo>
                    <a:pt x="83329" y="50287"/>
                  </a:lnTo>
                  <a:lnTo>
                    <a:pt x="83373" y="50244"/>
                  </a:lnTo>
                  <a:lnTo>
                    <a:pt x="83373" y="50156"/>
                  </a:lnTo>
                  <a:lnTo>
                    <a:pt x="83329" y="50112"/>
                  </a:lnTo>
                  <a:lnTo>
                    <a:pt x="83285" y="50068"/>
                  </a:lnTo>
                  <a:lnTo>
                    <a:pt x="83241" y="50024"/>
                  </a:lnTo>
                  <a:lnTo>
                    <a:pt x="83154" y="50024"/>
                  </a:lnTo>
                  <a:lnTo>
                    <a:pt x="82232" y="50200"/>
                  </a:lnTo>
                  <a:lnTo>
                    <a:pt x="82188" y="50200"/>
                  </a:lnTo>
                  <a:lnTo>
                    <a:pt x="79292" y="51121"/>
                  </a:lnTo>
                  <a:lnTo>
                    <a:pt x="76923" y="51867"/>
                  </a:lnTo>
                  <a:lnTo>
                    <a:pt x="75167" y="51385"/>
                  </a:lnTo>
                  <a:lnTo>
                    <a:pt x="75080" y="51385"/>
                  </a:lnTo>
                  <a:lnTo>
                    <a:pt x="72798" y="51472"/>
                  </a:lnTo>
                  <a:lnTo>
                    <a:pt x="68761" y="51033"/>
                  </a:lnTo>
                  <a:lnTo>
                    <a:pt x="67006" y="50463"/>
                  </a:lnTo>
                  <a:lnTo>
                    <a:pt x="64855" y="49629"/>
                  </a:lnTo>
                  <a:lnTo>
                    <a:pt x="64329" y="49015"/>
                  </a:lnTo>
                  <a:lnTo>
                    <a:pt x="63495" y="47874"/>
                  </a:lnTo>
                  <a:lnTo>
                    <a:pt x="62793" y="46953"/>
                  </a:lnTo>
                  <a:lnTo>
                    <a:pt x="62223" y="46338"/>
                  </a:lnTo>
                  <a:lnTo>
                    <a:pt x="61696" y="45856"/>
                  </a:lnTo>
                  <a:lnTo>
                    <a:pt x="61257" y="45548"/>
                  </a:lnTo>
                  <a:lnTo>
                    <a:pt x="60862" y="45329"/>
                  </a:lnTo>
                  <a:lnTo>
                    <a:pt x="60424" y="45153"/>
                  </a:lnTo>
                  <a:lnTo>
                    <a:pt x="59941" y="45022"/>
                  </a:lnTo>
                  <a:lnTo>
                    <a:pt x="59327" y="44846"/>
                  </a:lnTo>
                  <a:lnTo>
                    <a:pt x="58581" y="44583"/>
                  </a:lnTo>
                  <a:lnTo>
                    <a:pt x="57615" y="44188"/>
                  </a:lnTo>
                  <a:lnTo>
                    <a:pt x="56474" y="43574"/>
                  </a:lnTo>
                  <a:lnTo>
                    <a:pt x="52086" y="41160"/>
                  </a:lnTo>
                  <a:lnTo>
                    <a:pt x="52042" y="41117"/>
                  </a:lnTo>
                  <a:lnTo>
                    <a:pt x="50463" y="40722"/>
                  </a:lnTo>
                  <a:lnTo>
                    <a:pt x="49190" y="40722"/>
                  </a:lnTo>
                  <a:lnTo>
                    <a:pt x="46996" y="41204"/>
                  </a:lnTo>
                  <a:lnTo>
                    <a:pt x="44802" y="41687"/>
                  </a:lnTo>
                  <a:lnTo>
                    <a:pt x="44802" y="41731"/>
                  </a:lnTo>
                  <a:lnTo>
                    <a:pt x="43354" y="42257"/>
                  </a:lnTo>
                  <a:lnTo>
                    <a:pt x="43310" y="42257"/>
                  </a:lnTo>
                  <a:lnTo>
                    <a:pt x="42696" y="42784"/>
                  </a:lnTo>
                  <a:lnTo>
                    <a:pt x="42652" y="42828"/>
                  </a:lnTo>
                  <a:lnTo>
                    <a:pt x="42038" y="43793"/>
                  </a:lnTo>
                  <a:lnTo>
                    <a:pt x="41072" y="45899"/>
                  </a:lnTo>
                  <a:lnTo>
                    <a:pt x="40546" y="46645"/>
                  </a:lnTo>
                  <a:lnTo>
                    <a:pt x="38790" y="48313"/>
                  </a:lnTo>
                  <a:lnTo>
                    <a:pt x="38044" y="48796"/>
                  </a:lnTo>
                  <a:lnTo>
                    <a:pt x="37299" y="49059"/>
                  </a:lnTo>
                  <a:lnTo>
                    <a:pt x="35368" y="49278"/>
                  </a:lnTo>
                  <a:lnTo>
                    <a:pt x="33437" y="49629"/>
                  </a:lnTo>
                  <a:lnTo>
                    <a:pt x="31243" y="50551"/>
                  </a:lnTo>
                  <a:lnTo>
                    <a:pt x="31199" y="50551"/>
                  </a:lnTo>
                  <a:lnTo>
                    <a:pt x="30321" y="51121"/>
                  </a:lnTo>
                  <a:lnTo>
                    <a:pt x="30278" y="51165"/>
                  </a:lnTo>
                  <a:lnTo>
                    <a:pt x="29751" y="51736"/>
                  </a:lnTo>
                  <a:lnTo>
                    <a:pt x="29751" y="51779"/>
                  </a:lnTo>
                  <a:lnTo>
                    <a:pt x="28347" y="53973"/>
                  </a:lnTo>
                  <a:lnTo>
                    <a:pt x="27864" y="54456"/>
                  </a:lnTo>
                  <a:lnTo>
                    <a:pt x="24398" y="54983"/>
                  </a:lnTo>
                  <a:lnTo>
                    <a:pt x="22862" y="54719"/>
                  </a:lnTo>
                  <a:lnTo>
                    <a:pt x="21238" y="54719"/>
                  </a:lnTo>
                  <a:lnTo>
                    <a:pt x="19439" y="55070"/>
                  </a:lnTo>
                  <a:lnTo>
                    <a:pt x="19395" y="55070"/>
                  </a:lnTo>
                  <a:lnTo>
                    <a:pt x="17333" y="55729"/>
                  </a:lnTo>
                  <a:lnTo>
                    <a:pt x="15622" y="56036"/>
                  </a:lnTo>
                  <a:lnTo>
                    <a:pt x="11628" y="56782"/>
                  </a:lnTo>
                  <a:lnTo>
                    <a:pt x="10487" y="56606"/>
                  </a:lnTo>
                  <a:lnTo>
                    <a:pt x="7196" y="56167"/>
                  </a:lnTo>
                  <a:lnTo>
                    <a:pt x="3905" y="55597"/>
                  </a:lnTo>
                  <a:lnTo>
                    <a:pt x="3686" y="55421"/>
                  </a:lnTo>
                  <a:lnTo>
                    <a:pt x="2589" y="53754"/>
                  </a:lnTo>
                  <a:lnTo>
                    <a:pt x="2589" y="53710"/>
                  </a:lnTo>
                  <a:lnTo>
                    <a:pt x="351" y="50902"/>
                  </a:lnTo>
                  <a:lnTo>
                    <a:pt x="351" y="50156"/>
                  </a:lnTo>
                  <a:lnTo>
                    <a:pt x="658" y="48006"/>
                  </a:lnTo>
                  <a:lnTo>
                    <a:pt x="1273" y="46777"/>
                  </a:lnTo>
                  <a:lnTo>
                    <a:pt x="2852" y="44759"/>
                  </a:lnTo>
                  <a:lnTo>
                    <a:pt x="5836" y="43135"/>
                  </a:lnTo>
                  <a:lnTo>
                    <a:pt x="5924" y="43091"/>
                  </a:lnTo>
                  <a:lnTo>
                    <a:pt x="6450" y="42214"/>
                  </a:lnTo>
                  <a:lnTo>
                    <a:pt x="6450" y="42170"/>
                  </a:lnTo>
                  <a:lnTo>
                    <a:pt x="7240" y="40414"/>
                  </a:lnTo>
                  <a:lnTo>
                    <a:pt x="8206" y="38703"/>
                  </a:lnTo>
                  <a:lnTo>
                    <a:pt x="9742" y="36641"/>
                  </a:lnTo>
                  <a:lnTo>
                    <a:pt x="9785" y="36641"/>
                  </a:lnTo>
                  <a:lnTo>
                    <a:pt x="10531" y="35280"/>
                  </a:lnTo>
                  <a:lnTo>
                    <a:pt x="10531" y="35193"/>
                  </a:lnTo>
                  <a:lnTo>
                    <a:pt x="10619" y="34315"/>
                  </a:lnTo>
                  <a:lnTo>
                    <a:pt x="10663" y="34271"/>
                  </a:lnTo>
                  <a:lnTo>
                    <a:pt x="10575" y="32823"/>
                  </a:lnTo>
                  <a:lnTo>
                    <a:pt x="10751" y="30454"/>
                  </a:lnTo>
                  <a:lnTo>
                    <a:pt x="11277" y="28479"/>
                  </a:lnTo>
                  <a:lnTo>
                    <a:pt x="12330" y="26329"/>
                  </a:lnTo>
                  <a:lnTo>
                    <a:pt x="13822" y="23608"/>
                  </a:lnTo>
                  <a:lnTo>
                    <a:pt x="14876" y="21634"/>
                  </a:lnTo>
                  <a:lnTo>
                    <a:pt x="16499" y="19176"/>
                  </a:lnTo>
                  <a:lnTo>
                    <a:pt x="17596" y="17816"/>
                  </a:lnTo>
                  <a:lnTo>
                    <a:pt x="19351" y="16675"/>
                  </a:lnTo>
                  <a:lnTo>
                    <a:pt x="20448" y="16149"/>
                  </a:lnTo>
                  <a:lnTo>
                    <a:pt x="21589" y="15710"/>
                  </a:lnTo>
                  <a:lnTo>
                    <a:pt x="23871" y="14788"/>
                  </a:lnTo>
                  <a:lnTo>
                    <a:pt x="23871" y="14744"/>
                  </a:lnTo>
                  <a:lnTo>
                    <a:pt x="24398" y="14350"/>
                  </a:lnTo>
                  <a:lnTo>
                    <a:pt x="25451" y="13209"/>
                  </a:lnTo>
                  <a:lnTo>
                    <a:pt x="27996" y="10576"/>
                  </a:lnTo>
                  <a:lnTo>
                    <a:pt x="27996" y="10532"/>
                  </a:lnTo>
                  <a:lnTo>
                    <a:pt x="29268" y="7021"/>
                  </a:lnTo>
                  <a:lnTo>
                    <a:pt x="30936" y="5179"/>
                  </a:lnTo>
                  <a:lnTo>
                    <a:pt x="32384" y="3467"/>
                  </a:lnTo>
                  <a:lnTo>
                    <a:pt x="33481" y="2414"/>
                  </a:lnTo>
                  <a:lnTo>
                    <a:pt x="34578" y="1668"/>
                  </a:lnTo>
                  <a:lnTo>
                    <a:pt x="36991" y="308"/>
                  </a:lnTo>
                  <a:lnTo>
                    <a:pt x="37035" y="264"/>
                  </a:lnTo>
                  <a:lnTo>
                    <a:pt x="37079" y="220"/>
                  </a:lnTo>
                  <a:lnTo>
                    <a:pt x="37079" y="132"/>
                  </a:lnTo>
                  <a:lnTo>
                    <a:pt x="37035" y="88"/>
                  </a:lnTo>
                  <a:lnTo>
                    <a:pt x="36991"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9" name="Google Shape;2669;p18"/>
            <p:cNvSpPr/>
            <p:nvPr/>
          </p:nvSpPr>
          <p:spPr>
            <a:xfrm>
              <a:off x="5156025" y="3211275"/>
              <a:ext cx="2045950" cy="1731100"/>
            </a:xfrm>
            <a:custGeom>
              <a:rect b="b" l="l" r="r" t="t"/>
              <a:pathLst>
                <a:path extrusionOk="0" h="69244" w="81838">
                  <a:moveTo>
                    <a:pt x="34271" y="0"/>
                  </a:moveTo>
                  <a:lnTo>
                    <a:pt x="32209" y="1492"/>
                  </a:lnTo>
                  <a:lnTo>
                    <a:pt x="29488" y="3818"/>
                  </a:lnTo>
                  <a:lnTo>
                    <a:pt x="25714" y="6846"/>
                  </a:lnTo>
                  <a:lnTo>
                    <a:pt x="20493" y="11058"/>
                  </a:lnTo>
                  <a:lnTo>
                    <a:pt x="18474" y="12682"/>
                  </a:lnTo>
                  <a:lnTo>
                    <a:pt x="18430" y="12726"/>
                  </a:lnTo>
                  <a:lnTo>
                    <a:pt x="14525" y="17640"/>
                  </a:lnTo>
                  <a:lnTo>
                    <a:pt x="12331" y="20536"/>
                  </a:lnTo>
                  <a:lnTo>
                    <a:pt x="10356" y="23038"/>
                  </a:lnTo>
                  <a:lnTo>
                    <a:pt x="8645" y="25319"/>
                  </a:lnTo>
                  <a:lnTo>
                    <a:pt x="8645" y="25363"/>
                  </a:lnTo>
                  <a:lnTo>
                    <a:pt x="7680" y="27075"/>
                  </a:lnTo>
                  <a:lnTo>
                    <a:pt x="7636" y="27118"/>
                  </a:lnTo>
                  <a:lnTo>
                    <a:pt x="6934" y="31463"/>
                  </a:lnTo>
                  <a:lnTo>
                    <a:pt x="6363" y="35763"/>
                  </a:lnTo>
                  <a:lnTo>
                    <a:pt x="6012" y="38308"/>
                  </a:lnTo>
                  <a:lnTo>
                    <a:pt x="5661" y="40546"/>
                  </a:lnTo>
                  <a:lnTo>
                    <a:pt x="5047" y="43179"/>
                  </a:lnTo>
                  <a:lnTo>
                    <a:pt x="4301" y="45592"/>
                  </a:lnTo>
                  <a:lnTo>
                    <a:pt x="3379" y="47128"/>
                  </a:lnTo>
                  <a:lnTo>
                    <a:pt x="2063" y="48927"/>
                  </a:lnTo>
                  <a:lnTo>
                    <a:pt x="746" y="51209"/>
                  </a:lnTo>
                  <a:lnTo>
                    <a:pt x="746" y="51253"/>
                  </a:lnTo>
                  <a:lnTo>
                    <a:pt x="527" y="52042"/>
                  </a:lnTo>
                  <a:lnTo>
                    <a:pt x="527" y="52086"/>
                  </a:lnTo>
                  <a:lnTo>
                    <a:pt x="176" y="55685"/>
                  </a:lnTo>
                  <a:lnTo>
                    <a:pt x="0" y="57659"/>
                  </a:lnTo>
                  <a:lnTo>
                    <a:pt x="0" y="57703"/>
                  </a:lnTo>
                  <a:lnTo>
                    <a:pt x="44" y="58010"/>
                  </a:lnTo>
                  <a:lnTo>
                    <a:pt x="88" y="58054"/>
                  </a:lnTo>
                  <a:lnTo>
                    <a:pt x="132" y="58142"/>
                  </a:lnTo>
                  <a:lnTo>
                    <a:pt x="1317" y="58625"/>
                  </a:lnTo>
                  <a:lnTo>
                    <a:pt x="2063" y="59414"/>
                  </a:lnTo>
                  <a:lnTo>
                    <a:pt x="3248" y="61652"/>
                  </a:lnTo>
                  <a:lnTo>
                    <a:pt x="4432" y="63890"/>
                  </a:lnTo>
                  <a:lnTo>
                    <a:pt x="5749" y="65865"/>
                  </a:lnTo>
                  <a:lnTo>
                    <a:pt x="6670" y="67006"/>
                  </a:lnTo>
                  <a:lnTo>
                    <a:pt x="6714" y="67050"/>
                  </a:lnTo>
                  <a:lnTo>
                    <a:pt x="9347" y="68936"/>
                  </a:lnTo>
                  <a:lnTo>
                    <a:pt x="9391" y="68936"/>
                  </a:lnTo>
                  <a:lnTo>
                    <a:pt x="10137" y="69244"/>
                  </a:lnTo>
                  <a:lnTo>
                    <a:pt x="10268" y="69244"/>
                  </a:lnTo>
                  <a:lnTo>
                    <a:pt x="10883" y="69024"/>
                  </a:lnTo>
                  <a:lnTo>
                    <a:pt x="10927" y="68980"/>
                  </a:lnTo>
                  <a:lnTo>
                    <a:pt x="13340" y="66611"/>
                  </a:lnTo>
                  <a:lnTo>
                    <a:pt x="17114" y="64417"/>
                  </a:lnTo>
                  <a:lnTo>
                    <a:pt x="18562" y="63627"/>
                  </a:lnTo>
                  <a:lnTo>
                    <a:pt x="20010" y="63495"/>
                  </a:lnTo>
                  <a:lnTo>
                    <a:pt x="22028" y="63100"/>
                  </a:lnTo>
                  <a:lnTo>
                    <a:pt x="22906" y="63056"/>
                  </a:lnTo>
                  <a:lnTo>
                    <a:pt x="26899" y="64373"/>
                  </a:lnTo>
                  <a:lnTo>
                    <a:pt x="29356" y="65075"/>
                  </a:lnTo>
                  <a:lnTo>
                    <a:pt x="31156" y="65601"/>
                  </a:lnTo>
                  <a:lnTo>
                    <a:pt x="31199" y="65601"/>
                  </a:lnTo>
                  <a:lnTo>
                    <a:pt x="31287" y="65558"/>
                  </a:lnTo>
                  <a:lnTo>
                    <a:pt x="33569" y="63846"/>
                  </a:lnTo>
                  <a:lnTo>
                    <a:pt x="33613" y="63802"/>
                  </a:lnTo>
                  <a:lnTo>
                    <a:pt x="35280" y="62091"/>
                  </a:lnTo>
                  <a:lnTo>
                    <a:pt x="36641" y="59678"/>
                  </a:lnTo>
                  <a:lnTo>
                    <a:pt x="37079" y="59239"/>
                  </a:lnTo>
                  <a:lnTo>
                    <a:pt x="38176" y="58712"/>
                  </a:lnTo>
                  <a:lnTo>
                    <a:pt x="40414" y="58361"/>
                  </a:lnTo>
                  <a:lnTo>
                    <a:pt x="40458" y="58317"/>
                  </a:lnTo>
                  <a:lnTo>
                    <a:pt x="43047" y="57264"/>
                  </a:lnTo>
                  <a:lnTo>
                    <a:pt x="43091" y="57220"/>
                  </a:lnTo>
                  <a:lnTo>
                    <a:pt x="45153" y="55597"/>
                  </a:lnTo>
                  <a:lnTo>
                    <a:pt x="47216" y="53929"/>
                  </a:lnTo>
                  <a:lnTo>
                    <a:pt x="48313" y="53403"/>
                  </a:lnTo>
                  <a:lnTo>
                    <a:pt x="50068" y="53359"/>
                  </a:lnTo>
                  <a:lnTo>
                    <a:pt x="50902" y="53403"/>
                  </a:lnTo>
                  <a:lnTo>
                    <a:pt x="53096" y="53534"/>
                  </a:lnTo>
                  <a:lnTo>
                    <a:pt x="54193" y="53666"/>
                  </a:lnTo>
                  <a:lnTo>
                    <a:pt x="55246" y="53842"/>
                  </a:lnTo>
                  <a:lnTo>
                    <a:pt x="56299" y="54061"/>
                  </a:lnTo>
                  <a:lnTo>
                    <a:pt x="57352" y="54412"/>
                  </a:lnTo>
                  <a:lnTo>
                    <a:pt x="57835" y="54631"/>
                  </a:lnTo>
                  <a:lnTo>
                    <a:pt x="58362" y="54851"/>
                  </a:lnTo>
                  <a:lnTo>
                    <a:pt x="58844" y="55114"/>
                  </a:lnTo>
                  <a:lnTo>
                    <a:pt x="59327" y="55421"/>
                  </a:lnTo>
                  <a:lnTo>
                    <a:pt x="60512" y="56518"/>
                  </a:lnTo>
                  <a:lnTo>
                    <a:pt x="60556" y="56518"/>
                  </a:lnTo>
                  <a:lnTo>
                    <a:pt x="65382" y="58493"/>
                  </a:lnTo>
                  <a:lnTo>
                    <a:pt x="65426" y="58537"/>
                  </a:lnTo>
                  <a:lnTo>
                    <a:pt x="66436" y="58581"/>
                  </a:lnTo>
                  <a:lnTo>
                    <a:pt x="68454" y="59019"/>
                  </a:lnTo>
                  <a:lnTo>
                    <a:pt x="70692" y="59327"/>
                  </a:lnTo>
                  <a:lnTo>
                    <a:pt x="70736" y="59370"/>
                  </a:lnTo>
                  <a:lnTo>
                    <a:pt x="73062" y="59414"/>
                  </a:lnTo>
                  <a:lnTo>
                    <a:pt x="75431" y="59546"/>
                  </a:lnTo>
                  <a:lnTo>
                    <a:pt x="75475" y="59546"/>
                  </a:lnTo>
                  <a:lnTo>
                    <a:pt x="79161" y="59370"/>
                  </a:lnTo>
                  <a:lnTo>
                    <a:pt x="79205" y="59370"/>
                  </a:lnTo>
                  <a:lnTo>
                    <a:pt x="81706" y="58712"/>
                  </a:lnTo>
                  <a:lnTo>
                    <a:pt x="81750" y="58668"/>
                  </a:lnTo>
                  <a:lnTo>
                    <a:pt x="81794" y="58625"/>
                  </a:lnTo>
                  <a:lnTo>
                    <a:pt x="81838" y="58537"/>
                  </a:lnTo>
                  <a:lnTo>
                    <a:pt x="81838" y="58493"/>
                  </a:lnTo>
                  <a:lnTo>
                    <a:pt x="81794" y="58405"/>
                  </a:lnTo>
                  <a:lnTo>
                    <a:pt x="81750" y="58361"/>
                  </a:lnTo>
                  <a:lnTo>
                    <a:pt x="81618" y="58361"/>
                  </a:lnTo>
                  <a:lnTo>
                    <a:pt x="79117" y="59019"/>
                  </a:lnTo>
                  <a:lnTo>
                    <a:pt x="75475" y="59195"/>
                  </a:lnTo>
                  <a:lnTo>
                    <a:pt x="73105" y="59063"/>
                  </a:lnTo>
                  <a:lnTo>
                    <a:pt x="70736" y="59019"/>
                  </a:lnTo>
                  <a:lnTo>
                    <a:pt x="68498" y="58668"/>
                  </a:lnTo>
                  <a:lnTo>
                    <a:pt x="66523" y="58273"/>
                  </a:lnTo>
                  <a:lnTo>
                    <a:pt x="66479" y="58230"/>
                  </a:lnTo>
                  <a:lnTo>
                    <a:pt x="65470" y="58186"/>
                  </a:lnTo>
                  <a:lnTo>
                    <a:pt x="62530" y="56957"/>
                  </a:lnTo>
                  <a:lnTo>
                    <a:pt x="60687" y="56211"/>
                  </a:lnTo>
                  <a:lnTo>
                    <a:pt x="59546" y="55158"/>
                  </a:lnTo>
                  <a:lnTo>
                    <a:pt x="59020" y="54851"/>
                  </a:lnTo>
                  <a:lnTo>
                    <a:pt x="58537" y="54544"/>
                  </a:lnTo>
                  <a:lnTo>
                    <a:pt x="58010" y="54324"/>
                  </a:lnTo>
                  <a:lnTo>
                    <a:pt x="57484" y="54105"/>
                  </a:lnTo>
                  <a:lnTo>
                    <a:pt x="56957" y="53885"/>
                  </a:lnTo>
                  <a:lnTo>
                    <a:pt x="56431" y="53754"/>
                  </a:lnTo>
                  <a:lnTo>
                    <a:pt x="55378" y="53491"/>
                  </a:lnTo>
                  <a:lnTo>
                    <a:pt x="54281" y="53315"/>
                  </a:lnTo>
                  <a:lnTo>
                    <a:pt x="53184" y="53183"/>
                  </a:lnTo>
                  <a:lnTo>
                    <a:pt x="50902" y="53052"/>
                  </a:lnTo>
                  <a:lnTo>
                    <a:pt x="50068" y="53008"/>
                  </a:lnTo>
                  <a:lnTo>
                    <a:pt x="48269" y="53052"/>
                  </a:lnTo>
                  <a:lnTo>
                    <a:pt x="48181" y="53052"/>
                  </a:lnTo>
                  <a:lnTo>
                    <a:pt x="47040" y="53666"/>
                  </a:lnTo>
                  <a:lnTo>
                    <a:pt x="46996" y="53666"/>
                  </a:lnTo>
                  <a:lnTo>
                    <a:pt x="44934" y="55290"/>
                  </a:lnTo>
                  <a:lnTo>
                    <a:pt x="42872" y="56913"/>
                  </a:lnTo>
                  <a:lnTo>
                    <a:pt x="40371" y="58010"/>
                  </a:lnTo>
                  <a:lnTo>
                    <a:pt x="38089" y="58361"/>
                  </a:lnTo>
                  <a:lnTo>
                    <a:pt x="38045" y="58405"/>
                  </a:lnTo>
                  <a:lnTo>
                    <a:pt x="36904" y="58932"/>
                  </a:lnTo>
                  <a:lnTo>
                    <a:pt x="36860" y="58932"/>
                  </a:lnTo>
                  <a:lnTo>
                    <a:pt x="36377" y="59458"/>
                  </a:lnTo>
                  <a:lnTo>
                    <a:pt x="36333" y="59502"/>
                  </a:lnTo>
                  <a:lnTo>
                    <a:pt x="35017" y="61872"/>
                  </a:lnTo>
                  <a:lnTo>
                    <a:pt x="33350" y="63583"/>
                  </a:lnTo>
                  <a:lnTo>
                    <a:pt x="31156" y="65207"/>
                  </a:lnTo>
                  <a:lnTo>
                    <a:pt x="29444" y="64724"/>
                  </a:lnTo>
                  <a:lnTo>
                    <a:pt x="27031" y="64066"/>
                  </a:lnTo>
                  <a:lnTo>
                    <a:pt x="22994" y="62705"/>
                  </a:lnTo>
                  <a:lnTo>
                    <a:pt x="22906" y="62705"/>
                  </a:lnTo>
                  <a:lnTo>
                    <a:pt x="21985" y="62749"/>
                  </a:lnTo>
                  <a:lnTo>
                    <a:pt x="19966" y="63144"/>
                  </a:lnTo>
                  <a:lnTo>
                    <a:pt x="18474" y="63276"/>
                  </a:lnTo>
                  <a:lnTo>
                    <a:pt x="18430" y="63276"/>
                  </a:lnTo>
                  <a:lnTo>
                    <a:pt x="13165" y="66304"/>
                  </a:lnTo>
                  <a:lnTo>
                    <a:pt x="13121" y="66347"/>
                  </a:lnTo>
                  <a:lnTo>
                    <a:pt x="10707" y="68717"/>
                  </a:lnTo>
                  <a:lnTo>
                    <a:pt x="10181" y="68893"/>
                  </a:lnTo>
                  <a:lnTo>
                    <a:pt x="9566" y="68629"/>
                  </a:lnTo>
                  <a:lnTo>
                    <a:pt x="6934" y="66786"/>
                  </a:lnTo>
                  <a:lnTo>
                    <a:pt x="6012" y="65645"/>
                  </a:lnTo>
                  <a:lnTo>
                    <a:pt x="4740" y="63715"/>
                  </a:lnTo>
                  <a:lnTo>
                    <a:pt x="3555" y="61477"/>
                  </a:lnTo>
                  <a:lnTo>
                    <a:pt x="2326" y="59239"/>
                  </a:lnTo>
                  <a:lnTo>
                    <a:pt x="2326" y="59195"/>
                  </a:lnTo>
                  <a:lnTo>
                    <a:pt x="1536" y="58361"/>
                  </a:lnTo>
                  <a:lnTo>
                    <a:pt x="1492" y="58317"/>
                  </a:lnTo>
                  <a:lnTo>
                    <a:pt x="395" y="57835"/>
                  </a:lnTo>
                  <a:lnTo>
                    <a:pt x="351" y="57659"/>
                  </a:lnTo>
                  <a:lnTo>
                    <a:pt x="527" y="55685"/>
                  </a:lnTo>
                  <a:lnTo>
                    <a:pt x="878" y="52130"/>
                  </a:lnTo>
                  <a:lnTo>
                    <a:pt x="1054" y="51340"/>
                  </a:lnTo>
                  <a:lnTo>
                    <a:pt x="2370" y="49102"/>
                  </a:lnTo>
                  <a:lnTo>
                    <a:pt x="3686" y="47347"/>
                  </a:lnTo>
                  <a:lnTo>
                    <a:pt x="3686" y="47303"/>
                  </a:lnTo>
                  <a:lnTo>
                    <a:pt x="4608" y="45768"/>
                  </a:lnTo>
                  <a:lnTo>
                    <a:pt x="4608" y="45724"/>
                  </a:lnTo>
                  <a:lnTo>
                    <a:pt x="5398" y="43266"/>
                  </a:lnTo>
                  <a:lnTo>
                    <a:pt x="5968" y="40634"/>
                  </a:lnTo>
                  <a:lnTo>
                    <a:pt x="6363" y="38396"/>
                  </a:lnTo>
                  <a:lnTo>
                    <a:pt x="6670" y="35807"/>
                  </a:lnTo>
                  <a:lnTo>
                    <a:pt x="7285" y="31506"/>
                  </a:lnTo>
                  <a:lnTo>
                    <a:pt x="7987" y="27206"/>
                  </a:lnTo>
                  <a:lnTo>
                    <a:pt x="8952" y="25539"/>
                  </a:lnTo>
                  <a:lnTo>
                    <a:pt x="10663" y="23257"/>
                  </a:lnTo>
                  <a:lnTo>
                    <a:pt x="12594" y="20756"/>
                  </a:lnTo>
                  <a:lnTo>
                    <a:pt x="14788" y="17860"/>
                  </a:lnTo>
                  <a:lnTo>
                    <a:pt x="18694" y="12945"/>
                  </a:lnTo>
                  <a:lnTo>
                    <a:pt x="25934" y="7109"/>
                  </a:lnTo>
                  <a:lnTo>
                    <a:pt x="29708" y="4081"/>
                  </a:lnTo>
                  <a:lnTo>
                    <a:pt x="32384" y="1756"/>
                  </a:lnTo>
                  <a:lnTo>
                    <a:pt x="34491" y="308"/>
                  </a:lnTo>
                  <a:lnTo>
                    <a:pt x="34534" y="264"/>
                  </a:lnTo>
                  <a:lnTo>
                    <a:pt x="34534" y="176"/>
                  </a:lnTo>
                  <a:lnTo>
                    <a:pt x="34534" y="132"/>
                  </a:lnTo>
                  <a:lnTo>
                    <a:pt x="34491" y="44"/>
                  </a:lnTo>
                  <a:lnTo>
                    <a:pt x="34447"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0" name="Google Shape;2670;p18"/>
            <p:cNvSpPr/>
            <p:nvPr/>
          </p:nvSpPr>
          <p:spPr>
            <a:xfrm>
              <a:off x="5473050" y="4092175"/>
              <a:ext cx="560600" cy="444300"/>
            </a:xfrm>
            <a:custGeom>
              <a:rect b="b" l="l" r="r" t="t"/>
              <a:pathLst>
                <a:path extrusionOk="0" h="17772" w="22424">
                  <a:moveTo>
                    <a:pt x="6188" y="483"/>
                  </a:moveTo>
                  <a:lnTo>
                    <a:pt x="6671" y="1361"/>
                  </a:lnTo>
                  <a:lnTo>
                    <a:pt x="6758" y="1448"/>
                  </a:lnTo>
                  <a:lnTo>
                    <a:pt x="8514" y="2107"/>
                  </a:lnTo>
                  <a:lnTo>
                    <a:pt x="12551" y="3862"/>
                  </a:lnTo>
                  <a:lnTo>
                    <a:pt x="12814" y="4213"/>
                  </a:lnTo>
                  <a:lnTo>
                    <a:pt x="13384" y="5441"/>
                  </a:lnTo>
                  <a:lnTo>
                    <a:pt x="14394" y="7197"/>
                  </a:lnTo>
                  <a:lnTo>
                    <a:pt x="14920" y="9391"/>
                  </a:lnTo>
                  <a:lnTo>
                    <a:pt x="15359" y="10707"/>
                  </a:lnTo>
                  <a:lnTo>
                    <a:pt x="15359" y="10751"/>
                  </a:lnTo>
                  <a:lnTo>
                    <a:pt x="16105" y="11936"/>
                  </a:lnTo>
                  <a:lnTo>
                    <a:pt x="16149" y="11980"/>
                  </a:lnTo>
                  <a:lnTo>
                    <a:pt x="17070" y="12682"/>
                  </a:lnTo>
                  <a:lnTo>
                    <a:pt x="17114" y="12682"/>
                  </a:lnTo>
                  <a:lnTo>
                    <a:pt x="19440" y="13384"/>
                  </a:lnTo>
                  <a:lnTo>
                    <a:pt x="19528" y="13384"/>
                  </a:lnTo>
                  <a:lnTo>
                    <a:pt x="20712" y="13252"/>
                  </a:lnTo>
                  <a:lnTo>
                    <a:pt x="21985" y="13472"/>
                  </a:lnTo>
                  <a:lnTo>
                    <a:pt x="22029" y="13515"/>
                  </a:lnTo>
                  <a:lnTo>
                    <a:pt x="21897" y="13603"/>
                  </a:lnTo>
                  <a:lnTo>
                    <a:pt x="20669" y="14130"/>
                  </a:lnTo>
                  <a:lnTo>
                    <a:pt x="16105" y="15534"/>
                  </a:lnTo>
                  <a:lnTo>
                    <a:pt x="13735" y="16368"/>
                  </a:lnTo>
                  <a:lnTo>
                    <a:pt x="11234" y="17421"/>
                  </a:lnTo>
                  <a:lnTo>
                    <a:pt x="10883" y="17377"/>
                  </a:lnTo>
                  <a:lnTo>
                    <a:pt x="8733" y="16499"/>
                  </a:lnTo>
                  <a:lnTo>
                    <a:pt x="5223" y="15051"/>
                  </a:lnTo>
                  <a:lnTo>
                    <a:pt x="5179" y="15051"/>
                  </a:lnTo>
                  <a:lnTo>
                    <a:pt x="747" y="13910"/>
                  </a:lnTo>
                  <a:lnTo>
                    <a:pt x="396" y="13515"/>
                  </a:lnTo>
                  <a:lnTo>
                    <a:pt x="352" y="12945"/>
                  </a:lnTo>
                  <a:lnTo>
                    <a:pt x="703" y="11716"/>
                  </a:lnTo>
                  <a:lnTo>
                    <a:pt x="1230" y="10839"/>
                  </a:lnTo>
                  <a:lnTo>
                    <a:pt x="2634" y="8732"/>
                  </a:lnTo>
                  <a:lnTo>
                    <a:pt x="5091" y="5003"/>
                  </a:lnTo>
                  <a:lnTo>
                    <a:pt x="5135" y="4959"/>
                  </a:lnTo>
                  <a:lnTo>
                    <a:pt x="5749" y="2896"/>
                  </a:lnTo>
                  <a:lnTo>
                    <a:pt x="5749" y="2853"/>
                  </a:lnTo>
                  <a:lnTo>
                    <a:pt x="6056" y="790"/>
                  </a:lnTo>
                  <a:lnTo>
                    <a:pt x="6188" y="483"/>
                  </a:lnTo>
                  <a:close/>
                  <a:moveTo>
                    <a:pt x="6144" y="0"/>
                  </a:moveTo>
                  <a:lnTo>
                    <a:pt x="6056" y="44"/>
                  </a:lnTo>
                  <a:lnTo>
                    <a:pt x="6013" y="132"/>
                  </a:lnTo>
                  <a:lnTo>
                    <a:pt x="5749" y="659"/>
                  </a:lnTo>
                  <a:lnTo>
                    <a:pt x="5705" y="702"/>
                  </a:lnTo>
                  <a:lnTo>
                    <a:pt x="5398" y="2809"/>
                  </a:lnTo>
                  <a:lnTo>
                    <a:pt x="4784" y="4827"/>
                  </a:lnTo>
                  <a:lnTo>
                    <a:pt x="2370" y="8557"/>
                  </a:lnTo>
                  <a:lnTo>
                    <a:pt x="922" y="10619"/>
                  </a:lnTo>
                  <a:lnTo>
                    <a:pt x="396" y="11541"/>
                  </a:lnTo>
                  <a:lnTo>
                    <a:pt x="352" y="11585"/>
                  </a:lnTo>
                  <a:lnTo>
                    <a:pt x="1" y="12857"/>
                  </a:lnTo>
                  <a:lnTo>
                    <a:pt x="1" y="12945"/>
                  </a:lnTo>
                  <a:lnTo>
                    <a:pt x="45" y="13603"/>
                  </a:lnTo>
                  <a:lnTo>
                    <a:pt x="89" y="13735"/>
                  </a:lnTo>
                  <a:lnTo>
                    <a:pt x="527" y="14174"/>
                  </a:lnTo>
                  <a:lnTo>
                    <a:pt x="615" y="14218"/>
                  </a:lnTo>
                  <a:lnTo>
                    <a:pt x="5091" y="15402"/>
                  </a:lnTo>
                  <a:lnTo>
                    <a:pt x="8601" y="16806"/>
                  </a:lnTo>
                  <a:lnTo>
                    <a:pt x="10752" y="17728"/>
                  </a:lnTo>
                  <a:lnTo>
                    <a:pt x="10795" y="17728"/>
                  </a:lnTo>
                  <a:lnTo>
                    <a:pt x="11234" y="17772"/>
                  </a:lnTo>
                  <a:lnTo>
                    <a:pt x="11322" y="17772"/>
                  </a:lnTo>
                  <a:lnTo>
                    <a:pt x="13867" y="16719"/>
                  </a:lnTo>
                  <a:lnTo>
                    <a:pt x="16193" y="15885"/>
                  </a:lnTo>
                  <a:lnTo>
                    <a:pt x="20756" y="14437"/>
                  </a:lnTo>
                  <a:lnTo>
                    <a:pt x="20800" y="14437"/>
                  </a:lnTo>
                  <a:lnTo>
                    <a:pt x="22073" y="13910"/>
                  </a:lnTo>
                  <a:lnTo>
                    <a:pt x="22117" y="13866"/>
                  </a:lnTo>
                  <a:lnTo>
                    <a:pt x="22380" y="13647"/>
                  </a:lnTo>
                  <a:lnTo>
                    <a:pt x="22424" y="13559"/>
                  </a:lnTo>
                  <a:lnTo>
                    <a:pt x="22424" y="13515"/>
                  </a:lnTo>
                  <a:lnTo>
                    <a:pt x="22424" y="13428"/>
                  </a:lnTo>
                  <a:lnTo>
                    <a:pt x="22380" y="13384"/>
                  </a:lnTo>
                  <a:lnTo>
                    <a:pt x="22204" y="13208"/>
                  </a:lnTo>
                  <a:lnTo>
                    <a:pt x="22117" y="13121"/>
                  </a:lnTo>
                  <a:lnTo>
                    <a:pt x="20756" y="12901"/>
                  </a:lnTo>
                  <a:lnTo>
                    <a:pt x="20712" y="12901"/>
                  </a:lnTo>
                  <a:lnTo>
                    <a:pt x="19528" y="13033"/>
                  </a:lnTo>
                  <a:lnTo>
                    <a:pt x="17246" y="12375"/>
                  </a:lnTo>
                  <a:lnTo>
                    <a:pt x="16368" y="11716"/>
                  </a:lnTo>
                  <a:lnTo>
                    <a:pt x="15666" y="10575"/>
                  </a:lnTo>
                  <a:lnTo>
                    <a:pt x="15271" y="9303"/>
                  </a:lnTo>
                  <a:lnTo>
                    <a:pt x="14745" y="7109"/>
                  </a:lnTo>
                  <a:lnTo>
                    <a:pt x="14701" y="7065"/>
                  </a:lnTo>
                  <a:lnTo>
                    <a:pt x="13692" y="5310"/>
                  </a:lnTo>
                  <a:lnTo>
                    <a:pt x="13121" y="4081"/>
                  </a:lnTo>
                  <a:lnTo>
                    <a:pt x="13077" y="4037"/>
                  </a:lnTo>
                  <a:lnTo>
                    <a:pt x="12814" y="3642"/>
                  </a:lnTo>
                  <a:lnTo>
                    <a:pt x="12726" y="3555"/>
                  </a:lnTo>
                  <a:lnTo>
                    <a:pt x="8645" y="1756"/>
                  </a:lnTo>
                  <a:lnTo>
                    <a:pt x="6934" y="1141"/>
                  </a:lnTo>
                  <a:lnTo>
                    <a:pt x="6495" y="307"/>
                  </a:lnTo>
                  <a:lnTo>
                    <a:pt x="6451" y="264"/>
                  </a:lnTo>
                  <a:lnTo>
                    <a:pt x="6276" y="88"/>
                  </a:lnTo>
                  <a:lnTo>
                    <a:pt x="6232" y="44"/>
                  </a:lnTo>
                  <a:lnTo>
                    <a:pt x="6144"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1" name="Google Shape;2671;p18"/>
            <p:cNvSpPr/>
            <p:nvPr/>
          </p:nvSpPr>
          <p:spPr>
            <a:xfrm>
              <a:off x="5446725" y="4038425"/>
              <a:ext cx="650550" cy="557300"/>
            </a:xfrm>
            <a:custGeom>
              <a:rect b="b" l="l" r="r" t="t"/>
              <a:pathLst>
                <a:path extrusionOk="0" h="22292" w="26022">
                  <a:moveTo>
                    <a:pt x="10225" y="351"/>
                  </a:moveTo>
                  <a:lnTo>
                    <a:pt x="10795" y="571"/>
                  </a:lnTo>
                  <a:lnTo>
                    <a:pt x="12946" y="2238"/>
                  </a:lnTo>
                  <a:lnTo>
                    <a:pt x="14832" y="3554"/>
                  </a:lnTo>
                  <a:lnTo>
                    <a:pt x="16017" y="4871"/>
                  </a:lnTo>
                  <a:lnTo>
                    <a:pt x="17026" y="6494"/>
                  </a:lnTo>
                  <a:lnTo>
                    <a:pt x="17948" y="8337"/>
                  </a:lnTo>
                  <a:lnTo>
                    <a:pt x="18431" y="10926"/>
                  </a:lnTo>
                  <a:lnTo>
                    <a:pt x="18957" y="13691"/>
                  </a:lnTo>
                  <a:lnTo>
                    <a:pt x="18957" y="13779"/>
                  </a:lnTo>
                  <a:lnTo>
                    <a:pt x="19308" y="14174"/>
                  </a:lnTo>
                  <a:lnTo>
                    <a:pt x="19396" y="14217"/>
                  </a:lnTo>
                  <a:lnTo>
                    <a:pt x="20800" y="14568"/>
                  </a:lnTo>
                  <a:lnTo>
                    <a:pt x="20844" y="14568"/>
                  </a:lnTo>
                  <a:lnTo>
                    <a:pt x="21941" y="14612"/>
                  </a:lnTo>
                  <a:lnTo>
                    <a:pt x="25364" y="15227"/>
                  </a:lnTo>
                  <a:lnTo>
                    <a:pt x="25583" y="15358"/>
                  </a:lnTo>
                  <a:lnTo>
                    <a:pt x="25671" y="15622"/>
                  </a:lnTo>
                  <a:lnTo>
                    <a:pt x="25583" y="16368"/>
                  </a:lnTo>
                  <a:lnTo>
                    <a:pt x="25408" y="16631"/>
                  </a:lnTo>
                  <a:lnTo>
                    <a:pt x="24969" y="16894"/>
                  </a:lnTo>
                  <a:lnTo>
                    <a:pt x="23916" y="17026"/>
                  </a:lnTo>
                  <a:lnTo>
                    <a:pt x="23872" y="17070"/>
                  </a:lnTo>
                  <a:lnTo>
                    <a:pt x="19659" y="18693"/>
                  </a:lnTo>
                  <a:lnTo>
                    <a:pt x="19615" y="18693"/>
                  </a:lnTo>
                  <a:lnTo>
                    <a:pt x="19133" y="19044"/>
                  </a:lnTo>
                  <a:lnTo>
                    <a:pt x="17772" y="19659"/>
                  </a:lnTo>
                  <a:lnTo>
                    <a:pt x="13165" y="21370"/>
                  </a:lnTo>
                  <a:lnTo>
                    <a:pt x="11805" y="21940"/>
                  </a:lnTo>
                  <a:lnTo>
                    <a:pt x="11278" y="21853"/>
                  </a:lnTo>
                  <a:lnTo>
                    <a:pt x="10093" y="21370"/>
                  </a:lnTo>
                  <a:lnTo>
                    <a:pt x="8075" y="20492"/>
                  </a:lnTo>
                  <a:lnTo>
                    <a:pt x="5661" y="19439"/>
                  </a:lnTo>
                  <a:lnTo>
                    <a:pt x="878" y="17377"/>
                  </a:lnTo>
                  <a:lnTo>
                    <a:pt x="483" y="16543"/>
                  </a:lnTo>
                  <a:lnTo>
                    <a:pt x="396" y="16236"/>
                  </a:lnTo>
                  <a:lnTo>
                    <a:pt x="352" y="15885"/>
                  </a:lnTo>
                  <a:lnTo>
                    <a:pt x="352" y="15534"/>
                  </a:lnTo>
                  <a:lnTo>
                    <a:pt x="396" y="15183"/>
                  </a:lnTo>
                  <a:lnTo>
                    <a:pt x="440" y="14832"/>
                  </a:lnTo>
                  <a:lnTo>
                    <a:pt x="571" y="14481"/>
                  </a:lnTo>
                  <a:lnTo>
                    <a:pt x="834" y="13822"/>
                  </a:lnTo>
                  <a:lnTo>
                    <a:pt x="1186" y="13120"/>
                  </a:lnTo>
                  <a:lnTo>
                    <a:pt x="1580" y="12462"/>
                  </a:lnTo>
                  <a:lnTo>
                    <a:pt x="2458" y="11190"/>
                  </a:lnTo>
                  <a:lnTo>
                    <a:pt x="3116" y="10312"/>
                  </a:lnTo>
                  <a:lnTo>
                    <a:pt x="3380" y="9873"/>
                  </a:lnTo>
                  <a:lnTo>
                    <a:pt x="3643" y="9434"/>
                  </a:lnTo>
                  <a:lnTo>
                    <a:pt x="4915" y="6889"/>
                  </a:lnTo>
                  <a:lnTo>
                    <a:pt x="4915" y="6846"/>
                  </a:lnTo>
                  <a:lnTo>
                    <a:pt x="5617" y="4388"/>
                  </a:lnTo>
                  <a:lnTo>
                    <a:pt x="6144" y="2326"/>
                  </a:lnTo>
                  <a:lnTo>
                    <a:pt x="6890" y="1492"/>
                  </a:lnTo>
                  <a:lnTo>
                    <a:pt x="8382" y="966"/>
                  </a:lnTo>
                  <a:lnTo>
                    <a:pt x="8470" y="922"/>
                  </a:lnTo>
                  <a:lnTo>
                    <a:pt x="8909" y="351"/>
                  </a:lnTo>
                  <a:close/>
                  <a:moveTo>
                    <a:pt x="8865" y="0"/>
                  </a:moveTo>
                  <a:lnTo>
                    <a:pt x="8777" y="44"/>
                  </a:lnTo>
                  <a:lnTo>
                    <a:pt x="8733" y="88"/>
                  </a:lnTo>
                  <a:lnTo>
                    <a:pt x="8206" y="658"/>
                  </a:lnTo>
                  <a:lnTo>
                    <a:pt x="6758" y="1185"/>
                  </a:lnTo>
                  <a:lnTo>
                    <a:pt x="6671" y="1229"/>
                  </a:lnTo>
                  <a:lnTo>
                    <a:pt x="5837" y="2150"/>
                  </a:lnTo>
                  <a:lnTo>
                    <a:pt x="5793" y="2194"/>
                  </a:lnTo>
                  <a:lnTo>
                    <a:pt x="5310" y="4300"/>
                  </a:lnTo>
                  <a:lnTo>
                    <a:pt x="4608" y="6758"/>
                  </a:lnTo>
                  <a:lnTo>
                    <a:pt x="3336" y="9303"/>
                  </a:lnTo>
                  <a:lnTo>
                    <a:pt x="3072" y="9698"/>
                  </a:lnTo>
                  <a:lnTo>
                    <a:pt x="2809" y="10093"/>
                  </a:lnTo>
                  <a:lnTo>
                    <a:pt x="2195" y="11014"/>
                  </a:lnTo>
                  <a:lnTo>
                    <a:pt x="1712" y="11672"/>
                  </a:lnTo>
                  <a:lnTo>
                    <a:pt x="1229" y="12331"/>
                  </a:lnTo>
                  <a:lnTo>
                    <a:pt x="834" y="13033"/>
                  </a:lnTo>
                  <a:lnTo>
                    <a:pt x="483" y="13735"/>
                  </a:lnTo>
                  <a:lnTo>
                    <a:pt x="176" y="14437"/>
                  </a:lnTo>
                  <a:lnTo>
                    <a:pt x="89" y="14832"/>
                  </a:lnTo>
                  <a:lnTo>
                    <a:pt x="45" y="15183"/>
                  </a:lnTo>
                  <a:lnTo>
                    <a:pt x="1" y="15534"/>
                  </a:lnTo>
                  <a:lnTo>
                    <a:pt x="1" y="15929"/>
                  </a:lnTo>
                  <a:lnTo>
                    <a:pt x="89" y="16280"/>
                  </a:lnTo>
                  <a:lnTo>
                    <a:pt x="176" y="16675"/>
                  </a:lnTo>
                  <a:lnTo>
                    <a:pt x="176" y="16719"/>
                  </a:lnTo>
                  <a:lnTo>
                    <a:pt x="615" y="17596"/>
                  </a:lnTo>
                  <a:lnTo>
                    <a:pt x="703" y="17684"/>
                  </a:lnTo>
                  <a:lnTo>
                    <a:pt x="5530" y="19746"/>
                  </a:lnTo>
                  <a:lnTo>
                    <a:pt x="7899" y="20843"/>
                  </a:lnTo>
                  <a:lnTo>
                    <a:pt x="9962" y="21721"/>
                  </a:lnTo>
                  <a:lnTo>
                    <a:pt x="11190" y="22160"/>
                  </a:lnTo>
                  <a:lnTo>
                    <a:pt x="11190" y="22204"/>
                  </a:lnTo>
                  <a:lnTo>
                    <a:pt x="11805" y="22291"/>
                  </a:lnTo>
                  <a:lnTo>
                    <a:pt x="11892" y="22291"/>
                  </a:lnTo>
                  <a:lnTo>
                    <a:pt x="13297" y="21721"/>
                  </a:lnTo>
                  <a:lnTo>
                    <a:pt x="17904" y="20010"/>
                  </a:lnTo>
                  <a:lnTo>
                    <a:pt x="19308" y="19351"/>
                  </a:lnTo>
                  <a:lnTo>
                    <a:pt x="19835" y="19000"/>
                  </a:lnTo>
                  <a:lnTo>
                    <a:pt x="23960" y="17377"/>
                  </a:lnTo>
                  <a:lnTo>
                    <a:pt x="25057" y="17245"/>
                  </a:lnTo>
                  <a:lnTo>
                    <a:pt x="25100" y="17201"/>
                  </a:lnTo>
                  <a:lnTo>
                    <a:pt x="25627" y="16938"/>
                  </a:lnTo>
                  <a:lnTo>
                    <a:pt x="25671" y="16850"/>
                  </a:lnTo>
                  <a:lnTo>
                    <a:pt x="25890" y="16499"/>
                  </a:lnTo>
                  <a:lnTo>
                    <a:pt x="25934" y="16411"/>
                  </a:lnTo>
                  <a:lnTo>
                    <a:pt x="26022" y="15622"/>
                  </a:lnTo>
                  <a:lnTo>
                    <a:pt x="26022" y="15490"/>
                  </a:lnTo>
                  <a:lnTo>
                    <a:pt x="25846" y="15183"/>
                  </a:lnTo>
                  <a:lnTo>
                    <a:pt x="25803" y="15139"/>
                  </a:lnTo>
                  <a:lnTo>
                    <a:pt x="25539" y="14919"/>
                  </a:lnTo>
                  <a:lnTo>
                    <a:pt x="25451" y="14876"/>
                  </a:lnTo>
                  <a:lnTo>
                    <a:pt x="21985" y="14261"/>
                  </a:lnTo>
                  <a:lnTo>
                    <a:pt x="20844" y="14217"/>
                  </a:lnTo>
                  <a:lnTo>
                    <a:pt x="19528" y="13866"/>
                  </a:lnTo>
                  <a:lnTo>
                    <a:pt x="19264" y="13603"/>
                  </a:lnTo>
                  <a:lnTo>
                    <a:pt x="18782" y="10882"/>
                  </a:lnTo>
                  <a:lnTo>
                    <a:pt x="18299" y="8250"/>
                  </a:lnTo>
                  <a:lnTo>
                    <a:pt x="18255" y="8162"/>
                  </a:lnTo>
                  <a:lnTo>
                    <a:pt x="17334" y="6319"/>
                  </a:lnTo>
                  <a:lnTo>
                    <a:pt x="16324" y="4651"/>
                  </a:lnTo>
                  <a:lnTo>
                    <a:pt x="16280" y="4651"/>
                  </a:lnTo>
                  <a:lnTo>
                    <a:pt x="15052" y="3291"/>
                  </a:lnTo>
                  <a:lnTo>
                    <a:pt x="13165" y="1975"/>
                  </a:lnTo>
                  <a:lnTo>
                    <a:pt x="11015" y="307"/>
                  </a:lnTo>
                  <a:lnTo>
                    <a:pt x="10971" y="263"/>
                  </a:lnTo>
                  <a:lnTo>
                    <a:pt x="10357" y="44"/>
                  </a:lnTo>
                  <a:lnTo>
                    <a:pt x="10269"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2" name="Google Shape;2672;p18"/>
            <p:cNvSpPr/>
            <p:nvPr/>
          </p:nvSpPr>
          <p:spPr>
            <a:xfrm>
              <a:off x="5262425" y="3874975"/>
              <a:ext cx="889700" cy="781075"/>
            </a:xfrm>
            <a:custGeom>
              <a:rect b="b" l="l" r="r" t="t"/>
              <a:pathLst>
                <a:path extrusionOk="0" h="31243" w="35588">
                  <a:moveTo>
                    <a:pt x="16807" y="351"/>
                  </a:moveTo>
                  <a:lnTo>
                    <a:pt x="17070" y="658"/>
                  </a:lnTo>
                  <a:lnTo>
                    <a:pt x="17509" y="1404"/>
                  </a:lnTo>
                  <a:lnTo>
                    <a:pt x="18431" y="3467"/>
                  </a:lnTo>
                  <a:lnTo>
                    <a:pt x="18475" y="3554"/>
                  </a:lnTo>
                  <a:lnTo>
                    <a:pt x="19879" y="4344"/>
                  </a:lnTo>
                  <a:lnTo>
                    <a:pt x="21766" y="5968"/>
                  </a:lnTo>
                  <a:lnTo>
                    <a:pt x="23784" y="7811"/>
                  </a:lnTo>
                  <a:lnTo>
                    <a:pt x="25627" y="10092"/>
                  </a:lnTo>
                  <a:lnTo>
                    <a:pt x="27689" y="13427"/>
                  </a:lnTo>
                  <a:lnTo>
                    <a:pt x="28128" y="15490"/>
                  </a:lnTo>
                  <a:lnTo>
                    <a:pt x="28567" y="18298"/>
                  </a:lnTo>
                  <a:lnTo>
                    <a:pt x="28918" y="19746"/>
                  </a:lnTo>
                  <a:lnTo>
                    <a:pt x="28962" y="19834"/>
                  </a:lnTo>
                  <a:lnTo>
                    <a:pt x="29489" y="20273"/>
                  </a:lnTo>
                  <a:lnTo>
                    <a:pt x="29576" y="20317"/>
                  </a:lnTo>
                  <a:lnTo>
                    <a:pt x="30761" y="20536"/>
                  </a:lnTo>
                  <a:lnTo>
                    <a:pt x="32955" y="20931"/>
                  </a:lnTo>
                  <a:lnTo>
                    <a:pt x="35237" y="21852"/>
                  </a:lnTo>
                  <a:lnTo>
                    <a:pt x="35193" y="21940"/>
                  </a:lnTo>
                  <a:lnTo>
                    <a:pt x="34842" y="22511"/>
                  </a:lnTo>
                  <a:lnTo>
                    <a:pt x="34272" y="24046"/>
                  </a:lnTo>
                  <a:lnTo>
                    <a:pt x="33877" y="24661"/>
                  </a:lnTo>
                  <a:lnTo>
                    <a:pt x="33350" y="25012"/>
                  </a:lnTo>
                  <a:lnTo>
                    <a:pt x="31024" y="25319"/>
                  </a:lnTo>
                  <a:lnTo>
                    <a:pt x="30980" y="25319"/>
                  </a:lnTo>
                  <a:lnTo>
                    <a:pt x="28172" y="26372"/>
                  </a:lnTo>
                  <a:lnTo>
                    <a:pt x="28128" y="26372"/>
                  </a:lnTo>
                  <a:lnTo>
                    <a:pt x="26636" y="27557"/>
                  </a:lnTo>
                  <a:lnTo>
                    <a:pt x="24223" y="28654"/>
                  </a:lnTo>
                  <a:lnTo>
                    <a:pt x="21941" y="29575"/>
                  </a:lnTo>
                  <a:lnTo>
                    <a:pt x="20361" y="30234"/>
                  </a:lnTo>
                  <a:lnTo>
                    <a:pt x="19220" y="30716"/>
                  </a:lnTo>
                  <a:lnTo>
                    <a:pt x="18826" y="30848"/>
                  </a:lnTo>
                  <a:lnTo>
                    <a:pt x="18475" y="30892"/>
                  </a:lnTo>
                  <a:lnTo>
                    <a:pt x="18167" y="30848"/>
                  </a:lnTo>
                  <a:lnTo>
                    <a:pt x="17816" y="30760"/>
                  </a:lnTo>
                  <a:lnTo>
                    <a:pt x="17421" y="30628"/>
                  </a:lnTo>
                  <a:lnTo>
                    <a:pt x="16895" y="30409"/>
                  </a:lnTo>
                  <a:lnTo>
                    <a:pt x="16105" y="30058"/>
                  </a:lnTo>
                  <a:lnTo>
                    <a:pt x="15096" y="29619"/>
                  </a:lnTo>
                  <a:lnTo>
                    <a:pt x="13779" y="29137"/>
                  </a:lnTo>
                  <a:lnTo>
                    <a:pt x="12068" y="28566"/>
                  </a:lnTo>
                  <a:lnTo>
                    <a:pt x="9303" y="27952"/>
                  </a:lnTo>
                  <a:lnTo>
                    <a:pt x="9303" y="27908"/>
                  </a:lnTo>
                  <a:lnTo>
                    <a:pt x="9260" y="27952"/>
                  </a:lnTo>
                  <a:lnTo>
                    <a:pt x="7592" y="28303"/>
                  </a:lnTo>
                  <a:lnTo>
                    <a:pt x="5749" y="28171"/>
                  </a:lnTo>
                  <a:lnTo>
                    <a:pt x="5705" y="28171"/>
                  </a:lnTo>
                  <a:lnTo>
                    <a:pt x="4477" y="28347"/>
                  </a:lnTo>
                  <a:lnTo>
                    <a:pt x="4433" y="28347"/>
                  </a:lnTo>
                  <a:lnTo>
                    <a:pt x="966" y="29531"/>
                  </a:lnTo>
                  <a:lnTo>
                    <a:pt x="747" y="29400"/>
                  </a:lnTo>
                  <a:lnTo>
                    <a:pt x="352" y="28610"/>
                  </a:lnTo>
                  <a:lnTo>
                    <a:pt x="396" y="27952"/>
                  </a:lnTo>
                  <a:lnTo>
                    <a:pt x="615" y="26855"/>
                  </a:lnTo>
                  <a:lnTo>
                    <a:pt x="1405" y="25538"/>
                  </a:lnTo>
                  <a:lnTo>
                    <a:pt x="2151" y="24836"/>
                  </a:lnTo>
                  <a:lnTo>
                    <a:pt x="4038" y="24222"/>
                  </a:lnTo>
                  <a:lnTo>
                    <a:pt x="5530" y="24924"/>
                  </a:lnTo>
                  <a:lnTo>
                    <a:pt x="5661" y="24924"/>
                  </a:lnTo>
                  <a:lnTo>
                    <a:pt x="6144" y="24792"/>
                  </a:lnTo>
                  <a:lnTo>
                    <a:pt x="6188" y="24749"/>
                  </a:lnTo>
                  <a:lnTo>
                    <a:pt x="6583" y="24485"/>
                  </a:lnTo>
                  <a:lnTo>
                    <a:pt x="6627" y="24441"/>
                  </a:lnTo>
                  <a:lnTo>
                    <a:pt x="6890" y="24003"/>
                  </a:lnTo>
                  <a:lnTo>
                    <a:pt x="6890" y="23915"/>
                  </a:lnTo>
                  <a:lnTo>
                    <a:pt x="6846" y="23037"/>
                  </a:lnTo>
                  <a:lnTo>
                    <a:pt x="6715" y="22291"/>
                  </a:lnTo>
                  <a:lnTo>
                    <a:pt x="6846" y="21501"/>
                  </a:lnTo>
                  <a:lnTo>
                    <a:pt x="7855" y="19132"/>
                  </a:lnTo>
                  <a:lnTo>
                    <a:pt x="10269" y="15621"/>
                  </a:lnTo>
                  <a:lnTo>
                    <a:pt x="10269" y="15578"/>
                  </a:lnTo>
                  <a:lnTo>
                    <a:pt x="11278" y="13735"/>
                  </a:lnTo>
                  <a:lnTo>
                    <a:pt x="11278" y="13647"/>
                  </a:lnTo>
                  <a:lnTo>
                    <a:pt x="11278" y="12813"/>
                  </a:lnTo>
                  <a:lnTo>
                    <a:pt x="12156" y="8995"/>
                  </a:lnTo>
                  <a:lnTo>
                    <a:pt x="12375" y="8469"/>
                  </a:lnTo>
                  <a:lnTo>
                    <a:pt x="13253" y="7547"/>
                  </a:lnTo>
                  <a:lnTo>
                    <a:pt x="14569" y="6670"/>
                  </a:lnTo>
                  <a:lnTo>
                    <a:pt x="15447" y="6319"/>
                  </a:lnTo>
                  <a:lnTo>
                    <a:pt x="15491" y="6275"/>
                  </a:lnTo>
                  <a:lnTo>
                    <a:pt x="15535" y="6187"/>
                  </a:lnTo>
                  <a:lnTo>
                    <a:pt x="15622" y="5880"/>
                  </a:lnTo>
                  <a:lnTo>
                    <a:pt x="15622" y="5836"/>
                  </a:lnTo>
                  <a:lnTo>
                    <a:pt x="15447" y="3598"/>
                  </a:lnTo>
                  <a:lnTo>
                    <a:pt x="15535" y="1843"/>
                  </a:lnTo>
                  <a:lnTo>
                    <a:pt x="15842" y="965"/>
                  </a:lnTo>
                  <a:lnTo>
                    <a:pt x="16456" y="395"/>
                  </a:lnTo>
                  <a:lnTo>
                    <a:pt x="16807" y="351"/>
                  </a:lnTo>
                  <a:close/>
                  <a:moveTo>
                    <a:pt x="16851" y="0"/>
                  </a:moveTo>
                  <a:lnTo>
                    <a:pt x="16368" y="88"/>
                  </a:lnTo>
                  <a:lnTo>
                    <a:pt x="16281" y="132"/>
                  </a:lnTo>
                  <a:lnTo>
                    <a:pt x="15578" y="746"/>
                  </a:lnTo>
                  <a:lnTo>
                    <a:pt x="15535" y="790"/>
                  </a:lnTo>
                  <a:lnTo>
                    <a:pt x="15183" y="1755"/>
                  </a:lnTo>
                  <a:lnTo>
                    <a:pt x="15183" y="1799"/>
                  </a:lnTo>
                  <a:lnTo>
                    <a:pt x="15096" y="3554"/>
                  </a:lnTo>
                  <a:lnTo>
                    <a:pt x="15096" y="3598"/>
                  </a:lnTo>
                  <a:lnTo>
                    <a:pt x="15271" y="5836"/>
                  </a:lnTo>
                  <a:lnTo>
                    <a:pt x="15227" y="6012"/>
                  </a:lnTo>
                  <a:lnTo>
                    <a:pt x="14438" y="6363"/>
                  </a:lnTo>
                  <a:lnTo>
                    <a:pt x="14394" y="6363"/>
                  </a:lnTo>
                  <a:lnTo>
                    <a:pt x="13033" y="7240"/>
                  </a:lnTo>
                  <a:lnTo>
                    <a:pt x="12989" y="7284"/>
                  </a:lnTo>
                  <a:lnTo>
                    <a:pt x="12112" y="8250"/>
                  </a:lnTo>
                  <a:lnTo>
                    <a:pt x="12068" y="8293"/>
                  </a:lnTo>
                  <a:lnTo>
                    <a:pt x="11849" y="8864"/>
                  </a:lnTo>
                  <a:lnTo>
                    <a:pt x="11805" y="8864"/>
                  </a:lnTo>
                  <a:lnTo>
                    <a:pt x="10971" y="12769"/>
                  </a:lnTo>
                  <a:lnTo>
                    <a:pt x="10927" y="12769"/>
                  </a:lnTo>
                  <a:lnTo>
                    <a:pt x="10927" y="13603"/>
                  </a:lnTo>
                  <a:lnTo>
                    <a:pt x="9962" y="15402"/>
                  </a:lnTo>
                  <a:lnTo>
                    <a:pt x="7548" y="18956"/>
                  </a:lnTo>
                  <a:lnTo>
                    <a:pt x="6539" y="21370"/>
                  </a:lnTo>
                  <a:lnTo>
                    <a:pt x="6495" y="21414"/>
                  </a:lnTo>
                  <a:lnTo>
                    <a:pt x="6364" y="22291"/>
                  </a:lnTo>
                  <a:lnTo>
                    <a:pt x="6364" y="22335"/>
                  </a:lnTo>
                  <a:lnTo>
                    <a:pt x="6495" y="23081"/>
                  </a:lnTo>
                  <a:lnTo>
                    <a:pt x="6539" y="23871"/>
                  </a:lnTo>
                  <a:lnTo>
                    <a:pt x="6320" y="24222"/>
                  </a:lnTo>
                  <a:lnTo>
                    <a:pt x="6012" y="24441"/>
                  </a:lnTo>
                  <a:lnTo>
                    <a:pt x="5618" y="24573"/>
                  </a:lnTo>
                  <a:lnTo>
                    <a:pt x="4126" y="23871"/>
                  </a:lnTo>
                  <a:lnTo>
                    <a:pt x="3994" y="23871"/>
                  </a:lnTo>
                  <a:lnTo>
                    <a:pt x="1975" y="24485"/>
                  </a:lnTo>
                  <a:lnTo>
                    <a:pt x="1932" y="24529"/>
                  </a:lnTo>
                  <a:lnTo>
                    <a:pt x="1142" y="25319"/>
                  </a:lnTo>
                  <a:lnTo>
                    <a:pt x="1142" y="25363"/>
                  </a:lnTo>
                  <a:lnTo>
                    <a:pt x="308" y="26723"/>
                  </a:lnTo>
                  <a:lnTo>
                    <a:pt x="308" y="26767"/>
                  </a:lnTo>
                  <a:lnTo>
                    <a:pt x="45" y="27908"/>
                  </a:lnTo>
                  <a:lnTo>
                    <a:pt x="1" y="28610"/>
                  </a:lnTo>
                  <a:lnTo>
                    <a:pt x="45" y="28698"/>
                  </a:lnTo>
                  <a:lnTo>
                    <a:pt x="484" y="29619"/>
                  </a:lnTo>
                  <a:lnTo>
                    <a:pt x="527" y="29663"/>
                  </a:lnTo>
                  <a:lnTo>
                    <a:pt x="835" y="29839"/>
                  </a:lnTo>
                  <a:lnTo>
                    <a:pt x="922" y="29883"/>
                  </a:lnTo>
                  <a:lnTo>
                    <a:pt x="1010" y="29883"/>
                  </a:lnTo>
                  <a:lnTo>
                    <a:pt x="4564" y="28654"/>
                  </a:lnTo>
                  <a:lnTo>
                    <a:pt x="5705" y="28522"/>
                  </a:lnTo>
                  <a:lnTo>
                    <a:pt x="7592" y="28654"/>
                  </a:lnTo>
                  <a:lnTo>
                    <a:pt x="7636" y="28654"/>
                  </a:lnTo>
                  <a:lnTo>
                    <a:pt x="9303" y="28303"/>
                  </a:lnTo>
                  <a:lnTo>
                    <a:pt x="11980" y="28917"/>
                  </a:lnTo>
                  <a:lnTo>
                    <a:pt x="13648" y="29488"/>
                  </a:lnTo>
                  <a:lnTo>
                    <a:pt x="14964" y="29970"/>
                  </a:lnTo>
                  <a:lnTo>
                    <a:pt x="15973" y="30365"/>
                  </a:lnTo>
                  <a:lnTo>
                    <a:pt x="16763" y="30716"/>
                  </a:lnTo>
                  <a:lnTo>
                    <a:pt x="17685" y="31111"/>
                  </a:lnTo>
                  <a:lnTo>
                    <a:pt x="18080" y="31199"/>
                  </a:lnTo>
                  <a:lnTo>
                    <a:pt x="18387" y="31243"/>
                  </a:lnTo>
                  <a:lnTo>
                    <a:pt x="18782" y="31199"/>
                  </a:lnTo>
                  <a:lnTo>
                    <a:pt x="19220" y="31067"/>
                  </a:lnTo>
                  <a:lnTo>
                    <a:pt x="19791" y="30848"/>
                  </a:lnTo>
                  <a:lnTo>
                    <a:pt x="20493" y="30541"/>
                  </a:lnTo>
                  <a:lnTo>
                    <a:pt x="22073" y="29883"/>
                  </a:lnTo>
                  <a:lnTo>
                    <a:pt x="24355" y="29005"/>
                  </a:lnTo>
                  <a:lnTo>
                    <a:pt x="26812" y="27864"/>
                  </a:lnTo>
                  <a:lnTo>
                    <a:pt x="26856" y="27820"/>
                  </a:lnTo>
                  <a:lnTo>
                    <a:pt x="28348" y="26679"/>
                  </a:lnTo>
                  <a:lnTo>
                    <a:pt x="31112" y="25670"/>
                  </a:lnTo>
                  <a:lnTo>
                    <a:pt x="33438" y="25363"/>
                  </a:lnTo>
                  <a:lnTo>
                    <a:pt x="33526" y="25363"/>
                  </a:lnTo>
                  <a:lnTo>
                    <a:pt x="34096" y="24968"/>
                  </a:lnTo>
                  <a:lnTo>
                    <a:pt x="34140" y="24924"/>
                  </a:lnTo>
                  <a:lnTo>
                    <a:pt x="34579" y="24222"/>
                  </a:lnTo>
                  <a:lnTo>
                    <a:pt x="34623" y="24178"/>
                  </a:lnTo>
                  <a:lnTo>
                    <a:pt x="35149" y="22686"/>
                  </a:lnTo>
                  <a:lnTo>
                    <a:pt x="35500" y="22072"/>
                  </a:lnTo>
                  <a:lnTo>
                    <a:pt x="35500" y="22028"/>
                  </a:lnTo>
                  <a:lnTo>
                    <a:pt x="35588" y="21765"/>
                  </a:lnTo>
                  <a:lnTo>
                    <a:pt x="35588" y="21677"/>
                  </a:lnTo>
                  <a:lnTo>
                    <a:pt x="35500" y="21589"/>
                  </a:lnTo>
                  <a:lnTo>
                    <a:pt x="33087" y="20580"/>
                  </a:lnTo>
                  <a:lnTo>
                    <a:pt x="33043" y="20580"/>
                  </a:lnTo>
                  <a:lnTo>
                    <a:pt x="30849" y="20185"/>
                  </a:lnTo>
                  <a:lnTo>
                    <a:pt x="29664" y="20009"/>
                  </a:lnTo>
                  <a:lnTo>
                    <a:pt x="29225" y="19615"/>
                  </a:lnTo>
                  <a:lnTo>
                    <a:pt x="28918" y="18254"/>
                  </a:lnTo>
                  <a:lnTo>
                    <a:pt x="28479" y="15446"/>
                  </a:lnTo>
                  <a:lnTo>
                    <a:pt x="28040" y="13340"/>
                  </a:lnTo>
                  <a:lnTo>
                    <a:pt x="28040" y="13252"/>
                  </a:lnTo>
                  <a:lnTo>
                    <a:pt x="25934" y="9917"/>
                  </a:lnTo>
                  <a:lnTo>
                    <a:pt x="24091" y="7547"/>
                  </a:lnTo>
                  <a:lnTo>
                    <a:pt x="24047" y="7547"/>
                  </a:lnTo>
                  <a:lnTo>
                    <a:pt x="21985" y="5704"/>
                  </a:lnTo>
                  <a:lnTo>
                    <a:pt x="20098" y="4081"/>
                  </a:lnTo>
                  <a:lnTo>
                    <a:pt x="20054" y="4081"/>
                  </a:lnTo>
                  <a:lnTo>
                    <a:pt x="18738" y="3247"/>
                  </a:lnTo>
                  <a:lnTo>
                    <a:pt x="17816" y="1273"/>
                  </a:lnTo>
                  <a:lnTo>
                    <a:pt x="17378" y="439"/>
                  </a:lnTo>
                  <a:lnTo>
                    <a:pt x="17334" y="439"/>
                  </a:lnTo>
                  <a:lnTo>
                    <a:pt x="16983" y="44"/>
                  </a:lnTo>
                  <a:lnTo>
                    <a:pt x="16939"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3" name="Google Shape;2673;p18"/>
            <p:cNvSpPr/>
            <p:nvPr/>
          </p:nvSpPr>
          <p:spPr>
            <a:xfrm>
              <a:off x="6038025" y="3987950"/>
              <a:ext cx="388375" cy="286350"/>
            </a:xfrm>
            <a:custGeom>
              <a:rect b="b" l="l" r="r" t="t"/>
              <a:pathLst>
                <a:path extrusionOk="0" h="11454" w="15535">
                  <a:moveTo>
                    <a:pt x="2545" y="352"/>
                  </a:moveTo>
                  <a:lnTo>
                    <a:pt x="5134" y="527"/>
                  </a:lnTo>
                  <a:lnTo>
                    <a:pt x="7504" y="1010"/>
                  </a:lnTo>
                  <a:lnTo>
                    <a:pt x="9786" y="1317"/>
                  </a:lnTo>
                  <a:lnTo>
                    <a:pt x="9830" y="1317"/>
                  </a:lnTo>
                  <a:lnTo>
                    <a:pt x="11760" y="1010"/>
                  </a:lnTo>
                  <a:lnTo>
                    <a:pt x="12813" y="1142"/>
                  </a:lnTo>
                  <a:lnTo>
                    <a:pt x="14130" y="1800"/>
                  </a:lnTo>
                  <a:lnTo>
                    <a:pt x="14569" y="2195"/>
                  </a:lnTo>
                  <a:lnTo>
                    <a:pt x="15139" y="3906"/>
                  </a:lnTo>
                  <a:lnTo>
                    <a:pt x="15183" y="4345"/>
                  </a:lnTo>
                  <a:lnTo>
                    <a:pt x="14481" y="5486"/>
                  </a:lnTo>
                  <a:lnTo>
                    <a:pt x="12857" y="7504"/>
                  </a:lnTo>
                  <a:lnTo>
                    <a:pt x="11936" y="8952"/>
                  </a:lnTo>
                  <a:lnTo>
                    <a:pt x="10356" y="10005"/>
                  </a:lnTo>
                  <a:lnTo>
                    <a:pt x="7855" y="11015"/>
                  </a:lnTo>
                  <a:lnTo>
                    <a:pt x="6758" y="11102"/>
                  </a:lnTo>
                  <a:lnTo>
                    <a:pt x="5924" y="11059"/>
                  </a:lnTo>
                  <a:lnTo>
                    <a:pt x="4520" y="10313"/>
                  </a:lnTo>
                  <a:lnTo>
                    <a:pt x="3072" y="9303"/>
                  </a:lnTo>
                  <a:lnTo>
                    <a:pt x="2721" y="8865"/>
                  </a:lnTo>
                  <a:lnTo>
                    <a:pt x="2326" y="6802"/>
                  </a:lnTo>
                  <a:lnTo>
                    <a:pt x="2282" y="6714"/>
                  </a:lnTo>
                  <a:lnTo>
                    <a:pt x="527" y="4082"/>
                  </a:lnTo>
                  <a:lnTo>
                    <a:pt x="351" y="3160"/>
                  </a:lnTo>
                  <a:lnTo>
                    <a:pt x="834" y="2063"/>
                  </a:lnTo>
                  <a:lnTo>
                    <a:pt x="1580" y="922"/>
                  </a:lnTo>
                  <a:lnTo>
                    <a:pt x="2019" y="527"/>
                  </a:lnTo>
                  <a:lnTo>
                    <a:pt x="2545" y="352"/>
                  </a:lnTo>
                  <a:close/>
                  <a:moveTo>
                    <a:pt x="2545" y="1"/>
                  </a:moveTo>
                  <a:lnTo>
                    <a:pt x="2458" y="45"/>
                  </a:lnTo>
                  <a:lnTo>
                    <a:pt x="1887" y="220"/>
                  </a:lnTo>
                  <a:lnTo>
                    <a:pt x="1843" y="264"/>
                  </a:lnTo>
                  <a:lnTo>
                    <a:pt x="1317" y="659"/>
                  </a:lnTo>
                  <a:lnTo>
                    <a:pt x="1273" y="703"/>
                  </a:lnTo>
                  <a:lnTo>
                    <a:pt x="527" y="1888"/>
                  </a:lnTo>
                  <a:lnTo>
                    <a:pt x="527" y="1931"/>
                  </a:lnTo>
                  <a:lnTo>
                    <a:pt x="44" y="3072"/>
                  </a:lnTo>
                  <a:lnTo>
                    <a:pt x="0" y="3204"/>
                  </a:lnTo>
                  <a:lnTo>
                    <a:pt x="176" y="4169"/>
                  </a:lnTo>
                  <a:lnTo>
                    <a:pt x="220" y="4257"/>
                  </a:lnTo>
                  <a:lnTo>
                    <a:pt x="1975" y="6890"/>
                  </a:lnTo>
                  <a:lnTo>
                    <a:pt x="2414" y="8952"/>
                  </a:lnTo>
                  <a:lnTo>
                    <a:pt x="2458" y="9040"/>
                  </a:lnTo>
                  <a:lnTo>
                    <a:pt x="2809" y="9523"/>
                  </a:lnTo>
                  <a:lnTo>
                    <a:pt x="2853" y="9567"/>
                  </a:lnTo>
                  <a:lnTo>
                    <a:pt x="4345" y="10620"/>
                  </a:lnTo>
                  <a:lnTo>
                    <a:pt x="5793" y="11366"/>
                  </a:lnTo>
                  <a:lnTo>
                    <a:pt x="5880" y="11410"/>
                  </a:lnTo>
                  <a:lnTo>
                    <a:pt x="6758" y="11453"/>
                  </a:lnTo>
                  <a:lnTo>
                    <a:pt x="7943" y="11322"/>
                  </a:lnTo>
                  <a:lnTo>
                    <a:pt x="7987" y="11322"/>
                  </a:lnTo>
                  <a:lnTo>
                    <a:pt x="10488" y="10313"/>
                  </a:lnTo>
                  <a:lnTo>
                    <a:pt x="10532" y="10313"/>
                  </a:lnTo>
                  <a:lnTo>
                    <a:pt x="12155" y="9216"/>
                  </a:lnTo>
                  <a:lnTo>
                    <a:pt x="12199" y="9172"/>
                  </a:lnTo>
                  <a:lnTo>
                    <a:pt x="13165" y="7724"/>
                  </a:lnTo>
                  <a:lnTo>
                    <a:pt x="14788" y="5705"/>
                  </a:lnTo>
                  <a:lnTo>
                    <a:pt x="15490" y="4476"/>
                  </a:lnTo>
                  <a:lnTo>
                    <a:pt x="15534" y="4389"/>
                  </a:lnTo>
                  <a:lnTo>
                    <a:pt x="15490" y="3862"/>
                  </a:lnTo>
                  <a:lnTo>
                    <a:pt x="15490" y="3818"/>
                  </a:lnTo>
                  <a:lnTo>
                    <a:pt x="14876" y="2063"/>
                  </a:lnTo>
                  <a:lnTo>
                    <a:pt x="14832" y="1975"/>
                  </a:lnTo>
                  <a:lnTo>
                    <a:pt x="14393" y="1536"/>
                  </a:lnTo>
                  <a:lnTo>
                    <a:pt x="14349" y="1493"/>
                  </a:lnTo>
                  <a:lnTo>
                    <a:pt x="12945" y="834"/>
                  </a:lnTo>
                  <a:lnTo>
                    <a:pt x="12901" y="791"/>
                  </a:lnTo>
                  <a:lnTo>
                    <a:pt x="11804" y="659"/>
                  </a:lnTo>
                  <a:lnTo>
                    <a:pt x="11760" y="659"/>
                  </a:lnTo>
                  <a:lnTo>
                    <a:pt x="9830" y="966"/>
                  </a:lnTo>
                  <a:lnTo>
                    <a:pt x="7548" y="659"/>
                  </a:lnTo>
                  <a:lnTo>
                    <a:pt x="5178" y="176"/>
                  </a:lnTo>
                  <a:lnTo>
                    <a:pt x="2545"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4" name="Google Shape;2674;p18"/>
            <p:cNvSpPr/>
            <p:nvPr/>
          </p:nvSpPr>
          <p:spPr>
            <a:xfrm>
              <a:off x="6096175" y="1773100"/>
              <a:ext cx="942350" cy="1522675"/>
            </a:xfrm>
            <a:custGeom>
              <a:rect b="b" l="l" r="r" t="t"/>
              <a:pathLst>
                <a:path extrusionOk="0" h="60907" w="37694">
                  <a:moveTo>
                    <a:pt x="35982" y="0"/>
                  </a:moveTo>
                  <a:lnTo>
                    <a:pt x="35938" y="44"/>
                  </a:lnTo>
                  <a:lnTo>
                    <a:pt x="35894" y="88"/>
                  </a:lnTo>
                  <a:lnTo>
                    <a:pt x="35894" y="176"/>
                  </a:lnTo>
                  <a:lnTo>
                    <a:pt x="35894" y="220"/>
                  </a:lnTo>
                  <a:lnTo>
                    <a:pt x="35938" y="307"/>
                  </a:lnTo>
                  <a:lnTo>
                    <a:pt x="36070" y="395"/>
                  </a:lnTo>
                  <a:lnTo>
                    <a:pt x="37079" y="1975"/>
                  </a:lnTo>
                  <a:lnTo>
                    <a:pt x="37298" y="2765"/>
                  </a:lnTo>
                  <a:lnTo>
                    <a:pt x="37342" y="3598"/>
                  </a:lnTo>
                  <a:lnTo>
                    <a:pt x="37035" y="5529"/>
                  </a:lnTo>
                  <a:lnTo>
                    <a:pt x="37035" y="5573"/>
                  </a:lnTo>
                  <a:lnTo>
                    <a:pt x="36904" y="8820"/>
                  </a:lnTo>
                  <a:lnTo>
                    <a:pt x="36640" y="9829"/>
                  </a:lnTo>
                  <a:lnTo>
                    <a:pt x="35850" y="11760"/>
                  </a:lnTo>
                  <a:lnTo>
                    <a:pt x="34578" y="14569"/>
                  </a:lnTo>
                  <a:lnTo>
                    <a:pt x="33393" y="17026"/>
                  </a:lnTo>
                  <a:lnTo>
                    <a:pt x="31111" y="20405"/>
                  </a:lnTo>
                  <a:lnTo>
                    <a:pt x="31111" y="20536"/>
                  </a:lnTo>
                  <a:lnTo>
                    <a:pt x="31155" y="20624"/>
                  </a:lnTo>
                  <a:lnTo>
                    <a:pt x="31506" y="21063"/>
                  </a:lnTo>
                  <a:lnTo>
                    <a:pt x="32472" y="22511"/>
                  </a:lnTo>
                  <a:lnTo>
                    <a:pt x="32867" y="24573"/>
                  </a:lnTo>
                  <a:lnTo>
                    <a:pt x="33525" y="26767"/>
                  </a:lnTo>
                  <a:lnTo>
                    <a:pt x="33613" y="28523"/>
                  </a:lnTo>
                  <a:lnTo>
                    <a:pt x="33656" y="31638"/>
                  </a:lnTo>
                  <a:lnTo>
                    <a:pt x="33656" y="35368"/>
                  </a:lnTo>
                  <a:lnTo>
                    <a:pt x="33437" y="38088"/>
                  </a:lnTo>
                  <a:lnTo>
                    <a:pt x="33130" y="38922"/>
                  </a:lnTo>
                  <a:lnTo>
                    <a:pt x="30804" y="41774"/>
                  </a:lnTo>
                  <a:lnTo>
                    <a:pt x="28391" y="43442"/>
                  </a:lnTo>
                  <a:lnTo>
                    <a:pt x="25495" y="44978"/>
                  </a:lnTo>
                  <a:lnTo>
                    <a:pt x="23301" y="46119"/>
                  </a:lnTo>
                  <a:lnTo>
                    <a:pt x="20097" y="47874"/>
                  </a:lnTo>
                  <a:lnTo>
                    <a:pt x="16894" y="49936"/>
                  </a:lnTo>
                  <a:lnTo>
                    <a:pt x="16016" y="50726"/>
                  </a:lnTo>
                  <a:lnTo>
                    <a:pt x="14042" y="51516"/>
                  </a:lnTo>
                  <a:lnTo>
                    <a:pt x="13998" y="51516"/>
                  </a:lnTo>
                  <a:lnTo>
                    <a:pt x="12682" y="52306"/>
                  </a:lnTo>
                  <a:lnTo>
                    <a:pt x="12638" y="52306"/>
                  </a:lnTo>
                  <a:lnTo>
                    <a:pt x="11146" y="53490"/>
                  </a:lnTo>
                  <a:lnTo>
                    <a:pt x="9127" y="54500"/>
                  </a:lnTo>
                  <a:lnTo>
                    <a:pt x="5222" y="56694"/>
                  </a:lnTo>
                  <a:lnTo>
                    <a:pt x="3335" y="58098"/>
                  </a:lnTo>
                  <a:lnTo>
                    <a:pt x="88" y="60599"/>
                  </a:lnTo>
                  <a:lnTo>
                    <a:pt x="44" y="60643"/>
                  </a:lnTo>
                  <a:lnTo>
                    <a:pt x="0" y="60731"/>
                  </a:lnTo>
                  <a:lnTo>
                    <a:pt x="0" y="60775"/>
                  </a:lnTo>
                  <a:lnTo>
                    <a:pt x="44" y="60862"/>
                  </a:lnTo>
                  <a:lnTo>
                    <a:pt x="88" y="60906"/>
                  </a:lnTo>
                  <a:lnTo>
                    <a:pt x="307" y="60906"/>
                  </a:lnTo>
                  <a:lnTo>
                    <a:pt x="3554" y="58405"/>
                  </a:lnTo>
                  <a:lnTo>
                    <a:pt x="5397" y="56957"/>
                  </a:lnTo>
                  <a:lnTo>
                    <a:pt x="9303" y="54807"/>
                  </a:lnTo>
                  <a:lnTo>
                    <a:pt x="11277" y="53798"/>
                  </a:lnTo>
                  <a:lnTo>
                    <a:pt x="11321" y="53754"/>
                  </a:lnTo>
                  <a:lnTo>
                    <a:pt x="12857" y="52613"/>
                  </a:lnTo>
                  <a:lnTo>
                    <a:pt x="14173" y="51823"/>
                  </a:lnTo>
                  <a:lnTo>
                    <a:pt x="16148" y="51033"/>
                  </a:lnTo>
                  <a:lnTo>
                    <a:pt x="16192" y="50989"/>
                  </a:lnTo>
                  <a:lnTo>
                    <a:pt x="17113" y="50243"/>
                  </a:lnTo>
                  <a:lnTo>
                    <a:pt x="20273" y="48181"/>
                  </a:lnTo>
                  <a:lnTo>
                    <a:pt x="23476" y="46426"/>
                  </a:lnTo>
                  <a:lnTo>
                    <a:pt x="25626" y="45285"/>
                  </a:lnTo>
                  <a:lnTo>
                    <a:pt x="28566" y="43749"/>
                  </a:lnTo>
                  <a:lnTo>
                    <a:pt x="31024" y="42038"/>
                  </a:lnTo>
                  <a:lnTo>
                    <a:pt x="31067" y="41994"/>
                  </a:lnTo>
                  <a:lnTo>
                    <a:pt x="33437" y="39098"/>
                  </a:lnTo>
                  <a:lnTo>
                    <a:pt x="33437" y="39054"/>
                  </a:lnTo>
                  <a:lnTo>
                    <a:pt x="33788" y="38176"/>
                  </a:lnTo>
                  <a:lnTo>
                    <a:pt x="33788" y="38132"/>
                  </a:lnTo>
                  <a:lnTo>
                    <a:pt x="34007" y="35368"/>
                  </a:lnTo>
                  <a:lnTo>
                    <a:pt x="34007" y="31638"/>
                  </a:lnTo>
                  <a:lnTo>
                    <a:pt x="33964" y="28523"/>
                  </a:lnTo>
                  <a:lnTo>
                    <a:pt x="33876" y="26723"/>
                  </a:lnTo>
                  <a:lnTo>
                    <a:pt x="33218" y="24486"/>
                  </a:lnTo>
                  <a:lnTo>
                    <a:pt x="32823" y="22379"/>
                  </a:lnTo>
                  <a:lnTo>
                    <a:pt x="32779" y="22335"/>
                  </a:lnTo>
                  <a:lnTo>
                    <a:pt x="31813" y="20887"/>
                  </a:lnTo>
                  <a:lnTo>
                    <a:pt x="31813" y="20843"/>
                  </a:lnTo>
                  <a:lnTo>
                    <a:pt x="31506" y="20492"/>
                  </a:lnTo>
                  <a:lnTo>
                    <a:pt x="33700" y="17201"/>
                  </a:lnTo>
                  <a:lnTo>
                    <a:pt x="34885" y="14744"/>
                  </a:lnTo>
                  <a:lnTo>
                    <a:pt x="36201" y="11892"/>
                  </a:lnTo>
                  <a:lnTo>
                    <a:pt x="36991" y="9961"/>
                  </a:lnTo>
                  <a:lnTo>
                    <a:pt x="36991" y="9917"/>
                  </a:lnTo>
                  <a:lnTo>
                    <a:pt x="37255" y="8908"/>
                  </a:lnTo>
                  <a:lnTo>
                    <a:pt x="37255" y="8864"/>
                  </a:lnTo>
                  <a:lnTo>
                    <a:pt x="37386" y="5573"/>
                  </a:lnTo>
                  <a:lnTo>
                    <a:pt x="37693" y="3642"/>
                  </a:lnTo>
                  <a:lnTo>
                    <a:pt x="37693" y="3598"/>
                  </a:lnTo>
                  <a:lnTo>
                    <a:pt x="37650" y="2721"/>
                  </a:lnTo>
                  <a:lnTo>
                    <a:pt x="37650" y="2677"/>
                  </a:lnTo>
                  <a:lnTo>
                    <a:pt x="37386" y="1843"/>
                  </a:lnTo>
                  <a:lnTo>
                    <a:pt x="37386" y="1799"/>
                  </a:lnTo>
                  <a:lnTo>
                    <a:pt x="36377" y="220"/>
                  </a:lnTo>
                  <a:lnTo>
                    <a:pt x="36333" y="176"/>
                  </a:lnTo>
                  <a:lnTo>
                    <a:pt x="36158" y="44"/>
                  </a:lnTo>
                  <a:lnTo>
                    <a:pt x="36114"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5" name="Google Shape;2675;p18"/>
            <p:cNvSpPr/>
            <p:nvPr/>
          </p:nvSpPr>
          <p:spPr>
            <a:xfrm>
              <a:off x="6123600" y="1816975"/>
              <a:ext cx="957700" cy="1504025"/>
            </a:xfrm>
            <a:custGeom>
              <a:rect b="b" l="l" r="r" t="t"/>
              <a:pathLst>
                <a:path extrusionOk="0" h="60161" w="38308">
                  <a:moveTo>
                    <a:pt x="36772" y="1"/>
                  </a:moveTo>
                  <a:lnTo>
                    <a:pt x="36684" y="44"/>
                  </a:lnTo>
                  <a:lnTo>
                    <a:pt x="36684" y="132"/>
                  </a:lnTo>
                  <a:lnTo>
                    <a:pt x="36684" y="176"/>
                  </a:lnTo>
                  <a:lnTo>
                    <a:pt x="36684" y="264"/>
                  </a:lnTo>
                  <a:lnTo>
                    <a:pt x="37430" y="1624"/>
                  </a:lnTo>
                  <a:lnTo>
                    <a:pt x="37913" y="3160"/>
                  </a:lnTo>
                  <a:lnTo>
                    <a:pt x="37957" y="4740"/>
                  </a:lnTo>
                  <a:lnTo>
                    <a:pt x="37298" y="7372"/>
                  </a:lnTo>
                  <a:lnTo>
                    <a:pt x="36245" y="10620"/>
                  </a:lnTo>
                  <a:lnTo>
                    <a:pt x="36245" y="10663"/>
                  </a:lnTo>
                  <a:lnTo>
                    <a:pt x="36421" y="13077"/>
                  </a:lnTo>
                  <a:lnTo>
                    <a:pt x="36158" y="15183"/>
                  </a:lnTo>
                  <a:lnTo>
                    <a:pt x="36070" y="17509"/>
                  </a:lnTo>
                  <a:lnTo>
                    <a:pt x="35807" y="20142"/>
                  </a:lnTo>
                  <a:lnTo>
                    <a:pt x="35850" y="20229"/>
                  </a:lnTo>
                  <a:lnTo>
                    <a:pt x="36465" y="22160"/>
                  </a:lnTo>
                  <a:lnTo>
                    <a:pt x="36596" y="25802"/>
                  </a:lnTo>
                  <a:lnTo>
                    <a:pt x="36904" y="27601"/>
                  </a:lnTo>
                  <a:lnTo>
                    <a:pt x="36947" y="29488"/>
                  </a:lnTo>
                  <a:lnTo>
                    <a:pt x="36860" y="32077"/>
                  </a:lnTo>
                  <a:lnTo>
                    <a:pt x="36596" y="34578"/>
                  </a:lnTo>
                  <a:lnTo>
                    <a:pt x="36070" y="36333"/>
                  </a:lnTo>
                  <a:lnTo>
                    <a:pt x="34797" y="38308"/>
                  </a:lnTo>
                  <a:lnTo>
                    <a:pt x="33042" y="41555"/>
                  </a:lnTo>
                  <a:lnTo>
                    <a:pt x="31770" y="42828"/>
                  </a:lnTo>
                  <a:lnTo>
                    <a:pt x="30848" y="43047"/>
                  </a:lnTo>
                  <a:lnTo>
                    <a:pt x="29619" y="43091"/>
                  </a:lnTo>
                  <a:lnTo>
                    <a:pt x="29532" y="43135"/>
                  </a:lnTo>
                  <a:lnTo>
                    <a:pt x="27294" y="44364"/>
                  </a:lnTo>
                  <a:lnTo>
                    <a:pt x="22028" y="47040"/>
                  </a:lnTo>
                  <a:lnTo>
                    <a:pt x="18035" y="49103"/>
                  </a:lnTo>
                  <a:lnTo>
                    <a:pt x="15534" y="50726"/>
                  </a:lnTo>
                  <a:lnTo>
                    <a:pt x="12155" y="52086"/>
                  </a:lnTo>
                  <a:lnTo>
                    <a:pt x="12111" y="52086"/>
                  </a:lnTo>
                  <a:lnTo>
                    <a:pt x="10531" y="53008"/>
                  </a:lnTo>
                  <a:lnTo>
                    <a:pt x="8996" y="53886"/>
                  </a:lnTo>
                  <a:lnTo>
                    <a:pt x="7416" y="54719"/>
                  </a:lnTo>
                  <a:lnTo>
                    <a:pt x="5880" y="55597"/>
                  </a:lnTo>
                  <a:lnTo>
                    <a:pt x="5134" y="56080"/>
                  </a:lnTo>
                  <a:lnTo>
                    <a:pt x="4432" y="56562"/>
                  </a:lnTo>
                  <a:lnTo>
                    <a:pt x="3686" y="57089"/>
                  </a:lnTo>
                  <a:lnTo>
                    <a:pt x="2984" y="57659"/>
                  </a:lnTo>
                  <a:lnTo>
                    <a:pt x="88" y="59853"/>
                  </a:lnTo>
                  <a:lnTo>
                    <a:pt x="44" y="59897"/>
                  </a:lnTo>
                  <a:lnTo>
                    <a:pt x="0" y="59985"/>
                  </a:lnTo>
                  <a:lnTo>
                    <a:pt x="0" y="60029"/>
                  </a:lnTo>
                  <a:lnTo>
                    <a:pt x="44" y="60117"/>
                  </a:lnTo>
                  <a:lnTo>
                    <a:pt x="88" y="60160"/>
                  </a:lnTo>
                  <a:lnTo>
                    <a:pt x="176" y="60160"/>
                  </a:lnTo>
                  <a:lnTo>
                    <a:pt x="307" y="60117"/>
                  </a:lnTo>
                  <a:lnTo>
                    <a:pt x="3203" y="57923"/>
                  </a:lnTo>
                  <a:lnTo>
                    <a:pt x="3905" y="57396"/>
                  </a:lnTo>
                  <a:lnTo>
                    <a:pt x="4607" y="56869"/>
                  </a:lnTo>
                  <a:lnTo>
                    <a:pt x="5353" y="56387"/>
                  </a:lnTo>
                  <a:lnTo>
                    <a:pt x="6099" y="55904"/>
                  </a:lnTo>
                  <a:lnTo>
                    <a:pt x="7635" y="55026"/>
                  </a:lnTo>
                  <a:lnTo>
                    <a:pt x="9127" y="54193"/>
                  </a:lnTo>
                  <a:lnTo>
                    <a:pt x="10707" y="53315"/>
                  </a:lnTo>
                  <a:lnTo>
                    <a:pt x="12287" y="52394"/>
                  </a:lnTo>
                  <a:lnTo>
                    <a:pt x="15665" y="51033"/>
                  </a:lnTo>
                  <a:lnTo>
                    <a:pt x="15709" y="51033"/>
                  </a:lnTo>
                  <a:lnTo>
                    <a:pt x="18210" y="49410"/>
                  </a:lnTo>
                  <a:lnTo>
                    <a:pt x="22160" y="47347"/>
                  </a:lnTo>
                  <a:lnTo>
                    <a:pt x="27469" y="44671"/>
                  </a:lnTo>
                  <a:lnTo>
                    <a:pt x="29663" y="43442"/>
                  </a:lnTo>
                  <a:lnTo>
                    <a:pt x="30892" y="43398"/>
                  </a:lnTo>
                  <a:lnTo>
                    <a:pt x="30936" y="43398"/>
                  </a:lnTo>
                  <a:lnTo>
                    <a:pt x="31901" y="43179"/>
                  </a:lnTo>
                  <a:lnTo>
                    <a:pt x="31989" y="43135"/>
                  </a:lnTo>
                  <a:lnTo>
                    <a:pt x="33349" y="41775"/>
                  </a:lnTo>
                  <a:lnTo>
                    <a:pt x="33349" y="41731"/>
                  </a:lnTo>
                  <a:lnTo>
                    <a:pt x="35104" y="38527"/>
                  </a:lnTo>
                  <a:lnTo>
                    <a:pt x="36377" y="36509"/>
                  </a:lnTo>
                  <a:lnTo>
                    <a:pt x="36377" y="36465"/>
                  </a:lnTo>
                  <a:lnTo>
                    <a:pt x="36904" y="34666"/>
                  </a:lnTo>
                  <a:lnTo>
                    <a:pt x="36904" y="34622"/>
                  </a:lnTo>
                  <a:lnTo>
                    <a:pt x="37211" y="32121"/>
                  </a:lnTo>
                  <a:lnTo>
                    <a:pt x="37298" y="29488"/>
                  </a:lnTo>
                  <a:lnTo>
                    <a:pt x="37255" y="27601"/>
                  </a:lnTo>
                  <a:lnTo>
                    <a:pt x="37211" y="27557"/>
                  </a:lnTo>
                  <a:lnTo>
                    <a:pt x="36947" y="25758"/>
                  </a:lnTo>
                  <a:lnTo>
                    <a:pt x="36816" y="22116"/>
                  </a:lnTo>
                  <a:lnTo>
                    <a:pt x="36816" y="22072"/>
                  </a:lnTo>
                  <a:lnTo>
                    <a:pt x="36201" y="20142"/>
                  </a:lnTo>
                  <a:lnTo>
                    <a:pt x="36421" y="17509"/>
                  </a:lnTo>
                  <a:lnTo>
                    <a:pt x="36509" y="15227"/>
                  </a:lnTo>
                  <a:lnTo>
                    <a:pt x="36772" y="13077"/>
                  </a:lnTo>
                  <a:lnTo>
                    <a:pt x="36596" y="10663"/>
                  </a:lnTo>
                  <a:lnTo>
                    <a:pt x="37650" y="7460"/>
                  </a:lnTo>
                  <a:lnTo>
                    <a:pt x="38264" y="4827"/>
                  </a:lnTo>
                  <a:lnTo>
                    <a:pt x="38308" y="4783"/>
                  </a:lnTo>
                  <a:lnTo>
                    <a:pt x="38264" y="3160"/>
                  </a:lnTo>
                  <a:lnTo>
                    <a:pt x="38264" y="3072"/>
                  </a:lnTo>
                  <a:lnTo>
                    <a:pt x="37737" y="1492"/>
                  </a:lnTo>
                  <a:lnTo>
                    <a:pt x="37737" y="1449"/>
                  </a:lnTo>
                  <a:lnTo>
                    <a:pt x="36991" y="88"/>
                  </a:lnTo>
                  <a:lnTo>
                    <a:pt x="36947" y="44"/>
                  </a:lnTo>
                  <a:lnTo>
                    <a:pt x="36904"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6" name="Google Shape;2676;p18"/>
            <p:cNvSpPr/>
            <p:nvPr/>
          </p:nvSpPr>
          <p:spPr>
            <a:xfrm>
              <a:off x="6392350" y="3454800"/>
              <a:ext cx="767950" cy="217250"/>
            </a:xfrm>
            <a:custGeom>
              <a:rect b="b" l="l" r="r" t="t"/>
              <a:pathLst>
                <a:path extrusionOk="0" h="8690" w="30718">
                  <a:moveTo>
                    <a:pt x="11234" y="1"/>
                  </a:moveTo>
                  <a:lnTo>
                    <a:pt x="7899" y="1010"/>
                  </a:lnTo>
                  <a:lnTo>
                    <a:pt x="3555" y="1975"/>
                  </a:lnTo>
                  <a:lnTo>
                    <a:pt x="3511" y="1975"/>
                  </a:lnTo>
                  <a:lnTo>
                    <a:pt x="89" y="3994"/>
                  </a:lnTo>
                  <a:lnTo>
                    <a:pt x="45" y="4038"/>
                  </a:lnTo>
                  <a:lnTo>
                    <a:pt x="1" y="4126"/>
                  </a:lnTo>
                  <a:lnTo>
                    <a:pt x="1" y="4169"/>
                  </a:lnTo>
                  <a:lnTo>
                    <a:pt x="45" y="4257"/>
                  </a:lnTo>
                  <a:lnTo>
                    <a:pt x="89" y="4301"/>
                  </a:lnTo>
                  <a:lnTo>
                    <a:pt x="132" y="4345"/>
                  </a:lnTo>
                  <a:lnTo>
                    <a:pt x="220" y="4345"/>
                  </a:lnTo>
                  <a:lnTo>
                    <a:pt x="264" y="4301"/>
                  </a:lnTo>
                  <a:lnTo>
                    <a:pt x="3687" y="2326"/>
                  </a:lnTo>
                  <a:lnTo>
                    <a:pt x="7987" y="1361"/>
                  </a:lnTo>
                  <a:lnTo>
                    <a:pt x="10313" y="659"/>
                  </a:lnTo>
                  <a:lnTo>
                    <a:pt x="11278" y="352"/>
                  </a:lnTo>
                  <a:lnTo>
                    <a:pt x="11497" y="352"/>
                  </a:lnTo>
                  <a:lnTo>
                    <a:pt x="13384" y="2283"/>
                  </a:lnTo>
                  <a:lnTo>
                    <a:pt x="13428" y="2326"/>
                  </a:lnTo>
                  <a:lnTo>
                    <a:pt x="15754" y="4257"/>
                  </a:lnTo>
                  <a:lnTo>
                    <a:pt x="15798" y="4257"/>
                  </a:lnTo>
                  <a:lnTo>
                    <a:pt x="18913" y="5969"/>
                  </a:lnTo>
                  <a:lnTo>
                    <a:pt x="20888" y="6802"/>
                  </a:lnTo>
                  <a:lnTo>
                    <a:pt x="23214" y="7592"/>
                  </a:lnTo>
                  <a:lnTo>
                    <a:pt x="26022" y="8601"/>
                  </a:lnTo>
                  <a:lnTo>
                    <a:pt x="26066" y="8601"/>
                  </a:lnTo>
                  <a:lnTo>
                    <a:pt x="26943" y="8689"/>
                  </a:lnTo>
                  <a:lnTo>
                    <a:pt x="26987" y="8689"/>
                  </a:lnTo>
                  <a:lnTo>
                    <a:pt x="27777" y="8558"/>
                  </a:lnTo>
                  <a:lnTo>
                    <a:pt x="27821" y="8514"/>
                  </a:lnTo>
                  <a:lnTo>
                    <a:pt x="28874" y="7899"/>
                  </a:lnTo>
                  <a:lnTo>
                    <a:pt x="28962" y="7855"/>
                  </a:lnTo>
                  <a:lnTo>
                    <a:pt x="30366" y="5881"/>
                  </a:lnTo>
                  <a:lnTo>
                    <a:pt x="30366" y="5837"/>
                  </a:lnTo>
                  <a:lnTo>
                    <a:pt x="30717" y="5003"/>
                  </a:lnTo>
                  <a:lnTo>
                    <a:pt x="30717" y="4872"/>
                  </a:lnTo>
                  <a:lnTo>
                    <a:pt x="30322" y="3380"/>
                  </a:lnTo>
                  <a:lnTo>
                    <a:pt x="30278" y="3380"/>
                  </a:lnTo>
                  <a:lnTo>
                    <a:pt x="29225" y="1010"/>
                  </a:lnTo>
                  <a:lnTo>
                    <a:pt x="29181" y="966"/>
                  </a:lnTo>
                  <a:lnTo>
                    <a:pt x="29137" y="922"/>
                  </a:lnTo>
                  <a:lnTo>
                    <a:pt x="29050" y="922"/>
                  </a:lnTo>
                  <a:lnTo>
                    <a:pt x="28962" y="966"/>
                  </a:lnTo>
                  <a:lnTo>
                    <a:pt x="28918" y="966"/>
                  </a:lnTo>
                  <a:lnTo>
                    <a:pt x="28874" y="1054"/>
                  </a:lnTo>
                  <a:lnTo>
                    <a:pt x="28874" y="1098"/>
                  </a:lnTo>
                  <a:lnTo>
                    <a:pt x="28918" y="1186"/>
                  </a:lnTo>
                  <a:lnTo>
                    <a:pt x="29971" y="3511"/>
                  </a:lnTo>
                  <a:lnTo>
                    <a:pt x="30366" y="4915"/>
                  </a:lnTo>
                  <a:lnTo>
                    <a:pt x="30059" y="5661"/>
                  </a:lnTo>
                  <a:lnTo>
                    <a:pt x="28699" y="7636"/>
                  </a:lnTo>
                  <a:lnTo>
                    <a:pt x="27689" y="8206"/>
                  </a:lnTo>
                  <a:lnTo>
                    <a:pt x="26943" y="8338"/>
                  </a:lnTo>
                  <a:lnTo>
                    <a:pt x="26154" y="8250"/>
                  </a:lnTo>
                  <a:lnTo>
                    <a:pt x="23301" y="7285"/>
                  </a:lnTo>
                  <a:lnTo>
                    <a:pt x="21020" y="6495"/>
                  </a:lnTo>
                  <a:lnTo>
                    <a:pt x="19045" y="5618"/>
                  </a:lnTo>
                  <a:lnTo>
                    <a:pt x="15973" y="3950"/>
                  </a:lnTo>
                  <a:lnTo>
                    <a:pt x="13648" y="2063"/>
                  </a:lnTo>
                  <a:lnTo>
                    <a:pt x="11673" y="89"/>
                  </a:lnTo>
                  <a:lnTo>
                    <a:pt x="11585" y="45"/>
                  </a:lnTo>
                  <a:lnTo>
                    <a:pt x="11322"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7" name="Google Shape;2677;p18"/>
            <p:cNvSpPr/>
            <p:nvPr/>
          </p:nvSpPr>
          <p:spPr>
            <a:xfrm>
              <a:off x="6322150" y="3238700"/>
              <a:ext cx="868850" cy="265500"/>
            </a:xfrm>
            <a:custGeom>
              <a:rect b="b" l="l" r="r" t="t"/>
              <a:pathLst>
                <a:path extrusionOk="0" h="10620" w="34754">
                  <a:moveTo>
                    <a:pt x="34491" y="0"/>
                  </a:moveTo>
                  <a:lnTo>
                    <a:pt x="34447" y="44"/>
                  </a:lnTo>
                  <a:lnTo>
                    <a:pt x="33437" y="1492"/>
                  </a:lnTo>
                  <a:lnTo>
                    <a:pt x="32033" y="3730"/>
                  </a:lnTo>
                  <a:lnTo>
                    <a:pt x="32033" y="3774"/>
                  </a:lnTo>
                  <a:lnTo>
                    <a:pt x="31419" y="5442"/>
                  </a:lnTo>
                  <a:lnTo>
                    <a:pt x="31419" y="5485"/>
                  </a:lnTo>
                  <a:lnTo>
                    <a:pt x="31156" y="7592"/>
                  </a:lnTo>
                  <a:lnTo>
                    <a:pt x="31112" y="10005"/>
                  </a:lnTo>
                  <a:lnTo>
                    <a:pt x="30936" y="10225"/>
                  </a:lnTo>
                  <a:lnTo>
                    <a:pt x="30454" y="10268"/>
                  </a:lnTo>
                  <a:lnTo>
                    <a:pt x="29971" y="10225"/>
                  </a:lnTo>
                  <a:lnTo>
                    <a:pt x="29488" y="10137"/>
                  </a:lnTo>
                  <a:lnTo>
                    <a:pt x="29005" y="10005"/>
                  </a:lnTo>
                  <a:lnTo>
                    <a:pt x="28523" y="9830"/>
                  </a:lnTo>
                  <a:lnTo>
                    <a:pt x="28040" y="9610"/>
                  </a:lnTo>
                  <a:lnTo>
                    <a:pt x="27557" y="9347"/>
                  </a:lnTo>
                  <a:lnTo>
                    <a:pt x="27119" y="9084"/>
                  </a:lnTo>
                  <a:lnTo>
                    <a:pt x="26241" y="8513"/>
                  </a:lnTo>
                  <a:lnTo>
                    <a:pt x="25451" y="7899"/>
                  </a:lnTo>
                  <a:lnTo>
                    <a:pt x="24749" y="7328"/>
                  </a:lnTo>
                  <a:lnTo>
                    <a:pt x="24179" y="6846"/>
                  </a:lnTo>
                  <a:lnTo>
                    <a:pt x="19308" y="2633"/>
                  </a:lnTo>
                  <a:lnTo>
                    <a:pt x="19264" y="2633"/>
                  </a:lnTo>
                  <a:lnTo>
                    <a:pt x="17991" y="2019"/>
                  </a:lnTo>
                  <a:lnTo>
                    <a:pt x="17948" y="2019"/>
                  </a:lnTo>
                  <a:lnTo>
                    <a:pt x="17245" y="1887"/>
                  </a:lnTo>
                  <a:lnTo>
                    <a:pt x="17158" y="1931"/>
                  </a:lnTo>
                  <a:lnTo>
                    <a:pt x="16500" y="2370"/>
                  </a:lnTo>
                  <a:lnTo>
                    <a:pt x="16456" y="2370"/>
                  </a:lnTo>
                  <a:lnTo>
                    <a:pt x="14788" y="3994"/>
                  </a:lnTo>
                  <a:lnTo>
                    <a:pt x="13603" y="4827"/>
                  </a:lnTo>
                  <a:lnTo>
                    <a:pt x="12331" y="5178"/>
                  </a:lnTo>
                  <a:lnTo>
                    <a:pt x="10312" y="5529"/>
                  </a:lnTo>
                  <a:lnTo>
                    <a:pt x="10268" y="5529"/>
                  </a:lnTo>
                  <a:lnTo>
                    <a:pt x="8338" y="6144"/>
                  </a:lnTo>
                  <a:lnTo>
                    <a:pt x="5924" y="6714"/>
                  </a:lnTo>
                  <a:lnTo>
                    <a:pt x="5880" y="6714"/>
                  </a:lnTo>
                  <a:lnTo>
                    <a:pt x="4125" y="7416"/>
                  </a:lnTo>
                  <a:lnTo>
                    <a:pt x="4081" y="7460"/>
                  </a:lnTo>
                  <a:lnTo>
                    <a:pt x="2063" y="8645"/>
                  </a:lnTo>
                  <a:lnTo>
                    <a:pt x="2063" y="8689"/>
                  </a:lnTo>
                  <a:lnTo>
                    <a:pt x="88" y="10181"/>
                  </a:lnTo>
                  <a:lnTo>
                    <a:pt x="44" y="10225"/>
                  </a:lnTo>
                  <a:lnTo>
                    <a:pt x="0" y="10268"/>
                  </a:lnTo>
                  <a:lnTo>
                    <a:pt x="44" y="10356"/>
                  </a:lnTo>
                  <a:lnTo>
                    <a:pt x="44" y="10400"/>
                  </a:lnTo>
                  <a:lnTo>
                    <a:pt x="88" y="10444"/>
                  </a:lnTo>
                  <a:lnTo>
                    <a:pt x="176" y="10488"/>
                  </a:lnTo>
                  <a:lnTo>
                    <a:pt x="220" y="10488"/>
                  </a:lnTo>
                  <a:lnTo>
                    <a:pt x="308" y="10444"/>
                  </a:lnTo>
                  <a:lnTo>
                    <a:pt x="2238" y="8952"/>
                  </a:lnTo>
                  <a:lnTo>
                    <a:pt x="4257" y="7767"/>
                  </a:lnTo>
                  <a:lnTo>
                    <a:pt x="6012" y="7021"/>
                  </a:lnTo>
                  <a:lnTo>
                    <a:pt x="8425" y="6451"/>
                  </a:lnTo>
                  <a:lnTo>
                    <a:pt x="10356" y="5837"/>
                  </a:lnTo>
                  <a:lnTo>
                    <a:pt x="12375" y="5529"/>
                  </a:lnTo>
                  <a:lnTo>
                    <a:pt x="12419" y="5529"/>
                  </a:lnTo>
                  <a:lnTo>
                    <a:pt x="13735" y="5134"/>
                  </a:lnTo>
                  <a:lnTo>
                    <a:pt x="13779" y="5134"/>
                  </a:lnTo>
                  <a:lnTo>
                    <a:pt x="15008" y="4257"/>
                  </a:lnTo>
                  <a:lnTo>
                    <a:pt x="16719" y="2633"/>
                  </a:lnTo>
                  <a:lnTo>
                    <a:pt x="17289" y="2282"/>
                  </a:lnTo>
                  <a:lnTo>
                    <a:pt x="17860" y="2326"/>
                  </a:lnTo>
                  <a:lnTo>
                    <a:pt x="19088" y="2940"/>
                  </a:lnTo>
                  <a:lnTo>
                    <a:pt x="23959" y="7109"/>
                  </a:lnTo>
                  <a:lnTo>
                    <a:pt x="24705" y="7767"/>
                  </a:lnTo>
                  <a:lnTo>
                    <a:pt x="25495" y="8382"/>
                  </a:lnTo>
                  <a:lnTo>
                    <a:pt x="26329" y="8996"/>
                  </a:lnTo>
                  <a:lnTo>
                    <a:pt x="27162" y="9522"/>
                  </a:lnTo>
                  <a:lnTo>
                    <a:pt x="27952" y="9961"/>
                  </a:lnTo>
                  <a:lnTo>
                    <a:pt x="28391" y="10181"/>
                  </a:lnTo>
                  <a:lnTo>
                    <a:pt x="28786" y="10312"/>
                  </a:lnTo>
                  <a:lnTo>
                    <a:pt x="29225" y="10444"/>
                  </a:lnTo>
                  <a:lnTo>
                    <a:pt x="29620" y="10532"/>
                  </a:lnTo>
                  <a:lnTo>
                    <a:pt x="30015" y="10619"/>
                  </a:lnTo>
                  <a:lnTo>
                    <a:pt x="30454" y="10619"/>
                  </a:lnTo>
                  <a:lnTo>
                    <a:pt x="31024" y="10576"/>
                  </a:lnTo>
                  <a:lnTo>
                    <a:pt x="31156" y="10532"/>
                  </a:lnTo>
                  <a:lnTo>
                    <a:pt x="31419" y="10225"/>
                  </a:lnTo>
                  <a:lnTo>
                    <a:pt x="31463" y="10093"/>
                  </a:lnTo>
                  <a:lnTo>
                    <a:pt x="31507" y="7636"/>
                  </a:lnTo>
                  <a:lnTo>
                    <a:pt x="31726" y="5529"/>
                  </a:lnTo>
                  <a:lnTo>
                    <a:pt x="32340" y="3906"/>
                  </a:lnTo>
                  <a:lnTo>
                    <a:pt x="33745" y="1668"/>
                  </a:lnTo>
                  <a:lnTo>
                    <a:pt x="34710" y="264"/>
                  </a:lnTo>
                  <a:lnTo>
                    <a:pt x="34754" y="176"/>
                  </a:lnTo>
                  <a:lnTo>
                    <a:pt x="34754" y="132"/>
                  </a:lnTo>
                  <a:lnTo>
                    <a:pt x="34754" y="44"/>
                  </a:lnTo>
                  <a:lnTo>
                    <a:pt x="34666"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8" name="Google Shape;2678;p18"/>
            <p:cNvSpPr/>
            <p:nvPr/>
          </p:nvSpPr>
          <p:spPr>
            <a:xfrm>
              <a:off x="6256325" y="3037950"/>
              <a:ext cx="923700" cy="403725"/>
            </a:xfrm>
            <a:custGeom>
              <a:rect b="b" l="l" r="r" t="t"/>
              <a:pathLst>
                <a:path extrusionOk="0" h="16149" w="36948">
                  <a:moveTo>
                    <a:pt x="34666" y="0"/>
                  </a:moveTo>
                  <a:lnTo>
                    <a:pt x="34622" y="88"/>
                  </a:lnTo>
                  <a:lnTo>
                    <a:pt x="34622" y="132"/>
                  </a:lnTo>
                  <a:lnTo>
                    <a:pt x="34622" y="220"/>
                  </a:lnTo>
                  <a:lnTo>
                    <a:pt x="35061" y="1931"/>
                  </a:lnTo>
                  <a:lnTo>
                    <a:pt x="35983" y="5178"/>
                  </a:lnTo>
                  <a:lnTo>
                    <a:pt x="36597" y="7811"/>
                  </a:lnTo>
                  <a:lnTo>
                    <a:pt x="35851" y="8908"/>
                  </a:lnTo>
                  <a:lnTo>
                    <a:pt x="34227" y="10927"/>
                  </a:lnTo>
                  <a:lnTo>
                    <a:pt x="33745" y="11058"/>
                  </a:lnTo>
                  <a:lnTo>
                    <a:pt x="32955" y="10795"/>
                  </a:lnTo>
                  <a:lnTo>
                    <a:pt x="29795" y="9347"/>
                  </a:lnTo>
                  <a:lnTo>
                    <a:pt x="27777" y="8381"/>
                  </a:lnTo>
                  <a:lnTo>
                    <a:pt x="23872" y="6890"/>
                  </a:lnTo>
                  <a:lnTo>
                    <a:pt x="23828" y="6890"/>
                  </a:lnTo>
                  <a:lnTo>
                    <a:pt x="22160" y="6495"/>
                  </a:lnTo>
                  <a:lnTo>
                    <a:pt x="20844" y="6451"/>
                  </a:lnTo>
                  <a:lnTo>
                    <a:pt x="20800" y="6451"/>
                  </a:lnTo>
                  <a:lnTo>
                    <a:pt x="19835" y="6670"/>
                  </a:lnTo>
                  <a:lnTo>
                    <a:pt x="19791" y="6670"/>
                  </a:lnTo>
                  <a:lnTo>
                    <a:pt x="18035" y="7548"/>
                  </a:lnTo>
                  <a:lnTo>
                    <a:pt x="15798" y="8776"/>
                  </a:lnTo>
                  <a:lnTo>
                    <a:pt x="15754" y="8776"/>
                  </a:lnTo>
                  <a:lnTo>
                    <a:pt x="13867" y="10137"/>
                  </a:lnTo>
                  <a:lnTo>
                    <a:pt x="12199" y="10356"/>
                  </a:lnTo>
                  <a:lnTo>
                    <a:pt x="9040" y="10532"/>
                  </a:lnTo>
                  <a:lnTo>
                    <a:pt x="8996" y="10532"/>
                  </a:lnTo>
                  <a:lnTo>
                    <a:pt x="7373" y="11058"/>
                  </a:lnTo>
                  <a:lnTo>
                    <a:pt x="3818" y="12638"/>
                  </a:lnTo>
                  <a:lnTo>
                    <a:pt x="3818" y="12682"/>
                  </a:lnTo>
                  <a:lnTo>
                    <a:pt x="1756" y="14042"/>
                  </a:lnTo>
                  <a:lnTo>
                    <a:pt x="44" y="15841"/>
                  </a:lnTo>
                  <a:lnTo>
                    <a:pt x="44" y="15885"/>
                  </a:lnTo>
                  <a:lnTo>
                    <a:pt x="1" y="15973"/>
                  </a:lnTo>
                  <a:lnTo>
                    <a:pt x="44" y="16017"/>
                  </a:lnTo>
                  <a:lnTo>
                    <a:pt x="88" y="16104"/>
                  </a:lnTo>
                  <a:lnTo>
                    <a:pt x="176" y="16148"/>
                  </a:lnTo>
                  <a:lnTo>
                    <a:pt x="264" y="16104"/>
                  </a:lnTo>
                  <a:lnTo>
                    <a:pt x="308" y="16061"/>
                  </a:lnTo>
                  <a:lnTo>
                    <a:pt x="1975" y="14305"/>
                  </a:lnTo>
                  <a:lnTo>
                    <a:pt x="3994" y="12945"/>
                  </a:lnTo>
                  <a:lnTo>
                    <a:pt x="7504" y="11365"/>
                  </a:lnTo>
                  <a:lnTo>
                    <a:pt x="9084" y="10883"/>
                  </a:lnTo>
                  <a:lnTo>
                    <a:pt x="12199" y="10707"/>
                  </a:lnTo>
                  <a:lnTo>
                    <a:pt x="13955" y="10488"/>
                  </a:lnTo>
                  <a:lnTo>
                    <a:pt x="14042" y="10444"/>
                  </a:lnTo>
                  <a:lnTo>
                    <a:pt x="15973" y="9084"/>
                  </a:lnTo>
                  <a:lnTo>
                    <a:pt x="18211" y="7855"/>
                  </a:lnTo>
                  <a:lnTo>
                    <a:pt x="19922" y="6977"/>
                  </a:lnTo>
                  <a:lnTo>
                    <a:pt x="20844" y="6802"/>
                  </a:lnTo>
                  <a:lnTo>
                    <a:pt x="22116" y="6846"/>
                  </a:lnTo>
                  <a:lnTo>
                    <a:pt x="23740" y="7197"/>
                  </a:lnTo>
                  <a:lnTo>
                    <a:pt x="27645" y="8733"/>
                  </a:lnTo>
                  <a:lnTo>
                    <a:pt x="29664" y="9698"/>
                  </a:lnTo>
                  <a:lnTo>
                    <a:pt x="32823" y="11146"/>
                  </a:lnTo>
                  <a:lnTo>
                    <a:pt x="32867" y="11146"/>
                  </a:lnTo>
                  <a:lnTo>
                    <a:pt x="33701" y="11409"/>
                  </a:lnTo>
                  <a:lnTo>
                    <a:pt x="33789" y="11409"/>
                  </a:lnTo>
                  <a:lnTo>
                    <a:pt x="34359" y="11234"/>
                  </a:lnTo>
                  <a:lnTo>
                    <a:pt x="34447" y="11190"/>
                  </a:lnTo>
                  <a:lnTo>
                    <a:pt x="36158" y="9084"/>
                  </a:lnTo>
                  <a:lnTo>
                    <a:pt x="36948" y="7943"/>
                  </a:lnTo>
                  <a:lnTo>
                    <a:pt x="36948" y="7899"/>
                  </a:lnTo>
                  <a:lnTo>
                    <a:pt x="36948" y="7811"/>
                  </a:lnTo>
                  <a:lnTo>
                    <a:pt x="36334" y="5090"/>
                  </a:lnTo>
                  <a:lnTo>
                    <a:pt x="35368" y="1843"/>
                  </a:lnTo>
                  <a:lnTo>
                    <a:pt x="34929" y="132"/>
                  </a:lnTo>
                  <a:lnTo>
                    <a:pt x="34929" y="44"/>
                  </a:lnTo>
                  <a:lnTo>
                    <a:pt x="34886"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9" name="Google Shape;2679;p18"/>
            <p:cNvSpPr/>
            <p:nvPr/>
          </p:nvSpPr>
          <p:spPr>
            <a:xfrm>
              <a:off x="6203675" y="2736275"/>
              <a:ext cx="931375" cy="657125"/>
            </a:xfrm>
            <a:custGeom>
              <a:rect b="b" l="l" r="r" t="t"/>
              <a:pathLst>
                <a:path extrusionOk="0" h="26285" w="37255">
                  <a:moveTo>
                    <a:pt x="37035" y="0"/>
                  </a:moveTo>
                  <a:lnTo>
                    <a:pt x="36992" y="44"/>
                  </a:lnTo>
                  <a:lnTo>
                    <a:pt x="36948" y="88"/>
                  </a:lnTo>
                  <a:lnTo>
                    <a:pt x="36904" y="132"/>
                  </a:lnTo>
                  <a:lnTo>
                    <a:pt x="36465" y="2326"/>
                  </a:lnTo>
                  <a:lnTo>
                    <a:pt x="36421" y="4564"/>
                  </a:lnTo>
                  <a:lnTo>
                    <a:pt x="36290" y="9040"/>
                  </a:lnTo>
                  <a:lnTo>
                    <a:pt x="36333" y="12550"/>
                  </a:lnTo>
                  <a:lnTo>
                    <a:pt x="36333" y="12594"/>
                  </a:lnTo>
                  <a:lnTo>
                    <a:pt x="36597" y="13691"/>
                  </a:lnTo>
                  <a:lnTo>
                    <a:pt x="36158" y="14700"/>
                  </a:lnTo>
                  <a:lnTo>
                    <a:pt x="34929" y="15314"/>
                  </a:lnTo>
                  <a:lnTo>
                    <a:pt x="33393" y="15666"/>
                  </a:lnTo>
                  <a:lnTo>
                    <a:pt x="31682" y="15885"/>
                  </a:lnTo>
                  <a:lnTo>
                    <a:pt x="29971" y="15358"/>
                  </a:lnTo>
                  <a:lnTo>
                    <a:pt x="27294" y="14261"/>
                  </a:lnTo>
                  <a:lnTo>
                    <a:pt x="26153" y="13252"/>
                  </a:lnTo>
                  <a:lnTo>
                    <a:pt x="25890" y="13252"/>
                  </a:lnTo>
                  <a:lnTo>
                    <a:pt x="25276" y="13823"/>
                  </a:lnTo>
                  <a:lnTo>
                    <a:pt x="24178" y="14305"/>
                  </a:lnTo>
                  <a:lnTo>
                    <a:pt x="21502" y="15490"/>
                  </a:lnTo>
                  <a:lnTo>
                    <a:pt x="18825" y="16631"/>
                  </a:lnTo>
                  <a:lnTo>
                    <a:pt x="16850" y="17596"/>
                  </a:lnTo>
                  <a:lnTo>
                    <a:pt x="13823" y="19571"/>
                  </a:lnTo>
                  <a:lnTo>
                    <a:pt x="12199" y="19615"/>
                  </a:lnTo>
                  <a:lnTo>
                    <a:pt x="9435" y="19790"/>
                  </a:lnTo>
                  <a:lnTo>
                    <a:pt x="9391" y="19834"/>
                  </a:lnTo>
                  <a:lnTo>
                    <a:pt x="8425" y="20185"/>
                  </a:lnTo>
                  <a:lnTo>
                    <a:pt x="6495" y="21107"/>
                  </a:lnTo>
                  <a:lnTo>
                    <a:pt x="4520" y="22204"/>
                  </a:lnTo>
                  <a:lnTo>
                    <a:pt x="4476" y="22204"/>
                  </a:lnTo>
                  <a:lnTo>
                    <a:pt x="2633" y="23476"/>
                  </a:lnTo>
                  <a:lnTo>
                    <a:pt x="2633" y="23520"/>
                  </a:lnTo>
                  <a:lnTo>
                    <a:pt x="44" y="25977"/>
                  </a:lnTo>
                  <a:lnTo>
                    <a:pt x="0" y="26021"/>
                  </a:lnTo>
                  <a:lnTo>
                    <a:pt x="0" y="26109"/>
                  </a:lnTo>
                  <a:lnTo>
                    <a:pt x="0" y="26153"/>
                  </a:lnTo>
                  <a:lnTo>
                    <a:pt x="44" y="26241"/>
                  </a:lnTo>
                  <a:lnTo>
                    <a:pt x="88" y="26285"/>
                  </a:lnTo>
                  <a:lnTo>
                    <a:pt x="220" y="26285"/>
                  </a:lnTo>
                  <a:lnTo>
                    <a:pt x="264" y="26241"/>
                  </a:lnTo>
                  <a:lnTo>
                    <a:pt x="2853" y="23783"/>
                  </a:lnTo>
                  <a:lnTo>
                    <a:pt x="4696" y="22511"/>
                  </a:lnTo>
                  <a:lnTo>
                    <a:pt x="6670" y="21414"/>
                  </a:lnTo>
                  <a:lnTo>
                    <a:pt x="8557" y="20492"/>
                  </a:lnTo>
                  <a:lnTo>
                    <a:pt x="9479" y="20141"/>
                  </a:lnTo>
                  <a:lnTo>
                    <a:pt x="12243" y="19966"/>
                  </a:lnTo>
                  <a:lnTo>
                    <a:pt x="13867" y="19922"/>
                  </a:lnTo>
                  <a:lnTo>
                    <a:pt x="13954" y="19878"/>
                  </a:lnTo>
                  <a:lnTo>
                    <a:pt x="17026" y="17903"/>
                  </a:lnTo>
                  <a:lnTo>
                    <a:pt x="18957" y="16982"/>
                  </a:lnTo>
                  <a:lnTo>
                    <a:pt x="21633" y="15797"/>
                  </a:lnTo>
                  <a:lnTo>
                    <a:pt x="24354" y="14656"/>
                  </a:lnTo>
                  <a:lnTo>
                    <a:pt x="25451" y="14130"/>
                  </a:lnTo>
                  <a:lnTo>
                    <a:pt x="25495" y="14086"/>
                  </a:lnTo>
                  <a:lnTo>
                    <a:pt x="26021" y="13647"/>
                  </a:lnTo>
                  <a:lnTo>
                    <a:pt x="27118" y="14568"/>
                  </a:lnTo>
                  <a:lnTo>
                    <a:pt x="27162" y="14568"/>
                  </a:lnTo>
                  <a:lnTo>
                    <a:pt x="29839" y="15666"/>
                  </a:lnTo>
                  <a:lnTo>
                    <a:pt x="31594" y="16236"/>
                  </a:lnTo>
                  <a:lnTo>
                    <a:pt x="31682" y="16236"/>
                  </a:lnTo>
                  <a:lnTo>
                    <a:pt x="33437" y="16017"/>
                  </a:lnTo>
                  <a:lnTo>
                    <a:pt x="33481" y="16017"/>
                  </a:lnTo>
                  <a:lnTo>
                    <a:pt x="35061" y="15622"/>
                  </a:lnTo>
                  <a:lnTo>
                    <a:pt x="36377" y="14963"/>
                  </a:lnTo>
                  <a:lnTo>
                    <a:pt x="36465" y="14876"/>
                  </a:lnTo>
                  <a:lnTo>
                    <a:pt x="36904" y="13779"/>
                  </a:lnTo>
                  <a:lnTo>
                    <a:pt x="36948" y="13691"/>
                  </a:lnTo>
                  <a:lnTo>
                    <a:pt x="36684" y="12506"/>
                  </a:lnTo>
                  <a:lnTo>
                    <a:pt x="36641" y="9040"/>
                  </a:lnTo>
                  <a:lnTo>
                    <a:pt x="36772" y="4608"/>
                  </a:lnTo>
                  <a:lnTo>
                    <a:pt x="36816" y="2370"/>
                  </a:lnTo>
                  <a:lnTo>
                    <a:pt x="37255" y="220"/>
                  </a:lnTo>
                  <a:lnTo>
                    <a:pt x="37255" y="132"/>
                  </a:lnTo>
                  <a:lnTo>
                    <a:pt x="37255" y="88"/>
                  </a:lnTo>
                  <a:lnTo>
                    <a:pt x="37211" y="44"/>
                  </a:lnTo>
                  <a:lnTo>
                    <a:pt x="37123"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0" name="Google Shape;2680;p18"/>
            <p:cNvSpPr/>
            <p:nvPr/>
          </p:nvSpPr>
          <p:spPr>
            <a:xfrm>
              <a:off x="6895875" y="1781875"/>
              <a:ext cx="345600" cy="2234625"/>
            </a:xfrm>
            <a:custGeom>
              <a:rect b="b" l="l" r="r" t="t"/>
              <a:pathLst>
                <a:path extrusionOk="0" h="89385" w="13824">
                  <a:moveTo>
                    <a:pt x="8426" y="0"/>
                  </a:moveTo>
                  <a:lnTo>
                    <a:pt x="8382" y="44"/>
                  </a:lnTo>
                  <a:lnTo>
                    <a:pt x="8294" y="44"/>
                  </a:lnTo>
                  <a:lnTo>
                    <a:pt x="8250" y="132"/>
                  </a:lnTo>
                  <a:lnTo>
                    <a:pt x="8250" y="176"/>
                  </a:lnTo>
                  <a:lnTo>
                    <a:pt x="8250" y="264"/>
                  </a:lnTo>
                  <a:lnTo>
                    <a:pt x="8294" y="308"/>
                  </a:lnTo>
                  <a:lnTo>
                    <a:pt x="9962" y="2414"/>
                  </a:lnTo>
                  <a:lnTo>
                    <a:pt x="9962" y="2458"/>
                  </a:lnTo>
                  <a:lnTo>
                    <a:pt x="11190" y="3511"/>
                  </a:lnTo>
                  <a:lnTo>
                    <a:pt x="11278" y="3555"/>
                  </a:lnTo>
                  <a:lnTo>
                    <a:pt x="12814" y="4037"/>
                  </a:lnTo>
                  <a:lnTo>
                    <a:pt x="13165" y="4388"/>
                  </a:lnTo>
                  <a:lnTo>
                    <a:pt x="13341" y="5003"/>
                  </a:lnTo>
                  <a:lnTo>
                    <a:pt x="13472" y="6495"/>
                  </a:lnTo>
                  <a:lnTo>
                    <a:pt x="13341" y="7504"/>
                  </a:lnTo>
                  <a:lnTo>
                    <a:pt x="12726" y="9347"/>
                  </a:lnTo>
                  <a:lnTo>
                    <a:pt x="12068" y="12067"/>
                  </a:lnTo>
                  <a:lnTo>
                    <a:pt x="11629" y="14656"/>
                  </a:lnTo>
                  <a:lnTo>
                    <a:pt x="11629" y="14700"/>
                  </a:lnTo>
                  <a:lnTo>
                    <a:pt x="11498" y="17114"/>
                  </a:lnTo>
                  <a:lnTo>
                    <a:pt x="11454" y="19703"/>
                  </a:lnTo>
                  <a:lnTo>
                    <a:pt x="11103" y="24573"/>
                  </a:lnTo>
                  <a:lnTo>
                    <a:pt x="11103" y="24617"/>
                  </a:lnTo>
                  <a:lnTo>
                    <a:pt x="11322" y="26460"/>
                  </a:lnTo>
                  <a:lnTo>
                    <a:pt x="12112" y="29620"/>
                  </a:lnTo>
                  <a:lnTo>
                    <a:pt x="12858" y="32691"/>
                  </a:lnTo>
                  <a:lnTo>
                    <a:pt x="12770" y="33525"/>
                  </a:lnTo>
                  <a:lnTo>
                    <a:pt x="11805" y="35675"/>
                  </a:lnTo>
                  <a:lnTo>
                    <a:pt x="10664" y="38527"/>
                  </a:lnTo>
                  <a:lnTo>
                    <a:pt x="10664" y="38571"/>
                  </a:lnTo>
                  <a:lnTo>
                    <a:pt x="10269" y="40546"/>
                  </a:lnTo>
                  <a:lnTo>
                    <a:pt x="10269" y="40590"/>
                  </a:lnTo>
                  <a:lnTo>
                    <a:pt x="10181" y="42740"/>
                  </a:lnTo>
                  <a:lnTo>
                    <a:pt x="10050" y="47654"/>
                  </a:lnTo>
                  <a:lnTo>
                    <a:pt x="10181" y="49761"/>
                  </a:lnTo>
                  <a:lnTo>
                    <a:pt x="10181" y="49805"/>
                  </a:lnTo>
                  <a:lnTo>
                    <a:pt x="10664" y="52174"/>
                  </a:lnTo>
                  <a:lnTo>
                    <a:pt x="12375" y="58537"/>
                  </a:lnTo>
                  <a:lnTo>
                    <a:pt x="12331" y="58932"/>
                  </a:lnTo>
                  <a:lnTo>
                    <a:pt x="11498" y="60204"/>
                  </a:lnTo>
                  <a:lnTo>
                    <a:pt x="10269" y="62135"/>
                  </a:lnTo>
                  <a:lnTo>
                    <a:pt x="10225" y="62179"/>
                  </a:lnTo>
                  <a:lnTo>
                    <a:pt x="9742" y="63671"/>
                  </a:lnTo>
                  <a:lnTo>
                    <a:pt x="9699" y="63715"/>
                  </a:lnTo>
                  <a:lnTo>
                    <a:pt x="9347" y="67664"/>
                  </a:lnTo>
                  <a:lnTo>
                    <a:pt x="9347" y="67708"/>
                  </a:lnTo>
                  <a:lnTo>
                    <a:pt x="9479" y="68278"/>
                  </a:lnTo>
                  <a:lnTo>
                    <a:pt x="10576" y="70648"/>
                  </a:lnTo>
                  <a:lnTo>
                    <a:pt x="12639" y="74948"/>
                  </a:lnTo>
                  <a:lnTo>
                    <a:pt x="12287" y="75957"/>
                  </a:lnTo>
                  <a:lnTo>
                    <a:pt x="10401" y="77186"/>
                  </a:lnTo>
                  <a:lnTo>
                    <a:pt x="8558" y="78546"/>
                  </a:lnTo>
                  <a:lnTo>
                    <a:pt x="6276" y="80477"/>
                  </a:lnTo>
                  <a:lnTo>
                    <a:pt x="5969" y="80521"/>
                  </a:lnTo>
                  <a:lnTo>
                    <a:pt x="5881" y="80565"/>
                  </a:lnTo>
                  <a:lnTo>
                    <a:pt x="3643" y="82715"/>
                  </a:lnTo>
                  <a:lnTo>
                    <a:pt x="2327" y="84163"/>
                  </a:lnTo>
                  <a:lnTo>
                    <a:pt x="2283" y="84207"/>
                  </a:lnTo>
                  <a:lnTo>
                    <a:pt x="1405" y="86313"/>
                  </a:lnTo>
                  <a:lnTo>
                    <a:pt x="45" y="89165"/>
                  </a:lnTo>
                  <a:lnTo>
                    <a:pt x="1" y="89209"/>
                  </a:lnTo>
                  <a:lnTo>
                    <a:pt x="45" y="89297"/>
                  </a:lnTo>
                  <a:lnTo>
                    <a:pt x="45" y="89341"/>
                  </a:lnTo>
                  <a:lnTo>
                    <a:pt x="133" y="89385"/>
                  </a:lnTo>
                  <a:lnTo>
                    <a:pt x="308" y="89385"/>
                  </a:lnTo>
                  <a:lnTo>
                    <a:pt x="352" y="89297"/>
                  </a:lnTo>
                  <a:lnTo>
                    <a:pt x="1712" y="86445"/>
                  </a:lnTo>
                  <a:lnTo>
                    <a:pt x="2590" y="84382"/>
                  </a:lnTo>
                  <a:lnTo>
                    <a:pt x="3906" y="82978"/>
                  </a:lnTo>
                  <a:lnTo>
                    <a:pt x="6056" y="80828"/>
                  </a:lnTo>
                  <a:lnTo>
                    <a:pt x="6364" y="80784"/>
                  </a:lnTo>
                  <a:lnTo>
                    <a:pt x="6451" y="80740"/>
                  </a:lnTo>
                  <a:lnTo>
                    <a:pt x="8777" y="78853"/>
                  </a:lnTo>
                  <a:lnTo>
                    <a:pt x="10620" y="77493"/>
                  </a:lnTo>
                  <a:lnTo>
                    <a:pt x="12551" y="76220"/>
                  </a:lnTo>
                  <a:lnTo>
                    <a:pt x="12639" y="76133"/>
                  </a:lnTo>
                  <a:lnTo>
                    <a:pt x="12990" y="74992"/>
                  </a:lnTo>
                  <a:lnTo>
                    <a:pt x="12990" y="74860"/>
                  </a:lnTo>
                  <a:lnTo>
                    <a:pt x="10883" y="70472"/>
                  </a:lnTo>
                  <a:lnTo>
                    <a:pt x="9830" y="68146"/>
                  </a:lnTo>
                  <a:lnTo>
                    <a:pt x="9699" y="67664"/>
                  </a:lnTo>
                  <a:lnTo>
                    <a:pt x="10050" y="63758"/>
                  </a:lnTo>
                  <a:lnTo>
                    <a:pt x="10576" y="62310"/>
                  </a:lnTo>
                  <a:lnTo>
                    <a:pt x="11761" y="60424"/>
                  </a:lnTo>
                  <a:lnTo>
                    <a:pt x="12639" y="59063"/>
                  </a:lnTo>
                  <a:lnTo>
                    <a:pt x="12682" y="59019"/>
                  </a:lnTo>
                  <a:lnTo>
                    <a:pt x="12726" y="58537"/>
                  </a:lnTo>
                  <a:lnTo>
                    <a:pt x="12726" y="58449"/>
                  </a:lnTo>
                  <a:lnTo>
                    <a:pt x="11761" y="54982"/>
                  </a:lnTo>
                  <a:lnTo>
                    <a:pt x="11015" y="52086"/>
                  </a:lnTo>
                  <a:lnTo>
                    <a:pt x="10532" y="49761"/>
                  </a:lnTo>
                  <a:lnTo>
                    <a:pt x="10401" y="47654"/>
                  </a:lnTo>
                  <a:lnTo>
                    <a:pt x="10532" y="42740"/>
                  </a:lnTo>
                  <a:lnTo>
                    <a:pt x="10620" y="40634"/>
                  </a:lnTo>
                  <a:lnTo>
                    <a:pt x="11015" y="38659"/>
                  </a:lnTo>
                  <a:lnTo>
                    <a:pt x="12112" y="35807"/>
                  </a:lnTo>
                  <a:lnTo>
                    <a:pt x="13077" y="33657"/>
                  </a:lnTo>
                  <a:lnTo>
                    <a:pt x="13077" y="33613"/>
                  </a:lnTo>
                  <a:lnTo>
                    <a:pt x="13209" y="32691"/>
                  </a:lnTo>
                  <a:lnTo>
                    <a:pt x="13209" y="32603"/>
                  </a:lnTo>
                  <a:lnTo>
                    <a:pt x="12463" y="29532"/>
                  </a:lnTo>
                  <a:lnTo>
                    <a:pt x="11673" y="26416"/>
                  </a:lnTo>
                  <a:lnTo>
                    <a:pt x="11454" y="24617"/>
                  </a:lnTo>
                  <a:lnTo>
                    <a:pt x="11805" y="19746"/>
                  </a:lnTo>
                  <a:lnTo>
                    <a:pt x="11849" y="17114"/>
                  </a:lnTo>
                  <a:lnTo>
                    <a:pt x="11980" y="14744"/>
                  </a:lnTo>
                  <a:lnTo>
                    <a:pt x="12419" y="12155"/>
                  </a:lnTo>
                  <a:lnTo>
                    <a:pt x="13077" y="9435"/>
                  </a:lnTo>
                  <a:lnTo>
                    <a:pt x="13648" y="7592"/>
                  </a:lnTo>
                  <a:lnTo>
                    <a:pt x="13823" y="6539"/>
                  </a:lnTo>
                  <a:lnTo>
                    <a:pt x="13823" y="6495"/>
                  </a:lnTo>
                  <a:lnTo>
                    <a:pt x="13692" y="4959"/>
                  </a:lnTo>
                  <a:lnTo>
                    <a:pt x="13692" y="4915"/>
                  </a:lnTo>
                  <a:lnTo>
                    <a:pt x="13472" y="4213"/>
                  </a:lnTo>
                  <a:lnTo>
                    <a:pt x="13428" y="4169"/>
                  </a:lnTo>
                  <a:lnTo>
                    <a:pt x="13033" y="3774"/>
                  </a:lnTo>
                  <a:lnTo>
                    <a:pt x="12946" y="3730"/>
                  </a:lnTo>
                  <a:lnTo>
                    <a:pt x="11410" y="3204"/>
                  </a:lnTo>
                  <a:lnTo>
                    <a:pt x="10225" y="2194"/>
                  </a:lnTo>
                  <a:lnTo>
                    <a:pt x="8558" y="88"/>
                  </a:lnTo>
                  <a:lnTo>
                    <a:pt x="8514" y="44"/>
                  </a:lnTo>
                  <a:lnTo>
                    <a:pt x="8426"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1" name="Google Shape;2681;p18"/>
            <p:cNvSpPr/>
            <p:nvPr/>
          </p:nvSpPr>
          <p:spPr>
            <a:xfrm>
              <a:off x="6471350" y="3612775"/>
              <a:ext cx="385075" cy="336800"/>
            </a:xfrm>
            <a:custGeom>
              <a:rect b="b" l="l" r="r" t="t"/>
              <a:pathLst>
                <a:path extrusionOk="0" h="13472" w="15403">
                  <a:moveTo>
                    <a:pt x="7197" y="1"/>
                  </a:moveTo>
                  <a:lnTo>
                    <a:pt x="2677" y="439"/>
                  </a:lnTo>
                  <a:lnTo>
                    <a:pt x="176" y="527"/>
                  </a:lnTo>
                  <a:lnTo>
                    <a:pt x="132" y="527"/>
                  </a:lnTo>
                  <a:lnTo>
                    <a:pt x="44" y="571"/>
                  </a:lnTo>
                  <a:lnTo>
                    <a:pt x="0" y="615"/>
                  </a:lnTo>
                  <a:lnTo>
                    <a:pt x="0" y="703"/>
                  </a:lnTo>
                  <a:lnTo>
                    <a:pt x="44" y="747"/>
                  </a:lnTo>
                  <a:lnTo>
                    <a:pt x="44" y="790"/>
                  </a:lnTo>
                  <a:lnTo>
                    <a:pt x="132" y="834"/>
                  </a:lnTo>
                  <a:lnTo>
                    <a:pt x="176" y="878"/>
                  </a:lnTo>
                  <a:lnTo>
                    <a:pt x="2721" y="790"/>
                  </a:lnTo>
                  <a:lnTo>
                    <a:pt x="7197" y="352"/>
                  </a:lnTo>
                  <a:lnTo>
                    <a:pt x="7548" y="615"/>
                  </a:lnTo>
                  <a:lnTo>
                    <a:pt x="8469" y="1449"/>
                  </a:lnTo>
                  <a:lnTo>
                    <a:pt x="10005" y="2941"/>
                  </a:lnTo>
                  <a:lnTo>
                    <a:pt x="11804" y="4740"/>
                  </a:lnTo>
                  <a:lnTo>
                    <a:pt x="14525" y="7899"/>
                  </a:lnTo>
                  <a:lnTo>
                    <a:pt x="15051" y="9128"/>
                  </a:lnTo>
                  <a:lnTo>
                    <a:pt x="14963" y="10576"/>
                  </a:lnTo>
                  <a:lnTo>
                    <a:pt x="14042" y="13252"/>
                  </a:lnTo>
                  <a:lnTo>
                    <a:pt x="13998" y="13296"/>
                  </a:lnTo>
                  <a:lnTo>
                    <a:pt x="14042" y="13384"/>
                  </a:lnTo>
                  <a:lnTo>
                    <a:pt x="14086" y="13428"/>
                  </a:lnTo>
                  <a:lnTo>
                    <a:pt x="14130" y="13472"/>
                  </a:lnTo>
                  <a:lnTo>
                    <a:pt x="14174" y="13472"/>
                  </a:lnTo>
                  <a:lnTo>
                    <a:pt x="14305" y="13428"/>
                  </a:lnTo>
                  <a:lnTo>
                    <a:pt x="14349" y="13340"/>
                  </a:lnTo>
                  <a:lnTo>
                    <a:pt x="15271" y="10664"/>
                  </a:lnTo>
                  <a:lnTo>
                    <a:pt x="15314" y="10620"/>
                  </a:lnTo>
                  <a:lnTo>
                    <a:pt x="15402" y="9084"/>
                  </a:lnTo>
                  <a:lnTo>
                    <a:pt x="15402" y="9040"/>
                  </a:lnTo>
                  <a:lnTo>
                    <a:pt x="14832" y="7724"/>
                  </a:lnTo>
                  <a:lnTo>
                    <a:pt x="14788" y="7680"/>
                  </a:lnTo>
                  <a:lnTo>
                    <a:pt x="12067" y="4520"/>
                  </a:lnTo>
                  <a:lnTo>
                    <a:pt x="10268" y="2677"/>
                  </a:lnTo>
                  <a:lnTo>
                    <a:pt x="8689" y="1185"/>
                  </a:lnTo>
                  <a:lnTo>
                    <a:pt x="7811" y="352"/>
                  </a:lnTo>
                  <a:lnTo>
                    <a:pt x="7767" y="308"/>
                  </a:lnTo>
                  <a:lnTo>
                    <a:pt x="7328"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2" name="Google Shape;2682;p18"/>
            <p:cNvSpPr/>
            <p:nvPr/>
          </p:nvSpPr>
          <p:spPr>
            <a:xfrm>
              <a:off x="6507550" y="3657750"/>
              <a:ext cx="242450" cy="218325"/>
            </a:xfrm>
            <a:custGeom>
              <a:rect b="b" l="l" r="r" t="t"/>
              <a:pathLst>
                <a:path extrusionOk="0" h="8733" w="9698">
                  <a:moveTo>
                    <a:pt x="1624" y="1"/>
                  </a:moveTo>
                  <a:lnTo>
                    <a:pt x="176" y="45"/>
                  </a:lnTo>
                  <a:lnTo>
                    <a:pt x="132" y="45"/>
                  </a:lnTo>
                  <a:lnTo>
                    <a:pt x="44" y="88"/>
                  </a:lnTo>
                  <a:lnTo>
                    <a:pt x="44" y="132"/>
                  </a:lnTo>
                  <a:lnTo>
                    <a:pt x="0" y="220"/>
                  </a:lnTo>
                  <a:lnTo>
                    <a:pt x="44" y="264"/>
                  </a:lnTo>
                  <a:lnTo>
                    <a:pt x="44" y="308"/>
                  </a:lnTo>
                  <a:lnTo>
                    <a:pt x="176" y="396"/>
                  </a:lnTo>
                  <a:lnTo>
                    <a:pt x="1624" y="352"/>
                  </a:lnTo>
                  <a:lnTo>
                    <a:pt x="3555" y="483"/>
                  </a:lnTo>
                  <a:lnTo>
                    <a:pt x="4301" y="747"/>
                  </a:lnTo>
                  <a:lnTo>
                    <a:pt x="5529" y="1844"/>
                  </a:lnTo>
                  <a:lnTo>
                    <a:pt x="7504" y="3994"/>
                  </a:lnTo>
                  <a:lnTo>
                    <a:pt x="8425" y="5266"/>
                  </a:lnTo>
                  <a:lnTo>
                    <a:pt x="9127" y="6627"/>
                  </a:lnTo>
                  <a:lnTo>
                    <a:pt x="9347" y="8075"/>
                  </a:lnTo>
                  <a:lnTo>
                    <a:pt x="9259" y="8513"/>
                  </a:lnTo>
                  <a:lnTo>
                    <a:pt x="9259" y="8601"/>
                  </a:lnTo>
                  <a:lnTo>
                    <a:pt x="9303" y="8645"/>
                  </a:lnTo>
                  <a:lnTo>
                    <a:pt x="9347" y="8689"/>
                  </a:lnTo>
                  <a:lnTo>
                    <a:pt x="9435" y="8733"/>
                  </a:lnTo>
                  <a:lnTo>
                    <a:pt x="9566" y="8689"/>
                  </a:lnTo>
                  <a:lnTo>
                    <a:pt x="9610" y="8557"/>
                  </a:lnTo>
                  <a:lnTo>
                    <a:pt x="9698" y="8119"/>
                  </a:lnTo>
                  <a:lnTo>
                    <a:pt x="9698" y="8075"/>
                  </a:lnTo>
                  <a:lnTo>
                    <a:pt x="9435" y="6539"/>
                  </a:lnTo>
                  <a:lnTo>
                    <a:pt x="9435" y="6495"/>
                  </a:lnTo>
                  <a:lnTo>
                    <a:pt x="8732" y="5091"/>
                  </a:lnTo>
                  <a:lnTo>
                    <a:pt x="8689" y="5047"/>
                  </a:lnTo>
                  <a:lnTo>
                    <a:pt x="7767" y="3774"/>
                  </a:lnTo>
                  <a:lnTo>
                    <a:pt x="5749" y="1580"/>
                  </a:lnTo>
                  <a:lnTo>
                    <a:pt x="4520" y="440"/>
                  </a:lnTo>
                  <a:lnTo>
                    <a:pt x="4432" y="396"/>
                  </a:lnTo>
                  <a:lnTo>
                    <a:pt x="3642" y="132"/>
                  </a:lnTo>
                  <a:lnTo>
                    <a:pt x="3598" y="132"/>
                  </a:lnTo>
                  <a:lnTo>
                    <a:pt x="1624"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3" name="Google Shape;2683;p18"/>
            <p:cNvSpPr/>
            <p:nvPr/>
          </p:nvSpPr>
          <p:spPr>
            <a:xfrm>
              <a:off x="6151025" y="1762125"/>
              <a:ext cx="1018050" cy="1584100"/>
            </a:xfrm>
            <a:custGeom>
              <a:rect b="b" l="l" r="r" t="t"/>
              <a:pathLst>
                <a:path extrusionOk="0" h="63364" w="40722">
                  <a:moveTo>
                    <a:pt x="34666" y="1"/>
                  </a:moveTo>
                  <a:lnTo>
                    <a:pt x="34622" y="44"/>
                  </a:lnTo>
                  <a:lnTo>
                    <a:pt x="34578" y="88"/>
                  </a:lnTo>
                  <a:lnTo>
                    <a:pt x="34534" y="176"/>
                  </a:lnTo>
                  <a:lnTo>
                    <a:pt x="34534" y="220"/>
                  </a:lnTo>
                  <a:lnTo>
                    <a:pt x="34578" y="308"/>
                  </a:lnTo>
                  <a:lnTo>
                    <a:pt x="36596" y="3116"/>
                  </a:lnTo>
                  <a:lnTo>
                    <a:pt x="37825" y="4959"/>
                  </a:lnTo>
                  <a:lnTo>
                    <a:pt x="38790" y="6758"/>
                  </a:lnTo>
                  <a:lnTo>
                    <a:pt x="39229" y="8074"/>
                  </a:lnTo>
                  <a:lnTo>
                    <a:pt x="39098" y="10268"/>
                  </a:lnTo>
                  <a:lnTo>
                    <a:pt x="39098" y="10312"/>
                  </a:lnTo>
                  <a:lnTo>
                    <a:pt x="39536" y="12594"/>
                  </a:lnTo>
                  <a:lnTo>
                    <a:pt x="39493" y="13779"/>
                  </a:lnTo>
                  <a:lnTo>
                    <a:pt x="39229" y="15929"/>
                  </a:lnTo>
                  <a:lnTo>
                    <a:pt x="39317" y="20273"/>
                  </a:lnTo>
                  <a:lnTo>
                    <a:pt x="39141" y="22555"/>
                  </a:lnTo>
                  <a:lnTo>
                    <a:pt x="38966" y="25319"/>
                  </a:lnTo>
                  <a:lnTo>
                    <a:pt x="38966" y="25363"/>
                  </a:lnTo>
                  <a:lnTo>
                    <a:pt x="39141" y="27162"/>
                  </a:lnTo>
                  <a:lnTo>
                    <a:pt x="39800" y="29971"/>
                  </a:lnTo>
                  <a:lnTo>
                    <a:pt x="40370" y="32472"/>
                  </a:lnTo>
                  <a:lnTo>
                    <a:pt x="40239" y="33964"/>
                  </a:lnTo>
                  <a:lnTo>
                    <a:pt x="39756" y="35895"/>
                  </a:lnTo>
                  <a:lnTo>
                    <a:pt x="38264" y="39844"/>
                  </a:lnTo>
                  <a:lnTo>
                    <a:pt x="37957" y="41248"/>
                  </a:lnTo>
                  <a:lnTo>
                    <a:pt x="37299" y="42740"/>
                  </a:lnTo>
                  <a:lnTo>
                    <a:pt x="35368" y="45812"/>
                  </a:lnTo>
                  <a:lnTo>
                    <a:pt x="33788" y="47172"/>
                  </a:lnTo>
                  <a:lnTo>
                    <a:pt x="31770" y="48883"/>
                  </a:lnTo>
                  <a:lnTo>
                    <a:pt x="30848" y="48883"/>
                  </a:lnTo>
                  <a:lnTo>
                    <a:pt x="28786" y="48400"/>
                  </a:lnTo>
                  <a:lnTo>
                    <a:pt x="28654" y="48444"/>
                  </a:lnTo>
                  <a:lnTo>
                    <a:pt x="26153" y="49717"/>
                  </a:lnTo>
                  <a:lnTo>
                    <a:pt x="23520" y="50946"/>
                  </a:lnTo>
                  <a:lnTo>
                    <a:pt x="20492" y="52306"/>
                  </a:lnTo>
                  <a:lnTo>
                    <a:pt x="14612" y="54895"/>
                  </a:lnTo>
                  <a:lnTo>
                    <a:pt x="10488" y="56343"/>
                  </a:lnTo>
                  <a:lnTo>
                    <a:pt x="10444" y="56343"/>
                  </a:lnTo>
                  <a:lnTo>
                    <a:pt x="7942" y="57615"/>
                  </a:lnTo>
                  <a:lnTo>
                    <a:pt x="5836" y="58888"/>
                  </a:lnTo>
                  <a:lnTo>
                    <a:pt x="2545" y="61257"/>
                  </a:lnTo>
                  <a:lnTo>
                    <a:pt x="44" y="63013"/>
                  </a:lnTo>
                  <a:lnTo>
                    <a:pt x="0" y="63100"/>
                  </a:lnTo>
                  <a:lnTo>
                    <a:pt x="0" y="63144"/>
                  </a:lnTo>
                  <a:lnTo>
                    <a:pt x="0" y="63188"/>
                  </a:lnTo>
                  <a:lnTo>
                    <a:pt x="0" y="63276"/>
                  </a:lnTo>
                  <a:lnTo>
                    <a:pt x="88" y="63320"/>
                  </a:lnTo>
                  <a:lnTo>
                    <a:pt x="176" y="63364"/>
                  </a:lnTo>
                  <a:lnTo>
                    <a:pt x="263" y="63320"/>
                  </a:lnTo>
                  <a:lnTo>
                    <a:pt x="2765" y="61565"/>
                  </a:lnTo>
                  <a:lnTo>
                    <a:pt x="6012" y="59151"/>
                  </a:lnTo>
                  <a:lnTo>
                    <a:pt x="8118" y="57923"/>
                  </a:lnTo>
                  <a:lnTo>
                    <a:pt x="10619" y="56650"/>
                  </a:lnTo>
                  <a:lnTo>
                    <a:pt x="14744" y="55202"/>
                  </a:lnTo>
                  <a:lnTo>
                    <a:pt x="20624" y="52613"/>
                  </a:lnTo>
                  <a:lnTo>
                    <a:pt x="23696" y="51253"/>
                  </a:lnTo>
                  <a:lnTo>
                    <a:pt x="26284" y="50024"/>
                  </a:lnTo>
                  <a:lnTo>
                    <a:pt x="28786" y="48752"/>
                  </a:lnTo>
                  <a:lnTo>
                    <a:pt x="30804" y="49234"/>
                  </a:lnTo>
                  <a:lnTo>
                    <a:pt x="31857" y="49234"/>
                  </a:lnTo>
                  <a:lnTo>
                    <a:pt x="31945" y="49190"/>
                  </a:lnTo>
                  <a:lnTo>
                    <a:pt x="34007" y="47435"/>
                  </a:lnTo>
                  <a:lnTo>
                    <a:pt x="35587" y="46031"/>
                  </a:lnTo>
                  <a:lnTo>
                    <a:pt x="35631" y="46031"/>
                  </a:lnTo>
                  <a:lnTo>
                    <a:pt x="37562" y="42915"/>
                  </a:lnTo>
                  <a:lnTo>
                    <a:pt x="37606" y="42915"/>
                  </a:lnTo>
                  <a:lnTo>
                    <a:pt x="38264" y="41380"/>
                  </a:lnTo>
                  <a:lnTo>
                    <a:pt x="38264" y="41336"/>
                  </a:lnTo>
                  <a:lnTo>
                    <a:pt x="38615" y="39932"/>
                  </a:lnTo>
                  <a:lnTo>
                    <a:pt x="40063" y="36026"/>
                  </a:lnTo>
                  <a:lnTo>
                    <a:pt x="40063" y="35982"/>
                  </a:lnTo>
                  <a:lnTo>
                    <a:pt x="40546" y="34052"/>
                  </a:lnTo>
                  <a:lnTo>
                    <a:pt x="40590" y="34008"/>
                  </a:lnTo>
                  <a:lnTo>
                    <a:pt x="40721" y="32472"/>
                  </a:lnTo>
                  <a:lnTo>
                    <a:pt x="40721" y="32428"/>
                  </a:lnTo>
                  <a:lnTo>
                    <a:pt x="40151" y="29927"/>
                  </a:lnTo>
                  <a:lnTo>
                    <a:pt x="39493" y="27119"/>
                  </a:lnTo>
                  <a:lnTo>
                    <a:pt x="39317" y="25319"/>
                  </a:lnTo>
                  <a:lnTo>
                    <a:pt x="39493" y="22555"/>
                  </a:lnTo>
                  <a:lnTo>
                    <a:pt x="39668" y="20273"/>
                  </a:lnTo>
                  <a:lnTo>
                    <a:pt x="39580" y="15929"/>
                  </a:lnTo>
                  <a:lnTo>
                    <a:pt x="39844" y="13823"/>
                  </a:lnTo>
                  <a:lnTo>
                    <a:pt x="39887" y="12594"/>
                  </a:lnTo>
                  <a:lnTo>
                    <a:pt x="39887" y="12550"/>
                  </a:lnTo>
                  <a:lnTo>
                    <a:pt x="39449" y="10268"/>
                  </a:lnTo>
                  <a:lnTo>
                    <a:pt x="39580" y="8031"/>
                  </a:lnTo>
                  <a:lnTo>
                    <a:pt x="39536" y="7987"/>
                  </a:lnTo>
                  <a:lnTo>
                    <a:pt x="39141" y="6626"/>
                  </a:lnTo>
                  <a:lnTo>
                    <a:pt x="39141" y="6583"/>
                  </a:lnTo>
                  <a:lnTo>
                    <a:pt x="38132" y="4783"/>
                  </a:lnTo>
                  <a:lnTo>
                    <a:pt x="36904" y="2897"/>
                  </a:lnTo>
                  <a:lnTo>
                    <a:pt x="34885" y="88"/>
                  </a:lnTo>
                  <a:lnTo>
                    <a:pt x="34797" y="44"/>
                  </a:lnTo>
                  <a:lnTo>
                    <a:pt x="34753"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4" name="Google Shape;2684;p18"/>
            <p:cNvSpPr/>
            <p:nvPr/>
          </p:nvSpPr>
          <p:spPr>
            <a:xfrm>
              <a:off x="6010600" y="1752250"/>
              <a:ext cx="930300" cy="1467825"/>
            </a:xfrm>
            <a:custGeom>
              <a:rect b="b" l="l" r="r" t="t"/>
              <a:pathLst>
                <a:path extrusionOk="0" h="58713" w="37212">
                  <a:moveTo>
                    <a:pt x="35368" y="1"/>
                  </a:moveTo>
                  <a:lnTo>
                    <a:pt x="35324" y="44"/>
                  </a:lnTo>
                  <a:lnTo>
                    <a:pt x="35280" y="88"/>
                  </a:lnTo>
                  <a:lnTo>
                    <a:pt x="35236" y="132"/>
                  </a:lnTo>
                  <a:lnTo>
                    <a:pt x="35236" y="220"/>
                  </a:lnTo>
                  <a:lnTo>
                    <a:pt x="35280" y="264"/>
                  </a:lnTo>
                  <a:lnTo>
                    <a:pt x="36465" y="1931"/>
                  </a:lnTo>
                  <a:lnTo>
                    <a:pt x="36728" y="2853"/>
                  </a:lnTo>
                  <a:lnTo>
                    <a:pt x="36860" y="5968"/>
                  </a:lnTo>
                  <a:lnTo>
                    <a:pt x="36641" y="7021"/>
                  </a:lnTo>
                  <a:lnTo>
                    <a:pt x="35368" y="10400"/>
                  </a:lnTo>
                  <a:lnTo>
                    <a:pt x="33832" y="15227"/>
                  </a:lnTo>
                  <a:lnTo>
                    <a:pt x="31243" y="20186"/>
                  </a:lnTo>
                  <a:lnTo>
                    <a:pt x="30234" y="22467"/>
                  </a:lnTo>
                  <a:lnTo>
                    <a:pt x="28654" y="25276"/>
                  </a:lnTo>
                  <a:lnTo>
                    <a:pt x="26460" y="28611"/>
                  </a:lnTo>
                  <a:lnTo>
                    <a:pt x="26460" y="28654"/>
                  </a:lnTo>
                  <a:lnTo>
                    <a:pt x="26197" y="29620"/>
                  </a:lnTo>
                  <a:lnTo>
                    <a:pt x="26197" y="29664"/>
                  </a:lnTo>
                  <a:lnTo>
                    <a:pt x="26065" y="31068"/>
                  </a:lnTo>
                  <a:lnTo>
                    <a:pt x="26504" y="35105"/>
                  </a:lnTo>
                  <a:lnTo>
                    <a:pt x="26943" y="38747"/>
                  </a:lnTo>
                  <a:lnTo>
                    <a:pt x="26724" y="39230"/>
                  </a:lnTo>
                  <a:lnTo>
                    <a:pt x="26241" y="39756"/>
                  </a:lnTo>
                  <a:lnTo>
                    <a:pt x="24530" y="41029"/>
                  </a:lnTo>
                  <a:lnTo>
                    <a:pt x="22336" y="42389"/>
                  </a:lnTo>
                  <a:lnTo>
                    <a:pt x="20361" y="43705"/>
                  </a:lnTo>
                  <a:lnTo>
                    <a:pt x="17026" y="46514"/>
                  </a:lnTo>
                  <a:lnTo>
                    <a:pt x="15227" y="47655"/>
                  </a:lnTo>
                  <a:lnTo>
                    <a:pt x="15183" y="47698"/>
                  </a:lnTo>
                  <a:lnTo>
                    <a:pt x="12199" y="50638"/>
                  </a:lnTo>
                  <a:lnTo>
                    <a:pt x="10400" y="51692"/>
                  </a:lnTo>
                  <a:lnTo>
                    <a:pt x="7109" y="53140"/>
                  </a:lnTo>
                  <a:lnTo>
                    <a:pt x="7109" y="53184"/>
                  </a:lnTo>
                  <a:lnTo>
                    <a:pt x="5442" y="54368"/>
                  </a:lnTo>
                  <a:lnTo>
                    <a:pt x="3072" y="56124"/>
                  </a:lnTo>
                  <a:lnTo>
                    <a:pt x="88" y="58361"/>
                  </a:lnTo>
                  <a:lnTo>
                    <a:pt x="44" y="58449"/>
                  </a:lnTo>
                  <a:lnTo>
                    <a:pt x="0" y="58493"/>
                  </a:lnTo>
                  <a:lnTo>
                    <a:pt x="0" y="58581"/>
                  </a:lnTo>
                  <a:lnTo>
                    <a:pt x="44" y="58625"/>
                  </a:lnTo>
                  <a:lnTo>
                    <a:pt x="88" y="58669"/>
                  </a:lnTo>
                  <a:lnTo>
                    <a:pt x="176" y="58712"/>
                  </a:lnTo>
                  <a:lnTo>
                    <a:pt x="308" y="58669"/>
                  </a:lnTo>
                  <a:lnTo>
                    <a:pt x="3291" y="56431"/>
                  </a:lnTo>
                  <a:lnTo>
                    <a:pt x="5661" y="54632"/>
                  </a:lnTo>
                  <a:lnTo>
                    <a:pt x="7285" y="53491"/>
                  </a:lnTo>
                  <a:lnTo>
                    <a:pt x="10576" y="51999"/>
                  </a:lnTo>
                  <a:lnTo>
                    <a:pt x="12419" y="50946"/>
                  </a:lnTo>
                  <a:lnTo>
                    <a:pt x="12462" y="50902"/>
                  </a:lnTo>
                  <a:lnTo>
                    <a:pt x="15402" y="47962"/>
                  </a:lnTo>
                  <a:lnTo>
                    <a:pt x="17202" y="46777"/>
                  </a:lnTo>
                  <a:lnTo>
                    <a:pt x="17245" y="46777"/>
                  </a:lnTo>
                  <a:lnTo>
                    <a:pt x="20580" y="43969"/>
                  </a:lnTo>
                  <a:lnTo>
                    <a:pt x="22511" y="42652"/>
                  </a:lnTo>
                  <a:lnTo>
                    <a:pt x="24749" y="41292"/>
                  </a:lnTo>
                  <a:lnTo>
                    <a:pt x="26460" y="40019"/>
                  </a:lnTo>
                  <a:lnTo>
                    <a:pt x="26504" y="40019"/>
                  </a:lnTo>
                  <a:lnTo>
                    <a:pt x="27031" y="39449"/>
                  </a:lnTo>
                  <a:lnTo>
                    <a:pt x="27031" y="39405"/>
                  </a:lnTo>
                  <a:lnTo>
                    <a:pt x="27294" y="38835"/>
                  </a:lnTo>
                  <a:lnTo>
                    <a:pt x="27294" y="38747"/>
                  </a:lnTo>
                  <a:lnTo>
                    <a:pt x="26855" y="35061"/>
                  </a:lnTo>
                  <a:lnTo>
                    <a:pt x="26416" y="31068"/>
                  </a:lnTo>
                  <a:lnTo>
                    <a:pt x="26548" y="29708"/>
                  </a:lnTo>
                  <a:lnTo>
                    <a:pt x="26767" y="28786"/>
                  </a:lnTo>
                  <a:lnTo>
                    <a:pt x="28962" y="25451"/>
                  </a:lnTo>
                  <a:lnTo>
                    <a:pt x="30541" y="22599"/>
                  </a:lnTo>
                  <a:lnTo>
                    <a:pt x="30585" y="22599"/>
                  </a:lnTo>
                  <a:lnTo>
                    <a:pt x="31550" y="20361"/>
                  </a:lnTo>
                  <a:lnTo>
                    <a:pt x="34139" y="15403"/>
                  </a:lnTo>
                  <a:lnTo>
                    <a:pt x="34183" y="15359"/>
                  </a:lnTo>
                  <a:lnTo>
                    <a:pt x="35719" y="10488"/>
                  </a:lnTo>
                  <a:lnTo>
                    <a:pt x="36992" y="7153"/>
                  </a:lnTo>
                  <a:lnTo>
                    <a:pt x="36992" y="7109"/>
                  </a:lnTo>
                  <a:lnTo>
                    <a:pt x="37211" y="6012"/>
                  </a:lnTo>
                  <a:lnTo>
                    <a:pt x="37211" y="5968"/>
                  </a:lnTo>
                  <a:lnTo>
                    <a:pt x="37036" y="2853"/>
                  </a:lnTo>
                  <a:lnTo>
                    <a:pt x="37036" y="2809"/>
                  </a:lnTo>
                  <a:lnTo>
                    <a:pt x="36816" y="1800"/>
                  </a:lnTo>
                  <a:lnTo>
                    <a:pt x="36772" y="1756"/>
                  </a:lnTo>
                  <a:lnTo>
                    <a:pt x="35587" y="88"/>
                  </a:lnTo>
                  <a:lnTo>
                    <a:pt x="35500"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5" name="Google Shape;2685;p18"/>
            <p:cNvSpPr/>
            <p:nvPr/>
          </p:nvSpPr>
          <p:spPr>
            <a:xfrm>
              <a:off x="5864700" y="1744575"/>
              <a:ext cx="948925" cy="1343850"/>
            </a:xfrm>
            <a:custGeom>
              <a:rect b="b" l="l" r="r" t="t"/>
              <a:pathLst>
                <a:path extrusionOk="0" h="53754" w="37957">
                  <a:moveTo>
                    <a:pt x="37430" y="0"/>
                  </a:moveTo>
                  <a:lnTo>
                    <a:pt x="37386" y="44"/>
                  </a:lnTo>
                  <a:lnTo>
                    <a:pt x="37343" y="132"/>
                  </a:lnTo>
                  <a:lnTo>
                    <a:pt x="37343" y="176"/>
                  </a:lnTo>
                  <a:lnTo>
                    <a:pt x="37606" y="1448"/>
                  </a:lnTo>
                  <a:lnTo>
                    <a:pt x="37518" y="2765"/>
                  </a:lnTo>
                  <a:lnTo>
                    <a:pt x="36202" y="6363"/>
                  </a:lnTo>
                  <a:lnTo>
                    <a:pt x="35719" y="8162"/>
                  </a:lnTo>
                  <a:lnTo>
                    <a:pt x="34578" y="12111"/>
                  </a:lnTo>
                  <a:lnTo>
                    <a:pt x="33613" y="14349"/>
                  </a:lnTo>
                  <a:lnTo>
                    <a:pt x="32647" y="16280"/>
                  </a:lnTo>
                  <a:lnTo>
                    <a:pt x="31594" y="18299"/>
                  </a:lnTo>
                  <a:lnTo>
                    <a:pt x="30409" y="20361"/>
                  </a:lnTo>
                  <a:lnTo>
                    <a:pt x="28654" y="23389"/>
                  </a:lnTo>
                  <a:lnTo>
                    <a:pt x="27294" y="25627"/>
                  </a:lnTo>
                  <a:lnTo>
                    <a:pt x="25846" y="27908"/>
                  </a:lnTo>
                  <a:lnTo>
                    <a:pt x="24705" y="29751"/>
                  </a:lnTo>
                  <a:lnTo>
                    <a:pt x="23038" y="31901"/>
                  </a:lnTo>
                  <a:lnTo>
                    <a:pt x="21107" y="34227"/>
                  </a:lnTo>
                  <a:lnTo>
                    <a:pt x="18211" y="36860"/>
                  </a:lnTo>
                  <a:lnTo>
                    <a:pt x="13164" y="40107"/>
                  </a:lnTo>
                  <a:lnTo>
                    <a:pt x="13121" y="40151"/>
                  </a:lnTo>
                  <a:lnTo>
                    <a:pt x="12418" y="41248"/>
                  </a:lnTo>
                  <a:lnTo>
                    <a:pt x="12375" y="41248"/>
                  </a:lnTo>
                  <a:lnTo>
                    <a:pt x="11190" y="43881"/>
                  </a:lnTo>
                  <a:lnTo>
                    <a:pt x="10093" y="46250"/>
                  </a:lnTo>
                  <a:lnTo>
                    <a:pt x="8162" y="47786"/>
                  </a:lnTo>
                  <a:lnTo>
                    <a:pt x="6275" y="49146"/>
                  </a:lnTo>
                  <a:lnTo>
                    <a:pt x="3906" y="50814"/>
                  </a:lnTo>
                  <a:lnTo>
                    <a:pt x="88" y="53447"/>
                  </a:lnTo>
                  <a:lnTo>
                    <a:pt x="44" y="53491"/>
                  </a:lnTo>
                  <a:lnTo>
                    <a:pt x="0" y="53578"/>
                  </a:lnTo>
                  <a:lnTo>
                    <a:pt x="0" y="53622"/>
                  </a:lnTo>
                  <a:lnTo>
                    <a:pt x="44" y="53710"/>
                  </a:lnTo>
                  <a:lnTo>
                    <a:pt x="88" y="53754"/>
                  </a:lnTo>
                  <a:lnTo>
                    <a:pt x="307" y="53754"/>
                  </a:lnTo>
                  <a:lnTo>
                    <a:pt x="4081" y="51121"/>
                  </a:lnTo>
                  <a:lnTo>
                    <a:pt x="6451" y="49410"/>
                  </a:lnTo>
                  <a:lnTo>
                    <a:pt x="8381" y="48049"/>
                  </a:lnTo>
                  <a:lnTo>
                    <a:pt x="10356" y="46514"/>
                  </a:lnTo>
                  <a:lnTo>
                    <a:pt x="10400" y="46426"/>
                  </a:lnTo>
                  <a:lnTo>
                    <a:pt x="11541" y="44056"/>
                  </a:lnTo>
                  <a:lnTo>
                    <a:pt x="12682" y="41423"/>
                  </a:lnTo>
                  <a:lnTo>
                    <a:pt x="13384" y="40370"/>
                  </a:lnTo>
                  <a:lnTo>
                    <a:pt x="18386" y="37167"/>
                  </a:lnTo>
                  <a:lnTo>
                    <a:pt x="18430" y="37123"/>
                  </a:lnTo>
                  <a:lnTo>
                    <a:pt x="21370" y="34490"/>
                  </a:lnTo>
                  <a:lnTo>
                    <a:pt x="23345" y="32121"/>
                  </a:lnTo>
                  <a:lnTo>
                    <a:pt x="24968" y="29971"/>
                  </a:lnTo>
                  <a:lnTo>
                    <a:pt x="25012" y="29971"/>
                  </a:lnTo>
                  <a:lnTo>
                    <a:pt x="26153" y="28084"/>
                  </a:lnTo>
                  <a:lnTo>
                    <a:pt x="27557" y="25802"/>
                  </a:lnTo>
                  <a:lnTo>
                    <a:pt x="28961" y="23564"/>
                  </a:lnTo>
                  <a:lnTo>
                    <a:pt x="30717" y="20536"/>
                  </a:lnTo>
                  <a:lnTo>
                    <a:pt x="31945" y="18474"/>
                  </a:lnTo>
                  <a:lnTo>
                    <a:pt x="32955" y="16456"/>
                  </a:lnTo>
                  <a:lnTo>
                    <a:pt x="33920" y="14481"/>
                  </a:lnTo>
                  <a:lnTo>
                    <a:pt x="34929" y="12243"/>
                  </a:lnTo>
                  <a:lnTo>
                    <a:pt x="36026" y="8250"/>
                  </a:lnTo>
                  <a:lnTo>
                    <a:pt x="36553" y="6451"/>
                  </a:lnTo>
                  <a:lnTo>
                    <a:pt x="37869" y="2853"/>
                  </a:lnTo>
                  <a:lnTo>
                    <a:pt x="37869" y="2809"/>
                  </a:lnTo>
                  <a:lnTo>
                    <a:pt x="37957" y="1448"/>
                  </a:lnTo>
                  <a:lnTo>
                    <a:pt x="37957" y="1405"/>
                  </a:lnTo>
                  <a:lnTo>
                    <a:pt x="37694" y="132"/>
                  </a:lnTo>
                  <a:lnTo>
                    <a:pt x="37694" y="44"/>
                  </a:lnTo>
                  <a:lnTo>
                    <a:pt x="37606"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6" name="Google Shape;2686;p18"/>
            <p:cNvSpPr/>
            <p:nvPr/>
          </p:nvSpPr>
          <p:spPr>
            <a:xfrm>
              <a:off x="5659550" y="1808200"/>
              <a:ext cx="1010375" cy="1094850"/>
            </a:xfrm>
            <a:custGeom>
              <a:rect b="b" l="l" r="r" t="t"/>
              <a:pathLst>
                <a:path extrusionOk="0" h="43794" w="40415">
                  <a:moveTo>
                    <a:pt x="40195" y="0"/>
                  </a:moveTo>
                  <a:lnTo>
                    <a:pt x="40107" y="44"/>
                  </a:lnTo>
                  <a:lnTo>
                    <a:pt x="40064" y="88"/>
                  </a:lnTo>
                  <a:lnTo>
                    <a:pt x="39098" y="2721"/>
                  </a:lnTo>
                  <a:lnTo>
                    <a:pt x="37957" y="5486"/>
                  </a:lnTo>
                  <a:lnTo>
                    <a:pt x="36992" y="8250"/>
                  </a:lnTo>
                  <a:lnTo>
                    <a:pt x="36465" y="9215"/>
                  </a:lnTo>
                  <a:lnTo>
                    <a:pt x="34886" y="12068"/>
                  </a:lnTo>
                  <a:lnTo>
                    <a:pt x="32735" y="15841"/>
                  </a:lnTo>
                  <a:lnTo>
                    <a:pt x="30103" y="20142"/>
                  </a:lnTo>
                  <a:lnTo>
                    <a:pt x="27207" y="24222"/>
                  </a:lnTo>
                  <a:lnTo>
                    <a:pt x="25890" y="25758"/>
                  </a:lnTo>
                  <a:lnTo>
                    <a:pt x="24091" y="27470"/>
                  </a:lnTo>
                  <a:lnTo>
                    <a:pt x="22248" y="29137"/>
                  </a:lnTo>
                  <a:lnTo>
                    <a:pt x="18606" y="31594"/>
                  </a:lnTo>
                  <a:lnTo>
                    <a:pt x="15008" y="33920"/>
                  </a:lnTo>
                  <a:lnTo>
                    <a:pt x="12945" y="35412"/>
                  </a:lnTo>
                  <a:lnTo>
                    <a:pt x="9172" y="37474"/>
                  </a:lnTo>
                  <a:lnTo>
                    <a:pt x="7021" y="38922"/>
                  </a:lnTo>
                  <a:lnTo>
                    <a:pt x="5178" y="40370"/>
                  </a:lnTo>
                  <a:lnTo>
                    <a:pt x="1449" y="42652"/>
                  </a:lnTo>
                  <a:lnTo>
                    <a:pt x="88" y="43486"/>
                  </a:lnTo>
                  <a:lnTo>
                    <a:pt x="44" y="43530"/>
                  </a:lnTo>
                  <a:lnTo>
                    <a:pt x="1" y="43574"/>
                  </a:lnTo>
                  <a:lnTo>
                    <a:pt x="1" y="43661"/>
                  </a:lnTo>
                  <a:lnTo>
                    <a:pt x="1" y="43705"/>
                  </a:lnTo>
                  <a:lnTo>
                    <a:pt x="88" y="43793"/>
                  </a:lnTo>
                  <a:lnTo>
                    <a:pt x="264" y="43793"/>
                  </a:lnTo>
                  <a:lnTo>
                    <a:pt x="1624" y="42959"/>
                  </a:lnTo>
                  <a:lnTo>
                    <a:pt x="5398" y="40678"/>
                  </a:lnTo>
                  <a:lnTo>
                    <a:pt x="5398" y="40634"/>
                  </a:lnTo>
                  <a:lnTo>
                    <a:pt x="7241" y="39229"/>
                  </a:lnTo>
                  <a:lnTo>
                    <a:pt x="9347" y="37781"/>
                  </a:lnTo>
                  <a:lnTo>
                    <a:pt x="13121" y="35719"/>
                  </a:lnTo>
                  <a:lnTo>
                    <a:pt x="15183" y="34227"/>
                  </a:lnTo>
                  <a:lnTo>
                    <a:pt x="18781" y="31901"/>
                  </a:lnTo>
                  <a:lnTo>
                    <a:pt x="22467" y="29400"/>
                  </a:lnTo>
                  <a:lnTo>
                    <a:pt x="24354" y="27733"/>
                  </a:lnTo>
                  <a:lnTo>
                    <a:pt x="26153" y="26022"/>
                  </a:lnTo>
                  <a:lnTo>
                    <a:pt x="27470" y="24442"/>
                  </a:lnTo>
                  <a:lnTo>
                    <a:pt x="30410" y="20317"/>
                  </a:lnTo>
                  <a:lnTo>
                    <a:pt x="33043" y="16017"/>
                  </a:lnTo>
                  <a:lnTo>
                    <a:pt x="35193" y="12243"/>
                  </a:lnTo>
                  <a:lnTo>
                    <a:pt x="36816" y="9391"/>
                  </a:lnTo>
                  <a:lnTo>
                    <a:pt x="37299" y="8425"/>
                  </a:lnTo>
                  <a:lnTo>
                    <a:pt x="37299" y="8382"/>
                  </a:lnTo>
                  <a:lnTo>
                    <a:pt x="38264" y="5573"/>
                  </a:lnTo>
                  <a:lnTo>
                    <a:pt x="39449" y="2853"/>
                  </a:lnTo>
                  <a:lnTo>
                    <a:pt x="40415" y="220"/>
                  </a:lnTo>
                  <a:lnTo>
                    <a:pt x="40415" y="176"/>
                  </a:lnTo>
                  <a:lnTo>
                    <a:pt x="40415" y="88"/>
                  </a:lnTo>
                  <a:lnTo>
                    <a:pt x="40371" y="44"/>
                  </a:lnTo>
                  <a:lnTo>
                    <a:pt x="40327"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7" name="Google Shape;2687;p18"/>
            <p:cNvSpPr/>
            <p:nvPr/>
          </p:nvSpPr>
          <p:spPr>
            <a:xfrm>
              <a:off x="5521325" y="1824650"/>
              <a:ext cx="982950" cy="954425"/>
            </a:xfrm>
            <a:custGeom>
              <a:rect b="b" l="l" r="r" t="t"/>
              <a:pathLst>
                <a:path extrusionOk="0" h="38177" w="39318">
                  <a:moveTo>
                    <a:pt x="39098" y="1"/>
                  </a:moveTo>
                  <a:lnTo>
                    <a:pt x="39054" y="45"/>
                  </a:lnTo>
                  <a:lnTo>
                    <a:pt x="39010" y="88"/>
                  </a:lnTo>
                  <a:lnTo>
                    <a:pt x="38967" y="132"/>
                  </a:lnTo>
                  <a:lnTo>
                    <a:pt x="38352" y="2107"/>
                  </a:lnTo>
                  <a:lnTo>
                    <a:pt x="37606" y="3950"/>
                  </a:lnTo>
                  <a:lnTo>
                    <a:pt x="36509" y="6100"/>
                  </a:lnTo>
                  <a:lnTo>
                    <a:pt x="35105" y="8557"/>
                  </a:lnTo>
                  <a:lnTo>
                    <a:pt x="33701" y="11015"/>
                  </a:lnTo>
                  <a:lnTo>
                    <a:pt x="32384" y="13253"/>
                  </a:lnTo>
                  <a:lnTo>
                    <a:pt x="31068" y="15139"/>
                  </a:lnTo>
                  <a:lnTo>
                    <a:pt x="29357" y="17597"/>
                  </a:lnTo>
                  <a:lnTo>
                    <a:pt x="28128" y="19045"/>
                  </a:lnTo>
                  <a:lnTo>
                    <a:pt x="26592" y="20493"/>
                  </a:lnTo>
                  <a:lnTo>
                    <a:pt x="24135" y="22818"/>
                  </a:lnTo>
                  <a:lnTo>
                    <a:pt x="22116" y="24530"/>
                  </a:lnTo>
                  <a:lnTo>
                    <a:pt x="18255" y="27119"/>
                  </a:lnTo>
                  <a:lnTo>
                    <a:pt x="16456" y="28216"/>
                  </a:lnTo>
                  <a:lnTo>
                    <a:pt x="14393" y="29532"/>
                  </a:lnTo>
                  <a:lnTo>
                    <a:pt x="12287" y="30717"/>
                  </a:lnTo>
                  <a:lnTo>
                    <a:pt x="8250" y="33043"/>
                  </a:lnTo>
                  <a:lnTo>
                    <a:pt x="88" y="37869"/>
                  </a:lnTo>
                  <a:lnTo>
                    <a:pt x="45" y="37913"/>
                  </a:lnTo>
                  <a:lnTo>
                    <a:pt x="1" y="37957"/>
                  </a:lnTo>
                  <a:lnTo>
                    <a:pt x="1" y="38045"/>
                  </a:lnTo>
                  <a:lnTo>
                    <a:pt x="1" y="38089"/>
                  </a:lnTo>
                  <a:lnTo>
                    <a:pt x="88" y="38177"/>
                  </a:lnTo>
                  <a:lnTo>
                    <a:pt x="264" y="38177"/>
                  </a:lnTo>
                  <a:lnTo>
                    <a:pt x="8426" y="33350"/>
                  </a:lnTo>
                  <a:lnTo>
                    <a:pt x="12463" y="31024"/>
                  </a:lnTo>
                  <a:lnTo>
                    <a:pt x="14613" y="29839"/>
                  </a:lnTo>
                  <a:lnTo>
                    <a:pt x="16631" y="28523"/>
                  </a:lnTo>
                  <a:lnTo>
                    <a:pt x="18430" y="27426"/>
                  </a:lnTo>
                  <a:lnTo>
                    <a:pt x="20844" y="25802"/>
                  </a:lnTo>
                  <a:lnTo>
                    <a:pt x="22292" y="24793"/>
                  </a:lnTo>
                  <a:lnTo>
                    <a:pt x="22336" y="24793"/>
                  </a:lnTo>
                  <a:lnTo>
                    <a:pt x="24354" y="23082"/>
                  </a:lnTo>
                  <a:lnTo>
                    <a:pt x="26856" y="20756"/>
                  </a:lnTo>
                  <a:lnTo>
                    <a:pt x="28391" y="19264"/>
                  </a:lnTo>
                  <a:lnTo>
                    <a:pt x="29620" y="17816"/>
                  </a:lnTo>
                  <a:lnTo>
                    <a:pt x="31375" y="15315"/>
                  </a:lnTo>
                  <a:lnTo>
                    <a:pt x="32692" y="13428"/>
                  </a:lnTo>
                  <a:lnTo>
                    <a:pt x="34008" y="11190"/>
                  </a:lnTo>
                  <a:lnTo>
                    <a:pt x="35412" y="8733"/>
                  </a:lnTo>
                  <a:lnTo>
                    <a:pt x="36816" y="6232"/>
                  </a:lnTo>
                  <a:lnTo>
                    <a:pt x="37957" y="4125"/>
                  </a:lnTo>
                  <a:lnTo>
                    <a:pt x="38703" y="2239"/>
                  </a:lnTo>
                  <a:lnTo>
                    <a:pt x="39318" y="264"/>
                  </a:lnTo>
                  <a:lnTo>
                    <a:pt x="39318" y="176"/>
                  </a:lnTo>
                  <a:lnTo>
                    <a:pt x="39274" y="132"/>
                  </a:lnTo>
                  <a:lnTo>
                    <a:pt x="39230" y="45"/>
                  </a:lnTo>
                  <a:lnTo>
                    <a:pt x="39186" y="45"/>
                  </a:lnTo>
                  <a:lnTo>
                    <a:pt x="39098"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8" name="Google Shape;2688;p18"/>
            <p:cNvSpPr/>
            <p:nvPr/>
          </p:nvSpPr>
          <p:spPr>
            <a:xfrm>
              <a:off x="5398475" y="1973850"/>
              <a:ext cx="866650" cy="695525"/>
            </a:xfrm>
            <a:custGeom>
              <a:rect b="b" l="l" r="r" t="t"/>
              <a:pathLst>
                <a:path extrusionOk="0" h="27821" w="34666">
                  <a:moveTo>
                    <a:pt x="34446" y="0"/>
                  </a:moveTo>
                  <a:lnTo>
                    <a:pt x="34358" y="44"/>
                  </a:lnTo>
                  <a:lnTo>
                    <a:pt x="34315" y="88"/>
                  </a:lnTo>
                  <a:lnTo>
                    <a:pt x="32867" y="2809"/>
                  </a:lnTo>
                  <a:lnTo>
                    <a:pt x="31375" y="5134"/>
                  </a:lnTo>
                  <a:lnTo>
                    <a:pt x="29839" y="7197"/>
                  </a:lnTo>
                  <a:lnTo>
                    <a:pt x="28215" y="8996"/>
                  </a:lnTo>
                  <a:lnTo>
                    <a:pt x="26592" y="10576"/>
                  </a:lnTo>
                  <a:lnTo>
                    <a:pt x="24880" y="12111"/>
                  </a:lnTo>
                  <a:lnTo>
                    <a:pt x="23301" y="13296"/>
                  </a:lnTo>
                  <a:lnTo>
                    <a:pt x="21370" y="14920"/>
                  </a:lnTo>
                  <a:lnTo>
                    <a:pt x="20580" y="15710"/>
                  </a:lnTo>
                  <a:lnTo>
                    <a:pt x="19658" y="16456"/>
                  </a:lnTo>
                  <a:lnTo>
                    <a:pt x="18737" y="17201"/>
                  </a:lnTo>
                  <a:lnTo>
                    <a:pt x="17772" y="17904"/>
                  </a:lnTo>
                  <a:lnTo>
                    <a:pt x="16718" y="18606"/>
                  </a:lnTo>
                  <a:lnTo>
                    <a:pt x="15665" y="19308"/>
                  </a:lnTo>
                  <a:lnTo>
                    <a:pt x="14568" y="19966"/>
                  </a:lnTo>
                  <a:lnTo>
                    <a:pt x="13471" y="20580"/>
                  </a:lnTo>
                  <a:lnTo>
                    <a:pt x="11190" y="21809"/>
                  </a:lnTo>
                  <a:lnTo>
                    <a:pt x="8864" y="22994"/>
                  </a:lnTo>
                  <a:lnTo>
                    <a:pt x="6582" y="24047"/>
                  </a:lnTo>
                  <a:lnTo>
                    <a:pt x="4388" y="25012"/>
                  </a:lnTo>
                  <a:lnTo>
                    <a:pt x="2413" y="26109"/>
                  </a:lnTo>
                  <a:lnTo>
                    <a:pt x="88" y="27469"/>
                  </a:lnTo>
                  <a:lnTo>
                    <a:pt x="44" y="27513"/>
                  </a:lnTo>
                  <a:lnTo>
                    <a:pt x="0" y="27601"/>
                  </a:lnTo>
                  <a:lnTo>
                    <a:pt x="0" y="27645"/>
                  </a:lnTo>
                  <a:lnTo>
                    <a:pt x="44" y="27733"/>
                  </a:lnTo>
                  <a:lnTo>
                    <a:pt x="88" y="27777"/>
                  </a:lnTo>
                  <a:lnTo>
                    <a:pt x="176" y="27821"/>
                  </a:lnTo>
                  <a:lnTo>
                    <a:pt x="263" y="27777"/>
                  </a:lnTo>
                  <a:lnTo>
                    <a:pt x="2589" y="26416"/>
                  </a:lnTo>
                  <a:lnTo>
                    <a:pt x="4564" y="25319"/>
                  </a:lnTo>
                  <a:lnTo>
                    <a:pt x="6758" y="24354"/>
                  </a:lnTo>
                  <a:lnTo>
                    <a:pt x="9039" y="23301"/>
                  </a:lnTo>
                  <a:lnTo>
                    <a:pt x="11365" y="22116"/>
                  </a:lnTo>
                  <a:lnTo>
                    <a:pt x="13647" y="20887"/>
                  </a:lnTo>
                  <a:lnTo>
                    <a:pt x="14788" y="20273"/>
                  </a:lnTo>
                  <a:lnTo>
                    <a:pt x="15885" y="19571"/>
                  </a:lnTo>
                  <a:lnTo>
                    <a:pt x="16938" y="18913"/>
                  </a:lnTo>
                  <a:lnTo>
                    <a:pt x="17991" y="18211"/>
                  </a:lnTo>
                  <a:lnTo>
                    <a:pt x="18956" y="17465"/>
                  </a:lnTo>
                  <a:lnTo>
                    <a:pt x="19922" y="16719"/>
                  </a:lnTo>
                  <a:lnTo>
                    <a:pt x="20799" y="15973"/>
                  </a:lnTo>
                  <a:lnTo>
                    <a:pt x="21633" y="15183"/>
                  </a:lnTo>
                  <a:lnTo>
                    <a:pt x="23520" y="13559"/>
                  </a:lnTo>
                  <a:lnTo>
                    <a:pt x="25100" y="12419"/>
                  </a:lnTo>
                  <a:lnTo>
                    <a:pt x="26855" y="10839"/>
                  </a:lnTo>
                  <a:lnTo>
                    <a:pt x="28435" y="9259"/>
                  </a:lnTo>
                  <a:lnTo>
                    <a:pt x="30102" y="7460"/>
                  </a:lnTo>
                  <a:lnTo>
                    <a:pt x="30102" y="7416"/>
                  </a:lnTo>
                  <a:lnTo>
                    <a:pt x="31682" y="5354"/>
                  </a:lnTo>
                  <a:lnTo>
                    <a:pt x="33174" y="2984"/>
                  </a:lnTo>
                  <a:lnTo>
                    <a:pt x="34622" y="264"/>
                  </a:lnTo>
                  <a:lnTo>
                    <a:pt x="34666" y="176"/>
                  </a:lnTo>
                  <a:lnTo>
                    <a:pt x="34666" y="132"/>
                  </a:lnTo>
                  <a:lnTo>
                    <a:pt x="34622" y="88"/>
                  </a:lnTo>
                  <a:lnTo>
                    <a:pt x="34578" y="44"/>
                  </a:lnTo>
                  <a:lnTo>
                    <a:pt x="34490"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9" name="Google Shape;2689;p18"/>
            <p:cNvSpPr/>
            <p:nvPr/>
          </p:nvSpPr>
          <p:spPr>
            <a:xfrm>
              <a:off x="5275600" y="2483950"/>
              <a:ext cx="133850" cy="74625"/>
            </a:xfrm>
            <a:custGeom>
              <a:rect b="b" l="l" r="r" t="t"/>
              <a:pathLst>
                <a:path extrusionOk="0" h="2985" w="5354">
                  <a:moveTo>
                    <a:pt x="5178" y="1"/>
                  </a:moveTo>
                  <a:lnTo>
                    <a:pt x="5091" y="45"/>
                  </a:lnTo>
                  <a:lnTo>
                    <a:pt x="88" y="2634"/>
                  </a:lnTo>
                  <a:lnTo>
                    <a:pt x="44" y="2677"/>
                  </a:lnTo>
                  <a:lnTo>
                    <a:pt x="0" y="2765"/>
                  </a:lnTo>
                  <a:lnTo>
                    <a:pt x="0" y="2809"/>
                  </a:lnTo>
                  <a:lnTo>
                    <a:pt x="0" y="2897"/>
                  </a:lnTo>
                  <a:lnTo>
                    <a:pt x="88" y="2941"/>
                  </a:lnTo>
                  <a:lnTo>
                    <a:pt x="176" y="2985"/>
                  </a:lnTo>
                  <a:lnTo>
                    <a:pt x="264" y="2985"/>
                  </a:lnTo>
                  <a:lnTo>
                    <a:pt x="5266" y="352"/>
                  </a:lnTo>
                  <a:lnTo>
                    <a:pt x="5310" y="308"/>
                  </a:lnTo>
                  <a:lnTo>
                    <a:pt x="5354" y="264"/>
                  </a:lnTo>
                  <a:lnTo>
                    <a:pt x="5354" y="176"/>
                  </a:lnTo>
                  <a:lnTo>
                    <a:pt x="5354" y="132"/>
                  </a:lnTo>
                  <a:lnTo>
                    <a:pt x="5310" y="45"/>
                  </a:lnTo>
                  <a:lnTo>
                    <a:pt x="5222" y="45"/>
                  </a:lnTo>
                  <a:lnTo>
                    <a:pt x="5178"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0" name="Google Shape;2690;p18"/>
            <p:cNvSpPr/>
            <p:nvPr/>
          </p:nvSpPr>
          <p:spPr>
            <a:xfrm>
              <a:off x="6505350" y="3574375"/>
              <a:ext cx="121800" cy="43900"/>
            </a:xfrm>
            <a:custGeom>
              <a:rect b="b" l="l" r="r" t="t"/>
              <a:pathLst>
                <a:path extrusionOk="0" h="1756" w="4872">
                  <a:moveTo>
                    <a:pt x="2721" y="352"/>
                  </a:moveTo>
                  <a:lnTo>
                    <a:pt x="3950" y="440"/>
                  </a:lnTo>
                  <a:lnTo>
                    <a:pt x="4432" y="1054"/>
                  </a:lnTo>
                  <a:lnTo>
                    <a:pt x="4081" y="1229"/>
                  </a:lnTo>
                  <a:lnTo>
                    <a:pt x="1931" y="1405"/>
                  </a:lnTo>
                  <a:lnTo>
                    <a:pt x="439" y="1405"/>
                  </a:lnTo>
                  <a:lnTo>
                    <a:pt x="703" y="659"/>
                  </a:lnTo>
                  <a:lnTo>
                    <a:pt x="2721" y="352"/>
                  </a:lnTo>
                  <a:close/>
                  <a:moveTo>
                    <a:pt x="2721" y="1"/>
                  </a:moveTo>
                  <a:lnTo>
                    <a:pt x="527" y="352"/>
                  </a:lnTo>
                  <a:lnTo>
                    <a:pt x="439" y="396"/>
                  </a:lnTo>
                  <a:lnTo>
                    <a:pt x="395" y="440"/>
                  </a:lnTo>
                  <a:lnTo>
                    <a:pt x="0" y="1493"/>
                  </a:lnTo>
                  <a:lnTo>
                    <a:pt x="0" y="1580"/>
                  </a:lnTo>
                  <a:lnTo>
                    <a:pt x="44" y="1668"/>
                  </a:lnTo>
                  <a:lnTo>
                    <a:pt x="88" y="1712"/>
                  </a:lnTo>
                  <a:lnTo>
                    <a:pt x="176" y="1712"/>
                  </a:lnTo>
                  <a:lnTo>
                    <a:pt x="1975" y="1756"/>
                  </a:lnTo>
                  <a:lnTo>
                    <a:pt x="4169" y="1580"/>
                  </a:lnTo>
                  <a:lnTo>
                    <a:pt x="4257" y="1580"/>
                  </a:lnTo>
                  <a:lnTo>
                    <a:pt x="4783" y="1273"/>
                  </a:lnTo>
                  <a:lnTo>
                    <a:pt x="4827" y="1229"/>
                  </a:lnTo>
                  <a:lnTo>
                    <a:pt x="4871" y="1142"/>
                  </a:lnTo>
                  <a:lnTo>
                    <a:pt x="4871" y="1054"/>
                  </a:lnTo>
                  <a:lnTo>
                    <a:pt x="4827" y="1010"/>
                  </a:lnTo>
                  <a:lnTo>
                    <a:pt x="4213" y="176"/>
                  </a:lnTo>
                  <a:lnTo>
                    <a:pt x="4125" y="132"/>
                  </a:lnTo>
                  <a:lnTo>
                    <a:pt x="4081" y="89"/>
                  </a:lnTo>
                  <a:lnTo>
                    <a:pt x="2721"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1" name="Google Shape;2691;p18"/>
            <p:cNvSpPr/>
            <p:nvPr/>
          </p:nvSpPr>
          <p:spPr>
            <a:xfrm>
              <a:off x="4039275" y="2169125"/>
              <a:ext cx="3006925" cy="2565925"/>
            </a:xfrm>
            <a:custGeom>
              <a:rect b="b" l="l" r="r" t="t"/>
              <a:pathLst>
                <a:path extrusionOk="0" h="102637" w="120277">
                  <a:moveTo>
                    <a:pt x="106586" y="0"/>
                  </a:moveTo>
                  <a:lnTo>
                    <a:pt x="106498" y="44"/>
                  </a:lnTo>
                  <a:lnTo>
                    <a:pt x="104172" y="2808"/>
                  </a:lnTo>
                  <a:lnTo>
                    <a:pt x="100355" y="7065"/>
                  </a:lnTo>
                  <a:lnTo>
                    <a:pt x="98512" y="7372"/>
                  </a:lnTo>
                  <a:lnTo>
                    <a:pt x="98468" y="7416"/>
                  </a:lnTo>
                  <a:lnTo>
                    <a:pt x="95967" y="9303"/>
                  </a:lnTo>
                  <a:lnTo>
                    <a:pt x="89560" y="14173"/>
                  </a:lnTo>
                  <a:lnTo>
                    <a:pt x="84997" y="16543"/>
                  </a:lnTo>
                  <a:lnTo>
                    <a:pt x="79292" y="18605"/>
                  </a:lnTo>
                  <a:lnTo>
                    <a:pt x="74334" y="20712"/>
                  </a:lnTo>
                  <a:lnTo>
                    <a:pt x="67620" y="23081"/>
                  </a:lnTo>
                  <a:lnTo>
                    <a:pt x="63364" y="24617"/>
                  </a:lnTo>
                  <a:lnTo>
                    <a:pt x="59151" y="25538"/>
                  </a:lnTo>
                  <a:lnTo>
                    <a:pt x="59107" y="25538"/>
                  </a:lnTo>
                  <a:lnTo>
                    <a:pt x="54017" y="27338"/>
                  </a:lnTo>
                  <a:lnTo>
                    <a:pt x="48664" y="28786"/>
                  </a:lnTo>
                  <a:lnTo>
                    <a:pt x="43661" y="30629"/>
                  </a:lnTo>
                  <a:lnTo>
                    <a:pt x="39010" y="31418"/>
                  </a:lnTo>
                  <a:lnTo>
                    <a:pt x="33920" y="32603"/>
                  </a:lnTo>
                  <a:lnTo>
                    <a:pt x="29795" y="32779"/>
                  </a:lnTo>
                  <a:lnTo>
                    <a:pt x="29707" y="32779"/>
                  </a:lnTo>
                  <a:lnTo>
                    <a:pt x="23169" y="35587"/>
                  </a:lnTo>
                  <a:lnTo>
                    <a:pt x="17508" y="37825"/>
                  </a:lnTo>
                  <a:lnTo>
                    <a:pt x="13603" y="37869"/>
                  </a:lnTo>
                  <a:lnTo>
                    <a:pt x="11892" y="36552"/>
                  </a:lnTo>
                  <a:lnTo>
                    <a:pt x="11848" y="36509"/>
                  </a:lnTo>
                  <a:lnTo>
                    <a:pt x="9785" y="35631"/>
                  </a:lnTo>
                  <a:lnTo>
                    <a:pt x="9654" y="35631"/>
                  </a:lnTo>
                  <a:lnTo>
                    <a:pt x="9610" y="35675"/>
                  </a:lnTo>
                  <a:lnTo>
                    <a:pt x="9566" y="35719"/>
                  </a:lnTo>
                  <a:lnTo>
                    <a:pt x="6802" y="42081"/>
                  </a:lnTo>
                  <a:lnTo>
                    <a:pt x="6802" y="42213"/>
                  </a:lnTo>
                  <a:lnTo>
                    <a:pt x="8337" y="50199"/>
                  </a:lnTo>
                  <a:lnTo>
                    <a:pt x="8864" y="55333"/>
                  </a:lnTo>
                  <a:lnTo>
                    <a:pt x="9478" y="61608"/>
                  </a:lnTo>
                  <a:lnTo>
                    <a:pt x="7284" y="64021"/>
                  </a:lnTo>
                  <a:lnTo>
                    <a:pt x="7240" y="64109"/>
                  </a:lnTo>
                  <a:lnTo>
                    <a:pt x="6758" y="67839"/>
                  </a:lnTo>
                  <a:lnTo>
                    <a:pt x="5266" y="69463"/>
                  </a:lnTo>
                  <a:lnTo>
                    <a:pt x="5222" y="69507"/>
                  </a:lnTo>
                  <a:lnTo>
                    <a:pt x="4432" y="72359"/>
                  </a:lnTo>
                  <a:lnTo>
                    <a:pt x="2984" y="76001"/>
                  </a:lnTo>
                  <a:lnTo>
                    <a:pt x="1755" y="79423"/>
                  </a:lnTo>
                  <a:lnTo>
                    <a:pt x="570" y="82539"/>
                  </a:lnTo>
                  <a:lnTo>
                    <a:pt x="570" y="82583"/>
                  </a:lnTo>
                  <a:lnTo>
                    <a:pt x="44" y="86181"/>
                  </a:lnTo>
                  <a:lnTo>
                    <a:pt x="44" y="86225"/>
                  </a:lnTo>
                  <a:lnTo>
                    <a:pt x="0" y="89340"/>
                  </a:lnTo>
                  <a:lnTo>
                    <a:pt x="132" y="92324"/>
                  </a:lnTo>
                  <a:lnTo>
                    <a:pt x="132" y="92368"/>
                  </a:lnTo>
                  <a:lnTo>
                    <a:pt x="176" y="92456"/>
                  </a:lnTo>
                  <a:lnTo>
                    <a:pt x="263" y="92500"/>
                  </a:lnTo>
                  <a:lnTo>
                    <a:pt x="307" y="92500"/>
                  </a:lnTo>
                  <a:lnTo>
                    <a:pt x="395" y="92456"/>
                  </a:lnTo>
                  <a:lnTo>
                    <a:pt x="439" y="92412"/>
                  </a:lnTo>
                  <a:lnTo>
                    <a:pt x="483" y="92368"/>
                  </a:lnTo>
                  <a:lnTo>
                    <a:pt x="483" y="92324"/>
                  </a:lnTo>
                  <a:lnTo>
                    <a:pt x="351" y="89340"/>
                  </a:lnTo>
                  <a:lnTo>
                    <a:pt x="395" y="86225"/>
                  </a:lnTo>
                  <a:lnTo>
                    <a:pt x="922" y="82627"/>
                  </a:lnTo>
                  <a:lnTo>
                    <a:pt x="2062" y="79555"/>
                  </a:lnTo>
                  <a:lnTo>
                    <a:pt x="3335" y="76132"/>
                  </a:lnTo>
                  <a:lnTo>
                    <a:pt x="4739" y="72490"/>
                  </a:lnTo>
                  <a:lnTo>
                    <a:pt x="4739" y="72447"/>
                  </a:lnTo>
                  <a:lnTo>
                    <a:pt x="5529" y="69638"/>
                  </a:lnTo>
                  <a:lnTo>
                    <a:pt x="7065" y="68015"/>
                  </a:lnTo>
                  <a:lnTo>
                    <a:pt x="7109" y="67927"/>
                  </a:lnTo>
                  <a:lnTo>
                    <a:pt x="7591" y="64241"/>
                  </a:lnTo>
                  <a:lnTo>
                    <a:pt x="9785" y="61784"/>
                  </a:lnTo>
                  <a:lnTo>
                    <a:pt x="9829" y="61740"/>
                  </a:lnTo>
                  <a:lnTo>
                    <a:pt x="9829" y="61652"/>
                  </a:lnTo>
                  <a:lnTo>
                    <a:pt x="9215" y="55289"/>
                  </a:lnTo>
                  <a:lnTo>
                    <a:pt x="8688" y="50155"/>
                  </a:lnTo>
                  <a:lnTo>
                    <a:pt x="7153" y="42169"/>
                  </a:lnTo>
                  <a:lnTo>
                    <a:pt x="9829" y="36026"/>
                  </a:lnTo>
                  <a:lnTo>
                    <a:pt x="11716" y="36816"/>
                  </a:lnTo>
                  <a:lnTo>
                    <a:pt x="13427" y="38220"/>
                  </a:lnTo>
                  <a:lnTo>
                    <a:pt x="13559" y="38220"/>
                  </a:lnTo>
                  <a:lnTo>
                    <a:pt x="17552" y="38176"/>
                  </a:lnTo>
                  <a:lnTo>
                    <a:pt x="17596" y="38176"/>
                  </a:lnTo>
                  <a:lnTo>
                    <a:pt x="23301" y="35938"/>
                  </a:lnTo>
                  <a:lnTo>
                    <a:pt x="29839" y="33130"/>
                  </a:lnTo>
                  <a:lnTo>
                    <a:pt x="33964" y="32954"/>
                  </a:lnTo>
                  <a:lnTo>
                    <a:pt x="34007" y="32954"/>
                  </a:lnTo>
                  <a:lnTo>
                    <a:pt x="39098" y="31769"/>
                  </a:lnTo>
                  <a:lnTo>
                    <a:pt x="43749" y="30980"/>
                  </a:lnTo>
                  <a:lnTo>
                    <a:pt x="43793" y="30980"/>
                  </a:lnTo>
                  <a:lnTo>
                    <a:pt x="48751" y="29137"/>
                  </a:lnTo>
                  <a:lnTo>
                    <a:pt x="54105" y="27645"/>
                  </a:lnTo>
                  <a:lnTo>
                    <a:pt x="59239" y="25889"/>
                  </a:lnTo>
                  <a:lnTo>
                    <a:pt x="63451" y="24968"/>
                  </a:lnTo>
                  <a:lnTo>
                    <a:pt x="63495" y="24968"/>
                  </a:lnTo>
                  <a:lnTo>
                    <a:pt x="67752" y="23432"/>
                  </a:lnTo>
                  <a:lnTo>
                    <a:pt x="74465" y="21063"/>
                  </a:lnTo>
                  <a:lnTo>
                    <a:pt x="79424" y="18956"/>
                  </a:lnTo>
                  <a:lnTo>
                    <a:pt x="85128" y="16850"/>
                  </a:lnTo>
                  <a:lnTo>
                    <a:pt x="89736" y="14437"/>
                  </a:lnTo>
                  <a:lnTo>
                    <a:pt x="89780" y="14437"/>
                  </a:lnTo>
                  <a:lnTo>
                    <a:pt x="96186" y="9566"/>
                  </a:lnTo>
                  <a:lnTo>
                    <a:pt x="98643" y="7723"/>
                  </a:lnTo>
                  <a:lnTo>
                    <a:pt x="100486" y="7372"/>
                  </a:lnTo>
                  <a:lnTo>
                    <a:pt x="100574" y="7328"/>
                  </a:lnTo>
                  <a:lnTo>
                    <a:pt x="104436" y="3072"/>
                  </a:lnTo>
                  <a:lnTo>
                    <a:pt x="106674" y="351"/>
                  </a:lnTo>
                  <a:lnTo>
                    <a:pt x="112334" y="1711"/>
                  </a:lnTo>
                  <a:lnTo>
                    <a:pt x="112949" y="3554"/>
                  </a:lnTo>
                  <a:lnTo>
                    <a:pt x="116547" y="18386"/>
                  </a:lnTo>
                  <a:lnTo>
                    <a:pt x="116371" y="30409"/>
                  </a:lnTo>
                  <a:lnTo>
                    <a:pt x="116371" y="30453"/>
                  </a:lnTo>
                  <a:lnTo>
                    <a:pt x="118741" y="38439"/>
                  </a:lnTo>
                  <a:lnTo>
                    <a:pt x="117600" y="42213"/>
                  </a:lnTo>
                  <a:lnTo>
                    <a:pt x="116942" y="44934"/>
                  </a:lnTo>
                  <a:lnTo>
                    <a:pt x="116942" y="44977"/>
                  </a:lnTo>
                  <a:lnTo>
                    <a:pt x="116810" y="48268"/>
                  </a:lnTo>
                  <a:lnTo>
                    <a:pt x="116810" y="48356"/>
                  </a:lnTo>
                  <a:lnTo>
                    <a:pt x="119926" y="54982"/>
                  </a:lnTo>
                  <a:lnTo>
                    <a:pt x="119662" y="55991"/>
                  </a:lnTo>
                  <a:lnTo>
                    <a:pt x="118697" y="56518"/>
                  </a:lnTo>
                  <a:lnTo>
                    <a:pt x="118653" y="56518"/>
                  </a:lnTo>
                  <a:lnTo>
                    <a:pt x="115889" y="58580"/>
                  </a:lnTo>
                  <a:lnTo>
                    <a:pt x="113519" y="60511"/>
                  </a:lnTo>
                  <a:lnTo>
                    <a:pt x="109614" y="64197"/>
                  </a:lnTo>
                  <a:lnTo>
                    <a:pt x="109570" y="64241"/>
                  </a:lnTo>
                  <a:lnTo>
                    <a:pt x="104304" y="75562"/>
                  </a:lnTo>
                  <a:lnTo>
                    <a:pt x="100750" y="78634"/>
                  </a:lnTo>
                  <a:lnTo>
                    <a:pt x="98468" y="80828"/>
                  </a:lnTo>
                  <a:lnTo>
                    <a:pt x="91184" y="82978"/>
                  </a:lnTo>
                  <a:lnTo>
                    <a:pt x="87805" y="83417"/>
                  </a:lnTo>
                  <a:lnTo>
                    <a:pt x="87761" y="83417"/>
                  </a:lnTo>
                  <a:lnTo>
                    <a:pt x="84163" y="84470"/>
                  </a:lnTo>
                  <a:lnTo>
                    <a:pt x="84075" y="84514"/>
                  </a:lnTo>
                  <a:lnTo>
                    <a:pt x="82846" y="86006"/>
                  </a:lnTo>
                  <a:lnTo>
                    <a:pt x="82846" y="86049"/>
                  </a:lnTo>
                  <a:lnTo>
                    <a:pt x="81311" y="88858"/>
                  </a:lnTo>
                  <a:lnTo>
                    <a:pt x="78853" y="91008"/>
                  </a:lnTo>
                  <a:lnTo>
                    <a:pt x="74202" y="91885"/>
                  </a:lnTo>
                  <a:lnTo>
                    <a:pt x="74158" y="91929"/>
                  </a:lnTo>
                  <a:lnTo>
                    <a:pt x="70560" y="93948"/>
                  </a:lnTo>
                  <a:lnTo>
                    <a:pt x="70516" y="93992"/>
                  </a:lnTo>
                  <a:lnTo>
                    <a:pt x="68629" y="96668"/>
                  </a:lnTo>
                  <a:lnTo>
                    <a:pt x="65207" y="97239"/>
                  </a:lnTo>
                  <a:lnTo>
                    <a:pt x="63671" y="96932"/>
                  </a:lnTo>
                  <a:lnTo>
                    <a:pt x="62003" y="96932"/>
                  </a:lnTo>
                  <a:lnTo>
                    <a:pt x="58098" y="97985"/>
                  </a:lnTo>
                  <a:lnTo>
                    <a:pt x="52481" y="99038"/>
                  </a:lnTo>
                  <a:lnTo>
                    <a:pt x="51252" y="98862"/>
                  </a:lnTo>
                  <a:lnTo>
                    <a:pt x="48005" y="98424"/>
                  </a:lnTo>
                  <a:lnTo>
                    <a:pt x="44451" y="97590"/>
                  </a:lnTo>
                  <a:lnTo>
                    <a:pt x="43398" y="95966"/>
                  </a:lnTo>
                  <a:lnTo>
                    <a:pt x="43398" y="95922"/>
                  </a:lnTo>
                  <a:lnTo>
                    <a:pt x="41160" y="93158"/>
                  </a:lnTo>
                  <a:lnTo>
                    <a:pt x="41160" y="92368"/>
                  </a:lnTo>
                  <a:lnTo>
                    <a:pt x="41160" y="90832"/>
                  </a:lnTo>
                  <a:lnTo>
                    <a:pt x="42038" y="88989"/>
                  </a:lnTo>
                  <a:lnTo>
                    <a:pt x="43617" y="86971"/>
                  </a:lnTo>
                  <a:lnTo>
                    <a:pt x="46645" y="85391"/>
                  </a:lnTo>
                  <a:lnTo>
                    <a:pt x="46689" y="85303"/>
                  </a:lnTo>
                  <a:lnTo>
                    <a:pt x="47215" y="84426"/>
                  </a:lnTo>
                  <a:lnTo>
                    <a:pt x="48005" y="82671"/>
                  </a:lnTo>
                  <a:lnTo>
                    <a:pt x="49015" y="80915"/>
                  </a:lnTo>
                  <a:lnTo>
                    <a:pt x="50550" y="78897"/>
                  </a:lnTo>
                  <a:lnTo>
                    <a:pt x="50550" y="78853"/>
                  </a:lnTo>
                  <a:lnTo>
                    <a:pt x="51296" y="77537"/>
                  </a:lnTo>
                  <a:lnTo>
                    <a:pt x="51296" y="77449"/>
                  </a:lnTo>
                  <a:lnTo>
                    <a:pt x="51428" y="76527"/>
                  </a:lnTo>
                  <a:lnTo>
                    <a:pt x="51428" y="76484"/>
                  </a:lnTo>
                  <a:lnTo>
                    <a:pt x="51340" y="75035"/>
                  </a:lnTo>
                  <a:lnTo>
                    <a:pt x="52042" y="70691"/>
                  </a:lnTo>
                  <a:lnTo>
                    <a:pt x="55684" y="63846"/>
                  </a:lnTo>
                  <a:lnTo>
                    <a:pt x="58405" y="60028"/>
                  </a:lnTo>
                  <a:lnTo>
                    <a:pt x="61213" y="58361"/>
                  </a:lnTo>
                  <a:lnTo>
                    <a:pt x="65163" y="56606"/>
                  </a:lnTo>
                  <a:lnTo>
                    <a:pt x="65207" y="56562"/>
                  </a:lnTo>
                  <a:lnTo>
                    <a:pt x="68761" y="52832"/>
                  </a:lnTo>
                  <a:lnTo>
                    <a:pt x="77844" y="45811"/>
                  </a:lnTo>
                  <a:lnTo>
                    <a:pt x="82452" y="41950"/>
                  </a:lnTo>
                  <a:lnTo>
                    <a:pt x="89121" y="38308"/>
                  </a:lnTo>
                  <a:lnTo>
                    <a:pt x="93553" y="38088"/>
                  </a:lnTo>
                  <a:lnTo>
                    <a:pt x="93597" y="38088"/>
                  </a:lnTo>
                  <a:lnTo>
                    <a:pt x="105708" y="31726"/>
                  </a:lnTo>
                  <a:lnTo>
                    <a:pt x="105796" y="31682"/>
                  </a:lnTo>
                  <a:lnTo>
                    <a:pt x="105796" y="31594"/>
                  </a:lnTo>
                  <a:lnTo>
                    <a:pt x="106454" y="27820"/>
                  </a:lnTo>
                  <a:lnTo>
                    <a:pt x="106454" y="27776"/>
                  </a:lnTo>
                  <a:lnTo>
                    <a:pt x="106235" y="24705"/>
                  </a:lnTo>
                  <a:lnTo>
                    <a:pt x="106410" y="21545"/>
                  </a:lnTo>
                  <a:lnTo>
                    <a:pt x="106366" y="21458"/>
                  </a:lnTo>
                  <a:lnTo>
                    <a:pt x="104875" y="19395"/>
                  </a:lnTo>
                  <a:lnTo>
                    <a:pt x="104787" y="19351"/>
                  </a:lnTo>
                  <a:lnTo>
                    <a:pt x="100574" y="18035"/>
                  </a:lnTo>
                  <a:lnTo>
                    <a:pt x="99126" y="17421"/>
                  </a:lnTo>
                  <a:lnTo>
                    <a:pt x="95089" y="15841"/>
                  </a:lnTo>
                  <a:lnTo>
                    <a:pt x="95001" y="15841"/>
                  </a:lnTo>
                  <a:lnTo>
                    <a:pt x="94958" y="15885"/>
                  </a:lnTo>
                  <a:lnTo>
                    <a:pt x="91447" y="18342"/>
                  </a:lnTo>
                  <a:lnTo>
                    <a:pt x="83461" y="23915"/>
                  </a:lnTo>
                  <a:lnTo>
                    <a:pt x="79687" y="25100"/>
                  </a:lnTo>
                  <a:lnTo>
                    <a:pt x="76352" y="24705"/>
                  </a:lnTo>
                  <a:lnTo>
                    <a:pt x="76264" y="24705"/>
                  </a:lnTo>
                  <a:lnTo>
                    <a:pt x="70823" y="26767"/>
                  </a:lnTo>
                  <a:lnTo>
                    <a:pt x="65119" y="28654"/>
                  </a:lnTo>
                  <a:lnTo>
                    <a:pt x="61126" y="30146"/>
                  </a:lnTo>
                  <a:lnTo>
                    <a:pt x="56518" y="31769"/>
                  </a:lnTo>
                  <a:lnTo>
                    <a:pt x="51428" y="33569"/>
                  </a:lnTo>
                  <a:lnTo>
                    <a:pt x="47435" y="35017"/>
                  </a:lnTo>
                  <a:lnTo>
                    <a:pt x="47391" y="35017"/>
                  </a:lnTo>
                  <a:lnTo>
                    <a:pt x="42784" y="37474"/>
                  </a:lnTo>
                  <a:lnTo>
                    <a:pt x="38922" y="38571"/>
                  </a:lnTo>
                  <a:lnTo>
                    <a:pt x="35236" y="39800"/>
                  </a:lnTo>
                  <a:lnTo>
                    <a:pt x="31594" y="40721"/>
                  </a:lnTo>
                  <a:lnTo>
                    <a:pt x="31550" y="40721"/>
                  </a:lnTo>
                  <a:lnTo>
                    <a:pt x="27381" y="43529"/>
                  </a:lnTo>
                  <a:lnTo>
                    <a:pt x="27338" y="43573"/>
                  </a:lnTo>
                  <a:lnTo>
                    <a:pt x="24398" y="47479"/>
                  </a:lnTo>
                  <a:lnTo>
                    <a:pt x="24354" y="47479"/>
                  </a:lnTo>
                  <a:lnTo>
                    <a:pt x="22730" y="50550"/>
                  </a:lnTo>
                  <a:lnTo>
                    <a:pt x="21589" y="53490"/>
                  </a:lnTo>
                  <a:lnTo>
                    <a:pt x="19659" y="56255"/>
                  </a:lnTo>
                  <a:lnTo>
                    <a:pt x="19615" y="56342"/>
                  </a:lnTo>
                  <a:lnTo>
                    <a:pt x="18167" y="68936"/>
                  </a:lnTo>
                  <a:lnTo>
                    <a:pt x="18167" y="68980"/>
                  </a:lnTo>
                  <a:lnTo>
                    <a:pt x="18562" y="76176"/>
                  </a:lnTo>
                  <a:lnTo>
                    <a:pt x="18210" y="77975"/>
                  </a:lnTo>
                  <a:lnTo>
                    <a:pt x="17552" y="80301"/>
                  </a:lnTo>
                  <a:lnTo>
                    <a:pt x="16367" y="82012"/>
                  </a:lnTo>
                  <a:lnTo>
                    <a:pt x="14919" y="83987"/>
                  </a:lnTo>
                  <a:lnTo>
                    <a:pt x="13427" y="84557"/>
                  </a:lnTo>
                  <a:lnTo>
                    <a:pt x="13340" y="84601"/>
                  </a:lnTo>
                  <a:lnTo>
                    <a:pt x="13296" y="84645"/>
                  </a:lnTo>
                  <a:lnTo>
                    <a:pt x="12330" y="86795"/>
                  </a:lnTo>
                  <a:lnTo>
                    <a:pt x="12330" y="86839"/>
                  </a:lnTo>
                  <a:lnTo>
                    <a:pt x="11716" y="89209"/>
                  </a:lnTo>
                  <a:lnTo>
                    <a:pt x="11716" y="89253"/>
                  </a:lnTo>
                  <a:lnTo>
                    <a:pt x="12418" y="95571"/>
                  </a:lnTo>
                  <a:lnTo>
                    <a:pt x="13559" y="102505"/>
                  </a:lnTo>
                  <a:lnTo>
                    <a:pt x="13603" y="102592"/>
                  </a:lnTo>
                  <a:lnTo>
                    <a:pt x="13735" y="102636"/>
                  </a:lnTo>
                  <a:lnTo>
                    <a:pt x="13822" y="102636"/>
                  </a:lnTo>
                  <a:lnTo>
                    <a:pt x="13866" y="102548"/>
                  </a:lnTo>
                  <a:lnTo>
                    <a:pt x="13910" y="102505"/>
                  </a:lnTo>
                  <a:lnTo>
                    <a:pt x="13910" y="102417"/>
                  </a:lnTo>
                  <a:lnTo>
                    <a:pt x="12769" y="95484"/>
                  </a:lnTo>
                  <a:lnTo>
                    <a:pt x="12067" y="89253"/>
                  </a:lnTo>
                  <a:lnTo>
                    <a:pt x="12682" y="86927"/>
                  </a:lnTo>
                  <a:lnTo>
                    <a:pt x="13603" y="84865"/>
                  </a:lnTo>
                  <a:lnTo>
                    <a:pt x="15095" y="84294"/>
                  </a:lnTo>
                  <a:lnTo>
                    <a:pt x="15183" y="84250"/>
                  </a:lnTo>
                  <a:lnTo>
                    <a:pt x="16675" y="82188"/>
                  </a:lnTo>
                  <a:lnTo>
                    <a:pt x="17859" y="80477"/>
                  </a:lnTo>
                  <a:lnTo>
                    <a:pt x="17859" y="80433"/>
                  </a:lnTo>
                  <a:lnTo>
                    <a:pt x="18562" y="78063"/>
                  </a:lnTo>
                  <a:lnTo>
                    <a:pt x="18913" y="76220"/>
                  </a:lnTo>
                  <a:lnTo>
                    <a:pt x="18913" y="76176"/>
                  </a:lnTo>
                  <a:lnTo>
                    <a:pt x="18518" y="68980"/>
                  </a:lnTo>
                  <a:lnTo>
                    <a:pt x="19966" y="56430"/>
                  </a:lnTo>
                  <a:lnTo>
                    <a:pt x="21853" y="53666"/>
                  </a:lnTo>
                  <a:lnTo>
                    <a:pt x="21896" y="53622"/>
                  </a:lnTo>
                  <a:lnTo>
                    <a:pt x="23081" y="50682"/>
                  </a:lnTo>
                  <a:lnTo>
                    <a:pt x="24661" y="47654"/>
                  </a:lnTo>
                  <a:lnTo>
                    <a:pt x="27601" y="43837"/>
                  </a:lnTo>
                  <a:lnTo>
                    <a:pt x="31726" y="41072"/>
                  </a:lnTo>
                  <a:lnTo>
                    <a:pt x="35324" y="40107"/>
                  </a:lnTo>
                  <a:lnTo>
                    <a:pt x="39054" y="38922"/>
                  </a:lnTo>
                  <a:lnTo>
                    <a:pt x="42871" y="37825"/>
                  </a:lnTo>
                  <a:lnTo>
                    <a:pt x="42915" y="37781"/>
                  </a:lnTo>
                  <a:lnTo>
                    <a:pt x="47567" y="35368"/>
                  </a:lnTo>
                  <a:lnTo>
                    <a:pt x="51560" y="33920"/>
                  </a:lnTo>
                  <a:lnTo>
                    <a:pt x="56650" y="32077"/>
                  </a:lnTo>
                  <a:lnTo>
                    <a:pt x="61213" y="30453"/>
                  </a:lnTo>
                  <a:lnTo>
                    <a:pt x="65250" y="29005"/>
                  </a:lnTo>
                  <a:lnTo>
                    <a:pt x="70911" y="27074"/>
                  </a:lnTo>
                  <a:lnTo>
                    <a:pt x="76352" y="25056"/>
                  </a:lnTo>
                  <a:lnTo>
                    <a:pt x="79687" y="25451"/>
                  </a:lnTo>
                  <a:lnTo>
                    <a:pt x="79731" y="25451"/>
                  </a:lnTo>
                  <a:lnTo>
                    <a:pt x="83592" y="24266"/>
                  </a:lnTo>
                  <a:lnTo>
                    <a:pt x="83680" y="24222"/>
                  </a:lnTo>
                  <a:lnTo>
                    <a:pt x="91623" y="18649"/>
                  </a:lnTo>
                  <a:lnTo>
                    <a:pt x="95045" y="16236"/>
                  </a:lnTo>
                  <a:lnTo>
                    <a:pt x="98995" y="17772"/>
                  </a:lnTo>
                  <a:lnTo>
                    <a:pt x="100443" y="18342"/>
                  </a:lnTo>
                  <a:lnTo>
                    <a:pt x="104655" y="19658"/>
                  </a:lnTo>
                  <a:lnTo>
                    <a:pt x="106059" y="21589"/>
                  </a:lnTo>
                  <a:lnTo>
                    <a:pt x="105884" y="24705"/>
                  </a:lnTo>
                  <a:lnTo>
                    <a:pt x="106103" y="27776"/>
                  </a:lnTo>
                  <a:lnTo>
                    <a:pt x="105489" y="31462"/>
                  </a:lnTo>
                  <a:lnTo>
                    <a:pt x="93466" y="37737"/>
                  </a:lnTo>
                  <a:lnTo>
                    <a:pt x="89078" y="37957"/>
                  </a:lnTo>
                  <a:lnTo>
                    <a:pt x="88990" y="38000"/>
                  </a:lnTo>
                  <a:lnTo>
                    <a:pt x="82276" y="41643"/>
                  </a:lnTo>
                  <a:lnTo>
                    <a:pt x="82276" y="41686"/>
                  </a:lnTo>
                  <a:lnTo>
                    <a:pt x="77625" y="45504"/>
                  </a:lnTo>
                  <a:lnTo>
                    <a:pt x="68541" y="52569"/>
                  </a:lnTo>
                  <a:lnTo>
                    <a:pt x="68498" y="52569"/>
                  </a:lnTo>
                  <a:lnTo>
                    <a:pt x="64987" y="56299"/>
                  </a:lnTo>
                  <a:lnTo>
                    <a:pt x="61082" y="58010"/>
                  </a:lnTo>
                  <a:lnTo>
                    <a:pt x="61038" y="58054"/>
                  </a:lnTo>
                  <a:lnTo>
                    <a:pt x="58186" y="59765"/>
                  </a:lnTo>
                  <a:lnTo>
                    <a:pt x="58142" y="59809"/>
                  </a:lnTo>
                  <a:lnTo>
                    <a:pt x="55377" y="63670"/>
                  </a:lnTo>
                  <a:lnTo>
                    <a:pt x="51735" y="70560"/>
                  </a:lnTo>
                  <a:lnTo>
                    <a:pt x="51691" y="70604"/>
                  </a:lnTo>
                  <a:lnTo>
                    <a:pt x="50989" y="74992"/>
                  </a:lnTo>
                  <a:lnTo>
                    <a:pt x="50989" y="75035"/>
                  </a:lnTo>
                  <a:lnTo>
                    <a:pt x="51077" y="76484"/>
                  </a:lnTo>
                  <a:lnTo>
                    <a:pt x="50945" y="77361"/>
                  </a:lnTo>
                  <a:lnTo>
                    <a:pt x="50243" y="78678"/>
                  </a:lnTo>
                  <a:lnTo>
                    <a:pt x="48707" y="80696"/>
                  </a:lnTo>
                  <a:lnTo>
                    <a:pt x="48707" y="80740"/>
                  </a:lnTo>
                  <a:lnTo>
                    <a:pt x="47698" y="82495"/>
                  </a:lnTo>
                  <a:lnTo>
                    <a:pt x="46908" y="84250"/>
                  </a:lnTo>
                  <a:lnTo>
                    <a:pt x="46426" y="85084"/>
                  </a:lnTo>
                  <a:lnTo>
                    <a:pt x="43442" y="86708"/>
                  </a:lnTo>
                  <a:lnTo>
                    <a:pt x="43354" y="86752"/>
                  </a:lnTo>
                  <a:lnTo>
                    <a:pt x="41774" y="88814"/>
                  </a:lnTo>
                  <a:lnTo>
                    <a:pt x="41730" y="88814"/>
                  </a:lnTo>
                  <a:lnTo>
                    <a:pt x="40809" y="90745"/>
                  </a:lnTo>
                  <a:lnTo>
                    <a:pt x="40809" y="90832"/>
                  </a:lnTo>
                  <a:lnTo>
                    <a:pt x="40809" y="92368"/>
                  </a:lnTo>
                  <a:lnTo>
                    <a:pt x="40809" y="93202"/>
                  </a:lnTo>
                  <a:lnTo>
                    <a:pt x="40853" y="93334"/>
                  </a:lnTo>
                  <a:lnTo>
                    <a:pt x="43091" y="96142"/>
                  </a:lnTo>
                  <a:lnTo>
                    <a:pt x="44188" y="97809"/>
                  </a:lnTo>
                  <a:lnTo>
                    <a:pt x="44275" y="97897"/>
                  </a:lnTo>
                  <a:lnTo>
                    <a:pt x="47918" y="98731"/>
                  </a:lnTo>
                  <a:lnTo>
                    <a:pt x="51209" y="99170"/>
                  </a:lnTo>
                  <a:lnTo>
                    <a:pt x="52437" y="99389"/>
                  </a:lnTo>
                  <a:lnTo>
                    <a:pt x="52481" y="99389"/>
                  </a:lnTo>
                  <a:lnTo>
                    <a:pt x="58186" y="98292"/>
                  </a:lnTo>
                  <a:lnTo>
                    <a:pt x="62091" y="97283"/>
                  </a:lnTo>
                  <a:lnTo>
                    <a:pt x="63627" y="97283"/>
                  </a:lnTo>
                  <a:lnTo>
                    <a:pt x="65163" y="97590"/>
                  </a:lnTo>
                  <a:lnTo>
                    <a:pt x="65250" y="97590"/>
                  </a:lnTo>
                  <a:lnTo>
                    <a:pt x="68761" y="97019"/>
                  </a:lnTo>
                  <a:lnTo>
                    <a:pt x="68805" y="96976"/>
                  </a:lnTo>
                  <a:lnTo>
                    <a:pt x="68892" y="96932"/>
                  </a:lnTo>
                  <a:lnTo>
                    <a:pt x="70779" y="94211"/>
                  </a:lnTo>
                  <a:lnTo>
                    <a:pt x="74334" y="92237"/>
                  </a:lnTo>
                  <a:lnTo>
                    <a:pt x="78941" y="91359"/>
                  </a:lnTo>
                  <a:lnTo>
                    <a:pt x="79029" y="91315"/>
                  </a:lnTo>
                  <a:lnTo>
                    <a:pt x="81574" y="89121"/>
                  </a:lnTo>
                  <a:lnTo>
                    <a:pt x="81618" y="89077"/>
                  </a:lnTo>
                  <a:lnTo>
                    <a:pt x="83110" y="86225"/>
                  </a:lnTo>
                  <a:lnTo>
                    <a:pt x="84295" y="84777"/>
                  </a:lnTo>
                  <a:lnTo>
                    <a:pt x="87849" y="83768"/>
                  </a:lnTo>
                  <a:lnTo>
                    <a:pt x="91228" y="83329"/>
                  </a:lnTo>
                  <a:lnTo>
                    <a:pt x="91272" y="83285"/>
                  </a:lnTo>
                  <a:lnTo>
                    <a:pt x="98600" y="81135"/>
                  </a:lnTo>
                  <a:lnTo>
                    <a:pt x="98643" y="81091"/>
                  </a:lnTo>
                  <a:lnTo>
                    <a:pt x="100969" y="78897"/>
                  </a:lnTo>
                  <a:lnTo>
                    <a:pt x="104567" y="75781"/>
                  </a:lnTo>
                  <a:lnTo>
                    <a:pt x="104611" y="75738"/>
                  </a:lnTo>
                  <a:lnTo>
                    <a:pt x="109877" y="64416"/>
                  </a:lnTo>
                  <a:lnTo>
                    <a:pt x="113738" y="60774"/>
                  </a:lnTo>
                  <a:lnTo>
                    <a:pt x="116064" y="58844"/>
                  </a:lnTo>
                  <a:lnTo>
                    <a:pt x="118872" y="56825"/>
                  </a:lnTo>
                  <a:lnTo>
                    <a:pt x="119882" y="56255"/>
                  </a:lnTo>
                  <a:lnTo>
                    <a:pt x="119926" y="56211"/>
                  </a:lnTo>
                  <a:lnTo>
                    <a:pt x="119969" y="56167"/>
                  </a:lnTo>
                  <a:lnTo>
                    <a:pt x="120277" y="54982"/>
                  </a:lnTo>
                  <a:lnTo>
                    <a:pt x="120277" y="54894"/>
                  </a:lnTo>
                  <a:lnTo>
                    <a:pt x="117161" y="48225"/>
                  </a:lnTo>
                  <a:lnTo>
                    <a:pt x="117293" y="44977"/>
                  </a:lnTo>
                  <a:lnTo>
                    <a:pt x="117907" y="42301"/>
                  </a:lnTo>
                  <a:lnTo>
                    <a:pt x="119092" y="38483"/>
                  </a:lnTo>
                  <a:lnTo>
                    <a:pt x="119136" y="38395"/>
                  </a:lnTo>
                  <a:lnTo>
                    <a:pt x="116722" y="30409"/>
                  </a:lnTo>
                  <a:lnTo>
                    <a:pt x="116898" y="18342"/>
                  </a:lnTo>
                  <a:lnTo>
                    <a:pt x="116898" y="18298"/>
                  </a:lnTo>
                  <a:lnTo>
                    <a:pt x="113300" y="3467"/>
                  </a:lnTo>
                  <a:lnTo>
                    <a:pt x="112597" y="1536"/>
                  </a:lnTo>
                  <a:lnTo>
                    <a:pt x="112554" y="1448"/>
                  </a:lnTo>
                  <a:lnTo>
                    <a:pt x="112510" y="1404"/>
                  </a:lnTo>
                  <a:lnTo>
                    <a:pt x="106674"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2" name="Google Shape;2692;p18"/>
            <p:cNvSpPr/>
            <p:nvPr/>
          </p:nvSpPr>
          <p:spPr>
            <a:xfrm>
              <a:off x="4836800" y="3535975"/>
              <a:ext cx="125075" cy="1464550"/>
            </a:xfrm>
            <a:custGeom>
              <a:rect b="b" l="l" r="r" t="t"/>
              <a:pathLst>
                <a:path extrusionOk="0" h="58582" w="5003">
                  <a:moveTo>
                    <a:pt x="2106" y="1"/>
                  </a:moveTo>
                  <a:lnTo>
                    <a:pt x="2063" y="45"/>
                  </a:lnTo>
                  <a:lnTo>
                    <a:pt x="2019" y="133"/>
                  </a:lnTo>
                  <a:lnTo>
                    <a:pt x="2019" y="220"/>
                  </a:lnTo>
                  <a:lnTo>
                    <a:pt x="2019" y="308"/>
                  </a:lnTo>
                  <a:lnTo>
                    <a:pt x="2721" y="2985"/>
                  </a:lnTo>
                  <a:lnTo>
                    <a:pt x="3335" y="5837"/>
                  </a:lnTo>
                  <a:lnTo>
                    <a:pt x="4257" y="9435"/>
                  </a:lnTo>
                  <a:lnTo>
                    <a:pt x="4564" y="11717"/>
                  </a:lnTo>
                  <a:lnTo>
                    <a:pt x="4652" y="14394"/>
                  </a:lnTo>
                  <a:lnTo>
                    <a:pt x="4520" y="17070"/>
                  </a:lnTo>
                  <a:lnTo>
                    <a:pt x="4388" y="19221"/>
                  </a:lnTo>
                  <a:lnTo>
                    <a:pt x="4300" y="20537"/>
                  </a:lnTo>
                  <a:lnTo>
                    <a:pt x="3993" y="24223"/>
                  </a:lnTo>
                  <a:lnTo>
                    <a:pt x="4037" y="26505"/>
                  </a:lnTo>
                  <a:lnTo>
                    <a:pt x="3598" y="30893"/>
                  </a:lnTo>
                  <a:lnTo>
                    <a:pt x="3247" y="33613"/>
                  </a:lnTo>
                  <a:lnTo>
                    <a:pt x="2896" y="36071"/>
                  </a:lnTo>
                  <a:lnTo>
                    <a:pt x="2414" y="38572"/>
                  </a:lnTo>
                  <a:lnTo>
                    <a:pt x="1799" y="40634"/>
                  </a:lnTo>
                  <a:lnTo>
                    <a:pt x="132" y="46646"/>
                  </a:lnTo>
                  <a:lnTo>
                    <a:pt x="132" y="46690"/>
                  </a:lnTo>
                  <a:lnTo>
                    <a:pt x="0" y="49015"/>
                  </a:lnTo>
                  <a:lnTo>
                    <a:pt x="0" y="50419"/>
                  </a:lnTo>
                  <a:lnTo>
                    <a:pt x="0" y="50463"/>
                  </a:lnTo>
                  <a:lnTo>
                    <a:pt x="527" y="52789"/>
                  </a:lnTo>
                  <a:lnTo>
                    <a:pt x="1317" y="55466"/>
                  </a:lnTo>
                  <a:lnTo>
                    <a:pt x="2106" y="57528"/>
                  </a:lnTo>
                  <a:lnTo>
                    <a:pt x="2150" y="57572"/>
                  </a:lnTo>
                  <a:lnTo>
                    <a:pt x="2809" y="58493"/>
                  </a:lnTo>
                  <a:lnTo>
                    <a:pt x="2896" y="58537"/>
                  </a:lnTo>
                  <a:lnTo>
                    <a:pt x="2940" y="58581"/>
                  </a:lnTo>
                  <a:lnTo>
                    <a:pt x="3072" y="58537"/>
                  </a:lnTo>
                  <a:lnTo>
                    <a:pt x="3116" y="58493"/>
                  </a:lnTo>
                  <a:lnTo>
                    <a:pt x="3116" y="58406"/>
                  </a:lnTo>
                  <a:lnTo>
                    <a:pt x="3116" y="58362"/>
                  </a:lnTo>
                  <a:lnTo>
                    <a:pt x="3116" y="58274"/>
                  </a:lnTo>
                  <a:lnTo>
                    <a:pt x="2457" y="57353"/>
                  </a:lnTo>
                  <a:lnTo>
                    <a:pt x="1668" y="55334"/>
                  </a:lnTo>
                  <a:lnTo>
                    <a:pt x="878" y="52701"/>
                  </a:lnTo>
                  <a:lnTo>
                    <a:pt x="351" y="50419"/>
                  </a:lnTo>
                  <a:lnTo>
                    <a:pt x="351" y="49015"/>
                  </a:lnTo>
                  <a:lnTo>
                    <a:pt x="483" y="46734"/>
                  </a:lnTo>
                  <a:lnTo>
                    <a:pt x="2106" y="40722"/>
                  </a:lnTo>
                  <a:lnTo>
                    <a:pt x="2765" y="38660"/>
                  </a:lnTo>
                  <a:lnTo>
                    <a:pt x="3247" y="36114"/>
                  </a:lnTo>
                  <a:lnTo>
                    <a:pt x="3598" y="33657"/>
                  </a:lnTo>
                  <a:lnTo>
                    <a:pt x="3949" y="30937"/>
                  </a:lnTo>
                  <a:lnTo>
                    <a:pt x="4388" y="26549"/>
                  </a:lnTo>
                  <a:lnTo>
                    <a:pt x="4388" y="26505"/>
                  </a:lnTo>
                  <a:lnTo>
                    <a:pt x="4344" y="24223"/>
                  </a:lnTo>
                  <a:lnTo>
                    <a:pt x="4652" y="20581"/>
                  </a:lnTo>
                  <a:lnTo>
                    <a:pt x="4739" y="19221"/>
                  </a:lnTo>
                  <a:lnTo>
                    <a:pt x="4871" y="17070"/>
                  </a:lnTo>
                  <a:lnTo>
                    <a:pt x="5003" y="14394"/>
                  </a:lnTo>
                  <a:lnTo>
                    <a:pt x="4915" y="11717"/>
                  </a:lnTo>
                  <a:lnTo>
                    <a:pt x="4915" y="11673"/>
                  </a:lnTo>
                  <a:lnTo>
                    <a:pt x="4608" y="9391"/>
                  </a:lnTo>
                  <a:lnTo>
                    <a:pt x="4608" y="9347"/>
                  </a:lnTo>
                  <a:lnTo>
                    <a:pt x="3686" y="5749"/>
                  </a:lnTo>
                  <a:lnTo>
                    <a:pt x="3072" y="2897"/>
                  </a:lnTo>
                  <a:lnTo>
                    <a:pt x="2370" y="264"/>
                  </a:lnTo>
                  <a:lnTo>
                    <a:pt x="2370" y="177"/>
                  </a:lnTo>
                  <a:lnTo>
                    <a:pt x="2370" y="133"/>
                  </a:lnTo>
                  <a:lnTo>
                    <a:pt x="2370" y="45"/>
                  </a:lnTo>
                  <a:lnTo>
                    <a:pt x="2326"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3" name="Google Shape;2693;p18"/>
            <p:cNvSpPr/>
            <p:nvPr/>
          </p:nvSpPr>
          <p:spPr>
            <a:xfrm>
              <a:off x="4802775" y="3543675"/>
              <a:ext cx="129475" cy="1510600"/>
            </a:xfrm>
            <a:custGeom>
              <a:rect b="b" l="l" r="r" t="t"/>
              <a:pathLst>
                <a:path extrusionOk="0" h="60424" w="5179">
                  <a:moveTo>
                    <a:pt x="2853" y="0"/>
                  </a:moveTo>
                  <a:lnTo>
                    <a:pt x="2809" y="44"/>
                  </a:lnTo>
                  <a:lnTo>
                    <a:pt x="2765" y="88"/>
                  </a:lnTo>
                  <a:lnTo>
                    <a:pt x="2634" y="439"/>
                  </a:lnTo>
                  <a:lnTo>
                    <a:pt x="2634" y="527"/>
                  </a:lnTo>
                  <a:lnTo>
                    <a:pt x="3424" y="5046"/>
                  </a:lnTo>
                  <a:lnTo>
                    <a:pt x="4126" y="8030"/>
                  </a:lnTo>
                  <a:lnTo>
                    <a:pt x="4652" y="11058"/>
                  </a:lnTo>
                  <a:lnTo>
                    <a:pt x="4740" y="12857"/>
                  </a:lnTo>
                  <a:lnTo>
                    <a:pt x="4521" y="16324"/>
                  </a:lnTo>
                  <a:lnTo>
                    <a:pt x="4389" y="20273"/>
                  </a:lnTo>
                  <a:lnTo>
                    <a:pt x="4038" y="22730"/>
                  </a:lnTo>
                  <a:lnTo>
                    <a:pt x="3950" y="25012"/>
                  </a:lnTo>
                  <a:lnTo>
                    <a:pt x="4038" y="27338"/>
                  </a:lnTo>
                  <a:lnTo>
                    <a:pt x="3424" y="33525"/>
                  </a:lnTo>
                  <a:lnTo>
                    <a:pt x="2897" y="36903"/>
                  </a:lnTo>
                  <a:lnTo>
                    <a:pt x="2546" y="38264"/>
                  </a:lnTo>
                  <a:lnTo>
                    <a:pt x="1405" y="42520"/>
                  </a:lnTo>
                  <a:lnTo>
                    <a:pt x="1361" y="42520"/>
                  </a:lnTo>
                  <a:lnTo>
                    <a:pt x="966" y="45109"/>
                  </a:lnTo>
                  <a:lnTo>
                    <a:pt x="308" y="47259"/>
                  </a:lnTo>
                  <a:lnTo>
                    <a:pt x="45" y="48444"/>
                  </a:lnTo>
                  <a:lnTo>
                    <a:pt x="1" y="48488"/>
                  </a:lnTo>
                  <a:lnTo>
                    <a:pt x="264" y="50243"/>
                  </a:lnTo>
                  <a:lnTo>
                    <a:pt x="1054" y="53315"/>
                  </a:lnTo>
                  <a:lnTo>
                    <a:pt x="1800" y="55597"/>
                  </a:lnTo>
                  <a:lnTo>
                    <a:pt x="2765" y="58229"/>
                  </a:lnTo>
                  <a:lnTo>
                    <a:pt x="2809" y="58273"/>
                  </a:lnTo>
                  <a:lnTo>
                    <a:pt x="3687" y="59414"/>
                  </a:lnTo>
                  <a:lnTo>
                    <a:pt x="3687" y="59458"/>
                  </a:lnTo>
                  <a:lnTo>
                    <a:pt x="4916" y="60379"/>
                  </a:lnTo>
                  <a:lnTo>
                    <a:pt x="5003" y="60423"/>
                  </a:lnTo>
                  <a:lnTo>
                    <a:pt x="5091" y="60379"/>
                  </a:lnTo>
                  <a:lnTo>
                    <a:pt x="5135" y="60336"/>
                  </a:lnTo>
                  <a:lnTo>
                    <a:pt x="5179" y="60248"/>
                  </a:lnTo>
                  <a:lnTo>
                    <a:pt x="5179" y="60204"/>
                  </a:lnTo>
                  <a:lnTo>
                    <a:pt x="5179" y="60160"/>
                  </a:lnTo>
                  <a:lnTo>
                    <a:pt x="5135" y="60072"/>
                  </a:lnTo>
                  <a:lnTo>
                    <a:pt x="3950" y="59195"/>
                  </a:lnTo>
                  <a:lnTo>
                    <a:pt x="3073" y="58054"/>
                  </a:lnTo>
                  <a:lnTo>
                    <a:pt x="2107" y="55465"/>
                  </a:lnTo>
                  <a:lnTo>
                    <a:pt x="1405" y="53183"/>
                  </a:lnTo>
                  <a:lnTo>
                    <a:pt x="615" y="50155"/>
                  </a:lnTo>
                  <a:lnTo>
                    <a:pt x="352" y="48488"/>
                  </a:lnTo>
                  <a:lnTo>
                    <a:pt x="659" y="47347"/>
                  </a:lnTo>
                  <a:lnTo>
                    <a:pt x="1317" y="45197"/>
                  </a:lnTo>
                  <a:lnTo>
                    <a:pt x="1317" y="45153"/>
                  </a:lnTo>
                  <a:lnTo>
                    <a:pt x="1712" y="42564"/>
                  </a:lnTo>
                  <a:lnTo>
                    <a:pt x="2897" y="38352"/>
                  </a:lnTo>
                  <a:lnTo>
                    <a:pt x="3248" y="36991"/>
                  </a:lnTo>
                  <a:lnTo>
                    <a:pt x="3248" y="36947"/>
                  </a:lnTo>
                  <a:lnTo>
                    <a:pt x="3775" y="33569"/>
                  </a:lnTo>
                  <a:lnTo>
                    <a:pt x="4389" y="27338"/>
                  </a:lnTo>
                  <a:lnTo>
                    <a:pt x="4301" y="25012"/>
                  </a:lnTo>
                  <a:lnTo>
                    <a:pt x="4389" y="22730"/>
                  </a:lnTo>
                  <a:lnTo>
                    <a:pt x="4696" y="20317"/>
                  </a:lnTo>
                  <a:lnTo>
                    <a:pt x="4872" y="16368"/>
                  </a:lnTo>
                  <a:lnTo>
                    <a:pt x="5091" y="12857"/>
                  </a:lnTo>
                  <a:lnTo>
                    <a:pt x="5003" y="11014"/>
                  </a:lnTo>
                  <a:lnTo>
                    <a:pt x="4477" y="7942"/>
                  </a:lnTo>
                  <a:lnTo>
                    <a:pt x="3775" y="4959"/>
                  </a:lnTo>
                  <a:lnTo>
                    <a:pt x="2985" y="483"/>
                  </a:lnTo>
                  <a:lnTo>
                    <a:pt x="3073" y="220"/>
                  </a:lnTo>
                  <a:lnTo>
                    <a:pt x="3116" y="132"/>
                  </a:lnTo>
                  <a:lnTo>
                    <a:pt x="3073" y="88"/>
                  </a:lnTo>
                  <a:lnTo>
                    <a:pt x="3029" y="44"/>
                  </a:lnTo>
                  <a:lnTo>
                    <a:pt x="2985"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4" name="Google Shape;2694;p18"/>
            <p:cNvSpPr/>
            <p:nvPr/>
          </p:nvSpPr>
          <p:spPr>
            <a:xfrm>
              <a:off x="4766575" y="3551350"/>
              <a:ext cx="129475" cy="1474400"/>
            </a:xfrm>
            <a:custGeom>
              <a:rect b="b" l="l" r="r" t="t"/>
              <a:pathLst>
                <a:path extrusionOk="0" h="58976" w="5179">
                  <a:moveTo>
                    <a:pt x="3687" y="0"/>
                  </a:moveTo>
                  <a:lnTo>
                    <a:pt x="3643" y="44"/>
                  </a:lnTo>
                  <a:lnTo>
                    <a:pt x="3555" y="88"/>
                  </a:lnTo>
                  <a:lnTo>
                    <a:pt x="3555" y="132"/>
                  </a:lnTo>
                  <a:lnTo>
                    <a:pt x="3336" y="878"/>
                  </a:lnTo>
                  <a:lnTo>
                    <a:pt x="3336" y="966"/>
                  </a:lnTo>
                  <a:lnTo>
                    <a:pt x="3994" y="5749"/>
                  </a:lnTo>
                  <a:lnTo>
                    <a:pt x="4521" y="8513"/>
                  </a:lnTo>
                  <a:lnTo>
                    <a:pt x="4828" y="10356"/>
                  </a:lnTo>
                  <a:lnTo>
                    <a:pt x="4740" y="13472"/>
                  </a:lnTo>
                  <a:lnTo>
                    <a:pt x="4608" y="15973"/>
                  </a:lnTo>
                  <a:lnTo>
                    <a:pt x="4608" y="18123"/>
                  </a:lnTo>
                  <a:lnTo>
                    <a:pt x="4477" y="19834"/>
                  </a:lnTo>
                  <a:lnTo>
                    <a:pt x="4082" y="21984"/>
                  </a:lnTo>
                  <a:lnTo>
                    <a:pt x="4082" y="22028"/>
                  </a:lnTo>
                  <a:lnTo>
                    <a:pt x="3994" y="25495"/>
                  </a:lnTo>
                  <a:lnTo>
                    <a:pt x="4169" y="28128"/>
                  </a:lnTo>
                  <a:lnTo>
                    <a:pt x="4082" y="29971"/>
                  </a:lnTo>
                  <a:lnTo>
                    <a:pt x="3687" y="33437"/>
                  </a:lnTo>
                  <a:lnTo>
                    <a:pt x="3248" y="36158"/>
                  </a:lnTo>
                  <a:lnTo>
                    <a:pt x="2678" y="38220"/>
                  </a:lnTo>
                  <a:lnTo>
                    <a:pt x="2063" y="40370"/>
                  </a:lnTo>
                  <a:lnTo>
                    <a:pt x="1712" y="41467"/>
                  </a:lnTo>
                  <a:lnTo>
                    <a:pt x="1712" y="41511"/>
                  </a:lnTo>
                  <a:lnTo>
                    <a:pt x="1624" y="44012"/>
                  </a:lnTo>
                  <a:lnTo>
                    <a:pt x="1537" y="44934"/>
                  </a:lnTo>
                  <a:lnTo>
                    <a:pt x="791" y="47259"/>
                  </a:lnTo>
                  <a:lnTo>
                    <a:pt x="1" y="49278"/>
                  </a:lnTo>
                  <a:lnTo>
                    <a:pt x="1" y="49366"/>
                  </a:lnTo>
                  <a:lnTo>
                    <a:pt x="45" y="49453"/>
                  </a:lnTo>
                  <a:lnTo>
                    <a:pt x="352" y="49673"/>
                  </a:lnTo>
                  <a:lnTo>
                    <a:pt x="1888" y="54324"/>
                  </a:lnTo>
                  <a:lnTo>
                    <a:pt x="2809" y="57308"/>
                  </a:lnTo>
                  <a:lnTo>
                    <a:pt x="2853" y="57308"/>
                  </a:lnTo>
                  <a:lnTo>
                    <a:pt x="3511" y="58888"/>
                  </a:lnTo>
                  <a:lnTo>
                    <a:pt x="3599" y="58975"/>
                  </a:lnTo>
                  <a:lnTo>
                    <a:pt x="3775" y="58975"/>
                  </a:lnTo>
                  <a:lnTo>
                    <a:pt x="3818" y="58932"/>
                  </a:lnTo>
                  <a:lnTo>
                    <a:pt x="3862" y="58888"/>
                  </a:lnTo>
                  <a:lnTo>
                    <a:pt x="3862" y="58800"/>
                  </a:lnTo>
                  <a:lnTo>
                    <a:pt x="3862" y="58756"/>
                  </a:lnTo>
                  <a:lnTo>
                    <a:pt x="3160" y="57176"/>
                  </a:lnTo>
                  <a:lnTo>
                    <a:pt x="2195" y="54193"/>
                  </a:lnTo>
                  <a:lnTo>
                    <a:pt x="659" y="49541"/>
                  </a:lnTo>
                  <a:lnTo>
                    <a:pt x="615" y="49410"/>
                  </a:lnTo>
                  <a:lnTo>
                    <a:pt x="352" y="49278"/>
                  </a:lnTo>
                  <a:lnTo>
                    <a:pt x="1098" y="47391"/>
                  </a:lnTo>
                  <a:lnTo>
                    <a:pt x="1888" y="45022"/>
                  </a:lnTo>
                  <a:lnTo>
                    <a:pt x="1975" y="44056"/>
                  </a:lnTo>
                  <a:lnTo>
                    <a:pt x="2063" y="41555"/>
                  </a:lnTo>
                  <a:lnTo>
                    <a:pt x="2414" y="40502"/>
                  </a:lnTo>
                  <a:lnTo>
                    <a:pt x="3029" y="38308"/>
                  </a:lnTo>
                  <a:lnTo>
                    <a:pt x="3599" y="36245"/>
                  </a:lnTo>
                  <a:lnTo>
                    <a:pt x="4038" y="33481"/>
                  </a:lnTo>
                  <a:lnTo>
                    <a:pt x="4433" y="30014"/>
                  </a:lnTo>
                  <a:lnTo>
                    <a:pt x="4521" y="28128"/>
                  </a:lnTo>
                  <a:lnTo>
                    <a:pt x="4345" y="25495"/>
                  </a:lnTo>
                  <a:lnTo>
                    <a:pt x="4433" y="22028"/>
                  </a:lnTo>
                  <a:lnTo>
                    <a:pt x="4828" y="19878"/>
                  </a:lnTo>
                  <a:lnTo>
                    <a:pt x="4959" y="18167"/>
                  </a:lnTo>
                  <a:lnTo>
                    <a:pt x="4959" y="16017"/>
                  </a:lnTo>
                  <a:lnTo>
                    <a:pt x="5091" y="13472"/>
                  </a:lnTo>
                  <a:lnTo>
                    <a:pt x="5179" y="10312"/>
                  </a:lnTo>
                  <a:lnTo>
                    <a:pt x="5179" y="10268"/>
                  </a:lnTo>
                  <a:lnTo>
                    <a:pt x="4828" y="8469"/>
                  </a:lnTo>
                  <a:lnTo>
                    <a:pt x="4345" y="5661"/>
                  </a:lnTo>
                  <a:lnTo>
                    <a:pt x="3687" y="966"/>
                  </a:lnTo>
                  <a:lnTo>
                    <a:pt x="3862" y="220"/>
                  </a:lnTo>
                  <a:lnTo>
                    <a:pt x="3862" y="176"/>
                  </a:lnTo>
                  <a:lnTo>
                    <a:pt x="3862" y="88"/>
                  </a:lnTo>
                  <a:lnTo>
                    <a:pt x="3818" y="44"/>
                  </a:lnTo>
                  <a:lnTo>
                    <a:pt x="3775"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5" name="Google Shape;2695;p18"/>
            <p:cNvSpPr/>
            <p:nvPr/>
          </p:nvSpPr>
          <p:spPr>
            <a:xfrm>
              <a:off x="4751225" y="3587550"/>
              <a:ext cx="113025" cy="1464525"/>
            </a:xfrm>
            <a:custGeom>
              <a:rect b="b" l="l" r="r" t="t"/>
              <a:pathLst>
                <a:path extrusionOk="0" h="58581" w="4521">
                  <a:moveTo>
                    <a:pt x="3248" y="0"/>
                  </a:moveTo>
                  <a:lnTo>
                    <a:pt x="3204" y="44"/>
                  </a:lnTo>
                  <a:lnTo>
                    <a:pt x="3160" y="88"/>
                  </a:lnTo>
                  <a:lnTo>
                    <a:pt x="3072" y="351"/>
                  </a:lnTo>
                  <a:lnTo>
                    <a:pt x="3072" y="439"/>
                  </a:lnTo>
                  <a:lnTo>
                    <a:pt x="3423" y="3423"/>
                  </a:lnTo>
                  <a:lnTo>
                    <a:pt x="3950" y="6977"/>
                  </a:lnTo>
                  <a:lnTo>
                    <a:pt x="4169" y="8338"/>
                  </a:lnTo>
                  <a:lnTo>
                    <a:pt x="3994" y="12989"/>
                  </a:lnTo>
                  <a:lnTo>
                    <a:pt x="3950" y="15622"/>
                  </a:lnTo>
                  <a:lnTo>
                    <a:pt x="3643" y="17772"/>
                  </a:lnTo>
                  <a:lnTo>
                    <a:pt x="3292" y="19834"/>
                  </a:lnTo>
                  <a:lnTo>
                    <a:pt x="3248" y="23915"/>
                  </a:lnTo>
                  <a:lnTo>
                    <a:pt x="3335" y="26943"/>
                  </a:lnTo>
                  <a:lnTo>
                    <a:pt x="3467" y="28830"/>
                  </a:lnTo>
                  <a:lnTo>
                    <a:pt x="3072" y="32209"/>
                  </a:lnTo>
                  <a:lnTo>
                    <a:pt x="2765" y="34315"/>
                  </a:lnTo>
                  <a:lnTo>
                    <a:pt x="2458" y="35500"/>
                  </a:lnTo>
                  <a:lnTo>
                    <a:pt x="1273" y="39054"/>
                  </a:lnTo>
                  <a:lnTo>
                    <a:pt x="1273" y="39098"/>
                  </a:lnTo>
                  <a:lnTo>
                    <a:pt x="1098" y="40195"/>
                  </a:lnTo>
                  <a:lnTo>
                    <a:pt x="1054" y="40239"/>
                  </a:lnTo>
                  <a:lnTo>
                    <a:pt x="1273" y="43486"/>
                  </a:lnTo>
                  <a:lnTo>
                    <a:pt x="483" y="46075"/>
                  </a:lnTo>
                  <a:lnTo>
                    <a:pt x="1" y="47391"/>
                  </a:lnTo>
                  <a:lnTo>
                    <a:pt x="1" y="47435"/>
                  </a:lnTo>
                  <a:lnTo>
                    <a:pt x="1" y="48313"/>
                  </a:lnTo>
                  <a:lnTo>
                    <a:pt x="1" y="48356"/>
                  </a:lnTo>
                  <a:lnTo>
                    <a:pt x="1492" y="53096"/>
                  </a:lnTo>
                  <a:lnTo>
                    <a:pt x="2633" y="56606"/>
                  </a:lnTo>
                  <a:lnTo>
                    <a:pt x="3467" y="58449"/>
                  </a:lnTo>
                  <a:lnTo>
                    <a:pt x="3511" y="58537"/>
                  </a:lnTo>
                  <a:lnTo>
                    <a:pt x="3599" y="58581"/>
                  </a:lnTo>
                  <a:lnTo>
                    <a:pt x="3686" y="58537"/>
                  </a:lnTo>
                  <a:lnTo>
                    <a:pt x="3730" y="58493"/>
                  </a:lnTo>
                  <a:lnTo>
                    <a:pt x="3774" y="58449"/>
                  </a:lnTo>
                  <a:lnTo>
                    <a:pt x="3774" y="58405"/>
                  </a:lnTo>
                  <a:lnTo>
                    <a:pt x="3774" y="58317"/>
                  </a:lnTo>
                  <a:lnTo>
                    <a:pt x="2984" y="56474"/>
                  </a:lnTo>
                  <a:lnTo>
                    <a:pt x="1843" y="52964"/>
                  </a:lnTo>
                  <a:lnTo>
                    <a:pt x="352" y="48269"/>
                  </a:lnTo>
                  <a:lnTo>
                    <a:pt x="352" y="47479"/>
                  </a:lnTo>
                  <a:lnTo>
                    <a:pt x="790" y="46206"/>
                  </a:lnTo>
                  <a:lnTo>
                    <a:pt x="1580" y="43530"/>
                  </a:lnTo>
                  <a:lnTo>
                    <a:pt x="1624" y="43486"/>
                  </a:lnTo>
                  <a:lnTo>
                    <a:pt x="1405" y="40239"/>
                  </a:lnTo>
                  <a:lnTo>
                    <a:pt x="1624" y="39185"/>
                  </a:lnTo>
                  <a:lnTo>
                    <a:pt x="2765" y="35587"/>
                  </a:lnTo>
                  <a:lnTo>
                    <a:pt x="3116" y="34403"/>
                  </a:lnTo>
                  <a:lnTo>
                    <a:pt x="3116" y="34359"/>
                  </a:lnTo>
                  <a:lnTo>
                    <a:pt x="3423" y="32252"/>
                  </a:lnTo>
                  <a:lnTo>
                    <a:pt x="3818" y="28874"/>
                  </a:lnTo>
                  <a:lnTo>
                    <a:pt x="3818" y="28830"/>
                  </a:lnTo>
                  <a:lnTo>
                    <a:pt x="3686" y="26899"/>
                  </a:lnTo>
                  <a:lnTo>
                    <a:pt x="3599" y="23915"/>
                  </a:lnTo>
                  <a:lnTo>
                    <a:pt x="3643" y="19878"/>
                  </a:lnTo>
                  <a:lnTo>
                    <a:pt x="3994" y="17860"/>
                  </a:lnTo>
                  <a:lnTo>
                    <a:pt x="4301" y="15622"/>
                  </a:lnTo>
                  <a:lnTo>
                    <a:pt x="4345" y="12989"/>
                  </a:lnTo>
                  <a:lnTo>
                    <a:pt x="4520" y="8338"/>
                  </a:lnTo>
                  <a:lnTo>
                    <a:pt x="4520" y="8294"/>
                  </a:lnTo>
                  <a:lnTo>
                    <a:pt x="3774" y="3379"/>
                  </a:lnTo>
                  <a:lnTo>
                    <a:pt x="3423" y="439"/>
                  </a:lnTo>
                  <a:lnTo>
                    <a:pt x="3511" y="220"/>
                  </a:lnTo>
                  <a:lnTo>
                    <a:pt x="3511" y="132"/>
                  </a:lnTo>
                  <a:lnTo>
                    <a:pt x="3467" y="88"/>
                  </a:lnTo>
                  <a:lnTo>
                    <a:pt x="3423"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6" name="Google Shape;2696;p18"/>
            <p:cNvSpPr/>
            <p:nvPr/>
          </p:nvSpPr>
          <p:spPr>
            <a:xfrm>
              <a:off x="4716125" y="4375200"/>
              <a:ext cx="64750" cy="674675"/>
            </a:xfrm>
            <a:custGeom>
              <a:rect b="b" l="l" r="r" t="t"/>
              <a:pathLst>
                <a:path extrusionOk="0" h="26987" w="2590">
                  <a:moveTo>
                    <a:pt x="2370" y="0"/>
                  </a:moveTo>
                  <a:lnTo>
                    <a:pt x="2282" y="44"/>
                  </a:lnTo>
                  <a:lnTo>
                    <a:pt x="2238" y="88"/>
                  </a:lnTo>
                  <a:lnTo>
                    <a:pt x="2238" y="176"/>
                  </a:lnTo>
                  <a:lnTo>
                    <a:pt x="2019" y="1931"/>
                  </a:lnTo>
                  <a:lnTo>
                    <a:pt x="1624" y="3248"/>
                  </a:lnTo>
                  <a:lnTo>
                    <a:pt x="571" y="5617"/>
                  </a:lnTo>
                  <a:lnTo>
                    <a:pt x="571" y="5661"/>
                  </a:lnTo>
                  <a:lnTo>
                    <a:pt x="132" y="6890"/>
                  </a:lnTo>
                  <a:lnTo>
                    <a:pt x="132" y="6934"/>
                  </a:lnTo>
                  <a:lnTo>
                    <a:pt x="0" y="10093"/>
                  </a:lnTo>
                  <a:lnTo>
                    <a:pt x="220" y="14393"/>
                  </a:lnTo>
                  <a:lnTo>
                    <a:pt x="88" y="17640"/>
                  </a:lnTo>
                  <a:lnTo>
                    <a:pt x="220" y="20229"/>
                  </a:lnTo>
                  <a:lnTo>
                    <a:pt x="483" y="22511"/>
                  </a:lnTo>
                  <a:lnTo>
                    <a:pt x="527" y="24837"/>
                  </a:lnTo>
                  <a:lnTo>
                    <a:pt x="527" y="24881"/>
                  </a:lnTo>
                  <a:lnTo>
                    <a:pt x="702" y="25319"/>
                  </a:lnTo>
                  <a:lnTo>
                    <a:pt x="790" y="26811"/>
                  </a:lnTo>
                  <a:lnTo>
                    <a:pt x="790" y="26899"/>
                  </a:lnTo>
                  <a:lnTo>
                    <a:pt x="834" y="26943"/>
                  </a:lnTo>
                  <a:lnTo>
                    <a:pt x="878" y="26987"/>
                  </a:lnTo>
                  <a:lnTo>
                    <a:pt x="1010" y="26987"/>
                  </a:lnTo>
                  <a:lnTo>
                    <a:pt x="1053" y="26943"/>
                  </a:lnTo>
                  <a:lnTo>
                    <a:pt x="1097" y="26855"/>
                  </a:lnTo>
                  <a:lnTo>
                    <a:pt x="1141" y="26811"/>
                  </a:lnTo>
                  <a:lnTo>
                    <a:pt x="1053" y="25275"/>
                  </a:lnTo>
                  <a:lnTo>
                    <a:pt x="1053" y="25232"/>
                  </a:lnTo>
                  <a:lnTo>
                    <a:pt x="878" y="24793"/>
                  </a:lnTo>
                  <a:lnTo>
                    <a:pt x="834" y="22467"/>
                  </a:lnTo>
                  <a:lnTo>
                    <a:pt x="571" y="20185"/>
                  </a:lnTo>
                  <a:lnTo>
                    <a:pt x="439" y="17640"/>
                  </a:lnTo>
                  <a:lnTo>
                    <a:pt x="571" y="14393"/>
                  </a:lnTo>
                  <a:lnTo>
                    <a:pt x="351" y="10093"/>
                  </a:lnTo>
                  <a:lnTo>
                    <a:pt x="483" y="6977"/>
                  </a:lnTo>
                  <a:lnTo>
                    <a:pt x="878" y="5749"/>
                  </a:lnTo>
                  <a:lnTo>
                    <a:pt x="1975" y="3379"/>
                  </a:lnTo>
                  <a:lnTo>
                    <a:pt x="1975" y="3335"/>
                  </a:lnTo>
                  <a:lnTo>
                    <a:pt x="2370" y="2019"/>
                  </a:lnTo>
                  <a:lnTo>
                    <a:pt x="2589" y="220"/>
                  </a:lnTo>
                  <a:lnTo>
                    <a:pt x="2589" y="132"/>
                  </a:lnTo>
                  <a:lnTo>
                    <a:pt x="2545" y="88"/>
                  </a:lnTo>
                  <a:lnTo>
                    <a:pt x="2502" y="44"/>
                  </a:lnTo>
                  <a:lnTo>
                    <a:pt x="2414"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7" name="Google Shape;2697;p18"/>
            <p:cNvSpPr/>
            <p:nvPr/>
          </p:nvSpPr>
          <p:spPr>
            <a:xfrm>
              <a:off x="4683200" y="4215025"/>
              <a:ext cx="64750" cy="781100"/>
            </a:xfrm>
            <a:custGeom>
              <a:rect b="b" l="l" r="r" t="t"/>
              <a:pathLst>
                <a:path extrusionOk="0" h="31244" w="2590">
                  <a:moveTo>
                    <a:pt x="1976" y="1"/>
                  </a:moveTo>
                  <a:lnTo>
                    <a:pt x="1888" y="45"/>
                  </a:lnTo>
                  <a:lnTo>
                    <a:pt x="1888" y="89"/>
                  </a:lnTo>
                  <a:lnTo>
                    <a:pt x="1844" y="176"/>
                  </a:lnTo>
                  <a:lnTo>
                    <a:pt x="1844" y="2853"/>
                  </a:lnTo>
                  <a:lnTo>
                    <a:pt x="2063" y="6056"/>
                  </a:lnTo>
                  <a:lnTo>
                    <a:pt x="2239" y="7504"/>
                  </a:lnTo>
                  <a:lnTo>
                    <a:pt x="2151" y="8163"/>
                  </a:lnTo>
                  <a:lnTo>
                    <a:pt x="1098" y="10444"/>
                  </a:lnTo>
                  <a:lnTo>
                    <a:pt x="308" y="12419"/>
                  </a:lnTo>
                  <a:lnTo>
                    <a:pt x="308" y="12463"/>
                  </a:lnTo>
                  <a:lnTo>
                    <a:pt x="1" y="16324"/>
                  </a:lnTo>
                  <a:lnTo>
                    <a:pt x="89" y="18255"/>
                  </a:lnTo>
                  <a:lnTo>
                    <a:pt x="440" y="21985"/>
                  </a:lnTo>
                  <a:lnTo>
                    <a:pt x="440" y="24662"/>
                  </a:lnTo>
                  <a:lnTo>
                    <a:pt x="747" y="28874"/>
                  </a:lnTo>
                  <a:lnTo>
                    <a:pt x="835" y="29971"/>
                  </a:lnTo>
                  <a:lnTo>
                    <a:pt x="835" y="30015"/>
                  </a:lnTo>
                  <a:lnTo>
                    <a:pt x="1317" y="31156"/>
                  </a:lnTo>
                  <a:lnTo>
                    <a:pt x="1405" y="31200"/>
                  </a:lnTo>
                  <a:lnTo>
                    <a:pt x="1493" y="31244"/>
                  </a:lnTo>
                  <a:lnTo>
                    <a:pt x="1581" y="31244"/>
                  </a:lnTo>
                  <a:lnTo>
                    <a:pt x="1624" y="31200"/>
                  </a:lnTo>
                  <a:lnTo>
                    <a:pt x="1668" y="31156"/>
                  </a:lnTo>
                  <a:lnTo>
                    <a:pt x="1668" y="31068"/>
                  </a:lnTo>
                  <a:lnTo>
                    <a:pt x="1668" y="31024"/>
                  </a:lnTo>
                  <a:lnTo>
                    <a:pt x="1186" y="29883"/>
                  </a:lnTo>
                  <a:lnTo>
                    <a:pt x="1098" y="28874"/>
                  </a:lnTo>
                  <a:lnTo>
                    <a:pt x="791" y="24662"/>
                  </a:lnTo>
                  <a:lnTo>
                    <a:pt x="791" y="21941"/>
                  </a:lnTo>
                  <a:lnTo>
                    <a:pt x="440" y="18255"/>
                  </a:lnTo>
                  <a:lnTo>
                    <a:pt x="352" y="16324"/>
                  </a:lnTo>
                  <a:lnTo>
                    <a:pt x="615" y="12507"/>
                  </a:lnTo>
                  <a:lnTo>
                    <a:pt x="1449" y="10620"/>
                  </a:lnTo>
                  <a:lnTo>
                    <a:pt x="2502" y="8294"/>
                  </a:lnTo>
                  <a:lnTo>
                    <a:pt x="2502" y="8250"/>
                  </a:lnTo>
                  <a:lnTo>
                    <a:pt x="2590" y="7548"/>
                  </a:lnTo>
                  <a:lnTo>
                    <a:pt x="2590" y="7504"/>
                  </a:lnTo>
                  <a:lnTo>
                    <a:pt x="2414" y="6013"/>
                  </a:lnTo>
                  <a:lnTo>
                    <a:pt x="2195" y="2809"/>
                  </a:lnTo>
                  <a:lnTo>
                    <a:pt x="2195" y="176"/>
                  </a:lnTo>
                  <a:lnTo>
                    <a:pt x="2195" y="89"/>
                  </a:lnTo>
                  <a:lnTo>
                    <a:pt x="2151" y="45"/>
                  </a:lnTo>
                  <a:lnTo>
                    <a:pt x="2107"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8" name="Google Shape;2698;p18"/>
            <p:cNvSpPr/>
            <p:nvPr/>
          </p:nvSpPr>
          <p:spPr>
            <a:xfrm>
              <a:off x="4650300" y="4168950"/>
              <a:ext cx="75725" cy="786600"/>
            </a:xfrm>
            <a:custGeom>
              <a:rect b="b" l="l" r="r" t="t"/>
              <a:pathLst>
                <a:path extrusionOk="0" h="31464" w="3029">
                  <a:moveTo>
                    <a:pt x="2765" y="1"/>
                  </a:moveTo>
                  <a:lnTo>
                    <a:pt x="2677" y="45"/>
                  </a:lnTo>
                  <a:lnTo>
                    <a:pt x="2677" y="89"/>
                  </a:lnTo>
                  <a:lnTo>
                    <a:pt x="2633" y="176"/>
                  </a:lnTo>
                  <a:lnTo>
                    <a:pt x="2677" y="791"/>
                  </a:lnTo>
                  <a:lnTo>
                    <a:pt x="2546" y="1668"/>
                  </a:lnTo>
                  <a:lnTo>
                    <a:pt x="1317" y="5442"/>
                  </a:lnTo>
                  <a:lnTo>
                    <a:pt x="1141" y="6320"/>
                  </a:lnTo>
                  <a:lnTo>
                    <a:pt x="1141" y="6364"/>
                  </a:lnTo>
                  <a:lnTo>
                    <a:pt x="1317" y="7548"/>
                  </a:lnTo>
                  <a:lnTo>
                    <a:pt x="1054" y="11892"/>
                  </a:lnTo>
                  <a:lnTo>
                    <a:pt x="352" y="13516"/>
                  </a:lnTo>
                  <a:lnTo>
                    <a:pt x="352" y="13560"/>
                  </a:lnTo>
                  <a:lnTo>
                    <a:pt x="132" y="14745"/>
                  </a:lnTo>
                  <a:lnTo>
                    <a:pt x="0" y="16939"/>
                  </a:lnTo>
                  <a:lnTo>
                    <a:pt x="44" y="19177"/>
                  </a:lnTo>
                  <a:lnTo>
                    <a:pt x="352" y="21634"/>
                  </a:lnTo>
                  <a:lnTo>
                    <a:pt x="746" y="25495"/>
                  </a:lnTo>
                  <a:lnTo>
                    <a:pt x="790" y="28040"/>
                  </a:lnTo>
                  <a:lnTo>
                    <a:pt x="1010" y="30322"/>
                  </a:lnTo>
                  <a:lnTo>
                    <a:pt x="1054" y="30366"/>
                  </a:lnTo>
                  <a:lnTo>
                    <a:pt x="1405" y="31375"/>
                  </a:lnTo>
                  <a:lnTo>
                    <a:pt x="1492" y="31463"/>
                  </a:lnTo>
                  <a:lnTo>
                    <a:pt x="1624" y="31463"/>
                  </a:lnTo>
                  <a:lnTo>
                    <a:pt x="1712" y="31419"/>
                  </a:lnTo>
                  <a:lnTo>
                    <a:pt x="1756" y="31375"/>
                  </a:lnTo>
                  <a:lnTo>
                    <a:pt x="1756" y="31288"/>
                  </a:lnTo>
                  <a:lnTo>
                    <a:pt x="1756" y="31244"/>
                  </a:lnTo>
                  <a:lnTo>
                    <a:pt x="1361" y="30278"/>
                  </a:lnTo>
                  <a:lnTo>
                    <a:pt x="1141" y="27997"/>
                  </a:lnTo>
                  <a:lnTo>
                    <a:pt x="1098" y="25452"/>
                  </a:lnTo>
                  <a:lnTo>
                    <a:pt x="703" y="21590"/>
                  </a:lnTo>
                  <a:lnTo>
                    <a:pt x="395" y="19177"/>
                  </a:lnTo>
                  <a:lnTo>
                    <a:pt x="352" y="16983"/>
                  </a:lnTo>
                  <a:lnTo>
                    <a:pt x="483" y="14789"/>
                  </a:lnTo>
                  <a:lnTo>
                    <a:pt x="703" y="13648"/>
                  </a:lnTo>
                  <a:lnTo>
                    <a:pt x="1405" y="11980"/>
                  </a:lnTo>
                  <a:lnTo>
                    <a:pt x="1405" y="11936"/>
                  </a:lnTo>
                  <a:lnTo>
                    <a:pt x="1668" y="7548"/>
                  </a:lnTo>
                  <a:lnTo>
                    <a:pt x="1492" y="6364"/>
                  </a:lnTo>
                  <a:lnTo>
                    <a:pt x="1668" y="5530"/>
                  </a:lnTo>
                  <a:lnTo>
                    <a:pt x="2897" y="1756"/>
                  </a:lnTo>
                  <a:lnTo>
                    <a:pt x="2897" y="1712"/>
                  </a:lnTo>
                  <a:lnTo>
                    <a:pt x="3028" y="791"/>
                  </a:lnTo>
                  <a:lnTo>
                    <a:pt x="2984" y="133"/>
                  </a:lnTo>
                  <a:lnTo>
                    <a:pt x="2984" y="89"/>
                  </a:lnTo>
                  <a:lnTo>
                    <a:pt x="2940" y="45"/>
                  </a:lnTo>
                  <a:lnTo>
                    <a:pt x="2897"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9" name="Google Shape;2699;p18"/>
            <p:cNvSpPr/>
            <p:nvPr/>
          </p:nvSpPr>
          <p:spPr>
            <a:xfrm>
              <a:off x="4619575" y="4645050"/>
              <a:ext cx="51600" cy="285250"/>
            </a:xfrm>
            <a:custGeom>
              <a:rect b="b" l="l" r="r" t="t"/>
              <a:pathLst>
                <a:path extrusionOk="0" h="11410" w="2064">
                  <a:moveTo>
                    <a:pt x="132" y="1"/>
                  </a:moveTo>
                  <a:lnTo>
                    <a:pt x="89" y="45"/>
                  </a:lnTo>
                  <a:lnTo>
                    <a:pt x="45" y="89"/>
                  </a:lnTo>
                  <a:lnTo>
                    <a:pt x="1" y="133"/>
                  </a:lnTo>
                  <a:lnTo>
                    <a:pt x="1" y="220"/>
                  </a:lnTo>
                  <a:lnTo>
                    <a:pt x="308" y="2063"/>
                  </a:lnTo>
                  <a:lnTo>
                    <a:pt x="527" y="4257"/>
                  </a:lnTo>
                  <a:lnTo>
                    <a:pt x="1229" y="10313"/>
                  </a:lnTo>
                  <a:lnTo>
                    <a:pt x="1229" y="10357"/>
                  </a:lnTo>
                  <a:lnTo>
                    <a:pt x="1712" y="11322"/>
                  </a:lnTo>
                  <a:lnTo>
                    <a:pt x="1756" y="11366"/>
                  </a:lnTo>
                  <a:lnTo>
                    <a:pt x="1888" y="11410"/>
                  </a:lnTo>
                  <a:lnTo>
                    <a:pt x="1932" y="11410"/>
                  </a:lnTo>
                  <a:lnTo>
                    <a:pt x="2019" y="11366"/>
                  </a:lnTo>
                  <a:lnTo>
                    <a:pt x="2019" y="11278"/>
                  </a:lnTo>
                  <a:lnTo>
                    <a:pt x="2063" y="11234"/>
                  </a:lnTo>
                  <a:lnTo>
                    <a:pt x="2019" y="11147"/>
                  </a:lnTo>
                  <a:lnTo>
                    <a:pt x="1537" y="10225"/>
                  </a:lnTo>
                  <a:lnTo>
                    <a:pt x="878" y="4214"/>
                  </a:lnTo>
                  <a:lnTo>
                    <a:pt x="659" y="2019"/>
                  </a:lnTo>
                  <a:lnTo>
                    <a:pt x="352" y="177"/>
                  </a:lnTo>
                  <a:lnTo>
                    <a:pt x="308" y="89"/>
                  </a:lnTo>
                  <a:lnTo>
                    <a:pt x="264" y="45"/>
                  </a:lnTo>
                  <a:lnTo>
                    <a:pt x="220"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0" name="Google Shape;2700;p18"/>
            <p:cNvSpPr/>
            <p:nvPr/>
          </p:nvSpPr>
          <p:spPr>
            <a:xfrm>
              <a:off x="4598750" y="4775600"/>
              <a:ext cx="26350" cy="111925"/>
            </a:xfrm>
            <a:custGeom>
              <a:rect b="b" l="l" r="r" t="t"/>
              <a:pathLst>
                <a:path extrusionOk="0" h="4477" w="1054">
                  <a:moveTo>
                    <a:pt x="176" y="1"/>
                  </a:moveTo>
                  <a:lnTo>
                    <a:pt x="88" y="45"/>
                  </a:lnTo>
                  <a:lnTo>
                    <a:pt x="44" y="89"/>
                  </a:lnTo>
                  <a:lnTo>
                    <a:pt x="0" y="132"/>
                  </a:lnTo>
                  <a:lnTo>
                    <a:pt x="0" y="220"/>
                  </a:lnTo>
                  <a:lnTo>
                    <a:pt x="0" y="264"/>
                  </a:lnTo>
                  <a:lnTo>
                    <a:pt x="88" y="2853"/>
                  </a:lnTo>
                  <a:lnTo>
                    <a:pt x="88" y="2897"/>
                  </a:lnTo>
                  <a:lnTo>
                    <a:pt x="263" y="3555"/>
                  </a:lnTo>
                  <a:lnTo>
                    <a:pt x="307" y="3599"/>
                  </a:lnTo>
                  <a:lnTo>
                    <a:pt x="702" y="4389"/>
                  </a:lnTo>
                  <a:lnTo>
                    <a:pt x="790" y="4477"/>
                  </a:lnTo>
                  <a:lnTo>
                    <a:pt x="965" y="4477"/>
                  </a:lnTo>
                  <a:lnTo>
                    <a:pt x="1009" y="4433"/>
                  </a:lnTo>
                  <a:lnTo>
                    <a:pt x="1009" y="4345"/>
                  </a:lnTo>
                  <a:lnTo>
                    <a:pt x="1053" y="4301"/>
                  </a:lnTo>
                  <a:lnTo>
                    <a:pt x="1009" y="4213"/>
                  </a:lnTo>
                  <a:lnTo>
                    <a:pt x="614" y="3467"/>
                  </a:lnTo>
                  <a:lnTo>
                    <a:pt x="439" y="2853"/>
                  </a:lnTo>
                  <a:lnTo>
                    <a:pt x="351" y="308"/>
                  </a:lnTo>
                  <a:lnTo>
                    <a:pt x="351" y="220"/>
                  </a:lnTo>
                  <a:lnTo>
                    <a:pt x="351" y="132"/>
                  </a:lnTo>
                  <a:lnTo>
                    <a:pt x="351" y="89"/>
                  </a:lnTo>
                  <a:lnTo>
                    <a:pt x="307" y="45"/>
                  </a:lnTo>
                  <a:lnTo>
                    <a:pt x="220"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1" name="Google Shape;2701;p18"/>
            <p:cNvSpPr/>
            <p:nvPr/>
          </p:nvSpPr>
          <p:spPr>
            <a:xfrm>
              <a:off x="5341425" y="4865550"/>
              <a:ext cx="95450" cy="49400"/>
            </a:xfrm>
            <a:custGeom>
              <a:rect b="b" l="l" r="r" t="t"/>
              <a:pathLst>
                <a:path extrusionOk="0" h="1976" w="3818">
                  <a:moveTo>
                    <a:pt x="132" y="1"/>
                  </a:moveTo>
                  <a:lnTo>
                    <a:pt x="88" y="45"/>
                  </a:lnTo>
                  <a:lnTo>
                    <a:pt x="44" y="89"/>
                  </a:lnTo>
                  <a:lnTo>
                    <a:pt x="0" y="176"/>
                  </a:lnTo>
                  <a:lnTo>
                    <a:pt x="44" y="220"/>
                  </a:lnTo>
                  <a:lnTo>
                    <a:pt x="44" y="308"/>
                  </a:lnTo>
                  <a:lnTo>
                    <a:pt x="132" y="308"/>
                  </a:lnTo>
                  <a:lnTo>
                    <a:pt x="1448" y="1010"/>
                  </a:lnTo>
                  <a:lnTo>
                    <a:pt x="3028" y="1932"/>
                  </a:lnTo>
                  <a:lnTo>
                    <a:pt x="3116" y="1976"/>
                  </a:lnTo>
                  <a:lnTo>
                    <a:pt x="3247" y="1932"/>
                  </a:lnTo>
                  <a:lnTo>
                    <a:pt x="3774" y="1493"/>
                  </a:lnTo>
                  <a:lnTo>
                    <a:pt x="3818" y="1405"/>
                  </a:lnTo>
                  <a:lnTo>
                    <a:pt x="3818" y="1361"/>
                  </a:lnTo>
                  <a:lnTo>
                    <a:pt x="3818" y="1273"/>
                  </a:lnTo>
                  <a:lnTo>
                    <a:pt x="3774" y="1230"/>
                  </a:lnTo>
                  <a:lnTo>
                    <a:pt x="3730" y="1186"/>
                  </a:lnTo>
                  <a:lnTo>
                    <a:pt x="3598" y="1186"/>
                  </a:lnTo>
                  <a:lnTo>
                    <a:pt x="3555" y="1230"/>
                  </a:lnTo>
                  <a:lnTo>
                    <a:pt x="3116" y="1581"/>
                  </a:lnTo>
                  <a:lnTo>
                    <a:pt x="1624" y="703"/>
                  </a:lnTo>
                  <a:lnTo>
                    <a:pt x="264"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2" name="Google Shape;2702;p18"/>
            <p:cNvSpPr/>
            <p:nvPr/>
          </p:nvSpPr>
          <p:spPr>
            <a:xfrm>
              <a:off x="5341425" y="4841425"/>
              <a:ext cx="97650" cy="45000"/>
            </a:xfrm>
            <a:custGeom>
              <a:rect b="b" l="l" r="r" t="t"/>
              <a:pathLst>
                <a:path extrusionOk="0" h="1800" w="3906">
                  <a:moveTo>
                    <a:pt x="88" y="1"/>
                  </a:moveTo>
                  <a:lnTo>
                    <a:pt x="44" y="44"/>
                  </a:lnTo>
                  <a:lnTo>
                    <a:pt x="0" y="132"/>
                  </a:lnTo>
                  <a:lnTo>
                    <a:pt x="0" y="176"/>
                  </a:lnTo>
                  <a:lnTo>
                    <a:pt x="44" y="264"/>
                  </a:lnTo>
                  <a:lnTo>
                    <a:pt x="88" y="308"/>
                  </a:lnTo>
                  <a:lnTo>
                    <a:pt x="527" y="703"/>
                  </a:lnTo>
                  <a:lnTo>
                    <a:pt x="571" y="703"/>
                  </a:lnTo>
                  <a:lnTo>
                    <a:pt x="2458" y="1536"/>
                  </a:lnTo>
                  <a:lnTo>
                    <a:pt x="3335" y="1756"/>
                  </a:lnTo>
                  <a:lnTo>
                    <a:pt x="3379" y="1800"/>
                  </a:lnTo>
                  <a:lnTo>
                    <a:pt x="3467" y="1756"/>
                  </a:lnTo>
                  <a:lnTo>
                    <a:pt x="3818" y="1536"/>
                  </a:lnTo>
                  <a:lnTo>
                    <a:pt x="3862" y="1492"/>
                  </a:lnTo>
                  <a:lnTo>
                    <a:pt x="3906" y="1449"/>
                  </a:lnTo>
                  <a:lnTo>
                    <a:pt x="3906" y="1361"/>
                  </a:lnTo>
                  <a:lnTo>
                    <a:pt x="3906" y="1317"/>
                  </a:lnTo>
                  <a:lnTo>
                    <a:pt x="3862" y="1229"/>
                  </a:lnTo>
                  <a:lnTo>
                    <a:pt x="3642" y="1229"/>
                  </a:lnTo>
                  <a:lnTo>
                    <a:pt x="3379" y="1405"/>
                  </a:lnTo>
                  <a:lnTo>
                    <a:pt x="2589" y="1185"/>
                  </a:lnTo>
                  <a:lnTo>
                    <a:pt x="746" y="395"/>
                  </a:lnTo>
                  <a:lnTo>
                    <a:pt x="307" y="44"/>
                  </a:lnTo>
                  <a:lnTo>
                    <a:pt x="220"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3" name="Google Shape;2703;p18"/>
            <p:cNvSpPr/>
            <p:nvPr/>
          </p:nvSpPr>
          <p:spPr>
            <a:xfrm>
              <a:off x="5341425" y="4815100"/>
              <a:ext cx="127275" cy="43900"/>
            </a:xfrm>
            <a:custGeom>
              <a:rect b="b" l="l" r="r" t="t"/>
              <a:pathLst>
                <a:path extrusionOk="0" h="1756" w="5091">
                  <a:moveTo>
                    <a:pt x="88" y="0"/>
                  </a:moveTo>
                  <a:lnTo>
                    <a:pt x="44" y="44"/>
                  </a:lnTo>
                  <a:lnTo>
                    <a:pt x="0" y="88"/>
                  </a:lnTo>
                  <a:lnTo>
                    <a:pt x="0" y="176"/>
                  </a:lnTo>
                  <a:lnTo>
                    <a:pt x="0" y="220"/>
                  </a:lnTo>
                  <a:lnTo>
                    <a:pt x="44" y="308"/>
                  </a:lnTo>
                  <a:lnTo>
                    <a:pt x="571" y="790"/>
                  </a:lnTo>
                  <a:lnTo>
                    <a:pt x="571" y="834"/>
                  </a:lnTo>
                  <a:lnTo>
                    <a:pt x="1624" y="1361"/>
                  </a:lnTo>
                  <a:lnTo>
                    <a:pt x="1624" y="1405"/>
                  </a:lnTo>
                  <a:lnTo>
                    <a:pt x="2458" y="1712"/>
                  </a:lnTo>
                  <a:lnTo>
                    <a:pt x="2545" y="1756"/>
                  </a:lnTo>
                  <a:lnTo>
                    <a:pt x="3818" y="1668"/>
                  </a:lnTo>
                  <a:lnTo>
                    <a:pt x="3906" y="1624"/>
                  </a:lnTo>
                  <a:lnTo>
                    <a:pt x="5003" y="966"/>
                  </a:lnTo>
                  <a:lnTo>
                    <a:pt x="5046" y="922"/>
                  </a:lnTo>
                  <a:lnTo>
                    <a:pt x="5046" y="878"/>
                  </a:lnTo>
                  <a:lnTo>
                    <a:pt x="5090" y="790"/>
                  </a:lnTo>
                  <a:lnTo>
                    <a:pt x="5046" y="746"/>
                  </a:lnTo>
                  <a:lnTo>
                    <a:pt x="5003" y="659"/>
                  </a:lnTo>
                  <a:lnTo>
                    <a:pt x="4783" y="659"/>
                  </a:lnTo>
                  <a:lnTo>
                    <a:pt x="3774" y="1317"/>
                  </a:lnTo>
                  <a:lnTo>
                    <a:pt x="2545" y="1405"/>
                  </a:lnTo>
                  <a:lnTo>
                    <a:pt x="1755" y="1054"/>
                  </a:lnTo>
                  <a:lnTo>
                    <a:pt x="790" y="527"/>
                  </a:lnTo>
                  <a:lnTo>
                    <a:pt x="264" y="44"/>
                  </a:lnTo>
                  <a:lnTo>
                    <a:pt x="220"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4" name="Google Shape;2704;p18"/>
            <p:cNvSpPr/>
            <p:nvPr/>
          </p:nvSpPr>
          <p:spPr>
            <a:xfrm>
              <a:off x="5305225" y="4740500"/>
              <a:ext cx="241350" cy="79000"/>
            </a:xfrm>
            <a:custGeom>
              <a:rect b="b" l="l" r="r" t="t"/>
              <a:pathLst>
                <a:path extrusionOk="0" h="3160" w="9654">
                  <a:moveTo>
                    <a:pt x="88" y="1"/>
                  </a:moveTo>
                  <a:lnTo>
                    <a:pt x="44" y="44"/>
                  </a:lnTo>
                  <a:lnTo>
                    <a:pt x="0" y="132"/>
                  </a:lnTo>
                  <a:lnTo>
                    <a:pt x="0" y="176"/>
                  </a:lnTo>
                  <a:lnTo>
                    <a:pt x="44" y="264"/>
                  </a:lnTo>
                  <a:lnTo>
                    <a:pt x="307" y="659"/>
                  </a:lnTo>
                  <a:lnTo>
                    <a:pt x="878" y="1668"/>
                  </a:lnTo>
                  <a:lnTo>
                    <a:pt x="878" y="1712"/>
                  </a:lnTo>
                  <a:lnTo>
                    <a:pt x="1755" y="2458"/>
                  </a:lnTo>
                  <a:lnTo>
                    <a:pt x="1799" y="2502"/>
                  </a:lnTo>
                  <a:lnTo>
                    <a:pt x="2852" y="2853"/>
                  </a:lnTo>
                  <a:lnTo>
                    <a:pt x="2896" y="2853"/>
                  </a:lnTo>
                  <a:lnTo>
                    <a:pt x="6231" y="3160"/>
                  </a:lnTo>
                  <a:lnTo>
                    <a:pt x="6275" y="3160"/>
                  </a:lnTo>
                  <a:lnTo>
                    <a:pt x="6319" y="3116"/>
                  </a:lnTo>
                  <a:lnTo>
                    <a:pt x="9566" y="1493"/>
                  </a:lnTo>
                  <a:lnTo>
                    <a:pt x="9610" y="1449"/>
                  </a:lnTo>
                  <a:lnTo>
                    <a:pt x="9654" y="1405"/>
                  </a:lnTo>
                  <a:lnTo>
                    <a:pt x="9654" y="1361"/>
                  </a:lnTo>
                  <a:lnTo>
                    <a:pt x="9654" y="1273"/>
                  </a:lnTo>
                  <a:lnTo>
                    <a:pt x="9610" y="1229"/>
                  </a:lnTo>
                  <a:lnTo>
                    <a:pt x="9566" y="1185"/>
                  </a:lnTo>
                  <a:lnTo>
                    <a:pt x="9391" y="1185"/>
                  </a:lnTo>
                  <a:lnTo>
                    <a:pt x="6231" y="2809"/>
                  </a:lnTo>
                  <a:lnTo>
                    <a:pt x="2940" y="2546"/>
                  </a:lnTo>
                  <a:lnTo>
                    <a:pt x="1931" y="2195"/>
                  </a:lnTo>
                  <a:lnTo>
                    <a:pt x="1141" y="1449"/>
                  </a:lnTo>
                  <a:lnTo>
                    <a:pt x="614" y="483"/>
                  </a:lnTo>
                  <a:lnTo>
                    <a:pt x="351" y="44"/>
                  </a:lnTo>
                  <a:lnTo>
                    <a:pt x="307"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5" name="Google Shape;2705;p18"/>
            <p:cNvSpPr/>
            <p:nvPr/>
          </p:nvSpPr>
          <p:spPr>
            <a:xfrm>
              <a:off x="5384200" y="5052050"/>
              <a:ext cx="25" cy="25"/>
            </a:xfrm>
            <a:custGeom>
              <a:rect b="b" l="l" r="r" t="t"/>
              <a:pathLst>
                <a:path extrusionOk="0" h="1" w="1">
                  <a:moveTo>
                    <a:pt x="1" y="1"/>
                  </a:moveTo>
                  <a:lnTo>
                    <a:pt x="1"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6" name="Google Shape;2706;p18"/>
            <p:cNvSpPr/>
            <p:nvPr/>
          </p:nvSpPr>
          <p:spPr>
            <a:xfrm>
              <a:off x="5384200" y="5052050"/>
              <a:ext cx="25" cy="25"/>
            </a:xfrm>
            <a:custGeom>
              <a:rect b="b" l="l" r="r" t="t"/>
              <a:pathLst>
                <a:path extrusionOk="0" fill="none" h="1" w="1">
                  <a:moveTo>
                    <a:pt x="1" y="1"/>
                  </a:moveTo>
                  <a:lnTo>
                    <a:pt x="1" y="1"/>
                  </a:lnTo>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7" name="Google Shape;2707;p18"/>
            <p:cNvSpPr/>
            <p:nvPr/>
          </p:nvSpPr>
          <p:spPr>
            <a:xfrm>
              <a:off x="5067175" y="3133375"/>
              <a:ext cx="866650" cy="1926375"/>
            </a:xfrm>
            <a:custGeom>
              <a:rect b="b" l="l" r="r" t="t"/>
              <a:pathLst>
                <a:path extrusionOk="0" h="77055" w="34666">
                  <a:moveTo>
                    <a:pt x="34446" y="1"/>
                  </a:moveTo>
                  <a:lnTo>
                    <a:pt x="34359" y="45"/>
                  </a:lnTo>
                  <a:lnTo>
                    <a:pt x="31857" y="1976"/>
                  </a:lnTo>
                  <a:lnTo>
                    <a:pt x="28215" y="4916"/>
                  </a:lnTo>
                  <a:lnTo>
                    <a:pt x="25846" y="6802"/>
                  </a:lnTo>
                  <a:lnTo>
                    <a:pt x="23783" y="8470"/>
                  </a:lnTo>
                  <a:lnTo>
                    <a:pt x="20668" y="10927"/>
                  </a:lnTo>
                  <a:lnTo>
                    <a:pt x="15665" y="13077"/>
                  </a:lnTo>
                  <a:lnTo>
                    <a:pt x="15622" y="13121"/>
                  </a:lnTo>
                  <a:lnTo>
                    <a:pt x="13866" y="14218"/>
                  </a:lnTo>
                  <a:lnTo>
                    <a:pt x="13822" y="14218"/>
                  </a:lnTo>
                  <a:lnTo>
                    <a:pt x="12331" y="15666"/>
                  </a:lnTo>
                  <a:lnTo>
                    <a:pt x="10224" y="18387"/>
                  </a:lnTo>
                  <a:lnTo>
                    <a:pt x="9610" y="19089"/>
                  </a:lnTo>
                  <a:lnTo>
                    <a:pt x="8776" y="19615"/>
                  </a:lnTo>
                  <a:lnTo>
                    <a:pt x="8732" y="19615"/>
                  </a:lnTo>
                  <a:lnTo>
                    <a:pt x="8118" y="20274"/>
                  </a:lnTo>
                  <a:lnTo>
                    <a:pt x="8118" y="20317"/>
                  </a:lnTo>
                  <a:lnTo>
                    <a:pt x="7065" y="22204"/>
                  </a:lnTo>
                  <a:lnTo>
                    <a:pt x="7021" y="22248"/>
                  </a:lnTo>
                  <a:lnTo>
                    <a:pt x="6451" y="23916"/>
                  </a:lnTo>
                  <a:lnTo>
                    <a:pt x="6451" y="23960"/>
                  </a:lnTo>
                  <a:lnTo>
                    <a:pt x="6319" y="25583"/>
                  </a:lnTo>
                  <a:lnTo>
                    <a:pt x="6319" y="25627"/>
                  </a:lnTo>
                  <a:lnTo>
                    <a:pt x="6845" y="28391"/>
                  </a:lnTo>
                  <a:lnTo>
                    <a:pt x="6845" y="30629"/>
                  </a:lnTo>
                  <a:lnTo>
                    <a:pt x="6275" y="35632"/>
                  </a:lnTo>
                  <a:lnTo>
                    <a:pt x="5836" y="38967"/>
                  </a:lnTo>
                  <a:lnTo>
                    <a:pt x="5441" y="41863"/>
                  </a:lnTo>
                  <a:lnTo>
                    <a:pt x="5134" y="43662"/>
                  </a:lnTo>
                  <a:lnTo>
                    <a:pt x="4169" y="47699"/>
                  </a:lnTo>
                  <a:lnTo>
                    <a:pt x="3598" y="50244"/>
                  </a:lnTo>
                  <a:lnTo>
                    <a:pt x="3291" y="52087"/>
                  </a:lnTo>
                  <a:lnTo>
                    <a:pt x="2633" y="53491"/>
                  </a:lnTo>
                  <a:lnTo>
                    <a:pt x="2633" y="53535"/>
                  </a:lnTo>
                  <a:lnTo>
                    <a:pt x="2106" y="56431"/>
                  </a:lnTo>
                  <a:lnTo>
                    <a:pt x="834" y="60556"/>
                  </a:lnTo>
                  <a:lnTo>
                    <a:pt x="219" y="62838"/>
                  </a:lnTo>
                  <a:lnTo>
                    <a:pt x="0" y="63891"/>
                  </a:lnTo>
                  <a:lnTo>
                    <a:pt x="0" y="63935"/>
                  </a:lnTo>
                  <a:lnTo>
                    <a:pt x="44" y="64900"/>
                  </a:lnTo>
                  <a:lnTo>
                    <a:pt x="88" y="64988"/>
                  </a:lnTo>
                  <a:lnTo>
                    <a:pt x="2019" y="67094"/>
                  </a:lnTo>
                  <a:lnTo>
                    <a:pt x="3511" y="68674"/>
                  </a:lnTo>
                  <a:lnTo>
                    <a:pt x="5485" y="70999"/>
                  </a:lnTo>
                  <a:lnTo>
                    <a:pt x="7811" y="73413"/>
                  </a:lnTo>
                  <a:lnTo>
                    <a:pt x="9829" y="75651"/>
                  </a:lnTo>
                  <a:lnTo>
                    <a:pt x="10882" y="76967"/>
                  </a:lnTo>
                  <a:lnTo>
                    <a:pt x="10926" y="77011"/>
                  </a:lnTo>
                  <a:lnTo>
                    <a:pt x="11014" y="77055"/>
                  </a:lnTo>
                  <a:lnTo>
                    <a:pt x="11102" y="77011"/>
                  </a:lnTo>
                  <a:lnTo>
                    <a:pt x="11146" y="76967"/>
                  </a:lnTo>
                  <a:lnTo>
                    <a:pt x="11190" y="76879"/>
                  </a:lnTo>
                  <a:lnTo>
                    <a:pt x="11190" y="76835"/>
                  </a:lnTo>
                  <a:lnTo>
                    <a:pt x="11146" y="76748"/>
                  </a:lnTo>
                  <a:lnTo>
                    <a:pt x="10093" y="75387"/>
                  </a:lnTo>
                  <a:lnTo>
                    <a:pt x="8030" y="73193"/>
                  </a:lnTo>
                  <a:lnTo>
                    <a:pt x="5748" y="70780"/>
                  </a:lnTo>
                  <a:lnTo>
                    <a:pt x="3774" y="68410"/>
                  </a:lnTo>
                  <a:lnTo>
                    <a:pt x="2282" y="66831"/>
                  </a:lnTo>
                  <a:lnTo>
                    <a:pt x="395" y="64812"/>
                  </a:lnTo>
                  <a:lnTo>
                    <a:pt x="351" y="63935"/>
                  </a:lnTo>
                  <a:lnTo>
                    <a:pt x="571" y="62925"/>
                  </a:lnTo>
                  <a:lnTo>
                    <a:pt x="1141" y="60644"/>
                  </a:lnTo>
                  <a:lnTo>
                    <a:pt x="2457" y="56519"/>
                  </a:lnTo>
                  <a:lnTo>
                    <a:pt x="2457" y="56475"/>
                  </a:lnTo>
                  <a:lnTo>
                    <a:pt x="2984" y="53623"/>
                  </a:lnTo>
                  <a:lnTo>
                    <a:pt x="3598" y="52218"/>
                  </a:lnTo>
                  <a:lnTo>
                    <a:pt x="3642" y="52175"/>
                  </a:lnTo>
                  <a:lnTo>
                    <a:pt x="3949" y="50288"/>
                  </a:lnTo>
                  <a:lnTo>
                    <a:pt x="4520" y="47787"/>
                  </a:lnTo>
                  <a:lnTo>
                    <a:pt x="5441" y="43750"/>
                  </a:lnTo>
                  <a:lnTo>
                    <a:pt x="5792" y="41907"/>
                  </a:lnTo>
                  <a:lnTo>
                    <a:pt x="6187" y="39011"/>
                  </a:lnTo>
                  <a:lnTo>
                    <a:pt x="6626" y="35676"/>
                  </a:lnTo>
                  <a:lnTo>
                    <a:pt x="7196" y="30673"/>
                  </a:lnTo>
                  <a:lnTo>
                    <a:pt x="7196" y="28348"/>
                  </a:lnTo>
                  <a:lnTo>
                    <a:pt x="7196" y="28304"/>
                  </a:lnTo>
                  <a:lnTo>
                    <a:pt x="6670" y="25583"/>
                  </a:lnTo>
                  <a:lnTo>
                    <a:pt x="6802" y="24047"/>
                  </a:lnTo>
                  <a:lnTo>
                    <a:pt x="7372" y="22380"/>
                  </a:lnTo>
                  <a:lnTo>
                    <a:pt x="8425" y="20493"/>
                  </a:lnTo>
                  <a:lnTo>
                    <a:pt x="8996" y="19879"/>
                  </a:lnTo>
                  <a:lnTo>
                    <a:pt x="9829" y="19352"/>
                  </a:lnTo>
                  <a:lnTo>
                    <a:pt x="9873" y="19308"/>
                  </a:lnTo>
                  <a:lnTo>
                    <a:pt x="10488" y="18606"/>
                  </a:lnTo>
                  <a:lnTo>
                    <a:pt x="12594" y="15886"/>
                  </a:lnTo>
                  <a:lnTo>
                    <a:pt x="14042" y="14481"/>
                  </a:lnTo>
                  <a:lnTo>
                    <a:pt x="15797" y="13428"/>
                  </a:lnTo>
                  <a:lnTo>
                    <a:pt x="20799" y="11234"/>
                  </a:lnTo>
                  <a:lnTo>
                    <a:pt x="20843" y="11190"/>
                  </a:lnTo>
                  <a:lnTo>
                    <a:pt x="24003" y="8733"/>
                  </a:lnTo>
                  <a:lnTo>
                    <a:pt x="28435" y="5179"/>
                  </a:lnTo>
                  <a:lnTo>
                    <a:pt x="32077" y="2239"/>
                  </a:lnTo>
                  <a:lnTo>
                    <a:pt x="34578" y="352"/>
                  </a:lnTo>
                  <a:lnTo>
                    <a:pt x="34622" y="264"/>
                  </a:lnTo>
                  <a:lnTo>
                    <a:pt x="34666" y="220"/>
                  </a:lnTo>
                  <a:lnTo>
                    <a:pt x="34666" y="133"/>
                  </a:lnTo>
                  <a:lnTo>
                    <a:pt x="34622" y="89"/>
                  </a:lnTo>
                  <a:lnTo>
                    <a:pt x="34578" y="45"/>
                  </a:lnTo>
                  <a:lnTo>
                    <a:pt x="34490"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8" name="Google Shape;2708;p18"/>
            <p:cNvSpPr/>
            <p:nvPr/>
          </p:nvSpPr>
          <p:spPr>
            <a:xfrm>
              <a:off x="5041925" y="3105950"/>
              <a:ext cx="861200" cy="1932975"/>
            </a:xfrm>
            <a:custGeom>
              <a:rect b="b" l="l" r="r" t="t"/>
              <a:pathLst>
                <a:path extrusionOk="0" h="77319" w="34448">
                  <a:moveTo>
                    <a:pt x="34228" y="1"/>
                  </a:moveTo>
                  <a:lnTo>
                    <a:pt x="34184" y="45"/>
                  </a:lnTo>
                  <a:lnTo>
                    <a:pt x="33175" y="791"/>
                  </a:lnTo>
                  <a:lnTo>
                    <a:pt x="28435" y="4696"/>
                  </a:lnTo>
                  <a:lnTo>
                    <a:pt x="26505" y="6276"/>
                  </a:lnTo>
                  <a:lnTo>
                    <a:pt x="24706" y="7680"/>
                  </a:lnTo>
                  <a:lnTo>
                    <a:pt x="22863" y="9172"/>
                  </a:lnTo>
                  <a:lnTo>
                    <a:pt x="20932" y="10576"/>
                  </a:lnTo>
                  <a:lnTo>
                    <a:pt x="19045" y="11366"/>
                  </a:lnTo>
                  <a:lnTo>
                    <a:pt x="14876" y="12858"/>
                  </a:lnTo>
                  <a:lnTo>
                    <a:pt x="9479" y="14832"/>
                  </a:lnTo>
                  <a:lnTo>
                    <a:pt x="9435" y="14832"/>
                  </a:lnTo>
                  <a:lnTo>
                    <a:pt x="8909" y="15315"/>
                  </a:lnTo>
                  <a:lnTo>
                    <a:pt x="8865" y="15315"/>
                  </a:lnTo>
                  <a:lnTo>
                    <a:pt x="7987" y="16588"/>
                  </a:lnTo>
                  <a:lnTo>
                    <a:pt x="7943" y="16588"/>
                  </a:lnTo>
                  <a:lnTo>
                    <a:pt x="6978" y="18475"/>
                  </a:lnTo>
                  <a:lnTo>
                    <a:pt x="5969" y="20844"/>
                  </a:lnTo>
                  <a:lnTo>
                    <a:pt x="5442" y="23214"/>
                  </a:lnTo>
                  <a:lnTo>
                    <a:pt x="5398" y="24662"/>
                  </a:lnTo>
                  <a:lnTo>
                    <a:pt x="6320" y="29313"/>
                  </a:lnTo>
                  <a:lnTo>
                    <a:pt x="6407" y="30805"/>
                  </a:lnTo>
                  <a:lnTo>
                    <a:pt x="6144" y="34710"/>
                  </a:lnTo>
                  <a:lnTo>
                    <a:pt x="5837" y="37475"/>
                  </a:lnTo>
                  <a:lnTo>
                    <a:pt x="5486" y="40371"/>
                  </a:lnTo>
                  <a:lnTo>
                    <a:pt x="5135" y="42828"/>
                  </a:lnTo>
                  <a:lnTo>
                    <a:pt x="4872" y="44364"/>
                  </a:lnTo>
                  <a:lnTo>
                    <a:pt x="3906" y="48533"/>
                  </a:lnTo>
                  <a:lnTo>
                    <a:pt x="3424" y="51473"/>
                  </a:lnTo>
                  <a:lnTo>
                    <a:pt x="3248" y="53491"/>
                  </a:lnTo>
                  <a:lnTo>
                    <a:pt x="2634" y="55904"/>
                  </a:lnTo>
                  <a:lnTo>
                    <a:pt x="1756" y="58449"/>
                  </a:lnTo>
                  <a:lnTo>
                    <a:pt x="922" y="60819"/>
                  </a:lnTo>
                  <a:lnTo>
                    <a:pt x="308" y="63189"/>
                  </a:lnTo>
                  <a:lnTo>
                    <a:pt x="1" y="64549"/>
                  </a:lnTo>
                  <a:lnTo>
                    <a:pt x="1" y="64593"/>
                  </a:lnTo>
                  <a:lnTo>
                    <a:pt x="45" y="66743"/>
                  </a:lnTo>
                  <a:lnTo>
                    <a:pt x="45" y="66787"/>
                  </a:lnTo>
                  <a:lnTo>
                    <a:pt x="264" y="67401"/>
                  </a:lnTo>
                  <a:lnTo>
                    <a:pt x="308" y="67445"/>
                  </a:lnTo>
                  <a:lnTo>
                    <a:pt x="3424" y="70999"/>
                  </a:lnTo>
                  <a:lnTo>
                    <a:pt x="7812" y="75694"/>
                  </a:lnTo>
                  <a:lnTo>
                    <a:pt x="9304" y="77274"/>
                  </a:lnTo>
                  <a:lnTo>
                    <a:pt x="9347" y="77274"/>
                  </a:lnTo>
                  <a:lnTo>
                    <a:pt x="9435" y="77318"/>
                  </a:lnTo>
                  <a:lnTo>
                    <a:pt x="9567" y="77274"/>
                  </a:lnTo>
                  <a:lnTo>
                    <a:pt x="9611" y="77186"/>
                  </a:lnTo>
                  <a:lnTo>
                    <a:pt x="9611" y="77143"/>
                  </a:lnTo>
                  <a:lnTo>
                    <a:pt x="9611" y="77055"/>
                  </a:lnTo>
                  <a:lnTo>
                    <a:pt x="9567" y="77011"/>
                  </a:lnTo>
                  <a:lnTo>
                    <a:pt x="3687" y="70780"/>
                  </a:lnTo>
                  <a:lnTo>
                    <a:pt x="571" y="67226"/>
                  </a:lnTo>
                  <a:lnTo>
                    <a:pt x="396" y="66699"/>
                  </a:lnTo>
                  <a:lnTo>
                    <a:pt x="352" y="64637"/>
                  </a:lnTo>
                  <a:lnTo>
                    <a:pt x="659" y="63276"/>
                  </a:lnTo>
                  <a:lnTo>
                    <a:pt x="1273" y="60907"/>
                  </a:lnTo>
                  <a:lnTo>
                    <a:pt x="2107" y="58581"/>
                  </a:lnTo>
                  <a:lnTo>
                    <a:pt x="2985" y="55992"/>
                  </a:lnTo>
                  <a:lnTo>
                    <a:pt x="3599" y="53535"/>
                  </a:lnTo>
                  <a:lnTo>
                    <a:pt x="3775" y="51516"/>
                  </a:lnTo>
                  <a:lnTo>
                    <a:pt x="4257" y="48620"/>
                  </a:lnTo>
                  <a:lnTo>
                    <a:pt x="5223" y="44452"/>
                  </a:lnTo>
                  <a:lnTo>
                    <a:pt x="5486" y="42872"/>
                  </a:lnTo>
                  <a:lnTo>
                    <a:pt x="5837" y="40415"/>
                  </a:lnTo>
                  <a:lnTo>
                    <a:pt x="6188" y="37519"/>
                  </a:lnTo>
                  <a:lnTo>
                    <a:pt x="6495" y="34710"/>
                  </a:lnTo>
                  <a:lnTo>
                    <a:pt x="6758" y="30805"/>
                  </a:lnTo>
                  <a:lnTo>
                    <a:pt x="6758" y="30761"/>
                  </a:lnTo>
                  <a:lnTo>
                    <a:pt x="6671" y="29269"/>
                  </a:lnTo>
                  <a:lnTo>
                    <a:pt x="6671" y="29225"/>
                  </a:lnTo>
                  <a:lnTo>
                    <a:pt x="5749" y="24618"/>
                  </a:lnTo>
                  <a:lnTo>
                    <a:pt x="5793" y="23257"/>
                  </a:lnTo>
                  <a:lnTo>
                    <a:pt x="6320" y="20932"/>
                  </a:lnTo>
                  <a:lnTo>
                    <a:pt x="7285" y="18650"/>
                  </a:lnTo>
                  <a:lnTo>
                    <a:pt x="8250" y="16763"/>
                  </a:lnTo>
                  <a:lnTo>
                    <a:pt x="9128" y="15535"/>
                  </a:lnTo>
                  <a:lnTo>
                    <a:pt x="9611" y="15140"/>
                  </a:lnTo>
                  <a:lnTo>
                    <a:pt x="15008" y="13165"/>
                  </a:lnTo>
                  <a:lnTo>
                    <a:pt x="19133" y="11717"/>
                  </a:lnTo>
                  <a:lnTo>
                    <a:pt x="21063" y="10883"/>
                  </a:lnTo>
                  <a:lnTo>
                    <a:pt x="21107" y="10883"/>
                  </a:lnTo>
                  <a:lnTo>
                    <a:pt x="23082" y="9435"/>
                  </a:lnTo>
                  <a:lnTo>
                    <a:pt x="24925" y="7987"/>
                  </a:lnTo>
                  <a:lnTo>
                    <a:pt x="26724" y="6539"/>
                  </a:lnTo>
                  <a:lnTo>
                    <a:pt x="28655" y="4959"/>
                  </a:lnTo>
                  <a:lnTo>
                    <a:pt x="33350" y="1098"/>
                  </a:lnTo>
                  <a:lnTo>
                    <a:pt x="34403" y="352"/>
                  </a:lnTo>
                  <a:lnTo>
                    <a:pt x="34447" y="264"/>
                  </a:lnTo>
                  <a:lnTo>
                    <a:pt x="34447" y="220"/>
                  </a:lnTo>
                  <a:lnTo>
                    <a:pt x="34447" y="133"/>
                  </a:lnTo>
                  <a:lnTo>
                    <a:pt x="34447" y="89"/>
                  </a:lnTo>
                  <a:lnTo>
                    <a:pt x="34359" y="45"/>
                  </a:lnTo>
                  <a:lnTo>
                    <a:pt x="34315"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9" name="Google Shape;2709;p18"/>
            <p:cNvSpPr/>
            <p:nvPr/>
          </p:nvSpPr>
          <p:spPr>
            <a:xfrm>
              <a:off x="4993675" y="3053300"/>
              <a:ext cx="851300" cy="1980125"/>
            </a:xfrm>
            <a:custGeom>
              <a:rect b="b" l="l" r="r" t="t"/>
              <a:pathLst>
                <a:path extrusionOk="0" h="79205" w="34052">
                  <a:moveTo>
                    <a:pt x="33788" y="1"/>
                  </a:moveTo>
                  <a:lnTo>
                    <a:pt x="33744" y="45"/>
                  </a:lnTo>
                  <a:lnTo>
                    <a:pt x="31243" y="2151"/>
                  </a:lnTo>
                  <a:lnTo>
                    <a:pt x="28786" y="4169"/>
                  </a:lnTo>
                  <a:lnTo>
                    <a:pt x="26460" y="6056"/>
                  </a:lnTo>
                  <a:lnTo>
                    <a:pt x="22993" y="8645"/>
                  </a:lnTo>
                  <a:lnTo>
                    <a:pt x="21238" y="9830"/>
                  </a:lnTo>
                  <a:lnTo>
                    <a:pt x="18737" y="10883"/>
                  </a:lnTo>
                  <a:lnTo>
                    <a:pt x="15534" y="12112"/>
                  </a:lnTo>
                  <a:lnTo>
                    <a:pt x="13208" y="13472"/>
                  </a:lnTo>
                  <a:lnTo>
                    <a:pt x="10356" y="14525"/>
                  </a:lnTo>
                  <a:lnTo>
                    <a:pt x="8294" y="15798"/>
                  </a:lnTo>
                  <a:lnTo>
                    <a:pt x="6056" y="16938"/>
                  </a:lnTo>
                  <a:lnTo>
                    <a:pt x="3862" y="17465"/>
                  </a:lnTo>
                  <a:lnTo>
                    <a:pt x="2721" y="17641"/>
                  </a:lnTo>
                  <a:lnTo>
                    <a:pt x="2633" y="17684"/>
                  </a:lnTo>
                  <a:lnTo>
                    <a:pt x="2589" y="17772"/>
                  </a:lnTo>
                  <a:lnTo>
                    <a:pt x="2589" y="17860"/>
                  </a:lnTo>
                  <a:lnTo>
                    <a:pt x="2633" y="17948"/>
                  </a:lnTo>
                  <a:lnTo>
                    <a:pt x="3247" y="18518"/>
                  </a:lnTo>
                  <a:lnTo>
                    <a:pt x="3379" y="19045"/>
                  </a:lnTo>
                  <a:lnTo>
                    <a:pt x="3291" y="20098"/>
                  </a:lnTo>
                  <a:lnTo>
                    <a:pt x="3247" y="21151"/>
                  </a:lnTo>
                  <a:lnTo>
                    <a:pt x="3335" y="22204"/>
                  </a:lnTo>
                  <a:lnTo>
                    <a:pt x="3423" y="23213"/>
                  </a:lnTo>
                  <a:lnTo>
                    <a:pt x="3598" y="24223"/>
                  </a:lnTo>
                  <a:lnTo>
                    <a:pt x="3818" y="25188"/>
                  </a:lnTo>
                  <a:lnTo>
                    <a:pt x="4300" y="27119"/>
                  </a:lnTo>
                  <a:lnTo>
                    <a:pt x="4695" y="28698"/>
                  </a:lnTo>
                  <a:lnTo>
                    <a:pt x="5046" y="30278"/>
                  </a:lnTo>
                  <a:lnTo>
                    <a:pt x="5178" y="31112"/>
                  </a:lnTo>
                  <a:lnTo>
                    <a:pt x="5266" y="31946"/>
                  </a:lnTo>
                  <a:lnTo>
                    <a:pt x="5354" y="32779"/>
                  </a:lnTo>
                  <a:lnTo>
                    <a:pt x="5397" y="33613"/>
                  </a:lnTo>
                  <a:lnTo>
                    <a:pt x="5354" y="36202"/>
                  </a:lnTo>
                  <a:lnTo>
                    <a:pt x="5134" y="38615"/>
                  </a:lnTo>
                  <a:lnTo>
                    <a:pt x="4871" y="41029"/>
                  </a:lnTo>
                  <a:lnTo>
                    <a:pt x="4257" y="45724"/>
                  </a:lnTo>
                  <a:lnTo>
                    <a:pt x="3686" y="47918"/>
                  </a:lnTo>
                  <a:lnTo>
                    <a:pt x="3291" y="50726"/>
                  </a:lnTo>
                  <a:lnTo>
                    <a:pt x="3028" y="53315"/>
                  </a:lnTo>
                  <a:lnTo>
                    <a:pt x="2545" y="56343"/>
                  </a:lnTo>
                  <a:lnTo>
                    <a:pt x="2194" y="58405"/>
                  </a:lnTo>
                  <a:lnTo>
                    <a:pt x="1317" y="60731"/>
                  </a:lnTo>
                  <a:lnTo>
                    <a:pt x="88" y="65031"/>
                  </a:lnTo>
                  <a:lnTo>
                    <a:pt x="88" y="65075"/>
                  </a:lnTo>
                  <a:lnTo>
                    <a:pt x="0" y="66874"/>
                  </a:lnTo>
                  <a:lnTo>
                    <a:pt x="132" y="68937"/>
                  </a:lnTo>
                  <a:lnTo>
                    <a:pt x="44" y="70472"/>
                  </a:lnTo>
                  <a:lnTo>
                    <a:pt x="88" y="71569"/>
                  </a:lnTo>
                  <a:lnTo>
                    <a:pt x="132" y="71613"/>
                  </a:lnTo>
                  <a:lnTo>
                    <a:pt x="395" y="72184"/>
                  </a:lnTo>
                  <a:lnTo>
                    <a:pt x="395" y="72228"/>
                  </a:lnTo>
                  <a:lnTo>
                    <a:pt x="2633" y="74773"/>
                  </a:lnTo>
                  <a:lnTo>
                    <a:pt x="5485" y="77581"/>
                  </a:lnTo>
                  <a:lnTo>
                    <a:pt x="7153" y="79161"/>
                  </a:lnTo>
                  <a:lnTo>
                    <a:pt x="7284" y="79205"/>
                  </a:lnTo>
                  <a:lnTo>
                    <a:pt x="7328" y="79205"/>
                  </a:lnTo>
                  <a:lnTo>
                    <a:pt x="7416" y="79161"/>
                  </a:lnTo>
                  <a:lnTo>
                    <a:pt x="7460" y="79117"/>
                  </a:lnTo>
                  <a:lnTo>
                    <a:pt x="7460" y="79029"/>
                  </a:lnTo>
                  <a:lnTo>
                    <a:pt x="7416" y="78985"/>
                  </a:lnTo>
                  <a:lnTo>
                    <a:pt x="7416" y="78941"/>
                  </a:lnTo>
                  <a:lnTo>
                    <a:pt x="5705" y="77362"/>
                  </a:lnTo>
                  <a:lnTo>
                    <a:pt x="2852" y="74509"/>
                  </a:lnTo>
                  <a:lnTo>
                    <a:pt x="702" y="72008"/>
                  </a:lnTo>
                  <a:lnTo>
                    <a:pt x="439" y="71526"/>
                  </a:lnTo>
                  <a:lnTo>
                    <a:pt x="395" y="70472"/>
                  </a:lnTo>
                  <a:lnTo>
                    <a:pt x="483" y="68937"/>
                  </a:lnTo>
                  <a:lnTo>
                    <a:pt x="483" y="68893"/>
                  </a:lnTo>
                  <a:lnTo>
                    <a:pt x="351" y="66874"/>
                  </a:lnTo>
                  <a:lnTo>
                    <a:pt x="439" y="65119"/>
                  </a:lnTo>
                  <a:lnTo>
                    <a:pt x="1624" y="60863"/>
                  </a:lnTo>
                  <a:lnTo>
                    <a:pt x="2501" y="58537"/>
                  </a:lnTo>
                  <a:lnTo>
                    <a:pt x="2501" y="58493"/>
                  </a:lnTo>
                  <a:lnTo>
                    <a:pt x="2896" y="56387"/>
                  </a:lnTo>
                  <a:lnTo>
                    <a:pt x="3379" y="53359"/>
                  </a:lnTo>
                  <a:lnTo>
                    <a:pt x="3642" y="50770"/>
                  </a:lnTo>
                  <a:lnTo>
                    <a:pt x="4037" y="48006"/>
                  </a:lnTo>
                  <a:lnTo>
                    <a:pt x="4608" y="45768"/>
                  </a:lnTo>
                  <a:lnTo>
                    <a:pt x="5222" y="41073"/>
                  </a:lnTo>
                  <a:lnTo>
                    <a:pt x="5485" y="38659"/>
                  </a:lnTo>
                  <a:lnTo>
                    <a:pt x="5705" y="36202"/>
                  </a:lnTo>
                  <a:lnTo>
                    <a:pt x="5748" y="33657"/>
                  </a:lnTo>
                  <a:lnTo>
                    <a:pt x="5705" y="32735"/>
                  </a:lnTo>
                  <a:lnTo>
                    <a:pt x="5617" y="31902"/>
                  </a:lnTo>
                  <a:lnTo>
                    <a:pt x="5529" y="31068"/>
                  </a:lnTo>
                  <a:lnTo>
                    <a:pt x="5397" y="30234"/>
                  </a:lnTo>
                  <a:lnTo>
                    <a:pt x="5046" y="28611"/>
                  </a:lnTo>
                  <a:lnTo>
                    <a:pt x="4651" y="27031"/>
                  </a:lnTo>
                  <a:lnTo>
                    <a:pt x="4169" y="25056"/>
                  </a:lnTo>
                  <a:lnTo>
                    <a:pt x="3949" y="24091"/>
                  </a:lnTo>
                  <a:lnTo>
                    <a:pt x="3774" y="23126"/>
                  </a:lnTo>
                  <a:lnTo>
                    <a:pt x="3642" y="22160"/>
                  </a:lnTo>
                  <a:lnTo>
                    <a:pt x="3598" y="21151"/>
                  </a:lnTo>
                  <a:lnTo>
                    <a:pt x="3598" y="20098"/>
                  </a:lnTo>
                  <a:lnTo>
                    <a:pt x="3730" y="19045"/>
                  </a:lnTo>
                  <a:lnTo>
                    <a:pt x="3730" y="18957"/>
                  </a:lnTo>
                  <a:lnTo>
                    <a:pt x="3554" y="18386"/>
                  </a:lnTo>
                  <a:lnTo>
                    <a:pt x="3511" y="18299"/>
                  </a:lnTo>
                  <a:lnTo>
                    <a:pt x="3159" y="17948"/>
                  </a:lnTo>
                  <a:lnTo>
                    <a:pt x="3905" y="17816"/>
                  </a:lnTo>
                  <a:lnTo>
                    <a:pt x="6143" y="17289"/>
                  </a:lnTo>
                  <a:lnTo>
                    <a:pt x="6187" y="17246"/>
                  </a:lnTo>
                  <a:lnTo>
                    <a:pt x="8469" y="16105"/>
                  </a:lnTo>
                  <a:lnTo>
                    <a:pt x="10488" y="14832"/>
                  </a:lnTo>
                  <a:lnTo>
                    <a:pt x="13340" y="13779"/>
                  </a:lnTo>
                  <a:lnTo>
                    <a:pt x="13384" y="13779"/>
                  </a:lnTo>
                  <a:lnTo>
                    <a:pt x="15665" y="12419"/>
                  </a:lnTo>
                  <a:lnTo>
                    <a:pt x="18869" y="11190"/>
                  </a:lnTo>
                  <a:lnTo>
                    <a:pt x="21370" y="10137"/>
                  </a:lnTo>
                  <a:lnTo>
                    <a:pt x="21414" y="10137"/>
                  </a:lnTo>
                  <a:lnTo>
                    <a:pt x="23213" y="8908"/>
                  </a:lnTo>
                  <a:lnTo>
                    <a:pt x="26679" y="6319"/>
                  </a:lnTo>
                  <a:lnTo>
                    <a:pt x="29005" y="4433"/>
                  </a:lnTo>
                  <a:lnTo>
                    <a:pt x="31462" y="2458"/>
                  </a:lnTo>
                  <a:lnTo>
                    <a:pt x="33964" y="308"/>
                  </a:lnTo>
                  <a:lnTo>
                    <a:pt x="34008" y="264"/>
                  </a:lnTo>
                  <a:lnTo>
                    <a:pt x="34051" y="176"/>
                  </a:lnTo>
                  <a:lnTo>
                    <a:pt x="34008" y="132"/>
                  </a:lnTo>
                  <a:lnTo>
                    <a:pt x="34008" y="45"/>
                  </a:lnTo>
                  <a:lnTo>
                    <a:pt x="33920"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0" name="Google Shape;2710;p18"/>
            <p:cNvSpPr/>
            <p:nvPr/>
          </p:nvSpPr>
          <p:spPr>
            <a:xfrm>
              <a:off x="4962950" y="3026975"/>
              <a:ext cx="852400" cy="2017425"/>
            </a:xfrm>
            <a:custGeom>
              <a:rect b="b" l="l" r="r" t="t"/>
              <a:pathLst>
                <a:path extrusionOk="0" h="80697" w="34096">
                  <a:moveTo>
                    <a:pt x="33876" y="1"/>
                  </a:moveTo>
                  <a:lnTo>
                    <a:pt x="33832" y="44"/>
                  </a:lnTo>
                  <a:lnTo>
                    <a:pt x="30848" y="2589"/>
                  </a:lnTo>
                  <a:lnTo>
                    <a:pt x="28391" y="4564"/>
                  </a:lnTo>
                  <a:lnTo>
                    <a:pt x="26022" y="6407"/>
                  </a:lnTo>
                  <a:lnTo>
                    <a:pt x="23959" y="7943"/>
                  </a:lnTo>
                  <a:lnTo>
                    <a:pt x="22028" y="9259"/>
                  </a:lnTo>
                  <a:lnTo>
                    <a:pt x="19834" y="10225"/>
                  </a:lnTo>
                  <a:lnTo>
                    <a:pt x="17114" y="11409"/>
                  </a:lnTo>
                  <a:lnTo>
                    <a:pt x="17070" y="11409"/>
                  </a:lnTo>
                  <a:lnTo>
                    <a:pt x="15095" y="12726"/>
                  </a:lnTo>
                  <a:lnTo>
                    <a:pt x="13998" y="13472"/>
                  </a:lnTo>
                  <a:lnTo>
                    <a:pt x="13121" y="13691"/>
                  </a:lnTo>
                  <a:lnTo>
                    <a:pt x="13077" y="13691"/>
                  </a:lnTo>
                  <a:lnTo>
                    <a:pt x="12287" y="14086"/>
                  </a:lnTo>
                  <a:lnTo>
                    <a:pt x="9084" y="15973"/>
                  </a:lnTo>
                  <a:lnTo>
                    <a:pt x="7065" y="17026"/>
                  </a:lnTo>
                  <a:lnTo>
                    <a:pt x="4081" y="17728"/>
                  </a:lnTo>
                  <a:lnTo>
                    <a:pt x="3994" y="17728"/>
                  </a:lnTo>
                  <a:lnTo>
                    <a:pt x="2458" y="18781"/>
                  </a:lnTo>
                  <a:lnTo>
                    <a:pt x="2370" y="18825"/>
                  </a:lnTo>
                  <a:lnTo>
                    <a:pt x="2019" y="19483"/>
                  </a:lnTo>
                  <a:lnTo>
                    <a:pt x="1975" y="19571"/>
                  </a:lnTo>
                  <a:lnTo>
                    <a:pt x="2194" y="21458"/>
                  </a:lnTo>
                  <a:lnTo>
                    <a:pt x="2194" y="21502"/>
                  </a:lnTo>
                  <a:lnTo>
                    <a:pt x="3291" y="25451"/>
                  </a:lnTo>
                  <a:lnTo>
                    <a:pt x="4169" y="28523"/>
                  </a:lnTo>
                  <a:lnTo>
                    <a:pt x="4871" y="31814"/>
                  </a:lnTo>
                  <a:lnTo>
                    <a:pt x="5134" y="35061"/>
                  </a:lnTo>
                  <a:lnTo>
                    <a:pt x="5091" y="38001"/>
                  </a:lnTo>
                  <a:lnTo>
                    <a:pt x="4871" y="40634"/>
                  </a:lnTo>
                  <a:lnTo>
                    <a:pt x="4652" y="42784"/>
                  </a:lnTo>
                  <a:lnTo>
                    <a:pt x="4301" y="45636"/>
                  </a:lnTo>
                  <a:lnTo>
                    <a:pt x="3599" y="49322"/>
                  </a:lnTo>
                  <a:lnTo>
                    <a:pt x="3291" y="52174"/>
                  </a:lnTo>
                  <a:lnTo>
                    <a:pt x="2809" y="55202"/>
                  </a:lnTo>
                  <a:lnTo>
                    <a:pt x="2414" y="57835"/>
                  </a:lnTo>
                  <a:lnTo>
                    <a:pt x="2063" y="59897"/>
                  </a:lnTo>
                  <a:lnTo>
                    <a:pt x="1317" y="61828"/>
                  </a:lnTo>
                  <a:lnTo>
                    <a:pt x="1273" y="61872"/>
                  </a:lnTo>
                  <a:lnTo>
                    <a:pt x="571" y="64548"/>
                  </a:lnTo>
                  <a:lnTo>
                    <a:pt x="527" y="64548"/>
                  </a:lnTo>
                  <a:lnTo>
                    <a:pt x="264" y="66435"/>
                  </a:lnTo>
                  <a:lnTo>
                    <a:pt x="264" y="66479"/>
                  </a:lnTo>
                  <a:lnTo>
                    <a:pt x="351" y="69288"/>
                  </a:lnTo>
                  <a:lnTo>
                    <a:pt x="44" y="73193"/>
                  </a:lnTo>
                  <a:lnTo>
                    <a:pt x="0" y="73851"/>
                  </a:lnTo>
                  <a:lnTo>
                    <a:pt x="0" y="73895"/>
                  </a:lnTo>
                  <a:lnTo>
                    <a:pt x="44" y="73983"/>
                  </a:lnTo>
                  <a:lnTo>
                    <a:pt x="4564" y="78195"/>
                  </a:lnTo>
                  <a:lnTo>
                    <a:pt x="7328" y="80653"/>
                  </a:lnTo>
                  <a:lnTo>
                    <a:pt x="7416" y="80696"/>
                  </a:lnTo>
                  <a:lnTo>
                    <a:pt x="7504" y="80653"/>
                  </a:lnTo>
                  <a:lnTo>
                    <a:pt x="7548" y="80609"/>
                  </a:lnTo>
                  <a:lnTo>
                    <a:pt x="7592" y="80565"/>
                  </a:lnTo>
                  <a:lnTo>
                    <a:pt x="7592" y="80477"/>
                  </a:lnTo>
                  <a:lnTo>
                    <a:pt x="7592" y="80433"/>
                  </a:lnTo>
                  <a:lnTo>
                    <a:pt x="7548" y="80389"/>
                  </a:lnTo>
                  <a:lnTo>
                    <a:pt x="4827" y="77932"/>
                  </a:lnTo>
                  <a:lnTo>
                    <a:pt x="351" y="73763"/>
                  </a:lnTo>
                  <a:lnTo>
                    <a:pt x="703" y="69288"/>
                  </a:lnTo>
                  <a:lnTo>
                    <a:pt x="615" y="66479"/>
                  </a:lnTo>
                  <a:lnTo>
                    <a:pt x="878" y="64636"/>
                  </a:lnTo>
                  <a:lnTo>
                    <a:pt x="1624" y="61960"/>
                  </a:lnTo>
                  <a:lnTo>
                    <a:pt x="2414" y="60029"/>
                  </a:lnTo>
                  <a:lnTo>
                    <a:pt x="2414" y="59985"/>
                  </a:lnTo>
                  <a:lnTo>
                    <a:pt x="2765" y="57923"/>
                  </a:lnTo>
                  <a:lnTo>
                    <a:pt x="3160" y="55246"/>
                  </a:lnTo>
                  <a:lnTo>
                    <a:pt x="3643" y="52218"/>
                  </a:lnTo>
                  <a:lnTo>
                    <a:pt x="3950" y="49366"/>
                  </a:lnTo>
                  <a:lnTo>
                    <a:pt x="4652" y="45724"/>
                  </a:lnTo>
                  <a:lnTo>
                    <a:pt x="5003" y="42828"/>
                  </a:lnTo>
                  <a:lnTo>
                    <a:pt x="5222" y="40634"/>
                  </a:lnTo>
                  <a:lnTo>
                    <a:pt x="5442" y="38045"/>
                  </a:lnTo>
                  <a:lnTo>
                    <a:pt x="5486" y="35017"/>
                  </a:lnTo>
                  <a:lnTo>
                    <a:pt x="5222" y="31770"/>
                  </a:lnTo>
                  <a:lnTo>
                    <a:pt x="5178" y="31770"/>
                  </a:lnTo>
                  <a:lnTo>
                    <a:pt x="4520" y="28435"/>
                  </a:lnTo>
                  <a:lnTo>
                    <a:pt x="3643" y="25363"/>
                  </a:lnTo>
                  <a:lnTo>
                    <a:pt x="2546" y="21414"/>
                  </a:lnTo>
                  <a:lnTo>
                    <a:pt x="2326" y="19571"/>
                  </a:lnTo>
                  <a:lnTo>
                    <a:pt x="2677" y="19045"/>
                  </a:lnTo>
                  <a:lnTo>
                    <a:pt x="4169" y="18079"/>
                  </a:lnTo>
                  <a:lnTo>
                    <a:pt x="7197" y="17377"/>
                  </a:lnTo>
                  <a:lnTo>
                    <a:pt x="7241" y="17333"/>
                  </a:lnTo>
                  <a:lnTo>
                    <a:pt x="9259" y="16280"/>
                  </a:lnTo>
                  <a:lnTo>
                    <a:pt x="12419" y="14393"/>
                  </a:lnTo>
                  <a:lnTo>
                    <a:pt x="13208" y="14042"/>
                  </a:lnTo>
                  <a:lnTo>
                    <a:pt x="14086" y="13823"/>
                  </a:lnTo>
                  <a:lnTo>
                    <a:pt x="14174" y="13779"/>
                  </a:lnTo>
                  <a:lnTo>
                    <a:pt x="15315" y="13033"/>
                  </a:lnTo>
                  <a:lnTo>
                    <a:pt x="17245" y="11717"/>
                  </a:lnTo>
                  <a:lnTo>
                    <a:pt x="19966" y="10576"/>
                  </a:lnTo>
                  <a:lnTo>
                    <a:pt x="22160" y="9566"/>
                  </a:lnTo>
                  <a:lnTo>
                    <a:pt x="22204" y="9566"/>
                  </a:lnTo>
                  <a:lnTo>
                    <a:pt x="24179" y="8206"/>
                  </a:lnTo>
                  <a:lnTo>
                    <a:pt x="26197" y="6714"/>
                  </a:lnTo>
                  <a:lnTo>
                    <a:pt x="28611" y="4871"/>
                  </a:lnTo>
                  <a:lnTo>
                    <a:pt x="31068" y="2853"/>
                  </a:lnTo>
                  <a:lnTo>
                    <a:pt x="34052" y="308"/>
                  </a:lnTo>
                  <a:lnTo>
                    <a:pt x="34096" y="264"/>
                  </a:lnTo>
                  <a:lnTo>
                    <a:pt x="34096" y="220"/>
                  </a:lnTo>
                  <a:lnTo>
                    <a:pt x="34096" y="132"/>
                  </a:lnTo>
                  <a:lnTo>
                    <a:pt x="34052" y="88"/>
                  </a:lnTo>
                  <a:lnTo>
                    <a:pt x="34008" y="44"/>
                  </a:lnTo>
                  <a:lnTo>
                    <a:pt x="33964"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1" name="Google Shape;2711;p18"/>
            <p:cNvSpPr/>
            <p:nvPr/>
          </p:nvSpPr>
          <p:spPr>
            <a:xfrm>
              <a:off x="4932225" y="2976525"/>
              <a:ext cx="827175" cy="2027275"/>
            </a:xfrm>
            <a:custGeom>
              <a:rect b="b" l="l" r="r" t="t"/>
              <a:pathLst>
                <a:path extrusionOk="0" h="81091" w="33087">
                  <a:moveTo>
                    <a:pt x="32823" y="0"/>
                  </a:moveTo>
                  <a:lnTo>
                    <a:pt x="32780" y="44"/>
                  </a:lnTo>
                  <a:lnTo>
                    <a:pt x="32736" y="132"/>
                  </a:lnTo>
                  <a:lnTo>
                    <a:pt x="31990" y="2413"/>
                  </a:lnTo>
                  <a:lnTo>
                    <a:pt x="31463" y="3072"/>
                  </a:lnTo>
                  <a:lnTo>
                    <a:pt x="29664" y="4607"/>
                  </a:lnTo>
                  <a:lnTo>
                    <a:pt x="27251" y="6494"/>
                  </a:lnTo>
                  <a:lnTo>
                    <a:pt x="24881" y="8206"/>
                  </a:lnTo>
                  <a:lnTo>
                    <a:pt x="22775" y="9698"/>
                  </a:lnTo>
                  <a:lnTo>
                    <a:pt x="18694" y="11672"/>
                  </a:lnTo>
                  <a:lnTo>
                    <a:pt x="16500" y="13252"/>
                  </a:lnTo>
                  <a:lnTo>
                    <a:pt x="15183" y="14305"/>
                  </a:lnTo>
                  <a:lnTo>
                    <a:pt x="13867" y="14700"/>
                  </a:lnTo>
                  <a:lnTo>
                    <a:pt x="13823" y="14700"/>
                  </a:lnTo>
                  <a:lnTo>
                    <a:pt x="11717" y="15841"/>
                  </a:lnTo>
                  <a:lnTo>
                    <a:pt x="11717" y="15885"/>
                  </a:lnTo>
                  <a:lnTo>
                    <a:pt x="9874" y="17157"/>
                  </a:lnTo>
                  <a:lnTo>
                    <a:pt x="8075" y="18079"/>
                  </a:lnTo>
                  <a:lnTo>
                    <a:pt x="5617" y="18693"/>
                  </a:lnTo>
                  <a:lnTo>
                    <a:pt x="5574" y="18693"/>
                  </a:lnTo>
                  <a:lnTo>
                    <a:pt x="3643" y="19746"/>
                  </a:lnTo>
                  <a:lnTo>
                    <a:pt x="2107" y="20668"/>
                  </a:lnTo>
                  <a:lnTo>
                    <a:pt x="2107" y="20712"/>
                  </a:lnTo>
                  <a:lnTo>
                    <a:pt x="1493" y="21238"/>
                  </a:lnTo>
                  <a:lnTo>
                    <a:pt x="1449" y="21326"/>
                  </a:lnTo>
                  <a:lnTo>
                    <a:pt x="1273" y="21896"/>
                  </a:lnTo>
                  <a:lnTo>
                    <a:pt x="1273" y="22028"/>
                  </a:lnTo>
                  <a:lnTo>
                    <a:pt x="3116" y="27337"/>
                  </a:lnTo>
                  <a:lnTo>
                    <a:pt x="3994" y="30453"/>
                  </a:lnTo>
                  <a:lnTo>
                    <a:pt x="4257" y="31506"/>
                  </a:lnTo>
                  <a:lnTo>
                    <a:pt x="4433" y="32515"/>
                  </a:lnTo>
                  <a:lnTo>
                    <a:pt x="4608" y="33525"/>
                  </a:lnTo>
                  <a:lnTo>
                    <a:pt x="4740" y="34534"/>
                  </a:lnTo>
                  <a:lnTo>
                    <a:pt x="4828" y="35543"/>
                  </a:lnTo>
                  <a:lnTo>
                    <a:pt x="4872" y="36552"/>
                  </a:lnTo>
                  <a:lnTo>
                    <a:pt x="4915" y="37562"/>
                  </a:lnTo>
                  <a:lnTo>
                    <a:pt x="4915" y="38571"/>
                  </a:lnTo>
                  <a:lnTo>
                    <a:pt x="4872" y="40633"/>
                  </a:lnTo>
                  <a:lnTo>
                    <a:pt x="4696" y="42652"/>
                  </a:lnTo>
                  <a:lnTo>
                    <a:pt x="4520" y="44714"/>
                  </a:lnTo>
                  <a:lnTo>
                    <a:pt x="4301" y="46776"/>
                  </a:lnTo>
                  <a:lnTo>
                    <a:pt x="4257" y="47566"/>
                  </a:lnTo>
                  <a:lnTo>
                    <a:pt x="3687" y="50857"/>
                  </a:lnTo>
                  <a:lnTo>
                    <a:pt x="3248" y="53753"/>
                  </a:lnTo>
                  <a:lnTo>
                    <a:pt x="2809" y="57044"/>
                  </a:lnTo>
                  <a:lnTo>
                    <a:pt x="2283" y="60467"/>
                  </a:lnTo>
                  <a:lnTo>
                    <a:pt x="1800" y="62573"/>
                  </a:lnTo>
                  <a:lnTo>
                    <a:pt x="1098" y="64943"/>
                  </a:lnTo>
                  <a:lnTo>
                    <a:pt x="440" y="67620"/>
                  </a:lnTo>
                  <a:lnTo>
                    <a:pt x="440" y="67663"/>
                  </a:lnTo>
                  <a:lnTo>
                    <a:pt x="396" y="69199"/>
                  </a:lnTo>
                  <a:lnTo>
                    <a:pt x="89" y="73280"/>
                  </a:lnTo>
                  <a:lnTo>
                    <a:pt x="1" y="75299"/>
                  </a:lnTo>
                  <a:lnTo>
                    <a:pt x="1" y="75343"/>
                  </a:lnTo>
                  <a:lnTo>
                    <a:pt x="396" y="76922"/>
                  </a:lnTo>
                  <a:lnTo>
                    <a:pt x="440" y="77010"/>
                  </a:lnTo>
                  <a:lnTo>
                    <a:pt x="5223" y="81047"/>
                  </a:lnTo>
                  <a:lnTo>
                    <a:pt x="5310" y="81091"/>
                  </a:lnTo>
                  <a:lnTo>
                    <a:pt x="5398" y="81091"/>
                  </a:lnTo>
                  <a:lnTo>
                    <a:pt x="5442" y="81047"/>
                  </a:lnTo>
                  <a:lnTo>
                    <a:pt x="5486" y="81003"/>
                  </a:lnTo>
                  <a:lnTo>
                    <a:pt x="5486" y="80915"/>
                  </a:lnTo>
                  <a:lnTo>
                    <a:pt x="5486" y="80871"/>
                  </a:lnTo>
                  <a:lnTo>
                    <a:pt x="5442" y="80784"/>
                  </a:lnTo>
                  <a:lnTo>
                    <a:pt x="703" y="76791"/>
                  </a:lnTo>
                  <a:lnTo>
                    <a:pt x="352" y="75255"/>
                  </a:lnTo>
                  <a:lnTo>
                    <a:pt x="440" y="73280"/>
                  </a:lnTo>
                  <a:lnTo>
                    <a:pt x="747" y="69243"/>
                  </a:lnTo>
                  <a:lnTo>
                    <a:pt x="791" y="67707"/>
                  </a:lnTo>
                  <a:lnTo>
                    <a:pt x="1405" y="65031"/>
                  </a:lnTo>
                  <a:lnTo>
                    <a:pt x="2151" y="62661"/>
                  </a:lnTo>
                  <a:lnTo>
                    <a:pt x="2634" y="60555"/>
                  </a:lnTo>
                  <a:lnTo>
                    <a:pt x="3160" y="57088"/>
                  </a:lnTo>
                  <a:lnTo>
                    <a:pt x="3599" y="53797"/>
                  </a:lnTo>
                  <a:lnTo>
                    <a:pt x="4038" y="50901"/>
                  </a:lnTo>
                  <a:lnTo>
                    <a:pt x="4564" y="47610"/>
                  </a:lnTo>
                  <a:lnTo>
                    <a:pt x="4652" y="46820"/>
                  </a:lnTo>
                  <a:lnTo>
                    <a:pt x="4872" y="44758"/>
                  </a:lnTo>
                  <a:lnTo>
                    <a:pt x="5047" y="42652"/>
                  </a:lnTo>
                  <a:lnTo>
                    <a:pt x="5223" y="40633"/>
                  </a:lnTo>
                  <a:lnTo>
                    <a:pt x="5266" y="38571"/>
                  </a:lnTo>
                  <a:lnTo>
                    <a:pt x="5266" y="37562"/>
                  </a:lnTo>
                  <a:lnTo>
                    <a:pt x="5223" y="36508"/>
                  </a:lnTo>
                  <a:lnTo>
                    <a:pt x="5179" y="35499"/>
                  </a:lnTo>
                  <a:lnTo>
                    <a:pt x="5091" y="34490"/>
                  </a:lnTo>
                  <a:lnTo>
                    <a:pt x="4959" y="33481"/>
                  </a:lnTo>
                  <a:lnTo>
                    <a:pt x="4784" y="32428"/>
                  </a:lnTo>
                  <a:lnTo>
                    <a:pt x="4564" y="31418"/>
                  </a:lnTo>
                  <a:lnTo>
                    <a:pt x="4301" y="30365"/>
                  </a:lnTo>
                  <a:lnTo>
                    <a:pt x="3423" y="27206"/>
                  </a:lnTo>
                  <a:lnTo>
                    <a:pt x="1624" y="21940"/>
                  </a:lnTo>
                  <a:lnTo>
                    <a:pt x="1756" y="21457"/>
                  </a:lnTo>
                  <a:lnTo>
                    <a:pt x="2326" y="20975"/>
                  </a:lnTo>
                  <a:lnTo>
                    <a:pt x="3818" y="20053"/>
                  </a:lnTo>
                  <a:lnTo>
                    <a:pt x="5705" y="19044"/>
                  </a:lnTo>
                  <a:lnTo>
                    <a:pt x="8206" y="18386"/>
                  </a:lnTo>
                  <a:lnTo>
                    <a:pt x="10049" y="17464"/>
                  </a:lnTo>
                  <a:lnTo>
                    <a:pt x="11892" y="16148"/>
                  </a:lnTo>
                  <a:lnTo>
                    <a:pt x="13955" y="15051"/>
                  </a:lnTo>
                  <a:lnTo>
                    <a:pt x="15315" y="14612"/>
                  </a:lnTo>
                  <a:lnTo>
                    <a:pt x="15403" y="14568"/>
                  </a:lnTo>
                  <a:lnTo>
                    <a:pt x="16719" y="13559"/>
                  </a:lnTo>
                  <a:lnTo>
                    <a:pt x="18869" y="11979"/>
                  </a:lnTo>
                  <a:lnTo>
                    <a:pt x="22906" y="10005"/>
                  </a:lnTo>
                  <a:lnTo>
                    <a:pt x="22950" y="10005"/>
                  </a:lnTo>
                  <a:lnTo>
                    <a:pt x="25100" y="8469"/>
                  </a:lnTo>
                  <a:lnTo>
                    <a:pt x="27470" y="6758"/>
                  </a:lnTo>
                  <a:lnTo>
                    <a:pt x="29883" y="4871"/>
                  </a:lnTo>
                  <a:lnTo>
                    <a:pt x="31726" y="3335"/>
                  </a:lnTo>
                  <a:lnTo>
                    <a:pt x="32297" y="2589"/>
                  </a:lnTo>
                  <a:lnTo>
                    <a:pt x="32297" y="2545"/>
                  </a:lnTo>
                  <a:lnTo>
                    <a:pt x="33043" y="219"/>
                  </a:lnTo>
                  <a:lnTo>
                    <a:pt x="33087" y="176"/>
                  </a:lnTo>
                  <a:lnTo>
                    <a:pt x="33043" y="88"/>
                  </a:lnTo>
                  <a:lnTo>
                    <a:pt x="32999" y="44"/>
                  </a:lnTo>
                  <a:lnTo>
                    <a:pt x="32955"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2" name="Google Shape;2712;p18"/>
            <p:cNvSpPr/>
            <p:nvPr/>
          </p:nvSpPr>
          <p:spPr>
            <a:xfrm>
              <a:off x="4899325" y="2920575"/>
              <a:ext cx="796450" cy="2115050"/>
            </a:xfrm>
            <a:custGeom>
              <a:rect b="b" l="l" r="r" t="t"/>
              <a:pathLst>
                <a:path extrusionOk="0" h="84602" w="31858">
                  <a:moveTo>
                    <a:pt x="31638" y="0"/>
                  </a:moveTo>
                  <a:lnTo>
                    <a:pt x="31594" y="44"/>
                  </a:lnTo>
                  <a:lnTo>
                    <a:pt x="31287" y="307"/>
                  </a:lnTo>
                  <a:lnTo>
                    <a:pt x="31243" y="395"/>
                  </a:lnTo>
                  <a:lnTo>
                    <a:pt x="30322" y="3730"/>
                  </a:lnTo>
                  <a:lnTo>
                    <a:pt x="29005" y="6275"/>
                  </a:lnTo>
                  <a:lnTo>
                    <a:pt x="25890" y="8688"/>
                  </a:lnTo>
                  <a:lnTo>
                    <a:pt x="23608" y="10356"/>
                  </a:lnTo>
                  <a:lnTo>
                    <a:pt x="20361" y="12155"/>
                  </a:lnTo>
                  <a:lnTo>
                    <a:pt x="17991" y="14042"/>
                  </a:lnTo>
                  <a:lnTo>
                    <a:pt x="16456" y="15270"/>
                  </a:lnTo>
                  <a:lnTo>
                    <a:pt x="14525" y="16016"/>
                  </a:lnTo>
                  <a:lnTo>
                    <a:pt x="14481" y="16016"/>
                  </a:lnTo>
                  <a:lnTo>
                    <a:pt x="10751" y="18518"/>
                  </a:lnTo>
                  <a:lnTo>
                    <a:pt x="8952" y="19439"/>
                  </a:lnTo>
                  <a:lnTo>
                    <a:pt x="6890" y="19966"/>
                  </a:lnTo>
                  <a:lnTo>
                    <a:pt x="6846" y="20010"/>
                  </a:lnTo>
                  <a:lnTo>
                    <a:pt x="3862" y="21721"/>
                  </a:lnTo>
                  <a:lnTo>
                    <a:pt x="1229" y="23213"/>
                  </a:lnTo>
                  <a:lnTo>
                    <a:pt x="834" y="23388"/>
                  </a:lnTo>
                  <a:lnTo>
                    <a:pt x="746" y="23432"/>
                  </a:lnTo>
                  <a:lnTo>
                    <a:pt x="702" y="23520"/>
                  </a:lnTo>
                  <a:lnTo>
                    <a:pt x="702" y="23564"/>
                  </a:lnTo>
                  <a:lnTo>
                    <a:pt x="746" y="23652"/>
                  </a:lnTo>
                  <a:lnTo>
                    <a:pt x="1624" y="24793"/>
                  </a:lnTo>
                  <a:lnTo>
                    <a:pt x="3379" y="30453"/>
                  </a:lnTo>
                  <a:lnTo>
                    <a:pt x="4125" y="33261"/>
                  </a:lnTo>
                  <a:lnTo>
                    <a:pt x="4652" y="36596"/>
                  </a:lnTo>
                  <a:lnTo>
                    <a:pt x="4783" y="40326"/>
                  </a:lnTo>
                  <a:lnTo>
                    <a:pt x="4696" y="43880"/>
                  </a:lnTo>
                  <a:lnTo>
                    <a:pt x="4608" y="45109"/>
                  </a:lnTo>
                  <a:lnTo>
                    <a:pt x="4520" y="46338"/>
                  </a:lnTo>
                  <a:lnTo>
                    <a:pt x="4301" y="48839"/>
                  </a:lnTo>
                  <a:lnTo>
                    <a:pt x="3994" y="51252"/>
                  </a:lnTo>
                  <a:lnTo>
                    <a:pt x="3686" y="53666"/>
                  </a:lnTo>
                  <a:lnTo>
                    <a:pt x="3291" y="56386"/>
                  </a:lnTo>
                  <a:lnTo>
                    <a:pt x="2984" y="59151"/>
                  </a:lnTo>
                  <a:lnTo>
                    <a:pt x="2589" y="61608"/>
                  </a:lnTo>
                  <a:lnTo>
                    <a:pt x="2282" y="63276"/>
                  </a:lnTo>
                  <a:lnTo>
                    <a:pt x="1668" y="65470"/>
                  </a:lnTo>
                  <a:lnTo>
                    <a:pt x="1097" y="67576"/>
                  </a:lnTo>
                  <a:lnTo>
                    <a:pt x="702" y="69550"/>
                  </a:lnTo>
                  <a:lnTo>
                    <a:pt x="351" y="71393"/>
                  </a:lnTo>
                  <a:lnTo>
                    <a:pt x="132" y="73105"/>
                  </a:lnTo>
                  <a:lnTo>
                    <a:pt x="44" y="74684"/>
                  </a:lnTo>
                  <a:lnTo>
                    <a:pt x="0" y="75430"/>
                  </a:lnTo>
                  <a:lnTo>
                    <a:pt x="44" y="76132"/>
                  </a:lnTo>
                  <a:lnTo>
                    <a:pt x="88" y="76791"/>
                  </a:lnTo>
                  <a:lnTo>
                    <a:pt x="132" y="77449"/>
                  </a:lnTo>
                  <a:lnTo>
                    <a:pt x="790" y="79643"/>
                  </a:lnTo>
                  <a:lnTo>
                    <a:pt x="834" y="79687"/>
                  </a:lnTo>
                  <a:lnTo>
                    <a:pt x="1361" y="80652"/>
                  </a:lnTo>
                  <a:lnTo>
                    <a:pt x="1405" y="80696"/>
                  </a:lnTo>
                  <a:lnTo>
                    <a:pt x="6363" y="84558"/>
                  </a:lnTo>
                  <a:lnTo>
                    <a:pt x="6495" y="84601"/>
                  </a:lnTo>
                  <a:lnTo>
                    <a:pt x="6539" y="84558"/>
                  </a:lnTo>
                  <a:lnTo>
                    <a:pt x="6626" y="84514"/>
                  </a:lnTo>
                  <a:lnTo>
                    <a:pt x="6626" y="84470"/>
                  </a:lnTo>
                  <a:lnTo>
                    <a:pt x="6626" y="84382"/>
                  </a:lnTo>
                  <a:lnTo>
                    <a:pt x="6626" y="84338"/>
                  </a:lnTo>
                  <a:lnTo>
                    <a:pt x="6582" y="84294"/>
                  </a:lnTo>
                  <a:lnTo>
                    <a:pt x="1668" y="80433"/>
                  </a:lnTo>
                  <a:lnTo>
                    <a:pt x="1141" y="79555"/>
                  </a:lnTo>
                  <a:lnTo>
                    <a:pt x="483" y="77361"/>
                  </a:lnTo>
                  <a:lnTo>
                    <a:pt x="395" y="76747"/>
                  </a:lnTo>
                  <a:lnTo>
                    <a:pt x="395" y="76089"/>
                  </a:lnTo>
                  <a:lnTo>
                    <a:pt x="351" y="75387"/>
                  </a:lnTo>
                  <a:lnTo>
                    <a:pt x="395" y="74641"/>
                  </a:lnTo>
                  <a:lnTo>
                    <a:pt x="483" y="73105"/>
                  </a:lnTo>
                  <a:lnTo>
                    <a:pt x="702" y="71393"/>
                  </a:lnTo>
                  <a:lnTo>
                    <a:pt x="1054" y="69594"/>
                  </a:lnTo>
                  <a:lnTo>
                    <a:pt x="1448" y="67620"/>
                  </a:lnTo>
                  <a:lnTo>
                    <a:pt x="2019" y="65557"/>
                  </a:lnTo>
                  <a:lnTo>
                    <a:pt x="2633" y="63363"/>
                  </a:lnTo>
                  <a:lnTo>
                    <a:pt x="2633" y="63319"/>
                  </a:lnTo>
                  <a:lnTo>
                    <a:pt x="2940" y="61696"/>
                  </a:lnTo>
                  <a:lnTo>
                    <a:pt x="3335" y="59195"/>
                  </a:lnTo>
                  <a:lnTo>
                    <a:pt x="3642" y="56430"/>
                  </a:lnTo>
                  <a:lnTo>
                    <a:pt x="3994" y="53710"/>
                  </a:lnTo>
                  <a:lnTo>
                    <a:pt x="4345" y="51296"/>
                  </a:lnTo>
                  <a:lnTo>
                    <a:pt x="4652" y="48839"/>
                  </a:lnTo>
                  <a:lnTo>
                    <a:pt x="4871" y="46382"/>
                  </a:lnTo>
                  <a:lnTo>
                    <a:pt x="4959" y="45153"/>
                  </a:lnTo>
                  <a:lnTo>
                    <a:pt x="5047" y="43880"/>
                  </a:lnTo>
                  <a:lnTo>
                    <a:pt x="5134" y="40326"/>
                  </a:lnTo>
                  <a:lnTo>
                    <a:pt x="5003" y="36596"/>
                  </a:lnTo>
                  <a:lnTo>
                    <a:pt x="5003" y="36552"/>
                  </a:lnTo>
                  <a:lnTo>
                    <a:pt x="4476" y="33174"/>
                  </a:lnTo>
                  <a:lnTo>
                    <a:pt x="3686" y="30321"/>
                  </a:lnTo>
                  <a:lnTo>
                    <a:pt x="2589" y="26767"/>
                  </a:lnTo>
                  <a:lnTo>
                    <a:pt x="1931" y="24661"/>
                  </a:lnTo>
                  <a:lnTo>
                    <a:pt x="1931" y="24617"/>
                  </a:lnTo>
                  <a:lnTo>
                    <a:pt x="1185" y="23608"/>
                  </a:lnTo>
                  <a:lnTo>
                    <a:pt x="1361" y="23520"/>
                  </a:lnTo>
                  <a:lnTo>
                    <a:pt x="1405" y="23520"/>
                  </a:lnTo>
                  <a:lnTo>
                    <a:pt x="4037" y="22028"/>
                  </a:lnTo>
                  <a:lnTo>
                    <a:pt x="6977" y="20317"/>
                  </a:lnTo>
                  <a:lnTo>
                    <a:pt x="9040" y="19790"/>
                  </a:lnTo>
                  <a:lnTo>
                    <a:pt x="9084" y="19790"/>
                  </a:lnTo>
                  <a:lnTo>
                    <a:pt x="10927" y="18825"/>
                  </a:lnTo>
                  <a:lnTo>
                    <a:pt x="14656" y="16324"/>
                  </a:lnTo>
                  <a:lnTo>
                    <a:pt x="16631" y="15622"/>
                  </a:lnTo>
                  <a:lnTo>
                    <a:pt x="16675" y="15578"/>
                  </a:lnTo>
                  <a:lnTo>
                    <a:pt x="18211" y="14305"/>
                  </a:lnTo>
                  <a:lnTo>
                    <a:pt x="20536" y="12462"/>
                  </a:lnTo>
                  <a:lnTo>
                    <a:pt x="23784" y="10663"/>
                  </a:lnTo>
                  <a:lnTo>
                    <a:pt x="23784" y="10619"/>
                  </a:lnTo>
                  <a:lnTo>
                    <a:pt x="26109" y="8952"/>
                  </a:lnTo>
                  <a:lnTo>
                    <a:pt x="29225" y="6494"/>
                  </a:lnTo>
                  <a:lnTo>
                    <a:pt x="29269" y="6451"/>
                  </a:lnTo>
                  <a:lnTo>
                    <a:pt x="30673" y="3862"/>
                  </a:lnTo>
                  <a:lnTo>
                    <a:pt x="31550" y="527"/>
                  </a:lnTo>
                  <a:lnTo>
                    <a:pt x="31814" y="263"/>
                  </a:lnTo>
                  <a:lnTo>
                    <a:pt x="31858" y="220"/>
                  </a:lnTo>
                  <a:lnTo>
                    <a:pt x="31858" y="132"/>
                  </a:lnTo>
                  <a:lnTo>
                    <a:pt x="31858" y="88"/>
                  </a:lnTo>
                  <a:lnTo>
                    <a:pt x="31814" y="44"/>
                  </a:lnTo>
                  <a:lnTo>
                    <a:pt x="31770"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3" name="Google Shape;2713;p18"/>
            <p:cNvSpPr/>
            <p:nvPr/>
          </p:nvSpPr>
          <p:spPr>
            <a:xfrm>
              <a:off x="5289850" y="2869000"/>
              <a:ext cx="349975" cy="388375"/>
            </a:xfrm>
            <a:custGeom>
              <a:rect b="b" l="l" r="r" t="t"/>
              <a:pathLst>
                <a:path extrusionOk="0" h="15535" w="13999">
                  <a:moveTo>
                    <a:pt x="13779" y="1"/>
                  </a:moveTo>
                  <a:lnTo>
                    <a:pt x="13735" y="45"/>
                  </a:lnTo>
                  <a:lnTo>
                    <a:pt x="12902" y="527"/>
                  </a:lnTo>
                  <a:lnTo>
                    <a:pt x="9128" y="3116"/>
                  </a:lnTo>
                  <a:lnTo>
                    <a:pt x="7285" y="4169"/>
                  </a:lnTo>
                  <a:lnTo>
                    <a:pt x="5486" y="5310"/>
                  </a:lnTo>
                  <a:lnTo>
                    <a:pt x="5442" y="5398"/>
                  </a:lnTo>
                  <a:lnTo>
                    <a:pt x="5442" y="5442"/>
                  </a:lnTo>
                  <a:lnTo>
                    <a:pt x="4740" y="8908"/>
                  </a:lnTo>
                  <a:lnTo>
                    <a:pt x="4433" y="10927"/>
                  </a:lnTo>
                  <a:lnTo>
                    <a:pt x="4257" y="11629"/>
                  </a:lnTo>
                  <a:lnTo>
                    <a:pt x="2019" y="13823"/>
                  </a:lnTo>
                  <a:lnTo>
                    <a:pt x="659" y="15008"/>
                  </a:lnTo>
                  <a:lnTo>
                    <a:pt x="89" y="15227"/>
                  </a:lnTo>
                  <a:lnTo>
                    <a:pt x="45" y="15271"/>
                  </a:lnTo>
                  <a:lnTo>
                    <a:pt x="1" y="15315"/>
                  </a:lnTo>
                  <a:lnTo>
                    <a:pt x="1" y="15359"/>
                  </a:lnTo>
                  <a:lnTo>
                    <a:pt x="1" y="15447"/>
                  </a:lnTo>
                  <a:lnTo>
                    <a:pt x="45" y="15534"/>
                  </a:lnTo>
                  <a:lnTo>
                    <a:pt x="220" y="15534"/>
                  </a:lnTo>
                  <a:lnTo>
                    <a:pt x="835" y="15315"/>
                  </a:lnTo>
                  <a:lnTo>
                    <a:pt x="878" y="15271"/>
                  </a:lnTo>
                  <a:lnTo>
                    <a:pt x="2283" y="14086"/>
                  </a:lnTo>
                  <a:lnTo>
                    <a:pt x="4521" y="11848"/>
                  </a:lnTo>
                  <a:lnTo>
                    <a:pt x="4564" y="11761"/>
                  </a:lnTo>
                  <a:lnTo>
                    <a:pt x="4784" y="11015"/>
                  </a:lnTo>
                  <a:lnTo>
                    <a:pt x="5091" y="8952"/>
                  </a:lnTo>
                  <a:lnTo>
                    <a:pt x="5749" y="5574"/>
                  </a:lnTo>
                  <a:lnTo>
                    <a:pt x="7461" y="4477"/>
                  </a:lnTo>
                  <a:lnTo>
                    <a:pt x="9304" y="3423"/>
                  </a:lnTo>
                  <a:lnTo>
                    <a:pt x="13077" y="791"/>
                  </a:lnTo>
                  <a:lnTo>
                    <a:pt x="13911" y="352"/>
                  </a:lnTo>
                  <a:lnTo>
                    <a:pt x="13955" y="308"/>
                  </a:lnTo>
                  <a:lnTo>
                    <a:pt x="13999" y="220"/>
                  </a:lnTo>
                  <a:lnTo>
                    <a:pt x="13999" y="176"/>
                  </a:lnTo>
                  <a:lnTo>
                    <a:pt x="13955" y="89"/>
                  </a:lnTo>
                  <a:lnTo>
                    <a:pt x="13911" y="45"/>
                  </a:lnTo>
                  <a:lnTo>
                    <a:pt x="13867"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4" name="Google Shape;2714;p18"/>
            <p:cNvSpPr/>
            <p:nvPr/>
          </p:nvSpPr>
          <p:spPr>
            <a:xfrm>
              <a:off x="5206475" y="2843775"/>
              <a:ext cx="405925" cy="426750"/>
            </a:xfrm>
            <a:custGeom>
              <a:rect b="b" l="l" r="r" t="t"/>
              <a:pathLst>
                <a:path extrusionOk="0" h="17070" w="16237">
                  <a:moveTo>
                    <a:pt x="16017" y="0"/>
                  </a:moveTo>
                  <a:lnTo>
                    <a:pt x="15973" y="44"/>
                  </a:lnTo>
                  <a:lnTo>
                    <a:pt x="12858" y="2107"/>
                  </a:lnTo>
                  <a:lnTo>
                    <a:pt x="10532" y="3511"/>
                  </a:lnTo>
                  <a:lnTo>
                    <a:pt x="8514" y="4740"/>
                  </a:lnTo>
                  <a:lnTo>
                    <a:pt x="6495" y="6188"/>
                  </a:lnTo>
                  <a:lnTo>
                    <a:pt x="4389" y="7636"/>
                  </a:lnTo>
                  <a:lnTo>
                    <a:pt x="4345" y="7636"/>
                  </a:lnTo>
                  <a:lnTo>
                    <a:pt x="3862" y="8250"/>
                  </a:lnTo>
                  <a:lnTo>
                    <a:pt x="3819" y="8338"/>
                  </a:lnTo>
                  <a:lnTo>
                    <a:pt x="3467" y="11541"/>
                  </a:lnTo>
                  <a:lnTo>
                    <a:pt x="3292" y="13998"/>
                  </a:lnTo>
                  <a:lnTo>
                    <a:pt x="3204" y="14744"/>
                  </a:lnTo>
                  <a:lnTo>
                    <a:pt x="2985" y="15008"/>
                  </a:lnTo>
                  <a:lnTo>
                    <a:pt x="1273" y="15841"/>
                  </a:lnTo>
                  <a:lnTo>
                    <a:pt x="1273" y="15885"/>
                  </a:lnTo>
                  <a:lnTo>
                    <a:pt x="89" y="16763"/>
                  </a:lnTo>
                  <a:lnTo>
                    <a:pt x="45" y="16807"/>
                  </a:lnTo>
                  <a:lnTo>
                    <a:pt x="1" y="16851"/>
                  </a:lnTo>
                  <a:lnTo>
                    <a:pt x="1" y="16938"/>
                  </a:lnTo>
                  <a:lnTo>
                    <a:pt x="45" y="16982"/>
                  </a:lnTo>
                  <a:lnTo>
                    <a:pt x="89" y="17070"/>
                  </a:lnTo>
                  <a:lnTo>
                    <a:pt x="176" y="17070"/>
                  </a:lnTo>
                  <a:lnTo>
                    <a:pt x="308" y="17026"/>
                  </a:lnTo>
                  <a:lnTo>
                    <a:pt x="1449" y="16148"/>
                  </a:lnTo>
                  <a:lnTo>
                    <a:pt x="3160" y="15315"/>
                  </a:lnTo>
                  <a:lnTo>
                    <a:pt x="3248" y="15271"/>
                  </a:lnTo>
                  <a:lnTo>
                    <a:pt x="3511" y="14920"/>
                  </a:lnTo>
                  <a:lnTo>
                    <a:pt x="3511" y="14832"/>
                  </a:lnTo>
                  <a:lnTo>
                    <a:pt x="3643" y="14042"/>
                  </a:lnTo>
                  <a:lnTo>
                    <a:pt x="3643" y="13998"/>
                  </a:lnTo>
                  <a:lnTo>
                    <a:pt x="3819" y="11541"/>
                  </a:lnTo>
                  <a:lnTo>
                    <a:pt x="4126" y="8426"/>
                  </a:lnTo>
                  <a:lnTo>
                    <a:pt x="4608" y="7899"/>
                  </a:lnTo>
                  <a:lnTo>
                    <a:pt x="6715" y="6495"/>
                  </a:lnTo>
                  <a:lnTo>
                    <a:pt x="8689" y="5047"/>
                  </a:lnTo>
                  <a:lnTo>
                    <a:pt x="10708" y="3818"/>
                  </a:lnTo>
                  <a:lnTo>
                    <a:pt x="13033" y="2414"/>
                  </a:lnTo>
                  <a:lnTo>
                    <a:pt x="16149" y="352"/>
                  </a:lnTo>
                  <a:lnTo>
                    <a:pt x="16193" y="308"/>
                  </a:lnTo>
                  <a:lnTo>
                    <a:pt x="16237" y="220"/>
                  </a:lnTo>
                  <a:lnTo>
                    <a:pt x="16237" y="176"/>
                  </a:lnTo>
                  <a:lnTo>
                    <a:pt x="16193" y="88"/>
                  </a:lnTo>
                  <a:lnTo>
                    <a:pt x="16149" y="44"/>
                  </a:lnTo>
                  <a:lnTo>
                    <a:pt x="16105"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5" name="Google Shape;2715;p18"/>
            <p:cNvSpPr/>
            <p:nvPr/>
          </p:nvSpPr>
          <p:spPr>
            <a:xfrm>
              <a:off x="5101175" y="2819650"/>
              <a:ext cx="483800" cy="494775"/>
            </a:xfrm>
            <a:custGeom>
              <a:rect b="b" l="l" r="r" t="t"/>
              <a:pathLst>
                <a:path extrusionOk="0" h="19791" w="19352">
                  <a:moveTo>
                    <a:pt x="19088" y="0"/>
                  </a:moveTo>
                  <a:lnTo>
                    <a:pt x="15929" y="2063"/>
                  </a:lnTo>
                  <a:lnTo>
                    <a:pt x="14130" y="3203"/>
                  </a:lnTo>
                  <a:lnTo>
                    <a:pt x="11892" y="4520"/>
                  </a:lnTo>
                  <a:lnTo>
                    <a:pt x="9874" y="5880"/>
                  </a:lnTo>
                  <a:lnTo>
                    <a:pt x="7811" y="7065"/>
                  </a:lnTo>
                  <a:lnTo>
                    <a:pt x="5880" y="8206"/>
                  </a:lnTo>
                  <a:lnTo>
                    <a:pt x="3818" y="9566"/>
                  </a:lnTo>
                  <a:lnTo>
                    <a:pt x="3774" y="9610"/>
                  </a:lnTo>
                  <a:lnTo>
                    <a:pt x="3423" y="9961"/>
                  </a:lnTo>
                  <a:lnTo>
                    <a:pt x="3379" y="10005"/>
                  </a:lnTo>
                  <a:lnTo>
                    <a:pt x="3379" y="10093"/>
                  </a:lnTo>
                  <a:lnTo>
                    <a:pt x="3379" y="14525"/>
                  </a:lnTo>
                  <a:lnTo>
                    <a:pt x="3511" y="16411"/>
                  </a:lnTo>
                  <a:lnTo>
                    <a:pt x="3291" y="17113"/>
                  </a:lnTo>
                  <a:lnTo>
                    <a:pt x="746" y="19220"/>
                  </a:lnTo>
                  <a:lnTo>
                    <a:pt x="132" y="19483"/>
                  </a:lnTo>
                  <a:lnTo>
                    <a:pt x="44" y="19527"/>
                  </a:lnTo>
                  <a:lnTo>
                    <a:pt x="44" y="19571"/>
                  </a:lnTo>
                  <a:lnTo>
                    <a:pt x="0" y="19659"/>
                  </a:lnTo>
                  <a:lnTo>
                    <a:pt x="44" y="19702"/>
                  </a:lnTo>
                  <a:lnTo>
                    <a:pt x="88" y="19790"/>
                  </a:lnTo>
                  <a:lnTo>
                    <a:pt x="264" y="19790"/>
                  </a:lnTo>
                  <a:lnTo>
                    <a:pt x="878" y="19527"/>
                  </a:lnTo>
                  <a:lnTo>
                    <a:pt x="922" y="19483"/>
                  </a:lnTo>
                  <a:lnTo>
                    <a:pt x="3555" y="17377"/>
                  </a:lnTo>
                  <a:lnTo>
                    <a:pt x="3642" y="17289"/>
                  </a:lnTo>
                  <a:lnTo>
                    <a:pt x="3862" y="16455"/>
                  </a:lnTo>
                  <a:lnTo>
                    <a:pt x="3862" y="16411"/>
                  </a:lnTo>
                  <a:lnTo>
                    <a:pt x="3730" y="14525"/>
                  </a:lnTo>
                  <a:lnTo>
                    <a:pt x="3730" y="10136"/>
                  </a:lnTo>
                  <a:lnTo>
                    <a:pt x="4037" y="9873"/>
                  </a:lnTo>
                  <a:lnTo>
                    <a:pt x="6056" y="8513"/>
                  </a:lnTo>
                  <a:lnTo>
                    <a:pt x="7987" y="7328"/>
                  </a:lnTo>
                  <a:lnTo>
                    <a:pt x="10049" y="6187"/>
                  </a:lnTo>
                  <a:lnTo>
                    <a:pt x="12068" y="4783"/>
                  </a:lnTo>
                  <a:lnTo>
                    <a:pt x="14305" y="3467"/>
                  </a:lnTo>
                  <a:lnTo>
                    <a:pt x="16105" y="2370"/>
                  </a:lnTo>
                  <a:lnTo>
                    <a:pt x="19264" y="307"/>
                  </a:lnTo>
                  <a:lnTo>
                    <a:pt x="19308" y="263"/>
                  </a:lnTo>
                  <a:lnTo>
                    <a:pt x="19352" y="176"/>
                  </a:lnTo>
                  <a:lnTo>
                    <a:pt x="19352" y="132"/>
                  </a:lnTo>
                  <a:lnTo>
                    <a:pt x="19308" y="44"/>
                  </a:lnTo>
                  <a:lnTo>
                    <a:pt x="19264"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6" name="Google Shape;2716;p18"/>
            <p:cNvSpPr/>
            <p:nvPr/>
          </p:nvSpPr>
          <p:spPr>
            <a:xfrm>
              <a:off x="3975625" y="3259550"/>
              <a:ext cx="584750" cy="1657600"/>
            </a:xfrm>
            <a:custGeom>
              <a:rect b="b" l="l" r="r" t="t"/>
              <a:pathLst>
                <a:path extrusionOk="0" h="66304" w="23390">
                  <a:moveTo>
                    <a:pt x="922" y="0"/>
                  </a:moveTo>
                  <a:lnTo>
                    <a:pt x="835" y="44"/>
                  </a:lnTo>
                  <a:lnTo>
                    <a:pt x="835" y="88"/>
                  </a:lnTo>
                  <a:lnTo>
                    <a:pt x="308" y="1448"/>
                  </a:lnTo>
                  <a:lnTo>
                    <a:pt x="89" y="2194"/>
                  </a:lnTo>
                  <a:lnTo>
                    <a:pt x="1" y="2501"/>
                  </a:lnTo>
                  <a:lnTo>
                    <a:pt x="1" y="2589"/>
                  </a:lnTo>
                  <a:lnTo>
                    <a:pt x="352" y="5046"/>
                  </a:lnTo>
                  <a:lnTo>
                    <a:pt x="352" y="5090"/>
                  </a:lnTo>
                  <a:lnTo>
                    <a:pt x="1317" y="7197"/>
                  </a:lnTo>
                  <a:lnTo>
                    <a:pt x="1625" y="8601"/>
                  </a:lnTo>
                  <a:lnTo>
                    <a:pt x="1668" y="8601"/>
                  </a:lnTo>
                  <a:lnTo>
                    <a:pt x="3380" y="12769"/>
                  </a:lnTo>
                  <a:lnTo>
                    <a:pt x="4696" y="15709"/>
                  </a:lnTo>
                  <a:lnTo>
                    <a:pt x="5837" y="18298"/>
                  </a:lnTo>
                  <a:lnTo>
                    <a:pt x="6802" y="21063"/>
                  </a:lnTo>
                  <a:lnTo>
                    <a:pt x="6978" y="21984"/>
                  </a:lnTo>
                  <a:lnTo>
                    <a:pt x="7022" y="24529"/>
                  </a:lnTo>
                  <a:lnTo>
                    <a:pt x="7022" y="24573"/>
                  </a:lnTo>
                  <a:lnTo>
                    <a:pt x="7461" y="26855"/>
                  </a:lnTo>
                  <a:lnTo>
                    <a:pt x="7548" y="28522"/>
                  </a:lnTo>
                  <a:lnTo>
                    <a:pt x="7461" y="31331"/>
                  </a:lnTo>
                  <a:lnTo>
                    <a:pt x="7417" y="34358"/>
                  </a:lnTo>
                  <a:lnTo>
                    <a:pt x="7417" y="37825"/>
                  </a:lnTo>
                  <a:lnTo>
                    <a:pt x="7505" y="42740"/>
                  </a:lnTo>
                  <a:lnTo>
                    <a:pt x="7680" y="44758"/>
                  </a:lnTo>
                  <a:lnTo>
                    <a:pt x="7680" y="44802"/>
                  </a:lnTo>
                  <a:lnTo>
                    <a:pt x="8163" y="47128"/>
                  </a:lnTo>
                  <a:lnTo>
                    <a:pt x="8163" y="47171"/>
                  </a:lnTo>
                  <a:lnTo>
                    <a:pt x="8953" y="49366"/>
                  </a:lnTo>
                  <a:lnTo>
                    <a:pt x="9523" y="50331"/>
                  </a:lnTo>
                  <a:lnTo>
                    <a:pt x="9567" y="50375"/>
                  </a:lnTo>
                  <a:lnTo>
                    <a:pt x="10488" y="51252"/>
                  </a:lnTo>
                  <a:lnTo>
                    <a:pt x="10488" y="51296"/>
                  </a:lnTo>
                  <a:lnTo>
                    <a:pt x="13033" y="52876"/>
                  </a:lnTo>
                  <a:lnTo>
                    <a:pt x="15228" y="54368"/>
                  </a:lnTo>
                  <a:lnTo>
                    <a:pt x="17246" y="56079"/>
                  </a:lnTo>
                  <a:lnTo>
                    <a:pt x="18431" y="57132"/>
                  </a:lnTo>
                  <a:lnTo>
                    <a:pt x="19835" y="58098"/>
                  </a:lnTo>
                  <a:lnTo>
                    <a:pt x="22731" y="62573"/>
                  </a:lnTo>
                  <a:lnTo>
                    <a:pt x="23038" y="63363"/>
                  </a:lnTo>
                  <a:lnTo>
                    <a:pt x="22775" y="66084"/>
                  </a:lnTo>
                  <a:lnTo>
                    <a:pt x="22775" y="66172"/>
                  </a:lnTo>
                  <a:lnTo>
                    <a:pt x="22819" y="66216"/>
                  </a:lnTo>
                  <a:lnTo>
                    <a:pt x="22863" y="66259"/>
                  </a:lnTo>
                  <a:lnTo>
                    <a:pt x="22907" y="66303"/>
                  </a:lnTo>
                  <a:lnTo>
                    <a:pt x="22950" y="66303"/>
                  </a:lnTo>
                  <a:lnTo>
                    <a:pt x="23038" y="66259"/>
                  </a:lnTo>
                  <a:lnTo>
                    <a:pt x="23126" y="66128"/>
                  </a:lnTo>
                  <a:lnTo>
                    <a:pt x="23389" y="63363"/>
                  </a:lnTo>
                  <a:lnTo>
                    <a:pt x="23389" y="63276"/>
                  </a:lnTo>
                  <a:lnTo>
                    <a:pt x="23038" y="62442"/>
                  </a:lnTo>
                  <a:lnTo>
                    <a:pt x="23038" y="62398"/>
                  </a:lnTo>
                  <a:lnTo>
                    <a:pt x="20098" y="57878"/>
                  </a:lnTo>
                  <a:lnTo>
                    <a:pt x="20054" y="57791"/>
                  </a:lnTo>
                  <a:lnTo>
                    <a:pt x="18650" y="56869"/>
                  </a:lnTo>
                  <a:lnTo>
                    <a:pt x="17465" y="55816"/>
                  </a:lnTo>
                  <a:lnTo>
                    <a:pt x="15403" y="54105"/>
                  </a:lnTo>
                  <a:lnTo>
                    <a:pt x="13209" y="52613"/>
                  </a:lnTo>
                  <a:lnTo>
                    <a:pt x="10708" y="50989"/>
                  </a:lnTo>
                  <a:lnTo>
                    <a:pt x="9830" y="50111"/>
                  </a:lnTo>
                  <a:lnTo>
                    <a:pt x="9260" y="49234"/>
                  </a:lnTo>
                  <a:lnTo>
                    <a:pt x="8514" y="47040"/>
                  </a:lnTo>
                  <a:lnTo>
                    <a:pt x="8031" y="44758"/>
                  </a:lnTo>
                  <a:lnTo>
                    <a:pt x="7856" y="42696"/>
                  </a:lnTo>
                  <a:lnTo>
                    <a:pt x="7768" y="37825"/>
                  </a:lnTo>
                  <a:lnTo>
                    <a:pt x="7768" y="34402"/>
                  </a:lnTo>
                  <a:lnTo>
                    <a:pt x="7812" y="31375"/>
                  </a:lnTo>
                  <a:lnTo>
                    <a:pt x="7899" y="28522"/>
                  </a:lnTo>
                  <a:lnTo>
                    <a:pt x="7812" y="26811"/>
                  </a:lnTo>
                  <a:lnTo>
                    <a:pt x="7373" y="24485"/>
                  </a:lnTo>
                  <a:lnTo>
                    <a:pt x="7329" y="21940"/>
                  </a:lnTo>
                  <a:lnTo>
                    <a:pt x="7329" y="21896"/>
                  </a:lnTo>
                  <a:lnTo>
                    <a:pt x="7153" y="20975"/>
                  </a:lnTo>
                  <a:lnTo>
                    <a:pt x="7153" y="20931"/>
                  </a:lnTo>
                  <a:lnTo>
                    <a:pt x="6144" y="18167"/>
                  </a:lnTo>
                  <a:lnTo>
                    <a:pt x="5003" y="15534"/>
                  </a:lnTo>
                  <a:lnTo>
                    <a:pt x="3731" y="12638"/>
                  </a:lnTo>
                  <a:lnTo>
                    <a:pt x="1976" y="8469"/>
                  </a:lnTo>
                  <a:lnTo>
                    <a:pt x="1668" y="7109"/>
                  </a:lnTo>
                  <a:lnTo>
                    <a:pt x="1625" y="7065"/>
                  </a:lnTo>
                  <a:lnTo>
                    <a:pt x="703" y="4959"/>
                  </a:lnTo>
                  <a:lnTo>
                    <a:pt x="352" y="2545"/>
                  </a:lnTo>
                  <a:lnTo>
                    <a:pt x="440" y="2238"/>
                  </a:lnTo>
                  <a:lnTo>
                    <a:pt x="615" y="1668"/>
                  </a:lnTo>
                  <a:lnTo>
                    <a:pt x="1142" y="220"/>
                  </a:lnTo>
                  <a:lnTo>
                    <a:pt x="1142" y="176"/>
                  </a:lnTo>
                  <a:lnTo>
                    <a:pt x="1142" y="88"/>
                  </a:lnTo>
                  <a:lnTo>
                    <a:pt x="1098" y="44"/>
                  </a:lnTo>
                  <a:lnTo>
                    <a:pt x="1054"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7" name="Google Shape;2717;p18"/>
            <p:cNvSpPr/>
            <p:nvPr/>
          </p:nvSpPr>
          <p:spPr>
            <a:xfrm>
              <a:off x="3940525" y="2730775"/>
              <a:ext cx="589125" cy="2188575"/>
            </a:xfrm>
            <a:custGeom>
              <a:rect b="b" l="l" r="r" t="t"/>
              <a:pathLst>
                <a:path extrusionOk="0" h="87543" w="23565">
                  <a:moveTo>
                    <a:pt x="18869" y="1"/>
                  </a:moveTo>
                  <a:lnTo>
                    <a:pt x="18826" y="45"/>
                  </a:lnTo>
                  <a:lnTo>
                    <a:pt x="14964" y="2151"/>
                  </a:lnTo>
                  <a:lnTo>
                    <a:pt x="12507" y="3818"/>
                  </a:lnTo>
                  <a:lnTo>
                    <a:pt x="10049" y="5530"/>
                  </a:lnTo>
                  <a:lnTo>
                    <a:pt x="8909" y="6451"/>
                  </a:lnTo>
                  <a:lnTo>
                    <a:pt x="8865" y="6495"/>
                  </a:lnTo>
                  <a:lnTo>
                    <a:pt x="6276" y="9347"/>
                  </a:lnTo>
                  <a:lnTo>
                    <a:pt x="6232" y="9391"/>
                  </a:lnTo>
                  <a:lnTo>
                    <a:pt x="5442" y="10576"/>
                  </a:lnTo>
                  <a:lnTo>
                    <a:pt x="1580" y="17860"/>
                  </a:lnTo>
                  <a:lnTo>
                    <a:pt x="791" y="20098"/>
                  </a:lnTo>
                  <a:lnTo>
                    <a:pt x="264" y="21678"/>
                  </a:lnTo>
                  <a:lnTo>
                    <a:pt x="1" y="22511"/>
                  </a:lnTo>
                  <a:lnTo>
                    <a:pt x="1" y="25276"/>
                  </a:lnTo>
                  <a:lnTo>
                    <a:pt x="1" y="25320"/>
                  </a:lnTo>
                  <a:lnTo>
                    <a:pt x="1229" y="29620"/>
                  </a:lnTo>
                  <a:lnTo>
                    <a:pt x="1273" y="29620"/>
                  </a:lnTo>
                  <a:lnTo>
                    <a:pt x="2370" y="31726"/>
                  </a:lnTo>
                  <a:lnTo>
                    <a:pt x="4082" y="35544"/>
                  </a:lnTo>
                  <a:lnTo>
                    <a:pt x="5266" y="38177"/>
                  </a:lnTo>
                  <a:lnTo>
                    <a:pt x="6276" y="40546"/>
                  </a:lnTo>
                  <a:lnTo>
                    <a:pt x="6890" y="42038"/>
                  </a:lnTo>
                  <a:lnTo>
                    <a:pt x="7285" y="43223"/>
                  </a:lnTo>
                  <a:lnTo>
                    <a:pt x="7285" y="44847"/>
                  </a:lnTo>
                  <a:lnTo>
                    <a:pt x="7329" y="44890"/>
                  </a:lnTo>
                  <a:lnTo>
                    <a:pt x="7680" y="47128"/>
                  </a:lnTo>
                  <a:lnTo>
                    <a:pt x="7636" y="52043"/>
                  </a:lnTo>
                  <a:lnTo>
                    <a:pt x="7636" y="56431"/>
                  </a:lnTo>
                  <a:lnTo>
                    <a:pt x="7680" y="59854"/>
                  </a:lnTo>
                  <a:lnTo>
                    <a:pt x="7768" y="64373"/>
                  </a:lnTo>
                  <a:lnTo>
                    <a:pt x="7943" y="66787"/>
                  </a:lnTo>
                  <a:lnTo>
                    <a:pt x="8338" y="68586"/>
                  </a:lnTo>
                  <a:lnTo>
                    <a:pt x="8338" y="68630"/>
                  </a:lnTo>
                  <a:lnTo>
                    <a:pt x="9128" y="70868"/>
                  </a:lnTo>
                  <a:lnTo>
                    <a:pt x="10093" y="73149"/>
                  </a:lnTo>
                  <a:lnTo>
                    <a:pt x="10137" y="73193"/>
                  </a:lnTo>
                  <a:lnTo>
                    <a:pt x="11059" y="74466"/>
                  </a:lnTo>
                  <a:lnTo>
                    <a:pt x="11103" y="74510"/>
                  </a:lnTo>
                  <a:lnTo>
                    <a:pt x="13823" y="76660"/>
                  </a:lnTo>
                  <a:lnTo>
                    <a:pt x="16368" y="78898"/>
                  </a:lnTo>
                  <a:lnTo>
                    <a:pt x="17992" y="80346"/>
                  </a:lnTo>
                  <a:lnTo>
                    <a:pt x="18474" y="80697"/>
                  </a:lnTo>
                  <a:lnTo>
                    <a:pt x="21678" y="85260"/>
                  </a:lnTo>
                  <a:lnTo>
                    <a:pt x="23257" y="87454"/>
                  </a:lnTo>
                  <a:lnTo>
                    <a:pt x="23345" y="87498"/>
                  </a:lnTo>
                  <a:lnTo>
                    <a:pt x="23389" y="87542"/>
                  </a:lnTo>
                  <a:lnTo>
                    <a:pt x="23521" y="87498"/>
                  </a:lnTo>
                  <a:lnTo>
                    <a:pt x="23565" y="87454"/>
                  </a:lnTo>
                  <a:lnTo>
                    <a:pt x="23565" y="87367"/>
                  </a:lnTo>
                  <a:lnTo>
                    <a:pt x="23565" y="87323"/>
                  </a:lnTo>
                  <a:lnTo>
                    <a:pt x="23565" y="87235"/>
                  </a:lnTo>
                  <a:lnTo>
                    <a:pt x="21985" y="85041"/>
                  </a:lnTo>
                  <a:lnTo>
                    <a:pt x="18738" y="80477"/>
                  </a:lnTo>
                  <a:lnTo>
                    <a:pt x="18694" y="80433"/>
                  </a:lnTo>
                  <a:lnTo>
                    <a:pt x="18211" y="80082"/>
                  </a:lnTo>
                  <a:lnTo>
                    <a:pt x="16588" y="78634"/>
                  </a:lnTo>
                  <a:lnTo>
                    <a:pt x="14043" y="76353"/>
                  </a:lnTo>
                  <a:lnTo>
                    <a:pt x="11322" y="74246"/>
                  </a:lnTo>
                  <a:lnTo>
                    <a:pt x="10444" y="72974"/>
                  </a:lnTo>
                  <a:lnTo>
                    <a:pt x="9479" y="70736"/>
                  </a:lnTo>
                  <a:lnTo>
                    <a:pt x="8689" y="68498"/>
                  </a:lnTo>
                  <a:lnTo>
                    <a:pt x="8294" y="66743"/>
                  </a:lnTo>
                  <a:lnTo>
                    <a:pt x="8119" y="64373"/>
                  </a:lnTo>
                  <a:lnTo>
                    <a:pt x="8031" y="59854"/>
                  </a:lnTo>
                  <a:lnTo>
                    <a:pt x="7987" y="56431"/>
                  </a:lnTo>
                  <a:lnTo>
                    <a:pt x="7987" y="52043"/>
                  </a:lnTo>
                  <a:lnTo>
                    <a:pt x="8031" y="47084"/>
                  </a:lnTo>
                  <a:lnTo>
                    <a:pt x="7636" y="44847"/>
                  </a:lnTo>
                  <a:lnTo>
                    <a:pt x="7636" y="43223"/>
                  </a:lnTo>
                  <a:lnTo>
                    <a:pt x="7636" y="43179"/>
                  </a:lnTo>
                  <a:lnTo>
                    <a:pt x="7241" y="41907"/>
                  </a:lnTo>
                  <a:lnTo>
                    <a:pt x="6627" y="40415"/>
                  </a:lnTo>
                  <a:lnTo>
                    <a:pt x="5617" y="38001"/>
                  </a:lnTo>
                  <a:lnTo>
                    <a:pt x="4433" y="35412"/>
                  </a:lnTo>
                  <a:lnTo>
                    <a:pt x="2678" y="31595"/>
                  </a:lnTo>
                  <a:lnTo>
                    <a:pt x="1580" y="29488"/>
                  </a:lnTo>
                  <a:lnTo>
                    <a:pt x="352" y="25276"/>
                  </a:lnTo>
                  <a:lnTo>
                    <a:pt x="352" y="22555"/>
                  </a:lnTo>
                  <a:lnTo>
                    <a:pt x="1142" y="20230"/>
                  </a:lnTo>
                  <a:lnTo>
                    <a:pt x="1932" y="17992"/>
                  </a:lnTo>
                  <a:lnTo>
                    <a:pt x="5749" y="10752"/>
                  </a:lnTo>
                  <a:lnTo>
                    <a:pt x="6539" y="9567"/>
                  </a:lnTo>
                  <a:lnTo>
                    <a:pt x="9128" y="6715"/>
                  </a:lnTo>
                  <a:lnTo>
                    <a:pt x="10269" y="5837"/>
                  </a:lnTo>
                  <a:lnTo>
                    <a:pt x="12682" y="4082"/>
                  </a:lnTo>
                  <a:lnTo>
                    <a:pt x="15140" y="2458"/>
                  </a:lnTo>
                  <a:lnTo>
                    <a:pt x="19001" y="352"/>
                  </a:lnTo>
                  <a:lnTo>
                    <a:pt x="19045" y="308"/>
                  </a:lnTo>
                  <a:lnTo>
                    <a:pt x="19089" y="220"/>
                  </a:lnTo>
                  <a:lnTo>
                    <a:pt x="19089" y="176"/>
                  </a:lnTo>
                  <a:lnTo>
                    <a:pt x="19045" y="89"/>
                  </a:lnTo>
                  <a:lnTo>
                    <a:pt x="19001" y="45"/>
                  </a:lnTo>
                  <a:lnTo>
                    <a:pt x="18957"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8" name="Google Shape;2718;p18"/>
            <p:cNvSpPr/>
            <p:nvPr/>
          </p:nvSpPr>
          <p:spPr>
            <a:xfrm>
              <a:off x="4021700" y="2610100"/>
              <a:ext cx="687875" cy="2200625"/>
            </a:xfrm>
            <a:custGeom>
              <a:rect b="b" l="l" r="r" t="t"/>
              <a:pathLst>
                <a:path extrusionOk="0" h="88025" w="27515">
                  <a:moveTo>
                    <a:pt x="27251" y="1"/>
                  </a:moveTo>
                  <a:lnTo>
                    <a:pt x="25144" y="1186"/>
                  </a:lnTo>
                  <a:lnTo>
                    <a:pt x="22380" y="2590"/>
                  </a:lnTo>
                  <a:lnTo>
                    <a:pt x="20142" y="3643"/>
                  </a:lnTo>
                  <a:lnTo>
                    <a:pt x="17992" y="4872"/>
                  </a:lnTo>
                  <a:lnTo>
                    <a:pt x="14262" y="6978"/>
                  </a:lnTo>
                  <a:lnTo>
                    <a:pt x="12375" y="8119"/>
                  </a:lnTo>
                  <a:lnTo>
                    <a:pt x="10181" y="9611"/>
                  </a:lnTo>
                  <a:lnTo>
                    <a:pt x="8031" y="11103"/>
                  </a:lnTo>
                  <a:lnTo>
                    <a:pt x="6759" y="12068"/>
                  </a:lnTo>
                  <a:lnTo>
                    <a:pt x="6759" y="12112"/>
                  </a:lnTo>
                  <a:lnTo>
                    <a:pt x="5354" y="13867"/>
                  </a:lnTo>
                  <a:lnTo>
                    <a:pt x="3511" y="16193"/>
                  </a:lnTo>
                  <a:lnTo>
                    <a:pt x="3511" y="16237"/>
                  </a:lnTo>
                  <a:lnTo>
                    <a:pt x="2458" y="18518"/>
                  </a:lnTo>
                  <a:lnTo>
                    <a:pt x="1273" y="21502"/>
                  </a:lnTo>
                  <a:lnTo>
                    <a:pt x="264" y="24004"/>
                  </a:lnTo>
                  <a:lnTo>
                    <a:pt x="1" y="25013"/>
                  </a:lnTo>
                  <a:lnTo>
                    <a:pt x="1" y="25101"/>
                  </a:lnTo>
                  <a:lnTo>
                    <a:pt x="484" y="28523"/>
                  </a:lnTo>
                  <a:lnTo>
                    <a:pt x="659" y="30981"/>
                  </a:lnTo>
                  <a:lnTo>
                    <a:pt x="1186" y="33833"/>
                  </a:lnTo>
                  <a:lnTo>
                    <a:pt x="1186" y="33877"/>
                  </a:lnTo>
                  <a:lnTo>
                    <a:pt x="2897" y="38440"/>
                  </a:lnTo>
                  <a:lnTo>
                    <a:pt x="4038" y="41205"/>
                  </a:lnTo>
                  <a:lnTo>
                    <a:pt x="5047" y="43618"/>
                  </a:lnTo>
                  <a:lnTo>
                    <a:pt x="6056" y="46382"/>
                  </a:lnTo>
                  <a:lnTo>
                    <a:pt x="6232" y="47523"/>
                  </a:lnTo>
                  <a:lnTo>
                    <a:pt x="6232" y="50463"/>
                  </a:lnTo>
                  <a:lnTo>
                    <a:pt x="6232" y="50507"/>
                  </a:lnTo>
                  <a:lnTo>
                    <a:pt x="6715" y="53140"/>
                  </a:lnTo>
                  <a:lnTo>
                    <a:pt x="6934" y="54764"/>
                  </a:lnTo>
                  <a:lnTo>
                    <a:pt x="6846" y="57221"/>
                  </a:lnTo>
                  <a:lnTo>
                    <a:pt x="6759" y="60424"/>
                  </a:lnTo>
                  <a:lnTo>
                    <a:pt x="6759" y="63145"/>
                  </a:lnTo>
                  <a:lnTo>
                    <a:pt x="6759" y="65339"/>
                  </a:lnTo>
                  <a:lnTo>
                    <a:pt x="6759" y="67489"/>
                  </a:lnTo>
                  <a:lnTo>
                    <a:pt x="6934" y="69902"/>
                  </a:lnTo>
                  <a:lnTo>
                    <a:pt x="6934" y="69946"/>
                  </a:lnTo>
                  <a:lnTo>
                    <a:pt x="7461" y="72491"/>
                  </a:lnTo>
                  <a:lnTo>
                    <a:pt x="7724" y="73149"/>
                  </a:lnTo>
                  <a:lnTo>
                    <a:pt x="7812" y="73237"/>
                  </a:lnTo>
                  <a:lnTo>
                    <a:pt x="9567" y="74773"/>
                  </a:lnTo>
                  <a:lnTo>
                    <a:pt x="11629" y="76353"/>
                  </a:lnTo>
                  <a:lnTo>
                    <a:pt x="13736" y="77845"/>
                  </a:lnTo>
                  <a:lnTo>
                    <a:pt x="16061" y="79205"/>
                  </a:lnTo>
                  <a:lnTo>
                    <a:pt x="18080" y="80785"/>
                  </a:lnTo>
                  <a:lnTo>
                    <a:pt x="20098" y="82496"/>
                  </a:lnTo>
                  <a:lnTo>
                    <a:pt x="21195" y="84866"/>
                  </a:lnTo>
                  <a:lnTo>
                    <a:pt x="21327" y="87849"/>
                  </a:lnTo>
                  <a:lnTo>
                    <a:pt x="21327" y="87937"/>
                  </a:lnTo>
                  <a:lnTo>
                    <a:pt x="21371" y="87981"/>
                  </a:lnTo>
                  <a:lnTo>
                    <a:pt x="21502" y="88025"/>
                  </a:lnTo>
                  <a:lnTo>
                    <a:pt x="21546" y="88025"/>
                  </a:lnTo>
                  <a:lnTo>
                    <a:pt x="21634" y="87981"/>
                  </a:lnTo>
                  <a:lnTo>
                    <a:pt x="21634" y="87937"/>
                  </a:lnTo>
                  <a:lnTo>
                    <a:pt x="21678" y="87849"/>
                  </a:lnTo>
                  <a:lnTo>
                    <a:pt x="21546" y="84822"/>
                  </a:lnTo>
                  <a:lnTo>
                    <a:pt x="21546" y="84734"/>
                  </a:lnTo>
                  <a:lnTo>
                    <a:pt x="20405" y="82320"/>
                  </a:lnTo>
                  <a:lnTo>
                    <a:pt x="20362" y="82277"/>
                  </a:lnTo>
                  <a:lnTo>
                    <a:pt x="18299" y="80521"/>
                  </a:lnTo>
                  <a:lnTo>
                    <a:pt x="16281" y="78898"/>
                  </a:lnTo>
                  <a:lnTo>
                    <a:pt x="16237" y="78898"/>
                  </a:lnTo>
                  <a:lnTo>
                    <a:pt x="13955" y="77538"/>
                  </a:lnTo>
                  <a:lnTo>
                    <a:pt x="11849" y="76089"/>
                  </a:lnTo>
                  <a:lnTo>
                    <a:pt x="9830" y="74510"/>
                  </a:lnTo>
                  <a:lnTo>
                    <a:pt x="8031" y="73018"/>
                  </a:lnTo>
                  <a:lnTo>
                    <a:pt x="7812" y="72404"/>
                  </a:lnTo>
                  <a:lnTo>
                    <a:pt x="7285" y="69858"/>
                  </a:lnTo>
                  <a:lnTo>
                    <a:pt x="7110" y="67489"/>
                  </a:lnTo>
                  <a:lnTo>
                    <a:pt x="7110" y="65339"/>
                  </a:lnTo>
                  <a:lnTo>
                    <a:pt x="7110" y="63145"/>
                  </a:lnTo>
                  <a:lnTo>
                    <a:pt x="7110" y="60424"/>
                  </a:lnTo>
                  <a:lnTo>
                    <a:pt x="7197" y="57221"/>
                  </a:lnTo>
                  <a:lnTo>
                    <a:pt x="7285" y="54764"/>
                  </a:lnTo>
                  <a:lnTo>
                    <a:pt x="7285" y="54720"/>
                  </a:lnTo>
                  <a:lnTo>
                    <a:pt x="7066" y="53052"/>
                  </a:lnTo>
                  <a:lnTo>
                    <a:pt x="6583" y="50419"/>
                  </a:lnTo>
                  <a:lnTo>
                    <a:pt x="6583" y="47480"/>
                  </a:lnTo>
                  <a:lnTo>
                    <a:pt x="6364" y="46295"/>
                  </a:lnTo>
                  <a:lnTo>
                    <a:pt x="5354" y="43486"/>
                  </a:lnTo>
                  <a:lnTo>
                    <a:pt x="4389" y="41073"/>
                  </a:lnTo>
                  <a:lnTo>
                    <a:pt x="3204" y="38309"/>
                  </a:lnTo>
                  <a:lnTo>
                    <a:pt x="1537" y="33745"/>
                  </a:lnTo>
                  <a:lnTo>
                    <a:pt x="1010" y="30937"/>
                  </a:lnTo>
                  <a:lnTo>
                    <a:pt x="835" y="28479"/>
                  </a:lnTo>
                  <a:lnTo>
                    <a:pt x="352" y="25057"/>
                  </a:lnTo>
                  <a:lnTo>
                    <a:pt x="615" y="24091"/>
                  </a:lnTo>
                  <a:lnTo>
                    <a:pt x="1581" y="21634"/>
                  </a:lnTo>
                  <a:lnTo>
                    <a:pt x="2809" y="18650"/>
                  </a:lnTo>
                  <a:lnTo>
                    <a:pt x="3819" y="16368"/>
                  </a:lnTo>
                  <a:lnTo>
                    <a:pt x="5618" y="14087"/>
                  </a:lnTo>
                  <a:lnTo>
                    <a:pt x="7022" y="12331"/>
                  </a:lnTo>
                  <a:lnTo>
                    <a:pt x="8250" y="11366"/>
                  </a:lnTo>
                  <a:lnTo>
                    <a:pt x="10357" y="9874"/>
                  </a:lnTo>
                  <a:lnTo>
                    <a:pt x="12551" y="8426"/>
                  </a:lnTo>
                  <a:lnTo>
                    <a:pt x="14438" y="7285"/>
                  </a:lnTo>
                  <a:lnTo>
                    <a:pt x="18167" y="5179"/>
                  </a:lnTo>
                  <a:lnTo>
                    <a:pt x="20318" y="3950"/>
                  </a:lnTo>
                  <a:lnTo>
                    <a:pt x="22556" y="2897"/>
                  </a:lnTo>
                  <a:lnTo>
                    <a:pt x="25320" y="1493"/>
                  </a:lnTo>
                  <a:lnTo>
                    <a:pt x="27426" y="308"/>
                  </a:lnTo>
                  <a:lnTo>
                    <a:pt x="27470" y="264"/>
                  </a:lnTo>
                  <a:lnTo>
                    <a:pt x="27514" y="220"/>
                  </a:lnTo>
                  <a:lnTo>
                    <a:pt x="27514" y="133"/>
                  </a:lnTo>
                  <a:lnTo>
                    <a:pt x="27514" y="89"/>
                  </a:lnTo>
                  <a:lnTo>
                    <a:pt x="27470"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9" name="Google Shape;2719;p18"/>
            <p:cNvSpPr/>
            <p:nvPr/>
          </p:nvSpPr>
          <p:spPr>
            <a:xfrm>
              <a:off x="3872525" y="2722000"/>
              <a:ext cx="510125" cy="2108475"/>
            </a:xfrm>
            <a:custGeom>
              <a:rect b="b" l="l" r="r" t="t"/>
              <a:pathLst>
                <a:path extrusionOk="0" h="84339" w="20405">
                  <a:moveTo>
                    <a:pt x="19659" y="1"/>
                  </a:moveTo>
                  <a:lnTo>
                    <a:pt x="19615" y="45"/>
                  </a:lnTo>
                  <a:lnTo>
                    <a:pt x="17596" y="1054"/>
                  </a:lnTo>
                  <a:lnTo>
                    <a:pt x="15446" y="2370"/>
                  </a:lnTo>
                  <a:lnTo>
                    <a:pt x="12638" y="4389"/>
                  </a:lnTo>
                  <a:lnTo>
                    <a:pt x="11058" y="5486"/>
                  </a:lnTo>
                  <a:lnTo>
                    <a:pt x="7986" y="8382"/>
                  </a:lnTo>
                  <a:lnTo>
                    <a:pt x="5836" y="10357"/>
                  </a:lnTo>
                  <a:lnTo>
                    <a:pt x="5792" y="10400"/>
                  </a:lnTo>
                  <a:lnTo>
                    <a:pt x="2370" y="17728"/>
                  </a:lnTo>
                  <a:lnTo>
                    <a:pt x="702" y="21458"/>
                  </a:lnTo>
                  <a:lnTo>
                    <a:pt x="220" y="22643"/>
                  </a:lnTo>
                  <a:lnTo>
                    <a:pt x="44" y="23038"/>
                  </a:lnTo>
                  <a:lnTo>
                    <a:pt x="0" y="23213"/>
                  </a:lnTo>
                  <a:lnTo>
                    <a:pt x="44" y="23257"/>
                  </a:lnTo>
                  <a:lnTo>
                    <a:pt x="3160" y="31946"/>
                  </a:lnTo>
                  <a:lnTo>
                    <a:pt x="3160" y="31990"/>
                  </a:lnTo>
                  <a:lnTo>
                    <a:pt x="4476" y="34096"/>
                  </a:lnTo>
                  <a:lnTo>
                    <a:pt x="5924" y="37124"/>
                  </a:lnTo>
                  <a:lnTo>
                    <a:pt x="7635" y="40853"/>
                  </a:lnTo>
                  <a:lnTo>
                    <a:pt x="8689" y="43311"/>
                  </a:lnTo>
                  <a:lnTo>
                    <a:pt x="9127" y="46382"/>
                  </a:lnTo>
                  <a:lnTo>
                    <a:pt x="9171" y="49103"/>
                  </a:lnTo>
                  <a:lnTo>
                    <a:pt x="9171" y="53052"/>
                  </a:lnTo>
                  <a:lnTo>
                    <a:pt x="9215" y="55817"/>
                  </a:lnTo>
                  <a:lnTo>
                    <a:pt x="9171" y="58274"/>
                  </a:lnTo>
                  <a:lnTo>
                    <a:pt x="9259" y="62091"/>
                  </a:lnTo>
                  <a:lnTo>
                    <a:pt x="9391" y="65251"/>
                  </a:lnTo>
                  <a:lnTo>
                    <a:pt x="9522" y="67533"/>
                  </a:lnTo>
                  <a:lnTo>
                    <a:pt x="9654" y="68586"/>
                  </a:lnTo>
                  <a:lnTo>
                    <a:pt x="10400" y="70868"/>
                  </a:lnTo>
                  <a:lnTo>
                    <a:pt x="10400" y="70911"/>
                  </a:lnTo>
                  <a:lnTo>
                    <a:pt x="11672" y="73632"/>
                  </a:lnTo>
                  <a:lnTo>
                    <a:pt x="12769" y="75870"/>
                  </a:lnTo>
                  <a:lnTo>
                    <a:pt x="13340" y="77011"/>
                  </a:lnTo>
                  <a:lnTo>
                    <a:pt x="13340" y="77055"/>
                  </a:lnTo>
                  <a:lnTo>
                    <a:pt x="14393" y="78283"/>
                  </a:lnTo>
                  <a:lnTo>
                    <a:pt x="18342" y="82057"/>
                  </a:lnTo>
                  <a:lnTo>
                    <a:pt x="20097" y="84295"/>
                  </a:lnTo>
                  <a:lnTo>
                    <a:pt x="20141" y="84339"/>
                  </a:lnTo>
                  <a:lnTo>
                    <a:pt x="20229" y="84339"/>
                  </a:lnTo>
                  <a:lnTo>
                    <a:pt x="20317" y="84295"/>
                  </a:lnTo>
                  <a:lnTo>
                    <a:pt x="20361" y="84251"/>
                  </a:lnTo>
                  <a:lnTo>
                    <a:pt x="20405" y="84207"/>
                  </a:lnTo>
                  <a:lnTo>
                    <a:pt x="20405" y="84119"/>
                  </a:lnTo>
                  <a:lnTo>
                    <a:pt x="20361" y="84075"/>
                  </a:lnTo>
                  <a:lnTo>
                    <a:pt x="18606" y="81838"/>
                  </a:lnTo>
                  <a:lnTo>
                    <a:pt x="18562" y="81794"/>
                  </a:lnTo>
                  <a:lnTo>
                    <a:pt x="14656" y="78064"/>
                  </a:lnTo>
                  <a:lnTo>
                    <a:pt x="13647" y="76835"/>
                  </a:lnTo>
                  <a:lnTo>
                    <a:pt x="11980" y="73500"/>
                  </a:lnTo>
                  <a:lnTo>
                    <a:pt x="10751" y="70780"/>
                  </a:lnTo>
                  <a:lnTo>
                    <a:pt x="10005" y="68498"/>
                  </a:lnTo>
                  <a:lnTo>
                    <a:pt x="9873" y="67489"/>
                  </a:lnTo>
                  <a:lnTo>
                    <a:pt x="9742" y="65251"/>
                  </a:lnTo>
                  <a:lnTo>
                    <a:pt x="9610" y="62091"/>
                  </a:lnTo>
                  <a:lnTo>
                    <a:pt x="9522" y="58274"/>
                  </a:lnTo>
                  <a:lnTo>
                    <a:pt x="9566" y="55817"/>
                  </a:lnTo>
                  <a:lnTo>
                    <a:pt x="9522" y="53052"/>
                  </a:lnTo>
                  <a:lnTo>
                    <a:pt x="9522" y="49103"/>
                  </a:lnTo>
                  <a:lnTo>
                    <a:pt x="9478" y="46382"/>
                  </a:lnTo>
                  <a:lnTo>
                    <a:pt x="9478" y="46338"/>
                  </a:lnTo>
                  <a:lnTo>
                    <a:pt x="8996" y="43267"/>
                  </a:lnTo>
                  <a:lnTo>
                    <a:pt x="8996" y="43223"/>
                  </a:lnTo>
                  <a:lnTo>
                    <a:pt x="7943" y="40678"/>
                  </a:lnTo>
                  <a:lnTo>
                    <a:pt x="6231" y="36992"/>
                  </a:lnTo>
                  <a:lnTo>
                    <a:pt x="4783" y="33964"/>
                  </a:lnTo>
                  <a:lnTo>
                    <a:pt x="3467" y="31814"/>
                  </a:lnTo>
                  <a:lnTo>
                    <a:pt x="351" y="23170"/>
                  </a:lnTo>
                  <a:lnTo>
                    <a:pt x="571" y="22643"/>
                  </a:lnTo>
                  <a:lnTo>
                    <a:pt x="1009" y="21634"/>
                  </a:lnTo>
                  <a:lnTo>
                    <a:pt x="2458" y="18431"/>
                  </a:lnTo>
                  <a:lnTo>
                    <a:pt x="6100" y="10576"/>
                  </a:lnTo>
                  <a:lnTo>
                    <a:pt x="8250" y="8645"/>
                  </a:lnTo>
                  <a:lnTo>
                    <a:pt x="11277" y="5749"/>
                  </a:lnTo>
                  <a:lnTo>
                    <a:pt x="12857" y="4652"/>
                  </a:lnTo>
                  <a:lnTo>
                    <a:pt x="15666" y="2677"/>
                  </a:lnTo>
                  <a:lnTo>
                    <a:pt x="17772" y="1361"/>
                  </a:lnTo>
                  <a:lnTo>
                    <a:pt x="19746" y="352"/>
                  </a:lnTo>
                  <a:lnTo>
                    <a:pt x="19790" y="308"/>
                  </a:lnTo>
                  <a:lnTo>
                    <a:pt x="19834" y="220"/>
                  </a:lnTo>
                  <a:lnTo>
                    <a:pt x="19834" y="176"/>
                  </a:lnTo>
                  <a:lnTo>
                    <a:pt x="19834" y="89"/>
                  </a:lnTo>
                  <a:lnTo>
                    <a:pt x="19790" y="45"/>
                  </a:lnTo>
                  <a:lnTo>
                    <a:pt x="19746"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0" name="Google Shape;2720;p18"/>
            <p:cNvSpPr/>
            <p:nvPr/>
          </p:nvSpPr>
          <p:spPr>
            <a:xfrm>
              <a:off x="5263525" y="3312200"/>
              <a:ext cx="868875" cy="1159550"/>
            </a:xfrm>
            <a:custGeom>
              <a:rect b="b" l="l" r="r" t="t"/>
              <a:pathLst>
                <a:path extrusionOk="0" h="46382" w="34755">
                  <a:moveTo>
                    <a:pt x="34579" y="0"/>
                  </a:moveTo>
                  <a:lnTo>
                    <a:pt x="34491" y="44"/>
                  </a:lnTo>
                  <a:lnTo>
                    <a:pt x="31551" y="1799"/>
                  </a:lnTo>
                  <a:lnTo>
                    <a:pt x="31507" y="1799"/>
                  </a:lnTo>
                  <a:lnTo>
                    <a:pt x="30454" y="2633"/>
                  </a:lnTo>
                  <a:lnTo>
                    <a:pt x="30454" y="2677"/>
                  </a:lnTo>
                  <a:lnTo>
                    <a:pt x="28348" y="5003"/>
                  </a:lnTo>
                  <a:lnTo>
                    <a:pt x="25846" y="7416"/>
                  </a:lnTo>
                  <a:lnTo>
                    <a:pt x="23872" y="9171"/>
                  </a:lnTo>
                  <a:lnTo>
                    <a:pt x="20976" y="10927"/>
                  </a:lnTo>
                  <a:lnTo>
                    <a:pt x="20932" y="10927"/>
                  </a:lnTo>
                  <a:lnTo>
                    <a:pt x="20142" y="11716"/>
                  </a:lnTo>
                  <a:lnTo>
                    <a:pt x="20142" y="11760"/>
                  </a:lnTo>
                  <a:lnTo>
                    <a:pt x="18255" y="14262"/>
                  </a:lnTo>
                  <a:lnTo>
                    <a:pt x="17202" y="15578"/>
                  </a:lnTo>
                  <a:lnTo>
                    <a:pt x="15754" y="16631"/>
                  </a:lnTo>
                  <a:lnTo>
                    <a:pt x="15710" y="16631"/>
                  </a:lnTo>
                  <a:lnTo>
                    <a:pt x="13516" y="19308"/>
                  </a:lnTo>
                  <a:lnTo>
                    <a:pt x="12199" y="21238"/>
                  </a:lnTo>
                  <a:lnTo>
                    <a:pt x="10971" y="23257"/>
                  </a:lnTo>
                  <a:lnTo>
                    <a:pt x="9347" y="26329"/>
                  </a:lnTo>
                  <a:lnTo>
                    <a:pt x="8426" y="28128"/>
                  </a:lnTo>
                  <a:lnTo>
                    <a:pt x="8426" y="28172"/>
                  </a:lnTo>
                  <a:lnTo>
                    <a:pt x="8075" y="29444"/>
                  </a:lnTo>
                  <a:lnTo>
                    <a:pt x="8075" y="29488"/>
                  </a:lnTo>
                  <a:lnTo>
                    <a:pt x="7855" y="32209"/>
                  </a:lnTo>
                  <a:lnTo>
                    <a:pt x="7724" y="34052"/>
                  </a:lnTo>
                  <a:lnTo>
                    <a:pt x="7724" y="34139"/>
                  </a:lnTo>
                  <a:lnTo>
                    <a:pt x="8119" y="34797"/>
                  </a:lnTo>
                  <a:lnTo>
                    <a:pt x="8119" y="35631"/>
                  </a:lnTo>
                  <a:lnTo>
                    <a:pt x="7811" y="36553"/>
                  </a:lnTo>
                  <a:lnTo>
                    <a:pt x="6100" y="38791"/>
                  </a:lnTo>
                  <a:lnTo>
                    <a:pt x="5179" y="40239"/>
                  </a:lnTo>
                  <a:lnTo>
                    <a:pt x="4257" y="42169"/>
                  </a:lnTo>
                  <a:lnTo>
                    <a:pt x="3511" y="43091"/>
                  </a:lnTo>
                  <a:lnTo>
                    <a:pt x="1712" y="44188"/>
                  </a:lnTo>
                  <a:lnTo>
                    <a:pt x="1668" y="44232"/>
                  </a:lnTo>
                  <a:lnTo>
                    <a:pt x="922" y="44890"/>
                  </a:lnTo>
                  <a:lnTo>
                    <a:pt x="878" y="44934"/>
                  </a:lnTo>
                  <a:lnTo>
                    <a:pt x="45" y="46119"/>
                  </a:lnTo>
                  <a:lnTo>
                    <a:pt x="1" y="46162"/>
                  </a:lnTo>
                  <a:lnTo>
                    <a:pt x="1" y="46250"/>
                  </a:lnTo>
                  <a:lnTo>
                    <a:pt x="45" y="46294"/>
                  </a:lnTo>
                  <a:lnTo>
                    <a:pt x="88" y="46338"/>
                  </a:lnTo>
                  <a:lnTo>
                    <a:pt x="176" y="46382"/>
                  </a:lnTo>
                  <a:lnTo>
                    <a:pt x="264" y="46382"/>
                  </a:lnTo>
                  <a:lnTo>
                    <a:pt x="308" y="46294"/>
                  </a:lnTo>
                  <a:lnTo>
                    <a:pt x="1185" y="45153"/>
                  </a:lnTo>
                  <a:lnTo>
                    <a:pt x="1888" y="44495"/>
                  </a:lnTo>
                  <a:lnTo>
                    <a:pt x="3687" y="43398"/>
                  </a:lnTo>
                  <a:lnTo>
                    <a:pt x="3731" y="43354"/>
                  </a:lnTo>
                  <a:lnTo>
                    <a:pt x="4520" y="42389"/>
                  </a:lnTo>
                  <a:lnTo>
                    <a:pt x="4564" y="42345"/>
                  </a:lnTo>
                  <a:lnTo>
                    <a:pt x="5486" y="40414"/>
                  </a:lnTo>
                  <a:lnTo>
                    <a:pt x="6407" y="38966"/>
                  </a:lnTo>
                  <a:lnTo>
                    <a:pt x="8119" y="36728"/>
                  </a:lnTo>
                  <a:lnTo>
                    <a:pt x="8162" y="36684"/>
                  </a:lnTo>
                  <a:lnTo>
                    <a:pt x="8426" y="35719"/>
                  </a:lnTo>
                  <a:lnTo>
                    <a:pt x="8470" y="35675"/>
                  </a:lnTo>
                  <a:lnTo>
                    <a:pt x="8470" y="34754"/>
                  </a:lnTo>
                  <a:lnTo>
                    <a:pt x="8426" y="34622"/>
                  </a:lnTo>
                  <a:lnTo>
                    <a:pt x="8075" y="34008"/>
                  </a:lnTo>
                  <a:lnTo>
                    <a:pt x="8206" y="32252"/>
                  </a:lnTo>
                  <a:lnTo>
                    <a:pt x="8426" y="29532"/>
                  </a:lnTo>
                  <a:lnTo>
                    <a:pt x="8733" y="28259"/>
                  </a:lnTo>
                  <a:lnTo>
                    <a:pt x="9654" y="26460"/>
                  </a:lnTo>
                  <a:lnTo>
                    <a:pt x="11278" y="23432"/>
                  </a:lnTo>
                  <a:lnTo>
                    <a:pt x="12507" y="21458"/>
                  </a:lnTo>
                  <a:lnTo>
                    <a:pt x="13779" y="19483"/>
                  </a:lnTo>
                  <a:lnTo>
                    <a:pt x="15973" y="16894"/>
                  </a:lnTo>
                  <a:lnTo>
                    <a:pt x="17421" y="15841"/>
                  </a:lnTo>
                  <a:lnTo>
                    <a:pt x="17421" y="15797"/>
                  </a:lnTo>
                  <a:lnTo>
                    <a:pt x="18518" y="14481"/>
                  </a:lnTo>
                  <a:lnTo>
                    <a:pt x="20405" y="11980"/>
                  </a:lnTo>
                  <a:lnTo>
                    <a:pt x="21151" y="11190"/>
                  </a:lnTo>
                  <a:lnTo>
                    <a:pt x="24091" y="9435"/>
                  </a:lnTo>
                  <a:lnTo>
                    <a:pt x="26110" y="7679"/>
                  </a:lnTo>
                  <a:lnTo>
                    <a:pt x="28611" y="5222"/>
                  </a:lnTo>
                  <a:lnTo>
                    <a:pt x="30717" y="2897"/>
                  </a:lnTo>
                  <a:lnTo>
                    <a:pt x="31726" y="2063"/>
                  </a:lnTo>
                  <a:lnTo>
                    <a:pt x="34666" y="351"/>
                  </a:lnTo>
                  <a:lnTo>
                    <a:pt x="34710" y="308"/>
                  </a:lnTo>
                  <a:lnTo>
                    <a:pt x="34754" y="220"/>
                  </a:lnTo>
                  <a:lnTo>
                    <a:pt x="34754" y="176"/>
                  </a:lnTo>
                  <a:lnTo>
                    <a:pt x="34754" y="88"/>
                  </a:lnTo>
                  <a:lnTo>
                    <a:pt x="34710" y="44"/>
                  </a:lnTo>
                  <a:lnTo>
                    <a:pt x="34622"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1" name="Google Shape;2721;p18"/>
            <p:cNvSpPr/>
            <p:nvPr/>
          </p:nvSpPr>
          <p:spPr>
            <a:xfrm>
              <a:off x="5251475" y="3288075"/>
              <a:ext cx="853500" cy="1173800"/>
            </a:xfrm>
            <a:custGeom>
              <a:rect b="b" l="l" r="r" t="t"/>
              <a:pathLst>
                <a:path extrusionOk="0" h="46952" w="34140">
                  <a:moveTo>
                    <a:pt x="33876" y="0"/>
                  </a:moveTo>
                  <a:lnTo>
                    <a:pt x="31462" y="1448"/>
                  </a:lnTo>
                  <a:lnTo>
                    <a:pt x="30453" y="2150"/>
                  </a:lnTo>
                  <a:lnTo>
                    <a:pt x="30409" y="2194"/>
                  </a:lnTo>
                  <a:lnTo>
                    <a:pt x="28478" y="4300"/>
                  </a:lnTo>
                  <a:lnTo>
                    <a:pt x="26460" y="6275"/>
                  </a:lnTo>
                  <a:lnTo>
                    <a:pt x="24836" y="7679"/>
                  </a:lnTo>
                  <a:lnTo>
                    <a:pt x="22774" y="9127"/>
                  </a:lnTo>
                  <a:lnTo>
                    <a:pt x="20931" y="10531"/>
                  </a:lnTo>
                  <a:lnTo>
                    <a:pt x="19658" y="11365"/>
                  </a:lnTo>
                  <a:lnTo>
                    <a:pt x="19615" y="11409"/>
                  </a:lnTo>
                  <a:lnTo>
                    <a:pt x="18649" y="12462"/>
                  </a:lnTo>
                  <a:lnTo>
                    <a:pt x="18649" y="12506"/>
                  </a:lnTo>
                  <a:lnTo>
                    <a:pt x="17157" y="14481"/>
                  </a:lnTo>
                  <a:lnTo>
                    <a:pt x="16543" y="15095"/>
                  </a:lnTo>
                  <a:lnTo>
                    <a:pt x="15534" y="15797"/>
                  </a:lnTo>
                  <a:lnTo>
                    <a:pt x="15490" y="15841"/>
                  </a:lnTo>
                  <a:lnTo>
                    <a:pt x="13954" y="17728"/>
                  </a:lnTo>
                  <a:lnTo>
                    <a:pt x="12111" y="20141"/>
                  </a:lnTo>
                  <a:lnTo>
                    <a:pt x="10707" y="22203"/>
                  </a:lnTo>
                  <a:lnTo>
                    <a:pt x="8381" y="26372"/>
                  </a:lnTo>
                  <a:lnTo>
                    <a:pt x="7591" y="27864"/>
                  </a:lnTo>
                  <a:lnTo>
                    <a:pt x="7372" y="28610"/>
                  </a:lnTo>
                  <a:lnTo>
                    <a:pt x="7372" y="28654"/>
                  </a:lnTo>
                  <a:lnTo>
                    <a:pt x="6802" y="34007"/>
                  </a:lnTo>
                  <a:lnTo>
                    <a:pt x="6582" y="36596"/>
                  </a:lnTo>
                  <a:lnTo>
                    <a:pt x="6363" y="38044"/>
                  </a:lnTo>
                  <a:lnTo>
                    <a:pt x="5485" y="39668"/>
                  </a:lnTo>
                  <a:lnTo>
                    <a:pt x="4300" y="41774"/>
                  </a:lnTo>
                  <a:lnTo>
                    <a:pt x="3467" y="43003"/>
                  </a:lnTo>
                  <a:lnTo>
                    <a:pt x="2019" y="44144"/>
                  </a:lnTo>
                  <a:lnTo>
                    <a:pt x="1975" y="44144"/>
                  </a:lnTo>
                  <a:lnTo>
                    <a:pt x="44" y="46645"/>
                  </a:lnTo>
                  <a:lnTo>
                    <a:pt x="0" y="46733"/>
                  </a:lnTo>
                  <a:lnTo>
                    <a:pt x="0" y="46776"/>
                  </a:lnTo>
                  <a:lnTo>
                    <a:pt x="44" y="46864"/>
                  </a:lnTo>
                  <a:lnTo>
                    <a:pt x="88" y="46908"/>
                  </a:lnTo>
                  <a:lnTo>
                    <a:pt x="176" y="46952"/>
                  </a:lnTo>
                  <a:lnTo>
                    <a:pt x="263" y="46908"/>
                  </a:lnTo>
                  <a:lnTo>
                    <a:pt x="307" y="46864"/>
                  </a:lnTo>
                  <a:lnTo>
                    <a:pt x="2238" y="44407"/>
                  </a:lnTo>
                  <a:lnTo>
                    <a:pt x="3686" y="43266"/>
                  </a:lnTo>
                  <a:lnTo>
                    <a:pt x="3730" y="43222"/>
                  </a:lnTo>
                  <a:lnTo>
                    <a:pt x="4607" y="41950"/>
                  </a:lnTo>
                  <a:lnTo>
                    <a:pt x="5792" y="39799"/>
                  </a:lnTo>
                  <a:lnTo>
                    <a:pt x="6714" y="38176"/>
                  </a:lnTo>
                  <a:lnTo>
                    <a:pt x="6714" y="38132"/>
                  </a:lnTo>
                  <a:lnTo>
                    <a:pt x="6933" y="36640"/>
                  </a:lnTo>
                  <a:lnTo>
                    <a:pt x="7153" y="34007"/>
                  </a:lnTo>
                  <a:lnTo>
                    <a:pt x="7723" y="28698"/>
                  </a:lnTo>
                  <a:lnTo>
                    <a:pt x="7942" y="27996"/>
                  </a:lnTo>
                  <a:lnTo>
                    <a:pt x="8688" y="26548"/>
                  </a:lnTo>
                  <a:lnTo>
                    <a:pt x="11014" y="22423"/>
                  </a:lnTo>
                  <a:lnTo>
                    <a:pt x="12418" y="20361"/>
                  </a:lnTo>
                  <a:lnTo>
                    <a:pt x="14217" y="17947"/>
                  </a:lnTo>
                  <a:lnTo>
                    <a:pt x="15753" y="16060"/>
                  </a:lnTo>
                  <a:lnTo>
                    <a:pt x="16762" y="15358"/>
                  </a:lnTo>
                  <a:lnTo>
                    <a:pt x="16806" y="15358"/>
                  </a:lnTo>
                  <a:lnTo>
                    <a:pt x="17421" y="14744"/>
                  </a:lnTo>
                  <a:lnTo>
                    <a:pt x="17464" y="14700"/>
                  </a:lnTo>
                  <a:lnTo>
                    <a:pt x="18913" y="12725"/>
                  </a:lnTo>
                  <a:lnTo>
                    <a:pt x="19878" y="11672"/>
                  </a:lnTo>
                  <a:lnTo>
                    <a:pt x="21150" y="10838"/>
                  </a:lnTo>
                  <a:lnTo>
                    <a:pt x="22993" y="9390"/>
                  </a:lnTo>
                  <a:lnTo>
                    <a:pt x="25056" y="7986"/>
                  </a:lnTo>
                  <a:lnTo>
                    <a:pt x="25056" y="7942"/>
                  </a:lnTo>
                  <a:lnTo>
                    <a:pt x="26679" y="6538"/>
                  </a:lnTo>
                  <a:lnTo>
                    <a:pt x="28698" y="4564"/>
                  </a:lnTo>
                  <a:lnTo>
                    <a:pt x="30629" y="2457"/>
                  </a:lnTo>
                  <a:lnTo>
                    <a:pt x="31682" y="1755"/>
                  </a:lnTo>
                  <a:lnTo>
                    <a:pt x="34051" y="307"/>
                  </a:lnTo>
                  <a:lnTo>
                    <a:pt x="34095" y="263"/>
                  </a:lnTo>
                  <a:lnTo>
                    <a:pt x="34139" y="176"/>
                  </a:lnTo>
                  <a:lnTo>
                    <a:pt x="34139" y="132"/>
                  </a:lnTo>
                  <a:lnTo>
                    <a:pt x="34139" y="44"/>
                  </a:lnTo>
                  <a:lnTo>
                    <a:pt x="34051"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2" name="Google Shape;2722;p18"/>
            <p:cNvSpPr/>
            <p:nvPr/>
          </p:nvSpPr>
          <p:spPr>
            <a:xfrm>
              <a:off x="5242675" y="3261725"/>
              <a:ext cx="833775" cy="1184800"/>
            </a:xfrm>
            <a:custGeom>
              <a:rect b="b" l="l" r="r" t="t"/>
              <a:pathLst>
                <a:path extrusionOk="0" h="47392" w="33351">
                  <a:moveTo>
                    <a:pt x="33175" y="1"/>
                  </a:moveTo>
                  <a:lnTo>
                    <a:pt x="33087" y="45"/>
                  </a:lnTo>
                  <a:lnTo>
                    <a:pt x="31244" y="1230"/>
                  </a:lnTo>
                  <a:lnTo>
                    <a:pt x="30147" y="1888"/>
                  </a:lnTo>
                  <a:lnTo>
                    <a:pt x="30103" y="1932"/>
                  </a:lnTo>
                  <a:lnTo>
                    <a:pt x="26900" y="5179"/>
                  </a:lnTo>
                  <a:lnTo>
                    <a:pt x="22775" y="8426"/>
                  </a:lnTo>
                  <a:lnTo>
                    <a:pt x="19703" y="10839"/>
                  </a:lnTo>
                  <a:lnTo>
                    <a:pt x="18255" y="11936"/>
                  </a:lnTo>
                  <a:lnTo>
                    <a:pt x="18211" y="11936"/>
                  </a:lnTo>
                  <a:lnTo>
                    <a:pt x="16632" y="13999"/>
                  </a:lnTo>
                  <a:lnTo>
                    <a:pt x="15666" y="14745"/>
                  </a:lnTo>
                  <a:lnTo>
                    <a:pt x="15622" y="14789"/>
                  </a:lnTo>
                  <a:lnTo>
                    <a:pt x="11936" y="19396"/>
                  </a:lnTo>
                  <a:lnTo>
                    <a:pt x="10664" y="21107"/>
                  </a:lnTo>
                  <a:lnTo>
                    <a:pt x="9084" y="23257"/>
                  </a:lnTo>
                  <a:lnTo>
                    <a:pt x="9084" y="23301"/>
                  </a:lnTo>
                  <a:lnTo>
                    <a:pt x="7680" y="25803"/>
                  </a:lnTo>
                  <a:lnTo>
                    <a:pt x="6671" y="27733"/>
                  </a:lnTo>
                  <a:lnTo>
                    <a:pt x="6627" y="27777"/>
                  </a:lnTo>
                  <a:lnTo>
                    <a:pt x="6056" y="32077"/>
                  </a:lnTo>
                  <a:lnTo>
                    <a:pt x="4784" y="40108"/>
                  </a:lnTo>
                  <a:lnTo>
                    <a:pt x="4345" y="41205"/>
                  </a:lnTo>
                  <a:lnTo>
                    <a:pt x="3248" y="43135"/>
                  </a:lnTo>
                  <a:lnTo>
                    <a:pt x="2195" y="44188"/>
                  </a:lnTo>
                  <a:lnTo>
                    <a:pt x="2151" y="44188"/>
                  </a:lnTo>
                  <a:lnTo>
                    <a:pt x="835" y="45987"/>
                  </a:lnTo>
                  <a:lnTo>
                    <a:pt x="1" y="47128"/>
                  </a:lnTo>
                  <a:lnTo>
                    <a:pt x="1" y="47172"/>
                  </a:lnTo>
                  <a:lnTo>
                    <a:pt x="1" y="47260"/>
                  </a:lnTo>
                  <a:lnTo>
                    <a:pt x="1" y="47304"/>
                  </a:lnTo>
                  <a:lnTo>
                    <a:pt x="45" y="47348"/>
                  </a:lnTo>
                  <a:lnTo>
                    <a:pt x="176" y="47392"/>
                  </a:lnTo>
                  <a:lnTo>
                    <a:pt x="220" y="47392"/>
                  </a:lnTo>
                  <a:lnTo>
                    <a:pt x="308" y="47304"/>
                  </a:lnTo>
                  <a:lnTo>
                    <a:pt x="1142" y="46207"/>
                  </a:lnTo>
                  <a:lnTo>
                    <a:pt x="2458" y="44408"/>
                  </a:lnTo>
                  <a:lnTo>
                    <a:pt x="3511" y="43355"/>
                  </a:lnTo>
                  <a:lnTo>
                    <a:pt x="3511" y="43311"/>
                  </a:lnTo>
                  <a:lnTo>
                    <a:pt x="4652" y="41380"/>
                  </a:lnTo>
                  <a:lnTo>
                    <a:pt x="4696" y="41336"/>
                  </a:lnTo>
                  <a:lnTo>
                    <a:pt x="5135" y="40239"/>
                  </a:lnTo>
                  <a:lnTo>
                    <a:pt x="5135" y="40195"/>
                  </a:lnTo>
                  <a:lnTo>
                    <a:pt x="6408" y="32121"/>
                  </a:lnTo>
                  <a:lnTo>
                    <a:pt x="6978" y="27865"/>
                  </a:lnTo>
                  <a:lnTo>
                    <a:pt x="7987" y="25934"/>
                  </a:lnTo>
                  <a:lnTo>
                    <a:pt x="9391" y="23477"/>
                  </a:lnTo>
                  <a:lnTo>
                    <a:pt x="10927" y="21327"/>
                  </a:lnTo>
                  <a:lnTo>
                    <a:pt x="12200" y="19615"/>
                  </a:lnTo>
                  <a:lnTo>
                    <a:pt x="15886" y="15008"/>
                  </a:lnTo>
                  <a:lnTo>
                    <a:pt x="16851" y="14262"/>
                  </a:lnTo>
                  <a:lnTo>
                    <a:pt x="16895" y="14218"/>
                  </a:lnTo>
                  <a:lnTo>
                    <a:pt x="18475" y="12200"/>
                  </a:lnTo>
                  <a:lnTo>
                    <a:pt x="19923" y="11103"/>
                  </a:lnTo>
                  <a:lnTo>
                    <a:pt x="22994" y="8689"/>
                  </a:lnTo>
                  <a:lnTo>
                    <a:pt x="27119" y="5442"/>
                  </a:lnTo>
                  <a:lnTo>
                    <a:pt x="27163" y="5442"/>
                  </a:lnTo>
                  <a:lnTo>
                    <a:pt x="30366" y="2195"/>
                  </a:lnTo>
                  <a:lnTo>
                    <a:pt x="31419" y="1537"/>
                  </a:lnTo>
                  <a:lnTo>
                    <a:pt x="33306" y="352"/>
                  </a:lnTo>
                  <a:lnTo>
                    <a:pt x="33350" y="308"/>
                  </a:lnTo>
                  <a:lnTo>
                    <a:pt x="33350" y="220"/>
                  </a:lnTo>
                  <a:lnTo>
                    <a:pt x="33350" y="176"/>
                  </a:lnTo>
                  <a:lnTo>
                    <a:pt x="33350" y="89"/>
                  </a:lnTo>
                  <a:lnTo>
                    <a:pt x="33306" y="45"/>
                  </a:lnTo>
                  <a:lnTo>
                    <a:pt x="33219"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3" name="Google Shape;2723;p18"/>
            <p:cNvSpPr/>
            <p:nvPr/>
          </p:nvSpPr>
          <p:spPr>
            <a:xfrm>
              <a:off x="5230625" y="3236500"/>
              <a:ext cx="817300" cy="1199050"/>
            </a:xfrm>
            <a:custGeom>
              <a:rect b="b" l="l" r="r" t="t"/>
              <a:pathLst>
                <a:path extrusionOk="0" h="47962" w="32692">
                  <a:moveTo>
                    <a:pt x="32428" y="1"/>
                  </a:moveTo>
                  <a:lnTo>
                    <a:pt x="30146" y="1536"/>
                  </a:lnTo>
                  <a:lnTo>
                    <a:pt x="30102" y="1580"/>
                  </a:lnTo>
                  <a:lnTo>
                    <a:pt x="27513" y="4038"/>
                  </a:lnTo>
                  <a:lnTo>
                    <a:pt x="22906" y="7724"/>
                  </a:lnTo>
                  <a:lnTo>
                    <a:pt x="20624" y="9523"/>
                  </a:lnTo>
                  <a:lnTo>
                    <a:pt x="18693" y="11102"/>
                  </a:lnTo>
                  <a:lnTo>
                    <a:pt x="17070" y="12287"/>
                  </a:lnTo>
                  <a:lnTo>
                    <a:pt x="17070" y="12331"/>
                  </a:lnTo>
                  <a:lnTo>
                    <a:pt x="16280" y="13253"/>
                  </a:lnTo>
                  <a:lnTo>
                    <a:pt x="15622" y="13867"/>
                  </a:lnTo>
                  <a:lnTo>
                    <a:pt x="15578" y="13911"/>
                  </a:lnTo>
                  <a:lnTo>
                    <a:pt x="12770" y="17509"/>
                  </a:lnTo>
                  <a:lnTo>
                    <a:pt x="10927" y="19878"/>
                  </a:lnTo>
                  <a:lnTo>
                    <a:pt x="7592" y="24310"/>
                  </a:lnTo>
                  <a:lnTo>
                    <a:pt x="5880" y="27514"/>
                  </a:lnTo>
                  <a:lnTo>
                    <a:pt x="5836" y="27558"/>
                  </a:lnTo>
                  <a:lnTo>
                    <a:pt x="5178" y="32121"/>
                  </a:lnTo>
                  <a:lnTo>
                    <a:pt x="4652" y="35851"/>
                  </a:lnTo>
                  <a:lnTo>
                    <a:pt x="4125" y="39274"/>
                  </a:lnTo>
                  <a:lnTo>
                    <a:pt x="3598" y="41731"/>
                  </a:lnTo>
                  <a:lnTo>
                    <a:pt x="3116" y="43091"/>
                  </a:lnTo>
                  <a:lnTo>
                    <a:pt x="527" y="47040"/>
                  </a:lnTo>
                  <a:lnTo>
                    <a:pt x="44" y="47699"/>
                  </a:lnTo>
                  <a:lnTo>
                    <a:pt x="0" y="47786"/>
                  </a:lnTo>
                  <a:lnTo>
                    <a:pt x="0" y="47830"/>
                  </a:lnTo>
                  <a:lnTo>
                    <a:pt x="44" y="47918"/>
                  </a:lnTo>
                  <a:lnTo>
                    <a:pt x="88" y="47962"/>
                  </a:lnTo>
                  <a:lnTo>
                    <a:pt x="264" y="47962"/>
                  </a:lnTo>
                  <a:lnTo>
                    <a:pt x="351" y="47918"/>
                  </a:lnTo>
                  <a:lnTo>
                    <a:pt x="790" y="47260"/>
                  </a:lnTo>
                  <a:lnTo>
                    <a:pt x="3423" y="43267"/>
                  </a:lnTo>
                  <a:lnTo>
                    <a:pt x="3467" y="43223"/>
                  </a:lnTo>
                  <a:lnTo>
                    <a:pt x="3906" y="41862"/>
                  </a:lnTo>
                  <a:lnTo>
                    <a:pt x="3950" y="41819"/>
                  </a:lnTo>
                  <a:lnTo>
                    <a:pt x="4476" y="39317"/>
                  </a:lnTo>
                  <a:lnTo>
                    <a:pt x="4959" y="35895"/>
                  </a:lnTo>
                  <a:lnTo>
                    <a:pt x="5529" y="32165"/>
                  </a:lnTo>
                  <a:lnTo>
                    <a:pt x="6187" y="27645"/>
                  </a:lnTo>
                  <a:lnTo>
                    <a:pt x="7899" y="24486"/>
                  </a:lnTo>
                  <a:lnTo>
                    <a:pt x="11190" y="20098"/>
                  </a:lnTo>
                  <a:lnTo>
                    <a:pt x="13033" y="17728"/>
                  </a:lnTo>
                  <a:lnTo>
                    <a:pt x="15841" y="14130"/>
                  </a:lnTo>
                  <a:lnTo>
                    <a:pt x="16543" y="13516"/>
                  </a:lnTo>
                  <a:lnTo>
                    <a:pt x="16543" y="13472"/>
                  </a:lnTo>
                  <a:lnTo>
                    <a:pt x="17289" y="12594"/>
                  </a:lnTo>
                  <a:lnTo>
                    <a:pt x="18913" y="11366"/>
                  </a:lnTo>
                  <a:lnTo>
                    <a:pt x="20844" y="9786"/>
                  </a:lnTo>
                  <a:lnTo>
                    <a:pt x="23125" y="7987"/>
                  </a:lnTo>
                  <a:lnTo>
                    <a:pt x="27733" y="4301"/>
                  </a:lnTo>
                  <a:lnTo>
                    <a:pt x="30322" y="1844"/>
                  </a:lnTo>
                  <a:lnTo>
                    <a:pt x="32604" y="308"/>
                  </a:lnTo>
                  <a:lnTo>
                    <a:pt x="32647" y="264"/>
                  </a:lnTo>
                  <a:lnTo>
                    <a:pt x="32691" y="220"/>
                  </a:lnTo>
                  <a:lnTo>
                    <a:pt x="32691" y="132"/>
                  </a:lnTo>
                  <a:lnTo>
                    <a:pt x="32647" y="88"/>
                  </a:lnTo>
                  <a:lnTo>
                    <a:pt x="32604"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4" name="Google Shape;2724;p18"/>
            <p:cNvSpPr/>
            <p:nvPr/>
          </p:nvSpPr>
          <p:spPr>
            <a:xfrm>
              <a:off x="5136275" y="3184950"/>
              <a:ext cx="854600" cy="1805700"/>
            </a:xfrm>
            <a:custGeom>
              <a:rect b="b" l="l" r="r" t="t"/>
              <a:pathLst>
                <a:path extrusionOk="0" h="72228" w="34184">
                  <a:moveTo>
                    <a:pt x="34052" y="0"/>
                  </a:moveTo>
                  <a:lnTo>
                    <a:pt x="33964" y="44"/>
                  </a:lnTo>
                  <a:lnTo>
                    <a:pt x="33920" y="44"/>
                  </a:lnTo>
                  <a:lnTo>
                    <a:pt x="30015" y="3072"/>
                  </a:lnTo>
                  <a:lnTo>
                    <a:pt x="25978" y="6319"/>
                  </a:lnTo>
                  <a:lnTo>
                    <a:pt x="23257" y="8513"/>
                  </a:lnTo>
                  <a:lnTo>
                    <a:pt x="20975" y="10400"/>
                  </a:lnTo>
                  <a:lnTo>
                    <a:pt x="19659" y="11453"/>
                  </a:lnTo>
                  <a:lnTo>
                    <a:pt x="16675" y="13340"/>
                  </a:lnTo>
                  <a:lnTo>
                    <a:pt x="16675" y="13384"/>
                  </a:lnTo>
                  <a:lnTo>
                    <a:pt x="15534" y="14656"/>
                  </a:lnTo>
                  <a:lnTo>
                    <a:pt x="14657" y="15885"/>
                  </a:lnTo>
                  <a:lnTo>
                    <a:pt x="13779" y="17114"/>
                  </a:lnTo>
                  <a:lnTo>
                    <a:pt x="12199" y="19615"/>
                  </a:lnTo>
                  <a:lnTo>
                    <a:pt x="10488" y="22248"/>
                  </a:lnTo>
                  <a:lnTo>
                    <a:pt x="9567" y="23564"/>
                  </a:lnTo>
                  <a:lnTo>
                    <a:pt x="8601" y="24837"/>
                  </a:lnTo>
                  <a:lnTo>
                    <a:pt x="7197" y="26811"/>
                  </a:lnTo>
                  <a:lnTo>
                    <a:pt x="7197" y="26899"/>
                  </a:lnTo>
                  <a:lnTo>
                    <a:pt x="6802" y="29005"/>
                  </a:lnTo>
                  <a:lnTo>
                    <a:pt x="6188" y="33876"/>
                  </a:lnTo>
                  <a:lnTo>
                    <a:pt x="5705" y="37386"/>
                  </a:lnTo>
                  <a:lnTo>
                    <a:pt x="5266" y="40502"/>
                  </a:lnTo>
                  <a:lnTo>
                    <a:pt x="4564" y="43793"/>
                  </a:lnTo>
                  <a:lnTo>
                    <a:pt x="3730" y="47479"/>
                  </a:lnTo>
                  <a:lnTo>
                    <a:pt x="1624" y="50814"/>
                  </a:lnTo>
                  <a:lnTo>
                    <a:pt x="878" y="52262"/>
                  </a:lnTo>
                  <a:lnTo>
                    <a:pt x="834" y="52350"/>
                  </a:lnTo>
                  <a:lnTo>
                    <a:pt x="527" y="54807"/>
                  </a:lnTo>
                  <a:lnTo>
                    <a:pt x="264" y="57527"/>
                  </a:lnTo>
                  <a:lnTo>
                    <a:pt x="1" y="59458"/>
                  </a:lnTo>
                  <a:lnTo>
                    <a:pt x="1" y="59502"/>
                  </a:lnTo>
                  <a:lnTo>
                    <a:pt x="1" y="59590"/>
                  </a:lnTo>
                  <a:lnTo>
                    <a:pt x="2414" y="62837"/>
                  </a:lnTo>
                  <a:lnTo>
                    <a:pt x="3774" y="64943"/>
                  </a:lnTo>
                  <a:lnTo>
                    <a:pt x="4608" y="66216"/>
                  </a:lnTo>
                  <a:lnTo>
                    <a:pt x="6275" y="68190"/>
                  </a:lnTo>
                  <a:lnTo>
                    <a:pt x="9391" y="71701"/>
                  </a:lnTo>
                  <a:lnTo>
                    <a:pt x="9435" y="71701"/>
                  </a:lnTo>
                  <a:lnTo>
                    <a:pt x="10093" y="72183"/>
                  </a:lnTo>
                  <a:lnTo>
                    <a:pt x="10181" y="72227"/>
                  </a:lnTo>
                  <a:lnTo>
                    <a:pt x="10707" y="72227"/>
                  </a:lnTo>
                  <a:lnTo>
                    <a:pt x="10751" y="72183"/>
                  </a:lnTo>
                  <a:lnTo>
                    <a:pt x="10839" y="72140"/>
                  </a:lnTo>
                  <a:lnTo>
                    <a:pt x="11804" y="71043"/>
                  </a:lnTo>
                  <a:lnTo>
                    <a:pt x="11848" y="70955"/>
                  </a:lnTo>
                  <a:lnTo>
                    <a:pt x="11848" y="70911"/>
                  </a:lnTo>
                  <a:lnTo>
                    <a:pt x="11804" y="70823"/>
                  </a:lnTo>
                  <a:lnTo>
                    <a:pt x="11804" y="70779"/>
                  </a:lnTo>
                  <a:lnTo>
                    <a:pt x="11717" y="70735"/>
                  </a:lnTo>
                  <a:lnTo>
                    <a:pt x="11585" y="70735"/>
                  </a:lnTo>
                  <a:lnTo>
                    <a:pt x="11541" y="70779"/>
                  </a:lnTo>
                  <a:lnTo>
                    <a:pt x="10620" y="71876"/>
                  </a:lnTo>
                  <a:lnTo>
                    <a:pt x="10269" y="71876"/>
                  </a:lnTo>
                  <a:lnTo>
                    <a:pt x="9654" y="71437"/>
                  </a:lnTo>
                  <a:lnTo>
                    <a:pt x="6539" y="67971"/>
                  </a:lnTo>
                  <a:lnTo>
                    <a:pt x="4915" y="65996"/>
                  </a:lnTo>
                  <a:lnTo>
                    <a:pt x="4038" y="64768"/>
                  </a:lnTo>
                  <a:lnTo>
                    <a:pt x="2677" y="62618"/>
                  </a:lnTo>
                  <a:lnTo>
                    <a:pt x="352" y="59414"/>
                  </a:lnTo>
                  <a:lnTo>
                    <a:pt x="615" y="57571"/>
                  </a:lnTo>
                  <a:lnTo>
                    <a:pt x="878" y="54851"/>
                  </a:lnTo>
                  <a:lnTo>
                    <a:pt x="1185" y="52393"/>
                  </a:lnTo>
                  <a:lnTo>
                    <a:pt x="1931" y="50989"/>
                  </a:lnTo>
                  <a:lnTo>
                    <a:pt x="4038" y="47654"/>
                  </a:lnTo>
                  <a:lnTo>
                    <a:pt x="4038" y="47567"/>
                  </a:lnTo>
                  <a:lnTo>
                    <a:pt x="4915" y="43837"/>
                  </a:lnTo>
                  <a:lnTo>
                    <a:pt x="5617" y="40546"/>
                  </a:lnTo>
                  <a:lnTo>
                    <a:pt x="6056" y="37430"/>
                  </a:lnTo>
                  <a:lnTo>
                    <a:pt x="6495" y="33920"/>
                  </a:lnTo>
                  <a:lnTo>
                    <a:pt x="7109" y="29093"/>
                  </a:lnTo>
                  <a:lnTo>
                    <a:pt x="7504" y="26987"/>
                  </a:lnTo>
                  <a:lnTo>
                    <a:pt x="8908" y="25056"/>
                  </a:lnTo>
                  <a:lnTo>
                    <a:pt x="9830" y="23783"/>
                  </a:lnTo>
                  <a:lnTo>
                    <a:pt x="10751" y="22467"/>
                  </a:lnTo>
                  <a:lnTo>
                    <a:pt x="12463" y="19790"/>
                  </a:lnTo>
                  <a:lnTo>
                    <a:pt x="14086" y="17289"/>
                  </a:lnTo>
                  <a:lnTo>
                    <a:pt x="14920" y="16060"/>
                  </a:lnTo>
                  <a:lnTo>
                    <a:pt x="15798" y="14876"/>
                  </a:lnTo>
                  <a:lnTo>
                    <a:pt x="16895" y="13647"/>
                  </a:lnTo>
                  <a:lnTo>
                    <a:pt x="19835" y="11760"/>
                  </a:lnTo>
                  <a:lnTo>
                    <a:pt x="19878" y="11760"/>
                  </a:lnTo>
                  <a:lnTo>
                    <a:pt x="21195" y="10663"/>
                  </a:lnTo>
                  <a:lnTo>
                    <a:pt x="23477" y="8820"/>
                  </a:lnTo>
                  <a:lnTo>
                    <a:pt x="26241" y="6626"/>
                  </a:lnTo>
                  <a:lnTo>
                    <a:pt x="30234" y="3379"/>
                  </a:lnTo>
                  <a:lnTo>
                    <a:pt x="34140" y="351"/>
                  </a:lnTo>
                  <a:lnTo>
                    <a:pt x="34183" y="264"/>
                  </a:lnTo>
                  <a:lnTo>
                    <a:pt x="34183" y="220"/>
                  </a:lnTo>
                  <a:lnTo>
                    <a:pt x="34183" y="132"/>
                  </a:lnTo>
                  <a:lnTo>
                    <a:pt x="34183" y="88"/>
                  </a:lnTo>
                  <a:lnTo>
                    <a:pt x="34096" y="44"/>
                  </a:lnTo>
                  <a:lnTo>
                    <a:pt x="34052"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5" name="Google Shape;2725;p18"/>
            <p:cNvSpPr/>
            <p:nvPr/>
          </p:nvSpPr>
          <p:spPr>
            <a:xfrm>
              <a:off x="5101175" y="3159725"/>
              <a:ext cx="862275" cy="1886875"/>
            </a:xfrm>
            <a:custGeom>
              <a:rect b="b" l="l" r="r" t="t"/>
              <a:pathLst>
                <a:path extrusionOk="0" h="75475" w="34491">
                  <a:moveTo>
                    <a:pt x="34271" y="0"/>
                  </a:moveTo>
                  <a:lnTo>
                    <a:pt x="34183" y="44"/>
                  </a:lnTo>
                  <a:lnTo>
                    <a:pt x="31287" y="2238"/>
                  </a:lnTo>
                  <a:lnTo>
                    <a:pt x="22555" y="9303"/>
                  </a:lnTo>
                  <a:lnTo>
                    <a:pt x="19834" y="11409"/>
                  </a:lnTo>
                  <a:lnTo>
                    <a:pt x="17509" y="12506"/>
                  </a:lnTo>
                  <a:lnTo>
                    <a:pt x="16938" y="12813"/>
                  </a:lnTo>
                  <a:lnTo>
                    <a:pt x="16456" y="13164"/>
                  </a:lnTo>
                  <a:lnTo>
                    <a:pt x="15929" y="13515"/>
                  </a:lnTo>
                  <a:lnTo>
                    <a:pt x="15446" y="13910"/>
                  </a:lnTo>
                  <a:lnTo>
                    <a:pt x="14964" y="14393"/>
                  </a:lnTo>
                  <a:lnTo>
                    <a:pt x="14481" y="14875"/>
                  </a:lnTo>
                  <a:lnTo>
                    <a:pt x="13559" y="15885"/>
                  </a:lnTo>
                  <a:lnTo>
                    <a:pt x="12726" y="17026"/>
                  </a:lnTo>
                  <a:lnTo>
                    <a:pt x="11892" y="18210"/>
                  </a:lnTo>
                  <a:lnTo>
                    <a:pt x="11058" y="19483"/>
                  </a:lnTo>
                  <a:lnTo>
                    <a:pt x="10268" y="20712"/>
                  </a:lnTo>
                  <a:lnTo>
                    <a:pt x="9479" y="21940"/>
                  </a:lnTo>
                  <a:lnTo>
                    <a:pt x="8733" y="23125"/>
                  </a:lnTo>
                  <a:lnTo>
                    <a:pt x="7943" y="24222"/>
                  </a:lnTo>
                  <a:lnTo>
                    <a:pt x="7197" y="25187"/>
                  </a:lnTo>
                  <a:lnTo>
                    <a:pt x="7153" y="25275"/>
                  </a:lnTo>
                  <a:lnTo>
                    <a:pt x="6846" y="26240"/>
                  </a:lnTo>
                  <a:lnTo>
                    <a:pt x="6846" y="26328"/>
                  </a:lnTo>
                  <a:lnTo>
                    <a:pt x="7021" y="27513"/>
                  </a:lnTo>
                  <a:lnTo>
                    <a:pt x="6319" y="33876"/>
                  </a:lnTo>
                  <a:lnTo>
                    <a:pt x="5836" y="37605"/>
                  </a:lnTo>
                  <a:lnTo>
                    <a:pt x="5398" y="40896"/>
                  </a:lnTo>
                  <a:lnTo>
                    <a:pt x="5047" y="43003"/>
                  </a:lnTo>
                  <a:lnTo>
                    <a:pt x="3950" y="47522"/>
                  </a:lnTo>
                  <a:lnTo>
                    <a:pt x="3423" y="49716"/>
                  </a:lnTo>
                  <a:lnTo>
                    <a:pt x="1756" y="52964"/>
                  </a:lnTo>
                  <a:lnTo>
                    <a:pt x="1712" y="53007"/>
                  </a:lnTo>
                  <a:lnTo>
                    <a:pt x="1229" y="56957"/>
                  </a:lnTo>
                  <a:lnTo>
                    <a:pt x="88" y="61345"/>
                  </a:lnTo>
                  <a:lnTo>
                    <a:pt x="0" y="62398"/>
                  </a:lnTo>
                  <a:lnTo>
                    <a:pt x="44" y="62529"/>
                  </a:lnTo>
                  <a:lnTo>
                    <a:pt x="1843" y="64811"/>
                  </a:lnTo>
                  <a:lnTo>
                    <a:pt x="4739" y="68146"/>
                  </a:lnTo>
                  <a:lnTo>
                    <a:pt x="6144" y="69814"/>
                  </a:lnTo>
                  <a:lnTo>
                    <a:pt x="8250" y="72095"/>
                  </a:lnTo>
                  <a:lnTo>
                    <a:pt x="9830" y="74026"/>
                  </a:lnTo>
                  <a:lnTo>
                    <a:pt x="10927" y="75386"/>
                  </a:lnTo>
                  <a:lnTo>
                    <a:pt x="11014" y="75430"/>
                  </a:lnTo>
                  <a:lnTo>
                    <a:pt x="11058" y="75474"/>
                  </a:lnTo>
                  <a:lnTo>
                    <a:pt x="11146" y="75430"/>
                  </a:lnTo>
                  <a:lnTo>
                    <a:pt x="11365" y="75343"/>
                  </a:lnTo>
                  <a:lnTo>
                    <a:pt x="11453" y="75299"/>
                  </a:lnTo>
                  <a:lnTo>
                    <a:pt x="12462" y="73763"/>
                  </a:lnTo>
                  <a:lnTo>
                    <a:pt x="12506" y="73719"/>
                  </a:lnTo>
                  <a:lnTo>
                    <a:pt x="12506" y="73631"/>
                  </a:lnTo>
                  <a:lnTo>
                    <a:pt x="12462" y="73587"/>
                  </a:lnTo>
                  <a:lnTo>
                    <a:pt x="12419" y="73543"/>
                  </a:lnTo>
                  <a:lnTo>
                    <a:pt x="12375" y="73500"/>
                  </a:lnTo>
                  <a:lnTo>
                    <a:pt x="12287" y="73500"/>
                  </a:lnTo>
                  <a:lnTo>
                    <a:pt x="12243" y="73543"/>
                  </a:lnTo>
                  <a:lnTo>
                    <a:pt x="12199" y="73587"/>
                  </a:lnTo>
                  <a:lnTo>
                    <a:pt x="11190" y="75035"/>
                  </a:lnTo>
                  <a:lnTo>
                    <a:pt x="11146" y="75079"/>
                  </a:lnTo>
                  <a:lnTo>
                    <a:pt x="10093" y="73807"/>
                  </a:lnTo>
                  <a:lnTo>
                    <a:pt x="8513" y="71876"/>
                  </a:lnTo>
                  <a:lnTo>
                    <a:pt x="6407" y="69594"/>
                  </a:lnTo>
                  <a:lnTo>
                    <a:pt x="2151" y="64592"/>
                  </a:lnTo>
                  <a:lnTo>
                    <a:pt x="395" y="62354"/>
                  </a:lnTo>
                  <a:lnTo>
                    <a:pt x="439" y="61389"/>
                  </a:lnTo>
                  <a:lnTo>
                    <a:pt x="1580" y="57044"/>
                  </a:lnTo>
                  <a:lnTo>
                    <a:pt x="1580" y="57001"/>
                  </a:lnTo>
                  <a:lnTo>
                    <a:pt x="2063" y="53095"/>
                  </a:lnTo>
                  <a:lnTo>
                    <a:pt x="3774" y="49848"/>
                  </a:lnTo>
                  <a:lnTo>
                    <a:pt x="3774" y="49804"/>
                  </a:lnTo>
                  <a:lnTo>
                    <a:pt x="4301" y="47610"/>
                  </a:lnTo>
                  <a:lnTo>
                    <a:pt x="5398" y="43091"/>
                  </a:lnTo>
                  <a:lnTo>
                    <a:pt x="5749" y="40940"/>
                  </a:lnTo>
                  <a:lnTo>
                    <a:pt x="6188" y="37649"/>
                  </a:lnTo>
                  <a:lnTo>
                    <a:pt x="6670" y="33920"/>
                  </a:lnTo>
                  <a:lnTo>
                    <a:pt x="7372" y="27557"/>
                  </a:lnTo>
                  <a:lnTo>
                    <a:pt x="7372" y="27469"/>
                  </a:lnTo>
                  <a:lnTo>
                    <a:pt x="7197" y="26284"/>
                  </a:lnTo>
                  <a:lnTo>
                    <a:pt x="7460" y="25407"/>
                  </a:lnTo>
                  <a:lnTo>
                    <a:pt x="8250" y="24397"/>
                  </a:lnTo>
                  <a:lnTo>
                    <a:pt x="9040" y="23300"/>
                  </a:lnTo>
                  <a:lnTo>
                    <a:pt x="9786" y="22116"/>
                  </a:lnTo>
                  <a:lnTo>
                    <a:pt x="10576" y="20887"/>
                  </a:lnTo>
                  <a:lnTo>
                    <a:pt x="12155" y="18430"/>
                  </a:lnTo>
                  <a:lnTo>
                    <a:pt x="12989" y="17245"/>
                  </a:lnTo>
                  <a:lnTo>
                    <a:pt x="13823" y="16148"/>
                  </a:lnTo>
                  <a:lnTo>
                    <a:pt x="14700" y="15139"/>
                  </a:lnTo>
                  <a:lnTo>
                    <a:pt x="15183" y="14656"/>
                  </a:lnTo>
                  <a:lnTo>
                    <a:pt x="15622" y="14217"/>
                  </a:lnTo>
                  <a:lnTo>
                    <a:pt x="16105" y="13822"/>
                  </a:lnTo>
                  <a:lnTo>
                    <a:pt x="16631" y="13427"/>
                  </a:lnTo>
                  <a:lnTo>
                    <a:pt x="17114" y="13120"/>
                  </a:lnTo>
                  <a:lnTo>
                    <a:pt x="17640" y="12857"/>
                  </a:lnTo>
                  <a:lnTo>
                    <a:pt x="20010" y="11716"/>
                  </a:lnTo>
                  <a:lnTo>
                    <a:pt x="20054" y="11716"/>
                  </a:lnTo>
                  <a:lnTo>
                    <a:pt x="22774" y="9566"/>
                  </a:lnTo>
                  <a:lnTo>
                    <a:pt x="27865" y="5441"/>
                  </a:lnTo>
                  <a:lnTo>
                    <a:pt x="31507" y="2545"/>
                  </a:lnTo>
                  <a:lnTo>
                    <a:pt x="34403" y="307"/>
                  </a:lnTo>
                  <a:lnTo>
                    <a:pt x="34447" y="263"/>
                  </a:lnTo>
                  <a:lnTo>
                    <a:pt x="34490" y="219"/>
                  </a:lnTo>
                  <a:lnTo>
                    <a:pt x="34490" y="132"/>
                  </a:lnTo>
                  <a:lnTo>
                    <a:pt x="34447" y="88"/>
                  </a:lnTo>
                  <a:lnTo>
                    <a:pt x="34403" y="44"/>
                  </a:lnTo>
                  <a:lnTo>
                    <a:pt x="34315"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6" name="Google Shape;2726;p18"/>
            <p:cNvSpPr/>
            <p:nvPr/>
          </p:nvSpPr>
          <p:spPr>
            <a:xfrm>
              <a:off x="5644200" y="4235875"/>
              <a:ext cx="110825" cy="70225"/>
            </a:xfrm>
            <a:custGeom>
              <a:rect b="b" l="l" r="r" t="t"/>
              <a:pathLst>
                <a:path extrusionOk="0" h="2809" w="4433">
                  <a:moveTo>
                    <a:pt x="3116" y="352"/>
                  </a:moveTo>
                  <a:lnTo>
                    <a:pt x="3555" y="571"/>
                  </a:lnTo>
                  <a:lnTo>
                    <a:pt x="4081" y="1361"/>
                  </a:lnTo>
                  <a:lnTo>
                    <a:pt x="4037" y="2107"/>
                  </a:lnTo>
                  <a:lnTo>
                    <a:pt x="3862" y="2326"/>
                  </a:lnTo>
                  <a:lnTo>
                    <a:pt x="3511" y="2458"/>
                  </a:lnTo>
                  <a:lnTo>
                    <a:pt x="2370" y="2414"/>
                  </a:lnTo>
                  <a:lnTo>
                    <a:pt x="746" y="1844"/>
                  </a:lnTo>
                  <a:lnTo>
                    <a:pt x="351" y="1493"/>
                  </a:lnTo>
                  <a:lnTo>
                    <a:pt x="351" y="1449"/>
                  </a:lnTo>
                  <a:lnTo>
                    <a:pt x="658" y="1229"/>
                  </a:lnTo>
                  <a:lnTo>
                    <a:pt x="2107" y="396"/>
                  </a:lnTo>
                  <a:lnTo>
                    <a:pt x="3116" y="352"/>
                  </a:lnTo>
                  <a:close/>
                  <a:moveTo>
                    <a:pt x="3160" y="1"/>
                  </a:moveTo>
                  <a:lnTo>
                    <a:pt x="2063" y="45"/>
                  </a:lnTo>
                  <a:lnTo>
                    <a:pt x="1975" y="88"/>
                  </a:lnTo>
                  <a:lnTo>
                    <a:pt x="483" y="922"/>
                  </a:lnTo>
                  <a:lnTo>
                    <a:pt x="439" y="922"/>
                  </a:lnTo>
                  <a:lnTo>
                    <a:pt x="88" y="1229"/>
                  </a:lnTo>
                  <a:lnTo>
                    <a:pt x="44" y="1273"/>
                  </a:lnTo>
                  <a:lnTo>
                    <a:pt x="0" y="1361"/>
                  </a:lnTo>
                  <a:lnTo>
                    <a:pt x="0" y="1536"/>
                  </a:lnTo>
                  <a:lnTo>
                    <a:pt x="88" y="1668"/>
                  </a:lnTo>
                  <a:lnTo>
                    <a:pt x="527" y="2151"/>
                  </a:lnTo>
                  <a:lnTo>
                    <a:pt x="615" y="2195"/>
                  </a:lnTo>
                  <a:lnTo>
                    <a:pt x="2282" y="2721"/>
                  </a:lnTo>
                  <a:lnTo>
                    <a:pt x="2326" y="2765"/>
                  </a:lnTo>
                  <a:lnTo>
                    <a:pt x="3555" y="2809"/>
                  </a:lnTo>
                  <a:lnTo>
                    <a:pt x="3598" y="2809"/>
                  </a:lnTo>
                  <a:lnTo>
                    <a:pt x="4037" y="2633"/>
                  </a:lnTo>
                  <a:lnTo>
                    <a:pt x="4081" y="2590"/>
                  </a:lnTo>
                  <a:lnTo>
                    <a:pt x="4344" y="2326"/>
                  </a:lnTo>
                  <a:lnTo>
                    <a:pt x="4388" y="2195"/>
                  </a:lnTo>
                  <a:lnTo>
                    <a:pt x="4432" y="1361"/>
                  </a:lnTo>
                  <a:lnTo>
                    <a:pt x="4388" y="1229"/>
                  </a:lnTo>
                  <a:lnTo>
                    <a:pt x="3818" y="352"/>
                  </a:lnTo>
                  <a:lnTo>
                    <a:pt x="3730" y="308"/>
                  </a:lnTo>
                  <a:lnTo>
                    <a:pt x="3247"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7" name="Google Shape;2727;p18"/>
            <p:cNvSpPr/>
            <p:nvPr/>
          </p:nvSpPr>
          <p:spPr>
            <a:xfrm>
              <a:off x="5600325" y="4217225"/>
              <a:ext cx="172250" cy="154700"/>
            </a:xfrm>
            <a:custGeom>
              <a:rect b="b" l="l" r="r" t="t"/>
              <a:pathLst>
                <a:path extrusionOk="0" h="6188" w="6890">
                  <a:moveTo>
                    <a:pt x="4915" y="352"/>
                  </a:moveTo>
                  <a:lnTo>
                    <a:pt x="5704" y="703"/>
                  </a:lnTo>
                  <a:lnTo>
                    <a:pt x="5924" y="922"/>
                  </a:lnTo>
                  <a:lnTo>
                    <a:pt x="6494" y="2590"/>
                  </a:lnTo>
                  <a:lnTo>
                    <a:pt x="6538" y="5793"/>
                  </a:lnTo>
                  <a:lnTo>
                    <a:pt x="6494" y="5837"/>
                  </a:lnTo>
                  <a:lnTo>
                    <a:pt x="6143" y="5837"/>
                  </a:lnTo>
                  <a:lnTo>
                    <a:pt x="4651" y="5486"/>
                  </a:lnTo>
                  <a:lnTo>
                    <a:pt x="2589" y="4740"/>
                  </a:lnTo>
                  <a:lnTo>
                    <a:pt x="878" y="3906"/>
                  </a:lnTo>
                  <a:lnTo>
                    <a:pt x="570" y="3599"/>
                  </a:lnTo>
                  <a:lnTo>
                    <a:pt x="351" y="2853"/>
                  </a:lnTo>
                  <a:lnTo>
                    <a:pt x="570" y="2414"/>
                  </a:lnTo>
                  <a:lnTo>
                    <a:pt x="965" y="1975"/>
                  </a:lnTo>
                  <a:lnTo>
                    <a:pt x="2677" y="1010"/>
                  </a:lnTo>
                  <a:lnTo>
                    <a:pt x="4125" y="396"/>
                  </a:lnTo>
                  <a:lnTo>
                    <a:pt x="4915" y="352"/>
                  </a:lnTo>
                  <a:close/>
                  <a:moveTo>
                    <a:pt x="4915" y="1"/>
                  </a:moveTo>
                  <a:lnTo>
                    <a:pt x="4081" y="45"/>
                  </a:lnTo>
                  <a:lnTo>
                    <a:pt x="3993" y="45"/>
                  </a:lnTo>
                  <a:lnTo>
                    <a:pt x="2501" y="703"/>
                  </a:lnTo>
                  <a:lnTo>
                    <a:pt x="746" y="1668"/>
                  </a:lnTo>
                  <a:lnTo>
                    <a:pt x="702" y="1712"/>
                  </a:lnTo>
                  <a:lnTo>
                    <a:pt x="263" y="2195"/>
                  </a:lnTo>
                  <a:lnTo>
                    <a:pt x="263" y="2239"/>
                  </a:lnTo>
                  <a:lnTo>
                    <a:pt x="0" y="2765"/>
                  </a:lnTo>
                  <a:lnTo>
                    <a:pt x="0" y="2853"/>
                  </a:lnTo>
                  <a:lnTo>
                    <a:pt x="219" y="3730"/>
                  </a:lnTo>
                  <a:lnTo>
                    <a:pt x="263" y="3818"/>
                  </a:lnTo>
                  <a:lnTo>
                    <a:pt x="658" y="4169"/>
                  </a:lnTo>
                  <a:lnTo>
                    <a:pt x="702" y="4213"/>
                  </a:lnTo>
                  <a:lnTo>
                    <a:pt x="2457" y="5047"/>
                  </a:lnTo>
                  <a:lnTo>
                    <a:pt x="4564" y="5793"/>
                  </a:lnTo>
                  <a:lnTo>
                    <a:pt x="6099" y="6188"/>
                  </a:lnTo>
                  <a:lnTo>
                    <a:pt x="6538" y="6188"/>
                  </a:lnTo>
                  <a:lnTo>
                    <a:pt x="6626" y="6144"/>
                  </a:lnTo>
                  <a:lnTo>
                    <a:pt x="6802" y="6012"/>
                  </a:lnTo>
                  <a:lnTo>
                    <a:pt x="6889" y="5968"/>
                  </a:lnTo>
                  <a:lnTo>
                    <a:pt x="6889" y="5881"/>
                  </a:lnTo>
                  <a:lnTo>
                    <a:pt x="6845" y="2546"/>
                  </a:lnTo>
                  <a:lnTo>
                    <a:pt x="6802" y="2502"/>
                  </a:lnTo>
                  <a:lnTo>
                    <a:pt x="6231" y="791"/>
                  </a:lnTo>
                  <a:lnTo>
                    <a:pt x="6231" y="747"/>
                  </a:lnTo>
                  <a:lnTo>
                    <a:pt x="5968" y="439"/>
                  </a:lnTo>
                  <a:lnTo>
                    <a:pt x="5880" y="396"/>
                  </a:lnTo>
                  <a:lnTo>
                    <a:pt x="5002"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8" name="Google Shape;2728;p18"/>
            <p:cNvSpPr/>
            <p:nvPr/>
          </p:nvSpPr>
          <p:spPr>
            <a:xfrm>
              <a:off x="5555325" y="4199675"/>
              <a:ext cx="240275" cy="216125"/>
            </a:xfrm>
            <a:custGeom>
              <a:rect b="b" l="l" r="r" t="t"/>
              <a:pathLst>
                <a:path extrusionOk="0" h="8645" w="9611">
                  <a:moveTo>
                    <a:pt x="6715" y="352"/>
                  </a:moveTo>
                  <a:lnTo>
                    <a:pt x="7856" y="747"/>
                  </a:lnTo>
                  <a:lnTo>
                    <a:pt x="8207" y="1010"/>
                  </a:lnTo>
                  <a:lnTo>
                    <a:pt x="8865" y="3072"/>
                  </a:lnTo>
                  <a:lnTo>
                    <a:pt x="9260" y="6495"/>
                  </a:lnTo>
                  <a:lnTo>
                    <a:pt x="8953" y="7636"/>
                  </a:lnTo>
                  <a:lnTo>
                    <a:pt x="8645" y="8294"/>
                  </a:lnTo>
                  <a:lnTo>
                    <a:pt x="7987" y="8206"/>
                  </a:lnTo>
                  <a:lnTo>
                    <a:pt x="1054" y="6495"/>
                  </a:lnTo>
                  <a:lnTo>
                    <a:pt x="484" y="6144"/>
                  </a:lnTo>
                  <a:lnTo>
                    <a:pt x="396" y="5968"/>
                  </a:lnTo>
                  <a:lnTo>
                    <a:pt x="1932" y="2677"/>
                  </a:lnTo>
                  <a:lnTo>
                    <a:pt x="2546" y="2063"/>
                  </a:lnTo>
                  <a:lnTo>
                    <a:pt x="4433" y="1010"/>
                  </a:lnTo>
                  <a:lnTo>
                    <a:pt x="5837" y="439"/>
                  </a:lnTo>
                  <a:lnTo>
                    <a:pt x="6715" y="352"/>
                  </a:lnTo>
                  <a:close/>
                  <a:moveTo>
                    <a:pt x="6715" y="1"/>
                  </a:moveTo>
                  <a:lnTo>
                    <a:pt x="5793" y="88"/>
                  </a:lnTo>
                  <a:lnTo>
                    <a:pt x="5749" y="88"/>
                  </a:lnTo>
                  <a:lnTo>
                    <a:pt x="4301" y="703"/>
                  </a:lnTo>
                  <a:lnTo>
                    <a:pt x="2370" y="1756"/>
                  </a:lnTo>
                  <a:lnTo>
                    <a:pt x="2327" y="1800"/>
                  </a:lnTo>
                  <a:lnTo>
                    <a:pt x="1668" y="2414"/>
                  </a:lnTo>
                  <a:lnTo>
                    <a:pt x="1625" y="2502"/>
                  </a:lnTo>
                  <a:lnTo>
                    <a:pt x="45" y="5881"/>
                  </a:lnTo>
                  <a:lnTo>
                    <a:pt x="1" y="5968"/>
                  </a:lnTo>
                  <a:lnTo>
                    <a:pt x="45" y="6056"/>
                  </a:lnTo>
                  <a:lnTo>
                    <a:pt x="176" y="6363"/>
                  </a:lnTo>
                  <a:lnTo>
                    <a:pt x="264" y="6451"/>
                  </a:lnTo>
                  <a:lnTo>
                    <a:pt x="922" y="6802"/>
                  </a:lnTo>
                  <a:lnTo>
                    <a:pt x="966" y="6802"/>
                  </a:lnTo>
                  <a:lnTo>
                    <a:pt x="5793" y="8031"/>
                  </a:lnTo>
                  <a:lnTo>
                    <a:pt x="7899" y="8557"/>
                  </a:lnTo>
                  <a:lnTo>
                    <a:pt x="7943" y="8557"/>
                  </a:lnTo>
                  <a:lnTo>
                    <a:pt x="8733" y="8645"/>
                  </a:lnTo>
                  <a:lnTo>
                    <a:pt x="8865" y="8601"/>
                  </a:lnTo>
                  <a:lnTo>
                    <a:pt x="8909" y="8557"/>
                  </a:lnTo>
                  <a:lnTo>
                    <a:pt x="9304" y="7767"/>
                  </a:lnTo>
                  <a:lnTo>
                    <a:pt x="9304" y="7724"/>
                  </a:lnTo>
                  <a:lnTo>
                    <a:pt x="9611" y="6583"/>
                  </a:lnTo>
                  <a:lnTo>
                    <a:pt x="9611" y="6495"/>
                  </a:lnTo>
                  <a:lnTo>
                    <a:pt x="9216" y="2984"/>
                  </a:lnTo>
                  <a:lnTo>
                    <a:pt x="9216" y="2941"/>
                  </a:lnTo>
                  <a:lnTo>
                    <a:pt x="8514" y="834"/>
                  </a:lnTo>
                  <a:lnTo>
                    <a:pt x="8470" y="747"/>
                  </a:lnTo>
                  <a:lnTo>
                    <a:pt x="8031" y="439"/>
                  </a:lnTo>
                  <a:lnTo>
                    <a:pt x="7987" y="396"/>
                  </a:lnTo>
                  <a:lnTo>
                    <a:pt x="6802"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9" name="Google Shape;2729;p18"/>
            <p:cNvSpPr/>
            <p:nvPr/>
          </p:nvSpPr>
          <p:spPr>
            <a:xfrm>
              <a:off x="5499400" y="4181025"/>
              <a:ext cx="342275" cy="296225"/>
            </a:xfrm>
            <a:custGeom>
              <a:rect b="b" l="l" r="r" t="t"/>
              <a:pathLst>
                <a:path extrusionOk="0" h="11849" w="13691">
                  <a:moveTo>
                    <a:pt x="8952" y="352"/>
                  </a:moveTo>
                  <a:lnTo>
                    <a:pt x="10882" y="1142"/>
                  </a:lnTo>
                  <a:lnTo>
                    <a:pt x="11848" y="4213"/>
                  </a:lnTo>
                  <a:lnTo>
                    <a:pt x="12462" y="8162"/>
                  </a:lnTo>
                  <a:lnTo>
                    <a:pt x="12462" y="8250"/>
                  </a:lnTo>
                  <a:lnTo>
                    <a:pt x="13340" y="9479"/>
                  </a:lnTo>
                  <a:lnTo>
                    <a:pt x="13340" y="9961"/>
                  </a:lnTo>
                  <a:lnTo>
                    <a:pt x="12901" y="10444"/>
                  </a:lnTo>
                  <a:lnTo>
                    <a:pt x="11497" y="11146"/>
                  </a:lnTo>
                  <a:lnTo>
                    <a:pt x="10444" y="11497"/>
                  </a:lnTo>
                  <a:lnTo>
                    <a:pt x="8381" y="10664"/>
                  </a:lnTo>
                  <a:lnTo>
                    <a:pt x="5002" y="9874"/>
                  </a:lnTo>
                  <a:lnTo>
                    <a:pt x="1536" y="9303"/>
                  </a:lnTo>
                  <a:lnTo>
                    <a:pt x="351" y="8952"/>
                  </a:lnTo>
                  <a:lnTo>
                    <a:pt x="351" y="8689"/>
                  </a:lnTo>
                  <a:lnTo>
                    <a:pt x="570" y="8162"/>
                  </a:lnTo>
                  <a:lnTo>
                    <a:pt x="1667" y="6583"/>
                  </a:lnTo>
                  <a:lnTo>
                    <a:pt x="3028" y="4433"/>
                  </a:lnTo>
                  <a:lnTo>
                    <a:pt x="3993" y="2590"/>
                  </a:lnTo>
                  <a:lnTo>
                    <a:pt x="5310" y="1712"/>
                  </a:lnTo>
                  <a:lnTo>
                    <a:pt x="8162" y="352"/>
                  </a:lnTo>
                  <a:close/>
                  <a:moveTo>
                    <a:pt x="8118" y="1"/>
                  </a:moveTo>
                  <a:lnTo>
                    <a:pt x="8074" y="44"/>
                  </a:lnTo>
                  <a:lnTo>
                    <a:pt x="5178" y="1405"/>
                  </a:lnTo>
                  <a:lnTo>
                    <a:pt x="5134" y="1405"/>
                  </a:lnTo>
                  <a:lnTo>
                    <a:pt x="3774" y="2326"/>
                  </a:lnTo>
                  <a:lnTo>
                    <a:pt x="3686" y="2370"/>
                  </a:lnTo>
                  <a:lnTo>
                    <a:pt x="2721" y="4257"/>
                  </a:lnTo>
                  <a:lnTo>
                    <a:pt x="1360" y="6407"/>
                  </a:lnTo>
                  <a:lnTo>
                    <a:pt x="263" y="7943"/>
                  </a:lnTo>
                  <a:lnTo>
                    <a:pt x="263" y="7987"/>
                  </a:lnTo>
                  <a:lnTo>
                    <a:pt x="44" y="8601"/>
                  </a:lnTo>
                  <a:lnTo>
                    <a:pt x="0" y="8645"/>
                  </a:lnTo>
                  <a:lnTo>
                    <a:pt x="0" y="9084"/>
                  </a:lnTo>
                  <a:lnTo>
                    <a:pt x="0" y="9215"/>
                  </a:lnTo>
                  <a:lnTo>
                    <a:pt x="88" y="9259"/>
                  </a:lnTo>
                  <a:lnTo>
                    <a:pt x="1448" y="9654"/>
                  </a:lnTo>
                  <a:lnTo>
                    <a:pt x="1492" y="9654"/>
                  </a:lnTo>
                  <a:lnTo>
                    <a:pt x="4959" y="10225"/>
                  </a:lnTo>
                  <a:lnTo>
                    <a:pt x="8293" y="11015"/>
                  </a:lnTo>
                  <a:lnTo>
                    <a:pt x="10400" y="11848"/>
                  </a:lnTo>
                  <a:lnTo>
                    <a:pt x="10531" y="11848"/>
                  </a:lnTo>
                  <a:lnTo>
                    <a:pt x="11584" y="11497"/>
                  </a:lnTo>
                  <a:lnTo>
                    <a:pt x="11628" y="11453"/>
                  </a:lnTo>
                  <a:lnTo>
                    <a:pt x="13120" y="10707"/>
                  </a:lnTo>
                  <a:lnTo>
                    <a:pt x="13164" y="10664"/>
                  </a:lnTo>
                  <a:lnTo>
                    <a:pt x="13647" y="10137"/>
                  </a:lnTo>
                  <a:lnTo>
                    <a:pt x="13691" y="10005"/>
                  </a:lnTo>
                  <a:lnTo>
                    <a:pt x="13691" y="9435"/>
                  </a:lnTo>
                  <a:lnTo>
                    <a:pt x="13647" y="9347"/>
                  </a:lnTo>
                  <a:lnTo>
                    <a:pt x="12813" y="8075"/>
                  </a:lnTo>
                  <a:lnTo>
                    <a:pt x="12155" y="4169"/>
                  </a:lnTo>
                  <a:lnTo>
                    <a:pt x="12155" y="4125"/>
                  </a:lnTo>
                  <a:lnTo>
                    <a:pt x="11190" y="966"/>
                  </a:lnTo>
                  <a:lnTo>
                    <a:pt x="11190" y="878"/>
                  </a:lnTo>
                  <a:lnTo>
                    <a:pt x="11102" y="834"/>
                  </a:lnTo>
                  <a:lnTo>
                    <a:pt x="9039" y="44"/>
                  </a:lnTo>
                  <a:lnTo>
                    <a:pt x="8996"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0" name="Google Shape;2730;p18"/>
            <p:cNvSpPr/>
            <p:nvPr/>
          </p:nvSpPr>
          <p:spPr>
            <a:xfrm>
              <a:off x="5288750" y="4500250"/>
              <a:ext cx="79025" cy="51600"/>
            </a:xfrm>
            <a:custGeom>
              <a:rect b="b" l="l" r="r" t="t"/>
              <a:pathLst>
                <a:path extrusionOk="0" h="2064" w="3161">
                  <a:moveTo>
                    <a:pt x="1932" y="352"/>
                  </a:moveTo>
                  <a:lnTo>
                    <a:pt x="2502" y="571"/>
                  </a:lnTo>
                  <a:lnTo>
                    <a:pt x="2678" y="703"/>
                  </a:lnTo>
                  <a:lnTo>
                    <a:pt x="2546" y="791"/>
                  </a:lnTo>
                  <a:lnTo>
                    <a:pt x="1493" y="1361"/>
                  </a:lnTo>
                  <a:lnTo>
                    <a:pt x="352" y="1668"/>
                  </a:lnTo>
                  <a:lnTo>
                    <a:pt x="352" y="1624"/>
                  </a:lnTo>
                  <a:lnTo>
                    <a:pt x="747" y="1054"/>
                  </a:lnTo>
                  <a:lnTo>
                    <a:pt x="1317" y="483"/>
                  </a:lnTo>
                  <a:lnTo>
                    <a:pt x="1932" y="352"/>
                  </a:lnTo>
                  <a:close/>
                  <a:moveTo>
                    <a:pt x="1932" y="1"/>
                  </a:moveTo>
                  <a:lnTo>
                    <a:pt x="1186" y="132"/>
                  </a:lnTo>
                  <a:lnTo>
                    <a:pt x="1098" y="176"/>
                  </a:lnTo>
                  <a:lnTo>
                    <a:pt x="484" y="791"/>
                  </a:lnTo>
                  <a:lnTo>
                    <a:pt x="484" y="835"/>
                  </a:lnTo>
                  <a:lnTo>
                    <a:pt x="45" y="1493"/>
                  </a:lnTo>
                  <a:lnTo>
                    <a:pt x="45" y="1537"/>
                  </a:lnTo>
                  <a:lnTo>
                    <a:pt x="1" y="1888"/>
                  </a:lnTo>
                  <a:lnTo>
                    <a:pt x="1" y="1975"/>
                  </a:lnTo>
                  <a:lnTo>
                    <a:pt x="45" y="2019"/>
                  </a:lnTo>
                  <a:lnTo>
                    <a:pt x="176" y="2063"/>
                  </a:lnTo>
                  <a:lnTo>
                    <a:pt x="220" y="2063"/>
                  </a:lnTo>
                  <a:lnTo>
                    <a:pt x="1581" y="1668"/>
                  </a:lnTo>
                  <a:lnTo>
                    <a:pt x="1625" y="1668"/>
                  </a:lnTo>
                  <a:lnTo>
                    <a:pt x="2678" y="1098"/>
                  </a:lnTo>
                  <a:lnTo>
                    <a:pt x="3073" y="922"/>
                  </a:lnTo>
                  <a:lnTo>
                    <a:pt x="3116" y="878"/>
                  </a:lnTo>
                  <a:lnTo>
                    <a:pt x="3160" y="791"/>
                  </a:lnTo>
                  <a:lnTo>
                    <a:pt x="3160" y="703"/>
                  </a:lnTo>
                  <a:lnTo>
                    <a:pt x="3116" y="615"/>
                  </a:lnTo>
                  <a:lnTo>
                    <a:pt x="2722" y="264"/>
                  </a:lnTo>
                  <a:lnTo>
                    <a:pt x="2634" y="220"/>
                  </a:lnTo>
                  <a:lnTo>
                    <a:pt x="2019"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1" name="Google Shape;2731;p18"/>
            <p:cNvSpPr/>
            <p:nvPr/>
          </p:nvSpPr>
          <p:spPr>
            <a:xfrm>
              <a:off x="5982075" y="1811500"/>
              <a:ext cx="928100" cy="1382250"/>
            </a:xfrm>
            <a:custGeom>
              <a:rect b="b" l="l" r="r" t="t"/>
              <a:pathLst>
                <a:path extrusionOk="0" h="55290" w="37124">
                  <a:moveTo>
                    <a:pt x="36685" y="0"/>
                  </a:moveTo>
                  <a:lnTo>
                    <a:pt x="36641" y="44"/>
                  </a:lnTo>
                  <a:lnTo>
                    <a:pt x="36597" y="132"/>
                  </a:lnTo>
                  <a:lnTo>
                    <a:pt x="36597" y="176"/>
                  </a:lnTo>
                  <a:lnTo>
                    <a:pt x="36641" y="263"/>
                  </a:lnTo>
                  <a:lnTo>
                    <a:pt x="36685" y="395"/>
                  </a:lnTo>
                  <a:lnTo>
                    <a:pt x="36772" y="1360"/>
                  </a:lnTo>
                  <a:lnTo>
                    <a:pt x="36772" y="3203"/>
                  </a:lnTo>
                  <a:lnTo>
                    <a:pt x="36070" y="4915"/>
                  </a:lnTo>
                  <a:lnTo>
                    <a:pt x="35280" y="7811"/>
                  </a:lnTo>
                  <a:lnTo>
                    <a:pt x="34666" y="9917"/>
                  </a:lnTo>
                  <a:lnTo>
                    <a:pt x="34008" y="11936"/>
                  </a:lnTo>
                  <a:lnTo>
                    <a:pt x="32648" y="14744"/>
                  </a:lnTo>
                  <a:lnTo>
                    <a:pt x="31551" y="16850"/>
                  </a:lnTo>
                  <a:lnTo>
                    <a:pt x="30629" y="18956"/>
                  </a:lnTo>
                  <a:lnTo>
                    <a:pt x="29137" y="21633"/>
                  </a:lnTo>
                  <a:lnTo>
                    <a:pt x="27733" y="23827"/>
                  </a:lnTo>
                  <a:lnTo>
                    <a:pt x="26504" y="25758"/>
                  </a:lnTo>
                  <a:lnTo>
                    <a:pt x="25144" y="28215"/>
                  </a:lnTo>
                  <a:lnTo>
                    <a:pt x="24881" y="29093"/>
                  </a:lnTo>
                  <a:lnTo>
                    <a:pt x="24881" y="29137"/>
                  </a:lnTo>
                  <a:lnTo>
                    <a:pt x="24881" y="30014"/>
                  </a:lnTo>
                  <a:lnTo>
                    <a:pt x="24881" y="30058"/>
                  </a:lnTo>
                  <a:lnTo>
                    <a:pt x="25232" y="32735"/>
                  </a:lnTo>
                  <a:lnTo>
                    <a:pt x="25583" y="36289"/>
                  </a:lnTo>
                  <a:lnTo>
                    <a:pt x="25495" y="36421"/>
                  </a:lnTo>
                  <a:lnTo>
                    <a:pt x="23345" y="37649"/>
                  </a:lnTo>
                  <a:lnTo>
                    <a:pt x="21370" y="39054"/>
                  </a:lnTo>
                  <a:lnTo>
                    <a:pt x="21326" y="39054"/>
                  </a:lnTo>
                  <a:lnTo>
                    <a:pt x="19659" y="40546"/>
                  </a:lnTo>
                  <a:lnTo>
                    <a:pt x="16500" y="43047"/>
                  </a:lnTo>
                  <a:lnTo>
                    <a:pt x="16456" y="43047"/>
                  </a:lnTo>
                  <a:lnTo>
                    <a:pt x="14964" y="44539"/>
                  </a:lnTo>
                  <a:lnTo>
                    <a:pt x="12594" y="47040"/>
                  </a:lnTo>
                  <a:lnTo>
                    <a:pt x="10400" y="48268"/>
                  </a:lnTo>
                  <a:lnTo>
                    <a:pt x="8250" y="49102"/>
                  </a:lnTo>
                  <a:lnTo>
                    <a:pt x="8206" y="49146"/>
                  </a:lnTo>
                  <a:lnTo>
                    <a:pt x="6626" y="50111"/>
                  </a:lnTo>
                  <a:lnTo>
                    <a:pt x="88" y="54982"/>
                  </a:lnTo>
                  <a:lnTo>
                    <a:pt x="44" y="55026"/>
                  </a:lnTo>
                  <a:lnTo>
                    <a:pt x="0" y="55114"/>
                  </a:lnTo>
                  <a:lnTo>
                    <a:pt x="44" y="55158"/>
                  </a:lnTo>
                  <a:lnTo>
                    <a:pt x="44" y="55245"/>
                  </a:lnTo>
                  <a:lnTo>
                    <a:pt x="132" y="55289"/>
                  </a:lnTo>
                  <a:lnTo>
                    <a:pt x="308" y="55289"/>
                  </a:lnTo>
                  <a:lnTo>
                    <a:pt x="6846" y="50419"/>
                  </a:lnTo>
                  <a:lnTo>
                    <a:pt x="8382" y="49453"/>
                  </a:lnTo>
                  <a:lnTo>
                    <a:pt x="10532" y="48620"/>
                  </a:lnTo>
                  <a:lnTo>
                    <a:pt x="10576" y="48576"/>
                  </a:lnTo>
                  <a:lnTo>
                    <a:pt x="12814" y="47347"/>
                  </a:lnTo>
                  <a:lnTo>
                    <a:pt x="12857" y="47303"/>
                  </a:lnTo>
                  <a:lnTo>
                    <a:pt x="15227" y="44802"/>
                  </a:lnTo>
                  <a:lnTo>
                    <a:pt x="16719" y="43310"/>
                  </a:lnTo>
                  <a:lnTo>
                    <a:pt x="19878" y="40853"/>
                  </a:lnTo>
                  <a:lnTo>
                    <a:pt x="21546" y="39361"/>
                  </a:lnTo>
                  <a:lnTo>
                    <a:pt x="23520" y="37957"/>
                  </a:lnTo>
                  <a:lnTo>
                    <a:pt x="25714" y="36684"/>
                  </a:lnTo>
                  <a:lnTo>
                    <a:pt x="25758" y="36640"/>
                  </a:lnTo>
                  <a:lnTo>
                    <a:pt x="25890" y="36421"/>
                  </a:lnTo>
                  <a:lnTo>
                    <a:pt x="25934" y="36289"/>
                  </a:lnTo>
                  <a:lnTo>
                    <a:pt x="25583" y="32691"/>
                  </a:lnTo>
                  <a:lnTo>
                    <a:pt x="25232" y="30014"/>
                  </a:lnTo>
                  <a:lnTo>
                    <a:pt x="25232" y="29137"/>
                  </a:lnTo>
                  <a:lnTo>
                    <a:pt x="25451" y="28347"/>
                  </a:lnTo>
                  <a:lnTo>
                    <a:pt x="26811" y="25933"/>
                  </a:lnTo>
                  <a:lnTo>
                    <a:pt x="29444" y="21809"/>
                  </a:lnTo>
                  <a:lnTo>
                    <a:pt x="30936" y="19132"/>
                  </a:lnTo>
                  <a:lnTo>
                    <a:pt x="30980" y="19088"/>
                  </a:lnTo>
                  <a:lnTo>
                    <a:pt x="31858" y="16982"/>
                  </a:lnTo>
                  <a:lnTo>
                    <a:pt x="32955" y="14876"/>
                  </a:lnTo>
                  <a:lnTo>
                    <a:pt x="34359" y="12111"/>
                  </a:lnTo>
                  <a:lnTo>
                    <a:pt x="34359" y="12067"/>
                  </a:lnTo>
                  <a:lnTo>
                    <a:pt x="35017" y="10049"/>
                  </a:lnTo>
                  <a:lnTo>
                    <a:pt x="35631" y="7942"/>
                  </a:lnTo>
                  <a:lnTo>
                    <a:pt x="36421" y="5002"/>
                  </a:lnTo>
                  <a:lnTo>
                    <a:pt x="37080" y="3291"/>
                  </a:lnTo>
                  <a:lnTo>
                    <a:pt x="37123" y="3203"/>
                  </a:lnTo>
                  <a:lnTo>
                    <a:pt x="37123" y="1360"/>
                  </a:lnTo>
                  <a:lnTo>
                    <a:pt x="37123" y="1317"/>
                  </a:lnTo>
                  <a:lnTo>
                    <a:pt x="37036" y="307"/>
                  </a:lnTo>
                  <a:lnTo>
                    <a:pt x="37036" y="263"/>
                  </a:lnTo>
                  <a:lnTo>
                    <a:pt x="36948" y="88"/>
                  </a:lnTo>
                  <a:lnTo>
                    <a:pt x="36904" y="44"/>
                  </a:lnTo>
                  <a:lnTo>
                    <a:pt x="36816"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2" name="Google Shape;2732;p18"/>
            <p:cNvSpPr/>
            <p:nvPr/>
          </p:nvSpPr>
          <p:spPr>
            <a:xfrm>
              <a:off x="5954650" y="1809300"/>
              <a:ext cx="928100" cy="1359225"/>
            </a:xfrm>
            <a:custGeom>
              <a:rect b="b" l="l" r="r" t="t"/>
              <a:pathLst>
                <a:path extrusionOk="0" h="54369" w="37124">
                  <a:moveTo>
                    <a:pt x="36685" y="0"/>
                  </a:moveTo>
                  <a:lnTo>
                    <a:pt x="36641" y="44"/>
                  </a:lnTo>
                  <a:lnTo>
                    <a:pt x="36553" y="44"/>
                  </a:lnTo>
                  <a:lnTo>
                    <a:pt x="36509" y="132"/>
                  </a:lnTo>
                  <a:lnTo>
                    <a:pt x="36509" y="176"/>
                  </a:lnTo>
                  <a:lnTo>
                    <a:pt x="36509" y="264"/>
                  </a:lnTo>
                  <a:lnTo>
                    <a:pt x="36685" y="878"/>
                  </a:lnTo>
                  <a:lnTo>
                    <a:pt x="36772" y="1317"/>
                  </a:lnTo>
                  <a:lnTo>
                    <a:pt x="36685" y="2238"/>
                  </a:lnTo>
                  <a:lnTo>
                    <a:pt x="36114" y="4169"/>
                  </a:lnTo>
                  <a:lnTo>
                    <a:pt x="35588" y="6275"/>
                  </a:lnTo>
                  <a:lnTo>
                    <a:pt x="34885" y="8820"/>
                  </a:lnTo>
                  <a:lnTo>
                    <a:pt x="34139" y="11146"/>
                  </a:lnTo>
                  <a:lnTo>
                    <a:pt x="32823" y="14042"/>
                  </a:lnTo>
                  <a:lnTo>
                    <a:pt x="31814" y="15973"/>
                  </a:lnTo>
                  <a:lnTo>
                    <a:pt x="30541" y="18737"/>
                  </a:lnTo>
                  <a:lnTo>
                    <a:pt x="29093" y="21238"/>
                  </a:lnTo>
                  <a:lnTo>
                    <a:pt x="27557" y="23652"/>
                  </a:lnTo>
                  <a:lnTo>
                    <a:pt x="26285" y="25802"/>
                  </a:lnTo>
                  <a:lnTo>
                    <a:pt x="24881" y="28172"/>
                  </a:lnTo>
                  <a:lnTo>
                    <a:pt x="22599" y="31682"/>
                  </a:lnTo>
                  <a:lnTo>
                    <a:pt x="22599" y="31770"/>
                  </a:lnTo>
                  <a:lnTo>
                    <a:pt x="22467" y="32911"/>
                  </a:lnTo>
                  <a:lnTo>
                    <a:pt x="22380" y="35631"/>
                  </a:lnTo>
                  <a:lnTo>
                    <a:pt x="22160" y="36509"/>
                  </a:lnTo>
                  <a:lnTo>
                    <a:pt x="21721" y="37299"/>
                  </a:lnTo>
                  <a:lnTo>
                    <a:pt x="20142" y="38834"/>
                  </a:lnTo>
                  <a:lnTo>
                    <a:pt x="17070" y="41379"/>
                  </a:lnTo>
                  <a:lnTo>
                    <a:pt x="15490" y="43091"/>
                  </a:lnTo>
                  <a:lnTo>
                    <a:pt x="13516" y="45329"/>
                  </a:lnTo>
                  <a:lnTo>
                    <a:pt x="12331" y="46338"/>
                  </a:lnTo>
                  <a:lnTo>
                    <a:pt x="11234" y="46865"/>
                  </a:lnTo>
                  <a:lnTo>
                    <a:pt x="8777" y="47786"/>
                  </a:lnTo>
                  <a:lnTo>
                    <a:pt x="8733" y="47786"/>
                  </a:lnTo>
                  <a:lnTo>
                    <a:pt x="6934" y="48927"/>
                  </a:lnTo>
                  <a:lnTo>
                    <a:pt x="2194" y="52525"/>
                  </a:lnTo>
                  <a:lnTo>
                    <a:pt x="44" y="54061"/>
                  </a:lnTo>
                  <a:lnTo>
                    <a:pt x="0" y="54105"/>
                  </a:lnTo>
                  <a:lnTo>
                    <a:pt x="0" y="54193"/>
                  </a:lnTo>
                  <a:lnTo>
                    <a:pt x="0" y="54236"/>
                  </a:lnTo>
                  <a:lnTo>
                    <a:pt x="0" y="54324"/>
                  </a:lnTo>
                  <a:lnTo>
                    <a:pt x="88" y="54368"/>
                  </a:lnTo>
                  <a:lnTo>
                    <a:pt x="176" y="54368"/>
                  </a:lnTo>
                  <a:lnTo>
                    <a:pt x="264" y="54324"/>
                  </a:lnTo>
                  <a:lnTo>
                    <a:pt x="2370" y="52788"/>
                  </a:lnTo>
                  <a:lnTo>
                    <a:pt x="5486" y="50463"/>
                  </a:lnTo>
                  <a:lnTo>
                    <a:pt x="7153" y="49234"/>
                  </a:lnTo>
                  <a:lnTo>
                    <a:pt x="8908" y="48093"/>
                  </a:lnTo>
                  <a:lnTo>
                    <a:pt x="11365" y="47172"/>
                  </a:lnTo>
                  <a:lnTo>
                    <a:pt x="12506" y="46645"/>
                  </a:lnTo>
                  <a:lnTo>
                    <a:pt x="12550" y="46601"/>
                  </a:lnTo>
                  <a:lnTo>
                    <a:pt x="13735" y="45592"/>
                  </a:lnTo>
                  <a:lnTo>
                    <a:pt x="13779" y="45548"/>
                  </a:lnTo>
                  <a:lnTo>
                    <a:pt x="15754" y="43310"/>
                  </a:lnTo>
                  <a:lnTo>
                    <a:pt x="17333" y="41643"/>
                  </a:lnTo>
                  <a:lnTo>
                    <a:pt x="20361" y="39098"/>
                  </a:lnTo>
                  <a:lnTo>
                    <a:pt x="21985" y="37518"/>
                  </a:lnTo>
                  <a:lnTo>
                    <a:pt x="22028" y="37474"/>
                  </a:lnTo>
                  <a:lnTo>
                    <a:pt x="22511" y="36684"/>
                  </a:lnTo>
                  <a:lnTo>
                    <a:pt x="22511" y="36640"/>
                  </a:lnTo>
                  <a:lnTo>
                    <a:pt x="22731" y="35719"/>
                  </a:lnTo>
                  <a:lnTo>
                    <a:pt x="22731" y="35675"/>
                  </a:lnTo>
                  <a:lnTo>
                    <a:pt x="22818" y="32954"/>
                  </a:lnTo>
                  <a:lnTo>
                    <a:pt x="22950" y="31857"/>
                  </a:lnTo>
                  <a:lnTo>
                    <a:pt x="25188" y="28391"/>
                  </a:lnTo>
                  <a:lnTo>
                    <a:pt x="26592" y="25978"/>
                  </a:lnTo>
                  <a:lnTo>
                    <a:pt x="27821" y="23827"/>
                  </a:lnTo>
                  <a:lnTo>
                    <a:pt x="29400" y="21414"/>
                  </a:lnTo>
                  <a:lnTo>
                    <a:pt x="30848" y="18913"/>
                  </a:lnTo>
                  <a:lnTo>
                    <a:pt x="32121" y="16104"/>
                  </a:lnTo>
                  <a:lnTo>
                    <a:pt x="33130" y="14218"/>
                  </a:lnTo>
                  <a:lnTo>
                    <a:pt x="34491" y="11278"/>
                  </a:lnTo>
                  <a:lnTo>
                    <a:pt x="34491" y="11234"/>
                  </a:lnTo>
                  <a:lnTo>
                    <a:pt x="35237" y="8908"/>
                  </a:lnTo>
                  <a:lnTo>
                    <a:pt x="35895" y="6363"/>
                  </a:lnTo>
                  <a:lnTo>
                    <a:pt x="36465" y="4301"/>
                  </a:lnTo>
                  <a:lnTo>
                    <a:pt x="37036" y="2282"/>
                  </a:lnTo>
                  <a:lnTo>
                    <a:pt x="37123" y="1317"/>
                  </a:lnTo>
                  <a:lnTo>
                    <a:pt x="37123" y="1273"/>
                  </a:lnTo>
                  <a:lnTo>
                    <a:pt x="37036" y="834"/>
                  </a:lnTo>
                  <a:lnTo>
                    <a:pt x="37036" y="790"/>
                  </a:lnTo>
                  <a:lnTo>
                    <a:pt x="36860" y="132"/>
                  </a:lnTo>
                  <a:lnTo>
                    <a:pt x="36816" y="88"/>
                  </a:lnTo>
                  <a:lnTo>
                    <a:pt x="36772" y="44"/>
                  </a:lnTo>
                  <a:lnTo>
                    <a:pt x="36685"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3" name="Google Shape;2733;p18"/>
            <p:cNvSpPr/>
            <p:nvPr/>
          </p:nvSpPr>
          <p:spPr>
            <a:xfrm>
              <a:off x="5925025" y="1820275"/>
              <a:ext cx="932500" cy="1321900"/>
            </a:xfrm>
            <a:custGeom>
              <a:rect b="b" l="l" r="r" t="t"/>
              <a:pathLst>
                <a:path extrusionOk="0" h="52876" w="37300">
                  <a:moveTo>
                    <a:pt x="37124" y="0"/>
                  </a:moveTo>
                  <a:lnTo>
                    <a:pt x="37080" y="44"/>
                  </a:lnTo>
                  <a:lnTo>
                    <a:pt x="36992" y="44"/>
                  </a:lnTo>
                  <a:lnTo>
                    <a:pt x="36948" y="88"/>
                  </a:lnTo>
                  <a:lnTo>
                    <a:pt x="36948" y="176"/>
                  </a:lnTo>
                  <a:lnTo>
                    <a:pt x="36860" y="746"/>
                  </a:lnTo>
                  <a:lnTo>
                    <a:pt x="35763" y="4827"/>
                  </a:lnTo>
                  <a:lnTo>
                    <a:pt x="35061" y="7504"/>
                  </a:lnTo>
                  <a:lnTo>
                    <a:pt x="34315" y="9917"/>
                  </a:lnTo>
                  <a:lnTo>
                    <a:pt x="32165" y="14568"/>
                  </a:lnTo>
                  <a:lnTo>
                    <a:pt x="31024" y="17026"/>
                  </a:lnTo>
                  <a:lnTo>
                    <a:pt x="29532" y="19659"/>
                  </a:lnTo>
                  <a:lnTo>
                    <a:pt x="27031" y="23696"/>
                  </a:lnTo>
                  <a:lnTo>
                    <a:pt x="24705" y="27645"/>
                  </a:lnTo>
                  <a:lnTo>
                    <a:pt x="23696" y="29137"/>
                  </a:lnTo>
                  <a:lnTo>
                    <a:pt x="21063" y="32647"/>
                  </a:lnTo>
                  <a:lnTo>
                    <a:pt x="21019" y="32691"/>
                  </a:lnTo>
                  <a:lnTo>
                    <a:pt x="20230" y="35061"/>
                  </a:lnTo>
                  <a:lnTo>
                    <a:pt x="18387" y="38571"/>
                  </a:lnTo>
                  <a:lnTo>
                    <a:pt x="17158" y="39931"/>
                  </a:lnTo>
                  <a:lnTo>
                    <a:pt x="14964" y="42432"/>
                  </a:lnTo>
                  <a:lnTo>
                    <a:pt x="12814" y="44670"/>
                  </a:lnTo>
                  <a:lnTo>
                    <a:pt x="9391" y="45943"/>
                  </a:lnTo>
                  <a:lnTo>
                    <a:pt x="7855" y="46864"/>
                  </a:lnTo>
                  <a:lnTo>
                    <a:pt x="7811" y="46864"/>
                  </a:lnTo>
                  <a:lnTo>
                    <a:pt x="6012" y="48225"/>
                  </a:lnTo>
                  <a:lnTo>
                    <a:pt x="45" y="52569"/>
                  </a:lnTo>
                  <a:lnTo>
                    <a:pt x="1" y="52613"/>
                  </a:lnTo>
                  <a:lnTo>
                    <a:pt x="1" y="52700"/>
                  </a:lnTo>
                  <a:lnTo>
                    <a:pt x="1" y="52744"/>
                  </a:lnTo>
                  <a:lnTo>
                    <a:pt x="1" y="52832"/>
                  </a:lnTo>
                  <a:lnTo>
                    <a:pt x="88" y="52876"/>
                  </a:lnTo>
                  <a:lnTo>
                    <a:pt x="264" y="52876"/>
                  </a:lnTo>
                  <a:lnTo>
                    <a:pt x="6232" y="48532"/>
                  </a:lnTo>
                  <a:lnTo>
                    <a:pt x="8031" y="47172"/>
                  </a:lnTo>
                  <a:lnTo>
                    <a:pt x="9523" y="46250"/>
                  </a:lnTo>
                  <a:lnTo>
                    <a:pt x="12243" y="45241"/>
                  </a:lnTo>
                  <a:lnTo>
                    <a:pt x="12989" y="44977"/>
                  </a:lnTo>
                  <a:lnTo>
                    <a:pt x="13077" y="44934"/>
                  </a:lnTo>
                  <a:lnTo>
                    <a:pt x="15227" y="42652"/>
                  </a:lnTo>
                  <a:lnTo>
                    <a:pt x="17377" y="40151"/>
                  </a:lnTo>
                  <a:lnTo>
                    <a:pt x="18650" y="38790"/>
                  </a:lnTo>
                  <a:lnTo>
                    <a:pt x="18694" y="38746"/>
                  </a:lnTo>
                  <a:lnTo>
                    <a:pt x="20581" y="35192"/>
                  </a:lnTo>
                  <a:lnTo>
                    <a:pt x="20581" y="35148"/>
                  </a:lnTo>
                  <a:lnTo>
                    <a:pt x="21327" y="32823"/>
                  </a:lnTo>
                  <a:lnTo>
                    <a:pt x="23959" y="29356"/>
                  </a:lnTo>
                  <a:lnTo>
                    <a:pt x="25013" y="27864"/>
                  </a:lnTo>
                  <a:lnTo>
                    <a:pt x="27294" y="23871"/>
                  </a:lnTo>
                  <a:lnTo>
                    <a:pt x="29839" y="19834"/>
                  </a:lnTo>
                  <a:lnTo>
                    <a:pt x="31331" y="17201"/>
                  </a:lnTo>
                  <a:lnTo>
                    <a:pt x="32472" y="14700"/>
                  </a:lnTo>
                  <a:lnTo>
                    <a:pt x="34666" y="10093"/>
                  </a:lnTo>
                  <a:lnTo>
                    <a:pt x="34666" y="10049"/>
                  </a:lnTo>
                  <a:lnTo>
                    <a:pt x="35412" y="7591"/>
                  </a:lnTo>
                  <a:lnTo>
                    <a:pt x="36114" y="4915"/>
                  </a:lnTo>
                  <a:lnTo>
                    <a:pt x="37211" y="790"/>
                  </a:lnTo>
                  <a:lnTo>
                    <a:pt x="37299" y="220"/>
                  </a:lnTo>
                  <a:lnTo>
                    <a:pt x="37255" y="132"/>
                  </a:lnTo>
                  <a:lnTo>
                    <a:pt x="37255" y="88"/>
                  </a:lnTo>
                  <a:lnTo>
                    <a:pt x="37211" y="44"/>
                  </a:lnTo>
                  <a:lnTo>
                    <a:pt x="37124"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4" name="Google Shape;2734;p18"/>
            <p:cNvSpPr/>
            <p:nvPr/>
          </p:nvSpPr>
          <p:spPr>
            <a:xfrm>
              <a:off x="5894325" y="1812575"/>
              <a:ext cx="942350" cy="1302175"/>
            </a:xfrm>
            <a:custGeom>
              <a:rect b="b" l="l" r="r" t="t"/>
              <a:pathLst>
                <a:path extrusionOk="0" h="52087" w="37694">
                  <a:moveTo>
                    <a:pt x="37518" y="1"/>
                  </a:moveTo>
                  <a:lnTo>
                    <a:pt x="37430" y="45"/>
                  </a:lnTo>
                  <a:lnTo>
                    <a:pt x="37386" y="89"/>
                  </a:lnTo>
                  <a:lnTo>
                    <a:pt x="37342" y="133"/>
                  </a:lnTo>
                  <a:lnTo>
                    <a:pt x="37255" y="571"/>
                  </a:lnTo>
                  <a:lnTo>
                    <a:pt x="36377" y="3160"/>
                  </a:lnTo>
                  <a:lnTo>
                    <a:pt x="35763" y="5267"/>
                  </a:lnTo>
                  <a:lnTo>
                    <a:pt x="35148" y="7636"/>
                  </a:lnTo>
                  <a:lnTo>
                    <a:pt x="33876" y="11366"/>
                  </a:lnTo>
                  <a:lnTo>
                    <a:pt x="32559" y="13911"/>
                  </a:lnTo>
                  <a:lnTo>
                    <a:pt x="31550" y="16105"/>
                  </a:lnTo>
                  <a:lnTo>
                    <a:pt x="30629" y="17729"/>
                  </a:lnTo>
                  <a:lnTo>
                    <a:pt x="29707" y="19308"/>
                  </a:lnTo>
                  <a:lnTo>
                    <a:pt x="27820" y="22380"/>
                  </a:lnTo>
                  <a:lnTo>
                    <a:pt x="26504" y="24530"/>
                  </a:lnTo>
                  <a:lnTo>
                    <a:pt x="25231" y="26680"/>
                  </a:lnTo>
                  <a:lnTo>
                    <a:pt x="23959" y="28567"/>
                  </a:lnTo>
                  <a:lnTo>
                    <a:pt x="22686" y="30191"/>
                  </a:lnTo>
                  <a:lnTo>
                    <a:pt x="21282" y="31946"/>
                  </a:lnTo>
                  <a:lnTo>
                    <a:pt x="19790" y="33526"/>
                  </a:lnTo>
                  <a:lnTo>
                    <a:pt x="17684" y="35325"/>
                  </a:lnTo>
                  <a:lnTo>
                    <a:pt x="16762" y="36378"/>
                  </a:lnTo>
                  <a:lnTo>
                    <a:pt x="16718" y="36422"/>
                  </a:lnTo>
                  <a:lnTo>
                    <a:pt x="16148" y="37387"/>
                  </a:lnTo>
                  <a:lnTo>
                    <a:pt x="16148" y="37431"/>
                  </a:lnTo>
                  <a:lnTo>
                    <a:pt x="15358" y="39449"/>
                  </a:lnTo>
                  <a:lnTo>
                    <a:pt x="14437" y="41424"/>
                  </a:lnTo>
                  <a:lnTo>
                    <a:pt x="12901" y="43530"/>
                  </a:lnTo>
                  <a:lnTo>
                    <a:pt x="12330" y="43925"/>
                  </a:lnTo>
                  <a:lnTo>
                    <a:pt x="9917" y="44891"/>
                  </a:lnTo>
                  <a:lnTo>
                    <a:pt x="9917" y="44934"/>
                  </a:lnTo>
                  <a:lnTo>
                    <a:pt x="8337" y="45900"/>
                  </a:lnTo>
                  <a:lnTo>
                    <a:pt x="6143" y="47523"/>
                  </a:lnTo>
                  <a:lnTo>
                    <a:pt x="3642" y="49322"/>
                  </a:lnTo>
                  <a:lnTo>
                    <a:pt x="88" y="51780"/>
                  </a:lnTo>
                  <a:lnTo>
                    <a:pt x="44" y="51824"/>
                  </a:lnTo>
                  <a:lnTo>
                    <a:pt x="0" y="51911"/>
                  </a:lnTo>
                  <a:lnTo>
                    <a:pt x="0" y="51955"/>
                  </a:lnTo>
                  <a:lnTo>
                    <a:pt x="44" y="52043"/>
                  </a:lnTo>
                  <a:lnTo>
                    <a:pt x="88" y="52087"/>
                  </a:lnTo>
                  <a:lnTo>
                    <a:pt x="307" y="52087"/>
                  </a:lnTo>
                  <a:lnTo>
                    <a:pt x="3818" y="49630"/>
                  </a:lnTo>
                  <a:lnTo>
                    <a:pt x="6319" y="47787"/>
                  </a:lnTo>
                  <a:lnTo>
                    <a:pt x="8513" y="46163"/>
                  </a:lnTo>
                  <a:lnTo>
                    <a:pt x="10049" y="45242"/>
                  </a:lnTo>
                  <a:lnTo>
                    <a:pt x="12506" y="44232"/>
                  </a:lnTo>
                  <a:lnTo>
                    <a:pt x="13120" y="43794"/>
                  </a:lnTo>
                  <a:lnTo>
                    <a:pt x="13164" y="43750"/>
                  </a:lnTo>
                  <a:lnTo>
                    <a:pt x="14744" y="41643"/>
                  </a:lnTo>
                  <a:lnTo>
                    <a:pt x="14744" y="41600"/>
                  </a:lnTo>
                  <a:lnTo>
                    <a:pt x="15665" y="39581"/>
                  </a:lnTo>
                  <a:lnTo>
                    <a:pt x="16455" y="37563"/>
                  </a:lnTo>
                  <a:lnTo>
                    <a:pt x="17026" y="36597"/>
                  </a:lnTo>
                  <a:lnTo>
                    <a:pt x="17947" y="35588"/>
                  </a:lnTo>
                  <a:lnTo>
                    <a:pt x="20053" y="33789"/>
                  </a:lnTo>
                  <a:lnTo>
                    <a:pt x="20053" y="33745"/>
                  </a:lnTo>
                  <a:lnTo>
                    <a:pt x="21545" y="32165"/>
                  </a:lnTo>
                  <a:lnTo>
                    <a:pt x="22950" y="30410"/>
                  </a:lnTo>
                  <a:lnTo>
                    <a:pt x="24222" y="28786"/>
                  </a:lnTo>
                  <a:lnTo>
                    <a:pt x="25538" y="26856"/>
                  </a:lnTo>
                  <a:lnTo>
                    <a:pt x="26811" y="24706"/>
                  </a:lnTo>
                  <a:lnTo>
                    <a:pt x="28127" y="22599"/>
                  </a:lnTo>
                  <a:lnTo>
                    <a:pt x="30014" y="19484"/>
                  </a:lnTo>
                  <a:lnTo>
                    <a:pt x="30936" y="17904"/>
                  </a:lnTo>
                  <a:lnTo>
                    <a:pt x="31857" y="16281"/>
                  </a:lnTo>
                  <a:lnTo>
                    <a:pt x="32910" y="14043"/>
                  </a:lnTo>
                  <a:lnTo>
                    <a:pt x="34183" y="11498"/>
                  </a:lnTo>
                  <a:lnTo>
                    <a:pt x="34183" y="11454"/>
                  </a:lnTo>
                  <a:lnTo>
                    <a:pt x="35455" y="7768"/>
                  </a:lnTo>
                  <a:lnTo>
                    <a:pt x="36114" y="5354"/>
                  </a:lnTo>
                  <a:lnTo>
                    <a:pt x="36684" y="3248"/>
                  </a:lnTo>
                  <a:lnTo>
                    <a:pt x="37606" y="659"/>
                  </a:lnTo>
                  <a:lnTo>
                    <a:pt x="37693" y="220"/>
                  </a:lnTo>
                  <a:lnTo>
                    <a:pt x="37693" y="133"/>
                  </a:lnTo>
                  <a:lnTo>
                    <a:pt x="37693" y="89"/>
                  </a:lnTo>
                  <a:lnTo>
                    <a:pt x="37650" y="45"/>
                  </a:lnTo>
                  <a:lnTo>
                    <a:pt x="37562"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5" name="Google Shape;2735;p18"/>
            <p:cNvSpPr/>
            <p:nvPr/>
          </p:nvSpPr>
          <p:spPr>
            <a:xfrm>
              <a:off x="5836175" y="1785150"/>
              <a:ext cx="956625" cy="1276950"/>
            </a:xfrm>
            <a:custGeom>
              <a:rect b="b" l="l" r="r" t="t"/>
              <a:pathLst>
                <a:path extrusionOk="0" h="51078" w="38265">
                  <a:moveTo>
                    <a:pt x="38001" y="1"/>
                  </a:moveTo>
                  <a:lnTo>
                    <a:pt x="37957" y="45"/>
                  </a:lnTo>
                  <a:lnTo>
                    <a:pt x="37913" y="133"/>
                  </a:lnTo>
                  <a:lnTo>
                    <a:pt x="37299" y="1888"/>
                  </a:lnTo>
                  <a:lnTo>
                    <a:pt x="36333" y="4126"/>
                  </a:lnTo>
                  <a:lnTo>
                    <a:pt x="35587" y="6715"/>
                  </a:lnTo>
                  <a:lnTo>
                    <a:pt x="34622" y="10050"/>
                  </a:lnTo>
                  <a:lnTo>
                    <a:pt x="32999" y="13604"/>
                  </a:lnTo>
                  <a:lnTo>
                    <a:pt x="32121" y="15359"/>
                  </a:lnTo>
                  <a:lnTo>
                    <a:pt x="29313" y="20186"/>
                  </a:lnTo>
                  <a:lnTo>
                    <a:pt x="27908" y="22468"/>
                  </a:lnTo>
                  <a:lnTo>
                    <a:pt x="26680" y="24530"/>
                  </a:lnTo>
                  <a:lnTo>
                    <a:pt x="24442" y="27909"/>
                  </a:lnTo>
                  <a:lnTo>
                    <a:pt x="22818" y="29971"/>
                  </a:lnTo>
                  <a:lnTo>
                    <a:pt x="21853" y="31112"/>
                  </a:lnTo>
                  <a:lnTo>
                    <a:pt x="20931" y="32121"/>
                  </a:lnTo>
                  <a:lnTo>
                    <a:pt x="20010" y="32955"/>
                  </a:lnTo>
                  <a:lnTo>
                    <a:pt x="19132" y="33701"/>
                  </a:lnTo>
                  <a:lnTo>
                    <a:pt x="18211" y="34403"/>
                  </a:lnTo>
                  <a:lnTo>
                    <a:pt x="17245" y="35061"/>
                  </a:lnTo>
                  <a:lnTo>
                    <a:pt x="15095" y="36378"/>
                  </a:lnTo>
                  <a:lnTo>
                    <a:pt x="13472" y="37387"/>
                  </a:lnTo>
                  <a:lnTo>
                    <a:pt x="11102" y="39054"/>
                  </a:lnTo>
                  <a:lnTo>
                    <a:pt x="11058" y="39054"/>
                  </a:lnTo>
                  <a:lnTo>
                    <a:pt x="9347" y="40590"/>
                  </a:lnTo>
                  <a:lnTo>
                    <a:pt x="9303" y="40634"/>
                  </a:lnTo>
                  <a:lnTo>
                    <a:pt x="8162" y="42653"/>
                  </a:lnTo>
                  <a:lnTo>
                    <a:pt x="5793" y="46646"/>
                  </a:lnTo>
                  <a:lnTo>
                    <a:pt x="4959" y="47348"/>
                  </a:lnTo>
                  <a:lnTo>
                    <a:pt x="2940" y="48708"/>
                  </a:lnTo>
                  <a:lnTo>
                    <a:pt x="44" y="50771"/>
                  </a:lnTo>
                  <a:lnTo>
                    <a:pt x="0" y="50814"/>
                  </a:lnTo>
                  <a:lnTo>
                    <a:pt x="0" y="50858"/>
                  </a:lnTo>
                  <a:lnTo>
                    <a:pt x="0" y="50946"/>
                  </a:lnTo>
                  <a:lnTo>
                    <a:pt x="0" y="50990"/>
                  </a:lnTo>
                  <a:lnTo>
                    <a:pt x="88" y="51034"/>
                  </a:lnTo>
                  <a:lnTo>
                    <a:pt x="176" y="51078"/>
                  </a:lnTo>
                  <a:lnTo>
                    <a:pt x="264" y="51034"/>
                  </a:lnTo>
                  <a:lnTo>
                    <a:pt x="3116" y="49015"/>
                  </a:lnTo>
                  <a:lnTo>
                    <a:pt x="5178" y="47611"/>
                  </a:lnTo>
                  <a:lnTo>
                    <a:pt x="6056" y="46909"/>
                  </a:lnTo>
                  <a:lnTo>
                    <a:pt x="6100" y="46865"/>
                  </a:lnTo>
                  <a:lnTo>
                    <a:pt x="8469" y="42828"/>
                  </a:lnTo>
                  <a:lnTo>
                    <a:pt x="9610" y="40854"/>
                  </a:lnTo>
                  <a:lnTo>
                    <a:pt x="11278" y="39318"/>
                  </a:lnTo>
                  <a:lnTo>
                    <a:pt x="13691" y="37694"/>
                  </a:lnTo>
                  <a:lnTo>
                    <a:pt x="15271" y="36685"/>
                  </a:lnTo>
                  <a:lnTo>
                    <a:pt x="17465" y="35325"/>
                  </a:lnTo>
                  <a:lnTo>
                    <a:pt x="18430" y="34666"/>
                  </a:lnTo>
                  <a:lnTo>
                    <a:pt x="19352" y="34008"/>
                  </a:lnTo>
                  <a:lnTo>
                    <a:pt x="20229" y="33218"/>
                  </a:lnTo>
                  <a:lnTo>
                    <a:pt x="21151" y="32385"/>
                  </a:lnTo>
                  <a:lnTo>
                    <a:pt x="22116" y="31375"/>
                  </a:lnTo>
                  <a:lnTo>
                    <a:pt x="23125" y="30191"/>
                  </a:lnTo>
                  <a:lnTo>
                    <a:pt x="24705" y="28128"/>
                  </a:lnTo>
                  <a:lnTo>
                    <a:pt x="26943" y="24749"/>
                  </a:lnTo>
                  <a:lnTo>
                    <a:pt x="28172" y="22643"/>
                  </a:lnTo>
                  <a:lnTo>
                    <a:pt x="29620" y="20361"/>
                  </a:lnTo>
                  <a:lnTo>
                    <a:pt x="32428" y="15535"/>
                  </a:lnTo>
                  <a:lnTo>
                    <a:pt x="33306" y="13779"/>
                  </a:lnTo>
                  <a:lnTo>
                    <a:pt x="34973" y="10225"/>
                  </a:lnTo>
                  <a:lnTo>
                    <a:pt x="34973" y="10181"/>
                  </a:lnTo>
                  <a:lnTo>
                    <a:pt x="35895" y="6802"/>
                  </a:lnTo>
                  <a:lnTo>
                    <a:pt x="36684" y="4257"/>
                  </a:lnTo>
                  <a:lnTo>
                    <a:pt x="37606" y="2019"/>
                  </a:lnTo>
                  <a:lnTo>
                    <a:pt x="38220" y="220"/>
                  </a:lnTo>
                  <a:lnTo>
                    <a:pt x="38264" y="177"/>
                  </a:lnTo>
                  <a:lnTo>
                    <a:pt x="38220" y="89"/>
                  </a:lnTo>
                  <a:lnTo>
                    <a:pt x="38176" y="45"/>
                  </a:lnTo>
                  <a:lnTo>
                    <a:pt x="38133"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6" name="Google Shape;2736;p18"/>
            <p:cNvSpPr/>
            <p:nvPr/>
          </p:nvSpPr>
          <p:spPr>
            <a:xfrm>
              <a:off x="5806550" y="1750050"/>
              <a:ext cx="970875" cy="1285725"/>
            </a:xfrm>
            <a:custGeom>
              <a:rect b="b" l="l" r="r" t="t"/>
              <a:pathLst>
                <a:path extrusionOk="0" h="51429" w="38835">
                  <a:moveTo>
                    <a:pt x="38572" y="1"/>
                  </a:moveTo>
                  <a:lnTo>
                    <a:pt x="38528" y="45"/>
                  </a:lnTo>
                  <a:lnTo>
                    <a:pt x="38528" y="132"/>
                  </a:lnTo>
                  <a:lnTo>
                    <a:pt x="38221" y="1186"/>
                  </a:lnTo>
                  <a:lnTo>
                    <a:pt x="37255" y="3511"/>
                  </a:lnTo>
                  <a:lnTo>
                    <a:pt x="36158" y="6100"/>
                  </a:lnTo>
                  <a:lnTo>
                    <a:pt x="36114" y="6144"/>
                  </a:lnTo>
                  <a:lnTo>
                    <a:pt x="34710" y="11015"/>
                  </a:lnTo>
                  <a:lnTo>
                    <a:pt x="32955" y="14832"/>
                  </a:lnTo>
                  <a:lnTo>
                    <a:pt x="31112" y="18080"/>
                  </a:lnTo>
                  <a:lnTo>
                    <a:pt x="29049" y="21634"/>
                  </a:lnTo>
                  <a:lnTo>
                    <a:pt x="27996" y="23389"/>
                  </a:lnTo>
                  <a:lnTo>
                    <a:pt x="26943" y="25144"/>
                  </a:lnTo>
                  <a:lnTo>
                    <a:pt x="25802" y="26856"/>
                  </a:lnTo>
                  <a:lnTo>
                    <a:pt x="24661" y="28479"/>
                  </a:lnTo>
                  <a:lnTo>
                    <a:pt x="23477" y="30059"/>
                  </a:lnTo>
                  <a:lnTo>
                    <a:pt x="22862" y="30761"/>
                  </a:lnTo>
                  <a:lnTo>
                    <a:pt x="22204" y="31507"/>
                  </a:lnTo>
                  <a:lnTo>
                    <a:pt x="18869" y="34535"/>
                  </a:lnTo>
                  <a:lnTo>
                    <a:pt x="14920" y="37124"/>
                  </a:lnTo>
                  <a:lnTo>
                    <a:pt x="10883" y="39844"/>
                  </a:lnTo>
                  <a:lnTo>
                    <a:pt x="9084" y="41117"/>
                  </a:lnTo>
                  <a:lnTo>
                    <a:pt x="6714" y="42521"/>
                  </a:lnTo>
                  <a:lnTo>
                    <a:pt x="4169" y="43925"/>
                  </a:lnTo>
                  <a:lnTo>
                    <a:pt x="4125" y="43969"/>
                  </a:lnTo>
                  <a:lnTo>
                    <a:pt x="3774" y="44408"/>
                  </a:lnTo>
                  <a:lnTo>
                    <a:pt x="3774" y="44452"/>
                  </a:lnTo>
                  <a:lnTo>
                    <a:pt x="3248" y="45856"/>
                  </a:lnTo>
                  <a:lnTo>
                    <a:pt x="2370" y="48181"/>
                  </a:lnTo>
                  <a:lnTo>
                    <a:pt x="1317" y="49981"/>
                  </a:lnTo>
                  <a:lnTo>
                    <a:pt x="44" y="51121"/>
                  </a:lnTo>
                  <a:lnTo>
                    <a:pt x="44" y="51209"/>
                  </a:lnTo>
                  <a:lnTo>
                    <a:pt x="1" y="51253"/>
                  </a:lnTo>
                  <a:lnTo>
                    <a:pt x="1" y="51341"/>
                  </a:lnTo>
                  <a:lnTo>
                    <a:pt x="44" y="51385"/>
                  </a:lnTo>
                  <a:lnTo>
                    <a:pt x="132" y="51429"/>
                  </a:lnTo>
                  <a:lnTo>
                    <a:pt x="176" y="51429"/>
                  </a:lnTo>
                  <a:lnTo>
                    <a:pt x="308" y="51385"/>
                  </a:lnTo>
                  <a:lnTo>
                    <a:pt x="1580" y="50244"/>
                  </a:lnTo>
                  <a:lnTo>
                    <a:pt x="1624" y="50200"/>
                  </a:lnTo>
                  <a:lnTo>
                    <a:pt x="2677" y="48357"/>
                  </a:lnTo>
                  <a:lnTo>
                    <a:pt x="2721" y="48313"/>
                  </a:lnTo>
                  <a:lnTo>
                    <a:pt x="3599" y="45987"/>
                  </a:lnTo>
                  <a:lnTo>
                    <a:pt x="4081" y="44583"/>
                  </a:lnTo>
                  <a:lnTo>
                    <a:pt x="4389" y="44188"/>
                  </a:lnTo>
                  <a:lnTo>
                    <a:pt x="6890" y="42828"/>
                  </a:lnTo>
                  <a:lnTo>
                    <a:pt x="9303" y="41424"/>
                  </a:lnTo>
                  <a:lnTo>
                    <a:pt x="11102" y="40151"/>
                  </a:lnTo>
                  <a:lnTo>
                    <a:pt x="15139" y="37431"/>
                  </a:lnTo>
                  <a:lnTo>
                    <a:pt x="19089" y="34842"/>
                  </a:lnTo>
                  <a:lnTo>
                    <a:pt x="19089" y="34798"/>
                  </a:lnTo>
                  <a:lnTo>
                    <a:pt x="22467" y="31770"/>
                  </a:lnTo>
                  <a:lnTo>
                    <a:pt x="23082" y="31024"/>
                  </a:lnTo>
                  <a:lnTo>
                    <a:pt x="23740" y="30278"/>
                  </a:lnTo>
                  <a:lnTo>
                    <a:pt x="24925" y="28699"/>
                  </a:lnTo>
                  <a:lnTo>
                    <a:pt x="26109" y="27075"/>
                  </a:lnTo>
                  <a:lnTo>
                    <a:pt x="27206" y="25364"/>
                  </a:lnTo>
                  <a:lnTo>
                    <a:pt x="28304" y="23608"/>
                  </a:lnTo>
                  <a:lnTo>
                    <a:pt x="29357" y="21809"/>
                  </a:lnTo>
                  <a:lnTo>
                    <a:pt x="31419" y="18211"/>
                  </a:lnTo>
                  <a:lnTo>
                    <a:pt x="33262" y="15008"/>
                  </a:lnTo>
                  <a:lnTo>
                    <a:pt x="35061" y="11146"/>
                  </a:lnTo>
                  <a:lnTo>
                    <a:pt x="36465" y="6232"/>
                  </a:lnTo>
                  <a:lnTo>
                    <a:pt x="37606" y="3643"/>
                  </a:lnTo>
                  <a:lnTo>
                    <a:pt x="38572" y="1273"/>
                  </a:lnTo>
                  <a:lnTo>
                    <a:pt x="38835" y="220"/>
                  </a:lnTo>
                  <a:lnTo>
                    <a:pt x="38835" y="132"/>
                  </a:lnTo>
                  <a:lnTo>
                    <a:pt x="38835" y="89"/>
                  </a:lnTo>
                  <a:lnTo>
                    <a:pt x="38791"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7" name="Google Shape;2737;p18"/>
            <p:cNvSpPr/>
            <p:nvPr/>
          </p:nvSpPr>
          <p:spPr>
            <a:xfrm>
              <a:off x="5750600" y="1745675"/>
              <a:ext cx="1006000" cy="1239650"/>
            </a:xfrm>
            <a:custGeom>
              <a:rect b="b" l="l" r="r" t="t"/>
              <a:pathLst>
                <a:path extrusionOk="0" h="49586" w="40240">
                  <a:moveTo>
                    <a:pt x="39976" y="0"/>
                  </a:moveTo>
                  <a:lnTo>
                    <a:pt x="39932" y="44"/>
                  </a:lnTo>
                  <a:lnTo>
                    <a:pt x="39888" y="88"/>
                  </a:lnTo>
                  <a:lnTo>
                    <a:pt x="39186" y="1756"/>
                  </a:lnTo>
                  <a:lnTo>
                    <a:pt x="36992" y="6933"/>
                  </a:lnTo>
                  <a:lnTo>
                    <a:pt x="36509" y="8601"/>
                  </a:lnTo>
                  <a:lnTo>
                    <a:pt x="35588" y="11497"/>
                  </a:lnTo>
                  <a:lnTo>
                    <a:pt x="33613" y="15315"/>
                  </a:lnTo>
                  <a:lnTo>
                    <a:pt x="32736" y="16894"/>
                  </a:lnTo>
                  <a:lnTo>
                    <a:pt x="31902" y="18386"/>
                  </a:lnTo>
                  <a:lnTo>
                    <a:pt x="30147" y="21370"/>
                  </a:lnTo>
                  <a:lnTo>
                    <a:pt x="28304" y="24310"/>
                  </a:lnTo>
                  <a:lnTo>
                    <a:pt x="26329" y="27338"/>
                  </a:lnTo>
                  <a:lnTo>
                    <a:pt x="23389" y="30892"/>
                  </a:lnTo>
                  <a:lnTo>
                    <a:pt x="20273" y="33700"/>
                  </a:lnTo>
                  <a:lnTo>
                    <a:pt x="16588" y="36114"/>
                  </a:lnTo>
                  <a:lnTo>
                    <a:pt x="14393" y="37562"/>
                  </a:lnTo>
                  <a:lnTo>
                    <a:pt x="12638" y="38747"/>
                  </a:lnTo>
                  <a:lnTo>
                    <a:pt x="10664" y="40151"/>
                  </a:lnTo>
                  <a:lnTo>
                    <a:pt x="8645" y="41336"/>
                  </a:lnTo>
                  <a:lnTo>
                    <a:pt x="6144" y="42652"/>
                  </a:lnTo>
                  <a:lnTo>
                    <a:pt x="5047" y="43398"/>
                  </a:lnTo>
                  <a:lnTo>
                    <a:pt x="1800" y="46119"/>
                  </a:lnTo>
                  <a:lnTo>
                    <a:pt x="1185" y="46864"/>
                  </a:lnTo>
                  <a:lnTo>
                    <a:pt x="1142" y="46908"/>
                  </a:lnTo>
                  <a:lnTo>
                    <a:pt x="1" y="49322"/>
                  </a:lnTo>
                  <a:lnTo>
                    <a:pt x="1" y="49410"/>
                  </a:lnTo>
                  <a:lnTo>
                    <a:pt x="1" y="49453"/>
                  </a:lnTo>
                  <a:lnTo>
                    <a:pt x="45" y="49541"/>
                  </a:lnTo>
                  <a:lnTo>
                    <a:pt x="88" y="49585"/>
                  </a:lnTo>
                  <a:lnTo>
                    <a:pt x="176" y="49585"/>
                  </a:lnTo>
                  <a:lnTo>
                    <a:pt x="264" y="49541"/>
                  </a:lnTo>
                  <a:lnTo>
                    <a:pt x="308" y="49497"/>
                  </a:lnTo>
                  <a:lnTo>
                    <a:pt x="1449" y="47040"/>
                  </a:lnTo>
                  <a:lnTo>
                    <a:pt x="2063" y="46382"/>
                  </a:lnTo>
                  <a:lnTo>
                    <a:pt x="5266" y="43661"/>
                  </a:lnTo>
                  <a:lnTo>
                    <a:pt x="6319" y="42959"/>
                  </a:lnTo>
                  <a:lnTo>
                    <a:pt x="8821" y="41643"/>
                  </a:lnTo>
                  <a:lnTo>
                    <a:pt x="10839" y="40458"/>
                  </a:lnTo>
                  <a:lnTo>
                    <a:pt x="12814" y="39010"/>
                  </a:lnTo>
                  <a:lnTo>
                    <a:pt x="14613" y="37825"/>
                  </a:lnTo>
                  <a:lnTo>
                    <a:pt x="16807" y="36421"/>
                  </a:lnTo>
                  <a:lnTo>
                    <a:pt x="20493" y="33964"/>
                  </a:lnTo>
                  <a:lnTo>
                    <a:pt x="23608" y="31155"/>
                  </a:lnTo>
                  <a:lnTo>
                    <a:pt x="23652" y="31111"/>
                  </a:lnTo>
                  <a:lnTo>
                    <a:pt x="26592" y="27557"/>
                  </a:lnTo>
                  <a:lnTo>
                    <a:pt x="26636" y="27513"/>
                  </a:lnTo>
                  <a:lnTo>
                    <a:pt x="28611" y="24486"/>
                  </a:lnTo>
                  <a:lnTo>
                    <a:pt x="30454" y="21546"/>
                  </a:lnTo>
                  <a:lnTo>
                    <a:pt x="32209" y="18562"/>
                  </a:lnTo>
                  <a:lnTo>
                    <a:pt x="33043" y="17070"/>
                  </a:lnTo>
                  <a:lnTo>
                    <a:pt x="33920" y="15490"/>
                  </a:lnTo>
                  <a:lnTo>
                    <a:pt x="35939" y="11629"/>
                  </a:lnTo>
                  <a:lnTo>
                    <a:pt x="36816" y="8732"/>
                  </a:lnTo>
                  <a:lnTo>
                    <a:pt x="37343" y="7065"/>
                  </a:lnTo>
                  <a:lnTo>
                    <a:pt x="39537" y="1931"/>
                  </a:lnTo>
                  <a:lnTo>
                    <a:pt x="40195" y="220"/>
                  </a:lnTo>
                  <a:lnTo>
                    <a:pt x="40239" y="176"/>
                  </a:lnTo>
                  <a:lnTo>
                    <a:pt x="40195" y="88"/>
                  </a:lnTo>
                  <a:lnTo>
                    <a:pt x="40195" y="44"/>
                  </a:lnTo>
                  <a:lnTo>
                    <a:pt x="40107"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8" name="Google Shape;2738;p18"/>
            <p:cNvSpPr/>
            <p:nvPr/>
          </p:nvSpPr>
          <p:spPr>
            <a:xfrm>
              <a:off x="5686975" y="1781875"/>
              <a:ext cx="1024625" cy="1146400"/>
            </a:xfrm>
            <a:custGeom>
              <a:rect b="b" l="l" r="r" t="t"/>
              <a:pathLst>
                <a:path extrusionOk="0" h="45856" w="40985">
                  <a:moveTo>
                    <a:pt x="40766" y="0"/>
                  </a:moveTo>
                  <a:lnTo>
                    <a:pt x="40678" y="44"/>
                  </a:lnTo>
                  <a:lnTo>
                    <a:pt x="40634" y="88"/>
                  </a:lnTo>
                  <a:lnTo>
                    <a:pt x="39888" y="2019"/>
                  </a:lnTo>
                  <a:lnTo>
                    <a:pt x="38967" y="4257"/>
                  </a:lnTo>
                  <a:lnTo>
                    <a:pt x="37957" y="6626"/>
                  </a:lnTo>
                  <a:lnTo>
                    <a:pt x="37957" y="6670"/>
                  </a:lnTo>
                  <a:lnTo>
                    <a:pt x="37343" y="8908"/>
                  </a:lnTo>
                  <a:lnTo>
                    <a:pt x="36465" y="10751"/>
                  </a:lnTo>
                  <a:lnTo>
                    <a:pt x="32560" y="17772"/>
                  </a:lnTo>
                  <a:lnTo>
                    <a:pt x="30936" y="20449"/>
                  </a:lnTo>
                  <a:lnTo>
                    <a:pt x="29532" y="22599"/>
                  </a:lnTo>
                  <a:lnTo>
                    <a:pt x="26899" y="26329"/>
                  </a:lnTo>
                  <a:lnTo>
                    <a:pt x="25364" y="28128"/>
                  </a:lnTo>
                  <a:lnTo>
                    <a:pt x="23608" y="29795"/>
                  </a:lnTo>
                  <a:lnTo>
                    <a:pt x="21546" y="31506"/>
                  </a:lnTo>
                  <a:lnTo>
                    <a:pt x="19571" y="32867"/>
                  </a:lnTo>
                  <a:lnTo>
                    <a:pt x="17421" y="34227"/>
                  </a:lnTo>
                  <a:lnTo>
                    <a:pt x="15271" y="35675"/>
                  </a:lnTo>
                  <a:lnTo>
                    <a:pt x="13384" y="36948"/>
                  </a:lnTo>
                  <a:lnTo>
                    <a:pt x="11453" y="38220"/>
                  </a:lnTo>
                  <a:lnTo>
                    <a:pt x="9084" y="39493"/>
                  </a:lnTo>
                  <a:lnTo>
                    <a:pt x="7109" y="40677"/>
                  </a:lnTo>
                  <a:lnTo>
                    <a:pt x="7065" y="40721"/>
                  </a:lnTo>
                  <a:lnTo>
                    <a:pt x="5047" y="42476"/>
                  </a:lnTo>
                  <a:lnTo>
                    <a:pt x="3160" y="43661"/>
                  </a:lnTo>
                  <a:lnTo>
                    <a:pt x="88" y="45548"/>
                  </a:lnTo>
                  <a:lnTo>
                    <a:pt x="44" y="45592"/>
                  </a:lnTo>
                  <a:lnTo>
                    <a:pt x="44" y="45680"/>
                  </a:lnTo>
                  <a:lnTo>
                    <a:pt x="1" y="45724"/>
                  </a:lnTo>
                  <a:lnTo>
                    <a:pt x="44" y="45811"/>
                  </a:lnTo>
                  <a:lnTo>
                    <a:pt x="132" y="45855"/>
                  </a:lnTo>
                  <a:lnTo>
                    <a:pt x="308" y="45855"/>
                  </a:lnTo>
                  <a:lnTo>
                    <a:pt x="3336" y="43968"/>
                  </a:lnTo>
                  <a:lnTo>
                    <a:pt x="5266" y="42740"/>
                  </a:lnTo>
                  <a:lnTo>
                    <a:pt x="7285" y="40985"/>
                  </a:lnTo>
                  <a:lnTo>
                    <a:pt x="9259" y="39800"/>
                  </a:lnTo>
                  <a:lnTo>
                    <a:pt x="11629" y="38527"/>
                  </a:lnTo>
                  <a:lnTo>
                    <a:pt x="13604" y="37255"/>
                  </a:lnTo>
                  <a:lnTo>
                    <a:pt x="15490" y="35938"/>
                  </a:lnTo>
                  <a:lnTo>
                    <a:pt x="17641" y="34534"/>
                  </a:lnTo>
                  <a:lnTo>
                    <a:pt x="19791" y="33174"/>
                  </a:lnTo>
                  <a:lnTo>
                    <a:pt x="21765" y="31770"/>
                  </a:lnTo>
                  <a:lnTo>
                    <a:pt x="23828" y="30058"/>
                  </a:lnTo>
                  <a:lnTo>
                    <a:pt x="25583" y="28391"/>
                  </a:lnTo>
                  <a:lnTo>
                    <a:pt x="27207" y="26548"/>
                  </a:lnTo>
                  <a:lnTo>
                    <a:pt x="29795" y="22774"/>
                  </a:lnTo>
                  <a:lnTo>
                    <a:pt x="31244" y="20624"/>
                  </a:lnTo>
                  <a:lnTo>
                    <a:pt x="32867" y="17947"/>
                  </a:lnTo>
                  <a:lnTo>
                    <a:pt x="36772" y="10927"/>
                  </a:lnTo>
                  <a:lnTo>
                    <a:pt x="37650" y="9084"/>
                  </a:lnTo>
                  <a:lnTo>
                    <a:pt x="37694" y="9040"/>
                  </a:lnTo>
                  <a:lnTo>
                    <a:pt x="38308" y="6758"/>
                  </a:lnTo>
                  <a:lnTo>
                    <a:pt x="39274" y="4388"/>
                  </a:lnTo>
                  <a:lnTo>
                    <a:pt x="40195" y="2150"/>
                  </a:lnTo>
                  <a:lnTo>
                    <a:pt x="40985" y="220"/>
                  </a:lnTo>
                  <a:lnTo>
                    <a:pt x="40985" y="176"/>
                  </a:lnTo>
                  <a:lnTo>
                    <a:pt x="40985" y="88"/>
                  </a:lnTo>
                  <a:lnTo>
                    <a:pt x="40941" y="44"/>
                  </a:lnTo>
                  <a:lnTo>
                    <a:pt x="40897"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9" name="Google Shape;2739;p18"/>
            <p:cNvSpPr/>
            <p:nvPr/>
          </p:nvSpPr>
          <p:spPr>
            <a:xfrm>
              <a:off x="5631025" y="1795025"/>
              <a:ext cx="1012575" cy="1082775"/>
            </a:xfrm>
            <a:custGeom>
              <a:rect b="b" l="l" r="r" t="t"/>
              <a:pathLst>
                <a:path extrusionOk="0" h="43311" w="40503">
                  <a:moveTo>
                    <a:pt x="40239" y="1"/>
                  </a:moveTo>
                  <a:lnTo>
                    <a:pt x="40195" y="45"/>
                  </a:lnTo>
                  <a:lnTo>
                    <a:pt x="40151" y="133"/>
                  </a:lnTo>
                  <a:lnTo>
                    <a:pt x="38923" y="3424"/>
                  </a:lnTo>
                  <a:lnTo>
                    <a:pt x="37167" y="8031"/>
                  </a:lnTo>
                  <a:lnTo>
                    <a:pt x="36334" y="9523"/>
                  </a:lnTo>
                  <a:lnTo>
                    <a:pt x="35281" y="11410"/>
                  </a:lnTo>
                  <a:lnTo>
                    <a:pt x="34052" y="13648"/>
                  </a:lnTo>
                  <a:lnTo>
                    <a:pt x="31990" y="17246"/>
                  </a:lnTo>
                  <a:lnTo>
                    <a:pt x="30805" y="19133"/>
                  </a:lnTo>
                  <a:lnTo>
                    <a:pt x="29401" y="21063"/>
                  </a:lnTo>
                  <a:lnTo>
                    <a:pt x="27996" y="23214"/>
                  </a:lnTo>
                  <a:lnTo>
                    <a:pt x="26505" y="24969"/>
                  </a:lnTo>
                  <a:lnTo>
                    <a:pt x="25232" y="26154"/>
                  </a:lnTo>
                  <a:lnTo>
                    <a:pt x="23477" y="27821"/>
                  </a:lnTo>
                  <a:lnTo>
                    <a:pt x="21853" y="29137"/>
                  </a:lnTo>
                  <a:lnTo>
                    <a:pt x="20054" y="30410"/>
                  </a:lnTo>
                  <a:lnTo>
                    <a:pt x="12199" y="35456"/>
                  </a:lnTo>
                  <a:lnTo>
                    <a:pt x="10137" y="36597"/>
                  </a:lnTo>
                  <a:lnTo>
                    <a:pt x="7636" y="38221"/>
                  </a:lnTo>
                  <a:lnTo>
                    <a:pt x="5661" y="39669"/>
                  </a:lnTo>
                  <a:lnTo>
                    <a:pt x="3687" y="40897"/>
                  </a:lnTo>
                  <a:lnTo>
                    <a:pt x="88" y="43004"/>
                  </a:lnTo>
                  <a:lnTo>
                    <a:pt x="45" y="43048"/>
                  </a:lnTo>
                  <a:lnTo>
                    <a:pt x="1" y="43091"/>
                  </a:lnTo>
                  <a:lnTo>
                    <a:pt x="1" y="43179"/>
                  </a:lnTo>
                  <a:lnTo>
                    <a:pt x="1" y="43223"/>
                  </a:lnTo>
                  <a:lnTo>
                    <a:pt x="88" y="43311"/>
                  </a:lnTo>
                  <a:lnTo>
                    <a:pt x="264" y="43311"/>
                  </a:lnTo>
                  <a:lnTo>
                    <a:pt x="3862" y="41205"/>
                  </a:lnTo>
                  <a:lnTo>
                    <a:pt x="5881" y="39932"/>
                  </a:lnTo>
                  <a:lnTo>
                    <a:pt x="7855" y="38484"/>
                  </a:lnTo>
                  <a:lnTo>
                    <a:pt x="10313" y="36904"/>
                  </a:lnTo>
                  <a:lnTo>
                    <a:pt x="12375" y="35763"/>
                  </a:lnTo>
                  <a:lnTo>
                    <a:pt x="20230" y="30717"/>
                  </a:lnTo>
                  <a:lnTo>
                    <a:pt x="22073" y="29401"/>
                  </a:lnTo>
                  <a:lnTo>
                    <a:pt x="23696" y="28084"/>
                  </a:lnTo>
                  <a:lnTo>
                    <a:pt x="25451" y="26417"/>
                  </a:lnTo>
                  <a:lnTo>
                    <a:pt x="26724" y="25232"/>
                  </a:lnTo>
                  <a:lnTo>
                    <a:pt x="26768" y="25188"/>
                  </a:lnTo>
                  <a:lnTo>
                    <a:pt x="28260" y="23433"/>
                  </a:lnTo>
                  <a:lnTo>
                    <a:pt x="28304" y="23389"/>
                  </a:lnTo>
                  <a:lnTo>
                    <a:pt x="29708" y="21283"/>
                  </a:lnTo>
                  <a:lnTo>
                    <a:pt x="31068" y="19352"/>
                  </a:lnTo>
                  <a:lnTo>
                    <a:pt x="32297" y="17421"/>
                  </a:lnTo>
                  <a:lnTo>
                    <a:pt x="34359" y="13823"/>
                  </a:lnTo>
                  <a:lnTo>
                    <a:pt x="35588" y="11585"/>
                  </a:lnTo>
                  <a:lnTo>
                    <a:pt x="36641" y="9698"/>
                  </a:lnTo>
                  <a:lnTo>
                    <a:pt x="37475" y="8207"/>
                  </a:lnTo>
                  <a:lnTo>
                    <a:pt x="37519" y="8163"/>
                  </a:lnTo>
                  <a:lnTo>
                    <a:pt x="39230" y="3555"/>
                  </a:lnTo>
                  <a:lnTo>
                    <a:pt x="40459" y="220"/>
                  </a:lnTo>
                  <a:lnTo>
                    <a:pt x="40502" y="176"/>
                  </a:lnTo>
                  <a:lnTo>
                    <a:pt x="40459" y="89"/>
                  </a:lnTo>
                  <a:lnTo>
                    <a:pt x="40415" y="45"/>
                  </a:lnTo>
                  <a:lnTo>
                    <a:pt x="40371"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0" name="Google Shape;2740;p18"/>
            <p:cNvSpPr/>
            <p:nvPr/>
          </p:nvSpPr>
          <p:spPr>
            <a:xfrm>
              <a:off x="5603600" y="1804900"/>
              <a:ext cx="1003800" cy="1047675"/>
            </a:xfrm>
            <a:custGeom>
              <a:rect b="b" l="l" r="r" t="t"/>
              <a:pathLst>
                <a:path extrusionOk="0" h="41907" w="40152">
                  <a:moveTo>
                    <a:pt x="39932" y="1"/>
                  </a:moveTo>
                  <a:lnTo>
                    <a:pt x="39844" y="45"/>
                  </a:lnTo>
                  <a:lnTo>
                    <a:pt x="39800" y="89"/>
                  </a:lnTo>
                  <a:lnTo>
                    <a:pt x="38572" y="3511"/>
                  </a:lnTo>
                  <a:lnTo>
                    <a:pt x="37255" y="6978"/>
                  </a:lnTo>
                  <a:lnTo>
                    <a:pt x="35193" y="10620"/>
                  </a:lnTo>
                  <a:lnTo>
                    <a:pt x="33043" y="14525"/>
                  </a:lnTo>
                  <a:lnTo>
                    <a:pt x="32823" y="14876"/>
                  </a:lnTo>
                  <a:lnTo>
                    <a:pt x="30980" y="17860"/>
                  </a:lnTo>
                  <a:lnTo>
                    <a:pt x="30059" y="19264"/>
                  </a:lnTo>
                  <a:lnTo>
                    <a:pt x="29050" y="20668"/>
                  </a:lnTo>
                  <a:lnTo>
                    <a:pt x="28040" y="22029"/>
                  </a:lnTo>
                  <a:lnTo>
                    <a:pt x="26943" y="23301"/>
                  </a:lnTo>
                  <a:lnTo>
                    <a:pt x="26329" y="23959"/>
                  </a:lnTo>
                  <a:lnTo>
                    <a:pt x="25715" y="24574"/>
                  </a:lnTo>
                  <a:lnTo>
                    <a:pt x="25100" y="25144"/>
                  </a:lnTo>
                  <a:lnTo>
                    <a:pt x="24442" y="25715"/>
                  </a:lnTo>
                  <a:lnTo>
                    <a:pt x="22468" y="27426"/>
                  </a:lnTo>
                  <a:lnTo>
                    <a:pt x="20493" y="28874"/>
                  </a:lnTo>
                  <a:lnTo>
                    <a:pt x="13823" y="33262"/>
                  </a:lnTo>
                  <a:lnTo>
                    <a:pt x="12024" y="34271"/>
                  </a:lnTo>
                  <a:lnTo>
                    <a:pt x="10005" y="35456"/>
                  </a:lnTo>
                  <a:lnTo>
                    <a:pt x="6144" y="38001"/>
                  </a:lnTo>
                  <a:lnTo>
                    <a:pt x="3950" y="39361"/>
                  </a:lnTo>
                  <a:lnTo>
                    <a:pt x="88" y="41599"/>
                  </a:lnTo>
                  <a:lnTo>
                    <a:pt x="45" y="41643"/>
                  </a:lnTo>
                  <a:lnTo>
                    <a:pt x="1" y="41687"/>
                  </a:lnTo>
                  <a:lnTo>
                    <a:pt x="1" y="41775"/>
                  </a:lnTo>
                  <a:lnTo>
                    <a:pt x="1" y="41819"/>
                  </a:lnTo>
                  <a:lnTo>
                    <a:pt x="88" y="41907"/>
                  </a:lnTo>
                  <a:lnTo>
                    <a:pt x="264" y="41907"/>
                  </a:lnTo>
                  <a:lnTo>
                    <a:pt x="4125" y="39669"/>
                  </a:lnTo>
                  <a:lnTo>
                    <a:pt x="6319" y="38308"/>
                  </a:lnTo>
                  <a:lnTo>
                    <a:pt x="10181" y="35719"/>
                  </a:lnTo>
                  <a:lnTo>
                    <a:pt x="12199" y="34579"/>
                  </a:lnTo>
                  <a:lnTo>
                    <a:pt x="13999" y="33569"/>
                  </a:lnTo>
                  <a:lnTo>
                    <a:pt x="20668" y="29137"/>
                  </a:lnTo>
                  <a:lnTo>
                    <a:pt x="22687" y="27733"/>
                  </a:lnTo>
                  <a:lnTo>
                    <a:pt x="24662" y="26022"/>
                  </a:lnTo>
                  <a:lnTo>
                    <a:pt x="25320" y="25408"/>
                  </a:lnTo>
                  <a:lnTo>
                    <a:pt x="25978" y="24793"/>
                  </a:lnTo>
                  <a:lnTo>
                    <a:pt x="26592" y="24179"/>
                  </a:lnTo>
                  <a:lnTo>
                    <a:pt x="27163" y="23565"/>
                  </a:lnTo>
                  <a:lnTo>
                    <a:pt x="28304" y="22248"/>
                  </a:lnTo>
                  <a:lnTo>
                    <a:pt x="29313" y="20888"/>
                  </a:lnTo>
                  <a:lnTo>
                    <a:pt x="30322" y="19484"/>
                  </a:lnTo>
                  <a:lnTo>
                    <a:pt x="31287" y="18036"/>
                  </a:lnTo>
                  <a:lnTo>
                    <a:pt x="33130" y="15052"/>
                  </a:lnTo>
                  <a:lnTo>
                    <a:pt x="33350" y="14701"/>
                  </a:lnTo>
                  <a:lnTo>
                    <a:pt x="35500" y="10795"/>
                  </a:lnTo>
                  <a:lnTo>
                    <a:pt x="37562" y="7109"/>
                  </a:lnTo>
                  <a:lnTo>
                    <a:pt x="38923" y="3599"/>
                  </a:lnTo>
                  <a:lnTo>
                    <a:pt x="40151" y="220"/>
                  </a:lnTo>
                  <a:lnTo>
                    <a:pt x="40151" y="176"/>
                  </a:lnTo>
                  <a:lnTo>
                    <a:pt x="40151" y="89"/>
                  </a:lnTo>
                  <a:lnTo>
                    <a:pt x="40107" y="45"/>
                  </a:lnTo>
                  <a:lnTo>
                    <a:pt x="40064"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1" name="Google Shape;2741;p18"/>
            <p:cNvSpPr/>
            <p:nvPr/>
          </p:nvSpPr>
          <p:spPr>
            <a:xfrm>
              <a:off x="5576175" y="1804900"/>
              <a:ext cx="998300" cy="1023550"/>
            </a:xfrm>
            <a:custGeom>
              <a:rect b="b" l="l" r="r" t="t"/>
              <a:pathLst>
                <a:path extrusionOk="0" h="40942" w="39932">
                  <a:moveTo>
                    <a:pt x="39713" y="1"/>
                  </a:moveTo>
                  <a:lnTo>
                    <a:pt x="39625" y="45"/>
                  </a:lnTo>
                  <a:lnTo>
                    <a:pt x="39625" y="89"/>
                  </a:lnTo>
                  <a:lnTo>
                    <a:pt x="38703" y="2634"/>
                  </a:lnTo>
                  <a:lnTo>
                    <a:pt x="37606" y="5705"/>
                  </a:lnTo>
                  <a:lnTo>
                    <a:pt x="35939" y="8865"/>
                  </a:lnTo>
                  <a:lnTo>
                    <a:pt x="34579" y="11234"/>
                  </a:lnTo>
                  <a:lnTo>
                    <a:pt x="32955" y="14130"/>
                  </a:lnTo>
                  <a:lnTo>
                    <a:pt x="31639" y="16324"/>
                  </a:lnTo>
                  <a:lnTo>
                    <a:pt x="28435" y="20888"/>
                  </a:lnTo>
                  <a:lnTo>
                    <a:pt x="27338" y="22160"/>
                  </a:lnTo>
                  <a:lnTo>
                    <a:pt x="25583" y="23828"/>
                  </a:lnTo>
                  <a:lnTo>
                    <a:pt x="23565" y="25715"/>
                  </a:lnTo>
                  <a:lnTo>
                    <a:pt x="21678" y="27207"/>
                  </a:lnTo>
                  <a:lnTo>
                    <a:pt x="20317" y="28172"/>
                  </a:lnTo>
                  <a:lnTo>
                    <a:pt x="18957" y="29050"/>
                  </a:lnTo>
                  <a:lnTo>
                    <a:pt x="16236" y="30805"/>
                  </a:lnTo>
                  <a:lnTo>
                    <a:pt x="13472" y="32516"/>
                  </a:lnTo>
                  <a:lnTo>
                    <a:pt x="10708" y="34184"/>
                  </a:lnTo>
                  <a:lnTo>
                    <a:pt x="7504" y="36158"/>
                  </a:lnTo>
                  <a:lnTo>
                    <a:pt x="4301" y="38133"/>
                  </a:lnTo>
                  <a:lnTo>
                    <a:pt x="2414" y="39230"/>
                  </a:lnTo>
                  <a:lnTo>
                    <a:pt x="88" y="40590"/>
                  </a:lnTo>
                  <a:lnTo>
                    <a:pt x="45" y="40634"/>
                  </a:lnTo>
                  <a:lnTo>
                    <a:pt x="1" y="40722"/>
                  </a:lnTo>
                  <a:lnTo>
                    <a:pt x="1" y="40766"/>
                  </a:lnTo>
                  <a:lnTo>
                    <a:pt x="1" y="40853"/>
                  </a:lnTo>
                  <a:lnTo>
                    <a:pt x="88" y="40897"/>
                  </a:lnTo>
                  <a:lnTo>
                    <a:pt x="176" y="40941"/>
                  </a:lnTo>
                  <a:lnTo>
                    <a:pt x="264" y="40897"/>
                  </a:lnTo>
                  <a:lnTo>
                    <a:pt x="2590" y="39537"/>
                  </a:lnTo>
                  <a:lnTo>
                    <a:pt x="4476" y="38440"/>
                  </a:lnTo>
                  <a:lnTo>
                    <a:pt x="7680" y="36422"/>
                  </a:lnTo>
                  <a:lnTo>
                    <a:pt x="10883" y="34491"/>
                  </a:lnTo>
                  <a:lnTo>
                    <a:pt x="13648" y="32823"/>
                  </a:lnTo>
                  <a:lnTo>
                    <a:pt x="16412" y="31112"/>
                  </a:lnTo>
                  <a:lnTo>
                    <a:pt x="19176" y="29357"/>
                  </a:lnTo>
                  <a:lnTo>
                    <a:pt x="20537" y="28435"/>
                  </a:lnTo>
                  <a:lnTo>
                    <a:pt x="21853" y="27514"/>
                  </a:lnTo>
                  <a:lnTo>
                    <a:pt x="23784" y="25978"/>
                  </a:lnTo>
                  <a:lnTo>
                    <a:pt x="25846" y="24047"/>
                  </a:lnTo>
                  <a:lnTo>
                    <a:pt x="27602" y="22424"/>
                  </a:lnTo>
                  <a:lnTo>
                    <a:pt x="27602" y="22380"/>
                  </a:lnTo>
                  <a:lnTo>
                    <a:pt x="28699" y="21107"/>
                  </a:lnTo>
                  <a:lnTo>
                    <a:pt x="31946" y="16500"/>
                  </a:lnTo>
                  <a:lnTo>
                    <a:pt x="33262" y="14306"/>
                  </a:lnTo>
                  <a:lnTo>
                    <a:pt x="34886" y="11410"/>
                  </a:lnTo>
                  <a:lnTo>
                    <a:pt x="36246" y="9040"/>
                  </a:lnTo>
                  <a:lnTo>
                    <a:pt x="37957" y="5881"/>
                  </a:lnTo>
                  <a:lnTo>
                    <a:pt x="37957" y="5837"/>
                  </a:lnTo>
                  <a:lnTo>
                    <a:pt x="39054" y="2765"/>
                  </a:lnTo>
                  <a:lnTo>
                    <a:pt x="39932" y="220"/>
                  </a:lnTo>
                  <a:lnTo>
                    <a:pt x="39932" y="132"/>
                  </a:lnTo>
                  <a:lnTo>
                    <a:pt x="39932" y="89"/>
                  </a:lnTo>
                  <a:lnTo>
                    <a:pt x="39888" y="45"/>
                  </a:lnTo>
                  <a:lnTo>
                    <a:pt x="39844"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2" name="Google Shape;2742;p18"/>
            <p:cNvSpPr/>
            <p:nvPr/>
          </p:nvSpPr>
          <p:spPr>
            <a:xfrm>
              <a:off x="5548750" y="1803800"/>
              <a:ext cx="995025" cy="1000500"/>
            </a:xfrm>
            <a:custGeom>
              <a:rect b="b" l="l" r="r" t="t"/>
              <a:pathLst>
                <a:path extrusionOk="0" h="40020" w="39801">
                  <a:moveTo>
                    <a:pt x="39581" y="1"/>
                  </a:moveTo>
                  <a:lnTo>
                    <a:pt x="39537" y="45"/>
                  </a:lnTo>
                  <a:lnTo>
                    <a:pt x="39493" y="89"/>
                  </a:lnTo>
                  <a:lnTo>
                    <a:pt x="39449" y="133"/>
                  </a:lnTo>
                  <a:lnTo>
                    <a:pt x="38572" y="2678"/>
                  </a:lnTo>
                  <a:lnTo>
                    <a:pt x="37782" y="4959"/>
                  </a:lnTo>
                  <a:lnTo>
                    <a:pt x="36773" y="6890"/>
                  </a:lnTo>
                  <a:lnTo>
                    <a:pt x="34579" y="10839"/>
                  </a:lnTo>
                  <a:lnTo>
                    <a:pt x="33350" y="12946"/>
                  </a:lnTo>
                  <a:lnTo>
                    <a:pt x="31902" y="15403"/>
                  </a:lnTo>
                  <a:lnTo>
                    <a:pt x="30322" y="17685"/>
                  </a:lnTo>
                  <a:lnTo>
                    <a:pt x="27953" y="20844"/>
                  </a:lnTo>
                  <a:lnTo>
                    <a:pt x="26110" y="22599"/>
                  </a:lnTo>
                  <a:lnTo>
                    <a:pt x="23872" y="24706"/>
                  </a:lnTo>
                  <a:lnTo>
                    <a:pt x="21765" y="26417"/>
                  </a:lnTo>
                  <a:lnTo>
                    <a:pt x="19966" y="27646"/>
                  </a:lnTo>
                  <a:lnTo>
                    <a:pt x="17641" y="29137"/>
                  </a:lnTo>
                  <a:lnTo>
                    <a:pt x="13384" y="31770"/>
                  </a:lnTo>
                  <a:lnTo>
                    <a:pt x="11805" y="32648"/>
                  </a:lnTo>
                  <a:lnTo>
                    <a:pt x="7724" y="35149"/>
                  </a:lnTo>
                  <a:lnTo>
                    <a:pt x="3643" y="37563"/>
                  </a:lnTo>
                  <a:lnTo>
                    <a:pt x="88" y="39669"/>
                  </a:lnTo>
                  <a:lnTo>
                    <a:pt x="45" y="39757"/>
                  </a:lnTo>
                  <a:lnTo>
                    <a:pt x="1" y="39800"/>
                  </a:lnTo>
                  <a:lnTo>
                    <a:pt x="1" y="39844"/>
                  </a:lnTo>
                  <a:lnTo>
                    <a:pt x="1" y="39932"/>
                  </a:lnTo>
                  <a:lnTo>
                    <a:pt x="88" y="39976"/>
                  </a:lnTo>
                  <a:lnTo>
                    <a:pt x="176" y="40020"/>
                  </a:lnTo>
                  <a:lnTo>
                    <a:pt x="264" y="39976"/>
                  </a:lnTo>
                  <a:lnTo>
                    <a:pt x="3818" y="37870"/>
                  </a:lnTo>
                  <a:lnTo>
                    <a:pt x="7899" y="35456"/>
                  </a:lnTo>
                  <a:lnTo>
                    <a:pt x="11980" y="32955"/>
                  </a:lnTo>
                  <a:lnTo>
                    <a:pt x="13560" y="32077"/>
                  </a:lnTo>
                  <a:lnTo>
                    <a:pt x="17816" y="29445"/>
                  </a:lnTo>
                  <a:lnTo>
                    <a:pt x="20142" y="27953"/>
                  </a:lnTo>
                  <a:lnTo>
                    <a:pt x="21985" y="26680"/>
                  </a:lnTo>
                  <a:lnTo>
                    <a:pt x="24091" y="24969"/>
                  </a:lnTo>
                  <a:lnTo>
                    <a:pt x="26329" y="22819"/>
                  </a:lnTo>
                  <a:lnTo>
                    <a:pt x="28216" y="21064"/>
                  </a:lnTo>
                  <a:lnTo>
                    <a:pt x="30585" y="17904"/>
                  </a:lnTo>
                  <a:lnTo>
                    <a:pt x="32209" y="15578"/>
                  </a:lnTo>
                  <a:lnTo>
                    <a:pt x="33657" y="13121"/>
                  </a:lnTo>
                  <a:lnTo>
                    <a:pt x="34886" y="11015"/>
                  </a:lnTo>
                  <a:lnTo>
                    <a:pt x="37080" y="7066"/>
                  </a:lnTo>
                  <a:lnTo>
                    <a:pt x="38089" y="5135"/>
                  </a:lnTo>
                  <a:lnTo>
                    <a:pt x="38089" y="5091"/>
                  </a:lnTo>
                  <a:lnTo>
                    <a:pt x="38879" y="2809"/>
                  </a:lnTo>
                  <a:lnTo>
                    <a:pt x="39800" y="264"/>
                  </a:lnTo>
                  <a:lnTo>
                    <a:pt x="39800" y="176"/>
                  </a:lnTo>
                  <a:lnTo>
                    <a:pt x="39756" y="133"/>
                  </a:lnTo>
                  <a:lnTo>
                    <a:pt x="39713" y="45"/>
                  </a:lnTo>
                  <a:lnTo>
                    <a:pt x="39669" y="45"/>
                  </a:lnTo>
                  <a:lnTo>
                    <a:pt x="39581"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3" name="Google Shape;2743;p18"/>
            <p:cNvSpPr/>
            <p:nvPr/>
          </p:nvSpPr>
          <p:spPr>
            <a:xfrm>
              <a:off x="5493900" y="1863050"/>
              <a:ext cx="967600" cy="891900"/>
            </a:xfrm>
            <a:custGeom>
              <a:rect b="b" l="l" r="r" t="t"/>
              <a:pathLst>
                <a:path extrusionOk="0" h="35676" w="38704">
                  <a:moveTo>
                    <a:pt x="38484" y="0"/>
                  </a:moveTo>
                  <a:lnTo>
                    <a:pt x="38396" y="44"/>
                  </a:lnTo>
                  <a:lnTo>
                    <a:pt x="38352" y="88"/>
                  </a:lnTo>
                  <a:lnTo>
                    <a:pt x="37562" y="2107"/>
                  </a:lnTo>
                  <a:lnTo>
                    <a:pt x="36334" y="4345"/>
                  </a:lnTo>
                  <a:lnTo>
                    <a:pt x="34930" y="6934"/>
                  </a:lnTo>
                  <a:lnTo>
                    <a:pt x="33789" y="8820"/>
                  </a:lnTo>
                  <a:lnTo>
                    <a:pt x="32648" y="10707"/>
                  </a:lnTo>
                  <a:lnTo>
                    <a:pt x="31244" y="12770"/>
                  </a:lnTo>
                  <a:lnTo>
                    <a:pt x="29708" y="14700"/>
                  </a:lnTo>
                  <a:lnTo>
                    <a:pt x="28172" y="16499"/>
                  </a:lnTo>
                  <a:lnTo>
                    <a:pt x="27207" y="17553"/>
                  </a:lnTo>
                  <a:lnTo>
                    <a:pt x="26241" y="18562"/>
                  </a:lnTo>
                  <a:lnTo>
                    <a:pt x="25188" y="19527"/>
                  </a:lnTo>
                  <a:lnTo>
                    <a:pt x="24135" y="20449"/>
                  </a:lnTo>
                  <a:lnTo>
                    <a:pt x="23082" y="21370"/>
                  </a:lnTo>
                  <a:lnTo>
                    <a:pt x="21941" y="22248"/>
                  </a:lnTo>
                  <a:lnTo>
                    <a:pt x="20800" y="23038"/>
                  </a:lnTo>
                  <a:lnTo>
                    <a:pt x="19659" y="23871"/>
                  </a:lnTo>
                  <a:lnTo>
                    <a:pt x="18474" y="24661"/>
                  </a:lnTo>
                  <a:lnTo>
                    <a:pt x="17290" y="25407"/>
                  </a:lnTo>
                  <a:lnTo>
                    <a:pt x="14876" y="26855"/>
                  </a:lnTo>
                  <a:lnTo>
                    <a:pt x="12463" y="28259"/>
                  </a:lnTo>
                  <a:lnTo>
                    <a:pt x="10005" y="29620"/>
                  </a:lnTo>
                  <a:lnTo>
                    <a:pt x="7680" y="30936"/>
                  </a:lnTo>
                  <a:lnTo>
                    <a:pt x="5354" y="32296"/>
                  </a:lnTo>
                  <a:lnTo>
                    <a:pt x="3028" y="33613"/>
                  </a:lnTo>
                  <a:lnTo>
                    <a:pt x="88" y="35324"/>
                  </a:lnTo>
                  <a:lnTo>
                    <a:pt x="44" y="35368"/>
                  </a:lnTo>
                  <a:lnTo>
                    <a:pt x="1" y="35456"/>
                  </a:lnTo>
                  <a:lnTo>
                    <a:pt x="1" y="35500"/>
                  </a:lnTo>
                  <a:lnTo>
                    <a:pt x="44" y="35587"/>
                  </a:lnTo>
                  <a:lnTo>
                    <a:pt x="88" y="35631"/>
                  </a:lnTo>
                  <a:lnTo>
                    <a:pt x="176" y="35675"/>
                  </a:lnTo>
                  <a:lnTo>
                    <a:pt x="264" y="35631"/>
                  </a:lnTo>
                  <a:lnTo>
                    <a:pt x="3204" y="33920"/>
                  </a:lnTo>
                  <a:lnTo>
                    <a:pt x="5530" y="32604"/>
                  </a:lnTo>
                  <a:lnTo>
                    <a:pt x="7855" y="31243"/>
                  </a:lnTo>
                  <a:lnTo>
                    <a:pt x="10181" y="29927"/>
                  </a:lnTo>
                  <a:lnTo>
                    <a:pt x="12638" y="28567"/>
                  </a:lnTo>
                  <a:lnTo>
                    <a:pt x="15096" y="27162"/>
                  </a:lnTo>
                  <a:lnTo>
                    <a:pt x="17509" y="25670"/>
                  </a:lnTo>
                  <a:lnTo>
                    <a:pt x="18694" y="24925"/>
                  </a:lnTo>
                  <a:lnTo>
                    <a:pt x="19878" y="24135"/>
                  </a:lnTo>
                  <a:lnTo>
                    <a:pt x="21019" y="23345"/>
                  </a:lnTo>
                  <a:lnTo>
                    <a:pt x="22160" y="22511"/>
                  </a:lnTo>
                  <a:lnTo>
                    <a:pt x="23301" y="21633"/>
                  </a:lnTo>
                  <a:lnTo>
                    <a:pt x="24398" y="20712"/>
                  </a:lnTo>
                  <a:lnTo>
                    <a:pt x="25451" y="19791"/>
                  </a:lnTo>
                  <a:lnTo>
                    <a:pt x="26461" y="18825"/>
                  </a:lnTo>
                  <a:lnTo>
                    <a:pt x="27470" y="17772"/>
                  </a:lnTo>
                  <a:lnTo>
                    <a:pt x="28435" y="16719"/>
                  </a:lnTo>
                  <a:lnTo>
                    <a:pt x="30015" y="14920"/>
                  </a:lnTo>
                  <a:lnTo>
                    <a:pt x="31551" y="12945"/>
                  </a:lnTo>
                  <a:lnTo>
                    <a:pt x="32955" y="10883"/>
                  </a:lnTo>
                  <a:lnTo>
                    <a:pt x="34096" y="8996"/>
                  </a:lnTo>
                  <a:lnTo>
                    <a:pt x="35237" y="7109"/>
                  </a:lnTo>
                  <a:lnTo>
                    <a:pt x="36641" y="4520"/>
                  </a:lnTo>
                  <a:lnTo>
                    <a:pt x="37870" y="2238"/>
                  </a:lnTo>
                  <a:lnTo>
                    <a:pt x="38703" y="220"/>
                  </a:lnTo>
                  <a:lnTo>
                    <a:pt x="38703" y="132"/>
                  </a:lnTo>
                  <a:lnTo>
                    <a:pt x="38703" y="88"/>
                  </a:lnTo>
                  <a:lnTo>
                    <a:pt x="38659" y="44"/>
                  </a:lnTo>
                  <a:lnTo>
                    <a:pt x="38615"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4" name="Google Shape;2744;p18"/>
            <p:cNvSpPr/>
            <p:nvPr/>
          </p:nvSpPr>
          <p:spPr>
            <a:xfrm>
              <a:off x="5469775" y="1897050"/>
              <a:ext cx="943450" cy="837050"/>
            </a:xfrm>
            <a:custGeom>
              <a:rect b="b" l="l" r="r" t="t"/>
              <a:pathLst>
                <a:path extrusionOk="0" h="33482" w="37738">
                  <a:moveTo>
                    <a:pt x="37518" y="1"/>
                  </a:moveTo>
                  <a:lnTo>
                    <a:pt x="37430" y="45"/>
                  </a:lnTo>
                  <a:lnTo>
                    <a:pt x="37386" y="89"/>
                  </a:lnTo>
                  <a:lnTo>
                    <a:pt x="36114" y="2502"/>
                  </a:lnTo>
                  <a:lnTo>
                    <a:pt x="34841" y="4915"/>
                  </a:lnTo>
                  <a:lnTo>
                    <a:pt x="33569" y="7066"/>
                  </a:lnTo>
                  <a:lnTo>
                    <a:pt x="32472" y="8908"/>
                  </a:lnTo>
                  <a:lnTo>
                    <a:pt x="31155" y="10751"/>
                  </a:lnTo>
                  <a:lnTo>
                    <a:pt x="29751" y="12551"/>
                  </a:lnTo>
                  <a:lnTo>
                    <a:pt x="27601" y="14964"/>
                  </a:lnTo>
                  <a:lnTo>
                    <a:pt x="26504" y="16105"/>
                  </a:lnTo>
                  <a:lnTo>
                    <a:pt x="25363" y="17202"/>
                  </a:lnTo>
                  <a:lnTo>
                    <a:pt x="24178" y="18255"/>
                  </a:lnTo>
                  <a:lnTo>
                    <a:pt x="22950" y="19264"/>
                  </a:lnTo>
                  <a:lnTo>
                    <a:pt x="21721" y="20230"/>
                  </a:lnTo>
                  <a:lnTo>
                    <a:pt x="20449" y="21195"/>
                  </a:lnTo>
                  <a:lnTo>
                    <a:pt x="19176" y="22073"/>
                  </a:lnTo>
                  <a:lnTo>
                    <a:pt x="17860" y="22994"/>
                  </a:lnTo>
                  <a:lnTo>
                    <a:pt x="16499" y="23828"/>
                  </a:lnTo>
                  <a:lnTo>
                    <a:pt x="15139" y="24662"/>
                  </a:lnTo>
                  <a:lnTo>
                    <a:pt x="12418" y="26285"/>
                  </a:lnTo>
                  <a:lnTo>
                    <a:pt x="9654" y="27821"/>
                  </a:lnTo>
                  <a:lnTo>
                    <a:pt x="6889" y="29313"/>
                  </a:lnTo>
                  <a:lnTo>
                    <a:pt x="5222" y="30278"/>
                  </a:lnTo>
                  <a:lnTo>
                    <a:pt x="2852" y="31463"/>
                  </a:lnTo>
                  <a:lnTo>
                    <a:pt x="88" y="33130"/>
                  </a:lnTo>
                  <a:lnTo>
                    <a:pt x="44" y="33174"/>
                  </a:lnTo>
                  <a:lnTo>
                    <a:pt x="0" y="33262"/>
                  </a:lnTo>
                  <a:lnTo>
                    <a:pt x="0" y="33306"/>
                  </a:lnTo>
                  <a:lnTo>
                    <a:pt x="44" y="33394"/>
                  </a:lnTo>
                  <a:lnTo>
                    <a:pt x="88" y="33438"/>
                  </a:lnTo>
                  <a:lnTo>
                    <a:pt x="176" y="33481"/>
                  </a:lnTo>
                  <a:lnTo>
                    <a:pt x="264" y="33438"/>
                  </a:lnTo>
                  <a:lnTo>
                    <a:pt x="3028" y="31770"/>
                  </a:lnTo>
                  <a:lnTo>
                    <a:pt x="5354" y="30585"/>
                  </a:lnTo>
                  <a:lnTo>
                    <a:pt x="7065" y="29620"/>
                  </a:lnTo>
                  <a:lnTo>
                    <a:pt x="9829" y="28128"/>
                  </a:lnTo>
                  <a:lnTo>
                    <a:pt x="12594" y="26548"/>
                  </a:lnTo>
                  <a:lnTo>
                    <a:pt x="15358" y="24969"/>
                  </a:lnTo>
                  <a:lnTo>
                    <a:pt x="16719" y="24135"/>
                  </a:lnTo>
                  <a:lnTo>
                    <a:pt x="18035" y="23257"/>
                  </a:lnTo>
                  <a:lnTo>
                    <a:pt x="19352" y="22380"/>
                  </a:lnTo>
                  <a:lnTo>
                    <a:pt x="20668" y="21458"/>
                  </a:lnTo>
                  <a:lnTo>
                    <a:pt x="21941" y="20493"/>
                  </a:lnTo>
                  <a:lnTo>
                    <a:pt x="23213" y="19528"/>
                  </a:lnTo>
                  <a:lnTo>
                    <a:pt x="24398" y="18518"/>
                  </a:lnTo>
                  <a:lnTo>
                    <a:pt x="25583" y="17465"/>
                  </a:lnTo>
                  <a:lnTo>
                    <a:pt x="26767" y="16324"/>
                  </a:lnTo>
                  <a:lnTo>
                    <a:pt x="27864" y="15183"/>
                  </a:lnTo>
                  <a:lnTo>
                    <a:pt x="30015" y="12814"/>
                  </a:lnTo>
                  <a:lnTo>
                    <a:pt x="31463" y="10971"/>
                  </a:lnTo>
                  <a:lnTo>
                    <a:pt x="32779" y="9084"/>
                  </a:lnTo>
                  <a:lnTo>
                    <a:pt x="33876" y="7241"/>
                  </a:lnTo>
                  <a:lnTo>
                    <a:pt x="35149" y="5091"/>
                  </a:lnTo>
                  <a:lnTo>
                    <a:pt x="36465" y="2677"/>
                  </a:lnTo>
                  <a:lnTo>
                    <a:pt x="37694" y="264"/>
                  </a:lnTo>
                  <a:lnTo>
                    <a:pt x="37738" y="220"/>
                  </a:lnTo>
                  <a:lnTo>
                    <a:pt x="37738" y="132"/>
                  </a:lnTo>
                  <a:lnTo>
                    <a:pt x="37694" y="89"/>
                  </a:lnTo>
                  <a:lnTo>
                    <a:pt x="37650" y="45"/>
                  </a:lnTo>
                  <a:lnTo>
                    <a:pt x="37562"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5" name="Google Shape;2745;p18"/>
            <p:cNvSpPr/>
            <p:nvPr/>
          </p:nvSpPr>
          <p:spPr>
            <a:xfrm>
              <a:off x="5446725" y="1902550"/>
              <a:ext cx="929200" cy="809600"/>
            </a:xfrm>
            <a:custGeom>
              <a:rect b="b" l="l" r="r" t="t"/>
              <a:pathLst>
                <a:path extrusionOk="0" h="32384" w="37168">
                  <a:moveTo>
                    <a:pt x="36860" y="0"/>
                  </a:moveTo>
                  <a:lnTo>
                    <a:pt x="36817" y="88"/>
                  </a:lnTo>
                  <a:lnTo>
                    <a:pt x="36202" y="1229"/>
                  </a:lnTo>
                  <a:lnTo>
                    <a:pt x="35237" y="3028"/>
                  </a:lnTo>
                  <a:lnTo>
                    <a:pt x="34271" y="4783"/>
                  </a:lnTo>
                  <a:lnTo>
                    <a:pt x="33306" y="6451"/>
                  </a:lnTo>
                  <a:lnTo>
                    <a:pt x="32297" y="8118"/>
                  </a:lnTo>
                  <a:lnTo>
                    <a:pt x="31156" y="9742"/>
                  </a:lnTo>
                  <a:lnTo>
                    <a:pt x="30585" y="10531"/>
                  </a:lnTo>
                  <a:lnTo>
                    <a:pt x="29971" y="11321"/>
                  </a:lnTo>
                  <a:lnTo>
                    <a:pt x="29313" y="12111"/>
                  </a:lnTo>
                  <a:lnTo>
                    <a:pt x="28655" y="12901"/>
                  </a:lnTo>
                  <a:lnTo>
                    <a:pt x="27909" y="13691"/>
                  </a:lnTo>
                  <a:lnTo>
                    <a:pt x="27163" y="14437"/>
                  </a:lnTo>
                  <a:lnTo>
                    <a:pt x="25232" y="16280"/>
                  </a:lnTo>
                  <a:lnTo>
                    <a:pt x="23257" y="17947"/>
                  </a:lnTo>
                  <a:lnTo>
                    <a:pt x="21283" y="19395"/>
                  </a:lnTo>
                  <a:lnTo>
                    <a:pt x="19089" y="21194"/>
                  </a:lnTo>
                  <a:lnTo>
                    <a:pt x="16588" y="22906"/>
                  </a:lnTo>
                  <a:lnTo>
                    <a:pt x="12112" y="25495"/>
                  </a:lnTo>
                  <a:lnTo>
                    <a:pt x="9303" y="27030"/>
                  </a:lnTo>
                  <a:lnTo>
                    <a:pt x="7241" y="28171"/>
                  </a:lnTo>
                  <a:lnTo>
                    <a:pt x="3292" y="30146"/>
                  </a:lnTo>
                  <a:lnTo>
                    <a:pt x="89" y="32033"/>
                  </a:lnTo>
                  <a:lnTo>
                    <a:pt x="45" y="32077"/>
                  </a:lnTo>
                  <a:lnTo>
                    <a:pt x="1" y="32164"/>
                  </a:lnTo>
                  <a:lnTo>
                    <a:pt x="1" y="32208"/>
                  </a:lnTo>
                  <a:lnTo>
                    <a:pt x="1" y="32296"/>
                  </a:lnTo>
                  <a:lnTo>
                    <a:pt x="89" y="32340"/>
                  </a:lnTo>
                  <a:lnTo>
                    <a:pt x="176" y="32384"/>
                  </a:lnTo>
                  <a:lnTo>
                    <a:pt x="264" y="32340"/>
                  </a:lnTo>
                  <a:lnTo>
                    <a:pt x="3467" y="30453"/>
                  </a:lnTo>
                  <a:lnTo>
                    <a:pt x="7417" y="28479"/>
                  </a:lnTo>
                  <a:lnTo>
                    <a:pt x="9479" y="27338"/>
                  </a:lnTo>
                  <a:lnTo>
                    <a:pt x="12287" y="25802"/>
                  </a:lnTo>
                  <a:lnTo>
                    <a:pt x="16763" y="23169"/>
                  </a:lnTo>
                  <a:lnTo>
                    <a:pt x="19308" y="21458"/>
                  </a:lnTo>
                  <a:lnTo>
                    <a:pt x="21502" y="19659"/>
                  </a:lnTo>
                  <a:lnTo>
                    <a:pt x="23477" y="18211"/>
                  </a:lnTo>
                  <a:lnTo>
                    <a:pt x="25451" y="16543"/>
                  </a:lnTo>
                  <a:lnTo>
                    <a:pt x="27382" y="14700"/>
                  </a:lnTo>
                  <a:lnTo>
                    <a:pt x="28172" y="13910"/>
                  </a:lnTo>
                  <a:lnTo>
                    <a:pt x="28918" y="13120"/>
                  </a:lnTo>
                  <a:lnTo>
                    <a:pt x="29576" y="12331"/>
                  </a:lnTo>
                  <a:lnTo>
                    <a:pt x="30234" y="11541"/>
                  </a:lnTo>
                  <a:lnTo>
                    <a:pt x="30849" y="10751"/>
                  </a:lnTo>
                  <a:lnTo>
                    <a:pt x="31463" y="9917"/>
                  </a:lnTo>
                  <a:lnTo>
                    <a:pt x="32560" y="8294"/>
                  </a:lnTo>
                  <a:lnTo>
                    <a:pt x="33613" y="6626"/>
                  </a:lnTo>
                  <a:lnTo>
                    <a:pt x="34579" y="4959"/>
                  </a:lnTo>
                  <a:lnTo>
                    <a:pt x="35544" y="3203"/>
                  </a:lnTo>
                  <a:lnTo>
                    <a:pt x="36509" y="1404"/>
                  </a:lnTo>
                  <a:lnTo>
                    <a:pt x="37124" y="220"/>
                  </a:lnTo>
                  <a:lnTo>
                    <a:pt x="37168" y="176"/>
                  </a:lnTo>
                  <a:lnTo>
                    <a:pt x="37168" y="88"/>
                  </a:lnTo>
                  <a:lnTo>
                    <a:pt x="37124" y="44"/>
                  </a:lnTo>
                  <a:lnTo>
                    <a:pt x="37080"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6" name="Google Shape;2746;p18"/>
            <p:cNvSpPr/>
            <p:nvPr/>
          </p:nvSpPr>
          <p:spPr>
            <a:xfrm>
              <a:off x="5422600" y="1929975"/>
              <a:ext cx="900675" cy="760250"/>
            </a:xfrm>
            <a:custGeom>
              <a:rect b="b" l="l" r="r" t="t"/>
              <a:pathLst>
                <a:path extrusionOk="0" h="30410" w="36027">
                  <a:moveTo>
                    <a:pt x="35807" y="0"/>
                  </a:moveTo>
                  <a:lnTo>
                    <a:pt x="35763" y="44"/>
                  </a:lnTo>
                  <a:lnTo>
                    <a:pt x="35719" y="88"/>
                  </a:lnTo>
                  <a:lnTo>
                    <a:pt x="34315" y="2677"/>
                  </a:lnTo>
                  <a:lnTo>
                    <a:pt x="33350" y="4476"/>
                  </a:lnTo>
                  <a:lnTo>
                    <a:pt x="32340" y="6187"/>
                  </a:lnTo>
                  <a:lnTo>
                    <a:pt x="31814" y="7021"/>
                  </a:lnTo>
                  <a:lnTo>
                    <a:pt x="31243" y="7855"/>
                  </a:lnTo>
                  <a:lnTo>
                    <a:pt x="30673" y="8645"/>
                  </a:lnTo>
                  <a:lnTo>
                    <a:pt x="30059" y="9391"/>
                  </a:lnTo>
                  <a:lnTo>
                    <a:pt x="29400" y="10180"/>
                  </a:lnTo>
                  <a:lnTo>
                    <a:pt x="28786" y="10926"/>
                  </a:lnTo>
                  <a:lnTo>
                    <a:pt x="28084" y="11672"/>
                  </a:lnTo>
                  <a:lnTo>
                    <a:pt x="27382" y="12374"/>
                  </a:lnTo>
                  <a:lnTo>
                    <a:pt x="25890" y="13779"/>
                  </a:lnTo>
                  <a:lnTo>
                    <a:pt x="24310" y="15183"/>
                  </a:lnTo>
                  <a:lnTo>
                    <a:pt x="22643" y="16411"/>
                  </a:lnTo>
                  <a:lnTo>
                    <a:pt x="20975" y="17772"/>
                  </a:lnTo>
                  <a:lnTo>
                    <a:pt x="20361" y="18342"/>
                  </a:lnTo>
                  <a:lnTo>
                    <a:pt x="19703" y="18913"/>
                  </a:lnTo>
                  <a:lnTo>
                    <a:pt x="19045" y="19439"/>
                  </a:lnTo>
                  <a:lnTo>
                    <a:pt x="18342" y="19966"/>
                  </a:lnTo>
                  <a:lnTo>
                    <a:pt x="16851" y="20975"/>
                  </a:lnTo>
                  <a:lnTo>
                    <a:pt x="15271" y="21940"/>
                  </a:lnTo>
                  <a:lnTo>
                    <a:pt x="13647" y="22906"/>
                  </a:lnTo>
                  <a:lnTo>
                    <a:pt x="12024" y="23783"/>
                  </a:lnTo>
                  <a:lnTo>
                    <a:pt x="8820" y="25495"/>
                  </a:lnTo>
                  <a:lnTo>
                    <a:pt x="7241" y="26328"/>
                  </a:lnTo>
                  <a:lnTo>
                    <a:pt x="3379" y="28171"/>
                  </a:lnTo>
                  <a:lnTo>
                    <a:pt x="88" y="30058"/>
                  </a:lnTo>
                  <a:lnTo>
                    <a:pt x="44" y="30102"/>
                  </a:lnTo>
                  <a:lnTo>
                    <a:pt x="0" y="30190"/>
                  </a:lnTo>
                  <a:lnTo>
                    <a:pt x="0" y="30234"/>
                  </a:lnTo>
                  <a:lnTo>
                    <a:pt x="44" y="30321"/>
                  </a:lnTo>
                  <a:lnTo>
                    <a:pt x="88" y="30365"/>
                  </a:lnTo>
                  <a:lnTo>
                    <a:pt x="176" y="30409"/>
                  </a:lnTo>
                  <a:lnTo>
                    <a:pt x="264" y="30365"/>
                  </a:lnTo>
                  <a:lnTo>
                    <a:pt x="3555" y="28479"/>
                  </a:lnTo>
                  <a:lnTo>
                    <a:pt x="7372" y="26636"/>
                  </a:lnTo>
                  <a:lnTo>
                    <a:pt x="8952" y="25802"/>
                  </a:lnTo>
                  <a:lnTo>
                    <a:pt x="12199" y="24090"/>
                  </a:lnTo>
                  <a:lnTo>
                    <a:pt x="13867" y="23213"/>
                  </a:lnTo>
                  <a:lnTo>
                    <a:pt x="15490" y="22248"/>
                  </a:lnTo>
                  <a:lnTo>
                    <a:pt x="17026" y="21282"/>
                  </a:lnTo>
                  <a:lnTo>
                    <a:pt x="18562" y="20229"/>
                  </a:lnTo>
                  <a:lnTo>
                    <a:pt x="19264" y="19702"/>
                  </a:lnTo>
                  <a:lnTo>
                    <a:pt x="19922" y="19176"/>
                  </a:lnTo>
                  <a:lnTo>
                    <a:pt x="20580" y="18605"/>
                  </a:lnTo>
                  <a:lnTo>
                    <a:pt x="21239" y="18035"/>
                  </a:lnTo>
                  <a:lnTo>
                    <a:pt x="22862" y="16675"/>
                  </a:lnTo>
                  <a:lnTo>
                    <a:pt x="24530" y="15446"/>
                  </a:lnTo>
                  <a:lnTo>
                    <a:pt x="26153" y="14042"/>
                  </a:lnTo>
                  <a:lnTo>
                    <a:pt x="27645" y="12638"/>
                  </a:lnTo>
                  <a:lnTo>
                    <a:pt x="28347" y="11892"/>
                  </a:lnTo>
                  <a:lnTo>
                    <a:pt x="29049" y="11146"/>
                  </a:lnTo>
                  <a:lnTo>
                    <a:pt x="29708" y="10400"/>
                  </a:lnTo>
                  <a:lnTo>
                    <a:pt x="30322" y="9610"/>
                  </a:lnTo>
                  <a:lnTo>
                    <a:pt x="30936" y="8864"/>
                  </a:lnTo>
                  <a:lnTo>
                    <a:pt x="31507" y="8030"/>
                  </a:lnTo>
                  <a:lnTo>
                    <a:pt x="32077" y="7240"/>
                  </a:lnTo>
                  <a:lnTo>
                    <a:pt x="32647" y="6407"/>
                  </a:lnTo>
                  <a:lnTo>
                    <a:pt x="33174" y="5529"/>
                  </a:lnTo>
                  <a:lnTo>
                    <a:pt x="33657" y="4652"/>
                  </a:lnTo>
                  <a:lnTo>
                    <a:pt x="34666" y="2809"/>
                  </a:lnTo>
                  <a:lnTo>
                    <a:pt x="36026" y="263"/>
                  </a:lnTo>
                  <a:lnTo>
                    <a:pt x="36026" y="176"/>
                  </a:lnTo>
                  <a:lnTo>
                    <a:pt x="36026" y="132"/>
                  </a:lnTo>
                  <a:lnTo>
                    <a:pt x="35982" y="44"/>
                  </a:lnTo>
                  <a:lnTo>
                    <a:pt x="35939"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7" name="Google Shape;2747;p18"/>
            <p:cNvSpPr/>
            <p:nvPr/>
          </p:nvSpPr>
          <p:spPr>
            <a:xfrm>
              <a:off x="5375425" y="2000175"/>
              <a:ext cx="840325" cy="647250"/>
            </a:xfrm>
            <a:custGeom>
              <a:rect b="b" l="l" r="r" t="t"/>
              <a:pathLst>
                <a:path extrusionOk="0" h="25890" w="33613">
                  <a:moveTo>
                    <a:pt x="33350" y="1"/>
                  </a:moveTo>
                  <a:lnTo>
                    <a:pt x="33306" y="88"/>
                  </a:lnTo>
                  <a:lnTo>
                    <a:pt x="31638" y="2897"/>
                  </a:lnTo>
                  <a:lnTo>
                    <a:pt x="30322" y="4783"/>
                  </a:lnTo>
                  <a:lnTo>
                    <a:pt x="28874" y="6495"/>
                  </a:lnTo>
                  <a:lnTo>
                    <a:pt x="26943" y="8426"/>
                  </a:lnTo>
                  <a:lnTo>
                    <a:pt x="25056" y="10049"/>
                  </a:lnTo>
                  <a:lnTo>
                    <a:pt x="22994" y="11673"/>
                  </a:lnTo>
                  <a:lnTo>
                    <a:pt x="20361" y="14042"/>
                  </a:lnTo>
                  <a:lnTo>
                    <a:pt x="18123" y="15929"/>
                  </a:lnTo>
                  <a:lnTo>
                    <a:pt x="16105" y="17289"/>
                  </a:lnTo>
                  <a:lnTo>
                    <a:pt x="14174" y="18430"/>
                  </a:lnTo>
                  <a:lnTo>
                    <a:pt x="12112" y="19571"/>
                  </a:lnTo>
                  <a:lnTo>
                    <a:pt x="7811" y="21677"/>
                  </a:lnTo>
                  <a:lnTo>
                    <a:pt x="5661" y="22555"/>
                  </a:lnTo>
                  <a:lnTo>
                    <a:pt x="3511" y="23608"/>
                  </a:lnTo>
                  <a:lnTo>
                    <a:pt x="88" y="25539"/>
                  </a:lnTo>
                  <a:lnTo>
                    <a:pt x="1" y="25583"/>
                  </a:lnTo>
                  <a:lnTo>
                    <a:pt x="1" y="25671"/>
                  </a:lnTo>
                  <a:lnTo>
                    <a:pt x="1" y="25714"/>
                  </a:lnTo>
                  <a:lnTo>
                    <a:pt x="1" y="25802"/>
                  </a:lnTo>
                  <a:lnTo>
                    <a:pt x="88" y="25846"/>
                  </a:lnTo>
                  <a:lnTo>
                    <a:pt x="176" y="25890"/>
                  </a:lnTo>
                  <a:lnTo>
                    <a:pt x="264" y="25846"/>
                  </a:lnTo>
                  <a:lnTo>
                    <a:pt x="3686" y="23915"/>
                  </a:lnTo>
                  <a:lnTo>
                    <a:pt x="5793" y="22862"/>
                  </a:lnTo>
                  <a:lnTo>
                    <a:pt x="7943" y="22028"/>
                  </a:lnTo>
                  <a:lnTo>
                    <a:pt x="12287" y="19878"/>
                  </a:lnTo>
                  <a:lnTo>
                    <a:pt x="14349" y="18737"/>
                  </a:lnTo>
                  <a:lnTo>
                    <a:pt x="16280" y="17553"/>
                  </a:lnTo>
                  <a:lnTo>
                    <a:pt x="18299" y="16236"/>
                  </a:lnTo>
                  <a:lnTo>
                    <a:pt x="18343" y="16236"/>
                  </a:lnTo>
                  <a:lnTo>
                    <a:pt x="20580" y="14306"/>
                  </a:lnTo>
                  <a:lnTo>
                    <a:pt x="23213" y="11936"/>
                  </a:lnTo>
                  <a:lnTo>
                    <a:pt x="25276" y="10312"/>
                  </a:lnTo>
                  <a:lnTo>
                    <a:pt x="27206" y="8689"/>
                  </a:lnTo>
                  <a:lnTo>
                    <a:pt x="29137" y="6714"/>
                  </a:lnTo>
                  <a:lnTo>
                    <a:pt x="30585" y="5003"/>
                  </a:lnTo>
                  <a:lnTo>
                    <a:pt x="31946" y="3072"/>
                  </a:lnTo>
                  <a:lnTo>
                    <a:pt x="33569" y="264"/>
                  </a:lnTo>
                  <a:lnTo>
                    <a:pt x="33613" y="176"/>
                  </a:lnTo>
                  <a:lnTo>
                    <a:pt x="33613" y="132"/>
                  </a:lnTo>
                  <a:lnTo>
                    <a:pt x="33569" y="44"/>
                  </a:lnTo>
                  <a:lnTo>
                    <a:pt x="33525"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8" name="Google Shape;2748;p18"/>
            <p:cNvSpPr/>
            <p:nvPr/>
          </p:nvSpPr>
          <p:spPr>
            <a:xfrm>
              <a:off x="5351300" y="2536625"/>
              <a:ext cx="160175" cy="88875"/>
            </a:xfrm>
            <a:custGeom>
              <a:rect b="b" l="l" r="r" t="t"/>
              <a:pathLst>
                <a:path extrusionOk="0" h="3555" w="6407">
                  <a:moveTo>
                    <a:pt x="6231" y="0"/>
                  </a:moveTo>
                  <a:lnTo>
                    <a:pt x="6143" y="44"/>
                  </a:lnTo>
                  <a:lnTo>
                    <a:pt x="3554" y="1273"/>
                  </a:lnTo>
                  <a:lnTo>
                    <a:pt x="88" y="3247"/>
                  </a:lnTo>
                  <a:lnTo>
                    <a:pt x="44" y="3291"/>
                  </a:lnTo>
                  <a:lnTo>
                    <a:pt x="0" y="3335"/>
                  </a:lnTo>
                  <a:lnTo>
                    <a:pt x="0" y="3423"/>
                  </a:lnTo>
                  <a:lnTo>
                    <a:pt x="44" y="3467"/>
                  </a:lnTo>
                  <a:lnTo>
                    <a:pt x="88" y="3554"/>
                  </a:lnTo>
                  <a:lnTo>
                    <a:pt x="263" y="3554"/>
                  </a:lnTo>
                  <a:lnTo>
                    <a:pt x="3730" y="1580"/>
                  </a:lnTo>
                  <a:lnTo>
                    <a:pt x="6319" y="351"/>
                  </a:lnTo>
                  <a:lnTo>
                    <a:pt x="6363" y="307"/>
                  </a:lnTo>
                  <a:lnTo>
                    <a:pt x="6407" y="263"/>
                  </a:lnTo>
                  <a:lnTo>
                    <a:pt x="6407" y="176"/>
                  </a:lnTo>
                  <a:lnTo>
                    <a:pt x="6363" y="132"/>
                  </a:lnTo>
                  <a:lnTo>
                    <a:pt x="6363" y="44"/>
                  </a:lnTo>
                  <a:lnTo>
                    <a:pt x="6275" y="44"/>
                  </a:lnTo>
                  <a:lnTo>
                    <a:pt x="6231"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9" name="Google Shape;2749;p18"/>
            <p:cNvSpPr/>
            <p:nvPr/>
          </p:nvSpPr>
          <p:spPr>
            <a:xfrm>
              <a:off x="5904175" y="2181175"/>
              <a:ext cx="137150" cy="118500"/>
            </a:xfrm>
            <a:custGeom>
              <a:rect b="b" l="l" r="r" t="t"/>
              <a:pathLst>
                <a:path extrusionOk="0" h="4740" w="5486">
                  <a:moveTo>
                    <a:pt x="5267" y="1"/>
                  </a:moveTo>
                  <a:lnTo>
                    <a:pt x="5223" y="45"/>
                  </a:lnTo>
                  <a:lnTo>
                    <a:pt x="3555" y="1493"/>
                  </a:lnTo>
                  <a:lnTo>
                    <a:pt x="89" y="4433"/>
                  </a:lnTo>
                  <a:lnTo>
                    <a:pt x="45" y="4477"/>
                  </a:lnTo>
                  <a:lnTo>
                    <a:pt x="1" y="4564"/>
                  </a:lnTo>
                  <a:lnTo>
                    <a:pt x="1" y="4608"/>
                  </a:lnTo>
                  <a:lnTo>
                    <a:pt x="45" y="4696"/>
                  </a:lnTo>
                  <a:lnTo>
                    <a:pt x="89" y="4740"/>
                  </a:lnTo>
                  <a:lnTo>
                    <a:pt x="176" y="4740"/>
                  </a:lnTo>
                  <a:lnTo>
                    <a:pt x="308" y="4696"/>
                  </a:lnTo>
                  <a:lnTo>
                    <a:pt x="3775" y="1756"/>
                  </a:lnTo>
                  <a:lnTo>
                    <a:pt x="5442" y="308"/>
                  </a:lnTo>
                  <a:lnTo>
                    <a:pt x="5486" y="264"/>
                  </a:lnTo>
                  <a:lnTo>
                    <a:pt x="5486" y="220"/>
                  </a:lnTo>
                  <a:lnTo>
                    <a:pt x="5486" y="132"/>
                  </a:lnTo>
                  <a:lnTo>
                    <a:pt x="5442" y="89"/>
                  </a:lnTo>
                  <a:lnTo>
                    <a:pt x="5398" y="45"/>
                  </a:lnTo>
                  <a:lnTo>
                    <a:pt x="5354"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0" name="Google Shape;2750;p18"/>
            <p:cNvSpPr/>
            <p:nvPr/>
          </p:nvSpPr>
          <p:spPr>
            <a:xfrm>
              <a:off x="5889925" y="2072575"/>
              <a:ext cx="210650" cy="199675"/>
            </a:xfrm>
            <a:custGeom>
              <a:rect b="b" l="l" r="r" t="t"/>
              <a:pathLst>
                <a:path extrusionOk="0" h="7987" w="8426">
                  <a:moveTo>
                    <a:pt x="8162" y="1"/>
                  </a:moveTo>
                  <a:lnTo>
                    <a:pt x="8118" y="45"/>
                  </a:lnTo>
                  <a:lnTo>
                    <a:pt x="6670" y="1800"/>
                  </a:lnTo>
                  <a:lnTo>
                    <a:pt x="4871" y="3599"/>
                  </a:lnTo>
                  <a:lnTo>
                    <a:pt x="3379" y="4784"/>
                  </a:lnTo>
                  <a:lnTo>
                    <a:pt x="1712" y="6232"/>
                  </a:lnTo>
                  <a:lnTo>
                    <a:pt x="44" y="7680"/>
                  </a:lnTo>
                  <a:lnTo>
                    <a:pt x="0" y="7724"/>
                  </a:lnTo>
                  <a:lnTo>
                    <a:pt x="0" y="7811"/>
                  </a:lnTo>
                  <a:lnTo>
                    <a:pt x="0" y="7855"/>
                  </a:lnTo>
                  <a:lnTo>
                    <a:pt x="44" y="7943"/>
                  </a:lnTo>
                  <a:lnTo>
                    <a:pt x="88" y="7987"/>
                  </a:lnTo>
                  <a:lnTo>
                    <a:pt x="176" y="7987"/>
                  </a:lnTo>
                  <a:lnTo>
                    <a:pt x="308" y="7943"/>
                  </a:lnTo>
                  <a:lnTo>
                    <a:pt x="1931" y="6495"/>
                  </a:lnTo>
                  <a:lnTo>
                    <a:pt x="3599" y="5047"/>
                  </a:lnTo>
                  <a:lnTo>
                    <a:pt x="5091" y="3862"/>
                  </a:lnTo>
                  <a:lnTo>
                    <a:pt x="6934" y="2019"/>
                  </a:lnTo>
                  <a:lnTo>
                    <a:pt x="8382" y="264"/>
                  </a:lnTo>
                  <a:lnTo>
                    <a:pt x="8426" y="220"/>
                  </a:lnTo>
                  <a:lnTo>
                    <a:pt x="8426" y="132"/>
                  </a:lnTo>
                  <a:lnTo>
                    <a:pt x="8426" y="88"/>
                  </a:lnTo>
                  <a:lnTo>
                    <a:pt x="8382"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1" name="Google Shape;2751;p18"/>
            <p:cNvSpPr/>
            <p:nvPr/>
          </p:nvSpPr>
          <p:spPr>
            <a:xfrm>
              <a:off x="5303025" y="2516875"/>
              <a:ext cx="109725" cy="65825"/>
            </a:xfrm>
            <a:custGeom>
              <a:rect b="b" l="l" r="r" t="t"/>
              <a:pathLst>
                <a:path extrusionOk="0" h="2633" w="4389">
                  <a:moveTo>
                    <a:pt x="4213" y="0"/>
                  </a:moveTo>
                  <a:lnTo>
                    <a:pt x="4169" y="44"/>
                  </a:lnTo>
                  <a:lnTo>
                    <a:pt x="88" y="2282"/>
                  </a:lnTo>
                  <a:lnTo>
                    <a:pt x="44" y="2326"/>
                  </a:lnTo>
                  <a:lnTo>
                    <a:pt x="0" y="2414"/>
                  </a:lnTo>
                  <a:lnTo>
                    <a:pt x="0" y="2457"/>
                  </a:lnTo>
                  <a:lnTo>
                    <a:pt x="0" y="2545"/>
                  </a:lnTo>
                  <a:lnTo>
                    <a:pt x="88" y="2589"/>
                  </a:lnTo>
                  <a:lnTo>
                    <a:pt x="176" y="2633"/>
                  </a:lnTo>
                  <a:lnTo>
                    <a:pt x="264" y="2589"/>
                  </a:lnTo>
                  <a:lnTo>
                    <a:pt x="4301" y="351"/>
                  </a:lnTo>
                  <a:lnTo>
                    <a:pt x="4388" y="307"/>
                  </a:lnTo>
                  <a:lnTo>
                    <a:pt x="4388" y="263"/>
                  </a:lnTo>
                  <a:lnTo>
                    <a:pt x="4388" y="176"/>
                  </a:lnTo>
                  <a:lnTo>
                    <a:pt x="4388" y="132"/>
                  </a:lnTo>
                  <a:lnTo>
                    <a:pt x="4345" y="44"/>
                  </a:lnTo>
                  <a:lnTo>
                    <a:pt x="4301" y="44"/>
                  </a:lnTo>
                  <a:lnTo>
                    <a:pt x="4213"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2" name="Google Shape;2752;p18"/>
            <p:cNvSpPr/>
            <p:nvPr/>
          </p:nvSpPr>
          <p:spPr>
            <a:xfrm>
              <a:off x="6039125" y="1741275"/>
              <a:ext cx="930275" cy="1504025"/>
            </a:xfrm>
            <a:custGeom>
              <a:rect b="b" l="l" r="r" t="t"/>
              <a:pathLst>
                <a:path extrusionOk="0" h="60161" w="37211">
                  <a:moveTo>
                    <a:pt x="35149" y="1"/>
                  </a:moveTo>
                  <a:lnTo>
                    <a:pt x="35105" y="45"/>
                  </a:lnTo>
                  <a:lnTo>
                    <a:pt x="35017" y="89"/>
                  </a:lnTo>
                  <a:lnTo>
                    <a:pt x="34973" y="132"/>
                  </a:lnTo>
                  <a:lnTo>
                    <a:pt x="34973" y="176"/>
                  </a:lnTo>
                  <a:lnTo>
                    <a:pt x="34973" y="264"/>
                  </a:lnTo>
                  <a:lnTo>
                    <a:pt x="35017" y="308"/>
                  </a:lnTo>
                  <a:lnTo>
                    <a:pt x="36333" y="1756"/>
                  </a:lnTo>
                  <a:lnTo>
                    <a:pt x="36509" y="2195"/>
                  </a:lnTo>
                  <a:lnTo>
                    <a:pt x="36772" y="4433"/>
                  </a:lnTo>
                  <a:lnTo>
                    <a:pt x="36860" y="7329"/>
                  </a:lnTo>
                  <a:lnTo>
                    <a:pt x="36728" y="8557"/>
                  </a:lnTo>
                  <a:lnTo>
                    <a:pt x="35938" y="10400"/>
                  </a:lnTo>
                  <a:lnTo>
                    <a:pt x="34973" y="12770"/>
                  </a:lnTo>
                  <a:lnTo>
                    <a:pt x="33657" y="16588"/>
                  </a:lnTo>
                  <a:lnTo>
                    <a:pt x="32252" y="19133"/>
                  </a:lnTo>
                  <a:lnTo>
                    <a:pt x="30936" y="21590"/>
                  </a:lnTo>
                  <a:lnTo>
                    <a:pt x="29883" y="24091"/>
                  </a:lnTo>
                  <a:lnTo>
                    <a:pt x="27250" y="28742"/>
                  </a:lnTo>
                  <a:lnTo>
                    <a:pt x="27250" y="28830"/>
                  </a:lnTo>
                  <a:lnTo>
                    <a:pt x="27206" y="30585"/>
                  </a:lnTo>
                  <a:lnTo>
                    <a:pt x="27338" y="32253"/>
                  </a:lnTo>
                  <a:lnTo>
                    <a:pt x="28435" y="40239"/>
                  </a:lnTo>
                  <a:lnTo>
                    <a:pt x="28215" y="40590"/>
                  </a:lnTo>
                  <a:lnTo>
                    <a:pt x="27426" y="41204"/>
                  </a:lnTo>
                  <a:lnTo>
                    <a:pt x="25144" y="42565"/>
                  </a:lnTo>
                  <a:lnTo>
                    <a:pt x="22730" y="44232"/>
                  </a:lnTo>
                  <a:lnTo>
                    <a:pt x="20054" y="45856"/>
                  </a:lnTo>
                  <a:lnTo>
                    <a:pt x="20054" y="45900"/>
                  </a:lnTo>
                  <a:lnTo>
                    <a:pt x="16499" y="48708"/>
                  </a:lnTo>
                  <a:lnTo>
                    <a:pt x="14569" y="49761"/>
                  </a:lnTo>
                  <a:lnTo>
                    <a:pt x="14569" y="49805"/>
                  </a:lnTo>
                  <a:lnTo>
                    <a:pt x="12418" y="51867"/>
                  </a:lnTo>
                  <a:lnTo>
                    <a:pt x="11409" y="52569"/>
                  </a:lnTo>
                  <a:lnTo>
                    <a:pt x="8118" y="54281"/>
                  </a:lnTo>
                  <a:lnTo>
                    <a:pt x="6626" y="54939"/>
                  </a:lnTo>
                  <a:lnTo>
                    <a:pt x="6626" y="54983"/>
                  </a:lnTo>
                  <a:lnTo>
                    <a:pt x="5134" y="56036"/>
                  </a:lnTo>
                  <a:lnTo>
                    <a:pt x="3160" y="57484"/>
                  </a:lnTo>
                  <a:lnTo>
                    <a:pt x="88" y="59854"/>
                  </a:lnTo>
                  <a:lnTo>
                    <a:pt x="0" y="59897"/>
                  </a:lnTo>
                  <a:lnTo>
                    <a:pt x="0" y="59941"/>
                  </a:lnTo>
                  <a:lnTo>
                    <a:pt x="0" y="60029"/>
                  </a:lnTo>
                  <a:lnTo>
                    <a:pt x="44" y="60073"/>
                  </a:lnTo>
                  <a:lnTo>
                    <a:pt x="88" y="60117"/>
                  </a:lnTo>
                  <a:lnTo>
                    <a:pt x="176" y="60161"/>
                  </a:lnTo>
                  <a:lnTo>
                    <a:pt x="264" y="60117"/>
                  </a:lnTo>
                  <a:lnTo>
                    <a:pt x="3335" y="57791"/>
                  </a:lnTo>
                  <a:lnTo>
                    <a:pt x="5354" y="56299"/>
                  </a:lnTo>
                  <a:lnTo>
                    <a:pt x="6802" y="55246"/>
                  </a:lnTo>
                  <a:lnTo>
                    <a:pt x="8250" y="54588"/>
                  </a:lnTo>
                  <a:lnTo>
                    <a:pt x="11585" y="52877"/>
                  </a:lnTo>
                  <a:lnTo>
                    <a:pt x="11585" y="52833"/>
                  </a:lnTo>
                  <a:lnTo>
                    <a:pt x="12638" y="52174"/>
                  </a:lnTo>
                  <a:lnTo>
                    <a:pt x="12638" y="52131"/>
                  </a:lnTo>
                  <a:lnTo>
                    <a:pt x="14788" y="50068"/>
                  </a:lnTo>
                  <a:lnTo>
                    <a:pt x="16675" y="48971"/>
                  </a:lnTo>
                  <a:lnTo>
                    <a:pt x="16719" y="48971"/>
                  </a:lnTo>
                  <a:lnTo>
                    <a:pt x="20229" y="46163"/>
                  </a:lnTo>
                  <a:lnTo>
                    <a:pt x="22906" y="44539"/>
                  </a:lnTo>
                  <a:lnTo>
                    <a:pt x="25319" y="42872"/>
                  </a:lnTo>
                  <a:lnTo>
                    <a:pt x="27645" y="41512"/>
                  </a:lnTo>
                  <a:lnTo>
                    <a:pt x="27645" y="41468"/>
                  </a:lnTo>
                  <a:lnTo>
                    <a:pt x="28435" y="40853"/>
                  </a:lnTo>
                  <a:lnTo>
                    <a:pt x="28479" y="40809"/>
                  </a:lnTo>
                  <a:lnTo>
                    <a:pt x="28786" y="40415"/>
                  </a:lnTo>
                  <a:lnTo>
                    <a:pt x="28786" y="40283"/>
                  </a:lnTo>
                  <a:lnTo>
                    <a:pt x="27689" y="32209"/>
                  </a:lnTo>
                  <a:lnTo>
                    <a:pt x="27557" y="30585"/>
                  </a:lnTo>
                  <a:lnTo>
                    <a:pt x="27601" y="28874"/>
                  </a:lnTo>
                  <a:lnTo>
                    <a:pt x="30190" y="24223"/>
                  </a:lnTo>
                  <a:lnTo>
                    <a:pt x="31243" y="21722"/>
                  </a:lnTo>
                  <a:lnTo>
                    <a:pt x="32560" y="19308"/>
                  </a:lnTo>
                  <a:lnTo>
                    <a:pt x="33964" y="16763"/>
                  </a:lnTo>
                  <a:lnTo>
                    <a:pt x="33964" y="16719"/>
                  </a:lnTo>
                  <a:lnTo>
                    <a:pt x="35280" y="12902"/>
                  </a:lnTo>
                  <a:lnTo>
                    <a:pt x="36246" y="10532"/>
                  </a:lnTo>
                  <a:lnTo>
                    <a:pt x="37079" y="8645"/>
                  </a:lnTo>
                  <a:lnTo>
                    <a:pt x="37079" y="8601"/>
                  </a:lnTo>
                  <a:lnTo>
                    <a:pt x="37211" y="7373"/>
                  </a:lnTo>
                  <a:lnTo>
                    <a:pt x="37123" y="4389"/>
                  </a:lnTo>
                  <a:lnTo>
                    <a:pt x="36860" y="2107"/>
                  </a:lnTo>
                  <a:lnTo>
                    <a:pt x="36860" y="2063"/>
                  </a:lnTo>
                  <a:lnTo>
                    <a:pt x="36640" y="1580"/>
                  </a:lnTo>
                  <a:lnTo>
                    <a:pt x="36597" y="1537"/>
                  </a:lnTo>
                  <a:lnTo>
                    <a:pt x="35280" y="89"/>
                  </a:lnTo>
                  <a:lnTo>
                    <a:pt x="35236" y="45"/>
                  </a:lnTo>
                  <a:lnTo>
                    <a:pt x="35149"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3" name="Google Shape;2753;p18"/>
            <p:cNvSpPr/>
            <p:nvPr/>
          </p:nvSpPr>
          <p:spPr>
            <a:xfrm>
              <a:off x="6067650" y="1763225"/>
              <a:ext cx="930275" cy="1507300"/>
            </a:xfrm>
            <a:custGeom>
              <a:rect b="b" l="l" r="r" t="t"/>
              <a:pathLst>
                <a:path extrusionOk="0" h="60292" w="37211">
                  <a:moveTo>
                    <a:pt x="35982" y="0"/>
                  </a:moveTo>
                  <a:lnTo>
                    <a:pt x="35938" y="44"/>
                  </a:lnTo>
                  <a:lnTo>
                    <a:pt x="35851" y="88"/>
                  </a:lnTo>
                  <a:lnTo>
                    <a:pt x="35807" y="132"/>
                  </a:lnTo>
                  <a:lnTo>
                    <a:pt x="35807" y="176"/>
                  </a:lnTo>
                  <a:lnTo>
                    <a:pt x="35851" y="264"/>
                  </a:lnTo>
                  <a:lnTo>
                    <a:pt x="35894" y="308"/>
                  </a:lnTo>
                  <a:lnTo>
                    <a:pt x="36772" y="1141"/>
                  </a:lnTo>
                  <a:lnTo>
                    <a:pt x="36772" y="2370"/>
                  </a:lnTo>
                  <a:lnTo>
                    <a:pt x="36860" y="5310"/>
                  </a:lnTo>
                  <a:lnTo>
                    <a:pt x="36860" y="7241"/>
                  </a:lnTo>
                  <a:lnTo>
                    <a:pt x="36860" y="7943"/>
                  </a:lnTo>
                  <a:lnTo>
                    <a:pt x="36772" y="8557"/>
                  </a:lnTo>
                  <a:lnTo>
                    <a:pt x="36597" y="9127"/>
                  </a:lnTo>
                  <a:lnTo>
                    <a:pt x="36377" y="9786"/>
                  </a:lnTo>
                  <a:lnTo>
                    <a:pt x="35587" y="11629"/>
                  </a:lnTo>
                  <a:lnTo>
                    <a:pt x="34578" y="13823"/>
                  </a:lnTo>
                  <a:lnTo>
                    <a:pt x="33481" y="16631"/>
                  </a:lnTo>
                  <a:lnTo>
                    <a:pt x="32033" y="19001"/>
                  </a:lnTo>
                  <a:lnTo>
                    <a:pt x="30717" y="21414"/>
                  </a:lnTo>
                  <a:lnTo>
                    <a:pt x="29927" y="23652"/>
                  </a:lnTo>
                  <a:lnTo>
                    <a:pt x="29927" y="23740"/>
                  </a:lnTo>
                  <a:lnTo>
                    <a:pt x="30190" y="24924"/>
                  </a:lnTo>
                  <a:lnTo>
                    <a:pt x="30409" y="29532"/>
                  </a:lnTo>
                  <a:lnTo>
                    <a:pt x="30453" y="32472"/>
                  </a:lnTo>
                  <a:lnTo>
                    <a:pt x="30453" y="35587"/>
                  </a:lnTo>
                  <a:lnTo>
                    <a:pt x="30409" y="40195"/>
                  </a:lnTo>
                  <a:lnTo>
                    <a:pt x="30234" y="40370"/>
                  </a:lnTo>
                  <a:lnTo>
                    <a:pt x="29225" y="40941"/>
                  </a:lnTo>
                  <a:lnTo>
                    <a:pt x="29181" y="40985"/>
                  </a:lnTo>
                  <a:lnTo>
                    <a:pt x="28171" y="41950"/>
                  </a:lnTo>
                  <a:lnTo>
                    <a:pt x="26153" y="43047"/>
                  </a:lnTo>
                  <a:lnTo>
                    <a:pt x="23257" y="44627"/>
                  </a:lnTo>
                  <a:lnTo>
                    <a:pt x="20843" y="46206"/>
                  </a:lnTo>
                  <a:lnTo>
                    <a:pt x="18825" y="47391"/>
                  </a:lnTo>
                  <a:lnTo>
                    <a:pt x="18825" y="47435"/>
                  </a:lnTo>
                  <a:lnTo>
                    <a:pt x="16017" y="49585"/>
                  </a:lnTo>
                  <a:lnTo>
                    <a:pt x="13910" y="50594"/>
                  </a:lnTo>
                  <a:lnTo>
                    <a:pt x="13866" y="50638"/>
                  </a:lnTo>
                  <a:lnTo>
                    <a:pt x="12023" y="52262"/>
                  </a:lnTo>
                  <a:lnTo>
                    <a:pt x="11014" y="52920"/>
                  </a:lnTo>
                  <a:lnTo>
                    <a:pt x="7328" y="54895"/>
                  </a:lnTo>
                  <a:lnTo>
                    <a:pt x="5880" y="55641"/>
                  </a:lnTo>
                  <a:lnTo>
                    <a:pt x="4213" y="56869"/>
                  </a:lnTo>
                  <a:lnTo>
                    <a:pt x="2150" y="58361"/>
                  </a:lnTo>
                  <a:lnTo>
                    <a:pt x="88" y="59985"/>
                  </a:lnTo>
                  <a:lnTo>
                    <a:pt x="44" y="60029"/>
                  </a:lnTo>
                  <a:lnTo>
                    <a:pt x="0" y="60116"/>
                  </a:lnTo>
                  <a:lnTo>
                    <a:pt x="0" y="60160"/>
                  </a:lnTo>
                  <a:lnTo>
                    <a:pt x="44" y="60248"/>
                  </a:lnTo>
                  <a:lnTo>
                    <a:pt x="132" y="60292"/>
                  </a:lnTo>
                  <a:lnTo>
                    <a:pt x="176" y="60292"/>
                  </a:lnTo>
                  <a:lnTo>
                    <a:pt x="307" y="60248"/>
                  </a:lnTo>
                  <a:lnTo>
                    <a:pt x="2370" y="58668"/>
                  </a:lnTo>
                  <a:lnTo>
                    <a:pt x="4388" y="57176"/>
                  </a:lnTo>
                  <a:lnTo>
                    <a:pt x="6056" y="55904"/>
                  </a:lnTo>
                  <a:lnTo>
                    <a:pt x="7504" y="55202"/>
                  </a:lnTo>
                  <a:lnTo>
                    <a:pt x="11190" y="53227"/>
                  </a:lnTo>
                  <a:lnTo>
                    <a:pt x="12243" y="52525"/>
                  </a:lnTo>
                  <a:lnTo>
                    <a:pt x="14086" y="50902"/>
                  </a:lnTo>
                  <a:lnTo>
                    <a:pt x="16192" y="49892"/>
                  </a:lnTo>
                  <a:lnTo>
                    <a:pt x="16192" y="49848"/>
                  </a:lnTo>
                  <a:lnTo>
                    <a:pt x="19044" y="47698"/>
                  </a:lnTo>
                  <a:lnTo>
                    <a:pt x="21019" y="46514"/>
                  </a:lnTo>
                  <a:lnTo>
                    <a:pt x="23432" y="44934"/>
                  </a:lnTo>
                  <a:lnTo>
                    <a:pt x="26328" y="43354"/>
                  </a:lnTo>
                  <a:lnTo>
                    <a:pt x="28347" y="42213"/>
                  </a:lnTo>
                  <a:lnTo>
                    <a:pt x="28391" y="42213"/>
                  </a:lnTo>
                  <a:lnTo>
                    <a:pt x="29400" y="41248"/>
                  </a:lnTo>
                  <a:lnTo>
                    <a:pt x="30453" y="40677"/>
                  </a:lnTo>
                  <a:lnTo>
                    <a:pt x="30497" y="40634"/>
                  </a:lnTo>
                  <a:lnTo>
                    <a:pt x="30717" y="40370"/>
                  </a:lnTo>
                  <a:lnTo>
                    <a:pt x="30760" y="40239"/>
                  </a:lnTo>
                  <a:lnTo>
                    <a:pt x="30804" y="35587"/>
                  </a:lnTo>
                  <a:lnTo>
                    <a:pt x="30804" y="32472"/>
                  </a:lnTo>
                  <a:lnTo>
                    <a:pt x="30760" y="29488"/>
                  </a:lnTo>
                  <a:lnTo>
                    <a:pt x="30541" y="24881"/>
                  </a:lnTo>
                  <a:lnTo>
                    <a:pt x="30541" y="24837"/>
                  </a:lnTo>
                  <a:lnTo>
                    <a:pt x="30278" y="23740"/>
                  </a:lnTo>
                  <a:lnTo>
                    <a:pt x="31024" y="21546"/>
                  </a:lnTo>
                  <a:lnTo>
                    <a:pt x="32340" y="19176"/>
                  </a:lnTo>
                  <a:lnTo>
                    <a:pt x="33788" y="16807"/>
                  </a:lnTo>
                  <a:lnTo>
                    <a:pt x="33788" y="16763"/>
                  </a:lnTo>
                  <a:lnTo>
                    <a:pt x="34929" y="13954"/>
                  </a:lnTo>
                  <a:lnTo>
                    <a:pt x="35894" y="11760"/>
                  </a:lnTo>
                  <a:lnTo>
                    <a:pt x="36684" y="9917"/>
                  </a:lnTo>
                  <a:lnTo>
                    <a:pt x="36948" y="9215"/>
                  </a:lnTo>
                  <a:lnTo>
                    <a:pt x="37123" y="8601"/>
                  </a:lnTo>
                  <a:lnTo>
                    <a:pt x="37211" y="7987"/>
                  </a:lnTo>
                  <a:lnTo>
                    <a:pt x="37211" y="7285"/>
                  </a:lnTo>
                  <a:lnTo>
                    <a:pt x="37211" y="5310"/>
                  </a:lnTo>
                  <a:lnTo>
                    <a:pt x="37123" y="2370"/>
                  </a:lnTo>
                  <a:lnTo>
                    <a:pt x="37123" y="1097"/>
                  </a:lnTo>
                  <a:lnTo>
                    <a:pt x="37123" y="1010"/>
                  </a:lnTo>
                  <a:lnTo>
                    <a:pt x="37079" y="966"/>
                  </a:lnTo>
                  <a:lnTo>
                    <a:pt x="36114" y="44"/>
                  </a:lnTo>
                  <a:lnTo>
                    <a:pt x="36070" y="44"/>
                  </a:lnTo>
                  <a:lnTo>
                    <a:pt x="35982"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4" name="Google Shape;2754;p18"/>
            <p:cNvSpPr/>
            <p:nvPr/>
          </p:nvSpPr>
          <p:spPr>
            <a:xfrm>
              <a:off x="7317150" y="4387275"/>
              <a:ext cx="64725" cy="41700"/>
            </a:xfrm>
            <a:custGeom>
              <a:rect b="b" l="l" r="r" t="t"/>
              <a:pathLst>
                <a:path extrusionOk="0" h="1668" w="2589">
                  <a:moveTo>
                    <a:pt x="132" y="0"/>
                  </a:moveTo>
                  <a:lnTo>
                    <a:pt x="88" y="44"/>
                  </a:lnTo>
                  <a:lnTo>
                    <a:pt x="44" y="88"/>
                  </a:lnTo>
                  <a:lnTo>
                    <a:pt x="0" y="176"/>
                  </a:lnTo>
                  <a:lnTo>
                    <a:pt x="0" y="220"/>
                  </a:lnTo>
                  <a:lnTo>
                    <a:pt x="44" y="307"/>
                  </a:lnTo>
                  <a:lnTo>
                    <a:pt x="88" y="351"/>
                  </a:lnTo>
                  <a:lnTo>
                    <a:pt x="2326" y="1624"/>
                  </a:lnTo>
                  <a:lnTo>
                    <a:pt x="2413" y="1668"/>
                  </a:lnTo>
                  <a:lnTo>
                    <a:pt x="2501" y="1624"/>
                  </a:lnTo>
                  <a:lnTo>
                    <a:pt x="2589" y="1580"/>
                  </a:lnTo>
                  <a:lnTo>
                    <a:pt x="2589" y="1492"/>
                  </a:lnTo>
                  <a:lnTo>
                    <a:pt x="2589" y="1448"/>
                  </a:lnTo>
                  <a:lnTo>
                    <a:pt x="2545" y="1360"/>
                  </a:lnTo>
                  <a:lnTo>
                    <a:pt x="2501" y="1317"/>
                  </a:lnTo>
                  <a:lnTo>
                    <a:pt x="263" y="44"/>
                  </a:lnTo>
                  <a:lnTo>
                    <a:pt x="219"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5" name="Google Shape;2755;p18"/>
            <p:cNvSpPr/>
            <p:nvPr/>
          </p:nvSpPr>
          <p:spPr>
            <a:xfrm>
              <a:off x="7284225" y="4357650"/>
              <a:ext cx="41725" cy="38425"/>
            </a:xfrm>
            <a:custGeom>
              <a:rect b="b" l="l" r="r" t="t"/>
              <a:pathLst>
                <a:path extrusionOk="0" h="1537" w="1669">
                  <a:moveTo>
                    <a:pt x="88" y="0"/>
                  </a:moveTo>
                  <a:lnTo>
                    <a:pt x="45" y="88"/>
                  </a:lnTo>
                  <a:lnTo>
                    <a:pt x="1" y="132"/>
                  </a:lnTo>
                  <a:lnTo>
                    <a:pt x="1" y="176"/>
                  </a:lnTo>
                  <a:lnTo>
                    <a:pt x="45" y="264"/>
                  </a:lnTo>
                  <a:lnTo>
                    <a:pt x="483" y="966"/>
                  </a:lnTo>
                  <a:lnTo>
                    <a:pt x="571" y="1010"/>
                  </a:lnTo>
                  <a:lnTo>
                    <a:pt x="1405" y="1536"/>
                  </a:lnTo>
                  <a:lnTo>
                    <a:pt x="1580" y="1536"/>
                  </a:lnTo>
                  <a:lnTo>
                    <a:pt x="1668" y="1448"/>
                  </a:lnTo>
                  <a:lnTo>
                    <a:pt x="1668" y="1405"/>
                  </a:lnTo>
                  <a:lnTo>
                    <a:pt x="1668" y="1317"/>
                  </a:lnTo>
                  <a:lnTo>
                    <a:pt x="1624" y="1273"/>
                  </a:lnTo>
                  <a:lnTo>
                    <a:pt x="1580" y="1229"/>
                  </a:lnTo>
                  <a:lnTo>
                    <a:pt x="790" y="746"/>
                  </a:lnTo>
                  <a:lnTo>
                    <a:pt x="308" y="88"/>
                  </a:lnTo>
                  <a:lnTo>
                    <a:pt x="264"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6" name="Google Shape;2756;p18"/>
            <p:cNvSpPr/>
            <p:nvPr/>
          </p:nvSpPr>
          <p:spPr>
            <a:xfrm>
              <a:off x="7108700" y="4199675"/>
              <a:ext cx="231500" cy="292925"/>
            </a:xfrm>
            <a:custGeom>
              <a:rect b="b" l="l" r="r" t="t"/>
              <a:pathLst>
                <a:path extrusionOk="0" h="11717" w="9260">
                  <a:moveTo>
                    <a:pt x="89" y="1"/>
                  </a:moveTo>
                  <a:lnTo>
                    <a:pt x="45" y="44"/>
                  </a:lnTo>
                  <a:lnTo>
                    <a:pt x="1" y="88"/>
                  </a:lnTo>
                  <a:lnTo>
                    <a:pt x="1" y="176"/>
                  </a:lnTo>
                  <a:lnTo>
                    <a:pt x="1" y="220"/>
                  </a:lnTo>
                  <a:lnTo>
                    <a:pt x="1624" y="3643"/>
                  </a:lnTo>
                  <a:lnTo>
                    <a:pt x="2985" y="6407"/>
                  </a:lnTo>
                  <a:lnTo>
                    <a:pt x="3774" y="8513"/>
                  </a:lnTo>
                  <a:lnTo>
                    <a:pt x="4213" y="9347"/>
                  </a:lnTo>
                  <a:lnTo>
                    <a:pt x="4301" y="9435"/>
                  </a:lnTo>
                  <a:lnTo>
                    <a:pt x="7373" y="10883"/>
                  </a:lnTo>
                  <a:lnTo>
                    <a:pt x="8996" y="11673"/>
                  </a:lnTo>
                  <a:lnTo>
                    <a:pt x="9084" y="11717"/>
                  </a:lnTo>
                  <a:lnTo>
                    <a:pt x="9172" y="11673"/>
                  </a:lnTo>
                  <a:lnTo>
                    <a:pt x="9260" y="11629"/>
                  </a:lnTo>
                  <a:lnTo>
                    <a:pt x="9260" y="11541"/>
                  </a:lnTo>
                  <a:lnTo>
                    <a:pt x="9260" y="11497"/>
                  </a:lnTo>
                  <a:lnTo>
                    <a:pt x="9216" y="11409"/>
                  </a:lnTo>
                  <a:lnTo>
                    <a:pt x="9172" y="11366"/>
                  </a:lnTo>
                  <a:lnTo>
                    <a:pt x="7548" y="10576"/>
                  </a:lnTo>
                  <a:lnTo>
                    <a:pt x="4520" y="9128"/>
                  </a:lnTo>
                  <a:lnTo>
                    <a:pt x="4082" y="8338"/>
                  </a:lnTo>
                  <a:lnTo>
                    <a:pt x="3336" y="6275"/>
                  </a:lnTo>
                  <a:lnTo>
                    <a:pt x="3292" y="6275"/>
                  </a:lnTo>
                  <a:lnTo>
                    <a:pt x="1932" y="3511"/>
                  </a:lnTo>
                  <a:lnTo>
                    <a:pt x="308" y="88"/>
                  </a:lnTo>
                  <a:lnTo>
                    <a:pt x="264" y="44"/>
                  </a:lnTo>
                  <a:lnTo>
                    <a:pt x="220"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7" name="Google Shape;2757;p18"/>
            <p:cNvSpPr/>
            <p:nvPr/>
          </p:nvSpPr>
          <p:spPr>
            <a:xfrm>
              <a:off x="6978150" y="4100950"/>
              <a:ext cx="378500" cy="413600"/>
            </a:xfrm>
            <a:custGeom>
              <a:rect b="b" l="l" r="r" t="t"/>
              <a:pathLst>
                <a:path extrusionOk="0" h="16544" w="15140">
                  <a:moveTo>
                    <a:pt x="922" y="0"/>
                  </a:moveTo>
                  <a:lnTo>
                    <a:pt x="835" y="44"/>
                  </a:lnTo>
                  <a:lnTo>
                    <a:pt x="835" y="132"/>
                  </a:lnTo>
                  <a:lnTo>
                    <a:pt x="220" y="2326"/>
                  </a:lnTo>
                  <a:lnTo>
                    <a:pt x="1" y="3204"/>
                  </a:lnTo>
                  <a:lnTo>
                    <a:pt x="1" y="3335"/>
                  </a:lnTo>
                  <a:lnTo>
                    <a:pt x="791" y="5178"/>
                  </a:lnTo>
                  <a:lnTo>
                    <a:pt x="2283" y="7987"/>
                  </a:lnTo>
                  <a:lnTo>
                    <a:pt x="4257" y="11278"/>
                  </a:lnTo>
                  <a:lnTo>
                    <a:pt x="5223" y="12550"/>
                  </a:lnTo>
                  <a:lnTo>
                    <a:pt x="5223" y="12594"/>
                  </a:lnTo>
                  <a:lnTo>
                    <a:pt x="6056" y="13428"/>
                  </a:lnTo>
                  <a:lnTo>
                    <a:pt x="6100" y="13428"/>
                  </a:lnTo>
                  <a:lnTo>
                    <a:pt x="8733" y="14788"/>
                  </a:lnTo>
                  <a:lnTo>
                    <a:pt x="8777" y="14788"/>
                  </a:lnTo>
                  <a:lnTo>
                    <a:pt x="11542" y="15666"/>
                  </a:lnTo>
                  <a:lnTo>
                    <a:pt x="13779" y="16499"/>
                  </a:lnTo>
                  <a:lnTo>
                    <a:pt x="13823" y="16543"/>
                  </a:lnTo>
                  <a:lnTo>
                    <a:pt x="13867" y="16543"/>
                  </a:lnTo>
                  <a:lnTo>
                    <a:pt x="14964" y="16455"/>
                  </a:lnTo>
                  <a:lnTo>
                    <a:pt x="15052" y="16455"/>
                  </a:lnTo>
                  <a:lnTo>
                    <a:pt x="15096" y="16412"/>
                  </a:lnTo>
                  <a:lnTo>
                    <a:pt x="15140" y="16324"/>
                  </a:lnTo>
                  <a:lnTo>
                    <a:pt x="15140" y="16280"/>
                  </a:lnTo>
                  <a:lnTo>
                    <a:pt x="15096" y="16192"/>
                  </a:lnTo>
                  <a:lnTo>
                    <a:pt x="15052" y="16148"/>
                  </a:lnTo>
                  <a:lnTo>
                    <a:pt x="15008" y="16104"/>
                  </a:lnTo>
                  <a:lnTo>
                    <a:pt x="14964" y="16104"/>
                  </a:lnTo>
                  <a:lnTo>
                    <a:pt x="13867" y="16192"/>
                  </a:lnTo>
                  <a:lnTo>
                    <a:pt x="11673" y="15315"/>
                  </a:lnTo>
                  <a:lnTo>
                    <a:pt x="8909" y="14437"/>
                  </a:lnTo>
                  <a:lnTo>
                    <a:pt x="6276" y="13121"/>
                  </a:lnTo>
                  <a:lnTo>
                    <a:pt x="5486" y="12331"/>
                  </a:lnTo>
                  <a:lnTo>
                    <a:pt x="4521" y="11102"/>
                  </a:lnTo>
                  <a:lnTo>
                    <a:pt x="2590" y="7811"/>
                  </a:lnTo>
                  <a:lnTo>
                    <a:pt x="1098" y="5047"/>
                  </a:lnTo>
                  <a:lnTo>
                    <a:pt x="352" y="3247"/>
                  </a:lnTo>
                  <a:lnTo>
                    <a:pt x="571" y="2414"/>
                  </a:lnTo>
                  <a:lnTo>
                    <a:pt x="1142" y="220"/>
                  </a:lnTo>
                  <a:lnTo>
                    <a:pt x="1186" y="132"/>
                  </a:lnTo>
                  <a:lnTo>
                    <a:pt x="1142" y="88"/>
                  </a:lnTo>
                  <a:lnTo>
                    <a:pt x="1098"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8" name="Google Shape;2758;p18"/>
            <p:cNvSpPr/>
            <p:nvPr/>
          </p:nvSpPr>
          <p:spPr>
            <a:xfrm>
              <a:off x="6866275" y="4041700"/>
              <a:ext cx="453075" cy="489300"/>
            </a:xfrm>
            <a:custGeom>
              <a:rect b="b" l="l" r="r" t="t"/>
              <a:pathLst>
                <a:path extrusionOk="0" h="19572" w="18123">
                  <a:moveTo>
                    <a:pt x="2765" y="1"/>
                  </a:moveTo>
                  <a:lnTo>
                    <a:pt x="2721" y="89"/>
                  </a:lnTo>
                  <a:lnTo>
                    <a:pt x="966" y="2546"/>
                  </a:lnTo>
                  <a:lnTo>
                    <a:pt x="966" y="2590"/>
                  </a:lnTo>
                  <a:lnTo>
                    <a:pt x="176" y="4740"/>
                  </a:lnTo>
                  <a:lnTo>
                    <a:pt x="0" y="5442"/>
                  </a:lnTo>
                  <a:lnTo>
                    <a:pt x="0" y="5486"/>
                  </a:lnTo>
                  <a:lnTo>
                    <a:pt x="0" y="7153"/>
                  </a:lnTo>
                  <a:lnTo>
                    <a:pt x="44" y="7285"/>
                  </a:lnTo>
                  <a:lnTo>
                    <a:pt x="263" y="7504"/>
                  </a:lnTo>
                  <a:lnTo>
                    <a:pt x="307" y="7548"/>
                  </a:lnTo>
                  <a:lnTo>
                    <a:pt x="351" y="7592"/>
                  </a:lnTo>
                  <a:lnTo>
                    <a:pt x="1931" y="7680"/>
                  </a:lnTo>
                  <a:lnTo>
                    <a:pt x="3028" y="9260"/>
                  </a:lnTo>
                  <a:lnTo>
                    <a:pt x="4476" y="11849"/>
                  </a:lnTo>
                  <a:lnTo>
                    <a:pt x="5749" y="14569"/>
                  </a:lnTo>
                  <a:lnTo>
                    <a:pt x="6407" y="15622"/>
                  </a:lnTo>
                  <a:lnTo>
                    <a:pt x="6451" y="15666"/>
                  </a:lnTo>
                  <a:lnTo>
                    <a:pt x="7153" y="16280"/>
                  </a:lnTo>
                  <a:lnTo>
                    <a:pt x="7197" y="16280"/>
                  </a:lnTo>
                  <a:lnTo>
                    <a:pt x="7855" y="16588"/>
                  </a:lnTo>
                  <a:lnTo>
                    <a:pt x="8381" y="16675"/>
                  </a:lnTo>
                  <a:lnTo>
                    <a:pt x="12331" y="18036"/>
                  </a:lnTo>
                  <a:lnTo>
                    <a:pt x="14744" y="18738"/>
                  </a:lnTo>
                  <a:lnTo>
                    <a:pt x="17465" y="19571"/>
                  </a:lnTo>
                  <a:lnTo>
                    <a:pt x="17552" y="19571"/>
                  </a:lnTo>
                  <a:lnTo>
                    <a:pt x="17991" y="19484"/>
                  </a:lnTo>
                  <a:lnTo>
                    <a:pt x="18035" y="19484"/>
                  </a:lnTo>
                  <a:lnTo>
                    <a:pt x="18123" y="19440"/>
                  </a:lnTo>
                  <a:lnTo>
                    <a:pt x="18123" y="19352"/>
                  </a:lnTo>
                  <a:lnTo>
                    <a:pt x="18123" y="19308"/>
                  </a:lnTo>
                  <a:lnTo>
                    <a:pt x="18123" y="19220"/>
                  </a:lnTo>
                  <a:lnTo>
                    <a:pt x="18035" y="19177"/>
                  </a:lnTo>
                  <a:lnTo>
                    <a:pt x="17991" y="19133"/>
                  </a:lnTo>
                  <a:lnTo>
                    <a:pt x="17903" y="19133"/>
                  </a:lnTo>
                  <a:lnTo>
                    <a:pt x="17508" y="19220"/>
                  </a:lnTo>
                  <a:lnTo>
                    <a:pt x="14876" y="18431"/>
                  </a:lnTo>
                  <a:lnTo>
                    <a:pt x="12418" y="17685"/>
                  </a:lnTo>
                  <a:lnTo>
                    <a:pt x="8469" y="16324"/>
                  </a:lnTo>
                  <a:lnTo>
                    <a:pt x="7943" y="16237"/>
                  </a:lnTo>
                  <a:lnTo>
                    <a:pt x="7328" y="15973"/>
                  </a:lnTo>
                  <a:lnTo>
                    <a:pt x="6714" y="15403"/>
                  </a:lnTo>
                  <a:lnTo>
                    <a:pt x="6056" y="14394"/>
                  </a:lnTo>
                  <a:lnTo>
                    <a:pt x="4783" y="11673"/>
                  </a:lnTo>
                  <a:lnTo>
                    <a:pt x="3335" y="9084"/>
                  </a:lnTo>
                  <a:lnTo>
                    <a:pt x="3335" y="9040"/>
                  </a:lnTo>
                  <a:lnTo>
                    <a:pt x="2150" y="7373"/>
                  </a:lnTo>
                  <a:lnTo>
                    <a:pt x="2106" y="7329"/>
                  </a:lnTo>
                  <a:lnTo>
                    <a:pt x="2019" y="7329"/>
                  </a:lnTo>
                  <a:lnTo>
                    <a:pt x="483" y="7241"/>
                  </a:lnTo>
                  <a:lnTo>
                    <a:pt x="351" y="7109"/>
                  </a:lnTo>
                  <a:lnTo>
                    <a:pt x="351" y="5486"/>
                  </a:lnTo>
                  <a:lnTo>
                    <a:pt x="527" y="4872"/>
                  </a:lnTo>
                  <a:lnTo>
                    <a:pt x="1273" y="2721"/>
                  </a:lnTo>
                  <a:lnTo>
                    <a:pt x="2984" y="264"/>
                  </a:lnTo>
                  <a:lnTo>
                    <a:pt x="3028" y="220"/>
                  </a:lnTo>
                  <a:lnTo>
                    <a:pt x="3028" y="132"/>
                  </a:lnTo>
                  <a:lnTo>
                    <a:pt x="3028" y="89"/>
                  </a:lnTo>
                  <a:lnTo>
                    <a:pt x="2940" y="45"/>
                  </a:lnTo>
                  <a:lnTo>
                    <a:pt x="2896"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9" name="Google Shape;2759;p18"/>
            <p:cNvSpPr/>
            <p:nvPr/>
          </p:nvSpPr>
          <p:spPr>
            <a:xfrm>
              <a:off x="6816900" y="4007700"/>
              <a:ext cx="515625" cy="541950"/>
            </a:xfrm>
            <a:custGeom>
              <a:rect b="b" l="l" r="r" t="t"/>
              <a:pathLst>
                <a:path extrusionOk="0" h="21678" w="20625">
                  <a:moveTo>
                    <a:pt x="3379" y="1"/>
                  </a:moveTo>
                  <a:lnTo>
                    <a:pt x="3292" y="44"/>
                  </a:lnTo>
                  <a:lnTo>
                    <a:pt x="3248" y="44"/>
                  </a:lnTo>
                  <a:lnTo>
                    <a:pt x="3204" y="132"/>
                  </a:lnTo>
                  <a:lnTo>
                    <a:pt x="1624" y="3248"/>
                  </a:lnTo>
                  <a:lnTo>
                    <a:pt x="922" y="4389"/>
                  </a:lnTo>
                  <a:lnTo>
                    <a:pt x="439" y="5573"/>
                  </a:lnTo>
                  <a:lnTo>
                    <a:pt x="132" y="6583"/>
                  </a:lnTo>
                  <a:lnTo>
                    <a:pt x="132" y="6626"/>
                  </a:lnTo>
                  <a:lnTo>
                    <a:pt x="1" y="7987"/>
                  </a:lnTo>
                  <a:lnTo>
                    <a:pt x="1" y="8031"/>
                  </a:lnTo>
                  <a:lnTo>
                    <a:pt x="88" y="9172"/>
                  </a:lnTo>
                  <a:lnTo>
                    <a:pt x="88" y="9259"/>
                  </a:lnTo>
                  <a:lnTo>
                    <a:pt x="352" y="9654"/>
                  </a:lnTo>
                  <a:lnTo>
                    <a:pt x="352" y="9698"/>
                  </a:lnTo>
                  <a:lnTo>
                    <a:pt x="2282" y="11585"/>
                  </a:lnTo>
                  <a:lnTo>
                    <a:pt x="2984" y="12594"/>
                  </a:lnTo>
                  <a:lnTo>
                    <a:pt x="4125" y="16807"/>
                  </a:lnTo>
                  <a:lnTo>
                    <a:pt x="4389" y="17597"/>
                  </a:lnTo>
                  <a:lnTo>
                    <a:pt x="4432" y="17640"/>
                  </a:lnTo>
                  <a:lnTo>
                    <a:pt x="4476" y="17684"/>
                  </a:lnTo>
                  <a:lnTo>
                    <a:pt x="6100" y="18474"/>
                  </a:lnTo>
                  <a:lnTo>
                    <a:pt x="6144" y="18474"/>
                  </a:lnTo>
                  <a:lnTo>
                    <a:pt x="8601" y="18957"/>
                  </a:lnTo>
                  <a:lnTo>
                    <a:pt x="10664" y="19220"/>
                  </a:lnTo>
                  <a:lnTo>
                    <a:pt x="15095" y="20668"/>
                  </a:lnTo>
                  <a:lnTo>
                    <a:pt x="17641" y="21458"/>
                  </a:lnTo>
                  <a:lnTo>
                    <a:pt x="18650" y="21677"/>
                  </a:lnTo>
                  <a:lnTo>
                    <a:pt x="18738" y="21677"/>
                  </a:lnTo>
                  <a:lnTo>
                    <a:pt x="20493" y="21195"/>
                  </a:lnTo>
                  <a:lnTo>
                    <a:pt x="20581" y="21151"/>
                  </a:lnTo>
                  <a:lnTo>
                    <a:pt x="20624" y="21107"/>
                  </a:lnTo>
                  <a:lnTo>
                    <a:pt x="20624" y="21063"/>
                  </a:lnTo>
                  <a:lnTo>
                    <a:pt x="20624" y="20975"/>
                  </a:lnTo>
                  <a:lnTo>
                    <a:pt x="20581" y="20931"/>
                  </a:lnTo>
                  <a:lnTo>
                    <a:pt x="20537" y="20888"/>
                  </a:lnTo>
                  <a:lnTo>
                    <a:pt x="20493" y="20844"/>
                  </a:lnTo>
                  <a:lnTo>
                    <a:pt x="20405" y="20844"/>
                  </a:lnTo>
                  <a:lnTo>
                    <a:pt x="18694" y="21326"/>
                  </a:lnTo>
                  <a:lnTo>
                    <a:pt x="17728" y="21107"/>
                  </a:lnTo>
                  <a:lnTo>
                    <a:pt x="15183" y="20317"/>
                  </a:lnTo>
                  <a:lnTo>
                    <a:pt x="10751" y="18869"/>
                  </a:lnTo>
                  <a:lnTo>
                    <a:pt x="10707" y="18869"/>
                  </a:lnTo>
                  <a:lnTo>
                    <a:pt x="8645" y="18606"/>
                  </a:lnTo>
                  <a:lnTo>
                    <a:pt x="6232" y="18123"/>
                  </a:lnTo>
                  <a:lnTo>
                    <a:pt x="4696" y="17421"/>
                  </a:lnTo>
                  <a:lnTo>
                    <a:pt x="4476" y="16719"/>
                  </a:lnTo>
                  <a:lnTo>
                    <a:pt x="3292" y="12463"/>
                  </a:lnTo>
                  <a:lnTo>
                    <a:pt x="3292" y="12419"/>
                  </a:lnTo>
                  <a:lnTo>
                    <a:pt x="2546" y="11366"/>
                  </a:lnTo>
                  <a:lnTo>
                    <a:pt x="2546" y="11322"/>
                  </a:lnTo>
                  <a:lnTo>
                    <a:pt x="615" y="9479"/>
                  </a:lnTo>
                  <a:lnTo>
                    <a:pt x="439" y="9128"/>
                  </a:lnTo>
                  <a:lnTo>
                    <a:pt x="352" y="8031"/>
                  </a:lnTo>
                  <a:lnTo>
                    <a:pt x="483" y="6670"/>
                  </a:lnTo>
                  <a:lnTo>
                    <a:pt x="747" y="5705"/>
                  </a:lnTo>
                  <a:lnTo>
                    <a:pt x="1229" y="4564"/>
                  </a:lnTo>
                  <a:lnTo>
                    <a:pt x="1931" y="3423"/>
                  </a:lnTo>
                  <a:lnTo>
                    <a:pt x="3511" y="264"/>
                  </a:lnTo>
                  <a:lnTo>
                    <a:pt x="3511" y="220"/>
                  </a:lnTo>
                  <a:lnTo>
                    <a:pt x="3511" y="132"/>
                  </a:lnTo>
                  <a:lnTo>
                    <a:pt x="3467" y="88"/>
                  </a:lnTo>
                  <a:lnTo>
                    <a:pt x="3423" y="44"/>
                  </a:lnTo>
                  <a:lnTo>
                    <a:pt x="3379"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0" name="Google Shape;2760;p18"/>
            <p:cNvSpPr/>
            <p:nvPr/>
          </p:nvSpPr>
          <p:spPr>
            <a:xfrm>
              <a:off x="7193175" y="3904575"/>
              <a:ext cx="99850" cy="461875"/>
            </a:xfrm>
            <a:custGeom>
              <a:rect b="b" l="l" r="r" t="t"/>
              <a:pathLst>
                <a:path extrusionOk="0" h="18475" w="3994">
                  <a:moveTo>
                    <a:pt x="132" y="1"/>
                  </a:moveTo>
                  <a:lnTo>
                    <a:pt x="88" y="45"/>
                  </a:lnTo>
                  <a:lnTo>
                    <a:pt x="44" y="89"/>
                  </a:lnTo>
                  <a:lnTo>
                    <a:pt x="44" y="176"/>
                  </a:lnTo>
                  <a:lnTo>
                    <a:pt x="1" y="659"/>
                  </a:lnTo>
                  <a:lnTo>
                    <a:pt x="132" y="1932"/>
                  </a:lnTo>
                  <a:lnTo>
                    <a:pt x="176" y="1932"/>
                  </a:lnTo>
                  <a:lnTo>
                    <a:pt x="703" y="3818"/>
                  </a:lnTo>
                  <a:lnTo>
                    <a:pt x="834" y="4871"/>
                  </a:lnTo>
                  <a:lnTo>
                    <a:pt x="220" y="7768"/>
                  </a:lnTo>
                  <a:lnTo>
                    <a:pt x="220" y="7811"/>
                  </a:lnTo>
                  <a:lnTo>
                    <a:pt x="220" y="8689"/>
                  </a:lnTo>
                  <a:lnTo>
                    <a:pt x="395" y="9698"/>
                  </a:lnTo>
                  <a:lnTo>
                    <a:pt x="395" y="9742"/>
                  </a:lnTo>
                  <a:lnTo>
                    <a:pt x="1887" y="13560"/>
                  </a:lnTo>
                  <a:lnTo>
                    <a:pt x="2590" y="16017"/>
                  </a:lnTo>
                  <a:lnTo>
                    <a:pt x="3248" y="17816"/>
                  </a:lnTo>
                  <a:lnTo>
                    <a:pt x="3248" y="17860"/>
                  </a:lnTo>
                  <a:lnTo>
                    <a:pt x="3687" y="18387"/>
                  </a:lnTo>
                  <a:lnTo>
                    <a:pt x="3730" y="18431"/>
                  </a:lnTo>
                  <a:lnTo>
                    <a:pt x="3818" y="18474"/>
                  </a:lnTo>
                  <a:lnTo>
                    <a:pt x="3950" y="18431"/>
                  </a:lnTo>
                  <a:lnTo>
                    <a:pt x="3994" y="18387"/>
                  </a:lnTo>
                  <a:lnTo>
                    <a:pt x="3994" y="18299"/>
                  </a:lnTo>
                  <a:lnTo>
                    <a:pt x="3994" y="18255"/>
                  </a:lnTo>
                  <a:lnTo>
                    <a:pt x="3950" y="18167"/>
                  </a:lnTo>
                  <a:lnTo>
                    <a:pt x="3555" y="17685"/>
                  </a:lnTo>
                  <a:lnTo>
                    <a:pt x="2897" y="15885"/>
                  </a:lnTo>
                  <a:lnTo>
                    <a:pt x="2238" y="13472"/>
                  </a:lnTo>
                  <a:lnTo>
                    <a:pt x="747" y="9611"/>
                  </a:lnTo>
                  <a:lnTo>
                    <a:pt x="571" y="8645"/>
                  </a:lnTo>
                  <a:lnTo>
                    <a:pt x="571" y="7811"/>
                  </a:lnTo>
                  <a:lnTo>
                    <a:pt x="1185" y="4915"/>
                  </a:lnTo>
                  <a:lnTo>
                    <a:pt x="1185" y="4871"/>
                  </a:lnTo>
                  <a:lnTo>
                    <a:pt x="1054" y="3731"/>
                  </a:lnTo>
                  <a:lnTo>
                    <a:pt x="483" y="1844"/>
                  </a:lnTo>
                  <a:lnTo>
                    <a:pt x="352" y="659"/>
                  </a:lnTo>
                  <a:lnTo>
                    <a:pt x="395" y="176"/>
                  </a:lnTo>
                  <a:lnTo>
                    <a:pt x="352" y="89"/>
                  </a:lnTo>
                  <a:lnTo>
                    <a:pt x="308" y="45"/>
                  </a:lnTo>
                  <a:lnTo>
                    <a:pt x="264"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1" name="Google Shape;2761;p18"/>
            <p:cNvSpPr/>
            <p:nvPr/>
          </p:nvSpPr>
          <p:spPr>
            <a:xfrm>
              <a:off x="7090050" y="3878250"/>
              <a:ext cx="102050" cy="330225"/>
            </a:xfrm>
            <a:custGeom>
              <a:rect b="b" l="l" r="r" t="t"/>
              <a:pathLst>
                <a:path extrusionOk="0" h="13209" w="4082">
                  <a:moveTo>
                    <a:pt x="3818" y="1"/>
                  </a:moveTo>
                  <a:lnTo>
                    <a:pt x="3775" y="45"/>
                  </a:lnTo>
                  <a:lnTo>
                    <a:pt x="3731" y="88"/>
                  </a:lnTo>
                  <a:lnTo>
                    <a:pt x="3511" y="659"/>
                  </a:lnTo>
                  <a:lnTo>
                    <a:pt x="3511" y="703"/>
                  </a:lnTo>
                  <a:lnTo>
                    <a:pt x="3204" y="2633"/>
                  </a:lnTo>
                  <a:lnTo>
                    <a:pt x="1537" y="5661"/>
                  </a:lnTo>
                  <a:lnTo>
                    <a:pt x="1537" y="5705"/>
                  </a:lnTo>
                  <a:lnTo>
                    <a:pt x="791" y="7811"/>
                  </a:lnTo>
                  <a:lnTo>
                    <a:pt x="1" y="10400"/>
                  </a:lnTo>
                  <a:lnTo>
                    <a:pt x="1" y="10488"/>
                  </a:lnTo>
                  <a:lnTo>
                    <a:pt x="89" y="11278"/>
                  </a:lnTo>
                  <a:lnTo>
                    <a:pt x="89" y="11322"/>
                  </a:lnTo>
                  <a:lnTo>
                    <a:pt x="747" y="13077"/>
                  </a:lnTo>
                  <a:lnTo>
                    <a:pt x="791" y="13165"/>
                  </a:lnTo>
                  <a:lnTo>
                    <a:pt x="922" y="13209"/>
                  </a:lnTo>
                  <a:lnTo>
                    <a:pt x="966" y="13165"/>
                  </a:lnTo>
                  <a:lnTo>
                    <a:pt x="1010" y="13165"/>
                  </a:lnTo>
                  <a:lnTo>
                    <a:pt x="1054" y="13077"/>
                  </a:lnTo>
                  <a:lnTo>
                    <a:pt x="1098" y="13033"/>
                  </a:lnTo>
                  <a:lnTo>
                    <a:pt x="1054" y="12945"/>
                  </a:lnTo>
                  <a:lnTo>
                    <a:pt x="440" y="11234"/>
                  </a:lnTo>
                  <a:lnTo>
                    <a:pt x="352" y="10488"/>
                  </a:lnTo>
                  <a:lnTo>
                    <a:pt x="1098" y="7943"/>
                  </a:lnTo>
                  <a:lnTo>
                    <a:pt x="1888" y="5837"/>
                  </a:lnTo>
                  <a:lnTo>
                    <a:pt x="3511" y="2765"/>
                  </a:lnTo>
                  <a:lnTo>
                    <a:pt x="3555" y="2721"/>
                  </a:lnTo>
                  <a:lnTo>
                    <a:pt x="3862" y="790"/>
                  </a:lnTo>
                  <a:lnTo>
                    <a:pt x="4082" y="220"/>
                  </a:lnTo>
                  <a:lnTo>
                    <a:pt x="4082" y="176"/>
                  </a:lnTo>
                  <a:lnTo>
                    <a:pt x="4082" y="88"/>
                  </a:lnTo>
                  <a:lnTo>
                    <a:pt x="4038" y="45"/>
                  </a:lnTo>
                  <a:lnTo>
                    <a:pt x="3994"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2" name="Google Shape;2762;p18"/>
            <p:cNvSpPr/>
            <p:nvPr/>
          </p:nvSpPr>
          <p:spPr>
            <a:xfrm>
              <a:off x="6999000" y="3853025"/>
              <a:ext cx="183225" cy="256725"/>
            </a:xfrm>
            <a:custGeom>
              <a:rect b="b" l="l" r="r" t="t"/>
              <a:pathLst>
                <a:path extrusionOk="0" h="10269" w="7329">
                  <a:moveTo>
                    <a:pt x="7065" y="0"/>
                  </a:moveTo>
                  <a:lnTo>
                    <a:pt x="7022" y="44"/>
                  </a:lnTo>
                  <a:lnTo>
                    <a:pt x="6978" y="132"/>
                  </a:lnTo>
                  <a:lnTo>
                    <a:pt x="6934" y="308"/>
                  </a:lnTo>
                  <a:lnTo>
                    <a:pt x="5047" y="1624"/>
                  </a:lnTo>
                  <a:lnTo>
                    <a:pt x="5003" y="1668"/>
                  </a:lnTo>
                  <a:lnTo>
                    <a:pt x="4213" y="2677"/>
                  </a:lnTo>
                  <a:lnTo>
                    <a:pt x="2546" y="5003"/>
                  </a:lnTo>
                  <a:lnTo>
                    <a:pt x="747" y="7855"/>
                  </a:lnTo>
                  <a:lnTo>
                    <a:pt x="703" y="7855"/>
                  </a:lnTo>
                  <a:lnTo>
                    <a:pt x="1" y="10005"/>
                  </a:lnTo>
                  <a:lnTo>
                    <a:pt x="1" y="10093"/>
                  </a:lnTo>
                  <a:lnTo>
                    <a:pt x="1" y="10137"/>
                  </a:lnTo>
                  <a:lnTo>
                    <a:pt x="45" y="10225"/>
                  </a:lnTo>
                  <a:lnTo>
                    <a:pt x="88" y="10225"/>
                  </a:lnTo>
                  <a:lnTo>
                    <a:pt x="176" y="10268"/>
                  </a:lnTo>
                  <a:lnTo>
                    <a:pt x="264" y="10225"/>
                  </a:lnTo>
                  <a:lnTo>
                    <a:pt x="308" y="10137"/>
                  </a:lnTo>
                  <a:lnTo>
                    <a:pt x="1054" y="7987"/>
                  </a:lnTo>
                  <a:lnTo>
                    <a:pt x="2809" y="5222"/>
                  </a:lnTo>
                  <a:lnTo>
                    <a:pt x="4520" y="2897"/>
                  </a:lnTo>
                  <a:lnTo>
                    <a:pt x="5266" y="1887"/>
                  </a:lnTo>
                  <a:lnTo>
                    <a:pt x="7153" y="571"/>
                  </a:lnTo>
                  <a:lnTo>
                    <a:pt x="7241" y="483"/>
                  </a:lnTo>
                  <a:lnTo>
                    <a:pt x="7329" y="220"/>
                  </a:lnTo>
                  <a:lnTo>
                    <a:pt x="7329" y="132"/>
                  </a:lnTo>
                  <a:lnTo>
                    <a:pt x="7285" y="88"/>
                  </a:lnTo>
                  <a:lnTo>
                    <a:pt x="7241" y="44"/>
                  </a:lnTo>
                  <a:lnTo>
                    <a:pt x="7197"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3" name="Google Shape;2763;p18"/>
            <p:cNvSpPr/>
            <p:nvPr/>
          </p:nvSpPr>
          <p:spPr>
            <a:xfrm>
              <a:off x="6933175" y="3802550"/>
              <a:ext cx="228200" cy="247950"/>
            </a:xfrm>
            <a:custGeom>
              <a:rect b="b" l="l" r="r" t="t"/>
              <a:pathLst>
                <a:path extrusionOk="0" h="9918" w="9128">
                  <a:moveTo>
                    <a:pt x="8909" y="1"/>
                  </a:moveTo>
                  <a:lnTo>
                    <a:pt x="7548" y="791"/>
                  </a:lnTo>
                  <a:lnTo>
                    <a:pt x="5091" y="2502"/>
                  </a:lnTo>
                  <a:lnTo>
                    <a:pt x="5047" y="2546"/>
                  </a:lnTo>
                  <a:lnTo>
                    <a:pt x="2502" y="6144"/>
                  </a:lnTo>
                  <a:lnTo>
                    <a:pt x="45" y="9655"/>
                  </a:lnTo>
                  <a:lnTo>
                    <a:pt x="1" y="9698"/>
                  </a:lnTo>
                  <a:lnTo>
                    <a:pt x="1" y="9786"/>
                  </a:lnTo>
                  <a:lnTo>
                    <a:pt x="45" y="9830"/>
                  </a:lnTo>
                  <a:lnTo>
                    <a:pt x="89" y="9874"/>
                  </a:lnTo>
                  <a:lnTo>
                    <a:pt x="176" y="9918"/>
                  </a:lnTo>
                  <a:lnTo>
                    <a:pt x="264" y="9874"/>
                  </a:lnTo>
                  <a:lnTo>
                    <a:pt x="308" y="9830"/>
                  </a:lnTo>
                  <a:lnTo>
                    <a:pt x="2809" y="6320"/>
                  </a:lnTo>
                  <a:lnTo>
                    <a:pt x="5310" y="2765"/>
                  </a:lnTo>
                  <a:lnTo>
                    <a:pt x="7724" y="1054"/>
                  </a:lnTo>
                  <a:lnTo>
                    <a:pt x="9040" y="308"/>
                  </a:lnTo>
                  <a:lnTo>
                    <a:pt x="9128" y="264"/>
                  </a:lnTo>
                  <a:lnTo>
                    <a:pt x="9128" y="220"/>
                  </a:lnTo>
                  <a:lnTo>
                    <a:pt x="9128" y="133"/>
                  </a:lnTo>
                  <a:lnTo>
                    <a:pt x="9128" y="89"/>
                  </a:lnTo>
                  <a:lnTo>
                    <a:pt x="9084" y="45"/>
                  </a:lnTo>
                  <a:lnTo>
                    <a:pt x="9040"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4" name="Google Shape;2764;p18"/>
            <p:cNvSpPr/>
            <p:nvPr/>
          </p:nvSpPr>
          <p:spPr>
            <a:xfrm>
              <a:off x="4482450" y="2681425"/>
              <a:ext cx="948950" cy="1026825"/>
            </a:xfrm>
            <a:custGeom>
              <a:rect b="b" l="l" r="r" t="t"/>
              <a:pathLst>
                <a:path extrusionOk="0" h="41073" w="37958">
                  <a:moveTo>
                    <a:pt x="37694" y="0"/>
                  </a:moveTo>
                  <a:lnTo>
                    <a:pt x="34930" y="1668"/>
                  </a:lnTo>
                  <a:lnTo>
                    <a:pt x="30454" y="3686"/>
                  </a:lnTo>
                  <a:lnTo>
                    <a:pt x="27338" y="5046"/>
                  </a:lnTo>
                  <a:lnTo>
                    <a:pt x="24223" y="6407"/>
                  </a:lnTo>
                  <a:lnTo>
                    <a:pt x="21283" y="7811"/>
                  </a:lnTo>
                  <a:lnTo>
                    <a:pt x="19615" y="8601"/>
                  </a:lnTo>
                  <a:lnTo>
                    <a:pt x="16588" y="10356"/>
                  </a:lnTo>
                  <a:lnTo>
                    <a:pt x="15008" y="11277"/>
                  </a:lnTo>
                  <a:lnTo>
                    <a:pt x="13253" y="12638"/>
                  </a:lnTo>
                  <a:lnTo>
                    <a:pt x="8996" y="16060"/>
                  </a:lnTo>
                  <a:lnTo>
                    <a:pt x="6890" y="17860"/>
                  </a:lnTo>
                  <a:lnTo>
                    <a:pt x="5661" y="18693"/>
                  </a:lnTo>
                  <a:lnTo>
                    <a:pt x="1712" y="20141"/>
                  </a:lnTo>
                  <a:lnTo>
                    <a:pt x="922" y="20536"/>
                  </a:lnTo>
                  <a:lnTo>
                    <a:pt x="878" y="20580"/>
                  </a:lnTo>
                  <a:lnTo>
                    <a:pt x="835" y="20668"/>
                  </a:lnTo>
                  <a:lnTo>
                    <a:pt x="45" y="24442"/>
                  </a:lnTo>
                  <a:lnTo>
                    <a:pt x="45" y="24485"/>
                  </a:lnTo>
                  <a:lnTo>
                    <a:pt x="1" y="25626"/>
                  </a:lnTo>
                  <a:lnTo>
                    <a:pt x="1" y="25670"/>
                  </a:lnTo>
                  <a:lnTo>
                    <a:pt x="220" y="26153"/>
                  </a:lnTo>
                  <a:lnTo>
                    <a:pt x="220" y="26197"/>
                  </a:lnTo>
                  <a:lnTo>
                    <a:pt x="2458" y="28654"/>
                  </a:lnTo>
                  <a:lnTo>
                    <a:pt x="4740" y="31111"/>
                  </a:lnTo>
                  <a:lnTo>
                    <a:pt x="6627" y="33700"/>
                  </a:lnTo>
                  <a:lnTo>
                    <a:pt x="6627" y="33744"/>
                  </a:lnTo>
                  <a:lnTo>
                    <a:pt x="8909" y="35807"/>
                  </a:lnTo>
                  <a:lnTo>
                    <a:pt x="10357" y="37167"/>
                  </a:lnTo>
                  <a:lnTo>
                    <a:pt x="10752" y="37650"/>
                  </a:lnTo>
                  <a:lnTo>
                    <a:pt x="10181" y="39624"/>
                  </a:lnTo>
                  <a:lnTo>
                    <a:pt x="10049" y="40897"/>
                  </a:lnTo>
                  <a:lnTo>
                    <a:pt x="10049" y="40941"/>
                  </a:lnTo>
                  <a:lnTo>
                    <a:pt x="10093" y="40984"/>
                  </a:lnTo>
                  <a:lnTo>
                    <a:pt x="10137" y="41028"/>
                  </a:lnTo>
                  <a:lnTo>
                    <a:pt x="10225" y="41072"/>
                  </a:lnTo>
                  <a:lnTo>
                    <a:pt x="10357" y="41028"/>
                  </a:lnTo>
                  <a:lnTo>
                    <a:pt x="10400" y="40897"/>
                  </a:lnTo>
                  <a:lnTo>
                    <a:pt x="10532" y="39668"/>
                  </a:lnTo>
                  <a:lnTo>
                    <a:pt x="11103" y="37650"/>
                  </a:lnTo>
                  <a:lnTo>
                    <a:pt x="11103" y="37562"/>
                  </a:lnTo>
                  <a:lnTo>
                    <a:pt x="11103" y="37474"/>
                  </a:lnTo>
                  <a:lnTo>
                    <a:pt x="10620" y="36947"/>
                  </a:lnTo>
                  <a:lnTo>
                    <a:pt x="10620" y="36904"/>
                  </a:lnTo>
                  <a:lnTo>
                    <a:pt x="9128" y="35543"/>
                  </a:lnTo>
                  <a:lnTo>
                    <a:pt x="6890" y="33481"/>
                  </a:lnTo>
                  <a:lnTo>
                    <a:pt x="5003" y="30936"/>
                  </a:lnTo>
                  <a:lnTo>
                    <a:pt x="5003" y="30892"/>
                  </a:lnTo>
                  <a:lnTo>
                    <a:pt x="2721" y="28435"/>
                  </a:lnTo>
                  <a:lnTo>
                    <a:pt x="527" y="25977"/>
                  </a:lnTo>
                  <a:lnTo>
                    <a:pt x="352" y="25582"/>
                  </a:lnTo>
                  <a:lnTo>
                    <a:pt x="396" y="24485"/>
                  </a:lnTo>
                  <a:lnTo>
                    <a:pt x="1186" y="20799"/>
                  </a:lnTo>
                  <a:lnTo>
                    <a:pt x="1844" y="20448"/>
                  </a:lnTo>
                  <a:lnTo>
                    <a:pt x="5793" y="19044"/>
                  </a:lnTo>
                  <a:lnTo>
                    <a:pt x="5837" y="19000"/>
                  </a:lnTo>
                  <a:lnTo>
                    <a:pt x="7109" y="18123"/>
                  </a:lnTo>
                  <a:lnTo>
                    <a:pt x="9216" y="16324"/>
                  </a:lnTo>
                  <a:lnTo>
                    <a:pt x="13472" y="12901"/>
                  </a:lnTo>
                  <a:lnTo>
                    <a:pt x="15183" y="11585"/>
                  </a:lnTo>
                  <a:lnTo>
                    <a:pt x="16763" y="10663"/>
                  </a:lnTo>
                  <a:lnTo>
                    <a:pt x="19747" y="8908"/>
                  </a:lnTo>
                  <a:lnTo>
                    <a:pt x="21414" y="8118"/>
                  </a:lnTo>
                  <a:lnTo>
                    <a:pt x="24354" y="6714"/>
                  </a:lnTo>
                  <a:lnTo>
                    <a:pt x="27470" y="5354"/>
                  </a:lnTo>
                  <a:lnTo>
                    <a:pt x="30585" y="4037"/>
                  </a:lnTo>
                  <a:lnTo>
                    <a:pt x="35061" y="1975"/>
                  </a:lnTo>
                  <a:lnTo>
                    <a:pt x="35105" y="1975"/>
                  </a:lnTo>
                  <a:lnTo>
                    <a:pt x="37870" y="307"/>
                  </a:lnTo>
                  <a:lnTo>
                    <a:pt x="37914" y="263"/>
                  </a:lnTo>
                  <a:lnTo>
                    <a:pt x="37957" y="220"/>
                  </a:lnTo>
                  <a:lnTo>
                    <a:pt x="37957" y="132"/>
                  </a:lnTo>
                  <a:lnTo>
                    <a:pt x="37957" y="88"/>
                  </a:lnTo>
                  <a:lnTo>
                    <a:pt x="37914" y="44"/>
                  </a:lnTo>
                  <a:lnTo>
                    <a:pt x="37826"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5" name="Google Shape;2765;p18"/>
            <p:cNvSpPr/>
            <p:nvPr/>
          </p:nvSpPr>
          <p:spPr>
            <a:xfrm>
              <a:off x="4547175" y="2703350"/>
              <a:ext cx="908350" cy="911650"/>
            </a:xfrm>
            <a:custGeom>
              <a:rect b="b" l="l" r="r" t="t"/>
              <a:pathLst>
                <a:path extrusionOk="0" h="36466" w="36334">
                  <a:moveTo>
                    <a:pt x="36071" y="1"/>
                  </a:moveTo>
                  <a:lnTo>
                    <a:pt x="33569" y="1493"/>
                  </a:lnTo>
                  <a:lnTo>
                    <a:pt x="31331" y="2721"/>
                  </a:lnTo>
                  <a:lnTo>
                    <a:pt x="29094" y="3687"/>
                  </a:lnTo>
                  <a:lnTo>
                    <a:pt x="26592" y="4784"/>
                  </a:lnTo>
                  <a:lnTo>
                    <a:pt x="23696" y="6012"/>
                  </a:lnTo>
                  <a:lnTo>
                    <a:pt x="20888" y="7285"/>
                  </a:lnTo>
                  <a:lnTo>
                    <a:pt x="18957" y="8250"/>
                  </a:lnTo>
                  <a:lnTo>
                    <a:pt x="14701" y="10664"/>
                  </a:lnTo>
                  <a:lnTo>
                    <a:pt x="13253" y="11497"/>
                  </a:lnTo>
                  <a:lnTo>
                    <a:pt x="10488" y="13735"/>
                  </a:lnTo>
                  <a:lnTo>
                    <a:pt x="7943" y="15842"/>
                  </a:lnTo>
                  <a:lnTo>
                    <a:pt x="4520" y="18738"/>
                  </a:lnTo>
                  <a:lnTo>
                    <a:pt x="3599" y="19264"/>
                  </a:lnTo>
                  <a:lnTo>
                    <a:pt x="1054" y="20230"/>
                  </a:lnTo>
                  <a:lnTo>
                    <a:pt x="264" y="20537"/>
                  </a:lnTo>
                  <a:lnTo>
                    <a:pt x="220" y="20581"/>
                  </a:lnTo>
                  <a:lnTo>
                    <a:pt x="176" y="20625"/>
                  </a:lnTo>
                  <a:lnTo>
                    <a:pt x="45" y="21151"/>
                  </a:lnTo>
                  <a:lnTo>
                    <a:pt x="1" y="21195"/>
                  </a:lnTo>
                  <a:lnTo>
                    <a:pt x="88" y="22073"/>
                  </a:lnTo>
                  <a:lnTo>
                    <a:pt x="88" y="22160"/>
                  </a:lnTo>
                  <a:lnTo>
                    <a:pt x="1537" y="24398"/>
                  </a:lnTo>
                  <a:lnTo>
                    <a:pt x="4213" y="27865"/>
                  </a:lnTo>
                  <a:lnTo>
                    <a:pt x="5881" y="29796"/>
                  </a:lnTo>
                  <a:lnTo>
                    <a:pt x="7504" y="31595"/>
                  </a:lnTo>
                  <a:lnTo>
                    <a:pt x="8733" y="32999"/>
                  </a:lnTo>
                  <a:lnTo>
                    <a:pt x="9391" y="33833"/>
                  </a:lnTo>
                  <a:lnTo>
                    <a:pt x="9523" y="34271"/>
                  </a:lnTo>
                  <a:lnTo>
                    <a:pt x="8996" y="35807"/>
                  </a:lnTo>
                  <a:lnTo>
                    <a:pt x="8865" y="36202"/>
                  </a:lnTo>
                  <a:lnTo>
                    <a:pt x="8865" y="36290"/>
                  </a:lnTo>
                  <a:lnTo>
                    <a:pt x="8908" y="36334"/>
                  </a:lnTo>
                  <a:lnTo>
                    <a:pt x="8952" y="36421"/>
                  </a:lnTo>
                  <a:lnTo>
                    <a:pt x="8996" y="36421"/>
                  </a:lnTo>
                  <a:lnTo>
                    <a:pt x="9040" y="36465"/>
                  </a:lnTo>
                  <a:lnTo>
                    <a:pt x="9172" y="36421"/>
                  </a:lnTo>
                  <a:lnTo>
                    <a:pt x="9216" y="36334"/>
                  </a:lnTo>
                  <a:lnTo>
                    <a:pt x="9874" y="34315"/>
                  </a:lnTo>
                  <a:lnTo>
                    <a:pt x="9874" y="34227"/>
                  </a:lnTo>
                  <a:lnTo>
                    <a:pt x="9698" y="33701"/>
                  </a:lnTo>
                  <a:lnTo>
                    <a:pt x="9698" y="33657"/>
                  </a:lnTo>
                  <a:lnTo>
                    <a:pt x="8996" y="32779"/>
                  </a:lnTo>
                  <a:lnTo>
                    <a:pt x="7768" y="31375"/>
                  </a:lnTo>
                  <a:lnTo>
                    <a:pt x="6144" y="29576"/>
                  </a:lnTo>
                  <a:lnTo>
                    <a:pt x="4477" y="27645"/>
                  </a:lnTo>
                  <a:lnTo>
                    <a:pt x="1844" y="24179"/>
                  </a:lnTo>
                  <a:lnTo>
                    <a:pt x="440" y="22029"/>
                  </a:lnTo>
                  <a:lnTo>
                    <a:pt x="352" y="21239"/>
                  </a:lnTo>
                  <a:lnTo>
                    <a:pt x="483" y="20800"/>
                  </a:lnTo>
                  <a:lnTo>
                    <a:pt x="3731" y="19571"/>
                  </a:lnTo>
                  <a:lnTo>
                    <a:pt x="3774" y="19571"/>
                  </a:lnTo>
                  <a:lnTo>
                    <a:pt x="4696" y="19045"/>
                  </a:lnTo>
                  <a:lnTo>
                    <a:pt x="4740" y="19045"/>
                  </a:lnTo>
                  <a:lnTo>
                    <a:pt x="8163" y="16105"/>
                  </a:lnTo>
                  <a:lnTo>
                    <a:pt x="10708" y="13999"/>
                  </a:lnTo>
                  <a:lnTo>
                    <a:pt x="13472" y="11805"/>
                  </a:lnTo>
                  <a:lnTo>
                    <a:pt x="14876" y="10971"/>
                  </a:lnTo>
                  <a:lnTo>
                    <a:pt x="19089" y="8557"/>
                  </a:lnTo>
                  <a:lnTo>
                    <a:pt x="21063" y="7592"/>
                  </a:lnTo>
                  <a:lnTo>
                    <a:pt x="23828" y="6363"/>
                  </a:lnTo>
                  <a:lnTo>
                    <a:pt x="26724" y="5091"/>
                  </a:lnTo>
                  <a:lnTo>
                    <a:pt x="29225" y="3994"/>
                  </a:lnTo>
                  <a:lnTo>
                    <a:pt x="31463" y="3029"/>
                  </a:lnTo>
                  <a:lnTo>
                    <a:pt x="33745" y="1800"/>
                  </a:lnTo>
                  <a:lnTo>
                    <a:pt x="36246" y="308"/>
                  </a:lnTo>
                  <a:lnTo>
                    <a:pt x="36290" y="264"/>
                  </a:lnTo>
                  <a:lnTo>
                    <a:pt x="36334" y="220"/>
                  </a:lnTo>
                  <a:lnTo>
                    <a:pt x="36334" y="132"/>
                  </a:lnTo>
                  <a:lnTo>
                    <a:pt x="36290" y="89"/>
                  </a:lnTo>
                  <a:lnTo>
                    <a:pt x="36246" y="45"/>
                  </a:lnTo>
                  <a:lnTo>
                    <a:pt x="36202"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6" name="Google Shape;2766;p18"/>
            <p:cNvSpPr/>
            <p:nvPr/>
          </p:nvSpPr>
          <p:spPr>
            <a:xfrm>
              <a:off x="4648100" y="2725300"/>
              <a:ext cx="830475" cy="834850"/>
            </a:xfrm>
            <a:custGeom>
              <a:rect b="b" l="l" r="r" t="t"/>
              <a:pathLst>
                <a:path extrusionOk="0" h="33394" w="33219">
                  <a:moveTo>
                    <a:pt x="32955" y="0"/>
                  </a:moveTo>
                  <a:lnTo>
                    <a:pt x="29269" y="2194"/>
                  </a:lnTo>
                  <a:lnTo>
                    <a:pt x="26636" y="3511"/>
                  </a:lnTo>
                  <a:lnTo>
                    <a:pt x="23916" y="4652"/>
                  </a:lnTo>
                  <a:lnTo>
                    <a:pt x="21502" y="5749"/>
                  </a:lnTo>
                  <a:lnTo>
                    <a:pt x="18738" y="6977"/>
                  </a:lnTo>
                  <a:lnTo>
                    <a:pt x="16368" y="8118"/>
                  </a:lnTo>
                  <a:lnTo>
                    <a:pt x="14350" y="9171"/>
                  </a:lnTo>
                  <a:lnTo>
                    <a:pt x="12068" y="10488"/>
                  </a:lnTo>
                  <a:lnTo>
                    <a:pt x="10049" y="11716"/>
                  </a:lnTo>
                  <a:lnTo>
                    <a:pt x="7329" y="13910"/>
                  </a:lnTo>
                  <a:lnTo>
                    <a:pt x="4652" y="16192"/>
                  </a:lnTo>
                  <a:lnTo>
                    <a:pt x="1317" y="19132"/>
                  </a:lnTo>
                  <a:lnTo>
                    <a:pt x="264" y="19790"/>
                  </a:lnTo>
                  <a:lnTo>
                    <a:pt x="220" y="19834"/>
                  </a:lnTo>
                  <a:lnTo>
                    <a:pt x="1" y="20185"/>
                  </a:lnTo>
                  <a:lnTo>
                    <a:pt x="1" y="20229"/>
                  </a:lnTo>
                  <a:lnTo>
                    <a:pt x="1" y="20317"/>
                  </a:lnTo>
                  <a:lnTo>
                    <a:pt x="176" y="20975"/>
                  </a:lnTo>
                  <a:lnTo>
                    <a:pt x="220" y="21019"/>
                  </a:lnTo>
                  <a:lnTo>
                    <a:pt x="3423" y="25056"/>
                  </a:lnTo>
                  <a:lnTo>
                    <a:pt x="5881" y="28128"/>
                  </a:lnTo>
                  <a:lnTo>
                    <a:pt x="6671" y="29356"/>
                  </a:lnTo>
                  <a:lnTo>
                    <a:pt x="6934" y="30278"/>
                  </a:lnTo>
                  <a:lnTo>
                    <a:pt x="6934" y="30848"/>
                  </a:lnTo>
                  <a:lnTo>
                    <a:pt x="6144" y="33174"/>
                  </a:lnTo>
                  <a:lnTo>
                    <a:pt x="6100" y="33218"/>
                  </a:lnTo>
                  <a:lnTo>
                    <a:pt x="6144" y="33306"/>
                  </a:lnTo>
                  <a:lnTo>
                    <a:pt x="6188" y="33349"/>
                  </a:lnTo>
                  <a:lnTo>
                    <a:pt x="6232" y="33393"/>
                  </a:lnTo>
                  <a:lnTo>
                    <a:pt x="6276" y="33393"/>
                  </a:lnTo>
                  <a:lnTo>
                    <a:pt x="6407" y="33349"/>
                  </a:lnTo>
                  <a:lnTo>
                    <a:pt x="6451" y="33306"/>
                  </a:lnTo>
                  <a:lnTo>
                    <a:pt x="7285" y="30936"/>
                  </a:lnTo>
                  <a:lnTo>
                    <a:pt x="7285" y="30848"/>
                  </a:lnTo>
                  <a:lnTo>
                    <a:pt x="7285" y="30234"/>
                  </a:lnTo>
                  <a:lnTo>
                    <a:pt x="7285" y="30190"/>
                  </a:lnTo>
                  <a:lnTo>
                    <a:pt x="6978" y="29269"/>
                  </a:lnTo>
                  <a:lnTo>
                    <a:pt x="6978" y="29225"/>
                  </a:lnTo>
                  <a:lnTo>
                    <a:pt x="6144" y="27952"/>
                  </a:lnTo>
                  <a:lnTo>
                    <a:pt x="3687" y="24837"/>
                  </a:lnTo>
                  <a:lnTo>
                    <a:pt x="483" y="20844"/>
                  </a:lnTo>
                  <a:lnTo>
                    <a:pt x="352" y="20273"/>
                  </a:lnTo>
                  <a:lnTo>
                    <a:pt x="483" y="20054"/>
                  </a:lnTo>
                  <a:lnTo>
                    <a:pt x="1537" y="19396"/>
                  </a:lnTo>
                  <a:lnTo>
                    <a:pt x="1580" y="19396"/>
                  </a:lnTo>
                  <a:lnTo>
                    <a:pt x="4871" y="16456"/>
                  </a:lnTo>
                  <a:lnTo>
                    <a:pt x="7548" y="14174"/>
                  </a:lnTo>
                  <a:lnTo>
                    <a:pt x="10225" y="12024"/>
                  </a:lnTo>
                  <a:lnTo>
                    <a:pt x="12243" y="10795"/>
                  </a:lnTo>
                  <a:lnTo>
                    <a:pt x="14525" y="9479"/>
                  </a:lnTo>
                  <a:lnTo>
                    <a:pt x="16544" y="8469"/>
                  </a:lnTo>
                  <a:lnTo>
                    <a:pt x="18913" y="7328"/>
                  </a:lnTo>
                  <a:lnTo>
                    <a:pt x="21634" y="6056"/>
                  </a:lnTo>
                  <a:lnTo>
                    <a:pt x="24047" y="5003"/>
                  </a:lnTo>
                  <a:lnTo>
                    <a:pt x="26768" y="3818"/>
                  </a:lnTo>
                  <a:lnTo>
                    <a:pt x="29445" y="2502"/>
                  </a:lnTo>
                  <a:lnTo>
                    <a:pt x="33131" y="308"/>
                  </a:lnTo>
                  <a:lnTo>
                    <a:pt x="33218" y="264"/>
                  </a:lnTo>
                  <a:lnTo>
                    <a:pt x="33218" y="220"/>
                  </a:lnTo>
                  <a:lnTo>
                    <a:pt x="33218" y="132"/>
                  </a:lnTo>
                  <a:lnTo>
                    <a:pt x="33218" y="88"/>
                  </a:lnTo>
                  <a:lnTo>
                    <a:pt x="33174"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7" name="Google Shape;2767;p18"/>
            <p:cNvSpPr/>
            <p:nvPr/>
          </p:nvSpPr>
          <p:spPr>
            <a:xfrm>
              <a:off x="4789625" y="2746150"/>
              <a:ext cx="713075" cy="742700"/>
            </a:xfrm>
            <a:custGeom>
              <a:rect b="b" l="l" r="r" t="t"/>
              <a:pathLst>
                <a:path extrusionOk="0" h="29708" w="28523">
                  <a:moveTo>
                    <a:pt x="28259" y="0"/>
                  </a:moveTo>
                  <a:lnTo>
                    <a:pt x="25100" y="1887"/>
                  </a:lnTo>
                  <a:lnTo>
                    <a:pt x="23213" y="2896"/>
                  </a:lnTo>
                  <a:lnTo>
                    <a:pt x="21238" y="3862"/>
                  </a:lnTo>
                  <a:lnTo>
                    <a:pt x="19308" y="4783"/>
                  </a:lnTo>
                  <a:lnTo>
                    <a:pt x="17333" y="5661"/>
                  </a:lnTo>
                  <a:lnTo>
                    <a:pt x="15051" y="6714"/>
                  </a:lnTo>
                  <a:lnTo>
                    <a:pt x="12726" y="7767"/>
                  </a:lnTo>
                  <a:lnTo>
                    <a:pt x="10400" y="8952"/>
                  </a:lnTo>
                  <a:lnTo>
                    <a:pt x="9303" y="9566"/>
                  </a:lnTo>
                  <a:lnTo>
                    <a:pt x="8162" y="10180"/>
                  </a:lnTo>
                  <a:lnTo>
                    <a:pt x="5924" y="11541"/>
                  </a:lnTo>
                  <a:lnTo>
                    <a:pt x="2194" y="14568"/>
                  </a:lnTo>
                  <a:lnTo>
                    <a:pt x="746" y="15973"/>
                  </a:lnTo>
                  <a:lnTo>
                    <a:pt x="702" y="16016"/>
                  </a:lnTo>
                  <a:lnTo>
                    <a:pt x="132" y="16719"/>
                  </a:lnTo>
                  <a:lnTo>
                    <a:pt x="88" y="16762"/>
                  </a:lnTo>
                  <a:lnTo>
                    <a:pt x="0" y="17157"/>
                  </a:lnTo>
                  <a:lnTo>
                    <a:pt x="0" y="17245"/>
                  </a:lnTo>
                  <a:lnTo>
                    <a:pt x="132" y="17684"/>
                  </a:lnTo>
                  <a:lnTo>
                    <a:pt x="132" y="17728"/>
                  </a:lnTo>
                  <a:lnTo>
                    <a:pt x="3291" y="22599"/>
                  </a:lnTo>
                  <a:lnTo>
                    <a:pt x="4037" y="24090"/>
                  </a:lnTo>
                  <a:lnTo>
                    <a:pt x="4213" y="25100"/>
                  </a:lnTo>
                  <a:lnTo>
                    <a:pt x="4081" y="25714"/>
                  </a:lnTo>
                  <a:lnTo>
                    <a:pt x="3555" y="26372"/>
                  </a:lnTo>
                  <a:lnTo>
                    <a:pt x="3511" y="26416"/>
                  </a:lnTo>
                  <a:lnTo>
                    <a:pt x="2150" y="29444"/>
                  </a:lnTo>
                  <a:lnTo>
                    <a:pt x="2107" y="29532"/>
                  </a:lnTo>
                  <a:lnTo>
                    <a:pt x="2150" y="29575"/>
                  </a:lnTo>
                  <a:lnTo>
                    <a:pt x="2150" y="29663"/>
                  </a:lnTo>
                  <a:lnTo>
                    <a:pt x="2238" y="29707"/>
                  </a:lnTo>
                  <a:lnTo>
                    <a:pt x="2282" y="29707"/>
                  </a:lnTo>
                  <a:lnTo>
                    <a:pt x="2370" y="29663"/>
                  </a:lnTo>
                  <a:lnTo>
                    <a:pt x="2458" y="29619"/>
                  </a:lnTo>
                  <a:lnTo>
                    <a:pt x="3818" y="26592"/>
                  </a:lnTo>
                  <a:lnTo>
                    <a:pt x="4388" y="25890"/>
                  </a:lnTo>
                  <a:lnTo>
                    <a:pt x="4388" y="25846"/>
                  </a:lnTo>
                  <a:lnTo>
                    <a:pt x="4564" y="25144"/>
                  </a:lnTo>
                  <a:lnTo>
                    <a:pt x="4564" y="25100"/>
                  </a:lnTo>
                  <a:lnTo>
                    <a:pt x="4388" y="24003"/>
                  </a:lnTo>
                  <a:lnTo>
                    <a:pt x="4344" y="23959"/>
                  </a:lnTo>
                  <a:lnTo>
                    <a:pt x="3599" y="22423"/>
                  </a:lnTo>
                  <a:lnTo>
                    <a:pt x="439" y="17552"/>
                  </a:lnTo>
                  <a:lnTo>
                    <a:pt x="351" y="17201"/>
                  </a:lnTo>
                  <a:lnTo>
                    <a:pt x="439" y="16894"/>
                  </a:lnTo>
                  <a:lnTo>
                    <a:pt x="966" y="16236"/>
                  </a:lnTo>
                  <a:lnTo>
                    <a:pt x="2414" y="14832"/>
                  </a:lnTo>
                  <a:lnTo>
                    <a:pt x="6100" y="11804"/>
                  </a:lnTo>
                  <a:lnTo>
                    <a:pt x="8338" y="10488"/>
                  </a:lnTo>
                  <a:lnTo>
                    <a:pt x="9479" y="9873"/>
                  </a:lnTo>
                  <a:lnTo>
                    <a:pt x="10576" y="9259"/>
                  </a:lnTo>
                  <a:lnTo>
                    <a:pt x="12857" y="8118"/>
                  </a:lnTo>
                  <a:lnTo>
                    <a:pt x="15183" y="7021"/>
                  </a:lnTo>
                  <a:lnTo>
                    <a:pt x="17465" y="5968"/>
                  </a:lnTo>
                  <a:lnTo>
                    <a:pt x="19439" y="5090"/>
                  </a:lnTo>
                  <a:lnTo>
                    <a:pt x="21414" y="4169"/>
                  </a:lnTo>
                  <a:lnTo>
                    <a:pt x="23345" y="3247"/>
                  </a:lnTo>
                  <a:lnTo>
                    <a:pt x="25276" y="2194"/>
                  </a:lnTo>
                  <a:lnTo>
                    <a:pt x="28435" y="307"/>
                  </a:lnTo>
                  <a:lnTo>
                    <a:pt x="28523" y="263"/>
                  </a:lnTo>
                  <a:lnTo>
                    <a:pt x="28523" y="220"/>
                  </a:lnTo>
                  <a:lnTo>
                    <a:pt x="28523" y="132"/>
                  </a:lnTo>
                  <a:lnTo>
                    <a:pt x="28523" y="88"/>
                  </a:lnTo>
                  <a:lnTo>
                    <a:pt x="28479"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8" name="Google Shape;2768;p18"/>
            <p:cNvSpPr/>
            <p:nvPr/>
          </p:nvSpPr>
          <p:spPr>
            <a:xfrm>
              <a:off x="5014500" y="3023675"/>
              <a:ext cx="151425" cy="318175"/>
            </a:xfrm>
            <a:custGeom>
              <a:rect b="b" l="l" r="r" t="t"/>
              <a:pathLst>
                <a:path extrusionOk="0" h="12727" w="6057">
                  <a:moveTo>
                    <a:pt x="5749" y="1"/>
                  </a:moveTo>
                  <a:lnTo>
                    <a:pt x="2678" y="2195"/>
                  </a:lnTo>
                  <a:lnTo>
                    <a:pt x="1800" y="2985"/>
                  </a:lnTo>
                  <a:lnTo>
                    <a:pt x="1756" y="3072"/>
                  </a:lnTo>
                  <a:lnTo>
                    <a:pt x="1756" y="3160"/>
                  </a:lnTo>
                  <a:lnTo>
                    <a:pt x="1932" y="4433"/>
                  </a:lnTo>
                  <a:lnTo>
                    <a:pt x="1932" y="4477"/>
                  </a:lnTo>
                  <a:lnTo>
                    <a:pt x="2809" y="7768"/>
                  </a:lnTo>
                  <a:lnTo>
                    <a:pt x="3072" y="9304"/>
                  </a:lnTo>
                  <a:lnTo>
                    <a:pt x="3029" y="10225"/>
                  </a:lnTo>
                  <a:lnTo>
                    <a:pt x="2809" y="10664"/>
                  </a:lnTo>
                  <a:lnTo>
                    <a:pt x="703" y="11892"/>
                  </a:lnTo>
                  <a:lnTo>
                    <a:pt x="703" y="11936"/>
                  </a:lnTo>
                  <a:lnTo>
                    <a:pt x="89" y="12375"/>
                  </a:lnTo>
                  <a:lnTo>
                    <a:pt x="45" y="12463"/>
                  </a:lnTo>
                  <a:lnTo>
                    <a:pt x="1" y="12507"/>
                  </a:lnTo>
                  <a:lnTo>
                    <a:pt x="1" y="12595"/>
                  </a:lnTo>
                  <a:lnTo>
                    <a:pt x="45" y="12638"/>
                  </a:lnTo>
                  <a:lnTo>
                    <a:pt x="89" y="12682"/>
                  </a:lnTo>
                  <a:lnTo>
                    <a:pt x="176" y="12726"/>
                  </a:lnTo>
                  <a:lnTo>
                    <a:pt x="264" y="12682"/>
                  </a:lnTo>
                  <a:lnTo>
                    <a:pt x="922" y="12200"/>
                  </a:lnTo>
                  <a:lnTo>
                    <a:pt x="3029" y="10927"/>
                  </a:lnTo>
                  <a:lnTo>
                    <a:pt x="3116" y="10883"/>
                  </a:lnTo>
                  <a:lnTo>
                    <a:pt x="3380" y="10357"/>
                  </a:lnTo>
                  <a:lnTo>
                    <a:pt x="3380" y="10313"/>
                  </a:lnTo>
                  <a:lnTo>
                    <a:pt x="3424" y="9304"/>
                  </a:lnTo>
                  <a:lnTo>
                    <a:pt x="3424" y="9260"/>
                  </a:lnTo>
                  <a:lnTo>
                    <a:pt x="3160" y="7680"/>
                  </a:lnTo>
                  <a:lnTo>
                    <a:pt x="2283" y="4389"/>
                  </a:lnTo>
                  <a:lnTo>
                    <a:pt x="2107" y="3204"/>
                  </a:lnTo>
                  <a:lnTo>
                    <a:pt x="2897" y="2458"/>
                  </a:lnTo>
                  <a:lnTo>
                    <a:pt x="5969" y="308"/>
                  </a:lnTo>
                  <a:lnTo>
                    <a:pt x="6012" y="264"/>
                  </a:lnTo>
                  <a:lnTo>
                    <a:pt x="6056" y="176"/>
                  </a:lnTo>
                  <a:lnTo>
                    <a:pt x="6012" y="133"/>
                  </a:lnTo>
                  <a:lnTo>
                    <a:pt x="6012" y="45"/>
                  </a:lnTo>
                  <a:lnTo>
                    <a:pt x="5969"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9" name="Google Shape;2769;p18"/>
            <p:cNvSpPr/>
            <p:nvPr/>
          </p:nvSpPr>
          <p:spPr>
            <a:xfrm>
              <a:off x="4389200" y="3352775"/>
              <a:ext cx="295125" cy="759175"/>
            </a:xfrm>
            <a:custGeom>
              <a:rect b="b" l="l" r="r" t="t"/>
              <a:pathLst>
                <a:path extrusionOk="0" h="30367" w="11805">
                  <a:moveTo>
                    <a:pt x="133" y="1"/>
                  </a:moveTo>
                  <a:lnTo>
                    <a:pt x="89" y="45"/>
                  </a:lnTo>
                  <a:lnTo>
                    <a:pt x="45" y="89"/>
                  </a:lnTo>
                  <a:lnTo>
                    <a:pt x="1" y="176"/>
                  </a:lnTo>
                  <a:lnTo>
                    <a:pt x="1" y="220"/>
                  </a:lnTo>
                  <a:lnTo>
                    <a:pt x="396" y="1581"/>
                  </a:lnTo>
                  <a:lnTo>
                    <a:pt x="791" y="3906"/>
                  </a:lnTo>
                  <a:lnTo>
                    <a:pt x="1010" y="6539"/>
                  </a:lnTo>
                  <a:lnTo>
                    <a:pt x="1054" y="6583"/>
                  </a:lnTo>
                  <a:lnTo>
                    <a:pt x="1317" y="7417"/>
                  </a:lnTo>
                  <a:lnTo>
                    <a:pt x="1361" y="7461"/>
                  </a:lnTo>
                  <a:lnTo>
                    <a:pt x="4740" y="10752"/>
                  </a:lnTo>
                  <a:lnTo>
                    <a:pt x="7856" y="13736"/>
                  </a:lnTo>
                  <a:lnTo>
                    <a:pt x="8470" y="14481"/>
                  </a:lnTo>
                  <a:lnTo>
                    <a:pt x="9435" y="18255"/>
                  </a:lnTo>
                  <a:lnTo>
                    <a:pt x="9435" y="18299"/>
                  </a:lnTo>
                  <a:lnTo>
                    <a:pt x="10093" y="19747"/>
                  </a:lnTo>
                  <a:lnTo>
                    <a:pt x="9918" y="23301"/>
                  </a:lnTo>
                  <a:lnTo>
                    <a:pt x="9918" y="23345"/>
                  </a:lnTo>
                  <a:lnTo>
                    <a:pt x="11103" y="26154"/>
                  </a:lnTo>
                  <a:lnTo>
                    <a:pt x="11454" y="30191"/>
                  </a:lnTo>
                  <a:lnTo>
                    <a:pt x="11498" y="30322"/>
                  </a:lnTo>
                  <a:lnTo>
                    <a:pt x="11629" y="30366"/>
                  </a:lnTo>
                  <a:lnTo>
                    <a:pt x="11717" y="30322"/>
                  </a:lnTo>
                  <a:lnTo>
                    <a:pt x="11761" y="30278"/>
                  </a:lnTo>
                  <a:lnTo>
                    <a:pt x="11805" y="30235"/>
                  </a:lnTo>
                  <a:lnTo>
                    <a:pt x="11805" y="30147"/>
                  </a:lnTo>
                  <a:lnTo>
                    <a:pt x="11454" y="26110"/>
                  </a:lnTo>
                  <a:lnTo>
                    <a:pt x="11454" y="26066"/>
                  </a:lnTo>
                  <a:lnTo>
                    <a:pt x="10269" y="23258"/>
                  </a:lnTo>
                  <a:lnTo>
                    <a:pt x="10444" y="19747"/>
                  </a:lnTo>
                  <a:lnTo>
                    <a:pt x="10444" y="19659"/>
                  </a:lnTo>
                  <a:lnTo>
                    <a:pt x="9742" y="18167"/>
                  </a:lnTo>
                  <a:lnTo>
                    <a:pt x="8777" y="14350"/>
                  </a:lnTo>
                  <a:lnTo>
                    <a:pt x="8733" y="14306"/>
                  </a:lnTo>
                  <a:lnTo>
                    <a:pt x="8119" y="13516"/>
                  </a:lnTo>
                  <a:lnTo>
                    <a:pt x="5003" y="10488"/>
                  </a:lnTo>
                  <a:lnTo>
                    <a:pt x="1625" y="7241"/>
                  </a:lnTo>
                  <a:lnTo>
                    <a:pt x="1361" y="6495"/>
                  </a:lnTo>
                  <a:lnTo>
                    <a:pt x="1098" y="3862"/>
                  </a:lnTo>
                  <a:lnTo>
                    <a:pt x="747" y="1537"/>
                  </a:lnTo>
                  <a:lnTo>
                    <a:pt x="747" y="1493"/>
                  </a:lnTo>
                  <a:lnTo>
                    <a:pt x="352" y="133"/>
                  </a:lnTo>
                  <a:lnTo>
                    <a:pt x="308" y="89"/>
                  </a:lnTo>
                  <a:lnTo>
                    <a:pt x="264" y="45"/>
                  </a:lnTo>
                  <a:lnTo>
                    <a:pt x="220"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0" name="Google Shape;2770;p18"/>
            <p:cNvSpPr/>
            <p:nvPr/>
          </p:nvSpPr>
          <p:spPr>
            <a:xfrm>
              <a:off x="4328875" y="3108150"/>
              <a:ext cx="357650" cy="1116775"/>
            </a:xfrm>
            <a:custGeom>
              <a:rect b="b" l="l" r="r" t="t"/>
              <a:pathLst>
                <a:path extrusionOk="0" h="44671" w="14306">
                  <a:moveTo>
                    <a:pt x="2589" y="1"/>
                  </a:moveTo>
                  <a:lnTo>
                    <a:pt x="1273" y="352"/>
                  </a:lnTo>
                  <a:lnTo>
                    <a:pt x="1141" y="439"/>
                  </a:lnTo>
                  <a:lnTo>
                    <a:pt x="132" y="2107"/>
                  </a:lnTo>
                  <a:lnTo>
                    <a:pt x="132" y="2195"/>
                  </a:lnTo>
                  <a:lnTo>
                    <a:pt x="0" y="4257"/>
                  </a:lnTo>
                  <a:lnTo>
                    <a:pt x="132" y="6802"/>
                  </a:lnTo>
                  <a:lnTo>
                    <a:pt x="132" y="6846"/>
                  </a:lnTo>
                  <a:lnTo>
                    <a:pt x="1054" y="9830"/>
                  </a:lnTo>
                  <a:lnTo>
                    <a:pt x="1800" y="12945"/>
                  </a:lnTo>
                  <a:lnTo>
                    <a:pt x="2195" y="15183"/>
                  </a:lnTo>
                  <a:lnTo>
                    <a:pt x="2458" y="17202"/>
                  </a:lnTo>
                  <a:lnTo>
                    <a:pt x="3028" y="19835"/>
                  </a:lnTo>
                  <a:lnTo>
                    <a:pt x="3423" y="21151"/>
                  </a:lnTo>
                  <a:lnTo>
                    <a:pt x="3423" y="21195"/>
                  </a:lnTo>
                  <a:lnTo>
                    <a:pt x="4257" y="22380"/>
                  </a:lnTo>
                  <a:lnTo>
                    <a:pt x="5486" y="23696"/>
                  </a:lnTo>
                  <a:lnTo>
                    <a:pt x="6188" y="25363"/>
                  </a:lnTo>
                  <a:lnTo>
                    <a:pt x="6188" y="25407"/>
                  </a:lnTo>
                  <a:lnTo>
                    <a:pt x="7680" y="27514"/>
                  </a:lnTo>
                  <a:lnTo>
                    <a:pt x="8689" y="29137"/>
                  </a:lnTo>
                  <a:lnTo>
                    <a:pt x="9084" y="30146"/>
                  </a:lnTo>
                  <a:lnTo>
                    <a:pt x="9084" y="32077"/>
                  </a:lnTo>
                  <a:lnTo>
                    <a:pt x="9084" y="32121"/>
                  </a:lnTo>
                  <a:lnTo>
                    <a:pt x="9303" y="32955"/>
                  </a:lnTo>
                  <a:lnTo>
                    <a:pt x="9303" y="32999"/>
                  </a:lnTo>
                  <a:lnTo>
                    <a:pt x="10488" y="35324"/>
                  </a:lnTo>
                  <a:lnTo>
                    <a:pt x="10532" y="35368"/>
                  </a:lnTo>
                  <a:lnTo>
                    <a:pt x="11585" y="36992"/>
                  </a:lnTo>
                  <a:lnTo>
                    <a:pt x="12550" y="39274"/>
                  </a:lnTo>
                  <a:lnTo>
                    <a:pt x="13560" y="41511"/>
                  </a:lnTo>
                  <a:lnTo>
                    <a:pt x="13955" y="43135"/>
                  </a:lnTo>
                  <a:lnTo>
                    <a:pt x="13955" y="44232"/>
                  </a:lnTo>
                  <a:lnTo>
                    <a:pt x="13955" y="44495"/>
                  </a:lnTo>
                  <a:lnTo>
                    <a:pt x="13955" y="44539"/>
                  </a:lnTo>
                  <a:lnTo>
                    <a:pt x="13998" y="44627"/>
                  </a:lnTo>
                  <a:lnTo>
                    <a:pt x="14042" y="44671"/>
                  </a:lnTo>
                  <a:lnTo>
                    <a:pt x="14130" y="44671"/>
                  </a:lnTo>
                  <a:lnTo>
                    <a:pt x="14218" y="44627"/>
                  </a:lnTo>
                  <a:lnTo>
                    <a:pt x="14306" y="44539"/>
                  </a:lnTo>
                  <a:lnTo>
                    <a:pt x="14306" y="44276"/>
                  </a:lnTo>
                  <a:lnTo>
                    <a:pt x="14306" y="43135"/>
                  </a:lnTo>
                  <a:lnTo>
                    <a:pt x="14306" y="43091"/>
                  </a:lnTo>
                  <a:lnTo>
                    <a:pt x="13911" y="41424"/>
                  </a:lnTo>
                  <a:lnTo>
                    <a:pt x="13867" y="41380"/>
                  </a:lnTo>
                  <a:lnTo>
                    <a:pt x="12857" y="39142"/>
                  </a:lnTo>
                  <a:lnTo>
                    <a:pt x="11892" y="36816"/>
                  </a:lnTo>
                  <a:lnTo>
                    <a:pt x="10795" y="35193"/>
                  </a:lnTo>
                  <a:lnTo>
                    <a:pt x="9610" y="32867"/>
                  </a:lnTo>
                  <a:lnTo>
                    <a:pt x="9435" y="32077"/>
                  </a:lnTo>
                  <a:lnTo>
                    <a:pt x="9435" y="30103"/>
                  </a:lnTo>
                  <a:lnTo>
                    <a:pt x="9435" y="30059"/>
                  </a:lnTo>
                  <a:lnTo>
                    <a:pt x="9040" y="29006"/>
                  </a:lnTo>
                  <a:lnTo>
                    <a:pt x="8996" y="29006"/>
                  </a:lnTo>
                  <a:lnTo>
                    <a:pt x="7987" y="27338"/>
                  </a:lnTo>
                  <a:lnTo>
                    <a:pt x="6495" y="25232"/>
                  </a:lnTo>
                  <a:lnTo>
                    <a:pt x="5793" y="23564"/>
                  </a:lnTo>
                  <a:lnTo>
                    <a:pt x="5749" y="23521"/>
                  </a:lnTo>
                  <a:lnTo>
                    <a:pt x="4520" y="22160"/>
                  </a:lnTo>
                  <a:lnTo>
                    <a:pt x="3730" y="21019"/>
                  </a:lnTo>
                  <a:lnTo>
                    <a:pt x="3379" y="19747"/>
                  </a:lnTo>
                  <a:lnTo>
                    <a:pt x="2809" y="17158"/>
                  </a:lnTo>
                  <a:lnTo>
                    <a:pt x="2546" y="15139"/>
                  </a:lnTo>
                  <a:lnTo>
                    <a:pt x="2107" y="12901"/>
                  </a:lnTo>
                  <a:lnTo>
                    <a:pt x="1405" y="9742"/>
                  </a:lnTo>
                  <a:lnTo>
                    <a:pt x="483" y="6758"/>
                  </a:lnTo>
                  <a:lnTo>
                    <a:pt x="352" y="4257"/>
                  </a:lnTo>
                  <a:lnTo>
                    <a:pt x="483" y="2282"/>
                  </a:lnTo>
                  <a:lnTo>
                    <a:pt x="1405" y="703"/>
                  </a:lnTo>
                  <a:lnTo>
                    <a:pt x="2677" y="352"/>
                  </a:lnTo>
                  <a:lnTo>
                    <a:pt x="2721" y="308"/>
                  </a:lnTo>
                  <a:lnTo>
                    <a:pt x="2765" y="264"/>
                  </a:lnTo>
                  <a:lnTo>
                    <a:pt x="2809" y="176"/>
                  </a:lnTo>
                  <a:lnTo>
                    <a:pt x="2809" y="132"/>
                  </a:lnTo>
                  <a:lnTo>
                    <a:pt x="2765" y="45"/>
                  </a:lnTo>
                  <a:lnTo>
                    <a:pt x="2721"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1" name="Google Shape;2771;p18"/>
            <p:cNvSpPr/>
            <p:nvPr/>
          </p:nvSpPr>
          <p:spPr>
            <a:xfrm>
              <a:off x="4276225" y="3001750"/>
              <a:ext cx="400425" cy="1289000"/>
            </a:xfrm>
            <a:custGeom>
              <a:rect b="b" l="l" r="r" t="t"/>
              <a:pathLst>
                <a:path extrusionOk="0" h="51560" w="16017">
                  <a:moveTo>
                    <a:pt x="11936" y="0"/>
                  </a:moveTo>
                  <a:lnTo>
                    <a:pt x="11848" y="44"/>
                  </a:lnTo>
                  <a:lnTo>
                    <a:pt x="9917" y="1010"/>
                  </a:lnTo>
                  <a:lnTo>
                    <a:pt x="7635" y="1887"/>
                  </a:lnTo>
                  <a:lnTo>
                    <a:pt x="5573" y="2545"/>
                  </a:lnTo>
                  <a:lnTo>
                    <a:pt x="2765" y="3247"/>
                  </a:lnTo>
                  <a:lnTo>
                    <a:pt x="351" y="4037"/>
                  </a:lnTo>
                  <a:lnTo>
                    <a:pt x="264" y="4081"/>
                  </a:lnTo>
                  <a:lnTo>
                    <a:pt x="220" y="4169"/>
                  </a:lnTo>
                  <a:lnTo>
                    <a:pt x="0" y="5047"/>
                  </a:lnTo>
                  <a:lnTo>
                    <a:pt x="0" y="5090"/>
                  </a:lnTo>
                  <a:lnTo>
                    <a:pt x="88" y="7460"/>
                  </a:lnTo>
                  <a:lnTo>
                    <a:pt x="220" y="9698"/>
                  </a:lnTo>
                  <a:lnTo>
                    <a:pt x="220" y="9742"/>
                  </a:lnTo>
                  <a:lnTo>
                    <a:pt x="1097" y="11848"/>
                  </a:lnTo>
                  <a:lnTo>
                    <a:pt x="1492" y="13033"/>
                  </a:lnTo>
                  <a:lnTo>
                    <a:pt x="1799" y="14174"/>
                  </a:lnTo>
                  <a:lnTo>
                    <a:pt x="2370" y="16587"/>
                  </a:lnTo>
                  <a:lnTo>
                    <a:pt x="2896" y="19000"/>
                  </a:lnTo>
                  <a:lnTo>
                    <a:pt x="3379" y="21414"/>
                  </a:lnTo>
                  <a:lnTo>
                    <a:pt x="3774" y="23476"/>
                  </a:lnTo>
                  <a:lnTo>
                    <a:pt x="4213" y="25582"/>
                  </a:lnTo>
                  <a:lnTo>
                    <a:pt x="4959" y="29619"/>
                  </a:lnTo>
                  <a:lnTo>
                    <a:pt x="5003" y="29663"/>
                  </a:lnTo>
                  <a:lnTo>
                    <a:pt x="6977" y="32954"/>
                  </a:lnTo>
                  <a:lnTo>
                    <a:pt x="7679" y="34359"/>
                  </a:lnTo>
                  <a:lnTo>
                    <a:pt x="7943" y="35894"/>
                  </a:lnTo>
                  <a:lnTo>
                    <a:pt x="7986" y="35938"/>
                  </a:lnTo>
                  <a:lnTo>
                    <a:pt x="8513" y="37255"/>
                  </a:lnTo>
                  <a:lnTo>
                    <a:pt x="8557" y="37255"/>
                  </a:lnTo>
                  <a:lnTo>
                    <a:pt x="9654" y="39229"/>
                  </a:lnTo>
                  <a:lnTo>
                    <a:pt x="11058" y="41292"/>
                  </a:lnTo>
                  <a:lnTo>
                    <a:pt x="11936" y="42696"/>
                  </a:lnTo>
                  <a:lnTo>
                    <a:pt x="12989" y="45021"/>
                  </a:lnTo>
                  <a:lnTo>
                    <a:pt x="13033" y="45065"/>
                  </a:lnTo>
                  <a:lnTo>
                    <a:pt x="15402" y="48620"/>
                  </a:lnTo>
                  <a:lnTo>
                    <a:pt x="15666" y="49278"/>
                  </a:lnTo>
                  <a:lnTo>
                    <a:pt x="15534" y="50814"/>
                  </a:lnTo>
                  <a:lnTo>
                    <a:pt x="15402" y="51340"/>
                  </a:lnTo>
                  <a:lnTo>
                    <a:pt x="15402" y="51384"/>
                  </a:lnTo>
                  <a:lnTo>
                    <a:pt x="15402" y="51472"/>
                  </a:lnTo>
                  <a:lnTo>
                    <a:pt x="15446" y="51516"/>
                  </a:lnTo>
                  <a:lnTo>
                    <a:pt x="15490" y="51560"/>
                  </a:lnTo>
                  <a:lnTo>
                    <a:pt x="15578" y="51560"/>
                  </a:lnTo>
                  <a:lnTo>
                    <a:pt x="15666" y="51516"/>
                  </a:lnTo>
                  <a:lnTo>
                    <a:pt x="15709" y="51428"/>
                  </a:lnTo>
                  <a:lnTo>
                    <a:pt x="15885" y="50901"/>
                  </a:lnTo>
                  <a:lnTo>
                    <a:pt x="15885" y="50858"/>
                  </a:lnTo>
                  <a:lnTo>
                    <a:pt x="16017" y="49278"/>
                  </a:lnTo>
                  <a:lnTo>
                    <a:pt x="16017" y="49190"/>
                  </a:lnTo>
                  <a:lnTo>
                    <a:pt x="15709" y="48488"/>
                  </a:lnTo>
                  <a:lnTo>
                    <a:pt x="15666" y="48444"/>
                  </a:lnTo>
                  <a:lnTo>
                    <a:pt x="13340" y="44890"/>
                  </a:lnTo>
                  <a:lnTo>
                    <a:pt x="12243" y="42564"/>
                  </a:lnTo>
                  <a:lnTo>
                    <a:pt x="12243" y="42520"/>
                  </a:lnTo>
                  <a:lnTo>
                    <a:pt x="11321" y="41116"/>
                  </a:lnTo>
                  <a:lnTo>
                    <a:pt x="9961" y="39054"/>
                  </a:lnTo>
                  <a:lnTo>
                    <a:pt x="8864" y="37123"/>
                  </a:lnTo>
                  <a:lnTo>
                    <a:pt x="8294" y="35807"/>
                  </a:lnTo>
                  <a:lnTo>
                    <a:pt x="8030" y="34271"/>
                  </a:lnTo>
                  <a:lnTo>
                    <a:pt x="8030" y="34227"/>
                  </a:lnTo>
                  <a:lnTo>
                    <a:pt x="7284" y="32779"/>
                  </a:lnTo>
                  <a:lnTo>
                    <a:pt x="5310" y="29532"/>
                  </a:lnTo>
                  <a:lnTo>
                    <a:pt x="4564" y="25495"/>
                  </a:lnTo>
                  <a:lnTo>
                    <a:pt x="4125" y="23432"/>
                  </a:lnTo>
                  <a:lnTo>
                    <a:pt x="3730" y="21326"/>
                  </a:lnTo>
                  <a:lnTo>
                    <a:pt x="3247" y="18913"/>
                  </a:lnTo>
                  <a:lnTo>
                    <a:pt x="2721" y="16499"/>
                  </a:lnTo>
                  <a:lnTo>
                    <a:pt x="2150" y="14086"/>
                  </a:lnTo>
                  <a:lnTo>
                    <a:pt x="1799" y="12901"/>
                  </a:lnTo>
                  <a:lnTo>
                    <a:pt x="1448" y="11760"/>
                  </a:lnTo>
                  <a:lnTo>
                    <a:pt x="571" y="9610"/>
                  </a:lnTo>
                  <a:lnTo>
                    <a:pt x="439" y="7460"/>
                  </a:lnTo>
                  <a:lnTo>
                    <a:pt x="351" y="5090"/>
                  </a:lnTo>
                  <a:lnTo>
                    <a:pt x="571" y="4344"/>
                  </a:lnTo>
                  <a:lnTo>
                    <a:pt x="2852" y="3555"/>
                  </a:lnTo>
                  <a:lnTo>
                    <a:pt x="5705" y="2896"/>
                  </a:lnTo>
                  <a:lnTo>
                    <a:pt x="7767" y="2194"/>
                  </a:lnTo>
                  <a:lnTo>
                    <a:pt x="10049" y="1317"/>
                  </a:lnTo>
                  <a:lnTo>
                    <a:pt x="12023" y="351"/>
                  </a:lnTo>
                  <a:lnTo>
                    <a:pt x="12067" y="307"/>
                  </a:lnTo>
                  <a:lnTo>
                    <a:pt x="12111" y="220"/>
                  </a:lnTo>
                  <a:lnTo>
                    <a:pt x="12111" y="176"/>
                  </a:lnTo>
                  <a:lnTo>
                    <a:pt x="12111" y="88"/>
                  </a:lnTo>
                  <a:lnTo>
                    <a:pt x="12067" y="44"/>
                  </a:lnTo>
                  <a:lnTo>
                    <a:pt x="12023"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2" name="Google Shape;2772;p18"/>
            <p:cNvSpPr/>
            <p:nvPr/>
          </p:nvSpPr>
          <p:spPr>
            <a:xfrm>
              <a:off x="4227950" y="2940300"/>
              <a:ext cx="432250" cy="1407500"/>
            </a:xfrm>
            <a:custGeom>
              <a:rect b="b" l="l" r="r" t="t"/>
              <a:pathLst>
                <a:path extrusionOk="0" h="56300" w="17290">
                  <a:moveTo>
                    <a:pt x="14657" y="1"/>
                  </a:moveTo>
                  <a:lnTo>
                    <a:pt x="12112" y="1712"/>
                  </a:lnTo>
                  <a:lnTo>
                    <a:pt x="9479" y="2809"/>
                  </a:lnTo>
                  <a:lnTo>
                    <a:pt x="7548" y="3468"/>
                  </a:lnTo>
                  <a:lnTo>
                    <a:pt x="4345" y="4257"/>
                  </a:lnTo>
                  <a:lnTo>
                    <a:pt x="4301" y="4301"/>
                  </a:lnTo>
                  <a:lnTo>
                    <a:pt x="2765" y="5135"/>
                  </a:lnTo>
                  <a:lnTo>
                    <a:pt x="2721" y="5179"/>
                  </a:lnTo>
                  <a:lnTo>
                    <a:pt x="878" y="6539"/>
                  </a:lnTo>
                  <a:lnTo>
                    <a:pt x="264" y="7110"/>
                  </a:lnTo>
                  <a:lnTo>
                    <a:pt x="220" y="7197"/>
                  </a:lnTo>
                  <a:lnTo>
                    <a:pt x="0" y="7943"/>
                  </a:lnTo>
                  <a:lnTo>
                    <a:pt x="0" y="8031"/>
                  </a:lnTo>
                  <a:lnTo>
                    <a:pt x="132" y="10093"/>
                  </a:lnTo>
                  <a:lnTo>
                    <a:pt x="132" y="10137"/>
                  </a:lnTo>
                  <a:lnTo>
                    <a:pt x="1317" y="12902"/>
                  </a:lnTo>
                  <a:lnTo>
                    <a:pt x="2326" y="16149"/>
                  </a:lnTo>
                  <a:lnTo>
                    <a:pt x="3160" y="19967"/>
                  </a:lnTo>
                  <a:lnTo>
                    <a:pt x="3599" y="22512"/>
                  </a:lnTo>
                  <a:lnTo>
                    <a:pt x="4740" y="27075"/>
                  </a:lnTo>
                  <a:lnTo>
                    <a:pt x="5398" y="30278"/>
                  </a:lnTo>
                  <a:lnTo>
                    <a:pt x="5705" y="32253"/>
                  </a:lnTo>
                  <a:lnTo>
                    <a:pt x="5661" y="34666"/>
                  </a:lnTo>
                  <a:lnTo>
                    <a:pt x="5661" y="34710"/>
                  </a:lnTo>
                  <a:lnTo>
                    <a:pt x="5749" y="35676"/>
                  </a:lnTo>
                  <a:lnTo>
                    <a:pt x="5749" y="35720"/>
                  </a:lnTo>
                  <a:lnTo>
                    <a:pt x="6670" y="37870"/>
                  </a:lnTo>
                  <a:lnTo>
                    <a:pt x="7767" y="39976"/>
                  </a:lnTo>
                  <a:lnTo>
                    <a:pt x="9172" y="42082"/>
                  </a:lnTo>
                  <a:lnTo>
                    <a:pt x="10444" y="44013"/>
                  </a:lnTo>
                  <a:lnTo>
                    <a:pt x="11760" y="45900"/>
                  </a:lnTo>
                  <a:lnTo>
                    <a:pt x="12726" y="47831"/>
                  </a:lnTo>
                  <a:lnTo>
                    <a:pt x="13998" y="49849"/>
                  </a:lnTo>
                  <a:lnTo>
                    <a:pt x="15315" y="51736"/>
                  </a:lnTo>
                  <a:lnTo>
                    <a:pt x="16631" y="53535"/>
                  </a:lnTo>
                  <a:lnTo>
                    <a:pt x="16938" y="54105"/>
                  </a:lnTo>
                  <a:lnTo>
                    <a:pt x="16938" y="54544"/>
                  </a:lnTo>
                  <a:lnTo>
                    <a:pt x="16324" y="55948"/>
                  </a:lnTo>
                  <a:lnTo>
                    <a:pt x="16280" y="56080"/>
                  </a:lnTo>
                  <a:lnTo>
                    <a:pt x="16280" y="56124"/>
                  </a:lnTo>
                  <a:lnTo>
                    <a:pt x="16324" y="56212"/>
                  </a:lnTo>
                  <a:lnTo>
                    <a:pt x="16368" y="56256"/>
                  </a:lnTo>
                  <a:lnTo>
                    <a:pt x="16412" y="56299"/>
                  </a:lnTo>
                  <a:lnTo>
                    <a:pt x="16456" y="56299"/>
                  </a:lnTo>
                  <a:lnTo>
                    <a:pt x="16543" y="56256"/>
                  </a:lnTo>
                  <a:lnTo>
                    <a:pt x="16631" y="56124"/>
                  </a:lnTo>
                  <a:lnTo>
                    <a:pt x="16631" y="56080"/>
                  </a:lnTo>
                  <a:lnTo>
                    <a:pt x="17246" y="54632"/>
                  </a:lnTo>
                  <a:lnTo>
                    <a:pt x="17289" y="54588"/>
                  </a:lnTo>
                  <a:lnTo>
                    <a:pt x="17289" y="54062"/>
                  </a:lnTo>
                  <a:lnTo>
                    <a:pt x="17289" y="53974"/>
                  </a:lnTo>
                  <a:lnTo>
                    <a:pt x="16894" y="53359"/>
                  </a:lnTo>
                  <a:lnTo>
                    <a:pt x="15578" y="51516"/>
                  </a:lnTo>
                  <a:lnTo>
                    <a:pt x="14306" y="49630"/>
                  </a:lnTo>
                  <a:lnTo>
                    <a:pt x="13033" y="47655"/>
                  </a:lnTo>
                  <a:lnTo>
                    <a:pt x="12068" y="45724"/>
                  </a:lnTo>
                  <a:lnTo>
                    <a:pt x="12068" y="45680"/>
                  </a:lnTo>
                  <a:lnTo>
                    <a:pt x="10751" y="43794"/>
                  </a:lnTo>
                  <a:lnTo>
                    <a:pt x="9479" y="41863"/>
                  </a:lnTo>
                  <a:lnTo>
                    <a:pt x="8075" y="39800"/>
                  </a:lnTo>
                  <a:lnTo>
                    <a:pt x="6977" y="37738"/>
                  </a:lnTo>
                  <a:lnTo>
                    <a:pt x="6100" y="35632"/>
                  </a:lnTo>
                  <a:lnTo>
                    <a:pt x="6012" y="34666"/>
                  </a:lnTo>
                  <a:lnTo>
                    <a:pt x="6056" y="32253"/>
                  </a:lnTo>
                  <a:lnTo>
                    <a:pt x="6056" y="32209"/>
                  </a:lnTo>
                  <a:lnTo>
                    <a:pt x="5749" y="30235"/>
                  </a:lnTo>
                  <a:lnTo>
                    <a:pt x="5091" y="27031"/>
                  </a:lnTo>
                  <a:lnTo>
                    <a:pt x="3950" y="22424"/>
                  </a:lnTo>
                  <a:lnTo>
                    <a:pt x="3467" y="19923"/>
                  </a:lnTo>
                  <a:lnTo>
                    <a:pt x="2677" y="16061"/>
                  </a:lnTo>
                  <a:lnTo>
                    <a:pt x="1668" y="12770"/>
                  </a:lnTo>
                  <a:lnTo>
                    <a:pt x="483" y="10050"/>
                  </a:lnTo>
                  <a:lnTo>
                    <a:pt x="352" y="8031"/>
                  </a:lnTo>
                  <a:lnTo>
                    <a:pt x="571" y="7329"/>
                  </a:lnTo>
                  <a:lnTo>
                    <a:pt x="1098" y="6802"/>
                  </a:lnTo>
                  <a:lnTo>
                    <a:pt x="2940" y="5442"/>
                  </a:lnTo>
                  <a:lnTo>
                    <a:pt x="4432" y="4608"/>
                  </a:lnTo>
                  <a:lnTo>
                    <a:pt x="7636" y="3819"/>
                  </a:lnTo>
                  <a:lnTo>
                    <a:pt x="9610" y="3116"/>
                  </a:lnTo>
                  <a:lnTo>
                    <a:pt x="12243" y="2019"/>
                  </a:lnTo>
                  <a:lnTo>
                    <a:pt x="12287" y="2019"/>
                  </a:lnTo>
                  <a:lnTo>
                    <a:pt x="14876" y="308"/>
                  </a:lnTo>
                  <a:lnTo>
                    <a:pt x="14920" y="264"/>
                  </a:lnTo>
                  <a:lnTo>
                    <a:pt x="14920" y="220"/>
                  </a:lnTo>
                  <a:lnTo>
                    <a:pt x="14920" y="133"/>
                  </a:lnTo>
                  <a:lnTo>
                    <a:pt x="14920" y="89"/>
                  </a:lnTo>
                  <a:lnTo>
                    <a:pt x="14876"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3" name="Google Shape;2773;p18"/>
            <p:cNvSpPr/>
            <p:nvPr/>
          </p:nvSpPr>
          <p:spPr>
            <a:xfrm>
              <a:off x="4167625" y="2749425"/>
              <a:ext cx="593500" cy="1676250"/>
            </a:xfrm>
            <a:custGeom>
              <a:rect b="b" l="l" r="r" t="t"/>
              <a:pathLst>
                <a:path extrusionOk="0" h="67050" w="23740">
                  <a:moveTo>
                    <a:pt x="23520" y="1"/>
                  </a:moveTo>
                  <a:lnTo>
                    <a:pt x="23476" y="45"/>
                  </a:lnTo>
                  <a:lnTo>
                    <a:pt x="19571" y="2370"/>
                  </a:lnTo>
                  <a:lnTo>
                    <a:pt x="17640" y="3731"/>
                  </a:lnTo>
                  <a:lnTo>
                    <a:pt x="15490" y="5223"/>
                  </a:lnTo>
                  <a:lnTo>
                    <a:pt x="13779" y="6363"/>
                  </a:lnTo>
                  <a:lnTo>
                    <a:pt x="11628" y="7285"/>
                  </a:lnTo>
                  <a:lnTo>
                    <a:pt x="8820" y="8338"/>
                  </a:lnTo>
                  <a:lnTo>
                    <a:pt x="7723" y="8821"/>
                  </a:lnTo>
                  <a:lnTo>
                    <a:pt x="6977" y="8908"/>
                  </a:lnTo>
                  <a:lnTo>
                    <a:pt x="6889" y="8952"/>
                  </a:lnTo>
                  <a:lnTo>
                    <a:pt x="3818" y="11585"/>
                  </a:lnTo>
                  <a:lnTo>
                    <a:pt x="2019" y="13165"/>
                  </a:lnTo>
                  <a:lnTo>
                    <a:pt x="702" y="14701"/>
                  </a:lnTo>
                  <a:lnTo>
                    <a:pt x="658" y="14745"/>
                  </a:lnTo>
                  <a:lnTo>
                    <a:pt x="88" y="15754"/>
                  </a:lnTo>
                  <a:lnTo>
                    <a:pt x="44" y="15842"/>
                  </a:lnTo>
                  <a:lnTo>
                    <a:pt x="0" y="16324"/>
                  </a:lnTo>
                  <a:lnTo>
                    <a:pt x="0" y="16412"/>
                  </a:lnTo>
                  <a:lnTo>
                    <a:pt x="1053" y="19176"/>
                  </a:lnTo>
                  <a:lnTo>
                    <a:pt x="1580" y="21283"/>
                  </a:lnTo>
                  <a:lnTo>
                    <a:pt x="2238" y="25100"/>
                  </a:lnTo>
                  <a:lnTo>
                    <a:pt x="2677" y="27558"/>
                  </a:lnTo>
                  <a:lnTo>
                    <a:pt x="3116" y="29839"/>
                  </a:lnTo>
                  <a:lnTo>
                    <a:pt x="4169" y="33218"/>
                  </a:lnTo>
                  <a:lnTo>
                    <a:pt x="5090" y="36158"/>
                  </a:lnTo>
                  <a:lnTo>
                    <a:pt x="5661" y="38923"/>
                  </a:lnTo>
                  <a:lnTo>
                    <a:pt x="5968" y="41073"/>
                  </a:lnTo>
                  <a:lnTo>
                    <a:pt x="5792" y="43837"/>
                  </a:lnTo>
                  <a:lnTo>
                    <a:pt x="5792" y="45900"/>
                  </a:lnTo>
                  <a:lnTo>
                    <a:pt x="5836" y="45943"/>
                  </a:lnTo>
                  <a:lnTo>
                    <a:pt x="6099" y="47918"/>
                  </a:lnTo>
                  <a:lnTo>
                    <a:pt x="6494" y="49761"/>
                  </a:lnTo>
                  <a:lnTo>
                    <a:pt x="6538" y="49805"/>
                  </a:lnTo>
                  <a:lnTo>
                    <a:pt x="7065" y="50946"/>
                  </a:lnTo>
                  <a:lnTo>
                    <a:pt x="8688" y="53272"/>
                  </a:lnTo>
                  <a:lnTo>
                    <a:pt x="9961" y="54939"/>
                  </a:lnTo>
                  <a:lnTo>
                    <a:pt x="12023" y="58230"/>
                  </a:lnTo>
                  <a:lnTo>
                    <a:pt x="13603" y="60292"/>
                  </a:lnTo>
                  <a:lnTo>
                    <a:pt x="15402" y="62837"/>
                  </a:lnTo>
                  <a:lnTo>
                    <a:pt x="16543" y="64812"/>
                  </a:lnTo>
                  <a:lnTo>
                    <a:pt x="16675" y="65426"/>
                  </a:lnTo>
                  <a:lnTo>
                    <a:pt x="16148" y="66831"/>
                  </a:lnTo>
                  <a:lnTo>
                    <a:pt x="16148" y="66874"/>
                  </a:lnTo>
                  <a:lnTo>
                    <a:pt x="16148" y="66962"/>
                  </a:lnTo>
                  <a:lnTo>
                    <a:pt x="16192" y="67006"/>
                  </a:lnTo>
                  <a:lnTo>
                    <a:pt x="16236" y="67050"/>
                  </a:lnTo>
                  <a:lnTo>
                    <a:pt x="16411" y="67050"/>
                  </a:lnTo>
                  <a:lnTo>
                    <a:pt x="16455" y="66962"/>
                  </a:lnTo>
                  <a:lnTo>
                    <a:pt x="17026" y="65514"/>
                  </a:lnTo>
                  <a:lnTo>
                    <a:pt x="17026" y="65382"/>
                  </a:lnTo>
                  <a:lnTo>
                    <a:pt x="16894" y="64680"/>
                  </a:lnTo>
                  <a:lnTo>
                    <a:pt x="16850" y="64637"/>
                  </a:lnTo>
                  <a:lnTo>
                    <a:pt x="15709" y="62662"/>
                  </a:lnTo>
                  <a:lnTo>
                    <a:pt x="13866" y="60073"/>
                  </a:lnTo>
                  <a:lnTo>
                    <a:pt x="12330" y="58011"/>
                  </a:lnTo>
                  <a:lnTo>
                    <a:pt x="10224" y="54720"/>
                  </a:lnTo>
                  <a:lnTo>
                    <a:pt x="8996" y="53096"/>
                  </a:lnTo>
                  <a:lnTo>
                    <a:pt x="7372" y="50770"/>
                  </a:lnTo>
                  <a:lnTo>
                    <a:pt x="6845" y="49673"/>
                  </a:lnTo>
                  <a:lnTo>
                    <a:pt x="6450" y="47874"/>
                  </a:lnTo>
                  <a:lnTo>
                    <a:pt x="6143" y="45900"/>
                  </a:lnTo>
                  <a:lnTo>
                    <a:pt x="6143" y="43881"/>
                  </a:lnTo>
                  <a:lnTo>
                    <a:pt x="6319" y="41073"/>
                  </a:lnTo>
                  <a:lnTo>
                    <a:pt x="6319" y="41029"/>
                  </a:lnTo>
                  <a:lnTo>
                    <a:pt x="6012" y="38835"/>
                  </a:lnTo>
                  <a:lnTo>
                    <a:pt x="5397" y="36070"/>
                  </a:lnTo>
                  <a:lnTo>
                    <a:pt x="4520" y="33087"/>
                  </a:lnTo>
                  <a:lnTo>
                    <a:pt x="3467" y="29752"/>
                  </a:lnTo>
                  <a:lnTo>
                    <a:pt x="3028" y="27514"/>
                  </a:lnTo>
                  <a:lnTo>
                    <a:pt x="2589" y="25056"/>
                  </a:lnTo>
                  <a:lnTo>
                    <a:pt x="1931" y="21239"/>
                  </a:lnTo>
                  <a:lnTo>
                    <a:pt x="1404" y="19089"/>
                  </a:lnTo>
                  <a:lnTo>
                    <a:pt x="351" y="16324"/>
                  </a:lnTo>
                  <a:lnTo>
                    <a:pt x="395" y="15929"/>
                  </a:lnTo>
                  <a:lnTo>
                    <a:pt x="965" y="14920"/>
                  </a:lnTo>
                  <a:lnTo>
                    <a:pt x="2282" y="13428"/>
                  </a:lnTo>
                  <a:lnTo>
                    <a:pt x="4037" y="11848"/>
                  </a:lnTo>
                  <a:lnTo>
                    <a:pt x="7109" y="9260"/>
                  </a:lnTo>
                  <a:lnTo>
                    <a:pt x="7811" y="9128"/>
                  </a:lnTo>
                  <a:lnTo>
                    <a:pt x="7855" y="9128"/>
                  </a:lnTo>
                  <a:lnTo>
                    <a:pt x="8952" y="8689"/>
                  </a:lnTo>
                  <a:lnTo>
                    <a:pt x="11760" y="7636"/>
                  </a:lnTo>
                  <a:lnTo>
                    <a:pt x="13910" y="6671"/>
                  </a:lnTo>
                  <a:lnTo>
                    <a:pt x="13954" y="6671"/>
                  </a:lnTo>
                  <a:lnTo>
                    <a:pt x="15665" y="5530"/>
                  </a:lnTo>
                  <a:lnTo>
                    <a:pt x="17816" y="4038"/>
                  </a:lnTo>
                  <a:lnTo>
                    <a:pt x="19746" y="2677"/>
                  </a:lnTo>
                  <a:lnTo>
                    <a:pt x="23652" y="352"/>
                  </a:lnTo>
                  <a:lnTo>
                    <a:pt x="23696" y="264"/>
                  </a:lnTo>
                  <a:lnTo>
                    <a:pt x="23696" y="220"/>
                  </a:lnTo>
                  <a:lnTo>
                    <a:pt x="23739" y="176"/>
                  </a:lnTo>
                  <a:lnTo>
                    <a:pt x="23696" y="89"/>
                  </a:lnTo>
                  <a:lnTo>
                    <a:pt x="23652" y="45"/>
                  </a:lnTo>
                  <a:lnTo>
                    <a:pt x="23608"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4" name="Google Shape;2774;p18"/>
            <p:cNvSpPr/>
            <p:nvPr/>
          </p:nvSpPr>
          <p:spPr>
            <a:xfrm>
              <a:off x="4152250" y="2727500"/>
              <a:ext cx="578150" cy="1726700"/>
            </a:xfrm>
            <a:custGeom>
              <a:rect b="b" l="l" r="r" t="t"/>
              <a:pathLst>
                <a:path extrusionOk="0" h="69068" w="23126">
                  <a:moveTo>
                    <a:pt x="22906" y="0"/>
                  </a:moveTo>
                  <a:lnTo>
                    <a:pt x="22862" y="44"/>
                  </a:lnTo>
                  <a:lnTo>
                    <a:pt x="19177" y="2238"/>
                  </a:lnTo>
                  <a:lnTo>
                    <a:pt x="17421" y="3467"/>
                  </a:lnTo>
                  <a:lnTo>
                    <a:pt x="15271" y="4915"/>
                  </a:lnTo>
                  <a:lnTo>
                    <a:pt x="13691" y="5968"/>
                  </a:lnTo>
                  <a:lnTo>
                    <a:pt x="11015" y="7065"/>
                  </a:lnTo>
                  <a:lnTo>
                    <a:pt x="7329" y="8820"/>
                  </a:lnTo>
                  <a:lnTo>
                    <a:pt x="6056" y="9654"/>
                  </a:lnTo>
                  <a:lnTo>
                    <a:pt x="6012" y="9698"/>
                  </a:lnTo>
                  <a:lnTo>
                    <a:pt x="3643" y="12023"/>
                  </a:lnTo>
                  <a:lnTo>
                    <a:pt x="1756" y="13822"/>
                  </a:lnTo>
                  <a:lnTo>
                    <a:pt x="922" y="14832"/>
                  </a:lnTo>
                  <a:lnTo>
                    <a:pt x="922" y="14876"/>
                  </a:lnTo>
                  <a:lnTo>
                    <a:pt x="308" y="16280"/>
                  </a:lnTo>
                  <a:lnTo>
                    <a:pt x="308" y="16324"/>
                  </a:lnTo>
                  <a:lnTo>
                    <a:pt x="1" y="17772"/>
                  </a:lnTo>
                  <a:lnTo>
                    <a:pt x="1" y="17859"/>
                  </a:lnTo>
                  <a:lnTo>
                    <a:pt x="396" y="19966"/>
                  </a:lnTo>
                  <a:lnTo>
                    <a:pt x="1054" y="24047"/>
                  </a:lnTo>
                  <a:lnTo>
                    <a:pt x="1580" y="27118"/>
                  </a:lnTo>
                  <a:lnTo>
                    <a:pt x="2239" y="30146"/>
                  </a:lnTo>
                  <a:lnTo>
                    <a:pt x="2897" y="32603"/>
                  </a:lnTo>
                  <a:lnTo>
                    <a:pt x="4213" y="36201"/>
                  </a:lnTo>
                  <a:lnTo>
                    <a:pt x="4959" y="39141"/>
                  </a:lnTo>
                  <a:lnTo>
                    <a:pt x="5442" y="41774"/>
                  </a:lnTo>
                  <a:lnTo>
                    <a:pt x="5310" y="45987"/>
                  </a:lnTo>
                  <a:lnTo>
                    <a:pt x="5310" y="46031"/>
                  </a:lnTo>
                  <a:lnTo>
                    <a:pt x="5486" y="47786"/>
                  </a:lnTo>
                  <a:lnTo>
                    <a:pt x="5486" y="47830"/>
                  </a:lnTo>
                  <a:lnTo>
                    <a:pt x="6012" y="50331"/>
                  </a:lnTo>
                  <a:lnTo>
                    <a:pt x="6539" y="53315"/>
                  </a:lnTo>
                  <a:lnTo>
                    <a:pt x="6890" y="54631"/>
                  </a:lnTo>
                  <a:lnTo>
                    <a:pt x="6934" y="54719"/>
                  </a:lnTo>
                  <a:lnTo>
                    <a:pt x="8514" y="56650"/>
                  </a:lnTo>
                  <a:lnTo>
                    <a:pt x="12156" y="61740"/>
                  </a:lnTo>
                  <a:lnTo>
                    <a:pt x="14262" y="64680"/>
                  </a:lnTo>
                  <a:lnTo>
                    <a:pt x="15754" y="66962"/>
                  </a:lnTo>
                  <a:lnTo>
                    <a:pt x="16017" y="67576"/>
                  </a:lnTo>
                  <a:lnTo>
                    <a:pt x="15754" y="68892"/>
                  </a:lnTo>
                  <a:lnTo>
                    <a:pt x="15754" y="68936"/>
                  </a:lnTo>
                  <a:lnTo>
                    <a:pt x="15798" y="69024"/>
                  </a:lnTo>
                  <a:lnTo>
                    <a:pt x="15842" y="69068"/>
                  </a:lnTo>
                  <a:lnTo>
                    <a:pt x="16061" y="69068"/>
                  </a:lnTo>
                  <a:lnTo>
                    <a:pt x="16105" y="68936"/>
                  </a:lnTo>
                  <a:lnTo>
                    <a:pt x="16368" y="67576"/>
                  </a:lnTo>
                  <a:lnTo>
                    <a:pt x="16368" y="67488"/>
                  </a:lnTo>
                  <a:lnTo>
                    <a:pt x="16061" y="66830"/>
                  </a:lnTo>
                  <a:lnTo>
                    <a:pt x="16061" y="66786"/>
                  </a:lnTo>
                  <a:lnTo>
                    <a:pt x="14525" y="64460"/>
                  </a:lnTo>
                  <a:lnTo>
                    <a:pt x="8821" y="56430"/>
                  </a:lnTo>
                  <a:lnTo>
                    <a:pt x="7197" y="54500"/>
                  </a:lnTo>
                  <a:lnTo>
                    <a:pt x="6890" y="53271"/>
                  </a:lnTo>
                  <a:lnTo>
                    <a:pt x="6363" y="50287"/>
                  </a:lnTo>
                  <a:lnTo>
                    <a:pt x="5837" y="47742"/>
                  </a:lnTo>
                  <a:lnTo>
                    <a:pt x="5661" y="45987"/>
                  </a:lnTo>
                  <a:lnTo>
                    <a:pt x="5793" y="41774"/>
                  </a:lnTo>
                  <a:lnTo>
                    <a:pt x="5793" y="41730"/>
                  </a:lnTo>
                  <a:lnTo>
                    <a:pt x="5310" y="39054"/>
                  </a:lnTo>
                  <a:lnTo>
                    <a:pt x="4520" y="36070"/>
                  </a:lnTo>
                  <a:lnTo>
                    <a:pt x="3248" y="32472"/>
                  </a:lnTo>
                  <a:lnTo>
                    <a:pt x="2546" y="30102"/>
                  </a:lnTo>
                  <a:lnTo>
                    <a:pt x="1931" y="27074"/>
                  </a:lnTo>
                  <a:lnTo>
                    <a:pt x="1405" y="23959"/>
                  </a:lnTo>
                  <a:lnTo>
                    <a:pt x="747" y="19878"/>
                  </a:lnTo>
                  <a:lnTo>
                    <a:pt x="352" y="17816"/>
                  </a:lnTo>
                  <a:lnTo>
                    <a:pt x="615" y="16411"/>
                  </a:lnTo>
                  <a:lnTo>
                    <a:pt x="1229" y="15051"/>
                  </a:lnTo>
                  <a:lnTo>
                    <a:pt x="2019" y="14086"/>
                  </a:lnTo>
                  <a:lnTo>
                    <a:pt x="3906" y="12287"/>
                  </a:lnTo>
                  <a:lnTo>
                    <a:pt x="6276" y="9961"/>
                  </a:lnTo>
                  <a:lnTo>
                    <a:pt x="7504" y="9127"/>
                  </a:lnTo>
                  <a:lnTo>
                    <a:pt x="11146" y="7416"/>
                  </a:lnTo>
                  <a:lnTo>
                    <a:pt x="13823" y="6275"/>
                  </a:lnTo>
                  <a:lnTo>
                    <a:pt x="13867" y="6231"/>
                  </a:lnTo>
                  <a:lnTo>
                    <a:pt x="17597" y="3774"/>
                  </a:lnTo>
                  <a:lnTo>
                    <a:pt x="19396" y="2545"/>
                  </a:lnTo>
                  <a:lnTo>
                    <a:pt x="23038" y="351"/>
                  </a:lnTo>
                  <a:lnTo>
                    <a:pt x="23082" y="307"/>
                  </a:lnTo>
                  <a:lnTo>
                    <a:pt x="23126" y="220"/>
                  </a:lnTo>
                  <a:lnTo>
                    <a:pt x="23126" y="176"/>
                  </a:lnTo>
                  <a:lnTo>
                    <a:pt x="23082" y="88"/>
                  </a:lnTo>
                  <a:lnTo>
                    <a:pt x="23038" y="44"/>
                  </a:lnTo>
                  <a:lnTo>
                    <a:pt x="22994"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5" name="Google Shape;2775;p18"/>
            <p:cNvSpPr/>
            <p:nvPr/>
          </p:nvSpPr>
          <p:spPr>
            <a:xfrm>
              <a:off x="4125925" y="2666050"/>
              <a:ext cx="649450" cy="1851775"/>
            </a:xfrm>
            <a:custGeom>
              <a:rect b="b" l="l" r="r" t="t"/>
              <a:pathLst>
                <a:path extrusionOk="0" h="74071" w="25978">
                  <a:moveTo>
                    <a:pt x="25715" y="1"/>
                  </a:moveTo>
                  <a:lnTo>
                    <a:pt x="23608" y="1142"/>
                  </a:lnTo>
                  <a:lnTo>
                    <a:pt x="19922" y="3292"/>
                  </a:lnTo>
                  <a:lnTo>
                    <a:pt x="18079" y="4477"/>
                  </a:lnTo>
                  <a:lnTo>
                    <a:pt x="15534" y="6144"/>
                  </a:lnTo>
                  <a:lnTo>
                    <a:pt x="14042" y="7109"/>
                  </a:lnTo>
                  <a:lnTo>
                    <a:pt x="11585" y="8207"/>
                  </a:lnTo>
                  <a:lnTo>
                    <a:pt x="11585" y="8250"/>
                  </a:lnTo>
                  <a:lnTo>
                    <a:pt x="10269" y="9040"/>
                  </a:lnTo>
                  <a:lnTo>
                    <a:pt x="6846" y="11146"/>
                  </a:lnTo>
                  <a:lnTo>
                    <a:pt x="6802" y="11190"/>
                  </a:lnTo>
                  <a:lnTo>
                    <a:pt x="4213" y="13823"/>
                  </a:lnTo>
                  <a:lnTo>
                    <a:pt x="2326" y="15622"/>
                  </a:lnTo>
                  <a:lnTo>
                    <a:pt x="1624" y="16500"/>
                  </a:lnTo>
                  <a:lnTo>
                    <a:pt x="1580" y="16544"/>
                  </a:lnTo>
                  <a:lnTo>
                    <a:pt x="703" y="19177"/>
                  </a:lnTo>
                  <a:lnTo>
                    <a:pt x="88" y="20976"/>
                  </a:lnTo>
                  <a:lnTo>
                    <a:pt x="88" y="21020"/>
                  </a:lnTo>
                  <a:lnTo>
                    <a:pt x="1" y="22336"/>
                  </a:lnTo>
                  <a:lnTo>
                    <a:pt x="44" y="22380"/>
                  </a:lnTo>
                  <a:lnTo>
                    <a:pt x="615" y="26417"/>
                  </a:lnTo>
                  <a:lnTo>
                    <a:pt x="878" y="28084"/>
                  </a:lnTo>
                  <a:lnTo>
                    <a:pt x="1185" y="29708"/>
                  </a:lnTo>
                  <a:lnTo>
                    <a:pt x="1536" y="31244"/>
                  </a:lnTo>
                  <a:lnTo>
                    <a:pt x="1931" y="32823"/>
                  </a:lnTo>
                  <a:lnTo>
                    <a:pt x="2370" y="34359"/>
                  </a:lnTo>
                  <a:lnTo>
                    <a:pt x="2897" y="35939"/>
                  </a:lnTo>
                  <a:lnTo>
                    <a:pt x="3467" y="37606"/>
                  </a:lnTo>
                  <a:lnTo>
                    <a:pt x="4125" y="39362"/>
                  </a:lnTo>
                  <a:lnTo>
                    <a:pt x="5003" y="42258"/>
                  </a:lnTo>
                  <a:lnTo>
                    <a:pt x="5310" y="44057"/>
                  </a:lnTo>
                  <a:lnTo>
                    <a:pt x="5398" y="45329"/>
                  </a:lnTo>
                  <a:lnTo>
                    <a:pt x="5310" y="47787"/>
                  </a:lnTo>
                  <a:lnTo>
                    <a:pt x="5354" y="49322"/>
                  </a:lnTo>
                  <a:lnTo>
                    <a:pt x="5354" y="49366"/>
                  </a:lnTo>
                  <a:lnTo>
                    <a:pt x="5924" y="52175"/>
                  </a:lnTo>
                  <a:lnTo>
                    <a:pt x="6407" y="54939"/>
                  </a:lnTo>
                  <a:lnTo>
                    <a:pt x="6451" y="57528"/>
                  </a:lnTo>
                  <a:lnTo>
                    <a:pt x="6319" y="59810"/>
                  </a:lnTo>
                  <a:lnTo>
                    <a:pt x="6319" y="59854"/>
                  </a:lnTo>
                  <a:lnTo>
                    <a:pt x="6495" y="60731"/>
                  </a:lnTo>
                  <a:lnTo>
                    <a:pt x="6495" y="60819"/>
                  </a:lnTo>
                  <a:lnTo>
                    <a:pt x="7943" y="62399"/>
                  </a:lnTo>
                  <a:lnTo>
                    <a:pt x="10225" y="65251"/>
                  </a:lnTo>
                  <a:lnTo>
                    <a:pt x="12112" y="67796"/>
                  </a:lnTo>
                  <a:lnTo>
                    <a:pt x="13077" y="68981"/>
                  </a:lnTo>
                  <a:lnTo>
                    <a:pt x="13121" y="68981"/>
                  </a:lnTo>
                  <a:lnTo>
                    <a:pt x="15841" y="71614"/>
                  </a:lnTo>
                  <a:lnTo>
                    <a:pt x="16061" y="71921"/>
                  </a:lnTo>
                  <a:lnTo>
                    <a:pt x="15973" y="73851"/>
                  </a:lnTo>
                  <a:lnTo>
                    <a:pt x="15973" y="73939"/>
                  </a:lnTo>
                  <a:lnTo>
                    <a:pt x="16017" y="73983"/>
                  </a:lnTo>
                  <a:lnTo>
                    <a:pt x="16105" y="74027"/>
                  </a:lnTo>
                  <a:lnTo>
                    <a:pt x="16149" y="74071"/>
                  </a:lnTo>
                  <a:lnTo>
                    <a:pt x="16236" y="74027"/>
                  </a:lnTo>
                  <a:lnTo>
                    <a:pt x="16280" y="73983"/>
                  </a:lnTo>
                  <a:lnTo>
                    <a:pt x="16324" y="73939"/>
                  </a:lnTo>
                  <a:lnTo>
                    <a:pt x="16324" y="73895"/>
                  </a:lnTo>
                  <a:lnTo>
                    <a:pt x="16412" y="71877"/>
                  </a:lnTo>
                  <a:lnTo>
                    <a:pt x="16368" y="71789"/>
                  </a:lnTo>
                  <a:lnTo>
                    <a:pt x="16149" y="71394"/>
                  </a:lnTo>
                  <a:lnTo>
                    <a:pt x="16105" y="71394"/>
                  </a:lnTo>
                  <a:lnTo>
                    <a:pt x="13340" y="68761"/>
                  </a:lnTo>
                  <a:lnTo>
                    <a:pt x="12375" y="67577"/>
                  </a:lnTo>
                  <a:lnTo>
                    <a:pt x="10488" y="65032"/>
                  </a:lnTo>
                  <a:lnTo>
                    <a:pt x="8206" y="62179"/>
                  </a:lnTo>
                  <a:lnTo>
                    <a:pt x="6802" y="60600"/>
                  </a:lnTo>
                  <a:lnTo>
                    <a:pt x="6670" y="59810"/>
                  </a:lnTo>
                  <a:lnTo>
                    <a:pt x="6802" y="57528"/>
                  </a:lnTo>
                  <a:lnTo>
                    <a:pt x="6758" y="54895"/>
                  </a:lnTo>
                  <a:lnTo>
                    <a:pt x="6276" y="52131"/>
                  </a:lnTo>
                  <a:lnTo>
                    <a:pt x="5705" y="49322"/>
                  </a:lnTo>
                  <a:lnTo>
                    <a:pt x="5661" y="47787"/>
                  </a:lnTo>
                  <a:lnTo>
                    <a:pt x="5749" y="45329"/>
                  </a:lnTo>
                  <a:lnTo>
                    <a:pt x="5661" y="44013"/>
                  </a:lnTo>
                  <a:lnTo>
                    <a:pt x="5310" y="42170"/>
                  </a:lnTo>
                  <a:lnTo>
                    <a:pt x="4476" y="39230"/>
                  </a:lnTo>
                  <a:lnTo>
                    <a:pt x="3818" y="37475"/>
                  </a:lnTo>
                  <a:lnTo>
                    <a:pt x="3204" y="35851"/>
                  </a:lnTo>
                  <a:lnTo>
                    <a:pt x="2721" y="34271"/>
                  </a:lnTo>
                  <a:lnTo>
                    <a:pt x="2239" y="32736"/>
                  </a:lnTo>
                  <a:lnTo>
                    <a:pt x="1844" y="31200"/>
                  </a:lnTo>
                  <a:lnTo>
                    <a:pt x="1493" y="29620"/>
                  </a:lnTo>
                  <a:lnTo>
                    <a:pt x="1229" y="28040"/>
                  </a:lnTo>
                  <a:lnTo>
                    <a:pt x="966" y="26329"/>
                  </a:lnTo>
                  <a:lnTo>
                    <a:pt x="396" y="22336"/>
                  </a:lnTo>
                  <a:lnTo>
                    <a:pt x="439" y="21063"/>
                  </a:lnTo>
                  <a:lnTo>
                    <a:pt x="1054" y="19308"/>
                  </a:lnTo>
                  <a:lnTo>
                    <a:pt x="1887" y="16675"/>
                  </a:lnTo>
                  <a:lnTo>
                    <a:pt x="2590" y="15842"/>
                  </a:lnTo>
                  <a:lnTo>
                    <a:pt x="4476" y="14043"/>
                  </a:lnTo>
                  <a:lnTo>
                    <a:pt x="7021" y="11454"/>
                  </a:lnTo>
                  <a:lnTo>
                    <a:pt x="10488" y="9347"/>
                  </a:lnTo>
                  <a:lnTo>
                    <a:pt x="11761" y="8558"/>
                  </a:lnTo>
                  <a:lnTo>
                    <a:pt x="14218" y="7417"/>
                  </a:lnTo>
                  <a:lnTo>
                    <a:pt x="15710" y="6451"/>
                  </a:lnTo>
                  <a:lnTo>
                    <a:pt x="18255" y="4784"/>
                  </a:lnTo>
                  <a:lnTo>
                    <a:pt x="20098" y="3599"/>
                  </a:lnTo>
                  <a:lnTo>
                    <a:pt x="23784" y="1449"/>
                  </a:lnTo>
                  <a:lnTo>
                    <a:pt x="25846" y="308"/>
                  </a:lnTo>
                  <a:lnTo>
                    <a:pt x="25934" y="264"/>
                  </a:lnTo>
                  <a:lnTo>
                    <a:pt x="25934" y="220"/>
                  </a:lnTo>
                  <a:lnTo>
                    <a:pt x="25978" y="133"/>
                  </a:lnTo>
                  <a:lnTo>
                    <a:pt x="25934" y="89"/>
                  </a:lnTo>
                  <a:lnTo>
                    <a:pt x="25890"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6" name="Google Shape;2776;p18"/>
            <p:cNvSpPr/>
            <p:nvPr/>
          </p:nvSpPr>
          <p:spPr>
            <a:xfrm>
              <a:off x="4096300" y="2788925"/>
              <a:ext cx="434450" cy="1781575"/>
            </a:xfrm>
            <a:custGeom>
              <a:rect b="b" l="l" r="r" t="t"/>
              <a:pathLst>
                <a:path extrusionOk="0" h="71263" w="17378">
                  <a:moveTo>
                    <a:pt x="15886" y="0"/>
                  </a:moveTo>
                  <a:lnTo>
                    <a:pt x="14174" y="1054"/>
                  </a:lnTo>
                  <a:lnTo>
                    <a:pt x="10971" y="3028"/>
                  </a:lnTo>
                  <a:lnTo>
                    <a:pt x="8952" y="4301"/>
                  </a:lnTo>
                  <a:lnTo>
                    <a:pt x="6890" y="5880"/>
                  </a:lnTo>
                  <a:lnTo>
                    <a:pt x="6846" y="5880"/>
                  </a:lnTo>
                  <a:lnTo>
                    <a:pt x="5705" y="7328"/>
                  </a:lnTo>
                  <a:lnTo>
                    <a:pt x="3029" y="10049"/>
                  </a:lnTo>
                  <a:lnTo>
                    <a:pt x="2502" y="10663"/>
                  </a:lnTo>
                  <a:lnTo>
                    <a:pt x="2458" y="10751"/>
                  </a:lnTo>
                  <a:lnTo>
                    <a:pt x="1229" y="13691"/>
                  </a:lnTo>
                  <a:lnTo>
                    <a:pt x="264" y="16280"/>
                  </a:lnTo>
                  <a:lnTo>
                    <a:pt x="264" y="16324"/>
                  </a:lnTo>
                  <a:lnTo>
                    <a:pt x="1" y="17509"/>
                  </a:lnTo>
                  <a:lnTo>
                    <a:pt x="1" y="17553"/>
                  </a:lnTo>
                  <a:lnTo>
                    <a:pt x="1" y="18825"/>
                  </a:lnTo>
                  <a:lnTo>
                    <a:pt x="484" y="22687"/>
                  </a:lnTo>
                  <a:lnTo>
                    <a:pt x="966" y="25276"/>
                  </a:lnTo>
                  <a:lnTo>
                    <a:pt x="1624" y="28040"/>
                  </a:lnTo>
                  <a:lnTo>
                    <a:pt x="2546" y="30673"/>
                  </a:lnTo>
                  <a:lnTo>
                    <a:pt x="4257" y="35105"/>
                  </a:lnTo>
                  <a:lnTo>
                    <a:pt x="4828" y="36728"/>
                  </a:lnTo>
                  <a:lnTo>
                    <a:pt x="5310" y="38922"/>
                  </a:lnTo>
                  <a:lnTo>
                    <a:pt x="5530" y="40370"/>
                  </a:lnTo>
                  <a:lnTo>
                    <a:pt x="5398" y="42828"/>
                  </a:lnTo>
                  <a:lnTo>
                    <a:pt x="5442" y="44144"/>
                  </a:lnTo>
                  <a:lnTo>
                    <a:pt x="5442" y="44188"/>
                  </a:lnTo>
                  <a:lnTo>
                    <a:pt x="5925" y="46645"/>
                  </a:lnTo>
                  <a:lnTo>
                    <a:pt x="6320" y="49059"/>
                  </a:lnTo>
                  <a:lnTo>
                    <a:pt x="6407" y="51297"/>
                  </a:lnTo>
                  <a:lnTo>
                    <a:pt x="6232" y="54544"/>
                  </a:lnTo>
                  <a:lnTo>
                    <a:pt x="6144" y="56826"/>
                  </a:lnTo>
                  <a:lnTo>
                    <a:pt x="6144" y="58405"/>
                  </a:lnTo>
                  <a:lnTo>
                    <a:pt x="6144" y="58449"/>
                  </a:lnTo>
                  <a:lnTo>
                    <a:pt x="6407" y="59239"/>
                  </a:lnTo>
                  <a:lnTo>
                    <a:pt x="6451" y="59283"/>
                  </a:lnTo>
                  <a:lnTo>
                    <a:pt x="7899" y="61257"/>
                  </a:lnTo>
                  <a:lnTo>
                    <a:pt x="10006" y="63583"/>
                  </a:lnTo>
                  <a:lnTo>
                    <a:pt x="13604" y="66655"/>
                  </a:lnTo>
                  <a:lnTo>
                    <a:pt x="15491" y="68234"/>
                  </a:lnTo>
                  <a:lnTo>
                    <a:pt x="16412" y="69068"/>
                  </a:lnTo>
                  <a:lnTo>
                    <a:pt x="16632" y="69419"/>
                  </a:lnTo>
                  <a:lnTo>
                    <a:pt x="16675" y="70121"/>
                  </a:lnTo>
                  <a:lnTo>
                    <a:pt x="16675" y="70165"/>
                  </a:lnTo>
                  <a:lnTo>
                    <a:pt x="17026" y="71130"/>
                  </a:lnTo>
                  <a:lnTo>
                    <a:pt x="17114" y="71218"/>
                  </a:lnTo>
                  <a:lnTo>
                    <a:pt x="17202" y="71262"/>
                  </a:lnTo>
                  <a:lnTo>
                    <a:pt x="17246" y="71262"/>
                  </a:lnTo>
                  <a:lnTo>
                    <a:pt x="17334" y="71218"/>
                  </a:lnTo>
                  <a:lnTo>
                    <a:pt x="17378" y="71130"/>
                  </a:lnTo>
                  <a:lnTo>
                    <a:pt x="17378" y="71087"/>
                  </a:lnTo>
                  <a:lnTo>
                    <a:pt x="17378" y="70999"/>
                  </a:lnTo>
                  <a:lnTo>
                    <a:pt x="17026" y="70077"/>
                  </a:lnTo>
                  <a:lnTo>
                    <a:pt x="16983" y="69331"/>
                  </a:lnTo>
                  <a:lnTo>
                    <a:pt x="16939" y="69288"/>
                  </a:lnTo>
                  <a:lnTo>
                    <a:pt x="16719" y="68893"/>
                  </a:lnTo>
                  <a:lnTo>
                    <a:pt x="16675" y="68849"/>
                  </a:lnTo>
                  <a:lnTo>
                    <a:pt x="15754" y="67971"/>
                  </a:lnTo>
                  <a:lnTo>
                    <a:pt x="13823" y="66391"/>
                  </a:lnTo>
                  <a:lnTo>
                    <a:pt x="10269" y="63320"/>
                  </a:lnTo>
                  <a:lnTo>
                    <a:pt x="8163" y="61038"/>
                  </a:lnTo>
                  <a:lnTo>
                    <a:pt x="6715" y="59107"/>
                  </a:lnTo>
                  <a:lnTo>
                    <a:pt x="6495" y="58361"/>
                  </a:lnTo>
                  <a:lnTo>
                    <a:pt x="6495" y="56826"/>
                  </a:lnTo>
                  <a:lnTo>
                    <a:pt x="6583" y="54544"/>
                  </a:lnTo>
                  <a:lnTo>
                    <a:pt x="6758" y="51297"/>
                  </a:lnTo>
                  <a:lnTo>
                    <a:pt x="6671" y="49015"/>
                  </a:lnTo>
                  <a:lnTo>
                    <a:pt x="6276" y="46601"/>
                  </a:lnTo>
                  <a:lnTo>
                    <a:pt x="5793" y="44144"/>
                  </a:lnTo>
                  <a:lnTo>
                    <a:pt x="5749" y="42828"/>
                  </a:lnTo>
                  <a:lnTo>
                    <a:pt x="5881" y="40370"/>
                  </a:lnTo>
                  <a:lnTo>
                    <a:pt x="5881" y="40327"/>
                  </a:lnTo>
                  <a:lnTo>
                    <a:pt x="5661" y="38835"/>
                  </a:lnTo>
                  <a:lnTo>
                    <a:pt x="5135" y="36641"/>
                  </a:lnTo>
                  <a:lnTo>
                    <a:pt x="4564" y="34973"/>
                  </a:lnTo>
                  <a:lnTo>
                    <a:pt x="2853" y="30541"/>
                  </a:lnTo>
                  <a:lnTo>
                    <a:pt x="1975" y="27908"/>
                  </a:lnTo>
                  <a:lnTo>
                    <a:pt x="1317" y="25232"/>
                  </a:lnTo>
                  <a:lnTo>
                    <a:pt x="791" y="22599"/>
                  </a:lnTo>
                  <a:lnTo>
                    <a:pt x="352" y="18825"/>
                  </a:lnTo>
                  <a:lnTo>
                    <a:pt x="352" y="17596"/>
                  </a:lnTo>
                  <a:lnTo>
                    <a:pt x="615" y="16412"/>
                  </a:lnTo>
                  <a:lnTo>
                    <a:pt x="1581" y="13823"/>
                  </a:lnTo>
                  <a:lnTo>
                    <a:pt x="2765" y="10883"/>
                  </a:lnTo>
                  <a:lnTo>
                    <a:pt x="3292" y="10312"/>
                  </a:lnTo>
                  <a:lnTo>
                    <a:pt x="5969" y="7548"/>
                  </a:lnTo>
                  <a:lnTo>
                    <a:pt x="7109" y="6144"/>
                  </a:lnTo>
                  <a:lnTo>
                    <a:pt x="9172" y="4608"/>
                  </a:lnTo>
                  <a:lnTo>
                    <a:pt x="11146" y="3335"/>
                  </a:lnTo>
                  <a:lnTo>
                    <a:pt x="14350" y="1361"/>
                  </a:lnTo>
                  <a:lnTo>
                    <a:pt x="16105" y="308"/>
                  </a:lnTo>
                  <a:lnTo>
                    <a:pt x="16149" y="264"/>
                  </a:lnTo>
                  <a:lnTo>
                    <a:pt x="16149" y="220"/>
                  </a:lnTo>
                  <a:lnTo>
                    <a:pt x="16149" y="132"/>
                  </a:lnTo>
                  <a:lnTo>
                    <a:pt x="16149" y="88"/>
                  </a:lnTo>
                  <a:lnTo>
                    <a:pt x="16105" y="44"/>
                  </a:lnTo>
                  <a:lnTo>
                    <a:pt x="16017"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7" name="Google Shape;2777;p18"/>
            <p:cNvSpPr/>
            <p:nvPr/>
          </p:nvSpPr>
          <p:spPr>
            <a:xfrm>
              <a:off x="5157125" y="2795500"/>
              <a:ext cx="400425" cy="235900"/>
            </a:xfrm>
            <a:custGeom>
              <a:rect b="b" l="l" r="r" t="t"/>
              <a:pathLst>
                <a:path extrusionOk="0" h="9436" w="16017">
                  <a:moveTo>
                    <a:pt x="15753" y="1"/>
                  </a:moveTo>
                  <a:lnTo>
                    <a:pt x="9566" y="3774"/>
                  </a:lnTo>
                  <a:lnTo>
                    <a:pt x="7328" y="5179"/>
                  </a:lnTo>
                  <a:lnTo>
                    <a:pt x="5485" y="6056"/>
                  </a:lnTo>
                  <a:lnTo>
                    <a:pt x="3818" y="7022"/>
                  </a:lnTo>
                  <a:lnTo>
                    <a:pt x="88" y="9128"/>
                  </a:lnTo>
                  <a:lnTo>
                    <a:pt x="0" y="9172"/>
                  </a:lnTo>
                  <a:lnTo>
                    <a:pt x="0" y="9216"/>
                  </a:lnTo>
                  <a:lnTo>
                    <a:pt x="0" y="9303"/>
                  </a:lnTo>
                  <a:lnTo>
                    <a:pt x="0" y="9347"/>
                  </a:lnTo>
                  <a:lnTo>
                    <a:pt x="88" y="9435"/>
                  </a:lnTo>
                  <a:lnTo>
                    <a:pt x="264" y="9435"/>
                  </a:lnTo>
                  <a:lnTo>
                    <a:pt x="3993" y="7329"/>
                  </a:lnTo>
                  <a:lnTo>
                    <a:pt x="5617" y="6363"/>
                  </a:lnTo>
                  <a:lnTo>
                    <a:pt x="7504" y="5486"/>
                  </a:lnTo>
                  <a:lnTo>
                    <a:pt x="9742" y="4082"/>
                  </a:lnTo>
                  <a:lnTo>
                    <a:pt x="15929" y="308"/>
                  </a:lnTo>
                  <a:lnTo>
                    <a:pt x="15973" y="264"/>
                  </a:lnTo>
                  <a:lnTo>
                    <a:pt x="16017" y="220"/>
                  </a:lnTo>
                  <a:lnTo>
                    <a:pt x="16017" y="132"/>
                  </a:lnTo>
                  <a:lnTo>
                    <a:pt x="15973" y="89"/>
                  </a:lnTo>
                  <a:lnTo>
                    <a:pt x="15929" y="45"/>
                  </a:lnTo>
                  <a:lnTo>
                    <a:pt x="15885"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8" name="Google Shape;2778;p18"/>
            <p:cNvSpPr/>
            <p:nvPr/>
          </p:nvSpPr>
          <p:spPr>
            <a:xfrm>
              <a:off x="4878475" y="2770275"/>
              <a:ext cx="651650" cy="660425"/>
            </a:xfrm>
            <a:custGeom>
              <a:rect b="b" l="l" r="r" t="t"/>
              <a:pathLst>
                <a:path extrusionOk="0" h="26417" w="26066">
                  <a:moveTo>
                    <a:pt x="25846" y="1"/>
                  </a:moveTo>
                  <a:lnTo>
                    <a:pt x="25802" y="44"/>
                  </a:lnTo>
                  <a:lnTo>
                    <a:pt x="21063" y="2897"/>
                  </a:lnTo>
                  <a:lnTo>
                    <a:pt x="18211" y="4520"/>
                  </a:lnTo>
                  <a:lnTo>
                    <a:pt x="16061" y="5398"/>
                  </a:lnTo>
                  <a:lnTo>
                    <a:pt x="13823" y="6539"/>
                  </a:lnTo>
                  <a:lnTo>
                    <a:pt x="9610" y="8689"/>
                  </a:lnTo>
                  <a:lnTo>
                    <a:pt x="6319" y="10883"/>
                  </a:lnTo>
                  <a:lnTo>
                    <a:pt x="3511" y="12901"/>
                  </a:lnTo>
                  <a:lnTo>
                    <a:pt x="3467" y="12901"/>
                  </a:lnTo>
                  <a:lnTo>
                    <a:pt x="3028" y="13296"/>
                  </a:lnTo>
                  <a:lnTo>
                    <a:pt x="2985" y="13340"/>
                  </a:lnTo>
                  <a:lnTo>
                    <a:pt x="2590" y="14218"/>
                  </a:lnTo>
                  <a:lnTo>
                    <a:pt x="2590" y="14306"/>
                  </a:lnTo>
                  <a:lnTo>
                    <a:pt x="2546" y="15051"/>
                  </a:lnTo>
                  <a:lnTo>
                    <a:pt x="2546" y="15095"/>
                  </a:lnTo>
                  <a:lnTo>
                    <a:pt x="2809" y="16105"/>
                  </a:lnTo>
                  <a:lnTo>
                    <a:pt x="3818" y="18430"/>
                  </a:lnTo>
                  <a:lnTo>
                    <a:pt x="4740" y="20537"/>
                  </a:lnTo>
                  <a:lnTo>
                    <a:pt x="4828" y="21326"/>
                  </a:lnTo>
                  <a:lnTo>
                    <a:pt x="4696" y="21897"/>
                  </a:lnTo>
                  <a:lnTo>
                    <a:pt x="2721" y="23608"/>
                  </a:lnTo>
                  <a:lnTo>
                    <a:pt x="834" y="25451"/>
                  </a:lnTo>
                  <a:lnTo>
                    <a:pt x="88" y="26109"/>
                  </a:lnTo>
                  <a:lnTo>
                    <a:pt x="45" y="26197"/>
                  </a:lnTo>
                  <a:lnTo>
                    <a:pt x="1" y="26241"/>
                  </a:lnTo>
                  <a:lnTo>
                    <a:pt x="1" y="26329"/>
                  </a:lnTo>
                  <a:lnTo>
                    <a:pt x="45" y="26373"/>
                  </a:lnTo>
                  <a:lnTo>
                    <a:pt x="88" y="26416"/>
                  </a:lnTo>
                  <a:lnTo>
                    <a:pt x="176" y="26416"/>
                  </a:lnTo>
                  <a:lnTo>
                    <a:pt x="308" y="26373"/>
                  </a:lnTo>
                  <a:lnTo>
                    <a:pt x="1098" y="25714"/>
                  </a:lnTo>
                  <a:lnTo>
                    <a:pt x="2941" y="23871"/>
                  </a:lnTo>
                  <a:lnTo>
                    <a:pt x="5003" y="22116"/>
                  </a:lnTo>
                  <a:lnTo>
                    <a:pt x="5047" y="22028"/>
                  </a:lnTo>
                  <a:lnTo>
                    <a:pt x="5179" y="21370"/>
                  </a:lnTo>
                  <a:lnTo>
                    <a:pt x="5179" y="21326"/>
                  </a:lnTo>
                  <a:lnTo>
                    <a:pt x="5091" y="20493"/>
                  </a:lnTo>
                  <a:lnTo>
                    <a:pt x="5047" y="20449"/>
                  </a:lnTo>
                  <a:lnTo>
                    <a:pt x="4125" y="18299"/>
                  </a:lnTo>
                  <a:lnTo>
                    <a:pt x="3116" y="15973"/>
                  </a:lnTo>
                  <a:lnTo>
                    <a:pt x="2897" y="15051"/>
                  </a:lnTo>
                  <a:lnTo>
                    <a:pt x="2941" y="14349"/>
                  </a:lnTo>
                  <a:lnTo>
                    <a:pt x="3292" y="13560"/>
                  </a:lnTo>
                  <a:lnTo>
                    <a:pt x="3687" y="13165"/>
                  </a:lnTo>
                  <a:lnTo>
                    <a:pt x="6495" y="11146"/>
                  </a:lnTo>
                  <a:lnTo>
                    <a:pt x="9830" y="8996"/>
                  </a:lnTo>
                  <a:lnTo>
                    <a:pt x="13955" y="6846"/>
                  </a:lnTo>
                  <a:lnTo>
                    <a:pt x="16236" y="5705"/>
                  </a:lnTo>
                  <a:lnTo>
                    <a:pt x="18343" y="4827"/>
                  </a:lnTo>
                  <a:lnTo>
                    <a:pt x="18387" y="4827"/>
                  </a:lnTo>
                  <a:lnTo>
                    <a:pt x="21239" y="3204"/>
                  </a:lnTo>
                  <a:lnTo>
                    <a:pt x="25978" y="352"/>
                  </a:lnTo>
                  <a:lnTo>
                    <a:pt x="26022" y="264"/>
                  </a:lnTo>
                  <a:lnTo>
                    <a:pt x="26066" y="220"/>
                  </a:lnTo>
                  <a:lnTo>
                    <a:pt x="26066" y="176"/>
                  </a:lnTo>
                  <a:lnTo>
                    <a:pt x="26022" y="88"/>
                  </a:lnTo>
                  <a:lnTo>
                    <a:pt x="25978" y="44"/>
                  </a:lnTo>
                  <a:lnTo>
                    <a:pt x="25934"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9" name="Google Shape;2779;p18"/>
            <p:cNvSpPr/>
            <p:nvPr/>
          </p:nvSpPr>
          <p:spPr>
            <a:xfrm>
              <a:off x="4429800" y="2660575"/>
              <a:ext cx="977475" cy="1079475"/>
            </a:xfrm>
            <a:custGeom>
              <a:rect b="b" l="l" r="r" t="t"/>
              <a:pathLst>
                <a:path extrusionOk="0" h="43179" w="39099">
                  <a:moveTo>
                    <a:pt x="38835" y="0"/>
                  </a:moveTo>
                  <a:lnTo>
                    <a:pt x="36553" y="1361"/>
                  </a:lnTo>
                  <a:lnTo>
                    <a:pt x="32121" y="3335"/>
                  </a:lnTo>
                  <a:lnTo>
                    <a:pt x="31156" y="3730"/>
                  </a:lnTo>
                  <a:lnTo>
                    <a:pt x="26812" y="5617"/>
                  </a:lnTo>
                  <a:lnTo>
                    <a:pt x="24617" y="6583"/>
                  </a:lnTo>
                  <a:lnTo>
                    <a:pt x="22467" y="7592"/>
                  </a:lnTo>
                  <a:lnTo>
                    <a:pt x="20361" y="8689"/>
                  </a:lnTo>
                  <a:lnTo>
                    <a:pt x="18299" y="9830"/>
                  </a:lnTo>
                  <a:lnTo>
                    <a:pt x="17289" y="10444"/>
                  </a:lnTo>
                  <a:lnTo>
                    <a:pt x="16280" y="11102"/>
                  </a:lnTo>
                  <a:lnTo>
                    <a:pt x="15315" y="11760"/>
                  </a:lnTo>
                  <a:lnTo>
                    <a:pt x="14349" y="12462"/>
                  </a:lnTo>
                  <a:lnTo>
                    <a:pt x="12155" y="14262"/>
                  </a:lnTo>
                  <a:lnTo>
                    <a:pt x="10312" y="15666"/>
                  </a:lnTo>
                  <a:lnTo>
                    <a:pt x="8162" y="17421"/>
                  </a:lnTo>
                  <a:lnTo>
                    <a:pt x="6758" y="18342"/>
                  </a:lnTo>
                  <a:lnTo>
                    <a:pt x="4564" y="19176"/>
                  </a:lnTo>
                  <a:lnTo>
                    <a:pt x="2414" y="19878"/>
                  </a:lnTo>
                  <a:lnTo>
                    <a:pt x="1273" y="20229"/>
                  </a:lnTo>
                  <a:lnTo>
                    <a:pt x="1185" y="20273"/>
                  </a:lnTo>
                  <a:lnTo>
                    <a:pt x="922" y="20536"/>
                  </a:lnTo>
                  <a:lnTo>
                    <a:pt x="878" y="20624"/>
                  </a:lnTo>
                  <a:lnTo>
                    <a:pt x="439" y="22774"/>
                  </a:lnTo>
                  <a:lnTo>
                    <a:pt x="1" y="24705"/>
                  </a:lnTo>
                  <a:lnTo>
                    <a:pt x="1" y="24749"/>
                  </a:lnTo>
                  <a:lnTo>
                    <a:pt x="176" y="27426"/>
                  </a:lnTo>
                  <a:lnTo>
                    <a:pt x="132" y="29707"/>
                  </a:lnTo>
                  <a:lnTo>
                    <a:pt x="88" y="30980"/>
                  </a:lnTo>
                  <a:lnTo>
                    <a:pt x="132" y="31068"/>
                  </a:lnTo>
                  <a:lnTo>
                    <a:pt x="176" y="31112"/>
                  </a:lnTo>
                  <a:lnTo>
                    <a:pt x="1756" y="32691"/>
                  </a:lnTo>
                  <a:lnTo>
                    <a:pt x="3906" y="34666"/>
                  </a:lnTo>
                  <a:lnTo>
                    <a:pt x="7636" y="38001"/>
                  </a:lnTo>
                  <a:lnTo>
                    <a:pt x="9435" y="39756"/>
                  </a:lnTo>
                  <a:lnTo>
                    <a:pt x="11015" y="41336"/>
                  </a:lnTo>
                  <a:lnTo>
                    <a:pt x="11409" y="41950"/>
                  </a:lnTo>
                  <a:lnTo>
                    <a:pt x="11278" y="42959"/>
                  </a:lnTo>
                  <a:lnTo>
                    <a:pt x="11322" y="43047"/>
                  </a:lnTo>
                  <a:lnTo>
                    <a:pt x="11322" y="43091"/>
                  </a:lnTo>
                  <a:lnTo>
                    <a:pt x="11366" y="43135"/>
                  </a:lnTo>
                  <a:lnTo>
                    <a:pt x="11453" y="43179"/>
                  </a:lnTo>
                  <a:lnTo>
                    <a:pt x="11585" y="43135"/>
                  </a:lnTo>
                  <a:lnTo>
                    <a:pt x="11629" y="43003"/>
                  </a:lnTo>
                  <a:lnTo>
                    <a:pt x="11760" y="41906"/>
                  </a:lnTo>
                  <a:lnTo>
                    <a:pt x="11717" y="41818"/>
                  </a:lnTo>
                  <a:lnTo>
                    <a:pt x="11278" y="41116"/>
                  </a:lnTo>
                  <a:lnTo>
                    <a:pt x="11278" y="41072"/>
                  </a:lnTo>
                  <a:lnTo>
                    <a:pt x="9698" y="39493"/>
                  </a:lnTo>
                  <a:lnTo>
                    <a:pt x="7855" y="37781"/>
                  </a:lnTo>
                  <a:lnTo>
                    <a:pt x="4169" y="34403"/>
                  </a:lnTo>
                  <a:lnTo>
                    <a:pt x="1975" y="32428"/>
                  </a:lnTo>
                  <a:lnTo>
                    <a:pt x="439" y="30936"/>
                  </a:lnTo>
                  <a:lnTo>
                    <a:pt x="483" y="29707"/>
                  </a:lnTo>
                  <a:lnTo>
                    <a:pt x="527" y="27426"/>
                  </a:lnTo>
                  <a:lnTo>
                    <a:pt x="352" y="24749"/>
                  </a:lnTo>
                  <a:lnTo>
                    <a:pt x="790" y="22862"/>
                  </a:lnTo>
                  <a:lnTo>
                    <a:pt x="1229" y="20756"/>
                  </a:lnTo>
                  <a:lnTo>
                    <a:pt x="1405" y="20580"/>
                  </a:lnTo>
                  <a:lnTo>
                    <a:pt x="2546" y="20185"/>
                  </a:lnTo>
                  <a:lnTo>
                    <a:pt x="4652" y="19527"/>
                  </a:lnTo>
                  <a:lnTo>
                    <a:pt x="6890" y="18650"/>
                  </a:lnTo>
                  <a:lnTo>
                    <a:pt x="6934" y="18650"/>
                  </a:lnTo>
                  <a:lnTo>
                    <a:pt x="8382" y="17728"/>
                  </a:lnTo>
                  <a:lnTo>
                    <a:pt x="10532" y="15929"/>
                  </a:lnTo>
                  <a:lnTo>
                    <a:pt x="12375" y="14525"/>
                  </a:lnTo>
                  <a:lnTo>
                    <a:pt x="14569" y="12726"/>
                  </a:lnTo>
                  <a:lnTo>
                    <a:pt x="15534" y="12024"/>
                  </a:lnTo>
                  <a:lnTo>
                    <a:pt x="16500" y="11365"/>
                  </a:lnTo>
                  <a:lnTo>
                    <a:pt x="17465" y="10751"/>
                  </a:lnTo>
                  <a:lnTo>
                    <a:pt x="18474" y="10137"/>
                  </a:lnTo>
                  <a:lnTo>
                    <a:pt x="20537" y="8996"/>
                  </a:lnTo>
                  <a:lnTo>
                    <a:pt x="22643" y="7899"/>
                  </a:lnTo>
                  <a:lnTo>
                    <a:pt x="24793" y="6890"/>
                  </a:lnTo>
                  <a:lnTo>
                    <a:pt x="26943" y="5924"/>
                  </a:lnTo>
                  <a:lnTo>
                    <a:pt x="31287" y="4081"/>
                  </a:lnTo>
                  <a:lnTo>
                    <a:pt x="32253" y="3686"/>
                  </a:lnTo>
                  <a:lnTo>
                    <a:pt x="36685" y="1668"/>
                  </a:lnTo>
                  <a:lnTo>
                    <a:pt x="36729" y="1668"/>
                  </a:lnTo>
                  <a:lnTo>
                    <a:pt x="39010" y="308"/>
                  </a:lnTo>
                  <a:lnTo>
                    <a:pt x="39054" y="264"/>
                  </a:lnTo>
                  <a:lnTo>
                    <a:pt x="39098" y="220"/>
                  </a:lnTo>
                  <a:lnTo>
                    <a:pt x="39098" y="132"/>
                  </a:lnTo>
                  <a:lnTo>
                    <a:pt x="39098" y="88"/>
                  </a:lnTo>
                  <a:lnTo>
                    <a:pt x="39054" y="44"/>
                  </a:lnTo>
                  <a:lnTo>
                    <a:pt x="38966"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0" name="Google Shape;2780;p18"/>
            <p:cNvSpPr/>
            <p:nvPr/>
          </p:nvSpPr>
          <p:spPr>
            <a:xfrm>
              <a:off x="4382625" y="2638625"/>
              <a:ext cx="1001600" cy="722950"/>
            </a:xfrm>
            <a:custGeom>
              <a:rect b="b" l="l" r="r" t="t"/>
              <a:pathLst>
                <a:path extrusionOk="0" h="28918" w="40064">
                  <a:moveTo>
                    <a:pt x="39800" y="1"/>
                  </a:moveTo>
                  <a:lnTo>
                    <a:pt x="36948" y="1624"/>
                  </a:lnTo>
                  <a:lnTo>
                    <a:pt x="34359" y="2678"/>
                  </a:lnTo>
                  <a:lnTo>
                    <a:pt x="31331" y="3906"/>
                  </a:lnTo>
                  <a:lnTo>
                    <a:pt x="27821" y="5442"/>
                  </a:lnTo>
                  <a:lnTo>
                    <a:pt x="25188" y="6627"/>
                  </a:lnTo>
                  <a:lnTo>
                    <a:pt x="21897" y="8206"/>
                  </a:lnTo>
                  <a:lnTo>
                    <a:pt x="19440" y="9611"/>
                  </a:lnTo>
                  <a:lnTo>
                    <a:pt x="15271" y="12287"/>
                  </a:lnTo>
                  <a:lnTo>
                    <a:pt x="15227" y="12287"/>
                  </a:lnTo>
                  <a:lnTo>
                    <a:pt x="13165" y="13955"/>
                  </a:lnTo>
                  <a:lnTo>
                    <a:pt x="11453" y="15315"/>
                  </a:lnTo>
                  <a:lnTo>
                    <a:pt x="8470" y="17553"/>
                  </a:lnTo>
                  <a:lnTo>
                    <a:pt x="6714" y="18343"/>
                  </a:lnTo>
                  <a:lnTo>
                    <a:pt x="4476" y="19177"/>
                  </a:lnTo>
                  <a:lnTo>
                    <a:pt x="2019" y="19835"/>
                  </a:lnTo>
                  <a:lnTo>
                    <a:pt x="1010" y="20274"/>
                  </a:lnTo>
                  <a:lnTo>
                    <a:pt x="922" y="20317"/>
                  </a:lnTo>
                  <a:lnTo>
                    <a:pt x="878" y="20405"/>
                  </a:lnTo>
                  <a:lnTo>
                    <a:pt x="439" y="22029"/>
                  </a:lnTo>
                  <a:lnTo>
                    <a:pt x="1" y="23082"/>
                  </a:lnTo>
                  <a:lnTo>
                    <a:pt x="1" y="23170"/>
                  </a:lnTo>
                  <a:lnTo>
                    <a:pt x="1" y="25627"/>
                  </a:lnTo>
                  <a:lnTo>
                    <a:pt x="1" y="27909"/>
                  </a:lnTo>
                  <a:lnTo>
                    <a:pt x="1" y="27953"/>
                  </a:lnTo>
                  <a:lnTo>
                    <a:pt x="264" y="28786"/>
                  </a:lnTo>
                  <a:lnTo>
                    <a:pt x="352" y="28874"/>
                  </a:lnTo>
                  <a:lnTo>
                    <a:pt x="439" y="28918"/>
                  </a:lnTo>
                  <a:lnTo>
                    <a:pt x="483" y="28918"/>
                  </a:lnTo>
                  <a:lnTo>
                    <a:pt x="571" y="28874"/>
                  </a:lnTo>
                  <a:lnTo>
                    <a:pt x="615" y="28830"/>
                  </a:lnTo>
                  <a:lnTo>
                    <a:pt x="615" y="28742"/>
                  </a:lnTo>
                  <a:lnTo>
                    <a:pt x="615" y="28699"/>
                  </a:lnTo>
                  <a:lnTo>
                    <a:pt x="352" y="27865"/>
                  </a:lnTo>
                  <a:lnTo>
                    <a:pt x="352" y="25627"/>
                  </a:lnTo>
                  <a:lnTo>
                    <a:pt x="352" y="23214"/>
                  </a:lnTo>
                  <a:lnTo>
                    <a:pt x="790" y="22160"/>
                  </a:lnTo>
                  <a:lnTo>
                    <a:pt x="1185" y="20581"/>
                  </a:lnTo>
                  <a:lnTo>
                    <a:pt x="2151" y="20186"/>
                  </a:lnTo>
                  <a:lnTo>
                    <a:pt x="4564" y="19484"/>
                  </a:lnTo>
                  <a:lnTo>
                    <a:pt x="6846" y="18694"/>
                  </a:lnTo>
                  <a:lnTo>
                    <a:pt x="8645" y="17860"/>
                  </a:lnTo>
                  <a:lnTo>
                    <a:pt x="8689" y="17860"/>
                  </a:lnTo>
                  <a:lnTo>
                    <a:pt x="11673" y="15578"/>
                  </a:lnTo>
                  <a:lnTo>
                    <a:pt x="13384" y="14218"/>
                  </a:lnTo>
                  <a:lnTo>
                    <a:pt x="15447" y="12595"/>
                  </a:lnTo>
                  <a:lnTo>
                    <a:pt x="19615" y="9918"/>
                  </a:lnTo>
                  <a:lnTo>
                    <a:pt x="22029" y="8514"/>
                  </a:lnTo>
                  <a:lnTo>
                    <a:pt x="25364" y="6978"/>
                  </a:lnTo>
                  <a:lnTo>
                    <a:pt x="27996" y="5749"/>
                  </a:lnTo>
                  <a:lnTo>
                    <a:pt x="31463" y="4257"/>
                  </a:lnTo>
                  <a:lnTo>
                    <a:pt x="34491" y="2985"/>
                  </a:lnTo>
                  <a:lnTo>
                    <a:pt x="37124" y="1932"/>
                  </a:lnTo>
                  <a:lnTo>
                    <a:pt x="39976" y="308"/>
                  </a:lnTo>
                  <a:lnTo>
                    <a:pt x="40020" y="264"/>
                  </a:lnTo>
                  <a:lnTo>
                    <a:pt x="40020" y="220"/>
                  </a:lnTo>
                  <a:lnTo>
                    <a:pt x="40064" y="133"/>
                  </a:lnTo>
                  <a:lnTo>
                    <a:pt x="40020" y="89"/>
                  </a:lnTo>
                  <a:lnTo>
                    <a:pt x="39976" y="45"/>
                  </a:lnTo>
                  <a:lnTo>
                    <a:pt x="39932"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1" name="Google Shape;2781;p18"/>
            <p:cNvSpPr/>
            <p:nvPr/>
          </p:nvSpPr>
          <p:spPr>
            <a:xfrm>
              <a:off x="4390300" y="2616700"/>
              <a:ext cx="969800" cy="500250"/>
            </a:xfrm>
            <a:custGeom>
              <a:rect b="b" l="l" r="r" t="t"/>
              <a:pathLst>
                <a:path extrusionOk="0" h="20010" w="38792">
                  <a:moveTo>
                    <a:pt x="38572" y="0"/>
                  </a:moveTo>
                  <a:lnTo>
                    <a:pt x="38528" y="44"/>
                  </a:lnTo>
                  <a:lnTo>
                    <a:pt x="37563" y="615"/>
                  </a:lnTo>
                  <a:lnTo>
                    <a:pt x="32911" y="2633"/>
                  </a:lnTo>
                  <a:lnTo>
                    <a:pt x="29050" y="4213"/>
                  </a:lnTo>
                  <a:lnTo>
                    <a:pt x="23433" y="6758"/>
                  </a:lnTo>
                  <a:lnTo>
                    <a:pt x="21063" y="7855"/>
                  </a:lnTo>
                  <a:lnTo>
                    <a:pt x="18782" y="9127"/>
                  </a:lnTo>
                  <a:lnTo>
                    <a:pt x="16368" y="10532"/>
                  </a:lnTo>
                  <a:lnTo>
                    <a:pt x="14657" y="11672"/>
                  </a:lnTo>
                  <a:lnTo>
                    <a:pt x="12068" y="13691"/>
                  </a:lnTo>
                  <a:lnTo>
                    <a:pt x="10400" y="14963"/>
                  </a:lnTo>
                  <a:lnTo>
                    <a:pt x="7329" y="17157"/>
                  </a:lnTo>
                  <a:lnTo>
                    <a:pt x="5310" y="18079"/>
                  </a:lnTo>
                  <a:lnTo>
                    <a:pt x="2897" y="18913"/>
                  </a:lnTo>
                  <a:lnTo>
                    <a:pt x="132" y="19659"/>
                  </a:lnTo>
                  <a:lnTo>
                    <a:pt x="89" y="19703"/>
                  </a:lnTo>
                  <a:lnTo>
                    <a:pt x="45" y="19746"/>
                  </a:lnTo>
                  <a:lnTo>
                    <a:pt x="1" y="19790"/>
                  </a:lnTo>
                  <a:lnTo>
                    <a:pt x="1" y="19878"/>
                  </a:lnTo>
                  <a:lnTo>
                    <a:pt x="89" y="19966"/>
                  </a:lnTo>
                  <a:lnTo>
                    <a:pt x="176" y="20010"/>
                  </a:lnTo>
                  <a:lnTo>
                    <a:pt x="220" y="20010"/>
                  </a:lnTo>
                  <a:lnTo>
                    <a:pt x="3029" y="19264"/>
                  </a:lnTo>
                  <a:lnTo>
                    <a:pt x="5442" y="18386"/>
                  </a:lnTo>
                  <a:lnTo>
                    <a:pt x="7504" y="17465"/>
                  </a:lnTo>
                  <a:lnTo>
                    <a:pt x="7504" y="17421"/>
                  </a:lnTo>
                  <a:lnTo>
                    <a:pt x="10620" y="15271"/>
                  </a:lnTo>
                  <a:lnTo>
                    <a:pt x="14832" y="11936"/>
                  </a:lnTo>
                  <a:lnTo>
                    <a:pt x="16544" y="10839"/>
                  </a:lnTo>
                  <a:lnTo>
                    <a:pt x="18957" y="9435"/>
                  </a:lnTo>
                  <a:lnTo>
                    <a:pt x="21239" y="8162"/>
                  </a:lnTo>
                  <a:lnTo>
                    <a:pt x="23565" y="7065"/>
                  </a:lnTo>
                  <a:lnTo>
                    <a:pt x="29181" y="4520"/>
                  </a:lnTo>
                  <a:lnTo>
                    <a:pt x="33087" y="2940"/>
                  </a:lnTo>
                  <a:lnTo>
                    <a:pt x="37738" y="922"/>
                  </a:lnTo>
                  <a:lnTo>
                    <a:pt x="38703" y="351"/>
                  </a:lnTo>
                  <a:lnTo>
                    <a:pt x="38747" y="264"/>
                  </a:lnTo>
                  <a:lnTo>
                    <a:pt x="38791" y="220"/>
                  </a:lnTo>
                  <a:lnTo>
                    <a:pt x="38791" y="176"/>
                  </a:lnTo>
                  <a:lnTo>
                    <a:pt x="38747" y="88"/>
                  </a:lnTo>
                  <a:lnTo>
                    <a:pt x="38703" y="44"/>
                  </a:lnTo>
                  <a:lnTo>
                    <a:pt x="38660"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2" name="Google Shape;2782;p18"/>
            <p:cNvSpPr/>
            <p:nvPr/>
          </p:nvSpPr>
          <p:spPr>
            <a:xfrm>
              <a:off x="4570225" y="2562950"/>
              <a:ext cx="823875" cy="447600"/>
            </a:xfrm>
            <a:custGeom>
              <a:rect b="b" l="l" r="r" t="t"/>
              <a:pathLst>
                <a:path extrusionOk="0" h="17904" w="32955">
                  <a:moveTo>
                    <a:pt x="32691" y="0"/>
                  </a:moveTo>
                  <a:lnTo>
                    <a:pt x="30366" y="1317"/>
                  </a:lnTo>
                  <a:lnTo>
                    <a:pt x="27689" y="2589"/>
                  </a:lnTo>
                  <a:lnTo>
                    <a:pt x="23827" y="4125"/>
                  </a:lnTo>
                  <a:lnTo>
                    <a:pt x="21721" y="5002"/>
                  </a:lnTo>
                  <a:lnTo>
                    <a:pt x="18649" y="6319"/>
                  </a:lnTo>
                  <a:lnTo>
                    <a:pt x="16763" y="7197"/>
                  </a:lnTo>
                  <a:lnTo>
                    <a:pt x="12550" y="9215"/>
                  </a:lnTo>
                  <a:lnTo>
                    <a:pt x="10356" y="10400"/>
                  </a:lnTo>
                  <a:lnTo>
                    <a:pt x="8206" y="11716"/>
                  </a:lnTo>
                  <a:lnTo>
                    <a:pt x="6451" y="12813"/>
                  </a:lnTo>
                  <a:lnTo>
                    <a:pt x="4037" y="14656"/>
                  </a:lnTo>
                  <a:lnTo>
                    <a:pt x="88" y="17596"/>
                  </a:lnTo>
                  <a:lnTo>
                    <a:pt x="44" y="17640"/>
                  </a:lnTo>
                  <a:lnTo>
                    <a:pt x="0" y="17728"/>
                  </a:lnTo>
                  <a:lnTo>
                    <a:pt x="0" y="17772"/>
                  </a:lnTo>
                  <a:lnTo>
                    <a:pt x="44" y="17859"/>
                  </a:lnTo>
                  <a:lnTo>
                    <a:pt x="88" y="17903"/>
                  </a:lnTo>
                  <a:lnTo>
                    <a:pt x="176" y="17903"/>
                  </a:lnTo>
                  <a:lnTo>
                    <a:pt x="307" y="17859"/>
                  </a:lnTo>
                  <a:lnTo>
                    <a:pt x="4257" y="14963"/>
                  </a:lnTo>
                  <a:lnTo>
                    <a:pt x="6670" y="13120"/>
                  </a:lnTo>
                  <a:lnTo>
                    <a:pt x="8381" y="11979"/>
                  </a:lnTo>
                  <a:lnTo>
                    <a:pt x="10532" y="10707"/>
                  </a:lnTo>
                  <a:lnTo>
                    <a:pt x="12682" y="9522"/>
                  </a:lnTo>
                  <a:lnTo>
                    <a:pt x="16938" y="7504"/>
                  </a:lnTo>
                  <a:lnTo>
                    <a:pt x="18781" y="6670"/>
                  </a:lnTo>
                  <a:lnTo>
                    <a:pt x="21853" y="5310"/>
                  </a:lnTo>
                  <a:lnTo>
                    <a:pt x="27820" y="2896"/>
                  </a:lnTo>
                  <a:lnTo>
                    <a:pt x="30541" y="1624"/>
                  </a:lnTo>
                  <a:lnTo>
                    <a:pt x="32867" y="307"/>
                  </a:lnTo>
                  <a:lnTo>
                    <a:pt x="32911" y="263"/>
                  </a:lnTo>
                  <a:lnTo>
                    <a:pt x="32954" y="220"/>
                  </a:lnTo>
                  <a:lnTo>
                    <a:pt x="32954" y="132"/>
                  </a:lnTo>
                  <a:lnTo>
                    <a:pt x="32911" y="88"/>
                  </a:lnTo>
                  <a:lnTo>
                    <a:pt x="32867"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3" name="Google Shape;2783;p18"/>
            <p:cNvSpPr/>
            <p:nvPr/>
          </p:nvSpPr>
          <p:spPr>
            <a:xfrm>
              <a:off x="4593250" y="2573900"/>
              <a:ext cx="718575" cy="375225"/>
            </a:xfrm>
            <a:custGeom>
              <a:rect b="b" l="l" r="r" t="t"/>
              <a:pathLst>
                <a:path extrusionOk="0" h="15009" w="28743">
                  <a:moveTo>
                    <a:pt x="28479" y="1"/>
                  </a:moveTo>
                  <a:lnTo>
                    <a:pt x="26066" y="1010"/>
                  </a:lnTo>
                  <a:lnTo>
                    <a:pt x="24267" y="1756"/>
                  </a:lnTo>
                  <a:lnTo>
                    <a:pt x="21414" y="2897"/>
                  </a:lnTo>
                  <a:lnTo>
                    <a:pt x="18562" y="4082"/>
                  </a:lnTo>
                  <a:lnTo>
                    <a:pt x="15710" y="5354"/>
                  </a:lnTo>
                  <a:lnTo>
                    <a:pt x="12902" y="6671"/>
                  </a:lnTo>
                  <a:lnTo>
                    <a:pt x="11497" y="7329"/>
                  </a:lnTo>
                  <a:lnTo>
                    <a:pt x="10093" y="8075"/>
                  </a:lnTo>
                  <a:lnTo>
                    <a:pt x="8733" y="8821"/>
                  </a:lnTo>
                  <a:lnTo>
                    <a:pt x="7417" y="9611"/>
                  </a:lnTo>
                  <a:lnTo>
                    <a:pt x="6100" y="10401"/>
                  </a:lnTo>
                  <a:lnTo>
                    <a:pt x="4784" y="11234"/>
                  </a:lnTo>
                  <a:lnTo>
                    <a:pt x="3511" y="12156"/>
                  </a:lnTo>
                  <a:lnTo>
                    <a:pt x="2282" y="13077"/>
                  </a:lnTo>
                  <a:lnTo>
                    <a:pt x="45" y="14701"/>
                  </a:lnTo>
                  <a:lnTo>
                    <a:pt x="1" y="14745"/>
                  </a:lnTo>
                  <a:lnTo>
                    <a:pt x="1" y="14789"/>
                  </a:lnTo>
                  <a:lnTo>
                    <a:pt x="1" y="14876"/>
                  </a:lnTo>
                  <a:lnTo>
                    <a:pt x="1" y="14920"/>
                  </a:lnTo>
                  <a:lnTo>
                    <a:pt x="88" y="14964"/>
                  </a:lnTo>
                  <a:lnTo>
                    <a:pt x="176" y="15008"/>
                  </a:lnTo>
                  <a:lnTo>
                    <a:pt x="264" y="14964"/>
                  </a:lnTo>
                  <a:lnTo>
                    <a:pt x="2502" y="13341"/>
                  </a:lnTo>
                  <a:lnTo>
                    <a:pt x="3731" y="12419"/>
                  </a:lnTo>
                  <a:lnTo>
                    <a:pt x="5003" y="11541"/>
                  </a:lnTo>
                  <a:lnTo>
                    <a:pt x="6276" y="10708"/>
                  </a:lnTo>
                  <a:lnTo>
                    <a:pt x="7592" y="9874"/>
                  </a:lnTo>
                  <a:lnTo>
                    <a:pt x="8952" y="9128"/>
                  </a:lnTo>
                  <a:lnTo>
                    <a:pt x="10313" y="8382"/>
                  </a:lnTo>
                  <a:lnTo>
                    <a:pt x="11673" y="7636"/>
                  </a:lnTo>
                  <a:lnTo>
                    <a:pt x="13033" y="6978"/>
                  </a:lnTo>
                  <a:lnTo>
                    <a:pt x="15885" y="5662"/>
                  </a:lnTo>
                  <a:lnTo>
                    <a:pt x="18694" y="4433"/>
                  </a:lnTo>
                  <a:lnTo>
                    <a:pt x="21546" y="3248"/>
                  </a:lnTo>
                  <a:lnTo>
                    <a:pt x="24398" y="2063"/>
                  </a:lnTo>
                  <a:lnTo>
                    <a:pt x="26197" y="1361"/>
                  </a:lnTo>
                  <a:lnTo>
                    <a:pt x="28611" y="308"/>
                  </a:lnTo>
                  <a:lnTo>
                    <a:pt x="28699" y="308"/>
                  </a:lnTo>
                  <a:lnTo>
                    <a:pt x="28699" y="220"/>
                  </a:lnTo>
                  <a:lnTo>
                    <a:pt x="28742" y="176"/>
                  </a:lnTo>
                  <a:lnTo>
                    <a:pt x="28699" y="89"/>
                  </a:lnTo>
                  <a:lnTo>
                    <a:pt x="28699" y="45"/>
                  </a:lnTo>
                  <a:lnTo>
                    <a:pt x="28611"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4" name="Google Shape;2784;p18"/>
            <p:cNvSpPr/>
            <p:nvPr/>
          </p:nvSpPr>
          <p:spPr>
            <a:xfrm>
              <a:off x="4627275" y="2549775"/>
              <a:ext cx="657125" cy="330225"/>
            </a:xfrm>
            <a:custGeom>
              <a:rect b="b" l="l" r="r" t="t"/>
              <a:pathLst>
                <a:path extrusionOk="0" h="13209" w="26285">
                  <a:moveTo>
                    <a:pt x="26021" y="1"/>
                  </a:moveTo>
                  <a:lnTo>
                    <a:pt x="21765" y="1756"/>
                  </a:lnTo>
                  <a:lnTo>
                    <a:pt x="19176" y="2809"/>
                  </a:lnTo>
                  <a:lnTo>
                    <a:pt x="16631" y="3862"/>
                  </a:lnTo>
                  <a:lnTo>
                    <a:pt x="14130" y="4959"/>
                  </a:lnTo>
                  <a:lnTo>
                    <a:pt x="11672" y="6100"/>
                  </a:lnTo>
                  <a:lnTo>
                    <a:pt x="9215" y="7329"/>
                  </a:lnTo>
                  <a:lnTo>
                    <a:pt x="6845" y="8557"/>
                  </a:lnTo>
                  <a:lnTo>
                    <a:pt x="4476" y="9918"/>
                  </a:lnTo>
                  <a:lnTo>
                    <a:pt x="3291" y="10620"/>
                  </a:lnTo>
                  <a:lnTo>
                    <a:pt x="2150" y="11366"/>
                  </a:lnTo>
                  <a:lnTo>
                    <a:pt x="88" y="12901"/>
                  </a:lnTo>
                  <a:lnTo>
                    <a:pt x="44" y="12945"/>
                  </a:lnTo>
                  <a:lnTo>
                    <a:pt x="0" y="13033"/>
                  </a:lnTo>
                  <a:lnTo>
                    <a:pt x="44" y="13077"/>
                  </a:lnTo>
                  <a:lnTo>
                    <a:pt x="44" y="13121"/>
                  </a:lnTo>
                  <a:lnTo>
                    <a:pt x="132" y="13209"/>
                  </a:lnTo>
                  <a:lnTo>
                    <a:pt x="176" y="13209"/>
                  </a:lnTo>
                  <a:lnTo>
                    <a:pt x="307" y="13165"/>
                  </a:lnTo>
                  <a:lnTo>
                    <a:pt x="2370" y="11629"/>
                  </a:lnTo>
                  <a:lnTo>
                    <a:pt x="3510" y="10927"/>
                  </a:lnTo>
                  <a:lnTo>
                    <a:pt x="4651" y="10225"/>
                  </a:lnTo>
                  <a:lnTo>
                    <a:pt x="7021" y="8864"/>
                  </a:lnTo>
                  <a:lnTo>
                    <a:pt x="9390" y="7636"/>
                  </a:lnTo>
                  <a:lnTo>
                    <a:pt x="11848" y="6407"/>
                  </a:lnTo>
                  <a:lnTo>
                    <a:pt x="14305" y="5266"/>
                  </a:lnTo>
                  <a:lnTo>
                    <a:pt x="16806" y="4169"/>
                  </a:lnTo>
                  <a:lnTo>
                    <a:pt x="19307" y="3116"/>
                  </a:lnTo>
                  <a:lnTo>
                    <a:pt x="21896" y="2063"/>
                  </a:lnTo>
                  <a:lnTo>
                    <a:pt x="26153" y="352"/>
                  </a:lnTo>
                  <a:lnTo>
                    <a:pt x="26241" y="308"/>
                  </a:lnTo>
                  <a:lnTo>
                    <a:pt x="26284" y="264"/>
                  </a:lnTo>
                  <a:lnTo>
                    <a:pt x="26284" y="176"/>
                  </a:lnTo>
                  <a:lnTo>
                    <a:pt x="26284" y="88"/>
                  </a:lnTo>
                  <a:lnTo>
                    <a:pt x="26241" y="44"/>
                  </a:lnTo>
                  <a:lnTo>
                    <a:pt x="26197"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5" name="Google Shape;2785;p18"/>
            <p:cNvSpPr/>
            <p:nvPr/>
          </p:nvSpPr>
          <p:spPr>
            <a:xfrm>
              <a:off x="4752325" y="2525650"/>
              <a:ext cx="504650" cy="232575"/>
            </a:xfrm>
            <a:custGeom>
              <a:rect b="b" l="l" r="r" t="t"/>
              <a:pathLst>
                <a:path extrusionOk="0" h="9303" w="20186">
                  <a:moveTo>
                    <a:pt x="19966" y="0"/>
                  </a:moveTo>
                  <a:lnTo>
                    <a:pt x="15446" y="1843"/>
                  </a:lnTo>
                  <a:lnTo>
                    <a:pt x="12813" y="2896"/>
                  </a:lnTo>
                  <a:lnTo>
                    <a:pt x="8382" y="4871"/>
                  </a:lnTo>
                  <a:lnTo>
                    <a:pt x="6363" y="5792"/>
                  </a:lnTo>
                  <a:lnTo>
                    <a:pt x="4345" y="6758"/>
                  </a:lnTo>
                  <a:lnTo>
                    <a:pt x="88" y="8996"/>
                  </a:lnTo>
                  <a:lnTo>
                    <a:pt x="44" y="9040"/>
                  </a:lnTo>
                  <a:lnTo>
                    <a:pt x="0" y="9083"/>
                  </a:lnTo>
                  <a:lnTo>
                    <a:pt x="0" y="9127"/>
                  </a:lnTo>
                  <a:lnTo>
                    <a:pt x="0" y="9215"/>
                  </a:lnTo>
                  <a:lnTo>
                    <a:pt x="88" y="9303"/>
                  </a:lnTo>
                  <a:lnTo>
                    <a:pt x="220" y="9303"/>
                  </a:lnTo>
                  <a:lnTo>
                    <a:pt x="4520" y="7065"/>
                  </a:lnTo>
                  <a:lnTo>
                    <a:pt x="6495" y="6100"/>
                  </a:lnTo>
                  <a:lnTo>
                    <a:pt x="8513" y="5178"/>
                  </a:lnTo>
                  <a:lnTo>
                    <a:pt x="12945" y="3203"/>
                  </a:lnTo>
                  <a:lnTo>
                    <a:pt x="15578" y="2150"/>
                  </a:lnTo>
                  <a:lnTo>
                    <a:pt x="20098" y="307"/>
                  </a:lnTo>
                  <a:lnTo>
                    <a:pt x="20142" y="263"/>
                  </a:lnTo>
                  <a:lnTo>
                    <a:pt x="20185" y="220"/>
                  </a:lnTo>
                  <a:lnTo>
                    <a:pt x="20185" y="176"/>
                  </a:lnTo>
                  <a:lnTo>
                    <a:pt x="20185" y="88"/>
                  </a:lnTo>
                  <a:lnTo>
                    <a:pt x="20142" y="44"/>
                  </a:lnTo>
                  <a:lnTo>
                    <a:pt x="20098"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6" name="Google Shape;2786;p18"/>
            <p:cNvSpPr/>
            <p:nvPr/>
          </p:nvSpPr>
          <p:spPr>
            <a:xfrm>
              <a:off x="4721600" y="2500400"/>
              <a:ext cx="509050" cy="235900"/>
            </a:xfrm>
            <a:custGeom>
              <a:rect b="b" l="l" r="r" t="t"/>
              <a:pathLst>
                <a:path extrusionOk="0" h="9436" w="20362">
                  <a:moveTo>
                    <a:pt x="20186" y="1"/>
                  </a:moveTo>
                  <a:lnTo>
                    <a:pt x="20098" y="45"/>
                  </a:lnTo>
                  <a:lnTo>
                    <a:pt x="18036" y="922"/>
                  </a:lnTo>
                  <a:lnTo>
                    <a:pt x="16193" y="1625"/>
                  </a:lnTo>
                  <a:lnTo>
                    <a:pt x="14262" y="2414"/>
                  </a:lnTo>
                  <a:lnTo>
                    <a:pt x="12287" y="3204"/>
                  </a:lnTo>
                  <a:lnTo>
                    <a:pt x="10313" y="4082"/>
                  </a:lnTo>
                  <a:lnTo>
                    <a:pt x="8250" y="5047"/>
                  </a:lnTo>
                  <a:lnTo>
                    <a:pt x="6144" y="6013"/>
                  </a:lnTo>
                  <a:lnTo>
                    <a:pt x="3994" y="7066"/>
                  </a:lnTo>
                  <a:lnTo>
                    <a:pt x="1800" y="8163"/>
                  </a:lnTo>
                  <a:lnTo>
                    <a:pt x="88" y="9128"/>
                  </a:lnTo>
                  <a:lnTo>
                    <a:pt x="45" y="9172"/>
                  </a:lnTo>
                  <a:lnTo>
                    <a:pt x="1" y="9216"/>
                  </a:lnTo>
                  <a:lnTo>
                    <a:pt x="1" y="9304"/>
                  </a:lnTo>
                  <a:lnTo>
                    <a:pt x="1" y="9347"/>
                  </a:lnTo>
                  <a:lnTo>
                    <a:pt x="88" y="9435"/>
                  </a:lnTo>
                  <a:lnTo>
                    <a:pt x="264" y="9435"/>
                  </a:lnTo>
                  <a:lnTo>
                    <a:pt x="1975" y="8470"/>
                  </a:lnTo>
                  <a:lnTo>
                    <a:pt x="4125" y="7373"/>
                  </a:lnTo>
                  <a:lnTo>
                    <a:pt x="6276" y="6364"/>
                  </a:lnTo>
                  <a:lnTo>
                    <a:pt x="8382" y="5354"/>
                  </a:lnTo>
                  <a:lnTo>
                    <a:pt x="10444" y="4433"/>
                  </a:lnTo>
                  <a:lnTo>
                    <a:pt x="12463" y="3555"/>
                  </a:lnTo>
                  <a:lnTo>
                    <a:pt x="14394" y="2722"/>
                  </a:lnTo>
                  <a:lnTo>
                    <a:pt x="16324" y="1932"/>
                  </a:lnTo>
                  <a:lnTo>
                    <a:pt x="18167" y="1230"/>
                  </a:lnTo>
                  <a:lnTo>
                    <a:pt x="20274" y="352"/>
                  </a:lnTo>
                  <a:lnTo>
                    <a:pt x="20317" y="308"/>
                  </a:lnTo>
                  <a:lnTo>
                    <a:pt x="20361" y="264"/>
                  </a:lnTo>
                  <a:lnTo>
                    <a:pt x="20361" y="176"/>
                  </a:lnTo>
                  <a:lnTo>
                    <a:pt x="20361" y="133"/>
                  </a:lnTo>
                  <a:lnTo>
                    <a:pt x="20317" y="45"/>
                  </a:lnTo>
                  <a:lnTo>
                    <a:pt x="20274"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7" name="Google Shape;2787;p18"/>
            <p:cNvSpPr/>
            <p:nvPr/>
          </p:nvSpPr>
          <p:spPr>
            <a:xfrm>
              <a:off x="4766575" y="2636450"/>
              <a:ext cx="66950" cy="38400"/>
            </a:xfrm>
            <a:custGeom>
              <a:rect b="b" l="l" r="r" t="t"/>
              <a:pathLst>
                <a:path extrusionOk="0" h="1536" w="2678">
                  <a:moveTo>
                    <a:pt x="2414" y="0"/>
                  </a:moveTo>
                  <a:lnTo>
                    <a:pt x="89" y="1185"/>
                  </a:lnTo>
                  <a:lnTo>
                    <a:pt x="1" y="1229"/>
                  </a:lnTo>
                  <a:lnTo>
                    <a:pt x="1" y="1273"/>
                  </a:lnTo>
                  <a:lnTo>
                    <a:pt x="1" y="1360"/>
                  </a:lnTo>
                  <a:lnTo>
                    <a:pt x="1" y="1404"/>
                  </a:lnTo>
                  <a:lnTo>
                    <a:pt x="45" y="1492"/>
                  </a:lnTo>
                  <a:lnTo>
                    <a:pt x="176" y="1536"/>
                  </a:lnTo>
                  <a:lnTo>
                    <a:pt x="220" y="1492"/>
                  </a:lnTo>
                  <a:lnTo>
                    <a:pt x="2590" y="307"/>
                  </a:lnTo>
                  <a:lnTo>
                    <a:pt x="2634" y="263"/>
                  </a:lnTo>
                  <a:lnTo>
                    <a:pt x="2678" y="220"/>
                  </a:lnTo>
                  <a:lnTo>
                    <a:pt x="2678" y="132"/>
                  </a:lnTo>
                  <a:lnTo>
                    <a:pt x="2678" y="88"/>
                  </a:lnTo>
                  <a:lnTo>
                    <a:pt x="2634" y="44"/>
                  </a:lnTo>
                  <a:lnTo>
                    <a:pt x="2546"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8" name="Google Shape;2788;p18"/>
            <p:cNvSpPr/>
            <p:nvPr/>
          </p:nvSpPr>
          <p:spPr>
            <a:xfrm>
              <a:off x="4492325" y="2749425"/>
              <a:ext cx="69150" cy="48300"/>
            </a:xfrm>
            <a:custGeom>
              <a:rect b="b" l="l" r="r" t="t"/>
              <a:pathLst>
                <a:path extrusionOk="0" h="1932" w="2766">
                  <a:moveTo>
                    <a:pt x="2546" y="1"/>
                  </a:moveTo>
                  <a:lnTo>
                    <a:pt x="2502" y="45"/>
                  </a:lnTo>
                  <a:lnTo>
                    <a:pt x="45" y="1624"/>
                  </a:lnTo>
                  <a:lnTo>
                    <a:pt x="1" y="1668"/>
                  </a:lnTo>
                  <a:lnTo>
                    <a:pt x="1" y="1712"/>
                  </a:lnTo>
                  <a:lnTo>
                    <a:pt x="1" y="1800"/>
                  </a:lnTo>
                  <a:lnTo>
                    <a:pt x="1" y="1844"/>
                  </a:lnTo>
                  <a:lnTo>
                    <a:pt x="88" y="1888"/>
                  </a:lnTo>
                  <a:lnTo>
                    <a:pt x="176" y="1932"/>
                  </a:lnTo>
                  <a:lnTo>
                    <a:pt x="264" y="1888"/>
                  </a:lnTo>
                  <a:lnTo>
                    <a:pt x="2677" y="352"/>
                  </a:lnTo>
                  <a:lnTo>
                    <a:pt x="2721" y="308"/>
                  </a:lnTo>
                  <a:lnTo>
                    <a:pt x="2765" y="220"/>
                  </a:lnTo>
                  <a:lnTo>
                    <a:pt x="2765" y="176"/>
                  </a:lnTo>
                  <a:lnTo>
                    <a:pt x="2721" y="89"/>
                  </a:lnTo>
                  <a:lnTo>
                    <a:pt x="2677" y="45"/>
                  </a:lnTo>
                  <a:lnTo>
                    <a:pt x="2634"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9" name="Google Shape;2789;p18"/>
            <p:cNvSpPr/>
            <p:nvPr/>
          </p:nvSpPr>
          <p:spPr>
            <a:xfrm>
              <a:off x="4584475" y="2661675"/>
              <a:ext cx="72425" cy="46100"/>
            </a:xfrm>
            <a:custGeom>
              <a:rect b="b" l="l" r="r" t="t"/>
              <a:pathLst>
                <a:path extrusionOk="0" h="1844" w="2897">
                  <a:moveTo>
                    <a:pt x="2677" y="0"/>
                  </a:moveTo>
                  <a:lnTo>
                    <a:pt x="2633" y="44"/>
                  </a:lnTo>
                  <a:lnTo>
                    <a:pt x="88" y="1536"/>
                  </a:lnTo>
                  <a:lnTo>
                    <a:pt x="45" y="1580"/>
                  </a:lnTo>
                  <a:lnTo>
                    <a:pt x="1" y="1624"/>
                  </a:lnTo>
                  <a:lnTo>
                    <a:pt x="1" y="1712"/>
                  </a:lnTo>
                  <a:lnTo>
                    <a:pt x="1" y="1756"/>
                  </a:lnTo>
                  <a:lnTo>
                    <a:pt x="88" y="1843"/>
                  </a:lnTo>
                  <a:lnTo>
                    <a:pt x="264" y="1843"/>
                  </a:lnTo>
                  <a:lnTo>
                    <a:pt x="2809" y="351"/>
                  </a:lnTo>
                  <a:lnTo>
                    <a:pt x="2853" y="308"/>
                  </a:lnTo>
                  <a:lnTo>
                    <a:pt x="2897" y="220"/>
                  </a:lnTo>
                  <a:lnTo>
                    <a:pt x="2897" y="176"/>
                  </a:lnTo>
                  <a:lnTo>
                    <a:pt x="2853" y="88"/>
                  </a:lnTo>
                  <a:lnTo>
                    <a:pt x="2809" y="44"/>
                  </a:lnTo>
                  <a:lnTo>
                    <a:pt x="2765"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0" name="Google Shape;2790;p18"/>
            <p:cNvSpPr/>
            <p:nvPr/>
          </p:nvSpPr>
          <p:spPr>
            <a:xfrm>
              <a:off x="5248175" y="2451050"/>
              <a:ext cx="158000" cy="83400"/>
            </a:xfrm>
            <a:custGeom>
              <a:rect b="b" l="l" r="r" t="t"/>
              <a:pathLst>
                <a:path extrusionOk="0" h="3336" w="6320">
                  <a:moveTo>
                    <a:pt x="6144" y="0"/>
                  </a:moveTo>
                  <a:lnTo>
                    <a:pt x="6056" y="44"/>
                  </a:lnTo>
                  <a:lnTo>
                    <a:pt x="3335" y="1492"/>
                  </a:lnTo>
                  <a:lnTo>
                    <a:pt x="132" y="2984"/>
                  </a:lnTo>
                  <a:lnTo>
                    <a:pt x="44" y="3028"/>
                  </a:lnTo>
                  <a:lnTo>
                    <a:pt x="44" y="3072"/>
                  </a:lnTo>
                  <a:lnTo>
                    <a:pt x="0" y="3160"/>
                  </a:lnTo>
                  <a:lnTo>
                    <a:pt x="44" y="3204"/>
                  </a:lnTo>
                  <a:lnTo>
                    <a:pt x="88" y="3291"/>
                  </a:lnTo>
                  <a:lnTo>
                    <a:pt x="176" y="3335"/>
                  </a:lnTo>
                  <a:lnTo>
                    <a:pt x="264" y="3291"/>
                  </a:lnTo>
                  <a:lnTo>
                    <a:pt x="3467" y="1799"/>
                  </a:lnTo>
                  <a:lnTo>
                    <a:pt x="6231" y="351"/>
                  </a:lnTo>
                  <a:lnTo>
                    <a:pt x="6275" y="308"/>
                  </a:lnTo>
                  <a:lnTo>
                    <a:pt x="6319" y="264"/>
                  </a:lnTo>
                  <a:lnTo>
                    <a:pt x="6319" y="176"/>
                  </a:lnTo>
                  <a:lnTo>
                    <a:pt x="6275" y="132"/>
                  </a:lnTo>
                  <a:lnTo>
                    <a:pt x="6231" y="44"/>
                  </a:lnTo>
                  <a:lnTo>
                    <a:pt x="6188" y="44"/>
                  </a:lnTo>
                  <a:lnTo>
                    <a:pt x="6144"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1" name="Google Shape;2791;p18"/>
            <p:cNvSpPr/>
            <p:nvPr/>
          </p:nvSpPr>
          <p:spPr>
            <a:xfrm>
              <a:off x="5221850" y="2453250"/>
              <a:ext cx="110825" cy="55950"/>
            </a:xfrm>
            <a:custGeom>
              <a:rect b="b" l="l" r="r" t="t"/>
              <a:pathLst>
                <a:path extrusionOk="0" h="2238" w="4433">
                  <a:moveTo>
                    <a:pt x="4169" y="0"/>
                  </a:moveTo>
                  <a:lnTo>
                    <a:pt x="2107" y="1009"/>
                  </a:lnTo>
                  <a:lnTo>
                    <a:pt x="88" y="1931"/>
                  </a:lnTo>
                  <a:lnTo>
                    <a:pt x="44" y="1931"/>
                  </a:lnTo>
                  <a:lnTo>
                    <a:pt x="0" y="2019"/>
                  </a:lnTo>
                  <a:lnTo>
                    <a:pt x="0" y="2062"/>
                  </a:lnTo>
                  <a:lnTo>
                    <a:pt x="0" y="2150"/>
                  </a:lnTo>
                  <a:lnTo>
                    <a:pt x="88" y="2238"/>
                  </a:lnTo>
                  <a:lnTo>
                    <a:pt x="264" y="2238"/>
                  </a:lnTo>
                  <a:lnTo>
                    <a:pt x="2238" y="1317"/>
                  </a:lnTo>
                  <a:lnTo>
                    <a:pt x="4344" y="351"/>
                  </a:lnTo>
                  <a:lnTo>
                    <a:pt x="4388" y="307"/>
                  </a:lnTo>
                  <a:lnTo>
                    <a:pt x="4432" y="220"/>
                  </a:lnTo>
                  <a:lnTo>
                    <a:pt x="4432" y="176"/>
                  </a:lnTo>
                  <a:lnTo>
                    <a:pt x="4432" y="88"/>
                  </a:lnTo>
                  <a:lnTo>
                    <a:pt x="4388" y="44"/>
                  </a:lnTo>
                  <a:lnTo>
                    <a:pt x="4301"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2" name="Google Shape;2792;p18"/>
            <p:cNvSpPr/>
            <p:nvPr/>
          </p:nvSpPr>
          <p:spPr>
            <a:xfrm>
              <a:off x="2583525" y="3619350"/>
              <a:ext cx="11000" cy="43925"/>
            </a:xfrm>
            <a:custGeom>
              <a:rect b="b" l="l" r="r" t="t"/>
              <a:pathLst>
                <a:path extrusionOk="0" h="1757" w="440">
                  <a:moveTo>
                    <a:pt x="220" y="1"/>
                  </a:moveTo>
                  <a:lnTo>
                    <a:pt x="176" y="45"/>
                  </a:lnTo>
                  <a:lnTo>
                    <a:pt x="132" y="89"/>
                  </a:lnTo>
                  <a:lnTo>
                    <a:pt x="88" y="176"/>
                  </a:lnTo>
                  <a:lnTo>
                    <a:pt x="1" y="1581"/>
                  </a:lnTo>
                  <a:lnTo>
                    <a:pt x="1" y="1624"/>
                  </a:lnTo>
                  <a:lnTo>
                    <a:pt x="44" y="1668"/>
                  </a:lnTo>
                  <a:lnTo>
                    <a:pt x="88" y="1712"/>
                  </a:lnTo>
                  <a:lnTo>
                    <a:pt x="176" y="1756"/>
                  </a:lnTo>
                  <a:lnTo>
                    <a:pt x="308" y="1712"/>
                  </a:lnTo>
                  <a:lnTo>
                    <a:pt x="352" y="1581"/>
                  </a:lnTo>
                  <a:lnTo>
                    <a:pt x="439" y="176"/>
                  </a:lnTo>
                  <a:lnTo>
                    <a:pt x="439" y="133"/>
                  </a:lnTo>
                  <a:lnTo>
                    <a:pt x="395" y="45"/>
                  </a:lnTo>
                  <a:lnTo>
                    <a:pt x="352"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3" name="Google Shape;2793;p18"/>
            <p:cNvSpPr/>
            <p:nvPr/>
          </p:nvSpPr>
          <p:spPr>
            <a:xfrm>
              <a:off x="2531975" y="3816825"/>
              <a:ext cx="28550" cy="37325"/>
            </a:xfrm>
            <a:custGeom>
              <a:rect b="b" l="l" r="r" t="t"/>
              <a:pathLst>
                <a:path extrusionOk="0" h="1493" w="1142">
                  <a:moveTo>
                    <a:pt x="922" y="0"/>
                  </a:moveTo>
                  <a:lnTo>
                    <a:pt x="878" y="44"/>
                  </a:lnTo>
                  <a:lnTo>
                    <a:pt x="834" y="88"/>
                  </a:lnTo>
                  <a:lnTo>
                    <a:pt x="0" y="1229"/>
                  </a:lnTo>
                  <a:lnTo>
                    <a:pt x="0" y="1317"/>
                  </a:lnTo>
                  <a:lnTo>
                    <a:pt x="0" y="1361"/>
                  </a:lnTo>
                  <a:lnTo>
                    <a:pt x="0" y="1448"/>
                  </a:lnTo>
                  <a:lnTo>
                    <a:pt x="44" y="1492"/>
                  </a:lnTo>
                  <a:lnTo>
                    <a:pt x="263" y="1492"/>
                  </a:lnTo>
                  <a:lnTo>
                    <a:pt x="307" y="1448"/>
                  </a:lnTo>
                  <a:lnTo>
                    <a:pt x="1097" y="308"/>
                  </a:lnTo>
                  <a:lnTo>
                    <a:pt x="1141" y="220"/>
                  </a:lnTo>
                  <a:lnTo>
                    <a:pt x="1141" y="176"/>
                  </a:lnTo>
                  <a:lnTo>
                    <a:pt x="1097" y="88"/>
                  </a:lnTo>
                  <a:lnTo>
                    <a:pt x="1053" y="44"/>
                  </a:lnTo>
                  <a:lnTo>
                    <a:pt x="1009"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4" name="Google Shape;2794;p18"/>
            <p:cNvSpPr/>
            <p:nvPr/>
          </p:nvSpPr>
          <p:spPr>
            <a:xfrm>
              <a:off x="2790850" y="3734550"/>
              <a:ext cx="36250" cy="30725"/>
            </a:xfrm>
            <a:custGeom>
              <a:rect b="b" l="l" r="r" t="t"/>
              <a:pathLst>
                <a:path extrusionOk="0" h="1229" w="1450">
                  <a:moveTo>
                    <a:pt x="177" y="0"/>
                  </a:moveTo>
                  <a:lnTo>
                    <a:pt x="89" y="44"/>
                  </a:lnTo>
                  <a:lnTo>
                    <a:pt x="45" y="88"/>
                  </a:lnTo>
                  <a:lnTo>
                    <a:pt x="1" y="132"/>
                  </a:lnTo>
                  <a:lnTo>
                    <a:pt x="1" y="220"/>
                  </a:lnTo>
                  <a:lnTo>
                    <a:pt x="45" y="264"/>
                  </a:lnTo>
                  <a:lnTo>
                    <a:pt x="89" y="307"/>
                  </a:lnTo>
                  <a:lnTo>
                    <a:pt x="1186" y="1185"/>
                  </a:lnTo>
                  <a:lnTo>
                    <a:pt x="1274" y="1229"/>
                  </a:lnTo>
                  <a:lnTo>
                    <a:pt x="1361" y="1229"/>
                  </a:lnTo>
                  <a:lnTo>
                    <a:pt x="1405" y="1185"/>
                  </a:lnTo>
                  <a:lnTo>
                    <a:pt x="1449" y="1097"/>
                  </a:lnTo>
                  <a:lnTo>
                    <a:pt x="1449" y="1053"/>
                  </a:lnTo>
                  <a:lnTo>
                    <a:pt x="1449" y="966"/>
                  </a:lnTo>
                  <a:lnTo>
                    <a:pt x="1405" y="922"/>
                  </a:lnTo>
                  <a:lnTo>
                    <a:pt x="308" y="44"/>
                  </a:lnTo>
                  <a:lnTo>
                    <a:pt x="220"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5" name="Google Shape;2795;p18"/>
            <p:cNvSpPr/>
            <p:nvPr/>
          </p:nvSpPr>
          <p:spPr>
            <a:xfrm>
              <a:off x="2285150" y="4725150"/>
              <a:ext cx="47175" cy="14275"/>
            </a:xfrm>
            <a:custGeom>
              <a:rect b="b" l="l" r="r" t="t"/>
              <a:pathLst>
                <a:path extrusionOk="0" h="571" w="1887">
                  <a:moveTo>
                    <a:pt x="1668" y="0"/>
                  </a:moveTo>
                  <a:lnTo>
                    <a:pt x="132" y="220"/>
                  </a:lnTo>
                  <a:lnTo>
                    <a:pt x="88" y="220"/>
                  </a:lnTo>
                  <a:lnTo>
                    <a:pt x="0" y="264"/>
                  </a:lnTo>
                  <a:lnTo>
                    <a:pt x="0" y="351"/>
                  </a:lnTo>
                  <a:lnTo>
                    <a:pt x="0" y="395"/>
                  </a:lnTo>
                  <a:lnTo>
                    <a:pt x="44" y="527"/>
                  </a:lnTo>
                  <a:lnTo>
                    <a:pt x="176" y="571"/>
                  </a:lnTo>
                  <a:lnTo>
                    <a:pt x="1711" y="351"/>
                  </a:lnTo>
                  <a:lnTo>
                    <a:pt x="1799" y="351"/>
                  </a:lnTo>
                  <a:lnTo>
                    <a:pt x="1843" y="307"/>
                  </a:lnTo>
                  <a:lnTo>
                    <a:pt x="1887" y="220"/>
                  </a:lnTo>
                  <a:lnTo>
                    <a:pt x="1887" y="176"/>
                  </a:lnTo>
                  <a:lnTo>
                    <a:pt x="1843" y="88"/>
                  </a:lnTo>
                  <a:lnTo>
                    <a:pt x="1799" y="44"/>
                  </a:lnTo>
                  <a:lnTo>
                    <a:pt x="1755"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6" name="Google Shape;2796;p18"/>
            <p:cNvSpPr/>
            <p:nvPr/>
          </p:nvSpPr>
          <p:spPr>
            <a:xfrm>
              <a:off x="2232475" y="4129475"/>
              <a:ext cx="879825" cy="325825"/>
            </a:xfrm>
            <a:custGeom>
              <a:rect b="b" l="l" r="r" t="t"/>
              <a:pathLst>
                <a:path extrusionOk="0" h="13033" w="35193">
                  <a:moveTo>
                    <a:pt x="23828" y="0"/>
                  </a:moveTo>
                  <a:lnTo>
                    <a:pt x="22424" y="44"/>
                  </a:lnTo>
                  <a:lnTo>
                    <a:pt x="22336" y="44"/>
                  </a:lnTo>
                  <a:lnTo>
                    <a:pt x="21809" y="220"/>
                  </a:lnTo>
                  <a:lnTo>
                    <a:pt x="21766" y="220"/>
                  </a:lnTo>
                  <a:lnTo>
                    <a:pt x="20537" y="1317"/>
                  </a:lnTo>
                  <a:lnTo>
                    <a:pt x="19703" y="1931"/>
                  </a:lnTo>
                  <a:lnTo>
                    <a:pt x="19045" y="2501"/>
                  </a:lnTo>
                  <a:lnTo>
                    <a:pt x="17948" y="3423"/>
                  </a:lnTo>
                  <a:lnTo>
                    <a:pt x="17377" y="3906"/>
                  </a:lnTo>
                  <a:lnTo>
                    <a:pt x="16851" y="4344"/>
                  </a:lnTo>
                  <a:lnTo>
                    <a:pt x="16324" y="4695"/>
                  </a:lnTo>
                  <a:lnTo>
                    <a:pt x="15754" y="5003"/>
                  </a:lnTo>
                  <a:lnTo>
                    <a:pt x="15052" y="5266"/>
                  </a:lnTo>
                  <a:lnTo>
                    <a:pt x="14174" y="5485"/>
                  </a:lnTo>
                  <a:lnTo>
                    <a:pt x="13077" y="5749"/>
                  </a:lnTo>
                  <a:lnTo>
                    <a:pt x="11673" y="5968"/>
                  </a:lnTo>
                  <a:lnTo>
                    <a:pt x="11629" y="6012"/>
                  </a:lnTo>
                  <a:lnTo>
                    <a:pt x="10269" y="6626"/>
                  </a:lnTo>
                  <a:lnTo>
                    <a:pt x="10225" y="6670"/>
                  </a:lnTo>
                  <a:lnTo>
                    <a:pt x="9611" y="7240"/>
                  </a:lnTo>
                  <a:lnTo>
                    <a:pt x="9567" y="7284"/>
                  </a:lnTo>
                  <a:lnTo>
                    <a:pt x="8163" y="10093"/>
                  </a:lnTo>
                  <a:lnTo>
                    <a:pt x="7022" y="11541"/>
                  </a:lnTo>
                  <a:lnTo>
                    <a:pt x="5705" y="12506"/>
                  </a:lnTo>
                  <a:lnTo>
                    <a:pt x="5091" y="12682"/>
                  </a:lnTo>
                  <a:lnTo>
                    <a:pt x="3906" y="12506"/>
                  </a:lnTo>
                  <a:lnTo>
                    <a:pt x="1537" y="11848"/>
                  </a:lnTo>
                  <a:lnTo>
                    <a:pt x="264" y="11365"/>
                  </a:lnTo>
                  <a:lnTo>
                    <a:pt x="89" y="11365"/>
                  </a:lnTo>
                  <a:lnTo>
                    <a:pt x="45" y="11409"/>
                  </a:lnTo>
                  <a:lnTo>
                    <a:pt x="1" y="11497"/>
                  </a:lnTo>
                  <a:lnTo>
                    <a:pt x="1" y="11541"/>
                  </a:lnTo>
                  <a:lnTo>
                    <a:pt x="45" y="11629"/>
                  </a:lnTo>
                  <a:lnTo>
                    <a:pt x="45" y="11672"/>
                  </a:lnTo>
                  <a:lnTo>
                    <a:pt x="132" y="11716"/>
                  </a:lnTo>
                  <a:lnTo>
                    <a:pt x="1449" y="12155"/>
                  </a:lnTo>
                  <a:lnTo>
                    <a:pt x="3818" y="12857"/>
                  </a:lnTo>
                  <a:lnTo>
                    <a:pt x="3862" y="12857"/>
                  </a:lnTo>
                  <a:lnTo>
                    <a:pt x="5091" y="13033"/>
                  </a:lnTo>
                  <a:lnTo>
                    <a:pt x="5135" y="13033"/>
                  </a:lnTo>
                  <a:lnTo>
                    <a:pt x="5837" y="12857"/>
                  </a:lnTo>
                  <a:lnTo>
                    <a:pt x="5881" y="12813"/>
                  </a:lnTo>
                  <a:lnTo>
                    <a:pt x="7241" y="11804"/>
                  </a:lnTo>
                  <a:lnTo>
                    <a:pt x="7285" y="11760"/>
                  </a:lnTo>
                  <a:lnTo>
                    <a:pt x="8426" y="10312"/>
                  </a:lnTo>
                  <a:lnTo>
                    <a:pt x="8470" y="10268"/>
                  </a:lnTo>
                  <a:lnTo>
                    <a:pt x="9874" y="7504"/>
                  </a:lnTo>
                  <a:lnTo>
                    <a:pt x="10444" y="6933"/>
                  </a:lnTo>
                  <a:lnTo>
                    <a:pt x="11761" y="6319"/>
                  </a:lnTo>
                  <a:lnTo>
                    <a:pt x="13165" y="6056"/>
                  </a:lnTo>
                  <a:lnTo>
                    <a:pt x="14306" y="5836"/>
                  </a:lnTo>
                  <a:lnTo>
                    <a:pt x="15227" y="5573"/>
                  </a:lnTo>
                  <a:lnTo>
                    <a:pt x="15929" y="5266"/>
                  </a:lnTo>
                  <a:lnTo>
                    <a:pt x="16544" y="4959"/>
                  </a:lnTo>
                  <a:lnTo>
                    <a:pt x="17070" y="4608"/>
                  </a:lnTo>
                  <a:lnTo>
                    <a:pt x="17597" y="4213"/>
                  </a:lnTo>
                  <a:lnTo>
                    <a:pt x="18167" y="3686"/>
                  </a:lnTo>
                  <a:lnTo>
                    <a:pt x="19264" y="2765"/>
                  </a:lnTo>
                  <a:lnTo>
                    <a:pt x="19923" y="2194"/>
                  </a:lnTo>
                  <a:lnTo>
                    <a:pt x="20756" y="1580"/>
                  </a:lnTo>
                  <a:lnTo>
                    <a:pt x="21941" y="527"/>
                  </a:lnTo>
                  <a:lnTo>
                    <a:pt x="22424" y="395"/>
                  </a:lnTo>
                  <a:lnTo>
                    <a:pt x="23784" y="351"/>
                  </a:lnTo>
                  <a:lnTo>
                    <a:pt x="25144" y="351"/>
                  </a:lnTo>
                  <a:lnTo>
                    <a:pt x="26461" y="395"/>
                  </a:lnTo>
                  <a:lnTo>
                    <a:pt x="27733" y="527"/>
                  </a:lnTo>
                  <a:lnTo>
                    <a:pt x="28348" y="615"/>
                  </a:lnTo>
                  <a:lnTo>
                    <a:pt x="28962" y="746"/>
                  </a:lnTo>
                  <a:lnTo>
                    <a:pt x="29576" y="878"/>
                  </a:lnTo>
                  <a:lnTo>
                    <a:pt x="30191" y="1097"/>
                  </a:lnTo>
                  <a:lnTo>
                    <a:pt x="30805" y="1317"/>
                  </a:lnTo>
                  <a:lnTo>
                    <a:pt x="31419" y="1580"/>
                  </a:lnTo>
                  <a:lnTo>
                    <a:pt x="32034" y="1887"/>
                  </a:lnTo>
                  <a:lnTo>
                    <a:pt x="32648" y="2238"/>
                  </a:lnTo>
                  <a:lnTo>
                    <a:pt x="34271" y="3291"/>
                  </a:lnTo>
                  <a:lnTo>
                    <a:pt x="34886" y="3949"/>
                  </a:lnTo>
                  <a:lnTo>
                    <a:pt x="34930" y="3993"/>
                  </a:lnTo>
                  <a:lnTo>
                    <a:pt x="35017" y="4037"/>
                  </a:lnTo>
                  <a:lnTo>
                    <a:pt x="35061" y="3993"/>
                  </a:lnTo>
                  <a:lnTo>
                    <a:pt x="35105" y="3993"/>
                  </a:lnTo>
                  <a:lnTo>
                    <a:pt x="35149" y="3906"/>
                  </a:lnTo>
                  <a:lnTo>
                    <a:pt x="35193" y="3862"/>
                  </a:lnTo>
                  <a:lnTo>
                    <a:pt x="35193" y="3774"/>
                  </a:lnTo>
                  <a:lnTo>
                    <a:pt x="35149" y="3730"/>
                  </a:lnTo>
                  <a:lnTo>
                    <a:pt x="34491" y="3028"/>
                  </a:lnTo>
                  <a:lnTo>
                    <a:pt x="32823" y="1931"/>
                  </a:lnTo>
                  <a:lnTo>
                    <a:pt x="32209" y="1580"/>
                  </a:lnTo>
                  <a:lnTo>
                    <a:pt x="31595" y="1273"/>
                  </a:lnTo>
                  <a:lnTo>
                    <a:pt x="30980" y="966"/>
                  </a:lnTo>
                  <a:lnTo>
                    <a:pt x="30322" y="746"/>
                  </a:lnTo>
                  <a:lnTo>
                    <a:pt x="29708" y="571"/>
                  </a:lnTo>
                  <a:lnTo>
                    <a:pt x="29094" y="395"/>
                  </a:lnTo>
                  <a:lnTo>
                    <a:pt x="28435" y="264"/>
                  </a:lnTo>
                  <a:lnTo>
                    <a:pt x="27821" y="176"/>
                  </a:lnTo>
                  <a:lnTo>
                    <a:pt x="26505" y="44"/>
                  </a:lnTo>
                  <a:lnTo>
                    <a:pt x="25188"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7" name="Google Shape;2797;p18"/>
            <p:cNvSpPr/>
            <p:nvPr/>
          </p:nvSpPr>
          <p:spPr>
            <a:xfrm>
              <a:off x="2228100" y="4100950"/>
              <a:ext cx="934675" cy="336800"/>
            </a:xfrm>
            <a:custGeom>
              <a:rect b="b" l="l" r="r" t="t"/>
              <a:pathLst>
                <a:path extrusionOk="0" h="13472" w="37387">
                  <a:moveTo>
                    <a:pt x="29707" y="0"/>
                  </a:moveTo>
                  <a:lnTo>
                    <a:pt x="25539" y="44"/>
                  </a:lnTo>
                  <a:lnTo>
                    <a:pt x="22204" y="176"/>
                  </a:lnTo>
                  <a:lnTo>
                    <a:pt x="22160" y="176"/>
                  </a:lnTo>
                  <a:lnTo>
                    <a:pt x="21370" y="571"/>
                  </a:lnTo>
                  <a:lnTo>
                    <a:pt x="21282" y="615"/>
                  </a:lnTo>
                  <a:lnTo>
                    <a:pt x="20010" y="2063"/>
                  </a:lnTo>
                  <a:lnTo>
                    <a:pt x="18167" y="3599"/>
                  </a:lnTo>
                  <a:lnTo>
                    <a:pt x="16368" y="5090"/>
                  </a:lnTo>
                  <a:lnTo>
                    <a:pt x="15183" y="5573"/>
                  </a:lnTo>
                  <a:lnTo>
                    <a:pt x="14569" y="5793"/>
                  </a:lnTo>
                  <a:lnTo>
                    <a:pt x="13998" y="5924"/>
                  </a:lnTo>
                  <a:lnTo>
                    <a:pt x="12857" y="6144"/>
                  </a:lnTo>
                  <a:lnTo>
                    <a:pt x="12243" y="6231"/>
                  </a:lnTo>
                  <a:lnTo>
                    <a:pt x="11629" y="6363"/>
                  </a:lnTo>
                  <a:lnTo>
                    <a:pt x="11058" y="6539"/>
                  </a:lnTo>
                  <a:lnTo>
                    <a:pt x="10488" y="6758"/>
                  </a:lnTo>
                  <a:lnTo>
                    <a:pt x="10224" y="6890"/>
                  </a:lnTo>
                  <a:lnTo>
                    <a:pt x="9961" y="7065"/>
                  </a:lnTo>
                  <a:lnTo>
                    <a:pt x="9698" y="7284"/>
                  </a:lnTo>
                  <a:lnTo>
                    <a:pt x="9478" y="7504"/>
                  </a:lnTo>
                  <a:lnTo>
                    <a:pt x="9259" y="7767"/>
                  </a:lnTo>
                  <a:lnTo>
                    <a:pt x="8996" y="8118"/>
                  </a:lnTo>
                  <a:lnTo>
                    <a:pt x="8820" y="8469"/>
                  </a:lnTo>
                  <a:lnTo>
                    <a:pt x="8601" y="8820"/>
                  </a:lnTo>
                  <a:lnTo>
                    <a:pt x="6802" y="12506"/>
                  </a:lnTo>
                  <a:lnTo>
                    <a:pt x="5968" y="12813"/>
                  </a:lnTo>
                  <a:lnTo>
                    <a:pt x="4608" y="13121"/>
                  </a:lnTo>
                  <a:lnTo>
                    <a:pt x="3906" y="12989"/>
                  </a:lnTo>
                  <a:lnTo>
                    <a:pt x="1712" y="12155"/>
                  </a:lnTo>
                  <a:lnTo>
                    <a:pt x="220" y="11585"/>
                  </a:lnTo>
                  <a:lnTo>
                    <a:pt x="88" y="11585"/>
                  </a:lnTo>
                  <a:lnTo>
                    <a:pt x="44" y="11629"/>
                  </a:lnTo>
                  <a:lnTo>
                    <a:pt x="0" y="11716"/>
                  </a:lnTo>
                  <a:lnTo>
                    <a:pt x="0" y="11760"/>
                  </a:lnTo>
                  <a:lnTo>
                    <a:pt x="0" y="11848"/>
                  </a:lnTo>
                  <a:lnTo>
                    <a:pt x="44" y="11892"/>
                  </a:lnTo>
                  <a:lnTo>
                    <a:pt x="88" y="11936"/>
                  </a:lnTo>
                  <a:lnTo>
                    <a:pt x="1580" y="12506"/>
                  </a:lnTo>
                  <a:lnTo>
                    <a:pt x="3818" y="13296"/>
                  </a:lnTo>
                  <a:lnTo>
                    <a:pt x="4564" y="13472"/>
                  </a:lnTo>
                  <a:lnTo>
                    <a:pt x="4652" y="13472"/>
                  </a:lnTo>
                  <a:lnTo>
                    <a:pt x="6100" y="13121"/>
                  </a:lnTo>
                  <a:lnTo>
                    <a:pt x="6977" y="12813"/>
                  </a:lnTo>
                  <a:lnTo>
                    <a:pt x="7065" y="12726"/>
                  </a:lnTo>
                  <a:lnTo>
                    <a:pt x="8908" y="8996"/>
                  </a:lnTo>
                  <a:lnTo>
                    <a:pt x="9084" y="8645"/>
                  </a:lnTo>
                  <a:lnTo>
                    <a:pt x="9303" y="8294"/>
                  </a:lnTo>
                  <a:lnTo>
                    <a:pt x="9522" y="8030"/>
                  </a:lnTo>
                  <a:lnTo>
                    <a:pt x="9742" y="7767"/>
                  </a:lnTo>
                  <a:lnTo>
                    <a:pt x="9961" y="7548"/>
                  </a:lnTo>
                  <a:lnTo>
                    <a:pt x="10181" y="7372"/>
                  </a:lnTo>
                  <a:lnTo>
                    <a:pt x="10663" y="7065"/>
                  </a:lnTo>
                  <a:lnTo>
                    <a:pt x="11190" y="6846"/>
                  </a:lnTo>
                  <a:lnTo>
                    <a:pt x="11716" y="6670"/>
                  </a:lnTo>
                  <a:lnTo>
                    <a:pt x="12287" y="6582"/>
                  </a:lnTo>
                  <a:lnTo>
                    <a:pt x="12901" y="6495"/>
                  </a:lnTo>
                  <a:lnTo>
                    <a:pt x="14086" y="6275"/>
                  </a:lnTo>
                  <a:lnTo>
                    <a:pt x="14700" y="6144"/>
                  </a:lnTo>
                  <a:lnTo>
                    <a:pt x="15315" y="5924"/>
                  </a:lnTo>
                  <a:lnTo>
                    <a:pt x="16499" y="5398"/>
                  </a:lnTo>
                  <a:lnTo>
                    <a:pt x="16543" y="5354"/>
                  </a:lnTo>
                  <a:lnTo>
                    <a:pt x="18430" y="3862"/>
                  </a:lnTo>
                  <a:lnTo>
                    <a:pt x="20229" y="2326"/>
                  </a:lnTo>
                  <a:lnTo>
                    <a:pt x="20273" y="2326"/>
                  </a:lnTo>
                  <a:lnTo>
                    <a:pt x="21546" y="878"/>
                  </a:lnTo>
                  <a:lnTo>
                    <a:pt x="22248" y="527"/>
                  </a:lnTo>
                  <a:lnTo>
                    <a:pt x="25539" y="395"/>
                  </a:lnTo>
                  <a:lnTo>
                    <a:pt x="29664" y="351"/>
                  </a:lnTo>
                  <a:lnTo>
                    <a:pt x="33042" y="2282"/>
                  </a:lnTo>
                  <a:lnTo>
                    <a:pt x="34973" y="3642"/>
                  </a:lnTo>
                  <a:lnTo>
                    <a:pt x="36772" y="5222"/>
                  </a:lnTo>
                  <a:lnTo>
                    <a:pt x="36816" y="5222"/>
                  </a:lnTo>
                  <a:lnTo>
                    <a:pt x="37123" y="5398"/>
                  </a:lnTo>
                  <a:lnTo>
                    <a:pt x="37167" y="5442"/>
                  </a:lnTo>
                  <a:lnTo>
                    <a:pt x="37255" y="5442"/>
                  </a:lnTo>
                  <a:lnTo>
                    <a:pt x="37299" y="5398"/>
                  </a:lnTo>
                  <a:lnTo>
                    <a:pt x="37343" y="5354"/>
                  </a:lnTo>
                  <a:lnTo>
                    <a:pt x="37386" y="5310"/>
                  </a:lnTo>
                  <a:lnTo>
                    <a:pt x="37386" y="5222"/>
                  </a:lnTo>
                  <a:lnTo>
                    <a:pt x="37343" y="5178"/>
                  </a:lnTo>
                  <a:lnTo>
                    <a:pt x="37299" y="5134"/>
                  </a:lnTo>
                  <a:lnTo>
                    <a:pt x="36992" y="4959"/>
                  </a:lnTo>
                  <a:lnTo>
                    <a:pt x="35192" y="3379"/>
                  </a:lnTo>
                  <a:lnTo>
                    <a:pt x="35149" y="3335"/>
                  </a:lnTo>
                  <a:lnTo>
                    <a:pt x="33218" y="2019"/>
                  </a:lnTo>
                  <a:lnTo>
                    <a:pt x="29795"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8" name="Google Shape;2798;p18"/>
            <p:cNvSpPr/>
            <p:nvPr/>
          </p:nvSpPr>
          <p:spPr>
            <a:xfrm>
              <a:off x="2245650" y="4054875"/>
              <a:ext cx="1314250" cy="359850"/>
            </a:xfrm>
            <a:custGeom>
              <a:rect b="b" l="l" r="r" t="t"/>
              <a:pathLst>
                <a:path extrusionOk="0" h="14394" w="52570">
                  <a:moveTo>
                    <a:pt x="26680" y="0"/>
                  </a:moveTo>
                  <a:lnTo>
                    <a:pt x="24091" y="176"/>
                  </a:lnTo>
                  <a:lnTo>
                    <a:pt x="24047" y="220"/>
                  </a:lnTo>
                  <a:lnTo>
                    <a:pt x="22862" y="439"/>
                  </a:lnTo>
                  <a:lnTo>
                    <a:pt x="22818" y="439"/>
                  </a:lnTo>
                  <a:lnTo>
                    <a:pt x="22292" y="746"/>
                  </a:lnTo>
                  <a:lnTo>
                    <a:pt x="21019" y="834"/>
                  </a:lnTo>
                  <a:lnTo>
                    <a:pt x="20888" y="878"/>
                  </a:lnTo>
                  <a:lnTo>
                    <a:pt x="19659" y="2063"/>
                  </a:lnTo>
                  <a:lnTo>
                    <a:pt x="19615" y="2107"/>
                  </a:lnTo>
                  <a:lnTo>
                    <a:pt x="19045" y="3072"/>
                  </a:lnTo>
                  <a:lnTo>
                    <a:pt x="18167" y="3862"/>
                  </a:lnTo>
                  <a:lnTo>
                    <a:pt x="16280" y="5573"/>
                  </a:lnTo>
                  <a:lnTo>
                    <a:pt x="15095" y="6451"/>
                  </a:lnTo>
                  <a:lnTo>
                    <a:pt x="14349" y="6758"/>
                  </a:lnTo>
                  <a:lnTo>
                    <a:pt x="11322" y="7285"/>
                  </a:lnTo>
                  <a:lnTo>
                    <a:pt x="9566" y="7811"/>
                  </a:lnTo>
                  <a:lnTo>
                    <a:pt x="9522" y="7855"/>
                  </a:lnTo>
                  <a:lnTo>
                    <a:pt x="8645" y="8338"/>
                  </a:lnTo>
                  <a:lnTo>
                    <a:pt x="8601" y="8382"/>
                  </a:lnTo>
                  <a:lnTo>
                    <a:pt x="7855" y="9171"/>
                  </a:lnTo>
                  <a:lnTo>
                    <a:pt x="7811" y="9215"/>
                  </a:lnTo>
                  <a:lnTo>
                    <a:pt x="7197" y="10268"/>
                  </a:lnTo>
                  <a:lnTo>
                    <a:pt x="5705" y="13603"/>
                  </a:lnTo>
                  <a:lnTo>
                    <a:pt x="5091" y="13823"/>
                  </a:lnTo>
                  <a:lnTo>
                    <a:pt x="3862" y="14042"/>
                  </a:lnTo>
                  <a:lnTo>
                    <a:pt x="2940" y="13867"/>
                  </a:lnTo>
                  <a:lnTo>
                    <a:pt x="264" y="12857"/>
                  </a:lnTo>
                  <a:lnTo>
                    <a:pt x="132" y="12857"/>
                  </a:lnTo>
                  <a:lnTo>
                    <a:pt x="44" y="12901"/>
                  </a:lnTo>
                  <a:lnTo>
                    <a:pt x="44" y="12989"/>
                  </a:lnTo>
                  <a:lnTo>
                    <a:pt x="0" y="13033"/>
                  </a:lnTo>
                  <a:lnTo>
                    <a:pt x="44" y="13121"/>
                  </a:lnTo>
                  <a:lnTo>
                    <a:pt x="88" y="13164"/>
                  </a:lnTo>
                  <a:lnTo>
                    <a:pt x="132" y="13208"/>
                  </a:lnTo>
                  <a:lnTo>
                    <a:pt x="2853" y="14218"/>
                  </a:lnTo>
                  <a:lnTo>
                    <a:pt x="2896" y="14218"/>
                  </a:lnTo>
                  <a:lnTo>
                    <a:pt x="3818" y="14393"/>
                  </a:lnTo>
                  <a:lnTo>
                    <a:pt x="3862" y="14393"/>
                  </a:lnTo>
                  <a:lnTo>
                    <a:pt x="5178" y="14174"/>
                  </a:lnTo>
                  <a:lnTo>
                    <a:pt x="5880" y="13867"/>
                  </a:lnTo>
                  <a:lnTo>
                    <a:pt x="6012" y="13779"/>
                  </a:lnTo>
                  <a:lnTo>
                    <a:pt x="7504" y="10400"/>
                  </a:lnTo>
                  <a:lnTo>
                    <a:pt x="8118" y="9391"/>
                  </a:lnTo>
                  <a:lnTo>
                    <a:pt x="8820" y="8645"/>
                  </a:lnTo>
                  <a:lnTo>
                    <a:pt x="9698" y="8162"/>
                  </a:lnTo>
                  <a:lnTo>
                    <a:pt x="11409" y="7636"/>
                  </a:lnTo>
                  <a:lnTo>
                    <a:pt x="14437" y="7065"/>
                  </a:lnTo>
                  <a:lnTo>
                    <a:pt x="14481" y="7065"/>
                  </a:lnTo>
                  <a:lnTo>
                    <a:pt x="15227" y="6758"/>
                  </a:lnTo>
                  <a:lnTo>
                    <a:pt x="15271" y="6714"/>
                  </a:lnTo>
                  <a:lnTo>
                    <a:pt x="16499" y="5880"/>
                  </a:lnTo>
                  <a:lnTo>
                    <a:pt x="18386" y="4125"/>
                  </a:lnTo>
                  <a:lnTo>
                    <a:pt x="19264" y="3291"/>
                  </a:lnTo>
                  <a:lnTo>
                    <a:pt x="19308" y="3291"/>
                  </a:lnTo>
                  <a:lnTo>
                    <a:pt x="19922" y="2326"/>
                  </a:lnTo>
                  <a:lnTo>
                    <a:pt x="21107" y="1185"/>
                  </a:lnTo>
                  <a:lnTo>
                    <a:pt x="22336" y="1054"/>
                  </a:lnTo>
                  <a:lnTo>
                    <a:pt x="22423" y="1054"/>
                  </a:lnTo>
                  <a:lnTo>
                    <a:pt x="22950" y="790"/>
                  </a:lnTo>
                  <a:lnTo>
                    <a:pt x="24135" y="527"/>
                  </a:lnTo>
                  <a:lnTo>
                    <a:pt x="26680" y="351"/>
                  </a:lnTo>
                  <a:lnTo>
                    <a:pt x="28128" y="527"/>
                  </a:lnTo>
                  <a:lnTo>
                    <a:pt x="28874" y="746"/>
                  </a:lnTo>
                  <a:lnTo>
                    <a:pt x="31024" y="2019"/>
                  </a:lnTo>
                  <a:lnTo>
                    <a:pt x="33042" y="3335"/>
                  </a:lnTo>
                  <a:lnTo>
                    <a:pt x="34710" y="4476"/>
                  </a:lnTo>
                  <a:lnTo>
                    <a:pt x="35719" y="5661"/>
                  </a:lnTo>
                  <a:lnTo>
                    <a:pt x="35763" y="5661"/>
                  </a:lnTo>
                  <a:lnTo>
                    <a:pt x="37079" y="6846"/>
                  </a:lnTo>
                  <a:lnTo>
                    <a:pt x="37123" y="6890"/>
                  </a:lnTo>
                  <a:lnTo>
                    <a:pt x="39493" y="8118"/>
                  </a:lnTo>
                  <a:lnTo>
                    <a:pt x="42740" y="9215"/>
                  </a:lnTo>
                  <a:lnTo>
                    <a:pt x="44407" y="9698"/>
                  </a:lnTo>
                  <a:lnTo>
                    <a:pt x="44451" y="9698"/>
                  </a:lnTo>
                  <a:lnTo>
                    <a:pt x="48620" y="10093"/>
                  </a:lnTo>
                  <a:lnTo>
                    <a:pt x="49673" y="10137"/>
                  </a:lnTo>
                  <a:lnTo>
                    <a:pt x="51867" y="9961"/>
                  </a:lnTo>
                  <a:lnTo>
                    <a:pt x="51911" y="9961"/>
                  </a:lnTo>
                  <a:lnTo>
                    <a:pt x="52438" y="9786"/>
                  </a:lnTo>
                  <a:lnTo>
                    <a:pt x="52525" y="9742"/>
                  </a:lnTo>
                  <a:lnTo>
                    <a:pt x="52569" y="9654"/>
                  </a:lnTo>
                  <a:lnTo>
                    <a:pt x="52569" y="9610"/>
                  </a:lnTo>
                  <a:lnTo>
                    <a:pt x="52569" y="9522"/>
                  </a:lnTo>
                  <a:lnTo>
                    <a:pt x="52525" y="9479"/>
                  </a:lnTo>
                  <a:lnTo>
                    <a:pt x="52481" y="9435"/>
                  </a:lnTo>
                  <a:lnTo>
                    <a:pt x="52350" y="9435"/>
                  </a:lnTo>
                  <a:lnTo>
                    <a:pt x="51823" y="9610"/>
                  </a:lnTo>
                  <a:lnTo>
                    <a:pt x="49673" y="9786"/>
                  </a:lnTo>
                  <a:lnTo>
                    <a:pt x="48620" y="9742"/>
                  </a:lnTo>
                  <a:lnTo>
                    <a:pt x="44495" y="9347"/>
                  </a:lnTo>
                  <a:lnTo>
                    <a:pt x="42872" y="8864"/>
                  </a:lnTo>
                  <a:lnTo>
                    <a:pt x="39624" y="7811"/>
                  </a:lnTo>
                  <a:lnTo>
                    <a:pt x="37299" y="6582"/>
                  </a:lnTo>
                  <a:lnTo>
                    <a:pt x="35982" y="5398"/>
                  </a:lnTo>
                  <a:lnTo>
                    <a:pt x="34929" y="4213"/>
                  </a:lnTo>
                  <a:lnTo>
                    <a:pt x="34885" y="4169"/>
                  </a:lnTo>
                  <a:lnTo>
                    <a:pt x="33218" y="3028"/>
                  </a:lnTo>
                  <a:lnTo>
                    <a:pt x="31199" y="1712"/>
                  </a:lnTo>
                  <a:lnTo>
                    <a:pt x="29049" y="439"/>
                  </a:lnTo>
                  <a:lnTo>
                    <a:pt x="29005" y="395"/>
                  </a:lnTo>
                  <a:lnTo>
                    <a:pt x="28216" y="176"/>
                  </a:lnTo>
                  <a:lnTo>
                    <a:pt x="28172" y="176"/>
                  </a:lnTo>
                  <a:lnTo>
                    <a:pt x="26724"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9" name="Google Shape;2799;p18"/>
            <p:cNvSpPr/>
            <p:nvPr/>
          </p:nvSpPr>
          <p:spPr>
            <a:xfrm>
              <a:off x="2252225" y="4008800"/>
              <a:ext cx="1328500" cy="378500"/>
            </a:xfrm>
            <a:custGeom>
              <a:rect b="b" l="l" r="r" t="t"/>
              <a:pathLst>
                <a:path extrusionOk="0" h="15140" w="53140">
                  <a:moveTo>
                    <a:pt x="24749" y="0"/>
                  </a:moveTo>
                  <a:lnTo>
                    <a:pt x="22643" y="483"/>
                  </a:lnTo>
                  <a:lnTo>
                    <a:pt x="22599" y="527"/>
                  </a:lnTo>
                  <a:lnTo>
                    <a:pt x="20054" y="1448"/>
                  </a:lnTo>
                  <a:lnTo>
                    <a:pt x="19966" y="1492"/>
                  </a:lnTo>
                  <a:lnTo>
                    <a:pt x="18650" y="3291"/>
                  </a:lnTo>
                  <a:lnTo>
                    <a:pt x="17992" y="4520"/>
                  </a:lnTo>
                  <a:lnTo>
                    <a:pt x="17290" y="5310"/>
                  </a:lnTo>
                  <a:lnTo>
                    <a:pt x="15490" y="6977"/>
                  </a:lnTo>
                  <a:lnTo>
                    <a:pt x="14437" y="7679"/>
                  </a:lnTo>
                  <a:lnTo>
                    <a:pt x="13779" y="7899"/>
                  </a:lnTo>
                  <a:lnTo>
                    <a:pt x="9918" y="8601"/>
                  </a:lnTo>
                  <a:lnTo>
                    <a:pt x="9874" y="8601"/>
                  </a:lnTo>
                  <a:lnTo>
                    <a:pt x="8908" y="8996"/>
                  </a:lnTo>
                  <a:lnTo>
                    <a:pt x="8865" y="8996"/>
                  </a:lnTo>
                  <a:lnTo>
                    <a:pt x="7855" y="9566"/>
                  </a:lnTo>
                  <a:lnTo>
                    <a:pt x="7811" y="9610"/>
                  </a:lnTo>
                  <a:lnTo>
                    <a:pt x="6934" y="10444"/>
                  </a:lnTo>
                  <a:lnTo>
                    <a:pt x="6890" y="10488"/>
                  </a:lnTo>
                  <a:lnTo>
                    <a:pt x="6188" y="11716"/>
                  </a:lnTo>
                  <a:lnTo>
                    <a:pt x="5091" y="14700"/>
                  </a:lnTo>
                  <a:lnTo>
                    <a:pt x="2458" y="14788"/>
                  </a:lnTo>
                  <a:lnTo>
                    <a:pt x="220" y="13954"/>
                  </a:lnTo>
                  <a:lnTo>
                    <a:pt x="176" y="13954"/>
                  </a:lnTo>
                  <a:lnTo>
                    <a:pt x="88" y="13998"/>
                  </a:lnTo>
                  <a:lnTo>
                    <a:pt x="45" y="13998"/>
                  </a:lnTo>
                  <a:lnTo>
                    <a:pt x="1" y="14086"/>
                  </a:lnTo>
                  <a:lnTo>
                    <a:pt x="1" y="14130"/>
                  </a:lnTo>
                  <a:lnTo>
                    <a:pt x="1" y="14218"/>
                  </a:lnTo>
                  <a:lnTo>
                    <a:pt x="45" y="14262"/>
                  </a:lnTo>
                  <a:lnTo>
                    <a:pt x="132" y="14305"/>
                  </a:lnTo>
                  <a:lnTo>
                    <a:pt x="2370" y="15139"/>
                  </a:lnTo>
                  <a:lnTo>
                    <a:pt x="2458" y="15139"/>
                  </a:lnTo>
                  <a:lnTo>
                    <a:pt x="5222" y="15051"/>
                  </a:lnTo>
                  <a:lnTo>
                    <a:pt x="5310" y="15007"/>
                  </a:lnTo>
                  <a:lnTo>
                    <a:pt x="5398" y="14920"/>
                  </a:lnTo>
                  <a:lnTo>
                    <a:pt x="6495" y="11848"/>
                  </a:lnTo>
                  <a:lnTo>
                    <a:pt x="7197" y="10707"/>
                  </a:lnTo>
                  <a:lnTo>
                    <a:pt x="8075" y="9873"/>
                  </a:lnTo>
                  <a:lnTo>
                    <a:pt x="9040" y="9303"/>
                  </a:lnTo>
                  <a:lnTo>
                    <a:pt x="10005" y="8952"/>
                  </a:lnTo>
                  <a:lnTo>
                    <a:pt x="13867" y="8250"/>
                  </a:lnTo>
                  <a:lnTo>
                    <a:pt x="14569" y="8031"/>
                  </a:lnTo>
                  <a:lnTo>
                    <a:pt x="14613" y="7987"/>
                  </a:lnTo>
                  <a:lnTo>
                    <a:pt x="15666" y="7241"/>
                  </a:lnTo>
                  <a:lnTo>
                    <a:pt x="15710" y="7241"/>
                  </a:lnTo>
                  <a:lnTo>
                    <a:pt x="17553" y="5573"/>
                  </a:lnTo>
                  <a:lnTo>
                    <a:pt x="17553" y="5529"/>
                  </a:lnTo>
                  <a:lnTo>
                    <a:pt x="18255" y="4739"/>
                  </a:lnTo>
                  <a:lnTo>
                    <a:pt x="18299" y="4696"/>
                  </a:lnTo>
                  <a:lnTo>
                    <a:pt x="18957" y="3467"/>
                  </a:lnTo>
                  <a:lnTo>
                    <a:pt x="20230" y="1756"/>
                  </a:lnTo>
                  <a:lnTo>
                    <a:pt x="22731" y="834"/>
                  </a:lnTo>
                  <a:lnTo>
                    <a:pt x="24793" y="351"/>
                  </a:lnTo>
                  <a:lnTo>
                    <a:pt x="25320" y="351"/>
                  </a:lnTo>
                  <a:lnTo>
                    <a:pt x="27996" y="1054"/>
                  </a:lnTo>
                  <a:lnTo>
                    <a:pt x="31507" y="2940"/>
                  </a:lnTo>
                  <a:lnTo>
                    <a:pt x="33789" y="4345"/>
                  </a:lnTo>
                  <a:lnTo>
                    <a:pt x="35544" y="5134"/>
                  </a:lnTo>
                  <a:lnTo>
                    <a:pt x="36992" y="6582"/>
                  </a:lnTo>
                  <a:lnTo>
                    <a:pt x="39142" y="8118"/>
                  </a:lnTo>
                  <a:lnTo>
                    <a:pt x="40107" y="9171"/>
                  </a:lnTo>
                  <a:lnTo>
                    <a:pt x="40151" y="9259"/>
                  </a:lnTo>
                  <a:lnTo>
                    <a:pt x="42696" y="10181"/>
                  </a:lnTo>
                  <a:lnTo>
                    <a:pt x="44671" y="10751"/>
                  </a:lnTo>
                  <a:lnTo>
                    <a:pt x="44715" y="10751"/>
                  </a:lnTo>
                  <a:lnTo>
                    <a:pt x="48752" y="11146"/>
                  </a:lnTo>
                  <a:lnTo>
                    <a:pt x="48796" y="11190"/>
                  </a:lnTo>
                  <a:lnTo>
                    <a:pt x="51341" y="11058"/>
                  </a:lnTo>
                  <a:lnTo>
                    <a:pt x="52087" y="11190"/>
                  </a:lnTo>
                  <a:lnTo>
                    <a:pt x="52175" y="11190"/>
                  </a:lnTo>
                  <a:lnTo>
                    <a:pt x="53008" y="10927"/>
                  </a:lnTo>
                  <a:lnTo>
                    <a:pt x="53096" y="10883"/>
                  </a:lnTo>
                  <a:lnTo>
                    <a:pt x="53140" y="10839"/>
                  </a:lnTo>
                  <a:lnTo>
                    <a:pt x="53140" y="10751"/>
                  </a:lnTo>
                  <a:lnTo>
                    <a:pt x="53140" y="10707"/>
                  </a:lnTo>
                  <a:lnTo>
                    <a:pt x="53096" y="10619"/>
                  </a:lnTo>
                  <a:lnTo>
                    <a:pt x="53052" y="10576"/>
                  </a:lnTo>
                  <a:lnTo>
                    <a:pt x="52921" y="10576"/>
                  </a:lnTo>
                  <a:lnTo>
                    <a:pt x="52087" y="10839"/>
                  </a:lnTo>
                  <a:lnTo>
                    <a:pt x="51385" y="10707"/>
                  </a:lnTo>
                  <a:lnTo>
                    <a:pt x="51341" y="10707"/>
                  </a:lnTo>
                  <a:lnTo>
                    <a:pt x="48796" y="10839"/>
                  </a:lnTo>
                  <a:lnTo>
                    <a:pt x="44759" y="10400"/>
                  </a:lnTo>
                  <a:lnTo>
                    <a:pt x="42828" y="9830"/>
                  </a:lnTo>
                  <a:lnTo>
                    <a:pt x="40327" y="8908"/>
                  </a:lnTo>
                  <a:lnTo>
                    <a:pt x="39361" y="7855"/>
                  </a:lnTo>
                  <a:lnTo>
                    <a:pt x="37211" y="6319"/>
                  </a:lnTo>
                  <a:lnTo>
                    <a:pt x="35763" y="4871"/>
                  </a:lnTo>
                  <a:lnTo>
                    <a:pt x="35719" y="4827"/>
                  </a:lnTo>
                  <a:lnTo>
                    <a:pt x="33964" y="4037"/>
                  </a:lnTo>
                  <a:lnTo>
                    <a:pt x="31682" y="2633"/>
                  </a:lnTo>
                  <a:lnTo>
                    <a:pt x="28128" y="702"/>
                  </a:lnTo>
                  <a:lnTo>
                    <a:pt x="25364"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0" name="Google Shape;2800;p18"/>
            <p:cNvSpPr/>
            <p:nvPr/>
          </p:nvSpPr>
          <p:spPr>
            <a:xfrm>
              <a:off x="2104125" y="4481600"/>
              <a:ext cx="42825" cy="15400"/>
            </a:xfrm>
            <a:custGeom>
              <a:rect b="b" l="l" r="r" t="t"/>
              <a:pathLst>
                <a:path extrusionOk="0" h="616" w="1713">
                  <a:moveTo>
                    <a:pt x="132" y="1"/>
                  </a:moveTo>
                  <a:lnTo>
                    <a:pt x="45" y="45"/>
                  </a:lnTo>
                  <a:lnTo>
                    <a:pt x="1" y="89"/>
                  </a:lnTo>
                  <a:lnTo>
                    <a:pt x="1" y="132"/>
                  </a:lnTo>
                  <a:lnTo>
                    <a:pt x="1" y="220"/>
                  </a:lnTo>
                  <a:lnTo>
                    <a:pt x="1" y="264"/>
                  </a:lnTo>
                  <a:lnTo>
                    <a:pt x="45" y="308"/>
                  </a:lnTo>
                  <a:lnTo>
                    <a:pt x="132" y="352"/>
                  </a:lnTo>
                  <a:lnTo>
                    <a:pt x="1493" y="615"/>
                  </a:lnTo>
                  <a:lnTo>
                    <a:pt x="1537" y="615"/>
                  </a:lnTo>
                  <a:lnTo>
                    <a:pt x="1668" y="571"/>
                  </a:lnTo>
                  <a:lnTo>
                    <a:pt x="1712" y="484"/>
                  </a:lnTo>
                  <a:lnTo>
                    <a:pt x="1712" y="440"/>
                  </a:lnTo>
                  <a:lnTo>
                    <a:pt x="1668" y="352"/>
                  </a:lnTo>
                  <a:lnTo>
                    <a:pt x="1624" y="308"/>
                  </a:lnTo>
                  <a:lnTo>
                    <a:pt x="1580" y="264"/>
                  </a:lnTo>
                  <a:lnTo>
                    <a:pt x="176"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1" name="Google Shape;2801;p18"/>
            <p:cNvSpPr/>
            <p:nvPr/>
          </p:nvSpPr>
          <p:spPr>
            <a:xfrm>
              <a:off x="2084375" y="4455275"/>
              <a:ext cx="138250" cy="42825"/>
            </a:xfrm>
            <a:custGeom>
              <a:rect b="b" l="l" r="r" t="t"/>
              <a:pathLst>
                <a:path extrusionOk="0" h="1713" w="5530">
                  <a:moveTo>
                    <a:pt x="659" y="1"/>
                  </a:moveTo>
                  <a:lnTo>
                    <a:pt x="133" y="132"/>
                  </a:lnTo>
                  <a:lnTo>
                    <a:pt x="45" y="176"/>
                  </a:lnTo>
                  <a:lnTo>
                    <a:pt x="1" y="220"/>
                  </a:lnTo>
                  <a:lnTo>
                    <a:pt x="1" y="264"/>
                  </a:lnTo>
                  <a:lnTo>
                    <a:pt x="1" y="352"/>
                  </a:lnTo>
                  <a:lnTo>
                    <a:pt x="1" y="396"/>
                  </a:lnTo>
                  <a:lnTo>
                    <a:pt x="89" y="439"/>
                  </a:lnTo>
                  <a:lnTo>
                    <a:pt x="133" y="483"/>
                  </a:lnTo>
                  <a:lnTo>
                    <a:pt x="220" y="483"/>
                  </a:lnTo>
                  <a:lnTo>
                    <a:pt x="703" y="352"/>
                  </a:lnTo>
                  <a:lnTo>
                    <a:pt x="3029" y="1142"/>
                  </a:lnTo>
                  <a:lnTo>
                    <a:pt x="5310" y="1712"/>
                  </a:lnTo>
                  <a:lnTo>
                    <a:pt x="5354" y="1712"/>
                  </a:lnTo>
                  <a:lnTo>
                    <a:pt x="5442" y="1668"/>
                  </a:lnTo>
                  <a:lnTo>
                    <a:pt x="5530" y="1580"/>
                  </a:lnTo>
                  <a:lnTo>
                    <a:pt x="5530" y="1493"/>
                  </a:lnTo>
                  <a:lnTo>
                    <a:pt x="5486" y="1449"/>
                  </a:lnTo>
                  <a:lnTo>
                    <a:pt x="5442" y="1405"/>
                  </a:lnTo>
                  <a:lnTo>
                    <a:pt x="5398" y="1361"/>
                  </a:lnTo>
                  <a:lnTo>
                    <a:pt x="3116" y="791"/>
                  </a:lnTo>
                  <a:lnTo>
                    <a:pt x="747"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2" name="Google Shape;2802;p18"/>
            <p:cNvSpPr/>
            <p:nvPr/>
          </p:nvSpPr>
          <p:spPr>
            <a:xfrm>
              <a:off x="2080000" y="4434425"/>
              <a:ext cx="208450" cy="60375"/>
            </a:xfrm>
            <a:custGeom>
              <a:rect b="b" l="l" r="r" t="t"/>
              <a:pathLst>
                <a:path extrusionOk="0" h="2415" w="8338">
                  <a:moveTo>
                    <a:pt x="1317" y="1"/>
                  </a:moveTo>
                  <a:lnTo>
                    <a:pt x="527" y="176"/>
                  </a:lnTo>
                  <a:lnTo>
                    <a:pt x="483" y="176"/>
                  </a:lnTo>
                  <a:lnTo>
                    <a:pt x="132" y="308"/>
                  </a:lnTo>
                  <a:lnTo>
                    <a:pt x="44" y="352"/>
                  </a:lnTo>
                  <a:lnTo>
                    <a:pt x="44" y="396"/>
                  </a:lnTo>
                  <a:lnTo>
                    <a:pt x="0" y="484"/>
                  </a:lnTo>
                  <a:lnTo>
                    <a:pt x="44" y="528"/>
                  </a:lnTo>
                  <a:lnTo>
                    <a:pt x="44" y="571"/>
                  </a:lnTo>
                  <a:lnTo>
                    <a:pt x="132" y="615"/>
                  </a:lnTo>
                  <a:lnTo>
                    <a:pt x="176" y="659"/>
                  </a:lnTo>
                  <a:lnTo>
                    <a:pt x="264" y="615"/>
                  </a:lnTo>
                  <a:lnTo>
                    <a:pt x="571" y="484"/>
                  </a:lnTo>
                  <a:lnTo>
                    <a:pt x="1361" y="352"/>
                  </a:lnTo>
                  <a:lnTo>
                    <a:pt x="3511" y="922"/>
                  </a:lnTo>
                  <a:lnTo>
                    <a:pt x="5837" y="1844"/>
                  </a:lnTo>
                  <a:lnTo>
                    <a:pt x="7723" y="2371"/>
                  </a:lnTo>
                  <a:lnTo>
                    <a:pt x="8162" y="2414"/>
                  </a:lnTo>
                  <a:lnTo>
                    <a:pt x="8206" y="2414"/>
                  </a:lnTo>
                  <a:lnTo>
                    <a:pt x="8294" y="2371"/>
                  </a:lnTo>
                  <a:lnTo>
                    <a:pt x="8338" y="2283"/>
                  </a:lnTo>
                  <a:lnTo>
                    <a:pt x="8338" y="2195"/>
                  </a:lnTo>
                  <a:lnTo>
                    <a:pt x="8338" y="2151"/>
                  </a:lnTo>
                  <a:lnTo>
                    <a:pt x="8294" y="2107"/>
                  </a:lnTo>
                  <a:lnTo>
                    <a:pt x="8206" y="2063"/>
                  </a:lnTo>
                  <a:lnTo>
                    <a:pt x="7811" y="2019"/>
                  </a:lnTo>
                  <a:lnTo>
                    <a:pt x="5968" y="1537"/>
                  </a:lnTo>
                  <a:lnTo>
                    <a:pt x="3642" y="571"/>
                  </a:lnTo>
                  <a:lnTo>
                    <a:pt x="3599" y="571"/>
                  </a:lnTo>
                  <a:lnTo>
                    <a:pt x="1405" y="45"/>
                  </a:lnTo>
                  <a:lnTo>
                    <a:pt x="1317"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3" name="Google Shape;2803;p18"/>
            <p:cNvSpPr/>
            <p:nvPr/>
          </p:nvSpPr>
          <p:spPr>
            <a:xfrm>
              <a:off x="2060250" y="4419075"/>
              <a:ext cx="269900" cy="66950"/>
            </a:xfrm>
            <a:custGeom>
              <a:rect b="b" l="l" r="r" t="t"/>
              <a:pathLst>
                <a:path extrusionOk="0" h="2678" w="10796">
                  <a:moveTo>
                    <a:pt x="3072" y="1"/>
                  </a:moveTo>
                  <a:lnTo>
                    <a:pt x="1536" y="264"/>
                  </a:lnTo>
                  <a:lnTo>
                    <a:pt x="176" y="483"/>
                  </a:lnTo>
                  <a:lnTo>
                    <a:pt x="88" y="483"/>
                  </a:lnTo>
                  <a:lnTo>
                    <a:pt x="44" y="571"/>
                  </a:lnTo>
                  <a:lnTo>
                    <a:pt x="1" y="615"/>
                  </a:lnTo>
                  <a:lnTo>
                    <a:pt x="1" y="659"/>
                  </a:lnTo>
                  <a:lnTo>
                    <a:pt x="44" y="747"/>
                  </a:lnTo>
                  <a:lnTo>
                    <a:pt x="88" y="790"/>
                  </a:lnTo>
                  <a:lnTo>
                    <a:pt x="132" y="834"/>
                  </a:lnTo>
                  <a:lnTo>
                    <a:pt x="220" y="834"/>
                  </a:lnTo>
                  <a:lnTo>
                    <a:pt x="1580" y="615"/>
                  </a:lnTo>
                  <a:lnTo>
                    <a:pt x="3116" y="396"/>
                  </a:lnTo>
                  <a:lnTo>
                    <a:pt x="5617" y="1229"/>
                  </a:lnTo>
                  <a:lnTo>
                    <a:pt x="7899" y="1887"/>
                  </a:lnTo>
                  <a:lnTo>
                    <a:pt x="9698" y="2546"/>
                  </a:lnTo>
                  <a:lnTo>
                    <a:pt x="9742" y="2546"/>
                  </a:lnTo>
                  <a:lnTo>
                    <a:pt x="10576" y="2677"/>
                  </a:lnTo>
                  <a:lnTo>
                    <a:pt x="10620" y="2677"/>
                  </a:lnTo>
                  <a:lnTo>
                    <a:pt x="10751" y="2633"/>
                  </a:lnTo>
                  <a:lnTo>
                    <a:pt x="10795" y="2502"/>
                  </a:lnTo>
                  <a:lnTo>
                    <a:pt x="10795" y="2458"/>
                  </a:lnTo>
                  <a:lnTo>
                    <a:pt x="10751" y="2370"/>
                  </a:lnTo>
                  <a:lnTo>
                    <a:pt x="10707" y="2326"/>
                  </a:lnTo>
                  <a:lnTo>
                    <a:pt x="10664" y="2326"/>
                  </a:lnTo>
                  <a:lnTo>
                    <a:pt x="9830" y="2195"/>
                  </a:lnTo>
                  <a:lnTo>
                    <a:pt x="7987" y="1536"/>
                  </a:lnTo>
                  <a:lnTo>
                    <a:pt x="5749" y="878"/>
                  </a:lnTo>
                  <a:lnTo>
                    <a:pt x="3160" y="45"/>
                  </a:lnTo>
                  <a:lnTo>
                    <a:pt x="3072"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4" name="Google Shape;2804;p18"/>
            <p:cNvSpPr/>
            <p:nvPr/>
          </p:nvSpPr>
          <p:spPr>
            <a:xfrm>
              <a:off x="1951650" y="4680175"/>
              <a:ext cx="528775" cy="40600"/>
            </a:xfrm>
            <a:custGeom>
              <a:rect b="b" l="l" r="r" t="t"/>
              <a:pathLst>
                <a:path extrusionOk="0" h="1624" w="21151">
                  <a:moveTo>
                    <a:pt x="20975" y="0"/>
                  </a:moveTo>
                  <a:lnTo>
                    <a:pt x="16807" y="132"/>
                  </a:lnTo>
                  <a:lnTo>
                    <a:pt x="16719" y="176"/>
                  </a:lnTo>
                  <a:lnTo>
                    <a:pt x="15578" y="702"/>
                  </a:lnTo>
                  <a:lnTo>
                    <a:pt x="11146" y="527"/>
                  </a:lnTo>
                  <a:lnTo>
                    <a:pt x="8733" y="527"/>
                  </a:lnTo>
                  <a:lnTo>
                    <a:pt x="6188" y="790"/>
                  </a:lnTo>
                  <a:lnTo>
                    <a:pt x="3116" y="1097"/>
                  </a:lnTo>
                  <a:lnTo>
                    <a:pt x="878" y="966"/>
                  </a:lnTo>
                  <a:lnTo>
                    <a:pt x="790" y="1009"/>
                  </a:lnTo>
                  <a:lnTo>
                    <a:pt x="132" y="1273"/>
                  </a:lnTo>
                  <a:lnTo>
                    <a:pt x="44" y="1317"/>
                  </a:lnTo>
                  <a:lnTo>
                    <a:pt x="0" y="1404"/>
                  </a:lnTo>
                  <a:lnTo>
                    <a:pt x="0" y="1448"/>
                  </a:lnTo>
                  <a:lnTo>
                    <a:pt x="0" y="1536"/>
                  </a:lnTo>
                  <a:lnTo>
                    <a:pt x="88" y="1580"/>
                  </a:lnTo>
                  <a:lnTo>
                    <a:pt x="176" y="1624"/>
                  </a:lnTo>
                  <a:lnTo>
                    <a:pt x="264" y="1624"/>
                  </a:lnTo>
                  <a:lnTo>
                    <a:pt x="878" y="1317"/>
                  </a:lnTo>
                  <a:lnTo>
                    <a:pt x="3116" y="1448"/>
                  </a:lnTo>
                  <a:lnTo>
                    <a:pt x="3160" y="1448"/>
                  </a:lnTo>
                  <a:lnTo>
                    <a:pt x="6231" y="1141"/>
                  </a:lnTo>
                  <a:lnTo>
                    <a:pt x="8733" y="878"/>
                  </a:lnTo>
                  <a:lnTo>
                    <a:pt x="11146" y="878"/>
                  </a:lnTo>
                  <a:lnTo>
                    <a:pt x="15578" y="1053"/>
                  </a:lnTo>
                  <a:lnTo>
                    <a:pt x="15666" y="1053"/>
                  </a:lnTo>
                  <a:lnTo>
                    <a:pt x="16851" y="483"/>
                  </a:lnTo>
                  <a:lnTo>
                    <a:pt x="20975" y="351"/>
                  </a:lnTo>
                  <a:lnTo>
                    <a:pt x="21063" y="351"/>
                  </a:lnTo>
                  <a:lnTo>
                    <a:pt x="21107" y="307"/>
                  </a:lnTo>
                  <a:lnTo>
                    <a:pt x="21151" y="263"/>
                  </a:lnTo>
                  <a:lnTo>
                    <a:pt x="21151" y="176"/>
                  </a:lnTo>
                  <a:lnTo>
                    <a:pt x="21151" y="132"/>
                  </a:lnTo>
                  <a:lnTo>
                    <a:pt x="21107" y="44"/>
                  </a:lnTo>
                  <a:lnTo>
                    <a:pt x="21063" y="44"/>
                  </a:lnTo>
                  <a:lnTo>
                    <a:pt x="20975"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5" name="Google Shape;2805;p18"/>
            <p:cNvSpPr/>
            <p:nvPr/>
          </p:nvSpPr>
          <p:spPr>
            <a:xfrm>
              <a:off x="2370700" y="4660425"/>
              <a:ext cx="121800" cy="17575"/>
            </a:xfrm>
            <a:custGeom>
              <a:rect b="b" l="l" r="r" t="t"/>
              <a:pathLst>
                <a:path extrusionOk="0" h="703" w="4872">
                  <a:moveTo>
                    <a:pt x="4696" y="0"/>
                  </a:moveTo>
                  <a:lnTo>
                    <a:pt x="1010" y="44"/>
                  </a:lnTo>
                  <a:lnTo>
                    <a:pt x="966" y="88"/>
                  </a:lnTo>
                  <a:lnTo>
                    <a:pt x="132" y="395"/>
                  </a:lnTo>
                  <a:lnTo>
                    <a:pt x="45" y="395"/>
                  </a:lnTo>
                  <a:lnTo>
                    <a:pt x="1" y="483"/>
                  </a:lnTo>
                  <a:lnTo>
                    <a:pt x="1" y="527"/>
                  </a:lnTo>
                  <a:lnTo>
                    <a:pt x="1" y="615"/>
                  </a:lnTo>
                  <a:lnTo>
                    <a:pt x="89" y="702"/>
                  </a:lnTo>
                  <a:lnTo>
                    <a:pt x="220" y="702"/>
                  </a:lnTo>
                  <a:lnTo>
                    <a:pt x="1054" y="395"/>
                  </a:lnTo>
                  <a:lnTo>
                    <a:pt x="4740" y="351"/>
                  </a:lnTo>
                  <a:lnTo>
                    <a:pt x="4784" y="307"/>
                  </a:lnTo>
                  <a:lnTo>
                    <a:pt x="4828" y="264"/>
                  </a:lnTo>
                  <a:lnTo>
                    <a:pt x="4871" y="220"/>
                  </a:lnTo>
                  <a:lnTo>
                    <a:pt x="4871" y="132"/>
                  </a:lnTo>
                  <a:lnTo>
                    <a:pt x="4871" y="88"/>
                  </a:lnTo>
                  <a:lnTo>
                    <a:pt x="4828" y="44"/>
                  </a:lnTo>
                  <a:lnTo>
                    <a:pt x="4784"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6" name="Google Shape;2806;p18"/>
            <p:cNvSpPr/>
            <p:nvPr/>
          </p:nvSpPr>
          <p:spPr>
            <a:xfrm>
              <a:off x="2386075" y="4638475"/>
              <a:ext cx="120675" cy="19775"/>
            </a:xfrm>
            <a:custGeom>
              <a:rect b="b" l="l" r="r" t="t"/>
              <a:pathLst>
                <a:path extrusionOk="0" h="791" w="4827">
                  <a:moveTo>
                    <a:pt x="4651" y="1"/>
                  </a:moveTo>
                  <a:lnTo>
                    <a:pt x="965" y="132"/>
                  </a:lnTo>
                  <a:lnTo>
                    <a:pt x="922" y="132"/>
                  </a:lnTo>
                  <a:lnTo>
                    <a:pt x="132" y="440"/>
                  </a:lnTo>
                  <a:lnTo>
                    <a:pt x="88" y="483"/>
                  </a:lnTo>
                  <a:lnTo>
                    <a:pt x="44" y="527"/>
                  </a:lnTo>
                  <a:lnTo>
                    <a:pt x="0" y="615"/>
                  </a:lnTo>
                  <a:lnTo>
                    <a:pt x="44" y="659"/>
                  </a:lnTo>
                  <a:lnTo>
                    <a:pt x="88" y="747"/>
                  </a:lnTo>
                  <a:lnTo>
                    <a:pt x="176" y="791"/>
                  </a:lnTo>
                  <a:lnTo>
                    <a:pt x="263" y="791"/>
                  </a:lnTo>
                  <a:lnTo>
                    <a:pt x="1009" y="483"/>
                  </a:lnTo>
                  <a:lnTo>
                    <a:pt x="4651" y="352"/>
                  </a:lnTo>
                  <a:lnTo>
                    <a:pt x="4695" y="352"/>
                  </a:lnTo>
                  <a:lnTo>
                    <a:pt x="4783" y="308"/>
                  </a:lnTo>
                  <a:lnTo>
                    <a:pt x="4783" y="264"/>
                  </a:lnTo>
                  <a:lnTo>
                    <a:pt x="4827" y="176"/>
                  </a:lnTo>
                  <a:lnTo>
                    <a:pt x="4783" y="132"/>
                  </a:lnTo>
                  <a:lnTo>
                    <a:pt x="4739" y="88"/>
                  </a:lnTo>
                  <a:lnTo>
                    <a:pt x="4695" y="45"/>
                  </a:lnTo>
                  <a:lnTo>
                    <a:pt x="4651"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7" name="Google Shape;2807;p18"/>
            <p:cNvSpPr/>
            <p:nvPr/>
          </p:nvSpPr>
          <p:spPr>
            <a:xfrm>
              <a:off x="2401425" y="4618725"/>
              <a:ext cx="117400" cy="17575"/>
            </a:xfrm>
            <a:custGeom>
              <a:rect b="b" l="l" r="r" t="t"/>
              <a:pathLst>
                <a:path extrusionOk="0" h="703" w="4696">
                  <a:moveTo>
                    <a:pt x="4520" y="1"/>
                  </a:moveTo>
                  <a:lnTo>
                    <a:pt x="966" y="133"/>
                  </a:lnTo>
                  <a:lnTo>
                    <a:pt x="922" y="133"/>
                  </a:lnTo>
                  <a:lnTo>
                    <a:pt x="176" y="352"/>
                  </a:lnTo>
                  <a:lnTo>
                    <a:pt x="132" y="352"/>
                  </a:lnTo>
                  <a:lnTo>
                    <a:pt x="88" y="396"/>
                  </a:lnTo>
                  <a:lnTo>
                    <a:pt x="44" y="440"/>
                  </a:lnTo>
                  <a:lnTo>
                    <a:pt x="0" y="484"/>
                  </a:lnTo>
                  <a:lnTo>
                    <a:pt x="0" y="571"/>
                  </a:lnTo>
                  <a:lnTo>
                    <a:pt x="88" y="659"/>
                  </a:lnTo>
                  <a:lnTo>
                    <a:pt x="176" y="703"/>
                  </a:lnTo>
                  <a:lnTo>
                    <a:pt x="220" y="703"/>
                  </a:lnTo>
                  <a:lnTo>
                    <a:pt x="1010" y="484"/>
                  </a:lnTo>
                  <a:lnTo>
                    <a:pt x="4520" y="352"/>
                  </a:lnTo>
                  <a:lnTo>
                    <a:pt x="4608" y="308"/>
                  </a:lnTo>
                  <a:lnTo>
                    <a:pt x="4652" y="264"/>
                  </a:lnTo>
                  <a:lnTo>
                    <a:pt x="4696" y="220"/>
                  </a:lnTo>
                  <a:lnTo>
                    <a:pt x="4696" y="133"/>
                  </a:lnTo>
                  <a:lnTo>
                    <a:pt x="4652" y="89"/>
                  </a:lnTo>
                  <a:lnTo>
                    <a:pt x="4652" y="45"/>
                  </a:lnTo>
                  <a:lnTo>
                    <a:pt x="4564"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8" name="Google Shape;2808;p18"/>
            <p:cNvSpPr/>
            <p:nvPr/>
          </p:nvSpPr>
          <p:spPr>
            <a:xfrm>
              <a:off x="2443100" y="4581425"/>
              <a:ext cx="16500" cy="11000"/>
            </a:xfrm>
            <a:custGeom>
              <a:rect b="b" l="l" r="r" t="t"/>
              <a:pathLst>
                <a:path extrusionOk="0" h="440" w="660">
                  <a:moveTo>
                    <a:pt x="440" y="1"/>
                  </a:moveTo>
                  <a:lnTo>
                    <a:pt x="133" y="89"/>
                  </a:lnTo>
                  <a:lnTo>
                    <a:pt x="45" y="133"/>
                  </a:lnTo>
                  <a:lnTo>
                    <a:pt x="1" y="176"/>
                  </a:lnTo>
                  <a:lnTo>
                    <a:pt x="1" y="220"/>
                  </a:lnTo>
                  <a:lnTo>
                    <a:pt x="1" y="308"/>
                  </a:lnTo>
                  <a:lnTo>
                    <a:pt x="45" y="396"/>
                  </a:lnTo>
                  <a:lnTo>
                    <a:pt x="176" y="440"/>
                  </a:lnTo>
                  <a:lnTo>
                    <a:pt x="220" y="440"/>
                  </a:lnTo>
                  <a:lnTo>
                    <a:pt x="527" y="352"/>
                  </a:lnTo>
                  <a:lnTo>
                    <a:pt x="571" y="308"/>
                  </a:lnTo>
                  <a:lnTo>
                    <a:pt x="615" y="264"/>
                  </a:lnTo>
                  <a:lnTo>
                    <a:pt x="659" y="220"/>
                  </a:lnTo>
                  <a:lnTo>
                    <a:pt x="659" y="133"/>
                  </a:lnTo>
                  <a:lnTo>
                    <a:pt x="615" y="89"/>
                  </a:lnTo>
                  <a:lnTo>
                    <a:pt x="571" y="45"/>
                  </a:lnTo>
                  <a:lnTo>
                    <a:pt x="527"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9" name="Google Shape;2809;p18"/>
            <p:cNvSpPr/>
            <p:nvPr/>
          </p:nvSpPr>
          <p:spPr>
            <a:xfrm>
              <a:off x="2448600" y="4561700"/>
              <a:ext cx="25250" cy="13175"/>
            </a:xfrm>
            <a:custGeom>
              <a:rect b="b" l="l" r="r" t="t"/>
              <a:pathLst>
                <a:path extrusionOk="0" h="527" w="1010">
                  <a:moveTo>
                    <a:pt x="834" y="0"/>
                  </a:moveTo>
                  <a:lnTo>
                    <a:pt x="132" y="176"/>
                  </a:lnTo>
                  <a:lnTo>
                    <a:pt x="88" y="176"/>
                  </a:lnTo>
                  <a:lnTo>
                    <a:pt x="44" y="263"/>
                  </a:lnTo>
                  <a:lnTo>
                    <a:pt x="0" y="307"/>
                  </a:lnTo>
                  <a:lnTo>
                    <a:pt x="0" y="395"/>
                  </a:lnTo>
                  <a:lnTo>
                    <a:pt x="88" y="483"/>
                  </a:lnTo>
                  <a:lnTo>
                    <a:pt x="176" y="527"/>
                  </a:lnTo>
                  <a:lnTo>
                    <a:pt x="220" y="527"/>
                  </a:lnTo>
                  <a:lnTo>
                    <a:pt x="922" y="351"/>
                  </a:lnTo>
                  <a:lnTo>
                    <a:pt x="966" y="307"/>
                  </a:lnTo>
                  <a:lnTo>
                    <a:pt x="1010" y="263"/>
                  </a:lnTo>
                  <a:lnTo>
                    <a:pt x="1010" y="176"/>
                  </a:lnTo>
                  <a:lnTo>
                    <a:pt x="1010" y="132"/>
                  </a:lnTo>
                  <a:lnTo>
                    <a:pt x="1010" y="44"/>
                  </a:lnTo>
                  <a:lnTo>
                    <a:pt x="966"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0" name="Google Shape;2810;p18"/>
            <p:cNvSpPr/>
            <p:nvPr/>
          </p:nvSpPr>
          <p:spPr>
            <a:xfrm>
              <a:off x="2465050" y="4534275"/>
              <a:ext cx="165675" cy="19750"/>
            </a:xfrm>
            <a:custGeom>
              <a:rect b="b" l="l" r="r" t="t"/>
              <a:pathLst>
                <a:path extrusionOk="0" h="790" w="6627">
                  <a:moveTo>
                    <a:pt x="6451" y="0"/>
                  </a:moveTo>
                  <a:lnTo>
                    <a:pt x="790" y="263"/>
                  </a:lnTo>
                  <a:lnTo>
                    <a:pt x="746" y="307"/>
                  </a:lnTo>
                  <a:lnTo>
                    <a:pt x="132" y="483"/>
                  </a:lnTo>
                  <a:lnTo>
                    <a:pt x="88" y="483"/>
                  </a:lnTo>
                  <a:lnTo>
                    <a:pt x="44" y="571"/>
                  </a:lnTo>
                  <a:lnTo>
                    <a:pt x="0" y="614"/>
                  </a:lnTo>
                  <a:lnTo>
                    <a:pt x="0" y="702"/>
                  </a:lnTo>
                  <a:lnTo>
                    <a:pt x="88" y="790"/>
                  </a:lnTo>
                  <a:lnTo>
                    <a:pt x="220" y="790"/>
                  </a:lnTo>
                  <a:lnTo>
                    <a:pt x="834" y="614"/>
                  </a:lnTo>
                  <a:lnTo>
                    <a:pt x="6451" y="351"/>
                  </a:lnTo>
                  <a:lnTo>
                    <a:pt x="6539" y="351"/>
                  </a:lnTo>
                  <a:lnTo>
                    <a:pt x="6583" y="307"/>
                  </a:lnTo>
                  <a:lnTo>
                    <a:pt x="6626" y="263"/>
                  </a:lnTo>
                  <a:lnTo>
                    <a:pt x="6626" y="176"/>
                  </a:lnTo>
                  <a:lnTo>
                    <a:pt x="6626" y="132"/>
                  </a:lnTo>
                  <a:lnTo>
                    <a:pt x="6583" y="44"/>
                  </a:lnTo>
                  <a:lnTo>
                    <a:pt x="6495" y="44"/>
                  </a:lnTo>
                  <a:lnTo>
                    <a:pt x="6451"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1" name="Google Shape;2811;p18"/>
            <p:cNvSpPr/>
            <p:nvPr/>
          </p:nvSpPr>
          <p:spPr>
            <a:xfrm>
              <a:off x="2470525" y="4513425"/>
              <a:ext cx="164575" cy="23050"/>
            </a:xfrm>
            <a:custGeom>
              <a:rect b="b" l="l" r="r" t="t"/>
              <a:pathLst>
                <a:path extrusionOk="0" h="922" w="6583">
                  <a:moveTo>
                    <a:pt x="6407" y="0"/>
                  </a:moveTo>
                  <a:lnTo>
                    <a:pt x="2546" y="88"/>
                  </a:lnTo>
                  <a:lnTo>
                    <a:pt x="1142" y="308"/>
                  </a:lnTo>
                  <a:lnTo>
                    <a:pt x="1098" y="308"/>
                  </a:lnTo>
                  <a:lnTo>
                    <a:pt x="133" y="571"/>
                  </a:lnTo>
                  <a:lnTo>
                    <a:pt x="89" y="615"/>
                  </a:lnTo>
                  <a:lnTo>
                    <a:pt x="45" y="659"/>
                  </a:lnTo>
                  <a:lnTo>
                    <a:pt x="1" y="746"/>
                  </a:lnTo>
                  <a:lnTo>
                    <a:pt x="45" y="790"/>
                  </a:lnTo>
                  <a:lnTo>
                    <a:pt x="89" y="878"/>
                  </a:lnTo>
                  <a:lnTo>
                    <a:pt x="176" y="922"/>
                  </a:lnTo>
                  <a:lnTo>
                    <a:pt x="220" y="922"/>
                  </a:lnTo>
                  <a:lnTo>
                    <a:pt x="1186" y="659"/>
                  </a:lnTo>
                  <a:lnTo>
                    <a:pt x="2590" y="439"/>
                  </a:lnTo>
                  <a:lnTo>
                    <a:pt x="6451" y="351"/>
                  </a:lnTo>
                  <a:lnTo>
                    <a:pt x="6495" y="351"/>
                  </a:lnTo>
                  <a:lnTo>
                    <a:pt x="6539" y="308"/>
                  </a:lnTo>
                  <a:lnTo>
                    <a:pt x="6583" y="264"/>
                  </a:lnTo>
                  <a:lnTo>
                    <a:pt x="6583" y="176"/>
                  </a:lnTo>
                  <a:lnTo>
                    <a:pt x="6583" y="88"/>
                  </a:lnTo>
                  <a:lnTo>
                    <a:pt x="6539" y="44"/>
                  </a:lnTo>
                  <a:lnTo>
                    <a:pt x="6495"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2" name="Google Shape;2812;p18"/>
            <p:cNvSpPr/>
            <p:nvPr/>
          </p:nvSpPr>
          <p:spPr>
            <a:xfrm>
              <a:off x="2521000" y="4471725"/>
              <a:ext cx="125075" cy="18675"/>
            </a:xfrm>
            <a:custGeom>
              <a:rect b="b" l="l" r="r" t="t"/>
              <a:pathLst>
                <a:path extrusionOk="0" h="747" w="5003">
                  <a:moveTo>
                    <a:pt x="4827" y="1"/>
                  </a:moveTo>
                  <a:lnTo>
                    <a:pt x="1756" y="133"/>
                  </a:lnTo>
                  <a:lnTo>
                    <a:pt x="308" y="308"/>
                  </a:lnTo>
                  <a:lnTo>
                    <a:pt x="264" y="352"/>
                  </a:lnTo>
                  <a:lnTo>
                    <a:pt x="88" y="396"/>
                  </a:lnTo>
                  <a:lnTo>
                    <a:pt x="44" y="440"/>
                  </a:lnTo>
                  <a:lnTo>
                    <a:pt x="0" y="484"/>
                  </a:lnTo>
                  <a:lnTo>
                    <a:pt x="0" y="571"/>
                  </a:lnTo>
                  <a:lnTo>
                    <a:pt x="0" y="615"/>
                  </a:lnTo>
                  <a:lnTo>
                    <a:pt x="88" y="703"/>
                  </a:lnTo>
                  <a:lnTo>
                    <a:pt x="176" y="747"/>
                  </a:lnTo>
                  <a:lnTo>
                    <a:pt x="220" y="747"/>
                  </a:lnTo>
                  <a:lnTo>
                    <a:pt x="351" y="659"/>
                  </a:lnTo>
                  <a:lnTo>
                    <a:pt x="1799" y="484"/>
                  </a:lnTo>
                  <a:lnTo>
                    <a:pt x="4827" y="352"/>
                  </a:lnTo>
                  <a:lnTo>
                    <a:pt x="4915" y="308"/>
                  </a:lnTo>
                  <a:lnTo>
                    <a:pt x="4959" y="308"/>
                  </a:lnTo>
                  <a:lnTo>
                    <a:pt x="5003" y="220"/>
                  </a:lnTo>
                  <a:lnTo>
                    <a:pt x="5003" y="176"/>
                  </a:lnTo>
                  <a:lnTo>
                    <a:pt x="5003" y="89"/>
                  </a:lnTo>
                  <a:lnTo>
                    <a:pt x="4959" y="45"/>
                  </a:lnTo>
                  <a:lnTo>
                    <a:pt x="4871"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3" name="Google Shape;2813;p18"/>
            <p:cNvSpPr/>
            <p:nvPr/>
          </p:nvSpPr>
          <p:spPr>
            <a:xfrm>
              <a:off x="2530875" y="4452000"/>
              <a:ext cx="120700" cy="19750"/>
            </a:xfrm>
            <a:custGeom>
              <a:rect b="b" l="l" r="r" t="t"/>
              <a:pathLst>
                <a:path extrusionOk="0" h="790" w="4828">
                  <a:moveTo>
                    <a:pt x="4608" y="0"/>
                  </a:moveTo>
                  <a:lnTo>
                    <a:pt x="2019" y="88"/>
                  </a:lnTo>
                  <a:lnTo>
                    <a:pt x="483" y="307"/>
                  </a:lnTo>
                  <a:lnTo>
                    <a:pt x="439" y="307"/>
                  </a:lnTo>
                  <a:lnTo>
                    <a:pt x="88" y="439"/>
                  </a:lnTo>
                  <a:lnTo>
                    <a:pt x="44" y="483"/>
                  </a:lnTo>
                  <a:lnTo>
                    <a:pt x="0" y="570"/>
                  </a:lnTo>
                  <a:lnTo>
                    <a:pt x="0" y="614"/>
                  </a:lnTo>
                  <a:lnTo>
                    <a:pt x="0" y="702"/>
                  </a:lnTo>
                  <a:lnTo>
                    <a:pt x="44" y="790"/>
                  </a:lnTo>
                  <a:lnTo>
                    <a:pt x="220" y="790"/>
                  </a:lnTo>
                  <a:lnTo>
                    <a:pt x="571" y="658"/>
                  </a:lnTo>
                  <a:lnTo>
                    <a:pt x="2063" y="439"/>
                  </a:lnTo>
                  <a:lnTo>
                    <a:pt x="4652" y="351"/>
                  </a:lnTo>
                  <a:lnTo>
                    <a:pt x="4696" y="307"/>
                  </a:lnTo>
                  <a:lnTo>
                    <a:pt x="4783" y="263"/>
                  </a:lnTo>
                  <a:lnTo>
                    <a:pt x="4783" y="219"/>
                  </a:lnTo>
                  <a:lnTo>
                    <a:pt x="4827" y="132"/>
                  </a:lnTo>
                  <a:lnTo>
                    <a:pt x="4783" y="88"/>
                  </a:lnTo>
                  <a:lnTo>
                    <a:pt x="4739" y="44"/>
                  </a:lnTo>
                  <a:lnTo>
                    <a:pt x="4696"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4" name="Google Shape;2814;p18"/>
            <p:cNvSpPr/>
            <p:nvPr/>
          </p:nvSpPr>
          <p:spPr>
            <a:xfrm>
              <a:off x="2524300" y="4427850"/>
              <a:ext cx="161275" cy="30750"/>
            </a:xfrm>
            <a:custGeom>
              <a:rect b="b" l="l" r="r" t="t"/>
              <a:pathLst>
                <a:path extrusionOk="0" h="1230" w="6451">
                  <a:moveTo>
                    <a:pt x="6275" y="1"/>
                  </a:moveTo>
                  <a:lnTo>
                    <a:pt x="2896" y="220"/>
                  </a:lnTo>
                  <a:lnTo>
                    <a:pt x="1360" y="483"/>
                  </a:lnTo>
                  <a:lnTo>
                    <a:pt x="1316" y="483"/>
                  </a:lnTo>
                  <a:lnTo>
                    <a:pt x="132" y="878"/>
                  </a:lnTo>
                  <a:lnTo>
                    <a:pt x="44" y="922"/>
                  </a:lnTo>
                  <a:lnTo>
                    <a:pt x="0" y="966"/>
                  </a:lnTo>
                  <a:lnTo>
                    <a:pt x="0" y="1054"/>
                  </a:lnTo>
                  <a:lnTo>
                    <a:pt x="0" y="1098"/>
                  </a:lnTo>
                  <a:lnTo>
                    <a:pt x="88" y="1185"/>
                  </a:lnTo>
                  <a:lnTo>
                    <a:pt x="176" y="1229"/>
                  </a:lnTo>
                  <a:lnTo>
                    <a:pt x="219" y="1229"/>
                  </a:lnTo>
                  <a:lnTo>
                    <a:pt x="1404" y="834"/>
                  </a:lnTo>
                  <a:lnTo>
                    <a:pt x="2896" y="571"/>
                  </a:lnTo>
                  <a:lnTo>
                    <a:pt x="6275" y="352"/>
                  </a:lnTo>
                  <a:lnTo>
                    <a:pt x="6363" y="308"/>
                  </a:lnTo>
                  <a:lnTo>
                    <a:pt x="6407" y="264"/>
                  </a:lnTo>
                  <a:lnTo>
                    <a:pt x="6450" y="220"/>
                  </a:lnTo>
                  <a:lnTo>
                    <a:pt x="6450" y="132"/>
                  </a:lnTo>
                  <a:lnTo>
                    <a:pt x="6450" y="88"/>
                  </a:lnTo>
                  <a:lnTo>
                    <a:pt x="6407" y="45"/>
                  </a:lnTo>
                  <a:lnTo>
                    <a:pt x="6275"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5" name="Google Shape;2815;p18"/>
            <p:cNvSpPr/>
            <p:nvPr/>
          </p:nvSpPr>
          <p:spPr>
            <a:xfrm>
              <a:off x="2522100" y="4401525"/>
              <a:ext cx="190900" cy="28550"/>
            </a:xfrm>
            <a:custGeom>
              <a:rect b="b" l="l" r="r" t="t"/>
              <a:pathLst>
                <a:path extrusionOk="0" h="1142" w="7636">
                  <a:moveTo>
                    <a:pt x="7416" y="1"/>
                  </a:moveTo>
                  <a:lnTo>
                    <a:pt x="5003" y="308"/>
                  </a:lnTo>
                  <a:lnTo>
                    <a:pt x="2370" y="483"/>
                  </a:lnTo>
                  <a:lnTo>
                    <a:pt x="351" y="703"/>
                  </a:lnTo>
                  <a:lnTo>
                    <a:pt x="264" y="747"/>
                  </a:lnTo>
                  <a:lnTo>
                    <a:pt x="88" y="834"/>
                  </a:lnTo>
                  <a:lnTo>
                    <a:pt x="44" y="878"/>
                  </a:lnTo>
                  <a:lnTo>
                    <a:pt x="0" y="922"/>
                  </a:lnTo>
                  <a:lnTo>
                    <a:pt x="0" y="1010"/>
                  </a:lnTo>
                  <a:lnTo>
                    <a:pt x="44" y="1054"/>
                  </a:lnTo>
                  <a:lnTo>
                    <a:pt x="88" y="1141"/>
                  </a:lnTo>
                  <a:lnTo>
                    <a:pt x="264" y="1141"/>
                  </a:lnTo>
                  <a:lnTo>
                    <a:pt x="395" y="1054"/>
                  </a:lnTo>
                  <a:lnTo>
                    <a:pt x="2414" y="834"/>
                  </a:lnTo>
                  <a:lnTo>
                    <a:pt x="5047" y="659"/>
                  </a:lnTo>
                  <a:lnTo>
                    <a:pt x="7460" y="352"/>
                  </a:lnTo>
                  <a:lnTo>
                    <a:pt x="7548" y="308"/>
                  </a:lnTo>
                  <a:lnTo>
                    <a:pt x="7592" y="264"/>
                  </a:lnTo>
                  <a:lnTo>
                    <a:pt x="7635" y="220"/>
                  </a:lnTo>
                  <a:lnTo>
                    <a:pt x="7635" y="132"/>
                  </a:lnTo>
                  <a:lnTo>
                    <a:pt x="7592" y="88"/>
                  </a:lnTo>
                  <a:lnTo>
                    <a:pt x="7548" y="44"/>
                  </a:lnTo>
                  <a:lnTo>
                    <a:pt x="7504"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6" name="Google Shape;2816;p18"/>
            <p:cNvSpPr/>
            <p:nvPr/>
          </p:nvSpPr>
          <p:spPr>
            <a:xfrm>
              <a:off x="2533075" y="4308275"/>
              <a:ext cx="523300" cy="91075"/>
            </a:xfrm>
            <a:custGeom>
              <a:rect b="b" l="l" r="r" t="t"/>
              <a:pathLst>
                <a:path extrusionOk="0" h="3643" w="20932">
                  <a:moveTo>
                    <a:pt x="20361" y="1"/>
                  </a:moveTo>
                  <a:lnTo>
                    <a:pt x="16411" y="352"/>
                  </a:lnTo>
                  <a:lnTo>
                    <a:pt x="10444" y="834"/>
                  </a:lnTo>
                  <a:lnTo>
                    <a:pt x="6099" y="1273"/>
                  </a:lnTo>
                  <a:lnTo>
                    <a:pt x="6056" y="1273"/>
                  </a:lnTo>
                  <a:lnTo>
                    <a:pt x="2765" y="2283"/>
                  </a:lnTo>
                  <a:lnTo>
                    <a:pt x="965" y="2634"/>
                  </a:lnTo>
                  <a:lnTo>
                    <a:pt x="878" y="2677"/>
                  </a:lnTo>
                  <a:lnTo>
                    <a:pt x="88" y="3336"/>
                  </a:lnTo>
                  <a:lnTo>
                    <a:pt x="44" y="3380"/>
                  </a:lnTo>
                  <a:lnTo>
                    <a:pt x="0" y="3467"/>
                  </a:lnTo>
                  <a:lnTo>
                    <a:pt x="0" y="3511"/>
                  </a:lnTo>
                  <a:lnTo>
                    <a:pt x="44" y="3599"/>
                  </a:lnTo>
                  <a:lnTo>
                    <a:pt x="88" y="3643"/>
                  </a:lnTo>
                  <a:lnTo>
                    <a:pt x="176" y="3643"/>
                  </a:lnTo>
                  <a:lnTo>
                    <a:pt x="307" y="3599"/>
                  </a:lnTo>
                  <a:lnTo>
                    <a:pt x="1097" y="2985"/>
                  </a:lnTo>
                  <a:lnTo>
                    <a:pt x="2852" y="2590"/>
                  </a:lnTo>
                  <a:lnTo>
                    <a:pt x="6143" y="1624"/>
                  </a:lnTo>
                  <a:lnTo>
                    <a:pt x="10488" y="1186"/>
                  </a:lnTo>
                  <a:lnTo>
                    <a:pt x="13647" y="966"/>
                  </a:lnTo>
                  <a:lnTo>
                    <a:pt x="16455" y="703"/>
                  </a:lnTo>
                  <a:lnTo>
                    <a:pt x="20361" y="352"/>
                  </a:lnTo>
                  <a:lnTo>
                    <a:pt x="20712" y="440"/>
                  </a:lnTo>
                  <a:lnTo>
                    <a:pt x="20799" y="440"/>
                  </a:lnTo>
                  <a:lnTo>
                    <a:pt x="20843" y="396"/>
                  </a:lnTo>
                  <a:lnTo>
                    <a:pt x="20887" y="352"/>
                  </a:lnTo>
                  <a:lnTo>
                    <a:pt x="20931" y="308"/>
                  </a:lnTo>
                  <a:lnTo>
                    <a:pt x="20931" y="220"/>
                  </a:lnTo>
                  <a:lnTo>
                    <a:pt x="20887" y="176"/>
                  </a:lnTo>
                  <a:lnTo>
                    <a:pt x="20843" y="132"/>
                  </a:lnTo>
                  <a:lnTo>
                    <a:pt x="20799" y="88"/>
                  </a:lnTo>
                  <a:lnTo>
                    <a:pt x="20405"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7" name="Google Shape;2817;p18"/>
            <p:cNvSpPr/>
            <p:nvPr/>
          </p:nvSpPr>
          <p:spPr>
            <a:xfrm>
              <a:off x="2508925" y="4276475"/>
              <a:ext cx="537575" cy="125075"/>
            </a:xfrm>
            <a:custGeom>
              <a:rect b="b" l="l" r="r" t="t"/>
              <a:pathLst>
                <a:path extrusionOk="0" h="5003" w="21503">
                  <a:moveTo>
                    <a:pt x="18255" y="0"/>
                  </a:moveTo>
                  <a:lnTo>
                    <a:pt x="13779" y="395"/>
                  </a:lnTo>
                  <a:lnTo>
                    <a:pt x="9479" y="834"/>
                  </a:lnTo>
                  <a:lnTo>
                    <a:pt x="6846" y="1185"/>
                  </a:lnTo>
                  <a:lnTo>
                    <a:pt x="6802" y="1229"/>
                  </a:lnTo>
                  <a:lnTo>
                    <a:pt x="5003" y="2238"/>
                  </a:lnTo>
                  <a:lnTo>
                    <a:pt x="3599" y="2765"/>
                  </a:lnTo>
                  <a:lnTo>
                    <a:pt x="1361" y="3247"/>
                  </a:lnTo>
                  <a:lnTo>
                    <a:pt x="1273" y="3335"/>
                  </a:lnTo>
                  <a:lnTo>
                    <a:pt x="440" y="4432"/>
                  </a:lnTo>
                  <a:lnTo>
                    <a:pt x="88" y="4652"/>
                  </a:lnTo>
                  <a:lnTo>
                    <a:pt x="45" y="4739"/>
                  </a:lnTo>
                  <a:lnTo>
                    <a:pt x="1" y="4783"/>
                  </a:lnTo>
                  <a:lnTo>
                    <a:pt x="1" y="4871"/>
                  </a:lnTo>
                  <a:lnTo>
                    <a:pt x="45" y="4915"/>
                  </a:lnTo>
                  <a:lnTo>
                    <a:pt x="88" y="4959"/>
                  </a:lnTo>
                  <a:lnTo>
                    <a:pt x="176" y="5003"/>
                  </a:lnTo>
                  <a:lnTo>
                    <a:pt x="264" y="4959"/>
                  </a:lnTo>
                  <a:lnTo>
                    <a:pt x="659" y="4739"/>
                  </a:lnTo>
                  <a:lnTo>
                    <a:pt x="703" y="4695"/>
                  </a:lnTo>
                  <a:lnTo>
                    <a:pt x="1537" y="3598"/>
                  </a:lnTo>
                  <a:lnTo>
                    <a:pt x="3687" y="3072"/>
                  </a:lnTo>
                  <a:lnTo>
                    <a:pt x="3731" y="3072"/>
                  </a:lnTo>
                  <a:lnTo>
                    <a:pt x="5135" y="2545"/>
                  </a:lnTo>
                  <a:lnTo>
                    <a:pt x="5179" y="2545"/>
                  </a:lnTo>
                  <a:lnTo>
                    <a:pt x="6934" y="1536"/>
                  </a:lnTo>
                  <a:lnTo>
                    <a:pt x="9523" y="1185"/>
                  </a:lnTo>
                  <a:lnTo>
                    <a:pt x="13779" y="746"/>
                  </a:lnTo>
                  <a:lnTo>
                    <a:pt x="18255" y="351"/>
                  </a:lnTo>
                  <a:lnTo>
                    <a:pt x="19922" y="351"/>
                  </a:lnTo>
                  <a:lnTo>
                    <a:pt x="20625" y="527"/>
                  </a:lnTo>
                  <a:lnTo>
                    <a:pt x="21063" y="790"/>
                  </a:lnTo>
                  <a:lnTo>
                    <a:pt x="21151" y="790"/>
                  </a:lnTo>
                  <a:lnTo>
                    <a:pt x="21327" y="834"/>
                  </a:lnTo>
                  <a:lnTo>
                    <a:pt x="21371" y="790"/>
                  </a:lnTo>
                  <a:lnTo>
                    <a:pt x="21458" y="790"/>
                  </a:lnTo>
                  <a:lnTo>
                    <a:pt x="21458" y="746"/>
                  </a:lnTo>
                  <a:lnTo>
                    <a:pt x="21502" y="658"/>
                  </a:lnTo>
                  <a:lnTo>
                    <a:pt x="21502" y="571"/>
                  </a:lnTo>
                  <a:lnTo>
                    <a:pt x="21458" y="527"/>
                  </a:lnTo>
                  <a:lnTo>
                    <a:pt x="21414" y="483"/>
                  </a:lnTo>
                  <a:lnTo>
                    <a:pt x="21239" y="483"/>
                  </a:lnTo>
                  <a:lnTo>
                    <a:pt x="20800" y="176"/>
                  </a:lnTo>
                  <a:lnTo>
                    <a:pt x="20712" y="176"/>
                  </a:lnTo>
                  <a:lnTo>
                    <a:pt x="19966"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8" name="Google Shape;2818;p18"/>
            <p:cNvSpPr/>
            <p:nvPr/>
          </p:nvSpPr>
          <p:spPr>
            <a:xfrm>
              <a:off x="2481500" y="4238075"/>
              <a:ext cx="585825" cy="166775"/>
            </a:xfrm>
            <a:custGeom>
              <a:rect b="b" l="l" r="r" t="t"/>
              <a:pathLst>
                <a:path extrusionOk="0" h="6671" w="23433">
                  <a:moveTo>
                    <a:pt x="17509" y="0"/>
                  </a:moveTo>
                  <a:lnTo>
                    <a:pt x="16149" y="88"/>
                  </a:lnTo>
                  <a:lnTo>
                    <a:pt x="14832" y="176"/>
                  </a:lnTo>
                  <a:lnTo>
                    <a:pt x="13604" y="264"/>
                  </a:lnTo>
                  <a:lnTo>
                    <a:pt x="11848" y="395"/>
                  </a:lnTo>
                  <a:lnTo>
                    <a:pt x="11805" y="395"/>
                  </a:lnTo>
                  <a:lnTo>
                    <a:pt x="9786" y="790"/>
                  </a:lnTo>
                  <a:lnTo>
                    <a:pt x="9742" y="790"/>
                  </a:lnTo>
                  <a:lnTo>
                    <a:pt x="8470" y="1448"/>
                  </a:lnTo>
                  <a:lnTo>
                    <a:pt x="7285" y="2282"/>
                  </a:lnTo>
                  <a:lnTo>
                    <a:pt x="5442" y="3248"/>
                  </a:lnTo>
                  <a:lnTo>
                    <a:pt x="2282" y="3950"/>
                  </a:lnTo>
                  <a:lnTo>
                    <a:pt x="2195" y="3994"/>
                  </a:lnTo>
                  <a:lnTo>
                    <a:pt x="1580" y="4476"/>
                  </a:lnTo>
                  <a:lnTo>
                    <a:pt x="1537" y="4564"/>
                  </a:lnTo>
                  <a:lnTo>
                    <a:pt x="747" y="5836"/>
                  </a:lnTo>
                  <a:lnTo>
                    <a:pt x="88" y="6363"/>
                  </a:lnTo>
                  <a:lnTo>
                    <a:pt x="45" y="6407"/>
                  </a:lnTo>
                  <a:lnTo>
                    <a:pt x="1" y="6451"/>
                  </a:lnTo>
                  <a:lnTo>
                    <a:pt x="45" y="6539"/>
                  </a:lnTo>
                  <a:lnTo>
                    <a:pt x="45" y="6582"/>
                  </a:lnTo>
                  <a:lnTo>
                    <a:pt x="132" y="6626"/>
                  </a:lnTo>
                  <a:lnTo>
                    <a:pt x="176" y="6670"/>
                  </a:lnTo>
                  <a:lnTo>
                    <a:pt x="308" y="6626"/>
                  </a:lnTo>
                  <a:lnTo>
                    <a:pt x="1010" y="6100"/>
                  </a:lnTo>
                  <a:lnTo>
                    <a:pt x="1054" y="6012"/>
                  </a:lnTo>
                  <a:lnTo>
                    <a:pt x="1800" y="4739"/>
                  </a:lnTo>
                  <a:lnTo>
                    <a:pt x="2414" y="4301"/>
                  </a:lnTo>
                  <a:lnTo>
                    <a:pt x="5574" y="3599"/>
                  </a:lnTo>
                  <a:lnTo>
                    <a:pt x="5617" y="3555"/>
                  </a:lnTo>
                  <a:lnTo>
                    <a:pt x="7460" y="2589"/>
                  </a:lnTo>
                  <a:lnTo>
                    <a:pt x="8645" y="1756"/>
                  </a:lnTo>
                  <a:lnTo>
                    <a:pt x="9874" y="1141"/>
                  </a:lnTo>
                  <a:lnTo>
                    <a:pt x="11892" y="746"/>
                  </a:lnTo>
                  <a:lnTo>
                    <a:pt x="13604" y="615"/>
                  </a:lnTo>
                  <a:lnTo>
                    <a:pt x="14832" y="527"/>
                  </a:lnTo>
                  <a:lnTo>
                    <a:pt x="16149" y="439"/>
                  </a:lnTo>
                  <a:lnTo>
                    <a:pt x="17509" y="351"/>
                  </a:lnTo>
                  <a:lnTo>
                    <a:pt x="18825" y="395"/>
                  </a:lnTo>
                  <a:lnTo>
                    <a:pt x="19484" y="439"/>
                  </a:lnTo>
                  <a:lnTo>
                    <a:pt x="20098" y="483"/>
                  </a:lnTo>
                  <a:lnTo>
                    <a:pt x="20668" y="571"/>
                  </a:lnTo>
                  <a:lnTo>
                    <a:pt x="21195" y="702"/>
                  </a:lnTo>
                  <a:lnTo>
                    <a:pt x="21722" y="878"/>
                  </a:lnTo>
                  <a:lnTo>
                    <a:pt x="22160" y="1097"/>
                  </a:lnTo>
                  <a:lnTo>
                    <a:pt x="22555" y="1361"/>
                  </a:lnTo>
                  <a:lnTo>
                    <a:pt x="22862" y="1624"/>
                  </a:lnTo>
                  <a:lnTo>
                    <a:pt x="22950" y="1712"/>
                  </a:lnTo>
                  <a:lnTo>
                    <a:pt x="23213" y="1756"/>
                  </a:lnTo>
                  <a:lnTo>
                    <a:pt x="23345" y="1756"/>
                  </a:lnTo>
                  <a:lnTo>
                    <a:pt x="23389" y="1712"/>
                  </a:lnTo>
                  <a:lnTo>
                    <a:pt x="23433" y="1668"/>
                  </a:lnTo>
                  <a:lnTo>
                    <a:pt x="23433" y="1580"/>
                  </a:lnTo>
                  <a:lnTo>
                    <a:pt x="23433" y="1536"/>
                  </a:lnTo>
                  <a:lnTo>
                    <a:pt x="23389" y="1448"/>
                  </a:lnTo>
                  <a:lnTo>
                    <a:pt x="23301" y="1448"/>
                  </a:lnTo>
                  <a:lnTo>
                    <a:pt x="23082" y="1361"/>
                  </a:lnTo>
                  <a:lnTo>
                    <a:pt x="22731" y="1054"/>
                  </a:lnTo>
                  <a:lnTo>
                    <a:pt x="22336" y="790"/>
                  </a:lnTo>
                  <a:lnTo>
                    <a:pt x="21853" y="571"/>
                  </a:lnTo>
                  <a:lnTo>
                    <a:pt x="21327" y="395"/>
                  </a:lnTo>
                  <a:lnTo>
                    <a:pt x="20800" y="264"/>
                  </a:lnTo>
                  <a:lnTo>
                    <a:pt x="20186" y="176"/>
                  </a:lnTo>
                  <a:lnTo>
                    <a:pt x="19528" y="88"/>
                  </a:lnTo>
                  <a:lnTo>
                    <a:pt x="18869" y="44"/>
                  </a:lnTo>
                  <a:lnTo>
                    <a:pt x="17509"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9" name="Google Shape;2819;p18"/>
            <p:cNvSpPr/>
            <p:nvPr/>
          </p:nvSpPr>
          <p:spPr>
            <a:xfrm>
              <a:off x="2461750" y="4201875"/>
              <a:ext cx="634100" cy="202975"/>
            </a:xfrm>
            <a:custGeom>
              <a:rect b="b" l="l" r="r" t="t"/>
              <a:pathLst>
                <a:path extrusionOk="0" h="8119" w="25364">
                  <a:moveTo>
                    <a:pt x="14613" y="0"/>
                  </a:moveTo>
                  <a:lnTo>
                    <a:pt x="12156" y="220"/>
                  </a:lnTo>
                  <a:lnTo>
                    <a:pt x="12112" y="220"/>
                  </a:lnTo>
                  <a:lnTo>
                    <a:pt x="11015" y="527"/>
                  </a:lnTo>
                  <a:lnTo>
                    <a:pt x="10971" y="571"/>
                  </a:lnTo>
                  <a:lnTo>
                    <a:pt x="10181" y="1185"/>
                  </a:lnTo>
                  <a:lnTo>
                    <a:pt x="8163" y="2809"/>
                  </a:lnTo>
                  <a:lnTo>
                    <a:pt x="6320" y="3818"/>
                  </a:lnTo>
                  <a:lnTo>
                    <a:pt x="5574" y="4081"/>
                  </a:lnTo>
                  <a:lnTo>
                    <a:pt x="4915" y="4257"/>
                  </a:lnTo>
                  <a:lnTo>
                    <a:pt x="4345" y="4388"/>
                  </a:lnTo>
                  <a:lnTo>
                    <a:pt x="3862" y="4432"/>
                  </a:lnTo>
                  <a:lnTo>
                    <a:pt x="3380" y="4520"/>
                  </a:lnTo>
                  <a:lnTo>
                    <a:pt x="2941" y="4608"/>
                  </a:lnTo>
                  <a:lnTo>
                    <a:pt x="2546" y="4783"/>
                  </a:lnTo>
                  <a:lnTo>
                    <a:pt x="2151" y="5003"/>
                  </a:lnTo>
                  <a:lnTo>
                    <a:pt x="1756" y="5354"/>
                  </a:lnTo>
                  <a:lnTo>
                    <a:pt x="1317" y="5880"/>
                  </a:lnTo>
                  <a:lnTo>
                    <a:pt x="922" y="6582"/>
                  </a:lnTo>
                  <a:lnTo>
                    <a:pt x="440" y="7460"/>
                  </a:lnTo>
                  <a:lnTo>
                    <a:pt x="89" y="7811"/>
                  </a:lnTo>
                  <a:lnTo>
                    <a:pt x="45" y="7855"/>
                  </a:lnTo>
                  <a:lnTo>
                    <a:pt x="1" y="7899"/>
                  </a:lnTo>
                  <a:lnTo>
                    <a:pt x="1" y="7987"/>
                  </a:lnTo>
                  <a:lnTo>
                    <a:pt x="45" y="8030"/>
                  </a:lnTo>
                  <a:lnTo>
                    <a:pt x="89" y="8074"/>
                  </a:lnTo>
                  <a:lnTo>
                    <a:pt x="176" y="8118"/>
                  </a:lnTo>
                  <a:lnTo>
                    <a:pt x="308" y="8074"/>
                  </a:lnTo>
                  <a:lnTo>
                    <a:pt x="703" y="7723"/>
                  </a:lnTo>
                  <a:lnTo>
                    <a:pt x="747" y="7636"/>
                  </a:lnTo>
                  <a:lnTo>
                    <a:pt x="1186" y="6802"/>
                  </a:lnTo>
                  <a:lnTo>
                    <a:pt x="1581" y="6144"/>
                  </a:lnTo>
                  <a:lnTo>
                    <a:pt x="1932" y="5661"/>
                  </a:lnTo>
                  <a:lnTo>
                    <a:pt x="2283" y="5310"/>
                  </a:lnTo>
                  <a:lnTo>
                    <a:pt x="2678" y="5090"/>
                  </a:lnTo>
                  <a:lnTo>
                    <a:pt x="3029" y="4959"/>
                  </a:lnTo>
                  <a:lnTo>
                    <a:pt x="3467" y="4871"/>
                  </a:lnTo>
                  <a:lnTo>
                    <a:pt x="3906" y="4783"/>
                  </a:lnTo>
                  <a:lnTo>
                    <a:pt x="4433" y="4696"/>
                  </a:lnTo>
                  <a:lnTo>
                    <a:pt x="5003" y="4608"/>
                  </a:lnTo>
                  <a:lnTo>
                    <a:pt x="5705" y="4432"/>
                  </a:lnTo>
                  <a:lnTo>
                    <a:pt x="6451" y="4125"/>
                  </a:lnTo>
                  <a:lnTo>
                    <a:pt x="8338" y="3116"/>
                  </a:lnTo>
                  <a:lnTo>
                    <a:pt x="8382" y="3116"/>
                  </a:lnTo>
                  <a:lnTo>
                    <a:pt x="10401" y="1448"/>
                  </a:lnTo>
                  <a:lnTo>
                    <a:pt x="11146" y="878"/>
                  </a:lnTo>
                  <a:lnTo>
                    <a:pt x="12200" y="571"/>
                  </a:lnTo>
                  <a:lnTo>
                    <a:pt x="14657" y="351"/>
                  </a:lnTo>
                  <a:lnTo>
                    <a:pt x="17948" y="351"/>
                  </a:lnTo>
                  <a:lnTo>
                    <a:pt x="21063" y="702"/>
                  </a:lnTo>
                  <a:lnTo>
                    <a:pt x="22204" y="1053"/>
                  </a:lnTo>
                  <a:lnTo>
                    <a:pt x="23652" y="1843"/>
                  </a:lnTo>
                  <a:lnTo>
                    <a:pt x="24706" y="2677"/>
                  </a:lnTo>
                  <a:lnTo>
                    <a:pt x="24749" y="2721"/>
                  </a:lnTo>
                  <a:lnTo>
                    <a:pt x="25144" y="2809"/>
                  </a:lnTo>
                  <a:lnTo>
                    <a:pt x="25276" y="2809"/>
                  </a:lnTo>
                  <a:lnTo>
                    <a:pt x="25320" y="2765"/>
                  </a:lnTo>
                  <a:lnTo>
                    <a:pt x="25364" y="2677"/>
                  </a:lnTo>
                  <a:lnTo>
                    <a:pt x="25364" y="2633"/>
                  </a:lnTo>
                  <a:lnTo>
                    <a:pt x="25320" y="2545"/>
                  </a:lnTo>
                  <a:lnTo>
                    <a:pt x="25276" y="2502"/>
                  </a:lnTo>
                  <a:lnTo>
                    <a:pt x="25232" y="2458"/>
                  </a:lnTo>
                  <a:lnTo>
                    <a:pt x="24881" y="2370"/>
                  </a:lnTo>
                  <a:lnTo>
                    <a:pt x="23872" y="1536"/>
                  </a:lnTo>
                  <a:lnTo>
                    <a:pt x="23828" y="1536"/>
                  </a:lnTo>
                  <a:lnTo>
                    <a:pt x="22380" y="746"/>
                  </a:lnTo>
                  <a:lnTo>
                    <a:pt x="22336" y="702"/>
                  </a:lnTo>
                  <a:lnTo>
                    <a:pt x="21151" y="351"/>
                  </a:lnTo>
                  <a:lnTo>
                    <a:pt x="17992"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0" name="Google Shape;2820;p18"/>
            <p:cNvSpPr/>
            <p:nvPr/>
          </p:nvSpPr>
          <p:spPr>
            <a:xfrm>
              <a:off x="1832075" y="4324725"/>
              <a:ext cx="1298875" cy="348875"/>
            </a:xfrm>
            <a:custGeom>
              <a:rect b="b" l="l" r="r" t="t"/>
              <a:pathLst>
                <a:path extrusionOk="0" h="13955" w="51955">
                  <a:moveTo>
                    <a:pt x="48620" y="1"/>
                  </a:moveTo>
                  <a:lnTo>
                    <a:pt x="45329" y="528"/>
                  </a:lnTo>
                  <a:lnTo>
                    <a:pt x="42916" y="879"/>
                  </a:lnTo>
                  <a:lnTo>
                    <a:pt x="40370" y="1273"/>
                  </a:lnTo>
                  <a:lnTo>
                    <a:pt x="35982" y="1756"/>
                  </a:lnTo>
                  <a:lnTo>
                    <a:pt x="31945" y="2414"/>
                  </a:lnTo>
                  <a:lnTo>
                    <a:pt x="29400" y="2678"/>
                  </a:lnTo>
                  <a:lnTo>
                    <a:pt x="29356" y="2722"/>
                  </a:lnTo>
                  <a:lnTo>
                    <a:pt x="27162" y="3775"/>
                  </a:lnTo>
                  <a:lnTo>
                    <a:pt x="27119" y="3775"/>
                  </a:lnTo>
                  <a:lnTo>
                    <a:pt x="25407" y="5003"/>
                  </a:lnTo>
                  <a:lnTo>
                    <a:pt x="21282" y="7899"/>
                  </a:lnTo>
                  <a:lnTo>
                    <a:pt x="20712" y="8075"/>
                  </a:lnTo>
                  <a:lnTo>
                    <a:pt x="17684" y="7987"/>
                  </a:lnTo>
                  <a:lnTo>
                    <a:pt x="15359" y="7768"/>
                  </a:lnTo>
                  <a:lnTo>
                    <a:pt x="11717" y="7329"/>
                  </a:lnTo>
                  <a:lnTo>
                    <a:pt x="9566" y="6978"/>
                  </a:lnTo>
                  <a:lnTo>
                    <a:pt x="9522" y="6978"/>
                  </a:lnTo>
                  <a:lnTo>
                    <a:pt x="8777" y="7153"/>
                  </a:lnTo>
                  <a:lnTo>
                    <a:pt x="6012" y="8163"/>
                  </a:lnTo>
                  <a:lnTo>
                    <a:pt x="5091" y="8733"/>
                  </a:lnTo>
                  <a:lnTo>
                    <a:pt x="5047" y="8733"/>
                  </a:lnTo>
                  <a:lnTo>
                    <a:pt x="3511" y="10444"/>
                  </a:lnTo>
                  <a:lnTo>
                    <a:pt x="1536" y="11717"/>
                  </a:lnTo>
                  <a:lnTo>
                    <a:pt x="1492" y="11761"/>
                  </a:lnTo>
                  <a:lnTo>
                    <a:pt x="44" y="13692"/>
                  </a:lnTo>
                  <a:lnTo>
                    <a:pt x="0" y="13735"/>
                  </a:lnTo>
                  <a:lnTo>
                    <a:pt x="0" y="13823"/>
                  </a:lnTo>
                  <a:lnTo>
                    <a:pt x="44" y="13867"/>
                  </a:lnTo>
                  <a:lnTo>
                    <a:pt x="88" y="13955"/>
                  </a:lnTo>
                  <a:lnTo>
                    <a:pt x="264" y="13955"/>
                  </a:lnTo>
                  <a:lnTo>
                    <a:pt x="308" y="13911"/>
                  </a:lnTo>
                  <a:lnTo>
                    <a:pt x="1756" y="12024"/>
                  </a:lnTo>
                  <a:lnTo>
                    <a:pt x="3730" y="10752"/>
                  </a:lnTo>
                  <a:lnTo>
                    <a:pt x="3730" y="10708"/>
                  </a:lnTo>
                  <a:lnTo>
                    <a:pt x="5310" y="8996"/>
                  </a:lnTo>
                  <a:lnTo>
                    <a:pt x="6144" y="8470"/>
                  </a:lnTo>
                  <a:lnTo>
                    <a:pt x="8864" y="7504"/>
                  </a:lnTo>
                  <a:lnTo>
                    <a:pt x="9566" y="7329"/>
                  </a:lnTo>
                  <a:lnTo>
                    <a:pt x="11673" y="7680"/>
                  </a:lnTo>
                  <a:lnTo>
                    <a:pt x="15315" y="8119"/>
                  </a:lnTo>
                  <a:lnTo>
                    <a:pt x="17640" y="8338"/>
                  </a:lnTo>
                  <a:lnTo>
                    <a:pt x="20712" y="8426"/>
                  </a:lnTo>
                  <a:lnTo>
                    <a:pt x="20756" y="8382"/>
                  </a:lnTo>
                  <a:lnTo>
                    <a:pt x="21414" y="8250"/>
                  </a:lnTo>
                  <a:lnTo>
                    <a:pt x="21458" y="8207"/>
                  </a:lnTo>
                  <a:lnTo>
                    <a:pt x="25627" y="5267"/>
                  </a:lnTo>
                  <a:lnTo>
                    <a:pt x="27294" y="4082"/>
                  </a:lnTo>
                  <a:lnTo>
                    <a:pt x="29488" y="3029"/>
                  </a:lnTo>
                  <a:lnTo>
                    <a:pt x="31989" y="2765"/>
                  </a:lnTo>
                  <a:lnTo>
                    <a:pt x="36026" y="2107"/>
                  </a:lnTo>
                  <a:lnTo>
                    <a:pt x="40414" y="1625"/>
                  </a:lnTo>
                  <a:lnTo>
                    <a:pt x="43003" y="1230"/>
                  </a:lnTo>
                  <a:lnTo>
                    <a:pt x="45417" y="879"/>
                  </a:lnTo>
                  <a:lnTo>
                    <a:pt x="48664" y="352"/>
                  </a:lnTo>
                  <a:lnTo>
                    <a:pt x="51736" y="1054"/>
                  </a:lnTo>
                  <a:lnTo>
                    <a:pt x="51823" y="1054"/>
                  </a:lnTo>
                  <a:lnTo>
                    <a:pt x="51867" y="1010"/>
                  </a:lnTo>
                  <a:lnTo>
                    <a:pt x="51911" y="966"/>
                  </a:lnTo>
                  <a:lnTo>
                    <a:pt x="51955" y="922"/>
                  </a:lnTo>
                  <a:lnTo>
                    <a:pt x="51955" y="835"/>
                  </a:lnTo>
                  <a:lnTo>
                    <a:pt x="51911" y="791"/>
                  </a:lnTo>
                  <a:lnTo>
                    <a:pt x="51867" y="747"/>
                  </a:lnTo>
                  <a:lnTo>
                    <a:pt x="51823" y="703"/>
                  </a:lnTo>
                  <a:lnTo>
                    <a:pt x="48708"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1" name="Google Shape;2821;p18"/>
            <p:cNvSpPr/>
            <p:nvPr/>
          </p:nvSpPr>
          <p:spPr>
            <a:xfrm>
              <a:off x="1442625" y="2706650"/>
              <a:ext cx="854600" cy="1976825"/>
            </a:xfrm>
            <a:custGeom>
              <a:rect b="b" l="l" r="r" t="t"/>
              <a:pathLst>
                <a:path extrusionOk="0" h="79073" w="34184">
                  <a:moveTo>
                    <a:pt x="33964" y="0"/>
                  </a:moveTo>
                  <a:lnTo>
                    <a:pt x="33920" y="44"/>
                  </a:lnTo>
                  <a:lnTo>
                    <a:pt x="31507" y="2019"/>
                  </a:lnTo>
                  <a:lnTo>
                    <a:pt x="28567" y="4432"/>
                  </a:lnTo>
                  <a:lnTo>
                    <a:pt x="23784" y="8250"/>
                  </a:lnTo>
                  <a:lnTo>
                    <a:pt x="20712" y="10356"/>
                  </a:lnTo>
                  <a:lnTo>
                    <a:pt x="17816" y="11453"/>
                  </a:lnTo>
                  <a:lnTo>
                    <a:pt x="14174" y="12770"/>
                  </a:lnTo>
                  <a:lnTo>
                    <a:pt x="14130" y="12770"/>
                  </a:lnTo>
                  <a:lnTo>
                    <a:pt x="12156" y="13691"/>
                  </a:lnTo>
                  <a:lnTo>
                    <a:pt x="10093" y="14262"/>
                  </a:lnTo>
                  <a:lnTo>
                    <a:pt x="10093" y="14305"/>
                  </a:lnTo>
                  <a:lnTo>
                    <a:pt x="6276" y="16412"/>
                  </a:lnTo>
                  <a:lnTo>
                    <a:pt x="6232" y="16456"/>
                  </a:lnTo>
                  <a:lnTo>
                    <a:pt x="5661" y="17070"/>
                  </a:lnTo>
                  <a:lnTo>
                    <a:pt x="5661" y="17114"/>
                  </a:lnTo>
                  <a:lnTo>
                    <a:pt x="5091" y="18606"/>
                  </a:lnTo>
                  <a:lnTo>
                    <a:pt x="5091" y="18650"/>
                  </a:lnTo>
                  <a:lnTo>
                    <a:pt x="4433" y="21677"/>
                  </a:lnTo>
                  <a:lnTo>
                    <a:pt x="4433" y="21721"/>
                  </a:lnTo>
                  <a:lnTo>
                    <a:pt x="4433" y="23652"/>
                  </a:lnTo>
                  <a:lnTo>
                    <a:pt x="4433" y="23696"/>
                  </a:lnTo>
                  <a:lnTo>
                    <a:pt x="4784" y="25802"/>
                  </a:lnTo>
                  <a:lnTo>
                    <a:pt x="4784" y="25846"/>
                  </a:lnTo>
                  <a:lnTo>
                    <a:pt x="5135" y="27338"/>
                  </a:lnTo>
                  <a:lnTo>
                    <a:pt x="5442" y="28742"/>
                  </a:lnTo>
                  <a:lnTo>
                    <a:pt x="5661" y="30015"/>
                  </a:lnTo>
                  <a:lnTo>
                    <a:pt x="5793" y="31243"/>
                  </a:lnTo>
                  <a:lnTo>
                    <a:pt x="5881" y="32472"/>
                  </a:lnTo>
                  <a:lnTo>
                    <a:pt x="5837" y="33744"/>
                  </a:lnTo>
                  <a:lnTo>
                    <a:pt x="5749" y="35149"/>
                  </a:lnTo>
                  <a:lnTo>
                    <a:pt x="5574" y="36641"/>
                  </a:lnTo>
                  <a:lnTo>
                    <a:pt x="5310" y="39229"/>
                  </a:lnTo>
                  <a:lnTo>
                    <a:pt x="5003" y="41731"/>
                  </a:lnTo>
                  <a:lnTo>
                    <a:pt x="4521" y="45022"/>
                  </a:lnTo>
                  <a:lnTo>
                    <a:pt x="3687" y="48488"/>
                  </a:lnTo>
                  <a:lnTo>
                    <a:pt x="3292" y="51384"/>
                  </a:lnTo>
                  <a:lnTo>
                    <a:pt x="3116" y="53842"/>
                  </a:lnTo>
                  <a:lnTo>
                    <a:pt x="2853" y="55553"/>
                  </a:lnTo>
                  <a:lnTo>
                    <a:pt x="2107" y="57966"/>
                  </a:lnTo>
                  <a:lnTo>
                    <a:pt x="1186" y="60468"/>
                  </a:lnTo>
                  <a:lnTo>
                    <a:pt x="45" y="64592"/>
                  </a:lnTo>
                  <a:lnTo>
                    <a:pt x="1" y="64636"/>
                  </a:lnTo>
                  <a:lnTo>
                    <a:pt x="1" y="66611"/>
                  </a:lnTo>
                  <a:lnTo>
                    <a:pt x="89" y="69287"/>
                  </a:lnTo>
                  <a:lnTo>
                    <a:pt x="132" y="69419"/>
                  </a:lnTo>
                  <a:lnTo>
                    <a:pt x="1975" y="71701"/>
                  </a:lnTo>
                  <a:lnTo>
                    <a:pt x="5135" y="75167"/>
                  </a:lnTo>
                  <a:lnTo>
                    <a:pt x="7153" y="77230"/>
                  </a:lnTo>
                  <a:lnTo>
                    <a:pt x="8865" y="79029"/>
                  </a:lnTo>
                  <a:lnTo>
                    <a:pt x="8909" y="79073"/>
                  </a:lnTo>
                  <a:lnTo>
                    <a:pt x="8996" y="79073"/>
                  </a:lnTo>
                  <a:lnTo>
                    <a:pt x="9128" y="79029"/>
                  </a:lnTo>
                  <a:lnTo>
                    <a:pt x="9172" y="78985"/>
                  </a:lnTo>
                  <a:lnTo>
                    <a:pt x="9172" y="78897"/>
                  </a:lnTo>
                  <a:lnTo>
                    <a:pt x="9172" y="78853"/>
                  </a:lnTo>
                  <a:lnTo>
                    <a:pt x="9128" y="78766"/>
                  </a:lnTo>
                  <a:lnTo>
                    <a:pt x="7417" y="77010"/>
                  </a:lnTo>
                  <a:lnTo>
                    <a:pt x="5398" y="74904"/>
                  </a:lnTo>
                  <a:lnTo>
                    <a:pt x="2239" y="71482"/>
                  </a:lnTo>
                  <a:lnTo>
                    <a:pt x="440" y="69244"/>
                  </a:lnTo>
                  <a:lnTo>
                    <a:pt x="352" y="66611"/>
                  </a:lnTo>
                  <a:lnTo>
                    <a:pt x="352" y="64680"/>
                  </a:lnTo>
                  <a:lnTo>
                    <a:pt x="1493" y="60555"/>
                  </a:lnTo>
                  <a:lnTo>
                    <a:pt x="2458" y="58054"/>
                  </a:lnTo>
                  <a:lnTo>
                    <a:pt x="3204" y="55641"/>
                  </a:lnTo>
                  <a:lnTo>
                    <a:pt x="3204" y="55597"/>
                  </a:lnTo>
                  <a:lnTo>
                    <a:pt x="3424" y="53885"/>
                  </a:lnTo>
                  <a:lnTo>
                    <a:pt x="3643" y="51428"/>
                  </a:lnTo>
                  <a:lnTo>
                    <a:pt x="4038" y="48532"/>
                  </a:lnTo>
                  <a:lnTo>
                    <a:pt x="4828" y="45109"/>
                  </a:lnTo>
                  <a:lnTo>
                    <a:pt x="5354" y="41775"/>
                  </a:lnTo>
                  <a:lnTo>
                    <a:pt x="5661" y="39273"/>
                  </a:lnTo>
                  <a:lnTo>
                    <a:pt x="5925" y="36684"/>
                  </a:lnTo>
                  <a:lnTo>
                    <a:pt x="6100" y="35149"/>
                  </a:lnTo>
                  <a:lnTo>
                    <a:pt x="6188" y="33788"/>
                  </a:lnTo>
                  <a:lnTo>
                    <a:pt x="6232" y="32472"/>
                  </a:lnTo>
                  <a:lnTo>
                    <a:pt x="6144" y="31243"/>
                  </a:lnTo>
                  <a:lnTo>
                    <a:pt x="6012" y="29971"/>
                  </a:lnTo>
                  <a:lnTo>
                    <a:pt x="5793" y="28654"/>
                  </a:lnTo>
                  <a:lnTo>
                    <a:pt x="5486" y="27294"/>
                  </a:lnTo>
                  <a:lnTo>
                    <a:pt x="5091" y="25758"/>
                  </a:lnTo>
                  <a:lnTo>
                    <a:pt x="4784" y="23652"/>
                  </a:lnTo>
                  <a:lnTo>
                    <a:pt x="4784" y="21721"/>
                  </a:lnTo>
                  <a:lnTo>
                    <a:pt x="5442" y="18737"/>
                  </a:lnTo>
                  <a:lnTo>
                    <a:pt x="5969" y="17289"/>
                  </a:lnTo>
                  <a:lnTo>
                    <a:pt x="6451" y="16719"/>
                  </a:lnTo>
                  <a:lnTo>
                    <a:pt x="10225" y="14613"/>
                  </a:lnTo>
                  <a:lnTo>
                    <a:pt x="12287" y="14042"/>
                  </a:lnTo>
                  <a:lnTo>
                    <a:pt x="12331" y="14042"/>
                  </a:lnTo>
                  <a:lnTo>
                    <a:pt x="14306" y="13077"/>
                  </a:lnTo>
                  <a:lnTo>
                    <a:pt x="17948" y="11804"/>
                  </a:lnTo>
                  <a:lnTo>
                    <a:pt x="20844" y="10663"/>
                  </a:lnTo>
                  <a:lnTo>
                    <a:pt x="20888" y="10663"/>
                  </a:lnTo>
                  <a:lnTo>
                    <a:pt x="24003" y="8513"/>
                  </a:lnTo>
                  <a:lnTo>
                    <a:pt x="28786" y="4696"/>
                  </a:lnTo>
                  <a:lnTo>
                    <a:pt x="31726" y="2326"/>
                  </a:lnTo>
                  <a:lnTo>
                    <a:pt x="34140" y="308"/>
                  </a:lnTo>
                  <a:lnTo>
                    <a:pt x="34184" y="264"/>
                  </a:lnTo>
                  <a:lnTo>
                    <a:pt x="34184" y="176"/>
                  </a:lnTo>
                  <a:lnTo>
                    <a:pt x="34184" y="132"/>
                  </a:lnTo>
                  <a:lnTo>
                    <a:pt x="34140" y="44"/>
                  </a:lnTo>
                  <a:lnTo>
                    <a:pt x="34096"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2" name="Google Shape;2822;p18"/>
            <p:cNvSpPr/>
            <p:nvPr/>
          </p:nvSpPr>
          <p:spPr>
            <a:xfrm>
              <a:off x="1908875" y="4495875"/>
              <a:ext cx="646150" cy="156900"/>
            </a:xfrm>
            <a:custGeom>
              <a:rect b="b" l="l" r="r" t="t"/>
              <a:pathLst>
                <a:path extrusionOk="0" h="6276" w="25846">
                  <a:moveTo>
                    <a:pt x="25626" y="0"/>
                  </a:moveTo>
                  <a:lnTo>
                    <a:pt x="24178" y="176"/>
                  </a:lnTo>
                  <a:lnTo>
                    <a:pt x="24134" y="176"/>
                  </a:lnTo>
                  <a:lnTo>
                    <a:pt x="22774" y="658"/>
                  </a:lnTo>
                  <a:lnTo>
                    <a:pt x="22730" y="658"/>
                  </a:lnTo>
                  <a:lnTo>
                    <a:pt x="21238" y="1448"/>
                  </a:lnTo>
                  <a:lnTo>
                    <a:pt x="18035" y="3511"/>
                  </a:lnTo>
                  <a:lnTo>
                    <a:pt x="17464" y="3686"/>
                  </a:lnTo>
                  <a:lnTo>
                    <a:pt x="14393" y="3511"/>
                  </a:lnTo>
                  <a:lnTo>
                    <a:pt x="11936" y="3379"/>
                  </a:lnTo>
                  <a:lnTo>
                    <a:pt x="7811" y="3160"/>
                  </a:lnTo>
                  <a:lnTo>
                    <a:pt x="4827" y="3204"/>
                  </a:lnTo>
                  <a:lnTo>
                    <a:pt x="4739" y="3204"/>
                  </a:lnTo>
                  <a:lnTo>
                    <a:pt x="3291" y="4125"/>
                  </a:lnTo>
                  <a:lnTo>
                    <a:pt x="88" y="5968"/>
                  </a:lnTo>
                  <a:lnTo>
                    <a:pt x="0" y="6012"/>
                  </a:lnTo>
                  <a:lnTo>
                    <a:pt x="0" y="6056"/>
                  </a:lnTo>
                  <a:lnTo>
                    <a:pt x="0" y="6100"/>
                  </a:lnTo>
                  <a:lnTo>
                    <a:pt x="0" y="6187"/>
                  </a:lnTo>
                  <a:lnTo>
                    <a:pt x="88" y="6231"/>
                  </a:lnTo>
                  <a:lnTo>
                    <a:pt x="176" y="6275"/>
                  </a:lnTo>
                  <a:lnTo>
                    <a:pt x="263" y="6275"/>
                  </a:lnTo>
                  <a:lnTo>
                    <a:pt x="3467" y="4432"/>
                  </a:lnTo>
                  <a:lnTo>
                    <a:pt x="4871" y="3555"/>
                  </a:lnTo>
                  <a:lnTo>
                    <a:pt x="7767" y="3511"/>
                  </a:lnTo>
                  <a:lnTo>
                    <a:pt x="11892" y="3730"/>
                  </a:lnTo>
                  <a:lnTo>
                    <a:pt x="14349" y="3862"/>
                  </a:lnTo>
                  <a:lnTo>
                    <a:pt x="17464" y="4037"/>
                  </a:lnTo>
                  <a:lnTo>
                    <a:pt x="17508" y="4037"/>
                  </a:lnTo>
                  <a:lnTo>
                    <a:pt x="18167" y="3818"/>
                  </a:lnTo>
                  <a:lnTo>
                    <a:pt x="18210" y="3818"/>
                  </a:lnTo>
                  <a:lnTo>
                    <a:pt x="21414" y="1755"/>
                  </a:lnTo>
                  <a:lnTo>
                    <a:pt x="22862" y="966"/>
                  </a:lnTo>
                  <a:lnTo>
                    <a:pt x="24266" y="527"/>
                  </a:lnTo>
                  <a:lnTo>
                    <a:pt x="25670" y="351"/>
                  </a:lnTo>
                  <a:lnTo>
                    <a:pt x="25758" y="307"/>
                  </a:lnTo>
                  <a:lnTo>
                    <a:pt x="25802" y="264"/>
                  </a:lnTo>
                  <a:lnTo>
                    <a:pt x="25846" y="220"/>
                  </a:lnTo>
                  <a:lnTo>
                    <a:pt x="25846" y="132"/>
                  </a:lnTo>
                  <a:lnTo>
                    <a:pt x="25802" y="88"/>
                  </a:lnTo>
                  <a:lnTo>
                    <a:pt x="25758"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3" name="Google Shape;2823;p18"/>
            <p:cNvSpPr/>
            <p:nvPr/>
          </p:nvSpPr>
          <p:spPr>
            <a:xfrm>
              <a:off x="1292350" y="2521250"/>
              <a:ext cx="799750" cy="2106275"/>
            </a:xfrm>
            <a:custGeom>
              <a:rect b="b" l="l" r="r" t="t"/>
              <a:pathLst>
                <a:path extrusionOk="0" h="84251" w="31990">
                  <a:moveTo>
                    <a:pt x="31770" y="1"/>
                  </a:moveTo>
                  <a:lnTo>
                    <a:pt x="31682" y="45"/>
                  </a:lnTo>
                  <a:lnTo>
                    <a:pt x="30146" y="1185"/>
                  </a:lnTo>
                  <a:lnTo>
                    <a:pt x="27689" y="2853"/>
                  </a:lnTo>
                  <a:lnTo>
                    <a:pt x="27645" y="2941"/>
                  </a:lnTo>
                  <a:lnTo>
                    <a:pt x="25977" y="7197"/>
                  </a:lnTo>
                  <a:lnTo>
                    <a:pt x="25495" y="8513"/>
                  </a:lnTo>
                  <a:lnTo>
                    <a:pt x="25100" y="9128"/>
                  </a:lnTo>
                  <a:lnTo>
                    <a:pt x="21897" y="11453"/>
                  </a:lnTo>
                  <a:lnTo>
                    <a:pt x="17640" y="15096"/>
                  </a:lnTo>
                  <a:lnTo>
                    <a:pt x="15446" y="15973"/>
                  </a:lnTo>
                  <a:lnTo>
                    <a:pt x="11804" y="18430"/>
                  </a:lnTo>
                  <a:lnTo>
                    <a:pt x="9917" y="19527"/>
                  </a:lnTo>
                  <a:lnTo>
                    <a:pt x="7416" y="20361"/>
                  </a:lnTo>
                  <a:lnTo>
                    <a:pt x="5222" y="21809"/>
                  </a:lnTo>
                  <a:lnTo>
                    <a:pt x="3906" y="22775"/>
                  </a:lnTo>
                  <a:lnTo>
                    <a:pt x="1887" y="23828"/>
                  </a:lnTo>
                  <a:lnTo>
                    <a:pt x="1843" y="23872"/>
                  </a:lnTo>
                  <a:lnTo>
                    <a:pt x="1492" y="24618"/>
                  </a:lnTo>
                  <a:lnTo>
                    <a:pt x="1448" y="24661"/>
                  </a:lnTo>
                  <a:lnTo>
                    <a:pt x="1404" y="25276"/>
                  </a:lnTo>
                  <a:lnTo>
                    <a:pt x="1448" y="25364"/>
                  </a:lnTo>
                  <a:lnTo>
                    <a:pt x="1843" y="26066"/>
                  </a:lnTo>
                  <a:lnTo>
                    <a:pt x="4125" y="34754"/>
                  </a:lnTo>
                  <a:lnTo>
                    <a:pt x="4564" y="37782"/>
                  </a:lnTo>
                  <a:lnTo>
                    <a:pt x="4652" y="41248"/>
                  </a:lnTo>
                  <a:lnTo>
                    <a:pt x="4520" y="44715"/>
                  </a:lnTo>
                  <a:lnTo>
                    <a:pt x="4344" y="47435"/>
                  </a:lnTo>
                  <a:lnTo>
                    <a:pt x="4125" y="51165"/>
                  </a:lnTo>
                  <a:lnTo>
                    <a:pt x="3555" y="55860"/>
                  </a:lnTo>
                  <a:lnTo>
                    <a:pt x="2765" y="61872"/>
                  </a:lnTo>
                  <a:lnTo>
                    <a:pt x="2194" y="64768"/>
                  </a:lnTo>
                  <a:lnTo>
                    <a:pt x="1448" y="67225"/>
                  </a:lnTo>
                  <a:lnTo>
                    <a:pt x="922" y="69375"/>
                  </a:lnTo>
                  <a:lnTo>
                    <a:pt x="220" y="71789"/>
                  </a:lnTo>
                  <a:lnTo>
                    <a:pt x="220" y="71833"/>
                  </a:lnTo>
                  <a:lnTo>
                    <a:pt x="44" y="74246"/>
                  </a:lnTo>
                  <a:lnTo>
                    <a:pt x="0" y="76747"/>
                  </a:lnTo>
                  <a:lnTo>
                    <a:pt x="0" y="76791"/>
                  </a:lnTo>
                  <a:lnTo>
                    <a:pt x="176" y="78020"/>
                  </a:lnTo>
                  <a:lnTo>
                    <a:pt x="966" y="80653"/>
                  </a:lnTo>
                  <a:lnTo>
                    <a:pt x="1536" y="82189"/>
                  </a:lnTo>
                  <a:lnTo>
                    <a:pt x="1580" y="82232"/>
                  </a:lnTo>
                  <a:lnTo>
                    <a:pt x="2063" y="82934"/>
                  </a:lnTo>
                  <a:lnTo>
                    <a:pt x="2106" y="82978"/>
                  </a:lnTo>
                  <a:lnTo>
                    <a:pt x="3949" y="84207"/>
                  </a:lnTo>
                  <a:lnTo>
                    <a:pt x="4037" y="84251"/>
                  </a:lnTo>
                  <a:lnTo>
                    <a:pt x="4125" y="84207"/>
                  </a:lnTo>
                  <a:lnTo>
                    <a:pt x="4213" y="84163"/>
                  </a:lnTo>
                  <a:lnTo>
                    <a:pt x="4213" y="84075"/>
                  </a:lnTo>
                  <a:lnTo>
                    <a:pt x="4213" y="84032"/>
                  </a:lnTo>
                  <a:lnTo>
                    <a:pt x="4213" y="83944"/>
                  </a:lnTo>
                  <a:lnTo>
                    <a:pt x="4169" y="83900"/>
                  </a:lnTo>
                  <a:lnTo>
                    <a:pt x="2326" y="82671"/>
                  </a:lnTo>
                  <a:lnTo>
                    <a:pt x="1843" y="82057"/>
                  </a:lnTo>
                  <a:lnTo>
                    <a:pt x="1273" y="80521"/>
                  </a:lnTo>
                  <a:lnTo>
                    <a:pt x="527" y="77932"/>
                  </a:lnTo>
                  <a:lnTo>
                    <a:pt x="351" y="76747"/>
                  </a:lnTo>
                  <a:lnTo>
                    <a:pt x="395" y="74246"/>
                  </a:lnTo>
                  <a:lnTo>
                    <a:pt x="571" y="71877"/>
                  </a:lnTo>
                  <a:lnTo>
                    <a:pt x="1273" y="69463"/>
                  </a:lnTo>
                  <a:lnTo>
                    <a:pt x="1755" y="67357"/>
                  </a:lnTo>
                  <a:lnTo>
                    <a:pt x="2545" y="64856"/>
                  </a:lnTo>
                  <a:lnTo>
                    <a:pt x="3116" y="61960"/>
                  </a:lnTo>
                  <a:lnTo>
                    <a:pt x="3906" y="55904"/>
                  </a:lnTo>
                  <a:lnTo>
                    <a:pt x="4476" y="51209"/>
                  </a:lnTo>
                  <a:lnTo>
                    <a:pt x="4695" y="47435"/>
                  </a:lnTo>
                  <a:lnTo>
                    <a:pt x="4871" y="44715"/>
                  </a:lnTo>
                  <a:lnTo>
                    <a:pt x="5003" y="41248"/>
                  </a:lnTo>
                  <a:lnTo>
                    <a:pt x="4915" y="37782"/>
                  </a:lnTo>
                  <a:lnTo>
                    <a:pt x="4915" y="37738"/>
                  </a:lnTo>
                  <a:lnTo>
                    <a:pt x="4476" y="34710"/>
                  </a:lnTo>
                  <a:lnTo>
                    <a:pt x="2194" y="25934"/>
                  </a:lnTo>
                  <a:lnTo>
                    <a:pt x="2150" y="25890"/>
                  </a:lnTo>
                  <a:lnTo>
                    <a:pt x="1755" y="25232"/>
                  </a:lnTo>
                  <a:lnTo>
                    <a:pt x="1799" y="24749"/>
                  </a:lnTo>
                  <a:lnTo>
                    <a:pt x="2106" y="24091"/>
                  </a:lnTo>
                  <a:lnTo>
                    <a:pt x="4081" y="23082"/>
                  </a:lnTo>
                  <a:lnTo>
                    <a:pt x="5397" y="22072"/>
                  </a:lnTo>
                  <a:lnTo>
                    <a:pt x="7548" y="20668"/>
                  </a:lnTo>
                  <a:lnTo>
                    <a:pt x="10049" y="19835"/>
                  </a:lnTo>
                  <a:lnTo>
                    <a:pt x="10093" y="19835"/>
                  </a:lnTo>
                  <a:lnTo>
                    <a:pt x="12023" y="18738"/>
                  </a:lnTo>
                  <a:lnTo>
                    <a:pt x="15622" y="16280"/>
                  </a:lnTo>
                  <a:lnTo>
                    <a:pt x="17816" y="15403"/>
                  </a:lnTo>
                  <a:lnTo>
                    <a:pt x="17860" y="15359"/>
                  </a:lnTo>
                  <a:lnTo>
                    <a:pt x="22116" y="11717"/>
                  </a:lnTo>
                  <a:lnTo>
                    <a:pt x="25363" y="9391"/>
                  </a:lnTo>
                  <a:lnTo>
                    <a:pt x="25407" y="9347"/>
                  </a:lnTo>
                  <a:lnTo>
                    <a:pt x="25802" y="8689"/>
                  </a:lnTo>
                  <a:lnTo>
                    <a:pt x="25802" y="8645"/>
                  </a:lnTo>
                  <a:lnTo>
                    <a:pt x="26285" y="7329"/>
                  </a:lnTo>
                  <a:lnTo>
                    <a:pt x="27952" y="3116"/>
                  </a:lnTo>
                  <a:lnTo>
                    <a:pt x="30322" y="1449"/>
                  </a:lnTo>
                  <a:lnTo>
                    <a:pt x="31901" y="308"/>
                  </a:lnTo>
                  <a:lnTo>
                    <a:pt x="31945" y="264"/>
                  </a:lnTo>
                  <a:lnTo>
                    <a:pt x="31989" y="176"/>
                  </a:lnTo>
                  <a:lnTo>
                    <a:pt x="31989" y="132"/>
                  </a:lnTo>
                  <a:lnTo>
                    <a:pt x="31945" y="88"/>
                  </a:lnTo>
                  <a:lnTo>
                    <a:pt x="31901"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4" name="Google Shape;2824;p18"/>
            <p:cNvSpPr/>
            <p:nvPr/>
          </p:nvSpPr>
          <p:spPr>
            <a:xfrm>
              <a:off x="1915450" y="4597900"/>
              <a:ext cx="615450" cy="109725"/>
            </a:xfrm>
            <a:custGeom>
              <a:rect b="b" l="l" r="r" t="t"/>
              <a:pathLst>
                <a:path extrusionOk="0" h="4389" w="24618">
                  <a:moveTo>
                    <a:pt x="24442" y="0"/>
                  </a:moveTo>
                  <a:lnTo>
                    <a:pt x="20975" y="132"/>
                  </a:lnTo>
                  <a:lnTo>
                    <a:pt x="20931" y="132"/>
                  </a:lnTo>
                  <a:lnTo>
                    <a:pt x="20098" y="395"/>
                  </a:lnTo>
                  <a:lnTo>
                    <a:pt x="17201" y="2019"/>
                  </a:lnTo>
                  <a:lnTo>
                    <a:pt x="15534" y="1975"/>
                  </a:lnTo>
                  <a:lnTo>
                    <a:pt x="12857" y="1799"/>
                  </a:lnTo>
                  <a:lnTo>
                    <a:pt x="9698" y="1668"/>
                  </a:lnTo>
                  <a:lnTo>
                    <a:pt x="7197" y="1580"/>
                  </a:lnTo>
                  <a:lnTo>
                    <a:pt x="4169" y="1536"/>
                  </a:lnTo>
                  <a:lnTo>
                    <a:pt x="4081" y="1580"/>
                  </a:lnTo>
                  <a:lnTo>
                    <a:pt x="1185" y="3116"/>
                  </a:lnTo>
                  <a:lnTo>
                    <a:pt x="1141" y="3160"/>
                  </a:lnTo>
                  <a:lnTo>
                    <a:pt x="88" y="4081"/>
                  </a:lnTo>
                  <a:lnTo>
                    <a:pt x="44" y="4125"/>
                  </a:lnTo>
                  <a:lnTo>
                    <a:pt x="0" y="4169"/>
                  </a:lnTo>
                  <a:lnTo>
                    <a:pt x="0" y="4257"/>
                  </a:lnTo>
                  <a:lnTo>
                    <a:pt x="44" y="4300"/>
                  </a:lnTo>
                  <a:lnTo>
                    <a:pt x="132" y="4344"/>
                  </a:lnTo>
                  <a:lnTo>
                    <a:pt x="176" y="4388"/>
                  </a:lnTo>
                  <a:lnTo>
                    <a:pt x="307" y="4344"/>
                  </a:lnTo>
                  <a:lnTo>
                    <a:pt x="1361" y="3423"/>
                  </a:lnTo>
                  <a:lnTo>
                    <a:pt x="4213" y="1887"/>
                  </a:lnTo>
                  <a:lnTo>
                    <a:pt x="7197" y="1931"/>
                  </a:lnTo>
                  <a:lnTo>
                    <a:pt x="9698" y="2019"/>
                  </a:lnTo>
                  <a:lnTo>
                    <a:pt x="12813" y="2150"/>
                  </a:lnTo>
                  <a:lnTo>
                    <a:pt x="15534" y="2326"/>
                  </a:lnTo>
                  <a:lnTo>
                    <a:pt x="17201" y="2370"/>
                  </a:lnTo>
                  <a:lnTo>
                    <a:pt x="17333" y="2370"/>
                  </a:lnTo>
                  <a:lnTo>
                    <a:pt x="20229" y="702"/>
                  </a:lnTo>
                  <a:lnTo>
                    <a:pt x="21019" y="483"/>
                  </a:lnTo>
                  <a:lnTo>
                    <a:pt x="24442" y="351"/>
                  </a:lnTo>
                  <a:lnTo>
                    <a:pt x="24530" y="307"/>
                  </a:lnTo>
                  <a:lnTo>
                    <a:pt x="24573" y="307"/>
                  </a:lnTo>
                  <a:lnTo>
                    <a:pt x="24617" y="220"/>
                  </a:lnTo>
                  <a:lnTo>
                    <a:pt x="24617" y="176"/>
                  </a:lnTo>
                  <a:lnTo>
                    <a:pt x="24617" y="88"/>
                  </a:lnTo>
                  <a:lnTo>
                    <a:pt x="24573" y="44"/>
                  </a:lnTo>
                  <a:lnTo>
                    <a:pt x="24486"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5" name="Google Shape;2825;p18"/>
            <p:cNvSpPr/>
            <p:nvPr/>
          </p:nvSpPr>
          <p:spPr>
            <a:xfrm>
              <a:off x="1158500" y="3048925"/>
              <a:ext cx="152525" cy="1579700"/>
            </a:xfrm>
            <a:custGeom>
              <a:rect b="b" l="l" r="r" t="t"/>
              <a:pathLst>
                <a:path extrusionOk="0" h="63188" w="6101">
                  <a:moveTo>
                    <a:pt x="5881" y="0"/>
                  </a:moveTo>
                  <a:lnTo>
                    <a:pt x="5793" y="44"/>
                  </a:lnTo>
                  <a:lnTo>
                    <a:pt x="5749" y="88"/>
                  </a:lnTo>
                  <a:lnTo>
                    <a:pt x="4564" y="3028"/>
                  </a:lnTo>
                  <a:lnTo>
                    <a:pt x="3687" y="5441"/>
                  </a:lnTo>
                  <a:lnTo>
                    <a:pt x="2765" y="8030"/>
                  </a:lnTo>
                  <a:lnTo>
                    <a:pt x="2765" y="8074"/>
                  </a:lnTo>
                  <a:lnTo>
                    <a:pt x="2853" y="9873"/>
                  </a:lnTo>
                  <a:lnTo>
                    <a:pt x="3204" y="12330"/>
                  </a:lnTo>
                  <a:lnTo>
                    <a:pt x="3248" y="12330"/>
                  </a:lnTo>
                  <a:lnTo>
                    <a:pt x="3818" y="14568"/>
                  </a:lnTo>
                  <a:lnTo>
                    <a:pt x="3599" y="16236"/>
                  </a:lnTo>
                  <a:lnTo>
                    <a:pt x="3423" y="18956"/>
                  </a:lnTo>
                  <a:lnTo>
                    <a:pt x="3336" y="21414"/>
                  </a:lnTo>
                  <a:lnTo>
                    <a:pt x="2853" y="24134"/>
                  </a:lnTo>
                  <a:lnTo>
                    <a:pt x="2502" y="26284"/>
                  </a:lnTo>
                  <a:lnTo>
                    <a:pt x="2502" y="26328"/>
                  </a:lnTo>
                  <a:lnTo>
                    <a:pt x="2458" y="31331"/>
                  </a:lnTo>
                  <a:lnTo>
                    <a:pt x="2634" y="34446"/>
                  </a:lnTo>
                  <a:lnTo>
                    <a:pt x="2765" y="36158"/>
                  </a:lnTo>
                  <a:lnTo>
                    <a:pt x="2414" y="39931"/>
                  </a:lnTo>
                  <a:lnTo>
                    <a:pt x="2107" y="41292"/>
                  </a:lnTo>
                  <a:lnTo>
                    <a:pt x="834" y="44714"/>
                  </a:lnTo>
                  <a:lnTo>
                    <a:pt x="571" y="45899"/>
                  </a:lnTo>
                  <a:lnTo>
                    <a:pt x="571" y="45943"/>
                  </a:lnTo>
                  <a:lnTo>
                    <a:pt x="615" y="48137"/>
                  </a:lnTo>
                  <a:lnTo>
                    <a:pt x="615" y="51560"/>
                  </a:lnTo>
                  <a:lnTo>
                    <a:pt x="176" y="53183"/>
                  </a:lnTo>
                  <a:lnTo>
                    <a:pt x="1" y="54499"/>
                  </a:lnTo>
                  <a:lnTo>
                    <a:pt x="1" y="54543"/>
                  </a:lnTo>
                  <a:lnTo>
                    <a:pt x="483" y="58624"/>
                  </a:lnTo>
                  <a:lnTo>
                    <a:pt x="834" y="61169"/>
                  </a:lnTo>
                  <a:lnTo>
                    <a:pt x="922" y="63012"/>
                  </a:lnTo>
                  <a:lnTo>
                    <a:pt x="922" y="63100"/>
                  </a:lnTo>
                  <a:lnTo>
                    <a:pt x="966" y="63144"/>
                  </a:lnTo>
                  <a:lnTo>
                    <a:pt x="1098" y="63188"/>
                  </a:lnTo>
                  <a:lnTo>
                    <a:pt x="1186" y="63188"/>
                  </a:lnTo>
                  <a:lnTo>
                    <a:pt x="1229" y="63144"/>
                  </a:lnTo>
                  <a:lnTo>
                    <a:pt x="1273" y="63100"/>
                  </a:lnTo>
                  <a:lnTo>
                    <a:pt x="1273" y="63012"/>
                  </a:lnTo>
                  <a:lnTo>
                    <a:pt x="1186" y="61125"/>
                  </a:lnTo>
                  <a:lnTo>
                    <a:pt x="834" y="58580"/>
                  </a:lnTo>
                  <a:lnTo>
                    <a:pt x="352" y="54543"/>
                  </a:lnTo>
                  <a:lnTo>
                    <a:pt x="527" y="53227"/>
                  </a:lnTo>
                  <a:lnTo>
                    <a:pt x="966" y="51603"/>
                  </a:lnTo>
                  <a:lnTo>
                    <a:pt x="966" y="51560"/>
                  </a:lnTo>
                  <a:lnTo>
                    <a:pt x="966" y="48137"/>
                  </a:lnTo>
                  <a:lnTo>
                    <a:pt x="922" y="45987"/>
                  </a:lnTo>
                  <a:lnTo>
                    <a:pt x="1186" y="44802"/>
                  </a:lnTo>
                  <a:lnTo>
                    <a:pt x="2414" y="41423"/>
                  </a:lnTo>
                  <a:lnTo>
                    <a:pt x="2458" y="41379"/>
                  </a:lnTo>
                  <a:lnTo>
                    <a:pt x="2765" y="39975"/>
                  </a:lnTo>
                  <a:lnTo>
                    <a:pt x="3116" y="36201"/>
                  </a:lnTo>
                  <a:lnTo>
                    <a:pt x="3116" y="36158"/>
                  </a:lnTo>
                  <a:lnTo>
                    <a:pt x="2985" y="34446"/>
                  </a:lnTo>
                  <a:lnTo>
                    <a:pt x="2809" y="31287"/>
                  </a:lnTo>
                  <a:lnTo>
                    <a:pt x="2853" y="26328"/>
                  </a:lnTo>
                  <a:lnTo>
                    <a:pt x="3204" y="24222"/>
                  </a:lnTo>
                  <a:lnTo>
                    <a:pt x="3687" y="21458"/>
                  </a:lnTo>
                  <a:lnTo>
                    <a:pt x="3687" y="21414"/>
                  </a:lnTo>
                  <a:lnTo>
                    <a:pt x="3774" y="19000"/>
                  </a:lnTo>
                  <a:lnTo>
                    <a:pt x="3950" y="16280"/>
                  </a:lnTo>
                  <a:lnTo>
                    <a:pt x="4169" y="14612"/>
                  </a:lnTo>
                  <a:lnTo>
                    <a:pt x="4169" y="14525"/>
                  </a:lnTo>
                  <a:lnTo>
                    <a:pt x="3555" y="12287"/>
                  </a:lnTo>
                  <a:lnTo>
                    <a:pt x="3204" y="9829"/>
                  </a:lnTo>
                  <a:lnTo>
                    <a:pt x="3116" y="8074"/>
                  </a:lnTo>
                  <a:lnTo>
                    <a:pt x="3994" y="5573"/>
                  </a:lnTo>
                  <a:lnTo>
                    <a:pt x="4915" y="3160"/>
                  </a:lnTo>
                  <a:lnTo>
                    <a:pt x="6100" y="220"/>
                  </a:lnTo>
                  <a:lnTo>
                    <a:pt x="6100" y="176"/>
                  </a:lnTo>
                  <a:lnTo>
                    <a:pt x="6100" y="88"/>
                  </a:lnTo>
                  <a:lnTo>
                    <a:pt x="6056" y="44"/>
                  </a:lnTo>
                  <a:lnTo>
                    <a:pt x="6012"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6" name="Google Shape;2826;p18"/>
            <p:cNvSpPr/>
            <p:nvPr/>
          </p:nvSpPr>
          <p:spPr>
            <a:xfrm>
              <a:off x="2096450" y="4705400"/>
              <a:ext cx="263300" cy="30750"/>
            </a:xfrm>
            <a:custGeom>
              <a:rect b="b" l="l" r="r" t="t"/>
              <a:pathLst>
                <a:path extrusionOk="0" h="1230" w="10532">
                  <a:moveTo>
                    <a:pt x="10313" y="0"/>
                  </a:moveTo>
                  <a:lnTo>
                    <a:pt x="9874" y="176"/>
                  </a:lnTo>
                  <a:lnTo>
                    <a:pt x="6100" y="132"/>
                  </a:lnTo>
                  <a:lnTo>
                    <a:pt x="6056" y="176"/>
                  </a:lnTo>
                  <a:lnTo>
                    <a:pt x="4740" y="308"/>
                  </a:lnTo>
                  <a:lnTo>
                    <a:pt x="176" y="878"/>
                  </a:lnTo>
                  <a:lnTo>
                    <a:pt x="88" y="922"/>
                  </a:lnTo>
                  <a:lnTo>
                    <a:pt x="44" y="966"/>
                  </a:lnTo>
                  <a:lnTo>
                    <a:pt x="1" y="1010"/>
                  </a:lnTo>
                  <a:lnTo>
                    <a:pt x="1" y="1097"/>
                  </a:lnTo>
                  <a:lnTo>
                    <a:pt x="88" y="1185"/>
                  </a:lnTo>
                  <a:lnTo>
                    <a:pt x="176" y="1229"/>
                  </a:lnTo>
                  <a:lnTo>
                    <a:pt x="220" y="1229"/>
                  </a:lnTo>
                  <a:lnTo>
                    <a:pt x="4784" y="659"/>
                  </a:lnTo>
                  <a:lnTo>
                    <a:pt x="6100" y="483"/>
                  </a:lnTo>
                  <a:lnTo>
                    <a:pt x="9918" y="527"/>
                  </a:lnTo>
                  <a:lnTo>
                    <a:pt x="9961" y="527"/>
                  </a:lnTo>
                  <a:lnTo>
                    <a:pt x="10444" y="351"/>
                  </a:lnTo>
                  <a:lnTo>
                    <a:pt x="10488" y="308"/>
                  </a:lnTo>
                  <a:lnTo>
                    <a:pt x="10532" y="264"/>
                  </a:lnTo>
                  <a:lnTo>
                    <a:pt x="10532" y="176"/>
                  </a:lnTo>
                  <a:lnTo>
                    <a:pt x="10532" y="88"/>
                  </a:lnTo>
                  <a:lnTo>
                    <a:pt x="10488" y="44"/>
                  </a:lnTo>
                  <a:lnTo>
                    <a:pt x="10444"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7" name="Google Shape;2827;p18"/>
            <p:cNvSpPr/>
            <p:nvPr/>
          </p:nvSpPr>
          <p:spPr>
            <a:xfrm>
              <a:off x="1024675" y="3357175"/>
              <a:ext cx="119600" cy="1265975"/>
            </a:xfrm>
            <a:custGeom>
              <a:rect b="b" l="l" r="r" t="t"/>
              <a:pathLst>
                <a:path extrusionOk="0" h="50639" w="4784">
                  <a:moveTo>
                    <a:pt x="4564" y="0"/>
                  </a:moveTo>
                  <a:lnTo>
                    <a:pt x="4520" y="44"/>
                  </a:lnTo>
                  <a:lnTo>
                    <a:pt x="4476" y="88"/>
                  </a:lnTo>
                  <a:lnTo>
                    <a:pt x="4432" y="176"/>
                  </a:lnTo>
                  <a:lnTo>
                    <a:pt x="3950" y="3423"/>
                  </a:lnTo>
                  <a:lnTo>
                    <a:pt x="3555" y="5266"/>
                  </a:lnTo>
                  <a:lnTo>
                    <a:pt x="3511" y="5310"/>
                  </a:lnTo>
                  <a:lnTo>
                    <a:pt x="3423" y="7504"/>
                  </a:lnTo>
                  <a:lnTo>
                    <a:pt x="3379" y="11278"/>
                  </a:lnTo>
                  <a:lnTo>
                    <a:pt x="3467" y="13823"/>
                  </a:lnTo>
                  <a:lnTo>
                    <a:pt x="3555" y="16148"/>
                  </a:lnTo>
                  <a:lnTo>
                    <a:pt x="3818" y="18342"/>
                  </a:lnTo>
                  <a:lnTo>
                    <a:pt x="3774" y="19483"/>
                  </a:lnTo>
                  <a:lnTo>
                    <a:pt x="3511" y="20624"/>
                  </a:lnTo>
                  <a:lnTo>
                    <a:pt x="2589" y="24310"/>
                  </a:lnTo>
                  <a:lnTo>
                    <a:pt x="2589" y="24354"/>
                  </a:lnTo>
                  <a:lnTo>
                    <a:pt x="2414" y="27206"/>
                  </a:lnTo>
                  <a:lnTo>
                    <a:pt x="2150" y="28523"/>
                  </a:lnTo>
                  <a:lnTo>
                    <a:pt x="659" y="31638"/>
                  </a:lnTo>
                  <a:lnTo>
                    <a:pt x="659" y="31682"/>
                  </a:lnTo>
                  <a:lnTo>
                    <a:pt x="308" y="32998"/>
                  </a:lnTo>
                  <a:lnTo>
                    <a:pt x="264" y="33042"/>
                  </a:lnTo>
                  <a:lnTo>
                    <a:pt x="0" y="35324"/>
                  </a:lnTo>
                  <a:lnTo>
                    <a:pt x="264" y="39054"/>
                  </a:lnTo>
                  <a:lnTo>
                    <a:pt x="176" y="41643"/>
                  </a:lnTo>
                  <a:lnTo>
                    <a:pt x="176" y="41687"/>
                  </a:lnTo>
                  <a:lnTo>
                    <a:pt x="527" y="43837"/>
                  </a:lnTo>
                  <a:lnTo>
                    <a:pt x="922" y="45943"/>
                  </a:lnTo>
                  <a:lnTo>
                    <a:pt x="922" y="45987"/>
                  </a:lnTo>
                  <a:lnTo>
                    <a:pt x="2458" y="48839"/>
                  </a:lnTo>
                  <a:lnTo>
                    <a:pt x="3379" y="50551"/>
                  </a:lnTo>
                  <a:lnTo>
                    <a:pt x="3423" y="50638"/>
                  </a:lnTo>
                  <a:lnTo>
                    <a:pt x="3599" y="50638"/>
                  </a:lnTo>
                  <a:lnTo>
                    <a:pt x="3686" y="50595"/>
                  </a:lnTo>
                  <a:lnTo>
                    <a:pt x="3686" y="50507"/>
                  </a:lnTo>
                  <a:lnTo>
                    <a:pt x="3730" y="50463"/>
                  </a:lnTo>
                  <a:lnTo>
                    <a:pt x="3686" y="50375"/>
                  </a:lnTo>
                  <a:lnTo>
                    <a:pt x="2809" y="48664"/>
                  </a:lnTo>
                  <a:lnTo>
                    <a:pt x="1273" y="45855"/>
                  </a:lnTo>
                  <a:lnTo>
                    <a:pt x="878" y="43793"/>
                  </a:lnTo>
                  <a:lnTo>
                    <a:pt x="527" y="41643"/>
                  </a:lnTo>
                  <a:lnTo>
                    <a:pt x="615" y="39054"/>
                  </a:lnTo>
                  <a:lnTo>
                    <a:pt x="351" y="35324"/>
                  </a:lnTo>
                  <a:lnTo>
                    <a:pt x="615" y="33086"/>
                  </a:lnTo>
                  <a:lnTo>
                    <a:pt x="966" y="31814"/>
                  </a:lnTo>
                  <a:lnTo>
                    <a:pt x="2502" y="28654"/>
                  </a:lnTo>
                  <a:lnTo>
                    <a:pt x="2502" y="28610"/>
                  </a:lnTo>
                  <a:lnTo>
                    <a:pt x="2765" y="27294"/>
                  </a:lnTo>
                  <a:lnTo>
                    <a:pt x="2765" y="27250"/>
                  </a:lnTo>
                  <a:lnTo>
                    <a:pt x="2940" y="24398"/>
                  </a:lnTo>
                  <a:lnTo>
                    <a:pt x="3862" y="20668"/>
                  </a:lnTo>
                  <a:lnTo>
                    <a:pt x="4125" y="19571"/>
                  </a:lnTo>
                  <a:lnTo>
                    <a:pt x="4125" y="19527"/>
                  </a:lnTo>
                  <a:lnTo>
                    <a:pt x="4169" y="18342"/>
                  </a:lnTo>
                  <a:lnTo>
                    <a:pt x="4169" y="18299"/>
                  </a:lnTo>
                  <a:lnTo>
                    <a:pt x="3906" y="16105"/>
                  </a:lnTo>
                  <a:lnTo>
                    <a:pt x="3818" y="13779"/>
                  </a:lnTo>
                  <a:lnTo>
                    <a:pt x="3730" y="11278"/>
                  </a:lnTo>
                  <a:lnTo>
                    <a:pt x="3774" y="7504"/>
                  </a:lnTo>
                  <a:lnTo>
                    <a:pt x="3862" y="5310"/>
                  </a:lnTo>
                  <a:lnTo>
                    <a:pt x="4301" y="3467"/>
                  </a:lnTo>
                  <a:lnTo>
                    <a:pt x="4783" y="220"/>
                  </a:lnTo>
                  <a:lnTo>
                    <a:pt x="4783" y="132"/>
                  </a:lnTo>
                  <a:lnTo>
                    <a:pt x="4783" y="88"/>
                  </a:lnTo>
                  <a:lnTo>
                    <a:pt x="4696" y="44"/>
                  </a:lnTo>
                  <a:lnTo>
                    <a:pt x="4652"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8" name="Google Shape;2828;p18"/>
            <p:cNvSpPr/>
            <p:nvPr/>
          </p:nvSpPr>
          <p:spPr>
            <a:xfrm>
              <a:off x="605600" y="2498225"/>
              <a:ext cx="454200" cy="2111750"/>
            </a:xfrm>
            <a:custGeom>
              <a:rect b="b" l="l" r="r" t="t"/>
              <a:pathLst>
                <a:path extrusionOk="0" h="84470" w="18168">
                  <a:moveTo>
                    <a:pt x="17904" y="0"/>
                  </a:moveTo>
                  <a:lnTo>
                    <a:pt x="14569" y="2370"/>
                  </a:lnTo>
                  <a:lnTo>
                    <a:pt x="13077" y="3203"/>
                  </a:lnTo>
                  <a:lnTo>
                    <a:pt x="10181" y="4344"/>
                  </a:lnTo>
                  <a:lnTo>
                    <a:pt x="8119" y="5134"/>
                  </a:lnTo>
                  <a:lnTo>
                    <a:pt x="6364" y="5485"/>
                  </a:lnTo>
                  <a:lnTo>
                    <a:pt x="6320" y="5485"/>
                  </a:lnTo>
                  <a:lnTo>
                    <a:pt x="5223" y="6275"/>
                  </a:lnTo>
                  <a:lnTo>
                    <a:pt x="4521" y="6714"/>
                  </a:lnTo>
                  <a:lnTo>
                    <a:pt x="4477" y="6758"/>
                  </a:lnTo>
                  <a:lnTo>
                    <a:pt x="1888" y="8952"/>
                  </a:lnTo>
                  <a:lnTo>
                    <a:pt x="308" y="10883"/>
                  </a:lnTo>
                  <a:lnTo>
                    <a:pt x="264" y="10926"/>
                  </a:lnTo>
                  <a:lnTo>
                    <a:pt x="1" y="11409"/>
                  </a:lnTo>
                  <a:lnTo>
                    <a:pt x="1" y="11497"/>
                  </a:lnTo>
                  <a:lnTo>
                    <a:pt x="1" y="11585"/>
                  </a:lnTo>
                  <a:lnTo>
                    <a:pt x="1976" y="15534"/>
                  </a:lnTo>
                  <a:lnTo>
                    <a:pt x="2809" y="18649"/>
                  </a:lnTo>
                  <a:lnTo>
                    <a:pt x="3468" y="22204"/>
                  </a:lnTo>
                  <a:lnTo>
                    <a:pt x="4082" y="25495"/>
                  </a:lnTo>
                  <a:lnTo>
                    <a:pt x="4784" y="27864"/>
                  </a:lnTo>
                  <a:lnTo>
                    <a:pt x="5574" y="30541"/>
                  </a:lnTo>
                  <a:lnTo>
                    <a:pt x="6144" y="33525"/>
                  </a:lnTo>
                  <a:lnTo>
                    <a:pt x="6408" y="35324"/>
                  </a:lnTo>
                  <a:lnTo>
                    <a:pt x="6276" y="39800"/>
                  </a:lnTo>
                  <a:lnTo>
                    <a:pt x="6320" y="41730"/>
                  </a:lnTo>
                  <a:lnTo>
                    <a:pt x="6364" y="41818"/>
                  </a:lnTo>
                  <a:lnTo>
                    <a:pt x="8031" y="44407"/>
                  </a:lnTo>
                  <a:lnTo>
                    <a:pt x="9786" y="46996"/>
                  </a:lnTo>
                  <a:lnTo>
                    <a:pt x="11498" y="49322"/>
                  </a:lnTo>
                  <a:lnTo>
                    <a:pt x="12595" y="51384"/>
                  </a:lnTo>
                  <a:lnTo>
                    <a:pt x="13779" y="53183"/>
                  </a:lnTo>
                  <a:lnTo>
                    <a:pt x="15228" y="55202"/>
                  </a:lnTo>
                  <a:lnTo>
                    <a:pt x="16588" y="57045"/>
                  </a:lnTo>
                  <a:lnTo>
                    <a:pt x="17597" y="58580"/>
                  </a:lnTo>
                  <a:lnTo>
                    <a:pt x="17685" y="58975"/>
                  </a:lnTo>
                  <a:lnTo>
                    <a:pt x="16763" y="60950"/>
                  </a:lnTo>
                  <a:lnTo>
                    <a:pt x="15798" y="62925"/>
                  </a:lnTo>
                  <a:lnTo>
                    <a:pt x="15798" y="62968"/>
                  </a:lnTo>
                  <a:lnTo>
                    <a:pt x="15140" y="64987"/>
                  </a:lnTo>
                  <a:lnTo>
                    <a:pt x="15140" y="65031"/>
                  </a:lnTo>
                  <a:lnTo>
                    <a:pt x="14920" y="67313"/>
                  </a:lnTo>
                  <a:lnTo>
                    <a:pt x="14920" y="67356"/>
                  </a:lnTo>
                  <a:lnTo>
                    <a:pt x="15052" y="68102"/>
                  </a:lnTo>
                  <a:lnTo>
                    <a:pt x="15052" y="68146"/>
                  </a:lnTo>
                  <a:lnTo>
                    <a:pt x="15535" y="69199"/>
                  </a:lnTo>
                  <a:lnTo>
                    <a:pt x="15886" y="71437"/>
                  </a:lnTo>
                  <a:lnTo>
                    <a:pt x="16149" y="73895"/>
                  </a:lnTo>
                  <a:lnTo>
                    <a:pt x="16193" y="75606"/>
                  </a:lnTo>
                  <a:lnTo>
                    <a:pt x="15973" y="77537"/>
                  </a:lnTo>
                  <a:lnTo>
                    <a:pt x="15973" y="77581"/>
                  </a:lnTo>
                  <a:lnTo>
                    <a:pt x="16017" y="79731"/>
                  </a:lnTo>
                  <a:lnTo>
                    <a:pt x="16017" y="79775"/>
                  </a:lnTo>
                  <a:lnTo>
                    <a:pt x="16281" y="81003"/>
                  </a:lnTo>
                  <a:lnTo>
                    <a:pt x="16281" y="81047"/>
                  </a:lnTo>
                  <a:lnTo>
                    <a:pt x="17816" y="84382"/>
                  </a:lnTo>
                  <a:lnTo>
                    <a:pt x="17904" y="84470"/>
                  </a:lnTo>
                  <a:lnTo>
                    <a:pt x="18080" y="84470"/>
                  </a:lnTo>
                  <a:lnTo>
                    <a:pt x="18124" y="84426"/>
                  </a:lnTo>
                  <a:lnTo>
                    <a:pt x="18168" y="84382"/>
                  </a:lnTo>
                  <a:lnTo>
                    <a:pt x="18168" y="84294"/>
                  </a:lnTo>
                  <a:lnTo>
                    <a:pt x="18168" y="84250"/>
                  </a:lnTo>
                  <a:lnTo>
                    <a:pt x="16588" y="80916"/>
                  </a:lnTo>
                  <a:lnTo>
                    <a:pt x="16368" y="79731"/>
                  </a:lnTo>
                  <a:lnTo>
                    <a:pt x="16325" y="77581"/>
                  </a:lnTo>
                  <a:lnTo>
                    <a:pt x="16544" y="75650"/>
                  </a:lnTo>
                  <a:lnTo>
                    <a:pt x="16544" y="75606"/>
                  </a:lnTo>
                  <a:lnTo>
                    <a:pt x="16500" y="73851"/>
                  </a:lnTo>
                  <a:lnTo>
                    <a:pt x="16237" y="71393"/>
                  </a:lnTo>
                  <a:lnTo>
                    <a:pt x="15886" y="69112"/>
                  </a:lnTo>
                  <a:lnTo>
                    <a:pt x="15842" y="69068"/>
                  </a:lnTo>
                  <a:lnTo>
                    <a:pt x="15403" y="68015"/>
                  </a:lnTo>
                  <a:lnTo>
                    <a:pt x="15271" y="67313"/>
                  </a:lnTo>
                  <a:lnTo>
                    <a:pt x="15491" y="65075"/>
                  </a:lnTo>
                  <a:lnTo>
                    <a:pt x="16105" y="63056"/>
                  </a:lnTo>
                  <a:lnTo>
                    <a:pt x="17071" y="61125"/>
                  </a:lnTo>
                  <a:lnTo>
                    <a:pt x="17992" y="59107"/>
                  </a:lnTo>
                  <a:lnTo>
                    <a:pt x="18036" y="58975"/>
                  </a:lnTo>
                  <a:lnTo>
                    <a:pt x="17948" y="58493"/>
                  </a:lnTo>
                  <a:lnTo>
                    <a:pt x="17904" y="58405"/>
                  </a:lnTo>
                  <a:lnTo>
                    <a:pt x="16895" y="56825"/>
                  </a:lnTo>
                  <a:lnTo>
                    <a:pt x="15535" y="54982"/>
                  </a:lnTo>
                  <a:lnTo>
                    <a:pt x="14087" y="52964"/>
                  </a:lnTo>
                  <a:lnTo>
                    <a:pt x="12902" y="51209"/>
                  </a:lnTo>
                  <a:lnTo>
                    <a:pt x="11805" y="49146"/>
                  </a:lnTo>
                  <a:lnTo>
                    <a:pt x="11761" y="49146"/>
                  </a:lnTo>
                  <a:lnTo>
                    <a:pt x="10094" y="46777"/>
                  </a:lnTo>
                  <a:lnTo>
                    <a:pt x="8294" y="44188"/>
                  </a:lnTo>
                  <a:lnTo>
                    <a:pt x="6671" y="41687"/>
                  </a:lnTo>
                  <a:lnTo>
                    <a:pt x="6627" y="39800"/>
                  </a:lnTo>
                  <a:lnTo>
                    <a:pt x="6759" y="35324"/>
                  </a:lnTo>
                  <a:lnTo>
                    <a:pt x="6759" y="35280"/>
                  </a:lnTo>
                  <a:lnTo>
                    <a:pt x="6495" y="33481"/>
                  </a:lnTo>
                  <a:lnTo>
                    <a:pt x="5881" y="30453"/>
                  </a:lnTo>
                  <a:lnTo>
                    <a:pt x="5135" y="27776"/>
                  </a:lnTo>
                  <a:lnTo>
                    <a:pt x="4433" y="25407"/>
                  </a:lnTo>
                  <a:lnTo>
                    <a:pt x="3775" y="22116"/>
                  </a:lnTo>
                  <a:lnTo>
                    <a:pt x="3160" y="18562"/>
                  </a:lnTo>
                  <a:lnTo>
                    <a:pt x="2327" y="15446"/>
                  </a:lnTo>
                  <a:lnTo>
                    <a:pt x="2327" y="15402"/>
                  </a:lnTo>
                  <a:lnTo>
                    <a:pt x="352" y="11497"/>
                  </a:lnTo>
                  <a:lnTo>
                    <a:pt x="571" y="11102"/>
                  </a:lnTo>
                  <a:lnTo>
                    <a:pt x="2151" y="9215"/>
                  </a:lnTo>
                  <a:lnTo>
                    <a:pt x="4696" y="7021"/>
                  </a:lnTo>
                  <a:lnTo>
                    <a:pt x="5442" y="6582"/>
                  </a:lnTo>
                  <a:lnTo>
                    <a:pt x="6495" y="5792"/>
                  </a:lnTo>
                  <a:lnTo>
                    <a:pt x="8207" y="5441"/>
                  </a:lnTo>
                  <a:lnTo>
                    <a:pt x="10313" y="4695"/>
                  </a:lnTo>
                  <a:lnTo>
                    <a:pt x="13209" y="3511"/>
                  </a:lnTo>
                  <a:lnTo>
                    <a:pt x="13253" y="3511"/>
                  </a:lnTo>
                  <a:lnTo>
                    <a:pt x="14745" y="2677"/>
                  </a:lnTo>
                  <a:lnTo>
                    <a:pt x="18124" y="307"/>
                  </a:lnTo>
                  <a:lnTo>
                    <a:pt x="18168" y="263"/>
                  </a:lnTo>
                  <a:lnTo>
                    <a:pt x="18168" y="176"/>
                  </a:lnTo>
                  <a:lnTo>
                    <a:pt x="18168" y="132"/>
                  </a:lnTo>
                  <a:lnTo>
                    <a:pt x="18168" y="44"/>
                  </a:lnTo>
                  <a:lnTo>
                    <a:pt x="18124"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9" name="Google Shape;2829;p18"/>
            <p:cNvSpPr/>
            <p:nvPr/>
          </p:nvSpPr>
          <p:spPr>
            <a:xfrm>
              <a:off x="489325" y="2325975"/>
              <a:ext cx="527700" cy="2220375"/>
            </a:xfrm>
            <a:custGeom>
              <a:rect b="b" l="l" r="r" t="t"/>
              <a:pathLst>
                <a:path extrusionOk="0" h="88815" w="21108">
                  <a:moveTo>
                    <a:pt x="20844" y="1"/>
                  </a:moveTo>
                  <a:lnTo>
                    <a:pt x="17509" y="1844"/>
                  </a:lnTo>
                  <a:lnTo>
                    <a:pt x="15315" y="3204"/>
                  </a:lnTo>
                  <a:lnTo>
                    <a:pt x="13779" y="4082"/>
                  </a:lnTo>
                  <a:lnTo>
                    <a:pt x="12243" y="5047"/>
                  </a:lnTo>
                  <a:lnTo>
                    <a:pt x="10707" y="6056"/>
                  </a:lnTo>
                  <a:lnTo>
                    <a:pt x="9216" y="7066"/>
                  </a:lnTo>
                  <a:lnTo>
                    <a:pt x="8470" y="7636"/>
                  </a:lnTo>
                  <a:lnTo>
                    <a:pt x="7811" y="8163"/>
                  </a:lnTo>
                  <a:lnTo>
                    <a:pt x="7109" y="8733"/>
                  </a:lnTo>
                  <a:lnTo>
                    <a:pt x="6495" y="9347"/>
                  </a:lnTo>
                  <a:lnTo>
                    <a:pt x="5881" y="9918"/>
                  </a:lnTo>
                  <a:lnTo>
                    <a:pt x="5310" y="10576"/>
                  </a:lnTo>
                  <a:lnTo>
                    <a:pt x="4784" y="11190"/>
                  </a:lnTo>
                  <a:lnTo>
                    <a:pt x="4301" y="11849"/>
                  </a:lnTo>
                  <a:lnTo>
                    <a:pt x="3292" y="13121"/>
                  </a:lnTo>
                  <a:lnTo>
                    <a:pt x="3292" y="13165"/>
                  </a:lnTo>
                  <a:lnTo>
                    <a:pt x="1185" y="17860"/>
                  </a:lnTo>
                  <a:lnTo>
                    <a:pt x="220" y="20712"/>
                  </a:lnTo>
                  <a:lnTo>
                    <a:pt x="176" y="20712"/>
                  </a:lnTo>
                  <a:lnTo>
                    <a:pt x="1" y="22204"/>
                  </a:lnTo>
                  <a:lnTo>
                    <a:pt x="1" y="22248"/>
                  </a:lnTo>
                  <a:lnTo>
                    <a:pt x="132" y="25495"/>
                  </a:lnTo>
                  <a:lnTo>
                    <a:pt x="176" y="25539"/>
                  </a:lnTo>
                  <a:lnTo>
                    <a:pt x="834" y="29532"/>
                  </a:lnTo>
                  <a:lnTo>
                    <a:pt x="834" y="29576"/>
                  </a:lnTo>
                  <a:lnTo>
                    <a:pt x="1493" y="31946"/>
                  </a:lnTo>
                  <a:lnTo>
                    <a:pt x="2414" y="34579"/>
                  </a:lnTo>
                  <a:lnTo>
                    <a:pt x="3467" y="37124"/>
                  </a:lnTo>
                  <a:lnTo>
                    <a:pt x="4389" y="39362"/>
                  </a:lnTo>
                  <a:lnTo>
                    <a:pt x="4959" y="41029"/>
                  </a:lnTo>
                  <a:lnTo>
                    <a:pt x="5486" y="42960"/>
                  </a:lnTo>
                  <a:lnTo>
                    <a:pt x="5661" y="44232"/>
                  </a:lnTo>
                  <a:lnTo>
                    <a:pt x="5573" y="46734"/>
                  </a:lnTo>
                  <a:lnTo>
                    <a:pt x="5881" y="48928"/>
                  </a:lnTo>
                  <a:lnTo>
                    <a:pt x="6363" y="51648"/>
                  </a:lnTo>
                  <a:lnTo>
                    <a:pt x="6276" y="56343"/>
                  </a:lnTo>
                  <a:lnTo>
                    <a:pt x="6188" y="58625"/>
                  </a:lnTo>
                  <a:lnTo>
                    <a:pt x="6188" y="61346"/>
                  </a:lnTo>
                  <a:lnTo>
                    <a:pt x="6276" y="65690"/>
                  </a:lnTo>
                  <a:lnTo>
                    <a:pt x="6276" y="65778"/>
                  </a:lnTo>
                  <a:lnTo>
                    <a:pt x="6539" y="66304"/>
                  </a:lnTo>
                  <a:lnTo>
                    <a:pt x="6583" y="66348"/>
                  </a:lnTo>
                  <a:lnTo>
                    <a:pt x="8996" y="68674"/>
                  </a:lnTo>
                  <a:lnTo>
                    <a:pt x="10839" y="70385"/>
                  </a:lnTo>
                  <a:lnTo>
                    <a:pt x="12902" y="71965"/>
                  </a:lnTo>
                  <a:lnTo>
                    <a:pt x="14745" y="73369"/>
                  </a:lnTo>
                  <a:lnTo>
                    <a:pt x="16412" y="74378"/>
                  </a:lnTo>
                  <a:lnTo>
                    <a:pt x="17948" y="75168"/>
                  </a:lnTo>
                  <a:lnTo>
                    <a:pt x="18825" y="76528"/>
                  </a:lnTo>
                  <a:lnTo>
                    <a:pt x="19440" y="77976"/>
                  </a:lnTo>
                  <a:lnTo>
                    <a:pt x="19747" y="80126"/>
                  </a:lnTo>
                  <a:lnTo>
                    <a:pt x="20054" y="82759"/>
                  </a:lnTo>
                  <a:lnTo>
                    <a:pt x="19922" y="84953"/>
                  </a:lnTo>
                  <a:lnTo>
                    <a:pt x="19703" y="87147"/>
                  </a:lnTo>
                  <a:lnTo>
                    <a:pt x="19615" y="88639"/>
                  </a:lnTo>
                  <a:lnTo>
                    <a:pt x="19659" y="88683"/>
                  </a:lnTo>
                  <a:lnTo>
                    <a:pt x="19659" y="88771"/>
                  </a:lnTo>
                  <a:lnTo>
                    <a:pt x="19747" y="88815"/>
                  </a:lnTo>
                  <a:lnTo>
                    <a:pt x="19791" y="88815"/>
                  </a:lnTo>
                  <a:lnTo>
                    <a:pt x="19922" y="88771"/>
                  </a:lnTo>
                  <a:lnTo>
                    <a:pt x="19966" y="88727"/>
                  </a:lnTo>
                  <a:lnTo>
                    <a:pt x="19966" y="88639"/>
                  </a:lnTo>
                  <a:lnTo>
                    <a:pt x="20054" y="87191"/>
                  </a:lnTo>
                  <a:lnTo>
                    <a:pt x="20273" y="84997"/>
                  </a:lnTo>
                  <a:lnTo>
                    <a:pt x="20405" y="82759"/>
                  </a:lnTo>
                  <a:lnTo>
                    <a:pt x="20405" y="82715"/>
                  </a:lnTo>
                  <a:lnTo>
                    <a:pt x="20098" y="80083"/>
                  </a:lnTo>
                  <a:lnTo>
                    <a:pt x="19791" y="77889"/>
                  </a:lnTo>
                  <a:lnTo>
                    <a:pt x="19791" y="77845"/>
                  </a:lnTo>
                  <a:lnTo>
                    <a:pt x="19133" y="76397"/>
                  </a:lnTo>
                  <a:lnTo>
                    <a:pt x="19133" y="76353"/>
                  </a:lnTo>
                  <a:lnTo>
                    <a:pt x="18211" y="74905"/>
                  </a:lnTo>
                  <a:lnTo>
                    <a:pt x="18167" y="74861"/>
                  </a:lnTo>
                  <a:lnTo>
                    <a:pt x="16587" y="74071"/>
                  </a:lnTo>
                  <a:lnTo>
                    <a:pt x="14964" y="73062"/>
                  </a:lnTo>
                  <a:lnTo>
                    <a:pt x="13121" y="71658"/>
                  </a:lnTo>
                  <a:lnTo>
                    <a:pt x="11102" y="70078"/>
                  </a:lnTo>
                  <a:lnTo>
                    <a:pt x="9216" y="68410"/>
                  </a:lnTo>
                  <a:lnTo>
                    <a:pt x="6846" y="66129"/>
                  </a:lnTo>
                  <a:lnTo>
                    <a:pt x="6627" y="65646"/>
                  </a:lnTo>
                  <a:lnTo>
                    <a:pt x="6539" y="61346"/>
                  </a:lnTo>
                  <a:lnTo>
                    <a:pt x="6539" y="58625"/>
                  </a:lnTo>
                  <a:lnTo>
                    <a:pt x="6627" y="56343"/>
                  </a:lnTo>
                  <a:lnTo>
                    <a:pt x="6714" y="51648"/>
                  </a:lnTo>
                  <a:lnTo>
                    <a:pt x="6714" y="51604"/>
                  </a:lnTo>
                  <a:lnTo>
                    <a:pt x="6232" y="48884"/>
                  </a:lnTo>
                  <a:lnTo>
                    <a:pt x="5925" y="46690"/>
                  </a:lnTo>
                  <a:lnTo>
                    <a:pt x="6012" y="44232"/>
                  </a:lnTo>
                  <a:lnTo>
                    <a:pt x="6012" y="44188"/>
                  </a:lnTo>
                  <a:lnTo>
                    <a:pt x="5837" y="42916"/>
                  </a:lnTo>
                  <a:lnTo>
                    <a:pt x="5310" y="40897"/>
                  </a:lnTo>
                  <a:lnTo>
                    <a:pt x="4696" y="39230"/>
                  </a:lnTo>
                  <a:lnTo>
                    <a:pt x="3818" y="36992"/>
                  </a:lnTo>
                  <a:lnTo>
                    <a:pt x="2765" y="34447"/>
                  </a:lnTo>
                  <a:lnTo>
                    <a:pt x="1800" y="31858"/>
                  </a:lnTo>
                  <a:lnTo>
                    <a:pt x="1142" y="29489"/>
                  </a:lnTo>
                  <a:lnTo>
                    <a:pt x="483" y="25495"/>
                  </a:lnTo>
                  <a:lnTo>
                    <a:pt x="352" y="22248"/>
                  </a:lnTo>
                  <a:lnTo>
                    <a:pt x="527" y="20800"/>
                  </a:lnTo>
                  <a:lnTo>
                    <a:pt x="1493" y="17992"/>
                  </a:lnTo>
                  <a:lnTo>
                    <a:pt x="3599" y="13341"/>
                  </a:lnTo>
                  <a:lnTo>
                    <a:pt x="4608" y="12068"/>
                  </a:lnTo>
                  <a:lnTo>
                    <a:pt x="5091" y="11410"/>
                  </a:lnTo>
                  <a:lnTo>
                    <a:pt x="5573" y="10796"/>
                  </a:lnTo>
                  <a:lnTo>
                    <a:pt x="6144" y="10181"/>
                  </a:lnTo>
                  <a:lnTo>
                    <a:pt x="6758" y="9567"/>
                  </a:lnTo>
                  <a:lnTo>
                    <a:pt x="7373" y="8996"/>
                  </a:lnTo>
                  <a:lnTo>
                    <a:pt x="8031" y="8426"/>
                  </a:lnTo>
                  <a:lnTo>
                    <a:pt x="9435" y="7329"/>
                  </a:lnTo>
                  <a:lnTo>
                    <a:pt x="10927" y="6320"/>
                  </a:lnTo>
                  <a:lnTo>
                    <a:pt x="12419" y="5354"/>
                  </a:lnTo>
                  <a:lnTo>
                    <a:pt x="13955" y="4389"/>
                  </a:lnTo>
                  <a:lnTo>
                    <a:pt x="15490" y="3468"/>
                  </a:lnTo>
                  <a:lnTo>
                    <a:pt x="17684" y="2151"/>
                  </a:lnTo>
                  <a:lnTo>
                    <a:pt x="21019" y="308"/>
                  </a:lnTo>
                  <a:lnTo>
                    <a:pt x="21063" y="264"/>
                  </a:lnTo>
                  <a:lnTo>
                    <a:pt x="21107" y="220"/>
                  </a:lnTo>
                  <a:lnTo>
                    <a:pt x="21107" y="133"/>
                  </a:lnTo>
                  <a:lnTo>
                    <a:pt x="21063" y="89"/>
                  </a:lnTo>
                  <a:lnTo>
                    <a:pt x="21019" y="45"/>
                  </a:lnTo>
                  <a:lnTo>
                    <a:pt x="20976"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0" name="Google Shape;2830;p18"/>
            <p:cNvSpPr/>
            <p:nvPr/>
          </p:nvSpPr>
          <p:spPr>
            <a:xfrm>
              <a:off x="261150" y="2997350"/>
              <a:ext cx="377400" cy="1344975"/>
            </a:xfrm>
            <a:custGeom>
              <a:rect b="b" l="l" r="r" t="t"/>
              <a:pathLst>
                <a:path extrusionOk="0" h="53799" w="15096">
                  <a:moveTo>
                    <a:pt x="88" y="1"/>
                  </a:moveTo>
                  <a:lnTo>
                    <a:pt x="44" y="45"/>
                  </a:lnTo>
                  <a:lnTo>
                    <a:pt x="0" y="89"/>
                  </a:lnTo>
                  <a:lnTo>
                    <a:pt x="0" y="176"/>
                  </a:lnTo>
                  <a:lnTo>
                    <a:pt x="0" y="220"/>
                  </a:lnTo>
                  <a:lnTo>
                    <a:pt x="2326" y="5223"/>
                  </a:lnTo>
                  <a:lnTo>
                    <a:pt x="4871" y="9479"/>
                  </a:lnTo>
                  <a:lnTo>
                    <a:pt x="6670" y="12989"/>
                  </a:lnTo>
                  <a:lnTo>
                    <a:pt x="8206" y="16149"/>
                  </a:lnTo>
                  <a:lnTo>
                    <a:pt x="8996" y="17904"/>
                  </a:lnTo>
                  <a:lnTo>
                    <a:pt x="9259" y="18694"/>
                  </a:lnTo>
                  <a:lnTo>
                    <a:pt x="9347" y="21283"/>
                  </a:lnTo>
                  <a:lnTo>
                    <a:pt x="9391" y="25671"/>
                  </a:lnTo>
                  <a:lnTo>
                    <a:pt x="9391" y="28918"/>
                  </a:lnTo>
                  <a:lnTo>
                    <a:pt x="9479" y="36114"/>
                  </a:lnTo>
                  <a:lnTo>
                    <a:pt x="9830" y="42433"/>
                  </a:lnTo>
                  <a:lnTo>
                    <a:pt x="9961" y="43442"/>
                  </a:lnTo>
                  <a:lnTo>
                    <a:pt x="9961" y="43486"/>
                  </a:lnTo>
                  <a:lnTo>
                    <a:pt x="10751" y="45505"/>
                  </a:lnTo>
                  <a:lnTo>
                    <a:pt x="11936" y="48006"/>
                  </a:lnTo>
                  <a:lnTo>
                    <a:pt x="12901" y="49980"/>
                  </a:lnTo>
                  <a:lnTo>
                    <a:pt x="13603" y="51604"/>
                  </a:lnTo>
                  <a:lnTo>
                    <a:pt x="14744" y="53710"/>
                  </a:lnTo>
                  <a:lnTo>
                    <a:pt x="14832" y="53754"/>
                  </a:lnTo>
                  <a:lnTo>
                    <a:pt x="14920" y="53798"/>
                  </a:lnTo>
                  <a:lnTo>
                    <a:pt x="15008" y="53754"/>
                  </a:lnTo>
                  <a:lnTo>
                    <a:pt x="15052" y="53710"/>
                  </a:lnTo>
                  <a:lnTo>
                    <a:pt x="15095" y="53666"/>
                  </a:lnTo>
                  <a:lnTo>
                    <a:pt x="15095" y="53623"/>
                  </a:lnTo>
                  <a:lnTo>
                    <a:pt x="15052" y="53535"/>
                  </a:lnTo>
                  <a:lnTo>
                    <a:pt x="13911" y="51428"/>
                  </a:lnTo>
                  <a:lnTo>
                    <a:pt x="13209" y="49849"/>
                  </a:lnTo>
                  <a:lnTo>
                    <a:pt x="12243" y="47830"/>
                  </a:lnTo>
                  <a:lnTo>
                    <a:pt x="11058" y="45373"/>
                  </a:lnTo>
                  <a:lnTo>
                    <a:pt x="10312" y="43398"/>
                  </a:lnTo>
                  <a:lnTo>
                    <a:pt x="10181" y="42433"/>
                  </a:lnTo>
                  <a:lnTo>
                    <a:pt x="9830" y="36114"/>
                  </a:lnTo>
                  <a:lnTo>
                    <a:pt x="9742" y="28918"/>
                  </a:lnTo>
                  <a:lnTo>
                    <a:pt x="9742" y="25671"/>
                  </a:lnTo>
                  <a:lnTo>
                    <a:pt x="9698" y="21283"/>
                  </a:lnTo>
                  <a:lnTo>
                    <a:pt x="9610" y="18650"/>
                  </a:lnTo>
                  <a:lnTo>
                    <a:pt x="9566" y="18606"/>
                  </a:lnTo>
                  <a:lnTo>
                    <a:pt x="9303" y="17816"/>
                  </a:lnTo>
                  <a:lnTo>
                    <a:pt x="8513" y="16017"/>
                  </a:lnTo>
                  <a:lnTo>
                    <a:pt x="6977" y="12814"/>
                  </a:lnTo>
                  <a:lnTo>
                    <a:pt x="5178" y="9347"/>
                  </a:lnTo>
                  <a:lnTo>
                    <a:pt x="2633" y="5047"/>
                  </a:lnTo>
                  <a:lnTo>
                    <a:pt x="308" y="89"/>
                  </a:lnTo>
                  <a:lnTo>
                    <a:pt x="264" y="45"/>
                  </a:lnTo>
                  <a:lnTo>
                    <a:pt x="220"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1" name="Google Shape;2831;p18"/>
            <p:cNvSpPr/>
            <p:nvPr/>
          </p:nvSpPr>
          <p:spPr>
            <a:xfrm>
              <a:off x="238125" y="3076350"/>
              <a:ext cx="340075" cy="1220975"/>
            </a:xfrm>
            <a:custGeom>
              <a:rect b="b" l="l" r="r" t="t"/>
              <a:pathLst>
                <a:path extrusionOk="0" h="48839" w="13603">
                  <a:moveTo>
                    <a:pt x="132" y="0"/>
                  </a:moveTo>
                  <a:lnTo>
                    <a:pt x="44" y="44"/>
                  </a:lnTo>
                  <a:lnTo>
                    <a:pt x="44" y="88"/>
                  </a:lnTo>
                  <a:lnTo>
                    <a:pt x="0" y="176"/>
                  </a:lnTo>
                  <a:lnTo>
                    <a:pt x="0" y="220"/>
                  </a:lnTo>
                  <a:lnTo>
                    <a:pt x="1448" y="3905"/>
                  </a:lnTo>
                  <a:lnTo>
                    <a:pt x="1492" y="3949"/>
                  </a:lnTo>
                  <a:lnTo>
                    <a:pt x="4344" y="6889"/>
                  </a:lnTo>
                  <a:lnTo>
                    <a:pt x="6143" y="10136"/>
                  </a:lnTo>
                  <a:lnTo>
                    <a:pt x="7855" y="13603"/>
                  </a:lnTo>
                  <a:lnTo>
                    <a:pt x="8820" y="15490"/>
                  </a:lnTo>
                  <a:lnTo>
                    <a:pt x="9039" y="16631"/>
                  </a:lnTo>
                  <a:lnTo>
                    <a:pt x="9083" y="18825"/>
                  </a:lnTo>
                  <a:lnTo>
                    <a:pt x="9127" y="21019"/>
                  </a:lnTo>
                  <a:lnTo>
                    <a:pt x="9171" y="25407"/>
                  </a:lnTo>
                  <a:lnTo>
                    <a:pt x="9171" y="28303"/>
                  </a:lnTo>
                  <a:lnTo>
                    <a:pt x="9215" y="31243"/>
                  </a:lnTo>
                  <a:lnTo>
                    <a:pt x="9303" y="34227"/>
                  </a:lnTo>
                  <a:lnTo>
                    <a:pt x="9434" y="37167"/>
                  </a:lnTo>
                  <a:lnTo>
                    <a:pt x="9654" y="40546"/>
                  </a:lnTo>
                  <a:lnTo>
                    <a:pt x="9654" y="40633"/>
                  </a:lnTo>
                  <a:lnTo>
                    <a:pt x="12681" y="47347"/>
                  </a:lnTo>
                  <a:lnTo>
                    <a:pt x="13252" y="48751"/>
                  </a:lnTo>
                  <a:lnTo>
                    <a:pt x="13340" y="48839"/>
                  </a:lnTo>
                  <a:lnTo>
                    <a:pt x="13471" y="48839"/>
                  </a:lnTo>
                  <a:lnTo>
                    <a:pt x="13559" y="48795"/>
                  </a:lnTo>
                  <a:lnTo>
                    <a:pt x="13559" y="48751"/>
                  </a:lnTo>
                  <a:lnTo>
                    <a:pt x="13603" y="48707"/>
                  </a:lnTo>
                  <a:lnTo>
                    <a:pt x="13559" y="48620"/>
                  </a:lnTo>
                  <a:lnTo>
                    <a:pt x="13033" y="47215"/>
                  </a:lnTo>
                  <a:lnTo>
                    <a:pt x="10005" y="40502"/>
                  </a:lnTo>
                  <a:lnTo>
                    <a:pt x="9785" y="37167"/>
                  </a:lnTo>
                  <a:lnTo>
                    <a:pt x="9654" y="34183"/>
                  </a:lnTo>
                  <a:lnTo>
                    <a:pt x="9566" y="31243"/>
                  </a:lnTo>
                  <a:lnTo>
                    <a:pt x="9522" y="28303"/>
                  </a:lnTo>
                  <a:lnTo>
                    <a:pt x="9522" y="25407"/>
                  </a:lnTo>
                  <a:lnTo>
                    <a:pt x="9478" y="21019"/>
                  </a:lnTo>
                  <a:lnTo>
                    <a:pt x="9434" y="18825"/>
                  </a:lnTo>
                  <a:lnTo>
                    <a:pt x="9390" y="16631"/>
                  </a:lnTo>
                  <a:lnTo>
                    <a:pt x="9390" y="16587"/>
                  </a:lnTo>
                  <a:lnTo>
                    <a:pt x="9171" y="15402"/>
                  </a:lnTo>
                  <a:lnTo>
                    <a:pt x="9171" y="15314"/>
                  </a:lnTo>
                  <a:lnTo>
                    <a:pt x="8162" y="13428"/>
                  </a:lnTo>
                  <a:lnTo>
                    <a:pt x="6450" y="9961"/>
                  </a:lnTo>
                  <a:lnTo>
                    <a:pt x="4651" y="6714"/>
                  </a:lnTo>
                  <a:lnTo>
                    <a:pt x="4607" y="6670"/>
                  </a:lnTo>
                  <a:lnTo>
                    <a:pt x="1755" y="3730"/>
                  </a:lnTo>
                  <a:lnTo>
                    <a:pt x="351" y="132"/>
                  </a:lnTo>
                  <a:lnTo>
                    <a:pt x="307" y="44"/>
                  </a:lnTo>
                  <a:lnTo>
                    <a:pt x="263"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2" name="Google Shape;2832;p18"/>
            <p:cNvSpPr/>
            <p:nvPr/>
          </p:nvSpPr>
          <p:spPr>
            <a:xfrm>
              <a:off x="343425" y="3363750"/>
              <a:ext cx="188700" cy="900675"/>
            </a:xfrm>
            <a:custGeom>
              <a:rect b="b" l="l" r="r" t="t"/>
              <a:pathLst>
                <a:path extrusionOk="0" h="36027" w="7548">
                  <a:moveTo>
                    <a:pt x="176" y="1"/>
                  </a:moveTo>
                  <a:lnTo>
                    <a:pt x="88" y="45"/>
                  </a:lnTo>
                  <a:lnTo>
                    <a:pt x="44" y="89"/>
                  </a:lnTo>
                  <a:lnTo>
                    <a:pt x="44" y="132"/>
                  </a:lnTo>
                  <a:lnTo>
                    <a:pt x="1" y="220"/>
                  </a:lnTo>
                  <a:lnTo>
                    <a:pt x="44" y="264"/>
                  </a:lnTo>
                  <a:lnTo>
                    <a:pt x="3467" y="6144"/>
                  </a:lnTo>
                  <a:lnTo>
                    <a:pt x="3686" y="10488"/>
                  </a:lnTo>
                  <a:lnTo>
                    <a:pt x="3774" y="13823"/>
                  </a:lnTo>
                  <a:lnTo>
                    <a:pt x="3774" y="16675"/>
                  </a:lnTo>
                  <a:lnTo>
                    <a:pt x="3862" y="21063"/>
                  </a:lnTo>
                  <a:lnTo>
                    <a:pt x="4257" y="28479"/>
                  </a:lnTo>
                  <a:lnTo>
                    <a:pt x="4432" y="29576"/>
                  </a:lnTo>
                  <a:lnTo>
                    <a:pt x="4432" y="29620"/>
                  </a:lnTo>
                  <a:lnTo>
                    <a:pt x="5705" y="32648"/>
                  </a:lnTo>
                  <a:lnTo>
                    <a:pt x="7197" y="35939"/>
                  </a:lnTo>
                  <a:lnTo>
                    <a:pt x="7285" y="36027"/>
                  </a:lnTo>
                  <a:lnTo>
                    <a:pt x="7460" y="36027"/>
                  </a:lnTo>
                  <a:lnTo>
                    <a:pt x="7504" y="35983"/>
                  </a:lnTo>
                  <a:lnTo>
                    <a:pt x="7548" y="35939"/>
                  </a:lnTo>
                  <a:lnTo>
                    <a:pt x="7548" y="35851"/>
                  </a:lnTo>
                  <a:lnTo>
                    <a:pt x="7548" y="35807"/>
                  </a:lnTo>
                  <a:lnTo>
                    <a:pt x="6012" y="32516"/>
                  </a:lnTo>
                  <a:lnTo>
                    <a:pt x="4784" y="29488"/>
                  </a:lnTo>
                  <a:lnTo>
                    <a:pt x="4608" y="28435"/>
                  </a:lnTo>
                  <a:lnTo>
                    <a:pt x="4213" y="21063"/>
                  </a:lnTo>
                  <a:lnTo>
                    <a:pt x="4125" y="16675"/>
                  </a:lnTo>
                  <a:lnTo>
                    <a:pt x="4125" y="13823"/>
                  </a:lnTo>
                  <a:lnTo>
                    <a:pt x="4038" y="10444"/>
                  </a:lnTo>
                  <a:lnTo>
                    <a:pt x="3818" y="6100"/>
                  </a:lnTo>
                  <a:lnTo>
                    <a:pt x="3818" y="6012"/>
                  </a:lnTo>
                  <a:lnTo>
                    <a:pt x="352" y="89"/>
                  </a:lnTo>
                  <a:lnTo>
                    <a:pt x="308" y="45"/>
                  </a:lnTo>
                  <a:lnTo>
                    <a:pt x="220" y="45"/>
                  </a:lnTo>
                  <a:lnTo>
                    <a:pt x="176"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3" name="Google Shape;2833;p18"/>
            <p:cNvSpPr/>
            <p:nvPr/>
          </p:nvSpPr>
          <p:spPr>
            <a:xfrm>
              <a:off x="2699800" y="3180550"/>
              <a:ext cx="204075" cy="111925"/>
            </a:xfrm>
            <a:custGeom>
              <a:rect b="b" l="l" r="r" t="t"/>
              <a:pathLst>
                <a:path extrusionOk="0" h="4477" w="8163">
                  <a:moveTo>
                    <a:pt x="4828" y="1"/>
                  </a:moveTo>
                  <a:lnTo>
                    <a:pt x="4740" y="45"/>
                  </a:lnTo>
                  <a:lnTo>
                    <a:pt x="2590" y="1054"/>
                  </a:lnTo>
                  <a:lnTo>
                    <a:pt x="922" y="1712"/>
                  </a:lnTo>
                  <a:lnTo>
                    <a:pt x="879" y="1756"/>
                  </a:lnTo>
                  <a:lnTo>
                    <a:pt x="220" y="2326"/>
                  </a:lnTo>
                  <a:lnTo>
                    <a:pt x="133" y="2414"/>
                  </a:lnTo>
                  <a:lnTo>
                    <a:pt x="1" y="2853"/>
                  </a:lnTo>
                  <a:lnTo>
                    <a:pt x="1" y="2941"/>
                  </a:lnTo>
                  <a:lnTo>
                    <a:pt x="176" y="3511"/>
                  </a:lnTo>
                  <a:lnTo>
                    <a:pt x="220" y="3555"/>
                  </a:lnTo>
                  <a:lnTo>
                    <a:pt x="703" y="4038"/>
                  </a:lnTo>
                  <a:lnTo>
                    <a:pt x="747" y="4038"/>
                  </a:lnTo>
                  <a:lnTo>
                    <a:pt x="1361" y="4345"/>
                  </a:lnTo>
                  <a:lnTo>
                    <a:pt x="1449" y="4389"/>
                  </a:lnTo>
                  <a:lnTo>
                    <a:pt x="3029" y="4477"/>
                  </a:lnTo>
                  <a:lnTo>
                    <a:pt x="3073" y="4477"/>
                  </a:lnTo>
                  <a:lnTo>
                    <a:pt x="5179" y="4038"/>
                  </a:lnTo>
                  <a:lnTo>
                    <a:pt x="8031" y="3204"/>
                  </a:lnTo>
                  <a:lnTo>
                    <a:pt x="8119" y="3160"/>
                  </a:lnTo>
                  <a:lnTo>
                    <a:pt x="8163" y="3116"/>
                  </a:lnTo>
                  <a:lnTo>
                    <a:pt x="8163" y="3029"/>
                  </a:lnTo>
                  <a:lnTo>
                    <a:pt x="8163" y="2985"/>
                  </a:lnTo>
                  <a:lnTo>
                    <a:pt x="8119" y="2897"/>
                  </a:lnTo>
                  <a:lnTo>
                    <a:pt x="8075" y="2897"/>
                  </a:lnTo>
                  <a:lnTo>
                    <a:pt x="8031" y="2853"/>
                  </a:lnTo>
                  <a:lnTo>
                    <a:pt x="7943" y="2853"/>
                  </a:lnTo>
                  <a:lnTo>
                    <a:pt x="5091" y="3687"/>
                  </a:lnTo>
                  <a:lnTo>
                    <a:pt x="3029" y="4126"/>
                  </a:lnTo>
                  <a:lnTo>
                    <a:pt x="1493" y="4038"/>
                  </a:lnTo>
                  <a:lnTo>
                    <a:pt x="922" y="3774"/>
                  </a:lnTo>
                  <a:lnTo>
                    <a:pt x="527" y="3336"/>
                  </a:lnTo>
                  <a:lnTo>
                    <a:pt x="352" y="2897"/>
                  </a:lnTo>
                  <a:lnTo>
                    <a:pt x="484" y="2590"/>
                  </a:lnTo>
                  <a:lnTo>
                    <a:pt x="1098" y="2063"/>
                  </a:lnTo>
                  <a:lnTo>
                    <a:pt x="2722" y="1361"/>
                  </a:lnTo>
                  <a:lnTo>
                    <a:pt x="4916" y="352"/>
                  </a:lnTo>
                  <a:lnTo>
                    <a:pt x="4959" y="308"/>
                  </a:lnTo>
                  <a:lnTo>
                    <a:pt x="5003" y="264"/>
                  </a:lnTo>
                  <a:lnTo>
                    <a:pt x="5003" y="176"/>
                  </a:lnTo>
                  <a:lnTo>
                    <a:pt x="5003" y="132"/>
                  </a:lnTo>
                  <a:lnTo>
                    <a:pt x="4959" y="45"/>
                  </a:lnTo>
                  <a:lnTo>
                    <a:pt x="4872" y="45"/>
                  </a:lnTo>
                  <a:lnTo>
                    <a:pt x="4828"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4" name="Google Shape;2834;p18"/>
            <p:cNvSpPr/>
            <p:nvPr/>
          </p:nvSpPr>
          <p:spPr>
            <a:xfrm>
              <a:off x="3153975" y="3567800"/>
              <a:ext cx="561700" cy="625325"/>
            </a:xfrm>
            <a:custGeom>
              <a:rect b="b" l="l" r="r" t="t"/>
              <a:pathLst>
                <a:path extrusionOk="0" h="25013" w="22468">
                  <a:moveTo>
                    <a:pt x="3774" y="1"/>
                  </a:moveTo>
                  <a:lnTo>
                    <a:pt x="3730" y="44"/>
                  </a:lnTo>
                  <a:lnTo>
                    <a:pt x="3686" y="88"/>
                  </a:lnTo>
                  <a:lnTo>
                    <a:pt x="2151" y="3599"/>
                  </a:lnTo>
                  <a:lnTo>
                    <a:pt x="1361" y="5442"/>
                  </a:lnTo>
                  <a:lnTo>
                    <a:pt x="1361" y="5486"/>
                  </a:lnTo>
                  <a:lnTo>
                    <a:pt x="703" y="8733"/>
                  </a:lnTo>
                  <a:lnTo>
                    <a:pt x="132" y="11629"/>
                  </a:lnTo>
                  <a:lnTo>
                    <a:pt x="0" y="12331"/>
                  </a:lnTo>
                  <a:lnTo>
                    <a:pt x="0" y="12463"/>
                  </a:lnTo>
                  <a:lnTo>
                    <a:pt x="88" y="12506"/>
                  </a:lnTo>
                  <a:lnTo>
                    <a:pt x="3335" y="14788"/>
                  </a:lnTo>
                  <a:lnTo>
                    <a:pt x="3862" y="15534"/>
                  </a:lnTo>
                  <a:lnTo>
                    <a:pt x="4915" y="17860"/>
                  </a:lnTo>
                  <a:lnTo>
                    <a:pt x="6012" y="19747"/>
                  </a:lnTo>
                  <a:lnTo>
                    <a:pt x="6012" y="19791"/>
                  </a:lnTo>
                  <a:lnTo>
                    <a:pt x="7241" y="21326"/>
                  </a:lnTo>
                  <a:lnTo>
                    <a:pt x="7285" y="21370"/>
                  </a:lnTo>
                  <a:lnTo>
                    <a:pt x="8645" y="22072"/>
                  </a:lnTo>
                  <a:lnTo>
                    <a:pt x="9523" y="22379"/>
                  </a:lnTo>
                  <a:lnTo>
                    <a:pt x="9566" y="22423"/>
                  </a:lnTo>
                  <a:lnTo>
                    <a:pt x="12243" y="22818"/>
                  </a:lnTo>
                  <a:lnTo>
                    <a:pt x="14525" y="23038"/>
                  </a:lnTo>
                  <a:lnTo>
                    <a:pt x="18079" y="24266"/>
                  </a:lnTo>
                  <a:lnTo>
                    <a:pt x="20273" y="24881"/>
                  </a:lnTo>
                  <a:lnTo>
                    <a:pt x="20317" y="24881"/>
                  </a:lnTo>
                  <a:lnTo>
                    <a:pt x="21326" y="25012"/>
                  </a:lnTo>
                  <a:lnTo>
                    <a:pt x="21414" y="25012"/>
                  </a:lnTo>
                  <a:lnTo>
                    <a:pt x="22336" y="24749"/>
                  </a:lnTo>
                  <a:lnTo>
                    <a:pt x="22423" y="24705"/>
                  </a:lnTo>
                  <a:lnTo>
                    <a:pt x="22467" y="24661"/>
                  </a:lnTo>
                  <a:lnTo>
                    <a:pt x="22467" y="24617"/>
                  </a:lnTo>
                  <a:lnTo>
                    <a:pt x="22467" y="24530"/>
                  </a:lnTo>
                  <a:lnTo>
                    <a:pt x="22467" y="24486"/>
                  </a:lnTo>
                  <a:lnTo>
                    <a:pt x="22423" y="24442"/>
                  </a:lnTo>
                  <a:lnTo>
                    <a:pt x="22336" y="24398"/>
                  </a:lnTo>
                  <a:lnTo>
                    <a:pt x="22248" y="24398"/>
                  </a:lnTo>
                  <a:lnTo>
                    <a:pt x="21326" y="24661"/>
                  </a:lnTo>
                  <a:lnTo>
                    <a:pt x="20361" y="24530"/>
                  </a:lnTo>
                  <a:lnTo>
                    <a:pt x="18211" y="23915"/>
                  </a:lnTo>
                  <a:lnTo>
                    <a:pt x="14613" y="22731"/>
                  </a:lnTo>
                  <a:lnTo>
                    <a:pt x="12287" y="22467"/>
                  </a:lnTo>
                  <a:lnTo>
                    <a:pt x="9610" y="22072"/>
                  </a:lnTo>
                  <a:lnTo>
                    <a:pt x="8777" y="21765"/>
                  </a:lnTo>
                  <a:lnTo>
                    <a:pt x="7460" y="21107"/>
                  </a:lnTo>
                  <a:lnTo>
                    <a:pt x="6319" y="19571"/>
                  </a:lnTo>
                  <a:lnTo>
                    <a:pt x="5222" y="17684"/>
                  </a:lnTo>
                  <a:lnTo>
                    <a:pt x="4169" y="15359"/>
                  </a:lnTo>
                  <a:lnTo>
                    <a:pt x="4169" y="15315"/>
                  </a:lnTo>
                  <a:lnTo>
                    <a:pt x="3643" y="14569"/>
                  </a:lnTo>
                  <a:lnTo>
                    <a:pt x="3599" y="14525"/>
                  </a:lnTo>
                  <a:lnTo>
                    <a:pt x="351" y="12287"/>
                  </a:lnTo>
                  <a:lnTo>
                    <a:pt x="483" y="11673"/>
                  </a:lnTo>
                  <a:lnTo>
                    <a:pt x="1054" y="8820"/>
                  </a:lnTo>
                  <a:lnTo>
                    <a:pt x="1712" y="5573"/>
                  </a:lnTo>
                  <a:lnTo>
                    <a:pt x="2458" y="3730"/>
                  </a:lnTo>
                  <a:lnTo>
                    <a:pt x="3994" y="220"/>
                  </a:lnTo>
                  <a:lnTo>
                    <a:pt x="3994" y="176"/>
                  </a:lnTo>
                  <a:lnTo>
                    <a:pt x="3994" y="88"/>
                  </a:lnTo>
                  <a:lnTo>
                    <a:pt x="3950" y="44"/>
                  </a:lnTo>
                  <a:lnTo>
                    <a:pt x="3906"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5" name="Google Shape;2835;p18"/>
            <p:cNvSpPr/>
            <p:nvPr/>
          </p:nvSpPr>
          <p:spPr>
            <a:xfrm>
              <a:off x="2632900" y="3118025"/>
              <a:ext cx="307175" cy="222725"/>
            </a:xfrm>
            <a:custGeom>
              <a:rect b="b" l="l" r="r" t="t"/>
              <a:pathLst>
                <a:path extrusionOk="0" h="8909" w="12287">
                  <a:moveTo>
                    <a:pt x="4695" y="1"/>
                  </a:moveTo>
                  <a:lnTo>
                    <a:pt x="4608" y="44"/>
                  </a:lnTo>
                  <a:lnTo>
                    <a:pt x="4564" y="88"/>
                  </a:lnTo>
                  <a:lnTo>
                    <a:pt x="3116" y="2238"/>
                  </a:lnTo>
                  <a:lnTo>
                    <a:pt x="2106" y="3116"/>
                  </a:lnTo>
                  <a:lnTo>
                    <a:pt x="2106" y="3160"/>
                  </a:lnTo>
                  <a:lnTo>
                    <a:pt x="746" y="4784"/>
                  </a:lnTo>
                  <a:lnTo>
                    <a:pt x="746" y="4827"/>
                  </a:lnTo>
                  <a:lnTo>
                    <a:pt x="0" y="6232"/>
                  </a:lnTo>
                  <a:lnTo>
                    <a:pt x="0" y="6319"/>
                  </a:lnTo>
                  <a:lnTo>
                    <a:pt x="0" y="6407"/>
                  </a:lnTo>
                  <a:lnTo>
                    <a:pt x="307" y="6934"/>
                  </a:lnTo>
                  <a:lnTo>
                    <a:pt x="351" y="6978"/>
                  </a:lnTo>
                  <a:lnTo>
                    <a:pt x="2633" y="8426"/>
                  </a:lnTo>
                  <a:lnTo>
                    <a:pt x="2677" y="8469"/>
                  </a:lnTo>
                  <a:lnTo>
                    <a:pt x="5836" y="8908"/>
                  </a:lnTo>
                  <a:lnTo>
                    <a:pt x="5880" y="8908"/>
                  </a:lnTo>
                  <a:lnTo>
                    <a:pt x="8294" y="8294"/>
                  </a:lnTo>
                  <a:lnTo>
                    <a:pt x="10839" y="7285"/>
                  </a:lnTo>
                  <a:lnTo>
                    <a:pt x="12155" y="7021"/>
                  </a:lnTo>
                  <a:lnTo>
                    <a:pt x="12199" y="6978"/>
                  </a:lnTo>
                  <a:lnTo>
                    <a:pt x="12287" y="6934"/>
                  </a:lnTo>
                  <a:lnTo>
                    <a:pt x="12287" y="6890"/>
                  </a:lnTo>
                  <a:lnTo>
                    <a:pt x="12287" y="6802"/>
                  </a:lnTo>
                  <a:lnTo>
                    <a:pt x="12287" y="6758"/>
                  </a:lnTo>
                  <a:lnTo>
                    <a:pt x="12199" y="6714"/>
                  </a:lnTo>
                  <a:lnTo>
                    <a:pt x="12155" y="6670"/>
                  </a:lnTo>
                  <a:lnTo>
                    <a:pt x="12067" y="6670"/>
                  </a:lnTo>
                  <a:lnTo>
                    <a:pt x="10795" y="6934"/>
                  </a:lnTo>
                  <a:lnTo>
                    <a:pt x="10751" y="6934"/>
                  </a:lnTo>
                  <a:lnTo>
                    <a:pt x="8206" y="7987"/>
                  </a:lnTo>
                  <a:lnTo>
                    <a:pt x="5836" y="8557"/>
                  </a:lnTo>
                  <a:lnTo>
                    <a:pt x="2765" y="8118"/>
                  </a:lnTo>
                  <a:lnTo>
                    <a:pt x="615" y="6714"/>
                  </a:lnTo>
                  <a:lnTo>
                    <a:pt x="351" y="6319"/>
                  </a:lnTo>
                  <a:lnTo>
                    <a:pt x="1053" y="5003"/>
                  </a:lnTo>
                  <a:lnTo>
                    <a:pt x="2370" y="3379"/>
                  </a:lnTo>
                  <a:lnTo>
                    <a:pt x="3379" y="2502"/>
                  </a:lnTo>
                  <a:lnTo>
                    <a:pt x="3423" y="2458"/>
                  </a:lnTo>
                  <a:lnTo>
                    <a:pt x="4871" y="308"/>
                  </a:lnTo>
                  <a:lnTo>
                    <a:pt x="4871" y="220"/>
                  </a:lnTo>
                  <a:lnTo>
                    <a:pt x="4871" y="176"/>
                  </a:lnTo>
                  <a:lnTo>
                    <a:pt x="4871" y="88"/>
                  </a:lnTo>
                  <a:lnTo>
                    <a:pt x="4827" y="44"/>
                  </a:lnTo>
                  <a:lnTo>
                    <a:pt x="4739"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6" name="Google Shape;2836;p18"/>
            <p:cNvSpPr/>
            <p:nvPr/>
          </p:nvSpPr>
          <p:spPr>
            <a:xfrm>
              <a:off x="3084850" y="3493200"/>
              <a:ext cx="603400" cy="716375"/>
            </a:xfrm>
            <a:custGeom>
              <a:rect b="b" l="l" r="r" t="t"/>
              <a:pathLst>
                <a:path extrusionOk="0" h="28655" w="24136">
                  <a:moveTo>
                    <a:pt x="3248" y="1"/>
                  </a:moveTo>
                  <a:lnTo>
                    <a:pt x="3204" y="45"/>
                  </a:lnTo>
                  <a:lnTo>
                    <a:pt x="3160" y="88"/>
                  </a:lnTo>
                  <a:lnTo>
                    <a:pt x="3116" y="176"/>
                  </a:lnTo>
                  <a:lnTo>
                    <a:pt x="2941" y="1361"/>
                  </a:lnTo>
                  <a:lnTo>
                    <a:pt x="1756" y="4520"/>
                  </a:lnTo>
                  <a:lnTo>
                    <a:pt x="1142" y="6539"/>
                  </a:lnTo>
                  <a:lnTo>
                    <a:pt x="1098" y="6539"/>
                  </a:lnTo>
                  <a:lnTo>
                    <a:pt x="879" y="8864"/>
                  </a:lnTo>
                  <a:lnTo>
                    <a:pt x="45" y="13165"/>
                  </a:lnTo>
                  <a:lnTo>
                    <a:pt x="45" y="13209"/>
                  </a:lnTo>
                  <a:lnTo>
                    <a:pt x="1" y="15534"/>
                  </a:lnTo>
                  <a:lnTo>
                    <a:pt x="45" y="16895"/>
                  </a:lnTo>
                  <a:lnTo>
                    <a:pt x="45" y="16982"/>
                  </a:lnTo>
                  <a:lnTo>
                    <a:pt x="440" y="17641"/>
                  </a:lnTo>
                  <a:lnTo>
                    <a:pt x="484" y="17728"/>
                  </a:lnTo>
                  <a:lnTo>
                    <a:pt x="1317" y="18255"/>
                  </a:lnTo>
                  <a:lnTo>
                    <a:pt x="1361" y="18255"/>
                  </a:lnTo>
                  <a:lnTo>
                    <a:pt x="4082" y="19264"/>
                  </a:lnTo>
                  <a:lnTo>
                    <a:pt x="5530" y="20010"/>
                  </a:lnTo>
                  <a:lnTo>
                    <a:pt x="7066" y="22248"/>
                  </a:lnTo>
                  <a:lnTo>
                    <a:pt x="8602" y="24442"/>
                  </a:lnTo>
                  <a:lnTo>
                    <a:pt x="9479" y="25495"/>
                  </a:lnTo>
                  <a:lnTo>
                    <a:pt x="9523" y="25539"/>
                  </a:lnTo>
                  <a:lnTo>
                    <a:pt x="11585" y="26417"/>
                  </a:lnTo>
                  <a:lnTo>
                    <a:pt x="11629" y="26417"/>
                  </a:lnTo>
                  <a:lnTo>
                    <a:pt x="13779" y="26812"/>
                  </a:lnTo>
                  <a:lnTo>
                    <a:pt x="16412" y="27163"/>
                  </a:lnTo>
                  <a:lnTo>
                    <a:pt x="17816" y="27250"/>
                  </a:lnTo>
                  <a:lnTo>
                    <a:pt x="20449" y="28128"/>
                  </a:lnTo>
                  <a:lnTo>
                    <a:pt x="22248" y="28655"/>
                  </a:lnTo>
                  <a:lnTo>
                    <a:pt x="23389" y="28655"/>
                  </a:lnTo>
                  <a:lnTo>
                    <a:pt x="24004" y="28479"/>
                  </a:lnTo>
                  <a:lnTo>
                    <a:pt x="24048" y="28435"/>
                  </a:lnTo>
                  <a:lnTo>
                    <a:pt x="24091" y="28391"/>
                  </a:lnTo>
                  <a:lnTo>
                    <a:pt x="24135" y="28347"/>
                  </a:lnTo>
                  <a:lnTo>
                    <a:pt x="24091" y="28260"/>
                  </a:lnTo>
                  <a:lnTo>
                    <a:pt x="24091" y="28216"/>
                  </a:lnTo>
                  <a:lnTo>
                    <a:pt x="24004" y="28172"/>
                  </a:lnTo>
                  <a:lnTo>
                    <a:pt x="23960" y="28128"/>
                  </a:lnTo>
                  <a:lnTo>
                    <a:pt x="23872" y="28128"/>
                  </a:lnTo>
                  <a:lnTo>
                    <a:pt x="23302" y="28303"/>
                  </a:lnTo>
                  <a:lnTo>
                    <a:pt x="22336" y="28303"/>
                  </a:lnTo>
                  <a:lnTo>
                    <a:pt x="20537" y="27821"/>
                  </a:lnTo>
                  <a:lnTo>
                    <a:pt x="17904" y="26943"/>
                  </a:lnTo>
                  <a:lnTo>
                    <a:pt x="17860" y="26899"/>
                  </a:lnTo>
                  <a:lnTo>
                    <a:pt x="16456" y="26812"/>
                  </a:lnTo>
                  <a:lnTo>
                    <a:pt x="13823" y="26504"/>
                  </a:lnTo>
                  <a:lnTo>
                    <a:pt x="11673" y="26109"/>
                  </a:lnTo>
                  <a:lnTo>
                    <a:pt x="9699" y="25232"/>
                  </a:lnTo>
                  <a:lnTo>
                    <a:pt x="8865" y="24223"/>
                  </a:lnTo>
                  <a:lnTo>
                    <a:pt x="7373" y="22029"/>
                  </a:lnTo>
                  <a:lnTo>
                    <a:pt x="5793" y="19791"/>
                  </a:lnTo>
                  <a:lnTo>
                    <a:pt x="5705" y="19747"/>
                  </a:lnTo>
                  <a:lnTo>
                    <a:pt x="4214" y="18957"/>
                  </a:lnTo>
                  <a:lnTo>
                    <a:pt x="4214" y="18913"/>
                  </a:lnTo>
                  <a:lnTo>
                    <a:pt x="1493" y="17948"/>
                  </a:lnTo>
                  <a:lnTo>
                    <a:pt x="703" y="17421"/>
                  </a:lnTo>
                  <a:lnTo>
                    <a:pt x="396" y="16851"/>
                  </a:lnTo>
                  <a:lnTo>
                    <a:pt x="352" y="15490"/>
                  </a:lnTo>
                  <a:lnTo>
                    <a:pt x="396" y="13209"/>
                  </a:lnTo>
                  <a:lnTo>
                    <a:pt x="1230" y="8908"/>
                  </a:lnTo>
                  <a:lnTo>
                    <a:pt x="1449" y="6627"/>
                  </a:lnTo>
                  <a:lnTo>
                    <a:pt x="2107" y="4652"/>
                  </a:lnTo>
                  <a:lnTo>
                    <a:pt x="3292" y="1493"/>
                  </a:lnTo>
                  <a:lnTo>
                    <a:pt x="3292" y="1449"/>
                  </a:lnTo>
                  <a:lnTo>
                    <a:pt x="3468" y="220"/>
                  </a:lnTo>
                  <a:lnTo>
                    <a:pt x="3468" y="132"/>
                  </a:lnTo>
                  <a:lnTo>
                    <a:pt x="3468" y="88"/>
                  </a:lnTo>
                  <a:lnTo>
                    <a:pt x="3380" y="45"/>
                  </a:lnTo>
                  <a:lnTo>
                    <a:pt x="3336"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7" name="Google Shape;2837;p18"/>
            <p:cNvSpPr/>
            <p:nvPr/>
          </p:nvSpPr>
          <p:spPr>
            <a:xfrm>
              <a:off x="2512225" y="3058800"/>
              <a:ext cx="1147500" cy="1171625"/>
            </a:xfrm>
            <a:custGeom>
              <a:rect b="b" l="l" r="r" t="t"/>
              <a:pathLst>
                <a:path extrusionOk="0" h="46865" w="45900">
                  <a:moveTo>
                    <a:pt x="6846" y="0"/>
                  </a:moveTo>
                  <a:lnTo>
                    <a:pt x="6802" y="44"/>
                  </a:lnTo>
                  <a:lnTo>
                    <a:pt x="6758" y="88"/>
                  </a:lnTo>
                  <a:lnTo>
                    <a:pt x="5222" y="2721"/>
                  </a:lnTo>
                  <a:lnTo>
                    <a:pt x="4037" y="4827"/>
                  </a:lnTo>
                  <a:lnTo>
                    <a:pt x="1405" y="8557"/>
                  </a:lnTo>
                  <a:lnTo>
                    <a:pt x="176" y="10400"/>
                  </a:lnTo>
                  <a:lnTo>
                    <a:pt x="44" y="10531"/>
                  </a:lnTo>
                  <a:lnTo>
                    <a:pt x="0" y="10619"/>
                  </a:lnTo>
                  <a:lnTo>
                    <a:pt x="0" y="10707"/>
                  </a:lnTo>
                  <a:lnTo>
                    <a:pt x="0" y="10795"/>
                  </a:lnTo>
                  <a:lnTo>
                    <a:pt x="88" y="10838"/>
                  </a:lnTo>
                  <a:lnTo>
                    <a:pt x="2765" y="11848"/>
                  </a:lnTo>
                  <a:lnTo>
                    <a:pt x="5222" y="12901"/>
                  </a:lnTo>
                  <a:lnTo>
                    <a:pt x="7855" y="13603"/>
                  </a:lnTo>
                  <a:lnTo>
                    <a:pt x="7899" y="13603"/>
                  </a:lnTo>
                  <a:lnTo>
                    <a:pt x="10619" y="13954"/>
                  </a:lnTo>
                  <a:lnTo>
                    <a:pt x="10663" y="13954"/>
                  </a:lnTo>
                  <a:lnTo>
                    <a:pt x="11936" y="13866"/>
                  </a:lnTo>
                  <a:lnTo>
                    <a:pt x="11980" y="13822"/>
                  </a:lnTo>
                  <a:lnTo>
                    <a:pt x="15095" y="12989"/>
                  </a:lnTo>
                  <a:lnTo>
                    <a:pt x="15139" y="12945"/>
                  </a:lnTo>
                  <a:lnTo>
                    <a:pt x="17289" y="11892"/>
                  </a:lnTo>
                  <a:lnTo>
                    <a:pt x="18430" y="11628"/>
                  </a:lnTo>
                  <a:lnTo>
                    <a:pt x="19264" y="11716"/>
                  </a:lnTo>
                  <a:lnTo>
                    <a:pt x="21502" y="15139"/>
                  </a:lnTo>
                  <a:lnTo>
                    <a:pt x="22028" y="16543"/>
                  </a:lnTo>
                  <a:lnTo>
                    <a:pt x="22116" y="17684"/>
                  </a:lnTo>
                  <a:lnTo>
                    <a:pt x="21546" y="19790"/>
                  </a:lnTo>
                  <a:lnTo>
                    <a:pt x="21019" y="21940"/>
                  </a:lnTo>
                  <a:lnTo>
                    <a:pt x="20712" y="24310"/>
                  </a:lnTo>
                  <a:lnTo>
                    <a:pt x="20536" y="26943"/>
                  </a:lnTo>
                  <a:lnTo>
                    <a:pt x="20054" y="29093"/>
                  </a:lnTo>
                  <a:lnTo>
                    <a:pt x="20054" y="29137"/>
                  </a:lnTo>
                  <a:lnTo>
                    <a:pt x="19966" y="31067"/>
                  </a:lnTo>
                  <a:lnTo>
                    <a:pt x="19001" y="35148"/>
                  </a:lnTo>
                  <a:lnTo>
                    <a:pt x="18957" y="35675"/>
                  </a:lnTo>
                  <a:lnTo>
                    <a:pt x="18957" y="35763"/>
                  </a:lnTo>
                  <a:lnTo>
                    <a:pt x="19044" y="35850"/>
                  </a:lnTo>
                  <a:lnTo>
                    <a:pt x="19834" y="36333"/>
                  </a:lnTo>
                  <a:lnTo>
                    <a:pt x="19878" y="36333"/>
                  </a:lnTo>
                  <a:lnTo>
                    <a:pt x="23871" y="37649"/>
                  </a:lnTo>
                  <a:lnTo>
                    <a:pt x="26636" y="38702"/>
                  </a:lnTo>
                  <a:lnTo>
                    <a:pt x="28216" y="39317"/>
                  </a:lnTo>
                  <a:lnTo>
                    <a:pt x="28830" y="39975"/>
                  </a:lnTo>
                  <a:lnTo>
                    <a:pt x="30410" y="42301"/>
                  </a:lnTo>
                  <a:lnTo>
                    <a:pt x="31507" y="43749"/>
                  </a:lnTo>
                  <a:lnTo>
                    <a:pt x="31550" y="43793"/>
                  </a:lnTo>
                  <a:lnTo>
                    <a:pt x="32209" y="44231"/>
                  </a:lnTo>
                  <a:lnTo>
                    <a:pt x="34359" y="45065"/>
                  </a:lnTo>
                  <a:lnTo>
                    <a:pt x="34403" y="45065"/>
                  </a:lnTo>
                  <a:lnTo>
                    <a:pt x="38220" y="45592"/>
                  </a:lnTo>
                  <a:lnTo>
                    <a:pt x="40765" y="45767"/>
                  </a:lnTo>
                  <a:lnTo>
                    <a:pt x="43969" y="46733"/>
                  </a:lnTo>
                  <a:lnTo>
                    <a:pt x="44758" y="46864"/>
                  </a:lnTo>
                  <a:lnTo>
                    <a:pt x="44846" y="46864"/>
                  </a:lnTo>
                  <a:lnTo>
                    <a:pt x="45768" y="46601"/>
                  </a:lnTo>
                  <a:lnTo>
                    <a:pt x="45812" y="46601"/>
                  </a:lnTo>
                  <a:lnTo>
                    <a:pt x="45855" y="46513"/>
                  </a:lnTo>
                  <a:lnTo>
                    <a:pt x="45899" y="46469"/>
                  </a:lnTo>
                  <a:lnTo>
                    <a:pt x="45855" y="46382"/>
                  </a:lnTo>
                  <a:lnTo>
                    <a:pt x="45855" y="46338"/>
                  </a:lnTo>
                  <a:lnTo>
                    <a:pt x="45812" y="46294"/>
                  </a:lnTo>
                  <a:lnTo>
                    <a:pt x="45724" y="46250"/>
                  </a:lnTo>
                  <a:lnTo>
                    <a:pt x="45680" y="46294"/>
                  </a:lnTo>
                  <a:lnTo>
                    <a:pt x="44758" y="46513"/>
                  </a:lnTo>
                  <a:lnTo>
                    <a:pt x="44056" y="46382"/>
                  </a:lnTo>
                  <a:lnTo>
                    <a:pt x="40853" y="45416"/>
                  </a:lnTo>
                  <a:lnTo>
                    <a:pt x="40809" y="45416"/>
                  </a:lnTo>
                  <a:lnTo>
                    <a:pt x="38264" y="45241"/>
                  </a:lnTo>
                  <a:lnTo>
                    <a:pt x="34490" y="44714"/>
                  </a:lnTo>
                  <a:lnTo>
                    <a:pt x="32384" y="43924"/>
                  </a:lnTo>
                  <a:lnTo>
                    <a:pt x="31770" y="43529"/>
                  </a:lnTo>
                  <a:lnTo>
                    <a:pt x="30717" y="42081"/>
                  </a:lnTo>
                  <a:lnTo>
                    <a:pt x="29093" y="39756"/>
                  </a:lnTo>
                  <a:lnTo>
                    <a:pt x="28435" y="39054"/>
                  </a:lnTo>
                  <a:lnTo>
                    <a:pt x="28347" y="39010"/>
                  </a:lnTo>
                  <a:lnTo>
                    <a:pt x="26767" y="38351"/>
                  </a:lnTo>
                  <a:lnTo>
                    <a:pt x="24003" y="37342"/>
                  </a:lnTo>
                  <a:lnTo>
                    <a:pt x="20010" y="35982"/>
                  </a:lnTo>
                  <a:lnTo>
                    <a:pt x="19308" y="35587"/>
                  </a:lnTo>
                  <a:lnTo>
                    <a:pt x="19352" y="35236"/>
                  </a:lnTo>
                  <a:lnTo>
                    <a:pt x="20273" y="31111"/>
                  </a:lnTo>
                  <a:lnTo>
                    <a:pt x="20317" y="31111"/>
                  </a:lnTo>
                  <a:lnTo>
                    <a:pt x="20405" y="29180"/>
                  </a:lnTo>
                  <a:lnTo>
                    <a:pt x="20887" y="26986"/>
                  </a:lnTo>
                  <a:lnTo>
                    <a:pt x="21063" y="24354"/>
                  </a:lnTo>
                  <a:lnTo>
                    <a:pt x="21326" y="21984"/>
                  </a:lnTo>
                  <a:lnTo>
                    <a:pt x="21897" y="19878"/>
                  </a:lnTo>
                  <a:lnTo>
                    <a:pt x="22467" y="17772"/>
                  </a:lnTo>
                  <a:lnTo>
                    <a:pt x="22467" y="17684"/>
                  </a:lnTo>
                  <a:lnTo>
                    <a:pt x="22379" y="16455"/>
                  </a:lnTo>
                  <a:lnTo>
                    <a:pt x="22336" y="16411"/>
                  </a:lnTo>
                  <a:lnTo>
                    <a:pt x="21809" y="15007"/>
                  </a:lnTo>
                  <a:lnTo>
                    <a:pt x="21809" y="14963"/>
                  </a:lnTo>
                  <a:lnTo>
                    <a:pt x="19527" y="11453"/>
                  </a:lnTo>
                  <a:lnTo>
                    <a:pt x="19483" y="11409"/>
                  </a:lnTo>
                  <a:lnTo>
                    <a:pt x="19396" y="11365"/>
                  </a:lnTo>
                  <a:lnTo>
                    <a:pt x="18430" y="11277"/>
                  </a:lnTo>
                  <a:lnTo>
                    <a:pt x="18386" y="11277"/>
                  </a:lnTo>
                  <a:lnTo>
                    <a:pt x="17202" y="11584"/>
                  </a:lnTo>
                  <a:lnTo>
                    <a:pt x="17158" y="11584"/>
                  </a:lnTo>
                  <a:lnTo>
                    <a:pt x="15007" y="12638"/>
                  </a:lnTo>
                  <a:lnTo>
                    <a:pt x="11892" y="13515"/>
                  </a:lnTo>
                  <a:lnTo>
                    <a:pt x="10663" y="13603"/>
                  </a:lnTo>
                  <a:lnTo>
                    <a:pt x="7943" y="13252"/>
                  </a:lnTo>
                  <a:lnTo>
                    <a:pt x="5354" y="12594"/>
                  </a:lnTo>
                  <a:lnTo>
                    <a:pt x="2896" y="11497"/>
                  </a:lnTo>
                  <a:lnTo>
                    <a:pt x="483" y="10575"/>
                  </a:lnTo>
                  <a:lnTo>
                    <a:pt x="1668" y="8732"/>
                  </a:lnTo>
                  <a:lnTo>
                    <a:pt x="4345" y="5046"/>
                  </a:lnTo>
                  <a:lnTo>
                    <a:pt x="4345" y="5002"/>
                  </a:lnTo>
                  <a:lnTo>
                    <a:pt x="5529" y="2896"/>
                  </a:lnTo>
                  <a:lnTo>
                    <a:pt x="7065" y="263"/>
                  </a:lnTo>
                  <a:lnTo>
                    <a:pt x="7065" y="219"/>
                  </a:lnTo>
                  <a:lnTo>
                    <a:pt x="7065" y="132"/>
                  </a:lnTo>
                  <a:lnTo>
                    <a:pt x="7021" y="88"/>
                  </a:lnTo>
                  <a:lnTo>
                    <a:pt x="6977" y="44"/>
                  </a:lnTo>
                  <a:lnTo>
                    <a:pt x="6933"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8" name="Google Shape;2838;p18"/>
            <p:cNvSpPr/>
            <p:nvPr/>
          </p:nvSpPr>
          <p:spPr>
            <a:xfrm>
              <a:off x="1670800" y="3011625"/>
              <a:ext cx="1963700" cy="1351525"/>
            </a:xfrm>
            <a:custGeom>
              <a:rect b="b" l="l" r="r" t="t"/>
              <a:pathLst>
                <a:path extrusionOk="0" h="54061" w="78548">
                  <a:moveTo>
                    <a:pt x="38309" y="0"/>
                  </a:moveTo>
                  <a:lnTo>
                    <a:pt x="36246" y="1360"/>
                  </a:lnTo>
                  <a:lnTo>
                    <a:pt x="35676" y="1843"/>
                  </a:lnTo>
                  <a:lnTo>
                    <a:pt x="35632" y="1931"/>
                  </a:lnTo>
                  <a:lnTo>
                    <a:pt x="34447" y="4520"/>
                  </a:lnTo>
                  <a:lnTo>
                    <a:pt x="33262" y="7460"/>
                  </a:lnTo>
                  <a:lnTo>
                    <a:pt x="32824" y="8513"/>
                  </a:lnTo>
                  <a:lnTo>
                    <a:pt x="31639" y="8952"/>
                  </a:lnTo>
                  <a:lnTo>
                    <a:pt x="31595" y="8996"/>
                  </a:lnTo>
                  <a:lnTo>
                    <a:pt x="30059" y="9917"/>
                  </a:lnTo>
                  <a:lnTo>
                    <a:pt x="30015" y="9917"/>
                  </a:lnTo>
                  <a:lnTo>
                    <a:pt x="28962" y="10751"/>
                  </a:lnTo>
                  <a:lnTo>
                    <a:pt x="28962" y="10795"/>
                  </a:lnTo>
                  <a:lnTo>
                    <a:pt x="28260" y="11804"/>
                  </a:lnTo>
                  <a:lnTo>
                    <a:pt x="27251" y="13822"/>
                  </a:lnTo>
                  <a:lnTo>
                    <a:pt x="27251" y="13910"/>
                  </a:lnTo>
                  <a:lnTo>
                    <a:pt x="27339" y="16236"/>
                  </a:lnTo>
                  <a:lnTo>
                    <a:pt x="27339" y="18079"/>
                  </a:lnTo>
                  <a:lnTo>
                    <a:pt x="27031" y="18869"/>
                  </a:lnTo>
                  <a:lnTo>
                    <a:pt x="26768" y="19132"/>
                  </a:lnTo>
                  <a:lnTo>
                    <a:pt x="26461" y="19220"/>
                  </a:lnTo>
                  <a:lnTo>
                    <a:pt x="24750" y="18518"/>
                  </a:lnTo>
                  <a:lnTo>
                    <a:pt x="22468" y="18123"/>
                  </a:lnTo>
                  <a:lnTo>
                    <a:pt x="20274" y="17947"/>
                  </a:lnTo>
                  <a:lnTo>
                    <a:pt x="20230" y="17991"/>
                  </a:lnTo>
                  <a:lnTo>
                    <a:pt x="19484" y="18123"/>
                  </a:lnTo>
                  <a:lnTo>
                    <a:pt x="19396" y="18123"/>
                  </a:lnTo>
                  <a:lnTo>
                    <a:pt x="18650" y="18649"/>
                  </a:lnTo>
                  <a:lnTo>
                    <a:pt x="18036" y="18430"/>
                  </a:lnTo>
                  <a:lnTo>
                    <a:pt x="17948" y="18430"/>
                  </a:lnTo>
                  <a:lnTo>
                    <a:pt x="17246" y="18562"/>
                  </a:lnTo>
                  <a:lnTo>
                    <a:pt x="17202" y="18605"/>
                  </a:lnTo>
                  <a:lnTo>
                    <a:pt x="16368" y="19088"/>
                  </a:lnTo>
                  <a:lnTo>
                    <a:pt x="16325" y="19132"/>
                  </a:lnTo>
                  <a:lnTo>
                    <a:pt x="15622" y="19790"/>
                  </a:lnTo>
                  <a:lnTo>
                    <a:pt x="15579" y="19834"/>
                  </a:lnTo>
                  <a:lnTo>
                    <a:pt x="13648" y="23827"/>
                  </a:lnTo>
                  <a:lnTo>
                    <a:pt x="12288" y="26241"/>
                  </a:lnTo>
                  <a:lnTo>
                    <a:pt x="11542" y="27425"/>
                  </a:lnTo>
                  <a:lnTo>
                    <a:pt x="11542" y="27469"/>
                  </a:lnTo>
                  <a:lnTo>
                    <a:pt x="11191" y="28522"/>
                  </a:lnTo>
                  <a:lnTo>
                    <a:pt x="11147" y="28522"/>
                  </a:lnTo>
                  <a:lnTo>
                    <a:pt x="10620" y="31550"/>
                  </a:lnTo>
                  <a:lnTo>
                    <a:pt x="10620" y="32691"/>
                  </a:lnTo>
                  <a:lnTo>
                    <a:pt x="10532" y="33349"/>
                  </a:lnTo>
                  <a:lnTo>
                    <a:pt x="9567" y="35104"/>
                  </a:lnTo>
                  <a:lnTo>
                    <a:pt x="7943" y="37255"/>
                  </a:lnTo>
                  <a:lnTo>
                    <a:pt x="7943" y="37298"/>
                  </a:lnTo>
                  <a:lnTo>
                    <a:pt x="6978" y="39141"/>
                  </a:lnTo>
                  <a:lnTo>
                    <a:pt x="6144" y="41028"/>
                  </a:lnTo>
                  <a:lnTo>
                    <a:pt x="6144" y="41072"/>
                  </a:lnTo>
                  <a:lnTo>
                    <a:pt x="5925" y="42169"/>
                  </a:lnTo>
                  <a:lnTo>
                    <a:pt x="5793" y="42301"/>
                  </a:lnTo>
                  <a:lnTo>
                    <a:pt x="5618" y="42213"/>
                  </a:lnTo>
                  <a:lnTo>
                    <a:pt x="5486" y="42213"/>
                  </a:lnTo>
                  <a:lnTo>
                    <a:pt x="4126" y="42652"/>
                  </a:lnTo>
                  <a:lnTo>
                    <a:pt x="4082" y="42652"/>
                  </a:lnTo>
                  <a:lnTo>
                    <a:pt x="2283" y="43442"/>
                  </a:lnTo>
                  <a:lnTo>
                    <a:pt x="2239" y="43486"/>
                  </a:lnTo>
                  <a:lnTo>
                    <a:pt x="1317" y="44451"/>
                  </a:lnTo>
                  <a:lnTo>
                    <a:pt x="1274" y="44495"/>
                  </a:lnTo>
                  <a:lnTo>
                    <a:pt x="440" y="45855"/>
                  </a:lnTo>
                  <a:lnTo>
                    <a:pt x="440" y="45899"/>
                  </a:lnTo>
                  <a:lnTo>
                    <a:pt x="176" y="46908"/>
                  </a:lnTo>
                  <a:lnTo>
                    <a:pt x="133" y="46952"/>
                  </a:lnTo>
                  <a:lnTo>
                    <a:pt x="1" y="48488"/>
                  </a:lnTo>
                  <a:lnTo>
                    <a:pt x="45" y="48576"/>
                  </a:lnTo>
                  <a:lnTo>
                    <a:pt x="791" y="49848"/>
                  </a:lnTo>
                  <a:lnTo>
                    <a:pt x="791" y="49892"/>
                  </a:lnTo>
                  <a:lnTo>
                    <a:pt x="1888" y="51252"/>
                  </a:lnTo>
                  <a:lnTo>
                    <a:pt x="2239" y="51603"/>
                  </a:lnTo>
                  <a:lnTo>
                    <a:pt x="2327" y="51647"/>
                  </a:lnTo>
                  <a:lnTo>
                    <a:pt x="5442" y="51691"/>
                  </a:lnTo>
                  <a:lnTo>
                    <a:pt x="8733" y="51867"/>
                  </a:lnTo>
                  <a:lnTo>
                    <a:pt x="11805" y="52613"/>
                  </a:lnTo>
                  <a:lnTo>
                    <a:pt x="14920" y="54017"/>
                  </a:lnTo>
                  <a:lnTo>
                    <a:pt x="14964" y="54017"/>
                  </a:lnTo>
                  <a:lnTo>
                    <a:pt x="15491" y="54061"/>
                  </a:lnTo>
                  <a:lnTo>
                    <a:pt x="15579" y="54061"/>
                  </a:lnTo>
                  <a:lnTo>
                    <a:pt x="18036" y="53271"/>
                  </a:lnTo>
                  <a:lnTo>
                    <a:pt x="19659" y="52744"/>
                  </a:lnTo>
                  <a:lnTo>
                    <a:pt x="21239" y="52218"/>
                  </a:lnTo>
                  <a:lnTo>
                    <a:pt x="22819" y="51647"/>
                  </a:lnTo>
                  <a:lnTo>
                    <a:pt x="24355" y="51033"/>
                  </a:lnTo>
                  <a:lnTo>
                    <a:pt x="25101" y="50682"/>
                  </a:lnTo>
                  <a:lnTo>
                    <a:pt x="25847" y="50331"/>
                  </a:lnTo>
                  <a:lnTo>
                    <a:pt x="26549" y="49936"/>
                  </a:lnTo>
                  <a:lnTo>
                    <a:pt x="27295" y="49541"/>
                  </a:lnTo>
                  <a:lnTo>
                    <a:pt x="27953" y="49102"/>
                  </a:lnTo>
                  <a:lnTo>
                    <a:pt x="28655" y="48620"/>
                  </a:lnTo>
                  <a:lnTo>
                    <a:pt x="29313" y="48093"/>
                  </a:lnTo>
                  <a:lnTo>
                    <a:pt x="29927" y="47566"/>
                  </a:lnTo>
                  <a:lnTo>
                    <a:pt x="30805" y="47128"/>
                  </a:lnTo>
                  <a:lnTo>
                    <a:pt x="31814" y="46952"/>
                  </a:lnTo>
                  <a:lnTo>
                    <a:pt x="34272" y="46864"/>
                  </a:lnTo>
                  <a:lnTo>
                    <a:pt x="36466" y="46820"/>
                  </a:lnTo>
                  <a:lnTo>
                    <a:pt x="36510" y="46777"/>
                  </a:lnTo>
                  <a:lnTo>
                    <a:pt x="37168" y="46601"/>
                  </a:lnTo>
                  <a:lnTo>
                    <a:pt x="37212" y="46601"/>
                  </a:lnTo>
                  <a:lnTo>
                    <a:pt x="37870" y="46206"/>
                  </a:lnTo>
                  <a:lnTo>
                    <a:pt x="37914" y="46162"/>
                  </a:lnTo>
                  <a:lnTo>
                    <a:pt x="39625" y="44539"/>
                  </a:lnTo>
                  <a:lnTo>
                    <a:pt x="39625" y="44495"/>
                  </a:lnTo>
                  <a:lnTo>
                    <a:pt x="39976" y="43881"/>
                  </a:lnTo>
                  <a:lnTo>
                    <a:pt x="40020" y="43837"/>
                  </a:lnTo>
                  <a:lnTo>
                    <a:pt x="40634" y="41248"/>
                  </a:lnTo>
                  <a:lnTo>
                    <a:pt x="40942" y="40853"/>
                  </a:lnTo>
                  <a:lnTo>
                    <a:pt x="42741" y="39668"/>
                  </a:lnTo>
                  <a:lnTo>
                    <a:pt x="42828" y="39580"/>
                  </a:lnTo>
                  <a:lnTo>
                    <a:pt x="42828" y="39492"/>
                  </a:lnTo>
                  <a:lnTo>
                    <a:pt x="42784" y="39405"/>
                  </a:lnTo>
                  <a:lnTo>
                    <a:pt x="42741" y="39361"/>
                  </a:lnTo>
                  <a:lnTo>
                    <a:pt x="42082" y="39141"/>
                  </a:lnTo>
                  <a:lnTo>
                    <a:pt x="41995" y="39098"/>
                  </a:lnTo>
                  <a:lnTo>
                    <a:pt x="40064" y="39229"/>
                  </a:lnTo>
                  <a:lnTo>
                    <a:pt x="38089" y="39580"/>
                  </a:lnTo>
                  <a:lnTo>
                    <a:pt x="36115" y="39492"/>
                  </a:lnTo>
                  <a:lnTo>
                    <a:pt x="35149" y="39361"/>
                  </a:lnTo>
                  <a:lnTo>
                    <a:pt x="32955" y="38220"/>
                  </a:lnTo>
                  <a:lnTo>
                    <a:pt x="32297" y="37737"/>
                  </a:lnTo>
                  <a:lnTo>
                    <a:pt x="31858" y="35543"/>
                  </a:lnTo>
                  <a:lnTo>
                    <a:pt x="31463" y="32779"/>
                  </a:lnTo>
                  <a:lnTo>
                    <a:pt x="31156" y="31594"/>
                  </a:lnTo>
                  <a:lnTo>
                    <a:pt x="31156" y="31550"/>
                  </a:lnTo>
                  <a:lnTo>
                    <a:pt x="28962" y="28435"/>
                  </a:lnTo>
                  <a:lnTo>
                    <a:pt x="26724" y="25451"/>
                  </a:lnTo>
                  <a:lnTo>
                    <a:pt x="25978" y="24485"/>
                  </a:lnTo>
                  <a:lnTo>
                    <a:pt x="27602" y="21282"/>
                  </a:lnTo>
                  <a:lnTo>
                    <a:pt x="28523" y="19659"/>
                  </a:lnTo>
                  <a:lnTo>
                    <a:pt x="28874" y="19308"/>
                  </a:lnTo>
                  <a:lnTo>
                    <a:pt x="30103" y="18737"/>
                  </a:lnTo>
                  <a:lnTo>
                    <a:pt x="31288" y="18562"/>
                  </a:lnTo>
                  <a:lnTo>
                    <a:pt x="32867" y="18781"/>
                  </a:lnTo>
                  <a:lnTo>
                    <a:pt x="37299" y="19746"/>
                  </a:lnTo>
                  <a:lnTo>
                    <a:pt x="38747" y="20010"/>
                  </a:lnTo>
                  <a:lnTo>
                    <a:pt x="38835" y="20053"/>
                  </a:lnTo>
                  <a:lnTo>
                    <a:pt x="39713" y="19966"/>
                  </a:lnTo>
                  <a:lnTo>
                    <a:pt x="39757" y="19922"/>
                  </a:lnTo>
                  <a:lnTo>
                    <a:pt x="42082" y="18869"/>
                  </a:lnTo>
                  <a:lnTo>
                    <a:pt x="45154" y="18781"/>
                  </a:lnTo>
                  <a:lnTo>
                    <a:pt x="45198" y="18781"/>
                  </a:lnTo>
                  <a:lnTo>
                    <a:pt x="48357" y="17947"/>
                  </a:lnTo>
                  <a:lnTo>
                    <a:pt x="50420" y="17245"/>
                  </a:lnTo>
                  <a:lnTo>
                    <a:pt x="50464" y="17201"/>
                  </a:lnTo>
                  <a:lnTo>
                    <a:pt x="51429" y="16499"/>
                  </a:lnTo>
                  <a:lnTo>
                    <a:pt x="52175" y="18605"/>
                  </a:lnTo>
                  <a:lnTo>
                    <a:pt x="51648" y="21853"/>
                  </a:lnTo>
                  <a:lnTo>
                    <a:pt x="51297" y="25056"/>
                  </a:lnTo>
                  <a:lnTo>
                    <a:pt x="51166" y="27689"/>
                  </a:lnTo>
                  <a:lnTo>
                    <a:pt x="50551" y="31419"/>
                  </a:lnTo>
                  <a:lnTo>
                    <a:pt x="49893" y="33569"/>
                  </a:lnTo>
                  <a:lnTo>
                    <a:pt x="49893" y="33613"/>
                  </a:lnTo>
                  <a:lnTo>
                    <a:pt x="49718" y="36114"/>
                  </a:lnTo>
                  <a:lnTo>
                    <a:pt x="49718" y="37386"/>
                  </a:lnTo>
                  <a:lnTo>
                    <a:pt x="49761" y="37518"/>
                  </a:lnTo>
                  <a:lnTo>
                    <a:pt x="49981" y="37825"/>
                  </a:lnTo>
                  <a:lnTo>
                    <a:pt x="50113" y="37869"/>
                  </a:lnTo>
                  <a:lnTo>
                    <a:pt x="51034" y="38001"/>
                  </a:lnTo>
                  <a:lnTo>
                    <a:pt x="52789" y="39098"/>
                  </a:lnTo>
                  <a:lnTo>
                    <a:pt x="55993" y="40721"/>
                  </a:lnTo>
                  <a:lnTo>
                    <a:pt x="56036" y="40765"/>
                  </a:lnTo>
                  <a:lnTo>
                    <a:pt x="59415" y="41774"/>
                  </a:lnTo>
                  <a:lnTo>
                    <a:pt x="61214" y="42389"/>
                  </a:lnTo>
                  <a:lnTo>
                    <a:pt x="62662" y="44144"/>
                  </a:lnTo>
                  <a:lnTo>
                    <a:pt x="63935" y="45943"/>
                  </a:lnTo>
                  <a:lnTo>
                    <a:pt x="64593" y="46820"/>
                  </a:lnTo>
                  <a:lnTo>
                    <a:pt x="64681" y="46864"/>
                  </a:lnTo>
                  <a:lnTo>
                    <a:pt x="65866" y="47435"/>
                  </a:lnTo>
                  <a:lnTo>
                    <a:pt x="67972" y="48181"/>
                  </a:lnTo>
                  <a:lnTo>
                    <a:pt x="68016" y="48181"/>
                  </a:lnTo>
                  <a:lnTo>
                    <a:pt x="72053" y="48663"/>
                  </a:lnTo>
                  <a:lnTo>
                    <a:pt x="73984" y="48707"/>
                  </a:lnTo>
                  <a:lnTo>
                    <a:pt x="74905" y="48839"/>
                  </a:lnTo>
                  <a:lnTo>
                    <a:pt x="76880" y="49453"/>
                  </a:lnTo>
                  <a:lnTo>
                    <a:pt x="77538" y="49541"/>
                  </a:lnTo>
                  <a:lnTo>
                    <a:pt x="77626" y="49497"/>
                  </a:lnTo>
                  <a:lnTo>
                    <a:pt x="78415" y="49278"/>
                  </a:lnTo>
                  <a:lnTo>
                    <a:pt x="78503" y="49234"/>
                  </a:lnTo>
                  <a:lnTo>
                    <a:pt x="78547" y="49190"/>
                  </a:lnTo>
                  <a:lnTo>
                    <a:pt x="78547" y="49102"/>
                  </a:lnTo>
                  <a:lnTo>
                    <a:pt x="78547" y="49058"/>
                  </a:lnTo>
                  <a:lnTo>
                    <a:pt x="78503" y="48971"/>
                  </a:lnTo>
                  <a:lnTo>
                    <a:pt x="78459" y="48927"/>
                  </a:lnTo>
                  <a:lnTo>
                    <a:pt x="78328" y="48927"/>
                  </a:lnTo>
                  <a:lnTo>
                    <a:pt x="77538" y="49146"/>
                  </a:lnTo>
                  <a:lnTo>
                    <a:pt x="76967" y="49102"/>
                  </a:lnTo>
                  <a:lnTo>
                    <a:pt x="74993" y="48488"/>
                  </a:lnTo>
                  <a:lnTo>
                    <a:pt x="74949" y="48488"/>
                  </a:lnTo>
                  <a:lnTo>
                    <a:pt x="74027" y="48356"/>
                  </a:lnTo>
                  <a:lnTo>
                    <a:pt x="72053" y="48312"/>
                  </a:lnTo>
                  <a:lnTo>
                    <a:pt x="68104" y="47830"/>
                  </a:lnTo>
                  <a:lnTo>
                    <a:pt x="65997" y="47128"/>
                  </a:lnTo>
                  <a:lnTo>
                    <a:pt x="64856" y="46557"/>
                  </a:lnTo>
                  <a:lnTo>
                    <a:pt x="64198" y="45723"/>
                  </a:lnTo>
                  <a:lnTo>
                    <a:pt x="62926" y="43924"/>
                  </a:lnTo>
                  <a:lnTo>
                    <a:pt x="61478" y="42125"/>
                  </a:lnTo>
                  <a:lnTo>
                    <a:pt x="61390" y="42081"/>
                  </a:lnTo>
                  <a:lnTo>
                    <a:pt x="59547" y="41423"/>
                  </a:lnTo>
                  <a:lnTo>
                    <a:pt x="56168" y="40414"/>
                  </a:lnTo>
                  <a:lnTo>
                    <a:pt x="52965" y="38790"/>
                  </a:lnTo>
                  <a:lnTo>
                    <a:pt x="51166" y="37693"/>
                  </a:lnTo>
                  <a:lnTo>
                    <a:pt x="51122" y="37650"/>
                  </a:lnTo>
                  <a:lnTo>
                    <a:pt x="50200" y="37518"/>
                  </a:lnTo>
                  <a:lnTo>
                    <a:pt x="50069" y="37342"/>
                  </a:lnTo>
                  <a:lnTo>
                    <a:pt x="50069" y="36114"/>
                  </a:lnTo>
                  <a:lnTo>
                    <a:pt x="50244" y="33656"/>
                  </a:lnTo>
                  <a:lnTo>
                    <a:pt x="50902" y="31550"/>
                  </a:lnTo>
                  <a:lnTo>
                    <a:pt x="50902" y="31506"/>
                  </a:lnTo>
                  <a:lnTo>
                    <a:pt x="51473" y="27733"/>
                  </a:lnTo>
                  <a:lnTo>
                    <a:pt x="51648" y="25056"/>
                  </a:lnTo>
                  <a:lnTo>
                    <a:pt x="51999" y="21896"/>
                  </a:lnTo>
                  <a:lnTo>
                    <a:pt x="52526" y="18605"/>
                  </a:lnTo>
                  <a:lnTo>
                    <a:pt x="52526" y="18518"/>
                  </a:lnTo>
                  <a:lnTo>
                    <a:pt x="51648" y="16148"/>
                  </a:lnTo>
                  <a:lnTo>
                    <a:pt x="51604" y="16104"/>
                  </a:lnTo>
                  <a:lnTo>
                    <a:pt x="51561" y="16060"/>
                  </a:lnTo>
                  <a:lnTo>
                    <a:pt x="51385" y="16060"/>
                  </a:lnTo>
                  <a:lnTo>
                    <a:pt x="50244" y="16938"/>
                  </a:lnTo>
                  <a:lnTo>
                    <a:pt x="48270" y="17596"/>
                  </a:lnTo>
                  <a:lnTo>
                    <a:pt x="45154" y="18430"/>
                  </a:lnTo>
                  <a:lnTo>
                    <a:pt x="42039" y="18518"/>
                  </a:lnTo>
                  <a:lnTo>
                    <a:pt x="41951" y="18518"/>
                  </a:lnTo>
                  <a:lnTo>
                    <a:pt x="39669" y="19615"/>
                  </a:lnTo>
                  <a:lnTo>
                    <a:pt x="38791" y="19659"/>
                  </a:lnTo>
                  <a:lnTo>
                    <a:pt x="37343" y="19395"/>
                  </a:lnTo>
                  <a:lnTo>
                    <a:pt x="32955" y="18430"/>
                  </a:lnTo>
                  <a:lnTo>
                    <a:pt x="31288" y="18211"/>
                  </a:lnTo>
                  <a:lnTo>
                    <a:pt x="31244" y="18211"/>
                  </a:lnTo>
                  <a:lnTo>
                    <a:pt x="30015" y="18386"/>
                  </a:lnTo>
                  <a:lnTo>
                    <a:pt x="29971" y="18386"/>
                  </a:lnTo>
                  <a:lnTo>
                    <a:pt x="28699" y="19000"/>
                  </a:lnTo>
                  <a:lnTo>
                    <a:pt x="28655" y="19044"/>
                  </a:lnTo>
                  <a:lnTo>
                    <a:pt x="28260" y="19439"/>
                  </a:lnTo>
                  <a:lnTo>
                    <a:pt x="27295" y="21151"/>
                  </a:lnTo>
                  <a:lnTo>
                    <a:pt x="25627" y="24398"/>
                  </a:lnTo>
                  <a:lnTo>
                    <a:pt x="25583" y="24529"/>
                  </a:lnTo>
                  <a:lnTo>
                    <a:pt x="25627" y="24617"/>
                  </a:lnTo>
                  <a:lnTo>
                    <a:pt x="28699" y="28654"/>
                  </a:lnTo>
                  <a:lnTo>
                    <a:pt x="30849" y="31726"/>
                  </a:lnTo>
                  <a:lnTo>
                    <a:pt x="31112" y="32867"/>
                  </a:lnTo>
                  <a:lnTo>
                    <a:pt x="31507" y="35587"/>
                  </a:lnTo>
                  <a:lnTo>
                    <a:pt x="31946" y="37869"/>
                  </a:lnTo>
                  <a:lnTo>
                    <a:pt x="32034" y="38001"/>
                  </a:lnTo>
                  <a:lnTo>
                    <a:pt x="32780" y="38527"/>
                  </a:lnTo>
                  <a:lnTo>
                    <a:pt x="34974" y="39668"/>
                  </a:lnTo>
                  <a:lnTo>
                    <a:pt x="35062" y="39712"/>
                  </a:lnTo>
                  <a:lnTo>
                    <a:pt x="36071" y="39844"/>
                  </a:lnTo>
                  <a:lnTo>
                    <a:pt x="36115" y="39844"/>
                  </a:lnTo>
                  <a:lnTo>
                    <a:pt x="38089" y="39931"/>
                  </a:lnTo>
                  <a:lnTo>
                    <a:pt x="38133" y="39887"/>
                  </a:lnTo>
                  <a:lnTo>
                    <a:pt x="40108" y="39580"/>
                  </a:lnTo>
                  <a:lnTo>
                    <a:pt x="41995" y="39449"/>
                  </a:lnTo>
                  <a:lnTo>
                    <a:pt x="42258" y="39580"/>
                  </a:lnTo>
                  <a:lnTo>
                    <a:pt x="40722" y="40589"/>
                  </a:lnTo>
                  <a:lnTo>
                    <a:pt x="40678" y="40633"/>
                  </a:lnTo>
                  <a:lnTo>
                    <a:pt x="40327" y="41072"/>
                  </a:lnTo>
                  <a:lnTo>
                    <a:pt x="40327" y="41160"/>
                  </a:lnTo>
                  <a:lnTo>
                    <a:pt x="39669" y="43749"/>
                  </a:lnTo>
                  <a:lnTo>
                    <a:pt x="39362" y="44319"/>
                  </a:lnTo>
                  <a:lnTo>
                    <a:pt x="37694" y="45899"/>
                  </a:lnTo>
                  <a:lnTo>
                    <a:pt x="37080" y="46294"/>
                  </a:lnTo>
                  <a:lnTo>
                    <a:pt x="36466" y="46469"/>
                  </a:lnTo>
                  <a:lnTo>
                    <a:pt x="34272" y="46513"/>
                  </a:lnTo>
                  <a:lnTo>
                    <a:pt x="31814" y="46601"/>
                  </a:lnTo>
                  <a:lnTo>
                    <a:pt x="31770" y="46601"/>
                  </a:lnTo>
                  <a:lnTo>
                    <a:pt x="30717" y="46777"/>
                  </a:lnTo>
                  <a:lnTo>
                    <a:pt x="30673" y="46820"/>
                  </a:lnTo>
                  <a:lnTo>
                    <a:pt x="29752" y="47259"/>
                  </a:lnTo>
                  <a:lnTo>
                    <a:pt x="29708" y="47303"/>
                  </a:lnTo>
                  <a:lnTo>
                    <a:pt x="29094" y="47830"/>
                  </a:lnTo>
                  <a:lnTo>
                    <a:pt x="28436" y="48312"/>
                  </a:lnTo>
                  <a:lnTo>
                    <a:pt x="27777" y="48795"/>
                  </a:lnTo>
                  <a:lnTo>
                    <a:pt x="27075" y="49234"/>
                  </a:lnTo>
                  <a:lnTo>
                    <a:pt x="26373" y="49629"/>
                  </a:lnTo>
                  <a:lnTo>
                    <a:pt x="25671" y="50024"/>
                  </a:lnTo>
                  <a:lnTo>
                    <a:pt x="24179" y="50726"/>
                  </a:lnTo>
                  <a:lnTo>
                    <a:pt x="22643" y="51340"/>
                  </a:lnTo>
                  <a:lnTo>
                    <a:pt x="21108" y="51911"/>
                  </a:lnTo>
                  <a:lnTo>
                    <a:pt x="19528" y="52437"/>
                  </a:lnTo>
                  <a:lnTo>
                    <a:pt x="17948" y="52920"/>
                  </a:lnTo>
                  <a:lnTo>
                    <a:pt x="15491" y="53710"/>
                  </a:lnTo>
                  <a:lnTo>
                    <a:pt x="15052" y="53666"/>
                  </a:lnTo>
                  <a:lnTo>
                    <a:pt x="11936" y="52262"/>
                  </a:lnTo>
                  <a:lnTo>
                    <a:pt x="11893" y="52262"/>
                  </a:lnTo>
                  <a:lnTo>
                    <a:pt x="8821" y="51516"/>
                  </a:lnTo>
                  <a:lnTo>
                    <a:pt x="8777" y="51516"/>
                  </a:lnTo>
                  <a:lnTo>
                    <a:pt x="5486" y="51340"/>
                  </a:lnTo>
                  <a:lnTo>
                    <a:pt x="2414" y="51296"/>
                  </a:lnTo>
                  <a:lnTo>
                    <a:pt x="2151" y="51033"/>
                  </a:lnTo>
                  <a:lnTo>
                    <a:pt x="1054" y="49673"/>
                  </a:lnTo>
                  <a:lnTo>
                    <a:pt x="352" y="48444"/>
                  </a:lnTo>
                  <a:lnTo>
                    <a:pt x="484" y="46996"/>
                  </a:lnTo>
                  <a:lnTo>
                    <a:pt x="791" y="46031"/>
                  </a:lnTo>
                  <a:lnTo>
                    <a:pt x="1581" y="44670"/>
                  </a:lnTo>
                  <a:lnTo>
                    <a:pt x="2458" y="43749"/>
                  </a:lnTo>
                  <a:lnTo>
                    <a:pt x="4257" y="42959"/>
                  </a:lnTo>
                  <a:lnTo>
                    <a:pt x="5530" y="42564"/>
                  </a:lnTo>
                  <a:lnTo>
                    <a:pt x="5749" y="42652"/>
                  </a:lnTo>
                  <a:lnTo>
                    <a:pt x="5837" y="42696"/>
                  </a:lnTo>
                  <a:lnTo>
                    <a:pt x="5925" y="42652"/>
                  </a:lnTo>
                  <a:lnTo>
                    <a:pt x="6188" y="42432"/>
                  </a:lnTo>
                  <a:lnTo>
                    <a:pt x="6276" y="42301"/>
                  </a:lnTo>
                  <a:lnTo>
                    <a:pt x="6451" y="41160"/>
                  </a:lnTo>
                  <a:lnTo>
                    <a:pt x="7285" y="39273"/>
                  </a:lnTo>
                  <a:lnTo>
                    <a:pt x="8251" y="37474"/>
                  </a:lnTo>
                  <a:lnTo>
                    <a:pt x="9830" y="35280"/>
                  </a:lnTo>
                  <a:lnTo>
                    <a:pt x="10839" y="33525"/>
                  </a:lnTo>
                  <a:lnTo>
                    <a:pt x="10883" y="33437"/>
                  </a:lnTo>
                  <a:lnTo>
                    <a:pt x="10971" y="32735"/>
                  </a:lnTo>
                  <a:lnTo>
                    <a:pt x="10971" y="31594"/>
                  </a:lnTo>
                  <a:lnTo>
                    <a:pt x="11498" y="28610"/>
                  </a:lnTo>
                  <a:lnTo>
                    <a:pt x="11849" y="27601"/>
                  </a:lnTo>
                  <a:lnTo>
                    <a:pt x="12595" y="26416"/>
                  </a:lnTo>
                  <a:lnTo>
                    <a:pt x="13955" y="24003"/>
                  </a:lnTo>
                  <a:lnTo>
                    <a:pt x="15886" y="20053"/>
                  </a:lnTo>
                  <a:lnTo>
                    <a:pt x="16544" y="19395"/>
                  </a:lnTo>
                  <a:lnTo>
                    <a:pt x="17334" y="18913"/>
                  </a:lnTo>
                  <a:lnTo>
                    <a:pt x="17948" y="18781"/>
                  </a:lnTo>
                  <a:lnTo>
                    <a:pt x="18606" y="19044"/>
                  </a:lnTo>
                  <a:lnTo>
                    <a:pt x="18694" y="19044"/>
                  </a:lnTo>
                  <a:lnTo>
                    <a:pt x="18782" y="19000"/>
                  </a:lnTo>
                  <a:lnTo>
                    <a:pt x="19572" y="18430"/>
                  </a:lnTo>
                  <a:lnTo>
                    <a:pt x="20274" y="18342"/>
                  </a:lnTo>
                  <a:lnTo>
                    <a:pt x="22424" y="18474"/>
                  </a:lnTo>
                  <a:lnTo>
                    <a:pt x="24662" y="18869"/>
                  </a:lnTo>
                  <a:lnTo>
                    <a:pt x="26373" y="19571"/>
                  </a:lnTo>
                  <a:lnTo>
                    <a:pt x="26505" y="19571"/>
                  </a:lnTo>
                  <a:lnTo>
                    <a:pt x="26900" y="19439"/>
                  </a:lnTo>
                  <a:lnTo>
                    <a:pt x="26987" y="19395"/>
                  </a:lnTo>
                  <a:lnTo>
                    <a:pt x="27295" y="19132"/>
                  </a:lnTo>
                  <a:lnTo>
                    <a:pt x="27339" y="19044"/>
                  </a:lnTo>
                  <a:lnTo>
                    <a:pt x="27646" y="18211"/>
                  </a:lnTo>
                  <a:lnTo>
                    <a:pt x="27690" y="18123"/>
                  </a:lnTo>
                  <a:lnTo>
                    <a:pt x="27690" y="16236"/>
                  </a:lnTo>
                  <a:lnTo>
                    <a:pt x="27602" y="13954"/>
                  </a:lnTo>
                  <a:lnTo>
                    <a:pt x="28567" y="11980"/>
                  </a:lnTo>
                  <a:lnTo>
                    <a:pt x="29225" y="11014"/>
                  </a:lnTo>
                  <a:lnTo>
                    <a:pt x="30235" y="10224"/>
                  </a:lnTo>
                  <a:lnTo>
                    <a:pt x="31770" y="9303"/>
                  </a:lnTo>
                  <a:lnTo>
                    <a:pt x="33043" y="8820"/>
                  </a:lnTo>
                  <a:lnTo>
                    <a:pt x="33087" y="8776"/>
                  </a:lnTo>
                  <a:lnTo>
                    <a:pt x="33131" y="8732"/>
                  </a:lnTo>
                  <a:lnTo>
                    <a:pt x="33570" y="7548"/>
                  </a:lnTo>
                  <a:lnTo>
                    <a:pt x="34754" y="4652"/>
                  </a:lnTo>
                  <a:lnTo>
                    <a:pt x="35939" y="2106"/>
                  </a:lnTo>
                  <a:lnTo>
                    <a:pt x="36466" y="1668"/>
                  </a:lnTo>
                  <a:lnTo>
                    <a:pt x="38528" y="307"/>
                  </a:lnTo>
                  <a:lnTo>
                    <a:pt x="38572" y="263"/>
                  </a:lnTo>
                  <a:lnTo>
                    <a:pt x="38616" y="176"/>
                  </a:lnTo>
                  <a:lnTo>
                    <a:pt x="38616" y="132"/>
                  </a:lnTo>
                  <a:lnTo>
                    <a:pt x="38572" y="44"/>
                  </a:lnTo>
                  <a:lnTo>
                    <a:pt x="38528"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9" name="Google Shape;2839;p18"/>
            <p:cNvSpPr/>
            <p:nvPr/>
          </p:nvSpPr>
          <p:spPr>
            <a:xfrm>
              <a:off x="1656550" y="2963350"/>
              <a:ext cx="2084350" cy="1429425"/>
            </a:xfrm>
            <a:custGeom>
              <a:rect b="b" l="l" r="r" t="t"/>
              <a:pathLst>
                <a:path extrusionOk="0" h="57177" w="83374">
                  <a:moveTo>
                    <a:pt x="36860" y="0"/>
                  </a:moveTo>
                  <a:lnTo>
                    <a:pt x="36816" y="44"/>
                  </a:lnTo>
                  <a:lnTo>
                    <a:pt x="34403" y="1405"/>
                  </a:lnTo>
                  <a:lnTo>
                    <a:pt x="33262" y="2194"/>
                  </a:lnTo>
                  <a:lnTo>
                    <a:pt x="33218" y="2194"/>
                  </a:lnTo>
                  <a:lnTo>
                    <a:pt x="32121" y="3204"/>
                  </a:lnTo>
                  <a:lnTo>
                    <a:pt x="32121" y="3248"/>
                  </a:lnTo>
                  <a:lnTo>
                    <a:pt x="30673" y="4959"/>
                  </a:lnTo>
                  <a:lnTo>
                    <a:pt x="28962" y="6846"/>
                  </a:lnTo>
                  <a:lnTo>
                    <a:pt x="28918" y="6890"/>
                  </a:lnTo>
                  <a:lnTo>
                    <a:pt x="27689" y="10400"/>
                  </a:lnTo>
                  <a:lnTo>
                    <a:pt x="25188" y="12989"/>
                  </a:lnTo>
                  <a:lnTo>
                    <a:pt x="24179" y="14086"/>
                  </a:lnTo>
                  <a:lnTo>
                    <a:pt x="23696" y="14481"/>
                  </a:lnTo>
                  <a:lnTo>
                    <a:pt x="21458" y="15402"/>
                  </a:lnTo>
                  <a:lnTo>
                    <a:pt x="20317" y="15841"/>
                  </a:lnTo>
                  <a:lnTo>
                    <a:pt x="20273" y="15841"/>
                  </a:lnTo>
                  <a:lnTo>
                    <a:pt x="19176" y="16368"/>
                  </a:lnTo>
                  <a:lnTo>
                    <a:pt x="17377" y="17553"/>
                  </a:lnTo>
                  <a:lnTo>
                    <a:pt x="17333" y="17596"/>
                  </a:lnTo>
                  <a:lnTo>
                    <a:pt x="16236" y="18957"/>
                  </a:lnTo>
                  <a:lnTo>
                    <a:pt x="16236" y="19001"/>
                  </a:lnTo>
                  <a:lnTo>
                    <a:pt x="14613" y="21458"/>
                  </a:lnTo>
                  <a:lnTo>
                    <a:pt x="13516" y="23476"/>
                  </a:lnTo>
                  <a:lnTo>
                    <a:pt x="12024" y="26197"/>
                  </a:lnTo>
                  <a:lnTo>
                    <a:pt x="10927" y="28347"/>
                  </a:lnTo>
                  <a:lnTo>
                    <a:pt x="10927" y="28391"/>
                  </a:lnTo>
                  <a:lnTo>
                    <a:pt x="10444" y="30410"/>
                  </a:lnTo>
                  <a:lnTo>
                    <a:pt x="10400" y="30453"/>
                  </a:lnTo>
                  <a:lnTo>
                    <a:pt x="10225" y="32823"/>
                  </a:lnTo>
                  <a:lnTo>
                    <a:pt x="10269" y="34315"/>
                  </a:lnTo>
                  <a:lnTo>
                    <a:pt x="10181" y="35149"/>
                  </a:lnTo>
                  <a:lnTo>
                    <a:pt x="9479" y="36465"/>
                  </a:lnTo>
                  <a:lnTo>
                    <a:pt x="7943" y="38527"/>
                  </a:lnTo>
                  <a:lnTo>
                    <a:pt x="7899" y="38527"/>
                  </a:lnTo>
                  <a:lnTo>
                    <a:pt x="6890" y="40283"/>
                  </a:lnTo>
                  <a:lnTo>
                    <a:pt x="6144" y="42082"/>
                  </a:lnTo>
                  <a:lnTo>
                    <a:pt x="5617" y="42872"/>
                  </a:lnTo>
                  <a:lnTo>
                    <a:pt x="2633" y="44495"/>
                  </a:lnTo>
                  <a:lnTo>
                    <a:pt x="2589" y="44539"/>
                  </a:lnTo>
                  <a:lnTo>
                    <a:pt x="966" y="46601"/>
                  </a:lnTo>
                  <a:lnTo>
                    <a:pt x="308" y="47918"/>
                  </a:lnTo>
                  <a:lnTo>
                    <a:pt x="308" y="47962"/>
                  </a:lnTo>
                  <a:lnTo>
                    <a:pt x="1" y="50112"/>
                  </a:lnTo>
                  <a:lnTo>
                    <a:pt x="1" y="50156"/>
                  </a:lnTo>
                  <a:lnTo>
                    <a:pt x="1" y="50989"/>
                  </a:lnTo>
                  <a:lnTo>
                    <a:pt x="44" y="51121"/>
                  </a:lnTo>
                  <a:lnTo>
                    <a:pt x="2326" y="53973"/>
                  </a:lnTo>
                  <a:lnTo>
                    <a:pt x="3379" y="55641"/>
                  </a:lnTo>
                  <a:lnTo>
                    <a:pt x="3423" y="55641"/>
                  </a:lnTo>
                  <a:lnTo>
                    <a:pt x="3686" y="55948"/>
                  </a:lnTo>
                  <a:lnTo>
                    <a:pt x="3774" y="55992"/>
                  </a:lnTo>
                  <a:lnTo>
                    <a:pt x="7153" y="56562"/>
                  </a:lnTo>
                  <a:lnTo>
                    <a:pt x="10400" y="57001"/>
                  </a:lnTo>
                  <a:lnTo>
                    <a:pt x="11629" y="57177"/>
                  </a:lnTo>
                  <a:lnTo>
                    <a:pt x="11673" y="57177"/>
                  </a:lnTo>
                  <a:lnTo>
                    <a:pt x="15710" y="56431"/>
                  </a:lnTo>
                  <a:lnTo>
                    <a:pt x="17421" y="56080"/>
                  </a:lnTo>
                  <a:lnTo>
                    <a:pt x="19483" y="55421"/>
                  </a:lnTo>
                  <a:lnTo>
                    <a:pt x="21283" y="55070"/>
                  </a:lnTo>
                  <a:lnTo>
                    <a:pt x="22818" y="55070"/>
                  </a:lnTo>
                  <a:lnTo>
                    <a:pt x="24398" y="55377"/>
                  </a:lnTo>
                  <a:lnTo>
                    <a:pt x="24442" y="55377"/>
                  </a:lnTo>
                  <a:lnTo>
                    <a:pt x="27952" y="54807"/>
                  </a:lnTo>
                  <a:lnTo>
                    <a:pt x="28084" y="54763"/>
                  </a:lnTo>
                  <a:lnTo>
                    <a:pt x="28611" y="54237"/>
                  </a:lnTo>
                  <a:lnTo>
                    <a:pt x="28655" y="54193"/>
                  </a:lnTo>
                  <a:lnTo>
                    <a:pt x="30015" y="51999"/>
                  </a:lnTo>
                  <a:lnTo>
                    <a:pt x="30541" y="51428"/>
                  </a:lnTo>
                  <a:lnTo>
                    <a:pt x="31375" y="50902"/>
                  </a:lnTo>
                  <a:lnTo>
                    <a:pt x="33525" y="50024"/>
                  </a:lnTo>
                  <a:lnTo>
                    <a:pt x="35412" y="49629"/>
                  </a:lnTo>
                  <a:lnTo>
                    <a:pt x="37387" y="49410"/>
                  </a:lnTo>
                  <a:lnTo>
                    <a:pt x="38177" y="49146"/>
                  </a:lnTo>
                  <a:lnTo>
                    <a:pt x="38220" y="49103"/>
                  </a:lnTo>
                  <a:lnTo>
                    <a:pt x="38966" y="48620"/>
                  </a:lnTo>
                  <a:lnTo>
                    <a:pt x="39010" y="48576"/>
                  </a:lnTo>
                  <a:lnTo>
                    <a:pt x="40809" y="46909"/>
                  </a:lnTo>
                  <a:lnTo>
                    <a:pt x="40809" y="46865"/>
                  </a:lnTo>
                  <a:lnTo>
                    <a:pt x="41380" y="46075"/>
                  </a:lnTo>
                  <a:lnTo>
                    <a:pt x="42345" y="44012"/>
                  </a:lnTo>
                  <a:lnTo>
                    <a:pt x="42960" y="43047"/>
                  </a:lnTo>
                  <a:lnTo>
                    <a:pt x="43486" y="42608"/>
                  </a:lnTo>
                  <a:lnTo>
                    <a:pt x="44890" y="42082"/>
                  </a:lnTo>
                  <a:lnTo>
                    <a:pt x="47084" y="41555"/>
                  </a:lnTo>
                  <a:lnTo>
                    <a:pt x="49234" y="41072"/>
                  </a:lnTo>
                  <a:lnTo>
                    <a:pt x="50419" y="41116"/>
                  </a:lnTo>
                  <a:lnTo>
                    <a:pt x="51955" y="41511"/>
                  </a:lnTo>
                  <a:lnTo>
                    <a:pt x="56299" y="43925"/>
                  </a:lnTo>
                  <a:lnTo>
                    <a:pt x="57484" y="44539"/>
                  </a:lnTo>
                  <a:lnTo>
                    <a:pt x="58449" y="44934"/>
                  </a:lnTo>
                  <a:lnTo>
                    <a:pt x="59239" y="45197"/>
                  </a:lnTo>
                  <a:lnTo>
                    <a:pt x="59854" y="45373"/>
                  </a:lnTo>
                  <a:lnTo>
                    <a:pt x="60292" y="45504"/>
                  </a:lnTo>
                  <a:lnTo>
                    <a:pt x="60687" y="45636"/>
                  </a:lnTo>
                  <a:lnTo>
                    <a:pt x="61082" y="45855"/>
                  </a:lnTo>
                  <a:lnTo>
                    <a:pt x="61521" y="46163"/>
                  </a:lnTo>
                  <a:lnTo>
                    <a:pt x="62004" y="46645"/>
                  </a:lnTo>
                  <a:lnTo>
                    <a:pt x="62574" y="47260"/>
                  </a:lnTo>
                  <a:lnTo>
                    <a:pt x="63232" y="48137"/>
                  </a:lnTo>
                  <a:lnTo>
                    <a:pt x="64066" y="49234"/>
                  </a:lnTo>
                  <a:lnTo>
                    <a:pt x="64637" y="49936"/>
                  </a:lnTo>
                  <a:lnTo>
                    <a:pt x="64680" y="49980"/>
                  </a:lnTo>
                  <a:lnTo>
                    <a:pt x="66874" y="50814"/>
                  </a:lnTo>
                  <a:lnTo>
                    <a:pt x="68674" y="51384"/>
                  </a:lnTo>
                  <a:lnTo>
                    <a:pt x="68717" y="51384"/>
                  </a:lnTo>
                  <a:lnTo>
                    <a:pt x="72798" y="51823"/>
                  </a:lnTo>
                  <a:lnTo>
                    <a:pt x="75080" y="51779"/>
                  </a:lnTo>
                  <a:lnTo>
                    <a:pt x="76879" y="52218"/>
                  </a:lnTo>
                  <a:lnTo>
                    <a:pt x="77011" y="52218"/>
                  </a:lnTo>
                  <a:lnTo>
                    <a:pt x="79380" y="51516"/>
                  </a:lnTo>
                  <a:lnTo>
                    <a:pt x="82277" y="50551"/>
                  </a:lnTo>
                  <a:lnTo>
                    <a:pt x="83198" y="50419"/>
                  </a:lnTo>
                  <a:lnTo>
                    <a:pt x="83286" y="50375"/>
                  </a:lnTo>
                  <a:lnTo>
                    <a:pt x="83330" y="50331"/>
                  </a:lnTo>
                  <a:lnTo>
                    <a:pt x="83374" y="50287"/>
                  </a:lnTo>
                  <a:lnTo>
                    <a:pt x="83374" y="50200"/>
                  </a:lnTo>
                  <a:lnTo>
                    <a:pt x="83330" y="50112"/>
                  </a:lnTo>
                  <a:lnTo>
                    <a:pt x="83286" y="50068"/>
                  </a:lnTo>
                  <a:lnTo>
                    <a:pt x="83154" y="50068"/>
                  </a:lnTo>
                  <a:lnTo>
                    <a:pt x="82189" y="50243"/>
                  </a:lnTo>
                  <a:lnTo>
                    <a:pt x="79293" y="51165"/>
                  </a:lnTo>
                  <a:lnTo>
                    <a:pt x="76923" y="51867"/>
                  </a:lnTo>
                  <a:lnTo>
                    <a:pt x="75124" y="51428"/>
                  </a:lnTo>
                  <a:lnTo>
                    <a:pt x="75080" y="51428"/>
                  </a:lnTo>
                  <a:lnTo>
                    <a:pt x="72798" y="51472"/>
                  </a:lnTo>
                  <a:lnTo>
                    <a:pt x="68761" y="51033"/>
                  </a:lnTo>
                  <a:lnTo>
                    <a:pt x="67006" y="50463"/>
                  </a:lnTo>
                  <a:lnTo>
                    <a:pt x="64856" y="49673"/>
                  </a:lnTo>
                  <a:lnTo>
                    <a:pt x="64329" y="49015"/>
                  </a:lnTo>
                  <a:lnTo>
                    <a:pt x="63496" y="47874"/>
                  </a:lnTo>
                  <a:lnTo>
                    <a:pt x="62794" y="46996"/>
                  </a:lnTo>
                  <a:lnTo>
                    <a:pt x="62223" y="46338"/>
                  </a:lnTo>
                  <a:lnTo>
                    <a:pt x="61697" y="45855"/>
                  </a:lnTo>
                  <a:lnTo>
                    <a:pt x="61258" y="45548"/>
                  </a:lnTo>
                  <a:lnTo>
                    <a:pt x="60863" y="45329"/>
                  </a:lnTo>
                  <a:lnTo>
                    <a:pt x="60424" y="45197"/>
                  </a:lnTo>
                  <a:lnTo>
                    <a:pt x="59941" y="45022"/>
                  </a:lnTo>
                  <a:lnTo>
                    <a:pt x="59327" y="44846"/>
                  </a:lnTo>
                  <a:lnTo>
                    <a:pt x="58581" y="44583"/>
                  </a:lnTo>
                  <a:lnTo>
                    <a:pt x="57616" y="44188"/>
                  </a:lnTo>
                  <a:lnTo>
                    <a:pt x="56475" y="43617"/>
                  </a:lnTo>
                  <a:lnTo>
                    <a:pt x="52087" y="41160"/>
                  </a:lnTo>
                  <a:lnTo>
                    <a:pt x="52043" y="41160"/>
                  </a:lnTo>
                  <a:lnTo>
                    <a:pt x="50463" y="40765"/>
                  </a:lnTo>
                  <a:lnTo>
                    <a:pt x="50419" y="40765"/>
                  </a:lnTo>
                  <a:lnTo>
                    <a:pt x="49234" y="40721"/>
                  </a:lnTo>
                  <a:lnTo>
                    <a:pt x="49191" y="40721"/>
                  </a:lnTo>
                  <a:lnTo>
                    <a:pt x="46997" y="41204"/>
                  </a:lnTo>
                  <a:lnTo>
                    <a:pt x="44803" y="41731"/>
                  </a:lnTo>
                  <a:lnTo>
                    <a:pt x="43354" y="42257"/>
                  </a:lnTo>
                  <a:lnTo>
                    <a:pt x="43311" y="42301"/>
                  </a:lnTo>
                  <a:lnTo>
                    <a:pt x="42696" y="42784"/>
                  </a:lnTo>
                  <a:lnTo>
                    <a:pt x="42652" y="42828"/>
                  </a:lnTo>
                  <a:lnTo>
                    <a:pt x="42038" y="43793"/>
                  </a:lnTo>
                  <a:lnTo>
                    <a:pt x="42038" y="43837"/>
                  </a:lnTo>
                  <a:lnTo>
                    <a:pt x="41073" y="45899"/>
                  </a:lnTo>
                  <a:lnTo>
                    <a:pt x="40546" y="46689"/>
                  </a:lnTo>
                  <a:lnTo>
                    <a:pt x="38791" y="48313"/>
                  </a:lnTo>
                  <a:lnTo>
                    <a:pt x="38045" y="48795"/>
                  </a:lnTo>
                  <a:lnTo>
                    <a:pt x="37299" y="49059"/>
                  </a:lnTo>
                  <a:lnTo>
                    <a:pt x="35368" y="49278"/>
                  </a:lnTo>
                  <a:lnTo>
                    <a:pt x="33437" y="49673"/>
                  </a:lnTo>
                  <a:lnTo>
                    <a:pt x="31243" y="50551"/>
                  </a:lnTo>
                  <a:lnTo>
                    <a:pt x="31200" y="50594"/>
                  </a:lnTo>
                  <a:lnTo>
                    <a:pt x="30322" y="51165"/>
                  </a:lnTo>
                  <a:lnTo>
                    <a:pt x="30278" y="51165"/>
                  </a:lnTo>
                  <a:lnTo>
                    <a:pt x="29752" y="51779"/>
                  </a:lnTo>
                  <a:lnTo>
                    <a:pt x="29708" y="51779"/>
                  </a:lnTo>
                  <a:lnTo>
                    <a:pt x="28347" y="54017"/>
                  </a:lnTo>
                  <a:lnTo>
                    <a:pt x="27865" y="54456"/>
                  </a:lnTo>
                  <a:lnTo>
                    <a:pt x="24398" y="55026"/>
                  </a:lnTo>
                  <a:lnTo>
                    <a:pt x="22862" y="54719"/>
                  </a:lnTo>
                  <a:lnTo>
                    <a:pt x="21283" y="54719"/>
                  </a:lnTo>
                  <a:lnTo>
                    <a:pt x="21239" y="54763"/>
                  </a:lnTo>
                  <a:lnTo>
                    <a:pt x="19440" y="55070"/>
                  </a:lnTo>
                  <a:lnTo>
                    <a:pt x="19396" y="55070"/>
                  </a:lnTo>
                  <a:lnTo>
                    <a:pt x="17333" y="55728"/>
                  </a:lnTo>
                  <a:lnTo>
                    <a:pt x="15622" y="56080"/>
                  </a:lnTo>
                  <a:lnTo>
                    <a:pt x="11629" y="56825"/>
                  </a:lnTo>
                  <a:lnTo>
                    <a:pt x="10488" y="56650"/>
                  </a:lnTo>
                  <a:lnTo>
                    <a:pt x="7197" y="56211"/>
                  </a:lnTo>
                  <a:lnTo>
                    <a:pt x="3906" y="55641"/>
                  </a:lnTo>
                  <a:lnTo>
                    <a:pt x="3686" y="55421"/>
                  </a:lnTo>
                  <a:lnTo>
                    <a:pt x="2589" y="53754"/>
                  </a:lnTo>
                  <a:lnTo>
                    <a:pt x="352" y="50946"/>
                  </a:lnTo>
                  <a:lnTo>
                    <a:pt x="352" y="50156"/>
                  </a:lnTo>
                  <a:lnTo>
                    <a:pt x="659" y="48049"/>
                  </a:lnTo>
                  <a:lnTo>
                    <a:pt x="1273" y="46777"/>
                  </a:lnTo>
                  <a:lnTo>
                    <a:pt x="2853" y="44802"/>
                  </a:lnTo>
                  <a:lnTo>
                    <a:pt x="5837" y="43179"/>
                  </a:lnTo>
                  <a:lnTo>
                    <a:pt x="5924" y="43135"/>
                  </a:lnTo>
                  <a:lnTo>
                    <a:pt x="6451" y="42213"/>
                  </a:lnTo>
                  <a:lnTo>
                    <a:pt x="7197" y="40458"/>
                  </a:lnTo>
                  <a:lnTo>
                    <a:pt x="8206" y="38703"/>
                  </a:lnTo>
                  <a:lnTo>
                    <a:pt x="9742" y="36684"/>
                  </a:lnTo>
                  <a:lnTo>
                    <a:pt x="9786" y="36641"/>
                  </a:lnTo>
                  <a:lnTo>
                    <a:pt x="10532" y="35280"/>
                  </a:lnTo>
                  <a:lnTo>
                    <a:pt x="10532" y="35236"/>
                  </a:lnTo>
                  <a:lnTo>
                    <a:pt x="10620" y="34315"/>
                  </a:lnTo>
                  <a:lnTo>
                    <a:pt x="10620" y="34271"/>
                  </a:lnTo>
                  <a:lnTo>
                    <a:pt x="10576" y="32823"/>
                  </a:lnTo>
                  <a:lnTo>
                    <a:pt x="10751" y="30497"/>
                  </a:lnTo>
                  <a:lnTo>
                    <a:pt x="11278" y="28479"/>
                  </a:lnTo>
                  <a:lnTo>
                    <a:pt x="12331" y="26373"/>
                  </a:lnTo>
                  <a:lnTo>
                    <a:pt x="13823" y="23608"/>
                  </a:lnTo>
                  <a:lnTo>
                    <a:pt x="14876" y="21633"/>
                  </a:lnTo>
                  <a:lnTo>
                    <a:pt x="16500" y="19176"/>
                  </a:lnTo>
                  <a:lnTo>
                    <a:pt x="17597" y="17860"/>
                  </a:lnTo>
                  <a:lnTo>
                    <a:pt x="19352" y="16675"/>
                  </a:lnTo>
                  <a:lnTo>
                    <a:pt x="20449" y="16148"/>
                  </a:lnTo>
                  <a:lnTo>
                    <a:pt x="21590" y="15710"/>
                  </a:lnTo>
                  <a:lnTo>
                    <a:pt x="23872" y="14788"/>
                  </a:lnTo>
                  <a:lnTo>
                    <a:pt x="24398" y="14393"/>
                  </a:lnTo>
                  <a:lnTo>
                    <a:pt x="24398" y="14349"/>
                  </a:lnTo>
                  <a:lnTo>
                    <a:pt x="25451" y="13252"/>
                  </a:lnTo>
                  <a:lnTo>
                    <a:pt x="27996" y="10619"/>
                  </a:lnTo>
                  <a:lnTo>
                    <a:pt x="27996" y="10532"/>
                  </a:lnTo>
                  <a:lnTo>
                    <a:pt x="29269" y="7065"/>
                  </a:lnTo>
                  <a:lnTo>
                    <a:pt x="30936" y="5178"/>
                  </a:lnTo>
                  <a:lnTo>
                    <a:pt x="32384" y="3467"/>
                  </a:lnTo>
                  <a:lnTo>
                    <a:pt x="33481" y="2458"/>
                  </a:lnTo>
                  <a:lnTo>
                    <a:pt x="34578" y="1712"/>
                  </a:lnTo>
                  <a:lnTo>
                    <a:pt x="36992" y="351"/>
                  </a:lnTo>
                  <a:lnTo>
                    <a:pt x="37036" y="308"/>
                  </a:lnTo>
                  <a:lnTo>
                    <a:pt x="37080" y="220"/>
                  </a:lnTo>
                  <a:lnTo>
                    <a:pt x="37080" y="176"/>
                  </a:lnTo>
                  <a:lnTo>
                    <a:pt x="37036" y="88"/>
                  </a:lnTo>
                  <a:lnTo>
                    <a:pt x="36992" y="44"/>
                  </a:lnTo>
                  <a:lnTo>
                    <a:pt x="36948"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0" name="Google Shape;2840;p18"/>
            <p:cNvSpPr/>
            <p:nvPr/>
          </p:nvSpPr>
          <p:spPr>
            <a:xfrm>
              <a:off x="1579750" y="2837200"/>
              <a:ext cx="2045975" cy="1732200"/>
            </a:xfrm>
            <a:custGeom>
              <a:rect b="b" l="l" r="r" t="t"/>
              <a:pathLst>
                <a:path extrusionOk="0" h="69288" w="81839">
                  <a:moveTo>
                    <a:pt x="34315" y="0"/>
                  </a:moveTo>
                  <a:lnTo>
                    <a:pt x="34272" y="44"/>
                  </a:lnTo>
                  <a:lnTo>
                    <a:pt x="32165" y="1536"/>
                  </a:lnTo>
                  <a:lnTo>
                    <a:pt x="29489" y="3862"/>
                  </a:lnTo>
                  <a:lnTo>
                    <a:pt x="25715" y="6889"/>
                  </a:lnTo>
                  <a:lnTo>
                    <a:pt x="20493" y="11102"/>
                  </a:lnTo>
                  <a:lnTo>
                    <a:pt x="18475" y="12726"/>
                  </a:lnTo>
                  <a:lnTo>
                    <a:pt x="18431" y="12726"/>
                  </a:lnTo>
                  <a:lnTo>
                    <a:pt x="14525" y="17640"/>
                  </a:lnTo>
                  <a:lnTo>
                    <a:pt x="12331" y="20536"/>
                  </a:lnTo>
                  <a:lnTo>
                    <a:pt x="10357" y="23037"/>
                  </a:lnTo>
                  <a:lnTo>
                    <a:pt x="8645" y="25363"/>
                  </a:lnTo>
                  <a:lnTo>
                    <a:pt x="7680" y="27074"/>
                  </a:lnTo>
                  <a:lnTo>
                    <a:pt x="7636" y="27162"/>
                  </a:lnTo>
                  <a:lnTo>
                    <a:pt x="6934" y="31462"/>
                  </a:lnTo>
                  <a:lnTo>
                    <a:pt x="6320" y="35763"/>
                  </a:lnTo>
                  <a:lnTo>
                    <a:pt x="6013" y="38352"/>
                  </a:lnTo>
                  <a:lnTo>
                    <a:pt x="5661" y="40590"/>
                  </a:lnTo>
                  <a:lnTo>
                    <a:pt x="5047" y="43222"/>
                  </a:lnTo>
                  <a:lnTo>
                    <a:pt x="4301" y="45636"/>
                  </a:lnTo>
                  <a:lnTo>
                    <a:pt x="3380" y="47128"/>
                  </a:lnTo>
                  <a:lnTo>
                    <a:pt x="2063" y="48927"/>
                  </a:lnTo>
                  <a:lnTo>
                    <a:pt x="2063" y="48971"/>
                  </a:lnTo>
                  <a:lnTo>
                    <a:pt x="747" y="51209"/>
                  </a:lnTo>
                  <a:lnTo>
                    <a:pt x="747" y="51252"/>
                  </a:lnTo>
                  <a:lnTo>
                    <a:pt x="527" y="52042"/>
                  </a:lnTo>
                  <a:lnTo>
                    <a:pt x="527" y="52086"/>
                  </a:lnTo>
                  <a:lnTo>
                    <a:pt x="176" y="55684"/>
                  </a:lnTo>
                  <a:lnTo>
                    <a:pt x="1" y="57659"/>
                  </a:lnTo>
                  <a:lnTo>
                    <a:pt x="1" y="57703"/>
                  </a:lnTo>
                  <a:lnTo>
                    <a:pt x="45" y="58010"/>
                  </a:lnTo>
                  <a:lnTo>
                    <a:pt x="89" y="58098"/>
                  </a:lnTo>
                  <a:lnTo>
                    <a:pt x="133" y="58142"/>
                  </a:lnTo>
                  <a:lnTo>
                    <a:pt x="1317" y="58624"/>
                  </a:lnTo>
                  <a:lnTo>
                    <a:pt x="2063" y="59458"/>
                  </a:lnTo>
                  <a:lnTo>
                    <a:pt x="3248" y="61696"/>
                  </a:lnTo>
                  <a:lnTo>
                    <a:pt x="4433" y="63890"/>
                  </a:lnTo>
                  <a:lnTo>
                    <a:pt x="5749" y="65865"/>
                  </a:lnTo>
                  <a:lnTo>
                    <a:pt x="6671" y="67049"/>
                  </a:lnTo>
                  <a:lnTo>
                    <a:pt x="6715" y="67093"/>
                  </a:lnTo>
                  <a:lnTo>
                    <a:pt x="9347" y="68980"/>
                  </a:lnTo>
                  <a:lnTo>
                    <a:pt x="9391" y="68980"/>
                  </a:lnTo>
                  <a:lnTo>
                    <a:pt x="10137" y="69243"/>
                  </a:lnTo>
                  <a:lnTo>
                    <a:pt x="10181" y="69287"/>
                  </a:lnTo>
                  <a:lnTo>
                    <a:pt x="10269" y="69243"/>
                  </a:lnTo>
                  <a:lnTo>
                    <a:pt x="10883" y="69068"/>
                  </a:lnTo>
                  <a:lnTo>
                    <a:pt x="10927" y="69024"/>
                  </a:lnTo>
                  <a:lnTo>
                    <a:pt x="13341" y="66611"/>
                  </a:lnTo>
                  <a:lnTo>
                    <a:pt x="17114" y="64460"/>
                  </a:lnTo>
                  <a:lnTo>
                    <a:pt x="18562" y="63627"/>
                  </a:lnTo>
                  <a:lnTo>
                    <a:pt x="20010" y="63539"/>
                  </a:lnTo>
                  <a:lnTo>
                    <a:pt x="22029" y="63100"/>
                  </a:lnTo>
                  <a:lnTo>
                    <a:pt x="22907" y="63056"/>
                  </a:lnTo>
                  <a:lnTo>
                    <a:pt x="26900" y="64417"/>
                  </a:lnTo>
                  <a:lnTo>
                    <a:pt x="29357" y="65075"/>
                  </a:lnTo>
                  <a:lnTo>
                    <a:pt x="31156" y="65601"/>
                  </a:lnTo>
                  <a:lnTo>
                    <a:pt x="31288" y="65601"/>
                  </a:lnTo>
                  <a:lnTo>
                    <a:pt x="33569" y="63846"/>
                  </a:lnTo>
                  <a:lnTo>
                    <a:pt x="33613" y="63846"/>
                  </a:lnTo>
                  <a:lnTo>
                    <a:pt x="35281" y="62135"/>
                  </a:lnTo>
                  <a:lnTo>
                    <a:pt x="35281" y="62091"/>
                  </a:lnTo>
                  <a:lnTo>
                    <a:pt x="36641" y="59721"/>
                  </a:lnTo>
                  <a:lnTo>
                    <a:pt x="37080" y="59239"/>
                  </a:lnTo>
                  <a:lnTo>
                    <a:pt x="38177" y="58756"/>
                  </a:lnTo>
                  <a:lnTo>
                    <a:pt x="40415" y="58361"/>
                  </a:lnTo>
                  <a:lnTo>
                    <a:pt x="40459" y="58361"/>
                  </a:lnTo>
                  <a:lnTo>
                    <a:pt x="43048" y="57264"/>
                  </a:lnTo>
                  <a:lnTo>
                    <a:pt x="43092" y="57264"/>
                  </a:lnTo>
                  <a:lnTo>
                    <a:pt x="45154" y="55597"/>
                  </a:lnTo>
                  <a:lnTo>
                    <a:pt x="47216" y="53973"/>
                  </a:lnTo>
                  <a:lnTo>
                    <a:pt x="48313" y="53403"/>
                  </a:lnTo>
                  <a:lnTo>
                    <a:pt x="50069" y="53359"/>
                  </a:lnTo>
                  <a:lnTo>
                    <a:pt x="50902" y="53403"/>
                  </a:lnTo>
                  <a:lnTo>
                    <a:pt x="53096" y="53578"/>
                  </a:lnTo>
                  <a:lnTo>
                    <a:pt x="54193" y="53666"/>
                  </a:lnTo>
                  <a:lnTo>
                    <a:pt x="55246" y="53841"/>
                  </a:lnTo>
                  <a:lnTo>
                    <a:pt x="56300" y="54105"/>
                  </a:lnTo>
                  <a:lnTo>
                    <a:pt x="57353" y="54456"/>
                  </a:lnTo>
                  <a:lnTo>
                    <a:pt x="57835" y="54631"/>
                  </a:lnTo>
                  <a:lnTo>
                    <a:pt x="58362" y="54895"/>
                  </a:lnTo>
                  <a:lnTo>
                    <a:pt x="58845" y="55158"/>
                  </a:lnTo>
                  <a:lnTo>
                    <a:pt x="59327" y="55465"/>
                  </a:lnTo>
                  <a:lnTo>
                    <a:pt x="60512" y="56518"/>
                  </a:lnTo>
                  <a:lnTo>
                    <a:pt x="60556" y="56562"/>
                  </a:lnTo>
                  <a:lnTo>
                    <a:pt x="65383" y="58537"/>
                  </a:lnTo>
                  <a:lnTo>
                    <a:pt x="65427" y="58537"/>
                  </a:lnTo>
                  <a:lnTo>
                    <a:pt x="66436" y="58624"/>
                  </a:lnTo>
                  <a:lnTo>
                    <a:pt x="68455" y="59019"/>
                  </a:lnTo>
                  <a:lnTo>
                    <a:pt x="70692" y="59370"/>
                  </a:lnTo>
                  <a:lnTo>
                    <a:pt x="70736" y="59370"/>
                  </a:lnTo>
                  <a:lnTo>
                    <a:pt x="73062" y="59414"/>
                  </a:lnTo>
                  <a:lnTo>
                    <a:pt x="75432" y="59590"/>
                  </a:lnTo>
                  <a:lnTo>
                    <a:pt x="75475" y="59590"/>
                  </a:lnTo>
                  <a:lnTo>
                    <a:pt x="79161" y="59414"/>
                  </a:lnTo>
                  <a:lnTo>
                    <a:pt x="79205" y="59370"/>
                  </a:lnTo>
                  <a:lnTo>
                    <a:pt x="81706" y="58712"/>
                  </a:lnTo>
                  <a:lnTo>
                    <a:pt x="81750" y="58712"/>
                  </a:lnTo>
                  <a:lnTo>
                    <a:pt x="81794" y="58624"/>
                  </a:lnTo>
                  <a:lnTo>
                    <a:pt x="81838" y="58580"/>
                  </a:lnTo>
                  <a:lnTo>
                    <a:pt x="81838" y="58493"/>
                  </a:lnTo>
                  <a:lnTo>
                    <a:pt x="81794" y="58449"/>
                  </a:lnTo>
                  <a:lnTo>
                    <a:pt x="81750" y="58405"/>
                  </a:lnTo>
                  <a:lnTo>
                    <a:pt x="81706" y="58361"/>
                  </a:lnTo>
                  <a:lnTo>
                    <a:pt x="81619" y="58361"/>
                  </a:lnTo>
                  <a:lnTo>
                    <a:pt x="79117" y="59063"/>
                  </a:lnTo>
                  <a:lnTo>
                    <a:pt x="75432" y="59239"/>
                  </a:lnTo>
                  <a:lnTo>
                    <a:pt x="73106" y="59063"/>
                  </a:lnTo>
                  <a:lnTo>
                    <a:pt x="70736" y="59019"/>
                  </a:lnTo>
                  <a:lnTo>
                    <a:pt x="68498" y="58668"/>
                  </a:lnTo>
                  <a:lnTo>
                    <a:pt x="66524" y="58273"/>
                  </a:lnTo>
                  <a:lnTo>
                    <a:pt x="66480" y="58273"/>
                  </a:lnTo>
                  <a:lnTo>
                    <a:pt x="65471" y="58186"/>
                  </a:lnTo>
                  <a:lnTo>
                    <a:pt x="62531" y="57001"/>
                  </a:lnTo>
                  <a:lnTo>
                    <a:pt x="60688" y="56255"/>
                  </a:lnTo>
                  <a:lnTo>
                    <a:pt x="59547" y="55202"/>
                  </a:lnTo>
                  <a:lnTo>
                    <a:pt x="59547" y="55158"/>
                  </a:lnTo>
                  <a:lnTo>
                    <a:pt x="59020" y="54851"/>
                  </a:lnTo>
                  <a:lnTo>
                    <a:pt x="58538" y="54587"/>
                  </a:lnTo>
                  <a:lnTo>
                    <a:pt x="58011" y="54324"/>
                  </a:lnTo>
                  <a:lnTo>
                    <a:pt x="57484" y="54105"/>
                  </a:lnTo>
                  <a:lnTo>
                    <a:pt x="56958" y="53929"/>
                  </a:lnTo>
                  <a:lnTo>
                    <a:pt x="56431" y="53754"/>
                  </a:lnTo>
                  <a:lnTo>
                    <a:pt x="55378" y="53534"/>
                  </a:lnTo>
                  <a:lnTo>
                    <a:pt x="54281" y="53315"/>
                  </a:lnTo>
                  <a:lnTo>
                    <a:pt x="53184" y="53227"/>
                  </a:lnTo>
                  <a:lnTo>
                    <a:pt x="50902" y="53052"/>
                  </a:lnTo>
                  <a:lnTo>
                    <a:pt x="50069" y="53008"/>
                  </a:lnTo>
                  <a:lnTo>
                    <a:pt x="48269" y="53052"/>
                  </a:lnTo>
                  <a:lnTo>
                    <a:pt x="48182" y="53095"/>
                  </a:lnTo>
                  <a:lnTo>
                    <a:pt x="47041" y="53666"/>
                  </a:lnTo>
                  <a:lnTo>
                    <a:pt x="46997" y="53666"/>
                  </a:lnTo>
                  <a:lnTo>
                    <a:pt x="44935" y="55333"/>
                  </a:lnTo>
                  <a:lnTo>
                    <a:pt x="42872" y="56957"/>
                  </a:lnTo>
                  <a:lnTo>
                    <a:pt x="40371" y="58010"/>
                  </a:lnTo>
                  <a:lnTo>
                    <a:pt x="38089" y="58405"/>
                  </a:lnTo>
                  <a:lnTo>
                    <a:pt x="38045" y="58405"/>
                  </a:lnTo>
                  <a:lnTo>
                    <a:pt x="36904" y="58931"/>
                  </a:lnTo>
                  <a:lnTo>
                    <a:pt x="36861" y="58975"/>
                  </a:lnTo>
                  <a:lnTo>
                    <a:pt x="36378" y="59502"/>
                  </a:lnTo>
                  <a:lnTo>
                    <a:pt x="36334" y="59546"/>
                  </a:lnTo>
                  <a:lnTo>
                    <a:pt x="35018" y="61915"/>
                  </a:lnTo>
                  <a:lnTo>
                    <a:pt x="33350" y="63583"/>
                  </a:lnTo>
                  <a:lnTo>
                    <a:pt x="31156" y="65250"/>
                  </a:lnTo>
                  <a:lnTo>
                    <a:pt x="29445" y="64768"/>
                  </a:lnTo>
                  <a:lnTo>
                    <a:pt x="27031" y="64065"/>
                  </a:lnTo>
                  <a:lnTo>
                    <a:pt x="22994" y="62705"/>
                  </a:lnTo>
                  <a:lnTo>
                    <a:pt x="22907" y="62705"/>
                  </a:lnTo>
                  <a:lnTo>
                    <a:pt x="21985" y="62749"/>
                  </a:lnTo>
                  <a:lnTo>
                    <a:pt x="19967" y="63188"/>
                  </a:lnTo>
                  <a:lnTo>
                    <a:pt x="18475" y="63276"/>
                  </a:lnTo>
                  <a:lnTo>
                    <a:pt x="18387" y="63320"/>
                  </a:lnTo>
                  <a:lnTo>
                    <a:pt x="13165" y="66303"/>
                  </a:lnTo>
                  <a:lnTo>
                    <a:pt x="13121" y="66347"/>
                  </a:lnTo>
                  <a:lnTo>
                    <a:pt x="10708" y="68717"/>
                  </a:lnTo>
                  <a:lnTo>
                    <a:pt x="10181" y="68892"/>
                  </a:lnTo>
                  <a:lnTo>
                    <a:pt x="9567" y="68673"/>
                  </a:lnTo>
                  <a:lnTo>
                    <a:pt x="6934" y="66786"/>
                  </a:lnTo>
                  <a:lnTo>
                    <a:pt x="6013" y="65689"/>
                  </a:lnTo>
                  <a:lnTo>
                    <a:pt x="4740" y="63714"/>
                  </a:lnTo>
                  <a:lnTo>
                    <a:pt x="3555" y="61520"/>
                  </a:lnTo>
                  <a:lnTo>
                    <a:pt x="2327" y="59239"/>
                  </a:lnTo>
                  <a:lnTo>
                    <a:pt x="1537" y="58361"/>
                  </a:lnTo>
                  <a:lnTo>
                    <a:pt x="1493" y="58317"/>
                  </a:lnTo>
                  <a:lnTo>
                    <a:pt x="396" y="57878"/>
                  </a:lnTo>
                  <a:lnTo>
                    <a:pt x="352" y="57659"/>
                  </a:lnTo>
                  <a:lnTo>
                    <a:pt x="527" y="55728"/>
                  </a:lnTo>
                  <a:lnTo>
                    <a:pt x="878" y="52130"/>
                  </a:lnTo>
                  <a:lnTo>
                    <a:pt x="1054" y="51384"/>
                  </a:lnTo>
                  <a:lnTo>
                    <a:pt x="2370" y="49146"/>
                  </a:lnTo>
                  <a:lnTo>
                    <a:pt x="3687" y="47347"/>
                  </a:lnTo>
                  <a:lnTo>
                    <a:pt x="4608" y="45811"/>
                  </a:lnTo>
                  <a:lnTo>
                    <a:pt x="4608" y="45767"/>
                  </a:lnTo>
                  <a:lnTo>
                    <a:pt x="5398" y="43310"/>
                  </a:lnTo>
                  <a:lnTo>
                    <a:pt x="5969" y="40633"/>
                  </a:lnTo>
                  <a:lnTo>
                    <a:pt x="6364" y="38396"/>
                  </a:lnTo>
                  <a:lnTo>
                    <a:pt x="6671" y="35807"/>
                  </a:lnTo>
                  <a:lnTo>
                    <a:pt x="7285" y="31506"/>
                  </a:lnTo>
                  <a:lnTo>
                    <a:pt x="7987" y="27250"/>
                  </a:lnTo>
                  <a:lnTo>
                    <a:pt x="8953" y="25539"/>
                  </a:lnTo>
                  <a:lnTo>
                    <a:pt x="10664" y="23257"/>
                  </a:lnTo>
                  <a:lnTo>
                    <a:pt x="12595" y="20756"/>
                  </a:lnTo>
                  <a:lnTo>
                    <a:pt x="14789" y="17860"/>
                  </a:lnTo>
                  <a:lnTo>
                    <a:pt x="18694" y="12989"/>
                  </a:lnTo>
                  <a:lnTo>
                    <a:pt x="25934" y="7153"/>
                  </a:lnTo>
                  <a:lnTo>
                    <a:pt x="29708" y="4125"/>
                  </a:lnTo>
                  <a:lnTo>
                    <a:pt x="32385" y="1799"/>
                  </a:lnTo>
                  <a:lnTo>
                    <a:pt x="34447" y="307"/>
                  </a:lnTo>
                  <a:lnTo>
                    <a:pt x="34535" y="263"/>
                  </a:lnTo>
                  <a:lnTo>
                    <a:pt x="34535" y="220"/>
                  </a:lnTo>
                  <a:lnTo>
                    <a:pt x="34535" y="132"/>
                  </a:lnTo>
                  <a:lnTo>
                    <a:pt x="34491" y="88"/>
                  </a:lnTo>
                  <a:lnTo>
                    <a:pt x="34447" y="44"/>
                  </a:lnTo>
                  <a:lnTo>
                    <a:pt x="34403"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1" name="Google Shape;2841;p18"/>
            <p:cNvSpPr/>
            <p:nvPr/>
          </p:nvSpPr>
          <p:spPr>
            <a:xfrm>
              <a:off x="1896800" y="3719200"/>
              <a:ext cx="560600" cy="444300"/>
            </a:xfrm>
            <a:custGeom>
              <a:rect b="b" l="l" r="r" t="t"/>
              <a:pathLst>
                <a:path extrusionOk="0" h="17772" w="22424">
                  <a:moveTo>
                    <a:pt x="6188" y="483"/>
                  </a:moveTo>
                  <a:lnTo>
                    <a:pt x="6670" y="1316"/>
                  </a:lnTo>
                  <a:lnTo>
                    <a:pt x="6758" y="1404"/>
                  </a:lnTo>
                  <a:lnTo>
                    <a:pt x="8513" y="2062"/>
                  </a:lnTo>
                  <a:lnTo>
                    <a:pt x="12550" y="3861"/>
                  </a:lnTo>
                  <a:lnTo>
                    <a:pt x="12813" y="4213"/>
                  </a:lnTo>
                  <a:lnTo>
                    <a:pt x="13384" y="5441"/>
                  </a:lnTo>
                  <a:lnTo>
                    <a:pt x="14393" y="7196"/>
                  </a:lnTo>
                  <a:lnTo>
                    <a:pt x="14920" y="9347"/>
                  </a:lnTo>
                  <a:lnTo>
                    <a:pt x="15359" y="10707"/>
                  </a:lnTo>
                  <a:lnTo>
                    <a:pt x="15359" y="10751"/>
                  </a:lnTo>
                  <a:lnTo>
                    <a:pt x="16105" y="11892"/>
                  </a:lnTo>
                  <a:lnTo>
                    <a:pt x="16148" y="11935"/>
                  </a:lnTo>
                  <a:lnTo>
                    <a:pt x="17070" y="12638"/>
                  </a:lnTo>
                  <a:lnTo>
                    <a:pt x="17114" y="12681"/>
                  </a:lnTo>
                  <a:lnTo>
                    <a:pt x="19439" y="13383"/>
                  </a:lnTo>
                  <a:lnTo>
                    <a:pt x="19527" y="13383"/>
                  </a:lnTo>
                  <a:lnTo>
                    <a:pt x="20712" y="13208"/>
                  </a:lnTo>
                  <a:lnTo>
                    <a:pt x="21985" y="13471"/>
                  </a:lnTo>
                  <a:lnTo>
                    <a:pt x="22028" y="13471"/>
                  </a:lnTo>
                  <a:lnTo>
                    <a:pt x="21897" y="13559"/>
                  </a:lnTo>
                  <a:lnTo>
                    <a:pt x="20668" y="14086"/>
                  </a:lnTo>
                  <a:lnTo>
                    <a:pt x="16105" y="15490"/>
                  </a:lnTo>
                  <a:lnTo>
                    <a:pt x="13735" y="16367"/>
                  </a:lnTo>
                  <a:lnTo>
                    <a:pt x="11234" y="17420"/>
                  </a:lnTo>
                  <a:lnTo>
                    <a:pt x="10883" y="17333"/>
                  </a:lnTo>
                  <a:lnTo>
                    <a:pt x="8733" y="16455"/>
                  </a:lnTo>
                  <a:lnTo>
                    <a:pt x="5222" y="15051"/>
                  </a:lnTo>
                  <a:lnTo>
                    <a:pt x="5178" y="15051"/>
                  </a:lnTo>
                  <a:lnTo>
                    <a:pt x="746" y="13866"/>
                  </a:lnTo>
                  <a:lnTo>
                    <a:pt x="395" y="13515"/>
                  </a:lnTo>
                  <a:lnTo>
                    <a:pt x="351" y="12901"/>
                  </a:lnTo>
                  <a:lnTo>
                    <a:pt x="702" y="11672"/>
                  </a:lnTo>
                  <a:lnTo>
                    <a:pt x="1229" y="10795"/>
                  </a:lnTo>
                  <a:lnTo>
                    <a:pt x="2633" y="8732"/>
                  </a:lnTo>
                  <a:lnTo>
                    <a:pt x="5091" y="4958"/>
                  </a:lnTo>
                  <a:lnTo>
                    <a:pt x="5134" y="4915"/>
                  </a:lnTo>
                  <a:lnTo>
                    <a:pt x="5749" y="2852"/>
                  </a:lnTo>
                  <a:lnTo>
                    <a:pt x="6056" y="746"/>
                  </a:lnTo>
                  <a:lnTo>
                    <a:pt x="6188" y="483"/>
                  </a:lnTo>
                  <a:close/>
                  <a:moveTo>
                    <a:pt x="6144" y="0"/>
                  </a:moveTo>
                  <a:lnTo>
                    <a:pt x="6056" y="44"/>
                  </a:lnTo>
                  <a:lnTo>
                    <a:pt x="6012" y="88"/>
                  </a:lnTo>
                  <a:lnTo>
                    <a:pt x="5749" y="614"/>
                  </a:lnTo>
                  <a:lnTo>
                    <a:pt x="5705" y="658"/>
                  </a:lnTo>
                  <a:lnTo>
                    <a:pt x="5398" y="2764"/>
                  </a:lnTo>
                  <a:lnTo>
                    <a:pt x="4783" y="4827"/>
                  </a:lnTo>
                  <a:lnTo>
                    <a:pt x="2370" y="8513"/>
                  </a:lnTo>
                  <a:lnTo>
                    <a:pt x="922" y="10619"/>
                  </a:lnTo>
                  <a:lnTo>
                    <a:pt x="395" y="11541"/>
                  </a:lnTo>
                  <a:lnTo>
                    <a:pt x="351" y="11584"/>
                  </a:lnTo>
                  <a:lnTo>
                    <a:pt x="0" y="12857"/>
                  </a:lnTo>
                  <a:lnTo>
                    <a:pt x="0" y="12901"/>
                  </a:lnTo>
                  <a:lnTo>
                    <a:pt x="44" y="13603"/>
                  </a:lnTo>
                  <a:lnTo>
                    <a:pt x="88" y="13691"/>
                  </a:lnTo>
                  <a:lnTo>
                    <a:pt x="527" y="14173"/>
                  </a:lnTo>
                  <a:lnTo>
                    <a:pt x="615" y="14217"/>
                  </a:lnTo>
                  <a:lnTo>
                    <a:pt x="5091" y="15358"/>
                  </a:lnTo>
                  <a:lnTo>
                    <a:pt x="8601" y="16806"/>
                  </a:lnTo>
                  <a:lnTo>
                    <a:pt x="10751" y="17684"/>
                  </a:lnTo>
                  <a:lnTo>
                    <a:pt x="10795" y="17684"/>
                  </a:lnTo>
                  <a:lnTo>
                    <a:pt x="11234" y="17772"/>
                  </a:lnTo>
                  <a:lnTo>
                    <a:pt x="11322" y="17728"/>
                  </a:lnTo>
                  <a:lnTo>
                    <a:pt x="13867" y="16675"/>
                  </a:lnTo>
                  <a:lnTo>
                    <a:pt x="16192" y="15841"/>
                  </a:lnTo>
                  <a:lnTo>
                    <a:pt x="20756" y="14437"/>
                  </a:lnTo>
                  <a:lnTo>
                    <a:pt x="20800" y="14437"/>
                  </a:lnTo>
                  <a:lnTo>
                    <a:pt x="22072" y="13866"/>
                  </a:lnTo>
                  <a:lnTo>
                    <a:pt x="22116" y="13866"/>
                  </a:lnTo>
                  <a:lnTo>
                    <a:pt x="22379" y="13603"/>
                  </a:lnTo>
                  <a:lnTo>
                    <a:pt x="22423" y="13559"/>
                  </a:lnTo>
                  <a:lnTo>
                    <a:pt x="22423" y="13471"/>
                  </a:lnTo>
                  <a:lnTo>
                    <a:pt x="22423" y="13427"/>
                  </a:lnTo>
                  <a:lnTo>
                    <a:pt x="22379" y="13340"/>
                  </a:lnTo>
                  <a:lnTo>
                    <a:pt x="22204" y="13164"/>
                  </a:lnTo>
                  <a:lnTo>
                    <a:pt x="22116" y="13120"/>
                  </a:lnTo>
                  <a:lnTo>
                    <a:pt x="20756" y="12857"/>
                  </a:lnTo>
                  <a:lnTo>
                    <a:pt x="20712" y="12857"/>
                  </a:lnTo>
                  <a:lnTo>
                    <a:pt x="19527" y="13032"/>
                  </a:lnTo>
                  <a:lnTo>
                    <a:pt x="17245" y="12374"/>
                  </a:lnTo>
                  <a:lnTo>
                    <a:pt x="16368" y="11672"/>
                  </a:lnTo>
                  <a:lnTo>
                    <a:pt x="15666" y="10575"/>
                  </a:lnTo>
                  <a:lnTo>
                    <a:pt x="15271" y="9259"/>
                  </a:lnTo>
                  <a:lnTo>
                    <a:pt x="14744" y="7065"/>
                  </a:lnTo>
                  <a:lnTo>
                    <a:pt x="14700" y="7021"/>
                  </a:lnTo>
                  <a:lnTo>
                    <a:pt x="13691" y="5266"/>
                  </a:lnTo>
                  <a:lnTo>
                    <a:pt x="13121" y="4037"/>
                  </a:lnTo>
                  <a:lnTo>
                    <a:pt x="13077" y="3993"/>
                  </a:lnTo>
                  <a:lnTo>
                    <a:pt x="12813" y="3598"/>
                  </a:lnTo>
                  <a:lnTo>
                    <a:pt x="12726" y="3554"/>
                  </a:lnTo>
                  <a:lnTo>
                    <a:pt x="8645" y="1755"/>
                  </a:lnTo>
                  <a:lnTo>
                    <a:pt x="6933" y="1097"/>
                  </a:lnTo>
                  <a:lnTo>
                    <a:pt x="6495" y="263"/>
                  </a:lnTo>
                  <a:lnTo>
                    <a:pt x="6451" y="219"/>
                  </a:lnTo>
                  <a:lnTo>
                    <a:pt x="6275" y="44"/>
                  </a:lnTo>
                  <a:lnTo>
                    <a:pt x="6231"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2" name="Google Shape;2842;p18"/>
            <p:cNvSpPr/>
            <p:nvPr/>
          </p:nvSpPr>
          <p:spPr>
            <a:xfrm>
              <a:off x="1870475" y="3665425"/>
              <a:ext cx="650550" cy="557325"/>
            </a:xfrm>
            <a:custGeom>
              <a:rect b="b" l="l" r="r" t="t"/>
              <a:pathLst>
                <a:path extrusionOk="0" h="22293" w="26022">
                  <a:moveTo>
                    <a:pt x="10224" y="352"/>
                  </a:moveTo>
                  <a:lnTo>
                    <a:pt x="10795" y="571"/>
                  </a:lnTo>
                  <a:lnTo>
                    <a:pt x="12945" y="2239"/>
                  </a:lnTo>
                  <a:lnTo>
                    <a:pt x="14832" y="3511"/>
                  </a:lnTo>
                  <a:lnTo>
                    <a:pt x="16017" y="4828"/>
                  </a:lnTo>
                  <a:lnTo>
                    <a:pt x="17026" y="6495"/>
                  </a:lnTo>
                  <a:lnTo>
                    <a:pt x="17947" y="8294"/>
                  </a:lnTo>
                  <a:lnTo>
                    <a:pt x="18430" y="10927"/>
                  </a:lnTo>
                  <a:lnTo>
                    <a:pt x="18957" y="13692"/>
                  </a:lnTo>
                  <a:lnTo>
                    <a:pt x="18957" y="13735"/>
                  </a:lnTo>
                  <a:lnTo>
                    <a:pt x="19308" y="14130"/>
                  </a:lnTo>
                  <a:lnTo>
                    <a:pt x="19395" y="14174"/>
                  </a:lnTo>
                  <a:lnTo>
                    <a:pt x="20800" y="14525"/>
                  </a:lnTo>
                  <a:lnTo>
                    <a:pt x="20843" y="14525"/>
                  </a:lnTo>
                  <a:lnTo>
                    <a:pt x="21940" y="14569"/>
                  </a:lnTo>
                  <a:lnTo>
                    <a:pt x="25363" y="15227"/>
                  </a:lnTo>
                  <a:lnTo>
                    <a:pt x="25583" y="15359"/>
                  </a:lnTo>
                  <a:lnTo>
                    <a:pt x="25670" y="15578"/>
                  </a:lnTo>
                  <a:lnTo>
                    <a:pt x="25583" y="16324"/>
                  </a:lnTo>
                  <a:lnTo>
                    <a:pt x="25407" y="16632"/>
                  </a:lnTo>
                  <a:lnTo>
                    <a:pt x="24968" y="16851"/>
                  </a:lnTo>
                  <a:lnTo>
                    <a:pt x="23915" y="17026"/>
                  </a:lnTo>
                  <a:lnTo>
                    <a:pt x="23871" y="17026"/>
                  </a:lnTo>
                  <a:lnTo>
                    <a:pt x="19659" y="18650"/>
                  </a:lnTo>
                  <a:lnTo>
                    <a:pt x="19615" y="18694"/>
                  </a:lnTo>
                  <a:lnTo>
                    <a:pt x="19132" y="19001"/>
                  </a:lnTo>
                  <a:lnTo>
                    <a:pt x="17772" y="19659"/>
                  </a:lnTo>
                  <a:lnTo>
                    <a:pt x="13164" y="21371"/>
                  </a:lnTo>
                  <a:lnTo>
                    <a:pt x="11804" y="21941"/>
                  </a:lnTo>
                  <a:lnTo>
                    <a:pt x="11278" y="21809"/>
                  </a:lnTo>
                  <a:lnTo>
                    <a:pt x="10093" y="21371"/>
                  </a:lnTo>
                  <a:lnTo>
                    <a:pt x="8074" y="20493"/>
                  </a:lnTo>
                  <a:lnTo>
                    <a:pt x="5661" y="19396"/>
                  </a:lnTo>
                  <a:lnTo>
                    <a:pt x="878" y="17377"/>
                  </a:lnTo>
                  <a:lnTo>
                    <a:pt x="483" y="16544"/>
                  </a:lnTo>
                  <a:lnTo>
                    <a:pt x="395" y="16193"/>
                  </a:lnTo>
                  <a:lnTo>
                    <a:pt x="351" y="15842"/>
                  </a:lnTo>
                  <a:lnTo>
                    <a:pt x="351" y="15491"/>
                  </a:lnTo>
                  <a:lnTo>
                    <a:pt x="395" y="15140"/>
                  </a:lnTo>
                  <a:lnTo>
                    <a:pt x="439" y="14789"/>
                  </a:lnTo>
                  <a:lnTo>
                    <a:pt x="571" y="14481"/>
                  </a:lnTo>
                  <a:lnTo>
                    <a:pt x="834" y="13779"/>
                  </a:lnTo>
                  <a:lnTo>
                    <a:pt x="1141" y="13121"/>
                  </a:lnTo>
                  <a:lnTo>
                    <a:pt x="1580" y="12463"/>
                  </a:lnTo>
                  <a:lnTo>
                    <a:pt x="2458" y="11190"/>
                  </a:lnTo>
                  <a:lnTo>
                    <a:pt x="3116" y="10269"/>
                  </a:lnTo>
                  <a:lnTo>
                    <a:pt x="3379" y="9830"/>
                  </a:lnTo>
                  <a:lnTo>
                    <a:pt x="3642" y="9435"/>
                  </a:lnTo>
                  <a:lnTo>
                    <a:pt x="4915" y="6890"/>
                  </a:lnTo>
                  <a:lnTo>
                    <a:pt x="4915" y="6846"/>
                  </a:lnTo>
                  <a:lnTo>
                    <a:pt x="5617" y="4345"/>
                  </a:lnTo>
                  <a:lnTo>
                    <a:pt x="6144" y="2327"/>
                  </a:lnTo>
                  <a:lnTo>
                    <a:pt x="6889" y="1493"/>
                  </a:lnTo>
                  <a:lnTo>
                    <a:pt x="8381" y="966"/>
                  </a:lnTo>
                  <a:lnTo>
                    <a:pt x="8469" y="878"/>
                  </a:lnTo>
                  <a:lnTo>
                    <a:pt x="8908" y="352"/>
                  </a:lnTo>
                  <a:close/>
                  <a:moveTo>
                    <a:pt x="8776" y="1"/>
                  </a:moveTo>
                  <a:lnTo>
                    <a:pt x="8732" y="45"/>
                  </a:lnTo>
                  <a:lnTo>
                    <a:pt x="8206" y="615"/>
                  </a:lnTo>
                  <a:lnTo>
                    <a:pt x="6758" y="1186"/>
                  </a:lnTo>
                  <a:lnTo>
                    <a:pt x="6670" y="1230"/>
                  </a:lnTo>
                  <a:lnTo>
                    <a:pt x="5836" y="2107"/>
                  </a:lnTo>
                  <a:lnTo>
                    <a:pt x="5792" y="2195"/>
                  </a:lnTo>
                  <a:lnTo>
                    <a:pt x="5310" y="4257"/>
                  </a:lnTo>
                  <a:lnTo>
                    <a:pt x="4608" y="6715"/>
                  </a:lnTo>
                  <a:lnTo>
                    <a:pt x="3335" y="9260"/>
                  </a:lnTo>
                  <a:lnTo>
                    <a:pt x="3072" y="9655"/>
                  </a:lnTo>
                  <a:lnTo>
                    <a:pt x="2809" y="10093"/>
                  </a:lnTo>
                  <a:lnTo>
                    <a:pt x="2194" y="10971"/>
                  </a:lnTo>
                  <a:lnTo>
                    <a:pt x="1712" y="11629"/>
                  </a:lnTo>
                  <a:lnTo>
                    <a:pt x="1229" y="12287"/>
                  </a:lnTo>
                  <a:lnTo>
                    <a:pt x="834" y="12989"/>
                  </a:lnTo>
                  <a:lnTo>
                    <a:pt x="483" y="13692"/>
                  </a:lnTo>
                  <a:lnTo>
                    <a:pt x="176" y="14437"/>
                  </a:lnTo>
                  <a:lnTo>
                    <a:pt x="88" y="14789"/>
                  </a:lnTo>
                  <a:lnTo>
                    <a:pt x="44" y="15140"/>
                  </a:lnTo>
                  <a:lnTo>
                    <a:pt x="0" y="15534"/>
                  </a:lnTo>
                  <a:lnTo>
                    <a:pt x="0" y="15886"/>
                  </a:lnTo>
                  <a:lnTo>
                    <a:pt x="88" y="16280"/>
                  </a:lnTo>
                  <a:lnTo>
                    <a:pt x="176" y="16675"/>
                  </a:lnTo>
                  <a:lnTo>
                    <a:pt x="615" y="17597"/>
                  </a:lnTo>
                  <a:lnTo>
                    <a:pt x="702" y="17685"/>
                  </a:lnTo>
                  <a:lnTo>
                    <a:pt x="5529" y="19747"/>
                  </a:lnTo>
                  <a:lnTo>
                    <a:pt x="7899" y="20800"/>
                  </a:lnTo>
                  <a:lnTo>
                    <a:pt x="9961" y="21678"/>
                  </a:lnTo>
                  <a:lnTo>
                    <a:pt x="11190" y="22160"/>
                  </a:lnTo>
                  <a:lnTo>
                    <a:pt x="11804" y="22292"/>
                  </a:lnTo>
                  <a:lnTo>
                    <a:pt x="11892" y="22248"/>
                  </a:lnTo>
                  <a:lnTo>
                    <a:pt x="13296" y="21678"/>
                  </a:lnTo>
                  <a:lnTo>
                    <a:pt x="17903" y="19966"/>
                  </a:lnTo>
                  <a:lnTo>
                    <a:pt x="19308" y="19352"/>
                  </a:lnTo>
                  <a:lnTo>
                    <a:pt x="19308" y="19308"/>
                  </a:lnTo>
                  <a:lnTo>
                    <a:pt x="19834" y="19001"/>
                  </a:lnTo>
                  <a:lnTo>
                    <a:pt x="23959" y="17377"/>
                  </a:lnTo>
                  <a:lnTo>
                    <a:pt x="25056" y="17202"/>
                  </a:lnTo>
                  <a:lnTo>
                    <a:pt x="25100" y="17202"/>
                  </a:lnTo>
                  <a:lnTo>
                    <a:pt x="25626" y="16895"/>
                  </a:lnTo>
                  <a:lnTo>
                    <a:pt x="25670" y="16851"/>
                  </a:lnTo>
                  <a:lnTo>
                    <a:pt x="25890" y="16500"/>
                  </a:lnTo>
                  <a:lnTo>
                    <a:pt x="25934" y="16412"/>
                  </a:lnTo>
                  <a:lnTo>
                    <a:pt x="26021" y="15578"/>
                  </a:lnTo>
                  <a:lnTo>
                    <a:pt x="26021" y="15491"/>
                  </a:lnTo>
                  <a:lnTo>
                    <a:pt x="25846" y="15183"/>
                  </a:lnTo>
                  <a:lnTo>
                    <a:pt x="25802" y="15096"/>
                  </a:lnTo>
                  <a:lnTo>
                    <a:pt x="25539" y="14920"/>
                  </a:lnTo>
                  <a:lnTo>
                    <a:pt x="25451" y="14876"/>
                  </a:lnTo>
                  <a:lnTo>
                    <a:pt x="21984" y="14218"/>
                  </a:lnTo>
                  <a:lnTo>
                    <a:pt x="20843" y="14174"/>
                  </a:lnTo>
                  <a:lnTo>
                    <a:pt x="19527" y="13867"/>
                  </a:lnTo>
                  <a:lnTo>
                    <a:pt x="19264" y="13560"/>
                  </a:lnTo>
                  <a:lnTo>
                    <a:pt x="18781" y="10839"/>
                  </a:lnTo>
                  <a:lnTo>
                    <a:pt x="18298" y="8206"/>
                  </a:lnTo>
                  <a:lnTo>
                    <a:pt x="18255" y="8163"/>
                  </a:lnTo>
                  <a:lnTo>
                    <a:pt x="17333" y="6320"/>
                  </a:lnTo>
                  <a:lnTo>
                    <a:pt x="16324" y="4652"/>
                  </a:lnTo>
                  <a:lnTo>
                    <a:pt x="16280" y="4608"/>
                  </a:lnTo>
                  <a:lnTo>
                    <a:pt x="15051" y="3292"/>
                  </a:lnTo>
                  <a:lnTo>
                    <a:pt x="15051" y="3248"/>
                  </a:lnTo>
                  <a:lnTo>
                    <a:pt x="13164" y="1932"/>
                  </a:lnTo>
                  <a:lnTo>
                    <a:pt x="11014" y="264"/>
                  </a:lnTo>
                  <a:lnTo>
                    <a:pt x="10970" y="264"/>
                  </a:lnTo>
                  <a:lnTo>
                    <a:pt x="10356"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3" name="Google Shape;2843;p18"/>
            <p:cNvSpPr/>
            <p:nvPr/>
          </p:nvSpPr>
          <p:spPr>
            <a:xfrm>
              <a:off x="1686175" y="3501975"/>
              <a:ext cx="889700" cy="781100"/>
            </a:xfrm>
            <a:custGeom>
              <a:rect b="b" l="l" r="r" t="t"/>
              <a:pathLst>
                <a:path extrusionOk="0" h="31244" w="35588">
                  <a:moveTo>
                    <a:pt x="16807" y="352"/>
                  </a:moveTo>
                  <a:lnTo>
                    <a:pt x="17070" y="615"/>
                  </a:lnTo>
                  <a:lnTo>
                    <a:pt x="17509" y="1405"/>
                  </a:lnTo>
                  <a:lnTo>
                    <a:pt x="18430" y="3423"/>
                  </a:lnTo>
                  <a:lnTo>
                    <a:pt x="18474" y="3511"/>
                  </a:lnTo>
                  <a:lnTo>
                    <a:pt x="19878" y="4345"/>
                  </a:lnTo>
                  <a:lnTo>
                    <a:pt x="21765" y="5968"/>
                  </a:lnTo>
                  <a:lnTo>
                    <a:pt x="23784" y="7768"/>
                  </a:lnTo>
                  <a:lnTo>
                    <a:pt x="25627" y="10093"/>
                  </a:lnTo>
                  <a:lnTo>
                    <a:pt x="27689" y="13428"/>
                  </a:lnTo>
                  <a:lnTo>
                    <a:pt x="28128" y="15490"/>
                  </a:lnTo>
                  <a:lnTo>
                    <a:pt x="28567" y="18299"/>
                  </a:lnTo>
                  <a:lnTo>
                    <a:pt x="28918" y="19703"/>
                  </a:lnTo>
                  <a:lnTo>
                    <a:pt x="28961" y="19835"/>
                  </a:lnTo>
                  <a:lnTo>
                    <a:pt x="29488" y="20273"/>
                  </a:lnTo>
                  <a:lnTo>
                    <a:pt x="29576" y="20317"/>
                  </a:lnTo>
                  <a:lnTo>
                    <a:pt x="30761" y="20537"/>
                  </a:lnTo>
                  <a:lnTo>
                    <a:pt x="32955" y="20888"/>
                  </a:lnTo>
                  <a:lnTo>
                    <a:pt x="35236" y="21809"/>
                  </a:lnTo>
                  <a:lnTo>
                    <a:pt x="35192" y="21897"/>
                  </a:lnTo>
                  <a:lnTo>
                    <a:pt x="34841" y="22467"/>
                  </a:lnTo>
                  <a:lnTo>
                    <a:pt x="34841" y="22511"/>
                  </a:lnTo>
                  <a:lnTo>
                    <a:pt x="34271" y="24003"/>
                  </a:lnTo>
                  <a:lnTo>
                    <a:pt x="33876" y="24661"/>
                  </a:lnTo>
                  <a:lnTo>
                    <a:pt x="33350" y="25012"/>
                  </a:lnTo>
                  <a:lnTo>
                    <a:pt x="31024" y="25276"/>
                  </a:lnTo>
                  <a:lnTo>
                    <a:pt x="30980" y="25320"/>
                  </a:lnTo>
                  <a:lnTo>
                    <a:pt x="28172" y="26329"/>
                  </a:lnTo>
                  <a:lnTo>
                    <a:pt x="28128" y="26373"/>
                  </a:lnTo>
                  <a:lnTo>
                    <a:pt x="26636" y="27514"/>
                  </a:lnTo>
                  <a:lnTo>
                    <a:pt x="24222" y="28655"/>
                  </a:lnTo>
                  <a:lnTo>
                    <a:pt x="21941" y="29532"/>
                  </a:lnTo>
                  <a:lnTo>
                    <a:pt x="20361" y="30190"/>
                  </a:lnTo>
                  <a:lnTo>
                    <a:pt x="19220" y="30673"/>
                  </a:lnTo>
                  <a:lnTo>
                    <a:pt x="18825" y="30805"/>
                  </a:lnTo>
                  <a:lnTo>
                    <a:pt x="18474" y="30849"/>
                  </a:lnTo>
                  <a:lnTo>
                    <a:pt x="18123" y="30849"/>
                  </a:lnTo>
                  <a:lnTo>
                    <a:pt x="17816" y="30761"/>
                  </a:lnTo>
                  <a:lnTo>
                    <a:pt x="17421" y="30585"/>
                  </a:lnTo>
                  <a:lnTo>
                    <a:pt x="16894" y="30366"/>
                  </a:lnTo>
                  <a:lnTo>
                    <a:pt x="16104" y="30015"/>
                  </a:lnTo>
                  <a:lnTo>
                    <a:pt x="15095" y="29620"/>
                  </a:lnTo>
                  <a:lnTo>
                    <a:pt x="13779" y="29093"/>
                  </a:lnTo>
                  <a:lnTo>
                    <a:pt x="12067" y="28523"/>
                  </a:lnTo>
                  <a:lnTo>
                    <a:pt x="9303" y="27909"/>
                  </a:lnTo>
                  <a:lnTo>
                    <a:pt x="9259" y="27909"/>
                  </a:lnTo>
                  <a:lnTo>
                    <a:pt x="7592" y="28304"/>
                  </a:lnTo>
                  <a:lnTo>
                    <a:pt x="5749" y="28128"/>
                  </a:lnTo>
                  <a:lnTo>
                    <a:pt x="5705" y="28128"/>
                  </a:lnTo>
                  <a:lnTo>
                    <a:pt x="4476" y="28304"/>
                  </a:lnTo>
                  <a:lnTo>
                    <a:pt x="4432" y="28304"/>
                  </a:lnTo>
                  <a:lnTo>
                    <a:pt x="966" y="29488"/>
                  </a:lnTo>
                  <a:lnTo>
                    <a:pt x="746" y="29357"/>
                  </a:lnTo>
                  <a:lnTo>
                    <a:pt x="351" y="28567"/>
                  </a:lnTo>
                  <a:lnTo>
                    <a:pt x="395" y="27952"/>
                  </a:lnTo>
                  <a:lnTo>
                    <a:pt x="615" y="26855"/>
                  </a:lnTo>
                  <a:lnTo>
                    <a:pt x="1404" y="25539"/>
                  </a:lnTo>
                  <a:lnTo>
                    <a:pt x="2150" y="24793"/>
                  </a:lnTo>
                  <a:lnTo>
                    <a:pt x="4037" y="24179"/>
                  </a:lnTo>
                  <a:lnTo>
                    <a:pt x="5529" y="24925"/>
                  </a:lnTo>
                  <a:lnTo>
                    <a:pt x="5661" y="24925"/>
                  </a:lnTo>
                  <a:lnTo>
                    <a:pt x="6144" y="24749"/>
                  </a:lnTo>
                  <a:lnTo>
                    <a:pt x="6187" y="24749"/>
                  </a:lnTo>
                  <a:lnTo>
                    <a:pt x="6582" y="24486"/>
                  </a:lnTo>
                  <a:lnTo>
                    <a:pt x="6626" y="24442"/>
                  </a:lnTo>
                  <a:lnTo>
                    <a:pt x="6846" y="24003"/>
                  </a:lnTo>
                  <a:lnTo>
                    <a:pt x="6890" y="23915"/>
                  </a:lnTo>
                  <a:lnTo>
                    <a:pt x="6846" y="23038"/>
                  </a:lnTo>
                  <a:lnTo>
                    <a:pt x="6846" y="22994"/>
                  </a:lnTo>
                  <a:lnTo>
                    <a:pt x="6714" y="22292"/>
                  </a:lnTo>
                  <a:lnTo>
                    <a:pt x="6846" y="21458"/>
                  </a:lnTo>
                  <a:lnTo>
                    <a:pt x="7855" y="19089"/>
                  </a:lnTo>
                  <a:lnTo>
                    <a:pt x="10268" y="15578"/>
                  </a:lnTo>
                  <a:lnTo>
                    <a:pt x="11278" y="13691"/>
                  </a:lnTo>
                  <a:lnTo>
                    <a:pt x="11278" y="13604"/>
                  </a:lnTo>
                  <a:lnTo>
                    <a:pt x="11278" y="12770"/>
                  </a:lnTo>
                  <a:lnTo>
                    <a:pt x="12155" y="8952"/>
                  </a:lnTo>
                  <a:lnTo>
                    <a:pt x="12375" y="8470"/>
                  </a:lnTo>
                  <a:lnTo>
                    <a:pt x="13252" y="7504"/>
                  </a:lnTo>
                  <a:lnTo>
                    <a:pt x="14569" y="6671"/>
                  </a:lnTo>
                  <a:lnTo>
                    <a:pt x="15446" y="6276"/>
                  </a:lnTo>
                  <a:lnTo>
                    <a:pt x="15490" y="6232"/>
                  </a:lnTo>
                  <a:lnTo>
                    <a:pt x="15534" y="6144"/>
                  </a:lnTo>
                  <a:lnTo>
                    <a:pt x="15622" y="5837"/>
                  </a:lnTo>
                  <a:lnTo>
                    <a:pt x="15622" y="5793"/>
                  </a:lnTo>
                  <a:lnTo>
                    <a:pt x="15446" y="3555"/>
                  </a:lnTo>
                  <a:lnTo>
                    <a:pt x="15534" y="1844"/>
                  </a:lnTo>
                  <a:lnTo>
                    <a:pt x="15841" y="966"/>
                  </a:lnTo>
                  <a:lnTo>
                    <a:pt x="16455" y="396"/>
                  </a:lnTo>
                  <a:lnTo>
                    <a:pt x="16807" y="352"/>
                  </a:lnTo>
                  <a:close/>
                  <a:moveTo>
                    <a:pt x="16850" y="1"/>
                  </a:moveTo>
                  <a:lnTo>
                    <a:pt x="16368" y="45"/>
                  </a:lnTo>
                  <a:lnTo>
                    <a:pt x="16280" y="88"/>
                  </a:lnTo>
                  <a:lnTo>
                    <a:pt x="15578" y="703"/>
                  </a:lnTo>
                  <a:lnTo>
                    <a:pt x="15534" y="791"/>
                  </a:lnTo>
                  <a:lnTo>
                    <a:pt x="15183" y="1756"/>
                  </a:lnTo>
                  <a:lnTo>
                    <a:pt x="15183" y="1800"/>
                  </a:lnTo>
                  <a:lnTo>
                    <a:pt x="15095" y="3555"/>
                  </a:lnTo>
                  <a:lnTo>
                    <a:pt x="15271" y="5793"/>
                  </a:lnTo>
                  <a:lnTo>
                    <a:pt x="15227" y="6012"/>
                  </a:lnTo>
                  <a:lnTo>
                    <a:pt x="14437" y="6319"/>
                  </a:lnTo>
                  <a:lnTo>
                    <a:pt x="14393" y="6363"/>
                  </a:lnTo>
                  <a:lnTo>
                    <a:pt x="13033" y="7241"/>
                  </a:lnTo>
                  <a:lnTo>
                    <a:pt x="12989" y="7241"/>
                  </a:lnTo>
                  <a:lnTo>
                    <a:pt x="12111" y="8250"/>
                  </a:lnTo>
                  <a:lnTo>
                    <a:pt x="12067" y="8294"/>
                  </a:lnTo>
                  <a:lnTo>
                    <a:pt x="11848" y="8821"/>
                  </a:lnTo>
                  <a:lnTo>
                    <a:pt x="11804" y="8865"/>
                  </a:lnTo>
                  <a:lnTo>
                    <a:pt x="10970" y="12726"/>
                  </a:lnTo>
                  <a:lnTo>
                    <a:pt x="10927" y="12770"/>
                  </a:lnTo>
                  <a:lnTo>
                    <a:pt x="10927" y="13560"/>
                  </a:lnTo>
                  <a:lnTo>
                    <a:pt x="9961" y="15403"/>
                  </a:lnTo>
                  <a:lnTo>
                    <a:pt x="7548" y="18913"/>
                  </a:lnTo>
                  <a:lnTo>
                    <a:pt x="7548" y="18957"/>
                  </a:lnTo>
                  <a:lnTo>
                    <a:pt x="6538" y="21370"/>
                  </a:lnTo>
                  <a:lnTo>
                    <a:pt x="6495" y="21370"/>
                  </a:lnTo>
                  <a:lnTo>
                    <a:pt x="6363" y="22248"/>
                  </a:lnTo>
                  <a:lnTo>
                    <a:pt x="6363" y="22336"/>
                  </a:lnTo>
                  <a:lnTo>
                    <a:pt x="6495" y="23082"/>
                  </a:lnTo>
                  <a:lnTo>
                    <a:pt x="6538" y="23872"/>
                  </a:lnTo>
                  <a:lnTo>
                    <a:pt x="6319" y="24223"/>
                  </a:lnTo>
                  <a:lnTo>
                    <a:pt x="6012" y="24442"/>
                  </a:lnTo>
                  <a:lnTo>
                    <a:pt x="5617" y="24574"/>
                  </a:lnTo>
                  <a:lnTo>
                    <a:pt x="4125" y="23872"/>
                  </a:lnTo>
                  <a:lnTo>
                    <a:pt x="3993" y="23828"/>
                  </a:lnTo>
                  <a:lnTo>
                    <a:pt x="1975" y="24486"/>
                  </a:lnTo>
                  <a:lnTo>
                    <a:pt x="1931" y="24530"/>
                  </a:lnTo>
                  <a:lnTo>
                    <a:pt x="1141" y="25276"/>
                  </a:lnTo>
                  <a:lnTo>
                    <a:pt x="1141" y="25320"/>
                  </a:lnTo>
                  <a:lnTo>
                    <a:pt x="307" y="26680"/>
                  </a:lnTo>
                  <a:lnTo>
                    <a:pt x="307" y="26768"/>
                  </a:lnTo>
                  <a:lnTo>
                    <a:pt x="44" y="27865"/>
                  </a:lnTo>
                  <a:lnTo>
                    <a:pt x="44" y="27909"/>
                  </a:lnTo>
                  <a:lnTo>
                    <a:pt x="0" y="28611"/>
                  </a:lnTo>
                  <a:lnTo>
                    <a:pt x="44" y="28698"/>
                  </a:lnTo>
                  <a:lnTo>
                    <a:pt x="483" y="29576"/>
                  </a:lnTo>
                  <a:lnTo>
                    <a:pt x="527" y="29664"/>
                  </a:lnTo>
                  <a:lnTo>
                    <a:pt x="834" y="29839"/>
                  </a:lnTo>
                  <a:lnTo>
                    <a:pt x="1010" y="29839"/>
                  </a:lnTo>
                  <a:lnTo>
                    <a:pt x="4564" y="28655"/>
                  </a:lnTo>
                  <a:lnTo>
                    <a:pt x="5705" y="28479"/>
                  </a:lnTo>
                  <a:lnTo>
                    <a:pt x="7592" y="28655"/>
                  </a:lnTo>
                  <a:lnTo>
                    <a:pt x="7636" y="28655"/>
                  </a:lnTo>
                  <a:lnTo>
                    <a:pt x="9303" y="28260"/>
                  </a:lnTo>
                  <a:lnTo>
                    <a:pt x="11980" y="28874"/>
                  </a:lnTo>
                  <a:lnTo>
                    <a:pt x="13647" y="29444"/>
                  </a:lnTo>
                  <a:lnTo>
                    <a:pt x="14964" y="29927"/>
                  </a:lnTo>
                  <a:lnTo>
                    <a:pt x="15973" y="30366"/>
                  </a:lnTo>
                  <a:lnTo>
                    <a:pt x="16763" y="30717"/>
                  </a:lnTo>
                  <a:lnTo>
                    <a:pt x="17684" y="31068"/>
                  </a:lnTo>
                  <a:lnTo>
                    <a:pt x="18079" y="31200"/>
                  </a:lnTo>
                  <a:lnTo>
                    <a:pt x="18386" y="31243"/>
                  </a:lnTo>
                  <a:lnTo>
                    <a:pt x="18781" y="31200"/>
                  </a:lnTo>
                  <a:lnTo>
                    <a:pt x="19220" y="31068"/>
                  </a:lnTo>
                  <a:lnTo>
                    <a:pt x="19790" y="30849"/>
                  </a:lnTo>
                  <a:lnTo>
                    <a:pt x="20493" y="30541"/>
                  </a:lnTo>
                  <a:lnTo>
                    <a:pt x="22072" y="29883"/>
                  </a:lnTo>
                  <a:lnTo>
                    <a:pt x="24354" y="28962"/>
                  </a:lnTo>
                  <a:lnTo>
                    <a:pt x="26811" y="27821"/>
                  </a:lnTo>
                  <a:lnTo>
                    <a:pt x="26855" y="27821"/>
                  </a:lnTo>
                  <a:lnTo>
                    <a:pt x="28347" y="26636"/>
                  </a:lnTo>
                  <a:lnTo>
                    <a:pt x="31068" y="25627"/>
                  </a:lnTo>
                  <a:lnTo>
                    <a:pt x="33437" y="25364"/>
                  </a:lnTo>
                  <a:lnTo>
                    <a:pt x="33525" y="25320"/>
                  </a:lnTo>
                  <a:lnTo>
                    <a:pt x="34095" y="24925"/>
                  </a:lnTo>
                  <a:lnTo>
                    <a:pt x="34139" y="24881"/>
                  </a:lnTo>
                  <a:lnTo>
                    <a:pt x="34578" y="24179"/>
                  </a:lnTo>
                  <a:lnTo>
                    <a:pt x="34622" y="24135"/>
                  </a:lnTo>
                  <a:lnTo>
                    <a:pt x="35149" y="22643"/>
                  </a:lnTo>
                  <a:lnTo>
                    <a:pt x="35500" y="22072"/>
                  </a:lnTo>
                  <a:lnTo>
                    <a:pt x="35500" y="22029"/>
                  </a:lnTo>
                  <a:lnTo>
                    <a:pt x="35587" y="21765"/>
                  </a:lnTo>
                  <a:lnTo>
                    <a:pt x="35587" y="21634"/>
                  </a:lnTo>
                  <a:lnTo>
                    <a:pt x="35500" y="21546"/>
                  </a:lnTo>
                  <a:lnTo>
                    <a:pt x="33086" y="20581"/>
                  </a:lnTo>
                  <a:lnTo>
                    <a:pt x="33042" y="20581"/>
                  </a:lnTo>
                  <a:lnTo>
                    <a:pt x="30848" y="20186"/>
                  </a:lnTo>
                  <a:lnTo>
                    <a:pt x="29664" y="19966"/>
                  </a:lnTo>
                  <a:lnTo>
                    <a:pt x="29225" y="19571"/>
                  </a:lnTo>
                  <a:lnTo>
                    <a:pt x="28918" y="18211"/>
                  </a:lnTo>
                  <a:lnTo>
                    <a:pt x="28479" y="15403"/>
                  </a:lnTo>
                  <a:lnTo>
                    <a:pt x="28040" y="13296"/>
                  </a:lnTo>
                  <a:lnTo>
                    <a:pt x="28040" y="13253"/>
                  </a:lnTo>
                  <a:lnTo>
                    <a:pt x="25934" y="9918"/>
                  </a:lnTo>
                  <a:lnTo>
                    <a:pt x="25934" y="9874"/>
                  </a:lnTo>
                  <a:lnTo>
                    <a:pt x="24047" y="7548"/>
                  </a:lnTo>
                  <a:lnTo>
                    <a:pt x="21984" y="5705"/>
                  </a:lnTo>
                  <a:lnTo>
                    <a:pt x="20098" y="4082"/>
                  </a:lnTo>
                  <a:lnTo>
                    <a:pt x="20054" y="4038"/>
                  </a:lnTo>
                  <a:lnTo>
                    <a:pt x="18737" y="3248"/>
                  </a:lnTo>
                  <a:lnTo>
                    <a:pt x="17816" y="1229"/>
                  </a:lnTo>
                  <a:lnTo>
                    <a:pt x="17377" y="439"/>
                  </a:lnTo>
                  <a:lnTo>
                    <a:pt x="17333" y="396"/>
                  </a:lnTo>
                  <a:lnTo>
                    <a:pt x="16982" y="45"/>
                  </a:lnTo>
                  <a:lnTo>
                    <a:pt x="16938"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4" name="Google Shape;2844;p18"/>
            <p:cNvSpPr/>
            <p:nvPr/>
          </p:nvSpPr>
          <p:spPr>
            <a:xfrm>
              <a:off x="2461750" y="3614975"/>
              <a:ext cx="388375" cy="286350"/>
            </a:xfrm>
            <a:custGeom>
              <a:rect b="b" l="l" r="r" t="t"/>
              <a:pathLst>
                <a:path extrusionOk="0" h="11454" w="15535">
                  <a:moveTo>
                    <a:pt x="2546" y="351"/>
                  </a:moveTo>
                  <a:lnTo>
                    <a:pt x="5135" y="527"/>
                  </a:lnTo>
                  <a:lnTo>
                    <a:pt x="7504" y="1010"/>
                  </a:lnTo>
                  <a:lnTo>
                    <a:pt x="9786" y="1273"/>
                  </a:lnTo>
                  <a:lnTo>
                    <a:pt x="9830" y="1273"/>
                  </a:lnTo>
                  <a:lnTo>
                    <a:pt x="11761" y="966"/>
                  </a:lnTo>
                  <a:lnTo>
                    <a:pt x="12814" y="1141"/>
                  </a:lnTo>
                  <a:lnTo>
                    <a:pt x="14130" y="1756"/>
                  </a:lnTo>
                  <a:lnTo>
                    <a:pt x="14569" y="2194"/>
                  </a:lnTo>
                  <a:lnTo>
                    <a:pt x="15140" y="3906"/>
                  </a:lnTo>
                  <a:lnTo>
                    <a:pt x="15183" y="4345"/>
                  </a:lnTo>
                  <a:lnTo>
                    <a:pt x="14481" y="5485"/>
                  </a:lnTo>
                  <a:lnTo>
                    <a:pt x="12858" y="7504"/>
                  </a:lnTo>
                  <a:lnTo>
                    <a:pt x="11936" y="8908"/>
                  </a:lnTo>
                  <a:lnTo>
                    <a:pt x="10357" y="9961"/>
                  </a:lnTo>
                  <a:lnTo>
                    <a:pt x="7855" y="10970"/>
                  </a:lnTo>
                  <a:lnTo>
                    <a:pt x="6758" y="11102"/>
                  </a:lnTo>
                  <a:lnTo>
                    <a:pt x="5925" y="11014"/>
                  </a:lnTo>
                  <a:lnTo>
                    <a:pt x="4521" y="10268"/>
                  </a:lnTo>
                  <a:lnTo>
                    <a:pt x="3072" y="9259"/>
                  </a:lnTo>
                  <a:lnTo>
                    <a:pt x="2721" y="8820"/>
                  </a:lnTo>
                  <a:lnTo>
                    <a:pt x="2327" y="6758"/>
                  </a:lnTo>
                  <a:lnTo>
                    <a:pt x="2283" y="6714"/>
                  </a:lnTo>
                  <a:lnTo>
                    <a:pt x="527" y="4081"/>
                  </a:lnTo>
                  <a:lnTo>
                    <a:pt x="352" y="3160"/>
                  </a:lnTo>
                  <a:lnTo>
                    <a:pt x="835" y="2063"/>
                  </a:lnTo>
                  <a:lnTo>
                    <a:pt x="1581" y="878"/>
                  </a:lnTo>
                  <a:lnTo>
                    <a:pt x="2019" y="527"/>
                  </a:lnTo>
                  <a:lnTo>
                    <a:pt x="2546" y="351"/>
                  </a:lnTo>
                  <a:close/>
                  <a:moveTo>
                    <a:pt x="2458" y="0"/>
                  </a:moveTo>
                  <a:lnTo>
                    <a:pt x="1888" y="220"/>
                  </a:lnTo>
                  <a:lnTo>
                    <a:pt x="1844" y="220"/>
                  </a:lnTo>
                  <a:lnTo>
                    <a:pt x="1317" y="615"/>
                  </a:lnTo>
                  <a:lnTo>
                    <a:pt x="1273" y="659"/>
                  </a:lnTo>
                  <a:lnTo>
                    <a:pt x="527" y="1887"/>
                  </a:lnTo>
                  <a:lnTo>
                    <a:pt x="1" y="3072"/>
                  </a:lnTo>
                  <a:lnTo>
                    <a:pt x="1" y="3160"/>
                  </a:lnTo>
                  <a:lnTo>
                    <a:pt x="176" y="4169"/>
                  </a:lnTo>
                  <a:lnTo>
                    <a:pt x="220" y="4213"/>
                  </a:lnTo>
                  <a:lnTo>
                    <a:pt x="1975" y="6846"/>
                  </a:lnTo>
                  <a:lnTo>
                    <a:pt x="2414" y="8952"/>
                  </a:lnTo>
                  <a:lnTo>
                    <a:pt x="2458" y="8996"/>
                  </a:lnTo>
                  <a:lnTo>
                    <a:pt x="2809" y="9479"/>
                  </a:lnTo>
                  <a:lnTo>
                    <a:pt x="2853" y="9522"/>
                  </a:lnTo>
                  <a:lnTo>
                    <a:pt x="4345" y="10576"/>
                  </a:lnTo>
                  <a:lnTo>
                    <a:pt x="5793" y="11365"/>
                  </a:lnTo>
                  <a:lnTo>
                    <a:pt x="5881" y="11365"/>
                  </a:lnTo>
                  <a:lnTo>
                    <a:pt x="6758" y="11453"/>
                  </a:lnTo>
                  <a:lnTo>
                    <a:pt x="7943" y="11321"/>
                  </a:lnTo>
                  <a:lnTo>
                    <a:pt x="7987" y="11321"/>
                  </a:lnTo>
                  <a:lnTo>
                    <a:pt x="10488" y="10312"/>
                  </a:lnTo>
                  <a:lnTo>
                    <a:pt x="10532" y="10268"/>
                  </a:lnTo>
                  <a:lnTo>
                    <a:pt x="12156" y="9215"/>
                  </a:lnTo>
                  <a:lnTo>
                    <a:pt x="12200" y="9127"/>
                  </a:lnTo>
                  <a:lnTo>
                    <a:pt x="13165" y="7679"/>
                  </a:lnTo>
                  <a:lnTo>
                    <a:pt x="14789" y="5705"/>
                  </a:lnTo>
                  <a:lnTo>
                    <a:pt x="14789" y="5661"/>
                  </a:lnTo>
                  <a:lnTo>
                    <a:pt x="15491" y="4476"/>
                  </a:lnTo>
                  <a:lnTo>
                    <a:pt x="15535" y="4388"/>
                  </a:lnTo>
                  <a:lnTo>
                    <a:pt x="15491" y="3862"/>
                  </a:lnTo>
                  <a:lnTo>
                    <a:pt x="15491" y="3818"/>
                  </a:lnTo>
                  <a:lnTo>
                    <a:pt x="14876" y="2019"/>
                  </a:lnTo>
                  <a:lnTo>
                    <a:pt x="14832" y="1975"/>
                  </a:lnTo>
                  <a:lnTo>
                    <a:pt x="14394" y="1492"/>
                  </a:lnTo>
                  <a:lnTo>
                    <a:pt x="14306" y="1448"/>
                  </a:lnTo>
                  <a:lnTo>
                    <a:pt x="12946" y="790"/>
                  </a:lnTo>
                  <a:lnTo>
                    <a:pt x="12902" y="790"/>
                  </a:lnTo>
                  <a:lnTo>
                    <a:pt x="11805" y="615"/>
                  </a:lnTo>
                  <a:lnTo>
                    <a:pt x="11761" y="615"/>
                  </a:lnTo>
                  <a:lnTo>
                    <a:pt x="9830" y="922"/>
                  </a:lnTo>
                  <a:lnTo>
                    <a:pt x="7548" y="659"/>
                  </a:lnTo>
                  <a:lnTo>
                    <a:pt x="5179" y="176"/>
                  </a:lnTo>
                  <a:lnTo>
                    <a:pt x="2546"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5" name="Google Shape;2845;p18"/>
            <p:cNvSpPr/>
            <p:nvPr/>
          </p:nvSpPr>
          <p:spPr>
            <a:xfrm>
              <a:off x="2519900" y="1399025"/>
              <a:ext cx="942350" cy="1523750"/>
            </a:xfrm>
            <a:custGeom>
              <a:rect b="b" l="l" r="r" t="t"/>
              <a:pathLst>
                <a:path extrusionOk="0" h="60950" w="37694">
                  <a:moveTo>
                    <a:pt x="36026" y="0"/>
                  </a:moveTo>
                  <a:lnTo>
                    <a:pt x="35983" y="44"/>
                  </a:lnTo>
                  <a:lnTo>
                    <a:pt x="35939" y="88"/>
                  </a:lnTo>
                  <a:lnTo>
                    <a:pt x="35895" y="132"/>
                  </a:lnTo>
                  <a:lnTo>
                    <a:pt x="35895" y="220"/>
                  </a:lnTo>
                  <a:lnTo>
                    <a:pt x="35895" y="263"/>
                  </a:lnTo>
                  <a:lnTo>
                    <a:pt x="35939" y="307"/>
                  </a:lnTo>
                  <a:lnTo>
                    <a:pt x="36070" y="439"/>
                  </a:lnTo>
                  <a:lnTo>
                    <a:pt x="37080" y="1975"/>
                  </a:lnTo>
                  <a:lnTo>
                    <a:pt x="37299" y="2808"/>
                  </a:lnTo>
                  <a:lnTo>
                    <a:pt x="37343" y="3598"/>
                  </a:lnTo>
                  <a:lnTo>
                    <a:pt x="37036" y="5573"/>
                  </a:lnTo>
                  <a:lnTo>
                    <a:pt x="36904" y="8864"/>
                  </a:lnTo>
                  <a:lnTo>
                    <a:pt x="36641" y="9873"/>
                  </a:lnTo>
                  <a:lnTo>
                    <a:pt x="35851" y="11804"/>
                  </a:lnTo>
                  <a:lnTo>
                    <a:pt x="34578" y="14612"/>
                  </a:lnTo>
                  <a:lnTo>
                    <a:pt x="33394" y="17070"/>
                  </a:lnTo>
                  <a:lnTo>
                    <a:pt x="31112" y="20448"/>
                  </a:lnTo>
                  <a:lnTo>
                    <a:pt x="31112" y="20536"/>
                  </a:lnTo>
                  <a:lnTo>
                    <a:pt x="31156" y="20624"/>
                  </a:lnTo>
                  <a:lnTo>
                    <a:pt x="31507" y="21107"/>
                  </a:lnTo>
                  <a:lnTo>
                    <a:pt x="32472" y="22511"/>
                  </a:lnTo>
                  <a:lnTo>
                    <a:pt x="32867" y="24573"/>
                  </a:lnTo>
                  <a:lnTo>
                    <a:pt x="33525" y="26811"/>
                  </a:lnTo>
                  <a:lnTo>
                    <a:pt x="33613" y="28522"/>
                  </a:lnTo>
                  <a:lnTo>
                    <a:pt x="33657" y="31682"/>
                  </a:lnTo>
                  <a:lnTo>
                    <a:pt x="33657" y="35368"/>
                  </a:lnTo>
                  <a:lnTo>
                    <a:pt x="33437" y="38132"/>
                  </a:lnTo>
                  <a:lnTo>
                    <a:pt x="33130" y="38922"/>
                  </a:lnTo>
                  <a:lnTo>
                    <a:pt x="30805" y="41774"/>
                  </a:lnTo>
                  <a:lnTo>
                    <a:pt x="28391" y="43486"/>
                  </a:lnTo>
                  <a:lnTo>
                    <a:pt x="25495" y="45021"/>
                  </a:lnTo>
                  <a:lnTo>
                    <a:pt x="23301" y="46162"/>
                  </a:lnTo>
                  <a:lnTo>
                    <a:pt x="20098" y="47874"/>
                  </a:lnTo>
                  <a:lnTo>
                    <a:pt x="16895" y="49980"/>
                  </a:lnTo>
                  <a:lnTo>
                    <a:pt x="16017" y="50726"/>
                  </a:lnTo>
                  <a:lnTo>
                    <a:pt x="14042" y="51559"/>
                  </a:lnTo>
                  <a:lnTo>
                    <a:pt x="13998" y="51559"/>
                  </a:lnTo>
                  <a:lnTo>
                    <a:pt x="12682" y="52349"/>
                  </a:lnTo>
                  <a:lnTo>
                    <a:pt x="12638" y="52349"/>
                  </a:lnTo>
                  <a:lnTo>
                    <a:pt x="11146" y="53490"/>
                  </a:lnTo>
                  <a:lnTo>
                    <a:pt x="9128" y="54499"/>
                  </a:lnTo>
                  <a:lnTo>
                    <a:pt x="5222" y="56693"/>
                  </a:lnTo>
                  <a:lnTo>
                    <a:pt x="3335" y="58142"/>
                  </a:lnTo>
                  <a:lnTo>
                    <a:pt x="88" y="60643"/>
                  </a:lnTo>
                  <a:lnTo>
                    <a:pt x="44" y="60687"/>
                  </a:lnTo>
                  <a:lnTo>
                    <a:pt x="1" y="60730"/>
                  </a:lnTo>
                  <a:lnTo>
                    <a:pt x="1" y="60818"/>
                  </a:lnTo>
                  <a:lnTo>
                    <a:pt x="44" y="60862"/>
                  </a:lnTo>
                  <a:lnTo>
                    <a:pt x="88" y="60950"/>
                  </a:lnTo>
                  <a:lnTo>
                    <a:pt x="176" y="60950"/>
                  </a:lnTo>
                  <a:lnTo>
                    <a:pt x="308" y="60906"/>
                  </a:lnTo>
                  <a:lnTo>
                    <a:pt x="3555" y="58405"/>
                  </a:lnTo>
                  <a:lnTo>
                    <a:pt x="5398" y="57001"/>
                  </a:lnTo>
                  <a:lnTo>
                    <a:pt x="9303" y="54807"/>
                  </a:lnTo>
                  <a:lnTo>
                    <a:pt x="11278" y="53797"/>
                  </a:lnTo>
                  <a:lnTo>
                    <a:pt x="11322" y="53797"/>
                  </a:lnTo>
                  <a:lnTo>
                    <a:pt x="12857" y="52613"/>
                  </a:lnTo>
                  <a:lnTo>
                    <a:pt x="14174" y="51867"/>
                  </a:lnTo>
                  <a:lnTo>
                    <a:pt x="16149" y="51033"/>
                  </a:lnTo>
                  <a:lnTo>
                    <a:pt x="16192" y="51033"/>
                  </a:lnTo>
                  <a:lnTo>
                    <a:pt x="17114" y="50243"/>
                  </a:lnTo>
                  <a:lnTo>
                    <a:pt x="20273" y="48181"/>
                  </a:lnTo>
                  <a:lnTo>
                    <a:pt x="23477" y="46469"/>
                  </a:lnTo>
                  <a:lnTo>
                    <a:pt x="25627" y="45328"/>
                  </a:lnTo>
                  <a:lnTo>
                    <a:pt x="28567" y="43793"/>
                  </a:lnTo>
                  <a:lnTo>
                    <a:pt x="28567" y="43749"/>
                  </a:lnTo>
                  <a:lnTo>
                    <a:pt x="31024" y="42037"/>
                  </a:lnTo>
                  <a:lnTo>
                    <a:pt x="31068" y="42037"/>
                  </a:lnTo>
                  <a:lnTo>
                    <a:pt x="33437" y="39141"/>
                  </a:lnTo>
                  <a:lnTo>
                    <a:pt x="33437" y="39054"/>
                  </a:lnTo>
                  <a:lnTo>
                    <a:pt x="33789" y="38220"/>
                  </a:lnTo>
                  <a:lnTo>
                    <a:pt x="33789" y="38176"/>
                  </a:lnTo>
                  <a:lnTo>
                    <a:pt x="34008" y="35412"/>
                  </a:lnTo>
                  <a:lnTo>
                    <a:pt x="34008" y="31682"/>
                  </a:lnTo>
                  <a:lnTo>
                    <a:pt x="33964" y="28522"/>
                  </a:lnTo>
                  <a:lnTo>
                    <a:pt x="33876" y="26767"/>
                  </a:lnTo>
                  <a:lnTo>
                    <a:pt x="33876" y="26723"/>
                  </a:lnTo>
                  <a:lnTo>
                    <a:pt x="33218" y="24529"/>
                  </a:lnTo>
                  <a:lnTo>
                    <a:pt x="32823" y="22423"/>
                  </a:lnTo>
                  <a:lnTo>
                    <a:pt x="32779" y="22335"/>
                  </a:lnTo>
                  <a:lnTo>
                    <a:pt x="31814" y="20887"/>
                  </a:lnTo>
                  <a:lnTo>
                    <a:pt x="31770" y="20887"/>
                  </a:lnTo>
                  <a:lnTo>
                    <a:pt x="31507" y="20536"/>
                  </a:lnTo>
                  <a:lnTo>
                    <a:pt x="33701" y="17245"/>
                  </a:lnTo>
                  <a:lnTo>
                    <a:pt x="33701" y="17201"/>
                  </a:lnTo>
                  <a:lnTo>
                    <a:pt x="34886" y="14744"/>
                  </a:lnTo>
                  <a:lnTo>
                    <a:pt x="36202" y="11936"/>
                  </a:lnTo>
                  <a:lnTo>
                    <a:pt x="36992" y="10005"/>
                  </a:lnTo>
                  <a:lnTo>
                    <a:pt x="36992" y="9961"/>
                  </a:lnTo>
                  <a:lnTo>
                    <a:pt x="37255" y="8908"/>
                  </a:lnTo>
                  <a:lnTo>
                    <a:pt x="37255" y="8864"/>
                  </a:lnTo>
                  <a:lnTo>
                    <a:pt x="37387" y="5617"/>
                  </a:lnTo>
                  <a:lnTo>
                    <a:pt x="37694" y="3642"/>
                  </a:lnTo>
                  <a:lnTo>
                    <a:pt x="37650" y="2765"/>
                  </a:lnTo>
                  <a:lnTo>
                    <a:pt x="37650" y="2721"/>
                  </a:lnTo>
                  <a:lnTo>
                    <a:pt x="37387" y="1843"/>
                  </a:lnTo>
                  <a:lnTo>
                    <a:pt x="36377" y="220"/>
                  </a:lnTo>
                  <a:lnTo>
                    <a:pt x="36334" y="176"/>
                  </a:lnTo>
                  <a:lnTo>
                    <a:pt x="36158" y="44"/>
                  </a:lnTo>
                  <a:lnTo>
                    <a:pt x="36114"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6" name="Google Shape;2846;p18"/>
            <p:cNvSpPr/>
            <p:nvPr/>
          </p:nvSpPr>
          <p:spPr>
            <a:xfrm>
              <a:off x="2547325" y="1444000"/>
              <a:ext cx="957725" cy="1504025"/>
            </a:xfrm>
            <a:custGeom>
              <a:rect b="b" l="l" r="r" t="t"/>
              <a:pathLst>
                <a:path extrusionOk="0" h="60161" w="38309">
                  <a:moveTo>
                    <a:pt x="36772" y="0"/>
                  </a:moveTo>
                  <a:lnTo>
                    <a:pt x="36685" y="44"/>
                  </a:lnTo>
                  <a:lnTo>
                    <a:pt x="36685" y="88"/>
                  </a:lnTo>
                  <a:lnTo>
                    <a:pt x="36641" y="176"/>
                  </a:lnTo>
                  <a:lnTo>
                    <a:pt x="36685" y="220"/>
                  </a:lnTo>
                  <a:lnTo>
                    <a:pt x="37387" y="1580"/>
                  </a:lnTo>
                  <a:lnTo>
                    <a:pt x="37913" y="3160"/>
                  </a:lnTo>
                  <a:lnTo>
                    <a:pt x="37913" y="4739"/>
                  </a:lnTo>
                  <a:lnTo>
                    <a:pt x="37299" y="7328"/>
                  </a:lnTo>
                  <a:lnTo>
                    <a:pt x="36246" y="10575"/>
                  </a:lnTo>
                  <a:lnTo>
                    <a:pt x="36202" y="10663"/>
                  </a:lnTo>
                  <a:lnTo>
                    <a:pt x="36421" y="13033"/>
                  </a:lnTo>
                  <a:lnTo>
                    <a:pt x="36158" y="15183"/>
                  </a:lnTo>
                  <a:lnTo>
                    <a:pt x="36070" y="17465"/>
                  </a:lnTo>
                  <a:lnTo>
                    <a:pt x="35807" y="20141"/>
                  </a:lnTo>
                  <a:lnTo>
                    <a:pt x="35851" y="20185"/>
                  </a:lnTo>
                  <a:lnTo>
                    <a:pt x="36465" y="22116"/>
                  </a:lnTo>
                  <a:lnTo>
                    <a:pt x="36597" y="25758"/>
                  </a:lnTo>
                  <a:lnTo>
                    <a:pt x="36597" y="25802"/>
                  </a:lnTo>
                  <a:lnTo>
                    <a:pt x="36904" y="27601"/>
                  </a:lnTo>
                  <a:lnTo>
                    <a:pt x="36948" y="29488"/>
                  </a:lnTo>
                  <a:lnTo>
                    <a:pt x="36860" y="32077"/>
                  </a:lnTo>
                  <a:lnTo>
                    <a:pt x="36597" y="34578"/>
                  </a:lnTo>
                  <a:lnTo>
                    <a:pt x="36070" y="36333"/>
                  </a:lnTo>
                  <a:lnTo>
                    <a:pt x="34798" y="38308"/>
                  </a:lnTo>
                  <a:lnTo>
                    <a:pt x="33043" y="41511"/>
                  </a:lnTo>
                  <a:lnTo>
                    <a:pt x="31770" y="42827"/>
                  </a:lnTo>
                  <a:lnTo>
                    <a:pt x="30849" y="43047"/>
                  </a:lnTo>
                  <a:lnTo>
                    <a:pt x="29620" y="43091"/>
                  </a:lnTo>
                  <a:lnTo>
                    <a:pt x="29532" y="43091"/>
                  </a:lnTo>
                  <a:lnTo>
                    <a:pt x="27294" y="44319"/>
                  </a:lnTo>
                  <a:lnTo>
                    <a:pt x="22029" y="46996"/>
                  </a:lnTo>
                  <a:lnTo>
                    <a:pt x="18035" y="49058"/>
                  </a:lnTo>
                  <a:lnTo>
                    <a:pt x="15534" y="50682"/>
                  </a:lnTo>
                  <a:lnTo>
                    <a:pt x="12155" y="52086"/>
                  </a:lnTo>
                  <a:lnTo>
                    <a:pt x="12112" y="52086"/>
                  </a:lnTo>
                  <a:lnTo>
                    <a:pt x="10532" y="53008"/>
                  </a:lnTo>
                  <a:lnTo>
                    <a:pt x="8996" y="53841"/>
                  </a:lnTo>
                  <a:lnTo>
                    <a:pt x="7416" y="54675"/>
                  </a:lnTo>
                  <a:lnTo>
                    <a:pt x="5881" y="55597"/>
                  </a:lnTo>
                  <a:lnTo>
                    <a:pt x="5135" y="56079"/>
                  </a:lnTo>
                  <a:lnTo>
                    <a:pt x="4389" y="56562"/>
                  </a:lnTo>
                  <a:lnTo>
                    <a:pt x="3686" y="57089"/>
                  </a:lnTo>
                  <a:lnTo>
                    <a:pt x="2984" y="57659"/>
                  </a:lnTo>
                  <a:lnTo>
                    <a:pt x="88" y="59853"/>
                  </a:lnTo>
                  <a:lnTo>
                    <a:pt x="44" y="59897"/>
                  </a:lnTo>
                  <a:lnTo>
                    <a:pt x="1" y="59941"/>
                  </a:lnTo>
                  <a:lnTo>
                    <a:pt x="1" y="60028"/>
                  </a:lnTo>
                  <a:lnTo>
                    <a:pt x="44" y="60072"/>
                  </a:lnTo>
                  <a:lnTo>
                    <a:pt x="88" y="60116"/>
                  </a:lnTo>
                  <a:lnTo>
                    <a:pt x="176" y="60160"/>
                  </a:lnTo>
                  <a:lnTo>
                    <a:pt x="308" y="60116"/>
                  </a:lnTo>
                  <a:lnTo>
                    <a:pt x="3204" y="57922"/>
                  </a:lnTo>
                  <a:lnTo>
                    <a:pt x="3906" y="57352"/>
                  </a:lnTo>
                  <a:lnTo>
                    <a:pt x="4608" y="56825"/>
                  </a:lnTo>
                  <a:lnTo>
                    <a:pt x="5354" y="56343"/>
                  </a:lnTo>
                  <a:lnTo>
                    <a:pt x="6100" y="55860"/>
                  </a:lnTo>
                  <a:lnTo>
                    <a:pt x="7592" y="54982"/>
                  </a:lnTo>
                  <a:lnTo>
                    <a:pt x="9128" y="54149"/>
                  </a:lnTo>
                  <a:lnTo>
                    <a:pt x="10707" y="53315"/>
                  </a:lnTo>
                  <a:lnTo>
                    <a:pt x="12287" y="52393"/>
                  </a:lnTo>
                  <a:lnTo>
                    <a:pt x="15666" y="51033"/>
                  </a:lnTo>
                  <a:lnTo>
                    <a:pt x="15710" y="50989"/>
                  </a:lnTo>
                  <a:lnTo>
                    <a:pt x="18211" y="49366"/>
                  </a:lnTo>
                  <a:lnTo>
                    <a:pt x="22160" y="47303"/>
                  </a:lnTo>
                  <a:lnTo>
                    <a:pt x="27470" y="44626"/>
                  </a:lnTo>
                  <a:lnTo>
                    <a:pt x="29664" y="43442"/>
                  </a:lnTo>
                  <a:lnTo>
                    <a:pt x="30892" y="43398"/>
                  </a:lnTo>
                  <a:lnTo>
                    <a:pt x="30936" y="43398"/>
                  </a:lnTo>
                  <a:lnTo>
                    <a:pt x="31902" y="43135"/>
                  </a:lnTo>
                  <a:lnTo>
                    <a:pt x="31989" y="43091"/>
                  </a:lnTo>
                  <a:lnTo>
                    <a:pt x="33306" y="41730"/>
                  </a:lnTo>
                  <a:lnTo>
                    <a:pt x="33350" y="41687"/>
                  </a:lnTo>
                  <a:lnTo>
                    <a:pt x="35105" y="38483"/>
                  </a:lnTo>
                  <a:lnTo>
                    <a:pt x="36377" y="36509"/>
                  </a:lnTo>
                  <a:lnTo>
                    <a:pt x="36377" y="36465"/>
                  </a:lnTo>
                  <a:lnTo>
                    <a:pt x="36904" y="34666"/>
                  </a:lnTo>
                  <a:lnTo>
                    <a:pt x="36904" y="34622"/>
                  </a:lnTo>
                  <a:lnTo>
                    <a:pt x="37211" y="32077"/>
                  </a:lnTo>
                  <a:lnTo>
                    <a:pt x="37299" y="29488"/>
                  </a:lnTo>
                  <a:lnTo>
                    <a:pt x="37211" y="27557"/>
                  </a:lnTo>
                  <a:lnTo>
                    <a:pt x="36948" y="25758"/>
                  </a:lnTo>
                  <a:lnTo>
                    <a:pt x="36816" y="22116"/>
                  </a:lnTo>
                  <a:lnTo>
                    <a:pt x="36816" y="22028"/>
                  </a:lnTo>
                  <a:lnTo>
                    <a:pt x="36158" y="20141"/>
                  </a:lnTo>
                  <a:lnTo>
                    <a:pt x="36421" y="17508"/>
                  </a:lnTo>
                  <a:lnTo>
                    <a:pt x="36509" y="15183"/>
                  </a:lnTo>
                  <a:lnTo>
                    <a:pt x="36772" y="13077"/>
                  </a:lnTo>
                  <a:lnTo>
                    <a:pt x="36772" y="13033"/>
                  </a:lnTo>
                  <a:lnTo>
                    <a:pt x="36597" y="10663"/>
                  </a:lnTo>
                  <a:lnTo>
                    <a:pt x="37650" y="7416"/>
                  </a:lnTo>
                  <a:lnTo>
                    <a:pt x="38264" y="4783"/>
                  </a:lnTo>
                  <a:lnTo>
                    <a:pt x="38308" y="4739"/>
                  </a:lnTo>
                  <a:lnTo>
                    <a:pt x="38264" y="3116"/>
                  </a:lnTo>
                  <a:lnTo>
                    <a:pt x="38264" y="3072"/>
                  </a:lnTo>
                  <a:lnTo>
                    <a:pt x="37738" y="1448"/>
                  </a:lnTo>
                  <a:lnTo>
                    <a:pt x="36992" y="88"/>
                  </a:lnTo>
                  <a:lnTo>
                    <a:pt x="36948"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7" name="Google Shape;2847;p18"/>
            <p:cNvSpPr/>
            <p:nvPr/>
          </p:nvSpPr>
          <p:spPr>
            <a:xfrm>
              <a:off x="2816100" y="3080725"/>
              <a:ext cx="767925" cy="218325"/>
            </a:xfrm>
            <a:custGeom>
              <a:rect b="b" l="l" r="r" t="t"/>
              <a:pathLst>
                <a:path extrusionOk="0" h="8733" w="30717">
                  <a:moveTo>
                    <a:pt x="11234" y="1"/>
                  </a:moveTo>
                  <a:lnTo>
                    <a:pt x="7899" y="1054"/>
                  </a:lnTo>
                  <a:lnTo>
                    <a:pt x="3555" y="2019"/>
                  </a:lnTo>
                  <a:lnTo>
                    <a:pt x="3511" y="2019"/>
                  </a:lnTo>
                  <a:lnTo>
                    <a:pt x="88" y="4038"/>
                  </a:lnTo>
                  <a:lnTo>
                    <a:pt x="44" y="4082"/>
                  </a:lnTo>
                  <a:lnTo>
                    <a:pt x="0" y="4125"/>
                  </a:lnTo>
                  <a:lnTo>
                    <a:pt x="0" y="4213"/>
                  </a:lnTo>
                  <a:lnTo>
                    <a:pt x="44" y="4257"/>
                  </a:lnTo>
                  <a:lnTo>
                    <a:pt x="88" y="4345"/>
                  </a:lnTo>
                  <a:lnTo>
                    <a:pt x="264" y="4345"/>
                  </a:lnTo>
                  <a:lnTo>
                    <a:pt x="3686" y="2326"/>
                  </a:lnTo>
                  <a:lnTo>
                    <a:pt x="7987" y="1361"/>
                  </a:lnTo>
                  <a:lnTo>
                    <a:pt x="10312" y="659"/>
                  </a:lnTo>
                  <a:lnTo>
                    <a:pt x="11278" y="352"/>
                  </a:lnTo>
                  <a:lnTo>
                    <a:pt x="11497" y="396"/>
                  </a:lnTo>
                  <a:lnTo>
                    <a:pt x="13384" y="2326"/>
                  </a:lnTo>
                  <a:lnTo>
                    <a:pt x="13428" y="2326"/>
                  </a:lnTo>
                  <a:lnTo>
                    <a:pt x="15753" y="4257"/>
                  </a:lnTo>
                  <a:lnTo>
                    <a:pt x="15797" y="4301"/>
                  </a:lnTo>
                  <a:lnTo>
                    <a:pt x="18913" y="5968"/>
                  </a:lnTo>
                  <a:lnTo>
                    <a:pt x="20887" y="6846"/>
                  </a:lnTo>
                  <a:lnTo>
                    <a:pt x="23213" y="7636"/>
                  </a:lnTo>
                  <a:lnTo>
                    <a:pt x="26021" y="8645"/>
                  </a:lnTo>
                  <a:lnTo>
                    <a:pt x="26065" y="8645"/>
                  </a:lnTo>
                  <a:lnTo>
                    <a:pt x="26943" y="8733"/>
                  </a:lnTo>
                  <a:lnTo>
                    <a:pt x="26987" y="8733"/>
                  </a:lnTo>
                  <a:lnTo>
                    <a:pt x="27777" y="8557"/>
                  </a:lnTo>
                  <a:lnTo>
                    <a:pt x="27821" y="8557"/>
                  </a:lnTo>
                  <a:lnTo>
                    <a:pt x="28874" y="7943"/>
                  </a:lnTo>
                  <a:lnTo>
                    <a:pt x="28961" y="7899"/>
                  </a:lnTo>
                  <a:lnTo>
                    <a:pt x="30366" y="5881"/>
                  </a:lnTo>
                  <a:lnTo>
                    <a:pt x="30366" y="5837"/>
                  </a:lnTo>
                  <a:lnTo>
                    <a:pt x="30717" y="5003"/>
                  </a:lnTo>
                  <a:lnTo>
                    <a:pt x="30717" y="4915"/>
                  </a:lnTo>
                  <a:lnTo>
                    <a:pt x="30322" y="3423"/>
                  </a:lnTo>
                  <a:lnTo>
                    <a:pt x="30278" y="3379"/>
                  </a:lnTo>
                  <a:lnTo>
                    <a:pt x="29225" y="1054"/>
                  </a:lnTo>
                  <a:lnTo>
                    <a:pt x="29181" y="1010"/>
                  </a:lnTo>
                  <a:lnTo>
                    <a:pt x="29093" y="966"/>
                  </a:lnTo>
                  <a:lnTo>
                    <a:pt x="28961" y="966"/>
                  </a:lnTo>
                  <a:lnTo>
                    <a:pt x="28918" y="1010"/>
                  </a:lnTo>
                  <a:lnTo>
                    <a:pt x="28874" y="1054"/>
                  </a:lnTo>
                  <a:lnTo>
                    <a:pt x="28874" y="1142"/>
                  </a:lnTo>
                  <a:lnTo>
                    <a:pt x="28874" y="1185"/>
                  </a:lnTo>
                  <a:lnTo>
                    <a:pt x="29971" y="3511"/>
                  </a:lnTo>
                  <a:lnTo>
                    <a:pt x="30366" y="4915"/>
                  </a:lnTo>
                  <a:lnTo>
                    <a:pt x="30058" y="5705"/>
                  </a:lnTo>
                  <a:lnTo>
                    <a:pt x="28698" y="7636"/>
                  </a:lnTo>
                  <a:lnTo>
                    <a:pt x="27689" y="8250"/>
                  </a:lnTo>
                  <a:lnTo>
                    <a:pt x="26943" y="8382"/>
                  </a:lnTo>
                  <a:lnTo>
                    <a:pt x="26153" y="8294"/>
                  </a:lnTo>
                  <a:lnTo>
                    <a:pt x="23301" y="7285"/>
                  </a:lnTo>
                  <a:lnTo>
                    <a:pt x="21019" y="6539"/>
                  </a:lnTo>
                  <a:lnTo>
                    <a:pt x="19044" y="5661"/>
                  </a:lnTo>
                  <a:lnTo>
                    <a:pt x="15973" y="3994"/>
                  </a:lnTo>
                  <a:lnTo>
                    <a:pt x="13647" y="2063"/>
                  </a:lnTo>
                  <a:lnTo>
                    <a:pt x="11672" y="88"/>
                  </a:lnTo>
                  <a:lnTo>
                    <a:pt x="11585" y="45"/>
                  </a:lnTo>
                  <a:lnTo>
                    <a:pt x="11321"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8" name="Google Shape;2848;p18"/>
            <p:cNvSpPr/>
            <p:nvPr/>
          </p:nvSpPr>
          <p:spPr>
            <a:xfrm>
              <a:off x="2745875" y="2864625"/>
              <a:ext cx="868875" cy="266600"/>
            </a:xfrm>
            <a:custGeom>
              <a:rect b="b" l="l" r="r" t="t"/>
              <a:pathLst>
                <a:path extrusionOk="0" h="10664" w="34755">
                  <a:moveTo>
                    <a:pt x="34535" y="0"/>
                  </a:moveTo>
                  <a:lnTo>
                    <a:pt x="34491" y="44"/>
                  </a:lnTo>
                  <a:lnTo>
                    <a:pt x="34447" y="88"/>
                  </a:lnTo>
                  <a:lnTo>
                    <a:pt x="33438" y="1492"/>
                  </a:lnTo>
                  <a:lnTo>
                    <a:pt x="32034" y="3730"/>
                  </a:lnTo>
                  <a:lnTo>
                    <a:pt x="32034" y="3774"/>
                  </a:lnTo>
                  <a:lnTo>
                    <a:pt x="31419" y="5441"/>
                  </a:lnTo>
                  <a:lnTo>
                    <a:pt x="31419" y="5485"/>
                  </a:lnTo>
                  <a:lnTo>
                    <a:pt x="31156" y="7635"/>
                  </a:lnTo>
                  <a:lnTo>
                    <a:pt x="31112" y="10049"/>
                  </a:lnTo>
                  <a:lnTo>
                    <a:pt x="30937" y="10268"/>
                  </a:lnTo>
                  <a:lnTo>
                    <a:pt x="30454" y="10312"/>
                  </a:lnTo>
                  <a:lnTo>
                    <a:pt x="29971" y="10268"/>
                  </a:lnTo>
                  <a:lnTo>
                    <a:pt x="29489" y="10180"/>
                  </a:lnTo>
                  <a:lnTo>
                    <a:pt x="29006" y="10049"/>
                  </a:lnTo>
                  <a:lnTo>
                    <a:pt x="28523" y="9873"/>
                  </a:lnTo>
                  <a:lnTo>
                    <a:pt x="28041" y="9654"/>
                  </a:lnTo>
                  <a:lnTo>
                    <a:pt x="27558" y="9391"/>
                  </a:lnTo>
                  <a:lnTo>
                    <a:pt x="27119" y="9127"/>
                  </a:lnTo>
                  <a:lnTo>
                    <a:pt x="26241" y="8513"/>
                  </a:lnTo>
                  <a:lnTo>
                    <a:pt x="25452" y="7943"/>
                  </a:lnTo>
                  <a:lnTo>
                    <a:pt x="24750" y="7372"/>
                  </a:lnTo>
                  <a:lnTo>
                    <a:pt x="24179" y="6846"/>
                  </a:lnTo>
                  <a:lnTo>
                    <a:pt x="19308" y="2677"/>
                  </a:lnTo>
                  <a:lnTo>
                    <a:pt x="19264" y="2633"/>
                  </a:lnTo>
                  <a:lnTo>
                    <a:pt x="17992" y="2019"/>
                  </a:lnTo>
                  <a:lnTo>
                    <a:pt x="17948" y="2019"/>
                  </a:lnTo>
                  <a:lnTo>
                    <a:pt x="17246" y="1931"/>
                  </a:lnTo>
                  <a:lnTo>
                    <a:pt x="17158" y="1975"/>
                  </a:lnTo>
                  <a:lnTo>
                    <a:pt x="16500" y="2370"/>
                  </a:lnTo>
                  <a:lnTo>
                    <a:pt x="16456" y="2414"/>
                  </a:lnTo>
                  <a:lnTo>
                    <a:pt x="14789" y="3993"/>
                  </a:lnTo>
                  <a:lnTo>
                    <a:pt x="13604" y="4827"/>
                  </a:lnTo>
                  <a:lnTo>
                    <a:pt x="12331" y="5222"/>
                  </a:lnTo>
                  <a:lnTo>
                    <a:pt x="10313" y="5529"/>
                  </a:lnTo>
                  <a:lnTo>
                    <a:pt x="10269" y="5529"/>
                  </a:lnTo>
                  <a:lnTo>
                    <a:pt x="8338" y="6143"/>
                  </a:lnTo>
                  <a:lnTo>
                    <a:pt x="5925" y="6714"/>
                  </a:lnTo>
                  <a:lnTo>
                    <a:pt x="5881" y="6714"/>
                  </a:lnTo>
                  <a:lnTo>
                    <a:pt x="4126" y="7460"/>
                  </a:lnTo>
                  <a:lnTo>
                    <a:pt x="4082" y="7460"/>
                  </a:lnTo>
                  <a:lnTo>
                    <a:pt x="2063" y="8689"/>
                  </a:lnTo>
                  <a:lnTo>
                    <a:pt x="89" y="10180"/>
                  </a:lnTo>
                  <a:lnTo>
                    <a:pt x="45" y="10224"/>
                  </a:lnTo>
                  <a:lnTo>
                    <a:pt x="1" y="10312"/>
                  </a:lnTo>
                  <a:lnTo>
                    <a:pt x="45" y="10356"/>
                  </a:lnTo>
                  <a:lnTo>
                    <a:pt x="45" y="10444"/>
                  </a:lnTo>
                  <a:lnTo>
                    <a:pt x="89" y="10488"/>
                  </a:lnTo>
                  <a:lnTo>
                    <a:pt x="220" y="10488"/>
                  </a:lnTo>
                  <a:lnTo>
                    <a:pt x="308" y="10444"/>
                  </a:lnTo>
                  <a:lnTo>
                    <a:pt x="2239" y="8996"/>
                  </a:lnTo>
                  <a:lnTo>
                    <a:pt x="4257" y="7767"/>
                  </a:lnTo>
                  <a:lnTo>
                    <a:pt x="6013" y="7065"/>
                  </a:lnTo>
                  <a:lnTo>
                    <a:pt x="8426" y="6495"/>
                  </a:lnTo>
                  <a:lnTo>
                    <a:pt x="10357" y="5880"/>
                  </a:lnTo>
                  <a:lnTo>
                    <a:pt x="12375" y="5529"/>
                  </a:lnTo>
                  <a:lnTo>
                    <a:pt x="12419" y="5529"/>
                  </a:lnTo>
                  <a:lnTo>
                    <a:pt x="13735" y="5178"/>
                  </a:lnTo>
                  <a:lnTo>
                    <a:pt x="13779" y="5134"/>
                  </a:lnTo>
                  <a:lnTo>
                    <a:pt x="15008" y="4300"/>
                  </a:lnTo>
                  <a:lnTo>
                    <a:pt x="15008" y="4257"/>
                  </a:lnTo>
                  <a:lnTo>
                    <a:pt x="16719" y="2677"/>
                  </a:lnTo>
                  <a:lnTo>
                    <a:pt x="17290" y="2282"/>
                  </a:lnTo>
                  <a:lnTo>
                    <a:pt x="17860" y="2370"/>
                  </a:lnTo>
                  <a:lnTo>
                    <a:pt x="19089" y="2940"/>
                  </a:lnTo>
                  <a:lnTo>
                    <a:pt x="23960" y="7153"/>
                  </a:lnTo>
                  <a:lnTo>
                    <a:pt x="24706" y="7767"/>
                  </a:lnTo>
                  <a:lnTo>
                    <a:pt x="25495" y="8425"/>
                  </a:lnTo>
                  <a:lnTo>
                    <a:pt x="26329" y="8996"/>
                  </a:lnTo>
                  <a:lnTo>
                    <a:pt x="27163" y="9566"/>
                  </a:lnTo>
                  <a:lnTo>
                    <a:pt x="27953" y="10005"/>
                  </a:lnTo>
                  <a:lnTo>
                    <a:pt x="28392" y="10180"/>
                  </a:lnTo>
                  <a:lnTo>
                    <a:pt x="28787" y="10356"/>
                  </a:lnTo>
                  <a:lnTo>
                    <a:pt x="29225" y="10488"/>
                  </a:lnTo>
                  <a:lnTo>
                    <a:pt x="29620" y="10575"/>
                  </a:lnTo>
                  <a:lnTo>
                    <a:pt x="30015" y="10619"/>
                  </a:lnTo>
                  <a:lnTo>
                    <a:pt x="30454" y="10663"/>
                  </a:lnTo>
                  <a:lnTo>
                    <a:pt x="31024" y="10575"/>
                  </a:lnTo>
                  <a:lnTo>
                    <a:pt x="31156" y="10532"/>
                  </a:lnTo>
                  <a:lnTo>
                    <a:pt x="31419" y="10224"/>
                  </a:lnTo>
                  <a:lnTo>
                    <a:pt x="31463" y="10137"/>
                  </a:lnTo>
                  <a:lnTo>
                    <a:pt x="31507" y="7635"/>
                  </a:lnTo>
                  <a:lnTo>
                    <a:pt x="31727" y="5573"/>
                  </a:lnTo>
                  <a:lnTo>
                    <a:pt x="32341" y="3906"/>
                  </a:lnTo>
                  <a:lnTo>
                    <a:pt x="33745" y="1712"/>
                  </a:lnTo>
                  <a:lnTo>
                    <a:pt x="34710" y="264"/>
                  </a:lnTo>
                  <a:lnTo>
                    <a:pt x="34754" y="220"/>
                  </a:lnTo>
                  <a:lnTo>
                    <a:pt x="34754" y="132"/>
                  </a:lnTo>
                  <a:lnTo>
                    <a:pt x="34754" y="88"/>
                  </a:lnTo>
                  <a:lnTo>
                    <a:pt x="34667" y="44"/>
                  </a:lnTo>
                  <a:lnTo>
                    <a:pt x="34623"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9" name="Google Shape;2849;p18"/>
            <p:cNvSpPr/>
            <p:nvPr/>
          </p:nvSpPr>
          <p:spPr>
            <a:xfrm>
              <a:off x="2680075" y="2663875"/>
              <a:ext cx="923700" cy="403725"/>
            </a:xfrm>
            <a:custGeom>
              <a:rect b="b" l="l" r="r" t="t"/>
              <a:pathLst>
                <a:path extrusionOk="0" h="16149" w="36948">
                  <a:moveTo>
                    <a:pt x="34753" y="0"/>
                  </a:moveTo>
                  <a:lnTo>
                    <a:pt x="34666" y="44"/>
                  </a:lnTo>
                  <a:lnTo>
                    <a:pt x="34622" y="88"/>
                  </a:lnTo>
                  <a:lnTo>
                    <a:pt x="34622" y="132"/>
                  </a:lnTo>
                  <a:lnTo>
                    <a:pt x="34622" y="220"/>
                  </a:lnTo>
                  <a:lnTo>
                    <a:pt x="35061" y="1931"/>
                  </a:lnTo>
                  <a:lnTo>
                    <a:pt x="35982" y="5222"/>
                  </a:lnTo>
                  <a:lnTo>
                    <a:pt x="36596" y="7855"/>
                  </a:lnTo>
                  <a:lnTo>
                    <a:pt x="35850" y="8908"/>
                  </a:lnTo>
                  <a:lnTo>
                    <a:pt x="34227" y="10970"/>
                  </a:lnTo>
                  <a:lnTo>
                    <a:pt x="33744" y="11058"/>
                  </a:lnTo>
                  <a:lnTo>
                    <a:pt x="32954" y="10839"/>
                  </a:lnTo>
                  <a:lnTo>
                    <a:pt x="29795" y="9391"/>
                  </a:lnTo>
                  <a:lnTo>
                    <a:pt x="27776" y="8425"/>
                  </a:lnTo>
                  <a:lnTo>
                    <a:pt x="23871" y="6889"/>
                  </a:lnTo>
                  <a:lnTo>
                    <a:pt x="23827" y="6889"/>
                  </a:lnTo>
                  <a:lnTo>
                    <a:pt x="22160" y="6538"/>
                  </a:lnTo>
                  <a:lnTo>
                    <a:pt x="20843" y="6494"/>
                  </a:lnTo>
                  <a:lnTo>
                    <a:pt x="20799" y="6494"/>
                  </a:lnTo>
                  <a:lnTo>
                    <a:pt x="19834" y="6670"/>
                  </a:lnTo>
                  <a:lnTo>
                    <a:pt x="19790" y="6670"/>
                  </a:lnTo>
                  <a:lnTo>
                    <a:pt x="18035" y="7548"/>
                  </a:lnTo>
                  <a:lnTo>
                    <a:pt x="15797" y="8820"/>
                  </a:lnTo>
                  <a:lnTo>
                    <a:pt x="15753" y="8820"/>
                  </a:lnTo>
                  <a:lnTo>
                    <a:pt x="13866" y="10180"/>
                  </a:lnTo>
                  <a:lnTo>
                    <a:pt x="12199" y="10356"/>
                  </a:lnTo>
                  <a:lnTo>
                    <a:pt x="9039" y="10531"/>
                  </a:lnTo>
                  <a:lnTo>
                    <a:pt x="8996" y="10575"/>
                  </a:lnTo>
                  <a:lnTo>
                    <a:pt x="7372" y="11058"/>
                  </a:lnTo>
                  <a:lnTo>
                    <a:pt x="3818" y="12682"/>
                  </a:lnTo>
                  <a:lnTo>
                    <a:pt x="1755" y="14042"/>
                  </a:lnTo>
                  <a:lnTo>
                    <a:pt x="1711" y="14086"/>
                  </a:lnTo>
                  <a:lnTo>
                    <a:pt x="44" y="15885"/>
                  </a:lnTo>
                  <a:lnTo>
                    <a:pt x="44" y="15929"/>
                  </a:lnTo>
                  <a:lnTo>
                    <a:pt x="0" y="15973"/>
                  </a:lnTo>
                  <a:lnTo>
                    <a:pt x="44" y="16060"/>
                  </a:lnTo>
                  <a:lnTo>
                    <a:pt x="88" y="16104"/>
                  </a:lnTo>
                  <a:lnTo>
                    <a:pt x="176" y="16148"/>
                  </a:lnTo>
                  <a:lnTo>
                    <a:pt x="263" y="16148"/>
                  </a:lnTo>
                  <a:lnTo>
                    <a:pt x="307" y="16104"/>
                  </a:lnTo>
                  <a:lnTo>
                    <a:pt x="1975" y="14349"/>
                  </a:lnTo>
                  <a:lnTo>
                    <a:pt x="3993" y="12989"/>
                  </a:lnTo>
                  <a:lnTo>
                    <a:pt x="7504" y="11409"/>
                  </a:lnTo>
                  <a:lnTo>
                    <a:pt x="9083" y="10882"/>
                  </a:lnTo>
                  <a:lnTo>
                    <a:pt x="12199" y="10707"/>
                  </a:lnTo>
                  <a:lnTo>
                    <a:pt x="13954" y="10531"/>
                  </a:lnTo>
                  <a:lnTo>
                    <a:pt x="14042" y="10488"/>
                  </a:lnTo>
                  <a:lnTo>
                    <a:pt x="15973" y="9083"/>
                  </a:lnTo>
                  <a:lnTo>
                    <a:pt x="18167" y="7855"/>
                  </a:lnTo>
                  <a:lnTo>
                    <a:pt x="19922" y="7021"/>
                  </a:lnTo>
                  <a:lnTo>
                    <a:pt x="20843" y="6845"/>
                  </a:lnTo>
                  <a:lnTo>
                    <a:pt x="22116" y="6889"/>
                  </a:lnTo>
                  <a:lnTo>
                    <a:pt x="23739" y="7240"/>
                  </a:lnTo>
                  <a:lnTo>
                    <a:pt x="27645" y="8732"/>
                  </a:lnTo>
                  <a:lnTo>
                    <a:pt x="29663" y="9698"/>
                  </a:lnTo>
                  <a:lnTo>
                    <a:pt x="32823" y="11146"/>
                  </a:lnTo>
                  <a:lnTo>
                    <a:pt x="32867" y="11190"/>
                  </a:lnTo>
                  <a:lnTo>
                    <a:pt x="33700" y="11409"/>
                  </a:lnTo>
                  <a:lnTo>
                    <a:pt x="33788" y="11409"/>
                  </a:lnTo>
                  <a:lnTo>
                    <a:pt x="34359" y="11277"/>
                  </a:lnTo>
                  <a:lnTo>
                    <a:pt x="34446" y="11233"/>
                  </a:lnTo>
                  <a:lnTo>
                    <a:pt x="36158" y="9127"/>
                  </a:lnTo>
                  <a:lnTo>
                    <a:pt x="36947" y="7986"/>
                  </a:lnTo>
                  <a:lnTo>
                    <a:pt x="36947" y="7899"/>
                  </a:lnTo>
                  <a:lnTo>
                    <a:pt x="36947" y="7855"/>
                  </a:lnTo>
                  <a:lnTo>
                    <a:pt x="36333" y="5134"/>
                  </a:lnTo>
                  <a:lnTo>
                    <a:pt x="35368" y="1843"/>
                  </a:lnTo>
                  <a:lnTo>
                    <a:pt x="34929" y="132"/>
                  </a:lnTo>
                  <a:lnTo>
                    <a:pt x="34929" y="88"/>
                  </a:lnTo>
                  <a:lnTo>
                    <a:pt x="34885" y="44"/>
                  </a:lnTo>
                  <a:lnTo>
                    <a:pt x="34797"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0" name="Google Shape;2850;p18"/>
            <p:cNvSpPr/>
            <p:nvPr/>
          </p:nvSpPr>
          <p:spPr>
            <a:xfrm>
              <a:off x="2627400" y="2363275"/>
              <a:ext cx="931400" cy="657150"/>
            </a:xfrm>
            <a:custGeom>
              <a:rect b="b" l="l" r="r" t="t"/>
              <a:pathLst>
                <a:path extrusionOk="0" h="26286" w="37256">
                  <a:moveTo>
                    <a:pt x="36992" y="1"/>
                  </a:moveTo>
                  <a:lnTo>
                    <a:pt x="36948" y="45"/>
                  </a:lnTo>
                  <a:lnTo>
                    <a:pt x="36904" y="133"/>
                  </a:lnTo>
                  <a:lnTo>
                    <a:pt x="36466" y="2283"/>
                  </a:lnTo>
                  <a:lnTo>
                    <a:pt x="36466" y="2327"/>
                  </a:lnTo>
                  <a:lnTo>
                    <a:pt x="36422" y="4564"/>
                  </a:lnTo>
                  <a:lnTo>
                    <a:pt x="36290" y="9040"/>
                  </a:lnTo>
                  <a:lnTo>
                    <a:pt x="36334" y="12507"/>
                  </a:lnTo>
                  <a:lnTo>
                    <a:pt x="36334" y="12551"/>
                  </a:lnTo>
                  <a:lnTo>
                    <a:pt x="36597" y="13692"/>
                  </a:lnTo>
                  <a:lnTo>
                    <a:pt x="36158" y="14657"/>
                  </a:lnTo>
                  <a:lnTo>
                    <a:pt x="34930" y="15271"/>
                  </a:lnTo>
                  <a:lnTo>
                    <a:pt x="33394" y="15622"/>
                  </a:lnTo>
                  <a:lnTo>
                    <a:pt x="31683" y="15842"/>
                  </a:lnTo>
                  <a:lnTo>
                    <a:pt x="29971" y="15315"/>
                  </a:lnTo>
                  <a:lnTo>
                    <a:pt x="27294" y="14262"/>
                  </a:lnTo>
                  <a:lnTo>
                    <a:pt x="26110" y="13253"/>
                  </a:lnTo>
                  <a:lnTo>
                    <a:pt x="26022" y="13209"/>
                  </a:lnTo>
                  <a:lnTo>
                    <a:pt x="25890" y="13253"/>
                  </a:lnTo>
                  <a:lnTo>
                    <a:pt x="25276" y="13779"/>
                  </a:lnTo>
                  <a:lnTo>
                    <a:pt x="24179" y="14306"/>
                  </a:lnTo>
                  <a:lnTo>
                    <a:pt x="21502" y="15491"/>
                  </a:lnTo>
                  <a:lnTo>
                    <a:pt x="18826" y="16632"/>
                  </a:lnTo>
                  <a:lnTo>
                    <a:pt x="16851" y="17597"/>
                  </a:lnTo>
                  <a:lnTo>
                    <a:pt x="13823" y="19528"/>
                  </a:lnTo>
                  <a:lnTo>
                    <a:pt x="12200" y="19572"/>
                  </a:lnTo>
                  <a:lnTo>
                    <a:pt x="9435" y="19791"/>
                  </a:lnTo>
                  <a:lnTo>
                    <a:pt x="9391" y="19791"/>
                  </a:lnTo>
                  <a:lnTo>
                    <a:pt x="8426" y="20186"/>
                  </a:lnTo>
                  <a:lnTo>
                    <a:pt x="6495" y="21063"/>
                  </a:lnTo>
                  <a:lnTo>
                    <a:pt x="4520" y="22160"/>
                  </a:lnTo>
                  <a:lnTo>
                    <a:pt x="4477" y="22160"/>
                  </a:lnTo>
                  <a:lnTo>
                    <a:pt x="2634" y="23477"/>
                  </a:lnTo>
                  <a:lnTo>
                    <a:pt x="45" y="25978"/>
                  </a:lnTo>
                  <a:lnTo>
                    <a:pt x="1" y="26022"/>
                  </a:lnTo>
                  <a:lnTo>
                    <a:pt x="1" y="26066"/>
                  </a:lnTo>
                  <a:lnTo>
                    <a:pt x="1" y="26154"/>
                  </a:lnTo>
                  <a:lnTo>
                    <a:pt x="45" y="26197"/>
                  </a:lnTo>
                  <a:lnTo>
                    <a:pt x="89" y="26241"/>
                  </a:lnTo>
                  <a:lnTo>
                    <a:pt x="176" y="26285"/>
                  </a:lnTo>
                  <a:lnTo>
                    <a:pt x="220" y="26241"/>
                  </a:lnTo>
                  <a:lnTo>
                    <a:pt x="264" y="26197"/>
                  </a:lnTo>
                  <a:lnTo>
                    <a:pt x="2853" y="23740"/>
                  </a:lnTo>
                  <a:lnTo>
                    <a:pt x="4696" y="22468"/>
                  </a:lnTo>
                  <a:lnTo>
                    <a:pt x="6671" y="21371"/>
                  </a:lnTo>
                  <a:lnTo>
                    <a:pt x="8557" y="20493"/>
                  </a:lnTo>
                  <a:lnTo>
                    <a:pt x="9479" y="20142"/>
                  </a:lnTo>
                  <a:lnTo>
                    <a:pt x="12243" y="19923"/>
                  </a:lnTo>
                  <a:lnTo>
                    <a:pt x="13867" y="19879"/>
                  </a:lnTo>
                  <a:lnTo>
                    <a:pt x="13955" y="19835"/>
                  </a:lnTo>
                  <a:lnTo>
                    <a:pt x="17026" y="17904"/>
                  </a:lnTo>
                  <a:lnTo>
                    <a:pt x="18957" y="16939"/>
                  </a:lnTo>
                  <a:lnTo>
                    <a:pt x="21634" y="15798"/>
                  </a:lnTo>
                  <a:lnTo>
                    <a:pt x="24354" y="14613"/>
                  </a:lnTo>
                  <a:lnTo>
                    <a:pt x="25452" y="14087"/>
                  </a:lnTo>
                  <a:lnTo>
                    <a:pt x="25495" y="14087"/>
                  </a:lnTo>
                  <a:lnTo>
                    <a:pt x="26022" y="13604"/>
                  </a:lnTo>
                  <a:lnTo>
                    <a:pt x="27119" y="14525"/>
                  </a:lnTo>
                  <a:lnTo>
                    <a:pt x="27163" y="14569"/>
                  </a:lnTo>
                  <a:lnTo>
                    <a:pt x="29840" y="15666"/>
                  </a:lnTo>
                  <a:lnTo>
                    <a:pt x="31595" y="16193"/>
                  </a:lnTo>
                  <a:lnTo>
                    <a:pt x="31683" y="16193"/>
                  </a:lnTo>
                  <a:lnTo>
                    <a:pt x="33438" y="15973"/>
                  </a:lnTo>
                  <a:lnTo>
                    <a:pt x="33482" y="15973"/>
                  </a:lnTo>
                  <a:lnTo>
                    <a:pt x="35061" y="15622"/>
                  </a:lnTo>
                  <a:lnTo>
                    <a:pt x="35061" y="15578"/>
                  </a:lnTo>
                  <a:lnTo>
                    <a:pt x="36378" y="14964"/>
                  </a:lnTo>
                  <a:lnTo>
                    <a:pt x="36466" y="14876"/>
                  </a:lnTo>
                  <a:lnTo>
                    <a:pt x="36904" y="13779"/>
                  </a:lnTo>
                  <a:lnTo>
                    <a:pt x="36948" y="13692"/>
                  </a:lnTo>
                  <a:lnTo>
                    <a:pt x="36685" y="12507"/>
                  </a:lnTo>
                  <a:lnTo>
                    <a:pt x="36641" y="9040"/>
                  </a:lnTo>
                  <a:lnTo>
                    <a:pt x="36773" y="4564"/>
                  </a:lnTo>
                  <a:lnTo>
                    <a:pt x="36817" y="2327"/>
                  </a:lnTo>
                  <a:lnTo>
                    <a:pt x="37255" y="176"/>
                  </a:lnTo>
                  <a:lnTo>
                    <a:pt x="37255" y="133"/>
                  </a:lnTo>
                  <a:lnTo>
                    <a:pt x="37255" y="45"/>
                  </a:lnTo>
                  <a:lnTo>
                    <a:pt x="37211"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1" name="Google Shape;2851;p18"/>
            <p:cNvSpPr/>
            <p:nvPr/>
          </p:nvSpPr>
          <p:spPr>
            <a:xfrm>
              <a:off x="3319625" y="1408900"/>
              <a:ext cx="345575" cy="2234625"/>
            </a:xfrm>
            <a:custGeom>
              <a:rect b="b" l="l" r="r" t="t"/>
              <a:pathLst>
                <a:path extrusionOk="0" h="89385" w="13823">
                  <a:moveTo>
                    <a:pt x="8382" y="0"/>
                  </a:moveTo>
                  <a:lnTo>
                    <a:pt x="8294" y="44"/>
                  </a:lnTo>
                  <a:lnTo>
                    <a:pt x="8250" y="88"/>
                  </a:lnTo>
                  <a:lnTo>
                    <a:pt x="8250" y="176"/>
                  </a:lnTo>
                  <a:lnTo>
                    <a:pt x="8250" y="219"/>
                  </a:lnTo>
                  <a:lnTo>
                    <a:pt x="8294" y="263"/>
                  </a:lnTo>
                  <a:lnTo>
                    <a:pt x="9961" y="2413"/>
                  </a:lnTo>
                  <a:lnTo>
                    <a:pt x="11190" y="3467"/>
                  </a:lnTo>
                  <a:lnTo>
                    <a:pt x="11278" y="3510"/>
                  </a:lnTo>
                  <a:lnTo>
                    <a:pt x="12814" y="4037"/>
                  </a:lnTo>
                  <a:lnTo>
                    <a:pt x="13165" y="4344"/>
                  </a:lnTo>
                  <a:lnTo>
                    <a:pt x="13340" y="4959"/>
                  </a:lnTo>
                  <a:lnTo>
                    <a:pt x="13472" y="6450"/>
                  </a:lnTo>
                  <a:lnTo>
                    <a:pt x="13340" y="7504"/>
                  </a:lnTo>
                  <a:lnTo>
                    <a:pt x="12726" y="9347"/>
                  </a:lnTo>
                  <a:lnTo>
                    <a:pt x="12068" y="12067"/>
                  </a:lnTo>
                  <a:lnTo>
                    <a:pt x="11629" y="14656"/>
                  </a:lnTo>
                  <a:lnTo>
                    <a:pt x="11629" y="14700"/>
                  </a:lnTo>
                  <a:lnTo>
                    <a:pt x="11497" y="17069"/>
                  </a:lnTo>
                  <a:lnTo>
                    <a:pt x="11453" y="19702"/>
                  </a:lnTo>
                  <a:lnTo>
                    <a:pt x="11102" y="24573"/>
                  </a:lnTo>
                  <a:lnTo>
                    <a:pt x="11102" y="24617"/>
                  </a:lnTo>
                  <a:lnTo>
                    <a:pt x="11322" y="26416"/>
                  </a:lnTo>
                  <a:lnTo>
                    <a:pt x="11322" y="26460"/>
                  </a:lnTo>
                  <a:lnTo>
                    <a:pt x="12111" y="29575"/>
                  </a:lnTo>
                  <a:lnTo>
                    <a:pt x="12857" y="32647"/>
                  </a:lnTo>
                  <a:lnTo>
                    <a:pt x="12770" y="33525"/>
                  </a:lnTo>
                  <a:lnTo>
                    <a:pt x="11804" y="35631"/>
                  </a:lnTo>
                  <a:lnTo>
                    <a:pt x="10663" y="38527"/>
                  </a:lnTo>
                  <a:lnTo>
                    <a:pt x="10268" y="40545"/>
                  </a:lnTo>
                  <a:lnTo>
                    <a:pt x="10268" y="40589"/>
                  </a:lnTo>
                  <a:lnTo>
                    <a:pt x="10181" y="42696"/>
                  </a:lnTo>
                  <a:lnTo>
                    <a:pt x="10049" y="47654"/>
                  </a:lnTo>
                  <a:lnTo>
                    <a:pt x="10181" y="49760"/>
                  </a:lnTo>
                  <a:lnTo>
                    <a:pt x="10663" y="52174"/>
                  </a:lnTo>
                  <a:lnTo>
                    <a:pt x="11453" y="55070"/>
                  </a:lnTo>
                  <a:lnTo>
                    <a:pt x="12375" y="58493"/>
                  </a:lnTo>
                  <a:lnTo>
                    <a:pt x="12331" y="58887"/>
                  </a:lnTo>
                  <a:lnTo>
                    <a:pt x="11497" y="60204"/>
                  </a:lnTo>
                  <a:lnTo>
                    <a:pt x="10268" y="62135"/>
                  </a:lnTo>
                  <a:lnTo>
                    <a:pt x="10225" y="62178"/>
                  </a:lnTo>
                  <a:lnTo>
                    <a:pt x="9742" y="63627"/>
                  </a:lnTo>
                  <a:lnTo>
                    <a:pt x="9698" y="63670"/>
                  </a:lnTo>
                  <a:lnTo>
                    <a:pt x="9347" y="67620"/>
                  </a:lnTo>
                  <a:lnTo>
                    <a:pt x="9347" y="67707"/>
                  </a:lnTo>
                  <a:lnTo>
                    <a:pt x="9479" y="68234"/>
                  </a:lnTo>
                  <a:lnTo>
                    <a:pt x="9479" y="68278"/>
                  </a:lnTo>
                  <a:lnTo>
                    <a:pt x="10576" y="70603"/>
                  </a:lnTo>
                  <a:lnTo>
                    <a:pt x="12638" y="74948"/>
                  </a:lnTo>
                  <a:lnTo>
                    <a:pt x="12287" y="75957"/>
                  </a:lnTo>
                  <a:lnTo>
                    <a:pt x="10400" y="77186"/>
                  </a:lnTo>
                  <a:lnTo>
                    <a:pt x="8557" y="78546"/>
                  </a:lnTo>
                  <a:lnTo>
                    <a:pt x="6275" y="80433"/>
                  </a:lnTo>
                  <a:lnTo>
                    <a:pt x="5968" y="80477"/>
                  </a:lnTo>
                  <a:lnTo>
                    <a:pt x="5880" y="80520"/>
                  </a:lnTo>
                  <a:lnTo>
                    <a:pt x="3642" y="82714"/>
                  </a:lnTo>
                  <a:lnTo>
                    <a:pt x="2326" y="84119"/>
                  </a:lnTo>
                  <a:lnTo>
                    <a:pt x="2282" y="84206"/>
                  </a:lnTo>
                  <a:lnTo>
                    <a:pt x="1405" y="86269"/>
                  </a:lnTo>
                  <a:lnTo>
                    <a:pt x="44" y="89121"/>
                  </a:lnTo>
                  <a:lnTo>
                    <a:pt x="0" y="89209"/>
                  </a:lnTo>
                  <a:lnTo>
                    <a:pt x="44" y="89253"/>
                  </a:lnTo>
                  <a:lnTo>
                    <a:pt x="44" y="89340"/>
                  </a:lnTo>
                  <a:lnTo>
                    <a:pt x="132" y="89384"/>
                  </a:lnTo>
                  <a:lnTo>
                    <a:pt x="176" y="89384"/>
                  </a:lnTo>
                  <a:lnTo>
                    <a:pt x="308" y="89340"/>
                  </a:lnTo>
                  <a:lnTo>
                    <a:pt x="351" y="89296"/>
                  </a:lnTo>
                  <a:lnTo>
                    <a:pt x="1712" y="86400"/>
                  </a:lnTo>
                  <a:lnTo>
                    <a:pt x="2589" y="84338"/>
                  </a:lnTo>
                  <a:lnTo>
                    <a:pt x="3906" y="82934"/>
                  </a:lnTo>
                  <a:lnTo>
                    <a:pt x="6056" y="80828"/>
                  </a:lnTo>
                  <a:lnTo>
                    <a:pt x="6363" y="80784"/>
                  </a:lnTo>
                  <a:lnTo>
                    <a:pt x="6451" y="80740"/>
                  </a:lnTo>
                  <a:lnTo>
                    <a:pt x="8777" y="78809"/>
                  </a:lnTo>
                  <a:lnTo>
                    <a:pt x="10619" y="77449"/>
                  </a:lnTo>
                  <a:lnTo>
                    <a:pt x="12550" y="76220"/>
                  </a:lnTo>
                  <a:lnTo>
                    <a:pt x="12638" y="76132"/>
                  </a:lnTo>
                  <a:lnTo>
                    <a:pt x="12989" y="74992"/>
                  </a:lnTo>
                  <a:lnTo>
                    <a:pt x="12989" y="74860"/>
                  </a:lnTo>
                  <a:lnTo>
                    <a:pt x="10883" y="70472"/>
                  </a:lnTo>
                  <a:lnTo>
                    <a:pt x="9786" y="68146"/>
                  </a:lnTo>
                  <a:lnTo>
                    <a:pt x="9698" y="67620"/>
                  </a:lnTo>
                  <a:lnTo>
                    <a:pt x="10049" y="63714"/>
                  </a:lnTo>
                  <a:lnTo>
                    <a:pt x="10576" y="62310"/>
                  </a:lnTo>
                  <a:lnTo>
                    <a:pt x="11760" y="60379"/>
                  </a:lnTo>
                  <a:lnTo>
                    <a:pt x="12638" y="59063"/>
                  </a:lnTo>
                  <a:lnTo>
                    <a:pt x="12682" y="58975"/>
                  </a:lnTo>
                  <a:lnTo>
                    <a:pt x="12726" y="58493"/>
                  </a:lnTo>
                  <a:lnTo>
                    <a:pt x="12726" y="58449"/>
                  </a:lnTo>
                  <a:lnTo>
                    <a:pt x="11760" y="54938"/>
                  </a:lnTo>
                  <a:lnTo>
                    <a:pt x="11014" y="52086"/>
                  </a:lnTo>
                  <a:lnTo>
                    <a:pt x="10532" y="49716"/>
                  </a:lnTo>
                  <a:lnTo>
                    <a:pt x="10400" y="47654"/>
                  </a:lnTo>
                  <a:lnTo>
                    <a:pt x="10532" y="42739"/>
                  </a:lnTo>
                  <a:lnTo>
                    <a:pt x="10619" y="40589"/>
                  </a:lnTo>
                  <a:lnTo>
                    <a:pt x="11014" y="38615"/>
                  </a:lnTo>
                  <a:lnTo>
                    <a:pt x="12111" y="35763"/>
                  </a:lnTo>
                  <a:lnTo>
                    <a:pt x="13077" y="33656"/>
                  </a:lnTo>
                  <a:lnTo>
                    <a:pt x="13077" y="33612"/>
                  </a:lnTo>
                  <a:lnTo>
                    <a:pt x="13208" y="32647"/>
                  </a:lnTo>
                  <a:lnTo>
                    <a:pt x="13208" y="32603"/>
                  </a:lnTo>
                  <a:lnTo>
                    <a:pt x="12462" y="29488"/>
                  </a:lnTo>
                  <a:lnTo>
                    <a:pt x="11673" y="26372"/>
                  </a:lnTo>
                  <a:lnTo>
                    <a:pt x="11453" y="24573"/>
                  </a:lnTo>
                  <a:lnTo>
                    <a:pt x="11804" y="19702"/>
                  </a:lnTo>
                  <a:lnTo>
                    <a:pt x="11848" y="17113"/>
                  </a:lnTo>
                  <a:lnTo>
                    <a:pt x="11980" y="14700"/>
                  </a:lnTo>
                  <a:lnTo>
                    <a:pt x="12419" y="12111"/>
                  </a:lnTo>
                  <a:lnTo>
                    <a:pt x="13077" y="9434"/>
                  </a:lnTo>
                  <a:lnTo>
                    <a:pt x="13647" y="7591"/>
                  </a:lnTo>
                  <a:lnTo>
                    <a:pt x="13647" y="7547"/>
                  </a:lnTo>
                  <a:lnTo>
                    <a:pt x="13823" y="6494"/>
                  </a:lnTo>
                  <a:lnTo>
                    <a:pt x="13823" y="6450"/>
                  </a:lnTo>
                  <a:lnTo>
                    <a:pt x="13691" y="4915"/>
                  </a:lnTo>
                  <a:lnTo>
                    <a:pt x="13691" y="4871"/>
                  </a:lnTo>
                  <a:lnTo>
                    <a:pt x="13472" y="4213"/>
                  </a:lnTo>
                  <a:lnTo>
                    <a:pt x="13428" y="4125"/>
                  </a:lnTo>
                  <a:lnTo>
                    <a:pt x="13033" y="3730"/>
                  </a:lnTo>
                  <a:lnTo>
                    <a:pt x="12945" y="3686"/>
                  </a:lnTo>
                  <a:lnTo>
                    <a:pt x="11409" y="3203"/>
                  </a:lnTo>
                  <a:lnTo>
                    <a:pt x="10225" y="2150"/>
                  </a:lnTo>
                  <a:lnTo>
                    <a:pt x="8557" y="88"/>
                  </a:lnTo>
                  <a:lnTo>
                    <a:pt x="8513"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2" name="Google Shape;2852;p18"/>
            <p:cNvSpPr/>
            <p:nvPr/>
          </p:nvSpPr>
          <p:spPr>
            <a:xfrm>
              <a:off x="2895075" y="3238700"/>
              <a:ext cx="385075" cy="337900"/>
            </a:xfrm>
            <a:custGeom>
              <a:rect b="b" l="l" r="r" t="t"/>
              <a:pathLst>
                <a:path extrusionOk="0" h="13516" w="15403">
                  <a:moveTo>
                    <a:pt x="7197" y="0"/>
                  </a:moveTo>
                  <a:lnTo>
                    <a:pt x="2677" y="483"/>
                  </a:lnTo>
                  <a:lnTo>
                    <a:pt x="176" y="527"/>
                  </a:lnTo>
                  <a:lnTo>
                    <a:pt x="132" y="527"/>
                  </a:lnTo>
                  <a:lnTo>
                    <a:pt x="45" y="571"/>
                  </a:lnTo>
                  <a:lnTo>
                    <a:pt x="1" y="659"/>
                  </a:lnTo>
                  <a:lnTo>
                    <a:pt x="1" y="703"/>
                  </a:lnTo>
                  <a:lnTo>
                    <a:pt x="45" y="790"/>
                  </a:lnTo>
                  <a:lnTo>
                    <a:pt x="45" y="834"/>
                  </a:lnTo>
                  <a:lnTo>
                    <a:pt x="132" y="878"/>
                  </a:lnTo>
                  <a:lnTo>
                    <a:pt x="176" y="878"/>
                  </a:lnTo>
                  <a:lnTo>
                    <a:pt x="2721" y="834"/>
                  </a:lnTo>
                  <a:lnTo>
                    <a:pt x="7197" y="351"/>
                  </a:lnTo>
                  <a:lnTo>
                    <a:pt x="7548" y="615"/>
                  </a:lnTo>
                  <a:lnTo>
                    <a:pt x="8470" y="1448"/>
                  </a:lnTo>
                  <a:lnTo>
                    <a:pt x="10005" y="2940"/>
                  </a:lnTo>
                  <a:lnTo>
                    <a:pt x="11805" y="4783"/>
                  </a:lnTo>
                  <a:lnTo>
                    <a:pt x="14525" y="7943"/>
                  </a:lnTo>
                  <a:lnTo>
                    <a:pt x="15052" y="9128"/>
                  </a:lnTo>
                  <a:lnTo>
                    <a:pt x="14964" y="10619"/>
                  </a:lnTo>
                  <a:lnTo>
                    <a:pt x="14042" y="13252"/>
                  </a:lnTo>
                  <a:lnTo>
                    <a:pt x="13999" y="13340"/>
                  </a:lnTo>
                  <a:lnTo>
                    <a:pt x="14042" y="13384"/>
                  </a:lnTo>
                  <a:lnTo>
                    <a:pt x="14086" y="13428"/>
                  </a:lnTo>
                  <a:lnTo>
                    <a:pt x="14130" y="13472"/>
                  </a:lnTo>
                  <a:lnTo>
                    <a:pt x="14174" y="13516"/>
                  </a:lnTo>
                  <a:lnTo>
                    <a:pt x="14306" y="13472"/>
                  </a:lnTo>
                  <a:lnTo>
                    <a:pt x="14350" y="13384"/>
                  </a:lnTo>
                  <a:lnTo>
                    <a:pt x="15271" y="10707"/>
                  </a:lnTo>
                  <a:lnTo>
                    <a:pt x="15315" y="10663"/>
                  </a:lnTo>
                  <a:lnTo>
                    <a:pt x="15403" y="9128"/>
                  </a:lnTo>
                  <a:lnTo>
                    <a:pt x="15359" y="9040"/>
                  </a:lnTo>
                  <a:lnTo>
                    <a:pt x="14832" y="7767"/>
                  </a:lnTo>
                  <a:lnTo>
                    <a:pt x="14788" y="7723"/>
                  </a:lnTo>
                  <a:lnTo>
                    <a:pt x="12068" y="4520"/>
                  </a:lnTo>
                  <a:lnTo>
                    <a:pt x="10269" y="2721"/>
                  </a:lnTo>
                  <a:lnTo>
                    <a:pt x="8689" y="1185"/>
                  </a:lnTo>
                  <a:lnTo>
                    <a:pt x="7767" y="351"/>
                  </a:lnTo>
                  <a:lnTo>
                    <a:pt x="7329" y="44"/>
                  </a:lnTo>
                  <a:lnTo>
                    <a:pt x="7197"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3" name="Google Shape;2853;p18"/>
            <p:cNvSpPr/>
            <p:nvPr/>
          </p:nvSpPr>
          <p:spPr>
            <a:xfrm>
              <a:off x="2931275" y="3283675"/>
              <a:ext cx="242475" cy="218325"/>
            </a:xfrm>
            <a:custGeom>
              <a:rect b="b" l="l" r="r" t="t"/>
              <a:pathLst>
                <a:path extrusionOk="0" h="8733" w="9699">
                  <a:moveTo>
                    <a:pt x="1624" y="1"/>
                  </a:moveTo>
                  <a:lnTo>
                    <a:pt x="176" y="44"/>
                  </a:lnTo>
                  <a:lnTo>
                    <a:pt x="132" y="88"/>
                  </a:lnTo>
                  <a:lnTo>
                    <a:pt x="45" y="88"/>
                  </a:lnTo>
                  <a:lnTo>
                    <a:pt x="45" y="176"/>
                  </a:lnTo>
                  <a:lnTo>
                    <a:pt x="1" y="220"/>
                  </a:lnTo>
                  <a:lnTo>
                    <a:pt x="45" y="308"/>
                  </a:lnTo>
                  <a:lnTo>
                    <a:pt x="88" y="352"/>
                  </a:lnTo>
                  <a:lnTo>
                    <a:pt x="176" y="395"/>
                  </a:lnTo>
                  <a:lnTo>
                    <a:pt x="1624" y="352"/>
                  </a:lnTo>
                  <a:lnTo>
                    <a:pt x="3555" y="483"/>
                  </a:lnTo>
                  <a:lnTo>
                    <a:pt x="4301" y="746"/>
                  </a:lnTo>
                  <a:lnTo>
                    <a:pt x="5530" y="1843"/>
                  </a:lnTo>
                  <a:lnTo>
                    <a:pt x="7504" y="4038"/>
                  </a:lnTo>
                  <a:lnTo>
                    <a:pt x="8426" y="5266"/>
                  </a:lnTo>
                  <a:lnTo>
                    <a:pt x="9128" y="6626"/>
                  </a:lnTo>
                  <a:lnTo>
                    <a:pt x="9347" y="8118"/>
                  </a:lnTo>
                  <a:lnTo>
                    <a:pt x="9259" y="8557"/>
                  </a:lnTo>
                  <a:lnTo>
                    <a:pt x="9259" y="8601"/>
                  </a:lnTo>
                  <a:lnTo>
                    <a:pt x="9303" y="8689"/>
                  </a:lnTo>
                  <a:lnTo>
                    <a:pt x="9347" y="8733"/>
                  </a:lnTo>
                  <a:lnTo>
                    <a:pt x="9435" y="8733"/>
                  </a:lnTo>
                  <a:lnTo>
                    <a:pt x="9567" y="8689"/>
                  </a:lnTo>
                  <a:lnTo>
                    <a:pt x="9611" y="8601"/>
                  </a:lnTo>
                  <a:lnTo>
                    <a:pt x="9698" y="8162"/>
                  </a:lnTo>
                  <a:lnTo>
                    <a:pt x="9698" y="8074"/>
                  </a:lnTo>
                  <a:lnTo>
                    <a:pt x="9435" y="6539"/>
                  </a:lnTo>
                  <a:lnTo>
                    <a:pt x="9435" y="6495"/>
                  </a:lnTo>
                  <a:lnTo>
                    <a:pt x="8733" y="5091"/>
                  </a:lnTo>
                  <a:lnTo>
                    <a:pt x="8689" y="5091"/>
                  </a:lnTo>
                  <a:lnTo>
                    <a:pt x="7768" y="3818"/>
                  </a:lnTo>
                  <a:lnTo>
                    <a:pt x="7768" y="3774"/>
                  </a:lnTo>
                  <a:lnTo>
                    <a:pt x="5749" y="1580"/>
                  </a:lnTo>
                  <a:lnTo>
                    <a:pt x="4520" y="483"/>
                  </a:lnTo>
                  <a:lnTo>
                    <a:pt x="4433" y="439"/>
                  </a:lnTo>
                  <a:lnTo>
                    <a:pt x="3643" y="176"/>
                  </a:lnTo>
                  <a:lnTo>
                    <a:pt x="3599" y="132"/>
                  </a:lnTo>
                  <a:lnTo>
                    <a:pt x="1624"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4" name="Google Shape;2854;p18"/>
            <p:cNvSpPr/>
            <p:nvPr/>
          </p:nvSpPr>
          <p:spPr>
            <a:xfrm>
              <a:off x="2574750" y="1389150"/>
              <a:ext cx="1018050" cy="1583000"/>
            </a:xfrm>
            <a:custGeom>
              <a:rect b="b" l="l" r="r" t="t"/>
              <a:pathLst>
                <a:path extrusionOk="0" h="63320" w="40722">
                  <a:moveTo>
                    <a:pt x="34666" y="0"/>
                  </a:moveTo>
                  <a:lnTo>
                    <a:pt x="34622" y="44"/>
                  </a:lnTo>
                  <a:lnTo>
                    <a:pt x="34578" y="88"/>
                  </a:lnTo>
                  <a:lnTo>
                    <a:pt x="34535" y="132"/>
                  </a:lnTo>
                  <a:lnTo>
                    <a:pt x="34535" y="220"/>
                  </a:lnTo>
                  <a:lnTo>
                    <a:pt x="34578" y="263"/>
                  </a:lnTo>
                  <a:lnTo>
                    <a:pt x="36597" y="3072"/>
                  </a:lnTo>
                  <a:lnTo>
                    <a:pt x="37826" y="4959"/>
                  </a:lnTo>
                  <a:lnTo>
                    <a:pt x="38791" y="6714"/>
                  </a:lnTo>
                  <a:lnTo>
                    <a:pt x="39230" y="8030"/>
                  </a:lnTo>
                  <a:lnTo>
                    <a:pt x="39098" y="10224"/>
                  </a:lnTo>
                  <a:lnTo>
                    <a:pt x="39098" y="10268"/>
                  </a:lnTo>
                  <a:lnTo>
                    <a:pt x="39537" y="12594"/>
                  </a:lnTo>
                  <a:lnTo>
                    <a:pt x="39493" y="13779"/>
                  </a:lnTo>
                  <a:lnTo>
                    <a:pt x="39230" y="15885"/>
                  </a:lnTo>
                  <a:lnTo>
                    <a:pt x="39230" y="15929"/>
                  </a:lnTo>
                  <a:lnTo>
                    <a:pt x="39317" y="20229"/>
                  </a:lnTo>
                  <a:lnTo>
                    <a:pt x="39142" y="22511"/>
                  </a:lnTo>
                  <a:lnTo>
                    <a:pt x="38966" y="25319"/>
                  </a:lnTo>
                  <a:lnTo>
                    <a:pt x="39142" y="27118"/>
                  </a:lnTo>
                  <a:lnTo>
                    <a:pt x="39142" y="27162"/>
                  </a:lnTo>
                  <a:lnTo>
                    <a:pt x="39800" y="29970"/>
                  </a:lnTo>
                  <a:lnTo>
                    <a:pt x="40371" y="32472"/>
                  </a:lnTo>
                  <a:lnTo>
                    <a:pt x="40239" y="33964"/>
                  </a:lnTo>
                  <a:lnTo>
                    <a:pt x="39712" y="35850"/>
                  </a:lnTo>
                  <a:lnTo>
                    <a:pt x="38264" y="39800"/>
                  </a:lnTo>
                  <a:lnTo>
                    <a:pt x="38264" y="39844"/>
                  </a:lnTo>
                  <a:lnTo>
                    <a:pt x="37957" y="41248"/>
                  </a:lnTo>
                  <a:lnTo>
                    <a:pt x="37299" y="42740"/>
                  </a:lnTo>
                  <a:lnTo>
                    <a:pt x="35368" y="45767"/>
                  </a:lnTo>
                  <a:lnTo>
                    <a:pt x="33789" y="47172"/>
                  </a:lnTo>
                  <a:lnTo>
                    <a:pt x="31770" y="48883"/>
                  </a:lnTo>
                  <a:lnTo>
                    <a:pt x="30849" y="48839"/>
                  </a:lnTo>
                  <a:lnTo>
                    <a:pt x="28786" y="48400"/>
                  </a:lnTo>
                  <a:lnTo>
                    <a:pt x="28655" y="48400"/>
                  </a:lnTo>
                  <a:lnTo>
                    <a:pt x="26153" y="49673"/>
                  </a:lnTo>
                  <a:lnTo>
                    <a:pt x="23520" y="50901"/>
                  </a:lnTo>
                  <a:lnTo>
                    <a:pt x="20493" y="52306"/>
                  </a:lnTo>
                  <a:lnTo>
                    <a:pt x="14613" y="54894"/>
                  </a:lnTo>
                  <a:lnTo>
                    <a:pt x="10488" y="56299"/>
                  </a:lnTo>
                  <a:lnTo>
                    <a:pt x="10444" y="56343"/>
                  </a:lnTo>
                  <a:lnTo>
                    <a:pt x="7943" y="57571"/>
                  </a:lnTo>
                  <a:lnTo>
                    <a:pt x="5837" y="58844"/>
                  </a:lnTo>
                  <a:lnTo>
                    <a:pt x="2546" y="61257"/>
                  </a:lnTo>
                  <a:lnTo>
                    <a:pt x="44" y="63012"/>
                  </a:lnTo>
                  <a:lnTo>
                    <a:pt x="1" y="63056"/>
                  </a:lnTo>
                  <a:lnTo>
                    <a:pt x="1" y="63100"/>
                  </a:lnTo>
                  <a:lnTo>
                    <a:pt x="1" y="63188"/>
                  </a:lnTo>
                  <a:lnTo>
                    <a:pt x="1" y="63232"/>
                  </a:lnTo>
                  <a:lnTo>
                    <a:pt x="88" y="63319"/>
                  </a:lnTo>
                  <a:lnTo>
                    <a:pt x="176" y="63319"/>
                  </a:lnTo>
                  <a:lnTo>
                    <a:pt x="264" y="63276"/>
                  </a:lnTo>
                  <a:lnTo>
                    <a:pt x="2765" y="61520"/>
                  </a:lnTo>
                  <a:lnTo>
                    <a:pt x="6012" y="59151"/>
                  </a:lnTo>
                  <a:lnTo>
                    <a:pt x="8118" y="57878"/>
                  </a:lnTo>
                  <a:lnTo>
                    <a:pt x="10620" y="56650"/>
                  </a:lnTo>
                  <a:lnTo>
                    <a:pt x="14744" y="55202"/>
                  </a:lnTo>
                  <a:lnTo>
                    <a:pt x="20624" y="52613"/>
                  </a:lnTo>
                  <a:lnTo>
                    <a:pt x="23696" y="51209"/>
                  </a:lnTo>
                  <a:lnTo>
                    <a:pt x="26285" y="49980"/>
                  </a:lnTo>
                  <a:lnTo>
                    <a:pt x="28786" y="48751"/>
                  </a:lnTo>
                  <a:lnTo>
                    <a:pt x="30805" y="49190"/>
                  </a:lnTo>
                  <a:lnTo>
                    <a:pt x="31858" y="49234"/>
                  </a:lnTo>
                  <a:lnTo>
                    <a:pt x="31946" y="49190"/>
                  </a:lnTo>
                  <a:lnTo>
                    <a:pt x="34008" y="47435"/>
                  </a:lnTo>
                  <a:lnTo>
                    <a:pt x="35588" y="46031"/>
                  </a:lnTo>
                  <a:lnTo>
                    <a:pt x="35632" y="45987"/>
                  </a:lnTo>
                  <a:lnTo>
                    <a:pt x="37562" y="42915"/>
                  </a:lnTo>
                  <a:lnTo>
                    <a:pt x="37606" y="42871"/>
                  </a:lnTo>
                  <a:lnTo>
                    <a:pt x="38264" y="41379"/>
                  </a:lnTo>
                  <a:lnTo>
                    <a:pt x="38264" y="41335"/>
                  </a:lnTo>
                  <a:lnTo>
                    <a:pt x="38615" y="39931"/>
                  </a:lnTo>
                  <a:lnTo>
                    <a:pt x="40063" y="35982"/>
                  </a:lnTo>
                  <a:lnTo>
                    <a:pt x="40546" y="34007"/>
                  </a:lnTo>
                  <a:lnTo>
                    <a:pt x="40590" y="34007"/>
                  </a:lnTo>
                  <a:lnTo>
                    <a:pt x="40722" y="32472"/>
                  </a:lnTo>
                  <a:lnTo>
                    <a:pt x="40722" y="32428"/>
                  </a:lnTo>
                  <a:lnTo>
                    <a:pt x="40151" y="29883"/>
                  </a:lnTo>
                  <a:lnTo>
                    <a:pt x="39493" y="27074"/>
                  </a:lnTo>
                  <a:lnTo>
                    <a:pt x="39317" y="25319"/>
                  </a:lnTo>
                  <a:lnTo>
                    <a:pt x="39493" y="22555"/>
                  </a:lnTo>
                  <a:lnTo>
                    <a:pt x="39669" y="20229"/>
                  </a:lnTo>
                  <a:lnTo>
                    <a:pt x="39581" y="15929"/>
                  </a:lnTo>
                  <a:lnTo>
                    <a:pt x="39844" y="13822"/>
                  </a:lnTo>
                  <a:lnTo>
                    <a:pt x="39888" y="12594"/>
                  </a:lnTo>
                  <a:lnTo>
                    <a:pt x="39888" y="12550"/>
                  </a:lnTo>
                  <a:lnTo>
                    <a:pt x="39449" y="10224"/>
                  </a:lnTo>
                  <a:lnTo>
                    <a:pt x="39581" y="8030"/>
                  </a:lnTo>
                  <a:lnTo>
                    <a:pt x="39537" y="7943"/>
                  </a:lnTo>
                  <a:lnTo>
                    <a:pt x="39142" y="6582"/>
                  </a:lnTo>
                  <a:lnTo>
                    <a:pt x="39098" y="6582"/>
                  </a:lnTo>
                  <a:lnTo>
                    <a:pt x="38133" y="4783"/>
                  </a:lnTo>
                  <a:lnTo>
                    <a:pt x="36904" y="2896"/>
                  </a:lnTo>
                  <a:lnTo>
                    <a:pt x="34886" y="44"/>
                  </a:lnTo>
                  <a:lnTo>
                    <a:pt x="34798"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5" name="Google Shape;2855;p18"/>
            <p:cNvSpPr/>
            <p:nvPr/>
          </p:nvSpPr>
          <p:spPr>
            <a:xfrm>
              <a:off x="2434325" y="1378175"/>
              <a:ext cx="930300" cy="1467825"/>
            </a:xfrm>
            <a:custGeom>
              <a:rect b="b" l="l" r="r" t="t"/>
              <a:pathLst>
                <a:path extrusionOk="0" h="58713" w="37212">
                  <a:moveTo>
                    <a:pt x="35369" y="0"/>
                  </a:moveTo>
                  <a:lnTo>
                    <a:pt x="35325" y="44"/>
                  </a:lnTo>
                  <a:lnTo>
                    <a:pt x="35281" y="88"/>
                  </a:lnTo>
                  <a:lnTo>
                    <a:pt x="35237" y="176"/>
                  </a:lnTo>
                  <a:lnTo>
                    <a:pt x="35237" y="220"/>
                  </a:lnTo>
                  <a:lnTo>
                    <a:pt x="35281" y="308"/>
                  </a:lnTo>
                  <a:lnTo>
                    <a:pt x="36466" y="1931"/>
                  </a:lnTo>
                  <a:lnTo>
                    <a:pt x="36685" y="2896"/>
                  </a:lnTo>
                  <a:lnTo>
                    <a:pt x="36860" y="5968"/>
                  </a:lnTo>
                  <a:lnTo>
                    <a:pt x="36641" y="7065"/>
                  </a:lnTo>
                  <a:lnTo>
                    <a:pt x="35369" y="10400"/>
                  </a:lnTo>
                  <a:lnTo>
                    <a:pt x="33833" y="15271"/>
                  </a:lnTo>
                  <a:lnTo>
                    <a:pt x="32429" y="17904"/>
                  </a:lnTo>
                  <a:lnTo>
                    <a:pt x="31244" y="20229"/>
                  </a:lnTo>
                  <a:lnTo>
                    <a:pt x="30235" y="22467"/>
                  </a:lnTo>
                  <a:lnTo>
                    <a:pt x="28655" y="25275"/>
                  </a:lnTo>
                  <a:lnTo>
                    <a:pt x="26461" y="28654"/>
                  </a:lnTo>
                  <a:lnTo>
                    <a:pt x="26461" y="28698"/>
                  </a:lnTo>
                  <a:lnTo>
                    <a:pt x="26197" y="29663"/>
                  </a:lnTo>
                  <a:lnTo>
                    <a:pt x="26197" y="29707"/>
                  </a:lnTo>
                  <a:lnTo>
                    <a:pt x="26066" y="31068"/>
                  </a:lnTo>
                  <a:lnTo>
                    <a:pt x="26066" y="31112"/>
                  </a:lnTo>
                  <a:lnTo>
                    <a:pt x="26505" y="35105"/>
                  </a:lnTo>
                  <a:lnTo>
                    <a:pt x="26943" y="38747"/>
                  </a:lnTo>
                  <a:lnTo>
                    <a:pt x="26724" y="39229"/>
                  </a:lnTo>
                  <a:lnTo>
                    <a:pt x="26241" y="39756"/>
                  </a:lnTo>
                  <a:lnTo>
                    <a:pt x="24530" y="41028"/>
                  </a:lnTo>
                  <a:lnTo>
                    <a:pt x="22336" y="42389"/>
                  </a:lnTo>
                  <a:lnTo>
                    <a:pt x="20361" y="43705"/>
                  </a:lnTo>
                  <a:lnTo>
                    <a:pt x="17026" y="46514"/>
                  </a:lnTo>
                  <a:lnTo>
                    <a:pt x="15227" y="47698"/>
                  </a:lnTo>
                  <a:lnTo>
                    <a:pt x="15183" y="47698"/>
                  </a:lnTo>
                  <a:lnTo>
                    <a:pt x="12200" y="50638"/>
                  </a:lnTo>
                  <a:lnTo>
                    <a:pt x="10401" y="51691"/>
                  </a:lnTo>
                  <a:lnTo>
                    <a:pt x="7109" y="53183"/>
                  </a:lnTo>
                  <a:lnTo>
                    <a:pt x="5442" y="54368"/>
                  </a:lnTo>
                  <a:lnTo>
                    <a:pt x="3072" y="56167"/>
                  </a:lnTo>
                  <a:lnTo>
                    <a:pt x="89" y="58405"/>
                  </a:lnTo>
                  <a:lnTo>
                    <a:pt x="45" y="58449"/>
                  </a:lnTo>
                  <a:lnTo>
                    <a:pt x="1" y="58537"/>
                  </a:lnTo>
                  <a:lnTo>
                    <a:pt x="1" y="58581"/>
                  </a:lnTo>
                  <a:lnTo>
                    <a:pt x="45" y="58668"/>
                  </a:lnTo>
                  <a:lnTo>
                    <a:pt x="89" y="58712"/>
                  </a:lnTo>
                  <a:lnTo>
                    <a:pt x="176" y="58712"/>
                  </a:lnTo>
                  <a:lnTo>
                    <a:pt x="308" y="58668"/>
                  </a:lnTo>
                  <a:lnTo>
                    <a:pt x="3248" y="56430"/>
                  </a:lnTo>
                  <a:lnTo>
                    <a:pt x="5661" y="54675"/>
                  </a:lnTo>
                  <a:lnTo>
                    <a:pt x="7285" y="53491"/>
                  </a:lnTo>
                  <a:lnTo>
                    <a:pt x="10576" y="52042"/>
                  </a:lnTo>
                  <a:lnTo>
                    <a:pt x="12419" y="50945"/>
                  </a:lnTo>
                  <a:lnTo>
                    <a:pt x="12463" y="50902"/>
                  </a:lnTo>
                  <a:lnTo>
                    <a:pt x="15403" y="47962"/>
                  </a:lnTo>
                  <a:lnTo>
                    <a:pt x="17202" y="46821"/>
                  </a:lnTo>
                  <a:lnTo>
                    <a:pt x="17246" y="46821"/>
                  </a:lnTo>
                  <a:lnTo>
                    <a:pt x="20581" y="44012"/>
                  </a:lnTo>
                  <a:lnTo>
                    <a:pt x="22512" y="42696"/>
                  </a:lnTo>
                  <a:lnTo>
                    <a:pt x="24749" y="41336"/>
                  </a:lnTo>
                  <a:lnTo>
                    <a:pt x="26461" y="40063"/>
                  </a:lnTo>
                  <a:lnTo>
                    <a:pt x="26505" y="40019"/>
                  </a:lnTo>
                  <a:lnTo>
                    <a:pt x="27031" y="39449"/>
                  </a:lnTo>
                  <a:lnTo>
                    <a:pt x="27031" y="39405"/>
                  </a:lnTo>
                  <a:lnTo>
                    <a:pt x="27295" y="38878"/>
                  </a:lnTo>
                  <a:lnTo>
                    <a:pt x="27295" y="38747"/>
                  </a:lnTo>
                  <a:lnTo>
                    <a:pt x="26856" y="35061"/>
                  </a:lnTo>
                  <a:lnTo>
                    <a:pt x="26417" y="31112"/>
                  </a:lnTo>
                  <a:lnTo>
                    <a:pt x="26549" y="29751"/>
                  </a:lnTo>
                  <a:lnTo>
                    <a:pt x="26768" y="28830"/>
                  </a:lnTo>
                  <a:lnTo>
                    <a:pt x="28962" y="25451"/>
                  </a:lnTo>
                  <a:lnTo>
                    <a:pt x="30542" y="22643"/>
                  </a:lnTo>
                  <a:lnTo>
                    <a:pt x="30586" y="22643"/>
                  </a:lnTo>
                  <a:lnTo>
                    <a:pt x="31551" y="20361"/>
                  </a:lnTo>
                  <a:lnTo>
                    <a:pt x="34140" y="15402"/>
                  </a:lnTo>
                  <a:lnTo>
                    <a:pt x="34184" y="15359"/>
                  </a:lnTo>
                  <a:lnTo>
                    <a:pt x="35720" y="10532"/>
                  </a:lnTo>
                  <a:lnTo>
                    <a:pt x="36992" y="7153"/>
                  </a:lnTo>
                  <a:lnTo>
                    <a:pt x="37212" y="6012"/>
                  </a:lnTo>
                  <a:lnTo>
                    <a:pt x="37212" y="5968"/>
                  </a:lnTo>
                  <a:lnTo>
                    <a:pt x="37036" y="2853"/>
                  </a:lnTo>
                  <a:lnTo>
                    <a:pt x="37036" y="2809"/>
                  </a:lnTo>
                  <a:lnTo>
                    <a:pt x="36817" y="1843"/>
                  </a:lnTo>
                  <a:lnTo>
                    <a:pt x="36773" y="1756"/>
                  </a:lnTo>
                  <a:lnTo>
                    <a:pt x="35588" y="88"/>
                  </a:lnTo>
                  <a:lnTo>
                    <a:pt x="35500" y="44"/>
                  </a:lnTo>
                  <a:lnTo>
                    <a:pt x="35456"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6" name="Google Shape;2856;p18"/>
            <p:cNvSpPr/>
            <p:nvPr/>
          </p:nvSpPr>
          <p:spPr>
            <a:xfrm>
              <a:off x="2288425" y="1370500"/>
              <a:ext cx="948950" cy="1344950"/>
            </a:xfrm>
            <a:custGeom>
              <a:rect b="b" l="l" r="r" t="t"/>
              <a:pathLst>
                <a:path extrusionOk="0" h="53798" w="37958">
                  <a:moveTo>
                    <a:pt x="37475" y="0"/>
                  </a:moveTo>
                  <a:lnTo>
                    <a:pt x="37431" y="44"/>
                  </a:lnTo>
                  <a:lnTo>
                    <a:pt x="37387" y="88"/>
                  </a:lnTo>
                  <a:lnTo>
                    <a:pt x="37343" y="132"/>
                  </a:lnTo>
                  <a:lnTo>
                    <a:pt x="37343" y="220"/>
                  </a:lnTo>
                  <a:lnTo>
                    <a:pt x="37606" y="1448"/>
                  </a:lnTo>
                  <a:lnTo>
                    <a:pt x="37519" y="2765"/>
                  </a:lnTo>
                  <a:lnTo>
                    <a:pt x="36202" y="6363"/>
                  </a:lnTo>
                  <a:lnTo>
                    <a:pt x="35676" y="8206"/>
                  </a:lnTo>
                  <a:lnTo>
                    <a:pt x="34579" y="12155"/>
                  </a:lnTo>
                  <a:lnTo>
                    <a:pt x="33613" y="14349"/>
                  </a:lnTo>
                  <a:lnTo>
                    <a:pt x="32648" y="16324"/>
                  </a:lnTo>
                  <a:lnTo>
                    <a:pt x="31595" y="18298"/>
                  </a:lnTo>
                  <a:lnTo>
                    <a:pt x="30410" y="20361"/>
                  </a:lnTo>
                  <a:lnTo>
                    <a:pt x="28655" y="23388"/>
                  </a:lnTo>
                  <a:lnTo>
                    <a:pt x="27294" y="25626"/>
                  </a:lnTo>
                  <a:lnTo>
                    <a:pt x="25846" y="27952"/>
                  </a:lnTo>
                  <a:lnTo>
                    <a:pt x="24705" y="29795"/>
                  </a:lnTo>
                  <a:lnTo>
                    <a:pt x="23038" y="31901"/>
                  </a:lnTo>
                  <a:lnTo>
                    <a:pt x="21107" y="34271"/>
                  </a:lnTo>
                  <a:lnTo>
                    <a:pt x="18211" y="36904"/>
                  </a:lnTo>
                  <a:lnTo>
                    <a:pt x="13165" y="40107"/>
                  </a:lnTo>
                  <a:lnTo>
                    <a:pt x="13121" y="40151"/>
                  </a:lnTo>
                  <a:lnTo>
                    <a:pt x="12419" y="41248"/>
                  </a:lnTo>
                  <a:lnTo>
                    <a:pt x="12375" y="41292"/>
                  </a:lnTo>
                  <a:lnTo>
                    <a:pt x="11190" y="43924"/>
                  </a:lnTo>
                  <a:lnTo>
                    <a:pt x="10093" y="46250"/>
                  </a:lnTo>
                  <a:lnTo>
                    <a:pt x="8162" y="47786"/>
                  </a:lnTo>
                  <a:lnTo>
                    <a:pt x="6276" y="49146"/>
                  </a:lnTo>
                  <a:lnTo>
                    <a:pt x="3862" y="50858"/>
                  </a:lnTo>
                  <a:lnTo>
                    <a:pt x="88" y="53490"/>
                  </a:lnTo>
                  <a:lnTo>
                    <a:pt x="45" y="53534"/>
                  </a:lnTo>
                  <a:lnTo>
                    <a:pt x="1" y="53578"/>
                  </a:lnTo>
                  <a:lnTo>
                    <a:pt x="1" y="53666"/>
                  </a:lnTo>
                  <a:lnTo>
                    <a:pt x="45" y="53710"/>
                  </a:lnTo>
                  <a:lnTo>
                    <a:pt x="88" y="53798"/>
                  </a:lnTo>
                  <a:lnTo>
                    <a:pt x="176" y="53798"/>
                  </a:lnTo>
                  <a:lnTo>
                    <a:pt x="308" y="53754"/>
                  </a:lnTo>
                  <a:lnTo>
                    <a:pt x="4082" y="51121"/>
                  </a:lnTo>
                  <a:lnTo>
                    <a:pt x="6451" y="49453"/>
                  </a:lnTo>
                  <a:lnTo>
                    <a:pt x="8382" y="48049"/>
                  </a:lnTo>
                  <a:lnTo>
                    <a:pt x="10357" y="46513"/>
                  </a:lnTo>
                  <a:lnTo>
                    <a:pt x="10400" y="46469"/>
                  </a:lnTo>
                  <a:lnTo>
                    <a:pt x="11541" y="44056"/>
                  </a:lnTo>
                  <a:lnTo>
                    <a:pt x="12682" y="41423"/>
                  </a:lnTo>
                  <a:lnTo>
                    <a:pt x="13384" y="40414"/>
                  </a:lnTo>
                  <a:lnTo>
                    <a:pt x="18387" y="37167"/>
                  </a:lnTo>
                  <a:lnTo>
                    <a:pt x="18431" y="37167"/>
                  </a:lnTo>
                  <a:lnTo>
                    <a:pt x="21371" y="34534"/>
                  </a:lnTo>
                  <a:lnTo>
                    <a:pt x="21371" y="34490"/>
                  </a:lnTo>
                  <a:lnTo>
                    <a:pt x="23345" y="32121"/>
                  </a:lnTo>
                  <a:lnTo>
                    <a:pt x="24969" y="30014"/>
                  </a:lnTo>
                  <a:lnTo>
                    <a:pt x="25013" y="29970"/>
                  </a:lnTo>
                  <a:lnTo>
                    <a:pt x="26154" y="28128"/>
                  </a:lnTo>
                  <a:lnTo>
                    <a:pt x="27558" y="25802"/>
                  </a:lnTo>
                  <a:lnTo>
                    <a:pt x="28962" y="23564"/>
                  </a:lnTo>
                  <a:lnTo>
                    <a:pt x="30717" y="20536"/>
                  </a:lnTo>
                  <a:lnTo>
                    <a:pt x="31902" y="18474"/>
                  </a:lnTo>
                  <a:lnTo>
                    <a:pt x="32955" y="16455"/>
                  </a:lnTo>
                  <a:lnTo>
                    <a:pt x="33920" y="14481"/>
                  </a:lnTo>
                  <a:lnTo>
                    <a:pt x="34930" y="12287"/>
                  </a:lnTo>
                  <a:lnTo>
                    <a:pt x="34930" y="12243"/>
                  </a:lnTo>
                  <a:lnTo>
                    <a:pt x="36027" y="8294"/>
                  </a:lnTo>
                  <a:lnTo>
                    <a:pt x="36553" y="6495"/>
                  </a:lnTo>
                  <a:lnTo>
                    <a:pt x="37870" y="2896"/>
                  </a:lnTo>
                  <a:lnTo>
                    <a:pt x="37870" y="2809"/>
                  </a:lnTo>
                  <a:lnTo>
                    <a:pt x="37957" y="1448"/>
                  </a:lnTo>
                  <a:lnTo>
                    <a:pt x="37957" y="1404"/>
                  </a:lnTo>
                  <a:lnTo>
                    <a:pt x="37694" y="132"/>
                  </a:lnTo>
                  <a:lnTo>
                    <a:pt x="37650" y="88"/>
                  </a:lnTo>
                  <a:lnTo>
                    <a:pt x="37606" y="44"/>
                  </a:lnTo>
                  <a:lnTo>
                    <a:pt x="37562"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7" name="Google Shape;2857;p18"/>
            <p:cNvSpPr/>
            <p:nvPr/>
          </p:nvSpPr>
          <p:spPr>
            <a:xfrm>
              <a:off x="2083300" y="1434125"/>
              <a:ext cx="1010375" cy="1095925"/>
            </a:xfrm>
            <a:custGeom>
              <a:rect b="b" l="l" r="r" t="t"/>
              <a:pathLst>
                <a:path extrusionOk="0" h="43837" w="40415">
                  <a:moveTo>
                    <a:pt x="40238" y="0"/>
                  </a:moveTo>
                  <a:lnTo>
                    <a:pt x="40195" y="44"/>
                  </a:lnTo>
                  <a:lnTo>
                    <a:pt x="40107" y="88"/>
                  </a:lnTo>
                  <a:lnTo>
                    <a:pt x="40063" y="132"/>
                  </a:lnTo>
                  <a:lnTo>
                    <a:pt x="39098" y="2721"/>
                  </a:lnTo>
                  <a:lnTo>
                    <a:pt x="37957" y="5485"/>
                  </a:lnTo>
                  <a:lnTo>
                    <a:pt x="36991" y="8294"/>
                  </a:lnTo>
                  <a:lnTo>
                    <a:pt x="36465" y="9259"/>
                  </a:lnTo>
                  <a:lnTo>
                    <a:pt x="34885" y="12067"/>
                  </a:lnTo>
                  <a:lnTo>
                    <a:pt x="32735" y="15885"/>
                  </a:lnTo>
                  <a:lnTo>
                    <a:pt x="30102" y="20141"/>
                  </a:lnTo>
                  <a:lnTo>
                    <a:pt x="27206" y="24266"/>
                  </a:lnTo>
                  <a:lnTo>
                    <a:pt x="25890" y="25802"/>
                  </a:lnTo>
                  <a:lnTo>
                    <a:pt x="24090" y="27469"/>
                  </a:lnTo>
                  <a:lnTo>
                    <a:pt x="22247" y="29137"/>
                  </a:lnTo>
                  <a:lnTo>
                    <a:pt x="18605" y="31638"/>
                  </a:lnTo>
                  <a:lnTo>
                    <a:pt x="15007" y="33964"/>
                  </a:lnTo>
                  <a:lnTo>
                    <a:pt x="12945" y="35412"/>
                  </a:lnTo>
                  <a:lnTo>
                    <a:pt x="9171" y="37518"/>
                  </a:lnTo>
                  <a:lnTo>
                    <a:pt x="7021" y="38966"/>
                  </a:lnTo>
                  <a:lnTo>
                    <a:pt x="5178" y="40370"/>
                  </a:lnTo>
                  <a:lnTo>
                    <a:pt x="1448" y="42696"/>
                  </a:lnTo>
                  <a:lnTo>
                    <a:pt x="88" y="43486"/>
                  </a:lnTo>
                  <a:lnTo>
                    <a:pt x="0" y="43530"/>
                  </a:lnTo>
                  <a:lnTo>
                    <a:pt x="0" y="43617"/>
                  </a:lnTo>
                  <a:lnTo>
                    <a:pt x="0" y="43661"/>
                  </a:lnTo>
                  <a:lnTo>
                    <a:pt x="0" y="43749"/>
                  </a:lnTo>
                  <a:lnTo>
                    <a:pt x="88" y="43793"/>
                  </a:lnTo>
                  <a:lnTo>
                    <a:pt x="176" y="43837"/>
                  </a:lnTo>
                  <a:lnTo>
                    <a:pt x="263" y="43793"/>
                  </a:lnTo>
                  <a:lnTo>
                    <a:pt x="1624" y="43003"/>
                  </a:lnTo>
                  <a:lnTo>
                    <a:pt x="5397" y="40677"/>
                  </a:lnTo>
                  <a:lnTo>
                    <a:pt x="7240" y="39229"/>
                  </a:lnTo>
                  <a:lnTo>
                    <a:pt x="9347" y="37825"/>
                  </a:lnTo>
                  <a:lnTo>
                    <a:pt x="13120" y="35719"/>
                  </a:lnTo>
                  <a:lnTo>
                    <a:pt x="15183" y="34271"/>
                  </a:lnTo>
                  <a:lnTo>
                    <a:pt x="18781" y="31901"/>
                  </a:lnTo>
                  <a:lnTo>
                    <a:pt x="22467" y="29444"/>
                  </a:lnTo>
                  <a:lnTo>
                    <a:pt x="22467" y="29400"/>
                  </a:lnTo>
                  <a:lnTo>
                    <a:pt x="24354" y="27733"/>
                  </a:lnTo>
                  <a:lnTo>
                    <a:pt x="26153" y="26065"/>
                  </a:lnTo>
                  <a:lnTo>
                    <a:pt x="26153" y="26021"/>
                  </a:lnTo>
                  <a:lnTo>
                    <a:pt x="27469" y="24486"/>
                  </a:lnTo>
                  <a:lnTo>
                    <a:pt x="30409" y="20361"/>
                  </a:lnTo>
                  <a:lnTo>
                    <a:pt x="33042" y="16060"/>
                  </a:lnTo>
                  <a:lnTo>
                    <a:pt x="35192" y="12243"/>
                  </a:lnTo>
                  <a:lnTo>
                    <a:pt x="36772" y="9435"/>
                  </a:lnTo>
                  <a:lnTo>
                    <a:pt x="37299" y="8425"/>
                  </a:lnTo>
                  <a:lnTo>
                    <a:pt x="38264" y="5617"/>
                  </a:lnTo>
                  <a:lnTo>
                    <a:pt x="39449" y="2853"/>
                  </a:lnTo>
                  <a:lnTo>
                    <a:pt x="40414" y="264"/>
                  </a:lnTo>
                  <a:lnTo>
                    <a:pt x="40414" y="176"/>
                  </a:lnTo>
                  <a:lnTo>
                    <a:pt x="40414" y="132"/>
                  </a:lnTo>
                  <a:lnTo>
                    <a:pt x="40370" y="44"/>
                  </a:lnTo>
                  <a:lnTo>
                    <a:pt x="40326" y="44"/>
                  </a:lnTo>
                  <a:lnTo>
                    <a:pt x="40238"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8" name="Google Shape;2858;p18"/>
            <p:cNvSpPr/>
            <p:nvPr/>
          </p:nvSpPr>
          <p:spPr>
            <a:xfrm>
              <a:off x="1945075" y="1451675"/>
              <a:ext cx="982950" cy="954425"/>
            </a:xfrm>
            <a:custGeom>
              <a:rect b="b" l="l" r="r" t="t"/>
              <a:pathLst>
                <a:path extrusionOk="0" h="38177" w="39318">
                  <a:moveTo>
                    <a:pt x="39054" y="0"/>
                  </a:moveTo>
                  <a:lnTo>
                    <a:pt x="39010" y="44"/>
                  </a:lnTo>
                  <a:lnTo>
                    <a:pt x="38966" y="132"/>
                  </a:lnTo>
                  <a:lnTo>
                    <a:pt x="38352" y="2107"/>
                  </a:lnTo>
                  <a:lnTo>
                    <a:pt x="37606" y="3950"/>
                  </a:lnTo>
                  <a:lnTo>
                    <a:pt x="36509" y="6056"/>
                  </a:lnTo>
                  <a:lnTo>
                    <a:pt x="35105" y="8557"/>
                  </a:lnTo>
                  <a:lnTo>
                    <a:pt x="33700" y="10970"/>
                  </a:lnTo>
                  <a:lnTo>
                    <a:pt x="32384" y="13208"/>
                  </a:lnTo>
                  <a:lnTo>
                    <a:pt x="31068" y="15095"/>
                  </a:lnTo>
                  <a:lnTo>
                    <a:pt x="29356" y="17553"/>
                  </a:lnTo>
                  <a:lnTo>
                    <a:pt x="28128" y="19001"/>
                  </a:lnTo>
                  <a:lnTo>
                    <a:pt x="26592" y="20492"/>
                  </a:lnTo>
                  <a:lnTo>
                    <a:pt x="24134" y="22774"/>
                  </a:lnTo>
                  <a:lnTo>
                    <a:pt x="22116" y="24486"/>
                  </a:lnTo>
                  <a:lnTo>
                    <a:pt x="18254" y="27075"/>
                  </a:lnTo>
                  <a:lnTo>
                    <a:pt x="16455" y="28215"/>
                  </a:lnTo>
                  <a:lnTo>
                    <a:pt x="14393" y="29488"/>
                  </a:lnTo>
                  <a:lnTo>
                    <a:pt x="12287" y="30717"/>
                  </a:lnTo>
                  <a:lnTo>
                    <a:pt x="8250" y="33042"/>
                  </a:lnTo>
                  <a:lnTo>
                    <a:pt x="88" y="37825"/>
                  </a:lnTo>
                  <a:lnTo>
                    <a:pt x="44" y="37869"/>
                  </a:lnTo>
                  <a:lnTo>
                    <a:pt x="0" y="37957"/>
                  </a:lnTo>
                  <a:lnTo>
                    <a:pt x="0" y="38001"/>
                  </a:lnTo>
                  <a:lnTo>
                    <a:pt x="0" y="38088"/>
                  </a:lnTo>
                  <a:lnTo>
                    <a:pt x="88" y="38132"/>
                  </a:lnTo>
                  <a:lnTo>
                    <a:pt x="176" y="38176"/>
                  </a:lnTo>
                  <a:lnTo>
                    <a:pt x="263" y="38132"/>
                  </a:lnTo>
                  <a:lnTo>
                    <a:pt x="8425" y="33349"/>
                  </a:lnTo>
                  <a:lnTo>
                    <a:pt x="12462" y="31024"/>
                  </a:lnTo>
                  <a:lnTo>
                    <a:pt x="14612" y="29795"/>
                  </a:lnTo>
                  <a:lnTo>
                    <a:pt x="16631" y="28523"/>
                  </a:lnTo>
                  <a:lnTo>
                    <a:pt x="18430" y="27382"/>
                  </a:lnTo>
                  <a:lnTo>
                    <a:pt x="20843" y="25802"/>
                  </a:lnTo>
                  <a:lnTo>
                    <a:pt x="22291" y="24793"/>
                  </a:lnTo>
                  <a:lnTo>
                    <a:pt x="22335" y="24749"/>
                  </a:lnTo>
                  <a:lnTo>
                    <a:pt x="24354" y="23038"/>
                  </a:lnTo>
                  <a:lnTo>
                    <a:pt x="26855" y="20756"/>
                  </a:lnTo>
                  <a:lnTo>
                    <a:pt x="28391" y="19264"/>
                  </a:lnTo>
                  <a:lnTo>
                    <a:pt x="29619" y="17772"/>
                  </a:lnTo>
                  <a:lnTo>
                    <a:pt x="31375" y="15315"/>
                  </a:lnTo>
                  <a:lnTo>
                    <a:pt x="32691" y="13428"/>
                  </a:lnTo>
                  <a:lnTo>
                    <a:pt x="34008" y="11146"/>
                  </a:lnTo>
                  <a:lnTo>
                    <a:pt x="35412" y="8733"/>
                  </a:lnTo>
                  <a:lnTo>
                    <a:pt x="36816" y="6231"/>
                  </a:lnTo>
                  <a:lnTo>
                    <a:pt x="37957" y="4081"/>
                  </a:lnTo>
                  <a:lnTo>
                    <a:pt x="38703" y="2194"/>
                  </a:lnTo>
                  <a:lnTo>
                    <a:pt x="39317" y="220"/>
                  </a:lnTo>
                  <a:lnTo>
                    <a:pt x="39317" y="176"/>
                  </a:lnTo>
                  <a:lnTo>
                    <a:pt x="39273" y="88"/>
                  </a:lnTo>
                  <a:lnTo>
                    <a:pt x="39229" y="44"/>
                  </a:lnTo>
                  <a:lnTo>
                    <a:pt x="39185"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9" name="Google Shape;2859;p18"/>
            <p:cNvSpPr/>
            <p:nvPr/>
          </p:nvSpPr>
          <p:spPr>
            <a:xfrm>
              <a:off x="1822200" y="1600875"/>
              <a:ext cx="866675" cy="694425"/>
            </a:xfrm>
            <a:custGeom>
              <a:rect b="b" l="l" r="r" t="t"/>
              <a:pathLst>
                <a:path extrusionOk="0" h="27777" w="34667">
                  <a:moveTo>
                    <a:pt x="34359" y="0"/>
                  </a:moveTo>
                  <a:lnTo>
                    <a:pt x="34315" y="88"/>
                  </a:lnTo>
                  <a:lnTo>
                    <a:pt x="32867" y="2765"/>
                  </a:lnTo>
                  <a:lnTo>
                    <a:pt x="31375" y="5134"/>
                  </a:lnTo>
                  <a:lnTo>
                    <a:pt x="29839" y="7196"/>
                  </a:lnTo>
                  <a:lnTo>
                    <a:pt x="28216" y="8996"/>
                  </a:lnTo>
                  <a:lnTo>
                    <a:pt x="26592" y="10575"/>
                  </a:lnTo>
                  <a:lnTo>
                    <a:pt x="24881" y="12111"/>
                  </a:lnTo>
                  <a:lnTo>
                    <a:pt x="23301" y="13252"/>
                  </a:lnTo>
                  <a:lnTo>
                    <a:pt x="21370" y="14919"/>
                  </a:lnTo>
                  <a:lnTo>
                    <a:pt x="20537" y="15665"/>
                  </a:lnTo>
                  <a:lnTo>
                    <a:pt x="19659" y="16455"/>
                  </a:lnTo>
                  <a:lnTo>
                    <a:pt x="18737" y="17157"/>
                  </a:lnTo>
                  <a:lnTo>
                    <a:pt x="17772" y="17903"/>
                  </a:lnTo>
                  <a:lnTo>
                    <a:pt x="16719" y="18605"/>
                  </a:lnTo>
                  <a:lnTo>
                    <a:pt x="15666" y="19264"/>
                  </a:lnTo>
                  <a:lnTo>
                    <a:pt x="14569" y="19922"/>
                  </a:lnTo>
                  <a:lnTo>
                    <a:pt x="13472" y="20580"/>
                  </a:lnTo>
                  <a:lnTo>
                    <a:pt x="11190" y="21809"/>
                  </a:lnTo>
                  <a:lnTo>
                    <a:pt x="8864" y="22950"/>
                  </a:lnTo>
                  <a:lnTo>
                    <a:pt x="6583" y="24003"/>
                  </a:lnTo>
                  <a:lnTo>
                    <a:pt x="4389" y="25012"/>
                  </a:lnTo>
                  <a:lnTo>
                    <a:pt x="2414" y="26065"/>
                  </a:lnTo>
                  <a:lnTo>
                    <a:pt x="88" y="27469"/>
                  </a:lnTo>
                  <a:lnTo>
                    <a:pt x="44" y="27513"/>
                  </a:lnTo>
                  <a:lnTo>
                    <a:pt x="0" y="27557"/>
                  </a:lnTo>
                  <a:lnTo>
                    <a:pt x="0" y="27645"/>
                  </a:lnTo>
                  <a:lnTo>
                    <a:pt x="44" y="27689"/>
                  </a:lnTo>
                  <a:lnTo>
                    <a:pt x="88" y="27776"/>
                  </a:lnTo>
                  <a:lnTo>
                    <a:pt x="264" y="27776"/>
                  </a:lnTo>
                  <a:lnTo>
                    <a:pt x="2589" y="26372"/>
                  </a:lnTo>
                  <a:lnTo>
                    <a:pt x="4564" y="25319"/>
                  </a:lnTo>
                  <a:lnTo>
                    <a:pt x="6758" y="24354"/>
                  </a:lnTo>
                  <a:lnTo>
                    <a:pt x="9040" y="23257"/>
                  </a:lnTo>
                  <a:lnTo>
                    <a:pt x="11366" y="22116"/>
                  </a:lnTo>
                  <a:lnTo>
                    <a:pt x="13647" y="20887"/>
                  </a:lnTo>
                  <a:lnTo>
                    <a:pt x="14788" y="20229"/>
                  </a:lnTo>
                  <a:lnTo>
                    <a:pt x="15885" y="19571"/>
                  </a:lnTo>
                  <a:lnTo>
                    <a:pt x="16938" y="18869"/>
                  </a:lnTo>
                  <a:lnTo>
                    <a:pt x="17992" y="18167"/>
                  </a:lnTo>
                  <a:lnTo>
                    <a:pt x="18957" y="17464"/>
                  </a:lnTo>
                  <a:lnTo>
                    <a:pt x="19922" y="16718"/>
                  </a:lnTo>
                  <a:lnTo>
                    <a:pt x="20800" y="15929"/>
                  </a:lnTo>
                  <a:lnTo>
                    <a:pt x="21634" y="15183"/>
                  </a:lnTo>
                  <a:lnTo>
                    <a:pt x="23520" y="13559"/>
                  </a:lnTo>
                  <a:lnTo>
                    <a:pt x="25100" y="12374"/>
                  </a:lnTo>
                  <a:lnTo>
                    <a:pt x="26855" y="10839"/>
                  </a:lnTo>
                  <a:lnTo>
                    <a:pt x="28435" y="9215"/>
                  </a:lnTo>
                  <a:lnTo>
                    <a:pt x="30103" y="7416"/>
                  </a:lnTo>
                  <a:lnTo>
                    <a:pt x="31682" y="5310"/>
                  </a:lnTo>
                  <a:lnTo>
                    <a:pt x="33174" y="2940"/>
                  </a:lnTo>
                  <a:lnTo>
                    <a:pt x="34622" y="219"/>
                  </a:lnTo>
                  <a:lnTo>
                    <a:pt x="34666" y="176"/>
                  </a:lnTo>
                  <a:lnTo>
                    <a:pt x="34622" y="88"/>
                  </a:lnTo>
                  <a:lnTo>
                    <a:pt x="34622" y="44"/>
                  </a:lnTo>
                  <a:lnTo>
                    <a:pt x="34578"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0" name="Google Shape;2860;p18"/>
            <p:cNvSpPr/>
            <p:nvPr/>
          </p:nvSpPr>
          <p:spPr>
            <a:xfrm>
              <a:off x="1699325" y="2110975"/>
              <a:ext cx="133875" cy="74625"/>
            </a:xfrm>
            <a:custGeom>
              <a:rect b="b" l="l" r="r" t="t"/>
              <a:pathLst>
                <a:path extrusionOk="0" h="2985" w="5355">
                  <a:moveTo>
                    <a:pt x="5091" y="0"/>
                  </a:moveTo>
                  <a:lnTo>
                    <a:pt x="89" y="2633"/>
                  </a:lnTo>
                  <a:lnTo>
                    <a:pt x="45" y="2677"/>
                  </a:lnTo>
                  <a:lnTo>
                    <a:pt x="1" y="2721"/>
                  </a:lnTo>
                  <a:lnTo>
                    <a:pt x="1" y="2809"/>
                  </a:lnTo>
                  <a:lnTo>
                    <a:pt x="1" y="2853"/>
                  </a:lnTo>
                  <a:lnTo>
                    <a:pt x="89" y="2940"/>
                  </a:lnTo>
                  <a:lnTo>
                    <a:pt x="176" y="2984"/>
                  </a:lnTo>
                  <a:lnTo>
                    <a:pt x="264" y="2940"/>
                  </a:lnTo>
                  <a:lnTo>
                    <a:pt x="5267" y="351"/>
                  </a:lnTo>
                  <a:lnTo>
                    <a:pt x="5310" y="308"/>
                  </a:lnTo>
                  <a:lnTo>
                    <a:pt x="5354" y="220"/>
                  </a:lnTo>
                  <a:lnTo>
                    <a:pt x="5354" y="176"/>
                  </a:lnTo>
                  <a:lnTo>
                    <a:pt x="5354" y="88"/>
                  </a:lnTo>
                  <a:lnTo>
                    <a:pt x="5310" y="44"/>
                  </a:lnTo>
                  <a:lnTo>
                    <a:pt x="5223"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1" name="Google Shape;2861;p18"/>
            <p:cNvSpPr/>
            <p:nvPr/>
          </p:nvSpPr>
          <p:spPr>
            <a:xfrm>
              <a:off x="2929075" y="3201400"/>
              <a:ext cx="121800" cy="42800"/>
            </a:xfrm>
            <a:custGeom>
              <a:rect b="b" l="l" r="r" t="t"/>
              <a:pathLst>
                <a:path extrusionOk="0" h="1712" w="4872">
                  <a:moveTo>
                    <a:pt x="2722" y="352"/>
                  </a:moveTo>
                  <a:lnTo>
                    <a:pt x="3950" y="439"/>
                  </a:lnTo>
                  <a:lnTo>
                    <a:pt x="4433" y="1054"/>
                  </a:lnTo>
                  <a:lnTo>
                    <a:pt x="4082" y="1229"/>
                  </a:lnTo>
                  <a:lnTo>
                    <a:pt x="1932" y="1361"/>
                  </a:lnTo>
                  <a:lnTo>
                    <a:pt x="440" y="1361"/>
                  </a:lnTo>
                  <a:lnTo>
                    <a:pt x="703" y="659"/>
                  </a:lnTo>
                  <a:lnTo>
                    <a:pt x="2722" y="352"/>
                  </a:lnTo>
                  <a:close/>
                  <a:moveTo>
                    <a:pt x="2722" y="0"/>
                  </a:moveTo>
                  <a:lnTo>
                    <a:pt x="528" y="308"/>
                  </a:lnTo>
                  <a:lnTo>
                    <a:pt x="440" y="352"/>
                  </a:lnTo>
                  <a:lnTo>
                    <a:pt x="396" y="439"/>
                  </a:lnTo>
                  <a:lnTo>
                    <a:pt x="1" y="1492"/>
                  </a:lnTo>
                  <a:lnTo>
                    <a:pt x="1" y="1536"/>
                  </a:lnTo>
                  <a:lnTo>
                    <a:pt x="45" y="1624"/>
                  </a:lnTo>
                  <a:lnTo>
                    <a:pt x="89" y="1712"/>
                  </a:lnTo>
                  <a:lnTo>
                    <a:pt x="1976" y="1712"/>
                  </a:lnTo>
                  <a:lnTo>
                    <a:pt x="4170" y="1580"/>
                  </a:lnTo>
                  <a:lnTo>
                    <a:pt x="4257" y="1536"/>
                  </a:lnTo>
                  <a:lnTo>
                    <a:pt x="4784" y="1229"/>
                  </a:lnTo>
                  <a:lnTo>
                    <a:pt x="4828" y="1185"/>
                  </a:lnTo>
                  <a:lnTo>
                    <a:pt x="4872" y="1141"/>
                  </a:lnTo>
                  <a:lnTo>
                    <a:pt x="4872" y="1054"/>
                  </a:lnTo>
                  <a:lnTo>
                    <a:pt x="4828" y="966"/>
                  </a:lnTo>
                  <a:lnTo>
                    <a:pt x="4213" y="132"/>
                  </a:lnTo>
                  <a:lnTo>
                    <a:pt x="4126" y="88"/>
                  </a:lnTo>
                  <a:lnTo>
                    <a:pt x="4082" y="88"/>
                  </a:lnTo>
                  <a:lnTo>
                    <a:pt x="2722"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2" name="Google Shape;2862;p18"/>
            <p:cNvSpPr/>
            <p:nvPr/>
          </p:nvSpPr>
          <p:spPr>
            <a:xfrm>
              <a:off x="463000" y="1796125"/>
              <a:ext cx="3006950" cy="2565925"/>
            </a:xfrm>
            <a:custGeom>
              <a:rect b="b" l="l" r="r" t="t"/>
              <a:pathLst>
                <a:path extrusionOk="0" h="102637" w="120278">
                  <a:moveTo>
                    <a:pt x="106586" y="1"/>
                  </a:moveTo>
                  <a:lnTo>
                    <a:pt x="106499" y="45"/>
                  </a:lnTo>
                  <a:lnTo>
                    <a:pt x="104173" y="2809"/>
                  </a:lnTo>
                  <a:lnTo>
                    <a:pt x="100355" y="7022"/>
                  </a:lnTo>
                  <a:lnTo>
                    <a:pt x="98512" y="7373"/>
                  </a:lnTo>
                  <a:lnTo>
                    <a:pt x="98425" y="7417"/>
                  </a:lnTo>
                  <a:lnTo>
                    <a:pt x="95967" y="9303"/>
                  </a:lnTo>
                  <a:lnTo>
                    <a:pt x="89561" y="14130"/>
                  </a:lnTo>
                  <a:lnTo>
                    <a:pt x="84997" y="16500"/>
                  </a:lnTo>
                  <a:lnTo>
                    <a:pt x="79293" y="18606"/>
                  </a:lnTo>
                  <a:lnTo>
                    <a:pt x="74334" y="20712"/>
                  </a:lnTo>
                  <a:lnTo>
                    <a:pt x="67620" y="23082"/>
                  </a:lnTo>
                  <a:lnTo>
                    <a:pt x="63364" y="24618"/>
                  </a:lnTo>
                  <a:lnTo>
                    <a:pt x="59151" y="25539"/>
                  </a:lnTo>
                  <a:lnTo>
                    <a:pt x="59108" y="25539"/>
                  </a:lnTo>
                  <a:lnTo>
                    <a:pt x="54017" y="27294"/>
                  </a:lnTo>
                  <a:lnTo>
                    <a:pt x="48664" y="28786"/>
                  </a:lnTo>
                  <a:lnTo>
                    <a:pt x="43662" y="30629"/>
                  </a:lnTo>
                  <a:lnTo>
                    <a:pt x="39010" y="31419"/>
                  </a:lnTo>
                  <a:lnTo>
                    <a:pt x="33920" y="32604"/>
                  </a:lnTo>
                  <a:lnTo>
                    <a:pt x="29795" y="32736"/>
                  </a:lnTo>
                  <a:lnTo>
                    <a:pt x="29708" y="32779"/>
                  </a:lnTo>
                  <a:lnTo>
                    <a:pt x="23169" y="35588"/>
                  </a:lnTo>
                  <a:lnTo>
                    <a:pt x="17509" y="37826"/>
                  </a:lnTo>
                  <a:lnTo>
                    <a:pt x="13603" y="37870"/>
                  </a:lnTo>
                  <a:lnTo>
                    <a:pt x="11892" y="36509"/>
                  </a:lnTo>
                  <a:lnTo>
                    <a:pt x="11848" y="36509"/>
                  </a:lnTo>
                  <a:lnTo>
                    <a:pt x="9786" y="35632"/>
                  </a:lnTo>
                  <a:lnTo>
                    <a:pt x="9742" y="35588"/>
                  </a:lnTo>
                  <a:lnTo>
                    <a:pt x="9654" y="35632"/>
                  </a:lnTo>
                  <a:lnTo>
                    <a:pt x="9610" y="35675"/>
                  </a:lnTo>
                  <a:lnTo>
                    <a:pt x="9566" y="35719"/>
                  </a:lnTo>
                  <a:lnTo>
                    <a:pt x="6802" y="42082"/>
                  </a:lnTo>
                  <a:lnTo>
                    <a:pt x="6802" y="42170"/>
                  </a:lnTo>
                  <a:lnTo>
                    <a:pt x="8338" y="50156"/>
                  </a:lnTo>
                  <a:lnTo>
                    <a:pt x="8864" y="55334"/>
                  </a:lnTo>
                  <a:lnTo>
                    <a:pt x="9479" y="61565"/>
                  </a:lnTo>
                  <a:lnTo>
                    <a:pt x="7285" y="64022"/>
                  </a:lnTo>
                  <a:lnTo>
                    <a:pt x="7241" y="64110"/>
                  </a:lnTo>
                  <a:lnTo>
                    <a:pt x="6758" y="67796"/>
                  </a:lnTo>
                  <a:lnTo>
                    <a:pt x="5266" y="69419"/>
                  </a:lnTo>
                  <a:lnTo>
                    <a:pt x="5222" y="69507"/>
                  </a:lnTo>
                  <a:lnTo>
                    <a:pt x="4432" y="72316"/>
                  </a:lnTo>
                  <a:lnTo>
                    <a:pt x="2984" y="76002"/>
                  </a:lnTo>
                  <a:lnTo>
                    <a:pt x="1756" y="79380"/>
                  </a:lnTo>
                  <a:lnTo>
                    <a:pt x="571" y="82540"/>
                  </a:lnTo>
                  <a:lnTo>
                    <a:pt x="44" y="86182"/>
                  </a:lnTo>
                  <a:lnTo>
                    <a:pt x="1" y="89341"/>
                  </a:lnTo>
                  <a:lnTo>
                    <a:pt x="132" y="92281"/>
                  </a:lnTo>
                  <a:lnTo>
                    <a:pt x="132" y="92369"/>
                  </a:lnTo>
                  <a:lnTo>
                    <a:pt x="176" y="92413"/>
                  </a:lnTo>
                  <a:lnTo>
                    <a:pt x="220" y="92457"/>
                  </a:lnTo>
                  <a:lnTo>
                    <a:pt x="395" y="92457"/>
                  </a:lnTo>
                  <a:lnTo>
                    <a:pt x="439" y="92413"/>
                  </a:lnTo>
                  <a:lnTo>
                    <a:pt x="483" y="92369"/>
                  </a:lnTo>
                  <a:lnTo>
                    <a:pt x="483" y="92281"/>
                  </a:lnTo>
                  <a:lnTo>
                    <a:pt x="352" y="89341"/>
                  </a:lnTo>
                  <a:lnTo>
                    <a:pt x="395" y="86226"/>
                  </a:lnTo>
                  <a:lnTo>
                    <a:pt x="922" y="82627"/>
                  </a:lnTo>
                  <a:lnTo>
                    <a:pt x="2063" y="79512"/>
                  </a:lnTo>
                  <a:lnTo>
                    <a:pt x="3335" y="76089"/>
                  </a:lnTo>
                  <a:lnTo>
                    <a:pt x="4740" y="72447"/>
                  </a:lnTo>
                  <a:lnTo>
                    <a:pt x="5529" y="69639"/>
                  </a:lnTo>
                  <a:lnTo>
                    <a:pt x="7065" y="68015"/>
                  </a:lnTo>
                  <a:lnTo>
                    <a:pt x="7109" y="67884"/>
                  </a:lnTo>
                  <a:lnTo>
                    <a:pt x="7592" y="64198"/>
                  </a:lnTo>
                  <a:lnTo>
                    <a:pt x="9786" y="61740"/>
                  </a:lnTo>
                  <a:lnTo>
                    <a:pt x="9830" y="61697"/>
                  </a:lnTo>
                  <a:lnTo>
                    <a:pt x="9830" y="61609"/>
                  </a:lnTo>
                  <a:lnTo>
                    <a:pt x="9215" y="55290"/>
                  </a:lnTo>
                  <a:lnTo>
                    <a:pt x="8689" y="50112"/>
                  </a:lnTo>
                  <a:lnTo>
                    <a:pt x="7153" y="42170"/>
                  </a:lnTo>
                  <a:lnTo>
                    <a:pt x="9830" y="36027"/>
                  </a:lnTo>
                  <a:lnTo>
                    <a:pt x="11717" y="36816"/>
                  </a:lnTo>
                  <a:lnTo>
                    <a:pt x="13428" y="38177"/>
                  </a:lnTo>
                  <a:lnTo>
                    <a:pt x="13560" y="38221"/>
                  </a:lnTo>
                  <a:lnTo>
                    <a:pt x="17553" y="38177"/>
                  </a:lnTo>
                  <a:lnTo>
                    <a:pt x="17597" y="38133"/>
                  </a:lnTo>
                  <a:lnTo>
                    <a:pt x="23301" y="35895"/>
                  </a:lnTo>
                  <a:lnTo>
                    <a:pt x="29839" y="33087"/>
                  </a:lnTo>
                  <a:lnTo>
                    <a:pt x="33964" y="32955"/>
                  </a:lnTo>
                  <a:lnTo>
                    <a:pt x="34008" y="32955"/>
                  </a:lnTo>
                  <a:lnTo>
                    <a:pt x="39098" y="31726"/>
                  </a:lnTo>
                  <a:lnTo>
                    <a:pt x="43749" y="30980"/>
                  </a:lnTo>
                  <a:lnTo>
                    <a:pt x="43793" y="30936"/>
                  </a:lnTo>
                  <a:lnTo>
                    <a:pt x="48752" y="29093"/>
                  </a:lnTo>
                  <a:lnTo>
                    <a:pt x="54105" y="27645"/>
                  </a:lnTo>
                  <a:lnTo>
                    <a:pt x="59239" y="25890"/>
                  </a:lnTo>
                  <a:lnTo>
                    <a:pt x="63452" y="24969"/>
                  </a:lnTo>
                  <a:lnTo>
                    <a:pt x="63496" y="24969"/>
                  </a:lnTo>
                  <a:lnTo>
                    <a:pt x="67752" y="23389"/>
                  </a:lnTo>
                  <a:lnTo>
                    <a:pt x="74466" y="21019"/>
                  </a:lnTo>
                  <a:lnTo>
                    <a:pt x="79424" y="18913"/>
                  </a:lnTo>
                  <a:lnTo>
                    <a:pt x="85129" y="16851"/>
                  </a:lnTo>
                  <a:lnTo>
                    <a:pt x="85129" y="16807"/>
                  </a:lnTo>
                  <a:lnTo>
                    <a:pt x="89736" y="14437"/>
                  </a:lnTo>
                  <a:lnTo>
                    <a:pt x="89780" y="14437"/>
                  </a:lnTo>
                  <a:lnTo>
                    <a:pt x="96187" y="9567"/>
                  </a:lnTo>
                  <a:lnTo>
                    <a:pt x="98644" y="7680"/>
                  </a:lnTo>
                  <a:lnTo>
                    <a:pt x="100487" y="7373"/>
                  </a:lnTo>
                  <a:lnTo>
                    <a:pt x="100575" y="7329"/>
                  </a:lnTo>
                  <a:lnTo>
                    <a:pt x="104436" y="3029"/>
                  </a:lnTo>
                  <a:lnTo>
                    <a:pt x="106674" y="352"/>
                  </a:lnTo>
                  <a:lnTo>
                    <a:pt x="112335" y="1712"/>
                  </a:lnTo>
                  <a:lnTo>
                    <a:pt x="112949" y="3555"/>
                  </a:lnTo>
                  <a:lnTo>
                    <a:pt x="116547" y="18343"/>
                  </a:lnTo>
                  <a:lnTo>
                    <a:pt x="116372" y="30410"/>
                  </a:lnTo>
                  <a:lnTo>
                    <a:pt x="116372" y="30454"/>
                  </a:lnTo>
                  <a:lnTo>
                    <a:pt x="118741" y="38396"/>
                  </a:lnTo>
                  <a:lnTo>
                    <a:pt x="117600" y="42214"/>
                  </a:lnTo>
                  <a:lnTo>
                    <a:pt x="116942" y="44890"/>
                  </a:lnTo>
                  <a:lnTo>
                    <a:pt x="116942" y="44934"/>
                  </a:lnTo>
                  <a:lnTo>
                    <a:pt x="116810" y="48225"/>
                  </a:lnTo>
                  <a:lnTo>
                    <a:pt x="116810" y="48313"/>
                  </a:lnTo>
                  <a:lnTo>
                    <a:pt x="119926" y="54939"/>
                  </a:lnTo>
                  <a:lnTo>
                    <a:pt x="119663" y="55948"/>
                  </a:lnTo>
                  <a:lnTo>
                    <a:pt x="118697" y="56475"/>
                  </a:lnTo>
                  <a:lnTo>
                    <a:pt x="118653" y="56475"/>
                  </a:lnTo>
                  <a:lnTo>
                    <a:pt x="115889" y="58537"/>
                  </a:lnTo>
                  <a:lnTo>
                    <a:pt x="113519" y="60468"/>
                  </a:lnTo>
                  <a:lnTo>
                    <a:pt x="109614" y="64154"/>
                  </a:lnTo>
                  <a:lnTo>
                    <a:pt x="109570" y="64198"/>
                  </a:lnTo>
                  <a:lnTo>
                    <a:pt x="104305" y="75519"/>
                  </a:lnTo>
                  <a:lnTo>
                    <a:pt x="100750" y="78634"/>
                  </a:lnTo>
                  <a:lnTo>
                    <a:pt x="98468" y="80784"/>
                  </a:lnTo>
                  <a:lnTo>
                    <a:pt x="91184" y="82935"/>
                  </a:lnTo>
                  <a:lnTo>
                    <a:pt x="87805" y="83417"/>
                  </a:lnTo>
                  <a:lnTo>
                    <a:pt x="87762" y="83417"/>
                  </a:lnTo>
                  <a:lnTo>
                    <a:pt x="84163" y="84470"/>
                  </a:lnTo>
                  <a:lnTo>
                    <a:pt x="84076" y="84514"/>
                  </a:lnTo>
                  <a:lnTo>
                    <a:pt x="82847" y="85962"/>
                  </a:lnTo>
                  <a:lnTo>
                    <a:pt x="82847" y="86006"/>
                  </a:lnTo>
                  <a:lnTo>
                    <a:pt x="81311" y="88858"/>
                  </a:lnTo>
                  <a:lnTo>
                    <a:pt x="78810" y="90965"/>
                  </a:lnTo>
                  <a:lnTo>
                    <a:pt x="74202" y="91886"/>
                  </a:lnTo>
                  <a:lnTo>
                    <a:pt x="74159" y="91886"/>
                  </a:lnTo>
                  <a:lnTo>
                    <a:pt x="70560" y="93905"/>
                  </a:lnTo>
                  <a:lnTo>
                    <a:pt x="70517" y="93992"/>
                  </a:lnTo>
                  <a:lnTo>
                    <a:pt x="68630" y="96669"/>
                  </a:lnTo>
                  <a:lnTo>
                    <a:pt x="65207" y="97196"/>
                  </a:lnTo>
                  <a:lnTo>
                    <a:pt x="63671" y="96932"/>
                  </a:lnTo>
                  <a:lnTo>
                    <a:pt x="62004" y="96932"/>
                  </a:lnTo>
                  <a:lnTo>
                    <a:pt x="58098" y="97942"/>
                  </a:lnTo>
                  <a:lnTo>
                    <a:pt x="52482" y="98995"/>
                  </a:lnTo>
                  <a:lnTo>
                    <a:pt x="51253" y="98819"/>
                  </a:lnTo>
                  <a:lnTo>
                    <a:pt x="48006" y="98380"/>
                  </a:lnTo>
                  <a:lnTo>
                    <a:pt x="44451" y="97547"/>
                  </a:lnTo>
                  <a:lnTo>
                    <a:pt x="43398" y="95923"/>
                  </a:lnTo>
                  <a:lnTo>
                    <a:pt x="41160" y="93115"/>
                  </a:lnTo>
                  <a:lnTo>
                    <a:pt x="41160" y="92325"/>
                  </a:lnTo>
                  <a:lnTo>
                    <a:pt x="41160" y="90833"/>
                  </a:lnTo>
                  <a:lnTo>
                    <a:pt x="42038" y="88990"/>
                  </a:lnTo>
                  <a:lnTo>
                    <a:pt x="43618" y="86972"/>
                  </a:lnTo>
                  <a:lnTo>
                    <a:pt x="46646" y="85348"/>
                  </a:lnTo>
                  <a:lnTo>
                    <a:pt x="46689" y="85304"/>
                  </a:lnTo>
                  <a:lnTo>
                    <a:pt x="47216" y="84427"/>
                  </a:lnTo>
                  <a:lnTo>
                    <a:pt x="47216" y="84383"/>
                  </a:lnTo>
                  <a:lnTo>
                    <a:pt x="48006" y="82627"/>
                  </a:lnTo>
                  <a:lnTo>
                    <a:pt x="49015" y="80916"/>
                  </a:lnTo>
                  <a:lnTo>
                    <a:pt x="50551" y="78854"/>
                  </a:lnTo>
                  <a:lnTo>
                    <a:pt x="51297" y="77493"/>
                  </a:lnTo>
                  <a:lnTo>
                    <a:pt x="51297" y="77450"/>
                  </a:lnTo>
                  <a:lnTo>
                    <a:pt x="51428" y="76528"/>
                  </a:lnTo>
                  <a:lnTo>
                    <a:pt x="51428" y="76484"/>
                  </a:lnTo>
                  <a:lnTo>
                    <a:pt x="51341" y="75036"/>
                  </a:lnTo>
                  <a:lnTo>
                    <a:pt x="52043" y="70692"/>
                  </a:lnTo>
                  <a:lnTo>
                    <a:pt x="55685" y="63847"/>
                  </a:lnTo>
                  <a:lnTo>
                    <a:pt x="58405" y="60029"/>
                  </a:lnTo>
                  <a:lnTo>
                    <a:pt x="61214" y="58318"/>
                  </a:lnTo>
                  <a:lnTo>
                    <a:pt x="65163" y="56563"/>
                  </a:lnTo>
                  <a:lnTo>
                    <a:pt x="65207" y="56519"/>
                  </a:lnTo>
                  <a:lnTo>
                    <a:pt x="68761" y="52789"/>
                  </a:lnTo>
                  <a:lnTo>
                    <a:pt x="77845" y="45768"/>
                  </a:lnTo>
                  <a:lnTo>
                    <a:pt x="82452" y="41950"/>
                  </a:lnTo>
                  <a:lnTo>
                    <a:pt x="89122" y="38308"/>
                  </a:lnTo>
                  <a:lnTo>
                    <a:pt x="93554" y="38089"/>
                  </a:lnTo>
                  <a:lnTo>
                    <a:pt x="93598" y="38045"/>
                  </a:lnTo>
                  <a:lnTo>
                    <a:pt x="105709" y="31726"/>
                  </a:lnTo>
                  <a:lnTo>
                    <a:pt x="105796" y="31682"/>
                  </a:lnTo>
                  <a:lnTo>
                    <a:pt x="105796" y="31595"/>
                  </a:lnTo>
                  <a:lnTo>
                    <a:pt x="106455" y="27821"/>
                  </a:lnTo>
                  <a:lnTo>
                    <a:pt x="106455" y="27777"/>
                  </a:lnTo>
                  <a:lnTo>
                    <a:pt x="106235" y="24705"/>
                  </a:lnTo>
                  <a:lnTo>
                    <a:pt x="106411" y="21546"/>
                  </a:lnTo>
                  <a:lnTo>
                    <a:pt x="106367" y="21414"/>
                  </a:lnTo>
                  <a:lnTo>
                    <a:pt x="104875" y="19396"/>
                  </a:lnTo>
                  <a:lnTo>
                    <a:pt x="104787" y="19308"/>
                  </a:lnTo>
                  <a:lnTo>
                    <a:pt x="100575" y="17992"/>
                  </a:lnTo>
                  <a:lnTo>
                    <a:pt x="99127" y="17421"/>
                  </a:lnTo>
                  <a:lnTo>
                    <a:pt x="95090" y="15842"/>
                  </a:lnTo>
                  <a:lnTo>
                    <a:pt x="94914" y="15842"/>
                  </a:lnTo>
                  <a:lnTo>
                    <a:pt x="91448" y="18343"/>
                  </a:lnTo>
                  <a:lnTo>
                    <a:pt x="83461" y="23916"/>
                  </a:lnTo>
                  <a:lnTo>
                    <a:pt x="79688" y="25100"/>
                  </a:lnTo>
                  <a:lnTo>
                    <a:pt x="76353" y="24662"/>
                  </a:lnTo>
                  <a:lnTo>
                    <a:pt x="76265" y="24705"/>
                  </a:lnTo>
                  <a:lnTo>
                    <a:pt x="70824" y="26724"/>
                  </a:lnTo>
                  <a:lnTo>
                    <a:pt x="65119" y="28655"/>
                  </a:lnTo>
                  <a:lnTo>
                    <a:pt x="61126" y="30103"/>
                  </a:lnTo>
                  <a:lnTo>
                    <a:pt x="56519" y="31726"/>
                  </a:lnTo>
                  <a:lnTo>
                    <a:pt x="51428" y="33569"/>
                  </a:lnTo>
                  <a:lnTo>
                    <a:pt x="47435" y="35017"/>
                  </a:lnTo>
                  <a:lnTo>
                    <a:pt x="47391" y="35017"/>
                  </a:lnTo>
                  <a:lnTo>
                    <a:pt x="42784" y="37431"/>
                  </a:lnTo>
                  <a:lnTo>
                    <a:pt x="38923" y="38572"/>
                  </a:lnTo>
                  <a:lnTo>
                    <a:pt x="35237" y="39756"/>
                  </a:lnTo>
                  <a:lnTo>
                    <a:pt x="31594" y="40678"/>
                  </a:lnTo>
                  <a:lnTo>
                    <a:pt x="31551" y="40722"/>
                  </a:lnTo>
                  <a:lnTo>
                    <a:pt x="27382" y="43530"/>
                  </a:lnTo>
                  <a:lnTo>
                    <a:pt x="27338" y="43574"/>
                  </a:lnTo>
                  <a:lnTo>
                    <a:pt x="24354" y="47435"/>
                  </a:lnTo>
                  <a:lnTo>
                    <a:pt x="24354" y="47479"/>
                  </a:lnTo>
                  <a:lnTo>
                    <a:pt x="22731" y="50507"/>
                  </a:lnTo>
                  <a:lnTo>
                    <a:pt x="21590" y="53491"/>
                  </a:lnTo>
                  <a:lnTo>
                    <a:pt x="19659" y="56255"/>
                  </a:lnTo>
                  <a:lnTo>
                    <a:pt x="19615" y="56299"/>
                  </a:lnTo>
                  <a:lnTo>
                    <a:pt x="18167" y="68937"/>
                  </a:lnTo>
                  <a:lnTo>
                    <a:pt x="18562" y="76133"/>
                  </a:lnTo>
                  <a:lnTo>
                    <a:pt x="18211" y="77976"/>
                  </a:lnTo>
                  <a:lnTo>
                    <a:pt x="17553" y="80258"/>
                  </a:lnTo>
                  <a:lnTo>
                    <a:pt x="16368" y="81969"/>
                  </a:lnTo>
                  <a:lnTo>
                    <a:pt x="14920" y="83988"/>
                  </a:lnTo>
                  <a:lnTo>
                    <a:pt x="13428" y="84514"/>
                  </a:lnTo>
                  <a:lnTo>
                    <a:pt x="13340" y="84558"/>
                  </a:lnTo>
                  <a:lnTo>
                    <a:pt x="13296" y="84646"/>
                  </a:lnTo>
                  <a:lnTo>
                    <a:pt x="12331" y="86796"/>
                  </a:lnTo>
                  <a:lnTo>
                    <a:pt x="11717" y="89209"/>
                  </a:lnTo>
                  <a:lnTo>
                    <a:pt x="11717" y="89253"/>
                  </a:lnTo>
                  <a:lnTo>
                    <a:pt x="12419" y="95528"/>
                  </a:lnTo>
                  <a:lnTo>
                    <a:pt x="13560" y="102461"/>
                  </a:lnTo>
                  <a:lnTo>
                    <a:pt x="13603" y="102593"/>
                  </a:lnTo>
                  <a:lnTo>
                    <a:pt x="13735" y="102637"/>
                  </a:lnTo>
                  <a:lnTo>
                    <a:pt x="13823" y="102593"/>
                  </a:lnTo>
                  <a:lnTo>
                    <a:pt x="13867" y="102549"/>
                  </a:lnTo>
                  <a:lnTo>
                    <a:pt x="13911" y="102505"/>
                  </a:lnTo>
                  <a:lnTo>
                    <a:pt x="13911" y="102417"/>
                  </a:lnTo>
                  <a:lnTo>
                    <a:pt x="12770" y="95484"/>
                  </a:lnTo>
                  <a:lnTo>
                    <a:pt x="12068" y="89253"/>
                  </a:lnTo>
                  <a:lnTo>
                    <a:pt x="12682" y="86928"/>
                  </a:lnTo>
                  <a:lnTo>
                    <a:pt x="13603" y="84821"/>
                  </a:lnTo>
                  <a:lnTo>
                    <a:pt x="15095" y="84295"/>
                  </a:lnTo>
                  <a:lnTo>
                    <a:pt x="15183" y="84207"/>
                  </a:lnTo>
                  <a:lnTo>
                    <a:pt x="16675" y="82189"/>
                  </a:lnTo>
                  <a:lnTo>
                    <a:pt x="17860" y="80433"/>
                  </a:lnTo>
                  <a:lnTo>
                    <a:pt x="17860" y="80390"/>
                  </a:lnTo>
                  <a:lnTo>
                    <a:pt x="18562" y="78064"/>
                  </a:lnTo>
                  <a:lnTo>
                    <a:pt x="18913" y="76221"/>
                  </a:lnTo>
                  <a:lnTo>
                    <a:pt x="18913" y="76133"/>
                  </a:lnTo>
                  <a:lnTo>
                    <a:pt x="18518" y="68937"/>
                  </a:lnTo>
                  <a:lnTo>
                    <a:pt x="19966" y="56387"/>
                  </a:lnTo>
                  <a:lnTo>
                    <a:pt x="21853" y="53666"/>
                  </a:lnTo>
                  <a:lnTo>
                    <a:pt x="21897" y="53623"/>
                  </a:lnTo>
                  <a:lnTo>
                    <a:pt x="23082" y="50683"/>
                  </a:lnTo>
                  <a:lnTo>
                    <a:pt x="24661" y="47655"/>
                  </a:lnTo>
                  <a:lnTo>
                    <a:pt x="27601" y="43793"/>
                  </a:lnTo>
                  <a:lnTo>
                    <a:pt x="31682" y="41029"/>
                  </a:lnTo>
                  <a:lnTo>
                    <a:pt x="35324" y="40107"/>
                  </a:lnTo>
                  <a:lnTo>
                    <a:pt x="39054" y="38879"/>
                  </a:lnTo>
                  <a:lnTo>
                    <a:pt x="42872" y="37782"/>
                  </a:lnTo>
                  <a:lnTo>
                    <a:pt x="42916" y="37782"/>
                  </a:lnTo>
                  <a:lnTo>
                    <a:pt x="47567" y="35324"/>
                  </a:lnTo>
                  <a:lnTo>
                    <a:pt x="51560" y="33920"/>
                  </a:lnTo>
                  <a:lnTo>
                    <a:pt x="56650" y="32077"/>
                  </a:lnTo>
                  <a:lnTo>
                    <a:pt x="61214" y="30454"/>
                  </a:lnTo>
                  <a:lnTo>
                    <a:pt x="65251" y="28962"/>
                  </a:lnTo>
                  <a:lnTo>
                    <a:pt x="70911" y="27075"/>
                  </a:lnTo>
                  <a:lnTo>
                    <a:pt x="76353" y="25013"/>
                  </a:lnTo>
                  <a:lnTo>
                    <a:pt x="79644" y="25451"/>
                  </a:lnTo>
                  <a:lnTo>
                    <a:pt x="79731" y="25451"/>
                  </a:lnTo>
                  <a:lnTo>
                    <a:pt x="83593" y="24223"/>
                  </a:lnTo>
                  <a:lnTo>
                    <a:pt x="83681" y="24223"/>
                  </a:lnTo>
                  <a:lnTo>
                    <a:pt x="91623" y="18606"/>
                  </a:lnTo>
                  <a:lnTo>
                    <a:pt x="95046" y="16193"/>
                  </a:lnTo>
                  <a:lnTo>
                    <a:pt x="98995" y="17728"/>
                  </a:lnTo>
                  <a:lnTo>
                    <a:pt x="100443" y="18343"/>
                  </a:lnTo>
                  <a:lnTo>
                    <a:pt x="104656" y="19659"/>
                  </a:lnTo>
                  <a:lnTo>
                    <a:pt x="106060" y="21590"/>
                  </a:lnTo>
                  <a:lnTo>
                    <a:pt x="105884" y="24662"/>
                  </a:lnTo>
                  <a:lnTo>
                    <a:pt x="105884" y="24705"/>
                  </a:lnTo>
                  <a:lnTo>
                    <a:pt x="106104" y="27777"/>
                  </a:lnTo>
                  <a:lnTo>
                    <a:pt x="105489" y="31463"/>
                  </a:lnTo>
                  <a:lnTo>
                    <a:pt x="93466" y="37738"/>
                  </a:lnTo>
                  <a:lnTo>
                    <a:pt x="89078" y="37957"/>
                  </a:lnTo>
                  <a:lnTo>
                    <a:pt x="88990" y="37957"/>
                  </a:lnTo>
                  <a:lnTo>
                    <a:pt x="82277" y="41643"/>
                  </a:lnTo>
                  <a:lnTo>
                    <a:pt x="82233" y="41643"/>
                  </a:lnTo>
                  <a:lnTo>
                    <a:pt x="77625" y="45505"/>
                  </a:lnTo>
                  <a:lnTo>
                    <a:pt x="68542" y="52526"/>
                  </a:lnTo>
                  <a:lnTo>
                    <a:pt x="68498" y="52569"/>
                  </a:lnTo>
                  <a:lnTo>
                    <a:pt x="64988" y="56255"/>
                  </a:lnTo>
                  <a:lnTo>
                    <a:pt x="61082" y="58011"/>
                  </a:lnTo>
                  <a:lnTo>
                    <a:pt x="61038" y="58011"/>
                  </a:lnTo>
                  <a:lnTo>
                    <a:pt x="58186" y="59766"/>
                  </a:lnTo>
                  <a:lnTo>
                    <a:pt x="58142" y="59810"/>
                  </a:lnTo>
                  <a:lnTo>
                    <a:pt x="55378" y="63627"/>
                  </a:lnTo>
                  <a:lnTo>
                    <a:pt x="55378" y="63671"/>
                  </a:lnTo>
                  <a:lnTo>
                    <a:pt x="51736" y="70516"/>
                  </a:lnTo>
                  <a:lnTo>
                    <a:pt x="51692" y="70604"/>
                  </a:lnTo>
                  <a:lnTo>
                    <a:pt x="50990" y="74992"/>
                  </a:lnTo>
                  <a:lnTo>
                    <a:pt x="50990" y="75036"/>
                  </a:lnTo>
                  <a:lnTo>
                    <a:pt x="51077" y="76484"/>
                  </a:lnTo>
                  <a:lnTo>
                    <a:pt x="50946" y="77362"/>
                  </a:lnTo>
                  <a:lnTo>
                    <a:pt x="50244" y="78678"/>
                  </a:lnTo>
                  <a:lnTo>
                    <a:pt x="48708" y="80697"/>
                  </a:lnTo>
                  <a:lnTo>
                    <a:pt x="47699" y="82452"/>
                  </a:lnTo>
                  <a:lnTo>
                    <a:pt x="47699" y="82496"/>
                  </a:lnTo>
                  <a:lnTo>
                    <a:pt x="46909" y="84251"/>
                  </a:lnTo>
                  <a:lnTo>
                    <a:pt x="46426" y="85085"/>
                  </a:lnTo>
                  <a:lnTo>
                    <a:pt x="43442" y="86664"/>
                  </a:lnTo>
                  <a:lnTo>
                    <a:pt x="43354" y="86708"/>
                  </a:lnTo>
                  <a:lnTo>
                    <a:pt x="41775" y="88771"/>
                  </a:lnTo>
                  <a:lnTo>
                    <a:pt x="41731" y="88815"/>
                  </a:lnTo>
                  <a:lnTo>
                    <a:pt x="40809" y="90701"/>
                  </a:lnTo>
                  <a:lnTo>
                    <a:pt x="40809" y="90789"/>
                  </a:lnTo>
                  <a:lnTo>
                    <a:pt x="40809" y="92325"/>
                  </a:lnTo>
                  <a:lnTo>
                    <a:pt x="40809" y="93203"/>
                  </a:lnTo>
                  <a:lnTo>
                    <a:pt x="40853" y="93290"/>
                  </a:lnTo>
                  <a:lnTo>
                    <a:pt x="43091" y="96143"/>
                  </a:lnTo>
                  <a:lnTo>
                    <a:pt x="44188" y="97810"/>
                  </a:lnTo>
                  <a:lnTo>
                    <a:pt x="44276" y="97898"/>
                  </a:lnTo>
                  <a:lnTo>
                    <a:pt x="47918" y="98732"/>
                  </a:lnTo>
                  <a:lnTo>
                    <a:pt x="51209" y="99170"/>
                  </a:lnTo>
                  <a:lnTo>
                    <a:pt x="52438" y="99346"/>
                  </a:lnTo>
                  <a:lnTo>
                    <a:pt x="52482" y="99346"/>
                  </a:lnTo>
                  <a:lnTo>
                    <a:pt x="58186" y="98293"/>
                  </a:lnTo>
                  <a:lnTo>
                    <a:pt x="62091" y="97283"/>
                  </a:lnTo>
                  <a:lnTo>
                    <a:pt x="63627" y="97283"/>
                  </a:lnTo>
                  <a:lnTo>
                    <a:pt x="65163" y="97547"/>
                  </a:lnTo>
                  <a:lnTo>
                    <a:pt x="65251" y="97547"/>
                  </a:lnTo>
                  <a:lnTo>
                    <a:pt x="68761" y="96976"/>
                  </a:lnTo>
                  <a:lnTo>
                    <a:pt x="68805" y="96976"/>
                  </a:lnTo>
                  <a:lnTo>
                    <a:pt x="68893" y="96932"/>
                  </a:lnTo>
                  <a:lnTo>
                    <a:pt x="70780" y="94212"/>
                  </a:lnTo>
                  <a:lnTo>
                    <a:pt x="74334" y="92193"/>
                  </a:lnTo>
                  <a:lnTo>
                    <a:pt x="78942" y="91316"/>
                  </a:lnTo>
                  <a:lnTo>
                    <a:pt x="79029" y="91272"/>
                  </a:lnTo>
                  <a:lnTo>
                    <a:pt x="81574" y="89122"/>
                  </a:lnTo>
                  <a:lnTo>
                    <a:pt x="81618" y="89034"/>
                  </a:lnTo>
                  <a:lnTo>
                    <a:pt x="83110" y="86182"/>
                  </a:lnTo>
                  <a:lnTo>
                    <a:pt x="84295" y="84778"/>
                  </a:lnTo>
                  <a:lnTo>
                    <a:pt x="87849" y="83724"/>
                  </a:lnTo>
                  <a:lnTo>
                    <a:pt x="91228" y="83286"/>
                  </a:lnTo>
                  <a:lnTo>
                    <a:pt x="91272" y="83286"/>
                  </a:lnTo>
                  <a:lnTo>
                    <a:pt x="98600" y="81136"/>
                  </a:lnTo>
                  <a:lnTo>
                    <a:pt x="98644" y="81092"/>
                  </a:lnTo>
                  <a:lnTo>
                    <a:pt x="100970" y="78854"/>
                  </a:lnTo>
                  <a:lnTo>
                    <a:pt x="104568" y="75782"/>
                  </a:lnTo>
                  <a:lnTo>
                    <a:pt x="104612" y="75738"/>
                  </a:lnTo>
                  <a:lnTo>
                    <a:pt x="109877" y="64373"/>
                  </a:lnTo>
                  <a:lnTo>
                    <a:pt x="113739" y="60731"/>
                  </a:lnTo>
                  <a:lnTo>
                    <a:pt x="116065" y="58800"/>
                  </a:lnTo>
                  <a:lnTo>
                    <a:pt x="118873" y="56782"/>
                  </a:lnTo>
                  <a:lnTo>
                    <a:pt x="119882" y="56255"/>
                  </a:lnTo>
                  <a:lnTo>
                    <a:pt x="119926" y="56211"/>
                  </a:lnTo>
                  <a:lnTo>
                    <a:pt x="119970" y="56124"/>
                  </a:lnTo>
                  <a:lnTo>
                    <a:pt x="120277" y="54983"/>
                  </a:lnTo>
                  <a:lnTo>
                    <a:pt x="120277" y="54851"/>
                  </a:lnTo>
                  <a:lnTo>
                    <a:pt x="117162" y="48225"/>
                  </a:lnTo>
                  <a:lnTo>
                    <a:pt x="117293" y="44978"/>
                  </a:lnTo>
                  <a:lnTo>
                    <a:pt x="117907" y="42301"/>
                  </a:lnTo>
                  <a:lnTo>
                    <a:pt x="119092" y="38484"/>
                  </a:lnTo>
                  <a:lnTo>
                    <a:pt x="119092" y="38352"/>
                  </a:lnTo>
                  <a:lnTo>
                    <a:pt x="116723" y="30366"/>
                  </a:lnTo>
                  <a:lnTo>
                    <a:pt x="116898" y="18343"/>
                  </a:lnTo>
                  <a:lnTo>
                    <a:pt x="116898" y="18299"/>
                  </a:lnTo>
                  <a:lnTo>
                    <a:pt x="113256" y="3423"/>
                  </a:lnTo>
                  <a:lnTo>
                    <a:pt x="112598" y="1493"/>
                  </a:lnTo>
                  <a:lnTo>
                    <a:pt x="112554" y="1449"/>
                  </a:lnTo>
                  <a:lnTo>
                    <a:pt x="112510" y="1405"/>
                  </a:lnTo>
                  <a:lnTo>
                    <a:pt x="106674"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3" name="Google Shape;2863;p18"/>
            <p:cNvSpPr/>
            <p:nvPr/>
          </p:nvSpPr>
          <p:spPr>
            <a:xfrm>
              <a:off x="1260525" y="3161900"/>
              <a:ext cx="125100" cy="1464550"/>
            </a:xfrm>
            <a:custGeom>
              <a:rect b="b" l="l" r="r" t="t"/>
              <a:pathLst>
                <a:path extrusionOk="0" h="58582" w="5004">
                  <a:moveTo>
                    <a:pt x="2195" y="1"/>
                  </a:moveTo>
                  <a:lnTo>
                    <a:pt x="2107" y="45"/>
                  </a:lnTo>
                  <a:lnTo>
                    <a:pt x="2063" y="89"/>
                  </a:lnTo>
                  <a:lnTo>
                    <a:pt x="2019" y="132"/>
                  </a:lnTo>
                  <a:lnTo>
                    <a:pt x="2019" y="264"/>
                  </a:lnTo>
                  <a:lnTo>
                    <a:pt x="2019" y="308"/>
                  </a:lnTo>
                  <a:lnTo>
                    <a:pt x="2721" y="3029"/>
                  </a:lnTo>
                  <a:lnTo>
                    <a:pt x="3336" y="5837"/>
                  </a:lnTo>
                  <a:lnTo>
                    <a:pt x="4257" y="9479"/>
                  </a:lnTo>
                  <a:lnTo>
                    <a:pt x="4564" y="11761"/>
                  </a:lnTo>
                  <a:lnTo>
                    <a:pt x="4652" y="14437"/>
                  </a:lnTo>
                  <a:lnTo>
                    <a:pt x="4520" y="17070"/>
                  </a:lnTo>
                  <a:lnTo>
                    <a:pt x="4389" y="19220"/>
                  </a:lnTo>
                  <a:lnTo>
                    <a:pt x="4301" y="20581"/>
                  </a:lnTo>
                  <a:lnTo>
                    <a:pt x="3994" y="24223"/>
                  </a:lnTo>
                  <a:lnTo>
                    <a:pt x="3994" y="24267"/>
                  </a:lnTo>
                  <a:lnTo>
                    <a:pt x="4038" y="26548"/>
                  </a:lnTo>
                  <a:lnTo>
                    <a:pt x="3599" y="30936"/>
                  </a:lnTo>
                  <a:lnTo>
                    <a:pt x="3248" y="33657"/>
                  </a:lnTo>
                  <a:lnTo>
                    <a:pt x="2897" y="36070"/>
                  </a:lnTo>
                  <a:lnTo>
                    <a:pt x="2414" y="38615"/>
                  </a:lnTo>
                  <a:lnTo>
                    <a:pt x="1800" y="40634"/>
                  </a:lnTo>
                  <a:lnTo>
                    <a:pt x="132" y="46689"/>
                  </a:lnTo>
                  <a:lnTo>
                    <a:pt x="1" y="49015"/>
                  </a:lnTo>
                  <a:lnTo>
                    <a:pt x="1" y="50463"/>
                  </a:lnTo>
                  <a:lnTo>
                    <a:pt x="1" y="50507"/>
                  </a:lnTo>
                  <a:lnTo>
                    <a:pt x="527" y="52789"/>
                  </a:lnTo>
                  <a:lnTo>
                    <a:pt x="1317" y="55509"/>
                  </a:lnTo>
                  <a:lnTo>
                    <a:pt x="2107" y="57528"/>
                  </a:lnTo>
                  <a:lnTo>
                    <a:pt x="2151" y="57572"/>
                  </a:lnTo>
                  <a:lnTo>
                    <a:pt x="2809" y="58537"/>
                  </a:lnTo>
                  <a:lnTo>
                    <a:pt x="2897" y="58581"/>
                  </a:lnTo>
                  <a:lnTo>
                    <a:pt x="2941" y="58581"/>
                  </a:lnTo>
                  <a:lnTo>
                    <a:pt x="3072" y="58537"/>
                  </a:lnTo>
                  <a:lnTo>
                    <a:pt x="3116" y="58493"/>
                  </a:lnTo>
                  <a:lnTo>
                    <a:pt x="3116" y="58449"/>
                  </a:lnTo>
                  <a:lnTo>
                    <a:pt x="3116" y="58362"/>
                  </a:lnTo>
                  <a:lnTo>
                    <a:pt x="3116" y="58318"/>
                  </a:lnTo>
                  <a:lnTo>
                    <a:pt x="2458" y="57396"/>
                  </a:lnTo>
                  <a:lnTo>
                    <a:pt x="1668" y="55378"/>
                  </a:lnTo>
                  <a:lnTo>
                    <a:pt x="878" y="52701"/>
                  </a:lnTo>
                  <a:lnTo>
                    <a:pt x="352" y="50419"/>
                  </a:lnTo>
                  <a:lnTo>
                    <a:pt x="352" y="49015"/>
                  </a:lnTo>
                  <a:lnTo>
                    <a:pt x="483" y="46733"/>
                  </a:lnTo>
                  <a:lnTo>
                    <a:pt x="2107" y="40722"/>
                  </a:lnTo>
                  <a:lnTo>
                    <a:pt x="2765" y="38703"/>
                  </a:lnTo>
                  <a:lnTo>
                    <a:pt x="2765" y="38659"/>
                  </a:lnTo>
                  <a:lnTo>
                    <a:pt x="3248" y="36158"/>
                  </a:lnTo>
                  <a:lnTo>
                    <a:pt x="3599" y="33701"/>
                  </a:lnTo>
                  <a:lnTo>
                    <a:pt x="3950" y="30936"/>
                  </a:lnTo>
                  <a:lnTo>
                    <a:pt x="4389" y="26548"/>
                  </a:lnTo>
                  <a:lnTo>
                    <a:pt x="4345" y="24267"/>
                  </a:lnTo>
                  <a:lnTo>
                    <a:pt x="4652" y="20581"/>
                  </a:lnTo>
                  <a:lnTo>
                    <a:pt x="4740" y="19264"/>
                  </a:lnTo>
                  <a:lnTo>
                    <a:pt x="4871" y="17114"/>
                  </a:lnTo>
                  <a:lnTo>
                    <a:pt x="5003" y="14437"/>
                  </a:lnTo>
                  <a:lnTo>
                    <a:pt x="4915" y="11717"/>
                  </a:lnTo>
                  <a:lnTo>
                    <a:pt x="4608" y="9391"/>
                  </a:lnTo>
                  <a:lnTo>
                    <a:pt x="3687" y="5749"/>
                  </a:lnTo>
                  <a:lnTo>
                    <a:pt x="3072" y="2941"/>
                  </a:lnTo>
                  <a:lnTo>
                    <a:pt x="2370" y="264"/>
                  </a:lnTo>
                  <a:lnTo>
                    <a:pt x="2370" y="220"/>
                  </a:lnTo>
                  <a:lnTo>
                    <a:pt x="2370" y="132"/>
                  </a:lnTo>
                  <a:lnTo>
                    <a:pt x="2370" y="89"/>
                  </a:lnTo>
                  <a:lnTo>
                    <a:pt x="2326" y="45"/>
                  </a:lnTo>
                  <a:lnTo>
                    <a:pt x="2239"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4" name="Google Shape;2864;p18"/>
            <p:cNvSpPr/>
            <p:nvPr/>
          </p:nvSpPr>
          <p:spPr>
            <a:xfrm>
              <a:off x="1226525" y="3169575"/>
              <a:ext cx="129475" cy="1510625"/>
            </a:xfrm>
            <a:custGeom>
              <a:rect b="b" l="l" r="r" t="t"/>
              <a:pathLst>
                <a:path extrusionOk="0" h="60425" w="5179">
                  <a:moveTo>
                    <a:pt x="2896" y="1"/>
                  </a:moveTo>
                  <a:lnTo>
                    <a:pt x="2853" y="45"/>
                  </a:lnTo>
                  <a:lnTo>
                    <a:pt x="2809" y="45"/>
                  </a:lnTo>
                  <a:lnTo>
                    <a:pt x="2765" y="133"/>
                  </a:lnTo>
                  <a:lnTo>
                    <a:pt x="2633" y="440"/>
                  </a:lnTo>
                  <a:lnTo>
                    <a:pt x="2633" y="528"/>
                  </a:lnTo>
                  <a:lnTo>
                    <a:pt x="3423" y="5047"/>
                  </a:lnTo>
                  <a:lnTo>
                    <a:pt x="4125" y="8031"/>
                  </a:lnTo>
                  <a:lnTo>
                    <a:pt x="4652" y="11059"/>
                  </a:lnTo>
                  <a:lnTo>
                    <a:pt x="4696" y="12902"/>
                  </a:lnTo>
                  <a:lnTo>
                    <a:pt x="4520" y="16368"/>
                  </a:lnTo>
                  <a:lnTo>
                    <a:pt x="4345" y="20274"/>
                  </a:lnTo>
                  <a:lnTo>
                    <a:pt x="4037" y="22731"/>
                  </a:lnTo>
                  <a:lnTo>
                    <a:pt x="3950" y="25057"/>
                  </a:lnTo>
                  <a:lnTo>
                    <a:pt x="4037" y="27338"/>
                  </a:lnTo>
                  <a:lnTo>
                    <a:pt x="3423" y="33526"/>
                  </a:lnTo>
                  <a:lnTo>
                    <a:pt x="2896" y="36904"/>
                  </a:lnTo>
                  <a:lnTo>
                    <a:pt x="2545" y="38265"/>
                  </a:lnTo>
                  <a:lnTo>
                    <a:pt x="1405" y="42521"/>
                  </a:lnTo>
                  <a:lnTo>
                    <a:pt x="1361" y="42521"/>
                  </a:lnTo>
                  <a:lnTo>
                    <a:pt x="966" y="45110"/>
                  </a:lnTo>
                  <a:lnTo>
                    <a:pt x="308" y="47260"/>
                  </a:lnTo>
                  <a:lnTo>
                    <a:pt x="0" y="48445"/>
                  </a:lnTo>
                  <a:lnTo>
                    <a:pt x="0" y="48533"/>
                  </a:lnTo>
                  <a:lnTo>
                    <a:pt x="264" y="50244"/>
                  </a:lnTo>
                  <a:lnTo>
                    <a:pt x="264" y="50288"/>
                  </a:lnTo>
                  <a:lnTo>
                    <a:pt x="1053" y="53316"/>
                  </a:lnTo>
                  <a:lnTo>
                    <a:pt x="1799" y="55597"/>
                  </a:lnTo>
                  <a:lnTo>
                    <a:pt x="2765" y="58230"/>
                  </a:lnTo>
                  <a:lnTo>
                    <a:pt x="2809" y="58274"/>
                  </a:lnTo>
                  <a:lnTo>
                    <a:pt x="3686" y="59459"/>
                  </a:lnTo>
                  <a:lnTo>
                    <a:pt x="3686" y="59503"/>
                  </a:lnTo>
                  <a:lnTo>
                    <a:pt x="4915" y="60380"/>
                  </a:lnTo>
                  <a:lnTo>
                    <a:pt x="5003" y="60424"/>
                  </a:lnTo>
                  <a:lnTo>
                    <a:pt x="5090" y="60424"/>
                  </a:lnTo>
                  <a:lnTo>
                    <a:pt x="5134" y="60336"/>
                  </a:lnTo>
                  <a:lnTo>
                    <a:pt x="5178" y="60293"/>
                  </a:lnTo>
                  <a:lnTo>
                    <a:pt x="5178" y="60205"/>
                  </a:lnTo>
                  <a:lnTo>
                    <a:pt x="5178" y="60161"/>
                  </a:lnTo>
                  <a:lnTo>
                    <a:pt x="5134" y="60117"/>
                  </a:lnTo>
                  <a:lnTo>
                    <a:pt x="3950" y="59239"/>
                  </a:lnTo>
                  <a:lnTo>
                    <a:pt x="3072" y="58099"/>
                  </a:lnTo>
                  <a:lnTo>
                    <a:pt x="2107" y="55510"/>
                  </a:lnTo>
                  <a:lnTo>
                    <a:pt x="1405" y="53228"/>
                  </a:lnTo>
                  <a:lnTo>
                    <a:pt x="615" y="50200"/>
                  </a:lnTo>
                  <a:lnTo>
                    <a:pt x="351" y="48489"/>
                  </a:lnTo>
                  <a:lnTo>
                    <a:pt x="659" y="47392"/>
                  </a:lnTo>
                  <a:lnTo>
                    <a:pt x="1317" y="45198"/>
                  </a:lnTo>
                  <a:lnTo>
                    <a:pt x="1712" y="42609"/>
                  </a:lnTo>
                  <a:lnTo>
                    <a:pt x="2896" y="38396"/>
                  </a:lnTo>
                  <a:lnTo>
                    <a:pt x="3248" y="36992"/>
                  </a:lnTo>
                  <a:lnTo>
                    <a:pt x="3730" y="33569"/>
                  </a:lnTo>
                  <a:lnTo>
                    <a:pt x="4388" y="27382"/>
                  </a:lnTo>
                  <a:lnTo>
                    <a:pt x="4388" y="27338"/>
                  </a:lnTo>
                  <a:lnTo>
                    <a:pt x="4301" y="25057"/>
                  </a:lnTo>
                  <a:lnTo>
                    <a:pt x="4388" y="22775"/>
                  </a:lnTo>
                  <a:lnTo>
                    <a:pt x="4696" y="20318"/>
                  </a:lnTo>
                  <a:lnTo>
                    <a:pt x="4871" y="16368"/>
                  </a:lnTo>
                  <a:lnTo>
                    <a:pt x="5047" y="12902"/>
                  </a:lnTo>
                  <a:lnTo>
                    <a:pt x="5003" y="11059"/>
                  </a:lnTo>
                  <a:lnTo>
                    <a:pt x="5003" y="11015"/>
                  </a:lnTo>
                  <a:lnTo>
                    <a:pt x="4476" y="7943"/>
                  </a:lnTo>
                  <a:lnTo>
                    <a:pt x="3774" y="5003"/>
                  </a:lnTo>
                  <a:lnTo>
                    <a:pt x="2984" y="528"/>
                  </a:lnTo>
                  <a:lnTo>
                    <a:pt x="3072" y="220"/>
                  </a:lnTo>
                  <a:lnTo>
                    <a:pt x="3116" y="176"/>
                  </a:lnTo>
                  <a:lnTo>
                    <a:pt x="3072" y="89"/>
                  </a:lnTo>
                  <a:lnTo>
                    <a:pt x="3028" y="45"/>
                  </a:lnTo>
                  <a:lnTo>
                    <a:pt x="2984"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5" name="Google Shape;2865;p18"/>
            <p:cNvSpPr/>
            <p:nvPr/>
          </p:nvSpPr>
          <p:spPr>
            <a:xfrm>
              <a:off x="1190325" y="3178350"/>
              <a:ext cx="129475" cy="1474425"/>
            </a:xfrm>
            <a:custGeom>
              <a:rect b="b" l="l" r="r" t="t"/>
              <a:pathLst>
                <a:path extrusionOk="0" h="58977" w="5179">
                  <a:moveTo>
                    <a:pt x="3642" y="1"/>
                  </a:moveTo>
                  <a:lnTo>
                    <a:pt x="3555" y="45"/>
                  </a:lnTo>
                  <a:lnTo>
                    <a:pt x="3555" y="133"/>
                  </a:lnTo>
                  <a:lnTo>
                    <a:pt x="3335" y="879"/>
                  </a:lnTo>
                  <a:lnTo>
                    <a:pt x="3335" y="966"/>
                  </a:lnTo>
                  <a:lnTo>
                    <a:pt x="3993" y="5705"/>
                  </a:lnTo>
                  <a:lnTo>
                    <a:pt x="4520" y="8514"/>
                  </a:lnTo>
                  <a:lnTo>
                    <a:pt x="4827" y="10313"/>
                  </a:lnTo>
                  <a:lnTo>
                    <a:pt x="4739" y="13428"/>
                  </a:lnTo>
                  <a:lnTo>
                    <a:pt x="4608" y="15973"/>
                  </a:lnTo>
                  <a:lnTo>
                    <a:pt x="4608" y="18124"/>
                  </a:lnTo>
                  <a:lnTo>
                    <a:pt x="4476" y="19835"/>
                  </a:lnTo>
                  <a:lnTo>
                    <a:pt x="4081" y="21985"/>
                  </a:lnTo>
                  <a:lnTo>
                    <a:pt x="3993" y="25452"/>
                  </a:lnTo>
                  <a:lnTo>
                    <a:pt x="4125" y="28084"/>
                  </a:lnTo>
                  <a:lnTo>
                    <a:pt x="4081" y="29971"/>
                  </a:lnTo>
                  <a:lnTo>
                    <a:pt x="3686" y="33438"/>
                  </a:lnTo>
                  <a:lnTo>
                    <a:pt x="3247" y="36158"/>
                  </a:lnTo>
                  <a:lnTo>
                    <a:pt x="2677" y="38177"/>
                  </a:lnTo>
                  <a:lnTo>
                    <a:pt x="2063" y="40371"/>
                  </a:lnTo>
                  <a:lnTo>
                    <a:pt x="1712" y="41424"/>
                  </a:lnTo>
                  <a:lnTo>
                    <a:pt x="1712" y="41468"/>
                  </a:lnTo>
                  <a:lnTo>
                    <a:pt x="1624" y="44013"/>
                  </a:lnTo>
                  <a:lnTo>
                    <a:pt x="1536" y="44934"/>
                  </a:lnTo>
                  <a:lnTo>
                    <a:pt x="790" y="47260"/>
                  </a:lnTo>
                  <a:lnTo>
                    <a:pt x="0" y="49235"/>
                  </a:lnTo>
                  <a:lnTo>
                    <a:pt x="0" y="49366"/>
                  </a:lnTo>
                  <a:lnTo>
                    <a:pt x="44" y="49454"/>
                  </a:lnTo>
                  <a:lnTo>
                    <a:pt x="351" y="49674"/>
                  </a:lnTo>
                  <a:lnTo>
                    <a:pt x="1887" y="54281"/>
                  </a:lnTo>
                  <a:lnTo>
                    <a:pt x="2809" y="57265"/>
                  </a:lnTo>
                  <a:lnTo>
                    <a:pt x="2853" y="57309"/>
                  </a:lnTo>
                  <a:lnTo>
                    <a:pt x="3511" y="58845"/>
                  </a:lnTo>
                  <a:lnTo>
                    <a:pt x="3599" y="58932"/>
                  </a:lnTo>
                  <a:lnTo>
                    <a:pt x="3686" y="58976"/>
                  </a:lnTo>
                  <a:lnTo>
                    <a:pt x="3774" y="58976"/>
                  </a:lnTo>
                  <a:lnTo>
                    <a:pt x="3818" y="58932"/>
                  </a:lnTo>
                  <a:lnTo>
                    <a:pt x="3862" y="58845"/>
                  </a:lnTo>
                  <a:lnTo>
                    <a:pt x="3862" y="58801"/>
                  </a:lnTo>
                  <a:lnTo>
                    <a:pt x="3862" y="58713"/>
                  </a:lnTo>
                  <a:lnTo>
                    <a:pt x="3160" y="57177"/>
                  </a:lnTo>
                  <a:lnTo>
                    <a:pt x="2194" y="54193"/>
                  </a:lnTo>
                  <a:lnTo>
                    <a:pt x="659" y="49498"/>
                  </a:lnTo>
                  <a:lnTo>
                    <a:pt x="615" y="49410"/>
                  </a:lnTo>
                  <a:lnTo>
                    <a:pt x="351" y="49235"/>
                  </a:lnTo>
                  <a:lnTo>
                    <a:pt x="1097" y="47348"/>
                  </a:lnTo>
                  <a:lnTo>
                    <a:pt x="1887" y="45022"/>
                  </a:lnTo>
                  <a:lnTo>
                    <a:pt x="1887" y="44978"/>
                  </a:lnTo>
                  <a:lnTo>
                    <a:pt x="1975" y="44013"/>
                  </a:lnTo>
                  <a:lnTo>
                    <a:pt x="2063" y="41512"/>
                  </a:lnTo>
                  <a:lnTo>
                    <a:pt x="2414" y="40459"/>
                  </a:lnTo>
                  <a:lnTo>
                    <a:pt x="3028" y="38309"/>
                  </a:lnTo>
                  <a:lnTo>
                    <a:pt x="3599" y="36246"/>
                  </a:lnTo>
                  <a:lnTo>
                    <a:pt x="3599" y="36202"/>
                  </a:lnTo>
                  <a:lnTo>
                    <a:pt x="4037" y="33482"/>
                  </a:lnTo>
                  <a:lnTo>
                    <a:pt x="4432" y="29971"/>
                  </a:lnTo>
                  <a:lnTo>
                    <a:pt x="4476" y="28128"/>
                  </a:lnTo>
                  <a:lnTo>
                    <a:pt x="4476" y="28084"/>
                  </a:lnTo>
                  <a:lnTo>
                    <a:pt x="4344" y="25452"/>
                  </a:lnTo>
                  <a:lnTo>
                    <a:pt x="4432" y="22029"/>
                  </a:lnTo>
                  <a:lnTo>
                    <a:pt x="4783" y="19879"/>
                  </a:lnTo>
                  <a:lnTo>
                    <a:pt x="4959" y="18124"/>
                  </a:lnTo>
                  <a:lnTo>
                    <a:pt x="4959" y="15973"/>
                  </a:lnTo>
                  <a:lnTo>
                    <a:pt x="5090" y="13428"/>
                  </a:lnTo>
                  <a:lnTo>
                    <a:pt x="5178" y="10313"/>
                  </a:lnTo>
                  <a:lnTo>
                    <a:pt x="5178" y="10269"/>
                  </a:lnTo>
                  <a:lnTo>
                    <a:pt x="4827" y="8470"/>
                  </a:lnTo>
                  <a:lnTo>
                    <a:pt x="4344" y="5662"/>
                  </a:lnTo>
                  <a:lnTo>
                    <a:pt x="3686" y="922"/>
                  </a:lnTo>
                  <a:lnTo>
                    <a:pt x="3862" y="220"/>
                  </a:lnTo>
                  <a:lnTo>
                    <a:pt x="3862" y="133"/>
                  </a:lnTo>
                  <a:lnTo>
                    <a:pt x="3862" y="89"/>
                  </a:lnTo>
                  <a:lnTo>
                    <a:pt x="3818" y="45"/>
                  </a:lnTo>
                  <a:lnTo>
                    <a:pt x="3774"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6" name="Google Shape;2866;p18"/>
            <p:cNvSpPr/>
            <p:nvPr/>
          </p:nvSpPr>
          <p:spPr>
            <a:xfrm>
              <a:off x="1174950" y="3213475"/>
              <a:ext cx="113025" cy="1464525"/>
            </a:xfrm>
            <a:custGeom>
              <a:rect b="b" l="l" r="r" t="t"/>
              <a:pathLst>
                <a:path extrusionOk="0" h="58581" w="4521">
                  <a:moveTo>
                    <a:pt x="3292" y="0"/>
                  </a:moveTo>
                  <a:lnTo>
                    <a:pt x="3248" y="44"/>
                  </a:lnTo>
                  <a:lnTo>
                    <a:pt x="3204" y="88"/>
                  </a:lnTo>
                  <a:lnTo>
                    <a:pt x="3160" y="132"/>
                  </a:lnTo>
                  <a:lnTo>
                    <a:pt x="3073" y="395"/>
                  </a:lnTo>
                  <a:lnTo>
                    <a:pt x="3073" y="483"/>
                  </a:lnTo>
                  <a:lnTo>
                    <a:pt x="3424" y="3467"/>
                  </a:lnTo>
                  <a:lnTo>
                    <a:pt x="3950" y="6977"/>
                  </a:lnTo>
                  <a:lnTo>
                    <a:pt x="4170" y="8381"/>
                  </a:lnTo>
                  <a:lnTo>
                    <a:pt x="3994" y="13033"/>
                  </a:lnTo>
                  <a:lnTo>
                    <a:pt x="3950" y="15622"/>
                  </a:lnTo>
                  <a:lnTo>
                    <a:pt x="3643" y="17816"/>
                  </a:lnTo>
                  <a:lnTo>
                    <a:pt x="3292" y="19834"/>
                  </a:lnTo>
                  <a:lnTo>
                    <a:pt x="3292" y="19878"/>
                  </a:lnTo>
                  <a:lnTo>
                    <a:pt x="3248" y="23959"/>
                  </a:lnTo>
                  <a:lnTo>
                    <a:pt x="3336" y="26943"/>
                  </a:lnTo>
                  <a:lnTo>
                    <a:pt x="3468" y="28873"/>
                  </a:lnTo>
                  <a:lnTo>
                    <a:pt x="3073" y="32208"/>
                  </a:lnTo>
                  <a:lnTo>
                    <a:pt x="2765" y="34315"/>
                  </a:lnTo>
                  <a:lnTo>
                    <a:pt x="2458" y="35499"/>
                  </a:lnTo>
                  <a:lnTo>
                    <a:pt x="1274" y="39098"/>
                  </a:lnTo>
                  <a:lnTo>
                    <a:pt x="1098" y="40238"/>
                  </a:lnTo>
                  <a:lnTo>
                    <a:pt x="1054" y="40282"/>
                  </a:lnTo>
                  <a:lnTo>
                    <a:pt x="1274" y="43486"/>
                  </a:lnTo>
                  <a:lnTo>
                    <a:pt x="484" y="46118"/>
                  </a:lnTo>
                  <a:lnTo>
                    <a:pt x="1" y="47435"/>
                  </a:lnTo>
                  <a:lnTo>
                    <a:pt x="1" y="47479"/>
                  </a:lnTo>
                  <a:lnTo>
                    <a:pt x="1" y="48312"/>
                  </a:lnTo>
                  <a:lnTo>
                    <a:pt x="1" y="48356"/>
                  </a:lnTo>
                  <a:lnTo>
                    <a:pt x="1493" y="53095"/>
                  </a:lnTo>
                  <a:lnTo>
                    <a:pt x="2634" y="56606"/>
                  </a:lnTo>
                  <a:lnTo>
                    <a:pt x="3468" y="58493"/>
                  </a:lnTo>
                  <a:lnTo>
                    <a:pt x="3511" y="58537"/>
                  </a:lnTo>
                  <a:lnTo>
                    <a:pt x="3599" y="58580"/>
                  </a:lnTo>
                  <a:lnTo>
                    <a:pt x="3687" y="58580"/>
                  </a:lnTo>
                  <a:lnTo>
                    <a:pt x="3731" y="58537"/>
                  </a:lnTo>
                  <a:lnTo>
                    <a:pt x="3775" y="58493"/>
                  </a:lnTo>
                  <a:lnTo>
                    <a:pt x="3775" y="58405"/>
                  </a:lnTo>
                  <a:lnTo>
                    <a:pt x="3775" y="58361"/>
                  </a:lnTo>
                  <a:lnTo>
                    <a:pt x="2985" y="56474"/>
                  </a:lnTo>
                  <a:lnTo>
                    <a:pt x="1844" y="53008"/>
                  </a:lnTo>
                  <a:lnTo>
                    <a:pt x="352" y="48312"/>
                  </a:lnTo>
                  <a:lnTo>
                    <a:pt x="352" y="47523"/>
                  </a:lnTo>
                  <a:lnTo>
                    <a:pt x="791" y="46206"/>
                  </a:lnTo>
                  <a:lnTo>
                    <a:pt x="1581" y="43573"/>
                  </a:lnTo>
                  <a:lnTo>
                    <a:pt x="1625" y="43529"/>
                  </a:lnTo>
                  <a:lnTo>
                    <a:pt x="1405" y="40282"/>
                  </a:lnTo>
                  <a:lnTo>
                    <a:pt x="1625" y="39185"/>
                  </a:lnTo>
                  <a:lnTo>
                    <a:pt x="2765" y="35587"/>
                  </a:lnTo>
                  <a:lnTo>
                    <a:pt x="3116" y="34402"/>
                  </a:lnTo>
                  <a:lnTo>
                    <a:pt x="3424" y="32252"/>
                  </a:lnTo>
                  <a:lnTo>
                    <a:pt x="3819" y="28873"/>
                  </a:lnTo>
                  <a:lnTo>
                    <a:pt x="3819" y="28830"/>
                  </a:lnTo>
                  <a:lnTo>
                    <a:pt x="3687" y="26943"/>
                  </a:lnTo>
                  <a:lnTo>
                    <a:pt x="3599" y="23959"/>
                  </a:lnTo>
                  <a:lnTo>
                    <a:pt x="3643" y="19878"/>
                  </a:lnTo>
                  <a:lnTo>
                    <a:pt x="3994" y="17859"/>
                  </a:lnTo>
                  <a:lnTo>
                    <a:pt x="4301" y="15665"/>
                  </a:lnTo>
                  <a:lnTo>
                    <a:pt x="4301" y="15622"/>
                  </a:lnTo>
                  <a:lnTo>
                    <a:pt x="4345" y="13033"/>
                  </a:lnTo>
                  <a:lnTo>
                    <a:pt x="4521" y="8381"/>
                  </a:lnTo>
                  <a:lnTo>
                    <a:pt x="4521" y="8337"/>
                  </a:lnTo>
                  <a:lnTo>
                    <a:pt x="3775" y="3379"/>
                  </a:lnTo>
                  <a:lnTo>
                    <a:pt x="3424" y="439"/>
                  </a:lnTo>
                  <a:lnTo>
                    <a:pt x="3511" y="220"/>
                  </a:lnTo>
                  <a:lnTo>
                    <a:pt x="3511" y="176"/>
                  </a:lnTo>
                  <a:lnTo>
                    <a:pt x="3468" y="88"/>
                  </a:lnTo>
                  <a:lnTo>
                    <a:pt x="3424" y="44"/>
                  </a:lnTo>
                  <a:lnTo>
                    <a:pt x="3380"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7" name="Google Shape;2867;p18"/>
            <p:cNvSpPr/>
            <p:nvPr/>
          </p:nvSpPr>
          <p:spPr>
            <a:xfrm>
              <a:off x="1139850" y="4002225"/>
              <a:ext cx="64750" cy="674675"/>
            </a:xfrm>
            <a:custGeom>
              <a:rect b="b" l="l" r="r" t="t"/>
              <a:pathLst>
                <a:path extrusionOk="0" h="26987" w="2590">
                  <a:moveTo>
                    <a:pt x="2370" y="0"/>
                  </a:moveTo>
                  <a:lnTo>
                    <a:pt x="2283" y="44"/>
                  </a:lnTo>
                  <a:lnTo>
                    <a:pt x="2239" y="88"/>
                  </a:lnTo>
                  <a:lnTo>
                    <a:pt x="2239" y="132"/>
                  </a:lnTo>
                  <a:lnTo>
                    <a:pt x="2019" y="1931"/>
                  </a:lnTo>
                  <a:lnTo>
                    <a:pt x="1624" y="3203"/>
                  </a:lnTo>
                  <a:lnTo>
                    <a:pt x="571" y="5617"/>
                  </a:lnTo>
                  <a:lnTo>
                    <a:pt x="132" y="6889"/>
                  </a:lnTo>
                  <a:lnTo>
                    <a:pt x="132" y="6933"/>
                  </a:lnTo>
                  <a:lnTo>
                    <a:pt x="1" y="10049"/>
                  </a:lnTo>
                  <a:lnTo>
                    <a:pt x="220" y="14393"/>
                  </a:lnTo>
                  <a:lnTo>
                    <a:pt x="89" y="17640"/>
                  </a:lnTo>
                  <a:lnTo>
                    <a:pt x="220" y="20229"/>
                  </a:lnTo>
                  <a:lnTo>
                    <a:pt x="483" y="22467"/>
                  </a:lnTo>
                  <a:lnTo>
                    <a:pt x="527" y="24793"/>
                  </a:lnTo>
                  <a:lnTo>
                    <a:pt x="527" y="24880"/>
                  </a:lnTo>
                  <a:lnTo>
                    <a:pt x="703" y="25275"/>
                  </a:lnTo>
                  <a:lnTo>
                    <a:pt x="747" y="26811"/>
                  </a:lnTo>
                  <a:lnTo>
                    <a:pt x="791" y="26855"/>
                  </a:lnTo>
                  <a:lnTo>
                    <a:pt x="835" y="26899"/>
                  </a:lnTo>
                  <a:lnTo>
                    <a:pt x="878" y="26943"/>
                  </a:lnTo>
                  <a:lnTo>
                    <a:pt x="922" y="26987"/>
                  </a:lnTo>
                  <a:lnTo>
                    <a:pt x="966" y="26987"/>
                  </a:lnTo>
                  <a:lnTo>
                    <a:pt x="1010" y="26943"/>
                  </a:lnTo>
                  <a:lnTo>
                    <a:pt x="1054" y="26899"/>
                  </a:lnTo>
                  <a:lnTo>
                    <a:pt x="1098" y="26855"/>
                  </a:lnTo>
                  <a:lnTo>
                    <a:pt x="1098" y="26767"/>
                  </a:lnTo>
                  <a:lnTo>
                    <a:pt x="1054" y="25231"/>
                  </a:lnTo>
                  <a:lnTo>
                    <a:pt x="1054" y="25187"/>
                  </a:lnTo>
                  <a:lnTo>
                    <a:pt x="878" y="24749"/>
                  </a:lnTo>
                  <a:lnTo>
                    <a:pt x="835" y="22423"/>
                  </a:lnTo>
                  <a:lnTo>
                    <a:pt x="571" y="20185"/>
                  </a:lnTo>
                  <a:lnTo>
                    <a:pt x="440" y="17596"/>
                  </a:lnTo>
                  <a:lnTo>
                    <a:pt x="571" y="14393"/>
                  </a:lnTo>
                  <a:lnTo>
                    <a:pt x="352" y="10049"/>
                  </a:lnTo>
                  <a:lnTo>
                    <a:pt x="483" y="6977"/>
                  </a:lnTo>
                  <a:lnTo>
                    <a:pt x="878" y="5748"/>
                  </a:lnTo>
                  <a:lnTo>
                    <a:pt x="1975" y="3335"/>
                  </a:lnTo>
                  <a:lnTo>
                    <a:pt x="2370" y="2019"/>
                  </a:lnTo>
                  <a:lnTo>
                    <a:pt x="2370" y="1975"/>
                  </a:lnTo>
                  <a:lnTo>
                    <a:pt x="2590" y="176"/>
                  </a:lnTo>
                  <a:lnTo>
                    <a:pt x="2590" y="132"/>
                  </a:lnTo>
                  <a:lnTo>
                    <a:pt x="2546" y="44"/>
                  </a:lnTo>
                  <a:lnTo>
                    <a:pt x="2502"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8" name="Google Shape;2868;p18"/>
            <p:cNvSpPr/>
            <p:nvPr/>
          </p:nvSpPr>
          <p:spPr>
            <a:xfrm>
              <a:off x="1106950" y="3840950"/>
              <a:ext cx="64750" cy="782200"/>
            </a:xfrm>
            <a:custGeom>
              <a:rect b="b" l="l" r="r" t="t"/>
              <a:pathLst>
                <a:path extrusionOk="0" h="31288" w="2590">
                  <a:moveTo>
                    <a:pt x="2019" y="1"/>
                  </a:moveTo>
                  <a:lnTo>
                    <a:pt x="1975" y="45"/>
                  </a:lnTo>
                  <a:lnTo>
                    <a:pt x="1887" y="45"/>
                  </a:lnTo>
                  <a:lnTo>
                    <a:pt x="1843" y="132"/>
                  </a:lnTo>
                  <a:lnTo>
                    <a:pt x="1843" y="176"/>
                  </a:lnTo>
                  <a:lnTo>
                    <a:pt x="1843" y="2853"/>
                  </a:lnTo>
                  <a:lnTo>
                    <a:pt x="2063" y="6056"/>
                  </a:lnTo>
                  <a:lnTo>
                    <a:pt x="2238" y="7548"/>
                  </a:lnTo>
                  <a:lnTo>
                    <a:pt x="2151" y="8206"/>
                  </a:lnTo>
                  <a:lnTo>
                    <a:pt x="1097" y="10488"/>
                  </a:lnTo>
                  <a:lnTo>
                    <a:pt x="308" y="12419"/>
                  </a:lnTo>
                  <a:lnTo>
                    <a:pt x="308" y="12507"/>
                  </a:lnTo>
                  <a:lnTo>
                    <a:pt x="0" y="16324"/>
                  </a:lnTo>
                  <a:lnTo>
                    <a:pt x="0" y="16368"/>
                  </a:lnTo>
                  <a:lnTo>
                    <a:pt x="88" y="18299"/>
                  </a:lnTo>
                  <a:lnTo>
                    <a:pt x="439" y="21985"/>
                  </a:lnTo>
                  <a:lnTo>
                    <a:pt x="439" y="24705"/>
                  </a:lnTo>
                  <a:lnTo>
                    <a:pt x="746" y="28918"/>
                  </a:lnTo>
                  <a:lnTo>
                    <a:pt x="834" y="29971"/>
                  </a:lnTo>
                  <a:lnTo>
                    <a:pt x="834" y="30015"/>
                  </a:lnTo>
                  <a:lnTo>
                    <a:pt x="1317" y="31156"/>
                  </a:lnTo>
                  <a:lnTo>
                    <a:pt x="1405" y="31244"/>
                  </a:lnTo>
                  <a:lnTo>
                    <a:pt x="1492" y="31287"/>
                  </a:lnTo>
                  <a:lnTo>
                    <a:pt x="1580" y="31244"/>
                  </a:lnTo>
                  <a:lnTo>
                    <a:pt x="1624" y="31200"/>
                  </a:lnTo>
                  <a:lnTo>
                    <a:pt x="1668" y="31156"/>
                  </a:lnTo>
                  <a:lnTo>
                    <a:pt x="1668" y="31112"/>
                  </a:lnTo>
                  <a:lnTo>
                    <a:pt x="1668" y="31024"/>
                  </a:lnTo>
                  <a:lnTo>
                    <a:pt x="1185" y="29927"/>
                  </a:lnTo>
                  <a:lnTo>
                    <a:pt x="1097" y="28874"/>
                  </a:lnTo>
                  <a:lnTo>
                    <a:pt x="790" y="24661"/>
                  </a:lnTo>
                  <a:lnTo>
                    <a:pt x="790" y="21985"/>
                  </a:lnTo>
                  <a:lnTo>
                    <a:pt x="439" y="18255"/>
                  </a:lnTo>
                  <a:lnTo>
                    <a:pt x="351" y="16368"/>
                  </a:lnTo>
                  <a:lnTo>
                    <a:pt x="615" y="12550"/>
                  </a:lnTo>
                  <a:lnTo>
                    <a:pt x="1448" y="10620"/>
                  </a:lnTo>
                  <a:lnTo>
                    <a:pt x="2502" y="8338"/>
                  </a:lnTo>
                  <a:lnTo>
                    <a:pt x="2502" y="8294"/>
                  </a:lnTo>
                  <a:lnTo>
                    <a:pt x="2589" y="7592"/>
                  </a:lnTo>
                  <a:lnTo>
                    <a:pt x="2589" y="7548"/>
                  </a:lnTo>
                  <a:lnTo>
                    <a:pt x="2414" y="6056"/>
                  </a:lnTo>
                  <a:lnTo>
                    <a:pt x="2194" y="2853"/>
                  </a:lnTo>
                  <a:lnTo>
                    <a:pt x="2194" y="176"/>
                  </a:lnTo>
                  <a:lnTo>
                    <a:pt x="2194" y="132"/>
                  </a:lnTo>
                  <a:lnTo>
                    <a:pt x="2151" y="45"/>
                  </a:lnTo>
                  <a:lnTo>
                    <a:pt x="2107" y="45"/>
                  </a:lnTo>
                  <a:lnTo>
                    <a:pt x="2019"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9" name="Google Shape;2869;p18"/>
            <p:cNvSpPr/>
            <p:nvPr/>
          </p:nvSpPr>
          <p:spPr>
            <a:xfrm>
              <a:off x="1074025" y="3794875"/>
              <a:ext cx="75725" cy="787675"/>
            </a:xfrm>
            <a:custGeom>
              <a:rect b="b" l="l" r="r" t="t"/>
              <a:pathLst>
                <a:path extrusionOk="0" h="31507" w="3029">
                  <a:moveTo>
                    <a:pt x="2765" y="1"/>
                  </a:moveTo>
                  <a:lnTo>
                    <a:pt x="2678" y="45"/>
                  </a:lnTo>
                  <a:lnTo>
                    <a:pt x="2678" y="132"/>
                  </a:lnTo>
                  <a:lnTo>
                    <a:pt x="2634" y="176"/>
                  </a:lnTo>
                  <a:lnTo>
                    <a:pt x="2678" y="791"/>
                  </a:lnTo>
                  <a:lnTo>
                    <a:pt x="2546" y="1712"/>
                  </a:lnTo>
                  <a:lnTo>
                    <a:pt x="1317" y="5442"/>
                  </a:lnTo>
                  <a:lnTo>
                    <a:pt x="1317" y="5486"/>
                  </a:lnTo>
                  <a:lnTo>
                    <a:pt x="1142" y="6320"/>
                  </a:lnTo>
                  <a:lnTo>
                    <a:pt x="1142" y="6407"/>
                  </a:lnTo>
                  <a:lnTo>
                    <a:pt x="1317" y="7592"/>
                  </a:lnTo>
                  <a:lnTo>
                    <a:pt x="1054" y="11892"/>
                  </a:lnTo>
                  <a:lnTo>
                    <a:pt x="352" y="13516"/>
                  </a:lnTo>
                  <a:lnTo>
                    <a:pt x="352" y="13560"/>
                  </a:lnTo>
                  <a:lnTo>
                    <a:pt x="133" y="14745"/>
                  </a:lnTo>
                  <a:lnTo>
                    <a:pt x="133" y="14788"/>
                  </a:lnTo>
                  <a:lnTo>
                    <a:pt x="1" y="16982"/>
                  </a:lnTo>
                  <a:lnTo>
                    <a:pt x="45" y="19176"/>
                  </a:lnTo>
                  <a:lnTo>
                    <a:pt x="45" y="19220"/>
                  </a:lnTo>
                  <a:lnTo>
                    <a:pt x="352" y="21678"/>
                  </a:lnTo>
                  <a:lnTo>
                    <a:pt x="747" y="25495"/>
                  </a:lnTo>
                  <a:lnTo>
                    <a:pt x="791" y="28040"/>
                  </a:lnTo>
                  <a:lnTo>
                    <a:pt x="1010" y="30322"/>
                  </a:lnTo>
                  <a:lnTo>
                    <a:pt x="1054" y="30410"/>
                  </a:lnTo>
                  <a:lnTo>
                    <a:pt x="1405" y="31375"/>
                  </a:lnTo>
                  <a:lnTo>
                    <a:pt x="1493" y="31463"/>
                  </a:lnTo>
                  <a:lnTo>
                    <a:pt x="1581" y="31507"/>
                  </a:lnTo>
                  <a:lnTo>
                    <a:pt x="1625" y="31463"/>
                  </a:lnTo>
                  <a:lnTo>
                    <a:pt x="1712" y="31463"/>
                  </a:lnTo>
                  <a:lnTo>
                    <a:pt x="1756" y="31375"/>
                  </a:lnTo>
                  <a:lnTo>
                    <a:pt x="1756" y="31331"/>
                  </a:lnTo>
                  <a:lnTo>
                    <a:pt x="1756" y="31244"/>
                  </a:lnTo>
                  <a:lnTo>
                    <a:pt x="1361" y="30278"/>
                  </a:lnTo>
                  <a:lnTo>
                    <a:pt x="1142" y="28040"/>
                  </a:lnTo>
                  <a:lnTo>
                    <a:pt x="1098" y="25495"/>
                  </a:lnTo>
                  <a:lnTo>
                    <a:pt x="703" y="21634"/>
                  </a:lnTo>
                  <a:lnTo>
                    <a:pt x="396" y="19176"/>
                  </a:lnTo>
                  <a:lnTo>
                    <a:pt x="352" y="16982"/>
                  </a:lnTo>
                  <a:lnTo>
                    <a:pt x="484" y="14832"/>
                  </a:lnTo>
                  <a:lnTo>
                    <a:pt x="703" y="13648"/>
                  </a:lnTo>
                  <a:lnTo>
                    <a:pt x="1405" y="12024"/>
                  </a:lnTo>
                  <a:lnTo>
                    <a:pt x="1405" y="11936"/>
                  </a:lnTo>
                  <a:lnTo>
                    <a:pt x="1668" y="7592"/>
                  </a:lnTo>
                  <a:lnTo>
                    <a:pt x="1668" y="7548"/>
                  </a:lnTo>
                  <a:lnTo>
                    <a:pt x="1493" y="6363"/>
                  </a:lnTo>
                  <a:lnTo>
                    <a:pt x="1625" y="5530"/>
                  </a:lnTo>
                  <a:lnTo>
                    <a:pt x="2897" y="1800"/>
                  </a:lnTo>
                  <a:lnTo>
                    <a:pt x="2897" y="1756"/>
                  </a:lnTo>
                  <a:lnTo>
                    <a:pt x="3029" y="834"/>
                  </a:lnTo>
                  <a:lnTo>
                    <a:pt x="3029" y="791"/>
                  </a:lnTo>
                  <a:lnTo>
                    <a:pt x="2985" y="176"/>
                  </a:lnTo>
                  <a:lnTo>
                    <a:pt x="2985" y="89"/>
                  </a:lnTo>
                  <a:lnTo>
                    <a:pt x="2941" y="45"/>
                  </a:lnTo>
                  <a:lnTo>
                    <a:pt x="2897"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0" name="Google Shape;2870;p18"/>
            <p:cNvSpPr/>
            <p:nvPr/>
          </p:nvSpPr>
          <p:spPr>
            <a:xfrm>
              <a:off x="1043325" y="4272075"/>
              <a:ext cx="50475" cy="285250"/>
            </a:xfrm>
            <a:custGeom>
              <a:rect b="b" l="l" r="r" t="t"/>
              <a:pathLst>
                <a:path extrusionOk="0" h="11410" w="2019">
                  <a:moveTo>
                    <a:pt x="88" y="1"/>
                  </a:moveTo>
                  <a:lnTo>
                    <a:pt x="44" y="45"/>
                  </a:lnTo>
                  <a:lnTo>
                    <a:pt x="0" y="132"/>
                  </a:lnTo>
                  <a:lnTo>
                    <a:pt x="0" y="176"/>
                  </a:lnTo>
                  <a:lnTo>
                    <a:pt x="307" y="2063"/>
                  </a:lnTo>
                  <a:lnTo>
                    <a:pt x="527" y="4213"/>
                  </a:lnTo>
                  <a:lnTo>
                    <a:pt x="1229" y="10313"/>
                  </a:lnTo>
                  <a:lnTo>
                    <a:pt x="1229" y="10356"/>
                  </a:lnTo>
                  <a:lnTo>
                    <a:pt x="1712" y="11278"/>
                  </a:lnTo>
                  <a:lnTo>
                    <a:pt x="1756" y="11366"/>
                  </a:lnTo>
                  <a:lnTo>
                    <a:pt x="1887" y="11410"/>
                  </a:lnTo>
                  <a:lnTo>
                    <a:pt x="1931" y="11366"/>
                  </a:lnTo>
                  <a:lnTo>
                    <a:pt x="2019" y="11322"/>
                  </a:lnTo>
                  <a:lnTo>
                    <a:pt x="2019" y="11278"/>
                  </a:lnTo>
                  <a:lnTo>
                    <a:pt x="2019" y="11190"/>
                  </a:lnTo>
                  <a:lnTo>
                    <a:pt x="2019" y="11146"/>
                  </a:lnTo>
                  <a:lnTo>
                    <a:pt x="1536" y="10225"/>
                  </a:lnTo>
                  <a:lnTo>
                    <a:pt x="878" y="4213"/>
                  </a:lnTo>
                  <a:lnTo>
                    <a:pt x="659" y="2019"/>
                  </a:lnTo>
                  <a:lnTo>
                    <a:pt x="351" y="132"/>
                  </a:lnTo>
                  <a:lnTo>
                    <a:pt x="307" y="88"/>
                  </a:lnTo>
                  <a:lnTo>
                    <a:pt x="264"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1" name="Google Shape;2871;p18"/>
            <p:cNvSpPr/>
            <p:nvPr/>
          </p:nvSpPr>
          <p:spPr>
            <a:xfrm>
              <a:off x="1022475" y="4402625"/>
              <a:ext cx="26350" cy="111925"/>
            </a:xfrm>
            <a:custGeom>
              <a:rect b="b" l="l" r="r" t="t"/>
              <a:pathLst>
                <a:path extrusionOk="0" h="4477" w="1054">
                  <a:moveTo>
                    <a:pt x="88" y="0"/>
                  </a:moveTo>
                  <a:lnTo>
                    <a:pt x="44" y="44"/>
                  </a:lnTo>
                  <a:lnTo>
                    <a:pt x="1" y="132"/>
                  </a:lnTo>
                  <a:lnTo>
                    <a:pt x="1" y="220"/>
                  </a:lnTo>
                  <a:lnTo>
                    <a:pt x="1" y="264"/>
                  </a:lnTo>
                  <a:lnTo>
                    <a:pt x="88" y="2853"/>
                  </a:lnTo>
                  <a:lnTo>
                    <a:pt x="88" y="2897"/>
                  </a:lnTo>
                  <a:lnTo>
                    <a:pt x="264" y="3555"/>
                  </a:lnTo>
                  <a:lnTo>
                    <a:pt x="308" y="3599"/>
                  </a:lnTo>
                  <a:lnTo>
                    <a:pt x="703" y="4388"/>
                  </a:lnTo>
                  <a:lnTo>
                    <a:pt x="790" y="4432"/>
                  </a:lnTo>
                  <a:lnTo>
                    <a:pt x="878" y="4476"/>
                  </a:lnTo>
                  <a:lnTo>
                    <a:pt x="922" y="4432"/>
                  </a:lnTo>
                  <a:lnTo>
                    <a:pt x="1010" y="4388"/>
                  </a:lnTo>
                  <a:lnTo>
                    <a:pt x="1010" y="4345"/>
                  </a:lnTo>
                  <a:lnTo>
                    <a:pt x="1054" y="4257"/>
                  </a:lnTo>
                  <a:lnTo>
                    <a:pt x="1010" y="4213"/>
                  </a:lnTo>
                  <a:lnTo>
                    <a:pt x="615" y="3423"/>
                  </a:lnTo>
                  <a:lnTo>
                    <a:pt x="439" y="2809"/>
                  </a:lnTo>
                  <a:lnTo>
                    <a:pt x="352" y="264"/>
                  </a:lnTo>
                  <a:lnTo>
                    <a:pt x="352" y="176"/>
                  </a:lnTo>
                  <a:lnTo>
                    <a:pt x="352" y="132"/>
                  </a:lnTo>
                  <a:lnTo>
                    <a:pt x="352" y="44"/>
                  </a:lnTo>
                  <a:lnTo>
                    <a:pt x="308"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2" name="Google Shape;2872;p18"/>
            <p:cNvSpPr/>
            <p:nvPr/>
          </p:nvSpPr>
          <p:spPr>
            <a:xfrm>
              <a:off x="1765150" y="4491475"/>
              <a:ext cx="95475" cy="49400"/>
            </a:xfrm>
            <a:custGeom>
              <a:rect b="b" l="l" r="r" t="t"/>
              <a:pathLst>
                <a:path extrusionOk="0" h="1976" w="3819">
                  <a:moveTo>
                    <a:pt x="220" y="1"/>
                  </a:moveTo>
                  <a:lnTo>
                    <a:pt x="132" y="45"/>
                  </a:lnTo>
                  <a:lnTo>
                    <a:pt x="88" y="45"/>
                  </a:lnTo>
                  <a:lnTo>
                    <a:pt x="45" y="132"/>
                  </a:lnTo>
                  <a:lnTo>
                    <a:pt x="1" y="176"/>
                  </a:lnTo>
                  <a:lnTo>
                    <a:pt x="45" y="264"/>
                  </a:lnTo>
                  <a:lnTo>
                    <a:pt x="45" y="308"/>
                  </a:lnTo>
                  <a:lnTo>
                    <a:pt x="132" y="352"/>
                  </a:lnTo>
                  <a:lnTo>
                    <a:pt x="1449" y="1054"/>
                  </a:lnTo>
                  <a:lnTo>
                    <a:pt x="3028" y="1975"/>
                  </a:lnTo>
                  <a:lnTo>
                    <a:pt x="3116" y="1975"/>
                  </a:lnTo>
                  <a:lnTo>
                    <a:pt x="3248" y="1931"/>
                  </a:lnTo>
                  <a:lnTo>
                    <a:pt x="3774" y="1493"/>
                  </a:lnTo>
                  <a:lnTo>
                    <a:pt x="3818" y="1449"/>
                  </a:lnTo>
                  <a:lnTo>
                    <a:pt x="3818" y="1361"/>
                  </a:lnTo>
                  <a:lnTo>
                    <a:pt x="3818" y="1317"/>
                  </a:lnTo>
                  <a:lnTo>
                    <a:pt x="3774" y="1273"/>
                  </a:lnTo>
                  <a:lnTo>
                    <a:pt x="3731" y="1229"/>
                  </a:lnTo>
                  <a:lnTo>
                    <a:pt x="3687" y="1186"/>
                  </a:lnTo>
                  <a:lnTo>
                    <a:pt x="3599" y="1186"/>
                  </a:lnTo>
                  <a:lnTo>
                    <a:pt x="3555" y="1229"/>
                  </a:lnTo>
                  <a:lnTo>
                    <a:pt x="3116" y="1580"/>
                  </a:lnTo>
                  <a:lnTo>
                    <a:pt x="1624" y="747"/>
                  </a:lnTo>
                  <a:lnTo>
                    <a:pt x="264" y="45"/>
                  </a:lnTo>
                  <a:lnTo>
                    <a:pt x="220"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3" name="Google Shape;2873;p18"/>
            <p:cNvSpPr/>
            <p:nvPr/>
          </p:nvSpPr>
          <p:spPr>
            <a:xfrm>
              <a:off x="1765150" y="4467350"/>
              <a:ext cx="97675" cy="45000"/>
            </a:xfrm>
            <a:custGeom>
              <a:rect b="b" l="l" r="r" t="t"/>
              <a:pathLst>
                <a:path extrusionOk="0" h="1800" w="3907">
                  <a:moveTo>
                    <a:pt x="176" y="0"/>
                  </a:moveTo>
                  <a:lnTo>
                    <a:pt x="88" y="44"/>
                  </a:lnTo>
                  <a:lnTo>
                    <a:pt x="45" y="88"/>
                  </a:lnTo>
                  <a:lnTo>
                    <a:pt x="1" y="132"/>
                  </a:lnTo>
                  <a:lnTo>
                    <a:pt x="1" y="220"/>
                  </a:lnTo>
                  <a:lnTo>
                    <a:pt x="45" y="264"/>
                  </a:lnTo>
                  <a:lnTo>
                    <a:pt x="88" y="351"/>
                  </a:lnTo>
                  <a:lnTo>
                    <a:pt x="527" y="702"/>
                  </a:lnTo>
                  <a:lnTo>
                    <a:pt x="571" y="746"/>
                  </a:lnTo>
                  <a:lnTo>
                    <a:pt x="2458" y="1536"/>
                  </a:lnTo>
                  <a:lnTo>
                    <a:pt x="3336" y="1799"/>
                  </a:lnTo>
                  <a:lnTo>
                    <a:pt x="3379" y="1799"/>
                  </a:lnTo>
                  <a:lnTo>
                    <a:pt x="3467" y="1756"/>
                  </a:lnTo>
                  <a:lnTo>
                    <a:pt x="3818" y="1580"/>
                  </a:lnTo>
                  <a:lnTo>
                    <a:pt x="3862" y="1536"/>
                  </a:lnTo>
                  <a:lnTo>
                    <a:pt x="3906" y="1448"/>
                  </a:lnTo>
                  <a:lnTo>
                    <a:pt x="3906" y="1405"/>
                  </a:lnTo>
                  <a:lnTo>
                    <a:pt x="3906" y="1317"/>
                  </a:lnTo>
                  <a:lnTo>
                    <a:pt x="3862" y="1273"/>
                  </a:lnTo>
                  <a:lnTo>
                    <a:pt x="3774" y="1229"/>
                  </a:lnTo>
                  <a:lnTo>
                    <a:pt x="3731" y="1229"/>
                  </a:lnTo>
                  <a:lnTo>
                    <a:pt x="3643" y="1273"/>
                  </a:lnTo>
                  <a:lnTo>
                    <a:pt x="3379" y="1448"/>
                  </a:lnTo>
                  <a:lnTo>
                    <a:pt x="2590" y="1229"/>
                  </a:lnTo>
                  <a:lnTo>
                    <a:pt x="747" y="439"/>
                  </a:lnTo>
                  <a:lnTo>
                    <a:pt x="308" y="44"/>
                  </a:lnTo>
                  <a:lnTo>
                    <a:pt x="220" y="44"/>
                  </a:lnTo>
                  <a:lnTo>
                    <a:pt x="176"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4" name="Google Shape;2874;p18"/>
            <p:cNvSpPr/>
            <p:nvPr/>
          </p:nvSpPr>
          <p:spPr>
            <a:xfrm>
              <a:off x="1765150" y="4441025"/>
              <a:ext cx="127275" cy="43900"/>
            </a:xfrm>
            <a:custGeom>
              <a:rect b="b" l="l" r="r" t="t"/>
              <a:pathLst>
                <a:path extrusionOk="0" h="1756" w="5091">
                  <a:moveTo>
                    <a:pt x="176" y="0"/>
                  </a:moveTo>
                  <a:lnTo>
                    <a:pt x="88" y="44"/>
                  </a:lnTo>
                  <a:lnTo>
                    <a:pt x="45" y="88"/>
                  </a:lnTo>
                  <a:lnTo>
                    <a:pt x="1" y="132"/>
                  </a:lnTo>
                  <a:lnTo>
                    <a:pt x="1" y="176"/>
                  </a:lnTo>
                  <a:lnTo>
                    <a:pt x="1" y="264"/>
                  </a:lnTo>
                  <a:lnTo>
                    <a:pt x="45" y="307"/>
                  </a:lnTo>
                  <a:lnTo>
                    <a:pt x="571" y="834"/>
                  </a:lnTo>
                  <a:lnTo>
                    <a:pt x="1624" y="1404"/>
                  </a:lnTo>
                  <a:lnTo>
                    <a:pt x="2458" y="1755"/>
                  </a:lnTo>
                  <a:lnTo>
                    <a:pt x="2546" y="1755"/>
                  </a:lnTo>
                  <a:lnTo>
                    <a:pt x="3818" y="1668"/>
                  </a:lnTo>
                  <a:lnTo>
                    <a:pt x="3906" y="1668"/>
                  </a:lnTo>
                  <a:lnTo>
                    <a:pt x="5003" y="1009"/>
                  </a:lnTo>
                  <a:lnTo>
                    <a:pt x="5047" y="966"/>
                  </a:lnTo>
                  <a:lnTo>
                    <a:pt x="5047" y="878"/>
                  </a:lnTo>
                  <a:lnTo>
                    <a:pt x="5091" y="834"/>
                  </a:lnTo>
                  <a:lnTo>
                    <a:pt x="5047" y="746"/>
                  </a:lnTo>
                  <a:lnTo>
                    <a:pt x="5003" y="702"/>
                  </a:lnTo>
                  <a:lnTo>
                    <a:pt x="4915" y="658"/>
                  </a:lnTo>
                  <a:lnTo>
                    <a:pt x="4871" y="658"/>
                  </a:lnTo>
                  <a:lnTo>
                    <a:pt x="4784" y="702"/>
                  </a:lnTo>
                  <a:lnTo>
                    <a:pt x="3774" y="1317"/>
                  </a:lnTo>
                  <a:lnTo>
                    <a:pt x="2546" y="1404"/>
                  </a:lnTo>
                  <a:lnTo>
                    <a:pt x="1756" y="1097"/>
                  </a:lnTo>
                  <a:lnTo>
                    <a:pt x="791" y="527"/>
                  </a:lnTo>
                  <a:lnTo>
                    <a:pt x="264" y="44"/>
                  </a:lnTo>
                  <a:lnTo>
                    <a:pt x="220" y="44"/>
                  </a:lnTo>
                  <a:lnTo>
                    <a:pt x="176"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5" name="Google Shape;2875;p18"/>
            <p:cNvSpPr/>
            <p:nvPr/>
          </p:nvSpPr>
          <p:spPr>
            <a:xfrm>
              <a:off x="1728950" y="4366425"/>
              <a:ext cx="241375" cy="79000"/>
            </a:xfrm>
            <a:custGeom>
              <a:rect b="b" l="l" r="r" t="t"/>
              <a:pathLst>
                <a:path extrusionOk="0" h="3160" w="9655">
                  <a:moveTo>
                    <a:pt x="176" y="0"/>
                  </a:moveTo>
                  <a:lnTo>
                    <a:pt x="88" y="44"/>
                  </a:lnTo>
                  <a:lnTo>
                    <a:pt x="45" y="88"/>
                  </a:lnTo>
                  <a:lnTo>
                    <a:pt x="1" y="132"/>
                  </a:lnTo>
                  <a:lnTo>
                    <a:pt x="1" y="220"/>
                  </a:lnTo>
                  <a:lnTo>
                    <a:pt x="45" y="264"/>
                  </a:lnTo>
                  <a:lnTo>
                    <a:pt x="308" y="702"/>
                  </a:lnTo>
                  <a:lnTo>
                    <a:pt x="878" y="1668"/>
                  </a:lnTo>
                  <a:lnTo>
                    <a:pt x="878" y="1712"/>
                  </a:lnTo>
                  <a:lnTo>
                    <a:pt x="1756" y="2502"/>
                  </a:lnTo>
                  <a:lnTo>
                    <a:pt x="1800" y="2545"/>
                  </a:lnTo>
                  <a:lnTo>
                    <a:pt x="2853" y="2896"/>
                  </a:lnTo>
                  <a:lnTo>
                    <a:pt x="2897" y="2896"/>
                  </a:lnTo>
                  <a:lnTo>
                    <a:pt x="6232" y="3160"/>
                  </a:lnTo>
                  <a:lnTo>
                    <a:pt x="6319" y="3160"/>
                  </a:lnTo>
                  <a:lnTo>
                    <a:pt x="9567" y="1536"/>
                  </a:lnTo>
                  <a:lnTo>
                    <a:pt x="9610" y="1492"/>
                  </a:lnTo>
                  <a:lnTo>
                    <a:pt x="9654" y="1448"/>
                  </a:lnTo>
                  <a:lnTo>
                    <a:pt x="9654" y="1361"/>
                  </a:lnTo>
                  <a:lnTo>
                    <a:pt x="9654" y="1317"/>
                  </a:lnTo>
                  <a:lnTo>
                    <a:pt x="9610" y="1229"/>
                  </a:lnTo>
                  <a:lnTo>
                    <a:pt x="9523" y="1229"/>
                  </a:lnTo>
                  <a:lnTo>
                    <a:pt x="9479" y="1185"/>
                  </a:lnTo>
                  <a:lnTo>
                    <a:pt x="9391" y="1229"/>
                  </a:lnTo>
                  <a:lnTo>
                    <a:pt x="6232" y="2809"/>
                  </a:lnTo>
                  <a:lnTo>
                    <a:pt x="2941" y="2545"/>
                  </a:lnTo>
                  <a:lnTo>
                    <a:pt x="1931" y="2194"/>
                  </a:lnTo>
                  <a:lnTo>
                    <a:pt x="1142" y="1492"/>
                  </a:lnTo>
                  <a:lnTo>
                    <a:pt x="571" y="527"/>
                  </a:lnTo>
                  <a:lnTo>
                    <a:pt x="352" y="88"/>
                  </a:lnTo>
                  <a:lnTo>
                    <a:pt x="308" y="44"/>
                  </a:lnTo>
                  <a:lnTo>
                    <a:pt x="220"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6" name="Google Shape;2876;p18"/>
            <p:cNvSpPr/>
            <p:nvPr/>
          </p:nvSpPr>
          <p:spPr>
            <a:xfrm>
              <a:off x="1807950" y="4679075"/>
              <a:ext cx="25" cy="25"/>
            </a:xfrm>
            <a:custGeom>
              <a:rect b="b" l="l" r="r" t="t"/>
              <a:pathLst>
                <a:path extrusionOk="0" h="1" w="1">
                  <a:moveTo>
                    <a:pt x="0" y="0"/>
                  </a:moveTo>
                  <a:lnTo>
                    <a:pt x="0"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7" name="Google Shape;2877;p18"/>
            <p:cNvSpPr/>
            <p:nvPr/>
          </p:nvSpPr>
          <p:spPr>
            <a:xfrm>
              <a:off x="1807950" y="4679075"/>
              <a:ext cx="25" cy="25"/>
            </a:xfrm>
            <a:custGeom>
              <a:rect b="b" l="l" r="r" t="t"/>
              <a:pathLst>
                <a:path extrusionOk="0" fill="none" h="1" w="1">
                  <a:moveTo>
                    <a:pt x="0" y="0"/>
                  </a:moveTo>
                  <a:lnTo>
                    <a:pt x="0" y="0"/>
                  </a:lnTo>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8" name="Google Shape;2878;p18"/>
            <p:cNvSpPr/>
            <p:nvPr/>
          </p:nvSpPr>
          <p:spPr>
            <a:xfrm>
              <a:off x="1490900" y="2760400"/>
              <a:ext cx="866675" cy="1925275"/>
            </a:xfrm>
            <a:custGeom>
              <a:rect b="b" l="l" r="r" t="t"/>
              <a:pathLst>
                <a:path extrusionOk="0" h="77011" w="34667">
                  <a:moveTo>
                    <a:pt x="34447" y="1"/>
                  </a:moveTo>
                  <a:lnTo>
                    <a:pt x="34359" y="44"/>
                  </a:lnTo>
                  <a:lnTo>
                    <a:pt x="31858" y="1931"/>
                  </a:lnTo>
                  <a:lnTo>
                    <a:pt x="28216" y="4915"/>
                  </a:lnTo>
                  <a:lnTo>
                    <a:pt x="25846" y="6758"/>
                  </a:lnTo>
                  <a:lnTo>
                    <a:pt x="23784" y="8426"/>
                  </a:lnTo>
                  <a:lnTo>
                    <a:pt x="20668" y="10883"/>
                  </a:lnTo>
                  <a:lnTo>
                    <a:pt x="15666" y="13077"/>
                  </a:lnTo>
                  <a:lnTo>
                    <a:pt x="15622" y="13077"/>
                  </a:lnTo>
                  <a:lnTo>
                    <a:pt x="13867" y="14174"/>
                  </a:lnTo>
                  <a:lnTo>
                    <a:pt x="13823" y="14218"/>
                  </a:lnTo>
                  <a:lnTo>
                    <a:pt x="12331" y="15622"/>
                  </a:lnTo>
                  <a:lnTo>
                    <a:pt x="12331" y="15666"/>
                  </a:lnTo>
                  <a:lnTo>
                    <a:pt x="10225" y="18386"/>
                  </a:lnTo>
                  <a:lnTo>
                    <a:pt x="9610" y="19045"/>
                  </a:lnTo>
                  <a:lnTo>
                    <a:pt x="8777" y="19571"/>
                  </a:lnTo>
                  <a:lnTo>
                    <a:pt x="8733" y="19615"/>
                  </a:lnTo>
                  <a:lnTo>
                    <a:pt x="8118" y="20229"/>
                  </a:lnTo>
                  <a:lnTo>
                    <a:pt x="8118" y="20273"/>
                  </a:lnTo>
                  <a:lnTo>
                    <a:pt x="7065" y="22204"/>
                  </a:lnTo>
                  <a:lnTo>
                    <a:pt x="7021" y="22204"/>
                  </a:lnTo>
                  <a:lnTo>
                    <a:pt x="6451" y="23915"/>
                  </a:lnTo>
                  <a:lnTo>
                    <a:pt x="6451" y="23959"/>
                  </a:lnTo>
                  <a:lnTo>
                    <a:pt x="6319" y="25583"/>
                  </a:lnTo>
                  <a:lnTo>
                    <a:pt x="6319" y="25627"/>
                  </a:lnTo>
                  <a:lnTo>
                    <a:pt x="6846" y="28347"/>
                  </a:lnTo>
                  <a:lnTo>
                    <a:pt x="6846" y="30629"/>
                  </a:lnTo>
                  <a:lnTo>
                    <a:pt x="6275" y="35631"/>
                  </a:lnTo>
                  <a:lnTo>
                    <a:pt x="5837" y="38966"/>
                  </a:lnTo>
                  <a:lnTo>
                    <a:pt x="5442" y="41819"/>
                  </a:lnTo>
                  <a:lnTo>
                    <a:pt x="5135" y="43662"/>
                  </a:lnTo>
                  <a:lnTo>
                    <a:pt x="4169" y="47699"/>
                  </a:lnTo>
                  <a:lnTo>
                    <a:pt x="3599" y="50200"/>
                  </a:lnTo>
                  <a:lnTo>
                    <a:pt x="3292" y="52087"/>
                  </a:lnTo>
                  <a:lnTo>
                    <a:pt x="2633" y="53491"/>
                  </a:lnTo>
                  <a:lnTo>
                    <a:pt x="2633" y="53535"/>
                  </a:lnTo>
                  <a:lnTo>
                    <a:pt x="2107" y="56387"/>
                  </a:lnTo>
                  <a:lnTo>
                    <a:pt x="834" y="60512"/>
                  </a:lnTo>
                  <a:lnTo>
                    <a:pt x="220" y="62837"/>
                  </a:lnTo>
                  <a:lnTo>
                    <a:pt x="1" y="63846"/>
                  </a:lnTo>
                  <a:lnTo>
                    <a:pt x="1" y="63890"/>
                  </a:lnTo>
                  <a:lnTo>
                    <a:pt x="44" y="64856"/>
                  </a:lnTo>
                  <a:lnTo>
                    <a:pt x="88" y="64987"/>
                  </a:lnTo>
                  <a:lnTo>
                    <a:pt x="2019" y="67050"/>
                  </a:lnTo>
                  <a:lnTo>
                    <a:pt x="3511" y="68629"/>
                  </a:lnTo>
                  <a:lnTo>
                    <a:pt x="5486" y="70955"/>
                  </a:lnTo>
                  <a:lnTo>
                    <a:pt x="7767" y="73412"/>
                  </a:lnTo>
                  <a:lnTo>
                    <a:pt x="9830" y="75606"/>
                  </a:lnTo>
                  <a:lnTo>
                    <a:pt x="10883" y="76967"/>
                  </a:lnTo>
                  <a:lnTo>
                    <a:pt x="10927" y="77011"/>
                  </a:lnTo>
                  <a:lnTo>
                    <a:pt x="11102" y="77011"/>
                  </a:lnTo>
                  <a:lnTo>
                    <a:pt x="11146" y="76923"/>
                  </a:lnTo>
                  <a:lnTo>
                    <a:pt x="11190" y="76879"/>
                  </a:lnTo>
                  <a:lnTo>
                    <a:pt x="11190" y="76791"/>
                  </a:lnTo>
                  <a:lnTo>
                    <a:pt x="11146" y="76747"/>
                  </a:lnTo>
                  <a:lnTo>
                    <a:pt x="10093" y="75387"/>
                  </a:lnTo>
                  <a:lnTo>
                    <a:pt x="8031" y="73149"/>
                  </a:lnTo>
                  <a:lnTo>
                    <a:pt x="5749" y="70736"/>
                  </a:lnTo>
                  <a:lnTo>
                    <a:pt x="3774" y="68410"/>
                  </a:lnTo>
                  <a:lnTo>
                    <a:pt x="2282" y="66830"/>
                  </a:lnTo>
                  <a:lnTo>
                    <a:pt x="395" y="64812"/>
                  </a:lnTo>
                  <a:lnTo>
                    <a:pt x="352" y="63890"/>
                  </a:lnTo>
                  <a:lnTo>
                    <a:pt x="571" y="62925"/>
                  </a:lnTo>
                  <a:lnTo>
                    <a:pt x="1141" y="60599"/>
                  </a:lnTo>
                  <a:lnTo>
                    <a:pt x="2458" y="56475"/>
                  </a:lnTo>
                  <a:lnTo>
                    <a:pt x="2984" y="53578"/>
                  </a:lnTo>
                  <a:lnTo>
                    <a:pt x="3599" y="52174"/>
                  </a:lnTo>
                  <a:lnTo>
                    <a:pt x="3643" y="52174"/>
                  </a:lnTo>
                  <a:lnTo>
                    <a:pt x="3950" y="50287"/>
                  </a:lnTo>
                  <a:lnTo>
                    <a:pt x="4520" y="47786"/>
                  </a:lnTo>
                  <a:lnTo>
                    <a:pt x="5442" y="43749"/>
                  </a:lnTo>
                  <a:lnTo>
                    <a:pt x="5793" y="41862"/>
                  </a:lnTo>
                  <a:lnTo>
                    <a:pt x="6188" y="39010"/>
                  </a:lnTo>
                  <a:lnTo>
                    <a:pt x="6627" y="35675"/>
                  </a:lnTo>
                  <a:lnTo>
                    <a:pt x="7197" y="30673"/>
                  </a:lnTo>
                  <a:lnTo>
                    <a:pt x="7197" y="30629"/>
                  </a:lnTo>
                  <a:lnTo>
                    <a:pt x="7197" y="28347"/>
                  </a:lnTo>
                  <a:lnTo>
                    <a:pt x="7197" y="28303"/>
                  </a:lnTo>
                  <a:lnTo>
                    <a:pt x="6670" y="25583"/>
                  </a:lnTo>
                  <a:lnTo>
                    <a:pt x="6802" y="24003"/>
                  </a:lnTo>
                  <a:lnTo>
                    <a:pt x="7372" y="22336"/>
                  </a:lnTo>
                  <a:lnTo>
                    <a:pt x="8382" y="20449"/>
                  </a:lnTo>
                  <a:lnTo>
                    <a:pt x="8996" y="19878"/>
                  </a:lnTo>
                  <a:lnTo>
                    <a:pt x="9830" y="19352"/>
                  </a:lnTo>
                  <a:lnTo>
                    <a:pt x="9874" y="19308"/>
                  </a:lnTo>
                  <a:lnTo>
                    <a:pt x="10488" y="18606"/>
                  </a:lnTo>
                  <a:lnTo>
                    <a:pt x="12594" y="15885"/>
                  </a:lnTo>
                  <a:lnTo>
                    <a:pt x="14042" y="14481"/>
                  </a:lnTo>
                  <a:lnTo>
                    <a:pt x="15798" y="13384"/>
                  </a:lnTo>
                  <a:lnTo>
                    <a:pt x="20800" y="11234"/>
                  </a:lnTo>
                  <a:lnTo>
                    <a:pt x="20844" y="11190"/>
                  </a:lnTo>
                  <a:lnTo>
                    <a:pt x="24003" y="8733"/>
                  </a:lnTo>
                  <a:lnTo>
                    <a:pt x="28435" y="5178"/>
                  </a:lnTo>
                  <a:lnTo>
                    <a:pt x="32077" y="2195"/>
                  </a:lnTo>
                  <a:lnTo>
                    <a:pt x="34578" y="308"/>
                  </a:lnTo>
                  <a:lnTo>
                    <a:pt x="34622" y="264"/>
                  </a:lnTo>
                  <a:lnTo>
                    <a:pt x="34666" y="176"/>
                  </a:lnTo>
                  <a:lnTo>
                    <a:pt x="34622" y="132"/>
                  </a:lnTo>
                  <a:lnTo>
                    <a:pt x="34622" y="44"/>
                  </a:lnTo>
                  <a:lnTo>
                    <a:pt x="34578"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9" name="Google Shape;2879;p18"/>
            <p:cNvSpPr/>
            <p:nvPr/>
          </p:nvSpPr>
          <p:spPr>
            <a:xfrm>
              <a:off x="1465675" y="2732975"/>
              <a:ext cx="861175" cy="1931850"/>
            </a:xfrm>
            <a:custGeom>
              <a:rect b="b" l="l" r="r" t="t"/>
              <a:pathLst>
                <a:path extrusionOk="0" h="77274" w="34447">
                  <a:moveTo>
                    <a:pt x="34227" y="1"/>
                  </a:moveTo>
                  <a:lnTo>
                    <a:pt x="34183" y="44"/>
                  </a:lnTo>
                  <a:lnTo>
                    <a:pt x="33174" y="790"/>
                  </a:lnTo>
                  <a:lnTo>
                    <a:pt x="28435" y="4652"/>
                  </a:lnTo>
                  <a:lnTo>
                    <a:pt x="26504" y="6275"/>
                  </a:lnTo>
                  <a:lnTo>
                    <a:pt x="24705" y="7680"/>
                  </a:lnTo>
                  <a:lnTo>
                    <a:pt x="22862" y="9128"/>
                  </a:lnTo>
                  <a:lnTo>
                    <a:pt x="20931" y="10532"/>
                  </a:lnTo>
                  <a:lnTo>
                    <a:pt x="19044" y="11366"/>
                  </a:lnTo>
                  <a:lnTo>
                    <a:pt x="14876" y="12814"/>
                  </a:lnTo>
                  <a:lnTo>
                    <a:pt x="9479" y="14788"/>
                  </a:lnTo>
                  <a:lnTo>
                    <a:pt x="9435" y="14832"/>
                  </a:lnTo>
                  <a:lnTo>
                    <a:pt x="8908" y="15271"/>
                  </a:lnTo>
                  <a:lnTo>
                    <a:pt x="8864" y="15315"/>
                  </a:lnTo>
                  <a:lnTo>
                    <a:pt x="7987" y="16543"/>
                  </a:lnTo>
                  <a:lnTo>
                    <a:pt x="7943" y="16587"/>
                  </a:lnTo>
                  <a:lnTo>
                    <a:pt x="6933" y="18474"/>
                  </a:lnTo>
                  <a:lnTo>
                    <a:pt x="5968" y="20800"/>
                  </a:lnTo>
                  <a:lnTo>
                    <a:pt x="5968" y="20844"/>
                  </a:lnTo>
                  <a:lnTo>
                    <a:pt x="5441" y="23169"/>
                  </a:lnTo>
                  <a:lnTo>
                    <a:pt x="5441" y="23213"/>
                  </a:lnTo>
                  <a:lnTo>
                    <a:pt x="5398" y="24617"/>
                  </a:lnTo>
                  <a:lnTo>
                    <a:pt x="5398" y="24661"/>
                  </a:lnTo>
                  <a:lnTo>
                    <a:pt x="6319" y="29269"/>
                  </a:lnTo>
                  <a:lnTo>
                    <a:pt x="6407" y="30761"/>
                  </a:lnTo>
                  <a:lnTo>
                    <a:pt x="6144" y="34666"/>
                  </a:lnTo>
                  <a:lnTo>
                    <a:pt x="5836" y="37431"/>
                  </a:lnTo>
                  <a:lnTo>
                    <a:pt x="5485" y="40327"/>
                  </a:lnTo>
                  <a:lnTo>
                    <a:pt x="5134" y="42784"/>
                  </a:lnTo>
                  <a:lnTo>
                    <a:pt x="4871" y="44364"/>
                  </a:lnTo>
                  <a:lnTo>
                    <a:pt x="3906" y="48532"/>
                  </a:lnTo>
                  <a:lnTo>
                    <a:pt x="3423" y="51472"/>
                  </a:lnTo>
                  <a:lnTo>
                    <a:pt x="3247" y="53447"/>
                  </a:lnTo>
                  <a:lnTo>
                    <a:pt x="2633" y="55860"/>
                  </a:lnTo>
                  <a:lnTo>
                    <a:pt x="1756" y="58449"/>
                  </a:lnTo>
                  <a:lnTo>
                    <a:pt x="922" y="60775"/>
                  </a:lnTo>
                  <a:lnTo>
                    <a:pt x="922" y="60819"/>
                  </a:lnTo>
                  <a:lnTo>
                    <a:pt x="307" y="63188"/>
                  </a:lnTo>
                  <a:lnTo>
                    <a:pt x="0" y="64549"/>
                  </a:lnTo>
                  <a:lnTo>
                    <a:pt x="0" y="64592"/>
                  </a:lnTo>
                  <a:lnTo>
                    <a:pt x="44" y="66743"/>
                  </a:lnTo>
                  <a:lnTo>
                    <a:pt x="44" y="66786"/>
                  </a:lnTo>
                  <a:lnTo>
                    <a:pt x="264" y="67357"/>
                  </a:lnTo>
                  <a:lnTo>
                    <a:pt x="307" y="67401"/>
                  </a:lnTo>
                  <a:lnTo>
                    <a:pt x="3423" y="70955"/>
                  </a:lnTo>
                  <a:lnTo>
                    <a:pt x="7811" y="75650"/>
                  </a:lnTo>
                  <a:lnTo>
                    <a:pt x="9303" y="77230"/>
                  </a:lnTo>
                  <a:lnTo>
                    <a:pt x="9347" y="77274"/>
                  </a:lnTo>
                  <a:lnTo>
                    <a:pt x="9435" y="77274"/>
                  </a:lnTo>
                  <a:lnTo>
                    <a:pt x="9566" y="77230"/>
                  </a:lnTo>
                  <a:lnTo>
                    <a:pt x="9610" y="77186"/>
                  </a:lnTo>
                  <a:lnTo>
                    <a:pt x="9610" y="77098"/>
                  </a:lnTo>
                  <a:lnTo>
                    <a:pt x="9610" y="77054"/>
                  </a:lnTo>
                  <a:lnTo>
                    <a:pt x="9566" y="77011"/>
                  </a:lnTo>
                  <a:lnTo>
                    <a:pt x="3686" y="70736"/>
                  </a:lnTo>
                  <a:lnTo>
                    <a:pt x="571" y="67225"/>
                  </a:lnTo>
                  <a:lnTo>
                    <a:pt x="395" y="66699"/>
                  </a:lnTo>
                  <a:lnTo>
                    <a:pt x="351" y="64592"/>
                  </a:lnTo>
                  <a:lnTo>
                    <a:pt x="659" y="63276"/>
                  </a:lnTo>
                  <a:lnTo>
                    <a:pt x="1273" y="60906"/>
                  </a:lnTo>
                  <a:lnTo>
                    <a:pt x="2107" y="58581"/>
                  </a:lnTo>
                  <a:lnTo>
                    <a:pt x="2984" y="55992"/>
                  </a:lnTo>
                  <a:lnTo>
                    <a:pt x="3599" y="53535"/>
                  </a:lnTo>
                  <a:lnTo>
                    <a:pt x="3599" y="53491"/>
                  </a:lnTo>
                  <a:lnTo>
                    <a:pt x="3774" y="51516"/>
                  </a:lnTo>
                  <a:lnTo>
                    <a:pt x="4213" y="48576"/>
                  </a:lnTo>
                  <a:lnTo>
                    <a:pt x="5222" y="44407"/>
                  </a:lnTo>
                  <a:lnTo>
                    <a:pt x="5485" y="42828"/>
                  </a:lnTo>
                  <a:lnTo>
                    <a:pt x="5836" y="40370"/>
                  </a:lnTo>
                  <a:lnTo>
                    <a:pt x="6187" y="37474"/>
                  </a:lnTo>
                  <a:lnTo>
                    <a:pt x="6495" y="34710"/>
                  </a:lnTo>
                  <a:lnTo>
                    <a:pt x="6758" y="30805"/>
                  </a:lnTo>
                  <a:lnTo>
                    <a:pt x="6758" y="30761"/>
                  </a:lnTo>
                  <a:lnTo>
                    <a:pt x="6670" y="29225"/>
                  </a:lnTo>
                  <a:lnTo>
                    <a:pt x="5749" y="24617"/>
                  </a:lnTo>
                  <a:lnTo>
                    <a:pt x="5793" y="23257"/>
                  </a:lnTo>
                  <a:lnTo>
                    <a:pt x="6319" y="20932"/>
                  </a:lnTo>
                  <a:lnTo>
                    <a:pt x="7284" y="18606"/>
                  </a:lnTo>
                  <a:lnTo>
                    <a:pt x="8250" y="16763"/>
                  </a:lnTo>
                  <a:lnTo>
                    <a:pt x="9127" y="15534"/>
                  </a:lnTo>
                  <a:lnTo>
                    <a:pt x="9610" y="15095"/>
                  </a:lnTo>
                  <a:lnTo>
                    <a:pt x="15007" y="13165"/>
                  </a:lnTo>
                  <a:lnTo>
                    <a:pt x="19132" y="11673"/>
                  </a:lnTo>
                  <a:lnTo>
                    <a:pt x="21063" y="10839"/>
                  </a:lnTo>
                  <a:lnTo>
                    <a:pt x="21107" y="10839"/>
                  </a:lnTo>
                  <a:lnTo>
                    <a:pt x="23081" y="9435"/>
                  </a:lnTo>
                  <a:lnTo>
                    <a:pt x="24924" y="7943"/>
                  </a:lnTo>
                  <a:lnTo>
                    <a:pt x="26724" y="6539"/>
                  </a:lnTo>
                  <a:lnTo>
                    <a:pt x="28654" y="4959"/>
                  </a:lnTo>
                  <a:lnTo>
                    <a:pt x="33350" y="1054"/>
                  </a:lnTo>
                  <a:lnTo>
                    <a:pt x="34403" y="308"/>
                  </a:lnTo>
                  <a:lnTo>
                    <a:pt x="34447" y="264"/>
                  </a:lnTo>
                  <a:lnTo>
                    <a:pt x="34447" y="220"/>
                  </a:lnTo>
                  <a:lnTo>
                    <a:pt x="34447" y="132"/>
                  </a:lnTo>
                  <a:lnTo>
                    <a:pt x="34447" y="88"/>
                  </a:lnTo>
                  <a:lnTo>
                    <a:pt x="34359"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0" name="Google Shape;2880;p18"/>
            <p:cNvSpPr/>
            <p:nvPr/>
          </p:nvSpPr>
          <p:spPr>
            <a:xfrm>
              <a:off x="1417400" y="2679225"/>
              <a:ext cx="851300" cy="1981225"/>
            </a:xfrm>
            <a:custGeom>
              <a:rect b="b" l="l" r="r" t="t"/>
              <a:pathLst>
                <a:path extrusionOk="0" h="79249" w="34052">
                  <a:moveTo>
                    <a:pt x="33876" y="0"/>
                  </a:moveTo>
                  <a:lnTo>
                    <a:pt x="33789" y="44"/>
                  </a:lnTo>
                  <a:lnTo>
                    <a:pt x="33745" y="44"/>
                  </a:lnTo>
                  <a:lnTo>
                    <a:pt x="31244" y="2194"/>
                  </a:lnTo>
                  <a:lnTo>
                    <a:pt x="28786" y="4213"/>
                  </a:lnTo>
                  <a:lnTo>
                    <a:pt x="26461" y="6056"/>
                  </a:lnTo>
                  <a:lnTo>
                    <a:pt x="22994" y="8645"/>
                  </a:lnTo>
                  <a:lnTo>
                    <a:pt x="21239" y="9830"/>
                  </a:lnTo>
                  <a:lnTo>
                    <a:pt x="18738" y="10883"/>
                  </a:lnTo>
                  <a:lnTo>
                    <a:pt x="15534" y="12111"/>
                  </a:lnTo>
                  <a:lnTo>
                    <a:pt x="13209" y="13472"/>
                  </a:lnTo>
                  <a:lnTo>
                    <a:pt x="10356" y="14569"/>
                  </a:lnTo>
                  <a:lnTo>
                    <a:pt x="10312" y="14569"/>
                  </a:lnTo>
                  <a:lnTo>
                    <a:pt x="8294" y="15797"/>
                  </a:lnTo>
                  <a:lnTo>
                    <a:pt x="6056" y="16938"/>
                  </a:lnTo>
                  <a:lnTo>
                    <a:pt x="3862" y="17465"/>
                  </a:lnTo>
                  <a:lnTo>
                    <a:pt x="2721" y="17684"/>
                  </a:lnTo>
                  <a:lnTo>
                    <a:pt x="2633" y="17684"/>
                  </a:lnTo>
                  <a:lnTo>
                    <a:pt x="2590" y="17772"/>
                  </a:lnTo>
                  <a:lnTo>
                    <a:pt x="2590" y="17860"/>
                  </a:lnTo>
                  <a:lnTo>
                    <a:pt x="2633" y="17948"/>
                  </a:lnTo>
                  <a:lnTo>
                    <a:pt x="3248" y="18518"/>
                  </a:lnTo>
                  <a:lnTo>
                    <a:pt x="3379" y="19045"/>
                  </a:lnTo>
                  <a:lnTo>
                    <a:pt x="3248" y="20142"/>
                  </a:lnTo>
                  <a:lnTo>
                    <a:pt x="3248" y="21195"/>
                  </a:lnTo>
                  <a:lnTo>
                    <a:pt x="3292" y="22248"/>
                  </a:lnTo>
                  <a:lnTo>
                    <a:pt x="3423" y="23257"/>
                  </a:lnTo>
                  <a:lnTo>
                    <a:pt x="3599" y="24222"/>
                  </a:lnTo>
                  <a:lnTo>
                    <a:pt x="3818" y="25232"/>
                  </a:lnTo>
                  <a:lnTo>
                    <a:pt x="4301" y="27162"/>
                  </a:lnTo>
                  <a:lnTo>
                    <a:pt x="4696" y="28698"/>
                  </a:lnTo>
                  <a:lnTo>
                    <a:pt x="5047" y="30278"/>
                  </a:lnTo>
                  <a:lnTo>
                    <a:pt x="5178" y="31112"/>
                  </a:lnTo>
                  <a:lnTo>
                    <a:pt x="5266" y="31945"/>
                  </a:lnTo>
                  <a:lnTo>
                    <a:pt x="5354" y="32779"/>
                  </a:lnTo>
                  <a:lnTo>
                    <a:pt x="5354" y="33657"/>
                  </a:lnTo>
                  <a:lnTo>
                    <a:pt x="5354" y="36202"/>
                  </a:lnTo>
                  <a:lnTo>
                    <a:pt x="5135" y="38659"/>
                  </a:lnTo>
                  <a:lnTo>
                    <a:pt x="4871" y="41029"/>
                  </a:lnTo>
                  <a:lnTo>
                    <a:pt x="4257" y="45724"/>
                  </a:lnTo>
                  <a:lnTo>
                    <a:pt x="3687" y="47962"/>
                  </a:lnTo>
                  <a:lnTo>
                    <a:pt x="3292" y="50770"/>
                  </a:lnTo>
                  <a:lnTo>
                    <a:pt x="3028" y="53315"/>
                  </a:lnTo>
                  <a:lnTo>
                    <a:pt x="2546" y="56387"/>
                  </a:lnTo>
                  <a:lnTo>
                    <a:pt x="2195" y="58449"/>
                  </a:lnTo>
                  <a:lnTo>
                    <a:pt x="1317" y="60775"/>
                  </a:lnTo>
                  <a:lnTo>
                    <a:pt x="88" y="65075"/>
                  </a:lnTo>
                  <a:lnTo>
                    <a:pt x="1" y="66874"/>
                  </a:lnTo>
                  <a:lnTo>
                    <a:pt x="1" y="66918"/>
                  </a:lnTo>
                  <a:lnTo>
                    <a:pt x="132" y="68936"/>
                  </a:lnTo>
                  <a:lnTo>
                    <a:pt x="44" y="70516"/>
                  </a:lnTo>
                  <a:lnTo>
                    <a:pt x="88" y="71569"/>
                  </a:lnTo>
                  <a:lnTo>
                    <a:pt x="132" y="71657"/>
                  </a:lnTo>
                  <a:lnTo>
                    <a:pt x="395" y="72184"/>
                  </a:lnTo>
                  <a:lnTo>
                    <a:pt x="395" y="72227"/>
                  </a:lnTo>
                  <a:lnTo>
                    <a:pt x="2633" y="74773"/>
                  </a:lnTo>
                  <a:lnTo>
                    <a:pt x="5486" y="77625"/>
                  </a:lnTo>
                  <a:lnTo>
                    <a:pt x="7153" y="79204"/>
                  </a:lnTo>
                  <a:lnTo>
                    <a:pt x="7285" y="79248"/>
                  </a:lnTo>
                  <a:lnTo>
                    <a:pt x="7329" y="79248"/>
                  </a:lnTo>
                  <a:lnTo>
                    <a:pt x="7416" y="79204"/>
                  </a:lnTo>
                  <a:lnTo>
                    <a:pt x="7460" y="79117"/>
                  </a:lnTo>
                  <a:lnTo>
                    <a:pt x="7460" y="79073"/>
                  </a:lnTo>
                  <a:lnTo>
                    <a:pt x="7416" y="78985"/>
                  </a:lnTo>
                  <a:lnTo>
                    <a:pt x="7416" y="78941"/>
                  </a:lnTo>
                  <a:lnTo>
                    <a:pt x="5705" y="77361"/>
                  </a:lnTo>
                  <a:lnTo>
                    <a:pt x="2853" y="74553"/>
                  </a:lnTo>
                  <a:lnTo>
                    <a:pt x="703" y="72008"/>
                  </a:lnTo>
                  <a:lnTo>
                    <a:pt x="439" y="71525"/>
                  </a:lnTo>
                  <a:lnTo>
                    <a:pt x="395" y="70516"/>
                  </a:lnTo>
                  <a:lnTo>
                    <a:pt x="483" y="68936"/>
                  </a:lnTo>
                  <a:lnTo>
                    <a:pt x="352" y="66874"/>
                  </a:lnTo>
                  <a:lnTo>
                    <a:pt x="439" y="65119"/>
                  </a:lnTo>
                  <a:lnTo>
                    <a:pt x="1624" y="60862"/>
                  </a:lnTo>
                  <a:lnTo>
                    <a:pt x="2502" y="58537"/>
                  </a:lnTo>
                  <a:lnTo>
                    <a:pt x="2502" y="58493"/>
                  </a:lnTo>
                  <a:lnTo>
                    <a:pt x="2897" y="56431"/>
                  </a:lnTo>
                  <a:lnTo>
                    <a:pt x="3379" y="53359"/>
                  </a:lnTo>
                  <a:lnTo>
                    <a:pt x="3643" y="50814"/>
                  </a:lnTo>
                  <a:lnTo>
                    <a:pt x="4038" y="48049"/>
                  </a:lnTo>
                  <a:lnTo>
                    <a:pt x="4608" y="45812"/>
                  </a:lnTo>
                  <a:lnTo>
                    <a:pt x="5222" y="41072"/>
                  </a:lnTo>
                  <a:lnTo>
                    <a:pt x="5486" y="38703"/>
                  </a:lnTo>
                  <a:lnTo>
                    <a:pt x="5705" y="36246"/>
                  </a:lnTo>
                  <a:lnTo>
                    <a:pt x="5705" y="33657"/>
                  </a:lnTo>
                  <a:lnTo>
                    <a:pt x="5705" y="32779"/>
                  </a:lnTo>
                  <a:lnTo>
                    <a:pt x="5617" y="31901"/>
                  </a:lnTo>
                  <a:lnTo>
                    <a:pt x="5530" y="31068"/>
                  </a:lnTo>
                  <a:lnTo>
                    <a:pt x="5398" y="30234"/>
                  </a:lnTo>
                  <a:lnTo>
                    <a:pt x="5047" y="28610"/>
                  </a:lnTo>
                  <a:lnTo>
                    <a:pt x="4652" y="27075"/>
                  </a:lnTo>
                  <a:lnTo>
                    <a:pt x="4169" y="25100"/>
                  </a:lnTo>
                  <a:lnTo>
                    <a:pt x="3950" y="24135"/>
                  </a:lnTo>
                  <a:lnTo>
                    <a:pt x="3774" y="23169"/>
                  </a:lnTo>
                  <a:lnTo>
                    <a:pt x="3643" y="22160"/>
                  </a:lnTo>
                  <a:lnTo>
                    <a:pt x="3599" y="21151"/>
                  </a:lnTo>
                  <a:lnTo>
                    <a:pt x="3599" y="20142"/>
                  </a:lnTo>
                  <a:lnTo>
                    <a:pt x="3730" y="19045"/>
                  </a:lnTo>
                  <a:lnTo>
                    <a:pt x="3730" y="19001"/>
                  </a:lnTo>
                  <a:lnTo>
                    <a:pt x="3555" y="18386"/>
                  </a:lnTo>
                  <a:lnTo>
                    <a:pt x="3511" y="18299"/>
                  </a:lnTo>
                  <a:lnTo>
                    <a:pt x="3116" y="17948"/>
                  </a:lnTo>
                  <a:lnTo>
                    <a:pt x="3906" y="17816"/>
                  </a:lnTo>
                  <a:lnTo>
                    <a:pt x="6144" y="17289"/>
                  </a:lnTo>
                  <a:lnTo>
                    <a:pt x="6188" y="17289"/>
                  </a:lnTo>
                  <a:lnTo>
                    <a:pt x="8470" y="16105"/>
                  </a:lnTo>
                  <a:lnTo>
                    <a:pt x="10488" y="14876"/>
                  </a:lnTo>
                  <a:lnTo>
                    <a:pt x="13340" y="13823"/>
                  </a:lnTo>
                  <a:lnTo>
                    <a:pt x="13384" y="13779"/>
                  </a:lnTo>
                  <a:lnTo>
                    <a:pt x="15666" y="12419"/>
                  </a:lnTo>
                  <a:lnTo>
                    <a:pt x="18869" y="11234"/>
                  </a:lnTo>
                  <a:lnTo>
                    <a:pt x="21370" y="10181"/>
                  </a:lnTo>
                  <a:lnTo>
                    <a:pt x="21414" y="10137"/>
                  </a:lnTo>
                  <a:lnTo>
                    <a:pt x="23213" y="8952"/>
                  </a:lnTo>
                  <a:lnTo>
                    <a:pt x="26680" y="6363"/>
                  </a:lnTo>
                  <a:lnTo>
                    <a:pt x="29006" y="4476"/>
                  </a:lnTo>
                  <a:lnTo>
                    <a:pt x="31463" y="2458"/>
                  </a:lnTo>
                  <a:lnTo>
                    <a:pt x="33964" y="308"/>
                  </a:lnTo>
                  <a:lnTo>
                    <a:pt x="34008" y="264"/>
                  </a:lnTo>
                  <a:lnTo>
                    <a:pt x="34052" y="220"/>
                  </a:lnTo>
                  <a:lnTo>
                    <a:pt x="34008" y="132"/>
                  </a:lnTo>
                  <a:lnTo>
                    <a:pt x="34008" y="88"/>
                  </a:lnTo>
                  <a:lnTo>
                    <a:pt x="33920" y="44"/>
                  </a:lnTo>
                  <a:lnTo>
                    <a:pt x="33876"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1" name="Google Shape;2881;p18"/>
            <p:cNvSpPr/>
            <p:nvPr/>
          </p:nvSpPr>
          <p:spPr>
            <a:xfrm>
              <a:off x="1386675" y="2654000"/>
              <a:ext cx="852425" cy="2016325"/>
            </a:xfrm>
            <a:custGeom>
              <a:rect b="b" l="l" r="r" t="t"/>
              <a:pathLst>
                <a:path extrusionOk="0" h="80653" w="34097">
                  <a:moveTo>
                    <a:pt x="33877" y="0"/>
                  </a:moveTo>
                  <a:lnTo>
                    <a:pt x="33833" y="44"/>
                  </a:lnTo>
                  <a:lnTo>
                    <a:pt x="30849" y="2545"/>
                  </a:lnTo>
                  <a:lnTo>
                    <a:pt x="28392" y="4564"/>
                  </a:lnTo>
                  <a:lnTo>
                    <a:pt x="26022" y="6407"/>
                  </a:lnTo>
                  <a:lnTo>
                    <a:pt x="23960" y="7899"/>
                  </a:lnTo>
                  <a:lnTo>
                    <a:pt x="22029" y="9259"/>
                  </a:lnTo>
                  <a:lnTo>
                    <a:pt x="19835" y="10224"/>
                  </a:lnTo>
                  <a:lnTo>
                    <a:pt x="17114" y="11365"/>
                  </a:lnTo>
                  <a:lnTo>
                    <a:pt x="17070" y="11365"/>
                  </a:lnTo>
                  <a:lnTo>
                    <a:pt x="15096" y="12725"/>
                  </a:lnTo>
                  <a:lnTo>
                    <a:pt x="13999" y="13428"/>
                  </a:lnTo>
                  <a:lnTo>
                    <a:pt x="13121" y="13691"/>
                  </a:lnTo>
                  <a:lnTo>
                    <a:pt x="13077" y="13691"/>
                  </a:lnTo>
                  <a:lnTo>
                    <a:pt x="12287" y="14086"/>
                  </a:lnTo>
                  <a:lnTo>
                    <a:pt x="9084" y="15929"/>
                  </a:lnTo>
                  <a:lnTo>
                    <a:pt x="7066" y="17026"/>
                  </a:lnTo>
                  <a:lnTo>
                    <a:pt x="4082" y="17684"/>
                  </a:lnTo>
                  <a:lnTo>
                    <a:pt x="3994" y="17728"/>
                  </a:lnTo>
                  <a:lnTo>
                    <a:pt x="2414" y="18737"/>
                  </a:lnTo>
                  <a:lnTo>
                    <a:pt x="2370" y="18825"/>
                  </a:lnTo>
                  <a:lnTo>
                    <a:pt x="2019" y="19439"/>
                  </a:lnTo>
                  <a:lnTo>
                    <a:pt x="1976" y="19571"/>
                  </a:lnTo>
                  <a:lnTo>
                    <a:pt x="2195" y="21414"/>
                  </a:lnTo>
                  <a:lnTo>
                    <a:pt x="2195" y="21458"/>
                  </a:lnTo>
                  <a:lnTo>
                    <a:pt x="3292" y="25451"/>
                  </a:lnTo>
                  <a:lnTo>
                    <a:pt x="4170" y="28479"/>
                  </a:lnTo>
                  <a:lnTo>
                    <a:pt x="4872" y="31813"/>
                  </a:lnTo>
                  <a:lnTo>
                    <a:pt x="5135" y="35017"/>
                  </a:lnTo>
                  <a:lnTo>
                    <a:pt x="5091" y="38001"/>
                  </a:lnTo>
                  <a:lnTo>
                    <a:pt x="4872" y="40590"/>
                  </a:lnTo>
                  <a:lnTo>
                    <a:pt x="4652" y="42784"/>
                  </a:lnTo>
                  <a:lnTo>
                    <a:pt x="4301" y="45636"/>
                  </a:lnTo>
                  <a:lnTo>
                    <a:pt x="3599" y="49278"/>
                  </a:lnTo>
                  <a:lnTo>
                    <a:pt x="3292" y="52130"/>
                  </a:lnTo>
                  <a:lnTo>
                    <a:pt x="2809" y="55202"/>
                  </a:lnTo>
                  <a:lnTo>
                    <a:pt x="2414" y="57834"/>
                  </a:lnTo>
                  <a:lnTo>
                    <a:pt x="2063" y="59897"/>
                  </a:lnTo>
                  <a:lnTo>
                    <a:pt x="1317" y="61828"/>
                  </a:lnTo>
                  <a:lnTo>
                    <a:pt x="1273" y="61828"/>
                  </a:lnTo>
                  <a:lnTo>
                    <a:pt x="571" y="64504"/>
                  </a:lnTo>
                  <a:lnTo>
                    <a:pt x="527" y="64548"/>
                  </a:lnTo>
                  <a:lnTo>
                    <a:pt x="264" y="66391"/>
                  </a:lnTo>
                  <a:lnTo>
                    <a:pt x="264" y="66435"/>
                  </a:lnTo>
                  <a:lnTo>
                    <a:pt x="352" y="69243"/>
                  </a:lnTo>
                  <a:lnTo>
                    <a:pt x="45" y="73149"/>
                  </a:lnTo>
                  <a:lnTo>
                    <a:pt x="1" y="73807"/>
                  </a:lnTo>
                  <a:lnTo>
                    <a:pt x="1" y="73895"/>
                  </a:lnTo>
                  <a:lnTo>
                    <a:pt x="45" y="73939"/>
                  </a:lnTo>
                  <a:lnTo>
                    <a:pt x="4564" y="78195"/>
                  </a:lnTo>
                  <a:lnTo>
                    <a:pt x="7285" y="80608"/>
                  </a:lnTo>
                  <a:lnTo>
                    <a:pt x="7417" y="80652"/>
                  </a:lnTo>
                  <a:lnTo>
                    <a:pt x="7504" y="80652"/>
                  </a:lnTo>
                  <a:lnTo>
                    <a:pt x="7548" y="80608"/>
                  </a:lnTo>
                  <a:lnTo>
                    <a:pt x="7592" y="80521"/>
                  </a:lnTo>
                  <a:lnTo>
                    <a:pt x="7592" y="80477"/>
                  </a:lnTo>
                  <a:lnTo>
                    <a:pt x="7592" y="80389"/>
                  </a:lnTo>
                  <a:lnTo>
                    <a:pt x="7548" y="80345"/>
                  </a:lnTo>
                  <a:lnTo>
                    <a:pt x="4828" y="77932"/>
                  </a:lnTo>
                  <a:lnTo>
                    <a:pt x="352" y="73763"/>
                  </a:lnTo>
                  <a:lnTo>
                    <a:pt x="703" y="69287"/>
                  </a:lnTo>
                  <a:lnTo>
                    <a:pt x="703" y="69243"/>
                  </a:lnTo>
                  <a:lnTo>
                    <a:pt x="615" y="66435"/>
                  </a:lnTo>
                  <a:lnTo>
                    <a:pt x="879" y="64592"/>
                  </a:lnTo>
                  <a:lnTo>
                    <a:pt x="1624" y="61959"/>
                  </a:lnTo>
                  <a:lnTo>
                    <a:pt x="2414" y="59985"/>
                  </a:lnTo>
                  <a:lnTo>
                    <a:pt x="2414" y="59941"/>
                  </a:lnTo>
                  <a:lnTo>
                    <a:pt x="2765" y="57878"/>
                  </a:lnTo>
                  <a:lnTo>
                    <a:pt x="3160" y="55246"/>
                  </a:lnTo>
                  <a:lnTo>
                    <a:pt x="3643" y="52174"/>
                  </a:lnTo>
                  <a:lnTo>
                    <a:pt x="3950" y="49366"/>
                  </a:lnTo>
                  <a:lnTo>
                    <a:pt x="4652" y="45680"/>
                  </a:lnTo>
                  <a:lnTo>
                    <a:pt x="5003" y="42827"/>
                  </a:lnTo>
                  <a:lnTo>
                    <a:pt x="5223" y="40633"/>
                  </a:lnTo>
                  <a:lnTo>
                    <a:pt x="5442" y="38001"/>
                  </a:lnTo>
                  <a:lnTo>
                    <a:pt x="5486" y="35017"/>
                  </a:lnTo>
                  <a:lnTo>
                    <a:pt x="5223" y="31770"/>
                  </a:lnTo>
                  <a:lnTo>
                    <a:pt x="5179" y="31726"/>
                  </a:lnTo>
                  <a:lnTo>
                    <a:pt x="4521" y="28391"/>
                  </a:lnTo>
                  <a:lnTo>
                    <a:pt x="3643" y="25319"/>
                  </a:lnTo>
                  <a:lnTo>
                    <a:pt x="2546" y="21370"/>
                  </a:lnTo>
                  <a:lnTo>
                    <a:pt x="2327" y="19571"/>
                  </a:lnTo>
                  <a:lnTo>
                    <a:pt x="2678" y="19044"/>
                  </a:lnTo>
                  <a:lnTo>
                    <a:pt x="4170" y="18035"/>
                  </a:lnTo>
                  <a:lnTo>
                    <a:pt x="7197" y="17333"/>
                  </a:lnTo>
                  <a:lnTo>
                    <a:pt x="7241" y="17333"/>
                  </a:lnTo>
                  <a:lnTo>
                    <a:pt x="9260" y="16236"/>
                  </a:lnTo>
                  <a:lnTo>
                    <a:pt x="12419" y="14393"/>
                  </a:lnTo>
                  <a:lnTo>
                    <a:pt x="13209" y="13998"/>
                  </a:lnTo>
                  <a:lnTo>
                    <a:pt x="14087" y="13779"/>
                  </a:lnTo>
                  <a:lnTo>
                    <a:pt x="14174" y="13779"/>
                  </a:lnTo>
                  <a:lnTo>
                    <a:pt x="15315" y="12989"/>
                  </a:lnTo>
                  <a:lnTo>
                    <a:pt x="17246" y="11672"/>
                  </a:lnTo>
                  <a:lnTo>
                    <a:pt x="19967" y="10531"/>
                  </a:lnTo>
                  <a:lnTo>
                    <a:pt x="22161" y="9566"/>
                  </a:lnTo>
                  <a:lnTo>
                    <a:pt x="22204" y="9566"/>
                  </a:lnTo>
                  <a:lnTo>
                    <a:pt x="24179" y="8206"/>
                  </a:lnTo>
                  <a:lnTo>
                    <a:pt x="26198" y="6670"/>
                  </a:lnTo>
                  <a:lnTo>
                    <a:pt x="28611" y="4827"/>
                  </a:lnTo>
                  <a:lnTo>
                    <a:pt x="31068" y="2809"/>
                  </a:lnTo>
                  <a:lnTo>
                    <a:pt x="34052" y="307"/>
                  </a:lnTo>
                  <a:lnTo>
                    <a:pt x="34096" y="263"/>
                  </a:lnTo>
                  <a:lnTo>
                    <a:pt x="34096" y="176"/>
                  </a:lnTo>
                  <a:lnTo>
                    <a:pt x="34096" y="132"/>
                  </a:lnTo>
                  <a:lnTo>
                    <a:pt x="34052" y="44"/>
                  </a:lnTo>
                  <a:lnTo>
                    <a:pt x="34008"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2" name="Google Shape;2882;p18"/>
            <p:cNvSpPr/>
            <p:nvPr/>
          </p:nvSpPr>
          <p:spPr>
            <a:xfrm>
              <a:off x="1355975" y="2603525"/>
              <a:ext cx="827175" cy="2027300"/>
            </a:xfrm>
            <a:custGeom>
              <a:rect b="b" l="l" r="r" t="t"/>
              <a:pathLst>
                <a:path extrusionOk="0" h="81092" w="33087">
                  <a:moveTo>
                    <a:pt x="32823" y="1"/>
                  </a:moveTo>
                  <a:lnTo>
                    <a:pt x="32779" y="45"/>
                  </a:lnTo>
                  <a:lnTo>
                    <a:pt x="32735" y="88"/>
                  </a:lnTo>
                  <a:lnTo>
                    <a:pt x="31989" y="2414"/>
                  </a:lnTo>
                  <a:lnTo>
                    <a:pt x="31463" y="3072"/>
                  </a:lnTo>
                  <a:lnTo>
                    <a:pt x="29663" y="4608"/>
                  </a:lnTo>
                  <a:lnTo>
                    <a:pt x="27250" y="6451"/>
                  </a:lnTo>
                  <a:lnTo>
                    <a:pt x="24881" y="8162"/>
                  </a:lnTo>
                  <a:lnTo>
                    <a:pt x="22774" y="9698"/>
                  </a:lnTo>
                  <a:lnTo>
                    <a:pt x="18693" y="11673"/>
                  </a:lnTo>
                  <a:lnTo>
                    <a:pt x="16499" y="13253"/>
                  </a:lnTo>
                  <a:lnTo>
                    <a:pt x="15183" y="14262"/>
                  </a:lnTo>
                  <a:lnTo>
                    <a:pt x="13867" y="14701"/>
                  </a:lnTo>
                  <a:lnTo>
                    <a:pt x="13823" y="14701"/>
                  </a:lnTo>
                  <a:lnTo>
                    <a:pt x="11716" y="15842"/>
                  </a:lnTo>
                  <a:lnTo>
                    <a:pt x="9873" y="17114"/>
                  </a:lnTo>
                  <a:lnTo>
                    <a:pt x="8074" y="18036"/>
                  </a:lnTo>
                  <a:lnTo>
                    <a:pt x="5617" y="18694"/>
                  </a:lnTo>
                  <a:lnTo>
                    <a:pt x="5573" y="18694"/>
                  </a:lnTo>
                  <a:lnTo>
                    <a:pt x="3642" y="19703"/>
                  </a:lnTo>
                  <a:lnTo>
                    <a:pt x="2107" y="20668"/>
                  </a:lnTo>
                  <a:lnTo>
                    <a:pt x="1492" y="21239"/>
                  </a:lnTo>
                  <a:lnTo>
                    <a:pt x="1448" y="21283"/>
                  </a:lnTo>
                  <a:lnTo>
                    <a:pt x="1273" y="21897"/>
                  </a:lnTo>
                  <a:lnTo>
                    <a:pt x="1273" y="21985"/>
                  </a:lnTo>
                  <a:lnTo>
                    <a:pt x="3116" y="27294"/>
                  </a:lnTo>
                  <a:lnTo>
                    <a:pt x="3993" y="30454"/>
                  </a:lnTo>
                  <a:lnTo>
                    <a:pt x="4213" y="31463"/>
                  </a:lnTo>
                  <a:lnTo>
                    <a:pt x="4432" y="32472"/>
                  </a:lnTo>
                  <a:lnTo>
                    <a:pt x="4608" y="33481"/>
                  </a:lnTo>
                  <a:lnTo>
                    <a:pt x="4739" y="34535"/>
                  </a:lnTo>
                  <a:lnTo>
                    <a:pt x="4827" y="35544"/>
                  </a:lnTo>
                  <a:lnTo>
                    <a:pt x="4871" y="36553"/>
                  </a:lnTo>
                  <a:lnTo>
                    <a:pt x="4915" y="37562"/>
                  </a:lnTo>
                  <a:lnTo>
                    <a:pt x="4915" y="38572"/>
                  </a:lnTo>
                  <a:lnTo>
                    <a:pt x="4871" y="40590"/>
                  </a:lnTo>
                  <a:lnTo>
                    <a:pt x="4695" y="42652"/>
                  </a:lnTo>
                  <a:lnTo>
                    <a:pt x="4520" y="44671"/>
                  </a:lnTo>
                  <a:lnTo>
                    <a:pt x="4301" y="46777"/>
                  </a:lnTo>
                  <a:lnTo>
                    <a:pt x="4257" y="47523"/>
                  </a:lnTo>
                  <a:lnTo>
                    <a:pt x="3686" y="50814"/>
                  </a:lnTo>
                  <a:lnTo>
                    <a:pt x="3247" y="53754"/>
                  </a:lnTo>
                  <a:lnTo>
                    <a:pt x="2809" y="57001"/>
                  </a:lnTo>
                  <a:lnTo>
                    <a:pt x="2282" y="60468"/>
                  </a:lnTo>
                  <a:lnTo>
                    <a:pt x="1799" y="62530"/>
                  </a:lnTo>
                  <a:lnTo>
                    <a:pt x="1097" y="64944"/>
                  </a:lnTo>
                  <a:lnTo>
                    <a:pt x="439" y="67620"/>
                  </a:lnTo>
                  <a:lnTo>
                    <a:pt x="439" y="67664"/>
                  </a:lnTo>
                  <a:lnTo>
                    <a:pt x="395" y="69200"/>
                  </a:lnTo>
                  <a:lnTo>
                    <a:pt x="88" y="73237"/>
                  </a:lnTo>
                  <a:lnTo>
                    <a:pt x="0" y="75255"/>
                  </a:lnTo>
                  <a:lnTo>
                    <a:pt x="0" y="75299"/>
                  </a:lnTo>
                  <a:lnTo>
                    <a:pt x="395" y="76879"/>
                  </a:lnTo>
                  <a:lnTo>
                    <a:pt x="439" y="77011"/>
                  </a:lnTo>
                  <a:lnTo>
                    <a:pt x="5222" y="81048"/>
                  </a:lnTo>
                  <a:lnTo>
                    <a:pt x="5310" y="81092"/>
                  </a:lnTo>
                  <a:lnTo>
                    <a:pt x="5398" y="81048"/>
                  </a:lnTo>
                  <a:lnTo>
                    <a:pt x="5441" y="81004"/>
                  </a:lnTo>
                  <a:lnTo>
                    <a:pt x="5485" y="80960"/>
                  </a:lnTo>
                  <a:lnTo>
                    <a:pt x="5485" y="80916"/>
                  </a:lnTo>
                  <a:lnTo>
                    <a:pt x="5485" y="80828"/>
                  </a:lnTo>
                  <a:lnTo>
                    <a:pt x="5441" y="80784"/>
                  </a:lnTo>
                  <a:lnTo>
                    <a:pt x="702" y="76747"/>
                  </a:lnTo>
                  <a:lnTo>
                    <a:pt x="351" y="75255"/>
                  </a:lnTo>
                  <a:lnTo>
                    <a:pt x="439" y="73281"/>
                  </a:lnTo>
                  <a:lnTo>
                    <a:pt x="746" y="69200"/>
                  </a:lnTo>
                  <a:lnTo>
                    <a:pt x="790" y="67664"/>
                  </a:lnTo>
                  <a:lnTo>
                    <a:pt x="1404" y="65031"/>
                  </a:lnTo>
                  <a:lnTo>
                    <a:pt x="2150" y="62618"/>
                  </a:lnTo>
                  <a:lnTo>
                    <a:pt x="2633" y="60556"/>
                  </a:lnTo>
                  <a:lnTo>
                    <a:pt x="3160" y="57045"/>
                  </a:lnTo>
                  <a:lnTo>
                    <a:pt x="3598" y="53798"/>
                  </a:lnTo>
                  <a:lnTo>
                    <a:pt x="4037" y="50902"/>
                  </a:lnTo>
                  <a:lnTo>
                    <a:pt x="4564" y="47567"/>
                  </a:lnTo>
                  <a:lnTo>
                    <a:pt x="4652" y="46821"/>
                  </a:lnTo>
                  <a:lnTo>
                    <a:pt x="4871" y="44715"/>
                  </a:lnTo>
                  <a:lnTo>
                    <a:pt x="5047" y="42652"/>
                  </a:lnTo>
                  <a:lnTo>
                    <a:pt x="5222" y="40590"/>
                  </a:lnTo>
                  <a:lnTo>
                    <a:pt x="5266" y="38528"/>
                  </a:lnTo>
                  <a:lnTo>
                    <a:pt x="5266" y="37518"/>
                  </a:lnTo>
                  <a:lnTo>
                    <a:pt x="5222" y="36509"/>
                  </a:lnTo>
                  <a:lnTo>
                    <a:pt x="5178" y="35500"/>
                  </a:lnTo>
                  <a:lnTo>
                    <a:pt x="5090" y="34447"/>
                  </a:lnTo>
                  <a:lnTo>
                    <a:pt x="4959" y="33438"/>
                  </a:lnTo>
                  <a:lnTo>
                    <a:pt x="4783" y="32428"/>
                  </a:lnTo>
                  <a:lnTo>
                    <a:pt x="4564" y="31375"/>
                  </a:lnTo>
                  <a:lnTo>
                    <a:pt x="4301" y="30366"/>
                  </a:lnTo>
                  <a:lnTo>
                    <a:pt x="3423" y="27207"/>
                  </a:lnTo>
                  <a:lnTo>
                    <a:pt x="1624" y="21941"/>
                  </a:lnTo>
                  <a:lnTo>
                    <a:pt x="1755" y="21458"/>
                  </a:lnTo>
                  <a:lnTo>
                    <a:pt x="2326" y="20932"/>
                  </a:lnTo>
                  <a:lnTo>
                    <a:pt x="3818" y="20010"/>
                  </a:lnTo>
                  <a:lnTo>
                    <a:pt x="5705" y="19001"/>
                  </a:lnTo>
                  <a:lnTo>
                    <a:pt x="8206" y="18387"/>
                  </a:lnTo>
                  <a:lnTo>
                    <a:pt x="8206" y="18343"/>
                  </a:lnTo>
                  <a:lnTo>
                    <a:pt x="10049" y="17421"/>
                  </a:lnTo>
                  <a:lnTo>
                    <a:pt x="11892" y="16149"/>
                  </a:lnTo>
                  <a:lnTo>
                    <a:pt x="13954" y="15008"/>
                  </a:lnTo>
                  <a:lnTo>
                    <a:pt x="15315" y="14613"/>
                  </a:lnTo>
                  <a:lnTo>
                    <a:pt x="15402" y="14569"/>
                  </a:lnTo>
                  <a:lnTo>
                    <a:pt x="16719" y="13516"/>
                  </a:lnTo>
                  <a:lnTo>
                    <a:pt x="18869" y="11980"/>
                  </a:lnTo>
                  <a:lnTo>
                    <a:pt x="22906" y="10005"/>
                  </a:lnTo>
                  <a:lnTo>
                    <a:pt x="22950" y="9962"/>
                  </a:lnTo>
                  <a:lnTo>
                    <a:pt x="25100" y="8470"/>
                  </a:lnTo>
                  <a:lnTo>
                    <a:pt x="27469" y="6758"/>
                  </a:lnTo>
                  <a:lnTo>
                    <a:pt x="29883" y="4871"/>
                  </a:lnTo>
                  <a:lnTo>
                    <a:pt x="31726" y="3336"/>
                  </a:lnTo>
                  <a:lnTo>
                    <a:pt x="31726" y="3292"/>
                  </a:lnTo>
                  <a:lnTo>
                    <a:pt x="32296" y="2590"/>
                  </a:lnTo>
                  <a:lnTo>
                    <a:pt x="32296" y="2546"/>
                  </a:lnTo>
                  <a:lnTo>
                    <a:pt x="33042" y="220"/>
                  </a:lnTo>
                  <a:lnTo>
                    <a:pt x="33086" y="132"/>
                  </a:lnTo>
                  <a:lnTo>
                    <a:pt x="33042" y="88"/>
                  </a:lnTo>
                  <a:lnTo>
                    <a:pt x="32998"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3" name="Google Shape;2883;p18"/>
            <p:cNvSpPr/>
            <p:nvPr/>
          </p:nvSpPr>
          <p:spPr>
            <a:xfrm>
              <a:off x="1323050" y="2546475"/>
              <a:ext cx="796475" cy="2115075"/>
            </a:xfrm>
            <a:custGeom>
              <a:rect b="b" l="l" r="r" t="t"/>
              <a:pathLst>
                <a:path extrusionOk="0" h="84603" w="31859">
                  <a:moveTo>
                    <a:pt x="31639" y="1"/>
                  </a:moveTo>
                  <a:lnTo>
                    <a:pt x="31595" y="45"/>
                  </a:lnTo>
                  <a:lnTo>
                    <a:pt x="31288" y="352"/>
                  </a:lnTo>
                  <a:lnTo>
                    <a:pt x="31244" y="440"/>
                  </a:lnTo>
                  <a:lnTo>
                    <a:pt x="30322" y="3775"/>
                  </a:lnTo>
                  <a:lnTo>
                    <a:pt x="29006" y="6276"/>
                  </a:lnTo>
                  <a:lnTo>
                    <a:pt x="25890" y="8689"/>
                  </a:lnTo>
                  <a:lnTo>
                    <a:pt x="23609" y="10357"/>
                  </a:lnTo>
                  <a:lnTo>
                    <a:pt x="20361" y="12200"/>
                  </a:lnTo>
                  <a:lnTo>
                    <a:pt x="17992" y="14043"/>
                  </a:lnTo>
                  <a:lnTo>
                    <a:pt x="16456" y="15315"/>
                  </a:lnTo>
                  <a:lnTo>
                    <a:pt x="14525" y="16061"/>
                  </a:lnTo>
                  <a:lnTo>
                    <a:pt x="14481" y="16061"/>
                  </a:lnTo>
                  <a:lnTo>
                    <a:pt x="10752" y="18518"/>
                  </a:lnTo>
                  <a:lnTo>
                    <a:pt x="8952" y="19484"/>
                  </a:lnTo>
                  <a:lnTo>
                    <a:pt x="6890" y="20010"/>
                  </a:lnTo>
                  <a:lnTo>
                    <a:pt x="6802" y="20010"/>
                  </a:lnTo>
                  <a:lnTo>
                    <a:pt x="3862" y="21722"/>
                  </a:lnTo>
                  <a:lnTo>
                    <a:pt x="1229" y="23258"/>
                  </a:lnTo>
                  <a:lnTo>
                    <a:pt x="835" y="23433"/>
                  </a:lnTo>
                  <a:lnTo>
                    <a:pt x="747" y="23477"/>
                  </a:lnTo>
                  <a:lnTo>
                    <a:pt x="703" y="23521"/>
                  </a:lnTo>
                  <a:lnTo>
                    <a:pt x="703" y="23609"/>
                  </a:lnTo>
                  <a:lnTo>
                    <a:pt x="747" y="23696"/>
                  </a:lnTo>
                  <a:lnTo>
                    <a:pt x="1624" y="24837"/>
                  </a:lnTo>
                  <a:lnTo>
                    <a:pt x="3380" y="30454"/>
                  </a:lnTo>
                  <a:lnTo>
                    <a:pt x="4126" y="33262"/>
                  </a:lnTo>
                  <a:lnTo>
                    <a:pt x="4652" y="36641"/>
                  </a:lnTo>
                  <a:lnTo>
                    <a:pt x="4784" y="40327"/>
                  </a:lnTo>
                  <a:lnTo>
                    <a:pt x="4696" y="43881"/>
                  </a:lnTo>
                  <a:lnTo>
                    <a:pt x="4608" y="45154"/>
                  </a:lnTo>
                  <a:lnTo>
                    <a:pt x="4521" y="46382"/>
                  </a:lnTo>
                  <a:lnTo>
                    <a:pt x="4301" y="48840"/>
                  </a:lnTo>
                  <a:lnTo>
                    <a:pt x="3994" y="51297"/>
                  </a:lnTo>
                  <a:lnTo>
                    <a:pt x="3687" y="53667"/>
                  </a:lnTo>
                  <a:lnTo>
                    <a:pt x="3292" y="56431"/>
                  </a:lnTo>
                  <a:lnTo>
                    <a:pt x="2985" y="59195"/>
                  </a:lnTo>
                  <a:lnTo>
                    <a:pt x="2590" y="61653"/>
                  </a:lnTo>
                  <a:lnTo>
                    <a:pt x="2283" y="63276"/>
                  </a:lnTo>
                  <a:lnTo>
                    <a:pt x="1668" y="65514"/>
                  </a:lnTo>
                  <a:lnTo>
                    <a:pt x="1098" y="67577"/>
                  </a:lnTo>
                  <a:lnTo>
                    <a:pt x="703" y="69551"/>
                  </a:lnTo>
                  <a:lnTo>
                    <a:pt x="352" y="71394"/>
                  </a:lnTo>
                  <a:lnTo>
                    <a:pt x="132" y="73106"/>
                  </a:lnTo>
                  <a:lnTo>
                    <a:pt x="45" y="74685"/>
                  </a:lnTo>
                  <a:lnTo>
                    <a:pt x="1" y="75431"/>
                  </a:lnTo>
                  <a:lnTo>
                    <a:pt x="45" y="76133"/>
                  </a:lnTo>
                  <a:lnTo>
                    <a:pt x="45" y="76835"/>
                  </a:lnTo>
                  <a:lnTo>
                    <a:pt x="132" y="77450"/>
                  </a:lnTo>
                  <a:lnTo>
                    <a:pt x="132" y="77494"/>
                  </a:lnTo>
                  <a:lnTo>
                    <a:pt x="791" y="79688"/>
                  </a:lnTo>
                  <a:lnTo>
                    <a:pt x="835" y="79731"/>
                  </a:lnTo>
                  <a:lnTo>
                    <a:pt x="1361" y="80653"/>
                  </a:lnTo>
                  <a:lnTo>
                    <a:pt x="1405" y="80741"/>
                  </a:lnTo>
                  <a:lnTo>
                    <a:pt x="6364" y="84602"/>
                  </a:lnTo>
                  <a:lnTo>
                    <a:pt x="6539" y="84602"/>
                  </a:lnTo>
                  <a:lnTo>
                    <a:pt x="6627" y="84558"/>
                  </a:lnTo>
                  <a:lnTo>
                    <a:pt x="6627" y="84471"/>
                  </a:lnTo>
                  <a:lnTo>
                    <a:pt x="6627" y="84427"/>
                  </a:lnTo>
                  <a:lnTo>
                    <a:pt x="6627" y="84339"/>
                  </a:lnTo>
                  <a:lnTo>
                    <a:pt x="6583" y="84295"/>
                  </a:lnTo>
                  <a:lnTo>
                    <a:pt x="1668" y="80477"/>
                  </a:lnTo>
                  <a:lnTo>
                    <a:pt x="1142" y="79556"/>
                  </a:lnTo>
                  <a:lnTo>
                    <a:pt x="484" y="77406"/>
                  </a:lnTo>
                  <a:lnTo>
                    <a:pt x="396" y="76748"/>
                  </a:lnTo>
                  <a:lnTo>
                    <a:pt x="396" y="76089"/>
                  </a:lnTo>
                  <a:lnTo>
                    <a:pt x="352" y="75387"/>
                  </a:lnTo>
                  <a:lnTo>
                    <a:pt x="396" y="74685"/>
                  </a:lnTo>
                  <a:lnTo>
                    <a:pt x="484" y="73106"/>
                  </a:lnTo>
                  <a:lnTo>
                    <a:pt x="703" y="71438"/>
                  </a:lnTo>
                  <a:lnTo>
                    <a:pt x="1054" y="69595"/>
                  </a:lnTo>
                  <a:lnTo>
                    <a:pt x="1449" y="67664"/>
                  </a:lnTo>
                  <a:lnTo>
                    <a:pt x="2019" y="65558"/>
                  </a:lnTo>
                  <a:lnTo>
                    <a:pt x="2634" y="63364"/>
                  </a:lnTo>
                  <a:lnTo>
                    <a:pt x="2941" y="61697"/>
                  </a:lnTo>
                  <a:lnTo>
                    <a:pt x="3336" y="59239"/>
                  </a:lnTo>
                  <a:lnTo>
                    <a:pt x="3643" y="56475"/>
                  </a:lnTo>
                  <a:lnTo>
                    <a:pt x="3994" y="53754"/>
                  </a:lnTo>
                  <a:lnTo>
                    <a:pt x="4345" y="51341"/>
                  </a:lnTo>
                  <a:lnTo>
                    <a:pt x="4652" y="48884"/>
                  </a:lnTo>
                  <a:lnTo>
                    <a:pt x="4872" y="46382"/>
                  </a:lnTo>
                  <a:lnTo>
                    <a:pt x="4959" y="45154"/>
                  </a:lnTo>
                  <a:lnTo>
                    <a:pt x="5047" y="43925"/>
                  </a:lnTo>
                  <a:lnTo>
                    <a:pt x="5135" y="40327"/>
                  </a:lnTo>
                  <a:lnTo>
                    <a:pt x="5003" y="36597"/>
                  </a:lnTo>
                  <a:lnTo>
                    <a:pt x="4433" y="33218"/>
                  </a:lnTo>
                  <a:lnTo>
                    <a:pt x="3687" y="30366"/>
                  </a:lnTo>
                  <a:lnTo>
                    <a:pt x="2590" y="26768"/>
                  </a:lnTo>
                  <a:lnTo>
                    <a:pt x="1932" y="24706"/>
                  </a:lnTo>
                  <a:lnTo>
                    <a:pt x="1932" y="24662"/>
                  </a:lnTo>
                  <a:lnTo>
                    <a:pt x="1186" y="23652"/>
                  </a:lnTo>
                  <a:lnTo>
                    <a:pt x="1361" y="23565"/>
                  </a:lnTo>
                  <a:lnTo>
                    <a:pt x="1405" y="23565"/>
                  </a:lnTo>
                  <a:lnTo>
                    <a:pt x="4038" y="22029"/>
                  </a:lnTo>
                  <a:lnTo>
                    <a:pt x="6978" y="20318"/>
                  </a:lnTo>
                  <a:lnTo>
                    <a:pt x="9040" y="19791"/>
                  </a:lnTo>
                  <a:lnTo>
                    <a:pt x="9084" y="19791"/>
                  </a:lnTo>
                  <a:lnTo>
                    <a:pt x="10927" y="18826"/>
                  </a:lnTo>
                  <a:lnTo>
                    <a:pt x="14657" y="16368"/>
                  </a:lnTo>
                  <a:lnTo>
                    <a:pt x="16632" y="15622"/>
                  </a:lnTo>
                  <a:lnTo>
                    <a:pt x="16675" y="15578"/>
                  </a:lnTo>
                  <a:lnTo>
                    <a:pt x="18211" y="14306"/>
                  </a:lnTo>
                  <a:lnTo>
                    <a:pt x="20537" y="12463"/>
                  </a:lnTo>
                  <a:lnTo>
                    <a:pt x="23784" y="10664"/>
                  </a:lnTo>
                  <a:lnTo>
                    <a:pt x="26110" y="8996"/>
                  </a:lnTo>
                  <a:lnTo>
                    <a:pt x="29225" y="6539"/>
                  </a:lnTo>
                  <a:lnTo>
                    <a:pt x="29269" y="6495"/>
                  </a:lnTo>
                  <a:lnTo>
                    <a:pt x="30673" y="3906"/>
                  </a:lnTo>
                  <a:lnTo>
                    <a:pt x="30673" y="3862"/>
                  </a:lnTo>
                  <a:lnTo>
                    <a:pt x="31551" y="571"/>
                  </a:lnTo>
                  <a:lnTo>
                    <a:pt x="31814" y="308"/>
                  </a:lnTo>
                  <a:lnTo>
                    <a:pt x="31858" y="264"/>
                  </a:lnTo>
                  <a:lnTo>
                    <a:pt x="31858" y="176"/>
                  </a:lnTo>
                  <a:lnTo>
                    <a:pt x="31858" y="133"/>
                  </a:lnTo>
                  <a:lnTo>
                    <a:pt x="31814" y="45"/>
                  </a:lnTo>
                  <a:lnTo>
                    <a:pt x="31770"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4" name="Google Shape;2884;p18"/>
            <p:cNvSpPr/>
            <p:nvPr/>
          </p:nvSpPr>
          <p:spPr>
            <a:xfrm>
              <a:off x="1713600" y="2496025"/>
              <a:ext cx="349975" cy="388375"/>
            </a:xfrm>
            <a:custGeom>
              <a:rect b="b" l="l" r="r" t="t"/>
              <a:pathLst>
                <a:path extrusionOk="0" h="15535" w="13999">
                  <a:moveTo>
                    <a:pt x="13735" y="0"/>
                  </a:moveTo>
                  <a:lnTo>
                    <a:pt x="12901" y="483"/>
                  </a:lnTo>
                  <a:lnTo>
                    <a:pt x="9127" y="3116"/>
                  </a:lnTo>
                  <a:lnTo>
                    <a:pt x="7284" y="4169"/>
                  </a:lnTo>
                  <a:lnTo>
                    <a:pt x="5485" y="5310"/>
                  </a:lnTo>
                  <a:lnTo>
                    <a:pt x="5441" y="5354"/>
                  </a:lnTo>
                  <a:lnTo>
                    <a:pt x="5441" y="5442"/>
                  </a:lnTo>
                  <a:lnTo>
                    <a:pt x="4739" y="8864"/>
                  </a:lnTo>
                  <a:lnTo>
                    <a:pt x="4432" y="10927"/>
                  </a:lnTo>
                  <a:lnTo>
                    <a:pt x="4257" y="11629"/>
                  </a:lnTo>
                  <a:lnTo>
                    <a:pt x="2019" y="13823"/>
                  </a:lnTo>
                  <a:lnTo>
                    <a:pt x="659" y="14964"/>
                  </a:lnTo>
                  <a:lnTo>
                    <a:pt x="88" y="15183"/>
                  </a:lnTo>
                  <a:lnTo>
                    <a:pt x="44" y="15227"/>
                  </a:lnTo>
                  <a:lnTo>
                    <a:pt x="0" y="15271"/>
                  </a:lnTo>
                  <a:lnTo>
                    <a:pt x="0" y="15359"/>
                  </a:lnTo>
                  <a:lnTo>
                    <a:pt x="0" y="15402"/>
                  </a:lnTo>
                  <a:lnTo>
                    <a:pt x="44" y="15490"/>
                  </a:lnTo>
                  <a:lnTo>
                    <a:pt x="176" y="15534"/>
                  </a:lnTo>
                  <a:lnTo>
                    <a:pt x="220" y="15534"/>
                  </a:lnTo>
                  <a:lnTo>
                    <a:pt x="834" y="15315"/>
                  </a:lnTo>
                  <a:lnTo>
                    <a:pt x="878" y="15271"/>
                  </a:lnTo>
                  <a:lnTo>
                    <a:pt x="2282" y="14086"/>
                  </a:lnTo>
                  <a:lnTo>
                    <a:pt x="4520" y="11848"/>
                  </a:lnTo>
                  <a:lnTo>
                    <a:pt x="4564" y="11760"/>
                  </a:lnTo>
                  <a:lnTo>
                    <a:pt x="4783" y="11014"/>
                  </a:lnTo>
                  <a:lnTo>
                    <a:pt x="4783" y="10971"/>
                  </a:lnTo>
                  <a:lnTo>
                    <a:pt x="5090" y="8952"/>
                  </a:lnTo>
                  <a:lnTo>
                    <a:pt x="5749" y="5573"/>
                  </a:lnTo>
                  <a:lnTo>
                    <a:pt x="7460" y="4476"/>
                  </a:lnTo>
                  <a:lnTo>
                    <a:pt x="9303" y="3379"/>
                  </a:lnTo>
                  <a:lnTo>
                    <a:pt x="13077" y="790"/>
                  </a:lnTo>
                  <a:lnTo>
                    <a:pt x="13910" y="308"/>
                  </a:lnTo>
                  <a:lnTo>
                    <a:pt x="13954" y="264"/>
                  </a:lnTo>
                  <a:lnTo>
                    <a:pt x="13998" y="220"/>
                  </a:lnTo>
                  <a:lnTo>
                    <a:pt x="13998" y="132"/>
                  </a:lnTo>
                  <a:lnTo>
                    <a:pt x="13954" y="88"/>
                  </a:lnTo>
                  <a:lnTo>
                    <a:pt x="13910" y="44"/>
                  </a:lnTo>
                  <a:lnTo>
                    <a:pt x="13867"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5" name="Google Shape;2885;p18"/>
            <p:cNvSpPr/>
            <p:nvPr/>
          </p:nvSpPr>
          <p:spPr>
            <a:xfrm>
              <a:off x="1630225" y="2470800"/>
              <a:ext cx="405925" cy="425650"/>
            </a:xfrm>
            <a:custGeom>
              <a:rect b="b" l="l" r="r" t="t"/>
              <a:pathLst>
                <a:path extrusionOk="0" h="17026" w="16237">
                  <a:moveTo>
                    <a:pt x="16017" y="0"/>
                  </a:moveTo>
                  <a:lnTo>
                    <a:pt x="15973" y="44"/>
                  </a:lnTo>
                  <a:lnTo>
                    <a:pt x="12857" y="2106"/>
                  </a:lnTo>
                  <a:lnTo>
                    <a:pt x="10532" y="3511"/>
                  </a:lnTo>
                  <a:lnTo>
                    <a:pt x="8513" y="4739"/>
                  </a:lnTo>
                  <a:lnTo>
                    <a:pt x="6495" y="6187"/>
                  </a:lnTo>
                  <a:lnTo>
                    <a:pt x="4388" y="7591"/>
                  </a:lnTo>
                  <a:lnTo>
                    <a:pt x="4345" y="7635"/>
                  </a:lnTo>
                  <a:lnTo>
                    <a:pt x="3862" y="8206"/>
                  </a:lnTo>
                  <a:lnTo>
                    <a:pt x="3818" y="8337"/>
                  </a:lnTo>
                  <a:lnTo>
                    <a:pt x="3467" y="11497"/>
                  </a:lnTo>
                  <a:lnTo>
                    <a:pt x="3291" y="13954"/>
                  </a:lnTo>
                  <a:lnTo>
                    <a:pt x="3204" y="14700"/>
                  </a:lnTo>
                  <a:lnTo>
                    <a:pt x="2984" y="15007"/>
                  </a:lnTo>
                  <a:lnTo>
                    <a:pt x="1273" y="15841"/>
                  </a:lnTo>
                  <a:lnTo>
                    <a:pt x="88" y="16719"/>
                  </a:lnTo>
                  <a:lnTo>
                    <a:pt x="44" y="16762"/>
                  </a:lnTo>
                  <a:lnTo>
                    <a:pt x="0" y="16850"/>
                  </a:lnTo>
                  <a:lnTo>
                    <a:pt x="0" y="16894"/>
                  </a:lnTo>
                  <a:lnTo>
                    <a:pt x="44" y="16982"/>
                  </a:lnTo>
                  <a:lnTo>
                    <a:pt x="88" y="17026"/>
                  </a:lnTo>
                  <a:lnTo>
                    <a:pt x="308" y="17026"/>
                  </a:lnTo>
                  <a:lnTo>
                    <a:pt x="1448" y="16148"/>
                  </a:lnTo>
                  <a:lnTo>
                    <a:pt x="3160" y="15271"/>
                  </a:lnTo>
                  <a:lnTo>
                    <a:pt x="3248" y="15227"/>
                  </a:lnTo>
                  <a:lnTo>
                    <a:pt x="3511" y="14876"/>
                  </a:lnTo>
                  <a:lnTo>
                    <a:pt x="3511" y="14832"/>
                  </a:lnTo>
                  <a:lnTo>
                    <a:pt x="3642" y="13998"/>
                  </a:lnTo>
                  <a:lnTo>
                    <a:pt x="3818" y="11541"/>
                  </a:lnTo>
                  <a:lnTo>
                    <a:pt x="4125" y="8425"/>
                  </a:lnTo>
                  <a:lnTo>
                    <a:pt x="4608" y="7899"/>
                  </a:lnTo>
                  <a:lnTo>
                    <a:pt x="6714" y="6451"/>
                  </a:lnTo>
                  <a:lnTo>
                    <a:pt x="8689" y="5046"/>
                  </a:lnTo>
                  <a:lnTo>
                    <a:pt x="10707" y="3818"/>
                  </a:lnTo>
                  <a:lnTo>
                    <a:pt x="13033" y="2414"/>
                  </a:lnTo>
                  <a:lnTo>
                    <a:pt x="16148" y="307"/>
                  </a:lnTo>
                  <a:lnTo>
                    <a:pt x="16192" y="263"/>
                  </a:lnTo>
                  <a:lnTo>
                    <a:pt x="16236" y="220"/>
                  </a:lnTo>
                  <a:lnTo>
                    <a:pt x="16236" y="132"/>
                  </a:lnTo>
                  <a:lnTo>
                    <a:pt x="16192" y="88"/>
                  </a:lnTo>
                  <a:lnTo>
                    <a:pt x="16148" y="44"/>
                  </a:lnTo>
                  <a:lnTo>
                    <a:pt x="16105"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6" name="Google Shape;2886;p18"/>
            <p:cNvSpPr/>
            <p:nvPr/>
          </p:nvSpPr>
          <p:spPr>
            <a:xfrm>
              <a:off x="1524900" y="2445550"/>
              <a:ext cx="483825" cy="495875"/>
            </a:xfrm>
            <a:custGeom>
              <a:rect b="b" l="l" r="r" t="t"/>
              <a:pathLst>
                <a:path extrusionOk="0" h="19835" w="19353">
                  <a:moveTo>
                    <a:pt x="19133" y="1"/>
                  </a:moveTo>
                  <a:lnTo>
                    <a:pt x="19089" y="45"/>
                  </a:lnTo>
                  <a:lnTo>
                    <a:pt x="15929" y="2107"/>
                  </a:lnTo>
                  <a:lnTo>
                    <a:pt x="14130" y="3204"/>
                  </a:lnTo>
                  <a:lnTo>
                    <a:pt x="11892" y="4521"/>
                  </a:lnTo>
                  <a:lnTo>
                    <a:pt x="9874" y="5881"/>
                  </a:lnTo>
                  <a:lnTo>
                    <a:pt x="7812" y="7066"/>
                  </a:lnTo>
                  <a:lnTo>
                    <a:pt x="5881" y="8250"/>
                  </a:lnTo>
                  <a:lnTo>
                    <a:pt x="3818" y="9611"/>
                  </a:lnTo>
                  <a:lnTo>
                    <a:pt x="3775" y="9611"/>
                  </a:lnTo>
                  <a:lnTo>
                    <a:pt x="3424" y="9962"/>
                  </a:lnTo>
                  <a:lnTo>
                    <a:pt x="3380" y="10050"/>
                  </a:lnTo>
                  <a:lnTo>
                    <a:pt x="3380" y="10093"/>
                  </a:lnTo>
                  <a:lnTo>
                    <a:pt x="3380" y="14569"/>
                  </a:lnTo>
                  <a:lnTo>
                    <a:pt x="3511" y="16412"/>
                  </a:lnTo>
                  <a:lnTo>
                    <a:pt x="3292" y="17158"/>
                  </a:lnTo>
                  <a:lnTo>
                    <a:pt x="747" y="19221"/>
                  </a:lnTo>
                  <a:lnTo>
                    <a:pt x="133" y="19484"/>
                  </a:lnTo>
                  <a:lnTo>
                    <a:pt x="45" y="19528"/>
                  </a:lnTo>
                  <a:lnTo>
                    <a:pt x="45" y="19615"/>
                  </a:lnTo>
                  <a:lnTo>
                    <a:pt x="1" y="19659"/>
                  </a:lnTo>
                  <a:lnTo>
                    <a:pt x="45" y="19747"/>
                  </a:lnTo>
                  <a:lnTo>
                    <a:pt x="89" y="19791"/>
                  </a:lnTo>
                  <a:lnTo>
                    <a:pt x="176" y="19835"/>
                  </a:lnTo>
                  <a:lnTo>
                    <a:pt x="264" y="19835"/>
                  </a:lnTo>
                  <a:lnTo>
                    <a:pt x="878" y="19528"/>
                  </a:lnTo>
                  <a:lnTo>
                    <a:pt x="922" y="19528"/>
                  </a:lnTo>
                  <a:lnTo>
                    <a:pt x="3555" y="17378"/>
                  </a:lnTo>
                  <a:lnTo>
                    <a:pt x="3643" y="17290"/>
                  </a:lnTo>
                  <a:lnTo>
                    <a:pt x="3818" y="16500"/>
                  </a:lnTo>
                  <a:lnTo>
                    <a:pt x="3862" y="16456"/>
                  </a:lnTo>
                  <a:lnTo>
                    <a:pt x="3731" y="14525"/>
                  </a:lnTo>
                  <a:lnTo>
                    <a:pt x="3731" y="10181"/>
                  </a:lnTo>
                  <a:lnTo>
                    <a:pt x="4038" y="9874"/>
                  </a:lnTo>
                  <a:lnTo>
                    <a:pt x="6056" y="8558"/>
                  </a:lnTo>
                  <a:lnTo>
                    <a:pt x="7987" y="7373"/>
                  </a:lnTo>
                  <a:lnTo>
                    <a:pt x="10050" y="6188"/>
                  </a:lnTo>
                  <a:lnTo>
                    <a:pt x="12068" y="4828"/>
                  </a:lnTo>
                  <a:lnTo>
                    <a:pt x="14306" y="3511"/>
                  </a:lnTo>
                  <a:lnTo>
                    <a:pt x="16105" y="2370"/>
                  </a:lnTo>
                  <a:lnTo>
                    <a:pt x="19264" y="308"/>
                  </a:lnTo>
                  <a:lnTo>
                    <a:pt x="19308" y="264"/>
                  </a:lnTo>
                  <a:lnTo>
                    <a:pt x="19352" y="220"/>
                  </a:lnTo>
                  <a:lnTo>
                    <a:pt x="19352" y="133"/>
                  </a:lnTo>
                  <a:lnTo>
                    <a:pt x="19308" y="89"/>
                  </a:lnTo>
                  <a:lnTo>
                    <a:pt x="19264" y="45"/>
                  </a:lnTo>
                  <a:lnTo>
                    <a:pt x="19221"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7" name="Google Shape;2887;p18"/>
            <p:cNvSpPr/>
            <p:nvPr/>
          </p:nvSpPr>
          <p:spPr>
            <a:xfrm>
              <a:off x="399375" y="2885450"/>
              <a:ext cx="584725" cy="1657625"/>
            </a:xfrm>
            <a:custGeom>
              <a:rect b="b" l="l" r="r" t="t"/>
              <a:pathLst>
                <a:path extrusionOk="0" h="66305" w="23389">
                  <a:moveTo>
                    <a:pt x="966" y="1"/>
                  </a:moveTo>
                  <a:lnTo>
                    <a:pt x="922" y="45"/>
                  </a:lnTo>
                  <a:lnTo>
                    <a:pt x="834" y="89"/>
                  </a:lnTo>
                  <a:lnTo>
                    <a:pt x="834" y="133"/>
                  </a:lnTo>
                  <a:lnTo>
                    <a:pt x="308" y="1449"/>
                  </a:lnTo>
                  <a:lnTo>
                    <a:pt x="88" y="2195"/>
                  </a:lnTo>
                  <a:lnTo>
                    <a:pt x="0" y="2502"/>
                  </a:lnTo>
                  <a:lnTo>
                    <a:pt x="0" y="2590"/>
                  </a:lnTo>
                  <a:lnTo>
                    <a:pt x="351" y="5091"/>
                  </a:lnTo>
                  <a:lnTo>
                    <a:pt x="351" y="5135"/>
                  </a:lnTo>
                  <a:lnTo>
                    <a:pt x="1317" y="7241"/>
                  </a:lnTo>
                  <a:lnTo>
                    <a:pt x="1624" y="8601"/>
                  </a:lnTo>
                  <a:lnTo>
                    <a:pt x="1668" y="8645"/>
                  </a:lnTo>
                  <a:lnTo>
                    <a:pt x="3379" y="12770"/>
                  </a:lnTo>
                  <a:lnTo>
                    <a:pt x="4696" y="15710"/>
                  </a:lnTo>
                  <a:lnTo>
                    <a:pt x="5837" y="18343"/>
                  </a:lnTo>
                  <a:lnTo>
                    <a:pt x="6802" y="21064"/>
                  </a:lnTo>
                  <a:lnTo>
                    <a:pt x="6977" y="21985"/>
                  </a:lnTo>
                  <a:lnTo>
                    <a:pt x="7021" y="24530"/>
                  </a:lnTo>
                  <a:lnTo>
                    <a:pt x="7021" y="24574"/>
                  </a:lnTo>
                  <a:lnTo>
                    <a:pt x="7460" y="26856"/>
                  </a:lnTo>
                  <a:lnTo>
                    <a:pt x="7548" y="28523"/>
                  </a:lnTo>
                  <a:lnTo>
                    <a:pt x="7460" y="31375"/>
                  </a:lnTo>
                  <a:lnTo>
                    <a:pt x="7416" y="34403"/>
                  </a:lnTo>
                  <a:lnTo>
                    <a:pt x="7416" y="37870"/>
                  </a:lnTo>
                  <a:lnTo>
                    <a:pt x="7504" y="42740"/>
                  </a:lnTo>
                  <a:lnTo>
                    <a:pt x="7680" y="44803"/>
                  </a:lnTo>
                  <a:lnTo>
                    <a:pt x="8162" y="47172"/>
                  </a:lnTo>
                  <a:lnTo>
                    <a:pt x="8952" y="49366"/>
                  </a:lnTo>
                  <a:lnTo>
                    <a:pt x="8952" y="49410"/>
                  </a:lnTo>
                  <a:lnTo>
                    <a:pt x="9523" y="50332"/>
                  </a:lnTo>
                  <a:lnTo>
                    <a:pt x="9566" y="50376"/>
                  </a:lnTo>
                  <a:lnTo>
                    <a:pt x="10488" y="51297"/>
                  </a:lnTo>
                  <a:lnTo>
                    <a:pt x="13033" y="52921"/>
                  </a:lnTo>
                  <a:lnTo>
                    <a:pt x="15183" y="54413"/>
                  </a:lnTo>
                  <a:lnTo>
                    <a:pt x="17245" y="56080"/>
                  </a:lnTo>
                  <a:lnTo>
                    <a:pt x="18430" y="57133"/>
                  </a:lnTo>
                  <a:lnTo>
                    <a:pt x="18430" y="57177"/>
                  </a:lnTo>
                  <a:lnTo>
                    <a:pt x="19834" y="58099"/>
                  </a:lnTo>
                  <a:lnTo>
                    <a:pt x="22731" y="62618"/>
                  </a:lnTo>
                  <a:lnTo>
                    <a:pt x="23038" y="63408"/>
                  </a:lnTo>
                  <a:lnTo>
                    <a:pt x="22774" y="66129"/>
                  </a:lnTo>
                  <a:lnTo>
                    <a:pt x="22774" y="66172"/>
                  </a:lnTo>
                  <a:lnTo>
                    <a:pt x="22818" y="66260"/>
                  </a:lnTo>
                  <a:lnTo>
                    <a:pt x="22862" y="66304"/>
                  </a:lnTo>
                  <a:lnTo>
                    <a:pt x="22950" y="66304"/>
                  </a:lnTo>
                  <a:lnTo>
                    <a:pt x="23038" y="66260"/>
                  </a:lnTo>
                  <a:lnTo>
                    <a:pt x="23125" y="66172"/>
                  </a:lnTo>
                  <a:lnTo>
                    <a:pt x="23389" y="63408"/>
                  </a:lnTo>
                  <a:lnTo>
                    <a:pt x="23389" y="63320"/>
                  </a:lnTo>
                  <a:lnTo>
                    <a:pt x="23038" y="62443"/>
                  </a:lnTo>
                  <a:lnTo>
                    <a:pt x="20098" y="57879"/>
                  </a:lnTo>
                  <a:lnTo>
                    <a:pt x="20054" y="57835"/>
                  </a:lnTo>
                  <a:lnTo>
                    <a:pt x="18650" y="56870"/>
                  </a:lnTo>
                  <a:lnTo>
                    <a:pt x="17465" y="55817"/>
                  </a:lnTo>
                  <a:lnTo>
                    <a:pt x="15403" y="54105"/>
                  </a:lnTo>
                  <a:lnTo>
                    <a:pt x="13208" y="52613"/>
                  </a:lnTo>
                  <a:lnTo>
                    <a:pt x="10707" y="51034"/>
                  </a:lnTo>
                  <a:lnTo>
                    <a:pt x="9830" y="50156"/>
                  </a:lnTo>
                  <a:lnTo>
                    <a:pt x="9259" y="49235"/>
                  </a:lnTo>
                  <a:lnTo>
                    <a:pt x="8513" y="47085"/>
                  </a:lnTo>
                  <a:lnTo>
                    <a:pt x="8031" y="44759"/>
                  </a:lnTo>
                  <a:lnTo>
                    <a:pt x="7855" y="42740"/>
                  </a:lnTo>
                  <a:lnTo>
                    <a:pt x="7767" y="37870"/>
                  </a:lnTo>
                  <a:lnTo>
                    <a:pt x="7767" y="34403"/>
                  </a:lnTo>
                  <a:lnTo>
                    <a:pt x="7811" y="31375"/>
                  </a:lnTo>
                  <a:lnTo>
                    <a:pt x="7899" y="28523"/>
                  </a:lnTo>
                  <a:lnTo>
                    <a:pt x="7811" y="26856"/>
                  </a:lnTo>
                  <a:lnTo>
                    <a:pt x="7811" y="26812"/>
                  </a:lnTo>
                  <a:lnTo>
                    <a:pt x="7372" y="24530"/>
                  </a:lnTo>
                  <a:lnTo>
                    <a:pt x="7328" y="21985"/>
                  </a:lnTo>
                  <a:lnTo>
                    <a:pt x="7328" y="21941"/>
                  </a:lnTo>
                  <a:lnTo>
                    <a:pt x="7153" y="20976"/>
                  </a:lnTo>
                  <a:lnTo>
                    <a:pt x="6144" y="18211"/>
                  </a:lnTo>
                  <a:lnTo>
                    <a:pt x="5003" y="15578"/>
                  </a:lnTo>
                  <a:lnTo>
                    <a:pt x="3730" y="12638"/>
                  </a:lnTo>
                  <a:lnTo>
                    <a:pt x="1975" y="8514"/>
                  </a:lnTo>
                  <a:lnTo>
                    <a:pt x="1668" y="7153"/>
                  </a:lnTo>
                  <a:lnTo>
                    <a:pt x="1624" y="7110"/>
                  </a:lnTo>
                  <a:lnTo>
                    <a:pt x="703" y="5003"/>
                  </a:lnTo>
                  <a:lnTo>
                    <a:pt x="351" y="2546"/>
                  </a:lnTo>
                  <a:lnTo>
                    <a:pt x="395" y="2239"/>
                  </a:lnTo>
                  <a:lnTo>
                    <a:pt x="615" y="1712"/>
                  </a:lnTo>
                  <a:lnTo>
                    <a:pt x="1141" y="264"/>
                  </a:lnTo>
                  <a:lnTo>
                    <a:pt x="1141" y="176"/>
                  </a:lnTo>
                  <a:lnTo>
                    <a:pt x="1141" y="133"/>
                  </a:lnTo>
                  <a:lnTo>
                    <a:pt x="1097" y="89"/>
                  </a:lnTo>
                  <a:lnTo>
                    <a:pt x="1054" y="45"/>
                  </a:lnTo>
                  <a:lnTo>
                    <a:pt x="966"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8" name="Google Shape;2888;p18"/>
            <p:cNvSpPr/>
            <p:nvPr/>
          </p:nvSpPr>
          <p:spPr>
            <a:xfrm>
              <a:off x="363175" y="2357800"/>
              <a:ext cx="590225" cy="2187450"/>
            </a:xfrm>
            <a:custGeom>
              <a:rect b="b" l="l" r="r" t="t"/>
              <a:pathLst>
                <a:path extrusionOk="0" h="87498" w="23609">
                  <a:moveTo>
                    <a:pt x="18869" y="1"/>
                  </a:moveTo>
                  <a:lnTo>
                    <a:pt x="15008" y="2151"/>
                  </a:lnTo>
                  <a:lnTo>
                    <a:pt x="12550" y="3774"/>
                  </a:lnTo>
                  <a:lnTo>
                    <a:pt x="10093" y="5529"/>
                  </a:lnTo>
                  <a:lnTo>
                    <a:pt x="8952" y="6451"/>
                  </a:lnTo>
                  <a:lnTo>
                    <a:pt x="8908" y="6451"/>
                  </a:lnTo>
                  <a:lnTo>
                    <a:pt x="6319" y="9347"/>
                  </a:lnTo>
                  <a:lnTo>
                    <a:pt x="6275" y="9347"/>
                  </a:lnTo>
                  <a:lnTo>
                    <a:pt x="5485" y="10576"/>
                  </a:lnTo>
                  <a:lnTo>
                    <a:pt x="1624" y="17816"/>
                  </a:lnTo>
                  <a:lnTo>
                    <a:pt x="834" y="20098"/>
                  </a:lnTo>
                  <a:lnTo>
                    <a:pt x="308" y="21677"/>
                  </a:lnTo>
                  <a:lnTo>
                    <a:pt x="44" y="22467"/>
                  </a:lnTo>
                  <a:lnTo>
                    <a:pt x="0" y="25276"/>
                  </a:lnTo>
                  <a:lnTo>
                    <a:pt x="44" y="25319"/>
                  </a:lnTo>
                  <a:lnTo>
                    <a:pt x="1273" y="29576"/>
                  </a:lnTo>
                  <a:lnTo>
                    <a:pt x="1317" y="29620"/>
                  </a:lnTo>
                  <a:lnTo>
                    <a:pt x="2414" y="31726"/>
                  </a:lnTo>
                  <a:lnTo>
                    <a:pt x="4125" y="35500"/>
                  </a:lnTo>
                  <a:lnTo>
                    <a:pt x="5310" y="38133"/>
                  </a:lnTo>
                  <a:lnTo>
                    <a:pt x="6319" y="40502"/>
                  </a:lnTo>
                  <a:lnTo>
                    <a:pt x="6934" y="41994"/>
                  </a:lnTo>
                  <a:lnTo>
                    <a:pt x="7328" y="43223"/>
                  </a:lnTo>
                  <a:lnTo>
                    <a:pt x="7328" y="44846"/>
                  </a:lnTo>
                  <a:lnTo>
                    <a:pt x="7372" y="44846"/>
                  </a:lnTo>
                  <a:lnTo>
                    <a:pt x="7723" y="47084"/>
                  </a:lnTo>
                  <a:lnTo>
                    <a:pt x="7679" y="52043"/>
                  </a:lnTo>
                  <a:lnTo>
                    <a:pt x="7679" y="56387"/>
                  </a:lnTo>
                  <a:lnTo>
                    <a:pt x="7679" y="59809"/>
                  </a:lnTo>
                  <a:lnTo>
                    <a:pt x="7811" y="64373"/>
                  </a:lnTo>
                  <a:lnTo>
                    <a:pt x="7987" y="66742"/>
                  </a:lnTo>
                  <a:lnTo>
                    <a:pt x="7987" y="66786"/>
                  </a:lnTo>
                  <a:lnTo>
                    <a:pt x="8382" y="68585"/>
                  </a:lnTo>
                  <a:lnTo>
                    <a:pt x="9171" y="70867"/>
                  </a:lnTo>
                  <a:lnTo>
                    <a:pt x="10137" y="73105"/>
                  </a:lnTo>
                  <a:lnTo>
                    <a:pt x="10181" y="73149"/>
                  </a:lnTo>
                  <a:lnTo>
                    <a:pt x="11102" y="74422"/>
                  </a:lnTo>
                  <a:lnTo>
                    <a:pt x="11146" y="74465"/>
                  </a:lnTo>
                  <a:lnTo>
                    <a:pt x="13867" y="76616"/>
                  </a:lnTo>
                  <a:lnTo>
                    <a:pt x="16412" y="78853"/>
                  </a:lnTo>
                  <a:lnTo>
                    <a:pt x="18035" y="80345"/>
                  </a:lnTo>
                  <a:lnTo>
                    <a:pt x="18518" y="80696"/>
                  </a:lnTo>
                  <a:lnTo>
                    <a:pt x="21721" y="85216"/>
                  </a:lnTo>
                  <a:lnTo>
                    <a:pt x="23301" y="87454"/>
                  </a:lnTo>
                  <a:lnTo>
                    <a:pt x="23345" y="87498"/>
                  </a:lnTo>
                  <a:lnTo>
                    <a:pt x="23564" y="87498"/>
                  </a:lnTo>
                  <a:lnTo>
                    <a:pt x="23608" y="87410"/>
                  </a:lnTo>
                  <a:lnTo>
                    <a:pt x="23608" y="87366"/>
                  </a:lnTo>
                  <a:lnTo>
                    <a:pt x="23608" y="87278"/>
                  </a:lnTo>
                  <a:lnTo>
                    <a:pt x="23608" y="87235"/>
                  </a:lnTo>
                  <a:lnTo>
                    <a:pt x="22028" y="85041"/>
                  </a:lnTo>
                  <a:lnTo>
                    <a:pt x="18781" y="80477"/>
                  </a:lnTo>
                  <a:lnTo>
                    <a:pt x="18737" y="80433"/>
                  </a:lnTo>
                  <a:lnTo>
                    <a:pt x="18255" y="80038"/>
                  </a:lnTo>
                  <a:lnTo>
                    <a:pt x="16631" y="78590"/>
                  </a:lnTo>
                  <a:lnTo>
                    <a:pt x="14086" y="76352"/>
                  </a:lnTo>
                  <a:lnTo>
                    <a:pt x="11365" y="74202"/>
                  </a:lnTo>
                  <a:lnTo>
                    <a:pt x="10488" y="72973"/>
                  </a:lnTo>
                  <a:lnTo>
                    <a:pt x="9522" y="70736"/>
                  </a:lnTo>
                  <a:lnTo>
                    <a:pt x="8733" y="68498"/>
                  </a:lnTo>
                  <a:lnTo>
                    <a:pt x="8338" y="66699"/>
                  </a:lnTo>
                  <a:lnTo>
                    <a:pt x="8162" y="64373"/>
                  </a:lnTo>
                  <a:lnTo>
                    <a:pt x="8031" y="59809"/>
                  </a:lnTo>
                  <a:lnTo>
                    <a:pt x="8031" y="56387"/>
                  </a:lnTo>
                  <a:lnTo>
                    <a:pt x="8031" y="52043"/>
                  </a:lnTo>
                  <a:lnTo>
                    <a:pt x="8074" y="47084"/>
                  </a:lnTo>
                  <a:lnTo>
                    <a:pt x="8074" y="47040"/>
                  </a:lnTo>
                  <a:lnTo>
                    <a:pt x="7679" y="44802"/>
                  </a:lnTo>
                  <a:lnTo>
                    <a:pt x="7679" y="43179"/>
                  </a:lnTo>
                  <a:lnTo>
                    <a:pt x="7679" y="43135"/>
                  </a:lnTo>
                  <a:lnTo>
                    <a:pt x="7285" y="41906"/>
                  </a:lnTo>
                  <a:lnTo>
                    <a:pt x="6670" y="40370"/>
                  </a:lnTo>
                  <a:lnTo>
                    <a:pt x="5661" y="38001"/>
                  </a:lnTo>
                  <a:lnTo>
                    <a:pt x="4476" y="35368"/>
                  </a:lnTo>
                  <a:lnTo>
                    <a:pt x="2721" y="31550"/>
                  </a:lnTo>
                  <a:lnTo>
                    <a:pt x="1624" y="29444"/>
                  </a:lnTo>
                  <a:lnTo>
                    <a:pt x="351" y="25232"/>
                  </a:lnTo>
                  <a:lnTo>
                    <a:pt x="395" y="22511"/>
                  </a:lnTo>
                  <a:lnTo>
                    <a:pt x="1185" y="20229"/>
                  </a:lnTo>
                  <a:lnTo>
                    <a:pt x="1975" y="17991"/>
                  </a:lnTo>
                  <a:lnTo>
                    <a:pt x="5793" y="10751"/>
                  </a:lnTo>
                  <a:lnTo>
                    <a:pt x="6582" y="9566"/>
                  </a:lnTo>
                  <a:lnTo>
                    <a:pt x="9171" y="6714"/>
                  </a:lnTo>
                  <a:lnTo>
                    <a:pt x="10312" y="5793"/>
                  </a:lnTo>
                  <a:lnTo>
                    <a:pt x="12726" y="4081"/>
                  </a:lnTo>
                  <a:lnTo>
                    <a:pt x="15183" y="2414"/>
                  </a:lnTo>
                  <a:lnTo>
                    <a:pt x="19045" y="308"/>
                  </a:lnTo>
                  <a:lnTo>
                    <a:pt x="19088" y="264"/>
                  </a:lnTo>
                  <a:lnTo>
                    <a:pt x="19132" y="220"/>
                  </a:lnTo>
                  <a:lnTo>
                    <a:pt x="19132" y="132"/>
                  </a:lnTo>
                  <a:lnTo>
                    <a:pt x="19088" y="88"/>
                  </a:lnTo>
                  <a:lnTo>
                    <a:pt x="19045"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9" name="Google Shape;2889;p18"/>
            <p:cNvSpPr/>
            <p:nvPr/>
          </p:nvSpPr>
          <p:spPr>
            <a:xfrm>
              <a:off x="445450" y="2236025"/>
              <a:ext cx="687850" cy="2201725"/>
            </a:xfrm>
            <a:custGeom>
              <a:rect b="b" l="l" r="r" t="t"/>
              <a:pathLst>
                <a:path extrusionOk="0" h="88069" w="27514">
                  <a:moveTo>
                    <a:pt x="27338" y="1"/>
                  </a:moveTo>
                  <a:lnTo>
                    <a:pt x="27250" y="45"/>
                  </a:lnTo>
                  <a:lnTo>
                    <a:pt x="25144" y="1229"/>
                  </a:lnTo>
                  <a:lnTo>
                    <a:pt x="22379" y="2590"/>
                  </a:lnTo>
                  <a:lnTo>
                    <a:pt x="20142" y="3643"/>
                  </a:lnTo>
                  <a:lnTo>
                    <a:pt x="17991" y="4872"/>
                  </a:lnTo>
                  <a:lnTo>
                    <a:pt x="14218" y="6978"/>
                  </a:lnTo>
                  <a:lnTo>
                    <a:pt x="12375" y="8163"/>
                  </a:lnTo>
                  <a:lnTo>
                    <a:pt x="10181" y="9611"/>
                  </a:lnTo>
                  <a:lnTo>
                    <a:pt x="8031" y="11103"/>
                  </a:lnTo>
                  <a:lnTo>
                    <a:pt x="6758" y="12112"/>
                  </a:lnTo>
                  <a:lnTo>
                    <a:pt x="5354" y="13911"/>
                  </a:lnTo>
                  <a:lnTo>
                    <a:pt x="3511" y="16193"/>
                  </a:lnTo>
                  <a:lnTo>
                    <a:pt x="3511" y="16237"/>
                  </a:lnTo>
                  <a:lnTo>
                    <a:pt x="2458" y="18562"/>
                  </a:lnTo>
                  <a:lnTo>
                    <a:pt x="1273" y="21502"/>
                  </a:lnTo>
                  <a:lnTo>
                    <a:pt x="264" y="24003"/>
                  </a:lnTo>
                  <a:lnTo>
                    <a:pt x="264" y="24047"/>
                  </a:lnTo>
                  <a:lnTo>
                    <a:pt x="0" y="25056"/>
                  </a:lnTo>
                  <a:lnTo>
                    <a:pt x="0" y="25100"/>
                  </a:lnTo>
                  <a:lnTo>
                    <a:pt x="483" y="28523"/>
                  </a:lnTo>
                  <a:lnTo>
                    <a:pt x="659" y="31024"/>
                  </a:lnTo>
                  <a:lnTo>
                    <a:pt x="1185" y="33876"/>
                  </a:lnTo>
                  <a:lnTo>
                    <a:pt x="2897" y="38484"/>
                  </a:lnTo>
                  <a:lnTo>
                    <a:pt x="4037" y="41204"/>
                  </a:lnTo>
                  <a:lnTo>
                    <a:pt x="5047" y="43618"/>
                  </a:lnTo>
                  <a:lnTo>
                    <a:pt x="6056" y="46426"/>
                  </a:lnTo>
                  <a:lnTo>
                    <a:pt x="6231" y="47523"/>
                  </a:lnTo>
                  <a:lnTo>
                    <a:pt x="6231" y="50463"/>
                  </a:lnTo>
                  <a:lnTo>
                    <a:pt x="6231" y="50507"/>
                  </a:lnTo>
                  <a:lnTo>
                    <a:pt x="6714" y="53140"/>
                  </a:lnTo>
                  <a:lnTo>
                    <a:pt x="6934" y="54763"/>
                  </a:lnTo>
                  <a:lnTo>
                    <a:pt x="6846" y="57265"/>
                  </a:lnTo>
                  <a:lnTo>
                    <a:pt x="6758" y="60424"/>
                  </a:lnTo>
                  <a:lnTo>
                    <a:pt x="6758" y="63145"/>
                  </a:lnTo>
                  <a:lnTo>
                    <a:pt x="6758" y="65339"/>
                  </a:lnTo>
                  <a:lnTo>
                    <a:pt x="6758" y="67533"/>
                  </a:lnTo>
                  <a:lnTo>
                    <a:pt x="6934" y="69946"/>
                  </a:lnTo>
                  <a:lnTo>
                    <a:pt x="7460" y="72491"/>
                  </a:lnTo>
                  <a:lnTo>
                    <a:pt x="7460" y="72535"/>
                  </a:lnTo>
                  <a:lnTo>
                    <a:pt x="7723" y="73193"/>
                  </a:lnTo>
                  <a:lnTo>
                    <a:pt x="7767" y="73281"/>
                  </a:lnTo>
                  <a:lnTo>
                    <a:pt x="9566" y="74773"/>
                  </a:lnTo>
                  <a:lnTo>
                    <a:pt x="11629" y="76396"/>
                  </a:lnTo>
                  <a:lnTo>
                    <a:pt x="13735" y="77888"/>
                  </a:lnTo>
                  <a:lnTo>
                    <a:pt x="16061" y="79205"/>
                  </a:lnTo>
                  <a:lnTo>
                    <a:pt x="18079" y="80828"/>
                  </a:lnTo>
                  <a:lnTo>
                    <a:pt x="20098" y="82540"/>
                  </a:lnTo>
                  <a:lnTo>
                    <a:pt x="21195" y="84865"/>
                  </a:lnTo>
                  <a:lnTo>
                    <a:pt x="21326" y="87893"/>
                  </a:lnTo>
                  <a:lnTo>
                    <a:pt x="21326" y="87937"/>
                  </a:lnTo>
                  <a:lnTo>
                    <a:pt x="21370" y="88025"/>
                  </a:lnTo>
                  <a:lnTo>
                    <a:pt x="21502" y="88069"/>
                  </a:lnTo>
                  <a:lnTo>
                    <a:pt x="21546" y="88025"/>
                  </a:lnTo>
                  <a:lnTo>
                    <a:pt x="21634" y="87981"/>
                  </a:lnTo>
                  <a:lnTo>
                    <a:pt x="21634" y="87937"/>
                  </a:lnTo>
                  <a:lnTo>
                    <a:pt x="21677" y="87893"/>
                  </a:lnTo>
                  <a:lnTo>
                    <a:pt x="21546" y="84821"/>
                  </a:lnTo>
                  <a:lnTo>
                    <a:pt x="21546" y="84778"/>
                  </a:lnTo>
                  <a:lnTo>
                    <a:pt x="20405" y="82364"/>
                  </a:lnTo>
                  <a:lnTo>
                    <a:pt x="20361" y="82276"/>
                  </a:lnTo>
                  <a:lnTo>
                    <a:pt x="18299" y="80521"/>
                  </a:lnTo>
                  <a:lnTo>
                    <a:pt x="16280" y="78942"/>
                  </a:lnTo>
                  <a:lnTo>
                    <a:pt x="16236" y="78898"/>
                  </a:lnTo>
                  <a:lnTo>
                    <a:pt x="13954" y="77581"/>
                  </a:lnTo>
                  <a:lnTo>
                    <a:pt x="11848" y="76089"/>
                  </a:lnTo>
                  <a:lnTo>
                    <a:pt x="9830" y="74510"/>
                  </a:lnTo>
                  <a:lnTo>
                    <a:pt x="8031" y="73018"/>
                  </a:lnTo>
                  <a:lnTo>
                    <a:pt x="7811" y="72403"/>
                  </a:lnTo>
                  <a:lnTo>
                    <a:pt x="7285" y="69902"/>
                  </a:lnTo>
                  <a:lnTo>
                    <a:pt x="7109" y="67489"/>
                  </a:lnTo>
                  <a:lnTo>
                    <a:pt x="7109" y="65339"/>
                  </a:lnTo>
                  <a:lnTo>
                    <a:pt x="7109" y="63188"/>
                  </a:lnTo>
                  <a:lnTo>
                    <a:pt x="7109" y="60424"/>
                  </a:lnTo>
                  <a:lnTo>
                    <a:pt x="7197" y="57265"/>
                  </a:lnTo>
                  <a:lnTo>
                    <a:pt x="7285" y="54763"/>
                  </a:lnTo>
                  <a:lnTo>
                    <a:pt x="7285" y="54720"/>
                  </a:lnTo>
                  <a:lnTo>
                    <a:pt x="7065" y="53096"/>
                  </a:lnTo>
                  <a:lnTo>
                    <a:pt x="6583" y="50463"/>
                  </a:lnTo>
                  <a:lnTo>
                    <a:pt x="6583" y="47523"/>
                  </a:lnTo>
                  <a:lnTo>
                    <a:pt x="6583" y="47479"/>
                  </a:lnTo>
                  <a:lnTo>
                    <a:pt x="6363" y="46338"/>
                  </a:lnTo>
                  <a:lnTo>
                    <a:pt x="6363" y="46295"/>
                  </a:lnTo>
                  <a:lnTo>
                    <a:pt x="5354" y="43530"/>
                  </a:lnTo>
                  <a:lnTo>
                    <a:pt x="4388" y="41073"/>
                  </a:lnTo>
                  <a:lnTo>
                    <a:pt x="3204" y="38352"/>
                  </a:lnTo>
                  <a:lnTo>
                    <a:pt x="1536" y="33789"/>
                  </a:lnTo>
                  <a:lnTo>
                    <a:pt x="1010" y="30980"/>
                  </a:lnTo>
                  <a:lnTo>
                    <a:pt x="834" y="28479"/>
                  </a:lnTo>
                  <a:lnTo>
                    <a:pt x="351" y="25100"/>
                  </a:lnTo>
                  <a:lnTo>
                    <a:pt x="615" y="24135"/>
                  </a:lnTo>
                  <a:lnTo>
                    <a:pt x="1580" y="21634"/>
                  </a:lnTo>
                  <a:lnTo>
                    <a:pt x="2809" y="18694"/>
                  </a:lnTo>
                  <a:lnTo>
                    <a:pt x="3818" y="16412"/>
                  </a:lnTo>
                  <a:lnTo>
                    <a:pt x="5617" y="14130"/>
                  </a:lnTo>
                  <a:lnTo>
                    <a:pt x="7021" y="12375"/>
                  </a:lnTo>
                  <a:lnTo>
                    <a:pt x="8250" y="11410"/>
                  </a:lnTo>
                  <a:lnTo>
                    <a:pt x="10356" y="9918"/>
                  </a:lnTo>
                  <a:lnTo>
                    <a:pt x="12550" y="8426"/>
                  </a:lnTo>
                  <a:lnTo>
                    <a:pt x="14437" y="7285"/>
                  </a:lnTo>
                  <a:lnTo>
                    <a:pt x="18167" y="5179"/>
                  </a:lnTo>
                  <a:lnTo>
                    <a:pt x="20317" y="3994"/>
                  </a:lnTo>
                  <a:lnTo>
                    <a:pt x="22555" y="2897"/>
                  </a:lnTo>
                  <a:lnTo>
                    <a:pt x="25319" y="1537"/>
                  </a:lnTo>
                  <a:lnTo>
                    <a:pt x="27426" y="352"/>
                  </a:lnTo>
                  <a:lnTo>
                    <a:pt x="27470" y="308"/>
                  </a:lnTo>
                  <a:lnTo>
                    <a:pt x="27514" y="220"/>
                  </a:lnTo>
                  <a:lnTo>
                    <a:pt x="27514" y="176"/>
                  </a:lnTo>
                  <a:lnTo>
                    <a:pt x="27514" y="89"/>
                  </a:lnTo>
                  <a:lnTo>
                    <a:pt x="27470" y="45"/>
                  </a:lnTo>
                  <a:lnTo>
                    <a:pt x="27382"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0" name="Google Shape;2890;p18"/>
            <p:cNvSpPr/>
            <p:nvPr/>
          </p:nvSpPr>
          <p:spPr>
            <a:xfrm>
              <a:off x="296250" y="2349025"/>
              <a:ext cx="510150" cy="2108475"/>
            </a:xfrm>
            <a:custGeom>
              <a:rect b="b" l="l" r="r" t="t"/>
              <a:pathLst>
                <a:path extrusionOk="0" h="84339" w="20406">
                  <a:moveTo>
                    <a:pt x="19571" y="0"/>
                  </a:moveTo>
                  <a:lnTo>
                    <a:pt x="17597" y="1010"/>
                  </a:lnTo>
                  <a:lnTo>
                    <a:pt x="15447" y="2370"/>
                  </a:lnTo>
                  <a:lnTo>
                    <a:pt x="12638" y="4345"/>
                  </a:lnTo>
                  <a:lnTo>
                    <a:pt x="11059" y="5442"/>
                  </a:lnTo>
                  <a:lnTo>
                    <a:pt x="11059" y="5486"/>
                  </a:lnTo>
                  <a:lnTo>
                    <a:pt x="7987" y="8338"/>
                  </a:lnTo>
                  <a:lnTo>
                    <a:pt x="5837" y="10356"/>
                  </a:lnTo>
                  <a:lnTo>
                    <a:pt x="5793" y="10400"/>
                  </a:lnTo>
                  <a:lnTo>
                    <a:pt x="2370" y="17728"/>
                  </a:lnTo>
                  <a:lnTo>
                    <a:pt x="703" y="21414"/>
                  </a:lnTo>
                  <a:lnTo>
                    <a:pt x="220" y="22643"/>
                  </a:lnTo>
                  <a:lnTo>
                    <a:pt x="45" y="22994"/>
                  </a:lnTo>
                  <a:lnTo>
                    <a:pt x="1" y="23213"/>
                  </a:lnTo>
                  <a:lnTo>
                    <a:pt x="45" y="23257"/>
                  </a:lnTo>
                  <a:lnTo>
                    <a:pt x="3160" y="31901"/>
                  </a:lnTo>
                  <a:lnTo>
                    <a:pt x="3160" y="31945"/>
                  </a:lnTo>
                  <a:lnTo>
                    <a:pt x="4476" y="34095"/>
                  </a:lnTo>
                  <a:lnTo>
                    <a:pt x="5925" y="37123"/>
                  </a:lnTo>
                  <a:lnTo>
                    <a:pt x="7636" y="40809"/>
                  </a:lnTo>
                  <a:lnTo>
                    <a:pt x="8689" y="43310"/>
                  </a:lnTo>
                  <a:lnTo>
                    <a:pt x="9128" y="46382"/>
                  </a:lnTo>
                  <a:lnTo>
                    <a:pt x="9172" y="49103"/>
                  </a:lnTo>
                  <a:lnTo>
                    <a:pt x="9172" y="53008"/>
                  </a:lnTo>
                  <a:lnTo>
                    <a:pt x="9216" y="55772"/>
                  </a:lnTo>
                  <a:lnTo>
                    <a:pt x="9172" y="58230"/>
                  </a:lnTo>
                  <a:lnTo>
                    <a:pt x="9259" y="62091"/>
                  </a:lnTo>
                  <a:lnTo>
                    <a:pt x="9391" y="65251"/>
                  </a:lnTo>
                  <a:lnTo>
                    <a:pt x="9523" y="67488"/>
                  </a:lnTo>
                  <a:lnTo>
                    <a:pt x="9654" y="68542"/>
                  </a:lnTo>
                  <a:lnTo>
                    <a:pt x="9654" y="68585"/>
                  </a:lnTo>
                  <a:lnTo>
                    <a:pt x="10400" y="70867"/>
                  </a:lnTo>
                  <a:lnTo>
                    <a:pt x="11673" y="73632"/>
                  </a:lnTo>
                  <a:lnTo>
                    <a:pt x="12770" y="75870"/>
                  </a:lnTo>
                  <a:lnTo>
                    <a:pt x="13340" y="77010"/>
                  </a:lnTo>
                  <a:lnTo>
                    <a:pt x="13340" y="77054"/>
                  </a:lnTo>
                  <a:lnTo>
                    <a:pt x="14393" y="78283"/>
                  </a:lnTo>
                  <a:lnTo>
                    <a:pt x="18343" y="82013"/>
                  </a:lnTo>
                  <a:lnTo>
                    <a:pt x="20054" y="84251"/>
                  </a:lnTo>
                  <a:lnTo>
                    <a:pt x="20142" y="84295"/>
                  </a:lnTo>
                  <a:lnTo>
                    <a:pt x="20230" y="84338"/>
                  </a:lnTo>
                  <a:lnTo>
                    <a:pt x="20317" y="84295"/>
                  </a:lnTo>
                  <a:lnTo>
                    <a:pt x="20361" y="84251"/>
                  </a:lnTo>
                  <a:lnTo>
                    <a:pt x="20405" y="84163"/>
                  </a:lnTo>
                  <a:lnTo>
                    <a:pt x="20361" y="84119"/>
                  </a:lnTo>
                  <a:lnTo>
                    <a:pt x="20361" y="84031"/>
                  </a:lnTo>
                  <a:lnTo>
                    <a:pt x="18606" y="81793"/>
                  </a:lnTo>
                  <a:lnTo>
                    <a:pt x="18562" y="81793"/>
                  </a:lnTo>
                  <a:lnTo>
                    <a:pt x="14657" y="78020"/>
                  </a:lnTo>
                  <a:lnTo>
                    <a:pt x="13648" y="76835"/>
                  </a:lnTo>
                  <a:lnTo>
                    <a:pt x="11980" y="73500"/>
                  </a:lnTo>
                  <a:lnTo>
                    <a:pt x="10708" y="70736"/>
                  </a:lnTo>
                  <a:lnTo>
                    <a:pt x="10005" y="68498"/>
                  </a:lnTo>
                  <a:lnTo>
                    <a:pt x="9874" y="67445"/>
                  </a:lnTo>
                  <a:lnTo>
                    <a:pt x="9742" y="65251"/>
                  </a:lnTo>
                  <a:lnTo>
                    <a:pt x="9611" y="62091"/>
                  </a:lnTo>
                  <a:lnTo>
                    <a:pt x="9523" y="58230"/>
                  </a:lnTo>
                  <a:lnTo>
                    <a:pt x="9567" y="55772"/>
                  </a:lnTo>
                  <a:lnTo>
                    <a:pt x="9523" y="53008"/>
                  </a:lnTo>
                  <a:lnTo>
                    <a:pt x="9523" y="49103"/>
                  </a:lnTo>
                  <a:lnTo>
                    <a:pt x="9479" y="46338"/>
                  </a:lnTo>
                  <a:lnTo>
                    <a:pt x="8996" y="43223"/>
                  </a:lnTo>
                  <a:lnTo>
                    <a:pt x="8996" y="43179"/>
                  </a:lnTo>
                  <a:lnTo>
                    <a:pt x="7943" y="40678"/>
                  </a:lnTo>
                  <a:lnTo>
                    <a:pt x="6232" y="36948"/>
                  </a:lnTo>
                  <a:lnTo>
                    <a:pt x="4784" y="33920"/>
                  </a:lnTo>
                  <a:lnTo>
                    <a:pt x="3467" y="31770"/>
                  </a:lnTo>
                  <a:lnTo>
                    <a:pt x="352" y="23169"/>
                  </a:lnTo>
                  <a:lnTo>
                    <a:pt x="571" y="22643"/>
                  </a:lnTo>
                  <a:lnTo>
                    <a:pt x="1010" y="21590"/>
                  </a:lnTo>
                  <a:lnTo>
                    <a:pt x="2458" y="18430"/>
                  </a:lnTo>
                  <a:lnTo>
                    <a:pt x="6100" y="10576"/>
                  </a:lnTo>
                  <a:lnTo>
                    <a:pt x="8250" y="8601"/>
                  </a:lnTo>
                  <a:lnTo>
                    <a:pt x="11278" y="5749"/>
                  </a:lnTo>
                  <a:lnTo>
                    <a:pt x="12858" y="4652"/>
                  </a:lnTo>
                  <a:lnTo>
                    <a:pt x="15666" y="2633"/>
                  </a:lnTo>
                  <a:lnTo>
                    <a:pt x="17772" y="1317"/>
                  </a:lnTo>
                  <a:lnTo>
                    <a:pt x="19747" y="308"/>
                  </a:lnTo>
                  <a:lnTo>
                    <a:pt x="19791" y="264"/>
                  </a:lnTo>
                  <a:lnTo>
                    <a:pt x="19835" y="220"/>
                  </a:lnTo>
                  <a:lnTo>
                    <a:pt x="19835" y="132"/>
                  </a:lnTo>
                  <a:lnTo>
                    <a:pt x="19835" y="88"/>
                  </a:lnTo>
                  <a:lnTo>
                    <a:pt x="19791" y="44"/>
                  </a:lnTo>
                  <a:lnTo>
                    <a:pt x="19747"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1" name="Google Shape;2891;p18"/>
            <p:cNvSpPr/>
            <p:nvPr/>
          </p:nvSpPr>
          <p:spPr>
            <a:xfrm>
              <a:off x="1687275" y="2939225"/>
              <a:ext cx="868850" cy="1159550"/>
            </a:xfrm>
            <a:custGeom>
              <a:rect b="b" l="l" r="r" t="t"/>
              <a:pathLst>
                <a:path extrusionOk="0" h="46382" w="34754">
                  <a:moveTo>
                    <a:pt x="34490" y="0"/>
                  </a:moveTo>
                  <a:lnTo>
                    <a:pt x="31550" y="1755"/>
                  </a:lnTo>
                  <a:lnTo>
                    <a:pt x="31506" y="1755"/>
                  </a:lnTo>
                  <a:lnTo>
                    <a:pt x="30453" y="2633"/>
                  </a:lnTo>
                  <a:lnTo>
                    <a:pt x="28347" y="4959"/>
                  </a:lnTo>
                  <a:lnTo>
                    <a:pt x="25846" y="7416"/>
                  </a:lnTo>
                  <a:lnTo>
                    <a:pt x="23871" y="9127"/>
                  </a:lnTo>
                  <a:lnTo>
                    <a:pt x="20975" y="10882"/>
                  </a:lnTo>
                  <a:lnTo>
                    <a:pt x="20931" y="10926"/>
                  </a:lnTo>
                  <a:lnTo>
                    <a:pt x="20141" y="11716"/>
                  </a:lnTo>
                  <a:lnTo>
                    <a:pt x="18254" y="14261"/>
                  </a:lnTo>
                  <a:lnTo>
                    <a:pt x="17201" y="15534"/>
                  </a:lnTo>
                  <a:lnTo>
                    <a:pt x="15753" y="16587"/>
                  </a:lnTo>
                  <a:lnTo>
                    <a:pt x="15709" y="16631"/>
                  </a:lnTo>
                  <a:lnTo>
                    <a:pt x="13515" y="19264"/>
                  </a:lnTo>
                  <a:lnTo>
                    <a:pt x="12199" y="21238"/>
                  </a:lnTo>
                  <a:lnTo>
                    <a:pt x="10970" y="23213"/>
                  </a:lnTo>
                  <a:lnTo>
                    <a:pt x="9347" y="26284"/>
                  </a:lnTo>
                  <a:lnTo>
                    <a:pt x="8425" y="28083"/>
                  </a:lnTo>
                  <a:lnTo>
                    <a:pt x="8425" y="28127"/>
                  </a:lnTo>
                  <a:lnTo>
                    <a:pt x="8074" y="29444"/>
                  </a:lnTo>
                  <a:lnTo>
                    <a:pt x="7855" y="32164"/>
                  </a:lnTo>
                  <a:lnTo>
                    <a:pt x="7723" y="34051"/>
                  </a:lnTo>
                  <a:lnTo>
                    <a:pt x="7723" y="34139"/>
                  </a:lnTo>
                  <a:lnTo>
                    <a:pt x="8118" y="34753"/>
                  </a:lnTo>
                  <a:lnTo>
                    <a:pt x="8118" y="35631"/>
                  </a:lnTo>
                  <a:lnTo>
                    <a:pt x="7811" y="36509"/>
                  </a:lnTo>
                  <a:lnTo>
                    <a:pt x="6100" y="38746"/>
                  </a:lnTo>
                  <a:lnTo>
                    <a:pt x="5178" y="40194"/>
                  </a:lnTo>
                  <a:lnTo>
                    <a:pt x="5178" y="40238"/>
                  </a:lnTo>
                  <a:lnTo>
                    <a:pt x="4257" y="42169"/>
                  </a:lnTo>
                  <a:lnTo>
                    <a:pt x="3467" y="43091"/>
                  </a:lnTo>
                  <a:lnTo>
                    <a:pt x="1712" y="44188"/>
                  </a:lnTo>
                  <a:lnTo>
                    <a:pt x="1668" y="44188"/>
                  </a:lnTo>
                  <a:lnTo>
                    <a:pt x="922" y="44890"/>
                  </a:lnTo>
                  <a:lnTo>
                    <a:pt x="878" y="44890"/>
                  </a:lnTo>
                  <a:lnTo>
                    <a:pt x="44" y="46074"/>
                  </a:lnTo>
                  <a:lnTo>
                    <a:pt x="0" y="46162"/>
                  </a:lnTo>
                  <a:lnTo>
                    <a:pt x="0" y="46206"/>
                  </a:lnTo>
                  <a:lnTo>
                    <a:pt x="44" y="46294"/>
                  </a:lnTo>
                  <a:lnTo>
                    <a:pt x="88" y="46338"/>
                  </a:lnTo>
                  <a:lnTo>
                    <a:pt x="176" y="46382"/>
                  </a:lnTo>
                  <a:lnTo>
                    <a:pt x="263" y="46338"/>
                  </a:lnTo>
                  <a:lnTo>
                    <a:pt x="307" y="46294"/>
                  </a:lnTo>
                  <a:lnTo>
                    <a:pt x="1185" y="45109"/>
                  </a:lnTo>
                  <a:lnTo>
                    <a:pt x="1887" y="44451"/>
                  </a:lnTo>
                  <a:lnTo>
                    <a:pt x="3686" y="43354"/>
                  </a:lnTo>
                  <a:lnTo>
                    <a:pt x="3730" y="43310"/>
                  </a:lnTo>
                  <a:lnTo>
                    <a:pt x="4520" y="42388"/>
                  </a:lnTo>
                  <a:lnTo>
                    <a:pt x="4564" y="42345"/>
                  </a:lnTo>
                  <a:lnTo>
                    <a:pt x="5485" y="40370"/>
                  </a:lnTo>
                  <a:lnTo>
                    <a:pt x="6407" y="38966"/>
                  </a:lnTo>
                  <a:lnTo>
                    <a:pt x="8118" y="36728"/>
                  </a:lnTo>
                  <a:lnTo>
                    <a:pt x="8162" y="36640"/>
                  </a:lnTo>
                  <a:lnTo>
                    <a:pt x="8425" y="35719"/>
                  </a:lnTo>
                  <a:lnTo>
                    <a:pt x="8469" y="35675"/>
                  </a:lnTo>
                  <a:lnTo>
                    <a:pt x="8469" y="34709"/>
                  </a:lnTo>
                  <a:lnTo>
                    <a:pt x="8425" y="34622"/>
                  </a:lnTo>
                  <a:lnTo>
                    <a:pt x="8074" y="34007"/>
                  </a:lnTo>
                  <a:lnTo>
                    <a:pt x="8206" y="32208"/>
                  </a:lnTo>
                  <a:lnTo>
                    <a:pt x="8425" y="29532"/>
                  </a:lnTo>
                  <a:lnTo>
                    <a:pt x="8732" y="28259"/>
                  </a:lnTo>
                  <a:lnTo>
                    <a:pt x="9654" y="26460"/>
                  </a:lnTo>
                  <a:lnTo>
                    <a:pt x="11277" y="23388"/>
                  </a:lnTo>
                  <a:lnTo>
                    <a:pt x="12506" y="21414"/>
                  </a:lnTo>
                  <a:lnTo>
                    <a:pt x="13779" y="19483"/>
                  </a:lnTo>
                  <a:lnTo>
                    <a:pt x="15973" y="16850"/>
                  </a:lnTo>
                  <a:lnTo>
                    <a:pt x="17421" y="15841"/>
                  </a:lnTo>
                  <a:lnTo>
                    <a:pt x="17421" y="15797"/>
                  </a:lnTo>
                  <a:lnTo>
                    <a:pt x="18518" y="14481"/>
                  </a:lnTo>
                  <a:lnTo>
                    <a:pt x="20405" y="11936"/>
                  </a:lnTo>
                  <a:lnTo>
                    <a:pt x="21151" y="11190"/>
                  </a:lnTo>
                  <a:lnTo>
                    <a:pt x="24091" y="9434"/>
                  </a:lnTo>
                  <a:lnTo>
                    <a:pt x="26109" y="7679"/>
                  </a:lnTo>
                  <a:lnTo>
                    <a:pt x="28610" y="5222"/>
                  </a:lnTo>
                  <a:lnTo>
                    <a:pt x="30717" y="2896"/>
                  </a:lnTo>
                  <a:lnTo>
                    <a:pt x="31726" y="2062"/>
                  </a:lnTo>
                  <a:lnTo>
                    <a:pt x="34666" y="307"/>
                  </a:lnTo>
                  <a:lnTo>
                    <a:pt x="34710" y="263"/>
                  </a:lnTo>
                  <a:lnTo>
                    <a:pt x="34754" y="219"/>
                  </a:lnTo>
                  <a:lnTo>
                    <a:pt x="34754" y="132"/>
                  </a:lnTo>
                  <a:lnTo>
                    <a:pt x="34754" y="88"/>
                  </a:lnTo>
                  <a:lnTo>
                    <a:pt x="34710" y="44"/>
                  </a:lnTo>
                  <a:lnTo>
                    <a:pt x="34622"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2" name="Google Shape;2892;p18"/>
            <p:cNvSpPr/>
            <p:nvPr/>
          </p:nvSpPr>
          <p:spPr>
            <a:xfrm>
              <a:off x="1675200" y="2913975"/>
              <a:ext cx="853500" cy="1173825"/>
            </a:xfrm>
            <a:custGeom>
              <a:rect b="b" l="l" r="r" t="t"/>
              <a:pathLst>
                <a:path extrusionOk="0" h="46953" w="34140">
                  <a:moveTo>
                    <a:pt x="33964" y="1"/>
                  </a:moveTo>
                  <a:lnTo>
                    <a:pt x="33876" y="45"/>
                  </a:lnTo>
                  <a:lnTo>
                    <a:pt x="31463" y="1449"/>
                  </a:lnTo>
                  <a:lnTo>
                    <a:pt x="30410" y="2195"/>
                  </a:lnTo>
                  <a:lnTo>
                    <a:pt x="28479" y="4345"/>
                  </a:lnTo>
                  <a:lnTo>
                    <a:pt x="26460" y="6276"/>
                  </a:lnTo>
                  <a:lnTo>
                    <a:pt x="24837" y="7724"/>
                  </a:lnTo>
                  <a:lnTo>
                    <a:pt x="22774" y="9128"/>
                  </a:lnTo>
                  <a:lnTo>
                    <a:pt x="20932" y="10576"/>
                  </a:lnTo>
                  <a:lnTo>
                    <a:pt x="19659" y="11410"/>
                  </a:lnTo>
                  <a:lnTo>
                    <a:pt x="19615" y="11410"/>
                  </a:lnTo>
                  <a:lnTo>
                    <a:pt x="18650" y="12507"/>
                  </a:lnTo>
                  <a:lnTo>
                    <a:pt x="17158" y="14525"/>
                  </a:lnTo>
                  <a:lnTo>
                    <a:pt x="16543" y="15140"/>
                  </a:lnTo>
                  <a:lnTo>
                    <a:pt x="15534" y="15798"/>
                  </a:lnTo>
                  <a:lnTo>
                    <a:pt x="15490" y="15842"/>
                  </a:lnTo>
                  <a:lnTo>
                    <a:pt x="13955" y="17728"/>
                  </a:lnTo>
                  <a:lnTo>
                    <a:pt x="12112" y="20186"/>
                  </a:lnTo>
                  <a:lnTo>
                    <a:pt x="10707" y="22248"/>
                  </a:lnTo>
                  <a:lnTo>
                    <a:pt x="8382" y="26417"/>
                  </a:lnTo>
                  <a:lnTo>
                    <a:pt x="7592" y="27865"/>
                  </a:lnTo>
                  <a:lnTo>
                    <a:pt x="7592" y="27909"/>
                  </a:lnTo>
                  <a:lnTo>
                    <a:pt x="7372" y="28655"/>
                  </a:lnTo>
                  <a:lnTo>
                    <a:pt x="6802" y="34008"/>
                  </a:lnTo>
                  <a:lnTo>
                    <a:pt x="6583" y="36597"/>
                  </a:lnTo>
                  <a:lnTo>
                    <a:pt x="6363" y="38089"/>
                  </a:lnTo>
                  <a:lnTo>
                    <a:pt x="5486" y="39669"/>
                  </a:lnTo>
                  <a:lnTo>
                    <a:pt x="4301" y="41819"/>
                  </a:lnTo>
                  <a:lnTo>
                    <a:pt x="3467" y="43047"/>
                  </a:lnTo>
                  <a:lnTo>
                    <a:pt x="2019" y="44144"/>
                  </a:lnTo>
                  <a:lnTo>
                    <a:pt x="1975" y="44188"/>
                  </a:lnTo>
                  <a:lnTo>
                    <a:pt x="44" y="46690"/>
                  </a:lnTo>
                  <a:lnTo>
                    <a:pt x="0" y="46733"/>
                  </a:lnTo>
                  <a:lnTo>
                    <a:pt x="0" y="46821"/>
                  </a:lnTo>
                  <a:lnTo>
                    <a:pt x="44" y="46865"/>
                  </a:lnTo>
                  <a:lnTo>
                    <a:pt x="88" y="46909"/>
                  </a:lnTo>
                  <a:lnTo>
                    <a:pt x="176" y="46953"/>
                  </a:lnTo>
                  <a:lnTo>
                    <a:pt x="264" y="46953"/>
                  </a:lnTo>
                  <a:lnTo>
                    <a:pt x="308" y="46909"/>
                  </a:lnTo>
                  <a:lnTo>
                    <a:pt x="2238" y="44408"/>
                  </a:lnTo>
                  <a:lnTo>
                    <a:pt x="3686" y="43311"/>
                  </a:lnTo>
                  <a:lnTo>
                    <a:pt x="3730" y="43267"/>
                  </a:lnTo>
                  <a:lnTo>
                    <a:pt x="4608" y="41994"/>
                  </a:lnTo>
                  <a:lnTo>
                    <a:pt x="5793" y="39844"/>
                  </a:lnTo>
                  <a:lnTo>
                    <a:pt x="6714" y="38221"/>
                  </a:lnTo>
                  <a:lnTo>
                    <a:pt x="6714" y="38133"/>
                  </a:lnTo>
                  <a:lnTo>
                    <a:pt x="6934" y="36641"/>
                  </a:lnTo>
                  <a:lnTo>
                    <a:pt x="7153" y="34052"/>
                  </a:lnTo>
                  <a:lnTo>
                    <a:pt x="7723" y="28699"/>
                  </a:lnTo>
                  <a:lnTo>
                    <a:pt x="7943" y="28040"/>
                  </a:lnTo>
                  <a:lnTo>
                    <a:pt x="8689" y="26548"/>
                  </a:lnTo>
                  <a:lnTo>
                    <a:pt x="11015" y="22424"/>
                  </a:lnTo>
                  <a:lnTo>
                    <a:pt x="12419" y="20361"/>
                  </a:lnTo>
                  <a:lnTo>
                    <a:pt x="14218" y="17948"/>
                  </a:lnTo>
                  <a:lnTo>
                    <a:pt x="15754" y="16105"/>
                  </a:lnTo>
                  <a:lnTo>
                    <a:pt x="16763" y="15403"/>
                  </a:lnTo>
                  <a:lnTo>
                    <a:pt x="16807" y="15403"/>
                  </a:lnTo>
                  <a:lnTo>
                    <a:pt x="17421" y="14745"/>
                  </a:lnTo>
                  <a:lnTo>
                    <a:pt x="17465" y="14745"/>
                  </a:lnTo>
                  <a:lnTo>
                    <a:pt x="18913" y="12726"/>
                  </a:lnTo>
                  <a:lnTo>
                    <a:pt x="19878" y="11673"/>
                  </a:lnTo>
                  <a:lnTo>
                    <a:pt x="21151" y="10839"/>
                  </a:lnTo>
                  <a:lnTo>
                    <a:pt x="22994" y="9435"/>
                  </a:lnTo>
                  <a:lnTo>
                    <a:pt x="25056" y="7987"/>
                  </a:lnTo>
                  <a:lnTo>
                    <a:pt x="26680" y="6539"/>
                  </a:lnTo>
                  <a:lnTo>
                    <a:pt x="28698" y="4564"/>
                  </a:lnTo>
                  <a:lnTo>
                    <a:pt x="30629" y="2458"/>
                  </a:lnTo>
                  <a:lnTo>
                    <a:pt x="31682" y="1756"/>
                  </a:lnTo>
                  <a:lnTo>
                    <a:pt x="34052" y="308"/>
                  </a:lnTo>
                  <a:lnTo>
                    <a:pt x="34096" y="264"/>
                  </a:lnTo>
                  <a:lnTo>
                    <a:pt x="34140" y="220"/>
                  </a:lnTo>
                  <a:lnTo>
                    <a:pt x="34140" y="132"/>
                  </a:lnTo>
                  <a:lnTo>
                    <a:pt x="34140" y="89"/>
                  </a:lnTo>
                  <a:lnTo>
                    <a:pt x="34052" y="45"/>
                  </a:lnTo>
                  <a:lnTo>
                    <a:pt x="34008"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3" name="Google Shape;2893;p18"/>
            <p:cNvSpPr/>
            <p:nvPr/>
          </p:nvSpPr>
          <p:spPr>
            <a:xfrm>
              <a:off x="1666425" y="2888750"/>
              <a:ext cx="833750" cy="1184800"/>
            </a:xfrm>
            <a:custGeom>
              <a:rect b="b" l="l" r="r" t="t"/>
              <a:pathLst>
                <a:path extrusionOk="0" h="47392" w="33350">
                  <a:moveTo>
                    <a:pt x="33086" y="1"/>
                  </a:moveTo>
                  <a:lnTo>
                    <a:pt x="31243" y="1229"/>
                  </a:lnTo>
                  <a:lnTo>
                    <a:pt x="30146" y="1887"/>
                  </a:lnTo>
                  <a:lnTo>
                    <a:pt x="30102" y="1931"/>
                  </a:lnTo>
                  <a:lnTo>
                    <a:pt x="26899" y="5178"/>
                  </a:lnTo>
                  <a:lnTo>
                    <a:pt x="22774" y="8382"/>
                  </a:lnTo>
                  <a:lnTo>
                    <a:pt x="19703" y="10795"/>
                  </a:lnTo>
                  <a:lnTo>
                    <a:pt x="18255" y="11892"/>
                  </a:lnTo>
                  <a:lnTo>
                    <a:pt x="18211" y="11936"/>
                  </a:lnTo>
                  <a:lnTo>
                    <a:pt x="16587" y="13955"/>
                  </a:lnTo>
                  <a:lnTo>
                    <a:pt x="15666" y="14744"/>
                  </a:lnTo>
                  <a:lnTo>
                    <a:pt x="15622" y="14744"/>
                  </a:lnTo>
                  <a:lnTo>
                    <a:pt x="11936" y="19396"/>
                  </a:lnTo>
                  <a:lnTo>
                    <a:pt x="10663" y="21107"/>
                  </a:lnTo>
                  <a:lnTo>
                    <a:pt x="9084" y="23257"/>
                  </a:lnTo>
                  <a:lnTo>
                    <a:pt x="7680" y="25758"/>
                  </a:lnTo>
                  <a:lnTo>
                    <a:pt x="6670" y="27689"/>
                  </a:lnTo>
                  <a:lnTo>
                    <a:pt x="6626" y="27733"/>
                  </a:lnTo>
                  <a:lnTo>
                    <a:pt x="6056" y="32033"/>
                  </a:lnTo>
                  <a:lnTo>
                    <a:pt x="4783" y="40107"/>
                  </a:lnTo>
                  <a:lnTo>
                    <a:pt x="4345" y="41204"/>
                  </a:lnTo>
                  <a:lnTo>
                    <a:pt x="3204" y="43091"/>
                  </a:lnTo>
                  <a:lnTo>
                    <a:pt x="2194" y="44144"/>
                  </a:lnTo>
                  <a:lnTo>
                    <a:pt x="2151" y="44188"/>
                  </a:lnTo>
                  <a:lnTo>
                    <a:pt x="834" y="45943"/>
                  </a:lnTo>
                  <a:lnTo>
                    <a:pt x="0" y="47084"/>
                  </a:lnTo>
                  <a:lnTo>
                    <a:pt x="0" y="47172"/>
                  </a:lnTo>
                  <a:lnTo>
                    <a:pt x="0" y="47216"/>
                  </a:lnTo>
                  <a:lnTo>
                    <a:pt x="0" y="47304"/>
                  </a:lnTo>
                  <a:lnTo>
                    <a:pt x="44" y="47347"/>
                  </a:lnTo>
                  <a:lnTo>
                    <a:pt x="176" y="47391"/>
                  </a:lnTo>
                  <a:lnTo>
                    <a:pt x="220" y="47347"/>
                  </a:lnTo>
                  <a:lnTo>
                    <a:pt x="308" y="47304"/>
                  </a:lnTo>
                  <a:lnTo>
                    <a:pt x="1097" y="46163"/>
                  </a:lnTo>
                  <a:lnTo>
                    <a:pt x="2458" y="44407"/>
                  </a:lnTo>
                  <a:lnTo>
                    <a:pt x="3511" y="43310"/>
                  </a:lnTo>
                  <a:lnTo>
                    <a:pt x="4652" y="41380"/>
                  </a:lnTo>
                  <a:lnTo>
                    <a:pt x="4696" y="41336"/>
                  </a:lnTo>
                  <a:lnTo>
                    <a:pt x="5134" y="40195"/>
                  </a:lnTo>
                  <a:lnTo>
                    <a:pt x="5134" y="40151"/>
                  </a:lnTo>
                  <a:lnTo>
                    <a:pt x="6407" y="32121"/>
                  </a:lnTo>
                  <a:lnTo>
                    <a:pt x="6977" y="27821"/>
                  </a:lnTo>
                  <a:lnTo>
                    <a:pt x="7987" y="25934"/>
                  </a:lnTo>
                  <a:lnTo>
                    <a:pt x="9391" y="23433"/>
                  </a:lnTo>
                  <a:lnTo>
                    <a:pt x="10927" y="21283"/>
                  </a:lnTo>
                  <a:lnTo>
                    <a:pt x="12199" y="19615"/>
                  </a:lnTo>
                  <a:lnTo>
                    <a:pt x="15885" y="15008"/>
                  </a:lnTo>
                  <a:lnTo>
                    <a:pt x="16851" y="14218"/>
                  </a:lnTo>
                  <a:lnTo>
                    <a:pt x="16894" y="14218"/>
                  </a:lnTo>
                  <a:lnTo>
                    <a:pt x="18474" y="12155"/>
                  </a:lnTo>
                  <a:lnTo>
                    <a:pt x="19922" y="11102"/>
                  </a:lnTo>
                  <a:lnTo>
                    <a:pt x="22994" y="8689"/>
                  </a:lnTo>
                  <a:lnTo>
                    <a:pt x="27119" y="5442"/>
                  </a:lnTo>
                  <a:lnTo>
                    <a:pt x="27162" y="5398"/>
                  </a:lnTo>
                  <a:lnTo>
                    <a:pt x="30366" y="2195"/>
                  </a:lnTo>
                  <a:lnTo>
                    <a:pt x="31419" y="1536"/>
                  </a:lnTo>
                  <a:lnTo>
                    <a:pt x="33306" y="308"/>
                  </a:lnTo>
                  <a:lnTo>
                    <a:pt x="33350" y="264"/>
                  </a:lnTo>
                  <a:lnTo>
                    <a:pt x="33350" y="220"/>
                  </a:lnTo>
                  <a:lnTo>
                    <a:pt x="33350" y="132"/>
                  </a:lnTo>
                  <a:lnTo>
                    <a:pt x="33350" y="88"/>
                  </a:lnTo>
                  <a:lnTo>
                    <a:pt x="33306" y="44"/>
                  </a:lnTo>
                  <a:lnTo>
                    <a:pt x="33218"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4" name="Google Shape;2894;p18"/>
            <p:cNvSpPr/>
            <p:nvPr/>
          </p:nvSpPr>
          <p:spPr>
            <a:xfrm>
              <a:off x="1654350" y="2862425"/>
              <a:ext cx="817300" cy="1200150"/>
            </a:xfrm>
            <a:custGeom>
              <a:rect b="b" l="l" r="r" t="t"/>
              <a:pathLst>
                <a:path extrusionOk="0" h="48006" w="32692">
                  <a:moveTo>
                    <a:pt x="32472" y="0"/>
                  </a:moveTo>
                  <a:lnTo>
                    <a:pt x="32428" y="44"/>
                  </a:lnTo>
                  <a:lnTo>
                    <a:pt x="30103" y="1580"/>
                  </a:lnTo>
                  <a:lnTo>
                    <a:pt x="27514" y="4081"/>
                  </a:lnTo>
                  <a:lnTo>
                    <a:pt x="22906" y="7723"/>
                  </a:lnTo>
                  <a:lnTo>
                    <a:pt x="20625" y="9522"/>
                  </a:lnTo>
                  <a:lnTo>
                    <a:pt x="18694" y="11102"/>
                  </a:lnTo>
                  <a:lnTo>
                    <a:pt x="17070" y="12331"/>
                  </a:lnTo>
                  <a:lnTo>
                    <a:pt x="17070" y="12375"/>
                  </a:lnTo>
                  <a:lnTo>
                    <a:pt x="16280" y="13252"/>
                  </a:lnTo>
                  <a:lnTo>
                    <a:pt x="15622" y="13911"/>
                  </a:lnTo>
                  <a:lnTo>
                    <a:pt x="15578" y="13911"/>
                  </a:lnTo>
                  <a:lnTo>
                    <a:pt x="12770" y="17509"/>
                  </a:lnTo>
                  <a:lnTo>
                    <a:pt x="10927" y="19922"/>
                  </a:lnTo>
                  <a:lnTo>
                    <a:pt x="7592" y="24310"/>
                  </a:lnTo>
                  <a:lnTo>
                    <a:pt x="7592" y="24354"/>
                  </a:lnTo>
                  <a:lnTo>
                    <a:pt x="5881" y="27513"/>
                  </a:lnTo>
                  <a:lnTo>
                    <a:pt x="5837" y="27601"/>
                  </a:lnTo>
                  <a:lnTo>
                    <a:pt x="5179" y="32121"/>
                  </a:lnTo>
                  <a:lnTo>
                    <a:pt x="4608" y="35851"/>
                  </a:lnTo>
                  <a:lnTo>
                    <a:pt x="4126" y="39317"/>
                  </a:lnTo>
                  <a:lnTo>
                    <a:pt x="3599" y="41775"/>
                  </a:lnTo>
                  <a:lnTo>
                    <a:pt x="3116" y="43135"/>
                  </a:lnTo>
                  <a:lnTo>
                    <a:pt x="527" y="47084"/>
                  </a:lnTo>
                  <a:lnTo>
                    <a:pt x="45" y="47742"/>
                  </a:lnTo>
                  <a:lnTo>
                    <a:pt x="1" y="47786"/>
                  </a:lnTo>
                  <a:lnTo>
                    <a:pt x="1" y="47874"/>
                  </a:lnTo>
                  <a:lnTo>
                    <a:pt x="45" y="47918"/>
                  </a:lnTo>
                  <a:lnTo>
                    <a:pt x="89" y="47962"/>
                  </a:lnTo>
                  <a:lnTo>
                    <a:pt x="176" y="48006"/>
                  </a:lnTo>
                  <a:lnTo>
                    <a:pt x="264" y="48006"/>
                  </a:lnTo>
                  <a:lnTo>
                    <a:pt x="352" y="47918"/>
                  </a:lnTo>
                  <a:lnTo>
                    <a:pt x="791" y="47260"/>
                  </a:lnTo>
                  <a:lnTo>
                    <a:pt x="3423" y="43310"/>
                  </a:lnTo>
                  <a:lnTo>
                    <a:pt x="3467" y="43266"/>
                  </a:lnTo>
                  <a:lnTo>
                    <a:pt x="3906" y="41862"/>
                  </a:lnTo>
                  <a:lnTo>
                    <a:pt x="4477" y="39361"/>
                  </a:lnTo>
                  <a:lnTo>
                    <a:pt x="4959" y="35938"/>
                  </a:lnTo>
                  <a:lnTo>
                    <a:pt x="5530" y="32165"/>
                  </a:lnTo>
                  <a:lnTo>
                    <a:pt x="6188" y="27645"/>
                  </a:lnTo>
                  <a:lnTo>
                    <a:pt x="7899" y="24530"/>
                  </a:lnTo>
                  <a:lnTo>
                    <a:pt x="11190" y="20098"/>
                  </a:lnTo>
                  <a:lnTo>
                    <a:pt x="13033" y="17728"/>
                  </a:lnTo>
                  <a:lnTo>
                    <a:pt x="15842" y="14130"/>
                  </a:lnTo>
                  <a:lnTo>
                    <a:pt x="16544" y="13516"/>
                  </a:lnTo>
                  <a:lnTo>
                    <a:pt x="17290" y="12594"/>
                  </a:lnTo>
                  <a:lnTo>
                    <a:pt x="18913" y="11409"/>
                  </a:lnTo>
                  <a:lnTo>
                    <a:pt x="20844" y="9830"/>
                  </a:lnTo>
                  <a:lnTo>
                    <a:pt x="23082" y="7987"/>
                  </a:lnTo>
                  <a:lnTo>
                    <a:pt x="27733" y="4345"/>
                  </a:lnTo>
                  <a:lnTo>
                    <a:pt x="30322" y="1843"/>
                  </a:lnTo>
                  <a:lnTo>
                    <a:pt x="32604" y="352"/>
                  </a:lnTo>
                  <a:lnTo>
                    <a:pt x="32648" y="264"/>
                  </a:lnTo>
                  <a:lnTo>
                    <a:pt x="32692" y="220"/>
                  </a:lnTo>
                  <a:lnTo>
                    <a:pt x="32692" y="176"/>
                  </a:lnTo>
                  <a:lnTo>
                    <a:pt x="32648" y="88"/>
                  </a:lnTo>
                  <a:lnTo>
                    <a:pt x="32604" y="44"/>
                  </a:lnTo>
                  <a:lnTo>
                    <a:pt x="32560"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5" name="Google Shape;2895;p18"/>
            <p:cNvSpPr/>
            <p:nvPr/>
          </p:nvSpPr>
          <p:spPr>
            <a:xfrm>
              <a:off x="1560025" y="2811950"/>
              <a:ext cx="854575" cy="1804625"/>
            </a:xfrm>
            <a:custGeom>
              <a:rect b="b" l="l" r="r" t="t"/>
              <a:pathLst>
                <a:path extrusionOk="0" h="72185" w="34183">
                  <a:moveTo>
                    <a:pt x="33964" y="1"/>
                  </a:moveTo>
                  <a:lnTo>
                    <a:pt x="33920" y="45"/>
                  </a:lnTo>
                  <a:lnTo>
                    <a:pt x="30014" y="3073"/>
                  </a:lnTo>
                  <a:lnTo>
                    <a:pt x="25977" y="6320"/>
                  </a:lnTo>
                  <a:lnTo>
                    <a:pt x="23257" y="8514"/>
                  </a:lnTo>
                  <a:lnTo>
                    <a:pt x="20975" y="10401"/>
                  </a:lnTo>
                  <a:lnTo>
                    <a:pt x="19659" y="11454"/>
                  </a:lnTo>
                  <a:lnTo>
                    <a:pt x="16675" y="13341"/>
                  </a:lnTo>
                  <a:lnTo>
                    <a:pt x="15534" y="14613"/>
                  </a:lnTo>
                  <a:lnTo>
                    <a:pt x="14656" y="15842"/>
                  </a:lnTo>
                  <a:lnTo>
                    <a:pt x="13779" y="17070"/>
                  </a:lnTo>
                  <a:lnTo>
                    <a:pt x="12199" y="19572"/>
                  </a:lnTo>
                  <a:lnTo>
                    <a:pt x="10444" y="22248"/>
                  </a:lnTo>
                  <a:lnTo>
                    <a:pt x="9566" y="23565"/>
                  </a:lnTo>
                  <a:lnTo>
                    <a:pt x="8601" y="24837"/>
                  </a:lnTo>
                  <a:lnTo>
                    <a:pt x="7196" y="26812"/>
                  </a:lnTo>
                  <a:lnTo>
                    <a:pt x="7196" y="26900"/>
                  </a:lnTo>
                  <a:lnTo>
                    <a:pt x="6802" y="29006"/>
                  </a:lnTo>
                  <a:lnTo>
                    <a:pt x="6187" y="33877"/>
                  </a:lnTo>
                  <a:lnTo>
                    <a:pt x="5705" y="37387"/>
                  </a:lnTo>
                  <a:lnTo>
                    <a:pt x="5266" y="40459"/>
                  </a:lnTo>
                  <a:lnTo>
                    <a:pt x="4564" y="43750"/>
                  </a:lnTo>
                  <a:lnTo>
                    <a:pt x="3730" y="47479"/>
                  </a:lnTo>
                  <a:lnTo>
                    <a:pt x="1624" y="50814"/>
                  </a:lnTo>
                  <a:lnTo>
                    <a:pt x="878" y="52262"/>
                  </a:lnTo>
                  <a:lnTo>
                    <a:pt x="834" y="52306"/>
                  </a:lnTo>
                  <a:lnTo>
                    <a:pt x="527" y="54807"/>
                  </a:lnTo>
                  <a:lnTo>
                    <a:pt x="263" y="57528"/>
                  </a:lnTo>
                  <a:lnTo>
                    <a:pt x="0" y="59415"/>
                  </a:lnTo>
                  <a:lnTo>
                    <a:pt x="0" y="59547"/>
                  </a:lnTo>
                  <a:lnTo>
                    <a:pt x="2413" y="62794"/>
                  </a:lnTo>
                  <a:lnTo>
                    <a:pt x="3774" y="64944"/>
                  </a:lnTo>
                  <a:lnTo>
                    <a:pt x="4607" y="66172"/>
                  </a:lnTo>
                  <a:lnTo>
                    <a:pt x="6275" y="68191"/>
                  </a:lnTo>
                  <a:lnTo>
                    <a:pt x="9390" y="71658"/>
                  </a:lnTo>
                  <a:lnTo>
                    <a:pt x="9434" y="71701"/>
                  </a:lnTo>
                  <a:lnTo>
                    <a:pt x="10093" y="72184"/>
                  </a:lnTo>
                  <a:lnTo>
                    <a:pt x="10751" y="72184"/>
                  </a:lnTo>
                  <a:lnTo>
                    <a:pt x="10839" y="72140"/>
                  </a:lnTo>
                  <a:lnTo>
                    <a:pt x="11804" y="70999"/>
                  </a:lnTo>
                  <a:lnTo>
                    <a:pt x="11848" y="70955"/>
                  </a:lnTo>
                  <a:lnTo>
                    <a:pt x="11848" y="70868"/>
                  </a:lnTo>
                  <a:lnTo>
                    <a:pt x="11804" y="70824"/>
                  </a:lnTo>
                  <a:lnTo>
                    <a:pt x="11804" y="70780"/>
                  </a:lnTo>
                  <a:lnTo>
                    <a:pt x="11716" y="70736"/>
                  </a:lnTo>
                  <a:lnTo>
                    <a:pt x="11584" y="70736"/>
                  </a:lnTo>
                  <a:lnTo>
                    <a:pt x="11541" y="70780"/>
                  </a:lnTo>
                  <a:lnTo>
                    <a:pt x="10619" y="71833"/>
                  </a:lnTo>
                  <a:lnTo>
                    <a:pt x="10224" y="71833"/>
                  </a:lnTo>
                  <a:lnTo>
                    <a:pt x="9654" y="71438"/>
                  </a:lnTo>
                  <a:lnTo>
                    <a:pt x="6538" y="67928"/>
                  </a:lnTo>
                  <a:lnTo>
                    <a:pt x="4915" y="65953"/>
                  </a:lnTo>
                  <a:lnTo>
                    <a:pt x="4037" y="64724"/>
                  </a:lnTo>
                  <a:lnTo>
                    <a:pt x="2677" y="62618"/>
                  </a:lnTo>
                  <a:lnTo>
                    <a:pt x="351" y="59415"/>
                  </a:lnTo>
                  <a:lnTo>
                    <a:pt x="614" y="57572"/>
                  </a:lnTo>
                  <a:lnTo>
                    <a:pt x="878" y="54851"/>
                  </a:lnTo>
                  <a:lnTo>
                    <a:pt x="1185" y="52394"/>
                  </a:lnTo>
                  <a:lnTo>
                    <a:pt x="1931" y="50990"/>
                  </a:lnTo>
                  <a:lnTo>
                    <a:pt x="4037" y="47611"/>
                  </a:lnTo>
                  <a:lnTo>
                    <a:pt x="4037" y="47567"/>
                  </a:lnTo>
                  <a:lnTo>
                    <a:pt x="4915" y="43837"/>
                  </a:lnTo>
                  <a:lnTo>
                    <a:pt x="5573" y="40546"/>
                  </a:lnTo>
                  <a:lnTo>
                    <a:pt x="6056" y="37431"/>
                  </a:lnTo>
                  <a:lnTo>
                    <a:pt x="6494" y="33920"/>
                  </a:lnTo>
                  <a:lnTo>
                    <a:pt x="7109" y="29050"/>
                  </a:lnTo>
                  <a:lnTo>
                    <a:pt x="7504" y="26987"/>
                  </a:lnTo>
                  <a:lnTo>
                    <a:pt x="8908" y="25057"/>
                  </a:lnTo>
                  <a:lnTo>
                    <a:pt x="9829" y="23740"/>
                  </a:lnTo>
                  <a:lnTo>
                    <a:pt x="10751" y="22424"/>
                  </a:lnTo>
                  <a:lnTo>
                    <a:pt x="12462" y="19747"/>
                  </a:lnTo>
                  <a:lnTo>
                    <a:pt x="14086" y="17290"/>
                  </a:lnTo>
                  <a:lnTo>
                    <a:pt x="14919" y="16061"/>
                  </a:lnTo>
                  <a:lnTo>
                    <a:pt x="15797" y="14833"/>
                  </a:lnTo>
                  <a:lnTo>
                    <a:pt x="16894" y="13604"/>
                  </a:lnTo>
                  <a:lnTo>
                    <a:pt x="19834" y="11717"/>
                  </a:lnTo>
                  <a:lnTo>
                    <a:pt x="19878" y="11717"/>
                  </a:lnTo>
                  <a:lnTo>
                    <a:pt x="21194" y="10664"/>
                  </a:lnTo>
                  <a:lnTo>
                    <a:pt x="23476" y="8777"/>
                  </a:lnTo>
                  <a:lnTo>
                    <a:pt x="26197" y="6583"/>
                  </a:lnTo>
                  <a:lnTo>
                    <a:pt x="30234" y="3336"/>
                  </a:lnTo>
                  <a:lnTo>
                    <a:pt x="34139" y="308"/>
                  </a:lnTo>
                  <a:lnTo>
                    <a:pt x="34183" y="264"/>
                  </a:lnTo>
                  <a:lnTo>
                    <a:pt x="34183" y="176"/>
                  </a:lnTo>
                  <a:lnTo>
                    <a:pt x="34183" y="133"/>
                  </a:lnTo>
                  <a:lnTo>
                    <a:pt x="34183" y="45"/>
                  </a:lnTo>
                  <a:lnTo>
                    <a:pt x="34095"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6" name="Google Shape;2896;p18"/>
            <p:cNvSpPr/>
            <p:nvPr/>
          </p:nvSpPr>
          <p:spPr>
            <a:xfrm>
              <a:off x="1524900" y="2786725"/>
              <a:ext cx="862275" cy="1885775"/>
            </a:xfrm>
            <a:custGeom>
              <a:rect b="b" l="l" r="r" t="t"/>
              <a:pathLst>
                <a:path extrusionOk="0" h="75431" w="34491">
                  <a:moveTo>
                    <a:pt x="34272" y="1"/>
                  </a:moveTo>
                  <a:lnTo>
                    <a:pt x="34184" y="45"/>
                  </a:lnTo>
                  <a:lnTo>
                    <a:pt x="31288" y="2239"/>
                  </a:lnTo>
                  <a:lnTo>
                    <a:pt x="22555" y="9259"/>
                  </a:lnTo>
                  <a:lnTo>
                    <a:pt x="19835" y="11410"/>
                  </a:lnTo>
                  <a:lnTo>
                    <a:pt x="17509" y="12507"/>
                  </a:lnTo>
                  <a:lnTo>
                    <a:pt x="16939" y="12770"/>
                  </a:lnTo>
                  <a:lnTo>
                    <a:pt x="16456" y="13121"/>
                  </a:lnTo>
                  <a:lnTo>
                    <a:pt x="15929" y="13516"/>
                  </a:lnTo>
                  <a:lnTo>
                    <a:pt x="15447" y="13911"/>
                  </a:lnTo>
                  <a:lnTo>
                    <a:pt x="14964" y="14350"/>
                  </a:lnTo>
                  <a:lnTo>
                    <a:pt x="14481" y="14832"/>
                  </a:lnTo>
                  <a:lnTo>
                    <a:pt x="13560" y="15885"/>
                  </a:lnTo>
                  <a:lnTo>
                    <a:pt x="12726" y="17026"/>
                  </a:lnTo>
                  <a:lnTo>
                    <a:pt x="11892" y="18211"/>
                  </a:lnTo>
                  <a:lnTo>
                    <a:pt x="11059" y="19440"/>
                  </a:lnTo>
                  <a:lnTo>
                    <a:pt x="10269" y="20712"/>
                  </a:lnTo>
                  <a:lnTo>
                    <a:pt x="9479" y="21941"/>
                  </a:lnTo>
                  <a:lnTo>
                    <a:pt x="8733" y="23082"/>
                  </a:lnTo>
                  <a:lnTo>
                    <a:pt x="7943" y="24179"/>
                  </a:lnTo>
                  <a:lnTo>
                    <a:pt x="7197" y="25188"/>
                  </a:lnTo>
                  <a:lnTo>
                    <a:pt x="7153" y="25232"/>
                  </a:lnTo>
                  <a:lnTo>
                    <a:pt x="6846" y="26197"/>
                  </a:lnTo>
                  <a:lnTo>
                    <a:pt x="6846" y="26285"/>
                  </a:lnTo>
                  <a:lnTo>
                    <a:pt x="7022" y="27514"/>
                  </a:lnTo>
                  <a:lnTo>
                    <a:pt x="6320" y="33832"/>
                  </a:lnTo>
                  <a:lnTo>
                    <a:pt x="5837" y="37606"/>
                  </a:lnTo>
                  <a:lnTo>
                    <a:pt x="5398" y="40853"/>
                  </a:lnTo>
                  <a:lnTo>
                    <a:pt x="5047" y="42960"/>
                  </a:lnTo>
                  <a:lnTo>
                    <a:pt x="3950" y="47523"/>
                  </a:lnTo>
                  <a:lnTo>
                    <a:pt x="3424" y="49673"/>
                  </a:lnTo>
                  <a:lnTo>
                    <a:pt x="1712" y="52964"/>
                  </a:lnTo>
                  <a:lnTo>
                    <a:pt x="1712" y="53008"/>
                  </a:lnTo>
                  <a:lnTo>
                    <a:pt x="1230" y="56957"/>
                  </a:lnTo>
                  <a:lnTo>
                    <a:pt x="89" y="61302"/>
                  </a:lnTo>
                  <a:lnTo>
                    <a:pt x="89" y="61345"/>
                  </a:lnTo>
                  <a:lnTo>
                    <a:pt x="1" y="62355"/>
                  </a:lnTo>
                  <a:lnTo>
                    <a:pt x="45" y="62486"/>
                  </a:lnTo>
                  <a:lnTo>
                    <a:pt x="1844" y="64812"/>
                  </a:lnTo>
                  <a:lnTo>
                    <a:pt x="4740" y="68147"/>
                  </a:lnTo>
                  <a:lnTo>
                    <a:pt x="6144" y="69814"/>
                  </a:lnTo>
                  <a:lnTo>
                    <a:pt x="8250" y="72096"/>
                  </a:lnTo>
                  <a:lnTo>
                    <a:pt x="9830" y="73983"/>
                  </a:lnTo>
                  <a:lnTo>
                    <a:pt x="10927" y="75387"/>
                  </a:lnTo>
                  <a:lnTo>
                    <a:pt x="11015" y="75431"/>
                  </a:lnTo>
                  <a:lnTo>
                    <a:pt x="11147" y="75431"/>
                  </a:lnTo>
                  <a:lnTo>
                    <a:pt x="11366" y="75343"/>
                  </a:lnTo>
                  <a:lnTo>
                    <a:pt x="11454" y="75255"/>
                  </a:lnTo>
                  <a:lnTo>
                    <a:pt x="12463" y="73764"/>
                  </a:lnTo>
                  <a:lnTo>
                    <a:pt x="12507" y="73676"/>
                  </a:lnTo>
                  <a:lnTo>
                    <a:pt x="12507" y="73632"/>
                  </a:lnTo>
                  <a:lnTo>
                    <a:pt x="12463" y="73544"/>
                  </a:lnTo>
                  <a:lnTo>
                    <a:pt x="12419" y="73500"/>
                  </a:lnTo>
                  <a:lnTo>
                    <a:pt x="12244" y="73500"/>
                  </a:lnTo>
                  <a:lnTo>
                    <a:pt x="12200" y="73544"/>
                  </a:lnTo>
                  <a:lnTo>
                    <a:pt x="11190" y="75036"/>
                  </a:lnTo>
                  <a:lnTo>
                    <a:pt x="11147" y="75036"/>
                  </a:lnTo>
                  <a:lnTo>
                    <a:pt x="10093" y="73764"/>
                  </a:lnTo>
                  <a:lnTo>
                    <a:pt x="8514" y="71877"/>
                  </a:lnTo>
                  <a:lnTo>
                    <a:pt x="6407" y="69551"/>
                  </a:lnTo>
                  <a:lnTo>
                    <a:pt x="2151" y="64549"/>
                  </a:lnTo>
                  <a:lnTo>
                    <a:pt x="396" y="62311"/>
                  </a:lnTo>
                  <a:lnTo>
                    <a:pt x="440" y="61389"/>
                  </a:lnTo>
                  <a:lnTo>
                    <a:pt x="1581" y="57001"/>
                  </a:lnTo>
                  <a:lnTo>
                    <a:pt x="2063" y="53096"/>
                  </a:lnTo>
                  <a:lnTo>
                    <a:pt x="3775" y="49805"/>
                  </a:lnTo>
                  <a:lnTo>
                    <a:pt x="3775" y="49761"/>
                  </a:lnTo>
                  <a:lnTo>
                    <a:pt x="4301" y="47567"/>
                  </a:lnTo>
                  <a:lnTo>
                    <a:pt x="5398" y="43047"/>
                  </a:lnTo>
                  <a:lnTo>
                    <a:pt x="5749" y="40897"/>
                  </a:lnTo>
                  <a:lnTo>
                    <a:pt x="6188" y="37650"/>
                  </a:lnTo>
                  <a:lnTo>
                    <a:pt x="6671" y="33876"/>
                  </a:lnTo>
                  <a:lnTo>
                    <a:pt x="7373" y="27514"/>
                  </a:lnTo>
                  <a:lnTo>
                    <a:pt x="7373" y="27470"/>
                  </a:lnTo>
                  <a:lnTo>
                    <a:pt x="7197" y="26285"/>
                  </a:lnTo>
                  <a:lnTo>
                    <a:pt x="7461" y="25364"/>
                  </a:lnTo>
                  <a:lnTo>
                    <a:pt x="8250" y="24398"/>
                  </a:lnTo>
                  <a:lnTo>
                    <a:pt x="9040" y="23301"/>
                  </a:lnTo>
                  <a:lnTo>
                    <a:pt x="9786" y="22116"/>
                  </a:lnTo>
                  <a:lnTo>
                    <a:pt x="10576" y="20888"/>
                  </a:lnTo>
                  <a:lnTo>
                    <a:pt x="12156" y="18430"/>
                  </a:lnTo>
                  <a:lnTo>
                    <a:pt x="12989" y="17246"/>
                  </a:lnTo>
                  <a:lnTo>
                    <a:pt x="13823" y="16149"/>
                  </a:lnTo>
                  <a:lnTo>
                    <a:pt x="14701" y="15096"/>
                  </a:lnTo>
                  <a:lnTo>
                    <a:pt x="15184" y="14613"/>
                  </a:lnTo>
                  <a:lnTo>
                    <a:pt x="15622" y="14174"/>
                  </a:lnTo>
                  <a:lnTo>
                    <a:pt x="16105" y="13779"/>
                  </a:lnTo>
                  <a:lnTo>
                    <a:pt x="16632" y="13428"/>
                  </a:lnTo>
                  <a:lnTo>
                    <a:pt x="17114" y="13121"/>
                  </a:lnTo>
                  <a:lnTo>
                    <a:pt x="17641" y="12814"/>
                  </a:lnTo>
                  <a:lnTo>
                    <a:pt x="20010" y="11717"/>
                  </a:lnTo>
                  <a:lnTo>
                    <a:pt x="20054" y="11673"/>
                  </a:lnTo>
                  <a:lnTo>
                    <a:pt x="22775" y="9523"/>
                  </a:lnTo>
                  <a:lnTo>
                    <a:pt x="27865" y="5442"/>
                  </a:lnTo>
                  <a:lnTo>
                    <a:pt x="31507" y="2502"/>
                  </a:lnTo>
                  <a:lnTo>
                    <a:pt x="34403" y="308"/>
                  </a:lnTo>
                  <a:lnTo>
                    <a:pt x="34447" y="264"/>
                  </a:lnTo>
                  <a:lnTo>
                    <a:pt x="34491" y="176"/>
                  </a:lnTo>
                  <a:lnTo>
                    <a:pt x="34491" y="132"/>
                  </a:lnTo>
                  <a:lnTo>
                    <a:pt x="34447" y="45"/>
                  </a:lnTo>
                  <a:lnTo>
                    <a:pt x="34403"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7" name="Google Shape;2897;p18"/>
            <p:cNvSpPr/>
            <p:nvPr/>
          </p:nvSpPr>
          <p:spPr>
            <a:xfrm>
              <a:off x="2067925" y="3861800"/>
              <a:ext cx="110825" cy="71325"/>
            </a:xfrm>
            <a:custGeom>
              <a:rect b="b" l="l" r="r" t="t"/>
              <a:pathLst>
                <a:path extrusionOk="0" h="2853" w="4433">
                  <a:moveTo>
                    <a:pt x="3116" y="351"/>
                  </a:moveTo>
                  <a:lnTo>
                    <a:pt x="3555" y="615"/>
                  </a:lnTo>
                  <a:lnTo>
                    <a:pt x="4082" y="1405"/>
                  </a:lnTo>
                  <a:lnTo>
                    <a:pt x="4038" y="2151"/>
                  </a:lnTo>
                  <a:lnTo>
                    <a:pt x="3862" y="2326"/>
                  </a:lnTo>
                  <a:lnTo>
                    <a:pt x="3511" y="2502"/>
                  </a:lnTo>
                  <a:lnTo>
                    <a:pt x="2370" y="2414"/>
                  </a:lnTo>
                  <a:lnTo>
                    <a:pt x="747" y="1887"/>
                  </a:lnTo>
                  <a:lnTo>
                    <a:pt x="352" y="1492"/>
                  </a:lnTo>
                  <a:lnTo>
                    <a:pt x="352" y="1448"/>
                  </a:lnTo>
                  <a:lnTo>
                    <a:pt x="659" y="1229"/>
                  </a:lnTo>
                  <a:lnTo>
                    <a:pt x="2107" y="439"/>
                  </a:lnTo>
                  <a:lnTo>
                    <a:pt x="3116" y="351"/>
                  </a:lnTo>
                  <a:close/>
                  <a:moveTo>
                    <a:pt x="3160" y="0"/>
                  </a:moveTo>
                  <a:lnTo>
                    <a:pt x="2063" y="88"/>
                  </a:lnTo>
                  <a:lnTo>
                    <a:pt x="1975" y="88"/>
                  </a:lnTo>
                  <a:lnTo>
                    <a:pt x="483" y="922"/>
                  </a:lnTo>
                  <a:lnTo>
                    <a:pt x="440" y="966"/>
                  </a:lnTo>
                  <a:lnTo>
                    <a:pt x="88" y="1229"/>
                  </a:lnTo>
                  <a:lnTo>
                    <a:pt x="45" y="1317"/>
                  </a:lnTo>
                  <a:lnTo>
                    <a:pt x="1" y="1361"/>
                  </a:lnTo>
                  <a:lnTo>
                    <a:pt x="1" y="1580"/>
                  </a:lnTo>
                  <a:lnTo>
                    <a:pt x="88" y="1712"/>
                  </a:lnTo>
                  <a:lnTo>
                    <a:pt x="527" y="2151"/>
                  </a:lnTo>
                  <a:lnTo>
                    <a:pt x="615" y="2194"/>
                  </a:lnTo>
                  <a:lnTo>
                    <a:pt x="2283" y="2765"/>
                  </a:lnTo>
                  <a:lnTo>
                    <a:pt x="2326" y="2765"/>
                  </a:lnTo>
                  <a:lnTo>
                    <a:pt x="3555" y="2853"/>
                  </a:lnTo>
                  <a:lnTo>
                    <a:pt x="3599" y="2853"/>
                  </a:lnTo>
                  <a:lnTo>
                    <a:pt x="4038" y="2633"/>
                  </a:lnTo>
                  <a:lnTo>
                    <a:pt x="4082" y="2589"/>
                  </a:lnTo>
                  <a:lnTo>
                    <a:pt x="4345" y="2326"/>
                  </a:lnTo>
                  <a:lnTo>
                    <a:pt x="4389" y="2238"/>
                  </a:lnTo>
                  <a:lnTo>
                    <a:pt x="4433" y="1361"/>
                  </a:lnTo>
                  <a:lnTo>
                    <a:pt x="4389" y="1273"/>
                  </a:lnTo>
                  <a:lnTo>
                    <a:pt x="3818" y="351"/>
                  </a:lnTo>
                  <a:lnTo>
                    <a:pt x="3731" y="308"/>
                  </a:lnTo>
                  <a:lnTo>
                    <a:pt x="3248" y="44"/>
                  </a:lnTo>
                  <a:lnTo>
                    <a:pt x="3160"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8" name="Google Shape;2898;p18"/>
            <p:cNvSpPr/>
            <p:nvPr/>
          </p:nvSpPr>
          <p:spPr>
            <a:xfrm>
              <a:off x="2024050" y="3843150"/>
              <a:ext cx="172250" cy="154700"/>
            </a:xfrm>
            <a:custGeom>
              <a:rect b="b" l="l" r="r" t="t"/>
              <a:pathLst>
                <a:path extrusionOk="0" h="6188" w="6890">
                  <a:moveTo>
                    <a:pt x="4915" y="395"/>
                  </a:moveTo>
                  <a:lnTo>
                    <a:pt x="5705" y="703"/>
                  </a:lnTo>
                  <a:lnTo>
                    <a:pt x="5924" y="966"/>
                  </a:lnTo>
                  <a:lnTo>
                    <a:pt x="6495" y="2589"/>
                  </a:lnTo>
                  <a:lnTo>
                    <a:pt x="6539" y="5793"/>
                  </a:lnTo>
                  <a:lnTo>
                    <a:pt x="6495" y="5837"/>
                  </a:lnTo>
                  <a:lnTo>
                    <a:pt x="6144" y="5837"/>
                  </a:lnTo>
                  <a:lnTo>
                    <a:pt x="4652" y="5486"/>
                  </a:lnTo>
                  <a:lnTo>
                    <a:pt x="2589" y="4783"/>
                  </a:lnTo>
                  <a:lnTo>
                    <a:pt x="878" y="3950"/>
                  </a:lnTo>
                  <a:lnTo>
                    <a:pt x="571" y="3599"/>
                  </a:lnTo>
                  <a:lnTo>
                    <a:pt x="352" y="2853"/>
                  </a:lnTo>
                  <a:lnTo>
                    <a:pt x="571" y="2414"/>
                  </a:lnTo>
                  <a:lnTo>
                    <a:pt x="966" y="1975"/>
                  </a:lnTo>
                  <a:lnTo>
                    <a:pt x="2677" y="1054"/>
                  </a:lnTo>
                  <a:lnTo>
                    <a:pt x="4125" y="395"/>
                  </a:lnTo>
                  <a:close/>
                  <a:moveTo>
                    <a:pt x="4915" y="0"/>
                  </a:moveTo>
                  <a:lnTo>
                    <a:pt x="4081" y="44"/>
                  </a:lnTo>
                  <a:lnTo>
                    <a:pt x="3994" y="44"/>
                  </a:lnTo>
                  <a:lnTo>
                    <a:pt x="2502" y="746"/>
                  </a:lnTo>
                  <a:lnTo>
                    <a:pt x="746" y="1712"/>
                  </a:lnTo>
                  <a:lnTo>
                    <a:pt x="703" y="1712"/>
                  </a:lnTo>
                  <a:lnTo>
                    <a:pt x="264" y="2194"/>
                  </a:lnTo>
                  <a:lnTo>
                    <a:pt x="264" y="2238"/>
                  </a:lnTo>
                  <a:lnTo>
                    <a:pt x="1" y="2765"/>
                  </a:lnTo>
                  <a:lnTo>
                    <a:pt x="1" y="2897"/>
                  </a:lnTo>
                  <a:lnTo>
                    <a:pt x="220" y="3730"/>
                  </a:lnTo>
                  <a:lnTo>
                    <a:pt x="264" y="3818"/>
                  </a:lnTo>
                  <a:lnTo>
                    <a:pt x="659" y="4213"/>
                  </a:lnTo>
                  <a:lnTo>
                    <a:pt x="703" y="4257"/>
                  </a:lnTo>
                  <a:lnTo>
                    <a:pt x="2458" y="5091"/>
                  </a:lnTo>
                  <a:lnTo>
                    <a:pt x="4564" y="5837"/>
                  </a:lnTo>
                  <a:lnTo>
                    <a:pt x="6100" y="6188"/>
                  </a:lnTo>
                  <a:lnTo>
                    <a:pt x="6626" y="6188"/>
                  </a:lnTo>
                  <a:lnTo>
                    <a:pt x="6802" y="6056"/>
                  </a:lnTo>
                  <a:lnTo>
                    <a:pt x="6890" y="6012"/>
                  </a:lnTo>
                  <a:lnTo>
                    <a:pt x="6890" y="5924"/>
                  </a:lnTo>
                  <a:lnTo>
                    <a:pt x="6846" y="2546"/>
                  </a:lnTo>
                  <a:lnTo>
                    <a:pt x="6802" y="2502"/>
                  </a:lnTo>
                  <a:lnTo>
                    <a:pt x="6232" y="834"/>
                  </a:lnTo>
                  <a:lnTo>
                    <a:pt x="6232" y="746"/>
                  </a:lnTo>
                  <a:lnTo>
                    <a:pt x="5968" y="483"/>
                  </a:lnTo>
                  <a:lnTo>
                    <a:pt x="5880" y="395"/>
                  </a:lnTo>
                  <a:lnTo>
                    <a:pt x="5003" y="44"/>
                  </a:lnTo>
                  <a:lnTo>
                    <a:pt x="4915"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9" name="Google Shape;2899;p18"/>
            <p:cNvSpPr/>
            <p:nvPr/>
          </p:nvSpPr>
          <p:spPr>
            <a:xfrm>
              <a:off x="1979075" y="3826700"/>
              <a:ext cx="240275" cy="215025"/>
            </a:xfrm>
            <a:custGeom>
              <a:rect b="b" l="l" r="r" t="t"/>
              <a:pathLst>
                <a:path extrusionOk="0" h="8601" w="9611">
                  <a:moveTo>
                    <a:pt x="6714" y="351"/>
                  </a:moveTo>
                  <a:lnTo>
                    <a:pt x="7855" y="702"/>
                  </a:lnTo>
                  <a:lnTo>
                    <a:pt x="8206" y="966"/>
                  </a:lnTo>
                  <a:lnTo>
                    <a:pt x="8864" y="3028"/>
                  </a:lnTo>
                  <a:lnTo>
                    <a:pt x="9259" y="6495"/>
                  </a:lnTo>
                  <a:lnTo>
                    <a:pt x="8952" y="7592"/>
                  </a:lnTo>
                  <a:lnTo>
                    <a:pt x="8645" y="8250"/>
                  </a:lnTo>
                  <a:lnTo>
                    <a:pt x="7987" y="8162"/>
                  </a:lnTo>
                  <a:lnTo>
                    <a:pt x="1054" y="6451"/>
                  </a:lnTo>
                  <a:lnTo>
                    <a:pt x="483" y="6144"/>
                  </a:lnTo>
                  <a:lnTo>
                    <a:pt x="395" y="5924"/>
                  </a:lnTo>
                  <a:lnTo>
                    <a:pt x="1931" y="2633"/>
                  </a:lnTo>
                  <a:lnTo>
                    <a:pt x="2545" y="2019"/>
                  </a:lnTo>
                  <a:lnTo>
                    <a:pt x="4432" y="1010"/>
                  </a:lnTo>
                  <a:lnTo>
                    <a:pt x="5837" y="395"/>
                  </a:lnTo>
                  <a:lnTo>
                    <a:pt x="6714" y="351"/>
                  </a:lnTo>
                  <a:close/>
                  <a:moveTo>
                    <a:pt x="6714" y="0"/>
                  </a:moveTo>
                  <a:lnTo>
                    <a:pt x="5793" y="44"/>
                  </a:lnTo>
                  <a:lnTo>
                    <a:pt x="5749" y="44"/>
                  </a:lnTo>
                  <a:lnTo>
                    <a:pt x="4301" y="658"/>
                  </a:lnTo>
                  <a:lnTo>
                    <a:pt x="2370" y="1712"/>
                  </a:lnTo>
                  <a:lnTo>
                    <a:pt x="2326" y="1755"/>
                  </a:lnTo>
                  <a:lnTo>
                    <a:pt x="1668" y="2414"/>
                  </a:lnTo>
                  <a:lnTo>
                    <a:pt x="1624" y="2458"/>
                  </a:lnTo>
                  <a:lnTo>
                    <a:pt x="44" y="5880"/>
                  </a:lnTo>
                  <a:lnTo>
                    <a:pt x="0" y="5924"/>
                  </a:lnTo>
                  <a:lnTo>
                    <a:pt x="44" y="6012"/>
                  </a:lnTo>
                  <a:lnTo>
                    <a:pt x="176" y="6319"/>
                  </a:lnTo>
                  <a:lnTo>
                    <a:pt x="264" y="6407"/>
                  </a:lnTo>
                  <a:lnTo>
                    <a:pt x="922" y="6758"/>
                  </a:lnTo>
                  <a:lnTo>
                    <a:pt x="966" y="6802"/>
                  </a:lnTo>
                  <a:lnTo>
                    <a:pt x="5793" y="7986"/>
                  </a:lnTo>
                  <a:lnTo>
                    <a:pt x="7899" y="8513"/>
                  </a:lnTo>
                  <a:lnTo>
                    <a:pt x="7943" y="8513"/>
                  </a:lnTo>
                  <a:lnTo>
                    <a:pt x="8733" y="8601"/>
                  </a:lnTo>
                  <a:lnTo>
                    <a:pt x="8864" y="8601"/>
                  </a:lnTo>
                  <a:lnTo>
                    <a:pt x="8908" y="8513"/>
                  </a:lnTo>
                  <a:lnTo>
                    <a:pt x="9303" y="7723"/>
                  </a:lnTo>
                  <a:lnTo>
                    <a:pt x="9610" y="6538"/>
                  </a:lnTo>
                  <a:lnTo>
                    <a:pt x="9610" y="6495"/>
                  </a:lnTo>
                  <a:lnTo>
                    <a:pt x="9215" y="2984"/>
                  </a:lnTo>
                  <a:lnTo>
                    <a:pt x="9215" y="2940"/>
                  </a:lnTo>
                  <a:lnTo>
                    <a:pt x="8513" y="834"/>
                  </a:lnTo>
                  <a:lnTo>
                    <a:pt x="8469" y="746"/>
                  </a:lnTo>
                  <a:lnTo>
                    <a:pt x="8031" y="395"/>
                  </a:lnTo>
                  <a:lnTo>
                    <a:pt x="7987" y="395"/>
                  </a:lnTo>
                  <a:lnTo>
                    <a:pt x="6802"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0" name="Google Shape;2900;p18"/>
            <p:cNvSpPr/>
            <p:nvPr/>
          </p:nvSpPr>
          <p:spPr>
            <a:xfrm>
              <a:off x="1923125" y="3808050"/>
              <a:ext cx="342300" cy="295125"/>
            </a:xfrm>
            <a:custGeom>
              <a:rect b="b" l="l" r="r" t="t"/>
              <a:pathLst>
                <a:path extrusionOk="0" h="11805" w="13692">
                  <a:moveTo>
                    <a:pt x="8952" y="351"/>
                  </a:moveTo>
                  <a:lnTo>
                    <a:pt x="10883" y="1097"/>
                  </a:lnTo>
                  <a:lnTo>
                    <a:pt x="11848" y="4213"/>
                  </a:lnTo>
                  <a:lnTo>
                    <a:pt x="12463" y="8162"/>
                  </a:lnTo>
                  <a:lnTo>
                    <a:pt x="12463" y="8206"/>
                  </a:lnTo>
                  <a:lnTo>
                    <a:pt x="13340" y="9478"/>
                  </a:lnTo>
                  <a:lnTo>
                    <a:pt x="13340" y="9917"/>
                  </a:lnTo>
                  <a:lnTo>
                    <a:pt x="12901" y="10400"/>
                  </a:lnTo>
                  <a:lnTo>
                    <a:pt x="11497" y="11146"/>
                  </a:lnTo>
                  <a:lnTo>
                    <a:pt x="10444" y="11453"/>
                  </a:lnTo>
                  <a:lnTo>
                    <a:pt x="8382" y="10663"/>
                  </a:lnTo>
                  <a:lnTo>
                    <a:pt x="8382" y="10619"/>
                  </a:lnTo>
                  <a:lnTo>
                    <a:pt x="5003" y="9829"/>
                  </a:lnTo>
                  <a:lnTo>
                    <a:pt x="1536" y="9303"/>
                  </a:lnTo>
                  <a:lnTo>
                    <a:pt x="352" y="8952"/>
                  </a:lnTo>
                  <a:lnTo>
                    <a:pt x="352" y="8689"/>
                  </a:lnTo>
                  <a:lnTo>
                    <a:pt x="571" y="8118"/>
                  </a:lnTo>
                  <a:lnTo>
                    <a:pt x="1668" y="6582"/>
                  </a:lnTo>
                  <a:lnTo>
                    <a:pt x="3028" y="4388"/>
                  </a:lnTo>
                  <a:lnTo>
                    <a:pt x="3994" y="2589"/>
                  </a:lnTo>
                  <a:lnTo>
                    <a:pt x="5310" y="1712"/>
                  </a:lnTo>
                  <a:lnTo>
                    <a:pt x="8162" y="351"/>
                  </a:lnTo>
                  <a:close/>
                  <a:moveTo>
                    <a:pt x="8075" y="0"/>
                  </a:moveTo>
                  <a:lnTo>
                    <a:pt x="5178" y="1404"/>
                  </a:lnTo>
                  <a:lnTo>
                    <a:pt x="5135" y="1404"/>
                  </a:lnTo>
                  <a:lnTo>
                    <a:pt x="3774" y="2326"/>
                  </a:lnTo>
                  <a:lnTo>
                    <a:pt x="3686" y="2370"/>
                  </a:lnTo>
                  <a:lnTo>
                    <a:pt x="2721" y="4213"/>
                  </a:lnTo>
                  <a:lnTo>
                    <a:pt x="1361" y="6407"/>
                  </a:lnTo>
                  <a:lnTo>
                    <a:pt x="264" y="7943"/>
                  </a:lnTo>
                  <a:lnTo>
                    <a:pt x="264" y="7987"/>
                  </a:lnTo>
                  <a:lnTo>
                    <a:pt x="44" y="8557"/>
                  </a:lnTo>
                  <a:lnTo>
                    <a:pt x="0" y="8601"/>
                  </a:lnTo>
                  <a:lnTo>
                    <a:pt x="0" y="9084"/>
                  </a:lnTo>
                  <a:lnTo>
                    <a:pt x="0" y="9171"/>
                  </a:lnTo>
                  <a:lnTo>
                    <a:pt x="88" y="9259"/>
                  </a:lnTo>
                  <a:lnTo>
                    <a:pt x="1449" y="9610"/>
                  </a:lnTo>
                  <a:lnTo>
                    <a:pt x="1492" y="9610"/>
                  </a:lnTo>
                  <a:lnTo>
                    <a:pt x="4959" y="10181"/>
                  </a:lnTo>
                  <a:lnTo>
                    <a:pt x="8294" y="10970"/>
                  </a:lnTo>
                  <a:lnTo>
                    <a:pt x="10400" y="11804"/>
                  </a:lnTo>
                  <a:lnTo>
                    <a:pt x="10488" y="11804"/>
                  </a:lnTo>
                  <a:lnTo>
                    <a:pt x="11585" y="11453"/>
                  </a:lnTo>
                  <a:lnTo>
                    <a:pt x="11629" y="11453"/>
                  </a:lnTo>
                  <a:lnTo>
                    <a:pt x="13121" y="10707"/>
                  </a:lnTo>
                  <a:lnTo>
                    <a:pt x="13165" y="10663"/>
                  </a:lnTo>
                  <a:lnTo>
                    <a:pt x="13647" y="10093"/>
                  </a:lnTo>
                  <a:lnTo>
                    <a:pt x="13691" y="10005"/>
                  </a:lnTo>
                  <a:lnTo>
                    <a:pt x="13691" y="9391"/>
                  </a:lnTo>
                  <a:lnTo>
                    <a:pt x="13647" y="9303"/>
                  </a:lnTo>
                  <a:lnTo>
                    <a:pt x="12770" y="8030"/>
                  </a:lnTo>
                  <a:lnTo>
                    <a:pt x="12155" y="4125"/>
                  </a:lnTo>
                  <a:lnTo>
                    <a:pt x="11190" y="922"/>
                  </a:lnTo>
                  <a:lnTo>
                    <a:pt x="11190" y="878"/>
                  </a:lnTo>
                  <a:lnTo>
                    <a:pt x="11102" y="834"/>
                  </a:lnTo>
                  <a:lnTo>
                    <a:pt x="9040"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1" name="Google Shape;2901;p18"/>
            <p:cNvSpPr/>
            <p:nvPr/>
          </p:nvSpPr>
          <p:spPr>
            <a:xfrm>
              <a:off x="1712500" y="4127275"/>
              <a:ext cx="79000" cy="51575"/>
            </a:xfrm>
            <a:custGeom>
              <a:rect b="b" l="l" r="r" t="t"/>
              <a:pathLst>
                <a:path extrusionOk="0" h="2063" w="3160">
                  <a:moveTo>
                    <a:pt x="1931" y="352"/>
                  </a:moveTo>
                  <a:lnTo>
                    <a:pt x="2502" y="527"/>
                  </a:lnTo>
                  <a:lnTo>
                    <a:pt x="2677" y="703"/>
                  </a:lnTo>
                  <a:lnTo>
                    <a:pt x="2546" y="790"/>
                  </a:lnTo>
                  <a:lnTo>
                    <a:pt x="1492" y="1317"/>
                  </a:lnTo>
                  <a:lnTo>
                    <a:pt x="351" y="1624"/>
                  </a:lnTo>
                  <a:lnTo>
                    <a:pt x="746" y="1010"/>
                  </a:lnTo>
                  <a:lnTo>
                    <a:pt x="1317" y="439"/>
                  </a:lnTo>
                  <a:lnTo>
                    <a:pt x="1931" y="352"/>
                  </a:lnTo>
                  <a:close/>
                  <a:moveTo>
                    <a:pt x="1931" y="0"/>
                  </a:moveTo>
                  <a:lnTo>
                    <a:pt x="1185" y="132"/>
                  </a:lnTo>
                  <a:lnTo>
                    <a:pt x="1097" y="176"/>
                  </a:lnTo>
                  <a:lnTo>
                    <a:pt x="483" y="790"/>
                  </a:lnTo>
                  <a:lnTo>
                    <a:pt x="44" y="1449"/>
                  </a:lnTo>
                  <a:lnTo>
                    <a:pt x="44" y="1536"/>
                  </a:lnTo>
                  <a:lnTo>
                    <a:pt x="0" y="1843"/>
                  </a:lnTo>
                  <a:lnTo>
                    <a:pt x="0" y="1931"/>
                  </a:lnTo>
                  <a:lnTo>
                    <a:pt x="44" y="2019"/>
                  </a:lnTo>
                  <a:lnTo>
                    <a:pt x="176" y="2063"/>
                  </a:lnTo>
                  <a:lnTo>
                    <a:pt x="220" y="2019"/>
                  </a:lnTo>
                  <a:lnTo>
                    <a:pt x="1580" y="1668"/>
                  </a:lnTo>
                  <a:lnTo>
                    <a:pt x="1624" y="1668"/>
                  </a:lnTo>
                  <a:lnTo>
                    <a:pt x="2677" y="1097"/>
                  </a:lnTo>
                  <a:lnTo>
                    <a:pt x="3072" y="878"/>
                  </a:lnTo>
                  <a:lnTo>
                    <a:pt x="3116" y="834"/>
                  </a:lnTo>
                  <a:lnTo>
                    <a:pt x="3160" y="746"/>
                  </a:lnTo>
                  <a:lnTo>
                    <a:pt x="3160" y="659"/>
                  </a:lnTo>
                  <a:lnTo>
                    <a:pt x="3116" y="615"/>
                  </a:lnTo>
                  <a:lnTo>
                    <a:pt x="2721" y="264"/>
                  </a:lnTo>
                  <a:lnTo>
                    <a:pt x="2633" y="220"/>
                  </a:lnTo>
                  <a:lnTo>
                    <a:pt x="2019"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2" name="Google Shape;2902;p18"/>
            <p:cNvSpPr/>
            <p:nvPr/>
          </p:nvSpPr>
          <p:spPr>
            <a:xfrm>
              <a:off x="2405800" y="1437400"/>
              <a:ext cx="928100" cy="1383375"/>
            </a:xfrm>
            <a:custGeom>
              <a:rect b="b" l="l" r="r" t="t"/>
              <a:pathLst>
                <a:path extrusionOk="0" h="55335" w="37124">
                  <a:moveTo>
                    <a:pt x="36773" y="1"/>
                  </a:moveTo>
                  <a:lnTo>
                    <a:pt x="36685" y="45"/>
                  </a:lnTo>
                  <a:lnTo>
                    <a:pt x="36641" y="89"/>
                  </a:lnTo>
                  <a:lnTo>
                    <a:pt x="36597" y="133"/>
                  </a:lnTo>
                  <a:lnTo>
                    <a:pt x="36597" y="220"/>
                  </a:lnTo>
                  <a:lnTo>
                    <a:pt x="36641" y="264"/>
                  </a:lnTo>
                  <a:lnTo>
                    <a:pt x="36685" y="396"/>
                  </a:lnTo>
                  <a:lnTo>
                    <a:pt x="36773" y="1361"/>
                  </a:lnTo>
                  <a:lnTo>
                    <a:pt x="36773" y="3204"/>
                  </a:lnTo>
                  <a:lnTo>
                    <a:pt x="36071" y="4916"/>
                  </a:lnTo>
                  <a:lnTo>
                    <a:pt x="36071" y="4959"/>
                  </a:lnTo>
                  <a:lnTo>
                    <a:pt x="35281" y="7856"/>
                  </a:lnTo>
                  <a:lnTo>
                    <a:pt x="34667" y="9962"/>
                  </a:lnTo>
                  <a:lnTo>
                    <a:pt x="34008" y="11980"/>
                  </a:lnTo>
                  <a:lnTo>
                    <a:pt x="32648" y="14745"/>
                  </a:lnTo>
                  <a:lnTo>
                    <a:pt x="31551" y="16851"/>
                  </a:lnTo>
                  <a:lnTo>
                    <a:pt x="30630" y="18957"/>
                  </a:lnTo>
                  <a:lnTo>
                    <a:pt x="29138" y="21634"/>
                  </a:lnTo>
                  <a:lnTo>
                    <a:pt x="27733" y="23872"/>
                  </a:lnTo>
                  <a:lnTo>
                    <a:pt x="26505" y="25803"/>
                  </a:lnTo>
                  <a:lnTo>
                    <a:pt x="25144" y="28216"/>
                  </a:lnTo>
                  <a:lnTo>
                    <a:pt x="25144" y="28260"/>
                  </a:lnTo>
                  <a:lnTo>
                    <a:pt x="24881" y="29094"/>
                  </a:lnTo>
                  <a:lnTo>
                    <a:pt x="24881" y="29137"/>
                  </a:lnTo>
                  <a:lnTo>
                    <a:pt x="24881" y="30059"/>
                  </a:lnTo>
                  <a:lnTo>
                    <a:pt x="25232" y="32736"/>
                  </a:lnTo>
                  <a:lnTo>
                    <a:pt x="25583" y="36290"/>
                  </a:lnTo>
                  <a:lnTo>
                    <a:pt x="25496" y="36422"/>
                  </a:lnTo>
                  <a:lnTo>
                    <a:pt x="23345" y="37694"/>
                  </a:lnTo>
                  <a:lnTo>
                    <a:pt x="21371" y="39098"/>
                  </a:lnTo>
                  <a:lnTo>
                    <a:pt x="21327" y="39098"/>
                  </a:lnTo>
                  <a:lnTo>
                    <a:pt x="19659" y="40590"/>
                  </a:lnTo>
                  <a:lnTo>
                    <a:pt x="16500" y="43048"/>
                  </a:lnTo>
                  <a:lnTo>
                    <a:pt x="16456" y="43091"/>
                  </a:lnTo>
                  <a:lnTo>
                    <a:pt x="14964" y="44583"/>
                  </a:lnTo>
                  <a:lnTo>
                    <a:pt x="12595" y="47085"/>
                  </a:lnTo>
                  <a:lnTo>
                    <a:pt x="10401" y="48313"/>
                  </a:lnTo>
                  <a:lnTo>
                    <a:pt x="8250" y="49147"/>
                  </a:lnTo>
                  <a:lnTo>
                    <a:pt x="8207" y="49147"/>
                  </a:lnTo>
                  <a:lnTo>
                    <a:pt x="6627" y="50156"/>
                  </a:lnTo>
                  <a:lnTo>
                    <a:pt x="89" y="55027"/>
                  </a:lnTo>
                  <a:lnTo>
                    <a:pt x="45" y="55071"/>
                  </a:lnTo>
                  <a:lnTo>
                    <a:pt x="1" y="55115"/>
                  </a:lnTo>
                  <a:lnTo>
                    <a:pt x="45" y="55202"/>
                  </a:lnTo>
                  <a:lnTo>
                    <a:pt x="45" y="55246"/>
                  </a:lnTo>
                  <a:lnTo>
                    <a:pt x="133" y="55334"/>
                  </a:lnTo>
                  <a:lnTo>
                    <a:pt x="176" y="55334"/>
                  </a:lnTo>
                  <a:lnTo>
                    <a:pt x="308" y="55290"/>
                  </a:lnTo>
                  <a:lnTo>
                    <a:pt x="6846" y="50463"/>
                  </a:lnTo>
                  <a:lnTo>
                    <a:pt x="8382" y="49454"/>
                  </a:lnTo>
                  <a:lnTo>
                    <a:pt x="10532" y="48620"/>
                  </a:lnTo>
                  <a:lnTo>
                    <a:pt x="10576" y="48620"/>
                  </a:lnTo>
                  <a:lnTo>
                    <a:pt x="12814" y="47348"/>
                  </a:lnTo>
                  <a:lnTo>
                    <a:pt x="12858" y="47348"/>
                  </a:lnTo>
                  <a:lnTo>
                    <a:pt x="15227" y="44803"/>
                  </a:lnTo>
                  <a:lnTo>
                    <a:pt x="16719" y="43355"/>
                  </a:lnTo>
                  <a:lnTo>
                    <a:pt x="19879" y="40854"/>
                  </a:lnTo>
                  <a:lnTo>
                    <a:pt x="21546" y="39362"/>
                  </a:lnTo>
                  <a:lnTo>
                    <a:pt x="23521" y="37957"/>
                  </a:lnTo>
                  <a:lnTo>
                    <a:pt x="25715" y="36729"/>
                  </a:lnTo>
                  <a:lnTo>
                    <a:pt x="25759" y="36641"/>
                  </a:lnTo>
                  <a:lnTo>
                    <a:pt x="25890" y="36422"/>
                  </a:lnTo>
                  <a:lnTo>
                    <a:pt x="25934" y="36334"/>
                  </a:lnTo>
                  <a:lnTo>
                    <a:pt x="25583" y="32692"/>
                  </a:lnTo>
                  <a:lnTo>
                    <a:pt x="25232" y="30015"/>
                  </a:lnTo>
                  <a:lnTo>
                    <a:pt x="25232" y="29181"/>
                  </a:lnTo>
                  <a:lnTo>
                    <a:pt x="25452" y="28391"/>
                  </a:lnTo>
                  <a:lnTo>
                    <a:pt x="26812" y="25978"/>
                  </a:lnTo>
                  <a:lnTo>
                    <a:pt x="29445" y="21809"/>
                  </a:lnTo>
                  <a:lnTo>
                    <a:pt x="30937" y="19133"/>
                  </a:lnTo>
                  <a:lnTo>
                    <a:pt x="30981" y="19133"/>
                  </a:lnTo>
                  <a:lnTo>
                    <a:pt x="31858" y="17026"/>
                  </a:lnTo>
                  <a:lnTo>
                    <a:pt x="32955" y="14920"/>
                  </a:lnTo>
                  <a:lnTo>
                    <a:pt x="34359" y="12112"/>
                  </a:lnTo>
                  <a:lnTo>
                    <a:pt x="35018" y="10050"/>
                  </a:lnTo>
                  <a:lnTo>
                    <a:pt x="35632" y="7943"/>
                  </a:lnTo>
                  <a:lnTo>
                    <a:pt x="36422" y="5047"/>
                  </a:lnTo>
                  <a:lnTo>
                    <a:pt x="37080" y="3292"/>
                  </a:lnTo>
                  <a:lnTo>
                    <a:pt x="37124" y="3248"/>
                  </a:lnTo>
                  <a:lnTo>
                    <a:pt x="37124" y="1361"/>
                  </a:lnTo>
                  <a:lnTo>
                    <a:pt x="37036" y="352"/>
                  </a:lnTo>
                  <a:lnTo>
                    <a:pt x="37036" y="264"/>
                  </a:lnTo>
                  <a:lnTo>
                    <a:pt x="36948" y="89"/>
                  </a:lnTo>
                  <a:lnTo>
                    <a:pt x="36904" y="45"/>
                  </a:lnTo>
                  <a:lnTo>
                    <a:pt x="36817"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3" name="Google Shape;2903;p18"/>
            <p:cNvSpPr/>
            <p:nvPr/>
          </p:nvSpPr>
          <p:spPr>
            <a:xfrm>
              <a:off x="2378375" y="1436325"/>
              <a:ext cx="928100" cy="1359200"/>
            </a:xfrm>
            <a:custGeom>
              <a:rect b="b" l="l" r="r" t="t"/>
              <a:pathLst>
                <a:path extrusionOk="0" h="54368" w="37124">
                  <a:moveTo>
                    <a:pt x="36641" y="0"/>
                  </a:moveTo>
                  <a:lnTo>
                    <a:pt x="36553" y="44"/>
                  </a:lnTo>
                  <a:lnTo>
                    <a:pt x="36510" y="88"/>
                  </a:lnTo>
                  <a:lnTo>
                    <a:pt x="36510" y="132"/>
                  </a:lnTo>
                  <a:lnTo>
                    <a:pt x="36510" y="219"/>
                  </a:lnTo>
                  <a:lnTo>
                    <a:pt x="36685" y="878"/>
                  </a:lnTo>
                  <a:lnTo>
                    <a:pt x="36773" y="1316"/>
                  </a:lnTo>
                  <a:lnTo>
                    <a:pt x="36685" y="2194"/>
                  </a:lnTo>
                  <a:lnTo>
                    <a:pt x="36115" y="4169"/>
                  </a:lnTo>
                  <a:lnTo>
                    <a:pt x="35588" y="6275"/>
                  </a:lnTo>
                  <a:lnTo>
                    <a:pt x="34886" y="8776"/>
                  </a:lnTo>
                  <a:lnTo>
                    <a:pt x="34140" y="11102"/>
                  </a:lnTo>
                  <a:lnTo>
                    <a:pt x="32824" y="14042"/>
                  </a:lnTo>
                  <a:lnTo>
                    <a:pt x="31814" y="15929"/>
                  </a:lnTo>
                  <a:lnTo>
                    <a:pt x="30542" y="18693"/>
                  </a:lnTo>
                  <a:lnTo>
                    <a:pt x="29094" y="21194"/>
                  </a:lnTo>
                  <a:lnTo>
                    <a:pt x="27558" y="23652"/>
                  </a:lnTo>
                  <a:lnTo>
                    <a:pt x="26285" y="25758"/>
                  </a:lnTo>
                  <a:lnTo>
                    <a:pt x="24881" y="28171"/>
                  </a:lnTo>
                  <a:lnTo>
                    <a:pt x="22599" y="31682"/>
                  </a:lnTo>
                  <a:lnTo>
                    <a:pt x="22599" y="31769"/>
                  </a:lnTo>
                  <a:lnTo>
                    <a:pt x="22468" y="32866"/>
                  </a:lnTo>
                  <a:lnTo>
                    <a:pt x="22380" y="35631"/>
                  </a:lnTo>
                  <a:lnTo>
                    <a:pt x="22161" y="36508"/>
                  </a:lnTo>
                  <a:lnTo>
                    <a:pt x="21722" y="37254"/>
                  </a:lnTo>
                  <a:lnTo>
                    <a:pt x="20142" y="38790"/>
                  </a:lnTo>
                  <a:lnTo>
                    <a:pt x="17070" y="41335"/>
                  </a:lnTo>
                  <a:lnTo>
                    <a:pt x="17070" y="41379"/>
                  </a:lnTo>
                  <a:lnTo>
                    <a:pt x="15491" y="43047"/>
                  </a:lnTo>
                  <a:lnTo>
                    <a:pt x="13516" y="45285"/>
                  </a:lnTo>
                  <a:lnTo>
                    <a:pt x="12331" y="46294"/>
                  </a:lnTo>
                  <a:lnTo>
                    <a:pt x="11234" y="46820"/>
                  </a:lnTo>
                  <a:lnTo>
                    <a:pt x="8777" y="47742"/>
                  </a:lnTo>
                  <a:lnTo>
                    <a:pt x="8733" y="47786"/>
                  </a:lnTo>
                  <a:lnTo>
                    <a:pt x="6934" y="48927"/>
                  </a:lnTo>
                  <a:lnTo>
                    <a:pt x="2195" y="52481"/>
                  </a:lnTo>
                  <a:lnTo>
                    <a:pt x="45" y="54061"/>
                  </a:lnTo>
                  <a:lnTo>
                    <a:pt x="1" y="54104"/>
                  </a:lnTo>
                  <a:lnTo>
                    <a:pt x="1" y="54148"/>
                  </a:lnTo>
                  <a:lnTo>
                    <a:pt x="1" y="54236"/>
                  </a:lnTo>
                  <a:lnTo>
                    <a:pt x="1" y="54280"/>
                  </a:lnTo>
                  <a:lnTo>
                    <a:pt x="89" y="54324"/>
                  </a:lnTo>
                  <a:lnTo>
                    <a:pt x="176" y="54368"/>
                  </a:lnTo>
                  <a:lnTo>
                    <a:pt x="264" y="54324"/>
                  </a:lnTo>
                  <a:lnTo>
                    <a:pt x="2370" y="52788"/>
                  </a:lnTo>
                  <a:lnTo>
                    <a:pt x="5486" y="50462"/>
                  </a:lnTo>
                  <a:lnTo>
                    <a:pt x="7153" y="49190"/>
                  </a:lnTo>
                  <a:lnTo>
                    <a:pt x="8909" y="48093"/>
                  </a:lnTo>
                  <a:lnTo>
                    <a:pt x="11366" y="47128"/>
                  </a:lnTo>
                  <a:lnTo>
                    <a:pt x="12507" y="46601"/>
                  </a:lnTo>
                  <a:lnTo>
                    <a:pt x="12551" y="46601"/>
                  </a:lnTo>
                  <a:lnTo>
                    <a:pt x="13736" y="45548"/>
                  </a:lnTo>
                  <a:lnTo>
                    <a:pt x="13779" y="45548"/>
                  </a:lnTo>
                  <a:lnTo>
                    <a:pt x="15754" y="43310"/>
                  </a:lnTo>
                  <a:lnTo>
                    <a:pt x="17334" y="41599"/>
                  </a:lnTo>
                  <a:lnTo>
                    <a:pt x="20361" y="39054"/>
                  </a:lnTo>
                  <a:lnTo>
                    <a:pt x="21985" y="37474"/>
                  </a:lnTo>
                  <a:lnTo>
                    <a:pt x="22029" y="37474"/>
                  </a:lnTo>
                  <a:lnTo>
                    <a:pt x="22512" y="36640"/>
                  </a:lnTo>
                  <a:lnTo>
                    <a:pt x="22512" y="36596"/>
                  </a:lnTo>
                  <a:lnTo>
                    <a:pt x="22731" y="35675"/>
                  </a:lnTo>
                  <a:lnTo>
                    <a:pt x="22819" y="32910"/>
                  </a:lnTo>
                  <a:lnTo>
                    <a:pt x="22950" y="31813"/>
                  </a:lnTo>
                  <a:lnTo>
                    <a:pt x="25188" y="28347"/>
                  </a:lnTo>
                  <a:lnTo>
                    <a:pt x="26593" y="25933"/>
                  </a:lnTo>
                  <a:lnTo>
                    <a:pt x="27821" y="23827"/>
                  </a:lnTo>
                  <a:lnTo>
                    <a:pt x="29401" y="21370"/>
                  </a:lnTo>
                  <a:lnTo>
                    <a:pt x="30849" y="18869"/>
                  </a:lnTo>
                  <a:lnTo>
                    <a:pt x="32121" y="16104"/>
                  </a:lnTo>
                  <a:lnTo>
                    <a:pt x="33131" y="14173"/>
                  </a:lnTo>
                  <a:lnTo>
                    <a:pt x="34491" y="11233"/>
                  </a:lnTo>
                  <a:lnTo>
                    <a:pt x="35237" y="8864"/>
                  </a:lnTo>
                  <a:lnTo>
                    <a:pt x="35895" y="6363"/>
                  </a:lnTo>
                  <a:lnTo>
                    <a:pt x="36466" y="4256"/>
                  </a:lnTo>
                  <a:lnTo>
                    <a:pt x="36992" y="2282"/>
                  </a:lnTo>
                  <a:lnTo>
                    <a:pt x="37036" y="2238"/>
                  </a:lnTo>
                  <a:lnTo>
                    <a:pt x="37124" y="1316"/>
                  </a:lnTo>
                  <a:lnTo>
                    <a:pt x="37124" y="1273"/>
                  </a:lnTo>
                  <a:lnTo>
                    <a:pt x="37036" y="790"/>
                  </a:lnTo>
                  <a:lnTo>
                    <a:pt x="36861" y="132"/>
                  </a:lnTo>
                  <a:lnTo>
                    <a:pt x="36817" y="44"/>
                  </a:lnTo>
                  <a:lnTo>
                    <a:pt x="36773"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4" name="Google Shape;2904;p18"/>
            <p:cNvSpPr/>
            <p:nvPr/>
          </p:nvSpPr>
          <p:spPr>
            <a:xfrm>
              <a:off x="2348775" y="1447275"/>
              <a:ext cx="932475" cy="1321925"/>
            </a:xfrm>
            <a:custGeom>
              <a:rect b="b" l="l" r="r" t="t"/>
              <a:pathLst>
                <a:path extrusionOk="0" h="52877" w="37299">
                  <a:moveTo>
                    <a:pt x="37079" y="1"/>
                  </a:moveTo>
                  <a:lnTo>
                    <a:pt x="36991" y="45"/>
                  </a:lnTo>
                  <a:lnTo>
                    <a:pt x="36948" y="89"/>
                  </a:lnTo>
                  <a:lnTo>
                    <a:pt x="36948" y="132"/>
                  </a:lnTo>
                  <a:lnTo>
                    <a:pt x="36860" y="703"/>
                  </a:lnTo>
                  <a:lnTo>
                    <a:pt x="35763" y="4828"/>
                  </a:lnTo>
                  <a:lnTo>
                    <a:pt x="35061" y="7504"/>
                  </a:lnTo>
                  <a:lnTo>
                    <a:pt x="34315" y="9918"/>
                  </a:lnTo>
                  <a:lnTo>
                    <a:pt x="32165" y="14525"/>
                  </a:lnTo>
                  <a:lnTo>
                    <a:pt x="31024" y="17026"/>
                  </a:lnTo>
                  <a:lnTo>
                    <a:pt x="29532" y="19615"/>
                  </a:lnTo>
                  <a:lnTo>
                    <a:pt x="26987" y="23696"/>
                  </a:lnTo>
                  <a:lnTo>
                    <a:pt x="24705" y="27645"/>
                  </a:lnTo>
                  <a:lnTo>
                    <a:pt x="23696" y="29094"/>
                  </a:lnTo>
                  <a:lnTo>
                    <a:pt x="21063" y="32648"/>
                  </a:lnTo>
                  <a:lnTo>
                    <a:pt x="21019" y="32692"/>
                  </a:lnTo>
                  <a:lnTo>
                    <a:pt x="20229" y="35017"/>
                  </a:lnTo>
                  <a:lnTo>
                    <a:pt x="18386" y="38528"/>
                  </a:lnTo>
                  <a:lnTo>
                    <a:pt x="17114" y="39888"/>
                  </a:lnTo>
                  <a:lnTo>
                    <a:pt x="14963" y="42389"/>
                  </a:lnTo>
                  <a:lnTo>
                    <a:pt x="12813" y="44627"/>
                  </a:lnTo>
                  <a:lnTo>
                    <a:pt x="9391" y="45900"/>
                  </a:lnTo>
                  <a:lnTo>
                    <a:pt x="9391" y="45944"/>
                  </a:lnTo>
                  <a:lnTo>
                    <a:pt x="7855" y="46821"/>
                  </a:lnTo>
                  <a:lnTo>
                    <a:pt x="7811" y="46865"/>
                  </a:lnTo>
                  <a:lnTo>
                    <a:pt x="6012" y="48225"/>
                  </a:lnTo>
                  <a:lnTo>
                    <a:pt x="44" y="52569"/>
                  </a:lnTo>
                  <a:lnTo>
                    <a:pt x="0" y="52613"/>
                  </a:lnTo>
                  <a:lnTo>
                    <a:pt x="0" y="52657"/>
                  </a:lnTo>
                  <a:lnTo>
                    <a:pt x="0" y="52745"/>
                  </a:lnTo>
                  <a:lnTo>
                    <a:pt x="0" y="52789"/>
                  </a:lnTo>
                  <a:lnTo>
                    <a:pt x="88" y="52833"/>
                  </a:lnTo>
                  <a:lnTo>
                    <a:pt x="176" y="52877"/>
                  </a:lnTo>
                  <a:lnTo>
                    <a:pt x="263" y="52833"/>
                  </a:lnTo>
                  <a:lnTo>
                    <a:pt x="6231" y="48489"/>
                  </a:lnTo>
                  <a:lnTo>
                    <a:pt x="8030" y="47128"/>
                  </a:lnTo>
                  <a:lnTo>
                    <a:pt x="9522" y="46251"/>
                  </a:lnTo>
                  <a:lnTo>
                    <a:pt x="12243" y="45241"/>
                  </a:lnTo>
                  <a:lnTo>
                    <a:pt x="12989" y="44934"/>
                  </a:lnTo>
                  <a:lnTo>
                    <a:pt x="13077" y="44890"/>
                  </a:lnTo>
                  <a:lnTo>
                    <a:pt x="15227" y="42653"/>
                  </a:lnTo>
                  <a:lnTo>
                    <a:pt x="17377" y="40107"/>
                  </a:lnTo>
                  <a:lnTo>
                    <a:pt x="18649" y="38747"/>
                  </a:lnTo>
                  <a:lnTo>
                    <a:pt x="18693" y="38703"/>
                  </a:lnTo>
                  <a:lnTo>
                    <a:pt x="20580" y="35193"/>
                  </a:lnTo>
                  <a:lnTo>
                    <a:pt x="20580" y="35149"/>
                  </a:lnTo>
                  <a:lnTo>
                    <a:pt x="21326" y="32823"/>
                  </a:lnTo>
                  <a:lnTo>
                    <a:pt x="23959" y="29313"/>
                  </a:lnTo>
                  <a:lnTo>
                    <a:pt x="25012" y="27821"/>
                  </a:lnTo>
                  <a:lnTo>
                    <a:pt x="27294" y="23872"/>
                  </a:lnTo>
                  <a:lnTo>
                    <a:pt x="29839" y="19791"/>
                  </a:lnTo>
                  <a:lnTo>
                    <a:pt x="31331" y="17158"/>
                  </a:lnTo>
                  <a:lnTo>
                    <a:pt x="32472" y="14701"/>
                  </a:lnTo>
                  <a:lnTo>
                    <a:pt x="34666" y="10049"/>
                  </a:lnTo>
                  <a:lnTo>
                    <a:pt x="35412" y="7592"/>
                  </a:lnTo>
                  <a:lnTo>
                    <a:pt x="36114" y="4915"/>
                  </a:lnTo>
                  <a:lnTo>
                    <a:pt x="37211" y="791"/>
                  </a:lnTo>
                  <a:lnTo>
                    <a:pt x="37211" y="747"/>
                  </a:lnTo>
                  <a:lnTo>
                    <a:pt x="37299" y="176"/>
                  </a:lnTo>
                  <a:lnTo>
                    <a:pt x="37255" y="132"/>
                  </a:lnTo>
                  <a:lnTo>
                    <a:pt x="37255" y="45"/>
                  </a:lnTo>
                  <a:lnTo>
                    <a:pt x="37211"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5" name="Google Shape;2905;p18"/>
            <p:cNvSpPr/>
            <p:nvPr/>
          </p:nvSpPr>
          <p:spPr>
            <a:xfrm>
              <a:off x="2318050" y="1439600"/>
              <a:ext cx="942350" cy="1302175"/>
            </a:xfrm>
            <a:custGeom>
              <a:rect b="b" l="l" r="r" t="t"/>
              <a:pathLst>
                <a:path extrusionOk="0" h="52087" w="37694">
                  <a:moveTo>
                    <a:pt x="37431" y="1"/>
                  </a:moveTo>
                  <a:lnTo>
                    <a:pt x="37387" y="45"/>
                  </a:lnTo>
                  <a:lnTo>
                    <a:pt x="37343" y="132"/>
                  </a:lnTo>
                  <a:lnTo>
                    <a:pt x="37255" y="527"/>
                  </a:lnTo>
                  <a:lnTo>
                    <a:pt x="36377" y="3116"/>
                  </a:lnTo>
                  <a:lnTo>
                    <a:pt x="35763" y="5266"/>
                  </a:lnTo>
                  <a:lnTo>
                    <a:pt x="35149" y="7636"/>
                  </a:lnTo>
                  <a:lnTo>
                    <a:pt x="33876" y="11322"/>
                  </a:lnTo>
                  <a:lnTo>
                    <a:pt x="32560" y="13867"/>
                  </a:lnTo>
                  <a:lnTo>
                    <a:pt x="31551" y="16105"/>
                  </a:lnTo>
                  <a:lnTo>
                    <a:pt x="30629" y="17684"/>
                  </a:lnTo>
                  <a:lnTo>
                    <a:pt x="29708" y="19264"/>
                  </a:lnTo>
                  <a:lnTo>
                    <a:pt x="27821" y="22380"/>
                  </a:lnTo>
                  <a:lnTo>
                    <a:pt x="26504" y="24486"/>
                  </a:lnTo>
                  <a:lnTo>
                    <a:pt x="25232" y="26636"/>
                  </a:lnTo>
                  <a:lnTo>
                    <a:pt x="23959" y="28567"/>
                  </a:lnTo>
                  <a:lnTo>
                    <a:pt x="22687" y="30190"/>
                  </a:lnTo>
                  <a:lnTo>
                    <a:pt x="21283" y="31902"/>
                  </a:lnTo>
                  <a:lnTo>
                    <a:pt x="19791" y="33481"/>
                  </a:lnTo>
                  <a:lnTo>
                    <a:pt x="17684" y="35280"/>
                  </a:lnTo>
                  <a:lnTo>
                    <a:pt x="17684" y="35324"/>
                  </a:lnTo>
                  <a:lnTo>
                    <a:pt x="16763" y="36334"/>
                  </a:lnTo>
                  <a:lnTo>
                    <a:pt x="16719" y="36377"/>
                  </a:lnTo>
                  <a:lnTo>
                    <a:pt x="16149" y="37387"/>
                  </a:lnTo>
                  <a:lnTo>
                    <a:pt x="15359" y="39449"/>
                  </a:lnTo>
                  <a:lnTo>
                    <a:pt x="14437" y="41424"/>
                  </a:lnTo>
                  <a:lnTo>
                    <a:pt x="12901" y="43486"/>
                  </a:lnTo>
                  <a:lnTo>
                    <a:pt x="12331" y="43925"/>
                  </a:lnTo>
                  <a:lnTo>
                    <a:pt x="9917" y="44890"/>
                  </a:lnTo>
                  <a:lnTo>
                    <a:pt x="8338" y="45856"/>
                  </a:lnTo>
                  <a:lnTo>
                    <a:pt x="6144" y="47479"/>
                  </a:lnTo>
                  <a:lnTo>
                    <a:pt x="3599" y="49322"/>
                  </a:lnTo>
                  <a:lnTo>
                    <a:pt x="88" y="51779"/>
                  </a:lnTo>
                  <a:lnTo>
                    <a:pt x="44" y="51823"/>
                  </a:lnTo>
                  <a:lnTo>
                    <a:pt x="0" y="51867"/>
                  </a:lnTo>
                  <a:lnTo>
                    <a:pt x="0" y="51955"/>
                  </a:lnTo>
                  <a:lnTo>
                    <a:pt x="44" y="51999"/>
                  </a:lnTo>
                  <a:lnTo>
                    <a:pt x="88" y="52043"/>
                  </a:lnTo>
                  <a:lnTo>
                    <a:pt x="176" y="52087"/>
                  </a:lnTo>
                  <a:lnTo>
                    <a:pt x="308" y="52043"/>
                  </a:lnTo>
                  <a:lnTo>
                    <a:pt x="3818" y="49585"/>
                  </a:lnTo>
                  <a:lnTo>
                    <a:pt x="6319" y="47786"/>
                  </a:lnTo>
                  <a:lnTo>
                    <a:pt x="8513" y="46163"/>
                  </a:lnTo>
                  <a:lnTo>
                    <a:pt x="10049" y="45197"/>
                  </a:lnTo>
                  <a:lnTo>
                    <a:pt x="12506" y="44232"/>
                  </a:lnTo>
                  <a:lnTo>
                    <a:pt x="12506" y="44188"/>
                  </a:lnTo>
                  <a:lnTo>
                    <a:pt x="13121" y="43749"/>
                  </a:lnTo>
                  <a:lnTo>
                    <a:pt x="13165" y="43705"/>
                  </a:lnTo>
                  <a:lnTo>
                    <a:pt x="14744" y="41599"/>
                  </a:lnTo>
                  <a:lnTo>
                    <a:pt x="14744" y="41555"/>
                  </a:lnTo>
                  <a:lnTo>
                    <a:pt x="15666" y="39581"/>
                  </a:lnTo>
                  <a:lnTo>
                    <a:pt x="16456" y="37562"/>
                  </a:lnTo>
                  <a:lnTo>
                    <a:pt x="17026" y="36553"/>
                  </a:lnTo>
                  <a:lnTo>
                    <a:pt x="17948" y="35544"/>
                  </a:lnTo>
                  <a:lnTo>
                    <a:pt x="20054" y="33745"/>
                  </a:lnTo>
                  <a:lnTo>
                    <a:pt x="21546" y="32121"/>
                  </a:lnTo>
                  <a:lnTo>
                    <a:pt x="22950" y="30410"/>
                  </a:lnTo>
                  <a:lnTo>
                    <a:pt x="24223" y="28742"/>
                  </a:lnTo>
                  <a:lnTo>
                    <a:pt x="25539" y="26855"/>
                  </a:lnTo>
                  <a:lnTo>
                    <a:pt x="26811" y="24661"/>
                  </a:lnTo>
                  <a:lnTo>
                    <a:pt x="28128" y="22555"/>
                  </a:lnTo>
                  <a:lnTo>
                    <a:pt x="30015" y="19440"/>
                  </a:lnTo>
                  <a:lnTo>
                    <a:pt x="30936" y="17860"/>
                  </a:lnTo>
                  <a:lnTo>
                    <a:pt x="31858" y="16236"/>
                  </a:lnTo>
                  <a:lnTo>
                    <a:pt x="32911" y="14042"/>
                  </a:lnTo>
                  <a:lnTo>
                    <a:pt x="34183" y="11453"/>
                  </a:lnTo>
                  <a:lnTo>
                    <a:pt x="35456" y="7724"/>
                  </a:lnTo>
                  <a:lnTo>
                    <a:pt x="36114" y="5354"/>
                  </a:lnTo>
                  <a:lnTo>
                    <a:pt x="36685" y="3248"/>
                  </a:lnTo>
                  <a:lnTo>
                    <a:pt x="37606" y="615"/>
                  </a:lnTo>
                  <a:lnTo>
                    <a:pt x="37694" y="176"/>
                  </a:lnTo>
                  <a:lnTo>
                    <a:pt x="37694" y="132"/>
                  </a:lnTo>
                  <a:lnTo>
                    <a:pt x="37694" y="45"/>
                  </a:lnTo>
                  <a:lnTo>
                    <a:pt x="37650"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6" name="Google Shape;2906;p18"/>
            <p:cNvSpPr/>
            <p:nvPr/>
          </p:nvSpPr>
          <p:spPr>
            <a:xfrm>
              <a:off x="2259900" y="1412175"/>
              <a:ext cx="956625" cy="1275850"/>
            </a:xfrm>
            <a:custGeom>
              <a:rect b="b" l="l" r="r" t="t"/>
              <a:pathLst>
                <a:path extrusionOk="0" h="51034" w="38265">
                  <a:moveTo>
                    <a:pt x="38001" y="1"/>
                  </a:moveTo>
                  <a:lnTo>
                    <a:pt x="37957" y="45"/>
                  </a:lnTo>
                  <a:lnTo>
                    <a:pt x="37914" y="88"/>
                  </a:lnTo>
                  <a:lnTo>
                    <a:pt x="37299" y="1888"/>
                  </a:lnTo>
                  <a:lnTo>
                    <a:pt x="36334" y="4082"/>
                  </a:lnTo>
                  <a:lnTo>
                    <a:pt x="36334" y="4125"/>
                  </a:lnTo>
                  <a:lnTo>
                    <a:pt x="35588" y="6714"/>
                  </a:lnTo>
                  <a:lnTo>
                    <a:pt x="34623" y="10049"/>
                  </a:lnTo>
                  <a:lnTo>
                    <a:pt x="32999" y="13604"/>
                  </a:lnTo>
                  <a:lnTo>
                    <a:pt x="32121" y="15315"/>
                  </a:lnTo>
                  <a:lnTo>
                    <a:pt x="29313" y="20142"/>
                  </a:lnTo>
                  <a:lnTo>
                    <a:pt x="27865" y="22467"/>
                  </a:lnTo>
                  <a:lnTo>
                    <a:pt x="26636" y="24530"/>
                  </a:lnTo>
                  <a:lnTo>
                    <a:pt x="24442" y="27909"/>
                  </a:lnTo>
                  <a:lnTo>
                    <a:pt x="22819" y="29927"/>
                  </a:lnTo>
                  <a:lnTo>
                    <a:pt x="21853" y="31112"/>
                  </a:lnTo>
                  <a:lnTo>
                    <a:pt x="20932" y="32077"/>
                  </a:lnTo>
                  <a:lnTo>
                    <a:pt x="20010" y="32955"/>
                  </a:lnTo>
                  <a:lnTo>
                    <a:pt x="19133" y="33701"/>
                  </a:lnTo>
                  <a:lnTo>
                    <a:pt x="18211" y="34403"/>
                  </a:lnTo>
                  <a:lnTo>
                    <a:pt x="17246" y="35017"/>
                  </a:lnTo>
                  <a:lnTo>
                    <a:pt x="15096" y="36377"/>
                  </a:lnTo>
                  <a:lnTo>
                    <a:pt x="13472" y="37343"/>
                  </a:lnTo>
                  <a:lnTo>
                    <a:pt x="11103" y="39010"/>
                  </a:lnTo>
                  <a:lnTo>
                    <a:pt x="11059" y="39010"/>
                  </a:lnTo>
                  <a:lnTo>
                    <a:pt x="9347" y="40590"/>
                  </a:lnTo>
                  <a:lnTo>
                    <a:pt x="9303" y="40634"/>
                  </a:lnTo>
                  <a:lnTo>
                    <a:pt x="8163" y="42652"/>
                  </a:lnTo>
                  <a:lnTo>
                    <a:pt x="5793" y="46645"/>
                  </a:lnTo>
                  <a:lnTo>
                    <a:pt x="4959" y="47304"/>
                  </a:lnTo>
                  <a:lnTo>
                    <a:pt x="2897" y="48708"/>
                  </a:lnTo>
                  <a:lnTo>
                    <a:pt x="45" y="50726"/>
                  </a:lnTo>
                  <a:lnTo>
                    <a:pt x="1" y="50770"/>
                  </a:lnTo>
                  <a:lnTo>
                    <a:pt x="1" y="50858"/>
                  </a:lnTo>
                  <a:lnTo>
                    <a:pt x="1" y="50902"/>
                  </a:lnTo>
                  <a:lnTo>
                    <a:pt x="1" y="50990"/>
                  </a:lnTo>
                  <a:lnTo>
                    <a:pt x="89" y="51033"/>
                  </a:lnTo>
                  <a:lnTo>
                    <a:pt x="264" y="51033"/>
                  </a:lnTo>
                  <a:lnTo>
                    <a:pt x="3116" y="48971"/>
                  </a:lnTo>
                  <a:lnTo>
                    <a:pt x="5179" y="47611"/>
                  </a:lnTo>
                  <a:lnTo>
                    <a:pt x="6056" y="46909"/>
                  </a:lnTo>
                  <a:lnTo>
                    <a:pt x="6100" y="46865"/>
                  </a:lnTo>
                  <a:lnTo>
                    <a:pt x="8470" y="42828"/>
                  </a:lnTo>
                  <a:lnTo>
                    <a:pt x="9611" y="40809"/>
                  </a:lnTo>
                  <a:lnTo>
                    <a:pt x="11278" y="39317"/>
                  </a:lnTo>
                  <a:lnTo>
                    <a:pt x="13692" y="37650"/>
                  </a:lnTo>
                  <a:lnTo>
                    <a:pt x="15271" y="36685"/>
                  </a:lnTo>
                  <a:lnTo>
                    <a:pt x="17421" y="35324"/>
                  </a:lnTo>
                  <a:lnTo>
                    <a:pt x="18431" y="34666"/>
                  </a:lnTo>
                  <a:lnTo>
                    <a:pt x="19352" y="33964"/>
                  </a:lnTo>
                  <a:lnTo>
                    <a:pt x="20230" y="33218"/>
                  </a:lnTo>
                  <a:lnTo>
                    <a:pt x="21151" y="32340"/>
                  </a:lnTo>
                  <a:lnTo>
                    <a:pt x="22117" y="31331"/>
                  </a:lnTo>
                  <a:lnTo>
                    <a:pt x="23126" y="30146"/>
                  </a:lnTo>
                  <a:lnTo>
                    <a:pt x="24706" y="28084"/>
                  </a:lnTo>
                  <a:lnTo>
                    <a:pt x="26943" y="24705"/>
                  </a:lnTo>
                  <a:lnTo>
                    <a:pt x="28172" y="22643"/>
                  </a:lnTo>
                  <a:lnTo>
                    <a:pt x="29620" y="20317"/>
                  </a:lnTo>
                  <a:lnTo>
                    <a:pt x="32429" y="15490"/>
                  </a:lnTo>
                  <a:lnTo>
                    <a:pt x="33306" y="13735"/>
                  </a:lnTo>
                  <a:lnTo>
                    <a:pt x="34974" y="10181"/>
                  </a:lnTo>
                  <a:lnTo>
                    <a:pt x="34974" y="10137"/>
                  </a:lnTo>
                  <a:lnTo>
                    <a:pt x="35895" y="6802"/>
                  </a:lnTo>
                  <a:lnTo>
                    <a:pt x="36685" y="4213"/>
                  </a:lnTo>
                  <a:lnTo>
                    <a:pt x="37606" y="2019"/>
                  </a:lnTo>
                  <a:lnTo>
                    <a:pt x="38221" y="220"/>
                  </a:lnTo>
                  <a:lnTo>
                    <a:pt x="38265" y="132"/>
                  </a:lnTo>
                  <a:lnTo>
                    <a:pt x="38221" y="88"/>
                  </a:lnTo>
                  <a:lnTo>
                    <a:pt x="38177" y="45"/>
                  </a:lnTo>
                  <a:lnTo>
                    <a:pt x="38133"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7" name="Google Shape;2907;p18"/>
            <p:cNvSpPr/>
            <p:nvPr/>
          </p:nvSpPr>
          <p:spPr>
            <a:xfrm>
              <a:off x="2230300" y="1375975"/>
              <a:ext cx="970875" cy="1286825"/>
            </a:xfrm>
            <a:custGeom>
              <a:rect b="b" l="l" r="r" t="t"/>
              <a:pathLst>
                <a:path extrusionOk="0" h="51473" w="38835">
                  <a:moveTo>
                    <a:pt x="38659" y="1"/>
                  </a:moveTo>
                  <a:lnTo>
                    <a:pt x="38571" y="45"/>
                  </a:lnTo>
                  <a:lnTo>
                    <a:pt x="38527" y="88"/>
                  </a:lnTo>
                  <a:lnTo>
                    <a:pt x="38527" y="132"/>
                  </a:lnTo>
                  <a:lnTo>
                    <a:pt x="38220" y="1185"/>
                  </a:lnTo>
                  <a:lnTo>
                    <a:pt x="37255" y="3511"/>
                  </a:lnTo>
                  <a:lnTo>
                    <a:pt x="36158" y="6144"/>
                  </a:lnTo>
                  <a:lnTo>
                    <a:pt x="36114" y="6144"/>
                  </a:lnTo>
                  <a:lnTo>
                    <a:pt x="34710" y="11058"/>
                  </a:lnTo>
                  <a:lnTo>
                    <a:pt x="32954" y="14876"/>
                  </a:lnTo>
                  <a:lnTo>
                    <a:pt x="31111" y="18079"/>
                  </a:lnTo>
                  <a:lnTo>
                    <a:pt x="29049" y="21678"/>
                  </a:lnTo>
                  <a:lnTo>
                    <a:pt x="27996" y="23433"/>
                  </a:lnTo>
                  <a:lnTo>
                    <a:pt x="26943" y="25188"/>
                  </a:lnTo>
                  <a:lnTo>
                    <a:pt x="25802" y="26855"/>
                  </a:lnTo>
                  <a:lnTo>
                    <a:pt x="24661" y="28523"/>
                  </a:lnTo>
                  <a:lnTo>
                    <a:pt x="23476" y="30059"/>
                  </a:lnTo>
                  <a:lnTo>
                    <a:pt x="22862" y="30805"/>
                  </a:lnTo>
                  <a:lnTo>
                    <a:pt x="22204" y="31507"/>
                  </a:lnTo>
                  <a:lnTo>
                    <a:pt x="18869" y="34578"/>
                  </a:lnTo>
                  <a:lnTo>
                    <a:pt x="14919" y="37167"/>
                  </a:lnTo>
                  <a:lnTo>
                    <a:pt x="10882" y="39888"/>
                  </a:lnTo>
                  <a:lnTo>
                    <a:pt x="9083" y="41160"/>
                  </a:lnTo>
                  <a:lnTo>
                    <a:pt x="6714" y="42565"/>
                  </a:lnTo>
                  <a:lnTo>
                    <a:pt x="4169" y="43925"/>
                  </a:lnTo>
                  <a:lnTo>
                    <a:pt x="4125" y="43969"/>
                  </a:lnTo>
                  <a:lnTo>
                    <a:pt x="3774" y="44408"/>
                  </a:lnTo>
                  <a:lnTo>
                    <a:pt x="3774" y="44495"/>
                  </a:lnTo>
                  <a:lnTo>
                    <a:pt x="3247" y="45856"/>
                  </a:lnTo>
                  <a:lnTo>
                    <a:pt x="2370" y="48225"/>
                  </a:lnTo>
                  <a:lnTo>
                    <a:pt x="1316" y="50024"/>
                  </a:lnTo>
                  <a:lnTo>
                    <a:pt x="44" y="51165"/>
                  </a:lnTo>
                  <a:lnTo>
                    <a:pt x="44" y="51209"/>
                  </a:lnTo>
                  <a:lnTo>
                    <a:pt x="0" y="51297"/>
                  </a:lnTo>
                  <a:lnTo>
                    <a:pt x="0" y="51341"/>
                  </a:lnTo>
                  <a:lnTo>
                    <a:pt x="44" y="51428"/>
                  </a:lnTo>
                  <a:lnTo>
                    <a:pt x="132" y="51428"/>
                  </a:lnTo>
                  <a:lnTo>
                    <a:pt x="176" y="51472"/>
                  </a:lnTo>
                  <a:lnTo>
                    <a:pt x="307" y="51428"/>
                  </a:lnTo>
                  <a:lnTo>
                    <a:pt x="1580" y="50244"/>
                  </a:lnTo>
                  <a:lnTo>
                    <a:pt x="1624" y="50200"/>
                  </a:lnTo>
                  <a:lnTo>
                    <a:pt x="2677" y="48401"/>
                  </a:lnTo>
                  <a:lnTo>
                    <a:pt x="2721" y="48357"/>
                  </a:lnTo>
                  <a:lnTo>
                    <a:pt x="3598" y="45987"/>
                  </a:lnTo>
                  <a:lnTo>
                    <a:pt x="4081" y="44627"/>
                  </a:lnTo>
                  <a:lnTo>
                    <a:pt x="4388" y="44232"/>
                  </a:lnTo>
                  <a:lnTo>
                    <a:pt x="6889" y="42872"/>
                  </a:lnTo>
                  <a:lnTo>
                    <a:pt x="9303" y="41424"/>
                  </a:lnTo>
                  <a:lnTo>
                    <a:pt x="11102" y="40151"/>
                  </a:lnTo>
                  <a:lnTo>
                    <a:pt x="15139" y="37431"/>
                  </a:lnTo>
                  <a:lnTo>
                    <a:pt x="19088" y="34842"/>
                  </a:lnTo>
                  <a:lnTo>
                    <a:pt x="22467" y="31770"/>
                  </a:lnTo>
                  <a:lnTo>
                    <a:pt x="23081" y="31024"/>
                  </a:lnTo>
                  <a:lnTo>
                    <a:pt x="23739" y="30278"/>
                  </a:lnTo>
                  <a:lnTo>
                    <a:pt x="24924" y="28742"/>
                  </a:lnTo>
                  <a:lnTo>
                    <a:pt x="26109" y="27075"/>
                  </a:lnTo>
                  <a:lnTo>
                    <a:pt x="27206" y="25363"/>
                  </a:lnTo>
                  <a:lnTo>
                    <a:pt x="28303" y="23608"/>
                  </a:lnTo>
                  <a:lnTo>
                    <a:pt x="29356" y="21853"/>
                  </a:lnTo>
                  <a:lnTo>
                    <a:pt x="31419" y="18255"/>
                  </a:lnTo>
                  <a:lnTo>
                    <a:pt x="33261" y="15008"/>
                  </a:lnTo>
                  <a:lnTo>
                    <a:pt x="35061" y="11190"/>
                  </a:lnTo>
                  <a:lnTo>
                    <a:pt x="35061" y="11146"/>
                  </a:lnTo>
                  <a:lnTo>
                    <a:pt x="36465" y="6276"/>
                  </a:lnTo>
                  <a:lnTo>
                    <a:pt x="37606" y="3643"/>
                  </a:lnTo>
                  <a:lnTo>
                    <a:pt x="38571" y="1317"/>
                  </a:lnTo>
                  <a:lnTo>
                    <a:pt x="38571" y="1273"/>
                  </a:lnTo>
                  <a:lnTo>
                    <a:pt x="38834" y="220"/>
                  </a:lnTo>
                  <a:lnTo>
                    <a:pt x="38834" y="176"/>
                  </a:lnTo>
                  <a:lnTo>
                    <a:pt x="38834" y="88"/>
                  </a:lnTo>
                  <a:lnTo>
                    <a:pt x="38790" y="45"/>
                  </a:lnTo>
                  <a:lnTo>
                    <a:pt x="38703"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8" name="Google Shape;2908;p18"/>
            <p:cNvSpPr/>
            <p:nvPr/>
          </p:nvSpPr>
          <p:spPr>
            <a:xfrm>
              <a:off x="2174350" y="1371600"/>
              <a:ext cx="1005975" cy="1239625"/>
            </a:xfrm>
            <a:custGeom>
              <a:rect b="b" l="l" r="r" t="t"/>
              <a:pathLst>
                <a:path extrusionOk="0" h="49585" w="40239">
                  <a:moveTo>
                    <a:pt x="40063" y="0"/>
                  </a:moveTo>
                  <a:lnTo>
                    <a:pt x="39975" y="44"/>
                  </a:lnTo>
                  <a:lnTo>
                    <a:pt x="39931" y="88"/>
                  </a:lnTo>
                  <a:lnTo>
                    <a:pt x="39888" y="132"/>
                  </a:lnTo>
                  <a:lnTo>
                    <a:pt x="39185" y="1799"/>
                  </a:lnTo>
                  <a:lnTo>
                    <a:pt x="36991" y="6933"/>
                  </a:lnTo>
                  <a:lnTo>
                    <a:pt x="36991" y="6977"/>
                  </a:lnTo>
                  <a:lnTo>
                    <a:pt x="36509" y="8645"/>
                  </a:lnTo>
                  <a:lnTo>
                    <a:pt x="35587" y="11541"/>
                  </a:lnTo>
                  <a:lnTo>
                    <a:pt x="33613" y="15358"/>
                  </a:lnTo>
                  <a:lnTo>
                    <a:pt x="32735" y="16894"/>
                  </a:lnTo>
                  <a:lnTo>
                    <a:pt x="31901" y="18430"/>
                  </a:lnTo>
                  <a:lnTo>
                    <a:pt x="30146" y="21370"/>
                  </a:lnTo>
                  <a:lnTo>
                    <a:pt x="28303" y="24310"/>
                  </a:lnTo>
                  <a:lnTo>
                    <a:pt x="26328" y="27338"/>
                  </a:lnTo>
                  <a:lnTo>
                    <a:pt x="23388" y="30936"/>
                  </a:lnTo>
                  <a:lnTo>
                    <a:pt x="20273" y="33700"/>
                  </a:lnTo>
                  <a:lnTo>
                    <a:pt x="16587" y="36157"/>
                  </a:lnTo>
                  <a:lnTo>
                    <a:pt x="14393" y="37562"/>
                  </a:lnTo>
                  <a:lnTo>
                    <a:pt x="12638" y="38746"/>
                  </a:lnTo>
                  <a:lnTo>
                    <a:pt x="10663" y="40194"/>
                  </a:lnTo>
                  <a:lnTo>
                    <a:pt x="8645" y="41379"/>
                  </a:lnTo>
                  <a:lnTo>
                    <a:pt x="6143" y="42652"/>
                  </a:lnTo>
                  <a:lnTo>
                    <a:pt x="6143" y="42696"/>
                  </a:lnTo>
                  <a:lnTo>
                    <a:pt x="5046" y="43398"/>
                  </a:lnTo>
                  <a:lnTo>
                    <a:pt x="5046" y="43442"/>
                  </a:lnTo>
                  <a:lnTo>
                    <a:pt x="1799" y="46118"/>
                  </a:lnTo>
                  <a:lnTo>
                    <a:pt x="1799" y="46162"/>
                  </a:lnTo>
                  <a:lnTo>
                    <a:pt x="1185" y="46864"/>
                  </a:lnTo>
                  <a:lnTo>
                    <a:pt x="1141" y="46908"/>
                  </a:lnTo>
                  <a:lnTo>
                    <a:pt x="0" y="49365"/>
                  </a:lnTo>
                  <a:lnTo>
                    <a:pt x="0" y="49409"/>
                  </a:lnTo>
                  <a:lnTo>
                    <a:pt x="0" y="49497"/>
                  </a:lnTo>
                  <a:lnTo>
                    <a:pt x="44" y="49541"/>
                  </a:lnTo>
                  <a:lnTo>
                    <a:pt x="88" y="49585"/>
                  </a:lnTo>
                  <a:lnTo>
                    <a:pt x="263" y="49585"/>
                  </a:lnTo>
                  <a:lnTo>
                    <a:pt x="307" y="49497"/>
                  </a:lnTo>
                  <a:lnTo>
                    <a:pt x="1448" y="47084"/>
                  </a:lnTo>
                  <a:lnTo>
                    <a:pt x="2019" y="46382"/>
                  </a:lnTo>
                  <a:lnTo>
                    <a:pt x="5266" y="43705"/>
                  </a:lnTo>
                  <a:lnTo>
                    <a:pt x="6319" y="42959"/>
                  </a:lnTo>
                  <a:lnTo>
                    <a:pt x="8820" y="41686"/>
                  </a:lnTo>
                  <a:lnTo>
                    <a:pt x="10839" y="40502"/>
                  </a:lnTo>
                  <a:lnTo>
                    <a:pt x="12813" y="39054"/>
                  </a:lnTo>
                  <a:lnTo>
                    <a:pt x="14612" y="37869"/>
                  </a:lnTo>
                  <a:lnTo>
                    <a:pt x="16806" y="36421"/>
                  </a:lnTo>
                  <a:lnTo>
                    <a:pt x="20448" y="34007"/>
                  </a:lnTo>
                  <a:lnTo>
                    <a:pt x="20492" y="33963"/>
                  </a:lnTo>
                  <a:lnTo>
                    <a:pt x="23608" y="31155"/>
                  </a:lnTo>
                  <a:lnTo>
                    <a:pt x="23652" y="31155"/>
                  </a:lnTo>
                  <a:lnTo>
                    <a:pt x="26592" y="27557"/>
                  </a:lnTo>
                  <a:lnTo>
                    <a:pt x="26636" y="27557"/>
                  </a:lnTo>
                  <a:lnTo>
                    <a:pt x="28610" y="24529"/>
                  </a:lnTo>
                  <a:lnTo>
                    <a:pt x="30453" y="21545"/>
                  </a:lnTo>
                  <a:lnTo>
                    <a:pt x="32208" y="18605"/>
                  </a:lnTo>
                  <a:lnTo>
                    <a:pt x="33042" y="17070"/>
                  </a:lnTo>
                  <a:lnTo>
                    <a:pt x="33920" y="15534"/>
                  </a:lnTo>
                  <a:lnTo>
                    <a:pt x="35894" y="11672"/>
                  </a:lnTo>
                  <a:lnTo>
                    <a:pt x="35938" y="11628"/>
                  </a:lnTo>
                  <a:lnTo>
                    <a:pt x="36816" y="8732"/>
                  </a:lnTo>
                  <a:lnTo>
                    <a:pt x="37342" y="7065"/>
                  </a:lnTo>
                  <a:lnTo>
                    <a:pt x="39536" y="1931"/>
                  </a:lnTo>
                  <a:lnTo>
                    <a:pt x="40195" y="263"/>
                  </a:lnTo>
                  <a:lnTo>
                    <a:pt x="40239" y="176"/>
                  </a:lnTo>
                  <a:lnTo>
                    <a:pt x="40195" y="132"/>
                  </a:lnTo>
                  <a:lnTo>
                    <a:pt x="40195" y="88"/>
                  </a:lnTo>
                  <a:lnTo>
                    <a:pt x="40107" y="44"/>
                  </a:lnTo>
                  <a:lnTo>
                    <a:pt x="40063"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9" name="Google Shape;2909;p18"/>
            <p:cNvSpPr/>
            <p:nvPr/>
          </p:nvSpPr>
          <p:spPr>
            <a:xfrm>
              <a:off x="2110725" y="1407800"/>
              <a:ext cx="1024625" cy="1147475"/>
            </a:xfrm>
            <a:custGeom>
              <a:rect b="b" l="l" r="r" t="t"/>
              <a:pathLst>
                <a:path extrusionOk="0" h="45899" w="40985">
                  <a:moveTo>
                    <a:pt x="40809" y="0"/>
                  </a:moveTo>
                  <a:lnTo>
                    <a:pt x="40765" y="44"/>
                  </a:lnTo>
                  <a:lnTo>
                    <a:pt x="40677" y="88"/>
                  </a:lnTo>
                  <a:lnTo>
                    <a:pt x="40633" y="132"/>
                  </a:lnTo>
                  <a:lnTo>
                    <a:pt x="39887" y="2063"/>
                  </a:lnTo>
                  <a:lnTo>
                    <a:pt x="38966" y="4300"/>
                  </a:lnTo>
                  <a:lnTo>
                    <a:pt x="37957" y="6670"/>
                  </a:lnTo>
                  <a:lnTo>
                    <a:pt x="37342" y="8952"/>
                  </a:lnTo>
                  <a:lnTo>
                    <a:pt x="36465" y="10795"/>
                  </a:lnTo>
                  <a:lnTo>
                    <a:pt x="32559" y="17772"/>
                  </a:lnTo>
                  <a:lnTo>
                    <a:pt x="30936" y="20448"/>
                  </a:lnTo>
                  <a:lnTo>
                    <a:pt x="29488" y="22642"/>
                  </a:lnTo>
                  <a:lnTo>
                    <a:pt x="26899" y="26328"/>
                  </a:lnTo>
                  <a:lnTo>
                    <a:pt x="25363" y="28171"/>
                  </a:lnTo>
                  <a:lnTo>
                    <a:pt x="23608" y="29795"/>
                  </a:lnTo>
                  <a:lnTo>
                    <a:pt x="21545" y="31506"/>
                  </a:lnTo>
                  <a:lnTo>
                    <a:pt x="19571" y="32910"/>
                  </a:lnTo>
                  <a:lnTo>
                    <a:pt x="17421" y="34271"/>
                  </a:lnTo>
                  <a:lnTo>
                    <a:pt x="15270" y="35675"/>
                  </a:lnTo>
                  <a:lnTo>
                    <a:pt x="13384" y="36991"/>
                  </a:lnTo>
                  <a:lnTo>
                    <a:pt x="11453" y="38264"/>
                  </a:lnTo>
                  <a:lnTo>
                    <a:pt x="9083" y="39536"/>
                  </a:lnTo>
                  <a:lnTo>
                    <a:pt x="7109" y="40721"/>
                  </a:lnTo>
                  <a:lnTo>
                    <a:pt x="7065" y="40721"/>
                  </a:lnTo>
                  <a:lnTo>
                    <a:pt x="5046" y="42476"/>
                  </a:lnTo>
                  <a:lnTo>
                    <a:pt x="3159" y="43705"/>
                  </a:lnTo>
                  <a:lnTo>
                    <a:pt x="88" y="45592"/>
                  </a:lnTo>
                  <a:lnTo>
                    <a:pt x="44" y="45636"/>
                  </a:lnTo>
                  <a:lnTo>
                    <a:pt x="44" y="45680"/>
                  </a:lnTo>
                  <a:lnTo>
                    <a:pt x="0" y="45767"/>
                  </a:lnTo>
                  <a:lnTo>
                    <a:pt x="44" y="45811"/>
                  </a:lnTo>
                  <a:lnTo>
                    <a:pt x="132" y="45899"/>
                  </a:lnTo>
                  <a:lnTo>
                    <a:pt x="176" y="45899"/>
                  </a:lnTo>
                  <a:lnTo>
                    <a:pt x="307" y="45855"/>
                  </a:lnTo>
                  <a:lnTo>
                    <a:pt x="3335" y="43968"/>
                  </a:lnTo>
                  <a:lnTo>
                    <a:pt x="5266" y="42783"/>
                  </a:lnTo>
                  <a:lnTo>
                    <a:pt x="5266" y="42740"/>
                  </a:lnTo>
                  <a:lnTo>
                    <a:pt x="7284" y="41028"/>
                  </a:lnTo>
                  <a:lnTo>
                    <a:pt x="9259" y="39843"/>
                  </a:lnTo>
                  <a:lnTo>
                    <a:pt x="11628" y="38527"/>
                  </a:lnTo>
                  <a:lnTo>
                    <a:pt x="13603" y="37255"/>
                  </a:lnTo>
                  <a:lnTo>
                    <a:pt x="15490" y="35982"/>
                  </a:lnTo>
                  <a:lnTo>
                    <a:pt x="17640" y="34534"/>
                  </a:lnTo>
                  <a:lnTo>
                    <a:pt x="19790" y="33218"/>
                  </a:lnTo>
                  <a:lnTo>
                    <a:pt x="21765" y="31770"/>
                  </a:lnTo>
                  <a:lnTo>
                    <a:pt x="23827" y="30058"/>
                  </a:lnTo>
                  <a:lnTo>
                    <a:pt x="25582" y="28391"/>
                  </a:lnTo>
                  <a:lnTo>
                    <a:pt x="27206" y="26592"/>
                  </a:lnTo>
                  <a:lnTo>
                    <a:pt x="27206" y="26548"/>
                  </a:lnTo>
                  <a:lnTo>
                    <a:pt x="29795" y="22818"/>
                  </a:lnTo>
                  <a:lnTo>
                    <a:pt x="31243" y="20668"/>
                  </a:lnTo>
                  <a:lnTo>
                    <a:pt x="32867" y="17947"/>
                  </a:lnTo>
                  <a:lnTo>
                    <a:pt x="36772" y="10970"/>
                  </a:lnTo>
                  <a:lnTo>
                    <a:pt x="37650" y="9083"/>
                  </a:lnTo>
                  <a:lnTo>
                    <a:pt x="37693" y="9040"/>
                  </a:lnTo>
                  <a:lnTo>
                    <a:pt x="38308" y="6802"/>
                  </a:lnTo>
                  <a:lnTo>
                    <a:pt x="39273" y="4432"/>
                  </a:lnTo>
                  <a:lnTo>
                    <a:pt x="40195" y="2194"/>
                  </a:lnTo>
                  <a:lnTo>
                    <a:pt x="40984" y="263"/>
                  </a:lnTo>
                  <a:lnTo>
                    <a:pt x="40984" y="176"/>
                  </a:lnTo>
                  <a:lnTo>
                    <a:pt x="40984" y="132"/>
                  </a:lnTo>
                  <a:lnTo>
                    <a:pt x="40941" y="44"/>
                  </a:lnTo>
                  <a:lnTo>
                    <a:pt x="40897" y="44"/>
                  </a:lnTo>
                  <a:lnTo>
                    <a:pt x="40809"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0" name="Google Shape;2910;p18"/>
            <p:cNvSpPr/>
            <p:nvPr/>
          </p:nvSpPr>
          <p:spPr>
            <a:xfrm>
              <a:off x="2054775" y="1420950"/>
              <a:ext cx="1012550" cy="1083875"/>
            </a:xfrm>
            <a:custGeom>
              <a:rect b="b" l="l" r="r" t="t"/>
              <a:pathLst>
                <a:path extrusionOk="0" h="43355" w="40502">
                  <a:moveTo>
                    <a:pt x="40282" y="1"/>
                  </a:moveTo>
                  <a:lnTo>
                    <a:pt x="40239" y="45"/>
                  </a:lnTo>
                  <a:lnTo>
                    <a:pt x="40195" y="88"/>
                  </a:lnTo>
                  <a:lnTo>
                    <a:pt x="40151" y="132"/>
                  </a:lnTo>
                  <a:lnTo>
                    <a:pt x="38922" y="3467"/>
                  </a:lnTo>
                  <a:lnTo>
                    <a:pt x="37167" y="8075"/>
                  </a:lnTo>
                  <a:lnTo>
                    <a:pt x="36333" y="9567"/>
                  </a:lnTo>
                  <a:lnTo>
                    <a:pt x="35280" y="11453"/>
                  </a:lnTo>
                  <a:lnTo>
                    <a:pt x="34051" y="13648"/>
                  </a:lnTo>
                  <a:lnTo>
                    <a:pt x="31989" y="17246"/>
                  </a:lnTo>
                  <a:lnTo>
                    <a:pt x="30804" y="19176"/>
                  </a:lnTo>
                  <a:lnTo>
                    <a:pt x="29400" y="21107"/>
                  </a:lnTo>
                  <a:lnTo>
                    <a:pt x="27996" y="23213"/>
                  </a:lnTo>
                  <a:lnTo>
                    <a:pt x="26504" y="25013"/>
                  </a:lnTo>
                  <a:lnTo>
                    <a:pt x="25188" y="26197"/>
                  </a:lnTo>
                  <a:lnTo>
                    <a:pt x="23476" y="27821"/>
                  </a:lnTo>
                  <a:lnTo>
                    <a:pt x="21853" y="29181"/>
                  </a:lnTo>
                  <a:lnTo>
                    <a:pt x="20054" y="30454"/>
                  </a:lnTo>
                  <a:lnTo>
                    <a:pt x="12199" y="35500"/>
                  </a:lnTo>
                  <a:lnTo>
                    <a:pt x="10137" y="36641"/>
                  </a:lnTo>
                  <a:lnTo>
                    <a:pt x="7635" y="38220"/>
                  </a:lnTo>
                  <a:lnTo>
                    <a:pt x="5661" y="39669"/>
                  </a:lnTo>
                  <a:lnTo>
                    <a:pt x="3686" y="40897"/>
                  </a:lnTo>
                  <a:lnTo>
                    <a:pt x="88" y="43003"/>
                  </a:lnTo>
                  <a:lnTo>
                    <a:pt x="44" y="43047"/>
                  </a:lnTo>
                  <a:lnTo>
                    <a:pt x="0" y="43135"/>
                  </a:lnTo>
                  <a:lnTo>
                    <a:pt x="0" y="43179"/>
                  </a:lnTo>
                  <a:lnTo>
                    <a:pt x="0" y="43267"/>
                  </a:lnTo>
                  <a:lnTo>
                    <a:pt x="88" y="43311"/>
                  </a:lnTo>
                  <a:lnTo>
                    <a:pt x="176" y="43354"/>
                  </a:lnTo>
                  <a:lnTo>
                    <a:pt x="263" y="43311"/>
                  </a:lnTo>
                  <a:lnTo>
                    <a:pt x="3862" y="41204"/>
                  </a:lnTo>
                  <a:lnTo>
                    <a:pt x="5880" y="39976"/>
                  </a:lnTo>
                  <a:lnTo>
                    <a:pt x="7855" y="38528"/>
                  </a:lnTo>
                  <a:lnTo>
                    <a:pt x="10312" y="36948"/>
                  </a:lnTo>
                  <a:lnTo>
                    <a:pt x="12374" y="35807"/>
                  </a:lnTo>
                  <a:lnTo>
                    <a:pt x="20229" y="30717"/>
                  </a:lnTo>
                  <a:lnTo>
                    <a:pt x="22028" y="29444"/>
                  </a:lnTo>
                  <a:lnTo>
                    <a:pt x="23696" y="28084"/>
                  </a:lnTo>
                  <a:lnTo>
                    <a:pt x="25451" y="26461"/>
                  </a:lnTo>
                  <a:lnTo>
                    <a:pt x="26723" y="25232"/>
                  </a:lnTo>
                  <a:lnTo>
                    <a:pt x="26767" y="25232"/>
                  </a:lnTo>
                  <a:lnTo>
                    <a:pt x="28259" y="23433"/>
                  </a:lnTo>
                  <a:lnTo>
                    <a:pt x="28303" y="23433"/>
                  </a:lnTo>
                  <a:lnTo>
                    <a:pt x="29707" y="21283"/>
                  </a:lnTo>
                  <a:lnTo>
                    <a:pt x="31068" y="19352"/>
                  </a:lnTo>
                  <a:lnTo>
                    <a:pt x="32296" y="17421"/>
                  </a:lnTo>
                  <a:lnTo>
                    <a:pt x="34359" y="13823"/>
                  </a:lnTo>
                  <a:lnTo>
                    <a:pt x="35587" y="11585"/>
                  </a:lnTo>
                  <a:lnTo>
                    <a:pt x="36640" y="9742"/>
                  </a:lnTo>
                  <a:lnTo>
                    <a:pt x="37474" y="8206"/>
                  </a:lnTo>
                  <a:lnTo>
                    <a:pt x="37518" y="8206"/>
                  </a:lnTo>
                  <a:lnTo>
                    <a:pt x="39229" y="3555"/>
                  </a:lnTo>
                  <a:lnTo>
                    <a:pt x="40458" y="264"/>
                  </a:lnTo>
                  <a:lnTo>
                    <a:pt x="40502" y="176"/>
                  </a:lnTo>
                  <a:lnTo>
                    <a:pt x="40458" y="132"/>
                  </a:lnTo>
                  <a:lnTo>
                    <a:pt x="40414" y="88"/>
                  </a:lnTo>
                  <a:lnTo>
                    <a:pt x="40370" y="45"/>
                  </a:lnTo>
                  <a:lnTo>
                    <a:pt x="40282"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1" name="Google Shape;2911;p18"/>
            <p:cNvSpPr/>
            <p:nvPr/>
          </p:nvSpPr>
          <p:spPr>
            <a:xfrm>
              <a:off x="2027350" y="1430825"/>
              <a:ext cx="1003775" cy="1048775"/>
            </a:xfrm>
            <a:custGeom>
              <a:rect b="b" l="l" r="r" t="t"/>
              <a:pathLst>
                <a:path extrusionOk="0" h="41951" w="40151">
                  <a:moveTo>
                    <a:pt x="39975" y="1"/>
                  </a:moveTo>
                  <a:lnTo>
                    <a:pt x="39931" y="45"/>
                  </a:lnTo>
                  <a:lnTo>
                    <a:pt x="39844" y="88"/>
                  </a:lnTo>
                  <a:lnTo>
                    <a:pt x="39800" y="132"/>
                  </a:lnTo>
                  <a:lnTo>
                    <a:pt x="38571" y="3511"/>
                  </a:lnTo>
                  <a:lnTo>
                    <a:pt x="37255" y="6978"/>
                  </a:lnTo>
                  <a:lnTo>
                    <a:pt x="35192" y="10664"/>
                  </a:lnTo>
                  <a:lnTo>
                    <a:pt x="33042" y="14569"/>
                  </a:lnTo>
                  <a:lnTo>
                    <a:pt x="32823" y="14920"/>
                  </a:lnTo>
                  <a:lnTo>
                    <a:pt x="30980" y="17860"/>
                  </a:lnTo>
                  <a:lnTo>
                    <a:pt x="30058" y="19308"/>
                  </a:lnTo>
                  <a:lnTo>
                    <a:pt x="29049" y="20712"/>
                  </a:lnTo>
                  <a:lnTo>
                    <a:pt x="28040" y="22029"/>
                  </a:lnTo>
                  <a:lnTo>
                    <a:pt x="26943" y="23345"/>
                  </a:lnTo>
                  <a:lnTo>
                    <a:pt x="26328" y="23959"/>
                  </a:lnTo>
                  <a:lnTo>
                    <a:pt x="25714" y="24574"/>
                  </a:lnTo>
                  <a:lnTo>
                    <a:pt x="25100" y="25188"/>
                  </a:lnTo>
                  <a:lnTo>
                    <a:pt x="24442" y="25758"/>
                  </a:lnTo>
                  <a:lnTo>
                    <a:pt x="22467" y="27470"/>
                  </a:lnTo>
                  <a:lnTo>
                    <a:pt x="20492" y="28874"/>
                  </a:lnTo>
                  <a:lnTo>
                    <a:pt x="13823" y="33306"/>
                  </a:lnTo>
                  <a:lnTo>
                    <a:pt x="12023" y="34271"/>
                  </a:lnTo>
                  <a:lnTo>
                    <a:pt x="10005" y="35456"/>
                  </a:lnTo>
                  <a:lnTo>
                    <a:pt x="6143" y="38045"/>
                  </a:lnTo>
                  <a:lnTo>
                    <a:pt x="3949" y="39405"/>
                  </a:lnTo>
                  <a:lnTo>
                    <a:pt x="88" y="41599"/>
                  </a:lnTo>
                  <a:lnTo>
                    <a:pt x="44" y="41643"/>
                  </a:lnTo>
                  <a:lnTo>
                    <a:pt x="0" y="41731"/>
                  </a:lnTo>
                  <a:lnTo>
                    <a:pt x="0" y="41775"/>
                  </a:lnTo>
                  <a:lnTo>
                    <a:pt x="0" y="41862"/>
                  </a:lnTo>
                  <a:lnTo>
                    <a:pt x="88" y="41906"/>
                  </a:lnTo>
                  <a:lnTo>
                    <a:pt x="176" y="41950"/>
                  </a:lnTo>
                  <a:lnTo>
                    <a:pt x="263" y="41906"/>
                  </a:lnTo>
                  <a:lnTo>
                    <a:pt x="4125" y="39712"/>
                  </a:lnTo>
                  <a:lnTo>
                    <a:pt x="6319" y="38352"/>
                  </a:lnTo>
                  <a:lnTo>
                    <a:pt x="10180" y="35763"/>
                  </a:lnTo>
                  <a:lnTo>
                    <a:pt x="12199" y="34578"/>
                  </a:lnTo>
                  <a:lnTo>
                    <a:pt x="13998" y="33569"/>
                  </a:lnTo>
                  <a:lnTo>
                    <a:pt x="20668" y="29181"/>
                  </a:lnTo>
                  <a:lnTo>
                    <a:pt x="22686" y="27733"/>
                  </a:lnTo>
                  <a:lnTo>
                    <a:pt x="24661" y="26022"/>
                  </a:lnTo>
                  <a:lnTo>
                    <a:pt x="25319" y="25451"/>
                  </a:lnTo>
                  <a:lnTo>
                    <a:pt x="25977" y="24837"/>
                  </a:lnTo>
                  <a:lnTo>
                    <a:pt x="26592" y="24223"/>
                  </a:lnTo>
                  <a:lnTo>
                    <a:pt x="27162" y="23564"/>
                  </a:lnTo>
                  <a:lnTo>
                    <a:pt x="28303" y="22292"/>
                  </a:lnTo>
                  <a:lnTo>
                    <a:pt x="29312" y="20932"/>
                  </a:lnTo>
                  <a:lnTo>
                    <a:pt x="30322" y="19527"/>
                  </a:lnTo>
                  <a:lnTo>
                    <a:pt x="31287" y="18079"/>
                  </a:lnTo>
                  <a:lnTo>
                    <a:pt x="33130" y="15095"/>
                  </a:lnTo>
                  <a:lnTo>
                    <a:pt x="33349" y="14744"/>
                  </a:lnTo>
                  <a:lnTo>
                    <a:pt x="35499" y="10795"/>
                  </a:lnTo>
                  <a:lnTo>
                    <a:pt x="37562" y="7153"/>
                  </a:lnTo>
                  <a:lnTo>
                    <a:pt x="37562" y="7109"/>
                  </a:lnTo>
                  <a:lnTo>
                    <a:pt x="38922" y="3643"/>
                  </a:lnTo>
                  <a:lnTo>
                    <a:pt x="40151" y="264"/>
                  </a:lnTo>
                  <a:lnTo>
                    <a:pt x="40151" y="176"/>
                  </a:lnTo>
                  <a:lnTo>
                    <a:pt x="40151" y="132"/>
                  </a:lnTo>
                  <a:lnTo>
                    <a:pt x="40107" y="45"/>
                  </a:lnTo>
                  <a:lnTo>
                    <a:pt x="40063" y="45"/>
                  </a:lnTo>
                  <a:lnTo>
                    <a:pt x="39975"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2" name="Google Shape;2912;p18"/>
            <p:cNvSpPr/>
            <p:nvPr/>
          </p:nvSpPr>
          <p:spPr>
            <a:xfrm>
              <a:off x="1999925" y="1430825"/>
              <a:ext cx="998300" cy="1023525"/>
            </a:xfrm>
            <a:custGeom>
              <a:rect b="b" l="l" r="r" t="t"/>
              <a:pathLst>
                <a:path extrusionOk="0" h="40941" w="39932">
                  <a:moveTo>
                    <a:pt x="39756" y="1"/>
                  </a:moveTo>
                  <a:lnTo>
                    <a:pt x="39712" y="45"/>
                  </a:lnTo>
                  <a:lnTo>
                    <a:pt x="39624" y="88"/>
                  </a:lnTo>
                  <a:lnTo>
                    <a:pt x="39624" y="132"/>
                  </a:lnTo>
                  <a:lnTo>
                    <a:pt x="38703" y="2677"/>
                  </a:lnTo>
                  <a:lnTo>
                    <a:pt x="37606" y="5749"/>
                  </a:lnTo>
                  <a:lnTo>
                    <a:pt x="35938" y="8864"/>
                  </a:lnTo>
                  <a:lnTo>
                    <a:pt x="34578" y="11234"/>
                  </a:lnTo>
                  <a:lnTo>
                    <a:pt x="32954" y="14174"/>
                  </a:lnTo>
                  <a:lnTo>
                    <a:pt x="31638" y="16324"/>
                  </a:lnTo>
                  <a:lnTo>
                    <a:pt x="28435" y="20932"/>
                  </a:lnTo>
                  <a:lnTo>
                    <a:pt x="27338" y="22204"/>
                  </a:lnTo>
                  <a:lnTo>
                    <a:pt x="25582" y="23828"/>
                  </a:lnTo>
                  <a:lnTo>
                    <a:pt x="23564" y="25715"/>
                  </a:lnTo>
                  <a:lnTo>
                    <a:pt x="21677" y="27250"/>
                  </a:lnTo>
                  <a:lnTo>
                    <a:pt x="20317" y="28172"/>
                  </a:lnTo>
                  <a:lnTo>
                    <a:pt x="18957" y="29093"/>
                  </a:lnTo>
                  <a:lnTo>
                    <a:pt x="16236" y="30849"/>
                  </a:lnTo>
                  <a:lnTo>
                    <a:pt x="13471" y="32560"/>
                  </a:lnTo>
                  <a:lnTo>
                    <a:pt x="10707" y="34227"/>
                  </a:lnTo>
                  <a:lnTo>
                    <a:pt x="7504" y="36158"/>
                  </a:lnTo>
                  <a:lnTo>
                    <a:pt x="4300" y="38177"/>
                  </a:lnTo>
                  <a:lnTo>
                    <a:pt x="2414" y="39274"/>
                  </a:lnTo>
                  <a:lnTo>
                    <a:pt x="88" y="40634"/>
                  </a:lnTo>
                  <a:lnTo>
                    <a:pt x="44" y="40678"/>
                  </a:lnTo>
                  <a:lnTo>
                    <a:pt x="0" y="40722"/>
                  </a:lnTo>
                  <a:lnTo>
                    <a:pt x="0" y="40809"/>
                  </a:lnTo>
                  <a:lnTo>
                    <a:pt x="0" y="40853"/>
                  </a:lnTo>
                  <a:lnTo>
                    <a:pt x="88" y="40941"/>
                  </a:lnTo>
                  <a:lnTo>
                    <a:pt x="263" y="40941"/>
                  </a:lnTo>
                  <a:lnTo>
                    <a:pt x="2589" y="39581"/>
                  </a:lnTo>
                  <a:lnTo>
                    <a:pt x="4476" y="38440"/>
                  </a:lnTo>
                  <a:lnTo>
                    <a:pt x="7679" y="36465"/>
                  </a:lnTo>
                  <a:lnTo>
                    <a:pt x="10883" y="34534"/>
                  </a:lnTo>
                  <a:lnTo>
                    <a:pt x="13647" y="32867"/>
                  </a:lnTo>
                  <a:lnTo>
                    <a:pt x="16411" y="31156"/>
                  </a:lnTo>
                  <a:lnTo>
                    <a:pt x="19176" y="29357"/>
                  </a:lnTo>
                  <a:lnTo>
                    <a:pt x="20536" y="28479"/>
                  </a:lnTo>
                  <a:lnTo>
                    <a:pt x="21853" y="27514"/>
                  </a:lnTo>
                  <a:lnTo>
                    <a:pt x="23783" y="25978"/>
                  </a:lnTo>
                  <a:lnTo>
                    <a:pt x="25846" y="24091"/>
                  </a:lnTo>
                  <a:lnTo>
                    <a:pt x="27601" y="22423"/>
                  </a:lnTo>
                  <a:lnTo>
                    <a:pt x="28698" y="21151"/>
                  </a:lnTo>
                  <a:lnTo>
                    <a:pt x="31945" y="16544"/>
                  </a:lnTo>
                  <a:lnTo>
                    <a:pt x="33262" y="14350"/>
                  </a:lnTo>
                  <a:lnTo>
                    <a:pt x="34885" y="11410"/>
                  </a:lnTo>
                  <a:lnTo>
                    <a:pt x="36245" y="9040"/>
                  </a:lnTo>
                  <a:lnTo>
                    <a:pt x="37957" y="5924"/>
                  </a:lnTo>
                  <a:lnTo>
                    <a:pt x="37957" y="5881"/>
                  </a:lnTo>
                  <a:lnTo>
                    <a:pt x="39054" y="2809"/>
                  </a:lnTo>
                  <a:lnTo>
                    <a:pt x="39931" y="264"/>
                  </a:lnTo>
                  <a:lnTo>
                    <a:pt x="39931" y="176"/>
                  </a:lnTo>
                  <a:lnTo>
                    <a:pt x="39931" y="88"/>
                  </a:lnTo>
                  <a:lnTo>
                    <a:pt x="39888" y="45"/>
                  </a:lnTo>
                  <a:lnTo>
                    <a:pt x="39844"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3" name="Google Shape;2913;p18"/>
            <p:cNvSpPr/>
            <p:nvPr/>
          </p:nvSpPr>
          <p:spPr>
            <a:xfrm>
              <a:off x="1972500" y="1430825"/>
              <a:ext cx="995000" cy="999400"/>
            </a:xfrm>
            <a:custGeom>
              <a:rect b="b" l="l" r="r" t="t"/>
              <a:pathLst>
                <a:path extrusionOk="0" h="39976" w="39800">
                  <a:moveTo>
                    <a:pt x="39536" y="1"/>
                  </a:moveTo>
                  <a:lnTo>
                    <a:pt x="39493" y="45"/>
                  </a:lnTo>
                  <a:lnTo>
                    <a:pt x="39449" y="132"/>
                  </a:lnTo>
                  <a:lnTo>
                    <a:pt x="38571" y="2677"/>
                  </a:lnTo>
                  <a:lnTo>
                    <a:pt x="37781" y="4959"/>
                  </a:lnTo>
                  <a:lnTo>
                    <a:pt x="36772" y="6890"/>
                  </a:lnTo>
                  <a:lnTo>
                    <a:pt x="34578" y="10795"/>
                  </a:lnTo>
                  <a:lnTo>
                    <a:pt x="33349" y="12945"/>
                  </a:lnTo>
                  <a:lnTo>
                    <a:pt x="31901" y="15359"/>
                  </a:lnTo>
                  <a:lnTo>
                    <a:pt x="30322" y="17641"/>
                  </a:lnTo>
                  <a:lnTo>
                    <a:pt x="27952" y="20800"/>
                  </a:lnTo>
                  <a:lnTo>
                    <a:pt x="26109" y="22555"/>
                  </a:lnTo>
                  <a:lnTo>
                    <a:pt x="23871" y="24661"/>
                  </a:lnTo>
                  <a:lnTo>
                    <a:pt x="21765" y="26373"/>
                  </a:lnTo>
                  <a:lnTo>
                    <a:pt x="19966" y="27645"/>
                  </a:lnTo>
                  <a:lnTo>
                    <a:pt x="17640" y="29137"/>
                  </a:lnTo>
                  <a:lnTo>
                    <a:pt x="13384" y="31770"/>
                  </a:lnTo>
                  <a:lnTo>
                    <a:pt x="11804" y="32648"/>
                  </a:lnTo>
                  <a:lnTo>
                    <a:pt x="7723" y="35149"/>
                  </a:lnTo>
                  <a:lnTo>
                    <a:pt x="3642" y="37562"/>
                  </a:lnTo>
                  <a:lnTo>
                    <a:pt x="88" y="39668"/>
                  </a:lnTo>
                  <a:lnTo>
                    <a:pt x="44" y="39712"/>
                  </a:lnTo>
                  <a:lnTo>
                    <a:pt x="0" y="39756"/>
                  </a:lnTo>
                  <a:lnTo>
                    <a:pt x="0" y="39844"/>
                  </a:lnTo>
                  <a:lnTo>
                    <a:pt x="0" y="39888"/>
                  </a:lnTo>
                  <a:lnTo>
                    <a:pt x="88" y="39976"/>
                  </a:lnTo>
                  <a:lnTo>
                    <a:pt x="263" y="39976"/>
                  </a:lnTo>
                  <a:lnTo>
                    <a:pt x="3818" y="37869"/>
                  </a:lnTo>
                  <a:lnTo>
                    <a:pt x="7899" y="35456"/>
                  </a:lnTo>
                  <a:lnTo>
                    <a:pt x="11980" y="32955"/>
                  </a:lnTo>
                  <a:lnTo>
                    <a:pt x="13559" y="32077"/>
                  </a:lnTo>
                  <a:lnTo>
                    <a:pt x="17816" y="29444"/>
                  </a:lnTo>
                  <a:lnTo>
                    <a:pt x="20141" y="27909"/>
                  </a:lnTo>
                  <a:lnTo>
                    <a:pt x="21984" y="26680"/>
                  </a:lnTo>
                  <a:lnTo>
                    <a:pt x="24091" y="24925"/>
                  </a:lnTo>
                  <a:lnTo>
                    <a:pt x="26328" y="22818"/>
                  </a:lnTo>
                  <a:lnTo>
                    <a:pt x="28171" y="21063"/>
                  </a:lnTo>
                  <a:lnTo>
                    <a:pt x="28215" y="21019"/>
                  </a:lnTo>
                  <a:lnTo>
                    <a:pt x="30585" y="17860"/>
                  </a:lnTo>
                  <a:lnTo>
                    <a:pt x="32208" y="15578"/>
                  </a:lnTo>
                  <a:lnTo>
                    <a:pt x="33656" y="13121"/>
                  </a:lnTo>
                  <a:lnTo>
                    <a:pt x="34885" y="10971"/>
                  </a:lnTo>
                  <a:lnTo>
                    <a:pt x="37079" y="7065"/>
                  </a:lnTo>
                  <a:lnTo>
                    <a:pt x="38088" y="5091"/>
                  </a:lnTo>
                  <a:lnTo>
                    <a:pt x="38878" y="2765"/>
                  </a:lnTo>
                  <a:lnTo>
                    <a:pt x="39756" y="220"/>
                  </a:lnTo>
                  <a:lnTo>
                    <a:pt x="39800" y="176"/>
                  </a:lnTo>
                  <a:lnTo>
                    <a:pt x="39756" y="88"/>
                  </a:lnTo>
                  <a:lnTo>
                    <a:pt x="39712" y="45"/>
                  </a:lnTo>
                  <a:lnTo>
                    <a:pt x="39668"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4" name="Google Shape;2914;p18"/>
            <p:cNvSpPr/>
            <p:nvPr/>
          </p:nvSpPr>
          <p:spPr>
            <a:xfrm>
              <a:off x="1917650" y="1488975"/>
              <a:ext cx="967575" cy="891875"/>
            </a:xfrm>
            <a:custGeom>
              <a:rect b="b" l="l" r="r" t="t"/>
              <a:pathLst>
                <a:path extrusionOk="0" h="35675" w="38703">
                  <a:moveTo>
                    <a:pt x="38483" y="0"/>
                  </a:moveTo>
                  <a:lnTo>
                    <a:pt x="38396" y="44"/>
                  </a:lnTo>
                  <a:lnTo>
                    <a:pt x="38352" y="132"/>
                  </a:lnTo>
                  <a:lnTo>
                    <a:pt x="37562" y="2107"/>
                  </a:lnTo>
                  <a:lnTo>
                    <a:pt x="36333" y="4344"/>
                  </a:lnTo>
                  <a:lnTo>
                    <a:pt x="34929" y="6977"/>
                  </a:lnTo>
                  <a:lnTo>
                    <a:pt x="33788" y="8864"/>
                  </a:lnTo>
                  <a:lnTo>
                    <a:pt x="32647" y="10751"/>
                  </a:lnTo>
                  <a:lnTo>
                    <a:pt x="31243" y="12769"/>
                  </a:lnTo>
                  <a:lnTo>
                    <a:pt x="29707" y="14700"/>
                  </a:lnTo>
                  <a:lnTo>
                    <a:pt x="28171" y="16499"/>
                  </a:lnTo>
                  <a:lnTo>
                    <a:pt x="27206" y="17552"/>
                  </a:lnTo>
                  <a:lnTo>
                    <a:pt x="26197" y="18606"/>
                  </a:lnTo>
                  <a:lnTo>
                    <a:pt x="25188" y="19571"/>
                  </a:lnTo>
                  <a:lnTo>
                    <a:pt x="24134" y="20492"/>
                  </a:lnTo>
                  <a:lnTo>
                    <a:pt x="23037" y="21370"/>
                  </a:lnTo>
                  <a:lnTo>
                    <a:pt x="21940" y="22248"/>
                  </a:lnTo>
                  <a:lnTo>
                    <a:pt x="20799" y="23081"/>
                  </a:lnTo>
                  <a:lnTo>
                    <a:pt x="19659" y="23871"/>
                  </a:lnTo>
                  <a:lnTo>
                    <a:pt x="18474" y="24661"/>
                  </a:lnTo>
                  <a:lnTo>
                    <a:pt x="17289" y="25407"/>
                  </a:lnTo>
                  <a:lnTo>
                    <a:pt x="14876" y="26899"/>
                  </a:lnTo>
                  <a:lnTo>
                    <a:pt x="12462" y="28303"/>
                  </a:lnTo>
                  <a:lnTo>
                    <a:pt x="10005" y="29663"/>
                  </a:lnTo>
                  <a:lnTo>
                    <a:pt x="7679" y="30980"/>
                  </a:lnTo>
                  <a:lnTo>
                    <a:pt x="5354" y="32296"/>
                  </a:lnTo>
                  <a:lnTo>
                    <a:pt x="3028" y="33613"/>
                  </a:lnTo>
                  <a:lnTo>
                    <a:pt x="88" y="35368"/>
                  </a:lnTo>
                  <a:lnTo>
                    <a:pt x="44" y="35412"/>
                  </a:lnTo>
                  <a:lnTo>
                    <a:pt x="0" y="35456"/>
                  </a:lnTo>
                  <a:lnTo>
                    <a:pt x="0" y="35543"/>
                  </a:lnTo>
                  <a:lnTo>
                    <a:pt x="44" y="35587"/>
                  </a:lnTo>
                  <a:lnTo>
                    <a:pt x="88" y="35675"/>
                  </a:lnTo>
                  <a:lnTo>
                    <a:pt x="263" y="35675"/>
                  </a:lnTo>
                  <a:lnTo>
                    <a:pt x="3203" y="33920"/>
                  </a:lnTo>
                  <a:lnTo>
                    <a:pt x="5529" y="32603"/>
                  </a:lnTo>
                  <a:lnTo>
                    <a:pt x="7855" y="31287"/>
                  </a:lnTo>
                  <a:lnTo>
                    <a:pt x="10180" y="29971"/>
                  </a:lnTo>
                  <a:lnTo>
                    <a:pt x="12638" y="28566"/>
                  </a:lnTo>
                  <a:lnTo>
                    <a:pt x="15095" y="27162"/>
                  </a:lnTo>
                  <a:lnTo>
                    <a:pt x="17508" y="25714"/>
                  </a:lnTo>
                  <a:lnTo>
                    <a:pt x="18693" y="24968"/>
                  </a:lnTo>
                  <a:lnTo>
                    <a:pt x="19878" y="24178"/>
                  </a:lnTo>
                  <a:lnTo>
                    <a:pt x="21019" y="23345"/>
                  </a:lnTo>
                  <a:lnTo>
                    <a:pt x="22160" y="22511"/>
                  </a:lnTo>
                  <a:lnTo>
                    <a:pt x="23301" y="21633"/>
                  </a:lnTo>
                  <a:lnTo>
                    <a:pt x="24398" y="20756"/>
                  </a:lnTo>
                  <a:lnTo>
                    <a:pt x="25451" y="19790"/>
                  </a:lnTo>
                  <a:lnTo>
                    <a:pt x="26460" y="18825"/>
                  </a:lnTo>
                  <a:lnTo>
                    <a:pt x="27469" y="17816"/>
                  </a:lnTo>
                  <a:lnTo>
                    <a:pt x="28435" y="16763"/>
                  </a:lnTo>
                  <a:lnTo>
                    <a:pt x="29970" y="14920"/>
                  </a:lnTo>
                  <a:lnTo>
                    <a:pt x="31550" y="12989"/>
                  </a:lnTo>
                  <a:lnTo>
                    <a:pt x="32954" y="10927"/>
                  </a:lnTo>
                  <a:lnTo>
                    <a:pt x="34095" y="9040"/>
                  </a:lnTo>
                  <a:lnTo>
                    <a:pt x="35236" y="7153"/>
                  </a:lnTo>
                  <a:lnTo>
                    <a:pt x="36640" y="4520"/>
                  </a:lnTo>
                  <a:lnTo>
                    <a:pt x="37869" y="2282"/>
                  </a:lnTo>
                  <a:lnTo>
                    <a:pt x="38703" y="264"/>
                  </a:lnTo>
                  <a:lnTo>
                    <a:pt x="38703" y="176"/>
                  </a:lnTo>
                  <a:lnTo>
                    <a:pt x="38703" y="88"/>
                  </a:lnTo>
                  <a:lnTo>
                    <a:pt x="38659" y="44"/>
                  </a:lnTo>
                  <a:lnTo>
                    <a:pt x="38615"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5" name="Google Shape;2915;p18"/>
            <p:cNvSpPr/>
            <p:nvPr/>
          </p:nvSpPr>
          <p:spPr>
            <a:xfrm>
              <a:off x="1893500" y="1524075"/>
              <a:ext cx="943450" cy="835950"/>
            </a:xfrm>
            <a:custGeom>
              <a:rect b="b" l="l" r="r" t="t"/>
              <a:pathLst>
                <a:path extrusionOk="0" h="33438" w="37738">
                  <a:moveTo>
                    <a:pt x="37519" y="0"/>
                  </a:moveTo>
                  <a:lnTo>
                    <a:pt x="37431" y="44"/>
                  </a:lnTo>
                  <a:lnTo>
                    <a:pt x="37387" y="88"/>
                  </a:lnTo>
                  <a:lnTo>
                    <a:pt x="36114" y="2502"/>
                  </a:lnTo>
                  <a:lnTo>
                    <a:pt x="34842" y="4915"/>
                  </a:lnTo>
                  <a:lnTo>
                    <a:pt x="33569" y="7065"/>
                  </a:lnTo>
                  <a:lnTo>
                    <a:pt x="32472" y="8864"/>
                  </a:lnTo>
                  <a:lnTo>
                    <a:pt x="31156" y="10751"/>
                  </a:lnTo>
                  <a:lnTo>
                    <a:pt x="29752" y="12550"/>
                  </a:lnTo>
                  <a:lnTo>
                    <a:pt x="27602" y="14920"/>
                  </a:lnTo>
                  <a:lnTo>
                    <a:pt x="26505" y="16061"/>
                  </a:lnTo>
                  <a:lnTo>
                    <a:pt x="25364" y="17158"/>
                  </a:lnTo>
                  <a:lnTo>
                    <a:pt x="24179" y="18211"/>
                  </a:lnTo>
                  <a:lnTo>
                    <a:pt x="22950" y="19264"/>
                  </a:lnTo>
                  <a:lnTo>
                    <a:pt x="21722" y="20229"/>
                  </a:lnTo>
                  <a:lnTo>
                    <a:pt x="20449" y="21151"/>
                  </a:lnTo>
                  <a:lnTo>
                    <a:pt x="19177" y="22072"/>
                  </a:lnTo>
                  <a:lnTo>
                    <a:pt x="17860" y="22950"/>
                  </a:lnTo>
                  <a:lnTo>
                    <a:pt x="16500" y="23827"/>
                  </a:lnTo>
                  <a:lnTo>
                    <a:pt x="15140" y="24617"/>
                  </a:lnTo>
                  <a:lnTo>
                    <a:pt x="12419" y="26241"/>
                  </a:lnTo>
                  <a:lnTo>
                    <a:pt x="9654" y="27777"/>
                  </a:lnTo>
                  <a:lnTo>
                    <a:pt x="6890" y="29313"/>
                  </a:lnTo>
                  <a:lnTo>
                    <a:pt x="5223" y="30234"/>
                  </a:lnTo>
                  <a:lnTo>
                    <a:pt x="2853" y="31463"/>
                  </a:lnTo>
                  <a:lnTo>
                    <a:pt x="88" y="33130"/>
                  </a:lnTo>
                  <a:lnTo>
                    <a:pt x="45" y="33174"/>
                  </a:lnTo>
                  <a:lnTo>
                    <a:pt x="1" y="33218"/>
                  </a:lnTo>
                  <a:lnTo>
                    <a:pt x="1" y="33306"/>
                  </a:lnTo>
                  <a:lnTo>
                    <a:pt x="45" y="33350"/>
                  </a:lnTo>
                  <a:lnTo>
                    <a:pt x="88" y="33437"/>
                  </a:lnTo>
                  <a:lnTo>
                    <a:pt x="176" y="33437"/>
                  </a:lnTo>
                  <a:lnTo>
                    <a:pt x="264" y="33393"/>
                  </a:lnTo>
                  <a:lnTo>
                    <a:pt x="3028" y="31726"/>
                  </a:lnTo>
                  <a:lnTo>
                    <a:pt x="5354" y="30541"/>
                  </a:lnTo>
                  <a:lnTo>
                    <a:pt x="7065" y="29620"/>
                  </a:lnTo>
                  <a:lnTo>
                    <a:pt x="9830" y="28084"/>
                  </a:lnTo>
                  <a:lnTo>
                    <a:pt x="12594" y="26548"/>
                  </a:lnTo>
                  <a:lnTo>
                    <a:pt x="15359" y="24924"/>
                  </a:lnTo>
                  <a:lnTo>
                    <a:pt x="16719" y="24091"/>
                  </a:lnTo>
                  <a:lnTo>
                    <a:pt x="18036" y="23257"/>
                  </a:lnTo>
                  <a:lnTo>
                    <a:pt x="19352" y="22336"/>
                  </a:lnTo>
                  <a:lnTo>
                    <a:pt x="20668" y="21458"/>
                  </a:lnTo>
                  <a:lnTo>
                    <a:pt x="21941" y="20493"/>
                  </a:lnTo>
                  <a:lnTo>
                    <a:pt x="23214" y="19527"/>
                  </a:lnTo>
                  <a:lnTo>
                    <a:pt x="24398" y="18474"/>
                  </a:lnTo>
                  <a:lnTo>
                    <a:pt x="25583" y="17421"/>
                  </a:lnTo>
                  <a:lnTo>
                    <a:pt x="26768" y="16324"/>
                  </a:lnTo>
                  <a:lnTo>
                    <a:pt x="27865" y="15183"/>
                  </a:lnTo>
                  <a:lnTo>
                    <a:pt x="30015" y="12770"/>
                  </a:lnTo>
                  <a:lnTo>
                    <a:pt x="31463" y="10971"/>
                  </a:lnTo>
                  <a:lnTo>
                    <a:pt x="32779" y="9084"/>
                  </a:lnTo>
                  <a:lnTo>
                    <a:pt x="33876" y="7241"/>
                  </a:lnTo>
                  <a:lnTo>
                    <a:pt x="35105" y="5047"/>
                  </a:lnTo>
                  <a:lnTo>
                    <a:pt x="36465" y="2633"/>
                  </a:lnTo>
                  <a:lnTo>
                    <a:pt x="37694" y="264"/>
                  </a:lnTo>
                  <a:lnTo>
                    <a:pt x="37738" y="176"/>
                  </a:lnTo>
                  <a:lnTo>
                    <a:pt x="37738" y="132"/>
                  </a:lnTo>
                  <a:lnTo>
                    <a:pt x="37694" y="44"/>
                  </a:lnTo>
                  <a:lnTo>
                    <a:pt x="37650"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6" name="Google Shape;2916;p18"/>
            <p:cNvSpPr/>
            <p:nvPr/>
          </p:nvSpPr>
          <p:spPr>
            <a:xfrm>
              <a:off x="1870475" y="1528450"/>
              <a:ext cx="929200" cy="809625"/>
            </a:xfrm>
            <a:custGeom>
              <a:rect b="b" l="l" r="r" t="t"/>
              <a:pathLst>
                <a:path extrusionOk="0" h="32385" w="37168">
                  <a:moveTo>
                    <a:pt x="36948" y="1"/>
                  </a:moveTo>
                  <a:lnTo>
                    <a:pt x="36860" y="45"/>
                  </a:lnTo>
                  <a:lnTo>
                    <a:pt x="36816" y="89"/>
                  </a:lnTo>
                  <a:lnTo>
                    <a:pt x="36202" y="1274"/>
                  </a:lnTo>
                  <a:lnTo>
                    <a:pt x="35236" y="3029"/>
                  </a:lnTo>
                  <a:lnTo>
                    <a:pt x="34271" y="4784"/>
                  </a:lnTo>
                  <a:lnTo>
                    <a:pt x="33306" y="6495"/>
                  </a:lnTo>
                  <a:lnTo>
                    <a:pt x="32296" y="8119"/>
                  </a:lnTo>
                  <a:lnTo>
                    <a:pt x="31155" y="9742"/>
                  </a:lnTo>
                  <a:lnTo>
                    <a:pt x="30585" y="10532"/>
                  </a:lnTo>
                  <a:lnTo>
                    <a:pt x="29971" y="11322"/>
                  </a:lnTo>
                  <a:lnTo>
                    <a:pt x="29312" y="12112"/>
                  </a:lnTo>
                  <a:lnTo>
                    <a:pt x="28654" y="12902"/>
                  </a:lnTo>
                  <a:lnTo>
                    <a:pt x="27908" y="13692"/>
                  </a:lnTo>
                  <a:lnTo>
                    <a:pt x="27162" y="14482"/>
                  </a:lnTo>
                  <a:lnTo>
                    <a:pt x="25232" y="16324"/>
                  </a:lnTo>
                  <a:lnTo>
                    <a:pt x="23257" y="17948"/>
                  </a:lnTo>
                  <a:lnTo>
                    <a:pt x="21282" y="19396"/>
                  </a:lnTo>
                  <a:lnTo>
                    <a:pt x="19088" y="21195"/>
                  </a:lnTo>
                  <a:lnTo>
                    <a:pt x="16587" y="22907"/>
                  </a:lnTo>
                  <a:lnTo>
                    <a:pt x="12111" y="25539"/>
                  </a:lnTo>
                  <a:lnTo>
                    <a:pt x="9303" y="27075"/>
                  </a:lnTo>
                  <a:lnTo>
                    <a:pt x="7241" y="28172"/>
                  </a:lnTo>
                  <a:lnTo>
                    <a:pt x="3291" y="30147"/>
                  </a:lnTo>
                  <a:lnTo>
                    <a:pt x="88" y="32078"/>
                  </a:lnTo>
                  <a:lnTo>
                    <a:pt x="44" y="32121"/>
                  </a:lnTo>
                  <a:lnTo>
                    <a:pt x="0" y="32165"/>
                  </a:lnTo>
                  <a:lnTo>
                    <a:pt x="0" y="32253"/>
                  </a:lnTo>
                  <a:lnTo>
                    <a:pt x="0" y="32297"/>
                  </a:lnTo>
                  <a:lnTo>
                    <a:pt x="88" y="32385"/>
                  </a:lnTo>
                  <a:lnTo>
                    <a:pt x="264" y="32385"/>
                  </a:lnTo>
                  <a:lnTo>
                    <a:pt x="3467" y="30454"/>
                  </a:lnTo>
                  <a:lnTo>
                    <a:pt x="7416" y="28479"/>
                  </a:lnTo>
                  <a:lnTo>
                    <a:pt x="9478" y="27382"/>
                  </a:lnTo>
                  <a:lnTo>
                    <a:pt x="12287" y="25847"/>
                  </a:lnTo>
                  <a:lnTo>
                    <a:pt x="16763" y="23214"/>
                  </a:lnTo>
                  <a:lnTo>
                    <a:pt x="19308" y="21502"/>
                  </a:lnTo>
                  <a:lnTo>
                    <a:pt x="21502" y="19703"/>
                  </a:lnTo>
                  <a:lnTo>
                    <a:pt x="23476" y="18211"/>
                  </a:lnTo>
                  <a:lnTo>
                    <a:pt x="25451" y="16588"/>
                  </a:lnTo>
                  <a:lnTo>
                    <a:pt x="27382" y="14745"/>
                  </a:lnTo>
                  <a:lnTo>
                    <a:pt x="28172" y="13955"/>
                  </a:lnTo>
                  <a:lnTo>
                    <a:pt x="28917" y="13165"/>
                  </a:lnTo>
                  <a:lnTo>
                    <a:pt x="29576" y="12375"/>
                  </a:lnTo>
                  <a:lnTo>
                    <a:pt x="30234" y="11542"/>
                  </a:lnTo>
                  <a:lnTo>
                    <a:pt x="30848" y="10752"/>
                  </a:lnTo>
                  <a:lnTo>
                    <a:pt x="31463" y="9962"/>
                  </a:lnTo>
                  <a:lnTo>
                    <a:pt x="32560" y="8338"/>
                  </a:lnTo>
                  <a:lnTo>
                    <a:pt x="33613" y="6671"/>
                  </a:lnTo>
                  <a:lnTo>
                    <a:pt x="34578" y="4959"/>
                  </a:lnTo>
                  <a:lnTo>
                    <a:pt x="35543" y="3204"/>
                  </a:lnTo>
                  <a:lnTo>
                    <a:pt x="36509" y="1405"/>
                  </a:lnTo>
                  <a:lnTo>
                    <a:pt x="37123" y="264"/>
                  </a:lnTo>
                  <a:lnTo>
                    <a:pt x="37167" y="177"/>
                  </a:lnTo>
                  <a:lnTo>
                    <a:pt x="37167" y="133"/>
                  </a:lnTo>
                  <a:lnTo>
                    <a:pt x="37123" y="89"/>
                  </a:lnTo>
                  <a:lnTo>
                    <a:pt x="37079" y="45"/>
                  </a:lnTo>
                  <a:lnTo>
                    <a:pt x="36992"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7" name="Google Shape;2917;p18"/>
            <p:cNvSpPr/>
            <p:nvPr/>
          </p:nvSpPr>
          <p:spPr>
            <a:xfrm>
              <a:off x="1846325" y="1555900"/>
              <a:ext cx="900675" cy="760250"/>
            </a:xfrm>
            <a:custGeom>
              <a:rect b="b" l="l" r="r" t="t"/>
              <a:pathLst>
                <a:path extrusionOk="0" h="30410" w="36027">
                  <a:moveTo>
                    <a:pt x="35895" y="0"/>
                  </a:moveTo>
                  <a:lnTo>
                    <a:pt x="35807" y="44"/>
                  </a:lnTo>
                  <a:lnTo>
                    <a:pt x="35763" y="44"/>
                  </a:lnTo>
                  <a:lnTo>
                    <a:pt x="35720" y="132"/>
                  </a:lnTo>
                  <a:lnTo>
                    <a:pt x="34315" y="2677"/>
                  </a:lnTo>
                  <a:lnTo>
                    <a:pt x="33350" y="4520"/>
                  </a:lnTo>
                  <a:lnTo>
                    <a:pt x="32341" y="6231"/>
                  </a:lnTo>
                  <a:lnTo>
                    <a:pt x="31814" y="7065"/>
                  </a:lnTo>
                  <a:lnTo>
                    <a:pt x="31244" y="7855"/>
                  </a:lnTo>
                  <a:lnTo>
                    <a:pt x="30673" y="8644"/>
                  </a:lnTo>
                  <a:lnTo>
                    <a:pt x="30059" y="9434"/>
                  </a:lnTo>
                  <a:lnTo>
                    <a:pt x="29401" y="10180"/>
                  </a:lnTo>
                  <a:lnTo>
                    <a:pt x="28786" y="10926"/>
                  </a:lnTo>
                  <a:lnTo>
                    <a:pt x="28084" y="11672"/>
                  </a:lnTo>
                  <a:lnTo>
                    <a:pt x="27382" y="12418"/>
                  </a:lnTo>
                  <a:lnTo>
                    <a:pt x="25890" y="13822"/>
                  </a:lnTo>
                  <a:lnTo>
                    <a:pt x="24311" y="15226"/>
                  </a:lnTo>
                  <a:lnTo>
                    <a:pt x="22643" y="16455"/>
                  </a:lnTo>
                  <a:lnTo>
                    <a:pt x="20976" y="17815"/>
                  </a:lnTo>
                  <a:lnTo>
                    <a:pt x="20361" y="18386"/>
                  </a:lnTo>
                  <a:lnTo>
                    <a:pt x="19703" y="18912"/>
                  </a:lnTo>
                  <a:lnTo>
                    <a:pt x="19045" y="19483"/>
                  </a:lnTo>
                  <a:lnTo>
                    <a:pt x="18343" y="20009"/>
                  </a:lnTo>
                  <a:lnTo>
                    <a:pt x="16851" y="21019"/>
                  </a:lnTo>
                  <a:lnTo>
                    <a:pt x="15271" y="21984"/>
                  </a:lnTo>
                  <a:lnTo>
                    <a:pt x="13648" y="22906"/>
                  </a:lnTo>
                  <a:lnTo>
                    <a:pt x="12024" y="23827"/>
                  </a:lnTo>
                  <a:lnTo>
                    <a:pt x="8821" y="25494"/>
                  </a:lnTo>
                  <a:lnTo>
                    <a:pt x="7241" y="26328"/>
                  </a:lnTo>
                  <a:lnTo>
                    <a:pt x="3380" y="28215"/>
                  </a:lnTo>
                  <a:lnTo>
                    <a:pt x="89" y="30102"/>
                  </a:lnTo>
                  <a:lnTo>
                    <a:pt x="45" y="30146"/>
                  </a:lnTo>
                  <a:lnTo>
                    <a:pt x="1" y="30190"/>
                  </a:lnTo>
                  <a:lnTo>
                    <a:pt x="1" y="30277"/>
                  </a:lnTo>
                  <a:lnTo>
                    <a:pt x="45" y="30321"/>
                  </a:lnTo>
                  <a:lnTo>
                    <a:pt x="89" y="30409"/>
                  </a:lnTo>
                  <a:lnTo>
                    <a:pt x="264" y="30409"/>
                  </a:lnTo>
                  <a:lnTo>
                    <a:pt x="3555" y="28522"/>
                  </a:lnTo>
                  <a:lnTo>
                    <a:pt x="7373" y="26635"/>
                  </a:lnTo>
                  <a:lnTo>
                    <a:pt x="8952" y="25846"/>
                  </a:lnTo>
                  <a:lnTo>
                    <a:pt x="12200" y="24134"/>
                  </a:lnTo>
                  <a:lnTo>
                    <a:pt x="13867" y="23213"/>
                  </a:lnTo>
                  <a:lnTo>
                    <a:pt x="15491" y="22291"/>
                  </a:lnTo>
                  <a:lnTo>
                    <a:pt x="17027" y="21282"/>
                  </a:lnTo>
                  <a:lnTo>
                    <a:pt x="18518" y="20273"/>
                  </a:lnTo>
                  <a:lnTo>
                    <a:pt x="19264" y="19746"/>
                  </a:lnTo>
                  <a:lnTo>
                    <a:pt x="19923" y="19176"/>
                  </a:lnTo>
                  <a:lnTo>
                    <a:pt x="20581" y="18649"/>
                  </a:lnTo>
                  <a:lnTo>
                    <a:pt x="21239" y="18079"/>
                  </a:lnTo>
                  <a:lnTo>
                    <a:pt x="22863" y="16718"/>
                  </a:lnTo>
                  <a:lnTo>
                    <a:pt x="24530" y="15490"/>
                  </a:lnTo>
                  <a:lnTo>
                    <a:pt x="26154" y="14086"/>
                  </a:lnTo>
                  <a:lnTo>
                    <a:pt x="27646" y="12638"/>
                  </a:lnTo>
                  <a:lnTo>
                    <a:pt x="28348" y="11935"/>
                  </a:lnTo>
                  <a:lnTo>
                    <a:pt x="29050" y="11189"/>
                  </a:lnTo>
                  <a:lnTo>
                    <a:pt x="29708" y="10444"/>
                  </a:lnTo>
                  <a:lnTo>
                    <a:pt x="30322" y="9654"/>
                  </a:lnTo>
                  <a:lnTo>
                    <a:pt x="30937" y="8864"/>
                  </a:lnTo>
                  <a:lnTo>
                    <a:pt x="31507" y="8074"/>
                  </a:lnTo>
                  <a:lnTo>
                    <a:pt x="32078" y="7240"/>
                  </a:lnTo>
                  <a:lnTo>
                    <a:pt x="32648" y="6407"/>
                  </a:lnTo>
                  <a:lnTo>
                    <a:pt x="33175" y="5573"/>
                  </a:lnTo>
                  <a:lnTo>
                    <a:pt x="33657" y="4695"/>
                  </a:lnTo>
                  <a:lnTo>
                    <a:pt x="34666" y="2852"/>
                  </a:lnTo>
                  <a:lnTo>
                    <a:pt x="36027" y="263"/>
                  </a:lnTo>
                  <a:lnTo>
                    <a:pt x="36027" y="219"/>
                  </a:lnTo>
                  <a:lnTo>
                    <a:pt x="36027" y="132"/>
                  </a:lnTo>
                  <a:lnTo>
                    <a:pt x="35983" y="88"/>
                  </a:lnTo>
                  <a:lnTo>
                    <a:pt x="35939" y="44"/>
                  </a:lnTo>
                  <a:lnTo>
                    <a:pt x="35895"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8" name="Google Shape;2918;p18"/>
            <p:cNvSpPr/>
            <p:nvPr/>
          </p:nvSpPr>
          <p:spPr>
            <a:xfrm>
              <a:off x="1799150" y="1626100"/>
              <a:ext cx="840350" cy="647250"/>
            </a:xfrm>
            <a:custGeom>
              <a:rect b="b" l="l" r="r" t="t"/>
              <a:pathLst>
                <a:path extrusionOk="0" h="25890" w="33614">
                  <a:moveTo>
                    <a:pt x="33394" y="0"/>
                  </a:moveTo>
                  <a:lnTo>
                    <a:pt x="33350" y="44"/>
                  </a:lnTo>
                  <a:lnTo>
                    <a:pt x="33306" y="88"/>
                  </a:lnTo>
                  <a:lnTo>
                    <a:pt x="31639" y="2896"/>
                  </a:lnTo>
                  <a:lnTo>
                    <a:pt x="30322" y="4783"/>
                  </a:lnTo>
                  <a:lnTo>
                    <a:pt x="28874" y="6495"/>
                  </a:lnTo>
                  <a:lnTo>
                    <a:pt x="26944" y="8425"/>
                  </a:lnTo>
                  <a:lnTo>
                    <a:pt x="25057" y="10049"/>
                  </a:lnTo>
                  <a:lnTo>
                    <a:pt x="22994" y="11673"/>
                  </a:lnTo>
                  <a:lnTo>
                    <a:pt x="20362" y="14042"/>
                  </a:lnTo>
                  <a:lnTo>
                    <a:pt x="18124" y="15973"/>
                  </a:lnTo>
                  <a:lnTo>
                    <a:pt x="16105" y="17289"/>
                  </a:lnTo>
                  <a:lnTo>
                    <a:pt x="14174" y="18430"/>
                  </a:lnTo>
                  <a:lnTo>
                    <a:pt x="12112" y="19571"/>
                  </a:lnTo>
                  <a:lnTo>
                    <a:pt x="7812" y="21721"/>
                  </a:lnTo>
                  <a:lnTo>
                    <a:pt x="5662" y="22555"/>
                  </a:lnTo>
                  <a:lnTo>
                    <a:pt x="3511" y="23608"/>
                  </a:lnTo>
                  <a:lnTo>
                    <a:pt x="89" y="25583"/>
                  </a:lnTo>
                  <a:lnTo>
                    <a:pt x="1" y="25626"/>
                  </a:lnTo>
                  <a:lnTo>
                    <a:pt x="1" y="25670"/>
                  </a:lnTo>
                  <a:lnTo>
                    <a:pt x="1" y="25758"/>
                  </a:lnTo>
                  <a:lnTo>
                    <a:pt x="1" y="25802"/>
                  </a:lnTo>
                  <a:lnTo>
                    <a:pt x="89" y="25890"/>
                  </a:lnTo>
                  <a:lnTo>
                    <a:pt x="264" y="25890"/>
                  </a:lnTo>
                  <a:lnTo>
                    <a:pt x="3687" y="23915"/>
                  </a:lnTo>
                  <a:lnTo>
                    <a:pt x="5793" y="22862"/>
                  </a:lnTo>
                  <a:lnTo>
                    <a:pt x="7943" y="22028"/>
                  </a:lnTo>
                  <a:lnTo>
                    <a:pt x="12288" y="19878"/>
                  </a:lnTo>
                  <a:lnTo>
                    <a:pt x="14350" y="18737"/>
                  </a:lnTo>
                  <a:lnTo>
                    <a:pt x="16281" y="17596"/>
                  </a:lnTo>
                  <a:lnTo>
                    <a:pt x="18299" y="16236"/>
                  </a:lnTo>
                  <a:lnTo>
                    <a:pt x="18343" y="16236"/>
                  </a:lnTo>
                  <a:lnTo>
                    <a:pt x="20581" y="14305"/>
                  </a:lnTo>
                  <a:lnTo>
                    <a:pt x="23214" y="11936"/>
                  </a:lnTo>
                  <a:lnTo>
                    <a:pt x="25276" y="10356"/>
                  </a:lnTo>
                  <a:lnTo>
                    <a:pt x="27207" y="8689"/>
                  </a:lnTo>
                  <a:lnTo>
                    <a:pt x="29138" y="6758"/>
                  </a:lnTo>
                  <a:lnTo>
                    <a:pt x="30586" y="5003"/>
                  </a:lnTo>
                  <a:lnTo>
                    <a:pt x="31946" y="3116"/>
                  </a:lnTo>
                  <a:lnTo>
                    <a:pt x="33570" y="264"/>
                  </a:lnTo>
                  <a:lnTo>
                    <a:pt x="33613" y="220"/>
                  </a:lnTo>
                  <a:lnTo>
                    <a:pt x="33613" y="132"/>
                  </a:lnTo>
                  <a:lnTo>
                    <a:pt x="33570" y="88"/>
                  </a:lnTo>
                  <a:lnTo>
                    <a:pt x="33526" y="44"/>
                  </a:lnTo>
                  <a:lnTo>
                    <a:pt x="33438"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9" name="Google Shape;2919;p18"/>
            <p:cNvSpPr/>
            <p:nvPr/>
          </p:nvSpPr>
          <p:spPr>
            <a:xfrm>
              <a:off x="1775025" y="2163625"/>
              <a:ext cx="160200" cy="88875"/>
            </a:xfrm>
            <a:custGeom>
              <a:rect b="b" l="l" r="r" t="t"/>
              <a:pathLst>
                <a:path extrusionOk="0" h="3555" w="6408">
                  <a:moveTo>
                    <a:pt x="6144" y="1"/>
                  </a:moveTo>
                  <a:lnTo>
                    <a:pt x="3555" y="1229"/>
                  </a:lnTo>
                  <a:lnTo>
                    <a:pt x="88" y="3204"/>
                  </a:lnTo>
                  <a:lnTo>
                    <a:pt x="45" y="3248"/>
                  </a:lnTo>
                  <a:lnTo>
                    <a:pt x="1" y="3336"/>
                  </a:lnTo>
                  <a:lnTo>
                    <a:pt x="1" y="3379"/>
                  </a:lnTo>
                  <a:lnTo>
                    <a:pt x="45" y="3467"/>
                  </a:lnTo>
                  <a:lnTo>
                    <a:pt x="88" y="3511"/>
                  </a:lnTo>
                  <a:lnTo>
                    <a:pt x="176" y="3555"/>
                  </a:lnTo>
                  <a:lnTo>
                    <a:pt x="264" y="3511"/>
                  </a:lnTo>
                  <a:lnTo>
                    <a:pt x="3730" y="1537"/>
                  </a:lnTo>
                  <a:lnTo>
                    <a:pt x="6319" y="352"/>
                  </a:lnTo>
                  <a:lnTo>
                    <a:pt x="6363" y="308"/>
                  </a:lnTo>
                  <a:lnTo>
                    <a:pt x="6407" y="220"/>
                  </a:lnTo>
                  <a:lnTo>
                    <a:pt x="6407" y="176"/>
                  </a:lnTo>
                  <a:lnTo>
                    <a:pt x="6363" y="88"/>
                  </a:lnTo>
                  <a:lnTo>
                    <a:pt x="6319" y="45"/>
                  </a:lnTo>
                  <a:lnTo>
                    <a:pt x="6276"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0" name="Google Shape;2920;p18"/>
            <p:cNvSpPr/>
            <p:nvPr/>
          </p:nvSpPr>
          <p:spPr>
            <a:xfrm>
              <a:off x="2327925" y="1808200"/>
              <a:ext cx="137150" cy="118500"/>
            </a:xfrm>
            <a:custGeom>
              <a:rect b="b" l="l" r="r" t="t"/>
              <a:pathLst>
                <a:path extrusionOk="0" h="4740" w="5486">
                  <a:moveTo>
                    <a:pt x="5266" y="0"/>
                  </a:moveTo>
                  <a:lnTo>
                    <a:pt x="5222" y="44"/>
                  </a:lnTo>
                  <a:lnTo>
                    <a:pt x="3555" y="1492"/>
                  </a:lnTo>
                  <a:lnTo>
                    <a:pt x="88" y="4432"/>
                  </a:lnTo>
                  <a:lnTo>
                    <a:pt x="44" y="4476"/>
                  </a:lnTo>
                  <a:lnTo>
                    <a:pt x="0" y="4520"/>
                  </a:lnTo>
                  <a:lnTo>
                    <a:pt x="0" y="4608"/>
                  </a:lnTo>
                  <a:lnTo>
                    <a:pt x="44" y="4652"/>
                  </a:lnTo>
                  <a:lnTo>
                    <a:pt x="88" y="4696"/>
                  </a:lnTo>
                  <a:lnTo>
                    <a:pt x="176" y="4740"/>
                  </a:lnTo>
                  <a:lnTo>
                    <a:pt x="308" y="4696"/>
                  </a:lnTo>
                  <a:lnTo>
                    <a:pt x="3774" y="1756"/>
                  </a:lnTo>
                  <a:lnTo>
                    <a:pt x="5442" y="308"/>
                  </a:lnTo>
                  <a:lnTo>
                    <a:pt x="5485" y="264"/>
                  </a:lnTo>
                  <a:lnTo>
                    <a:pt x="5485" y="176"/>
                  </a:lnTo>
                  <a:lnTo>
                    <a:pt x="5485" y="132"/>
                  </a:lnTo>
                  <a:lnTo>
                    <a:pt x="5442" y="44"/>
                  </a:lnTo>
                  <a:lnTo>
                    <a:pt x="5398"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1" name="Google Shape;2921;p18"/>
            <p:cNvSpPr/>
            <p:nvPr/>
          </p:nvSpPr>
          <p:spPr>
            <a:xfrm>
              <a:off x="2313650" y="1698500"/>
              <a:ext cx="210675" cy="199675"/>
            </a:xfrm>
            <a:custGeom>
              <a:rect b="b" l="l" r="r" t="t"/>
              <a:pathLst>
                <a:path extrusionOk="0" h="7987" w="8427">
                  <a:moveTo>
                    <a:pt x="8251" y="0"/>
                  </a:moveTo>
                  <a:lnTo>
                    <a:pt x="8163" y="44"/>
                  </a:lnTo>
                  <a:lnTo>
                    <a:pt x="8119" y="88"/>
                  </a:lnTo>
                  <a:lnTo>
                    <a:pt x="6671" y="1800"/>
                  </a:lnTo>
                  <a:lnTo>
                    <a:pt x="4872" y="3599"/>
                  </a:lnTo>
                  <a:lnTo>
                    <a:pt x="3380" y="4827"/>
                  </a:lnTo>
                  <a:lnTo>
                    <a:pt x="1712" y="6231"/>
                  </a:lnTo>
                  <a:lnTo>
                    <a:pt x="45" y="7680"/>
                  </a:lnTo>
                  <a:lnTo>
                    <a:pt x="1" y="7767"/>
                  </a:lnTo>
                  <a:lnTo>
                    <a:pt x="1" y="7811"/>
                  </a:lnTo>
                  <a:lnTo>
                    <a:pt x="1" y="7899"/>
                  </a:lnTo>
                  <a:lnTo>
                    <a:pt x="45" y="7943"/>
                  </a:lnTo>
                  <a:lnTo>
                    <a:pt x="89" y="7987"/>
                  </a:lnTo>
                  <a:lnTo>
                    <a:pt x="176" y="7987"/>
                  </a:lnTo>
                  <a:lnTo>
                    <a:pt x="308" y="7943"/>
                  </a:lnTo>
                  <a:lnTo>
                    <a:pt x="1932" y="6495"/>
                  </a:lnTo>
                  <a:lnTo>
                    <a:pt x="3599" y="5091"/>
                  </a:lnTo>
                  <a:lnTo>
                    <a:pt x="5091" y="3862"/>
                  </a:lnTo>
                  <a:lnTo>
                    <a:pt x="6934" y="2063"/>
                  </a:lnTo>
                  <a:lnTo>
                    <a:pt x="8382" y="308"/>
                  </a:lnTo>
                  <a:lnTo>
                    <a:pt x="8426" y="220"/>
                  </a:lnTo>
                  <a:lnTo>
                    <a:pt x="8426" y="176"/>
                  </a:lnTo>
                  <a:lnTo>
                    <a:pt x="8426" y="88"/>
                  </a:lnTo>
                  <a:lnTo>
                    <a:pt x="8382" y="44"/>
                  </a:lnTo>
                  <a:lnTo>
                    <a:pt x="8294"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2" name="Google Shape;2922;p18"/>
            <p:cNvSpPr/>
            <p:nvPr/>
          </p:nvSpPr>
          <p:spPr>
            <a:xfrm>
              <a:off x="1726750" y="2143875"/>
              <a:ext cx="109725" cy="64750"/>
            </a:xfrm>
            <a:custGeom>
              <a:rect b="b" l="l" r="r" t="t"/>
              <a:pathLst>
                <a:path extrusionOk="0" h="2590" w="4389">
                  <a:moveTo>
                    <a:pt x="4126" y="1"/>
                  </a:moveTo>
                  <a:lnTo>
                    <a:pt x="89" y="2283"/>
                  </a:lnTo>
                  <a:lnTo>
                    <a:pt x="45" y="2327"/>
                  </a:lnTo>
                  <a:lnTo>
                    <a:pt x="1" y="2370"/>
                  </a:lnTo>
                  <a:lnTo>
                    <a:pt x="1" y="2458"/>
                  </a:lnTo>
                  <a:lnTo>
                    <a:pt x="1" y="2502"/>
                  </a:lnTo>
                  <a:lnTo>
                    <a:pt x="89" y="2590"/>
                  </a:lnTo>
                  <a:lnTo>
                    <a:pt x="264" y="2590"/>
                  </a:lnTo>
                  <a:lnTo>
                    <a:pt x="4301" y="308"/>
                  </a:lnTo>
                  <a:lnTo>
                    <a:pt x="4389" y="264"/>
                  </a:lnTo>
                  <a:lnTo>
                    <a:pt x="4389" y="220"/>
                  </a:lnTo>
                  <a:lnTo>
                    <a:pt x="4389" y="176"/>
                  </a:lnTo>
                  <a:lnTo>
                    <a:pt x="4389" y="89"/>
                  </a:lnTo>
                  <a:lnTo>
                    <a:pt x="4345" y="45"/>
                  </a:lnTo>
                  <a:lnTo>
                    <a:pt x="4301"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3" name="Google Shape;2923;p18"/>
            <p:cNvSpPr/>
            <p:nvPr/>
          </p:nvSpPr>
          <p:spPr>
            <a:xfrm>
              <a:off x="2462850" y="1368300"/>
              <a:ext cx="930300" cy="1502925"/>
            </a:xfrm>
            <a:custGeom>
              <a:rect b="b" l="l" r="r" t="t"/>
              <a:pathLst>
                <a:path extrusionOk="0" h="60117" w="37212">
                  <a:moveTo>
                    <a:pt x="35105" y="0"/>
                  </a:moveTo>
                  <a:lnTo>
                    <a:pt x="35017" y="44"/>
                  </a:lnTo>
                  <a:lnTo>
                    <a:pt x="34974" y="88"/>
                  </a:lnTo>
                  <a:lnTo>
                    <a:pt x="34974" y="176"/>
                  </a:lnTo>
                  <a:lnTo>
                    <a:pt x="34974" y="220"/>
                  </a:lnTo>
                  <a:lnTo>
                    <a:pt x="35017" y="308"/>
                  </a:lnTo>
                  <a:lnTo>
                    <a:pt x="36334" y="1712"/>
                  </a:lnTo>
                  <a:lnTo>
                    <a:pt x="36509" y="2151"/>
                  </a:lnTo>
                  <a:lnTo>
                    <a:pt x="36773" y="4388"/>
                  </a:lnTo>
                  <a:lnTo>
                    <a:pt x="36860" y="7328"/>
                  </a:lnTo>
                  <a:lnTo>
                    <a:pt x="36729" y="8513"/>
                  </a:lnTo>
                  <a:lnTo>
                    <a:pt x="35939" y="10400"/>
                  </a:lnTo>
                  <a:lnTo>
                    <a:pt x="34974" y="12726"/>
                  </a:lnTo>
                  <a:lnTo>
                    <a:pt x="33657" y="16587"/>
                  </a:lnTo>
                  <a:lnTo>
                    <a:pt x="32253" y="19088"/>
                  </a:lnTo>
                  <a:lnTo>
                    <a:pt x="30936" y="21590"/>
                  </a:lnTo>
                  <a:lnTo>
                    <a:pt x="29883" y="24047"/>
                  </a:lnTo>
                  <a:lnTo>
                    <a:pt x="27251" y="28742"/>
                  </a:lnTo>
                  <a:lnTo>
                    <a:pt x="27251" y="28830"/>
                  </a:lnTo>
                  <a:lnTo>
                    <a:pt x="27207" y="30541"/>
                  </a:lnTo>
                  <a:lnTo>
                    <a:pt x="27207" y="30585"/>
                  </a:lnTo>
                  <a:lnTo>
                    <a:pt x="27338" y="32209"/>
                  </a:lnTo>
                  <a:lnTo>
                    <a:pt x="28435" y="40239"/>
                  </a:lnTo>
                  <a:lnTo>
                    <a:pt x="28216" y="40546"/>
                  </a:lnTo>
                  <a:lnTo>
                    <a:pt x="27426" y="41204"/>
                  </a:lnTo>
                  <a:lnTo>
                    <a:pt x="25144" y="42564"/>
                  </a:lnTo>
                  <a:lnTo>
                    <a:pt x="22731" y="44232"/>
                  </a:lnTo>
                  <a:lnTo>
                    <a:pt x="20054" y="45855"/>
                  </a:lnTo>
                  <a:lnTo>
                    <a:pt x="16500" y="48664"/>
                  </a:lnTo>
                  <a:lnTo>
                    <a:pt x="14569" y="49761"/>
                  </a:lnTo>
                  <a:lnTo>
                    <a:pt x="14569" y="49805"/>
                  </a:lnTo>
                  <a:lnTo>
                    <a:pt x="12419" y="51867"/>
                  </a:lnTo>
                  <a:lnTo>
                    <a:pt x="11410" y="52525"/>
                  </a:lnTo>
                  <a:lnTo>
                    <a:pt x="8119" y="54280"/>
                  </a:lnTo>
                  <a:lnTo>
                    <a:pt x="6627" y="54939"/>
                  </a:lnTo>
                  <a:lnTo>
                    <a:pt x="5135" y="55992"/>
                  </a:lnTo>
                  <a:lnTo>
                    <a:pt x="3160" y="57484"/>
                  </a:lnTo>
                  <a:lnTo>
                    <a:pt x="88" y="59809"/>
                  </a:lnTo>
                  <a:lnTo>
                    <a:pt x="1" y="59853"/>
                  </a:lnTo>
                  <a:lnTo>
                    <a:pt x="1" y="59941"/>
                  </a:lnTo>
                  <a:lnTo>
                    <a:pt x="1" y="59985"/>
                  </a:lnTo>
                  <a:lnTo>
                    <a:pt x="45" y="60073"/>
                  </a:lnTo>
                  <a:lnTo>
                    <a:pt x="88" y="60117"/>
                  </a:lnTo>
                  <a:lnTo>
                    <a:pt x="176" y="60117"/>
                  </a:lnTo>
                  <a:lnTo>
                    <a:pt x="264" y="60073"/>
                  </a:lnTo>
                  <a:lnTo>
                    <a:pt x="3336" y="57747"/>
                  </a:lnTo>
                  <a:lnTo>
                    <a:pt x="5354" y="56299"/>
                  </a:lnTo>
                  <a:lnTo>
                    <a:pt x="6802" y="55246"/>
                  </a:lnTo>
                  <a:lnTo>
                    <a:pt x="8250" y="54588"/>
                  </a:lnTo>
                  <a:lnTo>
                    <a:pt x="11585" y="52832"/>
                  </a:lnTo>
                  <a:lnTo>
                    <a:pt x="12638" y="52130"/>
                  </a:lnTo>
                  <a:lnTo>
                    <a:pt x="14788" y="50068"/>
                  </a:lnTo>
                  <a:lnTo>
                    <a:pt x="16675" y="48971"/>
                  </a:lnTo>
                  <a:lnTo>
                    <a:pt x="16719" y="48971"/>
                  </a:lnTo>
                  <a:lnTo>
                    <a:pt x="20230" y="46163"/>
                  </a:lnTo>
                  <a:lnTo>
                    <a:pt x="22906" y="44539"/>
                  </a:lnTo>
                  <a:lnTo>
                    <a:pt x="25320" y="42828"/>
                  </a:lnTo>
                  <a:lnTo>
                    <a:pt x="27645" y="41467"/>
                  </a:lnTo>
                  <a:lnTo>
                    <a:pt x="28435" y="40809"/>
                  </a:lnTo>
                  <a:lnTo>
                    <a:pt x="28479" y="40809"/>
                  </a:lnTo>
                  <a:lnTo>
                    <a:pt x="28786" y="40370"/>
                  </a:lnTo>
                  <a:lnTo>
                    <a:pt x="28786" y="40239"/>
                  </a:lnTo>
                  <a:lnTo>
                    <a:pt x="27689" y="32165"/>
                  </a:lnTo>
                  <a:lnTo>
                    <a:pt x="27558" y="30541"/>
                  </a:lnTo>
                  <a:lnTo>
                    <a:pt x="27602" y="28874"/>
                  </a:lnTo>
                  <a:lnTo>
                    <a:pt x="30191" y="24222"/>
                  </a:lnTo>
                  <a:lnTo>
                    <a:pt x="31244" y="21721"/>
                  </a:lnTo>
                  <a:lnTo>
                    <a:pt x="32560" y="19264"/>
                  </a:lnTo>
                  <a:lnTo>
                    <a:pt x="33964" y="16719"/>
                  </a:lnTo>
                  <a:lnTo>
                    <a:pt x="33964" y="16675"/>
                  </a:lnTo>
                  <a:lnTo>
                    <a:pt x="35281" y="12857"/>
                  </a:lnTo>
                  <a:lnTo>
                    <a:pt x="36246" y="10532"/>
                  </a:lnTo>
                  <a:lnTo>
                    <a:pt x="37080" y="8645"/>
                  </a:lnTo>
                  <a:lnTo>
                    <a:pt x="37080" y="8601"/>
                  </a:lnTo>
                  <a:lnTo>
                    <a:pt x="37211" y="7328"/>
                  </a:lnTo>
                  <a:lnTo>
                    <a:pt x="37124" y="4388"/>
                  </a:lnTo>
                  <a:lnTo>
                    <a:pt x="36860" y="2107"/>
                  </a:lnTo>
                  <a:lnTo>
                    <a:pt x="36860" y="2063"/>
                  </a:lnTo>
                  <a:lnTo>
                    <a:pt x="36641" y="1536"/>
                  </a:lnTo>
                  <a:lnTo>
                    <a:pt x="36597" y="1492"/>
                  </a:lnTo>
                  <a:lnTo>
                    <a:pt x="35281" y="44"/>
                  </a:lnTo>
                  <a:lnTo>
                    <a:pt x="35237"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4" name="Google Shape;2924;p18"/>
            <p:cNvSpPr/>
            <p:nvPr/>
          </p:nvSpPr>
          <p:spPr>
            <a:xfrm>
              <a:off x="2491375" y="1390250"/>
              <a:ext cx="930300" cy="1507300"/>
            </a:xfrm>
            <a:custGeom>
              <a:rect b="b" l="l" r="r" t="t"/>
              <a:pathLst>
                <a:path extrusionOk="0" h="60292" w="37212">
                  <a:moveTo>
                    <a:pt x="35895" y="0"/>
                  </a:moveTo>
                  <a:lnTo>
                    <a:pt x="35851" y="44"/>
                  </a:lnTo>
                  <a:lnTo>
                    <a:pt x="35807" y="88"/>
                  </a:lnTo>
                  <a:lnTo>
                    <a:pt x="35807" y="176"/>
                  </a:lnTo>
                  <a:lnTo>
                    <a:pt x="35851" y="219"/>
                  </a:lnTo>
                  <a:lnTo>
                    <a:pt x="35851" y="307"/>
                  </a:lnTo>
                  <a:lnTo>
                    <a:pt x="36772" y="1141"/>
                  </a:lnTo>
                  <a:lnTo>
                    <a:pt x="36772" y="2370"/>
                  </a:lnTo>
                  <a:lnTo>
                    <a:pt x="36860" y="5310"/>
                  </a:lnTo>
                  <a:lnTo>
                    <a:pt x="36860" y="7240"/>
                  </a:lnTo>
                  <a:lnTo>
                    <a:pt x="36860" y="7899"/>
                  </a:lnTo>
                  <a:lnTo>
                    <a:pt x="36772" y="8513"/>
                  </a:lnTo>
                  <a:lnTo>
                    <a:pt x="36597" y="9127"/>
                  </a:lnTo>
                  <a:lnTo>
                    <a:pt x="36378" y="9785"/>
                  </a:lnTo>
                  <a:lnTo>
                    <a:pt x="35588" y="11584"/>
                  </a:lnTo>
                  <a:lnTo>
                    <a:pt x="34578" y="13822"/>
                  </a:lnTo>
                  <a:lnTo>
                    <a:pt x="33481" y="16587"/>
                  </a:lnTo>
                  <a:lnTo>
                    <a:pt x="32033" y="18956"/>
                  </a:lnTo>
                  <a:lnTo>
                    <a:pt x="30717" y="21370"/>
                  </a:lnTo>
                  <a:lnTo>
                    <a:pt x="30717" y="21414"/>
                  </a:lnTo>
                  <a:lnTo>
                    <a:pt x="29927" y="23652"/>
                  </a:lnTo>
                  <a:lnTo>
                    <a:pt x="29927" y="23739"/>
                  </a:lnTo>
                  <a:lnTo>
                    <a:pt x="30190" y="24880"/>
                  </a:lnTo>
                  <a:lnTo>
                    <a:pt x="30410" y="29488"/>
                  </a:lnTo>
                  <a:lnTo>
                    <a:pt x="30454" y="32428"/>
                  </a:lnTo>
                  <a:lnTo>
                    <a:pt x="30454" y="35543"/>
                  </a:lnTo>
                  <a:lnTo>
                    <a:pt x="30410" y="40151"/>
                  </a:lnTo>
                  <a:lnTo>
                    <a:pt x="30234" y="40370"/>
                  </a:lnTo>
                  <a:lnTo>
                    <a:pt x="29225" y="40940"/>
                  </a:lnTo>
                  <a:lnTo>
                    <a:pt x="29181" y="40940"/>
                  </a:lnTo>
                  <a:lnTo>
                    <a:pt x="28172" y="41906"/>
                  </a:lnTo>
                  <a:lnTo>
                    <a:pt x="26153" y="43047"/>
                  </a:lnTo>
                  <a:lnTo>
                    <a:pt x="23257" y="44626"/>
                  </a:lnTo>
                  <a:lnTo>
                    <a:pt x="20800" y="46162"/>
                  </a:lnTo>
                  <a:lnTo>
                    <a:pt x="18825" y="47391"/>
                  </a:lnTo>
                  <a:lnTo>
                    <a:pt x="16017" y="49541"/>
                  </a:lnTo>
                  <a:lnTo>
                    <a:pt x="13911" y="50550"/>
                  </a:lnTo>
                  <a:lnTo>
                    <a:pt x="13867" y="50594"/>
                  </a:lnTo>
                  <a:lnTo>
                    <a:pt x="12024" y="52218"/>
                  </a:lnTo>
                  <a:lnTo>
                    <a:pt x="11015" y="52876"/>
                  </a:lnTo>
                  <a:lnTo>
                    <a:pt x="7329" y="54850"/>
                  </a:lnTo>
                  <a:lnTo>
                    <a:pt x="5881" y="55596"/>
                  </a:lnTo>
                  <a:lnTo>
                    <a:pt x="4213" y="56869"/>
                  </a:lnTo>
                  <a:lnTo>
                    <a:pt x="2151" y="58361"/>
                  </a:lnTo>
                  <a:lnTo>
                    <a:pt x="88" y="59984"/>
                  </a:lnTo>
                  <a:lnTo>
                    <a:pt x="44" y="60028"/>
                  </a:lnTo>
                  <a:lnTo>
                    <a:pt x="1" y="60072"/>
                  </a:lnTo>
                  <a:lnTo>
                    <a:pt x="1" y="60160"/>
                  </a:lnTo>
                  <a:lnTo>
                    <a:pt x="44" y="60204"/>
                  </a:lnTo>
                  <a:lnTo>
                    <a:pt x="132" y="60248"/>
                  </a:lnTo>
                  <a:lnTo>
                    <a:pt x="176" y="60292"/>
                  </a:lnTo>
                  <a:lnTo>
                    <a:pt x="308" y="60248"/>
                  </a:lnTo>
                  <a:lnTo>
                    <a:pt x="2370" y="58624"/>
                  </a:lnTo>
                  <a:lnTo>
                    <a:pt x="4389" y="57132"/>
                  </a:lnTo>
                  <a:lnTo>
                    <a:pt x="6056" y="55904"/>
                  </a:lnTo>
                  <a:lnTo>
                    <a:pt x="7504" y="55202"/>
                  </a:lnTo>
                  <a:lnTo>
                    <a:pt x="11190" y="53183"/>
                  </a:lnTo>
                  <a:lnTo>
                    <a:pt x="12243" y="52525"/>
                  </a:lnTo>
                  <a:lnTo>
                    <a:pt x="12243" y="52481"/>
                  </a:lnTo>
                  <a:lnTo>
                    <a:pt x="14086" y="50857"/>
                  </a:lnTo>
                  <a:lnTo>
                    <a:pt x="16193" y="49848"/>
                  </a:lnTo>
                  <a:lnTo>
                    <a:pt x="19045" y="47698"/>
                  </a:lnTo>
                  <a:lnTo>
                    <a:pt x="21019" y="46469"/>
                  </a:lnTo>
                  <a:lnTo>
                    <a:pt x="23433" y="44934"/>
                  </a:lnTo>
                  <a:lnTo>
                    <a:pt x="26329" y="43354"/>
                  </a:lnTo>
                  <a:lnTo>
                    <a:pt x="28347" y="42213"/>
                  </a:lnTo>
                  <a:lnTo>
                    <a:pt x="28391" y="42169"/>
                  </a:lnTo>
                  <a:lnTo>
                    <a:pt x="29401" y="41248"/>
                  </a:lnTo>
                  <a:lnTo>
                    <a:pt x="30454" y="40633"/>
                  </a:lnTo>
                  <a:lnTo>
                    <a:pt x="30498" y="40589"/>
                  </a:lnTo>
                  <a:lnTo>
                    <a:pt x="30717" y="40326"/>
                  </a:lnTo>
                  <a:lnTo>
                    <a:pt x="30761" y="40238"/>
                  </a:lnTo>
                  <a:lnTo>
                    <a:pt x="30805" y="35543"/>
                  </a:lnTo>
                  <a:lnTo>
                    <a:pt x="30805" y="32428"/>
                  </a:lnTo>
                  <a:lnTo>
                    <a:pt x="30761" y="29488"/>
                  </a:lnTo>
                  <a:lnTo>
                    <a:pt x="30541" y="24836"/>
                  </a:lnTo>
                  <a:lnTo>
                    <a:pt x="30278" y="23695"/>
                  </a:lnTo>
                  <a:lnTo>
                    <a:pt x="31024" y="21545"/>
                  </a:lnTo>
                  <a:lnTo>
                    <a:pt x="32341" y="19132"/>
                  </a:lnTo>
                  <a:lnTo>
                    <a:pt x="33789" y="16762"/>
                  </a:lnTo>
                  <a:lnTo>
                    <a:pt x="33789" y="16718"/>
                  </a:lnTo>
                  <a:lnTo>
                    <a:pt x="34930" y="13954"/>
                  </a:lnTo>
                  <a:lnTo>
                    <a:pt x="35895" y="11716"/>
                  </a:lnTo>
                  <a:lnTo>
                    <a:pt x="36685" y="9873"/>
                  </a:lnTo>
                  <a:lnTo>
                    <a:pt x="36948" y="9215"/>
                  </a:lnTo>
                  <a:lnTo>
                    <a:pt x="37124" y="8601"/>
                  </a:lnTo>
                  <a:lnTo>
                    <a:pt x="37211" y="7986"/>
                  </a:lnTo>
                  <a:lnTo>
                    <a:pt x="37211" y="7240"/>
                  </a:lnTo>
                  <a:lnTo>
                    <a:pt x="37211" y="5266"/>
                  </a:lnTo>
                  <a:lnTo>
                    <a:pt x="37124" y="2370"/>
                  </a:lnTo>
                  <a:lnTo>
                    <a:pt x="37124" y="1053"/>
                  </a:lnTo>
                  <a:lnTo>
                    <a:pt x="37124" y="965"/>
                  </a:lnTo>
                  <a:lnTo>
                    <a:pt x="37080" y="922"/>
                  </a:lnTo>
                  <a:lnTo>
                    <a:pt x="36114" y="44"/>
                  </a:lnTo>
                  <a:lnTo>
                    <a:pt x="36027"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5" name="Google Shape;2925;p18"/>
            <p:cNvSpPr/>
            <p:nvPr/>
          </p:nvSpPr>
          <p:spPr>
            <a:xfrm>
              <a:off x="3740875" y="4014275"/>
              <a:ext cx="64750" cy="40625"/>
            </a:xfrm>
            <a:custGeom>
              <a:rect b="b" l="l" r="r" t="t"/>
              <a:pathLst>
                <a:path extrusionOk="0" h="1625" w="2590">
                  <a:moveTo>
                    <a:pt x="132" y="1"/>
                  </a:moveTo>
                  <a:lnTo>
                    <a:pt x="88" y="45"/>
                  </a:lnTo>
                  <a:lnTo>
                    <a:pt x="44" y="89"/>
                  </a:lnTo>
                  <a:lnTo>
                    <a:pt x="1" y="132"/>
                  </a:lnTo>
                  <a:lnTo>
                    <a:pt x="1" y="220"/>
                  </a:lnTo>
                  <a:lnTo>
                    <a:pt x="44" y="264"/>
                  </a:lnTo>
                  <a:lnTo>
                    <a:pt x="88" y="308"/>
                  </a:lnTo>
                  <a:lnTo>
                    <a:pt x="2326" y="1624"/>
                  </a:lnTo>
                  <a:lnTo>
                    <a:pt x="2502" y="1624"/>
                  </a:lnTo>
                  <a:lnTo>
                    <a:pt x="2589" y="1537"/>
                  </a:lnTo>
                  <a:lnTo>
                    <a:pt x="2589" y="1493"/>
                  </a:lnTo>
                  <a:lnTo>
                    <a:pt x="2589" y="1405"/>
                  </a:lnTo>
                  <a:lnTo>
                    <a:pt x="2546" y="1361"/>
                  </a:lnTo>
                  <a:lnTo>
                    <a:pt x="2502" y="1317"/>
                  </a:lnTo>
                  <a:lnTo>
                    <a:pt x="264"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6" name="Google Shape;2926;p18"/>
            <p:cNvSpPr/>
            <p:nvPr/>
          </p:nvSpPr>
          <p:spPr>
            <a:xfrm>
              <a:off x="3707975" y="3983575"/>
              <a:ext cx="41700" cy="39500"/>
            </a:xfrm>
            <a:custGeom>
              <a:rect b="b" l="l" r="r" t="t"/>
              <a:pathLst>
                <a:path extrusionOk="0" h="1580" w="1668">
                  <a:moveTo>
                    <a:pt x="132" y="0"/>
                  </a:moveTo>
                  <a:lnTo>
                    <a:pt x="88" y="44"/>
                  </a:lnTo>
                  <a:lnTo>
                    <a:pt x="44" y="88"/>
                  </a:lnTo>
                  <a:lnTo>
                    <a:pt x="0" y="132"/>
                  </a:lnTo>
                  <a:lnTo>
                    <a:pt x="0" y="220"/>
                  </a:lnTo>
                  <a:lnTo>
                    <a:pt x="44" y="263"/>
                  </a:lnTo>
                  <a:lnTo>
                    <a:pt x="483" y="966"/>
                  </a:lnTo>
                  <a:lnTo>
                    <a:pt x="571" y="1053"/>
                  </a:lnTo>
                  <a:lnTo>
                    <a:pt x="1404" y="1536"/>
                  </a:lnTo>
                  <a:lnTo>
                    <a:pt x="1492" y="1580"/>
                  </a:lnTo>
                  <a:lnTo>
                    <a:pt x="1580" y="1536"/>
                  </a:lnTo>
                  <a:lnTo>
                    <a:pt x="1668" y="1492"/>
                  </a:lnTo>
                  <a:lnTo>
                    <a:pt x="1668" y="1404"/>
                  </a:lnTo>
                  <a:lnTo>
                    <a:pt x="1668" y="1360"/>
                  </a:lnTo>
                  <a:lnTo>
                    <a:pt x="1624" y="1273"/>
                  </a:lnTo>
                  <a:lnTo>
                    <a:pt x="1580" y="1229"/>
                  </a:lnTo>
                  <a:lnTo>
                    <a:pt x="746" y="746"/>
                  </a:lnTo>
                  <a:lnTo>
                    <a:pt x="307" y="88"/>
                  </a:lnTo>
                  <a:lnTo>
                    <a:pt x="263" y="44"/>
                  </a:lnTo>
                  <a:lnTo>
                    <a:pt x="220"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7" name="Google Shape;2927;p18"/>
            <p:cNvSpPr/>
            <p:nvPr/>
          </p:nvSpPr>
          <p:spPr>
            <a:xfrm>
              <a:off x="3532450" y="3825600"/>
              <a:ext cx="231500" cy="292925"/>
            </a:xfrm>
            <a:custGeom>
              <a:rect b="b" l="l" r="r" t="t"/>
              <a:pathLst>
                <a:path extrusionOk="0" h="11717" w="9260">
                  <a:moveTo>
                    <a:pt x="176" y="0"/>
                  </a:moveTo>
                  <a:lnTo>
                    <a:pt x="88" y="44"/>
                  </a:lnTo>
                  <a:lnTo>
                    <a:pt x="44" y="44"/>
                  </a:lnTo>
                  <a:lnTo>
                    <a:pt x="0" y="132"/>
                  </a:lnTo>
                  <a:lnTo>
                    <a:pt x="0" y="176"/>
                  </a:lnTo>
                  <a:lnTo>
                    <a:pt x="0" y="264"/>
                  </a:lnTo>
                  <a:lnTo>
                    <a:pt x="1624" y="3686"/>
                  </a:lnTo>
                  <a:lnTo>
                    <a:pt x="2984" y="6451"/>
                  </a:lnTo>
                  <a:lnTo>
                    <a:pt x="3774" y="8513"/>
                  </a:lnTo>
                  <a:lnTo>
                    <a:pt x="3774" y="8557"/>
                  </a:lnTo>
                  <a:lnTo>
                    <a:pt x="4213" y="9391"/>
                  </a:lnTo>
                  <a:lnTo>
                    <a:pt x="4301" y="9479"/>
                  </a:lnTo>
                  <a:lnTo>
                    <a:pt x="7372" y="10883"/>
                  </a:lnTo>
                  <a:lnTo>
                    <a:pt x="8996" y="11716"/>
                  </a:lnTo>
                  <a:lnTo>
                    <a:pt x="9171" y="11716"/>
                  </a:lnTo>
                  <a:lnTo>
                    <a:pt x="9259" y="11629"/>
                  </a:lnTo>
                  <a:lnTo>
                    <a:pt x="9259" y="11585"/>
                  </a:lnTo>
                  <a:lnTo>
                    <a:pt x="9259" y="11497"/>
                  </a:lnTo>
                  <a:lnTo>
                    <a:pt x="9215" y="11453"/>
                  </a:lnTo>
                  <a:lnTo>
                    <a:pt x="9171" y="11409"/>
                  </a:lnTo>
                  <a:lnTo>
                    <a:pt x="7548" y="10576"/>
                  </a:lnTo>
                  <a:lnTo>
                    <a:pt x="4520" y="9171"/>
                  </a:lnTo>
                  <a:lnTo>
                    <a:pt x="4081" y="8382"/>
                  </a:lnTo>
                  <a:lnTo>
                    <a:pt x="3335" y="6319"/>
                  </a:lnTo>
                  <a:lnTo>
                    <a:pt x="3291" y="6319"/>
                  </a:lnTo>
                  <a:lnTo>
                    <a:pt x="1931" y="3555"/>
                  </a:lnTo>
                  <a:lnTo>
                    <a:pt x="307" y="88"/>
                  </a:lnTo>
                  <a:lnTo>
                    <a:pt x="264" y="44"/>
                  </a:lnTo>
                  <a:lnTo>
                    <a:pt x="220"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8" name="Google Shape;2928;p18"/>
            <p:cNvSpPr/>
            <p:nvPr/>
          </p:nvSpPr>
          <p:spPr>
            <a:xfrm>
              <a:off x="3401900" y="3726875"/>
              <a:ext cx="378500" cy="413600"/>
            </a:xfrm>
            <a:custGeom>
              <a:rect b="b" l="l" r="r" t="t"/>
              <a:pathLst>
                <a:path extrusionOk="0" h="16544" w="15140">
                  <a:moveTo>
                    <a:pt x="966" y="0"/>
                  </a:moveTo>
                  <a:lnTo>
                    <a:pt x="922" y="44"/>
                  </a:lnTo>
                  <a:lnTo>
                    <a:pt x="834" y="88"/>
                  </a:lnTo>
                  <a:lnTo>
                    <a:pt x="834" y="132"/>
                  </a:lnTo>
                  <a:lnTo>
                    <a:pt x="220" y="2370"/>
                  </a:lnTo>
                  <a:lnTo>
                    <a:pt x="0" y="3203"/>
                  </a:lnTo>
                  <a:lnTo>
                    <a:pt x="0" y="3335"/>
                  </a:lnTo>
                  <a:lnTo>
                    <a:pt x="790" y="5222"/>
                  </a:lnTo>
                  <a:lnTo>
                    <a:pt x="2282" y="8030"/>
                  </a:lnTo>
                  <a:lnTo>
                    <a:pt x="4257" y="11277"/>
                  </a:lnTo>
                  <a:lnTo>
                    <a:pt x="4257" y="11321"/>
                  </a:lnTo>
                  <a:lnTo>
                    <a:pt x="5222" y="12594"/>
                  </a:lnTo>
                  <a:lnTo>
                    <a:pt x="6056" y="13428"/>
                  </a:lnTo>
                  <a:lnTo>
                    <a:pt x="6100" y="13471"/>
                  </a:lnTo>
                  <a:lnTo>
                    <a:pt x="8733" y="14788"/>
                  </a:lnTo>
                  <a:lnTo>
                    <a:pt x="8777" y="14788"/>
                  </a:lnTo>
                  <a:lnTo>
                    <a:pt x="11541" y="15665"/>
                  </a:lnTo>
                  <a:lnTo>
                    <a:pt x="13779" y="16543"/>
                  </a:lnTo>
                  <a:lnTo>
                    <a:pt x="13867" y="16543"/>
                  </a:lnTo>
                  <a:lnTo>
                    <a:pt x="14964" y="16499"/>
                  </a:lnTo>
                  <a:lnTo>
                    <a:pt x="15051" y="16455"/>
                  </a:lnTo>
                  <a:lnTo>
                    <a:pt x="15095" y="16411"/>
                  </a:lnTo>
                  <a:lnTo>
                    <a:pt x="15139" y="16368"/>
                  </a:lnTo>
                  <a:lnTo>
                    <a:pt x="15139" y="16280"/>
                  </a:lnTo>
                  <a:lnTo>
                    <a:pt x="15095" y="16236"/>
                  </a:lnTo>
                  <a:lnTo>
                    <a:pt x="15051" y="16192"/>
                  </a:lnTo>
                  <a:lnTo>
                    <a:pt x="14964" y="16148"/>
                  </a:lnTo>
                  <a:lnTo>
                    <a:pt x="13867" y="16192"/>
                  </a:lnTo>
                  <a:lnTo>
                    <a:pt x="11673" y="15358"/>
                  </a:lnTo>
                  <a:lnTo>
                    <a:pt x="8908" y="14481"/>
                  </a:lnTo>
                  <a:lnTo>
                    <a:pt x="6275" y="13164"/>
                  </a:lnTo>
                  <a:lnTo>
                    <a:pt x="5486" y="12374"/>
                  </a:lnTo>
                  <a:lnTo>
                    <a:pt x="4520" y="11102"/>
                  </a:lnTo>
                  <a:lnTo>
                    <a:pt x="2589" y="7855"/>
                  </a:lnTo>
                  <a:lnTo>
                    <a:pt x="1097" y="5046"/>
                  </a:lnTo>
                  <a:lnTo>
                    <a:pt x="351" y="3247"/>
                  </a:lnTo>
                  <a:lnTo>
                    <a:pt x="571" y="2457"/>
                  </a:lnTo>
                  <a:lnTo>
                    <a:pt x="1141" y="220"/>
                  </a:lnTo>
                  <a:lnTo>
                    <a:pt x="1185" y="132"/>
                  </a:lnTo>
                  <a:lnTo>
                    <a:pt x="1141" y="88"/>
                  </a:lnTo>
                  <a:lnTo>
                    <a:pt x="1097" y="44"/>
                  </a:lnTo>
                  <a:lnTo>
                    <a:pt x="1054"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9" name="Google Shape;2929;p18"/>
            <p:cNvSpPr/>
            <p:nvPr/>
          </p:nvSpPr>
          <p:spPr>
            <a:xfrm>
              <a:off x="3290000" y="3667625"/>
              <a:ext cx="453100" cy="490400"/>
            </a:xfrm>
            <a:custGeom>
              <a:rect b="b" l="l" r="r" t="t"/>
              <a:pathLst>
                <a:path extrusionOk="0" h="19616" w="18124">
                  <a:moveTo>
                    <a:pt x="2809" y="1"/>
                  </a:moveTo>
                  <a:lnTo>
                    <a:pt x="2765" y="45"/>
                  </a:lnTo>
                  <a:lnTo>
                    <a:pt x="2721" y="88"/>
                  </a:lnTo>
                  <a:lnTo>
                    <a:pt x="966" y="2546"/>
                  </a:lnTo>
                  <a:lnTo>
                    <a:pt x="966" y="2590"/>
                  </a:lnTo>
                  <a:lnTo>
                    <a:pt x="176" y="4784"/>
                  </a:lnTo>
                  <a:lnTo>
                    <a:pt x="1" y="5442"/>
                  </a:lnTo>
                  <a:lnTo>
                    <a:pt x="1" y="5486"/>
                  </a:lnTo>
                  <a:lnTo>
                    <a:pt x="1" y="7197"/>
                  </a:lnTo>
                  <a:lnTo>
                    <a:pt x="45" y="7285"/>
                  </a:lnTo>
                  <a:lnTo>
                    <a:pt x="264" y="7548"/>
                  </a:lnTo>
                  <a:lnTo>
                    <a:pt x="308" y="7592"/>
                  </a:lnTo>
                  <a:lnTo>
                    <a:pt x="352" y="7592"/>
                  </a:lnTo>
                  <a:lnTo>
                    <a:pt x="1931" y="7680"/>
                  </a:lnTo>
                  <a:lnTo>
                    <a:pt x="3028" y="9259"/>
                  </a:lnTo>
                  <a:lnTo>
                    <a:pt x="4433" y="11848"/>
                  </a:lnTo>
                  <a:lnTo>
                    <a:pt x="5749" y="14613"/>
                  </a:lnTo>
                  <a:lnTo>
                    <a:pt x="6407" y="15666"/>
                  </a:lnTo>
                  <a:lnTo>
                    <a:pt x="6451" y="15710"/>
                  </a:lnTo>
                  <a:lnTo>
                    <a:pt x="7153" y="16280"/>
                  </a:lnTo>
                  <a:lnTo>
                    <a:pt x="7197" y="16324"/>
                  </a:lnTo>
                  <a:lnTo>
                    <a:pt x="7855" y="16587"/>
                  </a:lnTo>
                  <a:lnTo>
                    <a:pt x="8382" y="16675"/>
                  </a:lnTo>
                  <a:lnTo>
                    <a:pt x="12287" y="18035"/>
                  </a:lnTo>
                  <a:lnTo>
                    <a:pt x="14744" y="18781"/>
                  </a:lnTo>
                  <a:lnTo>
                    <a:pt x="17465" y="19615"/>
                  </a:lnTo>
                  <a:lnTo>
                    <a:pt x="17553" y="19615"/>
                  </a:lnTo>
                  <a:lnTo>
                    <a:pt x="17992" y="19527"/>
                  </a:lnTo>
                  <a:lnTo>
                    <a:pt x="18036" y="19483"/>
                  </a:lnTo>
                  <a:lnTo>
                    <a:pt x="18123" y="19440"/>
                  </a:lnTo>
                  <a:lnTo>
                    <a:pt x="18123" y="19396"/>
                  </a:lnTo>
                  <a:lnTo>
                    <a:pt x="18123" y="19308"/>
                  </a:lnTo>
                  <a:lnTo>
                    <a:pt x="18079" y="19264"/>
                  </a:lnTo>
                  <a:lnTo>
                    <a:pt x="18036" y="19220"/>
                  </a:lnTo>
                  <a:lnTo>
                    <a:pt x="17992" y="19176"/>
                  </a:lnTo>
                  <a:lnTo>
                    <a:pt x="17904" y="19176"/>
                  </a:lnTo>
                  <a:lnTo>
                    <a:pt x="17509" y="19264"/>
                  </a:lnTo>
                  <a:lnTo>
                    <a:pt x="14876" y="18430"/>
                  </a:lnTo>
                  <a:lnTo>
                    <a:pt x="12419" y="17728"/>
                  </a:lnTo>
                  <a:lnTo>
                    <a:pt x="8470" y="16324"/>
                  </a:lnTo>
                  <a:lnTo>
                    <a:pt x="7943" y="16280"/>
                  </a:lnTo>
                  <a:lnTo>
                    <a:pt x="7329" y="16017"/>
                  </a:lnTo>
                  <a:lnTo>
                    <a:pt x="6714" y="15446"/>
                  </a:lnTo>
                  <a:lnTo>
                    <a:pt x="6056" y="14437"/>
                  </a:lnTo>
                  <a:lnTo>
                    <a:pt x="4784" y="11717"/>
                  </a:lnTo>
                  <a:lnTo>
                    <a:pt x="3336" y="9084"/>
                  </a:lnTo>
                  <a:lnTo>
                    <a:pt x="2151" y="7416"/>
                  </a:lnTo>
                  <a:lnTo>
                    <a:pt x="2107" y="7373"/>
                  </a:lnTo>
                  <a:lnTo>
                    <a:pt x="2019" y="7329"/>
                  </a:lnTo>
                  <a:lnTo>
                    <a:pt x="483" y="7241"/>
                  </a:lnTo>
                  <a:lnTo>
                    <a:pt x="352" y="7109"/>
                  </a:lnTo>
                  <a:lnTo>
                    <a:pt x="352" y="5530"/>
                  </a:lnTo>
                  <a:lnTo>
                    <a:pt x="527" y="4871"/>
                  </a:lnTo>
                  <a:lnTo>
                    <a:pt x="1273" y="2765"/>
                  </a:lnTo>
                  <a:lnTo>
                    <a:pt x="2985" y="308"/>
                  </a:lnTo>
                  <a:lnTo>
                    <a:pt x="3028" y="220"/>
                  </a:lnTo>
                  <a:lnTo>
                    <a:pt x="3028" y="176"/>
                  </a:lnTo>
                  <a:lnTo>
                    <a:pt x="2985" y="88"/>
                  </a:lnTo>
                  <a:lnTo>
                    <a:pt x="2941" y="45"/>
                  </a:lnTo>
                  <a:lnTo>
                    <a:pt x="2897"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0" name="Google Shape;2930;p18"/>
            <p:cNvSpPr/>
            <p:nvPr/>
          </p:nvSpPr>
          <p:spPr>
            <a:xfrm>
              <a:off x="3240650" y="3634725"/>
              <a:ext cx="515600" cy="540850"/>
            </a:xfrm>
            <a:custGeom>
              <a:rect b="b" l="l" r="r" t="t"/>
              <a:pathLst>
                <a:path extrusionOk="0" h="21634" w="20624">
                  <a:moveTo>
                    <a:pt x="3291" y="0"/>
                  </a:moveTo>
                  <a:lnTo>
                    <a:pt x="3247" y="44"/>
                  </a:lnTo>
                  <a:lnTo>
                    <a:pt x="3203" y="88"/>
                  </a:lnTo>
                  <a:lnTo>
                    <a:pt x="1624" y="3203"/>
                  </a:lnTo>
                  <a:lnTo>
                    <a:pt x="922" y="4344"/>
                  </a:lnTo>
                  <a:lnTo>
                    <a:pt x="922" y="4388"/>
                  </a:lnTo>
                  <a:lnTo>
                    <a:pt x="439" y="5529"/>
                  </a:lnTo>
                  <a:lnTo>
                    <a:pt x="439" y="5573"/>
                  </a:lnTo>
                  <a:lnTo>
                    <a:pt x="132" y="6538"/>
                  </a:lnTo>
                  <a:lnTo>
                    <a:pt x="132" y="6582"/>
                  </a:lnTo>
                  <a:lnTo>
                    <a:pt x="0" y="7986"/>
                  </a:lnTo>
                  <a:lnTo>
                    <a:pt x="88" y="9171"/>
                  </a:lnTo>
                  <a:lnTo>
                    <a:pt x="88" y="9259"/>
                  </a:lnTo>
                  <a:lnTo>
                    <a:pt x="351" y="9654"/>
                  </a:lnTo>
                  <a:lnTo>
                    <a:pt x="351" y="9698"/>
                  </a:lnTo>
                  <a:lnTo>
                    <a:pt x="2282" y="11541"/>
                  </a:lnTo>
                  <a:lnTo>
                    <a:pt x="2984" y="12550"/>
                  </a:lnTo>
                  <a:lnTo>
                    <a:pt x="4125" y="16806"/>
                  </a:lnTo>
                  <a:lnTo>
                    <a:pt x="4388" y="17552"/>
                  </a:lnTo>
                  <a:lnTo>
                    <a:pt x="4432" y="17640"/>
                  </a:lnTo>
                  <a:lnTo>
                    <a:pt x="4476" y="17684"/>
                  </a:lnTo>
                  <a:lnTo>
                    <a:pt x="6099" y="18430"/>
                  </a:lnTo>
                  <a:lnTo>
                    <a:pt x="6143" y="18474"/>
                  </a:lnTo>
                  <a:lnTo>
                    <a:pt x="8601" y="18957"/>
                  </a:lnTo>
                  <a:lnTo>
                    <a:pt x="10663" y="19220"/>
                  </a:lnTo>
                  <a:lnTo>
                    <a:pt x="15095" y="20668"/>
                  </a:lnTo>
                  <a:lnTo>
                    <a:pt x="17640" y="21414"/>
                  </a:lnTo>
                  <a:lnTo>
                    <a:pt x="18649" y="21633"/>
                  </a:lnTo>
                  <a:lnTo>
                    <a:pt x="18737" y="21633"/>
                  </a:lnTo>
                  <a:lnTo>
                    <a:pt x="20492" y="21194"/>
                  </a:lnTo>
                  <a:lnTo>
                    <a:pt x="20580" y="21151"/>
                  </a:lnTo>
                  <a:lnTo>
                    <a:pt x="20624" y="21107"/>
                  </a:lnTo>
                  <a:lnTo>
                    <a:pt x="20624" y="21019"/>
                  </a:lnTo>
                  <a:lnTo>
                    <a:pt x="20624" y="20975"/>
                  </a:lnTo>
                  <a:lnTo>
                    <a:pt x="20580" y="20887"/>
                  </a:lnTo>
                  <a:lnTo>
                    <a:pt x="20536" y="20843"/>
                  </a:lnTo>
                  <a:lnTo>
                    <a:pt x="20404" y="20843"/>
                  </a:lnTo>
                  <a:lnTo>
                    <a:pt x="18693" y="21282"/>
                  </a:lnTo>
                  <a:lnTo>
                    <a:pt x="17728" y="21107"/>
                  </a:lnTo>
                  <a:lnTo>
                    <a:pt x="15183" y="20317"/>
                  </a:lnTo>
                  <a:lnTo>
                    <a:pt x="10751" y="18869"/>
                  </a:lnTo>
                  <a:lnTo>
                    <a:pt x="10707" y="18869"/>
                  </a:lnTo>
                  <a:lnTo>
                    <a:pt x="8644" y="18605"/>
                  </a:lnTo>
                  <a:lnTo>
                    <a:pt x="6231" y="18123"/>
                  </a:lnTo>
                  <a:lnTo>
                    <a:pt x="4695" y="17377"/>
                  </a:lnTo>
                  <a:lnTo>
                    <a:pt x="4476" y="16719"/>
                  </a:lnTo>
                  <a:lnTo>
                    <a:pt x="3291" y="12418"/>
                  </a:lnTo>
                  <a:lnTo>
                    <a:pt x="3291" y="12374"/>
                  </a:lnTo>
                  <a:lnTo>
                    <a:pt x="2545" y="11321"/>
                  </a:lnTo>
                  <a:lnTo>
                    <a:pt x="614" y="9434"/>
                  </a:lnTo>
                  <a:lnTo>
                    <a:pt x="439" y="9083"/>
                  </a:lnTo>
                  <a:lnTo>
                    <a:pt x="351" y="7986"/>
                  </a:lnTo>
                  <a:lnTo>
                    <a:pt x="483" y="6626"/>
                  </a:lnTo>
                  <a:lnTo>
                    <a:pt x="746" y="5661"/>
                  </a:lnTo>
                  <a:lnTo>
                    <a:pt x="1229" y="4520"/>
                  </a:lnTo>
                  <a:lnTo>
                    <a:pt x="1931" y="3379"/>
                  </a:lnTo>
                  <a:lnTo>
                    <a:pt x="3510" y="263"/>
                  </a:lnTo>
                  <a:lnTo>
                    <a:pt x="3510" y="176"/>
                  </a:lnTo>
                  <a:lnTo>
                    <a:pt x="3510" y="132"/>
                  </a:lnTo>
                  <a:lnTo>
                    <a:pt x="3467" y="44"/>
                  </a:lnTo>
                  <a:lnTo>
                    <a:pt x="3423"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1" name="Google Shape;2931;p18"/>
            <p:cNvSpPr/>
            <p:nvPr/>
          </p:nvSpPr>
          <p:spPr>
            <a:xfrm>
              <a:off x="3616925" y="3530500"/>
              <a:ext cx="99850" cy="461875"/>
            </a:xfrm>
            <a:custGeom>
              <a:rect b="b" l="l" r="r" t="t"/>
              <a:pathLst>
                <a:path extrusionOk="0" h="18475" w="3994">
                  <a:moveTo>
                    <a:pt x="132" y="1"/>
                  </a:moveTo>
                  <a:lnTo>
                    <a:pt x="88" y="44"/>
                  </a:lnTo>
                  <a:lnTo>
                    <a:pt x="44" y="132"/>
                  </a:lnTo>
                  <a:lnTo>
                    <a:pt x="0" y="176"/>
                  </a:lnTo>
                  <a:lnTo>
                    <a:pt x="0" y="659"/>
                  </a:lnTo>
                  <a:lnTo>
                    <a:pt x="0" y="703"/>
                  </a:lnTo>
                  <a:lnTo>
                    <a:pt x="132" y="1931"/>
                  </a:lnTo>
                  <a:lnTo>
                    <a:pt x="176" y="1975"/>
                  </a:lnTo>
                  <a:lnTo>
                    <a:pt x="702" y="3818"/>
                  </a:lnTo>
                  <a:lnTo>
                    <a:pt x="834" y="4915"/>
                  </a:lnTo>
                  <a:lnTo>
                    <a:pt x="219" y="7767"/>
                  </a:lnTo>
                  <a:lnTo>
                    <a:pt x="219" y="7811"/>
                  </a:lnTo>
                  <a:lnTo>
                    <a:pt x="219" y="8689"/>
                  </a:lnTo>
                  <a:lnTo>
                    <a:pt x="219" y="8733"/>
                  </a:lnTo>
                  <a:lnTo>
                    <a:pt x="395" y="9698"/>
                  </a:lnTo>
                  <a:lnTo>
                    <a:pt x="395" y="9742"/>
                  </a:lnTo>
                  <a:lnTo>
                    <a:pt x="1887" y="13603"/>
                  </a:lnTo>
                  <a:lnTo>
                    <a:pt x="2589" y="16017"/>
                  </a:lnTo>
                  <a:lnTo>
                    <a:pt x="3247" y="17860"/>
                  </a:lnTo>
                  <a:lnTo>
                    <a:pt x="3247" y="17904"/>
                  </a:lnTo>
                  <a:lnTo>
                    <a:pt x="3686" y="18430"/>
                  </a:lnTo>
                  <a:lnTo>
                    <a:pt x="3730" y="18474"/>
                  </a:lnTo>
                  <a:lnTo>
                    <a:pt x="3818" y="18474"/>
                  </a:lnTo>
                  <a:lnTo>
                    <a:pt x="3905" y="18430"/>
                  </a:lnTo>
                  <a:lnTo>
                    <a:pt x="3949" y="18386"/>
                  </a:lnTo>
                  <a:lnTo>
                    <a:pt x="3993" y="18343"/>
                  </a:lnTo>
                  <a:lnTo>
                    <a:pt x="3993" y="18255"/>
                  </a:lnTo>
                  <a:lnTo>
                    <a:pt x="3949" y="18211"/>
                  </a:lnTo>
                  <a:lnTo>
                    <a:pt x="3554" y="17684"/>
                  </a:lnTo>
                  <a:lnTo>
                    <a:pt x="2896" y="15929"/>
                  </a:lnTo>
                  <a:lnTo>
                    <a:pt x="2238" y="13472"/>
                  </a:lnTo>
                  <a:lnTo>
                    <a:pt x="746" y="9654"/>
                  </a:lnTo>
                  <a:lnTo>
                    <a:pt x="570" y="8689"/>
                  </a:lnTo>
                  <a:lnTo>
                    <a:pt x="570" y="7855"/>
                  </a:lnTo>
                  <a:lnTo>
                    <a:pt x="1185" y="4959"/>
                  </a:lnTo>
                  <a:lnTo>
                    <a:pt x="1185" y="4871"/>
                  </a:lnTo>
                  <a:lnTo>
                    <a:pt x="1053" y="3774"/>
                  </a:lnTo>
                  <a:lnTo>
                    <a:pt x="1053" y="3730"/>
                  </a:lnTo>
                  <a:lnTo>
                    <a:pt x="483" y="1887"/>
                  </a:lnTo>
                  <a:lnTo>
                    <a:pt x="351" y="659"/>
                  </a:lnTo>
                  <a:lnTo>
                    <a:pt x="351" y="176"/>
                  </a:lnTo>
                  <a:lnTo>
                    <a:pt x="351" y="132"/>
                  </a:lnTo>
                  <a:lnTo>
                    <a:pt x="307" y="88"/>
                  </a:lnTo>
                  <a:lnTo>
                    <a:pt x="263" y="44"/>
                  </a:lnTo>
                  <a:lnTo>
                    <a:pt x="219"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2" name="Google Shape;2932;p18"/>
            <p:cNvSpPr/>
            <p:nvPr/>
          </p:nvSpPr>
          <p:spPr>
            <a:xfrm>
              <a:off x="3513800" y="3504175"/>
              <a:ext cx="102050" cy="330225"/>
            </a:xfrm>
            <a:custGeom>
              <a:rect b="b" l="l" r="r" t="t"/>
              <a:pathLst>
                <a:path extrusionOk="0" h="13209" w="4082">
                  <a:moveTo>
                    <a:pt x="3906" y="0"/>
                  </a:moveTo>
                  <a:lnTo>
                    <a:pt x="3818" y="44"/>
                  </a:lnTo>
                  <a:lnTo>
                    <a:pt x="3774" y="44"/>
                  </a:lnTo>
                  <a:lnTo>
                    <a:pt x="3730" y="132"/>
                  </a:lnTo>
                  <a:lnTo>
                    <a:pt x="3511" y="703"/>
                  </a:lnTo>
                  <a:lnTo>
                    <a:pt x="3204" y="2677"/>
                  </a:lnTo>
                  <a:lnTo>
                    <a:pt x="1536" y="5705"/>
                  </a:lnTo>
                  <a:lnTo>
                    <a:pt x="790" y="7855"/>
                  </a:lnTo>
                  <a:lnTo>
                    <a:pt x="0" y="10444"/>
                  </a:lnTo>
                  <a:lnTo>
                    <a:pt x="0" y="10488"/>
                  </a:lnTo>
                  <a:lnTo>
                    <a:pt x="88" y="11322"/>
                  </a:lnTo>
                  <a:lnTo>
                    <a:pt x="88" y="11365"/>
                  </a:lnTo>
                  <a:lnTo>
                    <a:pt x="746" y="13121"/>
                  </a:lnTo>
                  <a:lnTo>
                    <a:pt x="790" y="13165"/>
                  </a:lnTo>
                  <a:lnTo>
                    <a:pt x="922" y="13208"/>
                  </a:lnTo>
                  <a:lnTo>
                    <a:pt x="966" y="13208"/>
                  </a:lnTo>
                  <a:lnTo>
                    <a:pt x="1010" y="13165"/>
                  </a:lnTo>
                  <a:lnTo>
                    <a:pt x="1053" y="13121"/>
                  </a:lnTo>
                  <a:lnTo>
                    <a:pt x="1097" y="13033"/>
                  </a:lnTo>
                  <a:lnTo>
                    <a:pt x="1053" y="12989"/>
                  </a:lnTo>
                  <a:lnTo>
                    <a:pt x="439" y="11278"/>
                  </a:lnTo>
                  <a:lnTo>
                    <a:pt x="351" y="10488"/>
                  </a:lnTo>
                  <a:lnTo>
                    <a:pt x="1097" y="7943"/>
                  </a:lnTo>
                  <a:lnTo>
                    <a:pt x="1887" y="5837"/>
                  </a:lnTo>
                  <a:lnTo>
                    <a:pt x="3511" y="2809"/>
                  </a:lnTo>
                  <a:lnTo>
                    <a:pt x="3555" y="2765"/>
                  </a:lnTo>
                  <a:lnTo>
                    <a:pt x="3862" y="790"/>
                  </a:lnTo>
                  <a:lnTo>
                    <a:pt x="4081" y="264"/>
                  </a:lnTo>
                  <a:lnTo>
                    <a:pt x="4081" y="176"/>
                  </a:lnTo>
                  <a:lnTo>
                    <a:pt x="4081" y="132"/>
                  </a:lnTo>
                  <a:lnTo>
                    <a:pt x="4037" y="44"/>
                  </a:lnTo>
                  <a:lnTo>
                    <a:pt x="3950"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3" name="Google Shape;2933;p18"/>
            <p:cNvSpPr/>
            <p:nvPr/>
          </p:nvSpPr>
          <p:spPr>
            <a:xfrm>
              <a:off x="3422750" y="3478950"/>
              <a:ext cx="183225" cy="256725"/>
            </a:xfrm>
            <a:custGeom>
              <a:rect b="b" l="l" r="r" t="t"/>
              <a:pathLst>
                <a:path extrusionOk="0" h="10269" w="7329">
                  <a:moveTo>
                    <a:pt x="7109" y="0"/>
                  </a:moveTo>
                  <a:lnTo>
                    <a:pt x="7065" y="44"/>
                  </a:lnTo>
                  <a:lnTo>
                    <a:pt x="7021" y="88"/>
                  </a:lnTo>
                  <a:lnTo>
                    <a:pt x="6977" y="132"/>
                  </a:lnTo>
                  <a:lnTo>
                    <a:pt x="6933" y="351"/>
                  </a:lnTo>
                  <a:lnTo>
                    <a:pt x="5046" y="1624"/>
                  </a:lnTo>
                  <a:lnTo>
                    <a:pt x="5003" y="1668"/>
                  </a:lnTo>
                  <a:lnTo>
                    <a:pt x="4213" y="2721"/>
                  </a:lnTo>
                  <a:lnTo>
                    <a:pt x="2545" y="5046"/>
                  </a:lnTo>
                  <a:lnTo>
                    <a:pt x="746" y="7855"/>
                  </a:lnTo>
                  <a:lnTo>
                    <a:pt x="702" y="7899"/>
                  </a:lnTo>
                  <a:lnTo>
                    <a:pt x="0" y="10049"/>
                  </a:lnTo>
                  <a:lnTo>
                    <a:pt x="0" y="10093"/>
                  </a:lnTo>
                  <a:lnTo>
                    <a:pt x="0" y="10180"/>
                  </a:lnTo>
                  <a:lnTo>
                    <a:pt x="44" y="10224"/>
                  </a:lnTo>
                  <a:lnTo>
                    <a:pt x="88" y="10268"/>
                  </a:lnTo>
                  <a:lnTo>
                    <a:pt x="176" y="10268"/>
                  </a:lnTo>
                  <a:lnTo>
                    <a:pt x="263" y="10224"/>
                  </a:lnTo>
                  <a:lnTo>
                    <a:pt x="307" y="10137"/>
                  </a:lnTo>
                  <a:lnTo>
                    <a:pt x="1053" y="8030"/>
                  </a:lnTo>
                  <a:lnTo>
                    <a:pt x="2809" y="5222"/>
                  </a:lnTo>
                  <a:lnTo>
                    <a:pt x="4520" y="2896"/>
                  </a:lnTo>
                  <a:lnTo>
                    <a:pt x="5266" y="1931"/>
                  </a:lnTo>
                  <a:lnTo>
                    <a:pt x="7153" y="571"/>
                  </a:lnTo>
                  <a:lnTo>
                    <a:pt x="7240" y="483"/>
                  </a:lnTo>
                  <a:lnTo>
                    <a:pt x="7328" y="220"/>
                  </a:lnTo>
                  <a:lnTo>
                    <a:pt x="7328" y="176"/>
                  </a:lnTo>
                  <a:lnTo>
                    <a:pt x="7284" y="88"/>
                  </a:lnTo>
                  <a:lnTo>
                    <a:pt x="7240" y="44"/>
                  </a:lnTo>
                  <a:lnTo>
                    <a:pt x="7197"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4" name="Google Shape;2934;p18"/>
            <p:cNvSpPr/>
            <p:nvPr/>
          </p:nvSpPr>
          <p:spPr>
            <a:xfrm>
              <a:off x="3356925" y="3428475"/>
              <a:ext cx="228200" cy="247950"/>
            </a:xfrm>
            <a:custGeom>
              <a:rect b="b" l="l" r="r" t="t"/>
              <a:pathLst>
                <a:path extrusionOk="0" h="9918" w="9128">
                  <a:moveTo>
                    <a:pt x="8952" y="1"/>
                  </a:moveTo>
                  <a:lnTo>
                    <a:pt x="8908" y="45"/>
                  </a:lnTo>
                  <a:lnTo>
                    <a:pt x="7548" y="791"/>
                  </a:lnTo>
                  <a:lnTo>
                    <a:pt x="5090" y="2502"/>
                  </a:lnTo>
                  <a:lnTo>
                    <a:pt x="5047" y="2546"/>
                  </a:lnTo>
                  <a:lnTo>
                    <a:pt x="2502" y="6144"/>
                  </a:lnTo>
                  <a:lnTo>
                    <a:pt x="44" y="9654"/>
                  </a:lnTo>
                  <a:lnTo>
                    <a:pt x="0" y="9742"/>
                  </a:lnTo>
                  <a:lnTo>
                    <a:pt x="0" y="9786"/>
                  </a:lnTo>
                  <a:lnTo>
                    <a:pt x="44" y="9874"/>
                  </a:lnTo>
                  <a:lnTo>
                    <a:pt x="88" y="9918"/>
                  </a:lnTo>
                  <a:lnTo>
                    <a:pt x="264" y="9918"/>
                  </a:lnTo>
                  <a:lnTo>
                    <a:pt x="308" y="9874"/>
                  </a:lnTo>
                  <a:lnTo>
                    <a:pt x="2809" y="6363"/>
                  </a:lnTo>
                  <a:lnTo>
                    <a:pt x="5310" y="2765"/>
                  </a:lnTo>
                  <a:lnTo>
                    <a:pt x="7723" y="1098"/>
                  </a:lnTo>
                  <a:lnTo>
                    <a:pt x="9040" y="352"/>
                  </a:lnTo>
                  <a:lnTo>
                    <a:pt x="9127" y="308"/>
                  </a:lnTo>
                  <a:lnTo>
                    <a:pt x="9127" y="220"/>
                  </a:lnTo>
                  <a:lnTo>
                    <a:pt x="9127" y="176"/>
                  </a:lnTo>
                  <a:lnTo>
                    <a:pt x="9127" y="88"/>
                  </a:lnTo>
                  <a:lnTo>
                    <a:pt x="9084" y="45"/>
                  </a:lnTo>
                  <a:lnTo>
                    <a:pt x="9040"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5" name="Google Shape;2935;p18"/>
            <p:cNvSpPr/>
            <p:nvPr/>
          </p:nvSpPr>
          <p:spPr>
            <a:xfrm>
              <a:off x="906200" y="2307350"/>
              <a:ext cx="948925" cy="1026800"/>
            </a:xfrm>
            <a:custGeom>
              <a:rect b="b" l="l" r="r" t="t"/>
              <a:pathLst>
                <a:path extrusionOk="0" h="41072" w="37957">
                  <a:moveTo>
                    <a:pt x="37781" y="0"/>
                  </a:moveTo>
                  <a:lnTo>
                    <a:pt x="37694" y="44"/>
                  </a:lnTo>
                  <a:lnTo>
                    <a:pt x="34929" y="1711"/>
                  </a:lnTo>
                  <a:lnTo>
                    <a:pt x="30453" y="3730"/>
                  </a:lnTo>
                  <a:lnTo>
                    <a:pt x="27338" y="5046"/>
                  </a:lnTo>
                  <a:lnTo>
                    <a:pt x="24222" y="6450"/>
                  </a:lnTo>
                  <a:lnTo>
                    <a:pt x="21282" y="7811"/>
                  </a:lnTo>
                  <a:lnTo>
                    <a:pt x="19571" y="8644"/>
                  </a:lnTo>
                  <a:lnTo>
                    <a:pt x="16587" y="10356"/>
                  </a:lnTo>
                  <a:lnTo>
                    <a:pt x="15007" y="11321"/>
                  </a:lnTo>
                  <a:lnTo>
                    <a:pt x="13252" y="12638"/>
                  </a:lnTo>
                  <a:lnTo>
                    <a:pt x="8996" y="16104"/>
                  </a:lnTo>
                  <a:lnTo>
                    <a:pt x="6889" y="17859"/>
                  </a:lnTo>
                  <a:lnTo>
                    <a:pt x="5661" y="18737"/>
                  </a:lnTo>
                  <a:lnTo>
                    <a:pt x="1712" y="20141"/>
                  </a:lnTo>
                  <a:lnTo>
                    <a:pt x="1712" y="20185"/>
                  </a:lnTo>
                  <a:lnTo>
                    <a:pt x="922" y="20536"/>
                  </a:lnTo>
                  <a:lnTo>
                    <a:pt x="878" y="20624"/>
                  </a:lnTo>
                  <a:lnTo>
                    <a:pt x="834" y="20668"/>
                  </a:lnTo>
                  <a:lnTo>
                    <a:pt x="44" y="24485"/>
                  </a:lnTo>
                  <a:lnTo>
                    <a:pt x="0" y="25626"/>
                  </a:lnTo>
                  <a:lnTo>
                    <a:pt x="0" y="25714"/>
                  </a:lnTo>
                  <a:lnTo>
                    <a:pt x="220" y="26153"/>
                  </a:lnTo>
                  <a:lnTo>
                    <a:pt x="220" y="26240"/>
                  </a:lnTo>
                  <a:lnTo>
                    <a:pt x="2458" y="28698"/>
                  </a:lnTo>
                  <a:lnTo>
                    <a:pt x="4739" y="31155"/>
                  </a:lnTo>
                  <a:lnTo>
                    <a:pt x="6626" y="33744"/>
                  </a:lnTo>
                  <a:lnTo>
                    <a:pt x="8908" y="35806"/>
                  </a:lnTo>
                  <a:lnTo>
                    <a:pt x="10356" y="37211"/>
                  </a:lnTo>
                  <a:lnTo>
                    <a:pt x="10751" y="37649"/>
                  </a:lnTo>
                  <a:lnTo>
                    <a:pt x="10181" y="39624"/>
                  </a:lnTo>
                  <a:lnTo>
                    <a:pt x="10181" y="39668"/>
                  </a:lnTo>
                  <a:lnTo>
                    <a:pt x="10049" y="40896"/>
                  </a:lnTo>
                  <a:lnTo>
                    <a:pt x="10049" y="40984"/>
                  </a:lnTo>
                  <a:lnTo>
                    <a:pt x="10093" y="41028"/>
                  </a:lnTo>
                  <a:lnTo>
                    <a:pt x="10137" y="41072"/>
                  </a:lnTo>
                  <a:lnTo>
                    <a:pt x="10224" y="41072"/>
                  </a:lnTo>
                  <a:lnTo>
                    <a:pt x="10356" y="41028"/>
                  </a:lnTo>
                  <a:lnTo>
                    <a:pt x="10400" y="40940"/>
                  </a:lnTo>
                  <a:lnTo>
                    <a:pt x="10532" y="39712"/>
                  </a:lnTo>
                  <a:lnTo>
                    <a:pt x="11102" y="37649"/>
                  </a:lnTo>
                  <a:lnTo>
                    <a:pt x="11102" y="37562"/>
                  </a:lnTo>
                  <a:lnTo>
                    <a:pt x="11102" y="37518"/>
                  </a:lnTo>
                  <a:lnTo>
                    <a:pt x="10619" y="36947"/>
                  </a:lnTo>
                  <a:lnTo>
                    <a:pt x="9127" y="35543"/>
                  </a:lnTo>
                  <a:lnTo>
                    <a:pt x="6889" y="33525"/>
                  </a:lnTo>
                  <a:lnTo>
                    <a:pt x="5003" y="30936"/>
                  </a:lnTo>
                  <a:lnTo>
                    <a:pt x="2721" y="28478"/>
                  </a:lnTo>
                  <a:lnTo>
                    <a:pt x="527" y="26021"/>
                  </a:lnTo>
                  <a:lnTo>
                    <a:pt x="351" y="25626"/>
                  </a:lnTo>
                  <a:lnTo>
                    <a:pt x="395" y="24529"/>
                  </a:lnTo>
                  <a:lnTo>
                    <a:pt x="1185" y="20843"/>
                  </a:lnTo>
                  <a:lnTo>
                    <a:pt x="1843" y="20492"/>
                  </a:lnTo>
                  <a:lnTo>
                    <a:pt x="5792" y="19044"/>
                  </a:lnTo>
                  <a:lnTo>
                    <a:pt x="5836" y="19044"/>
                  </a:lnTo>
                  <a:lnTo>
                    <a:pt x="7109" y="18123"/>
                  </a:lnTo>
                  <a:lnTo>
                    <a:pt x="9215" y="16367"/>
                  </a:lnTo>
                  <a:lnTo>
                    <a:pt x="13472" y="12901"/>
                  </a:lnTo>
                  <a:lnTo>
                    <a:pt x="15183" y="11584"/>
                  </a:lnTo>
                  <a:lnTo>
                    <a:pt x="16763" y="10663"/>
                  </a:lnTo>
                  <a:lnTo>
                    <a:pt x="19746" y="8952"/>
                  </a:lnTo>
                  <a:lnTo>
                    <a:pt x="21414" y="8118"/>
                  </a:lnTo>
                  <a:lnTo>
                    <a:pt x="24354" y="6758"/>
                  </a:lnTo>
                  <a:lnTo>
                    <a:pt x="27469" y="5353"/>
                  </a:lnTo>
                  <a:lnTo>
                    <a:pt x="30585" y="4037"/>
                  </a:lnTo>
                  <a:lnTo>
                    <a:pt x="35061" y="2019"/>
                  </a:lnTo>
                  <a:lnTo>
                    <a:pt x="35105" y="2019"/>
                  </a:lnTo>
                  <a:lnTo>
                    <a:pt x="37869" y="351"/>
                  </a:lnTo>
                  <a:lnTo>
                    <a:pt x="37913" y="307"/>
                  </a:lnTo>
                  <a:lnTo>
                    <a:pt x="37957" y="219"/>
                  </a:lnTo>
                  <a:lnTo>
                    <a:pt x="37957" y="176"/>
                  </a:lnTo>
                  <a:lnTo>
                    <a:pt x="37957" y="88"/>
                  </a:lnTo>
                  <a:lnTo>
                    <a:pt x="37913" y="44"/>
                  </a:lnTo>
                  <a:lnTo>
                    <a:pt x="37825" y="44"/>
                  </a:lnTo>
                  <a:lnTo>
                    <a:pt x="37781"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6" name="Google Shape;2936;p18"/>
            <p:cNvSpPr/>
            <p:nvPr/>
          </p:nvSpPr>
          <p:spPr>
            <a:xfrm>
              <a:off x="970925" y="2329275"/>
              <a:ext cx="908350" cy="911650"/>
            </a:xfrm>
            <a:custGeom>
              <a:rect b="b" l="l" r="r" t="t"/>
              <a:pathLst>
                <a:path extrusionOk="0" h="36466" w="36334">
                  <a:moveTo>
                    <a:pt x="36114" y="1"/>
                  </a:moveTo>
                  <a:lnTo>
                    <a:pt x="36070" y="45"/>
                  </a:lnTo>
                  <a:lnTo>
                    <a:pt x="33569" y="1536"/>
                  </a:lnTo>
                  <a:lnTo>
                    <a:pt x="31287" y="2765"/>
                  </a:lnTo>
                  <a:lnTo>
                    <a:pt x="29093" y="3687"/>
                  </a:lnTo>
                  <a:lnTo>
                    <a:pt x="26592" y="4784"/>
                  </a:lnTo>
                  <a:lnTo>
                    <a:pt x="23696" y="6056"/>
                  </a:lnTo>
                  <a:lnTo>
                    <a:pt x="20887" y="7329"/>
                  </a:lnTo>
                  <a:lnTo>
                    <a:pt x="18957" y="8250"/>
                  </a:lnTo>
                  <a:lnTo>
                    <a:pt x="14700" y="10664"/>
                  </a:lnTo>
                  <a:lnTo>
                    <a:pt x="13252" y="11497"/>
                  </a:lnTo>
                  <a:lnTo>
                    <a:pt x="13252" y="11541"/>
                  </a:lnTo>
                  <a:lnTo>
                    <a:pt x="10488" y="13735"/>
                  </a:lnTo>
                  <a:lnTo>
                    <a:pt x="7899" y="15841"/>
                  </a:lnTo>
                  <a:lnTo>
                    <a:pt x="4520" y="18781"/>
                  </a:lnTo>
                  <a:lnTo>
                    <a:pt x="3598" y="19264"/>
                  </a:lnTo>
                  <a:lnTo>
                    <a:pt x="1053" y="20229"/>
                  </a:lnTo>
                  <a:lnTo>
                    <a:pt x="263" y="20537"/>
                  </a:lnTo>
                  <a:lnTo>
                    <a:pt x="220" y="20580"/>
                  </a:lnTo>
                  <a:lnTo>
                    <a:pt x="176" y="20668"/>
                  </a:lnTo>
                  <a:lnTo>
                    <a:pt x="0" y="21195"/>
                  </a:lnTo>
                  <a:lnTo>
                    <a:pt x="0" y="21239"/>
                  </a:lnTo>
                  <a:lnTo>
                    <a:pt x="88" y="22116"/>
                  </a:lnTo>
                  <a:lnTo>
                    <a:pt x="88" y="22204"/>
                  </a:lnTo>
                  <a:lnTo>
                    <a:pt x="1536" y="24398"/>
                  </a:lnTo>
                  <a:lnTo>
                    <a:pt x="4213" y="27909"/>
                  </a:lnTo>
                  <a:lnTo>
                    <a:pt x="5880" y="29839"/>
                  </a:lnTo>
                  <a:lnTo>
                    <a:pt x="7504" y="31594"/>
                  </a:lnTo>
                  <a:lnTo>
                    <a:pt x="8732" y="32999"/>
                  </a:lnTo>
                  <a:lnTo>
                    <a:pt x="9391" y="33876"/>
                  </a:lnTo>
                  <a:lnTo>
                    <a:pt x="9522" y="34271"/>
                  </a:lnTo>
                  <a:lnTo>
                    <a:pt x="8996" y="35807"/>
                  </a:lnTo>
                  <a:lnTo>
                    <a:pt x="8864" y="36246"/>
                  </a:lnTo>
                  <a:lnTo>
                    <a:pt x="8864" y="36290"/>
                  </a:lnTo>
                  <a:lnTo>
                    <a:pt x="8908" y="36377"/>
                  </a:lnTo>
                  <a:lnTo>
                    <a:pt x="8952" y="36421"/>
                  </a:lnTo>
                  <a:lnTo>
                    <a:pt x="8996" y="36465"/>
                  </a:lnTo>
                  <a:lnTo>
                    <a:pt x="9040" y="36465"/>
                  </a:lnTo>
                  <a:lnTo>
                    <a:pt x="9127" y="36421"/>
                  </a:lnTo>
                  <a:lnTo>
                    <a:pt x="9215" y="36334"/>
                  </a:lnTo>
                  <a:lnTo>
                    <a:pt x="9873" y="34359"/>
                  </a:lnTo>
                  <a:lnTo>
                    <a:pt x="9873" y="34227"/>
                  </a:lnTo>
                  <a:lnTo>
                    <a:pt x="9698" y="33745"/>
                  </a:lnTo>
                  <a:lnTo>
                    <a:pt x="9698" y="33657"/>
                  </a:lnTo>
                  <a:lnTo>
                    <a:pt x="8996" y="32779"/>
                  </a:lnTo>
                  <a:lnTo>
                    <a:pt x="7767" y="31375"/>
                  </a:lnTo>
                  <a:lnTo>
                    <a:pt x="6143" y="29620"/>
                  </a:lnTo>
                  <a:lnTo>
                    <a:pt x="4476" y="27689"/>
                  </a:lnTo>
                  <a:lnTo>
                    <a:pt x="1843" y="24223"/>
                  </a:lnTo>
                  <a:lnTo>
                    <a:pt x="439" y="22029"/>
                  </a:lnTo>
                  <a:lnTo>
                    <a:pt x="351" y="21239"/>
                  </a:lnTo>
                  <a:lnTo>
                    <a:pt x="483" y="20844"/>
                  </a:lnTo>
                  <a:lnTo>
                    <a:pt x="3730" y="19615"/>
                  </a:lnTo>
                  <a:lnTo>
                    <a:pt x="3774" y="19615"/>
                  </a:lnTo>
                  <a:lnTo>
                    <a:pt x="4695" y="19045"/>
                  </a:lnTo>
                  <a:lnTo>
                    <a:pt x="8162" y="16105"/>
                  </a:lnTo>
                  <a:lnTo>
                    <a:pt x="10707" y="13998"/>
                  </a:lnTo>
                  <a:lnTo>
                    <a:pt x="13472" y="11804"/>
                  </a:lnTo>
                  <a:lnTo>
                    <a:pt x="14876" y="10971"/>
                  </a:lnTo>
                  <a:lnTo>
                    <a:pt x="19088" y="8557"/>
                  </a:lnTo>
                  <a:lnTo>
                    <a:pt x="21019" y="7636"/>
                  </a:lnTo>
                  <a:lnTo>
                    <a:pt x="23827" y="6363"/>
                  </a:lnTo>
                  <a:lnTo>
                    <a:pt x="26723" y="5135"/>
                  </a:lnTo>
                  <a:lnTo>
                    <a:pt x="29225" y="4038"/>
                  </a:lnTo>
                  <a:lnTo>
                    <a:pt x="31463" y="3072"/>
                  </a:lnTo>
                  <a:lnTo>
                    <a:pt x="33744" y="1844"/>
                  </a:lnTo>
                  <a:lnTo>
                    <a:pt x="36246" y="352"/>
                  </a:lnTo>
                  <a:lnTo>
                    <a:pt x="36289" y="308"/>
                  </a:lnTo>
                  <a:lnTo>
                    <a:pt x="36333" y="220"/>
                  </a:lnTo>
                  <a:lnTo>
                    <a:pt x="36333" y="176"/>
                  </a:lnTo>
                  <a:lnTo>
                    <a:pt x="36289" y="88"/>
                  </a:lnTo>
                  <a:lnTo>
                    <a:pt x="36246" y="45"/>
                  </a:lnTo>
                  <a:lnTo>
                    <a:pt x="36202"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7" name="Google Shape;2937;p18"/>
            <p:cNvSpPr/>
            <p:nvPr/>
          </p:nvSpPr>
          <p:spPr>
            <a:xfrm>
              <a:off x="1070750" y="2351225"/>
              <a:ext cx="831550" cy="835950"/>
            </a:xfrm>
            <a:custGeom>
              <a:rect b="b" l="l" r="r" t="t"/>
              <a:pathLst>
                <a:path extrusionOk="0" h="33438" w="33262">
                  <a:moveTo>
                    <a:pt x="33086" y="0"/>
                  </a:moveTo>
                  <a:lnTo>
                    <a:pt x="32998" y="44"/>
                  </a:lnTo>
                  <a:lnTo>
                    <a:pt x="29313" y="2194"/>
                  </a:lnTo>
                  <a:lnTo>
                    <a:pt x="26680" y="3511"/>
                  </a:lnTo>
                  <a:lnTo>
                    <a:pt x="23959" y="4695"/>
                  </a:lnTo>
                  <a:lnTo>
                    <a:pt x="21546" y="5749"/>
                  </a:lnTo>
                  <a:lnTo>
                    <a:pt x="18781" y="7021"/>
                  </a:lnTo>
                  <a:lnTo>
                    <a:pt x="16412" y="8162"/>
                  </a:lnTo>
                  <a:lnTo>
                    <a:pt x="14393" y="9215"/>
                  </a:lnTo>
                  <a:lnTo>
                    <a:pt x="12111" y="10532"/>
                  </a:lnTo>
                  <a:lnTo>
                    <a:pt x="10093" y="11760"/>
                  </a:lnTo>
                  <a:lnTo>
                    <a:pt x="7372" y="13954"/>
                  </a:lnTo>
                  <a:lnTo>
                    <a:pt x="4696" y="16192"/>
                  </a:lnTo>
                  <a:lnTo>
                    <a:pt x="1361" y="19132"/>
                  </a:lnTo>
                  <a:lnTo>
                    <a:pt x="307" y="19790"/>
                  </a:lnTo>
                  <a:lnTo>
                    <a:pt x="264" y="19878"/>
                  </a:lnTo>
                  <a:lnTo>
                    <a:pt x="44" y="20185"/>
                  </a:lnTo>
                  <a:lnTo>
                    <a:pt x="0" y="20273"/>
                  </a:lnTo>
                  <a:lnTo>
                    <a:pt x="44" y="20361"/>
                  </a:lnTo>
                  <a:lnTo>
                    <a:pt x="220" y="20975"/>
                  </a:lnTo>
                  <a:lnTo>
                    <a:pt x="264" y="21063"/>
                  </a:lnTo>
                  <a:lnTo>
                    <a:pt x="3467" y="25056"/>
                  </a:lnTo>
                  <a:lnTo>
                    <a:pt x="5924" y="28171"/>
                  </a:lnTo>
                  <a:lnTo>
                    <a:pt x="6714" y="29400"/>
                  </a:lnTo>
                  <a:lnTo>
                    <a:pt x="6977" y="30278"/>
                  </a:lnTo>
                  <a:lnTo>
                    <a:pt x="6977" y="30848"/>
                  </a:lnTo>
                  <a:lnTo>
                    <a:pt x="6187" y="33174"/>
                  </a:lnTo>
                  <a:lnTo>
                    <a:pt x="6144" y="33262"/>
                  </a:lnTo>
                  <a:lnTo>
                    <a:pt x="6187" y="33305"/>
                  </a:lnTo>
                  <a:lnTo>
                    <a:pt x="6231" y="33393"/>
                  </a:lnTo>
                  <a:lnTo>
                    <a:pt x="6275" y="33437"/>
                  </a:lnTo>
                  <a:lnTo>
                    <a:pt x="6319" y="33437"/>
                  </a:lnTo>
                  <a:lnTo>
                    <a:pt x="6451" y="33393"/>
                  </a:lnTo>
                  <a:lnTo>
                    <a:pt x="6495" y="33305"/>
                  </a:lnTo>
                  <a:lnTo>
                    <a:pt x="7328" y="30936"/>
                  </a:lnTo>
                  <a:lnTo>
                    <a:pt x="7328" y="30892"/>
                  </a:lnTo>
                  <a:lnTo>
                    <a:pt x="7328" y="30278"/>
                  </a:lnTo>
                  <a:lnTo>
                    <a:pt x="7328" y="30190"/>
                  </a:lnTo>
                  <a:lnTo>
                    <a:pt x="7021" y="29268"/>
                  </a:lnTo>
                  <a:lnTo>
                    <a:pt x="7021" y="29225"/>
                  </a:lnTo>
                  <a:lnTo>
                    <a:pt x="6187" y="27952"/>
                  </a:lnTo>
                  <a:lnTo>
                    <a:pt x="3730" y="24836"/>
                  </a:lnTo>
                  <a:lnTo>
                    <a:pt x="527" y="20843"/>
                  </a:lnTo>
                  <a:lnTo>
                    <a:pt x="395" y="20317"/>
                  </a:lnTo>
                  <a:lnTo>
                    <a:pt x="527" y="20097"/>
                  </a:lnTo>
                  <a:lnTo>
                    <a:pt x="1580" y="19439"/>
                  </a:lnTo>
                  <a:lnTo>
                    <a:pt x="1580" y="19395"/>
                  </a:lnTo>
                  <a:lnTo>
                    <a:pt x="4915" y="16455"/>
                  </a:lnTo>
                  <a:lnTo>
                    <a:pt x="7592" y="14217"/>
                  </a:lnTo>
                  <a:lnTo>
                    <a:pt x="10268" y="12023"/>
                  </a:lnTo>
                  <a:lnTo>
                    <a:pt x="12287" y="10839"/>
                  </a:lnTo>
                  <a:lnTo>
                    <a:pt x="14569" y="9522"/>
                  </a:lnTo>
                  <a:lnTo>
                    <a:pt x="16587" y="8469"/>
                  </a:lnTo>
                  <a:lnTo>
                    <a:pt x="18957" y="7328"/>
                  </a:lnTo>
                  <a:lnTo>
                    <a:pt x="21677" y="6100"/>
                  </a:lnTo>
                  <a:lnTo>
                    <a:pt x="24091" y="5003"/>
                  </a:lnTo>
                  <a:lnTo>
                    <a:pt x="26811" y="3862"/>
                  </a:lnTo>
                  <a:lnTo>
                    <a:pt x="29488" y="2501"/>
                  </a:lnTo>
                  <a:lnTo>
                    <a:pt x="33174" y="351"/>
                  </a:lnTo>
                  <a:lnTo>
                    <a:pt x="33262" y="264"/>
                  </a:lnTo>
                  <a:lnTo>
                    <a:pt x="33262" y="220"/>
                  </a:lnTo>
                  <a:lnTo>
                    <a:pt x="33262" y="176"/>
                  </a:lnTo>
                  <a:lnTo>
                    <a:pt x="33262" y="88"/>
                  </a:lnTo>
                  <a:lnTo>
                    <a:pt x="33218" y="44"/>
                  </a:lnTo>
                  <a:lnTo>
                    <a:pt x="33130"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8" name="Google Shape;2938;p18"/>
            <p:cNvSpPr/>
            <p:nvPr/>
          </p:nvSpPr>
          <p:spPr>
            <a:xfrm>
              <a:off x="1213350" y="2372050"/>
              <a:ext cx="713100" cy="742700"/>
            </a:xfrm>
            <a:custGeom>
              <a:rect b="b" l="l" r="r" t="t"/>
              <a:pathLst>
                <a:path extrusionOk="0" h="29708" w="28524">
                  <a:moveTo>
                    <a:pt x="28348" y="1"/>
                  </a:moveTo>
                  <a:lnTo>
                    <a:pt x="28260" y="45"/>
                  </a:lnTo>
                  <a:lnTo>
                    <a:pt x="25100" y="1932"/>
                  </a:lnTo>
                  <a:lnTo>
                    <a:pt x="23214" y="2941"/>
                  </a:lnTo>
                  <a:lnTo>
                    <a:pt x="21239" y="3906"/>
                  </a:lnTo>
                  <a:lnTo>
                    <a:pt x="19308" y="4784"/>
                  </a:lnTo>
                  <a:lnTo>
                    <a:pt x="17334" y="5662"/>
                  </a:lnTo>
                  <a:lnTo>
                    <a:pt x="15052" y="6715"/>
                  </a:lnTo>
                  <a:lnTo>
                    <a:pt x="12726" y="7812"/>
                  </a:lnTo>
                  <a:lnTo>
                    <a:pt x="10400" y="8953"/>
                  </a:lnTo>
                  <a:lnTo>
                    <a:pt x="9303" y="9567"/>
                  </a:lnTo>
                  <a:lnTo>
                    <a:pt x="8163" y="10225"/>
                  </a:lnTo>
                  <a:lnTo>
                    <a:pt x="5925" y="11541"/>
                  </a:lnTo>
                  <a:lnTo>
                    <a:pt x="5925" y="11585"/>
                  </a:lnTo>
                  <a:lnTo>
                    <a:pt x="2195" y="14569"/>
                  </a:lnTo>
                  <a:lnTo>
                    <a:pt x="703" y="16017"/>
                  </a:lnTo>
                  <a:lnTo>
                    <a:pt x="132" y="16719"/>
                  </a:lnTo>
                  <a:lnTo>
                    <a:pt x="89" y="16807"/>
                  </a:lnTo>
                  <a:lnTo>
                    <a:pt x="1" y="17158"/>
                  </a:lnTo>
                  <a:lnTo>
                    <a:pt x="1" y="17246"/>
                  </a:lnTo>
                  <a:lnTo>
                    <a:pt x="132" y="17685"/>
                  </a:lnTo>
                  <a:lnTo>
                    <a:pt x="132" y="17772"/>
                  </a:lnTo>
                  <a:lnTo>
                    <a:pt x="3292" y="22643"/>
                  </a:lnTo>
                  <a:lnTo>
                    <a:pt x="4038" y="24135"/>
                  </a:lnTo>
                  <a:lnTo>
                    <a:pt x="4213" y="25144"/>
                  </a:lnTo>
                  <a:lnTo>
                    <a:pt x="4082" y="25715"/>
                  </a:lnTo>
                  <a:lnTo>
                    <a:pt x="3511" y="26417"/>
                  </a:lnTo>
                  <a:lnTo>
                    <a:pt x="3511" y="26461"/>
                  </a:lnTo>
                  <a:lnTo>
                    <a:pt x="2151" y="29489"/>
                  </a:lnTo>
                  <a:lnTo>
                    <a:pt x="2107" y="29532"/>
                  </a:lnTo>
                  <a:lnTo>
                    <a:pt x="2151" y="29620"/>
                  </a:lnTo>
                  <a:lnTo>
                    <a:pt x="2151" y="29664"/>
                  </a:lnTo>
                  <a:lnTo>
                    <a:pt x="2239" y="29708"/>
                  </a:lnTo>
                  <a:lnTo>
                    <a:pt x="2370" y="29708"/>
                  </a:lnTo>
                  <a:lnTo>
                    <a:pt x="2458" y="29620"/>
                  </a:lnTo>
                  <a:lnTo>
                    <a:pt x="3818" y="26592"/>
                  </a:lnTo>
                  <a:lnTo>
                    <a:pt x="4389" y="25934"/>
                  </a:lnTo>
                  <a:lnTo>
                    <a:pt x="4389" y="25846"/>
                  </a:lnTo>
                  <a:lnTo>
                    <a:pt x="4564" y="25188"/>
                  </a:lnTo>
                  <a:lnTo>
                    <a:pt x="4564" y="25101"/>
                  </a:lnTo>
                  <a:lnTo>
                    <a:pt x="4389" y="24047"/>
                  </a:lnTo>
                  <a:lnTo>
                    <a:pt x="4345" y="23960"/>
                  </a:lnTo>
                  <a:lnTo>
                    <a:pt x="3599" y="22468"/>
                  </a:lnTo>
                  <a:lnTo>
                    <a:pt x="3599" y="22424"/>
                  </a:lnTo>
                  <a:lnTo>
                    <a:pt x="440" y="17597"/>
                  </a:lnTo>
                  <a:lnTo>
                    <a:pt x="352" y="17202"/>
                  </a:lnTo>
                  <a:lnTo>
                    <a:pt x="440" y="16939"/>
                  </a:lnTo>
                  <a:lnTo>
                    <a:pt x="966" y="16281"/>
                  </a:lnTo>
                  <a:lnTo>
                    <a:pt x="2414" y="14833"/>
                  </a:lnTo>
                  <a:lnTo>
                    <a:pt x="6100" y="11849"/>
                  </a:lnTo>
                  <a:lnTo>
                    <a:pt x="8338" y="10532"/>
                  </a:lnTo>
                  <a:lnTo>
                    <a:pt x="9479" y="9874"/>
                  </a:lnTo>
                  <a:lnTo>
                    <a:pt x="10576" y="9260"/>
                  </a:lnTo>
                  <a:lnTo>
                    <a:pt x="12858" y="8119"/>
                  </a:lnTo>
                  <a:lnTo>
                    <a:pt x="15183" y="7022"/>
                  </a:lnTo>
                  <a:lnTo>
                    <a:pt x="17465" y="6013"/>
                  </a:lnTo>
                  <a:lnTo>
                    <a:pt x="19440" y="5135"/>
                  </a:lnTo>
                  <a:lnTo>
                    <a:pt x="21414" y="4213"/>
                  </a:lnTo>
                  <a:lnTo>
                    <a:pt x="23345" y="3248"/>
                  </a:lnTo>
                  <a:lnTo>
                    <a:pt x="25276" y="2239"/>
                  </a:lnTo>
                  <a:lnTo>
                    <a:pt x="28435" y="352"/>
                  </a:lnTo>
                  <a:lnTo>
                    <a:pt x="28523" y="308"/>
                  </a:lnTo>
                  <a:lnTo>
                    <a:pt x="28523" y="220"/>
                  </a:lnTo>
                  <a:lnTo>
                    <a:pt x="28523" y="176"/>
                  </a:lnTo>
                  <a:lnTo>
                    <a:pt x="28523" y="89"/>
                  </a:lnTo>
                  <a:lnTo>
                    <a:pt x="28479" y="45"/>
                  </a:lnTo>
                  <a:lnTo>
                    <a:pt x="28391"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9" name="Google Shape;2939;p18"/>
            <p:cNvSpPr/>
            <p:nvPr/>
          </p:nvSpPr>
          <p:spPr>
            <a:xfrm>
              <a:off x="1438250" y="2649600"/>
              <a:ext cx="150300" cy="318150"/>
            </a:xfrm>
            <a:custGeom>
              <a:rect b="b" l="l" r="r" t="t"/>
              <a:pathLst>
                <a:path extrusionOk="0" h="12726" w="6012">
                  <a:moveTo>
                    <a:pt x="5836" y="1"/>
                  </a:moveTo>
                  <a:lnTo>
                    <a:pt x="5749" y="45"/>
                  </a:lnTo>
                  <a:lnTo>
                    <a:pt x="2677" y="2239"/>
                  </a:lnTo>
                  <a:lnTo>
                    <a:pt x="1799" y="3028"/>
                  </a:lnTo>
                  <a:lnTo>
                    <a:pt x="1756" y="3072"/>
                  </a:lnTo>
                  <a:lnTo>
                    <a:pt x="1712" y="3160"/>
                  </a:lnTo>
                  <a:lnTo>
                    <a:pt x="1931" y="4476"/>
                  </a:lnTo>
                  <a:lnTo>
                    <a:pt x="2809" y="7767"/>
                  </a:lnTo>
                  <a:lnTo>
                    <a:pt x="3072" y="9303"/>
                  </a:lnTo>
                  <a:lnTo>
                    <a:pt x="3028" y="10269"/>
                  </a:lnTo>
                  <a:lnTo>
                    <a:pt x="2809" y="10664"/>
                  </a:lnTo>
                  <a:lnTo>
                    <a:pt x="702" y="11936"/>
                  </a:lnTo>
                  <a:lnTo>
                    <a:pt x="88" y="12419"/>
                  </a:lnTo>
                  <a:lnTo>
                    <a:pt x="44" y="12463"/>
                  </a:lnTo>
                  <a:lnTo>
                    <a:pt x="0" y="12550"/>
                  </a:lnTo>
                  <a:lnTo>
                    <a:pt x="0" y="12594"/>
                  </a:lnTo>
                  <a:lnTo>
                    <a:pt x="44" y="12682"/>
                  </a:lnTo>
                  <a:lnTo>
                    <a:pt x="88" y="12726"/>
                  </a:lnTo>
                  <a:lnTo>
                    <a:pt x="176" y="12726"/>
                  </a:lnTo>
                  <a:lnTo>
                    <a:pt x="264" y="12682"/>
                  </a:lnTo>
                  <a:lnTo>
                    <a:pt x="922" y="12243"/>
                  </a:lnTo>
                  <a:lnTo>
                    <a:pt x="3028" y="10971"/>
                  </a:lnTo>
                  <a:lnTo>
                    <a:pt x="3116" y="10883"/>
                  </a:lnTo>
                  <a:lnTo>
                    <a:pt x="3379" y="10400"/>
                  </a:lnTo>
                  <a:lnTo>
                    <a:pt x="3379" y="10313"/>
                  </a:lnTo>
                  <a:lnTo>
                    <a:pt x="3423" y="9303"/>
                  </a:lnTo>
                  <a:lnTo>
                    <a:pt x="3423" y="9259"/>
                  </a:lnTo>
                  <a:lnTo>
                    <a:pt x="3160" y="7724"/>
                  </a:lnTo>
                  <a:lnTo>
                    <a:pt x="2282" y="4433"/>
                  </a:lnTo>
                  <a:lnTo>
                    <a:pt x="2107" y="3204"/>
                  </a:lnTo>
                  <a:lnTo>
                    <a:pt x="2896" y="2502"/>
                  </a:lnTo>
                  <a:lnTo>
                    <a:pt x="5968" y="308"/>
                  </a:lnTo>
                  <a:lnTo>
                    <a:pt x="6012" y="264"/>
                  </a:lnTo>
                  <a:lnTo>
                    <a:pt x="6012" y="220"/>
                  </a:lnTo>
                  <a:lnTo>
                    <a:pt x="6012" y="132"/>
                  </a:lnTo>
                  <a:lnTo>
                    <a:pt x="6012" y="88"/>
                  </a:lnTo>
                  <a:lnTo>
                    <a:pt x="5968" y="45"/>
                  </a:lnTo>
                  <a:lnTo>
                    <a:pt x="5880"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0" name="Google Shape;2940;p18"/>
            <p:cNvSpPr/>
            <p:nvPr/>
          </p:nvSpPr>
          <p:spPr>
            <a:xfrm>
              <a:off x="812950" y="2979800"/>
              <a:ext cx="295125" cy="758050"/>
            </a:xfrm>
            <a:custGeom>
              <a:rect b="b" l="l" r="r" t="t"/>
              <a:pathLst>
                <a:path extrusionOk="0" h="30322" w="11805">
                  <a:moveTo>
                    <a:pt x="88" y="1"/>
                  </a:moveTo>
                  <a:lnTo>
                    <a:pt x="44" y="88"/>
                  </a:lnTo>
                  <a:lnTo>
                    <a:pt x="0" y="132"/>
                  </a:lnTo>
                  <a:lnTo>
                    <a:pt x="0" y="220"/>
                  </a:lnTo>
                  <a:lnTo>
                    <a:pt x="395" y="1580"/>
                  </a:lnTo>
                  <a:lnTo>
                    <a:pt x="790" y="3906"/>
                  </a:lnTo>
                  <a:lnTo>
                    <a:pt x="1010" y="6495"/>
                  </a:lnTo>
                  <a:lnTo>
                    <a:pt x="1054" y="6539"/>
                  </a:lnTo>
                  <a:lnTo>
                    <a:pt x="1317" y="7373"/>
                  </a:lnTo>
                  <a:lnTo>
                    <a:pt x="1361" y="7460"/>
                  </a:lnTo>
                  <a:lnTo>
                    <a:pt x="4739" y="10707"/>
                  </a:lnTo>
                  <a:lnTo>
                    <a:pt x="7855" y="13735"/>
                  </a:lnTo>
                  <a:lnTo>
                    <a:pt x="8469" y="14481"/>
                  </a:lnTo>
                  <a:lnTo>
                    <a:pt x="9435" y="18255"/>
                  </a:lnTo>
                  <a:lnTo>
                    <a:pt x="9435" y="18299"/>
                  </a:lnTo>
                  <a:lnTo>
                    <a:pt x="10093" y="19747"/>
                  </a:lnTo>
                  <a:lnTo>
                    <a:pt x="9917" y="23257"/>
                  </a:lnTo>
                  <a:lnTo>
                    <a:pt x="9917" y="23345"/>
                  </a:lnTo>
                  <a:lnTo>
                    <a:pt x="11102" y="26153"/>
                  </a:lnTo>
                  <a:lnTo>
                    <a:pt x="11453" y="30190"/>
                  </a:lnTo>
                  <a:lnTo>
                    <a:pt x="11497" y="30278"/>
                  </a:lnTo>
                  <a:lnTo>
                    <a:pt x="11629" y="30322"/>
                  </a:lnTo>
                  <a:lnTo>
                    <a:pt x="11716" y="30322"/>
                  </a:lnTo>
                  <a:lnTo>
                    <a:pt x="11760" y="30278"/>
                  </a:lnTo>
                  <a:lnTo>
                    <a:pt x="11804" y="30190"/>
                  </a:lnTo>
                  <a:lnTo>
                    <a:pt x="11804" y="30146"/>
                  </a:lnTo>
                  <a:lnTo>
                    <a:pt x="11453" y="26109"/>
                  </a:lnTo>
                  <a:lnTo>
                    <a:pt x="11453" y="26022"/>
                  </a:lnTo>
                  <a:lnTo>
                    <a:pt x="10268" y="23257"/>
                  </a:lnTo>
                  <a:lnTo>
                    <a:pt x="10444" y="19703"/>
                  </a:lnTo>
                  <a:lnTo>
                    <a:pt x="10444" y="19615"/>
                  </a:lnTo>
                  <a:lnTo>
                    <a:pt x="9742" y="18123"/>
                  </a:lnTo>
                  <a:lnTo>
                    <a:pt x="8777" y="14350"/>
                  </a:lnTo>
                  <a:lnTo>
                    <a:pt x="8733" y="14306"/>
                  </a:lnTo>
                  <a:lnTo>
                    <a:pt x="8118" y="13516"/>
                  </a:lnTo>
                  <a:lnTo>
                    <a:pt x="8118" y="13472"/>
                  </a:lnTo>
                  <a:lnTo>
                    <a:pt x="4959" y="10444"/>
                  </a:lnTo>
                  <a:lnTo>
                    <a:pt x="1624" y="7241"/>
                  </a:lnTo>
                  <a:lnTo>
                    <a:pt x="1361" y="6451"/>
                  </a:lnTo>
                  <a:lnTo>
                    <a:pt x="1097" y="3862"/>
                  </a:lnTo>
                  <a:lnTo>
                    <a:pt x="746" y="1493"/>
                  </a:lnTo>
                  <a:lnTo>
                    <a:pt x="351" y="132"/>
                  </a:lnTo>
                  <a:lnTo>
                    <a:pt x="308" y="45"/>
                  </a:lnTo>
                  <a:lnTo>
                    <a:pt x="264"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1" name="Google Shape;2941;p18"/>
            <p:cNvSpPr/>
            <p:nvPr/>
          </p:nvSpPr>
          <p:spPr>
            <a:xfrm>
              <a:off x="752600" y="2734075"/>
              <a:ext cx="357675" cy="1117875"/>
            </a:xfrm>
            <a:custGeom>
              <a:rect b="b" l="l" r="r" t="t"/>
              <a:pathLst>
                <a:path extrusionOk="0" h="44715" w="14307">
                  <a:moveTo>
                    <a:pt x="2590" y="0"/>
                  </a:moveTo>
                  <a:lnTo>
                    <a:pt x="1274" y="395"/>
                  </a:lnTo>
                  <a:lnTo>
                    <a:pt x="1142" y="483"/>
                  </a:lnTo>
                  <a:lnTo>
                    <a:pt x="133" y="2151"/>
                  </a:lnTo>
                  <a:lnTo>
                    <a:pt x="133" y="2238"/>
                  </a:lnTo>
                  <a:lnTo>
                    <a:pt x="1" y="4257"/>
                  </a:lnTo>
                  <a:lnTo>
                    <a:pt x="1" y="4301"/>
                  </a:lnTo>
                  <a:lnTo>
                    <a:pt x="133" y="6846"/>
                  </a:lnTo>
                  <a:lnTo>
                    <a:pt x="133" y="6890"/>
                  </a:lnTo>
                  <a:lnTo>
                    <a:pt x="1054" y="9874"/>
                  </a:lnTo>
                  <a:lnTo>
                    <a:pt x="1800" y="12989"/>
                  </a:lnTo>
                  <a:lnTo>
                    <a:pt x="2195" y="15227"/>
                  </a:lnTo>
                  <a:lnTo>
                    <a:pt x="2458" y="17245"/>
                  </a:lnTo>
                  <a:lnTo>
                    <a:pt x="3029" y="19878"/>
                  </a:lnTo>
                  <a:lnTo>
                    <a:pt x="3424" y="21151"/>
                  </a:lnTo>
                  <a:lnTo>
                    <a:pt x="3424" y="21239"/>
                  </a:lnTo>
                  <a:lnTo>
                    <a:pt x="4257" y="22379"/>
                  </a:lnTo>
                  <a:lnTo>
                    <a:pt x="4257" y="22423"/>
                  </a:lnTo>
                  <a:lnTo>
                    <a:pt x="5486" y="23740"/>
                  </a:lnTo>
                  <a:lnTo>
                    <a:pt x="6144" y="25407"/>
                  </a:lnTo>
                  <a:lnTo>
                    <a:pt x="6188" y="25407"/>
                  </a:lnTo>
                  <a:lnTo>
                    <a:pt x="7680" y="27557"/>
                  </a:lnTo>
                  <a:lnTo>
                    <a:pt x="8689" y="29181"/>
                  </a:lnTo>
                  <a:lnTo>
                    <a:pt x="9084" y="30190"/>
                  </a:lnTo>
                  <a:lnTo>
                    <a:pt x="9084" y="32121"/>
                  </a:lnTo>
                  <a:lnTo>
                    <a:pt x="9084" y="32165"/>
                  </a:lnTo>
                  <a:lnTo>
                    <a:pt x="9304" y="32998"/>
                  </a:lnTo>
                  <a:lnTo>
                    <a:pt x="9304" y="33042"/>
                  </a:lnTo>
                  <a:lnTo>
                    <a:pt x="10488" y="35368"/>
                  </a:lnTo>
                  <a:lnTo>
                    <a:pt x="10532" y="35368"/>
                  </a:lnTo>
                  <a:lnTo>
                    <a:pt x="11585" y="36992"/>
                  </a:lnTo>
                  <a:lnTo>
                    <a:pt x="12551" y="39317"/>
                  </a:lnTo>
                  <a:lnTo>
                    <a:pt x="13560" y="41555"/>
                  </a:lnTo>
                  <a:lnTo>
                    <a:pt x="13955" y="43179"/>
                  </a:lnTo>
                  <a:lnTo>
                    <a:pt x="13955" y="44276"/>
                  </a:lnTo>
                  <a:lnTo>
                    <a:pt x="13955" y="44495"/>
                  </a:lnTo>
                  <a:lnTo>
                    <a:pt x="13955" y="44583"/>
                  </a:lnTo>
                  <a:lnTo>
                    <a:pt x="13955" y="44627"/>
                  </a:lnTo>
                  <a:lnTo>
                    <a:pt x="14043" y="44671"/>
                  </a:lnTo>
                  <a:lnTo>
                    <a:pt x="14087" y="44715"/>
                  </a:lnTo>
                  <a:lnTo>
                    <a:pt x="14130" y="44715"/>
                  </a:lnTo>
                  <a:lnTo>
                    <a:pt x="14218" y="44671"/>
                  </a:lnTo>
                  <a:lnTo>
                    <a:pt x="14306" y="44539"/>
                  </a:lnTo>
                  <a:lnTo>
                    <a:pt x="14306" y="44320"/>
                  </a:lnTo>
                  <a:lnTo>
                    <a:pt x="14306" y="44276"/>
                  </a:lnTo>
                  <a:lnTo>
                    <a:pt x="14306" y="43135"/>
                  </a:lnTo>
                  <a:lnTo>
                    <a:pt x="14306" y="43091"/>
                  </a:lnTo>
                  <a:lnTo>
                    <a:pt x="13911" y="41467"/>
                  </a:lnTo>
                  <a:lnTo>
                    <a:pt x="13867" y="41423"/>
                  </a:lnTo>
                  <a:lnTo>
                    <a:pt x="12858" y="39186"/>
                  </a:lnTo>
                  <a:lnTo>
                    <a:pt x="11893" y="36860"/>
                  </a:lnTo>
                  <a:lnTo>
                    <a:pt x="11893" y="36816"/>
                  </a:lnTo>
                  <a:lnTo>
                    <a:pt x="10796" y="35192"/>
                  </a:lnTo>
                  <a:lnTo>
                    <a:pt x="9611" y="32911"/>
                  </a:lnTo>
                  <a:lnTo>
                    <a:pt x="9435" y="32077"/>
                  </a:lnTo>
                  <a:lnTo>
                    <a:pt x="9435" y="30146"/>
                  </a:lnTo>
                  <a:lnTo>
                    <a:pt x="9435" y="30058"/>
                  </a:lnTo>
                  <a:lnTo>
                    <a:pt x="9040" y="29049"/>
                  </a:lnTo>
                  <a:lnTo>
                    <a:pt x="8996" y="29005"/>
                  </a:lnTo>
                  <a:lnTo>
                    <a:pt x="7987" y="27338"/>
                  </a:lnTo>
                  <a:lnTo>
                    <a:pt x="6495" y="25232"/>
                  </a:lnTo>
                  <a:lnTo>
                    <a:pt x="5793" y="23564"/>
                  </a:lnTo>
                  <a:lnTo>
                    <a:pt x="5749" y="23520"/>
                  </a:lnTo>
                  <a:lnTo>
                    <a:pt x="4521" y="22160"/>
                  </a:lnTo>
                  <a:lnTo>
                    <a:pt x="3731" y="21063"/>
                  </a:lnTo>
                  <a:lnTo>
                    <a:pt x="3380" y="19790"/>
                  </a:lnTo>
                  <a:lnTo>
                    <a:pt x="2809" y="17202"/>
                  </a:lnTo>
                  <a:lnTo>
                    <a:pt x="2546" y="15183"/>
                  </a:lnTo>
                  <a:lnTo>
                    <a:pt x="2107" y="12901"/>
                  </a:lnTo>
                  <a:lnTo>
                    <a:pt x="1405" y="9786"/>
                  </a:lnTo>
                  <a:lnTo>
                    <a:pt x="484" y="6802"/>
                  </a:lnTo>
                  <a:lnTo>
                    <a:pt x="352" y="4257"/>
                  </a:lnTo>
                  <a:lnTo>
                    <a:pt x="484" y="2282"/>
                  </a:lnTo>
                  <a:lnTo>
                    <a:pt x="1405" y="703"/>
                  </a:lnTo>
                  <a:lnTo>
                    <a:pt x="2678" y="352"/>
                  </a:lnTo>
                  <a:lnTo>
                    <a:pt x="2722" y="308"/>
                  </a:lnTo>
                  <a:lnTo>
                    <a:pt x="2765" y="264"/>
                  </a:lnTo>
                  <a:lnTo>
                    <a:pt x="2809" y="220"/>
                  </a:lnTo>
                  <a:lnTo>
                    <a:pt x="2809" y="132"/>
                  </a:lnTo>
                  <a:lnTo>
                    <a:pt x="2765" y="88"/>
                  </a:lnTo>
                  <a:lnTo>
                    <a:pt x="2722" y="44"/>
                  </a:lnTo>
                  <a:lnTo>
                    <a:pt x="2634"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2" name="Google Shape;2942;p18"/>
            <p:cNvSpPr/>
            <p:nvPr/>
          </p:nvSpPr>
          <p:spPr>
            <a:xfrm>
              <a:off x="699950" y="2628750"/>
              <a:ext cx="400450" cy="1287925"/>
            </a:xfrm>
            <a:custGeom>
              <a:rect b="b" l="l" r="r" t="t"/>
              <a:pathLst>
                <a:path extrusionOk="0" h="51517" w="16018">
                  <a:moveTo>
                    <a:pt x="11848" y="1"/>
                  </a:moveTo>
                  <a:lnTo>
                    <a:pt x="9918" y="1010"/>
                  </a:lnTo>
                  <a:lnTo>
                    <a:pt x="7636" y="1844"/>
                  </a:lnTo>
                  <a:lnTo>
                    <a:pt x="5574" y="2546"/>
                  </a:lnTo>
                  <a:lnTo>
                    <a:pt x="2765" y="3204"/>
                  </a:lnTo>
                  <a:lnTo>
                    <a:pt x="352" y="3994"/>
                  </a:lnTo>
                  <a:lnTo>
                    <a:pt x="264" y="4082"/>
                  </a:lnTo>
                  <a:lnTo>
                    <a:pt x="220" y="4126"/>
                  </a:lnTo>
                  <a:lnTo>
                    <a:pt x="1" y="5003"/>
                  </a:lnTo>
                  <a:lnTo>
                    <a:pt x="1" y="5047"/>
                  </a:lnTo>
                  <a:lnTo>
                    <a:pt x="88" y="7461"/>
                  </a:lnTo>
                  <a:lnTo>
                    <a:pt x="220" y="9655"/>
                  </a:lnTo>
                  <a:lnTo>
                    <a:pt x="220" y="9699"/>
                  </a:lnTo>
                  <a:lnTo>
                    <a:pt x="1098" y="11849"/>
                  </a:lnTo>
                  <a:lnTo>
                    <a:pt x="1493" y="12990"/>
                  </a:lnTo>
                  <a:lnTo>
                    <a:pt x="1800" y="14174"/>
                  </a:lnTo>
                  <a:lnTo>
                    <a:pt x="2370" y="16544"/>
                  </a:lnTo>
                  <a:lnTo>
                    <a:pt x="2897" y="18957"/>
                  </a:lnTo>
                  <a:lnTo>
                    <a:pt x="3380" y="21371"/>
                  </a:lnTo>
                  <a:lnTo>
                    <a:pt x="3774" y="23477"/>
                  </a:lnTo>
                  <a:lnTo>
                    <a:pt x="4213" y="25539"/>
                  </a:lnTo>
                  <a:lnTo>
                    <a:pt x="4959" y="29576"/>
                  </a:lnTo>
                  <a:lnTo>
                    <a:pt x="5003" y="29664"/>
                  </a:lnTo>
                  <a:lnTo>
                    <a:pt x="6978" y="32911"/>
                  </a:lnTo>
                  <a:lnTo>
                    <a:pt x="7680" y="34315"/>
                  </a:lnTo>
                  <a:lnTo>
                    <a:pt x="7943" y="35851"/>
                  </a:lnTo>
                  <a:lnTo>
                    <a:pt x="7987" y="35895"/>
                  </a:lnTo>
                  <a:lnTo>
                    <a:pt x="8514" y="37211"/>
                  </a:lnTo>
                  <a:lnTo>
                    <a:pt x="8557" y="37255"/>
                  </a:lnTo>
                  <a:lnTo>
                    <a:pt x="9654" y="39230"/>
                  </a:lnTo>
                  <a:lnTo>
                    <a:pt x="11059" y="41292"/>
                  </a:lnTo>
                  <a:lnTo>
                    <a:pt x="11936" y="42697"/>
                  </a:lnTo>
                  <a:lnTo>
                    <a:pt x="12989" y="45022"/>
                  </a:lnTo>
                  <a:lnTo>
                    <a:pt x="13033" y="45022"/>
                  </a:lnTo>
                  <a:lnTo>
                    <a:pt x="15403" y="48620"/>
                  </a:lnTo>
                  <a:lnTo>
                    <a:pt x="15666" y="49279"/>
                  </a:lnTo>
                  <a:lnTo>
                    <a:pt x="15534" y="50814"/>
                  </a:lnTo>
                  <a:lnTo>
                    <a:pt x="15403" y="51297"/>
                  </a:lnTo>
                  <a:lnTo>
                    <a:pt x="15403" y="51385"/>
                  </a:lnTo>
                  <a:lnTo>
                    <a:pt x="15403" y="51429"/>
                  </a:lnTo>
                  <a:lnTo>
                    <a:pt x="15447" y="51473"/>
                  </a:lnTo>
                  <a:lnTo>
                    <a:pt x="15491" y="51516"/>
                  </a:lnTo>
                  <a:lnTo>
                    <a:pt x="15666" y="51516"/>
                  </a:lnTo>
                  <a:lnTo>
                    <a:pt x="15710" y="51429"/>
                  </a:lnTo>
                  <a:lnTo>
                    <a:pt x="15885" y="50902"/>
                  </a:lnTo>
                  <a:lnTo>
                    <a:pt x="15885" y="50858"/>
                  </a:lnTo>
                  <a:lnTo>
                    <a:pt x="16017" y="49235"/>
                  </a:lnTo>
                  <a:lnTo>
                    <a:pt x="16017" y="49147"/>
                  </a:lnTo>
                  <a:lnTo>
                    <a:pt x="15710" y="48445"/>
                  </a:lnTo>
                  <a:lnTo>
                    <a:pt x="15666" y="48445"/>
                  </a:lnTo>
                  <a:lnTo>
                    <a:pt x="13340" y="44847"/>
                  </a:lnTo>
                  <a:lnTo>
                    <a:pt x="12243" y="42521"/>
                  </a:lnTo>
                  <a:lnTo>
                    <a:pt x="11322" y="41073"/>
                  </a:lnTo>
                  <a:lnTo>
                    <a:pt x="9962" y="39054"/>
                  </a:lnTo>
                  <a:lnTo>
                    <a:pt x="8865" y="37080"/>
                  </a:lnTo>
                  <a:lnTo>
                    <a:pt x="8294" y="35763"/>
                  </a:lnTo>
                  <a:lnTo>
                    <a:pt x="8031" y="34228"/>
                  </a:lnTo>
                  <a:lnTo>
                    <a:pt x="8031" y="34184"/>
                  </a:lnTo>
                  <a:lnTo>
                    <a:pt x="7285" y="32736"/>
                  </a:lnTo>
                  <a:lnTo>
                    <a:pt x="5310" y="29489"/>
                  </a:lnTo>
                  <a:lnTo>
                    <a:pt x="4564" y="25495"/>
                  </a:lnTo>
                  <a:lnTo>
                    <a:pt x="4125" y="23389"/>
                  </a:lnTo>
                  <a:lnTo>
                    <a:pt x="3731" y="21327"/>
                  </a:lnTo>
                  <a:lnTo>
                    <a:pt x="3248" y="18913"/>
                  </a:lnTo>
                  <a:lnTo>
                    <a:pt x="2721" y="16456"/>
                  </a:lnTo>
                  <a:lnTo>
                    <a:pt x="2151" y="14087"/>
                  </a:lnTo>
                  <a:lnTo>
                    <a:pt x="1800" y="12902"/>
                  </a:lnTo>
                  <a:lnTo>
                    <a:pt x="1449" y="11717"/>
                  </a:lnTo>
                  <a:lnTo>
                    <a:pt x="571" y="9611"/>
                  </a:lnTo>
                  <a:lnTo>
                    <a:pt x="440" y="7417"/>
                  </a:lnTo>
                  <a:lnTo>
                    <a:pt x="352" y="5091"/>
                  </a:lnTo>
                  <a:lnTo>
                    <a:pt x="571" y="4301"/>
                  </a:lnTo>
                  <a:lnTo>
                    <a:pt x="2853" y="3555"/>
                  </a:lnTo>
                  <a:lnTo>
                    <a:pt x="5705" y="2853"/>
                  </a:lnTo>
                  <a:lnTo>
                    <a:pt x="7768" y="2195"/>
                  </a:lnTo>
                  <a:lnTo>
                    <a:pt x="10049" y="1317"/>
                  </a:lnTo>
                  <a:lnTo>
                    <a:pt x="12024" y="308"/>
                  </a:lnTo>
                  <a:lnTo>
                    <a:pt x="12068" y="264"/>
                  </a:lnTo>
                  <a:lnTo>
                    <a:pt x="12112" y="220"/>
                  </a:lnTo>
                  <a:lnTo>
                    <a:pt x="12112" y="133"/>
                  </a:lnTo>
                  <a:lnTo>
                    <a:pt x="12112" y="89"/>
                  </a:lnTo>
                  <a:lnTo>
                    <a:pt x="12068" y="45"/>
                  </a:lnTo>
                  <a:lnTo>
                    <a:pt x="11980"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3" name="Google Shape;2943;p18"/>
            <p:cNvSpPr/>
            <p:nvPr/>
          </p:nvSpPr>
          <p:spPr>
            <a:xfrm>
              <a:off x="651675" y="2566225"/>
              <a:ext cx="432250" cy="1407500"/>
            </a:xfrm>
            <a:custGeom>
              <a:rect b="b" l="l" r="r" t="t"/>
              <a:pathLst>
                <a:path extrusionOk="0" h="56300" w="17290">
                  <a:moveTo>
                    <a:pt x="14745" y="1"/>
                  </a:moveTo>
                  <a:lnTo>
                    <a:pt x="14657" y="45"/>
                  </a:lnTo>
                  <a:lnTo>
                    <a:pt x="12112" y="1756"/>
                  </a:lnTo>
                  <a:lnTo>
                    <a:pt x="9479" y="2809"/>
                  </a:lnTo>
                  <a:lnTo>
                    <a:pt x="7548" y="3511"/>
                  </a:lnTo>
                  <a:lnTo>
                    <a:pt x="4345" y="4301"/>
                  </a:lnTo>
                  <a:lnTo>
                    <a:pt x="4301" y="4301"/>
                  </a:lnTo>
                  <a:lnTo>
                    <a:pt x="2765" y="5179"/>
                  </a:lnTo>
                  <a:lnTo>
                    <a:pt x="2722" y="5179"/>
                  </a:lnTo>
                  <a:lnTo>
                    <a:pt x="879" y="6539"/>
                  </a:lnTo>
                  <a:lnTo>
                    <a:pt x="879" y="6583"/>
                  </a:lnTo>
                  <a:lnTo>
                    <a:pt x="264" y="7153"/>
                  </a:lnTo>
                  <a:lnTo>
                    <a:pt x="220" y="7241"/>
                  </a:lnTo>
                  <a:lnTo>
                    <a:pt x="1" y="7987"/>
                  </a:lnTo>
                  <a:lnTo>
                    <a:pt x="1" y="8031"/>
                  </a:lnTo>
                  <a:lnTo>
                    <a:pt x="133" y="10093"/>
                  </a:lnTo>
                  <a:lnTo>
                    <a:pt x="133" y="10181"/>
                  </a:lnTo>
                  <a:lnTo>
                    <a:pt x="1317" y="12902"/>
                  </a:lnTo>
                  <a:lnTo>
                    <a:pt x="2327" y="16193"/>
                  </a:lnTo>
                  <a:lnTo>
                    <a:pt x="3160" y="20010"/>
                  </a:lnTo>
                  <a:lnTo>
                    <a:pt x="3599" y="22511"/>
                  </a:lnTo>
                  <a:lnTo>
                    <a:pt x="4740" y="27119"/>
                  </a:lnTo>
                  <a:lnTo>
                    <a:pt x="5398" y="30278"/>
                  </a:lnTo>
                  <a:lnTo>
                    <a:pt x="5705" y="32297"/>
                  </a:lnTo>
                  <a:lnTo>
                    <a:pt x="5662" y="34710"/>
                  </a:lnTo>
                  <a:lnTo>
                    <a:pt x="5749" y="35719"/>
                  </a:lnTo>
                  <a:lnTo>
                    <a:pt x="5749" y="35763"/>
                  </a:lnTo>
                  <a:lnTo>
                    <a:pt x="6671" y="37913"/>
                  </a:lnTo>
                  <a:lnTo>
                    <a:pt x="7768" y="40020"/>
                  </a:lnTo>
                  <a:lnTo>
                    <a:pt x="9172" y="42082"/>
                  </a:lnTo>
                  <a:lnTo>
                    <a:pt x="10445" y="44013"/>
                  </a:lnTo>
                  <a:lnTo>
                    <a:pt x="11761" y="45900"/>
                  </a:lnTo>
                  <a:lnTo>
                    <a:pt x="12726" y="47830"/>
                  </a:lnTo>
                  <a:lnTo>
                    <a:pt x="12726" y="47874"/>
                  </a:lnTo>
                  <a:lnTo>
                    <a:pt x="13999" y="49849"/>
                  </a:lnTo>
                  <a:lnTo>
                    <a:pt x="15315" y="51736"/>
                  </a:lnTo>
                  <a:lnTo>
                    <a:pt x="16632" y="53535"/>
                  </a:lnTo>
                  <a:lnTo>
                    <a:pt x="16939" y="54105"/>
                  </a:lnTo>
                  <a:lnTo>
                    <a:pt x="16939" y="54544"/>
                  </a:lnTo>
                  <a:lnTo>
                    <a:pt x="16325" y="55948"/>
                  </a:lnTo>
                  <a:lnTo>
                    <a:pt x="16325" y="55992"/>
                  </a:lnTo>
                  <a:lnTo>
                    <a:pt x="16281" y="56080"/>
                  </a:lnTo>
                  <a:lnTo>
                    <a:pt x="16281" y="56168"/>
                  </a:lnTo>
                  <a:lnTo>
                    <a:pt x="16325" y="56211"/>
                  </a:lnTo>
                  <a:lnTo>
                    <a:pt x="16368" y="56255"/>
                  </a:lnTo>
                  <a:lnTo>
                    <a:pt x="16412" y="56299"/>
                  </a:lnTo>
                  <a:lnTo>
                    <a:pt x="16456" y="56299"/>
                  </a:lnTo>
                  <a:lnTo>
                    <a:pt x="16544" y="56255"/>
                  </a:lnTo>
                  <a:lnTo>
                    <a:pt x="16632" y="56168"/>
                  </a:lnTo>
                  <a:lnTo>
                    <a:pt x="16632" y="56080"/>
                  </a:lnTo>
                  <a:lnTo>
                    <a:pt x="17246" y="54676"/>
                  </a:lnTo>
                  <a:lnTo>
                    <a:pt x="17290" y="54588"/>
                  </a:lnTo>
                  <a:lnTo>
                    <a:pt x="17290" y="54061"/>
                  </a:lnTo>
                  <a:lnTo>
                    <a:pt x="17290" y="53974"/>
                  </a:lnTo>
                  <a:lnTo>
                    <a:pt x="16895" y="53359"/>
                  </a:lnTo>
                  <a:lnTo>
                    <a:pt x="15579" y="51560"/>
                  </a:lnTo>
                  <a:lnTo>
                    <a:pt x="14306" y="49673"/>
                  </a:lnTo>
                  <a:lnTo>
                    <a:pt x="13033" y="47699"/>
                  </a:lnTo>
                  <a:lnTo>
                    <a:pt x="12068" y="45724"/>
                  </a:lnTo>
                  <a:lnTo>
                    <a:pt x="10752" y="43837"/>
                  </a:lnTo>
                  <a:lnTo>
                    <a:pt x="9435" y="41906"/>
                  </a:lnTo>
                  <a:lnTo>
                    <a:pt x="8075" y="39844"/>
                  </a:lnTo>
                  <a:lnTo>
                    <a:pt x="6978" y="37782"/>
                  </a:lnTo>
                  <a:lnTo>
                    <a:pt x="6100" y="35632"/>
                  </a:lnTo>
                  <a:lnTo>
                    <a:pt x="6013" y="34710"/>
                  </a:lnTo>
                  <a:lnTo>
                    <a:pt x="6056" y="32253"/>
                  </a:lnTo>
                  <a:lnTo>
                    <a:pt x="5749" y="30234"/>
                  </a:lnTo>
                  <a:lnTo>
                    <a:pt x="5091" y="27031"/>
                  </a:lnTo>
                  <a:lnTo>
                    <a:pt x="3950" y="22468"/>
                  </a:lnTo>
                  <a:lnTo>
                    <a:pt x="3468" y="19922"/>
                  </a:lnTo>
                  <a:lnTo>
                    <a:pt x="2678" y="16105"/>
                  </a:lnTo>
                  <a:lnTo>
                    <a:pt x="1668" y="12770"/>
                  </a:lnTo>
                  <a:lnTo>
                    <a:pt x="484" y="10049"/>
                  </a:lnTo>
                  <a:lnTo>
                    <a:pt x="352" y="8031"/>
                  </a:lnTo>
                  <a:lnTo>
                    <a:pt x="571" y="7373"/>
                  </a:lnTo>
                  <a:lnTo>
                    <a:pt x="1098" y="6802"/>
                  </a:lnTo>
                  <a:lnTo>
                    <a:pt x="2941" y="5486"/>
                  </a:lnTo>
                  <a:lnTo>
                    <a:pt x="4433" y="4652"/>
                  </a:lnTo>
                  <a:lnTo>
                    <a:pt x="7636" y="3818"/>
                  </a:lnTo>
                  <a:lnTo>
                    <a:pt x="9611" y="3160"/>
                  </a:lnTo>
                  <a:lnTo>
                    <a:pt x="12244" y="2063"/>
                  </a:lnTo>
                  <a:lnTo>
                    <a:pt x="12288" y="2019"/>
                  </a:lnTo>
                  <a:lnTo>
                    <a:pt x="14876" y="352"/>
                  </a:lnTo>
                  <a:lnTo>
                    <a:pt x="14920" y="308"/>
                  </a:lnTo>
                  <a:lnTo>
                    <a:pt x="14920" y="220"/>
                  </a:lnTo>
                  <a:lnTo>
                    <a:pt x="14920" y="176"/>
                  </a:lnTo>
                  <a:lnTo>
                    <a:pt x="14920" y="89"/>
                  </a:lnTo>
                  <a:lnTo>
                    <a:pt x="14876" y="45"/>
                  </a:lnTo>
                  <a:lnTo>
                    <a:pt x="14789"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4" name="Google Shape;2944;p18"/>
            <p:cNvSpPr/>
            <p:nvPr/>
          </p:nvSpPr>
          <p:spPr>
            <a:xfrm>
              <a:off x="591350" y="2376450"/>
              <a:ext cx="593500" cy="1676250"/>
            </a:xfrm>
            <a:custGeom>
              <a:rect b="b" l="l" r="r" t="t"/>
              <a:pathLst>
                <a:path extrusionOk="0" h="67050" w="23740">
                  <a:moveTo>
                    <a:pt x="23477" y="0"/>
                  </a:moveTo>
                  <a:lnTo>
                    <a:pt x="19571" y="2370"/>
                  </a:lnTo>
                  <a:lnTo>
                    <a:pt x="17641" y="3730"/>
                  </a:lnTo>
                  <a:lnTo>
                    <a:pt x="15490" y="5222"/>
                  </a:lnTo>
                  <a:lnTo>
                    <a:pt x="13779" y="6363"/>
                  </a:lnTo>
                  <a:lnTo>
                    <a:pt x="11629" y="7285"/>
                  </a:lnTo>
                  <a:lnTo>
                    <a:pt x="8821" y="8338"/>
                  </a:lnTo>
                  <a:lnTo>
                    <a:pt x="7724" y="8777"/>
                  </a:lnTo>
                  <a:lnTo>
                    <a:pt x="6978" y="8908"/>
                  </a:lnTo>
                  <a:lnTo>
                    <a:pt x="6890" y="8952"/>
                  </a:lnTo>
                  <a:lnTo>
                    <a:pt x="3818" y="11541"/>
                  </a:lnTo>
                  <a:lnTo>
                    <a:pt x="2019" y="13121"/>
                  </a:lnTo>
                  <a:lnTo>
                    <a:pt x="2019" y="13165"/>
                  </a:lnTo>
                  <a:lnTo>
                    <a:pt x="703" y="14657"/>
                  </a:lnTo>
                  <a:lnTo>
                    <a:pt x="659" y="14700"/>
                  </a:lnTo>
                  <a:lnTo>
                    <a:pt x="88" y="15754"/>
                  </a:lnTo>
                  <a:lnTo>
                    <a:pt x="44" y="15797"/>
                  </a:lnTo>
                  <a:lnTo>
                    <a:pt x="1" y="16324"/>
                  </a:lnTo>
                  <a:lnTo>
                    <a:pt x="1" y="16412"/>
                  </a:lnTo>
                  <a:lnTo>
                    <a:pt x="1054" y="19176"/>
                  </a:lnTo>
                  <a:lnTo>
                    <a:pt x="1580" y="21282"/>
                  </a:lnTo>
                  <a:lnTo>
                    <a:pt x="2238" y="25100"/>
                  </a:lnTo>
                  <a:lnTo>
                    <a:pt x="2677" y="27513"/>
                  </a:lnTo>
                  <a:lnTo>
                    <a:pt x="3116" y="29795"/>
                  </a:lnTo>
                  <a:lnTo>
                    <a:pt x="3116" y="29839"/>
                  </a:lnTo>
                  <a:lnTo>
                    <a:pt x="4169" y="33174"/>
                  </a:lnTo>
                  <a:lnTo>
                    <a:pt x="5091" y="36114"/>
                  </a:lnTo>
                  <a:lnTo>
                    <a:pt x="5661" y="38878"/>
                  </a:lnTo>
                  <a:lnTo>
                    <a:pt x="5968" y="41029"/>
                  </a:lnTo>
                  <a:lnTo>
                    <a:pt x="5793" y="43837"/>
                  </a:lnTo>
                  <a:lnTo>
                    <a:pt x="5793" y="45899"/>
                  </a:lnTo>
                  <a:lnTo>
                    <a:pt x="5837" y="45899"/>
                  </a:lnTo>
                  <a:lnTo>
                    <a:pt x="6100" y="47918"/>
                  </a:lnTo>
                  <a:lnTo>
                    <a:pt x="6495" y="49761"/>
                  </a:lnTo>
                  <a:lnTo>
                    <a:pt x="6539" y="49805"/>
                  </a:lnTo>
                  <a:lnTo>
                    <a:pt x="7065" y="50902"/>
                  </a:lnTo>
                  <a:lnTo>
                    <a:pt x="7065" y="50946"/>
                  </a:lnTo>
                  <a:lnTo>
                    <a:pt x="8689" y="53271"/>
                  </a:lnTo>
                  <a:lnTo>
                    <a:pt x="9918" y="54939"/>
                  </a:lnTo>
                  <a:lnTo>
                    <a:pt x="12024" y="58230"/>
                  </a:lnTo>
                  <a:lnTo>
                    <a:pt x="13603" y="60292"/>
                  </a:lnTo>
                  <a:lnTo>
                    <a:pt x="15403" y="62837"/>
                  </a:lnTo>
                  <a:lnTo>
                    <a:pt x="16543" y="64768"/>
                  </a:lnTo>
                  <a:lnTo>
                    <a:pt x="16675" y="65426"/>
                  </a:lnTo>
                  <a:lnTo>
                    <a:pt x="16149" y="66786"/>
                  </a:lnTo>
                  <a:lnTo>
                    <a:pt x="16149" y="66874"/>
                  </a:lnTo>
                  <a:lnTo>
                    <a:pt x="16149" y="66918"/>
                  </a:lnTo>
                  <a:lnTo>
                    <a:pt x="16192" y="67006"/>
                  </a:lnTo>
                  <a:lnTo>
                    <a:pt x="16236" y="67050"/>
                  </a:lnTo>
                  <a:lnTo>
                    <a:pt x="16324" y="67050"/>
                  </a:lnTo>
                  <a:lnTo>
                    <a:pt x="16412" y="67006"/>
                  </a:lnTo>
                  <a:lnTo>
                    <a:pt x="16456" y="66918"/>
                  </a:lnTo>
                  <a:lnTo>
                    <a:pt x="17026" y="65470"/>
                  </a:lnTo>
                  <a:lnTo>
                    <a:pt x="17026" y="65382"/>
                  </a:lnTo>
                  <a:lnTo>
                    <a:pt x="16851" y="64680"/>
                  </a:lnTo>
                  <a:lnTo>
                    <a:pt x="16851" y="64636"/>
                  </a:lnTo>
                  <a:lnTo>
                    <a:pt x="15710" y="62662"/>
                  </a:lnTo>
                  <a:lnTo>
                    <a:pt x="15710" y="62618"/>
                  </a:lnTo>
                  <a:lnTo>
                    <a:pt x="13867" y="60073"/>
                  </a:lnTo>
                  <a:lnTo>
                    <a:pt x="12331" y="58010"/>
                  </a:lnTo>
                  <a:lnTo>
                    <a:pt x="10225" y="54719"/>
                  </a:lnTo>
                  <a:lnTo>
                    <a:pt x="8996" y="53052"/>
                  </a:lnTo>
                  <a:lnTo>
                    <a:pt x="7372" y="50770"/>
                  </a:lnTo>
                  <a:lnTo>
                    <a:pt x="6846" y="49673"/>
                  </a:lnTo>
                  <a:lnTo>
                    <a:pt x="6451" y="47830"/>
                  </a:lnTo>
                  <a:lnTo>
                    <a:pt x="6144" y="45855"/>
                  </a:lnTo>
                  <a:lnTo>
                    <a:pt x="6144" y="43837"/>
                  </a:lnTo>
                  <a:lnTo>
                    <a:pt x="6319" y="41029"/>
                  </a:lnTo>
                  <a:lnTo>
                    <a:pt x="6012" y="38835"/>
                  </a:lnTo>
                  <a:lnTo>
                    <a:pt x="5398" y="36026"/>
                  </a:lnTo>
                  <a:lnTo>
                    <a:pt x="4520" y="33086"/>
                  </a:lnTo>
                  <a:lnTo>
                    <a:pt x="3467" y="29751"/>
                  </a:lnTo>
                  <a:lnTo>
                    <a:pt x="3028" y="27470"/>
                  </a:lnTo>
                  <a:lnTo>
                    <a:pt x="2589" y="25056"/>
                  </a:lnTo>
                  <a:lnTo>
                    <a:pt x="1931" y="21195"/>
                  </a:lnTo>
                  <a:lnTo>
                    <a:pt x="1405" y="19088"/>
                  </a:lnTo>
                  <a:lnTo>
                    <a:pt x="1405" y="19045"/>
                  </a:lnTo>
                  <a:lnTo>
                    <a:pt x="352" y="16324"/>
                  </a:lnTo>
                  <a:lnTo>
                    <a:pt x="395" y="15885"/>
                  </a:lnTo>
                  <a:lnTo>
                    <a:pt x="966" y="14876"/>
                  </a:lnTo>
                  <a:lnTo>
                    <a:pt x="2282" y="13384"/>
                  </a:lnTo>
                  <a:lnTo>
                    <a:pt x="4038" y="11804"/>
                  </a:lnTo>
                  <a:lnTo>
                    <a:pt x="7109" y="9259"/>
                  </a:lnTo>
                  <a:lnTo>
                    <a:pt x="7811" y="9128"/>
                  </a:lnTo>
                  <a:lnTo>
                    <a:pt x="7855" y="9128"/>
                  </a:lnTo>
                  <a:lnTo>
                    <a:pt x="8952" y="8645"/>
                  </a:lnTo>
                  <a:lnTo>
                    <a:pt x="11761" y="7592"/>
                  </a:lnTo>
                  <a:lnTo>
                    <a:pt x="13911" y="6670"/>
                  </a:lnTo>
                  <a:lnTo>
                    <a:pt x="13955" y="6670"/>
                  </a:lnTo>
                  <a:lnTo>
                    <a:pt x="15666" y="5529"/>
                  </a:lnTo>
                  <a:lnTo>
                    <a:pt x="17816" y="3994"/>
                  </a:lnTo>
                  <a:lnTo>
                    <a:pt x="19747" y="2677"/>
                  </a:lnTo>
                  <a:lnTo>
                    <a:pt x="23652" y="308"/>
                  </a:lnTo>
                  <a:lnTo>
                    <a:pt x="23696" y="264"/>
                  </a:lnTo>
                  <a:lnTo>
                    <a:pt x="23696" y="220"/>
                  </a:lnTo>
                  <a:lnTo>
                    <a:pt x="23740" y="132"/>
                  </a:lnTo>
                  <a:lnTo>
                    <a:pt x="23696" y="88"/>
                  </a:lnTo>
                  <a:lnTo>
                    <a:pt x="23652"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5" name="Google Shape;2945;p18"/>
            <p:cNvSpPr/>
            <p:nvPr/>
          </p:nvSpPr>
          <p:spPr>
            <a:xfrm>
              <a:off x="576000" y="2354500"/>
              <a:ext cx="578150" cy="1726725"/>
            </a:xfrm>
            <a:custGeom>
              <a:rect b="b" l="l" r="r" t="t"/>
              <a:pathLst>
                <a:path extrusionOk="0" h="69069" w="23126">
                  <a:moveTo>
                    <a:pt x="22862" y="1"/>
                  </a:moveTo>
                  <a:lnTo>
                    <a:pt x="19176" y="2239"/>
                  </a:lnTo>
                  <a:lnTo>
                    <a:pt x="17421" y="3467"/>
                  </a:lnTo>
                  <a:lnTo>
                    <a:pt x="15271" y="4872"/>
                  </a:lnTo>
                  <a:lnTo>
                    <a:pt x="13691" y="5925"/>
                  </a:lnTo>
                  <a:lnTo>
                    <a:pt x="10970" y="7066"/>
                  </a:lnTo>
                  <a:lnTo>
                    <a:pt x="7328" y="8777"/>
                  </a:lnTo>
                  <a:lnTo>
                    <a:pt x="6056" y="9655"/>
                  </a:lnTo>
                  <a:lnTo>
                    <a:pt x="6012" y="9655"/>
                  </a:lnTo>
                  <a:lnTo>
                    <a:pt x="3642" y="11980"/>
                  </a:lnTo>
                  <a:lnTo>
                    <a:pt x="1755" y="13823"/>
                  </a:lnTo>
                  <a:lnTo>
                    <a:pt x="922" y="14789"/>
                  </a:lnTo>
                  <a:lnTo>
                    <a:pt x="922" y="14832"/>
                  </a:lnTo>
                  <a:lnTo>
                    <a:pt x="307" y="16280"/>
                  </a:lnTo>
                  <a:lnTo>
                    <a:pt x="0" y="17772"/>
                  </a:lnTo>
                  <a:lnTo>
                    <a:pt x="0" y="17860"/>
                  </a:lnTo>
                  <a:lnTo>
                    <a:pt x="395" y="19923"/>
                  </a:lnTo>
                  <a:lnTo>
                    <a:pt x="1053" y="24003"/>
                  </a:lnTo>
                  <a:lnTo>
                    <a:pt x="1580" y="27119"/>
                  </a:lnTo>
                  <a:lnTo>
                    <a:pt x="2238" y="30147"/>
                  </a:lnTo>
                  <a:lnTo>
                    <a:pt x="2896" y="32560"/>
                  </a:lnTo>
                  <a:lnTo>
                    <a:pt x="4213" y="36158"/>
                  </a:lnTo>
                  <a:lnTo>
                    <a:pt x="4959" y="39098"/>
                  </a:lnTo>
                  <a:lnTo>
                    <a:pt x="5441" y="41775"/>
                  </a:lnTo>
                  <a:lnTo>
                    <a:pt x="5310" y="45987"/>
                  </a:lnTo>
                  <a:lnTo>
                    <a:pt x="5485" y="47787"/>
                  </a:lnTo>
                  <a:lnTo>
                    <a:pt x="6012" y="50332"/>
                  </a:lnTo>
                  <a:lnTo>
                    <a:pt x="6538" y="53315"/>
                  </a:lnTo>
                  <a:lnTo>
                    <a:pt x="6889" y="54632"/>
                  </a:lnTo>
                  <a:lnTo>
                    <a:pt x="6933" y="54676"/>
                  </a:lnTo>
                  <a:lnTo>
                    <a:pt x="8513" y="56650"/>
                  </a:lnTo>
                  <a:lnTo>
                    <a:pt x="14261" y="64637"/>
                  </a:lnTo>
                  <a:lnTo>
                    <a:pt x="15753" y="66962"/>
                  </a:lnTo>
                  <a:lnTo>
                    <a:pt x="16017" y="67577"/>
                  </a:lnTo>
                  <a:lnTo>
                    <a:pt x="15753" y="68849"/>
                  </a:lnTo>
                  <a:lnTo>
                    <a:pt x="15753" y="68937"/>
                  </a:lnTo>
                  <a:lnTo>
                    <a:pt x="15797" y="68981"/>
                  </a:lnTo>
                  <a:lnTo>
                    <a:pt x="15841" y="69025"/>
                  </a:lnTo>
                  <a:lnTo>
                    <a:pt x="15885" y="69069"/>
                  </a:lnTo>
                  <a:lnTo>
                    <a:pt x="15929" y="69069"/>
                  </a:lnTo>
                  <a:lnTo>
                    <a:pt x="16060" y="69025"/>
                  </a:lnTo>
                  <a:lnTo>
                    <a:pt x="16104" y="68937"/>
                  </a:lnTo>
                  <a:lnTo>
                    <a:pt x="16368" y="67577"/>
                  </a:lnTo>
                  <a:lnTo>
                    <a:pt x="16368" y="67489"/>
                  </a:lnTo>
                  <a:lnTo>
                    <a:pt x="16060" y="66787"/>
                  </a:lnTo>
                  <a:lnTo>
                    <a:pt x="14525" y="64461"/>
                  </a:lnTo>
                  <a:lnTo>
                    <a:pt x="8820" y="56431"/>
                  </a:lnTo>
                  <a:lnTo>
                    <a:pt x="7197" y="54500"/>
                  </a:lnTo>
                  <a:lnTo>
                    <a:pt x="6889" y="53228"/>
                  </a:lnTo>
                  <a:lnTo>
                    <a:pt x="6363" y="50244"/>
                  </a:lnTo>
                  <a:lnTo>
                    <a:pt x="5836" y="47743"/>
                  </a:lnTo>
                  <a:lnTo>
                    <a:pt x="5661" y="45987"/>
                  </a:lnTo>
                  <a:lnTo>
                    <a:pt x="5792" y="41775"/>
                  </a:lnTo>
                  <a:lnTo>
                    <a:pt x="5792" y="41731"/>
                  </a:lnTo>
                  <a:lnTo>
                    <a:pt x="5310" y="39054"/>
                  </a:lnTo>
                  <a:lnTo>
                    <a:pt x="4520" y="36071"/>
                  </a:lnTo>
                  <a:lnTo>
                    <a:pt x="3247" y="32472"/>
                  </a:lnTo>
                  <a:lnTo>
                    <a:pt x="2545" y="30059"/>
                  </a:lnTo>
                  <a:lnTo>
                    <a:pt x="1931" y="27031"/>
                  </a:lnTo>
                  <a:lnTo>
                    <a:pt x="1404" y="23960"/>
                  </a:lnTo>
                  <a:lnTo>
                    <a:pt x="746" y="19879"/>
                  </a:lnTo>
                  <a:lnTo>
                    <a:pt x="351" y="17816"/>
                  </a:lnTo>
                  <a:lnTo>
                    <a:pt x="615" y="16368"/>
                  </a:lnTo>
                  <a:lnTo>
                    <a:pt x="1229" y="15008"/>
                  </a:lnTo>
                  <a:lnTo>
                    <a:pt x="2019" y="14043"/>
                  </a:lnTo>
                  <a:lnTo>
                    <a:pt x="3906" y="12243"/>
                  </a:lnTo>
                  <a:lnTo>
                    <a:pt x="6275" y="9918"/>
                  </a:lnTo>
                  <a:lnTo>
                    <a:pt x="7504" y="9084"/>
                  </a:lnTo>
                  <a:lnTo>
                    <a:pt x="11146" y="7373"/>
                  </a:lnTo>
                  <a:lnTo>
                    <a:pt x="13823" y="6232"/>
                  </a:lnTo>
                  <a:lnTo>
                    <a:pt x="13866" y="6232"/>
                  </a:lnTo>
                  <a:lnTo>
                    <a:pt x="17596" y="3731"/>
                  </a:lnTo>
                  <a:lnTo>
                    <a:pt x="19395" y="2546"/>
                  </a:lnTo>
                  <a:lnTo>
                    <a:pt x="23037" y="308"/>
                  </a:lnTo>
                  <a:lnTo>
                    <a:pt x="23081" y="264"/>
                  </a:lnTo>
                  <a:lnTo>
                    <a:pt x="23125" y="220"/>
                  </a:lnTo>
                  <a:lnTo>
                    <a:pt x="23125" y="133"/>
                  </a:lnTo>
                  <a:lnTo>
                    <a:pt x="23081" y="89"/>
                  </a:lnTo>
                  <a:lnTo>
                    <a:pt x="23037"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6" name="Google Shape;2946;p18"/>
            <p:cNvSpPr/>
            <p:nvPr/>
          </p:nvSpPr>
          <p:spPr>
            <a:xfrm>
              <a:off x="549675" y="2291975"/>
              <a:ext cx="648350" cy="1851775"/>
            </a:xfrm>
            <a:custGeom>
              <a:rect b="b" l="l" r="r" t="t"/>
              <a:pathLst>
                <a:path extrusionOk="0" h="74071" w="25934">
                  <a:moveTo>
                    <a:pt x="25758" y="1"/>
                  </a:moveTo>
                  <a:lnTo>
                    <a:pt x="25714" y="45"/>
                  </a:lnTo>
                  <a:lnTo>
                    <a:pt x="23608" y="1185"/>
                  </a:lnTo>
                  <a:lnTo>
                    <a:pt x="19922" y="3336"/>
                  </a:lnTo>
                  <a:lnTo>
                    <a:pt x="18079" y="4476"/>
                  </a:lnTo>
                  <a:lnTo>
                    <a:pt x="15534" y="6188"/>
                  </a:lnTo>
                  <a:lnTo>
                    <a:pt x="14042" y="7153"/>
                  </a:lnTo>
                  <a:lnTo>
                    <a:pt x="11585" y="8250"/>
                  </a:lnTo>
                  <a:lnTo>
                    <a:pt x="10268" y="9084"/>
                  </a:lnTo>
                  <a:lnTo>
                    <a:pt x="6845" y="11190"/>
                  </a:lnTo>
                  <a:lnTo>
                    <a:pt x="6802" y="11190"/>
                  </a:lnTo>
                  <a:lnTo>
                    <a:pt x="4213" y="13823"/>
                  </a:lnTo>
                  <a:lnTo>
                    <a:pt x="2326" y="15622"/>
                  </a:lnTo>
                  <a:lnTo>
                    <a:pt x="2326" y="15666"/>
                  </a:lnTo>
                  <a:lnTo>
                    <a:pt x="1624" y="16500"/>
                  </a:lnTo>
                  <a:lnTo>
                    <a:pt x="1580" y="16544"/>
                  </a:lnTo>
                  <a:lnTo>
                    <a:pt x="702" y="19220"/>
                  </a:lnTo>
                  <a:lnTo>
                    <a:pt x="88" y="20975"/>
                  </a:lnTo>
                  <a:lnTo>
                    <a:pt x="88" y="21019"/>
                  </a:lnTo>
                  <a:lnTo>
                    <a:pt x="0" y="22336"/>
                  </a:lnTo>
                  <a:lnTo>
                    <a:pt x="44" y="22380"/>
                  </a:lnTo>
                  <a:lnTo>
                    <a:pt x="614" y="26417"/>
                  </a:lnTo>
                  <a:lnTo>
                    <a:pt x="878" y="28128"/>
                  </a:lnTo>
                  <a:lnTo>
                    <a:pt x="1185" y="29708"/>
                  </a:lnTo>
                  <a:lnTo>
                    <a:pt x="1492" y="31287"/>
                  </a:lnTo>
                  <a:lnTo>
                    <a:pt x="1931" y="32823"/>
                  </a:lnTo>
                  <a:lnTo>
                    <a:pt x="2370" y="34359"/>
                  </a:lnTo>
                  <a:lnTo>
                    <a:pt x="2896" y="35983"/>
                  </a:lnTo>
                  <a:lnTo>
                    <a:pt x="3467" y="37606"/>
                  </a:lnTo>
                  <a:lnTo>
                    <a:pt x="4125" y="39361"/>
                  </a:lnTo>
                  <a:lnTo>
                    <a:pt x="5002" y="42257"/>
                  </a:lnTo>
                  <a:lnTo>
                    <a:pt x="5310" y="44100"/>
                  </a:lnTo>
                  <a:lnTo>
                    <a:pt x="5397" y="45329"/>
                  </a:lnTo>
                  <a:lnTo>
                    <a:pt x="5310" y="47830"/>
                  </a:lnTo>
                  <a:lnTo>
                    <a:pt x="5353" y="49366"/>
                  </a:lnTo>
                  <a:lnTo>
                    <a:pt x="5924" y="52218"/>
                  </a:lnTo>
                  <a:lnTo>
                    <a:pt x="6407" y="54939"/>
                  </a:lnTo>
                  <a:lnTo>
                    <a:pt x="6451" y="57528"/>
                  </a:lnTo>
                  <a:lnTo>
                    <a:pt x="6319" y="59853"/>
                  </a:lnTo>
                  <a:lnTo>
                    <a:pt x="6319" y="59897"/>
                  </a:lnTo>
                  <a:lnTo>
                    <a:pt x="6451" y="60731"/>
                  </a:lnTo>
                  <a:lnTo>
                    <a:pt x="6494" y="60819"/>
                  </a:lnTo>
                  <a:lnTo>
                    <a:pt x="7942" y="62399"/>
                  </a:lnTo>
                  <a:lnTo>
                    <a:pt x="10224" y="65295"/>
                  </a:lnTo>
                  <a:lnTo>
                    <a:pt x="12111" y="67796"/>
                  </a:lnTo>
                  <a:lnTo>
                    <a:pt x="13076" y="69024"/>
                  </a:lnTo>
                  <a:lnTo>
                    <a:pt x="13120" y="69024"/>
                  </a:lnTo>
                  <a:lnTo>
                    <a:pt x="15841" y="71657"/>
                  </a:lnTo>
                  <a:lnTo>
                    <a:pt x="16060" y="71964"/>
                  </a:lnTo>
                  <a:lnTo>
                    <a:pt x="15973" y="73895"/>
                  </a:lnTo>
                  <a:lnTo>
                    <a:pt x="15973" y="73983"/>
                  </a:lnTo>
                  <a:lnTo>
                    <a:pt x="16016" y="74027"/>
                  </a:lnTo>
                  <a:lnTo>
                    <a:pt x="16060" y="74071"/>
                  </a:lnTo>
                  <a:lnTo>
                    <a:pt x="16236" y="74071"/>
                  </a:lnTo>
                  <a:lnTo>
                    <a:pt x="16280" y="74027"/>
                  </a:lnTo>
                  <a:lnTo>
                    <a:pt x="16324" y="73983"/>
                  </a:lnTo>
                  <a:lnTo>
                    <a:pt x="16324" y="73895"/>
                  </a:lnTo>
                  <a:lnTo>
                    <a:pt x="16411" y="71921"/>
                  </a:lnTo>
                  <a:lnTo>
                    <a:pt x="16368" y="71789"/>
                  </a:lnTo>
                  <a:lnTo>
                    <a:pt x="16148" y="71438"/>
                  </a:lnTo>
                  <a:lnTo>
                    <a:pt x="16104" y="71394"/>
                  </a:lnTo>
                  <a:lnTo>
                    <a:pt x="13340" y="68761"/>
                  </a:lnTo>
                  <a:lnTo>
                    <a:pt x="12374" y="67576"/>
                  </a:lnTo>
                  <a:lnTo>
                    <a:pt x="10488" y="65075"/>
                  </a:lnTo>
                  <a:lnTo>
                    <a:pt x="8206" y="62179"/>
                  </a:lnTo>
                  <a:lnTo>
                    <a:pt x="6802" y="60643"/>
                  </a:lnTo>
                  <a:lnTo>
                    <a:pt x="6670" y="59853"/>
                  </a:lnTo>
                  <a:lnTo>
                    <a:pt x="6802" y="57528"/>
                  </a:lnTo>
                  <a:lnTo>
                    <a:pt x="6758" y="54939"/>
                  </a:lnTo>
                  <a:lnTo>
                    <a:pt x="6758" y="54895"/>
                  </a:lnTo>
                  <a:lnTo>
                    <a:pt x="6275" y="52131"/>
                  </a:lnTo>
                  <a:lnTo>
                    <a:pt x="5705" y="49322"/>
                  </a:lnTo>
                  <a:lnTo>
                    <a:pt x="5661" y="47830"/>
                  </a:lnTo>
                  <a:lnTo>
                    <a:pt x="5748" y="45373"/>
                  </a:lnTo>
                  <a:lnTo>
                    <a:pt x="5748" y="45329"/>
                  </a:lnTo>
                  <a:lnTo>
                    <a:pt x="5661" y="44057"/>
                  </a:lnTo>
                  <a:lnTo>
                    <a:pt x="5661" y="44013"/>
                  </a:lnTo>
                  <a:lnTo>
                    <a:pt x="5310" y="42214"/>
                  </a:lnTo>
                  <a:lnTo>
                    <a:pt x="4476" y="39230"/>
                  </a:lnTo>
                  <a:lnTo>
                    <a:pt x="3818" y="37518"/>
                  </a:lnTo>
                  <a:lnTo>
                    <a:pt x="3203" y="35851"/>
                  </a:lnTo>
                  <a:lnTo>
                    <a:pt x="2721" y="34271"/>
                  </a:lnTo>
                  <a:lnTo>
                    <a:pt x="2238" y="32735"/>
                  </a:lnTo>
                  <a:lnTo>
                    <a:pt x="1843" y="31200"/>
                  </a:lnTo>
                  <a:lnTo>
                    <a:pt x="1492" y="29664"/>
                  </a:lnTo>
                  <a:lnTo>
                    <a:pt x="1229" y="28040"/>
                  </a:lnTo>
                  <a:lnTo>
                    <a:pt x="922" y="26373"/>
                  </a:lnTo>
                  <a:lnTo>
                    <a:pt x="351" y="22336"/>
                  </a:lnTo>
                  <a:lnTo>
                    <a:pt x="439" y="21063"/>
                  </a:lnTo>
                  <a:lnTo>
                    <a:pt x="1053" y="19308"/>
                  </a:lnTo>
                  <a:lnTo>
                    <a:pt x="1887" y="16719"/>
                  </a:lnTo>
                  <a:lnTo>
                    <a:pt x="2589" y="15885"/>
                  </a:lnTo>
                  <a:lnTo>
                    <a:pt x="4476" y="14086"/>
                  </a:lnTo>
                  <a:lnTo>
                    <a:pt x="7021" y="11453"/>
                  </a:lnTo>
                  <a:lnTo>
                    <a:pt x="10488" y="9347"/>
                  </a:lnTo>
                  <a:lnTo>
                    <a:pt x="11760" y="8557"/>
                  </a:lnTo>
                  <a:lnTo>
                    <a:pt x="14217" y="7460"/>
                  </a:lnTo>
                  <a:lnTo>
                    <a:pt x="14217" y="7416"/>
                  </a:lnTo>
                  <a:lnTo>
                    <a:pt x="15709" y="6451"/>
                  </a:lnTo>
                  <a:lnTo>
                    <a:pt x="18254" y="4784"/>
                  </a:lnTo>
                  <a:lnTo>
                    <a:pt x="20097" y="3599"/>
                  </a:lnTo>
                  <a:lnTo>
                    <a:pt x="23783" y="1493"/>
                  </a:lnTo>
                  <a:lnTo>
                    <a:pt x="25846" y="352"/>
                  </a:lnTo>
                  <a:lnTo>
                    <a:pt x="25933" y="308"/>
                  </a:lnTo>
                  <a:lnTo>
                    <a:pt x="25933" y="220"/>
                  </a:lnTo>
                  <a:lnTo>
                    <a:pt x="25933" y="176"/>
                  </a:lnTo>
                  <a:lnTo>
                    <a:pt x="25933" y="88"/>
                  </a:lnTo>
                  <a:lnTo>
                    <a:pt x="25890" y="45"/>
                  </a:lnTo>
                  <a:lnTo>
                    <a:pt x="25846"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7" name="Google Shape;2947;p18"/>
            <p:cNvSpPr/>
            <p:nvPr/>
          </p:nvSpPr>
          <p:spPr>
            <a:xfrm>
              <a:off x="520050" y="2414850"/>
              <a:ext cx="434425" cy="1781550"/>
            </a:xfrm>
            <a:custGeom>
              <a:rect b="b" l="l" r="r" t="t"/>
              <a:pathLst>
                <a:path extrusionOk="0" h="71262" w="17377">
                  <a:moveTo>
                    <a:pt x="15973" y="0"/>
                  </a:moveTo>
                  <a:lnTo>
                    <a:pt x="15885" y="44"/>
                  </a:lnTo>
                  <a:lnTo>
                    <a:pt x="14174" y="1097"/>
                  </a:lnTo>
                  <a:lnTo>
                    <a:pt x="10970" y="3028"/>
                  </a:lnTo>
                  <a:lnTo>
                    <a:pt x="8952" y="4344"/>
                  </a:lnTo>
                  <a:lnTo>
                    <a:pt x="6890" y="5880"/>
                  </a:lnTo>
                  <a:lnTo>
                    <a:pt x="6846" y="5924"/>
                  </a:lnTo>
                  <a:lnTo>
                    <a:pt x="5705" y="7328"/>
                  </a:lnTo>
                  <a:lnTo>
                    <a:pt x="3028" y="10093"/>
                  </a:lnTo>
                  <a:lnTo>
                    <a:pt x="2501" y="10707"/>
                  </a:lnTo>
                  <a:lnTo>
                    <a:pt x="2458" y="10751"/>
                  </a:lnTo>
                  <a:lnTo>
                    <a:pt x="1229" y="13691"/>
                  </a:lnTo>
                  <a:lnTo>
                    <a:pt x="264" y="16324"/>
                  </a:lnTo>
                  <a:lnTo>
                    <a:pt x="0" y="17552"/>
                  </a:lnTo>
                  <a:lnTo>
                    <a:pt x="0" y="17596"/>
                  </a:lnTo>
                  <a:lnTo>
                    <a:pt x="0" y="18825"/>
                  </a:lnTo>
                  <a:lnTo>
                    <a:pt x="0" y="18869"/>
                  </a:lnTo>
                  <a:lnTo>
                    <a:pt x="483" y="22686"/>
                  </a:lnTo>
                  <a:lnTo>
                    <a:pt x="966" y="25319"/>
                  </a:lnTo>
                  <a:lnTo>
                    <a:pt x="1624" y="28040"/>
                  </a:lnTo>
                  <a:lnTo>
                    <a:pt x="2545" y="30673"/>
                  </a:lnTo>
                  <a:lnTo>
                    <a:pt x="4257" y="35105"/>
                  </a:lnTo>
                  <a:lnTo>
                    <a:pt x="4827" y="36772"/>
                  </a:lnTo>
                  <a:lnTo>
                    <a:pt x="5310" y="38922"/>
                  </a:lnTo>
                  <a:lnTo>
                    <a:pt x="5529" y="40370"/>
                  </a:lnTo>
                  <a:lnTo>
                    <a:pt x="5398" y="42827"/>
                  </a:lnTo>
                  <a:lnTo>
                    <a:pt x="5441" y="44188"/>
                  </a:lnTo>
                  <a:lnTo>
                    <a:pt x="5441" y="44232"/>
                  </a:lnTo>
                  <a:lnTo>
                    <a:pt x="5924" y="46689"/>
                  </a:lnTo>
                  <a:lnTo>
                    <a:pt x="6319" y="49058"/>
                  </a:lnTo>
                  <a:lnTo>
                    <a:pt x="6407" y="51340"/>
                  </a:lnTo>
                  <a:lnTo>
                    <a:pt x="6231" y="54544"/>
                  </a:lnTo>
                  <a:lnTo>
                    <a:pt x="6144" y="56825"/>
                  </a:lnTo>
                  <a:lnTo>
                    <a:pt x="6144" y="58405"/>
                  </a:lnTo>
                  <a:lnTo>
                    <a:pt x="6144" y="58449"/>
                  </a:lnTo>
                  <a:lnTo>
                    <a:pt x="6407" y="59283"/>
                  </a:lnTo>
                  <a:lnTo>
                    <a:pt x="6451" y="59326"/>
                  </a:lnTo>
                  <a:lnTo>
                    <a:pt x="7899" y="61257"/>
                  </a:lnTo>
                  <a:lnTo>
                    <a:pt x="10005" y="63583"/>
                  </a:lnTo>
                  <a:lnTo>
                    <a:pt x="10005" y="63627"/>
                  </a:lnTo>
                  <a:lnTo>
                    <a:pt x="13603" y="66655"/>
                  </a:lnTo>
                  <a:lnTo>
                    <a:pt x="15490" y="68234"/>
                  </a:lnTo>
                  <a:lnTo>
                    <a:pt x="16412" y="69112"/>
                  </a:lnTo>
                  <a:lnTo>
                    <a:pt x="16631" y="69463"/>
                  </a:lnTo>
                  <a:lnTo>
                    <a:pt x="16675" y="70121"/>
                  </a:lnTo>
                  <a:lnTo>
                    <a:pt x="16675" y="70165"/>
                  </a:lnTo>
                  <a:lnTo>
                    <a:pt x="17026" y="71174"/>
                  </a:lnTo>
                  <a:lnTo>
                    <a:pt x="17114" y="71262"/>
                  </a:lnTo>
                  <a:lnTo>
                    <a:pt x="17245" y="71262"/>
                  </a:lnTo>
                  <a:lnTo>
                    <a:pt x="17333" y="71218"/>
                  </a:lnTo>
                  <a:lnTo>
                    <a:pt x="17377" y="71174"/>
                  </a:lnTo>
                  <a:lnTo>
                    <a:pt x="17377" y="71130"/>
                  </a:lnTo>
                  <a:lnTo>
                    <a:pt x="17377" y="71043"/>
                  </a:lnTo>
                  <a:lnTo>
                    <a:pt x="17026" y="70077"/>
                  </a:lnTo>
                  <a:lnTo>
                    <a:pt x="16982" y="69375"/>
                  </a:lnTo>
                  <a:lnTo>
                    <a:pt x="16938" y="69287"/>
                  </a:lnTo>
                  <a:lnTo>
                    <a:pt x="16719" y="68892"/>
                  </a:lnTo>
                  <a:lnTo>
                    <a:pt x="16675" y="68849"/>
                  </a:lnTo>
                  <a:lnTo>
                    <a:pt x="15753" y="67971"/>
                  </a:lnTo>
                  <a:lnTo>
                    <a:pt x="13823" y="66391"/>
                  </a:lnTo>
                  <a:lnTo>
                    <a:pt x="10268" y="63363"/>
                  </a:lnTo>
                  <a:lnTo>
                    <a:pt x="8162" y="61038"/>
                  </a:lnTo>
                  <a:lnTo>
                    <a:pt x="6714" y="59151"/>
                  </a:lnTo>
                  <a:lnTo>
                    <a:pt x="6495" y="58405"/>
                  </a:lnTo>
                  <a:lnTo>
                    <a:pt x="6495" y="56825"/>
                  </a:lnTo>
                  <a:lnTo>
                    <a:pt x="6582" y="54587"/>
                  </a:lnTo>
                  <a:lnTo>
                    <a:pt x="6758" y="51340"/>
                  </a:lnTo>
                  <a:lnTo>
                    <a:pt x="6670" y="49058"/>
                  </a:lnTo>
                  <a:lnTo>
                    <a:pt x="6670" y="49015"/>
                  </a:lnTo>
                  <a:lnTo>
                    <a:pt x="6275" y="46601"/>
                  </a:lnTo>
                  <a:lnTo>
                    <a:pt x="5793" y="44144"/>
                  </a:lnTo>
                  <a:lnTo>
                    <a:pt x="5749" y="42827"/>
                  </a:lnTo>
                  <a:lnTo>
                    <a:pt x="5880" y="40370"/>
                  </a:lnTo>
                  <a:lnTo>
                    <a:pt x="5880" y="40326"/>
                  </a:lnTo>
                  <a:lnTo>
                    <a:pt x="5661" y="38878"/>
                  </a:lnTo>
                  <a:lnTo>
                    <a:pt x="5134" y="36684"/>
                  </a:lnTo>
                  <a:lnTo>
                    <a:pt x="5134" y="36640"/>
                  </a:lnTo>
                  <a:lnTo>
                    <a:pt x="4564" y="35017"/>
                  </a:lnTo>
                  <a:lnTo>
                    <a:pt x="2853" y="30541"/>
                  </a:lnTo>
                  <a:lnTo>
                    <a:pt x="1931" y="27952"/>
                  </a:lnTo>
                  <a:lnTo>
                    <a:pt x="1317" y="25231"/>
                  </a:lnTo>
                  <a:lnTo>
                    <a:pt x="790" y="22643"/>
                  </a:lnTo>
                  <a:lnTo>
                    <a:pt x="351" y="18825"/>
                  </a:lnTo>
                  <a:lnTo>
                    <a:pt x="351" y="17596"/>
                  </a:lnTo>
                  <a:lnTo>
                    <a:pt x="615" y="16412"/>
                  </a:lnTo>
                  <a:lnTo>
                    <a:pt x="1580" y="13823"/>
                  </a:lnTo>
                  <a:lnTo>
                    <a:pt x="2765" y="10926"/>
                  </a:lnTo>
                  <a:lnTo>
                    <a:pt x="3291" y="10312"/>
                  </a:lnTo>
                  <a:lnTo>
                    <a:pt x="5968" y="7548"/>
                  </a:lnTo>
                  <a:lnTo>
                    <a:pt x="7109" y="6144"/>
                  </a:lnTo>
                  <a:lnTo>
                    <a:pt x="9171" y="4608"/>
                  </a:lnTo>
                  <a:lnTo>
                    <a:pt x="11146" y="3335"/>
                  </a:lnTo>
                  <a:lnTo>
                    <a:pt x="14349" y="1404"/>
                  </a:lnTo>
                  <a:lnTo>
                    <a:pt x="16104" y="351"/>
                  </a:lnTo>
                  <a:lnTo>
                    <a:pt x="16148" y="307"/>
                  </a:lnTo>
                  <a:lnTo>
                    <a:pt x="16148" y="220"/>
                  </a:lnTo>
                  <a:lnTo>
                    <a:pt x="16148" y="176"/>
                  </a:lnTo>
                  <a:lnTo>
                    <a:pt x="16148" y="88"/>
                  </a:lnTo>
                  <a:lnTo>
                    <a:pt x="16104" y="44"/>
                  </a:lnTo>
                  <a:lnTo>
                    <a:pt x="16017" y="44"/>
                  </a:lnTo>
                  <a:lnTo>
                    <a:pt x="15973"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8" name="Google Shape;2948;p18"/>
            <p:cNvSpPr/>
            <p:nvPr/>
          </p:nvSpPr>
          <p:spPr>
            <a:xfrm>
              <a:off x="1580850" y="2421425"/>
              <a:ext cx="400450" cy="236975"/>
            </a:xfrm>
            <a:custGeom>
              <a:rect b="b" l="l" r="r" t="t"/>
              <a:pathLst>
                <a:path extrusionOk="0" h="9479" w="16018">
                  <a:moveTo>
                    <a:pt x="15798" y="1"/>
                  </a:moveTo>
                  <a:lnTo>
                    <a:pt x="15754" y="44"/>
                  </a:lnTo>
                  <a:lnTo>
                    <a:pt x="9567" y="3818"/>
                  </a:lnTo>
                  <a:lnTo>
                    <a:pt x="7329" y="5222"/>
                  </a:lnTo>
                  <a:lnTo>
                    <a:pt x="5486" y="6100"/>
                  </a:lnTo>
                  <a:lnTo>
                    <a:pt x="3818" y="7065"/>
                  </a:lnTo>
                  <a:lnTo>
                    <a:pt x="89" y="9172"/>
                  </a:lnTo>
                  <a:lnTo>
                    <a:pt x="1" y="9215"/>
                  </a:lnTo>
                  <a:lnTo>
                    <a:pt x="1" y="9259"/>
                  </a:lnTo>
                  <a:lnTo>
                    <a:pt x="1" y="9303"/>
                  </a:lnTo>
                  <a:lnTo>
                    <a:pt x="1" y="9391"/>
                  </a:lnTo>
                  <a:lnTo>
                    <a:pt x="89" y="9435"/>
                  </a:lnTo>
                  <a:lnTo>
                    <a:pt x="176" y="9479"/>
                  </a:lnTo>
                  <a:lnTo>
                    <a:pt x="220" y="9479"/>
                  </a:lnTo>
                  <a:lnTo>
                    <a:pt x="3994" y="7372"/>
                  </a:lnTo>
                  <a:lnTo>
                    <a:pt x="5617" y="6407"/>
                  </a:lnTo>
                  <a:lnTo>
                    <a:pt x="7504" y="5529"/>
                  </a:lnTo>
                  <a:lnTo>
                    <a:pt x="9742" y="4081"/>
                  </a:lnTo>
                  <a:lnTo>
                    <a:pt x="15929" y="352"/>
                  </a:lnTo>
                  <a:lnTo>
                    <a:pt x="15973" y="308"/>
                  </a:lnTo>
                  <a:lnTo>
                    <a:pt x="16017" y="220"/>
                  </a:lnTo>
                  <a:lnTo>
                    <a:pt x="16017" y="176"/>
                  </a:lnTo>
                  <a:lnTo>
                    <a:pt x="15973" y="88"/>
                  </a:lnTo>
                  <a:lnTo>
                    <a:pt x="15929" y="44"/>
                  </a:lnTo>
                  <a:lnTo>
                    <a:pt x="15886" y="44"/>
                  </a:lnTo>
                  <a:lnTo>
                    <a:pt x="15798"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9" name="Google Shape;2949;p18"/>
            <p:cNvSpPr/>
            <p:nvPr/>
          </p:nvSpPr>
          <p:spPr>
            <a:xfrm>
              <a:off x="1302225" y="2397300"/>
              <a:ext cx="651650" cy="660425"/>
            </a:xfrm>
            <a:custGeom>
              <a:rect b="b" l="l" r="r" t="t"/>
              <a:pathLst>
                <a:path extrusionOk="0" h="26417" w="26066">
                  <a:moveTo>
                    <a:pt x="25802" y="0"/>
                  </a:moveTo>
                  <a:lnTo>
                    <a:pt x="21063" y="2852"/>
                  </a:lnTo>
                  <a:lnTo>
                    <a:pt x="18211" y="4520"/>
                  </a:lnTo>
                  <a:lnTo>
                    <a:pt x="16060" y="5354"/>
                  </a:lnTo>
                  <a:lnTo>
                    <a:pt x="13822" y="6538"/>
                  </a:lnTo>
                  <a:lnTo>
                    <a:pt x="9610" y="8689"/>
                  </a:lnTo>
                  <a:lnTo>
                    <a:pt x="6319" y="10839"/>
                  </a:lnTo>
                  <a:lnTo>
                    <a:pt x="3511" y="12857"/>
                  </a:lnTo>
                  <a:lnTo>
                    <a:pt x="3467" y="12901"/>
                  </a:lnTo>
                  <a:lnTo>
                    <a:pt x="3028" y="13296"/>
                  </a:lnTo>
                  <a:lnTo>
                    <a:pt x="2984" y="13340"/>
                  </a:lnTo>
                  <a:lnTo>
                    <a:pt x="2589" y="14217"/>
                  </a:lnTo>
                  <a:lnTo>
                    <a:pt x="2589" y="14305"/>
                  </a:lnTo>
                  <a:lnTo>
                    <a:pt x="2545" y="15051"/>
                  </a:lnTo>
                  <a:lnTo>
                    <a:pt x="2545" y="15095"/>
                  </a:lnTo>
                  <a:lnTo>
                    <a:pt x="2808" y="16060"/>
                  </a:lnTo>
                  <a:lnTo>
                    <a:pt x="2808" y="16104"/>
                  </a:lnTo>
                  <a:lnTo>
                    <a:pt x="3818" y="18430"/>
                  </a:lnTo>
                  <a:lnTo>
                    <a:pt x="4739" y="20536"/>
                  </a:lnTo>
                  <a:lnTo>
                    <a:pt x="4827" y="21326"/>
                  </a:lnTo>
                  <a:lnTo>
                    <a:pt x="4695" y="21853"/>
                  </a:lnTo>
                  <a:lnTo>
                    <a:pt x="2721" y="23564"/>
                  </a:lnTo>
                  <a:lnTo>
                    <a:pt x="834" y="25451"/>
                  </a:lnTo>
                  <a:lnTo>
                    <a:pt x="88" y="26109"/>
                  </a:lnTo>
                  <a:lnTo>
                    <a:pt x="44" y="26153"/>
                  </a:lnTo>
                  <a:lnTo>
                    <a:pt x="0" y="26241"/>
                  </a:lnTo>
                  <a:lnTo>
                    <a:pt x="0" y="26285"/>
                  </a:lnTo>
                  <a:lnTo>
                    <a:pt x="44" y="26372"/>
                  </a:lnTo>
                  <a:lnTo>
                    <a:pt x="88" y="26416"/>
                  </a:lnTo>
                  <a:lnTo>
                    <a:pt x="176" y="26416"/>
                  </a:lnTo>
                  <a:lnTo>
                    <a:pt x="307" y="26372"/>
                  </a:lnTo>
                  <a:lnTo>
                    <a:pt x="1097" y="25714"/>
                  </a:lnTo>
                  <a:lnTo>
                    <a:pt x="2940" y="23827"/>
                  </a:lnTo>
                  <a:lnTo>
                    <a:pt x="4959" y="22116"/>
                  </a:lnTo>
                  <a:lnTo>
                    <a:pt x="5046" y="22028"/>
                  </a:lnTo>
                  <a:lnTo>
                    <a:pt x="5178" y="21370"/>
                  </a:lnTo>
                  <a:lnTo>
                    <a:pt x="5178" y="21282"/>
                  </a:lnTo>
                  <a:lnTo>
                    <a:pt x="5090" y="20448"/>
                  </a:lnTo>
                  <a:lnTo>
                    <a:pt x="5046" y="20405"/>
                  </a:lnTo>
                  <a:lnTo>
                    <a:pt x="4125" y="18298"/>
                  </a:lnTo>
                  <a:lnTo>
                    <a:pt x="3116" y="15973"/>
                  </a:lnTo>
                  <a:lnTo>
                    <a:pt x="2896" y="15007"/>
                  </a:lnTo>
                  <a:lnTo>
                    <a:pt x="2940" y="14349"/>
                  </a:lnTo>
                  <a:lnTo>
                    <a:pt x="3291" y="13515"/>
                  </a:lnTo>
                  <a:lnTo>
                    <a:pt x="3686" y="13164"/>
                  </a:lnTo>
                  <a:lnTo>
                    <a:pt x="6494" y="11146"/>
                  </a:lnTo>
                  <a:lnTo>
                    <a:pt x="9785" y="8996"/>
                  </a:lnTo>
                  <a:lnTo>
                    <a:pt x="13954" y="6846"/>
                  </a:lnTo>
                  <a:lnTo>
                    <a:pt x="16236" y="5705"/>
                  </a:lnTo>
                  <a:lnTo>
                    <a:pt x="18342" y="4827"/>
                  </a:lnTo>
                  <a:lnTo>
                    <a:pt x="18386" y="4827"/>
                  </a:lnTo>
                  <a:lnTo>
                    <a:pt x="21238" y="3160"/>
                  </a:lnTo>
                  <a:lnTo>
                    <a:pt x="25977" y="307"/>
                  </a:lnTo>
                  <a:lnTo>
                    <a:pt x="26021" y="263"/>
                  </a:lnTo>
                  <a:lnTo>
                    <a:pt x="26065" y="220"/>
                  </a:lnTo>
                  <a:lnTo>
                    <a:pt x="26065" y="132"/>
                  </a:lnTo>
                  <a:lnTo>
                    <a:pt x="26021" y="88"/>
                  </a:lnTo>
                  <a:lnTo>
                    <a:pt x="25977"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0" name="Google Shape;2950;p18"/>
            <p:cNvSpPr/>
            <p:nvPr/>
          </p:nvSpPr>
          <p:spPr>
            <a:xfrm>
              <a:off x="853525" y="2286500"/>
              <a:ext cx="977475" cy="1079475"/>
            </a:xfrm>
            <a:custGeom>
              <a:rect b="b" l="l" r="r" t="t"/>
              <a:pathLst>
                <a:path extrusionOk="0" h="43179" w="39099">
                  <a:moveTo>
                    <a:pt x="38923" y="0"/>
                  </a:moveTo>
                  <a:lnTo>
                    <a:pt x="38835" y="44"/>
                  </a:lnTo>
                  <a:lnTo>
                    <a:pt x="36553" y="1404"/>
                  </a:lnTo>
                  <a:lnTo>
                    <a:pt x="32122" y="3379"/>
                  </a:lnTo>
                  <a:lnTo>
                    <a:pt x="31156" y="3774"/>
                  </a:lnTo>
                  <a:lnTo>
                    <a:pt x="26812" y="5617"/>
                  </a:lnTo>
                  <a:lnTo>
                    <a:pt x="24618" y="6582"/>
                  </a:lnTo>
                  <a:lnTo>
                    <a:pt x="22468" y="7635"/>
                  </a:lnTo>
                  <a:lnTo>
                    <a:pt x="20362" y="8689"/>
                  </a:lnTo>
                  <a:lnTo>
                    <a:pt x="18299" y="9873"/>
                  </a:lnTo>
                  <a:lnTo>
                    <a:pt x="17290" y="10488"/>
                  </a:lnTo>
                  <a:lnTo>
                    <a:pt x="16281" y="11102"/>
                  </a:lnTo>
                  <a:lnTo>
                    <a:pt x="15315" y="11760"/>
                  </a:lnTo>
                  <a:lnTo>
                    <a:pt x="14350" y="12462"/>
                  </a:lnTo>
                  <a:lnTo>
                    <a:pt x="12156" y="14261"/>
                  </a:lnTo>
                  <a:lnTo>
                    <a:pt x="10313" y="15709"/>
                  </a:lnTo>
                  <a:lnTo>
                    <a:pt x="8163" y="17465"/>
                  </a:lnTo>
                  <a:lnTo>
                    <a:pt x="6759" y="18342"/>
                  </a:lnTo>
                  <a:lnTo>
                    <a:pt x="4565" y="19220"/>
                  </a:lnTo>
                  <a:lnTo>
                    <a:pt x="2414" y="19878"/>
                  </a:lnTo>
                  <a:lnTo>
                    <a:pt x="1274" y="20273"/>
                  </a:lnTo>
                  <a:lnTo>
                    <a:pt x="1186" y="20317"/>
                  </a:lnTo>
                  <a:lnTo>
                    <a:pt x="922" y="20580"/>
                  </a:lnTo>
                  <a:lnTo>
                    <a:pt x="879" y="20668"/>
                  </a:lnTo>
                  <a:lnTo>
                    <a:pt x="440" y="22818"/>
                  </a:lnTo>
                  <a:lnTo>
                    <a:pt x="1" y="24749"/>
                  </a:lnTo>
                  <a:lnTo>
                    <a:pt x="1" y="24793"/>
                  </a:lnTo>
                  <a:lnTo>
                    <a:pt x="177" y="27425"/>
                  </a:lnTo>
                  <a:lnTo>
                    <a:pt x="133" y="29751"/>
                  </a:lnTo>
                  <a:lnTo>
                    <a:pt x="89" y="31024"/>
                  </a:lnTo>
                  <a:lnTo>
                    <a:pt x="133" y="31111"/>
                  </a:lnTo>
                  <a:lnTo>
                    <a:pt x="177" y="31155"/>
                  </a:lnTo>
                  <a:lnTo>
                    <a:pt x="1756" y="32691"/>
                  </a:lnTo>
                  <a:lnTo>
                    <a:pt x="3906" y="34710"/>
                  </a:lnTo>
                  <a:lnTo>
                    <a:pt x="7636" y="38045"/>
                  </a:lnTo>
                  <a:lnTo>
                    <a:pt x="9435" y="39756"/>
                  </a:lnTo>
                  <a:lnTo>
                    <a:pt x="11015" y="41336"/>
                  </a:lnTo>
                  <a:lnTo>
                    <a:pt x="11410" y="41950"/>
                  </a:lnTo>
                  <a:lnTo>
                    <a:pt x="11278" y="43003"/>
                  </a:lnTo>
                  <a:lnTo>
                    <a:pt x="11322" y="43047"/>
                  </a:lnTo>
                  <a:lnTo>
                    <a:pt x="11322" y="43135"/>
                  </a:lnTo>
                  <a:lnTo>
                    <a:pt x="11366" y="43179"/>
                  </a:lnTo>
                  <a:lnTo>
                    <a:pt x="11454" y="43179"/>
                  </a:lnTo>
                  <a:lnTo>
                    <a:pt x="11585" y="43135"/>
                  </a:lnTo>
                  <a:lnTo>
                    <a:pt x="11629" y="43047"/>
                  </a:lnTo>
                  <a:lnTo>
                    <a:pt x="11761" y="41950"/>
                  </a:lnTo>
                  <a:lnTo>
                    <a:pt x="11717" y="41818"/>
                  </a:lnTo>
                  <a:lnTo>
                    <a:pt x="11278" y="41116"/>
                  </a:lnTo>
                  <a:lnTo>
                    <a:pt x="9699" y="39536"/>
                  </a:lnTo>
                  <a:lnTo>
                    <a:pt x="7856" y="37781"/>
                  </a:lnTo>
                  <a:lnTo>
                    <a:pt x="4170" y="34446"/>
                  </a:lnTo>
                  <a:lnTo>
                    <a:pt x="1976" y="32472"/>
                  </a:lnTo>
                  <a:lnTo>
                    <a:pt x="440" y="30936"/>
                  </a:lnTo>
                  <a:lnTo>
                    <a:pt x="484" y="29751"/>
                  </a:lnTo>
                  <a:lnTo>
                    <a:pt x="528" y="27425"/>
                  </a:lnTo>
                  <a:lnTo>
                    <a:pt x="352" y="24793"/>
                  </a:lnTo>
                  <a:lnTo>
                    <a:pt x="791" y="22862"/>
                  </a:lnTo>
                  <a:lnTo>
                    <a:pt x="1230" y="20800"/>
                  </a:lnTo>
                  <a:lnTo>
                    <a:pt x="1405" y="20580"/>
                  </a:lnTo>
                  <a:lnTo>
                    <a:pt x="2546" y="20229"/>
                  </a:lnTo>
                  <a:lnTo>
                    <a:pt x="4652" y="19527"/>
                  </a:lnTo>
                  <a:lnTo>
                    <a:pt x="6890" y="18649"/>
                  </a:lnTo>
                  <a:lnTo>
                    <a:pt x="6934" y="18649"/>
                  </a:lnTo>
                  <a:lnTo>
                    <a:pt x="8382" y="17728"/>
                  </a:lnTo>
                  <a:lnTo>
                    <a:pt x="10532" y="15973"/>
                  </a:lnTo>
                  <a:lnTo>
                    <a:pt x="12375" y="14525"/>
                  </a:lnTo>
                  <a:lnTo>
                    <a:pt x="14569" y="12726"/>
                  </a:lnTo>
                  <a:lnTo>
                    <a:pt x="15535" y="12067"/>
                  </a:lnTo>
                  <a:lnTo>
                    <a:pt x="16500" y="11409"/>
                  </a:lnTo>
                  <a:lnTo>
                    <a:pt x="17465" y="10751"/>
                  </a:lnTo>
                  <a:lnTo>
                    <a:pt x="18475" y="10181"/>
                  </a:lnTo>
                  <a:lnTo>
                    <a:pt x="20537" y="8996"/>
                  </a:lnTo>
                  <a:lnTo>
                    <a:pt x="22643" y="7943"/>
                  </a:lnTo>
                  <a:lnTo>
                    <a:pt x="24793" y="6933"/>
                  </a:lnTo>
                  <a:lnTo>
                    <a:pt x="26944" y="5924"/>
                  </a:lnTo>
                  <a:lnTo>
                    <a:pt x="31288" y="4081"/>
                  </a:lnTo>
                  <a:lnTo>
                    <a:pt x="32253" y="3686"/>
                  </a:lnTo>
                  <a:lnTo>
                    <a:pt x="36685" y="1712"/>
                  </a:lnTo>
                  <a:lnTo>
                    <a:pt x="36729" y="1712"/>
                  </a:lnTo>
                  <a:lnTo>
                    <a:pt x="39011" y="351"/>
                  </a:lnTo>
                  <a:lnTo>
                    <a:pt x="39055" y="307"/>
                  </a:lnTo>
                  <a:lnTo>
                    <a:pt x="39099" y="220"/>
                  </a:lnTo>
                  <a:lnTo>
                    <a:pt x="39099" y="176"/>
                  </a:lnTo>
                  <a:lnTo>
                    <a:pt x="39099" y="88"/>
                  </a:lnTo>
                  <a:lnTo>
                    <a:pt x="39055" y="44"/>
                  </a:lnTo>
                  <a:lnTo>
                    <a:pt x="38967"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1" name="Google Shape;2951;p18"/>
            <p:cNvSpPr/>
            <p:nvPr/>
          </p:nvSpPr>
          <p:spPr>
            <a:xfrm>
              <a:off x="805275" y="2264550"/>
              <a:ext cx="1002700" cy="724050"/>
            </a:xfrm>
            <a:custGeom>
              <a:rect b="b" l="l" r="r" t="t"/>
              <a:pathLst>
                <a:path extrusionOk="0" h="28962" w="40108">
                  <a:moveTo>
                    <a:pt x="39888" y="1"/>
                  </a:moveTo>
                  <a:lnTo>
                    <a:pt x="39844" y="45"/>
                  </a:lnTo>
                  <a:lnTo>
                    <a:pt x="36992" y="1624"/>
                  </a:lnTo>
                  <a:lnTo>
                    <a:pt x="34403" y="2721"/>
                  </a:lnTo>
                  <a:lnTo>
                    <a:pt x="31375" y="3950"/>
                  </a:lnTo>
                  <a:lnTo>
                    <a:pt x="27864" y="5442"/>
                  </a:lnTo>
                  <a:lnTo>
                    <a:pt x="25232" y="6670"/>
                  </a:lnTo>
                  <a:lnTo>
                    <a:pt x="21940" y="8206"/>
                  </a:lnTo>
                  <a:lnTo>
                    <a:pt x="19483" y="9610"/>
                  </a:lnTo>
                  <a:lnTo>
                    <a:pt x="15315" y="12331"/>
                  </a:lnTo>
                  <a:lnTo>
                    <a:pt x="15271" y="12331"/>
                  </a:lnTo>
                  <a:lnTo>
                    <a:pt x="13208" y="13999"/>
                  </a:lnTo>
                  <a:lnTo>
                    <a:pt x="11497" y="15359"/>
                  </a:lnTo>
                  <a:lnTo>
                    <a:pt x="8513" y="17553"/>
                  </a:lnTo>
                  <a:lnTo>
                    <a:pt x="6758" y="18387"/>
                  </a:lnTo>
                  <a:lnTo>
                    <a:pt x="4520" y="19176"/>
                  </a:lnTo>
                  <a:lnTo>
                    <a:pt x="2063" y="19878"/>
                  </a:lnTo>
                  <a:lnTo>
                    <a:pt x="1053" y="20317"/>
                  </a:lnTo>
                  <a:lnTo>
                    <a:pt x="966" y="20361"/>
                  </a:lnTo>
                  <a:lnTo>
                    <a:pt x="922" y="20405"/>
                  </a:lnTo>
                  <a:lnTo>
                    <a:pt x="483" y="22072"/>
                  </a:lnTo>
                  <a:lnTo>
                    <a:pt x="44" y="23126"/>
                  </a:lnTo>
                  <a:lnTo>
                    <a:pt x="44" y="23169"/>
                  </a:lnTo>
                  <a:lnTo>
                    <a:pt x="0" y="25627"/>
                  </a:lnTo>
                  <a:lnTo>
                    <a:pt x="44" y="27909"/>
                  </a:lnTo>
                  <a:lnTo>
                    <a:pt x="44" y="27952"/>
                  </a:lnTo>
                  <a:lnTo>
                    <a:pt x="307" y="28830"/>
                  </a:lnTo>
                  <a:lnTo>
                    <a:pt x="395" y="28918"/>
                  </a:lnTo>
                  <a:lnTo>
                    <a:pt x="483" y="28962"/>
                  </a:lnTo>
                  <a:lnTo>
                    <a:pt x="527" y="28918"/>
                  </a:lnTo>
                  <a:lnTo>
                    <a:pt x="615" y="28918"/>
                  </a:lnTo>
                  <a:lnTo>
                    <a:pt x="658" y="28830"/>
                  </a:lnTo>
                  <a:lnTo>
                    <a:pt x="658" y="28786"/>
                  </a:lnTo>
                  <a:lnTo>
                    <a:pt x="658" y="28698"/>
                  </a:lnTo>
                  <a:lnTo>
                    <a:pt x="395" y="27909"/>
                  </a:lnTo>
                  <a:lnTo>
                    <a:pt x="351" y="25627"/>
                  </a:lnTo>
                  <a:lnTo>
                    <a:pt x="395" y="23213"/>
                  </a:lnTo>
                  <a:lnTo>
                    <a:pt x="834" y="22204"/>
                  </a:lnTo>
                  <a:lnTo>
                    <a:pt x="834" y="22160"/>
                  </a:lnTo>
                  <a:lnTo>
                    <a:pt x="1229" y="20581"/>
                  </a:lnTo>
                  <a:lnTo>
                    <a:pt x="2194" y="20186"/>
                  </a:lnTo>
                  <a:lnTo>
                    <a:pt x="4608" y="19527"/>
                  </a:lnTo>
                  <a:lnTo>
                    <a:pt x="6889" y="18694"/>
                  </a:lnTo>
                  <a:lnTo>
                    <a:pt x="8689" y="17860"/>
                  </a:lnTo>
                  <a:lnTo>
                    <a:pt x="8732" y="17860"/>
                  </a:lnTo>
                  <a:lnTo>
                    <a:pt x="11716" y="15622"/>
                  </a:lnTo>
                  <a:lnTo>
                    <a:pt x="13428" y="14262"/>
                  </a:lnTo>
                  <a:lnTo>
                    <a:pt x="15490" y="12594"/>
                  </a:lnTo>
                  <a:lnTo>
                    <a:pt x="19659" y="9918"/>
                  </a:lnTo>
                  <a:lnTo>
                    <a:pt x="22072" y="8513"/>
                  </a:lnTo>
                  <a:lnTo>
                    <a:pt x="25407" y="6978"/>
                  </a:lnTo>
                  <a:lnTo>
                    <a:pt x="28040" y="5793"/>
                  </a:lnTo>
                  <a:lnTo>
                    <a:pt x="31506" y="4257"/>
                  </a:lnTo>
                  <a:lnTo>
                    <a:pt x="34534" y="3028"/>
                  </a:lnTo>
                  <a:lnTo>
                    <a:pt x="37167" y="1931"/>
                  </a:lnTo>
                  <a:lnTo>
                    <a:pt x="40019" y="352"/>
                  </a:lnTo>
                  <a:lnTo>
                    <a:pt x="40063" y="308"/>
                  </a:lnTo>
                  <a:lnTo>
                    <a:pt x="40063" y="264"/>
                  </a:lnTo>
                  <a:lnTo>
                    <a:pt x="40107" y="176"/>
                  </a:lnTo>
                  <a:lnTo>
                    <a:pt x="40063" y="88"/>
                  </a:lnTo>
                  <a:lnTo>
                    <a:pt x="40019" y="45"/>
                  </a:lnTo>
                  <a:lnTo>
                    <a:pt x="39975" y="45"/>
                  </a:lnTo>
                  <a:lnTo>
                    <a:pt x="39888"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2" name="Google Shape;2952;p18"/>
            <p:cNvSpPr/>
            <p:nvPr/>
          </p:nvSpPr>
          <p:spPr>
            <a:xfrm>
              <a:off x="814050" y="2243700"/>
              <a:ext cx="969775" cy="499175"/>
            </a:xfrm>
            <a:custGeom>
              <a:rect b="b" l="l" r="r" t="t"/>
              <a:pathLst>
                <a:path extrusionOk="0" h="19967" w="38791">
                  <a:moveTo>
                    <a:pt x="38527" y="1"/>
                  </a:moveTo>
                  <a:lnTo>
                    <a:pt x="37562" y="571"/>
                  </a:lnTo>
                  <a:lnTo>
                    <a:pt x="32911" y="2590"/>
                  </a:lnTo>
                  <a:lnTo>
                    <a:pt x="29049" y="4170"/>
                  </a:lnTo>
                  <a:lnTo>
                    <a:pt x="23432" y="6715"/>
                  </a:lnTo>
                  <a:lnTo>
                    <a:pt x="21063" y="7812"/>
                  </a:lnTo>
                  <a:lnTo>
                    <a:pt x="18781" y="9084"/>
                  </a:lnTo>
                  <a:lnTo>
                    <a:pt x="16368" y="10532"/>
                  </a:lnTo>
                  <a:lnTo>
                    <a:pt x="14656" y="11629"/>
                  </a:lnTo>
                  <a:lnTo>
                    <a:pt x="12067" y="13692"/>
                  </a:lnTo>
                  <a:lnTo>
                    <a:pt x="10400" y="14964"/>
                  </a:lnTo>
                  <a:lnTo>
                    <a:pt x="7328" y="17114"/>
                  </a:lnTo>
                  <a:lnTo>
                    <a:pt x="5310" y="18036"/>
                  </a:lnTo>
                  <a:lnTo>
                    <a:pt x="2896" y="18913"/>
                  </a:lnTo>
                  <a:lnTo>
                    <a:pt x="132" y="19615"/>
                  </a:lnTo>
                  <a:lnTo>
                    <a:pt x="44" y="19659"/>
                  </a:lnTo>
                  <a:lnTo>
                    <a:pt x="0" y="19703"/>
                  </a:lnTo>
                  <a:lnTo>
                    <a:pt x="0" y="19791"/>
                  </a:lnTo>
                  <a:lnTo>
                    <a:pt x="0" y="19835"/>
                  </a:lnTo>
                  <a:lnTo>
                    <a:pt x="88" y="19923"/>
                  </a:lnTo>
                  <a:lnTo>
                    <a:pt x="176" y="19967"/>
                  </a:lnTo>
                  <a:lnTo>
                    <a:pt x="220" y="19967"/>
                  </a:lnTo>
                  <a:lnTo>
                    <a:pt x="3028" y="19221"/>
                  </a:lnTo>
                  <a:lnTo>
                    <a:pt x="5441" y="18387"/>
                  </a:lnTo>
                  <a:lnTo>
                    <a:pt x="7460" y="17421"/>
                  </a:lnTo>
                  <a:lnTo>
                    <a:pt x="7504" y="17421"/>
                  </a:lnTo>
                  <a:lnTo>
                    <a:pt x="10619" y="15227"/>
                  </a:lnTo>
                  <a:lnTo>
                    <a:pt x="14832" y="11936"/>
                  </a:lnTo>
                  <a:lnTo>
                    <a:pt x="16543" y="10796"/>
                  </a:lnTo>
                  <a:lnTo>
                    <a:pt x="18957" y="9391"/>
                  </a:lnTo>
                  <a:lnTo>
                    <a:pt x="21238" y="8163"/>
                  </a:lnTo>
                  <a:lnTo>
                    <a:pt x="23564" y="7022"/>
                  </a:lnTo>
                  <a:lnTo>
                    <a:pt x="29181" y="4521"/>
                  </a:lnTo>
                  <a:lnTo>
                    <a:pt x="33042" y="2897"/>
                  </a:lnTo>
                  <a:lnTo>
                    <a:pt x="37738" y="922"/>
                  </a:lnTo>
                  <a:lnTo>
                    <a:pt x="37738" y="879"/>
                  </a:lnTo>
                  <a:lnTo>
                    <a:pt x="38703" y="308"/>
                  </a:lnTo>
                  <a:lnTo>
                    <a:pt x="38747" y="264"/>
                  </a:lnTo>
                  <a:lnTo>
                    <a:pt x="38791" y="220"/>
                  </a:lnTo>
                  <a:lnTo>
                    <a:pt x="38791" y="133"/>
                  </a:lnTo>
                  <a:lnTo>
                    <a:pt x="38747" y="89"/>
                  </a:lnTo>
                  <a:lnTo>
                    <a:pt x="38703"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3" name="Google Shape;2953;p18"/>
            <p:cNvSpPr/>
            <p:nvPr/>
          </p:nvSpPr>
          <p:spPr>
            <a:xfrm>
              <a:off x="993950" y="2188850"/>
              <a:ext cx="823875" cy="448700"/>
            </a:xfrm>
            <a:custGeom>
              <a:rect b="b" l="l" r="r" t="t"/>
              <a:pathLst>
                <a:path extrusionOk="0" h="17948" w="32955">
                  <a:moveTo>
                    <a:pt x="32736" y="1"/>
                  </a:moveTo>
                  <a:lnTo>
                    <a:pt x="32692" y="45"/>
                  </a:lnTo>
                  <a:lnTo>
                    <a:pt x="30366" y="1361"/>
                  </a:lnTo>
                  <a:lnTo>
                    <a:pt x="27689" y="2590"/>
                  </a:lnTo>
                  <a:lnTo>
                    <a:pt x="23828" y="4170"/>
                  </a:lnTo>
                  <a:lnTo>
                    <a:pt x="21722" y="5003"/>
                  </a:lnTo>
                  <a:lnTo>
                    <a:pt x="18650" y="6364"/>
                  </a:lnTo>
                  <a:lnTo>
                    <a:pt x="16763" y="7241"/>
                  </a:lnTo>
                  <a:lnTo>
                    <a:pt x="12551" y="9216"/>
                  </a:lnTo>
                  <a:lnTo>
                    <a:pt x="10356" y="10444"/>
                  </a:lnTo>
                  <a:lnTo>
                    <a:pt x="8206" y="11717"/>
                  </a:lnTo>
                  <a:lnTo>
                    <a:pt x="6451" y="12858"/>
                  </a:lnTo>
                  <a:lnTo>
                    <a:pt x="4038" y="14701"/>
                  </a:lnTo>
                  <a:lnTo>
                    <a:pt x="88" y="17641"/>
                  </a:lnTo>
                  <a:lnTo>
                    <a:pt x="45" y="17685"/>
                  </a:lnTo>
                  <a:lnTo>
                    <a:pt x="1" y="17729"/>
                  </a:lnTo>
                  <a:lnTo>
                    <a:pt x="1" y="17816"/>
                  </a:lnTo>
                  <a:lnTo>
                    <a:pt x="45" y="17860"/>
                  </a:lnTo>
                  <a:lnTo>
                    <a:pt x="88" y="17904"/>
                  </a:lnTo>
                  <a:lnTo>
                    <a:pt x="176" y="17948"/>
                  </a:lnTo>
                  <a:lnTo>
                    <a:pt x="308" y="17904"/>
                  </a:lnTo>
                  <a:lnTo>
                    <a:pt x="4257" y="14964"/>
                  </a:lnTo>
                  <a:lnTo>
                    <a:pt x="6671" y="13121"/>
                  </a:lnTo>
                  <a:lnTo>
                    <a:pt x="8382" y="12024"/>
                  </a:lnTo>
                  <a:lnTo>
                    <a:pt x="10532" y="10752"/>
                  </a:lnTo>
                  <a:lnTo>
                    <a:pt x="12682" y="9523"/>
                  </a:lnTo>
                  <a:lnTo>
                    <a:pt x="16939" y="7548"/>
                  </a:lnTo>
                  <a:lnTo>
                    <a:pt x="18782" y="6671"/>
                  </a:lnTo>
                  <a:lnTo>
                    <a:pt x="21853" y="5354"/>
                  </a:lnTo>
                  <a:lnTo>
                    <a:pt x="27821" y="2897"/>
                  </a:lnTo>
                  <a:lnTo>
                    <a:pt x="30542" y="1668"/>
                  </a:lnTo>
                  <a:lnTo>
                    <a:pt x="32867" y="352"/>
                  </a:lnTo>
                  <a:lnTo>
                    <a:pt x="32911" y="308"/>
                  </a:lnTo>
                  <a:lnTo>
                    <a:pt x="32955" y="220"/>
                  </a:lnTo>
                  <a:lnTo>
                    <a:pt x="32955" y="176"/>
                  </a:lnTo>
                  <a:lnTo>
                    <a:pt x="32911" y="89"/>
                  </a:lnTo>
                  <a:lnTo>
                    <a:pt x="32867" y="45"/>
                  </a:lnTo>
                  <a:lnTo>
                    <a:pt x="32823"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4" name="Google Shape;2954;p18"/>
            <p:cNvSpPr/>
            <p:nvPr/>
          </p:nvSpPr>
          <p:spPr>
            <a:xfrm>
              <a:off x="1017000" y="2199825"/>
              <a:ext cx="718550" cy="375200"/>
            </a:xfrm>
            <a:custGeom>
              <a:rect b="b" l="l" r="r" t="t"/>
              <a:pathLst>
                <a:path extrusionOk="0" h="15008" w="28742">
                  <a:moveTo>
                    <a:pt x="28566" y="1"/>
                  </a:moveTo>
                  <a:lnTo>
                    <a:pt x="28479" y="45"/>
                  </a:lnTo>
                  <a:lnTo>
                    <a:pt x="26065" y="1054"/>
                  </a:lnTo>
                  <a:lnTo>
                    <a:pt x="24266" y="1756"/>
                  </a:lnTo>
                  <a:lnTo>
                    <a:pt x="21414" y="2941"/>
                  </a:lnTo>
                  <a:lnTo>
                    <a:pt x="18562" y="4126"/>
                  </a:lnTo>
                  <a:lnTo>
                    <a:pt x="15709" y="5354"/>
                  </a:lnTo>
                  <a:lnTo>
                    <a:pt x="12901" y="6671"/>
                  </a:lnTo>
                  <a:lnTo>
                    <a:pt x="11497" y="7373"/>
                  </a:lnTo>
                  <a:lnTo>
                    <a:pt x="10093" y="8075"/>
                  </a:lnTo>
                  <a:lnTo>
                    <a:pt x="8732" y="8821"/>
                  </a:lnTo>
                  <a:lnTo>
                    <a:pt x="7416" y="9611"/>
                  </a:lnTo>
                  <a:lnTo>
                    <a:pt x="6100" y="10444"/>
                  </a:lnTo>
                  <a:lnTo>
                    <a:pt x="4783" y="11278"/>
                  </a:lnTo>
                  <a:lnTo>
                    <a:pt x="3511" y="12156"/>
                  </a:lnTo>
                  <a:lnTo>
                    <a:pt x="2282" y="13077"/>
                  </a:lnTo>
                  <a:lnTo>
                    <a:pt x="44" y="14701"/>
                  </a:lnTo>
                  <a:lnTo>
                    <a:pt x="0" y="14745"/>
                  </a:lnTo>
                  <a:lnTo>
                    <a:pt x="0" y="14832"/>
                  </a:lnTo>
                  <a:lnTo>
                    <a:pt x="0" y="14876"/>
                  </a:lnTo>
                  <a:lnTo>
                    <a:pt x="0" y="14964"/>
                  </a:lnTo>
                  <a:lnTo>
                    <a:pt x="88" y="15008"/>
                  </a:lnTo>
                  <a:lnTo>
                    <a:pt x="263" y="15008"/>
                  </a:lnTo>
                  <a:lnTo>
                    <a:pt x="2501" y="13384"/>
                  </a:lnTo>
                  <a:lnTo>
                    <a:pt x="3730" y="12463"/>
                  </a:lnTo>
                  <a:lnTo>
                    <a:pt x="5003" y="11585"/>
                  </a:lnTo>
                  <a:lnTo>
                    <a:pt x="6275" y="10708"/>
                  </a:lnTo>
                  <a:lnTo>
                    <a:pt x="7592" y="9918"/>
                  </a:lnTo>
                  <a:lnTo>
                    <a:pt x="8952" y="9128"/>
                  </a:lnTo>
                  <a:lnTo>
                    <a:pt x="10268" y="8382"/>
                  </a:lnTo>
                  <a:lnTo>
                    <a:pt x="11672" y="7680"/>
                  </a:lnTo>
                  <a:lnTo>
                    <a:pt x="13033" y="6978"/>
                  </a:lnTo>
                  <a:lnTo>
                    <a:pt x="15885" y="5661"/>
                  </a:lnTo>
                  <a:lnTo>
                    <a:pt x="18693" y="4433"/>
                  </a:lnTo>
                  <a:lnTo>
                    <a:pt x="21546" y="3248"/>
                  </a:lnTo>
                  <a:lnTo>
                    <a:pt x="24398" y="2107"/>
                  </a:lnTo>
                  <a:lnTo>
                    <a:pt x="26197" y="1361"/>
                  </a:lnTo>
                  <a:lnTo>
                    <a:pt x="28610" y="352"/>
                  </a:lnTo>
                  <a:lnTo>
                    <a:pt x="28698" y="308"/>
                  </a:lnTo>
                  <a:lnTo>
                    <a:pt x="28698" y="264"/>
                  </a:lnTo>
                  <a:lnTo>
                    <a:pt x="28742" y="176"/>
                  </a:lnTo>
                  <a:lnTo>
                    <a:pt x="28698" y="132"/>
                  </a:lnTo>
                  <a:lnTo>
                    <a:pt x="28698" y="45"/>
                  </a:lnTo>
                  <a:lnTo>
                    <a:pt x="28610" y="45"/>
                  </a:lnTo>
                  <a:lnTo>
                    <a:pt x="28566"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5" name="Google Shape;2955;p18"/>
            <p:cNvSpPr/>
            <p:nvPr/>
          </p:nvSpPr>
          <p:spPr>
            <a:xfrm>
              <a:off x="1051000" y="2176800"/>
              <a:ext cx="657125" cy="330225"/>
            </a:xfrm>
            <a:custGeom>
              <a:rect b="b" l="l" r="r" t="t"/>
              <a:pathLst>
                <a:path extrusionOk="0" h="13209" w="26285">
                  <a:moveTo>
                    <a:pt x="26022" y="0"/>
                  </a:moveTo>
                  <a:lnTo>
                    <a:pt x="21721" y="1712"/>
                  </a:lnTo>
                  <a:lnTo>
                    <a:pt x="19176" y="2765"/>
                  </a:lnTo>
                  <a:lnTo>
                    <a:pt x="16631" y="3862"/>
                  </a:lnTo>
                  <a:lnTo>
                    <a:pt x="14130" y="4959"/>
                  </a:lnTo>
                  <a:lnTo>
                    <a:pt x="11673" y="6100"/>
                  </a:lnTo>
                  <a:lnTo>
                    <a:pt x="9215" y="7284"/>
                  </a:lnTo>
                  <a:lnTo>
                    <a:pt x="6846" y="8557"/>
                  </a:lnTo>
                  <a:lnTo>
                    <a:pt x="4476" y="9917"/>
                  </a:lnTo>
                  <a:lnTo>
                    <a:pt x="3292" y="10619"/>
                  </a:lnTo>
                  <a:lnTo>
                    <a:pt x="2151" y="11321"/>
                  </a:lnTo>
                  <a:lnTo>
                    <a:pt x="88" y="12857"/>
                  </a:lnTo>
                  <a:lnTo>
                    <a:pt x="44" y="12945"/>
                  </a:lnTo>
                  <a:lnTo>
                    <a:pt x="0" y="12989"/>
                  </a:lnTo>
                  <a:lnTo>
                    <a:pt x="44" y="13077"/>
                  </a:lnTo>
                  <a:lnTo>
                    <a:pt x="44" y="13120"/>
                  </a:lnTo>
                  <a:lnTo>
                    <a:pt x="132" y="13164"/>
                  </a:lnTo>
                  <a:lnTo>
                    <a:pt x="176" y="13208"/>
                  </a:lnTo>
                  <a:lnTo>
                    <a:pt x="308" y="13164"/>
                  </a:lnTo>
                  <a:lnTo>
                    <a:pt x="2370" y="11629"/>
                  </a:lnTo>
                  <a:lnTo>
                    <a:pt x="3511" y="10883"/>
                  </a:lnTo>
                  <a:lnTo>
                    <a:pt x="4652" y="10180"/>
                  </a:lnTo>
                  <a:lnTo>
                    <a:pt x="7021" y="8864"/>
                  </a:lnTo>
                  <a:lnTo>
                    <a:pt x="9391" y="7592"/>
                  </a:lnTo>
                  <a:lnTo>
                    <a:pt x="11848" y="6407"/>
                  </a:lnTo>
                  <a:lnTo>
                    <a:pt x="14306" y="5266"/>
                  </a:lnTo>
                  <a:lnTo>
                    <a:pt x="16807" y="4169"/>
                  </a:lnTo>
                  <a:lnTo>
                    <a:pt x="19308" y="3116"/>
                  </a:lnTo>
                  <a:lnTo>
                    <a:pt x="21853" y="2063"/>
                  </a:lnTo>
                  <a:lnTo>
                    <a:pt x="26153" y="307"/>
                  </a:lnTo>
                  <a:lnTo>
                    <a:pt x="26241" y="264"/>
                  </a:lnTo>
                  <a:lnTo>
                    <a:pt x="26285" y="220"/>
                  </a:lnTo>
                  <a:lnTo>
                    <a:pt x="26285" y="176"/>
                  </a:lnTo>
                  <a:lnTo>
                    <a:pt x="26285" y="88"/>
                  </a:lnTo>
                  <a:lnTo>
                    <a:pt x="26241" y="44"/>
                  </a:lnTo>
                  <a:lnTo>
                    <a:pt x="26153"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6" name="Google Shape;2956;p18"/>
            <p:cNvSpPr/>
            <p:nvPr/>
          </p:nvSpPr>
          <p:spPr>
            <a:xfrm>
              <a:off x="1176050" y="2151575"/>
              <a:ext cx="504650" cy="233675"/>
            </a:xfrm>
            <a:custGeom>
              <a:rect b="b" l="l" r="r" t="t"/>
              <a:pathLst>
                <a:path extrusionOk="0" h="9347" w="20186">
                  <a:moveTo>
                    <a:pt x="19966" y="0"/>
                  </a:moveTo>
                  <a:lnTo>
                    <a:pt x="15447" y="1843"/>
                  </a:lnTo>
                  <a:lnTo>
                    <a:pt x="12814" y="2896"/>
                  </a:lnTo>
                  <a:lnTo>
                    <a:pt x="8382" y="4915"/>
                  </a:lnTo>
                  <a:lnTo>
                    <a:pt x="6364" y="5836"/>
                  </a:lnTo>
                  <a:lnTo>
                    <a:pt x="4345" y="6758"/>
                  </a:lnTo>
                  <a:lnTo>
                    <a:pt x="89" y="8995"/>
                  </a:lnTo>
                  <a:lnTo>
                    <a:pt x="45" y="9039"/>
                  </a:lnTo>
                  <a:lnTo>
                    <a:pt x="1" y="9083"/>
                  </a:lnTo>
                  <a:lnTo>
                    <a:pt x="1" y="9171"/>
                  </a:lnTo>
                  <a:lnTo>
                    <a:pt x="1" y="9215"/>
                  </a:lnTo>
                  <a:lnTo>
                    <a:pt x="89" y="9303"/>
                  </a:lnTo>
                  <a:lnTo>
                    <a:pt x="176" y="9347"/>
                  </a:lnTo>
                  <a:lnTo>
                    <a:pt x="220" y="9303"/>
                  </a:lnTo>
                  <a:lnTo>
                    <a:pt x="4521" y="7065"/>
                  </a:lnTo>
                  <a:lnTo>
                    <a:pt x="6495" y="6143"/>
                  </a:lnTo>
                  <a:lnTo>
                    <a:pt x="8514" y="5222"/>
                  </a:lnTo>
                  <a:lnTo>
                    <a:pt x="12946" y="3247"/>
                  </a:lnTo>
                  <a:lnTo>
                    <a:pt x="15578" y="2194"/>
                  </a:lnTo>
                  <a:lnTo>
                    <a:pt x="20098" y="351"/>
                  </a:lnTo>
                  <a:lnTo>
                    <a:pt x="20142" y="307"/>
                  </a:lnTo>
                  <a:lnTo>
                    <a:pt x="20186" y="263"/>
                  </a:lnTo>
                  <a:lnTo>
                    <a:pt x="20186" y="176"/>
                  </a:lnTo>
                  <a:lnTo>
                    <a:pt x="20186" y="132"/>
                  </a:lnTo>
                  <a:lnTo>
                    <a:pt x="20142" y="44"/>
                  </a:lnTo>
                  <a:lnTo>
                    <a:pt x="20098"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7" name="Google Shape;2957;p18"/>
            <p:cNvSpPr/>
            <p:nvPr/>
          </p:nvSpPr>
          <p:spPr>
            <a:xfrm>
              <a:off x="1145350" y="2127425"/>
              <a:ext cx="509025" cy="235875"/>
            </a:xfrm>
            <a:custGeom>
              <a:rect b="b" l="l" r="r" t="t"/>
              <a:pathLst>
                <a:path extrusionOk="0" h="9435" w="20361">
                  <a:moveTo>
                    <a:pt x="20097" y="1"/>
                  </a:moveTo>
                  <a:lnTo>
                    <a:pt x="18035" y="878"/>
                  </a:lnTo>
                  <a:lnTo>
                    <a:pt x="16192" y="1624"/>
                  </a:lnTo>
                  <a:lnTo>
                    <a:pt x="14261" y="2370"/>
                  </a:lnTo>
                  <a:lnTo>
                    <a:pt x="12287" y="3204"/>
                  </a:lnTo>
                  <a:lnTo>
                    <a:pt x="10312" y="4082"/>
                  </a:lnTo>
                  <a:lnTo>
                    <a:pt x="8250" y="5003"/>
                  </a:lnTo>
                  <a:lnTo>
                    <a:pt x="6143" y="6012"/>
                  </a:lnTo>
                  <a:lnTo>
                    <a:pt x="3993" y="7065"/>
                  </a:lnTo>
                  <a:lnTo>
                    <a:pt x="1799" y="8162"/>
                  </a:lnTo>
                  <a:lnTo>
                    <a:pt x="88" y="9084"/>
                  </a:lnTo>
                  <a:lnTo>
                    <a:pt x="44" y="9128"/>
                  </a:lnTo>
                  <a:lnTo>
                    <a:pt x="0" y="9216"/>
                  </a:lnTo>
                  <a:lnTo>
                    <a:pt x="0" y="9259"/>
                  </a:lnTo>
                  <a:lnTo>
                    <a:pt x="0" y="9347"/>
                  </a:lnTo>
                  <a:lnTo>
                    <a:pt x="88" y="9391"/>
                  </a:lnTo>
                  <a:lnTo>
                    <a:pt x="176" y="9435"/>
                  </a:lnTo>
                  <a:lnTo>
                    <a:pt x="263" y="9391"/>
                  </a:lnTo>
                  <a:lnTo>
                    <a:pt x="1975" y="8470"/>
                  </a:lnTo>
                  <a:lnTo>
                    <a:pt x="4125" y="7373"/>
                  </a:lnTo>
                  <a:lnTo>
                    <a:pt x="6275" y="6319"/>
                  </a:lnTo>
                  <a:lnTo>
                    <a:pt x="8381" y="5354"/>
                  </a:lnTo>
                  <a:lnTo>
                    <a:pt x="10444" y="4389"/>
                  </a:lnTo>
                  <a:lnTo>
                    <a:pt x="12462" y="3511"/>
                  </a:lnTo>
                  <a:lnTo>
                    <a:pt x="14393" y="2677"/>
                  </a:lnTo>
                  <a:lnTo>
                    <a:pt x="16324" y="1931"/>
                  </a:lnTo>
                  <a:lnTo>
                    <a:pt x="18167" y="1229"/>
                  </a:lnTo>
                  <a:lnTo>
                    <a:pt x="20273" y="308"/>
                  </a:lnTo>
                  <a:lnTo>
                    <a:pt x="20317" y="264"/>
                  </a:lnTo>
                  <a:lnTo>
                    <a:pt x="20361" y="220"/>
                  </a:lnTo>
                  <a:lnTo>
                    <a:pt x="20361" y="176"/>
                  </a:lnTo>
                  <a:lnTo>
                    <a:pt x="20361" y="88"/>
                  </a:lnTo>
                  <a:lnTo>
                    <a:pt x="20317" y="45"/>
                  </a:lnTo>
                  <a:lnTo>
                    <a:pt x="20229"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8" name="Google Shape;2958;p18"/>
            <p:cNvSpPr/>
            <p:nvPr/>
          </p:nvSpPr>
          <p:spPr>
            <a:xfrm>
              <a:off x="1190325" y="2262350"/>
              <a:ext cx="66950" cy="38425"/>
            </a:xfrm>
            <a:custGeom>
              <a:rect b="b" l="l" r="r" t="t"/>
              <a:pathLst>
                <a:path extrusionOk="0" h="1537" w="2678">
                  <a:moveTo>
                    <a:pt x="2414" y="1"/>
                  </a:moveTo>
                  <a:lnTo>
                    <a:pt x="88" y="1186"/>
                  </a:lnTo>
                  <a:lnTo>
                    <a:pt x="0" y="1230"/>
                  </a:lnTo>
                  <a:lnTo>
                    <a:pt x="0" y="1317"/>
                  </a:lnTo>
                  <a:lnTo>
                    <a:pt x="0" y="1361"/>
                  </a:lnTo>
                  <a:lnTo>
                    <a:pt x="0" y="1449"/>
                  </a:lnTo>
                  <a:lnTo>
                    <a:pt x="44" y="1493"/>
                  </a:lnTo>
                  <a:lnTo>
                    <a:pt x="176" y="1537"/>
                  </a:lnTo>
                  <a:lnTo>
                    <a:pt x="220" y="1537"/>
                  </a:lnTo>
                  <a:lnTo>
                    <a:pt x="2589" y="352"/>
                  </a:lnTo>
                  <a:lnTo>
                    <a:pt x="2633" y="308"/>
                  </a:lnTo>
                  <a:lnTo>
                    <a:pt x="2677" y="220"/>
                  </a:lnTo>
                  <a:lnTo>
                    <a:pt x="2677" y="176"/>
                  </a:lnTo>
                  <a:lnTo>
                    <a:pt x="2677" y="89"/>
                  </a:lnTo>
                  <a:lnTo>
                    <a:pt x="2633" y="45"/>
                  </a:lnTo>
                  <a:lnTo>
                    <a:pt x="2545"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9" name="Google Shape;2959;p18"/>
            <p:cNvSpPr/>
            <p:nvPr/>
          </p:nvSpPr>
          <p:spPr>
            <a:xfrm>
              <a:off x="916075" y="2376450"/>
              <a:ext cx="69125" cy="47200"/>
            </a:xfrm>
            <a:custGeom>
              <a:rect b="b" l="l" r="r" t="t"/>
              <a:pathLst>
                <a:path extrusionOk="0" h="1888" w="2765">
                  <a:moveTo>
                    <a:pt x="2501" y="0"/>
                  </a:moveTo>
                  <a:lnTo>
                    <a:pt x="44" y="1580"/>
                  </a:lnTo>
                  <a:lnTo>
                    <a:pt x="0" y="1624"/>
                  </a:lnTo>
                  <a:lnTo>
                    <a:pt x="0" y="1712"/>
                  </a:lnTo>
                  <a:lnTo>
                    <a:pt x="0" y="1756"/>
                  </a:lnTo>
                  <a:lnTo>
                    <a:pt x="0" y="1843"/>
                  </a:lnTo>
                  <a:lnTo>
                    <a:pt x="88" y="1887"/>
                  </a:lnTo>
                  <a:lnTo>
                    <a:pt x="263" y="1887"/>
                  </a:lnTo>
                  <a:lnTo>
                    <a:pt x="2677" y="308"/>
                  </a:lnTo>
                  <a:lnTo>
                    <a:pt x="2721" y="264"/>
                  </a:lnTo>
                  <a:lnTo>
                    <a:pt x="2765" y="220"/>
                  </a:lnTo>
                  <a:lnTo>
                    <a:pt x="2765" y="132"/>
                  </a:lnTo>
                  <a:lnTo>
                    <a:pt x="2721" y="88"/>
                  </a:lnTo>
                  <a:lnTo>
                    <a:pt x="2677"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0" name="Google Shape;2960;p18"/>
            <p:cNvSpPr/>
            <p:nvPr/>
          </p:nvSpPr>
          <p:spPr>
            <a:xfrm>
              <a:off x="1008225" y="2288700"/>
              <a:ext cx="72425" cy="46100"/>
            </a:xfrm>
            <a:custGeom>
              <a:rect b="b" l="l" r="r" t="t"/>
              <a:pathLst>
                <a:path extrusionOk="0" h="1844" w="2897">
                  <a:moveTo>
                    <a:pt x="2633" y="0"/>
                  </a:moveTo>
                  <a:lnTo>
                    <a:pt x="88" y="1492"/>
                  </a:lnTo>
                  <a:lnTo>
                    <a:pt x="44" y="1536"/>
                  </a:lnTo>
                  <a:lnTo>
                    <a:pt x="0" y="1624"/>
                  </a:lnTo>
                  <a:lnTo>
                    <a:pt x="0" y="1668"/>
                  </a:lnTo>
                  <a:lnTo>
                    <a:pt x="0" y="1755"/>
                  </a:lnTo>
                  <a:lnTo>
                    <a:pt x="88" y="1799"/>
                  </a:lnTo>
                  <a:lnTo>
                    <a:pt x="176" y="1843"/>
                  </a:lnTo>
                  <a:lnTo>
                    <a:pt x="263" y="1799"/>
                  </a:lnTo>
                  <a:lnTo>
                    <a:pt x="2808" y="307"/>
                  </a:lnTo>
                  <a:lnTo>
                    <a:pt x="2852" y="263"/>
                  </a:lnTo>
                  <a:lnTo>
                    <a:pt x="2896" y="219"/>
                  </a:lnTo>
                  <a:lnTo>
                    <a:pt x="2896" y="132"/>
                  </a:lnTo>
                  <a:lnTo>
                    <a:pt x="2852" y="88"/>
                  </a:lnTo>
                  <a:lnTo>
                    <a:pt x="2808" y="44"/>
                  </a:lnTo>
                  <a:lnTo>
                    <a:pt x="2765"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1" name="Google Shape;2961;p18"/>
            <p:cNvSpPr/>
            <p:nvPr/>
          </p:nvSpPr>
          <p:spPr>
            <a:xfrm>
              <a:off x="1671900" y="2078075"/>
              <a:ext cx="158000" cy="82300"/>
            </a:xfrm>
            <a:custGeom>
              <a:rect b="b" l="l" r="r" t="t"/>
              <a:pathLst>
                <a:path extrusionOk="0" h="3292" w="6320">
                  <a:moveTo>
                    <a:pt x="6056" y="0"/>
                  </a:moveTo>
                  <a:lnTo>
                    <a:pt x="3336" y="1448"/>
                  </a:lnTo>
                  <a:lnTo>
                    <a:pt x="132" y="2940"/>
                  </a:lnTo>
                  <a:lnTo>
                    <a:pt x="45" y="2984"/>
                  </a:lnTo>
                  <a:lnTo>
                    <a:pt x="45" y="3072"/>
                  </a:lnTo>
                  <a:lnTo>
                    <a:pt x="1" y="3116"/>
                  </a:lnTo>
                  <a:lnTo>
                    <a:pt x="45" y="3203"/>
                  </a:lnTo>
                  <a:lnTo>
                    <a:pt x="89" y="3247"/>
                  </a:lnTo>
                  <a:lnTo>
                    <a:pt x="176" y="3291"/>
                  </a:lnTo>
                  <a:lnTo>
                    <a:pt x="264" y="3291"/>
                  </a:lnTo>
                  <a:lnTo>
                    <a:pt x="3467" y="1799"/>
                  </a:lnTo>
                  <a:lnTo>
                    <a:pt x="6232" y="351"/>
                  </a:lnTo>
                  <a:lnTo>
                    <a:pt x="6276" y="263"/>
                  </a:lnTo>
                  <a:lnTo>
                    <a:pt x="6320" y="219"/>
                  </a:lnTo>
                  <a:lnTo>
                    <a:pt x="6320" y="176"/>
                  </a:lnTo>
                  <a:lnTo>
                    <a:pt x="6276" y="88"/>
                  </a:lnTo>
                  <a:lnTo>
                    <a:pt x="6232" y="44"/>
                  </a:lnTo>
                  <a:lnTo>
                    <a:pt x="6188"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2" name="Google Shape;2962;p18"/>
            <p:cNvSpPr/>
            <p:nvPr/>
          </p:nvSpPr>
          <p:spPr>
            <a:xfrm>
              <a:off x="1645575" y="2080250"/>
              <a:ext cx="110825" cy="55975"/>
            </a:xfrm>
            <a:custGeom>
              <a:rect b="b" l="l" r="r" t="t"/>
              <a:pathLst>
                <a:path extrusionOk="0" h="2239" w="4433">
                  <a:moveTo>
                    <a:pt x="4169" y="1"/>
                  </a:moveTo>
                  <a:lnTo>
                    <a:pt x="2107" y="1010"/>
                  </a:lnTo>
                  <a:lnTo>
                    <a:pt x="88" y="1888"/>
                  </a:lnTo>
                  <a:lnTo>
                    <a:pt x="45" y="1932"/>
                  </a:lnTo>
                  <a:lnTo>
                    <a:pt x="1" y="1975"/>
                  </a:lnTo>
                  <a:lnTo>
                    <a:pt x="1" y="2063"/>
                  </a:lnTo>
                  <a:lnTo>
                    <a:pt x="1" y="2107"/>
                  </a:lnTo>
                  <a:lnTo>
                    <a:pt x="88" y="2195"/>
                  </a:lnTo>
                  <a:lnTo>
                    <a:pt x="176" y="2239"/>
                  </a:lnTo>
                  <a:lnTo>
                    <a:pt x="264" y="2195"/>
                  </a:lnTo>
                  <a:lnTo>
                    <a:pt x="2239" y="1317"/>
                  </a:lnTo>
                  <a:lnTo>
                    <a:pt x="4345" y="308"/>
                  </a:lnTo>
                  <a:lnTo>
                    <a:pt x="4389" y="264"/>
                  </a:lnTo>
                  <a:lnTo>
                    <a:pt x="4433" y="220"/>
                  </a:lnTo>
                  <a:lnTo>
                    <a:pt x="4433" y="132"/>
                  </a:lnTo>
                  <a:lnTo>
                    <a:pt x="4433" y="89"/>
                  </a:lnTo>
                  <a:lnTo>
                    <a:pt x="4389" y="45"/>
                  </a:lnTo>
                  <a:lnTo>
                    <a:pt x="4301"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963" name="Google Shape;2963;p18"/>
          <p:cNvSpPr txBox="1"/>
          <p:nvPr>
            <p:ph type="title"/>
          </p:nvPr>
        </p:nvSpPr>
        <p:spPr>
          <a:xfrm>
            <a:off x="457200" y="457200"/>
            <a:ext cx="8520600" cy="484500"/>
          </a:xfrm>
          <a:prstGeom prst="rect">
            <a:avLst/>
          </a:prstGeom>
        </p:spPr>
        <p:txBody>
          <a:bodyPr anchorCtr="0" anchor="t" bIns="0" lIns="0" spcFirstLastPara="1" rIns="0" wrap="square" tIns="0">
            <a:spAutoFit/>
          </a:bodyPr>
          <a:lstStyle>
            <a:lvl1pPr lvl="0">
              <a:spcBef>
                <a:spcPts val="0"/>
              </a:spcBef>
              <a:spcAft>
                <a:spcPts val="0"/>
              </a:spcAft>
              <a:buSzPts val="30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p:txBody>
      </p:sp>
      <p:sp>
        <p:nvSpPr>
          <p:cNvPr id="2964" name="Google Shape;2964;p18"/>
          <p:cNvSpPr txBox="1"/>
          <p:nvPr>
            <p:ph idx="1" type="body"/>
          </p:nvPr>
        </p:nvSpPr>
        <p:spPr>
          <a:xfrm>
            <a:off x="457200" y="1371600"/>
            <a:ext cx="4575600" cy="3200400"/>
          </a:xfrm>
          <a:prstGeom prst="rect">
            <a:avLst/>
          </a:prstGeom>
        </p:spPr>
        <p:txBody>
          <a:bodyPr anchorCtr="0" anchor="t" bIns="0" lIns="0" spcFirstLastPara="1" rIns="0" wrap="square" tIns="0">
            <a:spAutoFit/>
          </a:bodyPr>
          <a:lstStyle>
            <a:lvl1pPr indent="-342900" lvl="0" marL="457200">
              <a:spcBef>
                <a:spcPts val="0"/>
              </a:spcBef>
              <a:spcAft>
                <a:spcPts val="0"/>
              </a:spcAft>
              <a:buSzPts val="1800"/>
              <a:buChar char="✦"/>
              <a:defRPr/>
            </a:lvl1pPr>
            <a:lvl2pPr indent="-342900" lvl="1" marL="914400">
              <a:spcBef>
                <a:spcPts val="1000"/>
              </a:spcBef>
              <a:spcAft>
                <a:spcPts val="0"/>
              </a:spcAft>
              <a:buSzPts val="1800"/>
              <a:buChar char="✦"/>
              <a:defRPr/>
            </a:lvl2pPr>
            <a:lvl3pPr indent="-342900" lvl="2" marL="1371600">
              <a:spcBef>
                <a:spcPts val="1000"/>
              </a:spcBef>
              <a:spcAft>
                <a:spcPts val="0"/>
              </a:spcAft>
              <a:buSzPts val="1800"/>
              <a:buChar char="✦"/>
              <a:defRPr/>
            </a:lvl3pPr>
            <a:lvl4pPr indent="-342900" lvl="3" marL="1828800">
              <a:spcBef>
                <a:spcPts val="1000"/>
              </a:spcBef>
              <a:spcAft>
                <a:spcPts val="0"/>
              </a:spcAft>
              <a:buSzPts val="1800"/>
              <a:buChar char="●"/>
              <a:defRPr/>
            </a:lvl4pPr>
            <a:lvl5pPr indent="-342900" lvl="4" marL="2286000">
              <a:spcBef>
                <a:spcPts val="1000"/>
              </a:spcBef>
              <a:spcAft>
                <a:spcPts val="0"/>
              </a:spcAft>
              <a:buSzPts val="1800"/>
              <a:buChar char="○"/>
              <a:defRPr/>
            </a:lvl5pPr>
            <a:lvl6pPr indent="-342900" lvl="5" marL="2743200">
              <a:spcBef>
                <a:spcPts val="1000"/>
              </a:spcBef>
              <a:spcAft>
                <a:spcPts val="0"/>
              </a:spcAft>
              <a:buSzPts val="1800"/>
              <a:buChar char="■"/>
              <a:defRPr/>
            </a:lvl6pPr>
            <a:lvl7pPr indent="-342900" lvl="6" marL="3200400">
              <a:spcBef>
                <a:spcPts val="1000"/>
              </a:spcBef>
              <a:spcAft>
                <a:spcPts val="0"/>
              </a:spcAft>
              <a:buSzPts val="1800"/>
              <a:buChar char="●"/>
              <a:defRPr/>
            </a:lvl7pPr>
            <a:lvl8pPr indent="-342900" lvl="7" marL="3657600">
              <a:spcBef>
                <a:spcPts val="1000"/>
              </a:spcBef>
              <a:spcAft>
                <a:spcPts val="0"/>
              </a:spcAft>
              <a:buSzPts val="1800"/>
              <a:buChar char="○"/>
              <a:defRPr/>
            </a:lvl8pPr>
            <a:lvl9pPr indent="-342900" lvl="8" marL="4114800">
              <a:spcBef>
                <a:spcPts val="1000"/>
              </a:spcBef>
              <a:spcAft>
                <a:spcPts val="1000"/>
              </a:spcAft>
              <a:buSzPts val="1800"/>
              <a:buChar char="■"/>
              <a:defRPr/>
            </a:lvl9pPr>
          </a:lstStyle>
          <a:p/>
        </p:txBody>
      </p:sp>
      <p:sp>
        <p:nvSpPr>
          <p:cNvPr id="2965" name="Google Shape;2965;p18"/>
          <p:cNvSpPr/>
          <p:nvPr>
            <p:ph idx="2" type="pic"/>
          </p:nvPr>
        </p:nvSpPr>
        <p:spPr>
          <a:xfrm>
            <a:off x="5943600" y="457200"/>
            <a:ext cx="2743200" cy="1830600"/>
          </a:xfrm>
          <a:prstGeom prst="rect">
            <a:avLst/>
          </a:prstGeom>
          <a:noFill/>
          <a:ln>
            <a:noFill/>
          </a:ln>
        </p:spPr>
      </p:sp>
      <p:sp>
        <p:nvSpPr>
          <p:cNvPr id="2966" name="Google Shape;2966;p18"/>
          <p:cNvSpPr/>
          <p:nvPr/>
        </p:nvSpPr>
        <p:spPr>
          <a:xfrm>
            <a:off x="457200" y="994150"/>
            <a:ext cx="914400" cy="81300"/>
          </a:xfrm>
          <a:prstGeom prst="rect">
            <a:avLst/>
          </a:prstGeom>
          <a:solidFill>
            <a:srgbClr val="FFC62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7" name="Google Shape;2967;p18"/>
          <p:cNvSpPr/>
          <p:nvPr>
            <p:ph idx="3" type="pic"/>
          </p:nvPr>
        </p:nvSpPr>
        <p:spPr>
          <a:xfrm>
            <a:off x="5943700" y="2741400"/>
            <a:ext cx="2743200" cy="1830600"/>
          </a:xfrm>
          <a:prstGeom prst="rect">
            <a:avLst/>
          </a:prstGeom>
          <a:noFill/>
          <a:ln>
            <a:noFill/>
          </a:ln>
        </p:spPr>
      </p:sp>
    </p:spTree>
  </p:cSld>
  <p:clrMapOvr>
    <a:masterClrMapping/>
  </p:clrMapOvr>
  <p:extLst>
    <p:ext uri="{DCECCB84-F9BA-43D5-87BE-67443E8EF086}">
      <p15:sldGuideLst>
        <p15:guide id="1" pos="3481">
          <p15:clr>
            <a:srgbClr val="E46962"/>
          </p15:clr>
        </p15:guide>
        <p15:guide id="2" pos="3170">
          <p15:clr>
            <a:srgbClr val="E46962"/>
          </p15:clr>
        </p15:guide>
        <p15:guide id="3" orient="horz" pos="2880">
          <p15:clr>
            <a:srgbClr val="E46962"/>
          </p15:clr>
        </p15:guide>
        <p15:guide id="4" pos="864">
          <p15:clr>
            <a:srgbClr val="E46962"/>
          </p15:clr>
        </p15:guide>
        <p15:guide id="5" pos="5472">
          <p15:clr>
            <a:srgbClr val="E46962"/>
          </p15:clr>
        </p15:guide>
      </p15:sldGuideLst>
    </p:ext>
  </p:extLst>
</p:sldLayout>
</file>

<file path=ppt/slideLayouts/slideLayout17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type="tx">
  <p:cSld name="TITLE_AND_BODY">
    <p:spTree>
      <p:nvGrpSpPr>
        <p:cNvPr id="7705" name="Shape 7705"/>
        <p:cNvGrpSpPr/>
        <p:nvPr/>
      </p:nvGrpSpPr>
      <p:grpSpPr>
        <a:xfrm>
          <a:off x="0" y="0"/>
          <a:ext cx="0" cy="0"/>
          <a:chOff x="0" y="0"/>
          <a:chExt cx="0" cy="0"/>
        </a:xfrm>
      </p:grpSpPr>
      <p:sp>
        <p:nvSpPr>
          <p:cNvPr id="7706" name="Google Shape;7706;p173"/>
          <p:cNvSpPr txBox="1"/>
          <p:nvPr>
            <p:ph type="title"/>
          </p:nvPr>
        </p:nvSpPr>
        <p:spPr>
          <a:xfrm>
            <a:off x="311700" y="445025"/>
            <a:ext cx="8520600" cy="572700"/>
          </a:xfrm>
          <a:prstGeom prst="rect">
            <a:avLst/>
          </a:prstGeom>
        </p:spPr>
        <p:txBody>
          <a:bodyPr anchorCtr="0" anchor="t" bIns="0" lIns="0" spcFirstLastPara="1" rIns="0" wrap="square" tIns="0">
            <a:noAutofit/>
          </a:bodyPr>
          <a:lstStyle>
            <a:lvl1pPr lvl="0">
              <a:spcBef>
                <a:spcPts val="0"/>
              </a:spcBef>
              <a:spcAft>
                <a:spcPts val="0"/>
              </a:spcAft>
              <a:buSzPts val="3200"/>
              <a:buNone/>
              <a:defRPr/>
            </a:lvl1pPr>
            <a:lvl2pPr lvl="1">
              <a:spcBef>
                <a:spcPts val="0"/>
              </a:spcBef>
              <a:spcAft>
                <a:spcPts val="0"/>
              </a:spcAft>
              <a:buSzPts val="2800"/>
              <a:buNone/>
              <a:defRPr/>
            </a:lvl2pPr>
            <a:lvl3pPr lvl="2">
              <a:spcBef>
                <a:spcPts val="800"/>
              </a:spcBef>
              <a:spcAft>
                <a:spcPts val="0"/>
              </a:spcAft>
              <a:buSzPts val="2800"/>
              <a:buNone/>
              <a:defRPr/>
            </a:lvl3pPr>
            <a:lvl4pPr lvl="3">
              <a:spcBef>
                <a:spcPts val="800"/>
              </a:spcBef>
              <a:spcAft>
                <a:spcPts val="0"/>
              </a:spcAft>
              <a:buSzPts val="2800"/>
              <a:buNone/>
              <a:defRPr/>
            </a:lvl4pPr>
            <a:lvl5pPr lvl="4">
              <a:spcBef>
                <a:spcPts val="800"/>
              </a:spcBef>
              <a:spcAft>
                <a:spcPts val="0"/>
              </a:spcAft>
              <a:buSzPts val="2800"/>
              <a:buNone/>
              <a:defRPr/>
            </a:lvl5pPr>
            <a:lvl6pPr lvl="5">
              <a:spcBef>
                <a:spcPts val="800"/>
              </a:spcBef>
              <a:spcAft>
                <a:spcPts val="0"/>
              </a:spcAft>
              <a:buSzPts val="2800"/>
              <a:buNone/>
              <a:defRPr/>
            </a:lvl6pPr>
            <a:lvl7pPr lvl="6">
              <a:spcBef>
                <a:spcPts val="800"/>
              </a:spcBef>
              <a:spcAft>
                <a:spcPts val="0"/>
              </a:spcAft>
              <a:buSzPts val="2800"/>
              <a:buNone/>
              <a:defRPr/>
            </a:lvl7pPr>
            <a:lvl8pPr lvl="7">
              <a:spcBef>
                <a:spcPts val="800"/>
              </a:spcBef>
              <a:spcAft>
                <a:spcPts val="0"/>
              </a:spcAft>
              <a:buSzPts val="2800"/>
              <a:buNone/>
              <a:defRPr/>
            </a:lvl8pPr>
            <a:lvl9pPr lvl="8">
              <a:spcBef>
                <a:spcPts val="800"/>
              </a:spcBef>
              <a:spcAft>
                <a:spcPts val="800"/>
              </a:spcAft>
              <a:buSzPts val="2800"/>
              <a:buNone/>
              <a:defRPr/>
            </a:lvl9pPr>
          </a:lstStyle>
          <a:p/>
        </p:txBody>
      </p:sp>
      <p:sp>
        <p:nvSpPr>
          <p:cNvPr id="7707" name="Google Shape;7707;p173"/>
          <p:cNvSpPr txBox="1"/>
          <p:nvPr>
            <p:ph idx="1" type="body"/>
          </p:nvPr>
        </p:nvSpPr>
        <p:spPr>
          <a:xfrm>
            <a:off x="311700" y="1152475"/>
            <a:ext cx="8520600" cy="3416400"/>
          </a:xfrm>
          <a:prstGeom prst="rect">
            <a:avLst/>
          </a:prstGeom>
        </p:spPr>
        <p:txBody>
          <a:bodyPr anchorCtr="0" anchor="t" bIns="0" lIns="0" spcFirstLastPara="1" rIns="0" wrap="square" tIns="0">
            <a:noAutofit/>
          </a:bodyPr>
          <a:lstStyle>
            <a:lvl1pPr indent="-355600" lvl="0" marL="457200">
              <a:spcBef>
                <a:spcPts val="0"/>
              </a:spcBef>
              <a:spcAft>
                <a:spcPts val="0"/>
              </a:spcAft>
              <a:buSzPts val="2000"/>
              <a:buChar char="●"/>
              <a:defRPr/>
            </a:lvl1pPr>
            <a:lvl2pPr indent="-355600" lvl="1" marL="914400">
              <a:spcBef>
                <a:spcPts val="800"/>
              </a:spcBef>
              <a:spcAft>
                <a:spcPts val="0"/>
              </a:spcAft>
              <a:buSzPts val="2000"/>
              <a:buChar char="○"/>
              <a:defRPr/>
            </a:lvl2pPr>
            <a:lvl3pPr indent="-355600" lvl="2" marL="1371600">
              <a:spcBef>
                <a:spcPts val="800"/>
              </a:spcBef>
              <a:spcAft>
                <a:spcPts val="0"/>
              </a:spcAft>
              <a:buSzPts val="2000"/>
              <a:buChar char="■"/>
              <a:defRPr/>
            </a:lvl3pPr>
            <a:lvl4pPr indent="-355600" lvl="3" marL="1828800">
              <a:spcBef>
                <a:spcPts val="800"/>
              </a:spcBef>
              <a:spcAft>
                <a:spcPts val="0"/>
              </a:spcAft>
              <a:buSzPts val="2000"/>
              <a:buChar char="●"/>
              <a:defRPr/>
            </a:lvl4pPr>
            <a:lvl5pPr indent="-355600" lvl="4" marL="2286000">
              <a:spcBef>
                <a:spcPts val="800"/>
              </a:spcBef>
              <a:spcAft>
                <a:spcPts val="0"/>
              </a:spcAft>
              <a:buSzPts val="2000"/>
              <a:buChar char="○"/>
              <a:defRPr/>
            </a:lvl5pPr>
            <a:lvl6pPr indent="-355600" lvl="5" marL="2743200">
              <a:spcBef>
                <a:spcPts val="800"/>
              </a:spcBef>
              <a:spcAft>
                <a:spcPts val="0"/>
              </a:spcAft>
              <a:buSzPts val="2000"/>
              <a:buChar char="■"/>
              <a:defRPr/>
            </a:lvl6pPr>
            <a:lvl7pPr indent="-355600" lvl="6" marL="3200400">
              <a:spcBef>
                <a:spcPts val="800"/>
              </a:spcBef>
              <a:spcAft>
                <a:spcPts val="0"/>
              </a:spcAft>
              <a:buSzPts val="2000"/>
              <a:buChar char="●"/>
              <a:defRPr/>
            </a:lvl7pPr>
            <a:lvl8pPr indent="-355600" lvl="7" marL="3657600">
              <a:spcBef>
                <a:spcPts val="800"/>
              </a:spcBef>
              <a:spcAft>
                <a:spcPts val="0"/>
              </a:spcAft>
              <a:buSzPts val="2000"/>
              <a:buChar char="○"/>
              <a:defRPr/>
            </a:lvl8pPr>
            <a:lvl9pPr indent="-355600" lvl="8" marL="4114800">
              <a:spcBef>
                <a:spcPts val="800"/>
              </a:spcBef>
              <a:spcAft>
                <a:spcPts val="800"/>
              </a:spcAft>
              <a:buSzPts val="2000"/>
              <a:buChar char="■"/>
              <a:defRPr/>
            </a:lvl9pPr>
          </a:lstStyle>
          <a:p/>
        </p:txBody>
      </p:sp>
      <p:sp>
        <p:nvSpPr>
          <p:cNvPr id="7708" name="Google Shape;7708;p173"/>
          <p:cNvSpPr txBox="1"/>
          <p:nvPr>
            <p:ph idx="12" type="sldNum"/>
          </p:nvPr>
        </p:nvSpPr>
        <p:spPr>
          <a:xfrm>
            <a:off x="8472458" y="4663217"/>
            <a:ext cx="548700" cy="393600"/>
          </a:xfrm>
          <a:prstGeom prst="rect">
            <a:avLst/>
          </a:prstGeom>
          <a:noFill/>
          <a:ln>
            <a:noFill/>
          </a:ln>
        </p:spPr>
        <p:txBody>
          <a:bodyPr anchorCtr="0" anchor="ctr" bIns="91425" lIns="91425" spcFirstLastPara="1" rIns="91425" wrap="square" tIns="91425">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indent="0" lvl="0" marL="0" rtl="0" algn="l">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7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type="blank">
  <p:cSld name="BLANK">
    <p:spTree>
      <p:nvGrpSpPr>
        <p:cNvPr id="7709" name="Shape 7709"/>
        <p:cNvGrpSpPr/>
        <p:nvPr/>
      </p:nvGrpSpPr>
      <p:grpSpPr>
        <a:xfrm>
          <a:off x="0" y="0"/>
          <a:ext cx="0" cy="0"/>
          <a:chOff x="0" y="0"/>
          <a:chExt cx="0" cy="0"/>
        </a:xfrm>
      </p:grpSpPr>
      <p:sp>
        <p:nvSpPr>
          <p:cNvPr id="7710" name="Google Shape;7710;p174"/>
          <p:cNvSpPr txBox="1"/>
          <p:nvPr>
            <p:ph idx="12" type="sldNum"/>
          </p:nvPr>
        </p:nvSpPr>
        <p:spPr>
          <a:xfrm>
            <a:off x="8472458" y="4663217"/>
            <a:ext cx="548700" cy="393600"/>
          </a:xfrm>
          <a:prstGeom prst="rect">
            <a:avLst/>
          </a:prstGeom>
          <a:noFill/>
          <a:ln>
            <a:noFill/>
          </a:ln>
        </p:spPr>
        <p:txBody>
          <a:bodyPr anchorCtr="0" anchor="ctr" bIns="91425" lIns="91425" spcFirstLastPara="1" rIns="91425" wrap="square" tIns="91425">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indent="0" lvl="0" marL="0" rtl="0" algn="l">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7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22: Title — one column, left">
  <p:cSld name="CUSTOM_1">
    <p:spTree>
      <p:nvGrpSpPr>
        <p:cNvPr id="7711" name="Shape 7711"/>
        <p:cNvGrpSpPr/>
        <p:nvPr/>
      </p:nvGrpSpPr>
      <p:grpSpPr>
        <a:xfrm>
          <a:off x="0" y="0"/>
          <a:ext cx="0" cy="0"/>
          <a:chOff x="0" y="0"/>
          <a:chExt cx="0" cy="0"/>
        </a:xfrm>
      </p:grpSpPr>
      <p:sp>
        <p:nvSpPr>
          <p:cNvPr id="7712" name="Google Shape;7712;p175"/>
          <p:cNvSpPr txBox="1"/>
          <p:nvPr>
            <p:ph type="title"/>
          </p:nvPr>
        </p:nvSpPr>
        <p:spPr>
          <a:xfrm>
            <a:off x="419750" y="315325"/>
            <a:ext cx="2418900" cy="572700"/>
          </a:xfrm>
          <a:prstGeom prst="rect">
            <a:avLst/>
          </a:prstGeom>
          <a:noFill/>
          <a:ln>
            <a:noFill/>
          </a:ln>
        </p:spPr>
        <p:txBody>
          <a:bodyPr anchorCtr="0" anchor="t" bIns="0" lIns="0" spcFirstLastPara="1" rIns="0" wrap="square" tIns="0">
            <a:noAutofit/>
          </a:bodyPr>
          <a:lstStyle>
            <a:lvl1pPr lvl="0" marR="0" algn="l">
              <a:lnSpc>
                <a:spcPct val="90000"/>
              </a:lnSpc>
              <a:spcBef>
                <a:spcPts val="0"/>
              </a:spcBef>
              <a:spcAft>
                <a:spcPts val="0"/>
              </a:spcAft>
              <a:buClr>
                <a:schemeClr val="dk1"/>
              </a:buClr>
              <a:buSzPts val="3200"/>
              <a:buFont typeface="Arial"/>
              <a:buNone/>
              <a:defRPr b="1" i="0" u="none" cap="none" strike="noStrike">
                <a:solidFill>
                  <a:schemeClr val="dk1"/>
                </a:solidFill>
                <a:highlight>
                  <a:schemeClr val="accent1"/>
                </a:highlight>
                <a:latin typeface="Arial"/>
                <a:ea typeface="Arial"/>
                <a:cs typeface="Arial"/>
                <a:sym typeface="Arial"/>
              </a:defRPr>
            </a:lvl1pPr>
            <a:lvl2pPr lvl="1" algn="l">
              <a:lnSpc>
                <a:spcPct val="90000"/>
              </a:lnSpc>
              <a:spcBef>
                <a:spcPts val="800"/>
              </a:spcBef>
              <a:spcAft>
                <a:spcPts val="0"/>
              </a:spcAft>
              <a:buClr>
                <a:schemeClr val="dk1"/>
              </a:buClr>
              <a:buSzPts val="3200"/>
              <a:buFont typeface="Arial"/>
              <a:buNone/>
              <a:defRPr b="1" sz="3200">
                <a:solidFill>
                  <a:schemeClr val="dk1"/>
                </a:solidFill>
              </a:defRPr>
            </a:lvl2pPr>
            <a:lvl3pPr lvl="2" algn="l">
              <a:lnSpc>
                <a:spcPct val="90000"/>
              </a:lnSpc>
              <a:spcBef>
                <a:spcPts val="0"/>
              </a:spcBef>
              <a:spcAft>
                <a:spcPts val="0"/>
              </a:spcAft>
              <a:buClr>
                <a:schemeClr val="dk1"/>
              </a:buClr>
              <a:buSzPts val="3200"/>
              <a:buFont typeface="Arial"/>
              <a:buNone/>
              <a:defRPr b="1" sz="3200">
                <a:solidFill>
                  <a:schemeClr val="dk1"/>
                </a:solidFill>
              </a:defRPr>
            </a:lvl3pPr>
            <a:lvl4pPr lvl="3" algn="l">
              <a:lnSpc>
                <a:spcPct val="90000"/>
              </a:lnSpc>
              <a:spcBef>
                <a:spcPts val="0"/>
              </a:spcBef>
              <a:spcAft>
                <a:spcPts val="0"/>
              </a:spcAft>
              <a:buClr>
                <a:schemeClr val="dk1"/>
              </a:buClr>
              <a:buSzPts val="3200"/>
              <a:buFont typeface="Arial"/>
              <a:buNone/>
              <a:defRPr b="1" sz="3200">
                <a:solidFill>
                  <a:schemeClr val="dk1"/>
                </a:solidFill>
              </a:defRPr>
            </a:lvl4pPr>
            <a:lvl5pPr lvl="4" algn="l">
              <a:lnSpc>
                <a:spcPct val="90000"/>
              </a:lnSpc>
              <a:spcBef>
                <a:spcPts val="0"/>
              </a:spcBef>
              <a:spcAft>
                <a:spcPts val="0"/>
              </a:spcAft>
              <a:buClr>
                <a:schemeClr val="dk1"/>
              </a:buClr>
              <a:buSzPts val="3200"/>
              <a:buFont typeface="Arial"/>
              <a:buNone/>
              <a:defRPr b="1" sz="3200">
                <a:solidFill>
                  <a:schemeClr val="dk1"/>
                </a:solidFill>
              </a:defRPr>
            </a:lvl5pPr>
            <a:lvl6pPr lvl="5" algn="l">
              <a:lnSpc>
                <a:spcPct val="90000"/>
              </a:lnSpc>
              <a:spcBef>
                <a:spcPts val="0"/>
              </a:spcBef>
              <a:spcAft>
                <a:spcPts val="0"/>
              </a:spcAft>
              <a:buClr>
                <a:schemeClr val="dk1"/>
              </a:buClr>
              <a:buSzPts val="3200"/>
              <a:buFont typeface="Arial"/>
              <a:buNone/>
              <a:defRPr b="1" sz="3200">
                <a:solidFill>
                  <a:schemeClr val="dk1"/>
                </a:solidFill>
              </a:defRPr>
            </a:lvl6pPr>
            <a:lvl7pPr lvl="6" algn="l">
              <a:lnSpc>
                <a:spcPct val="90000"/>
              </a:lnSpc>
              <a:spcBef>
                <a:spcPts val="0"/>
              </a:spcBef>
              <a:spcAft>
                <a:spcPts val="0"/>
              </a:spcAft>
              <a:buClr>
                <a:schemeClr val="dk1"/>
              </a:buClr>
              <a:buSzPts val="3200"/>
              <a:buFont typeface="Arial"/>
              <a:buNone/>
              <a:defRPr b="1" sz="3200">
                <a:solidFill>
                  <a:schemeClr val="dk1"/>
                </a:solidFill>
              </a:defRPr>
            </a:lvl7pPr>
            <a:lvl8pPr lvl="7" algn="l">
              <a:lnSpc>
                <a:spcPct val="90000"/>
              </a:lnSpc>
              <a:spcBef>
                <a:spcPts val="0"/>
              </a:spcBef>
              <a:spcAft>
                <a:spcPts val="0"/>
              </a:spcAft>
              <a:buClr>
                <a:schemeClr val="dk1"/>
              </a:buClr>
              <a:buSzPts val="3200"/>
              <a:buFont typeface="Arial"/>
              <a:buNone/>
              <a:defRPr b="1" sz="3200">
                <a:solidFill>
                  <a:schemeClr val="dk1"/>
                </a:solidFill>
              </a:defRPr>
            </a:lvl8pPr>
            <a:lvl9pPr lvl="8" algn="l">
              <a:lnSpc>
                <a:spcPct val="90000"/>
              </a:lnSpc>
              <a:spcBef>
                <a:spcPts val="0"/>
              </a:spcBef>
              <a:spcAft>
                <a:spcPts val="0"/>
              </a:spcAft>
              <a:buClr>
                <a:schemeClr val="dk1"/>
              </a:buClr>
              <a:buSzPts val="3200"/>
              <a:buFont typeface="Arial"/>
              <a:buNone/>
              <a:defRPr b="1" sz="3200">
                <a:solidFill>
                  <a:schemeClr val="dk1"/>
                </a:solidFill>
              </a:defRPr>
            </a:lvl9pPr>
          </a:lstStyle>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White title, gold splash, body text, 1 images">
  <p:cSld name="CUSTOM_1_1_1_1_3_1_1_1">
    <p:spTree>
      <p:nvGrpSpPr>
        <p:cNvPr id="2968" name="Shape 2968"/>
        <p:cNvGrpSpPr/>
        <p:nvPr/>
      </p:nvGrpSpPr>
      <p:grpSpPr>
        <a:xfrm>
          <a:off x="0" y="0"/>
          <a:ext cx="0" cy="0"/>
          <a:chOff x="0" y="0"/>
          <a:chExt cx="0" cy="0"/>
        </a:xfrm>
      </p:grpSpPr>
      <p:sp>
        <p:nvSpPr>
          <p:cNvPr id="2969" name="Google Shape;2969;p19"/>
          <p:cNvSpPr txBox="1"/>
          <p:nvPr>
            <p:ph type="title"/>
          </p:nvPr>
        </p:nvSpPr>
        <p:spPr>
          <a:xfrm>
            <a:off x="457200" y="457200"/>
            <a:ext cx="8520600" cy="484500"/>
          </a:xfrm>
          <a:prstGeom prst="rect">
            <a:avLst/>
          </a:prstGeom>
        </p:spPr>
        <p:txBody>
          <a:bodyPr anchorCtr="0" anchor="t" bIns="0" lIns="0" spcFirstLastPara="1" rIns="0" wrap="square" tIns="0">
            <a:spAutoFit/>
          </a:bodyPr>
          <a:lstStyle>
            <a:lvl1pPr lvl="0">
              <a:spcBef>
                <a:spcPts val="0"/>
              </a:spcBef>
              <a:spcAft>
                <a:spcPts val="0"/>
              </a:spcAft>
              <a:buSzPts val="30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p:txBody>
      </p:sp>
      <p:sp>
        <p:nvSpPr>
          <p:cNvPr id="2970" name="Google Shape;2970;p19"/>
          <p:cNvSpPr txBox="1"/>
          <p:nvPr>
            <p:ph idx="1" type="body"/>
          </p:nvPr>
        </p:nvSpPr>
        <p:spPr>
          <a:xfrm>
            <a:off x="457200" y="1371600"/>
            <a:ext cx="4575600" cy="3200400"/>
          </a:xfrm>
          <a:prstGeom prst="rect">
            <a:avLst/>
          </a:prstGeom>
        </p:spPr>
        <p:txBody>
          <a:bodyPr anchorCtr="0" anchor="t" bIns="0" lIns="0" spcFirstLastPara="1" rIns="0" wrap="square" tIns="0">
            <a:spAutoFit/>
          </a:bodyPr>
          <a:lstStyle>
            <a:lvl1pPr indent="-342900" lvl="0" marL="457200">
              <a:spcBef>
                <a:spcPts val="0"/>
              </a:spcBef>
              <a:spcAft>
                <a:spcPts val="0"/>
              </a:spcAft>
              <a:buSzPts val="1800"/>
              <a:buChar char="✦"/>
              <a:defRPr/>
            </a:lvl1pPr>
            <a:lvl2pPr indent="-342900" lvl="1" marL="914400">
              <a:spcBef>
                <a:spcPts val="1000"/>
              </a:spcBef>
              <a:spcAft>
                <a:spcPts val="0"/>
              </a:spcAft>
              <a:buSzPts val="1800"/>
              <a:buChar char="✦"/>
              <a:defRPr/>
            </a:lvl2pPr>
            <a:lvl3pPr indent="-342900" lvl="2" marL="1371600">
              <a:spcBef>
                <a:spcPts val="1000"/>
              </a:spcBef>
              <a:spcAft>
                <a:spcPts val="0"/>
              </a:spcAft>
              <a:buSzPts val="1800"/>
              <a:buChar char="✦"/>
              <a:defRPr/>
            </a:lvl3pPr>
            <a:lvl4pPr indent="-342900" lvl="3" marL="1828800">
              <a:spcBef>
                <a:spcPts val="1000"/>
              </a:spcBef>
              <a:spcAft>
                <a:spcPts val="0"/>
              </a:spcAft>
              <a:buSzPts val="1800"/>
              <a:buChar char="●"/>
              <a:defRPr/>
            </a:lvl4pPr>
            <a:lvl5pPr indent="-342900" lvl="4" marL="2286000">
              <a:spcBef>
                <a:spcPts val="1000"/>
              </a:spcBef>
              <a:spcAft>
                <a:spcPts val="0"/>
              </a:spcAft>
              <a:buSzPts val="1800"/>
              <a:buChar char="○"/>
              <a:defRPr/>
            </a:lvl5pPr>
            <a:lvl6pPr indent="-342900" lvl="5" marL="2743200">
              <a:spcBef>
                <a:spcPts val="1000"/>
              </a:spcBef>
              <a:spcAft>
                <a:spcPts val="0"/>
              </a:spcAft>
              <a:buSzPts val="1800"/>
              <a:buChar char="■"/>
              <a:defRPr/>
            </a:lvl6pPr>
            <a:lvl7pPr indent="-342900" lvl="6" marL="3200400">
              <a:spcBef>
                <a:spcPts val="1000"/>
              </a:spcBef>
              <a:spcAft>
                <a:spcPts val="0"/>
              </a:spcAft>
              <a:buSzPts val="1800"/>
              <a:buChar char="●"/>
              <a:defRPr/>
            </a:lvl7pPr>
            <a:lvl8pPr indent="-342900" lvl="7" marL="3657600">
              <a:spcBef>
                <a:spcPts val="1000"/>
              </a:spcBef>
              <a:spcAft>
                <a:spcPts val="0"/>
              </a:spcAft>
              <a:buSzPts val="1800"/>
              <a:buChar char="○"/>
              <a:defRPr/>
            </a:lvl8pPr>
            <a:lvl9pPr indent="-342900" lvl="8" marL="4114800">
              <a:spcBef>
                <a:spcPts val="1000"/>
              </a:spcBef>
              <a:spcAft>
                <a:spcPts val="1000"/>
              </a:spcAft>
              <a:buSzPts val="1800"/>
              <a:buChar char="■"/>
              <a:defRPr/>
            </a:lvl9pPr>
          </a:lstStyle>
          <a:p/>
        </p:txBody>
      </p:sp>
      <p:sp>
        <p:nvSpPr>
          <p:cNvPr id="2971" name="Google Shape;2971;p19"/>
          <p:cNvSpPr/>
          <p:nvPr>
            <p:ph idx="2" type="pic"/>
          </p:nvPr>
        </p:nvSpPr>
        <p:spPr>
          <a:xfrm>
            <a:off x="5526100" y="457200"/>
            <a:ext cx="3079500" cy="4114800"/>
          </a:xfrm>
          <a:prstGeom prst="rect">
            <a:avLst/>
          </a:prstGeom>
          <a:noFill/>
          <a:ln>
            <a:noFill/>
          </a:ln>
        </p:spPr>
      </p:sp>
      <p:sp>
        <p:nvSpPr>
          <p:cNvPr id="2972" name="Google Shape;2972;p19"/>
          <p:cNvSpPr/>
          <p:nvPr/>
        </p:nvSpPr>
        <p:spPr>
          <a:xfrm>
            <a:off x="457200" y="994150"/>
            <a:ext cx="914400" cy="81300"/>
          </a:xfrm>
          <a:prstGeom prst="rect">
            <a:avLst/>
          </a:prstGeom>
          <a:solidFill>
            <a:srgbClr val="FFC62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3" name="Google Shape;2973;p19"/>
          <p:cNvSpPr/>
          <p:nvPr/>
        </p:nvSpPr>
        <p:spPr>
          <a:xfrm rot="5400000">
            <a:off x="7041000" y="2478900"/>
            <a:ext cx="3210300" cy="81300"/>
          </a:xfrm>
          <a:prstGeom prst="rect">
            <a:avLst/>
          </a:prstGeom>
          <a:solidFill>
            <a:srgbClr val="FFC62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extLst>
    <p:ext uri="{DCECCB84-F9BA-43D5-87BE-67443E8EF086}">
      <p15:sldGuideLst>
        <p15:guide id="1" pos="3481">
          <p15:clr>
            <a:srgbClr val="E46962"/>
          </p15:clr>
        </p15:guide>
        <p15:guide id="2" pos="3170">
          <p15:clr>
            <a:srgbClr val="E46962"/>
          </p15:clr>
        </p15:guide>
        <p15:guide id="3" orient="horz" pos="2880">
          <p15:clr>
            <a:srgbClr val="E46962"/>
          </p15:clr>
        </p15:guide>
        <p15:guide id="4" pos="864">
          <p15:clr>
            <a:srgbClr val="E46962"/>
          </p15:clr>
        </p15:guide>
        <p15:guide id="5" pos="5472">
          <p15:clr>
            <a:srgbClr val="E46962"/>
          </p15:clr>
        </p15:guide>
        <p15:guide id="6" orient="horz" pos="2592">
          <p15:clr>
            <a:srgbClr val="E46962"/>
          </p15:clr>
        </p15:guide>
      </p15:sldGuideLst>
    </p:ext>
  </p:extLst>
</p:sldLayout>
</file>

<file path=ppt/slideLayouts/slideLayout1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hart slide">
  <p:cSld name="CUSTOM_1_1_1_1_3_1_1_1_1">
    <p:spTree>
      <p:nvGrpSpPr>
        <p:cNvPr id="2974" name="Shape 2974"/>
        <p:cNvGrpSpPr/>
        <p:nvPr/>
      </p:nvGrpSpPr>
      <p:grpSpPr>
        <a:xfrm>
          <a:off x="0" y="0"/>
          <a:ext cx="0" cy="0"/>
          <a:chOff x="0" y="0"/>
          <a:chExt cx="0" cy="0"/>
        </a:xfrm>
      </p:grpSpPr>
      <p:sp>
        <p:nvSpPr>
          <p:cNvPr id="2975" name="Google Shape;2975;p20"/>
          <p:cNvSpPr txBox="1"/>
          <p:nvPr>
            <p:ph type="title"/>
          </p:nvPr>
        </p:nvSpPr>
        <p:spPr>
          <a:xfrm>
            <a:off x="457200" y="457200"/>
            <a:ext cx="8520600" cy="484500"/>
          </a:xfrm>
          <a:prstGeom prst="rect">
            <a:avLst/>
          </a:prstGeom>
        </p:spPr>
        <p:txBody>
          <a:bodyPr anchorCtr="0" anchor="t" bIns="0" lIns="0" spcFirstLastPara="1" rIns="0" wrap="square" tIns="0">
            <a:spAutoFit/>
          </a:bodyPr>
          <a:lstStyle>
            <a:lvl1pPr lvl="0">
              <a:spcBef>
                <a:spcPts val="0"/>
              </a:spcBef>
              <a:spcAft>
                <a:spcPts val="0"/>
              </a:spcAft>
              <a:buSzPts val="30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p:txBody>
      </p:sp>
      <p:sp>
        <p:nvSpPr>
          <p:cNvPr id="2976" name="Google Shape;2976;p20"/>
          <p:cNvSpPr/>
          <p:nvPr>
            <p:ph idx="2" type="pic"/>
          </p:nvPr>
        </p:nvSpPr>
        <p:spPr>
          <a:xfrm>
            <a:off x="304800" y="1315100"/>
            <a:ext cx="7502700" cy="3643200"/>
          </a:xfrm>
          <a:prstGeom prst="rect">
            <a:avLst/>
          </a:prstGeom>
          <a:noFill/>
          <a:ln>
            <a:noFill/>
          </a:ln>
        </p:spPr>
      </p:sp>
      <p:sp>
        <p:nvSpPr>
          <p:cNvPr id="2977" name="Google Shape;2977;p20"/>
          <p:cNvSpPr/>
          <p:nvPr/>
        </p:nvSpPr>
        <p:spPr>
          <a:xfrm>
            <a:off x="457200" y="994150"/>
            <a:ext cx="914400" cy="81300"/>
          </a:xfrm>
          <a:prstGeom prst="rect">
            <a:avLst/>
          </a:prstGeom>
          <a:solidFill>
            <a:srgbClr val="FFC62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extLst>
    <p:ext uri="{DCECCB84-F9BA-43D5-87BE-67443E8EF086}">
      <p15:sldGuideLst>
        <p15:guide id="1" pos="3481">
          <p15:clr>
            <a:srgbClr val="E46962"/>
          </p15:clr>
        </p15:guide>
        <p15:guide id="2" pos="3170">
          <p15:clr>
            <a:srgbClr val="E46962"/>
          </p15:clr>
        </p15:guide>
        <p15:guide id="3" orient="horz" pos="2880">
          <p15:clr>
            <a:srgbClr val="E46962"/>
          </p15:clr>
        </p15:guide>
        <p15:guide id="4" pos="864">
          <p15:clr>
            <a:srgbClr val="E46962"/>
          </p15:clr>
        </p15:guide>
        <p15:guide id="5" pos="5472">
          <p15:clr>
            <a:srgbClr val="E46962"/>
          </p15:clr>
        </p15:guide>
        <p15:guide id="6" orient="horz" pos="2592">
          <p15:clr>
            <a:srgbClr val="E46962"/>
          </p15:clr>
        </p15:guide>
      </p15:sldGuideLst>
    </p:ext>
  </p:extLst>
</p:sldLayout>
</file>

<file path=ppt/slideLayouts/slideLayout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type="secHead">
  <p:cSld name="SECTION_HEADER">
    <p:bg>
      <p:bgPr>
        <a:solidFill>
          <a:schemeClr val="dk1"/>
        </a:solidFill>
      </p:bgPr>
    </p:bg>
    <p:spTree>
      <p:nvGrpSpPr>
        <p:cNvPr id="18" name="Shape 18"/>
        <p:cNvGrpSpPr/>
        <p:nvPr/>
      </p:nvGrpSpPr>
      <p:grpSpPr>
        <a:xfrm>
          <a:off x="0" y="0"/>
          <a:ext cx="0" cy="0"/>
          <a:chOff x="0" y="0"/>
          <a:chExt cx="0" cy="0"/>
        </a:xfrm>
      </p:grpSpPr>
      <p:sp>
        <p:nvSpPr>
          <p:cNvPr id="19" name="Google Shape;19;p3"/>
          <p:cNvSpPr txBox="1"/>
          <p:nvPr>
            <p:ph type="title"/>
          </p:nvPr>
        </p:nvSpPr>
        <p:spPr>
          <a:xfrm>
            <a:off x="311700" y="2933788"/>
            <a:ext cx="8520600" cy="841800"/>
          </a:xfrm>
          <a:prstGeom prst="rect">
            <a:avLst/>
          </a:prstGeom>
        </p:spPr>
        <p:txBody>
          <a:bodyPr anchorCtr="0" anchor="ctr" bIns="0" lIns="0" spcFirstLastPara="1" rIns="0" wrap="square" tIns="0">
            <a:spAutoFit/>
          </a:bodyPr>
          <a:lstStyle>
            <a:lvl1pPr lvl="0" algn="ctr">
              <a:spcBef>
                <a:spcPts val="0"/>
              </a:spcBef>
              <a:spcAft>
                <a:spcPts val="0"/>
              </a:spcAft>
              <a:buClr>
                <a:srgbClr val="FFC627"/>
              </a:buClr>
              <a:buSzPts val="3000"/>
              <a:buNone/>
              <a:defRPr>
                <a:solidFill>
                  <a:srgbClr val="FFC627"/>
                </a:solidFill>
              </a:defRPr>
            </a:lvl1pPr>
            <a:lvl2pPr lvl="1" algn="ctr">
              <a:spcBef>
                <a:spcPts val="0"/>
              </a:spcBef>
              <a:spcAft>
                <a:spcPts val="0"/>
              </a:spcAft>
              <a:buClr>
                <a:srgbClr val="FFC627"/>
              </a:buClr>
              <a:buSzPts val="3000"/>
              <a:buNone/>
              <a:defRPr sz="3000">
                <a:solidFill>
                  <a:srgbClr val="FFC627"/>
                </a:solidFill>
              </a:defRPr>
            </a:lvl2pPr>
            <a:lvl3pPr lvl="2" algn="ctr">
              <a:spcBef>
                <a:spcPts val="0"/>
              </a:spcBef>
              <a:spcAft>
                <a:spcPts val="0"/>
              </a:spcAft>
              <a:buClr>
                <a:srgbClr val="FFC627"/>
              </a:buClr>
              <a:buSzPts val="3000"/>
              <a:buNone/>
              <a:defRPr sz="3000">
                <a:solidFill>
                  <a:srgbClr val="FFC627"/>
                </a:solidFill>
              </a:defRPr>
            </a:lvl3pPr>
            <a:lvl4pPr lvl="3" algn="ctr">
              <a:spcBef>
                <a:spcPts val="0"/>
              </a:spcBef>
              <a:spcAft>
                <a:spcPts val="0"/>
              </a:spcAft>
              <a:buClr>
                <a:srgbClr val="FFC627"/>
              </a:buClr>
              <a:buSzPts val="3000"/>
              <a:buNone/>
              <a:defRPr sz="3000">
                <a:solidFill>
                  <a:srgbClr val="FFC627"/>
                </a:solidFill>
              </a:defRPr>
            </a:lvl4pPr>
            <a:lvl5pPr lvl="4" algn="ctr">
              <a:spcBef>
                <a:spcPts val="0"/>
              </a:spcBef>
              <a:spcAft>
                <a:spcPts val="0"/>
              </a:spcAft>
              <a:buClr>
                <a:srgbClr val="FFC627"/>
              </a:buClr>
              <a:buSzPts val="3000"/>
              <a:buNone/>
              <a:defRPr sz="3000">
                <a:solidFill>
                  <a:srgbClr val="FFC627"/>
                </a:solidFill>
              </a:defRPr>
            </a:lvl5pPr>
            <a:lvl6pPr lvl="5" algn="ctr">
              <a:spcBef>
                <a:spcPts val="0"/>
              </a:spcBef>
              <a:spcAft>
                <a:spcPts val="0"/>
              </a:spcAft>
              <a:buClr>
                <a:srgbClr val="FFC627"/>
              </a:buClr>
              <a:buSzPts val="3000"/>
              <a:buNone/>
              <a:defRPr sz="3000">
                <a:solidFill>
                  <a:srgbClr val="FFC627"/>
                </a:solidFill>
              </a:defRPr>
            </a:lvl6pPr>
            <a:lvl7pPr lvl="6" algn="ctr">
              <a:spcBef>
                <a:spcPts val="0"/>
              </a:spcBef>
              <a:spcAft>
                <a:spcPts val="0"/>
              </a:spcAft>
              <a:buClr>
                <a:srgbClr val="FFC627"/>
              </a:buClr>
              <a:buSzPts val="3000"/>
              <a:buNone/>
              <a:defRPr sz="3000">
                <a:solidFill>
                  <a:srgbClr val="FFC627"/>
                </a:solidFill>
              </a:defRPr>
            </a:lvl7pPr>
            <a:lvl8pPr lvl="7" algn="ctr">
              <a:spcBef>
                <a:spcPts val="0"/>
              </a:spcBef>
              <a:spcAft>
                <a:spcPts val="0"/>
              </a:spcAft>
              <a:buClr>
                <a:srgbClr val="FFC627"/>
              </a:buClr>
              <a:buSzPts val="3000"/>
              <a:buNone/>
              <a:defRPr sz="3000">
                <a:solidFill>
                  <a:srgbClr val="FFC627"/>
                </a:solidFill>
              </a:defRPr>
            </a:lvl8pPr>
            <a:lvl9pPr lvl="8" algn="ctr">
              <a:spcBef>
                <a:spcPts val="0"/>
              </a:spcBef>
              <a:spcAft>
                <a:spcPts val="0"/>
              </a:spcAft>
              <a:buClr>
                <a:srgbClr val="FFC627"/>
              </a:buClr>
              <a:buSzPts val="3000"/>
              <a:buNone/>
              <a:defRPr sz="3000">
                <a:solidFill>
                  <a:srgbClr val="FFC627"/>
                </a:solidFill>
              </a:defRPr>
            </a:lvl9pPr>
          </a:lstStyle>
          <a:p/>
        </p:txBody>
      </p:sp>
      <p:sp>
        <p:nvSpPr>
          <p:cNvPr id="20" name="Google Shape;20;p3"/>
          <p:cNvSpPr/>
          <p:nvPr/>
        </p:nvSpPr>
        <p:spPr>
          <a:xfrm>
            <a:off x="3922650" y="1367913"/>
            <a:ext cx="1298700" cy="1298700"/>
          </a:xfrm>
          <a:prstGeom prst="ellipse">
            <a:avLst/>
          </a:prstGeom>
          <a:noFill/>
          <a:ln cap="flat" cmpd="sng" w="38100">
            <a:solidFill>
              <a:srgbClr val="FFC627"/>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b="1" sz="3000">
              <a:solidFill>
                <a:srgbClr val="FFFFFF"/>
              </a:solidFill>
            </a:endParaRPr>
          </a:p>
        </p:txBody>
      </p:sp>
      <p:sp>
        <p:nvSpPr>
          <p:cNvPr id="21" name="Google Shape;21;p3"/>
          <p:cNvSpPr txBox="1"/>
          <p:nvPr>
            <p:ph idx="1" type="subTitle"/>
          </p:nvPr>
        </p:nvSpPr>
        <p:spPr>
          <a:xfrm>
            <a:off x="3903450" y="1367913"/>
            <a:ext cx="1337100" cy="1298700"/>
          </a:xfrm>
          <a:prstGeom prst="rect">
            <a:avLst/>
          </a:prstGeom>
        </p:spPr>
        <p:txBody>
          <a:bodyPr anchorCtr="0" anchor="ctr" bIns="0" lIns="0" spcFirstLastPara="1" rIns="0" wrap="square" tIns="0">
            <a:noAutofit/>
          </a:bodyPr>
          <a:lstStyle>
            <a:lvl1pPr lvl="0" algn="ctr">
              <a:lnSpc>
                <a:spcPct val="100000"/>
              </a:lnSpc>
              <a:spcBef>
                <a:spcPts val="0"/>
              </a:spcBef>
              <a:spcAft>
                <a:spcPts val="0"/>
              </a:spcAft>
              <a:buClr>
                <a:schemeClr val="lt1"/>
              </a:buClr>
              <a:buSzPts val="3000"/>
              <a:buNone/>
              <a:defRPr b="1" sz="3000">
                <a:solidFill>
                  <a:schemeClr val="lt1"/>
                </a:solidFill>
              </a:defRPr>
            </a:lvl1pPr>
            <a:lvl2pPr lvl="1" algn="ctr">
              <a:lnSpc>
                <a:spcPct val="100000"/>
              </a:lnSpc>
              <a:spcBef>
                <a:spcPts val="1000"/>
              </a:spcBef>
              <a:spcAft>
                <a:spcPts val="0"/>
              </a:spcAft>
              <a:buClr>
                <a:schemeClr val="lt1"/>
              </a:buClr>
              <a:buSzPts val="3000"/>
              <a:buNone/>
              <a:defRPr b="1" sz="3000">
                <a:solidFill>
                  <a:schemeClr val="lt1"/>
                </a:solidFill>
              </a:defRPr>
            </a:lvl2pPr>
            <a:lvl3pPr lvl="2" algn="ctr">
              <a:lnSpc>
                <a:spcPct val="100000"/>
              </a:lnSpc>
              <a:spcBef>
                <a:spcPts val="1000"/>
              </a:spcBef>
              <a:spcAft>
                <a:spcPts val="0"/>
              </a:spcAft>
              <a:buClr>
                <a:schemeClr val="lt1"/>
              </a:buClr>
              <a:buSzPts val="3000"/>
              <a:buNone/>
              <a:defRPr b="1" sz="3000">
                <a:solidFill>
                  <a:schemeClr val="lt1"/>
                </a:solidFill>
              </a:defRPr>
            </a:lvl3pPr>
            <a:lvl4pPr lvl="3" algn="ctr">
              <a:lnSpc>
                <a:spcPct val="100000"/>
              </a:lnSpc>
              <a:spcBef>
                <a:spcPts val="1000"/>
              </a:spcBef>
              <a:spcAft>
                <a:spcPts val="0"/>
              </a:spcAft>
              <a:buClr>
                <a:schemeClr val="lt1"/>
              </a:buClr>
              <a:buSzPts val="3000"/>
              <a:buNone/>
              <a:defRPr b="1" sz="3000">
                <a:solidFill>
                  <a:schemeClr val="lt1"/>
                </a:solidFill>
              </a:defRPr>
            </a:lvl4pPr>
            <a:lvl5pPr lvl="4" algn="ctr">
              <a:lnSpc>
                <a:spcPct val="100000"/>
              </a:lnSpc>
              <a:spcBef>
                <a:spcPts val="1000"/>
              </a:spcBef>
              <a:spcAft>
                <a:spcPts val="0"/>
              </a:spcAft>
              <a:buClr>
                <a:schemeClr val="lt1"/>
              </a:buClr>
              <a:buSzPts val="3000"/>
              <a:buNone/>
              <a:defRPr b="1" sz="3000">
                <a:solidFill>
                  <a:schemeClr val="lt1"/>
                </a:solidFill>
              </a:defRPr>
            </a:lvl5pPr>
            <a:lvl6pPr lvl="5" algn="ctr">
              <a:lnSpc>
                <a:spcPct val="100000"/>
              </a:lnSpc>
              <a:spcBef>
                <a:spcPts val="1000"/>
              </a:spcBef>
              <a:spcAft>
                <a:spcPts val="0"/>
              </a:spcAft>
              <a:buClr>
                <a:schemeClr val="lt1"/>
              </a:buClr>
              <a:buSzPts val="3000"/>
              <a:buNone/>
              <a:defRPr b="1" sz="3000">
                <a:solidFill>
                  <a:schemeClr val="lt1"/>
                </a:solidFill>
              </a:defRPr>
            </a:lvl6pPr>
            <a:lvl7pPr lvl="6" algn="ctr">
              <a:lnSpc>
                <a:spcPct val="100000"/>
              </a:lnSpc>
              <a:spcBef>
                <a:spcPts val="1000"/>
              </a:spcBef>
              <a:spcAft>
                <a:spcPts val="0"/>
              </a:spcAft>
              <a:buClr>
                <a:schemeClr val="lt1"/>
              </a:buClr>
              <a:buSzPts val="3000"/>
              <a:buNone/>
              <a:defRPr b="1" sz="3000">
                <a:solidFill>
                  <a:schemeClr val="lt1"/>
                </a:solidFill>
              </a:defRPr>
            </a:lvl7pPr>
            <a:lvl8pPr lvl="7" algn="ctr">
              <a:lnSpc>
                <a:spcPct val="100000"/>
              </a:lnSpc>
              <a:spcBef>
                <a:spcPts val="1000"/>
              </a:spcBef>
              <a:spcAft>
                <a:spcPts val="0"/>
              </a:spcAft>
              <a:buClr>
                <a:schemeClr val="lt1"/>
              </a:buClr>
              <a:buSzPts val="3000"/>
              <a:buNone/>
              <a:defRPr b="1" sz="3000">
                <a:solidFill>
                  <a:schemeClr val="lt1"/>
                </a:solidFill>
              </a:defRPr>
            </a:lvl8pPr>
            <a:lvl9pPr lvl="8" algn="ctr">
              <a:lnSpc>
                <a:spcPct val="100000"/>
              </a:lnSpc>
              <a:spcBef>
                <a:spcPts val="1000"/>
              </a:spcBef>
              <a:spcAft>
                <a:spcPts val="1000"/>
              </a:spcAft>
              <a:buClr>
                <a:schemeClr val="lt1"/>
              </a:buClr>
              <a:buSzPts val="3000"/>
              <a:buNone/>
              <a:defRPr b="1" sz="3000">
                <a:solidFill>
                  <a:schemeClr val="lt1"/>
                </a:solidFill>
              </a:defRPr>
            </a:lvl9pPr>
          </a:lstStyle>
          <a:p/>
        </p:txBody>
      </p:sp>
    </p:spTree>
  </p:cSld>
  <p:clrMapOvr>
    <a:masterClrMapping/>
  </p:clrMapOvr>
  <p:extLst>
    <p:ext uri="{DCECCB84-F9BA-43D5-87BE-67443E8EF086}">
      <p15:sldGuideLst>
        <p15:guide id="1" orient="horz" pos="2016">
          <p15:clr>
            <a:srgbClr val="E46962"/>
          </p15:clr>
        </p15:guide>
        <p15:guide id="2" pos="2880">
          <p15:clr>
            <a:srgbClr val="E46962"/>
          </p15:clr>
        </p15:guide>
        <p15:guide id="3" orient="horz" pos="1728">
          <p15:clr>
            <a:srgbClr val="E46962"/>
          </p15:clr>
        </p15:guide>
      </p15:sldGuideLst>
    </p:ext>
  </p:extLst>
</p:sldLayout>
</file>

<file path=ppt/slideLayouts/slideLayout2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ustom Layout 2 1 1 1 2">
  <p:cSld name="CUSTOM_1_1_1_1_2">
    <p:spTree>
      <p:nvGrpSpPr>
        <p:cNvPr id="2978" name="Shape 2978"/>
        <p:cNvGrpSpPr/>
        <p:nvPr/>
      </p:nvGrpSpPr>
      <p:grpSpPr>
        <a:xfrm>
          <a:off x="0" y="0"/>
          <a:ext cx="0" cy="0"/>
          <a:chOff x="0" y="0"/>
          <a:chExt cx="0" cy="0"/>
        </a:xfrm>
      </p:grpSpPr>
      <p:pic>
        <p:nvPicPr>
          <p:cNvPr id="2979" name="Google Shape;2979;p21"/>
          <p:cNvPicPr preferRelativeResize="0"/>
          <p:nvPr/>
        </p:nvPicPr>
        <p:blipFill>
          <a:blip r:embed="rId2">
            <a:alphaModFix/>
          </a:blip>
          <a:stretch>
            <a:fillRect/>
          </a:stretch>
        </p:blipFill>
        <p:spPr>
          <a:xfrm>
            <a:off x="0" y="-2225"/>
            <a:ext cx="9144003" cy="5147949"/>
          </a:xfrm>
          <a:prstGeom prst="rect">
            <a:avLst/>
          </a:prstGeom>
          <a:noFill/>
          <a:ln>
            <a:noFill/>
          </a:ln>
        </p:spPr>
      </p:pic>
      <p:sp>
        <p:nvSpPr>
          <p:cNvPr id="2980" name="Google Shape;2980;p21"/>
          <p:cNvSpPr txBox="1"/>
          <p:nvPr>
            <p:ph type="title"/>
          </p:nvPr>
        </p:nvSpPr>
        <p:spPr>
          <a:xfrm>
            <a:off x="509500" y="1646200"/>
            <a:ext cx="7546500" cy="1503300"/>
          </a:xfrm>
          <a:prstGeom prst="rect">
            <a:avLst/>
          </a:prstGeom>
        </p:spPr>
        <p:txBody>
          <a:bodyPr anchorCtr="0" anchor="t" bIns="0" lIns="0" spcFirstLastPara="1" rIns="0" wrap="square" tIns="0">
            <a:spAutoFit/>
          </a:bodyPr>
          <a:lstStyle>
            <a:lvl1pPr lvl="0" rtl="0">
              <a:lnSpc>
                <a:spcPct val="100000"/>
              </a:lnSpc>
              <a:spcBef>
                <a:spcPts val="0"/>
              </a:spcBef>
              <a:spcAft>
                <a:spcPts val="0"/>
              </a:spcAft>
              <a:buSzPts val="4800"/>
              <a:buNone/>
              <a:defRPr sz="4800"/>
            </a:lvl1pPr>
            <a:lvl2pPr lvl="1" rtl="0">
              <a:lnSpc>
                <a:spcPct val="100000"/>
              </a:lnSpc>
              <a:spcBef>
                <a:spcPts val="0"/>
              </a:spcBef>
              <a:spcAft>
                <a:spcPts val="0"/>
              </a:spcAft>
              <a:buSzPts val="4800"/>
              <a:buNone/>
              <a:defRPr sz="4800"/>
            </a:lvl2pPr>
            <a:lvl3pPr lvl="2" rtl="0">
              <a:lnSpc>
                <a:spcPct val="100000"/>
              </a:lnSpc>
              <a:spcBef>
                <a:spcPts val="0"/>
              </a:spcBef>
              <a:spcAft>
                <a:spcPts val="0"/>
              </a:spcAft>
              <a:buSzPts val="4800"/>
              <a:buNone/>
              <a:defRPr sz="4800"/>
            </a:lvl3pPr>
            <a:lvl4pPr lvl="3" rtl="0">
              <a:lnSpc>
                <a:spcPct val="100000"/>
              </a:lnSpc>
              <a:spcBef>
                <a:spcPts val="0"/>
              </a:spcBef>
              <a:spcAft>
                <a:spcPts val="0"/>
              </a:spcAft>
              <a:buSzPts val="4800"/>
              <a:buNone/>
              <a:defRPr sz="4800"/>
            </a:lvl4pPr>
            <a:lvl5pPr lvl="4" rtl="0">
              <a:lnSpc>
                <a:spcPct val="100000"/>
              </a:lnSpc>
              <a:spcBef>
                <a:spcPts val="0"/>
              </a:spcBef>
              <a:spcAft>
                <a:spcPts val="0"/>
              </a:spcAft>
              <a:buSzPts val="4800"/>
              <a:buNone/>
              <a:defRPr sz="4800"/>
            </a:lvl5pPr>
            <a:lvl6pPr lvl="5" rtl="0">
              <a:lnSpc>
                <a:spcPct val="100000"/>
              </a:lnSpc>
              <a:spcBef>
                <a:spcPts val="0"/>
              </a:spcBef>
              <a:spcAft>
                <a:spcPts val="0"/>
              </a:spcAft>
              <a:buSzPts val="4800"/>
              <a:buNone/>
              <a:defRPr sz="4800"/>
            </a:lvl6pPr>
            <a:lvl7pPr lvl="6" rtl="0">
              <a:lnSpc>
                <a:spcPct val="100000"/>
              </a:lnSpc>
              <a:spcBef>
                <a:spcPts val="0"/>
              </a:spcBef>
              <a:spcAft>
                <a:spcPts val="0"/>
              </a:spcAft>
              <a:buSzPts val="4800"/>
              <a:buNone/>
              <a:defRPr sz="4800"/>
            </a:lvl7pPr>
            <a:lvl8pPr lvl="7" rtl="0">
              <a:lnSpc>
                <a:spcPct val="100000"/>
              </a:lnSpc>
              <a:spcBef>
                <a:spcPts val="0"/>
              </a:spcBef>
              <a:spcAft>
                <a:spcPts val="0"/>
              </a:spcAft>
              <a:buSzPts val="4800"/>
              <a:buNone/>
              <a:defRPr sz="4800"/>
            </a:lvl8pPr>
            <a:lvl9pPr lvl="8" rtl="0">
              <a:lnSpc>
                <a:spcPct val="100000"/>
              </a:lnSpc>
              <a:spcBef>
                <a:spcPts val="0"/>
              </a:spcBef>
              <a:spcAft>
                <a:spcPts val="0"/>
              </a:spcAft>
              <a:buSzPts val="4800"/>
              <a:buNone/>
              <a:defRPr sz="4800"/>
            </a:lvl9pPr>
          </a:lstStyle>
          <a:p/>
        </p:txBody>
      </p:sp>
    </p:spTree>
  </p:cSld>
  <p:clrMapOvr>
    <a:masterClrMapping/>
  </p:clrMapOvr>
</p:sldLayout>
</file>

<file path=ppt/slideLayouts/slideLayout2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22: Blank">
  <p:cSld name="TITLE_1">
    <p:bg>
      <p:bgPr>
        <a:noFill/>
      </p:bgPr>
    </p:bg>
    <p:spTree>
      <p:nvGrpSpPr>
        <p:cNvPr id="2981" name="Shape 2981"/>
        <p:cNvGrpSpPr/>
        <p:nvPr/>
      </p:nvGrpSpPr>
      <p:grpSpPr>
        <a:xfrm>
          <a:off x="0" y="0"/>
          <a:ext cx="0" cy="0"/>
          <a:chOff x="0" y="0"/>
          <a:chExt cx="0" cy="0"/>
        </a:xfrm>
      </p:grpSpPr>
    </p:spTree>
  </p:cSld>
  <p:clrMapOvr>
    <a:masterClrMapping/>
  </p:clrMapOvr>
</p:sldLayout>
</file>

<file path=ppt/slideLayouts/slideLayout2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21  Left heading">
  <p:cSld name="CUSTOM_1_2">
    <p:spTree>
      <p:nvGrpSpPr>
        <p:cNvPr id="2982" name="Shape 2982"/>
        <p:cNvGrpSpPr/>
        <p:nvPr/>
      </p:nvGrpSpPr>
      <p:grpSpPr>
        <a:xfrm>
          <a:off x="0" y="0"/>
          <a:ext cx="0" cy="0"/>
          <a:chOff x="0" y="0"/>
          <a:chExt cx="0" cy="0"/>
        </a:xfrm>
      </p:grpSpPr>
      <p:sp>
        <p:nvSpPr>
          <p:cNvPr id="2983" name="Google Shape;2983;p23"/>
          <p:cNvSpPr txBox="1"/>
          <p:nvPr>
            <p:ph type="title"/>
          </p:nvPr>
        </p:nvSpPr>
        <p:spPr>
          <a:xfrm>
            <a:off x="328581" y="228600"/>
            <a:ext cx="2268900" cy="572700"/>
          </a:xfrm>
          <a:prstGeom prst="rect">
            <a:avLst/>
          </a:prstGeom>
          <a:noFill/>
          <a:ln>
            <a:noFill/>
          </a:ln>
        </p:spPr>
        <p:txBody>
          <a:bodyPr anchorCtr="0" anchor="t" bIns="91425" lIns="91425" spcFirstLastPara="1" rIns="91425" wrap="square" tIns="91425">
            <a:spAutoFit/>
          </a:bodyPr>
          <a:lstStyle>
            <a:lvl1pPr lvl="0" marR="0" algn="l">
              <a:lnSpc>
                <a:spcPct val="90000"/>
              </a:lnSpc>
              <a:spcBef>
                <a:spcPts val="0"/>
              </a:spcBef>
              <a:spcAft>
                <a:spcPts val="0"/>
              </a:spcAft>
              <a:buClr>
                <a:schemeClr val="dk1"/>
              </a:buClr>
              <a:buSzPts val="3000"/>
              <a:buFont typeface="Arial"/>
              <a:buNone/>
              <a:defRPr b="1" i="0" sz="3000" u="none" cap="none" strike="noStrike">
                <a:solidFill>
                  <a:schemeClr val="dk1"/>
                </a:solidFill>
                <a:highlight>
                  <a:schemeClr val="accent1"/>
                </a:highlight>
                <a:latin typeface="Arial"/>
                <a:ea typeface="Arial"/>
                <a:cs typeface="Arial"/>
                <a:sym typeface="Arial"/>
              </a:defRPr>
            </a:lvl1pPr>
            <a:lvl2pPr lvl="1" algn="l">
              <a:lnSpc>
                <a:spcPct val="90000"/>
              </a:lnSpc>
              <a:spcBef>
                <a:spcPts val="0"/>
              </a:spcBef>
              <a:spcAft>
                <a:spcPts val="0"/>
              </a:spcAft>
              <a:buClr>
                <a:schemeClr val="dk1"/>
              </a:buClr>
              <a:buSzPts val="1400"/>
              <a:buFont typeface="Arial"/>
              <a:buNone/>
              <a:defRPr b="1" sz="2800">
                <a:solidFill>
                  <a:schemeClr val="dk1"/>
                </a:solidFill>
              </a:defRPr>
            </a:lvl2pPr>
            <a:lvl3pPr lvl="2" algn="l">
              <a:lnSpc>
                <a:spcPct val="90000"/>
              </a:lnSpc>
              <a:spcBef>
                <a:spcPts val="0"/>
              </a:spcBef>
              <a:spcAft>
                <a:spcPts val="0"/>
              </a:spcAft>
              <a:buClr>
                <a:schemeClr val="dk1"/>
              </a:buClr>
              <a:buSzPts val="1400"/>
              <a:buFont typeface="Arial"/>
              <a:buNone/>
              <a:defRPr b="1" sz="2800">
                <a:solidFill>
                  <a:schemeClr val="dk1"/>
                </a:solidFill>
              </a:defRPr>
            </a:lvl3pPr>
            <a:lvl4pPr lvl="3" algn="l">
              <a:lnSpc>
                <a:spcPct val="90000"/>
              </a:lnSpc>
              <a:spcBef>
                <a:spcPts val="0"/>
              </a:spcBef>
              <a:spcAft>
                <a:spcPts val="0"/>
              </a:spcAft>
              <a:buClr>
                <a:schemeClr val="dk1"/>
              </a:buClr>
              <a:buSzPts val="1400"/>
              <a:buFont typeface="Arial"/>
              <a:buNone/>
              <a:defRPr b="1" sz="2800">
                <a:solidFill>
                  <a:schemeClr val="dk1"/>
                </a:solidFill>
              </a:defRPr>
            </a:lvl4pPr>
            <a:lvl5pPr lvl="4" algn="l">
              <a:lnSpc>
                <a:spcPct val="90000"/>
              </a:lnSpc>
              <a:spcBef>
                <a:spcPts val="0"/>
              </a:spcBef>
              <a:spcAft>
                <a:spcPts val="0"/>
              </a:spcAft>
              <a:buClr>
                <a:schemeClr val="dk1"/>
              </a:buClr>
              <a:buSzPts val="1400"/>
              <a:buFont typeface="Arial"/>
              <a:buNone/>
              <a:defRPr b="1" sz="2800">
                <a:solidFill>
                  <a:schemeClr val="dk1"/>
                </a:solidFill>
              </a:defRPr>
            </a:lvl5pPr>
            <a:lvl6pPr lvl="5" algn="l">
              <a:lnSpc>
                <a:spcPct val="90000"/>
              </a:lnSpc>
              <a:spcBef>
                <a:spcPts val="0"/>
              </a:spcBef>
              <a:spcAft>
                <a:spcPts val="0"/>
              </a:spcAft>
              <a:buClr>
                <a:schemeClr val="dk1"/>
              </a:buClr>
              <a:buSzPts val="1400"/>
              <a:buFont typeface="Arial"/>
              <a:buNone/>
              <a:defRPr b="1" sz="2800">
                <a:solidFill>
                  <a:schemeClr val="dk1"/>
                </a:solidFill>
              </a:defRPr>
            </a:lvl6pPr>
            <a:lvl7pPr lvl="6" algn="l">
              <a:lnSpc>
                <a:spcPct val="90000"/>
              </a:lnSpc>
              <a:spcBef>
                <a:spcPts val="0"/>
              </a:spcBef>
              <a:spcAft>
                <a:spcPts val="0"/>
              </a:spcAft>
              <a:buClr>
                <a:schemeClr val="dk1"/>
              </a:buClr>
              <a:buSzPts val="1400"/>
              <a:buFont typeface="Arial"/>
              <a:buNone/>
              <a:defRPr b="1" sz="2800">
                <a:solidFill>
                  <a:schemeClr val="dk1"/>
                </a:solidFill>
              </a:defRPr>
            </a:lvl7pPr>
            <a:lvl8pPr lvl="7" algn="l">
              <a:lnSpc>
                <a:spcPct val="90000"/>
              </a:lnSpc>
              <a:spcBef>
                <a:spcPts val="0"/>
              </a:spcBef>
              <a:spcAft>
                <a:spcPts val="0"/>
              </a:spcAft>
              <a:buClr>
                <a:schemeClr val="dk1"/>
              </a:buClr>
              <a:buSzPts val="1400"/>
              <a:buFont typeface="Arial"/>
              <a:buNone/>
              <a:defRPr b="1" sz="2800">
                <a:solidFill>
                  <a:schemeClr val="dk1"/>
                </a:solidFill>
              </a:defRPr>
            </a:lvl8pPr>
            <a:lvl9pPr lvl="8" algn="l">
              <a:lnSpc>
                <a:spcPct val="90000"/>
              </a:lnSpc>
              <a:spcBef>
                <a:spcPts val="0"/>
              </a:spcBef>
              <a:spcAft>
                <a:spcPts val="0"/>
              </a:spcAft>
              <a:buClr>
                <a:schemeClr val="dk1"/>
              </a:buClr>
              <a:buSzPts val="1400"/>
              <a:buFont typeface="Arial"/>
              <a:buNone/>
              <a:defRPr b="1" sz="2800">
                <a:solidFill>
                  <a:schemeClr val="dk1"/>
                </a:solidFill>
              </a:defRPr>
            </a:lvl9pPr>
          </a:lstStyle>
          <a:p/>
        </p:txBody>
      </p:sp>
    </p:spTree>
  </p:cSld>
  <p:clrMapOvr>
    <a:masterClrMapping/>
  </p:clrMapOvr>
</p:sldLayout>
</file>

<file path=ppt/slideLayouts/slideLayout2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23: z-Blank — white">
  <p:cSld name="CUSTOM_27">
    <p:spTree>
      <p:nvGrpSpPr>
        <p:cNvPr id="2984" name="Shape 2984"/>
        <p:cNvGrpSpPr/>
        <p:nvPr/>
      </p:nvGrpSpPr>
      <p:grpSpPr>
        <a:xfrm>
          <a:off x="0" y="0"/>
          <a:ext cx="0" cy="0"/>
          <a:chOff x="0" y="0"/>
          <a:chExt cx="0" cy="0"/>
        </a:xfrm>
      </p:grpSpPr>
    </p:spTree>
  </p:cSld>
  <p:clrMapOvr>
    <a:masterClrMapping/>
  </p:clrMapOvr>
</p:sldLayout>
</file>

<file path=ppt/slideLayouts/slideLayout2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23: Title, text, photo, left, pattern">
  <p:cSld name="CUSTOM_23_1_1_1_1_1_1_1_1_1_1">
    <p:spTree>
      <p:nvGrpSpPr>
        <p:cNvPr id="2985" name="Shape 2985"/>
        <p:cNvGrpSpPr/>
        <p:nvPr/>
      </p:nvGrpSpPr>
      <p:grpSpPr>
        <a:xfrm>
          <a:off x="0" y="0"/>
          <a:ext cx="0" cy="0"/>
          <a:chOff x="0" y="0"/>
          <a:chExt cx="0" cy="0"/>
        </a:xfrm>
      </p:grpSpPr>
      <p:pic>
        <p:nvPicPr>
          <p:cNvPr id="2986" name="Google Shape;2986;p25"/>
          <p:cNvPicPr preferRelativeResize="0"/>
          <p:nvPr/>
        </p:nvPicPr>
        <p:blipFill rotWithShape="1">
          <a:blip r:embed="rId2">
            <a:alphaModFix/>
          </a:blip>
          <a:srcRect b="0" l="56549" r="-832" t="4415"/>
          <a:stretch/>
        </p:blipFill>
        <p:spPr>
          <a:xfrm>
            <a:off x="5094675" y="319679"/>
            <a:ext cx="3819602" cy="4307700"/>
          </a:xfrm>
          <a:prstGeom prst="rect">
            <a:avLst/>
          </a:prstGeom>
          <a:noFill/>
          <a:ln cap="flat" cmpd="sng" w="38100">
            <a:solidFill>
              <a:schemeClr val="accent1"/>
            </a:solidFill>
            <a:prstDash val="solid"/>
            <a:round/>
            <a:headEnd len="sm" w="sm" type="none"/>
            <a:tailEnd len="sm" w="sm" type="none"/>
          </a:ln>
        </p:spPr>
      </p:pic>
      <p:sp>
        <p:nvSpPr>
          <p:cNvPr id="2987" name="Google Shape;2987;p25"/>
          <p:cNvSpPr txBox="1"/>
          <p:nvPr>
            <p:ph idx="1" type="body"/>
          </p:nvPr>
        </p:nvSpPr>
        <p:spPr>
          <a:xfrm>
            <a:off x="853600" y="1697775"/>
            <a:ext cx="3672600" cy="2929500"/>
          </a:xfrm>
          <a:prstGeom prst="rect">
            <a:avLst/>
          </a:prstGeom>
        </p:spPr>
        <p:txBody>
          <a:bodyPr anchorCtr="0" anchor="t" bIns="0" lIns="0" spcFirstLastPara="1" rIns="0" wrap="square" tIns="0">
            <a:spAutoFit/>
          </a:bodyPr>
          <a:lstStyle>
            <a:lvl1pPr indent="-330200" lvl="0" marL="457200">
              <a:spcBef>
                <a:spcPts val="0"/>
              </a:spcBef>
              <a:spcAft>
                <a:spcPts val="0"/>
              </a:spcAft>
              <a:buSzPts val="1600"/>
              <a:buChar char="✦"/>
              <a:defRPr sz="1600"/>
            </a:lvl1pPr>
            <a:lvl2pPr indent="-330200" lvl="1" marL="914400">
              <a:spcBef>
                <a:spcPts val="1000"/>
              </a:spcBef>
              <a:spcAft>
                <a:spcPts val="0"/>
              </a:spcAft>
              <a:buSzPts val="1600"/>
              <a:buChar char="✦"/>
              <a:defRPr sz="1600"/>
            </a:lvl2pPr>
            <a:lvl3pPr indent="-330200" lvl="2" marL="1371600">
              <a:spcBef>
                <a:spcPts val="1000"/>
              </a:spcBef>
              <a:spcAft>
                <a:spcPts val="0"/>
              </a:spcAft>
              <a:buSzPts val="1600"/>
              <a:buChar char="✦"/>
              <a:defRPr sz="1600"/>
            </a:lvl3pPr>
            <a:lvl4pPr indent="-330200" lvl="3" marL="1828800">
              <a:spcBef>
                <a:spcPts val="1000"/>
              </a:spcBef>
              <a:spcAft>
                <a:spcPts val="0"/>
              </a:spcAft>
              <a:buSzPts val="1600"/>
              <a:buChar char="●"/>
              <a:defRPr sz="1600"/>
            </a:lvl4pPr>
            <a:lvl5pPr indent="-330200" lvl="4" marL="2286000">
              <a:spcBef>
                <a:spcPts val="1000"/>
              </a:spcBef>
              <a:spcAft>
                <a:spcPts val="0"/>
              </a:spcAft>
              <a:buSzPts val="1600"/>
              <a:buChar char="○"/>
              <a:defRPr sz="1600"/>
            </a:lvl5pPr>
            <a:lvl6pPr indent="-330200" lvl="5" marL="2743200">
              <a:spcBef>
                <a:spcPts val="1000"/>
              </a:spcBef>
              <a:spcAft>
                <a:spcPts val="0"/>
              </a:spcAft>
              <a:buSzPts val="1600"/>
              <a:buChar char="■"/>
              <a:defRPr sz="1600"/>
            </a:lvl6pPr>
            <a:lvl7pPr indent="-330200" lvl="6" marL="3200400">
              <a:spcBef>
                <a:spcPts val="1000"/>
              </a:spcBef>
              <a:spcAft>
                <a:spcPts val="0"/>
              </a:spcAft>
              <a:buSzPts val="1600"/>
              <a:buChar char="●"/>
              <a:defRPr sz="1600"/>
            </a:lvl7pPr>
            <a:lvl8pPr indent="-330200" lvl="7" marL="3657600">
              <a:spcBef>
                <a:spcPts val="1000"/>
              </a:spcBef>
              <a:spcAft>
                <a:spcPts val="0"/>
              </a:spcAft>
              <a:buSzPts val="1600"/>
              <a:buChar char="○"/>
              <a:defRPr sz="1600"/>
            </a:lvl8pPr>
            <a:lvl9pPr indent="-330200" lvl="8" marL="4114800">
              <a:spcBef>
                <a:spcPts val="1000"/>
              </a:spcBef>
              <a:spcAft>
                <a:spcPts val="1000"/>
              </a:spcAft>
              <a:buSzPts val="1600"/>
              <a:buChar char="■"/>
              <a:defRPr sz="1600"/>
            </a:lvl9pPr>
          </a:lstStyle>
          <a:p/>
        </p:txBody>
      </p:sp>
      <p:sp>
        <p:nvSpPr>
          <p:cNvPr id="2988" name="Google Shape;2988;p25"/>
          <p:cNvSpPr txBox="1"/>
          <p:nvPr>
            <p:ph type="title"/>
          </p:nvPr>
        </p:nvSpPr>
        <p:spPr>
          <a:xfrm>
            <a:off x="853600" y="892525"/>
            <a:ext cx="3672600" cy="665100"/>
          </a:xfrm>
          <a:prstGeom prst="rect">
            <a:avLst/>
          </a:prstGeom>
        </p:spPr>
        <p:txBody>
          <a:bodyPr anchorCtr="0" anchor="t" bIns="0" lIns="0" spcFirstLastPara="1" rIns="0" wrap="square" tIns="0">
            <a:spAutoFit/>
          </a:bodyPr>
          <a:lstStyle>
            <a:lvl1pPr lvl="0">
              <a:spcBef>
                <a:spcPts val="0"/>
              </a:spcBef>
              <a:spcAft>
                <a:spcPts val="0"/>
              </a:spcAft>
              <a:buSzPts val="2400"/>
              <a:buNone/>
              <a:defRPr sz="2400"/>
            </a:lvl1pPr>
            <a:lvl2pPr lvl="1">
              <a:spcBef>
                <a:spcPts val="0"/>
              </a:spcBef>
              <a:spcAft>
                <a:spcPts val="0"/>
              </a:spcAft>
              <a:buSzPts val="2400"/>
              <a:buNone/>
              <a:defRPr sz="2400"/>
            </a:lvl2pPr>
            <a:lvl3pPr lvl="2">
              <a:spcBef>
                <a:spcPts val="0"/>
              </a:spcBef>
              <a:spcAft>
                <a:spcPts val="0"/>
              </a:spcAft>
              <a:buSzPts val="2400"/>
              <a:buNone/>
              <a:defRPr sz="2400"/>
            </a:lvl3pPr>
            <a:lvl4pPr lvl="3">
              <a:spcBef>
                <a:spcPts val="0"/>
              </a:spcBef>
              <a:spcAft>
                <a:spcPts val="0"/>
              </a:spcAft>
              <a:buSzPts val="2400"/>
              <a:buNone/>
              <a:defRPr sz="2400"/>
            </a:lvl4pPr>
            <a:lvl5pPr lvl="4">
              <a:spcBef>
                <a:spcPts val="0"/>
              </a:spcBef>
              <a:spcAft>
                <a:spcPts val="0"/>
              </a:spcAft>
              <a:buSzPts val="2400"/>
              <a:buNone/>
              <a:defRPr sz="2400"/>
            </a:lvl5pPr>
            <a:lvl6pPr lvl="5">
              <a:spcBef>
                <a:spcPts val="0"/>
              </a:spcBef>
              <a:spcAft>
                <a:spcPts val="0"/>
              </a:spcAft>
              <a:buSzPts val="2400"/>
              <a:buNone/>
              <a:defRPr sz="2400"/>
            </a:lvl6pPr>
            <a:lvl7pPr lvl="6">
              <a:spcBef>
                <a:spcPts val="0"/>
              </a:spcBef>
              <a:spcAft>
                <a:spcPts val="0"/>
              </a:spcAft>
              <a:buSzPts val="2400"/>
              <a:buNone/>
              <a:defRPr sz="2400"/>
            </a:lvl7pPr>
            <a:lvl8pPr lvl="7">
              <a:spcBef>
                <a:spcPts val="0"/>
              </a:spcBef>
              <a:spcAft>
                <a:spcPts val="0"/>
              </a:spcAft>
              <a:buSzPts val="2400"/>
              <a:buNone/>
              <a:defRPr sz="2400"/>
            </a:lvl8pPr>
            <a:lvl9pPr lvl="8">
              <a:spcBef>
                <a:spcPts val="0"/>
              </a:spcBef>
              <a:spcAft>
                <a:spcPts val="0"/>
              </a:spcAft>
              <a:buSzPts val="2400"/>
              <a:buNone/>
              <a:defRPr sz="2400"/>
            </a:lvl9pPr>
          </a:lstStyle>
          <a:p/>
        </p:txBody>
      </p:sp>
      <p:sp>
        <p:nvSpPr>
          <p:cNvPr id="2989" name="Google Shape;2989;p25"/>
          <p:cNvSpPr/>
          <p:nvPr>
            <p:ph idx="2" type="pic"/>
          </p:nvPr>
        </p:nvSpPr>
        <p:spPr>
          <a:xfrm>
            <a:off x="5362575" y="561379"/>
            <a:ext cx="3781500" cy="3848100"/>
          </a:xfrm>
          <a:prstGeom prst="rect">
            <a:avLst/>
          </a:prstGeom>
          <a:noFill/>
          <a:ln>
            <a:noFill/>
          </a:ln>
        </p:spPr>
      </p:sp>
    </p:spTree>
  </p:cSld>
  <p:clrMapOvr>
    <a:masterClrMapping/>
  </p:clrMapOvr>
</p:sldLayout>
</file>

<file path=ppt/slideLayouts/slideLayout2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23: Title and text — white">
  <p:cSld name="CUSTOM_22_1_1_1_1_2">
    <p:spTree>
      <p:nvGrpSpPr>
        <p:cNvPr id="2990" name="Shape 2990"/>
        <p:cNvGrpSpPr/>
        <p:nvPr/>
      </p:nvGrpSpPr>
      <p:grpSpPr>
        <a:xfrm>
          <a:off x="0" y="0"/>
          <a:ext cx="0" cy="0"/>
          <a:chOff x="0" y="0"/>
          <a:chExt cx="0" cy="0"/>
        </a:xfrm>
      </p:grpSpPr>
      <p:sp>
        <p:nvSpPr>
          <p:cNvPr id="2991" name="Google Shape;2991;p26"/>
          <p:cNvSpPr txBox="1"/>
          <p:nvPr>
            <p:ph type="title"/>
          </p:nvPr>
        </p:nvSpPr>
        <p:spPr>
          <a:xfrm>
            <a:off x="420625" y="320050"/>
            <a:ext cx="8411400" cy="436500"/>
          </a:xfrm>
          <a:prstGeom prst="rect">
            <a:avLst/>
          </a:prstGeom>
        </p:spPr>
        <p:txBody>
          <a:bodyPr anchorCtr="0" anchor="t" bIns="0" lIns="0" spcFirstLastPara="1" rIns="0" wrap="square" tIns="0">
            <a:spAutoFit/>
          </a:bodyPr>
          <a:lstStyle>
            <a:lvl1pPr lvl="0">
              <a:spcBef>
                <a:spcPts val="0"/>
              </a:spcBef>
              <a:spcAft>
                <a:spcPts val="0"/>
              </a:spcAft>
              <a:buSzPts val="3000"/>
              <a:buNone/>
              <a:defRPr>
                <a:highlight>
                  <a:schemeClr val="accent1"/>
                </a:highlight>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p:txBody>
      </p:sp>
      <p:sp>
        <p:nvSpPr>
          <p:cNvPr id="2992" name="Google Shape;2992;p26"/>
          <p:cNvSpPr txBox="1"/>
          <p:nvPr>
            <p:ph idx="1" type="body"/>
          </p:nvPr>
        </p:nvSpPr>
        <p:spPr>
          <a:xfrm>
            <a:off x="420900" y="994550"/>
            <a:ext cx="8384700" cy="3833400"/>
          </a:xfrm>
          <a:prstGeom prst="rect">
            <a:avLst/>
          </a:prstGeom>
        </p:spPr>
        <p:txBody>
          <a:bodyPr anchorCtr="0" anchor="t" bIns="0" lIns="0" spcFirstLastPara="1" rIns="0" wrap="square" tIns="0">
            <a:spAutoFit/>
          </a:bodyPr>
          <a:lstStyle>
            <a:lvl1pPr indent="-342900" lvl="0" marL="457200">
              <a:spcBef>
                <a:spcPts val="0"/>
              </a:spcBef>
              <a:spcAft>
                <a:spcPts val="0"/>
              </a:spcAft>
              <a:buSzPts val="1800"/>
              <a:buChar char="✦"/>
              <a:defRPr/>
            </a:lvl1pPr>
            <a:lvl2pPr indent="-342900" lvl="1" marL="914400">
              <a:spcBef>
                <a:spcPts val="1000"/>
              </a:spcBef>
              <a:spcAft>
                <a:spcPts val="0"/>
              </a:spcAft>
              <a:buSzPts val="1800"/>
              <a:buChar char="✦"/>
              <a:defRPr/>
            </a:lvl2pPr>
            <a:lvl3pPr indent="-342900" lvl="2" marL="1371600">
              <a:spcBef>
                <a:spcPts val="1000"/>
              </a:spcBef>
              <a:spcAft>
                <a:spcPts val="0"/>
              </a:spcAft>
              <a:buSzPts val="1800"/>
              <a:buChar char="✦"/>
              <a:defRPr/>
            </a:lvl3pPr>
            <a:lvl4pPr indent="-342900" lvl="3" marL="1828800">
              <a:spcBef>
                <a:spcPts val="1000"/>
              </a:spcBef>
              <a:spcAft>
                <a:spcPts val="0"/>
              </a:spcAft>
              <a:buSzPts val="1800"/>
              <a:buChar char="●"/>
              <a:defRPr/>
            </a:lvl4pPr>
            <a:lvl5pPr indent="-342900" lvl="4" marL="2286000">
              <a:spcBef>
                <a:spcPts val="1000"/>
              </a:spcBef>
              <a:spcAft>
                <a:spcPts val="0"/>
              </a:spcAft>
              <a:buSzPts val="1800"/>
              <a:buChar char="○"/>
              <a:defRPr/>
            </a:lvl5pPr>
            <a:lvl6pPr indent="-342900" lvl="5" marL="2743200">
              <a:spcBef>
                <a:spcPts val="1000"/>
              </a:spcBef>
              <a:spcAft>
                <a:spcPts val="0"/>
              </a:spcAft>
              <a:buSzPts val="1800"/>
              <a:buChar char="■"/>
              <a:defRPr/>
            </a:lvl6pPr>
            <a:lvl7pPr indent="-342900" lvl="6" marL="3200400">
              <a:spcBef>
                <a:spcPts val="1000"/>
              </a:spcBef>
              <a:spcAft>
                <a:spcPts val="0"/>
              </a:spcAft>
              <a:buSzPts val="1800"/>
              <a:buChar char="●"/>
              <a:defRPr/>
            </a:lvl7pPr>
            <a:lvl8pPr indent="-342900" lvl="7" marL="3657600">
              <a:spcBef>
                <a:spcPts val="1000"/>
              </a:spcBef>
              <a:spcAft>
                <a:spcPts val="0"/>
              </a:spcAft>
              <a:buSzPts val="1800"/>
              <a:buChar char="○"/>
              <a:defRPr/>
            </a:lvl8pPr>
            <a:lvl9pPr indent="-342900" lvl="8" marL="4114800">
              <a:spcBef>
                <a:spcPts val="1000"/>
              </a:spcBef>
              <a:spcAft>
                <a:spcPts val="1000"/>
              </a:spcAft>
              <a:buSzPts val="1800"/>
              <a:buChar char="■"/>
              <a:defRPr/>
            </a:lvl9pPr>
          </a:lstStyle>
          <a:p/>
        </p:txBody>
      </p:sp>
    </p:spTree>
  </p:cSld>
  <p:clrMapOvr>
    <a:masterClrMapping/>
  </p:clrMapOvr>
</p:sldLayout>
</file>

<file path=ppt/slideLayouts/slideLayout2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23: Title and text — white 1">
  <p:cSld name="CUSTOM_22_1_1_1_1_3">
    <p:spTree>
      <p:nvGrpSpPr>
        <p:cNvPr id="2993" name="Shape 2993"/>
        <p:cNvGrpSpPr/>
        <p:nvPr/>
      </p:nvGrpSpPr>
      <p:grpSpPr>
        <a:xfrm>
          <a:off x="0" y="0"/>
          <a:ext cx="0" cy="0"/>
          <a:chOff x="0" y="0"/>
          <a:chExt cx="0" cy="0"/>
        </a:xfrm>
      </p:grpSpPr>
      <p:sp>
        <p:nvSpPr>
          <p:cNvPr id="2994" name="Google Shape;2994;p27"/>
          <p:cNvSpPr txBox="1"/>
          <p:nvPr>
            <p:ph type="title"/>
          </p:nvPr>
        </p:nvSpPr>
        <p:spPr>
          <a:xfrm>
            <a:off x="420625" y="320050"/>
            <a:ext cx="8411400" cy="436500"/>
          </a:xfrm>
          <a:prstGeom prst="rect">
            <a:avLst/>
          </a:prstGeom>
        </p:spPr>
        <p:txBody>
          <a:bodyPr anchorCtr="0" anchor="t" bIns="0" lIns="0" spcFirstLastPara="1" rIns="0" wrap="square" tIns="0">
            <a:spAutoFit/>
          </a:bodyPr>
          <a:lstStyle>
            <a:lvl1pPr lvl="0">
              <a:spcBef>
                <a:spcPts val="0"/>
              </a:spcBef>
              <a:spcAft>
                <a:spcPts val="0"/>
              </a:spcAft>
              <a:buSzPts val="3000"/>
              <a:buNone/>
              <a:defRPr>
                <a:highlight>
                  <a:schemeClr val="accent1"/>
                </a:highlight>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p:txBody>
      </p:sp>
      <p:sp>
        <p:nvSpPr>
          <p:cNvPr id="2995" name="Google Shape;2995;p27"/>
          <p:cNvSpPr txBox="1"/>
          <p:nvPr>
            <p:ph idx="1" type="body"/>
          </p:nvPr>
        </p:nvSpPr>
        <p:spPr>
          <a:xfrm>
            <a:off x="420900" y="994550"/>
            <a:ext cx="8384700" cy="3833400"/>
          </a:xfrm>
          <a:prstGeom prst="rect">
            <a:avLst/>
          </a:prstGeom>
        </p:spPr>
        <p:txBody>
          <a:bodyPr anchorCtr="0" anchor="t" bIns="0" lIns="0" spcFirstLastPara="1" rIns="0" wrap="square" tIns="0">
            <a:spAutoFit/>
          </a:bodyPr>
          <a:lstStyle>
            <a:lvl1pPr indent="-342900" lvl="0" marL="457200">
              <a:spcBef>
                <a:spcPts val="0"/>
              </a:spcBef>
              <a:spcAft>
                <a:spcPts val="0"/>
              </a:spcAft>
              <a:buSzPts val="1800"/>
              <a:buChar char="✦"/>
              <a:defRPr/>
            </a:lvl1pPr>
            <a:lvl2pPr indent="-342900" lvl="1" marL="914400">
              <a:spcBef>
                <a:spcPts val="1000"/>
              </a:spcBef>
              <a:spcAft>
                <a:spcPts val="0"/>
              </a:spcAft>
              <a:buSzPts val="1800"/>
              <a:buChar char="✦"/>
              <a:defRPr/>
            </a:lvl2pPr>
            <a:lvl3pPr indent="-342900" lvl="2" marL="1371600">
              <a:spcBef>
                <a:spcPts val="1000"/>
              </a:spcBef>
              <a:spcAft>
                <a:spcPts val="0"/>
              </a:spcAft>
              <a:buSzPts val="1800"/>
              <a:buChar char="✦"/>
              <a:defRPr/>
            </a:lvl3pPr>
            <a:lvl4pPr indent="-342900" lvl="3" marL="1828800">
              <a:spcBef>
                <a:spcPts val="1000"/>
              </a:spcBef>
              <a:spcAft>
                <a:spcPts val="0"/>
              </a:spcAft>
              <a:buSzPts val="1800"/>
              <a:buChar char="●"/>
              <a:defRPr/>
            </a:lvl4pPr>
            <a:lvl5pPr indent="-342900" lvl="4" marL="2286000">
              <a:spcBef>
                <a:spcPts val="1000"/>
              </a:spcBef>
              <a:spcAft>
                <a:spcPts val="0"/>
              </a:spcAft>
              <a:buSzPts val="1800"/>
              <a:buChar char="○"/>
              <a:defRPr/>
            </a:lvl5pPr>
            <a:lvl6pPr indent="-342900" lvl="5" marL="2743200">
              <a:spcBef>
                <a:spcPts val="1000"/>
              </a:spcBef>
              <a:spcAft>
                <a:spcPts val="0"/>
              </a:spcAft>
              <a:buSzPts val="1800"/>
              <a:buChar char="■"/>
              <a:defRPr/>
            </a:lvl6pPr>
            <a:lvl7pPr indent="-342900" lvl="6" marL="3200400">
              <a:spcBef>
                <a:spcPts val="1000"/>
              </a:spcBef>
              <a:spcAft>
                <a:spcPts val="0"/>
              </a:spcAft>
              <a:buSzPts val="1800"/>
              <a:buChar char="●"/>
              <a:defRPr/>
            </a:lvl7pPr>
            <a:lvl8pPr indent="-342900" lvl="7" marL="3657600">
              <a:spcBef>
                <a:spcPts val="1000"/>
              </a:spcBef>
              <a:spcAft>
                <a:spcPts val="0"/>
              </a:spcAft>
              <a:buSzPts val="1800"/>
              <a:buChar char="○"/>
              <a:defRPr/>
            </a:lvl8pPr>
            <a:lvl9pPr indent="-342900" lvl="8" marL="4114800">
              <a:spcBef>
                <a:spcPts val="1000"/>
              </a:spcBef>
              <a:spcAft>
                <a:spcPts val="1000"/>
              </a:spcAft>
              <a:buSzPts val="1800"/>
              <a:buChar char="■"/>
              <a:defRPr/>
            </a:lvl9pPr>
          </a:lstStyle>
          <a:p/>
        </p:txBody>
      </p:sp>
    </p:spTree>
  </p:cSld>
  <p:clrMapOvr>
    <a:masterClrMapping/>
  </p:clrMapOvr>
</p:sldLayout>
</file>

<file path=ppt/slideLayouts/slideLayout2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23: Section intro, pattern background — black">
  <p:cSld name="CUSTOM_23">
    <p:spTree>
      <p:nvGrpSpPr>
        <p:cNvPr id="2996" name="Shape 2996"/>
        <p:cNvGrpSpPr/>
        <p:nvPr/>
      </p:nvGrpSpPr>
      <p:grpSpPr>
        <a:xfrm>
          <a:off x="0" y="0"/>
          <a:ext cx="0" cy="0"/>
          <a:chOff x="0" y="0"/>
          <a:chExt cx="0" cy="0"/>
        </a:xfrm>
      </p:grpSpPr>
      <p:pic>
        <p:nvPicPr>
          <p:cNvPr id="2997" name="Google Shape;2997;p28"/>
          <p:cNvPicPr preferRelativeResize="0"/>
          <p:nvPr/>
        </p:nvPicPr>
        <p:blipFill rotWithShape="1">
          <a:blip r:embed="rId2">
            <a:alphaModFix/>
          </a:blip>
          <a:srcRect b="0" l="19" r="19" t="0"/>
          <a:stretch/>
        </p:blipFill>
        <p:spPr>
          <a:xfrm>
            <a:off x="0" y="-2225"/>
            <a:ext cx="9144003" cy="5150128"/>
          </a:xfrm>
          <a:prstGeom prst="rect">
            <a:avLst/>
          </a:prstGeom>
          <a:noFill/>
          <a:ln>
            <a:noFill/>
          </a:ln>
        </p:spPr>
      </p:pic>
      <p:sp>
        <p:nvSpPr>
          <p:cNvPr id="2998" name="Google Shape;2998;p28"/>
          <p:cNvSpPr txBox="1"/>
          <p:nvPr>
            <p:ph type="title"/>
          </p:nvPr>
        </p:nvSpPr>
        <p:spPr>
          <a:xfrm>
            <a:off x="420625" y="320050"/>
            <a:ext cx="8385000" cy="4508100"/>
          </a:xfrm>
          <a:prstGeom prst="rect">
            <a:avLst/>
          </a:prstGeom>
        </p:spPr>
        <p:txBody>
          <a:bodyPr anchorCtr="0" anchor="ctr" bIns="0" lIns="0" spcFirstLastPara="1" rIns="0" wrap="square" tIns="0">
            <a:normAutofit/>
          </a:bodyPr>
          <a:lstStyle>
            <a:lvl1pPr lvl="0">
              <a:lnSpc>
                <a:spcPct val="90000"/>
              </a:lnSpc>
              <a:spcBef>
                <a:spcPts val="0"/>
              </a:spcBef>
              <a:spcAft>
                <a:spcPts val="0"/>
              </a:spcAft>
              <a:buSzPts val="4400"/>
              <a:buNone/>
              <a:defRPr sz="4400">
                <a:highlight>
                  <a:schemeClr val="accent1"/>
                </a:highlight>
              </a:defRPr>
            </a:lvl1pPr>
            <a:lvl2pPr lvl="1">
              <a:lnSpc>
                <a:spcPct val="90000"/>
              </a:lnSpc>
              <a:spcBef>
                <a:spcPts val="0"/>
              </a:spcBef>
              <a:spcAft>
                <a:spcPts val="0"/>
              </a:spcAft>
              <a:buSzPts val="3600"/>
              <a:buNone/>
              <a:defRPr sz="3600"/>
            </a:lvl2pPr>
            <a:lvl3pPr lvl="2">
              <a:lnSpc>
                <a:spcPct val="90000"/>
              </a:lnSpc>
              <a:spcBef>
                <a:spcPts val="0"/>
              </a:spcBef>
              <a:spcAft>
                <a:spcPts val="0"/>
              </a:spcAft>
              <a:buSzPts val="3600"/>
              <a:buNone/>
              <a:defRPr sz="3600"/>
            </a:lvl3pPr>
            <a:lvl4pPr lvl="3">
              <a:lnSpc>
                <a:spcPct val="90000"/>
              </a:lnSpc>
              <a:spcBef>
                <a:spcPts val="0"/>
              </a:spcBef>
              <a:spcAft>
                <a:spcPts val="0"/>
              </a:spcAft>
              <a:buSzPts val="3600"/>
              <a:buNone/>
              <a:defRPr sz="3600"/>
            </a:lvl4pPr>
            <a:lvl5pPr lvl="4">
              <a:lnSpc>
                <a:spcPct val="90000"/>
              </a:lnSpc>
              <a:spcBef>
                <a:spcPts val="0"/>
              </a:spcBef>
              <a:spcAft>
                <a:spcPts val="0"/>
              </a:spcAft>
              <a:buSzPts val="3600"/>
              <a:buNone/>
              <a:defRPr sz="3600"/>
            </a:lvl5pPr>
            <a:lvl6pPr lvl="5">
              <a:lnSpc>
                <a:spcPct val="90000"/>
              </a:lnSpc>
              <a:spcBef>
                <a:spcPts val="0"/>
              </a:spcBef>
              <a:spcAft>
                <a:spcPts val="0"/>
              </a:spcAft>
              <a:buSzPts val="3600"/>
              <a:buNone/>
              <a:defRPr sz="3600"/>
            </a:lvl6pPr>
            <a:lvl7pPr lvl="6">
              <a:lnSpc>
                <a:spcPct val="90000"/>
              </a:lnSpc>
              <a:spcBef>
                <a:spcPts val="0"/>
              </a:spcBef>
              <a:spcAft>
                <a:spcPts val="0"/>
              </a:spcAft>
              <a:buSzPts val="3600"/>
              <a:buNone/>
              <a:defRPr sz="3600"/>
            </a:lvl7pPr>
            <a:lvl8pPr lvl="7">
              <a:lnSpc>
                <a:spcPct val="90000"/>
              </a:lnSpc>
              <a:spcBef>
                <a:spcPts val="0"/>
              </a:spcBef>
              <a:spcAft>
                <a:spcPts val="0"/>
              </a:spcAft>
              <a:buSzPts val="3600"/>
              <a:buNone/>
              <a:defRPr sz="3600"/>
            </a:lvl8pPr>
            <a:lvl9pPr lvl="8">
              <a:lnSpc>
                <a:spcPct val="90000"/>
              </a:lnSpc>
              <a:spcBef>
                <a:spcPts val="0"/>
              </a:spcBef>
              <a:spcAft>
                <a:spcPts val="0"/>
              </a:spcAft>
              <a:buSzPts val="3600"/>
              <a:buNone/>
              <a:defRPr sz="3600"/>
            </a:lvl9pPr>
          </a:lstStyle>
          <a:p/>
        </p:txBody>
      </p:sp>
    </p:spTree>
  </p:cSld>
  <p:clrMapOvr>
    <a:masterClrMapping/>
  </p:clrMapOvr>
</p:sldLayout>
</file>

<file path=ppt/slideLayouts/slideLayout2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ustom Layout 3">
  <p:cSld name="CUSTOM_3">
    <p:spTree>
      <p:nvGrpSpPr>
        <p:cNvPr id="2999" name="Shape 2999"/>
        <p:cNvGrpSpPr/>
        <p:nvPr/>
      </p:nvGrpSpPr>
      <p:grpSpPr>
        <a:xfrm>
          <a:off x="0" y="0"/>
          <a:ext cx="0" cy="0"/>
          <a:chOff x="0" y="0"/>
          <a:chExt cx="0" cy="0"/>
        </a:xfrm>
      </p:grpSpPr>
      <p:sp>
        <p:nvSpPr>
          <p:cNvPr id="3000" name="Google Shape;3000;p29"/>
          <p:cNvSpPr/>
          <p:nvPr/>
        </p:nvSpPr>
        <p:spPr>
          <a:xfrm>
            <a:off x="-24600" y="-20700"/>
            <a:ext cx="3678000" cy="5184900"/>
          </a:xfrm>
          <a:prstGeom prst="rect">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1" name="Google Shape;3001;p29"/>
          <p:cNvSpPr txBox="1"/>
          <p:nvPr>
            <p:ph type="title"/>
          </p:nvPr>
        </p:nvSpPr>
        <p:spPr>
          <a:xfrm>
            <a:off x="368300" y="1613400"/>
            <a:ext cx="3678000" cy="303900"/>
          </a:xfrm>
          <a:prstGeom prst="rect">
            <a:avLst/>
          </a:prstGeom>
        </p:spPr>
        <p:txBody>
          <a:bodyPr anchorCtr="0" anchor="t" bIns="0" lIns="0" spcFirstLastPara="1" rIns="0" wrap="square" tIns="0">
            <a:spAutoFit/>
          </a:bodyPr>
          <a:lstStyle>
            <a:lvl1pPr lvl="0">
              <a:spcBef>
                <a:spcPts val="0"/>
              </a:spcBef>
              <a:spcAft>
                <a:spcPts val="0"/>
              </a:spcAft>
              <a:buSzPts val="1800"/>
              <a:buNone/>
              <a:defRPr sz="1800">
                <a:highlight>
                  <a:schemeClr val="accent1"/>
                </a:highlight>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p:txBody>
      </p:sp>
      <p:sp>
        <p:nvSpPr>
          <p:cNvPr id="3002" name="Google Shape;3002;p29"/>
          <p:cNvSpPr txBox="1"/>
          <p:nvPr>
            <p:ph idx="1" type="subTitle"/>
          </p:nvPr>
        </p:nvSpPr>
        <p:spPr>
          <a:xfrm>
            <a:off x="368300" y="1917300"/>
            <a:ext cx="3530700" cy="1612800"/>
          </a:xfrm>
          <a:prstGeom prst="rect">
            <a:avLst/>
          </a:prstGeom>
        </p:spPr>
        <p:txBody>
          <a:bodyPr anchorCtr="0" anchor="t" bIns="0" lIns="0" spcFirstLastPara="1" rIns="0" wrap="square" tIns="0">
            <a:spAutoFit/>
          </a:bodyPr>
          <a:lstStyle>
            <a:lvl1pPr lvl="0">
              <a:spcBef>
                <a:spcPts val="0"/>
              </a:spcBef>
              <a:spcAft>
                <a:spcPts val="0"/>
              </a:spcAft>
              <a:buClr>
                <a:schemeClr val="lt1"/>
              </a:buClr>
              <a:buSzPts val="2400"/>
              <a:buNone/>
              <a:defRPr b="1" sz="2400">
                <a:solidFill>
                  <a:schemeClr val="lt1"/>
                </a:solidFill>
              </a:defRPr>
            </a:lvl1pPr>
            <a:lvl2pPr lvl="1">
              <a:spcBef>
                <a:spcPts val="1000"/>
              </a:spcBef>
              <a:spcAft>
                <a:spcPts val="0"/>
              </a:spcAft>
              <a:buSzPts val="1800"/>
              <a:buNone/>
              <a:defRPr/>
            </a:lvl2pPr>
            <a:lvl3pPr lvl="2">
              <a:spcBef>
                <a:spcPts val="1000"/>
              </a:spcBef>
              <a:spcAft>
                <a:spcPts val="0"/>
              </a:spcAft>
              <a:buSzPts val="1800"/>
              <a:buNone/>
              <a:defRPr/>
            </a:lvl3pPr>
            <a:lvl4pPr lvl="3">
              <a:spcBef>
                <a:spcPts val="1000"/>
              </a:spcBef>
              <a:spcAft>
                <a:spcPts val="0"/>
              </a:spcAft>
              <a:buSzPts val="1800"/>
              <a:buNone/>
              <a:defRPr/>
            </a:lvl4pPr>
            <a:lvl5pPr lvl="4">
              <a:spcBef>
                <a:spcPts val="1000"/>
              </a:spcBef>
              <a:spcAft>
                <a:spcPts val="0"/>
              </a:spcAft>
              <a:buSzPts val="1800"/>
              <a:buNone/>
              <a:defRPr/>
            </a:lvl5pPr>
            <a:lvl6pPr lvl="5">
              <a:spcBef>
                <a:spcPts val="1000"/>
              </a:spcBef>
              <a:spcAft>
                <a:spcPts val="0"/>
              </a:spcAft>
              <a:buSzPts val="1800"/>
              <a:buNone/>
              <a:defRPr/>
            </a:lvl6pPr>
            <a:lvl7pPr lvl="6">
              <a:spcBef>
                <a:spcPts val="1000"/>
              </a:spcBef>
              <a:spcAft>
                <a:spcPts val="0"/>
              </a:spcAft>
              <a:buSzPts val="1800"/>
              <a:buNone/>
              <a:defRPr/>
            </a:lvl7pPr>
            <a:lvl8pPr lvl="7">
              <a:spcBef>
                <a:spcPts val="1000"/>
              </a:spcBef>
              <a:spcAft>
                <a:spcPts val="0"/>
              </a:spcAft>
              <a:buSzPts val="1800"/>
              <a:buNone/>
              <a:defRPr/>
            </a:lvl8pPr>
            <a:lvl9pPr lvl="8">
              <a:spcBef>
                <a:spcPts val="1000"/>
              </a:spcBef>
              <a:spcAft>
                <a:spcPts val="1000"/>
              </a:spcAft>
              <a:buSzPts val="1800"/>
              <a:buNone/>
              <a:defRPr/>
            </a:lvl9pPr>
          </a:lstStyle>
          <a:p/>
        </p:txBody>
      </p:sp>
      <p:sp>
        <p:nvSpPr>
          <p:cNvPr id="3003" name="Google Shape;3003;p29"/>
          <p:cNvSpPr txBox="1"/>
          <p:nvPr>
            <p:ph idx="2" type="body"/>
          </p:nvPr>
        </p:nvSpPr>
        <p:spPr>
          <a:xfrm>
            <a:off x="4648200" y="1613400"/>
            <a:ext cx="3759300" cy="1193700"/>
          </a:xfrm>
          <a:prstGeom prst="rect">
            <a:avLst/>
          </a:prstGeom>
        </p:spPr>
        <p:txBody>
          <a:bodyPr anchorCtr="0" anchor="t" bIns="0" lIns="0" spcFirstLastPara="1" rIns="0" wrap="square" tIns="0">
            <a:spAutoFit/>
          </a:bodyPr>
          <a:lstStyle>
            <a:lvl1pPr indent="-342900" lvl="0" marL="457200">
              <a:spcBef>
                <a:spcPts val="0"/>
              </a:spcBef>
              <a:spcAft>
                <a:spcPts val="0"/>
              </a:spcAft>
              <a:buSzPts val="1800"/>
              <a:buChar char="✦"/>
              <a:defRPr/>
            </a:lvl1pPr>
            <a:lvl2pPr indent="-342900" lvl="1" marL="914400">
              <a:spcBef>
                <a:spcPts val="1000"/>
              </a:spcBef>
              <a:spcAft>
                <a:spcPts val="0"/>
              </a:spcAft>
              <a:buSzPts val="1800"/>
              <a:buChar char="✦"/>
              <a:defRPr/>
            </a:lvl2pPr>
            <a:lvl3pPr indent="-342900" lvl="2" marL="1371600">
              <a:spcBef>
                <a:spcPts val="1000"/>
              </a:spcBef>
              <a:spcAft>
                <a:spcPts val="0"/>
              </a:spcAft>
              <a:buSzPts val="1800"/>
              <a:buChar char="✦"/>
              <a:defRPr/>
            </a:lvl3pPr>
            <a:lvl4pPr indent="-342900" lvl="3" marL="1828800">
              <a:spcBef>
                <a:spcPts val="1000"/>
              </a:spcBef>
              <a:spcAft>
                <a:spcPts val="0"/>
              </a:spcAft>
              <a:buSzPts val="1800"/>
              <a:buChar char="●"/>
              <a:defRPr/>
            </a:lvl4pPr>
            <a:lvl5pPr indent="-342900" lvl="4" marL="2286000">
              <a:spcBef>
                <a:spcPts val="1000"/>
              </a:spcBef>
              <a:spcAft>
                <a:spcPts val="0"/>
              </a:spcAft>
              <a:buSzPts val="1800"/>
              <a:buChar char="○"/>
              <a:defRPr/>
            </a:lvl5pPr>
            <a:lvl6pPr indent="-342900" lvl="5" marL="2743200">
              <a:spcBef>
                <a:spcPts val="1000"/>
              </a:spcBef>
              <a:spcAft>
                <a:spcPts val="0"/>
              </a:spcAft>
              <a:buSzPts val="1800"/>
              <a:buChar char="■"/>
              <a:defRPr/>
            </a:lvl6pPr>
            <a:lvl7pPr indent="-342900" lvl="6" marL="3200400">
              <a:spcBef>
                <a:spcPts val="1000"/>
              </a:spcBef>
              <a:spcAft>
                <a:spcPts val="0"/>
              </a:spcAft>
              <a:buSzPts val="1800"/>
              <a:buChar char="●"/>
              <a:defRPr/>
            </a:lvl7pPr>
            <a:lvl8pPr indent="-342900" lvl="7" marL="3657600">
              <a:spcBef>
                <a:spcPts val="1000"/>
              </a:spcBef>
              <a:spcAft>
                <a:spcPts val="0"/>
              </a:spcAft>
              <a:buSzPts val="1800"/>
              <a:buChar char="○"/>
              <a:defRPr/>
            </a:lvl8pPr>
            <a:lvl9pPr indent="-342900" lvl="8" marL="4114800">
              <a:spcBef>
                <a:spcPts val="1000"/>
              </a:spcBef>
              <a:spcAft>
                <a:spcPts val="1000"/>
              </a:spcAft>
              <a:buSzPts val="1800"/>
              <a:buChar char="■"/>
              <a:defRPr/>
            </a:lvl9pPr>
          </a:lstStyle>
          <a:p/>
        </p:txBody>
      </p:sp>
    </p:spTree>
  </p:cSld>
  <p:clrMapOvr>
    <a:masterClrMapping/>
  </p:clrMapOvr>
</p:sldLayout>
</file>

<file path=ppt/slideLayouts/slideLayout2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23: Title only, 1 column — white">
  <p:cSld name="CUSTOM_23_1_1_1_1_1_1_1_1_1_1_1_1_1_2">
    <p:spTree>
      <p:nvGrpSpPr>
        <p:cNvPr id="3004" name="Shape 3004"/>
        <p:cNvGrpSpPr/>
        <p:nvPr/>
      </p:nvGrpSpPr>
      <p:grpSpPr>
        <a:xfrm>
          <a:off x="0" y="0"/>
          <a:ext cx="0" cy="0"/>
          <a:chOff x="0" y="0"/>
          <a:chExt cx="0" cy="0"/>
        </a:xfrm>
      </p:grpSpPr>
      <p:sp>
        <p:nvSpPr>
          <p:cNvPr id="3005" name="Google Shape;3005;p30"/>
          <p:cNvSpPr txBox="1"/>
          <p:nvPr>
            <p:ph type="title"/>
          </p:nvPr>
        </p:nvSpPr>
        <p:spPr>
          <a:xfrm>
            <a:off x="420625" y="320050"/>
            <a:ext cx="2414100" cy="4508100"/>
          </a:xfrm>
          <a:prstGeom prst="rect">
            <a:avLst/>
          </a:prstGeom>
        </p:spPr>
        <p:txBody>
          <a:bodyPr anchorCtr="0" anchor="t" bIns="0" lIns="0" spcFirstLastPara="1" rIns="0" wrap="square" tIns="0">
            <a:noAutofit/>
          </a:bodyPr>
          <a:lstStyle>
            <a:lvl1pPr lvl="0">
              <a:spcBef>
                <a:spcPts val="0"/>
              </a:spcBef>
              <a:spcAft>
                <a:spcPts val="0"/>
              </a:spcAft>
              <a:buSzPts val="3000"/>
              <a:buNone/>
              <a:defRPr>
                <a:highlight>
                  <a:schemeClr val="accent1"/>
                </a:highlight>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genda">
  <p:cSld name="CUSTOM_2">
    <p:spTree>
      <p:nvGrpSpPr>
        <p:cNvPr id="22" name="Shape 22"/>
        <p:cNvGrpSpPr/>
        <p:nvPr/>
      </p:nvGrpSpPr>
      <p:grpSpPr>
        <a:xfrm>
          <a:off x="0" y="0"/>
          <a:ext cx="0" cy="0"/>
          <a:chOff x="0" y="0"/>
          <a:chExt cx="0" cy="0"/>
        </a:xfrm>
      </p:grpSpPr>
      <p:sp>
        <p:nvSpPr>
          <p:cNvPr id="23" name="Google Shape;23;p4"/>
          <p:cNvSpPr/>
          <p:nvPr/>
        </p:nvSpPr>
        <p:spPr>
          <a:xfrm>
            <a:off x="478200" y="241500"/>
            <a:ext cx="3361500" cy="4660500"/>
          </a:xfrm>
          <a:prstGeom prst="rect">
            <a:avLst/>
          </a:prstGeom>
          <a:solidFill>
            <a:srgbClr val="FFC62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 name="Google Shape;24;p4"/>
          <p:cNvSpPr/>
          <p:nvPr/>
        </p:nvSpPr>
        <p:spPr>
          <a:xfrm>
            <a:off x="-54475" y="-15575"/>
            <a:ext cx="3813300" cy="5211600"/>
          </a:xfrm>
          <a:prstGeom prst="rect">
            <a:avLst/>
          </a:prstGeom>
          <a:solidFill>
            <a:srgbClr val="1919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 name="Google Shape;25;p4"/>
          <p:cNvSpPr/>
          <p:nvPr/>
        </p:nvSpPr>
        <p:spPr>
          <a:xfrm>
            <a:off x="1169200" y="2082997"/>
            <a:ext cx="997800" cy="81300"/>
          </a:xfrm>
          <a:prstGeom prst="rect">
            <a:avLst/>
          </a:prstGeom>
          <a:solidFill>
            <a:srgbClr val="FFC62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 name="Google Shape;26;p4"/>
          <p:cNvSpPr txBox="1"/>
          <p:nvPr>
            <p:ph type="title"/>
          </p:nvPr>
        </p:nvSpPr>
        <p:spPr>
          <a:xfrm>
            <a:off x="988725" y="2354025"/>
            <a:ext cx="2122800" cy="557400"/>
          </a:xfrm>
          <a:prstGeom prst="rect">
            <a:avLst/>
          </a:prstGeom>
        </p:spPr>
        <p:txBody>
          <a:bodyPr anchorCtr="0" anchor="t" bIns="0" lIns="0" spcFirstLastPara="1" rIns="0" wrap="square" tIns="0">
            <a:spAutoFit/>
          </a:bodyPr>
          <a:lstStyle>
            <a:lvl1pPr lvl="0">
              <a:spcBef>
                <a:spcPts val="0"/>
              </a:spcBef>
              <a:spcAft>
                <a:spcPts val="0"/>
              </a:spcAft>
              <a:buClr>
                <a:schemeClr val="lt1"/>
              </a:buClr>
              <a:buSzPts val="3000"/>
              <a:buNone/>
              <a:defRPr>
                <a:solidFill>
                  <a:schemeClr val="lt1"/>
                </a:solidFill>
              </a:defRPr>
            </a:lvl1pPr>
            <a:lvl2pPr lvl="1">
              <a:spcBef>
                <a:spcPts val="0"/>
              </a:spcBef>
              <a:spcAft>
                <a:spcPts val="0"/>
              </a:spcAft>
              <a:buClr>
                <a:schemeClr val="lt1"/>
              </a:buClr>
              <a:buSzPts val="2800"/>
              <a:buNone/>
              <a:defRPr>
                <a:solidFill>
                  <a:schemeClr val="lt1"/>
                </a:solidFill>
              </a:defRPr>
            </a:lvl2pPr>
            <a:lvl3pPr lvl="2">
              <a:spcBef>
                <a:spcPts val="0"/>
              </a:spcBef>
              <a:spcAft>
                <a:spcPts val="0"/>
              </a:spcAft>
              <a:buClr>
                <a:schemeClr val="lt1"/>
              </a:buClr>
              <a:buSzPts val="2800"/>
              <a:buNone/>
              <a:defRPr>
                <a:solidFill>
                  <a:schemeClr val="lt1"/>
                </a:solidFill>
              </a:defRPr>
            </a:lvl3pPr>
            <a:lvl4pPr lvl="3">
              <a:spcBef>
                <a:spcPts val="0"/>
              </a:spcBef>
              <a:spcAft>
                <a:spcPts val="0"/>
              </a:spcAft>
              <a:buClr>
                <a:schemeClr val="lt1"/>
              </a:buClr>
              <a:buSzPts val="2800"/>
              <a:buNone/>
              <a:defRPr>
                <a:solidFill>
                  <a:schemeClr val="lt1"/>
                </a:solidFill>
              </a:defRPr>
            </a:lvl4pPr>
            <a:lvl5pPr lvl="4">
              <a:spcBef>
                <a:spcPts val="0"/>
              </a:spcBef>
              <a:spcAft>
                <a:spcPts val="0"/>
              </a:spcAft>
              <a:buClr>
                <a:schemeClr val="lt1"/>
              </a:buClr>
              <a:buSzPts val="2800"/>
              <a:buNone/>
              <a:defRPr>
                <a:solidFill>
                  <a:schemeClr val="lt1"/>
                </a:solidFill>
              </a:defRPr>
            </a:lvl5pPr>
            <a:lvl6pPr lvl="5">
              <a:spcBef>
                <a:spcPts val="0"/>
              </a:spcBef>
              <a:spcAft>
                <a:spcPts val="0"/>
              </a:spcAft>
              <a:buClr>
                <a:schemeClr val="lt1"/>
              </a:buClr>
              <a:buSzPts val="2800"/>
              <a:buNone/>
              <a:defRPr>
                <a:solidFill>
                  <a:schemeClr val="lt1"/>
                </a:solidFill>
              </a:defRPr>
            </a:lvl6pPr>
            <a:lvl7pPr lvl="6">
              <a:spcBef>
                <a:spcPts val="0"/>
              </a:spcBef>
              <a:spcAft>
                <a:spcPts val="0"/>
              </a:spcAft>
              <a:buClr>
                <a:schemeClr val="lt1"/>
              </a:buClr>
              <a:buSzPts val="2800"/>
              <a:buNone/>
              <a:defRPr>
                <a:solidFill>
                  <a:schemeClr val="lt1"/>
                </a:solidFill>
              </a:defRPr>
            </a:lvl7pPr>
            <a:lvl8pPr lvl="7">
              <a:spcBef>
                <a:spcPts val="0"/>
              </a:spcBef>
              <a:spcAft>
                <a:spcPts val="0"/>
              </a:spcAft>
              <a:buClr>
                <a:schemeClr val="lt1"/>
              </a:buClr>
              <a:buSzPts val="2800"/>
              <a:buNone/>
              <a:defRPr>
                <a:solidFill>
                  <a:schemeClr val="lt1"/>
                </a:solidFill>
              </a:defRPr>
            </a:lvl8pPr>
            <a:lvl9pPr lvl="8">
              <a:spcBef>
                <a:spcPts val="0"/>
              </a:spcBef>
              <a:spcAft>
                <a:spcPts val="0"/>
              </a:spcAft>
              <a:buClr>
                <a:schemeClr val="lt1"/>
              </a:buClr>
              <a:buSzPts val="2800"/>
              <a:buNone/>
              <a:defRPr>
                <a:solidFill>
                  <a:schemeClr val="lt1"/>
                </a:solidFill>
              </a:defRPr>
            </a:lvl9pPr>
          </a:lstStyle>
          <a:p/>
        </p:txBody>
      </p:sp>
      <p:sp>
        <p:nvSpPr>
          <p:cNvPr id="27" name="Google Shape;27;p4"/>
          <p:cNvSpPr txBox="1"/>
          <p:nvPr>
            <p:ph idx="1" type="body"/>
          </p:nvPr>
        </p:nvSpPr>
        <p:spPr>
          <a:xfrm>
            <a:off x="4290825" y="457200"/>
            <a:ext cx="4395900" cy="4229100"/>
          </a:xfrm>
          <a:prstGeom prst="rect">
            <a:avLst/>
          </a:prstGeom>
        </p:spPr>
        <p:txBody>
          <a:bodyPr anchorCtr="0" anchor="ctr" bIns="0" lIns="0" spcFirstLastPara="1" rIns="0" wrap="square" tIns="0">
            <a:spAutoFit/>
          </a:bodyPr>
          <a:lstStyle>
            <a:lvl1pPr indent="-381000" lvl="0" marL="457200">
              <a:lnSpc>
                <a:spcPct val="90000"/>
              </a:lnSpc>
              <a:spcBef>
                <a:spcPts val="0"/>
              </a:spcBef>
              <a:spcAft>
                <a:spcPts val="0"/>
              </a:spcAft>
              <a:buSzPts val="2400"/>
              <a:buChar char="✦"/>
              <a:defRPr b="1" sz="2400"/>
            </a:lvl1pPr>
            <a:lvl2pPr indent="-381000" lvl="1" marL="914400">
              <a:lnSpc>
                <a:spcPct val="90000"/>
              </a:lnSpc>
              <a:spcBef>
                <a:spcPts val="2000"/>
              </a:spcBef>
              <a:spcAft>
                <a:spcPts val="0"/>
              </a:spcAft>
              <a:buSzPts val="2400"/>
              <a:buChar char="✦"/>
              <a:defRPr b="1" sz="2400"/>
            </a:lvl2pPr>
            <a:lvl3pPr indent="-381000" lvl="2" marL="1371600">
              <a:lnSpc>
                <a:spcPct val="90000"/>
              </a:lnSpc>
              <a:spcBef>
                <a:spcPts val="2000"/>
              </a:spcBef>
              <a:spcAft>
                <a:spcPts val="0"/>
              </a:spcAft>
              <a:buSzPts val="2400"/>
              <a:buChar char="✦"/>
              <a:defRPr b="1" sz="2400"/>
            </a:lvl3pPr>
            <a:lvl4pPr indent="-381000" lvl="3" marL="1828800">
              <a:lnSpc>
                <a:spcPct val="90000"/>
              </a:lnSpc>
              <a:spcBef>
                <a:spcPts val="2000"/>
              </a:spcBef>
              <a:spcAft>
                <a:spcPts val="0"/>
              </a:spcAft>
              <a:buSzPts val="2400"/>
              <a:buChar char="●"/>
              <a:defRPr b="1" sz="2400"/>
            </a:lvl4pPr>
            <a:lvl5pPr indent="-381000" lvl="4" marL="2286000">
              <a:lnSpc>
                <a:spcPct val="90000"/>
              </a:lnSpc>
              <a:spcBef>
                <a:spcPts val="2000"/>
              </a:spcBef>
              <a:spcAft>
                <a:spcPts val="0"/>
              </a:spcAft>
              <a:buSzPts val="2400"/>
              <a:buChar char="○"/>
              <a:defRPr b="1" sz="2400"/>
            </a:lvl5pPr>
            <a:lvl6pPr indent="-381000" lvl="5" marL="2743200">
              <a:lnSpc>
                <a:spcPct val="90000"/>
              </a:lnSpc>
              <a:spcBef>
                <a:spcPts val="2000"/>
              </a:spcBef>
              <a:spcAft>
                <a:spcPts val="0"/>
              </a:spcAft>
              <a:buSzPts val="2400"/>
              <a:buChar char="■"/>
              <a:defRPr b="1" sz="2400"/>
            </a:lvl6pPr>
            <a:lvl7pPr indent="-381000" lvl="6" marL="3200400">
              <a:lnSpc>
                <a:spcPct val="90000"/>
              </a:lnSpc>
              <a:spcBef>
                <a:spcPts val="2000"/>
              </a:spcBef>
              <a:spcAft>
                <a:spcPts val="0"/>
              </a:spcAft>
              <a:buSzPts val="2400"/>
              <a:buChar char="●"/>
              <a:defRPr b="1" sz="2400"/>
            </a:lvl7pPr>
            <a:lvl8pPr indent="-381000" lvl="7" marL="3657600">
              <a:lnSpc>
                <a:spcPct val="90000"/>
              </a:lnSpc>
              <a:spcBef>
                <a:spcPts val="2000"/>
              </a:spcBef>
              <a:spcAft>
                <a:spcPts val="0"/>
              </a:spcAft>
              <a:buSzPts val="2400"/>
              <a:buChar char="○"/>
              <a:defRPr b="1" sz="2400"/>
            </a:lvl8pPr>
            <a:lvl9pPr indent="-381000" lvl="8" marL="4114800">
              <a:lnSpc>
                <a:spcPct val="90000"/>
              </a:lnSpc>
              <a:spcBef>
                <a:spcPts val="2000"/>
              </a:spcBef>
              <a:spcAft>
                <a:spcPts val="2000"/>
              </a:spcAft>
              <a:buSzPts val="2400"/>
              <a:buChar char="■"/>
              <a:defRPr b="1" sz="2400"/>
            </a:lvl9pPr>
          </a:lstStyle>
          <a:p/>
        </p:txBody>
      </p:sp>
    </p:spTree>
  </p:cSld>
  <p:clrMapOvr>
    <a:masterClrMapping/>
  </p:clrMapOvr>
  <p:extLst>
    <p:ext uri="{DCECCB84-F9BA-43D5-87BE-67443E8EF086}">
      <p15:sldGuideLst>
        <p15:guide id="1" pos="2419">
          <p15:clr>
            <a:srgbClr val="E46962"/>
          </p15:clr>
        </p15:guide>
        <p15:guide id="2" pos="2703">
          <p15:clr>
            <a:srgbClr val="E46962"/>
          </p15:clr>
        </p15:guide>
        <p15:guide id="3" pos="5472">
          <p15:clr>
            <a:srgbClr val="E46962"/>
          </p15:clr>
        </p15:guide>
        <p15:guide id="4" orient="horz" pos="2952">
          <p15:clr>
            <a:srgbClr val="E46962"/>
          </p15:clr>
        </p15:guide>
      </p15:sldGuideLst>
    </p:ext>
  </p:extLst>
</p:sldLayout>
</file>

<file path=ppt/slideLayouts/slideLayout3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type="blank">
  <p:cSld name="BLANK">
    <p:spTree>
      <p:nvGrpSpPr>
        <p:cNvPr id="3006" name="Shape 3006"/>
        <p:cNvGrpSpPr/>
        <p:nvPr/>
      </p:nvGrpSpPr>
      <p:grpSpPr>
        <a:xfrm>
          <a:off x="0" y="0"/>
          <a:ext cx="0" cy="0"/>
          <a:chOff x="0" y="0"/>
          <a:chExt cx="0" cy="0"/>
        </a:xfrm>
      </p:grpSpPr>
      <p:sp>
        <p:nvSpPr>
          <p:cNvPr id="3007" name="Google Shape;3007;p31"/>
          <p:cNvSpPr txBox="1"/>
          <p:nvPr>
            <p:ph idx="12" type="sldNum"/>
          </p:nvPr>
        </p:nvSpPr>
        <p:spPr>
          <a:xfrm>
            <a:off x="8472458" y="4663217"/>
            <a:ext cx="548700" cy="393600"/>
          </a:xfrm>
          <a:prstGeom prst="rect">
            <a:avLst/>
          </a:prstGeom>
        </p:spPr>
        <p:txBody>
          <a:bodyPr anchorCtr="0" anchor="ctr" bIns="91425" lIns="91425" spcFirstLastPara="1" rIns="91425" wrap="square" tIns="91425">
            <a:norm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3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22: z-Blank, with A Mountain topo pattern, white">
  <p:cSld name="CUSTOM_8_1_2_1_1">
    <p:bg>
      <p:bgPr>
        <a:solidFill>
          <a:schemeClr val="lt1"/>
        </a:solidFill>
      </p:bgPr>
    </p:bg>
    <p:spTree>
      <p:nvGrpSpPr>
        <p:cNvPr id="3008" name="Shape 3008"/>
        <p:cNvGrpSpPr/>
        <p:nvPr/>
      </p:nvGrpSpPr>
      <p:grpSpPr>
        <a:xfrm>
          <a:off x="0" y="0"/>
          <a:ext cx="0" cy="0"/>
          <a:chOff x="0" y="0"/>
          <a:chExt cx="0" cy="0"/>
        </a:xfrm>
      </p:grpSpPr>
      <p:pic>
        <p:nvPicPr>
          <p:cNvPr id="3009" name="Google Shape;3009;p32"/>
          <p:cNvPicPr preferRelativeResize="0"/>
          <p:nvPr/>
        </p:nvPicPr>
        <p:blipFill>
          <a:blip r:embed="rId2">
            <a:alphaModFix/>
          </a:blip>
          <a:stretch>
            <a:fillRect/>
          </a:stretch>
        </p:blipFill>
        <p:spPr>
          <a:xfrm>
            <a:off x="0" y="-2225"/>
            <a:ext cx="9144003" cy="5147949"/>
          </a:xfrm>
          <a:prstGeom prst="rect">
            <a:avLst/>
          </a:prstGeom>
          <a:noFill/>
          <a:ln>
            <a:noFill/>
          </a:ln>
        </p:spPr>
      </p:pic>
    </p:spTree>
  </p:cSld>
  <p:clrMapOvr>
    <a:masterClrMapping/>
  </p:clrMapOvr>
</p:sldLayout>
</file>

<file path=ppt/slideLayouts/slideLayout3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type="titleOnly">
  <p:cSld name="TITLE_ONLY">
    <p:spTree>
      <p:nvGrpSpPr>
        <p:cNvPr id="3010" name="Shape 3010"/>
        <p:cNvGrpSpPr/>
        <p:nvPr/>
      </p:nvGrpSpPr>
      <p:grpSpPr>
        <a:xfrm>
          <a:off x="0" y="0"/>
          <a:ext cx="0" cy="0"/>
          <a:chOff x="0" y="0"/>
          <a:chExt cx="0" cy="0"/>
        </a:xfrm>
      </p:grpSpPr>
      <p:sp>
        <p:nvSpPr>
          <p:cNvPr id="3011" name="Google Shape;3011;p33"/>
          <p:cNvSpPr txBox="1"/>
          <p:nvPr>
            <p:ph type="title"/>
          </p:nvPr>
        </p:nvSpPr>
        <p:spPr>
          <a:xfrm>
            <a:off x="233675" y="267675"/>
            <a:ext cx="8520600" cy="572700"/>
          </a:xfrm>
          <a:prstGeom prst="rect">
            <a:avLst/>
          </a:prstGeom>
        </p:spPr>
        <p:txBody>
          <a:bodyPr anchorCtr="0" anchor="t" bIns="0" lIns="0" spcFirstLastPara="1" rIns="0" wrap="square" tIns="0">
            <a:spAutoFit/>
          </a:bodyPr>
          <a:lstStyle>
            <a:lvl1pPr lvl="0">
              <a:spcBef>
                <a:spcPts val="0"/>
              </a:spcBef>
              <a:spcAft>
                <a:spcPts val="0"/>
              </a:spcAft>
              <a:buSzPts val="30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p:txBody>
      </p:sp>
      <p:sp>
        <p:nvSpPr>
          <p:cNvPr id="3012" name="Google Shape;3012;p33"/>
          <p:cNvSpPr txBox="1"/>
          <p:nvPr>
            <p:ph idx="12" type="sldNum"/>
          </p:nvPr>
        </p:nvSpPr>
        <p:spPr>
          <a:xfrm>
            <a:off x="8472458" y="4663217"/>
            <a:ext cx="548700" cy="393600"/>
          </a:xfrm>
          <a:prstGeom prst="rect">
            <a:avLst/>
          </a:prstGeom>
        </p:spPr>
        <p:txBody>
          <a:bodyPr anchorCtr="0" anchor="ctr" bIns="91425" lIns="91425" spcFirstLastPara="1" rIns="91425" wrap="square" tIns="91425">
            <a:norm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3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22: Blank 2">
  <p:cSld name="TITLE_3">
    <p:bg>
      <p:bgPr>
        <a:noFill/>
      </p:bgPr>
    </p:bg>
    <p:spTree>
      <p:nvGrpSpPr>
        <p:cNvPr id="3013" name="Shape 3013"/>
        <p:cNvGrpSpPr/>
        <p:nvPr/>
      </p:nvGrpSpPr>
      <p:grpSpPr>
        <a:xfrm>
          <a:off x="0" y="0"/>
          <a:ext cx="0" cy="0"/>
          <a:chOff x="0" y="0"/>
          <a:chExt cx="0" cy="0"/>
        </a:xfrm>
      </p:grpSpPr>
    </p:spTree>
  </p:cSld>
  <p:clrMapOvr>
    <a:masterClrMapping/>
  </p:clrMapOvr>
</p:sldLayout>
</file>

<file path=ppt/slideLayouts/slideLayout3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slide" type="title">
  <p:cSld name="TITLE">
    <p:spTree>
      <p:nvGrpSpPr>
        <p:cNvPr id="3018" name="Shape 3018"/>
        <p:cNvGrpSpPr/>
        <p:nvPr/>
      </p:nvGrpSpPr>
      <p:grpSpPr>
        <a:xfrm>
          <a:off x="0" y="0"/>
          <a:ext cx="0" cy="0"/>
          <a:chOff x="0" y="0"/>
          <a:chExt cx="0" cy="0"/>
        </a:xfrm>
      </p:grpSpPr>
      <p:sp>
        <p:nvSpPr>
          <p:cNvPr id="3019" name="Google Shape;3019;p36"/>
          <p:cNvSpPr txBox="1"/>
          <p:nvPr>
            <p:ph type="ctrTitle"/>
          </p:nvPr>
        </p:nvSpPr>
        <p:spPr>
          <a:xfrm>
            <a:off x="311708" y="744575"/>
            <a:ext cx="8520600" cy="2052600"/>
          </a:xfrm>
          <a:prstGeom prst="rect">
            <a:avLst/>
          </a:prstGeom>
        </p:spPr>
        <p:txBody>
          <a:bodyPr anchorCtr="0" anchor="b" bIns="91425" lIns="91425" spcFirstLastPara="1" rIns="91425" wrap="square" tIns="91425">
            <a:noAutofit/>
          </a:bodyPr>
          <a:lstStyle>
            <a:lvl1pPr lvl="0" algn="ctr">
              <a:spcBef>
                <a:spcPts val="0"/>
              </a:spcBef>
              <a:spcAft>
                <a:spcPts val="0"/>
              </a:spcAft>
              <a:buSzPts val="5200"/>
              <a:buNone/>
              <a:defRPr sz="5200"/>
            </a:lvl1pPr>
            <a:lvl2pPr lvl="1" algn="ctr">
              <a:spcBef>
                <a:spcPts val="0"/>
              </a:spcBef>
              <a:spcAft>
                <a:spcPts val="0"/>
              </a:spcAft>
              <a:buSzPts val="5200"/>
              <a:buNone/>
              <a:defRPr sz="5200"/>
            </a:lvl2pPr>
            <a:lvl3pPr lvl="2" algn="ctr">
              <a:spcBef>
                <a:spcPts val="0"/>
              </a:spcBef>
              <a:spcAft>
                <a:spcPts val="0"/>
              </a:spcAft>
              <a:buSzPts val="5200"/>
              <a:buNone/>
              <a:defRPr sz="5200"/>
            </a:lvl3pPr>
            <a:lvl4pPr lvl="3" algn="ctr">
              <a:spcBef>
                <a:spcPts val="0"/>
              </a:spcBef>
              <a:spcAft>
                <a:spcPts val="0"/>
              </a:spcAft>
              <a:buSzPts val="5200"/>
              <a:buNone/>
              <a:defRPr sz="5200"/>
            </a:lvl4pPr>
            <a:lvl5pPr lvl="4" algn="ctr">
              <a:spcBef>
                <a:spcPts val="0"/>
              </a:spcBef>
              <a:spcAft>
                <a:spcPts val="0"/>
              </a:spcAft>
              <a:buSzPts val="5200"/>
              <a:buNone/>
              <a:defRPr sz="5200"/>
            </a:lvl5pPr>
            <a:lvl6pPr lvl="5" algn="ctr">
              <a:spcBef>
                <a:spcPts val="0"/>
              </a:spcBef>
              <a:spcAft>
                <a:spcPts val="0"/>
              </a:spcAft>
              <a:buSzPts val="5200"/>
              <a:buNone/>
              <a:defRPr sz="5200"/>
            </a:lvl6pPr>
            <a:lvl7pPr lvl="6" algn="ctr">
              <a:spcBef>
                <a:spcPts val="0"/>
              </a:spcBef>
              <a:spcAft>
                <a:spcPts val="0"/>
              </a:spcAft>
              <a:buSzPts val="5200"/>
              <a:buNone/>
              <a:defRPr sz="5200"/>
            </a:lvl7pPr>
            <a:lvl8pPr lvl="7" algn="ctr">
              <a:spcBef>
                <a:spcPts val="0"/>
              </a:spcBef>
              <a:spcAft>
                <a:spcPts val="0"/>
              </a:spcAft>
              <a:buSzPts val="5200"/>
              <a:buNone/>
              <a:defRPr sz="5200"/>
            </a:lvl8pPr>
            <a:lvl9pPr lvl="8" algn="ctr">
              <a:spcBef>
                <a:spcPts val="0"/>
              </a:spcBef>
              <a:spcAft>
                <a:spcPts val="0"/>
              </a:spcAft>
              <a:buSzPts val="5200"/>
              <a:buNone/>
              <a:defRPr sz="5200"/>
            </a:lvl9pPr>
          </a:lstStyle>
          <a:p/>
        </p:txBody>
      </p:sp>
      <p:sp>
        <p:nvSpPr>
          <p:cNvPr id="3020" name="Google Shape;3020;p36"/>
          <p:cNvSpPr txBox="1"/>
          <p:nvPr>
            <p:ph idx="1" type="subTitle"/>
          </p:nvPr>
        </p:nvSpPr>
        <p:spPr>
          <a:xfrm>
            <a:off x="311700" y="2834125"/>
            <a:ext cx="8520600" cy="792600"/>
          </a:xfrm>
          <a:prstGeom prst="rect">
            <a:avLst/>
          </a:prstGeom>
        </p:spPr>
        <p:txBody>
          <a:bodyPr anchorCtr="0" anchor="t" bIns="91425" lIns="91425" spcFirstLastPara="1" rIns="91425" wrap="square" tIns="91425">
            <a:noAutofit/>
          </a:bodyPr>
          <a:lstStyle>
            <a:lvl1pPr lvl="0" algn="ctr">
              <a:lnSpc>
                <a:spcPct val="100000"/>
              </a:lnSpc>
              <a:spcBef>
                <a:spcPts val="0"/>
              </a:spcBef>
              <a:spcAft>
                <a:spcPts val="0"/>
              </a:spcAft>
              <a:buSzPts val="2800"/>
              <a:buNone/>
              <a:defRPr sz="2800"/>
            </a:lvl1pPr>
            <a:lvl2pPr lvl="1" algn="ctr">
              <a:lnSpc>
                <a:spcPct val="100000"/>
              </a:lnSpc>
              <a:spcBef>
                <a:spcPts val="0"/>
              </a:spcBef>
              <a:spcAft>
                <a:spcPts val="0"/>
              </a:spcAft>
              <a:buSzPts val="2800"/>
              <a:buNone/>
              <a:defRPr sz="2800"/>
            </a:lvl2pPr>
            <a:lvl3pPr lvl="2" algn="ctr">
              <a:lnSpc>
                <a:spcPct val="100000"/>
              </a:lnSpc>
              <a:spcBef>
                <a:spcPts val="0"/>
              </a:spcBef>
              <a:spcAft>
                <a:spcPts val="0"/>
              </a:spcAft>
              <a:buSzPts val="2800"/>
              <a:buNone/>
              <a:defRPr sz="2800"/>
            </a:lvl3pPr>
            <a:lvl4pPr lvl="3" algn="ctr">
              <a:lnSpc>
                <a:spcPct val="100000"/>
              </a:lnSpc>
              <a:spcBef>
                <a:spcPts val="0"/>
              </a:spcBef>
              <a:spcAft>
                <a:spcPts val="0"/>
              </a:spcAft>
              <a:buSzPts val="2800"/>
              <a:buNone/>
              <a:defRPr sz="2800"/>
            </a:lvl4pPr>
            <a:lvl5pPr lvl="4" algn="ctr">
              <a:lnSpc>
                <a:spcPct val="100000"/>
              </a:lnSpc>
              <a:spcBef>
                <a:spcPts val="0"/>
              </a:spcBef>
              <a:spcAft>
                <a:spcPts val="0"/>
              </a:spcAft>
              <a:buSzPts val="2800"/>
              <a:buNone/>
              <a:defRPr sz="2800"/>
            </a:lvl5pPr>
            <a:lvl6pPr lvl="5" algn="ctr">
              <a:lnSpc>
                <a:spcPct val="100000"/>
              </a:lnSpc>
              <a:spcBef>
                <a:spcPts val="0"/>
              </a:spcBef>
              <a:spcAft>
                <a:spcPts val="0"/>
              </a:spcAft>
              <a:buSzPts val="2800"/>
              <a:buNone/>
              <a:defRPr sz="2800"/>
            </a:lvl6pPr>
            <a:lvl7pPr lvl="6" algn="ctr">
              <a:lnSpc>
                <a:spcPct val="100000"/>
              </a:lnSpc>
              <a:spcBef>
                <a:spcPts val="0"/>
              </a:spcBef>
              <a:spcAft>
                <a:spcPts val="0"/>
              </a:spcAft>
              <a:buSzPts val="2800"/>
              <a:buNone/>
              <a:defRPr sz="2800"/>
            </a:lvl7pPr>
            <a:lvl8pPr lvl="7" algn="ctr">
              <a:lnSpc>
                <a:spcPct val="100000"/>
              </a:lnSpc>
              <a:spcBef>
                <a:spcPts val="0"/>
              </a:spcBef>
              <a:spcAft>
                <a:spcPts val="0"/>
              </a:spcAft>
              <a:buSzPts val="2800"/>
              <a:buNone/>
              <a:defRPr sz="2800"/>
            </a:lvl8pPr>
            <a:lvl9pPr lvl="8" algn="ctr">
              <a:lnSpc>
                <a:spcPct val="100000"/>
              </a:lnSpc>
              <a:spcBef>
                <a:spcPts val="0"/>
              </a:spcBef>
              <a:spcAft>
                <a:spcPts val="0"/>
              </a:spcAft>
              <a:buSzPts val="2800"/>
              <a:buNone/>
              <a:defRPr sz="2800"/>
            </a:lvl9pPr>
          </a:lstStyle>
          <a:p/>
        </p:txBody>
      </p:sp>
      <p:sp>
        <p:nvSpPr>
          <p:cNvPr id="3021" name="Google Shape;3021;p36"/>
          <p:cNvSpPr txBox="1"/>
          <p:nvPr>
            <p:ph idx="12" type="sldNum"/>
          </p:nvPr>
        </p:nvSpPr>
        <p:spPr>
          <a:xfrm>
            <a:off x="8472458" y="4663217"/>
            <a:ext cx="548700" cy="393600"/>
          </a:xfrm>
          <a:prstGeom prst="rect">
            <a:avLst/>
          </a:prstGeom>
        </p:spPr>
        <p:txBody>
          <a:bodyPr anchorCtr="0" anchor="ctr" bIns="91425" lIns="91425" spcFirstLastPara="1" rIns="91425" wrap="square" tIns="91425">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3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type="secHead">
  <p:cSld name="SECTION_HEADER">
    <p:spTree>
      <p:nvGrpSpPr>
        <p:cNvPr id="3022" name="Shape 3022"/>
        <p:cNvGrpSpPr/>
        <p:nvPr/>
      </p:nvGrpSpPr>
      <p:grpSpPr>
        <a:xfrm>
          <a:off x="0" y="0"/>
          <a:ext cx="0" cy="0"/>
          <a:chOff x="0" y="0"/>
          <a:chExt cx="0" cy="0"/>
        </a:xfrm>
      </p:grpSpPr>
      <p:sp>
        <p:nvSpPr>
          <p:cNvPr id="3023" name="Google Shape;3023;p37"/>
          <p:cNvSpPr txBox="1"/>
          <p:nvPr>
            <p:ph type="title"/>
          </p:nvPr>
        </p:nvSpPr>
        <p:spPr>
          <a:xfrm>
            <a:off x="311700" y="2150850"/>
            <a:ext cx="8520600" cy="841800"/>
          </a:xfrm>
          <a:prstGeom prst="rect">
            <a:avLst/>
          </a:prstGeom>
        </p:spPr>
        <p:txBody>
          <a:bodyPr anchorCtr="0" anchor="ctr" bIns="91425" lIns="91425" spcFirstLastPara="1" rIns="91425" wrap="square" tIns="91425">
            <a:noAutofit/>
          </a:bodyPr>
          <a:lstStyle>
            <a:lvl1pPr lvl="0" algn="ctr">
              <a:spcBef>
                <a:spcPts val="0"/>
              </a:spcBef>
              <a:spcAft>
                <a:spcPts val="0"/>
              </a:spcAft>
              <a:buSzPts val="3600"/>
              <a:buNone/>
              <a:defRPr sz="3600"/>
            </a:lvl1pPr>
            <a:lvl2pPr lvl="1" algn="ctr">
              <a:spcBef>
                <a:spcPts val="0"/>
              </a:spcBef>
              <a:spcAft>
                <a:spcPts val="0"/>
              </a:spcAft>
              <a:buSzPts val="3600"/>
              <a:buNone/>
              <a:defRPr sz="3600"/>
            </a:lvl2pPr>
            <a:lvl3pPr lvl="2" algn="ctr">
              <a:spcBef>
                <a:spcPts val="0"/>
              </a:spcBef>
              <a:spcAft>
                <a:spcPts val="0"/>
              </a:spcAft>
              <a:buSzPts val="3600"/>
              <a:buNone/>
              <a:defRPr sz="3600"/>
            </a:lvl3pPr>
            <a:lvl4pPr lvl="3" algn="ctr">
              <a:spcBef>
                <a:spcPts val="0"/>
              </a:spcBef>
              <a:spcAft>
                <a:spcPts val="0"/>
              </a:spcAft>
              <a:buSzPts val="3600"/>
              <a:buNone/>
              <a:defRPr sz="3600"/>
            </a:lvl4pPr>
            <a:lvl5pPr lvl="4" algn="ctr">
              <a:spcBef>
                <a:spcPts val="0"/>
              </a:spcBef>
              <a:spcAft>
                <a:spcPts val="0"/>
              </a:spcAft>
              <a:buSzPts val="3600"/>
              <a:buNone/>
              <a:defRPr sz="3600"/>
            </a:lvl5pPr>
            <a:lvl6pPr lvl="5" algn="ctr">
              <a:spcBef>
                <a:spcPts val="0"/>
              </a:spcBef>
              <a:spcAft>
                <a:spcPts val="0"/>
              </a:spcAft>
              <a:buSzPts val="3600"/>
              <a:buNone/>
              <a:defRPr sz="3600"/>
            </a:lvl6pPr>
            <a:lvl7pPr lvl="6" algn="ctr">
              <a:spcBef>
                <a:spcPts val="0"/>
              </a:spcBef>
              <a:spcAft>
                <a:spcPts val="0"/>
              </a:spcAft>
              <a:buSzPts val="3600"/>
              <a:buNone/>
              <a:defRPr sz="3600"/>
            </a:lvl7pPr>
            <a:lvl8pPr lvl="7" algn="ctr">
              <a:spcBef>
                <a:spcPts val="0"/>
              </a:spcBef>
              <a:spcAft>
                <a:spcPts val="0"/>
              </a:spcAft>
              <a:buSzPts val="3600"/>
              <a:buNone/>
              <a:defRPr sz="3600"/>
            </a:lvl8pPr>
            <a:lvl9pPr lvl="8" algn="ctr">
              <a:spcBef>
                <a:spcPts val="0"/>
              </a:spcBef>
              <a:spcAft>
                <a:spcPts val="0"/>
              </a:spcAft>
              <a:buSzPts val="3600"/>
              <a:buNone/>
              <a:defRPr sz="3600"/>
            </a:lvl9pPr>
          </a:lstStyle>
          <a:p/>
        </p:txBody>
      </p:sp>
      <p:sp>
        <p:nvSpPr>
          <p:cNvPr id="3024" name="Google Shape;3024;p37"/>
          <p:cNvSpPr txBox="1"/>
          <p:nvPr>
            <p:ph idx="12" type="sldNum"/>
          </p:nvPr>
        </p:nvSpPr>
        <p:spPr>
          <a:xfrm>
            <a:off x="8472458" y="4663217"/>
            <a:ext cx="548700" cy="393600"/>
          </a:xfrm>
          <a:prstGeom prst="rect">
            <a:avLst/>
          </a:prstGeom>
        </p:spPr>
        <p:txBody>
          <a:bodyPr anchorCtr="0" anchor="ctr" bIns="91425" lIns="91425" spcFirstLastPara="1" rIns="91425" wrap="square" tIns="91425">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3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type="tx">
  <p:cSld name="TITLE_AND_BODY">
    <p:spTree>
      <p:nvGrpSpPr>
        <p:cNvPr id="3025" name="Shape 3025"/>
        <p:cNvGrpSpPr/>
        <p:nvPr/>
      </p:nvGrpSpPr>
      <p:grpSpPr>
        <a:xfrm>
          <a:off x="0" y="0"/>
          <a:ext cx="0" cy="0"/>
          <a:chOff x="0" y="0"/>
          <a:chExt cx="0" cy="0"/>
        </a:xfrm>
      </p:grpSpPr>
      <p:sp>
        <p:nvSpPr>
          <p:cNvPr id="3026" name="Google Shape;3026;p38"/>
          <p:cNvSpPr txBox="1"/>
          <p:nvPr>
            <p:ph type="title"/>
          </p:nvPr>
        </p:nvSpPr>
        <p:spPr>
          <a:xfrm>
            <a:off x="311700" y="445025"/>
            <a:ext cx="8520600" cy="572700"/>
          </a:xfrm>
          <a:prstGeom prst="rect">
            <a:avLst/>
          </a:prstGeom>
        </p:spPr>
        <p:txBody>
          <a:bodyPr anchorCtr="0" anchor="t" bIns="91425" lIns="91425" spcFirstLastPara="1" rIns="91425" wrap="square" tIns="91425">
            <a:noAutofit/>
          </a:bodyPr>
          <a:lstStyle>
            <a:lvl1pPr lvl="0">
              <a:spcBef>
                <a:spcPts val="0"/>
              </a:spcBef>
              <a:spcAft>
                <a:spcPts val="0"/>
              </a:spcAft>
              <a:buSzPts val="28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p:txBody>
      </p:sp>
      <p:sp>
        <p:nvSpPr>
          <p:cNvPr id="3027" name="Google Shape;3027;p38"/>
          <p:cNvSpPr txBox="1"/>
          <p:nvPr>
            <p:ph idx="1" type="body"/>
          </p:nvPr>
        </p:nvSpPr>
        <p:spPr>
          <a:xfrm>
            <a:off x="311700" y="1152475"/>
            <a:ext cx="8520600" cy="3416400"/>
          </a:xfrm>
          <a:prstGeom prst="rect">
            <a:avLst/>
          </a:prstGeom>
        </p:spPr>
        <p:txBody>
          <a:bodyPr anchorCtr="0" anchor="t" bIns="91425" lIns="91425" spcFirstLastPara="1" rIns="91425" wrap="square" tIns="91425">
            <a:noAutofit/>
          </a:bodyPr>
          <a:lstStyle>
            <a:lvl1pPr indent="-342900" lvl="0" marL="457200">
              <a:spcBef>
                <a:spcPts val="0"/>
              </a:spcBef>
              <a:spcAft>
                <a:spcPts val="0"/>
              </a:spcAft>
              <a:buSzPts val="1800"/>
              <a:buChar char="●"/>
              <a:defRPr/>
            </a:lvl1pPr>
            <a:lvl2pPr indent="-317500" lvl="1" marL="914400">
              <a:spcBef>
                <a:spcPts val="1600"/>
              </a:spcBef>
              <a:spcAft>
                <a:spcPts val="0"/>
              </a:spcAft>
              <a:buSzPts val="1400"/>
              <a:buChar char="○"/>
              <a:defRPr/>
            </a:lvl2pPr>
            <a:lvl3pPr indent="-317500" lvl="2" marL="1371600">
              <a:spcBef>
                <a:spcPts val="1600"/>
              </a:spcBef>
              <a:spcAft>
                <a:spcPts val="0"/>
              </a:spcAft>
              <a:buSzPts val="1400"/>
              <a:buChar char="■"/>
              <a:defRPr/>
            </a:lvl3pPr>
            <a:lvl4pPr indent="-317500" lvl="3" marL="1828800">
              <a:spcBef>
                <a:spcPts val="1600"/>
              </a:spcBef>
              <a:spcAft>
                <a:spcPts val="0"/>
              </a:spcAft>
              <a:buSzPts val="1400"/>
              <a:buChar char="●"/>
              <a:defRPr/>
            </a:lvl4pPr>
            <a:lvl5pPr indent="-317500" lvl="4" marL="2286000">
              <a:spcBef>
                <a:spcPts val="1600"/>
              </a:spcBef>
              <a:spcAft>
                <a:spcPts val="0"/>
              </a:spcAft>
              <a:buSzPts val="1400"/>
              <a:buChar char="○"/>
              <a:defRPr/>
            </a:lvl5pPr>
            <a:lvl6pPr indent="-317500" lvl="5" marL="2743200">
              <a:spcBef>
                <a:spcPts val="1600"/>
              </a:spcBef>
              <a:spcAft>
                <a:spcPts val="0"/>
              </a:spcAft>
              <a:buSzPts val="1400"/>
              <a:buChar char="■"/>
              <a:defRPr/>
            </a:lvl6pPr>
            <a:lvl7pPr indent="-317500" lvl="6" marL="3200400">
              <a:spcBef>
                <a:spcPts val="1600"/>
              </a:spcBef>
              <a:spcAft>
                <a:spcPts val="0"/>
              </a:spcAft>
              <a:buSzPts val="1400"/>
              <a:buChar char="●"/>
              <a:defRPr/>
            </a:lvl7pPr>
            <a:lvl8pPr indent="-317500" lvl="7" marL="3657600">
              <a:spcBef>
                <a:spcPts val="1600"/>
              </a:spcBef>
              <a:spcAft>
                <a:spcPts val="0"/>
              </a:spcAft>
              <a:buSzPts val="1400"/>
              <a:buChar char="○"/>
              <a:defRPr/>
            </a:lvl8pPr>
            <a:lvl9pPr indent="-317500" lvl="8" marL="4114800">
              <a:spcBef>
                <a:spcPts val="1600"/>
              </a:spcBef>
              <a:spcAft>
                <a:spcPts val="1600"/>
              </a:spcAft>
              <a:buSzPts val="1400"/>
              <a:buChar char="■"/>
              <a:defRPr/>
            </a:lvl9pPr>
          </a:lstStyle>
          <a:p/>
        </p:txBody>
      </p:sp>
      <p:sp>
        <p:nvSpPr>
          <p:cNvPr id="3028" name="Google Shape;3028;p38"/>
          <p:cNvSpPr txBox="1"/>
          <p:nvPr>
            <p:ph idx="12" type="sldNum"/>
          </p:nvPr>
        </p:nvSpPr>
        <p:spPr>
          <a:xfrm>
            <a:off x="8472458" y="4663217"/>
            <a:ext cx="548700" cy="393600"/>
          </a:xfrm>
          <a:prstGeom prst="rect">
            <a:avLst/>
          </a:prstGeom>
        </p:spPr>
        <p:txBody>
          <a:bodyPr anchorCtr="0" anchor="ctr" bIns="91425" lIns="91425" spcFirstLastPara="1" rIns="91425" wrap="square" tIns="91425">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3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type="twoColTx">
  <p:cSld name="TITLE_AND_TWO_COLUMNS">
    <p:spTree>
      <p:nvGrpSpPr>
        <p:cNvPr id="3029" name="Shape 3029"/>
        <p:cNvGrpSpPr/>
        <p:nvPr/>
      </p:nvGrpSpPr>
      <p:grpSpPr>
        <a:xfrm>
          <a:off x="0" y="0"/>
          <a:ext cx="0" cy="0"/>
          <a:chOff x="0" y="0"/>
          <a:chExt cx="0" cy="0"/>
        </a:xfrm>
      </p:grpSpPr>
      <p:sp>
        <p:nvSpPr>
          <p:cNvPr id="3030" name="Google Shape;3030;p39"/>
          <p:cNvSpPr txBox="1"/>
          <p:nvPr>
            <p:ph type="title"/>
          </p:nvPr>
        </p:nvSpPr>
        <p:spPr>
          <a:xfrm>
            <a:off x="311700" y="445025"/>
            <a:ext cx="8520600" cy="572700"/>
          </a:xfrm>
          <a:prstGeom prst="rect">
            <a:avLst/>
          </a:prstGeom>
        </p:spPr>
        <p:txBody>
          <a:bodyPr anchorCtr="0" anchor="t" bIns="91425" lIns="91425" spcFirstLastPara="1" rIns="91425" wrap="square" tIns="91425">
            <a:noAutofit/>
          </a:bodyPr>
          <a:lstStyle>
            <a:lvl1pPr lvl="0">
              <a:spcBef>
                <a:spcPts val="0"/>
              </a:spcBef>
              <a:spcAft>
                <a:spcPts val="0"/>
              </a:spcAft>
              <a:buSzPts val="28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p:txBody>
      </p:sp>
      <p:sp>
        <p:nvSpPr>
          <p:cNvPr id="3031" name="Google Shape;3031;p39"/>
          <p:cNvSpPr txBox="1"/>
          <p:nvPr>
            <p:ph idx="1" type="body"/>
          </p:nvPr>
        </p:nvSpPr>
        <p:spPr>
          <a:xfrm>
            <a:off x="311700" y="1152475"/>
            <a:ext cx="3999900" cy="3416400"/>
          </a:xfrm>
          <a:prstGeom prst="rect">
            <a:avLst/>
          </a:prstGeom>
        </p:spPr>
        <p:txBody>
          <a:bodyPr anchorCtr="0" anchor="t" bIns="91425" lIns="91425" spcFirstLastPara="1" rIns="91425" wrap="square" tIns="91425">
            <a:noAutofit/>
          </a:bodyPr>
          <a:lstStyle>
            <a:lvl1pPr indent="-317500" lvl="0" marL="457200">
              <a:spcBef>
                <a:spcPts val="0"/>
              </a:spcBef>
              <a:spcAft>
                <a:spcPts val="0"/>
              </a:spcAft>
              <a:buSzPts val="1400"/>
              <a:buChar char="●"/>
              <a:defRPr sz="1400"/>
            </a:lvl1pPr>
            <a:lvl2pPr indent="-304800" lvl="1" marL="914400">
              <a:spcBef>
                <a:spcPts val="1600"/>
              </a:spcBef>
              <a:spcAft>
                <a:spcPts val="0"/>
              </a:spcAft>
              <a:buSzPts val="1200"/>
              <a:buChar char="○"/>
              <a:defRPr sz="1200"/>
            </a:lvl2pPr>
            <a:lvl3pPr indent="-304800" lvl="2" marL="1371600">
              <a:spcBef>
                <a:spcPts val="1600"/>
              </a:spcBef>
              <a:spcAft>
                <a:spcPts val="0"/>
              </a:spcAft>
              <a:buSzPts val="1200"/>
              <a:buChar char="■"/>
              <a:defRPr sz="1200"/>
            </a:lvl3pPr>
            <a:lvl4pPr indent="-304800" lvl="3" marL="1828800">
              <a:spcBef>
                <a:spcPts val="1600"/>
              </a:spcBef>
              <a:spcAft>
                <a:spcPts val="0"/>
              </a:spcAft>
              <a:buSzPts val="1200"/>
              <a:buChar char="●"/>
              <a:defRPr sz="1200"/>
            </a:lvl4pPr>
            <a:lvl5pPr indent="-304800" lvl="4" marL="2286000">
              <a:spcBef>
                <a:spcPts val="1600"/>
              </a:spcBef>
              <a:spcAft>
                <a:spcPts val="0"/>
              </a:spcAft>
              <a:buSzPts val="1200"/>
              <a:buChar char="○"/>
              <a:defRPr sz="1200"/>
            </a:lvl5pPr>
            <a:lvl6pPr indent="-304800" lvl="5" marL="2743200">
              <a:spcBef>
                <a:spcPts val="1600"/>
              </a:spcBef>
              <a:spcAft>
                <a:spcPts val="0"/>
              </a:spcAft>
              <a:buSzPts val="1200"/>
              <a:buChar char="■"/>
              <a:defRPr sz="1200"/>
            </a:lvl6pPr>
            <a:lvl7pPr indent="-304800" lvl="6" marL="3200400">
              <a:spcBef>
                <a:spcPts val="1600"/>
              </a:spcBef>
              <a:spcAft>
                <a:spcPts val="0"/>
              </a:spcAft>
              <a:buSzPts val="1200"/>
              <a:buChar char="●"/>
              <a:defRPr sz="1200"/>
            </a:lvl7pPr>
            <a:lvl8pPr indent="-304800" lvl="7" marL="3657600">
              <a:spcBef>
                <a:spcPts val="1600"/>
              </a:spcBef>
              <a:spcAft>
                <a:spcPts val="0"/>
              </a:spcAft>
              <a:buSzPts val="1200"/>
              <a:buChar char="○"/>
              <a:defRPr sz="1200"/>
            </a:lvl8pPr>
            <a:lvl9pPr indent="-304800" lvl="8" marL="4114800">
              <a:spcBef>
                <a:spcPts val="1600"/>
              </a:spcBef>
              <a:spcAft>
                <a:spcPts val="1600"/>
              </a:spcAft>
              <a:buSzPts val="1200"/>
              <a:buChar char="■"/>
              <a:defRPr sz="1200"/>
            </a:lvl9pPr>
          </a:lstStyle>
          <a:p/>
        </p:txBody>
      </p:sp>
      <p:sp>
        <p:nvSpPr>
          <p:cNvPr id="3032" name="Google Shape;3032;p39"/>
          <p:cNvSpPr txBox="1"/>
          <p:nvPr>
            <p:ph idx="2" type="body"/>
          </p:nvPr>
        </p:nvSpPr>
        <p:spPr>
          <a:xfrm>
            <a:off x="4832400" y="1152475"/>
            <a:ext cx="3999900" cy="3416400"/>
          </a:xfrm>
          <a:prstGeom prst="rect">
            <a:avLst/>
          </a:prstGeom>
        </p:spPr>
        <p:txBody>
          <a:bodyPr anchorCtr="0" anchor="t" bIns="91425" lIns="91425" spcFirstLastPara="1" rIns="91425" wrap="square" tIns="91425">
            <a:noAutofit/>
          </a:bodyPr>
          <a:lstStyle>
            <a:lvl1pPr indent="-317500" lvl="0" marL="457200">
              <a:spcBef>
                <a:spcPts val="0"/>
              </a:spcBef>
              <a:spcAft>
                <a:spcPts val="0"/>
              </a:spcAft>
              <a:buSzPts val="1400"/>
              <a:buChar char="●"/>
              <a:defRPr sz="1400"/>
            </a:lvl1pPr>
            <a:lvl2pPr indent="-304800" lvl="1" marL="914400">
              <a:spcBef>
                <a:spcPts val="1600"/>
              </a:spcBef>
              <a:spcAft>
                <a:spcPts val="0"/>
              </a:spcAft>
              <a:buSzPts val="1200"/>
              <a:buChar char="○"/>
              <a:defRPr sz="1200"/>
            </a:lvl2pPr>
            <a:lvl3pPr indent="-304800" lvl="2" marL="1371600">
              <a:spcBef>
                <a:spcPts val="1600"/>
              </a:spcBef>
              <a:spcAft>
                <a:spcPts val="0"/>
              </a:spcAft>
              <a:buSzPts val="1200"/>
              <a:buChar char="■"/>
              <a:defRPr sz="1200"/>
            </a:lvl3pPr>
            <a:lvl4pPr indent="-304800" lvl="3" marL="1828800">
              <a:spcBef>
                <a:spcPts val="1600"/>
              </a:spcBef>
              <a:spcAft>
                <a:spcPts val="0"/>
              </a:spcAft>
              <a:buSzPts val="1200"/>
              <a:buChar char="●"/>
              <a:defRPr sz="1200"/>
            </a:lvl4pPr>
            <a:lvl5pPr indent="-304800" lvl="4" marL="2286000">
              <a:spcBef>
                <a:spcPts val="1600"/>
              </a:spcBef>
              <a:spcAft>
                <a:spcPts val="0"/>
              </a:spcAft>
              <a:buSzPts val="1200"/>
              <a:buChar char="○"/>
              <a:defRPr sz="1200"/>
            </a:lvl5pPr>
            <a:lvl6pPr indent="-304800" lvl="5" marL="2743200">
              <a:spcBef>
                <a:spcPts val="1600"/>
              </a:spcBef>
              <a:spcAft>
                <a:spcPts val="0"/>
              </a:spcAft>
              <a:buSzPts val="1200"/>
              <a:buChar char="■"/>
              <a:defRPr sz="1200"/>
            </a:lvl6pPr>
            <a:lvl7pPr indent="-304800" lvl="6" marL="3200400">
              <a:spcBef>
                <a:spcPts val="1600"/>
              </a:spcBef>
              <a:spcAft>
                <a:spcPts val="0"/>
              </a:spcAft>
              <a:buSzPts val="1200"/>
              <a:buChar char="●"/>
              <a:defRPr sz="1200"/>
            </a:lvl7pPr>
            <a:lvl8pPr indent="-304800" lvl="7" marL="3657600">
              <a:spcBef>
                <a:spcPts val="1600"/>
              </a:spcBef>
              <a:spcAft>
                <a:spcPts val="0"/>
              </a:spcAft>
              <a:buSzPts val="1200"/>
              <a:buChar char="○"/>
              <a:defRPr sz="1200"/>
            </a:lvl8pPr>
            <a:lvl9pPr indent="-304800" lvl="8" marL="4114800">
              <a:spcBef>
                <a:spcPts val="1600"/>
              </a:spcBef>
              <a:spcAft>
                <a:spcPts val="1600"/>
              </a:spcAft>
              <a:buSzPts val="1200"/>
              <a:buChar char="■"/>
              <a:defRPr sz="1200"/>
            </a:lvl9pPr>
          </a:lstStyle>
          <a:p/>
        </p:txBody>
      </p:sp>
      <p:sp>
        <p:nvSpPr>
          <p:cNvPr id="3033" name="Google Shape;3033;p39"/>
          <p:cNvSpPr txBox="1"/>
          <p:nvPr>
            <p:ph idx="12" type="sldNum"/>
          </p:nvPr>
        </p:nvSpPr>
        <p:spPr>
          <a:xfrm>
            <a:off x="8472458" y="4663217"/>
            <a:ext cx="548700" cy="393600"/>
          </a:xfrm>
          <a:prstGeom prst="rect">
            <a:avLst/>
          </a:prstGeom>
        </p:spPr>
        <p:txBody>
          <a:bodyPr anchorCtr="0" anchor="ctr" bIns="91425" lIns="91425" spcFirstLastPara="1" rIns="91425" wrap="square" tIns="91425">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3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type="titleOnly">
  <p:cSld name="TITLE_ONLY">
    <p:spTree>
      <p:nvGrpSpPr>
        <p:cNvPr id="3034" name="Shape 3034"/>
        <p:cNvGrpSpPr/>
        <p:nvPr/>
      </p:nvGrpSpPr>
      <p:grpSpPr>
        <a:xfrm>
          <a:off x="0" y="0"/>
          <a:ext cx="0" cy="0"/>
          <a:chOff x="0" y="0"/>
          <a:chExt cx="0" cy="0"/>
        </a:xfrm>
      </p:grpSpPr>
      <p:sp>
        <p:nvSpPr>
          <p:cNvPr id="3035" name="Google Shape;3035;p40"/>
          <p:cNvSpPr txBox="1"/>
          <p:nvPr>
            <p:ph type="title"/>
          </p:nvPr>
        </p:nvSpPr>
        <p:spPr>
          <a:xfrm>
            <a:off x="311700" y="445025"/>
            <a:ext cx="8520600" cy="572700"/>
          </a:xfrm>
          <a:prstGeom prst="rect">
            <a:avLst/>
          </a:prstGeom>
        </p:spPr>
        <p:txBody>
          <a:bodyPr anchorCtr="0" anchor="t" bIns="91425" lIns="91425" spcFirstLastPara="1" rIns="91425" wrap="square" tIns="91425">
            <a:noAutofit/>
          </a:bodyPr>
          <a:lstStyle>
            <a:lvl1pPr lvl="0">
              <a:spcBef>
                <a:spcPts val="0"/>
              </a:spcBef>
              <a:spcAft>
                <a:spcPts val="0"/>
              </a:spcAft>
              <a:buSzPts val="28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p:txBody>
      </p:sp>
      <p:sp>
        <p:nvSpPr>
          <p:cNvPr id="3036" name="Google Shape;3036;p40"/>
          <p:cNvSpPr txBox="1"/>
          <p:nvPr>
            <p:ph idx="12" type="sldNum"/>
          </p:nvPr>
        </p:nvSpPr>
        <p:spPr>
          <a:xfrm>
            <a:off x="8472458" y="4663217"/>
            <a:ext cx="548700" cy="393600"/>
          </a:xfrm>
          <a:prstGeom prst="rect">
            <a:avLst/>
          </a:prstGeom>
        </p:spPr>
        <p:txBody>
          <a:bodyPr anchorCtr="0" anchor="ctr" bIns="91425" lIns="91425" spcFirstLastPara="1" rIns="91425" wrap="square" tIns="91425">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3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One column text">
  <p:cSld name="ONE_COLUMN_TEXT">
    <p:spTree>
      <p:nvGrpSpPr>
        <p:cNvPr id="3037" name="Shape 3037"/>
        <p:cNvGrpSpPr/>
        <p:nvPr/>
      </p:nvGrpSpPr>
      <p:grpSpPr>
        <a:xfrm>
          <a:off x="0" y="0"/>
          <a:ext cx="0" cy="0"/>
          <a:chOff x="0" y="0"/>
          <a:chExt cx="0" cy="0"/>
        </a:xfrm>
      </p:grpSpPr>
      <p:sp>
        <p:nvSpPr>
          <p:cNvPr id="3038" name="Google Shape;3038;p41"/>
          <p:cNvSpPr txBox="1"/>
          <p:nvPr>
            <p:ph type="title"/>
          </p:nvPr>
        </p:nvSpPr>
        <p:spPr>
          <a:xfrm>
            <a:off x="311700" y="555600"/>
            <a:ext cx="2808000" cy="755700"/>
          </a:xfrm>
          <a:prstGeom prst="rect">
            <a:avLst/>
          </a:prstGeom>
        </p:spPr>
        <p:txBody>
          <a:bodyPr anchorCtr="0" anchor="b" bIns="91425" lIns="91425" spcFirstLastPara="1" rIns="91425" wrap="square" tIns="91425">
            <a:noAutofit/>
          </a:bodyPr>
          <a:lstStyle>
            <a:lvl1pPr lvl="0">
              <a:spcBef>
                <a:spcPts val="0"/>
              </a:spcBef>
              <a:spcAft>
                <a:spcPts val="0"/>
              </a:spcAft>
              <a:buSzPts val="2400"/>
              <a:buNone/>
              <a:defRPr sz="2400"/>
            </a:lvl1pPr>
            <a:lvl2pPr lvl="1">
              <a:spcBef>
                <a:spcPts val="0"/>
              </a:spcBef>
              <a:spcAft>
                <a:spcPts val="0"/>
              </a:spcAft>
              <a:buSzPts val="2400"/>
              <a:buNone/>
              <a:defRPr sz="2400"/>
            </a:lvl2pPr>
            <a:lvl3pPr lvl="2">
              <a:spcBef>
                <a:spcPts val="0"/>
              </a:spcBef>
              <a:spcAft>
                <a:spcPts val="0"/>
              </a:spcAft>
              <a:buSzPts val="2400"/>
              <a:buNone/>
              <a:defRPr sz="2400"/>
            </a:lvl3pPr>
            <a:lvl4pPr lvl="3">
              <a:spcBef>
                <a:spcPts val="0"/>
              </a:spcBef>
              <a:spcAft>
                <a:spcPts val="0"/>
              </a:spcAft>
              <a:buSzPts val="2400"/>
              <a:buNone/>
              <a:defRPr sz="2400"/>
            </a:lvl4pPr>
            <a:lvl5pPr lvl="4">
              <a:spcBef>
                <a:spcPts val="0"/>
              </a:spcBef>
              <a:spcAft>
                <a:spcPts val="0"/>
              </a:spcAft>
              <a:buSzPts val="2400"/>
              <a:buNone/>
              <a:defRPr sz="2400"/>
            </a:lvl5pPr>
            <a:lvl6pPr lvl="5">
              <a:spcBef>
                <a:spcPts val="0"/>
              </a:spcBef>
              <a:spcAft>
                <a:spcPts val="0"/>
              </a:spcAft>
              <a:buSzPts val="2400"/>
              <a:buNone/>
              <a:defRPr sz="2400"/>
            </a:lvl6pPr>
            <a:lvl7pPr lvl="6">
              <a:spcBef>
                <a:spcPts val="0"/>
              </a:spcBef>
              <a:spcAft>
                <a:spcPts val="0"/>
              </a:spcAft>
              <a:buSzPts val="2400"/>
              <a:buNone/>
              <a:defRPr sz="2400"/>
            </a:lvl7pPr>
            <a:lvl8pPr lvl="7">
              <a:spcBef>
                <a:spcPts val="0"/>
              </a:spcBef>
              <a:spcAft>
                <a:spcPts val="0"/>
              </a:spcAft>
              <a:buSzPts val="2400"/>
              <a:buNone/>
              <a:defRPr sz="2400"/>
            </a:lvl8pPr>
            <a:lvl9pPr lvl="8">
              <a:spcBef>
                <a:spcPts val="0"/>
              </a:spcBef>
              <a:spcAft>
                <a:spcPts val="0"/>
              </a:spcAft>
              <a:buSzPts val="2400"/>
              <a:buNone/>
              <a:defRPr sz="2400"/>
            </a:lvl9pPr>
          </a:lstStyle>
          <a:p/>
        </p:txBody>
      </p:sp>
      <p:sp>
        <p:nvSpPr>
          <p:cNvPr id="3039" name="Google Shape;3039;p41"/>
          <p:cNvSpPr txBox="1"/>
          <p:nvPr>
            <p:ph idx="1" type="body"/>
          </p:nvPr>
        </p:nvSpPr>
        <p:spPr>
          <a:xfrm>
            <a:off x="311700" y="1389600"/>
            <a:ext cx="2808000" cy="3179400"/>
          </a:xfrm>
          <a:prstGeom prst="rect">
            <a:avLst/>
          </a:prstGeom>
        </p:spPr>
        <p:txBody>
          <a:bodyPr anchorCtr="0" anchor="t" bIns="91425" lIns="91425" spcFirstLastPara="1" rIns="91425" wrap="square" tIns="91425">
            <a:noAutofit/>
          </a:bodyPr>
          <a:lstStyle>
            <a:lvl1pPr indent="-304800" lvl="0" marL="457200">
              <a:spcBef>
                <a:spcPts val="0"/>
              </a:spcBef>
              <a:spcAft>
                <a:spcPts val="0"/>
              </a:spcAft>
              <a:buSzPts val="1200"/>
              <a:buChar char="●"/>
              <a:defRPr sz="1200"/>
            </a:lvl1pPr>
            <a:lvl2pPr indent="-304800" lvl="1" marL="914400">
              <a:spcBef>
                <a:spcPts val="1600"/>
              </a:spcBef>
              <a:spcAft>
                <a:spcPts val="0"/>
              </a:spcAft>
              <a:buSzPts val="1200"/>
              <a:buChar char="○"/>
              <a:defRPr sz="1200"/>
            </a:lvl2pPr>
            <a:lvl3pPr indent="-304800" lvl="2" marL="1371600">
              <a:spcBef>
                <a:spcPts val="1600"/>
              </a:spcBef>
              <a:spcAft>
                <a:spcPts val="0"/>
              </a:spcAft>
              <a:buSzPts val="1200"/>
              <a:buChar char="■"/>
              <a:defRPr sz="1200"/>
            </a:lvl3pPr>
            <a:lvl4pPr indent="-304800" lvl="3" marL="1828800">
              <a:spcBef>
                <a:spcPts val="1600"/>
              </a:spcBef>
              <a:spcAft>
                <a:spcPts val="0"/>
              </a:spcAft>
              <a:buSzPts val="1200"/>
              <a:buChar char="●"/>
              <a:defRPr sz="1200"/>
            </a:lvl4pPr>
            <a:lvl5pPr indent="-304800" lvl="4" marL="2286000">
              <a:spcBef>
                <a:spcPts val="1600"/>
              </a:spcBef>
              <a:spcAft>
                <a:spcPts val="0"/>
              </a:spcAft>
              <a:buSzPts val="1200"/>
              <a:buChar char="○"/>
              <a:defRPr sz="1200"/>
            </a:lvl5pPr>
            <a:lvl6pPr indent="-304800" lvl="5" marL="2743200">
              <a:spcBef>
                <a:spcPts val="1600"/>
              </a:spcBef>
              <a:spcAft>
                <a:spcPts val="0"/>
              </a:spcAft>
              <a:buSzPts val="1200"/>
              <a:buChar char="■"/>
              <a:defRPr sz="1200"/>
            </a:lvl6pPr>
            <a:lvl7pPr indent="-304800" lvl="6" marL="3200400">
              <a:spcBef>
                <a:spcPts val="1600"/>
              </a:spcBef>
              <a:spcAft>
                <a:spcPts val="0"/>
              </a:spcAft>
              <a:buSzPts val="1200"/>
              <a:buChar char="●"/>
              <a:defRPr sz="1200"/>
            </a:lvl7pPr>
            <a:lvl8pPr indent="-304800" lvl="7" marL="3657600">
              <a:spcBef>
                <a:spcPts val="1600"/>
              </a:spcBef>
              <a:spcAft>
                <a:spcPts val="0"/>
              </a:spcAft>
              <a:buSzPts val="1200"/>
              <a:buChar char="○"/>
              <a:defRPr sz="1200"/>
            </a:lvl8pPr>
            <a:lvl9pPr indent="-304800" lvl="8" marL="4114800">
              <a:spcBef>
                <a:spcPts val="1600"/>
              </a:spcBef>
              <a:spcAft>
                <a:spcPts val="1600"/>
              </a:spcAft>
              <a:buSzPts val="1200"/>
              <a:buChar char="■"/>
              <a:defRPr sz="1200"/>
            </a:lvl9pPr>
          </a:lstStyle>
          <a:p/>
        </p:txBody>
      </p:sp>
      <p:sp>
        <p:nvSpPr>
          <p:cNvPr id="3040" name="Google Shape;3040;p41"/>
          <p:cNvSpPr txBox="1"/>
          <p:nvPr>
            <p:ph idx="12" type="sldNum"/>
          </p:nvPr>
        </p:nvSpPr>
        <p:spPr>
          <a:xfrm>
            <a:off x="8472458" y="4663217"/>
            <a:ext cx="548700" cy="393600"/>
          </a:xfrm>
          <a:prstGeom prst="rect">
            <a:avLst/>
          </a:prstGeom>
        </p:spPr>
        <p:txBody>
          <a:bodyPr anchorCtr="0" anchor="ctr" bIns="91425" lIns="91425" spcFirstLastPara="1" rIns="91425" wrap="square" tIns="91425">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Methods">
  <p:cSld name="CUSTOM_2_1">
    <p:spTree>
      <p:nvGrpSpPr>
        <p:cNvPr id="28" name="Shape 28"/>
        <p:cNvGrpSpPr/>
        <p:nvPr/>
      </p:nvGrpSpPr>
      <p:grpSpPr>
        <a:xfrm>
          <a:off x="0" y="0"/>
          <a:ext cx="0" cy="0"/>
          <a:chOff x="0" y="0"/>
          <a:chExt cx="0" cy="0"/>
        </a:xfrm>
      </p:grpSpPr>
      <p:sp>
        <p:nvSpPr>
          <p:cNvPr id="29" name="Google Shape;29;p5"/>
          <p:cNvSpPr/>
          <p:nvPr/>
        </p:nvSpPr>
        <p:spPr>
          <a:xfrm>
            <a:off x="478200" y="241500"/>
            <a:ext cx="3361500" cy="4660500"/>
          </a:xfrm>
          <a:prstGeom prst="rect">
            <a:avLst/>
          </a:prstGeom>
          <a:solidFill>
            <a:srgbClr val="FFC62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 name="Google Shape;30;p5"/>
          <p:cNvSpPr/>
          <p:nvPr/>
        </p:nvSpPr>
        <p:spPr>
          <a:xfrm>
            <a:off x="-54475" y="-15575"/>
            <a:ext cx="3813300" cy="5211600"/>
          </a:xfrm>
          <a:prstGeom prst="rect">
            <a:avLst/>
          </a:prstGeom>
          <a:solidFill>
            <a:srgbClr val="1919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 name="Google Shape;31;p5"/>
          <p:cNvSpPr/>
          <p:nvPr/>
        </p:nvSpPr>
        <p:spPr>
          <a:xfrm>
            <a:off x="1169200" y="2082997"/>
            <a:ext cx="997800" cy="81300"/>
          </a:xfrm>
          <a:prstGeom prst="rect">
            <a:avLst/>
          </a:prstGeom>
          <a:solidFill>
            <a:srgbClr val="FFC62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 name="Google Shape;32;p5"/>
          <p:cNvSpPr txBox="1"/>
          <p:nvPr>
            <p:ph type="title"/>
          </p:nvPr>
        </p:nvSpPr>
        <p:spPr>
          <a:xfrm>
            <a:off x="988725" y="2354025"/>
            <a:ext cx="2122800" cy="557400"/>
          </a:xfrm>
          <a:prstGeom prst="rect">
            <a:avLst/>
          </a:prstGeom>
        </p:spPr>
        <p:txBody>
          <a:bodyPr anchorCtr="0" anchor="t" bIns="0" lIns="0" spcFirstLastPara="1" rIns="0" wrap="square" tIns="0">
            <a:spAutoFit/>
          </a:bodyPr>
          <a:lstStyle>
            <a:lvl1pPr lvl="0">
              <a:spcBef>
                <a:spcPts val="0"/>
              </a:spcBef>
              <a:spcAft>
                <a:spcPts val="0"/>
              </a:spcAft>
              <a:buClr>
                <a:schemeClr val="lt1"/>
              </a:buClr>
              <a:buSzPts val="3000"/>
              <a:buNone/>
              <a:defRPr>
                <a:solidFill>
                  <a:schemeClr val="lt1"/>
                </a:solidFill>
              </a:defRPr>
            </a:lvl1pPr>
            <a:lvl2pPr lvl="1">
              <a:spcBef>
                <a:spcPts val="0"/>
              </a:spcBef>
              <a:spcAft>
                <a:spcPts val="0"/>
              </a:spcAft>
              <a:buClr>
                <a:schemeClr val="lt1"/>
              </a:buClr>
              <a:buSzPts val="2800"/>
              <a:buNone/>
              <a:defRPr>
                <a:solidFill>
                  <a:schemeClr val="lt1"/>
                </a:solidFill>
              </a:defRPr>
            </a:lvl2pPr>
            <a:lvl3pPr lvl="2">
              <a:spcBef>
                <a:spcPts val="0"/>
              </a:spcBef>
              <a:spcAft>
                <a:spcPts val="0"/>
              </a:spcAft>
              <a:buClr>
                <a:schemeClr val="lt1"/>
              </a:buClr>
              <a:buSzPts val="2800"/>
              <a:buNone/>
              <a:defRPr>
                <a:solidFill>
                  <a:schemeClr val="lt1"/>
                </a:solidFill>
              </a:defRPr>
            </a:lvl3pPr>
            <a:lvl4pPr lvl="3">
              <a:spcBef>
                <a:spcPts val="0"/>
              </a:spcBef>
              <a:spcAft>
                <a:spcPts val="0"/>
              </a:spcAft>
              <a:buClr>
                <a:schemeClr val="lt1"/>
              </a:buClr>
              <a:buSzPts val="2800"/>
              <a:buNone/>
              <a:defRPr>
                <a:solidFill>
                  <a:schemeClr val="lt1"/>
                </a:solidFill>
              </a:defRPr>
            </a:lvl4pPr>
            <a:lvl5pPr lvl="4">
              <a:spcBef>
                <a:spcPts val="0"/>
              </a:spcBef>
              <a:spcAft>
                <a:spcPts val="0"/>
              </a:spcAft>
              <a:buClr>
                <a:schemeClr val="lt1"/>
              </a:buClr>
              <a:buSzPts val="2800"/>
              <a:buNone/>
              <a:defRPr>
                <a:solidFill>
                  <a:schemeClr val="lt1"/>
                </a:solidFill>
              </a:defRPr>
            </a:lvl5pPr>
            <a:lvl6pPr lvl="5">
              <a:spcBef>
                <a:spcPts val="0"/>
              </a:spcBef>
              <a:spcAft>
                <a:spcPts val="0"/>
              </a:spcAft>
              <a:buClr>
                <a:schemeClr val="lt1"/>
              </a:buClr>
              <a:buSzPts val="2800"/>
              <a:buNone/>
              <a:defRPr>
                <a:solidFill>
                  <a:schemeClr val="lt1"/>
                </a:solidFill>
              </a:defRPr>
            </a:lvl6pPr>
            <a:lvl7pPr lvl="6">
              <a:spcBef>
                <a:spcPts val="0"/>
              </a:spcBef>
              <a:spcAft>
                <a:spcPts val="0"/>
              </a:spcAft>
              <a:buClr>
                <a:schemeClr val="lt1"/>
              </a:buClr>
              <a:buSzPts val="2800"/>
              <a:buNone/>
              <a:defRPr>
                <a:solidFill>
                  <a:schemeClr val="lt1"/>
                </a:solidFill>
              </a:defRPr>
            </a:lvl7pPr>
            <a:lvl8pPr lvl="7">
              <a:spcBef>
                <a:spcPts val="0"/>
              </a:spcBef>
              <a:spcAft>
                <a:spcPts val="0"/>
              </a:spcAft>
              <a:buClr>
                <a:schemeClr val="lt1"/>
              </a:buClr>
              <a:buSzPts val="2800"/>
              <a:buNone/>
              <a:defRPr>
                <a:solidFill>
                  <a:schemeClr val="lt1"/>
                </a:solidFill>
              </a:defRPr>
            </a:lvl8pPr>
            <a:lvl9pPr lvl="8">
              <a:spcBef>
                <a:spcPts val="0"/>
              </a:spcBef>
              <a:spcAft>
                <a:spcPts val="0"/>
              </a:spcAft>
              <a:buClr>
                <a:schemeClr val="lt1"/>
              </a:buClr>
              <a:buSzPts val="2800"/>
              <a:buNone/>
              <a:defRPr>
                <a:solidFill>
                  <a:schemeClr val="lt1"/>
                </a:solidFill>
              </a:defRPr>
            </a:lvl9pPr>
          </a:lstStyle>
          <a:p/>
        </p:txBody>
      </p:sp>
      <p:sp>
        <p:nvSpPr>
          <p:cNvPr id="33" name="Google Shape;33;p5"/>
          <p:cNvSpPr txBox="1"/>
          <p:nvPr>
            <p:ph idx="1" type="body"/>
          </p:nvPr>
        </p:nvSpPr>
        <p:spPr>
          <a:xfrm>
            <a:off x="4302650" y="467825"/>
            <a:ext cx="4384200" cy="4218600"/>
          </a:xfrm>
          <a:prstGeom prst="rect">
            <a:avLst/>
          </a:prstGeom>
        </p:spPr>
        <p:txBody>
          <a:bodyPr anchorCtr="0" anchor="ctr" bIns="0" lIns="0" spcFirstLastPara="1" rIns="0" wrap="square" tIns="0">
            <a:noAutofit/>
          </a:bodyPr>
          <a:lstStyle>
            <a:lvl1pPr indent="-342900" lvl="0" marL="457200">
              <a:spcBef>
                <a:spcPts val="0"/>
              </a:spcBef>
              <a:spcAft>
                <a:spcPts val="0"/>
              </a:spcAft>
              <a:buSzPts val="1800"/>
              <a:buChar char="✦"/>
              <a:defRPr/>
            </a:lvl1pPr>
            <a:lvl2pPr indent="-342900" lvl="1" marL="914400">
              <a:spcBef>
                <a:spcPts val="1000"/>
              </a:spcBef>
              <a:spcAft>
                <a:spcPts val="0"/>
              </a:spcAft>
              <a:buSzPts val="1800"/>
              <a:buChar char="✦"/>
              <a:defRPr/>
            </a:lvl2pPr>
            <a:lvl3pPr indent="-342900" lvl="2" marL="1371600">
              <a:spcBef>
                <a:spcPts val="1000"/>
              </a:spcBef>
              <a:spcAft>
                <a:spcPts val="0"/>
              </a:spcAft>
              <a:buSzPts val="1800"/>
              <a:buChar char="✦"/>
              <a:defRPr/>
            </a:lvl3pPr>
            <a:lvl4pPr indent="-342900" lvl="3" marL="1828800">
              <a:spcBef>
                <a:spcPts val="1000"/>
              </a:spcBef>
              <a:spcAft>
                <a:spcPts val="0"/>
              </a:spcAft>
              <a:buSzPts val="1800"/>
              <a:buChar char="●"/>
              <a:defRPr/>
            </a:lvl4pPr>
            <a:lvl5pPr indent="-342900" lvl="4" marL="2286000">
              <a:spcBef>
                <a:spcPts val="1000"/>
              </a:spcBef>
              <a:spcAft>
                <a:spcPts val="0"/>
              </a:spcAft>
              <a:buSzPts val="1800"/>
              <a:buChar char="○"/>
              <a:defRPr/>
            </a:lvl5pPr>
            <a:lvl6pPr indent="-342900" lvl="5" marL="2743200">
              <a:spcBef>
                <a:spcPts val="1000"/>
              </a:spcBef>
              <a:spcAft>
                <a:spcPts val="0"/>
              </a:spcAft>
              <a:buSzPts val="1800"/>
              <a:buChar char="■"/>
              <a:defRPr/>
            </a:lvl6pPr>
            <a:lvl7pPr indent="-342900" lvl="6" marL="3200400">
              <a:spcBef>
                <a:spcPts val="1000"/>
              </a:spcBef>
              <a:spcAft>
                <a:spcPts val="0"/>
              </a:spcAft>
              <a:buSzPts val="1800"/>
              <a:buChar char="●"/>
              <a:defRPr/>
            </a:lvl7pPr>
            <a:lvl8pPr indent="-342900" lvl="7" marL="3657600">
              <a:spcBef>
                <a:spcPts val="1000"/>
              </a:spcBef>
              <a:spcAft>
                <a:spcPts val="0"/>
              </a:spcAft>
              <a:buSzPts val="1800"/>
              <a:buChar char="○"/>
              <a:defRPr/>
            </a:lvl8pPr>
            <a:lvl9pPr indent="-342900" lvl="8" marL="4114800">
              <a:spcBef>
                <a:spcPts val="1000"/>
              </a:spcBef>
              <a:spcAft>
                <a:spcPts val="1000"/>
              </a:spcAft>
              <a:buSzPts val="1800"/>
              <a:buChar char="■"/>
              <a:defRPr/>
            </a:lvl9pPr>
          </a:lstStyle>
          <a:p/>
        </p:txBody>
      </p:sp>
    </p:spTree>
  </p:cSld>
  <p:clrMapOvr>
    <a:masterClrMapping/>
  </p:clrMapOvr>
  <p:extLst>
    <p:ext uri="{DCECCB84-F9BA-43D5-87BE-67443E8EF086}">
      <p15:sldGuideLst>
        <p15:guide id="1" pos="2419">
          <p15:clr>
            <a:srgbClr val="E46962"/>
          </p15:clr>
        </p15:guide>
        <p15:guide id="2" pos="2703">
          <p15:clr>
            <a:srgbClr val="E46962"/>
          </p15:clr>
        </p15:guide>
        <p15:guide id="3" pos="5472">
          <p15:clr>
            <a:srgbClr val="E46962"/>
          </p15:clr>
        </p15:guide>
        <p15:guide id="4" orient="horz" pos="2952">
          <p15:clr>
            <a:srgbClr val="E46962"/>
          </p15:clr>
        </p15:guide>
      </p15:sldGuideLst>
    </p:ext>
  </p:extLst>
</p:sldLayout>
</file>

<file path=ppt/slideLayouts/slideLayout4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Main point">
  <p:cSld name="MAIN_POINT">
    <p:spTree>
      <p:nvGrpSpPr>
        <p:cNvPr id="3041" name="Shape 3041"/>
        <p:cNvGrpSpPr/>
        <p:nvPr/>
      </p:nvGrpSpPr>
      <p:grpSpPr>
        <a:xfrm>
          <a:off x="0" y="0"/>
          <a:ext cx="0" cy="0"/>
          <a:chOff x="0" y="0"/>
          <a:chExt cx="0" cy="0"/>
        </a:xfrm>
      </p:grpSpPr>
      <p:sp>
        <p:nvSpPr>
          <p:cNvPr id="3042" name="Google Shape;3042;p42"/>
          <p:cNvSpPr txBox="1"/>
          <p:nvPr>
            <p:ph type="title"/>
          </p:nvPr>
        </p:nvSpPr>
        <p:spPr>
          <a:xfrm>
            <a:off x="490250" y="450150"/>
            <a:ext cx="6367800" cy="4090800"/>
          </a:xfrm>
          <a:prstGeom prst="rect">
            <a:avLst/>
          </a:prstGeom>
        </p:spPr>
        <p:txBody>
          <a:bodyPr anchorCtr="0" anchor="ctr" bIns="91425" lIns="91425" spcFirstLastPara="1" rIns="91425" wrap="square" tIns="91425">
            <a:noAutofit/>
          </a:bodyPr>
          <a:lstStyle>
            <a:lvl1pPr lvl="0">
              <a:spcBef>
                <a:spcPts val="0"/>
              </a:spcBef>
              <a:spcAft>
                <a:spcPts val="0"/>
              </a:spcAft>
              <a:buSzPts val="4800"/>
              <a:buNone/>
              <a:defRPr sz="4800"/>
            </a:lvl1pPr>
            <a:lvl2pPr lvl="1">
              <a:spcBef>
                <a:spcPts val="0"/>
              </a:spcBef>
              <a:spcAft>
                <a:spcPts val="0"/>
              </a:spcAft>
              <a:buSzPts val="4800"/>
              <a:buNone/>
              <a:defRPr sz="4800"/>
            </a:lvl2pPr>
            <a:lvl3pPr lvl="2">
              <a:spcBef>
                <a:spcPts val="0"/>
              </a:spcBef>
              <a:spcAft>
                <a:spcPts val="0"/>
              </a:spcAft>
              <a:buSzPts val="4800"/>
              <a:buNone/>
              <a:defRPr sz="4800"/>
            </a:lvl3pPr>
            <a:lvl4pPr lvl="3">
              <a:spcBef>
                <a:spcPts val="0"/>
              </a:spcBef>
              <a:spcAft>
                <a:spcPts val="0"/>
              </a:spcAft>
              <a:buSzPts val="4800"/>
              <a:buNone/>
              <a:defRPr sz="4800"/>
            </a:lvl4pPr>
            <a:lvl5pPr lvl="4">
              <a:spcBef>
                <a:spcPts val="0"/>
              </a:spcBef>
              <a:spcAft>
                <a:spcPts val="0"/>
              </a:spcAft>
              <a:buSzPts val="4800"/>
              <a:buNone/>
              <a:defRPr sz="4800"/>
            </a:lvl5pPr>
            <a:lvl6pPr lvl="5">
              <a:spcBef>
                <a:spcPts val="0"/>
              </a:spcBef>
              <a:spcAft>
                <a:spcPts val="0"/>
              </a:spcAft>
              <a:buSzPts val="4800"/>
              <a:buNone/>
              <a:defRPr sz="4800"/>
            </a:lvl6pPr>
            <a:lvl7pPr lvl="6">
              <a:spcBef>
                <a:spcPts val="0"/>
              </a:spcBef>
              <a:spcAft>
                <a:spcPts val="0"/>
              </a:spcAft>
              <a:buSzPts val="4800"/>
              <a:buNone/>
              <a:defRPr sz="4800"/>
            </a:lvl7pPr>
            <a:lvl8pPr lvl="7">
              <a:spcBef>
                <a:spcPts val="0"/>
              </a:spcBef>
              <a:spcAft>
                <a:spcPts val="0"/>
              </a:spcAft>
              <a:buSzPts val="4800"/>
              <a:buNone/>
              <a:defRPr sz="4800"/>
            </a:lvl8pPr>
            <a:lvl9pPr lvl="8">
              <a:spcBef>
                <a:spcPts val="0"/>
              </a:spcBef>
              <a:spcAft>
                <a:spcPts val="0"/>
              </a:spcAft>
              <a:buSzPts val="4800"/>
              <a:buNone/>
              <a:defRPr sz="4800"/>
            </a:lvl9pPr>
          </a:lstStyle>
          <a:p/>
        </p:txBody>
      </p:sp>
      <p:sp>
        <p:nvSpPr>
          <p:cNvPr id="3043" name="Google Shape;3043;p42"/>
          <p:cNvSpPr txBox="1"/>
          <p:nvPr>
            <p:ph idx="12" type="sldNum"/>
          </p:nvPr>
        </p:nvSpPr>
        <p:spPr>
          <a:xfrm>
            <a:off x="8472458" y="4663217"/>
            <a:ext cx="548700" cy="393600"/>
          </a:xfrm>
          <a:prstGeom prst="rect">
            <a:avLst/>
          </a:prstGeom>
        </p:spPr>
        <p:txBody>
          <a:bodyPr anchorCtr="0" anchor="ctr" bIns="91425" lIns="91425" spcFirstLastPara="1" rIns="91425" wrap="square" tIns="91425">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4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title and description">
  <p:cSld name="SECTION_TITLE_AND_DESCRIPTION">
    <p:spTree>
      <p:nvGrpSpPr>
        <p:cNvPr id="3044" name="Shape 3044"/>
        <p:cNvGrpSpPr/>
        <p:nvPr/>
      </p:nvGrpSpPr>
      <p:grpSpPr>
        <a:xfrm>
          <a:off x="0" y="0"/>
          <a:ext cx="0" cy="0"/>
          <a:chOff x="0" y="0"/>
          <a:chExt cx="0" cy="0"/>
        </a:xfrm>
      </p:grpSpPr>
      <p:sp>
        <p:nvSpPr>
          <p:cNvPr id="3045" name="Google Shape;3045;p43"/>
          <p:cNvSpPr/>
          <p:nvPr/>
        </p:nvSpPr>
        <p:spPr>
          <a:xfrm>
            <a:off x="4572000" y="-125"/>
            <a:ext cx="4572000" cy="5143500"/>
          </a:xfrm>
          <a:prstGeom prst="rect">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6" name="Google Shape;3046;p43"/>
          <p:cNvSpPr txBox="1"/>
          <p:nvPr>
            <p:ph type="title"/>
          </p:nvPr>
        </p:nvSpPr>
        <p:spPr>
          <a:xfrm>
            <a:off x="265500" y="1233175"/>
            <a:ext cx="4045200" cy="1482300"/>
          </a:xfrm>
          <a:prstGeom prst="rect">
            <a:avLst/>
          </a:prstGeom>
        </p:spPr>
        <p:txBody>
          <a:bodyPr anchorCtr="0" anchor="b" bIns="91425" lIns="91425" spcFirstLastPara="1" rIns="91425" wrap="square" tIns="91425">
            <a:noAutofit/>
          </a:bodyPr>
          <a:lstStyle>
            <a:lvl1pPr lvl="0" algn="ctr">
              <a:spcBef>
                <a:spcPts val="0"/>
              </a:spcBef>
              <a:spcAft>
                <a:spcPts val="0"/>
              </a:spcAft>
              <a:buSzPts val="4200"/>
              <a:buNone/>
              <a:defRPr sz="4200"/>
            </a:lvl1pPr>
            <a:lvl2pPr lvl="1" algn="ctr">
              <a:spcBef>
                <a:spcPts val="0"/>
              </a:spcBef>
              <a:spcAft>
                <a:spcPts val="0"/>
              </a:spcAft>
              <a:buSzPts val="4200"/>
              <a:buNone/>
              <a:defRPr sz="4200"/>
            </a:lvl2pPr>
            <a:lvl3pPr lvl="2" algn="ctr">
              <a:spcBef>
                <a:spcPts val="0"/>
              </a:spcBef>
              <a:spcAft>
                <a:spcPts val="0"/>
              </a:spcAft>
              <a:buSzPts val="4200"/>
              <a:buNone/>
              <a:defRPr sz="4200"/>
            </a:lvl3pPr>
            <a:lvl4pPr lvl="3" algn="ctr">
              <a:spcBef>
                <a:spcPts val="0"/>
              </a:spcBef>
              <a:spcAft>
                <a:spcPts val="0"/>
              </a:spcAft>
              <a:buSzPts val="4200"/>
              <a:buNone/>
              <a:defRPr sz="4200"/>
            </a:lvl4pPr>
            <a:lvl5pPr lvl="4" algn="ctr">
              <a:spcBef>
                <a:spcPts val="0"/>
              </a:spcBef>
              <a:spcAft>
                <a:spcPts val="0"/>
              </a:spcAft>
              <a:buSzPts val="4200"/>
              <a:buNone/>
              <a:defRPr sz="4200"/>
            </a:lvl5pPr>
            <a:lvl6pPr lvl="5" algn="ctr">
              <a:spcBef>
                <a:spcPts val="0"/>
              </a:spcBef>
              <a:spcAft>
                <a:spcPts val="0"/>
              </a:spcAft>
              <a:buSzPts val="4200"/>
              <a:buNone/>
              <a:defRPr sz="4200"/>
            </a:lvl6pPr>
            <a:lvl7pPr lvl="6" algn="ctr">
              <a:spcBef>
                <a:spcPts val="0"/>
              </a:spcBef>
              <a:spcAft>
                <a:spcPts val="0"/>
              </a:spcAft>
              <a:buSzPts val="4200"/>
              <a:buNone/>
              <a:defRPr sz="4200"/>
            </a:lvl7pPr>
            <a:lvl8pPr lvl="7" algn="ctr">
              <a:spcBef>
                <a:spcPts val="0"/>
              </a:spcBef>
              <a:spcAft>
                <a:spcPts val="0"/>
              </a:spcAft>
              <a:buSzPts val="4200"/>
              <a:buNone/>
              <a:defRPr sz="4200"/>
            </a:lvl8pPr>
            <a:lvl9pPr lvl="8" algn="ctr">
              <a:spcBef>
                <a:spcPts val="0"/>
              </a:spcBef>
              <a:spcAft>
                <a:spcPts val="0"/>
              </a:spcAft>
              <a:buSzPts val="4200"/>
              <a:buNone/>
              <a:defRPr sz="4200"/>
            </a:lvl9pPr>
          </a:lstStyle>
          <a:p/>
        </p:txBody>
      </p:sp>
      <p:sp>
        <p:nvSpPr>
          <p:cNvPr id="3047" name="Google Shape;3047;p43"/>
          <p:cNvSpPr txBox="1"/>
          <p:nvPr>
            <p:ph idx="1" type="subTitle"/>
          </p:nvPr>
        </p:nvSpPr>
        <p:spPr>
          <a:xfrm>
            <a:off x="265500" y="2803075"/>
            <a:ext cx="4045200" cy="1235100"/>
          </a:xfrm>
          <a:prstGeom prst="rect">
            <a:avLst/>
          </a:prstGeom>
        </p:spPr>
        <p:txBody>
          <a:bodyPr anchorCtr="0" anchor="t" bIns="91425" lIns="91425" spcFirstLastPara="1" rIns="91425" wrap="square" tIns="91425">
            <a:noAutofit/>
          </a:bodyPr>
          <a:lstStyle>
            <a:lvl1pPr lvl="0" algn="ctr">
              <a:lnSpc>
                <a:spcPct val="100000"/>
              </a:lnSpc>
              <a:spcBef>
                <a:spcPts val="0"/>
              </a:spcBef>
              <a:spcAft>
                <a:spcPts val="0"/>
              </a:spcAft>
              <a:buSzPts val="2100"/>
              <a:buNone/>
              <a:defRPr sz="2100"/>
            </a:lvl1pPr>
            <a:lvl2pPr lvl="1" algn="ctr">
              <a:lnSpc>
                <a:spcPct val="100000"/>
              </a:lnSpc>
              <a:spcBef>
                <a:spcPts val="0"/>
              </a:spcBef>
              <a:spcAft>
                <a:spcPts val="0"/>
              </a:spcAft>
              <a:buSzPts val="2100"/>
              <a:buNone/>
              <a:defRPr sz="2100"/>
            </a:lvl2pPr>
            <a:lvl3pPr lvl="2" algn="ctr">
              <a:lnSpc>
                <a:spcPct val="100000"/>
              </a:lnSpc>
              <a:spcBef>
                <a:spcPts val="0"/>
              </a:spcBef>
              <a:spcAft>
                <a:spcPts val="0"/>
              </a:spcAft>
              <a:buSzPts val="2100"/>
              <a:buNone/>
              <a:defRPr sz="2100"/>
            </a:lvl3pPr>
            <a:lvl4pPr lvl="3" algn="ctr">
              <a:lnSpc>
                <a:spcPct val="100000"/>
              </a:lnSpc>
              <a:spcBef>
                <a:spcPts val="0"/>
              </a:spcBef>
              <a:spcAft>
                <a:spcPts val="0"/>
              </a:spcAft>
              <a:buSzPts val="2100"/>
              <a:buNone/>
              <a:defRPr sz="2100"/>
            </a:lvl4pPr>
            <a:lvl5pPr lvl="4" algn="ctr">
              <a:lnSpc>
                <a:spcPct val="100000"/>
              </a:lnSpc>
              <a:spcBef>
                <a:spcPts val="0"/>
              </a:spcBef>
              <a:spcAft>
                <a:spcPts val="0"/>
              </a:spcAft>
              <a:buSzPts val="2100"/>
              <a:buNone/>
              <a:defRPr sz="2100"/>
            </a:lvl5pPr>
            <a:lvl6pPr lvl="5" algn="ctr">
              <a:lnSpc>
                <a:spcPct val="100000"/>
              </a:lnSpc>
              <a:spcBef>
                <a:spcPts val="0"/>
              </a:spcBef>
              <a:spcAft>
                <a:spcPts val="0"/>
              </a:spcAft>
              <a:buSzPts val="2100"/>
              <a:buNone/>
              <a:defRPr sz="2100"/>
            </a:lvl6pPr>
            <a:lvl7pPr lvl="6" algn="ctr">
              <a:lnSpc>
                <a:spcPct val="100000"/>
              </a:lnSpc>
              <a:spcBef>
                <a:spcPts val="0"/>
              </a:spcBef>
              <a:spcAft>
                <a:spcPts val="0"/>
              </a:spcAft>
              <a:buSzPts val="2100"/>
              <a:buNone/>
              <a:defRPr sz="2100"/>
            </a:lvl7pPr>
            <a:lvl8pPr lvl="7" algn="ctr">
              <a:lnSpc>
                <a:spcPct val="100000"/>
              </a:lnSpc>
              <a:spcBef>
                <a:spcPts val="0"/>
              </a:spcBef>
              <a:spcAft>
                <a:spcPts val="0"/>
              </a:spcAft>
              <a:buSzPts val="2100"/>
              <a:buNone/>
              <a:defRPr sz="2100"/>
            </a:lvl8pPr>
            <a:lvl9pPr lvl="8" algn="ctr">
              <a:lnSpc>
                <a:spcPct val="100000"/>
              </a:lnSpc>
              <a:spcBef>
                <a:spcPts val="0"/>
              </a:spcBef>
              <a:spcAft>
                <a:spcPts val="0"/>
              </a:spcAft>
              <a:buSzPts val="2100"/>
              <a:buNone/>
              <a:defRPr sz="2100"/>
            </a:lvl9pPr>
          </a:lstStyle>
          <a:p/>
        </p:txBody>
      </p:sp>
      <p:sp>
        <p:nvSpPr>
          <p:cNvPr id="3048" name="Google Shape;3048;p43"/>
          <p:cNvSpPr txBox="1"/>
          <p:nvPr>
            <p:ph idx="2" type="body"/>
          </p:nvPr>
        </p:nvSpPr>
        <p:spPr>
          <a:xfrm>
            <a:off x="4939500" y="724075"/>
            <a:ext cx="3837000" cy="3695100"/>
          </a:xfrm>
          <a:prstGeom prst="rect">
            <a:avLst/>
          </a:prstGeom>
        </p:spPr>
        <p:txBody>
          <a:bodyPr anchorCtr="0" anchor="ctr" bIns="91425" lIns="91425" spcFirstLastPara="1" rIns="91425" wrap="square" tIns="91425">
            <a:noAutofit/>
          </a:bodyPr>
          <a:lstStyle>
            <a:lvl1pPr indent="-342900" lvl="0" marL="457200">
              <a:spcBef>
                <a:spcPts val="0"/>
              </a:spcBef>
              <a:spcAft>
                <a:spcPts val="0"/>
              </a:spcAft>
              <a:buSzPts val="1800"/>
              <a:buChar char="●"/>
              <a:defRPr/>
            </a:lvl1pPr>
            <a:lvl2pPr indent="-317500" lvl="1" marL="914400">
              <a:spcBef>
                <a:spcPts val="1600"/>
              </a:spcBef>
              <a:spcAft>
                <a:spcPts val="0"/>
              </a:spcAft>
              <a:buSzPts val="1400"/>
              <a:buChar char="○"/>
              <a:defRPr/>
            </a:lvl2pPr>
            <a:lvl3pPr indent="-317500" lvl="2" marL="1371600">
              <a:spcBef>
                <a:spcPts val="1600"/>
              </a:spcBef>
              <a:spcAft>
                <a:spcPts val="0"/>
              </a:spcAft>
              <a:buSzPts val="1400"/>
              <a:buChar char="■"/>
              <a:defRPr/>
            </a:lvl3pPr>
            <a:lvl4pPr indent="-317500" lvl="3" marL="1828800">
              <a:spcBef>
                <a:spcPts val="1600"/>
              </a:spcBef>
              <a:spcAft>
                <a:spcPts val="0"/>
              </a:spcAft>
              <a:buSzPts val="1400"/>
              <a:buChar char="●"/>
              <a:defRPr/>
            </a:lvl4pPr>
            <a:lvl5pPr indent="-317500" lvl="4" marL="2286000">
              <a:spcBef>
                <a:spcPts val="1600"/>
              </a:spcBef>
              <a:spcAft>
                <a:spcPts val="0"/>
              </a:spcAft>
              <a:buSzPts val="1400"/>
              <a:buChar char="○"/>
              <a:defRPr/>
            </a:lvl5pPr>
            <a:lvl6pPr indent="-317500" lvl="5" marL="2743200">
              <a:spcBef>
                <a:spcPts val="1600"/>
              </a:spcBef>
              <a:spcAft>
                <a:spcPts val="0"/>
              </a:spcAft>
              <a:buSzPts val="1400"/>
              <a:buChar char="■"/>
              <a:defRPr/>
            </a:lvl6pPr>
            <a:lvl7pPr indent="-317500" lvl="6" marL="3200400">
              <a:spcBef>
                <a:spcPts val="1600"/>
              </a:spcBef>
              <a:spcAft>
                <a:spcPts val="0"/>
              </a:spcAft>
              <a:buSzPts val="1400"/>
              <a:buChar char="●"/>
              <a:defRPr/>
            </a:lvl7pPr>
            <a:lvl8pPr indent="-317500" lvl="7" marL="3657600">
              <a:spcBef>
                <a:spcPts val="1600"/>
              </a:spcBef>
              <a:spcAft>
                <a:spcPts val="0"/>
              </a:spcAft>
              <a:buSzPts val="1400"/>
              <a:buChar char="○"/>
              <a:defRPr/>
            </a:lvl8pPr>
            <a:lvl9pPr indent="-317500" lvl="8" marL="4114800">
              <a:spcBef>
                <a:spcPts val="1600"/>
              </a:spcBef>
              <a:spcAft>
                <a:spcPts val="1600"/>
              </a:spcAft>
              <a:buSzPts val="1400"/>
              <a:buChar char="■"/>
              <a:defRPr/>
            </a:lvl9pPr>
          </a:lstStyle>
          <a:p/>
        </p:txBody>
      </p:sp>
      <p:sp>
        <p:nvSpPr>
          <p:cNvPr id="3049" name="Google Shape;3049;p43"/>
          <p:cNvSpPr txBox="1"/>
          <p:nvPr>
            <p:ph idx="12" type="sldNum"/>
          </p:nvPr>
        </p:nvSpPr>
        <p:spPr>
          <a:xfrm>
            <a:off x="8472458" y="4663217"/>
            <a:ext cx="548700" cy="393600"/>
          </a:xfrm>
          <a:prstGeom prst="rect">
            <a:avLst/>
          </a:prstGeom>
        </p:spPr>
        <p:txBody>
          <a:bodyPr anchorCtr="0" anchor="ctr" bIns="91425" lIns="91425" spcFirstLastPara="1" rIns="91425" wrap="square" tIns="91425">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4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aption">
  <p:cSld name="CAPTION_ONLY">
    <p:spTree>
      <p:nvGrpSpPr>
        <p:cNvPr id="3050" name="Shape 3050"/>
        <p:cNvGrpSpPr/>
        <p:nvPr/>
      </p:nvGrpSpPr>
      <p:grpSpPr>
        <a:xfrm>
          <a:off x="0" y="0"/>
          <a:ext cx="0" cy="0"/>
          <a:chOff x="0" y="0"/>
          <a:chExt cx="0" cy="0"/>
        </a:xfrm>
      </p:grpSpPr>
      <p:sp>
        <p:nvSpPr>
          <p:cNvPr id="3051" name="Google Shape;3051;p44"/>
          <p:cNvSpPr txBox="1"/>
          <p:nvPr>
            <p:ph idx="1" type="body"/>
          </p:nvPr>
        </p:nvSpPr>
        <p:spPr>
          <a:xfrm>
            <a:off x="311700" y="4230575"/>
            <a:ext cx="5998800" cy="605100"/>
          </a:xfrm>
          <a:prstGeom prst="rect">
            <a:avLst/>
          </a:prstGeom>
        </p:spPr>
        <p:txBody>
          <a:bodyPr anchorCtr="0" anchor="ctr" bIns="91425" lIns="91425" spcFirstLastPara="1" rIns="91425" wrap="square" tIns="91425">
            <a:noAutofit/>
          </a:bodyPr>
          <a:lstStyle>
            <a:lvl1pPr indent="-228600" lvl="0" marL="457200">
              <a:lnSpc>
                <a:spcPct val="100000"/>
              </a:lnSpc>
              <a:spcBef>
                <a:spcPts val="0"/>
              </a:spcBef>
              <a:spcAft>
                <a:spcPts val="0"/>
              </a:spcAft>
              <a:buSzPts val="1800"/>
              <a:buNone/>
              <a:defRPr/>
            </a:lvl1pPr>
          </a:lstStyle>
          <a:p/>
        </p:txBody>
      </p:sp>
      <p:sp>
        <p:nvSpPr>
          <p:cNvPr id="3052" name="Google Shape;3052;p44"/>
          <p:cNvSpPr txBox="1"/>
          <p:nvPr>
            <p:ph idx="12" type="sldNum"/>
          </p:nvPr>
        </p:nvSpPr>
        <p:spPr>
          <a:xfrm>
            <a:off x="8472458" y="4663217"/>
            <a:ext cx="548700" cy="393600"/>
          </a:xfrm>
          <a:prstGeom prst="rect">
            <a:avLst/>
          </a:prstGeom>
        </p:spPr>
        <p:txBody>
          <a:bodyPr anchorCtr="0" anchor="ctr" bIns="91425" lIns="91425" spcFirstLastPara="1" rIns="91425" wrap="square" tIns="91425">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4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ig number">
  <p:cSld name="BIG_NUMBER">
    <p:spTree>
      <p:nvGrpSpPr>
        <p:cNvPr id="3053" name="Shape 3053"/>
        <p:cNvGrpSpPr/>
        <p:nvPr/>
      </p:nvGrpSpPr>
      <p:grpSpPr>
        <a:xfrm>
          <a:off x="0" y="0"/>
          <a:ext cx="0" cy="0"/>
          <a:chOff x="0" y="0"/>
          <a:chExt cx="0" cy="0"/>
        </a:xfrm>
      </p:grpSpPr>
      <p:sp>
        <p:nvSpPr>
          <p:cNvPr id="3054" name="Google Shape;3054;p45"/>
          <p:cNvSpPr txBox="1"/>
          <p:nvPr>
            <p:ph hasCustomPrompt="1" type="title"/>
          </p:nvPr>
        </p:nvSpPr>
        <p:spPr>
          <a:xfrm>
            <a:off x="311700" y="1106125"/>
            <a:ext cx="8520600" cy="1963500"/>
          </a:xfrm>
          <a:prstGeom prst="rect">
            <a:avLst/>
          </a:prstGeom>
        </p:spPr>
        <p:txBody>
          <a:bodyPr anchorCtr="0" anchor="b" bIns="91425" lIns="91425" spcFirstLastPara="1" rIns="91425" wrap="square" tIns="91425">
            <a:noAutofit/>
          </a:bodyPr>
          <a:lstStyle>
            <a:lvl1pPr lvl="0" algn="ctr">
              <a:spcBef>
                <a:spcPts val="0"/>
              </a:spcBef>
              <a:spcAft>
                <a:spcPts val="0"/>
              </a:spcAft>
              <a:buSzPts val="12000"/>
              <a:buNone/>
              <a:defRPr sz="12000"/>
            </a:lvl1pPr>
            <a:lvl2pPr lvl="1" algn="ctr">
              <a:spcBef>
                <a:spcPts val="0"/>
              </a:spcBef>
              <a:spcAft>
                <a:spcPts val="0"/>
              </a:spcAft>
              <a:buSzPts val="12000"/>
              <a:buNone/>
              <a:defRPr sz="12000"/>
            </a:lvl2pPr>
            <a:lvl3pPr lvl="2" algn="ctr">
              <a:spcBef>
                <a:spcPts val="0"/>
              </a:spcBef>
              <a:spcAft>
                <a:spcPts val="0"/>
              </a:spcAft>
              <a:buSzPts val="12000"/>
              <a:buNone/>
              <a:defRPr sz="12000"/>
            </a:lvl3pPr>
            <a:lvl4pPr lvl="3" algn="ctr">
              <a:spcBef>
                <a:spcPts val="0"/>
              </a:spcBef>
              <a:spcAft>
                <a:spcPts val="0"/>
              </a:spcAft>
              <a:buSzPts val="12000"/>
              <a:buNone/>
              <a:defRPr sz="12000"/>
            </a:lvl4pPr>
            <a:lvl5pPr lvl="4" algn="ctr">
              <a:spcBef>
                <a:spcPts val="0"/>
              </a:spcBef>
              <a:spcAft>
                <a:spcPts val="0"/>
              </a:spcAft>
              <a:buSzPts val="12000"/>
              <a:buNone/>
              <a:defRPr sz="12000"/>
            </a:lvl5pPr>
            <a:lvl6pPr lvl="5" algn="ctr">
              <a:spcBef>
                <a:spcPts val="0"/>
              </a:spcBef>
              <a:spcAft>
                <a:spcPts val="0"/>
              </a:spcAft>
              <a:buSzPts val="12000"/>
              <a:buNone/>
              <a:defRPr sz="12000"/>
            </a:lvl6pPr>
            <a:lvl7pPr lvl="6" algn="ctr">
              <a:spcBef>
                <a:spcPts val="0"/>
              </a:spcBef>
              <a:spcAft>
                <a:spcPts val="0"/>
              </a:spcAft>
              <a:buSzPts val="12000"/>
              <a:buNone/>
              <a:defRPr sz="12000"/>
            </a:lvl7pPr>
            <a:lvl8pPr lvl="7" algn="ctr">
              <a:spcBef>
                <a:spcPts val="0"/>
              </a:spcBef>
              <a:spcAft>
                <a:spcPts val="0"/>
              </a:spcAft>
              <a:buSzPts val="12000"/>
              <a:buNone/>
              <a:defRPr sz="12000"/>
            </a:lvl8pPr>
            <a:lvl9pPr lvl="8" algn="ctr">
              <a:spcBef>
                <a:spcPts val="0"/>
              </a:spcBef>
              <a:spcAft>
                <a:spcPts val="0"/>
              </a:spcAft>
              <a:buSzPts val="12000"/>
              <a:buNone/>
              <a:defRPr sz="12000"/>
            </a:lvl9pPr>
          </a:lstStyle>
          <a:p>
            <a:r>
              <a:t>xx%</a:t>
            </a:r>
          </a:p>
        </p:txBody>
      </p:sp>
      <p:sp>
        <p:nvSpPr>
          <p:cNvPr id="3055" name="Google Shape;3055;p45"/>
          <p:cNvSpPr txBox="1"/>
          <p:nvPr>
            <p:ph idx="1" type="body"/>
          </p:nvPr>
        </p:nvSpPr>
        <p:spPr>
          <a:xfrm>
            <a:off x="311700" y="3152225"/>
            <a:ext cx="8520600" cy="1300800"/>
          </a:xfrm>
          <a:prstGeom prst="rect">
            <a:avLst/>
          </a:prstGeom>
        </p:spPr>
        <p:txBody>
          <a:bodyPr anchorCtr="0" anchor="t" bIns="91425" lIns="91425" spcFirstLastPara="1" rIns="91425" wrap="square" tIns="91425">
            <a:noAutofit/>
          </a:bodyPr>
          <a:lstStyle>
            <a:lvl1pPr indent="-342900" lvl="0" marL="457200" algn="ctr">
              <a:spcBef>
                <a:spcPts val="0"/>
              </a:spcBef>
              <a:spcAft>
                <a:spcPts val="0"/>
              </a:spcAft>
              <a:buSzPts val="1800"/>
              <a:buChar char="●"/>
              <a:defRPr/>
            </a:lvl1pPr>
            <a:lvl2pPr indent="-317500" lvl="1" marL="914400" algn="ctr">
              <a:spcBef>
                <a:spcPts val="1600"/>
              </a:spcBef>
              <a:spcAft>
                <a:spcPts val="0"/>
              </a:spcAft>
              <a:buSzPts val="1400"/>
              <a:buChar char="○"/>
              <a:defRPr/>
            </a:lvl2pPr>
            <a:lvl3pPr indent="-317500" lvl="2" marL="1371600" algn="ctr">
              <a:spcBef>
                <a:spcPts val="1600"/>
              </a:spcBef>
              <a:spcAft>
                <a:spcPts val="0"/>
              </a:spcAft>
              <a:buSzPts val="1400"/>
              <a:buChar char="■"/>
              <a:defRPr/>
            </a:lvl3pPr>
            <a:lvl4pPr indent="-317500" lvl="3" marL="1828800" algn="ctr">
              <a:spcBef>
                <a:spcPts val="1600"/>
              </a:spcBef>
              <a:spcAft>
                <a:spcPts val="0"/>
              </a:spcAft>
              <a:buSzPts val="1400"/>
              <a:buChar char="●"/>
              <a:defRPr/>
            </a:lvl4pPr>
            <a:lvl5pPr indent="-317500" lvl="4" marL="2286000" algn="ctr">
              <a:spcBef>
                <a:spcPts val="1600"/>
              </a:spcBef>
              <a:spcAft>
                <a:spcPts val="0"/>
              </a:spcAft>
              <a:buSzPts val="1400"/>
              <a:buChar char="○"/>
              <a:defRPr/>
            </a:lvl5pPr>
            <a:lvl6pPr indent="-317500" lvl="5" marL="2743200" algn="ctr">
              <a:spcBef>
                <a:spcPts val="1600"/>
              </a:spcBef>
              <a:spcAft>
                <a:spcPts val="0"/>
              </a:spcAft>
              <a:buSzPts val="1400"/>
              <a:buChar char="■"/>
              <a:defRPr/>
            </a:lvl6pPr>
            <a:lvl7pPr indent="-317500" lvl="6" marL="3200400" algn="ctr">
              <a:spcBef>
                <a:spcPts val="1600"/>
              </a:spcBef>
              <a:spcAft>
                <a:spcPts val="0"/>
              </a:spcAft>
              <a:buSzPts val="1400"/>
              <a:buChar char="●"/>
              <a:defRPr/>
            </a:lvl7pPr>
            <a:lvl8pPr indent="-317500" lvl="7" marL="3657600" algn="ctr">
              <a:spcBef>
                <a:spcPts val="1600"/>
              </a:spcBef>
              <a:spcAft>
                <a:spcPts val="0"/>
              </a:spcAft>
              <a:buSzPts val="1400"/>
              <a:buChar char="○"/>
              <a:defRPr/>
            </a:lvl8pPr>
            <a:lvl9pPr indent="-317500" lvl="8" marL="4114800" algn="ctr">
              <a:spcBef>
                <a:spcPts val="1600"/>
              </a:spcBef>
              <a:spcAft>
                <a:spcPts val="1600"/>
              </a:spcAft>
              <a:buSzPts val="1400"/>
              <a:buChar char="■"/>
              <a:defRPr/>
            </a:lvl9pPr>
          </a:lstStyle>
          <a:p/>
        </p:txBody>
      </p:sp>
      <p:sp>
        <p:nvSpPr>
          <p:cNvPr id="3056" name="Google Shape;3056;p45"/>
          <p:cNvSpPr txBox="1"/>
          <p:nvPr>
            <p:ph idx="12" type="sldNum"/>
          </p:nvPr>
        </p:nvSpPr>
        <p:spPr>
          <a:xfrm>
            <a:off x="8472458" y="4663217"/>
            <a:ext cx="548700" cy="393600"/>
          </a:xfrm>
          <a:prstGeom prst="rect">
            <a:avLst/>
          </a:prstGeom>
        </p:spPr>
        <p:txBody>
          <a:bodyPr anchorCtr="0" anchor="ctr" bIns="91425" lIns="91425" spcFirstLastPara="1" rIns="91425" wrap="square" tIns="91425">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4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type="blank">
  <p:cSld name="BLANK">
    <p:spTree>
      <p:nvGrpSpPr>
        <p:cNvPr id="3057" name="Shape 3057"/>
        <p:cNvGrpSpPr/>
        <p:nvPr/>
      </p:nvGrpSpPr>
      <p:grpSpPr>
        <a:xfrm>
          <a:off x="0" y="0"/>
          <a:ext cx="0" cy="0"/>
          <a:chOff x="0" y="0"/>
          <a:chExt cx="0" cy="0"/>
        </a:xfrm>
      </p:grpSpPr>
      <p:sp>
        <p:nvSpPr>
          <p:cNvPr id="3058" name="Google Shape;3058;p46"/>
          <p:cNvSpPr txBox="1"/>
          <p:nvPr>
            <p:ph idx="12" type="sldNum"/>
          </p:nvPr>
        </p:nvSpPr>
        <p:spPr>
          <a:xfrm>
            <a:off x="8472458" y="4663217"/>
            <a:ext cx="548700" cy="393600"/>
          </a:xfrm>
          <a:prstGeom prst="rect">
            <a:avLst/>
          </a:prstGeom>
        </p:spPr>
        <p:txBody>
          <a:bodyPr anchorCtr="0" anchor="ctr" bIns="91425" lIns="91425" spcFirstLastPara="1" rIns="91425" wrap="square" tIns="91425">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4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Пустой">
  <p:cSld name="TITLE_AND_BODY_1">
    <p:spTree>
      <p:nvGrpSpPr>
        <p:cNvPr id="3059" name="Shape 3059"/>
        <p:cNvGrpSpPr/>
        <p:nvPr/>
      </p:nvGrpSpPr>
      <p:grpSpPr>
        <a:xfrm>
          <a:off x="0" y="0"/>
          <a:ext cx="0" cy="0"/>
          <a:chOff x="0" y="0"/>
          <a:chExt cx="0" cy="0"/>
        </a:xfrm>
      </p:grpSpPr>
    </p:spTree>
  </p:cSld>
  <p:clrMapOvr>
    <a:masterClrMapping/>
  </p:clrMapOvr>
</p:sldLayout>
</file>

<file path=ppt/slideLayouts/slideLayout4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_6">
  <p:cSld name="TITLE_6">
    <p:spTree>
      <p:nvGrpSpPr>
        <p:cNvPr id="3060" name="Shape 3060"/>
        <p:cNvGrpSpPr/>
        <p:nvPr/>
      </p:nvGrpSpPr>
      <p:grpSpPr>
        <a:xfrm>
          <a:off x="0" y="0"/>
          <a:ext cx="0" cy="0"/>
          <a:chOff x="0" y="0"/>
          <a:chExt cx="0" cy="0"/>
        </a:xfrm>
      </p:grpSpPr>
      <p:sp>
        <p:nvSpPr>
          <p:cNvPr id="3061" name="Google Shape;3061;p48"/>
          <p:cNvSpPr txBox="1"/>
          <p:nvPr>
            <p:ph type="ctrTitle"/>
          </p:nvPr>
        </p:nvSpPr>
        <p:spPr>
          <a:xfrm>
            <a:off x="311708" y="744575"/>
            <a:ext cx="8520600" cy="2052600"/>
          </a:xfrm>
          <a:prstGeom prst="rect">
            <a:avLst/>
          </a:prstGeom>
        </p:spPr>
        <p:txBody>
          <a:bodyPr anchorCtr="0" anchor="b" bIns="91425" lIns="91425" spcFirstLastPara="1" rIns="91425" wrap="square" tIns="91425">
            <a:noAutofit/>
          </a:bodyPr>
          <a:lstStyle>
            <a:lvl1pPr lvl="0" algn="ctr">
              <a:spcBef>
                <a:spcPts val="0"/>
              </a:spcBef>
              <a:spcAft>
                <a:spcPts val="0"/>
              </a:spcAft>
              <a:buSzPts val="5200"/>
              <a:buNone/>
              <a:defRPr sz="5200"/>
            </a:lvl1pPr>
            <a:lvl2pPr lvl="1" algn="ctr">
              <a:spcBef>
                <a:spcPts val="0"/>
              </a:spcBef>
              <a:spcAft>
                <a:spcPts val="0"/>
              </a:spcAft>
              <a:buSzPts val="5200"/>
              <a:buNone/>
              <a:defRPr sz="5200"/>
            </a:lvl2pPr>
            <a:lvl3pPr lvl="2" algn="ctr">
              <a:spcBef>
                <a:spcPts val="0"/>
              </a:spcBef>
              <a:spcAft>
                <a:spcPts val="0"/>
              </a:spcAft>
              <a:buSzPts val="5200"/>
              <a:buNone/>
              <a:defRPr sz="5200"/>
            </a:lvl3pPr>
            <a:lvl4pPr lvl="3" algn="ctr">
              <a:spcBef>
                <a:spcPts val="0"/>
              </a:spcBef>
              <a:spcAft>
                <a:spcPts val="0"/>
              </a:spcAft>
              <a:buSzPts val="5200"/>
              <a:buNone/>
              <a:defRPr sz="5200"/>
            </a:lvl4pPr>
            <a:lvl5pPr lvl="4" algn="ctr">
              <a:spcBef>
                <a:spcPts val="0"/>
              </a:spcBef>
              <a:spcAft>
                <a:spcPts val="0"/>
              </a:spcAft>
              <a:buSzPts val="5200"/>
              <a:buNone/>
              <a:defRPr sz="5200"/>
            </a:lvl5pPr>
            <a:lvl6pPr lvl="5" algn="ctr">
              <a:spcBef>
                <a:spcPts val="0"/>
              </a:spcBef>
              <a:spcAft>
                <a:spcPts val="0"/>
              </a:spcAft>
              <a:buSzPts val="5200"/>
              <a:buNone/>
              <a:defRPr sz="5200"/>
            </a:lvl6pPr>
            <a:lvl7pPr lvl="6" algn="ctr">
              <a:spcBef>
                <a:spcPts val="0"/>
              </a:spcBef>
              <a:spcAft>
                <a:spcPts val="0"/>
              </a:spcAft>
              <a:buSzPts val="5200"/>
              <a:buNone/>
              <a:defRPr sz="5200"/>
            </a:lvl7pPr>
            <a:lvl8pPr lvl="7" algn="ctr">
              <a:spcBef>
                <a:spcPts val="0"/>
              </a:spcBef>
              <a:spcAft>
                <a:spcPts val="0"/>
              </a:spcAft>
              <a:buSzPts val="5200"/>
              <a:buNone/>
              <a:defRPr sz="5200"/>
            </a:lvl8pPr>
            <a:lvl9pPr lvl="8" algn="ctr">
              <a:spcBef>
                <a:spcPts val="0"/>
              </a:spcBef>
              <a:spcAft>
                <a:spcPts val="0"/>
              </a:spcAft>
              <a:buSzPts val="5200"/>
              <a:buNone/>
              <a:defRPr sz="5200"/>
            </a:lvl9pPr>
          </a:lstStyle>
          <a:p/>
        </p:txBody>
      </p:sp>
      <p:sp>
        <p:nvSpPr>
          <p:cNvPr id="3062" name="Google Shape;3062;p48"/>
          <p:cNvSpPr txBox="1"/>
          <p:nvPr>
            <p:ph idx="1" type="subTitle"/>
          </p:nvPr>
        </p:nvSpPr>
        <p:spPr>
          <a:xfrm>
            <a:off x="311700" y="2834125"/>
            <a:ext cx="8520600" cy="792600"/>
          </a:xfrm>
          <a:prstGeom prst="rect">
            <a:avLst/>
          </a:prstGeom>
        </p:spPr>
        <p:txBody>
          <a:bodyPr anchorCtr="0" anchor="t" bIns="91425" lIns="91425" spcFirstLastPara="1" rIns="91425" wrap="square" tIns="91425">
            <a:noAutofit/>
          </a:bodyPr>
          <a:lstStyle>
            <a:lvl1pPr lvl="0" algn="ctr">
              <a:lnSpc>
                <a:spcPct val="100000"/>
              </a:lnSpc>
              <a:spcBef>
                <a:spcPts val="0"/>
              </a:spcBef>
              <a:spcAft>
                <a:spcPts val="0"/>
              </a:spcAft>
              <a:buSzPts val="2800"/>
              <a:buNone/>
              <a:defRPr sz="2800"/>
            </a:lvl1pPr>
            <a:lvl2pPr lvl="1" algn="ctr">
              <a:lnSpc>
                <a:spcPct val="100000"/>
              </a:lnSpc>
              <a:spcBef>
                <a:spcPts val="0"/>
              </a:spcBef>
              <a:spcAft>
                <a:spcPts val="0"/>
              </a:spcAft>
              <a:buSzPts val="2800"/>
              <a:buNone/>
              <a:defRPr sz="2800"/>
            </a:lvl2pPr>
            <a:lvl3pPr lvl="2" algn="ctr">
              <a:lnSpc>
                <a:spcPct val="100000"/>
              </a:lnSpc>
              <a:spcBef>
                <a:spcPts val="0"/>
              </a:spcBef>
              <a:spcAft>
                <a:spcPts val="0"/>
              </a:spcAft>
              <a:buSzPts val="2800"/>
              <a:buNone/>
              <a:defRPr sz="2800"/>
            </a:lvl3pPr>
            <a:lvl4pPr lvl="3" algn="ctr">
              <a:lnSpc>
                <a:spcPct val="100000"/>
              </a:lnSpc>
              <a:spcBef>
                <a:spcPts val="0"/>
              </a:spcBef>
              <a:spcAft>
                <a:spcPts val="0"/>
              </a:spcAft>
              <a:buSzPts val="2800"/>
              <a:buNone/>
              <a:defRPr sz="2800"/>
            </a:lvl4pPr>
            <a:lvl5pPr lvl="4" algn="ctr">
              <a:lnSpc>
                <a:spcPct val="100000"/>
              </a:lnSpc>
              <a:spcBef>
                <a:spcPts val="0"/>
              </a:spcBef>
              <a:spcAft>
                <a:spcPts val="0"/>
              </a:spcAft>
              <a:buSzPts val="2800"/>
              <a:buNone/>
              <a:defRPr sz="2800"/>
            </a:lvl5pPr>
            <a:lvl6pPr lvl="5" algn="ctr">
              <a:lnSpc>
                <a:spcPct val="100000"/>
              </a:lnSpc>
              <a:spcBef>
                <a:spcPts val="0"/>
              </a:spcBef>
              <a:spcAft>
                <a:spcPts val="0"/>
              </a:spcAft>
              <a:buSzPts val="2800"/>
              <a:buNone/>
              <a:defRPr sz="2800"/>
            </a:lvl6pPr>
            <a:lvl7pPr lvl="6" algn="ctr">
              <a:lnSpc>
                <a:spcPct val="100000"/>
              </a:lnSpc>
              <a:spcBef>
                <a:spcPts val="0"/>
              </a:spcBef>
              <a:spcAft>
                <a:spcPts val="0"/>
              </a:spcAft>
              <a:buSzPts val="2800"/>
              <a:buNone/>
              <a:defRPr sz="2800"/>
            </a:lvl7pPr>
            <a:lvl8pPr lvl="7" algn="ctr">
              <a:lnSpc>
                <a:spcPct val="100000"/>
              </a:lnSpc>
              <a:spcBef>
                <a:spcPts val="0"/>
              </a:spcBef>
              <a:spcAft>
                <a:spcPts val="0"/>
              </a:spcAft>
              <a:buSzPts val="2800"/>
              <a:buNone/>
              <a:defRPr sz="2800"/>
            </a:lvl8pPr>
            <a:lvl9pPr lvl="8" algn="ctr">
              <a:lnSpc>
                <a:spcPct val="100000"/>
              </a:lnSpc>
              <a:spcBef>
                <a:spcPts val="0"/>
              </a:spcBef>
              <a:spcAft>
                <a:spcPts val="0"/>
              </a:spcAft>
              <a:buSzPts val="2800"/>
              <a:buNone/>
              <a:defRPr sz="2800"/>
            </a:lvl9pPr>
          </a:lstStyle>
          <a:p/>
        </p:txBody>
      </p:sp>
      <p:sp>
        <p:nvSpPr>
          <p:cNvPr id="3063" name="Google Shape;3063;p48"/>
          <p:cNvSpPr txBox="1"/>
          <p:nvPr>
            <p:ph idx="12" type="sldNum"/>
          </p:nvPr>
        </p:nvSpPr>
        <p:spPr>
          <a:xfrm>
            <a:off x="8472458" y="4663217"/>
            <a:ext cx="548700" cy="393600"/>
          </a:xfrm>
          <a:prstGeom prst="rect">
            <a:avLst/>
          </a:prstGeom>
        </p:spPr>
        <p:txBody>
          <a:bodyPr anchorCtr="0" anchor="ctr" bIns="91425" lIns="91425" spcFirstLastPara="1" rIns="91425" wrap="square" tIns="91425">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4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20 Headline with text 1">
  <p:cSld name="TITLE_ONLY_1">
    <p:spTree>
      <p:nvGrpSpPr>
        <p:cNvPr id="3064" name="Shape 3064"/>
        <p:cNvGrpSpPr/>
        <p:nvPr/>
      </p:nvGrpSpPr>
      <p:grpSpPr>
        <a:xfrm>
          <a:off x="0" y="0"/>
          <a:ext cx="0" cy="0"/>
          <a:chOff x="0" y="0"/>
          <a:chExt cx="0" cy="0"/>
        </a:xfrm>
      </p:grpSpPr>
      <p:sp>
        <p:nvSpPr>
          <p:cNvPr id="3065" name="Google Shape;3065;p49"/>
          <p:cNvSpPr txBox="1"/>
          <p:nvPr>
            <p:ph idx="1" type="body"/>
          </p:nvPr>
        </p:nvSpPr>
        <p:spPr>
          <a:xfrm>
            <a:off x="429868" y="1204825"/>
            <a:ext cx="7820400" cy="3201600"/>
          </a:xfrm>
          <a:prstGeom prst="rect">
            <a:avLst/>
          </a:prstGeom>
          <a:noFill/>
          <a:ln>
            <a:noFill/>
          </a:ln>
        </p:spPr>
        <p:txBody>
          <a:bodyPr anchorCtr="0" anchor="t" bIns="91425" lIns="91425" spcFirstLastPara="1" rIns="91425" wrap="square" tIns="91425">
            <a:noAutofit/>
          </a:bodyPr>
          <a:lstStyle>
            <a:lvl1pPr indent="-228600" lvl="0" marL="457200" marR="0" algn="l">
              <a:lnSpc>
                <a:spcPct val="115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1pPr>
            <a:lvl2pPr indent="-228600" lvl="1" marL="914400" marR="0" algn="l">
              <a:lnSpc>
                <a:spcPct val="115000"/>
              </a:lnSpc>
              <a:spcBef>
                <a:spcPts val="1600"/>
              </a:spcBef>
              <a:spcAft>
                <a:spcPts val="0"/>
              </a:spcAft>
              <a:buClr>
                <a:srgbClr val="000000"/>
              </a:buClr>
              <a:buSzPts val="1400"/>
              <a:buFont typeface="Arial"/>
              <a:buNone/>
              <a:defRPr b="0" i="0" sz="1200" u="none" cap="none" strike="noStrike">
                <a:solidFill>
                  <a:srgbClr val="000000"/>
                </a:solidFill>
                <a:latin typeface="Arial"/>
                <a:ea typeface="Arial"/>
                <a:cs typeface="Arial"/>
                <a:sym typeface="Arial"/>
              </a:defRPr>
            </a:lvl2pPr>
            <a:lvl3pPr indent="-228600" lvl="2" marL="1371600" marR="0" algn="l">
              <a:lnSpc>
                <a:spcPct val="115000"/>
              </a:lnSpc>
              <a:spcBef>
                <a:spcPts val="1600"/>
              </a:spcBef>
              <a:spcAft>
                <a:spcPts val="0"/>
              </a:spcAft>
              <a:buClr>
                <a:srgbClr val="000000"/>
              </a:buClr>
              <a:buSzPts val="1400"/>
              <a:buFont typeface="Arial"/>
              <a:buNone/>
              <a:defRPr b="0" i="0" sz="1200" u="none" cap="none" strike="noStrike">
                <a:solidFill>
                  <a:srgbClr val="000000"/>
                </a:solidFill>
                <a:latin typeface="Arial"/>
                <a:ea typeface="Arial"/>
                <a:cs typeface="Arial"/>
                <a:sym typeface="Arial"/>
              </a:defRPr>
            </a:lvl3pPr>
            <a:lvl4pPr indent="-228600" lvl="3" marL="1828800" marR="0" algn="l">
              <a:lnSpc>
                <a:spcPct val="115000"/>
              </a:lnSpc>
              <a:spcBef>
                <a:spcPts val="1600"/>
              </a:spcBef>
              <a:spcAft>
                <a:spcPts val="0"/>
              </a:spcAft>
              <a:buClr>
                <a:srgbClr val="000000"/>
              </a:buClr>
              <a:buSzPts val="1400"/>
              <a:buFont typeface="Arial"/>
              <a:buNone/>
              <a:defRPr b="0" i="0" sz="1200" u="none" cap="none" strike="noStrike">
                <a:solidFill>
                  <a:srgbClr val="000000"/>
                </a:solidFill>
                <a:latin typeface="Arial"/>
                <a:ea typeface="Arial"/>
                <a:cs typeface="Arial"/>
                <a:sym typeface="Arial"/>
              </a:defRPr>
            </a:lvl4pPr>
            <a:lvl5pPr indent="-228600" lvl="4" marL="2286000" marR="0" algn="l">
              <a:lnSpc>
                <a:spcPct val="115000"/>
              </a:lnSpc>
              <a:spcBef>
                <a:spcPts val="1600"/>
              </a:spcBef>
              <a:spcAft>
                <a:spcPts val="0"/>
              </a:spcAft>
              <a:buClr>
                <a:srgbClr val="000000"/>
              </a:buClr>
              <a:buSzPts val="1400"/>
              <a:buFont typeface="Arial"/>
              <a:buNone/>
              <a:defRPr b="0" i="0" sz="1200" u="none" cap="none" strike="noStrike">
                <a:solidFill>
                  <a:srgbClr val="000000"/>
                </a:solidFill>
                <a:latin typeface="Arial"/>
                <a:ea typeface="Arial"/>
                <a:cs typeface="Arial"/>
                <a:sym typeface="Arial"/>
              </a:defRPr>
            </a:lvl5pPr>
            <a:lvl6pPr indent="-228600" lvl="5" marL="2743200" marR="0" algn="l">
              <a:lnSpc>
                <a:spcPct val="115000"/>
              </a:lnSpc>
              <a:spcBef>
                <a:spcPts val="1600"/>
              </a:spcBef>
              <a:spcAft>
                <a:spcPts val="0"/>
              </a:spcAft>
              <a:buClr>
                <a:srgbClr val="000000"/>
              </a:buClr>
              <a:buSzPts val="1400"/>
              <a:buFont typeface="Arial"/>
              <a:buNone/>
              <a:defRPr b="0" i="0" sz="1200" u="none" cap="none" strike="noStrike">
                <a:solidFill>
                  <a:srgbClr val="000000"/>
                </a:solidFill>
                <a:latin typeface="Arial"/>
                <a:ea typeface="Arial"/>
                <a:cs typeface="Arial"/>
                <a:sym typeface="Arial"/>
              </a:defRPr>
            </a:lvl6pPr>
            <a:lvl7pPr indent="-228600" lvl="6" marL="3200400" marR="0" algn="l">
              <a:lnSpc>
                <a:spcPct val="115000"/>
              </a:lnSpc>
              <a:spcBef>
                <a:spcPts val="1600"/>
              </a:spcBef>
              <a:spcAft>
                <a:spcPts val="0"/>
              </a:spcAft>
              <a:buClr>
                <a:srgbClr val="000000"/>
              </a:buClr>
              <a:buSzPts val="1400"/>
              <a:buFont typeface="Arial"/>
              <a:buNone/>
              <a:defRPr b="0" i="0" sz="1200" u="none" cap="none" strike="noStrike">
                <a:solidFill>
                  <a:srgbClr val="000000"/>
                </a:solidFill>
                <a:latin typeface="Arial"/>
                <a:ea typeface="Arial"/>
                <a:cs typeface="Arial"/>
                <a:sym typeface="Arial"/>
              </a:defRPr>
            </a:lvl7pPr>
            <a:lvl8pPr indent="-228600" lvl="7" marL="3657600" marR="0" algn="l">
              <a:lnSpc>
                <a:spcPct val="115000"/>
              </a:lnSpc>
              <a:spcBef>
                <a:spcPts val="1600"/>
              </a:spcBef>
              <a:spcAft>
                <a:spcPts val="0"/>
              </a:spcAft>
              <a:buClr>
                <a:srgbClr val="000000"/>
              </a:buClr>
              <a:buSzPts val="1400"/>
              <a:buFont typeface="Arial"/>
              <a:buNone/>
              <a:defRPr b="0" i="0" sz="1200" u="none" cap="none" strike="noStrike">
                <a:solidFill>
                  <a:srgbClr val="000000"/>
                </a:solidFill>
                <a:latin typeface="Arial"/>
                <a:ea typeface="Arial"/>
                <a:cs typeface="Arial"/>
                <a:sym typeface="Arial"/>
              </a:defRPr>
            </a:lvl8pPr>
            <a:lvl9pPr indent="-228600" lvl="8" marL="4114800" marR="0" algn="l">
              <a:lnSpc>
                <a:spcPct val="115000"/>
              </a:lnSpc>
              <a:spcBef>
                <a:spcPts val="1600"/>
              </a:spcBef>
              <a:spcAft>
                <a:spcPts val="1600"/>
              </a:spcAft>
              <a:buClr>
                <a:srgbClr val="000000"/>
              </a:buClr>
              <a:buSzPts val="1400"/>
              <a:buFont typeface="Arial"/>
              <a:buNone/>
              <a:defRPr b="0" i="0" sz="1200" u="none" cap="none" strike="noStrike">
                <a:solidFill>
                  <a:srgbClr val="000000"/>
                </a:solidFill>
                <a:latin typeface="Arial"/>
                <a:ea typeface="Arial"/>
                <a:cs typeface="Arial"/>
                <a:sym typeface="Arial"/>
              </a:defRPr>
            </a:lvl9pPr>
          </a:lstStyle>
          <a:p/>
        </p:txBody>
      </p:sp>
      <p:sp>
        <p:nvSpPr>
          <p:cNvPr id="3066" name="Google Shape;3066;p49"/>
          <p:cNvSpPr txBox="1"/>
          <p:nvPr>
            <p:ph type="title"/>
          </p:nvPr>
        </p:nvSpPr>
        <p:spPr>
          <a:xfrm>
            <a:off x="328581" y="228600"/>
            <a:ext cx="8520600" cy="572700"/>
          </a:xfrm>
          <a:prstGeom prst="rect">
            <a:avLst/>
          </a:prstGeom>
          <a:noFill/>
          <a:ln>
            <a:noFill/>
          </a:ln>
        </p:spPr>
        <p:txBody>
          <a:bodyPr anchorCtr="0" anchor="t" bIns="91425" lIns="91425" spcFirstLastPara="1" rIns="91425" wrap="square" tIns="91425">
            <a:noAutofit/>
          </a:bodyPr>
          <a:lstStyle>
            <a:lvl1pPr lvl="0" marR="0" algn="l">
              <a:lnSpc>
                <a:spcPct val="100000"/>
              </a:lnSpc>
              <a:spcBef>
                <a:spcPts val="0"/>
              </a:spcBef>
              <a:spcAft>
                <a:spcPts val="0"/>
              </a:spcAft>
              <a:buClr>
                <a:schemeClr val="dk1"/>
              </a:buClr>
              <a:buSzPts val="3000"/>
              <a:buFont typeface="Arial"/>
              <a:buNone/>
              <a:defRPr b="1" i="0" sz="3000" u="none" cap="none" strike="noStrike">
                <a:solidFill>
                  <a:schemeClr val="dk1"/>
                </a:solidFill>
                <a:highlight>
                  <a:schemeClr val="accent1"/>
                </a:highlight>
                <a:latin typeface="Arial"/>
                <a:ea typeface="Arial"/>
                <a:cs typeface="Arial"/>
                <a:sym typeface="Arial"/>
              </a:defRPr>
            </a:lvl1pPr>
            <a:lvl2pPr lvl="1" algn="l">
              <a:lnSpc>
                <a:spcPct val="100000"/>
              </a:lnSpc>
              <a:spcBef>
                <a:spcPts val="0"/>
              </a:spcBef>
              <a:spcAft>
                <a:spcPts val="0"/>
              </a:spcAft>
              <a:buClr>
                <a:schemeClr val="dk1"/>
              </a:buClr>
              <a:buSzPts val="1400"/>
              <a:buFont typeface="Arial"/>
              <a:buNone/>
              <a:defRPr b="1" sz="2800">
                <a:solidFill>
                  <a:schemeClr val="dk1"/>
                </a:solidFill>
              </a:defRPr>
            </a:lvl2pPr>
            <a:lvl3pPr lvl="2" algn="l">
              <a:lnSpc>
                <a:spcPct val="100000"/>
              </a:lnSpc>
              <a:spcBef>
                <a:spcPts val="0"/>
              </a:spcBef>
              <a:spcAft>
                <a:spcPts val="0"/>
              </a:spcAft>
              <a:buClr>
                <a:schemeClr val="dk1"/>
              </a:buClr>
              <a:buSzPts val="1400"/>
              <a:buFont typeface="Arial"/>
              <a:buNone/>
              <a:defRPr b="1" sz="2800">
                <a:solidFill>
                  <a:schemeClr val="dk1"/>
                </a:solidFill>
              </a:defRPr>
            </a:lvl3pPr>
            <a:lvl4pPr lvl="3" algn="l">
              <a:lnSpc>
                <a:spcPct val="100000"/>
              </a:lnSpc>
              <a:spcBef>
                <a:spcPts val="0"/>
              </a:spcBef>
              <a:spcAft>
                <a:spcPts val="0"/>
              </a:spcAft>
              <a:buClr>
                <a:schemeClr val="dk1"/>
              </a:buClr>
              <a:buSzPts val="1400"/>
              <a:buFont typeface="Arial"/>
              <a:buNone/>
              <a:defRPr b="1" sz="2800">
                <a:solidFill>
                  <a:schemeClr val="dk1"/>
                </a:solidFill>
              </a:defRPr>
            </a:lvl4pPr>
            <a:lvl5pPr lvl="4" algn="l">
              <a:lnSpc>
                <a:spcPct val="100000"/>
              </a:lnSpc>
              <a:spcBef>
                <a:spcPts val="0"/>
              </a:spcBef>
              <a:spcAft>
                <a:spcPts val="0"/>
              </a:spcAft>
              <a:buClr>
                <a:schemeClr val="dk1"/>
              </a:buClr>
              <a:buSzPts val="1400"/>
              <a:buFont typeface="Arial"/>
              <a:buNone/>
              <a:defRPr b="1" sz="2800">
                <a:solidFill>
                  <a:schemeClr val="dk1"/>
                </a:solidFill>
              </a:defRPr>
            </a:lvl5pPr>
            <a:lvl6pPr lvl="5" algn="l">
              <a:lnSpc>
                <a:spcPct val="100000"/>
              </a:lnSpc>
              <a:spcBef>
                <a:spcPts val="0"/>
              </a:spcBef>
              <a:spcAft>
                <a:spcPts val="0"/>
              </a:spcAft>
              <a:buClr>
                <a:schemeClr val="dk1"/>
              </a:buClr>
              <a:buSzPts val="1400"/>
              <a:buFont typeface="Arial"/>
              <a:buNone/>
              <a:defRPr b="1" sz="2800">
                <a:solidFill>
                  <a:schemeClr val="dk1"/>
                </a:solidFill>
              </a:defRPr>
            </a:lvl6pPr>
            <a:lvl7pPr lvl="6" algn="l">
              <a:lnSpc>
                <a:spcPct val="100000"/>
              </a:lnSpc>
              <a:spcBef>
                <a:spcPts val="0"/>
              </a:spcBef>
              <a:spcAft>
                <a:spcPts val="0"/>
              </a:spcAft>
              <a:buClr>
                <a:schemeClr val="dk1"/>
              </a:buClr>
              <a:buSzPts val="1400"/>
              <a:buFont typeface="Arial"/>
              <a:buNone/>
              <a:defRPr b="1" sz="2800">
                <a:solidFill>
                  <a:schemeClr val="dk1"/>
                </a:solidFill>
              </a:defRPr>
            </a:lvl7pPr>
            <a:lvl8pPr lvl="7" algn="l">
              <a:lnSpc>
                <a:spcPct val="100000"/>
              </a:lnSpc>
              <a:spcBef>
                <a:spcPts val="0"/>
              </a:spcBef>
              <a:spcAft>
                <a:spcPts val="0"/>
              </a:spcAft>
              <a:buClr>
                <a:schemeClr val="dk1"/>
              </a:buClr>
              <a:buSzPts val="1400"/>
              <a:buFont typeface="Arial"/>
              <a:buNone/>
              <a:defRPr b="1" sz="2800">
                <a:solidFill>
                  <a:schemeClr val="dk1"/>
                </a:solidFill>
              </a:defRPr>
            </a:lvl8pPr>
            <a:lvl9pPr lvl="8" algn="l">
              <a:lnSpc>
                <a:spcPct val="100000"/>
              </a:lnSpc>
              <a:spcBef>
                <a:spcPts val="0"/>
              </a:spcBef>
              <a:spcAft>
                <a:spcPts val="0"/>
              </a:spcAft>
              <a:buClr>
                <a:schemeClr val="dk1"/>
              </a:buClr>
              <a:buSzPts val="1400"/>
              <a:buFont typeface="Arial"/>
              <a:buNone/>
              <a:defRPr b="1" sz="2800">
                <a:solidFill>
                  <a:schemeClr val="dk1"/>
                </a:solidFill>
              </a:defRPr>
            </a:lvl9pPr>
          </a:lstStyle>
          <a:p/>
        </p:txBody>
      </p:sp>
    </p:spTree>
  </p:cSld>
  <p:clrMapOvr>
    <a:masterClrMapping/>
  </p:clrMapOvr>
</p:sldLayout>
</file>

<file path=ppt/slideLayouts/slideLayout4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22: Title, text, image — two column, right">
  <p:cSld name="Section title and description_3_1">
    <p:bg>
      <p:bgPr>
        <a:solidFill>
          <a:schemeClr val="lt2"/>
        </a:solidFill>
      </p:bgPr>
    </p:bg>
    <p:spTree>
      <p:nvGrpSpPr>
        <p:cNvPr id="3067" name="Shape 3067"/>
        <p:cNvGrpSpPr/>
        <p:nvPr/>
      </p:nvGrpSpPr>
      <p:grpSpPr>
        <a:xfrm>
          <a:off x="0" y="0"/>
          <a:ext cx="0" cy="0"/>
          <a:chOff x="0" y="0"/>
          <a:chExt cx="0" cy="0"/>
        </a:xfrm>
      </p:grpSpPr>
      <p:sp>
        <p:nvSpPr>
          <p:cNvPr id="3068" name="Google Shape;3068;p50"/>
          <p:cNvSpPr/>
          <p:nvPr/>
        </p:nvSpPr>
        <p:spPr>
          <a:xfrm>
            <a:off x="4627800" y="875"/>
            <a:ext cx="4516200" cy="51435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9" name="Google Shape;3069;p50"/>
          <p:cNvSpPr txBox="1"/>
          <p:nvPr>
            <p:ph type="title"/>
          </p:nvPr>
        </p:nvSpPr>
        <p:spPr>
          <a:xfrm>
            <a:off x="5052900" y="315900"/>
            <a:ext cx="3666000" cy="572700"/>
          </a:xfrm>
          <a:prstGeom prst="rect">
            <a:avLst/>
          </a:prstGeom>
          <a:noFill/>
          <a:ln>
            <a:noFill/>
          </a:ln>
        </p:spPr>
        <p:txBody>
          <a:bodyPr anchorCtr="0" anchor="t" bIns="0" lIns="0" spcFirstLastPara="1" rIns="0" wrap="square" tIns="0">
            <a:noAutofit/>
          </a:bodyPr>
          <a:lstStyle>
            <a:lvl1pPr lvl="0" marR="0" algn="l">
              <a:lnSpc>
                <a:spcPct val="90000"/>
              </a:lnSpc>
              <a:spcBef>
                <a:spcPts val="0"/>
              </a:spcBef>
              <a:spcAft>
                <a:spcPts val="0"/>
              </a:spcAft>
              <a:buClr>
                <a:schemeClr val="dk1"/>
              </a:buClr>
              <a:buSzPts val="3200"/>
              <a:buFont typeface="Arial"/>
              <a:buNone/>
              <a:defRPr b="1" i="0" sz="3200" u="none" cap="none" strike="noStrike">
                <a:solidFill>
                  <a:schemeClr val="dk1"/>
                </a:solidFill>
                <a:highlight>
                  <a:schemeClr val="accent1"/>
                </a:highlight>
                <a:latin typeface="Arial"/>
                <a:ea typeface="Arial"/>
                <a:cs typeface="Arial"/>
                <a:sym typeface="Arial"/>
              </a:defRPr>
            </a:lvl1pPr>
            <a:lvl2pPr lvl="1" algn="l">
              <a:lnSpc>
                <a:spcPct val="90000"/>
              </a:lnSpc>
              <a:spcBef>
                <a:spcPts val="800"/>
              </a:spcBef>
              <a:spcAft>
                <a:spcPts val="0"/>
              </a:spcAft>
              <a:buClr>
                <a:schemeClr val="dk1"/>
              </a:buClr>
              <a:buSzPts val="3200"/>
              <a:buFont typeface="Arial"/>
              <a:buNone/>
              <a:defRPr b="1" sz="3200">
                <a:solidFill>
                  <a:schemeClr val="dk1"/>
                </a:solidFill>
              </a:defRPr>
            </a:lvl2pPr>
            <a:lvl3pPr lvl="2" algn="l">
              <a:lnSpc>
                <a:spcPct val="90000"/>
              </a:lnSpc>
              <a:spcBef>
                <a:spcPts val="800"/>
              </a:spcBef>
              <a:spcAft>
                <a:spcPts val="0"/>
              </a:spcAft>
              <a:buClr>
                <a:schemeClr val="dk1"/>
              </a:buClr>
              <a:buSzPts val="3200"/>
              <a:buFont typeface="Arial"/>
              <a:buNone/>
              <a:defRPr b="1" sz="3200">
                <a:solidFill>
                  <a:schemeClr val="dk1"/>
                </a:solidFill>
              </a:defRPr>
            </a:lvl3pPr>
            <a:lvl4pPr lvl="3" algn="l">
              <a:lnSpc>
                <a:spcPct val="90000"/>
              </a:lnSpc>
              <a:spcBef>
                <a:spcPts val="800"/>
              </a:spcBef>
              <a:spcAft>
                <a:spcPts val="0"/>
              </a:spcAft>
              <a:buClr>
                <a:schemeClr val="dk1"/>
              </a:buClr>
              <a:buSzPts val="3200"/>
              <a:buFont typeface="Arial"/>
              <a:buNone/>
              <a:defRPr b="1" sz="3200">
                <a:solidFill>
                  <a:schemeClr val="dk1"/>
                </a:solidFill>
              </a:defRPr>
            </a:lvl4pPr>
            <a:lvl5pPr lvl="4" algn="l">
              <a:lnSpc>
                <a:spcPct val="90000"/>
              </a:lnSpc>
              <a:spcBef>
                <a:spcPts val="800"/>
              </a:spcBef>
              <a:spcAft>
                <a:spcPts val="0"/>
              </a:spcAft>
              <a:buClr>
                <a:schemeClr val="dk1"/>
              </a:buClr>
              <a:buSzPts val="3200"/>
              <a:buFont typeface="Arial"/>
              <a:buNone/>
              <a:defRPr b="1" sz="3200">
                <a:solidFill>
                  <a:schemeClr val="dk1"/>
                </a:solidFill>
              </a:defRPr>
            </a:lvl5pPr>
            <a:lvl6pPr lvl="5" algn="l">
              <a:lnSpc>
                <a:spcPct val="90000"/>
              </a:lnSpc>
              <a:spcBef>
                <a:spcPts val="800"/>
              </a:spcBef>
              <a:spcAft>
                <a:spcPts val="0"/>
              </a:spcAft>
              <a:buClr>
                <a:schemeClr val="dk1"/>
              </a:buClr>
              <a:buSzPts val="3200"/>
              <a:buFont typeface="Arial"/>
              <a:buNone/>
              <a:defRPr b="1" sz="3200">
                <a:solidFill>
                  <a:schemeClr val="dk1"/>
                </a:solidFill>
              </a:defRPr>
            </a:lvl6pPr>
            <a:lvl7pPr lvl="6" algn="l">
              <a:lnSpc>
                <a:spcPct val="90000"/>
              </a:lnSpc>
              <a:spcBef>
                <a:spcPts val="800"/>
              </a:spcBef>
              <a:spcAft>
                <a:spcPts val="0"/>
              </a:spcAft>
              <a:buClr>
                <a:schemeClr val="dk1"/>
              </a:buClr>
              <a:buSzPts val="3200"/>
              <a:buFont typeface="Arial"/>
              <a:buNone/>
              <a:defRPr b="1" sz="3200">
                <a:solidFill>
                  <a:schemeClr val="dk1"/>
                </a:solidFill>
              </a:defRPr>
            </a:lvl7pPr>
            <a:lvl8pPr lvl="7" algn="l">
              <a:lnSpc>
                <a:spcPct val="90000"/>
              </a:lnSpc>
              <a:spcBef>
                <a:spcPts val="800"/>
              </a:spcBef>
              <a:spcAft>
                <a:spcPts val="0"/>
              </a:spcAft>
              <a:buClr>
                <a:schemeClr val="dk1"/>
              </a:buClr>
              <a:buSzPts val="3200"/>
              <a:buFont typeface="Arial"/>
              <a:buNone/>
              <a:defRPr b="1" sz="3200">
                <a:solidFill>
                  <a:schemeClr val="dk1"/>
                </a:solidFill>
              </a:defRPr>
            </a:lvl8pPr>
            <a:lvl9pPr lvl="8" algn="l">
              <a:lnSpc>
                <a:spcPct val="90000"/>
              </a:lnSpc>
              <a:spcBef>
                <a:spcPts val="800"/>
              </a:spcBef>
              <a:spcAft>
                <a:spcPts val="800"/>
              </a:spcAft>
              <a:buClr>
                <a:schemeClr val="dk1"/>
              </a:buClr>
              <a:buSzPts val="3200"/>
              <a:buFont typeface="Arial"/>
              <a:buNone/>
              <a:defRPr b="1" sz="3200">
                <a:solidFill>
                  <a:schemeClr val="dk1"/>
                </a:solidFill>
              </a:defRPr>
            </a:lvl9pPr>
          </a:lstStyle>
          <a:p/>
        </p:txBody>
      </p:sp>
      <p:sp>
        <p:nvSpPr>
          <p:cNvPr id="3070" name="Google Shape;3070;p50"/>
          <p:cNvSpPr txBox="1"/>
          <p:nvPr>
            <p:ph idx="1" type="body"/>
          </p:nvPr>
        </p:nvSpPr>
        <p:spPr>
          <a:xfrm>
            <a:off x="5052850" y="1286950"/>
            <a:ext cx="3666000" cy="3540600"/>
          </a:xfrm>
          <a:prstGeom prst="rect">
            <a:avLst/>
          </a:prstGeom>
          <a:noFill/>
          <a:ln>
            <a:noFill/>
          </a:ln>
        </p:spPr>
        <p:txBody>
          <a:bodyPr anchorCtr="0" anchor="t" bIns="0" lIns="0" spcFirstLastPara="1" rIns="0" wrap="square" tIns="0">
            <a:noAutofit/>
          </a:bodyPr>
          <a:lstStyle>
            <a:lvl1pPr indent="-228600" lvl="0" marL="457200" marR="0" algn="l">
              <a:lnSpc>
                <a:spcPct val="115000"/>
              </a:lnSpc>
              <a:spcBef>
                <a:spcPts val="0"/>
              </a:spcBef>
              <a:spcAft>
                <a:spcPts val="0"/>
              </a:spcAft>
              <a:buClr>
                <a:srgbClr val="000000"/>
              </a:buClr>
              <a:buSzPts val="1600"/>
              <a:buFont typeface="Arial"/>
              <a:buNone/>
              <a:defRPr b="0" i="0" sz="2000" u="none" cap="none" strike="noStrike">
                <a:solidFill>
                  <a:srgbClr val="000000"/>
                </a:solidFill>
                <a:latin typeface="Arial"/>
                <a:ea typeface="Arial"/>
                <a:cs typeface="Arial"/>
                <a:sym typeface="Arial"/>
              </a:defRPr>
            </a:lvl1pPr>
            <a:lvl2pPr indent="-228600" lvl="1" marL="914400" marR="0" algn="l">
              <a:lnSpc>
                <a:spcPct val="115000"/>
              </a:lnSpc>
              <a:spcBef>
                <a:spcPts val="400"/>
              </a:spcBef>
              <a:spcAft>
                <a:spcPts val="0"/>
              </a:spcAft>
              <a:buClr>
                <a:srgbClr val="000000"/>
              </a:buClr>
              <a:buSzPts val="1600"/>
              <a:buFont typeface="Arial"/>
              <a:buNone/>
              <a:defRPr b="0" i="0" sz="1600" u="none" cap="none" strike="noStrike">
                <a:solidFill>
                  <a:srgbClr val="000000"/>
                </a:solidFill>
                <a:latin typeface="Arial"/>
                <a:ea typeface="Arial"/>
                <a:cs typeface="Arial"/>
                <a:sym typeface="Arial"/>
              </a:defRPr>
            </a:lvl2pPr>
            <a:lvl3pPr indent="-228600" lvl="2" marL="1371600" marR="0" algn="l">
              <a:lnSpc>
                <a:spcPct val="115000"/>
              </a:lnSpc>
              <a:spcBef>
                <a:spcPts val="400"/>
              </a:spcBef>
              <a:spcAft>
                <a:spcPts val="0"/>
              </a:spcAft>
              <a:buClr>
                <a:srgbClr val="000000"/>
              </a:buClr>
              <a:buSzPts val="1600"/>
              <a:buFont typeface="Arial"/>
              <a:buNone/>
              <a:defRPr b="0" i="0" sz="1600" u="none" cap="none" strike="noStrike">
                <a:solidFill>
                  <a:srgbClr val="000000"/>
                </a:solidFill>
                <a:latin typeface="Arial"/>
                <a:ea typeface="Arial"/>
                <a:cs typeface="Arial"/>
                <a:sym typeface="Arial"/>
              </a:defRPr>
            </a:lvl3pPr>
            <a:lvl4pPr indent="-228600" lvl="3" marL="1828800" marR="0" algn="l">
              <a:lnSpc>
                <a:spcPct val="115000"/>
              </a:lnSpc>
              <a:spcBef>
                <a:spcPts val="400"/>
              </a:spcBef>
              <a:spcAft>
                <a:spcPts val="0"/>
              </a:spcAft>
              <a:buClr>
                <a:srgbClr val="000000"/>
              </a:buClr>
              <a:buSzPts val="1200"/>
              <a:buFont typeface="Arial"/>
              <a:buNone/>
              <a:defRPr b="0" i="0" sz="1200" u="none" cap="none" strike="noStrike">
                <a:solidFill>
                  <a:srgbClr val="000000"/>
                </a:solidFill>
                <a:latin typeface="Arial"/>
                <a:ea typeface="Arial"/>
                <a:cs typeface="Arial"/>
                <a:sym typeface="Arial"/>
              </a:defRPr>
            </a:lvl4pPr>
            <a:lvl5pPr indent="-228600" lvl="4" marL="2286000" marR="0" algn="l">
              <a:lnSpc>
                <a:spcPct val="115000"/>
              </a:lnSpc>
              <a:spcBef>
                <a:spcPts val="400"/>
              </a:spcBef>
              <a:spcAft>
                <a:spcPts val="0"/>
              </a:spcAft>
              <a:buClr>
                <a:srgbClr val="000000"/>
              </a:buClr>
              <a:buSzPts val="1200"/>
              <a:buFont typeface="Arial"/>
              <a:buNone/>
              <a:defRPr b="0" i="0" sz="1200" u="none" cap="none" strike="noStrike">
                <a:solidFill>
                  <a:srgbClr val="000000"/>
                </a:solidFill>
                <a:latin typeface="Arial"/>
                <a:ea typeface="Arial"/>
                <a:cs typeface="Arial"/>
                <a:sym typeface="Arial"/>
              </a:defRPr>
            </a:lvl5pPr>
            <a:lvl6pPr indent="-228600" lvl="5" marL="2743200" marR="0" algn="l">
              <a:lnSpc>
                <a:spcPct val="115000"/>
              </a:lnSpc>
              <a:spcBef>
                <a:spcPts val="400"/>
              </a:spcBef>
              <a:spcAft>
                <a:spcPts val="0"/>
              </a:spcAft>
              <a:buClr>
                <a:srgbClr val="000000"/>
              </a:buClr>
              <a:buSzPts val="800"/>
              <a:buFont typeface="Arial"/>
              <a:buNone/>
              <a:defRPr b="0" i="0" sz="800" u="none" cap="none" strike="noStrike">
                <a:solidFill>
                  <a:srgbClr val="000000"/>
                </a:solidFill>
                <a:latin typeface="Arial"/>
                <a:ea typeface="Arial"/>
                <a:cs typeface="Arial"/>
                <a:sym typeface="Arial"/>
              </a:defRPr>
            </a:lvl6pPr>
            <a:lvl7pPr indent="-228600" lvl="6" marL="3200400" marR="0" algn="l">
              <a:lnSpc>
                <a:spcPct val="115000"/>
              </a:lnSpc>
              <a:spcBef>
                <a:spcPts val="400"/>
              </a:spcBef>
              <a:spcAft>
                <a:spcPts val="0"/>
              </a:spcAft>
              <a:buClr>
                <a:srgbClr val="000000"/>
              </a:buClr>
              <a:buSzPts val="800"/>
              <a:buFont typeface="Arial"/>
              <a:buNone/>
              <a:defRPr b="0" i="0" sz="800" u="none" cap="none" strike="noStrike">
                <a:solidFill>
                  <a:srgbClr val="000000"/>
                </a:solidFill>
                <a:latin typeface="Arial"/>
                <a:ea typeface="Arial"/>
                <a:cs typeface="Arial"/>
                <a:sym typeface="Arial"/>
              </a:defRPr>
            </a:lvl7pPr>
            <a:lvl8pPr indent="-228600" lvl="7" marL="3657600" marR="0" algn="l">
              <a:lnSpc>
                <a:spcPct val="115000"/>
              </a:lnSpc>
              <a:spcBef>
                <a:spcPts val="400"/>
              </a:spcBef>
              <a:spcAft>
                <a:spcPts val="0"/>
              </a:spcAft>
              <a:buClr>
                <a:srgbClr val="000000"/>
              </a:buClr>
              <a:buSzPts val="800"/>
              <a:buFont typeface="Arial"/>
              <a:buNone/>
              <a:defRPr b="0" i="0" sz="800" u="none" cap="none" strike="noStrike">
                <a:solidFill>
                  <a:srgbClr val="000000"/>
                </a:solidFill>
                <a:latin typeface="Arial"/>
                <a:ea typeface="Arial"/>
                <a:cs typeface="Arial"/>
                <a:sym typeface="Arial"/>
              </a:defRPr>
            </a:lvl8pPr>
            <a:lvl9pPr indent="-228600" lvl="8" marL="4114800" marR="0" algn="l">
              <a:lnSpc>
                <a:spcPct val="115000"/>
              </a:lnSpc>
              <a:spcBef>
                <a:spcPts val="400"/>
              </a:spcBef>
              <a:spcAft>
                <a:spcPts val="400"/>
              </a:spcAft>
              <a:buClr>
                <a:srgbClr val="000000"/>
              </a:buClr>
              <a:buSzPts val="800"/>
              <a:buFont typeface="Arial"/>
              <a:buNone/>
              <a:defRPr b="0" i="0" sz="800" u="none" cap="none" strike="noStrike">
                <a:solidFill>
                  <a:srgbClr val="000000"/>
                </a:solidFill>
                <a:latin typeface="Arial"/>
                <a:ea typeface="Arial"/>
                <a:cs typeface="Arial"/>
                <a:sym typeface="Arial"/>
              </a:defRPr>
            </a:lvl9pPr>
          </a:lstStyle>
          <a:p/>
        </p:txBody>
      </p:sp>
      <p:sp>
        <p:nvSpPr>
          <p:cNvPr id="3071" name="Google Shape;3071;p50"/>
          <p:cNvSpPr/>
          <p:nvPr>
            <p:ph idx="2" type="pic"/>
          </p:nvPr>
        </p:nvSpPr>
        <p:spPr>
          <a:xfrm>
            <a:off x="0" y="-3252"/>
            <a:ext cx="4627800" cy="5166900"/>
          </a:xfrm>
          <a:prstGeom prst="rect">
            <a:avLst/>
          </a:prstGeom>
          <a:noFill/>
          <a:ln>
            <a:noFill/>
          </a:ln>
        </p:spPr>
      </p:sp>
    </p:spTree>
  </p:cSld>
  <p:clrMapOvr>
    <a:masterClrMapping/>
  </p:clrMapOvr>
</p:sldLayout>
</file>

<file path=ppt/slideLayouts/slideLayout4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23: ***READ ME — Find more tips and tools">
  <p:cSld name="CUSTOM_18">
    <p:spTree>
      <p:nvGrpSpPr>
        <p:cNvPr id="3076" name="Shape 3076"/>
        <p:cNvGrpSpPr/>
        <p:nvPr/>
      </p:nvGrpSpPr>
      <p:grpSpPr>
        <a:xfrm>
          <a:off x="0" y="0"/>
          <a:ext cx="0" cy="0"/>
          <a:chOff x="0" y="0"/>
          <a:chExt cx="0" cy="0"/>
        </a:xfrm>
      </p:grpSpPr>
      <p:sp>
        <p:nvSpPr>
          <p:cNvPr id="3077" name="Google Shape;3077;p52"/>
          <p:cNvSpPr/>
          <p:nvPr/>
        </p:nvSpPr>
        <p:spPr>
          <a:xfrm>
            <a:off x="0" y="0"/>
            <a:ext cx="2168400" cy="5143500"/>
          </a:xfrm>
          <a:prstGeom prst="rightArrowCallout">
            <a:avLst>
              <a:gd fmla="val 25000" name="adj1"/>
              <a:gd fmla="val 25000" name="adj2"/>
              <a:gd fmla="val 25000" name="adj3"/>
              <a:gd fmla="val 64977" name="adj4"/>
            </a:avLst>
          </a:prstGeom>
          <a:solidFill>
            <a:srgbClr val="1919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8" name="Google Shape;3078;p52"/>
          <p:cNvSpPr txBox="1"/>
          <p:nvPr/>
        </p:nvSpPr>
        <p:spPr>
          <a:xfrm>
            <a:off x="2270850" y="0"/>
            <a:ext cx="6753300" cy="5143500"/>
          </a:xfrm>
          <a:prstGeom prst="rect">
            <a:avLst/>
          </a:prstGeom>
          <a:noFill/>
          <a:ln>
            <a:noFill/>
          </a:ln>
        </p:spPr>
        <p:txBody>
          <a:bodyPr anchorCtr="0" anchor="ctr" bIns="91425" lIns="91425" spcFirstLastPara="1" rIns="91425" wrap="square" tIns="91425">
            <a:noAutofit/>
          </a:bodyPr>
          <a:lstStyle/>
          <a:p>
            <a:pPr indent="0" lvl="0" marL="0" rtl="0" algn="l">
              <a:lnSpc>
                <a:spcPct val="80000"/>
              </a:lnSpc>
              <a:spcBef>
                <a:spcPts val="0"/>
              </a:spcBef>
              <a:spcAft>
                <a:spcPts val="0"/>
              </a:spcAft>
              <a:buNone/>
            </a:pPr>
            <a:r>
              <a:rPr b="1" lang="en" sz="5200"/>
              <a:t>For more tips, tools, layouts to help make your presentations shine, visit:</a:t>
            </a:r>
            <a:endParaRPr b="1" sz="5200"/>
          </a:p>
          <a:p>
            <a:pPr indent="0" lvl="0" marL="0" rtl="0" algn="l">
              <a:lnSpc>
                <a:spcPct val="80000"/>
              </a:lnSpc>
              <a:spcBef>
                <a:spcPts val="1500"/>
              </a:spcBef>
              <a:spcAft>
                <a:spcPts val="1500"/>
              </a:spcAft>
              <a:buNone/>
            </a:pPr>
            <a:r>
              <a:rPr b="1" lang="en" sz="5200">
                <a:solidFill>
                  <a:schemeClr val="dk1"/>
                </a:solidFill>
                <a:highlight>
                  <a:schemeClr val="accent1"/>
                </a:highlight>
              </a:rPr>
              <a:t>https://links.asu.edu/</a:t>
            </a:r>
            <a:br>
              <a:rPr b="1" lang="en" sz="5200">
                <a:solidFill>
                  <a:schemeClr val="dk1"/>
                </a:solidFill>
                <a:highlight>
                  <a:schemeClr val="accent1"/>
                </a:highlight>
              </a:rPr>
            </a:br>
            <a:r>
              <a:rPr b="1" lang="en" sz="5200">
                <a:solidFill>
                  <a:schemeClr val="dk1"/>
                </a:solidFill>
                <a:highlight>
                  <a:schemeClr val="accent1"/>
                </a:highlight>
              </a:rPr>
              <a:t>official-presentation-template </a:t>
            </a:r>
            <a:endParaRPr b="1" sz="5200">
              <a:solidFill>
                <a:schemeClr val="dk1"/>
              </a:solidFill>
              <a:highlight>
                <a:schemeClr val="accent1"/>
              </a:highlight>
            </a:endParaRPr>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subtitle, and lots of text (black and white)">
  <p:cSld name="CUSTOM_2_1_1">
    <p:spTree>
      <p:nvGrpSpPr>
        <p:cNvPr id="34" name="Shape 34"/>
        <p:cNvGrpSpPr/>
        <p:nvPr/>
      </p:nvGrpSpPr>
      <p:grpSpPr>
        <a:xfrm>
          <a:off x="0" y="0"/>
          <a:ext cx="0" cy="0"/>
          <a:chOff x="0" y="0"/>
          <a:chExt cx="0" cy="0"/>
        </a:xfrm>
      </p:grpSpPr>
      <p:sp>
        <p:nvSpPr>
          <p:cNvPr id="35" name="Google Shape;35;p6"/>
          <p:cNvSpPr/>
          <p:nvPr/>
        </p:nvSpPr>
        <p:spPr>
          <a:xfrm>
            <a:off x="-54475" y="-15575"/>
            <a:ext cx="3813300" cy="5211600"/>
          </a:xfrm>
          <a:prstGeom prst="rect">
            <a:avLst/>
          </a:prstGeom>
          <a:solidFill>
            <a:srgbClr val="1919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 name="Google Shape;36;p6"/>
          <p:cNvSpPr txBox="1"/>
          <p:nvPr>
            <p:ph type="title"/>
          </p:nvPr>
        </p:nvSpPr>
        <p:spPr>
          <a:xfrm>
            <a:off x="457200" y="1568100"/>
            <a:ext cx="2799900" cy="330900"/>
          </a:xfrm>
          <a:prstGeom prst="rect">
            <a:avLst/>
          </a:prstGeom>
        </p:spPr>
        <p:txBody>
          <a:bodyPr anchorCtr="0" anchor="t" bIns="0" lIns="0" spcFirstLastPara="1" rIns="0" wrap="square" tIns="0">
            <a:noAutofit/>
          </a:bodyPr>
          <a:lstStyle>
            <a:lvl1pPr lvl="0">
              <a:spcBef>
                <a:spcPts val="0"/>
              </a:spcBef>
              <a:spcAft>
                <a:spcPts val="0"/>
              </a:spcAft>
              <a:buSzPts val="1800"/>
              <a:buNone/>
              <a:defRPr sz="1800">
                <a:highlight>
                  <a:schemeClr val="accent1"/>
                </a:highlight>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p:txBody>
      </p:sp>
      <p:sp>
        <p:nvSpPr>
          <p:cNvPr id="37" name="Google Shape;37;p6"/>
          <p:cNvSpPr txBox="1"/>
          <p:nvPr>
            <p:ph idx="1" type="subTitle"/>
          </p:nvPr>
        </p:nvSpPr>
        <p:spPr>
          <a:xfrm>
            <a:off x="457200" y="2025300"/>
            <a:ext cx="2799900" cy="1550100"/>
          </a:xfrm>
          <a:prstGeom prst="rect">
            <a:avLst/>
          </a:prstGeom>
        </p:spPr>
        <p:txBody>
          <a:bodyPr anchorCtr="0" anchor="t" bIns="0" lIns="0" spcFirstLastPara="1" rIns="0" wrap="square" tIns="0">
            <a:spAutoFit/>
          </a:bodyPr>
          <a:lstStyle>
            <a:lvl1pPr lvl="0">
              <a:spcBef>
                <a:spcPts val="0"/>
              </a:spcBef>
              <a:spcAft>
                <a:spcPts val="0"/>
              </a:spcAft>
              <a:buClr>
                <a:schemeClr val="lt1"/>
              </a:buClr>
              <a:buSzPts val="3000"/>
              <a:buNone/>
              <a:defRPr b="1" sz="3000">
                <a:solidFill>
                  <a:schemeClr val="lt1"/>
                </a:solidFill>
              </a:defRPr>
            </a:lvl1pPr>
            <a:lvl2pPr lvl="1">
              <a:spcBef>
                <a:spcPts val="1000"/>
              </a:spcBef>
              <a:spcAft>
                <a:spcPts val="0"/>
              </a:spcAft>
              <a:buSzPts val="1800"/>
              <a:buNone/>
              <a:defRPr/>
            </a:lvl2pPr>
            <a:lvl3pPr lvl="2">
              <a:spcBef>
                <a:spcPts val="1000"/>
              </a:spcBef>
              <a:spcAft>
                <a:spcPts val="0"/>
              </a:spcAft>
              <a:buSzPts val="1800"/>
              <a:buNone/>
              <a:defRPr/>
            </a:lvl3pPr>
            <a:lvl4pPr lvl="3">
              <a:spcBef>
                <a:spcPts val="1000"/>
              </a:spcBef>
              <a:spcAft>
                <a:spcPts val="0"/>
              </a:spcAft>
              <a:buSzPts val="1800"/>
              <a:buNone/>
              <a:defRPr/>
            </a:lvl4pPr>
            <a:lvl5pPr lvl="4">
              <a:spcBef>
                <a:spcPts val="1000"/>
              </a:spcBef>
              <a:spcAft>
                <a:spcPts val="0"/>
              </a:spcAft>
              <a:buSzPts val="1800"/>
              <a:buNone/>
              <a:defRPr/>
            </a:lvl5pPr>
            <a:lvl6pPr lvl="5">
              <a:spcBef>
                <a:spcPts val="1000"/>
              </a:spcBef>
              <a:spcAft>
                <a:spcPts val="0"/>
              </a:spcAft>
              <a:buSzPts val="1800"/>
              <a:buNone/>
              <a:defRPr/>
            </a:lvl6pPr>
            <a:lvl7pPr lvl="6">
              <a:spcBef>
                <a:spcPts val="1000"/>
              </a:spcBef>
              <a:spcAft>
                <a:spcPts val="0"/>
              </a:spcAft>
              <a:buSzPts val="1800"/>
              <a:buNone/>
              <a:defRPr/>
            </a:lvl7pPr>
            <a:lvl8pPr lvl="7">
              <a:spcBef>
                <a:spcPts val="1000"/>
              </a:spcBef>
              <a:spcAft>
                <a:spcPts val="0"/>
              </a:spcAft>
              <a:buSzPts val="1800"/>
              <a:buNone/>
              <a:defRPr/>
            </a:lvl8pPr>
            <a:lvl9pPr lvl="8">
              <a:spcBef>
                <a:spcPts val="1000"/>
              </a:spcBef>
              <a:spcAft>
                <a:spcPts val="1000"/>
              </a:spcAft>
              <a:buSzPts val="1800"/>
              <a:buNone/>
              <a:defRPr/>
            </a:lvl9pPr>
          </a:lstStyle>
          <a:p/>
        </p:txBody>
      </p:sp>
      <p:sp>
        <p:nvSpPr>
          <p:cNvPr id="38" name="Google Shape;38;p6"/>
          <p:cNvSpPr txBox="1"/>
          <p:nvPr>
            <p:ph idx="2" type="body"/>
          </p:nvPr>
        </p:nvSpPr>
        <p:spPr>
          <a:xfrm>
            <a:off x="4290825" y="457200"/>
            <a:ext cx="4395900" cy="4218600"/>
          </a:xfrm>
          <a:prstGeom prst="rect">
            <a:avLst/>
          </a:prstGeom>
        </p:spPr>
        <p:txBody>
          <a:bodyPr anchorCtr="0" anchor="t" bIns="0" lIns="0" spcFirstLastPara="1" rIns="0" wrap="square" tIns="0">
            <a:spAutoFit/>
          </a:bodyPr>
          <a:lstStyle>
            <a:lvl1pPr indent="-342900" lvl="0" marL="457200">
              <a:spcBef>
                <a:spcPts val="0"/>
              </a:spcBef>
              <a:spcAft>
                <a:spcPts val="0"/>
              </a:spcAft>
              <a:buSzPts val="1800"/>
              <a:buChar char="✦"/>
              <a:defRPr/>
            </a:lvl1pPr>
            <a:lvl2pPr indent="-342900" lvl="1" marL="914400">
              <a:spcBef>
                <a:spcPts val="1000"/>
              </a:spcBef>
              <a:spcAft>
                <a:spcPts val="0"/>
              </a:spcAft>
              <a:buSzPts val="1800"/>
              <a:buChar char="✦"/>
              <a:defRPr/>
            </a:lvl2pPr>
            <a:lvl3pPr indent="-342900" lvl="2" marL="1371600">
              <a:spcBef>
                <a:spcPts val="1000"/>
              </a:spcBef>
              <a:spcAft>
                <a:spcPts val="0"/>
              </a:spcAft>
              <a:buSzPts val="1800"/>
              <a:buChar char="✦"/>
              <a:defRPr/>
            </a:lvl3pPr>
            <a:lvl4pPr indent="-342900" lvl="3" marL="1828800">
              <a:spcBef>
                <a:spcPts val="1000"/>
              </a:spcBef>
              <a:spcAft>
                <a:spcPts val="0"/>
              </a:spcAft>
              <a:buSzPts val="1800"/>
              <a:buChar char="●"/>
              <a:defRPr/>
            </a:lvl4pPr>
            <a:lvl5pPr indent="-342900" lvl="4" marL="2286000">
              <a:spcBef>
                <a:spcPts val="1000"/>
              </a:spcBef>
              <a:spcAft>
                <a:spcPts val="0"/>
              </a:spcAft>
              <a:buSzPts val="1800"/>
              <a:buChar char="○"/>
              <a:defRPr/>
            </a:lvl5pPr>
            <a:lvl6pPr indent="-342900" lvl="5" marL="2743200">
              <a:spcBef>
                <a:spcPts val="1000"/>
              </a:spcBef>
              <a:spcAft>
                <a:spcPts val="0"/>
              </a:spcAft>
              <a:buSzPts val="1800"/>
              <a:buChar char="■"/>
              <a:defRPr/>
            </a:lvl6pPr>
            <a:lvl7pPr indent="-342900" lvl="6" marL="3200400">
              <a:spcBef>
                <a:spcPts val="1000"/>
              </a:spcBef>
              <a:spcAft>
                <a:spcPts val="0"/>
              </a:spcAft>
              <a:buSzPts val="1800"/>
              <a:buChar char="●"/>
              <a:defRPr/>
            </a:lvl7pPr>
            <a:lvl8pPr indent="-342900" lvl="7" marL="3657600">
              <a:spcBef>
                <a:spcPts val="1000"/>
              </a:spcBef>
              <a:spcAft>
                <a:spcPts val="0"/>
              </a:spcAft>
              <a:buSzPts val="1800"/>
              <a:buChar char="○"/>
              <a:defRPr/>
            </a:lvl8pPr>
            <a:lvl9pPr indent="-342900" lvl="8" marL="4114800">
              <a:spcBef>
                <a:spcPts val="1000"/>
              </a:spcBef>
              <a:spcAft>
                <a:spcPts val="1000"/>
              </a:spcAft>
              <a:buSzPts val="1800"/>
              <a:buChar char="■"/>
              <a:defRPr/>
            </a:lvl9pPr>
          </a:lstStyle>
          <a:p/>
        </p:txBody>
      </p:sp>
    </p:spTree>
  </p:cSld>
  <p:clrMapOvr>
    <a:masterClrMapping/>
  </p:clrMapOvr>
  <p:extLst>
    <p:ext uri="{DCECCB84-F9BA-43D5-87BE-67443E8EF086}">
      <p15:sldGuideLst>
        <p15:guide id="1" pos="2419">
          <p15:clr>
            <a:srgbClr val="E46962"/>
          </p15:clr>
        </p15:guide>
        <p15:guide id="2" pos="2703">
          <p15:clr>
            <a:srgbClr val="E46962"/>
          </p15:clr>
        </p15:guide>
        <p15:guide id="3" pos="5472">
          <p15:clr>
            <a:srgbClr val="E46962"/>
          </p15:clr>
        </p15:guide>
        <p15:guide id="4" orient="horz" pos="2952">
          <p15:clr>
            <a:srgbClr val="E46962"/>
          </p15:clr>
        </p15:guide>
        <p15:guide id="5" pos="2055">
          <p15:clr>
            <a:srgbClr val="E46962"/>
          </p15:clr>
        </p15:guide>
      </p15:sldGuideLst>
    </p:ext>
  </p:extLst>
</p:sldLayout>
</file>

<file path=ppt/slideLayouts/slideLayout5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23: **READ ME — Find more branded templates and tools for your use">
  <p:cSld name="CUSTOM_18_2">
    <p:spTree>
      <p:nvGrpSpPr>
        <p:cNvPr id="3079" name="Shape 3079"/>
        <p:cNvGrpSpPr/>
        <p:nvPr/>
      </p:nvGrpSpPr>
      <p:grpSpPr>
        <a:xfrm>
          <a:off x="0" y="0"/>
          <a:ext cx="0" cy="0"/>
          <a:chOff x="0" y="0"/>
          <a:chExt cx="0" cy="0"/>
        </a:xfrm>
      </p:grpSpPr>
      <p:sp>
        <p:nvSpPr>
          <p:cNvPr id="3080" name="Google Shape;3080;p53"/>
          <p:cNvSpPr/>
          <p:nvPr/>
        </p:nvSpPr>
        <p:spPr>
          <a:xfrm>
            <a:off x="0" y="0"/>
            <a:ext cx="2168400" cy="5143500"/>
          </a:xfrm>
          <a:prstGeom prst="rightArrowCallout">
            <a:avLst>
              <a:gd fmla="val 25000" name="adj1"/>
              <a:gd fmla="val 25000" name="adj2"/>
              <a:gd fmla="val 25000" name="adj3"/>
              <a:gd fmla="val 64977" name="adj4"/>
            </a:avLst>
          </a:prstGeom>
          <a:solidFill>
            <a:srgbClr val="1919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1" name="Google Shape;3081;p53"/>
          <p:cNvSpPr txBox="1"/>
          <p:nvPr/>
        </p:nvSpPr>
        <p:spPr>
          <a:xfrm>
            <a:off x="2270850" y="0"/>
            <a:ext cx="6753300" cy="5143500"/>
          </a:xfrm>
          <a:prstGeom prst="rect">
            <a:avLst/>
          </a:prstGeom>
          <a:noFill/>
          <a:ln>
            <a:noFill/>
          </a:ln>
        </p:spPr>
        <p:txBody>
          <a:bodyPr anchorCtr="0" anchor="ctr" bIns="91425" lIns="91425" spcFirstLastPara="1" rIns="91425" wrap="square" tIns="91425">
            <a:noAutofit/>
          </a:bodyPr>
          <a:lstStyle/>
          <a:p>
            <a:pPr indent="0" lvl="0" marL="0" rtl="0" algn="l">
              <a:lnSpc>
                <a:spcPct val="80000"/>
              </a:lnSpc>
              <a:spcBef>
                <a:spcPts val="0"/>
              </a:spcBef>
              <a:spcAft>
                <a:spcPts val="0"/>
              </a:spcAft>
              <a:buNone/>
            </a:pPr>
            <a:r>
              <a:rPr b="1" lang="en" sz="5200"/>
              <a:t>Find more branded templates created for your use:</a:t>
            </a:r>
            <a:endParaRPr b="1" sz="5200"/>
          </a:p>
          <a:p>
            <a:pPr indent="0" lvl="0" marL="0" rtl="0" algn="l">
              <a:lnSpc>
                <a:spcPct val="80000"/>
              </a:lnSpc>
              <a:spcBef>
                <a:spcPts val="1500"/>
              </a:spcBef>
              <a:spcAft>
                <a:spcPts val="1500"/>
              </a:spcAft>
              <a:buNone/>
            </a:pPr>
            <a:r>
              <a:rPr b="1" lang="en" sz="5200">
                <a:solidFill>
                  <a:schemeClr val="dk1"/>
                </a:solidFill>
                <a:highlight>
                  <a:schemeClr val="accent1"/>
                </a:highlight>
              </a:rPr>
              <a:t>https://brandguide.</a:t>
            </a:r>
            <a:br>
              <a:rPr b="1" lang="en" sz="5200">
                <a:solidFill>
                  <a:schemeClr val="dk1"/>
                </a:solidFill>
                <a:highlight>
                  <a:schemeClr val="accent1"/>
                </a:highlight>
              </a:rPr>
            </a:br>
            <a:r>
              <a:rPr b="1" lang="en" sz="5200">
                <a:solidFill>
                  <a:schemeClr val="dk1"/>
                </a:solidFill>
                <a:highlight>
                  <a:schemeClr val="accent1"/>
                </a:highlight>
              </a:rPr>
              <a:t>asu.edu/tools/</a:t>
            </a:r>
            <a:br>
              <a:rPr b="1" lang="en" sz="5200">
                <a:solidFill>
                  <a:schemeClr val="dk1"/>
                </a:solidFill>
                <a:highlight>
                  <a:schemeClr val="accent1"/>
                </a:highlight>
              </a:rPr>
            </a:br>
            <a:r>
              <a:rPr b="1" lang="en" sz="5200">
                <a:solidFill>
                  <a:schemeClr val="dk1"/>
                </a:solidFill>
                <a:highlight>
                  <a:schemeClr val="accent1"/>
                </a:highlight>
              </a:rPr>
              <a:t>templates-libraries </a:t>
            </a:r>
            <a:endParaRPr b="1" sz="5200">
              <a:solidFill>
                <a:schemeClr val="dk1"/>
              </a:solidFill>
              <a:highlight>
                <a:schemeClr val="accent1"/>
              </a:highlight>
            </a:endParaRPr>
          </a:p>
        </p:txBody>
      </p:sp>
    </p:spTree>
  </p:cSld>
  <p:clrMapOvr>
    <a:masterClrMapping/>
  </p:clrMapOvr>
</p:sldLayout>
</file>

<file path=ppt/slideLayouts/slideLayout5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23: *Presentation title slide options divider &gt;&gt;&gt; choose from following templates →">
  <p:cSld name="CUSTOM_21">
    <p:bg>
      <p:bgPr>
        <a:solidFill>
          <a:schemeClr val="lt2"/>
        </a:solidFill>
      </p:bgPr>
    </p:bg>
    <p:spTree>
      <p:nvGrpSpPr>
        <p:cNvPr id="3082" name="Shape 3082"/>
        <p:cNvGrpSpPr/>
        <p:nvPr/>
      </p:nvGrpSpPr>
      <p:grpSpPr>
        <a:xfrm>
          <a:off x="0" y="0"/>
          <a:ext cx="0" cy="0"/>
          <a:chOff x="0" y="0"/>
          <a:chExt cx="0" cy="0"/>
        </a:xfrm>
      </p:grpSpPr>
      <p:sp>
        <p:nvSpPr>
          <p:cNvPr id="3083" name="Google Shape;3083;p54"/>
          <p:cNvSpPr txBox="1"/>
          <p:nvPr/>
        </p:nvSpPr>
        <p:spPr>
          <a:xfrm>
            <a:off x="2411725" y="1065053"/>
            <a:ext cx="6288300" cy="2992200"/>
          </a:xfrm>
          <a:prstGeom prst="rect">
            <a:avLst/>
          </a:prstGeom>
          <a:noFill/>
          <a:ln>
            <a:noFill/>
          </a:ln>
        </p:spPr>
        <p:txBody>
          <a:bodyPr anchorCtr="0" anchor="ctr" bIns="0" lIns="0" spcFirstLastPara="1" rIns="0" wrap="square" tIns="0">
            <a:spAutoFit/>
          </a:bodyPr>
          <a:lstStyle/>
          <a:p>
            <a:pPr indent="0" lvl="0" marL="0" rtl="0" algn="l">
              <a:lnSpc>
                <a:spcPct val="90000"/>
              </a:lnSpc>
              <a:spcBef>
                <a:spcPts val="0"/>
              </a:spcBef>
              <a:spcAft>
                <a:spcPts val="0"/>
              </a:spcAft>
              <a:buNone/>
            </a:pPr>
            <a:r>
              <a:rPr b="1" lang="en" sz="7200">
                <a:solidFill>
                  <a:srgbClr val="FFFFFF"/>
                </a:solidFill>
                <a:highlight>
                  <a:srgbClr val="191919"/>
                </a:highlight>
              </a:rPr>
              <a:t>Presentation title slide options</a:t>
            </a:r>
            <a:endParaRPr b="1" sz="7200">
              <a:solidFill>
                <a:srgbClr val="FFFFFF"/>
              </a:solidFill>
              <a:highlight>
                <a:srgbClr val="191919"/>
              </a:highlight>
            </a:endParaRPr>
          </a:p>
        </p:txBody>
      </p:sp>
      <p:sp>
        <p:nvSpPr>
          <p:cNvPr id="3084" name="Google Shape;3084;p54"/>
          <p:cNvSpPr/>
          <p:nvPr/>
        </p:nvSpPr>
        <p:spPr>
          <a:xfrm>
            <a:off x="0" y="0"/>
            <a:ext cx="2168400" cy="5143500"/>
          </a:xfrm>
          <a:prstGeom prst="rightArrowCallout">
            <a:avLst>
              <a:gd fmla="val 25000" name="adj1"/>
              <a:gd fmla="val 25000" name="adj2"/>
              <a:gd fmla="val 25000" name="adj3"/>
              <a:gd fmla="val 64977" name="adj4"/>
            </a:avLst>
          </a:prstGeom>
          <a:solidFill>
            <a:srgbClr val="1919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5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23: *Presentation title slide with subtitle">
  <p:cSld name="CUSTOM_20">
    <p:spTree>
      <p:nvGrpSpPr>
        <p:cNvPr id="3085" name="Shape 3085"/>
        <p:cNvGrpSpPr/>
        <p:nvPr/>
      </p:nvGrpSpPr>
      <p:grpSpPr>
        <a:xfrm>
          <a:off x="0" y="0"/>
          <a:ext cx="0" cy="0"/>
          <a:chOff x="0" y="0"/>
          <a:chExt cx="0" cy="0"/>
        </a:xfrm>
      </p:grpSpPr>
      <p:sp>
        <p:nvSpPr>
          <p:cNvPr id="3086" name="Google Shape;3086;p55"/>
          <p:cNvSpPr txBox="1"/>
          <p:nvPr>
            <p:ph type="ctrTitle"/>
          </p:nvPr>
        </p:nvSpPr>
        <p:spPr>
          <a:xfrm>
            <a:off x="420625" y="1254825"/>
            <a:ext cx="8411700" cy="2869800"/>
          </a:xfrm>
          <a:prstGeom prst="rect">
            <a:avLst/>
          </a:prstGeom>
        </p:spPr>
        <p:txBody>
          <a:bodyPr anchorCtr="0" anchor="b" bIns="0" lIns="0" spcFirstLastPara="1" rIns="0" wrap="square" tIns="0">
            <a:normAutofit/>
          </a:bodyPr>
          <a:lstStyle>
            <a:lvl1pPr lvl="0">
              <a:lnSpc>
                <a:spcPct val="90000"/>
              </a:lnSpc>
              <a:spcBef>
                <a:spcPts val="0"/>
              </a:spcBef>
              <a:spcAft>
                <a:spcPts val="0"/>
              </a:spcAft>
              <a:buSzPts val="4800"/>
              <a:buNone/>
              <a:defRPr sz="4800"/>
            </a:lvl1pPr>
            <a:lvl2pPr lvl="1" algn="ctr">
              <a:spcBef>
                <a:spcPts val="0"/>
              </a:spcBef>
              <a:spcAft>
                <a:spcPts val="0"/>
              </a:spcAft>
              <a:buSzPts val="4800"/>
              <a:buNone/>
              <a:defRPr sz="4800"/>
            </a:lvl2pPr>
            <a:lvl3pPr lvl="2" algn="ctr">
              <a:spcBef>
                <a:spcPts val="800"/>
              </a:spcBef>
              <a:spcAft>
                <a:spcPts val="0"/>
              </a:spcAft>
              <a:buSzPts val="4800"/>
              <a:buNone/>
              <a:defRPr sz="4800"/>
            </a:lvl3pPr>
            <a:lvl4pPr lvl="3" algn="ctr">
              <a:spcBef>
                <a:spcPts val="800"/>
              </a:spcBef>
              <a:spcAft>
                <a:spcPts val="0"/>
              </a:spcAft>
              <a:buSzPts val="4800"/>
              <a:buNone/>
              <a:defRPr sz="4800"/>
            </a:lvl4pPr>
            <a:lvl5pPr lvl="4" algn="ctr">
              <a:spcBef>
                <a:spcPts val="800"/>
              </a:spcBef>
              <a:spcAft>
                <a:spcPts val="0"/>
              </a:spcAft>
              <a:buSzPts val="4800"/>
              <a:buNone/>
              <a:defRPr sz="4800"/>
            </a:lvl5pPr>
            <a:lvl6pPr lvl="5" algn="ctr">
              <a:spcBef>
                <a:spcPts val="800"/>
              </a:spcBef>
              <a:spcAft>
                <a:spcPts val="0"/>
              </a:spcAft>
              <a:buSzPts val="4800"/>
              <a:buNone/>
              <a:defRPr sz="4800"/>
            </a:lvl6pPr>
            <a:lvl7pPr lvl="6" algn="ctr">
              <a:spcBef>
                <a:spcPts val="800"/>
              </a:spcBef>
              <a:spcAft>
                <a:spcPts val="0"/>
              </a:spcAft>
              <a:buSzPts val="4800"/>
              <a:buNone/>
              <a:defRPr sz="4800"/>
            </a:lvl7pPr>
            <a:lvl8pPr lvl="7" algn="ctr">
              <a:spcBef>
                <a:spcPts val="800"/>
              </a:spcBef>
              <a:spcAft>
                <a:spcPts val="0"/>
              </a:spcAft>
              <a:buSzPts val="4800"/>
              <a:buNone/>
              <a:defRPr sz="4800"/>
            </a:lvl8pPr>
            <a:lvl9pPr lvl="8" algn="ctr">
              <a:spcBef>
                <a:spcPts val="800"/>
              </a:spcBef>
              <a:spcAft>
                <a:spcPts val="800"/>
              </a:spcAft>
              <a:buSzPts val="4800"/>
              <a:buNone/>
              <a:defRPr sz="4800"/>
            </a:lvl9pPr>
          </a:lstStyle>
          <a:p/>
        </p:txBody>
      </p:sp>
      <p:sp>
        <p:nvSpPr>
          <p:cNvPr id="3087" name="Google Shape;3087;p55"/>
          <p:cNvSpPr txBox="1"/>
          <p:nvPr>
            <p:ph idx="1" type="subTitle"/>
          </p:nvPr>
        </p:nvSpPr>
        <p:spPr>
          <a:xfrm>
            <a:off x="420600" y="4227350"/>
            <a:ext cx="8411700" cy="600600"/>
          </a:xfrm>
          <a:prstGeom prst="rect">
            <a:avLst/>
          </a:prstGeom>
        </p:spPr>
        <p:txBody>
          <a:bodyPr anchorCtr="0" anchor="t" bIns="0" lIns="0" spcFirstLastPara="1" rIns="0" wrap="square" tIns="0">
            <a:spAutoFit/>
          </a:bodyPr>
          <a:lstStyle>
            <a:lvl1pPr lvl="0">
              <a:lnSpc>
                <a:spcPct val="100000"/>
              </a:lnSpc>
              <a:spcBef>
                <a:spcPts val="0"/>
              </a:spcBef>
              <a:spcAft>
                <a:spcPts val="0"/>
              </a:spcAft>
              <a:buClr>
                <a:schemeClr val="lt1"/>
              </a:buClr>
              <a:buSzPts val="2400"/>
              <a:buNone/>
              <a:defRPr b="1" sz="2400">
                <a:solidFill>
                  <a:schemeClr val="lt1"/>
                </a:solidFill>
                <a:highlight>
                  <a:schemeClr val="dk1"/>
                </a:highlight>
              </a:defRPr>
            </a:lvl1pPr>
            <a:lvl2pPr lvl="1" algn="ctr">
              <a:lnSpc>
                <a:spcPct val="100000"/>
              </a:lnSpc>
              <a:spcBef>
                <a:spcPts val="0"/>
              </a:spcBef>
              <a:spcAft>
                <a:spcPts val="0"/>
              </a:spcAft>
              <a:buSzPts val="2800"/>
              <a:buNone/>
              <a:defRPr sz="2800"/>
            </a:lvl2pPr>
            <a:lvl3pPr lvl="2" algn="ctr">
              <a:lnSpc>
                <a:spcPct val="100000"/>
              </a:lnSpc>
              <a:spcBef>
                <a:spcPts val="0"/>
              </a:spcBef>
              <a:spcAft>
                <a:spcPts val="0"/>
              </a:spcAft>
              <a:buSzPts val="2800"/>
              <a:buNone/>
              <a:defRPr sz="2800"/>
            </a:lvl3pPr>
            <a:lvl4pPr lvl="3" algn="ctr">
              <a:lnSpc>
                <a:spcPct val="100000"/>
              </a:lnSpc>
              <a:spcBef>
                <a:spcPts val="0"/>
              </a:spcBef>
              <a:spcAft>
                <a:spcPts val="0"/>
              </a:spcAft>
              <a:buSzPts val="2800"/>
              <a:buNone/>
              <a:defRPr sz="2800"/>
            </a:lvl4pPr>
            <a:lvl5pPr lvl="4" algn="ctr">
              <a:lnSpc>
                <a:spcPct val="100000"/>
              </a:lnSpc>
              <a:spcBef>
                <a:spcPts val="0"/>
              </a:spcBef>
              <a:spcAft>
                <a:spcPts val="0"/>
              </a:spcAft>
              <a:buSzPts val="2800"/>
              <a:buNone/>
              <a:defRPr sz="2800"/>
            </a:lvl5pPr>
            <a:lvl6pPr lvl="5" algn="ctr">
              <a:lnSpc>
                <a:spcPct val="100000"/>
              </a:lnSpc>
              <a:spcBef>
                <a:spcPts val="0"/>
              </a:spcBef>
              <a:spcAft>
                <a:spcPts val="0"/>
              </a:spcAft>
              <a:buSzPts val="2800"/>
              <a:buNone/>
              <a:defRPr sz="2800"/>
            </a:lvl6pPr>
            <a:lvl7pPr lvl="6" algn="ctr">
              <a:lnSpc>
                <a:spcPct val="100000"/>
              </a:lnSpc>
              <a:spcBef>
                <a:spcPts val="0"/>
              </a:spcBef>
              <a:spcAft>
                <a:spcPts val="0"/>
              </a:spcAft>
              <a:buSzPts val="2800"/>
              <a:buNone/>
              <a:defRPr sz="2800"/>
            </a:lvl7pPr>
            <a:lvl8pPr lvl="7" algn="ctr">
              <a:lnSpc>
                <a:spcPct val="100000"/>
              </a:lnSpc>
              <a:spcBef>
                <a:spcPts val="0"/>
              </a:spcBef>
              <a:spcAft>
                <a:spcPts val="0"/>
              </a:spcAft>
              <a:buSzPts val="2800"/>
              <a:buNone/>
              <a:defRPr sz="2800"/>
            </a:lvl8pPr>
            <a:lvl9pPr lvl="8" algn="ctr">
              <a:lnSpc>
                <a:spcPct val="100000"/>
              </a:lnSpc>
              <a:spcBef>
                <a:spcPts val="0"/>
              </a:spcBef>
              <a:spcAft>
                <a:spcPts val="0"/>
              </a:spcAft>
              <a:buSzPts val="2800"/>
              <a:buNone/>
              <a:defRPr sz="2800"/>
            </a:lvl9pPr>
          </a:lstStyle>
          <a:p/>
        </p:txBody>
      </p:sp>
      <p:pic>
        <p:nvPicPr>
          <p:cNvPr descr="ASU_Horiz_RGB_Digital_MaroonGold.png" id="3088" name="Google Shape;3088;p55"/>
          <p:cNvPicPr preferRelativeResize="0"/>
          <p:nvPr/>
        </p:nvPicPr>
        <p:blipFill rotWithShape="1">
          <a:blip r:embed="rId2">
            <a:alphaModFix/>
          </a:blip>
          <a:srcRect b="14158" l="3993" r="2039" t="13045"/>
          <a:stretch/>
        </p:blipFill>
        <p:spPr>
          <a:xfrm>
            <a:off x="320050" y="184550"/>
            <a:ext cx="3767325" cy="810000"/>
          </a:xfrm>
          <a:prstGeom prst="rect">
            <a:avLst/>
          </a:prstGeom>
          <a:noFill/>
          <a:ln>
            <a:noFill/>
          </a:ln>
        </p:spPr>
      </p:pic>
    </p:spTree>
  </p:cSld>
  <p:clrMapOvr>
    <a:masterClrMapping/>
  </p:clrMapOvr>
</p:sldLayout>
</file>

<file path=ppt/slideLayouts/slideLayout5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23: *Presentation title slide with preheader">
  <p:cSld name="CUSTOM_19">
    <p:spTree>
      <p:nvGrpSpPr>
        <p:cNvPr id="3089" name="Shape 3089"/>
        <p:cNvGrpSpPr/>
        <p:nvPr/>
      </p:nvGrpSpPr>
      <p:grpSpPr>
        <a:xfrm>
          <a:off x="0" y="0"/>
          <a:ext cx="0" cy="0"/>
          <a:chOff x="0" y="0"/>
          <a:chExt cx="0" cy="0"/>
        </a:xfrm>
      </p:grpSpPr>
      <p:sp>
        <p:nvSpPr>
          <p:cNvPr id="3090" name="Google Shape;3090;p56"/>
          <p:cNvSpPr txBox="1"/>
          <p:nvPr>
            <p:ph type="ctrTitle"/>
          </p:nvPr>
        </p:nvSpPr>
        <p:spPr>
          <a:xfrm>
            <a:off x="420625" y="1150944"/>
            <a:ext cx="8411700" cy="810000"/>
          </a:xfrm>
          <a:prstGeom prst="rect">
            <a:avLst/>
          </a:prstGeom>
        </p:spPr>
        <p:txBody>
          <a:bodyPr anchorCtr="0" anchor="t" bIns="0" lIns="0" spcFirstLastPara="1" rIns="0" wrap="square" tIns="0">
            <a:spAutoFit/>
          </a:bodyPr>
          <a:lstStyle>
            <a:lvl1pPr lvl="0">
              <a:lnSpc>
                <a:spcPct val="90000"/>
              </a:lnSpc>
              <a:spcBef>
                <a:spcPts val="0"/>
              </a:spcBef>
              <a:spcAft>
                <a:spcPts val="0"/>
              </a:spcAft>
              <a:buSzPts val="4800"/>
              <a:buNone/>
              <a:defRPr sz="4800"/>
            </a:lvl1pPr>
            <a:lvl2pPr lvl="1" algn="ctr">
              <a:spcBef>
                <a:spcPts val="0"/>
              </a:spcBef>
              <a:spcAft>
                <a:spcPts val="0"/>
              </a:spcAft>
              <a:buSzPts val="4800"/>
              <a:buNone/>
              <a:defRPr sz="4800"/>
            </a:lvl2pPr>
            <a:lvl3pPr lvl="2" algn="ctr">
              <a:spcBef>
                <a:spcPts val="800"/>
              </a:spcBef>
              <a:spcAft>
                <a:spcPts val="0"/>
              </a:spcAft>
              <a:buSzPts val="4800"/>
              <a:buNone/>
              <a:defRPr sz="4800"/>
            </a:lvl3pPr>
            <a:lvl4pPr lvl="3" algn="ctr">
              <a:spcBef>
                <a:spcPts val="800"/>
              </a:spcBef>
              <a:spcAft>
                <a:spcPts val="0"/>
              </a:spcAft>
              <a:buSzPts val="4800"/>
              <a:buNone/>
              <a:defRPr sz="4800"/>
            </a:lvl4pPr>
            <a:lvl5pPr lvl="4" algn="ctr">
              <a:spcBef>
                <a:spcPts val="800"/>
              </a:spcBef>
              <a:spcAft>
                <a:spcPts val="0"/>
              </a:spcAft>
              <a:buSzPts val="4800"/>
              <a:buNone/>
              <a:defRPr sz="4800"/>
            </a:lvl5pPr>
            <a:lvl6pPr lvl="5" algn="ctr">
              <a:spcBef>
                <a:spcPts val="800"/>
              </a:spcBef>
              <a:spcAft>
                <a:spcPts val="0"/>
              </a:spcAft>
              <a:buSzPts val="4800"/>
              <a:buNone/>
              <a:defRPr sz="4800"/>
            </a:lvl6pPr>
            <a:lvl7pPr lvl="6" algn="ctr">
              <a:spcBef>
                <a:spcPts val="800"/>
              </a:spcBef>
              <a:spcAft>
                <a:spcPts val="0"/>
              </a:spcAft>
              <a:buSzPts val="4800"/>
              <a:buNone/>
              <a:defRPr sz="4800"/>
            </a:lvl7pPr>
            <a:lvl8pPr lvl="7" algn="ctr">
              <a:spcBef>
                <a:spcPts val="800"/>
              </a:spcBef>
              <a:spcAft>
                <a:spcPts val="0"/>
              </a:spcAft>
              <a:buSzPts val="4800"/>
              <a:buNone/>
              <a:defRPr sz="4800"/>
            </a:lvl8pPr>
            <a:lvl9pPr lvl="8" algn="ctr">
              <a:spcBef>
                <a:spcPts val="800"/>
              </a:spcBef>
              <a:spcAft>
                <a:spcPts val="800"/>
              </a:spcAft>
              <a:buSzPts val="4800"/>
              <a:buNone/>
              <a:defRPr sz="4800"/>
            </a:lvl9pPr>
          </a:lstStyle>
          <a:p/>
        </p:txBody>
      </p:sp>
      <p:sp>
        <p:nvSpPr>
          <p:cNvPr id="3091" name="Google Shape;3091;p56"/>
          <p:cNvSpPr txBox="1"/>
          <p:nvPr>
            <p:ph idx="1" type="subTitle"/>
          </p:nvPr>
        </p:nvSpPr>
        <p:spPr>
          <a:xfrm>
            <a:off x="420625" y="886975"/>
            <a:ext cx="8411700" cy="257100"/>
          </a:xfrm>
          <a:prstGeom prst="rect">
            <a:avLst/>
          </a:prstGeom>
        </p:spPr>
        <p:txBody>
          <a:bodyPr anchorCtr="0" anchor="t" bIns="0" lIns="0" spcFirstLastPara="1" rIns="0" wrap="square" tIns="0">
            <a:spAutoFit/>
          </a:bodyPr>
          <a:lstStyle>
            <a:lvl1pPr lvl="0">
              <a:lnSpc>
                <a:spcPct val="100000"/>
              </a:lnSpc>
              <a:spcBef>
                <a:spcPts val="0"/>
              </a:spcBef>
              <a:spcAft>
                <a:spcPts val="0"/>
              </a:spcAft>
              <a:buSzPts val="1600"/>
              <a:buNone/>
              <a:defRPr b="1" sz="1600">
                <a:highlight>
                  <a:schemeClr val="accent1"/>
                </a:highlight>
              </a:defRPr>
            </a:lvl1pPr>
            <a:lvl2pPr lvl="1" algn="ctr">
              <a:lnSpc>
                <a:spcPct val="100000"/>
              </a:lnSpc>
              <a:spcBef>
                <a:spcPts val="0"/>
              </a:spcBef>
              <a:spcAft>
                <a:spcPts val="0"/>
              </a:spcAft>
              <a:buSzPts val="2800"/>
              <a:buNone/>
              <a:defRPr sz="2800">
                <a:highlight>
                  <a:schemeClr val="accent1"/>
                </a:highlight>
              </a:defRPr>
            </a:lvl2pPr>
            <a:lvl3pPr lvl="2" algn="ctr">
              <a:lnSpc>
                <a:spcPct val="100000"/>
              </a:lnSpc>
              <a:spcBef>
                <a:spcPts val="0"/>
              </a:spcBef>
              <a:spcAft>
                <a:spcPts val="0"/>
              </a:spcAft>
              <a:buSzPts val="2800"/>
              <a:buNone/>
              <a:defRPr sz="2800">
                <a:highlight>
                  <a:schemeClr val="accent1"/>
                </a:highlight>
              </a:defRPr>
            </a:lvl3pPr>
            <a:lvl4pPr lvl="3" algn="ctr">
              <a:lnSpc>
                <a:spcPct val="100000"/>
              </a:lnSpc>
              <a:spcBef>
                <a:spcPts val="0"/>
              </a:spcBef>
              <a:spcAft>
                <a:spcPts val="0"/>
              </a:spcAft>
              <a:buSzPts val="2800"/>
              <a:buNone/>
              <a:defRPr sz="2800">
                <a:highlight>
                  <a:schemeClr val="accent1"/>
                </a:highlight>
              </a:defRPr>
            </a:lvl4pPr>
            <a:lvl5pPr lvl="4" algn="ctr">
              <a:lnSpc>
                <a:spcPct val="100000"/>
              </a:lnSpc>
              <a:spcBef>
                <a:spcPts val="0"/>
              </a:spcBef>
              <a:spcAft>
                <a:spcPts val="0"/>
              </a:spcAft>
              <a:buSzPts val="2800"/>
              <a:buNone/>
              <a:defRPr sz="2800">
                <a:highlight>
                  <a:schemeClr val="accent1"/>
                </a:highlight>
              </a:defRPr>
            </a:lvl5pPr>
            <a:lvl6pPr lvl="5" algn="ctr">
              <a:lnSpc>
                <a:spcPct val="100000"/>
              </a:lnSpc>
              <a:spcBef>
                <a:spcPts val="0"/>
              </a:spcBef>
              <a:spcAft>
                <a:spcPts val="0"/>
              </a:spcAft>
              <a:buSzPts val="2800"/>
              <a:buNone/>
              <a:defRPr sz="2800">
                <a:highlight>
                  <a:schemeClr val="accent1"/>
                </a:highlight>
              </a:defRPr>
            </a:lvl6pPr>
            <a:lvl7pPr lvl="6" algn="ctr">
              <a:lnSpc>
                <a:spcPct val="100000"/>
              </a:lnSpc>
              <a:spcBef>
                <a:spcPts val="0"/>
              </a:spcBef>
              <a:spcAft>
                <a:spcPts val="0"/>
              </a:spcAft>
              <a:buSzPts val="2800"/>
              <a:buNone/>
              <a:defRPr sz="2800">
                <a:highlight>
                  <a:schemeClr val="accent1"/>
                </a:highlight>
              </a:defRPr>
            </a:lvl7pPr>
            <a:lvl8pPr lvl="7" algn="ctr">
              <a:lnSpc>
                <a:spcPct val="100000"/>
              </a:lnSpc>
              <a:spcBef>
                <a:spcPts val="0"/>
              </a:spcBef>
              <a:spcAft>
                <a:spcPts val="0"/>
              </a:spcAft>
              <a:buSzPts val="2800"/>
              <a:buNone/>
              <a:defRPr sz="2800">
                <a:highlight>
                  <a:schemeClr val="accent1"/>
                </a:highlight>
              </a:defRPr>
            </a:lvl8pPr>
            <a:lvl9pPr lvl="8" algn="ctr">
              <a:lnSpc>
                <a:spcPct val="100000"/>
              </a:lnSpc>
              <a:spcBef>
                <a:spcPts val="0"/>
              </a:spcBef>
              <a:spcAft>
                <a:spcPts val="0"/>
              </a:spcAft>
              <a:buSzPts val="2800"/>
              <a:buNone/>
              <a:defRPr sz="2800">
                <a:highlight>
                  <a:schemeClr val="accent1"/>
                </a:highlight>
              </a:defRPr>
            </a:lvl9pPr>
          </a:lstStyle>
          <a:p/>
        </p:txBody>
      </p:sp>
      <p:pic>
        <p:nvPicPr>
          <p:cNvPr descr="ASU_Horiz_RGB_Digital_MaroonGold.png" id="3092" name="Google Shape;3092;p56"/>
          <p:cNvPicPr preferRelativeResize="0"/>
          <p:nvPr/>
        </p:nvPicPr>
        <p:blipFill rotWithShape="1">
          <a:blip r:embed="rId2">
            <a:alphaModFix/>
          </a:blip>
          <a:srcRect b="14158" l="3993" r="2039" t="13045"/>
          <a:stretch/>
        </p:blipFill>
        <p:spPr>
          <a:xfrm>
            <a:off x="310823" y="4137962"/>
            <a:ext cx="3767325" cy="810000"/>
          </a:xfrm>
          <a:prstGeom prst="rect">
            <a:avLst/>
          </a:prstGeom>
          <a:noFill/>
          <a:ln>
            <a:noFill/>
          </a:ln>
        </p:spPr>
      </p:pic>
    </p:spTree>
  </p:cSld>
  <p:clrMapOvr>
    <a:masterClrMapping/>
  </p:clrMapOvr>
</p:sldLayout>
</file>

<file path=ppt/slideLayouts/slideLayout5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23: *Presentation title slide with photo background">
  <p:cSld name="CUSTOM_18_1">
    <p:spTree>
      <p:nvGrpSpPr>
        <p:cNvPr id="3093" name="Shape 3093"/>
        <p:cNvGrpSpPr/>
        <p:nvPr/>
      </p:nvGrpSpPr>
      <p:grpSpPr>
        <a:xfrm>
          <a:off x="0" y="0"/>
          <a:ext cx="0" cy="0"/>
          <a:chOff x="0" y="0"/>
          <a:chExt cx="0" cy="0"/>
        </a:xfrm>
      </p:grpSpPr>
      <p:sp>
        <p:nvSpPr>
          <p:cNvPr id="3094" name="Google Shape;3094;p57"/>
          <p:cNvSpPr/>
          <p:nvPr>
            <p:ph idx="2" type="pic"/>
          </p:nvPr>
        </p:nvSpPr>
        <p:spPr>
          <a:xfrm>
            <a:off x="0" y="-9225"/>
            <a:ext cx="9144000" cy="3893700"/>
          </a:xfrm>
          <a:prstGeom prst="rect">
            <a:avLst/>
          </a:prstGeom>
          <a:noFill/>
          <a:ln>
            <a:noFill/>
          </a:ln>
        </p:spPr>
      </p:sp>
      <p:sp>
        <p:nvSpPr>
          <p:cNvPr id="3095" name="Google Shape;3095;p57"/>
          <p:cNvSpPr txBox="1"/>
          <p:nvPr>
            <p:ph type="ctrTitle"/>
          </p:nvPr>
        </p:nvSpPr>
        <p:spPr>
          <a:xfrm>
            <a:off x="420625" y="994550"/>
            <a:ext cx="8411700" cy="2318100"/>
          </a:xfrm>
          <a:prstGeom prst="rect">
            <a:avLst/>
          </a:prstGeom>
        </p:spPr>
        <p:txBody>
          <a:bodyPr anchorCtr="0" anchor="b" bIns="0" lIns="0" spcFirstLastPara="1" rIns="0" wrap="square" tIns="0">
            <a:normAutofit/>
          </a:bodyPr>
          <a:lstStyle>
            <a:lvl1pPr lvl="0">
              <a:lnSpc>
                <a:spcPct val="90000"/>
              </a:lnSpc>
              <a:spcBef>
                <a:spcPts val="0"/>
              </a:spcBef>
              <a:spcAft>
                <a:spcPts val="0"/>
              </a:spcAft>
              <a:buSzPts val="4800"/>
              <a:buNone/>
              <a:defRPr sz="4800">
                <a:highlight>
                  <a:schemeClr val="lt1"/>
                </a:highlight>
              </a:defRPr>
            </a:lvl1pPr>
            <a:lvl2pPr lvl="1" algn="ctr">
              <a:spcBef>
                <a:spcPts val="0"/>
              </a:spcBef>
              <a:spcAft>
                <a:spcPts val="0"/>
              </a:spcAft>
              <a:buSzPts val="4800"/>
              <a:buNone/>
              <a:defRPr sz="4800"/>
            </a:lvl2pPr>
            <a:lvl3pPr lvl="2" algn="ctr">
              <a:spcBef>
                <a:spcPts val="800"/>
              </a:spcBef>
              <a:spcAft>
                <a:spcPts val="0"/>
              </a:spcAft>
              <a:buSzPts val="4800"/>
              <a:buNone/>
              <a:defRPr sz="4800"/>
            </a:lvl3pPr>
            <a:lvl4pPr lvl="3" algn="ctr">
              <a:spcBef>
                <a:spcPts val="800"/>
              </a:spcBef>
              <a:spcAft>
                <a:spcPts val="0"/>
              </a:spcAft>
              <a:buSzPts val="4800"/>
              <a:buNone/>
              <a:defRPr sz="4800"/>
            </a:lvl4pPr>
            <a:lvl5pPr lvl="4" algn="ctr">
              <a:spcBef>
                <a:spcPts val="800"/>
              </a:spcBef>
              <a:spcAft>
                <a:spcPts val="0"/>
              </a:spcAft>
              <a:buSzPts val="4800"/>
              <a:buNone/>
              <a:defRPr sz="4800"/>
            </a:lvl5pPr>
            <a:lvl6pPr lvl="5" algn="ctr">
              <a:spcBef>
                <a:spcPts val="800"/>
              </a:spcBef>
              <a:spcAft>
                <a:spcPts val="0"/>
              </a:spcAft>
              <a:buSzPts val="4800"/>
              <a:buNone/>
              <a:defRPr sz="4800"/>
            </a:lvl6pPr>
            <a:lvl7pPr lvl="6" algn="ctr">
              <a:spcBef>
                <a:spcPts val="800"/>
              </a:spcBef>
              <a:spcAft>
                <a:spcPts val="0"/>
              </a:spcAft>
              <a:buSzPts val="4800"/>
              <a:buNone/>
              <a:defRPr sz="4800"/>
            </a:lvl7pPr>
            <a:lvl8pPr lvl="7" algn="ctr">
              <a:spcBef>
                <a:spcPts val="800"/>
              </a:spcBef>
              <a:spcAft>
                <a:spcPts val="0"/>
              </a:spcAft>
              <a:buSzPts val="4800"/>
              <a:buNone/>
              <a:defRPr sz="4800"/>
            </a:lvl8pPr>
            <a:lvl9pPr lvl="8" algn="ctr">
              <a:spcBef>
                <a:spcPts val="800"/>
              </a:spcBef>
              <a:spcAft>
                <a:spcPts val="800"/>
              </a:spcAft>
              <a:buSzPts val="4800"/>
              <a:buNone/>
              <a:defRPr sz="4800"/>
            </a:lvl9pPr>
          </a:lstStyle>
          <a:p/>
        </p:txBody>
      </p:sp>
      <p:sp>
        <p:nvSpPr>
          <p:cNvPr id="3096" name="Google Shape;3096;p57"/>
          <p:cNvSpPr txBox="1"/>
          <p:nvPr>
            <p:ph idx="1" type="body"/>
          </p:nvPr>
        </p:nvSpPr>
        <p:spPr>
          <a:xfrm>
            <a:off x="4197100" y="4253675"/>
            <a:ext cx="4608300" cy="574500"/>
          </a:xfrm>
          <a:prstGeom prst="rect">
            <a:avLst/>
          </a:prstGeom>
        </p:spPr>
        <p:txBody>
          <a:bodyPr anchorCtr="0" anchor="t" bIns="0" lIns="0" spcFirstLastPara="1" rIns="0" wrap="square" tIns="0">
            <a:spAutoFit/>
          </a:bodyPr>
          <a:lstStyle>
            <a:lvl1pPr indent="-304800" lvl="0" marL="457200">
              <a:lnSpc>
                <a:spcPct val="100000"/>
              </a:lnSpc>
              <a:spcBef>
                <a:spcPts val="0"/>
              </a:spcBef>
              <a:spcAft>
                <a:spcPts val="0"/>
              </a:spcAft>
              <a:buClr>
                <a:schemeClr val="dk1"/>
              </a:buClr>
              <a:buSzPts val="1200"/>
              <a:buChar char="●"/>
              <a:defRPr b="1" sz="1200">
                <a:solidFill>
                  <a:schemeClr val="dk1"/>
                </a:solidFill>
              </a:defRPr>
            </a:lvl1pPr>
            <a:lvl2pPr indent="-304800" lvl="1" marL="914400">
              <a:lnSpc>
                <a:spcPct val="100000"/>
              </a:lnSpc>
              <a:spcBef>
                <a:spcPts val="800"/>
              </a:spcBef>
              <a:spcAft>
                <a:spcPts val="0"/>
              </a:spcAft>
              <a:buClr>
                <a:schemeClr val="dk1"/>
              </a:buClr>
              <a:buSzPts val="1200"/>
              <a:buChar char="○"/>
              <a:defRPr b="1" sz="1200">
                <a:solidFill>
                  <a:schemeClr val="dk1"/>
                </a:solidFill>
              </a:defRPr>
            </a:lvl2pPr>
            <a:lvl3pPr indent="-304800" lvl="2" marL="1371600">
              <a:lnSpc>
                <a:spcPct val="100000"/>
              </a:lnSpc>
              <a:spcBef>
                <a:spcPts val="800"/>
              </a:spcBef>
              <a:spcAft>
                <a:spcPts val="0"/>
              </a:spcAft>
              <a:buClr>
                <a:schemeClr val="dk1"/>
              </a:buClr>
              <a:buSzPts val="1200"/>
              <a:buChar char="■"/>
              <a:defRPr b="1" sz="1200">
                <a:solidFill>
                  <a:schemeClr val="dk1"/>
                </a:solidFill>
              </a:defRPr>
            </a:lvl3pPr>
            <a:lvl4pPr indent="-304800" lvl="3" marL="1828800">
              <a:lnSpc>
                <a:spcPct val="100000"/>
              </a:lnSpc>
              <a:spcBef>
                <a:spcPts val="800"/>
              </a:spcBef>
              <a:spcAft>
                <a:spcPts val="0"/>
              </a:spcAft>
              <a:buClr>
                <a:schemeClr val="dk1"/>
              </a:buClr>
              <a:buSzPts val="1200"/>
              <a:buChar char="●"/>
              <a:defRPr b="1" sz="1200">
                <a:solidFill>
                  <a:schemeClr val="dk1"/>
                </a:solidFill>
              </a:defRPr>
            </a:lvl4pPr>
            <a:lvl5pPr indent="-304800" lvl="4" marL="2286000">
              <a:lnSpc>
                <a:spcPct val="100000"/>
              </a:lnSpc>
              <a:spcBef>
                <a:spcPts val="800"/>
              </a:spcBef>
              <a:spcAft>
                <a:spcPts val="0"/>
              </a:spcAft>
              <a:buClr>
                <a:schemeClr val="dk1"/>
              </a:buClr>
              <a:buSzPts val="1200"/>
              <a:buChar char="○"/>
              <a:defRPr b="1" sz="1200">
                <a:solidFill>
                  <a:schemeClr val="dk1"/>
                </a:solidFill>
              </a:defRPr>
            </a:lvl5pPr>
            <a:lvl6pPr indent="-304800" lvl="5" marL="2743200">
              <a:lnSpc>
                <a:spcPct val="100000"/>
              </a:lnSpc>
              <a:spcBef>
                <a:spcPts val="800"/>
              </a:spcBef>
              <a:spcAft>
                <a:spcPts val="0"/>
              </a:spcAft>
              <a:buClr>
                <a:schemeClr val="dk1"/>
              </a:buClr>
              <a:buSzPts val="1200"/>
              <a:buChar char="■"/>
              <a:defRPr b="1" sz="1200">
                <a:solidFill>
                  <a:schemeClr val="dk1"/>
                </a:solidFill>
              </a:defRPr>
            </a:lvl6pPr>
            <a:lvl7pPr indent="-304800" lvl="6" marL="3200400">
              <a:lnSpc>
                <a:spcPct val="100000"/>
              </a:lnSpc>
              <a:spcBef>
                <a:spcPts val="800"/>
              </a:spcBef>
              <a:spcAft>
                <a:spcPts val="0"/>
              </a:spcAft>
              <a:buClr>
                <a:schemeClr val="dk1"/>
              </a:buClr>
              <a:buSzPts val="1200"/>
              <a:buChar char="●"/>
              <a:defRPr b="1" sz="1200">
                <a:solidFill>
                  <a:schemeClr val="dk1"/>
                </a:solidFill>
              </a:defRPr>
            </a:lvl7pPr>
            <a:lvl8pPr indent="-304800" lvl="7" marL="3657600">
              <a:lnSpc>
                <a:spcPct val="100000"/>
              </a:lnSpc>
              <a:spcBef>
                <a:spcPts val="800"/>
              </a:spcBef>
              <a:spcAft>
                <a:spcPts val="0"/>
              </a:spcAft>
              <a:buClr>
                <a:schemeClr val="dk1"/>
              </a:buClr>
              <a:buSzPts val="1200"/>
              <a:buChar char="○"/>
              <a:defRPr b="1" sz="1200">
                <a:solidFill>
                  <a:schemeClr val="dk1"/>
                </a:solidFill>
              </a:defRPr>
            </a:lvl8pPr>
            <a:lvl9pPr indent="-304800" lvl="8" marL="4114800">
              <a:lnSpc>
                <a:spcPct val="100000"/>
              </a:lnSpc>
              <a:spcBef>
                <a:spcPts val="800"/>
              </a:spcBef>
              <a:spcAft>
                <a:spcPts val="800"/>
              </a:spcAft>
              <a:buClr>
                <a:schemeClr val="dk1"/>
              </a:buClr>
              <a:buSzPts val="1200"/>
              <a:buChar char="■"/>
              <a:defRPr b="1" sz="1200">
                <a:solidFill>
                  <a:schemeClr val="dk1"/>
                </a:solidFill>
              </a:defRPr>
            </a:lvl9pPr>
          </a:lstStyle>
          <a:p/>
        </p:txBody>
      </p:sp>
      <p:pic>
        <p:nvPicPr>
          <p:cNvPr descr="ASU_Horiz_RGB_Digital_MaroonGold.png" id="3097" name="Google Shape;3097;p57"/>
          <p:cNvPicPr preferRelativeResize="0"/>
          <p:nvPr/>
        </p:nvPicPr>
        <p:blipFill rotWithShape="1">
          <a:blip r:embed="rId2">
            <a:alphaModFix/>
          </a:blip>
          <a:srcRect b="14158" l="3993" r="2039" t="13045"/>
          <a:stretch/>
        </p:blipFill>
        <p:spPr>
          <a:xfrm>
            <a:off x="310823" y="4137962"/>
            <a:ext cx="3767325" cy="810000"/>
          </a:xfrm>
          <a:prstGeom prst="rect">
            <a:avLst/>
          </a:prstGeom>
          <a:noFill/>
          <a:ln>
            <a:noFill/>
          </a:ln>
        </p:spPr>
      </p:pic>
    </p:spTree>
  </p:cSld>
  <p:clrMapOvr>
    <a:masterClrMapping/>
  </p:clrMapOvr>
</p:sldLayout>
</file>

<file path=ppt/slideLayouts/slideLayout5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23: Agenda slide options divider &gt;&gt;&gt; choose from following templates →">
  <p:cSld name="CUSTOM_21_1">
    <p:bg>
      <p:bgPr>
        <a:solidFill>
          <a:schemeClr val="lt2"/>
        </a:solidFill>
      </p:bgPr>
    </p:bg>
    <p:spTree>
      <p:nvGrpSpPr>
        <p:cNvPr id="3098" name="Shape 3098"/>
        <p:cNvGrpSpPr/>
        <p:nvPr/>
      </p:nvGrpSpPr>
      <p:grpSpPr>
        <a:xfrm>
          <a:off x="0" y="0"/>
          <a:ext cx="0" cy="0"/>
          <a:chOff x="0" y="0"/>
          <a:chExt cx="0" cy="0"/>
        </a:xfrm>
      </p:grpSpPr>
      <p:sp>
        <p:nvSpPr>
          <p:cNvPr id="3099" name="Google Shape;3099;p58"/>
          <p:cNvSpPr txBox="1"/>
          <p:nvPr/>
        </p:nvSpPr>
        <p:spPr>
          <a:xfrm>
            <a:off x="2411725" y="1065053"/>
            <a:ext cx="6288300" cy="2992200"/>
          </a:xfrm>
          <a:prstGeom prst="rect">
            <a:avLst/>
          </a:prstGeom>
          <a:noFill/>
          <a:ln>
            <a:noFill/>
          </a:ln>
        </p:spPr>
        <p:txBody>
          <a:bodyPr anchorCtr="0" anchor="ctr" bIns="0" lIns="0" spcFirstLastPara="1" rIns="0" wrap="square" tIns="0">
            <a:spAutoFit/>
          </a:bodyPr>
          <a:lstStyle/>
          <a:p>
            <a:pPr indent="0" lvl="0" marL="0" rtl="0" algn="l">
              <a:lnSpc>
                <a:spcPct val="90000"/>
              </a:lnSpc>
              <a:spcBef>
                <a:spcPts val="0"/>
              </a:spcBef>
              <a:spcAft>
                <a:spcPts val="0"/>
              </a:spcAft>
              <a:buNone/>
            </a:pPr>
            <a:r>
              <a:rPr b="1" lang="en" sz="7200">
                <a:solidFill>
                  <a:srgbClr val="FFFFFF"/>
                </a:solidFill>
                <a:highlight>
                  <a:srgbClr val="191919"/>
                </a:highlight>
              </a:rPr>
              <a:t>Agenda or schedule slide options</a:t>
            </a:r>
            <a:endParaRPr b="1" sz="7200">
              <a:solidFill>
                <a:srgbClr val="FFFFFF"/>
              </a:solidFill>
              <a:highlight>
                <a:srgbClr val="191919"/>
              </a:highlight>
            </a:endParaRPr>
          </a:p>
        </p:txBody>
      </p:sp>
      <p:sp>
        <p:nvSpPr>
          <p:cNvPr id="3100" name="Google Shape;3100;p58"/>
          <p:cNvSpPr/>
          <p:nvPr/>
        </p:nvSpPr>
        <p:spPr>
          <a:xfrm>
            <a:off x="0" y="0"/>
            <a:ext cx="2168400" cy="5143500"/>
          </a:xfrm>
          <a:prstGeom prst="rightArrowCallout">
            <a:avLst>
              <a:gd fmla="val 25000" name="adj1"/>
              <a:gd fmla="val 25000" name="adj2"/>
              <a:gd fmla="val 25000" name="adj3"/>
              <a:gd fmla="val 64977" name="adj4"/>
            </a:avLst>
          </a:prstGeom>
          <a:solidFill>
            <a:srgbClr val="1919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5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23: Agenda — white">
  <p:cSld name="CUSTOM_20_1">
    <p:bg>
      <p:bgPr>
        <a:solidFill>
          <a:schemeClr val="lt1"/>
        </a:solidFill>
      </p:bgPr>
    </p:bg>
    <p:spTree>
      <p:nvGrpSpPr>
        <p:cNvPr id="3101" name="Shape 3101"/>
        <p:cNvGrpSpPr/>
        <p:nvPr/>
      </p:nvGrpSpPr>
      <p:grpSpPr>
        <a:xfrm>
          <a:off x="0" y="0"/>
          <a:ext cx="0" cy="0"/>
          <a:chOff x="0" y="0"/>
          <a:chExt cx="0" cy="0"/>
        </a:xfrm>
      </p:grpSpPr>
      <p:sp>
        <p:nvSpPr>
          <p:cNvPr id="3102" name="Google Shape;3102;p59"/>
          <p:cNvSpPr txBox="1"/>
          <p:nvPr>
            <p:ph type="title"/>
          </p:nvPr>
        </p:nvSpPr>
        <p:spPr>
          <a:xfrm>
            <a:off x="320050" y="320050"/>
            <a:ext cx="3035700" cy="4508100"/>
          </a:xfrm>
          <a:prstGeom prst="rect">
            <a:avLst/>
          </a:prstGeom>
        </p:spPr>
        <p:txBody>
          <a:bodyPr anchorCtr="0" anchor="ctr" bIns="0" lIns="0" spcFirstLastPara="1" rIns="0" wrap="square" tIns="0">
            <a:noAutofit/>
          </a:bodyPr>
          <a:lstStyle>
            <a:lvl1pPr lvl="0" algn="r">
              <a:spcBef>
                <a:spcPts val="0"/>
              </a:spcBef>
              <a:spcAft>
                <a:spcPts val="0"/>
              </a:spcAft>
              <a:buSzPts val="3200"/>
              <a:buNone/>
              <a:defRPr>
                <a:highlight>
                  <a:schemeClr val="accent1"/>
                </a:highlight>
              </a:defRPr>
            </a:lvl1pPr>
            <a:lvl2pPr lvl="1">
              <a:spcBef>
                <a:spcPts val="0"/>
              </a:spcBef>
              <a:spcAft>
                <a:spcPts val="0"/>
              </a:spcAft>
              <a:buSzPts val="2800"/>
              <a:buNone/>
              <a:defRPr/>
            </a:lvl2pPr>
            <a:lvl3pPr lvl="2">
              <a:spcBef>
                <a:spcPts val="800"/>
              </a:spcBef>
              <a:spcAft>
                <a:spcPts val="0"/>
              </a:spcAft>
              <a:buSzPts val="2800"/>
              <a:buNone/>
              <a:defRPr/>
            </a:lvl3pPr>
            <a:lvl4pPr lvl="3">
              <a:spcBef>
                <a:spcPts val="800"/>
              </a:spcBef>
              <a:spcAft>
                <a:spcPts val="0"/>
              </a:spcAft>
              <a:buSzPts val="2800"/>
              <a:buNone/>
              <a:defRPr/>
            </a:lvl4pPr>
            <a:lvl5pPr lvl="4">
              <a:spcBef>
                <a:spcPts val="800"/>
              </a:spcBef>
              <a:spcAft>
                <a:spcPts val="0"/>
              </a:spcAft>
              <a:buSzPts val="2800"/>
              <a:buNone/>
              <a:defRPr/>
            </a:lvl5pPr>
            <a:lvl6pPr lvl="5">
              <a:spcBef>
                <a:spcPts val="800"/>
              </a:spcBef>
              <a:spcAft>
                <a:spcPts val="0"/>
              </a:spcAft>
              <a:buSzPts val="2800"/>
              <a:buNone/>
              <a:defRPr/>
            </a:lvl6pPr>
            <a:lvl7pPr lvl="6">
              <a:spcBef>
                <a:spcPts val="800"/>
              </a:spcBef>
              <a:spcAft>
                <a:spcPts val="0"/>
              </a:spcAft>
              <a:buSzPts val="2800"/>
              <a:buNone/>
              <a:defRPr/>
            </a:lvl7pPr>
            <a:lvl8pPr lvl="7">
              <a:spcBef>
                <a:spcPts val="800"/>
              </a:spcBef>
              <a:spcAft>
                <a:spcPts val="0"/>
              </a:spcAft>
              <a:buSzPts val="2800"/>
              <a:buNone/>
              <a:defRPr/>
            </a:lvl8pPr>
            <a:lvl9pPr lvl="8">
              <a:spcBef>
                <a:spcPts val="800"/>
              </a:spcBef>
              <a:spcAft>
                <a:spcPts val="800"/>
              </a:spcAft>
              <a:buSzPts val="2800"/>
              <a:buNone/>
              <a:defRPr/>
            </a:lvl9pPr>
          </a:lstStyle>
          <a:p/>
        </p:txBody>
      </p:sp>
      <p:cxnSp>
        <p:nvCxnSpPr>
          <p:cNvPr id="3103" name="Google Shape;3103;p59"/>
          <p:cNvCxnSpPr/>
          <p:nvPr/>
        </p:nvCxnSpPr>
        <p:spPr>
          <a:xfrm>
            <a:off x="3723680" y="1876175"/>
            <a:ext cx="0" cy="1380300"/>
          </a:xfrm>
          <a:prstGeom prst="straightConnector1">
            <a:avLst/>
          </a:prstGeom>
          <a:noFill/>
          <a:ln cap="flat" cmpd="sng" w="28575">
            <a:solidFill>
              <a:srgbClr val="FFC627"/>
            </a:solidFill>
            <a:prstDash val="solid"/>
            <a:round/>
            <a:headEnd len="sm" w="sm" type="none"/>
            <a:tailEnd len="sm" w="sm" type="none"/>
          </a:ln>
        </p:spPr>
      </p:cxnSp>
      <p:sp>
        <p:nvSpPr>
          <p:cNvPr id="3104" name="Google Shape;3104;p59"/>
          <p:cNvSpPr txBox="1"/>
          <p:nvPr>
            <p:ph idx="1" type="body"/>
          </p:nvPr>
        </p:nvSpPr>
        <p:spPr>
          <a:xfrm>
            <a:off x="4197100" y="322950"/>
            <a:ext cx="4608600" cy="4508100"/>
          </a:xfrm>
          <a:prstGeom prst="rect">
            <a:avLst/>
          </a:prstGeom>
        </p:spPr>
        <p:txBody>
          <a:bodyPr anchorCtr="0" anchor="ctr" bIns="0" lIns="0" spcFirstLastPara="1" rIns="0" wrap="square" tIns="0">
            <a:noAutofit/>
          </a:bodyPr>
          <a:lstStyle>
            <a:lvl1pPr indent="-355600" lvl="0" marL="457200">
              <a:spcBef>
                <a:spcPts val="0"/>
              </a:spcBef>
              <a:spcAft>
                <a:spcPts val="0"/>
              </a:spcAft>
              <a:buSzPts val="2000"/>
              <a:buChar char="●"/>
              <a:defRPr/>
            </a:lvl1pPr>
            <a:lvl2pPr indent="-355600" lvl="1" marL="914400">
              <a:spcBef>
                <a:spcPts val="800"/>
              </a:spcBef>
              <a:spcAft>
                <a:spcPts val="0"/>
              </a:spcAft>
              <a:buSzPts val="2000"/>
              <a:buChar char="○"/>
              <a:defRPr/>
            </a:lvl2pPr>
            <a:lvl3pPr indent="-355600" lvl="2" marL="1371600">
              <a:spcBef>
                <a:spcPts val="800"/>
              </a:spcBef>
              <a:spcAft>
                <a:spcPts val="0"/>
              </a:spcAft>
              <a:buSzPts val="2000"/>
              <a:buChar char="■"/>
              <a:defRPr/>
            </a:lvl3pPr>
            <a:lvl4pPr indent="-355600" lvl="3" marL="1828800">
              <a:spcBef>
                <a:spcPts val="800"/>
              </a:spcBef>
              <a:spcAft>
                <a:spcPts val="0"/>
              </a:spcAft>
              <a:buSzPts val="2000"/>
              <a:buChar char="●"/>
              <a:defRPr/>
            </a:lvl4pPr>
            <a:lvl5pPr indent="-355600" lvl="4" marL="2286000">
              <a:spcBef>
                <a:spcPts val="800"/>
              </a:spcBef>
              <a:spcAft>
                <a:spcPts val="0"/>
              </a:spcAft>
              <a:buSzPts val="2000"/>
              <a:buChar char="○"/>
              <a:defRPr/>
            </a:lvl5pPr>
            <a:lvl6pPr indent="-355600" lvl="5" marL="2743200">
              <a:spcBef>
                <a:spcPts val="800"/>
              </a:spcBef>
              <a:spcAft>
                <a:spcPts val="0"/>
              </a:spcAft>
              <a:buSzPts val="2000"/>
              <a:buChar char="■"/>
              <a:defRPr/>
            </a:lvl6pPr>
            <a:lvl7pPr indent="-355600" lvl="6" marL="3200400">
              <a:spcBef>
                <a:spcPts val="800"/>
              </a:spcBef>
              <a:spcAft>
                <a:spcPts val="0"/>
              </a:spcAft>
              <a:buSzPts val="2000"/>
              <a:buChar char="●"/>
              <a:defRPr/>
            </a:lvl7pPr>
            <a:lvl8pPr indent="-355600" lvl="7" marL="3657600">
              <a:spcBef>
                <a:spcPts val="800"/>
              </a:spcBef>
              <a:spcAft>
                <a:spcPts val="0"/>
              </a:spcAft>
              <a:buSzPts val="2000"/>
              <a:buChar char="○"/>
              <a:defRPr/>
            </a:lvl8pPr>
            <a:lvl9pPr indent="-355600" lvl="8" marL="4114800">
              <a:spcBef>
                <a:spcPts val="800"/>
              </a:spcBef>
              <a:spcAft>
                <a:spcPts val="800"/>
              </a:spcAft>
              <a:buSzPts val="2000"/>
              <a:buChar char="■"/>
              <a:defRPr/>
            </a:lvl9pPr>
          </a:lstStyle>
          <a:p/>
        </p:txBody>
      </p:sp>
    </p:spTree>
  </p:cSld>
  <p:clrMapOvr>
    <a:masterClrMapping/>
  </p:clrMapOvr>
</p:sldLayout>
</file>

<file path=ppt/slideLayouts/slideLayout5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23: Agenda — black">
  <p:cSld name="CUSTOM_20_1_3">
    <p:bg>
      <p:bgPr>
        <a:solidFill>
          <a:schemeClr val="dk1"/>
        </a:solidFill>
      </p:bgPr>
    </p:bg>
    <p:spTree>
      <p:nvGrpSpPr>
        <p:cNvPr id="3105" name="Shape 3105"/>
        <p:cNvGrpSpPr/>
        <p:nvPr/>
      </p:nvGrpSpPr>
      <p:grpSpPr>
        <a:xfrm>
          <a:off x="0" y="0"/>
          <a:ext cx="0" cy="0"/>
          <a:chOff x="0" y="0"/>
          <a:chExt cx="0" cy="0"/>
        </a:xfrm>
      </p:grpSpPr>
      <p:sp>
        <p:nvSpPr>
          <p:cNvPr id="3106" name="Google Shape;3106;p60"/>
          <p:cNvSpPr txBox="1"/>
          <p:nvPr>
            <p:ph type="title"/>
          </p:nvPr>
        </p:nvSpPr>
        <p:spPr>
          <a:xfrm>
            <a:off x="420625" y="320050"/>
            <a:ext cx="2935200" cy="4508100"/>
          </a:xfrm>
          <a:prstGeom prst="rect">
            <a:avLst/>
          </a:prstGeom>
        </p:spPr>
        <p:txBody>
          <a:bodyPr anchorCtr="0" anchor="ctr" bIns="0" lIns="0" spcFirstLastPara="1" rIns="0" wrap="square" tIns="0">
            <a:noAutofit/>
          </a:bodyPr>
          <a:lstStyle>
            <a:lvl1pPr lvl="0" algn="r">
              <a:spcBef>
                <a:spcPts val="0"/>
              </a:spcBef>
              <a:spcAft>
                <a:spcPts val="0"/>
              </a:spcAft>
              <a:buClr>
                <a:schemeClr val="lt1"/>
              </a:buClr>
              <a:buSzPts val="3200"/>
              <a:buNone/>
              <a:defRPr>
                <a:solidFill>
                  <a:schemeClr val="lt1"/>
                </a:solidFill>
              </a:defRPr>
            </a:lvl1pPr>
            <a:lvl2pPr lvl="1">
              <a:spcBef>
                <a:spcPts val="0"/>
              </a:spcBef>
              <a:spcAft>
                <a:spcPts val="0"/>
              </a:spcAft>
              <a:buSzPts val="2800"/>
              <a:buNone/>
              <a:defRPr/>
            </a:lvl2pPr>
            <a:lvl3pPr lvl="2">
              <a:spcBef>
                <a:spcPts val="800"/>
              </a:spcBef>
              <a:spcAft>
                <a:spcPts val="0"/>
              </a:spcAft>
              <a:buSzPts val="2800"/>
              <a:buNone/>
              <a:defRPr/>
            </a:lvl3pPr>
            <a:lvl4pPr lvl="3">
              <a:spcBef>
                <a:spcPts val="800"/>
              </a:spcBef>
              <a:spcAft>
                <a:spcPts val="0"/>
              </a:spcAft>
              <a:buSzPts val="2800"/>
              <a:buNone/>
              <a:defRPr/>
            </a:lvl4pPr>
            <a:lvl5pPr lvl="4">
              <a:spcBef>
                <a:spcPts val="800"/>
              </a:spcBef>
              <a:spcAft>
                <a:spcPts val="0"/>
              </a:spcAft>
              <a:buSzPts val="2800"/>
              <a:buNone/>
              <a:defRPr/>
            </a:lvl5pPr>
            <a:lvl6pPr lvl="5">
              <a:spcBef>
                <a:spcPts val="800"/>
              </a:spcBef>
              <a:spcAft>
                <a:spcPts val="0"/>
              </a:spcAft>
              <a:buSzPts val="2800"/>
              <a:buNone/>
              <a:defRPr/>
            </a:lvl6pPr>
            <a:lvl7pPr lvl="6">
              <a:spcBef>
                <a:spcPts val="800"/>
              </a:spcBef>
              <a:spcAft>
                <a:spcPts val="0"/>
              </a:spcAft>
              <a:buSzPts val="2800"/>
              <a:buNone/>
              <a:defRPr/>
            </a:lvl7pPr>
            <a:lvl8pPr lvl="7">
              <a:spcBef>
                <a:spcPts val="800"/>
              </a:spcBef>
              <a:spcAft>
                <a:spcPts val="0"/>
              </a:spcAft>
              <a:buSzPts val="2800"/>
              <a:buNone/>
              <a:defRPr/>
            </a:lvl8pPr>
            <a:lvl9pPr lvl="8">
              <a:spcBef>
                <a:spcPts val="800"/>
              </a:spcBef>
              <a:spcAft>
                <a:spcPts val="800"/>
              </a:spcAft>
              <a:buSzPts val="2800"/>
              <a:buNone/>
              <a:defRPr/>
            </a:lvl9pPr>
          </a:lstStyle>
          <a:p/>
        </p:txBody>
      </p:sp>
      <p:sp>
        <p:nvSpPr>
          <p:cNvPr id="3107" name="Google Shape;3107;p60"/>
          <p:cNvSpPr txBox="1"/>
          <p:nvPr/>
        </p:nvSpPr>
        <p:spPr>
          <a:xfrm>
            <a:off x="3625600" y="1134525"/>
            <a:ext cx="1057200" cy="2876400"/>
          </a:xfrm>
          <a:prstGeom prst="rect">
            <a:avLst/>
          </a:prstGeom>
          <a:noFill/>
          <a:ln>
            <a:noFill/>
          </a:ln>
        </p:spPr>
        <p:txBody>
          <a:bodyPr anchorCtr="0" anchor="t" bIns="0" lIns="0" spcFirstLastPara="1" rIns="0" wrap="square" tIns="0">
            <a:noAutofit/>
          </a:bodyPr>
          <a:lstStyle/>
          <a:p>
            <a:pPr indent="0" lvl="0" marL="0" marR="0" rtl="0" algn="l">
              <a:lnSpc>
                <a:spcPct val="80000"/>
              </a:lnSpc>
              <a:spcBef>
                <a:spcPts val="0"/>
              </a:spcBef>
              <a:spcAft>
                <a:spcPts val="0"/>
              </a:spcAft>
              <a:buClr>
                <a:srgbClr val="000000"/>
              </a:buClr>
              <a:buSzPts val="22500"/>
              <a:buFont typeface="Arial"/>
              <a:buNone/>
            </a:pPr>
            <a:r>
              <a:rPr b="0" i="0" lang="en" sz="22500" u="none" cap="none" strike="noStrike">
                <a:solidFill>
                  <a:srgbClr val="FFC627"/>
                </a:solidFill>
                <a:latin typeface="Arial"/>
                <a:ea typeface="Arial"/>
                <a:cs typeface="Arial"/>
                <a:sym typeface="Arial"/>
              </a:rPr>
              <a:t>{</a:t>
            </a:r>
            <a:endParaRPr b="0" i="0" sz="1100" u="none" cap="none" strike="noStrike">
              <a:solidFill>
                <a:srgbClr val="FFC627"/>
              </a:solidFill>
              <a:latin typeface="Arial"/>
              <a:ea typeface="Arial"/>
              <a:cs typeface="Arial"/>
              <a:sym typeface="Arial"/>
            </a:endParaRPr>
          </a:p>
        </p:txBody>
      </p:sp>
      <p:sp>
        <p:nvSpPr>
          <p:cNvPr id="3108" name="Google Shape;3108;p60"/>
          <p:cNvSpPr txBox="1"/>
          <p:nvPr>
            <p:ph idx="1" type="subTitle"/>
          </p:nvPr>
        </p:nvSpPr>
        <p:spPr>
          <a:xfrm>
            <a:off x="4937750" y="319950"/>
            <a:ext cx="3867900" cy="4508100"/>
          </a:xfrm>
          <a:prstGeom prst="rect">
            <a:avLst/>
          </a:prstGeom>
        </p:spPr>
        <p:txBody>
          <a:bodyPr anchorCtr="0" anchor="ctr" bIns="0" lIns="0" spcFirstLastPara="1" rIns="0" wrap="square" tIns="0">
            <a:noAutofit/>
          </a:bodyPr>
          <a:lstStyle>
            <a:lvl1pPr lvl="0">
              <a:lnSpc>
                <a:spcPct val="115000"/>
              </a:lnSpc>
              <a:spcBef>
                <a:spcPts val="0"/>
              </a:spcBef>
              <a:spcAft>
                <a:spcPts val="0"/>
              </a:spcAft>
              <a:buClr>
                <a:schemeClr val="lt1"/>
              </a:buClr>
              <a:buSzPts val="2000"/>
              <a:buNone/>
              <a:defRPr b="1">
                <a:solidFill>
                  <a:schemeClr val="lt1"/>
                </a:solidFill>
              </a:defRPr>
            </a:lvl1pPr>
            <a:lvl2pPr lvl="1">
              <a:lnSpc>
                <a:spcPct val="115000"/>
              </a:lnSpc>
              <a:spcBef>
                <a:spcPts val="800"/>
              </a:spcBef>
              <a:spcAft>
                <a:spcPts val="0"/>
              </a:spcAft>
              <a:buClr>
                <a:schemeClr val="lt1"/>
              </a:buClr>
              <a:buSzPts val="2000"/>
              <a:buNone/>
              <a:defRPr b="1">
                <a:solidFill>
                  <a:schemeClr val="lt1"/>
                </a:solidFill>
              </a:defRPr>
            </a:lvl2pPr>
            <a:lvl3pPr lvl="2">
              <a:lnSpc>
                <a:spcPct val="115000"/>
              </a:lnSpc>
              <a:spcBef>
                <a:spcPts val="800"/>
              </a:spcBef>
              <a:spcAft>
                <a:spcPts val="0"/>
              </a:spcAft>
              <a:buClr>
                <a:schemeClr val="lt1"/>
              </a:buClr>
              <a:buSzPts val="2000"/>
              <a:buNone/>
              <a:defRPr b="1">
                <a:solidFill>
                  <a:schemeClr val="lt1"/>
                </a:solidFill>
              </a:defRPr>
            </a:lvl3pPr>
            <a:lvl4pPr lvl="3">
              <a:lnSpc>
                <a:spcPct val="115000"/>
              </a:lnSpc>
              <a:spcBef>
                <a:spcPts val="800"/>
              </a:spcBef>
              <a:spcAft>
                <a:spcPts val="0"/>
              </a:spcAft>
              <a:buClr>
                <a:schemeClr val="lt1"/>
              </a:buClr>
              <a:buSzPts val="2000"/>
              <a:buNone/>
              <a:defRPr b="1">
                <a:solidFill>
                  <a:schemeClr val="lt1"/>
                </a:solidFill>
              </a:defRPr>
            </a:lvl4pPr>
            <a:lvl5pPr lvl="4">
              <a:lnSpc>
                <a:spcPct val="115000"/>
              </a:lnSpc>
              <a:spcBef>
                <a:spcPts val="800"/>
              </a:spcBef>
              <a:spcAft>
                <a:spcPts val="0"/>
              </a:spcAft>
              <a:buClr>
                <a:schemeClr val="lt1"/>
              </a:buClr>
              <a:buSzPts val="2000"/>
              <a:buNone/>
              <a:defRPr b="1">
                <a:solidFill>
                  <a:schemeClr val="lt1"/>
                </a:solidFill>
              </a:defRPr>
            </a:lvl5pPr>
            <a:lvl6pPr lvl="5">
              <a:lnSpc>
                <a:spcPct val="115000"/>
              </a:lnSpc>
              <a:spcBef>
                <a:spcPts val="800"/>
              </a:spcBef>
              <a:spcAft>
                <a:spcPts val="0"/>
              </a:spcAft>
              <a:buClr>
                <a:schemeClr val="lt1"/>
              </a:buClr>
              <a:buSzPts val="2000"/>
              <a:buNone/>
              <a:defRPr b="1">
                <a:solidFill>
                  <a:schemeClr val="lt1"/>
                </a:solidFill>
              </a:defRPr>
            </a:lvl6pPr>
            <a:lvl7pPr lvl="6">
              <a:lnSpc>
                <a:spcPct val="115000"/>
              </a:lnSpc>
              <a:spcBef>
                <a:spcPts val="800"/>
              </a:spcBef>
              <a:spcAft>
                <a:spcPts val="0"/>
              </a:spcAft>
              <a:buClr>
                <a:schemeClr val="lt1"/>
              </a:buClr>
              <a:buSzPts val="2000"/>
              <a:buNone/>
              <a:defRPr b="1">
                <a:solidFill>
                  <a:schemeClr val="lt1"/>
                </a:solidFill>
              </a:defRPr>
            </a:lvl7pPr>
            <a:lvl8pPr lvl="7">
              <a:lnSpc>
                <a:spcPct val="115000"/>
              </a:lnSpc>
              <a:spcBef>
                <a:spcPts val="800"/>
              </a:spcBef>
              <a:spcAft>
                <a:spcPts val="0"/>
              </a:spcAft>
              <a:buClr>
                <a:schemeClr val="lt1"/>
              </a:buClr>
              <a:buSzPts val="2000"/>
              <a:buNone/>
              <a:defRPr b="1">
                <a:solidFill>
                  <a:schemeClr val="lt1"/>
                </a:solidFill>
              </a:defRPr>
            </a:lvl8pPr>
            <a:lvl9pPr lvl="8">
              <a:lnSpc>
                <a:spcPct val="115000"/>
              </a:lnSpc>
              <a:spcBef>
                <a:spcPts val="800"/>
              </a:spcBef>
              <a:spcAft>
                <a:spcPts val="800"/>
              </a:spcAft>
              <a:buClr>
                <a:schemeClr val="lt1"/>
              </a:buClr>
              <a:buSzPts val="2000"/>
              <a:buNone/>
              <a:defRPr b="1">
                <a:solidFill>
                  <a:schemeClr val="lt1"/>
                </a:solidFill>
              </a:defRPr>
            </a:lvl9pPr>
          </a:lstStyle>
          <a:p/>
        </p:txBody>
      </p:sp>
    </p:spTree>
  </p:cSld>
  <p:clrMapOvr>
    <a:masterClrMapping/>
  </p:clrMapOvr>
</p:sldLayout>
</file>

<file path=ppt/slideLayouts/slideLayout5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23: Section intro slide options divider  &gt;&gt;&gt; choose from following templates →">
  <p:cSld name="CUSTOM_20_1_1">
    <p:bg>
      <p:bgPr>
        <a:solidFill>
          <a:schemeClr val="lt2"/>
        </a:solidFill>
      </p:bgPr>
    </p:bg>
    <p:spTree>
      <p:nvGrpSpPr>
        <p:cNvPr id="3109" name="Shape 3109"/>
        <p:cNvGrpSpPr/>
        <p:nvPr/>
      </p:nvGrpSpPr>
      <p:grpSpPr>
        <a:xfrm>
          <a:off x="0" y="0"/>
          <a:ext cx="0" cy="0"/>
          <a:chOff x="0" y="0"/>
          <a:chExt cx="0" cy="0"/>
        </a:xfrm>
      </p:grpSpPr>
      <p:sp>
        <p:nvSpPr>
          <p:cNvPr id="3110" name="Google Shape;3110;p61"/>
          <p:cNvSpPr txBox="1"/>
          <p:nvPr/>
        </p:nvSpPr>
        <p:spPr>
          <a:xfrm>
            <a:off x="2411725" y="1579270"/>
            <a:ext cx="6288300" cy="1995000"/>
          </a:xfrm>
          <a:prstGeom prst="rect">
            <a:avLst/>
          </a:prstGeom>
          <a:noFill/>
          <a:ln>
            <a:noFill/>
          </a:ln>
        </p:spPr>
        <p:txBody>
          <a:bodyPr anchorCtr="0" anchor="ctr" bIns="0" lIns="0" spcFirstLastPara="1" rIns="0" wrap="square" tIns="0">
            <a:spAutoFit/>
          </a:bodyPr>
          <a:lstStyle/>
          <a:p>
            <a:pPr indent="0" lvl="0" marL="0" rtl="0" algn="l">
              <a:lnSpc>
                <a:spcPct val="90000"/>
              </a:lnSpc>
              <a:spcBef>
                <a:spcPts val="0"/>
              </a:spcBef>
              <a:spcAft>
                <a:spcPts val="0"/>
              </a:spcAft>
              <a:buNone/>
            </a:pPr>
            <a:r>
              <a:rPr b="1" lang="en" sz="7200">
                <a:solidFill>
                  <a:srgbClr val="FFFFFF"/>
                </a:solidFill>
                <a:highlight>
                  <a:srgbClr val="191919"/>
                </a:highlight>
              </a:rPr>
              <a:t>Section intro slide options</a:t>
            </a:r>
            <a:endParaRPr b="1" sz="7200">
              <a:solidFill>
                <a:srgbClr val="FFFFFF"/>
              </a:solidFill>
              <a:highlight>
                <a:srgbClr val="191919"/>
              </a:highlight>
            </a:endParaRPr>
          </a:p>
        </p:txBody>
      </p:sp>
      <p:sp>
        <p:nvSpPr>
          <p:cNvPr id="3111" name="Google Shape;3111;p61"/>
          <p:cNvSpPr/>
          <p:nvPr/>
        </p:nvSpPr>
        <p:spPr>
          <a:xfrm>
            <a:off x="0" y="0"/>
            <a:ext cx="2168400" cy="5143500"/>
          </a:xfrm>
          <a:prstGeom prst="rightArrowCallout">
            <a:avLst>
              <a:gd fmla="val 25000" name="adj1"/>
              <a:gd fmla="val 25000" name="adj2"/>
              <a:gd fmla="val 25000" name="adj3"/>
              <a:gd fmla="val 64977" name="adj4"/>
            </a:avLst>
          </a:prstGeom>
          <a:solidFill>
            <a:srgbClr val="1919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5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23: Section intro — black">
  <p:cSld name="CUSTOM_19_1_1">
    <p:bg>
      <p:bgPr>
        <a:solidFill>
          <a:schemeClr val="dk1"/>
        </a:solidFill>
      </p:bgPr>
    </p:bg>
    <p:spTree>
      <p:nvGrpSpPr>
        <p:cNvPr id="3112" name="Shape 3112"/>
        <p:cNvGrpSpPr/>
        <p:nvPr/>
      </p:nvGrpSpPr>
      <p:grpSpPr>
        <a:xfrm>
          <a:off x="0" y="0"/>
          <a:ext cx="0" cy="0"/>
          <a:chOff x="0" y="0"/>
          <a:chExt cx="0" cy="0"/>
        </a:xfrm>
      </p:grpSpPr>
      <p:pic>
        <p:nvPicPr>
          <p:cNvPr id="3113" name="Google Shape;3113;p62"/>
          <p:cNvPicPr preferRelativeResize="0"/>
          <p:nvPr/>
        </p:nvPicPr>
        <p:blipFill rotWithShape="1">
          <a:blip r:embed="rId2">
            <a:alphaModFix/>
          </a:blip>
          <a:srcRect b="8919" l="7060" r="5884" t="13180"/>
          <a:stretch/>
        </p:blipFill>
        <p:spPr>
          <a:xfrm>
            <a:off x="7964425" y="4428975"/>
            <a:ext cx="930449" cy="489050"/>
          </a:xfrm>
          <a:prstGeom prst="rect">
            <a:avLst/>
          </a:prstGeom>
          <a:noFill/>
          <a:ln>
            <a:noFill/>
          </a:ln>
        </p:spPr>
      </p:pic>
      <p:sp>
        <p:nvSpPr>
          <p:cNvPr id="3114" name="Google Shape;3114;p62"/>
          <p:cNvSpPr txBox="1"/>
          <p:nvPr>
            <p:ph type="title"/>
          </p:nvPr>
        </p:nvSpPr>
        <p:spPr>
          <a:xfrm>
            <a:off x="420625" y="320050"/>
            <a:ext cx="8411700" cy="4508100"/>
          </a:xfrm>
          <a:prstGeom prst="rect">
            <a:avLst/>
          </a:prstGeom>
        </p:spPr>
        <p:txBody>
          <a:bodyPr anchorCtr="0" anchor="ctr" bIns="0" lIns="0" spcFirstLastPara="1" rIns="0" wrap="square" tIns="0">
            <a:normAutofit/>
          </a:bodyPr>
          <a:lstStyle>
            <a:lvl1pPr lvl="0">
              <a:lnSpc>
                <a:spcPct val="90000"/>
              </a:lnSpc>
              <a:spcBef>
                <a:spcPts val="0"/>
              </a:spcBef>
              <a:spcAft>
                <a:spcPts val="0"/>
              </a:spcAft>
              <a:buClr>
                <a:schemeClr val="accent1"/>
              </a:buClr>
              <a:buSzPts val="4800"/>
              <a:buNone/>
              <a:defRPr sz="4800">
                <a:solidFill>
                  <a:schemeClr val="accent1"/>
                </a:solidFill>
              </a:defRPr>
            </a:lvl1pPr>
            <a:lvl2pPr lvl="1">
              <a:spcBef>
                <a:spcPts val="0"/>
              </a:spcBef>
              <a:spcAft>
                <a:spcPts val="0"/>
              </a:spcAft>
              <a:buSzPts val="3600"/>
              <a:buNone/>
              <a:defRPr sz="3600"/>
            </a:lvl2pPr>
            <a:lvl3pPr lvl="2">
              <a:spcBef>
                <a:spcPts val="800"/>
              </a:spcBef>
              <a:spcAft>
                <a:spcPts val="0"/>
              </a:spcAft>
              <a:buSzPts val="3600"/>
              <a:buNone/>
              <a:defRPr sz="3600"/>
            </a:lvl3pPr>
            <a:lvl4pPr lvl="3">
              <a:spcBef>
                <a:spcPts val="800"/>
              </a:spcBef>
              <a:spcAft>
                <a:spcPts val="0"/>
              </a:spcAft>
              <a:buSzPts val="3600"/>
              <a:buNone/>
              <a:defRPr sz="3600"/>
            </a:lvl4pPr>
            <a:lvl5pPr lvl="4">
              <a:spcBef>
                <a:spcPts val="800"/>
              </a:spcBef>
              <a:spcAft>
                <a:spcPts val="0"/>
              </a:spcAft>
              <a:buSzPts val="3600"/>
              <a:buNone/>
              <a:defRPr sz="3600"/>
            </a:lvl5pPr>
            <a:lvl6pPr lvl="5">
              <a:spcBef>
                <a:spcPts val="800"/>
              </a:spcBef>
              <a:spcAft>
                <a:spcPts val="0"/>
              </a:spcAft>
              <a:buSzPts val="3600"/>
              <a:buNone/>
              <a:defRPr sz="3600"/>
            </a:lvl6pPr>
            <a:lvl7pPr lvl="6">
              <a:spcBef>
                <a:spcPts val="800"/>
              </a:spcBef>
              <a:spcAft>
                <a:spcPts val="0"/>
              </a:spcAft>
              <a:buSzPts val="3600"/>
              <a:buNone/>
              <a:defRPr sz="3600"/>
            </a:lvl7pPr>
            <a:lvl8pPr lvl="7">
              <a:spcBef>
                <a:spcPts val="800"/>
              </a:spcBef>
              <a:spcAft>
                <a:spcPts val="0"/>
              </a:spcAft>
              <a:buSzPts val="3600"/>
              <a:buNone/>
              <a:defRPr sz="3600"/>
            </a:lvl8pPr>
            <a:lvl9pPr lvl="8">
              <a:spcBef>
                <a:spcPts val="800"/>
              </a:spcBef>
              <a:spcAft>
                <a:spcPts val="800"/>
              </a:spcAft>
              <a:buSzPts val="3600"/>
              <a:buNone/>
              <a:defRPr sz="3600"/>
            </a:lvl9pPr>
          </a:lstStyle>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subtitle, and lots of text (white with topo pattern)">
  <p:cSld name="CUSTOM_2_1_1_1">
    <p:spTree>
      <p:nvGrpSpPr>
        <p:cNvPr id="39" name="Shape 39"/>
        <p:cNvGrpSpPr/>
        <p:nvPr/>
      </p:nvGrpSpPr>
      <p:grpSpPr>
        <a:xfrm>
          <a:off x="0" y="0"/>
          <a:ext cx="0" cy="0"/>
          <a:chOff x="0" y="0"/>
          <a:chExt cx="0" cy="0"/>
        </a:xfrm>
      </p:grpSpPr>
      <p:grpSp>
        <p:nvGrpSpPr>
          <p:cNvPr id="40" name="Google Shape;40;p7"/>
          <p:cNvGrpSpPr/>
          <p:nvPr/>
        </p:nvGrpSpPr>
        <p:grpSpPr>
          <a:xfrm>
            <a:off x="4835313" y="-2210885"/>
            <a:ext cx="7143750" cy="4509800"/>
            <a:chOff x="238125" y="602600"/>
            <a:chExt cx="7143750" cy="4509800"/>
          </a:xfrm>
        </p:grpSpPr>
        <p:sp>
          <p:nvSpPr>
            <p:cNvPr id="41" name="Google Shape;41;p7"/>
            <p:cNvSpPr/>
            <p:nvPr/>
          </p:nvSpPr>
          <p:spPr>
            <a:xfrm>
              <a:off x="2514425" y="1130250"/>
              <a:ext cx="218325" cy="579250"/>
            </a:xfrm>
            <a:custGeom>
              <a:rect b="b" l="l" r="r" t="t"/>
              <a:pathLst>
                <a:path extrusionOk="0" h="23170" w="8733">
                  <a:moveTo>
                    <a:pt x="8513" y="0"/>
                  </a:moveTo>
                  <a:lnTo>
                    <a:pt x="8469" y="44"/>
                  </a:lnTo>
                  <a:lnTo>
                    <a:pt x="8425" y="88"/>
                  </a:lnTo>
                  <a:lnTo>
                    <a:pt x="7416" y="1273"/>
                  </a:lnTo>
                  <a:lnTo>
                    <a:pt x="7372" y="1317"/>
                  </a:lnTo>
                  <a:lnTo>
                    <a:pt x="6231" y="3555"/>
                  </a:lnTo>
                  <a:lnTo>
                    <a:pt x="4081" y="7416"/>
                  </a:lnTo>
                  <a:lnTo>
                    <a:pt x="2633" y="10225"/>
                  </a:lnTo>
                  <a:lnTo>
                    <a:pt x="1492" y="12989"/>
                  </a:lnTo>
                  <a:lnTo>
                    <a:pt x="1492" y="13033"/>
                  </a:lnTo>
                  <a:lnTo>
                    <a:pt x="1009" y="15315"/>
                  </a:lnTo>
                  <a:lnTo>
                    <a:pt x="965" y="15359"/>
                  </a:lnTo>
                  <a:lnTo>
                    <a:pt x="1097" y="20010"/>
                  </a:lnTo>
                  <a:lnTo>
                    <a:pt x="614" y="21195"/>
                  </a:lnTo>
                  <a:lnTo>
                    <a:pt x="0" y="22906"/>
                  </a:lnTo>
                  <a:lnTo>
                    <a:pt x="0" y="22994"/>
                  </a:lnTo>
                  <a:lnTo>
                    <a:pt x="0" y="23038"/>
                  </a:lnTo>
                  <a:lnTo>
                    <a:pt x="44" y="23125"/>
                  </a:lnTo>
                  <a:lnTo>
                    <a:pt x="132" y="23125"/>
                  </a:lnTo>
                  <a:lnTo>
                    <a:pt x="176" y="23169"/>
                  </a:lnTo>
                  <a:lnTo>
                    <a:pt x="263" y="23125"/>
                  </a:lnTo>
                  <a:lnTo>
                    <a:pt x="351" y="23038"/>
                  </a:lnTo>
                  <a:lnTo>
                    <a:pt x="965" y="21282"/>
                  </a:lnTo>
                  <a:lnTo>
                    <a:pt x="1448" y="20142"/>
                  </a:lnTo>
                  <a:lnTo>
                    <a:pt x="1448" y="20054"/>
                  </a:lnTo>
                  <a:lnTo>
                    <a:pt x="1317" y="15359"/>
                  </a:lnTo>
                  <a:lnTo>
                    <a:pt x="1799" y="13121"/>
                  </a:lnTo>
                  <a:lnTo>
                    <a:pt x="2940" y="10356"/>
                  </a:lnTo>
                  <a:lnTo>
                    <a:pt x="4388" y="7592"/>
                  </a:lnTo>
                  <a:lnTo>
                    <a:pt x="6538" y="3730"/>
                  </a:lnTo>
                  <a:lnTo>
                    <a:pt x="7679" y="1492"/>
                  </a:lnTo>
                  <a:lnTo>
                    <a:pt x="8688" y="308"/>
                  </a:lnTo>
                  <a:lnTo>
                    <a:pt x="8732" y="220"/>
                  </a:lnTo>
                  <a:lnTo>
                    <a:pt x="8732" y="176"/>
                  </a:lnTo>
                  <a:lnTo>
                    <a:pt x="8688" y="88"/>
                  </a:lnTo>
                  <a:lnTo>
                    <a:pt x="8645" y="44"/>
                  </a:lnTo>
                  <a:lnTo>
                    <a:pt x="8601"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 name="Google Shape;42;p7"/>
            <p:cNvSpPr/>
            <p:nvPr/>
          </p:nvSpPr>
          <p:spPr>
            <a:xfrm>
              <a:off x="1900100" y="1539425"/>
              <a:ext cx="342275" cy="551825"/>
            </a:xfrm>
            <a:custGeom>
              <a:rect b="b" l="l" r="r" t="t"/>
              <a:pathLst>
                <a:path extrusionOk="0" h="22073" w="13691">
                  <a:moveTo>
                    <a:pt x="13427" y="1"/>
                  </a:moveTo>
                  <a:lnTo>
                    <a:pt x="13384" y="45"/>
                  </a:lnTo>
                  <a:lnTo>
                    <a:pt x="13340" y="89"/>
                  </a:lnTo>
                  <a:lnTo>
                    <a:pt x="12725" y="1405"/>
                  </a:lnTo>
                  <a:lnTo>
                    <a:pt x="8952" y="7504"/>
                  </a:lnTo>
                  <a:lnTo>
                    <a:pt x="8952" y="7548"/>
                  </a:lnTo>
                  <a:lnTo>
                    <a:pt x="8162" y="9698"/>
                  </a:lnTo>
                  <a:lnTo>
                    <a:pt x="6494" y="12112"/>
                  </a:lnTo>
                  <a:lnTo>
                    <a:pt x="3642" y="16412"/>
                  </a:lnTo>
                  <a:lnTo>
                    <a:pt x="2282" y="17334"/>
                  </a:lnTo>
                  <a:lnTo>
                    <a:pt x="2238" y="17377"/>
                  </a:lnTo>
                  <a:lnTo>
                    <a:pt x="1273" y="18913"/>
                  </a:lnTo>
                  <a:lnTo>
                    <a:pt x="1229" y="18913"/>
                  </a:lnTo>
                  <a:lnTo>
                    <a:pt x="0" y="21809"/>
                  </a:lnTo>
                  <a:lnTo>
                    <a:pt x="0" y="21897"/>
                  </a:lnTo>
                  <a:lnTo>
                    <a:pt x="0" y="21985"/>
                  </a:lnTo>
                  <a:lnTo>
                    <a:pt x="44" y="22029"/>
                  </a:lnTo>
                  <a:lnTo>
                    <a:pt x="88" y="22073"/>
                  </a:lnTo>
                  <a:lnTo>
                    <a:pt x="176" y="22073"/>
                  </a:lnTo>
                  <a:lnTo>
                    <a:pt x="263" y="22029"/>
                  </a:lnTo>
                  <a:lnTo>
                    <a:pt x="307" y="21985"/>
                  </a:lnTo>
                  <a:lnTo>
                    <a:pt x="1580" y="19089"/>
                  </a:lnTo>
                  <a:lnTo>
                    <a:pt x="2545" y="17597"/>
                  </a:lnTo>
                  <a:lnTo>
                    <a:pt x="3861" y="16675"/>
                  </a:lnTo>
                  <a:lnTo>
                    <a:pt x="3905" y="16631"/>
                  </a:lnTo>
                  <a:lnTo>
                    <a:pt x="6801" y="12287"/>
                  </a:lnTo>
                  <a:lnTo>
                    <a:pt x="8425" y="9874"/>
                  </a:lnTo>
                  <a:lnTo>
                    <a:pt x="8469" y="9830"/>
                  </a:lnTo>
                  <a:lnTo>
                    <a:pt x="9259" y="7680"/>
                  </a:lnTo>
                  <a:lnTo>
                    <a:pt x="13033" y="1580"/>
                  </a:lnTo>
                  <a:lnTo>
                    <a:pt x="13033" y="1537"/>
                  </a:lnTo>
                  <a:lnTo>
                    <a:pt x="13647" y="264"/>
                  </a:lnTo>
                  <a:lnTo>
                    <a:pt x="13691" y="176"/>
                  </a:lnTo>
                  <a:lnTo>
                    <a:pt x="13647" y="132"/>
                  </a:lnTo>
                  <a:lnTo>
                    <a:pt x="13647" y="89"/>
                  </a:lnTo>
                  <a:lnTo>
                    <a:pt x="13559" y="45"/>
                  </a:lnTo>
                  <a:lnTo>
                    <a:pt x="13515"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 name="Google Shape;43;p7"/>
            <p:cNvSpPr/>
            <p:nvPr/>
          </p:nvSpPr>
          <p:spPr>
            <a:xfrm>
              <a:off x="2455175" y="1144500"/>
              <a:ext cx="289650" cy="673600"/>
            </a:xfrm>
            <a:custGeom>
              <a:rect b="b" l="l" r="r" t="t"/>
              <a:pathLst>
                <a:path extrusionOk="0" h="26944" w="11586">
                  <a:moveTo>
                    <a:pt x="11366" y="1"/>
                  </a:moveTo>
                  <a:lnTo>
                    <a:pt x="11278" y="45"/>
                  </a:lnTo>
                  <a:lnTo>
                    <a:pt x="11234" y="133"/>
                  </a:lnTo>
                  <a:lnTo>
                    <a:pt x="10093" y="2502"/>
                  </a:lnTo>
                  <a:lnTo>
                    <a:pt x="7197" y="7768"/>
                  </a:lnTo>
                  <a:lnTo>
                    <a:pt x="5881" y="10401"/>
                  </a:lnTo>
                  <a:lnTo>
                    <a:pt x="4827" y="13033"/>
                  </a:lnTo>
                  <a:lnTo>
                    <a:pt x="4432" y="15315"/>
                  </a:lnTo>
                  <a:lnTo>
                    <a:pt x="4432" y="15359"/>
                  </a:lnTo>
                  <a:lnTo>
                    <a:pt x="4652" y="20054"/>
                  </a:lnTo>
                  <a:lnTo>
                    <a:pt x="4301" y="20932"/>
                  </a:lnTo>
                  <a:lnTo>
                    <a:pt x="2195" y="24354"/>
                  </a:lnTo>
                  <a:lnTo>
                    <a:pt x="44" y="26680"/>
                  </a:lnTo>
                  <a:lnTo>
                    <a:pt x="1" y="26724"/>
                  </a:lnTo>
                  <a:lnTo>
                    <a:pt x="1" y="26812"/>
                  </a:lnTo>
                  <a:lnTo>
                    <a:pt x="44" y="26856"/>
                  </a:lnTo>
                  <a:lnTo>
                    <a:pt x="88" y="26900"/>
                  </a:lnTo>
                  <a:lnTo>
                    <a:pt x="176" y="26943"/>
                  </a:lnTo>
                  <a:lnTo>
                    <a:pt x="264" y="26943"/>
                  </a:lnTo>
                  <a:lnTo>
                    <a:pt x="308" y="26900"/>
                  </a:lnTo>
                  <a:lnTo>
                    <a:pt x="2458" y="24574"/>
                  </a:lnTo>
                  <a:lnTo>
                    <a:pt x="2502" y="24574"/>
                  </a:lnTo>
                  <a:lnTo>
                    <a:pt x="4608" y="21107"/>
                  </a:lnTo>
                  <a:lnTo>
                    <a:pt x="4608" y="21063"/>
                  </a:lnTo>
                  <a:lnTo>
                    <a:pt x="5003" y="20142"/>
                  </a:lnTo>
                  <a:lnTo>
                    <a:pt x="5003" y="20098"/>
                  </a:lnTo>
                  <a:lnTo>
                    <a:pt x="4784" y="15359"/>
                  </a:lnTo>
                  <a:lnTo>
                    <a:pt x="5178" y="13121"/>
                  </a:lnTo>
                  <a:lnTo>
                    <a:pt x="6188" y="10532"/>
                  </a:lnTo>
                  <a:lnTo>
                    <a:pt x="7504" y="7943"/>
                  </a:lnTo>
                  <a:lnTo>
                    <a:pt x="10444" y="2634"/>
                  </a:lnTo>
                  <a:lnTo>
                    <a:pt x="11585" y="264"/>
                  </a:lnTo>
                  <a:lnTo>
                    <a:pt x="11585" y="176"/>
                  </a:lnTo>
                  <a:lnTo>
                    <a:pt x="11585" y="133"/>
                  </a:lnTo>
                  <a:lnTo>
                    <a:pt x="11541" y="89"/>
                  </a:lnTo>
                  <a:lnTo>
                    <a:pt x="11497" y="45"/>
                  </a:lnTo>
                  <a:lnTo>
                    <a:pt x="11409"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 name="Google Shape;44;p7"/>
            <p:cNvSpPr/>
            <p:nvPr/>
          </p:nvSpPr>
          <p:spPr>
            <a:xfrm>
              <a:off x="2189700" y="2124150"/>
              <a:ext cx="25" cy="25"/>
            </a:xfrm>
            <a:custGeom>
              <a:rect b="b" l="l" r="r" t="t"/>
              <a:pathLst>
                <a:path extrusionOk="0" h="1" w="1">
                  <a:moveTo>
                    <a:pt x="0" y="0"/>
                  </a:moveTo>
                  <a:lnTo>
                    <a:pt x="0"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 name="Google Shape;45;p7"/>
            <p:cNvSpPr/>
            <p:nvPr/>
          </p:nvSpPr>
          <p:spPr>
            <a:xfrm>
              <a:off x="2189700" y="2124150"/>
              <a:ext cx="25" cy="25"/>
            </a:xfrm>
            <a:custGeom>
              <a:rect b="b" l="l" r="r" t="t"/>
              <a:pathLst>
                <a:path extrusionOk="0" fill="none" h="1" w="1">
                  <a:moveTo>
                    <a:pt x="0" y="0"/>
                  </a:moveTo>
                  <a:lnTo>
                    <a:pt x="0" y="0"/>
                  </a:lnTo>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 name="Google Shape;46;p7"/>
            <p:cNvSpPr/>
            <p:nvPr/>
          </p:nvSpPr>
          <p:spPr>
            <a:xfrm>
              <a:off x="2390450" y="1169750"/>
              <a:ext cx="283050" cy="636275"/>
            </a:xfrm>
            <a:custGeom>
              <a:rect b="b" l="l" r="r" t="t"/>
              <a:pathLst>
                <a:path extrusionOk="0" h="25451" w="11322">
                  <a:moveTo>
                    <a:pt x="11058" y="0"/>
                  </a:moveTo>
                  <a:lnTo>
                    <a:pt x="11015" y="88"/>
                  </a:lnTo>
                  <a:lnTo>
                    <a:pt x="9698" y="2370"/>
                  </a:lnTo>
                  <a:lnTo>
                    <a:pt x="8338" y="4871"/>
                  </a:lnTo>
                  <a:lnTo>
                    <a:pt x="6714" y="7899"/>
                  </a:lnTo>
                  <a:lnTo>
                    <a:pt x="5442" y="10839"/>
                  </a:lnTo>
                  <a:lnTo>
                    <a:pt x="4871" y="13164"/>
                  </a:lnTo>
                  <a:lnTo>
                    <a:pt x="4827" y="13208"/>
                  </a:lnTo>
                  <a:lnTo>
                    <a:pt x="4871" y="17903"/>
                  </a:lnTo>
                  <a:lnTo>
                    <a:pt x="4389" y="19088"/>
                  </a:lnTo>
                  <a:lnTo>
                    <a:pt x="3467" y="20712"/>
                  </a:lnTo>
                  <a:lnTo>
                    <a:pt x="1800" y="23388"/>
                  </a:lnTo>
                  <a:lnTo>
                    <a:pt x="44" y="25144"/>
                  </a:lnTo>
                  <a:lnTo>
                    <a:pt x="1" y="25187"/>
                  </a:lnTo>
                  <a:lnTo>
                    <a:pt x="1" y="25275"/>
                  </a:lnTo>
                  <a:lnTo>
                    <a:pt x="1" y="25319"/>
                  </a:lnTo>
                  <a:lnTo>
                    <a:pt x="44" y="25363"/>
                  </a:lnTo>
                  <a:lnTo>
                    <a:pt x="132" y="25407"/>
                  </a:lnTo>
                  <a:lnTo>
                    <a:pt x="176" y="25451"/>
                  </a:lnTo>
                  <a:lnTo>
                    <a:pt x="264" y="25407"/>
                  </a:lnTo>
                  <a:lnTo>
                    <a:pt x="308" y="25363"/>
                  </a:lnTo>
                  <a:lnTo>
                    <a:pt x="2063" y="23608"/>
                  </a:lnTo>
                  <a:lnTo>
                    <a:pt x="3774" y="20887"/>
                  </a:lnTo>
                  <a:lnTo>
                    <a:pt x="4696" y="19220"/>
                  </a:lnTo>
                  <a:lnTo>
                    <a:pt x="5222" y="17991"/>
                  </a:lnTo>
                  <a:lnTo>
                    <a:pt x="5222" y="17947"/>
                  </a:lnTo>
                  <a:lnTo>
                    <a:pt x="5179" y="13208"/>
                  </a:lnTo>
                  <a:lnTo>
                    <a:pt x="5793" y="10970"/>
                  </a:lnTo>
                  <a:lnTo>
                    <a:pt x="7021" y="8030"/>
                  </a:lnTo>
                  <a:lnTo>
                    <a:pt x="8645" y="5046"/>
                  </a:lnTo>
                  <a:lnTo>
                    <a:pt x="10005" y="2545"/>
                  </a:lnTo>
                  <a:lnTo>
                    <a:pt x="11322" y="263"/>
                  </a:lnTo>
                  <a:lnTo>
                    <a:pt x="11322" y="176"/>
                  </a:lnTo>
                  <a:lnTo>
                    <a:pt x="11322" y="88"/>
                  </a:lnTo>
                  <a:lnTo>
                    <a:pt x="11278" y="44"/>
                  </a:lnTo>
                  <a:lnTo>
                    <a:pt x="11234"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 name="Google Shape;47;p7"/>
            <p:cNvSpPr/>
            <p:nvPr/>
          </p:nvSpPr>
          <p:spPr>
            <a:xfrm>
              <a:off x="2312575" y="1160975"/>
              <a:ext cx="334600" cy="736100"/>
            </a:xfrm>
            <a:custGeom>
              <a:rect b="b" l="l" r="r" t="t"/>
              <a:pathLst>
                <a:path extrusionOk="0" h="29444" w="13384">
                  <a:moveTo>
                    <a:pt x="13164" y="0"/>
                  </a:moveTo>
                  <a:lnTo>
                    <a:pt x="13120" y="44"/>
                  </a:lnTo>
                  <a:lnTo>
                    <a:pt x="13076" y="88"/>
                  </a:lnTo>
                  <a:lnTo>
                    <a:pt x="11979" y="2019"/>
                  </a:lnTo>
                  <a:lnTo>
                    <a:pt x="10531" y="4564"/>
                  </a:lnTo>
                  <a:lnTo>
                    <a:pt x="8908" y="7679"/>
                  </a:lnTo>
                  <a:lnTo>
                    <a:pt x="7548" y="10663"/>
                  </a:lnTo>
                  <a:lnTo>
                    <a:pt x="6889" y="12945"/>
                  </a:lnTo>
                  <a:lnTo>
                    <a:pt x="6889" y="12989"/>
                  </a:lnTo>
                  <a:lnTo>
                    <a:pt x="6802" y="17684"/>
                  </a:lnTo>
                  <a:lnTo>
                    <a:pt x="6363" y="18913"/>
                  </a:lnTo>
                  <a:lnTo>
                    <a:pt x="5441" y="20404"/>
                  </a:lnTo>
                  <a:lnTo>
                    <a:pt x="3949" y="22906"/>
                  </a:lnTo>
                  <a:lnTo>
                    <a:pt x="0" y="29181"/>
                  </a:lnTo>
                  <a:lnTo>
                    <a:pt x="0" y="29224"/>
                  </a:lnTo>
                  <a:lnTo>
                    <a:pt x="0" y="29312"/>
                  </a:lnTo>
                  <a:lnTo>
                    <a:pt x="44" y="29356"/>
                  </a:lnTo>
                  <a:lnTo>
                    <a:pt x="88" y="29400"/>
                  </a:lnTo>
                  <a:lnTo>
                    <a:pt x="176" y="29444"/>
                  </a:lnTo>
                  <a:lnTo>
                    <a:pt x="263" y="29444"/>
                  </a:lnTo>
                  <a:lnTo>
                    <a:pt x="307" y="29356"/>
                  </a:lnTo>
                  <a:lnTo>
                    <a:pt x="4256" y="23125"/>
                  </a:lnTo>
                  <a:lnTo>
                    <a:pt x="5748" y="20624"/>
                  </a:lnTo>
                  <a:lnTo>
                    <a:pt x="6670" y="19088"/>
                  </a:lnTo>
                  <a:lnTo>
                    <a:pt x="6670" y="19044"/>
                  </a:lnTo>
                  <a:lnTo>
                    <a:pt x="7109" y="17772"/>
                  </a:lnTo>
                  <a:lnTo>
                    <a:pt x="7153" y="17684"/>
                  </a:lnTo>
                  <a:lnTo>
                    <a:pt x="7240" y="13033"/>
                  </a:lnTo>
                  <a:lnTo>
                    <a:pt x="7855" y="10795"/>
                  </a:lnTo>
                  <a:lnTo>
                    <a:pt x="9215" y="7811"/>
                  </a:lnTo>
                  <a:lnTo>
                    <a:pt x="10839" y="4695"/>
                  </a:lnTo>
                  <a:lnTo>
                    <a:pt x="12287" y="2194"/>
                  </a:lnTo>
                  <a:lnTo>
                    <a:pt x="13384" y="263"/>
                  </a:lnTo>
                  <a:lnTo>
                    <a:pt x="13384" y="176"/>
                  </a:lnTo>
                  <a:lnTo>
                    <a:pt x="13384" y="132"/>
                  </a:lnTo>
                  <a:lnTo>
                    <a:pt x="13340" y="44"/>
                  </a:lnTo>
                  <a:lnTo>
                    <a:pt x="13296"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 name="Google Shape;48;p7"/>
            <p:cNvSpPr/>
            <p:nvPr/>
          </p:nvSpPr>
          <p:spPr>
            <a:xfrm>
              <a:off x="3607050" y="1646950"/>
              <a:ext cx="2156750" cy="843625"/>
            </a:xfrm>
            <a:custGeom>
              <a:rect b="b" l="l" r="r" t="t"/>
              <a:pathLst>
                <a:path extrusionOk="0" h="33745" w="86270">
                  <a:moveTo>
                    <a:pt x="77318" y="0"/>
                  </a:moveTo>
                  <a:lnTo>
                    <a:pt x="74027" y="658"/>
                  </a:lnTo>
                  <a:lnTo>
                    <a:pt x="70077" y="1053"/>
                  </a:lnTo>
                  <a:lnTo>
                    <a:pt x="67444" y="1492"/>
                  </a:lnTo>
                  <a:lnTo>
                    <a:pt x="67401" y="1492"/>
                  </a:lnTo>
                  <a:lnTo>
                    <a:pt x="66084" y="1931"/>
                  </a:lnTo>
                  <a:lnTo>
                    <a:pt x="66040" y="1975"/>
                  </a:lnTo>
                  <a:lnTo>
                    <a:pt x="65031" y="3116"/>
                  </a:lnTo>
                  <a:lnTo>
                    <a:pt x="63188" y="4695"/>
                  </a:lnTo>
                  <a:lnTo>
                    <a:pt x="57396" y="7416"/>
                  </a:lnTo>
                  <a:lnTo>
                    <a:pt x="53754" y="8776"/>
                  </a:lnTo>
                  <a:lnTo>
                    <a:pt x="48751" y="10312"/>
                  </a:lnTo>
                  <a:lnTo>
                    <a:pt x="48707" y="10312"/>
                  </a:lnTo>
                  <a:lnTo>
                    <a:pt x="46206" y="11453"/>
                  </a:lnTo>
                  <a:lnTo>
                    <a:pt x="39800" y="14832"/>
                  </a:lnTo>
                  <a:lnTo>
                    <a:pt x="36421" y="17113"/>
                  </a:lnTo>
                  <a:lnTo>
                    <a:pt x="32077" y="19878"/>
                  </a:lnTo>
                  <a:lnTo>
                    <a:pt x="28391" y="22028"/>
                  </a:lnTo>
                  <a:lnTo>
                    <a:pt x="26855" y="22686"/>
                  </a:lnTo>
                  <a:lnTo>
                    <a:pt x="22291" y="21501"/>
                  </a:lnTo>
                  <a:lnTo>
                    <a:pt x="20624" y="20975"/>
                  </a:lnTo>
                  <a:lnTo>
                    <a:pt x="20054" y="20975"/>
                  </a:lnTo>
                  <a:lnTo>
                    <a:pt x="19966" y="21019"/>
                  </a:lnTo>
                  <a:lnTo>
                    <a:pt x="19922" y="21107"/>
                  </a:lnTo>
                  <a:lnTo>
                    <a:pt x="18913" y="26241"/>
                  </a:lnTo>
                  <a:lnTo>
                    <a:pt x="18562" y="28917"/>
                  </a:lnTo>
                  <a:lnTo>
                    <a:pt x="17157" y="33174"/>
                  </a:lnTo>
                  <a:lnTo>
                    <a:pt x="16938" y="33393"/>
                  </a:lnTo>
                  <a:lnTo>
                    <a:pt x="16455" y="33393"/>
                  </a:lnTo>
                  <a:lnTo>
                    <a:pt x="11541" y="32164"/>
                  </a:lnTo>
                  <a:lnTo>
                    <a:pt x="10005" y="31769"/>
                  </a:lnTo>
                  <a:lnTo>
                    <a:pt x="9961" y="31769"/>
                  </a:lnTo>
                  <a:lnTo>
                    <a:pt x="7109" y="31857"/>
                  </a:lnTo>
                  <a:lnTo>
                    <a:pt x="3949" y="31857"/>
                  </a:lnTo>
                  <a:lnTo>
                    <a:pt x="176" y="31374"/>
                  </a:lnTo>
                  <a:lnTo>
                    <a:pt x="88" y="31374"/>
                  </a:lnTo>
                  <a:lnTo>
                    <a:pt x="44" y="31418"/>
                  </a:lnTo>
                  <a:lnTo>
                    <a:pt x="0" y="31462"/>
                  </a:lnTo>
                  <a:lnTo>
                    <a:pt x="0" y="31506"/>
                  </a:lnTo>
                  <a:lnTo>
                    <a:pt x="0" y="31594"/>
                  </a:lnTo>
                  <a:lnTo>
                    <a:pt x="0" y="31638"/>
                  </a:lnTo>
                  <a:lnTo>
                    <a:pt x="44" y="31682"/>
                  </a:lnTo>
                  <a:lnTo>
                    <a:pt x="132" y="31726"/>
                  </a:lnTo>
                  <a:lnTo>
                    <a:pt x="3905" y="32208"/>
                  </a:lnTo>
                  <a:lnTo>
                    <a:pt x="7109" y="32208"/>
                  </a:lnTo>
                  <a:lnTo>
                    <a:pt x="9961" y="32120"/>
                  </a:lnTo>
                  <a:lnTo>
                    <a:pt x="11453" y="32515"/>
                  </a:lnTo>
                  <a:lnTo>
                    <a:pt x="16368" y="33744"/>
                  </a:lnTo>
                  <a:lnTo>
                    <a:pt x="17026" y="33744"/>
                  </a:lnTo>
                  <a:lnTo>
                    <a:pt x="17114" y="33700"/>
                  </a:lnTo>
                  <a:lnTo>
                    <a:pt x="17421" y="33437"/>
                  </a:lnTo>
                  <a:lnTo>
                    <a:pt x="17465" y="33349"/>
                  </a:lnTo>
                  <a:lnTo>
                    <a:pt x="18913" y="29005"/>
                  </a:lnTo>
                  <a:lnTo>
                    <a:pt x="18913" y="28961"/>
                  </a:lnTo>
                  <a:lnTo>
                    <a:pt x="19264" y="26284"/>
                  </a:lnTo>
                  <a:lnTo>
                    <a:pt x="20229" y="21326"/>
                  </a:lnTo>
                  <a:lnTo>
                    <a:pt x="20536" y="21326"/>
                  </a:lnTo>
                  <a:lnTo>
                    <a:pt x="22204" y="21852"/>
                  </a:lnTo>
                  <a:lnTo>
                    <a:pt x="26855" y="23037"/>
                  </a:lnTo>
                  <a:lnTo>
                    <a:pt x="26943" y="23037"/>
                  </a:lnTo>
                  <a:lnTo>
                    <a:pt x="28522" y="22335"/>
                  </a:lnTo>
                  <a:lnTo>
                    <a:pt x="28566" y="22335"/>
                  </a:lnTo>
                  <a:lnTo>
                    <a:pt x="32252" y="20185"/>
                  </a:lnTo>
                  <a:lnTo>
                    <a:pt x="36596" y="17421"/>
                  </a:lnTo>
                  <a:lnTo>
                    <a:pt x="39975" y="15139"/>
                  </a:lnTo>
                  <a:lnTo>
                    <a:pt x="46382" y="11760"/>
                  </a:lnTo>
                  <a:lnTo>
                    <a:pt x="48839" y="10663"/>
                  </a:lnTo>
                  <a:lnTo>
                    <a:pt x="53842" y="9083"/>
                  </a:lnTo>
                  <a:lnTo>
                    <a:pt x="57527" y="7723"/>
                  </a:lnTo>
                  <a:lnTo>
                    <a:pt x="63364" y="5002"/>
                  </a:lnTo>
                  <a:lnTo>
                    <a:pt x="63407" y="5002"/>
                  </a:lnTo>
                  <a:lnTo>
                    <a:pt x="65294" y="3379"/>
                  </a:lnTo>
                  <a:lnTo>
                    <a:pt x="65294" y="3335"/>
                  </a:lnTo>
                  <a:lnTo>
                    <a:pt x="66260" y="2282"/>
                  </a:lnTo>
                  <a:lnTo>
                    <a:pt x="67532" y="1843"/>
                  </a:lnTo>
                  <a:lnTo>
                    <a:pt x="70121" y="1404"/>
                  </a:lnTo>
                  <a:lnTo>
                    <a:pt x="74070" y="1009"/>
                  </a:lnTo>
                  <a:lnTo>
                    <a:pt x="77405" y="351"/>
                  </a:lnTo>
                  <a:lnTo>
                    <a:pt x="81047" y="395"/>
                  </a:lnTo>
                  <a:lnTo>
                    <a:pt x="82715" y="746"/>
                  </a:lnTo>
                  <a:lnTo>
                    <a:pt x="83680" y="1624"/>
                  </a:lnTo>
                  <a:lnTo>
                    <a:pt x="84251" y="3159"/>
                  </a:lnTo>
                  <a:lnTo>
                    <a:pt x="84821" y="5880"/>
                  </a:lnTo>
                  <a:lnTo>
                    <a:pt x="85699" y="9829"/>
                  </a:lnTo>
                  <a:lnTo>
                    <a:pt x="85918" y="10839"/>
                  </a:lnTo>
                  <a:lnTo>
                    <a:pt x="85962" y="10926"/>
                  </a:lnTo>
                  <a:lnTo>
                    <a:pt x="86006" y="10970"/>
                  </a:lnTo>
                  <a:lnTo>
                    <a:pt x="86181" y="10970"/>
                  </a:lnTo>
                  <a:lnTo>
                    <a:pt x="86225" y="10926"/>
                  </a:lnTo>
                  <a:lnTo>
                    <a:pt x="86269" y="10839"/>
                  </a:lnTo>
                  <a:lnTo>
                    <a:pt x="86269" y="10795"/>
                  </a:lnTo>
                  <a:lnTo>
                    <a:pt x="86050" y="9742"/>
                  </a:lnTo>
                  <a:lnTo>
                    <a:pt x="85172" y="5792"/>
                  </a:lnTo>
                  <a:lnTo>
                    <a:pt x="84558" y="3072"/>
                  </a:lnTo>
                  <a:lnTo>
                    <a:pt x="83987" y="1448"/>
                  </a:lnTo>
                  <a:lnTo>
                    <a:pt x="83944" y="1360"/>
                  </a:lnTo>
                  <a:lnTo>
                    <a:pt x="82934" y="483"/>
                  </a:lnTo>
                  <a:lnTo>
                    <a:pt x="82847" y="439"/>
                  </a:lnTo>
                  <a:lnTo>
                    <a:pt x="81135" y="44"/>
                  </a:lnTo>
                  <a:lnTo>
                    <a:pt x="81091" y="44"/>
                  </a:lnTo>
                  <a:lnTo>
                    <a:pt x="77361"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 name="Google Shape;49;p7"/>
            <p:cNvSpPr/>
            <p:nvPr/>
          </p:nvSpPr>
          <p:spPr>
            <a:xfrm>
              <a:off x="3588400" y="602600"/>
              <a:ext cx="724050" cy="816175"/>
            </a:xfrm>
            <a:custGeom>
              <a:rect b="b" l="l" r="r" t="t"/>
              <a:pathLst>
                <a:path extrusionOk="0" h="32647" w="28962">
                  <a:moveTo>
                    <a:pt x="28698" y="0"/>
                  </a:moveTo>
                  <a:lnTo>
                    <a:pt x="26943" y="570"/>
                  </a:lnTo>
                  <a:lnTo>
                    <a:pt x="25363" y="614"/>
                  </a:lnTo>
                  <a:lnTo>
                    <a:pt x="24091" y="483"/>
                  </a:lnTo>
                  <a:lnTo>
                    <a:pt x="23959" y="527"/>
                  </a:lnTo>
                  <a:lnTo>
                    <a:pt x="22774" y="1273"/>
                  </a:lnTo>
                  <a:lnTo>
                    <a:pt x="19659" y="3686"/>
                  </a:lnTo>
                  <a:lnTo>
                    <a:pt x="16543" y="6187"/>
                  </a:lnTo>
                  <a:lnTo>
                    <a:pt x="15139" y="7504"/>
                  </a:lnTo>
                  <a:lnTo>
                    <a:pt x="13735" y="8732"/>
                  </a:lnTo>
                  <a:lnTo>
                    <a:pt x="12945" y="9741"/>
                  </a:lnTo>
                  <a:lnTo>
                    <a:pt x="11014" y="12901"/>
                  </a:lnTo>
                  <a:lnTo>
                    <a:pt x="10400" y="13910"/>
                  </a:lnTo>
                  <a:lnTo>
                    <a:pt x="9347" y="15446"/>
                  </a:lnTo>
                  <a:lnTo>
                    <a:pt x="7284" y="18254"/>
                  </a:lnTo>
                  <a:lnTo>
                    <a:pt x="6012" y="20404"/>
                  </a:lnTo>
                  <a:lnTo>
                    <a:pt x="4300" y="23520"/>
                  </a:lnTo>
                  <a:lnTo>
                    <a:pt x="2501" y="27030"/>
                  </a:lnTo>
                  <a:lnTo>
                    <a:pt x="0" y="32384"/>
                  </a:lnTo>
                  <a:lnTo>
                    <a:pt x="0" y="32471"/>
                  </a:lnTo>
                  <a:lnTo>
                    <a:pt x="0" y="32515"/>
                  </a:lnTo>
                  <a:lnTo>
                    <a:pt x="44" y="32559"/>
                  </a:lnTo>
                  <a:lnTo>
                    <a:pt x="88" y="32603"/>
                  </a:lnTo>
                  <a:lnTo>
                    <a:pt x="176" y="32647"/>
                  </a:lnTo>
                  <a:lnTo>
                    <a:pt x="263" y="32603"/>
                  </a:lnTo>
                  <a:lnTo>
                    <a:pt x="307" y="32515"/>
                  </a:lnTo>
                  <a:lnTo>
                    <a:pt x="2808" y="27206"/>
                  </a:lnTo>
                  <a:lnTo>
                    <a:pt x="4608" y="23695"/>
                  </a:lnTo>
                  <a:lnTo>
                    <a:pt x="6319" y="20580"/>
                  </a:lnTo>
                  <a:lnTo>
                    <a:pt x="7548" y="18430"/>
                  </a:lnTo>
                  <a:lnTo>
                    <a:pt x="9654" y="15665"/>
                  </a:lnTo>
                  <a:lnTo>
                    <a:pt x="10707" y="14086"/>
                  </a:lnTo>
                  <a:lnTo>
                    <a:pt x="11321" y="13076"/>
                  </a:lnTo>
                  <a:lnTo>
                    <a:pt x="13208" y="9961"/>
                  </a:lnTo>
                  <a:lnTo>
                    <a:pt x="13998" y="8952"/>
                  </a:lnTo>
                  <a:lnTo>
                    <a:pt x="15358" y="7767"/>
                  </a:lnTo>
                  <a:lnTo>
                    <a:pt x="16806" y="6450"/>
                  </a:lnTo>
                  <a:lnTo>
                    <a:pt x="19878" y="3949"/>
                  </a:lnTo>
                  <a:lnTo>
                    <a:pt x="22950" y="1580"/>
                  </a:lnTo>
                  <a:lnTo>
                    <a:pt x="24091" y="878"/>
                  </a:lnTo>
                  <a:lnTo>
                    <a:pt x="25319" y="965"/>
                  </a:lnTo>
                  <a:lnTo>
                    <a:pt x="25363" y="965"/>
                  </a:lnTo>
                  <a:lnTo>
                    <a:pt x="26987" y="878"/>
                  </a:lnTo>
                  <a:lnTo>
                    <a:pt x="27031" y="878"/>
                  </a:lnTo>
                  <a:lnTo>
                    <a:pt x="28830" y="351"/>
                  </a:lnTo>
                  <a:lnTo>
                    <a:pt x="28874" y="307"/>
                  </a:lnTo>
                  <a:lnTo>
                    <a:pt x="28917" y="263"/>
                  </a:lnTo>
                  <a:lnTo>
                    <a:pt x="28961" y="219"/>
                  </a:lnTo>
                  <a:lnTo>
                    <a:pt x="28917" y="132"/>
                  </a:lnTo>
                  <a:lnTo>
                    <a:pt x="28917" y="88"/>
                  </a:lnTo>
                  <a:lnTo>
                    <a:pt x="28874" y="44"/>
                  </a:lnTo>
                  <a:lnTo>
                    <a:pt x="28786"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 name="Google Shape;50;p7"/>
            <p:cNvSpPr/>
            <p:nvPr/>
          </p:nvSpPr>
          <p:spPr>
            <a:xfrm>
              <a:off x="3593875" y="1881700"/>
              <a:ext cx="2005375" cy="782200"/>
            </a:xfrm>
            <a:custGeom>
              <a:rect b="b" l="l" r="r" t="t"/>
              <a:pathLst>
                <a:path extrusionOk="0" h="31288" w="80215">
                  <a:moveTo>
                    <a:pt x="76528" y="0"/>
                  </a:moveTo>
                  <a:lnTo>
                    <a:pt x="74948" y="132"/>
                  </a:lnTo>
                  <a:lnTo>
                    <a:pt x="74905" y="132"/>
                  </a:lnTo>
                  <a:lnTo>
                    <a:pt x="72974" y="922"/>
                  </a:lnTo>
                  <a:lnTo>
                    <a:pt x="72930" y="966"/>
                  </a:lnTo>
                  <a:lnTo>
                    <a:pt x="71877" y="1800"/>
                  </a:lnTo>
                  <a:lnTo>
                    <a:pt x="70078" y="2677"/>
                  </a:lnTo>
                  <a:lnTo>
                    <a:pt x="64768" y="4564"/>
                  </a:lnTo>
                  <a:lnTo>
                    <a:pt x="61082" y="5924"/>
                  </a:lnTo>
                  <a:lnTo>
                    <a:pt x="57879" y="7065"/>
                  </a:lnTo>
                  <a:lnTo>
                    <a:pt x="54895" y="8031"/>
                  </a:lnTo>
                  <a:lnTo>
                    <a:pt x="51253" y="8250"/>
                  </a:lnTo>
                  <a:lnTo>
                    <a:pt x="51165" y="8294"/>
                  </a:lnTo>
                  <a:lnTo>
                    <a:pt x="48532" y="9566"/>
                  </a:lnTo>
                  <a:lnTo>
                    <a:pt x="45285" y="11234"/>
                  </a:lnTo>
                  <a:lnTo>
                    <a:pt x="42784" y="12726"/>
                  </a:lnTo>
                  <a:lnTo>
                    <a:pt x="40020" y="13867"/>
                  </a:lnTo>
                  <a:lnTo>
                    <a:pt x="33789" y="15139"/>
                  </a:lnTo>
                  <a:lnTo>
                    <a:pt x="28918" y="16017"/>
                  </a:lnTo>
                  <a:lnTo>
                    <a:pt x="28874" y="16017"/>
                  </a:lnTo>
                  <a:lnTo>
                    <a:pt x="26636" y="17070"/>
                  </a:lnTo>
                  <a:lnTo>
                    <a:pt x="24925" y="16851"/>
                  </a:lnTo>
                  <a:lnTo>
                    <a:pt x="24793" y="16851"/>
                  </a:lnTo>
                  <a:lnTo>
                    <a:pt x="24398" y="17114"/>
                  </a:lnTo>
                  <a:lnTo>
                    <a:pt x="24354" y="17158"/>
                  </a:lnTo>
                  <a:lnTo>
                    <a:pt x="24310" y="17202"/>
                  </a:lnTo>
                  <a:lnTo>
                    <a:pt x="23257" y="22028"/>
                  </a:lnTo>
                  <a:lnTo>
                    <a:pt x="22950" y="25363"/>
                  </a:lnTo>
                  <a:lnTo>
                    <a:pt x="22555" y="27206"/>
                  </a:lnTo>
                  <a:lnTo>
                    <a:pt x="21370" y="29883"/>
                  </a:lnTo>
                  <a:lnTo>
                    <a:pt x="20844" y="30717"/>
                  </a:lnTo>
                  <a:lnTo>
                    <a:pt x="20361" y="30936"/>
                  </a:lnTo>
                  <a:lnTo>
                    <a:pt x="15139" y="29795"/>
                  </a:lnTo>
                  <a:lnTo>
                    <a:pt x="11892" y="29049"/>
                  </a:lnTo>
                  <a:lnTo>
                    <a:pt x="8996" y="28435"/>
                  </a:lnTo>
                  <a:lnTo>
                    <a:pt x="7065" y="28172"/>
                  </a:lnTo>
                  <a:lnTo>
                    <a:pt x="7021" y="28172"/>
                  </a:lnTo>
                  <a:lnTo>
                    <a:pt x="5091" y="28216"/>
                  </a:lnTo>
                  <a:lnTo>
                    <a:pt x="220" y="26504"/>
                  </a:lnTo>
                  <a:lnTo>
                    <a:pt x="88" y="26504"/>
                  </a:lnTo>
                  <a:lnTo>
                    <a:pt x="44" y="26548"/>
                  </a:lnTo>
                  <a:lnTo>
                    <a:pt x="1" y="26592"/>
                  </a:lnTo>
                  <a:lnTo>
                    <a:pt x="1" y="26680"/>
                  </a:lnTo>
                  <a:lnTo>
                    <a:pt x="1" y="26724"/>
                  </a:lnTo>
                  <a:lnTo>
                    <a:pt x="44" y="26811"/>
                  </a:lnTo>
                  <a:lnTo>
                    <a:pt x="88" y="26811"/>
                  </a:lnTo>
                  <a:lnTo>
                    <a:pt x="5003" y="28567"/>
                  </a:lnTo>
                  <a:lnTo>
                    <a:pt x="5047" y="28567"/>
                  </a:lnTo>
                  <a:lnTo>
                    <a:pt x="7021" y="28523"/>
                  </a:lnTo>
                  <a:lnTo>
                    <a:pt x="8908" y="28786"/>
                  </a:lnTo>
                  <a:lnTo>
                    <a:pt x="11804" y="29356"/>
                  </a:lnTo>
                  <a:lnTo>
                    <a:pt x="15095" y="30146"/>
                  </a:lnTo>
                  <a:lnTo>
                    <a:pt x="20317" y="31287"/>
                  </a:lnTo>
                  <a:lnTo>
                    <a:pt x="20405" y="31287"/>
                  </a:lnTo>
                  <a:lnTo>
                    <a:pt x="21063" y="31024"/>
                  </a:lnTo>
                  <a:lnTo>
                    <a:pt x="21151" y="30936"/>
                  </a:lnTo>
                  <a:lnTo>
                    <a:pt x="21678" y="30058"/>
                  </a:lnTo>
                  <a:lnTo>
                    <a:pt x="21678" y="30015"/>
                  </a:lnTo>
                  <a:lnTo>
                    <a:pt x="22906" y="27338"/>
                  </a:lnTo>
                  <a:lnTo>
                    <a:pt x="22906" y="27294"/>
                  </a:lnTo>
                  <a:lnTo>
                    <a:pt x="23301" y="25451"/>
                  </a:lnTo>
                  <a:lnTo>
                    <a:pt x="23301" y="25407"/>
                  </a:lnTo>
                  <a:lnTo>
                    <a:pt x="23608" y="22072"/>
                  </a:lnTo>
                  <a:lnTo>
                    <a:pt x="24618" y="17377"/>
                  </a:lnTo>
                  <a:lnTo>
                    <a:pt x="24925" y="17202"/>
                  </a:lnTo>
                  <a:lnTo>
                    <a:pt x="26636" y="17421"/>
                  </a:lnTo>
                  <a:lnTo>
                    <a:pt x="26768" y="17377"/>
                  </a:lnTo>
                  <a:lnTo>
                    <a:pt x="29006" y="16368"/>
                  </a:lnTo>
                  <a:lnTo>
                    <a:pt x="33832" y="15446"/>
                  </a:lnTo>
                  <a:lnTo>
                    <a:pt x="40063" y="14218"/>
                  </a:lnTo>
                  <a:lnTo>
                    <a:pt x="40107" y="14218"/>
                  </a:lnTo>
                  <a:lnTo>
                    <a:pt x="42916" y="13033"/>
                  </a:lnTo>
                  <a:lnTo>
                    <a:pt x="42960" y="13033"/>
                  </a:lnTo>
                  <a:lnTo>
                    <a:pt x="45461" y="11541"/>
                  </a:lnTo>
                  <a:lnTo>
                    <a:pt x="48708" y="9874"/>
                  </a:lnTo>
                  <a:lnTo>
                    <a:pt x="51297" y="8601"/>
                  </a:lnTo>
                  <a:lnTo>
                    <a:pt x="54939" y="8338"/>
                  </a:lnTo>
                  <a:lnTo>
                    <a:pt x="54983" y="8338"/>
                  </a:lnTo>
                  <a:lnTo>
                    <a:pt x="57967" y="7372"/>
                  </a:lnTo>
                  <a:lnTo>
                    <a:pt x="61214" y="6231"/>
                  </a:lnTo>
                  <a:lnTo>
                    <a:pt x="64900" y="4915"/>
                  </a:lnTo>
                  <a:lnTo>
                    <a:pt x="70209" y="3028"/>
                  </a:lnTo>
                  <a:lnTo>
                    <a:pt x="70209" y="2984"/>
                  </a:lnTo>
                  <a:lnTo>
                    <a:pt x="72052" y="2107"/>
                  </a:lnTo>
                  <a:lnTo>
                    <a:pt x="72096" y="2107"/>
                  </a:lnTo>
                  <a:lnTo>
                    <a:pt x="73106" y="1273"/>
                  </a:lnTo>
                  <a:lnTo>
                    <a:pt x="75036" y="483"/>
                  </a:lnTo>
                  <a:lnTo>
                    <a:pt x="76440" y="352"/>
                  </a:lnTo>
                  <a:lnTo>
                    <a:pt x="76879" y="1010"/>
                  </a:lnTo>
                  <a:lnTo>
                    <a:pt x="77845" y="4345"/>
                  </a:lnTo>
                  <a:lnTo>
                    <a:pt x="79468" y="10356"/>
                  </a:lnTo>
                  <a:lnTo>
                    <a:pt x="79863" y="11848"/>
                  </a:lnTo>
                  <a:lnTo>
                    <a:pt x="79863" y="11892"/>
                  </a:lnTo>
                  <a:lnTo>
                    <a:pt x="79951" y="11936"/>
                  </a:lnTo>
                  <a:lnTo>
                    <a:pt x="79995" y="11980"/>
                  </a:lnTo>
                  <a:lnTo>
                    <a:pt x="80083" y="11936"/>
                  </a:lnTo>
                  <a:lnTo>
                    <a:pt x="80126" y="11936"/>
                  </a:lnTo>
                  <a:lnTo>
                    <a:pt x="80170" y="11892"/>
                  </a:lnTo>
                  <a:lnTo>
                    <a:pt x="80214" y="11804"/>
                  </a:lnTo>
                  <a:lnTo>
                    <a:pt x="80214" y="11760"/>
                  </a:lnTo>
                  <a:lnTo>
                    <a:pt x="78152" y="4257"/>
                  </a:lnTo>
                  <a:lnTo>
                    <a:pt x="77186" y="878"/>
                  </a:lnTo>
                  <a:lnTo>
                    <a:pt x="77186" y="834"/>
                  </a:lnTo>
                  <a:lnTo>
                    <a:pt x="76704" y="88"/>
                  </a:lnTo>
                  <a:lnTo>
                    <a:pt x="76616"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 name="Google Shape;51;p7"/>
            <p:cNvSpPr/>
            <p:nvPr/>
          </p:nvSpPr>
          <p:spPr>
            <a:xfrm>
              <a:off x="3578525" y="772625"/>
              <a:ext cx="221625" cy="436625"/>
            </a:xfrm>
            <a:custGeom>
              <a:rect b="b" l="l" r="r" t="t"/>
              <a:pathLst>
                <a:path extrusionOk="0" h="17465" w="8865">
                  <a:moveTo>
                    <a:pt x="8601" y="0"/>
                  </a:moveTo>
                  <a:lnTo>
                    <a:pt x="8513" y="44"/>
                  </a:lnTo>
                  <a:lnTo>
                    <a:pt x="7811" y="1097"/>
                  </a:lnTo>
                  <a:lnTo>
                    <a:pt x="4959" y="6275"/>
                  </a:lnTo>
                  <a:lnTo>
                    <a:pt x="4564" y="6846"/>
                  </a:lnTo>
                  <a:lnTo>
                    <a:pt x="3686" y="8206"/>
                  </a:lnTo>
                  <a:lnTo>
                    <a:pt x="3642" y="8206"/>
                  </a:lnTo>
                  <a:lnTo>
                    <a:pt x="2896" y="9742"/>
                  </a:lnTo>
                  <a:lnTo>
                    <a:pt x="1448" y="13516"/>
                  </a:lnTo>
                  <a:lnTo>
                    <a:pt x="1229" y="14130"/>
                  </a:lnTo>
                  <a:lnTo>
                    <a:pt x="0" y="17202"/>
                  </a:lnTo>
                  <a:lnTo>
                    <a:pt x="0" y="17289"/>
                  </a:lnTo>
                  <a:lnTo>
                    <a:pt x="0" y="17333"/>
                  </a:lnTo>
                  <a:lnTo>
                    <a:pt x="44" y="17421"/>
                  </a:lnTo>
                  <a:lnTo>
                    <a:pt x="88" y="17421"/>
                  </a:lnTo>
                  <a:lnTo>
                    <a:pt x="176" y="17465"/>
                  </a:lnTo>
                  <a:lnTo>
                    <a:pt x="263" y="17421"/>
                  </a:lnTo>
                  <a:lnTo>
                    <a:pt x="307" y="17333"/>
                  </a:lnTo>
                  <a:lnTo>
                    <a:pt x="1536" y="14262"/>
                  </a:lnTo>
                  <a:lnTo>
                    <a:pt x="1755" y="13647"/>
                  </a:lnTo>
                  <a:lnTo>
                    <a:pt x="3203" y="9874"/>
                  </a:lnTo>
                  <a:lnTo>
                    <a:pt x="3949" y="8382"/>
                  </a:lnTo>
                  <a:lnTo>
                    <a:pt x="4827" y="7021"/>
                  </a:lnTo>
                  <a:lnTo>
                    <a:pt x="5266" y="6495"/>
                  </a:lnTo>
                  <a:lnTo>
                    <a:pt x="5266" y="6451"/>
                  </a:lnTo>
                  <a:lnTo>
                    <a:pt x="8118" y="1273"/>
                  </a:lnTo>
                  <a:lnTo>
                    <a:pt x="8820" y="264"/>
                  </a:lnTo>
                  <a:lnTo>
                    <a:pt x="8864" y="176"/>
                  </a:lnTo>
                  <a:lnTo>
                    <a:pt x="8864" y="132"/>
                  </a:lnTo>
                  <a:lnTo>
                    <a:pt x="8820" y="44"/>
                  </a:lnTo>
                  <a:lnTo>
                    <a:pt x="8776"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 name="Google Shape;52;p7"/>
            <p:cNvSpPr/>
            <p:nvPr/>
          </p:nvSpPr>
          <p:spPr>
            <a:xfrm>
              <a:off x="3094725" y="818700"/>
              <a:ext cx="223825" cy="558400"/>
            </a:xfrm>
            <a:custGeom>
              <a:rect b="b" l="l" r="r" t="t"/>
              <a:pathLst>
                <a:path extrusionOk="0" h="22336" w="8953">
                  <a:moveTo>
                    <a:pt x="8733" y="0"/>
                  </a:moveTo>
                  <a:lnTo>
                    <a:pt x="8689" y="44"/>
                  </a:lnTo>
                  <a:lnTo>
                    <a:pt x="8645" y="88"/>
                  </a:lnTo>
                  <a:lnTo>
                    <a:pt x="8601" y="132"/>
                  </a:lnTo>
                  <a:lnTo>
                    <a:pt x="7329" y="3774"/>
                  </a:lnTo>
                  <a:lnTo>
                    <a:pt x="6056" y="6670"/>
                  </a:lnTo>
                  <a:lnTo>
                    <a:pt x="5530" y="7548"/>
                  </a:lnTo>
                  <a:lnTo>
                    <a:pt x="5047" y="8425"/>
                  </a:lnTo>
                  <a:lnTo>
                    <a:pt x="4170" y="10225"/>
                  </a:lnTo>
                  <a:lnTo>
                    <a:pt x="3380" y="12024"/>
                  </a:lnTo>
                  <a:lnTo>
                    <a:pt x="2634" y="13910"/>
                  </a:lnTo>
                  <a:lnTo>
                    <a:pt x="1976" y="15841"/>
                  </a:lnTo>
                  <a:lnTo>
                    <a:pt x="1317" y="17860"/>
                  </a:lnTo>
                  <a:lnTo>
                    <a:pt x="659" y="19966"/>
                  </a:lnTo>
                  <a:lnTo>
                    <a:pt x="1" y="22116"/>
                  </a:lnTo>
                  <a:lnTo>
                    <a:pt x="1" y="22204"/>
                  </a:lnTo>
                  <a:lnTo>
                    <a:pt x="45" y="22248"/>
                  </a:lnTo>
                  <a:lnTo>
                    <a:pt x="89" y="22292"/>
                  </a:lnTo>
                  <a:lnTo>
                    <a:pt x="133" y="22336"/>
                  </a:lnTo>
                  <a:lnTo>
                    <a:pt x="176" y="22336"/>
                  </a:lnTo>
                  <a:lnTo>
                    <a:pt x="308" y="22292"/>
                  </a:lnTo>
                  <a:lnTo>
                    <a:pt x="352" y="22204"/>
                  </a:lnTo>
                  <a:lnTo>
                    <a:pt x="1010" y="20054"/>
                  </a:lnTo>
                  <a:lnTo>
                    <a:pt x="1624" y="17991"/>
                  </a:lnTo>
                  <a:lnTo>
                    <a:pt x="2283" y="15973"/>
                  </a:lnTo>
                  <a:lnTo>
                    <a:pt x="2985" y="14042"/>
                  </a:lnTo>
                  <a:lnTo>
                    <a:pt x="3687" y="12155"/>
                  </a:lnTo>
                  <a:lnTo>
                    <a:pt x="4521" y="10356"/>
                  </a:lnTo>
                  <a:lnTo>
                    <a:pt x="5398" y="8601"/>
                  </a:lnTo>
                  <a:lnTo>
                    <a:pt x="5837" y="7723"/>
                  </a:lnTo>
                  <a:lnTo>
                    <a:pt x="6364" y="6846"/>
                  </a:lnTo>
                  <a:lnTo>
                    <a:pt x="7680" y="3906"/>
                  </a:lnTo>
                  <a:lnTo>
                    <a:pt x="8909" y="264"/>
                  </a:lnTo>
                  <a:lnTo>
                    <a:pt x="8953" y="176"/>
                  </a:lnTo>
                  <a:lnTo>
                    <a:pt x="8909" y="132"/>
                  </a:lnTo>
                  <a:lnTo>
                    <a:pt x="8865" y="44"/>
                  </a:lnTo>
                  <a:lnTo>
                    <a:pt x="8821" y="44"/>
                  </a:lnTo>
                  <a:lnTo>
                    <a:pt x="8733"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 name="Google Shape;53;p7"/>
            <p:cNvSpPr/>
            <p:nvPr/>
          </p:nvSpPr>
          <p:spPr>
            <a:xfrm>
              <a:off x="2789775" y="804425"/>
              <a:ext cx="392750" cy="774525"/>
            </a:xfrm>
            <a:custGeom>
              <a:rect b="b" l="l" r="r" t="t"/>
              <a:pathLst>
                <a:path extrusionOk="0" h="30981" w="15710">
                  <a:moveTo>
                    <a:pt x="15446" y="1"/>
                  </a:moveTo>
                  <a:lnTo>
                    <a:pt x="15402" y="45"/>
                  </a:lnTo>
                  <a:lnTo>
                    <a:pt x="15358" y="89"/>
                  </a:lnTo>
                  <a:lnTo>
                    <a:pt x="13998" y="2985"/>
                  </a:lnTo>
                  <a:lnTo>
                    <a:pt x="12550" y="5925"/>
                  </a:lnTo>
                  <a:lnTo>
                    <a:pt x="12374" y="6232"/>
                  </a:lnTo>
                  <a:lnTo>
                    <a:pt x="11058" y="8777"/>
                  </a:lnTo>
                  <a:lnTo>
                    <a:pt x="9522" y="11893"/>
                  </a:lnTo>
                  <a:lnTo>
                    <a:pt x="8469" y="14920"/>
                  </a:lnTo>
                  <a:lnTo>
                    <a:pt x="7021" y="18211"/>
                  </a:lnTo>
                  <a:lnTo>
                    <a:pt x="4739" y="22248"/>
                  </a:lnTo>
                  <a:lnTo>
                    <a:pt x="3862" y="23126"/>
                  </a:lnTo>
                  <a:lnTo>
                    <a:pt x="3862" y="23170"/>
                  </a:lnTo>
                  <a:lnTo>
                    <a:pt x="2370" y="25890"/>
                  </a:lnTo>
                  <a:lnTo>
                    <a:pt x="44" y="30717"/>
                  </a:lnTo>
                  <a:lnTo>
                    <a:pt x="0" y="30805"/>
                  </a:lnTo>
                  <a:lnTo>
                    <a:pt x="0" y="30893"/>
                  </a:lnTo>
                  <a:lnTo>
                    <a:pt x="44" y="30937"/>
                  </a:lnTo>
                  <a:lnTo>
                    <a:pt x="88" y="30980"/>
                  </a:lnTo>
                  <a:lnTo>
                    <a:pt x="263" y="30980"/>
                  </a:lnTo>
                  <a:lnTo>
                    <a:pt x="351" y="30893"/>
                  </a:lnTo>
                  <a:lnTo>
                    <a:pt x="2677" y="26066"/>
                  </a:lnTo>
                  <a:lnTo>
                    <a:pt x="4125" y="23389"/>
                  </a:lnTo>
                  <a:lnTo>
                    <a:pt x="5002" y="22512"/>
                  </a:lnTo>
                  <a:lnTo>
                    <a:pt x="5002" y="22468"/>
                  </a:lnTo>
                  <a:lnTo>
                    <a:pt x="7328" y="18343"/>
                  </a:lnTo>
                  <a:lnTo>
                    <a:pt x="8776" y="15052"/>
                  </a:lnTo>
                  <a:lnTo>
                    <a:pt x="9829" y="12024"/>
                  </a:lnTo>
                  <a:lnTo>
                    <a:pt x="11365" y="8909"/>
                  </a:lnTo>
                  <a:lnTo>
                    <a:pt x="12682" y="6408"/>
                  </a:lnTo>
                  <a:lnTo>
                    <a:pt x="12857" y="6056"/>
                  </a:lnTo>
                  <a:lnTo>
                    <a:pt x="14349" y="3116"/>
                  </a:lnTo>
                  <a:lnTo>
                    <a:pt x="15665" y="264"/>
                  </a:lnTo>
                  <a:lnTo>
                    <a:pt x="15709" y="177"/>
                  </a:lnTo>
                  <a:lnTo>
                    <a:pt x="15665" y="89"/>
                  </a:lnTo>
                  <a:lnTo>
                    <a:pt x="15665" y="45"/>
                  </a:lnTo>
                  <a:lnTo>
                    <a:pt x="15578"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 name="Google Shape;54;p7"/>
            <p:cNvSpPr/>
            <p:nvPr/>
          </p:nvSpPr>
          <p:spPr>
            <a:xfrm>
              <a:off x="2674575" y="1020550"/>
              <a:ext cx="230400" cy="590225"/>
            </a:xfrm>
            <a:custGeom>
              <a:rect b="b" l="l" r="r" t="t"/>
              <a:pathLst>
                <a:path extrusionOk="0" h="23609" w="9216">
                  <a:moveTo>
                    <a:pt x="8996" y="0"/>
                  </a:moveTo>
                  <a:lnTo>
                    <a:pt x="8952" y="44"/>
                  </a:lnTo>
                  <a:lnTo>
                    <a:pt x="8908" y="88"/>
                  </a:lnTo>
                  <a:lnTo>
                    <a:pt x="8865" y="132"/>
                  </a:lnTo>
                  <a:lnTo>
                    <a:pt x="7811" y="3774"/>
                  </a:lnTo>
                  <a:lnTo>
                    <a:pt x="6583" y="6231"/>
                  </a:lnTo>
                  <a:lnTo>
                    <a:pt x="3994" y="11541"/>
                  </a:lnTo>
                  <a:lnTo>
                    <a:pt x="2282" y="14744"/>
                  </a:lnTo>
                  <a:lnTo>
                    <a:pt x="527" y="18342"/>
                  </a:lnTo>
                  <a:lnTo>
                    <a:pt x="527" y="18386"/>
                  </a:lnTo>
                  <a:lnTo>
                    <a:pt x="1" y="20405"/>
                  </a:lnTo>
                  <a:lnTo>
                    <a:pt x="1" y="20449"/>
                  </a:lnTo>
                  <a:lnTo>
                    <a:pt x="176" y="23432"/>
                  </a:lnTo>
                  <a:lnTo>
                    <a:pt x="220" y="23564"/>
                  </a:lnTo>
                  <a:lnTo>
                    <a:pt x="352" y="23608"/>
                  </a:lnTo>
                  <a:lnTo>
                    <a:pt x="439" y="23564"/>
                  </a:lnTo>
                  <a:lnTo>
                    <a:pt x="483" y="23520"/>
                  </a:lnTo>
                  <a:lnTo>
                    <a:pt x="527" y="23476"/>
                  </a:lnTo>
                  <a:lnTo>
                    <a:pt x="527" y="23389"/>
                  </a:lnTo>
                  <a:lnTo>
                    <a:pt x="352" y="20449"/>
                  </a:lnTo>
                  <a:lnTo>
                    <a:pt x="834" y="18474"/>
                  </a:lnTo>
                  <a:lnTo>
                    <a:pt x="2590" y="14876"/>
                  </a:lnTo>
                  <a:lnTo>
                    <a:pt x="4301" y="11716"/>
                  </a:lnTo>
                  <a:lnTo>
                    <a:pt x="6890" y="6363"/>
                  </a:lnTo>
                  <a:lnTo>
                    <a:pt x="8162" y="3906"/>
                  </a:lnTo>
                  <a:lnTo>
                    <a:pt x="8162" y="3862"/>
                  </a:lnTo>
                  <a:lnTo>
                    <a:pt x="9216" y="264"/>
                  </a:lnTo>
                  <a:lnTo>
                    <a:pt x="9216" y="176"/>
                  </a:lnTo>
                  <a:lnTo>
                    <a:pt x="9172" y="88"/>
                  </a:lnTo>
                  <a:lnTo>
                    <a:pt x="9128" y="44"/>
                  </a:lnTo>
                  <a:lnTo>
                    <a:pt x="9084" y="44"/>
                  </a:lnTo>
                  <a:lnTo>
                    <a:pt x="8996"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 name="Google Shape;55;p7"/>
            <p:cNvSpPr/>
            <p:nvPr/>
          </p:nvSpPr>
          <p:spPr>
            <a:xfrm>
              <a:off x="2044900" y="1165350"/>
              <a:ext cx="481600" cy="961000"/>
            </a:xfrm>
            <a:custGeom>
              <a:rect b="b" l="l" r="r" t="t"/>
              <a:pathLst>
                <a:path extrusionOk="0" h="38440" w="19264">
                  <a:moveTo>
                    <a:pt x="19088" y="1"/>
                  </a:moveTo>
                  <a:lnTo>
                    <a:pt x="19001" y="44"/>
                  </a:lnTo>
                  <a:lnTo>
                    <a:pt x="18957" y="88"/>
                  </a:lnTo>
                  <a:lnTo>
                    <a:pt x="18957" y="132"/>
                  </a:lnTo>
                  <a:lnTo>
                    <a:pt x="18386" y="2326"/>
                  </a:lnTo>
                  <a:lnTo>
                    <a:pt x="16763" y="5530"/>
                  </a:lnTo>
                  <a:lnTo>
                    <a:pt x="14656" y="9786"/>
                  </a:lnTo>
                  <a:lnTo>
                    <a:pt x="14656" y="9830"/>
                  </a:lnTo>
                  <a:lnTo>
                    <a:pt x="14218" y="11366"/>
                  </a:lnTo>
                  <a:lnTo>
                    <a:pt x="14218" y="11409"/>
                  </a:lnTo>
                  <a:lnTo>
                    <a:pt x="14042" y="15095"/>
                  </a:lnTo>
                  <a:lnTo>
                    <a:pt x="13559" y="17114"/>
                  </a:lnTo>
                  <a:lnTo>
                    <a:pt x="11936" y="20098"/>
                  </a:lnTo>
                  <a:lnTo>
                    <a:pt x="9522" y="23915"/>
                  </a:lnTo>
                  <a:lnTo>
                    <a:pt x="7328" y="27557"/>
                  </a:lnTo>
                  <a:lnTo>
                    <a:pt x="7284" y="27601"/>
                  </a:lnTo>
                  <a:lnTo>
                    <a:pt x="6626" y="29927"/>
                  </a:lnTo>
                  <a:lnTo>
                    <a:pt x="5749" y="33876"/>
                  </a:lnTo>
                  <a:lnTo>
                    <a:pt x="5310" y="34754"/>
                  </a:lnTo>
                  <a:lnTo>
                    <a:pt x="4915" y="34885"/>
                  </a:lnTo>
                  <a:lnTo>
                    <a:pt x="3072" y="34973"/>
                  </a:lnTo>
                  <a:lnTo>
                    <a:pt x="3028" y="34973"/>
                  </a:lnTo>
                  <a:lnTo>
                    <a:pt x="1492" y="35280"/>
                  </a:lnTo>
                  <a:lnTo>
                    <a:pt x="1448" y="35324"/>
                  </a:lnTo>
                  <a:lnTo>
                    <a:pt x="658" y="35851"/>
                  </a:lnTo>
                  <a:lnTo>
                    <a:pt x="615" y="35939"/>
                  </a:lnTo>
                  <a:lnTo>
                    <a:pt x="132" y="37211"/>
                  </a:lnTo>
                  <a:lnTo>
                    <a:pt x="88" y="37255"/>
                  </a:lnTo>
                  <a:lnTo>
                    <a:pt x="0" y="38264"/>
                  </a:lnTo>
                  <a:lnTo>
                    <a:pt x="44" y="38352"/>
                  </a:lnTo>
                  <a:lnTo>
                    <a:pt x="44" y="38396"/>
                  </a:lnTo>
                  <a:lnTo>
                    <a:pt x="88" y="38440"/>
                  </a:lnTo>
                  <a:lnTo>
                    <a:pt x="176" y="38440"/>
                  </a:lnTo>
                  <a:lnTo>
                    <a:pt x="307" y="38396"/>
                  </a:lnTo>
                  <a:lnTo>
                    <a:pt x="351" y="38308"/>
                  </a:lnTo>
                  <a:lnTo>
                    <a:pt x="439" y="37299"/>
                  </a:lnTo>
                  <a:lnTo>
                    <a:pt x="922" y="36114"/>
                  </a:lnTo>
                  <a:lnTo>
                    <a:pt x="1624" y="35631"/>
                  </a:lnTo>
                  <a:lnTo>
                    <a:pt x="3072" y="35324"/>
                  </a:lnTo>
                  <a:lnTo>
                    <a:pt x="4959" y="35237"/>
                  </a:lnTo>
                  <a:lnTo>
                    <a:pt x="5003" y="35237"/>
                  </a:lnTo>
                  <a:lnTo>
                    <a:pt x="5485" y="35061"/>
                  </a:lnTo>
                  <a:lnTo>
                    <a:pt x="5573" y="35017"/>
                  </a:lnTo>
                  <a:lnTo>
                    <a:pt x="5617" y="34973"/>
                  </a:lnTo>
                  <a:lnTo>
                    <a:pt x="6056" y="34052"/>
                  </a:lnTo>
                  <a:lnTo>
                    <a:pt x="6056" y="34008"/>
                  </a:lnTo>
                  <a:lnTo>
                    <a:pt x="6977" y="29971"/>
                  </a:lnTo>
                  <a:lnTo>
                    <a:pt x="7635" y="27733"/>
                  </a:lnTo>
                  <a:lnTo>
                    <a:pt x="9829" y="24135"/>
                  </a:lnTo>
                  <a:lnTo>
                    <a:pt x="12243" y="20273"/>
                  </a:lnTo>
                  <a:lnTo>
                    <a:pt x="13866" y="17289"/>
                  </a:lnTo>
                  <a:lnTo>
                    <a:pt x="13910" y="17246"/>
                  </a:lnTo>
                  <a:lnTo>
                    <a:pt x="14393" y="15139"/>
                  </a:lnTo>
                  <a:lnTo>
                    <a:pt x="14393" y="15095"/>
                  </a:lnTo>
                  <a:lnTo>
                    <a:pt x="14569" y="11453"/>
                  </a:lnTo>
                  <a:lnTo>
                    <a:pt x="14963" y="9961"/>
                  </a:lnTo>
                  <a:lnTo>
                    <a:pt x="17070" y="5661"/>
                  </a:lnTo>
                  <a:lnTo>
                    <a:pt x="18693" y="2458"/>
                  </a:lnTo>
                  <a:lnTo>
                    <a:pt x="18693" y="2414"/>
                  </a:lnTo>
                  <a:lnTo>
                    <a:pt x="19264" y="220"/>
                  </a:lnTo>
                  <a:lnTo>
                    <a:pt x="19264" y="176"/>
                  </a:lnTo>
                  <a:lnTo>
                    <a:pt x="19264" y="88"/>
                  </a:lnTo>
                  <a:lnTo>
                    <a:pt x="19220" y="44"/>
                  </a:lnTo>
                  <a:lnTo>
                    <a:pt x="19132"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 name="Google Shape;56;p7"/>
            <p:cNvSpPr/>
            <p:nvPr/>
          </p:nvSpPr>
          <p:spPr>
            <a:xfrm>
              <a:off x="3057425" y="781400"/>
              <a:ext cx="247950" cy="648350"/>
            </a:xfrm>
            <a:custGeom>
              <a:rect b="b" l="l" r="r" t="t"/>
              <a:pathLst>
                <a:path extrusionOk="0" h="25934" w="9918">
                  <a:moveTo>
                    <a:pt x="9742" y="0"/>
                  </a:moveTo>
                  <a:lnTo>
                    <a:pt x="9655" y="44"/>
                  </a:lnTo>
                  <a:lnTo>
                    <a:pt x="9611" y="88"/>
                  </a:lnTo>
                  <a:lnTo>
                    <a:pt x="9567" y="132"/>
                  </a:lnTo>
                  <a:lnTo>
                    <a:pt x="8514" y="3028"/>
                  </a:lnTo>
                  <a:lnTo>
                    <a:pt x="7110" y="6363"/>
                  </a:lnTo>
                  <a:lnTo>
                    <a:pt x="5486" y="9654"/>
                  </a:lnTo>
                  <a:lnTo>
                    <a:pt x="3073" y="14744"/>
                  </a:lnTo>
                  <a:lnTo>
                    <a:pt x="2458" y="16631"/>
                  </a:lnTo>
                  <a:lnTo>
                    <a:pt x="1537" y="19615"/>
                  </a:lnTo>
                  <a:lnTo>
                    <a:pt x="528" y="22950"/>
                  </a:lnTo>
                  <a:lnTo>
                    <a:pt x="1" y="25714"/>
                  </a:lnTo>
                  <a:lnTo>
                    <a:pt x="1" y="25802"/>
                  </a:lnTo>
                  <a:lnTo>
                    <a:pt x="45" y="25846"/>
                  </a:lnTo>
                  <a:lnTo>
                    <a:pt x="89" y="25890"/>
                  </a:lnTo>
                  <a:lnTo>
                    <a:pt x="133" y="25934"/>
                  </a:lnTo>
                  <a:lnTo>
                    <a:pt x="176" y="25934"/>
                  </a:lnTo>
                  <a:lnTo>
                    <a:pt x="264" y="25890"/>
                  </a:lnTo>
                  <a:lnTo>
                    <a:pt x="352" y="25802"/>
                  </a:lnTo>
                  <a:lnTo>
                    <a:pt x="879" y="23038"/>
                  </a:lnTo>
                  <a:lnTo>
                    <a:pt x="1888" y="19703"/>
                  </a:lnTo>
                  <a:lnTo>
                    <a:pt x="2809" y="16763"/>
                  </a:lnTo>
                  <a:lnTo>
                    <a:pt x="3424" y="14876"/>
                  </a:lnTo>
                  <a:lnTo>
                    <a:pt x="5793" y="9830"/>
                  </a:lnTo>
                  <a:lnTo>
                    <a:pt x="7461" y="6495"/>
                  </a:lnTo>
                  <a:lnTo>
                    <a:pt x="8821" y="3160"/>
                  </a:lnTo>
                  <a:lnTo>
                    <a:pt x="9918" y="264"/>
                  </a:lnTo>
                  <a:lnTo>
                    <a:pt x="9918" y="176"/>
                  </a:lnTo>
                  <a:lnTo>
                    <a:pt x="9918" y="132"/>
                  </a:lnTo>
                  <a:lnTo>
                    <a:pt x="9874" y="44"/>
                  </a:lnTo>
                  <a:lnTo>
                    <a:pt x="9786" y="44"/>
                  </a:lnTo>
                  <a:lnTo>
                    <a:pt x="9742"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 name="Google Shape;57;p7"/>
            <p:cNvSpPr/>
            <p:nvPr/>
          </p:nvSpPr>
          <p:spPr>
            <a:xfrm>
              <a:off x="3021225" y="785800"/>
              <a:ext cx="255650" cy="654925"/>
            </a:xfrm>
            <a:custGeom>
              <a:rect b="b" l="l" r="r" t="t"/>
              <a:pathLst>
                <a:path extrusionOk="0" h="26197" w="10226">
                  <a:moveTo>
                    <a:pt x="9962" y="0"/>
                  </a:moveTo>
                  <a:lnTo>
                    <a:pt x="9918" y="44"/>
                  </a:lnTo>
                  <a:lnTo>
                    <a:pt x="9874" y="132"/>
                  </a:lnTo>
                  <a:lnTo>
                    <a:pt x="8821" y="2852"/>
                  </a:lnTo>
                  <a:lnTo>
                    <a:pt x="7241" y="6407"/>
                  </a:lnTo>
                  <a:lnTo>
                    <a:pt x="5442" y="9961"/>
                  </a:lnTo>
                  <a:lnTo>
                    <a:pt x="3906" y="12989"/>
                  </a:lnTo>
                  <a:lnTo>
                    <a:pt x="3906" y="13032"/>
                  </a:lnTo>
                  <a:lnTo>
                    <a:pt x="2151" y="18210"/>
                  </a:lnTo>
                  <a:lnTo>
                    <a:pt x="484" y="23388"/>
                  </a:lnTo>
                  <a:lnTo>
                    <a:pt x="1" y="25977"/>
                  </a:lnTo>
                  <a:lnTo>
                    <a:pt x="1" y="26065"/>
                  </a:lnTo>
                  <a:lnTo>
                    <a:pt x="45" y="26109"/>
                  </a:lnTo>
                  <a:lnTo>
                    <a:pt x="89" y="26153"/>
                  </a:lnTo>
                  <a:lnTo>
                    <a:pt x="133" y="26197"/>
                  </a:lnTo>
                  <a:lnTo>
                    <a:pt x="176" y="26197"/>
                  </a:lnTo>
                  <a:lnTo>
                    <a:pt x="308" y="26153"/>
                  </a:lnTo>
                  <a:lnTo>
                    <a:pt x="352" y="26065"/>
                  </a:lnTo>
                  <a:lnTo>
                    <a:pt x="835" y="23476"/>
                  </a:lnTo>
                  <a:lnTo>
                    <a:pt x="2458" y="18342"/>
                  </a:lnTo>
                  <a:lnTo>
                    <a:pt x="4257" y="13164"/>
                  </a:lnTo>
                  <a:lnTo>
                    <a:pt x="5749" y="10136"/>
                  </a:lnTo>
                  <a:lnTo>
                    <a:pt x="7548" y="6538"/>
                  </a:lnTo>
                  <a:lnTo>
                    <a:pt x="9128" y="3028"/>
                  </a:lnTo>
                  <a:lnTo>
                    <a:pt x="10225" y="263"/>
                  </a:lnTo>
                  <a:lnTo>
                    <a:pt x="10225" y="176"/>
                  </a:lnTo>
                  <a:lnTo>
                    <a:pt x="10225" y="88"/>
                  </a:lnTo>
                  <a:lnTo>
                    <a:pt x="10181" y="44"/>
                  </a:lnTo>
                  <a:lnTo>
                    <a:pt x="10093"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 name="Google Shape;58;p7"/>
            <p:cNvSpPr/>
            <p:nvPr/>
          </p:nvSpPr>
          <p:spPr>
            <a:xfrm>
              <a:off x="2918125" y="827475"/>
              <a:ext cx="313750" cy="633000"/>
            </a:xfrm>
            <a:custGeom>
              <a:rect b="b" l="l" r="r" t="t"/>
              <a:pathLst>
                <a:path extrusionOk="0" h="25320" w="12550">
                  <a:moveTo>
                    <a:pt x="12331" y="0"/>
                  </a:moveTo>
                  <a:lnTo>
                    <a:pt x="12243" y="44"/>
                  </a:lnTo>
                  <a:lnTo>
                    <a:pt x="12199" y="88"/>
                  </a:lnTo>
                  <a:lnTo>
                    <a:pt x="10531" y="3862"/>
                  </a:lnTo>
                  <a:lnTo>
                    <a:pt x="9259" y="6407"/>
                  </a:lnTo>
                  <a:lnTo>
                    <a:pt x="6538" y="11936"/>
                  </a:lnTo>
                  <a:lnTo>
                    <a:pt x="4037" y="19483"/>
                  </a:lnTo>
                  <a:lnTo>
                    <a:pt x="2896" y="22160"/>
                  </a:lnTo>
                  <a:lnTo>
                    <a:pt x="1711" y="23608"/>
                  </a:lnTo>
                  <a:lnTo>
                    <a:pt x="746" y="23652"/>
                  </a:lnTo>
                  <a:lnTo>
                    <a:pt x="658" y="23696"/>
                  </a:lnTo>
                  <a:lnTo>
                    <a:pt x="614" y="23784"/>
                  </a:lnTo>
                  <a:lnTo>
                    <a:pt x="44" y="25100"/>
                  </a:lnTo>
                  <a:lnTo>
                    <a:pt x="0" y="25144"/>
                  </a:lnTo>
                  <a:lnTo>
                    <a:pt x="44" y="25232"/>
                  </a:lnTo>
                  <a:lnTo>
                    <a:pt x="88" y="25276"/>
                  </a:lnTo>
                  <a:lnTo>
                    <a:pt x="132" y="25319"/>
                  </a:lnTo>
                  <a:lnTo>
                    <a:pt x="307" y="25319"/>
                  </a:lnTo>
                  <a:lnTo>
                    <a:pt x="351" y="25232"/>
                  </a:lnTo>
                  <a:lnTo>
                    <a:pt x="878" y="24003"/>
                  </a:lnTo>
                  <a:lnTo>
                    <a:pt x="1799" y="23959"/>
                  </a:lnTo>
                  <a:lnTo>
                    <a:pt x="1887" y="23915"/>
                  </a:lnTo>
                  <a:lnTo>
                    <a:pt x="1931" y="23871"/>
                  </a:lnTo>
                  <a:lnTo>
                    <a:pt x="3203" y="22379"/>
                  </a:lnTo>
                  <a:lnTo>
                    <a:pt x="3247" y="22336"/>
                  </a:lnTo>
                  <a:lnTo>
                    <a:pt x="4388" y="19615"/>
                  </a:lnTo>
                  <a:lnTo>
                    <a:pt x="6845" y="12068"/>
                  </a:lnTo>
                  <a:lnTo>
                    <a:pt x="9566" y="6539"/>
                  </a:lnTo>
                  <a:lnTo>
                    <a:pt x="10839" y="3994"/>
                  </a:lnTo>
                  <a:lnTo>
                    <a:pt x="12550" y="220"/>
                  </a:lnTo>
                  <a:lnTo>
                    <a:pt x="12550" y="176"/>
                  </a:lnTo>
                  <a:lnTo>
                    <a:pt x="12550" y="88"/>
                  </a:lnTo>
                  <a:lnTo>
                    <a:pt x="12506" y="44"/>
                  </a:lnTo>
                  <a:lnTo>
                    <a:pt x="12462"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 name="Google Shape;59;p7"/>
            <p:cNvSpPr/>
            <p:nvPr/>
          </p:nvSpPr>
          <p:spPr>
            <a:xfrm>
              <a:off x="2828150" y="830775"/>
              <a:ext cx="373025" cy="702100"/>
            </a:xfrm>
            <a:custGeom>
              <a:rect b="b" l="l" r="r" t="t"/>
              <a:pathLst>
                <a:path extrusionOk="0" h="28084" w="14921">
                  <a:moveTo>
                    <a:pt x="14701" y="0"/>
                  </a:moveTo>
                  <a:lnTo>
                    <a:pt x="14613" y="44"/>
                  </a:lnTo>
                  <a:lnTo>
                    <a:pt x="14569" y="88"/>
                  </a:lnTo>
                  <a:lnTo>
                    <a:pt x="13297" y="2808"/>
                  </a:lnTo>
                  <a:lnTo>
                    <a:pt x="11893" y="5573"/>
                  </a:lnTo>
                  <a:lnTo>
                    <a:pt x="9962" y="9434"/>
                  </a:lnTo>
                  <a:lnTo>
                    <a:pt x="8602" y="12506"/>
                  </a:lnTo>
                  <a:lnTo>
                    <a:pt x="7592" y="15622"/>
                  </a:lnTo>
                  <a:lnTo>
                    <a:pt x="6144" y="19351"/>
                  </a:lnTo>
                  <a:lnTo>
                    <a:pt x="4389" y="22204"/>
                  </a:lnTo>
                  <a:lnTo>
                    <a:pt x="3555" y="22555"/>
                  </a:lnTo>
                  <a:lnTo>
                    <a:pt x="3511" y="22598"/>
                  </a:lnTo>
                  <a:lnTo>
                    <a:pt x="2809" y="23344"/>
                  </a:lnTo>
                  <a:lnTo>
                    <a:pt x="2765" y="23388"/>
                  </a:lnTo>
                  <a:lnTo>
                    <a:pt x="45" y="27820"/>
                  </a:lnTo>
                  <a:lnTo>
                    <a:pt x="1" y="27864"/>
                  </a:lnTo>
                  <a:lnTo>
                    <a:pt x="1" y="27952"/>
                  </a:lnTo>
                  <a:lnTo>
                    <a:pt x="45" y="27996"/>
                  </a:lnTo>
                  <a:lnTo>
                    <a:pt x="89" y="28040"/>
                  </a:lnTo>
                  <a:lnTo>
                    <a:pt x="176" y="28084"/>
                  </a:lnTo>
                  <a:lnTo>
                    <a:pt x="264" y="28084"/>
                  </a:lnTo>
                  <a:lnTo>
                    <a:pt x="352" y="27996"/>
                  </a:lnTo>
                  <a:lnTo>
                    <a:pt x="3073" y="23564"/>
                  </a:lnTo>
                  <a:lnTo>
                    <a:pt x="3731" y="22862"/>
                  </a:lnTo>
                  <a:lnTo>
                    <a:pt x="4565" y="22511"/>
                  </a:lnTo>
                  <a:lnTo>
                    <a:pt x="4652" y="22423"/>
                  </a:lnTo>
                  <a:lnTo>
                    <a:pt x="6451" y="19527"/>
                  </a:lnTo>
                  <a:lnTo>
                    <a:pt x="7943" y="15753"/>
                  </a:lnTo>
                  <a:lnTo>
                    <a:pt x="8953" y="12638"/>
                  </a:lnTo>
                  <a:lnTo>
                    <a:pt x="10269" y="9566"/>
                  </a:lnTo>
                  <a:lnTo>
                    <a:pt x="12200" y="5705"/>
                  </a:lnTo>
                  <a:lnTo>
                    <a:pt x="13648" y="2940"/>
                  </a:lnTo>
                  <a:lnTo>
                    <a:pt x="14920" y="220"/>
                  </a:lnTo>
                  <a:lnTo>
                    <a:pt x="14920" y="176"/>
                  </a:lnTo>
                  <a:lnTo>
                    <a:pt x="14920" y="88"/>
                  </a:lnTo>
                  <a:lnTo>
                    <a:pt x="14876" y="44"/>
                  </a:lnTo>
                  <a:lnTo>
                    <a:pt x="14833"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 name="Google Shape;60;p7"/>
            <p:cNvSpPr/>
            <p:nvPr/>
          </p:nvSpPr>
          <p:spPr>
            <a:xfrm>
              <a:off x="2789775" y="802250"/>
              <a:ext cx="359825" cy="736100"/>
            </a:xfrm>
            <a:custGeom>
              <a:rect b="b" l="l" r="r" t="t"/>
              <a:pathLst>
                <a:path extrusionOk="0" h="29444" w="14393">
                  <a:moveTo>
                    <a:pt x="14174" y="0"/>
                  </a:moveTo>
                  <a:lnTo>
                    <a:pt x="14086" y="44"/>
                  </a:lnTo>
                  <a:lnTo>
                    <a:pt x="14086" y="132"/>
                  </a:lnTo>
                  <a:lnTo>
                    <a:pt x="13164" y="2150"/>
                  </a:lnTo>
                  <a:lnTo>
                    <a:pt x="11585" y="5266"/>
                  </a:lnTo>
                  <a:lnTo>
                    <a:pt x="9742" y="9040"/>
                  </a:lnTo>
                  <a:lnTo>
                    <a:pt x="7942" y="12769"/>
                  </a:lnTo>
                  <a:lnTo>
                    <a:pt x="6494" y="15841"/>
                  </a:lnTo>
                  <a:lnTo>
                    <a:pt x="4959" y="18913"/>
                  </a:lnTo>
                  <a:lnTo>
                    <a:pt x="3379" y="22028"/>
                  </a:lnTo>
                  <a:lnTo>
                    <a:pt x="1711" y="25144"/>
                  </a:lnTo>
                  <a:lnTo>
                    <a:pt x="0" y="29225"/>
                  </a:lnTo>
                  <a:lnTo>
                    <a:pt x="0" y="29268"/>
                  </a:lnTo>
                  <a:lnTo>
                    <a:pt x="0" y="29356"/>
                  </a:lnTo>
                  <a:lnTo>
                    <a:pt x="44" y="29400"/>
                  </a:lnTo>
                  <a:lnTo>
                    <a:pt x="132" y="29444"/>
                  </a:lnTo>
                  <a:lnTo>
                    <a:pt x="176" y="29444"/>
                  </a:lnTo>
                  <a:lnTo>
                    <a:pt x="263" y="29400"/>
                  </a:lnTo>
                  <a:lnTo>
                    <a:pt x="351" y="29356"/>
                  </a:lnTo>
                  <a:lnTo>
                    <a:pt x="2019" y="25319"/>
                  </a:lnTo>
                  <a:lnTo>
                    <a:pt x="3686" y="22204"/>
                  </a:lnTo>
                  <a:lnTo>
                    <a:pt x="5266" y="19088"/>
                  </a:lnTo>
                  <a:lnTo>
                    <a:pt x="6802" y="15973"/>
                  </a:lnTo>
                  <a:lnTo>
                    <a:pt x="8250" y="12901"/>
                  </a:lnTo>
                  <a:lnTo>
                    <a:pt x="10049" y="9171"/>
                  </a:lnTo>
                  <a:lnTo>
                    <a:pt x="11892" y="5441"/>
                  </a:lnTo>
                  <a:lnTo>
                    <a:pt x="13471" y="2326"/>
                  </a:lnTo>
                  <a:lnTo>
                    <a:pt x="14393" y="264"/>
                  </a:lnTo>
                  <a:lnTo>
                    <a:pt x="14393" y="176"/>
                  </a:lnTo>
                  <a:lnTo>
                    <a:pt x="14393" y="132"/>
                  </a:lnTo>
                  <a:lnTo>
                    <a:pt x="14349" y="88"/>
                  </a:lnTo>
                  <a:lnTo>
                    <a:pt x="14305" y="44"/>
                  </a:lnTo>
                  <a:lnTo>
                    <a:pt x="14217"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 name="Google Shape;61;p7"/>
            <p:cNvSpPr/>
            <p:nvPr/>
          </p:nvSpPr>
          <p:spPr>
            <a:xfrm>
              <a:off x="2754650" y="825275"/>
              <a:ext cx="332425" cy="722950"/>
            </a:xfrm>
            <a:custGeom>
              <a:rect b="b" l="l" r="r" t="t"/>
              <a:pathLst>
                <a:path extrusionOk="0" h="28918" w="13297">
                  <a:moveTo>
                    <a:pt x="13033" y="1"/>
                  </a:moveTo>
                  <a:lnTo>
                    <a:pt x="12990" y="45"/>
                  </a:lnTo>
                  <a:lnTo>
                    <a:pt x="12946" y="88"/>
                  </a:lnTo>
                  <a:lnTo>
                    <a:pt x="11498" y="4608"/>
                  </a:lnTo>
                  <a:lnTo>
                    <a:pt x="9523" y="8601"/>
                  </a:lnTo>
                  <a:lnTo>
                    <a:pt x="7636" y="12419"/>
                  </a:lnTo>
                  <a:lnTo>
                    <a:pt x="5881" y="15973"/>
                  </a:lnTo>
                  <a:lnTo>
                    <a:pt x="4126" y="19484"/>
                  </a:lnTo>
                  <a:lnTo>
                    <a:pt x="2327" y="23038"/>
                  </a:lnTo>
                  <a:lnTo>
                    <a:pt x="352" y="26680"/>
                  </a:lnTo>
                  <a:lnTo>
                    <a:pt x="308" y="26768"/>
                  </a:lnTo>
                  <a:lnTo>
                    <a:pt x="1" y="28698"/>
                  </a:lnTo>
                  <a:lnTo>
                    <a:pt x="1" y="28786"/>
                  </a:lnTo>
                  <a:lnTo>
                    <a:pt x="1" y="28830"/>
                  </a:lnTo>
                  <a:lnTo>
                    <a:pt x="45" y="28874"/>
                  </a:lnTo>
                  <a:lnTo>
                    <a:pt x="133" y="28918"/>
                  </a:lnTo>
                  <a:lnTo>
                    <a:pt x="264" y="28874"/>
                  </a:lnTo>
                  <a:lnTo>
                    <a:pt x="308" y="28742"/>
                  </a:lnTo>
                  <a:lnTo>
                    <a:pt x="659" y="26855"/>
                  </a:lnTo>
                  <a:lnTo>
                    <a:pt x="2634" y="23170"/>
                  </a:lnTo>
                  <a:lnTo>
                    <a:pt x="4477" y="19615"/>
                  </a:lnTo>
                  <a:lnTo>
                    <a:pt x="6232" y="16105"/>
                  </a:lnTo>
                  <a:lnTo>
                    <a:pt x="7943" y="12550"/>
                  </a:lnTo>
                  <a:lnTo>
                    <a:pt x="9830" y="8733"/>
                  </a:lnTo>
                  <a:lnTo>
                    <a:pt x="11805" y="4784"/>
                  </a:lnTo>
                  <a:lnTo>
                    <a:pt x="11805" y="4740"/>
                  </a:lnTo>
                  <a:lnTo>
                    <a:pt x="13297" y="220"/>
                  </a:lnTo>
                  <a:lnTo>
                    <a:pt x="13297" y="132"/>
                  </a:lnTo>
                  <a:lnTo>
                    <a:pt x="13253" y="88"/>
                  </a:lnTo>
                  <a:lnTo>
                    <a:pt x="13253"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 name="Google Shape;62;p7"/>
            <p:cNvSpPr/>
            <p:nvPr/>
          </p:nvSpPr>
          <p:spPr>
            <a:xfrm>
              <a:off x="2734925" y="958025"/>
              <a:ext cx="270975" cy="606675"/>
            </a:xfrm>
            <a:custGeom>
              <a:rect b="b" l="l" r="r" t="t"/>
              <a:pathLst>
                <a:path extrusionOk="0" h="24267" w="10839">
                  <a:moveTo>
                    <a:pt x="10619" y="0"/>
                  </a:moveTo>
                  <a:lnTo>
                    <a:pt x="10531" y="44"/>
                  </a:lnTo>
                  <a:lnTo>
                    <a:pt x="10531" y="88"/>
                  </a:lnTo>
                  <a:lnTo>
                    <a:pt x="9610" y="2326"/>
                  </a:lnTo>
                  <a:lnTo>
                    <a:pt x="8645" y="4520"/>
                  </a:lnTo>
                  <a:lnTo>
                    <a:pt x="7635" y="6714"/>
                  </a:lnTo>
                  <a:lnTo>
                    <a:pt x="6582" y="8864"/>
                  </a:lnTo>
                  <a:lnTo>
                    <a:pt x="4476" y="13164"/>
                  </a:lnTo>
                  <a:lnTo>
                    <a:pt x="2326" y="17333"/>
                  </a:lnTo>
                  <a:lnTo>
                    <a:pt x="351" y="21107"/>
                  </a:lnTo>
                  <a:lnTo>
                    <a:pt x="351" y="21151"/>
                  </a:lnTo>
                  <a:lnTo>
                    <a:pt x="0" y="22423"/>
                  </a:lnTo>
                  <a:lnTo>
                    <a:pt x="0" y="22467"/>
                  </a:lnTo>
                  <a:lnTo>
                    <a:pt x="88" y="24091"/>
                  </a:lnTo>
                  <a:lnTo>
                    <a:pt x="132" y="24222"/>
                  </a:lnTo>
                  <a:lnTo>
                    <a:pt x="263" y="24266"/>
                  </a:lnTo>
                  <a:lnTo>
                    <a:pt x="351" y="24266"/>
                  </a:lnTo>
                  <a:lnTo>
                    <a:pt x="395" y="24222"/>
                  </a:lnTo>
                  <a:lnTo>
                    <a:pt x="439" y="24134"/>
                  </a:lnTo>
                  <a:lnTo>
                    <a:pt x="439" y="24091"/>
                  </a:lnTo>
                  <a:lnTo>
                    <a:pt x="351" y="22511"/>
                  </a:lnTo>
                  <a:lnTo>
                    <a:pt x="658" y="21282"/>
                  </a:lnTo>
                  <a:lnTo>
                    <a:pt x="2633" y="17508"/>
                  </a:lnTo>
                  <a:lnTo>
                    <a:pt x="4783" y="13296"/>
                  </a:lnTo>
                  <a:lnTo>
                    <a:pt x="6889" y="9040"/>
                  </a:lnTo>
                  <a:lnTo>
                    <a:pt x="7942" y="6846"/>
                  </a:lnTo>
                  <a:lnTo>
                    <a:pt x="8952" y="4695"/>
                  </a:lnTo>
                  <a:lnTo>
                    <a:pt x="9917" y="2458"/>
                  </a:lnTo>
                  <a:lnTo>
                    <a:pt x="10839" y="220"/>
                  </a:lnTo>
                  <a:lnTo>
                    <a:pt x="10839" y="176"/>
                  </a:lnTo>
                  <a:lnTo>
                    <a:pt x="10839" y="88"/>
                  </a:lnTo>
                  <a:lnTo>
                    <a:pt x="10795" y="44"/>
                  </a:lnTo>
                  <a:lnTo>
                    <a:pt x="10751"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 name="Google Shape;63;p7"/>
            <p:cNvSpPr/>
            <p:nvPr/>
          </p:nvSpPr>
          <p:spPr>
            <a:xfrm>
              <a:off x="2697625" y="973375"/>
              <a:ext cx="265500" cy="607775"/>
            </a:xfrm>
            <a:custGeom>
              <a:rect b="b" l="l" r="r" t="t"/>
              <a:pathLst>
                <a:path extrusionOk="0" h="24311" w="10620">
                  <a:moveTo>
                    <a:pt x="10444" y="1"/>
                  </a:moveTo>
                  <a:lnTo>
                    <a:pt x="10400" y="44"/>
                  </a:lnTo>
                  <a:lnTo>
                    <a:pt x="10312" y="88"/>
                  </a:lnTo>
                  <a:lnTo>
                    <a:pt x="10268" y="132"/>
                  </a:lnTo>
                  <a:lnTo>
                    <a:pt x="8206" y="5398"/>
                  </a:lnTo>
                  <a:lnTo>
                    <a:pt x="6758" y="8206"/>
                  </a:lnTo>
                  <a:lnTo>
                    <a:pt x="5266" y="11497"/>
                  </a:lnTo>
                  <a:lnTo>
                    <a:pt x="3862" y="14349"/>
                  </a:lnTo>
                  <a:lnTo>
                    <a:pt x="2019" y="17684"/>
                  </a:lnTo>
                  <a:lnTo>
                    <a:pt x="439" y="20888"/>
                  </a:lnTo>
                  <a:lnTo>
                    <a:pt x="395" y="20931"/>
                  </a:lnTo>
                  <a:lnTo>
                    <a:pt x="0" y="22599"/>
                  </a:lnTo>
                  <a:lnTo>
                    <a:pt x="0" y="22643"/>
                  </a:lnTo>
                  <a:lnTo>
                    <a:pt x="220" y="24179"/>
                  </a:lnTo>
                  <a:lnTo>
                    <a:pt x="263" y="24266"/>
                  </a:lnTo>
                  <a:lnTo>
                    <a:pt x="395" y="24310"/>
                  </a:lnTo>
                  <a:lnTo>
                    <a:pt x="483" y="24310"/>
                  </a:lnTo>
                  <a:lnTo>
                    <a:pt x="527" y="24266"/>
                  </a:lnTo>
                  <a:lnTo>
                    <a:pt x="571" y="24179"/>
                  </a:lnTo>
                  <a:lnTo>
                    <a:pt x="571" y="24135"/>
                  </a:lnTo>
                  <a:lnTo>
                    <a:pt x="351" y="22643"/>
                  </a:lnTo>
                  <a:lnTo>
                    <a:pt x="746" y="21019"/>
                  </a:lnTo>
                  <a:lnTo>
                    <a:pt x="2326" y="17816"/>
                  </a:lnTo>
                  <a:lnTo>
                    <a:pt x="4169" y="14481"/>
                  </a:lnTo>
                  <a:lnTo>
                    <a:pt x="5573" y="11673"/>
                  </a:lnTo>
                  <a:lnTo>
                    <a:pt x="7109" y="8382"/>
                  </a:lnTo>
                  <a:lnTo>
                    <a:pt x="8557" y="5573"/>
                  </a:lnTo>
                  <a:lnTo>
                    <a:pt x="8557" y="5529"/>
                  </a:lnTo>
                  <a:lnTo>
                    <a:pt x="10619" y="264"/>
                  </a:lnTo>
                  <a:lnTo>
                    <a:pt x="10619" y="176"/>
                  </a:lnTo>
                  <a:lnTo>
                    <a:pt x="10619" y="132"/>
                  </a:lnTo>
                  <a:lnTo>
                    <a:pt x="10575" y="44"/>
                  </a:lnTo>
                  <a:lnTo>
                    <a:pt x="10531" y="44"/>
                  </a:lnTo>
                  <a:lnTo>
                    <a:pt x="10444"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 name="Google Shape;64;p7"/>
            <p:cNvSpPr/>
            <p:nvPr/>
          </p:nvSpPr>
          <p:spPr>
            <a:xfrm>
              <a:off x="2630700" y="1103925"/>
              <a:ext cx="223825" cy="530975"/>
            </a:xfrm>
            <a:custGeom>
              <a:rect b="b" l="l" r="r" t="t"/>
              <a:pathLst>
                <a:path extrusionOk="0" h="21239" w="8953">
                  <a:moveTo>
                    <a:pt x="8733" y="0"/>
                  </a:moveTo>
                  <a:lnTo>
                    <a:pt x="8689" y="44"/>
                  </a:lnTo>
                  <a:lnTo>
                    <a:pt x="8645" y="88"/>
                  </a:lnTo>
                  <a:lnTo>
                    <a:pt x="6451" y="4388"/>
                  </a:lnTo>
                  <a:lnTo>
                    <a:pt x="5003" y="7372"/>
                  </a:lnTo>
                  <a:lnTo>
                    <a:pt x="3379" y="10356"/>
                  </a:lnTo>
                  <a:lnTo>
                    <a:pt x="1405" y="14261"/>
                  </a:lnTo>
                  <a:lnTo>
                    <a:pt x="1405" y="14305"/>
                  </a:lnTo>
                  <a:lnTo>
                    <a:pt x="790" y="16455"/>
                  </a:lnTo>
                  <a:lnTo>
                    <a:pt x="0" y="21063"/>
                  </a:lnTo>
                  <a:lnTo>
                    <a:pt x="0" y="21107"/>
                  </a:lnTo>
                  <a:lnTo>
                    <a:pt x="44" y="21195"/>
                  </a:lnTo>
                  <a:lnTo>
                    <a:pt x="88" y="21238"/>
                  </a:lnTo>
                  <a:lnTo>
                    <a:pt x="176" y="21238"/>
                  </a:lnTo>
                  <a:lnTo>
                    <a:pt x="308" y="21195"/>
                  </a:lnTo>
                  <a:lnTo>
                    <a:pt x="351" y="21107"/>
                  </a:lnTo>
                  <a:lnTo>
                    <a:pt x="1141" y="16543"/>
                  </a:lnTo>
                  <a:lnTo>
                    <a:pt x="1712" y="14393"/>
                  </a:lnTo>
                  <a:lnTo>
                    <a:pt x="3686" y="10532"/>
                  </a:lnTo>
                  <a:lnTo>
                    <a:pt x="5310" y="7504"/>
                  </a:lnTo>
                  <a:lnTo>
                    <a:pt x="6802" y="4564"/>
                  </a:lnTo>
                  <a:lnTo>
                    <a:pt x="8952" y="264"/>
                  </a:lnTo>
                  <a:lnTo>
                    <a:pt x="8952" y="176"/>
                  </a:lnTo>
                  <a:lnTo>
                    <a:pt x="8952" y="132"/>
                  </a:lnTo>
                  <a:lnTo>
                    <a:pt x="8908" y="44"/>
                  </a:lnTo>
                  <a:lnTo>
                    <a:pt x="8864"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 name="Google Shape;65;p7"/>
            <p:cNvSpPr/>
            <p:nvPr/>
          </p:nvSpPr>
          <p:spPr>
            <a:xfrm>
              <a:off x="2619725" y="1124775"/>
              <a:ext cx="194200" cy="436625"/>
            </a:xfrm>
            <a:custGeom>
              <a:rect b="b" l="l" r="r" t="t"/>
              <a:pathLst>
                <a:path extrusionOk="0" h="17465" w="7768">
                  <a:moveTo>
                    <a:pt x="7548" y="0"/>
                  </a:moveTo>
                  <a:lnTo>
                    <a:pt x="7460" y="44"/>
                  </a:lnTo>
                  <a:lnTo>
                    <a:pt x="7416" y="88"/>
                  </a:lnTo>
                  <a:lnTo>
                    <a:pt x="6188" y="2501"/>
                  </a:lnTo>
                  <a:lnTo>
                    <a:pt x="4696" y="5661"/>
                  </a:lnTo>
                  <a:lnTo>
                    <a:pt x="3160" y="8469"/>
                  </a:lnTo>
                  <a:lnTo>
                    <a:pt x="966" y="12681"/>
                  </a:lnTo>
                  <a:lnTo>
                    <a:pt x="176" y="15007"/>
                  </a:lnTo>
                  <a:lnTo>
                    <a:pt x="176" y="15051"/>
                  </a:lnTo>
                  <a:lnTo>
                    <a:pt x="1" y="17245"/>
                  </a:lnTo>
                  <a:lnTo>
                    <a:pt x="1" y="17333"/>
                  </a:lnTo>
                  <a:lnTo>
                    <a:pt x="45" y="17377"/>
                  </a:lnTo>
                  <a:lnTo>
                    <a:pt x="88" y="17421"/>
                  </a:lnTo>
                  <a:lnTo>
                    <a:pt x="176" y="17464"/>
                  </a:lnTo>
                  <a:lnTo>
                    <a:pt x="308" y="17421"/>
                  </a:lnTo>
                  <a:lnTo>
                    <a:pt x="352" y="17289"/>
                  </a:lnTo>
                  <a:lnTo>
                    <a:pt x="527" y="15095"/>
                  </a:lnTo>
                  <a:lnTo>
                    <a:pt x="1273" y="12813"/>
                  </a:lnTo>
                  <a:lnTo>
                    <a:pt x="3467" y="8601"/>
                  </a:lnTo>
                  <a:lnTo>
                    <a:pt x="5003" y="5792"/>
                  </a:lnTo>
                  <a:lnTo>
                    <a:pt x="6539" y="2677"/>
                  </a:lnTo>
                  <a:lnTo>
                    <a:pt x="7767" y="263"/>
                  </a:lnTo>
                  <a:lnTo>
                    <a:pt x="7767" y="176"/>
                  </a:lnTo>
                  <a:lnTo>
                    <a:pt x="7767" y="132"/>
                  </a:lnTo>
                  <a:lnTo>
                    <a:pt x="7724" y="44"/>
                  </a:lnTo>
                  <a:lnTo>
                    <a:pt x="7680"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 name="Google Shape;66;p7"/>
            <p:cNvSpPr/>
            <p:nvPr/>
          </p:nvSpPr>
          <p:spPr>
            <a:xfrm>
              <a:off x="2592300" y="1141225"/>
              <a:ext cx="183225" cy="483800"/>
            </a:xfrm>
            <a:custGeom>
              <a:rect b="b" l="l" r="r" t="t"/>
              <a:pathLst>
                <a:path extrusionOk="0" h="19352" w="7329">
                  <a:moveTo>
                    <a:pt x="7153" y="0"/>
                  </a:moveTo>
                  <a:lnTo>
                    <a:pt x="7109" y="44"/>
                  </a:lnTo>
                  <a:lnTo>
                    <a:pt x="7022" y="44"/>
                  </a:lnTo>
                  <a:lnTo>
                    <a:pt x="7022" y="132"/>
                  </a:lnTo>
                  <a:lnTo>
                    <a:pt x="5749" y="2677"/>
                  </a:lnTo>
                  <a:lnTo>
                    <a:pt x="4476" y="5178"/>
                  </a:lnTo>
                  <a:lnTo>
                    <a:pt x="1229" y="11277"/>
                  </a:lnTo>
                  <a:lnTo>
                    <a:pt x="1229" y="11321"/>
                  </a:lnTo>
                  <a:lnTo>
                    <a:pt x="308" y="13735"/>
                  </a:lnTo>
                  <a:lnTo>
                    <a:pt x="308" y="13779"/>
                  </a:lnTo>
                  <a:lnTo>
                    <a:pt x="1" y="16017"/>
                  </a:lnTo>
                  <a:lnTo>
                    <a:pt x="1" y="16060"/>
                  </a:lnTo>
                  <a:lnTo>
                    <a:pt x="132" y="19176"/>
                  </a:lnTo>
                  <a:lnTo>
                    <a:pt x="132" y="19264"/>
                  </a:lnTo>
                  <a:lnTo>
                    <a:pt x="176" y="19308"/>
                  </a:lnTo>
                  <a:lnTo>
                    <a:pt x="308" y="19351"/>
                  </a:lnTo>
                  <a:lnTo>
                    <a:pt x="396" y="19351"/>
                  </a:lnTo>
                  <a:lnTo>
                    <a:pt x="439" y="19308"/>
                  </a:lnTo>
                  <a:lnTo>
                    <a:pt x="483" y="19264"/>
                  </a:lnTo>
                  <a:lnTo>
                    <a:pt x="483" y="19176"/>
                  </a:lnTo>
                  <a:lnTo>
                    <a:pt x="352" y="16060"/>
                  </a:lnTo>
                  <a:lnTo>
                    <a:pt x="659" y="13866"/>
                  </a:lnTo>
                  <a:lnTo>
                    <a:pt x="1536" y="11453"/>
                  </a:lnTo>
                  <a:lnTo>
                    <a:pt x="4827" y="5354"/>
                  </a:lnTo>
                  <a:lnTo>
                    <a:pt x="6100" y="2852"/>
                  </a:lnTo>
                  <a:lnTo>
                    <a:pt x="7329" y="264"/>
                  </a:lnTo>
                  <a:lnTo>
                    <a:pt x="7329" y="176"/>
                  </a:lnTo>
                  <a:lnTo>
                    <a:pt x="7329" y="132"/>
                  </a:lnTo>
                  <a:lnTo>
                    <a:pt x="7285" y="88"/>
                  </a:lnTo>
                  <a:lnTo>
                    <a:pt x="7241" y="44"/>
                  </a:lnTo>
                  <a:lnTo>
                    <a:pt x="7153"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 name="Google Shape;67;p7"/>
            <p:cNvSpPr/>
            <p:nvPr/>
          </p:nvSpPr>
          <p:spPr>
            <a:xfrm>
              <a:off x="2263200" y="1174125"/>
              <a:ext cx="342300" cy="810725"/>
            </a:xfrm>
            <a:custGeom>
              <a:rect b="b" l="l" r="r" t="t"/>
              <a:pathLst>
                <a:path extrusionOk="0" h="32429" w="13692">
                  <a:moveTo>
                    <a:pt x="13384" y="1"/>
                  </a:moveTo>
                  <a:lnTo>
                    <a:pt x="13340" y="88"/>
                  </a:lnTo>
                  <a:lnTo>
                    <a:pt x="11014" y="4389"/>
                  </a:lnTo>
                  <a:lnTo>
                    <a:pt x="9479" y="7241"/>
                  </a:lnTo>
                  <a:lnTo>
                    <a:pt x="8294" y="9918"/>
                  </a:lnTo>
                  <a:lnTo>
                    <a:pt x="7723" y="11980"/>
                  </a:lnTo>
                  <a:lnTo>
                    <a:pt x="7723" y="12024"/>
                  </a:lnTo>
                  <a:lnTo>
                    <a:pt x="7548" y="16544"/>
                  </a:lnTo>
                  <a:lnTo>
                    <a:pt x="7153" y="17816"/>
                  </a:lnTo>
                  <a:lnTo>
                    <a:pt x="5003" y="21502"/>
                  </a:lnTo>
                  <a:lnTo>
                    <a:pt x="1975" y="26329"/>
                  </a:lnTo>
                  <a:lnTo>
                    <a:pt x="0" y="31682"/>
                  </a:lnTo>
                  <a:lnTo>
                    <a:pt x="0" y="31770"/>
                  </a:lnTo>
                  <a:lnTo>
                    <a:pt x="0" y="31814"/>
                  </a:lnTo>
                  <a:lnTo>
                    <a:pt x="352" y="32340"/>
                  </a:lnTo>
                  <a:lnTo>
                    <a:pt x="395" y="32428"/>
                  </a:lnTo>
                  <a:lnTo>
                    <a:pt x="571" y="32428"/>
                  </a:lnTo>
                  <a:lnTo>
                    <a:pt x="615" y="32384"/>
                  </a:lnTo>
                  <a:lnTo>
                    <a:pt x="2897" y="30015"/>
                  </a:lnTo>
                  <a:lnTo>
                    <a:pt x="2940" y="29971"/>
                  </a:lnTo>
                  <a:lnTo>
                    <a:pt x="2940" y="29927"/>
                  </a:lnTo>
                  <a:lnTo>
                    <a:pt x="2940" y="29839"/>
                  </a:lnTo>
                  <a:lnTo>
                    <a:pt x="2897" y="29795"/>
                  </a:lnTo>
                  <a:lnTo>
                    <a:pt x="2853" y="29752"/>
                  </a:lnTo>
                  <a:lnTo>
                    <a:pt x="2721" y="29752"/>
                  </a:lnTo>
                  <a:lnTo>
                    <a:pt x="2633" y="29795"/>
                  </a:lnTo>
                  <a:lnTo>
                    <a:pt x="527" y="31989"/>
                  </a:lnTo>
                  <a:lnTo>
                    <a:pt x="352" y="31726"/>
                  </a:lnTo>
                  <a:lnTo>
                    <a:pt x="2282" y="26504"/>
                  </a:lnTo>
                  <a:lnTo>
                    <a:pt x="5310" y="21678"/>
                  </a:lnTo>
                  <a:lnTo>
                    <a:pt x="7460" y="17992"/>
                  </a:lnTo>
                  <a:lnTo>
                    <a:pt x="7504" y="17948"/>
                  </a:lnTo>
                  <a:lnTo>
                    <a:pt x="7899" y="16631"/>
                  </a:lnTo>
                  <a:lnTo>
                    <a:pt x="7899" y="16587"/>
                  </a:lnTo>
                  <a:lnTo>
                    <a:pt x="8074" y="12024"/>
                  </a:lnTo>
                  <a:lnTo>
                    <a:pt x="8645" y="10049"/>
                  </a:lnTo>
                  <a:lnTo>
                    <a:pt x="9830" y="7373"/>
                  </a:lnTo>
                  <a:lnTo>
                    <a:pt x="11322" y="4564"/>
                  </a:lnTo>
                  <a:lnTo>
                    <a:pt x="13647" y="264"/>
                  </a:lnTo>
                  <a:lnTo>
                    <a:pt x="13691" y="176"/>
                  </a:lnTo>
                  <a:lnTo>
                    <a:pt x="13691" y="88"/>
                  </a:lnTo>
                  <a:lnTo>
                    <a:pt x="13647" y="45"/>
                  </a:lnTo>
                  <a:lnTo>
                    <a:pt x="13603"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 name="Google Shape;68;p7"/>
            <p:cNvSpPr/>
            <p:nvPr/>
          </p:nvSpPr>
          <p:spPr>
            <a:xfrm>
              <a:off x="3125450" y="769325"/>
              <a:ext cx="242475" cy="648375"/>
            </a:xfrm>
            <a:custGeom>
              <a:rect b="b" l="l" r="r" t="t"/>
              <a:pathLst>
                <a:path extrusionOk="0" h="25935" w="9699">
                  <a:moveTo>
                    <a:pt x="9479" y="1"/>
                  </a:moveTo>
                  <a:lnTo>
                    <a:pt x="9435" y="45"/>
                  </a:lnTo>
                  <a:lnTo>
                    <a:pt x="9391" y="89"/>
                  </a:lnTo>
                  <a:lnTo>
                    <a:pt x="8996" y="878"/>
                  </a:lnTo>
                  <a:lnTo>
                    <a:pt x="8952" y="878"/>
                  </a:lnTo>
                  <a:lnTo>
                    <a:pt x="8162" y="2941"/>
                  </a:lnTo>
                  <a:lnTo>
                    <a:pt x="6846" y="6846"/>
                  </a:lnTo>
                  <a:lnTo>
                    <a:pt x="5573" y="9742"/>
                  </a:lnTo>
                  <a:lnTo>
                    <a:pt x="4652" y="11410"/>
                  </a:lnTo>
                  <a:lnTo>
                    <a:pt x="3862" y="12989"/>
                  </a:lnTo>
                  <a:lnTo>
                    <a:pt x="3160" y="14525"/>
                  </a:lnTo>
                  <a:lnTo>
                    <a:pt x="2590" y="16017"/>
                  </a:lnTo>
                  <a:lnTo>
                    <a:pt x="2019" y="17553"/>
                  </a:lnTo>
                  <a:lnTo>
                    <a:pt x="1536" y="19089"/>
                  </a:lnTo>
                  <a:lnTo>
                    <a:pt x="483" y="22380"/>
                  </a:lnTo>
                  <a:lnTo>
                    <a:pt x="88" y="23696"/>
                  </a:lnTo>
                  <a:lnTo>
                    <a:pt x="88" y="23740"/>
                  </a:lnTo>
                  <a:lnTo>
                    <a:pt x="1" y="25759"/>
                  </a:lnTo>
                  <a:lnTo>
                    <a:pt x="1" y="25802"/>
                  </a:lnTo>
                  <a:lnTo>
                    <a:pt x="44" y="25846"/>
                  </a:lnTo>
                  <a:lnTo>
                    <a:pt x="88" y="25890"/>
                  </a:lnTo>
                  <a:lnTo>
                    <a:pt x="176" y="25934"/>
                  </a:lnTo>
                  <a:lnTo>
                    <a:pt x="308" y="25890"/>
                  </a:lnTo>
                  <a:lnTo>
                    <a:pt x="352" y="25759"/>
                  </a:lnTo>
                  <a:lnTo>
                    <a:pt x="439" y="23784"/>
                  </a:lnTo>
                  <a:lnTo>
                    <a:pt x="834" y="22511"/>
                  </a:lnTo>
                  <a:lnTo>
                    <a:pt x="1844" y="19220"/>
                  </a:lnTo>
                  <a:lnTo>
                    <a:pt x="2370" y="17685"/>
                  </a:lnTo>
                  <a:lnTo>
                    <a:pt x="2897" y="16149"/>
                  </a:lnTo>
                  <a:lnTo>
                    <a:pt x="3511" y="14657"/>
                  </a:lnTo>
                  <a:lnTo>
                    <a:pt x="4169" y="13121"/>
                  </a:lnTo>
                  <a:lnTo>
                    <a:pt x="4959" y="11541"/>
                  </a:lnTo>
                  <a:lnTo>
                    <a:pt x="5881" y="9874"/>
                  </a:lnTo>
                  <a:lnTo>
                    <a:pt x="7153" y="6978"/>
                  </a:lnTo>
                  <a:lnTo>
                    <a:pt x="8513" y="3029"/>
                  </a:lnTo>
                  <a:lnTo>
                    <a:pt x="9303" y="1010"/>
                  </a:lnTo>
                  <a:lnTo>
                    <a:pt x="9698" y="264"/>
                  </a:lnTo>
                  <a:lnTo>
                    <a:pt x="9698" y="176"/>
                  </a:lnTo>
                  <a:lnTo>
                    <a:pt x="9698" y="89"/>
                  </a:lnTo>
                  <a:lnTo>
                    <a:pt x="9698" y="45"/>
                  </a:lnTo>
                  <a:lnTo>
                    <a:pt x="9610"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 name="Google Shape;69;p7"/>
            <p:cNvSpPr/>
            <p:nvPr/>
          </p:nvSpPr>
          <p:spPr>
            <a:xfrm>
              <a:off x="3734300" y="758375"/>
              <a:ext cx="1192475" cy="1433800"/>
            </a:xfrm>
            <a:custGeom>
              <a:rect b="b" l="l" r="r" t="t"/>
              <a:pathLst>
                <a:path extrusionOk="0" h="57352" w="47699">
                  <a:moveTo>
                    <a:pt x="22906" y="0"/>
                  </a:moveTo>
                  <a:lnTo>
                    <a:pt x="22862" y="44"/>
                  </a:lnTo>
                  <a:lnTo>
                    <a:pt x="22818" y="88"/>
                  </a:lnTo>
                  <a:lnTo>
                    <a:pt x="21063" y="2764"/>
                  </a:lnTo>
                  <a:lnTo>
                    <a:pt x="21063" y="2808"/>
                  </a:lnTo>
                  <a:lnTo>
                    <a:pt x="19703" y="5968"/>
                  </a:lnTo>
                  <a:lnTo>
                    <a:pt x="19483" y="6582"/>
                  </a:lnTo>
                  <a:lnTo>
                    <a:pt x="19176" y="7196"/>
                  </a:lnTo>
                  <a:lnTo>
                    <a:pt x="18562" y="8337"/>
                  </a:lnTo>
                  <a:lnTo>
                    <a:pt x="17816" y="9434"/>
                  </a:lnTo>
                  <a:lnTo>
                    <a:pt x="17070" y="10487"/>
                  </a:lnTo>
                  <a:lnTo>
                    <a:pt x="16236" y="11497"/>
                  </a:lnTo>
                  <a:lnTo>
                    <a:pt x="15358" y="12506"/>
                  </a:lnTo>
                  <a:lnTo>
                    <a:pt x="13559" y="14437"/>
                  </a:lnTo>
                  <a:lnTo>
                    <a:pt x="11629" y="16543"/>
                  </a:lnTo>
                  <a:lnTo>
                    <a:pt x="10707" y="17596"/>
                  </a:lnTo>
                  <a:lnTo>
                    <a:pt x="9873" y="18693"/>
                  </a:lnTo>
                  <a:lnTo>
                    <a:pt x="7679" y="21326"/>
                  </a:lnTo>
                  <a:lnTo>
                    <a:pt x="7635" y="21414"/>
                  </a:lnTo>
                  <a:lnTo>
                    <a:pt x="7416" y="22423"/>
                  </a:lnTo>
                  <a:lnTo>
                    <a:pt x="7416" y="22467"/>
                  </a:lnTo>
                  <a:lnTo>
                    <a:pt x="7855" y="25670"/>
                  </a:lnTo>
                  <a:lnTo>
                    <a:pt x="7723" y="26591"/>
                  </a:lnTo>
                  <a:lnTo>
                    <a:pt x="6889" y="26284"/>
                  </a:lnTo>
                  <a:lnTo>
                    <a:pt x="6802" y="26240"/>
                  </a:lnTo>
                  <a:lnTo>
                    <a:pt x="6714" y="26284"/>
                  </a:lnTo>
                  <a:lnTo>
                    <a:pt x="4125" y="27645"/>
                  </a:lnTo>
                  <a:lnTo>
                    <a:pt x="4037" y="27732"/>
                  </a:lnTo>
                  <a:lnTo>
                    <a:pt x="3511" y="29268"/>
                  </a:lnTo>
                  <a:lnTo>
                    <a:pt x="3467" y="29312"/>
                  </a:lnTo>
                  <a:lnTo>
                    <a:pt x="3160" y="31243"/>
                  </a:lnTo>
                  <a:lnTo>
                    <a:pt x="3160" y="31287"/>
                  </a:lnTo>
                  <a:lnTo>
                    <a:pt x="3467" y="33788"/>
                  </a:lnTo>
                  <a:lnTo>
                    <a:pt x="3598" y="35017"/>
                  </a:lnTo>
                  <a:lnTo>
                    <a:pt x="3642" y="36157"/>
                  </a:lnTo>
                  <a:lnTo>
                    <a:pt x="3686" y="37167"/>
                  </a:lnTo>
                  <a:lnTo>
                    <a:pt x="3686" y="38088"/>
                  </a:lnTo>
                  <a:lnTo>
                    <a:pt x="3598" y="38966"/>
                  </a:lnTo>
                  <a:lnTo>
                    <a:pt x="3511" y="39712"/>
                  </a:lnTo>
                  <a:lnTo>
                    <a:pt x="3379" y="40414"/>
                  </a:lnTo>
                  <a:lnTo>
                    <a:pt x="3204" y="41028"/>
                  </a:lnTo>
                  <a:lnTo>
                    <a:pt x="3028" y="41599"/>
                  </a:lnTo>
                  <a:lnTo>
                    <a:pt x="2809" y="42081"/>
                  </a:lnTo>
                  <a:lnTo>
                    <a:pt x="2589" y="42520"/>
                  </a:lnTo>
                  <a:lnTo>
                    <a:pt x="2326" y="42871"/>
                  </a:lnTo>
                  <a:lnTo>
                    <a:pt x="2063" y="43178"/>
                  </a:lnTo>
                  <a:lnTo>
                    <a:pt x="1799" y="43442"/>
                  </a:lnTo>
                  <a:lnTo>
                    <a:pt x="1536" y="43705"/>
                  </a:lnTo>
                  <a:lnTo>
                    <a:pt x="1229" y="43880"/>
                  </a:lnTo>
                  <a:lnTo>
                    <a:pt x="1185" y="43924"/>
                  </a:lnTo>
                  <a:lnTo>
                    <a:pt x="44" y="45285"/>
                  </a:lnTo>
                  <a:lnTo>
                    <a:pt x="0" y="45372"/>
                  </a:lnTo>
                  <a:lnTo>
                    <a:pt x="0" y="45416"/>
                  </a:lnTo>
                  <a:lnTo>
                    <a:pt x="88" y="46118"/>
                  </a:lnTo>
                  <a:lnTo>
                    <a:pt x="1361" y="50638"/>
                  </a:lnTo>
                  <a:lnTo>
                    <a:pt x="2326" y="53446"/>
                  </a:lnTo>
                  <a:lnTo>
                    <a:pt x="2370" y="53446"/>
                  </a:lnTo>
                  <a:lnTo>
                    <a:pt x="3774" y="55728"/>
                  </a:lnTo>
                  <a:lnTo>
                    <a:pt x="5047" y="57176"/>
                  </a:lnTo>
                  <a:lnTo>
                    <a:pt x="5134" y="57220"/>
                  </a:lnTo>
                  <a:lnTo>
                    <a:pt x="5529" y="57352"/>
                  </a:lnTo>
                  <a:lnTo>
                    <a:pt x="5617" y="57352"/>
                  </a:lnTo>
                  <a:lnTo>
                    <a:pt x="6670" y="56957"/>
                  </a:lnTo>
                  <a:lnTo>
                    <a:pt x="6714" y="56913"/>
                  </a:lnTo>
                  <a:lnTo>
                    <a:pt x="7460" y="56035"/>
                  </a:lnTo>
                  <a:lnTo>
                    <a:pt x="7504" y="55991"/>
                  </a:lnTo>
                  <a:lnTo>
                    <a:pt x="7943" y="54850"/>
                  </a:lnTo>
                  <a:lnTo>
                    <a:pt x="7943" y="54807"/>
                  </a:lnTo>
                  <a:lnTo>
                    <a:pt x="8118" y="52261"/>
                  </a:lnTo>
                  <a:lnTo>
                    <a:pt x="8118" y="52174"/>
                  </a:lnTo>
                  <a:lnTo>
                    <a:pt x="7592" y="50726"/>
                  </a:lnTo>
                  <a:lnTo>
                    <a:pt x="4827" y="46118"/>
                  </a:lnTo>
                  <a:lnTo>
                    <a:pt x="4432" y="45241"/>
                  </a:lnTo>
                  <a:lnTo>
                    <a:pt x="4564" y="44933"/>
                  </a:lnTo>
                  <a:lnTo>
                    <a:pt x="5003" y="44626"/>
                  </a:lnTo>
                  <a:lnTo>
                    <a:pt x="8118" y="43793"/>
                  </a:lnTo>
                  <a:lnTo>
                    <a:pt x="11278" y="45460"/>
                  </a:lnTo>
                  <a:lnTo>
                    <a:pt x="12682" y="45987"/>
                  </a:lnTo>
                  <a:lnTo>
                    <a:pt x="14744" y="47347"/>
                  </a:lnTo>
                  <a:lnTo>
                    <a:pt x="14788" y="47347"/>
                  </a:lnTo>
                  <a:lnTo>
                    <a:pt x="18386" y="49102"/>
                  </a:lnTo>
                  <a:lnTo>
                    <a:pt x="20931" y="49936"/>
                  </a:lnTo>
                  <a:lnTo>
                    <a:pt x="21019" y="49936"/>
                  </a:lnTo>
                  <a:lnTo>
                    <a:pt x="25100" y="49234"/>
                  </a:lnTo>
                  <a:lnTo>
                    <a:pt x="26329" y="49321"/>
                  </a:lnTo>
                  <a:lnTo>
                    <a:pt x="26416" y="49321"/>
                  </a:lnTo>
                  <a:lnTo>
                    <a:pt x="27162" y="49102"/>
                  </a:lnTo>
                  <a:lnTo>
                    <a:pt x="27206" y="49102"/>
                  </a:lnTo>
                  <a:lnTo>
                    <a:pt x="30497" y="47127"/>
                  </a:lnTo>
                  <a:lnTo>
                    <a:pt x="32735" y="46689"/>
                  </a:lnTo>
                  <a:lnTo>
                    <a:pt x="35631" y="45855"/>
                  </a:lnTo>
                  <a:lnTo>
                    <a:pt x="35675" y="45811"/>
                  </a:lnTo>
                  <a:lnTo>
                    <a:pt x="36992" y="45065"/>
                  </a:lnTo>
                  <a:lnTo>
                    <a:pt x="39668" y="42959"/>
                  </a:lnTo>
                  <a:lnTo>
                    <a:pt x="39712" y="42915"/>
                  </a:lnTo>
                  <a:lnTo>
                    <a:pt x="41555" y="40896"/>
                  </a:lnTo>
                  <a:lnTo>
                    <a:pt x="42564" y="39448"/>
                  </a:lnTo>
                  <a:lnTo>
                    <a:pt x="42608" y="39405"/>
                  </a:lnTo>
                  <a:lnTo>
                    <a:pt x="43398" y="37474"/>
                  </a:lnTo>
                  <a:lnTo>
                    <a:pt x="43442" y="37430"/>
                  </a:lnTo>
                  <a:lnTo>
                    <a:pt x="44451" y="33349"/>
                  </a:lnTo>
                  <a:lnTo>
                    <a:pt x="45197" y="32120"/>
                  </a:lnTo>
                  <a:lnTo>
                    <a:pt x="45636" y="31067"/>
                  </a:lnTo>
                  <a:lnTo>
                    <a:pt x="46031" y="29926"/>
                  </a:lnTo>
                  <a:lnTo>
                    <a:pt x="46382" y="28654"/>
                  </a:lnTo>
                  <a:lnTo>
                    <a:pt x="46733" y="27381"/>
                  </a:lnTo>
                  <a:lnTo>
                    <a:pt x="47303" y="24968"/>
                  </a:lnTo>
                  <a:lnTo>
                    <a:pt x="47698" y="23125"/>
                  </a:lnTo>
                  <a:lnTo>
                    <a:pt x="47698" y="23037"/>
                  </a:lnTo>
                  <a:lnTo>
                    <a:pt x="47655" y="22993"/>
                  </a:lnTo>
                  <a:lnTo>
                    <a:pt x="47611" y="22906"/>
                  </a:lnTo>
                  <a:lnTo>
                    <a:pt x="47435" y="22906"/>
                  </a:lnTo>
                  <a:lnTo>
                    <a:pt x="47391" y="22993"/>
                  </a:lnTo>
                  <a:lnTo>
                    <a:pt x="47347" y="23037"/>
                  </a:lnTo>
                  <a:lnTo>
                    <a:pt x="46996" y="24880"/>
                  </a:lnTo>
                  <a:lnTo>
                    <a:pt x="46426" y="27250"/>
                  </a:lnTo>
                  <a:lnTo>
                    <a:pt x="46075" y="28522"/>
                  </a:lnTo>
                  <a:lnTo>
                    <a:pt x="45680" y="29795"/>
                  </a:lnTo>
                  <a:lnTo>
                    <a:pt x="45285" y="30936"/>
                  </a:lnTo>
                  <a:lnTo>
                    <a:pt x="44890" y="31989"/>
                  </a:lnTo>
                  <a:lnTo>
                    <a:pt x="44144" y="33217"/>
                  </a:lnTo>
                  <a:lnTo>
                    <a:pt x="44100" y="33261"/>
                  </a:lnTo>
                  <a:lnTo>
                    <a:pt x="43091" y="37342"/>
                  </a:lnTo>
                  <a:lnTo>
                    <a:pt x="42257" y="39273"/>
                  </a:lnTo>
                  <a:lnTo>
                    <a:pt x="41292" y="40677"/>
                  </a:lnTo>
                  <a:lnTo>
                    <a:pt x="39449" y="42696"/>
                  </a:lnTo>
                  <a:lnTo>
                    <a:pt x="36772" y="44802"/>
                  </a:lnTo>
                  <a:lnTo>
                    <a:pt x="35500" y="45504"/>
                  </a:lnTo>
                  <a:lnTo>
                    <a:pt x="32647" y="46382"/>
                  </a:lnTo>
                  <a:lnTo>
                    <a:pt x="30409" y="46820"/>
                  </a:lnTo>
                  <a:lnTo>
                    <a:pt x="30366" y="46820"/>
                  </a:lnTo>
                  <a:lnTo>
                    <a:pt x="27031" y="48795"/>
                  </a:lnTo>
                  <a:lnTo>
                    <a:pt x="26329" y="48970"/>
                  </a:lnTo>
                  <a:lnTo>
                    <a:pt x="25100" y="48883"/>
                  </a:lnTo>
                  <a:lnTo>
                    <a:pt x="25056" y="48883"/>
                  </a:lnTo>
                  <a:lnTo>
                    <a:pt x="20975" y="49585"/>
                  </a:lnTo>
                  <a:lnTo>
                    <a:pt x="18518" y="48795"/>
                  </a:lnTo>
                  <a:lnTo>
                    <a:pt x="14920" y="47040"/>
                  </a:lnTo>
                  <a:lnTo>
                    <a:pt x="12857" y="45679"/>
                  </a:lnTo>
                  <a:lnTo>
                    <a:pt x="11409" y="45109"/>
                  </a:lnTo>
                  <a:lnTo>
                    <a:pt x="8250" y="43442"/>
                  </a:lnTo>
                  <a:lnTo>
                    <a:pt x="8118" y="43442"/>
                  </a:lnTo>
                  <a:lnTo>
                    <a:pt x="4871" y="44275"/>
                  </a:lnTo>
                  <a:lnTo>
                    <a:pt x="4827" y="44319"/>
                  </a:lnTo>
                  <a:lnTo>
                    <a:pt x="4301" y="44670"/>
                  </a:lnTo>
                  <a:lnTo>
                    <a:pt x="4257" y="44714"/>
                  </a:lnTo>
                  <a:lnTo>
                    <a:pt x="4081" y="45197"/>
                  </a:lnTo>
                  <a:lnTo>
                    <a:pt x="4037" y="45285"/>
                  </a:lnTo>
                  <a:lnTo>
                    <a:pt x="4081" y="45328"/>
                  </a:lnTo>
                  <a:lnTo>
                    <a:pt x="4520" y="46294"/>
                  </a:lnTo>
                  <a:lnTo>
                    <a:pt x="7284" y="50901"/>
                  </a:lnTo>
                  <a:lnTo>
                    <a:pt x="7767" y="52261"/>
                  </a:lnTo>
                  <a:lnTo>
                    <a:pt x="7592" y="54763"/>
                  </a:lnTo>
                  <a:lnTo>
                    <a:pt x="7197" y="55816"/>
                  </a:lnTo>
                  <a:lnTo>
                    <a:pt x="6495" y="56650"/>
                  </a:lnTo>
                  <a:lnTo>
                    <a:pt x="5529" y="57001"/>
                  </a:lnTo>
                  <a:lnTo>
                    <a:pt x="5310" y="56913"/>
                  </a:lnTo>
                  <a:lnTo>
                    <a:pt x="4037" y="55509"/>
                  </a:lnTo>
                  <a:lnTo>
                    <a:pt x="2677" y="53271"/>
                  </a:lnTo>
                  <a:lnTo>
                    <a:pt x="1668" y="50506"/>
                  </a:lnTo>
                  <a:lnTo>
                    <a:pt x="439" y="46030"/>
                  </a:lnTo>
                  <a:lnTo>
                    <a:pt x="351" y="45460"/>
                  </a:lnTo>
                  <a:lnTo>
                    <a:pt x="1448" y="44144"/>
                  </a:lnTo>
                  <a:lnTo>
                    <a:pt x="1931" y="43793"/>
                  </a:lnTo>
                  <a:lnTo>
                    <a:pt x="2370" y="43398"/>
                  </a:lnTo>
                  <a:lnTo>
                    <a:pt x="2721" y="42915"/>
                  </a:lnTo>
                  <a:lnTo>
                    <a:pt x="3072" y="42345"/>
                  </a:lnTo>
                  <a:lnTo>
                    <a:pt x="3335" y="41774"/>
                  </a:lnTo>
                  <a:lnTo>
                    <a:pt x="3555" y="41116"/>
                  </a:lnTo>
                  <a:lnTo>
                    <a:pt x="3730" y="40458"/>
                  </a:lnTo>
                  <a:lnTo>
                    <a:pt x="3862" y="39756"/>
                  </a:lnTo>
                  <a:lnTo>
                    <a:pt x="3949" y="39010"/>
                  </a:lnTo>
                  <a:lnTo>
                    <a:pt x="3993" y="38264"/>
                  </a:lnTo>
                  <a:lnTo>
                    <a:pt x="4037" y="37518"/>
                  </a:lnTo>
                  <a:lnTo>
                    <a:pt x="4037" y="36772"/>
                  </a:lnTo>
                  <a:lnTo>
                    <a:pt x="3949" y="35236"/>
                  </a:lnTo>
                  <a:lnTo>
                    <a:pt x="3818" y="33744"/>
                  </a:lnTo>
                  <a:lnTo>
                    <a:pt x="3511" y="31287"/>
                  </a:lnTo>
                  <a:lnTo>
                    <a:pt x="3818" y="29400"/>
                  </a:lnTo>
                  <a:lnTo>
                    <a:pt x="4344" y="27908"/>
                  </a:lnTo>
                  <a:lnTo>
                    <a:pt x="6846" y="26635"/>
                  </a:lnTo>
                  <a:lnTo>
                    <a:pt x="7811" y="26986"/>
                  </a:lnTo>
                  <a:lnTo>
                    <a:pt x="7987" y="26986"/>
                  </a:lnTo>
                  <a:lnTo>
                    <a:pt x="8030" y="26943"/>
                  </a:lnTo>
                  <a:lnTo>
                    <a:pt x="8074" y="26855"/>
                  </a:lnTo>
                  <a:lnTo>
                    <a:pt x="8206" y="25714"/>
                  </a:lnTo>
                  <a:lnTo>
                    <a:pt x="8206" y="25670"/>
                  </a:lnTo>
                  <a:lnTo>
                    <a:pt x="7767" y="22423"/>
                  </a:lnTo>
                  <a:lnTo>
                    <a:pt x="7943" y="21501"/>
                  </a:lnTo>
                  <a:lnTo>
                    <a:pt x="10137" y="18912"/>
                  </a:lnTo>
                  <a:lnTo>
                    <a:pt x="11014" y="17815"/>
                  </a:lnTo>
                  <a:lnTo>
                    <a:pt x="11892" y="16762"/>
                  </a:lnTo>
                  <a:lnTo>
                    <a:pt x="13823" y="14700"/>
                  </a:lnTo>
                  <a:lnTo>
                    <a:pt x="15622" y="12725"/>
                  </a:lnTo>
                  <a:lnTo>
                    <a:pt x="16499" y="11716"/>
                  </a:lnTo>
                  <a:lnTo>
                    <a:pt x="17333" y="10707"/>
                  </a:lnTo>
                  <a:lnTo>
                    <a:pt x="18123" y="9610"/>
                  </a:lnTo>
                  <a:lnTo>
                    <a:pt x="18869" y="8513"/>
                  </a:lnTo>
                  <a:lnTo>
                    <a:pt x="19176" y="7942"/>
                  </a:lnTo>
                  <a:lnTo>
                    <a:pt x="19483" y="7328"/>
                  </a:lnTo>
                  <a:lnTo>
                    <a:pt x="19790" y="6714"/>
                  </a:lnTo>
                  <a:lnTo>
                    <a:pt x="20054" y="6099"/>
                  </a:lnTo>
                  <a:lnTo>
                    <a:pt x="21370" y="2940"/>
                  </a:lnTo>
                  <a:lnTo>
                    <a:pt x="23125" y="263"/>
                  </a:lnTo>
                  <a:lnTo>
                    <a:pt x="23125" y="219"/>
                  </a:lnTo>
                  <a:lnTo>
                    <a:pt x="23125" y="132"/>
                  </a:lnTo>
                  <a:lnTo>
                    <a:pt x="23125" y="88"/>
                  </a:lnTo>
                  <a:lnTo>
                    <a:pt x="23038" y="44"/>
                  </a:lnTo>
                  <a:lnTo>
                    <a:pt x="22994"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 name="Google Shape;70;p7"/>
            <p:cNvSpPr/>
            <p:nvPr/>
          </p:nvSpPr>
          <p:spPr>
            <a:xfrm>
              <a:off x="3959175" y="763850"/>
              <a:ext cx="850225" cy="1129950"/>
            </a:xfrm>
            <a:custGeom>
              <a:rect b="b" l="l" r="r" t="t"/>
              <a:pathLst>
                <a:path extrusionOk="0" h="45198" w="34009">
                  <a:moveTo>
                    <a:pt x="17421" y="0"/>
                  </a:moveTo>
                  <a:lnTo>
                    <a:pt x="17377" y="44"/>
                  </a:lnTo>
                  <a:lnTo>
                    <a:pt x="17334" y="88"/>
                  </a:lnTo>
                  <a:lnTo>
                    <a:pt x="15666" y="2458"/>
                  </a:lnTo>
                  <a:lnTo>
                    <a:pt x="15666" y="2502"/>
                  </a:lnTo>
                  <a:lnTo>
                    <a:pt x="13823" y="5924"/>
                  </a:lnTo>
                  <a:lnTo>
                    <a:pt x="13779" y="5968"/>
                  </a:lnTo>
                  <a:lnTo>
                    <a:pt x="13516" y="7328"/>
                  </a:lnTo>
                  <a:lnTo>
                    <a:pt x="13516" y="7372"/>
                  </a:lnTo>
                  <a:lnTo>
                    <a:pt x="13253" y="11936"/>
                  </a:lnTo>
                  <a:lnTo>
                    <a:pt x="12946" y="12682"/>
                  </a:lnTo>
                  <a:lnTo>
                    <a:pt x="11059" y="15534"/>
                  </a:lnTo>
                  <a:lnTo>
                    <a:pt x="8952" y="18342"/>
                  </a:lnTo>
                  <a:lnTo>
                    <a:pt x="8909" y="18430"/>
                  </a:lnTo>
                  <a:lnTo>
                    <a:pt x="8865" y="18869"/>
                  </a:lnTo>
                  <a:lnTo>
                    <a:pt x="8865" y="18957"/>
                  </a:lnTo>
                  <a:lnTo>
                    <a:pt x="8952" y="19044"/>
                  </a:lnTo>
                  <a:lnTo>
                    <a:pt x="9260" y="19220"/>
                  </a:lnTo>
                  <a:lnTo>
                    <a:pt x="9391" y="19571"/>
                  </a:lnTo>
                  <a:lnTo>
                    <a:pt x="9084" y="20712"/>
                  </a:lnTo>
                  <a:lnTo>
                    <a:pt x="7548" y="23959"/>
                  </a:lnTo>
                  <a:lnTo>
                    <a:pt x="6407" y="25934"/>
                  </a:lnTo>
                  <a:lnTo>
                    <a:pt x="6012" y="26197"/>
                  </a:lnTo>
                  <a:lnTo>
                    <a:pt x="5749" y="26197"/>
                  </a:lnTo>
                  <a:lnTo>
                    <a:pt x="3511" y="24881"/>
                  </a:lnTo>
                  <a:lnTo>
                    <a:pt x="3423" y="24837"/>
                  </a:lnTo>
                  <a:lnTo>
                    <a:pt x="3336" y="24837"/>
                  </a:lnTo>
                  <a:lnTo>
                    <a:pt x="3292" y="24924"/>
                  </a:lnTo>
                  <a:lnTo>
                    <a:pt x="3248" y="24968"/>
                  </a:lnTo>
                  <a:lnTo>
                    <a:pt x="2809" y="26987"/>
                  </a:lnTo>
                  <a:lnTo>
                    <a:pt x="2239" y="28040"/>
                  </a:lnTo>
                  <a:lnTo>
                    <a:pt x="1142" y="28874"/>
                  </a:lnTo>
                  <a:lnTo>
                    <a:pt x="396" y="29576"/>
                  </a:lnTo>
                  <a:lnTo>
                    <a:pt x="352" y="29620"/>
                  </a:lnTo>
                  <a:lnTo>
                    <a:pt x="89" y="30102"/>
                  </a:lnTo>
                  <a:lnTo>
                    <a:pt x="89" y="30146"/>
                  </a:lnTo>
                  <a:lnTo>
                    <a:pt x="1" y="31594"/>
                  </a:lnTo>
                  <a:lnTo>
                    <a:pt x="1" y="31682"/>
                  </a:lnTo>
                  <a:lnTo>
                    <a:pt x="440" y="33349"/>
                  </a:lnTo>
                  <a:lnTo>
                    <a:pt x="1844" y="36597"/>
                  </a:lnTo>
                  <a:lnTo>
                    <a:pt x="2941" y="39186"/>
                  </a:lnTo>
                  <a:lnTo>
                    <a:pt x="2985" y="39273"/>
                  </a:lnTo>
                  <a:lnTo>
                    <a:pt x="4564" y="40414"/>
                  </a:lnTo>
                  <a:lnTo>
                    <a:pt x="6188" y="41950"/>
                  </a:lnTo>
                  <a:lnTo>
                    <a:pt x="6232" y="41950"/>
                  </a:lnTo>
                  <a:lnTo>
                    <a:pt x="8206" y="42871"/>
                  </a:lnTo>
                  <a:lnTo>
                    <a:pt x="11541" y="44056"/>
                  </a:lnTo>
                  <a:lnTo>
                    <a:pt x="14481" y="44846"/>
                  </a:lnTo>
                  <a:lnTo>
                    <a:pt x="14525" y="44890"/>
                  </a:lnTo>
                  <a:lnTo>
                    <a:pt x="15710" y="44758"/>
                  </a:lnTo>
                  <a:lnTo>
                    <a:pt x="18211" y="45197"/>
                  </a:lnTo>
                  <a:lnTo>
                    <a:pt x="19703" y="45197"/>
                  </a:lnTo>
                  <a:lnTo>
                    <a:pt x="21327" y="44714"/>
                  </a:lnTo>
                  <a:lnTo>
                    <a:pt x="23301" y="44495"/>
                  </a:lnTo>
                  <a:lnTo>
                    <a:pt x="23345" y="44451"/>
                  </a:lnTo>
                  <a:lnTo>
                    <a:pt x="25803" y="43881"/>
                  </a:lnTo>
                  <a:lnTo>
                    <a:pt x="25846" y="43837"/>
                  </a:lnTo>
                  <a:lnTo>
                    <a:pt x="27645" y="42871"/>
                  </a:lnTo>
                  <a:lnTo>
                    <a:pt x="29401" y="41467"/>
                  </a:lnTo>
                  <a:lnTo>
                    <a:pt x="29401" y="41423"/>
                  </a:lnTo>
                  <a:lnTo>
                    <a:pt x="31156" y="39317"/>
                  </a:lnTo>
                  <a:lnTo>
                    <a:pt x="31200" y="39317"/>
                  </a:lnTo>
                  <a:lnTo>
                    <a:pt x="31990" y="37781"/>
                  </a:lnTo>
                  <a:lnTo>
                    <a:pt x="31990" y="37737"/>
                  </a:lnTo>
                  <a:lnTo>
                    <a:pt x="32560" y="35061"/>
                  </a:lnTo>
                  <a:lnTo>
                    <a:pt x="32604" y="31550"/>
                  </a:lnTo>
                  <a:lnTo>
                    <a:pt x="33438" y="28830"/>
                  </a:lnTo>
                  <a:lnTo>
                    <a:pt x="33438" y="28742"/>
                  </a:lnTo>
                  <a:lnTo>
                    <a:pt x="32999" y="26241"/>
                  </a:lnTo>
                  <a:lnTo>
                    <a:pt x="32911" y="25714"/>
                  </a:lnTo>
                  <a:lnTo>
                    <a:pt x="33262" y="23520"/>
                  </a:lnTo>
                  <a:lnTo>
                    <a:pt x="34008" y="20580"/>
                  </a:lnTo>
                  <a:lnTo>
                    <a:pt x="34008" y="20493"/>
                  </a:lnTo>
                  <a:lnTo>
                    <a:pt x="33482" y="18211"/>
                  </a:lnTo>
                  <a:lnTo>
                    <a:pt x="33482" y="18167"/>
                  </a:lnTo>
                  <a:lnTo>
                    <a:pt x="33394" y="18123"/>
                  </a:lnTo>
                  <a:lnTo>
                    <a:pt x="33350" y="18079"/>
                  </a:lnTo>
                  <a:lnTo>
                    <a:pt x="33262" y="18079"/>
                  </a:lnTo>
                  <a:lnTo>
                    <a:pt x="33218" y="18123"/>
                  </a:lnTo>
                  <a:lnTo>
                    <a:pt x="33174" y="18167"/>
                  </a:lnTo>
                  <a:lnTo>
                    <a:pt x="33131" y="18211"/>
                  </a:lnTo>
                  <a:lnTo>
                    <a:pt x="33131" y="18299"/>
                  </a:lnTo>
                  <a:lnTo>
                    <a:pt x="33657" y="20536"/>
                  </a:lnTo>
                  <a:lnTo>
                    <a:pt x="32911" y="23476"/>
                  </a:lnTo>
                  <a:lnTo>
                    <a:pt x="32560" y="25670"/>
                  </a:lnTo>
                  <a:lnTo>
                    <a:pt x="32560" y="25758"/>
                  </a:lnTo>
                  <a:lnTo>
                    <a:pt x="32648" y="26329"/>
                  </a:lnTo>
                  <a:lnTo>
                    <a:pt x="33087" y="28742"/>
                  </a:lnTo>
                  <a:lnTo>
                    <a:pt x="32253" y="31506"/>
                  </a:lnTo>
                  <a:lnTo>
                    <a:pt x="32253" y="31550"/>
                  </a:lnTo>
                  <a:lnTo>
                    <a:pt x="32209" y="35017"/>
                  </a:lnTo>
                  <a:lnTo>
                    <a:pt x="31639" y="37606"/>
                  </a:lnTo>
                  <a:lnTo>
                    <a:pt x="30893" y="39142"/>
                  </a:lnTo>
                  <a:lnTo>
                    <a:pt x="29137" y="41204"/>
                  </a:lnTo>
                  <a:lnTo>
                    <a:pt x="27470" y="42564"/>
                  </a:lnTo>
                  <a:lnTo>
                    <a:pt x="25671" y="43530"/>
                  </a:lnTo>
                  <a:lnTo>
                    <a:pt x="23257" y="44144"/>
                  </a:lnTo>
                  <a:lnTo>
                    <a:pt x="21283" y="44363"/>
                  </a:lnTo>
                  <a:lnTo>
                    <a:pt x="21239" y="44363"/>
                  </a:lnTo>
                  <a:lnTo>
                    <a:pt x="19659" y="44846"/>
                  </a:lnTo>
                  <a:lnTo>
                    <a:pt x="18255" y="44846"/>
                  </a:lnTo>
                  <a:lnTo>
                    <a:pt x="15710" y="44407"/>
                  </a:lnTo>
                  <a:lnTo>
                    <a:pt x="15666" y="44407"/>
                  </a:lnTo>
                  <a:lnTo>
                    <a:pt x="14525" y="44539"/>
                  </a:lnTo>
                  <a:lnTo>
                    <a:pt x="11673" y="43705"/>
                  </a:lnTo>
                  <a:lnTo>
                    <a:pt x="8338" y="42520"/>
                  </a:lnTo>
                  <a:lnTo>
                    <a:pt x="6407" y="41643"/>
                  </a:lnTo>
                  <a:lnTo>
                    <a:pt x="4784" y="40151"/>
                  </a:lnTo>
                  <a:lnTo>
                    <a:pt x="3248" y="39010"/>
                  </a:lnTo>
                  <a:lnTo>
                    <a:pt x="2151" y="36465"/>
                  </a:lnTo>
                  <a:lnTo>
                    <a:pt x="747" y="33218"/>
                  </a:lnTo>
                  <a:lnTo>
                    <a:pt x="352" y="31594"/>
                  </a:lnTo>
                  <a:lnTo>
                    <a:pt x="440" y="30234"/>
                  </a:lnTo>
                  <a:lnTo>
                    <a:pt x="659" y="29795"/>
                  </a:lnTo>
                  <a:lnTo>
                    <a:pt x="1405" y="29137"/>
                  </a:lnTo>
                  <a:lnTo>
                    <a:pt x="2502" y="28303"/>
                  </a:lnTo>
                  <a:lnTo>
                    <a:pt x="2546" y="28259"/>
                  </a:lnTo>
                  <a:lnTo>
                    <a:pt x="3116" y="27118"/>
                  </a:lnTo>
                  <a:lnTo>
                    <a:pt x="3160" y="27075"/>
                  </a:lnTo>
                  <a:lnTo>
                    <a:pt x="3555" y="25275"/>
                  </a:lnTo>
                  <a:lnTo>
                    <a:pt x="5617" y="26504"/>
                  </a:lnTo>
                  <a:lnTo>
                    <a:pt x="5705" y="26548"/>
                  </a:lnTo>
                  <a:lnTo>
                    <a:pt x="6100" y="26548"/>
                  </a:lnTo>
                  <a:lnTo>
                    <a:pt x="6188" y="26504"/>
                  </a:lnTo>
                  <a:lnTo>
                    <a:pt x="6627" y="26197"/>
                  </a:lnTo>
                  <a:lnTo>
                    <a:pt x="6671" y="26109"/>
                  </a:lnTo>
                  <a:lnTo>
                    <a:pt x="7855" y="24135"/>
                  </a:lnTo>
                  <a:lnTo>
                    <a:pt x="9391" y="20844"/>
                  </a:lnTo>
                  <a:lnTo>
                    <a:pt x="9391" y="20800"/>
                  </a:lnTo>
                  <a:lnTo>
                    <a:pt x="9742" y="19615"/>
                  </a:lnTo>
                  <a:lnTo>
                    <a:pt x="9742" y="19483"/>
                  </a:lnTo>
                  <a:lnTo>
                    <a:pt x="9523" y="19001"/>
                  </a:lnTo>
                  <a:lnTo>
                    <a:pt x="9479" y="18913"/>
                  </a:lnTo>
                  <a:lnTo>
                    <a:pt x="9216" y="18781"/>
                  </a:lnTo>
                  <a:lnTo>
                    <a:pt x="9260" y="18518"/>
                  </a:lnTo>
                  <a:lnTo>
                    <a:pt x="11366" y="15710"/>
                  </a:lnTo>
                  <a:lnTo>
                    <a:pt x="13253" y="12857"/>
                  </a:lnTo>
                  <a:lnTo>
                    <a:pt x="13297" y="12857"/>
                  </a:lnTo>
                  <a:lnTo>
                    <a:pt x="13604" y="12024"/>
                  </a:lnTo>
                  <a:lnTo>
                    <a:pt x="13604" y="11980"/>
                  </a:lnTo>
                  <a:lnTo>
                    <a:pt x="13867" y="7372"/>
                  </a:lnTo>
                  <a:lnTo>
                    <a:pt x="14130" y="6056"/>
                  </a:lnTo>
                  <a:lnTo>
                    <a:pt x="15973" y="2677"/>
                  </a:lnTo>
                  <a:lnTo>
                    <a:pt x="17597" y="264"/>
                  </a:lnTo>
                  <a:lnTo>
                    <a:pt x="17641" y="220"/>
                  </a:lnTo>
                  <a:lnTo>
                    <a:pt x="17641" y="132"/>
                  </a:lnTo>
                  <a:lnTo>
                    <a:pt x="17597" y="88"/>
                  </a:lnTo>
                  <a:lnTo>
                    <a:pt x="17553" y="44"/>
                  </a:lnTo>
                  <a:lnTo>
                    <a:pt x="17509"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 name="Google Shape;71;p7"/>
            <p:cNvSpPr/>
            <p:nvPr/>
          </p:nvSpPr>
          <p:spPr>
            <a:xfrm>
              <a:off x="4266350" y="884525"/>
              <a:ext cx="417975" cy="879825"/>
            </a:xfrm>
            <a:custGeom>
              <a:rect b="b" l="l" r="r" t="t"/>
              <a:pathLst>
                <a:path extrusionOk="0" h="35193" w="16719">
                  <a:moveTo>
                    <a:pt x="5485" y="0"/>
                  </a:moveTo>
                  <a:lnTo>
                    <a:pt x="5441" y="44"/>
                  </a:lnTo>
                  <a:lnTo>
                    <a:pt x="4520" y="1448"/>
                  </a:lnTo>
                  <a:lnTo>
                    <a:pt x="4476" y="1536"/>
                  </a:lnTo>
                  <a:lnTo>
                    <a:pt x="4476" y="2414"/>
                  </a:lnTo>
                  <a:lnTo>
                    <a:pt x="4476" y="2458"/>
                  </a:lnTo>
                  <a:lnTo>
                    <a:pt x="5398" y="4915"/>
                  </a:lnTo>
                  <a:lnTo>
                    <a:pt x="5266" y="7592"/>
                  </a:lnTo>
                  <a:lnTo>
                    <a:pt x="5398" y="10575"/>
                  </a:lnTo>
                  <a:lnTo>
                    <a:pt x="5222" y="12155"/>
                  </a:lnTo>
                  <a:lnTo>
                    <a:pt x="4344" y="15446"/>
                  </a:lnTo>
                  <a:lnTo>
                    <a:pt x="2589" y="21370"/>
                  </a:lnTo>
                  <a:lnTo>
                    <a:pt x="88" y="26811"/>
                  </a:lnTo>
                  <a:lnTo>
                    <a:pt x="44" y="26855"/>
                  </a:lnTo>
                  <a:lnTo>
                    <a:pt x="0" y="27294"/>
                  </a:lnTo>
                  <a:lnTo>
                    <a:pt x="0" y="27382"/>
                  </a:lnTo>
                  <a:lnTo>
                    <a:pt x="44" y="27469"/>
                  </a:lnTo>
                  <a:lnTo>
                    <a:pt x="922" y="28215"/>
                  </a:lnTo>
                  <a:lnTo>
                    <a:pt x="966" y="28215"/>
                  </a:lnTo>
                  <a:lnTo>
                    <a:pt x="3774" y="30102"/>
                  </a:lnTo>
                  <a:lnTo>
                    <a:pt x="5003" y="32647"/>
                  </a:lnTo>
                  <a:lnTo>
                    <a:pt x="5090" y="32691"/>
                  </a:lnTo>
                  <a:lnTo>
                    <a:pt x="8689" y="35192"/>
                  </a:lnTo>
                  <a:lnTo>
                    <a:pt x="8820" y="35192"/>
                  </a:lnTo>
                  <a:lnTo>
                    <a:pt x="11190" y="34841"/>
                  </a:lnTo>
                  <a:lnTo>
                    <a:pt x="11234" y="34797"/>
                  </a:lnTo>
                  <a:lnTo>
                    <a:pt x="12770" y="33832"/>
                  </a:lnTo>
                  <a:lnTo>
                    <a:pt x="12813" y="33788"/>
                  </a:lnTo>
                  <a:lnTo>
                    <a:pt x="14349" y="32516"/>
                  </a:lnTo>
                  <a:lnTo>
                    <a:pt x="15095" y="31462"/>
                  </a:lnTo>
                  <a:lnTo>
                    <a:pt x="15139" y="31419"/>
                  </a:lnTo>
                  <a:lnTo>
                    <a:pt x="15402" y="30541"/>
                  </a:lnTo>
                  <a:lnTo>
                    <a:pt x="15402" y="30453"/>
                  </a:lnTo>
                  <a:lnTo>
                    <a:pt x="15139" y="27031"/>
                  </a:lnTo>
                  <a:lnTo>
                    <a:pt x="15139" y="26943"/>
                  </a:lnTo>
                  <a:lnTo>
                    <a:pt x="14174" y="25144"/>
                  </a:lnTo>
                  <a:lnTo>
                    <a:pt x="14525" y="22818"/>
                  </a:lnTo>
                  <a:lnTo>
                    <a:pt x="15183" y="20317"/>
                  </a:lnTo>
                  <a:lnTo>
                    <a:pt x="16719" y="14788"/>
                  </a:lnTo>
                  <a:lnTo>
                    <a:pt x="16719" y="14700"/>
                  </a:lnTo>
                  <a:lnTo>
                    <a:pt x="16719" y="14612"/>
                  </a:lnTo>
                  <a:lnTo>
                    <a:pt x="16675" y="11892"/>
                  </a:lnTo>
                  <a:lnTo>
                    <a:pt x="16631" y="11848"/>
                  </a:lnTo>
                  <a:lnTo>
                    <a:pt x="16587" y="11804"/>
                  </a:lnTo>
                  <a:lnTo>
                    <a:pt x="16543" y="11760"/>
                  </a:lnTo>
                  <a:lnTo>
                    <a:pt x="16499" y="11716"/>
                  </a:lnTo>
                  <a:lnTo>
                    <a:pt x="16412" y="11760"/>
                  </a:lnTo>
                  <a:lnTo>
                    <a:pt x="16368" y="11804"/>
                  </a:lnTo>
                  <a:lnTo>
                    <a:pt x="16324" y="11848"/>
                  </a:lnTo>
                  <a:lnTo>
                    <a:pt x="16324" y="11936"/>
                  </a:lnTo>
                  <a:lnTo>
                    <a:pt x="16368" y="14612"/>
                  </a:lnTo>
                  <a:lnTo>
                    <a:pt x="16368" y="14656"/>
                  </a:lnTo>
                  <a:lnTo>
                    <a:pt x="16368" y="14744"/>
                  </a:lnTo>
                  <a:lnTo>
                    <a:pt x="14832" y="20229"/>
                  </a:lnTo>
                  <a:lnTo>
                    <a:pt x="14218" y="22730"/>
                  </a:lnTo>
                  <a:lnTo>
                    <a:pt x="13823" y="25144"/>
                  </a:lnTo>
                  <a:lnTo>
                    <a:pt x="13823" y="25231"/>
                  </a:lnTo>
                  <a:lnTo>
                    <a:pt x="14788" y="27074"/>
                  </a:lnTo>
                  <a:lnTo>
                    <a:pt x="15051" y="30453"/>
                  </a:lnTo>
                  <a:lnTo>
                    <a:pt x="14788" y="31287"/>
                  </a:lnTo>
                  <a:lnTo>
                    <a:pt x="14086" y="32296"/>
                  </a:lnTo>
                  <a:lnTo>
                    <a:pt x="12594" y="33525"/>
                  </a:lnTo>
                  <a:lnTo>
                    <a:pt x="11058" y="34490"/>
                  </a:lnTo>
                  <a:lnTo>
                    <a:pt x="8864" y="34841"/>
                  </a:lnTo>
                  <a:lnTo>
                    <a:pt x="5310" y="32428"/>
                  </a:lnTo>
                  <a:lnTo>
                    <a:pt x="4037" y="29927"/>
                  </a:lnTo>
                  <a:lnTo>
                    <a:pt x="3993" y="29839"/>
                  </a:lnTo>
                  <a:lnTo>
                    <a:pt x="1141" y="27952"/>
                  </a:lnTo>
                  <a:lnTo>
                    <a:pt x="351" y="27250"/>
                  </a:lnTo>
                  <a:lnTo>
                    <a:pt x="395" y="26943"/>
                  </a:lnTo>
                  <a:lnTo>
                    <a:pt x="2896" y="21502"/>
                  </a:lnTo>
                  <a:lnTo>
                    <a:pt x="2896" y="21458"/>
                  </a:lnTo>
                  <a:lnTo>
                    <a:pt x="4696" y="15534"/>
                  </a:lnTo>
                  <a:lnTo>
                    <a:pt x="5573" y="12243"/>
                  </a:lnTo>
                  <a:lnTo>
                    <a:pt x="5749" y="10619"/>
                  </a:lnTo>
                  <a:lnTo>
                    <a:pt x="5749" y="10575"/>
                  </a:lnTo>
                  <a:lnTo>
                    <a:pt x="5617" y="7592"/>
                  </a:lnTo>
                  <a:lnTo>
                    <a:pt x="5749" y="4871"/>
                  </a:lnTo>
                  <a:lnTo>
                    <a:pt x="5749" y="4827"/>
                  </a:lnTo>
                  <a:lnTo>
                    <a:pt x="4827" y="2370"/>
                  </a:lnTo>
                  <a:lnTo>
                    <a:pt x="4827" y="1624"/>
                  </a:lnTo>
                  <a:lnTo>
                    <a:pt x="5749" y="264"/>
                  </a:lnTo>
                  <a:lnTo>
                    <a:pt x="5749" y="176"/>
                  </a:lnTo>
                  <a:lnTo>
                    <a:pt x="5749" y="132"/>
                  </a:lnTo>
                  <a:lnTo>
                    <a:pt x="5705" y="44"/>
                  </a:lnTo>
                  <a:lnTo>
                    <a:pt x="5661"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 name="Google Shape;72;p7"/>
            <p:cNvSpPr/>
            <p:nvPr/>
          </p:nvSpPr>
          <p:spPr>
            <a:xfrm>
              <a:off x="3635575" y="1464825"/>
              <a:ext cx="1480975" cy="864475"/>
            </a:xfrm>
            <a:custGeom>
              <a:rect b="b" l="l" r="r" t="t"/>
              <a:pathLst>
                <a:path extrusionOk="0" h="34579" w="59239">
                  <a:moveTo>
                    <a:pt x="59019" y="1"/>
                  </a:moveTo>
                  <a:lnTo>
                    <a:pt x="58975" y="45"/>
                  </a:lnTo>
                  <a:lnTo>
                    <a:pt x="58932" y="89"/>
                  </a:lnTo>
                  <a:lnTo>
                    <a:pt x="58888" y="176"/>
                  </a:lnTo>
                  <a:lnTo>
                    <a:pt x="58844" y="1800"/>
                  </a:lnTo>
                  <a:lnTo>
                    <a:pt x="56167" y="4389"/>
                  </a:lnTo>
                  <a:lnTo>
                    <a:pt x="54763" y="5486"/>
                  </a:lnTo>
                  <a:lnTo>
                    <a:pt x="50068" y="7768"/>
                  </a:lnTo>
                  <a:lnTo>
                    <a:pt x="50024" y="7856"/>
                  </a:lnTo>
                  <a:lnTo>
                    <a:pt x="48137" y="11629"/>
                  </a:lnTo>
                  <a:lnTo>
                    <a:pt x="46557" y="13735"/>
                  </a:lnTo>
                  <a:lnTo>
                    <a:pt x="44495" y="15929"/>
                  </a:lnTo>
                  <a:lnTo>
                    <a:pt x="41730" y="18124"/>
                  </a:lnTo>
                  <a:lnTo>
                    <a:pt x="40282" y="19045"/>
                  </a:lnTo>
                  <a:lnTo>
                    <a:pt x="35412" y="20625"/>
                  </a:lnTo>
                  <a:lnTo>
                    <a:pt x="34666" y="20844"/>
                  </a:lnTo>
                  <a:lnTo>
                    <a:pt x="34622" y="20888"/>
                  </a:lnTo>
                  <a:lnTo>
                    <a:pt x="31111" y="23433"/>
                  </a:lnTo>
                  <a:lnTo>
                    <a:pt x="29356" y="24618"/>
                  </a:lnTo>
                  <a:lnTo>
                    <a:pt x="28303" y="24969"/>
                  </a:lnTo>
                  <a:lnTo>
                    <a:pt x="28259" y="24969"/>
                  </a:lnTo>
                  <a:lnTo>
                    <a:pt x="27908" y="25188"/>
                  </a:lnTo>
                  <a:lnTo>
                    <a:pt x="27820" y="25232"/>
                  </a:lnTo>
                  <a:lnTo>
                    <a:pt x="27820" y="25320"/>
                  </a:lnTo>
                  <a:lnTo>
                    <a:pt x="27820" y="25408"/>
                  </a:lnTo>
                  <a:lnTo>
                    <a:pt x="27820" y="25452"/>
                  </a:lnTo>
                  <a:lnTo>
                    <a:pt x="27996" y="25671"/>
                  </a:lnTo>
                  <a:lnTo>
                    <a:pt x="27864" y="25890"/>
                  </a:lnTo>
                  <a:lnTo>
                    <a:pt x="26723" y="26241"/>
                  </a:lnTo>
                  <a:lnTo>
                    <a:pt x="22730" y="25671"/>
                  </a:lnTo>
                  <a:lnTo>
                    <a:pt x="21458" y="25320"/>
                  </a:lnTo>
                  <a:lnTo>
                    <a:pt x="18035" y="23696"/>
                  </a:lnTo>
                  <a:lnTo>
                    <a:pt x="15973" y="22555"/>
                  </a:lnTo>
                  <a:lnTo>
                    <a:pt x="15929" y="22512"/>
                  </a:lnTo>
                  <a:lnTo>
                    <a:pt x="15095" y="22292"/>
                  </a:lnTo>
                  <a:lnTo>
                    <a:pt x="15007" y="22292"/>
                  </a:lnTo>
                  <a:lnTo>
                    <a:pt x="14349" y="22424"/>
                  </a:lnTo>
                  <a:lnTo>
                    <a:pt x="14261" y="22468"/>
                  </a:lnTo>
                  <a:lnTo>
                    <a:pt x="14217" y="22599"/>
                  </a:lnTo>
                  <a:lnTo>
                    <a:pt x="14700" y="26022"/>
                  </a:lnTo>
                  <a:lnTo>
                    <a:pt x="14217" y="28786"/>
                  </a:lnTo>
                  <a:lnTo>
                    <a:pt x="13252" y="31726"/>
                  </a:lnTo>
                  <a:lnTo>
                    <a:pt x="12769" y="33438"/>
                  </a:lnTo>
                  <a:lnTo>
                    <a:pt x="7109" y="34008"/>
                  </a:lnTo>
                  <a:lnTo>
                    <a:pt x="2326" y="34184"/>
                  </a:lnTo>
                  <a:lnTo>
                    <a:pt x="176" y="34228"/>
                  </a:lnTo>
                  <a:lnTo>
                    <a:pt x="88" y="34228"/>
                  </a:lnTo>
                  <a:lnTo>
                    <a:pt x="44" y="34271"/>
                  </a:lnTo>
                  <a:lnTo>
                    <a:pt x="0" y="34315"/>
                  </a:lnTo>
                  <a:lnTo>
                    <a:pt x="0" y="34403"/>
                  </a:lnTo>
                  <a:lnTo>
                    <a:pt x="0" y="34447"/>
                  </a:lnTo>
                  <a:lnTo>
                    <a:pt x="44" y="34535"/>
                  </a:lnTo>
                  <a:lnTo>
                    <a:pt x="88" y="34535"/>
                  </a:lnTo>
                  <a:lnTo>
                    <a:pt x="176" y="34579"/>
                  </a:lnTo>
                  <a:lnTo>
                    <a:pt x="2326" y="34535"/>
                  </a:lnTo>
                  <a:lnTo>
                    <a:pt x="7153" y="34359"/>
                  </a:lnTo>
                  <a:lnTo>
                    <a:pt x="12901" y="33789"/>
                  </a:lnTo>
                  <a:lnTo>
                    <a:pt x="12989" y="33745"/>
                  </a:lnTo>
                  <a:lnTo>
                    <a:pt x="13033" y="33657"/>
                  </a:lnTo>
                  <a:lnTo>
                    <a:pt x="13559" y="31814"/>
                  </a:lnTo>
                  <a:lnTo>
                    <a:pt x="14524" y="28874"/>
                  </a:lnTo>
                  <a:lnTo>
                    <a:pt x="14524" y="28830"/>
                  </a:lnTo>
                  <a:lnTo>
                    <a:pt x="15051" y="26066"/>
                  </a:lnTo>
                  <a:lnTo>
                    <a:pt x="15051" y="25978"/>
                  </a:lnTo>
                  <a:lnTo>
                    <a:pt x="14612" y="22731"/>
                  </a:lnTo>
                  <a:lnTo>
                    <a:pt x="15051" y="22643"/>
                  </a:lnTo>
                  <a:lnTo>
                    <a:pt x="15841" y="22863"/>
                  </a:lnTo>
                  <a:lnTo>
                    <a:pt x="17859" y="24003"/>
                  </a:lnTo>
                  <a:lnTo>
                    <a:pt x="21326" y="25671"/>
                  </a:lnTo>
                  <a:lnTo>
                    <a:pt x="21370" y="25671"/>
                  </a:lnTo>
                  <a:lnTo>
                    <a:pt x="22686" y="26022"/>
                  </a:lnTo>
                  <a:lnTo>
                    <a:pt x="26723" y="26592"/>
                  </a:lnTo>
                  <a:lnTo>
                    <a:pt x="26767" y="26549"/>
                  </a:lnTo>
                  <a:lnTo>
                    <a:pt x="27996" y="26197"/>
                  </a:lnTo>
                  <a:lnTo>
                    <a:pt x="28127" y="26154"/>
                  </a:lnTo>
                  <a:lnTo>
                    <a:pt x="28347" y="25759"/>
                  </a:lnTo>
                  <a:lnTo>
                    <a:pt x="28347" y="25671"/>
                  </a:lnTo>
                  <a:lnTo>
                    <a:pt x="28347" y="25583"/>
                  </a:lnTo>
                  <a:lnTo>
                    <a:pt x="28215" y="25408"/>
                  </a:lnTo>
                  <a:lnTo>
                    <a:pt x="28435" y="25320"/>
                  </a:lnTo>
                  <a:lnTo>
                    <a:pt x="29488" y="24969"/>
                  </a:lnTo>
                  <a:lnTo>
                    <a:pt x="29532" y="24925"/>
                  </a:lnTo>
                  <a:lnTo>
                    <a:pt x="31287" y="23696"/>
                  </a:lnTo>
                  <a:lnTo>
                    <a:pt x="34797" y="21195"/>
                  </a:lnTo>
                  <a:lnTo>
                    <a:pt x="35543" y="20976"/>
                  </a:lnTo>
                  <a:lnTo>
                    <a:pt x="40414" y="19352"/>
                  </a:lnTo>
                  <a:lnTo>
                    <a:pt x="40458" y="19352"/>
                  </a:lnTo>
                  <a:lnTo>
                    <a:pt x="41906" y="18387"/>
                  </a:lnTo>
                  <a:lnTo>
                    <a:pt x="44714" y="16193"/>
                  </a:lnTo>
                  <a:lnTo>
                    <a:pt x="44758" y="16193"/>
                  </a:lnTo>
                  <a:lnTo>
                    <a:pt x="46821" y="13999"/>
                  </a:lnTo>
                  <a:lnTo>
                    <a:pt x="46821" y="13955"/>
                  </a:lnTo>
                  <a:lnTo>
                    <a:pt x="48444" y="11849"/>
                  </a:lnTo>
                  <a:lnTo>
                    <a:pt x="48444" y="11805"/>
                  </a:lnTo>
                  <a:lnTo>
                    <a:pt x="50287" y="8031"/>
                  </a:lnTo>
                  <a:lnTo>
                    <a:pt x="54938" y="5793"/>
                  </a:lnTo>
                  <a:lnTo>
                    <a:pt x="54982" y="5793"/>
                  </a:lnTo>
                  <a:lnTo>
                    <a:pt x="56386" y="4696"/>
                  </a:lnTo>
                  <a:lnTo>
                    <a:pt x="56386" y="4652"/>
                  </a:lnTo>
                  <a:lnTo>
                    <a:pt x="59151" y="2019"/>
                  </a:lnTo>
                  <a:lnTo>
                    <a:pt x="59195" y="1888"/>
                  </a:lnTo>
                  <a:lnTo>
                    <a:pt x="59239" y="176"/>
                  </a:lnTo>
                  <a:lnTo>
                    <a:pt x="59239" y="133"/>
                  </a:lnTo>
                  <a:lnTo>
                    <a:pt x="59195" y="45"/>
                  </a:lnTo>
                  <a:lnTo>
                    <a:pt x="59151"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 name="Google Shape;73;p7"/>
            <p:cNvSpPr/>
            <p:nvPr/>
          </p:nvSpPr>
          <p:spPr>
            <a:xfrm>
              <a:off x="3659700" y="642075"/>
              <a:ext cx="701025" cy="988425"/>
            </a:xfrm>
            <a:custGeom>
              <a:rect b="b" l="l" r="r" t="t"/>
              <a:pathLst>
                <a:path extrusionOk="0" h="39537" w="28041">
                  <a:moveTo>
                    <a:pt x="26767" y="1"/>
                  </a:moveTo>
                  <a:lnTo>
                    <a:pt x="25714" y="527"/>
                  </a:lnTo>
                  <a:lnTo>
                    <a:pt x="25627" y="571"/>
                  </a:lnTo>
                  <a:lnTo>
                    <a:pt x="24486" y="1712"/>
                  </a:lnTo>
                  <a:lnTo>
                    <a:pt x="24442" y="1712"/>
                  </a:lnTo>
                  <a:lnTo>
                    <a:pt x="23608" y="2809"/>
                  </a:lnTo>
                  <a:lnTo>
                    <a:pt x="22599" y="3555"/>
                  </a:lnTo>
                  <a:lnTo>
                    <a:pt x="20142" y="5442"/>
                  </a:lnTo>
                  <a:lnTo>
                    <a:pt x="20098" y="5442"/>
                  </a:lnTo>
                  <a:lnTo>
                    <a:pt x="18650" y="6934"/>
                  </a:lnTo>
                  <a:lnTo>
                    <a:pt x="18650" y="6978"/>
                  </a:lnTo>
                  <a:lnTo>
                    <a:pt x="18167" y="7680"/>
                  </a:lnTo>
                  <a:lnTo>
                    <a:pt x="16894" y="9567"/>
                  </a:lnTo>
                  <a:lnTo>
                    <a:pt x="14832" y="12287"/>
                  </a:lnTo>
                  <a:lnTo>
                    <a:pt x="13954" y="13516"/>
                  </a:lnTo>
                  <a:lnTo>
                    <a:pt x="13033" y="14701"/>
                  </a:lnTo>
                  <a:lnTo>
                    <a:pt x="12068" y="15841"/>
                  </a:lnTo>
                  <a:lnTo>
                    <a:pt x="11102" y="16938"/>
                  </a:lnTo>
                  <a:lnTo>
                    <a:pt x="9830" y="18387"/>
                  </a:lnTo>
                  <a:lnTo>
                    <a:pt x="8601" y="19878"/>
                  </a:lnTo>
                  <a:lnTo>
                    <a:pt x="8031" y="20624"/>
                  </a:lnTo>
                  <a:lnTo>
                    <a:pt x="7460" y="21414"/>
                  </a:lnTo>
                  <a:lnTo>
                    <a:pt x="6977" y="22248"/>
                  </a:lnTo>
                  <a:lnTo>
                    <a:pt x="6495" y="23082"/>
                  </a:lnTo>
                  <a:lnTo>
                    <a:pt x="6495" y="23126"/>
                  </a:lnTo>
                  <a:lnTo>
                    <a:pt x="6012" y="24661"/>
                  </a:lnTo>
                  <a:lnTo>
                    <a:pt x="5836" y="26548"/>
                  </a:lnTo>
                  <a:lnTo>
                    <a:pt x="5134" y="27601"/>
                  </a:lnTo>
                  <a:lnTo>
                    <a:pt x="3160" y="29313"/>
                  </a:lnTo>
                  <a:lnTo>
                    <a:pt x="3116" y="29357"/>
                  </a:lnTo>
                  <a:lnTo>
                    <a:pt x="2282" y="31068"/>
                  </a:lnTo>
                  <a:lnTo>
                    <a:pt x="2282" y="31112"/>
                  </a:lnTo>
                  <a:lnTo>
                    <a:pt x="1185" y="34183"/>
                  </a:lnTo>
                  <a:lnTo>
                    <a:pt x="1141" y="34227"/>
                  </a:lnTo>
                  <a:lnTo>
                    <a:pt x="0" y="39317"/>
                  </a:lnTo>
                  <a:lnTo>
                    <a:pt x="0" y="39405"/>
                  </a:lnTo>
                  <a:lnTo>
                    <a:pt x="0" y="39449"/>
                  </a:lnTo>
                  <a:lnTo>
                    <a:pt x="44" y="39493"/>
                  </a:lnTo>
                  <a:lnTo>
                    <a:pt x="132" y="39537"/>
                  </a:lnTo>
                  <a:lnTo>
                    <a:pt x="176" y="39537"/>
                  </a:lnTo>
                  <a:lnTo>
                    <a:pt x="264" y="39493"/>
                  </a:lnTo>
                  <a:lnTo>
                    <a:pt x="308" y="39405"/>
                  </a:lnTo>
                  <a:lnTo>
                    <a:pt x="1492" y="34315"/>
                  </a:lnTo>
                  <a:lnTo>
                    <a:pt x="2633" y="31243"/>
                  </a:lnTo>
                  <a:lnTo>
                    <a:pt x="3423" y="29532"/>
                  </a:lnTo>
                  <a:lnTo>
                    <a:pt x="5398" y="27865"/>
                  </a:lnTo>
                  <a:lnTo>
                    <a:pt x="5442" y="27821"/>
                  </a:lnTo>
                  <a:lnTo>
                    <a:pt x="6144" y="26724"/>
                  </a:lnTo>
                  <a:lnTo>
                    <a:pt x="6144" y="26636"/>
                  </a:lnTo>
                  <a:lnTo>
                    <a:pt x="6363" y="24705"/>
                  </a:lnTo>
                  <a:lnTo>
                    <a:pt x="6802" y="23257"/>
                  </a:lnTo>
                  <a:lnTo>
                    <a:pt x="7285" y="22424"/>
                  </a:lnTo>
                  <a:lnTo>
                    <a:pt x="7767" y="21634"/>
                  </a:lnTo>
                  <a:lnTo>
                    <a:pt x="8294" y="20844"/>
                  </a:lnTo>
                  <a:lnTo>
                    <a:pt x="8864" y="20098"/>
                  </a:lnTo>
                  <a:lnTo>
                    <a:pt x="10093" y="18650"/>
                  </a:lnTo>
                  <a:lnTo>
                    <a:pt x="11365" y="17158"/>
                  </a:lnTo>
                  <a:lnTo>
                    <a:pt x="12331" y="16061"/>
                  </a:lnTo>
                  <a:lnTo>
                    <a:pt x="13296" y="14920"/>
                  </a:lnTo>
                  <a:lnTo>
                    <a:pt x="14262" y="13735"/>
                  </a:lnTo>
                  <a:lnTo>
                    <a:pt x="15139" y="12507"/>
                  </a:lnTo>
                  <a:lnTo>
                    <a:pt x="17202" y="9742"/>
                  </a:lnTo>
                  <a:lnTo>
                    <a:pt x="18430" y="7899"/>
                  </a:lnTo>
                  <a:lnTo>
                    <a:pt x="18913" y="7153"/>
                  </a:lnTo>
                  <a:lnTo>
                    <a:pt x="20361" y="5705"/>
                  </a:lnTo>
                  <a:lnTo>
                    <a:pt x="22774" y="3862"/>
                  </a:lnTo>
                  <a:lnTo>
                    <a:pt x="23828" y="3072"/>
                  </a:lnTo>
                  <a:lnTo>
                    <a:pt x="23871" y="3072"/>
                  </a:lnTo>
                  <a:lnTo>
                    <a:pt x="24749" y="1975"/>
                  </a:lnTo>
                  <a:lnTo>
                    <a:pt x="25890" y="834"/>
                  </a:lnTo>
                  <a:lnTo>
                    <a:pt x="26899" y="352"/>
                  </a:lnTo>
                  <a:lnTo>
                    <a:pt x="27865" y="439"/>
                  </a:lnTo>
                  <a:lnTo>
                    <a:pt x="27908" y="439"/>
                  </a:lnTo>
                  <a:lnTo>
                    <a:pt x="27996" y="396"/>
                  </a:lnTo>
                  <a:lnTo>
                    <a:pt x="28040" y="352"/>
                  </a:lnTo>
                  <a:lnTo>
                    <a:pt x="28040" y="264"/>
                  </a:lnTo>
                  <a:lnTo>
                    <a:pt x="28040" y="220"/>
                  </a:lnTo>
                  <a:lnTo>
                    <a:pt x="27996" y="132"/>
                  </a:lnTo>
                  <a:lnTo>
                    <a:pt x="27952" y="88"/>
                  </a:lnTo>
                  <a:lnTo>
                    <a:pt x="27908" y="88"/>
                  </a:lnTo>
                  <a:lnTo>
                    <a:pt x="26855"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 name="Google Shape;74;p7"/>
            <p:cNvSpPr/>
            <p:nvPr/>
          </p:nvSpPr>
          <p:spPr>
            <a:xfrm>
              <a:off x="3591675" y="2170200"/>
              <a:ext cx="1783775" cy="624225"/>
            </a:xfrm>
            <a:custGeom>
              <a:rect b="b" l="l" r="r" t="t"/>
              <a:pathLst>
                <a:path extrusionOk="0" h="24969" w="71351">
                  <a:moveTo>
                    <a:pt x="70297" y="1"/>
                  </a:moveTo>
                  <a:lnTo>
                    <a:pt x="68411" y="484"/>
                  </a:lnTo>
                  <a:lnTo>
                    <a:pt x="68367" y="528"/>
                  </a:lnTo>
                  <a:lnTo>
                    <a:pt x="63584" y="2853"/>
                  </a:lnTo>
                  <a:lnTo>
                    <a:pt x="61609" y="3687"/>
                  </a:lnTo>
                  <a:lnTo>
                    <a:pt x="58801" y="4345"/>
                  </a:lnTo>
                  <a:lnTo>
                    <a:pt x="55378" y="4345"/>
                  </a:lnTo>
                  <a:lnTo>
                    <a:pt x="55378" y="4389"/>
                  </a:lnTo>
                  <a:lnTo>
                    <a:pt x="53316" y="4828"/>
                  </a:lnTo>
                  <a:lnTo>
                    <a:pt x="53316" y="4872"/>
                  </a:lnTo>
                  <a:lnTo>
                    <a:pt x="49674" y="6232"/>
                  </a:lnTo>
                  <a:lnTo>
                    <a:pt x="47260" y="7241"/>
                  </a:lnTo>
                  <a:lnTo>
                    <a:pt x="40503" y="8382"/>
                  </a:lnTo>
                  <a:lnTo>
                    <a:pt x="36290" y="9040"/>
                  </a:lnTo>
                  <a:lnTo>
                    <a:pt x="32604" y="9611"/>
                  </a:lnTo>
                  <a:lnTo>
                    <a:pt x="30454" y="10050"/>
                  </a:lnTo>
                  <a:lnTo>
                    <a:pt x="28830" y="10488"/>
                  </a:lnTo>
                  <a:lnTo>
                    <a:pt x="28743" y="10532"/>
                  </a:lnTo>
                  <a:lnTo>
                    <a:pt x="28699" y="10576"/>
                  </a:lnTo>
                  <a:lnTo>
                    <a:pt x="26987" y="15798"/>
                  </a:lnTo>
                  <a:lnTo>
                    <a:pt x="25364" y="19177"/>
                  </a:lnTo>
                  <a:lnTo>
                    <a:pt x="23872" y="21678"/>
                  </a:lnTo>
                  <a:lnTo>
                    <a:pt x="22468" y="23872"/>
                  </a:lnTo>
                  <a:lnTo>
                    <a:pt x="21853" y="24486"/>
                  </a:lnTo>
                  <a:lnTo>
                    <a:pt x="21195" y="24618"/>
                  </a:lnTo>
                  <a:lnTo>
                    <a:pt x="19308" y="24530"/>
                  </a:lnTo>
                  <a:lnTo>
                    <a:pt x="15052" y="23696"/>
                  </a:lnTo>
                  <a:lnTo>
                    <a:pt x="10795" y="22731"/>
                  </a:lnTo>
                  <a:lnTo>
                    <a:pt x="7724" y="22161"/>
                  </a:lnTo>
                  <a:lnTo>
                    <a:pt x="4213" y="21897"/>
                  </a:lnTo>
                  <a:lnTo>
                    <a:pt x="264" y="20449"/>
                  </a:lnTo>
                  <a:lnTo>
                    <a:pt x="176" y="20405"/>
                  </a:lnTo>
                  <a:lnTo>
                    <a:pt x="89" y="20449"/>
                  </a:lnTo>
                  <a:lnTo>
                    <a:pt x="45" y="20493"/>
                  </a:lnTo>
                  <a:lnTo>
                    <a:pt x="1" y="20537"/>
                  </a:lnTo>
                  <a:lnTo>
                    <a:pt x="1" y="20581"/>
                  </a:lnTo>
                  <a:lnTo>
                    <a:pt x="45" y="20669"/>
                  </a:lnTo>
                  <a:lnTo>
                    <a:pt x="45" y="20712"/>
                  </a:lnTo>
                  <a:lnTo>
                    <a:pt x="132" y="20756"/>
                  </a:lnTo>
                  <a:lnTo>
                    <a:pt x="4126" y="22204"/>
                  </a:lnTo>
                  <a:lnTo>
                    <a:pt x="4169" y="22248"/>
                  </a:lnTo>
                  <a:lnTo>
                    <a:pt x="7680" y="22512"/>
                  </a:lnTo>
                  <a:lnTo>
                    <a:pt x="10752" y="23082"/>
                  </a:lnTo>
                  <a:lnTo>
                    <a:pt x="15008" y="24047"/>
                  </a:lnTo>
                  <a:lnTo>
                    <a:pt x="19264" y="24881"/>
                  </a:lnTo>
                  <a:lnTo>
                    <a:pt x="19308" y="24881"/>
                  </a:lnTo>
                  <a:lnTo>
                    <a:pt x="21195" y="24969"/>
                  </a:lnTo>
                  <a:lnTo>
                    <a:pt x="21239" y="24969"/>
                  </a:lnTo>
                  <a:lnTo>
                    <a:pt x="21985" y="24793"/>
                  </a:lnTo>
                  <a:lnTo>
                    <a:pt x="22029" y="24749"/>
                  </a:lnTo>
                  <a:lnTo>
                    <a:pt x="22731" y="24091"/>
                  </a:lnTo>
                  <a:lnTo>
                    <a:pt x="22775" y="24091"/>
                  </a:lnTo>
                  <a:lnTo>
                    <a:pt x="24135" y="21897"/>
                  </a:lnTo>
                  <a:lnTo>
                    <a:pt x="25671" y="19308"/>
                  </a:lnTo>
                  <a:lnTo>
                    <a:pt x="27294" y="15930"/>
                  </a:lnTo>
                  <a:lnTo>
                    <a:pt x="29006" y="10796"/>
                  </a:lnTo>
                  <a:lnTo>
                    <a:pt x="30542" y="10357"/>
                  </a:lnTo>
                  <a:lnTo>
                    <a:pt x="32648" y="9962"/>
                  </a:lnTo>
                  <a:lnTo>
                    <a:pt x="36334" y="9391"/>
                  </a:lnTo>
                  <a:lnTo>
                    <a:pt x="40546" y="8689"/>
                  </a:lnTo>
                  <a:lnTo>
                    <a:pt x="47348" y="7592"/>
                  </a:lnTo>
                  <a:lnTo>
                    <a:pt x="47392" y="7592"/>
                  </a:lnTo>
                  <a:lnTo>
                    <a:pt x="49805" y="6583"/>
                  </a:lnTo>
                  <a:lnTo>
                    <a:pt x="53403" y="5179"/>
                  </a:lnTo>
                  <a:lnTo>
                    <a:pt x="55422" y="4696"/>
                  </a:lnTo>
                  <a:lnTo>
                    <a:pt x="58888" y="4696"/>
                  </a:lnTo>
                  <a:lnTo>
                    <a:pt x="61697" y="3994"/>
                  </a:lnTo>
                  <a:lnTo>
                    <a:pt x="61741" y="3994"/>
                  </a:lnTo>
                  <a:lnTo>
                    <a:pt x="63715" y="3160"/>
                  </a:lnTo>
                  <a:lnTo>
                    <a:pt x="68498" y="835"/>
                  </a:lnTo>
                  <a:lnTo>
                    <a:pt x="70341" y="352"/>
                  </a:lnTo>
                  <a:lnTo>
                    <a:pt x="70780" y="440"/>
                  </a:lnTo>
                  <a:lnTo>
                    <a:pt x="70956" y="659"/>
                  </a:lnTo>
                  <a:lnTo>
                    <a:pt x="70999" y="1712"/>
                  </a:lnTo>
                  <a:lnTo>
                    <a:pt x="70868" y="5003"/>
                  </a:lnTo>
                  <a:lnTo>
                    <a:pt x="70692" y="11059"/>
                  </a:lnTo>
                  <a:lnTo>
                    <a:pt x="70692" y="11147"/>
                  </a:lnTo>
                  <a:lnTo>
                    <a:pt x="70736" y="11190"/>
                  </a:lnTo>
                  <a:lnTo>
                    <a:pt x="70780" y="11234"/>
                  </a:lnTo>
                  <a:lnTo>
                    <a:pt x="70868" y="11278"/>
                  </a:lnTo>
                  <a:lnTo>
                    <a:pt x="70912" y="11234"/>
                  </a:lnTo>
                  <a:lnTo>
                    <a:pt x="70999" y="11234"/>
                  </a:lnTo>
                  <a:lnTo>
                    <a:pt x="70999" y="11147"/>
                  </a:lnTo>
                  <a:lnTo>
                    <a:pt x="71043" y="11103"/>
                  </a:lnTo>
                  <a:lnTo>
                    <a:pt x="71219" y="5003"/>
                  </a:lnTo>
                  <a:lnTo>
                    <a:pt x="71351" y="1712"/>
                  </a:lnTo>
                  <a:lnTo>
                    <a:pt x="71351" y="1668"/>
                  </a:lnTo>
                  <a:lnTo>
                    <a:pt x="71263" y="571"/>
                  </a:lnTo>
                  <a:lnTo>
                    <a:pt x="71263" y="484"/>
                  </a:lnTo>
                  <a:lnTo>
                    <a:pt x="70999" y="177"/>
                  </a:lnTo>
                  <a:lnTo>
                    <a:pt x="70912" y="89"/>
                  </a:lnTo>
                  <a:lnTo>
                    <a:pt x="70385"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 name="Google Shape;75;p7"/>
            <p:cNvSpPr/>
            <p:nvPr/>
          </p:nvSpPr>
          <p:spPr>
            <a:xfrm>
              <a:off x="3359125" y="762750"/>
              <a:ext cx="284150" cy="616550"/>
            </a:xfrm>
            <a:custGeom>
              <a:rect b="b" l="l" r="r" t="t"/>
              <a:pathLst>
                <a:path extrusionOk="0" h="24662" w="11366">
                  <a:moveTo>
                    <a:pt x="11146" y="1"/>
                  </a:moveTo>
                  <a:lnTo>
                    <a:pt x="11102" y="44"/>
                  </a:lnTo>
                  <a:lnTo>
                    <a:pt x="11058" y="88"/>
                  </a:lnTo>
                  <a:lnTo>
                    <a:pt x="9478" y="3292"/>
                  </a:lnTo>
                  <a:lnTo>
                    <a:pt x="9347" y="3599"/>
                  </a:lnTo>
                  <a:lnTo>
                    <a:pt x="7811" y="6144"/>
                  </a:lnTo>
                  <a:lnTo>
                    <a:pt x="7811" y="6188"/>
                  </a:lnTo>
                  <a:lnTo>
                    <a:pt x="6977" y="7987"/>
                  </a:lnTo>
                  <a:lnTo>
                    <a:pt x="6143" y="10400"/>
                  </a:lnTo>
                  <a:lnTo>
                    <a:pt x="6056" y="10620"/>
                  </a:lnTo>
                  <a:lnTo>
                    <a:pt x="4344" y="15841"/>
                  </a:lnTo>
                  <a:lnTo>
                    <a:pt x="2501" y="20888"/>
                  </a:lnTo>
                  <a:lnTo>
                    <a:pt x="1273" y="23564"/>
                  </a:lnTo>
                  <a:lnTo>
                    <a:pt x="88" y="24310"/>
                  </a:lnTo>
                  <a:lnTo>
                    <a:pt x="0" y="24398"/>
                  </a:lnTo>
                  <a:lnTo>
                    <a:pt x="0" y="24442"/>
                  </a:lnTo>
                  <a:lnTo>
                    <a:pt x="0" y="24486"/>
                  </a:lnTo>
                  <a:lnTo>
                    <a:pt x="0" y="24574"/>
                  </a:lnTo>
                  <a:lnTo>
                    <a:pt x="88" y="24617"/>
                  </a:lnTo>
                  <a:lnTo>
                    <a:pt x="176" y="24661"/>
                  </a:lnTo>
                  <a:lnTo>
                    <a:pt x="263" y="24617"/>
                  </a:lnTo>
                  <a:lnTo>
                    <a:pt x="1492" y="23828"/>
                  </a:lnTo>
                  <a:lnTo>
                    <a:pt x="1580" y="23784"/>
                  </a:lnTo>
                  <a:lnTo>
                    <a:pt x="2808" y="21019"/>
                  </a:lnTo>
                  <a:lnTo>
                    <a:pt x="4695" y="15973"/>
                  </a:lnTo>
                  <a:lnTo>
                    <a:pt x="6363" y="10751"/>
                  </a:lnTo>
                  <a:lnTo>
                    <a:pt x="6451" y="10532"/>
                  </a:lnTo>
                  <a:lnTo>
                    <a:pt x="7284" y="8118"/>
                  </a:lnTo>
                  <a:lnTo>
                    <a:pt x="8118" y="6319"/>
                  </a:lnTo>
                  <a:lnTo>
                    <a:pt x="9654" y="3774"/>
                  </a:lnTo>
                  <a:lnTo>
                    <a:pt x="9654" y="3730"/>
                  </a:lnTo>
                  <a:lnTo>
                    <a:pt x="9785" y="3423"/>
                  </a:lnTo>
                  <a:lnTo>
                    <a:pt x="11365" y="264"/>
                  </a:lnTo>
                  <a:lnTo>
                    <a:pt x="11365" y="176"/>
                  </a:lnTo>
                  <a:lnTo>
                    <a:pt x="11365" y="132"/>
                  </a:lnTo>
                  <a:lnTo>
                    <a:pt x="11321" y="44"/>
                  </a:lnTo>
                  <a:lnTo>
                    <a:pt x="11277"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 name="Google Shape;76;p7"/>
            <p:cNvSpPr/>
            <p:nvPr/>
          </p:nvSpPr>
          <p:spPr>
            <a:xfrm>
              <a:off x="4291575" y="2578300"/>
              <a:ext cx="465150" cy="155800"/>
            </a:xfrm>
            <a:custGeom>
              <a:rect b="b" l="l" r="r" t="t"/>
              <a:pathLst>
                <a:path extrusionOk="0" h="6232" w="18606">
                  <a:moveTo>
                    <a:pt x="18255" y="0"/>
                  </a:moveTo>
                  <a:lnTo>
                    <a:pt x="14613" y="571"/>
                  </a:lnTo>
                  <a:lnTo>
                    <a:pt x="6758" y="1405"/>
                  </a:lnTo>
                  <a:lnTo>
                    <a:pt x="3555" y="1624"/>
                  </a:lnTo>
                  <a:lnTo>
                    <a:pt x="3511" y="1624"/>
                  </a:lnTo>
                  <a:lnTo>
                    <a:pt x="2633" y="1975"/>
                  </a:lnTo>
                  <a:lnTo>
                    <a:pt x="2546" y="1975"/>
                  </a:lnTo>
                  <a:lnTo>
                    <a:pt x="2063" y="2458"/>
                  </a:lnTo>
                  <a:lnTo>
                    <a:pt x="2019" y="2502"/>
                  </a:lnTo>
                  <a:lnTo>
                    <a:pt x="44" y="5968"/>
                  </a:lnTo>
                  <a:lnTo>
                    <a:pt x="1" y="6056"/>
                  </a:lnTo>
                  <a:lnTo>
                    <a:pt x="1" y="6100"/>
                  </a:lnTo>
                  <a:lnTo>
                    <a:pt x="44" y="6188"/>
                  </a:lnTo>
                  <a:lnTo>
                    <a:pt x="88" y="6231"/>
                  </a:lnTo>
                  <a:lnTo>
                    <a:pt x="264" y="6231"/>
                  </a:lnTo>
                  <a:lnTo>
                    <a:pt x="352" y="6144"/>
                  </a:lnTo>
                  <a:lnTo>
                    <a:pt x="2326" y="2677"/>
                  </a:lnTo>
                  <a:lnTo>
                    <a:pt x="2765" y="2282"/>
                  </a:lnTo>
                  <a:lnTo>
                    <a:pt x="3599" y="1975"/>
                  </a:lnTo>
                  <a:lnTo>
                    <a:pt x="6802" y="1756"/>
                  </a:lnTo>
                  <a:lnTo>
                    <a:pt x="14657" y="922"/>
                  </a:lnTo>
                  <a:lnTo>
                    <a:pt x="18167" y="352"/>
                  </a:lnTo>
                  <a:lnTo>
                    <a:pt x="18211" y="439"/>
                  </a:lnTo>
                  <a:lnTo>
                    <a:pt x="16412" y="1273"/>
                  </a:lnTo>
                  <a:lnTo>
                    <a:pt x="16368" y="1317"/>
                  </a:lnTo>
                  <a:lnTo>
                    <a:pt x="16324" y="1405"/>
                  </a:lnTo>
                  <a:lnTo>
                    <a:pt x="16324" y="1449"/>
                  </a:lnTo>
                  <a:lnTo>
                    <a:pt x="16324" y="1536"/>
                  </a:lnTo>
                  <a:lnTo>
                    <a:pt x="16368" y="1580"/>
                  </a:lnTo>
                  <a:lnTo>
                    <a:pt x="16412" y="1624"/>
                  </a:lnTo>
                  <a:lnTo>
                    <a:pt x="16544" y="1624"/>
                  </a:lnTo>
                  <a:lnTo>
                    <a:pt x="18518" y="703"/>
                  </a:lnTo>
                  <a:lnTo>
                    <a:pt x="18606" y="615"/>
                  </a:lnTo>
                  <a:lnTo>
                    <a:pt x="18606" y="483"/>
                  </a:lnTo>
                  <a:lnTo>
                    <a:pt x="18430" y="88"/>
                  </a:lnTo>
                  <a:lnTo>
                    <a:pt x="18343"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 name="Google Shape;77;p7"/>
            <p:cNvSpPr/>
            <p:nvPr/>
          </p:nvSpPr>
          <p:spPr>
            <a:xfrm>
              <a:off x="3631175" y="2837200"/>
              <a:ext cx="446500" cy="66925"/>
            </a:xfrm>
            <a:custGeom>
              <a:rect b="b" l="l" r="r" t="t"/>
              <a:pathLst>
                <a:path extrusionOk="0" h="2677" w="17860">
                  <a:moveTo>
                    <a:pt x="88" y="0"/>
                  </a:moveTo>
                  <a:lnTo>
                    <a:pt x="44" y="44"/>
                  </a:lnTo>
                  <a:lnTo>
                    <a:pt x="0" y="132"/>
                  </a:lnTo>
                  <a:lnTo>
                    <a:pt x="0" y="176"/>
                  </a:lnTo>
                  <a:lnTo>
                    <a:pt x="44" y="263"/>
                  </a:lnTo>
                  <a:lnTo>
                    <a:pt x="88" y="307"/>
                  </a:lnTo>
                  <a:lnTo>
                    <a:pt x="132" y="351"/>
                  </a:lnTo>
                  <a:lnTo>
                    <a:pt x="2940" y="922"/>
                  </a:lnTo>
                  <a:lnTo>
                    <a:pt x="7987" y="1668"/>
                  </a:lnTo>
                  <a:lnTo>
                    <a:pt x="11102" y="2326"/>
                  </a:lnTo>
                  <a:lnTo>
                    <a:pt x="14262" y="2677"/>
                  </a:lnTo>
                  <a:lnTo>
                    <a:pt x="17728" y="2677"/>
                  </a:lnTo>
                  <a:lnTo>
                    <a:pt x="17772" y="2633"/>
                  </a:lnTo>
                  <a:lnTo>
                    <a:pt x="17816" y="2589"/>
                  </a:lnTo>
                  <a:lnTo>
                    <a:pt x="17860" y="2501"/>
                  </a:lnTo>
                  <a:lnTo>
                    <a:pt x="17816" y="2458"/>
                  </a:lnTo>
                  <a:lnTo>
                    <a:pt x="17772" y="2414"/>
                  </a:lnTo>
                  <a:lnTo>
                    <a:pt x="17728" y="2370"/>
                  </a:lnTo>
                  <a:lnTo>
                    <a:pt x="17684" y="2326"/>
                  </a:lnTo>
                  <a:lnTo>
                    <a:pt x="14306" y="2326"/>
                  </a:lnTo>
                  <a:lnTo>
                    <a:pt x="11146" y="1975"/>
                  </a:lnTo>
                  <a:lnTo>
                    <a:pt x="8074" y="1317"/>
                  </a:lnTo>
                  <a:lnTo>
                    <a:pt x="2984" y="615"/>
                  </a:lnTo>
                  <a:lnTo>
                    <a:pt x="220"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 name="Google Shape;78;p7"/>
            <p:cNvSpPr/>
            <p:nvPr/>
          </p:nvSpPr>
          <p:spPr>
            <a:xfrm>
              <a:off x="3229675" y="767150"/>
              <a:ext cx="275375" cy="654925"/>
            </a:xfrm>
            <a:custGeom>
              <a:rect b="b" l="l" r="r" t="t"/>
              <a:pathLst>
                <a:path extrusionOk="0" h="26197" w="11015">
                  <a:moveTo>
                    <a:pt x="10795" y="0"/>
                  </a:moveTo>
                  <a:lnTo>
                    <a:pt x="10707" y="44"/>
                  </a:lnTo>
                  <a:lnTo>
                    <a:pt x="9259" y="1536"/>
                  </a:lnTo>
                  <a:lnTo>
                    <a:pt x="9259" y="1580"/>
                  </a:lnTo>
                  <a:lnTo>
                    <a:pt x="7943" y="4564"/>
                  </a:lnTo>
                  <a:lnTo>
                    <a:pt x="7197" y="6319"/>
                  </a:lnTo>
                  <a:lnTo>
                    <a:pt x="5968" y="10180"/>
                  </a:lnTo>
                  <a:lnTo>
                    <a:pt x="4695" y="13384"/>
                  </a:lnTo>
                  <a:lnTo>
                    <a:pt x="3335" y="16104"/>
                  </a:lnTo>
                  <a:lnTo>
                    <a:pt x="2501" y="18210"/>
                  </a:lnTo>
                  <a:lnTo>
                    <a:pt x="1404" y="21896"/>
                  </a:lnTo>
                  <a:lnTo>
                    <a:pt x="0" y="25977"/>
                  </a:lnTo>
                  <a:lnTo>
                    <a:pt x="0" y="26065"/>
                  </a:lnTo>
                  <a:lnTo>
                    <a:pt x="0" y="26109"/>
                  </a:lnTo>
                  <a:lnTo>
                    <a:pt x="44" y="26153"/>
                  </a:lnTo>
                  <a:lnTo>
                    <a:pt x="88" y="26197"/>
                  </a:lnTo>
                  <a:lnTo>
                    <a:pt x="263" y="26197"/>
                  </a:lnTo>
                  <a:lnTo>
                    <a:pt x="307" y="26109"/>
                  </a:lnTo>
                  <a:lnTo>
                    <a:pt x="1755" y="21984"/>
                  </a:lnTo>
                  <a:lnTo>
                    <a:pt x="2852" y="18298"/>
                  </a:lnTo>
                  <a:lnTo>
                    <a:pt x="3642" y="16236"/>
                  </a:lnTo>
                  <a:lnTo>
                    <a:pt x="5046" y="13515"/>
                  </a:lnTo>
                  <a:lnTo>
                    <a:pt x="6143" y="10663"/>
                  </a:lnTo>
                  <a:lnTo>
                    <a:pt x="6275" y="10312"/>
                  </a:lnTo>
                  <a:lnTo>
                    <a:pt x="7548" y="6450"/>
                  </a:lnTo>
                  <a:lnTo>
                    <a:pt x="7548" y="6407"/>
                  </a:lnTo>
                  <a:lnTo>
                    <a:pt x="8294" y="4651"/>
                  </a:lnTo>
                  <a:lnTo>
                    <a:pt x="9566" y="1755"/>
                  </a:lnTo>
                  <a:lnTo>
                    <a:pt x="10970" y="307"/>
                  </a:lnTo>
                  <a:lnTo>
                    <a:pt x="11014" y="219"/>
                  </a:lnTo>
                  <a:lnTo>
                    <a:pt x="11014" y="176"/>
                  </a:lnTo>
                  <a:lnTo>
                    <a:pt x="11014" y="88"/>
                  </a:lnTo>
                  <a:lnTo>
                    <a:pt x="10970" y="44"/>
                  </a:lnTo>
                  <a:lnTo>
                    <a:pt x="10926"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 name="Google Shape;79;p7"/>
            <p:cNvSpPr/>
            <p:nvPr/>
          </p:nvSpPr>
          <p:spPr>
            <a:xfrm>
              <a:off x="4717225" y="1245425"/>
              <a:ext cx="38425" cy="278675"/>
            </a:xfrm>
            <a:custGeom>
              <a:rect b="b" l="l" r="r" t="t"/>
              <a:pathLst>
                <a:path extrusionOk="0" h="11147" w="1537">
                  <a:moveTo>
                    <a:pt x="1317" y="1"/>
                  </a:moveTo>
                  <a:lnTo>
                    <a:pt x="1273" y="45"/>
                  </a:lnTo>
                  <a:lnTo>
                    <a:pt x="1229" y="89"/>
                  </a:lnTo>
                  <a:lnTo>
                    <a:pt x="1185" y="133"/>
                  </a:lnTo>
                  <a:lnTo>
                    <a:pt x="483" y="4126"/>
                  </a:lnTo>
                  <a:lnTo>
                    <a:pt x="0" y="7066"/>
                  </a:lnTo>
                  <a:lnTo>
                    <a:pt x="0" y="7109"/>
                  </a:lnTo>
                  <a:lnTo>
                    <a:pt x="132" y="8470"/>
                  </a:lnTo>
                  <a:lnTo>
                    <a:pt x="132" y="8514"/>
                  </a:lnTo>
                  <a:lnTo>
                    <a:pt x="878" y="10839"/>
                  </a:lnTo>
                  <a:lnTo>
                    <a:pt x="878" y="10971"/>
                  </a:lnTo>
                  <a:lnTo>
                    <a:pt x="878" y="11015"/>
                  </a:lnTo>
                  <a:lnTo>
                    <a:pt x="922" y="11103"/>
                  </a:lnTo>
                  <a:lnTo>
                    <a:pt x="1009" y="11146"/>
                  </a:lnTo>
                  <a:lnTo>
                    <a:pt x="1053" y="11146"/>
                  </a:lnTo>
                  <a:lnTo>
                    <a:pt x="1185" y="11103"/>
                  </a:lnTo>
                  <a:lnTo>
                    <a:pt x="1229" y="11059"/>
                  </a:lnTo>
                  <a:lnTo>
                    <a:pt x="1229" y="10971"/>
                  </a:lnTo>
                  <a:lnTo>
                    <a:pt x="1229" y="10795"/>
                  </a:lnTo>
                  <a:lnTo>
                    <a:pt x="1229" y="10752"/>
                  </a:lnTo>
                  <a:lnTo>
                    <a:pt x="483" y="8426"/>
                  </a:lnTo>
                  <a:lnTo>
                    <a:pt x="351" y="7109"/>
                  </a:lnTo>
                  <a:lnTo>
                    <a:pt x="834" y="4170"/>
                  </a:lnTo>
                  <a:lnTo>
                    <a:pt x="1536" y="220"/>
                  </a:lnTo>
                  <a:lnTo>
                    <a:pt x="1536" y="133"/>
                  </a:lnTo>
                  <a:lnTo>
                    <a:pt x="1492" y="89"/>
                  </a:lnTo>
                  <a:lnTo>
                    <a:pt x="1448" y="45"/>
                  </a:lnTo>
                  <a:lnTo>
                    <a:pt x="1404"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 name="Google Shape;80;p7"/>
            <p:cNvSpPr/>
            <p:nvPr/>
          </p:nvSpPr>
          <p:spPr>
            <a:xfrm>
              <a:off x="4744650" y="1146700"/>
              <a:ext cx="39500" cy="377400"/>
            </a:xfrm>
            <a:custGeom>
              <a:rect b="b" l="l" r="r" t="t"/>
              <a:pathLst>
                <a:path extrusionOk="0" h="15096" w="1580">
                  <a:moveTo>
                    <a:pt x="483" y="1"/>
                  </a:moveTo>
                  <a:lnTo>
                    <a:pt x="395" y="45"/>
                  </a:lnTo>
                  <a:lnTo>
                    <a:pt x="351" y="45"/>
                  </a:lnTo>
                  <a:lnTo>
                    <a:pt x="307" y="132"/>
                  </a:lnTo>
                  <a:lnTo>
                    <a:pt x="264" y="176"/>
                  </a:lnTo>
                  <a:lnTo>
                    <a:pt x="307" y="264"/>
                  </a:lnTo>
                  <a:lnTo>
                    <a:pt x="1185" y="3204"/>
                  </a:lnTo>
                  <a:lnTo>
                    <a:pt x="1229" y="5091"/>
                  </a:lnTo>
                  <a:lnTo>
                    <a:pt x="439" y="8075"/>
                  </a:lnTo>
                  <a:lnTo>
                    <a:pt x="0" y="10707"/>
                  </a:lnTo>
                  <a:lnTo>
                    <a:pt x="0" y="10751"/>
                  </a:lnTo>
                  <a:lnTo>
                    <a:pt x="88" y="11892"/>
                  </a:lnTo>
                  <a:lnTo>
                    <a:pt x="88" y="11936"/>
                  </a:lnTo>
                  <a:lnTo>
                    <a:pt x="615" y="13647"/>
                  </a:lnTo>
                  <a:lnTo>
                    <a:pt x="439" y="14876"/>
                  </a:lnTo>
                  <a:lnTo>
                    <a:pt x="439" y="14964"/>
                  </a:lnTo>
                  <a:lnTo>
                    <a:pt x="483" y="15008"/>
                  </a:lnTo>
                  <a:lnTo>
                    <a:pt x="527" y="15052"/>
                  </a:lnTo>
                  <a:lnTo>
                    <a:pt x="615" y="15095"/>
                  </a:lnTo>
                  <a:lnTo>
                    <a:pt x="746" y="15052"/>
                  </a:lnTo>
                  <a:lnTo>
                    <a:pt x="790" y="14920"/>
                  </a:lnTo>
                  <a:lnTo>
                    <a:pt x="966" y="13647"/>
                  </a:lnTo>
                  <a:lnTo>
                    <a:pt x="966" y="13560"/>
                  </a:lnTo>
                  <a:lnTo>
                    <a:pt x="439" y="11848"/>
                  </a:lnTo>
                  <a:lnTo>
                    <a:pt x="351" y="10751"/>
                  </a:lnTo>
                  <a:lnTo>
                    <a:pt x="790" y="8162"/>
                  </a:lnTo>
                  <a:lnTo>
                    <a:pt x="1580" y="5135"/>
                  </a:lnTo>
                  <a:lnTo>
                    <a:pt x="1580" y="5091"/>
                  </a:lnTo>
                  <a:lnTo>
                    <a:pt x="1536" y="3160"/>
                  </a:lnTo>
                  <a:lnTo>
                    <a:pt x="1536" y="3116"/>
                  </a:lnTo>
                  <a:lnTo>
                    <a:pt x="615" y="132"/>
                  </a:lnTo>
                  <a:lnTo>
                    <a:pt x="571" y="88"/>
                  </a:lnTo>
                  <a:lnTo>
                    <a:pt x="527" y="45"/>
                  </a:lnTo>
                  <a:lnTo>
                    <a:pt x="483"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 name="Google Shape;81;p7"/>
            <p:cNvSpPr/>
            <p:nvPr/>
          </p:nvSpPr>
          <p:spPr>
            <a:xfrm>
              <a:off x="4788525" y="1242150"/>
              <a:ext cx="43900" cy="303900"/>
            </a:xfrm>
            <a:custGeom>
              <a:rect b="b" l="l" r="r" t="t"/>
              <a:pathLst>
                <a:path extrusionOk="0" h="12156" w="1756">
                  <a:moveTo>
                    <a:pt x="1229" y="0"/>
                  </a:moveTo>
                  <a:lnTo>
                    <a:pt x="1141" y="44"/>
                  </a:lnTo>
                  <a:lnTo>
                    <a:pt x="1097" y="88"/>
                  </a:lnTo>
                  <a:lnTo>
                    <a:pt x="1054" y="132"/>
                  </a:lnTo>
                  <a:lnTo>
                    <a:pt x="1054" y="220"/>
                  </a:lnTo>
                  <a:lnTo>
                    <a:pt x="1405" y="2106"/>
                  </a:lnTo>
                  <a:lnTo>
                    <a:pt x="790" y="4388"/>
                  </a:lnTo>
                  <a:lnTo>
                    <a:pt x="483" y="6231"/>
                  </a:lnTo>
                  <a:lnTo>
                    <a:pt x="483" y="6275"/>
                  </a:lnTo>
                  <a:lnTo>
                    <a:pt x="878" y="8996"/>
                  </a:lnTo>
                  <a:lnTo>
                    <a:pt x="308" y="11277"/>
                  </a:lnTo>
                  <a:lnTo>
                    <a:pt x="0" y="11892"/>
                  </a:lnTo>
                  <a:lnTo>
                    <a:pt x="0" y="11980"/>
                  </a:lnTo>
                  <a:lnTo>
                    <a:pt x="0" y="12067"/>
                  </a:lnTo>
                  <a:lnTo>
                    <a:pt x="44" y="12111"/>
                  </a:lnTo>
                  <a:lnTo>
                    <a:pt x="88" y="12155"/>
                  </a:lnTo>
                  <a:lnTo>
                    <a:pt x="264" y="12155"/>
                  </a:lnTo>
                  <a:lnTo>
                    <a:pt x="351" y="12067"/>
                  </a:lnTo>
                  <a:lnTo>
                    <a:pt x="659" y="11409"/>
                  </a:lnTo>
                  <a:lnTo>
                    <a:pt x="659" y="11365"/>
                  </a:lnTo>
                  <a:lnTo>
                    <a:pt x="1229" y="9040"/>
                  </a:lnTo>
                  <a:lnTo>
                    <a:pt x="1229" y="8952"/>
                  </a:lnTo>
                  <a:lnTo>
                    <a:pt x="834" y="6231"/>
                  </a:lnTo>
                  <a:lnTo>
                    <a:pt x="1141" y="4432"/>
                  </a:lnTo>
                  <a:lnTo>
                    <a:pt x="1756" y="2150"/>
                  </a:lnTo>
                  <a:lnTo>
                    <a:pt x="1756" y="2063"/>
                  </a:lnTo>
                  <a:lnTo>
                    <a:pt x="1405" y="132"/>
                  </a:lnTo>
                  <a:lnTo>
                    <a:pt x="1405" y="88"/>
                  </a:lnTo>
                  <a:lnTo>
                    <a:pt x="1361" y="44"/>
                  </a:lnTo>
                  <a:lnTo>
                    <a:pt x="1273"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 name="Google Shape;82;p7"/>
            <p:cNvSpPr/>
            <p:nvPr/>
          </p:nvSpPr>
          <p:spPr>
            <a:xfrm>
              <a:off x="4784125" y="1313450"/>
              <a:ext cx="79025" cy="276475"/>
            </a:xfrm>
            <a:custGeom>
              <a:rect b="b" l="l" r="r" t="t"/>
              <a:pathLst>
                <a:path extrusionOk="0" h="11059" w="3161">
                  <a:moveTo>
                    <a:pt x="2897" y="0"/>
                  </a:moveTo>
                  <a:lnTo>
                    <a:pt x="2853" y="44"/>
                  </a:lnTo>
                  <a:lnTo>
                    <a:pt x="2809" y="132"/>
                  </a:lnTo>
                  <a:lnTo>
                    <a:pt x="1976" y="2809"/>
                  </a:lnTo>
                  <a:lnTo>
                    <a:pt x="1624" y="4301"/>
                  </a:lnTo>
                  <a:lnTo>
                    <a:pt x="1624" y="4345"/>
                  </a:lnTo>
                  <a:lnTo>
                    <a:pt x="1712" y="6758"/>
                  </a:lnTo>
                  <a:lnTo>
                    <a:pt x="1098" y="8513"/>
                  </a:lnTo>
                  <a:lnTo>
                    <a:pt x="45" y="10795"/>
                  </a:lnTo>
                  <a:lnTo>
                    <a:pt x="1" y="10883"/>
                  </a:lnTo>
                  <a:lnTo>
                    <a:pt x="45" y="10927"/>
                  </a:lnTo>
                  <a:lnTo>
                    <a:pt x="45" y="11014"/>
                  </a:lnTo>
                  <a:lnTo>
                    <a:pt x="133" y="11058"/>
                  </a:lnTo>
                  <a:lnTo>
                    <a:pt x="176" y="11058"/>
                  </a:lnTo>
                  <a:lnTo>
                    <a:pt x="308" y="11014"/>
                  </a:lnTo>
                  <a:lnTo>
                    <a:pt x="352" y="10971"/>
                  </a:lnTo>
                  <a:lnTo>
                    <a:pt x="1449" y="8645"/>
                  </a:lnTo>
                  <a:lnTo>
                    <a:pt x="2063" y="6846"/>
                  </a:lnTo>
                  <a:lnTo>
                    <a:pt x="2063" y="6758"/>
                  </a:lnTo>
                  <a:lnTo>
                    <a:pt x="1976" y="4388"/>
                  </a:lnTo>
                  <a:lnTo>
                    <a:pt x="2327" y="2897"/>
                  </a:lnTo>
                  <a:lnTo>
                    <a:pt x="3160" y="220"/>
                  </a:lnTo>
                  <a:lnTo>
                    <a:pt x="3160" y="132"/>
                  </a:lnTo>
                  <a:lnTo>
                    <a:pt x="3160" y="88"/>
                  </a:lnTo>
                  <a:lnTo>
                    <a:pt x="3116" y="44"/>
                  </a:lnTo>
                  <a:lnTo>
                    <a:pt x="3029"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 name="Google Shape;83;p7"/>
            <p:cNvSpPr/>
            <p:nvPr/>
          </p:nvSpPr>
          <p:spPr>
            <a:xfrm>
              <a:off x="4800600" y="1323325"/>
              <a:ext cx="74600" cy="277575"/>
            </a:xfrm>
            <a:custGeom>
              <a:rect b="b" l="l" r="r" t="t"/>
              <a:pathLst>
                <a:path extrusionOk="0" h="11103" w="2984">
                  <a:moveTo>
                    <a:pt x="2721" y="0"/>
                  </a:moveTo>
                  <a:lnTo>
                    <a:pt x="2677" y="44"/>
                  </a:lnTo>
                  <a:lnTo>
                    <a:pt x="2677" y="132"/>
                  </a:lnTo>
                  <a:lnTo>
                    <a:pt x="2238" y="1756"/>
                  </a:lnTo>
                  <a:lnTo>
                    <a:pt x="2238" y="1799"/>
                  </a:lnTo>
                  <a:lnTo>
                    <a:pt x="2282" y="4388"/>
                  </a:lnTo>
                  <a:lnTo>
                    <a:pt x="1536" y="7285"/>
                  </a:lnTo>
                  <a:lnTo>
                    <a:pt x="44" y="10839"/>
                  </a:lnTo>
                  <a:lnTo>
                    <a:pt x="0" y="10927"/>
                  </a:lnTo>
                  <a:lnTo>
                    <a:pt x="44" y="10970"/>
                  </a:lnTo>
                  <a:lnTo>
                    <a:pt x="88" y="11014"/>
                  </a:lnTo>
                  <a:lnTo>
                    <a:pt x="132" y="11058"/>
                  </a:lnTo>
                  <a:lnTo>
                    <a:pt x="176" y="11102"/>
                  </a:lnTo>
                  <a:lnTo>
                    <a:pt x="307" y="11058"/>
                  </a:lnTo>
                  <a:lnTo>
                    <a:pt x="351" y="10970"/>
                  </a:lnTo>
                  <a:lnTo>
                    <a:pt x="1843" y="7372"/>
                  </a:lnTo>
                  <a:lnTo>
                    <a:pt x="1887" y="7372"/>
                  </a:lnTo>
                  <a:lnTo>
                    <a:pt x="2633" y="4432"/>
                  </a:lnTo>
                  <a:lnTo>
                    <a:pt x="2633" y="4388"/>
                  </a:lnTo>
                  <a:lnTo>
                    <a:pt x="2589" y="1843"/>
                  </a:lnTo>
                  <a:lnTo>
                    <a:pt x="2984" y="220"/>
                  </a:lnTo>
                  <a:lnTo>
                    <a:pt x="2984" y="132"/>
                  </a:lnTo>
                  <a:lnTo>
                    <a:pt x="2984" y="88"/>
                  </a:lnTo>
                  <a:lnTo>
                    <a:pt x="2940"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 name="Google Shape;84;p7"/>
            <p:cNvSpPr/>
            <p:nvPr/>
          </p:nvSpPr>
          <p:spPr>
            <a:xfrm>
              <a:off x="4826925" y="1334300"/>
              <a:ext cx="77900" cy="245750"/>
            </a:xfrm>
            <a:custGeom>
              <a:rect b="b" l="l" r="r" t="t"/>
              <a:pathLst>
                <a:path extrusionOk="0" h="9830" w="3116">
                  <a:moveTo>
                    <a:pt x="2896" y="0"/>
                  </a:moveTo>
                  <a:lnTo>
                    <a:pt x="2809" y="44"/>
                  </a:lnTo>
                  <a:lnTo>
                    <a:pt x="2765" y="88"/>
                  </a:lnTo>
                  <a:lnTo>
                    <a:pt x="2765" y="132"/>
                  </a:lnTo>
                  <a:lnTo>
                    <a:pt x="2019" y="4037"/>
                  </a:lnTo>
                  <a:lnTo>
                    <a:pt x="1097" y="7416"/>
                  </a:lnTo>
                  <a:lnTo>
                    <a:pt x="44" y="9522"/>
                  </a:lnTo>
                  <a:lnTo>
                    <a:pt x="0" y="9610"/>
                  </a:lnTo>
                  <a:lnTo>
                    <a:pt x="0" y="9654"/>
                  </a:lnTo>
                  <a:lnTo>
                    <a:pt x="0" y="9742"/>
                  </a:lnTo>
                  <a:lnTo>
                    <a:pt x="44" y="9785"/>
                  </a:lnTo>
                  <a:lnTo>
                    <a:pt x="176" y="9829"/>
                  </a:lnTo>
                  <a:lnTo>
                    <a:pt x="264" y="9785"/>
                  </a:lnTo>
                  <a:lnTo>
                    <a:pt x="307" y="9742"/>
                  </a:lnTo>
                  <a:lnTo>
                    <a:pt x="351" y="9698"/>
                  </a:lnTo>
                  <a:lnTo>
                    <a:pt x="1404" y="7548"/>
                  </a:lnTo>
                  <a:lnTo>
                    <a:pt x="2370" y="4125"/>
                  </a:lnTo>
                  <a:lnTo>
                    <a:pt x="3116" y="220"/>
                  </a:lnTo>
                  <a:lnTo>
                    <a:pt x="3116" y="132"/>
                  </a:lnTo>
                  <a:lnTo>
                    <a:pt x="3072" y="88"/>
                  </a:lnTo>
                  <a:lnTo>
                    <a:pt x="3028" y="44"/>
                  </a:lnTo>
                  <a:lnTo>
                    <a:pt x="2940"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 name="Google Shape;85;p7"/>
            <p:cNvSpPr/>
            <p:nvPr/>
          </p:nvSpPr>
          <p:spPr>
            <a:xfrm>
              <a:off x="4873000" y="1356225"/>
              <a:ext cx="89975" cy="206275"/>
            </a:xfrm>
            <a:custGeom>
              <a:rect b="b" l="l" r="r" t="t"/>
              <a:pathLst>
                <a:path extrusionOk="0" h="8251" w="3599">
                  <a:moveTo>
                    <a:pt x="3423" y="1"/>
                  </a:moveTo>
                  <a:lnTo>
                    <a:pt x="3335" y="45"/>
                  </a:lnTo>
                  <a:lnTo>
                    <a:pt x="3291" y="89"/>
                  </a:lnTo>
                  <a:lnTo>
                    <a:pt x="2326" y="1405"/>
                  </a:lnTo>
                  <a:lnTo>
                    <a:pt x="2326" y="1449"/>
                  </a:lnTo>
                  <a:lnTo>
                    <a:pt x="1361" y="4477"/>
                  </a:lnTo>
                  <a:lnTo>
                    <a:pt x="483" y="7109"/>
                  </a:lnTo>
                  <a:lnTo>
                    <a:pt x="0" y="7987"/>
                  </a:lnTo>
                  <a:lnTo>
                    <a:pt x="0" y="8075"/>
                  </a:lnTo>
                  <a:lnTo>
                    <a:pt x="0" y="8163"/>
                  </a:lnTo>
                  <a:lnTo>
                    <a:pt x="44" y="8206"/>
                  </a:lnTo>
                  <a:lnTo>
                    <a:pt x="88" y="8250"/>
                  </a:lnTo>
                  <a:lnTo>
                    <a:pt x="264" y="8250"/>
                  </a:lnTo>
                  <a:lnTo>
                    <a:pt x="307" y="8163"/>
                  </a:lnTo>
                  <a:lnTo>
                    <a:pt x="834" y="7285"/>
                  </a:lnTo>
                  <a:lnTo>
                    <a:pt x="834" y="7241"/>
                  </a:lnTo>
                  <a:lnTo>
                    <a:pt x="1712" y="4564"/>
                  </a:lnTo>
                  <a:lnTo>
                    <a:pt x="2633" y="1580"/>
                  </a:lnTo>
                  <a:lnTo>
                    <a:pt x="3598" y="308"/>
                  </a:lnTo>
                  <a:lnTo>
                    <a:pt x="3598" y="220"/>
                  </a:lnTo>
                  <a:lnTo>
                    <a:pt x="3598" y="176"/>
                  </a:lnTo>
                  <a:lnTo>
                    <a:pt x="3598" y="89"/>
                  </a:lnTo>
                  <a:lnTo>
                    <a:pt x="3555" y="45"/>
                  </a:lnTo>
                  <a:lnTo>
                    <a:pt x="3467"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 name="Google Shape;86;p7"/>
            <p:cNvSpPr/>
            <p:nvPr/>
          </p:nvSpPr>
          <p:spPr>
            <a:xfrm>
              <a:off x="4878475" y="1401200"/>
              <a:ext cx="130575" cy="183225"/>
            </a:xfrm>
            <a:custGeom>
              <a:rect b="b" l="l" r="r" t="t"/>
              <a:pathLst>
                <a:path extrusionOk="0" h="7329" w="5223">
                  <a:moveTo>
                    <a:pt x="5003" y="1"/>
                  </a:moveTo>
                  <a:lnTo>
                    <a:pt x="4915" y="45"/>
                  </a:lnTo>
                  <a:lnTo>
                    <a:pt x="1975" y="3204"/>
                  </a:lnTo>
                  <a:lnTo>
                    <a:pt x="1931" y="3292"/>
                  </a:lnTo>
                  <a:lnTo>
                    <a:pt x="1010" y="5442"/>
                  </a:lnTo>
                  <a:lnTo>
                    <a:pt x="45" y="7066"/>
                  </a:lnTo>
                  <a:lnTo>
                    <a:pt x="1" y="7153"/>
                  </a:lnTo>
                  <a:lnTo>
                    <a:pt x="1" y="7197"/>
                  </a:lnTo>
                  <a:lnTo>
                    <a:pt x="45" y="7285"/>
                  </a:lnTo>
                  <a:lnTo>
                    <a:pt x="88" y="7329"/>
                  </a:lnTo>
                  <a:lnTo>
                    <a:pt x="264" y="7329"/>
                  </a:lnTo>
                  <a:lnTo>
                    <a:pt x="352" y="7241"/>
                  </a:lnTo>
                  <a:lnTo>
                    <a:pt x="1317" y="5618"/>
                  </a:lnTo>
                  <a:lnTo>
                    <a:pt x="2239" y="3424"/>
                  </a:lnTo>
                  <a:lnTo>
                    <a:pt x="5179" y="264"/>
                  </a:lnTo>
                  <a:lnTo>
                    <a:pt x="5222" y="220"/>
                  </a:lnTo>
                  <a:lnTo>
                    <a:pt x="5222" y="133"/>
                  </a:lnTo>
                  <a:lnTo>
                    <a:pt x="5222" y="89"/>
                  </a:lnTo>
                  <a:lnTo>
                    <a:pt x="5179" y="45"/>
                  </a:lnTo>
                  <a:lnTo>
                    <a:pt x="5135"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 name="Google Shape;87;p7"/>
            <p:cNvSpPr/>
            <p:nvPr/>
          </p:nvSpPr>
          <p:spPr>
            <a:xfrm>
              <a:off x="4888350" y="1411075"/>
              <a:ext cx="178850" cy="188725"/>
            </a:xfrm>
            <a:custGeom>
              <a:rect b="b" l="l" r="r" t="t"/>
              <a:pathLst>
                <a:path extrusionOk="0" h="7549" w="7154">
                  <a:moveTo>
                    <a:pt x="6934" y="1"/>
                  </a:moveTo>
                  <a:lnTo>
                    <a:pt x="6846" y="45"/>
                  </a:lnTo>
                  <a:lnTo>
                    <a:pt x="5003" y="1493"/>
                  </a:lnTo>
                  <a:lnTo>
                    <a:pt x="4959" y="1537"/>
                  </a:lnTo>
                  <a:lnTo>
                    <a:pt x="2809" y="4345"/>
                  </a:lnTo>
                  <a:lnTo>
                    <a:pt x="2019" y="4915"/>
                  </a:lnTo>
                  <a:lnTo>
                    <a:pt x="1975" y="4959"/>
                  </a:lnTo>
                  <a:lnTo>
                    <a:pt x="44" y="7241"/>
                  </a:lnTo>
                  <a:lnTo>
                    <a:pt x="1" y="7329"/>
                  </a:lnTo>
                  <a:lnTo>
                    <a:pt x="1" y="7373"/>
                  </a:lnTo>
                  <a:lnTo>
                    <a:pt x="1" y="7460"/>
                  </a:lnTo>
                  <a:lnTo>
                    <a:pt x="44" y="7504"/>
                  </a:lnTo>
                  <a:lnTo>
                    <a:pt x="176" y="7548"/>
                  </a:lnTo>
                  <a:lnTo>
                    <a:pt x="220" y="7548"/>
                  </a:lnTo>
                  <a:lnTo>
                    <a:pt x="308" y="7504"/>
                  </a:lnTo>
                  <a:lnTo>
                    <a:pt x="2238" y="5179"/>
                  </a:lnTo>
                  <a:lnTo>
                    <a:pt x="3028" y="4652"/>
                  </a:lnTo>
                  <a:lnTo>
                    <a:pt x="3072" y="4608"/>
                  </a:lnTo>
                  <a:lnTo>
                    <a:pt x="5222" y="1756"/>
                  </a:lnTo>
                  <a:lnTo>
                    <a:pt x="7065" y="308"/>
                  </a:lnTo>
                  <a:lnTo>
                    <a:pt x="7109" y="264"/>
                  </a:lnTo>
                  <a:lnTo>
                    <a:pt x="7153" y="176"/>
                  </a:lnTo>
                  <a:lnTo>
                    <a:pt x="7153" y="132"/>
                  </a:lnTo>
                  <a:lnTo>
                    <a:pt x="7109" y="45"/>
                  </a:lnTo>
                  <a:lnTo>
                    <a:pt x="7065"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 name="Google Shape;88;p7"/>
            <p:cNvSpPr/>
            <p:nvPr/>
          </p:nvSpPr>
          <p:spPr>
            <a:xfrm>
              <a:off x="4890550" y="1412175"/>
              <a:ext cx="208450" cy="215050"/>
            </a:xfrm>
            <a:custGeom>
              <a:rect b="b" l="l" r="r" t="t"/>
              <a:pathLst>
                <a:path extrusionOk="0" h="8602" w="8338">
                  <a:moveTo>
                    <a:pt x="8074" y="1"/>
                  </a:moveTo>
                  <a:lnTo>
                    <a:pt x="8030" y="45"/>
                  </a:lnTo>
                  <a:lnTo>
                    <a:pt x="7987" y="132"/>
                  </a:lnTo>
                  <a:lnTo>
                    <a:pt x="7021" y="3774"/>
                  </a:lnTo>
                  <a:lnTo>
                    <a:pt x="5880" y="5179"/>
                  </a:lnTo>
                  <a:lnTo>
                    <a:pt x="4652" y="5705"/>
                  </a:lnTo>
                  <a:lnTo>
                    <a:pt x="571" y="7943"/>
                  </a:lnTo>
                  <a:lnTo>
                    <a:pt x="88" y="8294"/>
                  </a:lnTo>
                  <a:lnTo>
                    <a:pt x="44" y="8338"/>
                  </a:lnTo>
                  <a:lnTo>
                    <a:pt x="0" y="8426"/>
                  </a:lnTo>
                  <a:lnTo>
                    <a:pt x="0" y="8470"/>
                  </a:lnTo>
                  <a:lnTo>
                    <a:pt x="44" y="8557"/>
                  </a:lnTo>
                  <a:lnTo>
                    <a:pt x="132" y="8601"/>
                  </a:lnTo>
                  <a:lnTo>
                    <a:pt x="307" y="8601"/>
                  </a:lnTo>
                  <a:lnTo>
                    <a:pt x="746" y="8250"/>
                  </a:lnTo>
                  <a:lnTo>
                    <a:pt x="4783" y="6056"/>
                  </a:lnTo>
                  <a:lnTo>
                    <a:pt x="6056" y="5486"/>
                  </a:lnTo>
                  <a:lnTo>
                    <a:pt x="6144" y="5442"/>
                  </a:lnTo>
                  <a:lnTo>
                    <a:pt x="7328" y="3950"/>
                  </a:lnTo>
                  <a:lnTo>
                    <a:pt x="7328" y="3906"/>
                  </a:lnTo>
                  <a:lnTo>
                    <a:pt x="8338" y="220"/>
                  </a:lnTo>
                  <a:lnTo>
                    <a:pt x="8338" y="132"/>
                  </a:lnTo>
                  <a:lnTo>
                    <a:pt x="8338" y="88"/>
                  </a:lnTo>
                  <a:lnTo>
                    <a:pt x="8294" y="45"/>
                  </a:lnTo>
                  <a:lnTo>
                    <a:pt x="8206"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 name="Google Shape;89;p7"/>
            <p:cNvSpPr/>
            <p:nvPr/>
          </p:nvSpPr>
          <p:spPr>
            <a:xfrm>
              <a:off x="4878475" y="1464825"/>
              <a:ext cx="342300" cy="254550"/>
            </a:xfrm>
            <a:custGeom>
              <a:rect b="b" l="l" r="r" t="t"/>
              <a:pathLst>
                <a:path extrusionOk="0" h="10182" w="13692">
                  <a:moveTo>
                    <a:pt x="13560" y="1"/>
                  </a:moveTo>
                  <a:lnTo>
                    <a:pt x="13472" y="45"/>
                  </a:lnTo>
                  <a:lnTo>
                    <a:pt x="11805" y="571"/>
                  </a:lnTo>
                  <a:lnTo>
                    <a:pt x="11761" y="615"/>
                  </a:lnTo>
                  <a:lnTo>
                    <a:pt x="11410" y="879"/>
                  </a:lnTo>
                  <a:lnTo>
                    <a:pt x="11366" y="966"/>
                  </a:lnTo>
                  <a:lnTo>
                    <a:pt x="10795" y="2195"/>
                  </a:lnTo>
                  <a:lnTo>
                    <a:pt x="8119" y="5223"/>
                  </a:lnTo>
                  <a:lnTo>
                    <a:pt x="6890" y="6276"/>
                  </a:lnTo>
                  <a:lnTo>
                    <a:pt x="5266" y="7285"/>
                  </a:lnTo>
                  <a:lnTo>
                    <a:pt x="1142" y="9172"/>
                  </a:lnTo>
                  <a:lnTo>
                    <a:pt x="1098" y="9172"/>
                  </a:lnTo>
                  <a:lnTo>
                    <a:pt x="88" y="9874"/>
                  </a:lnTo>
                  <a:lnTo>
                    <a:pt x="45" y="9918"/>
                  </a:lnTo>
                  <a:lnTo>
                    <a:pt x="1" y="9962"/>
                  </a:lnTo>
                  <a:lnTo>
                    <a:pt x="1" y="10050"/>
                  </a:lnTo>
                  <a:lnTo>
                    <a:pt x="45" y="10093"/>
                  </a:lnTo>
                  <a:lnTo>
                    <a:pt x="88" y="10137"/>
                  </a:lnTo>
                  <a:lnTo>
                    <a:pt x="176" y="10181"/>
                  </a:lnTo>
                  <a:lnTo>
                    <a:pt x="264" y="10137"/>
                  </a:lnTo>
                  <a:lnTo>
                    <a:pt x="1273" y="9479"/>
                  </a:lnTo>
                  <a:lnTo>
                    <a:pt x="5442" y="7592"/>
                  </a:lnTo>
                  <a:lnTo>
                    <a:pt x="5486" y="7592"/>
                  </a:lnTo>
                  <a:lnTo>
                    <a:pt x="7065" y="6583"/>
                  </a:lnTo>
                  <a:lnTo>
                    <a:pt x="7109" y="6539"/>
                  </a:lnTo>
                  <a:lnTo>
                    <a:pt x="8382" y="5486"/>
                  </a:lnTo>
                  <a:lnTo>
                    <a:pt x="8382" y="5442"/>
                  </a:lnTo>
                  <a:lnTo>
                    <a:pt x="11102" y="2414"/>
                  </a:lnTo>
                  <a:lnTo>
                    <a:pt x="11102" y="2370"/>
                  </a:lnTo>
                  <a:lnTo>
                    <a:pt x="11673" y="1142"/>
                  </a:lnTo>
                  <a:lnTo>
                    <a:pt x="11936" y="922"/>
                  </a:lnTo>
                  <a:lnTo>
                    <a:pt x="13604" y="352"/>
                  </a:lnTo>
                  <a:lnTo>
                    <a:pt x="13647" y="308"/>
                  </a:lnTo>
                  <a:lnTo>
                    <a:pt x="13691" y="264"/>
                  </a:lnTo>
                  <a:lnTo>
                    <a:pt x="13691" y="220"/>
                  </a:lnTo>
                  <a:lnTo>
                    <a:pt x="13691" y="133"/>
                  </a:lnTo>
                  <a:lnTo>
                    <a:pt x="13647" y="89"/>
                  </a:lnTo>
                  <a:lnTo>
                    <a:pt x="13604" y="45"/>
                  </a:lnTo>
                  <a:lnTo>
                    <a:pt x="13560"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 name="Google Shape;90;p7"/>
            <p:cNvSpPr/>
            <p:nvPr/>
          </p:nvSpPr>
          <p:spPr>
            <a:xfrm>
              <a:off x="5782425" y="1462650"/>
              <a:ext cx="54875" cy="228200"/>
            </a:xfrm>
            <a:custGeom>
              <a:rect b="b" l="l" r="r" t="t"/>
              <a:pathLst>
                <a:path extrusionOk="0" h="9128" w="2195">
                  <a:moveTo>
                    <a:pt x="88" y="0"/>
                  </a:moveTo>
                  <a:lnTo>
                    <a:pt x="44" y="44"/>
                  </a:lnTo>
                  <a:lnTo>
                    <a:pt x="0" y="88"/>
                  </a:lnTo>
                  <a:lnTo>
                    <a:pt x="0" y="176"/>
                  </a:lnTo>
                  <a:lnTo>
                    <a:pt x="0" y="263"/>
                  </a:lnTo>
                  <a:lnTo>
                    <a:pt x="44" y="307"/>
                  </a:lnTo>
                  <a:lnTo>
                    <a:pt x="1448" y="1755"/>
                  </a:lnTo>
                  <a:lnTo>
                    <a:pt x="1843" y="2940"/>
                  </a:lnTo>
                  <a:lnTo>
                    <a:pt x="1229" y="5924"/>
                  </a:lnTo>
                  <a:lnTo>
                    <a:pt x="1053" y="8908"/>
                  </a:lnTo>
                  <a:lnTo>
                    <a:pt x="1053" y="8996"/>
                  </a:lnTo>
                  <a:lnTo>
                    <a:pt x="1097" y="9040"/>
                  </a:lnTo>
                  <a:lnTo>
                    <a:pt x="1141" y="9083"/>
                  </a:lnTo>
                  <a:lnTo>
                    <a:pt x="1229" y="9127"/>
                  </a:lnTo>
                  <a:lnTo>
                    <a:pt x="1360" y="9083"/>
                  </a:lnTo>
                  <a:lnTo>
                    <a:pt x="1404" y="8952"/>
                  </a:lnTo>
                  <a:lnTo>
                    <a:pt x="1580" y="5968"/>
                  </a:lnTo>
                  <a:lnTo>
                    <a:pt x="2194" y="2984"/>
                  </a:lnTo>
                  <a:lnTo>
                    <a:pt x="2194" y="2896"/>
                  </a:lnTo>
                  <a:lnTo>
                    <a:pt x="1755" y="1624"/>
                  </a:lnTo>
                  <a:lnTo>
                    <a:pt x="1712" y="1536"/>
                  </a:lnTo>
                  <a:lnTo>
                    <a:pt x="307" y="44"/>
                  </a:lnTo>
                  <a:lnTo>
                    <a:pt x="220"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 name="Google Shape;91;p7"/>
            <p:cNvSpPr/>
            <p:nvPr/>
          </p:nvSpPr>
          <p:spPr>
            <a:xfrm>
              <a:off x="4857625" y="1459350"/>
              <a:ext cx="669225" cy="314875"/>
            </a:xfrm>
            <a:custGeom>
              <a:rect b="b" l="l" r="r" t="t"/>
              <a:pathLst>
                <a:path extrusionOk="0" h="12595" w="26769">
                  <a:moveTo>
                    <a:pt x="26549" y="1"/>
                  </a:moveTo>
                  <a:lnTo>
                    <a:pt x="22643" y="1054"/>
                  </a:lnTo>
                  <a:lnTo>
                    <a:pt x="18036" y="2238"/>
                  </a:lnTo>
                  <a:lnTo>
                    <a:pt x="16105" y="2633"/>
                  </a:lnTo>
                  <a:lnTo>
                    <a:pt x="16017" y="2677"/>
                  </a:lnTo>
                  <a:lnTo>
                    <a:pt x="14657" y="3994"/>
                  </a:lnTo>
                  <a:lnTo>
                    <a:pt x="12463" y="4345"/>
                  </a:lnTo>
                  <a:lnTo>
                    <a:pt x="12375" y="4389"/>
                  </a:lnTo>
                  <a:lnTo>
                    <a:pt x="10137" y="6934"/>
                  </a:lnTo>
                  <a:lnTo>
                    <a:pt x="8558" y="8162"/>
                  </a:lnTo>
                  <a:lnTo>
                    <a:pt x="6320" y="9391"/>
                  </a:lnTo>
                  <a:lnTo>
                    <a:pt x="1844" y="11409"/>
                  </a:lnTo>
                  <a:lnTo>
                    <a:pt x="220" y="12112"/>
                  </a:lnTo>
                  <a:lnTo>
                    <a:pt x="133" y="12155"/>
                  </a:lnTo>
                  <a:lnTo>
                    <a:pt x="1" y="12331"/>
                  </a:lnTo>
                  <a:lnTo>
                    <a:pt x="1" y="12375"/>
                  </a:lnTo>
                  <a:lnTo>
                    <a:pt x="1" y="12463"/>
                  </a:lnTo>
                  <a:lnTo>
                    <a:pt x="1" y="12506"/>
                  </a:lnTo>
                  <a:lnTo>
                    <a:pt x="45" y="12594"/>
                  </a:lnTo>
                  <a:lnTo>
                    <a:pt x="220" y="12594"/>
                  </a:lnTo>
                  <a:lnTo>
                    <a:pt x="308" y="12550"/>
                  </a:lnTo>
                  <a:lnTo>
                    <a:pt x="396" y="12419"/>
                  </a:lnTo>
                  <a:lnTo>
                    <a:pt x="1976" y="11760"/>
                  </a:lnTo>
                  <a:lnTo>
                    <a:pt x="6451" y="9742"/>
                  </a:lnTo>
                  <a:lnTo>
                    <a:pt x="8733" y="8469"/>
                  </a:lnTo>
                  <a:lnTo>
                    <a:pt x="8777" y="8426"/>
                  </a:lnTo>
                  <a:lnTo>
                    <a:pt x="10357" y="7197"/>
                  </a:lnTo>
                  <a:lnTo>
                    <a:pt x="10401" y="7197"/>
                  </a:lnTo>
                  <a:lnTo>
                    <a:pt x="12595" y="4696"/>
                  </a:lnTo>
                  <a:lnTo>
                    <a:pt x="14789" y="4301"/>
                  </a:lnTo>
                  <a:lnTo>
                    <a:pt x="14876" y="4257"/>
                  </a:lnTo>
                  <a:lnTo>
                    <a:pt x="16237" y="2984"/>
                  </a:lnTo>
                  <a:lnTo>
                    <a:pt x="18124" y="2546"/>
                  </a:lnTo>
                  <a:lnTo>
                    <a:pt x="22731" y="1405"/>
                  </a:lnTo>
                  <a:lnTo>
                    <a:pt x="26636" y="352"/>
                  </a:lnTo>
                  <a:lnTo>
                    <a:pt x="26680" y="308"/>
                  </a:lnTo>
                  <a:lnTo>
                    <a:pt x="26724" y="264"/>
                  </a:lnTo>
                  <a:lnTo>
                    <a:pt x="26768" y="176"/>
                  </a:lnTo>
                  <a:lnTo>
                    <a:pt x="26768" y="132"/>
                  </a:lnTo>
                  <a:lnTo>
                    <a:pt x="26724" y="44"/>
                  </a:lnTo>
                  <a:lnTo>
                    <a:pt x="26680"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 name="Google Shape;92;p7"/>
            <p:cNvSpPr/>
            <p:nvPr/>
          </p:nvSpPr>
          <p:spPr>
            <a:xfrm>
              <a:off x="4825825" y="1509825"/>
              <a:ext cx="970875" cy="323625"/>
            </a:xfrm>
            <a:custGeom>
              <a:rect b="b" l="l" r="r" t="t"/>
              <a:pathLst>
                <a:path extrusionOk="0" h="12945" w="38835">
                  <a:moveTo>
                    <a:pt x="34403" y="0"/>
                  </a:moveTo>
                  <a:lnTo>
                    <a:pt x="31902" y="219"/>
                  </a:lnTo>
                  <a:lnTo>
                    <a:pt x="31858" y="219"/>
                  </a:lnTo>
                  <a:lnTo>
                    <a:pt x="27821" y="1185"/>
                  </a:lnTo>
                  <a:lnTo>
                    <a:pt x="23871" y="1931"/>
                  </a:lnTo>
                  <a:lnTo>
                    <a:pt x="21195" y="2282"/>
                  </a:lnTo>
                  <a:lnTo>
                    <a:pt x="21151" y="2282"/>
                  </a:lnTo>
                  <a:lnTo>
                    <a:pt x="19659" y="3159"/>
                  </a:lnTo>
                  <a:lnTo>
                    <a:pt x="15534" y="3861"/>
                  </a:lnTo>
                  <a:lnTo>
                    <a:pt x="15446" y="3905"/>
                  </a:lnTo>
                  <a:lnTo>
                    <a:pt x="12813" y="6407"/>
                  </a:lnTo>
                  <a:lnTo>
                    <a:pt x="11760" y="7153"/>
                  </a:lnTo>
                  <a:lnTo>
                    <a:pt x="10663" y="7855"/>
                  </a:lnTo>
                  <a:lnTo>
                    <a:pt x="9566" y="8513"/>
                  </a:lnTo>
                  <a:lnTo>
                    <a:pt x="8425" y="9083"/>
                  </a:lnTo>
                  <a:lnTo>
                    <a:pt x="7241" y="9610"/>
                  </a:lnTo>
                  <a:lnTo>
                    <a:pt x="6056" y="10136"/>
                  </a:lnTo>
                  <a:lnTo>
                    <a:pt x="3642" y="11058"/>
                  </a:lnTo>
                  <a:lnTo>
                    <a:pt x="1931" y="11760"/>
                  </a:lnTo>
                  <a:lnTo>
                    <a:pt x="176" y="12462"/>
                  </a:lnTo>
                  <a:lnTo>
                    <a:pt x="88" y="12550"/>
                  </a:lnTo>
                  <a:lnTo>
                    <a:pt x="0" y="12638"/>
                  </a:lnTo>
                  <a:lnTo>
                    <a:pt x="0" y="12725"/>
                  </a:lnTo>
                  <a:lnTo>
                    <a:pt x="0" y="12769"/>
                  </a:lnTo>
                  <a:lnTo>
                    <a:pt x="0" y="12857"/>
                  </a:lnTo>
                  <a:lnTo>
                    <a:pt x="44" y="12901"/>
                  </a:lnTo>
                  <a:lnTo>
                    <a:pt x="176" y="12945"/>
                  </a:lnTo>
                  <a:lnTo>
                    <a:pt x="220" y="12901"/>
                  </a:lnTo>
                  <a:lnTo>
                    <a:pt x="308" y="12857"/>
                  </a:lnTo>
                  <a:lnTo>
                    <a:pt x="351" y="12769"/>
                  </a:lnTo>
                  <a:lnTo>
                    <a:pt x="2063" y="12067"/>
                  </a:lnTo>
                  <a:lnTo>
                    <a:pt x="3774" y="11409"/>
                  </a:lnTo>
                  <a:lnTo>
                    <a:pt x="6188" y="10444"/>
                  </a:lnTo>
                  <a:lnTo>
                    <a:pt x="7372" y="9917"/>
                  </a:lnTo>
                  <a:lnTo>
                    <a:pt x="8557" y="9390"/>
                  </a:lnTo>
                  <a:lnTo>
                    <a:pt x="9742" y="8776"/>
                  </a:lnTo>
                  <a:lnTo>
                    <a:pt x="10883" y="8162"/>
                  </a:lnTo>
                  <a:lnTo>
                    <a:pt x="11980" y="7460"/>
                  </a:lnTo>
                  <a:lnTo>
                    <a:pt x="13033" y="6670"/>
                  </a:lnTo>
                  <a:lnTo>
                    <a:pt x="15622" y="4169"/>
                  </a:lnTo>
                  <a:lnTo>
                    <a:pt x="19747" y="3510"/>
                  </a:lnTo>
                  <a:lnTo>
                    <a:pt x="19790" y="3467"/>
                  </a:lnTo>
                  <a:lnTo>
                    <a:pt x="21282" y="2589"/>
                  </a:lnTo>
                  <a:lnTo>
                    <a:pt x="23915" y="2238"/>
                  </a:lnTo>
                  <a:lnTo>
                    <a:pt x="27908" y="1492"/>
                  </a:lnTo>
                  <a:lnTo>
                    <a:pt x="31945" y="570"/>
                  </a:lnTo>
                  <a:lnTo>
                    <a:pt x="34403" y="351"/>
                  </a:lnTo>
                  <a:lnTo>
                    <a:pt x="36816" y="746"/>
                  </a:lnTo>
                  <a:lnTo>
                    <a:pt x="38001" y="1273"/>
                  </a:lnTo>
                  <a:lnTo>
                    <a:pt x="38440" y="1843"/>
                  </a:lnTo>
                  <a:lnTo>
                    <a:pt x="38484" y="3598"/>
                  </a:lnTo>
                  <a:lnTo>
                    <a:pt x="38484" y="3686"/>
                  </a:lnTo>
                  <a:lnTo>
                    <a:pt x="38527" y="3730"/>
                  </a:lnTo>
                  <a:lnTo>
                    <a:pt x="38571" y="3774"/>
                  </a:lnTo>
                  <a:lnTo>
                    <a:pt x="38703" y="3774"/>
                  </a:lnTo>
                  <a:lnTo>
                    <a:pt x="38791" y="3730"/>
                  </a:lnTo>
                  <a:lnTo>
                    <a:pt x="38791" y="3686"/>
                  </a:lnTo>
                  <a:lnTo>
                    <a:pt x="38835" y="3598"/>
                  </a:lnTo>
                  <a:lnTo>
                    <a:pt x="38791" y="1799"/>
                  </a:lnTo>
                  <a:lnTo>
                    <a:pt x="38747" y="1711"/>
                  </a:lnTo>
                  <a:lnTo>
                    <a:pt x="38264" y="1009"/>
                  </a:lnTo>
                  <a:lnTo>
                    <a:pt x="38220" y="965"/>
                  </a:lnTo>
                  <a:lnTo>
                    <a:pt x="36948" y="439"/>
                  </a:lnTo>
                  <a:lnTo>
                    <a:pt x="36904" y="395"/>
                  </a:lnTo>
                  <a:lnTo>
                    <a:pt x="34447"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 name="Google Shape;93;p7"/>
            <p:cNvSpPr/>
            <p:nvPr/>
          </p:nvSpPr>
          <p:spPr>
            <a:xfrm>
              <a:off x="4788525" y="1581125"/>
              <a:ext cx="993925" cy="304975"/>
            </a:xfrm>
            <a:custGeom>
              <a:rect b="b" l="l" r="r" t="t"/>
              <a:pathLst>
                <a:path extrusionOk="0" h="12199" w="39757">
                  <a:moveTo>
                    <a:pt x="35588" y="0"/>
                  </a:moveTo>
                  <a:lnTo>
                    <a:pt x="29883" y="790"/>
                  </a:lnTo>
                  <a:lnTo>
                    <a:pt x="26460" y="1009"/>
                  </a:lnTo>
                  <a:lnTo>
                    <a:pt x="26417" y="1009"/>
                  </a:lnTo>
                  <a:lnTo>
                    <a:pt x="24486" y="1712"/>
                  </a:lnTo>
                  <a:lnTo>
                    <a:pt x="19791" y="2326"/>
                  </a:lnTo>
                  <a:lnTo>
                    <a:pt x="18123" y="2677"/>
                  </a:lnTo>
                  <a:lnTo>
                    <a:pt x="18035" y="2721"/>
                  </a:lnTo>
                  <a:lnTo>
                    <a:pt x="15666" y="5046"/>
                  </a:lnTo>
                  <a:lnTo>
                    <a:pt x="15008" y="5573"/>
                  </a:lnTo>
                  <a:lnTo>
                    <a:pt x="14262" y="6056"/>
                  </a:lnTo>
                  <a:lnTo>
                    <a:pt x="13428" y="6538"/>
                  </a:lnTo>
                  <a:lnTo>
                    <a:pt x="12594" y="6977"/>
                  </a:lnTo>
                  <a:lnTo>
                    <a:pt x="11673" y="7416"/>
                  </a:lnTo>
                  <a:lnTo>
                    <a:pt x="10751" y="7855"/>
                  </a:lnTo>
                  <a:lnTo>
                    <a:pt x="8820" y="8689"/>
                  </a:lnTo>
                  <a:lnTo>
                    <a:pt x="6846" y="9478"/>
                  </a:lnTo>
                  <a:lnTo>
                    <a:pt x="4827" y="10180"/>
                  </a:lnTo>
                  <a:lnTo>
                    <a:pt x="1054" y="11497"/>
                  </a:lnTo>
                  <a:lnTo>
                    <a:pt x="176" y="11760"/>
                  </a:lnTo>
                  <a:lnTo>
                    <a:pt x="88" y="11848"/>
                  </a:lnTo>
                  <a:lnTo>
                    <a:pt x="0" y="11936"/>
                  </a:lnTo>
                  <a:lnTo>
                    <a:pt x="0" y="11980"/>
                  </a:lnTo>
                  <a:lnTo>
                    <a:pt x="0" y="12067"/>
                  </a:lnTo>
                  <a:lnTo>
                    <a:pt x="0" y="12111"/>
                  </a:lnTo>
                  <a:lnTo>
                    <a:pt x="44" y="12155"/>
                  </a:lnTo>
                  <a:lnTo>
                    <a:pt x="176" y="12199"/>
                  </a:lnTo>
                  <a:lnTo>
                    <a:pt x="220" y="12155"/>
                  </a:lnTo>
                  <a:lnTo>
                    <a:pt x="308" y="12111"/>
                  </a:lnTo>
                  <a:lnTo>
                    <a:pt x="1141" y="11804"/>
                  </a:lnTo>
                  <a:lnTo>
                    <a:pt x="4959" y="10532"/>
                  </a:lnTo>
                  <a:lnTo>
                    <a:pt x="6977" y="9786"/>
                  </a:lnTo>
                  <a:lnTo>
                    <a:pt x="8996" y="8996"/>
                  </a:lnTo>
                  <a:lnTo>
                    <a:pt x="10927" y="8162"/>
                  </a:lnTo>
                  <a:lnTo>
                    <a:pt x="11892" y="7723"/>
                  </a:lnTo>
                  <a:lnTo>
                    <a:pt x="12770" y="7284"/>
                  </a:lnTo>
                  <a:lnTo>
                    <a:pt x="13647" y="6802"/>
                  </a:lnTo>
                  <a:lnTo>
                    <a:pt x="14437" y="6319"/>
                  </a:lnTo>
                  <a:lnTo>
                    <a:pt x="15227" y="5836"/>
                  </a:lnTo>
                  <a:lnTo>
                    <a:pt x="15885" y="5354"/>
                  </a:lnTo>
                  <a:lnTo>
                    <a:pt x="15929" y="5310"/>
                  </a:lnTo>
                  <a:lnTo>
                    <a:pt x="18255" y="3028"/>
                  </a:lnTo>
                  <a:lnTo>
                    <a:pt x="19878" y="2677"/>
                  </a:lnTo>
                  <a:lnTo>
                    <a:pt x="24530" y="2063"/>
                  </a:lnTo>
                  <a:lnTo>
                    <a:pt x="24574" y="2063"/>
                  </a:lnTo>
                  <a:lnTo>
                    <a:pt x="26548" y="1361"/>
                  </a:lnTo>
                  <a:lnTo>
                    <a:pt x="29927" y="1141"/>
                  </a:lnTo>
                  <a:lnTo>
                    <a:pt x="35631" y="351"/>
                  </a:lnTo>
                  <a:lnTo>
                    <a:pt x="37387" y="439"/>
                  </a:lnTo>
                  <a:lnTo>
                    <a:pt x="38264" y="878"/>
                  </a:lnTo>
                  <a:lnTo>
                    <a:pt x="38308" y="1536"/>
                  </a:lnTo>
                  <a:lnTo>
                    <a:pt x="38396" y="4520"/>
                  </a:lnTo>
                  <a:lnTo>
                    <a:pt x="38396" y="4564"/>
                  </a:lnTo>
                  <a:lnTo>
                    <a:pt x="38703" y="6538"/>
                  </a:lnTo>
                  <a:lnTo>
                    <a:pt x="39361" y="9873"/>
                  </a:lnTo>
                  <a:lnTo>
                    <a:pt x="39449" y="10137"/>
                  </a:lnTo>
                  <a:lnTo>
                    <a:pt x="39449" y="10180"/>
                  </a:lnTo>
                  <a:lnTo>
                    <a:pt x="39493" y="10224"/>
                  </a:lnTo>
                  <a:lnTo>
                    <a:pt x="39581" y="10268"/>
                  </a:lnTo>
                  <a:lnTo>
                    <a:pt x="39625" y="10268"/>
                  </a:lnTo>
                  <a:lnTo>
                    <a:pt x="39712" y="10224"/>
                  </a:lnTo>
                  <a:lnTo>
                    <a:pt x="39756" y="10180"/>
                  </a:lnTo>
                  <a:lnTo>
                    <a:pt x="39756" y="10093"/>
                  </a:lnTo>
                  <a:lnTo>
                    <a:pt x="39756" y="10049"/>
                  </a:lnTo>
                  <a:lnTo>
                    <a:pt x="39054" y="6451"/>
                  </a:lnTo>
                  <a:lnTo>
                    <a:pt x="38747" y="4520"/>
                  </a:lnTo>
                  <a:lnTo>
                    <a:pt x="38659" y="1492"/>
                  </a:lnTo>
                  <a:lnTo>
                    <a:pt x="38571" y="746"/>
                  </a:lnTo>
                  <a:lnTo>
                    <a:pt x="38571" y="658"/>
                  </a:lnTo>
                  <a:lnTo>
                    <a:pt x="38484" y="571"/>
                  </a:lnTo>
                  <a:lnTo>
                    <a:pt x="37518" y="132"/>
                  </a:lnTo>
                  <a:lnTo>
                    <a:pt x="37474" y="88"/>
                  </a:lnTo>
                  <a:lnTo>
                    <a:pt x="35631"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 name="Google Shape;94;p7"/>
            <p:cNvSpPr/>
            <p:nvPr/>
          </p:nvSpPr>
          <p:spPr>
            <a:xfrm>
              <a:off x="4156650" y="690350"/>
              <a:ext cx="140425" cy="190900"/>
            </a:xfrm>
            <a:custGeom>
              <a:rect b="b" l="l" r="r" t="t"/>
              <a:pathLst>
                <a:path extrusionOk="0" h="7636" w="5617">
                  <a:moveTo>
                    <a:pt x="5398" y="0"/>
                  </a:moveTo>
                  <a:lnTo>
                    <a:pt x="5354" y="44"/>
                  </a:lnTo>
                  <a:lnTo>
                    <a:pt x="5310" y="88"/>
                  </a:lnTo>
                  <a:lnTo>
                    <a:pt x="4959" y="615"/>
                  </a:lnTo>
                  <a:lnTo>
                    <a:pt x="3204" y="3642"/>
                  </a:lnTo>
                  <a:lnTo>
                    <a:pt x="44" y="7372"/>
                  </a:lnTo>
                  <a:lnTo>
                    <a:pt x="0" y="7416"/>
                  </a:lnTo>
                  <a:lnTo>
                    <a:pt x="0" y="7504"/>
                  </a:lnTo>
                  <a:lnTo>
                    <a:pt x="44" y="7548"/>
                  </a:lnTo>
                  <a:lnTo>
                    <a:pt x="44" y="7592"/>
                  </a:lnTo>
                  <a:lnTo>
                    <a:pt x="176" y="7636"/>
                  </a:lnTo>
                  <a:lnTo>
                    <a:pt x="264" y="7636"/>
                  </a:lnTo>
                  <a:lnTo>
                    <a:pt x="307" y="7592"/>
                  </a:lnTo>
                  <a:lnTo>
                    <a:pt x="3467" y="3862"/>
                  </a:lnTo>
                  <a:lnTo>
                    <a:pt x="3511" y="3818"/>
                  </a:lnTo>
                  <a:lnTo>
                    <a:pt x="5266" y="790"/>
                  </a:lnTo>
                  <a:lnTo>
                    <a:pt x="5617" y="264"/>
                  </a:lnTo>
                  <a:lnTo>
                    <a:pt x="5617" y="176"/>
                  </a:lnTo>
                  <a:lnTo>
                    <a:pt x="5617" y="132"/>
                  </a:lnTo>
                  <a:lnTo>
                    <a:pt x="5617" y="88"/>
                  </a:lnTo>
                  <a:lnTo>
                    <a:pt x="5529"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 name="Google Shape;95;p7"/>
            <p:cNvSpPr/>
            <p:nvPr/>
          </p:nvSpPr>
          <p:spPr>
            <a:xfrm>
              <a:off x="3612525" y="2067100"/>
              <a:ext cx="822775" cy="311575"/>
            </a:xfrm>
            <a:custGeom>
              <a:rect b="b" l="l" r="r" t="t"/>
              <a:pathLst>
                <a:path extrusionOk="0" h="12463" w="32911">
                  <a:moveTo>
                    <a:pt x="32648" y="0"/>
                  </a:moveTo>
                  <a:lnTo>
                    <a:pt x="32121" y="395"/>
                  </a:lnTo>
                  <a:lnTo>
                    <a:pt x="32077" y="395"/>
                  </a:lnTo>
                  <a:lnTo>
                    <a:pt x="30541" y="2019"/>
                  </a:lnTo>
                  <a:lnTo>
                    <a:pt x="28260" y="3291"/>
                  </a:lnTo>
                  <a:lnTo>
                    <a:pt x="27163" y="3642"/>
                  </a:lnTo>
                  <a:lnTo>
                    <a:pt x="22862" y="2721"/>
                  </a:lnTo>
                  <a:lnTo>
                    <a:pt x="18386" y="1053"/>
                  </a:lnTo>
                  <a:lnTo>
                    <a:pt x="18343" y="1053"/>
                  </a:lnTo>
                  <a:lnTo>
                    <a:pt x="17640" y="966"/>
                  </a:lnTo>
                  <a:lnTo>
                    <a:pt x="17553" y="966"/>
                  </a:lnTo>
                  <a:lnTo>
                    <a:pt x="17509" y="1009"/>
                  </a:lnTo>
                  <a:lnTo>
                    <a:pt x="17158" y="1317"/>
                  </a:lnTo>
                  <a:lnTo>
                    <a:pt x="17114" y="1448"/>
                  </a:lnTo>
                  <a:lnTo>
                    <a:pt x="17026" y="2809"/>
                  </a:lnTo>
                  <a:lnTo>
                    <a:pt x="16368" y="5485"/>
                  </a:lnTo>
                  <a:lnTo>
                    <a:pt x="15929" y="8557"/>
                  </a:lnTo>
                  <a:lnTo>
                    <a:pt x="15578" y="11541"/>
                  </a:lnTo>
                  <a:lnTo>
                    <a:pt x="15446" y="11936"/>
                  </a:lnTo>
                  <a:lnTo>
                    <a:pt x="13428" y="11716"/>
                  </a:lnTo>
                  <a:lnTo>
                    <a:pt x="10269" y="11760"/>
                  </a:lnTo>
                  <a:lnTo>
                    <a:pt x="5837" y="12067"/>
                  </a:lnTo>
                  <a:lnTo>
                    <a:pt x="2238" y="12111"/>
                  </a:lnTo>
                  <a:lnTo>
                    <a:pt x="176" y="11936"/>
                  </a:lnTo>
                  <a:lnTo>
                    <a:pt x="132" y="11980"/>
                  </a:lnTo>
                  <a:lnTo>
                    <a:pt x="44" y="11980"/>
                  </a:lnTo>
                  <a:lnTo>
                    <a:pt x="1" y="12067"/>
                  </a:lnTo>
                  <a:lnTo>
                    <a:pt x="1" y="12111"/>
                  </a:lnTo>
                  <a:lnTo>
                    <a:pt x="1" y="12199"/>
                  </a:lnTo>
                  <a:lnTo>
                    <a:pt x="44" y="12243"/>
                  </a:lnTo>
                  <a:lnTo>
                    <a:pt x="88" y="12287"/>
                  </a:lnTo>
                  <a:lnTo>
                    <a:pt x="176" y="12287"/>
                  </a:lnTo>
                  <a:lnTo>
                    <a:pt x="2238" y="12462"/>
                  </a:lnTo>
                  <a:lnTo>
                    <a:pt x="5837" y="12418"/>
                  </a:lnTo>
                  <a:lnTo>
                    <a:pt x="10269" y="12111"/>
                  </a:lnTo>
                  <a:lnTo>
                    <a:pt x="13428" y="12067"/>
                  </a:lnTo>
                  <a:lnTo>
                    <a:pt x="15534" y="12287"/>
                  </a:lnTo>
                  <a:lnTo>
                    <a:pt x="15622" y="12287"/>
                  </a:lnTo>
                  <a:lnTo>
                    <a:pt x="15710" y="12199"/>
                  </a:lnTo>
                  <a:lnTo>
                    <a:pt x="15929" y="11672"/>
                  </a:lnTo>
                  <a:lnTo>
                    <a:pt x="15929" y="11629"/>
                  </a:lnTo>
                  <a:lnTo>
                    <a:pt x="16280" y="8601"/>
                  </a:lnTo>
                  <a:lnTo>
                    <a:pt x="16719" y="5573"/>
                  </a:lnTo>
                  <a:lnTo>
                    <a:pt x="17377" y="2896"/>
                  </a:lnTo>
                  <a:lnTo>
                    <a:pt x="17377" y="2852"/>
                  </a:lnTo>
                  <a:lnTo>
                    <a:pt x="17465" y="1536"/>
                  </a:lnTo>
                  <a:lnTo>
                    <a:pt x="17684" y="1317"/>
                  </a:lnTo>
                  <a:lnTo>
                    <a:pt x="18299" y="1404"/>
                  </a:lnTo>
                  <a:lnTo>
                    <a:pt x="22731" y="3072"/>
                  </a:lnTo>
                  <a:lnTo>
                    <a:pt x="22775" y="3072"/>
                  </a:lnTo>
                  <a:lnTo>
                    <a:pt x="27119" y="3993"/>
                  </a:lnTo>
                  <a:lnTo>
                    <a:pt x="27206" y="3949"/>
                  </a:lnTo>
                  <a:lnTo>
                    <a:pt x="28391" y="3642"/>
                  </a:lnTo>
                  <a:lnTo>
                    <a:pt x="28435" y="3598"/>
                  </a:lnTo>
                  <a:lnTo>
                    <a:pt x="30717" y="2326"/>
                  </a:lnTo>
                  <a:lnTo>
                    <a:pt x="30761" y="2282"/>
                  </a:lnTo>
                  <a:lnTo>
                    <a:pt x="32340" y="658"/>
                  </a:lnTo>
                  <a:lnTo>
                    <a:pt x="32867" y="307"/>
                  </a:lnTo>
                  <a:lnTo>
                    <a:pt x="32911" y="264"/>
                  </a:lnTo>
                  <a:lnTo>
                    <a:pt x="32911" y="176"/>
                  </a:lnTo>
                  <a:lnTo>
                    <a:pt x="32911" y="132"/>
                  </a:lnTo>
                  <a:lnTo>
                    <a:pt x="32911" y="44"/>
                  </a:lnTo>
                  <a:lnTo>
                    <a:pt x="32867"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 name="Google Shape;96;p7"/>
            <p:cNvSpPr/>
            <p:nvPr/>
          </p:nvSpPr>
          <p:spPr>
            <a:xfrm>
              <a:off x="3644350" y="658525"/>
              <a:ext cx="620925" cy="835950"/>
            </a:xfrm>
            <a:custGeom>
              <a:rect b="b" l="l" r="r" t="t"/>
              <a:pathLst>
                <a:path extrusionOk="0" h="33438" w="24837">
                  <a:moveTo>
                    <a:pt x="24573" y="1"/>
                  </a:moveTo>
                  <a:lnTo>
                    <a:pt x="23344" y="703"/>
                  </a:lnTo>
                  <a:lnTo>
                    <a:pt x="20887" y="2283"/>
                  </a:lnTo>
                  <a:lnTo>
                    <a:pt x="16982" y="5223"/>
                  </a:lnTo>
                  <a:lnTo>
                    <a:pt x="16938" y="5267"/>
                  </a:lnTo>
                  <a:lnTo>
                    <a:pt x="15402" y="7768"/>
                  </a:lnTo>
                  <a:lnTo>
                    <a:pt x="13735" y="10269"/>
                  </a:lnTo>
                  <a:lnTo>
                    <a:pt x="11760" y="12770"/>
                  </a:lnTo>
                  <a:lnTo>
                    <a:pt x="9961" y="14964"/>
                  </a:lnTo>
                  <a:lnTo>
                    <a:pt x="7635" y="17860"/>
                  </a:lnTo>
                  <a:lnTo>
                    <a:pt x="5485" y="21063"/>
                  </a:lnTo>
                  <a:lnTo>
                    <a:pt x="5485" y="21107"/>
                  </a:lnTo>
                  <a:lnTo>
                    <a:pt x="4827" y="22555"/>
                  </a:lnTo>
                  <a:lnTo>
                    <a:pt x="4344" y="24354"/>
                  </a:lnTo>
                  <a:lnTo>
                    <a:pt x="3598" y="25803"/>
                  </a:lnTo>
                  <a:lnTo>
                    <a:pt x="2150" y="27514"/>
                  </a:lnTo>
                  <a:lnTo>
                    <a:pt x="2106" y="27558"/>
                  </a:lnTo>
                  <a:lnTo>
                    <a:pt x="1053" y="29840"/>
                  </a:lnTo>
                  <a:lnTo>
                    <a:pt x="0" y="33218"/>
                  </a:lnTo>
                  <a:lnTo>
                    <a:pt x="0" y="33306"/>
                  </a:lnTo>
                  <a:lnTo>
                    <a:pt x="0" y="33350"/>
                  </a:lnTo>
                  <a:lnTo>
                    <a:pt x="44" y="33394"/>
                  </a:lnTo>
                  <a:lnTo>
                    <a:pt x="88" y="33438"/>
                  </a:lnTo>
                  <a:lnTo>
                    <a:pt x="176" y="33438"/>
                  </a:lnTo>
                  <a:lnTo>
                    <a:pt x="263" y="33394"/>
                  </a:lnTo>
                  <a:lnTo>
                    <a:pt x="307" y="33306"/>
                  </a:lnTo>
                  <a:lnTo>
                    <a:pt x="1360" y="29971"/>
                  </a:lnTo>
                  <a:lnTo>
                    <a:pt x="2413" y="27733"/>
                  </a:lnTo>
                  <a:lnTo>
                    <a:pt x="3905" y="26022"/>
                  </a:lnTo>
                  <a:lnTo>
                    <a:pt x="3905" y="25978"/>
                  </a:lnTo>
                  <a:lnTo>
                    <a:pt x="4651" y="24486"/>
                  </a:lnTo>
                  <a:lnTo>
                    <a:pt x="4695" y="24486"/>
                  </a:lnTo>
                  <a:lnTo>
                    <a:pt x="5178" y="22687"/>
                  </a:lnTo>
                  <a:lnTo>
                    <a:pt x="5792" y="21239"/>
                  </a:lnTo>
                  <a:lnTo>
                    <a:pt x="7899" y="18036"/>
                  </a:lnTo>
                  <a:lnTo>
                    <a:pt x="10224" y="15183"/>
                  </a:lnTo>
                  <a:lnTo>
                    <a:pt x="12023" y="12989"/>
                  </a:lnTo>
                  <a:lnTo>
                    <a:pt x="14042" y="10488"/>
                  </a:lnTo>
                  <a:lnTo>
                    <a:pt x="15709" y="7943"/>
                  </a:lnTo>
                  <a:lnTo>
                    <a:pt x="17245" y="5486"/>
                  </a:lnTo>
                  <a:lnTo>
                    <a:pt x="21107" y="2546"/>
                  </a:lnTo>
                  <a:lnTo>
                    <a:pt x="23520" y="1010"/>
                  </a:lnTo>
                  <a:lnTo>
                    <a:pt x="24749" y="308"/>
                  </a:lnTo>
                  <a:lnTo>
                    <a:pt x="24793" y="264"/>
                  </a:lnTo>
                  <a:lnTo>
                    <a:pt x="24793" y="220"/>
                  </a:lnTo>
                  <a:lnTo>
                    <a:pt x="24836" y="133"/>
                  </a:lnTo>
                  <a:lnTo>
                    <a:pt x="24793" y="89"/>
                  </a:lnTo>
                  <a:lnTo>
                    <a:pt x="24749" y="45"/>
                  </a:lnTo>
                  <a:lnTo>
                    <a:pt x="24705"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 name="Google Shape;97;p7"/>
            <p:cNvSpPr/>
            <p:nvPr/>
          </p:nvSpPr>
          <p:spPr>
            <a:xfrm>
              <a:off x="3615825" y="2072575"/>
              <a:ext cx="833750" cy="351075"/>
            </a:xfrm>
            <a:custGeom>
              <a:rect b="b" l="l" r="r" t="t"/>
              <a:pathLst>
                <a:path extrusionOk="0" h="14043" w="33350">
                  <a:moveTo>
                    <a:pt x="33086" y="1"/>
                  </a:moveTo>
                  <a:lnTo>
                    <a:pt x="33042" y="45"/>
                  </a:lnTo>
                  <a:lnTo>
                    <a:pt x="32252" y="1098"/>
                  </a:lnTo>
                  <a:lnTo>
                    <a:pt x="31243" y="1931"/>
                  </a:lnTo>
                  <a:lnTo>
                    <a:pt x="28084" y="3730"/>
                  </a:lnTo>
                  <a:lnTo>
                    <a:pt x="26855" y="4169"/>
                  </a:lnTo>
                  <a:lnTo>
                    <a:pt x="22028" y="3028"/>
                  </a:lnTo>
                  <a:lnTo>
                    <a:pt x="19088" y="1800"/>
                  </a:lnTo>
                  <a:lnTo>
                    <a:pt x="19044" y="1800"/>
                  </a:lnTo>
                  <a:lnTo>
                    <a:pt x="18123" y="1580"/>
                  </a:lnTo>
                  <a:lnTo>
                    <a:pt x="17991" y="1580"/>
                  </a:lnTo>
                  <a:lnTo>
                    <a:pt x="17947" y="1624"/>
                  </a:lnTo>
                  <a:lnTo>
                    <a:pt x="17903" y="1712"/>
                  </a:lnTo>
                  <a:lnTo>
                    <a:pt x="17333" y="4213"/>
                  </a:lnTo>
                  <a:lnTo>
                    <a:pt x="16982" y="7285"/>
                  </a:lnTo>
                  <a:lnTo>
                    <a:pt x="16236" y="12814"/>
                  </a:lnTo>
                  <a:lnTo>
                    <a:pt x="16192" y="13472"/>
                  </a:lnTo>
                  <a:lnTo>
                    <a:pt x="16017" y="13647"/>
                  </a:lnTo>
                  <a:lnTo>
                    <a:pt x="12155" y="12594"/>
                  </a:lnTo>
                  <a:lnTo>
                    <a:pt x="12111" y="12594"/>
                  </a:lnTo>
                  <a:lnTo>
                    <a:pt x="5749" y="12858"/>
                  </a:lnTo>
                  <a:lnTo>
                    <a:pt x="2633" y="12858"/>
                  </a:lnTo>
                  <a:lnTo>
                    <a:pt x="176" y="12638"/>
                  </a:lnTo>
                  <a:lnTo>
                    <a:pt x="132" y="12638"/>
                  </a:lnTo>
                  <a:lnTo>
                    <a:pt x="44" y="12682"/>
                  </a:lnTo>
                  <a:lnTo>
                    <a:pt x="0" y="12726"/>
                  </a:lnTo>
                  <a:lnTo>
                    <a:pt x="0" y="12814"/>
                  </a:lnTo>
                  <a:lnTo>
                    <a:pt x="0" y="12858"/>
                  </a:lnTo>
                  <a:lnTo>
                    <a:pt x="44" y="12945"/>
                  </a:lnTo>
                  <a:lnTo>
                    <a:pt x="88" y="12989"/>
                  </a:lnTo>
                  <a:lnTo>
                    <a:pt x="132" y="12989"/>
                  </a:lnTo>
                  <a:lnTo>
                    <a:pt x="2633" y="13209"/>
                  </a:lnTo>
                  <a:lnTo>
                    <a:pt x="5792" y="13209"/>
                  </a:lnTo>
                  <a:lnTo>
                    <a:pt x="12111" y="12945"/>
                  </a:lnTo>
                  <a:lnTo>
                    <a:pt x="16017" y="14042"/>
                  </a:lnTo>
                  <a:lnTo>
                    <a:pt x="16060" y="14042"/>
                  </a:lnTo>
                  <a:lnTo>
                    <a:pt x="16148" y="13998"/>
                  </a:lnTo>
                  <a:lnTo>
                    <a:pt x="16192" y="13955"/>
                  </a:lnTo>
                  <a:lnTo>
                    <a:pt x="16499" y="13647"/>
                  </a:lnTo>
                  <a:lnTo>
                    <a:pt x="16543" y="13560"/>
                  </a:lnTo>
                  <a:lnTo>
                    <a:pt x="16587" y="12858"/>
                  </a:lnTo>
                  <a:lnTo>
                    <a:pt x="17333" y="7329"/>
                  </a:lnTo>
                  <a:lnTo>
                    <a:pt x="17684" y="4301"/>
                  </a:lnTo>
                  <a:lnTo>
                    <a:pt x="18211" y="1975"/>
                  </a:lnTo>
                  <a:lnTo>
                    <a:pt x="18957" y="2151"/>
                  </a:lnTo>
                  <a:lnTo>
                    <a:pt x="21897" y="3379"/>
                  </a:lnTo>
                  <a:lnTo>
                    <a:pt x="21940" y="3379"/>
                  </a:lnTo>
                  <a:lnTo>
                    <a:pt x="26811" y="4520"/>
                  </a:lnTo>
                  <a:lnTo>
                    <a:pt x="26943" y="4476"/>
                  </a:lnTo>
                  <a:lnTo>
                    <a:pt x="28215" y="4038"/>
                  </a:lnTo>
                  <a:lnTo>
                    <a:pt x="28259" y="4038"/>
                  </a:lnTo>
                  <a:lnTo>
                    <a:pt x="31419" y="2195"/>
                  </a:lnTo>
                  <a:lnTo>
                    <a:pt x="31462" y="2195"/>
                  </a:lnTo>
                  <a:lnTo>
                    <a:pt x="32516" y="1361"/>
                  </a:lnTo>
                  <a:lnTo>
                    <a:pt x="32516" y="1317"/>
                  </a:lnTo>
                  <a:lnTo>
                    <a:pt x="33305" y="264"/>
                  </a:lnTo>
                  <a:lnTo>
                    <a:pt x="33349" y="220"/>
                  </a:lnTo>
                  <a:lnTo>
                    <a:pt x="33349" y="132"/>
                  </a:lnTo>
                  <a:lnTo>
                    <a:pt x="33305" y="88"/>
                  </a:lnTo>
                  <a:lnTo>
                    <a:pt x="33262" y="45"/>
                  </a:lnTo>
                  <a:lnTo>
                    <a:pt x="33218"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 name="Google Shape;98;p7"/>
            <p:cNvSpPr/>
            <p:nvPr/>
          </p:nvSpPr>
          <p:spPr>
            <a:xfrm>
              <a:off x="3615825" y="642075"/>
              <a:ext cx="642875" cy="845825"/>
            </a:xfrm>
            <a:custGeom>
              <a:rect b="b" l="l" r="r" t="t"/>
              <a:pathLst>
                <a:path extrusionOk="0" h="33833" w="25715">
                  <a:moveTo>
                    <a:pt x="25495" y="1"/>
                  </a:moveTo>
                  <a:lnTo>
                    <a:pt x="24134" y="483"/>
                  </a:lnTo>
                  <a:lnTo>
                    <a:pt x="24091" y="483"/>
                  </a:lnTo>
                  <a:lnTo>
                    <a:pt x="22862" y="1229"/>
                  </a:lnTo>
                  <a:lnTo>
                    <a:pt x="20273" y="3028"/>
                  </a:lnTo>
                  <a:lnTo>
                    <a:pt x="16982" y="5530"/>
                  </a:lnTo>
                  <a:lnTo>
                    <a:pt x="16938" y="5573"/>
                  </a:lnTo>
                  <a:lnTo>
                    <a:pt x="16236" y="6451"/>
                  </a:lnTo>
                  <a:lnTo>
                    <a:pt x="16236" y="6495"/>
                  </a:lnTo>
                  <a:lnTo>
                    <a:pt x="15007" y="8645"/>
                  </a:lnTo>
                  <a:lnTo>
                    <a:pt x="13559" y="10839"/>
                  </a:lnTo>
                  <a:lnTo>
                    <a:pt x="9742" y="15490"/>
                  </a:lnTo>
                  <a:lnTo>
                    <a:pt x="8162" y="17509"/>
                  </a:lnTo>
                  <a:lnTo>
                    <a:pt x="5836" y="21019"/>
                  </a:lnTo>
                  <a:lnTo>
                    <a:pt x="5792" y="21063"/>
                  </a:lnTo>
                  <a:lnTo>
                    <a:pt x="4476" y="24267"/>
                  </a:lnTo>
                  <a:lnTo>
                    <a:pt x="2414" y="27645"/>
                  </a:lnTo>
                  <a:lnTo>
                    <a:pt x="1360" y="29927"/>
                  </a:lnTo>
                  <a:lnTo>
                    <a:pt x="0" y="33569"/>
                  </a:lnTo>
                  <a:lnTo>
                    <a:pt x="0" y="33657"/>
                  </a:lnTo>
                  <a:lnTo>
                    <a:pt x="0" y="33701"/>
                  </a:lnTo>
                  <a:lnTo>
                    <a:pt x="44" y="33789"/>
                  </a:lnTo>
                  <a:lnTo>
                    <a:pt x="88" y="33832"/>
                  </a:lnTo>
                  <a:lnTo>
                    <a:pt x="176" y="33832"/>
                  </a:lnTo>
                  <a:lnTo>
                    <a:pt x="263" y="33789"/>
                  </a:lnTo>
                  <a:lnTo>
                    <a:pt x="307" y="33701"/>
                  </a:lnTo>
                  <a:lnTo>
                    <a:pt x="1668" y="30103"/>
                  </a:lnTo>
                  <a:lnTo>
                    <a:pt x="2721" y="27821"/>
                  </a:lnTo>
                  <a:lnTo>
                    <a:pt x="4783" y="24442"/>
                  </a:lnTo>
                  <a:lnTo>
                    <a:pt x="4783" y="24398"/>
                  </a:lnTo>
                  <a:lnTo>
                    <a:pt x="6143" y="21195"/>
                  </a:lnTo>
                  <a:lnTo>
                    <a:pt x="8469" y="17728"/>
                  </a:lnTo>
                  <a:lnTo>
                    <a:pt x="10005" y="15710"/>
                  </a:lnTo>
                  <a:lnTo>
                    <a:pt x="13823" y="11015"/>
                  </a:lnTo>
                  <a:lnTo>
                    <a:pt x="15314" y="8821"/>
                  </a:lnTo>
                  <a:lnTo>
                    <a:pt x="16499" y="6671"/>
                  </a:lnTo>
                  <a:lnTo>
                    <a:pt x="17201" y="5793"/>
                  </a:lnTo>
                  <a:lnTo>
                    <a:pt x="20492" y="3292"/>
                  </a:lnTo>
                  <a:lnTo>
                    <a:pt x="23037" y="1537"/>
                  </a:lnTo>
                  <a:lnTo>
                    <a:pt x="24266" y="791"/>
                  </a:lnTo>
                  <a:lnTo>
                    <a:pt x="25626" y="352"/>
                  </a:lnTo>
                  <a:lnTo>
                    <a:pt x="25670" y="308"/>
                  </a:lnTo>
                  <a:lnTo>
                    <a:pt x="25714" y="264"/>
                  </a:lnTo>
                  <a:lnTo>
                    <a:pt x="25714" y="176"/>
                  </a:lnTo>
                  <a:lnTo>
                    <a:pt x="25714" y="132"/>
                  </a:lnTo>
                  <a:lnTo>
                    <a:pt x="25670" y="45"/>
                  </a:lnTo>
                  <a:lnTo>
                    <a:pt x="25626"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 name="Google Shape;99;p7"/>
            <p:cNvSpPr/>
            <p:nvPr/>
          </p:nvSpPr>
          <p:spPr>
            <a:xfrm>
              <a:off x="3589500" y="2073675"/>
              <a:ext cx="884200" cy="377400"/>
            </a:xfrm>
            <a:custGeom>
              <a:rect b="b" l="l" r="r" t="t"/>
              <a:pathLst>
                <a:path extrusionOk="0" h="15096" w="35368">
                  <a:moveTo>
                    <a:pt x="35192" y="1"/>
                  </a:moveTo>
                  <a:lnTo>
                    <a:pt x="35104" y="44"/>
                  </a:lnTo>
                  <a:lnTo>
                    <a:pt x="35061" y="88"/>
                  </a:lnTo>
                  <a:lnTo>
                    <a:pt x="34315" y="1141"/>
                  </a:lnTo>
                  <a:lnTo>
                    <a:pt x="31901" y="2721"/>
                  </a:lnTo>
                  <a:lnTo>
                    <a:pt x="29137" y="4301"/>
                  </a:lnTo>
                  <a:lnTo>
                    <a:pt x="27733" y="4871"/>
                  </a:lnTo>
                  <a:lnTo>
                    <a:pt x="22379" y="3511"/>
                  </a:lnTo>
                  <a:lnTo>
                    <a:pt x="19966" y="2414"/>
                  </a:lnTo>
                  <a:lnTo>
                    <a:pt x="19834" y="2414"/>
                  </a:lnTo>
                  <a:lnTo>
                    <a:pt x="19790" y="2502"/>
                  </a:lnTo>
                  <a:lnTo>
                    <a:pt x="19746" y="2546"/>
                  </a:lnTo>
                  <a:lnTo>
                    <a:pt x="19264" y="5486"/>
                  </a:lnTo>
                  <a:lnTo>
                    <a:pt x="18737" y="8996"/>
                  </a:lnTo>
                  <a:lnTo>
                    <a:pt x="18342" y="12024"/>
                  </a:lnTo>
                  <a:lnTo>
                    <a:pt x="18079" y="13340"/>
                  </a:lnTo>
                  <a:lnTo>
                    <a:pt x="17508" y="14305"/>
                  </a:lnTo>
                  <a:lnTo>
                    <a:pt x="17026" y="14613"/>
                  </a:lnTo>
                  <a:lnTo>
                    <a:pt x="16367" y="14744"/>
                  </a:lnTo>
                  <a:lnTo>
                    <a:pt x="15578" y="14613"/>
                  </a:lnTo>
                  <a:lnTo>
                    <a:pt x="11979" y="13647"/>
                  </a:lnTo>
                  <a:lnTo>
                    <a:pt x="11936" y="13647"/>
                  </a:lnTo>
                  <a:lnTo>
                    <a:pt x="8996" y="13691"/>
                  </a:lnTo>
                  <a:lnTo>
                    <a:pt x="5529" y="13867"/>
                  </a:lnTo>
                  <a:lnTo>
                    <a:pt x="2808" y="13691"/>
                  </a:lnTo>
                  <a:lnTo>
                    <a:pt x="176" y="13296"/>
                  </a:lnTo>
                  <a:lnTo>
                    <a:pt x="132" y="13296"/>
                  </a:lnTo>
                  <a:lnTo>
                    <a:pt x="44" y="13340"/>
                  </a:lnTo>
                  <a:lnTo>
                    <a:pt x="0" y="13384"/>
                  </a:lnTo>
                  <a:lnTo>
                    <a:pt x="0" y="13472"/>
                  </a:lnTo>
                  <a:lnTo>
                    <a:pt x="0" y="13516"/>
                  </a:lnTo>
                  <a:lnTo>
                    <a:pt x="44" y="13603"/>
                  </a:lnTo>
                  <a:lnTo>
                    <a:pt x="88" y="13647"/>
                  </a:lnTo>
                  <a:lnTo>
                    <a:pt x="132" y="13647"/>
                  </a:lnTo>
                  <a:lnTo>
                    <a:pt x="2764" y="14042"/>
                  </a:lnTo>
                  <a:lnTo>
                    <a:pt x="5529" y="14174"/>
                  </a:lnTo>
                  <a:lnTo>
                    <a:pt x="8996" y="14042"/>
                  </a:lnTo>
                  <a:lnTo>
                    <a:pt x="11892" y="13998"/>
                  </a:lnTo>
                  <a:lnTo>
                    <a:pt x="15490" y="14964"/>
                  </a:lnTo>
                  <a:lnTo>
                    <a:pt x="16324" y="15095"/>
                  </a:lnTo>
                  <a:lnTo>
                    <a:pt x="16411" y="15095"/>
                  </a:lnTo>
                  <a:lnTo>
                    <a:pt x="17113" y="14964"/>
                  </a:lnTo>
                  <a:lnTo>
                    <a:pt x="17201" y="14920"/>
                  </a:lnTo>
                  <a:lnTo>
                    <a:pt x="17728" y="14569"/>
                  </a:lnTo>
                  <a:lnTo>
                    <a:pt x="17816" y="14525"/>
                  </a:lnTo>
                  <a:lnTo>
                    <a:pt x="18386" y="13472"/>
                  </a:lnTo>
                  <a:lnTo>
                    <a:pt x="18430" y="13428"/>
                  </a:lnTo>
                  <a:lnTo>
                    <a:pt x="18693" y="12068"/>
                  </a:lnTo>
                  <a:lnTo>
                    <a:pt x="19088" y="9040"/>
                  </a:lnTo>
                  <a:lnTo>
                    <a:pt x="19615" y="5529"/>
                  </a:lnTo>
                  <a:lnTo>
                    <a:pt x="20053" y="2853"/>
                  </a:lnTo>
                  <a:lnTo>
                    <a:pt x="22247" y="3862"/>
                  </a:lnTo>
                  <a:lnTo>
                    <a:pt x="22291" y="3862"/>
                  </a:lnTo>
                  <a:lnTo>
                    <a:pt x="27689" y="5222"/>
                  </a:lnTo>
                  <a:lnTo>
                    <a:pt x="27820" y="5222"/>
                  </a:lnTo>
                  <a:lnTo>
                    <a:pt x="29268" y="4608"/>
                  </a:lnTo>
                  <a:lnTo>
                    <a:pt x="32121" y="3028"/>
                  </a:lnTo>
                  <a:lnTo>
                    <a:pt x="34534" y="1405"/>
                  </a:lnTo>
                  <a:lnTo>
                    <a:pt x="34578" y="1361"/>
                  </a:lnTo>
                  <a:lnTo>
                    <a:pt x="35324" y="308"/>
                  </a:lnTo>
                  <a:lnTo>
                    <a:pt x="35368" y="220"/>
                  </a:lnTo>
                  <a:lnTo>
                    <a:pt x="35368" y="176"/>
                  </a:lnTo>
                  <a:lnTo>
                    <a:pt x="35368" y="88"/>
                  </a:lnTo>
                  <a:lnTo>
                    <a:pt x="35324" y="44"/>
                  </a:lnTo>
                  <a:lnTo>
                    <a:pt x="35236"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 name="Google Shape;100;p7"/>
            <p:cNvSpPr/>
            <p:nvPr/>
          </p:nvSpPr>
          <p:spPr>
            <a:xfrm>
              <a:off x="3598275" y="630025"/>
              <a:ext cx="656025" cy="832650"/>
            </a:xfrm>
            <a:custGeom>
              <a:rect b="b" l="l" r="r" t="t"/>
              <a:pathLst>
                <a:path extrusionOk="0" h="33306" w="26241">
                  <a:moveTo>
                    <a:pt x="26021" y="0"/>
                  </a:moveTo>
                  <a:lnTo>
                    <a:pt x="25626" y="132"/>
                  </a:lnTo>
                  <a:lnTo>
                    <a:pt x="24090" y="263"/>
                  </a:lnTo>
                  <a:lnTo>
                    <a:pt x="24003" y="263"/>
                  </a:lnTo>
                  <a:lnTo>
                    <a:pt x="20141" y="2984"/>
                  </a:lnTo>
                  <a:lnTo>
                    <a:pt x="17377" y="5310"/>
                  </a:lnTo>
                  <a:lnTo>
                    <a:pt x="14832" y="7811"/>
                  </a:lnTo>
                  <a:lnTo>
                    <a:pt x="13691" y="9303"/>
                  </a:lnTo>
                  <a:lnTo>
                    <a:pt x="13647" y="9390"/>
                  </a:lnTo>
                  <a:lnTo>
                    <a:pt x="13384" y="10619"/>
                  </a:lnTo>
                  <a:lnTo>
                    <a:pt x="11672" y="12725"/>
                  </a:lnTo>
                  <a:lnTo>
                    <a:pt x="10839" y="13735"/>
                  </a:lnTo>
                  <a:lnTo>
                    <a:pt x="9961" y="14744"/>
                  </a:lnTo>
                  <a:lnTo>
                    <a:pt x="9127" y="15841"/>
                  </a:lnTo>
                  <a:lnTo>
                    <a:pt x="8293" y="17026"/>
                  </a:lnTo>
                  <a:lnTo>
                    <a:pt x="7460" y="18210"/>
                  </a:lnTo>
                  <a:lnTo>
                    <a:pt x="6626" y="19483"/>
                  </a:lnTo>
                  <a:lnTo>
                    <a:pt x="5836" y="20755"/>
                  </a:lnTo>
                  <a:lnTo>
                    <a:pt x="5090" y="22072"/>
                  </a:lnTo>
                  <a:lnTo>
                    <a:pt x="4344" y="23388"/>
                  </a:lnTo>
                  <a:lnTo>
                    <a:pt x="3598" y="24749"/>
                  </a:lnTo>
                  <a:lnTo>
                    <a:pt x="2896" y="26153"/>
                  </a:lnTo>
                  <a:lnTo>
                    <a:pt x="2238" y="27513"/>
                  </a:lnTo>
                  <a:lnTo>
                    <a:pt x="1624" y="28917"/>
                  </a:lnTo>
                  <a:lnTo>
                    <a:pt x="1053" y="30321"/>
                  </a:lnTo>
                  <a:lnTo>
                    <a:pt x="483" y="31682"/>
                  </a:lnTo>
                  <a:lnTo>
                    <a:pt x="0" y="33086"/>
                  </a:lnTo>
                  <a:lnTo>
                    <a:pt x="0" y="33130"/>
                  </a:lnTo>
                  <a:lnTo>
                    <a:pt x="0" y="33217"/>
                  </a:lnTo>
                  <a:lnTo>
                    <a:pt x="44" y="33261"/>
                  </a:lnTo>
                  <a:lnTo>
                    <a:pt x="132" y="33305"/>
                  </a:lnTo>
                  <a:lnTo>
                    <a:pt x="176" y="33305"/>
                  </a:lnTo>
                  <a:lnTo>
                    <a:pt x="263" y="33261"/>
                  </a:lnTo>
                  <a:lnTo>
                    <a:pt x="351" y="33217"/>
                  </a:lnTo>
                  <a:lnTo>
                    <a:pt x="834" y="31813"/>
                  </a:lnTo>
                  <a:lnTo>
                    <a:pt x="1360" y="30453"/>
                  </a:lnTo>
                  <a:lnTo>
                    <a:pt x="1931" y="29049"/>
                  </a:lnTo>
                  <a:lnTo>
                    <a:pt x="2589" y="27688"/>
                  </a:lnTo>
                  <a:lnTo>
                    <a:pt x="3247" y="26284"/>
                  </a:lnTo>
                  <a:lnTo>
                    <a:pt x="3905" y="24924"/>
                  </a:lnTo>
                  <a:lnTo>
                    <a:pt x="4651" y="23564"/>
                  </a:lnTo>
                  <a:lnTo>
                    <a:pt x="5397" y="22247"/>
                  </a:lnTo>
                  <a:lnTo>
                    <a:pt x="6143" y="20931"/>
                  </a:lnTo>
                  <a:lnTo>
                    <a:pt x="6933" y="19658"/>
                  </a:lnTo>
                  <a:lnTo>
                    <a:pt x="7767" y="18430"/>
                  </a:lnTo>
                  <a:lnTo>
                    <a:pt x="8557" y="17201"/>
                  </a:lnTo>
                  <a:lnTo>
                    <a:pt x="9390" y="16060"/>
                  </a:lnTo>
                  <a:lnTo>
                    <a:pt x="10268" y="14963"/>
                  </a:lnTo>
                  <a:lnTo>
                    <a:pt x="11102" y="13954"/>
                  </a:lnTo>
                  <a:lnTo>
                    <a:pt x="11936" y="12945"/>
                  </a:lnTo>
                  <a:lnTo>
                    <a:pt x="13691" y="10795"/>
                  </a:lnTo>
                  <a:lnTo>
                    <a:pt x="13735" y="10751"/>
                  </a:lnTo>
                  <a:lnTo>
                    <a:pt x="13998" y="9478"/>
                  </a:lnTo>
                  <a:lnTo>
                    <a:pt x="15095" y="8030"/>
                  </a:lnTo>
                  <a:lnTo>
                    <a:pt x="17596" y="5573"/>
                  </a:lnTo>
                  <a:lnTo>
                    <a:pt x="20361" y="3291"/>
                  </a:lnTo>
                  <a:lnTo>
                    <a:pt x="24134" y="614"/>
                  </a:lnTo>
                  <a:lnTo>
                    <a:pt x="25670" y="483"/>
                  </a:lnTo>
                  <a:lnTo>
                    <a:pt x="26109" y="351"/>
                  </a:lnTo>
                  <a:lnTo>
                    <a:pt x="26153" y="307"/>
                  </a:lnTo>
                  <a:lnTo>
                    <a:pt x="26197" y="263"/>
                  </a:lnTo>
                  <a:lnTo>
                    <a:pt x="26241" y="176"/>
                  </a:lnTo>
                  <a:lnTo>
                    <a:pt x="26241" y="132"/>
                  </a:lnTo>
                  <a:lnTo>
                    <a:pt x="26197" y="88"/>
                  </a:lnTo>
                  <a:lnTo>
                    <a:pt x="26153" y="44"/>
                  </a:lnTo>
                  <a:lnTo>
                    <a:pt x="26065"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 name="Google Shape;101;p7"/>
            <p:cNvSpPr/>
            <p:nvPr/>
          </p:nvSpPr>
          <p:spPr>
            <a:xfrm>
              <a:off x="3611425" y="1686425"/>
              <a:ext cx="2121650" cy="846925"/>
            </a:xfrm>
            <a:custGeom>
              <a:rect b="b" l="l" r="r" t="t"/>
              <a:pathLst>
                <a:path extrusionOk="0" h="33877" w="84866">
                  <a:moveTo>
                    <a:pt x="80478" y="1"/>
                  </a:moveTo>
                  <a:lnTo>
                    <a:pt x="76923" y="483"/>
                  </a:lnTo>
                  <a:lnTo>
                    <a:pt x="73632" y="834"/>
                  </a:lnTo>
                  <a:lnTo>
                    <a:pt x="70824" y="1098"/>
                  </a:lnTo>
                  <a:lnTo>
                    <a:pt x="68849" y="1405"/>
                  </a:lnTo>
                  <a:lnTo>
                    <a:pt x="68805" y="1405"/>
                  </a:lnTo>
                  <a:lnTo>
                    <a:pt x="67533" y="1888"/>
                  </a:lnTo>
                  <a:lnTo>
                    <a:pt x="67489" y="1931"/>
                  </a:lnTo>
                  <a:lnTo>
                    <a:pt x="65558" y="3731"/>
                  </a:lnTo>
                  <a:lnTo>
                    <a:pt x="63145" y="5266"/>
                  </a:lnTo>
                  <a:lnTo>
                    <a:pt x="59239" y="6934"/>
                  </a:lnTo>
                  <a:lnTo>
                    <a:pt x="54939" y="8514"/>
                  </a:lnTo>
                  <a:lnTo>
                    <a:pt x="51824" y="9611"/>
                  </a:lnTo>
                  <a:lnTo>
                    <a:pt x="48752" y="10269"/>
                  </a:lnTo>
                  <a:lnTo>
                    <a:pt x="48708" y="10313"/>
                  </a:lnTo>
                  <a:lnTo>
                    <a:pt x="41292" y="13999"/>
                  </a:lnTo>
                  <a:lnTo>
                    <a:pt x="41248" y="14042"/>
                  </a:lnTo>
                  <a:lnTo>
                    <a:pt x="37475" y="16456"/>
                  </a:lnTo>
                  <a:lnTo>
                    <a:pt x="35105" y="17816"/>
                  </a:lnTo>
                  <a:lnTo>
                    <a:pt x="32999" y="18387"/>
                  </a:lnTo>
                  <a:lnTo>
                    <a:pt x="32955" y="18387"/>
                  </a:lnTo>
                  <a:lnTo>
                    <a:pt x="29181" y="20537"/>
                  </a:lnTo>
                  <a:lnTo>
                    <a:pt x="26987" y="21722"/>
                  </a:lnTo>
                  <a:lnTo>
                    <a:pt x="26153" y="21853"/>
                  </a:lnTo>
                  <a:lnTo>
                    <a:pt x="23170" y="21063"/>
                  </a:lnTo>
                  <a:lnTo>
                    <a:pt x="21634" y="20756"/>
                  </a:lnTo>
                  <a:lnTo>
                    <a:pt x="21546" y="20800"/>
                  </a:lnTo>
                  <a:lnTo>
                    <a:pt x="20888" y="21107"/>
                  </a:lnTo>
                  <a:lnTo>
                    <a:pt x="20800" y="21151"/>
                  </a:lnTo>
                  <a:lnTo>
                    <a:pt x="20273" y="21941"/>
                  </a:lnTo>
                  <a:lnTo>
                    <a:pt x="20273" y="21985"/>
                  </a:lnTo>
                  <a:lnTo>
                    <a:pt x="19747" y="24047"/>
                  </a:lnTo>
                  <a:lnTo>
                    <a:pt x="19747" y="24091"/>
                  </a:lnTo>
                  <a:lnTo>
                    <a:pt x="19308" y="27382"/>
                  </a:lnTo>
                  <a:lnTo>
                    <a:pt x="18430" y="30234"/>
                  </a:lnTo>
                  <a:lnTo>
                    <a:pt x="18036" y="32955"/>
                  </a:lnTo>
                  <a:lnTo>
                    <a:pt x="17816" y="33438"/>
                  </a:lnTo>
                  <a:lnTo>
                    <a:pt x="17553" y="33525"/>
                  </a:lnTo>
                  <a:lnTo>
                    <a:pt x="14788" y="32955"/>
                  </a:lnTo>
                  <a:lnTo>
                    <a:pt x="11848" y="32121"/>
                  </a:lnTo>
                  <a:lnTo>
                    <a:pt x="9172" y="31419"/>
                  </a:lnTo>
                  <a:lnTo>
                    <a:pt x="9128" y="31419"/>
                  </a:lnTo>
                  <a:lnTo>
                    <a:pt x="6144" y="31331"/>
                  </a:lnTo>
                  <a:lnTo>
                    <a:pt x="2897" y="31068"/>
                  </a:lnTo>
                  <a:lnTo>
                    <a:pt x="220" y="30629"/>
                  </a:lnTo>
                  <a:lnTo>
                    <a:pt x="132" y="30629"/>
                  </a:lnTo>
                  <a:lnTo>
                    <a:pt x="88" y="30673"/>
                  </a:lnTo>
                  <a:lnTo>
                    <a:pt x="45" y="30717"/>
                  </a:lnTo>
                  <a:lnTo>
                    <a:pt x="1" y="30761"/>
                  </a:lnTo>
                  <a:lnTo>
                    <a:pt x="1" y="30849"/>
                  </a:lnTo>
                  <a:lnTo>
                    <a:pt x="45" y="30893"/>
                  </a:lnTo>
                  <a:lnTo>
                    <a:pt x="88" y="30980"/>
                  </a:lnTo>
                  <a:lnTo>
                    <a:pt x="132" y="30980"/>
                  </a:lnTo>
                  <a:lnTo>
                    <a:pt x="2853" y="31419"/>
                  </a:lnTo>
                  <a:lnTo>
                    <a:pt x="6144" y="31682"/>
                  </a:lnTo>
                  <a:lnTo>
                    <a:pt x="9128" y="31770"/>
                  </a:lnTo>
                  <a:lnTo>
                    <a:pt x="11761" y="32472"/>
                  </a:lnTo>
                  <a:lnTo>
                    <a:pt x="14701" y="33306"/>
                  </a:lnTo>
                  <a:lnTo>
                    <a:pt x="17553" y="33876"/>
                  </a:lnTo>
                  <a:lnTo>
                    <a:pt x="17641" y="33876"/>
                  </a:lnTo>
                  <a:lnTo>
                    <a:pt x="18036" y="33701"/>
                  </a:lnTo>
                  <a:lnTo>
                    <a:pt x="18123" y="33613"/>
                  </a:lnTo>
                  <a:lnTo>
                    <a:pt x="18387" y="33043"/>
                  </a:lnTo>
                  <a:lnTo>
                    <a:pt x="18387" y="32999"/>
                  </a:lnTo>
                  <a:lnTo>
                    <a:pt x="18781" y="30322"/>
                  </a:lnTo>
                  <a:lnTo>
                    <a:pt x="19659" y="27470"/>
                  </a:lnTo>
                  <a:lnTo>
                    <a:pt x="20098" y="24135"/>
                  </a:lnTo>
                  <a:lnTo>
                    <a:pt x="20624" y="22116"/>
                  </a:lnTo>
                  <a:lnTo>
                    <a:pt x="21063" y="21414"/>
                  </a:lnTo>
                  <a:lnTo>
                    <a:pt x="21634" y="21107"/>
                  </a:lnTo>
                  <a:lnTo>
                    <a:pt x="23082" y="21414"/>
                  </a:lnTo>
                  <a:lnTo>
                    <a:pt x="26110" y="22204"/>
                  </a:lnTo>
                  <a:lnTo>
                    <a:pt x="26197" y="22204"/>
                  </a:lnTo>
                  <a:lnTo>
                    <a:pt x="27031" y="22073"/>
                  </a:lnTo>
                  <a:lnTo>
                    <a:pt x="27119" y="22029"/>
                  </a:lnTo>
                  <a:lnTo>
                    <a:pt x="29357" y="20844"/>
                  </a:lnTo>
                  <a:lnTo>
                    <a:pt x="33130" y="18738"/>
                  </a:lnTo>
                  <a:lnTo>
                    <a:pt x="35193" y="18123"/>
                  </a:lnTo>
                  <a:lnTo>
                    <a:pt x="35237" y="18123"/>
                  </a:lnTo>
                  <a:lnTo>
                    <a:pt x="37650" y="16763"/>
                  </a:lnTo>
                  <a:lnTo>
                    <a:pt x="41424" y="14306"/>
                  </a:lnTo>
                  <a:lnTo>
                    <a:pt x="48840" y="10620"/>
                  </a:lnTo>
                  <a:lnTo>
                    <a:pt x="51911" y="9918"/>
                  </a:lnTo>
                  <a:lnTo>
                    <a:pt x="55071" y="8821"/>
                  </a:lnTo>
                  <a:lnTo>
                    <a:pt x="59371" y="7241"/>
                  </a:lnTo>
                  <a:lnTo>
                    <a:pt x="63276" y="5574"/>
                  </a:lnTo>
                  <a:lnTo>
                    <a:pt x="63320" y="5574"/>
                  </a:lnTo>
                  <a:lnTo>
                    <a:pt x="65778" y="4038"/>
                  </a:lnTo>
                  <a:lnTo>
                    <a:pt x="65778" y="3994"/>
                  </a:lnTo>
                  <a:lnTo>
                    <a:pt x="67708" y="2195"/>
                  </a:lnTo>
                  <a:lnTo>
                    <a:pt x="68893" y="1756"/>
                  </a:lnTo>
                  <a:lnTo>
                    <a:pt x="70868" y="1405"/>
                  </a:lnTo>
                  <a:lnTo>
                    <a:pt x="73676" y="1186"/>
                  </a:lnTo>
                  <a:lnTo>
                    <a:pt x="76967" y="834"/>
                  </a:lnTo>
                  <a:lnTo>
                    <a:pt x="80478" y="352"/>
                  </a:lnTo>
                  <a:lnTo>
                    <a:pt x="81882" y="571"/>
                  </a:lnTo>
                  <a:lnTo>
                    <a:pt x="82233" y="834"/>
                  </a:lnTo>
                  <a:lnTo>
                    <a:pt x="82672" y="2458"/>
                  </a:lnTo>
                  <a:lnTo>
                    <a:pt x="83461" y="6144"/>
                  </a:lnTo>
                  <a:lnTo>
                    <a:pt x="84558" y="11059"/>
                  </a:lnTo>
                  <a:lnTo>
                    <a:pt x="84558" y="11146"/>
                  </a:lnTo>
                  <a:lnTo>
                    <a:pt x="84602" y="11190"/>
                  </a:lnTo>
                  <a:lnTo>
                    <a:pt x="84822" y="11190"/>
                  </a:lnTo>
                  <a:lnTo>
                    <a:pt x="84866" y="11146"/>
                  </a:lnTo>
                  <a:lnTo>
                    <a:pt x="84866" y="11059"/>
                  </a:lnTo>
                  <a:lnTo>
                    <a:pt x="84866" y="11015"/>
                  </a:lnTo>
                  <a:lnTo>
                    <a:pt x="83812" y="6056"/>
                  </a:lnTo>
                  <a:lnTo>
                    <a:pt x="82979" y="2370"/>
                  </a:lnTo>
                  <a:lnTo>
                    <a:pt x="82540" y="703"/>
                  </a:lnTo>
                  <a:lnTo>
                    <a:pt x="82496" y="615"/>
                  </a:lnTo>
                  <a:lnTo>
                    <a:pt x="82101" y="264"/>
                  </a:lnTo>
                  <a:lnTo>
                    <a:pt x="82013" y="220"/>
                  </a:lnTo>
                  <a:lnTo>
                    <a:pt x="80521"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 name="Google Shape;102;p7"/>
            <p:cNvSpPr/>
            <p:nvPr/>
          </p:nvSpPr>
          <p:spPr>
            <a:xfrm>
              <a:off x="3555475" y="722150"/>
              <a:ext cx="443225" cy="703225"/>
            </a:xfrm>
            <a:custGeom>
              <a:rect b="b" l="l" r="r" t="t"/>
              <a:pathLst>
                <a:path extrusionOk="0" h="28129" w="17729">
                  <a:moveTo>
                    <a:pt x="17509" y="1"/>
                  </a:moveTo>
                  <a:lnTo>
                    <a:pt x="17465" y="45"/>
                  </a:lnTo>
                  <a:lnTo>
                    <a:pt x="14174" y="3248"/>
                  </a:lnTo>
                  <a:lnTo>
                    <a:pt x="14130" y="3248"/>
                  </a:lnTo>
                  <a:lnTo>
                    <a:pt x="9742" y="10225"/>
                  </a:lnTo>
                  <a:lnTo>
                    <a:pt x="7680" y="13121"/>
                  </a:lnTo>
                  <a:lnTo>
                    <a:pt x="7636" y="13121"/>
                  </a:lnTo>
                  <a:lnTo>
                    <a:pt x="6363" y="15710"/>
                  </a:lnTo>
                  <a:lnTo>
                    <a:pt x="4608" y="18913"/>
                  </a:lnTo>
                  <a:lnTo>
                    <a:pt x="3028" y="22073"/>
                  </a:lnTo>
                  <a:lnTo>
                    <a:pt x="1361" y="24969"/>
                  </a:lnTo>
                  <a:lnTo>
                    <a:pt x="1" y="27909"/>
                  </a:lnTo>
                  <a:lnTo>
                    <a:pt x="1" y="27953"/>
                  </a:lnTo>
                  <a:lnTo>
                    <a:pt x="1" y="28040"/>
                  </a:lnTo>
                  <a:lnTo>
                    <a:pt x="45" y="28084"/>
                  </a:lnTo>
                  <a:lnTo>
                    <a:pt x="88" y="28128"/>
                  </a:lnTo>
                  <a:lnTo>
                    <a:pt x="264" y="28128"/>
                  </a:lnTo>
                  <a:lnTo>
                    <a:pt x="352" y="28040"/>
                  </a:lnTo>
                  <a:lnTo>
                    <a:pt x="1668" y="25144"/>
                  </a:lnTo>
                  <a:lnTo>
                    <a:pt x="3336" y="22204"/>
                  </a:lnTo>
                  <a:lnTo>
                    <a:pt x="4915" y="19089"/>
                  </a:lnTo>
                  <a:lnTo>
                    <a:pt x="6671" y="15886"/>
                  </a:lnTo>
                  <a:lnTo>
                    <a:pt x="7943" y="13297"/>
                  </a:lnTo>
                  <a:lnTo>
                    <a:pt x="10005" y="10401"/>
                  </a:lnTo>
                  <a:lnTo>
                    <a:pt x="14437" y="3468"/>
                  </a:lnTo>
                  <a:lnTo>
                    <a:pt x="17685" y="308"/>
                  </a:lnTo>
                  <a:lnTo>
                    <a:pt x="17728" y="264"/>
                  </a:lnTo>
                  <a:lnTo>
                    <a:pt x="17728" y="176"/>
                  </a:lnTo>
                  <a:lnTo>
                    <a:pt x="17728" y="133"/>
                  </a:lnTo>
                  <a:lnTo>
                    <a:pt x="17685" y="45"/>
                  </a:lnTo>
                  <a:lnTo>
                    <a:pt x="17641"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 name="Google Shape;103;p7"/>
            <p:cNvSpPr/>
            <p:nvPr/>
          </p:nvSpPr>
          <p:spPr>
            <a:xfrm>
              <a:off x="3597175" y="1741275"/>
              <a:ext cx="2098600" cy="818400"/>
            </a:xfrm>
            <a:custGeom>
              <a:rect b="b" l="l" r="r" t="t"/>
              <a:pathLst>
                <a:path extrusionOk="0" h="32736" w="83944">
                  <a:moveTo>
                    <a:pt x="77976" y="1"/>
                  </a:moveTo>
                  <a:lnTo>
                    <a:pt x="74773" y="264"/>
                  </a:lnTo>
                  <a:lnTo>
                    <a:pt x="72052" y="571"/>
                  </a:lnTo>
                  <a:lnTo>
                    <a:pt x="70121" y="1054"/>
                  </a:lnTo>
                  <a:lnTo>
                    <a:pt x="70077" y="1054"/>
                  </a:lnTo>
                  <a:lnTo>
                    <a:pt x="69068" y="1537"/>
                  </a:lnTo>
                  <a:lnTo>
                    <a:pt x="69024" y="1537"/>
                  </a:lnTo>
                  <a:lnTo>
                    <a:pt x="66742" y="3599"/>
                  </a:lnTo>
                  <a:lnTo>
                    <a:pt x="63934" y="5003"/>
                  </a:lnTo>
                  <a:lnTo>
                    <a:pt x="59371" y="6671"/>
                  </a:lnTo>
                  <a:lnTo>
                    <a:pt x="54719" y="8338"/>
                  </a:lnTo>
                  <a:lnTo>
                    <a:pt x="52306" y="9172"/>
                  </a:lnTo>
                  <a:lnTo>
                    <a:pt x="49410" y="9654"/>
                  </a:lnTo>
                  <a:lnTo>
                    <a:pt x="49322" y="9654"/>
                  </a:lnTo>
                  <a:lnTo>
                    <a:pt x="43486" y="12682"/>
                  </a:lnTo>
                  <a:lnTo>
                    <a:pt x="40283" y="14569"/>
                  </a:lnTo>
                  <a:lnTo>
                    <a:pt x="37430" y="16236"/>
                  </a:lnTo>
                  <a:lnTo>
                    <a:pt x="36202" y="16675"/>
                  </a:lnTo>
                  <a:lnTo>
                    <a:pt x="33174" y="17334"/>
                  </a:lnTo>
                  <a:lnTo>
                    <a:pt x="33130" y="17377"/>
                  </a:lnTo>
                  <a:lnTo>
                    <a:pt x="30453" y="18562"/>
                  </a:lnTo>
                  <a:lnTo>
                    <a:pt x="27996" y="19922"/>
                  </a:lnTo>
                  <a:lnTo>
                    <a:pt x="26899" y="20449"/>
                  </a:lnTo>
                  <a:lnTo>
                    <a:pt x="23696" y="19615"/>
                  </a:lnTo>
                  <a:lnTo>
                    <a:pt x="22599" y="19440"/>
                  </a:lnTo>
                  <a:lnTo>
                    <a:pt x="22467" y="19440"/>
                  </a:lnTo>
                  <a:lnTo>
                    <a:pt x="22028" y="19659"/>
                  </a:lnTo>
                  <a:lnTo>
                    <a:pt x="21940" y="19703"/>
                  </a:lnTo>
                  <a:lnTo>
                    <a:pt x="21633" y="20186"/>
                  </a:lnTo>
                  <a:lnTo>
                    <a:pt x="21589" y="20273"/>
                  </a:lnTo>
                  <a:lnTo>
                    <a:pt x="20712" y="25539"/>
                  </a:lnTo>
                  <a:lnTo>
                    <a:pt x="20010" y="28040"/>
                  </a:lnTo>
                  <a:lnTo>
                    <a:pt x="20010" y="28084"/>
                  </a:lnTo>
                  <a:lnTo>
                    <a:pt x="19571" y="31419"/>
                  </a:lnTo>
                  <a:lnTo>
                    <a:pt x="19176" y="32077"/>
                  </a:lnTo>
                  <a:lnTo>
                    <a:pt x="18123" y="32384"/>
                  </a:lnTo>
                  <a:lnTo>
                    <a:pt x="16236" y="32253"/>
                  </a:lnTo>
                  <a:lnTo>
                    <a:pt x="11848" y="31200"/>
                  </a:lnTo>
                  <a:lnTo>
                    <a:pt x="9303" y="30498"/>
                  </a:lnTo>
                  <a:lnTo>
                    <a:pt x="9303" y="30454"/>
                  </a:lnTo>
                  <a:lnTo>
                    <a:pt x="6319" y="30147"/>
                  </a:lnTo>
                  <a:lnTo>
                    <a:pt x="2282" y="29576"/>
                  </a:lnTo>
                  <a:lnTo>
                    <a:pt x="220" y="29225"/>
                  </a:lnTo>
                  <a:lnTo>
                    <a:pt x="132" y="29225"/>
                  </a:lnTo>
                  <a:lnTo>
                    <a:pt x="88" y="29269"/>
                  </a:lnTo>
                  <a:lnTo>
                    <a:pt x="44" y="29313"/>
                  </a:lnTo>
                  <a:lnTo>
                    <a:pt x="0" y="29357"/>
                  </a:lnTo>
                  <a:lnTo>
                    <a:pt x="0" y="29444"/>
                  </a:lnTo>
                  <a:lnTo>
                    <a:pt x="44" y="29488"/>
                  </a:lnTo>
                  <a:lnTo>
                    <a:pt x="88" y="29532"/>
                  </a:lnTo>
                  <a:lnTo>
                    <a:pt x="132" y="29576"/>
                  </a:lnTo>
                  <a:lnTo>
                    <a:pt x="2238" y="29883"/>
                  </a:lnTo>
                  <a:lnTo>
                    <a:pt x="6275" y="30498"/>
                  </a:lnTo>
                  <a:lnTo>
                    <a:pt x="9259" y="30805"/>
                  </a:lnTo>
                  <a:lnTo>
                    <a:pt x="11760" y="31507"/>
                  </a:lnTo>
                  <a:lnTo>
                    <a:pt x="16148" y="32604"/>
                  </a:lnTo>
                  <a:lnTo>
                    <a:pt x="16192" y="32604"/>
                  </a:lnTo>
                  <a:lnTo>
                    <a:pt x="18167" y="32735"/>
                  </a:lnTo>
                  <a:lnTo>
                    <a:pt x="18211" y="32735"/>
                  </a:lnTo>
                  <a:lnTo>
                    <a:pt x="19308" y="32384"/>
                  </a:lnTo>
                  <a:lnTo>
                    <a:pt x="19395" y="32341"/>
                  </a:lnTo>
                  <a:lnTo>
                    <a:pt x="19878" y="31595"/>
                  </a:lnTo>
                  <a:lnTo>
                    <a:pt x="19922" y="31507"/>
                  </a:lnTo>
                  <a:lnTo>
                    <a:pt x="20317" y="28128"/>
                  </a:lnTo>
                  <a:lnTo>
                    <a:pt x="21063" y="25627"/>
                  </a:lnTo>
                  <a:lnTo>
                    <a:pt x="21940" y="20361"/>
                  </a:lnTo>
                  <a:lnTo>
                    <a:pt x="22204" y="19922"/>
                  </a:lnTo>
                  <a:lnTo>
                    <a:pt x="22555" y="19791"/>
                  </a:lnTo>
                  <a:lnTo>
                    <a:pt x="23608" y="19966"/>
                  </a:lnTo>
                  <a:lnTo>
                    <a:pt x="26899" y="20800"/>
                  </a:lnTo>
                  <a:lnTo>
                    <a:pt x="26987" y="20756"/>
                  </a:lnTo>
                  <a:lnTo>
                    <a:pt x="28171" y="20230"/>
                  </a:lnTo>
                  <a:lnTo>
                    <a:pt x="30629" y="18869"/>
                  </a:lnTo>
                  <a:lnTo>
                    <a:pt x="33262" y="17685"/>
                  </a:lnTo>
                  <a:lnTo>
                    <a:pt x="36289" y="17026"/>
                  </a:lnTo>
                  <a:lnTo>
                    <a:pt x="37562" y="16544"/>
                  </a:lnTo>
                  <a:lnTo>
                    <a:pt x="37606" y="16544"/>
                  </a:lnTo>
                  <a:lnTo>
                    <a:pt x="40458" y="14876"/>
                  </a:lnTo>
                  <a:lnTo>
                    <a:pt x="43661" y="12989"/>
                  </a:lnTo>
                  <a:lnTo>
                    <a:pt x="49454" y="10005"/>
                  </a:lnTo>
                  <a:lnTo>
                    <a:pt x="52350" y="9523"/>
                  </a:lnTo>
                  <a:lnTo>
                    <a:pt x="52394" y="9523"/>
                  </a:lnTo>
                  <a:lnTo>
                    <a:pt x="54851" y="8689"/>
                  </a:lnTo>
                  <a:lnTo>
                    <a:pt x="59502" y="7022"/>
                  </a:lnTo>
                  <a:lnTo>
                    <a:pt x="64066" y="5310"/>
                  </a:lnTo>
                  <a:lnTo>
                    <a:pt x="66918" y="3906"/>
                  </a:lnTo>
                  <a:lnTo>
                    <a:pt x="66962" y="3906"/>
                  </a:lnTo>
                  <a:lnTo>
                    <a:pt x="69200" y="1844"/>
                  </a:lnTo>
                  <a:lnTo>
                    <a:pt x="70209" y="1405"/>
                  </a:lnTo>
                  <a:lnTo>
                    <a:pt x="72140" y="922"/>
                  </a:lnTo>
                  <a:lnTo>
                    <a:pt x="74773" y="571"/>
                  </a:lnTo>
                  <a:lnTo>
                    <a:pt x="78020" y="352"/>
                  </a:lnTo>
                  <a:lnTo>
                    <a:pt x="79556" y="571"/>
                  </a:lnTo>
                  <a:lnTo>
                    <a:pt x="80828" y="1537"/>
                  </a:lnTo>
                  <a:lnTo>
                    <a:pt x="81837" y="3423"/>
                  </a:lnTo>
                  <a:lnTo>
                    <a:pt x="82583" y="5925"/>
                  </a:lnTo>
                  <a:lnTo>
                    <a:pt x="83505" y="10795"/>
                  </a:lnTo>
                  <a:lnTo>
                    <a:pt x="83593" y="11410"/>
                  </a:lnTo>
                  <a:lnTo>
                    <a:pt x="83636" y="11454"/>
                  </a:lnTo>
                  <a:lnTo>
                    <a:pt x="83680" y="11497"/>
                  </a:lnTo>
                  <a:lnTo>
                    <a:pt x="83768" y="11541"/>
                  </a:lnTo>
                  <a:lnTo>
                    <a:pt x="83812" y="11541"/>
                  </a:lnTo>
                  <a:lnTo>
                    <a:pt x="83900" y="11497"/>
                  </a:lnTo>
                  <a:lnTo>
                    <a:pt x="83944" y="11454"/>
                  </a:lnTo>
                  <a:lnTo>
                    <a:pt x="83944" y="11410"/>
                  </a:lnTo>
                  <a:lnTo>
                    <a:pt x="83944" y="11322"/>
                  </a:lnTo>
                  <a:lnTo>
                    <a:pt x="83856" y="10708"/>
                  </a:lnTo>
                  <a:lnTo>
                    <a:pt x="82891" y="5837"/>
                  </a:lnTo>
                  <a:lnTo>
                    <a:pt x="82145" y="3292"/>
                  </a:lnTo>
                  <a:lnTo>
                    <a:pt x="82145" y="3248"/>
                  </a:lnTo>
                  <a:lnTo>
                    <a:pt x="81135" y="1317"/>
                  </a:lnTo>
                  <a:lnTo>
                    <a:pt x="81091" y="1273"/>
                  </a:lnTo>
                  <a:lnTo>
                    <a:pt x="79731" y="264"/>
                  </a:lnTo>
                  <a:lnTo>
                    <a:pt x="79643" y="220"/>
                  </a:lnTo>
                  <a:lnTo>
                    <a:pt x="78020"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 name="Google Shape;104;p7"/>
            <p:cNvSpPr/>
            <p:nvPr/>
          </p:nvSpPr>
          <p:spPr>
            <a:xfrm>
              <a:off x="3524775" y="759450"/>
              <a:ext cx="388350" cy="654950"/>
            </a:xfrm>
            <a:custGeom>
              <a:rect b="b" l="l" r="r" t="t"/>
              <a:pathLst>
                <a:path extrusionOk="0" h="26198" w="15534">
                  <a:moveTo>
                    <a:pt x="15358" y="1"/>
                  </a:moveTo>
                  <a:lnTo>
                    <a:pt x="15270" y="45"/>
                  </a:lnTo>
                  <a:lnTo>
                    <a:pt x="15227" y="89"/>
                  </a:lnTo>
                  <a:lnTo>
                    <a:pt x="11672" y="5442"/>
                  </a:lnTo>
                  <a:lnTo>
                    <a:pt x="10005" y="8250"/>
                  </a:lnTo>
                  <a:lnTo>
                    <a:pt x="7899" y="11278"/>
                  </a:lnTo>
                  <a:lnTo>
                    <a:pt x="7855" y="11278"/>
                  </a:lnTo>
                  <a:lnTo>
                    <a:pt x="6407" y="14613"/>
                  </a:lnTo>
                  <a:lnTo>
                    <a:pt x="4871" y="17685"/>
                  </a:lnTo>
                  <a:lnTo>
                    <a:pt x="2501" y="22204"/>
                  </a:lnTo>
                  <a:lnTo>
                    <a:pt x="0" y="25934"/>
                  </a:lnTo>
                  <a:lnTo>
                    <a:pt x="0" y="26022"/>
                  </a:lnTo>
                  <a:lnTo>
                    <a:pt x="0" y="26066"/>
                  </a:lnTo>
                  <a:lnTo>
                    <a:pt x="0" y="26154"/>
                  </a:lnTo>
                  <a:lnTo>
                    <a:pt x="88" y="26197"/>
                  </a:lnTo>
                  <a:lnTo>
                    <a:pt x="263" y="26197"/>
                  </a:lnTo>
                  <a:lnTo>
                    <a:pt x="307" y="26154"/>
                  </a:lnTo>
                  <a:lnTo>
                    <a:pt x="2808" y="22380"/>
                  </a:lnTo>
                  <a:lnTo>
                    <a:pt x="5178" y="17816"/>
                  </a:lnTo>
                  <a:lnTo>
                    <a:pt x="6714" y="14789"/>
                  </a:lnTo>
                  <a:lnTo>
                    <a:pt x="8206" y="11454"/>
                  </a:lnTo>
                  <a:lnTo>
                    <a:pt x="10268" y="8426"/>
                  </a:lnTo>
                  <a:lnTo>
                    <a:pt x="11936" y="5618"/>
                  </a:lnTo>
                  <a:lnTo>
                    <a:pt x="15534" y="264"/>
                  </a:lnTo>
                  <a:lnTo>
                    <a:pt x="15534" y="220"/>
                  </a:lnTo>
                  <a:lnTo>
                    <a:pt x="15534" y="133"/>
                  </a:lnTo>
                  <a:lnTo>
                    <a:pt x="15534" y="89"/>
                  </a:lnTo>
                  <a:lnTo>
                    <a:pt x="15490" y="45"/>
                  </a:lnTo>
                  <a:lnTo>
                    <a:pt x="15402"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 name="Google Shape;105;p7"/>
            <p:cNvSpPr/>
            <p:nvPr/>
          </p:nvSpPr>
          <p:spPr>
            <a:xfrm>
              <a:off x="3586200" y="1781875"/>
              <a:ext cx="2077775" cy="817300"/>
            </a:xfrm>
            <a:custGeom>
              <a:rect b="b" l="l" r="r" t="t"/>
              <a:pathLst>
                <a:path extrusionOk="0" h="32692" w="83111">
                  <a:moveTo>
                    <a:pt x="79907" y="0"/>
                  </a:moveTo>
                  <a:lnTo>
                    <a:pt x="74246" y="483"/>
                  </a:lnTo>
                  <a:lnTo>
                    <a:pt x="74202" y="483"/>
                  </a:lnTo>
                  <a:lnTo>
                    <a:pt x="72008" y="1053"/>
                  </a:lnTo>
                  <a:lnTo>
                    <a:pt x="71964" y="1053"/>
                  </a:lnTo>
                  <a:lnTo>
                    <a:pt x="70780" y="1580"/>
                  </a:lnTo>
                  <a:lnTo>
                    <a:pt x="70736" y="1624"/>
                  </a:lnTo>
                  <a:lnTo>
                    <a:pt x="68761" y="3335"/>
                  </a:lnTo>
                  <a:lnTo>
                    <a:pt x="66392" y="4476"/>
                  </a:lnTo>
                  <a:lnTo>
                    <a:pt x="61565" y="6231"/>
                  </a:lnTo>
                  <a:lnTo>
                    <a:pt x="58669" y="7284"/>
                  </a:lnTo>
                  <a:lnTo>
                    <a:pt x="53579" y="9040"/>
                  </a:lnTo>
                  <a:lnTo>
                    <a:pt x="50902" y="9303"/>
                  </a:lnTo>
                  <a:lnTo>
                    <a:pt x="49849" y="9654"/>
                  </a:lnTo>
                  <a:lnTo>
                    <a:pt x="46865" y="11234"/>
                  </a:lnTo>
                  <a:lnTo>
                    <a:pt x="41511" y="14174"/>
                  </a:lnTo>
                  <a:lnTo>
                    <a:pt x="38703" y="15666"/>
                  </a:lnTo>
                  <a:lnTo>
                    <a:pt x="35719" y="16499"/>
                  </a:lnTo>
                  <a:lnTo>
                    <a:pt x="33218" y="16982"/>
                  </a:lnTo>
                  <a:lnTo>
                    <a:pt x="31199" y="17509"/>
                  </a:lnTo>
                  <a:lnTo>
                    <a:pt x="31156" y="17552"/>
                  </a:lnTo>
                  <a:lnTo>
                    <a:pt x="27996" y="19176"/>
                  </a:lnTo>
                  <a:lnTo>
                    <a:pt x="27162" y="19571"/>
                  </a:lnTo>
                  <a:lnTo>
                    <a:pt x="23652" y="18649"/>
                  </a:lnTo>
                  <a:lnTo>
                    <a:pt x="23608" y="18649"/>
                  </a:lnTo>
                  <a:lnTo>
                    <a:pt x="23082" y="18737"/>
                  </a:lnTo>
                  <a:lnTo>
                    <a:pt x="22994" y="18781"/>
                  </a:lnTo>
                  <a:lnTo>
                    <a:pt x="22950" y="18825"/>
                  </a:lnTo>
                  <a:lnTo>
                    <a:pt x="22643" y="19922"/>
                  </a:lnTo>
                  <a:lnTo>
                    <a:pt x="22599" y="19922"/>
                  </a:lnTo>
                  <a:lnTo>
                    <a:pt x="22160" y="23476"/>
                  </a:lnTo>
                  <a:lnTo>
                    <a:pt x="21282" y="27952"/>
                  </a:lnTo>
                  <a:lnTo>
                    <a:pt x="21282" y="27996"/>
                  </a:lnTo>
                  <a:lnTo>
                    <a:pt x="20975" y="31199"/>
                  </a:lnTo>
                  <a:lnTo>
                    <a:pt x="20931" y="31857"/>
                  </a:lnTo>
                  <a:lnTo>
                    <a:pt x="20668" y="32340"/>
                  </a:lnTo>
                  <a:lnTo>
                    <a:pt x="18913" y="32340"/>
                  </a:lnTo>
                  <a:lnTo>
                    <a:pt x="13823" y="31155"/>
                  </a:lnTo>
                  <a:lnTo>
                    <a:pt x="8382" y="29795"/>
                  </a:lnTo>
                  <a:lnTo>
                    <a:pt x="5047" y="29181"/>
                  </a:lnTo>
                  <a:lnTo>
                    <a:pt x="1273" y="28566"/>
                  </a:lnTo>
                  <a:lnTo>
                    <a:pt x="220" y="28391"/>
                  </a:lnTo>
                  <a:lnTo>
                    <a:pt x="132" y="28391"/>
                  </a:lnTo>
                  <a:lnTo>
                    <a:pt x="88" y="28435"/>
                  </a:lnTo>
                  <a:lnTo>
                    <a:pt x="44" y="28479"/>
                  </a:lnTo>
                  <a:lnTo>
                    <a:pt x="0" y="28566"/>
                  </a:lnTo>
                  <a:lnTo>
                    <a:pt x="0" y="28610"/>
                  </a:lnTo>
                  <a:lnTo>
                    <a:pt x="44" y="28698"/>
                  </a:lnTo>
                  <a:lnTo>
                    <a:pt x="88" y="28742"/>
                  </a:lnTo>
                  <a:lnTo>
                    <a:pt x="132" y="28742"/>
                  </a:lnTo>
                  <a:lnTo>
                    <a:pt x="1229" y="28917"/>
                  </a:lnTo>
                  <a:lnTo>
                    <a:pt x="4959" y="29532"/>
                  </a:lnTo>
                  <a:lnTo>
                    <a:pt x="8294" y="30146"/>
                  </a:lnTo>
                  <a:lnTo>
                    <a:pt x="13735" y="31506"/>
                  </a:lnTo>
                  <a:lnTo>
                    <a:pt x="18825" y="32647"/>
                  </a:lnTo>
                  <a:lnTo>
                    <a:pt x="18869" y="32691"/>
                  </a:lnTo>
                  <a:lnTo>
                    <a:pt x="20756" y="32691"/>
                  </a:lnTo>
                  <a:lnTo>
                    <a:pt x="20844" y="32647"/>
                  </a:lnTo>
                  <a:lnTo>
                    <a:pt x="20931" y="32603"/>
                  </a:lnTo>
                  <a:lnTo>
                    <a:pt x="21239" y="32033"/>
                  </a:lnTo>
                  <a:lnTo>
                    <a:pt x="21239" y="31945"/>
                  </a:lnTo>
                  <a:lnTo>
                    <a:pt x="21326" y="31243"/>
                  </a:lnTo>
                  <a:lnTo>
                    <a:pt x="21633" y="28040"/>
                  </a:lnTo>
                  <a:lnTo>
                    <a:pt x="22467" y="23564"/>
                  </a:lnTo>
                  <a:lnTo>
                    <a:pt x="22950" y="20010"/>
                  </a:lnTo>
                  <a:lnTo>
                    <a:pt x="23257" y="19044"/>
                  </a:lnTo>
                  <a:lnTo>
                    <a:pt x="23608" y="19001"/>
                  </a:lnTo>
                  <a:lnTo>
                    <a:pt x="27119" y="19966"/>
                  </a:lnTo>
                  <a:lnTo>
                    <a:pt x="27250" y="19922"/>
                  </a:lnTo>
                  <a:lnTo>
                    <a:pt x="28172" y="19527"/>
                  </a:lnTo>
                  <a:lnTo>
                    <a:pt x="31287" y="17860"/>
                  </a:lnTo>
                  <a:lnTo>
                    <a:pt x="33306" y="17333"/>
                  </a:lnTo>
                  <a:lnTo>
                    <a:pt x="35807" y="16850"/>
                  </a:lnTo>
                  <a:lnTo>
                    <a:pt x="38791" y="15973"/>
                  </a:lnTo>
                  <a:lnTo>
                    <a:pt x="38835" y="15973"/>
                  </a:lnTo>
                  <a:lnTo>
                    <a:pt x="41643" y="14481"/>
                  </a:lnTo>
                  <a:lnTo>
                    <a:pt x="46996" y="11541"/>
                  </a:lnTo>
                  <a:lnTo>
                    <a:pt x="49980" y="10005"/>
                  </a:lnTo>
                  <a:lnTo>
                    <a:pt x="50990" y="9654"/>
                  </a:lnTo>
                  <a:lnTo>
                    <a:pt x="53622" y="9347"/>
                  </a:lnTo>
                  <a:lnTo>
                    <a:pt x="53666" y="9347"/>
                  </a:lnTo>
                  <a:lnTo>
                    <a:pt x="58800" y="7592"/>
                  </a:lnTo>
                  <a:lnTo>
                    <a:pt x="61696" y="6539"/>
                  </a:lnTo>
                  <a:lnTo>
                    <a:pt x="66523" y="4783"/>
                  </a:lnTo>
                  <a:lnTo>
                    <a:pt x="68937" y="3642"/>
                  </a:lnTo>
                  <a:lnTo>
                    <a:pt x="68981" y="3642"/>
                  </a:lnTo>
                  <a:lnTo>
                    <a:pt x="70911" y="1887"/>
                  </a:lnTo>
                  <a:lnTo>
                    <a:pt x="72096" y="1361"/>
                  </a:lnTo>
                  <a:lnTo>
                    <a:pt x="74290" y="834"/>
                  </a:lnTo>
                  <a:lnTo>
                    <a:pt x="79863" y="351"/>
                  </a:lnTo>
                  <a:lnTo>
                    <a:pt x="80126" y="527"/>
                  </a:lnTo>
                  <a:lnTo>
                    <a:pt x="80390" y="1010"/>
                  </a:lnTo>
                  <a:lnTo>
                    <a:pt x="80872" y="3247"/>
                  </a:lnTo>
                  <a:lnTo>
                    <a:pt x="82276" y="10137"/>
                  </a:lnTo>
                  <a:lnTo>
                    <a:pt x="82759" y="12375"/>
                  </a:lnTo>
                  <a:lnTo>
                    <a:pt x="82803" y="12462"/>
                  </a:lnTo>
                  <a:lnTo>
                    <a:pt x="82847" y="12506"/>
                  </a:lnTo>
                  <a:lnTo>
                    <a:pt x="83066" y="12506"/>
                  </a:lnTo>
                  <a:lnTo>
                    <a:pt x="83110" y="12462"/>
                  </a:lnTo>
                  <a:lnTo>
                    <a:pt x="83110" y="12375"/>
                  </a:lnTo>
                  <a:lnTo>
                    <a:pt x="83110" y="12331"/>
                  </a:lnTo>
                  <a:lnTo>
                    <a:pt x="82584" y="10049"/>
                  </a:lnTo>
                  <a:lnTo>
                    <a:pt x="81223" y="3160"/>
                  </a:lnTo>
                  <a:lnTo>
                    <a:pt x="80741" y="922"/>
                  </a:lnTo>
                  <a:lnTo>
                    <a:pt x="80697" y="878"/>
                  </a:lnTo>
                  <a:lnTo>
                    <a:pt x="80433" y="351"/>
                  </a:lnTo>
                  <a:lnTo>
                    <a:pt x="80390" y="264"/>
                  </a:lnTo>
                  <a:lnTo>
                    <a:pt x="80038"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 name="Google Shape;106;p7"/>
            <p:cNvSpPr/>
            <p:nvPr/>
          </p:nvSpPr>
          <p:spPr>
            <a:xfrm>
              <a:off x="3491850" y="750675"/>
              <a:ext cx="392750" cy="747100"/>
            </a:xfrm>
            <a:custGeom>
              <a:rect b="b" l="l" r="r" t="t"/>
              <a:pathLst>
                <a:path extrusionOk="0" h="29884" w="15710">
                  <a:moveTo>
                    <a:pt x="15490" y="1"/>
                  </a:moveTo>
                  <a:lnTo>
                    <a:pt x="15447" y="45"/>
                  </a:lnTo>
                  <a:lnTo>
                    <a:pt x="15403" y="89"/>
                  </a:lnTo>
                  <a:lnTo>
                    <a:pt x="13165" y="3380"/>
                  </a:lnTo>
                  <a:lnTo>
                    <a:pt x="10356" y="8119"/>
                  </a:lnTo>
                  <a:lnTo>
                    <a:pt x="8996" y="10006"/>
                  </a:lnTo>
                  <a:lnTo>
                    <a:pt x="8996" y="10049"/>
                  </a:lnTo>
                  <a:lnTo>
                    <a:pt x="7636" y="12682"/>
                  </a:lnTo>
                  <a:lnTo>
                    <a:pt x="6100" y="16456"/>
                  </a:lnTo>
                  <a:lnTo>
                    <a:pt x="3072" y="22160"/>
                  </a:lnTo>
                  <a:lnTo>
                    <a:pt x="878" y="25232"/>
                  </a:lnTo>
                  <a:lnTo>
                    <a:pt x="352" y="25846"/>
                  </a:lnTo>
                  <a:lnTo>
                    <a:pt x="88" y="26197"/>
                  </a:lnTo>
                  <a:lnTo>
                    <a:pt x="1" y="26373"/>
                  </a:lnTo>
                  <a:lnTo>
                    <a:pt x="1" y="26461"/>
                  </a:lnTo>
                  <a:lnTo>
                    <a:pt x="264" y="27865"/>
                  </a:lnTo>
                  <a:lnTo>
                    <a:pt x="308" y="27953"/>
                  </a:lnTo>
                  <a:lnTo>
                    <a:pt x="2370" y="29839"/>
                  </a:lnTo>
                  <a:lnTo>
                    <a:pt x="2458" y="29883"/>
                  </a:lnTo>
                  <a:lnTo>
                    <a:pt x="2546" y="29883"/>
                  </a:lnTo>
                  <a:lnTo>
                    <a:pt x="2590" y="29839"/>
                  </a:lnTo>
                  <a:lnTo>
                    <a:pt x="2633" y="29752"/>
                  </a:lnTo>
                  <a:lnTo>
                    <a:pt x="2633" y="29708"/>
                  </a:lnTo>
                  <a:lnTo>
                    <a:pt x="2633" y="29620"/>
                  </a:lnTo>
                  <a:lnTo>
                    <a:pt x="2590" y="29576"/>
                  </a:lnTo>
                  <a:lnTo>
                    <a:pt x="615" y="27733"/>
                  </a:lnTo>
                  <a:lnTo>
                    <a:pt x="352" y="26461"/>
                  </a:lnTo>
                  <a:lnTo>
                    <a:pt x="659" y="26022"/>
                  </a:lnTo>
                  <a:lnTo>
                    <a:pt x="1142" y="25408"/>
                  </a:lnTo>
                  <a:lnTo>
                    <a:pt x="3379" y="22380"/>
                  </a:lnTo>
                  <a:lnTo>
                    <a:pt x="3379" y="22336"/>
                  </a:lnTo>
                  <a:lnTo>
                    <a:pt x="6407" y="16631"/>
                  </a:lnTo>
                  <a:lnTo>
                    <a:pt x="6451" y="16588"/>
                  </a:lnTo>
                  <a:lnTo>
                    <a:pt x="7943" y="12814"/>
                  </a:lnTo>
                  <a:lnTo>
                    <a:pt x="9303" y="10225"/>
                  </a:lnTo>
                  <a:lnTo>
                    <a:pt x="10664" y="8294"/>
                  </a:lnTo>
                  <a:lnTo>
                    <a:pt x="13472" y="3555"/>
                  </a:lnTo>
                  <a:lnTo>
                    <a:pt x="15666" y="264"/>
                  </a:lnTo>
                  <a:lnTo>
                    <a:pt x="15710" y="220"/>
                  </a:lnTo>
                  <a:lnTo>
                    <a:pt x="15710" y="132"/>
                  </a:lnTo>
                  <a:lnTo>
                    <a:pt x="15666" y="89"/>
                  </a:lnTo>
                  <a:lnTo>
                    <a:pt x="15622" y="45"/>
                  </a:lnTo>
                  <a:lnTo>
                    <a:pt x="15578"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 name="Google Shape;107;p7"/>
            <p:cNvSpPr/>
            <p:nvPr/>
          </p:nvSpPr>
          <p:spPr>
            <a:xfrm>
              <a:off x="3630075" y="1825750"/>
              <a:ext cx="1999875" cy="810725"/>
            </a:xfrm>
            <a:custGeom>
              <a:rect b="b" l="l" r="r" t="t"/>
              <a:pathLst>
                <a:path extrusionOk="0" h="32429" w="79995">
                  <a:moveTo>
                    <a:pt x="76484" y="1"/>
                  </a:moveTo>
                  <a:lnTo>
                    <a:pt x="73676" y="264"/>
                  </a:lnTo>
                  <a:lnTo>
                    <a:pt x="73632" y="264"/>
                  </a:lnTo>
                  <a:lnTo>
                    <a:pt x="70824" y="1185"/>
                  </a:lnTo>
                  <a:lnTo>
                    <a:pt x="70780" y="1229"/>
                  </a:lnTo>
                  <a:lnTo>
                    <a:pt x="68586" y="2897"/>
                  </a:lnTo>
                  <a:lnTo>
                    <a:pt x="61565" y="5661"/>
                  </a:lnTo>
                  <a:lnTo>
                    <a:pt x="58274" y="6802"/>
                  </a:lnTo>
                  <a:lnTo>
                    <a:pt x="55422" y="7855"/>
                  </a:lnTo>
                  <a:lnTo>
                    <a:pt x="52613" y="8777"/>
                  </a:lnTo>
                  <a:lnTo>
                    <a:pt x="49235" y="9084"/>
                  </a:lnTo>
                  <a:lnTo>
                    <a:pt x="49191" y="9084"/>
                  </a:lnTo>
                  <a:lnTo>
                    <a:pt x="46075" y="10663"/>
                  </a:lnTo>
                  <a:lnTo>
                    <a:pt x="43311" y="12112"/>
                  </a:lnTo>
                  <a:lnTo>
                    <a:pt x="40546" y="13647"/>
                  </a:lnTo>
                  <a:lnTo>
                    <a:pt x="37738" y="15052"/>
                  </a:lnTo>
                  <a:lnTo>
                    <a:pt x="32604" y="16149"/>
                  </a:lnTo>
                  <a:lnTo>
                    <a:pt x="28435" y="16982"/>
                  </a:lnTo>
                  <a:lnTo>
                    <a:pt x="28391" y="17026"/>
                  </a:lnTo>
                  <a:lnTo>
                    <a:pt x="25846" y="18299"/>
                  </a:lnTo>
                  <a:lnTo>
                    <a:pt x="25188" y="18562"/>
                  </a:lnTo>
                  <a:lnTo>
                    <a:pt x="22906" y="18211"/>
                  </a:lnTo>
                  <a:lnTo>
                    <a:pt x="22775" y="18255"/>
                  </a:lnTo>
                  <a:lnTo>
                    <a:pt x="22204" y="18562"/>
                  </a:lnTo>
                  <a:lnTo>
                    <a:pt x="22160" y="18606"/>
                  </a:lnTo>
                  <a:lnTo>
                    <a:pt x="21809" y="19396"/>
                  </a:lnTo>
                  <a:lnTo>
                    <a:pt x="21809" y="19440"/>
                  </a:lnTo>
                  <a:lnTo>
                    <a:pt x="21546" y="20405"/>
                  </a:lnTo>
                  <a:lnTo>
                    <a:pt x="20624" y="25671"/>
                  </a:lnTo>
                  <a:lnTo>
                    <a:pt x="20317" y="28830"/>
                  </a:lnTo>
                  <a:lnTo>
                    <a:pt x="19352" y="31551"/>
                  </a:lnTo>
                  <a:lnTo>
                    <a:pt x="18913" y="32033"/>
                  </a:lnTo>
                  <a:lnTo>
                    <a:pt x="13911" y="30980"/>
                  </a:lnTo>
                  <a:lnTo>
                    <a:pt x="10576" y="30190"/>
                  </a:lnTo>
                  <a:lnTo>
                    <a:pt x="7504" y="29576"/>
                  </a:lnTo>
                  <a:lnTo>
                    <a:pt x="5442" y="29269"/>
                  </a:lnTo>
                  <a:lnTo>
                    <a:pt x="3687" y="29313"/>
                  </a:lnTo>
                  <a:lnTo>
                    <a:pt x="220" y="28172"/>
                  </a:lnTo>
                  <a:lnTo>
                    <a:pt x="88" y="28172"/>
                  </a:lnTo>
                  <a:lnTo>
                    <a:pt x="44" y="28216"/>
                  </a:lnTo>
                  <a:lnTo>
                    <a:pt x="1" y="28259"/>
                  </a:lnTo>
                  <a:lnTo>
                    <a:pt x="1" y="28347"/>
                  </a:lnTo>
                  <a:lnTo>
                    <a:pt x="1" y="28391"/>
                  </a:lnTo>
                  <a:lnTo>
                    <a:pt x="44" y="28479"/>
                  </a:lnTo>
                  <a:lnTo>
                    <a:pt x="88" y="28479"/>
                  </a:lnTo>
                  <a:lnTo>
                    <a:pt x="3643" y="29664"/>
                  </a:lnTo>
                  <a:lnTo>
                    <a:pt x="3687" y="29664"/>
                  </a:lnTo>
                  <a:lnTo>
                    <a:pt x="5442" y="29620"/>
                  </a:lnTo>
                  <a:lnTo>
                    <a:pt x="7460" y="29927"/>
                  </a:lnTo>
                  <a:lnTo>
                    <a:pt x="10488" y="30541"/>
                  </a:lnTo>
                  <a:lnTo>
                    <a:pt x="13823" y="31331"/>
                  </a:lnTo>
                  <a:lnTo>
                    <a:pt x="18913" y="32428"/>
                  </a:lnTo>
                  <a:lnTo>
                    <a:pt x="18957" y="32428"/>
                  </a:lnTo>
                  <a:lnTo>
                    <a:pt x="19045" y="32384"/>
                  </a:lnTo>
                  <a:lnTo>
                    <a:pt x="19089" y="32340"/>
                  </a:lnTo>
                  <a:lnTo>
                    <a:pt x="19659" y="31726"/>
                  </a:lnTo>
                  <a:lnTo>
                    <a:pt x="19703" y="31682"/>
                  </a:lnTo>
                  <a:lnTo>
                    <a:pt x="20668" y="28918"/>
                  </a:lnTo>
                  <a:lnTo>
                    <a:pt x="20668" y="28874"/>
                  </a:lnTo>
                  <a:lnTo>
                    <a:pt x="20975" y="25714"/>
                  </a:lnTo>
                  <a:lnTo>
                    <a:pt x="21897" y="20493"/>
                  </a:lnTo>
                  <a:lnTo>
                    <a:pt x="22116" y="19527"/>
                  </a:lnTo>
                  <a:lnTo>
                    <a:pt x="22467" y="18825"/>
                  </a:lnTo>
                  <a:lnTo>
                    <a:pt x="22906" y="18562"/>
                  </a:lnTo>
                  <a:lnTo>
                    <a:pt x="25188" y="18913"/>
                  </a:lnTo>
                  <a:lnTo>
                    <a:pt x="25276" y="18913"/>
                  </a:lnTo>
                  <a:lnTo>
                    <a:pt x="25978" y="18606"/>
                  </a:lnTo>
                  <a:lnTo>
                    <a:pt x="28523" y="17333"/>
                  </a:lnTo>
                  <a:lnTo>
                    <a:pt x="32692" y="16500"/>
                  </a:lnTo>
                  <a:lnTo>
                    <a:pt x="37826" y="15359"/>
                  </a:lnTo>
                  <a:lnTo>
                    <a:pt x="37869" y="15359"/>
                  </a:lnTo>
                  <a:lnTo>
                    <a:pt x="40678" y="13955"/>
                  </a:lnTo>
                  <a:lnTo>
                    <a:pt x="43442" y="12419"/>
                  </a:lnTo>
                  <a:lnTo>
                    <a:pt x="46251" y="10971"/>
                  </a:lnTo>
                  <a:lnTo>
                    <a:pt x="49322" y="9435"/>
                  </a:lnTo>
                  <a:lnTo>
                    <a:pt x="52657" y="9128"/>
                  </a:lnTo>
                  <a:lnTo>
                    <a:pt x="52701" y="9128"/>
                  </a:lnTo>
                  <a:lnTo>
                    <a:pt x="55553" y="8206"/>
                  </a:lnTo>
                  <a:lnTo>
                    <a:pt x="58362" y="7153"/>
                  </a:lnTo>
                  <a:lnTo>
                    <a:pt x="61697" y="5968"/>
                  </a:lnTo>
                  <a:lnTo>
                    <a:pt x="68761" y="3248"/>
                  </a:lnTo>
                  <a:lnTo>
                    <a:pt x="68805" y="3204"/>
                  </a:lnTo>
                  <a:lnTo>
                    <a:pt x="70999" y="1536"/>
                  </a:lnTo>
                  <a:lnTo>
                    <a:pt x="73764" y="615"/>
                  </a:lnTo>
                  <a:lnTo>
                    <a:pt x="76440" y="352"/>
                  </a:lnTo>
                  <a:lnTo>
                    <a:pt x="76660" y="527"/>
                  </a:lnTo>
                  <a:lnTo>
                    <a:pt x="77143" y="2019"/>
                  </a:lnTo>
                  <a:lnTo>
                    <a:pt x="78108" y="6144"/>
                  </a:lnTo>
                  <a:lnTo>
                    <a:pt x="79688" y="12331"/>
                  </a:lnTo>
                  <a:lnTo>
                    <a:pt x="79688" y="12375"/>
                  </a:lnTo>
                  <a:lnTo>
                    <a:pt x="79732" y="12419"/>
                  </a:lnTo>
                  <a:lnTo>
                    <a:pt x="79819" y="12463"/>
                  </a:lnTo>
                  <a:lnTo>
                    <a:pt x="79907" y="12463"/>
                  </a:lnTo>
                  <a:lnTo>
                    <a:pt x="79951" y="12419"/>
                  </a:lnTo>
                  <a:lnTo>
                    <a:pt x="79995" y="12375"/>
                  </a:lnTo>
                  <a:lnTo>
                    <a:pt x="79995" y="12287"/>
                  </a:lnTo>
                  <a:lnTo>
                    <a:pt x="79995" y="12243"/>
                  </a:lnTo>
                  <a:lnTo>
                    <a:pt x="78459" y="6056"/>
                  </a:lnTo>
                  <a:lnTo>
                    <a:pt x="77494" y="1931"/>
                  </a:lnTo>
                  <a:lnTo>
                    <a:pt x="76967" y="352"/>
                  </a:lnTo>
                  <a:lnTo>
                    <a:pt x="76923" y="264"/>
                  </a:lnTo>
                  <a:lnTo>
                    <a:pt x="76616" y="44"/>
                  </a:lnTo>
                  <a:lnTo>
                    <a:pt x="76484"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 name="Google Shape;108;p7"/>
            <p:cNvSpPr/>
            <p:nvPr/>
          </p:nvSpPr>
          <p:spPr>
            <a:xfrm>
              <a:off x="3466625" y="829675"/>
              <a:ext cx="329125" cy="579250"/>
            </a:xfrm>
            <a:custGeom>
              <a:rect b="b" l="l" r="r" t="t"/>
              <a:pathLst>
                <a:path extrusionOk="0" h="23170" w="13165">
                  <a:moveTo>
                    <a:pt x="12901" y="0"/>
                  </a:moveTo>
                  <a:lnTo>
                    <a:pt x="12857" y="88"/>
                  </a:lnTo>
                  <a:lnTo>
                    <a:pt x="11014" y="3467"/>
                  </a:lnTo>
                  <a:lnTo>
                    <a:pt x="9786" y="5310"/>
                  </a:lnTo>
                  <a:lnTo>
                    <a:pt x="8338" y="7767"/>
                  </a:lnTo>
                  <a:lnTo>
                    <a:pt x="6977" y="11102"/>
                  </a:lnTo>
                  <a:lnTo>
                    <a:pt x="5573" y="14568"/>
                  </a:lnTo>
                  <a:lnTo>
                    <a:pt x="3467" y="18562"/>
                  </a:lnTo>
                  <a:lnTo>
                    <a:pt x="1624" y="21107"/>
                  </a:lnTo>
                  <a:lnTo>
                    <a:pt x="44" y="22862"/>
                  </a:lnTo>
                  <a:lnTo>
                    <a:pt x="44" y="22950"/>
                  </a:lnTo>
                  <a:lnTo>
                    <a:pt x="0" y="22994"/>
                  </a:lnTo>
                  <a:lnTo>
                    <a:pt x="44" y="23081"/>
                  </a:lnTo>
                  <a:lnTo>
                    <a:pt x="88" y="23125"/>
                  </a:lnTo>
                  <a:lnTo>
                    <a:pt x="176" y="23169"/>
                  </a:lnTo>
                  <a:lnTo>
                    <a:pt x="264" y="23125"/>
                  </a:lnTo>
                  <a:lnTo>
                    <a:pt x="308" y="23081"/>
                  </a:lnTo>
                  <a:lnTo>
                    <a:pt x="1887" y="21326"/>
                  </a:lnTo>
                  <a:lnTo>
                    <a:pt x="3730" y="18737"/>
                  </a:lnTo>
                  <a:lnTo>
                    <a:pt x="3774" y="18737"/>
                  </a:lnTo>
                  <a:lnTo>
                    <a:pt x="5880" y="14700"/>
                  </a:lnTo>
                  <a:lnTo>
                    <a:pt x="7328" y="11234"/>
                  </a:lnTo>
                  <a:lnTo>
                    <a:pt x="8645" y="7943"/>
                  </a:lnTo>
                  <a:lnTo>
                    <a:pt x="10093" y="5485"/>
                  </a:lnTo>
                  <a:lnTo>
                    <a:pt x="11322" y="3642"/>
                  </a:lnTo>
                  <a:lnTo>
                    <a:pt x="13165" y="220"/>
                  </a:lnTo>
                  <a:lnTo>
                    <a:pt x="13165" y="176"/>
                  </a:lnTo>
                  <a:lnTo>
                    <a:pt x="13165" y="88"/>
                  </a:lnTo>
                  <a:lnTo>
                    <a:pt x="13165" y="44"/>
                  </a:lnTo>
                  <a:lnTo>
                    <a:pt x="13077"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 name="Google Shape;109;p7"/>
            <p:cNvSpPr/>
            <p:nvPr/>
          </p:nvSpPr>
          <p:spPr>
            <a:xfrm>
              <a:off x="3663000" y="692550"/>
              <a:ext cx="735000" cy="1528150"/>
            </a:xfrm>
            <a:custGeom>
              <a:rect b="b" l="l" r="r" t="t"/>
              <a:pathLst>
                <a:path extrusionOk="0" h="61126" w="29400">
                  <a:moveTo>
                    <a:pt x="25977" y="0"/>
                  </a:moveTo>
                  <a:lnTo>
                    <a:pt x="25933" y="44"/>
                  </a:lnTo>
                  <a:lnTo>
                    <a:pt x="25890" y="88"/>
                  </a:lnTo>
                  <a:lnTo>
                    <a:pt x="25275" y="1492"/>
                  </a:lnTo>
                  <a:lnTo>
                    <a:pt x="24880" y="2896"/>
                  </a:lnTo>
                  <a:lnTo>
                    <a:pt x="23476" y="4959"/>
                  </a:lnTo>
                  <a:lnTo>
                    <a:pt x="23476" y="5003"/>
                  </a:lnTo>
                  <a:lnTo>
                    <a:pt x="21501" y="8776"/>
                  </a:lnTo>
                  <a:lnTo>
                    <a:pt x="18737" y="12682"/>
                  </a:lnTo>
                  <a:lnTo>
                    <a:pt x="15709" y="16324"/>
                  </a:lnTo>
                  <a:lnTo>
                    <a:pt x="12067" y="20317"/>
                  </a:lnTo>
                  <a:lnTo>
                    <a:pt x="9741" y="23169"/>
                  </a:lnTo>
                  <a:lnTo>
                    <a:pt x="9741" y="23257"/>
                  </a:lnTo>
                  <a:lnTo>
                    <a:pt x="9434" y="24529"/>
                  </a:lnTo>
                  <a:lnTo>
                    <a:pt x="9434" y="24617"/>
                  </a:lnTo>
                  <a:lnTo>
                    <a:pt x="9873" y="27162"/>
                  </a:lnTo>
                  <a:lnTo>
                    <a:pt x="9741" y="27776"/>
                  </a:lnTo>
                  <a:lnTo>
                    <a:pt x="6933" y="29137"/>
                  </a:lnTo>
                  <a:lnTo>
                    <a:pt x="6889" y="29137"/>
                  </a:lnTo>
                  <a:lnTo>
                    <a:pt x="6099" y="29795"/>
                  </a:lnTo>
                  <a:lnTo>
                    <a:pt x="6012" y="29883"/>
                  </a:lnTo>
                  <a:lnTo>
                    <a:pt x="5441" y="31418"/>
                  </a:lnTo>
                  <a:lnTo>
                    <a:pt x="5441" y="31462"/>
                  </a:lnTo>
                  <a:lnTo>
                    <a:pt x="4607" y="34753"/>
                  </a:lnTo>
                  <a:lnTo>
                    <a:pt x="4344" y="36684"/>
                  </a:lnTo>
                  <a:lnTo>
                    <a:pt x="4344" y="36728"/>
                  </a:lnTo>
                  <a:lnTo>
                    <a:pt x="4520" y="39975"/>
                  </a:lnTo>
                  <a:lnTo>
                    <a:pt x="4388" y="41028"/>
                  </a:lnTo>
                  <a:lnTo>
                    <a:pt x="4081" y="41950"/>
                  </a:lnTo>
                  <a:lnTo>
                    <a:pt x="3554" y="42520"/>
                  </a:lnTo>
                  <a:lnTo>
                    <a:pt x="2808" y="42784"/>
                  </a:lnTo>
                  <a:lnTo>
                    <a:pt x="658" y="43003"/>
                  </a:lnTo>
                  <a:lnTo>
                    <a:pt x="614" y="43003"/>
                  </a:lnTo>
                  <a:lnTo>
                    <a:pt x="527" y="43047"/>
                  </a:lnTo>
                  <a:lnTo>
                    <a:pt x="527" y="43135"/>
                  </a:lnTo>
                  <a:lnTo>
                    <a:pt x="527" y="43222"/>
                  </a:lnTo>
                  <a:lnTo>
                    <a:pt x="1053" y="46996"/>
                  </a:lnTo>
                  <a:lnTo>
                    <a:pt x="702" y="49453"/>
                  </a:lnTo>
                  <a:lnTo>
                    <a:pt x="0" y="52262"/>
                  </a:lnTo>
                  <a:lnTo>
                    <a:pt x="0" y="52393"/>
                  </a:lnTo>
                  <a:lnTo>
                    <a:pt x="219" y="52964"/>
                  </a:lnTo>
                  <a:lnTo>
                    <a:pt x="219" y="53008"/>
                  </a:lnTo>
                  <a:lnTo>
                    <a:pt x="1536" y="54938"/>
                  </a:lnTo>
                  <a:lnTo>
                    <a:pt x="1580" y="54982"/>
                  </a:lnTo>
                  <a:lnTo>
                    <a:pt x="5485" y="58098"/>
                  </a:lnTo>
                  <a:lnTo>
                    <a:pt x="8030" y="61082"/>
                  </a:lnTo>
                  <a:lnTo>
                    <a:pt x="8074" y="61125"/>
                  </a:lnTo>
                  <a:lnTo>
                    <a:pt x="8206" y="61125"/>
                  </a:lnTo>
                  <a:lnTo>
                    <a:pt x="9610" y="60643"/>
                  </a:lnTo>
                  <a:lnTo>
                    <a:pt x="9654" y="60599"/>
                  </a:lnTo>
                  <a:lnTo>
                    <a:pt x="10268" y="60116"/>
                  </a:lnTo>
                  <a:lnTo>
                    <a:pt x="10268" y="60072"/>
                  </a:lnTo>
                  <a:lnTo>
                    <a:pt x="11190" y="58449"/>
                  </a:lnTo>
                  <a:lnTo>
                    <a:pt x="11190" y="58405"/>
                  </a:lnTo>
                  <a:lnTo>
                    <a:pt x="11453" y="57045"/>
                  </a:lnTo>
                  <a:lnTo>
                    <a:pt x="11453" y="57001"/>
                  </a:lnTo>
                  <a:lnTo>
                    <a:pt x="11233" y="54061"/>
                  </a:lnTo>
                  <a:lnTo>
                    <a:pt x="11233" y="53973"/>
                  </a:lnTo>
                  <a:lnTo>
                    <a:pt x="9829" y="51033"/>
                  </a:lnTo>
                  <a:lnTo>
                    <a:pt x="9610" y="49673"/>
                  </a:lnTo>
                  <a:lnTo>
                    <a:pt x="9785" y="49058"/>
                  </a:lnTo>
                  <a:lnTo>
                    <a:pt x="10049" y="48488"/>
                  </a:lnTo>
                  <a:lnTo>
                    <a:pt x="10531" y="48137"/>
                  </a:lnTo>
                  <a:lnTo>
                    <a:pt x="11058" y="48005"/>
                  </a:lnTo>
                  <a:lnTo>
                    <a:pt x="13822" y="49146"/>
                  </a:lnTo>
                  <a:lnTo>
                    <a:pt x="15314" y="49629"/>
                  </a:lnTo>
                  <a:lnTo>
                    <a:pt x="17508" y="50989"/>
                  </a:lnTo>
                  <a:lnTo>
                    <a:pt x="21107" y="52876"/>
                  </a:lnTo>
                  <a:lnTo>
                    <a:pt x="21150" y="52876"/>
                  </a:lnTo>
                  <a:lnTo>
                    <a:pt x="22862" y="53490"/>
                  </a:lnTo>
                  <a:lnTo>
                    <a:pt x="22950" y="53490"/>
                  </a:lnTo>
                  <a:lnTo>
                    <a:pt x="24047" y="53446"/>
                  </a:lnTo>
                  <a:lnTo>
                    <a:pt x="24090" y="53446"/>
                  </a:lnTo>
                  <a:lnTo>
                    <a:pt x="27689" y="52700"/>
                  </a:lnTo>
                  <a:lnTo>
                    <a:pt x="29268" y="52525"/>
                  </a:lnTo>
                  <a:lnTo>
                    <a:pt x="29312" y="52525"/>
                  </a:lnTo>
                  <a:lnTo>
                    <a:pt x="29356" y="52481"/>
                  </a:lnTo>
                  <a:lnTo>
                    <a:pt x="29400" y="52393"/>
                  </a:lnTo>
                  <a:lnTo>
                    <a:pt x="29400" y="52349"/>
                  </a:lnTo>
                  <a:lnTo>
                    <a:pt x="29400" y="52262"/>
                  </a:lnTo>
                  <a:lnTo>
                    <a:pt x="29356" y="52218"/>
                  </a:lnTo>
                  <a:lnTo>
                    <a:pt x="29268" y="52174"/>
                  </a:lnTo>
                  <a:lnTo>
                    <a:pt x="29224" y="52174"/>
                  </a:lnTo>
                  <a:lnTo>
                    <a:pt x="27645" y="52349"/>
                  </a:lnTo>
                  <a:lnTo>
                    <a:pt x="27601" y="52349"/>
                  </a:lnTo>
                  <a:lnTo>
                    <a:pt x="24047" y="53095"/>
                  </a:lnTo>
                  <a:lnTo>
                    <a:pt x="22950" y="53139"/>
                  </a:lnTo>
                  <a:lnTo>
                    <a:pt x="21282" y="52525"/>
                  </a:lnTo>
                  <a:lnTo>
                    <a:pt x="17684" y="50682"/>
                  </a:lnTo>
                  <a:lnTo>
                    <a:pt x="15490" y="49322"/>
                  </a:lnTo>
                  <a:lnTo>
                    <a:pt x="15446" y="49278"/>
                  </a:lnTo>
                  <a:lnTo>
                    <a:pt x="13910" y="48795"/>
                  </a:lnTo>
                  <a:lnTo>
                    <a:pt x="11146" y="47654"/>
                  </a:lnTo>
                  <a:lnTo>
                    <a:pt x="11014" y="47654"/>
                  </a:lnTo>
                  <a:lnTo>
                    <a:pt x="10400" y="47786"/>
                  </a:lnTo>
                  <a:lnTo>
                    <a:pt x="10356" y="47830"/>
                  </a:lnTo>
                  <a:lnTo>
                    <a:pt x="9829" y="48269"/>
                  </a:lnTo>
                  <a:lnTo>
                    <a:pt x="9785" y="48312"/>
                  </a:lnTo>
                  <a:lnTo>
                    <a:pt x="9434" y="48883"/>
                  </a:lnTo>
                  <a:lnTo>
                    <a:pt x="9434" y="48927"/>
                  </a:lnTo>
                  <a:lnTo>
                    <a:pt x="9259" y="49629"/>
                  </a:lnTo>
                  <a:lnTo>
                    <a:pt x="9259" y="49673"/>
                  </a:lnTo>
                  <a:lnTo>
                    <a:pt x="9478" y="51121"/>
                  </a:lnTo>
                  <a:lnTo>
                    <a:pt x="9478" y="51165"/>
                  </a:lnTo>
                  <a:lnTo>
                    <a:pt x="10882" y="54105"/>
                  </a:lnTo>
                  <a:lnTo>
                    <a:pt x="11102" y="57001"/>
                  </a:lnTo>
                  <a:lnTo>
                    <a:pt x="10839" y="58317"/>
                  </a:lnTo>
                  <a:lnTo>
                    <a:pt x="10005" y="59853"/>
                  </a:lnTo>
                  <a:lnTo>
                    <a:pt x="9478" y="60336"/>
                  </a:lnTo>
                  <a:lnTo>
                    <a:pt x="8206" y="60774"/>
                  </a:lnTo>
                  <a:lnTo>
                    <a:pt x="5748" y="57878"/>
                  </a:lnTo>
                  <a:lnTo>
                    <a:pt x="5704" y="57834"/>
                  </a:lnTo>
                  <a:lnTo>
                    <a:pt x="1799" y="54719"/>
                  </a:lnTo>
                  <a:lnTo>
                    <a:pt x="527" y="52832"/>
                  </a:lnTo>
                  <a:lnTo>
                    <a:pt x="351" y="52306"/>
                  </a:lnTo>
                  <a:lnTo>
                    <a:pt x="1009" y="49541"/>
                  </a:lnTo>
                  <a:lnTo>
                    <a:pt x="1404" y="47040"/>
                  </a:lnTo>
                  <a:lnTo>
                    <a:pt x="1404" y="46996"/>
                  </a:lnTo>
                  <a:lnTo>
                    <a:pt x="878" y="43354"/>
                  </a:lnTo>
                  <a:lnTo>
                    <a:pt x="2852" y="43135"/>
                  </a:lnTo>
                  <a:lnTo>
                    <a:pt x="2896" y="43135"/>
                  </a:lnTo>
                  <a:lnTo>
                    <a:pt x="3730" y="42827"/>
                  </a:lnTo>
                  <a:lnTo>
                    <a:pt x="3774" y="42784"/>
                  </a:lnTo>
                  <a:lnTo>
                    <a:pt x="4388" y="42125"/>
                  </a:lnTo>
                  <a:lnTo>
                    <a:pt x="4388" y="42081"/>
                  </a:lnTo>
                  <a:lnTo>
                    <a:pt x="4739" y="41116"/>
                  </a:lnTo>
                  <a:lnTo>
                    <a:pt x="4739" y="41072"/>
                  </a:lnTo>
                  <a:lnTo>
                    <a:pt x="4871" y="39975"/>
                  </a:lnTo>
                  <a:lnTo>
                    <a:pt x="4695" y="36728"/>
                  </a:lnTo>
                  <a:lnTo>
                    <a:pt x="4959" y="34841"/>
                  </a:lnTo>
                  <a:lnTo>
                    <a:pt x="5792" y="31550"/>
                  </a:lnTo>
                  <a:lnTo>
                    <a:pt x="6319" y="30058"/>
                  </a:lnTo>
                  <a:lnTo>
                    <a:pt x="7109" y="29444"/>
                  </a:lnTo>
                  <a:lnTo>
                    <a:pt x="10005" y="28040"/>
                  </a:lnTo>
                  <a:lnTo>
                    <a:pt x="10049" y="27996"/>
                  </a:lnTo>
                  <a:lnTo>
                    <a:pt x="10093" y="27908"/>
                  </a:lnTo>
                  <a:lnTo>
                    <a:pt x="10224" y="27162"/>
                  </a:lnTo>
                  <a:lnTo>
                    <a:pt x="10224" y="27118"/>
                  </a:lnTo>
                  <a:lnTo>
                    <a:pt x="9785" y="24573"/>
                  </a:lnTo>
                  <a:lnTo>
                    <a:pt x="10049" y="23388"/>
                  </a:lnTo>
                  <a:lnTo>
                    <a:pt x="12330" y="20536"/>
                  </a:lnTo>
                  <a:lnTo>
                    <a:pt x="15973" y="16543"/>
                  </a:lnTo>
                  <a:lnTo>
                    <a:pt x="19000" y="12901"/>
                  </a:lnTo>
                  <a:lnTo>
                    <a:pt x="21809" y="8996"/>
                  </a:lnTo>
                  <a:lnTo>
                    <a:pt x="21809" y="8952"/>
                  </a:lnTo>
                  <a:lnTo>
                    <a:pt x="23783" y="5178"/>
                  </a:lnTo>
                  <a:lnTo>
                    <a:pt x="25187" y="3072"/>
                  </a:lnTo>
                  <a:lnTo>
                    <a:pt x="25231" y="3028"/>
                  </a:lnTo>
                  <a:lnTo>
                    <a:pt x="25582" y="1624"/>
                  </a:lnTo>
                  <a:lnTo>
                    <a:pt x="26241" y="220"/>
                  </a:lnTo>
                  <a:lnTo>
                    <a:pt x="26241" y="176"/>
                  </a:lnTo>
                  <a:lnTo>
                    <a:pt x="26241" y="88"/>
                  </a:lnTo>
                  <a:lnTo>
                    <a:pt x="26197" y="44"/>
                  </a:lnTo>
                  <a:lnTo>
                    <a:pt x="26153"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 name="Google Shape;110;p7"/>
            <p:cNvSpPr/>
            <p:nvPr/>
          </p:nvSpPr>
          <p:spPr>
            <a:xfrm>
              <a:off x="3625700" y="691450"/>
              <a:ext cx="766825" cy="1557775"/>
            </a:xfrm>
            <a:custGeom>
              <a:rect b="b" l="l" r="r" t="t"/>
              <a:pathLst>
                <a:path extrusionOk="0" h="62311" w="30673">
                  <a:moveTo>
                    <a:pt x="27030" y="0"/>
                  </a:moveTo>
                  <a:lnTo>
                    <a:pt x="26987" y="44"/>
                  </a:lnTo>
                  <a:lnTo>
                    <a:pt x="26943" y="88"/>
                  </a:lnTo>
                  <a:lnTo>
                    <a:pt x="26416" y="922"/>
                  </a:lnTo>
                  <a:lnTo>
                    <a:pt x="26416" y="966"/>
                  </a:lnTo>
                  <a:lnTo>
                    <a:pt x="25626" y="3028"/>
                  </a:lnTo>
                  <a:lnTo>
                    <a:pt x="23081" y="6846"/>
                  </a:lnTo>
                  <a:lnTo>
                    <a:pt x="21502" y="8952"/>
                  </a:lnTo>
                  <a:lnTo>
                    <a:pt x="19615" y="11629"/>
                  </a:lnTo>
                  <a:lnTo>
                    <a:pt x="17772" y="13998"/>
                  </a:lnTo>
                  <a:lnTo>
                    <a:pt x="14481" y="17684"/>
                  </a:lnTo>
                  <a:lnTo>
                    <a:pt x="10531" y="22511"/>
                  </a:lnTo>
                  <a:lnTo>
                    <a:pt x="10531" y="22555"/>
                  </a:lnTo>
                  <a:lnTo>
                    <a:pt x="10049" y="23915"/>
                  </a:lnTo>
                  <a:lnTo>
                    <a:pt x="10049" y="23959"/>
                  </a:lnTo>
                  <a:lnTo>
                    <a:pt x="10136" y="27162"/>
                  </a:lnTo>
                  <a:lnTo>
                    <a:pt x="7065" y="28961"/>
                  </a:lnTo>
                  <a:lnTo>
                    <a:pt x="6977" y="29005"/>
                  </a:lnTo>
                  <a:lnTo>
                    <a:pt x="6451" y="29971"/>
                  </a:lnTo>
                  <a:lnTo>
                    <a:pt x="6407" y="30014"/>
                  </a:lnTo>
                  <a:lnTo>
                    <a:pt x="5310" y="33393"/>
                  </a:lnTo>
                  <a:lnTo>
                    <a:pt x="4608" y="36377"/>
                  </a:lnTo>
                  <a:lnTo>
                    <a:pt x="3905" y="40239"/>
                  </a:lnTo>
                  <a:lnTo>
                    <a:pt x="3554" y="40414"/>
                  </a:lnTo>
                  <a:lnTo>
                    <a:pt x="1009" y="40941"/>
                  </a:lnTo>
                  <a:lnTo>
                    <a:pt x="878" y="41028"/>
                  </a:lnTo>
                  <a:lnTo>
                    <a:pt x="527" y="41467"/>
                  </a:lnTo>
                  <a:lnTo>
                    <a:pt x="483" y="41555"/>
                  </a:lnTo>
                  <a:lnTo>
                    <a:pt x="395" y="43003"/>
                  </a:lnTo>
                  <a:lnTo>
                    <a:pt x="395" y="43091"/>
                  </a:lnTo>
                  <a:lnTo>
                    <a:pt x="1316" y="45241"/>
                  </a:lnTo>
                  <a:lnTo>
                    <a:pt x="1360" y="46689"/>
                  </a:lnTo>
                  <a:lnTo>
                    <a:pt x="527" y="51998"/>
                  </a:lnTo>
                  <a:lnTo>
                    <a:pt x="0" y="53798"/>
                  </a:lnTo>
                  <a:lnTo>
                    <a:pt x="0" y="53841"/>
                  </a:lnTo>
                  <a:lnTo>
                    <a:pt x="219" y="56518"/>
                  </a:lnTo>
                  <a:lnTo>
                    <a:pt x="307" y="56650"/>
                  </a:lnTo>
                  <a:lnTo>
                    <a:pt x="1843" y="58054"/>
                  </a:lnTo>
                  <a:lnTo>
                    <a:pt x="4608" y="60424"/>
                  </a:lnTo>
                  <a:lnTo>
                    <a:pt x="5354" y="61521"/>
                  </a:lnTo>
                  <a:lnTo>
                    <a:pt x="5397" y="61564"/>
                  </a:lnTo>
                  <a:lnTo>
                    <a:pt x="6451" y="62179"/>
                  </a:lnTo>
                  <a:lnTo>
                    <a:pt x="6494" y="62179"/>
                  </a:lnTo>
                  <a:lnTo>
                    <a:pt x="8118" y="62310"/>
                  </a:lnTo>
                  <a:lnTo>
                    <a:pt x="9127" y="62310"/>
                  </a:lnTo>
                  <a:lnTo>
                    <a:pt x="9742" y="62223"/>
                  </a:lnTo>
                  <a:lnTo>
                    <a:pt x="10268" y="62135"/>
                  </a:lnTo>
                  <a:lnTo>
                    <a:pt x="10707" y="62003"/>
                  </a:lnTo>
                  <a:lnTo>
                    <a:pt x="11146" y="61828"/>
                  </a:lnTo>
                  <a:lnTo>
                    <a:pt x="11497" y="61608"/>
                  </a:lnTo>
                  <a:lnTo>
                    <a:pt x="11848" y="61389"/>
                  </a:lnTo>
                  <a:lnTo>
                    <a:pt x="12155" y="61082"/>
                  </a:lnTo>
                  <a:lnTo>
                    <a:pt x="12418" y="60731"/>
                  </a:lnTo>
                  <a:lnTo>
                    <a:pt x="12638" y="60336"/>
                  </a:lnTo>
                  <a:lnTo>
                    <a:pt x="12813" y="59897"/>
                  </a:lnTo>
                  <a:lnTo>
                    <a:pt x="13033" y="59458"/>
                  </a:lnTo>
                  <a:lnTo>
                    <a:pt x="13164" y="58932"/>
                  </a:lnTo>
                  <a:lnTo>
                    <a:pt x="13296" y="58361"/>
                  </a:lnTo>
                  <a:lnTo>
                    <a:pt x="13559" y="57089"/>
                  </a:lnTo>
                  <a:lnTo>
                    <a:pt x="13559" y="57045"/>
                  </a:lnTo>
                  <a:lnTo>
                    <a:pt x="13428" y="54456"/>
                  </a:lnTo>
                  <a:lnTo>
                    <a:pt x="13384" y="54368"/>
                  </a:lnTo>
                  <a:lnTo>
                    <a:pt x="11936" y="50901"/>
                  </a:lnTo>
                  <a:lnTo>
                    <a:pt x="12023" y="50068"/>
                  </a:lnTo>
                  <a:lnTo>
                    <a:pt x="12462" y="49497"/>
                  </a:lnTo>
                  <a:lnTo>
                    <a:pt x="12769" y="49453"/>
                  </a:lnTo>
                  <a:lnTo>
                    <a:pt x="15007" y="50199"/>
                  </a:lnTo>
                  <a:lnTo>
                    <a:pt x="16587" y="50682"/>
                  </a:lnTo>
                  <a:lnTo>
                    <a:pt x="18913" y="52042"/>
                  </a:lnTo>
                  <a:lnTo>
                    <a:pt x="22511" y="53973"/>
                  </a:lnTo>
                  <a:lnTo>
                    <a:pt x="22555" y="53973"/>
                  </a:lnTo>
                  <a:lnTo>
                    <a:pt x="23871" y="54456"/>
                  </a:lnTo>
                  <a:lnTo>
                    <a:pt x="23959" y="54500"/>
                  </a:lnTo>
                  <a:lnTo>
                    <a:pt x="25144" y="54412"/>
                  </a:lnTo>
                  <a:lnTo>
                    <a:pt x="29663" y="53578"/>
                  </a:lnTo>
                  <a:lnTo>
                    <a:pt x="30365" y="53534"/>
                  </a:lnTo>
                  <a:lnTo>
                    <a:pt x="30409" y="53534"/>
                  </a:lnTo>
                  <a:lnTo>
                    <a:pt x="30541" y="53490"/>
                  </a:lnTo>
                  <a:lnTo>
                    <a:pt x="30629" y="53447"/>
                  </a:lnTo>
                  <a:lnTo>
                    <a:pt x="30629" y="53403"/>
                  </a:lnTo>
                  <a:lnTo>
                    <a:pt x="30673" y="53315"/>
                  </a:lnTo>
                  <a:lnTo>
                    <a:pt x="30673" y="53271"/>
                  </a:lnTo>
                  <a:lnTo>
                    <a:pt x="30629" y="53183"/>
                  </a:lnTo>
                  <a:lnTo>
                    <a:pt x="30541" y="53139"/>
                  </a:lnTo>
                  <a:lnTo>
                    <a:pt x="30409" y="53139"/>
                  </a:lnTo>
                  <a:lnTo>
                    <a:pt x="30322" y="53183"/>
                  </a:lnTo>
                  <a:lnTo>
                    <a:pt x="29663" y="53227"/>
                  </a:lnTo>
                  <a:lnTo>
                    <a:pt x="29619" y="53227"/>
                  </a:lnTo>
                  <a:lnTo>
                    <a:pt x="25100" y="54061"/>
                  </a:lnTo>
                  <a:lnTo>
                    <a:pt x="23959" y="54149"/>
                  </a:lnTo>
                  <a:lnTo>
                    <a:pt x="22686" y="53666"/>
                  </a:lnTo>
                  <a:lnTo>
                    <a:pt x="19088" y="51735"/>
                  </a:lnTo>
                  <a:lnTo>
                    <a:pt x="16719" y="50375"/>
                  </a:lnTo>
                  <a:lnTo>
                    <a:pt x="16719" y="50331"/>
                  </a:lnTo>
                  <a:lnTo>
                    <a:pt x="15095" y="49892"/>
                  </a:lnTo>
                  <a:lnTo>
                    <a:pt x="12813" y="49102"/>
                  </a:lnTo>
                  <a:lnTo>
                    <a:pt x="12725" y="49102"/>
                  </a:lnTo>
                  <a:lnTo>
                    <a:pt x="12331" y="49190"/>
                  </a:lnTo>
                  <a:lnTo>
                    <a:pt x="12243" y="49234"/>
                  </a:lnTo>
                  <a:lnTo>
                    <a:pt x="11716" y="49892"/>
                  </a:lnTo>
                  <a:lnTo>
                    <a:pt x="11672" y="49980"/>
                  </a:lnTo>
                  <a:lnTo>
                    <a:pt x="11585" y="50901"/>
                  </a:lnTo>
                  <a:lnTo>
                    <a:pt x="11628" y="50989"/>
                  </a:lnTo>
                  <a:lnTo>
                    <a:pt x="13076" y="54500"/>
                  </a:lnTo>
                  <a:lnTo>
                    <a:pt x="13208" y="57045"/>
                  </a:lnTo>
                  <a:lnTo>
                    <a:pt x="12989" y="58273"/>
                  </a:lnTo>
                  <a:lnTo>
                    <a:pt x="12857" y="58800"/>
                  </a:lnTo>
                  <a:lnTo>
                    <a:pt x="12725" y="59327"/>
                  </a:lnTo>
                  <a:lnTo>
                    <a:pt x="12550" y="59765"/>
                  </a:lnTo>
                  <a:lnTo>
                    <a:pt x="12331" y="60160"/>
                  </a:lnTo>
                  <a:lnTo>
                    <a:pt x="12111" y="60555"/>
                  </a:lnTo>
                  <a:lnTo>
                    <a:pt x="11892" y="60862"/>
                  </a:lnTo>
                  <a:lnTo>
                    <a:pt x="11585" y="61126"/>
                  </a:lnTo>
                  <a:lnTo>
                    <a:pt x="11277" y="61389"/>
                  </a:lnTo>
                  <a:lnTo>
                    <a:pt x="10882" y="61564"/>
                  </a:lnTo>
                  <a:lnTo>
                    <a:pt x="10444" y="61740"/>
                  </a:lnTo>
                  <a:lnTo>
                    <a:pt x="9961" y="61828"/>
                  </a:lnTo>
                  <a:lnTo>
                    <a:pt x="9434" y="61915"/>
                  </a:lnTo>
                  <a:lnTo>
                    <a:pt x="8820" y="61959"/>
                  </a:lnTo>
                  <a:lnTo>
                    <a:pt x="8118" y="61959"/>
                  </a:lnTo>
                  <a:lnTo>
                    <a:pt x="6582" y="61828"/>
                  </a:lnTo>
                  <a:lnTo>
                    <a:pt x="5617" y="61301"/>
                  </a:lnTo>
                  <a:lnTo>
                    <a:pt x="4871" y="60204"/>
                  </a:lnTo>
                  <a:lnTo>
                    <a:pt x="4827" y="60160"/>
                  </a:lnTo>
                  <a:lnTo>
                    <a:pt x="2062" y="57791"/>
                  </a:lnTo>
                  <a:lnTo>
                    <a:pt x="571" y="56430"/>
                  </a:lnTo>
                  <a:lnTo>
                    <a:pt x="351" y="53841"/>
                  </a:lnTo>
                  <a:lnTo>
                    <a:pt x="878" y="52086"/>
                  </a:lnTo>
                  <a:lnTo>
                    <a:pt x="1711" y="46733"/>
                  </a:lnTo>
                  <a:lnTo>
                    <a:pt x="1668" y="45197"/>
                  </a:lnTo>
                  <a:lnTo>
                    <a:pt x="1624" y="45153"/>
                  </a:lnTo>
                  <a:lnTo>
                    <a:pt x="746" y="43003"/>
                  </a:lnTo>
                  <a:lnTo>
                    <a:pt x="834" y="41643"/>
                  </a:lnTo>
                  <a:lnTo>
                    <a:pt x="1141" y="41292"/>
                  </a:lnTo>
                  <a:lnTo>
                    <a:pt x="3642" y="40765"/>
                  </a:lnTo>
                  <a:lnTo>
                    <a:pt x="3686" y="40721"/>
                  </a:lnTo>
                  <a:lnTo>
                    <a:pt x="4125" y="40502"/>
                  </a:lnTo>
                  <a:lnTo>
                    <a:pt x="4169" y="40458"/>
                  </a:lnTo>
                  <a:lnTo>
                    <a:pt x="4213" y="40370"/>
                  </a:lnTo>
                  <a:lnTo>
                    <a:pt x="4959" y="36465"/>
                  </a:lnTo>
                  <a:lnTo>
                    <a:pt x="5661" y="33525"/>
                  </a:lnTo>
                  <a:lnTo>
                    <a:pt x="6758" y="30146"/>
                  </a:lnTo>
                  <a:lnTo>
                    <a:pt x="7284" y="29225"/>
                  </a:lnTo>
                  <a:lnTo>
                    <a:pt x="10444" y="27382"/>
                  </a:lnTo>
                  <a:lnTo>
                    <a:pt x="10488" y="27338"/>
                  </a:lnTo>
                  <a:lnTo>
                    <a:pt x="10531" y="27250"/>
                  </a:lnTo>
                  <a:lnTo>
                    <a:pt x="10400" y="24003"/>
                  </a:lnTo>
                  <a:lnTo>
                    <a:pt x="10839" y="22686"/>
                  </a:lnTo>
                  <a:lnTo>
                    <a:pt x="14744" y="17903"/>
                  </a:lnTo>
                  <a:lnTo>
                    <a:pt x="18035" y="14218"/>
                  </a:lnTo>
                  <a:lnTo>
                    <a:pt x="19922" y="11804"/>
                  </a:lnTo>
                  <a:lnTo>
                    <a:pt x="21765" y="9171"/>
                  </a:lnTo>
                  <a:lnTo>
                    <a:pt x="23388" y="7065"/>
                  </a:lnTo>
                  <a:lnTo>
                    <a:pt x="25933" y="3204"/>
                  </a:lnTo>
                  <a:lnTo>
                    <a:pt x="25933" y="3160"/>
                  </a:lnTo>
                  <a:lnTo>
                    <a:pt x="26723" y="1097"/>
                  </a:lnTo>
                  <a:lnTo>
                    <a:pt x="27250" y="264"/>
                  </a:lnTo>
                  <a:lnTo>
                    <a:pt x="27250" y="220"/>
                  </a:lnTo>
                  <a:lnTo>
                    <a:pt x="27250" y="132"/>
                  </a:lnTo>
                  <a:lnTo>
                    <a:pt x="27206" y="88"/>
                  </a:lnTo>
                  <a:lnTo>
                    <a:pt x="27162" y="44"/>
                  </a:lnTo>
                  <a:lnTo>
                    <a:pt x="27118"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 name="Google Shape;111;p7"/>
            <p:cNvSpPr/>
            <p:nvPr/>
          </p:nvSpPr>
          <p:spPr>
            <a:xfrm>
              <a:off x="3681625" y="1993600"/>
              <a:ext cx="702125" cy="310475"/>
            </a:xfrm>
            <a:custGeom>
              <a:rect b="b" l="l" r="r" t="t"/>
              <a:pathLst>
                <a:path extrusionOk="0" h="12419" w="28085">
                  <a:moveTo>
                    <a:pt x="12288" y="0"/>
                  </a:moveTo>
                  <a:lnTo>
                    <a:pt x="12200" y="44"/>
                  </a:lnTo>
                  <a:lnTo>
                    <a:pt x="11717" y="307"/>
                  </a:lnTo>
                  <a:lnTo>
                    <a:pt x="11673" y="351"/>
                  </a:lnTo>
                  <a:lnTo>
                    <a:pt x="11629" y="395"/>
                  </a:lnTo>
                  <a:lnTo>
                    <a:pt x="11542" y="922"/>
                  </a:lnTo>
                  <a:lnTo>
                    <a:pt x="11542" y="1009"/>
                  </a:lnTo>
                  <a:lnTo>
                    <a:pt x="12200" y="4169"/>
                  </a:lnTo>
                  <a:lnTo>
                    <a:pt x="12068" y="6056"/>
                  </a:lnTo>
                  <a:lnTo>
                    <a:pt x="11191" y="9127"/>
                  </a:lnTo>
                  <a:lnTo>
                    <a:pt x="10313" y="11102"/>
                  </a:lnTo>
                  <a:lnTo>
                    <a:pt x="10050" y="11409"/>
                  </a:lnTo>
                  <a:lnTo>
                    <a:pt x="5267" y="11892"/>
                  </a:lnTo>
                  <a:lnTo>
                    <a:pt x="133" y="12067"/>
                  </a:lnTo>
                  <a:lnTo>
                    <a:pt x="89" y="12067"/>
                  </a:lnTo>
                  <a:lnTo>
                    <a:pt x="45" y="12111"/>
                  </a:lnTo>
                  <a:lnTo>
                    <a:pt x="1" y="12155"/>
                  </a:lnTo>
                  <a:lnTo>
                    <a:pt x="1" y="12243"/>
                  </a:lnTo>
                  <a:lnTo>
                    <a:pt x="1" y="12287"/>
                  </a:lnTo>
                  <a:lnTo>
                    <a:pt x="45" y="12375"/>
                  </a:lnTo>
                  <a:lnTo>
                    <a:pt x="89" y="12418"/>
                  </a:lnTo>
                  <a:lnTo>
                    <a:pt x="177" y="12418"/>
                  </a:lnTo>
                  <a:lnTo>
                    <a:pt x="5311" y="12243"/>
                  </a:lnTo>
                  <a:lnTo>
                    <a:pt x="10137" y="11716"/>
                  </a:lnTo>
                  <a:lnTo>
                    <a:pt x="10225" y="11672"/>
                  </a:lnTo>
                  <a:lnTo>
                    <a:pt x="10576" y="11365"/>
                  </a:lnTo>
                  <a:lnTo>
                    <a:pt x="10620" y="11277"/>
                  </a:lnTo>
                  <a:lnTo>
                    <a:pt x="11498" y="9259"/>
                  </a:lnTo>
                  <a:lnTo>
                    <a:pt x="12419" y="6143"/>
                  </a:lnTo>
                  <a:lnTo>
                    <a:pt x="12419" y="6100"/>
                  </a:lnTo>
                  <a:lnTo>
                    <a:pt x="12551" y="4169"/>
                  </a:lnTo>
                  <a:lnTo>
                    <a:pt x="12507" y="4125"/>
                  </a:lnTo>
                  <a:lnTo>
                    <a:pt x="11893" y="966"/>
                  </a:lnTo>
                  <a:lnTo>
                    <a:pt x="11980" y="571"/>
                  </a:lnTo>
                  <a:lnTo>
                    <a:pt x="12288" y="351"/>
                  </a:lnTo>
                  <a:lnTo>
                    <a:pt x="13516" y="483"/>
                  </a:lnTo>
                  <a:lnTo>
                    <a:pt x="14306" y="790"/>
                  </a:lnTo>
                  <a:lnTo>
                    <a:pt x="16281" y="1931"/>
                  </a:lnTo>
                  <a:lnTo>
                    <a:pt x="20054" y="3993"/>
                  </a:lnTo>
                  <a:lnTo>
                    <a:pt x="20098" y="4037"/>
                  </a:lnTo>
                  <a:lnTo>
                    <a:pt x="21371" y="4432"/>
                  </a:lnTo>
                  <a:lnTo>
                    <a:pt x="21415" y="4432"/>
                  </a:lnTo>
                  <a:lnTo>
                    <a:pt x="22205" y="4476"/>
                  </a:lnTo>
                  <a:lnTo>
                    <a:pt x="22292" y="4432"/>
                  </a:lnTo>
                  <a:lnTo>
                    <a:pt x="23082" y="4169"/>
                  </a:lnTo>
                  <a:lnTo>
                    <a:pt x="27821" y="3028"/>
                  </a:lnTo>
                  <a:lnTo>
                    <a:pt x="27865" y="2984"/>
                  </a:lnTo>
                  <a:lnTo>
                    <a:pt x="27997" y="2896"/>
                  </a:lnTo>
                  <a:lnTo>
                    <a:pt x="28041" y="2852"/>
                  </a:lnTo>
                  <a:lnTo>
                    <a:pt x="28085" y="2809"/>
                  </a:lnTo>
                  <a:lnTo>
                    <a:pt x="28085" y="2721"/>
                  </a:lnTo>
                  <a:lnTo>
                    <a:pt x="28041" y="2677"/>
                  </a:lnTo>
                  <a:lnTo>
                    <a:pt x="27997" y="2633"/>
                  </a:lnTo>
                  <a:lnTo>
                    <a:pt x="27909" y="2589"/>
                  </a:lnTo>
                  <a:lnTo>
                    <a:pt x="27865" y="2589"/>
                  </a:lnTo>
                  <a:lnTo>
                    <a:pt x="27777" y="2633"/>
                  </a:lnTo>
                  <a:lnTo>
                    <a:pt x="27690" y="2677"/>
                  </a:lnTo>
                  <a:lnTo>
                    <a:pt x="22994" y="3818"/>
                  </a:lnTo>
                  <a:lnTo>
                    <a:pt x="22951" y="3818"/>
                  </a:lnTo>
                  <a:lnTo>
                    <a:pt x="22205" y="4125"/>
                  </a:lnTo>
                  <a:lnTo>
                    <a:pt x="21459" y="4081"/>
                  </a:lnTo>
                  <a:lnTo>
                    <a:pt x="20230" y="3686"/>
                  </a:lnTo>
                  <a:lnTo>
                    <a:pt x="16456" y="1624"/>
                  </a:lnTo>
                  <a:lnTo>
                    <a:pt x="14482" y="483"/>
                  </a:lnTo>
                  <a:lnTo>
                    <a:pt x="14438" y="483"/>
                  </a:lnTo>
                  <a:lnTo>
                    <a:pt x="13604" y="132"/>
                  </a:lnTo>
                  <a:lnTo>
                    <a:pt x="13560" y="132"/>
                  </a:lnTo>
                  <a:lnTo>
                    <a:pt x="12288"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 name="Google Shape;112;p7"/>
            <p:cNvSpPr/>
            <p:nvPr/>
          </p:nvSpPr>
          <p:spPr>
            <a:xfrm>
              <a:off x="3646525" y="689250"/>
              <a:ext cx="639600" cy="988425"/>
            </a:xfrm>
            <a:custGeom>
              <a:rect b="b" l="l" r="r" t="t"/>
              <a:pathLst>
                <a:path extrusionOk="0" h="39537" w="25584">
                  <a:moveTo>
                    <a:pt x="25320" y="1"/>
                  </a:moveTo>
                  <a:lnTo>
                    <a:pt x="25276" y="44"/>
                  </a:lnTo>
                  <a:lnTo>
                    <a:pt x="23828" y="2326"/>
                  </a:lnTo>
                  <a:lnTo>
                    <a:pt x="22687" y="3248"/>
                  </a:lnTo>
                  <a:lnTo>
                    <a:pt x="20317" y="5529"/>
                  </a:lnTo>
                  <a:lnTo>
                    <a:pt x="20274" y="5573"/>
                  </a:lnTo>
                  <a:lnTo>
                    <a:pt x="18782" y="7767"/>
                  </a:lnTo>
                  <a:lnTo>
                    <a:pt x="15359" y="12375"/>
                  </a:lnTo>
                  <a:lnTo>
                    <a:pt x="13428" y="14744"/>
                  </a:lnTo>
                  <a:lnTo>
                    <a:pt x="10927" y="17553"/>
                  </a:lnTo>
                  <a:lnTo>
                    <a:pt x="8733" y="20273"/>
                  </a:lnTo>
                  <a:lnTo>
                    <a:pt x="8689" y="20317"/>
                  </a:lnTo>
                  <a:lnTo>
                    <a:pt x="7768" y="21853"/>
                  </a:lnTo>
                  <a:lnTo>
                    <a:pt x="7768" y="21941"/>
                  </a:lnTo>
                  <a:lnTo>
                    <a:pt x="7460" y="23433"/>
                  </a:lnTo>
                  <a:lnTo>
                    <a:pt x="7460" y="23477"/>
                  </a:lnTo>
                  <a:lnTo>
                    <a:pt x="7417" y="25451"/>
                  </a:lnTo>
                  <a:lnTo>
                    <a:pt x="6758" y="26285"/>
                  </a:lnTo>
                  <a:lnTo>
                    <a:pt x="4564" y="27952"/>
                  </a:lnTo>
                  <a:lnTo>
                    <a:pt x="4477" y="28040"/>
                  </a:lnTo>
                  <a:lnTo>
                    <a:pt x="3731" y="29488"/>
                  </a:lnTo>
                  <a:lnTo>
                    <a:pt x="2809" y="32165"/>
                  </a:lnTo>
                  <a:lnTo>
                    <a:pt x="966" y="38703"/>
                  </a:lnTo>
                  <a:lnTo>
                    <a:pt x="440" y="39186"/>
                  </a:lnTo>
                  <a:lnTo>
                    <a:pt x="220" y="39142"/>
                  </a:lnTo>
                  <a:lnTo>
                    <a:pt x="89" y="39142"/>
                  </a:lnTo>
                  <a:lnTo>
                    <a:pt x="45" y="39230"/>
                  </a:lnTo>
                  <a:lnTo>
                    <a:pt x="1" y="39273"/>
                  </a:lnTo>
                  <a:lnTo>
                    <a:pt x="1" y="39361"/>
                  </a:lnTo>
                  <a:lnTo>
                    <a:pt x="45" y="39405"/>
                  </a:lnTo>
                  <a:lnTo>
                    <a:pt x="89" y="39449"/>
                  </a:lnTo>
                  <a:lnTo>
                    <a:pt x="132" y="39493"/>
                  </a:lnTo>
                  <a:lnTo>
                    <a:pt x="440" y="39537"/>
                  </a:lnTo>
                  <a:lnTo>
                    <a:pt x="483" y="39537"/>
                  </a:lnTo>
                  <a:lnTo>
                    <a:pt x="571" y="39493"/>
                  </a:lnTo>
                  <a:lnTo>
                    <a:pt x="1229" y="38966"/>
                  </a:lnTo>
                  <a:lnTo>
                    <a:pt x="1317" y="38835"/>
                  </a:lnTo>
                  <a:lnTo>
                    <a:pt x="3116" y="32253"/>
                  </a:lnTo>
                  <a:lnTo>
                    <a:pt x="4082" y="29620"/>
                  </a:lnTo>
                  <a:lnTo>
                    <a:pt x="4784" y="28216"/>
                  </a:lnTo>
                  <a:lnTo>
                    <a:pt x="7022" y="26548"/>
                  </a:lnTo>
                  <a:lnTo>
                    <a:pt x="7066" y="26548"/>
                  </a:lnTo>
                  <a:lnTo>
                    <a:pt x="7724" y="25627"/>
                  </a:lnTo>
                  <a:lnTo>
                    <a:pt x="7768" y="25495"/>
                  </a:lnTo>
                  <a:lnTo>
                    <a:pt x="7812" y="23520"/>
                  </a:lnTo>
                  <a:lnTo>
                    <a:pt x="8119" y="22028"/>
                  </a:lnTo>
                  <a:lnTo>
                    <a:pt x="8996" y="20493"/>
                  </a:lnTo>
                  <a:lnTo>
                    <a:pt x="11190" y="17772"/>
                  </a:lnTo>
                  <a:lnTo>
                    <a:pt x="13692" y="14964"/>
                  </a:lnTo>
                  <a:lnTo>
                    <a:pt x="15622" y="12594"/>
                  </a:lnTo>
                  <a:lnTo>
                    <a:pt x="19045" y="7987"/>
                  </a:lnTo>
                  <a:lnTo>
                    <a:pt x="20537" y="5749"/>
                  </a:lnTo>
                  <a:lnTo>
                    <a:pt x="22906" y="3511"/>
                  </a:lnTo>
                  <a:lnTo>
                    <a:pt x="24047" y="2589"/>
                  </a:lnTo>
                  <a:lnTo>
                    <a:pt x="24091" y="2546"/>
                  </a:lnTo>
                  <a:lnTo>
                    <a:pt x="25539" y="264"/>
                  </a:lnTo>
                  <a:lnTo>
                    <a:pt x="25583" y="176"/>
                  </a:lnTo>
                  <a:lnTo>
                    <a:pt x="25583" y="132"/>
                  </a:lnTo>
                  <a:lnTo>
                    <a:pt x="25539" y="44"/>
                  </a:lnTo>
                  <a:lnTo>
                    <a:pt x="25495"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 name="Google Shape;113;p7"/>
            <p:cNvSpPr/>
            <p:nvPr/>
          </p:nvSpPr>
          <p:spPr>
            <a:xfrm>
              <a:off x="3650925" y="2049550"/>
              <a:ext cx="763550" cy="304975"/>
            </a:xfrm>
            <a:custGeom>
              <a:rect b="b" l="l" r="r" t="t"/>
              <a:pathLst>
                <a:path extrusionOk="0" h="12199" w="30542">
                  <a:moveTo>
                    <a:pt x="14569" y="0"/>
                  </a:moveTo>
                  <a:lnTo>
                    <a:pt x="14481" y="44"/>
                  </a:lnTo>
                  <a:lnTo>
                    <a:pt x="14437" y="88"/>
                  </a:lnTo>
                  <a:lnTo>
                    <a:pt x="14437" y="176"/>
                  </a:lnTo>
                  <a:lnTo>
                    <a:pt x="14656" y="1668"/>
                  </a:lnTo>
                  <a:lnTo>
                    <a:pt x="14700" y="3598"/>
                  </a:lnTo>
                  <a:lnTo>
                    <a:pt x="13735" y="7240"/>
                  </a:lnTo>
                  <a:lnTo>
                    <a:pt x="13121" y="10444"/>
                  </a:lnTo>
                  <a:lnTo>
                    <a:pt x="12813" y="10926"/>
                  </a:lnTo>
                  <a:lnTo>
                    <a:pt x="12287" y="11190"/>
                  </a:lnTo>
                  <a:lnTo>
                    <a:pt x="7987" y="11541"/>
                  </a:lnTo>
                  <a:lnTo>
                    <a:pt x="4213" y="11760"/>
                  </a:lnTo>
                  <a:lnTo>
                    <a:pt x="176" y="11848"/>
                  </a:lnTo>
                  <a:lnTo>
                    <a:pt x="132" y="11848"/>
                  </a:lnTo>
                  <a:lnTo>
                    <a:pt x="44" y="11892"/>
                  </a:lnTo>
                  <a:lnTo>
                    <a:pt x="44" y="11936"/>
                  </a:lnTo>
                  <a:lnTo>
                    <a:pt x="0" y="12023"/>
                  </a:lnTo>
                  <a:lnTo>
                    <a:pt x="44" y="12067"/>
                  </a:lnTo>
                  <a:lnTo>
                    <a:pt x="88" y="12155"/>
                  </a:lnTo>
                  <a:lnTo>
                    <a:pt x="132" y="12155"/>
                  </a:lnTo>
                  <a:lnTo>
                    <a:pt x="176" y="12199"/>
                  </a:lnTo>
                  <a:lnTo>
                    <a:pt x="4213" y="12111"/>
                  </a:lnTo>
                  <a:lnTo>
                    <a:pt x="8030" y="11892"/>
                  </a:lnTo>
                  <a:lnTo>
                    <a:pt x="12375" y="11541"/>
                  </a:lnTo>
                  <a:lnTo>
                    <a:pt x="12419" y="11541"/>
                  </a:lnTo>
                  <a:lnTo>
                    <a:pt x="13033" y="11234"/>
                  </a:lnTo>
                  <a:lnTo>
                    <a:pt x="13077" y="11190"/>
                  </a:lnTo>
                  <a:lnTo>
                    <a:pt x="13428" y="10619"/>
                  </a:lnTo>
                  <a:lnTo>
                    <a:pt x="13472" y="10575"/>
                  </a:lnTo>
                  <a:lnTo>
                    <a:pt x="14086" y="7328"/>
                  </a:lnTo>
                  <a:lnTo>
                    <a:pt x="15051" y="3686"/>
                  </a:lnTo>
                  <a:lnTo>
                    <a:pt x="15051" y="3642"/>
                  </a:lnTo>
                  <a:lnTo>
                    <a:pt x="15007" y="1624"/>
                  </a:lnTo>
                  <a:lnTo>
                    <a:pt x="14832" y="395"/>
                  </a:lnTo>
                  <a:lnTo>
                    <a:pt x="14832" y="395"/>
                  </a:lnTo>
                  <a:lnTo>
                    <a:pt x="14920" y="439"/>
                  </a:lnTo>
                  <a:lnTo>
                    <a:pt x="17158" y="1492"/>
                  </a:lnTo>
                  <a:lnTo>
                    <a:pt x="20887" y="3028"/>
                  </a:lnTo>
                  <a:lnTo>
                    <a:pt x="20887" y="3072"/>
                  </a:lnTo>
                  <a:lnTo>
                    <a:pt x="25802" y="3905"/>
                  </a:lnTo>
                  <a:lnTo>
                    <a:pt x="25890" y="3905"/>
                  </a:lnTo>
                  <a:lnTo>
                    <a:pt x="26855" y="3686"/>
                  </a:lnTo>
                  <a:lnTo>
                    <a:pt x="26899" y="3686"/>
                  </a:lnTo>
                  <a:lnTo>
                    <a:pt x="28347" y="2808"/>
                  </a:lnTo>
                  <a:lnTo>
                    <a:pt x="28391" y="2808"/>
                  </a:lnTo>
                  <a:lnTo>
                    <a:pt x="30190" y="1229"/>
                  </a:lnTo>
                  <a:lnTo>
                    <a:pt x="30453" y="1053"/>
                  </a:lnTo>
                  <a:lnTo>
                    <a:pt x="30497" y="1009"/>
                  </a:lnTo>
                  <a:lnTo>
                    <a:pt x="30541" y="922"/>
                  </a:lnTo>
                  <a:lnTo>
                    <a:pt x="30541" y="878"/>
                  </a:lnTo>
                  <a:lnTo>
                    <a:pt x="30541" y="790"/>
                  </a:lnTo>
                  <a:lnTo>
                    <a:pt x="30497" y="746"/>
                  </a:lnTo>
                  <a:lnTo>
                    <a:pt x="30410" y="746"/>
                  </a:lnTo>
                  <a:lnTo>
                    <a:pt x="30366" y="702"/>
                  </a:lnTo>
                  <a:lnTo>
                    <a:pt x="30278" y="746"/>
                  </a:lnTo>
                  <a:lnTo>
                    <a:pt x="30015" y="922"/>
                  </a:lnTo>
                  <a:lnTo>
                    <a:pt x="29971" y="922"/>
                  </a:lnTo>
                  <a:lnTo>
                    <a:pt x="28172" y="2545"/>
                  </a:lnTo>
                  <a:lnTo>
                    <a:pt x="26767" y="3379"/>
                  </a:lnTo>
                  <a:lnTo>
                    <a:pt x="25846" y="3554"/>
                  </a:lnTo>
                  <a:lnTo>
                    <a:pt x="20975" y="2721"/>
                  </a:lnTo>
                  <a:lnTo>
                    <a:pt x="17289" y="1141"/>
                  </a:lnTo>
                  <a:lnTo>
                    <a:pt x="15051" y="132"/>
                  </a:lnTo>
                  <a:lnTo>
                    <a:pt x="14656"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 name="Google Shape;114;p7"/>
            <p:cNvSpPr/>
            <p:nvPr/>
          </p:nvSpPr>
          <p:spPr>
            <a:xfrm>
              <a:off x="3678350" y="670600"/>
              <a:ext cx="591300" cy="788775"/>
            </a:xfrm>
            <a:custGeom>
              <a:rect b="b" l="l" r="r" t="t"/>
              <a:pathLst>
                <a:path extrusionOk="0" h="31551" w="23652">
                  <a:moveTo>
                    <a:pt x="23433" y="1"/>
                  </a:moveTo>
                  <a:lnTo>
                    <a:pt x="23345" y="44"/>
                  </a:lnTo>
                  <a:lnTo>
                    <a:pt x="22204" y="1098"/>
                  </a:lnTo>
                  <a:lnTo>
                    <a:pt x="20449" y="2282"/>
                  </a:lnTo>
                  <a:lnTo>
                    <a:pt x="17421" y="4520"/>
                  </a:lnTo>
                  <a:lnTo>
                    <a:pt x="17377" y="4564"/>
                  </a:lnTo>
                  <a:lnTo>
                    <a:pt x="16763" y="5310"/>
                  </a:lnTo>
                  <a:lnTo>
                    <a:pt x="16719" y="5310"/>
                  </a:lnTo>
                  <a:lnTo>
                    <a:pt x="15315" y="7460"/>
                  </a:lnTo>
                  <a:lnTo>
                    <a:pt x="13691" y="9918"/>
                  </a:lnTo>
                  <a:lnTo>
                    <a:pt x="10181" y="14306"/>
                  </a:lnTo>
                  <a:lnTo>
                    <a:pt x="7592" y="17289"/>
                  </a:lnTo>
                  <a:lnTo>
                    <a:pt x="5485" y="20317"/>
                  </a:lnTo>
                  <a:lnTo>
                    <a:pt x="5442" y="20317"/>
                  </a:lnTo>
                  <a:lnTo>
                    <a:pt x="4520" y="22116"/>
                  </a:lnTo>
                  <a:lnTo>
                    <a:pt x="4520" y="22160"/>
                  </a:lnTo>
                  <a:lnTo>
                    <a:pt x="3730" y="25320"/>
                  </a:lnTo>
                  <a:lnTo>
                    <a:pt x="2896" y="26285"/>
                  </a:lnTo>
                  <a:lnTo>
                    <a:pt x="2019" y="27031"/>
                  </a:lnTo>
                  <a:lnTo>
                    <a:pt x="1975" y="27075"/>
                  </a:lnTo>
                  <a:lnTo>
                    <a:pt x="1141" y="28435"/>
                  </a:lnTo>
                  <a:lnTo>
                    <a:pt x="1097" y="28435"/>
                  </a:lnTo>
                  <a:lnTo>
                    <a:pt x="0" y="31331"/>
                  </a:lnTo>
                  <a:lnTo>
                    <a:pt x="0" y="31419"/>
                  </a:lnTo>
                  <a:lnTo>
                    <a:pt x="0" y="31463"/>
                  </a:lnTo>
                  <a:lnTo>
                    <a:pt x="44" y="31507"/>
                  </a:lnTo>
                  <a:lnTo>
                    <a:pt x="88" y="31551"/>
                  </a:lnTo>
                  <a:lnTo>
                    <a:pt x="264" y="31551"/>
                  </a:lnTo>
                  <a:lnTo>
                    <a:pt x="308" y="31463"/>
                  </a:lnTo>
                  <a:lnTo>
                    <a:pt x="1448" y="28611"/>
                  </a:lnTo>
                  <a:lnTo>
                    <a:pt x="2282" y="27294"/>
                  </a:lnTo>
                  <a:lnTo>
                    <a:pt x="3160" y="26548"/>
                  </a:lnTo>
                  <a:lnTo>
                    <a:pt x="3993" y="25495"/>
                  </a:lnTo>
                  <a:lnTo>
                    <a:pt x="4037" y="25451"/>
                  </a:lnTo>
                  <a:lnTo>
                    <a:pt x="4871" y="22248"/>
                  </a:lnTo>
                  <a:lnTo>
                    <a:pt x="5749" y="20493"/>
                  </a:lnTo>
                  <a:lnTo>
                    <a:pt x="7899" y="17509"/>
                  </a:lnTo>
                  <a:lnTo>
                    <a:pt x="10444" y="14525"/>
                  </a:lnTo>
                  <a:lnTo>
                    <a:pt x="13998" y="10137"/>
                  </a:lnTo>
                  <a:lnTo>
                    <a:pt x="15622" y="7680"/>
                  </a:lnTo>
                  <a:lnTo>
                    <a:pt x="17026" y="5530"/>
                  </a:lnTo>
                  <a:lnTo>
                    <a:pt x="17640" y="4784"/>
                  </a:lnTo>
                  <a:lnTo>
                    <a:pt x="20624" y="2546"/>
                  </a:lnTo>
                  <a:lnTo>
                    <a:pt x="22379" y="1405"/>
                  </a:lnTo>
                  <a:lnTo>
                    <a:pt x="22423" y="1361"/>
                  </a:lnTo>
                  <a:lnTo>
                    <a:pt x="23608" y="264"/>
                  </a:lnTo>
                  <a:lnTo>
                    <a:pt x="23652" y="220"/>
                  </a:lnTo>
                  <a:lnTo>
                    <a:pt x="23652" y="176"/>
                  </a:lnTo>
                  <a:lnTo>
                    <a:pt x="23652" y="88"/>
                  </a:lnTo>
                  <a:lnTo>
                    <a:pt x="23608" y="44"/>
                  </a:lnTo>
                  <a:lnTo>
                    <a:pt x="23564"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 name="Google Shape;115;p7"/>
            <p:cNvSpPr/>
            <p:nvPr/>
          </p:nvSpPr>
          <p:spPr>
            <a:xfrm>
              <a:off x="4188450" y="866975"/>
              <a:ext cx="520025" cy="931375"/>
            </a:xfrm>
            <a:custGeom>
              <a:rect b="b" l="l" r="r" t="t"/>
              <a:pathLst>
                <a:path extrusionOk="0" h="37255" w="20801">
                  <a:moveTo>
                    <a:pt x="8338" y="0"/>
                  </a:moveTo>
                  <a:lnTo>
                    <a:pt x="8250" y="44"/>
                  </a:lnTo>
                  <a:lnTo>
                    <a:pt x="8206" y="88"/>
                  </a:lnTo>
                  <a:lnTo>
                    <a:pt x="6978" y="2238"/>
                  </a:lnTo>
                  <a:lnTo>
                    <a:pt x="6978" y="2326"/>
                  </a:lnTo>
                  <a:lnTo>
                    <a:pt x="6934" y="3511"/>
                  </a:lnTo>
                  <a:lnTo>
                    <a:pt x="6934" y="3554"/>
                  </a:lnTo>
                  <a:lnTo>
                    <a:pt x="7636" y="6100"/>
                  </a:lnTo>
                  <a:lnTo>
                    <a:pt x="7329" y="11979"/>
                  </a:lnTo>
                  <a:lnTo>
                    <a:pt x="6012" y="16631"/>
                  </a:lnTo>
                  <a:lnTo>
                    <a:pt x="5091" y="19746"/>
                  </a:lnTo>
                  <a:lnTo>
                    <a:pt x="3599" y="22862"/>
                  </a:lnTo>
                  <a:lnTo>
                    <a:pt x="1054" y="28742"/>
                  </a:lnTo>
                  <a:lnTo>
                    <a:pt x="1054" y="28830"/>
                  </a:lnTo>
                  <a:lnTo>
                    <a:pt x="1098" y="29093"/>
                  </a:lnTo>
                  <a:lnTo>
                    <a:pt x="1" y="31199"/>
                  </a:lnTo>
                  <a:lnTo>
                    <a:pt x="1" y="31331"/>
                  </a:lnTo>
                  <a:lnTo>
                    <a:pt x="220" y="32077"/>
                  </a:lnTo>
                  <a:lnTo>
                    <a:pt x="220" y="32164"/>
                  </a:lnTo>
                  <a:lnTo>
                    <a:pt x="308" y="32208"/>
                  </a:lnTo>
                  <a:lnTo>
                    <a:pt x="1449" y="32647"/>
                  </a:lnTo>
                  <a:lnTo>
                    <a:pt x="1493" y="32647"/>
                  </a:lnTo>
                  <a:lnTo>
                    <a:pt x="5661" y="33130"/>
                  </a:lnTo>
                  <a:lnTo>
                    <a:pt x="6495" y="33656"/>
                  </a:lnTo>
                  <a:lnTo>
                    <a:pt x="7548" y="35236"/>
                  </a:lnTo>
                  <a:lnTo>
                    <a:pt x="7592" y="35280"/>
                  </a:lnTo>
                  <a:lnTo>
                    <a:pt x="8382" y="35763"/>
                  </a:lnTo>
                  <a:lnTo>
                    <a:pt x="8426" y="35807"/>
                  </a:lnTo>
                  <a:lnTo>
                    <a:pt x="9830" y="36201"/>
                  </a:lnTo>
                  <a:lnTo>
                    <a:pt x="11629" y="37211"/>
                  </a:lnTo>
                  <a:lnTo>
                    <a:pt x="11717" y="37255"/>
                  </a:lnTo>
                  <a:lnTo>
                    <a:pt x="13209" y="37255"/>
                  </a:lnTo>
                  <a:lnTo>
                    <a:pt x="14876" y="36947"/>
                  </a:lnTo>
                  <a:lnTo>
                    <a:pt x="14876" y="36904"/>
                  </a:lnTo>
                  <a:lnTo>
                    <a:pt x="16017" y="36421"/>
                  </a:lnTo>
                  <a:lnTo>
                    <a:pt x="16061" y="36421"/>
                  </a:lnTo>
                  <a:lnTo>
                    <a:pt x="17992" y="34929"/>
                  </a:lnTo>
                  <a:lnTo>
                    <a:pt x="18036" y="34929"/>
                  </a:lnTo>
                  <a:lnTo>
                    <a:pt x="19484" y="33130"/>
                  </a:lnTo>
                  <a:lnTo>
                    <a:pt x="19484" y="33086"/>
                  </a:lnTo>
                  <a:lnTo>
                    <a:pt x="19966" y="31857"/>
                  </a:lnTo>
                  <a:lnTo>
                    <a:pt x="19966" y="31813"/>
                  </a:lnTo>
                  <a:lnTo>
                    <a:pt x="20010" y="30409"/>
                  </a:lnTo>
                  <a:lnTo>
                    <a:pt x="19747" y="27206"/>
                  </a:lnTo>
                  <a:lnTo>
                    <a:pt x="19703" y="27162"/>
                  </a:lnTo>
                  <a:lnTo>
                    <a:pt x="19264" y="25977"/>
                  </a:lnTo>
                  <a:lnTo>
                    <a:pt x="19308" y="25056"/>
                  </a:lnTo>
                  <a:lnTo>
                    <a:pt x="19308" y="25012"/>
                  </a:lnTo>
                  <a:lnTo>
                    <a:pt x="19045" y="23652"/>
                  </a:lnTo>
                  <a:lnTo>
                    <a:pt x="19133" y="22511"/>
                  </a:lnTo>
                  <a:lnTo>
                    <a:pt x="19879" y="19220"/>
                  </a:lnTo>
                  <a:lnTo>
                    <a:pt x="20800" y="15534"/>
                  </a:lnTo>
                  <a:lnTo>
                    <a:pt x="20800" y="15490"/>
                  </a:lnTo>
                  <a:lnTo>
                    <a:pt x="20537" y="13647"/>
                  </a:lnTo>
                  <a:lnTo>
                    <a:pt x="20493" y="13603"/>
                  </a:lnTo>
                  <a:lnTo>
                    <a:pt x="20449" y="13559"/>
                  </a:lnTo>
                  <a:lnTo>
                    <a:pt x="20405" y="13515"/>
                  </a:lnTo>
                  <a:lnTo>
                    <a:pt x="20317" y="13515"/>
                  </a:lnTo>
                  <a:lnTo>
                    <a:pt x="20274" y="13559"/>
                  </a:lnTo>
                  <a:lnTo>
                    <a:pt x="20230" y="13603"/>
                  </a:lnTo>
                  <a:lnTo>
                    <a:pt x="20186" y="13647"/>
                  </a:lnTo>
                  <a:lnTo>
                    <a:pt x="20186" y="13735"/>
                  </a:lnTo>
                  <a:lnTo>
                    <a:pt x="20449" y="15490"/>
                  </a:lnTo>
                  <a:lnTo>
                    <a:pt x="19528" y="19132"/>
                  </a:lnTo>
                  <a:lnTo>
                    <a:pt x="18782" y="22423"/>
                  </a:lnTo>
                  <a:lnTo>
                    <a:pt x="18782" y="22467"/>
                  </a:lnTo>
                  <a:lnTo>
                    <a:pt x="18694" y="23652"/>
                  </a:lnTo>
                  <a:lnTo>
                    <a:pt x="18694" y="23696"/>
                  </a:lnTo>
                  <a:lnTo>
                    <a:pt x="18957" y="25056"/>
                  </a:lnTo>
                  <a:lnTo>
                    <a:pt x="18913" y="25977"/>
                  </a:lnTo>
                  <a:lnTo>
                    <a:pt x="18913" y="26065"/>
                  </a:lnTo>
                  <a:lnTo>
                    <a:pt x="19396" y="27250"/>
                  </a:lnTo>
                  <a:lnTo>
                    <a:pt x="19659" y="30409"/>
                  </a:lnTo>
                  <a:lnTo>
                    <a:pt x="19615" y="31770"/>
                  </a:lnTo>
                  <a:lnTo>
                    <a:pt x="19177" y="32954"/>
                  </a:lnTo>
                  <a:lnTo>
                    <a:pt x="17772" y="34666"/>
                  </a:lnTo>
                  <a:lnTo>
                    <a:pt x="15842" y="36114"/>
                  </a:lnTo>
                  <a:lnTo>
                    <a:pt x="14789" y="36596"/>
                  </a:lnTo>
                  <a:lnTo>
                    <a:pt x="13165" y="36904"/>
                  </a:lnTo>
                  <a:lnTo>
                    <a:pt x="11761" y="36904"/>
                  </a:lnTo>
                  <a:lnTo>
                    <a:pt x="9962" y="35894"/>
                  </a:lnTo>
                  <a:lnTo>
                    <a:pt x="8557" y="35455"/>
                  </a:lnTo>
                  <a:lnTo>
                    <a:pt x="7812" y="35017"/>
                  </a:lnTo>
                  <a:lnTo>
                    <a:pt x="6758" y="33437"/>
                  </a:lnTo>
                  <a:lnTo>
                    <a:pt x="6715" y="33393"/>
                  </a:lnTo>
                  <a:lnTo>
                    <a:pt x="5837" y="32823"/>
                  </a:lnTo>
                  <a:lnTo>
                    <a:pt x="5749" y="32779"/>
                  </a:lnTo>
                  <a:lnTo>
                    <a:pt x="1537" y="32340"/>
                  </a:lnTo>
                  <a:lnTo>
                    <a:pt x="527" y="31901"/>
                  </a:lnTo>
                  <a:lnTo>
                    <a:pt x="352" y="31331"/>
                  </a:lnTo>
                  <a:lnTo>
                    <a:pt x="1449" y="29224"/>
                  </a:lnTo>
                  <a:lnTo>
                    <a:pt x="1449" y="29093"/>
                  </a:lnTo>
                  <a:lnTo>
                    <a:pt x="1405" y="28830"/>
                  </a:lnTo>
                  <a:lnTo>
                    <a:pt x="3906" y="22993"/>
                  </a:lnTo>
                  <a:lnTo>
                    <a:pt x="5398" y="19922"/>
                  </a:lnTo>
                  <a:lnTo>
                    <a:pt x="5398" y="19878"/>
                  </a:lnTo>
                  <a:lnTo>
                    <a:pt x="6363" y="16762"/>
                  </a:lnTo>
                  <a:lnTo>
                    <a:pt x="7680" y="12067"/>
                  </a:lnTo>
                  <a:lnTo>
                    <a:pt x="7680" y="12023"/>
                  </a:lnTo>
                  <a:lnTo>
                    <a:pt x="7987" y="6100"/>
                  </a:lnTo>
                  <a:lnTo>
                    <a:pt x="7987" y="6056"/>
                  </a:lnTo>
                  <a:lnTo>
                    <a:pt x="7285" y="3467"/>
                  </a:lnTo>
                  <a:lnTo>
                    <a:pt x="7329" y="2370"/>
                  </a:lnTo>
                  <a:lnTo>
                    <a:pt x="8514" y="263"/>
                  </a:lnTo>
                  <a:lnTo>
                    <a:pt x="8557" y="220"/>
                  </a:lnTo>
                  <a:lnTo>
                    <a:pt x="8557" y="132"/>
                  </a:lnTo>
                  <a:lnTo>
                    <a:pt x="8514" y="88"/>
                  </a:lnTo>
                  <a:lnTo>
                    <a:pt x="8470" y="44"/>
                  </a:lnTo>
                  <a:lnTo>
                    <a:pt x="8382"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 name="Google Shape;116;p7"/>
            <p:cNvSpPr/>
            <p:nvPr/>
          </p:nvSpPr>
          <p:spPr>
            <a:xfrm>
              <a:off x="4063400" y="858200"/>
              <a:ext cx="670300" cy="974150"/>
            </a:xfrm>
            <a:custGeom>
              <a:rect b="b" l="l" r="r" t="t"/>
              <a:pathLst>
                <a:path extrusionOk="0" h="38966" w="26812">
                  <a:moveTo>
                    <a:pt x="12857" y="0"/>
                  </a:moveTo>
                  <a:lnTo>
                    <a:pt x="12814" y="44"/>
                  </a:lnTo>
                  <a:lnTo>
                    <a:pt x="12770" y="88"/>
                  </a:lnTo>
                  <a:lnTo>
                    <a:pt x="11365" y="2633"/>
                  </a:lnTo>
                  <a:lnTo>
                    <a:pt x="11322" y="2721"/>
                  </a:lnTo>
                  <a:lnTo>
                    <a:pt x="11234" y="4257"/>
                  </a:lnTo>
                  <a:lnTo>
                    <a:pt x="11234" y="4300"/>
                  </a:lnTo>
                  <a:lnTo>
                    <a:pt x="11717" y="6451"/>
                  </a:lnTo>
                  <a:lnTo>
                    <a:pt x="11322" y="11585"/>
                  </a:lnTo>
                  <a:lnTo>
                    <a:pt x="10751" y="13779"/>
                  </a:lnTo>
                  <a:lnTo>
                    <a:pt x="9522" y="17640"/>
                  </a:lnTo>
                  <a:lnTo>
                    <a:pt x="7899" y="20624"/>
                  </a:lnTo>
                  <a:lnTo>
                    <a:pt x="5749" y="24529"/>
                  </a:lnTo>
                  <a:lnTo>
                    <a:pt x="4564" y="26284"/>
                  </a:lnTo>
                  <a:lnTo>
                    <a:pt x="3511" y="27294"/>
                  </a:lnTo>
                  <a:lnTo>
                    <a:pt x="483" y="28347"/>
                  </a:lnTo>
                  <a:lnTo>
                    <a:pt x="395" y="28435"/>
                  </a:lnTo>
                  <a:lnTo>
                    <a:pt x="88" y="28786"/>
                  </a:lnTo>
                  <a:lnTo>
                    <a:pt x="44" y="28873"/>
                  </a:lnTo>
                  <a:lnTo>
                    <a:pt x="0" y="29883"/>
                  </a:lnTo>
                  <a:lnTo>
                    <a:pt x="44" y="29926"/>
                  </a:lnTo>
                  <a:lnTo>
                    <a:pt x="1843" y="33700"/>
                  </a:lnTo>
                  <a:lnTo>
                    <a:pt x="1887" y="34490"/>
                  </a:lnTo>
                  <a:lnTo>
                    <a:pt x="1887" y="34578"/>
                  </a:lnTo>
                  <a:lnTo>
                    <a:pt x="2282" y="35104"/>
                  </a:lnTo>
                  <a:lnTo>
                    <a:pt x="2370" y="35192"/>
                  </a:lnTo>
                  <a:lnTo>
                    <a:pt x="3950" y="35763"/>
                  </a:lnTo>
                  <a:lnTo>
                    <a:pt x="6714" y="36509"/>
                  </a:lnTo>
                  <a:lnTo>
                    <a:pt x="6758" y="36552"/>
                  </a:lnTo>
                  <a:lnTo>
                    <a:pt x="11190" y="36816"/>
                  </a:lnTo>
                  <a:lnTo>
                    <a:pt x="12375" y="37869"/>
                  </a:lnTo>
                  <a:lnTo>
                    <a:pt x="12462" y="37913"/>
                  </a:lnTo>
                  <a:lnTo>
                    <a:pt x="16807" y="38966"/>
                  </a:lnTo>
                  <a:lnTo>
                    <a:pt x="16851" y="38966"/>
                  </a:lnTo>
                  <a:lnTo>
                    <a:pt x="18957" y="38922"/>
                  </a:lnTo>
                  <a:lnTo>
                    <a:pt x="19001" y="38922"/>
                  </a:lnTo>
                  <a:lnTo>
                    <a:pt x="20712" y="38571"/>
                  </a:lnTo>
                  <a:lnTo>
                    <a:pt x="20756" y="38571"/>
                  </a:lnTo>
                  <a:lnTo>
                    <a:pt x="22423" y="37869"/>
                  </a:lnTo>
                  <a:lnTo>
                    <a:pt x="22467" y="37825"/>
                  </a:lnTo>
                  <a:lnTo>
                    <a:pt x="24047" y="36509"/>
                  </a:lnTo>
                  <a:lnTo>
                    <a:pt x="24091" y="36465"/>
                  </a:lnTo>
                  <a:lnTo>
                    <a:pt x="25802" y="34446"/>
                  </a:lnTo>
                  <a:lnTo>
                    <a:pt x="25802" y="34402"/>
                  </a:lnTo>
                  <a:lnTo>
                    <a:pt x="26416" y="32823"/>
                  </a:lnTo>
                  <a:lnTo>
                    <a:pt x="26416" y="32779"/>
                  </a:lnTo>
                  <a:lnTo>
                    <a:pt x="26548" y="31726"/>
                  </a:lnTo>
                  <a:lnTo>
                    <a:pt x="26153" y="26460"/>
                  </a:lnTo>
                  <a:lnTo>
                    <a:pt x="25451" y="24178"/>
                  </a:lnTo>
                  <a:lnTo>
                    <a:pt x="25363" y="22818"/>
                  </a:lnTo>
                  <a:lnTo>
                    <a:pt x="25934" y="19615"/>
                  </a:lnTo>
                  <a:lnTo>
                    <a:pt x="26811" y="15929"/>
                  </a:lnTo>
                  <a:lnTo>
                    <a:pt x="26811" y="15797"/>
                  </a:lnTo>
                  <a:lnTo>
                    <a:pt x="26109" y="14525"/>
                  </a:lnTo>
                  <a:lnTo>
                    <a:pt x="26065" y="14481"/>
                  </a:lnTo>
                  <a:lnTo>
                    <a:pt x="25978" y="14437"/>
                  </a:lnTo>
                  <a:lnTo>
                    <a:pt x="25934" y="14437"/>
                  </a:lnTo>
                  <a:lnTo>
                    <a:pt x="25846" y="14481"/>
                  </a:lnTo>
                  <a:lnTo>
                    <a:pt x="25802" y="14525"/>
                  </a:lnTo>
                  <a:lnTo>
                    <a:pt x="25758" y="14568"/>
                  </a:lnTo>
                  <a:lnTo>
                    <a:pt x="25758" y="14656"/>
                  </a:lnTo>
                  <a:lnTo>
                    <a:pt x="25802" y="14700"/>
                  </a:lnTo>
                  <a:lnTo>
                    <a:pt x="26460" y="15929"/>
                  </a:lnTo>
                  <a:lnTo>
                    <a:pt x="25583" y="19527"/>
                  </a:lnTo>
                  <a:lnTo>
                    <a:pt x="25012" y="22774"/>
                  </a:lnTo>
                  <a:lnTo>
                    <a:pt x="25012" y="22818"/>
                  </a:lnTo>
                  <a:lnTo>
                    <a:pt x="25100" y="24222"/>
                  </a:lnTo>
                  <a:lnTo>
                    <a:pt x="25100" y="24266"/>
                  </a:lnTo>
                  <a:lnTo>
                    <a:pt x="25802" y="26548"/>
                  </a:lnTo>
                  <a:lnTo>
                    <a:pt x="26197" y="31726"/>
                  </a:lnTo>
                  <a:lnTo>
                    <a:pt x="26065" y="32735"/>
                  </a:lnTo>
                  <a:lnTo>
                    <a:pt x="25495" y="34271"/>
                  </a:lnTo>
                  <a:lnTo>
                    <a:pt x="23828" y="36245"/>
                  </a:lnTo>
                  <a:lnTo>
                    <a:pt x="22248" y="37562"/>
                  </a:lnTo>
                  <a:lnTo>
                    <a:pt x="20624" y="38220"/>
                  </a:lnTo>
                  <a:lnTo>
                    <a:pt x="18913" y="38571"/>
                  </a:lnTo>
                  <a:lnTo>
                    <a:pt x="16851" y="38615"/>
                  </a:lnTo>
                  <a:lnTo>
                    <a:pt x="12594" y="37606"/>
                  </a:lnTo>
                  <a:lnTo>
                    <a:pt x="11365" y="36509"/>
                  </a:lnTo>
                  <a:lnTo>
                    <a:pt x="11278" y="36465"/>
                  </a:lnTo>
                  <a:lnTo>
                    <a:pt x="6802" y="36201"/>
                  </a:lnTo>
                  <a:lnTo>
                    <a:pt x="4081" y="35412"/>
                  </a:lnTo>
                  <a:lnTo>
                    <a:pt x="2545" y="34885"/>
                  </a:lnTo>
                  <a:lnTo>
                    <a:pt x="2238" y="34446"/>
                  </a:lnTo>
                  <a:lnTo>
                    <a:pt x="2194" y="33656"/>
                  </a:lnTo>
                  <a:lnTo>
                    <a:pt x="2151" y="33569"/>
                  </a:lnTo>
                  <a:lnTo>
                    <a:pt x="351" y="29839"/>
                  </a:lnTo>
                  <a:lnTo>
                    <a:pt x="395" y="28961"/>
                  </a:lnTo>
                  <a:lnTo>
                    <a:pt x="615" y="28698"/>
                  </a:lnTo>
                  <a:lnTo>
                    <a:pt x="3642" y="27601"/>
                  </a:lnTo>
                  <a:lnTo>
                    <a:pt x="3730" y="27557"/>
                  </a:lnTo>
                  <a:lnTo>
                    <a:pt x="4827" y="26548"/>
                  </a:lnTo>
                  <a:lnTo>
                    <a:pt x="4827" y="26504"/>
                  </a:lnTo>
                  <a:lnTo>
                    <a:pt x="6056" y="24749"/>
                  </a:lnTo>
                  <a:lnTo>
                    <a:pt x="6056" y="24705"/>
                  </a:lnTo>
                  <a:lnTo>
                    <a:pt x="8206" y="20799"/>
                  </a:lnTo>
                  <a:lnTo>
                    <a:pt x="9830" y="17772"/>
                  </a:lnTo>
                  <a:lnTo>
                    <a:pt x="9830" y="17728"/>
                  </a:lnTo>
                  <a:lnTo>
                    <a:pt x="11058" y="13910"/>
                  </a:lnTo>
                  <a:lnTo>
                    <a:pt x="11673" y="11672"/>
                  </a:lnTo>
                  <a:lnTo>
                    <a:pt x="11673" y="11628"/>
                  </a:lnTo>
                  <a:lnTo>
                    <a:pt x="11936" y="8206"/>
                  </a:lnTo>
                  <a:lnTo>
                    <a:pt x="12068" y="6451"/>
                  </a:lnTo>
                  <a:lnTo>
                    <a:pt x="12068" y="6407"/>
                  </a:lnTo>
                  <a:lnTo>
                    <a:pt x="11585" y="4257"/>
                  </a:lnTo>
                  <a:lnTo>
                    <a:pt x="11673" y="2765"/>
                  </a:lnTo>
                  <a:lnTo>
                    <a:pt x="13077" y="263"/>
                  </a:lnTo>
                  <a:lnTo>
                    <a:pt x="13077" y="220"/>
                  </a:lnTo>
                  <a:lnTo>
                    <a:pt x="13077" y="132"/>
                  </a:lnTo>
                  <a:lnTo>
                    <a:pt x="13077" y="88"/>
                  </a:lnTo>
                  <a:lnTo>
                    <a:pt x="12989" y="44"/>
                  </a:lnTo>
                  <a:lnTo>
                    <a:pt x="12945"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 name="Google Shape;117;p7"/>
            <p:cNvSpPr/>
            <p:nvPr/>
          </p:nvSpPr>
          <p:spPr>
            <a:xfrm>
              <a:off x="4019525" y="841725"/>
              <a:ext cx="410300" cy="1012575"/>
            </a:xfrm>
            <a:custGeom>
              <a:rect b="b" l="l" r="r" t="t"/>
              <a:pathLst>
                <a:path extrusionOk="0" h="40503" w="16412">
                  <a:moveTo>
                    <a:pt x="14349" y="1"/>
                  </a:moveTo>
                  <a:lnTo>
                    <a:pt x="14305" y="45"/>
                  </a:lnTo>
                  <a:lnTo>
                    <a:pt x="14261" y="89"/>
                  </a:lnTo>
                  <a:lnTo>
                    <a:pt x="12638" y="2809"/>
                  </a:lnTo>
                  <a:lnTo>
                    <a:pt x="12594" y="2897"/>
                  </a:lnTo>
                  <a:lnTo>
                    <a:pt x="12418" y="3906"/>
                  </a:lnTo>
                  <a:lnTo>
                    <a:pt x="12418" y="3950"/>
                  </a:lnTo>
                  <a:lnTo>
                    <a:pt x="12331" y="6013"/>
                  </a:lnTo>
                  <a:lnTo>
                    <a:pt x="12331" y="6056"/>
                  </a:lnTo>
                  <a:lnTo>
                    <a:pt x="12594" y="8119"/>
                  </a:lnTo>
                  <a:lnTo>
                    <a:pt x="12243" y="11234"/>
                  </a:lnTo>
                  <a:lnTo>
                    <a:pt x="11804" y="13165"/>
                  </a:lnTo>
                  <a:lnTo>
                    <a:pt x="10926" y="15578"/>
                  </a:lnTo>
                  <a:lnTo>
                    <a:pt x="9127" y="19440"/>
                  </a:lnTo>
                  <a:lnTo>
                    <a:pt x="7899" y="21415"/>
                  </a:lnTo>
                  <a:lnTo>
                    <a:pt x="4344" y="26549"/>
                  </a:lnTo>
                  <a:lnTo>
                    <a:pt x="3511" y="26724"/>
                  </a:lnTo>
                  <a:lnTo>
                    <a:pt x="3203" y="26505"/>
                  </a:lnTo>
                  <a:lnTo>
                    <a:pt x="2457" y="25539"/>
                  </a:lnTo>
                  <a:lnTo>
                    <a:pt x="2370" y="25451"/>
                  </a:lnTo>
                  <a:lnTo>
                    <a:pt x="1975" y="25276"/>
                  </a:lnTo>
                  <a:lnTo>
                    <a:pt x="1843" y="25276"/>
                  </a:lnTo>
                  <a:lnTo>
                    <a:pt x="1755" y="25364"/>
                  </a:lnTo>
                  <a:lnTo>
                    <a:pt x="44" y="28435"/>
                  </a:lnTo>
                  <a:lnTo>
                    <a:pt x="0" y="28567"/>
                  </a:lnTo>
                  <a:lnTo>
                    <a:pt x="220" y="29488"/>
                  </a:lnTo>
                  <a:lnTo>
                    <a:pt x="220" y="29532"/>
                  </a:lnTo>
                  <a:lnTo>
                    <a:pt x="1229" y="32165"/>
                  </a:lnTo>
                  <a:lnTo>
                    <a:pt x="2852" y="35588"/>
                  </a:lnTo>
                  <a:lnTo>
                    <a:pt x="3598" y="36509"/>
                  </a:lnTo>
                  <a:lnTo>
                    <a:pt x="3686" y="36553"/>
                  </a:lnTo>
                  <a:lnTo>
                    <a:pt x="4608" y="37080"/>
                  </a:lnTo>
                  <a:lnTo>
                    <a:pt x="7548" y="38133"/>
                  </a:lnTo>
                  <a:lnTo>
                    <a:pt x="11365" y="39405"/>
                  </a:lnTo>
                  <a:lnTo>
                    <a:pt x="14130" y="40151"/>
                  </a:lnTo>
                  <a:lnTo>
                    <a:pt x="14174" y="40195"/>
                  </a:lnTo>
                  <a:lnTo>
                    <a:pt x="16236" y="40459"/>
                  </a:lnTo>
                  <a:lnTo>
                    <a:pt x="16236" y="40502"/>
                  </a:lnTo>
                  <a:lnTo>
                    <a:pt x="16368" y="40459"/>
                  </a:lnTo>
                  <a:lnTo>
                    <a:pt x="16412" y="40327"/>
                  </a:lnTo>
                  <a:lnTo>
                    <a:pt x="16412" y="40283"/>
                  </a:lnTo>
                  <a:lnTo>
                    <a:pt x="16412" y="40195"/>
                  </a:lnTo>
                  <a:lnTo>
                    <a:pt x="16324" y="40151"/>
                  </a:lnTo>
                  <a:lnTo>
                    <a:pt x="16280" y="40151"/>
                  </a:lnTo>
                  <a:lnTo>
                    <a:pt x="14217" y="39844"/>
                  </a:lnTo>
                  <a:lnTo>
                    <a:pt x="11497" y="39054"/>
                  </a:lnTo>
                  <a:lnTo>
                    <a:pt x="7679" y="37826"/>
                  </a:lnTo>
                  <a:lnTo>
                    <a:pt x="4739" y="36773"/>
                  </a:lnTo>
                  <a:lnTo>
                    <a:pt x="3862" y="36290"/>
                  </a:lnTo>
                  <a:lnTo>
                    <a:pt x="3160" y="35412"/>
                  </a:lnTo>
                  <a:lnTo>
                    <a:pt x="1580" y="32034"/>
                  </a:lnTo>
                  <a:lnTo>
                    <a:pt x="571" y="29401"/>
                  </a:lnTo>
                  <a:lnTo>
                    <a:pt x="395" y="28567"/>
                  </a:lnTo>
                  <a:lnTo>
                    <a:pt x="1975" y="25671"/>
                  </a:lnTo>
                  <a:lnTo>
                    <a:pt x="2194" y="25759"/>
                  </a:lnTo>
                  <a:lnTo>
                    <a:pt x="2940" y="26724"/>
                  </a:lnTo>
                  <a:lnTo>
                    <a:pt x="2984" y="26768"/>
                  </a:lnTo>
                  <a:lnTo>
                    <a:pt x="3379" y="27075"/>
                  </a:lnTo>
                  <a:lnTo>
                    <a:pt x="3555" y="27075"/>
                  </a:lnTo>
                  <a:lnTo>
                    <a:pt x="4476" y="26856"/>
                  </a:lnTo>
                  <a:lnTo>
                    <a:pt x="4564" y="26768"/>
                  </a:lnTo>
                  <a:lnTo>
                    <a:pt x="8162" y="21634"/>
                  </a:lnTo>
                  <a:lnTo>
                    <a:pt x="9435" y="19615"/>
                  </a:lnTo>
                  <a:lnTo>
                    <a:pt x="9435" y="19572"/>
                  </a:lnTo>
                  <a:lnTo>
                    <a:pt x="11234" y="15710"/>
                  </a:lnTo>
                  <a:lnTo>
                    <a:pt x="12155" y="13253"/>
                  </a:lnTo>
                  <a:lnTo>
                    <a:pt x="12594" y="11278"/>
                  </a:lnTo>
                  <a:lnTo>
                    <a:pt x="12945" y="8163"/>
                  </a:lnTo>
                  <a:lnTo>
                    <a:pt x="12945" y="8119"/>
                  </a:lnTo>
                  <a:lnTo>
                    <a:pt x="12682" y="6013"/>
                  </a:lnTo>
                  <a:lnTo>
                    <a:pt x="12726" y="3994"/>
                  </a:lnTo>
                  <a:lnTo>
                    <a:pt x="12945" y="2985"/>
                  </a:lnTo>
                  <a:lnTo>
                    <a:pt x="14569" y="264"/>
                  </a:lnTo>
                  <a:lnTo>
                    <a:pt x="14569" y="220"/>
                  </a:lnTo>
                  <a:lnTo>
                    <a:pt x="14569" y="133"/>
                  </a:lnTo>
                  <a:lnTo>
                    <a:pt x="14525" y="89"/>
                  </a:lnTo>
                  <a:lnTo>
                    <a:pt x="14481" y="45"/>
                  </a:lnTo>
                  <a:lnTo>
                    <a:pt x="14437"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 name="Google Shape;118;p7"/>
            <p:cNvSpPr/>
            <p:nvPr/>
          </p:nvSpPr>
          <p:spPr>
            <a:xfrm>
              <a:off x="3981125" y="801150"/>
              <a:ext cx="444300" cy="1074000"/>
            </a:xfrm>
            <a:custGeom>
              <a:rect b="b" l="l" r="r" t="t"/>
              <a:pathLst>
                <a:path extrusionOk="0" h="42960" w="17772">
                  <a:moveTo>
                    <a:pt x="16192" y="0"/>
                  </a:moveTo>
                  <a:lnTo>
                    <a:pt x="16148" y="44"/>
                  </a:lnTo>
                  <a:lnTo>
                    <a:pt x="15183" y="1536"/>
                  </a:lnTo>
                  <a:lnTo>
                    <a:pt x="14437" y="2677"/>
                  </a:lnTo>
                  <a:lnTo>
                    <a:pt x="13910" y="3599"/>
                  </a:lnTo>
                  <a:lnTo>
                    <a:pt x="13691" y="3993"/>
                  </a:lnTo>
                  <a:lnTo>
                    <a:pt x="13516" y="4388"/>
                  </a:lnTo>
                  <a:lnTo>
                    <a:pt x="13340" y="4783"/>
                  </a:lnTo>
                  <a:lnTo>
                    <a:pt x="13252" y="5222"/>
                  </a:lnTo>
                  <a:lnTo>
                    <a:pt x="13165" y="5617"/>
                  </a:lnTo>
                  <a:lnTo>
                    <a:pt x="13121" y="6100"/>
                  </a:lnTo>
                  <a:lnTo>
                    <a:pt x="13077" y="7153"/>
                  </a:lnTo>
                  <a:lnTo>
                    <a:pt x="13165" y="8513"/>
                  </a:lnTo>
                  <a:lnTo>
                    <a:pt x="13252" y="10224"/>
                  </a:lnTo>
                  <a:lnTo>
                    <a:pt x="12726" y="13121"/>
                  </a:lnTo>
                  <a:lnTo>
                    <a:pt x="11892" y="15051"/>
                  </a:lnTo>
                  <a:lnTo>
                    <a:pt x="9873" y="19264"/>
                  </a:lnTo>
                  <a:lnTo>
                    <a:pt x="7636" y="23564"/>
                  </a:lnTo>
                  <a:lnTo>
                    <a:pt x="6012" y="25714"/>
                  </a:lnTo>
                  <a:lnTo>
                    <a:pt x="5134" y="26329"/>
                  </a:lnTo>
                  <a:lnTo>
                    <a:pt x="4520" y="26021"/>
                  </a:lnTo>
                  <a:lnTo>
                    <a:pt x="3774" y="25407"/>
                  </a:lnTo>
                  <a:lnTo>
                    <a:pt x="3642" y="25363"/>
                  </a:lnTo>
                  <a:lnTo>
                    <a:pt x="3291" y="25319"/>
                  </a:lnTo>
                  <a:lnTo>
                    <a:pt x="3204" y="25319"/>
                  </a:lnTo>
                  <a:lnTo>
                    <a:pt x="3160" y="25363"/>
                  </a:lnTo>
                  <a:lnTo>
                    <a:pt x="2545" y="26241"/>
                  </a:lnTo>
                  <a:lnTo>
                    <a:pt x="2502" y="26241"/>
                  </a:lnTo>
                  <a:lnTo>
                    <a:pt x="1799" y="27689"/>
                  </a:lnTo>
                  <a:lnTo>
                    <a:pt x="264" y="28961"/>
                  </a:lnTo>
                  <a:lnTo>
                    <a:pt x="220" y="29049"/>
                  </a:lnTo>
                  <a:lnTo>
                    <a:pt x="0" y="29707"/>
                  </a:lnTo>
                  <a:lnTo>
                    <a:pt x="0" y="29795"/>
                  </a:lnTo>
                  <a:lnTo>
                    <a:pt x="351" y="30760"/>
                  </a:lnTo>
                  <a:lnTo>
                    <a:pt x="2677" y="36202"/>
                  </a:lnTo>
                  <a:lnTo>
                    <a:pt x="2677" y="36245"/>
                  </a:lnTo>
                  <a:lnTo>
                    <a:pt x="3906" y="37913"/>
                  </a:lnTo>
                  <a:lnTo>
                    <a:pt x="4915" y="39054"/>
                  </a:lnTo>
                  <a:lnTo>
                    <a:pt x="4959" y="39098"/>
                  </a:lnTo>
                  <a:lnTo>
                    <a:pt x="6144" y="39800"/>
                  </a:lnTo>
                  <a:lnTo>
                    <a:pt x="6188" y="39800"/>
                  </a:lnTo>
                  <a:lnTo>
                    <a:pt x="8996" y="40853"/>
                  </a:lnTo>
                  <a:lnTo>
                    <a:pt x="14086" y="42389"/>
                  </a:lnTo>
                  <a:lnTo>
                    <a:pt x="14788" y="42389"/>
                  </a:lnTo>
                  <a:lnTo>
                    <a:pt x="17509" y="42959"/>
                  </a:lnTo>
                  <a:lnTo>
                    <a:pt x="17640" y="42959"/>
                  </a:lnTo>
                  <a:lnTo>
                    <a:pt x="17684" y="42915"/>
                  </a:lnTo>
                  <a:lnTo>
                    <a:pt x="17728" y="42871"/>
                  </a:lnTo>
                  <a:lnTo>
                    <a:pt x="17772" y="42828"/>
                  </a:lnTo>
                  <a:lnTo>
                    <a:pt x="17772" y="42740"/>
                  </a:lnTo>
                  <a:lnTo>
                    <a:pt x="17772" y="42696"/>
                  </a:lnTo>
                  <a:lnTo>
                    <a:pt x="17728" y="42652"/>
                  </a:lnTo>
                  <a:lnTo>
                    <a:pt x="17640" y="42608"/>
                  </a:lnTo>
                  <a:lnTo>
                    <a:pt x="17553" y="42608"/>
                  </a:lnTo>
                  <a:lnTo>
                    <a:pt x="14832" y="42038"/>
                  </a:lnTo>
                  <a:lnTo>
                    <a:pt x="14174" y="42038"/>
                  </a:lnTo>
                  <a:lnTo>
                    <a:pt x="9128" y="40502"/>
                  </a:lnTo>
                  <a:lnTo>
                    <a:pt x="6319" y="39493"/>
                  </a:lnTo>
                  <a:lnTo>
                    <a:pt x="5178" y="38834"/>
                  </a:lnTo>
                  <a:lnTo>
                    <a:pt x="4213" y="37694"/>
                  </a:lnTo>
                  <a:lnTo>
                    <a:pt x="2984" y="36026"/>
                  </a:lnTo>
                  <a:lnTo>
                    <a:pt x="702" y="30629"/>
                  </a:lnTo>
                  <a:lnTo>
                    <a:pt x="351" y="29751"/>
                  </a:lnTo>
                  <a:lnTo>
                    <a:pt x="527" y="29181"/>
                  </a:lnTo>
                  <a:lnTo>
                    <a:pt x="2019" y="27952"/>
                  </a:lnTo>
                  <a:lnTo>
                    <a:pt x="2063" y="27864"/>
                  </a:lnTo>
                  <a:lnTo>
                    <a:pt x="2809" y="26416"/>
                  </a:lnTo>
                  <a:lnTo>
                    <a:pt x="3379" y="25670"/>
                  </a:lnTo>
                  <a:lnTo>
                    <a:pt x="3555" y="25670"/>
                  </a:lnTo>
                  <a:lnTo>
                    <a:pt x="4301" y="26329"/>
                  </a:lnTo>
                  <a:lnTo>
                    <a:pt x="4345" y="26372"/>
                  </a:lnTo>
                  <a:lnTo>
                    <a:pt x="5091" y="26680"/>
                  </a:lnTo>
                  <a:lnTo>
                    <a:pt x="5178" y="26680"/>
                  </a:lnTo>
                  <a:lnTo>
                    <a:pt x="5266" y="26636"/>
                  </a:lnTo>
                  <a:lnTo>
                    <a:pt x="6231" y="25977"/>
                  </a:lnTo>
                  <a:lnTo>
                    <a:pt x="6275" y="25934"/>
                  </a:lnTo>
                  <a:lnTo>
                    <a:pt x="7943" y="23740"/>
                  </a:lnTo>
                  <a:lnTo>
                    <a:pt x="10181" y="19439"/>
                  </a:lnTo>
                  <a:lnTo>
                    <a:pt x="12199" y="15183"/>
                  </a:lnTo>
                  <a:lnTo>
                    <a:pt x="13077" y="13252"/>
                  </a:lnTo>
                  <a:lnTo>
                    <a:pt x="13077" y="13208"/>
                  </a:lnTo>
                  <a:lnTo>
                    <a:pt x="13603" y="10268"/>
                  </a:lnTo>
                  <a:lnTo>
                    <a:pt x="13603" y="10224"/>
                  </a:lnTo>
                  <a:lnTo>
                    <a:pt x="13516" y="8513"/>
                  </a:lnTo>
                  <a:lnTo>
                    <a:pt x="13428" y="7197"/>
                  </a:lnTo>
                  <a:lnTo>
                    <a:pt x="13472" y="6144"/>
                  </a:lnTo>
                  <a:lnTo>
                    <a:pt x="13516" y="5705"/>
                  </a:lnTo>
                  <a:lnTo>
                    <a:pt x="13603" y="5310"/>
                  </a:lnTo>
                  <a:lnTo>
                    <a:pt x="13691" y="4915"/>
                  </a:lnTo>
                  <a:lnTo>
                    <a:pt x="13823" y="4520"/>
                  </a:lnTo>
                  <a:lnTo>
                    <a:pt x="13998" y="4125"/>
                  </a:lnTo>
                  <a:lnTo>
                    <a:pt x="14218" y="3730"/>
                  </a:lnTo>
                  <a:lnTo>
                    <a:pt x="14744" y="2853"/>
                  </a:lnTo>
                  <a:lnTo>
                    <a:pt x="15490" y="1712"/>
                  </a:lnTo>
                  <a:lnTo>
                    <a:pt x="16456" y="264"/>
                  </a:lnTo>
                  <a:lnTo>
                    <a:pt x="16499" y="176"/>
                  </a:lnTo>
                  <a:lnTo>
                    <a:pt x="16499" y="132"/>
                  </a:lnTo>
                  <a:lnTo>
                    <a:pt x="16456" y="44"/>
                  </a:lnTo>
                  <a:lnTo>
                    <a:pt x="16412"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 name="Google Shape;119;p7"/>
            <p:cNvSpPr/>
            <p:nvPr/>
          </p:nvSpPr>
          <p:spPr>
            <a:xfrm>
              <a:off x="3930650" y="715575"/>
              <a:ext cx="492600" cy="1197950"/>
            </a:xfrm>
            <a:custGeom>
              <a:rect b="b" l="l" r="r" t="t"/>
              <a:pathLst>
                <a:path extrusionOk="0" h="47918" w="19704">
                  <a:moveTo>
                    <a:pt x="18080" y="1"/>
                  </a:moveTo>
                  <a:lnTo>
                    <a:pt x="17992" y="45"/>
                  </a:lnTo>
                  <a:lnTo>
                    <a:pt x="17948" y="88"/>
                  </a:lnTo>
                  <a:lnTo>
                    <a:pt x="17904" y="132"/>
                  </a:lnTo>
                  <a:lnTo>
                    <a:pt x="17904" y="176"/>
                  </a:lnTo>
                  <a:lnTo>
                    <a:pt x="17904" y="1668"/>
                  </a:lnTo>
                  <a:lnTo>
                    <a:pt x="17202" y="2853"/>
                  </a:lnTo>
                  <a:lnTo>
                    <a:pt x="15491" y="5530"/>
                  </a:lnTo>
                  <a:lnTo>
                    <a:pt x="14306" y="7811"/>
                  </a:lnTo>
                  <a:lnTo>
                    <a:pt x="14306" y="7855"/>
                  </a:lnTo>
                  <a:lnTo>
                    <a:pt x="13999" y="9391"/>
                  </a:lnTo>
                  <a:lnTo>
                    <a:pt x="13999" y="9435"/>
                  </a:lnTo>
                  <a:lnTo>
                    <a:pt x="13692" y="13691"/>
                  </a:lnTo>
                  <a:lnTo>
                    <a:pt x="12814" y="15008"/>
                  </a:lnTo>
                  <a:lnTo>
                    <a:pt x="10181" y="18211"/>
                  </a:lnTo>
                  <a:lnTo>
                    <a:pt x="6846" y="22072"/>
                  </a:lnTo>
                  <a:lnTo>
                    <a:pt x="4213" y="25100"/>
                  </a:lnTo>
                  <a:lnTo>
                    <a:pt x="4213" y="25144"/>
                  </a:lnTo>
                  <a:lnTo>
                    <a:pt x="3467" y="26548"/>
                  </a:lnTo>
                  <a:lnTo>
                    <a:pt x="3424" y="26636"/>
                  </a:lnTo>
                  <a:lnTo>
                    <a:pt x="3292" y="28391"/>
                  </a:lnTo>
                  <a:lnTo>
                    <a:pt x="2853" y="29357"/>
                  </a:lnTo>
                  <a:lnTo>
                    <a:pt x="1844" y="30278"/>
                  </a:lnTo>
                  <a:lnTo>
                    <a:pt x="133" y="30980"/>
                  </a:lnTo>
                  <a:lnTo>
                    <a:pt x="45" y="31068"/>
                  </a:lnTo>
                  <a:lnTo>
                    <a:pt x="1" y="31068"/>
                  </a:lnTo>
                  <a:lnTo>
                    <a:pt x="1" y="31200"/>
                  </a:lnTo>
                  <a:lnTo>
                    <a:pt x="176" y="34052"/>
                  </a:lnTo>
                  <a:lnTo>
                    <a:pt x="176" y="34096"/>
                  </a:lnTo>
                  <a:lnTo>
                    <a:pt x="922" y="36772"/>
                  </a:lnTo>
                  <a:lnTo>
                    <a:pt x="2941" y="41555"/>
                  </a:lnTo>
                  <a:lnTo>
                    <a:pt x="2985" y="41599"/>
                  </a:lnTo>
                  <a:lnTo>
                    <a:pt x="3950" y="42521"/>
                  </a:lnTo>
                  <a:lnTo>
                    <a:pt x="3994" y="42521"/>
                  </a:lnTo>
                  <a:lnTo>
                    <a:pt x="8163" y="45373"/>
                  </a:lnTo>
                  <a:lnTo>
                    <a:pt x="8163" y="45417"/>
                  </a:lnTo>
                  <a:lnTo>
                    <a:pt x="10883" y="46470"/>
                  </a:lnTo>
                  <a:lnTo>
                    <a:pt x="14920" y="47742"/>
                  </a:lnTo>
                  <a:lnTo>
                    <a:pt x="14964" y="47742"/>
                  </a:lnTo>
                  <a:lnTo>
                    <a:pt x="17641" y="47655"/>
                  </a:lnTo>
                  <a:lnTo>
                    <a:pt x="19177" y="47918"/>
                  </a:lnTo>
                  <a:lnTo>
                    <a:pt x="19221" y="47918"/>
                  </a:lnTo>
                  <a:lnTo>
                    <a:pt x="19528" y="47874"/>
                  </a:lnTo>
                  <a:lnTo>
                    <a:pt x="19615" y="47830"/>
                  </a:lnTo>
                  <a:lnTo>
                    <a:pt x="19659" y="47786"/>
                  </a:lnTo>
                  <a:lnTo>
                    <a:pt x="19703" y="47742"/>
                  </a:lnTo>
                  <a:lnTo>
                    <a:pt x="19703" y="47655"/>
                  </a:lnTo>
                  <a:lnTo>
                    <a:pt x="19659" y="47611"/>
                  </a:lnTo>
                  <a:lnTo>
                    <a:pt x="19615" y="47567"/>
                  </a:lnTo>
                  <a:lnTo>
                    <a:pt x="19572" y="47523"/>
                  </a:lnTo>
                  <a:lnTo>
                    <a:pt x="19484" y="47523"/>
                  </a:lnTo>
                  <a:lnTo>
                    <a:pt x="19221" y="47567"/>
                  </a:lnTo>
                  <a:lnTo>
                    <a:pt x="17685" y="47304"/>
                  </a:lnTo>
                  <a:lnTo>
                    <a:pt x="17641" y="47304"/>
                  </a:lnTo>
                  <a:lnTo>
                    <a:pt x="15008" y="47391"/>
                  </a:lnTo>
                  <a:lnTo>
                    <a:pt x="11015" y="46119"/>
                  </a:lnTo>
                  <a:lnTo>
                    <a:pt x="8338" y="45066"/>
                  </a:lnTo>
                  <a:lnTo>
                    <a:pt x="4213" y="42214"/>
                  </a:lnTo>
                  <a:lnTo>
                    <a:pt x="3248" y="41380"/>
                  </a:lnTo>
                  <a:lnTo>
                    <a:pt x="1273" y="36641"/>
                  </a:lnTo>
                  <a:lnTo>
                    <a:pt x="527" y="34008"/>
                  </a:lnTo>
                  <a:lnTo>
                    <a:pt x="352" y="31287"/>
                  </a:lnTo>
                  <a:lnTo>
                    <a:pt x="1975" y="30585"/>
                  </a:lnTo>
                  <a:lnTo>
                    <a:pt x="2063" y="30541"/>
                  </a:lnTo>
                  <a:lnTo>
                    <a:pt x="3116" y="29576"/>
                  </a:lnTo>
                  <a:lnTo>
                    <a:pt x="3160" y="29532"/>
                  </a:lnTo>
                  <a:lnTo>
                    <a:pt x="3643" y="28523"/>
                  </a:lnTo>
                  <a:lnTo>
                    <a:pt x="3643" y="28435"/>
                  </a:lnTo>
                  <a:lnTo>
                    <a:pt x="3775" y="26680"/>
                  </a:lnTo>
                  <a:lnTo>
                    <a:pt x="4521" y="25320"/>
                  </a:lnTo>
                  <a:lnTo>
                    <a:pt x="7110" y="22292"/>
                  </a:lnTo>
                  <a:lnTo>
                    <a:pt x="10444" y="18430"/>
                  </a:lnTo>
                  <a:lnTo>
                    <a:pt x="13121" y="15227"/>
                  </a:lnTo>
                  <a:lnTo>
                    <a:pt x="13999" y="13867"/>
                  </a:lnTo>
                  <a:lnTo>
                    <a:pt x="14043" y="13779"/>
                  </a:lnTo>
                  <a:lnTo>
                    <a:pt x="14350" y="9435"/>
                  </a:lnTo>
                  <a:lnTo>
                    <a:pt x="14657" y="7943"/>
                  </a:lnTo>
                  <a:lnTo>
                    <a:pt x="15798" y="5705"/>
                  </a:lnTo>
                  <a:lnTo>
                    <a:pt x="17509" y="3028"/>
                  </a:lnTo>
                  <a:lnTo>
                    <a:pt x="18211" y="1844"/>
                  </a:lnTo>
                  <a:lnTo>
                    <a:pt x="18255" y="1756"/>
                  </a:lnTo>
                  <a:lnTo>
                    <a:pt x="18255" y="176"/>
                  </a:lnTo>
                  <a:lnTo>
                    <a:pt x="18255" y="132"/>
                  </a:lnTo>
                  <a:lnTo>
                    <a:pt x="18211" y="88"/>
                  </a:lnTo>
                  <a:lnTo>
                    <a:pt x="18124" y="45"/>
                  </a:lnTo>
                  <a:lnTo>
                    <a:pt x="18080"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 name="Google Shape;120;p7"/>
            <p:cNvSpPr/>
            <p:nvPr/>
          </p:nvSpPr>
          <p:spPr>
            <a:xfrm>
              <a:off x="3904325" y="661825"/>
              <a:ext cx="515625" cy="1271450"/>
            </a:xfrm>
            <a:custGeom>
              <a:rect b="b" l="l" r="r" t="t"/>
              <a:pathLst>
                <a:path extrusionOk="0" h="50858" w="20625">
                  <a:moveTo>
                    <a:pt x="18913" y="1"/>
                  </a:moveTo>
                  <a:lnTo>
                    <a:pt x="18825" y="44"/>
                  </a:lnTo>
                  <a:lnTo>
                    <a:pt x="18782" y="88"/>
                  </a:lnTo>
                  <a:lnTo>
                    <a:pt x="18782" y="132"/>
                  </a:lnTo>
                  <a:lnTo>
                    <a:pt x="18080" y="4125"/>
                  </a:lnTo>
                  <a:lnTo>
                    <a:pt x="16280" y="6978"/>
                  </a:lnTo>
                  <a:lnTo>
                    <a:pt x="14964" y="9347"/>
                  </a:lnTo>
                  <a:lnTo>
                    <a:pt x="14964" y="9391"/>
                  </a:lnTo>
                  <a:lnTo>
                    <a:pt x="14525" y="10707"/>
                  </a:lnTo>
                  <a:lnTo>
                    <a:pt x="14525" y="10751"/>
                  </a:lnTo>
                  <a:lnTo>
                    <a:pt x="13955" y="15271"/>
                  </a:lnTo>
                  <a:lnTo>
                    <a:pt x="13516" y="15885"/>
                  </a:lnTo>
                  <a:lnTo>
                    <a:pt x="12375" y="17202"/>
                  </a:lnTo>
                  <a:lnTo>
                    <a:pt x="10444" y="19352"/>
                  </a:lnTo>
                  <a:lnTo>
                    <a:pt x="8075" y="21941"/>
                  </a:lnTo>
                  <a:lnTo>
                    <a:pt x="4564" y="25802"/>
                  </a:lnTo>
                  <a:lnTo>
                    <a:pt x="4564" y="25846"/>
                  </a:lnTo>
                  <a:lnTo>
                    <a:pt x="3423" y="27514"/>
                  </a:lnTo>
                  <a:lnTo>
                    <a:pt x="3423" y="27645"/>
                  </a:lnTo>
                  <a:lnTo>
                    <a:pt x="3555" y="30366"/>
                  </a:lnTo>
                  <a:lnTo>
                    <a:pt x="3160" y="31419"/>
                  </a:lnTo>
                  <a:lnTo>
                    <a:pt x="2502" y="31989"/>
                  </a:lnTo>
                  <a:lnTo>
                    <a:pt x="132" y="32867"/>
                  </a:lnTo>
                  <a:lnTo>
                    <a:pt x="45" y="32955"/>
                  </a:lnTo>
                  <a:lnTo>
                    <a:pt x="1" y="33042"/>
                  </a:lnTo>
                  <a:lnTo>
                    <a:pt x="396" y="37562"/>
                  </a:lnTo>
                  <a:lnTo>
                    <a:pt x="1010" y="39844"/>
                  </a:lnTo>
                  <a:lnTo>
                    <a:pt x="2502" y="43793"/>
                  </a:lnTo>
                  <a:lnTo>
                    <a:pt x="2546" y="43881"/>
                  </a:lnTo>
                  <a:lnTo>
                    <a:pt x="3423" y="44846"/>
                  </a:lnTo>
                  <a:lnTo>
                    <a:pt x="3467" y="44890"/>
                  </a:lnTo>
                  <a:lnTo>
                    <a:pt x="7504" y="47655"/>
                  </a:lnTo>
                  <a:lnTo>
                    <a:pt x="9172" y="48620"/>
                  </a:lnTo>
                  <a:lnTo>
                    <a:pt x="9216" y="48620"/>
                  </a:lnTo>
                  <a:lnTo>
                    <a:pt x="11848" y="49717"/>
                  </a:lnTo>
                  <a:lnTo>
                    <a:pt x="15491" y="50858"/>
                  </a:lnTo>
                  <a:lnTo>
                    <a:pt x="15534" y="50858"/>
                  </a:lnTo>
                  <a:lnTo>
                    <a:pt x="18694" y="50682"/>
                  </a:lnTo>
                  <a:lnTo>
                    <a:pt x="20054" y="50858"/>
                  </a:lnTo>
                  <a:lnTo>
                    <a:pt x="20098" y="50858"/>
                  </a:lnTo>
                  <a:lnTo>
                    <a:pt x="20449" y="50814"/>
                  </a:lnTo>
                  <a:lnTo>
                    <a:pt x="20537" y="50770"/>
                  </a:lnTo>
                  <a:lnTo>
                    <a:pt x="20581" y="50726"/>
                  </a:lnTo>
                  <a:lnTo>
                    <a:pt x="20625" y="50682"/>
                  </a:lnTo>
                  <a:lnTo>
                    <a:pt x="20625" y="50595"/>
                  </a:lnTo>
                  <a:lnTo>
                    <a:pt x="20581" y="50507"/>
                  </a:lnTo>
                  <a:lnTo>
                    <a:pt x="20537" y="50463"/>
                  </a:lnTo>
                  <a:lnTo>
                    <a:pt x="20405" y="50463"/>
                  </a:lnTo>
                  <a:lnTo>
                    <a:pt x="20054" y="50507"/>
                  </a:lnTo>
                  <a:lnTo>
                    <a:pt x="18694" y="50331"/>
                  </a:lnTo>
                  <a:lnTo>
                    <a:pt x="15578" y="50507"/>
                  </a:lnTo>
                  <a:lnTo>
                    <a:pt x="11980" y="49410"/>
                  </a:lnTo>
                  <a:lnTo>
                    <a:pt x="9347" y="48313"/>
                  </a:lnTo>
                  <a:lnTo>
                    <a:pt x="7680" y="47347"/>
                  </a:lnTo>
                  <a:lnTo>
                    <a:pt x="3687" y="44583"/>
                  </a:lnTo>
                  <a:lnTo>
                    <a:pt x="2809" y="43661"/>
                  </a:lnTo>
                  <a:lnTo>
                    <a:pt x="1361" y="39756"/>
                  </a:lnTo>
                  <a:lnTo>
                    <a:pt x="703" y="37518"/>
                  </a:lnTo>
                  <a:lnTo>
                    <a:pt x="396" y="33130"/>
                  </a:lnTo>
                  <a:lnTo>
                    <a:pt x="2634" y="32296"/>
                  </a:lnTo>
                  <a:lnTo>
                    <a:pt x="2677" y="32296"/>
                  </a:lnTo>
                  <a:lnTo>
                    <a:pt x="3423" y="31638"/>
                  </a:lnTo>
                  <a:lnTo>
                    <a:pt x="3467" y="31550"/>
                  </a:lnTo>
                  <a:lnTo>
                    <a:pt x="3906" y="30453"/>
                  </a:lnTo>
                  <a:lnTo>
                    <a:pt x="3906" y="30410"/>
                  </a:lnTo>
                  <a:lnTo>
                    <a:pt x="3774" y="27689"/>
                  </a:lnTo>
                  <a:lnTo>
                    <a:pt x="4871" y="26065"/>
                  </a:lnTo>
                  <a:lnTo>
                    <a:pt x="8338" y="22160"/>
                  </a:lnTo>
                  <a:lnTo>
                    <a:pt x="10708" y="19615"/>
                  </a:lnTo>
                  <a:lnTo>
                    <a:pt x="12638" y="17421"/>
                  </a:lnTo>
                  <a:lnTo>
                    <a:pt x="13779" y="16105"/>
                  </a:lnTo>
                  <a:lnTo>
                    <a:pt x="14262" y="15446"/>
                  </a:lnTo>
                  <a:lnTo>
                    <a:pt x="14306" y="15359"/>
                  </a:lnTo>
                  <a:lnTo>
                    <a:pt x="14876" y="10795"/>
                  </a:lnTo>
                  <a:lnTo>
                    <a:pt x="15271" y="9479"/>
                  </a:lnTo>
                  <a:lnTo>
                    <a:pt x="16544" y="7153"/>
                  </a:lnTo>
                  <a:lnTo>
                    <a:pt x="18387" y="4301"/>
                  </a:lnTo>
                  <a:lnTo>
                    <a:pt x="18387" y="4213"/>
                  </a:lnTo>
                  <a:lnTo>
                    <a:pt x="19133" y="220"/>
                  </a:lnTo>
                  <a:lnTo>
                    <a:pt x="19089" y="132"/>
                  </a:lnTo>
                  <a:lnTo>
                    <a:pt x="19089" y="88"/>
                  </a:lnTo>
                  <a:lnTo>
                    <a:pt x="19045" y="44"/>
                  </a:lnTo>
                  <a:lnTo>
                    <a:pt x="18957"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 name="Google Shape;121;p7"/>
            <p:cNvSpPr/>
            <p:nvPr/>
          </p:nvSpPr>
          <p:spPr>
            <a:xfrm>
              <a:off x="3881300" y="681575"/>
              <a:ext cx="525475" cy="1276950"/>
            </a:xfrm>
            <a:custGeom>
              <a:rect b="b" l="l" r="r" t="t"/>
              <a:pathLst>
                <a:path extrusionOk="0" h="51078" w="21019">
                  <a:moveTo>
                    <a:pt x="19176" y="0"/>
                  </a:moveTo>
                  <a:lnTo>
                    <a:pt x="19132" y="44"/>
                  </a:lnTo>
                  <a:lnTo>
                    <a:pt x="19088" y="88"/>
                  </a:lnTo>
                  <a:lnTo>
                    <a:pt x="19044" y="132"/>
                  </a:lnTo>
                  <a:lnTo>
                    <a:pt x="18255" y="3291"/>
                  </a:lnTo>
                  <a:lnTo>
                    <a:pt x="16455" y="6231"/>
                  </a:lnTo>
                  <a:lnTo>
                    <a:pt x="16412" y="6231"/>
                  </a:lnTo>
                  <a:lnTo>
                    <a:pt x="15007" y="9127"/>
                  </a:lnTo>
                  <a:lnTo>
                    <a:pt x="15007" y="9171"/>
                  </a:lnTo>
                  <a:lnTo>
                    <a:pt x="13998" y="13559"/>
                  </a:lnTo>
                  <a:lnTo>
                    <a:pt x="11980" y="16104"/>
                  </a:lnTo>
                  <a:lnTo>
                    <a:pt x="9829" y="18606"/>
                  </a:lnTo>
                  <a:lnTo>
                    <a:pt x="7284" y="21370"/>
                  </a:lnTo>
                  <a:lnTo>
                    <a:pt x="3160" y="26197"/>
                  </a:lnTo>
                  <a:lnTo>
                    <a:pt x="3116" y="26285"/>
                  </a:lnTo>
                  <a:lnTo>
                    <a:pt x="3116" y="26329"/>
                  </a:lnTo>
                  <a:lnTo>
                    <a:pt x="3555" y="30146"/>
                  </a:lnTo>
                  <a:lnTo>
                    <a:pt x="3247" y="30629"/>
                  </a:lnTo>
                  <a:lnTo>
                    <a:pt x="1799" y="31155"/>
                  </a:lnTo>
                  <a:lnTo>
                    <a:pt x="176" y="31506"/>
                  </a:lnTo>
                  <a:lnTo>
                    <a:pt x="88" y="31594"/>
                  </a:lnTo>
                  <a:lnTo>
                    <a:pt x="44" y="31682"/>
                  </a:lnTo>
                  <a:lnTo>
                    <a:pt x="0" y="32516"/>
                  </a:lnTo>
                  <a:lnTo>
                    <a:pt x="0" y="32560"/>
                  </a:lnTo>
                  <a:lnTo>
                    <a:pt x="527" y="38747"/>
                  </a:lnTo>
                  <a:lnTo>
                    <a:pt x="571" y="38834"/>
                  </a:lnTo>
                  <a:lnTo>
                    <a:pt x="1799" y="41862"/>
                  </a:lnTo>
                  <a:lnTo>
                    <a:pt x="2107" y="43617"/>
                  </a:lnTo>
                  <a:lnTo>
                    <a:pt x="2194" y="43749"/>
                  </a:lnTo>
                  <a:lnTo>
                    <a:pt x="4388" y="45460"/>
                  </a:lnTo>
                  <a:lnTo>
                    <a:pt x="7284" y="47084"/>
                  </a:lnTo>
                  <a:lnTo>
                    <a:pt x="8250" y="47830"/>
                  </a:lnTo>
                  <a:lnTo>
                    <a:pt x="10137" y="48927"/>
                  </a:lnTo>
                  <a:lnTo>
                    <a:pt x="12682" y="50024"/>
                  </a:lnTo>
                  <a:lnTo>
                    <a:pt x="15973" y="51033"/>
                  </a:lnTo>
                  <a:lnTo>
                    <a:pt x="16017" y="51077"/>
                  </a:lnTo>
                  <a:lnTo>
                    <a:pt x="16061" y="51077"/>
                  </a:lnTo>
                  <a:lnTo>
                    <a:pt x="19176" y="50594"/>
                  </a:lnTo>
                  <a:lnTo>
                    <a:pt x="20756" y="50814"/>
                  </a:lnTo>
                  <a:lnTo>
                    <a:pt x="20800" y="50814"/>
                  </a:lnTo>
                  <a:lnTo>
                    <a:pt x="20887" y="50858"/>
                  </a:lnTo>
                  <a:lnTo>
                    <a:pt x="20931" y="50814"/>
                  </a:lnTo>
                  <a:lnTo>
                    <a:pt x="21019" y="50770"/>
                  </a:lnTo>
                  <a:lnTo>
                    <a:pt x="21019" y="50682"/>
                  </a:lnTo>
                  <a:lnTo>
                    <a:pt x="21019" y="50638"/>
                  </a:lnTo>
                  <a:lnTo>
                    <a:pt x="21019" y="50594"/>
                  </a:lnTo>
                  <a:lnTo>
                    <a:pt x="20975" y="50507"/>
                  </a:lnTo>
                  <a:lnTo>
                    <a:pt x="20931" y="50507"/>
                  </a:lnTo>
                  <a:lnTo>
                    <a:pt x="20843" y="50463"/>
                  </a:lnTo>
                  <a:lnTo>
                    <a:pt x="19220" y="50243"/>
                  </a:lnTo>
                  <a:lnTo>
                    <a:pt x="19176" y="50243"/>
                  </a:lnTo>
                  <a:lnTo>
                    <a:pt x="16017" y="50726"/>
                  </a:lnTo>
                  <a:lnTo>
                    <a:pt x="12813" y="49673"/>
                  </a:lnTo>
                  <a:lnTo>
                    <a:pt x="10312" y="48620"/>
                  </a:lnTo>
                  <a:lnTo>
                    <a:pt x="8425" y="47523"/>
                  </a:lnTo>
                  <a:lnTo>
                    <a:pt x="7504" y="46777"/>
                  </a:lnTo>
                  <a:lnTo>
                    <a:pt x="7460" y="46777"/>
                  </a:lnTo>
                  <a:lnTo>
                    <a:pt x="4564" y="45153"/>
                  </a:lnTo>
                  <a:lnTo>
                    <a:pt x="2458" y="43486"/>
                  </a:lnTo>
                  <a:lnTo>
                    <a:pt x="2107" y="41774"/>
                  </a:lnTo>
                  <a:lnTo>
                    <a:pt x="878" y="38703"/>
                  </a:lnTo>
                  <a:lnTo>
                    <a:pt x="351" y="32516"/>
                  </a:lnTo>
                  <a:lnTo>
                    <a:pt x="395" y="31814"/>
                  </a:lnTo>
                  <a:lnTo>
                    <a:pt x="1887" y="31463"/>
                  </a:lnTo>
                  <a:lnTo>
                    <a:pt x="3423" y="30936"/>
                  </a:lnTo>
                  <a:lnTo>
                    <a:pt x="3511" y="30848"/>
                  </a:lnTo>
                  <a:lnTo>
                    <a:pt x="3862" y="30234"/>
                  </a:lnTo>
                  <a:lnTo>
                    <a:pt x="3906" y="30146"/>
                  </a:lnTo>
                  <a:lnTo>
                    <a:pt x="3467" y="26372"/>
                  </a:lnTo>
                  <a:lnTo>
                    <a:pt x="7548" y="21633"/>
                  </a:lnTo>
                  <a:lnTo>
                    <a:pt x="10093" y="18825"/>
                  </a:lnTo>
                  <a:lnTo>
                    <a:pt x="12287" y="16324"/>
                  </a:lnTo>
                  <a:lnTo>
                    <a:pt x="14305" y="13779"/>
                  </a:lnTo>
                  <a:lnTo>
                    <a:pt x="14349" y="13691"/>
                  </a:lnTo>
                  <a:lnTo>
                    <a:pt x="15358" y="9259"/>
                  </a:lnTo>
                  <a:lnTo>
                    <a:pt x="16763" y="6407"/>
                  </a:lnTo>
                  <a:lnTo>
                    <a:pt x="18562" y="3467"/>
                  </a:lnTo>
                  <a:lnTo>
                    <a:pt x="18606" y="3423"/>
                  </a:lnTo>
                  <a:lnTo>
                    <a:pt x="19395" y="220"/>
                  </a:lnTo>
                  <a:lnTo>
                    <a:pt x="19395" y="176"/>
                  </a:lnTo>
                  <a:lnTo>
                    <a:pt x="19352" y="88"/>
                  </a:lnTo>
                  <a:lnTo>
                    <a:pt x="19308" y="44"/>
                  </a:lnTo>
                  <a:lnTo>
                    <a:pt x="19264"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 name="Google Shape;122;p7"/>
            <p:cNvSpPr/>
            <p:nvPr/>
          </p:nvSpPr>
          <p:spPr>
            <a:xfrm>
              <a:off x="3850575" y="669500"/>
              <a:ext cx="549625" cy="1310950"/>
            </a:xfrm>
            <a:custGeom>
              <a:rect b="b" l="l" r="r" t="t"/>
              <a:pathLst>
                <a:path extrusionOk="0" h="52438" w="21985">
                  <a:moveTo>
                    <a:pt x="19835" y="1"/>
                  </a:moveTo>
                  <a:lnTo>
                    <a:pt x="19791" y="45"/>
                  </a:lnTo>
                  <a:lnTo>
                    <a:pt x="19747" y="132"/>
                  </a:lnTo>
                  <a:lnTo>
                    <a:pt x="18957" y="3336"/>
                  </a:lnTo>
                  <a:lnTo>
                    <a:pt x="18430" y="4433"/>
                  </a:lnTo>
                  <a:lnTo>
                    <a:pt x="17158" y="6319"/>
                  </a:lnTo>
                  <a:lnTo>
                    <a:pt x="17114" y="6319"/>
                  </a:lnTo>
                  <a:lnTo>
                    <a:pt x="15798" y="9040"/>
                  </a:lnTo>
                  <a:lnTo>
                    <a:pt x="15095" y="11892"/>
                  </a:lnTo>
                  <a:lnTo>
                    <a:pt x="14437" y="13165"/>
                  </a:lnTo>
                  <a:lnTo>
                    <a:pt x="12243" y="16017"/>
                  </a:lnTo>
                  <a:lnTo>
                    <a:pt x="10093" y="18430"/>
                  </a:lnTo>
                  <a:lnTo>
                    <a:pt x="7767" y="21063"/>
                  </a:lnTo>
                  <a:lnTo>
                    <a:pt x="3599" y="25890"/>
                  </a:lnTo>
                  <a:lnTo>
                    <a:pt x="3555" y="26022"/>
                  </a:lnTo>
                  <a:lnTo>
                    <a:pt x="3599" y="26899"/>
                  </a:lnTo>
                  <a:lnTo>
                    <a:pt x="3862" y="29357"/>
                  </a:lnTo>
                  <a:lnTo>
                    <a:pt x="3730" y="30892"/>
                  </a:lnTo>
                  <a:lnTo>
                    <a:pt x="2063" y="31156"/>
                  </a:lnTo>
                  <a:lnTo>
                    <a:pt x="659" y="31463"/>
                  </a:lnTo>
                  <a:lnTo>
                    <a:pt x="571" y="31507"/>
                  </a:lnTo>
                  <a:lnTo>
                    <a:pt x="264" y="31814"/>
                  </a:lnTo>
                  <a:lnTo>
                    <a:pt x="176" y="31902"/>
                  </a:lnTo>
                  <a:lnTo>
                    <a:pt x="1" y="32692"/>
                  </a:lnTo>
                  <a:lnTo>
                    <a:pt x="1" y="32735"/>
                  </a:lnTo>
                  <a:lnTo>
                    <a:pt x="308" y="34973"/>
                  </a:lnTo>
                  <a:lnTo>
                    <a:pt x="834" y="40546"/>
                  </a:lnTo>
                  <a:lnTo>
                    <a:pt x="834" y="40590"/>
                  </a:lnTo>
                  <a:lnTo>
                    <a:pt x="1405" y="42082"/>
                  </a:lnTo>
                  <a:lnTo>
                    <a:pt x="1361" y="45461"/>
                  </a:lnTo>
                  <a:lnTo>
                    <a:pt x="1361" y="45548"/>
                  </a:lnTo>
                  <a:lnTo>
                    <a:pt x="1405" y="45592"/>
                  </a:lnTo>
                  <a:lnTo>
                    <a:pt x="1493" y="45636"/>
                  </a:lnTo>
                  <a:lnTo>
                    <a:pt x="1536" y="45636"/>
                  </a:lnTo>
                  <a:lnTo>
                    <a:pt x="2941" y="45548"/>
                  </a:lnTo>
                  <a:lnTo>
                    <a:pt x="4213" y="46294"/>
                  </a:lnTo>
                  <a:lnTo>
                    <a:pt x="6934" y="47918"/>
                  </a:lnTo>
                  <a:lnTo>
                    <a:pt x="6978" y="47918"/>
                  </a:lnTo>
                  <a:lnTo>
                    <a:pt x="8294" y="48532"/>
                  </a:lnTo>
                  <a:lnTo>
                    <a:pt x="10181" y="49849"/>
                  </a:lnTo>
                  <a:lnTo>
                    <a:pt x="10225" y="49893"/>
                  </a:lnTo>
                  <a:lnTo>
                    <a:pt x="12594" y="51077"/>
                  </a:lnTo>
                  <a:lnTo>
                    <a:pt x="12638" y="51077"/>
                  </a:lnTo>
                  <a:lnTo>
                    <a:pt x="16324" y="52438"/>
                  </a:lnTo>
                  <a:lnTo>
                    <a:pt x="17333" y="52438"/>
                  </a:lnTo>
                  <a:lnTo>
                    <a:pt x="20405" y="51911"/>
                  </a:lnTo>
                  <a:lnTo>
                    <a:pt x="21765" y="52087"/>
                  </a:lnTo>
                  <a:lnTo>
                    <a:pt x="21853" y="52087"/>
                  </a:lnTo>
                  <a:lnTo>
                    <a:pt x="21897" y="52043"/>
                  </a:lnTo>
                  <a:lnTo>
                    <a:pt x="21941" y="51999"/>
                  </a:lnTo>
                  <a:lnTo>
                    <a:pt x="21985" y="51955"/>
                  </a:lnTo>
                  <a:lnTo>
                    <a:pt x="21985" y="51867"/>
                  </a:lnTo>
                  <a:lnTo>
                    <a:pt x="21941" y="51823"/>
                  </a:lnTo>
                  <a:lnTo>
                    <a:pt x="21897" y="51779"/>
                  </a:lnTo>
                  <a:lnTo>
                    <a:pt x="21809" y="51736"/>
                  </a:lnTo>
                  <a:lnTo>
                    <a:pt x="20449" y="51560"/>
                  </a:lnTo>
                  <a:lnTo>
                    <a:pt x="20405" y="51560"/>
                  </a:lnTo>
                  <a:lnTo>
                    <a:pt x="17290" y="52087"/>
                  </a:lnTo>
                  <a:lnTo>
                    <a:pt x="16412" y="52087"/>
                  </a:lnTo>
                  <a:lnTo>
                    <a:pt x="12726" y="50770"/>
                  </a:lnTo>
                  <a:lnTo>
                    <a:pt x="10356" y="49585"/>
                  </a:lnTo>
                  <a:lnTo>
                    <a:pt x="8470" y="48225"/>
                  </a:lnTo>
                  <a:lnTo>
                    <a:pt x="7109" y="47611"/>
                  </a:lnTo>
                  <a:lnTo>
                    <a:pt x="4389" y="45987"/>
                  </a:lnTo>
                  <a:lnTo>
                    <a:pt x="3072" y="45197"/>
                  </a:lnTo>
                  <a:lnTo>
                    <a:pt x="2941" y="45197"/>
                  </a:lnTo>
                  <a:lnTo>
                    <a:pt x="1712" y="45285"/>
                  </a:lnTo>
                  <a:lnTo>
                    <a:pt x="1756" y="42082"/>
                  </a:lnTo>
                  <a:lnTo>
                    <a:pt x="1756" y="41994"/>
                  </a:lnTo>
                  <a:lnTo>
                    <a:pt x="1185" y="40458"/>
                  </a:lnTo>
                  <a:lnTo>
                    <a:pt x="659" y="34929"/>
                  </a:lnTo>
                  <a:lnTo>
                    <a:pt x="352" y="32735"/>
                  </a:lnTo>
                  <a:lnTo>
                    <a:pt x="527" y="32033"/>
                  </a:lnTo>
                  <a:lnTo>
                    <a:pt x="790" y="31770"/>
                  </a:lnTo>
                  <a:lnTo>
                    <a:pt x="2151" y="31463"/>
                  </a:lnTo>
                  <a:lnTo>
                    <a:pt x="3906" y="31243"/>
                  </a:lnTo>
                  <a:lnTo>
                    <a:pt x="3994" y="31200"/>
                  </a:lnTo>
                  <a:lnTo>
                    <a:pt x="4038" y="31068"/>
                  </a:lnTo>
                  <a:lnTo>
                    <a:pt x="4213" y="29401"/>
                  </a:lnTo>
                  <a:lnTo>
                    <a:pt x="4213" y="29357"/>
                  </a:lnTo>
                  <a:lnTo>
                    <a:pt x="3950" y="26855"/>
                  </a:lnTo>
                  <a:lnTo>
                    <a:pt x="3906" y="26066"/>
                  </a:lnTo>
                  <a:lnTo>
                    <a:pt x="8031" y="21283"/>
                  </a:lnTo>
                  <a:lnTo>
                    <a:pt x="10356" y="18694"/>
                  </a:lnTo>
                  <a:lnTo>
                    <a:pt x="12507" y="16236"/>
                  </a:lnTo>
                  <a:lnTo>
                    <a:pt x="14701" y="13340"/>
                  </a:lnTo>
                  <a:lnTo>
                    <a:pt x="14744" y="13340"/>
                  </a:lnTo>
                  <a:lnTo>
                    <a:pt x="15403" y="12024"/>
                  </a:lnTo>
                  <a:lnTo>
                    <a:pt x="15447" y="11980"/>
                  </a:lnTo>
                  <a:lnTo>
                    <a:pt x="16149" y="9172"/>
                  </a:lnTo>
                  <a:lnTo>
                    <a:pt x="17421" y="6495"/>
                  </a:lnTo>
                  <a:lnTo>
                    <a:pt x="18694" y="4608"/>
                  </a:lnTo>
                  <a:lnTo>
                    <a:pt x="19308" y="3511"/>
                  </a:lnTo>
                  <a:lnTo>
                    <a:pt x="19308" y="3467"/>
                  </a:lnTo>
                  <a:lnTo>
                    <a:pt x="20098" y="220"/>
                  </a:lnTo>
                  <a:lnTo>
                    <a:pt x="20098" y="132"/>
                  </a:lnTo>
                  <a:lnTo>
                    <a:pt x="20098" y="88"/>
                  </a:lnTo>
                  <a:lnTo>
                    <a:pt x="20054"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 name="Google Shape;123;p7"/>
            <p:cNvSpPr/>
            <p:nvPr/>
          </p:nvSpPr>
          <p:spPr>
            <a:xfrm>
              <a:off x="3590575" y="1937650"/>
              <a:ext cx="1971375" cy="750375"/>
            </a:xfrm>
            <a:custGeom>
              <a:rect b="b" l="l" r="r" t="t"/>
              <a:pathLst>
                <a:path extrusionOk="0" h="30015" w="78855">
                  <a:moveTo>
                    <a:pt x="75344" y="0"/>
                  </a:moveTo>
                  <a:lnTo>
                    <a:pt x="75256" y="44"/>
                  </a:lnTo>
                  <a:lnTo>
                    <a:pt x="72228" y="1536"/>
                  </a:lnTo>
                  <a:lnTo>
                    <a:pt x="66655" y="3511"/>
                  </a:lnTo>
                  <a:lnTo>
                    <a:pt x="62531" y="4959"/>
                  </a:lnTo>
                  <a:lnTo>
                    <a:pt x="59020" y="6231"/>
                  </a:lnTo>
                  <a:lnTo>
                    <a:pt x="55905" y="7284"/>
                  </a:lnTo>
                  <a:lnTo>
                    <a:pt x="51955" y="7416"/>
                  </a:lnTo>
                  <a:lnTo>
                    <a:pt x="51868" y="7460"/>
                  </a:lnTo>
                  <a:lnTo>
                    <a:pt x="48489" y="9171"/>
                  </a:lnTo>
                  <a:lnTo>
                    <a:pt x="43662" y="11716"/>
                  </a:lnTo>
                  <a:lnTo>
                    <a:pt x="40898" y="12726"/>
                  </a:lnTo>
                  <a:lnTo>
                    <a:pt x="35895" y="13735"/>
                  </a:lnTo>
                  <a:lnTo>
                    <a:pt x="32341" y="14349"/>
                  </a:lnTo>
                  <a:lnTo>
                    <a:pt x="29050" y="14832"/>
                  </a:lnTo>
                  <a:lnTo>
                    <a:pt x="27382" y="15227"/>
                  </a:lnTo>
                  <a:lnTo>
                    <a:pt x="26636" y="15534"/>
                  </a:lnTo>
                  <a:lnTo>
                    <a:pt x="25803" y="15490"/>
                  </a:lnTo>
                  <a:lnTo>
                    <a:pt x="25759" y="15490"/>
                  </a:lnTo>
                  <a:lnTo>
                    <a:pt x="25320" y="15622"/>
                  </a:lnTo>
                  <a:lnTo>
                    <a:pt x="25232" y="15666"/>
                  </a:lnTo>
                  <a:lnTo>
                    <a:pt x="25188" y="15753"/>
                  </a:lnTo>
                  <a:lnTo>
                    <a:pt x="24398" y="20098"/>
                  </a:lnTo>
                  <a:lnTo>
                    <a:pt x="24135" y="22555"/>
                  </a:lnTo>
                  <a:lnTo>
                    <a:pt x="23696" y="24529"/>
                  </a:lnTo>
                  <a:lnTo>
                    <a:pt x="22863" y="26680"/>
                  </a:lnTo>
                  <a:lnTo>
                    <a:pt x="21766" y="28698"/>
                  </a:lnTo>
                  <a:lnTo>
                    <a:pt x="20888" y="29532"/>
                  </a:lnTo>
                  <a:lnTo>
                    <a:pt x="20318" y="29663"/>
                  </a:lnTo>
                  <a:lnTo>
                    <a:pt x="17509" y="29181"/>
                  </a:lnTo>
                  <a:lnTo>
                    <a:pt x="11805" y="27820"/>
                  </a:lnTo>
                  <a:lnTo>
                    <a:pt x="7285" y="27075"/>
                  </a:lnTo>
                  <a:lnTo>
                    <a:pt x="5223" y="27075"/>
                  </a:lnTo>
                  <a:lnTo>
                    <a:pt x="220" y="25363"/>
                  </a:lnTo>
                  <a:lnTo>
                    <a:pt x="176" y="25363"/>
                  </a:lnTo>
                  <a:lnTo>
                    <a:pt x="89" y="25407"/>
                  </a:lnTo>
                  <a:lnTo>
                    <a:pt x="45" y="25407"/>
                  </a:lnTo>
                  <a:lnTo>
                    <a:pt x="1" y="25495"/>
                  </a:lnTo>
                  <a:lnTo>
                    <a:pt x="1" y="25539"/>
                  </a:lnTo>
                  <a:lnTo>
                    <a:pt x="45" y="25626"/>
                  </a:lnTo>
                  <a:lnTo>
                    <a:pt x="89" y="25670"/>
                  </a:lnTo>
                  <a:lnTo>
                    <a:pt x="133" y="25714"/>
                  </a:lnTo>
                  <a:lnTo>
                    <a:pt x="5135" y="27426"/>
                  </a:lnTo>
                  <a:lnTo>
                    <a:pt x="7241" y="27426"/>
                  </a:lnTo>
                  <a:lnTo>
                    <a:pt x="11717" y="28172"/>
                  </a:lnTo>
                  <a:lnTo>
                    <a:pt x="17465" y="29532"/>
                  </a:lnTo>
                  <a:lnTo>
                    <a:pt x="20318" y="30014"/>
                  </a:lnTo>
                  <a:lnTo>
                    <a:pt x="20361" y="30014"/>
                  </a:lnTo>
                  <a:lnTo>
                    <a:pt x="21020" y="29883"/>
                  </a:lnTo>
                  <a:lnTo>
                    <a:pt x="21107" y="29839"/>
                  </a:lnTo>
                  <a:lnTo>
                    <a:pt x="22029" y="28961"/>
                  </a:lnTo>
                  <a:lnTo>
                    <a:pt x="22073" y="28917"/>
                  </a:lnTo>
                  <a:lnTo>
                    <a:pt x="23170" y="26855"/>
                  </a:lnTo>
                  <a:lnTo>
                    <a:pt x="23170" y="26811"/>
                  </a:lnTo>
                  <a:lnTo>
                    <a:pt x="24047" y="24661"/>
                  </a:lnTo>
                  <a:lnTo>
                    <a:pt x="24486" y="22643"/>
                  </a:lnTo>
                  <a:lnTo>
                    <a:pt x="24486" y="22599"/>
                  </a:lnTo>
                  <a:lnTo>
                    <a:pt x="24750" y="20141"/>
                  </a:lnTo>
                  <a:lnTo>
                    <a:pt x="25495" y="15929"/>
                  </a:lnTo>
                  <a:lnTo>
                    <a:pt x="25847" y="15841"/>
                  </a:lnTo>
                  <a:lnTo>
                    <a:pt x="26680" y="15885"/>
                  </a:lnTo>
                  <a:lnTo>
                    <a:pt x="26724" y="15885"/>
                  </a:lnTo>
                  <a:lnTo>
                    <a:pt x="27514" y="15578"/>
                  </a:lnTo>
                  <a:lnTo>
                    <a:pt x="29094" y="15183"/>
                  </a:lnTo>
                  <a:lnTo>
                    <a:pt x="32385" y="14700"/>
                  </a:lnTo>
                  <a:lnTo>
                    <a:pt x="35939" y="14086"/>
                  </a:lnTo>
                  <a:lnTo>
                    <a:pt x="40985" y="13077"/>
                  </a:lnTo>
                  <a:lnTo>
                    <a:pt x="41029" y="13077"/>
                  </a:lnTo>
                  <a:lnTo>
                    <a:pt x="43794" y="12067"/>
                  </a:lnTo>
                  <a:lnTo>
                    <a:pt x="43838" y="12067"/>
                  </a:lnTo>
                  <a:lnTo>
                    <a:pt x="48664" y="9479"/>
                  </a:lnTo>
                  <a:lnTo>
                    <a:pt x="51999" y="7767"/>
                  </a:lnTo>
                  <a:lnTo>
                    <a:pt x="55905" y="7636"/>
                  </a:lnTo>
                  <a:lnTo>
                    <a:pt x="55992" y="7592"/>
                  </a:lnTo>
                  <a:lnTo>
                    <a:pt x="59152" y="6539"/>
                  </a:lnTo>
                  <a:lnTo>
                    <a:pt x="62662" y="5310"/>
                  </a:lnTo>
                  <a:lnTo>
                    <a:pt x="66787" y="3862"/>
                  </a:lnTo>
                  <a:lnTo>
                    <a:pt x="72360" y="1887"/>
                  </a:lnTo>
                  <a:lnTo>
                    <a:pt x="72360" y="1843"/>
                  </a:lnTo>
                  <a:lnTo>
                    <a:pt x="75256" y="439"/>
                  </a:lnTo>
                  <a:lnTo>
                    <a:pt x="76572" y="4783"/>
                  </a:lnTo>
                  <a:lnTo>
                    <a:pt x="78196" y="10356"/>
                  </a:lnTo>
                  <a:lnTo>
                    <a:pt x="78503" y="11409"/>
                  </a:lnTo>
                  <a:lnTo>
                    <a:pt x="78547" y="11453"/>
                  </a:lnTo>
                  <a:lnTo>
                    <a:pt x="78591" y="11497"/>
                  </a:lnTo>
                  <a:lnTo>
                    <a:pt x="78766" y="11497"/>
                  </a:lnTo>
                  <a:lnTo>
                    <a:pt x="78810" y="11409"/>
                  </a:lnTo>
                  <a:lnTo>
                    <a:pt x="78854" y="11365"/>
                  </a:lnTo>
                  <a:lnTo>
                    <a:pt x="78854" y="11278"/>
                  </a:lnTo>
                  <a:lnTo>
                    <a:pt x="78503" y="10268"/>
                  </a:lnTo>
                  <a:lnTo>
                    <a:pt x="76923" y="4696"/>
                  </a:lnTo>
                  <a:lnTo>
                    <a:pt x="75519" y="132"/>
                  </a:lnTo>
                  <a:lnTo>
                    <a:pt x="75475" y="88"/>
                  </a:lnTo>
                  <a:lnTo>
                    <a:pt x="75432" y="44"/>
                  </a:lnTo>
                  <a:lnTo>
                    <a:pt x="75344"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 name="Google Shape;124;p7"/>
            <p:cNvSpPr/>
            <p:nvPr/>
          </p:nvSpPr>
          <p:spPr>
            <a:xfrm>
              <a:off x="3469925" y="764950"/>
              <a:ext cx="299500" cy="582525"/>
            </a:xfrm>
            <a:custGeom>
              <a:rect b="b" l="l" r="r" t="t"/>
              <a:pathLst>
                <a:path extrusionOk="0" h="23301" w="11980">
                  <a:moveTo>
                    <a:pt x="11760" y="0"/>
                  </a:moveTo>
                  <a:lnTo>
                    <a:pt x="11716" y="44"/>
                  </a:lnTo>
                  <a:lnTo>
                    <a:pt x="11672" y="88"/>
                  </a:lnTo>
                  <a:lnTo>
                    <a:pt x="8381" y="6100"/>
                  </a:lnTo>
                  <a:lnTo>
                    <a:pt x="7065" y="8030"/>
                  </a:lnTo>
                  <a:lnTo>
                    <a:pt x="7065" y="8074"/>
                  </a:lnTo>
                  <a:lnTo>
                    <a:pt x="6275" y="9654"/>
                  </a:lnTo>
                  <a:lnTo>
                    <a:pt x="4651" y="13998"/>
                  </a:lnTo>
                  <a:lnTo>
                    <a:pt x="3247" y="17860"/>
                  </a:lnTo>
                  <a:lnTo>
                    <a:pt x="2019" y="20229"/>
                  </a:lnTo>
                  <a:lnTo>
                    <a:pt x="44" y="23037"/>
                  </a:lnTo>
                  <a:lnTo>
                    <a:pt x="0" y="23081"/>
                  </a:lnTo>
                  <a:lnTo>
                    <a:pt x="0" y="23169"/>
                  </a:lnTo>
                  <a:lnTo>
                    <a:pt x="44" y="23213"/>
                  </a:lnTo>
                  <a:lnTo>
                    <a:pt x="88" y="23257"/>
                  </a:lnTo>
                  <a:lnTo>
                    <a:pt x="176" y="23301"/>
                  </a:lnTo>
                  <a:lnTo>
                    <a:pt x="263" y="23301"/>
                  </a:lnTo>
                  <a:lnTo>
                    <a:pt x="307" y="23257"/>
                  </a:lnTo>
                  <a:lnTo>
                    <a:pt x="2326" y="20449"/>
                  </a:lnTo>
                  <a:lnTo>
                    <a:pt x="2326" y="20405"/>
                  </a:lnTo>
                  <a:lnTo>
                    <a:pt x="3598" y="18035"/>
                  </a:lnTo>
                  <a:lnTo>
                    <a:pt x="3598" y="17991"/>
                  </a:lnTo>
                  <a:lnTo>
                    <a:pt x="5002" y="14130"/>
                  </a:lnTo>
                  <a:lnTo>
                    <a:pt x="6582" y="9786"/>
                  </a:lnTo>
                  <a:lnTo>
                    <a:pt x="7372" y="8206"/>
                  </a:lnTo>
                  <a:lnTo>
                    <a:pt x="8645" y="6275"/>
                  </a:lnTo>
                  <a:lnTo>
                    <a:pt x="11979" y="264"/>
                  </a:lnTo>
                  <a:lnTo>
                    <a:pt x="11979" y="176"/>
                  </a:lnTo>
                  <a:lnTo>
                    <a:pt x="11979" y="132"/>
                  </a:lnTo>
                  <a:lnTo>
                    <a:pt x="11936" y="88"/>
                  </a:lnTo>
                  <a:lnTo>
                    <a:pt x="11892"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 name="Google Shape;125;p7"/>
            <p:cNvSpPr/>
            <p:nvPr/>
          </p:nvSpPr>
          <p:spPr>
            <a:xfrm>
              <a:off x="3619100" y="2026500"/>
              <a:ext cx="1900050" cy="686750"/>
            </a:xfrm>
            <a:custGeom>
              <a:rect b="b" l="l" r="r" t="t"/>
              <a:pathLst>
                <a:path extrusionOk="0" h="27470" w="76002">
                  <a:moveTo>
                    <a:pt x="71877" y="1"/>
                  </a:moveTo>
                  <a:lnTo>
                    <a:pt x="70473" y="45"/>
                  </a:lnTo>
                  <a:lnTo>
                    <a:pt x="70429" y="88"/>
                  </a:lnTo>
                  <a:lnTo>
                    <a:pt x="64900" y="1975"/>
                  </a:lnTo>
                  <a:lnTo>
                    <a:pt x="58230" y="4345"/>
                  </a:lnTo>
                  <a:lnTo>
                    <a:pt x="55510" y="5222"/>
                  </a:lnTo>
                  <a:lnTo>
                    <a:pt x="51385" y="5266"/>
                  </a:lnTo>
                  <a:lnTo>
                    <a:pt x="51341" y="5310"/>
                  </a:lnTo>
                  <a:lnTo>
                    <a:pt x="48225" y="6802"/>
                  </a:lnTo>
                  <a:lnTo>
                    <a:pt x="45461" y="8250"/>
                  </a:lnTo>
                  <a:lnTo>
                    <a:pt x="43311" y="9391"/>
                  </a:lnTo>
                  <a:lnTo>
                    <a:pt x="40590" y="10313"/>
                  </a:lnTo>
                  <a:lnTo>
                    <a:pt x="34842" y="11322"/>
                  </a:lnTo>
                  <a:lnTo>
                    <a:pt x="29137" y="12331"/>
                  </a:lnTo>
                  <a:lnTo>
                    <a:pt x="25934" y="12682"/>
                  </a:lnTo>
                  <a:lnTo>
                    <a:pt x="25057" y="12858"/>
                  </a:lnTo>
                  <a:lnTo>
                    <a:pt x="24969" y="12901"/>
                  </a:lnTo>
                  <a:lnTo>
                    <a:pt x="24925" y="12989"/>
                  </a:lnTo>
                  <a:lnTo>
                    <a:pt x="24398" y="15973"/>
                  </a:lnTo>
                  <a:lnTo>
                    <a:pt x="24135" y="18430"/>
                  </a:lnTo>
                  <a:lnTo>
                    <a:pt x="23082" y="22072"/>
                  </a:lnTo>
                  <a:lnTo>
                    <a:pt x="21722" y="24837"/>
                  </a:lnTo>
                  <a:lnTo>
                    <a:pt x="20581" y="26373"/>
                  </a:lnTo>
                  <a:lnTo>
                    <a:pt x="19923" y="26899"/>
                  </a:lnTo>
                  <a:lnTo>
                    <a:pt x="19045" y="27119"/>
                  </a:lnTo>
                  <a:lnTo>
                    <a:pt x="15886" y="26592"/>
                  </a:lnTo>
                  <a:lnTo>
                    <a:pt x="10444" y="25320"/>
                  </a:lnTo>
                  <a:lnTo>
                    <a:pt x="6320" y="24574"/>
                  </a:lnTo>
                  <a:lnTo>
                    <a:pt x="6276" y="24574"/>
                  </a:lnTo>
                  <a:lnTo>
                    <a:pt x="3643" y="24530"/>
                  </a:lnTo>
                  <a:lnTo>
                    <a:pt x="264" y="23301"/>
                  </a:lnTo>
                  <a:lnTo>
                    <a:pt x="132" y="23301"/>
                  </a:lnTo>
                  <a:lnTo>
                    <a:pt x="45" y="23345"/>
                  </a:lnTo>
                  <a:lnTo>
                    <a:pt x="45" y="23433"/>
                  </a:lnTo>
                  <a:lnTo>
                    <a:pt x="1" y="23477"/>
                  </a:lnTo>
                  <a:lnTo>
                    <a:pt x="45" y="23564"/>
                  </a:lnTo>
                  <a:lnTo>
                    <a:pt x="89" y="23608"/>
                  </a:lnTo>
                  <a:lnTo>
                    <a:pt x="132" y="23652"/>
                  </a:lnTo>
                  <a:lnTo>
                    <a:pt x="3511" y="24881"/>
                  </a:lnTo>
                  <a:lnTo>
                    <a:pt x="3599" y="24881"/>
                  </a:lnTo>
                  <a:lnTo>
                    <a:pt x="6276" y="24925"/>
                  </a:lnTo>
                  <a:lnTo>
                    <a:pt x="10357" y="25671"/>
                  </a:lnTo>
                  <a:lnTo>
                    <a:pt x="15842" y="26943"/>
                  </a:lnTo>
                  <a:lnTo>
                    <a:pt x="19045" y="27470"/>
                  </a:lnTo>
                  <a:lnTo>
                    <a:pt x="19089" y="27470"/>
                  </a:lnTo>
                  <a:lnTo>
                    <a:pt x="20054" y="27206"/>
                  </a:lnTo>
                  <a:lnTo>
                    <a:pt x="20098" y="27206"/>
                  </a:lnTo>
                  <a:lnTo>
                    <a:pt x="20844" y="26636"/>
                  </a:lnTo>
                  <a:lnTo>
                    <a:pt x="20888" y="26592"/>
                  </a:lnTo>
                  <a:lnTo>
                    <a:pt x="22029" y="25012"/>
                  </a:lnTo>
                  <a:lnTo>
                    <a:pt x="23433" y="22204"/>
                  </a:lnTo>
                  <a:lnTo>
                    <a:pt x="23433" y="22160"/>
                  </a:lnTo>
                  <a:lnTo>
                    <a:pt x="24442" y="18518"/>
                  </a:lnTo>
                  <a:lnTo>
                    <a:pt x="24749" y="16061"/>
                  </a:lnTo>
                  <a:lnTo>
                    <a:pt x="25232" y="13165"/>
                  </a:lnTo>
                  <a:lnTo>
                    <a:pt x="26022" y="13033"/>
                  </a:lnTo>
                  <a:lnTo>
                    <a:pt x="29181" y="12682"/>
                  </a:lnTo>
                  <a:lnTo>
                    <a:pt x="34886" y="11673"/>
                  </a:lnTo>
                  <a:lnTo>
                    <a:pt x="40634" y="10664"/>
                  </a:lnTo>
                  <a:lnTo>
                    <a:pt x="40678" y="10664"/>
                  </a:lnTo>
                  <a:lnTo>
                    <a:pt x="43443" y="9742"/>
                  </a:lnTo>
                  <a:lnTo>
                    <a:pt x="43486" y="9742"/>
                  </a:lnTo>
                  <a:lnTo>
                    <a:pt x="45637" y="8557"/>
                  </a:lnTo>
                  <a:lnTo>
                    <a:pt x="48401" y="7109"/>
                  </a:lnTo>
                  <a:lnTo>
                    <a:pt x="51429" y="5617"/>
                  </a:lnTo>
                  <a:lnTo>
                    <a:pt x="55554" y="5530"/>
                  </a:lnTo>
                  <a:lnTo>
                    <a:pt x="55597" y="5530"/>
                  </a:lnTo>
                  <a:lnTo>
                    <a:pt x="58362" y="4652"/>
                  </a:lnTo>
                  <a:lnTo>
                    <a:pt x="65032" y="2282"/>
                  </a:lnTo>
                  <a:lnTo>
                    <a:pt x="70517" y="396"/>
                  </a:lnTo>
                  <a:lnTo>
                    <a:pt x="71833" y="352"/>
                  </a:lnTo>
                  <a:lnTo>
                    <a:pt x="72755" y="1098"/>
                  </a:lnTo>
                  <a:lnTo>
                    <a:pt x="73676" y="2853"/>
                  </a:lnTo>
                  <a:lnTo>
                    <a:pt x="75212" y="7022"/>
                  </a:lnTo>
                  <a:lnTo>
                    <a:pt x="75695" y="8908"/>
                  </a:lnTo>
                  <a:lnTo>
                    <a:pt x="75695" y="8952"/>
                  </a:lnTo>
                  <a:lnTo>
                    <a:pt x="75739" y="8996"/>
                  </a:lnTo>
                  <a:lnTo>
                    <a:pt x="75826" y="9040"/>
                  </a:lnTo>
                  <a:lnTo>
                    <a:pt x="75870" y="9040"/>
                  </a:lnTo>
                  <a:lnTo>
                    <a:pt x="75958" y="8996"/>
                  </a:lnTo>
                  <a:lnTo>
                    <a:pt x="76002" y="8952"/>
                  </a:lnTo>
                  <a:lnTo>
                    <a:pt x="76002" y="8908"/>
                  </a:lnTo>
                  <a:lnTo>
                    <a:pt x="76002" y="8821"/>
                  </a:lnTo>
                  <a:lnTo>
                    <a:pt x="75563" y="6934"/>
                  </a:lnTo>
                  <a:lnTo>
                    <a:pt x="75563" y="6890"/>
                  </a:lnTo>
                  <a:lnTo>
                    <a:pt x="74027" y="2721"/>
                  </a:lnTo>
                  <a:lnTo>
                    <a:pt x="73018" y="922"/>
                  </a:lnTo>
                  <a:lnTo>
                    <a:pt x="72974" y="878"/>
                  </a:lnTo>
                  <a:lnTo>
                    <a:pt x="72009" y="45"/>
                  </a:lnTo>
                  <a:lnTo>
                    <a:pt x="71877"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 name="Google Shape;126;p7"/>
            <p:cNvSpPr/>
            <p:nvPr/>
          </p:nvSpPr>
          <p:spPr>
            <a:xfrm>
              <a:off x="3437000" y="785800"/>
              <a:ext cx="287450" cy="611050"/>
            </a:xfrm>
            <a:custGeom>
              <a:rect b="b" l="l" r="r" t="t"/>
              <a:pathLst>
                <a:path extrusionOk="0" h="24442" w="11498">
                  <a:moveTo>
                    <a:pt x="11278" y="0"/>
                  </a:moveTo>
                  <a:lnTo>
                    <a:pt x="11234" y="44"/>
                  </a:lnTo>
                  <a:lnTo>
                    <a:pt x="11190" y="88"/>
                  </a:lnTo>
                  <a:lnTo>
                    <a:pt x="9435" y="3510"/>
                  </a:lnTo>
                  <a:lnTo>
                    <a:pt x="7460" y="6758"/>
                  </a:lnTo>
                  <a:lnTo>
                    <a:pt x="6627" y="8513"/>
                  </a:lnTo>
                  <a:lnTo>
                    <a:pt x="4871" y="13340"/>
                  </a:lnTo>
                  <a:lnTo>
                    <a:pt x="3204" y="17991"/>
                  </a:lnTo>
                  <a:lnTo>
                    <a:pt x="1273" y="21019"/>
                  </a:lnTo>
                  <a:lnTo>
                    <a:pt x="1273" y="21063"/>
                  </a:lnTo>
                  <a:lnTo>
                    <a:pt x="45" y="24222"/>
                  </a:lnTo>
                  <a:lnTo>
                    <a:pt x="1" y="24310"/>
                  </a:lnTo>
                  <a:lnTo>
                    <a:pt x="45" y="24354"/>
                  </a:lnTo>
                  <a:lnTo>
                    <a:pt x="45" y="24397"/>
                  </a:lnTo>
                  <a:lnTo>
                    <a:pt x="132" y="24441"/>
                  </a:lnTo>
                  <a:lnTo>
                    <a:pt x="308" y="24441"/>
                  </a:lnTo>
                  <a:lnTo>
                    <a:pt x="352" y="24354"/>
                  </a:lnTo>
                  <a:lnTo>
                    <a:pt x="1580" y="21194"/>
                  </a:lnTo>
                  <a:lnTo>
                    <a:pt x="3511" y="18123"/>
                  </a:lnTo>
                  <a:lnTo>
                    <a:pt x="5222" y="13471"/>
                  </a:lnTo>
                  <a:lnTo>
                    <a:pt x="6934" y="8644"/>
                  </a:lnTo>
                  <a:lnTo>
                    <a:pt x="7767" y="6933"/>
                  </a:lnTo>
                  <a:lnTo>
                    <a:pt x="9742" y="3686"/>
                  </a:lnTo>
                  <a:lnTo>
                    <a:pt x="11497" y="219"/>
                  </a:lnTo>
                  <a:lnTo>
                    <a:pt x="11497" y="176"/>
                  </a:lnTo>
                  <a:lnTo>
                    <a:pt x="11497" y="88"/>
                  </a:lnTo>
                  <a:lnTo>
                    <a:pt x="11453" y="44"/>
                  </a:lnTo>
                  <a:lnTo>
                    <a:pt x="11410"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 name="Google Shape;127;p7"/>
            <p:cNvSpPr/>
            <p:nvPr/>
          </p:nvSpPr>
          <p:spPr>
            <a:xfrm>
              <a:off x="3586200" y="2096725"/>
              <a:ext cx="1884700" cy="640675"/>
            </a:xfrm>
            <a:custGeom>
              <a:rect b="b" l="l" r="r" t="t"/>
              <a:pathLst>
                <a:path extrusionOk="0" h="25627" w="75388">
                  <a:moveTo>
                    <a:pt x="69727" y="0"/>
                  </a:moveTo>
                  <a:lnTo>
                    <a:pt x="67094" y="658"/>
                  </a:lnTo>
                  <a:lnTo>
                    <a:pt x="60248" y="3072"/>
                  </a:lnTo>
                  <a:lnTo>
                    <a:pt x="58142" y="3818"/>
                  </a:lnTo>
                  <a:lnTo>
                    <a:pt x="53271" y="3861"/>
                  </a:lnTo>
                  <a:lnTo>
                    <a:pt x="53227" y="3861"/>
                  </a:lnTo>
                  <a:lnTo>
                    <a:pt x="48752" y="6099"/>
                  </a:lnTo>
                  <a:lnTo>
                    <a:pt x="46031" y="7504"/>
                  </a:lnTo>
                  <a:lnTo>
                    <a:pt x="44495" y="8162"/>
                  </a:lnTo>
                  <a:lnTo>
                    <a:pt x="39712" y="9083"/>
                  </a:lnTo>
                  <a:lnTo>
                    <a:pt x="36290" y="9698"/>
                  </a:lnTo>
                  <a:lnTo>
                    <a:pt x="33306" y="10180"/>
                  </a:lnTo>
                  <a:lnTo>
                    <a:pt x="28347" y="11146"/>
                  </a:lnTo>
                  <a:lnTo>
                    <a:pt x="28303" y="11189"/>
                  </a:lnTo>
                  <a:lnTo>
                    <a:pt x="27557" y="11628"/>
                  </a:lnTo>
                  <a:lnTo>
                    <a:pt x="27470" y="11672"/>
                  </a:lnTo>
                  <a:lnTo>
                    <a:pt x="26987" y="12418"/>
                  </a:lnTo>
                  <a:lnTo>
                    <a:pt x="26987" y="12462"/>
                  </a:lnTo>
                  <a:lnTo>
                    <a:pt x="26592" y="14656"/>
                  </a:lnTo>
                  <a:lnTo>
                    <a:pt x="25319" y="19044"/>
                  </a:lnTo>
                  <a:lnTo>
                    <a:pt x="23740" y="22247"/>
                  </a:lnTo>
                  <a:lnTo>
                    <a:pt x="22336" y="24266"/>
                  </a:lnTo>
                  <a:lnTo>
                    <a:pt x="21326" y="24968"/>
                  </a:lnTo>
                  <a:lnTo>
                    <a:pt x="20185" y="25275"/>
                  </a:lnTo>
                  <a:lnTo>
                    <a:pt x="18737" y="25143"/>
                  </a:lnTo>
                  <a:lnTo>
                    <a:pt x="11541" y="23608"/>
                  </a:lnTo>
                  <a:lnTo>
                    <a:pt x="7723" y="22906"/>
                  </a:lnTo>
                  <a:lnTo>
                    <a:pt x="4608" y="22730"/>
                  </a:lnTo>
                  <a:lnTo>
                    <a:pt x="1405" y="21589"/>
                  </a:lnTo>
                  <a:lnTo>
                    <a:pt x="220" y="21150"/>
                  </a:lnTo>
                  <a:lnTo>
                    <a:pt x="88" y="21150"/>
                  </a:lnTo>
                  <a:lnTo>
                    <a:pt x="44" y="21194"/>
                  </a:lnTo>
                  <a:lnTo>
                    <a:pt x="0" y="21238"/>
                  </a:lnTo>
                  <a:lnTo>
                    <a:pt x="0" y="21326"/>
                  </a:lnTo>
                  <a:lnTo>
                    <a:pt x="0" y="21370"/>
                  </a:lnTo>
                  <a:lnTo>
                    <a:pt x="44" y="21457"/>
                  </a:lnTo>
                  <a:lnTo>
                    <a:pt x="88" y="21457"/>
                  </a:lnTo>
                  <a:lnTo>
                    <a:pt x="1317" y="21940"/>
                  </a:lnTo>
                  <a:lnTo>
                    <a:pt x="4520" y="23081"/>
                  </a:lnTo>
                  <a:lnTo>
                    <a:pt x="4608" y="23081"/>
                  </a:lnTo>
                  <a:lnTo>
                    <a:pt x="7679" y="23257"/>
                  </a:lnTo>
                  <a:lnTo>
                    <a:pt x="11453" y="23915"/>
                  </a:lnTo>
                  <a:lnTo>
                    <a:pt x="18693" y="25494"/>
                  </a:lnTo>
                  <a:lnTo>
                    <a:pt x="20185" y="25626"/>
                  </a:lnTo>
                  <a:lnTo>
                    <a:pt x="20273" y="25626"/>
                  </a:lnTo>
                  <a:lnTo>
                    <a:pt x="21458" y="25319"/>
                  </a:lnTo>
                  <a:lnTo>
                    <a:pt x="21546" y="25275"/>
                  </a:lnTo>
                  <a:lnTo>
                    <a:pt x="22555" y="24529"/>
                  </a:lnTo>
                  <a:lnTo>
                    <a:pt x="22599" y="24485"/>
                  </a:lnTo>
                  <a:lnTo>
                    <a:pt x="24047" y="22423"/>
                  </a:lnTo>
                  <a:lnTo>
                    <a:pt x="24047" y="22379"/>
                  </a:lnTo>
                  <a:lnTo>
                    <a:pt x="25627" y="19176"/>
                  </a:lnTo>
                  <a:lnTo>
                    <a:pt x="25670" y="19176"/>
                  </a:lnTo>
                  <a:lnTo>
                    <a:pt x="26899" y="14744"/>
                  </a:lnTo>
                  <a:lnTo>
                    <a:pt x="27338" y="12550"/>
                  </a:lnTo>
                  <a:lnTo>
                    <a:pt x="27777" y="11892"/>
                  </a:lnTo>
                  <a:lnTo>
                    <a:pt x="28435" y="11497"/>
                  </a:lnTo>
                  <a:lnTo>
                    <a:pt x="33393" y="10487"/>
                  </a:lnTo>
                  <a:lnTo>
                    <a:pt x="36333" y="10049"/>
                  </a:lnTo>
                  <a:lnTo>
                    <a:pt x="39756" y="9434"/>
                  </a:lnTo>
                  <a:lnTo>
                    <a:pt x="44583" y="8513"/>
                  </a:lnTo>
                  <a:lnTo>
                    <a:pt x="44627" y="8513"/>
                  </a:lnTo>
                  <a:lnTo>
                    <a:pt x="46207" y="7811"/>
                  </a:lnTo>
                  <a:lnTo>
                    <a:pt x="48927" y="6407"/>
                  </a:lnTo>
                  <a:lnTo>
                    <a:pt x="53315" y="4213"/>
                  </a:lnTo>
                  <a:lnTo>
                    <a:pt x="58142" y="4169"/>
                  </a:lnTo>
                  <a:lnTo>
                    <a:pt x="58230" y="4169"/>
                  </a:lnTo>
                  <a:lnTo>
                    <a:pt x="60336" y="3379"/>
                  </a:lnTo>
                  <a:lnTo>
                    <a:pt x="67181" y="1009"/>
                  </a:lnTo>
                  <a:lnTo>
                    <a:pt x="69770" y="351"/>
                  </a:lnTo>
                  <a:lnTo>
                    <a:pt x="71921" y="395"/>
                  </a:lnTo>
                  <a:lnTo>
                    <a:pt x="73369" y="1273"/>
                  </a:lnTo>
                  <a:lnTo>
                    <a:pt x="74246" y="2721"/>
                  </a:lnTo>
                  <a:lnTo>
                    <a:pt x="74992" y="5178"/>
                  </a:lnTo>
                  <a:lnTo>
                    <a:pt x="75036" y="7196"/>
                  </a:lnTo>
                  <a:lnTo>
                    <a:pt x="74992" y="10838"/>
                  </a:lnTo>
                  <a:lnTo>
                    <a:pt x="73544" y="13471"/>
                  </a:lnTo>
                  <a:lnTo>
                    <a:pt x="73544" y="13515"/>
                  </a:lnTo>
                  <a:lnTo>
                    <a:pt x="72667" y="15621"/>
                  </a:lnTo>
                  <a:lnTo>
                    <a:pt x="72667" y="15665"/>
                  </a:lnTo>
                  <a:lnTo>
                    <a:pt x="72667" y="15753"/>
                  </a:lnTo>
                  <a:lnTo>
                    <a:pt x="72710" y="15797"/>
                  </a:lnTo>
                  <a:lnTo>
                    <a:pt x="72754" y="15841"/>
                  </a:lnTo>
                  <a:lnTo>
                    <a:pt x="72886" y="15841"/>
                  </a:lnTo>
                  <a:lnTo>
                    <a:pt x="72930" y="15797"/>
                  </a:lnTo>
                  <a:lnTo>
                    <a:pt x="72974" y="15753"/>
                  </a:lnTo>
                  <a:lnTo>
                    <a:pt x="73851" y="13647"/>
                  </a:lnTo>
                  <a:lnTo>
                    <a:pt x="75343" y="10970"/>
                  </a:lnTo>
                  <a:lnTo>
                    <a:pt x="75343" y="10882"/>
                  </a:lnTo>
                  <a:lnTo>
                    <a:pt x="75387" y="7196"/>
                  </a:lnTo>
                  <a:lnTo>
                    <a:pt x="75343" y="5134"/>
                  </a:lnTo>
                  <a:lnTo>
                    <a:pt x="75343" y="5090"/>
                  </a:lnTo>
                  <a:lnTo>
                    <a:pt x="74597" y="2589"/>
                  </a:lnTo>
                  <a:lnTo>
                    <a:pt x="74553" y="2545"/>
                  </a:lnTo>
                  <a:lnTo>
                    <a:pt x="73632" y="1053"/>
                  </a:lnTo>
                  <a:lnTo>
                    <a:pt x="73588" y="1009"/>
                  </a:lnTo>
                  <a:lnTo>
                    <a:pt x="72052" y="44"/>
                  </a:lnTo>
                  <a:lnTo>
                    <a:pt x="71964" y="44"/>
                  </a:lnTo>
                  <a:lnTo>
                    <a:pt x="69770"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 name="Google Shape;128;p7"/>
            <p:cNvSpPr/>
            <p:nvPr/>
          </p:nvSpPr>
          <p:spPr>
            <a:xfrm>
              <a:off x="3416150" y="761650"/>
              <a:ext cx="289650" cy="645075"/>
            </a:xfrm>
            <a:custGeom>
              <a:rect b="b" l="l" r="r" t="t"/>
              <a:pathLst>
                <a:path extrusionOk="0" h="25803" w="11586">
                  <a:moveTo>
                    <a:pt x="11322" y="1"/>
                  </a:moveTo>
                  <a:lnTo>
                    <a:pt x="11278" y="45"/>
                  </a:lnTo>
                  <a:lnTo>
                    <a:pt x="11234" y="88"/>
                  </a:lnTo>
                  <a:lnTo>
                    <a:pt x="9347" y="3950"/>
                  </a:lnTo>
                  <a:lnTo>
                    <a:pt x="7329" y="7241"/>
                  </a:lnTo>
                  <a:lnTo>
                    <a:pt x="6495" y="9128"/>
                  </a:lnTo>
                  <a:lnTo>
                    <a:pt x="5574" y="11717"/>
                  </a:lnTo>
                  <a:lnTo>
                    <a:pt x="3906" y="16807"/>
                  </a:lnTo>
                  <a:lnTo>
                    <a:pt x="2853" y="19484"/>
                  </a:lnTo>
                  <a:lnTo>
                    <a:pt x="2107" y="20668"/>
                  </a:lnTo>
                  <a:lnTo>
                    <a:pt x="2107" y="20712"/>
                  </a:lnTo>
                  <a:lnTo>
                    <a:pt x="45" y="25583"/>
                  </a:lnTo>
                  <a:lnTo>
                    <a:pt x="1" y="25627"/>
                  </a:lnTo>
                  <a:lnTo>
                    <a:pt x="1" y="25715"/>
                  </a:lnTo>
                  <a:lnTo>
                    <a:pt x="45" y="25758"/>
                  </a:lnTo>
                  <a:lnTo>
                    <a:pt x="133" y="25802"/>
                  </a:lnTo>
                  <a:lnTo>
                    <a:pt x="264" y="25802"/>
                  </a:lnTo>
                  <a:lnTo>
                    <a:pt x="352" y="25715"/>
                  </a:lnTo>
                  <a:lnTo>
                    <a:pt x="2414" y="20844"/>
                  </a:lnTo>
                  <a:lnTo>
                    <a:pt x="3160" y="19659"/>
                  </a:lnTo>
                  <a:lnTo>
                    <a:pt x="3160" y="19615"/>
                  </a:lnTo>
                  <a:lnTo>
                    <a:pt x="4213" y="16895"/>
                  </a:lnTo>
                  <a:lnTo>
                    <a:pt x="5881" y="11804"/>
                  </a:lnTo>
                  <a:lnTo>
                    <a:pt x="6846" y="9259"/>
                  </a:lnTo>
                  <a:lnTo>
                    <a:pt x="7636" y="7416"/>
                  </a:lnTo>
                  <a:lnTo>
                    <a:pt x="9655" y="4125"/>
                  </a:lnTo>
                  <a:lnTo>
                    <a:pt x="11541" y="264"/>
                  </a:lnTo>
                  <a:lnTo>
                    <a:pt x="11585" y="176"/>
                  </a:lnTo>
                  <a:lnTo>
                    <a:pt x="11541" y="132"/>
                  </a:lnTo>
                  <a:lnTo>
                    <a:pt x="11541" y="45"/>
                  </a:lnTo>
                  <a:lnTo>
                    <a:pt x="11454"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 name="Google Shape;129;p7"/>
            <p:cNvSpPr/>
            <p:nvPr/>
          </p:nvSpPr>
          <p:spPr>
            <a:xfrm>
              <a:off x="3602650" y="2266750"/>
              <a:ext cx="1732200" cy="549625"/>
            </a:xfrm>
            <a:custGeom>
              <a:rect b="b" l="l" r="r" t="t"/>
              <a:pathLst>
                <a:path extrusionOk="0" h="21985" w="69288">
                  <a:moveTo>
                    <a:pt x="67094" y="0"/>
                  </a:moveTo>
                  <a:lnTo>
                    <a:pt x="63935" y="1054"/>
                  </a:lnTo>
                  <a:lnTo>
                    <a:pt x="58055" y="2502"/>
                  </a:lnTo>
                  <a:lnTo>
                    <a:pt x="54544" y="2633"/>
                  </a:lnTo>
                  <a:lnTo>
                    <a:pt x="54500" y="2633"/>
                  </a:lnTo>
                  <a:lnTo>
                    <a:pt x="51165" y="3862"/>
                  </a:lnTo>
                  <a:lnTo>
                    <a:pt x="47874" y="5091"/>
                  </a:lnTo>
                  <a:lnTo>
                    <a:pt x="45198" y="5661"/>
                  </a:lnTo>
                  <a:lnTo>
                    <a:pt x="39932" y="6144"/>
                  </a:lnTo>
                  <a:lnTo>
                    <a:pt x="36378" y="6495"/>
                  </a:lnTo>
                  <a:lnTo>
                    <a:pt x="29927" y="7241"/>
                  </a:lnTo>
                  <a:lnTo>
                    <a:pt x="28918" y="7416"/>
                  </a:lnTo>
                  <a:lnTo>
                    <a:pt x="28830" y="7460"/>
                  </a:lnTo>
                  <a:lnTo>
                    <a:pt x="28742" y="7548"/>
                  </a:lnTo>
                  <a:lnTo>
                    <a:pt x="27338" y="12068"/>
                  </a:lnTo>
                  <a:lnTo>
                    <a:pt x="25846" y="15227"/>
                  </a:lnTo>
                  <a:lnTo>
                    <a:pt x="22775" y="20273"/>
                  </a:lnTo>
                  <a:lnTo>
                    <a:pt x="21897" y="21502"/>
                  </a:lnTo>
                  <a:lnTo>
                    <a:pt x="19132" y="21633"/>
                  </a:lnTo>
                  <a:lnTo>
                    <a:pt x="16456" y="21282"/>
                  </a:lnTo>
                  <a:lnTo>
                    <a:pt x="12068" y="20361"/>
                  </a:lnTo>
                  <a:lnTo>
                    <a:pt x="8557" y="19615"/>
                  </a:lnTo>
                  <a:lnTo>
                    <a:pt x="8513" y="19615"/>
                  </a:lnTo>
                  <a:lnTo>
                    <a:pt x="5968" y="19439"/>
                  </a:lnTo>
                  <a:lnTo>
                    <a:pt x="3204" y="18957"/>
                  </a:lnTo>
                  <a:lnTo>
                    <a:pt x="220" y="18035"/>
                  </a:lnTo>
                  <a:lnTo>
                    <a:pt x="132" y="18035"/>
                  </a:lnTo>
                  <a:lnTo>
                    <a:pt x="88" y="18079"/>
                  </a:lnTo>
                  <a:lnTo>
                    <a:pt x="44" y="18123"/>
                  </a:lnTo>
                  <a:lnTo>
                    <a:pt x="1" y="18167"/>
                  </a:lnTo>
                  <a:lnTo>
                    <a:pt x="1" y="18255"/>
                  </a:lnTo>
                  <a:lnTo>
                    <a:pt x="1" y="18299"/>
                  </a:lnTo>
                  <a:lnTo>
                    <a:pt x="44" y="18342"/>
                  </a:lnTo>
                  <a:lnTo>
                    <a:pt x="88" y="18386"/>
                  </a:lnTo>
                  <a:lnTo>
                    <a:pt x="3116" y="19308"/>
                  </a:lnTo>
                  <a:lnTo>
                    <a:pt x="5924" y="19790"/>
                  </a:lnTo>
                  <a:lnTo>
                    <a:pt x="5968" y="19790"/>
                  </a:lnTo>
                  <a:lnTo>
                    <a:pt x="8470" y="19966"/>
                  </a:lnTo>
                  <a:lnTo>
                    <a:pt x="11980" y="20712"/>
                  </a:lnTo>
                  <a:lnTo>
                    <a:pt x="16368" y="21633"/>
                  </a:lnTo>
                  <a:lnTo>
                    <a:pt x="19089" y="21984"/>
                  </a:lnTo>
                  <a:lnTo>
                    <a:pt x="19132" y="21984"/>
                  </a:lnTo>
                  <a:lnTo>
                    <a:pt x="21985" y="21853"/>
                  </a:lnTo>
                  <a:lnTo>
                    <a:pt x="22072" y="21809"/>
                  </a:lnTo>
                  <a:lnTo>
                    <a:pt x="22116" y="21765"/>
                  </a:lnTo>
                  <a:lnTo>
                    <a:pt x="23082" y="20493"/>
                  </a:lnTo>
                  <a:lnTo>
                    <a:pt x="26153" y="15402"/>
                  </a:lnTo>
                  <a:lnTo>
                    <a:pt x="27645" y="12243"/>
                  </a:lnTo>
                  <a:lnTo>
                    <a:pt x="27689" y="12199"/>
                  </a:lnTo>
                  <a:lnTo>
                    <a:pt x="29049" y="7723"/>
                  </a:lnTo>
                  <a:lnTo>
                    <a:pt x="29971" y="7592"/>
                  </a:lnTo>
                  <a:lnTo>
                    <a:pt x="36421" y="6846"/>
                  </a:lnTo>
                  <a:lnTo>
                    <a:pt x="39976" y="6495"/>
                  </a:lnTo>
                  <a:lnTo>
                    <a:pt x="45241" y="6012"/>
                  </a:lnTo>
                  <a:lnTo>
                    <a:pt x="45285" y="6012"/>
                  </a:lnTo>
                  <a:lnTo>
                    <a:pt x="47962" y="5398"/>
                  </a:lnTo>
                  <a:lnTo>
                    <a:pt x="48006" y="5398"/>
                  </a:lnTo>
                  <a:lnTo>
                    <a:pt x="51253" y="4213"/>
                  </a:lnTo>
                  <a:lnTo>
                    <a:pt x="54588" y="2984"/>
                  </a:lnTo>
                  <a:lnTo>
                    <a:pt x="58098" y="2853"/>
                  </a:lnTo>
                  <a:lnTo>
                    <a:pt x="64022" y="1405"/>
                  </a:lnTo>
                  <a:lnTo>
                    <a:pt x="67182" y="351"/>
                  </a:lnTo>
                  <a:lnTo>
                    <a:pt x="67752" y="439"/>
                  </a:lnTo>
                  <a:lnTo>
                    <a:pt x="68059" y="1097"/>
                  </a:lnTo>
                  <a:lnTo>
                    <a:pt x="68191" y="4081"/>
                  </a:lnTo>
                  <a:lnTo>
                    <a:pt x="68191" y="4125"/>
                  </a:lnTo>
                  <a:lnTo>
                    <a:pt x="68937" y="7636"/>
                  </a:lnTo>
                  <a:lnTo>
                    <a:pt x="68937" y="7723"/>
                  </a:lnTo>
                  <a:lnTo>
                    <a:pt x="68981" y="7767"/>
                  </a:lnTo>
                  <a:lnTo>
                    <a:pt x="69200" y="7767"/>
                  </a:lnTo>
                  <a:lnTo>
                    <a:pt x="69244" y="7723"/>
                  </a:lnTo>
                  <a:lnTo>
                    <a:pt x="69288" y="7636"/>
                  </a:lnTo>
                  <a:lnTo>
                    <a:pt x="69288" y="7592"/>
                  </a:lnTo>
                  <a:lnTo>
                    <a:pt x="68542" y="4081"/>
                  </a:lnTo>
                  <a:lnTo>
                    <a:pt x="68410" y="1054"/>
                  </a:lnTo>
                  <a:lnTo>
                    <a:pt x="68410" y="966"/>
                  </a:lnTo>
                  <a:lnTo>
                    <a:pt x="68059" y="176"/>
                  </a:lnTo>
                  <a:lnTo>
                    <a:pt x="67972" y="132"/>
                  </a:lnTo>
                  <a:lnTo>
                    <a:pt x="67928" y="88"/>
                  </a:lnTo>
                  <a:lnTo>
                    <a:pt x="67182"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 name="Google Shape;130;p7"/>
            <p:cNvSpPr/>
            <p:nvPr/>
          </p:nvSpPr>
          <p:spPr>
            <a:xfrm>
              <a:off x="3338275" y="741900"/>
              <a:ext cx="284150" cy="635200"/>
            </a:xfrm>
            <a:custGeom>
              <a:rect b="b" l="l" r="r" t="t"/>
              <a:pathLst>
                <a:path extrusionOk="0" h="25408" w="11366">
                  <a:moveTo>
                    <a:pt x="11234" y="1"/>
                  </a:moveTo>
                  <a:lnTo>
                    <a:pt x="11146" y="45"/>
                  </a:lnTo>
                  <a:lnTo>
                    <a:pt x="11102" y="45"/>
                  </a:lnTo>
                  <a:lnTo>
                    <a:pt x="11058" y="132"/>
                  </a:lnTo>
                  <a:lnTo>
                    <a:pt x="9259" y="3950"/>
                  </a:lnTo>
                  <a:lnTo>
                    <a:pt x="7723" y="6451"/>
                  </a:lnTo>
                  <a:lnTo>
                    <a:pt x="6056" y="10620"/>
                  </a:lnTo>
                  <a:lnTo>
                    <a:pt x="4476" y="15578"/>
                  </a:lnTo>
                  <a:lnTo>
                    <a:pt x="2896" y="19659"/>
                  </a:lnTo>
                  <a:lnTo>
                    <a:pt x="1799" y="22775"/>
                  </a:lnTo>
                  <a:lnTo>
                    <a:pt x="44" y="25144"/>
                  </a:lnTo>
                  <a:lnTo>
                    <a:pt x="0" y="25188"/>
                  </a:lnTo>
                  <a:lnTo>
                    <a:pt x="0" y="25232"/>
                  </a:lnTo>
                  <a:lnTo>
                    <a:pt x="44" y="25320"/>
                  </a:lnTo>
                  <a:lnTo>
                    <a:pt x="88" y="25364"/>
                  </a:lnTo>
                  <a:lnTo>
                    <a:pt x="176" y="25408"/>
                  </a:lnTo>
                  <a:lnTo>
                    <a:pt x="264" y="25408"/>
                  </a:lnTo>
                  <a:lnTo>
                    <a:pt x="308" y="25320"/>
                  </a:lnTo>
                  <a:lnTo>
                    <a:pt x="2107" y="22994"/>
                  </a:lnTo>
                  <a:lnTo>
                    <a:pt x="2107" y="22950"/>
                  </a:lnTo>
                  <a:lnTo>
                    <a:pt x="3248" y="19791"/>
                  </a:lnTo>
                  <a:lnTo>
                    <a:pt x="4783" y="15666"/>
                  </a:lnTo>
                  <a:lnTo>
                    <a:pt x="6363" y="10751"/>
                  </a:lnTo>
                  <a:lnTo>
                    <a:pt x="8031" y="6627"/>
                  </a:lnTo>
                  <a:lnTo>
                    <a:pt x="9566" y="4126"/>
                  </a:lnTo>
                  <a:lnTo>
                    <a:pt x="11365" y="264"/>
                  </a:lnTo>
                  <a:lnTo>
                    <a:pt x="11365" y="220"/>
                  </a:lnTo>
                  <a:lnTo>
                    <a:pt x="11365" y="132"/>
                  </a:lnTo>
                  <a:lnTo>
                    <a:pt x="11322" y="89"/>
                  </a:lnTo>
                  <a:lnTo>
                    <a:pt x="11278" y="45"/>
                  </a:lnTo>
                  <a:lnTo>
                    <a:pt x="11234"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 name="Google Shape;131;p7"/>
            <p:cNvSpPr/>
            <p:nvPr/>
          </p:nvSpPr>
          <p:spPr>
            <a:xfrm>
              <a:off x="3628975" y="2341350"/>
              <a:ext cx="1621425" cy="496975"/>
            </a:xfrm>
            <a:custGeom>
              <a:rect b="b" l="l" r="r" t="t"/>
              <a:pathLst>
                <a:path extrusionOk="0" h="19879" w="64857">
                  <a:moveTo>
                    <a:pt x="63935" y="0"/>
                  </a:moveTo>
                  <a:lnTo>
                    <a:pt x="58230" y="1141"/>
                  </a:lnTo>
                  <a:lnTo>
                    <a:pt x="51736" y="2809"/>
                  </a:lnTo>
                  <a:lnTo>
                    <a:pt x="48971" y="3686"/>
                  </a:lnTo>
                  <a:lnTo>
                    <a:pt x="46733" y="4344"/>
                  </a:lnTo>
                  <a:lnTo>
                    <a:pt x="43574" y="4696"/>
                  </a:lnTo>
                  <a:lnTo>
                    <a:pt x="38177" y="5222"/>
                  </a:lnTo>
                  <a:lnTo>
                    <a:pt x="34930" y="5485"/>
                  </a:lnTo>
                  <a:lnTo>
                    <a:pt x="28611" y="6012"/>
                  </a:lnTo>
                  <a:lnTo>
                    <a:pt x="28523" y="6056"/>
                  </a:lnTo>
                  <a:lnTo>
                    <a:pt x="28172" y="6275"/>
                  </a:lnTo>
                  <a:lnTo>
                    <a:pt x="28128" y="6363"/>
                  </a:lnTo>
                  <a:lnTo>
                    <a:pt x="26899" y="9698"/>
                  </a:lnTo>
                  <a:lnTo>
                    <a:pt x="25320" y="12989"/>
                  </a:lnTo>
                  <a:lnTo>
                    <a:pt x="23652" y="15753"/>
                  </a:lnTo>
                  <a:lnTo>
                    <a:pt x="21941" y="18255"/>
                  </a:lnTo>
                  <a:lnTo>
                    <a:pt x="21107" y="19176"/>
                  </a:lnTo>
                  <a:lnTo>
                    <a:pt x="20581" y="19483"/>
                  </a:lnTo>
                  <a:lnTo>
                    <a:pt x="17334" y="19527"/>
                  </a:lnTo>
                  <a:lnTo>
                    <a:pt x="14350" y="19176"/>
                  </a:lnTo>
                  <a:lnTo>
                    <a:pt x="10488" y="18386"/>
                  </a:lnTo>
                  <a:lnTo>
                    <a:pt x="7417" y="17728"/>
                  </a:lnTo>
                  <a:lnTo>
                    <a:pt x="1975" y="17026"/>
                  </a:lnTo>
                  <a:lnTo>
                    <a:pt x="264" y="16412"/>
                  </a:lnTo>
                  <a:lnTo>
                    <a:pt x="132" y="16412"/>
                  </a:lnTo>
                  <a:lnTo>
                    <a:pt x="88" y="16455"/>
                  </a:lnTo>
                  <a:lnTo>
                    <a:pt x="45" y="16499"/>
                  </a:lnTo>
                  <a:lnTo>
                    <a:pt x="1" y="16587"/>
                  </a:lnTo>
                  <a:lnTo>
                    <a:pt x="45" y="16675"/>
                  </a:lnTo>
                  <a:lnTo>
                    <a:pt x="88" y="16719"/>
                  </a:lnTo>
                  <a:lnTo>
                    <a:pt x="132" y="16763"/>
                  </a:lnTo>
                  <a:lnTo>
                    <a:pt x="1888" y="17333"/>
                  </a:lnTo>
                  <a:lnTo>
                    <a:pt x="1931" y="17377"/>
                  </a:lnTo>
                  <a:lnTo>
                    <a:pt x="7373" y="18079"/>
                  </a:lnTo>
                  <a:lnTo>
                    <a:pt x="10444" y="18737"/>
                  </a:lnTo>
                  <a:lnTo>
                    <a:pt x="14306" y="19527"/>
                  </a:lnTo>
                  <a:lnTo>
                    <a:pt x="17334" y="19878"/>
                  </a:lnTo>
                  <a:lnTo>
                    <a:pt x="20625" y="19834"/>
                  </a:lnTo>
                  <a:lnTo>
                    <a:pt x="20712" y="19834"/>
                  </a:lnTo>
                  <a:lnTo>
                    <a:pt x="21283" y="19483"/>
                  </a:lnTo>
                  <a:lnTo>
                    <a:pt x="21327" y="19439"/>
                  </a:lnTo>
                  <a:lnTo>
                    <a:pt x="22204" y="18474"/>
                  </a:lnTo>
                  <a:lnTo>
                    <a:pt x="23959" y="15973"/>
                  </a:lnTo>
                  <a:lnTo>
                    <a:pt x="25627" y="13121"/>
                  </a:lnTo>
                  <a:lnTo>
                    <a:pt x="27207" y="9830"/>
                  </a:lnTo>
                  <a:lnTo>
                    <a:pt x="28435" y="6538"/>
                  </a:lnTo>
                  <a:lnTo>
                    <a:pt x="28699" y="6363"/>
                  </a:lnTo>
                  <a:lnTo>
                    <a:pt x="34930" y="5836"/>
                  </a:lnTo>
                  <a:lnTo>
                    <a:pt x="38221" y="5573"/>
                  </a:lnTo>
                  <a:lnTo>
                    <a:pt x="43618" y="5047"/>
                  </a:lnTo>
                  <a:lnTo>
                    <a:pt x="46777" y="4696"/>
                  </a:lnTo>
                  <a:lnTo>
                    <a:pt x="46821" y="4696"/>
                  </a:lnTo>
                  <a:lnTo>
                    <a:pt x="49059" y="4037"/>
                  </a:lnTo>
                  <a:lnTo>
                    <a:pt x="51868" y="3116"/>
                  </a:lnTo>
                  <a:lnTo>
                    <a:pt x="58318" y="1492"/>
                  </a:lnTo>
                  <a:lnTo>
                    <a:pt x="63935" y="351"/>
                  </a:lnTo>
                  <a:lnTo>
                    <a:pt x="64286" y="571"/>
                  </a:lnTo>
                  <a:lnTo>
                    <a:pt x="64505" y="1141"/>
                  </a:lnTo>
                  <a:lnTo>
                    <a:pt x="64330" y="5222"/>
                  </a:lnTo>
                  <a:lnTo>
                    <a:pt x="64330" y="5310"/>
                  </a:lnTo>
                  <a:lnTo>
                    <a:pt x="64373" y="5354"/>
                  </a:lnTo>
                  <a:lnTo>
                    <a:pt x="64417" y="5398"/>
                  </a:lnTo>
                  <a:lnTo>
                    <a:pt x="64549" y="5398"/>
                  </a:lnTo>
                  <a:lnTo>
                    <a:pt x="64593" y="5354"/>
                  </a:lnTo>
                  <a:lnTo>
                    <a:pt x="64637" y="5310"/>
                  </a:lnTo>
                  <a:lnTo>
                    <a:pt x="64681" y="5222"/>
                  </a:lnTo>
                  <a:lnTo>
                    <a:pt x="64856" y="1097"/>
                  </a:lnTo>
                  <a:lnTo>
                    <a:pt x="64856" y="1010"/>
                  </a:lnTo>
                  <a:lnTo>
                    <a:pt x="64549" y="395"/>
                  </a:lnTo>
                  <a:lnTo>
                    <a:pt x="64505" y="307"/>
                  </a:lnTo>
                  <a:lnTo>
                    <a:pt x="64022" y="44"/>
                  </a:lnTo>
                  <a:lnTo>
                    <a:pt x="63935"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 name="Google Shape;132;p7"/>
            <p:cNvSpPr/>
            <p:nvPr/>
          </p:nvSpPr>
          <p:spPr>
            <a:xfrm>
              <a:off x="3316325" y="744100"/>
              <a:ext cx="277575" cy="640675"/>
            </a:xfrm>
            <a:custGeom>
              <a:rect b="b" l="l" r="r" t="t"/>
              <a:pathLst>
                <a:path extrusionOk="0" h="25627" w="11103">
                  <a:moveTo>
                    <a:pt x="10883" y="1"/>
                  </a:moveTo>
                  <a:lnTo>
                    <a:pt x="10795" y="44"/>
                  </a:lnTo>
                  <a:lnTo>
                    <a:pt x="10751" y="88"/>
                  </a:lnTo>
                  <a:lnTo>
                    <a:pt x="10225" y="1098"/>
                  </a:lnTo>
                  <a:lnTo>
                    <a:pt x="7680" y="5793"/>
                  </a:lnTo>
                  <a:lnTo>
                    <a:pt x="6144" y="9698"/>
                  </a:lnTo>
                  <a:lnTo>
                    <a:pt x="4652" y="14437"/>
                  </a:lnTo>
                  <a:lnTo>
                    <a:pt x="2590" y="19483"/>
                  </a:lnTo>
                  <a:lnTo>
                    <a:pt x="1449" y="22950"/>
                  </a:lnTo>
                  <a:lnTo>
                    <a:pt x="45" y="25363"/>
                  </a:lnTo>
                  <a:lnTo>
                    <a:pt x="1" y="25451"/>
                  </a:lnTo>
                  <a:lnTo>
                    <a:pt x="1" y="25495"/>
                  </a:lnTo>
                  <a:lnTo>
                    <a:pt x="45" y="25583"/>
                  </a:lnTo>
                  <a:lnTo>
                    <a:pt x="89" y="25627"/>
                  </a:lnTo>
                  <a:lnTo>
                    <a:pt x="264" y="25627"/>
                  </a:lnTo>
                  <a:lnTo>
                    <a:pt x="352" y="25539"/>
                  </a:lnTo>
                  <a:lnTo>
                    <a:pt x="1756" y="23125"/>
                  </a:lnTo>
                  <a:lnTo>
                    <a:pt x="1800" y="23082"/>
                  </a:lnTo>
                  <a:lnTo>
                    <a:pt x="2941" y="19571"/>
                  </a:lnTo>
                  <a:lnTo>
                    <a:pt x="4959" y="14525"/>
                  </a:lnTo>
                  <a:lnTo>
                    <a:pt x="6451" y="9830"/>
                  </a:lnTo>
                  <a:lnTo>
                    <a:pt x="7987" y="5924"/>
                  </a:lnTo>
                  <a:lnTo>
                    <a:pt x="10532" y="1273"/>
                  </a:lnTo>
                  <a:lnTo>
                    <a:pt x="11059" y="264"/>
                  </a:lnTo>
                  <a:lnTo>
                    <a:pt x="11103" y="220"/>
                  </a:lnTo>
                  <a:lnTo>
                    <a:pt x="11103" y="132"/>
                  </a:lnTo>
                  <a:lnTo>
                    <a:pt x="11059" y="88"/>
                  </a:lnTo>
                  <a:lnTo>
                    <a:pt x="11015" y="44"/>
                  </a:lnTo>
                  <a:lnTo>
                    <a:pt x="10927"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 name="Google Shape;133;p7"/>
            <p:cNvSpPr/>
            <p:nvPr/>
          </p:nvSpPr>
          <p:spPr>
            <a:xfrm>
              <a:off x="3616925" y="2404975"/>
              <a:ext cx="1567650" cy="455275"/>
            </a:xfrm>
            <a:custGeom>
              <a:rect b="b" l="l" r="r" t="t"/>
              <a:pathLst>
                <a:path extrusionOk="0" h="18211" w="62706">
                  <a:moveTo>
                    <a:pt x="61696" y="0"/>
                  </a:moveTo>
                  <a:lnTo>
                    <a:pt x="60336" y="132"/>
                  </a:lnTo>
                  <a:lnTo>
                    <a:pt x="60292" y="176"/>
                  </a:lnTo>
                  <a:lnTo>
                    <a:pt x="57615" y="1448"/>
                  </a:lnTo>
                  <a:lnTo>
                    <a:pt x="51516" y="3116"/>
                  </a:lnTo>
                  <a:lnTo>
                    <a:pt x="48927" y="3686"/>
                  </a:lnTo>
                  <a:lnTo>
                    <a:pt x="44934" y="4081"/>
                  </a:lnTo>
                  <a:lnTo>
                    <a:pt x="41160" y="4388"/>
                  </a:lnTo>
                  <a:lnTo>
                    <a:pt x="36772" y="4783"/>
                  </a:lnTo>
                  <a:lnTo>
                    <a:pt x="33393" y="4959"/>
                  </a:lnTo>
                  <a:lnTo>
                    <a:pt x="30585" y="4871"/>
                  </a:lnTo>
                  <a:lnTo>
                    <a:pt x="30541" y="4871"/>
                  </a:lnTo>
                  <a:lnTo>
                    <a:pt x="29444" y="5047"/>
                  </a:lnTo>
                  <a:lnTo>
                    <a:pt x="29356" y="5090"/>
                  </a:lnTo>
                  <a:lnTo>
                    <a:pt x="29312" y="5134"/>
                  </a:lnTo>
                  <a:lnTo>
                    <a:pt x="28040" y="7679"/>
                  </a:lnTo>
                  <a:lnTo>
                    <a:pt x="26767" y="10268"/>
                  </a:lnTo>
                  <a:lnTo>
                    <a:pt x="25100" y="13121"/>
                  </a:lnTo>
                  <a:lnTo>
                    <a:pt x="23257" y="15797"/>
                  </a:lnTo>
                  <a:lnTo>
                    <a:pt x="22247" y="16982"/>
                  </a:lnTo>
                  <a:lnTo>
                    <a:pt x="21414" y="17596"/>
                  </a:lnTo>
                  <a:lnTo>
                    <a:pt x="20317" y="17860"/>
                  </a:lnTo>
                  <a:lnTo>
                    <a:pt x="17157" y="17860"/>
                  </a:lnTo>
                  <a:lnTo>
                    <a:pt x="14481" y="17640"/>
                  </a:lnTo>
                  <a:lnTo>
                    <a:pt x="10531" y="16807"/>
                  </a:lnTo>
                  <a:lnTo>
                    <a:pt x="7899" y="16236"/>
                  </a:lnTo>
                  <a:lnTo>
                    <a:pt x="2282" y="15534"/>
                  </a:lnTo>
                  <a:lnTo>
                    <a:pt x="219" y="14788"/>
                  </a:lnTo>
                  <a:lnTo>
                    <a:pt x="132" y="14788"/>
                  </a:lnTo>
                  <a:lnTo>
                    <a:pt x="88" y="14832"/>
                  </a:lnTo>
                  <a:lnTo>
                    <a:pt x="44" y="14832"/>
                  </a:lnTo>
                  <a:lnTo>
                    <a:pt x="0" y="14920"/>
                  </a:lnTo>
                  <a:lnTo>
                    <a:pt x="0" y="14964"/>
                  </a:lnTo>
                  <a:lnTo>
                    <a:pt x="0" y="15051"/>
                  </a:lnTo>
                  <a:lnTo>
                    <a:pt x="44" y="15095"/>
                  </a:lnTo>
                  <a:lnTo>
                    <a:pt x="88" y="15139"/>
                  </a:lnTo>
                  <a:lnTo>
                    <a:pt x="2194" y="15885"/>
                  </a:lnTo>
                  <a:lnTo>
                    <a:pt x="2238" y="15885"/>
                  </a:lnTo>
                  <a:lnTo>
                    <a:pt x="7811" y="16587"/>
                  </a:lnTo>
                  <a:lnTo>
                    <a:pt x="10444" y="17158"/>
                  </a:lnTo>
                  <a:lnTo>
                    <a:pt x="14437" y="17991"/>
                  </a:lnTo>
                  <a:lnTo>
                    <a:pt x="17157" y="18211"/>
                  </a:lnTo>
                  <a:lnTo>
                    <a:pt x="20404" y="18211"/>
                  </a:lnTo>
                  <a:lnTo>
                    <a:pt x="21501" y="17947"/>
                  </a:lnTo>
                  <a:lnTo>
                    <a:pt x="21589" y="17904"/>
                  </a:lnTo>
                  <a:lnTo>
                    <a:pt x="22467" y="17245"/>
                  </a:lnTo>
                  <a:lnTo>
                    <a:pt x="22511" y="17245"/>
                  </a:lnTo>
                  <a:lnTo>
                    <a:pt x="23564" y="16017"/>
                  </a:lnTo>
                  <a:lnTo>
                    <a:pt x="25363" y="13296"/>
                  </a:lnTo>
                  <a:lnTo>
                    <a:pt x="27074" y="10444"/>
                  </a:lnTo>
                  <a:lnTo>
                    <a:pt x="28347" y="7811"/>
                  </a:lnTo>
                  <a:lnTo>
                    <a:pt x="29576" y="5354"/>
                  </a:lnTo>
                  <a:lnTo>
                    <a:pt x="30585" y="5222"/>
                  </a:lnTo>
                  <a:lnTo>
                    <a:pt x="33393" y="5310"/>
                  </a:lnTo>
                  <a:lnTo>
                    <a:pt x="36816" y="5134"/>
                  </a:lnTo>
                  <a:lnTo>
                    <a:pt x="41204" y="4739"/>
                  </a:lnTo>
                  <a:lnTo>
                    <a:pt x="44934" y="4432"/>
                  </a:lnTo>
                  <a:lnTo>
                    <a:pt x="48971" y="4037"/>
                  </a:lnTo>
                  <a:lnTo>
                    <a:pt x="49015" y="4037"/>
                  </a:lnTo>
                  <a:lnTo>
                    <a:pt x="51604" y="3423"/>
                  </a:lnTo>
                  <a:lnTo>
                    <a:pt x="57703" y="1799"/>
                  </a:lnTo>
                  <a:lnTo>
                    <a:pt x="57747" y="1756"/>
                  </a:lnTo>
                  <a:lnTo>
                    <a:pt x="60424" y="483"/>
                  </a:lnTo>
                  <a:lnTo>
                    <a:pt x="61652" y="351"/>
                  </a:lnTo>
                  <a:lnTo>
                    <a:pt x="61872" y="571"/>
                  </a:lnTo>
                  <a:lnTo>
                    <a:pt x="62223" y="1799"/>
                  </a:lnTo>
                  <a:lnTo>
                    <a:pt x="62354" y="4037"/>
                  </a:lnTo>
                  <a:lnTo>
                    <a:pt x="62354" y="4125"/>
                  </a:lnTo>
                  <a:lnTo>
                    <a:pt x="62398" y="4169"/>
                  </a:lnTo>
                  <a:lnTo>
                    <a:pt x="62486" y="4213"/>
                  </a:lnTo>
                  <a:lnTo>
                    <a:pt x="62618" y="4213"/>
                  </a:lnTo>
                  <a:lnTo>
                    <a:pt x="62661" y="4169"/>
                  </a:lnTo>
                  <a:lnTo>
                    <a:pt x="62705" y="4081"/>
                  </a:lnTo>
                  <a:lnTo>
                    <a:pt x="62705" y="4037"/>
                  </a:lnTo>
                  <a:lnTo>
                    <a:pt x="62574" y="1799"/>
                  </a:lnTo>
                  <a:lnTo>
                    <a:pt x="62530" y="1756"/>
                  </a:lnTo>
                  <a:lnTo>
                    <a:pt x="62223" y="439"/>
                  </a:lnTo>
                  <a:lnTo>
                    <a:pt x="62179" y="351"/>
                  </a:lnTo>
                  <a:lnTo>
                    <a:pt x="61828" y="44"/>
                  </a:lnTo>
                  <a:lnTo>
                    <a:pt x="61784"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 name="Google Shape;134;p7"/>
            <p:cNvSpPr/>
            <p:nvPr/>
          </p:nvSpPr>
          <p:spPr>
            <a:xfrm>
              <a:off x="3272450" y="748500"/>
              <a:ext cx="287450" cy="706500"/>
            </a:xfrm>
            <a:custGeom>
              <a:rect b="b" l="l" r="r" t="t"/>
              <a:pathLst>
                <a:path extrusionOk="0" h="28260" w="11498">
                  <a:moveTo>
                    <a:pt x="11278" y="0"/>
                  </a:moveTo>
                  <a:lnTo>
                    <a:pt x="11234" y="44"/>
                  </a:lnTo>
                  <a:lnTo>
                    <a:pt x="11190" y="88"/>
                  </a:lnTo>
                  <a:lnTo>
                    <a:pt x="9961" y="2677"/>
                  </a:lnTo>
                  <a:lnTo>
                    <a:pt x="8513" y="5046"/>
                  </a:lnTo>
                  <a:lnTo>
                    <a:pt x="8513" y="5090"/>
                  </a:lnTo>
                  <a:lnTo>
                    <a:pt x="7109" y="8732"/>
                  </a:lnTo>
                  <a:lnTo>
                    <a:pt x="5705" y="13120"/>
                  </a:lnTo>
                  <a:lnTo>
                    <a:pt x="4476" y="16324"/>
                  </a:lnTo>
                  <a:lnTo>
                    <a:pt x="3160" y="19176"/>
                  </a:lnTo>
                  <a:lnTo>
                    <a:pt x="1317" y="24617"/>
                  </a:lnTo>
                  <a:lnTo>
                    <a:pt x="1" y="27294"/>
                  </a:lnTo>
                  <a:lnTo>
                    <a:pt x="1" y="27338"/>
                  </a:lnTo>
                  <a:lnTo>
                    <a:pt x="1" y="28083"/>
                  </a:lnTo>
                  <a:lnTo>
                    <a:pt x="1" y="28171"/>
                  </a:lnTo>
                  <a:lnTo>
                    <a:pt x="44" y="28215"/>
                  </a:lnTo>
                  <a:lnTo>
                    <a:pt x="88" y="28259"/>
                  </a:lnTo>
                  <a:lnTo>
                    <a:pt x="220" y="28259"/>
                  </a:lnTo>
                  <a:lnTo>
                    <a:pt x="308" y="28215"/>
                  </a:lnTo>
                  <a:lnTo>
                    <a:pt x="308" y="28171"/>
                  </a:lnTo>
                  <a:lnTo>
                    <a:pt x="352" y="28083"/>
                  </a:lnTo>
                  <a:lnTo>
                    <a:pt x="352" y="27381"/>
                  </a:lnTo>
                  <a:lnTo>
                    <a:pt x="1668" y="24792"/>
                  </a:lnTo>
                  <a:lnTo>
                    <a:pt x="1668" y="24749"/>
                  </a:lnTo>
                  <a:lnTo>
                    <a:pt x="3511" y="19307"/>
                  </a:lnTo>
                  <a:lnTo>
                    <a:pt x="4784" y="16455"/>
                  </a:lnTo>
                  <a:lnTo>
                    <a:pt x="6012" y="13252"/>
                  </a:lnTo>
                  <a:lnTo>
                    <a:pt x="7416" y="8864"/>
                  </a:lnTo>
                  <a:lnTo>
                    <a:pt x="8821" y="5222"/>
                  </a:lnTo>
                  <a:lnTo>
                    <a:pt x="10269" y="2808"/>
                  </a:lnTo>
                  <a:lnTo>
                    <a:pt x="11497" y="263"/>
                  </a:lnTo>
                  <a:lnTo>
                    <a:pt x="11497" y="176"/>
                  </a:lnTo>
                  <a:lnTo>
                    <a:pt x="11497" y="132"/>
                  </a:lnTo>
                  <a:lnTo>
                    <a:pt x="11453" y="44"/>
                  </a:lnTo>
                  <a:lnTo>
                    <a:pt x="11409"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 name="Google Shape;135;p7"/>
            <p:cNvSpPr/>
            <p:nvPr/>
          </p:nvSpPr>
          <p:spPr>
            <a:xfrm>
              <a:off x="4211500" y="2486150"/>
              <a:ext cx="884200" cy="333525"/>
            </a:xfrm>
            <a:custGeom>
              <a:rect b="b" l="l" r="r" t="t"/>
              <a:pathLst>
                <a:path extrusionOk="0" h="13341" w="35368">
                  <a:moveTo>
                    <a:pt x="34929" y="1"/>
                  </a:moveTo>
                  <a:lnTo>
                    <a:pt x="31287" y="1098"/>
                  </a:lnTo>
                  <a:lnTo>
                    <a:pt x="27645" y="1931"/>
                  </a:lnTo>
                  <a:lnTo>
                    <a:pt x="24310" y="2326"/>
                  </a:lnTo>
                  <a:lnTo>
                    <a:pt x="20668" y="2765"/>
                  </a:lnTo>
                  <a:lnTo>
                    <a:pt x="17728" y="3072"/>
                  </a:lnTo>
                  <a:lnTo>
                    <a:pt x="12726" y="3379"/>
                  </a:lnTo>
                  <a:lnTo>
                    <a:pt x="8864" y="3292"/>
                  </a:lnTo>
                  <a:lnTo>
                    <a:pt x="6802" y="3423"/>
                  </a:lnTo>
                  <a:lnTo>
                    <a:pt x="6758" y="3467"/>
                  </a:lnTo>
                  <a:lnTo>
                    <a:pt x="5924" y="3818"/>
                  </a:lnTo>
                  <a:lnTo>
                    <a:pt x="5880" y="3862"/>
                  </a:lnTo>
                  <a:lnTo>
                    <a:pt x="5222" y="4564"/>
                  </a:lnTo>
                  <a:lnTo>
                    <a:pt x="5178" y="4608"/>
                  </a:lnTo>
                  <a:lnTo>
                    <a:pt x="4213" y="6319"/>
                  </a:lnTo>
                  <a:lnTo>
                    <a:pt x="1317" y="11322"/>
                  </a:lnTo>
                  <a:lnTo>
                    <a:pt x="44" y="13077"/>
                  </a:lnTo>
                  <a:lnTo>
                    <a:pt x="0" y="13121"/>
                  </a:lnTo>
                  <a:lnTo>
                    <a:pt x="0" y="13208"/>
                  </a:lnTo>
                  <a:lnTo>
                    <a:pt x="44" y="13252"/>
                  </a:lnTo>
                  <a:lnTo>
                    <a:pt x="88" y="13340"/>
                  </a:lnTo>
                  <a:lnTo>
                    <a:pt x="264" y="13340"/>
                  </a:lnTo>
                  <a:lnTo>
                    <a:pt x="307" y="13296"/>
                  </a:lnTo>
                  <a:lnTo>
                    <a:pt x="1624" y="11497"/>
                  </a:lnTo>
                  <a:lnTo>
                    <a:pt x="4520" y="6495"/>
                  </a:lnTo>
                  <a:lnTo>
                    <a:pt x="5485" y="4783"/>
                  </a:lnTo>
                  <a:lnTo>
                    <a:pt x="6100" y="4125"/>
                  </a:lnTo>
                  <a:lnTo>
                    <a:pt x="6890" y="3774"/>
                  </a:lnTo>
                  <a:lnTo>
                    <a:pt x="8864" y="3643"/>
                  </a:lnTo>
                  <a:lnTo>
                    <a:pt x="12770" y="3730"/>
                  </a:lnTo>
                  <a:lnTo>
                    <a:pt x="17728" y="3423"/>
                  </a:lnTo>
                  <a:lnTo>
                    <a:pt x="20712" y="3116"/>
                  </a:lnTo>
                  <a:lnTo>
                    <a:pt x="24354" y="2677"/>
                  </a:lnTo>
                  <a:lnTo>
                    <a:pt x="27689" y="2282"/>
                  </a:lnTo>
                  <a:lnTo>
                    <a:pt x="27733" y="2282"/>
                  </a:lnTo>
                  <a:lnTo>
                    <a:pt x="31419" y="1405"/>
                  </a:lnTo>
                  <a:lnTo>
                    <a:pt x="34885" y="352"/>
                  </a:lnTo>
                  <a:lnTo>
                    <a:pt x="35017" y="746"/>
                  </a:lnTo>
                  <a:lnTo>
                    <a:pt x="34534" y="2370"/>
                  </a:lnTo>
                  <a:lnTo>
                    <a:pt x="34534" y="2458"/>
                  </a:lnTo>
                  <a:lnTo>
                    <a:pt x="34534" y="2502"/>
                  </a:lnTo>
                  <a:lnTo>
                    <a:pt x="34578" y="2546"/>
                  </a:lnTo>
                  <a:lnTo>
                    <a:pt x="34666" y="2589"/>
                  </a:lnTo>
                  <a:lnTo>
                    <a:pt x="34798" y="2589"/>
                  </a:lnTo>
                  <a:lnTo>
                    <a:pt x="34841" y="2546"/>
                  </a:lnTo>
                  <a:lnTo>
                    <a:pt x="34885" y="2458"/>
                  </a:lnTo>
                  <a:lnTo>
                    <a:pt x="35368" y="790"/>
                  </a:lnTo>
                  <a:lnTo>
                    <a:pt x="35368" y="703"/>
                  </a:lnTo>
                  <a:lnTo>
                    <a:pt x="35149" y="88"/>
                  </a:lnTo>
                  <a:lnTo>
                    <a:pt x="35061"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 name="Google Shape;136;p7"/>
            <p:cNvSpPr/>
            <p:nvPr/>
          </p:nvSpPr>
          <p:spPr>
            <a:xfrm>
              <a:off x="3623500" y="2804275"/>
              <a:ext cx="496975" cy="77925"/>
            </a:xfrm>
            <a:custGeom>
              <a:rect b="b" l="l" r="r" t="t"/>
              <a:pathLst>
                <a:path extrusionOk="0" h="3117" w="19879">
                  <a:moveTo>
                    <a:pt x="88" y="1"/>
                  </a:moveTo>
                  <a:lnTo>
                    <a:pt x="44" y="45"/>
                  </a:lnTo>
                  <a:lnTo>
                    <a:pt x="0" y="89"/>
                  </a:lnTo>
                  <a:lnTo>
                    <a:pt x="0" y="176"/>
                  </a:lnTo>
                  <a:lnTo>
                    <a:pt x="0" y="220"/>
                  </a:lnTo>
                  <a:lnTo>
                    <a:pt x="44" y="308"/>
                  </a:lnTo>
                  <a:lnTo>
                    <a:pt x="88" y="352"/>
                  </a:lnTo>
                  <a:lnTo>
                    <a:pt x="1756" y="922"/>
                  </a:lnTo>
                  <a:lnTo>
                    <a:pt x="1799" y="922"/>
                  </a:lnTo>
                  <a:lnTo>
                    <a:pt x="7504" y="1756"/>
                  </a:lnTo>
                  <a:lnTo>
                    <a:pt x="10795" y="2458"/>
                  </a:lnTo>
                  <a:lnTo>
                    <a:pt x="13867" y="2985"/>
                  </a:lnTo>
                  <a:lnTo>
                    <a:pt x="16982" y="3116"/>
                  </a:lnTo>
                  <a:lnTo>
                    <a:pt x="19703" y="2941"/>
                  </a:lnTo>
                  <a:lnTo>
                    <a:pt x="19747" y="2941"/>
                  </a:lnTo>
                  <a:lnTo>
                    <a:pt x="19834" y="2897"/>
                  </a:lnTo>
                  <a:lnTo>
                    <a:pt x="19834" y="2809"/>
                  </a:lnTo>
                  <a:lnTo>
                    <a:pt x="19878" y="2765"/>
                  </a:lnTo>
                  <a:lnTo>
                    <a:pt x="19834" y="2678"/>
                  </a:lnTo>
                  <a:lnTo>
                    <a:pt x="19790" y="2634"/>
                  </a:lnTo>
                  <a:lnTo>
                    <a:pt x="19659" y="2590"/>
                  </a:lnTo>
                  <a:lnTo>
                    <a:pt x="16982" y="2765"/>
                  </a:lnTo>
                  <a:lnTo>
                    <a:pt x="13910" y="2634"/>
                  </a:lnTo>
                  <a:lnTo>
                    <a:pt x="10883" y="2107"/>
                  </a:lnTo>
                  <a:lnTo>
                    <a:pt x="7592" y="1405"/>
                  </a:lnTo>
                  <a:lnTo>
                    <a:pt x="1887" y="615"/>
                  </a:lnTo>
                  <a:lnTo>
                    <a:pt x="220"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 name="Google Shape;137;p7"/>
            <p:cNvSpPr/>
            <p:nvPr/>
          </p:nvSpPr>
          <p:spPr>
            <a:xfrm>
              <a:off x="3251600" y="756175"/>
              <a:ext cx="275375" cy="692225"/>
            </a:xfrm>
            <a:custGeom>
              <a:rect b="b" l="l" r="r" t="t"/>
              <a:pathLst>
                <a:path extrusionOk="0" h="27689" w="11015">
                  <a:moveTo>
                    <a:pt x="10795" y="0"/>
                  </a:moveTo>
                  <a:lnTo>
                    <a:pt x="10752" y="44"/>
                  </a:lnTo>
                  <a:lnTo>
                    <a:pt x="10708" y="88"/>
                  </a:lnTo>
                  <a:lnTo>
                    <a:pt x="10313" y="834"/>
                  </a:lnTo>
                  <a:lnTo>
                    <a:pt x="8470" y="4213"/>
                  </a:lnTo>
                  <a:lnTo>
                    <a:pt x="7153" y="7592"/>
                  </a:lnTo>
                  <a:lnTo>
                    <a:pt x="5837" y="11716"/>
                  </a:lnTo>
                  <a:lnTo>
                    <a:pt x="4652" y="14744"/>
                  </a:lnTo>
                  <a:lnTo>
                    <a:pt x="3336" y="17333"/>
                  </a:lnTo>
                  <a:lnTo>
                    <a:pt x="3336" y="17377"/>
                  </a:lnTo>
                  <a:lnTo>
                    <a:pt x="2370" y="20185"/>
                  </a:lnTo>
                  <a:lnTo>
                    <a:pt x="1010" y="24485"/>
                  </a:lnTo>
                  <a:lnTo>
                    <a:pt x="176" y="26460"/>
                  </a:lnTo>
                  <a:lnTo>
                    <a:pt x="176" y="26504"/>
                  </a:lnTo>
                  <a:lnTo>
                    <a:pt x="1" y="27469"/>
                  </a:lnTo>
                  <a:lnTo>
                    <a:pt x="1" y="27557"/>
                  </a:lnTo>
                  <a:lnTo>
                    <a:pt x="45" y="27601"/>
                  </a:lnTo>
                  <a:lnTo>
                    <a:pt x="89" y="27645"/>
                  </a:lnTo>
                  <a:lnTo>
                    <a:pt x="176" y="27689"/>
                  </a:lnTo>
                  <a:lnTo>
                    <a:pt x="308" y="27645"/>
                  </a:lnTo>
                  <a:lnTo>
                    <a:pt x="352" y="27557"/>
                  </a:lnTo>
                  <a:lnTo>
                    <a:pt x="484" y="26592"/>
                  </a:lnTo>
                  <a:lnTo>
                    <a:pt x="1361" y="24617"/>
                  </a:lnTo>
                  <a:lnTo>
                    <a:pt x="1361" y="24573"/>
                  </a:lnTo>
                  <a:lnTo>
                    <a:pt x="2678" y="20317"/>
                  </a:lnTo>
                  <a:lnTo>
                    <a:pt x="3643" y="17465"/>
                  </a:lnTo>
                  <a:lnTo>
                    <a:pt x="4959" y="14876"/>
                  </a:lnTo>
                  <a:lnTo>
                    <a:pt x="6144" y="11804"/>
                  </a:lnTo>
                  <a:lnTo>
                    <a:pt x="7461" y="7679"/>
                  </a:lnTo>
                  <a:lnTo>
                    <a:pt x="8777" y="4344"/>
                  </a:lnTo>
                  <a:lnTo>
                    <a:pt x="10620" y="1009"/>
                  </a:lnTo>
                  <a:lnTo>
                    <a:pt x="11015" y="264"/>
                  </a:lnTo>
                  <a:lnTo>
                    <a:pt x="11015" y="176"/>
                  </a:lnTo>
                  <a:lnTo>
                    <a:pt x="11015" y="132"/>
                  </a:lnTo>
                  <a:lnTo>
                    <a:pt x="11015" y="44"/>
                  </a:lnTo>
                  <a:lnTo>
                    <a:pt x="10927"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 name="Google Shape;138;p7"/>
            <p:cNvSpPr/>
            <p:nvPr/>
          </p:nvSpPr>
          <p:spPr>
            <a:xfrm>
              <a:off x="3658600" y="1953000"/>
              <a:ext cx="737225" cy="323650"/>
            </a:xfrm>
            <a:custGeom>
              <a:rect b="b" l="l" r="r" t="t"/>
              <a:pathLst>
                <a:path extrusionOk="0" h="12946" w="29489">
                  <a:moveTo>
                    <a:pt x="11760" y="1"/>
                  </a:moveTo>
                  <a:lnTo>
                    <a:pt x="11629" y="45"/>
                  </a:lnTo>
                  <a:lnTo>
                    <a:pt x="11278" y="220"/>
                  </a:lnTo>
                  <a:lnTo>
                    <a:pt x="11234" y="264"/>
                  </a:lnTo>
                  <a:lnTo>
                    <a:pt x="11190" y="308"/>
                  </a:lnTo>
                  <a:lnTo>
                    <a:pt x="11058" y="703"/>
                  </a:lnTo>
                  <a:lnTo>
                    <a:pt x="11058" y="834"/>
                  </a:lnTo>
                  <a:lnTo>
                    <a:pt x="12287" y="3994"/>
                  </a:lnTo>
                  <a:lnTo>
                    <a:pt x="12550" y="6539"/>
                  </a:lnTo>
                  <a:lnTo>
                    <a:pt x="12112" y="8733"/>
                  </a:lnTo>
                  <a:lnTo>
                    <a:pt x="11102" y="11190"/>
                  </a:lnTo>
                  <a:lnTo>
                    <a:pt x="10620" y="11804"/>
                  </a:lnTo>
                  <a:lnTo>
                    <a:pt x="10225" y="12068"/>
                  </a:lnTo>
                  <a:lnTo>
                    <a:pt x="6670" y="12507"/>
                  </a:lnTo>
                  <a:lnTo>
                    <a:pt x="2721" y="12594"/>
                  </a:lnTo>
                  <a:lnTo>
                    <a:pt x="2195" y="12243"/>
                  </a:lnTo>
                  <a:lnTo>
                    <a:pt x="2151" y="12199"/>
                  </a:lnTo>
                  <a:lnTo>
                    <a:pt x="1756" y="12024"/>
                  </a:lnTo>
                  <a:lnTo>
                    <a:pt x="834" y="9610"/>
                  </a:lnTo>
                  <a:lnTo>
                    <a:pt x="790" y="9523"/>
                  </a:lnTo>
                  <a:lnTo>
                    <a:pt x="308" y="9128"/>
                  </a:lnTo>
                  <a:lnTo>
                    <a:pt x="220" y="9084"/>
                  </a:lnTo>
                  <a:lnTo>
                    <a:pt x="88" y="9084"/>
                  </a:lnTo>
                  <a:lnTo>
                    <a:pt x="44" y="9128"/>
                  </a:lnTo>
                  <a:lnTo>
                    <a:pt x="0" y="9172"/>
                  </a:lnTo>
                  <a:lnTo>
                    <a:pt x="0" y="9259"/>
                  </a:lnTo>
                  <a:lnTo>
                    <a:pt x="0" y="9303"/>
                  </a:lnTo>
                  <a:lnTo>
                    <a:pt x="44" y="9391"/>
                  </a:lnTo>
                  <a:lnTo>
                    <a:pt x="527" y="9786"/>
                  </a:lnTo>
                  <a:lnTo>
                    <a:pt x="1492" y="12199"/>
                  </a:lnTo>
                  <a:lnTo>
                    <a:pt x="1580" y="12331"/>
                  </a:lnTo>
                  <a:lnTo>
                    <a:pt x="1975" y="12507"/>
                  </a:lnTo>
                  <a:lnTo>
                    <a:pt x="2589" y="12945"/>
                  </a:lnTo>
                  <a:lnTo>
                    <a:pt x="2677" y="12945"/>
                  </a:lnTo>
                  <a:lnTo>
                    <a:pt x="6714" y="12858"/>
                  </a:lnTo>
                  <a:lnTo>
                    <a:pt x="10312" y="12419"/>
                  </a:lnTo>
                  <a:lnTo>
                    <a:pt x="10400" y="12419"/>
                  </a:lnTo>
                  <a:lnTo>
                    <a:pt x="10839" y="12068"/>
                  </a:lnTo>
                  <a:lnTo>
                    <a:pt x="10883" y="12024"/>
                  </a:lnTo>
                  <a:lnTo>
                    <a:pt x="11366" y="11366"/>
                  </a:lnTo>
                  <a:lnTo>
                    <a:pt x="11409" y="11322"/>
                  </a:lnTo>
                  <a:lnTo>
                    <a:pt x="12419" y="8865"/>
                  </a:lnTo>
                  <a:lnTo>
                    <a:pt x="12463" y="8821"/>
                  </a:lnTo>
                  <a:lnTo>
                    <a:pt x="12857" y="6583"/>
                  </a:lnTo>
                  <a:lnTo>
                    <a:pt x="12901" y="6539"/>
                  </a:lnTo>
                  <a:lnTo>
                    <a:pt x="12638" y="3906"/>
                  </a:lnTo>
                  <a:lnTo>
                    <a:pt x="12594" y="3862"/>
                  </a:lnTo>
                  <a:lnTo>
                    <a:pt x="11409" y="747"/>
                  </a:lnTo>
                  <a:lnTo>
                    <a:pt x="11497" y="483"/>
                  </a:lnTo>
                  <a:lnTo>
                    <a:pt x="11717" y="352"/>
                  </a:lnTo>
                  <a:lnTo>
                    <a:pt x="15052" y="1185"/>
                  </a:lnTo>
                  <a:lnTo>
                    <a:pt x="17553" y="2677"/>
                  </a:lnTo>
                  <a:lnTo>
                    <a:pt x="22116" y="5003"/>
                  </a:lnTo>
                  <a:lnTo>
                    <a:pt x="22204" y="5003"/>
                  </a:lnTo>
                  <a:lnTo>
                    <a:pt x="23477" y="4915"/>
                  </a:lnTo>
                  <a:lnTo>
                    <a:pt x="29357" y="3555"/>
                  </a:lnTo>
                  <a:lnTo>
                    <a:pt x="29444" y="3555"/>
                  </a:lnTo>
                  <a:lnTo>
                    <a:pt x="29488" y="3511"/>
                  </a:lnTo>
                  <a:lnTo>
                    <a:pt x="29488" y="3423"/>
                  </a:lnTo>
                  <a:lnTo>
                    <a:pt x="29488" y="3379"/>
                  </a:lnTo>
                  <a:lnTo>
                    <a:pt x="29444" y="3292"/>
                  </a:lnTo>
                  <a:lnTo>
                    <a:pt x="29400" y="3248"/>
                  </a:lnTo>
                  <a:lnTo>
                    <a:pt x="29357" y="3204"/>
                  </a:lnTo>
                  <a:lnTo>
                    <a:pt x="29269" y="3248"/>
                  </a:lnTo>
                  <a:lnTo>
                    <a:pt x="23433" y="4564"/>
                  </a:lnTo>
                  <a:lnTo>
                    <a:pt x="22204" y="4652"/>
                  </a:lnTo>
                  <a:lnTo>
                    <a:pt x="17684" y="2370"/>
                  </a:lnTo>
                  <a:lnTo>
                    <a:pt x="15183" y="878"/>
                  </a:lnTo>
                  <a:lnTo>
                    <a:pt x="15139" y="878"/>
                  </a:lnTo>
                  <a:lnTo>
                    <a:pt x="11760"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 name="Google Shape;139;p7"/>
            <p:cNvSpPr/>
            <p:nvPr/>
          </p:nvSpPr>
          <p:spPr>
            <a:xfrm>
              <a:off x="3550000" y="2139500"/>
              <a:ext cx="25" cy="25"/>
            </a:xfrm>
            <a:custGeom>
              <a:rect b="b" l="l" r="r" t="t"/>
              <a:pathLst>
                <a:path extrusionOk="0" h="1" w="1">
                  <a:moveTo>
                    <a:pt x="0" y="0"/>
                  </a:moveTo>
                  <a:lnTo>
                    <a:pt x="0"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 name="Google Shape;140;p7"/>
            <p:cNvSpPr/>
            <p:nvPr/>
          </p:nvSpPr>
          <p:spPr>
            <a:xfrm>
              <a:off x="3550000" y="2139500"/>
              <a:ext cx="25" cy="25"/>
            </a:xfrm>
            <a:custGeom>
              <a:rect b="b" l="l" r="r" t="t"/>
              <a:pathLst>
                <a:path extrusionOk="0" fill="none" h="1" w="1">
                  <a:moveTo>
                    <a:pt x="0" y="0"/>
                  </a:moveTo>
                  <a:lnTo>
                    <a:pt x="0" y="0"/>
                  </a:lnTo>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 name="Google Shape;141;p7"/>
            <p:cNvSpPr/>
            <p:nvPr/>
          </p:nvSpPr>
          <p:spPr>
            <a:xfrm>
              <a:off x="3643250" y="872450"/>
              <a:ext cx="522200" cy="829375"/>
            </a:xfrm>
            <a:custGeom>
              <a:rect b="b" l="l" r="r" t="t"/>
              <a:pathLst>
                <a:path extrusionOk="0" h="33175" w="20888">
                  <a:moveTo>
                    <a:pt x="20668" y="1"/>
                  </a:moveTo>
                  <a:lnTo>
                    <a:pt x="20624" y="44"/>
                  </a:lnTo>
                  <a:lnTo>
                    <a:pt x="20580" y="88"/>
                  </a:lnTo>
                  <a:lnTo>
                    <a:pt x="16850" y="5178"/>
                  </a:lnTo>
                  <a:lnTo>
                    <a:pt x="14525" y="7943"/>
                  </a:lnTo>
                  <a:lnTo>
                    <a:pt x="11672" y="11146"/>
                  </a:lnTo>
                  <a:lnTo>
                    <a:pt x="9522" y="13823"/>
                  </a:lnTo>
                  <a:lnTo>
                    <a:pt x="9522" y="13867"/>
                  </a:lnTo>
                  <a:lnTo>
                    <a:pt x="8732" y="15227"/>
                  </a:lnTo>
                  <a:lnTo>
                    <a:pt x="8689" y="15315"/>
                  </a:lnTo>
                  <a:lnTo>
                    <a:pt x="8513" y="16851"/>
                  </a:lnTo>
                  <a:lnTo>
                    <a:pt x="8601" y="18869"/>
                  </a:lnTo>
                  <a:lnTo>
                    <a:pt x="8425" y="19220"/>
                  </a:lnTo>
                  <a:lnTo>
                    <a:pt x="5134" y="21677"/>
                  </a:lnTo>
                  <a:lnTo>
                    <a:pt x="5090" y="21765"/>
                  </a:lnTo>
                  <a:lnTo>
                    <a:pt x="4037" y="24617"/>
                  </a:lnTo>
                  <a:lnTo>
                    <a:pt x="3160" y="27865"/>
                  </a:lnTo>
                  <a:lnTo>
                    <a:pt x="2326" y="30892"/>
                  </a:lnTo>
                  <a:lnTo>
                    <a:pt x="1536" y="32253"/>
                  </a:lnTo>
                  <a:lnTo>
                    <a:pt x="483" y="32779"/>
                  </a:lnTo>
                  <a:lnTo>
                    <a:pt x="220" y="32691"/>
                  </a:lnTo>
                  <a:lnTo>
                    <a:pt x="88" y="32691"/>
                  </a:lnTo>
                  <a:lnTo>
                    <a:pt x="44" y="32735"/>
                  </a:lnTo>
                  <a:lnTo>
                    <a:pt x="0" y="32779"/>
                  </a:lnTo>
                  <a:lnTo>
                    <a:pt x="0" y="32867"/>
                  </a:lnTo>
                  <a:lnTo>
                    <a:pt x="0" y="32911"/>
                  </a:lnTo>
                  <a:lnTo>
                    <a:pt x="44" y="32955"/>
                  </a:lnTo>
                  <a:lnTo>
                    <a:pt x="88" y="32999"/>
                  </a:lnTo>
                  <a:lnTo>
                    <a:pt x="439" y="33130"/>
                  </a:lnTo>
                  <a:lnTo>
                    <a:pt x="483" y="33174"/>
                  </a:lnTo>
                  <a:lnTo>
                    <a:pt x="571" y="33130"/>
                  </a:lnTo>
                  <a:lnTo>
                    <a:pt x="1755" y="32516"/>
                  </a:lnTo>
                  <a:lnTo>
                    <a:pt x="1799" y="32472"/>
                  </a:lnTo>
                  <a:lnTo>
                    <a:pt x="2677" y="31068"/>
                  </a:lnTo>
                  <a:lnTo>
                    <a:pt x="2677" y="31024"/>
                  </a:lnTo>
                  <a:lnTo>
                    <a:pt x="3511" y="27952"/>
                  </a:lnTo>
                  <a:lnTo>
                    <a:pt x="4388" y="24705"/>
                  </a:lnTo>
                  <a:lnTo>
                    <a:pt x="5397" y="21941"/>
                  </a:lnTo>
                  <a:lnTo>
                    <a:pt x="8645" y="19483"/>
                  </a:lnTo>
                  <a:lnTo>
                    <a:pt x="8689" y="19396"/>
                  </a:lnTo>
                  <a:lnTo>
                    <a:pt x="8908" y="18957"/>
                  </a:lnTo>
                  <a:lnTo>
                    <a:pt x="8952" y="18869"/>
                  </a:lnTo>
                  <a:lnTo>
                    <a:pt x="8864" y="16851"/>
                  </a:lnTo>
                  <a:lnTo>
                    <a:pt x="9040" y="15359"/>
                  </a:lnTo>
                  <a:lnTo>
                    <a:pt x="9786" y="14042"/>
                  </a:lnTo>
                  <a:lnTo>
                    <a:pt x="11936" y="11366"/>
                  </a:lnTo>
                  <a:lnTo>
                    <a:pt x="14788" y="8162"/>
                  </a:lnTo>
                  <a:lnTo>
                    <a:pt x="17114" y="5398"/>
                  </a:lnTo>
                  <a:lnTo>
                    <a:pt x="20843" y="308"/>
                  </a:lnTo>
                  <a:lnTo>
                    <a:pt x="20887" y="220"/>
                  </a:lnTo>
                  <a:lnTo>
                    <a:pt x="20887" y="176"/>
                  </a:lnTo>
                  <a:lnTo>
                    <a:pt x="20887" y="88"/>
                  </a:lnTo>
                  <a:lnTo>
                    <a:pt x="20800" y="44"/>
                  </a:lnTo>
                  <a:lnTo>
                    <a:pt x="20756"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 name="Google Shape;142;p7"/>
            <p:cNvSpPr/>
            <p:nvPr/>
          </p:nvSpPr>
          <p:spPr>
            <a:xfrm>
              <a:off x="3612525" y="2141700"/>
              <a:ext cx="1811200" cy="630800"/>
            </a:xfrm>
            <a:custGeom>
              <a:rect b="b" l="l" r="r" t="t"/>
              <a:pathLst>
                <a:path extrusionOk="0" h="25232" w="72448">
                  <a:moveTo>
                    <a:pt x="69288" y="0"/>
                  </a:moveTo>
                  <a:lnTo>
                    <a:pt x="66655" y="483"/>
                  </a:lnTo>
                  <a:lnTo>
                    <a:pt x="66611" y="483"/>
                  </a:lnTo>
                  <a:lnTo>
                    <a:pt x="63627" y="1448"/>
                  </a:lnTo>
                  <a:lnTo>
                    <a:pt x="59546" y="2940"/>
                  </a:lnTo>
                  <a:lnTo>
                    <a:pt x="57967" y="3598"/>
                  </a:lnTo>
                  <a:lnTo>
                    <a:pt x="54149" y="3642"/>
                  </a:lnTo>
                  <a:lnTo>
                    <a:pt x="52394" y="3686"/>
                  </a:lnTo>
                  <a:lnTo>
                    <a:pt x="52306" y="3730"/>
                  </a:lnTo>
                  <a:lnTo>
                    <a:pt x="46865" y="6407"/>
                  </a:lnTo>
                  <a:lnTo>
                    <a:pt x="45154" y="7328"/>
                  </a:lnTo>
                  <a:lnTo>
                    <a:pt x="39142" y="8425"/>
                  </a:lnTo>
                  <a:lnTo>
                    <a:pt x="35324" y="8996"/>
                  </a:lnTo>
                  <a:lnTo>
                    <a:pt x="32033" y="9566"/>
                  </a:lnTo>
                  <a:lnTo>
                    <a:pt x="28128" y="10356"/>
                  </a:lnTo>
                  <a:lnTo>
                    <a:pt x="27206" y="10751"/>
                  </a:lnTo>
                  <a:lnTo>
                    <a:pt x="27119" y="10795"/>
                  </a:lnTo>
                  <a:lnTo>
                    <a:pt x="26855" y="11190"/>
                  </a:lnTo>
                  <a:lnTo>
                    <a:pt x="26812" y="11233"/>
                  </a:lnTo>
                  <a:lnTo>
                    <a:pt x="25363" y="16718"/>
                  </a:lnTo>
                  <a:lnTo>
                    <a:pt x="24091" y="19527"/>
                  </a:lnTo>
                  <a:lnTo>
                    <a:pt x="22423" y="22379"/>
                  </a:lnTo>
                  <a:lnTo>
                    <a:pt x="21063" y="24573"/>
                  </a:lnTo>
                  <a:lnTo>
                    <a:pt x="20668" y="24836"/>
                  </a:lnTo>
                  <a:lnTo>
                    <a:pt x="14964" y="23915"/>
                  </a:lnTo>
                  <a:lnTo>
                    <a:pt x="10269" y="22818"/>
                  </a:lnTo>
                  <a:lnTo>
                    <a:pt x="6802" y="22204"/>
                  </a:lnTo>
                  <a:lnTo>
                    <a:pt x="6758" y="22204"/>
                  </a:lnTo>
                  <a:lnTo>
                    <a:pt x="3467" y="21984"/>
                  </a:lnTo>
                  <a:lnTo>
                    <a:pt x="264" y="20843"/>
                  </a:lnTo>
                  <a:lnTo>
                    <a:pt x="132" y="20843"/>
                  </a:lnTo>
                  <a:lnTo>
                    <a:pt x="44" y="20887"/>
                  </a:lnTo>
                  <a:lnTo>
                    <a:pt x="44" y="20975"/>
                  </a:lnTo>
                  <a:lnTo>
                    <a:pt x="1" y="21019"/>
                  </a:lnTo>
                  <a:lnTo>
                    <a:pt x="44" y="21107"/>
                  </a:lnTo>
                  <a:lnTo>
                    <a:pt x="88" y="21150"/>
                  </a:lnTo>
                  <a:lnTo>
                    <a:pt x="132" y="21194"/>
                  </a:lnTo>
                  <a:lnTo>
                    <a:pt x="3379" y="22291"/>
                  </a:lnTo>
                  <a:lnTo>
                    <a:pt x="3423" y="22335"/>
                  </a:lnTo>
                  <a:lnTo>
                    <a:pt x="6758" y="22555"/>
                  </a:lnTo>
                  <a:lnTo>
                    <a:pt x="10181" y="23169"/>
                  </a:lnTo>
                  <a:lnTo>
                    <a:pt x="14876" y="24266"/>
                  </a:lnTo>
                  <a:lnTo>
                    <a:pt x="20668" y="25231"/>
                  </a:lnTo>
                  <a:lnTo>
                    <a:pt x="20712" y="25231"/>
                  </a:lnTo>
                  <a:lnTo>
                    <a:pt x="20800" y="25187"/>
                  </a:lnTo>
                  <a:lnTo>
                    <a:pt x="21283" y="24836"/>
                  </a:lnTo>
                  <a:lnTo>
                    <a:pt x="21326" y="24792"/>
                  </a:lnTo>
                  <a:lnTo>
                    <a:pt x="22731" y="22555"/>
                  </a:lnTo>
                  <a:lnTo>
                    <a:pt x="24398" y="19702"/>
                  </a:lnTo>
                  <a:lnTo>
                    <a:pt x="25715" y="16850"/>
                  </a:lnTo>
                  <a:lnTo>
                    <a:pt x="25715" y="16806"/>
                  </a:lnTo>
                  <a:lnTo>
                    <a:pt x="27119" y="11365"/>
                  </a:lnTo>
                  <a:lnTo>
                    <a:pt x="27382" y="11058"/>
                  </a:lnTo>
                  <a:lnTo>
                    <a:pt x="28216" y="10707"/>
                  </a:lnTo>
                  <a:lnTo>
                    <a:pt x="32121" y="9917"/>
                  </a:lnTo>
                  <a:lnTo>
                    <a:pt x="35368" y="9347"/>
                  </a:lnTo>
                  <a:lnTo>
                    <a:pt x="39186" y="8776"/>
                  </a:lnTo>
                  <a:lnTo>
                    <a:pt x="45241" y="7679"/>
                  </a:lnTo>
                  <a:lnTo>
                    <a:pt x="45285" y="7635"/>
                  </a:lnTo>
                  <a:lnTo>
                    <a:pt x="47040" y="6714"/>
                  </a:lnTo>
                  <a:lnTo>
                    <a:pt x="52438" y="4037"/>
                  </a:lnTo>
                  <a:lnTo>
                    <a:pt x="54149" y="3993"/>
                  </a:lnTo>
                  <a:lnTo>
                    <a:pt x="58011" y="3949"/>
                  </a:lnTo>
                  <a:lnTo>
                    <a:pt x="58098" y="3949"/>
                  </a:lnTo>
                  <a:lnTo>
                    <a:pt x="59678" y="3247"/>
                  </a:lnTo>
                  <a:lnTo>
                    <a:pt x="63715" y="1799"/>
                  </a:lnTo>
                  <a:lnTo>
                    <a:pt x="66699" y="790"/>
                  </a:lnTo>
                  <a:lnTo>
                    <a:pt x="69332" y="351"/>
                  </a:lnTo>
                  <a:lnTo>
                    <a:pt x="70868" y="658"/>
                  </a:lnTo>
                  <a:lnTo>
                    <a:pt x="71614" y="1404"/>
                  </a:lnTo>
                  <a:lnTo>
                    <a:pt x="72096" y="3159"/>
                  </a:lnTo>
                  <a:lnTo>
                    <a:pt x="72008" y="5792"/>
                  </a:lnTo>
                  <a:lnTo>
                    <a:pt x="71394" y="12550"/>
                  </a:lnTo>
                  <a:lnTo>
                    <a:pt x="71438" y="12638"/>
                  </a:lnTo>
                  <a:lnTo>
                    <a:pt x="71438" y="12682"/>
                  </a:lnTo>
                  <a:lnTo>
                    <a:pt x="71526" y="12725"/>
                  </a:lnTo>
                  <a:lnTo>
                    <a:pt x="71657" y="12725"/>
                  </a:lnTo>
                  <a:lnTo>
                    <a:pt x="71701" y="12682"/>
                  </a:lnTo>
                  <a:lnTo>
                    <a:pt x="71745" y="12638"/>
                  </a:lnTo>
                  <a:lnTo>
                    <a:pt x="71745" y="12594"/>
                  </a:lnTo>
                  <a:lnTo>
                    <a:pt x="72360" y="5836"/>
                  </a:lnTo>
                  <a:lnTo>
                    <a:pt x="72447" y="3116"/>
                  </a:lnTo>
                  <a:lnTo>
                    <a:pt x="72403" y="3072"/>
                  </a:lnTo>
                  <a:lnTo>
                    <a:pt x="71965" y="1273"/>
                  </a:lnTo>
                  <a:lnTo>
                    <a:pt x="71921" y="1185"/>
                  </a:lnTo>
                  <a:lnTo>
                    <a:pt x="71087" y="395"/>
                  </a:lnTo>
                  <a:lnTo>
                    <a:pt x="70999" y="351"/>
                  </a:lnTo>
                  <a:lnTo>
                    <a:pt x="69376"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 name="Google Shape;143;p7"/>
            <p:cNvSpPr/>
            <p:nvPr/>
          </p:nvSpPr>
          <p:spPr>
            <a:xfrm>
              <a:off x="3387650" y="738625"/>
              <a:ext cx="299500" cy="660425"/>
            </a:xfrm>
            <a:custGeom>
              <a:rect b="b" l="l" r="r" t="t"/>
              <a:pathLst>
                <a:path extrusionOk="0" h="26417" w="11980">
                  <a:moveTo>
                    <a:pt x="11716" y="0"/>
                  </a:moveTo>
                  <a:lnTo>
                    <a:pt x="11672" y="44"/>
                  </a:lnTo>
                  <a:lnTo>
                    <a:pt x="11628" y="88"/>
                  </a:lnTo>
                  <a:lnTo>
                    <a:pt x="9522" y="4300"/>
                  </a:lnTo>
                  <a:lnTo>
                    <a:pt x="7591" y="7679"/>
                  </a:lnTo>
                  <a:lnTo>
                    <a:pt x="7547" y="7679"/>
                  </a:lnTo>
                  <a:lnTo>
                    <a:pt x="6714" y="9610"/>
                  </a:lnTo>
                  <a:lnTo>
                    <a:pt x="6187" y="11014"/>
                  </a:lnTo>
                  <a:lnTo>
                    <a:pt x="5704" y="12374"/>
                  </a:lnTo>
                  <a:lnTo>
                    <a:pt x="4871" y="15051"/>
                  </a:lnTo>
                  <a:lnTo>
                    <a:pt x="4037" y="17552"/>
                  </a:lnTo>
                  <a:lnTo>
                    <a:pt x="3598" y="18825"/>
                  </a:lnTo>
                  <a:lnTo>
                    <a:pt x="3159" y="20053"/>
                  </a:lnTo>
                  <a:lnTo>
                    <a:pt x="2677" y="21282"/>
                  </a:lnTo>
                  <a:lnTo>
                    <a:pt x="2106" y="22555"/>
                  </a:lnTo>
                  <a:lnTo>
                    <a:pt x="1492" y="23783"/>
                  </a:lnTo>
                  <a:lnTo>
                    <a:pt x="834" y="25056"/>
                  </a:lnTo>
                  <a:lnTo>
                    <a:pt x="0" y="26153"/>
                  </a:lnTo>
                  <a:lnTo>
                    <a:pt x="0" y="26197"/>
                  </a:lnTo>
                  <a:lnTo>
                    <a:pt x="0" y="26284"/>
                  </a:lnTo>
                  <a:lnTo>
                    <a:pt x="0" y="26328"/>
                  </a:lnTo>
                  <a:lnTo>
                    <a:pt x="44" y="26372"/>
                  </a:lnTo>
                  <a:lnTo>
                    <a:pt x="176" y="26416"/>
                  </a:lnTo>
                  <a:lnTo>
                    <a:pt x="219" y="26416"/>
                  </a:lnTo>
                  <a:lnTo>
                    <a:pt x="307" y="26328"/>
                  </a:lnTo>
                  <a:lnTo>
                    <a:pt x="1141" y="25231"/>
                  </a:lnTo>
                  <a:lnTo>
                    <a:pt x="1799" y="23959"/>
                  </a:lnTo>
                  <a:lnTo>
                    <a:pt x="2413" y="22686"/>
                  </a:lnTo>
                  <a:lnTo>
                    <a:pt x="2984" y="21458"/>
                  </a:lnTo>
                  <a:lnTo>
                    <a:pt x="3467" y="20185"/>
                  </a:lnTo>
                  <a:lnTo>
                    <a:pt x="3949" y="18956"/>
                  </a:lnTo>
                  <a:lnTo>
                    <a:pt x="4388" y="17684"/>
                  </a:lnTo>
                  <a:lnTo>
                    <a:pt x="5178" y="15139"/>
                  </a:lnTo>
                  <a:lnTo>
                    <a:pt x="6056" y="12506"/>
                  </a:lnTo>
                  <a:lnTo>
                    <a:pt x="6538" y="11146"/>
                  </a:lnTo>
                  <a:lnTo>
                    <a:pt x="7021" y="9742"/>
                  </a:lnTo>
                  <a:lnTo>
                    <a:pt x="7898" y="7855"/>
                  </a:lnTo>
                  <a:lnTo>
                    <a:pt x="9829" y="4476"/>
                  </a:lnTo>
                  <a:lnTo>
                    <a:pt x="11936" y="263"/>
                  </a:lnTo>
                  <a:lnTo>
                    <a:pt x="11979" y="176"/>
                  </a:lnTo>
                  <a:lnTo>
                    <a:pt x="11979" y="132"/>
                  </a:lnTo>
                  <a:lnTo>
                    <a:pt x="11936" y="44"/>
                  </a:lnTo>
                  <a:lnTo>
                    <a:pt x="11892"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 name="Google Shape;144;p7"/>
            <p:cNvSpPr/>
            <p:nvPr/>
          </p:nvSpPr>
          <p:spPr>
            <a:xfrm>
              <a:off x="4327775" y="2656175"/>
              <a:ext cx="230400" cy="66950"/>
            </a:xfrm>
            <a:custGeom>
              <a:rect b="b" l="l" r="r" t="t"/>
              <a:pathLst>
                <a:path extrusionOk="0" h="2678" w="9216">
                  <a:moveTo>
                    <a:pt x="3292" y="1"/>
                  </a:moveTo>
                  <a:lnTo>
                    <a:pt x="1624" y="220"/>
                  </a:lnTo>
                  <a:lnTo>
                    <a:pt x="1536" y="220"/>
                  </a:lnTo>
                  <a:lnTo>
                    <a:pt x="1054" y="528"/>
                  </a:lnTo>
                  <a:lnTo>
                    <a:pt x="1010" y="615"/>
                  </a:lnTo>
                  <a:lnTo>
                    <a:pt x="1" y="2414"/>
                  </a:lnTo>
                  <a:lnTo>
                    <a:pt x="1" y="2458"/>
                  </a:lnTo>
                  <a:lnTo>
                    <a:pt x="1" y="2546"/>
                  </a:lnTo>
                  <a:lnTo>
                    <a:pt x="44" y="2590"/>
                  </a:lnTo>
                  <a:lnTo>
                    <a:pt x="88" y="2634"/>
                  </a:lnTo>
                  <a:lnTo>
                    <a:pt x="176" y="2678"/>
                  </a:lnTo>
                  <a:lnTo>
                    <a:pt x="264" y="2634"/>
                  </a:lnTo>
                  <a:lnTo>
                    <a:pt x="308" y="2590"/>
                  </a:lnTo>
                  <a:lnTo>
                    <a:pt x="1273" y="791"/>
                  </a:lnTo>
                  <a:lnTo>
                    <a:pt x="1712" y="571"/>
                  </a:lnTo>
                  <a:lnTo>
                    <a:pt x="3336" y="352"/>
                  </a:lnTo>
                  <a:lnTo>
                    <a:pt x="6583" y="396"/>
                  </a:lnTo>
                  <a:lnTo>
                    <a:pt x="8996" y="747"/>
                  </a:lnTo>
                  <a:lnTo>
                    <a:pt x="9084" y="703"/>
                  </a:lnTo>
                  <a:lnTo>
                    <a:pt x="9128" y="703"/>
                  </a:lnTo>
                  <a:lnTo>
                    <a:pt x="9172" y="659"/>
                  </a:lnTo>
                  <a:lnTo>
                    <a:pt x="9216" y="571"/>
                  </a:lnTo>
                  <a:lnTo>
                    <a:pt x="9216" y="528"/>
                  </a:lnTo>
                  <a:lnTo>
                    <a:pt x="9172" y="440"/>
                  </a:lnTo>
                  <a:lnTo>
                    <a:pt x="9128" y="396"/>
                  </a:lnTo>
                  <a:lnTo>
                    <a:pt x="9040" y="396"/>
                  </a:lnTo>
                  <a:lnTo>
                    <a:pt x="6627" y="45"/>
                  </a:lnTo>
                  <a:lnTo>
                    <a:pt x="3292"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 name="Google Shape;145;p7"/>
            <p:cNvSpPr/>
            <p:nvPr/>
          </p:nvSpPr>
          <p:spPr>
            <a:xfrm>
              <a:off x="3893350" y="2910700"/>
              <a:ext cx="171175" cy="15375"/>
            </a:xfrm>
            <a:custGeom>
              <a:rect b="b" l="l" r="r" t="t"/>
              <a:pathLst>
                <a:path extrusionOk="0" h="615" w="6847">
                  <a:moveTo>
                    <a:pt x="133" y="0"/>
                  </a:moveTo>
                  <a:lnTo>
                    <a:pt x="45" y="44"/>
                  </a:lnTo>
                  <a:lnTo>
                    <a:pt x="1" y="88"/>
                  </a:lnTo>
                  <a:lnTo>
                    <a:pt x="1" y="176"/>
                  </a:lnTo>
                  <a:lnTo>
                    <a:pt x="1" y="220"/>
                  </a:lnTo>
                  <a:lnTo>
                    <a:pt x="45" y="307"/>
                  </a:lnTo>
                  <a:lnTo>
                    <a:pt x="89" y="307"/>
                  </a:lnTo>
                  <a:lnTo>
                    <a:pt x="133" y="351"/>
                  </a:lnTo>
                  <a:lnTo>
                    <a:pt x="2985" y="615"/>
                  </a:lnTo>
                  <a:lnTo>
                    <a:pt x="6671" y="571"/>
                  </a:lnTo>
                  <a:lnTo>
                    <a:pt x="6759" y="571"/>
                  </a:lnTo>
                  <a:lnTo>
                    <a:pt x="6802" y="527"/>
                  </a:lnTo>
                  <a:lnTo>
                    <a:pt x="6846" y="483"/>
                  </a:lnTo>
                  <a:lnTo>
                    <a:pt x="6846" y="395"/>
                  </a:lnTo>
                  <a:lnTo>
                    <a:pt x="6846" y="351"/>
                  </a:lnTo>
                  <a:lnTo>
                    <a:pt x="6802" y="307"/>
                  </a:lnTo>
                  <a:lnTo>
                    <a:pt x="6759" y="263"/>
                  </a:lnTo>
                  <a:lnTo>
                    <a:pt x="6671" y="220"/>
                  </a:lnTo>
                  <a:lnTo>
                    <a:pt x="2985" y="263"/>
                  </a:lnTo>
                  <a:lnTo>
                    <a:pt x="176"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 name="Google Shape;146;p7"/>
            <p:cNvSpPr/>
            <p:nvPr/>
          </p:nvSpPr>
          <p:spPr>
            <a:xfrm>
              <a:off x="3224175" y="777000"/>
              <a:ext cx="230400" cy="580350"/>
            </a:xfrm>
            <a:custGeom>
              <a:rect b="b" l="l" r="r" t="t"/>
              <a:pathLst>
                <a:path extrusionOk="0" h="23214" w="9216">
                  <a:moveTo>
                    <a:pt x="9040" y="1"/>
                  </a:moveTo>
                  <a:lnTo>
                    <a:pt x="8952" y="45"/>
                  </a:lnTo>
                  <a:lnTo>
                    <a:pt x="8909" y="45"/>
                  </a:lnTo>
                  <a:lnTo>
                    <a:pt x="8865" y="133"/>
                  </a:lnTo>
                  <a:lnTo>
                    <a:pt x="7768" y="2239"/>
                  </a:lnTo>
                  <a:lnTo>
                    <a:pt x="6627" y="5091"/>
                  </a:lnTo>
                  <a:lnTo>
                    <a:pt x="5486" y="8689"/>
                  </a:lnTo>
                  <a:lnTo>
                    <a:pt x="4082" y="12112"/>
                  </a:lnTo>
                  <a:lnTo>
                    <a:pt x="2019" y="16412"/>
                  </a:lnTo>
                  <a:lnTo>
                    <a:pt x="1975" y="16456"/>
                  </a:lnTo>
                  <a:lnTo>
                    <a:pt x="966" y="19659"/>
                  </a:lnTo>
                  <a:lnTo>
                    <a:pt x="1" y="22994"/>
                  </a:lnTo>
                  <a:lnTo>
                    <a:pt x="1" y="23082"/>
                  </a:lnTo>
                  <a:lnTo>
                    <a:pt x="45" y="23126"/>
                  </a:lnTo>
                  <a:lnTo>
                    <a:pt x="89" y="23170"/>
                  </a:lnTo>
                  <a:lnTo>
                    <a:pt x="132" y="23214"/>
                  </a:lnTo>
                  <a:lnTo>
                    <a:pt x="308" y="23214"/>
                  </a:lnTo>
                  <a:lnTo>
                    <a:pt x="352" y="23082"/>
                  </a:lnTo>
                  <a:lnTo>
                    <a:pt x="1273" y="19747"/>
                  </a:lnTo>
                  <a:lnTo>
                    <a:pt x="2326" y="16544"/>
                  </a:lnTo>
                  <a:lnTo>
                    <a:pt x="4389" y="12244"/>
                  </a:lnTo>
                  <a:lnTo>
                    <a:pt x="5793" y="8777"/>
                  </a:lnTo>
                  <a:lnTo>
                    <a:pt x="6978" y="5179"/>
                  </a:lnTo>
                  <a:lnTo>
                    <a:pt x="8075" y="2414"/>
                  </a:lnTo>
                  <a:lnTo>
                    <a:pt x="9172" y="264"/>
                  </a:lnTo>
                  <a:lnTo>
                    <a:pt x="9216" y="220"/>
                  </a:lnTo>
                  <a:lnTo>
                    <a:pt x="9172" y="133"/>
                  </a:lnTo>
                  <a:lnTo>
                    <a:pt x="9172" y="89"/>
                  </a:lnTo>
                  <a:lnTo>
                    <a:pt x="9084" y="45"/>
                  </a:lnTo>
                  <a:lnTo>
                    <a:pt x="9040"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 name="Google Shape;147;p7"/>
            <p:cNvSpPr/>
            <p:nvPr/>
          </p:nvSpPr>
          <p:spPr>
            <a:xfrm>
              <a:off x="4358500" y="2701175"/>
              <a:ext cx="82300" cy="30725"/>
            </a:xfrm>
            <a:custGeom>
              <a:rect b="b" l="l" r="r" t="t"/>
              <a:pathLst>
                <a:path extrusionOk="0" h="1229" w="3292">
                  <a:moveTo>
                    <a:pt x="3116" y="0"/>
                  </a:moveTo>
                  <a:lnTo>
                    <a:pt x="1624" y="88"/>
                  </a:lnTo>
                  <a:lnTo>
                    <a:pt x="1580" y="88"/>
                  </a:lnTo>
                  <a:lnTo>
                    <a:pt x="88" y="922"/>
                  </a:lnTo>
                  <a:lnTo>
                    <a:pt x="44" y="965"/>
                  </a:lnTo>
                  <a:lnTo>
                    <a:pt x="0" y="1009"/>
                  </a:lnTo>
                  <a:lnTo>
                    <a:pt x="0" y="1053"/>
                  </a:lnTo>
                  <a:lnTo>
                    <a:pt x="0" y="1141"/>
                  </a:lnTo>
                  <a:lnTo>
                    <a:pt x="88" y="1185"/>
                  </a:lnTo>
                  <a:lnTo>
                    <a:pt x="176" y="1229"/>
                  </a:lnTo>
                  <a:lnTo>
                    <a:pt x="264" y="1229"/>
                  </a:lnTo>
                  <a:lnTo>
                    <a:pt x="1712" y="439"/>
                  </a:lnTo>
                  <a:lnTo>
                    <a:pt x="3116" y="351"/>
                  </a:lnTo>
                  <a:lnTo>
                    <a:pt x="3204" y="351"/>
                  </a:lnTo>
                  <a:lnTo>
                    <a:pt x="3247" y="307"/>
                  </a:lnTo>
                  <a:lnTo>
                    <a:pt x="3291" y="219"/>
                  </a:lnTo>
                  <a:lnTo>
                    <a:pt x="3291" y="176"/>
                  </a:lnTo>
                  <a:lnTo>
                    <a:pt x="3291" y="88"/>
                  </a:lnTo>
                  <a:lnTo>
                    <a:pt x="3247" y="44"/>
                  </a:lnTo>
                  <a:lnTo>
                    <a:pt x="3160"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 name="Google Shape;148;p7"/>
            <p:cNvSpPr/>
            <p:nvPr/>
          </p:nvSpPr>
          <p:spPr>
            <a:xfrm>
              <a:off x="3816575" y="2913975"/>
              <a:ext cx="229300" cy="34050"/>
            </a:xfrm>
            <a:custGeom>
              <a:rect b="b" l="l" r="r" t="t"/>
              <a:pathLst>
                <a:path extrusionOk="0" h="1362" w="9172">
                  <a:moveTo>
                    <a:pt x="88" y="1"/>
                  </a:moveTo>
                  <a:lnTo>
                    <a:pt x="44" y="45"/>
                  </a:lnTo>
                  <a:lnTo>
                    <a:pt x="0" y="89"/>
                  </a:lnTo>
                  <a:lnTo>
                    <a:pt x="0" y="176"/>
                  </a:lnTo>
                  <a:lnTo>
                    <a:pt x="0" y="220"/>
                  </a:lnTo>
                  <a:lnTo>
                    <a:pt x="44" y="308"/>
                  </a:lnTo>
                  <a:lnTo>
                    <a:pt x="88" y="308"/>
                  </a:lnTo>
                  <a:lnTo>
                    <a:pt x="2150" y="1010"/>
                  </a:lnTo>
                  <a:lnTo>
                    <a:pt x="2194" y="1010"/>
                  </a:lnTo>
                  <a:lnTo>
                    <a:pt x="3993" y="1273"/>
                  </a:lnTo>
                  <a:lnTo>
                    <a:pt x="4037" y="1273"/>
                  </a:lnTo>
                  <a:lnTo>
                    <a:pt x="7504" y="1361"/>
                  </a:lnTo>
                  <a:lnTo>
                    <a:pt x="9040" y="1317"/>
                  </a:lnTo>
                  <a:lnTo>
                    <a:pt x="9084" y="1317"/>
                  </a:lnTo>
                  <a:lnTo>
                    <a:pt x="9127" y="1273"/>
                  </a:lnTo>
                  <a:lnTo>
                    <a:pt x="9171" y="1229"/>
                  </a:lnTo>
                  <a:lnTo>
                    <a:pt x="9171" y="1142"/>
                  </a:lnTo>
                  <a:lnTo>
                    <a:pt x="9171" y="1054"/>
                  </a:lnTo>
                  <a:lnTo>
                    <a:pt x="9127" y="1010"/>
                  </a:lnTo>
                  <a:lnTo>
                    <a:pt x="9084" y="966"/>
                  </a:lnTo>
                  <a:lnTo>
                    <a:pt x="8996" y="966"/>
                  </a:lnTo>
                  <a:lnTo>
                    <a:pt x="7504" y="1010"/>
                  </a:lnTo>
                  <a:lnTo>
                    <a:pt x="4037" y="922"/>
                  </a:lnTo>
                  <a:lnTo>
                    <a:pt x="2238" y="659"/>
                  </a:lnTo>
                  <a:lnTo>
                    <a:pt x="220"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 name="Google Shape;149;p7"/>
            <p:cNvSpPr/>
            <p:nvPr/>
          </p:nvSpPr>
          <p:spPr>
            <a:xfrm>
              <a:off x="3192375" y="766050"/>
              <a:ext cx="239175" cy="620925"/>
            </a:xfrm>
            <a:custGeom>
              <a:rect b="b" l="l" r="r" t="t"/>
              <a:pathLst>
                <a:path extrusionOk="0" h="24837" w="9567">
                  <a:moveTo>
                    <a:pt x="9303" y="0"/>
                  </a:moveTo>
                  <a:lnTo>
                    <a:pt x="9259" y="44"/>
                  </a:lnTo>
                  <a:lnTo>
                    <a:pt x="9215" y="88"/>
                  </a:lnTo>
                  <a:lnTo>
                    <a:pt x="8162" y="2106"/>
                  </a:lnTo>
                  <a:lnTo>
                    <a:pt x="8118" y="2150"/>
                  </a:lnTo>
                  <a:lnTo>
                    <a:pt x="7065" y="4695"/>
                  </a:lnTo>
                  <a:lnTo>
                    <a:pt x="6012" y="8030"/>
                  </a:lnTo>
                  <a:lnTo>
                    <a:pt x="4871" y="10882"/>
                  </a:lnTo>
                  <a:lnTo>
                    <a:pt x="3379" y="13866"/>
                  </a:lnTo>
                  <a:lnTo>
                    <a:pt x="2150" y="16587"/>
                  </a:lnTo>
                  <a:lnTo>
                    <a:pt x="966" y="20273"/>
                  </a:lnTo>
                  <a:lnTo>
                    <a:pt x="0" y="24617"/>
                  </a:lnTo>
                  <a:lnTo>
                    <a:pt x="0" y="24705"/>
                  </a:lnTo>
                  <a:lnTo>
                    <a:pt x="0" y="24749"/>
                  </a:lnTo>
                  <a:lnTo>
                    <a:pt x="88" y="24793"/>
                  </a:lnTo>
                  <a:lnTo>
                    <a:pt x="132" y="24836"/>
                  </a:lnTo>
                  <a:lnTo>
                    <a:pt x="176" y="24836"/>
                  </a:lnTo>
                  <a:lnTo>
                    <a:pt x="264" y="24793"/>
                  </a:lnTo>
                  <a:lnTo>
                    <a:pt x="351" y="24705"/>
                  </a:lnTo>
                  <a:lnTo>
                    <a:pt x="1317" y="20361"/>
                  </a:lnTo>
                  <a:lnTo>
                    <a:pt x="2501" y="16719"/>
                  </a:lnTo>
                  <a:lnTo>
                    <a:pt x="3686" y="14042"/>
                  </a:lnTo>
                  <a:lnTo>
                    <a:pt x="5222" y="11058"/>
                  </a:lnTo>
                  <a:lnTo>
                    <a:pt x="6319" y="8162"/>
                  </a:lnTo>
                  <a:lnTo>
                    <a:pt x="7416" y="4827"/>
                  </a:lnTo>
                  <a:lnTo>
                    <a:pt x="8469" y="2282"/>
                  </a:lnTo>
                  <a:lnTo>
                    <a:pt x="9522" y="263"/>
                  </a:lnTo>
                  <a:lnTo>
                    <a:pt x="9566" y="220"/>
                  </a:lnTo>
                  <a:lnTo>
                    <a:pt x="9522" y="132"/>
                  </a:lnTo>
                  <a:lnTo>
                    <a:pt x="9522" y="88"/>
                  </a:lnTo>
                  <a:lnTo>
                    <a:pt x="9435" y="44"/>
                  </a:lnTo>
                  <a:lnTo>
                    <a:pt x="9391"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 name="Google Shape;150;p7"/>
            <p:cNvSpPr/>
            <p:nvPr/>
          </p:nvSpPr>
          <p:spPr>
            <a:xfrm>
              <a:off x="3859350" y="2946900"/>
              <a:ext cx="105350" cy="24150"/>
            </a:xfrm>
            <a:custGeom>
              <a:rect b="b" l="l" r="r" t="t"/>
              <a:pathLst>
                <a:path extrusionOk="0" h="966" w="4214">
                  <a:moveTo>
                    <a:pt x="132" y="0"/>
                  </a:moveTo>
                  <a:lnTo>
                    <a:pt x="88" y="44"/>
                  </a:lnTo>
                  <a:lnTo>
                    <a:pt x="45" y="88"/>
                  </a:lnTo>
                  <a:lnTo>
                    <a:pt x="1" y="132"/>
                  </a:lnTo>
                  <a:lnTo>
                    <a:pt x="1" y="220"/>
                  </a:lnTo>
                  <a:lnTo>
                    <a:pt x="1" y="264"/>
                  </a:lnTo>
                  <a:lnTo>
                    <a:pt x="88" y="307"/>
                  </a:lnTo>
                  <a:lnTo>
                    <a:pt x="132" y="351"/>
                  </a:lnTo>
                  <a:lnTo>
                    <a:pt x="1931" y="790"/>
                  </a:lnTo>
                  <a:lnTo>
                    <a:pt x="1975" y="790"/>
                  </a:lnTo>
                  <a:lnTo>
                    <a:pt x="4038" y="966"/>
                  </a:lnTo>
                  <a:lnTo>
                    <a:pt x="4169" y="922"/>
                  </a:lnTo>
                  <a:lnTo>
                    <a:pt x="4213" y="790"/>
                  </a:lnTo>
                  <a:lnTo>
                    <a:pt x="4213" y="746"/>
                  </a:lnTo>
                  <a:lnTo>
                    <a:pt x="4169" y="658"/>
                  </a:lnTo>
                  <a:lnTo>
                    <a:pt x="4125" y="615"/>
                  </a:lnTo>
                  <a:lnTo>
                    <a:pt x="4082" y="615"/>
                  </a:lnTo>
                  <a:lnTo>
                    <a:pt x="2019" y="439"/>
                  </a:lnTo>
                  <a:lnTo>
                    <a:pt x="220"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 name="Google Shape;151;p7"/>
            <p:cNvSpPr/>
            <p:nvPr/>
          </p:nvSpPr>
          <p:spPr>
            <a:xfrm>
              <a:off x="3161650" y="766050"/>
              <a:ext cx="238075" cy="613250"/>
            </a:xfrm>
            <a:custGeom>
              <a:rect b="b" l="l" r="r" t="t"/>
              <a:pathLst>
                <a:path extrusionOk="0" h="24530" w="9523">
                  <a:moveTo>
                    <a:pt x="9347" y="0"/>
                  </a:moveTo>
                  <a:lnTo>
                    <a:pt x="9303" y="44"/>
                  </a:lnTo>
                  <a:lnTo>
                    <a:pt x="9259" y="44"/>
                  </a:lnTo>
                  <a:lnTo>
                    <a:pt x="9216" y="88"/>
                  </a:lnTo>
                  <a:lnTo>
                    <a:pt x="8426" y="1536"/>
                  </a:lnTo>
                  <a:lnTo>
                    <a:pt x="8426" y="1580"/>
                  </a:lnTo>
                  <a:lnTo>
                    <a:pt x="7548" y="3906"/>
                  </a:lnTo>
                  <a:lnTo>
                    <a:pt x="6539" y="6933"/>
                  </a:lnTo>
                  <a:lnTo>
                    <a:pt x="5310" y="9917"/>
                  </a:lnTo>
                  <a:lnTo>
                    <a:pt x="3643" y="13252"/>
                  </a:lnTo>
                  <a:lnTo>
                    <a:pt x="2239" y="16280"/>
                  </a:lnTo>
                  <a:lnTo>
                    <a:pt x="2239" y="16324"/>
                  </a:lnTo>
                  <a:lnTo>
                    <a:pt x="922" y="20405"/>
                  </a:lnTo>
                  <a:lnTo>
                    <a:pt x="1" y="23388"/>
                  </a:lnTo>
                  <a:lnTo>
                    <a:pt x="1" y="23520"/>
                  </a:lnTo>
                  <a:lnTo>
                    <a:pt x="352" y="24442"/>
                  </a:lnTo>
                  <a:lnTo>
                    <a:pt x="439" y="24529"/>
                  </a:lnTo>
                  <a:lnTo>
                    <a:pt x="571" y="24529"/>
                  </a:lnTo>
                  <a:lnTo>
                    <a:pt x="659" y="24485"/>
                  </a:lnTo>
                  <a:lnTo>
                    <a:pt x="659" y="24442"/>
                  </a:lnTo>
                  <a:lnTo>
                    <a:pt x="703" y="24354"/>
                  </a:lnTo>
                  <a:lnTo>
                    <a:pt x="703" y="24310"/>
                  </a:lnTo>
                  <a:lnTo>
                    <a:pt x="352" y="23432"/>
                  </a:lnTo>
                  <a:lnTo>
                    <a:pt x="1273" y="20536"/>
                  </a:lnTo>
                  <a:lnTo>
                    <a:pt x="2546" y="16411"/>
                  </a:lnTo>
                  <a:lnTo>
                    <a:pt x="3950" y="13384"/>
                  </a:lnTo>
                  <a:lnTo>
                    <a:pt x="5617" y="10093"/>
                  </a:lnTo>
                  <a:lnTo>
                    <a:pt x="6846" y="7021"/>
                  </a:lnTo>
                  <a:lnTo>
                    <a:pt x="7855" y="4037"/>
                  </a:lnTo>
                  <a:lnTo>
                    <a:pt x="8733" y="1712"/>
                  </a:lnTo>
                  <a:lnTo>
                    <a:pt x="9523" y="263"/>
                  </a:lnTo>
                  <a:lnTo>
                    <a:pt x="9523" y="220"/>
                  </a:lnTo>
                  <a:lnTo>
                    <a:pt x="9523" y="132"/>
                  </a:lnTo>
                  <a:lnTo>
                    <a:pt x="9479" y="88"/>
                  </a:lnTo>
                  <a:lnTo>
                    <a:pt x="9435" y="44"/>
                  </a:lnTo>
                  <a:lnTo>
                    <a:pt x="9347"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 name="Google Shape;152;p7"/>
            <p:cNvSpPr/>
            <p:nvPr/>
          </p:nvSpPr>
          <p:spPr>
            <a:xfrm>
              <a:off x="4527425" y="1110500"/>
              <a:ext cx="63650" cy="151425"/>
            </a:xfrm>
            <a:custGeom>
              <a:rect b="b" l="l" r="r" t="t"/>
              <a:pathLst>
                <a:path extrusionOk="0" h="6057" w="2546">
                  <a:moveTo>
                    <a:pt x="396" y="396"/>
                  </a:moveTo>
                  <a:lnTo>
                    <a:pt x="571" y="483"/>
                  </a:lnTo>
                  <a:lnTo>
                    <a:pt x="1712" y="1756"/>
                  </a:lnTo>
                  <a:lnTo>
                    <a:pt x="2195" y="3292"/>
                  </a:lnTo>
                  <a:lnTo>
                    <a:pt x="1888" y="5266"/>
                  </a:lnTo>
                  <a:lnTo>
                    <a:pt x="1756" y="5705"/>
                  </a:lnTo>
                  <a:lnTo>
                    <a:pt x="835" y="4081"/>
                  </a:lnTo>
                  <a:lnTo>
                    <a:pt x="352" y="659"/>
                  </a:lnTo>
                  <a:lnTo>
                    <a:pt x="396" y="396"/>
                  </a:lnTo>
                  <a:close/>
                  <a:moveTo>
                    <a:pt x="264" y="1"/>
                  </a:moveTo>
                  <a:lnTo>
                    <a:pt x="176" y="44"/>
                  </a:lnTo>
                  <a:lnTo>
                    <a:pt x="133" y="88"/>
                  </a:lnTo>
                  <a:lnTo>
                    <a:pt x="89" y="132"/>
                  </a:lnTo>
                  <a:lnTo>
                    <a:pt x="1" y="615"/>
                  </a:lnTo>
                  <a:lnTo>
                    <a:pt x="1" y="659"/>
                  </a:lnTo>
                  <a:lnTo>
                    <a:pt x="484" y="4169"/>
                  </a:lnTo>
                  <a:lnTo>
                    <a:pt x="527" y="4213"/>
                  </a:lnTo>
                  <a:lnTo>
                    <a:pt x="1493" y="5924"/>
                  </a:lnTo>
                  <a:lnTo>
                    <a:pt x="1537" y="6012"/>
                  </a:lnTo>
                  <a:lnTo>
                    <a:pt x="1624" y="6012"/>
                  </a:lnTo>
                  <a:lnTo>
                    <a:pt x="1888" y="6056"/>
                  </a:lnTo>
                  <a:lnTo>
                    <a:pt x="1975" y="6012"/>
                  </a:lnTo>
                  <a:lnTo>
                    <a:pt x="2063" y="5924"/>
                  </a:lnTo>
                  <a:lnTo>
                    <a:pt x="2239" y="5354"/>
                  </a:lnTo>
                  <a:lnTo>
                    <a:pt x="2546" y="3292"/>
                  </a:lnTo>
                  <a:lnTo>
                    <a:pt x="2546" y="3204"/>
                  </a:lnTo>
                  <a:lnTo>
                    <a:pt x="2019" y="1624"/>
                  </a:lnTo>
                  <a:lnTo>
                    <a:pt x="1975" y="1536"/>
                  </a:lnTo>
                  <a:lnTo>
                    <a:pt x="791" y="220"/>
                  </a:lnTo>
                  <a:lnTo>
                    <a:pt x="703" y="132"/>
                  </a:lnTo>
                  <a:lnTo>
                    <a:pt x="308"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 name="Google Shape;153;p7"/>
            <p:cNvSpPr/>
            <p:nvPr/>
          </p:nvSpPr>
          <p:spPr>
            <a:xfrm>
              <a:off x="4484650" y="1084175"/>
              <a:ext cx="129475" cy="362025"/>
            </a:xfrm>
            <a:custGeom>
              <a:rect b="b" l="l" r="r" t="t"/>
              <a:pathLst>
                <a:path extrusionOk="0" h="14481" w="5179">
                  <a:moveTo>
                    <a:pt x="1536" y="0"/>
                  </a:moveTo>
                  <a:lnTo>
                    <a:pt x="1449" y="44"/>
                  </a:lnTo>
                  <a:lnTo>
                    <a:pt x="1405" y="88"/>
                  </a:lnTo>
                  <a:lnTo>
                    <a:pt x="132" y="2282"/>
                  </a:lnTo>
                  <a:lnTo>
                    <a:pt x="88" y="2414"/>
                  </a:lnTo>
                  <a:lnTo>
                    <a:pt x="834" y="7636"/>
                  </a:lnTo>
                  <a:lnTo>
                    <a:pt x="615" y="9566"/>
                  </a:lnTo>
                  <a:lnTo>
                    <a:pt x="1" y="13472"/>
                  </a:lnTo>
                  <a:lnTo>
                    <a:pt x="1" y="13559"/>
                  </a:lnTo>
                  <a:lnTo>
                    <a:pt x="264" y="14305"/>
                  </a:lnTo>
                  <a:lnTo>
                    <a:pt x="308" y="14393"/>
                  </a:lnTo>
                  <a:lnTo>
                    <a:pt x="395" y="14437"/>
                  </a:lnTo>
                  <a:lnTo>
                    <a:pt x="790" y="14481"/>
                  </a:lnTo>
                  <a:lnTo>
                    <a:pt x="878" y="14481"/>
                  </a:lnTo>
                  <a:lnTo>
                    <a:pt x="966" y="14437"/>
                  </a:lnTo>
                  <a:lnTo>
                    <a:pt x="1361" y="13911"/>
                  </a:lnTo>
                  <a:lnTo>
                    <a:pt x="1405" y="13867"/>
                  </a:lnTo>
                  <a:lnTo>
                    <a:pt x="3204" y="9786"/>
                  </a:lnTo>
                  <a:lnTo>
                    <a:pt x="4345" y="8513"/>
                  </a:lnTo>
                  <a:lnTo>
                    <a:pt x="4389" y="8469"/>
                  </a:lnTo>
                  <a:lnTo>
                    <a:pt x="4959" y="5924"/>
                  </a:lnTo>
                  <a:lnTo>
                    <a:pt x="5178" y="4169"/>
                  </a:lnTo>
                  <a:lnTo>
                    <a:pt x="5178" y="4081"/>
                  </a:lnTo>
                  <a:lnTo>
                    <a:pt x="4169" y="1931"/>
                  </a:lnTo>
                  <a:lnTo>
                    <a:pt x="4125" y="1887"/>
                  </a:lnTo>
                  <a:lnTo>
                    <a:pt x="4081" y="1843"/>
                  </a:lnTo>
                  <a:lnTo>
                    <a:pt x="3906" y="1843"/>
                  </a:lnTo>
                  <a:lnTo>
                    <a:pt x="3862" y="1887"/>
                  </a:lnTo>
                  <a:lnTo>
                    <a:pt x="3818" y="1975"/>
                  </a:lnTo>
                  <a:lnTo>
                    <a:pt x="3818" y="2019"/>
                  </a:lnTo>
                  <a:lnTo>
                    <a:pt x="3862" y="2107"/>
                  </a:lnTo>
                  <a:lnTo>
                    <a:pt x="4827" y="4213"/>
                  </a:lnTo>
                  <a:lnTo>
                    <a:pt x="4608" y="5880"/>
                  </a:lnTo>
                  <a:lnTo>
                    <a:pt x="4038" y="8338"/>
                  </a:lnTo>
                  <a:lnTo>
                    <a:pt x="2941" y="9566"/>
                  </a:lnTo>
                  <a:lnTo>
                    <a:pt x="2897" y="9610"/>
                  </a:lnTo>
                  <a:lnTo>
                    <a:pt x="1098" y="13735"/>
                  </a:lnTo>
                  <a:lnTo>
                    <a:pt x="747" y="14130"/>
                  </a:lnTo>
                  <a:lnTo>
                    <a:pt x="571" y="14086"/>
                  </a:lnTo>
                  <a:lnTo>
                    <a:pt x="352" y="13516"/>
                  </a:lnTo>
                  <a:lnTo>
                    <a:pt x="966" y="9610"/>
                  </a:lnTo>
                  <a:lnTo>
                    <a:pt x="1185" y="7636"/>
                  </a:lnTo>
                  <a:lnTo>
                    <a:pt x="1185" y="7592"/>
                  </a:lnTo>
                  <a:lnTo>
                    <a:pt x="439" y="2414"/>
                  </a:lnTo>
                  <a:lnTo>
                    <a:pt x="1712" y="264"/>
                  </a:lnTo>
                  <a:lnTo>
                    <a:pt x="1756" y="220"/>
                  </a:lnTo>
                  <a:lnTo>
                    <a:pt x="1712" y="132"/>
                  </a:lnTo>
                  <a:lnTo>
                    <a:pt x="1712" y="88"/>
                  </a:lnTo>
                  <a:lnTo>
                    <a:pt x="1668" y="44"/>
                  </a:lnTo>
                  <a:lnTo>
                    <a:pt x="1580"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 name="Google Shape;154;p7"/>
            <p:cNvSpPr/>
            <p:nvPr/>
          </p:nvSpPr>
          <p:spPr>
            <a:xfrm>
              <a:off x="4367275" y="1051275"/>
              <a:ext cx="268800" cy="559500"/>
            </a:xfrm>
            <a:custGeom>
              <a:rect b="b" l="l" r="r" t="t"/>
              <a:pathLst>
                <a:path extrusionOk="0" h="22380" w="10752">
                  <a:moveTo>
                    <a:pt x="4301" y="0"/>
                  </a:moveTo>
                  <a:lnTo>
                    <a:pt x="4257" y="44"/>
                  </a:lnTo>
                  <a:lnTo>
                    <a:pt x="4213" y="132"/>
                  </a:lnTo>
                  <a:lnTo>
                    <a:pt x="3599" y="2019"/>
                  </a:lnTo>
                  <a:lnTo>
                    <a:pt x="3599" y="2062"/>
                  </a:lnTo>
                  <a:lnTo>
                    <a:pt x="3335" y="7811"/>
                  </a:lnTo>
                  <a:lnTo>
                    <a:pt x="3028" y="11277"/>
                  </a:lnTo>
                  <a:lnTo>
                    <a:pt x="2589" y="14173"/>
                  </a:lnTo>
                  <a:lnTo>
                    <a:pt x="2019" y="15446"/>
                  </a:lnTo>
                  <a:lnTo>
                    <a:pt x="307" y="17947"/>
                  </a:lnTo>
                  <a:lnTo>
                    <a:pt x="264" y="17991"/>
                  </a:lnTo>
                  <a:lnTo>
                    <a:pt x="0" y="19132"/>
                  </a:lnTo>
                  <a:lnTo>
                    <a:pt x="0" y="19264"/>
                  </a:lnTo>
                  <a:lnTo>
                    <a:pt x="176" y="19658"/>
                  </a:lnTo>
                  <a:lnTo>
                    <a:pt x="220" y="19702"/>
                  </a:lnTo>
                  <a:lnTo>
                    <a:pt x="2721" y="22335"/>
                  </a:lnTo>
                  <a:lnTo>
                    <a:pt x="2765" y="22379"/>
                  </a:lnTo>
                  <a:lnTo>
                    <a:pt x="2853" y="22379"/>
                  </a:lnTo>
                  <a:lnTo>
                    <a:pt x="3642" y="22291"/>
                  </a:lnTo>
                  <a:lnTo>
                    <a:pt x="5968" y="21677"/>
                  </a:lnTo>
                  <a:lnTo>
                    <a:pt x="7065" y="21896"/>
                  </a:lnTo>
                  <a:lnTo>
                    <a:pt x="7197" y="21896"/>
                  </a:lnTo>
                  <a:lnTo>
                    <a:pt x="7241" y="21809"/>
                  </a:lnTo>
                  <a:lnTo>
                    <a:pt x="7284" y="21721"/>
                  </a:lnTo>
                  <a:lnTo>
                    <a:pt x="7241" y="21150"/>
                  </a:lnTo>
                  <a:lnTo>
                    <a:pt x="7241" y="21106"/>
                  </a:lnTo>
                  <a:lnTo>
                    <a:pt x="6933" y="20361"/>
                  </a:lnTo>
                  <a:lnTo>
                    <a:pt x="6714" y="17859"/>
                  </a:lnTo>
                  <a:lnTo>
                    <a:pt x="7592" y="16016"/>
                  </a:lnTo>
                  <a:lnTo>
                    <a:pt x="8645" y="13252"/>
                  </a:lnTo>
                  <a:lnTo>
                    <a:pt x="9303" y="12287"/>
                  </a:lnTo>
                  <a:lnTo>
                    <a:pt x="9347" y="12243"/>
                  </a:lnTo>
                  <a:lnTo>
                    <a:pt x="10663" y="7811"/>
                  </a:lnTo>
                  <a:lnTo>
                    <a:pt x="10663" y="7767"/>
                  </a:lnTo>
                  <a:lnTo>
                    <a:pt x="10751" y="5134"/>
                  </a:lnTo>
                  <a:lnTo>
                    <a:pt x="10707" y="5046"/>
                  </a:lnTo>
                  <a:lnTo>
                    <a:pt x="8645" y="1580"/>
                  </a:lnTo>
                  <a:lnTo>
                    <a:pt x="8601" y="1536"/>
                  </a:lnTo>
                  <a:lnTo>
                    <a:pt x="8557" y="1492"/>
                  </a:lnTo>
                  <a:lnTo>
                    <a:pt x="8425" y="1492"/>
                  </a:lnTo>
                  <a:lnTo>
                    <a:pt x="8338" y="1536"/>
                  </a:lnTo>
                  <a:lnTo>
                    <a:pt x="8338" y="1624"/>
                  </a:lnTo>
                  <a:lnTo>
                    <a:pt x="8338" y="1668"/>
                  </a:lnTo>
                  <a:lnTo>
                    <a:pt x="8338" y="1755"/>
                  </a:lnTo>
                  <a:lnTo>
                    <a:pt x="10400" y="5178"/>
                  </a:lnTo>
                  <a:lnTo>
                    <a:pt x="10312" y="7767"/>
                  </a:lnTo>
                  <a:lnTo>
                    <a:pt x="8996" y="12111"/>
                  </a:lnTo>
                  <a:lnTo>
                    <a:pt x="8338" y="13076"/>
                  </a:lnTo>
                  <a:lnTo>
                    <a:pt x="8338" y="13120"/>
                  </a:lnTo>
                  <a:lnTo>
                    <a:pt x="7241" y="15841"/>
                  </a:lnTo>
                  <a:lnTo>
                    <a:pt x="6363" y="17772"/>
                  </a:lnTo>
                  <a:lnTo>
                    <a:pt x="6363" y="17859"/>
                  </a:lnTo>
                  <a:lnTo>
                    <a:pt x="6582" y="20448"/>
                  </a:lnTo>
                  <a:lnTo>
                    <a:pt x="6582" y="20492"/>
                  </a:lnTo>
                  <a:lnTo>
                    <a:pt x="6890" y="21238"/>
                  </a:lnTo>
                  <a:lnTo>
                    <a:pt x="6933" y="21545"/>
                  </a:lnTo>
                  <a:lnTo>
                    <a:pt x="6012" y="21326"/>
                  </a:lnTo>
                  <a:lnTo>
                    <a:pt x="5924" y="21326"/>
                  </a:lnTo>
                  <a:lnTo>
                    <a:pt x="3555" y="21940"/>
                  </a:lnTo>
                  <a:lnTo>
                    <a:pt x="2896" y="22028"/>
                  </a:lnTo>
                  <a:lnTo>
                    <a:pt x="483" y="19483"/>
                  </a:lnTo>
                  <a:lnTo>
                    <a:pt x="351" y="19176"/>
                  </a:lnTo>
                  <a:lnTo>
                    <a:pt x="615" y="18123"/>
                  </a:lnTo>
                  <a:lnTo>
                    <a:pt x="2326" y="15621"/>
                  </a:lnTo>
                  <a:lnTo>
                    <a:pt x="2940" y="14305"/>
                  </a:lnTo>
                  <a:lnTo>
                    <a:pt x="2940" y="14261"/>
                  </a:lnTo>
                  <a:lnTo>
                    <a:pt x="3379" y="11277"/>
                  </a:lnTo>
                  <a:lnTo>
                    <a:pt x="3686" y="7811"/>
                  </a:lnTo>
                  <a:lnTo>
                    <a:pt x="3950" y="2106"/>
                  </a:lnTo>
                  <a:lnTo>
                    <a:pt x="4564" y="219"/>
                  </a:lnTo>
                  <a:lnTo>
                    <a:pt x="4564" y="176"/>
                  </a:lnTo>
                  <a:lnTo>
                    <a:pt x="4564" y="88"/>
                  </a:lnTo>
                  <a:lnTo>
                    <a:pt x="4520" y="44"/>
                  </a:lnTo>
                  <a:lnTo>
                    <a:pt x="4476"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 name="Google Shape;155;p7"/>
            <p:cNvSpPr/>
            <p:nvPr/>
          </p:nvSpPr>
          <p:spPr>
            <a:xfrm>
              <a:off x="4316800" y="908650"/>
              <a:ext cx="344500" cy="822775"/>
            </a:xfrm>
            <a:custGeom>
              <a:rect b="b" l="l" r="r" t="t"/>
              <a:pathLst>
                <a:path extrusionOk="0" h="32911" w="13780">
                  <a:moveTo>
                    <a:pt x="3423" y="1"/>
                  </a:moveTo>
                  <a:lnTo>
                    <a:pt x="3380" y="44"/>
                  </a:lnTo>
                  <a:lnTo>
                    <a:pt x="3336" y="132"/>
                  </a:lnTo>
                  <a:lnTo>
                    <a:pt x="3072" y="747"/>
                  </a:lnTo>
                  <a:lnTo>
                    <a:pt x="3072" y="878"/>
                  </a:lnTo>
                  <a:lnTo>
                    <a:pt x="3292" y="1405"/>
                  </a:lnTo>
                  <a:lnTo>
                    <a:pt x="4301" y="3687"/>
                  </a:lnTo>
                  <a:lnTo>
                    <a:pt x="4257" y="5573"/>
                  </a:lnTo>
                  <a:lnTo>
                    <a:pt x="4257" y="5617"/>
                  </a:lnTo>
                  <a:lnTo>
                    <a:pt x="4521" y="8382"/>
                  </a:lnTo>
                  <a:lnTo>
                    <a:pt x="4345" y="11278"/>
                  </a:lnTo>
                  <a:lnTo>
                    <a:pt x="3862" y="13955"/>
                  </a:lnTo>
                  <a:lnTo>
                    <a:pt x="3380" y="18123"/>
                  </a:lnTo>
                  <a:lnTo>
                    <a:pt x="3029" y="19571"/>
                  </a:lnTo>
                  <a:lnTo>
                    <a:pt x="1712" y="21458"/>
                  </a:lnTo>
                  <a:lnTo>
                    <a:pt x="1712" y="21502"/>
                  </a:lnTo>
                  <a:lnTo>
                    <a:pt x="264" y="24574"/>
                  </a:lnTo>
                  <a:lnTo>
                    <a:pt x="264" y="24617"/>
                  </a:lnTo>
                  <a:lnTo>
                    <a:pt x="1" y="25583"/>
                  </a:lnTo>
                  <a:lnTo>
                    <a:pt x="1" y="25627"/>
                  </a:lnTo>
                  <a:lnTo>
                    <a:pt x="45" y="25714"/>
                  </a:lnTo>
                  <a:lnTo>
                    <a:pt x="527" y="26285"/>
                  </a:lnTo>
                  <a:lnTo>
                    <a:pt x="571" y="26329"/>
                  </a:lnTo>
                  <a:lnTo>
                    <a:pt x="2634" y="27996"/>
                  </a:lnTo>
                  <a:lnTo>
                    <a:pt x="3994" y="29751"/>
                  </a:lnTo>
                  <a:lnTo>
                    <a:pt x="5135" y="31902"/>
                  </a:lnTo>
                  <a:lnTo>
                    <a:pt x="5179" y="31989"/>
                  </a:lnTo>
                  <a:lnTo>
                    <a:pt x="6495" y="32867"/>
                  </a:lnTo>
                  <a:lnTo>
                    <a:pt x="6583" y="32911"/>
                  </a:lnTo>
                  <a:lnTo>
                    <a:pt x="8031" y="32735"/>
                  </a:lnTo>
                  <a:lnTo>
                    <a:pt x="8119" y="32691"/>
                  </a:lnTo>
                  <a:lnTo>
                    <a:pt x="9040" y="32077"/>
                  </a:lnTo>
                  <a:lnTo>
                    <a:pt x="11190" y="30322"/>
                  </a:lnTo>
                  <a:lnTo>
                    <a:pt x="11234" y="30278"/>
                  </a:lnTo>
                  <a:lnTo>
                    <a:pt x="11849" y="29269"/>
                  </a:lnTo>
                  <a:lnTo>
                    <a:pt x="11892" y="29181"/>
                  </a:lnTo>
                  <a:lnTo>
                    <a:pt x="11892" y="28216"/>
                  </a:lnTo>
                  <a:lnTo>
                    <a:pt x="11892" y="28172"/>
                  </a:lnTo>
                  <a:lnTo>
                    <a:pt x="11673" y="26636"/>
                  </a:lnTo>
                  <a:lnTo>
                    <a:pt x="11629" y="26548"/>
                  </a:lnTo>
                  <a:lnTo>
                    <a:pt x="10488" y="25188"/>
                  </a:lnTo>
                  <a:lnTo>
                    <a:pt x="10357" y="24223"/>
                  </a:lnTo>
                  <a:lnTo>
                    <a:pt x="10620" y="23082"/>
                  </a:lnTo>
                  <a:lnTo>
                    <a:pt x="11015" y="21897"/>
                  </a:lnTo>
                  <a:lnTo>
                    <a:pt x="11454" y="20756"/>
                  </a:lnTo>
                  <a:lnTo>
                    <a:pt x="11892" y="19615"/>
                  </a:lnTo>
                  <a:lnTo>
                    <a:pt x="12287" y="18518"/>
                  </a:lnTo>
                  <a:lnTo>
                    <a:pt x="12726" y="17421"/>
                  </a:lnTo>
                  <a:lnTo>
                    <a:pt x="13077" y="16324"/>
                  </a:lnTo>
                  <a:lnTo>
                    <a:pt x="13384" y="15183"/>
                  </a:lnTo>
                  <a:lnTo>
                    <a:pt x="13648" y="14042"/>
                  </a:lnTo>
                  <a:lnTo>
                    <a:pt x="13692" y="13428"/>
                  </a:lnTo>
                  <a:lnTo>
                    <a:pt x="13779" y="12858"/>
                  </a:lnTo>
                  <a:lnTo>
                    <a:pt x="13779" y="12243"/>
                  </a:lnTo>
                  <a:lnTo>
                    <a:pt x="13779" y="11629"/>
                  </a:lnTo>
                  <a:lnTo>
                    <a:pt x="13735" y="11015"/>
                  </a:lnTo>
                  <a:lnTo>
                    <a:pt x="13648" y="10400"/>
                  </a:lnTo>
                  <a:lnTo>
                    <a:pt x="13604" y="10356"/>
                  </a:lnTo>
                  <a:lnTo>
                    <a:pt x="13560" y="10312"/>
                  </a:lnTo>
                  <a:lnTo>
                    <a:pt x="13516" y="10269"/>
                  </a:lnTo>
                  <a:lnTo>
                    <a:pt x="13428" y="10269"/>
                  </a:lnTo>
                  <a:lnTo>
                    <a:pt x="13384" y="10312"/>
                  </a:lnTo>
                  <a:lnTo>
                    <a:pt x="13340" y="10356"/>
                  </a:lnTo>
                  <a:lnTo>
                    <a:pt x="13297" y="10400"/>
                  </a:lnTo>
                  <a:lnTo>
                    <a:pt x="13297" y="10488"/>
                  </a:lnTo>
                  <a:lnTo>
                    <a:pt x="13384" y="11058"/>
                  </a:lnTo>
                  <a:lnTo>
                    <a:pt x="13428" y="11673"/>
                  </a:lnTo>
                  <a:lnTo>
                    <a:pt x="13428" y="12243"/>
                  </a:lnTo>
                  <a:lnTo>
                    <a:pt x="13428" y="12858"/>
                  </a:lnTo>
                  <a:lnTo>
                    <a:pt x="13340" y="13428"/>
                  </a:lnTo>
                  <a:lnTo>
                    <a:pt x="13297" y="13998"/>
                  </a:lnTo>
                  <a:lnTo>
                    <a:pt x="13033" y="15095"/>
                  </a:lnTo>
                  <a:lnTo>
                    <a:pt x="12726" y="16236"/>
                  </a:lnTo>
                  <a:lnTo>
                    <a:pt x="12375" y="17333"/>
                  </a:lnTo>
                  <a:lnTo>
                    <a:pt x="11541" y="19483"/>
                  </a:lnTo>
                  <a:lnTo>
                    <a:pt x="11103" y="20624"/>
                  </a:lnTo>
                  <a:lnTo>
                    <a:pt x="10664" y="21809"/>
                  </a:lnTo>
                  <a:lnTo>
                    <a:pt x="10269" y="22994"/>
                  </a:lnTo>
                  <a:lnTo>
                    <a:pt x="10006" y="24179"/>
                  </a:lnTo>
                  <a:lnTo>
                    <a:pt x="10006" y="24266"/>
                  </a:lnTo>
                  <a:lnTo>
                    <a:pt x="10137" y="25320"/>
                  </a:lnTo>
                  <a:lnTo>
                    <a:pt x="10181" y="25407"/>
                  </a:lnTo>
                  <a:lnTo>
                    <a:pt x="11322" y="26724"/>
                  </a:lnTo>
                  <a:lnTo>
                    <a:pt x="11541" y="28216"/>
                  </a:lnTo>
                  <a:lnTo>
                    <a:pt x="11541" y="29137"/>
                  </a:lnTo>
                  <a:lnTo>
                    <a:pt x="10971" y="30059"/>
                  </a:lnTo>
                  <a:lnTo>
                    <a:pt x="8821" y="31814"/>
                  </a:lnTo>
                  <a:lnTo>
                    <a:pt x="7943" y="32384"/>
                  </a:lnTo>
                  <a:lnTo>
                    <a:pt x="6627" y="32560"/>
                  </a:lnTo>
                  <a:lnTo>
                    <a:pt x="5398" y="31726"/>
                  </a:lnTo>
                  <a:lnTo>
                    <a:pt x="4301" y="29576"/>
                  </a:lnTo>
                  <a:lnTo>
                    <a:pt x="4301" y="29532"/>
                  </a:lnTo>
                  <a:lnTo>
                    <a:pt x="2897" y="27777"/>
                  </a:lnTo>
                  <a:lnTo>
                    <a:pt x="2897" y="27733"/>
                  </a:lnTo>
                  <a:lnTo>
                    <a:pt x="791" y="26066"/>
                  </a:lnTo>
                  <a:lnTo>
                    <a:pt x="396" y="25583"/>
                  </a:lnTo>
                  <a:lnTo>
                    <a:pt x="615" y="24705"/>
                  </a:lnTo>
                  <a:lnTo>
                    <a:pt x="2019" y="21634"/>
                  </a:lnTo>
                  <a:lnTo>
                    <a:pt x="3336" y="19747"/>
                  </a:lnTo>
                  <a:lnTo>
                    <a:pt x="3336" y="19659"/>
                  </a:lnTo>
                  <a:lnTo>
                    <a:pt x="3731" y="18211"/>
                  </a:lnTo>
                  <a:lnTo>
                    <a:pt x="3731" y="18167"/>
                  </a:lnTo>
                  <a:lnTo>
                    <a:pt x="4213" y="14042"/>
                  </a:lnTo>
                  <a:lnTo>
                    <a:pt x="4696" y="11322"/>
                  </a:lnTo>
                  <a:lnTo>
                    <a:pt x="4872" y="8382"/>
                  </a:lnTo>
                  <a:lnTo>
                    <a:pt x="4608" y="5573"/>
                  </a:lnTo>
                  <a:lnTo>
                    <a:pt x="4652" y="3687"/>
                  </a:lnTo>
                  <a:lnTo>
                    <a:pt x="4652" y="3599"/>
                  </a:lnTo>
                  <a:lnTo>
                    <a:pt x="3643" y="1273"/>
                  </a:lnTo>
                  <a:lnTo>
                    <a:pt x="3423" y="790"/>
                  </a:lnTo>
                  <a:lnTo>
                    <a:pt x="3643" y="220"/>
                  </a:lnTo>
                  <a:lnTo>
                    <a:pt x="3687" y="176"/>
                  </a:lnTo>
                  <a:lnTo>
                    <a:pt x="3643" y="88"/>
                  </a:lnTo>
                  <a:lnTo>
                    <a:pt x="3599" y="44"/>
                  </a:lnTo>
                  <a:lnTo>
                    <a:pt x="3555"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 name="Google Shape;156;p7"/>
            <p:cNvSpPr/>
            <p:nvPr/>
          </p:nvSpPr>
          <p:spPr>
            <a:xfrm>
              <a:off x="4111675" y="1612925"/>
              <a:ext cx="55975" cy="64750"/>
            </a:xfrm>
            <a:custGeom>
              <a:rect b="b" l="l" r="r" t="t"/>
              <a:pathLst>
                <a:path extrusionOk="0" h="2590" w="2239">
                  <a:moveTo>
                    <a:pt x="1273" y="352"/>
                  </a:moveTo>
                  <a:lnTo>
                    <a:pt x="1843" y="483"/>
                  </a:lnTo>
                  <a:lnTo>
                    <a:pt x="1317" y="1800"/>
                  </a:lnTo>
                  <a:lnTo>
                    <a:pt x="1009" y="2151"/>
                  </a:lnTo>
                  <a:lnTo>
                    <a:pt x="966" y="2063"/>
                  </a:lnTo>
                  <a:lnTo>
                    <a:pt x="351" y="659"/>
                  </a:lnTo>
                  <a:lnTo>
                    <a:pt x="395" y="571"/>
                  </a:lnTo>
                  <a:lnTo>
                    <a:pt x="1273" y="352"/>
                  </a:lnTo>
                  <a:close/>
                  <a:moveTo>
                    <a:pt x="1229" y="1"/>
                  </a:moveTo>
                  <a:lnTo>
                    <a:pt x="263" y="220"/>
                  </a:lnTo>
                  <a:lnTo>
                    <a:pt x="176" y="264"/>
                  </a:lnTo>
                  <a:lnTo>
                    <a:pt x="132" y="308"/>
                  </a:lnTo>
                  <a:lnTo>
                    <a:pt x="0" y="571"/>
                  </a:lnTo>
                  <a:lnTo>
                    <a:pt x="0" y="615"/>
                  </a:lnTo>
                  <a:lnTo>
                    <a:pt x="0" y="703"/>
                  </a:lnTo>
                  <a:lnTo>
                    <a:pt x="658" y="2195"/>
                  </a:lnTo>
                  <a:lnTo>
                    <a:pt x="658" y="2239"/>
                  </a:lnTo>
                  <a:lnTo>
                    <a:pt x="834" y="2502"/>
                  </a:lnTo>
                  <a:lnTo>
                    <a:pt x="878" y="2590"/>
                  </a:lnTo>
                  <a:lnTo>
                    <a:pt x="1053" y="2590"/>
                  </a:lnTo>
                  <a:lnTo>
                    <a:pt x="1097" y="2546"/>
                  </a:lnTo>
                  <a:lnTo>
                    <a:pt x="1624" y="2019"/>
                  </a:lnTo>
                  <a:lnTo>
                    <a:pt x="1624" y="1975"/>
                  </a:lnTo>
                  <a:lnTo>
                    <a:pt x="2238" y="396"/>
                  </a:lnTo>
                  <a:lnTo>
                    <a:pt x="2238" y="352"/>
                  </a:lnTo>
                  <a:lnTo>
                    <a:pt x="2238" y="264"/>
                  </a:lnTo>
                  <a:lnTo>
                    <a:pt x="2194" y="220"/>
                  </a:lnTo>
                  <a:lnTo>
                    <a:pt x="2106" y="176"/>
                  </a:lnTo>
                  <a:lnTo>
                    <a:pt x="1317"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 name="Google Shape;157;p7"/>
            <p:cNvSpPr/>
            <p:nvPr/>
          </p:nvSpPr>
          <p:spPr>
            <a:xfrm>
              <a:off x="2076700" y="1162050"/>
              <a:ext cx="490400" cy="941275"/>
            </a:xfrm>
            <a:custGeom>
              <a:rect b="b" l="l" r="r" t="t"/>
              <a:pathLst>
                <a:path extrusionOk="0" h="37651" w="19616">
                  <a:moveTo>
                    <a:pt x="19440" y="1"/>
                  </a:moveTo>
                  <a:lnTo>
                    <a:pt x="19352" y="45"/>
                  </a:lnTo>
                  <a:lnTo>
                    <a:pt x="19308" y="89"/>
                  </a:lnTo>
                  <a:lnTo>
                    <a:pt x="19264" y="133"/>
                  </a:lnTo>
                  <a:lnTo>
                    <a:pt x="18782" y="1844"/>
                  </a:lnTo>
                  <a:lnTo>
                    <a:pt x="16939" y="5267"/>
                  </a:lnTo>
                  <a:lnTo>
                    <a:pt x="14569" y="10181"/>
                  </a:lnTo>
                  <a:lnTo>
                    <a:pt x="14043" y="11980"/>
                  </a:lnTo>
                  <a:lnTo>
                    <a:pt x="14043" y="12024"/>
                  </a:lnTo>
                  <a:lnTo>
                    <a:pt x="13735" y="16983"/>
                  </a:lnTo>
                  <a:lnTo>
                    <a:pt x="12726" y="19089"/>
                  </a:lnTo>
                  <a:lnTo>
                    <a:pt x="10137" y="23389"/>
                  </a:lnTo>
                  <a:lnTo>
                    <a:pt x="6846" y="28743"/>
                  </a:lnTo>
                  <a:lnTo>
                    <a:pt x="6802" y="28786"/>
                  </a:lnTo>
                  <a:lnTo>
                    <a:pt x="5354" y="34228"/>
                  </a:lnTo>
                  <a:lnTo>
                    <a:pt x="4652" y="35544"/>
                  </a:lnTo>
                  <a:lnTo>
                    <a:pt x="3862" y="35807"/>
                  </a:lnTo>
                  <a:lnTo>
                    <a:pt x="1405" y="35939"/>
                  </a:lnTo>
                  <a:lnTo>
                    <a:pt x="1361" y="35939"/>
                  </a:lnTo>
                  <a:lnTo>
                    <a:pt x="659" y="36158"/>
                  </a:lnTo>
                  <a:lnTo>
                    <a:pt x="571" y="36202"/>
                  </a:lnTo>
                  <a:lnTo>
                    <a:pt x="527" y="36246"/>
                  </a:lnTo>
                  <a:lnTo>
                    <a:pt x="45" y="37431"/>
                  </a:lnTo>
                  <a:lnTo>
                    <a:pt x="1" y="37475"/>
                  </a:lnTo>
                  <a:lnTo>
                    <a:pt x="45" y="37563"/>
                  </a:lnTo>
                  <a:lnTo>
                    <a:pt x="45" y="37606"/>
                  </a:lnTo>
                  <a:lnTo>
                    <a:pt x="132" y="37650"/>
                  </a:lnTo>
                  <a:lnTo>
                    <a:pt x="264" y="37650"/>
                  </a:lnTo>
                  <a:lnTo>
                    <a:pt x="352" y="37563"/>
                  </a:lnTo>
                  <a:lnTo>
                    <a:pt x="834" y="36466"/>
                  </a:lnTo>
                  <a:lnTo>
                    <a:pt x="1449" y="36290"/>
                  </a:lnTo>
                  <a:lnTo>
                    <a:pt x="3906" y="36158"/>
                  </a:lnTo>
                  <a:lnTo>
                    <a:pt x="3950" y="36158"/>
                  </a:lnTo>
                  <a:lnTo>
                    <a:pt x="4828" y="35851"/>
                  </a:lnTo>
                  <a:lnTo>
                    <a:pt x="4915" y="35763"/>
                  </a:lnTo>
                  <a:lnTo>
                    <a:pt x="5661" y="34359"/>
                  </a:lnTo>
                  <a:lnTo>
                    <a:pt x="7153" y="28918"/>
                  </a:lnTo>
                  <a:lnTo>
                    <a:pt x="10444" y="23565"/>
                  </a:lnTo>
                  <a:lnTo>
                    <a:pt x="13033" y="19264"/>
                  </a:lnTo>
                  <a:lnTo>
                    <a:pt x="14086" y="17114"/>
                  </a:lnTo>
                  <a:lnTo>
                    <a:pt x="14086" y="17027"/>
                  </a:lnTo>
                  <a:lnTo>
                    <a:pt x="14394" y="12068"/>
                  </a:lnTo>
                  <a:lnTo>
                    <a:pt x="14876" y="10313"/>
                  </a:lnTo>
                  <a:lnTo>
                    <a:pt x="17246" y="5398"/>
                  </a:lnTo>
                  <a:lnTo>
                    <a:pt x="19133" y="1976"/>
                  </a:lnTo>
                  <a:lnTo>
                    <a:pt x="19133" y="1932"/>
                  </a:lnTo>
                  <a:lnTo>
                    <a:pt x="19615" y="220"/>
                  </a:lnTo>
                  <a:lnTo>
                    <a:pt x="19615" y="176"/>
                  </a:lnTo>
                  <a:lnTo>
                    <a:pt x="19615" y="89"/>
                  </a:lnTo>
                  <a:lnTo>
                    <a:pt x="19571" y="45"/>
                  </a:lnTo>
                  <a:lnTo>
                    <a:pt x="19484"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 name="Google Shape;158;p7"/>
            <p:cNvSpPr/>
            <p:nvPr/>
          </p:nvSpPr>
          <p:spPr>
            <a:xfrm>
              <a:off x="1913250" y="1401200"/>
              <a:ext cx="382875" cy="744900"/>
            </a:xfrm>
            <a:custGeom>
              <a:rect b="b" l="l" r="r" t="t"/>
              <a:pathLst>
                <a:path extrusionOk="0" h="29796" w="15315">
                  <a:moveTo>
                    <a:pt x="15008" y="1"/>
                  </a:moveTo>
                  <a:lnTo>
                    <a:pt x="14964" y="89"/>
                  </a:lnTo>
                  <a:lnTo>
                    <a:pt x="14964" y="133"/>
                  </a:lnTo>
                  <a:lnTo>
                    <a:pt x="14613" y="3029"/>
                  </a:lnTo>
                  <a:lnTo>
                    <a:pt x="13867" y="6320"/>
                  </a:lnTo>
                  <a:lnTo>
                    <a:pt x="12945" y="8075"/>
                  </a:lnTo>
                  <a:lnTo>
                    <a:pt x="11058" y="11146"/>
                  </a:lnTo>
                  <a:lnTo>
                    <a:pt x="9215" y="14350"/>
                  </a:lnTo>
                  <a:lnTo>
                    <a:pt x="9215" y="14394"/>
                  </a:lnTo>
                  <a:lnTo>
                    <a:pt x="8250" y="17377"/>
                  </a:lnTo>
                  <a:lnTo>
                    <a:pt x="7416" y="18869"/>
                  </a:lnTo>
                  <a:lnTo>
                    <a:pt x="5573" y="21678"/>
                  </a:lnTo>
                  <a:lnTo>
                    <a:pt x="4696" y="22599"/>
                  </a:lnTo>
                  <a:lnTo>
                    <a:pt x="2853" y="23477"/>
                  </a:lnTo>
                  <a:lnTo>
                    <a:pt x="2809" y="23521"/>
                  </a:lnTo>
                  <a:lnTo>
                    <a:pt x="1800" y="24837"/>
                  </a:lnTo>
                  <a:lnTo>
                    <a:pt x="1756" y="24881"/>
                  </a:lnTo>
                  <a:lnTo>
                    <a:pt x="703" y="27382"/>
                  </a:lnTo>
                  <a:lnTo>
                    <a:pt x="1" y="29576"/>
                  </a:lnTo>
                  <a:lnTo>
                    <a:pt x="1" y="29664"/>
                  </a:lnTo>
                  <a:lnTo>
                    <a:pt x="1" y="29708"/>
                  </a:lnTo>
                  <a:lnTo>
                    <a:pt x="44" y="29752"/>
                  </a:lnTo>
                  <a:lnTo>
                    <a:pt x="132" y="29796"/>
                  </a:lnTo>
                  <a:lnTo>
                    <a:pt x="264" y="29796"/>
                  </a:lnTo>
                  <a:lnTo>
                    <a:pt x="352" y="29708"/>
                  </a:lnTo>
                  <a:lnTo>
                    <a:pt x="1010" y="27514"/>
                  </a:lnTo>
                  <a:lnTo>
                    <a:pt x="2063" y="25057"/>
                  </a:lnTo>
                  <a:lnTo>
                    <a:pt x="3072" y="23784"/>
                  </a:lnTo>
                  <a:lnTo>
                    <a:pt x="4871" y="22906"/>
                  </a:lnTo>
                  <a:lnTo>
                    <a:pt x="4915" y="22863"/>
                  </a:lnTo>
                  <a:lnTo>
                    <a:pt x="5837" y="21897"/>
                  </a:lnTo>
                  <a:lnTo>
                    <a:pt x="7724" y="19045"/>
                  </a:lnTo>
                  <a:lnTo>
                    <a:pt x="8557" y="17509"/>
                  </a:lnTo>
                  <a:lnTo>
                    <a:pt x="9523" y="14525"/>
                  </a:lnTo>
                  <a:lnTo>
                    <a:pt x="11322" y="11322"/>
                  </a:lnTo>
                  <a:lnTo>
                    <a:pt x="13209" y="8250"/>
                  </a:lnTo>
                  <a:lnTo>
                    <a:pt x="14218" y="6495"/>
                  </a:lnTo>
                  <a:lnTo>
                    <a:pt x="14218" y="6451"/>
                  </a:lnTo>
                  <a:lnTo>
                    <a:pt x="14964" y="3116"/>
                  </a:lnTo>
                  <a:lnTo>
                    <a:pt x="14964" y="3072"/>
                  </a:lnTo>
                  <a:lnTo>
                    <a:pt x="15315" y="176"/>
                  </a:lnTo>
                  <a:lnTo>
                    <a:pt x="15271" y="89"/>
                  </a:lnTo>
                  <a:lnTo>
                    <a:pt x="15271" y="45"/>
                  </a:lnTo>
                  <a:lnTo>
                    <a:pt x="15227"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 name="Google Shape;159;p7"/>
            <p:cNvSpPr/>
            <p:nvPr/>
          </p:nvSpPr>
          <p:spPr>
            <a:xfrm>
              <a:off x="1927525" y="1297000"/>
              <a:ext cx="446500" cy="875425"/>
            </a:xfrm>
            <a:custGeom>
              <a:rect b="b" l="l" r="r" t="t"/>
              <a:pathLst>
                <a:path extrusionOk="0" h="35017" w="17860">
                  <a:moveTo>
                    <a:pt x="17596" y="0"/>
                  </a:moveTo>
                  <a:lnTo>
                    <a:pt x="17552" y="44"/>
                  </a:lnTo>
                  <a:lnTo>
                    <a:pt x="17508" y="132"/>
                  </a:lnTo>
                  <a:lnTo>
                    <a:pt x="15753" y="3862"/>
                  </a:lnTo>
                  <a:lnTo>
                    <a:pt x="15753" y="3906"/>
                  </a:lnTo>
                  <a:lnTo>
                    <a:pt x="15490" y="5485"/>
                  </a:lnTo>
                  <a:lnTo>
                    <a:pt x="15183" y="7855"/>
                  </a:lnTo>
                  <a:lnTo>
                    <a:pt x="14744" y="10268"/>
                  </a:lnTo>
                  <a:lnTo>
                    <a:pt x="13822" y="12199"/>
                  </a:lnTo>
                  <a:lnTo>
                    <a:pt x="11716" y="15709"/>
                  </a:lnTo>
                  <a:lnTo>
                    <a:pt x="9741" y="18913"/>
                  </a:lnTo>
                  <a:lnTo>
                    <a:pt x="8996" y="21107"/>
                  </a:lnTo>
                  <a:lnTo>
                    <a:pt x="7986" y="24485"/>
                  </a:lnTo>
                  <a:lnTo>
                    <a:pt x="6538" y="26899"/>
                  </a:lnTo>
                  <a:lnTo>
                    <a:pt x="5748" y="27469"/>
                  </a:lnTo>
                  <a:lnTo>
                    <a:pt x="3423" y="28215"/>
                  </a:lnTo>
                  <a:lnTo>
                    <a:pt x="3379" y="28259"/>
                  </a:lnTo>
                  <a:lnTo>
                    <a:pt x="2764" y="28742"/>
                  </a:lnTo>
                  <a:lnTo>
                    <a:pt x="2721" y="28786"/>
                  </a:lnTo>
                  <a:lnTo>
                    <a:pt x="1887" y="30146"/>
                  </a:lnTo>
                  <a:lnTo>
                    <a:pt x="1843" y="30146"/>
                  </a:lnTo>
                  <a:lnTo>
                    <a:pt x="834" y="32998"/>
                  </a:lnTo>
                  <a:lnTo>
                    <a:pt x="0" y="34797"/>
                  </a:lnTo>
                  <a:lnTo>
                    <a:pt x="0" y="34841"/>
                  </a:lnTo>
                  <a:lnTo>
                    <a:pt x="0" y="34929"/>
                  </a:lnTo>
                  <a:lnTo>
                    <a:pt x="44" y="34973"/>
                  </a:lnTo>
                  <a:lnTo>
                    <a:pt x="88" y="35017"/>
                  </a:lnTo>
                  <a:lnTo>
                    <a:pt x="263" y="35017"/>
                  </a:lnTo>
                  <a:lnTo>
                    <a:pt x="307" y="34929"/>
                  </a:lnTo>
                  <a:lnTo>
                    <a:pt x="1141" y="33130"/>
                  </a:lnTo>
                  <a:lnTo>
                    <a:pt x="2194" y="30278"/>
                  </a:lnTo>
                  <a:lnTo>
                    <a:pt x="2984" y="29005"/>
                  </a:lnTo>
                  <a:lnTo>
                    <a:pt x="3554" y="28566"/>
                  </a:lnTo>
                  <a:lnTo>
                    <a:pt x="5880" y="27776"/>
                  </a:lnTo>
                  <a:lnTo>
                    <a:pt x="5924" y="27733"/>
                  </a:lnTo>
                  <a:lnTo>
                    <a:pt x="6758" y="27162"/>
                  </a:lnTo>
                  <a:lnTo>
                    <a:pt x="6801" y="27118"/>
                  </a:lnTo>
                  <a:lnTo>
                    <a:pt x="8293" y="24661"/>
                  </a:lnTo>
                  <a:lnTo>
                    <a:pt x="8337" y="24617"/>
                  </a:lnTo>
                  <a:lnTo>
                    <a:pt x="9347" y="21238"/>
                  </a:lnTo>
                  <a:lnTo>
                    <a:pt x="10049" y="19044"/>
                  </a:lnTo>
                  <a:lnTo>
                    <a:pt x="11979" y="15885"/>
                  </a:lnTo>
                  <a:lnTo>
                    <a:pt x="14130" y="12374"/>
                  </a:lnTo>
                  <a:lnTo>
                    <a:pt x="15095" y="10400"/>
                  </a:lnTo>
                  <a:lnTo>
                    <a:pt x="15095" y="10356"/>
                  </a:lnTo>
                  <a:lnTo>
                    <a:pt x="15534" y="7943"/>
                  </a:lnTo>
                  <a:lnTo>
                    <a:pt x="15797" y="5529"/>
                  </a:lnTo>
                  <a:lnTo>
                    <a:pt x="16104" y="3993"/>
                  </a:lnTo>
                  <a:lnTo>
                    <a:pt x="17816" y="264"/>
                  </a:lnTo>
                  <a:lnTo>
                    <a:pt x="17859" y="176"/>
                  </a:lnTo>
                  <a:lnTo>
                    <a:pt x="17859" y="132"/>
                  </a:lnTo>
                  <a:lnTo>
                    <a:pt x="17816" y="88"/>
                  </a:lnTo>
                  <a:lnTo>
                    <a:pt x="17772" y="44"/>
                  </a:lnTo>
                  <a:lnTo>
                    <a:pt x="17684"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 name="Google Shape;160;p7"/>
            <p:cNvSpPr/>
            <p:nvPr/>
          </p:nvSpPr>
          <p:spPr>
            <a:xfrm>
              <a:off x="1977975" y="1250925"/>
              <a:ext cx="449800" cy="917125"/>
            </a:xfrm>
            <a:custGeom>
              <a:rect b="b" l="l" r="r" t="t"/>
              <a:pathLst>
                <a:path extrusionOk="0" h="36685" w="17992">
                  <a:moveTo>
                    <a:pt x="17772" y="0"/>
                  </a:moveTo>
                  <a:lnTo>
                    <a:pt x="17684" y="44"/>
                  </a:lnTo>
                  <a:lnTo>
                    <a:pt x="17640" y="88"/>
                  </a:lnTo>
                  <a:lnTo>
                    <a:pt x="16412" y="2896"/>
                  </a:lnTo>
                  <a:lnTo>
                    <a:pt x="14964" y="5924"/>
                  </a:lnTo>
                  <a:lnTo>
                    <a:pt x="14920" y="5968"/>
                  </a:lnTo>
                  <a:lnTo>
                    <a:pt x="14569" y="7943"/>
                  </a:lnTo>
                  <a:lnTo>
                    <a:pt x="14393" y="10400"/>
                  </a:lnTo>
                  <a:lnTo>
                    <a:pt x="13911" y="12638"/>
                  </a:lnTo>
                  <a:lnTo>
                    <a:pt x="12726" y="14920"/>
                  </a:lnTo>
                  <a:lnTo>
                    <a:pt x="8821" y="21238"/>
                  </a:lnTo>
                  <a:lnTo>
                    <a:pt x="8075" y="22994"/>
                  </a:lnTo>
                  <a:lnTo>
                    <a:pt x="8075" y="23037"/>
                  </a:lnTo>
                  <a:lnTo>
                    <a:pt x="7285" y="26241"/>
                  </a:lnTo>
                  <a:lnTo>
                    <a:pt x="6407" y="29137"/>
                  </a:lnTo>
                  <a:lnTo>
                    <a:pt x="5837" y="29839"/>
                  </a:lnTo>
                  <a:lnTo>
                    <a:pt x="2458" y="30629"/>
                  </a:lnTo>
                  <a:lnTo>
                    <a:pt x="2414" y="30629"/>
                  </a:lnTo>
                  <a:lnTo>
                    <a:pt x="1756" y="31111"/>
                  </a:lnTo>
                  <a:lnTo>
                    <a:pt x="1712" y="31155"/>
                  </a:lnTo>
                  <a:lnTo>
                    <a:pt x="966" y="32252"/>
                  </a:lnTo>
                  <a:lnTo>
                    <a:pt x="966" y="32296"/>
                  </a:lnTo>
                  <a:lnTo>
                    <a:pt x="1" y="35368"/>
                  </a:lnTo>
                  <a:lnTo>
                    <a:pt x="1" y="35456"/>
                  </a:lnTo>
                  <a:lnTo>
                    <a:pt x="44" y="36553"/>
                  </a:lnTo>
                  <a:lnTo>
                    <a:pt x="132" y="36640"/>
                  </a:lnTo>
                  <a:lnTo>
                    <a:pt x="220" y="36684"/>
                  </a:lnTo>
                  <a:lnTo>
                    <a:pt x="308" y="36684"/>
                  </a:lnTo>
                  <a:lnTo>
                    <a:pt x="352" y="36640"/>
                  </a:lnTo>
                  <a:lnTo>
                    <a:pt x="395" y="36596"/>
                  </a:lnTo>
                  <a:lnTo>
                    <a:pt x="395" y="36509"/>
                  </a:lnTo>
                  <a:lnTo>
                    <a:pt x="352" y="35456"/>
                  </a:lnTo>
                  <a:lnTo>
                    <a:pt x="1273" y="32428"/>
                  </a:lnTo>
                  <a:lnTo>
                    <a:pt x="1975" y="31375"/>
                  </a:lnTo>
                  <a:lnTo>
                    <a:pt x="2589" y="30936"/>
                  </a:lnTo>
                  <a:lnTo>
                    <a:pt x="5968" y="30190"/>
                  </a:lnTo>
                  <a:lnTo>
                    <a:pt x="6056" y="30102"/>
                  </a:lnTo>
                  <a:lnTo>
                    <a:pt x="6714" y="29356"/>
                  </a:lnTo>
                  <a:lnTo>
                    <a:pt x="6758" y="29312"/>
                  </a:lnTo>
                  <a:lnTo>
                    <a:pt x="7636" y="26328"/>
                  </a:lnTo>
                  <a:lnTo>
                    <a:pt x="8426" y="23125"/>
                  </a:lnTo>
                  <a:lnTo>
                    <a:pt x="9128" y="21414"/>
                  </a:lnTo>
                  <a:lnTo>
                    <a:pt x="13033" y="15095"/>
                  </a:lnTo>
                  <a:lnTo>
                    <a:pt x="14262" y="12769"/>
                  </a:lnTo>
                  <a:lnTo>
                    <a:pt x="14262" y="12726"/>
                  </a:lnTo>
                  <a:lnTo>
                    <a:pt x="14700" y="10444"/>
                  </a:lnTo>
                  <a:lnTo>
                    <a:pt x="14744" y="10444"/>
                  </a:lnTo>
                  <a:lnTo>
                    <a:pt x="14920" y="7986"/>
                  </a:lnTo>
                  <a:lnTo>
                    <a:pt x="15271" y="6056"/>
                  </a:lnTo>
                  <a:lnTo>
                    <a:pt x="16719" y="3028"/>
                  </a:lnTo>
                  <a:lnTo>
                    <a:pt x="17992" y="264"/>
                  </a:lnTo>
                  <a:lnTo>
                    <a:pt x="17992" y="176"/>
                  </a:lnTo>
                  <a:lnTo>
                    <a:pt x="17992" y="132"/>
                  </a:lnTo>
                  <a:lnTo>
                    <a:pt x="17948" y="44"/>
                  </a:lnTo>
                  <a:lnTo>
                    <a:pt x="17904"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 name="Google Shape;161;p7"/>
            <p:cNvSpPr/>
            <p:nvPr/>
          </p:nvSpPr>
          <p:spPr>
            <a:xfrm>
              <a:off x="2010875" y="1153275"/>
              <a:ext cx="468450" cy="980750"/>
            </a:xfrm>
            <a:custGeom>
              <a:rect b="b" l="l" r="r" t="t"/>
              <a:pathLst>
                <a:path extrusionOk="0" h="39230" w="18738">
                  <a:moveTo>
                    <a:pt x="18475" y="1"/>
                  </a:moveTo>
                  <a:lnTo>
                    <a:pt x="18431" y="45"/>
                  </a:lnTo>
                  <a:lnTo>
                    <a:pt x="18387" y="89"/>
                  </a:lnTo>
                  <a:lnTo>
                    <a:pt x="18387" y="176"/>
                  </a:lnTo>
                  <a:lnTo>
                    <a:pt x="18036" y="3424"/>
                  </a:lnTo>
                  <a:lnTo>
                    <a:pt x="16588" y="6407"/>
                  </a:lnTo>
                  <a:lnTo>
                    <a:pt x="14833" y="10050"/>
                  </a:lnTo>
                  <a:lnTo>
                    <a:pt x="14438" y="11410"/>
                  </a:lnTo>
                  <a:lnTo>
                    <a:pt x="14438" y="11454"/>
                  </a:lnTo>
                  <a:lnTo>
                    <a:pt x="14218" y="14920"/>
                  </a:lnTo>
                  <a:lnTo>
                    <a:pt x="13736" y="17070"/>
                  </a:lnTo>
                  <a:lnTo>
                    <a:pt x="12331" y="19703"/>
                  </a:lnTo>
                  <a:lnTo>
                    <a:pt x="10269" y="23038"/>
                  </a:lnTo>
                  <a:lnTo>
                    <a:pt x="8250" y="26329"/>
                  </a:lnTo>
                  <a:lnTo>
                    <a:pt x="7548" y="28128"/>
                  </a:lnTo>
                  <a:lnTo>
                    <a:pt x="7505" y="28128"/>
                  </a:lnTo>
                  <a:lnTo>
                    <a:pt x="6715" y="31683"/>
                  </a:lnTo>
                  <a:lnTo>
                    <a:pt x="5925" y="34579"/>
                  </a:lnTo>
                  <a:lnTo>
                    <a:pt x="3204" y="34886"/>
                  </a:lnTo>
                  <a:lnTo>
                    <a:pt x="3160" y="34930"/>
                  </a:lnTo>
                  <a:lnTo>
                    <a:pt x="1493" y="35500"/>
                  </a:lnTo>
                  <a:lnTo>
                    <a:pt x="1405" y="35544"/>
                  </a:lnTo>
                  <a:lnTo>
                    <a:pt x="791" y="36422"/>
                  </a:lnTo>
                  <a:lnTo>
                    <a:pt x="747" y="36422"/>
                  </a:lnTo>
                  <a:lnTo>
                    <a:pt x="45" y="38265"/>
                  </a:lnTo>
                  <a:lnTo>
                    <a:pt x="45" y="38352"/>
                  </a:lnTo>
                  <a:lnTo>
                    <a:pt x="1" y="39054"/>
                  </a:lnTo>
                  <a:lnTo>
                    <a:pt x="1" y="39142"/>
                  </a:lnTo>
                  <a:lnTo>
                    <a:pt x="45" y="39186"/>
                  </a:lnTo>
                  <a:lnTo>
                    <a:pt x="89" y="39230"/>
                  </a:lnTo>
                  <a:lnTo>
                    <a:pt x="176" y="39230"/>
                  </a:lnTo>
                  <a:lnTo>
                    <a:pt x="308" y="39186"/>
                  </a:lnTo>
                  <a:lnTo>
                    <a:pt x="352" y="39098"/>
                  </a:lnTo>
                  <a:lnTo>
                    <a:pt x="396" y="38396"/>
                  </a:lnTo>
                  <a:lnTo>
                    <a:pt x="1054" y="36597"/>
                  </a:lnTo>
                  <a:lnTo>
                    <a:pt x="1668" y="35807"/>
                  </a:lnTo>
                  <a:lnTo>
                    <a:pt x="3248" y="35237"/>
                  </a:lnTo>
                  <a:lnTo>
                    <a:pt x="6100" y="34886"/>
                  </a:lnTo>
                  <a:lnTo>
                    <a:pt x="6188" y="34842"/>
                  </a:lnTo>
                  <a:lnTo>
                    <a:pt x="6232" y="34754"/>
                  </a:lnTo>
                  <a:lnTo>
                    <a:pt x="7066" y="31770"/>
                  </a:lnTo>
                  <a:lnTo>
                    <a:pt x="7856" y="28216"/>
                  </a:lnTo>
                  <a:lnTo>
                    <a:pt x="8558" y="26461"/>
                  </a:lnTo>
                  <a:lnTo>
                    <a:pt x="10532" y="23214"/>
                  </a:lnTo>
                  <a:lnTo>
                    <a:pt x="12639" y="19879"/>
                  </a:lnTo>
                  <a:lnTo>
                    <a:pt x="14043" y="17202"/>
                  </a:lnTo>
                  <a:lnTo>
                    <a:pt x="14087" y="17158"/>
                  </a:lnTo>
                  <a:lnTo>
                    <a:pt x="14569" y="15008"/>
                  </a:lnTo>
                  <a:lnTo>
                    <a:pt x="14569" y="14964"/>
                  </a:lnTo>
                  <a:lnTo>
                    <a:pt x="14789" y="11498"/>
                  </a:lnTo>
                  <a:lnTo>
                    <a:pt x="15140" y="10181"/>
                  </a:lnTo>
                  <a:lnTo>
                    <a:pt x="16895" y="6583"/>
                  </a:lnTo>
                  <a:lnTo>
                    <a:pt x="18343" y="3555"/>
                  </a:lnTo>
                  <a:lnTo>
                    <a:pt x="18387" y="3511"/>
                  </a:lnTo>
                  <a:lnTo>
                    <a:pt x="18738" y="220"/>
                  </a:lnTo>
                  <a:lnTo>
                    <a:pt x="18738" y="133"/>
                  </a:lnTo>
                  <a:lnTo>
                    <a:pt x="18694" y="89"/>
                  </a:lnTo>
                  <a:lnTo>
                    <a:pt x="18650" y="45"/>
                  </a:lnTo>
                  <a:lnTo>
                    <a:pt x="18562"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 name="Google Shape;162;p7"/>
            <p:cNvSpPr/>
            <p:nvPr/>
          </p:nvSpPr>
          <p:spPr>
            <a:xfrm>
              <a:off x="1860600" y="1609650"/>
              <a:ext cx="307175" cy="510125"/>
            </a:xfrm>
            <a:custGeom>
              <a:rect b="b" l="l" r="r" t="t"/>
              <a:pathLst>
                <a:path extrusionOk="0" h="20405" w="12287">
                  <a:moveTo>
                    <a:pt x="12067" y="0"/>
                  </a:moveTo>
                  <a:lnTo>
                    <a:pt x="12024" y="44"/>
                  </a:lnTo>
                  <a:lnTo>
                    <a:pt x="11980" y="88"/>
                  </a:lnTo>
                  <a:lnTo>
                    <a:pt x="8469" y="5529"/>
                  </a:lnTo>
                  <a:lnTo>
                    <a:pt x="6363" y="8425"/>
                  </a:lnTo>
                  <a:lnTo>
                    <a:pt x="4608" y="11365"/>
                  </a:lnTo>
                  <a:lnTo>
                    <a:pt x="2721" y="13998"/>
                  </a:lnTo>
                  <a:lnTo>
                    <a:pt x="2721" y="14042"/>
                  </a:lnTo>
                  <a:lnTo>
                    <a:pt x="1273" y="16806"/>
                  </a:lnTo>
                  <a:lnTo>
                    <a:pt x="1273" y="16850"/>
                  </a:lnTo>
                  <a:lnTo>
                    <a:pt x="0" y="20141"/>
                  </a:lnTo>
                  <a:lnTo>
                    <a:pt x="0" y="20229"/>
                  </a:lnTo>
                  <a:lnTo>
                    <a:pt x="0" y="20273"/>
                  </a:lnTo>
                  <a:lnTo>
                    <a:pt x="44" y="20361"/>
                  </a:lnTo>
                  <a:lnTo>
                    <a:pt x="88" y="20404"/>
                  </a:lnTo>
                  <a:lnTo>
                    <a:pt x="176" y="20404"/>
                  </a:lnTo>
                  <a:lnTo>
                    <a:pt x="264" y="20361"/>
                  </a:lnTo>
                  <a:lnTo>
                    <a:pt x="307" y="20273"/>
                  </a:lnTo>
                  <a:lnTo>
                    <a:pt x="1580" y="16982"/>
                  </a:lnTo>
                  <a:lnTo>
                    <a:pt x="3028" y="14173"/>
                  </a:lnTo>
                  <a:lnTo>
                    <a:pt x="4915" y="11541"/>
                  </a:lnTo>
                  <a:lnTo>
                    <a:pt x="6670" y="8645"/>
                  </a:lnTo>
                  <a:lnTo>
                    <a:pt x="8776" y="5705"/>
                  </a:lnTo>
                  <a:lnTo>
                    <a:pt x="12243" y="263"/>
                  </a:lnTo>
                  <a:lnTo>
                    <a:pt x="12287" y="176"/>
                  </a:lnTo>
                  <a:lnTo>
                    <a:pt x="12287" y="132"/>
                  </a:lnTo>
                  <a:lnTo>
                    <a:pt x="12243" y="88"/>
                  </a:lnTo>
                  <a:lnTo>
                    <a:pt x="12199"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 name="Google Shape;163;p7"/>
            <p:cNvSpPr/>
            <p:nvPr/>
          </p:nvSpPr>
          <p:spPr>
            <a:xfrm>
              <a:off x="3805600" y="1948625"/>
              <a:ext cx="105350" cy="186500"/>
            </a:xfrm>
            <a:custGeom>
              <a:rect b="b" l="l" r="r" t="t"/>
              <a:pathLst>
                <a:path extrusionOk="0" h="7460" w="4214">
                  <a:moveTo>
                    <a:pt x="1317" y="483"/>
                  </a:moveTo>
                  <a:lnTo>
                    <a:pt x="3599" y="4037"/>
                  </a:lnTo>
                  <a:lnTo>
                    <a:pt x="3818" y="4695"/>
                  </a:lnTo>
                  <a:lnTo>
                    <a:pt x="3511" y="6758"/>
                  </a:lnTo>
                  <a:lnTo>
                    <a:pt x="2809" y="7109"/>
                  </a:lnTo>
                  <a:lnTo>
                    <a:pt x="2238" y="6802"/>
                  </a:lnTo>
                  <a:lnTo>
                    <a:pt x="1273" y="5705"/>
                  </a:lnTo>
                  <a:lnTo>
                    <a:pt x="395" y="3993"/>
                  </a:lnTo>
                  <a:lnTo>
                    <a:pt x="352" y="2238"/>
                  </a:lnTo>
                  <a:lnTo>
                    <a:pt x="1185" y="702"/>
                  </a:lnTo>
                  <a:lnTo>
                    <a:pt x="1317" y="483"/>
                  </a:lnTo>
                  <a:close/>
                  <a:moveTo>
                    <a:pt x="1273" y="0"/>
                  </a:moveTo>
                  <a:lnTo>
                    <a:pt x="1185" y="88"/>
                  </a:lnTo>
                  <a:lnTo>
                    <a:pt x="878" y="483"/>
                  </a:lnTo>
                  <a:lnTo>
                    <a:pt x="878" y="527"/>
                  </a:lnTo>
                  <a:lnTo>
                    <a:pt x="0" y="2150"/>
                  </a:lnTo>
                  <a:lnTo>
                    <a:pt x="0" y="2238"/>
                  </a:lnTo>
                  <a:lnTo>
                    <a:pt x="88" y="4081"/>
                  </a:lnTo>
                  <a:lnTo>
                    <a:pt x="88" y="4125"/>
                  </a:lnTo>
                  <a:lnTo>
                    <a:pt x="1010" y="5880"/>
                  </a:lnTo>
                  <a:lnTo>
                    <a:pt x="1010" y="5924"/>
                  </a:lnTo>
                  <a:lnTo>
                    <a:pt x="1975" y="7065"/>
                  </a:lnTo>
                  <a:lnTo>
                    <a:pt x="2019" y="7109"/>
                  </a:lnTo>
                  <a:lnTo>
                    <a:pt x="2765" y="7460"/>
                  </a:lnTo>
                  <a:lnTo>
                    <a:pt x="2897" y="7460"/>
                  </a:lnTo>
                  <a:lnTo>
                    <a:pt x="3730" y="7065"/>
                  </a:lnTo>
                  <a:lnTo>
                    <a:pt x="3818" y="6977"/>
                  </a:lnTo>
                  <a:lnTo>
                    <a:pt x="3862" y="6933"/>
                  </a:lnTo>
                  <a:lnTo>
                    <a:pt x="4213" y="4739"/>
                  </a:lnTo>
                  <a:lnTo>
                    <a:pt x="4169" y="4651"/>
                  </a:lnTo>
                  <a:lnTo>
                    <a:pt x="3906" y="3906"/>
                  </a:lnTo>
                  <a:lnTo>
                    <a:pt x="3906" y="3862"/>
                  </a:lnTo>
                  <a:lnTo>
                    <a:pt x="1492" y="88"/>
                  </a:lnTo>
                  <a:lnTo>
                    <a:pt x="1405" y="44"/>
                  </a:lnTo>
                  <a:lnTo>
                    <a:pt x="1317"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 name="Google Shape;164;p7"/>
            <p:cNvSpPr/>
            <p:nvPr/>
          </p:nvSpPr>
          <p:spPr>
            <a:xfrm>
              <a:off x="3788050" y="1933250"/>
              <a:ext cx="133850" cy="229300"/>
            </a:xfrm>
            <a:custGeom>
              <a:rect b="b" l="l" r="r" t="t"/>
              <a:pathLst>
                <a:path extrusionOk="0" h="9172" w="5354">
                  <a:moveTo>
                    <a:pt x="2194" y="352"/>
                  </a:moveTo>
                  <a:lnTo>
                    <a:pt x="2633" y="484"/>
                  </a:lnTo>
                  <a:lnTo>
                    <a:pt x="4520" y="3994"/>
                  </a:lnTo>
                  <a:lnTo>
                    <a:pt x="5003" y="5003"/>
                  </a:lnTo>
                  <a:lnTo>
                    <a:pt x="4871" y="7153"/>
                  </a:lnTo>
                  <a:lnTo>
                    <a:pt x="4608" y="8163"/>
                  </a:lnTo>
                  <a:lnTo>
                    <a:pt x="4257" y="8557"/>
                  </a:lnTo>
                  <a:lnTo>
                    <a:pt x="3467" y="8821"/>
                  </a:lnTo>
                  <a:lnTo>
                    <a:pt x="2897" y="8426"/>
                  </a:lnTo>
                  <a:lnTo>
                    <a:pt x="1317" y="6451"/>
                  </a:lnTo>
                  <a:lnTo>
                    <a:pt x="483" y="4696"/>
                  </a:lnTo>
                  <a:lnTo>
                    <a:pt x="351" y="3862"/>
                  </a:lnTo>
                  <a:lnTo>
                    <a:pt x="395" y="2765"/>
                  </a:lnTo>
                  <a:lnTo>
                    <a:pt x="790" y="1800"/>
                  </a:lnTo>
                  <a:lnTo>
                    <a:pt x="1624" y="659"/>
                  </a:lnTo>
                  <a:lnTo>
                    <a:pt x="2194" y="352"/>
                  </a:lnTo>
                  <a:close/>
                  <a:moveTo>
                    <a:pt x="2063" y="1"/>
                  </a:moveTo>
                  <a:lnTo>
                    <a:pt x="1448" y="352"/>
                  </a:lnTo>
                  <a:lnTo>
                    <a:pt x="1361" y="440"/>
                  </a:lnTo>
                  <a:lnTo>
                    <a:pt x="483" y="1624"/>
                  </a:lnTo>
                  <a:lnTo>
                    <a:pt x="483" y="1668"/>
                  </a:lnTo>
                  <a:lnTo>
                    <a:pt x="88" y="2678"/>
                  </a:lnTo>
                  <a:lnTo>
                    <a:pt x="44" y="2721"/>
                  </a:lnTo>
                  <a:lnTo>
                    <a:pt x="0" y="3862"/>
                  </a:lnTo>
                  <a:lnTo>
                    <a:pt x="0" y="3906"/>
                  </a:lnTo>
                  <a:lnTo>
                    <a:pt x="176" y="4784"/>
                  </a:lnTo>
                  <a:lnTo>
                    <a:pt x="176" y="4828"/>
                  </a:lnTo>
                  <a:lnTo>
                    <a:pt x="1010" y="6583"/>
                  </a:lnTo>
                  <a:lnTo>
                    <a:pt x="1054" y="6627"/>
                  </a:lnTo>
                  <a:lnTo>
                    <a:pt x="2633" y="8689"/>
                  </a:lnTo>
                  <a:lnTo>
                    <a:pt x="2677" y="8733"/>
                  </a:lnTo>
                  <a:lnTo>
                    <a:pt x="3335" y="9128"/>
                  </a:lnTo>
                  <a:lnTo>
                    <a:pt x="3467" y="9172"/>
                  </a:lnTo>
                  <a:lnTo>
                    <a:pt x="3511" y="9172"/>
                  </a:lnTo>
                  <a:lnTo>
                    <a:pt x="4432" y="8865"/>
                  </a:lnTo>
                  <a:lnTo>
                    <a:pt x="4520" y="8821"/>
                  </a:lnTo>
                  <a:lnTo>
                    <a:pt x="4915" y="8338"/>
                  </a:lnTo>
                  <a:lnTo>
                    <a:pt x="4959" y="8250"/>
                  </a:lnTo>
                  <a:lnTo>
                    <a:pt x="5222" y="7241"/>
                  </a:lnTo>
                  <a:lnTo>
                    <a:pt x="5222" y="7197"/>
                  </a:lnTo>
                  <a:lnTo>
                    <a:pt x="5354" y="5003"/>
                  </a:lnTo>
                  <a:lnTo>
                    <a:pt x="5354" y="4915"/>
                  </a:lnTo>
                  <a:lnTo>
                    <a:pt x="4871" y="3862"/>
                  </a:lnTo>
                  <a:lnTo>
                    <a:pt x="2897" y="264"/>
                  </a:lnTo>
                  <a:lnTo>
                    <a:pt x="2853" y="176"/>
                  </a:lnTo>
                  <a:lnTo>
                    <a:pt x="2809" y="176"/>
                  </a:lnTo>
                  <a:lnTo>
                    <a:pt x="2194"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 name="Google Shape;165;p7"/>
            <p:cNvSpPr/>
            <p:nvPr/>
          </p:nvSpPr>
          <p:spPr>
            <a:xfrm>
              <a:off x="3671775" y="2997350"/>
              <a:ext cx="187600" cy="399350"/>
            </a:xfrm>
            <a:custGeom>
              <a:rect b="b" l="l" r="r" t="t"/>
              <a:pathLst>
                <a:path extrusionOk="0" h="15974" w="7504">
                  <a:moveTo>
                    <a:pt x="1843" y="1"/>
                  </a:moveTo>
                  <a:lnTo>
                    <a:pt x="1755" y="45"/>
                  </a:lnTo>
                  <a:lnTo>
                    <a:pt x="790" y="615"/>
                  </a:lnTo>
                  <a:lnTo>
                    <a:pt x="746" y="703"/>
                  </a:lnTo>
                  <a:lnTo>
                    <a:pt x="176" y="1712"/>
                  </a:lnTo>
                  <a:lnTo>
                    <a:pt x="176" y="1756"/>
                  </a:lnTo>
                  <a:lnTo>
                    <a:pt x="0" y="2941"/>
                  </a:lnTo>
                  <a:lnTo>
                    <a:pt x="0" y="2985"/>
                  </a:lnTo>
                  <a:lnTo>
                    <a:pt x="351" y="5530"/>
                  </a:lnTo>
                  <a:lnTo>
                    <a:pt x="395" y="5617"/>
                  </a:lnTo>
                  <a:lnTo>
                    <a:pt x="1185" y="6890"/>
                  </a:lnTo>
                  <a:lnTo>
                    <a:pt x="1229" y="6890"/>
                  </a:lnTo>
                  <a:lnTo>
                    <a:pt x="4783" y="10751"/>
                  </a:lnTo>
                  <a:lnTo>
                    <a:pt x="4432" y="11848"/>
                  </a:lnTo>
                  <a:lnTo>
                    <a:pt x="4169" y="12726"/>
                  </a:lnTo>
                  <a:lnTo>
                    <a:pt x="3467" y="13516"/>
                  </a:lnTo>
                  <a:lnTo>
                    <a:pt x="2150" y="14920"/>
                  </a:lnTo>
                  <a:lnTo>
                    <a:pt x="1009" y="15622"/>
                  </a:lnTo>
                  <a:lnTo>
                    <a:pt x="922" y="15666"/>
                  </a:lnTo>
                  <a:lnTo>
                    <a:pt x="922" y="15754"/>
                  </a:lnTo>
                  <a:lnTo>
                    <a:pt x="922" y="15798"/>
                  </a:lnTo>
                  <a:lnTo>
                    <a:pt x="922" y="15885"/>
                  </a:lnTo>
                  <a:lnTo>
                    <a:pt x="1009" y="15929"/>
                  </a:lnTo>
                  <a:lnTo>
                    <a:pt x="1097" y="15973"/>
                  </a:lnTo>
                  <a:lnTo>
                    <a:pt x="1185" y="15929"/>
                  </a:lnTo>
                  <a:lnTo>
                    <a:pt x="2370" y="15227"/>
                  </a:lnTo>
                  <a:lnTo>
                    <a:pt x="2413" y="15183"/>
                  </a:lnTo>
                  <a:lnTo>
                    <a:pt x="3598" y="13911"/>
                  </a:lnTo>
                  <a:lnTo>
                    <a:pt x="4213" y="13209"/>
                  </a:lnTo>
                  <a:lnTo>
                    <a:pt x="4432" y="12902"/>
                  </a:lnTo>
                  <a:lnTo>
                    <a:pt x="4476" y="12770"/>
                  </a:lnTo>
                  <a:lnTo>
                    <a:pt x="4739" y="11980"/>
                  </a:lnTo>
                  <a:lnTo>
                    <a:pt x="5178" y="10795"/>
                  </a:lnTo>
                  <a:lnTo>
                    <a:pt x="5178" y="10664"/>
                  </a:lnTo>
                  <a:lnTo>
                    <a:pt x="5134" y="10576"/>
                  </a:lnTo>
                  <a:lnTo>
                    <a:pt x="1492" y="6671"/>
                  </a:lnTo>
                  <a:lnTo>
                    <a:pt x="702" y="5442"/>
                  </a:lnTo>
                  <a:lnTo>
                    <a:pt x="351" y="2941"/>
                  </a:lnTo>
                  <a:lnTo>
                    <a:pt x="527" y="1844"/>
                  </a:lnTo>
                  <a:lnTo>
                    <a:pt x="1009" y="878"/>
                  </a:lnTo>
                  <a:lnTo>
                    <a:pt x="1887" y="352"/>
                  </a:lnTo>
                  <a:lnTo>
                    <a:pt x="2150" y="352"/>
                  </a:lnTo>
                  <a:lnTo>
                    <a:pt x="3642" y="1449"/>
                  </a:lnTo>
                  <a:lnTo>
                    <a:pt x="5485" y="3380"/>
                  </a:lnTo>
                  <a:lnTo>
                    <a:pt x="7021" y="5837"/>
                  </a:lnTo>
                  <a:lnTo>
                    <a:pt x="7153" y="9040"/>
                  </a:lnTo>
                  <a:lnTo>
                    <a:pt x="7196" y="9128"/>
                  </a:lnTo>
                  <a:lnTo>
                    <a:pt x="7240" y="9172"/>
                  </a:lnTo>
                  <a:lnTo>
                    <a:pt x="7284" y="9216"/>
                  </a:lnTo>
                  <a:lnTo>
                    <a:pt x="7416" y="9216"/>
                  </a:lnTo>
                  <a:lnTo>
                    <a:pt x="7460" y="9172"/>
                  </a:lnTo>
                  <a:lnTo>
                    <a:pt x="7504" y="9084"/>
                  </a:lnTo>
                  <a:lnTo>
                    <a:pt x="7504" y="9040"/>
                  </a:lnTo>
                  <a:lnTo>
                    <a:pt x="7372" y="5749"/>
                  </a:lnTo>
                  <a:lnTo>
                    <a:pt x="7328" y="5661"/>
                  </a:lnTo>
                  <a:lnTo>
                    <a:pt x="5748" y="3160"/>
                  </a:lnTo>
                  <a:lnTo>
                    <a:pt x="5748" y="3116"/>
                  </a:lnTo>
                  <a:lnTo>
                    <a:pt x="3905" y="1186"/>
                  </a:lnTo>
                  <a:lnTo>
                    <a:pt x="3862" y="1186"/>
                  </a:lnTo>
                  <a:lnTo>
                    <a:pt x="2326" y="45"/>
                  </a:lnTo>
                  <a:lnTo>
                    <a:pt x="2238" y="45"/>
                  </a:lnTo>
                  <a:lnTo>
                    <a:pt x="1843"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 name="Google Shape;166;p7"/>
            <p:cNvSpPr/>
            <p:nvPr/>
          </p:nvSpPr>
          <p:spPr>
            <a:xfrm>
              <a:off x="3577425" y="2967725"/>
              <a:ext cx="311575" cy="471750"/>
            </a:xfrm>
            <a:custGeom>
              <a:rect b="b" l="l" r="r" t="t"/>
              <a:pathLst>
                <a:path extrusionOk="0" h="18870" w="12463">
                  <a:moveTo>
                    <a:pt x="5529" y="1"/>
                  </a:moveTo>
                  <a:lnTo>
                    <a:pt x="4257" y="791"/>
                  </a:lnTo>
                  <a:lnTo>
                    <a:pt x="4213" y="835"/>
                  </a:lnTo>
                  <a:lnTo>
                    <a:pt x="3730" y="1449"/>
                  </a:lnTo>
                  <a:lnTo>
                    <a:pt x="3730" y="1493"/>
                  </a:lnTo>
                  <a:lnTo>
                    <a:pt x="3204" y="3248"/>
                  </a:lnTo>
                  <a:lnTo>
                    <a:pt x="3160" y="3292"/>
                  </a:lnTo>
                  <a:lnTo>
                    <a:pt x="3204" y="4696"/>
                  </a:lnTo>
                  <a:lnTo>
                    <a:pt x="3247" y="4740"/>
                  </a:lnTo>
                  <a:lnTo>
                    <a:pt x="4037" y="7592"/>
                  </a:lnTo>
                  <a:lnTo>
                    <a:pt x="4081" y="7636"/>
                  </a:lnTo>
                  <a:lnTo>
                    <a:pt x="6056" y="10225"/>
                  </a:lnTo>
                  <a:lnTo>
                    <a:pt x="6582" y="11498"/>
                  </a:lnTo>
                  <a:lnTo>
                    <a:pt x="6539" y="12156"/>
                  </a:lnTo>
                  <a:lnTo>
                    <a:pt x="5661" y="14306"/>
                  </a:lnTo>
                  <a:lnTo>
                    <a:pt x="44" y="18518"/>
                  </a:lnTo>
                  <a:lnTo>
                    <a:pt x="0" y="18606"/>
                  </a:lnTo>
                  <a:lnTo>
                    <a:pt x="0" y="18650"/>
                  </a:lnTo>
                  <a:lnTo>
                    <a:pt x="0" y="18738"/>
                  </a:lnTo>
                  <a:lnTo>
                    <a:pt x="0" y="18782"/>
                  </a:lnTo>
                  <a:lnTo>
                    <a:pt x="88" y="18826"/>
                  </a:lnTo>
                  <a:lnTo>
                    <a:pt x="176" y="18870"/>
                  </a:lnTo>
                  <a:lnTo>
                    <a:pt x="264" y="18826"/>
                  </a:lnTo>
                  <a:lnTo>
                    <a:pt x="5924" y="14569"/>
                  </a:lnTo>
                  <a:lnTo>
                    <a:pt x="5968" y="14481"/>
                  </a:lnTo>
                  <a:lnTo>
                    <a:pt x="6890" y="12244"/>
                  </a:lnTo>
                  <a:lnTo>
                    <a:pt x="6890" y="12200"/>
                  </a:lnTo>
                  <a:lnTo>
                    <a:pt x="6933" y="11498"/>
                  </a:lnTo>
                  <a:lnTo>
                    <a:pt x="6890" y="11410"/>
                  </a:lnTo>
                  <a:lnTo>
                    <a:pt x="6407" y="10093"/>
                  </a:lnTo>
                  <a:lnTo>
                    <a:pt x="6363" y="10050"/>
                  </a:lnTo>
                  <a:lnTo>
                    <a:pt x="4388" y="7461"/>
                  </a:lnTo>
                  <a:lnTo>
                    <a:pt x="3555" y="4696"/>
                  </a:lnTo>
                  <a:lnTo>
                    <a:pt x="3511" y="3336"/>
                  </a:lnTo>
                  <a:lnTo>
                    <a:pt x="4037" y="1625"/>
                  </a:lnTo>
                  <a:lnTo>
                    <a:pt x="4476" y="1098"/>
                  </a:lnTo>
                  <a:lnTo>
                    <a:pt x="5617" y="352"/>
                  </a:lnTo>
                  <a:lnTo>
                    <a:pt x="9391" y="2678"/>
                  </a:lnTo>
                  <a:lnTo>
                    <a:pt x="11848" y="5925"/>
                  </a:lnTo>
                  <a:lnTo>
                    <a:pt x="12111" y="7724"/>
                  </a:lnTo>
                  <a:lnTo>
                    <a:pt x="12024" y="10620"/>
                  </a:lnTo>
                  <a:lnTo>
                    <a:pt x="12024" y="10708"/>
                  </a:lnTo>
                  <a:lnTo>
                    <a:pt x="12067" y="10752"/>
                  </a:lnTo>
                  <a:lnTo>
                    <a:pt x="12111" y="10796"/>
                  </a:lnTo>
                  <a:lnTo>
                    <a:pt x="12199" y="10796"/>
                  </a:lnTo>
                  <a:lnTo>
                    <a:pt x="12331" y="10752"/>
                  </a:lnTo>
                  <a:lnTo>
                    <a:pt x="12331" y="10708"/>
                  </a:lnTo>
                  <a:lnTo>
                    <a:pt x="12375" y="10620"/>
                  </a:lnTo>
                  <a:lnTo>
                    <a:pt x="12462" y="7724"/>
                  </a:lnTo>
                  <a:lnTo>
                    <a:pt x="12199" y="5837"/>
                  </a:lnTo>
                  <a:lnTo>
                    <a:pt x="12155" y="5749"/>
                  </a:lnTo>
                  <a:lnTo>
                    <a:pt x="9654" y="2458"/>
                  </a:lnTo>
                  <a:lnTo>
                    <a:pt x="9610" y="2414"/>
                  </a:lnTo>
                  <a:lnTo>
                    <a:pt x="5705"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 name="Google Shape;167;p7"/>
            <p:cNvSpPr/>
            <p:nvPr/>
          </p:nvSpPr>
          <p:spPr>
            <a:xfrm>
              <a:off x="3642150" y="2927150"/>
              <a:ext cx="329125" cy="352150"/>
            </a:xfrm>
            <a:custGeom>
              <a:rect b="b" l="l" r="r" t="t"/>
              <a:pathLst>
                <a:path extrusionOk="0" h="14086" w="13165">
                  <a:moveTo>
                    <a:pt x="5836" y="0"/>
                  </a:moveTo>
                  <a:lnTo>
                    <a:pt x="4257" y="176"/>
                  </a:lnTo>
                  <a:lnTo>
                    <a:pt x="3555" y="351"/>
                  </a:lnTo>
                  <a:lnTo>
                    <a:pt x="2940" y="527"/>
                  </a:lnTo>
                  <a:lnTo>
                    <a:pt x="2414" y="702"/>
                  </a:lnTo>
                  <a:lnTo>
                    <a:pt x="1931" y="922"/>
                  </a:lnTo>
                  <a:lnTo>
                    <a:pt x="1536" y="1185"/>
                  </a:lnTo>
                  <a:lnTo>
                    <a:pt x="1185" y="1492"/>
                  </a:lnTo>
                  <a:lnTo>
                    <a:pt x="878" y="1799"/>
                  </a:lnTo>
                  <a:lnTo>
                    <a:pt x="615" y="2151"/>
                  </a:lnTo>
                  <a:lnTo>
                    <a:pt x="439" y="2545"/>
                  </a:lnTo>
                  <a:lnTo>
                    <a:pt x="264" y="2984"/>
                  </a:lnTo>
                  <a:lnTo>
                    <a:pt x="132" y="3423"/>
                  </a:lnTo>
                  <a:lnTo>
                    <a:pt x="88" y="3950"/>
                  </a:lnTo>
                  <a:lnTo>
                    <a:pt x="0" y="4520"/>
                  </a:lnTo>
                  <a:lnTo>
                    <a:pt x="0" y="5091"/>
                  </a:lnTo>
                  <a:lnTo>
                    <a:pt x="0" y="6451"/>
                  </a:lnTo>
                  <a:lnTo>
                    <a:pt x="0" y="6495"/>
                  </a:lnTo>
                  <a:lnTo>
                    <a:pt x="702" y="8996"/>
                  </a:lnTo>
                  <a:lnTo>
                    <a:pt x="746" y="9084"/>
                  </a:lnTo>
                  <a:lnTo>
                    <a:pt x="2896" y="12155"/>
                  </a:lnTo>
                  <a:lnTo>
                    <a:pt x="2984" y="12989"/>
                  </a:lnTo>
                  <a:lnTo>
                    <a:pt x="2677" y="13603"/>
                  </a:lnTo>
                  <a:lnTo>
                    <a:pt x="2370" y="13779"/>
                  </a:lnTo>
                  <a:lnTo>
                    <a:pt x="2326" y="13823"/>
                  </a:lnTo>
                  <a:lnTo>
                    <a:pt x="2282" y="13867"/>
                  </a:lnTo>
                  <a:lnTo>
                    <a:pt x="2282" y="13954"/>
                  </a:lnTo>
                  <a:lnTo>
                    <a:pt x="2282" y="13998"/>
                  </a:lnTo>
                  <a:lnTo>
                    <a:pt x="2326" y="14086"/>
                  </a:lnTo>
                  <a:lnTo>
                    <a:pt x="2501" y="14086"/>
                  </a:lnTo>
                  <a:lnTo>
                    <a:pt x="2896" y="13910"/>
                  </a:lnTo>
                  <a:lnTo>
                    <a:pt x="2940" y="13823"/>
                  </a:lnTo>
                  <a:lnTo>
                    <a:pt x="3335" y="13077"/>
                  </a:lnTo>
                  <a:lnTo>
                    <a:pt x="3335" y="12989"/>
                  </a:lnTo>
                  <a:lnTo>
                    <a:pt x="3247" y="12067"/>
                  </a:lnTo>
                  <a:lnTo>
                    <a:pt x="3204" y="11980"/>
                  </a:lnTo>
                  <a:lnTo>
                    <a:pt x="1053" y="8908"/>
                  </a:lnTo>
                  <a:lnTo>
                    <a:pt x="351" y="6407"/>
                  </a:lnTo>
                  <a:lnTo>
                    <a:pt x="351" y="5178"/>
                  </a:lnTo>
                  <a:lnTo>
                    <a:pt x="351" y="4608"/>
                  </a:lnTo>
                  <a:lnTo>
                    <a:pt x="395" y="4081"/>
                  </a:lnTo>
                  <a:lnTo>
                    <a:pt x="439" y="3599"/>
                  </a:lnTo>
                  <a:lnTo>
                    <a:pt x="571" y="3160"/>
                  </a:lnTo>
                  <a:lnTo>
                    <a:pt x="702" y="2765"/>
                  </a:lnTo>
                  <a:lnTo>
                    <a:pt x="878" y="2414"/>
                  </a:lnTo>
                  <a:lnTo>
                    <a:pt x="1097" y="2063"/>
                  </a:lnTo>
                  <a:lnTo>
                    <a:pt x="1361" y="1756"/>
                  </a:lnTo>
                  <a:lnTo>
                    <a:pt x="1712" y="1492"/>
                  </a:lnTo>
                  <a:lnTo>
                    <a:pt x="2063" y="1273"/>
                  </a:lnTo>
                  <a:lnTo>
                    <a:pt x="2545" y="1054"/>
                  </a:lnTo>
                  <a:lnTo>
                    <a:pt x="3028" y="834"/>
                  </a:lnTo>
                  <a:lnTo>
                    <a:pt x="3642" y="702"/>
                  </a:lnTo>
                  <a:lnTo>
                    <a:pt x="4301" y="527"/>
                  </a:lnTo>
                  <a:lnTo>
                    <a:pt x="5836" y="351"/>
                  </a:lnTo>
                  <a:lnTo>
                    <a:pt x="6890" y="659"/>
                  </a:lnTo>
                  <a:lnTo>
                    <a:pt x="7855" y="1580"/>
                  </a:lnTo>
                  <a:lnTo>
                    <a:pt x="7899" y="1580"/>
                  </a:lnTo>
                  <a:lnTo>
                    <a:pt x="11102" y="3335"/>
                  </a:lnTo>
                  <a:lnTo>
                    <a:pt x="12901" y="4388"/>
                  </a:lnTo>
                  <a:lnTo>
                    <a:pt x="12989" y="4432"/>
                  </a:lnTo>
                  <a:lnTo>
                    <a:pt x="13033" y="4388"/>
                  </a:lnTo>
                  <a:lnTo>
                    <a:pt x="13077" y="4388"/>
                  </a:lnTo>
                  <a:lnTo>
                    <a:pt x="13164" y="4345"/>
                  </a:lnTo>
                  <a:lnTo>
                    <a:pt x="13164" y="4257"/>
                  </a:lnTo>
                  <a:lnTo>
                    <a:pt x="13164" y="4213"/>
                  </a:lnTo>
                  <a:lnTo>
                    <a:pt x="13121" y="4125"/>
                  </a:lnTo>
                  <a:lnTo>
                    <a:pt x="13077" y="4081"/>
                  </a:lnTo>
                  <a:lnTo>
                    <a:pt x="11278" y="3028"/>
                  </a:lnTo>
                  <a:lnTo>
                    <a:pt x="8074" y="1317"/>
                  </a:lnTo>
                  <a:lnTo>
                    <a:pt x="7109" y="395"/>
                  </a:lnTo>
                  <a:lnTo>
                    <a:pt x="7065" y="351"/>
                  </a:lnTo>
                  <a:lnTo>
                    <a:pt x="5924"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 name="Google Shape;168;p7"/>
            <p:cNvSpPr/>
            <p:nvPr/>
          </p:nvSpPr>
          <p:spPr>
            <a:xfrm>
              <a:off x="3625700" y="2886550"/>
              <a:ext cx="275375" cy="360950"/>
            </a:xfrm>
            <a:custGeom>
              <a:rect b="b" l="l" r="r" t="t"/>
              <a:pathLst>
                <a:path extrusionOk="0" h="14438" w="11015">
                  <a:moveTo>
                    <a:pt x="7767" y="1"/>
                  </a:moveTo>
                  <a:lnTo>
                    <a:pt x="4783" y="835"/>
                  </a:lnTo>
                  <a:lnTo>
                    <a:pt x="1360" y="1975"/>
                  </a:lnTo>
                  <a:lnTo>
                    <a:pt x="1273" y="2019"/>
                  </a:lnTo>
                  <a:lnTo>
                    <a:pt x="878" y="2458"/>
                  </a:lnTo>
                  <a:lnTo>
                    <a:pt x="878" y="2502"/>
                  </a:lnTo>
                  <a:lnTo>
                    <a:pt x="527" y="3248"/>
                  </a:lnTo>
                  <a:lnTo>
                    <a:pt x="527" y="3292"/>
                  </a:lnTo>
                  <a:lnTo>
                    <a:pt x="44" y="5925"/>
                  </a:lnTo>
                  <a:lnTo>
                    <a:pt x="0" y="5969"/>
                  </a:lnTo>
                  <a:lnTo>
                    <a:pt x="44" y="8250"/>
                  </a:lnTo>
                  <a:lnTo>
                    <a:pt x="88" y="8294"/>
                  </a:lnTo>
                  <a:lnTo>
                    <a:pt x="878" y="10795"/>
                  </a:lnTo>
                  <a:lnTo>
                    <a:pt x="878" y="10839"/>
                  </a:lnTo>
                  <a:lnTo>
                    <a:pt x="2721" y="13648"/>
                  </a:lnTo>
                  <a:lnTo>
                    <a:pt x="2721" y="13911"/>
                  </a:lnTo>
                  <a:lnTo>
                    <a:pt x="2457" y="14130"/>
                  </a:lnTo>
                  <a:lnTo>
                    <a:pt x="2414" y="14174"/>
                  </a:lnTo>
                  <a:lnTo>
                    <a:pt x="2370" y="14262"/>
                  </a:lnTo>
                  <a:lnTo>
                    <a:pt x="2414" y="14306"/>
                  </a:lnTo>
                  <a:lnTo>
                    <a:pt x="2414" y="14394"/>
                  </a:lnTo>
                  <a:lnTo>
                    <a:pt x="2501" y="14437"/>
                  </a:lnTo>
                  <a:lnTo>
                    <a:pt x="2545" y="14437"/>
                  </a:lnTo>
                  <a:lnTo>
                    <a:pt x="2677" y="14394"/>
                  </a:lnTo>
                  <a:lnTo>
                    <a:pt x="2984" y="14130"/>
                  </a:lnTo>
                  <a:lnTo>
                    <a:pt x="3028" y="14086"/>
                  </a:lnTo>
                  <a:lnTo>
                    <a:pt x="3028" y="14043"/>
                  </a:lnTo>
                  <a:lnTo>
                    <a:pt x="3072" y="13604"/>
                  </a:lnTo>
                  <a:lnTo>
                    <a:pt x="3072" y="13516"/>
                  </a:lnTo>
                  <a:lnTo>
                    <a:pt x="1185" y="10664"/>
                  </a:lnTo>
                  <a:lnTo>
                    <a:pt x="395" y="8206"/>
                  </a:lnTo>
                  <a:lnTo>
                    <a:pt x="351" y="5969"/>
                  </a:lnTo>
                  <a:lnTo>
                    <a:pt x="834" y="3380"/>
                  </a:lnTo>
                  <a:lnTo>
                    <a:pt x="1185" y="2678"/>
                  </a:lnTo>
                  <a:lnTo>
                    <a:pt x="1492" y="2326"/>
                  </a:lnTo>
                  <a:lnTo>
                    <a:pt x="4915" y="1142"/>
                  </a:lnTo>
                  <a:lnTo>
                    <a:pt x="7811" y="352"/>
                  </a:lnTo>
                  <a:lnTo>
                    <a:pt x="10751" y="1317"/>
                  </a:lnTo>
                  <a:lnTo>
                    <a:pt x="10839" y="1361"/>
                  </a:lnTo>
                  <a:lnTo>
                    <a:pt x="10882" y="1317"/>
                  </a:lnTo>
                  <a:lnTo>
                    <a:pt x="10970" y="1273"/>
                  </a:lnTo>
                  <a:lnTo>
                    <a:pt x="10970" y="1229"/>
                  </a:lnTo>
                  <a:lnTo>
                    <a:pt x="11014" y="1142"/>
                  </a:lnTo>
                  <a:lnTo>
                    <a:pt x="10970" y="1098"/>
                  </a:lnTo>
                  <a:lnTo>
                    <a:pt x="10926" y="1054"/>
                  </a:lnTo>
                  <a:lnTo>
                    <a:pt x="10882" y="1010"/>
                  </a:lnTo>
                  <a:lnTo>
                    <a:pt x="7855"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 name="Google Shape;169;p7"/>
            <p:cNvSpPr/>
            <p:nvPr/>
          </p:nvSpPr>
          <p:spPr>
            <a:xfrm>
              <a:off x="3703575" y="3053300"/>
              <a:ext cx="118500" cy="174450"/>
            </a:xfrm>
            <a:custGeom>
              <a:rect b="b" l="l" r="r" t="t"/>
              <a:pathLst>
                <a:path extrusionOk="0" h="6978" w="4740">
                  <a:moveTo>
                    <a:pt x="966" y="352"/>
                  </a:moveTo>
                  <a:lnTo>
                    <a:pt x="1624" y="527"/>
                  </a:lnTo>
                  <a:lnTo>
                    <a:pt x="2765" y="1405"/>
                  </a:lnTo>
                  <a:lnTo>
                    <a:pt x="3950" y="2897"/>
                  </a:lnTo>
                  <a:lnTo>
                    <a:pt x="4389" y="4564"/>
                  </a:lnTo>
                  <a:lnTo>
                    <a:pt x="3906" y="6276"/>
                  </a:lnTo>
                  <a:lnTo>
                    <a:pt x="3818" y="6495"/>
                  </a:lnTo>
                  <a:lnTo>
                    <a:pt x="878" y="3511"/>
                  </a:lnTo>
                  <a:lnTo>
                    <a:pt x="483" y="2897"/>
                  </a:lnTo>
                  <a:lnTo>
                    <a:pt x="352" y="834"/>
                  </a:lnTo>
                  <a:lnTo>
                    <a:pt x="966" y="352"/>
                  </a:lnTo>
                  <a:close/>
                  <a:moveTo>
                    <a:pt x="878" y="1"/>
                  </a:moveTo>
                  <a:lnTo>
                    <a:pt x="790" y="45"/>
                  </a:lnTo>
                  <a:lnTo>
                    <a:pt x="88" y="615"/>
                  </a:lnTo>
                  <a:lnTo>
                    <a:pt x="1" y="659"/>
                  </a:lnTo>
                  <a:lnTo>
                    <a:pt x="1" y="747"/>
                  </a:lnTo>
                  <a:lnTo>
                    <a:pt x="132" y="2985"/>
                  </a:lnTo>
                  <a:lnTo>
                    <a:pt x="132" y="3072"/>
                  </a:lnTo>
                  <a:lnTo>
                    <a:pt x="571" y="3730"/>
                  </a:lnTo>
                  <a:lnTo>
                    <a:pt x="615" y="3774"/>
                  </a:lnTo>
                  <a:lnTo>
                    <a:pt x="3774" y="6934"/>
                  </a:lnTo>
                  <a:lnTo>
                    <a:pt x="3818" y="6978"/>
                  </a:lnTo>
                  <a:lnTo>
                    <a:pt x="3994" y="6978"/>
                  </a:lnTo>
                  <a:lnTo>
                    <a:pt x="4038" y="6890"/>
                  </a:lnTo>
                  <a:lnTo>
                    <a:pt x="4257" y="6407"/>
                  </a:lnTo>
                  <a:lnTo>
                    <a:pt x="4257" y="6363"/>
                  </a:lnTo>
                  <a:lnTo>
                    <a:pt x="4740" y="4608"/>
                  </a:lnTo>
                  <a:lnTo>
                    <a:pt x="4740" y="4520"/>
                  </a:lnTo>
                  <a:lnTo>
                    <a:pt x="4301" y="2765"/>
                  </a:lnTo>
                  <a:lnTo>
                    <a:pt x="4257" y="2677"/>
                  </a:lnTo>
                  <a:lnTo>
                    <a:pt x="3028" y="1185"/>
                  </a:lnTo>
                  <a:lnTo>
                    <a:pt x="2984" y="1142"/>
                  </a:lnTo>
                  <a:lnTo>
                    <a:pt x="1800" y="220"/>
                  </a:lnTo>
                  <a:lnTo>
                    <a:pt x="1756" y="176"/>
                  </a:lnTo>
                  <a:lnTo>
                    <a:pt x="966"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 name="Google Shape;170;p7"/>
            <p:cNvSpPr/>
            <p:nvPr/>
          </p:nvSpPr>
          <p:spPr>
            <a:xfrm>
              <a:off x="3689325" y="3025875"/>
              <a:ext cx="149200" cy="218325"/>
            </a:xfrm>
            <a:custGeom>
              <a:rect b="b" l="l" r="r" t="t"/>
              <a:pathLst>
                <a:path extrusionOk="0" h="8733" w="5968">
                  <a:moveTo>
                    <a:pt x="1360" y="396"/>
                  </a:moveTo>
                  <a:lnTo>
                    <a:pt x="1975" y="615"/>
                  </a:lnTo>
                  <a:lnTo>
                    <a:pt x="3949" y="2239"/>
                  </a:lnTo>
                  <a:lnTo>
                    <a:pt x="5134" y="3774"/>
                  </a:lnTo>
                  <a:lnTo>
                    <a:pt x="5441" y="4564"/>
                  </a:lnTo>
                  <a:lnTo>
                    <a:pt x="5617" y="5617"/>
                  </a:lnTo>
                  <a:lnTo>
                    <a:pt x="5441" y="6670"/>
                  </a:lnTo>
                  <a:lnTo>
                    <a:pt x="4871" y="7943"/>
                  </a:lnTo>
                  <a:lnTo>
                    <a:pt x="4388" y="8382"/>
                  </a:lnTo>
                  <a:lnTo>
                    <a:pt x="3949" y="8338"/>
                  </a:lnTo>
                  <a:lnTo>
                    <a:pt x="1317" y="5310"/>
                  </a:lnTo>
                  <a:lnTo>
                    <a:pt x="658" y="4389"/>
                  </a:lnTo>
                  <a:lnTo>
                    <a:pt x="351" y="2282"/>
                  </a:lnTo>
                  <a:lnTo>
                    <a:pt x="395" y="1273"/>
                  </a:lnTo>
                  <a:lnTo>
                    <a:pt x="614" y="790"/>
                  </a:lnTo>
                  <a:lnTo>
                    <a:pt x="1360" y="396"/>
                  </a:lnTo>
                  <a:close/>
                  <a:moveTo>
                    <a:pt x="1317" y="1"/>
                  </a:moveTo>
                  <a:lnTo>
                    <a:pt x="1273" y="45"/>
                  </a:lnTo>
                  <a:lnTo>
                    <a:pt x="395" y="527"/>
                  </a:lnTo>
                  <a:lnTo>
                    <a:pt x="351" y="615"/>
                  </a:lnTo>
                  <a:lnTo>
                    <a:pt x="44" y="1142"/>
                  </a:lnTo>
                  <a:lnTo>
                    <a:pt x="44" y="1229"/>
                  </a:lnTo>
                  <a:lnTo>
                    <a:pt x="0" y="2282"/>
                  </a:lnTo>
                  <a:lnTo>
                    <a:pt x="0" y="2326"/>
                  </a:lnTo>
                  <a:lnTo>
                    <a:pt x="307" y="4520"/>
                  </a:lnTo>
                  <a:lnTo>
                    <a:pt x="351" y="4564"/>
                  </a:lnTo>
                  <a:lnTo>
                    <a:pt x="1053" y="5530"/>
                  </a:lnTo>
                  <a:lnTo>
                    <a:pt x="3730" y="8645"/>
                  </a:lnTo>
                  <a:lnTo>
                    <a:pt x="3774" y="8689"/>
                  </a:lnTo>
                  <a:lnTo>
                    <a:pt x="3818" y="8689"/>
                  </a:lnTo>
                  <a:lnTo>
                    <a:pt x="4432" y="8733"/>
                  </a:lnTo>
                  <a:lnTo>
                    <a:pt x="4476" y="8733"/>
                  </a:lnTo>
                  <a:lnTo>
                    <a:pt x="4564" y="8689"/>
                  </a:lnTo>
                  <a:lnTo>
                    <a:pt x="5134" y="8206"/>
                  </a:lnTo>
                  <a:lnTo>
                    <a:pt x="5178" y="8118"/>
                  </a:lnTo>
                  <a:lnTo>
                    <a:pt x="5792" y="6758"/>
                  </a:lnTo>
                  <a:lnTo>
                    <a:pt x="5792" y="6714"/>
                  </a:lnTo>
                  <a:lnTo>
                    <a:pt x="5968" y="5661"/>
                  </a:lnTo>
                  <a:lnTo>
                    <a:pt x="5968" y="5617"/>
                  </a:lnTo>
                  <a:lnTo>
                    <a:pt x="5792" y="4476"/>
                  </a:lnTo>
                  <a:lnTo>
                    <a:pt x="5792" y="4433"/>
                  </a:lnTo>
                  <a:lnTo>
                    <a:pt x="5441" y="3599"/>
                  </a:lnTo>
                  <a:lnTo>
                    <a:pt x="5397" y="3555"/>
                  </a:lnTo>
                  <a:lnTo>
                    <a:pt x="4213" y="2019"/>
                  </a:lnTo>
                  <a:lnTo>
                    <a:pt x="4213" y="1975"/>
                  </a:lnTo>
                  <a:lnTo>
                    <a:pt x="2194" y="352"/>
                  </a:lnTo>
                  <a:lnTo>
                    <a:pt x="2150" y="308"/>
                  </a:lnTo>
                  <a:lnTo>
                    <a:pt x="1404" y="45"/>
                  </a:lnTo>
                  <a:lnTo>
                    <a:pt x="1317"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 name="Google Shape;171;p7"/>
            <p:cNvSpPr/>
            <p:nvPr/>
          </p:nvSpPr>
          <p:spPr>
            <a:xfrm>
              <a:off x="3745275" y="2955675"/>
              <a:ext cx="168950" cy="217225"/>
            </a:xfrm>
            <a:custGeom>
              <a:rect b="b" l="l" r="r" t="t"/>
              <a:pathLst>
                <a:path extrusionOk="0" h="8689" w="6758">
                  <a:moveTo>
                    <a:pt x="88" y="0"/>
                  </a:moveTo>
                  <a:lnTo>
                    <a:pt x="44" y="44"/>
                  </a:lnTo>
                  <a:lnTo>
                    <a:pt x="0" y="88"/>
                  </a:lnTo>
                  <a:lnTo>
                    <a:pt x="0" y="176"/>
                  </a:lnTo>
                  <a:lnTo>
                    <a:pt x="0" y="264"/>
                  </a:lnTo>
                  <a:lnTo>
                    <a:pt x="44" y="307"/>
                  </a:lnTo>
                  <a:lnTo>
                    <a:pt x="132" y="307"/>
                  </a:lnTo>
                  <a:lnTo>
                    <a:pt x="1360" y="878"/>
                  </a:lnTo>
                  <a:lnTo>
                    <a:pt x="3379" y="1799"/>
                  </a:lnTo>
                  <a:lnTo>
                    <a:pt x="6407" y="5266"/>
                  </a:lnTo>
                  <a:lnTo>
                    <a:pt x="6187" y="8469"/>
                  </a:lnTo>
                  <a:lnTo>
                    <a:pt x="6187" y="8557"/>
                  </a:lnTo>
                  <a:lnTo>
                    <a:pt x="6231" y="8601"/>
                  </a:lnTo>
                  <a:lnTo>
                    <a:pt x="6275" y="8645"/>
                  </a:lnTo>
                  <a:lnTo>
                    <a:pt x="6319" y="8689"/>
                  </a:lnTo>
                  <a:lnTo>
                    <a:pt x="6363" y="8689"/>
                  </a:lnTo>
                  <a:lnTo>
                    <a:pt x="6450" y="8645"/>
                  </a:lnTo>
                  <a:lnTo>
                    <a:pt x="6538" y="8513"/>
                  </a:lnTo>
                  <a:lnTo>
                    <a:pt x="6758" y="5222"/>
                  </a:lnTo>
                  <a:lnTo>
                    <a:pt x="6758" y="5134"/>
                  </a:lnTo>
                  <a:lnTo>
                    <a:pt x="6714" y="5090"/>
                  </a:lnTo>
                  <a:lnTo>
                    <a:pt x="3598" y="1536"/>
                  </a:lnTo>
                  <a:lnTo>
                    <a:pt x="3554" y="1492"/>
                  </a:lnTo>
                  <a:lnTo>
                    <a:pt x="1887" y="702"/>
                  </a:lnTo>
                  <a:lnTo>
                    <a:pt x="834" y="220"/>
                  </a:lnTo>
                  <a:lnTo>
                    <a:pt x="219"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 name="Google Shape;172;p7"/>
            <p:cNvSpPr/>
            <p:nvPr/>
          </p:nvSpPr>
          <p:spPr>
            <a:xfrm>
              <a:off x="3838500" y="2980900"/>
              <a:ext cx="96575" cy="170050"/>
            </a:xfrm>
            <a:custGeom>
              <a:rect b="b" l="l" r="r" t="t"/>
              <a:pathLst>
                <a:path extrusionOk="0" h="6802" w="3863">
                  <a:moveTo>
                    <a:pt x="133" y="1"/>
                  </a:moveTo>
                  <a:lnTo>
                    <a:pt x="89" y="44"/>
                  </a:lnTo>
                  <a:lnTo>
                    <a:pt x="1" y="88"/>
                  </a:lnTo>
                  <a:lnTo>
                    <a:pt x="1" y="132"/>
                  </a:lnTo>
                  <a:lnTo>
                    <a:pt x="1" y="220"/>
                  </a:lnTo>
                  <a:lnTo>
                    <a:pt x="1" y="264"/>
                  </a:lnTo>
                  <a:lnTo>
                    <a:pt x="45" y="308"/>
                  </a:lnTo>
                  <a:lnTo>
                    <a:pt x="2239" y="2063"/>
                  </a:lnTo>
                  <a:lnTo>
                    <a:pt x="3511" y="4301"/>
                  </a:lnTo>
                  <a:lnTo>
                    <a:pt x="3248" y="6583"/>
                  </a:lnTo>
                  <a:lnTo>
                    <a:pt x="3248" y="6670"/>
                  </a:lnTo>
                  <a:lnTo>
                    <a:pt x="3292" y="6714"/>
                  </a:lnTo>
                  <a:lnTo>
                    <a:pt x="3336" y="6758"/>
                  </a:lnTo>
                  <a:lnTo>
                    <a:pt x="3380" y="6802"/>
                  </a:lnTo>
                  <a:lnTo>
                    <a:pt x="3424" y="6802"/>
                  </a:lnTo>
                  <a:lnTo>
                    <a:pt x="3511" y="6758"/>
                  </a:lnTo>
                  <a:lnTo>
                    <a:pt x="3599" y="6626"/>
                  </a:lnTo>
                  <a:lnTo>
                    <a:pt x="3862" y="4301"/>
                  </a:lnTo>
                  <a:lnTo>
                    <a:pt x="3862" y="4213"/>
                  </a:lnTo>
                  <a:lnTo>
                    <a:pt x="2546" y="1844"/>
                  </a:lnTo>
                  <a:lnTo>
                    <a:pt x="2502" y="1800"/>
                  </a:lnTo>
                  <a:lnTo>
                    <a:pt x="264" y="44"/>
                  </a:lnTo>
                  <a:lnTo>
                    <a:pt x="220"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 name="Google Shape;173;p7"/>
            <p:cNvSpPr/>
            <p:nvPr/>
          </p:nvSpPr>
          <p:spPr>
            <a:xfrm>
              <a:off x="6159800" y="3992350"/>
              <a:ext cx="10975" cy="43900"/>
            </a:xfrm>
            <a:custGeom>
              <a:rect b="b" l="l" r="r" t="t"/>
              <a:pathLst>
                <a:path extrusionOk="0" h="1756" w="439">
                  <a:moveTo>
                    <a:pt x="307" y="0"/>
                  </a:moveTo>
                  <a:lnTo>
                    <a:pt x="220" y="44"/>
                  </a:lnTo>
                  <a:lnTo>
                    <a:pt x="176" y="44"/>
                  </a:lnTo>
                  <a:lnTo>
                    <a:pt x="132" y="132"/>
                  </a:lnTo>
                  <a:lnTo>
                    <a:pt x="88" y="176"/>
                  </a:lnTo>
                  <a:lnTo>
                    <a:pt x="0" y="1580"/>
                  </a:lnTo>
                  <a:lnTo>
                    <a:pt x="0" y="1668"/>
                  </a:lnTo>
                  <a:lnTo>
                    <a:pt x="44" y="1712"/>
                  </a:lnTo>
                  <a:lnTo>
                    <a:pt x="88" y="1755"/>
                  </a:lnTo>
                  <a:lnTo>
                    <a:pt x="176" y="1755"/>
                  </a:lnTo>
                  <a:lnTo>
                    <a:pt x="307" y="1712"/>
                  </a:lnTo>
                  <a:lnTo>
                    <a:pt x="351" y="1624"/>
                  </a:lnTo>
                  <a:lnTo>
                    <a:pt x="439" y="220"/>
                  </a:lnTo>
                  <a:lnTo>
                    <a:pt x="439" y="132"/>
                  </a:lnTo>
                  <a:lnTo>
                    <a:pt x="395" y="88"/>
                  </a:lnTo>
                  <a:lnTo>
                    <a:pt x="351" y="44"/>
                  </a:lnTo>
                  <a:lnTo>
                    <a:pt x="307"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 name="Google Shape;174;p7"/>
            <p:cNvSpPr/>
            <p:nvPr/>
          </p:nvSpPr>
          <p:spPr>
            <a:xfrm>
              <a:off x="6108225" y="4190900"/>
              <a:ext cx="28550" cy="37325"/>
            </a:xfrm>
            <a:custGeom>
              <a:rect b="b" l="l" r="r" t="t"/>
              <a:pathLst>
                <a:path extrusionOk="0" h="1493" w="1142">
                  <a:moveTo>
                    <a:pt x="878" y="1"/>
                  </a:moveTo>
                  <a:lnTo>
                    <a:pt x="834" y="88"/>
                  </a:lnTo>
                  <a:lnTo>
                    <a:pt x="1" y="1229"/>
                  </a:lnTo>
                  <a:lnTo>
                    <a:pt x="1" y="1273"/>
                  </a:lnTo>
                  <a:lnTo>
                    <a:pt x="1" y="1361"/>
                  </a:lnTo>
                  <a:lnTo>
                    <a:pt x="1" y="1405"/>
                  </a:lnTo>
                  <a:lnTo>
                    <a:pt x="45" y="1449"/>
                  </a:lnTo>
                  <a:lnTo>
                    <a:pt x="176" y="1492"/>
                  </a:lnTo>
                  <a:lnTo>
                    <a:pt x="264" y="1492"/>
                  </a:lnTo>
                  <a:lnTo>
                    <a:pt x="308" y="1405"/>
                  </a:lnTo>
                  <a:lnTo>
                    <a:pt x="1098" y="264"/>
                  </a:lnTo>
                  <a:lnTo>
                    <a:pt x="1142" y="220"/>
                  </a:lnTo>
                  <a:lnTo>
                    <a:pt x="1142" y="132"/>
                  </a:lnTo>
                  <a:lnTo>
                    <a:pt x="1098" y="88"/>
                  </a:lnTo>
                  <a:lnTo>
                    <a:pt x="1054" y="44"/>
                  </a:lnTo>
                  <a:lnTo>
                    <a:pt x="1010"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 name="Google Shape;175;p7"/>
            <p:cNvSpPr/>
            <p:nvPr/>
          </p:nvSpPr>
          <p:spPr>
            <a:xfrm>
              <a:off x="6367125" y="4108625"/>
              <a:ext cx="36225" cy="30750"/>
            </a:xfrm>
            <a:custGeom>
              <a:rect b="b" l="l" r="r" t="t"/>
              <a:pathLst>
                <a:path extrusionOk="0" h="1230" w="1449">
                  <a:moveTo>
                    <a:pt x="88" y="1"/>
                  </a:moveTo>
                  <a:lnTo>
                    <a:pt x="44" y="44"/>
                  </a:lnTo>
                  <a:lnTo>
                    <a:pt x="1" y="132"/>
                  </a:lnTo>
                  <a:lnTo>
                    <a:pt x="1" y="176"/>
                  </a:lnTo>
                  <a:lnTo>
                    <a:pt x="44" y="264"/>
                  </a:lnTo>
                  <a:lnTo>
                    <a:pt x="88" y="308"/>
                  </a:lnTo>
                  <a:lnTo>
                    <a:pt x="1185" y="1185"/>
                  </a:lnTo>
                  <a:lnTo>
                    <a:pt x="1273" y="1229"/>
                  </a:lnTo>
                  <a:lnTo>
                    <a:pt x="1361" y="1185"/>
                  </a:lnTo>
                  <a:lnTo>
                    <a:pt x="1405" y="1141"/>
                  </a:lnTo>
                  <a:lnTo>
                    <a:pt x="1449" y="1098"/>
                  </a:lnTo>
                  <a:lnTo>
                    <a:pt x="1449" y="1010"/>
                  </a:lnTo>
                  <a:lnTo>
                    <a:pt x="1449" y="966"/>
                  </a:lnTo>
                  <a:lnTo>
                    <a:pt x="1405" y="922"/>
                  </a:lnTo>
                  <a:lnTo>
                    <a:pt x="308" y="44"/>
                  </a:lnTo>
                  <a:lnTo>
                    <a:pt x="220"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 name="Google Shape;176;p7"/>
            <p:cNvSpPr/>
            <p:nvPr/>
          </p:nvSpPr>
          <p:spPr>
            <a:xfrm>
              <a:off x="5861400" y="5099225"/>
              <a:ext cx="47200" cy="13175"/>
            </a:xfrm>
            <a:custGeom>
              <a:rect b="b" l="l" r="r" t="t"/>
              <a:pathLst>
                <a:path extrusionOk="0" h="527" w="1888">
                  <a:moveTo>
                    <a:pt x="1668" y="0"/>
                  </a:moveTo>
                  <a:lnTo>
                    <a:pt x="132" y="176"/>
                  </a:lnTo>
                  <a:lnTo>
                    <a:pt x="88" y="220"/>
                  </a:lnTo>
                  <a:lnTo>
                    <a:pt x="1" y="264"/>
                  </a:lnTo>
                  <a:lnTo>
                    <a:pt x="1" y="308"/>
                  </a:lnTo>
                  <a:lnTo>
                    <a:pt x="1" y="395"/>
                  </a:lnTo>
                  <a:lnTo>
                    <a:pt x="44" y="483"/>
                  </a:lnTo>
                  <a:lnTo>
                    <a:pt x="176" y="527"/>
                  </a:lnTo>
                  <a:lnTo>
                    <a:pt x="1712" y="351"/>
                  </a:lnTo>
                  <a:lnTo>
                    <a:pt x="1800" y="308"/>
                  </a:lnTo>
                  <a:lnTo>
                    <a:pt x="1844" y="264"/>
                  </a:lnTo>
                  <a:lnTo>
                    <a:pt x="1887" y="220"/>
                  </a:lnTo>
                  <a:lnTo>
                    <a:pt x="1887" y="132"/>
                  </a:lnTo>
                  <a:lnTo>
                    <a:pt x="1844" y="88"/>
                  </a:lnTo>
                  <a:lnTo>
                    <a:pt x="1800"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 name="Google Shape;177;p7"/>
            <p:cNvSpPr/>
            <p:nvPr/>
          </p:nvSpPr>
          <p:spPr>
            <a:xfrm>
              <a:off x="5808750" y="4503550"/>
              <a:ext cx="879825" cy="324725"/>
            </a:xfrm>
            <a:custGeom>
              <a:rect b="b" l="l" r="r" t="t"/>
              <a:pathLst>
                <a:path extrusionOk="0" h="12989" w="35193">
                  <a:moveTo>
                    <a:pt x="22336" y="0"/>
                  </a:moveTo>
                  <a:lnTo>
                    <a:pt x="21809" y="176"/>
                  </a:lnTo>
                  <a:lnTo>
                    <a:pt x="21765" y="220"/>
                  </a:lnTo>
                  <a:lnTo>
                    <a:pt x="20536" y="1273"/>
                  </a:lnTo>
                  <a:lnTo>
                    <a:pt x="19703" y="1931"/>
                  </a:lnTo>
                  <a:lnTo>
                    <a:pt x="19044" y="2458"/>
                  </a:lnTo>
                  <a:lnTo>
                    <a:pt x="17947" y="3423"/>
                  </a:lnTo>
                  <a:lnTo>
                    <a:pt x="17377" y="3906"/>
                  </a:lnTo>
                  <a:lnTo>
                    <a:pt x="16850" y="4301"/>
                  </a:lnTo>
                  <a:lnTo>
                    <a:pt x="16324" y="4652"/>
                  </a:lnTo>
                  <a:lnTo>
                    <a:pt x="15753" y="4959"/>
                  </a:lnTo>
                  <a:lnTo>
                    <a:pt x="15051" y="5222"/>
                  </a:lnTo>
                  <a:lnTo>
                    <a:pt x="14174" y="5485"/>
                  </a:lnTo>
                  <a:lnTo>
                    <a:pt x="13077" y="5705"/>
                  </a:lnTo>
                  <a:lnTo>
                    <a:pt x="11673" y="5968"/>
                  </a:lnTo>
                  <a:lnTo>
                    <a:pt x="11629" y="5968"/>
                  </a:lnTo>
                  <a:lnTo>
                    <a:pt x="10268" y="6626"/>
                  </a:lnTo>
                  <a:lnTo>
                    <a:pt x="10224" y="6626"/>
                  </a:lnTo>
                  <a:lnTo>
                    <a:pt x="9610" y="7241"/>
                  </a:lnTo>
                  <a:lnTo>
                    <a:pt x="9566" y="7285"/>
                  </a:lnTo>
                  <a:lnTo>
                    <a:pt x="8162" y="10093"/>
                  </a:lnTo>
                  <a:lnTo>
                    <a:pt x="7021" y="11541"/>
                  </a:lnTo>
                  <a:lnTo>
                    <a:pt x="5705" y="12506"/>
                  </a:lnTo>
                  <a:lnTo>
                    <a:pt x="5090" y="12638"/>
                  </a:lnTo>
                  <a:lnTo>
                    <a:pt x="3906" y="12506"/>
                  </a:lnTo>
                  <a:lnTo>
                    <a:pt x="1536" y="11804"/>
                  </a:lnTo>
                  <a:lnTo>
                    <a:pt x="264" y="11365"/>
                  </a:lnTo>
                  <a:lnTo>
                    <a:pt x="88" y="11365"/>
                  </a:lnTo>
                  <a:lnTo>
                    <a:pt x="44" y="11409"/>
                  </a:lnTo>
                  <a:lnTo>
                    <a:pt x="0" y="11453"/>
                  </a:lnTo>
                  <a:lnTo>
                    <a:pt x="0" y="11541"/>
                  </a:lnTo>
                  <a:lnTo>
                    <a:pt x="44" y="11585"/>
                  </a:lnTo>
                  <a:lnTo>
                    <a:pt x="44" y="11629"/>
                  </a:lnTo>
                  <a:lnTo>
                    <a:pt x="132" y="11673"/>
                  </a:lnTo>
                  <a:lnTo>
                    <a:pt x="1448" y="12155"/>
                  </a:lnTo>
                  <a:lnTo>
                    <a:pt x="3818" y="12857"/>
                  </a:lnTo>
                  <a:lnTo>
                    <a:pt x="3862" y="12857"/>
                  </a:lnTo>
                  <a:lnTo>
                    <a:pt x="5090" y="12989"/>
                  </a:lnTo>
                  <a:lnTo>
                    <a:pt x="5134" y="12989"/>
                  </a:lnTo>
                  <a:lnTo>
                    <a:pt x="5836" y="12813"/>
                  </a:lnTo>
                  <a:lnTo>
                    <a:pt x="5880" y="12770"/>
                  </a:lnTo>
                  <a:lnTo>
                    <a:pt x="7241" y="11804"/>
                  </a:lnTo>
                  <a:lnTo>
                    <a:pt x="7284" y="11760"/>
                  </a:lnTo>
                  <a:lnTo>
                    <a:pt x="8425" y="10268"/>
                  </a:lnTo>
                  <a:lnTo>
                    <a:pt x="8469" y="10268"/>
                  </a:lnTo>
                  <a:lnTo>
                    <a:pt x="9873" y="7460"/>
                  </a:lnTo>
                  <a:lnTo>
                    <a:pt x="10444" y="6934"/>
                  </a:lnTo>
                  <a:lnTo>
                    <a:pt x="11760" y="6319"/>
                  </a:lnTo>
                  <a:lnTo>
                    <a:pt x="13164" y="6056"/>
                  </a:lnTo>
                  <a:lnTo>
                    <a:pt x="14305" y="5793"/>
                  </a:lnTo>
                  <a:lnTo>
                    <a:pt x="15227" y="5529"/>
                  </a:lnTo>
                  <a:lnTo>
                    <a:pt x="15929" y="5266"/>
                  </a:lnTo>
                  <a:lnTo>
                    <a:pt x="16543" y="4959"/>
                  </a:lnTo>
                  <a:lnTo>
                    <a:pt x="17070" y="4608"/>
                  </a:lnTo>
                  <a:lnTo>
                    <a:pt x="17596" y="4169"/>
                  </a:lnTo>
                  <a:lnTo>
                    <a:pt x="18167" y="3686"/>
                  </a:lnTo>
                  <a:lnTo>
                    <a:pt x="19264" y="2765"/>
                  </a:lnTo>
                  <a:lnTo>
                    <a:pt x="19922" y="2194"/>
                  </a:lnTo>
                  <a:lnTo>
                    <a:pt x="20756" y="1580"/>
                  </a:lnTo>
                  <a:lnTo>
                    <a:pt x="21941" y="483"/>
                  </a:lnTo>
                  <a:lnTo>
                    <a:pt x="22423" y="351"/>
                  </a:lnTo>
                  <a:lnTo>
                    <a:pt x="25144" y="351"/>
                  </a:lnTo>
                  <a:lnTo>
                    <a:pt x="26460" y="395"/>
                  </a:lnTo>
                  <a:lnTo>
                    <a:pt x="27733" y="483"/>
                  </a:lnTo>
                  <a:lnTo>
                    <a:pt x="28347" y="615"/>
                  </a:lnTo>
                  <a:lnTo>
                    <a:pt x="28961" y="703"/>
                  </a:lnTo>
                  <a:lnTo>
                    <a:pt x="29576" y="878"/>
                  </a:lnTo>
                  <a:lnTo>
                    <a:pt x="30190" y="1054"/>
                  </a:lnTo>
                  <a:lnTo>
                    <a:pt x="30804" y="1273"/>
                  </a:lnTo>
                  <a:lnTo>
                    <a:pt x="31419" y="1536"/>
                  </a:lnTo>
                  <a:lnTo>
                    <a:pt x="32033" y="1843"/>
                  </a:lnTo>
                  <a:lnTo>
                    <a:pt x="32647" y="2194"/>
                  </a:lnTo>
                  <a:lnTo>
                    <a:pt x="34271" y="3291"/>
                  </a:lnTo>
                  <a:lnTo>
                    <a:pt x="34885" y="3950"/>
                  </a:lnTo>
                  <a:lnTo>
                    <a:pt x="34929" y="3994"/>
                  </a:lnTo>
                  <a:lnTo>
                    <a:pt x="35061" y="3994"/>
                  </a:lnTo>
                  <a:lnTo>
                    <a:pt x="35149" y="3950"/>
                  </a:lnTo>
                  <a:lnTo>
                    <a:pt x="35149" y="3906"/>
                  </a:lnTo>
                  <a:lnTo>
                    <a:pt x="35193" y="3818"/>
                  </a:lnTo>
                  <a:lnTo>
                    <a:pt x="35193" y="3774"/>
                  </a:lnTo>
                  <a:lnTo>
                    <a:pt x="35149" y="3686"/>
                  </a:lnTo>
                  <a:lnTo>
                    <a:pt x="34490" y="3028"/>
                  </a:lnTo>
                  <a:lnTo>
                    <a:pt x="34490" y="2984"/>
                  </a:lnTo>
                  <a:lnTo>
                    <a:pt x="32823" y="1931"/>
                  </a:lnTo>
                  <a:lnTo>
                    <a:pt x="32209" y="1536"/>
                  </a:lnTo>
                  <a:lnTo>
                    <a:pt x="31594" y="1229"/>
                  </a:lnTo>
                  <a:lnTo>
                    <a:pt x="30980" y="966"/>
                  </a:lnTo>
                  <a:lnTo>
                    <a:pt x="30322" y="746"/>
                  </a:lnTo>
                  <a:lnTo>
                    <a:pt x="29707" y="527"/>
                  </a:lnTo>
                  <a:lnTo>
                    <a:pt x="29093" y="395"/>
                  </a:lnTo>
                  <a:lnTo>
                    <a:pt x="28435" y="264"/>
                  </a:lnTo>
                  <a:lnTo>
                    <a:pt x="27821" y="132"/>
                  </a:lnTo>
                  <a:lnTo>
                    <a:pt x="26504" y="44"/>
                  </a:lnTo>
                  <a:lnTo>
                    <a:pt x="25188"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 name="Google Shape;178;p7"/>
            <p:cNvSpPr/>
            <p:nvPr/>
          </p:nvSpPr>
          <p:spPr>
            <a:xfrm>
              <a:off x="5804350" y="4473925"/>
              <a:ext cx="934675" cy="337900"/>
            </a:xfrm>
            <a:custGeom>
              <a:rect b="b" l="l" r="r" t="t"/>
              <a:pathLst>
                <a:path extrusionOk="0" h="13516" w="37387">
                  <a:moveTo>
                    <a:pt x="29708" y="1"/>
                  </a:moveTo>
                  <a:lnTo>
                    <a:pt x="25539" y="45"/>
                  </a:lnTo>
                  <a:lnTo>
                    <a:pt x="22204" y="176"/>
                  </a:lnTo>
                  <a:lnTo>
                    <a:pt x="22160" y="220"/>
                  </a:lnTo>
                  <a:lnTo>
                    <a:pt x="21371" y="571"/>
                  </a:lnTo>
                  <a:lnTo>
                    <a:pt x="21283" y="615"/>
                  </a:lnTo>
                  <a:lnTo>
                    <a:pt x="20010" y="2063"/>
                  </a:lnTo>
                  <a:lnTo>
                    <a:pt x="18211" y="3599"/>
                  </a:lnTo>
                  <a:lnTo>
                    <a:pt x="16368" y="5091"/>
                  </a:lnTo>
                  <a:lnTo>
                    <a:pt x="15183" y="5617"/>
                  </a:lnTo>
                  <a:lnTo>
                    <a:pt x="14569" y="5793"/>
                  </a:lnTo>
                  <a:lnTo>
                    <a:pt x="13999" y="5968"/>
                  </a:lnTo>
                  <a:lnTo>
                    <a:pt x="12858" y="6144"/>
                  </a:lnTo>
                  <a:lnTo>
                    <a:pt x="12243" y="6232"/>
                  </a:lnTo>
                  <a:lnTo>
                    <a:pt x="11629" y="6363"/>
                  </a:lnTo>
                  <a:lnTo>
                    <a:pt x="11059" y="6539"/>
                  </a:lnTo>
                  <a:lnTo>
                    <a:pt x="10488" y="6758"/>
                  </a:lnTo>
                  <a:lnTo>
                    <a:pt x="10225" y="6934"/>
                  </a:lnTo>
                  <a:lnTo>
                    <a:pt x="9962" y="7109"/>
                  </a:lnTo>
                  <a:lnTo>
                    <a:pt x="9698" y="7285"/>
                  </a:lnTo>
                  <a:lnTo>
                    <a:pt x="9479" y="7548"/>
                  </a:lnTo>
                  <a:lnTo>
                    <a:pt x="9260" y="7811"/>
                  </a:lnTo>
                  <a:lnTo>
                    <a:pt x="9040" y="8119"/>
                  </a:lnTo>
                  <a:lnTo>
                    <a:pt x="8821" y="8470"/>
                  </a:lnTo>
                  <a:lnTo>
                    <a:pt x="8601" y="8864"/>
                  </a:lnTo>
                  <a:lnTo>
                    <a:pt x="6802" y="12550"/>
                  </a:lnTo>
                  <a:lnTo>
                    <a:pt x="6012" y="12814"/>
                  </a:lnTo>
                  <a:lnTo>
                    <a:pt x="4608" y="13165"/>
                  </a:lnTo>
                  <a:lnTo>
                    <a:pt x="3906" y="12989"/>
                  </a:lnTo>
                  <a:lnTo>
                    <a:pt x="1712" y="12199"/>
                  </a:lnTo>
                  <a:lnTo>
                    <a:pt x="220" y="11629"/>
                  </a:lnTo>
                  <a:lnTo>
                    <a:pt x="89" y="11629"/>
                  </a:lnTo>
                  <a:lnTo>
                    <a:pt x="45" y="11673"/>
                  </a:lnTo>
                  <a:lnTo>
                    <a:pt x="1" y="11717"/>
                  </a:lnTo>
                  <a:lnTo>
                    <a:pt x="1" y="11804"/>
                  </a:lnTo>
                  <a:lnTo>
                    <a:pt x="1" y="11848"/>
                  </a:lnTo>
                  <a:lnTo>
                    <a:pt x="45" y="11892"/>
                  </a:lnTo>
                  <a:lnTo>
                    <a:pt x="89" y="11936"/>
                  </a:lnTo>
                  <a:lnTo>
                    <a:pt x="1581" y="12507"/>
                  </a:lnTo>
                  <a:lnTo>
                    <a:pt x="3818" y="13340"/>
                  </a:lnTo>
                  <a:lnTo>
                    <a:pt x="4564" y="13516"/>
                  </a:lnTo>
                  <a:lnTo>
                    <a:pt x="4652" y="13516"/>
                  </a:lnTo>
                  <a:lnTo>
                    <a:pt x="6100" y="13165"/>
                  </a:lnTo>
                  <a:lnTo>
                    <a:pt x="6978" y="12814"/>
                  </a:lnTo>
                  <a:lnTo>
                    <a:pt x="7066" y="12726"/>
                  </a:lnTo>
                  <a:lnTo>
                    <a:pt x="8909" y="8996"/>
                  </a:lnTo>
                  <a:lnTo>
                    <a:pt x="9084" y="8645"/>
                  </a:lnTo>
                  <a:lnTo>
                    <a:pt x="9303" y="8338"/>
                  </a:lnTo>
                  <a:lnTo>
                    <a:pt x="9523" y="8031"/>
                  </a:lnTo>
                  <a:lnTo>
                    <a:pt x="9742" y="7811"/>
                  </a:lnTo>
                  <a:lnTo>
                    <a:pt x="9962" y="7592"/>
                  </a:lnTo>
                  <a:lnTo>
                    <a:pt x="10181" y="7373"/>
                  </a:lnTo>
                  <a:lnTo>
                    <a:pt x="10664" y="7065"/>
                  </a:lnTo>
                  <a:lnTo>
                    <a:pt x="11190" y="6846"/>
                  </a:lnTo>
                  <a:lnTo>
                    <a:pt x="11717" y="6714"/>
                  </a:lnTo>
                  <a:lnTo>
                    <a:pt x="12287" y="6583"/>
                  </a:lnTo>
                  <a:lnTo>
                    <a:pt x="12902" y="6495"/>
                  </a:lnTo>
                  <a:lnTo>
                    <a:pt x="14086" y="6276"/>
                  </a:lnTo>
                  <a:lnTo>
                    <a:pt x="14701" y="6144"/>
                  </a:lnTo>
                  <a:lnTo>
                    <a:pt x="15315" y="5925"/>
                  </a:lnTo>
                  <a:lnTo>
                    <a:pt x="16500" y="5398"/>
                  </a:lnTo>
                  <a:lnTo>
                    <a:pt x="16544" y="5398"/>
                  </a:lnTo>
                  <a:lnTo>
                    <a:pt x="18431" y="3862"/>
                  </a:lnTo>
                  <a:lnTo>
                    <a:pt x="20230" y="2326"/>
                  </a:lnTo>
                  <a:lnTo>
                    <a:pt x="20274" y="2326"/>
                  </a:lnTo>
                  <a:lnTo>
                    <a:pt x="21546" y="878"/>
                  </a:lnTo>
                  <a:lnTo>
                    <a:pt x="22248" y="527"/>
                  </a:lnTo>
                  <a:lnTo>
                    <a:pt x="25539" y="396"/>
                  </a:lnTo>
                  <a:lnTo>
                    <a:pt x="29664" y="352"/>
                  </a:lnTo>
                  <a:lnTo>
                    <a:pt x="33043" y="2326"/>
                  </a:lnTo>
                  <a:lnTo>
                    <a:pt x="34974" y="3643"/>
                  </a:lnTo>
                  <a:lnTo>
                    <a:pt x="36773" y="5222"/>
                  </a:lnTo>
                  <a:lnTo>
                    <a:pt x="36817" y="5266"/>
                  </a:lnTo>
                  <a:lnTo>
                    <a:pt x="37124" y="5442"/>
                  </a:lnTo>
                  <a:lnTo>
                    <a:pt x="37299" y="5442"/>
                  </a:lnTo>
                  <a:lnTo>
                    <a:pt x="37343" y="5398"/>
                  </a:lnTo>
                  <a:lnTo>
                    <a:pt x="37387" y="5310"/>
                  </a:lnTo>
                  <a:lnTo>
                    <a:pt x="37387" y="5266"/>
                  </a:lnTo>
                  <a:lnTo>
                    <a:pt x="37343" y="5179"/>
                  </a:lnTo>
                  <a:lnTo>
                    <a:pt x="37299" y="5135"/>
                  </a:lnTo>
                  <a:lnTo>
                    <a:pt x="36992" y="4959"/>
                  </a:lnTo>
                  <a:lnTo>
                    <a:pt x="35193" y="3379"/>
                  </a:lnTo>
                  <a:lnTo>
                    <a:pt x="35149" y="3379"/>
                  </a:lnTo>
                  <a:lnTo>
                    <a:pt x="33218" y="2019"/>
                  </a:lnTo>
                  <a:lnTo>
                    <a:pt x="29796" y="45"/>
                  </a:lnTo>
                  <a:lnTo>
                    <a:pt x="29708"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 name="Google Shape;179;p7"/>
            <p:cNvSpPr/>
            <p:nvPr/>
          </p:nvSpPr>
          <p:spPr>
            <a:xfrm>
              <a:off x="5821900" y="4427850"/>
              <a:ext cx="1314250" cy="359850"/>
            </a:xfrm>
            <a:custGeom>
              <a:rect b="b" l="l" r="r" t="t"/>
              <a:pathLst>
                <a:path extrusionOk="0" h="14394" w="52570">
                  <a:moveTo>
                    <a:pt x="26680" y="1"/>
                  </a:moveTo>
                  <a:lnTo>
                    <a:pt x="24091" y="220"/>
                  </a:lnTo>
                  <a:lnTo>
                    <a:pt x="22863" y="439"/>
                  </a:lnTo>
                  <a:lnTo>
                    <a:pt x="22819" y="483"/>
                  </a:lnTo>
                  <a:lnTo>
                    <a:pt x="22292" y="747"/>
                  </a:lnTo>
                  <a:lnTo>
                    <a:pt x="21020" y="878"/>
                  </a:lnTo>
                  <a:lnTo>
                    <a:pt x="20888" y="922"/>
                  </a:lnTo>
                  <a:lnTo>
                    <a:pt x="19659" y="2107"/>
                  </a:lnTo>
                  <a:lnTo>
                    <a:pt x="19615" y="2107"/>
                  </a:lnTo>
                  <a:lnTo>
                    <a:pt x="19045" y="3072"/>
                  </a:lnTo>
                  <a:lnTo>
                    <a:pt x="18167" y="3906"/>
                  </a:lnTo>
                  <a:lnTo>
                    <a:pt x="16281" y="5617"/>
                  </a:lnTo>
                  <a:lnTo>
                    <a:pt x="15096" y="6451"/>
                  </a:lnTo>
                  <a:lnTo>
                    <a:pt x="14350" y="6758"/>
                  </a:lnTo>
                  <a:lnTo>
                    <a:pt x="11322" y="7285"/>
                  </a:lnTo>
                  <a:lnTo>
                    <a:pt x="9567" y="7855"/>
                  </a:lnTo>
                  <a:lnTo>
                    <a:pt x="9523" y="7855"/>
                  </a:lnTo>
                  <a:lnTo>
                    <a:pt x="8645" y="8382"/>
                  </a:lnTo>
                  <a:lnTo>
                    <a:pt x="8601" y="8426"/>
                  </a:lnTo>
                  <a:lnTo>
                    <a:pt x="7856" y="9172"/>
                  </a:lnTo>
                  <a:lnTo>
                    <a:pt x="7812" y="9216"/>
                  </a:lnTo>
                  <a:lnTo>
                    <a:pt x="7197" y="10269"/>
                  </a:lnTo>
                  <a:lnTo>
                    <a:pt x="5705" y="13604"/>
                  </a:lnTo>
                  <a:lnTo>
                    <a:pt x="5091" y="13867"/>
                  </a:lnTo>
                  <a:lnTo>
                    <a:pt x="3862" y="14042"/>
                  </a:lnTo>
                  <a:lnTo>
                    <a:pt x="2941" y="13867"/>
                  </a:lnTo>
                  <a:lnTo>
                    <a:pt x="264" y="12902"/>
                  </a:lnTo>
                  <a:lnTo>
                    <a:pt x="133" y="12902"/>
                  </a:lnTo>
                  <a:lnTo>
                    <a:pt x="89" y="12945"/>
                  </a:lnTo>
                  <a:lnTo>
                    <a:pt x="45" y="12989"/>
                  </a:lnTo>
                  <a:lnTo>
                    <a:pt x="1" y="13077"/>
                  </a:lnTo>
                  <a:lnTo>
                    <a:pt x="45" y="13121"/>
                  </a:lnTo>
                  <a:lnTo>
                    <a:pt x="89" y="13165"/>
                  </a:lnTo>
                  <a:lnTo>
                    <a:pt x="133" y="13209"/>
                  </a:lnTo>
                  <a:lnTo>
                    <a:pt x="2853" y="14218"/>
                  </a:lnTo>
                  <a:lnTo>
                    <a:pt x="2897" y="14218"/>
                  </a:lnTo>
                  <a:lnTo>
                    <a:pt x="3819" y="14393"/>
                  </a:lnTo>
                  <a:lnTo>
                    <a:pt x="3862" y="14393"/>
                  </a:lnTo>
                  <a:lnTo>
                    <a:pt x="5179" y="14174"/>
                  </a:lnTo>
                  <a:lnTo>
                    <a:pt x="5881" y="13911"/>
                  </a:lnTo>
                  <a:lnTo>
                    <a:pt x="6013" y="13823"/>
                  </a:lnTo>
                  <a:lnTo>
                    <a:pt x="7504" y="10444"/>
                  </a:lnTo>
                  <a:lnTo>
                    <a:pt x="8119" y="9435"/>
                  </a:lnTo>
                  <a:lnTo>
                    <a:pt x="8821" y="8689"/>
                  </a:lnTo>
                  <a:lnTo>
                    <a:pt x="9698" y="8162"/>
                  </a:lnTo>
                  <a:lnTo>
                    <a:pt x="11410" y="7636"/>
                  </a:lnTo>
                  <a:lnTo>
                    <a:pt x="14438" y="7109"/>
                  </a:lnTo>
                  <a:lnTo>
                    <a:pt x="14481" y="7109"/>
                  </a:lnTo>
                  <a:lnTo>
                    <a:pt x="15227" y="6758"/>
                  </a:lnTo>
                  <a:lnTo>
                    <a:pt x="15271" y="6758"/>
                  </a:lnTo>
                  <a:lnTo>
                    <a:pt x="16500" y="5881"/>
                  </a:lnTo>
                  <a:lnTo>
                    <a:pt x="18431" y="4169"/>
                  </a:lnTo>
                  <a:lnTo>
                    <a:pt x="19264" y="3336"/>
                  </a:lnTo>
                  <a:lnTo>
                    <a:pt x="19308" y="3292"/>
                  </a:lnTo>
                  <a:lnTo>
                    <a:pt x="19923" y="2326"/>
                  </a:lnTo>
                  <a:lnTo>
                    <a:pt x="21107" y="1185"/>
                  </a:lnTo>
                  <a:lnTo>
                    <a:pt x="22336" y="1098"/>
                  </a:lnTo>
                  <a:lnTo>
                    <a:pt x="22424" y="1054"/>
                  </a:lnTo>
                  <a:lnTo>
                    <a:pt x="22950" y="791"/>
                  </a:lnTo>
                  <a:lnTo>
                    <a:pt x="24135" y="571"/>
                  </a:lnTo>
                  <a:lnTo>
                    <a:pt x="26680" y="352"/>
                  </a:lnTo>
                  <a:lnTo>
                    <a:pt x="28128" y="527"/>
                  </a:lnTo>
                  <a:lnTo>
                    <a:pt x="28874" y="747"/>
                  </a:lnTo>
                  <a:lnTo>
                    <a:pt x="31024" y="2019"/>
                  </a:lnTo>
                  <a:lnTo>
                    <a:pt x="33043" y="3336"/>
                  </a:lnTo>
                  <a:lnTo>
                    <a:pt x="34710" y="4476"/>
                  </a:lnTo>
                  <a:lnTo>
                    <a:pt x="35720" y="5661"/>
                  </a:lnTo>
                  <a:lnTo>
                    <a:pt x="35764" y="5705"/>
                  </a:lnTo>
                  <a:lnTo>
                    <a:pt x="37080" y="6846"/>
                  </a:lnTo>
                  <a:lnTo>
                    <a:pt x="37124" y="6890"/>
                  </a:lnTo>
                  <a:lnTo>
                    <a:pt x="39493" y="8119"/>
                  </a:lnTo>
                  <a:lnTo>
                    <a:pt x="42741" y="9216"/>
                  </a:lnTo>
                  <a:lnTo>
                    <a:pt x="44408" y="9698"/>
                  </a:lnTo>
                  <a:lnTo>
                    <a:pt x="44452" y="9698"/>
                  </a:lnTo>
                  <a:lnTo>
                    <a:pt x="48621" y="10137"/>
                  </a:lnTo>
                  <a:lnTo>
                    <a:pt x="49674" y="10181"/>
                  </a:lnTo>
                  <a:lnTo>
                    <a:pt x="51868" y="9962"/>
                  </a:lnTo>
                  <a:lnTo>
                    <a:pt x="51912" y="9962"/>
                  </a:lnTo>
                  <a:lnTo>
                    <a:pt x="52438" y="9786"/>
                  </a:lnTo>
                  <a:lnTo>
                    <a:pt x="52526" y="9742"/>
                  </a:lnTo>
                  <a:lnTo>
                    <a:pt x="52570" y="9698"/>
                  </a:lnTo>
                  <a:lnTo>
                    <a:pt x="52570" y="9610"/>
                  </a:lnTo>
                  <a:lnTo>
                    <a:pt x="52570" y="9567"/>
                  </a:lnTo>
                  <a:lnTo>
                    <a:pt x="52526" y="9523"/>
                  </a:lnTo>
                  <a:lnTo>
                    <a:pt x="52482" y="9479"/>
                  </a:lnTo>
                  <a:lnTo>
                    <a:pt x="52394" y="9435"/>
                  </a:lnTo>
                  <a:lnTo>
                    <a:pt x="52350" y="9435"/>
                  </a:lnTo>
                  <a:lnTo>
                    <a:pt x="51824" y="9610"/>
                  </a:lnTo>
                  <a:lnTo>
                    <a:pt x="49674" y="9830"/>
                  </a:lnTo>
                  <a:lnTo>
                    <a:pt x="48621" y="9786"/>
                  </a:lnTo>
                  <a:lnTo>
                    <a:pt x="44496" y="9391"/>
                  </a:lnTo>
                  <a:lnTo>
                    <a:pt x="42872" y="8865"/>
                  </a:lnTo>
                  <a:lnTo>
                    <a:pt x="39625" y="7811"/>
                  </a:lnTo>
                  <a:lnTo>
                    <a:pt x="37299" y="6583"/>
                  </a:lnTo>
                  <a:lnTo>
                    <a:pt x="35983" y="5442"/>
                  </a:lnTo>
                  <a:lnTo>
                    <a:pt x="34930" y="4257"/>
                  </a:lnTo>
                  <a:lnTo>
                    <a:pt x="34930" y="4213"/>
                  </a:lnTo>
                  <a:lnTo>
                    <a:pt x="33218" y="3072"/>
                  </a:lnTo>
                  <a:lnTo>
                    <a:pt x="31200" y="1756"/>
                  </a:lnTo>
                  <a:lnTo>
                    <a:pt x="29050" y="439"/>
                  </a:lnTo>
                  <a:lnTo>
                    <a:pt x="29006" y="439"/>
                  </a:lnTo>
                  <a:lnTo>
                    <a:pt x="28216" y="220"/>
                  </a:lnTo>
                  <a:lnTo>
                    <a:pt x="28172" y="176"/>
                  </a:lnTo>
                  <a:lnTo>
                    <a:pt x="26724"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 name="Google Shape;180;p7"/>
            <p:cNvSpPr/>
            <p:nvPr/>
          </p:nvSpPr>
          <p:spPr>
            <a:xfrm>
              <a:off x="5828500" y="4381775"/>
              <a:ext cx="1328500" cy="379600"/>
            </a:xfrm>
            <a:custGeom>
              <a:rect b="b" l="l" r="r" t="t"/>
              <a:pathLst>
                <a:path extrusionOk="0" h="15184" w="53140">
                  <a:moveTo>
                    <a:pt x="25319" y="1"/>
                  </a:moveTo>
                  <a:lnTo>
                    <a:pt x="24749" y="45"/>
                  </a:lnTo>
                  <a:lnTo>
                    <a:pt x="22643" y="527"/>
                  </a:lnTo>
                  <a:lnTo>
                    <a:pt x="22599" y="527"/>
                  </a:lnTo>
                  <a:lnTo>
                    <a:pt x="20054" y="1449"/>
                  </a:lnTo>
                  <a:lnTo>
                    <a:pt x="19966" y="1493"/>
                  </a:lnTo>
                  <a:lnTo>
                    <a:pt x="18649" y="3292"/>
                  </a:lnTo>
                  <a:lnTo>
                    <a:pt x="18649" y="3336"/>
                  </a:lnTo>
                  <a:lnTo>
                    <a:pt x="17991" y="4520"/>
                  </a:lnTo>
                  <a:lnTo>
                    <a:pt x="17289" y="5310"/>
                  </a:lnTo>
                  <a:lnTo>
                    <a:pt x="15490" y="6978"/>
                  </a:lnTo>
                  <a:lnTo>
                    <a:pt x="14437" y="7724"/>
                  </a:lnTo>
                  <a:lnTo>
                    <a:pt x="13779" y="7899"/>
                  </a:lnTo>
                  <a:lnTo>
                    <a:pt x="9917" y="8601"/>
                  </a:lnTo>
                  <a:lnTo>
                    <a:pt x="9873" y="8601"/>
                  </a:lnTo>
                  <a:lnTo>
                    <a:pt x="8908" y="8996"/>
                  </a:lnTo>
                  <a:lnTo>
                    <a:pt x="8864" y="8996"/>
                  </a:lnTo>
                  <a:lnTo>
                    <a:pt x="7855" y="9611"/>
                  </a:lnTo>
                  <a:lnTo>
                    <a:pt x="7811" y="9611"/>
                  </a:lnTo>
                  <a:lnTo>
                    <a:pt x="6933" y="10488"/>
                  </a:lnTo>
                  <a:lnTo>
                    <a:pt x="6889" y="10532"/>
                  </a:lnTo>
                  <a:lnTo>
                    <a:pt x="6187" y="11717"/>
                  </a:lnTo>
                  <a:lnTo>
                    <a:pt x="6187" y="11761"/>
                  </a:lnTo>
                  <a:lnTo>
                    <a:pt x="5090" y="14701"/>
                  </a:lnTo>
                  <a:lnTo>
                    <a:pt x="2457" y="14832"/>
                  </a:lnTo>
                  <a:lnTo>
                    <a:pt x="220" y="13999"/>
                  </a:lnTo>
                  <a:lnTo>
                    <a:pt x="88" y="13999"/>
                  </a:lnTo>
                  <a:lnTo>
                    <a:pt x="44" y="14042"/>
                  </a:lnTo>
                  <a:lnTo>
                    <a:pt x="0" y="14086"/>
                  </a:lnTo>
                  <a:lnTo>
                    <a:pt x="0" y="14174"/>
                  </a:lnTo>
                  <a:lnTo>
                    <a:pt x="0" y="14218"/>
                  </a:lnTo>
                  <a:lnTo>
                    <a:pt x="44" y="14306"/>
                  </a:lnTo>
                  <a:lnTo>
                    <a:pt x="132" y="14306"/>
                  </a:lnTo>
                  <a:lnTo>
                    <a:pt x="2370" y="15183"/>
                  </a:lnTo>
                  <a:lnTo>
                    <a:pt x="2457" y="15183"/>
                  </a:lnTo>
                  <a:lnTo>
                    <a:pt x="5222" y="15052"/>
                  </a:lnTo>
                  <a:lnTo>
                    <a:pt x="5310" y="15008"/>
                  </a:lnTo>
                  <a:lnTo>
                    <a:pt x="5397" y="14920"/>
                  </a:lnTo>
                  <a:lnTo>
                    <a:pt x="6494" y="11892"/>
                  </a:lnTo>
                  <a:lnTo>
                    <a:pt x="7197" y="10708"/>
                  </a:lnTo>
                  <a:lnTo>
                    <a:pt x="8074" y="9918"/>
                  </a:lnTo>
                  <a:lnTo>
                    <a:pt x="9040" y="9303"/>
                  </a:lnTo>
                  <a:lnTo>
                    <a:pt x="10005" y="8952"/>
                  </a:lnTo>
                  <a:lnTo>
                    <a:pt x="13866" y="8250"/>
                  </a:lnTo>
                  <a:lnTo>
                    <a:pt x="14569" y="8031"/>
                  </a:lnTo>
                  <a:lnTo>
                    <a:pt x="14612" y="8031"/>
                  </a:lnTo>
                  <a:lnTo>
                    <a:pt x="15709" y="7285"/>
                  </a:lnTo>
                  <a:lnTo>
                    <a:pt x="15709" y="7241"/>
                  </a:lnTo>
                  <a:lnTo>
                    <a:pt x="17552" y="5574"/>
                  </a:lnTo>
                  <a:lnTo>
                    <a:pt x="18254" y="4740"/>
                  </a:lnTo>
                  <a:lnTo>
                    <a:pt x="18298" y="4696"/>
                  </a:lnTo>
                  <a:lnTo>
                    <a:pt x="18957" y="3511"/>
                  </a:lnTo>
                  <a:lnTo>
                    <a:pt x="20229" y="1756"/>
                  </a:lnTo>
                  <a:lnTo>
                    <a:pt x="22730" y="878"/>
                  </a:lnTo>
                  <a:lnTo>
                    <a:pt x="24793" y="396"/>
                  </a:lnTo>
                  <a:lnTo>
                    <a:pt x="25319" y="352"/>
                  </a:lnTo>
                  <a:lnTo>
                    <a:pt x="27996" y="1054"/>
                  </a:lnTo>
                  <a:lnTo>
                    <a:pt x="31506" y="2985"/>
                  </a:lnTo>
                  <a:lnTo>
                    <a:pt x="33788" y="4345"/>
                  </a:lnTo>
                  <a:lnTo>
                    <a:pt x="33788" y="4389"/>
                  </a:lnTo>
                  <a:lnTo>
                    <a:pt x="35543" y="5135"/>
                  </a:lnTo>
                  <a:lnTo>
                    <a:pt x="36991" y="6627"/>
                  </a:lnTo>
                  <a:lnTo>
                    <a:pt x="39142" y="8162"/>
                  </a:lnTo>
                  <a:lnTo>
                    <a:pt x="40107" y="9216"/>
                  </a:lnTo>
                  <a:lnTo>
                    <a:pt x="40151" y="9259"/>
                  </a:lnTo>
                  <a:lnTo>
                    <a:pt x="42696" y="10181"/>
                  </a:lnTo>
                  <a:lnTo>
                    <a:pt x="44671" y="10751"/>
                  </a:lnTo>
                  <a:lnTo>
                    <a:pt x="44714" y="10795"/>
                  </a:lnTo>
                  <a:lnTo>
                    <a:pt x="48751" y="11190"/>
                  </a:lnTo>
                  <a:lnTo>
                    <a:pt x="48795" y="11190"/>
                  </a:lnTo>
                  <a:lnTo>
                    <a:pt x="51340" y="11102"/>
                  </a:lnTo>
                  <a:lnTo>
                    <a:pt x="52086" y="11190"/>
                  </a:lnTo>
                  <a:lnTo>
                    <a:pt x="52174" y="11190"/>
                  </a:lnTo>
                  <a:lnTo>
                    <a:pt x="53008" y="10927"/>
                  </a:lnTo>
                  <a:lnTo>
                    <a:pt x="53096" y="10883"/>
                  </a:lnTo>
                  <a:lnTo>
                    <a:pt x="53140" y="10839"/>
                  </a:lnTo>
                  <a:lnTo>
                    <a:pt x="53140" y="10795"/>
                  </a:lnTo>
                  <a:lnTo>
                    <a:pt x="53140" y="10708"/>
                  </a:lnTo>
                  <a:lnTo>
                    <a:pt x="53096" y="10664"/>
                  </a:lnTo>
                  <a:lnTo>
                    <a:pt x="53052" y="10620"/>
                  </a:lnTo>
                  <a:lnTo>
                    <a:pt x="53008" y="10576"/>
                  </a:lnTo>
                  <a:lnTo>
                    <a:pt x="52920" y="10576"/>
                  </a:lnTo>
                  <a:lnTo>
                    <a:pt x="52130" y="10839"/>
                  </a:lnTo>
                  <a:lnTo>
                    <a:pt x="51384" y="10751"/>
                  </a:lnTo>
                  <a:lnTo>
                    <a:pt x="51340" y="10751"/>
                  </a:lnTo>
                  <a:lnTo>
                    <a:pt x="48795" y="10839"/>
                  </a:lnTo>
                  <a:lnTo>
                    <a:pt x="44758" y="10444"/>
                  </a:lnTo>
                  <a:lnTo>
                    <a:pt x="42828" y="9874"/>
                  </a:lnTo>
                  <a:lnTo>
                    <a:pt x="40326" y="8952"/>
                  </a:lnTo>
                  <a:lnTo>
                    <a:pt x="39361" y="7899"/>
                  </a:lnTo>
                  <a:lnTo>
                    <a:pt x="39361" y="7855"/>
                  </a:lnTo>
                  <a:lnTo>
                    <a:pt x="37211" y="6363"/>
                  </a:lnTo>
                  <a:lnTo>
                    <a:pt x="35763" y="4871"/>
                  </a:lnTo>
                  <a:lnTo>
                    <a:pt x="35719" y="4828"/>
                  </a:lnTo>
                  <a:lnTo>
                    <a:pt x="33964" y="4038"/>
                  </a:lnTo>
                  <a:lnTo>
                    <a:pt x="31682" y="2677"/>
                  </a:lnTo>
                  <a:lnTo>
                    <a:pt x="28128" y="747"/>
                  </a:lnTo>
                  <a:lnTo>
                    <a:pt x="28128" y="703"/>
                  </a:lnTo>
                  <a:lnTo>
                    <a:pt x="25363"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 name="Google Shape;181;p7"/>
            <p:cNvSpPr/>
            <p:nvPr/>
          </p:nvSpPr>
          <p:spPr>
            <a:xfrm>
              <a:off x="5680400" y="4855700"/>
              <a:ext cx="42800" cy="15375"/>
            </a:xfrm>
            <a:custGeom>
              <a:rect b="b" l="l" r="r" t="t"/>
              <a:pathLst>
                <a:path extrusionOk="0" h="615" w="1712">
                  <a:moveTo>
                    <a:pt x="88" y="0"/>
                  </a:moveTo>
                  <a:lnTo>
                    <a:pt x="0" y="44"/>
                  </a:lnTo>
                  <a:lnTo>
                    <a:pt x="0" y="132"/>
                  </a:lnTo>
                  <a:lnTo>
                    <a:pt x="0" y="176"/>
                  </a:lnTo>
                  <a:lnTo>
                    <a:pt x="0" y="263"/>
                  </a:lnTo>
                  <a:lnTo>
                    <a:pt x="44" y="307"/>
                  </a:lnTo>
                  <a:lnTo>
                    <a:pt x="132" y="307"/>
                  </a:lnTo>
                  <a:lnTo>
                    <a:pt x="1492" y="614"/>
                  </a:lnTo>
                  <a:lnTo>
                    <a:pt x="1536" y="614"/>
                  </a:lnTo>
                  <a:lnTo>
                    <a:pt x="1668" y="570"/>
                  </a:lnTo>
                  <a:lnTo>
                    <a:pt x="1712" y="483"/>
                  </a:lnTo>
                  <a:lnTo>
                    <a:pt x="1712" y="395"/>
                  </a:lnTo>
                  <a:lnTo>
                    <a:pt x="1668" y="351"/>
                  </a:lnTo>
                  <a:lnTo>
                    <a:pt x="1624" y="307"/>
                  </a:lnTo>
                  <a:lnTo>
                    <a:pt x="1580" y="263"/>
                  </a:lnTo>
                  <a:lnTo>
                    <a:pt x="220"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 name="Google Shape;182;p7"/>
            <p:cNvSpPr/>
            <p:nvPr/>
          </p:nvSpPr>
          <p:spPr>
            <a:xfrm>
              <a:off x="5660650" y="4828275"/>
              <a:ext cx="138250" cy="42800"/>
            </a:xfrm>
            <a:custGeom>
              <a:rect b="b" l="l" r="r" t="t"/>
              <a:pathLst>
                <a:path extrusionOk="0" h="1712" w="5530">
                  <a:moveTo>
                    <a:pt x="659" y="0"/>
                  </a:moveTo>
                  <a:lnTo>
                    <a:pt x="132" y="132"/>
                  </a:lnTo>
                  <a:lnTo>
                    <a:pt x="44" y="176"/>
                  </a:lnTo>
                  <a:lnTo>
                    <a:pt x="0" y="219"/>
                  </a:lnTo>
                  <a:lnTo>
                    <a:pt x="0" y="307"/>
                  </a:lnTo>
                  <a:lnTo>
                    <a:pt x="0" y="351"/>
                  </a:lnTo>
                  <a:lnTo>
                    <a:pt x="0" y="439"/>
                  </a:lnTo>
                  <a:lnTo>
                    <a:pt x="88" y="483"/>
                  </a:lnTo>
                  <a:lnTo>
                    <a:pt x="220" y="483"/>
                  </a:lnTo>
                  <a:lnTo>
                    <a:pt x="703" y="351"/>
                  </a:lnTo>
                  <a:lnTo>
                    <a:pt x="3028" y="1141"/>
                  </a:lnTo>
                  <a:lnTo>
                    <a:pt x="5310" y="1711"/>
                  </a:lnTo>
                  <a:lnTo>
                    <a:pt x="5486" y="1711"/>
                  </a:lnTo>
                  <a:lnTo>
                    <a:pt x="5529" y="1580"/>
                  </a:lnTo>
                  <a:lnTo>
                    <a:pt x="5529" y="1536"/>
                  </a:lnTo>
                  <a:lnTo>
                    <a:pt x="5529" y="1448"/>
                  </a:lnTo>
                  <a:lnTo>
                    <a:pt x="5442" y="1404"/>
                  </a:lnTo>
                  <a:lnTo>
                    <a:pt x="5398" y="1360"/>
                  </a:lnTo>
                  <a:lnTo>
                    <a:pt x="3116" y="790"/>
                  </a:lnTo>
                  <a:lnTo>
                    <a:pt x="746"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 name="Google Shape;183;p7"/>
            <p:cNvSpPr/>
            <p:nvPr/>
          </p:nvSpPr>
          <p:spPr>
            <a:xfrm>
              <a:off x="5656250" y="4808525"/>
              <a:ext cx="208475" cy="60350"/>
            </a:xfrm>
            <a:custGeom>
              <a:rect b="b" l="l" r="r" t="t"/>
              <a:pathLst>
                <a:path extrusionOk="0" h="2414" w="8339">
                  <a:moveTo>
                    <a:pt x="1317" y="0"/>
                  </a:moveTo>
                  <a:lnTo>
                    <a:pt x="528" y="132"/>
                  </a:lnTo>
                  <a:lnTo>
                    <a:pt x="484" y="132"/>
                  </a:lnTo>
                  <a:lnTo>
                    <a:pt x="133" y="263"/>
                  </a:lnTo>
                  <a:lnTo>
                    <a:pt x="89" y="307"/>
                  </a:lnTo>
                  <a:lnTo>
                    <a:pt x="45" y="395"/>
                  </a:lnTo>
                  <a:lnTo>
                    <a:pt x="1" y="439"/>
                  </a:lnTo>
                  <a:lnTo>
                    <a:pt x="45" y="527"/>
                  </a:lnTo>
                  <a:lnTo>
                    <a:pt x="45" y="571"/>
                  </a:lnTo>
                  <a:lnTo>
                    <a:pt x="133" y="614"/>
                  </a:lnTo>
                  <a:lnTo>
                    <a:pt x="264" y="614"/>
                  </a:lnTo>
                  <a:lnTo>
                    <a:pt x="571" y="483"/>
                  </a:lnTo>
                  <a:lnTo>
                    <a:pt x="1361" y="351"/>
                  </a:lnTo>
                  <a:lnTo>
                    <a:pt x="3511" y="878"/>
                  </a:lnTo>
                  <a:lnTo>
                    <a:pt x="5837" y="1843"/>
                  </a:lnTo>
                  <a:lnTo>
                    <a:pt x="7724" y="2326"/>
                  </a:lnTo>
                  <a:lnTo>
                    <a:pt x="8163" y="2414"/>
                  </a:lnTo>
                  <a:lnTo>
                    <a:pt x="8207" y="2414"/>
                  </a:lnTo>
                  <a:lnTo>
                    <a:pt x="8294" y="2370"/>
                  </a:lnTo>
                  <a:lnTo>
                    <a:pt x="8338" y="2238"/>
                  </a:lnTo>
                  <a:lnTo>
                    <a:pt x="8338" y="2194"/>
                  </a:lnTo>
                  <a:lnTo>
                    <a:pt x="8338" y="2106"/>
                  </a:lnTo>
                  <a:lnTo>
                    <a:pt x="8294" y="2063"/>
                  </a:lnTo>
                  <a:lnTo>
                    <a:pt x="8207" y="2063"/>
                  </a:lnTo>
                  <a:lnTo>
                    <a:pt x="7812" y="1975"/>
                  </a:lnTo>
                  <a:lnTo>
                    <a:pt x="5969" y="1492"/>
                  </a:lnTo>
                  <a:lnTo>
                    <a:pt x="3643" y="571"/>
                  </a:lnTo>
                  <a:lnTo>
                    <a:pt x="3599" y="527"/>
                  </a:lnTo>
                  <a:lnTo>
                    <a:pt x="1405"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 name="Google Shape;184;p7"/>
            <p:cNvSpPr/>
            <p:nvPr/>
          </p:nvSpPr>
          <p:spPr>
            <a:xfrm>
              <a:off x="5636525" y="4793150"/>
              <a:ext cx="269875" cy="65850"/>
            </a:xfrm>
            <a:custGeom>
              <a:rect b="b" l="l" r="r" t="t"/>
              <a:pathLst>
                <a:path extrusionOk="0" h="2634" w="10795">
                  <a:moveTo>
                    <a:pt x="3072" y="1"/>
                  </a:moveTo>
                  <a:lnTo>
                    <a:pt x="1536" y="264"/>
                  </a:lnTo>
                  <a:lnTo>
                    <a:pt x="176" y="440"/>
                  </a:lnTo>
                  <a:lnTo>
                    <a:pt x="88" y="484"/>
                  </a:lnTo>
                  <a:lnTo>
                    <a:pt x="44" y="527"/>
                  </a:lnTo>
                  <a:lnTo>
                    <a:pt x="44" y="571"/>
                  </a:lnTo>
                  <a:lnTo>
                    <a:pt x="0" y="659"/>
                  </a:lnTo>
                  <a:lnTo>
                    <a:pt x="44" y="703"/>
                  </a:lnTo>
                  <a:lnTo>
                    <a:pt x="88" y="791"/>
                  </a:lnTo>
                  <a:lnTo>
                    <a:pt x="219" y="791"/>
                  </a:lnTo>
                  <a:lnTo>
                    <a:pt x="1580" y="615"/>
                  </a:lnTo>
                  <a:lnTo>
                    <a:pt x="3116" y="352"/>
                  </a:lnTo>
                  <a:lnTo>
                    <a:pt x="5617" y="1229"/>
                  </a:lnTo>
                  <a:lnTo>
                    <a:pt x="7899" y="1844"/>
                  </a:lnTo>
                  <a:lnTo>
                    <a:pt x="9698" y="2502"/>
                  </a:lnTo>
                  <a:lnTo>
                    <a:pt x="9742" y="2502"/>
                  </a:lnTo>
                  <a:lnTo>
                    <a:pt x="10575" y="2634"/>
                  </a:lnTo>
                  <a:lnTo>
                    <a:pt x="10619" y="2634"/>
                  </a:lnTo>
                  <a:lnTo>
                    <a:pt x="10751" y="2590"/>
                  </a:lnTo>
                  <a:lnTo>
                    <a:pt x="10795" y="2502"/>
                  </a:lnTo>
                  <a:lnTo>
                    <a:pt x="10795" y="2414"/>
                  </a:lnTo>
                  <a:lnTo>
                    <a:pt x="10751" y="2370"/>
                  </a:lnTo>
                  <a:lnTo>
                    <a:pt x="10707" y="2326"/>
                  </a:lnTo>
                  <a:lnTo>
                    <a:pt x="10663" y="2283"/>
                  </a:lnTo>
                  <a:lnTo>
                    <a:pt x="9829" y="2151"/>
                  </a:lnTo>
                  <a:lnTo>
                    <a:pt x="7986" y="1537"/>
                  </a:lnTo>
                  <a:lnTo>
                    <a:pt x="5748" y="878"/>
                  </a:lnTo>
                  <a:lnTo>
                    <a:pt x="3159"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 name="Google Shape;185;p7"/>
            <p:cNvSpPr/>
            <p:nvPr/>
          </p:nvSpPr>
          <p:spPr>
            <a:xfrm>
              <a:off x="5527900" y="5054250"/>
              <a:ext cx="528800" cy="40600"/>
            </a:xfrm>
            <a:custGeom>
              <a:rect b="b" l="l" r="r" t="t"/>
              <a:pathLst>
                <a:path extrusionOk="0" h="1624" w="21152">
                  <a:moveTo>
                    <a:pt x="20976" y="0"/>
                  </a:moveTo>
                  <a:lnTo>
                    <a:pt x="16807" y="132"/>
                  </a:lnTo>
                  <a:lnTo>
                    <a:pt x="16719" y="132"/>
                  </a:lnTo>
                  <a:lnTo>
                    <a:pt x="15579" y="702"/>
                  </a:lnTo>
                  <a:lnTo>
                    <a:pt x="11147" y="527"/>
                  </a:lnTo>
                  <a:lnTo>
                    <a:pt x="8733" y="527"/>
                  </a:lnTo>
                  <a:lnTo>
                    <a:pt x="6188" y="790"/>
                  </a:lnTo>
                  <a:lnTo>
                    <a:pt x="3116" y="1097"/>
                  </a:lnTo>
                  <a:lnTo>
                    <a:pt x="879" y="966"/>
                  </a:lnTo>
                  <a:lnTo>
                    <a:pt x="791" y="966"/>
                  </a:lnTo>
                  <a:lnTo>
                    <a:pt x="133" y="1273"/>
                  </a:lnTo>
                  <a:lnTo>
                    <a:pt x="45" y="1317"/>
                  </a:lnTo>
                  <a:lnTo>
                    <a:pt x="1" y="1361"/>
                  </a:lnTo>
                  <a:lnTo>
                    <a:pt x="1" y="1448"/>
                  </a:lnTo>
                  <a:lnTo>
                    <a:pt x="45" y="1492"/>
                  </a:lnTo>
                  <a:lnTo>
                    <a:pt x="89" y="1580"/>
                  </a:lnTo>
                  <a:lnTo>
                    <a:pt x="176" y="1624"/>
                  </a:lnTo>
                  <a:lnTo>
                    <a:pt x="264" y="1580"/>
                  </a:lnTo>
                  <a:lnTo>
                    <a:pt x="879" y="1317"/>
                  </a:lnTo>
                  <a:lnTo>
                    <a:pt x="3116" y="1448"/>
                  </a:lnTo>
                  <a:lnTo>
                    <a:pt x="3160" y="1448"/>
                  </a:lnTo>
                  <a:lnTo>
                    <a:pt x="6232" y="1141"/>
                  </a:lnTo>
                  <a:lnTo>
                    <a:pt x="8777" y="878"/>
                  </a:lnTo>
                  <a:lnTo>
                    <a:pt x="11147" y="878"/>
                  </a:lnTo>
                  <a:lnTo>
                    <a:pt x="15622" y="1053"/>
                  </a:lnTo>
                  <a:lnTo>
                    <a:pt x="15666" y="1010"/>
                  </a:lnTo>
                  <a:lnTo>
                    <a:pt x="16851" y="483"/>
                  </a:lnTo>
                  <a:lnTo>
                    <a:pt x="20976" y="351"/>
                  </a:lnTo>
                  <a:lnTo>
                    <a:pt x="21064" y="351"/>
                  </a:lnTo>
                  <a:lnTo>
                    <a:pt x="21107" y="308"/>
                  </a:lnTo>
                  <a:lnTo>
                    <a:pt x="21151" y="220"/>
                  </a:lnTo>
                  <a:lnTo>
                    <a:pt x="21151" y="176"/>
                  </a:lnTo>
                  <a:lnTo>
                    <a:pt x="21151" y="88"/>
                  </a:lnTo>
                  <a:lnTo>
                    <a:pt x="21107" y="44"/>
                  </a:lnTo>
                  <a:lnTo>
                    <a:pt x="20976"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 name="Google Shape;186;p7"/>
            <p:cNvSpPr/>
            <p:nvPr/>
          </p:nvSpPr>
          <p:spPr>
            <a:xfrm>
              <a:off x="5946975" y="5033400"/>
              <a:ext cx="121775" cy="18675"/>
            </a:xfrm>
            <a:custGeom>
              <a:rect b="b" l="l" r="r" t="t"/>
              <a:pathLst>
                <a:path extrusionOk="0" h="747" w="4871">
                  <a:moveTo>
                    <a:pt x="4695" y="1"/>
                  </a:moveTo>
                  <a:lnTo>
                    <a:pt x="1010" y="88"/>
                  </a:lnTo>
                  <a:lnTo>
                    <a:pt x="966" y="88"/>
                  </a:lnTo>
                  <a:lnTo>
                    <a:pt x="132" y="396"/>
                  </a:lnTo>
                  <a:lnTo>
                    <a:pt x="44" y="439"/>
                  </a:lnTo>
                  <a:lnTo>
                    <a:pt x="0" y="483"/>
                  </a:lnTo>
                  <a:lnTo>
                    <a:pt x="0" y="571"/>
                  </a:lnTo>
                  <a:lnTo>
                    <a:pt x="0" y="615"/>
                  </a:lnTo>
                  <a:lnTo>
                    <a:pt x="88" y="703"/>
                  </a:lnTo>
                  <a:lnTo>
                    <a:pt x="176" y="747"/>
                  </a:lnTo>
                  <a:lnTo>
                    <a:pt x="220" y="747"/>
                  </a:lnTo>
                  <a:lnTo>
                    <a:pt x="1053" y="439"/>
                  </a:lnTo>
                  <a:lnTo>
                    <a:pt x="4739" y="352"/>
                  </a:lnTo>
                  <a:lnTo>
                    <a:pt x="4783" y="352"/>
                  </a:lnTo>
                  <a:lnTo>
                    <a:pt x="4827" y="308"/>
                  </a:lnTo>
                  <a:lnTo>
                    <a:pt x="4871" y="264"/>
                  </a:lnTo>
                  <a:lnTo>
                    <a:pt x="4871" y="176"/>
                  </a:lnTo>
                  <a:lnTo>
                    <a:pt x="4871" y="88"/>
                  </a:lnTo>
                  <a:lnTo>
                    <a:pt x="4827" y="45"/>
                  </a:lnTo>
                  <a:lnTo>
                    <a:pt x="4783"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 name="Google Shape;187;p7"/>
            <p:cNvSpPr/>
            <p:nvPr/>
          </p:nvSpPr>
          <p:spPr>
            <a:xfrm>
              <a:off x="5962325" y="5012550"/>
              <a:ext cx="120700" cy="18675"/>
            </a:xfrm>
            <a:custGeom>
              <a:rect b="b" l="l" r="r" t="t"/>
              <a:pathLst>
                <a:path extrusionOk="0" h="747" w="4828">
                  <a:moveTo>
                    <a:pt x="4652" y="1"/>
                  </a:moveTo>
                  <a:lnTo>
                    <a:pt x="966" y="89"/>
                  </a:lnTo>
                  <a:lnTo>
                    <a:pt x="922" y="133"/>
                  </a:lnTo>
                  <a:lnTo>
                    <a:pt x="132" y="440"/>
                  </a:lnTo>
                  <a:lnTo>
                    <a:pt x="88" y="440"/>
                  </a:lnTo>
                  <a:lnTo>
                    <a:pt x="44" y="527"/>
                  </a:lnTo>
                  <a:lnTo>
                    <a:pt x="1" y="571"/>
                  </a:lnTo>
                  <a:lnTo>
                    <a:pt x="44" y="659"/>
                  </a:lnTo>
                  <a:lnTo>
                    <a:pt x="88" y="747"/>
                  </a:lnTo>
                  <a:lnTo>
                    <a:pt x="264" y="747"/>
                  </a:lnTo>
                  <a:lnTo>
                    <a:pt x="1010" y="440"/>
                  </a:lnTo>
                  <a:lnTo>
                    <a:pt x="4652" y="352"/>
                  </a:lnTo>
                  <a:lnTo>
                    <a:pt x="4696" y="352"/>
                  </a:lnTo>
                  <a:lnTo>
                    <a:pt x="4784" y="308"/>
                  </a:lnTo>
                  <a:lnTo>
                    <a:pt x="4784" y="220"/>
                  </a:lnTo>
                  <a:lnTo>
                    <a:pt x="4827" y="176"/>
                  </a:lnTo>
                  <a:lnTo>
                    <a:pt x="4784" y="89"/>
                  </a:lnTo>
                  <a:lnTo>
                    <a:pt x="4740" y="45"/>
                  </a:lnTo>
                  <a:lnTo>
                    <a:pt x="4652"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 name="Google Shape;188;p7"/>
            <p:cNvSpPr/>
            <p:nvPr/>
          </p:nvSpPr>
          <p:spPr>
            <a:xfrm>
              <a:off x="5977675" y="4991725"/>
              <a:ext cx="117425" cy="17575"/>
            </a:xfrm>
            <a:custGeom>
              <a:rect b="b" l="l" r="r" t="t"/>
              <a:pathLst>
                <a:path extrusionOk="0" h="703" w="4697">
                  <a:moveTo>
                    <a:pt x="4521" y="0"/>
                  </a:moveTo>
                  <a:lnTo>
                    <a:pt x="966" y="132"/>
                  </a:lnTo>
                  <a:lnTo>
                    <a:pt x="922" y="132"/>
                  </a:lnTo>
                  <a:lnTo>
                    <a:pt x="176" y="351"/>
                  </a:lnTo>
                  <a:lnTo>
                    <a:pt x="133" y="351"/>
                  </a:lnTo>
                  <a:lnTo>
                    <a:pt x="89" y="395"/>
                  </a:lnTo>
                  <a:lnTo>
                    <a:pt x="45" y="439"/>
                  </a:lnTo>
                  <a:lnTo>
                    <a:pt x="1" y="527"/>
                  </a:lnTo>
                  <a:lnTo>
                    <a:pt x="1" y="571"/>
                  </a:lnTo>
                  <a:lnTo>
                    <a:pt x="89" y="658"/>
                  </a:lnTo>
                  <a:lnTo>
                    <a:pt x="176" y="702"/>
                  </a:lnTo>
                  <a:lnTo>
                    <a:pt x="220" y="702"/>
                  </a:lnTo>
                  <a:lnTo>
                    <a:pt x="1010" y="483"/>
                  </a:lnTo>
                  <a:lnTo>
                    <a:pt x="4521" y="351"/>
                  </a:lnTo>
                  <a:lnTo>
                    <a:pt x="4608" y="351"/>
                  </a:lnTo>
                  <a:lnTo>
                    <a:pt x="4652" y="307"/>
                  </a:lnTo>
                  <a:lnTo>
                    <a:pt x="4696" y="263"/>
                  </a:lnTo>
                  <a:lnTo>
                    <a:pt x="4696" y="176"/>
                  </a:lnTo>
                  <a:lnTo>
                    <a:pt x="4652" y="88"/>
                  </a:lnTo>
                  <a:lnTo>
                    <a:pt x="4652" y="44"/>
                  </a:lnTo>
                  <a:lnTo>
                    <a:pt x="4565"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 name="Google Shape;189;p7"/>
            <p:cNvSpPr/>
            <p:nvPr/>
          </p:nvSpPr>
          <p:spPr>
            <a:xfrm>
              <a:off x="6019375" y="4955525"/>
              <a:ext cx="16475" cy="9900"/>
            </a:xfrm>
            <a:custGeom>
              <a:rect b="b" l="l" r="r" t="t"/>
              <a:pathLst>
                <a:path extrusionOk="0" h="396" w="659">
                  <a:moveTo>
                    <a:pt x="439" y="0"/>
                  </a:moveTo>
                  <a:lnTo>
                    <a:pt x="132" y="44"/>
                  </a:lnTo>
                  <a:lnTo>
                    <a:pt x="44" y="88"/>
                  </a:lnTo>
                  <a:lnTo>
                    <a:pt x="0" y="132"/>
                  </a:lnTo>
                  <a:lnTo>
                    <a:pt x="0" y="220"/>
                  </a:lnTo>
                  <a:lnTo>
                    <a:pt x="0" y="263"/>
                  </a:lnTo>
                  <a:lnTo>
                    <a:pt x="44" y="395"/>
                  </a:lnTo>
                  <a:lnTo>
                    <a:pt x="220" y="395"/>
                  </a:lnTo>
                  <a:lnTo>
                    <a:pt x="527" y="307"/>
                  </a:lnTo>
                  <a:lnTo>
                    <a:pt x="571" y="307"/>
                  </a:lnTo>
                  <a:lnTo>
                    <a:pt x="615" y="263"/>
                  </a:lnTo>
                  <a:lnTo>
                    <a:pt x="659" y="176"/>
                  </a:lnTo>
                  <a:lnTo>
                    <a:pt x="659" y="132"/>
                  </a:lnTo>
                  <a:lnTo>
                    <a:pt x="615" y="44"/>
                  </a:lnTo>
                  <a:lnTo>
                    <a:pt x="571"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 name="Google Shape;190;p7"/>
            <p:cNvSpPr/>
            <p:nvPr/>
          </p:nvSpPr>
          <p:spPr>
            <a:xfrm>
              <a:off x="6024850" y="4934675"/>
              <a:ext cx="25275" cy="13175"/>
            </a:xfrm>
            <a:custGeom>
              <a:rect b="b" l="l" r="r" t="t"/>
              <a:pathLst>
                <a:path extrusionOk="0" h="527" w="1011">
                  <a:moveTo>
                    <a:pt x="835" y="0"/>
                  </a:moveTo>
                  <a:lnTo>
                    <a:pt x="132" y="176"/>
                  </a:lnTo>
                  <a:lnTo>
                    <a:pt x="89" y="220"/>
                  </a:lnTo>
                  <a:lnTo>
                    <a:pt x="45" y="264"/>
                  </a:lnTo>
                  <a:lnTo>
                    <a:pt x="1" y="351"/>
                  </a:lnTo>
                  <a:lnTo>
                    <a:pt x="1" y="395"/>
                  </a:lnTo>
                  <a:lnTo>
                    <a:pt x="89" y="483"/>
                  </a:lnTo>
                  <a:lnTo>
                    <a:pt x="176" y="527"/>
                  </a:lnTo>
                  <a:lnTo>
                    <a:pt x="220" y="527"/>
                  </a:lnTo>
                  <a:lnTo>
                    <a:pt x="922" y="351"/>
                  </a:lnTo>
                  <a:lnTo>
                    <a:pt x="966" y="308"/>
                  </a:lnTo>
                  <a:lnTo>
                    <a:pt x="1010" y="264"/>
                  </a:lnTo>
                  <a:lnTo>
                    <a:pt x="1010" y="220"/>
                  </a:lnTo>
                  <a:lnTo>
                    <a:pt x="1010" y="132"/>
                  </a:lnTo>
                  <a:lnTo>
                    <a:pt x="1010" y="88"/>
                  </a:lnTo>
                  <a:lnTo>
                    <a:pt x="966" y="44"/>
                  </a:lnTo>
                  <a:lnTo>
                    <a:pt x="878"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 name="Google Shape;191;p7"/>
            <p:cNvSpPr/>
            <p:nvPr/>
          </p:nvSpPr>
          <p:spPr>
            <a:xfrm>
              <a:off x="6041325" y="4908350"/>
              <a:ext cx="165650" cy="19775"/>
            </a:xfrm>
            <a:custGeom>
              <a:rect b="b" l="l" r="r" t="t"/>
              <a:pathLst>
                <a:path extrusionOk="0" h="791" w="6626">
                  <a:moveTo>
                    <a:pt x="6450" y="0"/>
                  </a:moveTo>
                  <a:lnTo>
                    <a:pt x="790" y="264"/>
                  </a:lnTo>
                  <a:lnTo>
                    <a:pt x="746" y="264"/>
                  </a:lnTo>
                  <a:lnTo>
                    <a:pt x="132" y="439"/>
                  </a:lnTo>
                  <a:lnTo>
                    <a:pt x="88" y="483"/>
                  </a:lnTo>
                  <a:lnTo>
                    <a:pt x="44" y="527"/>
                  </a:lnTo>
                  <a:lnTo>
                    <a:pt x="0" y="571"/>
                  </a:lnTo>
                  <a:lnTo>
                    <a:pt x="0" y="658"/>
                  </a:lnTo>
                  <a:lnTo>
                    <a:pt x="88" y="746"/>
                  </a:lnTo>
                  <a:lnTo>
                    <a:pt x="176" y="790"/>
                  </a:lnTo>
                  <a:lnTo>
                    <a:pt x="219" y="790"/>
                  </a:lnTo>
                  <a:lnTo>
                    <a:pt x="834" y="615"/>
                  </a:lnTo>
                  <a:lnTo>
                    <a:pt x="6450" y="351"/>
                  </a:lnTo>
                  <a:lnTo>
                    <a:pt x="6538" y="307"/>
                  </a:lnTo>
                  <a:lnTo>
                    <a:pt x="6582" y="307"/>
                  </a:lnTo>
                  <a:lnTo>
                    <a:pt x="6626" y="220"/>
                  </a:lnTo>
                  <a:lnTo>
                    <a:pt x="6626" y="176"/>
                  </a:lnTo>
                  <a:lnTo>
                    <a:pt x="6626" y="88"/>
                  </a:lnTo>
                  <a:lnTo>
                    <a:pt x="6582" y="44"/>
                  </a:lnTo>
                  <a:lnTo>
                    <a:pt x="6494"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 name="Google Shape;192;p7"/>
            <p:cNvSpPr/>
            <p:nvPr/>
          </p:nvSpPr>
          <p:spPr>
            <a:xfrm>
              <a:off x="6046800" y="4887500"/>
              <a:ext cx="165675" cy="23075"/>
            </a:xfrm>
            <a:custGeom>
              <a:rect b="b" l="l" r="r" t="t"/>
              <a:pathLst>
                <a:path extrusionOk="0" h="923" w="6627">
                  <a:moveTo>
                    <a:pt x="6407" y="1"/>
                  </a:moveTo>
                  <a:lnTo>
                    <a:pt x="2545" y="88"/>
                  </a:lnTo>
                  <a:lnTo>
                    <a:pt x="1141" y="308"/>
                  </a:lnTo>
                  <a:lnTo>
                    <a:pt x="1097" y="308"/>
                  </a:lnTo>
                  <a:lnTo>
                    <a:pt x="132" y="571"/>
                  </a:lnTo>
                  <a:lnTo>
                    <a:pt x="88" y="615"/>
                  </a:lnTo>
                  <a:lnTo>
                    <a:pt x="44" y="659"/>
                  </a:lnTo>
                  <a:lnTo>
                    <a:pt x="0" y="703"/>
                  </a:lnTo>
                  <a:lnTo>
                    <a:pt x="44" y="790"/>
                  </a:lnTo>
                  <a:lnTo>
                    <a:pt x="88" y="878"/>
                  </a:lnTo>
                  <a:lnTo>
                    <a:pt x="176" y="922"/>
                  </a:lnTo>
                  <a:lnTo>
                    <a:pt x="264" y="922"/>
                  </a:lnTo>
                  <a:lnTo>
                    <a:pt x="1185" y="615"/>
                  </a:lnTo>
                  <a:lnTo>
                    <a:pt x="2589" y="439"/>
                  </a:lnTo>
                  <a:lnTo>
                    <a:pt x="6451" y="352"/>
                  </a:lnTo>
                  <a:lnTo>
                    <a:pt x="6495" y="308"/>
                  </a:lnTo>
                  <a:lnTo>
                    <a:pt x="6539" y="264"/>
                  </a:lnTo>
                  <a:lnTo>
                    <a:pt x="6582" y="220"/>
                  </a:lnTo>
                  <a:lnTo>
                    <a:pt x="6626" y="132"/>
                  </a:lnTo>
                  <a:lnTo>
                    <a:pt x="6582" y="88"/>
                  </a:lnTo>
                  <a:lnTo>
                    <a:pt x="6539" y="44"/>
                  </a:lnTo>
                  <a:lnTo>
                    <a:pt x="6407"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 name="Google Shape;193;p7"/>
            <p:cNvSpPr/>
            <p:nvPr/>
          </p:nvSpPr>
          <p:spPr>
            <a:xfrm>
              <a:off x="6097250" y="4844725"/>
              <a:ext cx="125100" cy="18675"/>
            </a:xfrm>
            <a:custGeom>
              <a:rect b="b" l="l" r="r" t="t"/>
              <a:pathLst>
                <a:path extrusionOk="0" h="747" w="5004">
                  <a:moveTo>
                    <a:pt x="4828" y="0"/>
                  </a:moveTo>
                  <a:lnTo>
                    <a:pt x="1756" y="132"/>
                  </a:lnTo>
                  <a:lnTo>
                    <a:pt x="308" y="351"/>
                  </a:lnTo>
                  <a:lnTo>
                    <a:pt x="264" y="351"/>
                  </a:lnTo>
                  <a:lnTo>
                    <a:pt x="89" y="439"/>
                  </a:lnTo>
                  <a:lnTo>
                    <a:pt x="45" y="439"/>
                  </a:lnTo>
                  <a:lnTo>
                    <a:pt x="1" y="527"/>
                  </a:lnTo>
                  <a:lnTo>
                    <a:pt x="1" y="571"/>
                  </a:lnTo>
                  <a:lnTo>
                    <a:pt x="1" y="658"/>
                  </a:lnTo>
                  <a:lnTo>
                    <a:pt x="89" y="746"/>
                  </a:lnTo>
                  <a:lnTo>
                    <a:pt x="220" y="746"/>
                  </a:lnTo>
                  <a:lnTo>
                    <a:pt x="352" y="702"/>
                  </a:lnTo>
                  <a:lnTo>
                    <a:pt x="1800" y="483"/>
                  </a:lnTo>
                  <a:lnTo>
                    <a:pt x="4828" y="351"/>
                  </a:lnTo>
                  <a:lnTo>
                    <a:pt x="4916" y="351"/>
                  </a:lnTo>
                  <a:lnTo>
                    <a:pt x="4959" y="307"/>
                  </a:lnTo>
                  <a:lnTo>
                    <a:pt x="5003" y="263"/>
                  </a:lnTo>
                  <a:lnTo>
                    <a:pt x="5003" y="176"/>
                  </a:lnTo>
                  <a:lnTo>
                    <a:pt x="5003" y="132"/>
                  </a:lnTo>
                  <a:lnTo>
                    <a:pt x="4959" y="44"/>
                  </a:lnTo>
                  <a:lnTo>
                    <a:pt x="4872" y="44"/>
                  </a:lnTo>
                  <a:lnTo>
                    <a:pt x="4828"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 name="Google Shape;194;p7"/>
            <p:cNvSpPr/>
            <p:nvPr/>
          </p:nvSpPr>
          <p:spPr>
            <a:xfrm>
              <a:off x="6107125" y="4824975"/>
              <a:ext cx="120700" cy="20875"/>
            </a:xfrm>
            <a:custGeom>
              <a:rect b="b" l="l" r="r" t="t"/>
              <a:pathLst>
                <a:path extrusionOk="0" h="835" w="4828">
                  <a:moveTo>
                    <a:pt x="4652" y="0"/>
                  </a:moveTo>
                  <a:lnTo>
                    <a:pt x="2019" y="132"/>
                  </a:lnTo>
                  <a:lnTo>
                    <a:pt x="484" y="351"/>
                  </a:lnTo>
                  <a:lnTo>
                    <a:pt x="440" y="351"/>
                  </a:lnTo>
                  <a:lnTo>
                    <a:pt x="89" y="483"/>
                  </a:lnTo>
                  <a:lnTo>
                    <a:pt x="45" y="527"/>
                  </a:lnTo>
                  <a:lnTo>
                    <a:pt x="1" y="571"/>
                  </a:lnTo>
                  <a:lnTo>
                    <a:pt x="1" y="659"/>
                  </a:lnTo>
                  <a:lnTo>
                    <a:pt x="1" y="702"/>
                  </a:lnTo>
                  <a:lnTo>
                    <a:pt x="89" y="790"/>
                  </a:lnTo>
                  <a:lnTo>
                    <a:pt x="176" y="834"/>
                  </a:lnTo>
                  <a:lnTo>
                    <a:pt x="220" y="790"/>
                  </a:lnTo>
                  <a:lnTo>
                    <a:pt x="571" y="659"/>
                  </a:lnTo>
                  <a:lnTo>
                    <a:pt x="2063" y="483"/>
                  </a:lnTo>
                  <a:lnTo>
                    <a:pt x="4652" y="351"/>
                  </a:lnTo>
                  <a:lnTo>
                    <a:pt x="4696" y="351"/>
                  </a:lnTo>
                  <a:lnTo>
                    <a:pt x="4784" y="308"/>
                  </a:lnTo>
                  <a:lnTo>
                    <a:pt x="4784" y="220"/>
                  </a:lnTo>
                  <a:lnTo>
                    <a:pt x="4828" y="176"/>
                  </a:lnTo>
                  <a:lnTo>
                    <a:pt x="4784" y="88"/>
                  </a:lnTo>
                  <a:lnTo>
                    <a:pt x="4740" y="44"/>
                  </a:lnTo>
                  <a:lnTo>
                    <a:pt x="4696"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 name="Google Shape;195;p7"/>
            <p:cNvSpPr/>
            <p:nvPr/>
          </p:nvSpPr>
          <p:spPr>
            <a:xfrm>
              <a:off x="6100550" y="4800825"/>
              <a:ext cx="161275" cy="30750"/>
            </a:xfrm>
            <a:custGeom>
              <a:rect b="b" l="l" r="r" t="t"/>
              <a:pathLst>
                <a:path extrusionOk="0" h="1230" w="6451">
                  <a:moveTo>
                    <a:pt x="6275" y="1"/>
                  </a:moveTo>
                  <a:lnTo>
                    <a:pt x="2897" y="264"/>
                  </a:lnTo>
                  <a:lnTo>
                    <a:pt x="1361" y="484"/>
                  </a:lnTo>
                  <a:lnTo>
                    <a:pt x="1317" y="484"/>
                  </a:lnTo>
                  <a:lnTo>
                    <a:pt x="132" y="922"/>
                  </a:lnTo>
                  <a:lnTo>
                    <a:pt x="44" y="922"/>
                  </a:lnTo>
                  <a:lnTo>
                    <a:pt x="1" y="1010"/>
                  </a:lnTo>
                  <a:lnTo>
                    <a:pt x="1" y="1054"/>
                  </a:lnTo>
                  <a:lnTo>
                    <a:pt x="1" y="1142"/>
                  </a:lnTo>
                  <a:lnTo>
                    <a:pt x="88" y="1230"/>
                  </a:lnTo>
                  <a:lnTo>
                    <a:pt x="220" y="1230"/>
                  </a:lnTo>
                  <a:lnTo>
                    <a:pt x="1405" y="835"/>
                  </a:lnTo>
                  <a:lnTo>
                    <a:pt x="2897" y="615"/>
                  </a:lnTo>
                  <a:lnTo>
                    <a:pt x="6275" y="352"/>
                  </a:lnTo>
                  <a:lnTo>
                    <a:pt x="6363" y="352"/>
                  </a:lnTo>
                  <a:lnTo>
                    <a:pt x="6407" y="308"/>
                  </a:lnTo>
                  <a:lnTo>
                    <a:pt x="6451" y="264"/>
                  </a:lnTo>
                  <a:lnTo>
                    <a:pt x="6451" y="177"/>
                  </a:lnTo>
                  <a:lnTo>
                    <a:pt x="6451" y="89"/>
                  </a:lnTo>
                  <a:lnTo>
                    <a:pt x="6407" y="45"/>
                  </a:lnTo>
                  <a:lnTo>
                    <a:pt x="6275"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 name="Google Shape;196;p7"/>
            <p:cNvSpPr/>
            <p:nvPr/>
          </p:nvSpPr>
          <p:spPr>
            <a:xfrm>
              <a:off x="6098350" y="4774500"/>
              <a:ext cx="190900" cy="29650"/>
            </a:xfrm>
            <a:custGeom>
              <a:rect b="b" l="l" r="r" t="t"/>
              <a:pathLst>
                <a:path extrusionOk="0" h="1186" w="7636">
                  <a:moveTo>
                    <a:pt x="7417" y="1"/>
                  </a:moveTo>
                  <a:lnTo>
                    <a:pt x="5003" y="352"/>
                  </a:lnTo>
                  <a:lnTo>
                    <a:pt x="2370" y="484"/>
                  </a:lnTo>
                  <a:lnTo>
                    <a:pt x="352" y="747"/>
                  </a:lnTo>
                  <a:lnTo>
                    <a:pt x="264" y="747"/>
                  </a:lnTo>
                  <a:lnTo>
                    <a:pt x="89" y="835"/>
                  </a:lnTo>
                  <a:lnTo>
                    <a:pt x="45" y="878"/>
                  </a:lnTo>
                  <a:lnTo>
                    <a:pt x="1" y="966"/>
                  </a:lnTo>
                  <a:lnTo>
                    <a:pt x="1" y="1010"/>
                  </a:lnTo>
                  <a:lnTo>
                    <a:pt x="45" y="1098"/>
                  </a:lnTo>
                  <a:lnTo>
                    <a:pt x="89" y="1142"/>
                  </a:lnTo>
                  <a:lnTo>
                    <a:pt x="176" y="1186"/>
                  </a:lnTo>
                  <a:lnTo>
                    <a:pt x="264" y="1142"/>
                  </a:lnTo>
                  <a:lnTo>
                    <a:pt x="396" y="1098"/>
                  </a:lnTo>
                  <a:lnTo>
                    <a:pt x="2414" y="835"/>
                  </a:lnTo>
                  <a:lnTo>
                    <a:pt x="5047" y="703"/>
                  </a:lnTo>
                  <a:lnTo>
                    <a:pt x="7460" y="352"/>
                  </a:lnTo>
                  <a:lnTo>
                    <a:pt x="7548" y="352"/>
                  </a:lnTo>
                  <a:lnTo>
                    <a:pt x="7592" y="308"/>
                  </a:lnTo>
                  <a:lnTo>
                    <a:pt x="7636" y="220"/>
                  </a:lnTo>
                  <a:lnTo>
                    <a:pt x="7636" y="176"/>
                  </a:lnTo>
                  <a:lnTo>
                    <a:pt x="7592" y="89"/>
                  </a:lnTo>
                  <a:lnTo>
                    <a:pt x="7548" y="45"/>
                  </a:lnTo>
                  <a:lnTo>
                    <a:pt x="7504"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 name="Google Shape;197;p7"/>
            <p:cNvSpPr/>
            <p:nvPr/>
          </p:nvSpPr>
          <p:spPr>
            <a:xfrm>
              <a:off x="6109325" y="4682350"/>
              <a:ext cx="523300" cy="91075"/>
            </a:xfrm>
            <a:custGeom>
              <a:rect b="b" l="l" r="r" t="t"/>
              <a:pathLst>
                <a:path extrusionOk="0" h="3643" w="20932">
                  <a:moveTo>
                    <a:pt x="20361" y="1"/>
                  </a:moveTo>
                  <a:lnTo>
                    <a:pt x="16412" y="352"/>
                  </a:lnTo>
                  <a:lnTo>
                    <a:pt x="10488" y="835"/>
                  </a:lnTo>
                  <a:lnTo>
                    <a:pt x="6100" y="1230"/>
                  </a:lnTo>
                  <a:lnTo>
                    <a:pt x="6056" y="1273"/>
                  </a:lnTo>
                  <a:lnTo>
                    <a:pt x="2765" y="2239"/>
                  </a:lnTo>
                  <a:lnTo>
                    <a:pt x="966" y="2590"/>
                  </a:lnTo>
                  <a:lnTo>
                    <a:pt x="878" y="2634"/>
                  </a:lnTo>
                  <a:lnTo>
                    <a:pt x="88" y="3292"/>
                  </a:lnTo>
                  <a:lnTo>
                    <a:pt x="44" y="3380"/>
                  </a:lnTo>
                  <a:lnTo>
                    <a:pt x="1" y="3424"/>
                  </a:lnTo>
                  <a:lnTo>
                    <a:pt x="1" y="3511"/>
                  </a:lnTo>
                  <a:lnTo>
                    <a:pt x="44" y="3555"/>
                  </a:lnTo>
                  <a:lnTo>
                    <a:pt x="88" y="3599"/>
                  </a:lnTo>
                  <a:lnTo>
                    <a:pt x="176" y="3643"/>
                  </a:lnTo>
                  <a:lnTo>
                    <a:pt x="308" y="3599"/>
                  </a:lnTo>
                  <a:lnTo>
                    <a:pt x="1098" y="2941"/>
                  </a:lnTo>
                  <a:lnTo>
                    <a:pt x="2853" y="2590"/>
                  </a:lnTo>
                  <a:lnTo>
                    <a:pt x="6144" y="1581"/>
                  </a:lnTo>
                  <a:lnTo>
                    <a:pt x="10488" y="1186"/>
                  </a:lnTo>
                  <a:lnTo>
                    <a:pt x="13647" y="922"/>
                  </a:lnTo>
                  <a:lnTo>
                    <a:pt x="16456" y="703"/>
                  </a:lnTo>
                  <a:lnTo>
                    <a:pt x="20361" y="352"/>
                  </a:lnTo>
                  <a:lnTo>
                    <a:pt x="20712" y="396"/>
                  </a:lnTo>
                  <a:lnTo>
                    <a:pt x="20844" y="396"/>
                  </a:lnTo>
                  <a:lnTo>
                    <a:pt x="20888" y="352"/>
                  </a:lnTo>
                  <a:lnTo>
                    <a:pt x="20932" y="264"/>
                  </a:lnTo>
                  <a:lnTo>
                    <a:pt x="20932" y="220"/>
                  </a:lnTo>
                  <a:lnTo>
                    <a:pt x="20888" y="133"/>
                  </a:lnTo>
                  <a:lnTo>
                    <a:pt x="20844" y="89"/>
                  </a:lnTo>
                  <a:lnTo>
                    <a:pt x="20800" y="89"/>
                  </a:lnTo>
                  <a:lnTo>
                    <a:pt x="20405"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 name="Google Shape;198;p7"/>
            <p:cNvSpPr/>
            <p:nvPr/>
          </p:nvSpPr>
          <p:spPr>
            <a:xfrm>
              <a:off x="6085200" y="4649450"/>
              <a:ext cx="537550" cy="125075"/>
            </a:xfrm>
            <a:custGeom>
              <a:rect b="b" l="l" r="r" t="t"/>
              <a:pathLst>
                <a:path extrusionOk="0" h="5003" w="21502">
                  <a:moveTo>
                    <a:pt x="18255" y="1"/>
                  </a:moveTo>
                  <a:lnTo>
                    <a:pt x="13779" y="395"/>
                  </a:lnTo>
                  <a:lnTo>
                    <a:pt x="9478" y="834"/>
                  </a:lnTo>
                  <a:lnTo>
                    <a:pt x="6846" y="1229"/>
                  </a:lnTo>
                  <a:lnTo>
                    <a:pt x="6802" y="1229"/>
                  </a:lnTo>
                  <a:lnTo>
                    <a:pt x="5003" y="2238"/>
                  </a:lnTo>
                  <a:lnTo>
                    <a:pt x="3598" y="2765"/>
                  </a:lnTo>
                  <a:lnTo>
                    <a:pt x="1361" y="3292"/>
                  </a:lnTo>
                  <a:lnTo>
                    <a:pt x="1273" y="3335"/>
                  </a:lnTo>
                  <a:lnTo>
                    <a:pt x="439" y="4476"/>
                  </a:lnTo>
                  <a:lnTo>
                    <a:pt x="88" y="4696"/>
                  </a:lnTo>
                  <a:lnTo>
                    <a:pt x="44" y="4740"/>
                  </a:lnTo>
                  <a:lnTo>
                    <a:pt x="0" y="4783"/>
                  </a:lnTo>
                  <a:lnTo>
                    <a:pt x="0" y="4871"/>
                  </a:lnTo>
                  <a:lnTo>
                    <a:pt x="44" y="4915"/>
                  </a:lnTo>
                  <a:lnTo>
                    <a:pt x="88" y="5003"/>
                  </a:lnTo>
                  <a:lnTo>
                    <a:pt x="264" y="5003"/>
                  </a:lnTo>
                  <a:lnTo>
                    <a:pt x="658" y="4740"/>
                  </a:lnTo>
                  <a:lnTo>
                    <a:pt x="702" y="4696"/>
                  </a:lnTo>
                  <a:lnTo>
                    <a:pt x="1536" y="3599"/>
                  </a:lnTo>
                  <a:lnTo>
                    <a:pt x="3686" y="3116"/>
                  </a:lnTo>
                  <a:lnTo>
                    <a:pt x="3730" y="3116"/>
                  </a:lnTo>
                  <a:lnTo>
                    <a:pt x="5134" y="2546"/>
                  </a:lnTo>
                  <a:lnTo>
                    <a:pt x="5178" y="2546"/>
                  </a:lnTo>
                  <a:lnTo>
                    <a:pt x="6933" y="1536"/>
                  </a:lnTo>
                  <a:lnTo>
                    <a:pt x="9522" y="1185"/>
                  </a:lnTo>
                  <a:lnTo>
                    <a:pt x="13779" y="746"/>
                  </a:lnTo>
                  <a:lnTo>
                    <a:pt x="18255" y="352"/>
                  </a:lnTo>
                  <a:lnTo>
                    <a:pt x="19922" y="352"/>
                  </a:lnTo>
                  <a:lnTo>
                    <a:pt x="20624" y="527"/>
                  </a:lnTo>
                  <a:lnTo>
                    <a:pt x="21107" y="790"/>
                  </a:lnTo>
                  <a:lnTo>
                    <a:pt x="21151" y="834"/>
                  </a:lnTo>
                  <a:lnTo>
                    <a:pt x="21370" y="834"/>
                  </a:lnTo>
                  <a:lnTo>
                    <a:pt x="21458" y="790"/>
                  </a:lnTo>
                  <a:lnTo>
                    <a:pt x="21458" y="746"/>
                  </a:lnTo>
                  <a:lnTo>
                    <a:pt x="21502" y="659"/>
                  </a:lnTo>
                  <a:lnTo>
                    <a:pt x="21502" y="615"/>
                  </a:lnTo>
                  <a:lnTo>
                    <a:pt x="21458" y="571"/>
                  </a:lnTo>
                  <a:lnTo>
                    <a:pt x="21414" y="527"/>
                  </a:lnTo>
                  <a:lnTo>
                    <a:pt x="21326" y="483"/>
                  </a:lnTo>
                  <a:lnTo>
                    <a:pt x="21238" y="483"/>
                  </a:lnTo>
                  <a:lnTo>
                    <a:pt x="20800" y="220"/>
                  </a:lnTo>
                  <a:lnTo>
                    <a:pt x="20712" y="176"/>
                  </a:lnTo>
                  <a:lnTo>
                    <a:pt x="19966" y="44"/>
                  </a:lnTo>
                  <a:lnTo>
                    <a:pt x="19966"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 name="Google Shape;199;p7"/>
            <p:cNvSpPr/>
            <p:nvPr/>
          </p:nvSpPr>
          <p:spPr>
            <a:xfrm>
              <a:off x="6057775" y="4612150"/>
              <a:ext cx="585825" cy="165675"/>
            </a:xfrm>
            <a:custGeom>
              <a:rect b="b" l="l" r="r" t="t"/>
              <a:pathLst>
                <a:path extrusionOk="0" h="6627" w="23433">
                  <a:moveTo>
                    <a:pt x="17509" y="1"/>
                  </a:moveTo>
                  <a:lnTo>
                    <a:pt x="16148" y="44"/>
                  </a:lnTo>
                  <a:lnTo>
                    <a:pt x="14832" y="132"/>
                  </a:lnTo>
                  <a:lnTo>
                    <a:pt x="13603" y="264"/>
                  </a:lnTo>
                  <a:lnTo>
                    <a:pt x="11848" y="396"/>
                  </a:lnTo>
                  <a:lnTo>
                    <a:pt x="11804" y="396"/>
                  </a:lnTo>
                  <a:lnTo>
                    <a:pt x="9786" y="747"/>
                  </a:lnTo>
                  <a:lnTo>
                    <a:pt x="9742" y="790"/>
                  </a:lnTo>
                  <a:lnTo>
                    <a:pt x="8469" y="1405"/>
                  </a:lnTo>
                  <a:lnTo>
                    <a:pt x="7284" y="2238"/>
                  </a:lnTo>
                  <a:lnTo>
                    <a:pt x="5441" y="3204"/>
                  </a:lnTo>
                  <a:lnTo>
                    <a:pt x="2282" y="3950"/>
                  </a:lnTo>
                  <a:lnTo>
                    <a:pt x="2194" y="3950"/>
                  </a:lnTo>
                  <a:lnTo>
                    <a:pt x="1580" y="4476"/>
                  </a:lnTo>
                  <a:lnTo>
                    <a:pt x="1536" y="4520"/>
                  </a:lnTo>
                  <a:lnTo>
                    <a:pt x="746" y="5793"/>
                  </a:lnTo>
                  <a:lnTo>
                    <a:pt x="88" y="6319"/>
                  </a:lnTo>
                  <a:lnTo>
                    <a:pt x="44" y="6363"/>
                  </a:lnTo>
                  <a:lnTo>
                    <a:pt x="0" y="6451"/>
                  </a:lnTo>
                  <a:lnTo>
                    <a:pt x="44" y="6495"/>
                  </a:lnTo>
                  <a:lnTo>
                    <a:pt x="44" y="6583"/>
                  </a:lnTo>
                  <a:lnTo>
                    <a:pt x="132" y="6627"/>
                  </a:lnTo>
                  <a:lnTo>
                    <a:pt x="176" y="6627"/>
                  </a:lnTo>
                  <a:lnTo>
                    <a:pt x="307" y="6583"/>
                  </a:lnTo>
                  <a:lnTo>
                    <a:pt x="1009" y="6056"/>
                  </a:lnTo>
                  <a:lnTo>
                    <a:pt x="1053" y="6012"/>
                  </a:lnTo>
                  <a:lnTo>
                    <a:pt x="1799" y="4740"/>
                  </a:lnTo>
                  <a:lnTo>
                    <a:pt x="2414" y="4257"/>
                  </a:lnTo>
                  <a:lnTo>
                    <a:pt x="5573" y="3555"/>
                  </a:lnTo>
                  <a:lnTo>
                    <a:pt x="5617" y="3555"/>
                  </a:lnTo>
                  <a:lnTo>
                    <a:pt x="7460" y="2546"/>
                  </a:lnTo>
                  <a:lnTo>
                    <a:pt x="8645" y="1712"/>
                  </a:lnTo>
                  <a:lnTo>
                    <a:pt x="9873" y="1098"/>
                  </a:lnTo>
                  <a:lnTo>
                    <a:pt x="11892" y="747"/>
                  </a:lnTo>
                  <a:lnTo>
                    <a:pt x="13603" y="615"/>
                  </a:lnTo>
                  <a:lnTo>
                    <a:pt x="14788" y="483"/>
                  </a:lnTo>
                  <a:lnTo>
                    <a:pt x="16060" y="396"/>
                  </a:lnTo>
                  <a:lnTo>
                    <a:pt x="17421" y="352"/>
                  </a:lnTo>
                  <a:lnTo>
                    <a:pt x="18737" y="352"/>
                  </a:lnTo>
                  <a:lnTo>
                    <a:pt x="19395" y="396"/>
                  </a:lnTo>
                  <a:lnTo>
                    <a:pt x="20054" y="483"/>
                  </a:lnTo>
                  <a:lnTo>
                    <a:pt x="20624" y="571"/>
                  </a:lnTo>
                  <a:lnTo>
                    <a:pt x="21195" y="703"/>
                  </a:lnTo>
                  <a:lnTo>
                    <a:pt x="21677" y="878"/>
                  </a:lnTo>
                  <a:lnTo>
                    <a:pt x="22160" y="1054"/>
                  </a:lnTo>
                  <a:lnTo>
                    <a:pt x="22555" y="1317"/>
                  </a:lnTo>
                  <a:lnTo>
                    <a:pt x="22862" y="1624"/>
                  </a:lnTo>
                  <a:lnTo>
                    <a:pt x="22950" y="1668"/>
                  </a:lnTo>
                  <a:lnTo>
                    <a:pt x="23213" y="1756"/>
                  </a:lnTo>
                  <a:lnTo>
                    <a:pt x="23345" y="1756"/>
                  </a:lnTo>
                  <a:lnTo>
                    <a:pt x="23389" y="1712"/>
                  </a:lnTo>
                  <a:lnTo>
                    <a:pt x="23432" y="1624"/>
                  </a:lnTo>
                  <a:lnTo>
                    <a:pt x="23432" y="1580"/>
                  </a:lnTo>
                  <a:lnTo>
                    <a:pt x="23432" y="1493"/>
                  </a:lnTo>
                  <a:lnTo>
                    <a:pt x="23389" y="1449"/>
                  </a:lnTo>
                  <a:lnTo>
                    <a:pt x="23301" y="1405"/>
                  </a:lnTo>
                  <a:lnTo>
                    <a:pt x="23081" y="1361"/>
                  </a:lnTo>
                  <a:lnTo>
                    <a:pt x="22730" y="1054"/>
                  </a:lnTo>
                  <a:lnTo>
                    <a:pt x="22335" y="790"/>
                  </a:lnTo>
                  <a:lnTo>
                    <a:pt x="21853" y="571"/>
                  </a:lnTo>
                  <a:lnTo>
                    <a:pt x="21326" y="396"/>
                  </a:lnTo>
                  <a:lnTo>
                    <a:pt x="20800" y="220"/>
                  </a:lnTo>
                  <a:lnTo>
                    <a:pt x="20185" y="132"/>
                  </a:lnTo>
                  <a:lnTo>
                    <a:pt x="19527" y="44"/>
                  </a:lnTo>
                  <a:lnTo>
                    <a:pt x="18869"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 name="Google Shape;200;p7"/>
            <p:cNvSpPr/>
            <p:nvPr/>
          </p:nvSpPr>
          <p:spPr>
            <a:xfrm>
              <a:off x="6038025" y="4574850"/>
              <a:ext cx="634100" cy="202975"/>
            </a:xfrm>
            <a:custGeom>
              <a:rect b="b" l="l" r="r" t="t"/>
              <a:pathLst>
                <a:path extrusionOk="0" h="8119" w="25364">
                  <a:moveTo>
                    <a:pt x="14613" y="1"/>
                  </a:moveTo>
                  <a:lnTo>
                    <a:pt x="12155" y="220"/>
                  </a:lnTo>
                  <a:lnTo>
                    <a:pt x="12111" y="220"/>
                  </a:lnTo>
                  <a:lnTo>
                    <a:pt x="11014" y="571"/>
                  </a:lnTo>
                  <a:lnTo>
                    <a:pt x="10970" y="615"/>
                  </a:lnTo>
                  <a:lnTo>
                    <a:pt x="10181" y="1229"/>
                  </a:lnTo>
                  <a:lnTo>
                    <a:pt x="8162" y="2853"/>
                  </a:lnTo>
                  <a:lnTo>
                    <a:pt x="6319" y="3818"/>
                  </a:lnTo>
                  <a:lnTo>
                    <a:pt x="5573" y="4082"/>
                  </a:lnTo>
                  <a:lnTo>
                    <a:pt x="4915" y="4301"/>
                  </a:lnTo>
                  <a:lnTo>
                    <a:pt x="4345" y="4389"/>
                  </a:lnTo>
                  <a:lnTo>
                    <a:pt x="3862" y="4476"/>
                  </a:lnTo>
                  <a:lnTo>
                    <a:pt x="3379" y="4520"/>
                  </a:lnTo>
                  <a:lnTo>
                    <a:pt x="2940" y="4652"/>
                  </a:lnTo>
                  <a:lnTo>
                    <a:pt x="2545" y="4784"/>
                  </a:lnTo>
                  <a:lnTo>
                    <a:pt x="2151" y="5003"/>
                  </a:lnTo>
                  <a:lnTo>
                    <a:pt x="1756" y="5398"/>
                  </a:lnTo>
                  <a:lnTo>
                    <a:pt x="1317" y="5881"/>
                  </a:lnTo>
                  <a:lnTo>
                    <a:pt x="922" y="6583"/>
                  </a:lnTo>
                  <a:lnTo>
                    <a:pt x="439" y="7504"/>
                  </a:lnTo>
                  <a:lnTo>
                    <a:pt x="88" y="7811"/>
                  </a:lnTo>
                  <a:lnTo>
                    <a:pt x="44" y="7855"/>
                  </a:lnTo>
                  <a:lnTo>
                    <a:pt x="0" y="7943"/>
                  </a:lnTo>
                  <a:lnTo>
                    <a:pt x="0" y="7987"/>
                  </a:lnTo>
                  <a:lnTo>
                    <a:pt x="44" y="8075"/>
                  </a:lnTo>
                  <a:lnTo>
                    <a:pt x="132" y="8119"/>
                  </a:lnTo>
                  <a:lnTo>
                    <a:pt x="176" y="8119"/>
                  </a:lnTo>
                  <a:lnTo>
                    <a:pt x="308" y="8075"/>
                  </a:lnTo>
                  <a:lnTo>
                    <a:pt x="702" y="7724"/>
                  </a:lnTo>
                  <a:lnTo>
                    <a:pt x="746" y="7680"/>
                  </a:lnTo>
                  <a:lnTo>
                    <a:pt x="1185" y="6802"/>
                  </a:lnTo>
                  <a:lnTo>
                    <a:pt x="1580" y="6144"/>
                  </a:lnTo>
                  <a:lnTo>
                    <a:pt x="1931" y="5661"/>
                  </a:lnTo>
                  <a:lnTo>
                    <a:pt x="2282" y="5354"/>
                  </a:lnTo>
                  <a:lnTo>
                    <a:pt x="2677" y="5135"/>
                  </a:lnTo>
                  <a:lnTo>
                    <a:pt x="3028" y="4959"/>
                  </a:lnTo>
                  <a:lnTo>
                    <a:pt x="3467" y="4871"/>
                  </a:lnTo>
                  <a:lnTo>
                    <a:pt x="3906" y="4827"/>
                  </a:lnTo>
                  <a:lnTo>
                    <a:pt x="4432" y="4740"/>
                  </a:lnTo>
                  <a:lnTo>
                    <a:pt x="5003" y="4608"/>
                  </a:lnTo>
                  <a:lnTo>
                    <a:pt x="5705" y="4433"/>
                  </a:lnTo>
                  <a:lnTo>
                    <a:pt x="6451" y="4125"/>
                  </a:lnTo>
                  <a:lnTo>
                    <a:pt x="8338" y="3160"/>
                  </a:lnTo>
                  <a:lnTo>
                    <a:pt x="8382" y="3116"/>
                  </a:lnTo>
                  <a:lnTo>
                    <a:pt x="10400" y="1493"/>
                  </a:lnTo>
                  <a:lnTo>
                    <a:pt x="11146" y="878"/>
                  </a:lnTo>
                  <a:lnTo>
                    <a:pt x="12199" y="571"/>
                  </a:lnTo>
                  <a:lnTo>
                    <a:pt x="14656" y="352"/>
                  </a:lnTo>
                  <a:lnTo>
                    <a:pt x="17947" y="396"/>
                  </a:lnTo>
                  <a:lnTo>
                    <a:pt x="21063" y="747"/>
                  </a:lnTo>
                  <a:lnTo>
                    <a:pt x="22204" y="1054"/>
                  </a:lnTo>
                  <a:lnTo>
                    <a:pt x="23652" y="1844"/>
                  </a:lnTo>
                  <a:lnTo>
                    <a:pt x="24705" y="2721"/>
                  </a:lnTo>
                  <a:lnTo>
                    <a:pt x="24749" y="2721"/>
                  </a:lnTo>
                  <a:lnTo>
                    <a:pt x="25144" y="2853"/>
                  </a:lnTo>
                  <a:lnTo>
                    <a:pt x="25188" y="2853"/>
                  </a:lnTo>
                  <a:lnTo>
                    <a:pt x="25276" y="2809"/>
                  </a:lnTo>
                  <a:lnTo>
                    <a:pt x="25319" y="2765"/>
                  </a:lnTo>
                  <a:lnTo>
                    <a:pt x="25363" y="2721"/>
                  </a:lnTo>
                  <a:lnTo>
                    <a:pt x="25363" y="2633"/>
                  </a:lnTo>
                  <a:lnTo>
                    <a:pt x="25319" y="2590"/>
                  </a:lnTo>
                  <a:lnTo>
                    <a:pt x="25276" y="2546"/>
                  </a:lnTo>
                  <a:lnTo>
                    <a:pt x="25232" y="2502"/>
                  </a:lnTo>
                  <a:lnTo>
                    <a:pt x="24881" y="2414"/>
                  </a:lnTo>
                  <a:lnTo>
                    <a:pt x="23871" y="1580"/>
                  </a:lnTo>
                  <a:lnTo>
                    <a:pt x="23827" y="1536"/>
                  </a:lnTo>
                  <a:lnTo>
                    <a:pt x="22379" y="747"/>
                  </a:lnTo>
                  <a:lnTo>
                    <a:pt x="22336" y="747"/>
                  </a:lnTo>
                  <a:lnTo>
                    <a:pt x="21151" y="396"/>
                  </a:lnTo>
                  <a:lnTo>
                    <a:pt x="17991" y="45"/>
                  </a:lnTo>
                  <a:lnTo>
                    <a:pt x="14613"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 name="Google Shape;201;p7"/>
            <p:cNvSpPr/>
            <p:nvPr/>
          </p:nvSpPr>
          <p:spPr>
            <a:xfrm>
              <a:off x="5408325" y="4697725"/>
              <a:ext cx="1298900" cy="349975"/>
            </a:xfrm>
            <a:custGeom>
              <a:rect b="b" l="l" r="r" t="t"/>
              <a:pathLst>
                <a:path extrusionOk="0" h="13999" w="51956">
                  <a:moveTo>
                    <a:pt x="48621" y="0"/>
                  </a:moveTo>
                  <a:lnTo>
                    <a:pt x="45330" y="527"/>
                  </a:lnTo>
                  <a:lnTo>
                    <a:pt x="42916" y="922"/>
                  </a:lnTo>
                  <a:lnTo>
                    <a:pt x="40371" y="1273"/>
                  </a:lnTo>
                  <a:lnTo>
                    <a:pt x="35983" y="1755"/>
                  </a:lnTo>
                  <a:lnTo>
                    <a:pt x="31946" y="2414"/>
                  </a:lnTo>
                  <a:lnTo>
                    <a:pt x="29401" y="2721"/>
                  </a:lnTo>
                  <a:lnTo>
                    <a:pt x="29357" y="2721"/>
                  </a:lnTo>
                  <a:lnTo>
                    <a:pt x="27163" y="3774"/>
                  </a:lnTo>
                  <a:lnTo>
                    <a:pt x="27119" y="3774"/>
                  </a:lnTo>
                  <a:lnTo>
                    <a:pt x="25408" y="5003"/>
                  </a:lnTo>
                  <a:lnTo>
                    <a:pt x="21283" y="7943"/>
                  </a:lnTo>
                  <a:lnTo>
                    <a:pt x="20713" y="8074"/>
                  </a:lnTo>
                  <a:lnTo>
                    <a:pt x="17685" y="7986"/>
                  </a:lnTo>
                  <a:lnTo>
                    <a:pt x="15359" y="7811"/>
                  </a:lnTo>
                  <a:lnTo>
                    <a:pt x="11717" y="7372"/>
                  </a:lnTo>
                  <a:lnTo>
                    <a:pt x="9567" y="6977"/>
                  </a:lnTo>
                  <a:lnTo>
                    <a:pt x="9523" y="6977"/>
                  </a:lnTo>
                  <a:lnTo>
                    <a:pt x="8777" y="7197"/>
                  </a:lnTo>
                  <a:lnTo>
                    <a:pt x="6013" y="8162"/>
                  </a:lnTo>
                  <a:lnTo>
                    <a:pt x="6013" y="8206"/>
                  </a:lnTo>
                  <a:lnTo>
                    <a:pt x="5091" y="8732"/>
                  </a:lnTo>
                  <a:lnTo>
                    <a:pt x="5047" y="8776"/>
                  </a:lnTo>
                  <a:lnTo>
                    <a:pt x="3511" y="10488"/>
                  </a:lnTo>
                  <a:lnTo>
                    <a:pt x="1537" y="11760"/>
                  </a:lnTo>
                  <a:lnTo>
                    <a:pt x="1493" y="11804"/>
                  </a:lnTo>
                  <a:lnTo>
                    <a:pt x="45" y="13735"/>
                  </a:lnTo>
                  <a:lnTo>
                    <a:pt x="1" y="13779"/>
                  </a:lnTo>
                  <a:lnTo>
                    <a:pt x="1" y="13823"/>
                  </a:lnTo>
                  <a:lnTo>
                    <a:pt x="45" y="13910"/>
                  </a:lnTo>
                  <a:lnTo>
                    <a:pt x="89" y="13954"/>
                  </a:lnTo>
                  <a:lnTo>
                    <a:pt x="176" y="13998"/>
                  </a:lnTo>
                  <a:lnTo>
                    <a:pt x="264" y="13998"/>
                  </a:lnTo>
                  <a:lnTo>
                    <a:pt x="308" y="13910"/>
                  </a:lnTo>
                  <a:lnTo>
                    <a:pt x="1756" y="12023"/>
                  </a:lnTo>
                  <a:lnTo>
                    <a:pt x="3731" y="10751"/>
                  </a:lnTo>
                  <a:lnTo>
                    <a:pt x="5310" y="9040"/>
                  </a:lnTo>
                  <a:lnTo>
                    <a:pt x="6144" y="8513"/>
                  </a:lnTo>
                  <a:lnTo>
                    <a:pt x="8865" y="7504"/>
                  </a:lnTo>
                  <a:lnTo>
                    <a:pt x="9567" y="7328"/>
                  </a:lnTo>
                  <a:lnTo>
                    <a:pt x="11673" y="7723"/>
                  </a:lnTo>
                  <a:lnTo>
                    <a:pt x="15315" y="8162"/>
                  </a:lnTo>
                  <a:lnTo>
                    <a:pt x="17641" y="8338"/>
                  </a:lnTo>
                  <a:lnTo>
                    <a:pt x="20713" y="8425"/>
                  </a:lnTo>
                  <a:lnTo>
                    <a:pt x="20800" y="8425"/>
                  </a:lnTo>
                  <a:lnTo>
                    <a:pt x="21415" y="8250"/>
                  </a:lnTo>
                  <a:lnTo>
                    <a:pt x="21459" y="8250"/>
                  </a:lnTo>
                  <a:lnTo>
                    <a:pt x="25627" y="5310"/>
                  </a:lnTo>
                  <a:lnTo>
                    <a:pt x="27295" y="4081"/>
                  </a:lnTo>
                  <a:lnTo>
                    <a:pt x="29489" y="3072"/>
                  </a:lnTo>
                  <a:lnTo>
                    <a:pt x="31990" y="2765"/>
                  </a:lnTo>
                  <a:lnTo>
                    <a:pt x="36027" y="2107"/>
                  </a:lnTo>
                  <a:lnTo>
                    <a:pt x="40415" y="1624"/>
                  </a:lnTo>
                  <a:lnTo>
                    <a:pt x="43004" y="1273"/>
                  </a:lnTo>
                  <a:lnTo>
                    <a:pt x="45417" y="878"/>
                  </a:lnTo>
                  <a:lnTo>
                    <a:pt x="48664" y="351"/>
                  </a:lnTo>
                  <a:lnTo>
                    <a:pt x="51736" y="1053"/>
                  </a:lnTo>
                  <a:lnTo>
                    <a:pt x="51868" y="1053"/>
                  </a:lnTo>
                  <a:lnTo>
                    <a:pt x="51912" y="1009"/>
                  </a:lnTo>
                  <a:lnTo>
                    <a:pt x="51955" y="922"/>
                  </a:lnTo>
                  <a:lnTo>
                    <a:pt x="51955" y="878"/>
                  </a:lnTo>
                  <a:lnTo>
                    <a:pt x="51912" y="790"/>
                  </a:lnTo>
                  <a:lnTo>
                    <a:pt x="51868" y="746"/>
                  </a:lnTo>
                  <a:lnTo>
                    <a:pt x="51824" y="702"/>
                  </a:lnTo>
                  <a:lnTo>
                    <a:pt x="48708" y="44"/>
                  </a:lnTo>
                  <a:lnTo>
                    <a:pt x="48621"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 name="Google Shape;202;p7"/>
            <p:cNvSpPr/>
            <p:nvPr/>
          </p:nvSpPr>
          <p:spPr>
            <a:xfrm>
              <a:off x="5018900" y="3079625"/>
              <a:ext cx="854600" cy="1977925"/>
            </a:xfrm>
            <a:custGeom>
              <a:rect b="b" l="l" r="r" t="t"/>
              <a:pathLst>
                <a:path extrusionOk="0" h="79117" w="34184">
                  <a:moveTo>
                    <a:pt x="34052" y="1"/>
                  </a:moveTo>
                  <a:lnTo>
                    <a:pt x="33964" y="45"/>
                  </a:lnTo>
                  <a:lnTo>
                    <a:pt x="33920" y="45"/>
                  </a:lnTo>
                  <a:lnTo>
                    <a:pt x="31507" y="2063"/>
                  </a:lnTo>
                  <a:lnTo>
                    <a:pt x="28567" y="4433"/>
                  </a:lnTo>
                  <a:lnTo>
                    <a:pt x="23784" y="8250"/>
                  </a:lnTo>
                  <a:lnTo>
                    <a:pt x="20712" y="10357"/>
                  </a:lnTo>
                  <a:lnTo>
                    <a:pt x="17816" y="11497"/>
                  </a:lnTo>
                  <a:lnTo>
                    <a:pt x="14174" y="12770"/>
                  </a:lnTo>
                  <a:lnTo>
                    <a:pt x="14130" y="12770"/>
                  </a:lnTo>
                  <a:lnTo>
                    <a:pt x="12155" y="13735"/>
                  </a:lnTo>
                  <a:lnTo>
                    <a:pt x="10093" y="14306"/>
                  </a:lnTo>
                  <a:lnTo>
                    <a:pt x="6275" y="16456"/>
                  </a:lnTo>
                  <a:lnTo>
                    <a:pt x="6231" y="16500"/>
                  </a:lnTo>
                  <a:lnTo>
                    <a:pt x="5661" y="17070"/>
                  </a:lnTo>
                  <a:lnTo>
                    <a:pt x="5661" y="17158"/>
                  </a:lnTo>
                  <a:lnTo>
                    <a:pt x="5090" y="18650"/>
                  </a:lnTo>
                  <a:lnTo>
                    <a:pt x="4432" y="21678"/>
                  </a:lnTo>
                  <a:lnTo>
                    <a:pt x="4432" y="21722"/>
                  </a:lnTo>
                  <a:lnTo>
                    <a:pt x="4432" y="23696"/>
                  </a:lnTo>
                  <a:lnTo>
                    <a:pt x="4432" y="23740"/>
                  </a:lnTo>
                  <a:lnTo>
                    <a:pt x="4783" y="25846"/>
                  </a:lnTo>
                  <a:lnTo>
                    <a:pt x="5134" y="27382"/>
                  </a:lnTo>
                  <a:lnTo>
                    <a:pt x="5442" y="28742"/>
                  </a:lnTo>
                  <a:lnTo>
                    <a:pt x="5661" y="30015"/>
                  </a:lnTo>
                  <a:lnTo>
                    <a:pt x="5793" y="31244"/>
                  </a:lnTo>
                  <a:lnTo>
                    <a:pt x="5880" y="32516"/>
                  </a:lnTo>
                  <a:lnTo>
                    <a:pt x="5836" y="33789"/>
                  </a:lnTo>
                  <a:lnTo>
                    <a:pt x="5749" y="35149"/>
                  </a:lnTo>
                  <a:lnTo>
                    <a:pt x="5573" y="36685"/>
                  </a:lnTo>
                  <a:lnTo>
                    <a:pt x="5310" y="39230"/>
                  </a:lnTo>
                  <a:lnTo>
                    <a:pt x="5003" y="41731"/>
                  </a:lnTo>
                  <a:lnTo>
                    <a:pt x="4520" y="45066"/>
                  </a:lnTo>
                  <a:lnTo>
                    <a:pt x="3686" y="48489"/>
                  </a:lnTo>
                  <a:lnTo>
                    <a:pt x="3291" y="51429"/>
                  </a:lnTo>
                  <a:lnTo>
                    <a:pt x="3116" y="53886"/>
                  </a:lnTo>
                  <a:lnTo>
                    <a:pt x="2853" y="55553"/>
                  </a:lnTo>
                  <a:lnTo>
                    <a:pt x="2107" y="57967"/>
                  </a:lnTo>
                  <a:lnTo>
                    <a:pt x="1185" y="60468"/>
                  </a:lnTo>
                  <a:lnTo>
                    <a:pt x="44" y="64593"/>
                  </a:lnTo>
                  <a:lnTo>
                    <a:pt x="44" y="64636"/>
                  </a:lnTo>
                  <a:lnTo>
                    <a:pt x="0" y="66611"/>
                  </a:lnTo>
                  <a:lnTo>
                    <a:pt x="88" y="69332"/>
                  </a:lnTo>
                  <a:lnTo>
                    <a:pt x="132" y="69419"/>
                  </a:lnTo>
                  <a:lnTo>
                    <a:pt x="1975" y="71701"/>
                  </a:lnTo>
                  <a:lnTo>
                    <a:pt x="5134" y="75168"/>
                  </a:lnTo>
                  <a:lnTo>
                    <a:pt x="7153" y="77274"/>
                  </a:lnTo>
                  <a:lnTo>
                    <a:pt x="8864" y="79029"/>
                  </a:lnTo>
                  <a:lnTo>
                    <a:pt x="8908" y="79073"/>
                  </a:lnTo>
                  <a:lnTo>
                    <a:pt x="8996" y="79117"/>
                  </a:lnTo>
                  <a:lnTo>
                    <a:pt x="9040" y="79073"/>
                  </a:lnTo>
                  <a:lnTo>
                    <a:pt x="9127" y="79029"/>
                  </a:lnTo>
                  <a:lnTo>
                    <a:pt x="9171" y="78985"/>
                  </a:lnTo>
                  <a:lnTo>
                    <a:pt x="9171" y="78941"/>
                  </a:lnTo>
                  <a:lnTo>
                    <a:pt x="9171" y="78854"/>
                  </a:lnTo>
                  <a:lnTo>
                    <a:pt x="9127" y="78810"/>
                  </a:lnTo>
                  <a:lnTo>
                    <a:pt x="5398" y="74948"/>
                  </a:lnTo>
                  <a:lnTo>
                    <a:pt x="2238" y="71482"/>
                  </a:lnTo>
                  <a:lnTo>
                    <a:pt x="439" y="69244"/>
                  </a:lnTo>
                  <a:lnTo>
                    <a:pt x="351" y="66611"/>
                  </a:lnTo>
                  <a:lnTo>
                    <a:pt x="395" y="64680"/>
                  </a:lnTo>
                  <a:lnTo>
                    <a:pt x="1492" y="60599"/>
                  </a:lnTo>
                  <a:lnTo>
                    <a:pt x="2458" y="58098"/>
                  </a:lnTo>
                  <a:lnTo>
                    <a:pt x="3204" y="55641"/>
                  </a:lnTo>
                  <a:lnTo>
                    <a:pt x="3467" y="53886"/>
                  </a:lnTo>
                  <a:lnTo>
                    <a:pt x="3642" y="51429"/>
                  </a:lnTo>
                  <a:lnTo>
                    <a:pt x="4037" y="48532"/>
                  </a:lnTo>
                  <a:lnTo>
                    <a:pt x="4827" y="45110"/>
                  </a:lnTo>
                  <a:lnTo>
                    <a:pt x="5354" y="41775"/>
                  </a:lnTo>
                  <a:lnTo>
                    <a:pt x="5661" y="39274"/>
                  </a:lnTo>
                  <a:lnTo>
                    <a:pt x="5924" y="36729"/>
                  </a:lnTo>
                  <a:lnTo>
                    <a:pt x="6100" y="35193"/>
                  </a:lnTo>
                  <a:lnTo>
                    <a:pt x="6188" y="33789"/>
                  </a:lnTo>
                  <a:lnTo>
                    <a:pt x="6231" y="32472"/>
                  </a:lnTo>
                  <a:lnTo>
                    <a:pt x="6144" y="31244"/>
                  </a:lnTo>
                  <a:lnTo>
                    <a:pt x="6012" y="30015"/>
                  </a:lnTo>
                  <a:lnTo>
                    <a:pt x="5793" y="28699"/>
                  </a:lnTo>
                  <a:lnTo>
                    <a:pt x="5485" y="27294"/>
                  </a:lnTo>
                  <a:lnTo>
                    <a:pt x="5090" y="25759"/>
                  </a:lnTo>
                  <a:lnTo>
                    <a:pt x="4783" y="23696"/>
                  </a:lnTo>
                  <a:lnTo>
                    <a:pt x="4783" y="21765"/>
                  </a:lnTo>
                  <a:lnTo>
                    <a:pt x="5442" y="18738"/>
                  </a:lnTo>
                  <a:lnTo>
                    <a:pt x="5968" y="17290"/>
                  </a:lnTo>
                  <a:lnTo>
                    <a:pt x="6451" y="16719"/>
                  </a:lnTo>
                  <a:lnTo>
                    <a:pt x="10225" y="14613"/>
                  </a:lnTo>
                  <a:lnTo>
                    <a:pt x="12287" y="14042"/>
                  </a:lnTo>
                  <a:lnTo>
                    <a:pt x="12331" y="14042"/>
                  </a:lnTo>
                  <a:lnTo>
                    <a:pt x="14305" y="13121"/>
                  </a:lnTo>
                  <a:lnTo>
                    <a:pt x="17947" y="11805"/>
                  </a:lnTo>
                  <a:lnTo>
                    <a:pt x="20844" y="10664"/>
                  </a:lnTo>
                  <a:lnTo>
                    <a:pt x="20887" y="10664"/>
                  </a:lnTo>
                  <a:lnTo>
                    <a:pt x="24003" y="8514"/>
                  </a:lnTo>
                  <a:lnTo>
                    <a:pt x="28786" y="4696"/>
                  </a:lnTo>
                  <a:lnTo>
                    <a:pt x="31726" y="2326"/>
                  </a:lnTo>
                  <a:lnTo>
                    <a:pt x="34139" y="352"/>
                  </a:lnTo>
                  <a:lnTo>
                    <a:pt x="34183" y="264"/>
                  </a:lnTo>
                  <a:lnTo>
                    <a:pt x="34183" y="220"/>
                  </a:lnTo>
                  <a:lnTo>
                    <a:pt x="34183" y="132"/>
                  </a:lnTo>
                  <a:lnTo>
                    <a:pt x="34139" y="89"/>
                  </a:lnTo>
                  <a:lnTo>
                    <a:pt x="34096" y="45"/>
                  </a:lnTo>
                  <a:lnTo>
                    <a:pt x="34052"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 name="Google Shape;203;p7"/>
            <p:cNvSpPr/>
            <p:nvPr/>
          </p:nvSpPr>
          <p:spPr>
            <a:xfrm>
              <a:off x="5485125" y="4868850"/>
              <a:ext cx="646175" cy="158000"/>
            </a:xfrm>
            <a:custGeom>
              <a:rect b="b" l="l" r="r" t="t"/>
              <a:pathLst>
                <a:path extrusionOk="0" h="6320" w="25847">
                  <a:moveTo>
                    <a:pt x="25627" y="1"/>
                  </a:moveTo>
                  <a:lnTo>
                    <a:pt x="24179" y="176"/>
                  </a:lnTo>
                  <a:lnTo>
                    <a:pt x="24135" y="176"/>
                  </a:lnTo>
                  <a:lnTo>
                    <a:pt x="22775" y="659"/>
                  </a:lnTo>
                  <a:lnTo>
                    <a:pt x="22731" y="703"/>
                  </a:lnTo>
                  <a:lnTo>
                    <a:pt x="21239" y="1449"/>
                  </a:lnTo>
                  <a:lnTo>
                    <a:pt x="18035" y="3511"/>
                  </a:lnTo>
                  <a:lnTo>
                    <a:pt x="17465" y="3687"/>
                  </a:lnTo>
                  <a:lnTo>
                    <a:pt x="14393" y="3555"/>
                  </a:lnTo>
                  <a:lnTo>
                    <a:pt x="11936" y="3423"/>
                  </a:lnTo>
                  <a:lnTo>
                    <a:pt x="7811" y="3204"/>
                  </a:lnTo>
                  <a:lnTo>
                    <a:pt x="4827" y="3204"/>
                  </a:lnTo>
                  <a:lnTo>
                    <a:pt x="4740" y="3248"/>
                  </a:lnTo>
                  <a:lnTo>
                    <a:pt x="3292" y="4169"/>
                  </a:lnTo>
                  <a:lnTo>
                    <a:pt x="88" y="5968"/>
                  </a:lnTo>
                  <a:lnTo>
                    <a:pt x="1" y="6012"/>
                  </a:lnTo>
                  <a:lnTo>
                    <a:pt x="1" y="6056"/>
                  </a:lnTo>
                  <a:lnTo>
                    <a:pt x="1" y="6144"/>
                  </a:lnTo>
                  <a:lnTo>
                    <a:pt x="1" y="6188"/>
                  </a:lnTo>
                  <a:lnTo>
                    <a:pt x="88" y="6275"/>
                  </a:lnTo>
                  <a:lnTo>
                    <a:pt x="176" y="6319"/>
                  </a:lnTo>
                  <a:lnTo>
                    <a:pt x="264" y="6275"/>
                  </a:lnTo>
                  <a:lnTo>
                    <a:pt x="3467" y="4432"/>
                  </a:lnTo>
                  <a:lnTo>
                    <a:pt x="4871" y="3555"/>
                  </a:lnTo>
                  <a:lnTo>
                    <a:pt x="7767" y="3555"/>
                  </a:lnTo>
                  <a:lnTo>
                    <a:pt x="11892" y="3774"/>
                  </a:lnTo>
                  <a:lnTo>
                    <a:pt x="14350" y="3906"/>
                  </a:lnTo>
                  <a:lnTo>
                    <a:pt x="17465" y="4038"/>
                  </a:lnTo>
                  <a:lnTo>
                    <a:pt x="17509" y="4038"/>
                  </a:lnTo>
                  <a:lnTo>
                    <a:pt x="18167" y="3862"/>
                  </a:lnTo>
                  <a:lnTo>
                    <a:pt x="18211" y="3818"/>
                  </a:lnTo>
                  <a:lnTo>
                    <a:pt x="21414" y="1756"/>
                  </a:lnTo>
                  <a:lnTo>
                    <a:pt x="22862" y="1010"/>
                  </a:lnTo>
                  <a:lnTo>
                    <a:pt x="24267" y="527"/>
                  </a:lnTo>
                  <a:lnTo>
                    <a:pt x="25671" y="352"/>
                  </a:lnTo>
                  <a:lnTo>
                    <a:pt x="25758" y="352"/>
                  </a:lnTo>
                  <a:lnTo>
                    <a:pt x="25802" y="308"/>
                  </a:lnTo>
                  <a:lnTo>
                    <a:pt x="25846" y="220"/>
                  </a:lnTo>
                  <a:lnTo>
                    <a:pt x="25846" y="176"/>
                  </a:lnTo>
                  <a:lnTo>
                    <a:pt x="25802" y="88"/>
                  </a:lnTo>
                  <a:lnTo>
                    <a:pt x="25758" y="44"/>
                  </a:lnTo>
                  <a:lnTo>
                    <a:pt x="25715"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 name="Google Shape;204;p7"/>
            <p:cNvSpPr/>
            <p:nvPr/>
          </p:nvSpPr>
          <p:spPr>
            <a:xfrm>
              <a:off x="4868600" y="2894225"/>
              <a:ext cx="799750" cy="2106300"/>
            </a:xfrm>
            <a:custGeom>
              <a:rect b="b" l="l" r="r" t="t"/>
              <a:pathLst>
                <a:path extrusionOk="0" h="84252" w="31990">
                  <a:moveTo>
                    <a:pt x="31770" y="1"/>
                  </a:moveTo>
                  <a:lnTo>
                    <a:pt x="31682" y="45"/>
                  </a:lnTo>
                  <a:lnTo>
                    <a:pt x="30147" y="1186"/>
                  </a:lnTo>
                  <a:lnTo>
                    <a:pt x="27689" y="2897"/>
                  </a:lnTo>
                  <a:lnTo>
                    <a:pt x="27645" y="2941"/>
                  </a:lnTo>
                  <a:lnTo>
                    <a:pt x="25978" y="7197"/>
                  </a:lnTo>
                  <a:lnTo>
                    <a:pt x="25495" y="8514"/>
                  </a:lnTo>
                  <a:lnTo>
                    <a:pt x="25144" y="9172"/>
                  </a:lnTo>
                  <a:lnTo>
                    <a:pt x="21897" y="11498"/>
                  </a:lnTo>
                  <a:lnTo>
                    <a:pt x="17641" y="15096"/>
                  </a:lnTo>
                  <a:lnTo>
                    <a:pt x="15447" y="15973"/>
                  </a:lnTo>
                  <a:lnTo>
                    <a:pt x="15447" y="16017"/>
                  </a:lnTo>
                  <a:lnTo>
                    <a:pt x="11805" y="18475"/>
                  </a:lnTo>
                  <a:lnTo>
                    <a:pt x="9918" y="19528"/>
                  </a:lnTo>
                  <a:lnTo>
                    <a:pt x="7417" y="20361"/>
                  </a:lnTo>
                  <a:lnTo>
                    <a:pt x="7417" y="20405"/>
                  </a:lnTo>
                  <a:lnTo>
                    <a:pt x="5223" y="21810"/>
                  </a:lnTo>
                  <a:lnTo>
                    <a:pt x="3906" y="22775"/>
                  </a:lnTo>
                  <a:lnTo>
                    <a:pt x="1888" y="23828"/>
                  </a:lnTo>
                  <a:lnTo>
                    <a:pt x="1844" y="23916"/>
                  </a:lnTo>
                  <a:lnTo>
                    <a:pt x="1493" y="24618"/>
                  </a:lnTo>
                  <a:lnTo>
                    <a:pt x="1449" y="24706"/>
                  </a:lnTo>
                  <a:lnTo>
                    <a:pt x="1405" y="25276"/>
                  </a:lnTo>
                  <a:lnTo>
                    <a:pt x="1449" y="25364"/>
                  </a:lnTo>
                  <a:lnTo>
                    <a:pt x="1844" y="26066"/>
                  </a:lnTo>
                  <a:lnTo>
                    <a:pt x="4125" y="34798"/>
                  </a:lnTo>
                  <a:lnTo>
                    <a:pt x="4564" y="37782"/>
                  </a:lnTo>
                  <a:lnTo>
                    <a:pt x="4652" y="41249"/>
                  </a:lnTo>
                  <a:lnTo>
                    <a:pt x="4520" y="44715"/>
                  </a:lnTo>
                  <a:lnTo>
                    <a:pt x="4345" y="47436"/>
                  </a:lnTo>
                  <a:lnTo>
                    <a:pt x="4125" y="51209"/>
                  </a:lnTo>
                  <a:lnTo>
                    <a:pt x="3555" y="55861"/>
                  </a:lnTo>
                  <a:lnTo>
                    <a:pt x="2765" y="61916"/>
                  </a:lnTo>
                  <a:lnTo>
                    <a:pt x="2195" y="64812"/>
                  </a:lnTo>
                  <a:lnTo>
                    <a:pt x="1449" y="67270"/>
                  </a:lnTo>
                  <a:lnTo>
                    <a:pt x="966" y="69376"/>
                  </a:lnTo>
                  <a:lnTo>
                    <a:pt x="220" y="71833"/>
                  </a:lnTo>
                  <a:lnTo>
                    <a:pt x="45" y="74247"/>
                  </a:lnTo>
                  <a:lnTo>
                    <a:pt x="1" y="76748"/>
                  </a:lnTo>
                  <a:lnTo>
                    <a:pt x="1" y="76792"/>
                  </a:lnTo>
                  <a:lnTo>
                    <a:pt x="176" y="78020"/>
                  </a:lnTo>
                  <a:lnTo>
                    <a:pt x="176" y="78064"/>
                  </a:lnTo>
                  <a:lnTo>
                    <a:pt x="966" y="80653"/>
                  </a:lnTo>
                  <a:lnTo>
                    <a:pt x="1537" y="82189"/>
                  </a:lnTo>
                  <a:lnTo>
                    <a:pt x="1580" y="82233"/>
                  </a:lnTo>
                  <a:lnTo>
                    <a:pt x="2063" y="82935"/>
                  </a:lnTo>
                  <a:lnTo>
                    <a:pt x="2107" y="82979"/>
                  </a:lnTo>
                  <a:lnTo>
                    <a:pt x="3950" y="84207"/>
                  </a:lnTo>
                  <a:lnTo>
                    <a:pt x="4082" y="84251"/>
                  </a:lnTo>
                  <a:lnTo>
                    <a:pt x="4125" y="84251"/>
                  </a:lnTo>
                  <a:lnTo>
                    <a:pt x="4213" y="84163"/>
                  </a:lnTo>
                  <a:lnTo>
                    <a:pt x="4213" y="84120"/>
                  </a:lnTo>
                  <a:lnTo>
                    <a:pt x="4213" y="84032"/>
                  </a:lnTo>
                  <a:lnTo>
                    <a:pt x="4213" y="83988"/>
                  </a:lnTo>
                  <a:lnTo>
                    <a:pt x="4169" y="83944"/>
                  </a:lnTo>
                  <a:lnTo>
                    <a:pt x="2326" y="82715"/>
                  </a:lnTo>
                  <a:lnTo>
                    <a:pt x="1844" y="82057"/>
                  </a:lnTo>
                  <a:lnTo>
                    <a:pt x="1273" y="80565"/>
                  </a:lnTo>
                  <a:lnTo>
                    <a:pt x="527" y="77976"/>
                  </a:lnTo>
                  <a:lnTo>
                    <a:pt x="352" y="76748"/>
                  </a:lnTo>
                  <a:lnTo>
                    <a:pt x="396" y="74290"/>
                  </a:lnTo>
                  <a:lnTo>
                    <a:pt x="571" y="71921"/>
                  </a:lnTo>
                  <a:lnTo>
                    <a:pt x="1273" y="69464"/>
                  </a:lnTo>
                  <a:lnTo>
                    <a:pt x="1756" y="67357"/>
                  </a:lnTo>
                  <a:lnTo>
                    <a:pt x="2546" y="64900"/>
                  </a:lnTo>
                  <a:lnTo>
                    <a:pt x="2546" y="64856"/>
                  </a:lnTo>
                  <a:lnTo>
                    <a:pt x="3116" y="61960"/>
                  </a:lnTo>
                  <a:lnTo>
                    <a:pt x="3906" y="55905"/>
                  </a:lnTo>
                  <a:lnTo>
                    <a:pt x="4477" y="51253"/>
                  </a:lnTo>
                  <a:lnTo>
                    <a:pt x="4696" y="47480"/>
                  </a:lnTo>
                  <a:lnTo>
                    <a:pt x="4871" y="44759"/>
                  </a:lnTo>
                  <a:lnTo>
                    <a:pt x="5003" y="41249"/>
                  </a:lnTo>
                  <a:lnTo>
                    <a:pt x="4915" y="37782"/>
                  </a:lnTo>
                  <a:lnTo>
                    <a:pt x="4477" y="34710"/>
                  </a:lnTo>
                  <a:lnTo>
                    <a:pt x="2195" y="25978"/>
                  </a:lnTo>
                  <a:lnTo>
                    <a:pt x="2151" y="25934"/>
                  </a:lnTo>
                  <a:lnTo>
                    <a:pt x="1756" y="25232"/>
                  </a:lnTo>
                  <a:lnTo>
                    <a:pt x="1800" y="24749"/>
                  </a:lnTo>
                  <a:lnTo>
                    <a:pt x="2107" y="24135"/>
                  </a:lnTo>
                  <a:lnTo>
                    <a:pt x="4082" y="23082"/>
                  </a:lnTo>
                  <a:lnTo>
                    <a:pt x="5398" y="22117"/>
                  </a:lnTo>
                  <a:lnTo>
                    <a:pt x="7548" y="20713"/>
                  </a:lnTo>
                  <a:lnTo>
                    <a:pt x="10049" y="19835"/>
                  </a:lnTo>
                  <a:lnTo>
                    <a:pt x="10093" y="19835"/>
                  </a:lnTo>
                  <a:lnTo>
                    <a:pt x="12024" y="18782"/>
                  </a:lnTo>
                  <a:lnTo>
                    <a:pt x="15622" y="16324"/>
                  </a:lnTo>
                  <a:lnTo>
                    <a:pt x="17816" y="15447"/>
                  </a:lnTo>
                  <a:lnTo>
                    <a:pt x="17860" y="15403"/>
                  </a:lnTo>
                  <a:lnTo>
                    <a:pt x="22117" y="11761"/>
                  </a:lnTo>
                  <a:lnTo>
                    <a:pt x="25364" y="9435"/>
                  </a:lnTo>
                  <a:lnTo>
                    <a:pt x="25408" y="9391"/>
                  </a:lnTo>
                  <a:lnTo>
                    <a:pt x="25802" y="8689"/>
                  </a:lnTo>
                  <a:lnTo>
                    <a:pt x="25846" y="8645"/>
                  </a:lnTo>
                  <a:lnTo>
                    <a:pt x="26285" y="7329"/>
                  </a:lnTo>
                  <a:lnTo>
                    <a:pt x="27953" y="3160"/>
                  </a:lnTo>
                  <a:lnTo>
                    <a:pt x="30322" y="1493"/>
                  </a:lnTo>
                  <a:lnTo>
                    <a:pt x="31902" y="352"/>
                  </a:lnTo>
                  <a:lnTo>
                    <a:pt x="31946" y="264"/>
                  </a:lnTo>
                  <a:lnTo>
                    <a:pt x="31990" y="220"/>
                  </a:lnTo>
                  <a:lnTo>
                    <a:pt x="31990" y="133"/>
                  </a:lnTo>
                  <a:lnTo>
                    <a:pt x="31946" y="89"/>
                  </a:lnTo>
                  <a:lnTo>
                    <a:pt x="31902" y="45"/>
                  </a:lnTo>
                  <a:lnTo>
                    <a:pt x="31814"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 name="Google Shape;205;p7"/>
            <p:cNvSpPr/>
            <p:nvPr/>
          </p:nvSpPr>
          <p:spPr>
            <a:xfrm>
              <a:off x="5491700" y="4970875"/>
              <a:ext cx="615450" cy="109725"/>
            </a:xfrm>
            <a:custGeom>
              <a:rect b="b" l="l" r="r" t="t"/>
              <a:pathLst>
                <a:path extrusionOk="0" h="4389" w="24618">
                  <a:moveTo>
                    <a:pt x="24442" y="0"/>
                  </a:moveTo>
                  <a:lnTo>
                    <a:pt x="20976" y="176"/>
                  </a:lnTo>
                  <a:lnTo>
                    <a:pt x="20932" y="176"/>
                  </a:lnTo>
                  <a:lnTo>
                    <a:pt x="20098" y="395"/>
                  </a:lnTo>
                  <a:lnTo>
                    <a:pt x="20098" y="439"/>
                  </a:lnTo>
                  <a:lnTo>
                    <a:pt x="17202" y="2063"/>
                  </a:lnTo>
                  <a:lnTo>
                    <a:pt x="15535" y="2019"/>
                  </a:lnTo>
                  <a:lnTo>
                    <a:pt x="12858" y="1843"/>
                  </a:lnTo>
                  <a:lnTo>
                    <a:pt x="9698" y="1712"/>
                  </a:lnTo>
                  <a:lnTo>
                    <a:pt x="7197" y="1624"/>
                  </a:lnTo>
                  <a:lnTo>
                    <a:pt x="4170" y="1580"/>
                  </a:lnTo>
                  <a:lnTo>
                    <a:pt x="4082" y="1580"/>
                  </a:lnTo>
                  <a:lnTo>
                    <a:pt x="1186" y="3160"/>
                  </a:lnTo>
                  <a:lnTo>
                    <a:pt x="1142" y="3160"/>
                  </a:lnTo>
                  <a:lnTo>
                    <a:pt x="89" y="4081"/>
                  </a:lnTo>
                  <a:lnTo>
                    <a:pt x="45" y="4125"/>
                  </a:lnTo>
                  <a:lnTo>
                    <a:pt x="1" y="4213"/>
                  </a:lnTo>
                  <a:lnTo>
                    <a:pt x="1" y="4257"/>
                  </a:lnTo>
                  <a:lnTo>
                    <a:pt x="45" y="4345"/>
                  </a:lnTo>
                  <a:lnTo>
                    <a:pt x="132" y="4388"/>
                  </a:lnTo>
                  <a:lnTo>
                    <a:pt x="176" y="4388"/>
                  </a:lnTo>
                  <a:lnTo>
                    <a:pt x="308" y="4345"/>
                  </a:lnTo>
                  <a:lnTo>
                    <a:pt x="1361" y="3467"/>
                  </a:lnTo>
                  <a:lnTo>
                    <a:pt x="4213" y="1931"/>
                  </a:lnTo>
                  <a:lnTo>
                    <a:pt x="7197" y="1975"/>
                  </a:lnTo>
                  <a:lnTo>
                    <a:pt x="9698" y="2063"/>
                  </a:lnTo>
                  <a:lnTo>
                    <a:pt x="12858" y="2194"/>
                  </a:lnTo>
                  <a:lnTo>
                    <a:pt x="15535" y="2370"/>
                  </a:lnTo>
                  <a:lnTo>
                    <a:pt x="17202" y="2414"/>
                  </a:lnTo>
                  <a:lnTo>
                    <a:pt x="17334" y="2370"/>
                  </a:lnTo>
                  <a:lnTo>
                    <a:pt x="20230" y="746"/>
                  </a:lnTo>
                  <a:lnTo>
                    <a:pt x="21020" y="527"/>
                  </a:lnTo>
                  <a:lnTo>
                    <a:pt x="24442" y="351"/>
                  </a:lnTo>
                  <a:lnTo>
                    <a:pt x="24530" y="351"/>
                  </a:lnTo>
                  <a:lnTo>
                    <a:pt x="24574" y="308"/>
                  </a:lnTo>
                  <a:lnTo>
                    <a:pt x="24618" y="264"/>
                  </a:lnTo>
                  <a:lnTo>
                    <a:pt x="24618" y="176"/>
                  </a:lnTo>
                  <a:lnTo>
                    <a:pt x="24618" y="132"/>
                  </a:lnTo>
                  <a:lnTo>
                    <a:pt x="24574" y="44"/>
                  </a:lnTo>
                  <a:lnTo>
                    <a:pt x="24486" y="44"/>
                  </a:lnTo>
                  <a:lnTo>
                    <a:pt x="24442"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 name="Google Shape;206;p7"/>
            <p:cNvSpPr/>
            <p:nvPr/>
          </p:nvSpPr>
          <p:spPr>
            <a:xfrm>
              <a:off x="4734775" y="3421900"/>
              <a:ext cx="152500" cy="1580800"/>
            </a:xfrm>
            <a:custGeom>
              <a:rect b="b" l="l" r="r" t="t"/>
              <a:pathLst>
                <a:path extrusionOk="0" h="63232" w="6100">
                  <a:moveTo>
                    <a:pt x="5924" y="0"/>
                  </a:moveTo>
                  <a:lnTo>
                    <a:pt x="5880" y="44"/>
                  </a:lnTo>
                  <a:lnTo>
                    <a:pt x="5793" y="88"/>
                  </a:lnTo>
                  <a:lnTo>
                    <a:pt x="5749" y="132"/>
                  </a:lnTo>
                  <a:lnTo>
                    <a:pt x="4564" y="3028"/>
                  </a:lnTo>
                  <a:lnTo>
                    <a:pt x="3686" y="5485"/>
                  </a:lnTo>
                  <a:lnTo>
                    <a:pt x="2765" y="8031"/>
                  </a:lnTo>
                  <a:lnTo>
                    <a:pt x="2765" y="8118"/>
                  </a:lnTo>
                  <a:lnTo>
                    <a:pt x="2853" y="9917"/>
                  </a:lnTo>
                  <a:lnTo>
                    <a:pt x="3204" y="12331"/>
                  </a:lnTo>
                  <a:lnTo>
                    <a:pt x="3247" y="12375"/>
                  </a:lnTo>
                  <a:lnTo>
                    <a:pt x="3818" y="14613"/>
                  </a:lnTo>
                  <a:lnTo>
                    <a:pt x="3598" y="16280"/>
                  </a:lnTo>
                  <a:lnTo>
                    <a:pt x="3423" y="19001"/>
                  </a:lnTo>
                  <a:lnTo>
                    <a:pt x="3335" y="21414"/>
                  </a:lnTo>
                  <a:lnTo>
                    <a:pt x="2853" y="24178"/>
                  </a:lnTo>
                  <a:lnTo>
                    <a:pt x="2501" y="26329"/>
                  </a:lnTo>
                  <a:lnTo>
                    <a:pt x="2458" y="31331"/>
                  </a:lnTo>
                  <a:lnTo>
                    <a:pt x="2633" y="34490"/>
                  </a:lnTo>
                  <a:lnTo>
                    <a:pt x="2765" y="36202"/>
                  </a:lnTo>
                  <a:lnTo>
                    <a:pt x="2458" y="39932"/>
                  </a:lnTo>
                  <a:lnTo>
                    <a:pt x="2107" y="41336"/>
                  </a:lnTo>
                  <a:lnTo>
                    <a:pt x="834" y="44714"/>
                  </a:lnTo>
                  <a:lnTo>
                    <a:pt x="834" y="44758"/>
                  </a:lnTo>
                  <a:lnTo>
                    <a:pt x="571" y="45943"/>
                  </a:lnTo>
                  <a:lnTo>
                    <a:pt x="571" y="45987"/>
                  </a:lnTo>
                  <a:lnTo>
                    <a:pt x="615" y="48181"/>
                  </a:lnTo>
                  <a:lnTo>
                    <a:pt x="615" y="51560"/>
                  </a:lnTo>
                  <a:lnTo>
                    <a:pt x="176" y="53183"/>
                  </a:lnTo>
                  <a:lnTo>
                    <a:pt x="0" y="54544"/>
                  </a:lnTo>
                  <a:lnTo>
                    <a:pt x="0" y="54588"/>
                  </a:lnTo>
                  <a:lnTo>
                    <a:pt x="483" y="58668"/>
                  </a:lnTo>
                  <a:lnTo>
                    <a:pt x="834" y="61170"/>
                  </a:lnTo>
                  <a:lnTo>
                    <a:pt x="922" y="63056"/>
                  </a:lnTo>
                  <a:lnTo>
                    <a:pt x="922" y="63100"/>
                  </a:lnTo>
                  <a:lnTo>
                    <a:pt x="966" y="63188"/>
                  </a:lnTo>
                  <a:lnTo>
                    <a:pt x="1097" y="63232"/>
                  </a:lnTo>
                  <a:lnTo>
                    <a:pt x="1185" y="63188"/>
                  </a:lnTo>
                  <a:lnTo>
                    <a:pt x="1229" y="63188"/>
                  </a:lnTo>
                  <a:lnTo>
                    <a:pt x="1273" y="63100"/>
                  </a:lnTo>
                  <a:lnTo>
                    <a:pt x="1273" y="63056"/>
                  </a:lnTo>
                  <a:lnTo>
                    <a:pt x="1185" y="61170"/>
                  </a:lnTo>
                  <a:lnTo>
                    <a:pt x="1185" y="61126"/>
                  </a:lnTo>
                  <a:lnTo>
                    <a:pt x="834" y="58625"/>
                  </a:lnTo>
                  <a:lnTo>
                    <a:pt x="351" y="54544"/>
                  </a:lnTo>
                  <a:lnTo>
                    <a:pt x="527" y="53271"/>
                  </a:lnTo>
                  <a:lnTo>
                    <a:pt x="966" y="51648"/>
                  </a:lnTo>
                  <a:lnTo>
                    <a:pt x="966" y="51604"/>
                  </a:lnTo>
                  <a:lnTo>
                    <a:pt x="966" y="48137"/>
                  </a:lnTo>
                  <a:lnTo>
                    <a:pt x="922" y="45987"/>
                  </a:lnTo>
                  <a:lnTo>
                    <a:pt x="1185" y="44846"/>
                  </a:lnTo>
                  <a:lnTo>
                    <a:pt x="2414" y="41423"/>
                  </a:lnTo>
                  <a:lnTo>
                    <a:pt x="2458" y="41423"/>
                  </a:lnTo>
                  <a:lnTo>
                    <a:pt x="2765" y="40019"/>
                  </a:lnTo>
                  <a:lnTo>
                    <a:pt x="2765" y="39975"/>
                  </a:lnTo>
                  <a:lnTo>
                    <a:pt x="3116" y="36202"/>
                  </a:lnTo>
                  <a:lnTo>
                    <a:pt x="2984" y="34446"/>
                  </a:lnTo>
                  <a:lnTo>
                    <a:pt x="2809" y="31331"/>
                  </a:lnTo>
                  <a:lnTo>
                    <a:pt x="2853" y="26329"/>
                  </a:lnTo>
                  <a:lnTo>
                    <a:pt x="3204" y="24222"/>
                  </a:lnTo>
                  <a:lnTo>
                    <a:pt x="3686" y="21458"/>
                  </a:lnTo>
                  <a:lnTo>
                    <a:pt x="3774" y="19001"/>
                  </a:lnTo>
                  <a:lnTo>
                    <a:pt x="3950" y="16280"/>
                  </a:lnTo>
                  <a:lnTo>
                    <a:pt x="4169" y="14613"/>
                  </a:lnTo>
                  <a:lnTo>
                    <a:pt x="4169" y="14569"/>
                  </a:lnTo>
                  <a:lnTo>
                    <a:pt x="3555" y="12287"/>
                  </a:lnTo>
                  <a:lnTo>
                    <a:pt x="3204" y="9874"/>
                  </a:lnTo>
                  <a:lnTo>
                    <a:pt x="3116" y="8118"/>
                  </a:lnTo>
                  <a:lnTo>
                    <a:pt x="3993" y="5617"/>
                  </a:lnTo>
                  <a:lnTo>
                    <a:pt x="4915" y="3160"/>
                  </a:lnTo>
                  <a:lnTo>
                    <a:pt x="6100" y="264"/>
                  </a:lnTo>
                  <a:lnTo>
                    <a:pt x="6100" y="176"/>
                  </a:lnTo>
                  <a:lnTo>
                    <a:pt x="6100" y="132"/>
                  </a:lnTo>
                  <a:lnTo>
                    <a:pt x="6056" y="88"/>
                  </a:lnTo>
                  <a:lnTo>
                    <a:pt x="6012" y="44"/>
                  </a:lnTo>
                  <a:lnTo>
                    <a:pt x="5924"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 name="Google Shape;207;p7"/>
            <p:cNvSpPr/>
            <p:nvPr/>
          </p:nvSpPr>
          <p:spPr>
            <a:xfrm>
              <a:off x="5672725" y="5078375"/>
              <a:ext cx="263300" cy="31850"/>
            </a:xfrm>
            <a:custGeom>
              <a:rect b="b" l="l" r="r" t="t"/>
              <a:pathLst>
                <a:path extrusionOk="0" h="1274" w="10532">
                  <a:moveTo>
                    <a:pt x="10356" y="1"/>
                  </a:moveTo>
                  <a:lnTo>
                    <a:pt x="10312" y="45"/>
                  </a:lnTo>
                  <a:lnTo>
                    <a:pt x="9873" y="220"/>
                  </a:lnTo>
                  <a:lnTo>
                    <a:pt x="6100" y="176"/>
                  </a:lnTo>
                  <a:lnTo>
                    <a:pt x="6056" y="176"/>
                  </a:lnTo>
                  <a:lnTo>
                    <a:pt x="4739" y="308"/>
                  </a:lnTo>
                  <a:lnTo>
                    <a:pt x="176" y="922"/>
                  </a:lnTo>
                  <a:lnTo>
                    <a:pt x="88" y="922"/>
                  </a:lnTo>
                  <a:lnTo>
                    <a:pt x="44" y="966"/>
                  </a:lnTo>
                  <a:lnTo>
                    <a:pt x="0" y="1054"/>
                  </a:lnTo>
                  <a:lnTo>
                    <a:pt x="0" y="1098"/>
                  </a:lnTo>
                  <a:lnTo>
                    <a:pt x="88" y="1229"/>
                  </a:lnTo>
                  <a:lnTo>
                    <a:pt x="176" y="1273"/>
                  </a:lnTo>
                  <a:lnTo>
                    <a:pt x="220" y="1273"/>
                  </a:lnTo>
                  <a:lnTo>
                    <a:pt x="4783" y="659"/>
                  </a:lnTo>
                  <a:lnTo>
                    <a:pt x="6100" y="527"/>
                  </a:lnTo>
                  <a:lnTo>
                    <a:pt x="9917" y="571"/>
                  </a:lnTo>
                  <a:lnTo>
                    <a:pt x="9961" y="527"/>
                  </a:lnTo>
                  <a:lnTo>
                    <a:pt x="10444" y="352"/>
                  </a:lnTo>
                  <a:lnTo>
                    <a:pt x="10488" y="308"/>
                  </a:lnTo>
                  <a:lnTo>
                    <a:pt x="10531" y="264"/>
                  </a:lnTo>
                  <a:lnTo>
                    <a:pt x="10531" y="220"/>
                  </a:lnTo>
                  <a:lnTo>
                    <a:pt x="10531" y="132"/>
                  </a:lnTo>
                  <a:lnTo>
                    <a:pt x="10488" y="88"/>
                  </a:lnTo>
                  <a:lnTo>
                    <a:pt x="10444" y="45"/>
                  </a:lnTo>
                  <a:lnTo>
                    <a:pt x="10356"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 name="Google Shape;208;p7"/>
            <p:cNvSpPr/>
            <p:nvPr/>
          </p:nvSpPr>
          <p:spPr>
            <a:xfrm>
              <a:off x="4600925" y="3731250"/>
              <a:ext cx="119600" cy="1265975"/>
            </a:xfrm>
            <a:custGeom>
              <a:rect b="b" l="l" r="r" t="t"/>
              <a:pathLst>
                <a:path extrusionOk="0" h="50639" w="4784">
                  <a:moveTo>
                    <a:pt x="4521" y="1"/>
                  </a:moveTo>
                  <a:lnTo>
                    <a:pt x="4477" y="88"/>
                  </a:lnTo>
                  <a:lnTo>
                    <a:pt x="4433" y="132"/>
                  </a:lnTo>
                  <a:lnTo>
                    <a:pt x="3950" y="3379"/>
                  </a:lnTo>
                  <a:lnTo>
                    <a:pt x="3555" y="5222"/>
                  </a:lnTo>
                  <a:lnTo>
                    <a:pt x="3555" y="5266"/>
                  </a:lnTo>
                  <a:lnTo>
                    <a:pt x="3424" y="7460"/>
                  </a:lnTo>
                  <a:lnTo>
                    <a:pt x="3380" y="11234"/>
                  </a:lnTo>
                  <a:lnTo>
                    <a:pt x="3467" y="13779"/>
                  </a:lnTo>
                  <a:lnTo>
                    <a:pt x="3555" y="16105"/>
                  </a:lnTo>
                  <a:lnTo>
                    <a:pt x="3818" y="18299"/>
                  </a:lnTo>
                  <a:lnTo>
                    <a:pt x="3775" y="19484"/>
                  </a:lnTo>
                  <a:lnTo>
                    <a:pt x="3511" y="20581"/>
                  </a:lnTo>
                  <a:lnTo>
                    <a:pt x="2590" y="24310"/>
                  </a:lnTo>
                  <a:lnTo>
                    <a:pt x="2590" y="24354"/>
                  </a:lnTo>
                  <a:lnTo>
                    <a:pt x="2414" y="27206"/>
                  </a:lnTo>
                  <a:lnTo>
                    <a:pt x="2151" y="28523"/>
                  </a:lnTo>
                  <a:lnTo>
                    <a:pt x="659" y="31638"/>
                  </a:lnTo>
                  <a:lnTo>
                    <a:pt x="659" y="31682"/>
                  </a:lnTo>
                  <a:lnTo>
                    <a:pt x="308" y="32999"/>
                  </a:lnTo>
                  <a:lnTo>
                    <a:pt x="1" y="35280"/>
                  </a:lnTo>
                  <a:lnTo>
                    <a:pt x="1" y="35324"/>
                  </a:lnTo>
                  <a:lnTo>
                    <a:pt x="264" y="39054"/>
                  </a:lnTo>
                  <a:lnTo>
                    <a:pt x="176" y="41599"/>
                  </a:lnTo>
                  <a:lnTo>
                    <a:pt x="176" y="41643"/>
                  </a:lnTo>
                  <a:lnTo>
                    <a:pt x="527" y="43837"/>
                  </a:lnTo>
                  <a:lnTo>
                    <a:pt x="922" y="45899"/>
                  </a:lnTo>
                  <a:lnTo>
                    <a:pt x="922" y="45943"/>
                  </a:lnTo>
                  <a:lnTo>
                    <a:pt x="2458" y="48796"/>
                  </a:lnTo>
                  <a:lnTo>
                    <a:pt x="3380" y="50551"/>
                  </a:lnTo>
                  <a:lnTo>
                    <a:pt x="3467" y="50595"/>
                  </a:lnTo>
                  <a:lnTo>
                    <a:pt x="3555" y="50639"/>
                  </a:lnTo>
                  <a:lnTo>
                    <a:pt x="3599" y="50595"/>
                  </a:lnTo>
                  <a:lnTo>
                    <a:pt x="3687" y="50551"/>
                  </a:lnTo>
                  <a:lnTo>
                    <a:pt x="3687" y="50507"/>
                  </a:lnTo>
                  <a:lnTo>
                    <a:pt x="3731" y="50419"/>
                  </a:lnTo>
                  <a:lnTo>
                    <a:pt x="3687" y="50375"/>
                  </a:lnTo>
                  <a:lnTo>
                    <a:pt x="2809" y="48620"/>
                  </a:lnTo>
                  <a:lnTo>
                    <a:pt x="1273" y="45812"/>
                  </a:lnTo>
                  <a:lnTo>
                    <a:pt x="878" y="43793"/>
                  </a:lnTo>
                  <a:lnTo>
                    <a:pt x="527" y="41599"/>
                  </a:lnTo>
                  <a:lnTo>
                    <a:pt x="615" y="39054"/>
                  </a:lnTo>
                  <a:lnTo>
                    <a:pt x="615" y="39010"/>
                  </a:lnTo>
                  <a:lnTo>
                    <a:pt x="352" y="35324"/>
                  </a:lnTo>
                  <a:lnTo>
                    <a:pt x="615" y="33086"/>
                  </a:lnTo>
                  <a:lnTo>
                    <a:pt x="1010" y="31770"/>
                  </a:lnTo>
                  <a:lnTo>
                    <a:pt x="2502" y="28655"/>
                  </a:lnTo>
                  <a:lnTo>
                    <a:pt x="2502" y="28611"/>
                  </a:lnTo>
                  <a:lnTo>
                    <a:pt x="2765" y="27250"/>
                  </a:lnTo>
                  <a:lnTo>
                    <a:pt x="2941" y="24398"/>
                  </a:lnTo>
                  <a:lnTo>
                    <a:pt x="3862" y="20668"/>
                  </a:lnTo>
                  <a:lnTo>
                    <a:pt x="4126" y="19527"/>
                  </a:lnTo>
                  <a:lnTo>
                    <a:pt x="4170" y="18299"/>
                  </a:lnTo>
                  <a:lnTo>
                    <a:pt x="3906" y="16105"/>
                  </a:lnTo>
                  <a:lnTo>
                    <a:pt x="3818" y="13779"/>
                  </a:lnTo>
                  <a:lnTo>
                    <a:pt x="3731" y="11234"/>
                  </a:lnTo>
                  <a:lnTo>
                    <a:pt x="3775" y="7504"/>
                  </a:lnTo>
                  <a:lnTo>
                    <a:pt x="3862" y="5310"/>
                  </a:lnTo>
                  <a:lnTo>
                    <a:pt x="4301" y="3467"/>
                  </a:lnTo>
                  <a:lnTo>
                    <a:pt x="4784" y="176"/>
                  </a:lnTo>
                  <a:lnTo>
                    <a:pt x="4784" y="132"/>
                  </a:lnTo>
                  <a:lnTo>
                    <a:pt x="4784" y="45"/>
                  </a:lnTo>
                  <a:lnTo>
                    <a:pt x="4696"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 name="Google Shape;209;p7"/>
            <p:cNvSpPr/>
            <p:nvPr/>
          </p:nvSpPr>
          <p:spPr>
            <a:xfrm>
              <a:off x="4181875" y="2871200"/>
              <a:ext cx="454200" cy="2112850"/>
            </a:xfrm>
            <a:custGeom>
              <a:rect b="b" l="l" r="r" t="t"/>
              <a:pathLst>
                <a:path extrusionOk="0" h="84514" w="18168">
                  <a:moveTo>
                    <a:pt x="17992" y="1"/>
                  </a:moveTo>
                  <a:lnTo>
                    <a:pt x="17904" y="44"/>
                  </a:lnTo>
                  <a:lnTo>
                    <a:pt x="14569" y="2370"/>
                  </a:lnTo>
                  <a:lnTo>
                    <a:pt x="13077" y="3204"/>
                  </a:lnTo>
                  <a:lnTo>
                    <a:pt x="10181" y="4389"/>
                  </a:lnTo>
                  <a:lnTo>
                    <a:pt x="8118" y="5135"/>
                  </a:lnTo>
                  <a:lnTo>
                    <a:pt x="6363" y="5486"/>
                  </a:lnTo>
                  <a:lnTo>
                    <a:pt x="6319" y="5529"/>
                  </a:lnTo>
                  <a:lnTo>
                    <a:pt x="5222" y="6275"/>
                  </a:lnTo>
                  <a:lnTo>
                    <a:pt x="4520" y="6758"/>
                  </a:lnTo>
                  <a:lnTo>
                    <a:pt x="4476" y="6758"/>
                  </a:lnTo>
                  <a:lnTo>
                    <a:pt x="1887" y="8952"/>
                  </a:lnTo>
                  <a:lnTo>
                    <a:pt x="1887" y="8996"/>
                  </a:lnTo>
                  <a:lnTo>
                    <a:pt x="308" y="10883"/>
                  </a:lnTo>
                  <a:lnTo>
                    <a:pt x="264" y="10927"/>
                  </a:lnTo>
                  <a:lnTo>
                    <a:pt x="1" y="11409"/>
                  </a:lnTo>
                  <a:lnTo>
                    <a:pt x="1" y="11497"/>
                  </a:lnTo>
                  <a:lnTo>
                    <a:pt x="1" y="11585"/>
                  </a:lnTo>
                  <a:lnTo>
                    <a:pt x="1975" y="15578"/>
                  </a:lnTo>
                  <a:lnTo>
                    <a:pt x="2809" y="18650"/>
                  </a:lnTo>
                  <a:lnTo>
                    <a:pt x="3467" y="22204"/>
                  </a:lnTo>
                  <a:lnTo>
                    <a:pt x="4081" y="25495"/>
                  </a:lnTo>
                  <a:lnTo>
                    <a:pt x="4081" y="25539"/>
                  </a:lnTo>
                  <a:lnTo>
                    <a:pt x="4783" y="27865"/>
                  </a:lnTo>
                  <a:lnTo>
                    <a:pt x="5573" y="30541"/>
                  </a:lnTo>
                  <a:lnTo>
                    <a:pt x="6144" y="33569"/>
                  </a:lnTo>
                  <a:lnTo>
                    <a:pt x="6407" y="35368"/>
                  </a:lnTo>
                  <a:lnTo>
                    <a:pt x="6275" y="39800"/>
                  </a:lnTo>
                  <a:lnTo>
                    <a:pt x="6319" y="41775"/>
                  </a:lnTo>
                  <a:lnTo>
                    <a:pt x="6363" y="41862"/>
                  </a:lnTo>
                  <a:lnTo>
                    <a:pt x="8031" y="44407"/>
                  </a:lnTo>
                  <a:lnTo>
                    <a:pt x="9786" y="46996"/>
                  </a:lnTo>
                  <a:lnTo>
                    <a:pt x="11497" y="49366"/>
                  </a:lnTo>
                  <a:lnTo>
                    <a:pt x="12594" y="51384"/>
                  </a:lnTo>
                  <a:lnTo>
                    <a:pt x="13779" y="53183"/>
                  </a:lnTo>
                  <a:lnTo>
                    <a:pt x="15227" y="55202"/>
                  </a:lnTo>
                  <a:lnTo>
                    <a:pt x="16587" y="57045"/>
                  </a:lnTo>
                  <a:lnTo>
                    <a:pt x="17597" y="58581"/>
                  </a:lnTo>
                  <a:lnTo>
                    <a:pt x="17684" y="59020"/>
                  </a:lnTo>
                  <a:lnTo>
                    <a:pt x="16763" y="60994"/>
                  </a:lnTo>
                  <a:lnTo>
                    <a:pt x="15797" y="62969"/>
                  </a:lnTo>
                  <a:lnTo>
                    <a:pt x="15139" y="65031"/>
                  </a:lnTo>
                  <a:lnTo>
                    <a:pt x="15139" y="65075"/>
                  </a:lnTo>
                  <a:lnTo>
                    <a:pt x="14920" y="67313"/>
                  </a:lnTo>
                  <a:lnTo>
                    <a:pt x="14920" y="67357"/>
                  </a:lnTo>
                  <a:lnTo>
                    <a:pt x="15052" y="68103"/>
                  </a:lnTo>
                  <a:lnTo>
                    <a:pt x="15052" y="68191"/>
                  </a:lnTo>
                  <a:lnTo>
                    <a:pt x="15534" y="69200"/>
                  </a:lnTo>
                  <a:lnTo>
                    <a:pt x="15885" y="71438"/>
                  </a:lnTo>
                  <a:lnTo>
                    <a:pt x="16149" y="73895"/>
                  </a:lnTo>
                  <a:lnTo>
                    <a:pt x="16192" y="75606"/>
                  </a:lnTo>
                  <a:lnTo>
                    <a:pt x="15973" y="77581"/>
                  </a:lnTo>
                  <a:lnTo>
                    <a:pt x="16017" y="79775"/>
                  </a:lnTo>
                  <a:lnTo>
                    <a:pt x="16017" y="79819"/>
                  </a:lnTo>
                  <a:lnTo>
                    <a:pt x="16280" y="81004"/>
                  </a:lnTo>
                  <a:lnTo>
                    <a:pt x="16280" y="81047"/>
                  </a:lnTo>
                  <a:lnTo>
                    <a:pt x="17816" y="84426"/>
                  </a:lnTo>
                  <a:lnTo>
                    <a:pt x="17904" y="84470"/>
                  </a:lnTo>
                  <a:lnTo>
                    <a:pt x="17992" y="84514"/>
                  </a:lnTo>
                  <a:lnTo>
                    <a:pt x="18079" y="84470"/>
                  </a:lnTo>
                  <a:lnTo>
                    <a:pt x="18123" y="84470"/>
                  </a:lnTo>
                  <a:lnTo>
                    <a:pt x="18167" y="84382"/>
                  </a:lnTo>
                  <a:lnTo>
                    <a:pt x="18167" y="84338"/>
                  </a:lnTo>
                  <a:lnTo>
                    <a:pt x="18167" y="84251"/>
                  </a:lnTo>
                  <a:lnTo>
                    <a:pt x="16587" y="80916"/>
                  </a:lnTo>
                  <a:lnTo>
                    <a:pt x="16368" y="79731"/>
                  </a:lnTo>
                  <a:lnTo>
                    <a:pt x="16324" y="77581"/>
                  </a:lnTo>
                  <a:lnTo>
                    <a:pt x="16543" y="75650"/>
                  </a:lnTo>
                  <a:lnTo>
                    <a:pt x="16543" y="75606"/>
                  </a:lnTo>
                  <a:lnTo>
                    <a:pt x="16500" y="73895"/>
                  </a:lnTo>
                  <a:lnTo>
                    <a:pt x="16236" y="71394"/>
                  </a:lnTo>
                  <a:lnTo>
                    <a:pt x="15885" y="69112"/>
                  </a:lnTo>
                  <a:lnTo>
                    <a:pt x="15885" y="69068"/>
                  </a:lnTo>
                  <a:lnTo>
                    <a:pt x="15403" y="68059"/>
                  </a:lnTo>
                  <a:lnTo>
                    <a:pt x="15271" y="67313"/>
                  </a:lnTo>
                  <a:lnTo>
                    <a:pt x="15490" y="65119"/>
                  </a:lnTo>
                  <a:lnTo>
                    <a:pt x="16105" y="63100"/>
                  </a:lnTo>
                  <a:lnTo>
                    <a:pt x="17070" y="61126"/>
                  </a:lnTo>
                  <a:lnTo>
                    <a:pt x="17992" y="59107"/>
                  </a:lnTo>
                  <a:lnTo>
                    <a:pt x="18035" y="59020"/>
                  </a:lnTo>
                  <a:lnTo>
                    <a:pt x="17948" y="58493"/>
                  </a:lnTo>
                  <a:lnTo>
                    <a:pt x="17904" y="58405"/>
                  </a:lnTo>
                  <a:lnTo>
                    <a:pt x="16895" y="56826"/>
                  </a:lnTo>
                  <a:lnTo>
                    <a:pt x="15534" y="54983"/>
                  </a:lnTo>
                  <a:lnTo>
                    <a:pt x="14086" y="53008"/>
                  </a:lnTo>
                  <a:lnTo>
                    <a:pt x="12901" y="51209"/>
                  </a:lnTo>
                  <a:lnTo>
                    <a:pt x="11804" y="49190"/>
                  </a:lnTo>
                  <a:lnTo>
                    <a:pt x="11760" y="49146"/>
                  </a:lnTo>
                  <a:lnTo>
                    <a:pt x="10093" y="46821"/>
                  </a:lnTo>
                  <a:lnTo>
                    <a:pt x="8338" y="44232"/>
                  </a:lnTo>
                  <a:lnTo>
                    <a:pt x="6670" y="41687"/>
                  </a:lnTo>
                  <a:lnTo>
                    <a:pt x="6626" y="39800"/>
                  </a:lnTo>
                  <a:lnTo>
                    <a:pt x="6758" y="35368"/>
                  </a:lnTo>
                  <a:lnTo>
                    <a:pt x="6758" y="35324"/>
                  </a:lnTo>
                  <a:lnTo>
                    <a:pt x="6495" y="33481"/>
                  </a:lnTo>
                  <a:lnTo>
                    <a:pt x="5880" y="30453"/>
                  </a:lnTo>
                  <a:lnTo>
                    <a:pt x="5135" y="27777"/>
                  </a:lnTo>
                  <a:lnTo>
                    <a:pt x="4432" y="25451"/>
                  </a:lnTo>
                  <a:lnTo>
                    <a:pt x="3774" y="22160"/>
                  </a:lnTo>
                  <a:lnTo>
                    <a:pt x="3160" y="18562"/>
                  </a:lnTo>
                  <a:lnTo>
                    <a:pt x="2326" y="15446"/>
                  </a:lnTo>
                  <a:lnTo>
                    <a:pt x="2326" y="15403"/>
                  </a:lnTo>
                  <a:lnTo>
                    <a:pt x="352" y="11497"/>
                  </a:lnTo>
                  <a:lnTo>
                    <a:pt x="571" y="11102"/>
                  </a:lnTo>
                  <a:lnTo>
                    <a:pt x="2151" y="9215"/>
                  </a:lnTo>
                  <a:lnTo>
                    <a:pt x="4696" y="7021"/>
                  </a:lnTo>
                  <a:lnTo>
                    <a:pt x="5442" y="6583"/>
                  </a:lnTo>
                  <a:lnTo>
                    <a:pt x="6495" y="5837"/>
                  </a:lnTo>
                  <a:lnTo>
                    <a:pt x="8206" y="5486"/>
                  </a:lnTo>
                  <a:lnTo>
                    <a:pt x="10312" y="4696"/>
                  </a:lnTo>
                  <a:lnTo>
                    <a:pt x="13209" y="3555"/>
                  </a:lnTo>
                  <a:lnTo>
                    <a:pt x="13252" y="3555"/>
                  </a:lnTo>
                  <a:lnTo>
                    <a:pt x="14744" y="2677"/>
                  </a:lnTo>
                  <a:lnTo>
                    <a:pt x="18123" y="308"/>
                  </a:lnTo>
                  <a:lnTo>
                    <a:pt x="18167" y="264"/>
                  </a:lnTo>
                  <a:lnTo>
                    <a:pt x="18167" y="220"/>
                  </a:lnTo>
                  <a:lnTo>
                    <a:pt x="18167" y="132"/>
                  </a:lnTo>
                  <a:lnTo>
                    <a:pt x="18167" y="88"/>
                  </a:lnTo>
                  <a:lnTo>
                    <a:pt x="18123" y="44"/>
                  </a:lnTo>
                  <a:lnTo>
                    <a:pt x="18035"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 name="Google Shape;210;p7"/>
            <p:cNvSpPr/>
            <p:nvPr/>
          </p:nvSpPr>
          <p:spPr>
            <a:xfrm>
              <a:off x="4065600" y="2698975"/>
              <a:ext cx="527675" cy="2220375"/>
            </a:xfrm>
            <a:custGeom>
              <a:rect b="b" l="l" r="r" t="t"/>
              <a:pathLst>
                <a:path extrusionOk="0" h="88815" w="21107">
                  <a:moveTo>
                    <a:pt x="20887" y="0"/>
                  </a:moveTo>
                  <a:lnTo>
                    <a:pt x="20843" y="44"/>
                  </a:lnTo>
                  <a:lnTo>
                    <a:pt x="17509" y="1887"/>
                  </a:lnTo>
                  <a:lnTo>
                    <a:pt x="15314" y="3204"/>
                  </a:lnTo>
                  <a:lnTo>
                    <a:pt x="13779" y="4125"/>
                  </a:lnTo>
                  <a:lnTo>
                    <a:pt x="12243" y="5090"/>
                  </a:lnTo>
                  <a:lnTo>
                    <a:pt x="10707" y="6056"/>
                  </a:lnTo>
                  <a:lnTo>
                    <a:pt x="9215" y="7109"/>
                  </a:lnTo>
                  <a:lnTo>
                    <a:pt x="8469" y="7635"/>
                  </a:lnTo>
                  <a:lnTo>
                    <a:pt x="7811" y="8206"/>
                  </a:lnTo>
                  <a:lnTo>
                    <a:pt x="7109" y="8776"/>
                  </a:lnTo>
                  <a:lnTo>
                    <a:pt x="6494" y="9347"/>
                  </a:lnTo>
                  <a:lnTo>
                    <a:pt x="5880" y="9961"/>
                  </a:lnTo>
                  <a:lnTo>
                    <a:pt x="5310" y="10575"/>
                  </a:lnTo>
                  <a:lnTo>
                    <a:pt x="4783" y="11234"/>
                  </a:lnTo>
                  <a:lnTo>
                    <a:pt x="4344" y="11892"/>
                  </a:lnTo>
                  <a:lnTo>
                    <a:pt x="3291" y="13164"/>
                  </a:lnTo>
                  <a:lnTo>
                    <a:pt x="3291" y="13208"/>
                  </a:lnTo>
                  <a:lnTo>
                    <a:pt x="1185" y="17903"/>
                  </a:lnTo>
                  <a:lnTo>
                    <a:pt x="220" y="20712"/>
                  </a:lnTo>
                  <a:lnTo>
                    <a:pt x="176" y="20756"/>
                  </a:lnTo>
                  <a:lnTo>
                    <a:pt x="0" y="22204"/>
                  </a:lnTo>
                  <a:lnTo>
                    <a:pt x="0" y="22248"/>
                  </a:lnTo>
                  <a:lnTo>
                    <a:pt x="176" y="25539"/>
                  </a:lnTo>
                  <a:lnTo>
                    <a:pt x="834" y="29576"/>
                  </a:lnTo>
                  <a:lnTo>
                    <a:pt x="1492" y="31989"/>
                  </a:lnTo>
                  <a:lnTo>
                    <a:pt x="2414" y="34578"/>
                  </a:lnTo>
                  <a:lnTo>
                    <a:pt x="3467" y="37123"/>
                  </a:lnTo>
                  <a:lnTo>
                    <a:pt x="4388" y="39361"/>
                  </a:lnTo>
                  <a:lnTo>
                    <a:pt x="4959" y="41028"/>
                  </a:lnTo>
                  <a:lnTo>
                    <a:pt x="5485" y="43003"/>
                  </a:lnTo>
                  <a:lnTo>
                    <a:pt x="5661" y="44276"/>
                  </a:lnTo>
                  <a:lnTo>
                    <a:pt x="5573" y="46733"/>
                  </a:lnTo>
                  <a:lnTo>
                    <a:pt x="5573" y="46777"/>
                  </a:lnTo>
                  <a:lnTo>
                    <a:pt x="5880" y="48971"/>
                  </a:lnTo>
                  <a:lnTo>
                    <a:pt x="6363" y="51647"/>
                  </a:lnTo>
                  <a:lnTo>
                    <a:pt x="6275" y="56343"/>
                  </a:lnTo>
                  <a:lnTo>
                    <a:pt x="6187" y="58624"/>
                  </a:lnTo>
                  <a:lnTo>
                    <a:pt x="6187" y="61345"/>
                  </a:lnTo>
                  <a:lnTo>
                    <a:pt x="6275" y="65733"/>
                  </a:lnTo>
                  <a:lnTo>
                    <a:pt x="6275" y="65821"/>
                  </a:lnTo>
                  <a:lnTo>
                    <a:pt x="6538" y="66347"/>
                  </a:lnTo>
                  <a:lnTo>
                    <a:pt x="6582" y="66391"/>
                  </a:lnTo>
                  <a:lnTo>
                    <a:pt x="8996" y="68717"/>
                  </a:lnTo>
                  <a:lnTo>
                    <a:pt x="10839" y="70384"/>
                  </a:lnTo>
                  <a:lnTo>
                    <a:pt x="12901" y="71964"/>
                  </a:lnTo>
                  <a:lnTo>
                    <a:pt x="14744" y="73368"/>
                  </a:lnTo>
                  <a:lnTo>
                    <a:pt x="14744" y="73412"/>
                  </a:lnTo>
                  <a:lnTo>
                    <a:pt x="16411" y="74377"/>
                  </a:lnTo>
                  <a:lnTo>
                    <a:pt x="17947" y="75167"/>
                  </a:lnTo>
                  <a:lnTo>
                    <a:pt x="18825" y="76528"/>
                  </a:lnTo>
                  <a:lnTo>
                    <a:pt x="19439" y="78020"/>
                  </a:lnTo>
                  <a:lnTo>
                    <a:pt x="19746" y="80170"/>
                  </a:lnTo>
                  <a:lnTo>
                    <a:pt x="20054" y="82802"/>
                  </a:lnTo>
                  <a:lnTo>
                    <a:pt x="19922" y="84996"/>
                  </a:lnTo>
                  <a:lnTo>
                    <a:pt x="19703" y="87190"/>
                  </a:lnTo>
                  <a:lnTo>
                    <a:pt x="19615" y="88639"/>
                  </a:lnTo>
                  <a:lnTo>
                    <a:pt x="19659" y="88726"/>
                  </a:lnTo>
                  <a:lnTo>
                    <a:pt x="19659" y="88770"/>
                  </a:lnTo>
                  <a:lnTo>
                    <a:pt x="19746" y="88814"/>
                  </a:lnTo>
                  <a:lnTo>
                    <a:pt x="19790" y="88814"/>
                  </a:lnTo>
                  <a:lnTo>
                    <a:pt x="19922" y="88770"/>
                  </a:lnTo>
                  <a:lnTo>
                    <a:pt x="19966" y="88726"/>
                  </a:lnTo>
                  <a:lnTo>
                    <a:pt x="19966" y="88682"/>
                  </a:lnTo>
                  <a:lnTo>
                    <a:pt x="20054" y="87190"/>
                  </a:lnTo>
                  <a:lnTo>
                    <a:pt x="20273" y="85040"/>
                  </a:lnTo>
                  <a:lnTo>
                    <a:pt x="20405" y="82802"/>
                  </a:lnTo>
                  <a:lnTo>
                    <a:pt x="20405" y="82759"/>
                  </a:lnTo>
                  <a:lnTo>
                    <a:pt x="20097" y="80126"/>
                  </a:lnTo>
                  <a:lnTo>
                    <a:pt x="19790" y="77932"/>
                  </a:lnTo>
                  <a:lnTo>
                    <a:pt x="19790" y="77888"/>
                  </a:lnTo>
                  <a:lnTo>
                    <a:pt x="19132" y="76396"/>
                  </a:lnTo>
                  <a:lnTo>
                    <a:pt x="19132" y="76352"/>
                  </a:lnTo>
                  <a:lnTo>
                    <a:pt x="18211" y="74948"/>
                  </a:lnTo>
                  <a:lnTo>
                    <a:pt x="18167" y="74860"/>
                  </a:lnTo>
                  <a:lnTo>
                    <a:pt x="16587" y="74070"/>
                  </a:lnTo>
                  <a:lnTo>
                    <a:pt x="14963" y="73105"/>
                  </a:lnTo>
                  <a:lnTo>
                    <a:pt x="13120" y="71701"/>
                  </a:lnTo>
                  <a:lnTo>
                    <a:pt x="11102" y="70121"/>
                  </a:lnTo>
                  <a:lnTo>
                    <a:pt x="9215" y="68454"/>
                  </a:lnTo>
                  <a:lnTo>
                    <a:pt x="6846" y="66172"/>
                  </a:lnTo>
                  <a:lnTo>
                    <a:pt x="6626" y="65689"/>
                  </a:lnTo>
                  <a:lnTo>
                    <a:pt x="6538" y="61345"/>
                  </a:lnTo>
                  <a:lnTo>
                    <a:pt x="6538" y="58624"/>
                  </a:lnTo>
                  <a:lnTo>
                    <a:pt x="6626" y="56387"/>
                  </a:lnTo>
                  <a:lnTo>
                    <a:pt x="6714" y="51647"/>
                  </a:lnTo>
                  <a:lnTo>
                    <a:pt x="6714" y="51604"/>
                  </a:lnTo>
                  <a:lnTo>
                    <a:pt x="6231" y="48883"/>
                  </a:lnTo>
                  <a:lnTo>
                    <a:pt x="5924" y="46733"/>
                  </a:lnTo>
                  <a:lnTo>
                    <a:pt x="6012" y="44276"/>
                  </a:lnTo>
                  <a:lnTo>
                    <a:pt x="6012" y="44232"/>
                  </a:lnTo>
                  <a:lnTo>
                    <a:pt x="5836" y="42959"/>
                  </a:lnTo>
                  <a:lnTo>
                    <a:pt x="5836" y="42915"/>
                  </a:lnTo>
                  <a:lnTo>
                    <a:pt x="5310" y="40941"/>
                  </a:lnTo>
                  <a:lnTo>
                    <a:pt x="4695" y="39229"/>
                  </a:lnTo>
                  <a:lnTo>
                    <a:pt x="3818" y="36991"/>
                  </a:lnTo>
                  <a:lnTo>
                    <a:pt x="2765" y="34446"/>
                  </a:lnTo>
                  <a:lnTo>
                    <a:pt x="1843" y="31857"/>
                  </a:lnTo>
                  <a:lnTo>
                    <a:pt x="1185" y="29488"/>
                  </a:lnTo>
                  <a:lnTo>
                    <a:pt x="483" y="25495"/>
                  </a:lnTo>
                  <a:lnTo>
                    <a:pt x="351" y="22248"/>
                  </a:lnTo>
                  <a:lnTo>
                    <a:pt x="527" y="20800"/>
                  </a:lnTo>
                  <a:lnTo>
                    <a:pt x="1492" y="18035"/>
                  </a:lnTo>
                  <a:lnTo>
                    <a:pt x="3598" y="13340"/>
                  </a:lnTo>
                  <a:lnTo>
                    <a:pt x="4608" y="12067"/>
                  </a:lnTo>
                  <a:lnTo>
                    <a:pt x="5090" y="11453"/>
                  </a:lnTo>
                  <a:lnTo>
                    <a:pt x="5573" y="10795"/>
                  </a:lnTo>
                  <a:lnTo>
                    <a:pt x="6143" y="10181"/>
                  </a:lnTo>
                  <a:lnTo>
                    <a:pt x="6758" y="9610"/>
                  </a:lnTo>
                  <a:lnTo>
                    <a:pt x="7372" y="8996"/>
                  </a:lnTo>
                  <a:lnTo>
                    <a:pt x="8030" y="8469"/>
                  </a:lnTo>
                  <a:lnTo>
                    <a:pt x="9434" y="7372"/>
                  </a:lnTo>
                  <a:lnTo>
                    <a:pt x="10926" y="6319"/>
                  </a:lnTo>
                  <a:lnTo>
                    <a:pt x="12418" y="5354"/>
                  </a:lnTo>
                  <a:lnTo>
                    <a:pt x="13954" y="4432"/>
                  </a:lnTo>
                  <a:lnTo>
                    <a:pt x="15490" y="3511"/>
                  </a:lnTo>
                  <a:lnTo>
                    <a:pt x="17684" y="2194"/>
                  </a:lnTo>
                  <a:lnTo>
                    <a:pt x="21019" y="351"/>
                  </a:lnTo>
                  <a:lnTo>
                    <a:pt x="21063" y="307"/>
                  </a:lnTo>
                  <a:lnTo>
                    <a:pt x="21107" y="220"/>
                  </a:lnTo>
                  <a:lnTo>
                    <a:pt x="21107" y="176"/>
                  </a:lnTo>
                  <a:lnTo>
                    <a:pt x="21063" y="88"/>
                  </a:lnTo>
                  <a:lnTo>
                    <a:pt x="21019" y="44"/>
                  </a:lnTo>
                  <a:lnTo>
                    <a:pt x="20975"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 name="Google Shape;211;p7"/>
            <p:cNvSpPr/>
            <p:nvPr/>
          </p:nvSpPr>
          <p:spPr>
            <a:xfrm>
              <a:off x="3837425" y="3370350"/>
              <a:ext cx="377375" cy="1344950"/>
            </a:xfrm>
            <a:custGeom>
              <a:rect b="b" l="l" r="r" t="t"/>
              <a:pathLst>
                <a:path extrusionOk="0" h="53798" w="15095">
                  <a:moveTo>
                    <a:pt x="88" y="0"/>
                  </a:moveTo>
                  <a:lnTo>
                    <a:pt x="44" y="44"/>
                  </a:lnTo>
                  <a:lnTo>
                    <a:pt x="0" y="132"/>
                  </a:lnTo>
                  <a:lnTo>
                    <a:pt x="0" y="176"/>
                  </a:lnTo>
                  <a:lnTo>
                    <a:pt x="0" y="263"/>
                  </a:lnTo>
                  <a:lnTo>
                    <a:pt x="2326" y="5222"/>
                  </a:lnTo>
                  <a:lnTo>
                    <a:pt x="2326" y="5266"/>
                  </a:lnTo>
                  <a:lnTo>
                    <a:pt x="4871" y="9522"/>
                  </a:lnTo>
                  <a:lnTo>
                    <a:pt x="6670" y="12989"/>
                  </a:lnTo>
                  <a:lnTo>
                    <a:pt x="8206" y="16192"/>
                  </a:lnTo>
                  <a:lnTo>
                    <a:pt x="8996" y="17947"/>
                  </a:lnTo>
                  <a:lnTo>
                    <a:pt x="9259" y="18693"/>
                  </a:lnTo>
                  <a:lnTo>
                    <a:pt x="9347" y="21326"/>
                  </a:lnTo>
                  <a:lnTo>
                    <a:pt x="9390" y="25670"/>
                  </a:lnTo>
                  <a:lnTo>
                    <a:pt x="9390" y="28917"/>
                  </a:lnTo>
                  <a:lnTo>
                    <a:pt x="9478" y="36157"/>
                  </a:lnTo>
                  <a:lnTo>
                    <a:pt x="9829" y="42476"/>
                  </a:lnTo>
                  <a:lnTo>
                    <a:pt x="9961" y="43485"/>
                  </a:lnTo>
                  <a:lnTo>
                    <a:pt x="9961" y="43529"/>
                  </a:lnTo>
                  <a:lnTo>
                    <a:pt x="10751" y="45548"/>
                  </a:lnTo>
                  <a:lnTo>
                    <a:pt x="11936" y="48005"/>
                  </a:lnTo>
                  <a:lnTo>
                    <a:pt x="12901" y="49980"/>
                  </a:lnTo>
                  <a:lnTo>
                    <a:pt x="13603" y="51603"/>
                  </a:lnTo>
                  <a:lnTo>
                    <a:pt x="14744" y="53710"/>
                  </a:lnTo>
                  <a:lnTo>
                    <a:pt x="14832" y="53797"/>
                  </a:lnTo>
                  <a:lnTo>
                    <a:pt x="15007" y="53797"/>
                  </a:lnTo>
                  <a:lnTo>
                    <a:pt x="15051" y="53753"/>
                  </a:lnTo>
                  <a:lnTo>
                    <a:pt x="15095" y="53710"/>
                  </a:lnTo>
                  <a:lnTo>
                    <a:pt x="15095" y="53622"/>
                  </a:lnTo>
                  <a:lnTo>
                    <a:pt x="15051" y="53578"/>
                  </a:lnTo>
                  <a:lnTo>
                    <a:pt x="13910" y="51472"/>
                  </a:lnTo>
                  <a:lnTo>
                    <a:pt x="13208" y="49848"/>
                  </a:lnTo>
                  <a:lnTo>
                    <a:pt x="12243" y="47873"/>
                  </a:lnTo>
                  <a:lnTo>
                    <a:pt x="11058" y="45372"/>
                  </a:lnTo>
                  <a:lnTo>
                    <a:pt x="10312" y="43398"/>
                  </a:lnTo>
                  <a:lnTo>
                    <a:pt x="10180" y="42432"/>
                  </a:lnTo>
                  <a:lnTo>
                    <a:pt x="9829" y="36114"/>
                  </a:lnTo>
                  <a:lnTo>
                    <a:pt x="9741" y="28917"/>
                  </a:lnTo>
                  <a:lnTo>
                    <a:pt x="9741" y="25670"/>
                  </a:lnTo>
                  <a:lnTo>
                    <a:pt x="9698" y="21326"/>
                  </a:lnTo>
                  <a:lnTo>
                    <a:pt x="9610" y="18649"/>
                  </a:lnTo>
                  <a:lnTo>
                    <a:pt x="9566" y="18605"/>
                  </a:lnTo>
                  <a:lnTo>
                    <a:pt x="9303" y="17815"/>
                  </a:lnTo>
                  <a:lnTo>
                    <a:pt x="8513" y="16016"/>
                  </a:lnTo>
                  <a:lnTo>
                    <a:pt x="6977" y="12857"/>
                  </a:lnTo>
                  <a:lnTo>
                    <a:pt x="5178" y="9347"/>
                  </a:lnTo>
                  <a:lnTo>
                    <a:pt x="2633" y="5090"/>
                  </a:lnTo>
                  <a:lnTo>
                    <a:pt x="307" y="88"/>
                  </a:lnTo>
                  <a:lnTo>
                    <a:pt x="263" y="44"/>
                  </a:lnTo>
                  <a:lnTo>
                    <a:pt x="219"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 name="Google Shape;212;p7"/>
            <p:cNvSpPr/>
            <p:nvPr/>
          </p:nvSpPr>
          <p:spPr>
            <a:xfrm>
              <a:off x="3607050" y="3450425"/>
              <a:ext cx="547425" cy="1221000"/>
            </a:xfrm>
            <a:custGeom>
              <a:rect b="b" l="l" r="r" t="t"/>
              <a:pathLst>
                <a:path extrusionOk="0" h="48840" w="21897">
                  <a:moveTo>
                    <a:pt x="8425" y="0"/>
                  </a:moveTo>
                  <a:lnTo>
                    <a:pt x="132" y="2150"/>
                  </a:lnTo>
                  <a:lnTo>
                    <a:pt x="88" y="2194"/>
                  </a:lnTo>
                  <a:lnTo>
                    <a:pt x="44" y="2238"/>
                  </a:lnTo>
                  <a:lnTo>
                    <a:pt x="0" y="2326"/>
                  </a:lnTo>
                  <a:lnTo>
                    <a:pt x="0" y="2370"/>
                  </a:lnTo>
                  <a:lnTo>
                    <a:pt x="44" y="2458"/>
                  </a:lnTo>
                  <a:lnTo>
                    <a:pt x="88" y="2501"/>
                  </a:lnTo>
                  <a:lnTo>
                    <a:pt x="220" y="2501"/>
                  </a:lnTo>
                  <a:lnTo>
                    <a:pt x="8381" y="351"/>
                  </a:lnTo>
                  <a:lnTo>
                    <a:pt x="9742" y="3862"/>
                  </a:lnTo>
                  <a:lnTo>
                    <a:pt x="9785" y="3950"/>
                  </a:lnTo>
                  <a:lnTo>
                    <a:pt x="12638" y="6846"/>
                  </a:lnTo>
                  <a:lnTo>
                    <a:pt x="14437" y="10093"/>
                  </a:lnTo>
                  <a:lnTo>
                    <a:pt x="16148" y="13559"/>
                  </a:lnTo>
                  <a:lnTo>
                    <a:pt x="17114" y="15446"/>
                  </a:lnTo>
                  <a:lnTo>
                    <a:pt x="17333" y="16631"/>
                  </a:lnTo>
                  <a:lnTo>
                    <a:pt x="17377" y="18825"/>
                  </a:lnTo>
                  <a:lnTo>
                    <a:pt x="17421" y="21019"/>
                  </a:lnTo>
                  <a:lnTo>
                    <a:pt x="17465" y="25363"/>
                  </a:lnTo>
                  <a:lnTo>
                    <a:pt x="17465" y="28303"/>
                  </a:lnTo>
                  <a:lnTo>
                    <a:pt x="17508" y="31243"/>
                  </a:lnTo>
                  <a:lnTo>
                    <a:pt x="17596" y="34183"/>
                  </a:lnTo>
                  <a:lnTo>
                    <a:pt x="17728" y="37123"/>
                  </a:lnTo>
                  <a:lnTo>
                    <a:pt x="17947" y="40546"/>
                  </a:lnTo>
                  <a:lnTo>
                    <a:pt x="17947" y="40590"/>
                  </a:lnTo>
                  <a:lnTo>
                    <a:pt x="20975" y="47303"/>
                  </a:lnTo>
                  <a:lnTo>
                    <a:pt x="21545" y="48707"/>
                  </a:lnTo>
                  <a:lnTo>
                    <a:pt x="21633" y="48795"/>
                  </a:lnTo>
                  <a:lnTo>
                    <a:pt x="21721" y="48839"/>
                  </a:lnTo>
                  <a:lnTo>
                    <a:pt x="21765" y="48839"/>
                  </a:lnTo>
                  <a:lnTo>
                    <a:pt x="21853" y="48795"/>
                  </a:lnTo>
                  <a:lnTo>
                    <a:pt x="21853" y="48751"/>
                  </a:lnTo>
                  <a:lnTo>
                    <a:pt x="21896" y="48664"/>
                  </a:lnTo>
                  <a:lnTo>
                    <a:pt x="21853" y="48576"/>
                  </a:lnTo>
                  <a:lnTo>
                    <a:pt x="21326" y="47172"/>
                  </a:lnTo>
                  <a:lnTo>
                    <a:pt x="18298" y="40458"/>
                  </a:lnTo>
                  <a:lnTo>
                    <a:pt x="18079" y="37123"/>
                  </a:lnTo>
                  <a:lnTo>
                    <a:pt x="17947" y="34183"/>
                  </a:lnTo>
                  <a:lnTo>
                    <a:pt x="17859" y="31243"/>
                  </a:lnTo>
                  <a:lnTo>
                    <a:pt x="17816" y="28303"/>
                  </a:lnTo>
                  <a:lnTo>
                    <a:pt x="17816" y="25363"/>
                  </a:lnTo>
                  <a:lnTo>
                    <a:pt x="17772" y="21019"/>
                  </a:lnTo>
                  <a:lnTo>
                    <a:pt x="17728" y="18781"/>
                  </a:lnTo>
                  <a:lnTo>
                    <a:pt x="17684" y="16587"/>
                  </a:lnTo>
                  <a:lnTo>
                    <a:pt x="17465" y="15358"/>
                  </a:lnTo>
                  <a:lnTo>
                    <a:pt x="17465" y="15315"/>
                  </a:lnTo>
                  <a:lnTo>
                    <a:pt x="16455" y="13428"/>
                  </a:lnTo>
                  <a:lnTo>
                    <a:pt x="14744" y="9917"/>
                  </a:lnTo>
                  <a:lnTo>
                    <a:pt x="12945" y="6670"/>
                  </a:lnTo>
                  <a:lnTo>
                    <a:pt x="12901" y="6626"/>
                  </a:lnTo>
                  <a:lnTo>
                    <a:pt x="10049" y="3730"/>
                  </a:lnTo>
                  <a:lnTo>
                    <a:pt x="8645" y="88"/>
                  </a:lnTo>
                  <a:lnTo>
                    <a:pt x="8557"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 name="Google Shape;213;p7"/>
            <p:cNvSpPr/>
            <p:nvPr/>
          </p:nvSpPr>
          <p:spPr>
            <a:xfrm>
              <a:off x="3672850" y="3530500"/>
              <a:ext cx="435550" cy="1108000"/>
            </a:xfrm>
            <a:custGeom>
              <a:rect b="b" l="l" r="r" t="t"/>
              <a:pathLst>
                <a:path extrusionOk="0" h="44320" w="17422">
                  <a:moveTo>
                    <a:pt x="2019" y="1"/>
                  </a:moveTo>
                  <a:lnTo>
                    <a:pt x="133" y="483"/>
                  </a:lnTo>
                  <a:lnTo>
                    <a:pt x="45" y="483"/>
                  </a:lnTo>
                  <a:lnTo>
                    <a:pt x="1" y="571"/>
                  </a:lnTo>
                  <a:lnTo>
                    <a:pt x="1" y="615"/>
                  </a:lnTo>
                  <a:lnTo>
                    <a:pt x="1" y="703"/>
                  </a:lnTo>
                  <a:lnTo>
                    <a:pt x="45" y="747"/>
                  </a:lnTo>
                  <a:lnTo>
                    <a:pt x="89" y="790"/>
                  </a:lnTo>
                  <a:lnTo>
                    <a:pt x="133" y="834"/>
                  </a:lnTo>
                  <a:lnTo>
                    <a:pt x="220" y="834"/>
                  </a:lnTo>
                  <a:lnTo>
                    <a:pt x="2019" y="352"/>
                  </a:lnTo>
                  <a:lnTo>
                    <a:pt x="3248" y="1624"/>
                  </a:lnTo>
                  <a:lnTo>
                    <a:pt x="4433" y="2721"/>
                  </a:lnTo>
                  <a:lnTo>
                    <a:pt x="5881" y="4081"/>
                  </a:lnTo>
                  <a:lnTo>
                    <a:pt x="9918" y="8557"/>
                  </a:lnTo>
                  <a:lnTo>
                    <a:pt x="13341" y="14393"/>
                  </a:lnTo>
                  <a:lnTo>
                    <a:pt x="13560" y="18737"/>
                  </a:lnTo>
                  <a:lnTo>
                    <a:pt x="13648" y="22116"/>
                  </a:lnTo>
                  <a:lnTo>
                    <a:pt x="13648" y="24968"/>
                  </a:lnTo>
                  <a:lnTo>
                    <a:pt x="13736" y="29357"/>
                  </a:lnTo>
                  <a:lnTo>
                    <a:pt x="14130" y="36772"/>
                  </a:lnTo>
                  <a:lnTo>
                    <a:pt x="14306" y="37825"/>
                  </a:lnTo>
                  <a:lnTo>
                    <a:pt x="14306" y="37869"/>
                  </a:lnTo>
                  <a:lnTo>
                    <a:pt x="15579" y="40941"/>
                  </a:lnTo>
                  <a:lnTo>
                    <a:pt x="17070" y="44232"/>
                  </a:lnTo>
                  <a:lnTo>
                    <a:pt x="17158" y="44276"/>
                  </a:lnTo>
                  <a:lnTo>
                    <a:pt x="17246" y="44320"/>
                  </a:lnTo>
                  <a:lnTo>
                    <a:pt x="17334" y="44320"/>
                  </a:lnTo>
                  <a:lnTo>
                    <a:pt x="17378" y="44276"/>
                  </a:lnTo>
                  <a:lnTo>
                    <a:pt x="17422" y="44188"/>
                  </a:lnTo>
                  <a:lnTo>
                    <a:pt x="17422" y="44144"/>
                  </a:lnTo>
                  <a:lnTo>
                    <a:pt x="17422" y="44056"/>
                  </a:lnTo>
                  <a:lnTo>
                    <a:pt x="15886" y="40809"/>
                  </a:lnTo>
                  <a:lnTo>
                    <a:pt x="14657" y="37782"/>
                  </a:lnTo>
                  <a:lnTo>
                    <a:pt x="14482" y="36728"/>
                  </a:lnTo>
                  <a:lnTo>
                    <a:pt x="14087" y="29313"/>
                  </a:lnTo>
                  <a:lnTo>
                    <a:pt x="13999" y="24968"/>
                  </a:lnTo>
                  <a:lnTo>
                    <a:pt x="13999" y="22072"/>
                  </a:lnTo>
                  <a:lnTo>
                    <a:pt x="13911" y="18737"/>
                  </a:lnTo>
                  <a:lnTo>
                    <a:pt x="13692" y="14349"/>
                  </a:lnTo>
                  <a:lnTo>
                    <a:pt x="13692" y="14262"/>
                  </a:lnTo>
                  <a:lnTo>
                    <a:pt x="10225" y="8382"/>
                  </a:lnTo>
                  <a:lnTo>
                    <a:pt x="10181" y="8338"/>
                  </a:lnTo>
                  <a:lnTo>
                    <a:pt x="6144" y="3862"/>
                  </a:lnTo>
                  <a:lnTo>
                    <a:pt x="4477" y="2282"/>
                  </a:lnTo>
                  <a:lnTo>
                    <a:pt x="3248" y="1098"/>
                  </a:lnTo>
                  <a:lnTo>
                    <a:pt x="2195" y="44"/>
                  </a:lnTo>
                  <a:lnTo>
                    <a:pt x="2151"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 name="Google Shape;214;p7"/>
            <p:cNvSpPr/>
            <p:nvPr/>
          </p:nvSpPr>
          <p:spPr>
            <a:xfrm>
              <a:off x="6276075" y="3554625"/>
              <a:ext cx="204075" cy="110825"/>
            </a:xfrm>
            <a:custGeom>
              <a:rect b="b" l="l" r="r" t="t"/>
              <a:pathLst>
                <a:path extrusionOk="0" h="4433" w="8163">
                  <a:moveTo>
                    <a:pt x="4740" y="1"/>
                  </a:moveTo>
                  <a:lnTo>
                    <a:pt x="2589" y="1010"/>
                  </a:lnTo>
                  <a:lnTo>
                    <a:pt x="922" y="1712"/>
                  </a:lnTo>
                  <a:lnTo>
                    <a:pt x="878" y="1756"/>
                  </a:lnTo>
                  <a:lnTo>
                    <a:pt x="220" y="2327"/>
                  </a:lnTo>
                  <a:lnTo>
                    <a:pt x="132" y="2414"/>
                  </a:lnTo>
                  <a:lnTo>
                    <a:pt x="0" y="2809"/>
                  </a:lnTo>
                  <a:lnTo>
                    <a:pt x="0" y="2941"/>
                  </a:lnTo>
                  <a:lnTo>
                    <a:pt x="176" y="3467"/>
                  </a:lnTo>
                  <a:lnTo>
                    <a:pt x="220" y="3555"/>
                  </a:lnTo>
                  <a:lnTo>
                    <a:pt x="703" y="3994"/>
                  </a:lnTo>
                  <a:lnTo>
                    <a:pt x="746" y="4038"/>
                  </a:lnTo>
                  <a:lnTo>
                    <a:pt x="1361" y="4345"/>
                  </a:lnTo>
                  <a:lnTo>
                    <a:pt x="1448" y="4345"/>
                  </a:lnTo>
                  <a:lnTo>
                    <a:pt x="3028" y="4433"/>
                  </a:lnTo>
                  <a:lnTo>
                    <a:pt x="3072" y="4433"/>
                  </a:lnTo>
                  <a:lnTo>
                    <a:pt x="5178" y="4038"/>
                  </a:lnTo>
                  <a:lnTo>
                    <a:pt x="8031" y="3160"/>
                  </a:lnTo>
                  <a:lnTo>
                    <a:pt x="8118" y="3160"/>
                  </a:lnTo>
                  <a:lnTo>
                    <a:pt x="8162" y="3073"/>
                  </a:lnTo>
                  <a:lnTo>
                    <a:pt x="8162" y="3029"/>
                  </a:lnTo>
                  <a:lnTo>
                    <a:pt x="8162" y="2941"/>
                  </a:lnTo>
                  <a:lnTo>
                    <a:pt x="8118" y="2897"/>
                  </a:lnTo>
                  <a:lnTo>
                    <a:pt x="8074" y="2853"/>
                  </a:lnTo>
                  <a:lnTo>
                    <a:pt x="7943" y="2853"/>
                  </a:lnTo>
                  <a:lnTo>
                    <a:pt x="5091" y="3687"/>
                  </a:lnTo>
                  <a:lnTo>
                    <a:pt x="3028" y="4082"/>
                  </a:lnTo>
                  <a:lnTo>
                    <a:pt x="1492" y="3994"/>
                  </a:lnTo>
                  <a:lnTo>
                    <a:pt x="922" y="3731"/>
                  </a:lnTo>
                  <a:lnTo>
                    <a:pt x="527" y="3336"/>
                  </a:lnTo>
                  <a:lnTo>
                    <a:pt x="351" y="2897"/>
                  </a:lnTo>
                  <a:lnTo>
                    <a:pt x="483" y="2546"/>
                  </a:lnTo>
                  <a:lnTo>
                    <a:pt x="1097" y="2019"/>
                  </a:lnTo>
                  <a:lnTo>
                    <a:pt x="2721" y="1361"/>
                  </a:lnTo>
                  <a:lnTo>
                    <a:pt x="4915" y="308"/>
                  </a:lnTo>
                  <a:lnTo>
                    <a:pt x="4959" y="264"/>
                  </a:lnTo>
                  <a:lnTo>
                    <a:pt x="5003" y="220"/>
                  </a:lnTo>
                  <a:lnTo>
                    <a:pt x="5003" y="176"/>
                  </a:lnTo>
                  <a:lnTo>
                    <a:pt x="5003" y="89"/>
                  </a:lnTo>
                  <a:lnTo>
                    <a:pt x="4959" y="45"/>
                  </a:lnTo>
                  <a:lnTo>
                    <a:pt x="4871"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 name="Google Shape;215;p7"/>
            <p:cNvSpPr/>
            <p:nvPr/>
          </p:nvSpPr>
          <p:spPr>
            <a:xfrm>
              <a:off x="6730225" y="3940775"/>
              <a:ext cx="561700" cy="625325"/>
            </a:xfrm>
            <a:custGeom>
              <a:rect b="b" l="l" r="r" t="t"/>
              <a:pathLst>
                <a:path extrusionOk="0" h="25013" w="22468">
                  <a:moveTo>
                    <a:pt x="3775" y="1"/>
                  </a:moveTo>
                  <a:lnTo>
                    <a:pt x="3731" y="45"/>
                  </a:lnTo>
                  <a:lnTo>
                    <a:pt x="3687" y="89"/>
                  </a:lnTo>
                  <a:lnTo>
                    <a:pt x="2151" y="3643"/>
                  </a:lnTo>
                  <a:lnTo>
                    <a:pt x="1361" y="5486"/>
                  </a:lnTo>
                  <a:lnTo>
                    <a:pt x="1361" y="5530"/>
                  </a:lnTo>
                  <a:lnTo>
                    <a:pt x="703" y="8733"/>
                  </a:lnTo>
                  <a:lnTo>
                    <a:pt x="133" y="11629"/>
                  </a:lnTo>
                  <a:lnTo>
                    <a:pt x="1" y="12375"/>
                  </a:lnTo>
                  <a:lnTo>
                    <a:pt x="1" y="12463"/>
                  </a:lnTo>
                  <a:lnTo>
                    <a:pt x="89" y="12551"/>
                  </a:lnTo>
                  <a:lnTo>
                    <a:pt x="3336" y="14788"/>
                  </a:lnTo>
                  <a:lnTo>
                    <a:pt x="3862" y="15534"/>
                  </a:lnTo>
                  <a:lnTo>
                    <a:pt x="4916" y="17860"/>
                  </a:lnTo>
                  <a:lnTo>
                    <a:pt x="4916" y="17904"/>
                  </a:lnTo>
                  <a:lnTo>
                    <a:pt x="6013" y="19791"/>
                  </a:lnTo>
                  <a:lnTo>
                    <a:pt x="7241" y="21371"/>
                  </a:lnTo>
                  <a:lnTo>
                    <a:pt x="7285" y="21414"/>
                  </a:lnTo>
                  <a:lnTo>
                    <a:pt x="8645" y="22117"/>
                  </a:lnTo>
                  <a:lnTo>
                    <a:pt x="9523" y="22424"/>
                  </a:lnTo>
                  <a:lnTo>
                    <a:pt x="9567" y="22424"/>
                  </a:lnTo>
                  <a:lnTo>
                    <a:pt x="12244" y="22862"/>
                  </a:lnTo>
                  <a:lnTo>
                    <a:pt x="14525" y="23082"/>
                  </a:lnTo>
                  <a:lnTo>
                    <a:pt x="18080" y="24267"/>
                  </a:lnTo>
                  <a:lnTo>
                    <a:pt x="20274" y="24925"/>
                  </a:lnTo>
                  <a:lnTo>
                    <a:pt x="20318" y="24925"/>
                  </a:lnTo>
                  <a:lnTo>
                    <a:pt x="21327" y="25013"/>
                  </a:lnTo>
                  <a:lnTo>
                    <a:pt x="21415" y="25013"/>
                  </a:lnTo>
                  <a:lnTo>
                    <a:pt x="22336" y="24793"/>
                  </a:lnTo>
                  <a:lnTo>
                    <a:pt x="22424" y="24749"/>
                  </a:lnTo>
                  <a:lnTo>
                    <a:pt x="22468" y="24705"/>
                  </a:lnTo>
                  <a:lnTo>
                    <a:pt x="22468" y="24618"/>
                  </a:lnTo>
                  <a:lnTo>
                    <a:pt x="22468" y="24574"/>
                  </a:lnTo>
                  <a:lnTo>
                    <a:pt x="22468" y="24486"/>
                  </a:lnTo>
                  <a:lnTo>
                    <a:pt x="22424" y="24442"/>
                  </a:lnTo>
                  <a:lnTo>
                    <a:pt x="22292" y="24442"/>
                  </a:lnTo>
                  <a:lnTo>
                    <a:pt x="21327" y="24662"/>
                  </a:lnTo>
                  <a:lnTo>
                    <a:pt x="20362" y="24574"/>
                  </a:lnTo>
                  <a:lnTo>
                    <a:pt x="18211" y="23916"/>
                  </a:lnTo>
                  <a:lnTo>
                    <a:pt x="14657" y="22731"/>
                  </a:lnTo>
                  <a:lnTo>
                    <a:pt x="14613" y="22731"/>
                  </a:lnTo>
                  <a:lnTo>
                    <a:pt x="12288" y="22511"/>
                  </a:lnTo>
                  <a:lnTo>
                    <a:pt x="9611" y="22073"/>
                  </a:lnTo>
                  <a:lnTo>
                    <a:pt x="8777" y="21765"/>
                  </a:lnTo>
                  <a:lnTo>
                    <a:pt x="7461" y="21107"/>
                  </a:lnTo>
                  <a:lnTo>
                    <a:pt x="6320" y="19615"/>
                  </a:lnTo>
                  <a:lnTo>
                    <a:pt x="5223" y="17728"/>
                  </a:lnTo>
                  <a:lnTo>
                    <a:pt x="4170" y="15403"/>
                  </a:lnTo>
                  <a:lnTo>
                    <a:pt x="4170" y="15359"/>
                  </a:lnTo>
                  <a:lnTo>
                    <a:pt x="3643" y="14569"/>
                  </a:lnTo>
                  <a:lnTo>
                    <a:pt x="3599" y="14525"/>
                  </a:lnTo>
                  <a:lnTo>
                    <a:pt x="352" y="12331"/>
                  </a:lnTo>
                  <a:lnTo>
                    <a:pt x="484" y="11717"/>
                  </a:lnTo>
                  <a:lnTo>
                    <a:pt x="1054" y="8821"/>
                  </a:lnTo>
                  <a:lnTo>
                    <a:pt x="1712" y="5618"/>
                  </a:lnTo>
                  <a:lnTo>
                    <a:pt x="2458" y="3775"/>
                  </a:lnTo>
                  <a:lnTo>
                    <a:pt x="3994" y="264"/>
                  </a:lnTo>
                  <a:lnTo>
                    <a:pt x="3994" y="176"/>
                  </a:lnTo>
                  <a:lnTo>
                    <a:pt x="3994" y="132"/>
                  </a:lnTo>
                  <a:lnTo>
                    <a:pt x="3950" y="45"/>
                  </a:lnTo>
                  <a:lnTo>
                    <a:pt x="3906"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 name="Google Shape;216;p7"/>
            <p:cNvSpPr/>
            <p:nvPr/>
          </p:nvSpPr>
          <p:spPr>
            <a:xfrm>
              <a:off x="6209150" y="3492100"/>
              <a:ext cx="307200" cy="221625"/>
            </a:xfrm>
            <a:custGeom>
              <a:rect b="b" l="l" r="r" t="t"/>
              <a:pathLst>
                <a:path extrusionOk="0" h="8865" w="12288">
                  <a:moveTo>
                    <a:pt x="4608" y="1"/>
                  </a:moveTo>
                  <a:lnTo>
                    <a:pt x="4564" y="89"/>
                  </a:lnTo>
                  <a:lnTo>
                    <a:pt x="3116" y="2239"/>
                  </a:lnTo>
                  <a:lnTo>
                    <a:pt x="2107" y="3116"/>
                  </a:lnTo>
                  <a:lnTo>
                    <a:pt x="747" y="4740"/>
                  </a:lnTo>
                  <a:lnTo>
                    <a:pt x="747" y="4784"/>
                  </a:lnTo>
                  <a:lnTo>
                    <a:pt x="1" y="6188"/>
                  </a:lnTo>
                  <a:lnTo>
                    <a:pt x="1" y="6276"/>
                  </a:lnTo>
                  <a:lnTo>
                    <a:pt x="1" y="6363"/>
                  </a:lnTo>
                  <a:lnTo>
                    <a:pt x="308" y="6890"/>
                  </a:lnTo>
                  <a:lnTo>
                    <a:pt x="352" y="6978"/>
                  </a:lnTo>
                  <a:lnTo>
                    <a:pt x="2634" y="8426"/>
                  </a:lnTo>
                  <a:lnTo>
                    <a:pt x="2721" y="8426"/>
                  </a:lnTo>
                  <a:lnTo>
                    <a:pt x="5837" y="8865"/>
                  </a:lnTo>
                  <a:lnTo>
                    <a:pt x="5881" y="8865"/>
                  </a:lnTo>
                  <a:lnTo>
                    <a:pt x="8294" y="8294"/>
                  </a:lnTo>
                  <a:lnTo>
                    <a:pt x="10883" y="7241"/>
                  </a:lnTo>
                  <a:lnTo>
                    <a:pt x="12156" y="7022"/>
                  </a:lnTo>
                  <a:lnTo>
                    <a:pt x="12200" y="6978"/>
                  </a:lnTo>
                  <a:lnTo>
                    <a:pt x="12287" y="6934"/>
                  </a:lnTo>
                  <a:lnTo>
                    <a:pt x="12287" y="6846"/>
                  </a:lnTo>
                  <a:lnTo>
                    <a:pt x="12287" y="6802"/>
                  </a:lnTo>
                  <a:lnTo>
                    <a:pt x="12287" y="6714"/>
                  </a:lnTo>
                  <a:lnTo>
                    <a:pt x="12200" y="6671"/>
                  </a:lnTo>
                  <a:lnTo>
                    <a:pt x="12068" y="6671"/>
                  </a:lnTo>
                  <a:lnTo>
                    <a:pt x="10795" y="6934"/>
                  </a:lnTo>
                  <a:lnTo>
                    <a:pt x="10751" y="6934"/>
                  </a:lnTo>
                  <a:lnTo>
                    <a:pt x="8206" y="7943"/>
                  </a:lnTo>
                  <a:lnTo>
                    <a:pt x="5837" y="8514"/>
                  </a:lnTo>
                  <a:lnTo>
                    <a:pt x="2765" y="8119"/>
                  </a:lnTo>
                  <a:lnTo>
                    <a:pt x="615" y="6671"/>
                  </a:lnTo>
                  <a:lnTo>
                    <a:pt x="352" y="6276"/>
                  </a:lnTo>
                  <a:lnTo>
                    <a:pt x="1054" y="4959"/>
                  </a:lnTo>
                  <a:lnTo>
                    <a:pt x="2370" y="3380"/>
                  </a:lnTo>
                  <a:lnTo>
                    <a:pt x="3380" y="2502"/>
                  </a:lnTo>
                  <a:lnTo>
                    <a:pt x="3423" y="2458"/>
                  </a:lnTo>
                  <a:lnTo>
                    <a:pt x="4871" y="264"/>
                  </a:lnTo>
                  <a:lnTo>
                    <a:pt x="4871" y="220"/>
                  </a:lnTo>
                  <a:lnTo>
                    <a:pt x="4871" y="132"/>
                  </a:lnTo>
                  <a:lnTo>
                    <a:pt x="4871" y="89"/>
                  </a:lnTo>
                  <a:lnTo>
                    <a:pt x="4828"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 name="Google Shape;217;p7"/>
            <p:cNvSpPr/>
            <p:nvPr/>
          </p:nvSpPr>
          <p:spPr>
            <a:xfrm>
              <a:off x="6661125" y="3867275"/>
              <a:ext cx="603375" cy="716375"/>
            </a:xfrm>
            <a:custGeom>
              <a:rect b="b" l="l" r="r" t="t"/>
              <a:pathLst>
                <a:path extrusionOk="0" h="28655" w="24135">
                  <a:moveTo>
                    <a:pt x="3204" y="1"/>
                  </a:moveTo>
                  <a:lnTo>
                    <a:pt x="3160" y="89"/>
                  </a:lnTo>
                  <a:lnTo>
                    <a:pt x="3116" y="132"/>
                  </a:lnTo>
                  <a:lnTo>
                    <a:pt x="2941" y="1361"/>
                  </a:lnTo>
                  <a:lnTo>
                    <a:pt x="1756" y="4477"/>
                  </a:lnTo>
                  <a:lnTo>
                    <a:pt x="1141" y="6495"/>
                  </a:lnTo>
                  <a:lnTo>
                    <a:pt x="1098" y="6539"/>
                  </a:lnTo>
                  <a:lnTo>
                    <a:pt x="878" y="8821"/>
                  </a:lnTo>
                  <a:lnTo>
                    <a:pt x="44" y="13165"/>
                  </a:lnTo>
                  <a:lnTo>
                    <a:pt x="1" y="15491"/>
                  </a:lnTo>
                  <a:lnTo>
                    <a:pt x="44" y="16895"/>
                  </a:lnTo>
                  <a:lnTo>
                    <a:pt x="44" y="16983"/>
                  </a:lnTo>
                  <a:lnTo>
                    <a:pt x="439" y="17641"/>
                  </a:lnTo>
                  <a:lnTo>
                    <a:pt x="483" y="17685"/>
                  </a:lnTo>
                  <a:lnTo>
                    <a:pt x="1317" y="18211"/>
                  </a:lnTo>
                  <a:lnTo>
                    <a:pt x="1361" y="18255"/>
                  </a:lnTo>
                  <a:lnTo>
                    <a:pt x="4081" y="19220"/>
                  </a:lnTo>
                  <a:lnTo>
                    <a:pt x="5529" y="20010"/>
                  </a:lnTo>
                  <a:lnTo>
                    <a:pt x="7065" y="22204"/>
                  </a:lnTo>
                  <a:lnTo>
                    <a:pt x="8601" y="24442"/>
                  </a:lnTo>
                  <a:lnTo>
                    <a:pt x="9479" y="25451"/>
                  </a:lnTo>
                  <a:lnTo>
                    <a:pt x="9523" y="25495"/>
                  </a:lnTo>
                  <a:lnTo>
                    <a:pt x="11585" y="26417"/>
                  </a:lnTo>
                  <a:lnTo>
                    <a:pt x="11629" y="26417"/>
                  </a:lnTo>
                  <a:lnTo>
                    <a:pt x="13779" y="26812"/>
                  </a:lnTo>
                  <a:lnTo>
                    <a:pt x="16412" y="27119"/>
                  </a:lnTo>
                  <a:lnTo>
                    <a:pt x="17816" y="27251"/>
                  </a:lnTo>
                  <a:lnTo>
                    <a:pt x="20449" y="28128"/>
                  </a:lnTo>
                  <a:lnTo>
                    <a:pt x="22248" y="28655"/>
                  </a:lnTo>
                  <a:lnTo>
                    <a:pt x="23389" y="28655"/>
                  </a:lnTo>
                  <a:lnTo>
                    <a:pt x="24003" y="28479"/>
                  </a:lnTo>
                  <a:lnTo>
                    <a:pt x="24047" y="28435"/>
                  </a:lnTo>
                  <a:lnTo>
                    <a:pt x="24091" y="28391"/>
                  </a:lnTo>
                  <a:lnTo>
                    <a:pt x="24135" y="28304"/>
                  </a:lnTo>
                  <a:lnTo>
                    <a:pt x="24091" y="28260"/>
                  </a:lnTo>
                  <a:lnTo>
                    <a:pt x="24091" y="28172"/>
                  </a:lnTo>
                  <a:lnTo>
                    <a:pt x="24047" y="28128"/>
                  </a:lnTo>
                  <a:lnTo>
                    <a:pt x="23872" y="28128"/>
                  </a:lnTo>
                  <a:lnTo>
                    <a:pt x="23301" y="28304"/>
                  </a:lnTo>
                  <a:lnTo>
                    <a:pt x="22336" y="28304"/>
                  </a:lnTo>
                  <a:lnTo>
                    <a:pt x="20537" y="27777"/>
                  </a:lnTo>
                  <a:lnTo>
                    <a:pt x="17904" y="26899"/>
                  </a:lnTo>
                  <a:lnTo>
                    <a:pt x="17860" y="26899"/>
                  </a:lnTo>
                  <a:lnTo>
                    <a:pt x="16456" y="26768"/>
                  </a:lnTo>
                  <a:lnTo>
                    <a:pt x="13823" y="26461"/>
                  </a:lnTo>
                  <a:lnTo>
                    <a:pt x="11717" y="26066"/>
                  </a:lnTo>
                  <a:lnTo>
                    <a:pt x="9698" y="25188"/>
                  </a:lnTo>
                  <a:lnTo>
                    <a:pt x="8864" y="24223"/>
                  </a:lnTo>
                  <a:lnTo>
                    <a:pt x="7372" y="22029"/>
                  </a:lnTo>
                  <a:lnTo>
                    <a:pt x="5793" y="19791"/>
                  </a:lnTo>
                  <a:lnTo>
                    <a:pt x="5705" y="19703"/>
                  </a:lnTo>
                  <a:lnTo>
                    <a:pt x="4257" y="18913"/>
                  </a:lnTo>
                  <a:lnTo>
                    <a:pt x="4213" y="18913"/>
                  </a:lnTo>
                  <a:lnTo>
                    <a:pt x="1492" y="17904"/>
                  </a:lnTo>
                  <a:lnTo>
                    <a:pt x="703" y="17421"/>
                  </a:lnTo>
                  <a:lnTo>
                    <a:pt x="395" y="16851"/>
                  </a:lnTo>
                  <a:lnTo>
                    <a:pt x="352" y="15491"/>
                  </a:lnTo>
                  <a:lnTo>
                    <a:pt x="395" y="13209"/>
                  </a:lnTo>
                  <a:lnTo>
                    <a:pt x="1229" y="8865"/>
                  </a:lnTo>
                  <a:lnTo>
                    <a:pt x="1449" y="6583"/>
                  </a:lnTo>
                  <a:lnTo>
                    <a:pt x="2107" y="4608"/>
                  </a:lnTo>
                  <a:lnTo>
                    <a:pt x="3292" y="1449"/>
                  </a:lnTo>
                  <a:lnTo>
                    <a:pt x="3292" y="1405"/>
                  </a:lnTo>
                  <a:lnTo>
                    <a:pt x="3467" y="176"/>
                  </a:lnTo>
                  <a:lnTo>
                    <a:pt x="3467" y="132"/>
                  </a:lnTo>
                  <a:lnTo>
                    <a:pt x="3467" y="45"/>
                  </a:lnTo>
                  <a:lnTo>
                    <a:pt x="3379"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 name="Google Shape;218;p7"/>
            <p:cNvSpPr/>
            <p:nvPr/>
          </p:nvSpPr>
          <p:spPr>
            <a:xfrm>
              <a:off x="6088475" y="3432875"/>
              <a:ext cx="1147500" cy="1171625"/>
            </a:xfrm>
            <a:custGeom>
              <a:rect b="b" l="l" r="r" t="t"/>
              <a:pathLst>
                <a:path extrusionOk="0" h="46865" w="45900">
                  <a:moveTo>
                    <a:pt x="6846" y="0"/>
                  </a:moveTo>
                  <a:lnTo>
                    <a:pt x="6802" y="44"/>
                  </a:lnTo>
                  <a:lnTo>
                    <a:pt x="6758" y="88"/>
                  </a:lnTo>
                  <a:lnTo>
                    <a:pt x="5223" y="2677"/>
                  </a:lnTo>
                  <a:lnTo>
                    <a:pt x="4038" y="4827"/>
                  </a:lnTo>
                  <a:lnTo>
                    <a:pt x="1405" y="8513"/>
                  </a:lnTo>
                  <a:lnTo>
                    <a:pt x="176" y="10356"/>
                  </a:lnTo>
                  <a:lnTo>
                    <a:pt x="45" y="10532"/>
                  </a:lnTo>
                  <a:lnTo>
                    <a:pt x="1" y="10575"/>
                  </a:lnTo>
                  <a:lnTo>
                    <a:pt x="1" y="10663"/>
                  </a:lnTo>
                  <a:lnTo>
                    <a:pt x="1" y="10751"/>
                  </a:lnTo>
                  <a:lnTo>
                    <a:pt x="89" y="10795"/>
                  </a:lnTo>
                  <a:lnTo>
                    <a:pt x="2765" y="11804"/>
                  </a:lnTo>
                  <a:lnTo>
                    <a:pt x="5223" y="12857"/>
                  </a:lnTo>
                  <a:lnTo>
                    <a:pt x="5223" y="12901"/>
                  </a:lnTo>
                  <a:lnTo>
                    <a:pt x="7855" y="13603"/>
                  </a:lnTo>
                  <a:lnTo>
                    <a:pt x="7899" y="13603"/>
                  </a:lnTo>
                  <a:lnTo>
                    <a:pt x="10620" y="13910"/>
                  </a:lnTo>
                  <a:lnTo>
                    <a:pt x="10664" y="13910"/>
                  </a:lnTo>
                  <a:lnTo>
                    <a:pt x="11936" y="13823"/>
                  </a:lnTo>
                  <a:lnTo>
                    <a:pt x="11980" y="13823"/>
                  </a:lnTo>
                  <a:lnTo>
                    <a:pt x="15096" y="12945"/>
                  </a:lnTo>
                  <a:lnTo>
                    <a:pt x="15140" y="12945"/>
                  </a:lnTo>
                  <a:lnTo>
                    <a:pt x="17290" y="11892"/>
                  </a:lnTo>
                  <a:lnTo>
                    <a:pt x="18431" y="11585"/>
                  </a:lnTo>
                  <a:lnTo>
                    <a:pt x="19264" y="11672"/>
                  </a:lnTo>
                  <a:lnTo>
                    <a:pt x="21502" y="15095"/>
                  </a:lnTo>
                  <a:lnTo>
                    <a:pt x="22029" y="16499"/>
                  </a:lnTo>
                  <a:lnTo>
                    <a:pt x="22117" y="17684"/>
                  </a:lnTo>
                  <a:lnTo>
                    <a:pt x="21546" y="19746"/>
                  </a:lnTo>
                  <a:lnTo>
                    <a:pt x="21020" y="21897"/>
                  </a:lnTo>
                  <a:lnTo>
                    <a:pt x="21020" y="21940"/>
                  </a:lnTo>
                  <a:lnTo>
                    <a:pt x="20712" y="24310"/>
                  </a:lnTo>
                  <a:lnTo>
                    <a:pt x="20537" y="26943"/>
                  </a:lnTo>
                  <a:lnTo>
                    <a:pt x="20054" y="29093"/>
                  </a:lnTo>
                  <a:lnTo>
                    <a:pt x="20054" y="29137"/>
                  </a:lnTo>
                  <a:lnTo>
                    <a:pt x="19967" y="31024"/>
                  </a:lnTo>
                  <a:lnTo>
                    <a:pt x="19001" y="35148"/>
                  </a:lnTo>
                  <a:lnTo>
                    <a:pt x="18957" y="35631"/>
                  </a:lnTo>
                  <a:lnTo>
                    <a:pt x="18957" y="35763"/>
                  </a:lnTo>
                  <a:lnTo>
                    <a:pt x="19045" y="35807"/>
                  </a:lnTo>
                  <a:lnTo>
                    <a:pt x="19835" y="36289"/>
                  </a:lnTo>
                  <a:lnTo>
                    <a:pt x="19879" y="36289"/>
                  </a:lnTo>
                  <a:lnTo>
                    <a:pt x="23872" y="37650"/>
                  </a:lnTo>
                  <a:lnTo>
                    <a:pt x="26636" y="38659"/>
                  </a:lnTo>
                  <a:lnTo>
                    <a:pt x="28216" y="39317"/>
                  </a:lnTo>
                  <a:lnTo>
                    <a:pt x="28830" y="39975"/>
                  </a:lnTo>
                  <a:lnTo>
                    <a:pt x="30410" y="42301"/>
                  </a:lnTo>
                  <a:lnTo>
                    <a:pt x="31507" y="43749"/>
                  </a:lnTo>
                  <a:lnTo>
                    <a:pt x="31551" y="43793"/>
                  </a:lnTo>
                  <a:lnTo>
                    <a:pt x="32209" y="44188"/>
                  </a:lnTo>
                  <a:lnTo>
                    <a:pt x="32209" y="44232"/>
                  </a:lnTo>
                  <a:lnTo>
                    <a:pt x="34359" y="45021"/>
                  </a:lnTo>
                  <a:lnTo>
                    <a:pt x="34403" y="45021"/>
                  </a:lnTo>
                  <a:lnTo>
                    <a:pt x="38221" y="45548"/>
                  </a:lnTo>
                  <a:lnTo>
                    <a:pt x="40766" y="45724"/>
                  </a:lnTo>
                  <a:lnTo>
                    <a:pt x="43969" y="46689"/>
                  </a:lnTo>
                  <a:lnTo>
                    <a:pt x="44759" y="46864"/>
                  </a:lnTo>
                  <a:lnTo>
                    <a:pt x="44847" y="46864"/>
                  </a:lnTo>
                  <a:lnTo>
                    <a:pt x="45768" y="46601"/>
                  </a:lnTo>
                  <a:lnTo>
                    <a:pt x="45812" y="46557"/>
                  </a:lnTo>
                  <a:lnTo>
                    <a:pt x="45856" y="46513"/>
                  </a:lnTo>
                  <a:lnTo>
                    <a:pt x="45900" y="46426"/>
                  </a:lnTo>
                  <a:lnTo>
                    <a:pt x="45856" y="46382"/>
                  </a:lnTo>
                  <a:lnTo>
                    <a:pt x="45856" y="46294"/>
                  </a:lnTo>
                  <a:lnTo>
                    <a:pt x="45812" y="46250"/>
                  </a:lnTo>
                  <a:lnTo>
                    <a:pt x="45681" y="46250"/>
                  </a:lnTo>
                  <a:lnTo>
                    <a:pt x="44759" y="46513"/>
                  </a:lnTo>
                  <a:lnTo>
                    <a:pt x="44057" y="46338"/>
                  </a:lnTo>
                  <a:lnTo>
                    <a:pt x="40854" y="45372"/>
                  </a:lnTo>
                  <a:lnTo>
                    <a:pt x="40810" y="45372"/>
                  </a:lnTo>
                  <a:lnTo>
                    <a:pt x="38265" y="45197"/>
                  </a:lnTo>
                  <a:lnTo>
                    <a:pt x="34491" y="44670"/>
                  </a:lnTo>
                  <a:lnTo>
                    <a:pt x="32385" y="43881"/>
                  </a:lnTo>
                  <a:lnTo>
                    <a:pt x="31770" y="43486"/>
                  </a:lnTo>
                  <a:lnTo>
                    <a:pt x="30717" y="42081"/>
                  </a:lnTo>
                  <a:lnTo>
                    <a:pt x="29094" y="39756"/>
                  </a:lnTo>
                  <a:lnTo>
                    <a:pt x="29094" y="39712"/>
                  </a:lnTo>
                  <a:lnTo>
                    <a:pt x="28435" y="39010"/>
                  </a:lnTo>
                  <a:lnTo>
                    <a:pt x="28392" y="38966"/>
                  </a:lnTo>
                  <a:lnTo>
                    <a:pt x="26768" y="38352"/>
                  </a:lnTo>
                  <a:lnTo>
                    <a:pt x="24004" y="37299"/>
                  </a:lnTo>
                  <a:lnTo>
                    <a:pt x="20010" y="35982"/>
                  </a:lnTo>
                  <a:lnTo>
                    <a:pt x="19308" y="35587"/>
                  </a:lnTo>
                  <a:lnTo>
                    <a:pt x="19352" y="35192"/>
                  </a:lnTo>
                  <a:lnTo>
                    <a:pt x="20274" y="31111"/>
                  </a:lnTo>
                  <a:lnTo>
                    <a:pt x="20318" y="31068"/>
                  </a:lnTo>
                  <a:lnTo>
                    <a:pt x="20405" y="29137"/>
                  </a:lnTo>
                  <a:lnTo>
                    <a:pt x="20888" y="26987"/>
                  </a:lnTo>
                  <a:lnTo>
                    <a:pt x="20888" y="26943"/>
                  </a:lnTo>
                  <a:lnTo>
                    <a:pt x="21064" y="24354"/>
                  </a:lnTo>
                  <a:lnTo>
                    <a:pt x="21327" y="21984"/>
                  </a:lnTo>
                  <a:lnTo>
                    <a:pt x="21897" y="19834"/>
                  </a:lnTo>
                  <a:lnTo>
                    <a:pt x="22468" y="17728"/>
                  </a:lnTo>
                  <a:lnTo>
                    <a:pt x="22468" y="17684"/>
                  </a:lnTo>
                  <a:lnTo>
                    <a:pt x="22380" y="16455"/>
                  </a:lnTo>
                  <a:lnTo>
                    <a:pt x="22336" y="16411"/>
                  </a:lnTo>
                  <a:lnTo>
                    <a:pt x="21809" y="14963"/>
                  </a:lnTo>
                  <a:lnTo>
                    <a:pt x="21809" y="14920"/>
                  </a:lnTo>
                  <a:lnTo>
                    <a:pt x="19528" y="11453"/>
                  </a:lnTo>
                  <a:lnTo>
                    <a:pt x="19484" y="11365"/>
                  </a:lnTo>
                  <a:lnTo>
                    <a:pt x="19396" y="11365"/>
                  </a:lnTo>
                  <a:lnTo>
                    <a:pt x="18431" y="11234"/>
                  </a:lnTo>
                  <a:lnTo>
                    <a:pt x="18387" y="11234"/>
                  </a:lnTo>
                  <a:lnTo>
                    <a:pt x="17202" y="11541"/>
                  </a:lnTo>
                  <a:lnTo>
                    <a:pt x="17158" y="11541"/>
                  </a:lnTo>
                  <a:lnTo>
                    <a:pt x="15008" y="12594"/>
                  </a:lnTo>
                  <a:lnTo>
                    <a:pt x="11892" y="13471"/>
                  </a:lnTo>
                  <a:lnTo>
                    <a:pt x="10664" y="13559"/>
                  </a:lnTo>
                  <a:lnTo>
                    <a:pt x="7943" y="13252"/>
                  </a:lnTo>
                  <a:lnTo>
                    <a:pt x="5354" y="12550"/>
                  </a:lnTo>
                  <a:lnTo>
                    <a:pt x="2897" y="11497"/>
                  </a:lnTo>
                  <a:lnTo>
                    <a:pt x="484" y="10575"/>
                  </a:lnTo>
                  <a:lnTo>
                    <a:pt x="1712" y="8732"/>
                  </a:lnTo>
                  <a:lnTo>
                    <a:pt x="4345" y="5003"/>
                  </a:lnTo>
                  <a:lnTo>
                    <a:pt x="5530" y="2852"/>
                  </a:lnTo>
                  <a:lnTo>
                    <a:pt x="7066" y="264"/>
                  </a:lnTo>
                  <a:lnTo>
                    <a:pt x="7066" y="176"/>
                  </a:lnTo>
                  <a:lnTo>
                    <a:pt x="7066" y="132"/>
                  </a:lnTo>
                  <a:lnTo>
                    <a:pt x="7066" y="44"/>
                  </a:lnTo>
                  <a:lnTo>
                    <a:pt x="6978"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 name="Google Shape;219;p7"/>
            <p:cNvSpPr/>
            <p:nvPr/>
          </p:nvSpPr>
          <p:spPr>
            <a:xfrm>
              <a:off x="5247075" y="3384600"/>
              <a:ext cx="1963675" cy="1351550"/>
            </a:xfrm>
            <a:custGeom>
              <a:rect b="b" l="l" r="r" t="t"/>
              <a:pathLst>
                <a:path extrusionOk="0" h="54062" w="78547">
                  <a:moveTo>
                    <a:pt x="38396" y="1"/>
                  </a:moveTo>
                  <a:lnTo>
                    <a:pt x="38308" y="44"/>
                  </a:lnTo>
                  <a:lnTo>
                    <a:pt x="36246" y="1361"/>
                  </a:lnTo>
                  <a:lnTo>
                    <a:pt x="36246" y="1405"/>
                  </a:lnTo>
                  <a:lnTo>
                    <a:pt x="35675" y="1887"/>
                  </a:lnTo>
                  <a:lnTo>
                    <a:pt x="35631" y="1931"/>
                  </a:lnTo>
                  <a:lnTo>
                    <a:pt x="34447" y="4564"/>
                  </a:lnTo>
                  <a:lnTo>
                    <a:pt x="33262" y="7460"/>
                  </a:lnTo>
                  <a:lnTo>
                    <a:pt x="32823" y="8557"/>
                  </a:lnTo>
                  <a:lnTo>
                    <a:pt x="31638" y="8996"/>
                  </a:lnTo>
                  <a:lnTo>
                    <a:pt x="31594" y="8996"/>
                  </a:lnTo>
                  <a:lnTo>
                    <a:pt x="30059" y="9917"/>
                  </a:lnTo>
                  <a:lnTo>
                    <a:pt x="30015" y="9961"/>
                  </a:lnTo>
                  <a:lnTo>
                    <a:pt x="28962" y="10795"/>
                  </a:lnTo>
                  <a:lnTo>
                    <a:pt x="28962" y="10839"/>
                  </a:lnTo>
                  <a:lnTo>
                    <a:pt x="28260" y="11804"/>
                  </a:lnTo>
                  <a:lnTo>
                    <a:pt x="28260" y="11848"/>
                  </a:lnTo>
                  <a:lnTo>
                    <a:pt x="27250" y="13867"/>
                  </a:lnTo>
                  <a:lnTo>
                    <a:pt x="27250" y="13954"/>
                  </a:lnTo>
                  <a:lnTo>
                    <a:pt x="27338" y="16280"/>
                  </a:lnTo>
                  <a:lnTo>
                    <a:pt x="27338" y="18123"/>
                  </a:lnTo>
                  <a:lnTo>
                    <a:pt x="27031" y="18913"/>
                  </a:lnTo>
                  <a:lnTo>
                    <a:pt x="26768" y="19132"/>
                  </a:lnTo>
                  <a:lnTo>
                    <a:pt x="26460" y="19220"/>
                  </a:lnTo>
                  <a:lnTo>
                    <a:pt x="24749" y="18562"/>
                  </a:lnTo>
                  <a:lnTo>
                    <a:pt x="22467" y="18123"/>
                  </a:lnTo>
                  <a:lnTo>
                    <a:pt x="20273" y="17991"/>
                  </a:lnTo>
                  <a:lnTo>
                    <a:pt x="20229" y="17991"/>
                  </a:lnTo>
                  <a:lnTo>
                    <a:pt x="19483" y="18123"/>
                  </a:lnTo>
                  <a:lnTo>
                    <a:pt x="19396" y="18167"/>
                  </a:lnTo>
                  <a:lnTo>
                    <a:pt x="18650" y="18694"/>
                  </a:lnTo>
                  <a:lnTo>
                    <a:pt x="18035" y="18474"/>
                  </a:lnTo>
                  <a:lnTo>
                    <a:pt x="17948" y="18474"/>
                  </a:lnTo>
                  <a:lnTo>
                    <a:pt x="17246" y="18562"/>
                  </a:lnTo>
                  <a:lnTo>
                    <a:pt x="17202" y="18606"/>
                  </a:lnTo>
                  <a:lnTo>
                    <a:pt x="16368" y="19088"/>
                  </a:lnTo>
                  <a:lnTo>
                    <a:pt x="16324" y="19132"/>
                  </a:lnTo>
                  <a:lnTo>
                    <a:pt x="15622" y="19834"/>
                  </a:lnTo>
                  <a:lnTo>
                    <a:pt x="15578" y="19878"/>
                  </a:lnTo>
                  <a:lnTo>
                    <a:pt x="13647" y="23828"/>
                  </a:lnTo>
                  <a:lnTo>
                    <a:pt x="12287" y="26241"/>
                  </a:lnTo>
                  <a:lnTo>
                    <a:pt x="11541" y="27426"/>
                  </a:lnTo>
                  <a:lnTo>
                    <a:pt x="11541" y="27470"/>
                  </a:lnTo>
                  <a:lnTo>
                    <a:pt x="11190" y="28523"/>
                  </a:lnTo>
                  <a:lnTo>
                    <a:pt x="11190" y="28567"/>
                  </a:lnTo>
                  <a:lnTo>
                    <a:pt x="10620" y="31550"/>
                  </a:lnTo>
                  <a:lnTo>
                    <a:pt x="10620" y="31594"/>
                  </a:lnTo>
                  <a:lnTo>
                    <a:pt x="10620" y="32735"/>
                  </a:lnTo>
                  <a:lnTo>
                    <a:pt x="10532" y="33393"/>
                  </a:lnTo>
                  <a:lnTo>
                    <a:pt x="9566" y="35105"/>
                  </a:lnTo>
                  <a:lnTo>
                    <a:pt x="7943" y="37299"/>
                  </a:lnTo>
                  <a:lnTo>
                    <a:pt x="6978" y="39142"/>
                  </a:lnTo>
                  <a:lnTo>
                    <a:pt x="6144" y="41072"/>
                  </a:lnTo>
                  <a:lnTo>
                    <a:pt x="5924" y="42213"/>
                  </a:lnTo>
                  <a:lnTo>
                    <a:pt x="5793" y="42301"/>
                  </a:lnTo>
                  <a:lnTo>
                    <a:pt x="5617" y="42257"/>
                  </a:lnTo>
                  <a:lnTo>
                    <a:pt x="5486" y="42213"/>
                  </a:lnTo>
                  <a:lnTo>
                    <a:pt x="4125" y="42652"/>
                  </a:lnTo>
                  <a:lnTo>
                    <a:pt x="2282" y="43486"/>
                  </a:lnTo>
                  <a:lnTo>
                    <a:pt x="2238" y="43530"/>
                  </a:lnTo>
                  <a:lnTo>
                    <a:pt x="1317" y="44451"/>
                  </a:lnTo>
                  <a:lnTo>
                    <a:pt x="1273" y="44495"/>
                  </a:lnTo>
                  <a:lnTo>
                    <a:pt x="439" y="45899"/>
                  </a:lnTo>
                  <a:lnTo>
                    <a:pt x="439" y="45943"/>
                  </a:lnTo>
                  <a:lnTo>
                    <a:pt x="176" y="46909"/>
                  </a:lnTo>
                  <a:lnTo>
                    <a:pt x="176" y="46952"/>
                  </a:lnTo>
                  <a:lnTo>
                    <a:pt x="0" y="48488"/>
                  </a:lnTo>
                  <a:lnTo>
                    <a:pt x="44" y="48576"/>
                  </a:lnTo>
                  <a:lnTo>
                    <a:pt x="790" y="49892"/>
                  </a:lnTo>
                  <a:lnTo>
                    <a:pt x="1887" y="51253"/>
                  </a:lnTo>
                  <a:lnTo>
                    <a:pt x="1887" y="51297"/>
                  </a:lnTo>
                  <a:lnTo>
                    <a:pt x="2238" y="51604"/>
                  </a:lnTo>
                  <a:lnTo>
                    <a:pt x="2370" y="51648"/>
                  </a:lnTo>
                  <a:lnTo>
                    <a:pt x="5442" y="51735"/>
                  </a:lnTo>
                  <a:lnTo>
                    <a:pt x="8733" y="51867"/>
                  </a:lnTo>
                  <a:lnTo>
                    <a:pt x="11804" y="52613"/>
                  </a:lnTo>
                  <a:lnTo>
                    <a:pt x="14920" y="54017"/>
                  </a:lnTo>
                  <a:lnTo>
                    <a:pt x="15008" y="54017"/>
                  </a:lnTo>
                  <a:lnTo>
                    <a:pt x="15490" y="54061"/>
                  </a:lnTo>
                  <a:lnTo>
                    <a:pt x="15578" y="54061"/>
                  </a:lnTo>
                  <a:lnTo>
                    <a:pt x="18035" y="53271"/>
                  </a:lnTo>
                  <a:lnTo>
                    <a:pt x="19659" y="52789"/>
                  </a:lnTo>
                  <a:lnTo>
                    <a:pt x="21239" y="52262"/>
                  </a:lnTo>
                  <a:lnTo>
                    <a:pt x="22818" y="51692"/>
                  </a:lnTo>
                  <a:lnTo>
                    <a:pt x="24354" y="51077"/>
                  </a:lnTo>
                  <a:lnTo>
                    <a:pt x="25100" y="50726"/>
                  </a:lnTo>
                  <a:lnTo>
                    <a:pt x="25846" y="50331"/>
                  </a:lnTo>
                  <a:lnTo>
                    <a:pt x="26548" y="49980"/>
                  </a:lnTo>
                  <a:lnTo>
                    <a:pt x="27294" y="49541"/>
                  </a:lnTo>
                  <a:lnTo>
                    <a:pt x="27952" y="49103"/>
                  </a:lnTo>
                  <a:lnTo>
                    <a:pt x="28654" y="48620"/>
                  </a:lnTo>
                  <a:lnTo>
                    <a:pt x="29313" y="48137"/>
                  </a:lnTo>
                  <a:lnTo>
                    <a:pt x="29927" y="47567"/>
                  </a:lnTo>
                  <a:lnTo>
                    <a:pt x="30805" y="47172"/>
                  </a:lnTo>
                  <a:lnTo>
                    <a:pt x="31814" y="46996"/>
                  </a:lnTo>
                  <a:lnTo>
                    <a:pt x="34271" y="46909"/>
                  </a:lnTo>
                  <a:lnTo>
                    <a:pt x="36509" y="46821"/>
                  </a:lnTo>
                  <a:lnTo>
                    <a:pt x="36553" y="46821"/>
                  </a:lnTo>
                  <a:lnTo>
                    <a:pt x="37167" y="46645"/>
                  </a:lnTo>
                  <a:lnTo>
                    <a:pt x="37211" y="46601"/>
                  </a:lnTo>
                  <a:lnTo>
                    <a:pt x="37869" y="46206"/>
                  </a:lnTo>
                  <a:lnTo>
                    <a:pt x="37913" y="46206"/>
                  </a:lnTo>
                  <a:lnTo>
                    <a:pt x="39625" y="44539"/>
                  </a:lnTo>
                  <a:lnTo>
                    <a:pt x="39976" y="43925"/>
                  </a:lnTo>
                  <a:lnTo>
                    <a:pt x="40020" y="43881"/>
                  </a:lnTo>
                  <a:lnTo>
                    <a:pt x="40634" y="41292"/>
                  </a:lnTo>
                  <a:lnTo>
                    <a:pt x="40941" y="40897"/>
                  </a:lnTo>
                  <a:lnTo>
                    <a:pt x="42740" y="39668"/>
                  </a:lnTo>
                  <a:lnTo>
                    <a:pt x="42828" y="39624"/>
                  </a:lnTo>
                  <a:lnTo>
                    <a:pt x="42828" y="39493"/>
                  </a:lnTo>
                  <a:lnTo>
                    <a:pt x="42784" y="39405"/>
                  </a:lnTo>
                  <a:lnTo>
                    <a:pt x="42740" y="39361"/>
                  </a:lnTo>
                  <a:lnTo>
                    <a:pt x="42082" y="39142"/>
                  </a:lnTo>
                  <a:lnTo>
                    <a:pt x="41994" y="39142"/>
                  </a:lnTo>
                  <a:lnTo>
                    <a:pt x="40063" y="39230"/>
                  </a:lnTo>
                  <a:lnTo>
                    <a:pt x="38089" y="39581"/>
                  </a:lnTo>
                  <a:lnTo>
                    <a:pt x="36114" y="39493"/>
                  </a:lnTo>
                  <a:lnTo>
                    <a:pt x="35149" y="39361"/>
                  </a:lnTo>
                  <a:lnTo>
                    <a:pt x="32955" y="38220"/>
                  </a:lnTo>
                  <a:lnTo>
                    <a:pt x="32297" y="37781"/>
                  </a:lnTo>
                  <a:lnTo>
                    <a:pt x="31858" y="35544"/>
                  </a:lnTo>
                  <a:lnTo>
                    <a:pt x="31463" y="32823"/>
                  </a:lnTo>
                  <a:lnTo>
                    <a:pt x="31463" y="32779"/>
                  </a:lnTo>
                  <a:lnTo>
                    <a:pt x="31156" y="31638"/>
                  </a:lnTo>
                  <a:lnTo>
                    <a:pt x="31156" y="31550"/>
                  </a:lnTo>
                  <a:lnTo>
                    <a:pt x="28962" y="28479"/>
                  </a:lnTo>
                  <a:lnTo>
                    <a:pt x="26724" y="25451"/>
                  </a:lnTo>
                  <a:lnTo>
                    <a:pt x="25978" y="24486"/>
                  </a:lnTo>
                  <a:lnTo>
                    <a:pt x="27601" y="21326"/>
                  </a:lnTo>
                  <a:lnTo>
                    <a:pt x="28523" y="19659"/>
                  </a:lnTo>
                  <a:lnTo>
                    <a:pt x="28874" y="19308"/>
                  </a:lnTo>
                  <a:lnTo>
                    <a:pt x="30103" y="18737"/>
                  </a:lnTo>
                  <a:lnTo>
                    <a:pt x="31287" y="18606"/>
                  </a:lnTo>
                  <a:lnTo>
                    <a:pt x="32867" y="18781"/>
                  </a:lnTo>
                  <a:lnTo>
                    <a:pt x="37299" y="19747"/>
                  </a:lnTo>
                  <a:lnTo>
                    <a:pt x="38747" y="20054"/>
                  </a:lnTo>
                  <a:lnTo>
                    <a:pt x="38835" y="20054"/>
                  </a:lnTo>
                  <a:lnTo>
                    <a:pt x="39712" y="19966"/>
                  </a:lnTo>
                  <a:lnTo>
                    <a:pt x="39756" y="19966"/>
                  </a:lnTo>
                  <a:lnTo>
                    <a:pt x="42082" y="18869"/>
                  </a:lnTo>
                  <a:lnTo>
                    <a:pt x="45197" y="18781"/>
                  </a:lnTo>
                  <a:lnTo>
                    <a:pt x="48357" y="17948"/>
                  </a:lnTo>
                  <a:lnTo>
                    <a:pt x="50419" y="17245"/>
                  </a:lnTo>
                  <a:lnTo>
                    <a:pt x="50463" y="17245"/>
                  </a:lnTo>
                  <a:lnTo>
                    <a:pt x="51428" y="16543"/>
                  </a:lnTo>
                  <a:lnTo>
                    <a:pt x="52174" y="18606"/>
                  </a:lnTo>
                  <a:lnTo>
                    <a:pt x="51648" y="21853"/>
                  </a:lnTo>
                  <a:lnTo>
                    <a:pt x="51297" y="25056"/>
                  </a:lnTo>
                  <a:lnTo>
                    <a:pt x="51165" y="27689"/>
                  </a:lnTo>
                  <a:lnTo>
                    <a:pt x="50551" y="31463"/>
                  </a:lnTo>
                  <a:lnTo>
                    <a:pt x="49893" y="33569"/>
                  </a:lnTo>
                  <a:lnTo>
                    <a:pt x="49893" y="33613"/>
                  </a:lnTo>
                  <a:lnTo>
                    <a:pt x="49717" y="36114"/>
                  </a:lnTo>
                  <a:lnTo>
                    <a:pt x="49717" y="37430"/>
                  </a:lnTo>
                  <a:lnTo>
                    <a:pt x="49761" y="37518"/>
                  </a:lnTo>
                  <a:lnTo>
                    <a:pt x="49980" y="37825"/>
                  </a:lnTo>
                  <a:lnTo>
                    <a:pt x="50112" y="37913"/>
                  </a:lnTo>
                  <a:lnTo>
                    <a:pt x="51034" y="38045"/>
                  </a:lnTo>
                  <a:lnTo>
                    <a:pt x="52833" y="39142"/>
                  </a:lnTo>
                  <a:lnTo>
                    <a:pt x="55992" y="40765"/>
                  </a:lnTo>
                  <a:lnTo>
                    <a:pt x="56036" y="40765"/>
                  </a:lnTo>
                  <a:lnTo>
                    <a:pt x="59415" y="41775"/>
                  </a:lnTo>
                  <a:lnTo>
                    <a:pt x="61214" y="42433"/>
                  </a:lnTo>
                  <a:lnTo>
                    <a:pt x="62662" y="44188"/>
                  </a:lnTo>
                  <a:lnTo>
                    <a:pt x="63934" y="45987"/>
                  </a:lnTo>
                  <a:lnTo>
                    <a:pt x="64593" y="46821"/>
                  </a:lnTo>
                  <a:lnTo>
                    <a:pt x="64680" y="46865"/>
                  </a:lnTo>
                  <a:lnTo>
                    <a:pt x="65865" y="47435"/>
                  </a:lnTo>
                  <a:lnTo>
                    <a:pt x="67971" y="48181"/>
                  </a:lnTo>
                  <a:lnTo>
                    <a:pt x="68015" y="48225"/>
                  </a:lnTo>
                  <a:lnTo>
                    <a:pt x="72052" y="48708"/>
                  </a:lnTo>
                  <a:lnTo>
                    <a:pt x="73983" y="48752"/>
                  </a:lnTo>
                  <a:lnTo>
                    <a:pt x="74905" y="48839"/>
                  </a:lnTo>
                  <a:lnTo>
                    <a:pt x="76879" y="49454"/>
                  </a:lnTo>
                  <a:lnTo>
                    <a:pt x="76923" y="49454"/>
                  </a:lnTo>
                  <a:lnTo>
                    <a:pt x="77537" y="49541"/>
                  </a:lnTo>
                  <a:lnTo>
                    <a:pt x="77625" y="49541"/>
                  </a:lnTo>
                  <a:lnTo>
                    <a:pt x="78415" y="49278"/>
                  </a:lnTo>
                  <a:lnTo>
                    <a:pt x="78503" y="49234"/>
                  </a:lnTo>
                  <a:lnTo>
                    <a:pt x="78547" y="49190"/>
                  </a:lnTo>
                  <a:lnTo>
                    <a:pt x="78547" y="49146"/>
                  </a:lnTo>
                  <a:lnTo>
                    <a:pt x="78547" y="49059"/>
                  </a:lnTo>
                  <a:lnTo>
                    <a:pt x="78503" y="49015"/>
                  </a:lnTo>
                  <a:lnTo>
                    <a:pt x="78459" y="48971"/>
                  </a:lnTo>
                  <a:lnTo>
                    <a:pt x="78371" y="48927"/>
                  </a:lnTo>
                  <a:lnTo>
                    <a:pt x="78327" y="48927"/>
                  </a:lnTo>
                  <a:lnTo>
                    <a:pt x="77537" y="49190"/>
                  </a:lnTo>
                  <a:lnTo>
                    <a:pt x="76967" y="49103"/>
                  </a:lnTo>
                  <a:lnTo>
                    <a:pt x="74992" y="48532"/>
                  </a:lnTo>
                  <a:lnTo>
                    <a:pt x="74948" y="48532"/>
                  </a:lnTo>
                  <a:lnTo>
                    <a:pt x="74027" y="48400"/>
                  </a:lnTo>
                  <a:lnTo>
                    <a:pt x="72052" y="48357"/>
                  </a:lnTo>
                  <a:lnTo>
                    <a:pt x="68103" y="47874"/>
                  </a:lnTo>
                  <a:lnTo>
                    <a:pt x="65997" y="47128"/>
                  </a:lnTo>
                  <a:lnTo>
                    <a:pt x="64856" y="46601"/>
                  </a:lnTo>
                  <a:lnTo>
                    <a:pt x="64198" y="45768"/>
                  </a:lnTo>
                  <a:lnTo>
                    <a:pt x="62925" y="43969"/>
                  </a:lnTo>
                  <a:lnTo>
                    <a:pt x="61477" y="42169"/>
                  </a:lnTo>
                  <a:lnTo>
                    <a:pt x="61389" y="42126"/>
                  </a:lnTo>
                  <a:lnTo>
                    <a:pt x="59546" y="41424"/>
                  </a:lnTo>
                  <a:lnTo>
                    <a:pt x="56168" y="40414"/>
                  </a:lnTo>
                  <a:lnTo>
                    <a:pt x="52964" y="38835"/>
                  </a:lnTo>
                  <a:lnTo>
                    <a:pt x="51165" y="37694"/>
                  </a:lnTo>
                  <a:lnTo>
                    <a:pt x="51121" y="37694"/>
                  </a:lnTo>
                  <a:lnTo>
                    <a:pt x="50244" y="37562"/>
                  </a:lnTo>
                  <a:lnTo>
                    <a:pt x="50068" y="37343"/>
                  </a:lnTo>
                  <a:lnTo>
                    <a:pt x="50068" y="36114"/>
                  </a:lnTo>
                  <a:lnTo>
                    <a:pt x="50244" y="33657"/>
                  </a:lnTo>
                  <a:lnTo>
                    <a:pt x="50902" y="31550"/>
                  </a:lnTo>
                  <a:lnTo>
                    <a:pt x="50902" y="31507"/>
                  </a:lnTo>
                  <a:lnTo>
                    <a:pt x="51516" y="27733"/>
                  </a:lnTo>
                  <a:lnTo>
                    <a:pt x="51648" y="25100"/>
                  </a:lnTo>
                  <a:lnTo>
                    <a:pt x="51999" y="21941"/>
                  </a:lnTo>
                  <a:lnTo>
                    <a:pt x="52525" y="18650"/>
                  </a:lnTo>
                  <a:lnTo>
                    <a:pt x="52525" y="18562"/>
                  </a:lnTo>
                  <a:lnTo>
                    <a:pt x="51648" y="16192"/>
                  </a:lnTo>
                  <a:lnTo>
                    <a:pt x="51604" y="16105"/>
                  </a:lnTo>
                  <a:lnTo>
                    <a:pt x="51560" y="16061"/>
                  </a:lnTo>
                  <a:lnTo>
                    <a:pt x="51472" y="16061"/>
                  </a:lnTo>
                  <a:lnTo>
                    <a:pt x="51385" y="16105"/>
                  </a:lnTo>
                  <a:lnTo>
                    <a:pt x="50244" y="16938"/>
                  </a:lnTo>
                  <a:lnTo>
                    <a:pt x="48269" y="17597"/>
                  </a:lnTo>
                  <a:lnTo>
                    <a:pt x="45154" y="18430"/>
                  </a:lnTo>
                  <a:lnTo>
                    <a:pt x="42038" y="18518"/>
                  </a:lnTo>
                  <a:lnTo>
                    <a:pt x="41950" y="18562"/>
                  </a:lnTo>
                  <a:lnTo>
                    <a:pt x="39668" y="19615"/>
                  </a:lnTo>
                  <a:lnTo>
                    <a:pt x="38791" y="19703"/>
                  </a:lnTo>
                  <a:lnTo>
                    <a:pt x="37343" y="19396"/>
                  </a:lnTo>
                  <a:lnTo>
                    <a:pt x="32955" y="18430"/>
                  </a:lnTo>
                  <a:lnTo>
                    <a:pt x="31287" y="18255"/>
                  </a:lnTo>
                  <a:lnTo>
                    <a:pt x="31243" y="18255"/>
                  </a:lnTo>
                  <a:lnTo>
                    <a:pt x="30015" y="18430"/>
                  </a:lnTo>
                  <a:lnTo>
                    <a:pt x="29971" y="18430"/>
                  </a:lnTo>
                  <a:lnTo>
                    <a:pt x="28698" y="19001"/>
                  </a:lnTo>
                  <a:lnTo>
                    <a:pt x="28654" y="19045"/>
                  </a:lnTo>
                  <a:lnTo>
                    <a:pt x="28260" y="19439"/>
                  </a:lnTo>
                  <a:lnTo>
                    <a:pt x="28260" y="19483"/>
                  </a:lnTo>
                  <a:lnTo>
                    <a:pt x="27294" y="21151"/>
                  </a:lnTo>
                  <a:lnTo>
                    <a:pt x="25627" y="24442"/>
                  </a:lnTo>
                  <a:lnTo>
                    <a:pt x="25583" y="24530"/>
                  </a:lnTo>
                  <a:lnTo>
                    <a:pt x="25627" y="24617"/>
                  </a:lnTo>
                  <a:lnTo>
                    <a:pt x="28698" y="28654"/>
                  </a:lnTo>
                  <a:lnTo>
                    <a:pt x="30849" y="31726"/>
                  </a:lnTo>
                  <a:lnTo>
                    <a:pt x="31156" y="32867"/>
                  </a:lnTo>
                  <a:lnTo>
                    <a:pt x="31507" y="35587"/>
                  </a:lnTo>
                  <a:lnTo>
                    <a:pt x="31946" y="37913"/>
                  </a:lnTo>
                  <a:lnTo>
                    <a:pt x="32033" y="38001"/>
                  </a:lnTo>
                  <a:lnTo>
                    <a:pt x="32779" y="38527"/>
                  </a:lnTo>
                  <a:lnTo>
                    <a:pt x="34973" y="39712"/>
                  </a:lnTo>
                  <a:lnTo>
                    <a:pt x="35061" y="39712"/>
                  </a:lnTo>
                  <a:lnTo>
                    <a:pt x="36070" y="39844"/>
                  </a:lnTo>
                  <a:lnTo>
                    <a:pt x="36114" y="39844"/>
                  </a:lnTo>
                  <a:lnTo>
                    <a:pt x="38089" y="39932"/>
                  </a:lnTo>
                  <a:lnTo>
                    <a:pt x="38133" y="39932"/>
                  </a:lnTo>
                  <a:lnTo>
                    <a:pt x="40107" y="39581"/>
                  </a:lnTo>
                  <a:lnTo>
                    <a:pt x="41994" y="39493"/>
                  </a:lnTo>
                  <a:lnTo>
                    <a:pt x="42257" y="39581"/>
                  </a:lnTo>
                  <a:lnTo>
                    <a:pt x="40722" y="40590"/>
                  </a:lnTo>
                  <a:lnTo>
                    <a:pt x="40678" y="40634"/>
                  </a:lnTo>
                  <a:lnTo>
                    <a:pt x="40327" y="41116"/>
                  </a:lnTo>
                  <a:lnTo>
                    <a:pt x="40327" y="41160"/>
                  </a:lnTo>
                  <a:lnTo>
                    <a:pt x="39668" y="43749"/>
                  </a:lnTo>
                  <a:lnTo>
                    <a:pt x="39361" y="44320"/>
                  </a:lnTo>
                  <a:lnTo>
                    <a:pt x="37694" y="45943"/>
                  </a:lnTo>
                  <a:lnTo>
                    <a:pt x="37080" y="46294"/>
                  </a:lnTo>
                  <a:lnTo>
                    <a:pt x="36465" y="46470"/>
                  </a:lnTo>
                  <a:lnTo>
                    <a:pt x="34271" y="46558"/>
                  </a:lnTo>
                  <a:lnTo>
                    <a:pt x="31814" y="46645"/>
                  </a:lnTo>
                  <a:lnTo>
                    <a:pt x="31770" y="46645"/>
                  </a:lnTo>
                  <a:lnTo>
                    <a:pt x="30717" y="46821"/>
                  </a:lnTo>
                  <a:lnTo>
                    <a:pt x="30673" y="46821"/>
                  </a:lnTo>
                  <a:lnTo>
                    <a:pt x="29751" y="47260"/>
                  </a:lnTo>
                  <a:lnTo>
                    <a:pt x="29708" y="47303"/>
                  </a:lnTo>
                  <a:lnTo>
                    <a:pt x="29093" y="47830"/>
                  </a:lnTo>
                  <a:lnTo>
                    <a:pt x="28435" y="48357"/>
                  </a:lnTo>
                  <a:lnTo>
                    <a:pt x="27777" y="48795"/>
                  </a:lnTo>
                  <a:lnTo>
                    <a:pt x="27119" y="49234"/>
                  </a:lnTo>
                  <a:lnTo>
                    <a:pt x="26417" y="49673"/>
                  </a:lnTo>
                  <a:lnTo>
                    <a:pt x="25671" y="50024"/>
                  </a:lnTo>
                  <a:lnTo>
                    <a:pt x="24179" y="50726"/>
                  </a:lnTo>
                  <a:lnTo>
                    <a:pt x="22643" y="51340"/>
                  </a:lnTo>
                  <a:lnTo>
                    <a:pt x="21107" y="51911"/>
                  </a:lnTo>
                  <a:lnTo>
                    <a:pt x="19527" y="52437"/>
                  </a:lnTo>
                  <a:lnTo>
                    <a:pt x="17948" y="52920"/>
                  </a:lnTo>
                  <a:lnTo>
                    <a:pt x="15490" y="53710"/>
                  </a:lnTo>
                  <a:lnTo>
                    <a:pt x="15052" y="53666"/>
                  </a:lnTo>
                  <a:lnTo>
                    <a:pt x="11936" y="52306"/>
                  </a:lnTo>
                  <a:lnTo>
                    <a:pt x="11892" y="52306"/>
                  </a:lnTo>
                  <a:lnTo>
                    <a:pt x="8820" y="51516"/>
                  </a:lnTo>
                  <a:lnTo>
                    <a:pt x="8777" y="51516"/>
                  </a:lnTo>
                  <a:lnTo>
                    <a:pt x="5486" y="51384"/>
                  </a:lnTo>
                  <a:lnTo>
                    <a:pt x="2414" y="51297"/>
                  </a:lnTo>
                  <a:lnTo>
                    <a:pt x="2151" y="51033"/>
                  </a:lnTo>
                  <a:lnTo>
                    <a:pt x="1054" y="49717"/>
                  </a:lnTo>
                  <a:lnTo>
                    <a:pt x="352" y="48488"/>
                  </a:lnTo>
                  <a:lnTo>
                    <a:pt x="483" y="46996"/>
                  </a:lnTo>
                  <a:lnTo>
                    <a:pt x="790" y="46075"/>
                  </a:lnTo>
                  <a:lnTo>
                    <a:pt x="1580" y="44715"/>
                  </a:lnTo>
                  <a:lnTo>
                    <a:pt x="2458" y="43793"/>
                  </a:lnTo>
                  <a:lnTo>
                    <a:pt x="4257" y="43003"/>
                  </a:lnTo>
                  <a:lnTo>
                    <a:pt x="5529" y="42608"/>
                  </a:lnTo>
                  <a:lnTo>
                    <a:pt x="5749" y="42696"/>
                  </a:lnTo>
                  <a:lnTo>
                    <a:pt x="5837" y="42696"/>
                  </a:lnTo>
                  <a:lnTo>
                    <a:pt x="5924" y="42652"/>
                  </a:lnTo>
                  <a:lnTo>
                    <a:pt x="6188" y="42433"/>
                  </a:lnTo>
                  <a:lnTo>
                    <a:pt x="6275" y="42345"/>
                  </a:lnTo>
                  <a:lnTo>
                    <a:pt x="6451" y="41160"/>
                  </a:lnTo>
                  <a:lnTo>
                    <a:pt x="7285" y="39317"/>
                  </a:lnTo>
                  <a:lnTo>
                    <a:pt x="8250" y="37474"/>
                  </a:lnTo>
                  <a:lnTo>
                    <a:pt x="9830" y="35324"/>
                  </a:lnTo>
                  <a:lnTo>
                    <a:pt x="9830" y="35280"/>
                  </a:lnTo>
                  <a:lnTo>
                    <a:pt x="10839" y="33525"/>
                  </a:lnTo>
                  <a:lnTo>
                    <a:pt x="10883" y="33481"/>
                  </a:lnTo>
                  <a:lnTo>
                    <a:pt x="10971" y="32779"/>
                  </a:lnTo>
                  <a:lnTo>
                    <a:pt x="10971" y="32735"/>
                  </a:lnTo>
                  <a:lnTo>
                    <a:pt x="10971" y="31594"/>
                  </a:lnTo>
                  <a:lnTo>
                    <a:pt x="11497" y="28654"/>
                  </a:lnTo>
                  <a:lnTo>
                    <a:pt x="11848" y="27601"/>
                  </a:lnTo>
                  <a:lnTo>
                    <a:pt x="12594" y="26460"/>
                  </a:lnTo>
                  <a:lnTo>
                    <a:pt x="13955" y="24003"/>
                  </a:lnTo>
                  <a:lnTo>
                    <a:pt x="15885" y="20054"/>
                  </a:lnTo>
                  <a:lnTo>
                    <a:pt x="16543" y="19396"/>
                  </a:lnTo>
                  <a:lnTo>
                    <a:pt x="17333" y="18913"/>
                  </a:lnTo>
                  <a:lnTo>
                    <a:pt x="17948" y="18825"/>
                  </a:lnTo>
                  <a:lnTo>
                    <a:pt x="18606" y="19045"/>
                  </a:lnTo>
                  <a:lnTo>
                    <a:pt x="18781" y="19045"/>
                  </a:lnTo>
                  <a:lnTo>
                    <a:pt x="19571" y="18474"/>
                  </a:lnTo>
                  <a:lnTo>
                    <a:pt x="20273" y="18342"/>
                  </a:lnTo>
                  <a:lnTo>
                    <a:pt x="22423" y="18474"/>
                  </a:lnTo>
                  <a:lnTo>
                    <a:pt x="24661" y="18869"/>
                  </a:lnTo>
                  <a:lnTo>
                    <a:pt x="26373" y="19571"/>
                  </a:lnTo>
                  <a:lnTo>
                    <a:pt x="26504" y="19571"/>
                  </a:lnTo>
                  <a:lnTo>
                    <a:pt x="26899" y="19483"/>
                  </a:lnTo>
                  <a:lnTo>
                    <a:pt x="26987" y="19439"/>
                  </a:lnTo>
                  <a:lnTo>
                    <a:pt x="27294" y="19132"/>
                  </a:lnTo>
                  <a:lnTo>
                    <a:pt x="27338" y="19045"/>
                  </a:lnTo>
                  <a:lnTo>
                    <a:pt x="27645" y="18211"/>
                  </a:lnTo>
                  <a:lnTo>
                    <a:pt x="27689" y="18167"/>
                  </a:lnTo>
                  <a:lnTo>
                    <a:pt x="27689" y="16236"/>
                  </a:lnTo>
                  <a:lnTo>
                    <a:pt x="27601" y="13998"/>
                  </a:lnTo>
                  <a:lnTo>
                    <a:pt x="28567" y="12024"/>
                  </a:lnTo>
                  <a:lnTo>
                    <a:pt x="29225" y="11058"/>
                  </a:lnTo>
                  <a:lnTo>
                    <a:pt x="30234" y="10225"/>
                  </a:lnTo>
                  <a:lnTo>
                    <a:pt x="31770" y="9303"/>
                  </a:lnTo>
                  <a:lnTo>
                    <a:pt x="33043" y="8864"/>
                  </a:lnTo>
                  <a:lnTo>
                    <a:pt x="33086" y="8820"/>
                  </a:lnTo>
                  <a:lnTo>
                    <a:pt x="33130" y="8733"/>
                  </a:lnTo>
                  <a:lnTo>
                    <a:pt x="33569" y="7592"/>
                  </a:lnTo>
                  <a:lnTo>
                    <a:pt x="34754" y="4696"/>
                  </a:lnTo>
                  <a:lnTo>
                    <a:pt x="35939" y="2107"/>
                  </a:lnTo>
                  <a:lnTo>
                    <a:pt x="36465" y="1668"/>
                  </a:lnTo>
                  <a:lnTo>
                    <a:pt x="38528" y="308"/>
                  </a:lnTo>
                  <a:lnTo>
                    <a:pt x="38571" y="264"/>
                  </a:lnTo>
                  <a:lnTo>
                    <a:pt x="38615" y="220"/>
                  </a:lnTo>
                  <a:lnTo>
                    <a:pt x="38615" y="132"/>
                  </a:lnTo>
                  <a:lnTo>
                    <a:pt x="38571" y="88"/>
                  </a:lnTo>
                  <a:lnTo>
                    <a:pt x="38528" y="44"/>
                  </a:lnTo>
                  <a:lnTo>
                    <a:pt x="38440"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 name="Google Shape;220;p7"/>
            <p:cNvSpPr/>
            <p:nvPr/>
          </p:nvSpPr>
          <p:spPr>
            <a:xfrm>
              <a:off x="5232825" y="3337425"/>
              <a:ext cx="2084350" cy="1428325"/>
            </a:xfrm>
            <a:custGeom>
              <a:rect b="b" l="l" r="r" t="t"/>
              <a:pathLst>
                <a:path extrusionOk="0" h="57133" w="83374">
                  <a:moveTo>
                    <a:pt x="36816" y="1"/>
                  </a:moveTo>
                  <a:lnTo>
                    <a:pt x="34402" y="1361"/>
                  </a:lnTo>
                  <a:lnTo>
                    <a:pt x="33261" y="2151"/>
                  </a:lnTo>
                  <a:lnTo>
                    <a:pt x="33218" y="2151"/>
                  </a:lnTo>
                  <a:lnTo>
                    <a:pt x="32121" y="3204"/>
                  </a:lnTo>
                  <a:lnTo>
                    <a:pt x="30673" y="4959"/>
                  </a:lnTo>
                  <a:lnTo>
                    <a:pt x="28961" y="6802"/>
                  </a:lnTo>
                  <a:lnTo>
                    <a:pt x="28917" y="6890"/>
                  </a:lnTo>
                  <a:lnTo>
                    <a:pt x="27689" y="10356"/>
                  </a:lnTo>
                  <a:lnTo>
                    <a:pt x="25187" y="12989"/>
                  </a:lnTo>
                  <a:lnTo>
                    <a:pt x="24178" y="14086"/>
                  </a:lnTo>
                  <a:lnTo>
                    <a:pt x="23696" y="14437"/>
                  </a:lnTo>
                  <a:lnTo>
                    <a:pt x="21458" y="15359"/>
                  </a:lnTo>
                  <a:lnTo>
                    <a:pt x="20317" y="15798"/>
                  </a:lnTo>
                  <a:lnTo>
                    <a:pt x="20273" y="15798"/>
                  </a:lnTo>
                  <a:lnTo>
                    <a:pt x="19176" y="16368"/>
                  </a:lnTo>
                  <a:lnTo>
                    <a:pt x="17377" y="17553"/>
                  </a:lnTo>
                  <a:lnTo>
                    <a:pt x="17333" y="17597"/>
                  </a:lnTo>
                  <a:lnTo>
                    <a:pt x="16236" y="18957"/>
                  </a:lnTo>
                  <a:lnTo>
                    <a:pt x="14612" y="21458"/>
                  </a:lnTo>
                  <a:lnTo>
                    <a:pt x="13515" y="23433"/>
                  </a:lnTo>
                  <a:lnTo>
                    <a:pt x="12023" y="26153"/>
                  </a:lnTo>
                  <a:lnTo>
                    <a:pt x="10926" y="28347"/>
                  </a:lnTo>
                  <a:lnTo>
                    <a:pt x="10926" y="28391"/>
                  </a:lnTo>
                  <a:lnTo>
                    <a:pt x="10444" y="30366"/>
                  </a:lnTo>
                  <a:lnTo>
                    <a:pt x="10400" y="30410"/>
                  </a:lnTo>
                  <a:lnTo>
                    <a:pt x="10224" y="32779"/>
                  </a:lnTo>
                  <a:lnTo>
                    <a:pt x="10224" y="32823"/>
                  </a:lnTo>
                  <a:lnTo>
                    <a:pt x="10268" y="34271"/>
                  </a:lnTo>
                  <a:lnTo>
                    <a:pt x="10180" y="35105"/>
                  </a:lnTo>
                  <a:lnTo>
                    <a:pt x="9478" y="36465"/>
                  </a:lnTo>
                  <a:lnTo>
                    <a:pt x="7942" y="38484"/>
                  </a:lnTo>
                  <a:lnTo>
                    <a:pt x="7899" y="38528"/>
                  </a:lnTo>
                  <a:lnTo>
                    <a:pt x="6889" y="40283"/>
                  </a:lnTo>
                  <a:lnTo>
                    <a:pt x="6143" y="42038"/>
                  </a:lnTo>
                  <a:lnTo>
                    <a:pt x="5617" y="42872"/>
                  </a:lnTo>
                  <a:lnTo>
                    <a:pt x="2633" y="44451"/>
                  </a:lnTo>
                  <a:lnTo>
                    <a:pt x="2589" y="44495"/>
                  </a:lnTo>
                  <a:lnTo>
                    <a:pt x="965" y="46558"/>
                  </a:lnTo>
                  <a:lnTo>
                    <a:pt x="965" y="46602"/>
                  </a:lnTo>
                  <a:lnTo>
                    <a:pt x="307" y="47874"/>
                  </a:lnTo>
                  <a:lnTo>
                    <a:pt x="307" y="47918"/>
                  </a:lnTo>
                  <a:lnTo>
                    <a:pt x="0" y="50112"/>
                  </a:lnTo>
                  <a:lnTo>
                    <a:pt x="0" y="50990"/>
                  </a:lnTo>
                  <a:lnTo>
                    <a:pt x="44" y="51077"/>
                  </a:lnTo>
                  <a:lnTo>
                    <a:pt x="2326" y="53930"/>
                  </a:lnTo>
                  <a:lnTo>
                    <a:pt x="3379" y="55597"/>
                  </a:lnTo>
                  <a:lnTo>
                    <a:pt x="3423" y="55641"/>
                  </a:lnTo>
                  <a:lnTo>
                    <a:pt x="3686" y="55904"/>
                  </a:lnTo>
                  <a:lnTo>
                    <a:pt x="3774" y="55948"/>
                  </a:lnTo>
                  <a:lnTo>
                    <a:pt x="7153" y="56519"/>
                  </a:lnTo>
                  <a:lnTo>
                    <a:pt x="10400" y="56957"/>
                  </a:lnTo>
                  <a:lnTo>
                    <a:pt x="11628" y="57133"/>
                  </a:lnTo>
                  <a:lnTo>
                    <a:pt x="11672" y="57133"/>
                  </a:lnTo>
                  <a:lnTo>
                    <a:pt x="15709" y="56387"/>
                  </a:lnTo>
                  <a:lnTo>
                    <a:pt x="17421" y="56080"/>
                  </a:lnTo>
                  <a:lnTo>
                    <a:pt x="17421" y="56036"/>
                  </a:lnTo>
                  <a:lnTo>
                    <a:pt x="19483" y="55421"/>
                  </a:lnTo>
                  <a:lnTo>
                    <a:pt x="21282" y="55070"/>
                  </a:lnTo>
                  <a:lnTo>
                    <a:pt x="22818" y="55070"/>
                  </a:lnTo>
                  <a:lnTo>
                    <a:pt x="24398" y="55334"/>
                  </a:lnTo>
                  <a:lnTo>
                    <a:pt x="24442" y="55334"/>
                  </a:lnTo>
                  <a:lnTo>
                    <a:pt x="27952" y="54807"/>
                  </a:lnTo>
                  <a:lnTo>
                    <a:pt x="28084" y="54719"/>
                  </a:lnTo>
                  <a:lnTo>
                    <a:pt x="28610" y="54193"/>
                  </a:lnTo>
                  <a:lnTo>
                    <a:pt x="28654" y="54193"/>
                  </a:lnTo>
                  <a:lnTo>
                    <a:pt x="30014" y="51999"/>
                  </a:lnTo>
                  <a:lnTo>
                    <a:pt x="30541" y="51385"/>
                  </a:lnTo>
                  <a:lnTo>
                    <a:pt x="31375" y="50858"/>
                  </a:lnTo>
                  <a:lnTo>
                    <a:pt x="33525" y="49980"/>
                  </a:lnTo>
                  <a:lnTo>
                    <a:pt x="35412" y="49629"/>
                  </a:lnTo>
                  <a:lnTo>
                    <a:pt x="37386" y="49366"/>
                  </a:lnTo>
                  <a:lnTo>
                    <a:pt x="38176" y="49103"/>
                  </a:lnTo>
                  <a:lnTo>
                    <a:pt x="38220" y="49103"/>
                  </a:lnTo>
                  <a:lnTo>
                    <a:pt x="38966" y="48576"/>
                  </a:lnTo>
                  <a:lnTo>
                    <a:pt x="39010" y="48576"/>
                  </a:lnTo>
                  <a:lnTo>
                    <a:pt x="40809" y="46909"/>
                  </a:lnTo>
                  <a:lnTo>
                    <a:pt x="40809" y="46865"/>
                  </a:lnTo>
                  <a:lnTo>
                    <a:pt x="41379" y="46075"/>
                  </a:lnTo>
                  <a:lnTo>
                    <a:pt x="41379" y="46031"/>
                  </a:lnTo>
                  <a:lnTo>
                    <a:pt x="42345" y="43969"/>
                  </a:lnTo>
                  <a:lnTo>
                    <a:pt x="42959" y="43003"/>
                  </a:lnTo>
                  <a:lnTo>
                    <a:pt x="43486" y="42565"/>
                  </a:lnTo>
                  <a:lnTo>
                    <a:pt x="44890" y="42038"/>
                  </a:lnTo>
                  <a:lnTo>
                    <a:pt x="47084" y="41555"/>
                  </a:lnTo>
                  <a:lnTo>
                    <a:pt x="49234" y="41073"/>
                  </a:lnTo>
                  <a:lnTo>
                    <a:pt x="50419" y="41073"/>
                  </a:lnTo>
                  <a:lnTo>
                    <a:pt x="51955" y="41468"/>
                  </a:lnTo>
                  <a:lnTo>
                    <a:pt x="56299" y="43881"/>
                  </a:lnTo>
                  <a:lnTo>
                    <a:pt x="57484" y="44495"/>
                  </a:lnTo>
                  <a:lnTo>
                    <a:pt x="58449" y="44890"/>
                  </a:lnTo>
                  <a:lnTo>
                    <a:pt x="59239" y="45153"/>
                  </a:lnTo>
                  <a:lnTo>
                    <a:pt x="59853" y="45373"/>
                  </a:lnTo>
                  <a:lnTo>
                    <a:pt x="60292" y="45505"/>
                  </a:lnTo>
                  <a:lnTo>
                    <a:pt x="60687" y="45636"/>
                  </a:lnTo>
                  <a:lnTo>
                    <a:pt x="61082" y="45856"/>
                  </a:lnTo>
                  <a:lnTo>
                    <a:pt x="61521" y="46163"/>
                  </a:lnTo>
                  <a:lnTo>
                    <a:pt x="62003" y="46602"/>
                  </a:lnTo>
                  <a:lnTo>
                    <a:pt x="62574" y="47260"/>
                  </a:lnTo>
                  <a:lnTo>
                    <a:pt x="63232" y="48093"/>
                  </a:lnTo>
                  <a:lnTo>
                    <a:pt x="64066" y="49234"/>
                  </a:lnTo>
                  <a:lnTo>
                    <a:pt x="64636" y="49893"/>
                  </a:lnTo>
                  <a:lnTo>
                    <a:pt x="64680" y="49936"/>
                  </a:lnTo>
                  <a:lnTo>
                    <a:pt x="66874" y="50770"/>
                  </a:lnTo>
                  <a:lnTo>
                    <a:pt x="68673" y="51341"/>
                  </a:lnTo>
                  <a:lnTo>
                    <a:pt x="68717" y="51385"/>
                  </a:lnTo>
                  <a:lnTo>
                    <a:pt x="72798" y="51823"/>
                  </a:lnTo>
                  <a:lnTo>
                    <a:pt x="75080" y="51736"/>
                  </a:lnTo>
                  <a:lnTo>
                    <a:pt x="76879" y="52218"/>
                  </a:lnTo>
                  <a:lnTo>
                    <a:pt x="77010" y="52218"/>
                  </a:lnTo>
                  <a:lnTo>
                    <a:pt x="79380" y="51472"/>
                  </a:lnTo>
                  <a:lnTo>
                    <a:pt x="82276" y="50551"/>
                  </a:lnTo>
                  <a:lnTo>
                    <a:pt x="83241" y="50375"/>
                  </a:lnTo>
                  <a:lnTo>
                    <a:pt x="83285" y="50331"/>
                  </a:lnTo>
                  <a:lnTo>
                    <a:pt x="83329" y="50287"/>
                  </a:lnTo>
                  <a:lnTo>
                    <a:pt x="83373" y="50244"/>
                  </a:lnTo>
                  <a:lnTo>
                    <a:pt x="83373" y="50156"/>
                  </a:lnTo>
                  <a:lnTo>
                    <a:pt x="83329" y="50112"/>
                  </a:lnTo>
                  <a:lnTo>
                    <a:pt x="83285" y="50068"/>
                  </a:lnTo>
                  <a:lnTo>
                    <a:pt x="83241" y="50024"/>
                  </a:lnTo>
                  <a:lnTo>
                    <a:pt x="83154" y="50024"/>
                  </a:lnTo>
                  <a:lnTo>
                    <a:pt x="82232" y="50200"/>
                  </a:lnTo>
                  <a:lnTo>
                    <a:pt x="82188" y="50200"/>
                  </a:lnTo>
                  <a:lnTo>
                    <a:pt x="79292" y="51121"/>
                  </a:lnTo>
                  <a:lnTo>
                    <a:pt x="76923" y="51867"/>
                  </a:lnTo>
                  <a:lnTo>
                    <a:pt x="75167" y="51385"/>
                  </a:lnTo>
                  <a:lnTo>
                    <a:pt x="75080" y="51385"/>
                  </a:lnTo>
                  <a:lnTo>
                    <a:pt x="72798" y="51472"/>
                  </a:lnTo>
                  <a:lnTo>
                    <a:pt x="68761" y="51033"/>
                  </a:lnTo>
                  <a:lnTo>
                    <a:pt x="67006" y="50463"/>
                  </a:lnTo>
                  <a:lnTo>
                    <a:pt x="64855" y="49629"/>
                  </a:lnTo>
                  <a:lnTo>
                    <a:pt x="64329" y="49015"/>
                  </a:lnTo>
                  <a:lnTo>
                    <a:pt x="63495" y="47874"/>
                  </a:lnTo>
                  <a:lnTo>
                    <a:pt x="62793" y="46953"/>
                  </a:lnTo>
                  <a:lnTo>
                    <a:pt x="62223" y="46338"/>
                  </a:lnTo>
                  <a:lnTo>
                    <a:pt x="61696" y="45856"/>
                  </a:lnTo>
                  <a:lnTo>
                    <a:pt x="61257" y="45548"/>
                  </a:lnTo>
                  <a:lnTo>
                    <a:pt x="60862" y="45329"/>
                  </a:lnTo>
                  <a:lnTo>
                    <a:pt x="60424" y="45153"/>
                  </a:lnTo>
                  <a:lnTo>
                    <a:pt x="59941" y="45022"/>
                  </a:lnTo>
                  <a:lnTo>
                    <a:pt x="59327" y="44846"/>
                  </a:lnTo>
                  <a:lnTo>
                    <a:pt x="58581" y="44583"/>
                  </a:lnTo>
                  <a:lnTo>
                    <a:pt x="57615" y="44188"/>
                  </a:lnTo>
                  <a:lnTo>
                    <a:pt x="56474" y="43574"/>
                  </a:lnTo>
                  <a:lnTo>
                    <a:pt x="52086" y="41160"/>
                  </a:lnTo>
                  <a:lnTo>
                    <a:pt x="52042" y="41117"/>
                  </a:lnTo>
                  <a:lnTo>
                    <a:pt x="50463" y="40722"/>
                  </a:lnTo>
                  <a:lnTo>
                    <a:pt x="49190" y="40722"/>
                  </a:lnTo>
                  <a:lnTo>
                    <a:pt x="46996" y="41204"/>
                  </a:lnTo>
                  <a:lnTo>
                    <a:pt x="44802" y="41687"/>
                  </a:lnTo>
                  <a:lnTo>
                    <a:pt x="44802" y="41731"/>
                  </a:lnTo>
                  <a:lnTo>
                    <a:pt x="43354" y="42257"/>
                  </a:lnTo>
                  <a:lnTo>
                    <a:pt x="43310" y="42257"/>
                  </a:lnTo>
                  <a:lnTo>
                    <a:pt x="42696" y="42784"/>
                  </a:lnTo>
                  <a:lnTo>
                    <a:pt x="42652" y="42828"/>
                  </a:lnTo>
                  <a:lnTo>
                    <a:pt x="42038" y="43793"/>
                  </a:lnTo>
                  <a:lnTo>
                    <a:pt x="41072" y="45899"/>
                  </a:lnTo>
                  <a:lnTo>
                    <a:pt x="40546" y="46645"/>
                  </a:lnTo>
                  <a:lnTo>
                    <a:pt x="38790" y="48313"/>
                  </a:lnTo>
                  <a:lnTo>
                    <a:pt x="38044" y="48796"/>
                  </a:lnTo>
                  <a:lnTo>
                    <a:pt x="37299" y="49059"/>
                  </a:lnTo>
                  <a:lnTo>
                    <a:pt x="35368" y="49278"/>
                  </a:lnTo>
                  <a:lnTo>
                    <a:pt x="33437" y="49629"/>
                  </a:lnTo>
                  <a:lnTo>
                    <a:pt x="31243" y="50551"/>
                  </a:lnTo>
                  <a:lnTo>
                    <a:pt x="31199" y="50551"/>
                  </a:lnTo>
                  <a:lnTo>
                    <a:pt x="30321" y="51121"/>
                  </a:lnTo>
                  <a:lnTo>
                    <a:pt x="30278" y="51165"/>
                  </a:lnTo>
                  <a:lnTo>
                    <a:pt x="29751" y="51736"/>
                  </a:lnTo>
                  <a:lnTo>
                    <a:pt x="29751" y="51779"/>
                  </a:lnTo>
                  <a:lnTo>
                    <a:pt x="28347" y="53973"/>
                  </a:lnTo>
                  <a:lnTo>
                    <a:pt x="27864" y="54456"/>
                  </a:lnTo>
                  <a:lnTo>
                    <a:pt x="24398" y="54983"/>
                  </a:lnTo>
                  <a:lnTo>
                    <a:pt x="22862" y="54719"/>
                  </a:lnTo>
                  <a:lnTo>
                    <a:pt x="21238" y="54719"/>
                  </a:lnTo>
                  <a:lnTo>
                    <a:pt x="19439" y="55070"/>
                  </a:lnTo>
                  <a:lnTo>
                    <a:pt x="19395" y="55070"/>
                  </a:lnTo>
                  <a:lnTo>
                    <a:pt x="17333" y="55729"/>
                  </a:lnTo>
                  <a:lnTo>
                    <a:pt x="15622" y="56036"/>
                  </a:lnTo>
                  <a:lnTo>
                    <a:pt x="11628" y="56782"/>
                  </a:lnTo>
                  <a:lnTo>
                    <a:pt x="10487" y="56606"/>
                  </a:lnTo>
                  <a:lnTo>
                    <a:pt x="7196" y="56167"/>
                  </a:lnTo>
                  <a:lnTo>
                    <a:pt x="3905" y="55597"/>
                  </a:lnTo>
                  <a:lnTo>
                    <a:pt x="3686" y="55421"/>
                  </a:lnTo>
                  <a:lnTo>
                    <a:pt x="2589" y="53754"/>
                  </a:lnTo>
                  <a:lnTo>
                    <a:pt x="2589" y="53710"/>
                  </a:lnTo>
                  <a:lnTo>
                    <a:pt x="351" y="50902"/>
                  </a:lnTo>
                  <a:lnTo>
                    <a:pt x="351" y="50156"/>
                  </a:lnTo>
                  <a:lnTo>
                    <a:pt x="658" y="48006"/>
                  </a:lnTo>
                  <a:lnTo>
                    <a:pt x="1273" y="46777"/>
                  </a:lnTo>
                  <a:lnTo>
                    <a:pt x="2852" y="44759"/>
                  </a:lnTo>
                  <a:lnTo>
                    <a:pt x="5836" y="43135"/>
                  </a:lnTo>
                  <a:lnTo>
                    <a:pt x="5924" y="43091"/>
                  </a:lnTo>
                  <a:lnTo>
                    <a:pt x="6450" y="42214"/>
                  </a:lnTo>
                  <a:lnTo>
                    <a:pt x="6450" y="42170"/>
                  </a:lnTo>
                  <a:lnTo>
                    <a:pt x="7240" y="40414"/>
                  </a:lnTo>
                  <a:lnTo>
                    <a:pt x="8206" y="38703"/>
                  </a:lnTo>
                  <a:lnTo>
                    <a:pt x="9742" y="36641"/>
                  </a:lnTo>
                  <a:lnTo>
                    <a:pt x="9785" y="36641"/>
                  </a:lnTo>
                  <a:lnTo>
                    <a:pt x="10531" y="35280"/>
                  </a:lnTo>
                  <a:lnTo>
                    <a:pt x="10531" y="35193"/>
                  </a:lnTo>
                  <a:lnTo>
                    <a:pt x="10619" y="34315"/>
                  </a:lnTo>
                  <a:lnTo>
                    <a:pt x="10663" y="34271"/>
                  </a:lnTo>
                  <a:lnTo>
                    <a:pt x="10575" y="32823"/>
                  </a:lnTo>
                  <a:lnTo>
                    <a:pt x="10751" y="30454"/>
                  </a:lnTo>
                  <a:lnTo>
                    <a:pt x="11277" y="28479"/>
                  </a:lnTo>
                  <a:lnTo>
                    <a:pt x="12330" y="26329"/>
                  </a:lnTo>
                  <a:lnTo>
                    <a:pt x="13822" y="23608"/>
                  </a:lnTo>
                  <a:lnTo>
                    <a:pt x="14876" y="21634"/>
                  </a:lnTo>
                  <a:lnTo>
                    <a:pt x="16499" y="19176"/>
                  </a:lnTo>
                  <a:lnTo>
                    <a:pt x="17596" y="17816"/>
                  </a:lnTo>
                  <a:lnTo>
                    <a:pt x="19351" y="16675"/>
                  </a:lnTo>
                  <a:lnTo>
                    <a:pt x="20448" y="16149"/>
                  </a:lnTo>
                  <a:lnTo>
                    <a:pt x="21589" y="15710"/>
                  </a:lnTo>
                  <a:lnTo>
                    <a:pt x="23871" y="14788"/>
                  </a:lnTo>
                  <a:lnTo>
                    <a:pt x="23871" y="14744"/>
                  </a:lnTo>
                  <a:lnTo>
                    <a:pt x="24398" y="14350"/>
                  </a:lnTo>
                  <a:lnTo>
                    <a:pt x="25451" y="13209"/>
                  </a:lnTo>
                  <a:lnTo>
                    <a:pt x="27996" y="10576"/>
                  </a:lnTo>
                  <a:lnTo>
                    <a:pt x="27996" y="10532"/>
                  </a:lnTo>
                  <a:lnTo>
                    <a:pt x="29268" y="7021"/>
                  </a:lnTo>
                  <a:lnTo>
                    <a:pt x="30936" y="5179"/>
                  </a:lnTo>
                  <a:lnTo>
                    <a:pt x="32384" y="3467"/>
                  </a:lnTo>
                  <a:lnTo>
                    <a:pt x="33481" y="2414"/>
                  </a:lnTo>
                  <a:lnTo>
                    <a:pt x="34578" y="1668"/>
                  </a:lnTo>
                  <a:lnTo>
                    <a:pt x="36991" y="308"/>
                  </a:lnTo>
                  <a:lnTo>
                    <a:pt x="37035" y="264"/>
                  </a:lnTo>
                  <a:lnTo>
                    <a:pt x="37079" y="220"/>
                  </a:lnTo>
                  <a:lnTo>
                    <a:pt x="37079" y="132"/>
                  </a:lnTo>
                  <a:lnTo>
                    <a:pt x="37035" y="88"/>
                  </a:lnTo>
                  <a:lnTo>
                    <a:pt x="36991"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 name="Google Shape;221;p7"/>
            <p:cNvSpPr/>
            <p:nvPr/>
          </p:nvSpPr>
          <p:spPr>
            <a:xfrm>
              <a:off x="5156025" y="3211275"/>
              <a:ext cx="2045950" cy="1731100"/>
            </a:xfrm>
            <a:custGeom>
              <a:rect b="b" l="l" r="r" t="t"/>
              <a:pathLst>
                <a:path extrusionOk="0" h="69244" w="81838">
                  <a:moveTo>
                    <a:pt x="34271" y="0"/>
                  </a:moveTo>
                  <a:lnTo>
                    <a:pt x="32209" y="1492"/>
                  </a:lnTo>
                  <a:lnTo>
                    <a:pt x="29488" y="3818"/>
                  </a:lnTo>
                  <a:lnTo>
                    <a:pt x="25714" y="6846"/>
                  </a:lnTo>
                  <a:lnTo>
                    <a:pt x="20493" y="11058"/>
                  </a:lnTo>
                  <a:lnTo>
                    <a:pt x="18474" y="12682"/>
                  </a:lnTo>
                  <a:lnTo>
                    <a:pt x="18430" y="12726"/>
                  </a:lnTo>
                  <a:lnTo>
                    <a:pt x="14525" y="17640"/>
                  </a:lnTo>
                  <a:lnTo>
                    <a:pt x="12331" y="20536"/>
                  </a:lnTo>
                  <a:lnTo>
                    <a:pt x="10356" y="23038"/>
                  </a:lnTo>
                  <a:lnTo>
                    <a:pt x="8645" y="25319"/>
                  </a:lnTo>
                  <a:lnTo>
                    <a:pt x="8645" y="25363"/>
                  </a:lnTo>
                  <a:lnTo>
                    <a:pt x="7680" y="27075"/>
                  </a:lnTo>
                  <a:lnTo>
                    <a:pt x="7636" y="27118"/>
                  </a:lnTo>
                  <a:lnTo>
                    <a:pt x="6934" y="31463"/>
                  </a:lnTo>
                  <a:lnTo>
                    <a:pt x="6363" y="35763"/>
                  </a:lnTo>
                  <a:lnTo>
                    <a:pt x="6012" y="38308"/>
                  </a:lnTo>
                  <a:lnTo>
                    <a:pt x="5661" y="40546"/>
                  </a:lnTo>
                  <a:lnTo>
                    <a:pt x="5047" y="43179"/>
                  </a:lnTo>
                  <a:lnTo>
                    <a:pt x="4301" y="45592"/>
                  </a:lnTo>
                  <a:lnTo>
                    <a:pt x="3379" y="47128"/>
                  </a:lnTo>
                  <a:lnTo>
                    <a:pt x="2063" y="48927"/>
                  </a:lnTo>
                  <a:lnTo>
                    <a:pt x="746" y="51209"/>
                  </a:lnTo>
                  <a:lnTo>
                    <a:pt x="746" y="51253"/>
                  </a:lnTo>
                  <a:lnTo>
                    <a:pt x="527" y="52042"/>
                  </a:lnTo>
                  <a:lnTo>
                    <a:pt x="527" y="52086"/>
                  </a:lnTo>
                  <a:lnTo>
                    <a:pt x="176" y="55685"/>
                  </a:lnTo>
                  <a:lnTo>
                    <a:pt x="0" y="57659"/>
                  </a:lnTo>
                  <a:lnTo>
                    <a:pt x="0" y="57703"/>
                  </a:lnTo>
                  <a:lnTo>
                    <a:pt x="44" y="58010"/>
                  </a:lnTo>
                  <a:lnTo>
                    <a:pt x="88" y="58054"/>
                  </a:lnTo>
                  <a:lnTo>
                    <a:pt x="132" y="58142"/>
                  </a:lnTo>
                  <a:lnTo>
                    <a:pt x="1317" y="58625"/>
                  </a:lnTo>
                  <a:lnTo>
                    <a:pt x="2063" y="59414"/>
                  </a:lnTo>
                  <a:lnTo>
                    <a:pt x="3248" y="61652"/>
                  </a:lnTo>
                  <a:lnTo>
                    <a:pt x="4432" y="63890"/>
                  </a:lnTo>
                  <a:lnTo>
                    <a:pt x="5749" y="65865"/>
                  </a:lnTo>
                  <a:lnTo>
                    <a:pt x="6670" y="67006"/>
                  </a:lnTo>
                  <a:lnTo>
                    <a:pt x="6714" y="67050"/>
                  </a:lnTo>
                  <a:lnTo>
                    <a:pt x="9347" y="68936"/>
                  </a:lnTo>
                  <a:lnTo>
                    <a:pt x="9391" y="68936"/>
                  </a:lnTo>
                  <a:lnTo>
                    <a:pt x="10137" y="69244"/>
                  </a:lnTo>
                  <a:lnTo>
                    <a:pt x="10268" y="69244"/>
                  </a:lnTo>
                  <a:lnTo>
                    <a:pt x="10883" y="69024"/>
                  </a:lnTo>
                  <a:lnTo>
                    <a:pt x="10927" y="68980"/>
                  </a:lnTo>
                  <a:lnTo>
                    <a:pt x="13340" y="66611"/>
                  </a:lnTo>
                  <a:lnTo>
                    <a:pt x="17114" y="64417"/>
                  </a:lnTo>
                  <a:lnTo>
                    <a:pt x="18562" y="63627"/>
                  </a:lnTo>
                  <a:lnTo>
                    <a:pt x="20010" y="63495"/>
                  </a:lnTo>
                  <a:lnTo>
                    <a:pt x="22028" y="63100"/>
                  </a:lnTo>
                  <a:lnTo>
                    <a:pt x="22906" y="63056"/>
                  </a:lnTo>
                  <a:lnTo>
                    <a:pt x="26899" y="64373"/>
                  </a:lnTo>
                  <a:lnTo>
                    <a:pt x="29356" y="65075"/>
                  </a:lnTo>
                  <a:lnTo>
                    <a:pt x="31156" y="65601"/>
                  </a:lnTo>
                  <a:lnTo>
                    <a:pt x="31199" y="65601"/>
                  </a:lnTo>
                  <a:lnTo>
                    <a:pt x="31287" y="65558"/>
                  </a:lnTo>
                  <a:lnTo>
                    <a:pt x="33569" y="63846"/>
                  </a:lnTo>
                  <a:lnTo>
                    <a:pt x="33613" y="63802"/>
                  </a:lnTo>
                  <a:lnTo>
                    <a:pt x="35280" y="62091"/>
                  </a:lnTo>
                  <a:lnTo>
                    <a:pt x="36641" y="59678"/>
                  </a:lnTo>
                  <a:lnTo>
                    <a:pt x="37079" y="59239"/>
                  </a:lnTo>
                  <a:lnTo>
                    <a:pt x="38176" y="58712"/>
                  </a:lnTo>
                  <a:lnTo>
                    <a:pt x="40414" y="58361"/>
                  </a:lnTo>
                  <a:lnTo>
                    <a:pt x="40458" y="58317"/>
                  </a:lnTo>
                  <a:lnTo>
                    <a:pt x="43047" y="57264"/>
                  </a:lnTo>
                  <a:lnTo>
                    <a:pt x="43091" y="57220"/>
                  </a:lnTo>
                  <a:lnTo>
                    <a:pt x="45153" y="55597"/>
                  </a:lnTo>
                  <a:lnTo>
                    <a:pt x="47216" y="53929"/>
                  </a:lnTo>
                  <a:lnTo>
                    <a:pt x="48313" y="53403"/>
                  </a:lnTo>
                  <a:lnTo>
                    <a:pt x="50068" y="53359"/>
                  </a:lnTo>
                  <a:lnTo>
                    <a:pt x="50902" y="53403"/>
                  </a:lnTo>
                  <a:lnTo>
                    <a:pt x="53096" y="53534"/>
                  </a:lnTo>
                  <a:lnTo>
                    <a:pt x="54193" y="53666"/>
                  </a:lnTo>
                  <a:lnTo>
                    <a:pt x="55246" y="53842"/>
                  </a:lnTo>
                  <a:lnTo>
                    <a:pt x="56299" y="54061"/>
                  </a:lnTo>
                  <a:lnTo>
                    <a:pt x="57352" y="54412"/>
                  </a:lnTo>
                  <a:lnTo>
                    <a:pt x="57835" y="54631"/>
                  </a:lnTo>
                  <a:lnTo>
                    <a:pt x="58362" y="54851"/>
                  </a:lnTo>
                  <a:lnTo>
                    <a:pt x="58844" y="55114"/>
                  </a:lnTo>
                  <a:lnTo>
                    <a:pt x="59327" y="55421"/>
                  </a:lnTo>
                  <a:lnTo>
                    <a:pt x="60512" y="56518"/>
                  </a:lnTo>
                  <a:lnTo>
                    <a:pt x="60556" y="56518"/>
                  </a:lnTo>
                  <a:lnTo>
                    <a:pt x="65382" y="58493"/>
                  </a:lnTo>
                  <a:lnTo>
                    <a:pt x="65426" y="58537"/>
                  </a:lnTo>
                  <a:lnTo>
                    <a:pt x="66436" y="58581"/>
                  </a:lnTo>
                  <a:lnTo>
                    <a:pt x="68454" y="59019"/>
                  </a:lnTo>
                  <a:lnTo>
                    <a:pt x="70692" y="59327"/>
                  </a:lnTo>
                  <a:lnTo>
                    <a:pt x="70736" y="59370"/>
                  </a:lnTo>
                  <a:lnTo>
                    <a:pt x="73062" y="59414"/>
                  </a:lnTo>
                  <a:lnTo>
                    <a:pt x="75431" y="59546"/>
                  </a:lnTo>
                  <a:lnTo>
                    <a:pt x="75475" y="59546"/>
                  </a:lnTo>
                  <a:lnTo>
                    <a:pt x="79161" y="59370"/>
                  </a:lnTo>
                  <a:lnTo>
                    <a:pt x="79205" y="59370"/>
                  </a:lnTo>
                  <a:lnTo>
                    <a:pt x="81706" y="58712"/>
                  </a:lnTo>
                  <a:lnTo>
                    <a:pt x="81750" y="58668"/>
                  </a:lnTo>
                  <a:lnTo>
                    <a:pt x="81794" y="58625"/>
                  </a:lnTo>
                  <a:lnTo>
                    <a:pt x="81838" y="58537"/>
                  </a:lnTo>
                  <a:lnTo>
                    <a:pt x="81838" y="58493"/>
                  </a:lnTo>
                  <a:lnTo>
                    <a:pt x="81794" y="58405"/>
                  </a:lnTo>
                  <a:lnTo>
                    <a:pt x="81750" y="58361"/>
                  </a:lnTo>
                  <a:lnTo>
                    <a:pt x="81618" y="58361"/>
                  </a:lnTo>
                  <a:lnTo>
                    <a:pt x="79117" y="59019"/>
                  </a:lnTo>
                  <a:lnTo>
                    <a:pt x="75475" y="59195"/>
                  </a:lnTo>
                  <a:lnTo>
                    <a:pt x="73105" y="59063"/>
                  </a:lnTo>
                  <a:lnTo>
                    <a:pt x="70736" y="59019"/>
                  </a:lnTo>
                  <a:lnTo>
                    <a:pt x="68498" y="58668"/>
                  </a:lnTo>
                  <a:lnTo>
                    <a:pt x="66523" y="58273"/>
                  </a:lnTo>
                  <a:lnTo>
                    <a:pt x="66479" y="58230"/>
                  </a:lnTo>
                  <a:lnTo>
                    <a:pt x="65470" y="58186"/>
                  </a:lnTo>
                  <a:lnTo>
                    <a:pt x="62530" y="56957"/>
                  </a:lnTo>
                  <a:lnTo>
                    <a:pt x="60687" y="56211"/>
                  </a:lnTo>
                  <a:lnTo>
                    <a:pt x="59546" y="55158"/>
                  </a:lnTo>
                  <a:lnTo>
                    <a:pt x="59020" y="54851"/>
                  </a:lnTo>
                  <a:lnTo>
                    <a:pt x="58537" y="54544"/>
                  </a:lnTo>
                  <a:lnTo>
                    <a:pt x="58010" y="54324"/>
                  </a:lnTo>
                  <a:lnTo>
                    <a:pt x="57484" y="54105"/>
                  </a:lnTo>
                  <a:lnTo>
                    <a:pt x="56957" y="53885"/>
                  </a:lnTo>
                  <a:lnTo>
                    <a:pt x="56431" y="53754"/>
                  </a:lnTo>
                  <a:lnTo>
                    <a:pt x="55378" y="53491"/>
                  </a:lnTo>
                  <a:lnTo>
                    <a:pt x="54281" y="53315"/>
                  </a:lnTo>
                  <a:lnTo>
                    <a:pt x="53184" y="53183"/>
                  </a:lnTo>
                  <a:lnTo>
                    <a:pt x="50902" y="53052"/>
                  </a:lnTo>
                  <a:lnTo>
                    <a:pt x="50068" y="53008"/>
                  </a:lnTo>
                  <a:lnTo>
                    <a:pt x="48269" y="53052"/>
                  </a:lnTo>
                  <a:lnTo>
                    <a:pt x="48181" y="53052"/>
                  </a:lnTo>
                  <a:lnTo>
                    <a:pt x="47040" y="53666"/>
                  </a:lnTo>
                  <a:lnTo>
                    <a:pt x="46996" y="53666"/>
                  </a:lnTo>
                  <a:lnTo>
                    <a:pt x="44934" y="55290"/>
                  </a:lnTo>
                  <a:lnTo>
                    <a:pt x="42872" y="56913"/>
                  </a:lnTo>
                  <a:lnTo>
                    <a:pt x="40371" y="58010"/>
                  </a:lnTo>
                  <a:lnTo>
                    <a:pt x="38089" y="58361"/>
                  </a:lnTo>
                  <a:lnTo>
                    <a:pt x="38045" y="58405"/>
                  </a:lnTo>
                  <a:lnTo>
                    <a:pt x="36904" y="58932"/>
                  </a:lnTo>
                  <a:lnTo>
                    <a:pt x="36860" y="58932"/>
                  </a:lnTo>
                  <a:lnTo>
                    <a:pt x="36377" y="59458"/>
                  </a:lnTo>
                  <a:lnTo>
                    <a:pt x="36333" y="59502"/>
                  </a:lnTo>
                  <a:lnTo>
                    <a:pt x="35017" y="61872"/>
                  </a:lnTo>
                  <a:lnTo>
                    <a:pt x="33350" y="63583"/>
                  </a:lnTo>
                  <a:lnTo>
                    <a:pt x="31156" y="65207"/>
                  </a:lnTo>
                  <a:lnTo>
                    <a:pt x="29444" y="64724"/>
                  </a:lnTo>
                  <a:lnTo>
                    <a:pt x="27031" y="64066"/>
                  </a:lnTo>
                  <a:lnTo>
                    <a:pt x="22994" y="62705"/>
                  </a:lnTo>
                  <a:lnTo>
                    <a:pt x="22906" y="62705"/>
                  </a:lnTo>
                  <a:lnTo>
                    <a:pt x="21985" y="62749"/>
                  </a:lnTo>
                  <a:lnTo>
                    <a:pt x="19966" y="63144"/>
                  </a:lnTo>
                  <a:lnTo>
                    <a:pt x="18474" y="63276"/>
                  </a:lnTo>
                  <a:lnTo>
                    <a:pt x="18430" y="63276"/>
                  </a:lnTo>
                  <a:lnTo>
                    <a:pt x="13165" y="66304"/>
                  </a:lnTo>
                  <a:lnTo>
                    <a:pt x="13121" y="66347"/>
                  </a:lnTo>
                  <a:lnTo>
                    <a:pt x="10707" y="68717"/>
                  </a:lnTo>
                  <a:lnTo>
                    <a:pt x="10181" y="68893"/>
                  </a:lnTo>
                  <a:lnTo>
                    <a:pt x="9566" y="68629"/>
                  </a:lnTo>
                  <a:lnTo>
                    <a:pt x="6934" y="66786"/>
                  </a:lnTo>
                  <a:lnTo>
                    <a:pt x="6012" y="65645"/>
                  </a:lnTo>
                  <a:lnTo>
                    <a:pt x="4740" y="63715"/>
                  </a:lnTo>
                  <a:lnTo>
                    <a:pt x="3555" y="61477"/>
                  </a:lnTo>
                  <a:lnTo>
                    <a:pt x="2326" y="59239"/>
                  </a:lnTo>
                  <a:lnTo>
                    <a:pt x="2326" y="59195"/>
                  </a:lnTo>
                  <a:lnTo>
                    <a:pt x="1536" y="58361"/>
                  </a:lnTo>
                  <a:lnTo>
                    <a:pt x="1492" y="58317"/>
                  </a:lnTo>
                  <a:lnTo>
                    <a:pt x="395" y="57835"/>
                  </a:lnTo>
                  <a:lnTo>
                    <a:pt x="351" y="57659"/>
                  </a:lnTo>
                  <a:lnTo>
                    <a:pt x="527" y="55685"/>
                  </a:lnTo>
                  <a:lnTo>
                    <a:pt x="878" y="52130"/>
                  </a:lnTo>
                  <a:lnTo>
                    <a:pt x="1054" y="51340"/>
                  </a:lnTo>
                  <a:lnTo>
                    <a:pt x="2370" y="49102"/>
                  </a:lnTo>
                  <a:lnTo>
                    <a:pt x="3686" y="47347"/>
                  </a:lnTo>
                  <a:lnTo>
                    <a:pt x="3686" y="47303"/>
                  </a:lnTo>
                  <a:lnTo>
                    <a:pt x="4608" y="45768"/>
                  </a:lnTo>
                  <a:lnTo>
                    <a:pt x="4608" y="45724"/>
                  </a:lnTo>
                  <a:lnTo>
                    <a:pt x="5398" y="43266"/>
                  </a:lnTo>
                  <a:lnTo>
                    <a:pt x="5968" y="40634"/>
                  </a:lnTo>
                  <a:lnTo>
                    <a:pt x="6363" y="38396"/>
                  </a:lnTo>
                  <a:lnTo>
                    <a:pt x="6670" y="35807"/>
                  </a:lnTo>
                  <a:lnTo>
                    <a:pt x="7285" y="31506"/>
                  </a:lnTo>
                  <a:lnTo>
                    <a:pt x="7987" y="27206"/>
                  </a:lnTo>
                  <a:lnTo>
                    <a:pt x="8952" y="25539"/>
                  </a:lnTo>
                  <a:lnTo>
                    <a:pt x="10663" y="23257"/>
                  </a:lnTo>
                  <a:lnTo>
                    <a:pt x="12594" y="20756"/>
                  </a:lnTo>
                  <a:lnTo>
                    <a:pt x="14788" y="17860"/>
                  </a:lnTo>
                  <a:lnTo>
                    <a:pt x="18694" y="12945"/>
                  </a:lnTo>
                  <a:lnTo>
                    <a:pt x="25934" y="7109"/>
                  </a:lnTo>
                  <a:lnTo>
                    <a:pt x="29708" y="4081"/>
                  </a:lnTo>
                  <a:lnTo>
                    <a:pt x="32384" y="1756"/>
                  </a:lnTo>
                  <a:lnTo>
                    <a:pt x="34491" y="308"/>
                  </a:lnTo>
                  <a:lnTo>
                    <a:pt x="34534" y="264"/>
                  </a:lnTo>
                  <a:lnTo>
                    <a:pt x="34534" y="176"/>
                  </a:lnTo>
                  <a:lnTo>
                    <a:pt x="34534" y="132"/>
                  </a:lnTo>
                  <a:lnTo>
                    <a:pt x="34491" y="44"/>
                  </a:lnTo>
                  <a:lnTo>
                    <a:pt x="34447"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 name="Google Shape;222;p7"/>
            <p:cNvSpPr/>
            <p:nvPr/>
          </p:nvSpPr>
          <p:spPr>
            <a:xfrm>
              <a:off x="5473050" y="4092175"/>
              <a:ext cx="560600" cy="444300"/>
            </a:xfrm>
            <a:custGeom>
              <a:rect b="b" l="l" r="r" t="t"/>
              <a:pathLst>
                <a:path extrusionOk="0" h="17772" w="22424">
                  <a:moveTo>
                    <a:pt x="6188" y="483"/>
                  </a:moveTo>
                  <a:lnTo>
                    <a:pt x="6671" y="1361"/>
                  </a:lnTo>
                  <a:lnTo>
                    <a:pt x="6758" y="1448"/>
                  </a:lnTo>
                  <a:lnTo>
                    <a:pt x="8514" y="2107"/>
                  </a:lnTo>
                  <a:lnTo>
                    <a:pt x="12551" y="3862"/>
                  </a:lnTo>
                  <a:lnTo>
                    <a:pt x="12814" y="4213"/>
                  </a:lnTo>
                  <a:lnTo>
                    <a:pt x="13384" y="5441"/>
                  </a:lnTo>
                  <a:lnTo>
                    <a:pt x="14394" y="7197"/>
                  </a:lnTo>
                  <a:lnTo>
                    <a:pt x="14920" y="9391"/>
                  </a:lnTo>
                  <a:lnTo>
                    <a:pt x="15359" y="10707"/>
                  </a:lnTo>
                  <a:lnTo>
                    <a:pt x="15359" y="10751"/>
                  </a:lnTo>
                  <a:lnTo>
                    <a:pt x="16105" y="11936"/>
                  </a:lnTo>
                  <a:lnTo>
                    <a:pt x="16149" y="11980"/>
                  </a:lnTo>
                  <a:lnTo>
                    <a:pt x="17070" y="12682"/>
                  </a:lnTo>
                  <a:lnTo>
                    <a:pt x="17114" y="12682"/>
                  </a:lnTo>
                  <a:lnTo>
                    <a:pt x="19440" y="13384"/>
                  </a:lnTo>
                  <a:lnTo>
                    <a:pt x="19528" y="13384"/>
                  </a:lnTo>
                  <a:lnTo>
                    <a:pt x="20712" y="13252"/>
                  </a:lnTo>
                  <a:lnTo>
                    <a:pt x="21985" y="13472"/>
                  </a:lnTo>
                  <a:lnTo>
                    <a:pt x="22029" y="13515"/>
                  </a:lnTo>
                  <a:lnTo>
                    <a:pt x="21897" y="13603"/>
                  </a:lnTo>
                  <a:lnTo>
                    <a:pt x="20669" y="14130"/>
                  </a:lnTo>
                  <a:lnTo>
                    <a:pt x="16105" y="15534"/>
                  </a:lnTo>
                  <a:lnTo>
                    <a:pt x="13735" y="16368"/>
                  </a:lnTo>
                  <a:lnTo>
                    <a:pt x="11234" y="17421"/>
                  </a:lnTo>
                  <a:lnTo>
                    <a:pt x="10883" y="17377"/>
                  </a:lnTo>
                  <a:lnTo>
                    <a:pt x="8733" y="16499"/>
                  </a:lnTo>
                  <a:lnTo>
                    <a:pt x="5223" y="15051"/>
                  </a:lnTo>
                  <a:lnTo>
                    <a:pt x="5179" y="15051"/>
                  </a:lnTo>
                  <a:lnTo>
                    <a:pt x="747" y="13910"/>
                  </a:lnTo>
                  <a:lnTo>
                    <a:pt x="396" y="13515"/>
                  </a:lnTo>
                  <a:lnTo>
                    <a:pt x="352" y="12945"/>
                  </a:lnTo>
                  <a:lnTo>
                    <a:pt x="703" y="11716"/>
                  </a:lnTo>
                  <a:lnTo>
                    <a:pt x="1230" y="10839"/>
                  </a:lnTo>
                  <a:lnTo>
                    <a:pt x="2634" y="8732"/>
                  </a:lnTo>
                  <a:lnTo>
                    <a:pt x="5091" y="5003"/>
                  </a:lnTo>
                  <a:lnTo>
                    <a:pt x="5135" y="4959"/>
                  </a:lnTo>
                  <a:lnTo>
                    <a:pt x="5749" y="2896"/>
                  </a:lnTo>
                  <a:lnTo>
                    <a:pt x="5749" y="2853"/>
                  </a:lnTo>
                  <a:lnTo>
                    <a:pt x="6056" y="790"/>
                  </a:lnTo>
                  <a:lnTo>
                    <a:pt x="6188" y="483"/>
                  </a:lnTo>
                  <a:close/>
                  <a:moveTo>
                    <a:pt x="6144" y="0"/>
                  </a:moveTo>
                  <a:lnTo>
                    <a:pt x="6056" y="44"/>
                  </a:lnTo>
                  <a:lnTo>
                    <a:pt x="6013" y="132"/>
                  </a:lnTo>
                  <a:lnTo>
                    <a:pt x="5749" y="659"/>
                  </a:lnTo>
                  <a:lnTo>
                    <a:pt x="5705" y="702"/>
                  </a:lnTo>
                  <a:lnTo>
                    <a:pt x="5398" y="2809"/>
                  </a:lnTo>
                  <a:lnTo>
                    <a:pt x="4784" y="4827"/>
                  </a:lnTo>
                  <a:lnTo>
                    <a:pt x="2370" y="8557"/>
                  </a:lnTo>
                  <a:lnTo>
                    <a:pt x="922" y="10619"/>
                  </a:lnTo>
                  <a:lnTo>
                    <a:pt x="396" y="11541"/>
                  </a:lnTo>
                  <a:lnTo>
                    <a:pt x="352" y="11585"/>
                  </a:lnTo>
                  <a:lnTo>
                    <a:pt x="1" y="12857"/>
                  </a:lnTo>
                  <a:lnTo>
                    <a:pt x="1" y="12945"/>
                  </a:lnTo>
                  <a:lnTo>
                    <a:pt x="45" y="13603"/>
                  </a:lnTo>
                  <a:lnTo>
                    <a:pt x="89" y="13735"/>
                  </a:lnTo>
                  <a:lnTo>
                    <a:pt x="527" y="14174"/>
                  </a:lnTo>
                  <a:lnTo>
                    <a:pt x="615" y="14218"/>
                  </a:lnTo>
                  <a:lnTo>
                    <a:pt x="5091" y="15402"/>
                  </a:lnTo>
                  <a:lnTo>
                    <a:pt x="8601" y="16806"/>
                  </a:lnTo>
                  <a:lnTo>
                    <a:pt x="10752" y="17728"/>
                  </a:lnTo>
                  <a:lnTo>
                    <a:pt x="10795" y="17728"/>
                  </a:lnTo>
                  <a:lnTo>
                    <a:pt x="11234" y="17772"/>
                  </a:lnTo>
                  <a:lnTo>
                    <a:pt x="11322" y="17772"/>
                  </a:lnTo>
                  <a:lnTo>
                    <a:pt x="13867" y="16719"/>
                  </a:lnTo>
                  <a:lnTo>
                    <a:pt x="16193" y="15885"/>
                  </a:lnTo>
                  <a:lnTo>
                    <a:pt x="20756" y="14437"/>
                  </a:lnTo>
                  <a:lnTo>
                    <a:pt x="20800" y="14437"/>
                  </a:lnTo>
                  <a:lnTo>
                    <a:pt x="22073" y="13910"/>
                  </a:lnTo>
                  <a:lnTo>
                    <a:pt x="22117" y="13866"/>
                  </a:lnTo>
                  <a:lnTo>
                    <a:pt x="22380" y="13647"/>
                  </a:lnTo>
                  <a:lnTo>
                    <a:pt x="22424" y="13559"/>
                  </a:lnTo>
                  <a:lnTo>
                    <a:pt x="22424" y="13515"/>
                  </a:lnTo>
                  <a:lnTo>
                    <a:pt x="22424" y="13428"/>
                  </a:lnTo>
                  <a:lnTo>
                    <a:pt x="22380" y="13384"/>
                  </a:lnTo>
                  <a:lnTo>
                    <a:pt x="22204" y="13208"/>
                  </a:lnTo>
                  <a:lnTo>
                    <a:pt x="22117" y="13121"/>
                  </a:lnTo>
                  <a:lnTo>
                    <a:pt x="20756" y="12901"/>
                  </a:lnTo>
                  <a:lnTo>
                    <a:pt x="20712" y="12901"/>
                  </a:lnTo>
                  <a:lnTo>
                    <a:pt x="19528" y="13033"/>
                  </a:lnTo>
                  <a:lnTo>
                    <a:pt x="17246" y="12375"/>
                  </a:lnTo>
                  <a:lnTo>
                    <a:pt x="16368" y="11716"/>
                  </a:lnTo>
                  <a:lnTo>
                    <a:pt x="15666" y="10575"/>
                  </a:lnTo>
                  <a:lnTo>
                    <a:pt x="15271" y="9303"/>
                  </a:lnTo>
                  <a:lnTo>
                    <a:pt x="14745" y="7109"/>
                  </a:lnTo>
                  <a:lnTo>
                    <a:pt x="14701" y="7065"/>
                  </a:lnTo>
                  <a:lnTo>
                    <a:pt x="13692" y="5310"/>
                  </a:lnTo>
                  <a:lnTo>
                    <a:pt x="13121" y="4081"/>
                  </a:lnTo>
                  <a:lnTo>
                    <a:pt x="13077" y="4037"/>
                  </a:lnTo>
                  <a:lnTo>
                    <a:pt x="12814" y="3642"/>
                  </a:lnTo>
                  <a:lnTo>
                    <a:pt x="12726" y="3555"/>
                  </a:lnTo>
                  <a:lnTo>
                    <a:pt x="8645" y="1756"/>
                  </a:lnTo>
                  <a:lnTo>
                    <a:pt x="6934" y="1141"/>
                  </a:lnTo>
                  <a:lnTo>
                    <a:pt x="6495" y="307"/>
                  </a:lnTo>
                  <a:lnTo>
                    <a:pt x="6451" y="264"/>
                  </a:lnTo>
                  <a:lnTo>
                    <a:pt x="6276" y="88"/>
                  </a:lnTo>
                  <a:lnTo>
                    <a:pt x="6232" y="44"/>
                  </a:lnTo>
                  <a:lnTo>
                    <a:pt x="6144"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 name="Google Shape;223;p7"/>
            <p:cNvSpPr/>
            <p:nvPr/>
          </p:nvSpPr>
          <p:spPr>
            <a:xfrm>
              <a:off x="5446725" y="4038425"/>
              <a:ext cx="650550" cy="557300"/>
            </a:xfrm>
            <a:custGeom>
              <a:rect b="b" l="l" r="r" t="t"/>
              <a:pathLst>
                <a:path extrusionOk="0" h="22292" w="26022">
                  <a:moveTo>
                    <a:pt x="10225" y="351"/>
                  </a:moveTo>
                  <a:lnTo>
                    <a:pt x="10795" y="571"/>
                  </a:lnTo>
                  <a:lnTo>
                    <a:pt x="12946" y="2238"/>
                  </a:lnTo>
                  <a:lnTo>
                    <a:pt x="14832" y="3554"/>
                  </a:lnTo>
                  <a:lnTo>
                    <a:pt x="16017" y="4871"/>
                  </a:lnTo>
                  <a:lnTo>
                    <a:pt x="17026" y="6494"/>
                  </a:lnTo>
                  <a:lnTo>
                    <a:pt x="17948" y="8337"/>
                  </a:lnTo>
                  <a:lnTo>
                    <a:pt x="18431" y="10926"/>
                  </a:lnTo>
                  <a:lnTo>
                    <a:pt x="18957" y="13691"/>
                  </a:lnTo>
                  <a:lnTo>
                    <a:pt x="18957" y="13779"/>
                  </a:lnTo>
                  <a:lnTo>
                    <a:pt x="19308" y="14174"/>
                  </a:lnTo>
                  <a:lnTo>
                    <a:pt x="19396" y="14217"/>
                  </a:lnTo>
                  <a:lnTo>
                    <a:pt x="20800" y="14568"/>
                  </a:lnTo>
                  <a:lnTo>
                    <a:pt x="20844" y="14568"/>
                  </a:lnTo>
                  <a:lnTo>
                    <a:pt x="21941" y="14612"/>
                  </a:lnTo>
                  <a:lnTo>
                    <a:pt x="25364" y="15227"/>
                  </a:lnTo>
                  <a:lnTo>
                    <a:pt x="25583" y="15358"/>
                  </a:lnTo>
                  <a:lnTo>
                    <a:pt x="25671" y="15622"/>
                  </a:lnTo>
                  <a:lnTo>
                    <a:pt x="25583" y="16368"/>
                  </a:lnTo>
                  <a:lnTo>
                    <a:pt x="25408" y="16631"/>
                  </a:lnTo>
                  <a:lnTo>
                    <a:pt x="24969" y="16894"/>
                  </a:lnTo>
                  <a:lnTo>
                    <a:pt x="23916" y="17026"/>
                  </a:lnTo>
                  <a:lnTo>
                    <a:pt x="23872" y="17070"/>
                  </a:lnTo>
                  <a:lnTo>
                    <a:pt x="19659" y="18693"/>
                  </a:lnTo>
                  <a:lnTo>
                    <a:pt x="19615" y="18693"/>
                  </a:lnTo>
                  <a:lnTo>
                    <a:pt x="19133" y="19044"/>
                  </a:lnTo>
                  <a:lnTo>
                    <a:pt x="17772" y="19659"/>
                  </a:lnTo>
                  <a:lnTo>
                    <a:pt x="13165" y="21370"/>
                  </a:lnTo>
                  <a:lnTo>
                    <a:pt x="11805" y="21940"/>
                  </a:lnTo>
                  <a:lnTo>
                    <a:pt x="11278" y="21853"/>
                  </a:lnTo>
                  <a:lnTo>
                    <a:pt x="10093" y="21370"/>
                  </a:lnTo>
                  <a:lnTo>
                    <a:pt x="8075" y="20492"/>
                  </a:lnTo>
                  <a:lnTo>
                    <a:pt x="5661" y="19439"/>
                  </a:lnTo>
                  <a:lnTo>
                    <a:pt x="878" y="17377"/>
                  </a:lnTo>
                  <a:lnTo>
                    <a:pt x="483" y="16543"/>
                  </a:lnTo>
                  <a:lnTo>
                    <a:pt x="396" y="16236"/>
                  </a:lnTo>
                  <a:lnTo>
                    <a:pt x="352" y="15885"/>
                  </a:lnTo>
                  <a:lnTo>
                    <a:pt x="352" y="15534"/>
                  </a:lnTo>
                  <a:lnTo>
                    <a:pt x="396" y="15183"/>
                  </a:lnTo>
                  <a:lnTo>
                    <a:pt x="440" y="14832"/>
                  </a:lnTo>
                  <a:lnTo>
                    <a:pt x="571" y="14481"/>
                  </a:lnTo>
                  <a:lnTo>
                    <a:pt x="834" y="13822"/>
                  </a:lnTo>
                  <a:lnTo>
                    <a:pt x="1186" y="13120"/>
                  </a:lnTo>
                  <a:lnTo>
                    <a:pt x="1580" y="12462"/>
                  </a:lnTo>
                  <a:lnTo>
                    <a:pt x="2458" y="11190"/>
                  </a:lnTo>
                  <a:lnTo>
                    <a:pt x="3116" y="10312"/>
                  </a:lnTo>
                  <a:lnTo>
                    <a:pt x="3380" y="9873"/>
                  </a:lnTo>
                  <a:lnTo>
                    <a:pt x="3643" y="9434"/>
                  </a:lnTo>
                  <a:lnTo>
                    <a:pt x="4915" y="6889"/>
                  </a:lnTo>
                  <a:lnTo>
                    <a:pt x="4915" y="6846"/>
                  </a:lnTo>
                  <a:lnTo>
                    <a:pt x="5617" y="4388"/>
                  </a:lnTo>
                  <a:lnTo>
                    <a:pt x="6144" y="2326"/>
                  </a:lnTo>
                  <a:lnTo>
                    <a:pt x="6890" y="1492"/>
                  </a:lnTo>
                  <a:lnTo>
                    <a:pt x="8382" y="966"/>
                  </a:lnTo>
                  <a:lnTo>
                    <a:pt x="8470" y="922"/>
                  </a:lnTo>
                  <a:lnTo>
                    <a:pt x="8909" y="351"/>
                  </a:lnTo>
                  <a:close/>
                  <a:moveTo>
                    <a:pt x="8865" y="0"/>
                  </a:moveTo>
                  <a:lnTo>
                    <a:pt x="8777" y="44"/>
                  </a:lnTo>
                  <a:lnTo>
                    <a:pt x="8733" y="88"/>
                  </a:lnTo>
                  <a:lnTo>
                    <a:pt x="8206" y="658"/>
                  </a:lnTo>
                  <a:lnTo>
                    <a:pt x="6758" y="1185"/>
                  </a:lnTo>
                  <a:lnTo>
                    <a:pt x="6671" y="1229"/>
                  </a:lnTo>
                  <a:lnTo>
                    <a:pt x="5837" y="2150"/>
                  </a:lnTo>
                  <a:lnTo>
                    <a:pt x="5793" y="2194"/>
                  </a:lnTo>
                  <a:lnTo>
                    <a:pt x="5310" y="4300"/>
                  </a:lnTo>
                  <a:lnTo>
                    <a:pt x="4608" y="6758"/>
                  </a:lnTo>
                  <a:lnTo>
                    <a:pt x="3336" y="9303"/>
                  </a:lnTo>
                  <a:lnTo>
                    <a:pt x="3072" y="9698"/>
                  </a:lnTo>
                  <a:lnTo>
                    <a:pt x="2809" y="10093"/>
                  </a:lnTo>
                  <a:lnTo>
                    <a:pt x="2195" y="11014"/>
                  </a:lnTo>
                  <a:lnTo>
                    <a:pt x="1712" y="11672"/>
                  </a:lnTo>
                  <a:lnTo>
                    <a:pt x="1229" y="12331"/>
                  </a:lnTo>
                  <a:lnTo>
                    <a:pt x="834" y="13033"/>
                  </a:lnTo>
                  <a:lnTo>
                    <a:pt x="483" y="13735"/>
                  </a:lnTo>
                  <a:lnTo>
                    <a:pt x="176" y="14437"/>
                  </a:lnTo>
                  <a:lnTo>
                    <a:pt x="89" y="14832"/>
                  </a:lnTo>
                  <a:lnTo>
                    <a:pt x="45" y="15183"/>
                  </a:lnTo>
                  <a:lnTo>
                    <a:pt x="1" y="15534"/>
                  </a:lnTo>
                  <a:lnTo>
                    <a:pt x="1" y="15929"/>
                  </a:lnTo>
                  <a:lnTo>
                    <a:pt x="89" y="16280"/>
                  </a:lnTo>
                  <a:lnTo>
                    <a:pt x="176" y="16675"/>
                  </a:lnTo>
                  <a:lnTo>
                    <a:pt x="176" y="16719"/>
                  </a:lnTo>
                  <a:lnTo>
                    <a:pt x="615" y="17596"/>
                  </a:lnTo>
                  <a:lnTo>
                    <a:pt x="703" y="17684"/>
                  </a:lnTo>
                  <a:lnTo>
                    <a:pt x="5530" y="19746"/>
                  </a:lnTo>
                  <a:lnTo>
                    <a:pt x="7899" y="20843"/>
                  </a:lnTo>
                  <a:lnTo>
                    <a:pt x="9962" y="21721"/>
                  </a:lnTo>
                  <a:lnTo>
                    <a:pt x="11190" y="22160"/>
                  </a:lnTo>
                  <a:lnTo>
                    <a:pt x="11190" y="22204"/>
                  </a:lnTo>
                  <a:lnTo>
                    <a:pt x="11805" y="22291"/>
                  </a:lnTo>
                  <a:lnTo>
                    <a:pt x="11892" y="22291"/>
                  </a:lnTo>
                  <a:lnTo>
                    <a:pt x="13297" y="21721"/>
                  </a:lnTo>
                  <a:lnTo>
                    <a:pt x="17904" y="20010"/>
                  </a:lnTo>
                  <a:lnTo>
                    <a:pt x="19308" y="19351"/>
                  </a:lnTo>
                  <a:lnTo>
                    <a:pt x="19835" y="19000"/>
                  </a:lnTo>
                  <a:lnTo>
                    <a:pt x="23960" y="17377"/>
                  </a:lnTo>
                  <a:lnTo>
                    <a:pt x="25057" y="17245"/>
                  </a:lnTo>
                  <a:lnTo>
                    <a:pt x="25100" y="17201"/>
                  </a:lnTo>
                  <a:lnTo>
                    <a:pt x="25627" y="16938"/>
                  </a:lnTo>
                  <a:lnTo>
                    <a:pt x="25671" y="16850"/>
                  </a:lnTo>
                  <a:lnTo>
                    <a:pt x="25890" y="16499"/>
                  </a:lnTo>
                  <a:lnTo>
                    <a:pt x="25934" y="16411"/>
                  </a:lnTo>
                  <a:lnTo>
                    <a:pt x="26022" y="15622"/>
                  </a:lnTo>
                  <a:lnTo>
                    <a:pt x="26022" y="15490"/>
                  </a:lnTo>
                  <a:lnTo>
                    <a:pt x="25846" y="15183"/>
                  </a:lnTo>
                  <a:lnTo>
                    <a:pt x="25803" y="15139"/>
                  </a:lnTo>
                  <a:lnTo>
                    <a:pt x="25539" y="14919"/>
                  </a:lnTo>
                  <a:lnTo>
                    <a:pt x="25451" y="14876"/>
                  </a:lnTo>
                  <a:lnTo>
                    <a:pt x="21985" y="14261"/>
                  </a:lnTo>
                  <a:lnTo>
                    <a:pt x="20844" y="14217"/>
                  </a:lnTo>
                  <a:lnTo>
                    <a:pt x="19528" y="13866"/>
                  </a:lnTo>
                  <a:lnTo>
                    <a:pt x="19264" y="13603"/>
                  </a:lnTo>
                  <a:lnTo>
                    <a:pt x="18782" y="10882"/>
                  </a:lnTo>
                  <a:lnTo>
                    <a:pt x="18299" y="8250"/>
                  </a:lnTo>
                  <a:lnTo>
                    <a:pt x="18255" y="8162"/>
                  </a:lnTo>
                  <a:lnTo>
                    <a:pt x="17334" y="6319"/>
                  </a:lnTo>
                  <a:lnTo>
                    <a:pt x="16324" y="4651"/>
                  </a:lnTo>
                  <a:lnTo>
                    <a:pt x="16280" y="4651"/>
                  </a:lnTo>
                  <a:lnTo>
                    <a:pt x="15052" y="3291"/>
                  </a:lnTo>
                  <a:lnTo>
                    <a:pt x="13165" y="1975"/>
                  </a:lnTo>
                  <a:lnTo>
                    <a:pt x="11015" y="307"/>
                  </a:lnTo>
                  <a:lnTo>
                    <a:pt x="10971" y="263"/>
                  </a:lnTo>
                  <a:lnTo>
                    <a:pt x="10357" y="44"/>
                  </a:lnTo>
                  <a:lnTo>
                    <a:pt x="10269"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 name="Google Shape;224;p7"/>
            <p:cNvSpPr/>
            <p:nvPr/>
          </p:nvSpPr>
          <p:spPr>
            <a:xfrm>
              <a:off x="5262425" y="3874975"/>
              <a:ext cx="889700" cy="781075"/>
            </a:xfrm>
            <a:custGeom>
              <a:rect b="b" l="l" r="r" t="t"/>
              <a:pathLst>
                <a:path extrusionOk="0" h="31243" w="35588">
                  <a:moveTo>
                    <a:pt x="16807" y="351"/>
                  </a:moveTo>
                  <a:lnTo>
                    <a:pt x="17070" y="658"/>
                  </a:lnTo>
                  <a:lnTo>
                    <a:pt x="17509" y="1404"/>
                  </a:lnTo>
                  <a:lnTo>
                    <a:pt x="18431" y="3467"/>
                  </a:lnTo>
                  <a:lnTo>
                    <a:pt x="18475" y="3554"/>
                  </a:lnTo>
                  <a:lnTo>
                    <a:pt x="19879" y="4344"/>
                  </a:lnTo>
                  <a:lnTo>
                    <a:pt x="21766" y="5968"/>
                  </a:lnTo>
                  <a:lnTo>
                    <a:pt x="23784" y="7811"/>
                  </a:lnTo>
                  <a:lnTo>
                    <a:pt x="25627" y="10092"/>
                  </a:lnTo>
                  <a:lnTo>
                    <a:pt x="27689" y="13427"/>
                  </a:lnTo>
                  <a:lnTo>
                    <a:pt x="28128" y="15490"/>
                  </a:lnTo>
                  <a:lnTo>
                    <a:pt x="28567" y="18298"/>
                  </a:lnTo>
                  <a:lnTo>
                    <a:pt x="28918" y="19746"/>
                  </a:lnTo>
                  <a:lnTo>
                    <a:pt x="28962" y="19834"/>
                  </a:lnTo>
                  <a:lnTo>
                    <a:pt x="29489" y="20273"/>
                  </a:lnTo>
                  <a:lnTo>
                    <a:pt x="29576" y="20317"/>
                  </a:lnTo>
                  <a:lnTo>
                    <a:pt x="30761" y="20536"/>
                  </a:lnTo>
                  <a:lnTo>
                    <a:pt x="32955" y="20931"/>
                  </a:lnTo>
                  <a:lnTo>
                    <a:pt x="35237" y="21852"/>
                  </a:lnTo>
                  <a:lnTo>
                    <a:pt x="35193" y="21940"/>
                  </a:lnTo>
                  <a:lnTo>
                    <a:pt x="34842" y="22511"/>
                  </a:lnTo>
                  <a:lnTo>
                    <a:pt x="34272" y="24046"/>
                  </a:lnTo>
                  <a:lnTo>
                    <a:pt x="33877" y="24661"/>
                  </a:lnTo>
                  <a:lnTo>
                    <a:pt x="33350" y="25012"/>
                  </a:lnTo>
                  <a:lnTo>
                    <a:pt x="31024" y="25319"/>
                  </a:lnTo>
                  <a:lnTo>
                    <a:pt x="30980" y="25319"/>
                  </a:lnTo>
                  <a:lnTo>
                    <a:pt x="28172" y="26372"/>
                  </a:lnTo>
                  <a:lnTo>
                    <a:pt x="28128" y="26372"/>
                  </a:lnTo>
                  <a:lnTo>
                    <a:pt x="26636" y="27557"/>
                  </a:lnTo>
                  <a:lnTo>
                    <a:pt x="24223" y="28654"/>
                  </a:lnTo>
                  <a:lnTo>
                    <a:pt x="21941" y="29575"/>
                  </a:lnTo>
                  <a:lnTo>
                    <a:pt x="20361" y="30234"/>
                  </a:lnTo>
                  <a:lnTo>
                    <a:pt x="19220" y="30716"/>
                  </a:lnTo>
                  <a:lnTo>
                    <a:pt x="18826" y="30848"/>
                  </a:lnTo>
                  <a:lnTo>
                    <a:pt x="18475" y="30892"/>
                  </a:lnTo>
                  <a:lnTo>
                    <a:pt x="18167" y="30848"/>
                  </a:lnTo>
                  <a:lnTo>
                    <a:pt x="17816" y="30760"/>
                  </a:lnTo>
                  <a:lnTo>
                    <a:pt x="17421" y="30628"/>
                  </a:lnTo>
                  <a:lnTo>
                    <a:pt x="16895" y="30409"/>
                  </a:lnTo>
                  <a:lnTo>
                    <a:pt x="16105" y="30058"/>
                  </a:lnTo>
                  <a:lnTo>
                    <a:pt x="15096" y="29619"/>
                  </a:lnTo>
                  <a:lnTo>
                    <a:pt x="13779" y="29137"/>
                  </a:lnTo>
                  <a:lnTo>
                    <a:pt x="12068" y="28566"/>
                  </a:lnTo>
                  <a:lnTo>
                    <a:pt x="9303" y="27952"/>
                  </a:lnTo>
                  <a:lnTo>
                    <a:pt x="9303" y="27908"/>
                  </a:lnTo>
                  <a:lnTo>
                    <a:pt x="9260" y="27952"/>
                  </a:lnTo>
                  <a:lnTo>
                    <a:pt x="7592" y="28303"/>
                  </a:lnTo>
                  <a:lnTo>
                    <a:pt x="5749" y="28171"/>
                  </a:lnTo>
                  <a:lnTo>
                    <a:pt x="5705" y="28171"/>
                  </a:lnTo>
                  <a:lnTo>
                    <a:pt x="4477" y="28347"/>
                  </a:lnTo>
                  <a:lnTo>
                    <a:pt x="4433" y="28347"/>
                  </a:lnTo>
                  <a:lnTo>
                    <a:pt x="966" y="29531"/>
                  </a:lnTo>
                  <a:lnTo>
                    <a:pt x="747" y="29400"/>
                  </a:lnTo>
                  <a:lnTo>
                    <a:pt x="352" y="28610"/>
                  </a:lnTo>
                  <a:lnTo>
                    <a:pt x="396" y="27952"/>
                  </a:lnTo>
                  <a:lnTo>
                    <a:pt x="615" y="26855"/>
                  </a:lnTo>
                  <a:lnTo>
                    <a:pt x="1405" y="25538"/>
                  </a:lnTo>
                  <a:lnTo>
                    <a:pt x="2151" y="24836"/>
                  </a:lnTo>
                  <a:lnTo>
                    <a:pt x="4038" y="24222"/>
                  </a:lnTo>
                  <a:lnTo>
                    <a:pt x="5530" y="24924"/>
                  </a:lnTo>
                  <a:lnTo>
                    <a:pt x="5661" y="24924"/>
                  </a:lnTo>
                  <a:lnTo>
                    <a:pt x="6144" y="24792"/>
                  </a:lnTo>
                  <a:lnTo>
                    <a:pt x="6188" y="24749"/>
                  </a:lnTo>
                  <a:lnTo>
                    <a:pt x="6583" y="24485"/>
                  </a:lnTo>
                  <a:lnTo>
                    <a:pt x="6627" y="24441"/>
                  </a:lnTo>
                  <a:lnTo>
                    <a:pt x="6890" y="24003"/>
                  </a:lnTo>
                  <a:lnTo>
                    <a:pt x="6890" y="23915"/>
                  </a:lnTo>
                  <a:lnTo>
                    <a:pt x="6846" y="23037"/>
                  </a:lnTo>
                  <a:lnTo>
                    <a:pt x="6715" y="22291"/>
                  </a:lnTo>
                  <a:lnTo>
                    <a:pt x="6846" y="21501"/>
                  </a:lnTo>
                  <a:lnTo>
                    <a:pt x="7855" y="19132"/>
                  </a:lnTo>
                  <a:lnTo>
                    <a:pt x="10269" y="15621"/>
                  </a:lnTo>
                  <a:lnTo>
                    <a:pt x="10269" y="15578"/>
                  </a:lnTo>
                  <a:lnTo>
                    <a:pt x="11278" y="13735"/>
                  </a:lnTo>
                  <a:lnTo>
                    <a:pt x="11278" y="13647"/>
                  </a:lnTo>
                  <a:lnTo>
                    <a:pt x="11278" y="12813"/>
                  </a:lnTo>
                  <a:lnTo>
                    <a:pt x="12156" y="8995"/>
                  </a:lnTo>
                  <a:lnTo>
                    <a:pt x="12375" y="8469"/>
                  </a:lnTo>
                  <a:lnTo>
                    <a:pt x="13253" y="7547"/>
                  </a:lnTo>
                  <a:lnTo>
                    <a:pt x="14569" y="6670"/>
                  </a:lnTo>
                  <a:lnTo>
                    <a:pt x="15447" y="6319"/>
                  </a:lnTo>
                  <a:lnTo>
                    <a:pt x="15491" y="6275"/>
                  </a:lnTo>
                  <a:lnTo>
                    <a:pt x="15535" y="6187"/>
                  </a:lnTo>
                  <a:lnTo>
                    <a:pt x="15622" y="5880"/>
                  </a:lnTo>
                  <a:lnTo>
                    <a:pt x="15622" y="5836"/>
                  </a:lnTo>
                  <a:lnTo>
                    <a:pt x="15447" y="3598"/>
                  </a:lnTo>
                  <a:lnTo>
                    <a:pt x="15535" y="1843"/>
                  </a:lnTo>
                  <a:lnTo>
                    <a:pt x="15842" y="965"/>
                  </a:lnTo>
                  <a:lnTo>
                    <a:pt x="16456" y="395"/>
                  </a:lnTo>
                  <a:lnTo>
                    <a:pt x="16807" y="351"/>
                  </a:lnTo>
                  <a:close/>
                  <a:moveTo>
                    <a:pt x="16851" y="0"/>
                  </a:moveTo>
                  <a:lnTo>
                    <a:pt x="16368" y="88"/>
                  </a:lnTo>
                  <a:lnTo>
                    <a:pt x="16281" y="132"/>
                  </a:lnTo>
                  <a:lnTo>
                    <a:pt x="15578" y="746"/>
                  </a:lnTo>
                  <a:lnTo>
                    <a:pt x="15535" y="790"/>
                  </a:lnTo>
                  <a:lnTo>
                    <a:pt x="15183" y="1755"/>
                  </a:lnTo>
                  <a:lnTo>
                    <a:pt x="15183" y="1799"/>
                  </a:lnTo>
                  <a:lnTo>
                    <a:pt x="15096" y="3554"/>
                  </a:lnTo>
                  <a:lnTo>
                    <a:pt x="15096" y="3598"/>
                  </a:lnTo>
                  <a:lnTo>
                    <a:pt x="15271" y="5836"/>
                  </a:lnTo>
                  <a:lnTo>
                    <a:pt x="15227" y="6012"/>
                  </a:lnTo>
                  <a:lnTo>
                    <a:pt x="14438" y="6363"/>
                  </a:lnTo>
                  <a:lnTo>
                    <a:pt x="14394" y="6363"/>
                  </a:lnTo>
                  <a:lnTo>
                    <a:pt x="13033" y="7240"/>
                  </a:lnTo>
                  <a:lnTo>
                    <a:pt x="12989" y="7284"/>
                  </a:lnTo>
                  <a:lnTo>
                    <a:pt x="12112" y="8250"/>
                  </a:lnTo>
                  <a:lnTo>
                    <a:pt x="12068" y="8293"/>
                  </a:lnTo>
                  <a:lnTo>
                    <a:pt x="11849" y="8864"/>
                  </a:lnTo>
                  <a:lnTo>
                    <a:pt x="11805" y="8864"/>
                  </a:lnTo>
                  <a:lnTo>
                    <a:pt x="10971" y="12769"/>
                  </a:lnTo>
                  <a:lnTo>
                    <a:pt x="10927" y="12769"/>
                  </a:lnTo>
                  <a:lnTo>
                    <a:pt x="10927" y="13603"/>
                  </a:lnTo>
                  <a:lnTo>
                    <a:pt x="9962" y="15402"/>
                  </a:lnTo>
                  <a:lnTo>
                    <a:pt x="7548" y="18956"/>
                  </a:lnTo>
                  <a:lnTo>
                    <a:pt x="6539" y="21370"/>
                  </a:lnTo>
                  <a:lnTo>
                    <a:pt x="6495" y="21414"/>
                  </a:lnTo>
                  <a:lnTo>
                    <a:pt x="6364" y="22291"/>
                  </a:lnTo>
                  <a:lnTo>
                    <a:pt x="6364" y="22335"/>
                  </a:lnTo>
                  <a:lnTo>
                    <a:pt x="6495" y="23081"/>
                  </a:lnTo>
                  <a:lnTo>
                    <a:pt x="6539" y="23871"/>
                  </a:lnTo>
                  <a:lnTo>
                    <a:pt x="6320" y="24222"/>
                  </a:lnTo>
                  <a:lnTo>
                    <a:pt x="6012" y="24441"/>
                  </a:lnTo>
                  <a:lnTo>
                    <a:pt x="5618" y="24573"/>
                  </a:lnTo>
                  <a:lnTo>
                    <a:pt x="4126" y="23871"/>
                  </a:lnTo>
                  <a:lnTo>
                    <a:pt x="3994" y="23871"/>
                  </a:lnTo>
                  <a:lnTo>
                    <a:pt x="1975" y="24485"/>
                  </a:lnTo>
                  <a:lnTo>
                    <a:pt x="1932" y="24529"/>
                  </a:lnTo>
                  <a:lnTo>
                    <a:pt x="1142" y="25319"/>
                  </a:lnTo>
                  <a:lnTo>
                    <a:pt x="1142" y="25363"/>
                  </a:lnTo>
                  <a:lnTo>
                    <a:pt x="308" y="26723"/>
                  </a:lnTo>
                  <a:lnTo>
                    <a:pt x="308" y="26767"/>
                  </a:lnTo>
                  <a:lnTo>
                    <a:pt x="45" y="27908"/>
                  </a:lnTo>
                  <a:lnTo>
                    <a:pt x="1" y="28610"/>
                  </a:lnTo>
                  <a:lnTo>
                    <a:pt x="45" y="28698"/>
                  </a:lnTo>
                  <a:lnTo>
                    <a:pt x="484" y="29619"/>
                  </a:lnTo>
                  <a:lnTo>
                    <a:pt x="527" y="29663"/>
                  </a:lnTo>
                  <a:lnTo>
                    <a:pt x="835" y="29839"/>
                  </a:lnTo>
                  <a:lnTo>
                    <a:pt x="922" y="29883"/>
                  </a:lnTo>
                  <a:lnTo>
                    <a:pt x="1010" y="29883"/>
                  </a:lnTo>
                  <a:lnTo>
                    <a:pt x="4564" y="28654"/>
                  </a:lnTo>
                  <a:lnTo>
                    <a:pt x="5705" y="28522"/>
                  </a:lnTo>
                  <a:lnTo>
                    <a:pt x="7592" y="28654"/>
                  </a:lnTo>
                  <a:lnTo>
                    <a:pt x="7636" y="28654"/>
                  </a:lnTo>
                  <a:lnTo>
                    <a:pt x="9303" y="28303"/>
                  </a:lnTo>
                  <a:lnTo>
                    <a:pt x="11980" y="28917"/>
                  </a:lnTo>
                  <a:lnTo>
                    <a:pt x="13648" y="29488"/>
                  </a:lnTo>
                  <a:lnTo>
                    <a:pt x="14964" y="29970"/>
                  </a:lnTo>
                  <a:lnTo>
                    <a:pt x="15973" y="30365"/>
                  </a:lnTo>
                  <a:lnTo>
                    <a:pt x="16763" y="30716"/>
                  </a:lnTo>
                  <a:lnTo>
                    <a:pt x="17685" y="31111"/>
                  </a:lnTo>
                  <a:lnTo>
                    <a:pt x="18080" y="31199"/>
                  </a:lnTo>
                  <a:lnTo>
                    <a:pt x="18387" y="31243"/>
                  </a:lnTo>
                  <a:lnTo>
                    <a:pt x="18782" y="31199"/>
                  </a:lnTo>
                  <a:lnTo>
                    <a:pt x="19220" y="31067"/>
                  </a:lnTo>
                  <a:lnTo>
                    <a:pt x="19791" y="30848"/>
                  </a:lnTo>
                  <a:lnTo>
                    <a:pt x="20493" y="30541"/>
                  </a:lnTo>
                  <a:lnTo>
                    <a:pt x="22073" y="29883"/>
                  </a:lnTo>
                  <a:lnTo>
                    <a:pt x="24355" y="29005"/>
                  </a:lnTo>
                  <a:lnTo>
                    <a:pt x="26812" y="27864"/>
                  </a:lnTo>
                  <a:lnTo>
                    <a:pt x="26856" y="27820"/>
                  </a:lnTo>
                  <a:lnTo>
                    <a:pt x="28348" y="26679"/>
                  </a:lnTo>
                  <a:lnTo>
                    <a:pt x="31112" y="25670"/>
                  </a:lnTo>
                  <a:lnTo>
                    <a:pt x="33438" y="25363"/>
                  </a:lnTo>
                  <a:lnTo>
                    <a:pt x="33526" y="25363"/>
                  </a:lnTo>
                  <a:lnTo>
                    <a:pt x="34096" y="24968"/>
                  </a:lnTo>
                  <a:lnTo>
                    <a:pt x="34140" y="24924"/>
                  </a:lnTo>
                  <a:lnTo>
                    <a:pt x="34579" y="24222"/>
                  </a:lnTo>
                  <a:lnTo>
                    <a:pt x="34623" y="24178"/>
                  </a:lnTo>
                  <a:lnTo>
                    <a:pt x="35149" y="22686"/>
                  </a:lnTo>
                  <a:lnTo>
                    <a:pt x="35500" y="22072"/>
                  </a:lnTo>
                  <a:lnTo>
                    <a:pt x="35500" y="22028"/>
                  </a:lnTo>
                  <a:lnTo>
                    <a:pt x="35588" y="21765"/>
                  </a:lnTo>
                  <a:lnTo>
                    <a:pt x="35588" y="21677"/>
                  </a:lnTo>
                  <a:lnTo>
                    <a:pt x="35500" y="21589"/>
                  </a:lnTo>
                  <a:lnTo>
                    <a:pt x="33087" y="20580"/>
                  </a:lnTo>
                  <a:lnTo>
                    <a:pt x="33043" y="20580"/>
                  </a:lnTo>
                  <a:lnTo>
                    <a:pt x="30849" y="20185"/>
                  </a:lnTo>
                  <a:lnTo>
                    <a:pt x="29664" y="20009"/>
                  </a:lnTo>
                  <a:lnTo>
                    <a:pt x="29225" y="19615"/>
                  </a:lnTo>
                  <a:lnTo>
                    <a:pt x="28918" y="18254"/>
                  </a:lnTo>
                  <a:lnTo>
                    <a:pt x="28479" y="15446"/>
                  </a:lnTo>
                  <a:lnTo>
                    <a:pt x="28040" y="13340"/>
                  </a:lnTo>
                  <a:lnTo>
                    <a:pt x="28040" y="13252"/>
                  </a:lnTo>
                  <a:lnTo>
                    <a:pt x="25934" y="9917"/>
                  </a:lnTo>
                  <a:lnTo>
                    <a:pt x="24091" y="7547"/>
                  </a:lnTo>
                  <a:lnTo>
                    <a:pt x="24047" y="7547"/>
                  </a:lnTo>
                  <a:lnTo>
                    <a:pt x="21985" y="5704"/>
                  </a:lnTo>
                  <a:lnTo>
                    <a:pt x="20098" y="4081"/>
                  </a:lnTo>
                  <a:lnTo>
                    <a:pt x="20054" y="4081"/>
                  </a:lnTo>
                  <a:lnTo>
                    <a:pt x="18738" y="3247"/>
                  </a:lnTo>
                  <a:lnTo>
                    <a:pt x="17816" y="1273"/>
                  </a:lnTo>
                  <a:lnTo>
                    <a:pt x="17378" y="439"/>
                  </a:lnTo>
                  <a:lnTo>
                    <a:pt x="17334" y="439"/>
                  </a:lnTo>
                  <a:lnTo>
                    <a:pt x="16983" y="44"/>
                  </a:lnTo>
                  <a:lnTo>
                    <a:pt x="16939"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 name="Google Shape;225;p7"/>
            <p:cNvSpPr/>
            <p:nvPr/>
          </p:nvSpPr>
          <p:spPr>
            <a:xfrm>
              <a:off x="6038025" y="3987950"/>
              <a:ext cx="388375" cy="286350"/>
            </a:xfrm>
            <a:custGeom>
              <a:rect b="b" l="l" r="r" t="t"/>
              <a:pathLst>
                <a:path extrusionOk="0" h="11454" w="15535">
                  <a:moveTo>
                    <a:pt x="2545" y="352"/>
                  </a:moveTo>
                  <a:lnTo>
                    <a:pt x="5134" y="527"/>
                  </a:lnTo>
                  <a:lnTo>
                    <a:pt x="7504" y="1010"/>
                  </a:lnTo>
                  <a:lnTo>
                    <a:pt x="9786" y="1317"/>
                  </a:lnTo>
                  <a:lnTo>
                    <a:pt x="9830" y="1317"/>
                  </a:lnTo>
                  <a:lnTo>
                    <a:pt x="11760" y="1010"/>
                  </a:lnTo>
                  <a:lnTo>
                    <a:pt x="12813" y="1142"/>
                  </a:lnTo>
                  <a:lnTo>
                    <a:pt x="14130" y="1800"/>
                  </a:lnTo>
                  <a:lnTo>
                    <a:pt x="14569" y="2195"/>
                  </a:lnTo>
                  <a:lnTo>
                    <a:pt x="15139" y="3906"/>
                  </a:lnTo>
                  <a:lnTo>
                    <a:pt x="15183" y="4345"/>
                  </a:lnTo>
                  <a:lnTo>
                    <a:pt x="14481" y="5486"/>
                  </a:lnTo>
                  <a:lnTo>
                    <a:pt x="12857" y="7504"/>
                  </a:lnTo>
                  <a:lnTo>
                    <a:pt x="11936" y="8952"/>
                  </a:lnTo>
                  <a:lnTo>
                    <a:pt x="10356" y="10005"/>
                  </a:lnTo>
                  <a:lnTo>
                    <a:pt x="7855" y="11015"/>
                  </a:lnTo>
                  <a:lnTo>
                    <a:pt x="6758" y="11102"/>
                  </a:lnTo>
                  <a:lnTo>
                    <a:pt x="5924" y="11059"/>
                  </a:lnTo>
                  <a:lnTo>
                    <a:pt x="4520" y="10313"/>
                  </a:lnTo>
                  <a:lnTo>
                    <a:pt x="3072" y="9303"/>
                  </a:lnTo>
                  <a:lnTo>
                    <a:pt x="2721" y="8865"/>
                  </a:lnTo>
                  <a:lnTo>
                    <a:pt x="2326" y="6802"/>
                  </a:lnTo>
                  <a:lnTo>
                    <a:pt x="2282" y="6714"/>
                  </a:lnTo>
                  <a:lnTo>
                    <a:pt x="527" y="4082"/>
                  </a:lnTo>
                  <a:lnTo>
                    <a:pt x="351" y="3160"/>
                  </a:lnTo>
                  <a:lnTo>
                    <a:pt x="834" y="2063"/>
                  </a:lnTo>
                  <a:lnTo>
                    <a:pt x="1580" y="922"/>
                  </a:lnTo>
                  <a:lnTo>
                    <a:pt x="2019" y="527"/>
                  </a:lnTo>
                  <a:lnTo>
                    <a:pt x="2545" y="352"/>
                  </a:lnTo>
                  <a:close/>
                  <a:moveTo>
                    <a:pt x="2545" y="1"/>
                  </a:moveTo>
                  <a:lnTo>
                    <a:pt x="2458" y="45"/>
                  </a:lnTo>
                  <a:lnTo>
                    <a:pt x="1887" y="220"/>
                  </a:lnTo>
                  <a:lnTo>
                    <a:pt x="1843" y="264"/>
                  </a:lnTo>
                  <a:lnTo>
                    <a:pt x="1317" y="659"/>
                  </a:lnTo>
                  <a:lnTo>
                    <a:pt x="1273" y="703"/>
                  </a:lnTo>
                  <a:lnTo>
                    <a:pt x="527" y="1888"/>
                  </a:lnTo>
                  <a:lnTo>
                    <a:pt x="527" y="1931"/>
                  </a:lnTo>
                  <a:lnTo>
                    <a:pt x="44" y="3072"/>
                  </a:lnTo>
                  <a:lnTo>
                    <a:pt x="0" y="3204"/>
                  </a:lnTo>
                  <a:lnTo>
                    <a:pt x="176" y="4169"/>
                  </a:lnTo>
                  <a:lnTo>
                    <a:pt x="220" y="4257"/>
                  </a:lnTo>
                  <a:lnTo>
                    <a:pt x="1975" y="6890"/>
                  </a:lnTo>
                  <a:lnTo>
                    <a:pt x="2414" y="8952"/>
                  </a:lnTo>
                  <a:lnTo>
                    <a:pt x="2458" y="9040"/>
                  </a:lnTo>
                  <a:lnTo>
                    <a:pt x="2809" y="9523"/>
                  </a:lnTo>
                  <a:lnTo>
                    <a:pt x="2853" y="9567"/>
                  </a:lnTo>
                  <a:lnTo>
                    <a:pt x="4345" y="10620"/>
                  </a:lnTo>
                  <a:lnTo>
                    <a:pt x="5793" y="11366"/>
                  </a:lnTo>
                  <a:lnTo>
                    <a:pt x="5880" y="11410"/>
                  </a:lnTo>
                  <a:lnTo>
                    <a:pt x="6758" y="11453"/>
                  </a:lnTo>
                  <a:lnTo>
                    <a:pt x="7943" y="11322"/>
                  </a:lnTo>
                  <a:lnTo>
                    <a:pt x="7987" y="11322"/>
                  </a:lnTo>
                  <a:lnTo>
                    <a:pt x="10488" y="10313"/>
                  </a:lnTo>
                  <a:lnTo>
                    <a:pt x="10532" y="10313"/>
                  </a:lnTo>
                  <a:lnTo>
                    <a:pt x="12155" y="9216"/>
                  </a:lnTo>
                  <a:lnTo>
                    <a:pt x="12199" y="9172"/>
                  </a:lnTo>
                  <a:lnTo>
                    <a:pt x="13165" y="7724"/>
                  </a:lnTo>
                  <a:lnTo>
                    <a:pt x="14788" y="5705"/>
                  </a:lnTo>
                  <a:lnTo>
                    <a:pt x="15490" y="4476"/>
                  </a:lnTo>
                  <a:lnTo>
                    <a:pt x="15534" y="4389"/>
                  </a:lnTo>
                  <a:lnTo>
                    <a:pt x="15490" y="3862"/>
                  </a:lnTo>
                  <a:lnTo>
                    <a:pt x="15490" y="3818"/>
                  </a:lnTo>
                  <a:lnTo>
                    <a:pt x="14876" y="2063"/>
                  </a:lnTo>
                  <a:lnTo>
                    <a:pt x="14832" y="1975"/>
                  </a:lnTo>
                  <a:lnTo>
                    <a:pt x="14393" y="1536"/>
                  </a:lnTo>
                  <a:lnTo>
                    <a:pt x="14349" y="1493"/>
                  </a:lnTo>
                  <a:lnTo>
                    <a:pt x="12945" y="834"/>
                  </a:lnTo>
                  <a:lnTo>
                    <a:pt x="12901" y="791"/>
                  </a:lnTo>
                  <a:lnTo>
                    <a:pt x="11804" y="659"/>
                  </a:lnTo>
                  <a:lnTo>
                    <a:pt x="11760" y="659"/>
                  </a:lnTo>
                  <a:lnTo>
                    <a:pt x="9830" y="966"/>
                  </a:lnTo>
                  <a:lnTo>
                    <a:pt x="7548" y="659"/>
                  </a:lnTo>
                  <a:lnTo>
                    <a:pt x="5178" y="176"/>
                  </a:lnTo>
                  <a:lnTo>
                    <a:pt x="2545"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 name="Google Shape;226;p7"/>
            <p:cNvSpPr/>
            <p:nvPr/>
          </p:nvSpPr>
          <p:spPr>
            <a:xfrm>
              <a:off x="6096175" y="1773100"/>
              <a:ext cx="942350" cy="1522675"/>
            </a:xfrm>
            <a:custGeom>
              <a:rect b="b" l="l" r="r" t="t"/>
              <a:pathLst>
                <a:path extrusionOk="0" h="60907" w="37694">
                  <a:moveTo>
                    <a:pt x="35982" y="0"/>
                  </a:moveTo>
                  <a:lnTo>
                    <a:pt x="35938" y="44"/>
                  </a:lnTo>
                  <a:lnTo>
                    <a:pt x="35894" y="88"/>
                  </a:lnTo>
                  <a:lnTo>
                    <a:pt x="35894" y="176"/>
                  </a:lnTo>
                  <a:lnTo>
                    <a:pt x="35894" y="220"/>
                  </a:lnTo>
                  <a:lnTo>
                    <a:pt x="35938" y="307"/>
                  </a:lnTo>
                  <a:lnTo>
                    <a:pt x="36070" y="395"/>
                  </a:lnTo>
                  <a:lnTo>
                    <a:pt x="37079" y="1975"/>
                  </a:lnTo>
                  <a:lnTo>
                    <a:pt x="37298" y="2765"/>
                  </a:lnTo>
                  <a:lnTo>
                    <a:pt x="37342" y="3598"/>
                  </a:lnTo>
                  <a:lnTo>
                    <a:pt x="37035" y="5529"/>
                  </a:lnTo>
                  <a:lnTo>
                    <a:pt x="37035" y="5573"/>
                  </a:lnTo>
                  <a:lnTo>
                    <a:pt x="36904" y="8820"/>
                  </a:lnTo>
                  <a:lnTo>
                    <a:pt x="36640" y="9829"/>
                  </a:lnTo>
                  <a:lnTo>
                    <a:pt x="35850" y="11760"/>
                  </a:lnTo>
                  <a:lnTo>
                    <a:pt x="34578" y="14569"/>
                  </a:lnTo>
                  <a:lnTo>
                    <a:pt x="33393" y="17026"/>
                  </a:lnTo>
                  <a:lnTo>
                    <a:pt x="31111" y="20405"/>
                  </a:lnTo>
                  <a:lnTo>
                    <a:pt x="31111" y="20536"/>
                  </a:lnTo>
                  <a:lnTo>
                    <a:pt x="31155" y="20624"/>
                  </a:lnTo>
                  <a:lnTo>
                    <a:pt x="31506" y="21063"/>
                  </a:lnTo>
                  <a:lnTo>
                    <a:pt x="32472" y="22511"/>
                  </a:lnTo>
                  <a:lnTo>
                    <a:pt x="32867" y="24573"/>
                  </a:lnTo>
                  <a:lnTo>
                    <a:pt x="33525" y="26767"/>
                  </a:lnTo>
                  <a:lnTo>
                    <a:pt x="33613" y="28523"/>
                  </a:lnTo>
                  <a:lnTo>
                    <a:pt x="33656" y="31638"/>
                  </a:lnTo>
                  <a:lnTo>
                    <a:pt x="33656" y="35368"/>
                  </a:lnTo>
                  <a:lnTo>
                    <a:pt x="33437" y="38088"/>
                  </a:lnTo>
                  <a:lnTo>
                    <a:pt x="33130" y="38922"/>
                  </a:lnTo>
                  <a:lnTo>
                    <a:pt x="30804" y="41774"/>
                  </a:lnTo>
                  <a:lnTo>
                    <a:pt x="28391" y="43442"/>
                  </a:lnTo>
                  <a:lnTo>
                    <a:pt x="25495" y="44978"/>
                  </a:lnTo>
                  <a:lnTo>
                    <a:pt x="23301" y="46119"/>
                  </a:lnTo>
                  <a:lnTo>
                    <a:pt x="20097" y="47874"/>
                  </a:lnTo>
                  <a:lnTo>
                    <a:pt x="16894" y="49936"/>
                  </a:lnTo>
                  <a:lnTo>
                    <a:pt x="16016" y="50726"/>
                  </a:lnTo>
                  <a:lnTo>
                    <a:pt x="14042" y="51516"/>
                  </a:lnTo>
                  <a:lnTo>
                    <a:pt x="13998" y="51516"/>
                  </a:lnTo>
                  <a:lnTo>
                    <a:pt x="12682" y="52306"/>
                  </a:lnTo>
                  <a:lnTo>
                    <a:pt x="12638" y="52306"/>
                  </a:lnTo>
                  <a:lnTo>
                    <a:pt x="11146" y="53490"/>
                  </a:lnTo>
                  <a:lnTo>
                    <a:pt x="9127" y="54500"/>
                  </a:lnTo>
                  <a:lnTo>
                    <a:pt x="5222" y="56694"/>
                  </a:lnTo>
                  <a:lnTo>
                    <a:pt x="3335" y="58098"/>
                  </a:lnTo>
                  <a:lnTo>
                    <a:pt x="88" y="60599"/>
                  </a:lnTo>
                  <a:lnTo>
                    <a:pt x="44" y="60643"/>
                  </a:lnTo>
                  <a:lnTo>
                    <a:pt x="0" y="60731"/>
                  </a:lnTo>
                  <a:lnTo>
                    <a:pt x="0" y="60775"/>
                  </a:lnTo>
                  <a:lnTo>
                    <a:pt x="44" y="60862"/>
                  </a:lnTo>
                  <a:lnTo>
                    <a:pt x="88" y="60906"/>
                  </a:lnTo>
                  <a:lnTo>
                    <a:pt x="307" y="60906"/>
                  </a:lnTo>
                  <a:lnTo>
                    <a:pt x="3554" y="58405"/>
                  </a:lnTo>
                  <a:lnTo>
                    <a:pt x="5397" y="56957"/>
                  </a:lnTo>
                  <a:lnTo>
                    <a:pt x="9303" y="54807"/>
                  </a:lnTo>
                  <a:lnTo>
                    <a:pt x="11277" y="53798"/>
                  </a:lnTo>
                  <a:lnTo>
                    <a:pt x="11321" y="53754"/>
                  </a:lnTo>
                  <a:lnTo>
                    <a:pt x="12857" y="52613"/>
                  </a:lnTo>
                  <a:lnTo>
                    <a:pt x="14173" y="51823"/>
                  </a:lnTo>
                  <a:lnTo>
                    <a:pt x="16148" y="51033"/>
                  </a:lnTo>
                  <a:lnTo>
                    <a:pt x="16192" y="50989"/>
                  </a:lnTo>
                  <a:lnTo>
                    <a:pt x="17113" y="50243"/>
                  </a:lnTo>
                  <a:lnTo>
                    <a:pt x="20273" y="48181"/>
                  </a:lnTo>
                  <a:lnTo>
                    <a:pt x="23476" y="46426"/>
                  </a:lnTo>
                  <a:lnTo>
                    <a:pt x="25626" y="45285"/>
                  </a:lnTo>
                  <a:lnTo>
                    <a:pt x="28566" y="43749"/>
                  </a:lnTo>
                  <a:lnTo>
                    <a:pt x="31024" y="42038"/>
                  </a:lnTo>
                  <a:lnTo>
                    <a:pt x="31067" y="41994"/>
                  </a:lnTo>
                  <a:lnTo>
                    <a:pt x="33437" y="39098"/>
                  </a:lnTo>
                  <a:lnTo>
                    <a:pt x="33437" y="39054"/>
                  </a:lnTo>
                  <a:lnTo>
                    <a:pt x="33788" y="38176"/>
                  </a:lnTo>
                  <a:lnTo>
                    <a:pt x="33788" y="38132"/>
                  </a:lnTo>
                  <a:lnTo>
                    <a:pt x="34007" y="35368"/>
                  </a:lnTo>
                  <a:lnTo>
                    <a:pt x="34007" y="31638"/>
                  </a:lnTo>
                  <a:lnTo>
                    <a:pt x="33964" y="28523"/>
                  </a:lnTo>
                  <a:lnTo>
                    <a:pt x="33876" y="26723"/>
                  </a:lnTo>
                  <a:lnTo>
                    <a:pt x="33218" y="24486"/>
                  </a:lnTo>
                  <a:lnTo>
                    <a:pt x="32823" y="22379"/>
                  </a:lnTo>
                  <a:lnTo>
                    <a:pt x="32779" y="22335"/>
                  </a:lnTo>
                  <a:lnTo>
                    <a:pt x="31813" y="20887"/>
                  </a:lnTo>
                  <a:lnTo>
                    <a:pt x="31813" y="20843"/>
                  </a:lnTo>
                  <a:lnTo>
                    <a:pt x="31506" y="20492"/>
                  </a:lnTo>
                  <a:lnTo>
                    <a:pt x="33700" y="17201"/>
                  </a:lnTo>
                  <a:lnTo>
                    <a:pt x="34885" y="14744"/>
                  </a:lnTo>
                  <a:lnTo>
                    <a:pt x="36201" y="11892"/>
                  </a:lnTo>
                  <a:lnTo>
                    <a:pt x="36991" y="9961"/>
                  </a:lnTo>
                  <a:lnTo>
                    <a:pt x="36991" y="9917"/>
                  </a:lnTo>
                  <a:lnTo>
                    <a:pt x="37255" y="8908"/>
                  </a:lnTo>
                  <a:lnTo>
                    <a:pt x="37255" y="8864"/>
                  </a:lnTo>
                  <a:lnTo>
                    <a:pt x="37386" y="5573"/>
                  </a:lnTo>
                  <a:lnTo>
                    <a:pt x="37693" y="3642"/>
                  </a:lnTo>
                  <a:lnTo>
                    <a:pt x="37693" y="3598"/>
                  </a:lnTo>
                  <a:lnTo>
                    <a:pt x="37650" y="2721"/>
                  </a:lnTo>
                  <a:lnTo>
                    <a:pt x="37650" y="2677"/>
                  </a:lnTo>
                  <a:lnTo>
                    <a:pt x="37386" y="1843"/>
                  </a:lnTo>
                  <a:lnTo>
                    <a:pt x="37386" y="1799"/>
                  </a:lnTo>
                  <a:lnTo>
                    <a:pt x="36377" y="220"/>
                  </a:lnTo>
                  <a:lnTo>
                    <a:pt x="36333" y="176"/>
                  </a:lnTo>
                  <a:lnTo>
                    <a:pt x="36158" y="44"/>
                  </a:lnTo>
                  <a:lnTo>
                    <a:pt x="36114"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 name="Google Shape;227;p7"/>
            <p:cNvSpPr/>
            <p:nvPr/>
          </p:nvSpPr>
          <p:spPr>
            <a:xfrm>
              <a:off x="6123600" y="1816975"/>
              <a:ext cx="957700" cy="1504025"/>
            </a:xfrm>
            <a:custGeom>
              <a:rect b="b" l="l" r="r" t="t"/>
              <a:pathLst>
                <a:path extrusionOk="0" h="60161" w="38308">
                  <a:moveTo>
                    <a:pt x="36772" y="1"/>
                  </a:moveTo>
                  <a:lnTo>
                    <a:pt x="36684" y="44"/>
                  </a:lnTo>
                  <a:lnTo>
                    <a:pt x="36684" y="132"/>
                  </a:lnTo>
                  <a:lnTo>
                    <a:pt x="36684" y="176"/>
                  </a:lnTo>
                  <a:lnTo>
                    <a:pt x="36684" y="264"/>
                  </a:lnTo>
                  <a:lnTo>
                    <a:pt x="37430" y="1624"/>
                  </a:lnTo>
                  <a:lnTo>
                    <a:pt x="37913" y="3160"/>
                  </a:lnTo>
                  <a:lnTo>
                    <a:pt x="37957" y="4740"/>
                  </a:lnTo>
                  <a:lnTo>
                    <a:pt x="37298" y="7372"/>
                  </a:lnTo>
                  <a:lnTo>
                    <a:pt x="36245" y="10620"/>
                  </a:lnTo>
                  <a:lnTo>
                    <a:pt x="36245" y="10663"/>
                  </a:lnTo>
                  <a:lnTo>
                    <a:pt x="36421" y="13077"/>
                  </a:lnTo>
                  <a:lnTo>
                    <a:pt x="36158" y="15183"/>
                  </a:lnTo>
                  <a:lnTo>
                    <a:pt x="36070" y="17509"/>
                  </a:lnTo>
                  <a:lnTo>
                    <a:pt x="35807" y="20142"/>
                  </a:lnTo>
                  <a:lnTo>
                    <a:pt x="35850" y="20229"/>
                  </a:lnTo>
                  <a:lnTo>
                    <a:pt x="36465" y="22160"/>
                  </a:lnTo>
                  <a:lnTo>
                    <a:pt x="36596" y="25802"/>
                  </a:lnTo>
                  <a:lnTo>
                    <a:pt x="36904" y="27601"/>
                  </a:lnTo>
                  <a:lnTo>
                    <a:pt x="36947" y="29488"/>
                  </a:lnTo>
                  <a:lnTo>
                    <a:pt x="36860" y="32077"/>
                  </a:lnTo>
                  <a:lnTo>
                    <a:pt x="36596" y="34578"/>
                  </a:lnTo>
                  <a:lnTo>
                    <a:pt x="36070" y="36333"/>
                  </a:lnTo>
                  <a:lnTo>
                    <a:pt x="34797" y="38308"/>
                  </a:lnTo>
                  <a:lnTo>
                    <a:pt x="33042" y="41555"/>
                  </a:lnTo>
                  <a:lnTo>
                    <a:pt x="31770" y="42828"/>
                  </a:lnTo>
                  <a:lnTo>
                    <a:pt x="30848" y="43047"/>
                  </a:lnTo>
                  <a:lnTo>
                    <a:pt x="29619" y="43091"/>
                  </a:lnTo>
                  <a:lnTo>
                    <a:pt x="29532" y="43135"/>
                  </a:lnTo>
                  <a:lnTo>
                    <a:pt x="27294" y="44364"/>
                  </a:lnTo>
                  <a:lnTo>
                    <a:pt x="22028" y="47040"/>
                  </a:lnTo>
                  <a:lnTo>
                    <a:pt x="18035" y="49103"/>
                  </a:lnTo>
                  <a:lnTo>
                    <a:pt x="15534" y="50726"/>
                  </a:lnTo>
                  <a:lnTo>
                    <a:pt x="12155" y="52086"/>
                  </a:lnTo>
                  <a:lnTo>
                    <a:pt x="12111" y="52086"/>
                  </a:lnTo>
                  <a:lnTo>
                    <a:pt x="10531" y="53008"/>
                  </a:lnTo>
                  <a:lnTo>
                    <a:pt x="8996" y="53886"/>
                  </a:lnTo>
                  <a:lnTo>
                    <a:pt x="7416" y="54719"/>
                  </a:lnTo>
                  <a:lnTo>
                    <a:pt x="5880" y="55597"/>
                  </a:lnTo>
                  <a:lnTo>
                    <a:pt x="5134" y="56080"/>
                  </a:lnTo>
                  <a:lnTo>
                    <a:pt x="4432" y="56562"/>
                  </a:lnTo>
                  <a:lnTo>
                    <a:pt x="3686" y="57089"/>
                  </a:lnTo>
                  <a:lnTo>
                    <a:pt x="2984" y="57659"/>
                  </a:lnTo>
                  <a:lnTo>
                    <a:pt x="88" y="59853"/>
                  </a:lnTo>
                  <a:lnTo>
                    <a:pt x="44" y="59897"/>
                  </a:lnTo>
                  <a:lnTo>
                    <a:pt x="0" y="59985"/>
                  </a:lnTo>
                  <a:lnTo>
                    <a:pt x="0" y="60029"/>
                  </a:lnTo>
                  <a:lnTo>
                    <a:pt x="44" y="60117"/>
                  </a:lnTo>
                  <a:lnTo>
                    <a:pt x="88" y="60160"/>
                  </a:lnTo>
                  <a:lnTo>
                    <a:pt x="176" y="60160"/>
                  </a:lnTo>
                  <a:lnTo>
                    <a:pt x="307" y="60117"/>
                  </a:lnTo>
                  <a:lnTo>
                    <a:pt x="3203" y="57923"/>
                  </a:lnTo>
                  <a:lnTo>
                    <a:pt x="3905" y="57396"/>
                  </a:lnTo>
                  <a:lnTo>
                    <a:pt x="4607" y="56869"/>
                  </a:lnTo>
                  <a:lnTo>
                    <a:pt x="5353" y="56387"/>
                  </a:lnTo>
                  <a:lnTo>
                    <a:pt x="6099" y="55904"/>
                  </a:lnTo>
                  <a:lnTo>
                    <a:pt x="7635" y="55026"/>
                  </a:lnTo>
                  <a:lnTo>
                    <a:pt x="9127" y="54193"/>
                  </a:lnTo>
                  <a:lnTo>
                    <a:pt x="10707" y="53315"/>
                  </a:lnTo>
                  <a:lnTo>
                    <a:pt x="12287" y="52394"/>
                  </a:lnTo>
                  <a:lnTo>
                    <a:pt x="15665" y="51033"/>
                  </a:lnTo>
                  <a:lnTo>
                    <a:pt x="15709" y="51033"/>
                  </a:lnTo>
                  <a:lnTo>
                    <a:pt x="18210" y="49410"/>
                  </a:lnTo>
                  <a:lnTo>
                    <a:pt x="22160" y="47347"/>
                  </a:lnTo>
                  <a:lnTo>
                    <a:pt x="27469" y="44671"/>
                  </a:lnTo>
                  <a:lnTo>
                    <a:pt x="29663" y="43442"/>
                  </a:lnTo>
                  <a:lnTo>
                    <a:pt x="30892" y="43398"/>
                  </a:lnTo>
                  <a:lnTo>
                    <a:pt x="30936" y="43398"/>
                  </a:lnTo>
                  <a:lnTo>
                    <a:pt x="31901" y="43179"/>
                  </a:lnTo>
                  <a:lnTo>
                    <a:pt x="31989" y="43135"/>
                  </a:lnTo>
                  <a:lnTo>
                    <a:pt x="33349" y="41775"/>
                  </a:lnTo>
                  <a:lnTo>
                    <a:pt x="33349" y="41731"/>
                  </a:lnTo>
                  <a:lnTo>
                    <a:pt x="35104" y="38527"/>
                  </a:lnTo>
                  <a:lnTo>
                    <a:pt x="36377" y="36509"/>
                  </a:lnTo>
                  <a:lnTo>
                    <a:pt x="36377" y="36465"/>
                  </a:lnTo>
                  <a:lnTo>
                    <a:pt x="36904" y="34666"/>
                  </a:lnTo>
                  <a:lnTo>
                    <a:pt x="36904" y="34622"/>
                  </a:lnTo>
                  <a:lnTo>
                    <a:pt x="37211" y="32121"/>
                  </a:lnTo>
                  <a:lnTo>
                    <a:pt x="37298" y="29488"/>
                  </a:lnTo>
                  <a:lnTo>
                    <a:pt x="37255" y="27601"/>
                  </a:lnTo>
                  <a:lnTo>
                    <a:pt x="37211" y="27557"/>
                  </a:lnTo>
                  <a:lnTo>
                    <a:pt x="36947" y="25758"/>
                  </a:lnTo>
                  <a:lnTo>
                    <a:pt x="36816" y="22116"/>
                  </a:lnTo>
                  <a:lnTo>
                    <a:pt x="36816" y="22072"/>
                  </a:lnTo>
                  <a:lnTo>
                    <a:pt x="36201" y="20142"/>
                  </a:lnTo>
                  <a:lnTo>
                    <a:pt x="36421" y="17509"/>
                  </a:lnTo>
                  <a:lnTo>
                    <a:pt x="36509" y="15227"/>
                  </a:lnTo>
                  <a:lnTo>
                    <a:pt x="36772" y="13077"/>
                  </a:lnTo>
                  <a:lnTo>
                    <a:pt x="36596" y="10663"/>
                  </a:lnTo>
                  <a:lnTo>
                    <a:pt x="37650" y="7460"/>
                  </a:lnTo>
                  <a:lnTo>
                    <a:pt x="38264" y="4827"/>
                  </a:lnTo>
                  <a:lnTo>
                    <a:pt x="38308" y="4783"/>
                  </a:lnTo>
                  <a:lnTo>
                    <a:pt x="38264" y="3160"/>
                  </a:lnTo>
                  <a:lnTo>
                    <a:pt x="38264" y="3072"/>
                  </a:lnTo>
                  <a:lnTo>
                    <a:pt x="37737" y="1492"/>
                  </a:lnTo>
                  <a:lnTo>
                    <a:pt x="37737" y="1449"/>
                  </a:lnTo>
                  <a:lnTo>
                    <a:pt x="36991" y="88"/>
                  </a:lnTo>
                  <a:lnTo>
                    <a:pt x="36947" y="44"/>
                  </a:lnTo>
                  <a:lnTo>
                    <a:pt x="36904"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 name="Google Shape;228;p7"/>
            <p:cNvSpPr/>
            <p:nvPr/>
          </p:nvSpPr>
          <p:spPr>
            <a:xfrm>
              <a:off x="6392350" y="3454800"/>
              <a:ext cx="767950" cy="217250"/>
            </a:xfrm>
            <a:custGeom>
              <a:rect b="b" l="l" r="r" t="t"/>
              <a:pathLst>
                <a:path extrusionOk="0" h="8690" w="30718">
                  <a:moveTo>
                    <a:pt x="11234" y="1"/>
                  </a:moveTo>
                  <a:lnTo>
                    <a:pt x="7899" y="1010"/>
                  </a:lnTo>
                  <a:lnTo>
                    <a:pt x="3555" y="1975"/>
                  </a:lnTo>
                  <a:lnTo>
                    <a:pt x="3511" y="1975"/>
                  </a:lnTo>
                  <a:lnTo>
                    <a:pt x="89" y="3994"/>
                  </a:lnTo>
                  <a:lnTo>
                    <a:pt x="45" y="4038"/>
                  </a:lnTo>
                  <a:lnTo>
                    <a:pt x="1" y="4126"/>
                  </a:lnTo>
                  <a:lnTo>
                    <a:pt x="1" y="4169"/>
                  </a:lnTo>
                  <a:lnTo>
                    <a:pt x="45" y="4257"/>
                  </a:lnTo>
                  <a:lnTo>
                    <a:pt x="89" y="4301"/>
                  </a:lnTo>
                  <a:lnTo>
                    <a:pt x="132" y="4345"/>
                  </a:lnTo>
                  <a:lnTo>
                    <a:pt x="220" y="4345"/>
                  </a:lnTo>
                  <a:lnTo>
                    <a:pt x="264" y="4301"/>
                  </a:lnTo>
                  <a:lnTo>
                    <a:pt x="3687" y="2326"/>
                  </a:lnTo>
                  <a:lnTo>
                    <a:pt x="7987" y="1361"/>
                  </a:lnTo>
                  <a:lnTo>
                    <a:pt x="10313" y="659"/>
                  </a:lnTo>
                  <a:lnTo>
                    <a:pt x="11278" y="352"/>
                  </a:lnTo>
                  <a:lnTo>
                    <a:pt x="11497" y="352"/>
                  </a:lnTo>
                  <a:lnTo>
                    <a:pt x="13384" y="2283"/>
                  </a:lnTo>
                  <a:lnTo>
                    <a:pt x="13428" y="2326"/>
                  </a:lnTo>
                  <a:lnTo>
                    <a:pt x="15754" y="4257"/>
                  </a:lnTo>
                  <a:lnTo>
                    <a:pt x="15798" y="4257"/>
                  </a:lnTo>
                  <a:lnTo>
                    <a:pt x="18913" y="5969"/>
                  </a:lnTo>
                  <a:lnTo>
                    <a:pt x="20888" y="6802"/>
                  </a:lnTo>
                  <a:lnTo>
                    <a:pt x="23214" y="7592"/>
                  </a:lnTo>
                  <a:lnTo>
                    <a:pt x="26022" y="8601"/>
                  </a:lnTo>
                  <a:lnTo>
                    <a:pt x="26066" y="8601"/>
                  </a:lnTo>
                  <a:lnTo>
                    <a:pt x="26943" y="8689"/>
                  </a:lnTo>
                  <a:lnTo>
                    <a:pt x="26987" y="8689"/>
                  </a:lnTo>
                  <a:lnTo>
                    <a:pt x="27777" y="8558"/>
                  </a:lnTo>
                  <a:lnTo>
                    <a:pt x="27821" y="8514"/>
                  </a:lnTo>
                  <a:lnTo>
                    <a:pt x="28874" y="7899"/>
                  </a:lnTo>
                  <a:lnTo>
                    <a:pt x="28962" y="7855"/>
                  </a:lnTo>
                  <a:lnTo>
                    <a:pt x="30366" y="5881"/>
                  </a:lnTo>
                  <a:lnTo>
                    <a:pt x="30366" y="5837"/>
                  </a:lnTo>
                  <a:lnTo>
                    <a:pt x="30717" y="5003"/>
                  </a:lnTo>
                  <a:lnTo>
                    <a:pt x="30717" y="4872"/>
                  </a:lnTo>
                  <a:lnTo>
                    <a:pt x="30322" y="3380"/>
                  </a:lnTo>
                  <a:lnTo>
                    <a:pt x="30278" y="3380"/>
                  </a:lnTo>
                  <a:lnTo>
                    <a:pt x="29225" y="1010"/>
                  </a:lnTo>
                  <a:lnTo>
                    <a:pt x="29181" y="966"/>
                  </a:lnTo>
                  <a:lnTo>
                    <a:pt x="29137" y="922"/>
                  </a:lnTo>
                  <a:lnTo>
                    <a:pt x="29050" y="922"/>
                  </a:lnTo>
                  <a:lnTo>
                    <a:pt x="28962" y="966"/>
                  </a:lnTo>
                  <a:lnTo>
                    <a:pt x="28918" y="966"/>
                  </a:lnTo>
                  <a:lnTo>
                    <a:pt x="28874" y="1054"/>
                  </a:lnTo>
                  <a:lnTo>
                    <a:pt x="28874" y="1098"/>
                  </a:lnTo>
                  <a:lnTo>
                    <a:pt x="28918" y="1186"/>
                  </a:lnTo>
                  <a:lnTo>
                    <a:pt x="29971" y="3511"/>
                  </a:lnTo>
                  <a:lnTo>
                    <a:pt x="30366" y="4915"/>
                  </a:lnTo>
                  <a:lnTo>
                    <a:pt x="30059" y="5661"/>
                  </a:lnTo>
                  <a:lnTo>
                    <a:pt x="28699" y="7636"/>
                  </a:lnTo>
                  <a:lnTo>
                    <a:pt x="27689" y="8206"/>
                  </a:lnTo>
                  <a:lnTo>
                    <a:pt x="26943" y="8338"/>
                  </a:lnTo>
                  <a:lnTo>
                    <a:pt x="26154" y="8250"/>
                  </a:lnTo>
                  <a:lnTo>
                    <a:pt x="23301" y="7285"/>
                  </a:lnTo>
                  <a:lnTo>
                    <a:pt x="21020" y="6495"/>
                  </a:lnTo>
                  <a:lnTo>
                    <a:pt x="19045" y="5618"/>
                  </a:lnTo>
                  <a:lnTo>
                    <a:pt x="15973" y="3950"/>
                  </a:lnTo>
                  <a:lnTo>
                    <a:pt x="13648" y="2063"/>
                  </a:lnTo>
                  <a:lnTo>
                    <a:pt x="11673" y="89"/>
                  </a:lnTo>
                  <a:lnTo>
                    <a:pt x="11585" y="45"/>
                  </a:lnTo>
                  <a:lnTo>
                    <a:pt x="11322"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 name="Google Shape;229;p7"/>
            <p:cNvSpPr/>
            <p:nvPr/>
          </p:nvSpPr>
          <p:spPr>
            <a:xfrm>
              <a:off x="6322150" y="3238700"/>
              <a:ext cx="868850" cy="265500"/>
            </a:xfrm>
            <a:custGeom>
              <a:rect b="b" l="l" r="r" t="t"/>
              <a:pathLst>
                <a:path extrusionOk="0" h="10620" w="34754">
                  <a:moveTo>
                    <a:pt x="34491" y="0"/>
                  </a:moveTo>
                  <a:lnTo>
                    <a:pt x="34447" y="44"/>
                  </a:lnTo>
                  <a:lnTo>
                    <a:pt x="33437" y="1492"/>
                  </a:lnTo>
                  <a:lnTo>
                    <a:pt x="32033" y="3730"/>
                  </a:lnTo>
                  <a:lnTo>
                    <a:pt x="32033" y="3774"/>
                  </a:lnTo>
                  <a:lnTo>
                    <a:pt x="31419" y="5442"/>
                  </a:lnTo>
                  <a:lnTo>
                    <a:pt x="31419" y="5485"/>
                  </a:lnTo>
                  <a:lnTo>
                    <a:pt x="31156" y="7592"/>
                  </a:lnTo>
                  <a:lnTo>
                    <a:pt x="31112" y="10005"/>
                  </a:lnTo>
                  <a:lnTo>
                    <a:pt x="30936" y="10225"/>
                  </a:lnTo>
                  <a:lnTo>
                    <a:pt x="30454" y="10268"/>
                  </a:lnTo>
                  <a:lnTo>
                    <a:pt x="29971" y="10225"/>
                  </a:lnTo>
                  <a:lnTo>
                    <a:pt x="29488" y="10137"/>
                  </a:lnTo>
                  <a:lnTo>
                    <a:pt x="29005" y="10005"/>
                  </a:lnTo>
                  <a:lnTo>
                    <a:pt x="28523" y="9830"/>
                  </a:lnTo>
                  <a:lnTo>
                    <a:pt x="28040" y="9610"/>
                  </a:lnTo>
                  <a:lnTo>
                    <a:pt x="27557" y="9347"/>
                  </a:lnTo>
                  <a:lnTo>
                    <a:pt x="27119" y="9084"/>
                  </a:lnTo>
                  <a:lnTo>
                    <a:pt x="26241" y="8513"/>
                  </a:lnTo>
                  <a:lnTo>
                    <a:pt x="25451" y="7899"/>
                  </a:lnTo>
                  <a:lnTo>
                    <a:pt x="24749" y="7328"/>
                  </a:lnTo>
                  <a:lnTo>
                    <a:pt x="24179" y="6846"/>
                  </a:lnTo>
                  <a:lnTo>
                    <a:pt x="19308" y="2633"/>
                  </a:lnTo>
                  <a:lnTo>
                    <a:pt x="19264" y="2633"/>
                  </a:lnTo>
                  <a:lnTo>
                    <a:pt x="17991" y="2019"/>
                  </a:lnTo>
                  <a:lnTo>
                    <a:pt x="17948" y="2019"/>
                  </a:lnTo>
                  <a:lnTo>
                    <a:pt x="17245" y="1887"/>
                  </a:lnTo>
                  <a:lnTo>
                    <a:pt x="17158" y="1931"/>
                  </a:lnTo>
                  <a:lnTo>
                    <a:pt x="16500" y="2370"/>
                  </a:lnTo>
                  <a:lnTo>
                    <a:pt x="16456" y="2370"/>
                  </a:lnTo>
                  <a:lnTo>
                    <a:pt x="14788" y="3994"/>
                  </a:lnTo>
                  <a:lnTo>
                    <a:pt x="13603" y="4827"/>
                  </a:lnTo>
                  <a:lnTo>
                    <a:pt x="12331" y="5178"/>
                  </a:lnTo>
                  <a:lnTo>
                    <a:pt x="10312" y="5529"/>
                  </a:lnTo>
                  <a:lnTo>
                    <a:pt x="10268" y="5529"/>
                  </a:lnTo>
                  <a:lnTo>
                    <a:pt x="8338" y="6144"/>
                  </a:lnTo>
                  <a:lnTo>
                    <a:pt x="5924" y="6714"/>
                  </a:lnTo>
                  <a:lnTo>
                    <a:pt x="5880" y="6714"/>
                  </a:lnTo>
                  <a:lnTo>
                    <a:pt x="4125" y="7416"/>
                  </a:lnTo>
                  <a:lnTo>
                    <a:pt x="4081" y="7460"/>
                  </a:lnTo>
                  <a:lnTo>
                    <a:pt x="2063" y="8645"/>
                  </a:lnTo>
                  <a:lnTo>
                    <a:pt x="2063" y="8689"/>
                  </a:lnTo>
                  <a:lnTo>
                    <a:pt x="88" y="10181"/>
                  </a:lnTo>
                  <a:lnTo>
                    <a:pt x="44" y="10225"/>
                  </a:lnTo>
                  <a:lnTo>
                    <a:pt x="0" y="10268"/>
                  </a:lnTo>
                  <a:lnTo>
                    <a:pt x="44" y="10356"/>
                  </a:lnTo>
                  <a:lnTo>
                    <a:pt x="44" y="10400"/>
                  </a:lnTo>
                  <a:lnTo>
                    <a:pt x="88" y="10444"/>
                  </a:lnTo>
                  <a:lnTo>
                    <a:pt x="176" y="10488"/>
                  </a:lnTo>
                  <a:lnTo>
                    <a:pt x="220" y="10488"/>
                  </a:lnTo>
                  <a:lnTo>
                    <a:pt x="308" y="10444"/>
                  </a:lnTo>
                  <a:lnTo>
                    <a:pt x="2238" y="8952"/>
                  </a:lnTo>
                  <a:lnTo>
                    <a:pt x="4257" y="7767"/>
                  </a:lnTo>
                  <a:lnTo>
                    <a:pt x="6012" y="7021"/>
                  </a:lnTo>
                  <a:lnTo>
                    <a:pt x="8425" y="6451"/>
                  </a:lnTo>
                  <a:lnTo>
                    <a:pt x="10356" y="5837"/>
                  </a:lnTo>
                  <a:lnTo>
                    <a:pt x="12375" y="5529"/>
                  </a:lnTo>
                  <a:lnTo>
                    <a:pt x="12419" y="5529"/>
                  </a:lnTo>
                  <a:lnTo>
                    <a:pt x="13735" y="5134"/>
                  </a:lnTo>
                  <a:lnTo>
                    <a:pt x="13779" y="5134"/>
                  </a:lnTo>
                  <a:lnTo>
                    <a:pt x="15008" y="4257"/>
                  </a:lnTo>
                  <a:lnTo>
                    <a:pt x="16719" y="2633"/>
                  </a:lnTo>
                  <a:lnTo>
                    <a:pt x="17289" y="2282"/>
                  </a:lnTo>
                  <a:lnTo>
                    <a:pt x="17860" y="2326"/>
                  </a:lnTo>
                  <a:lnTo>
                    <a:pt x="19088" y="2940"/>
                  </a:lnTo>
                  <a:lnTo>
                    <a:pt x="23959" y="7109"/>
                  </a:lnTo>
                  <a:lnTo>
                    <a:pt x="24705" y="7767"/>
                  </a:lnTo>
                  <a:lnTo>
                    <a:pt x="25495" y="8382"/>
                  </a:lnTo>
                  <a:lnTo>
                    <a:pt x="26329" y="8996"/>
                  </a:lnTo>
                  <a:lnTo>
                    <a:pt x="27162" y="9522"/>
                  </a:lnTo>
                  <a:lnTo>
                    <a:pt x="27952" y="9961"/>
                  </a:lnTo>
                  <a:lnTo>
                    <a:pt x="28391" y="10181"/>
                  </a:lnTo>
                  <a:lnTo>
                    <a:pt x="28786" y="10312"/>
                  </a:lnTo>
                  <a:lnTo>
                    <a:pt x="29225" y="10444"/>
                  </a:lnTo>
                  <a:lnTo>
                    <a:pt x="29620" y="10532"/>
                  </a:lnTo>
                  <a:lnTo>
                    <a:pt x="30015" y="10619"/>
                  </a:lnTo>
                  <a:lnTo>
                    <a:pt x="30454" y="10619"/>
                  </a:lnTo>
                  <a:lnTo>
                    <a:pt x="31024" y="10576"/>
                  </a:lnTo>
                  <a:lnTo>
                    <a:pt x="31156" y="10532"/>
                  </a:lnTo>
                  <a:lnTo>
                    <a:pt x="31419" y="10225"/>
                  </a:lnTo>
                  <a:lnTo>
                    <a:pt x="31463" y="10093"/>
                  </a:lnTo>
                  <a:lnTo>
                    <a:pt x="31507" y="7636"/>
                  </a:lnTo>
                  <a:lnTo>
                    <a:pt x="31726" y="5529"/>
                  </a:lnTo>
                  <a:lnTo>
                    <a:pt x="32340" y="3906"/>
                  </a:lnTo>
                  <a:lnTo>
                    <a:pt x="33745" y="1668"/>
                  </a:lnTo>
                  <a:lnTo>
                    <a:pt x="34710" y="264"/>
                  </a:lnTo>
                  <a:lnTo>
                    <a:pt x="34754" y="176"/>
                  </a:lnTo>
                  <a:lnTo>
                    <a:pt x="34754" y="132"/>
                  </a:lnTo>
                  <a:lnTo>
                    <a:pt x="34754" y="44"/>
                  </a:lnTo>
                  <a:lnTo>
                    <a:pt x="34666"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 name="Google Shape;230;p7"/>
            <p:cNvSpPr/>
            <p:nvPr/>
          </p:nvSpPr>
          <p:spPr>
            <a:xfrm>
              <a:off x="6256325" y="3037950"/>
              <a:ext cx="923700" cy="403725"/>
            </a:xfrm>
            <a:custGeom>
              <a:rect b="b" l="l" r="r" t="t"/>
              <a:pathLst>
                <a:path extrusionOk="0" h="16149" w="36948">
                  <a:moveTo>
                    <a:pt x="34666" y="0"/>
                  </a:moveTo>
                  <a:lnTo>
                    <a:pt x="34622" y="88"/>
                  </a:lnTo>
                  <a:lnTo>
                    <a:pt x="34622" y="132"/>
                  </a:lnTo>
                  <a:lnTo>
                    <a:pt x="34622" y="220"/>
                  </a:lnTo>
                  <a:lnTo>
                    <a:pt x="35061" y="1931"/>
                  </a:lnTo>
                  <a:lnTo>
                    <a:pt x="35983" y="5178"/>
                  </a:lnTo>
                  <a:lnTo>
                    <a:pt x="36597" y="7811"/>
                  </a:lnTo>
                  <a:lnTo>
                    <a:pt x="35851" y="8908"/>
                  </a:lnTo>
                  <a:lnTo>
                    <a:pt x="34227" y="10927"/>
                  </a:lnTo>
                  <a:lnTo>
                    <a:pt x="33745" y="11058"/>
                  </a:lnTo>
                  <a:lnTo>
                    <a:pt x="32955" y="10795"/>
                  </a:lnTo>
                  <a:lnTo>
                    <a:pt x="29795" y="9347"/>
                  </a:lnTo>
                  <a:lnTo>
                    <a:pt x="27777" y="8381"/>
                  </a:lnTo>
                  <a:lnTo>
                    <a:pt x="23872" y="6890"/>
                  </a:lnTo>
                  <a:lnTo>
                    <a:pt x="23828" y="6890"/>
                  </a:lnTo>
                  <a:lnTo>
                    <a:pt x="22160" y="6495"/>
                  </a:lnTo>
                  <a:lnTo>
                    <a:pt x="20844" y="6451"/>
                  </a:lnTo>
                  <a:lnTo>
                    <a:pt x="20800" y="6451"/>
                  </a:lnTo>
                  <a:lnTo>
                    <a:pt x="19835" y="6670"/>
                  </a:lnTo>
                  <a:lnTo>
                    <a:pt x="19791" y="6670"/>
                  </a:lnTo>
                  <a:lnTo>
                    <a:pt x="18035" y="7548"/>
                  </a:lnTo>
                  <a:lnTo>
                    <a:pt x="15798" y="8776"/>
                  </a:lnTo>
                  <a:lnTo>
                    <a:pt x="15754" y="8776"/>
                  </a:lnTo>
                  <a:lnTo>
                    <a:pt x="13867" y="10137"/>
                  </a:lnTo>
                  <a:lnTo>
                    <a:pt x="12199" y="10356"/>
                  </a:lnTo>
                  <a:lnTo>
                    <a:pt x="9040" y="10532"/>
                  </a:lnTo>
                  <a:lnTo>
                    <a:pt x="8996" y="10532"/>
                  </a:lnTo>
                  <a:lnTo>
                    <a:pt x="7373" y="11058"/>
                  </a:lnTo>
                  <a:lnTo>
                    <a:pt x="3818" y="12638"/>
                  </a:lnTo>
                  <a:lnTo>
                    <a:pt x="3818" y="12682"/>
                  </a:lnTo>
                  <a:lnTo>
                    <a:pt x="1756" y="14042"/>
                  </a:lnTo>
                  <a:lnTo>
                    <a:pt x="44" y="15841"/>
                  </a:lnTo>
                  <a:lnTo>
                    <a:pt x="44" y="15885"/>
                  </a:lnTo>
                  <a:lnTo>
                    <a:pt x="1" y="15973"/>
                  </a:lnTo>
                  <a:lnTo>
                    <a:pt x="44" y="16017"/>
                  </a:lnTo>
                  <a:lnTo>
                    <a:pt x="88" y="16104"/>
                  </a:lnTo>
                  <a:lnTo>
                    <a:pt x="176" y="16148"/>
                  </a:lnTo>
                  <a:lnTo>
                    <a:pt x="264" y="16104"/>
                  </a:lnTo>
                  <a:lnTo>
                    <a:pt x="308" y="16061"/>
                  </a:lnTo>
                  <a:lnTo>
                    <a:pt x="1975" y="14305"/>
                  </a:lnTo>
                  <a:lnTo>
                    <a:pt x="3994" y="12945"/>
                  </a:lnTo>
                  <a:lnTo>
                    <a:pt x="7504" y="11365"/>
                  </a:lnTo>
                  <a:lnTo>
                    <a:pt x="9084" y="10883"/>
                  </a:lnTo>
                  <a:lnTo>
                    <a:pt x="12199" y="10707"/>
                  </a:lnTo>
                  <a:lnTo>
                    <a:pt x="13955" y="10488"/>
                  </a:lnTo>
                  <a:lnTo>
                    <a:pt x="14042" y="10444"/>
                  </a:lnTo>
                  <a:lnTo>
                    <a:pt x="15973" y="9084"/>
                  </a:lnTo>
                  <a:lnTo>
                    <a:pt x="18211" y="7855"/>
                  </a:lnTo>
                  <a:lnTo>
                    <a:pt x="19922" y="6977"/>
                  </a:lnTo>
                  <a:lnTo>
                    <a:pt x="20844" y="6802"/>
                  </a:lnTo>
                  <a:lnTo>
                    <a:pt x="22116" y="6846"/>
                  </a:lnTo>
                  <a:lnTo>
                    <a:pt x="23740" y="7197"/>
                  </a:lnTo>
                  <a:lnTo>
                    <a:pt x="27645" y="8733"/>
                  </a:lnTo>
                  <a:lnTo>
                    <a:pt x="29664" y="9698"/>
                  </a:lnTo>
                  <a:lnTo>
                    <a:pt x="32823" y="11146"/>
                  </a:lnTo>
                  <a:lnTo>
                    <a:pt x="32867" y="11146"/>
                  </a:lnTo>
                  <a:lnTo>
                    <a:pt x="33701" y="11409"/>
                  </a:lnTo>
                  <a:lnTo>
                    <a:pt x="33789" y="11409"/>
                  </a:lnTo>
                  <a:lnTo>
                    <a:pt x="34359" y="11234"/>
                  </a:lnTo>
                  <a:lnTo>
                    <a:pt x="34447" y="11190"/>
                  </a:lnTo>
                  <a:lnTo>
                    <a:pt x="36158" y="9084"/>
                  </a:lnTo>
                  <a:lnTo>
                    <a:pt x="36948" y="7943"/>
                  </a:lnTo>
                  <a:lnTo>
                    <a:pt x="36948" y="7899"/>
                  </a:lnTo>
                  <a:lnTo>
                    <a:pt x="36948" y="7811"/>
                  </a:lnTo>
                  <a:lnTo>
                    <a:pt x="36334" y="5090"/>
                  </a:lnTo>
                  <a:lnTo>
                    <a:pt x="35368" y="1843"/>
                  </a:lnTo>
                  <a:lnTo>
                    <a:pt x="34929" y="132"/>
                  </a:lnTo>
                  <a:lnTo>
                    <a:pt x="34929" y="44"/>
                  </a:lnTo>
                  <a:lnTo>
                    <a:pt x="34886"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 name="Google Shape;231;p7"/>
            <p:cNvSpPr/>
            <p:nvPr/>
          </p:nvSpPr>
          <p:spPr>
            <a:xfrm>
              <a:off x="6203675" y="2736275"/>
              <a:ext cx="931375" cy="657125"/>
            </a:xfrm>
            <a:custGeom>
              <a:rect b="b" l="l" r="r" t="t"/>
              <a:pathLst>
                <a:path extrusionOk="0" h="26285" w="37255">
                  <a:moveTo>
                    <a:pt x="37035" y="0"/>
                  </a:moveTo>
                  <a:lnTo>
                    <a:pt x="36992" y="44"/>
                  </a:lnTo>
                  <a:lnTo>
                    <a:pt x="36948" y="88"/>
                  </a:lnTo>
                  <a:lnTo>
                    <a:pt x="36904" y="132"/>
                  </a:lnTo>
                  <a:lnTo>
                    <a:pt x="36465" y="2326"/>
                  </a:lnTo>
                  <a:lnTo>
                    <a:pt x="36421" y="4564"/>
                  </a:lnTo>
                  <a:lnTo>
                    <a:pt x="36290" y="9040"/>
                  </a:lnTo>
                  <a:lnTo>
                    <a:pt x="36333" y="12550"/>
                  </a:lnTo>
                  <a:lnTo>
                    <a:pt x="36333" y="12594"/>
                  </a:lnTo>
                  <a:lnTo>
                    <a:pt x="36597" y="13691"/>
                  </a:lnTo>
                  <a:lnTo>
                    <a:pt x="36158" y="14700"/>
                  </a:lnTo>
                  <a:lnTo>
                    <a:pt x="34929" y="15314"/>
                  </a:lnTo>
                  <a:lnTo>
                    <a:pt x="33393" y="15666"/>
                  </a:lnTo>
                  <a:lnTo>
                    <a:pt x="31682" y="15885"/>
                  </a:lnTo>
                  <a:lnTo>
                    <a:pt x="29971" y="15358"/>
                  </a:lnTo>
                  <a:lnTo>
                    <a:pt x="27294" y="14261"/>
                  </a:lnTo>
                  <a:lnTo>
                    <a:pt x="26153" y="13252"/>
                  </a:lnTo>
                  <a:lnTo>
                    <a:pt x="25890" y="13252"/>
                  </a:lnTo>
                  <a:lnTo>
                    <a:pt x="25276" y="13823"/>
                  </a:lnTo>
                  <a:lnTo>
                    <a:pt x="24178" y="14305"/>
                  </a:lnTo>
                  <a:lnTo>
                    <a:pt x="21502" y="15490"/>
                  </a:lnTo>
                  <a:lnTo>
                    <a:pt x="18825" y="16631"/>
                  </a:lnTo>
                  <a:lnTo>
                    <a:pt x="16850" y="17596"/>
                  </a:lnTo>
                  <a:lnTo>
                    <a:pt x="13823" y="19571"/>
                  </a:lnTo>
                  <a:lnTo>
                    <a:pt x="12199" y="19615"/>
                  </a:lnTo>
                  <a:lnTo>
                    <a:pt x="9435" y="19790"/>
                  </a:lnTo>
                  <a:lnTo>
                    <a:pt x="9391" y="19834"/>
                  </a:lnTo>
                  <a:lnTo>
                    <a:pt x="8425" y="20185"/>
                  </a:lnTo>
                  <a:lnTo>
                    <a:pt x="6495" y="21107"/>
                  </a:lnTo>
                  <a:lnTo>
                    <a:pt x="4520" y="22204"/>
                  </a:lnTo>
                  <a:lnTo>
                    <a:pt x="4476" y="22204"/>
                  </a:lnTo>
                  <a:lnTo>
                    <a:pt x="2633" y="23476"/>
                  </a:lnTo>
                  <a:lnTo>
                    <a:pt x="2633" y="23520"/>
                  </a:lnTo>
                  <a:lnTo>
                    <a:pt x="44" y="25977"/>
                  </a:lnTo>
                  <a:lnTo>
                    <a:pt x="0" y="26021"/>
                  </a:lnTo>
                  <a:lnTo>
                    <a:pt x="0" y="26109"/>
                  </a:lnTo>
                  <a:lnTo>
                    <a:pt x="0" y="26153"/>
                  </a:lnTo>
                  <a:lnTo>
                    <a:pt x="44" y="26241"/>
                  </a:lnTo>
                  <a:lnTo>
                    <a:pt x="88" y="26285"/>
                  </a:lnTo>
                  <a:lnTo>
                    <a:pt x="220" y="26285"/>
                  </a:lnTo>
                  <a:lnTo>
                    <a:pt x="264" y="26241"/>
                  </a:lnTo>
                  <a:lnTo>
                    <a:pt x="2853" y="23783"/>
                  </a:lnTo>
                  <a:lnTo>
                    <a:pt x="4696" y="22511"/>
                  </a:lnTo>
                  <a:lnTo>
                    <a:pt x="6670" y="21414"/>
                  </a:lnTo>
                  <a:lnTo>
                    <a:pt x="8557" y="20492"/>
                  </a:lnTo>
                  <a:lnTo>
                    <a:pt x="9479" y="20141"/>
                  </a:lnTo>
                  <a:lnTo>
                    <a:pt x="12243" y="19966"/>
                  </a:lnTo>
                  <a:lnTo>
                    <a:pt x="13867" y="19922"/>
                  </a:lnTo>
                  <a:lnTo>
                    <a:pt x="13954" y="19878"/>
                  </a:lnTo>
                  <a:lnTo>
                    <a:pt x="17026" y="17903"/>
                  </a:lnTo>
                  <a:lnTo>
                    <a:pt x="18957" y="16982"/>
                  </a:lnTo>
                  <a:lnTo>
                    <a:pt x="21633" y="15797"/>
                  </a:lnTo>
                  <a:lnTo>
                    <a:pt x="24354" y="14656"/>
                  </a:lnTo>
                  <a:lnTo>
                    <a:pt x="25451" y="14130"/>
                  </a:lnTo>
                  <a:lnTo>
                    <a:pt x="25495" y="14086"/>
                  </a:lnTo>
                  <a:lnTo>
                    <a:pt x="26021" y="13647"/>
                  </a:lnTo>
                  <a:lnTo>
                    <a:pt x="27118" y="14568"/>
                  </a:lnTo>
                  <a:lnTo>
                    <a:pt x="27162" y="14568"/>
                  </a:lnTo>
                  <a:lnTo>
                    <a:pt x="29839" y="15666"/>
                  </a:lnTo>
                  <a:lnTo>
                    <a:pt x="31594" y="16236"/>
                  </a:lnTo>
                  <a:lnTo>
                    <a:pt x="31682" y="16236"/>
                  </a:lnTo>
                  <a:lnTo>
                    <a:pt x="33437" y="16017"/>
                  </a:lnTo>
                  <a:lnTo>
                    <a:pt x="33481" y="16017"/>
                  </a:lnTo>
                  <a:lnTo>
                    <a:pt x="35061" y="15622"/>
                  </a:lnTo>
                  <a:lnTo>
                    <a:pt x="36377" y="14963"/>
                  </a:lnTo>
                  <a:lnTo>
                    <a:pt x="36465" y="14876"/>
                  </a:lnTo>
                  <a:lnTo>
                    <a:pt x="36904" y="13779"/>
                  </a:lnTo>
                  <a:lnTo>
                    <a:pt x="36948" y="13691"/>
                  </a:lnTo>
                  <a:lnTo>
                    <a:pt x="36684" y="12506"/>
                  </a:lnTo>
                  <a:lnTo>
                    <a:pt x="36641" y="9040"/>
                  </a:lnTo>
                  <a:lnTo>
                    <a:pt x="36772" y="4608"/>
                  </a:lnTo>
                  <a:lnTo>
                    <a:pt x="36816" y="2370"/>
                  </a:lnTo>
                  <a:lnTo>
                    <a:pt x="37255" y="220"/>
                  </a:lnTo>
                  <a:lnTo>
                    <a:pt x="37255" y="132"/>
                  </a:lnTo>
                  <a:lnTo>
                    <a:pt x="37255" y="88"/>
                  </a:lnTo>
                  <a:lnTo>
                    <a:pt x="37211" y="44"/>
                  </a:lnTo>
                  <a:lnTo>
                    <a:pt x="37123"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 name="Google Shape;232;p7"/>
            <p:cNvSpPr/>
            <p:nvPr/>
          </p:nvSpPr>
          <p:spPr>
            <a:xfrm>
              <a:off x="6895875" y="1781875"/>
              <a:ext cx="345600" cy="2234625"/>
            </a:xfrm>
            <a:custGeom>
              <a:rect b="b" l="l" r="r" t="t"/>
              <a:pathLst>
                <a:path extrusionOk="0" h="89385" w="13824">
                  <a:moveTo>
                    <a:pt x="8426" y="0"/>
                  </a:moveTo>
                  <a:lnTo>
                    <a:pt x="8382" y="44"/>
                  </a:lnTo>
                  <a:lnTo>
                    <a:pt x="8294" y="44"/>
                  </a:lnTo>
                  <a:lnTo>
                    <a:pt x="8250" y="132"/>
                  </a:lnTo>
                  <a:lnTo>
                    <a:pt x="8250" y="176"/>
                  </a:lnTo>
                  <a:lnTo>
                    <a:pt x="8250" y="264"/>
                  </a:lnTo>
                  <a:lnTo>
                    <a:pt x="8294" y="308"/>
                  </a:lnTo>
                  <a:lnTo>
                    <a:pt x="9962" y="2414"/>
                  </a:lnTo>
                  <a:lnTo>
                    <a:pt x="9962" y="2458"/>
                  </a:lnTo>
                  <a:lnTo>
                    <a:pt x="11190" y="3511"/>
                  </a:lnTo>
                  <a:lnTo>
                    <a:pt x="11278" y="3555"/>
                  </a:lnTo>
                  <a:lnTo>
                    <a:pt x="12814" y="4037"/>
                  </a:lnTo>
                  <a:lnTo>
                    <a:pt x="13165" y="4388"/>
                  </a:lnTo>
                  <a:lnTo>
                    <a:pt x="13341" y="5003"/>
                  </a:lnTo>
                  <a:lnTo>
                    <a:pt x="13472" y="6495"/>
                  </a:lnTo>
                  <a:lnTo>
                    <a:pt x="13341" y="7504"/>
                  </a:lnTo>
                  <a:lnTo>
                    <a:pt x="12726" y="9347"/>
                  </a:lnTo>
                  <a:lnTo>
                    <a:pt x="12068" y="12067"/>
                  </a:lnTo>
                  <a:lnTo>
                    <a:pt x="11629" y="14656"/>
                  </a:lnTo>
                  <a:lnTo>
                    <a:pt x="11629" y="14700"/>
                  </a:lnTo>
                  <a:lnTo>
                    <a:pt x="11498" y="17114"/>
                  </a:lnTo>
                  <a:lnTo>
                    <a:pt x="11454" y="19703"/>
                  </a:lnTo>
                  <a:lnTo>
                    <a:pt x="11103" y="24573"/>
                  </a:lnTo>
                  <a:lnTo>
                    <a:pt x="11103" y="24617"/>
                  </a:lnTo>
                  <a:lnTo>
                    <a:pt x="11322" y="26460"/>
                  </a:lnTo>
                  <a:lnTo>
                    <a:pt x="12112" y="29620"/>
                  </a:lnTo>
                  <a:lnTo>
                    <a:pt x="12858" y="32691"/>
                  </a:lnTo>
                  <a:lnTo>
                    <a:pt x="12770" y="33525"/>
                  </a:lnTo>
                  <a:lnTo>
                    <a:pt x="11805" y="35675"/>
                  </a:lnTo>
                  <a:lnTo>
                    <a:pt x="10664" y="38527"/>
                  </a:lnTo>
                  <a:lnTo>
                    <a:pt x="10664" y="38571"/>
                  </a:lnTo>
                  <a:lnTo>
                    <a:pt x="10269" y="40546"/>
                  </a:lnTo>
                  <a:lnTo>
                    <a:pt x="10269" y="40590"/>
                  </a:lnTo>
                  <a:lnTo>
                    <a:pt x="10181" y="42740"/>
                  </a:lnTo>
                  <a:lnTo>
                    <a:pt x="10050" y="47654"/>
                  </a:lnTo>
                  <a:lnTo>
                    <a:pt x="10181" y="49761"/>
                  </a:lnTo>
                  <a:lnTo>
                    <a:pt x="10181" y="49805"/>
                  </a:lnTo>
                  <a:lnTo>
                    <a:pt x="10664" y="52174"/>
                  </a:lnTo>
                  <a:lnTo>
                    <a:pt x="12375" y="58537"/>
                  </a:lnTo>
                  <a:lnTo>
                    <a:pt x="12331" y="58932"/>
                  </a:lnTo>
                  <a:lnTo>
                    <a:pt x="11498" y="60204"/>
                  </a:lnTo>
                  <a:lnTo>
                    <a:pt x="10269" y="62135"/>
                  </a:lnTo>
                  <a:lnTo>
                    <a:pt x="10225" y="62179"/>
                  </a:lnTo>
                  <a:lnTo>
                    <a:pt x="9742" y="63671"/>
                  </a:lnTo>
                  <a:lnTo>
                    <a:pt x="9699" y="63715"/>
                  </a:lnTo>
                  <a:lnTo>
                    <a:pt x="9347" y="67664"/>
                  </a:lnTo>
                  <a:lnTo>
                    <a:pt x="9347" y="67708"/>
                  </a:lnTo>
                  <a:lnTo>
                    <a:pt x="9479" y="68278"/>
                  </a:lnTo>
                  <a:lnTo>
                    <a:pt x="10576" y="70648"/>
                  </a:lnTo>
                  <a:lnTo>
                    <a:pt x="12639" y="74948"/>
                  </a:lnTo>
                  <a:lnTo>
                    <a:pt x="12287" y="75957"/>
                  </a:lnTo>
                  <a:lnTo>
                    <a:pt x="10401" y="77186"/>
                  </a:lnTo>
                  <a:lnTo>
                    <a:pt x="8558" y="78546"/>
                  </a:lnTo>
                  <a:lnTo>
                    <a:pt x="6276" y="80477"/>
                  </a:lnTo>
                  <a:lnTo>
                    <a:pt x="5969" y="80521"/>
                  </a:lnTo>
                  <a:lnTo>
                    <a:pt x="5881" y="80565"/>
                  </a:lnTo>
                  <a:lnTo>
                    <a:pt x="3643" y="82715"/>
                  </a:lnTo>
                  <a:lnTo>
                    <a:pt x="2327" y="84163"/>
                  </a:lnTo>
                  <a:lnTo>
                    <a:pt x="2283" y="84207"/>
                  </a:lnTo>
                  <a:lnTo>
                    <a:pt x="1405" y="86313"/>
                  </a:lnTo>
                  <a:lnTo>
                    <a:pt x="45" y="89165"/>
                  </a:lnTo>
                  <a:lnTo>
                    <a:pt x="1" y="89209"/>
                  </a:lnTo>
                  <a:lnTo>
                    <a:pt x="45" y="89297"/>
                  </a:lnTo>
                  <a:lnTo>
                    <a:pt x="45" y="89341"/>
                  </a:lnTo>
                  <a:lnTo>
                    <a:pt x="133" y="89385"/>
                  </a:lnTo>
                  <a:lnTo>
                    <a:pt x="308" y="89385"/>
                  </a:lnTo>
                  <a:lnTo>
                    <a:pt x="352" y="89297"/>
                  </a:lnTo>
                  <a:lnTo>
                    <a:pt x="1712" y="86445"/>
                  </a:lnTo>
                  <a:lnTo>
                    <a:pt x="2590" y="84382"/>
                  </a:lnTo>
                  <a:lnTo>
                    <a:pt x="3906" y="82978"/>
                  </a:lnTo>
                  <a:lnTo>
                    <a:pt x="6056" y="80828"/>
                  </a:lnTo>
                  <a:lnTo>
                    <a:pt x="6364" y="80784"/>
                  </a:lnTo>
                  <a:lnTo>
                    <a:pt x="6451" y="80740"/>
                  </a:lnTo>
                  <a:lnTo>
                    <a:pt x="8777" y="78853"/>
                  </a:lnTo>
                  <a:lnTo>
                    <a:pt x="10620" y="77493"/>
                  </a:lnTo>
                  <a:lnTo>
                    <a:pt x="12551" y="76220"/>
                  </a:lnTo>
                  <a:lnTo>
                    <a:pt x="12639" y="76133"/>
                  </a:lnTo>
                  <a:lnTo>
                    <a:pt x="12990" y="74992"/>
                  </a:lnTo>
                  <a:lnTo>
                    <a:pt x="12990" y="74860"/>
                  </a:lnTo>
                  <a:lnTo>
                    <a:pt x="10883" y="70472"/>
                  </a:lnTo>
                  <a:lnTo>
                    <a:pt x="9830" y="68146"/>
                  </a:lnTo>
                  <a:lnTo>
                    <a:pt x="9699" y="67664"/>
                  </a:lnTo>
                  <a:lnTo>
                    <a:pt x="10050" y="63758"/>
                  </a:lnTo>
                  <a:lnTo>
                    <a:pt x="10576" y="62310"/>
                  </a:lnTo>
                  <a:lnTo>
                    <a:pt x="11761" y="60424"/>
                  </a:lnTo>
                  <a:lnTo>
                    <a:pt x="12639" y="59063"/>
                  </a:lnTo>
                  <a:lnTo>
                    <a:pt x="12682" y="59019"/>
                  </a:lnTo>
                  <a:lnTo>
                    <a:pt x="12726" y="58537"/>
                  </a:lnTo>
                  <a:lnTo>
                    <a:pt x="12726" y="58449"/>
                  </a:lnTo>
                  <a:lnTo>
                    <a:pt x="11761" y="54982"/>
                  </a:lnTo>
                  <a:lnTo>
                    <a:pt x="11015" y="52086"/>
                  </a:lnTo>
                  <a:lnTo>
                    <a:pt x="10532" y="49761"/>
                  </a:lnTo>
                  <a:lnTo>
                    <a:pt x="10401" y="47654"/>
                  </a:lnTo>
                  <a:lnTo>
                    <a:pt x="10532" y="42740"/>
                  </a:lnTo>
                  <a:lnTo>
                    <a:pt x="10620" y="40634"/>
                  </a:lnTo>
                  <a:lnTo>
                    <a:pt x="11015" y="38659"/>
                  </a:lnTo>
                  <a:lnTo>
                    <a:pt x="12112" y="35807"/>
                  </a:lnTo>
                  <a:lnTo>
                    <a:pt x="13077" y="33657"/>
                  </a:lnTo>
                  <a:lnTo>
                    <a:pt x="13077" y="33613"/>
                  </a:lnTo>
                  <a:lnTo>
                    <a:pt x="13209" y="32691"/>
                  </a:lnTo>
                  <a:lnTo>
                    <a:pt x="13209" y="32603"/>
                  </a:lnTo>
                  <a:lnTo>
                    <a:pt x="12463" y="29532"/>
                  </a:lnTo>
                  <a:lnTo>
                    <a:pt x="11673" y="26416"/>
                  </a:lnTo>
                  <a:lnTo>
                    <a:pt x="11454" y="24617"/>
                  </a:lnTo>
                  <a:lnTo>
                    <a:pt x="11805" y="19746"/>
                  </a:lnTo>
                  <a:lnTo>
                    <a:pt x="11849" y="17114"/>
                  </a:lnTo>
                  <a:lnTo>
                    <a:pt x="11980" y="14744"/>
                  </a:lnTo>
                  <a:lnTo>
                    <a:pt x="12419" y="12155"/>
                  </a:lnTo>
                  <a:lnTo>
                    <a:pt x="13077" y="9435"/>
                  </a:lnTo>
                  <a:lnTo>
                    <a:pt x="13648" y="7592"/>
                  </a:lnTo>
                  <a:lnTo>
                    <a:pt x="13823" y="6539"/>
                  </a:lnTo>
                  <a:lnTo>
                    <a:pt x="13823" y="6495"/>
                  </a:lnTo>
                  <a:lnTo>
                    <a:pt x="13692" y="4959"/>
                  </a:lnTo>
                  <a:lnTo>
                    <a:pt x="13692" y="4915"/>
                  </a:lnTo>
                  <a:lnTo>
                    <a:pt x="13472" y="4213"/>
                  </a:lnTo>
                  <a:lnTo>
                    <a:pt x="13428" y="4169"/>
                  </a:lnTo>
                  <a:lnTo>
                    <a:pt x="13033" y="3774"/>
                  </a:lnTo>
                  <a:lnTo>
                    <a:pt x="12946" y="3730"/>
                  </a:lnTo>
                  <a:lnTo>
                    <a:pt x="11410" y="3204"/>
                  </a:lnTo>
                  <a:lnTo>
                    <a:pt x="10225" y="2194"/>
                  </a:lnTo>
                  <a:lnTo>
                    <a:pt x="8558" y="88"/>
                  </a:lnTo>
                  <a:lnTo>
                    <a:pt x="8514" y="44"/>
                  </a:lnTo>
                  <a:lnTo>
                    <a:pt x="8426"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 name="Google Shape;233;p7"/>
            <p:cNvSpPr/>
            <p:nvPr/>
          </p:nvSpPr>
          <p:spPr>
            <a:xfrm>
              <a:off x="6471350" y="3612775"/>
              <a:ext cx="385075" cy="336800"/>
            </a:xfrm>
            <a:custGeom>
              <a:rect b="b" l="l" r="r" t="t"/>
              <a:pathLst>
                <a:path extrusionOk="0" h="13472" w="15403">
                  <a:moveTo>
                    <a:pt x="7197" y="1"/>
                  </a:moveTo>
                  <a:lnTo>
                    <a:pt x="2677" y="439"/>
                  </a:lnTo>
                  <a:lnTo>
                    <a:pt x="176" y="527"/>
                  </a:lnTo>
                  <a:lnTo>
                    <a:pt x="132" y="527"/>
                  </a:lnTo>
                  <a:lnTo>
                    <a:pt x="44" y="571"/>
                  </a:lnTo>
                  <a:lnTo>
                    <a:pt x="0" y="615"/>
                  </a:lnTo>
                  <a:lnTo>
                    <a:pt x="0" y="703"/>
                  </a:lnTo>
                  <a:lnTo>
                    <a:pt x="44" y="747"/>
                  </a:lnTo>
                  <a:lnTo>
                    <a:pt x="44" y="790"/>
                  </a:lnTo>
                  <a:lnTo>
                    <a:pt x="132" y="834"/>
                  </a:lnTo>
                  <a:lnTo>
                    <a:pt x="176" y="878"/>
                  </a:lnTo>
                  <a:lnTo>
                    <a:pt x="2721" y="790"/>
                  </a:lnTo>
                  <a:lnTo>
                    <a:pt x="7197" y="352"/>
                  </a:lnTo>
                  <a:lnTo>
                    <a:pt x="7548" y="615"/>
                  </a:lnTo>
                  <a:lnTo>
                    <a:pt x="8469" y="1449"/>
                  </a:lnTo>
                  <a:lnTo>
                    <a:pt x="10005" y="2941"/>
                  </a:lnTo>
                  <a:lnTo>
                    <a:pt x="11804" y="4740"/>
                  </a:lnTo>
                  <a:lnTo>
                    <a:pt x="14525" y="7899"/>
                  </a:lnTo>
                  <a:lnTo>
                    <a:pt x="15051" y="9128"/>
                  </a:lnTo>
                  <a:lnTo>
                    <a:pt x="14963" y="10576"/>
                  </a:lnTo>
                  <a:lnTo>
                    <a:pt x="14042" y="13252"/>
                  </a:lnTo>
                  <a:lnTo>
                    <a:pt x="13998" y="13296"/>
                  </a:lnTo>
                  <a:lnTo>
                    <a:pt x="14042" y="13384"/>
                  </a:lnTo>
                  <a:lnTo>
                    <a:pt x="14086" y="13428"/>
                  </a:lnTo>
                  <a:lnTo>
                    <a:pt x="14130" y="13472"/>
                  </a:lnTo>
                  <a:lnTo>
                    <a:pt x="14174" y="13472"/>
                  </a:lnTo>
                  <a:lnTo>
                    <a:pt x="14305" y="13428"/>
                  </a:lnTo>
                  <a:lnTo>
                    <a:pt x="14349" y="13340"/>
                  </a:lnTo>
                  <a:lnTo>
                    <a:pt x="15271" y="10664"/>
                  </a:lnTo>
                  <a:lnTo>
                    <a:pt x="15314" y="10620"/>
                  </a:lnTo>
                  <a:lnTo>
                    <a:pt x="15402" y="9084"/>
                  </a:lnTo>
                  <a:lnTo>
                    <a:pt x="15402" y="9040"/>
                  </a:lnTo>
                  <a:lnTo>
                    <a:pt x="14832" y="7724"/>
                  </a:lnTo>
                  <a:lnTo>
                    <a:pt x="14788" y="7680"/>
                  </a:lnTo>
                  <a:lnTo>
                    <a:pt x="12067" y="4520"/>
                  </a:lnTo>
                  <a:lnTo>
                    <a:pt x="10268" y="2677"/>
                  </a:lnTo>
                  <a:lnTo>
                    <a:pt x="8689" y="1185"/>
                  </a:lnTo>
                  <a:lnTo>
                    <a:pt x="7811" y="352"/>
                  </a:lnTo>
                  <a:lnTo>
                    <a:pt x="7767" y="308"/>
                  </a:lnTo>
                  <a:lnTo>
                    <a:pt x="7328"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 name="Google Shape;234;p7"/>
            <p:cNvSpPr/>
            <p:nvPr/>
          </p:nvSpPr>
          <p:spPr>
            <a:xfrm>
              <a:off x="6507550" y="3657750"/>
              <a:ext cx="242450" cy="218325"/>
            </a:xfrm>
            <a:custGeom>
              <a:rect b="b" l="l" r="r" t="t"/>
              <a:pathLst>
                <a:path extrusionOk="0" h="8733" w="9698">
                  <a:moveTo>
                    <a:pt x="1624" y="1"/>
                  </a:moveTo>
                  <a:lnTo>
                    <a:pt x="176" y="45"/>
                  </a:lnTo>
                  <a:lnTo>
                    <a:pt x="132" y="45"/>
                  </a:lnTo>
                  <a:lnTo>
                    <a:pt x="44" y="88"/>
                  </a:lnTo>
                  <a:lnTo>
                    <a:pt x="44" y="132"/>
                  </a:lnTo>
                  <a:lnTo>
                    <a:pt x="0" y="220"/>
                  </a:lnTo>
                  <a:lnTo>
                    <a:pt x="44" y="264"/>
                  </a:lnTo>
                  <a:lnTo>
                    <a:pt x="44" y="308"/>
                  </a:lnTo>
                  <a:lnTo>
                    <a:pt x="176" y="396"/>
                  </a:lnTo>
                  <a:lnTo>
                    <a:pt x="1624" y="352"/>
                  </a:lnTo>
                  <a:lnTo>
                    <a:pt x="3555" y="483"/>
                  </a:lnTo>
                  <a:lnTo>
                    <a:pt x="4301" y="747"/>
                  </a:lnTo>
                  <a:lnTo>
                    <a:pt x="5529" y="1844"/>
                  </a:lnTo>
                  <a:lnTo>
                    <a:pt x="7504" y="3994"/>
                  </a:lnTo>
                  <a:lnTo>
                    <a:pt x="8425" y="5266"/>
                  </a:lnTo>
                  <a:lnTo>
                    <a:pt x="9127" y="6627"/>
                  </a:lnTo>
                  <a:lnTo>
                    <a:pt x="9347" y="8075"/>
                  </a:lnTo>
                  <a:lnTo>
                    <a:pt x="9259" y="8513"/>
                  </a:lnTo>
                  <a:lnTo>
                    <a:pt x="9259" y="8601"/>
                  </a:lnTo>
                  <a:lnTo>
                    <a:pt x="9303" y="8645"/>
                  </a:lnTo>
                  <a:lnTo>
                    <a:pt x="9347" y="8689"/>
                  </a:lnTo>
                  <a:lnTo>
                    <a:pt x="9435" y="8733"/>
                  </a:lnTo>
                  <a:lnTo>
                    <a:pt x="9566" y="8689"/>
                  </a:lnTo>
                  <a:lnTo>
                    <a:pt x="9610" y="8557"/>
                  </a:lnTo>
                  <a:lnTo>
                    <a:pt x="9698" y="8119"/>
                  </a:lnTo>
                  <a:lnTo>
                    <a:pt x="9698" y="8075"/>
                  </a:lnTo>
                  <a:lnTo>
                    <a:pt x="9435" y="6539"/>
                  </a:lnTo>
                  <a:lnTo>
                    <a:pt x="9435" y="6495"/>
                  </a:lnTo>
                  <a:lnTo>
                    <a:pt x="8732" y="5091"/>
                  </a:lnTo>
                  <a:lnTo>
                    <a:pt x="8689" y="5047"/>
                  </a:lnTo>
                  <a:lnTo>
                    <a:pt x="7767" y="3774"/>
                  </a:lnTo>
                  <a:lnTo>
                    <a:pt x="5749" y="1580"/>
                  </a:lnTo>
                  <a:lnTo>
                    <a:pt x="4520" y="440"/>
                  </a:lnTo>
                  <a:lnTo>
                    <a:pt x="4432" y="396"/>
                  </a:lnTo>
                  <a:lnTo>
                    <a:pt x="3642" y="132"/>
                  </a:lnTo>
                  <a:lnTo>
                    <a:pt x="3598" y="132"/>
                  </a:lnTo>
                  <a:lnTo>
                    <a:pt x="1624"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 name="Google Shape;235;p7"/>
            <p:cNvSpPr/>
            <p:nvPr/>
          </p:nvSpPr>
          <p:spPr>
            <a:xfrm>
              <a:off x="6151025" y="1762125"/>
              <a:ext cx="1018050" cy="1584100"/>
            </a:xfrm>
            <a:custGeom>
              <a:rect b="b" l="l" r="r" t="t"/>
              <a:pathLst>
                <a:path extrusionOk="0" h="63364" w="40722">
                  <a:moveTo>
                    <a:pt x="34666" y="1"/>
                  </a:moveTo>
                  <a:lnTo>
                    <a:pt x="34622" y="44"/>
                  </a:lnTo>
                  <a:lnTo>
                    <a:pt x="34578" y="88"/>
                  </a:lnTo>
                  <a:lnTo>
                    <a:pt x="34534" y="176"/>
                  </a:lnTo>
                  <a:lnTo>
                    <a:pt x="34534" y="220"/>
                  </a:lnTo>
                  <a:lnTo>
                    <a:pt x="34578" y="308"/>
                  </a:lnTo>
                  <a:lnTo>
                    <a:pt x="36596" y="3116"/>
                  </a:lnTo>
                  <a:lnTo>
                    <a:pt x="37825" y="4959"/>
                  </a:lnTo>
                  <a:lnTo>
                    <a:pt x="38790" y="6758"/>
                  </a:lnTo>
                  <a:lnTo>
                    <a:pt x="39229" y="8074"/>
                  </a:lnTo>
                  <a:lnTo>
                    <a:pt x="39098" y="10268"/>
                  </a:lnTo>
                  <a:lnTo>
                    <a:pt x="39098" y="10312"/>
                  </a:lnTo>
                  <a:lnTo>
                    <a:pt x="39536" y="12594"/>
                  </a:lnTo>
                  <a:lnTo>
                    <a:pt x="39493" y="13779"/>
                  </a:lnTo>
                  <a:lnTo>
                    <a:pt x="39229" y="15929"/>
                  </a:lnTo>
                  <a:lnTo>
                    <a:pt x="39317" y="20273"/>
                  </a:lnTo>
                  <a:lnTo>
                    <a:pt x="39141" y="22555"/>
                  </a:lnTo>
                  <a:lnTo>
                    <a:pt x="38966" y="25319"/>
                  </a:lnTo>
                  <a:lnTo>
                    <a:pt x="38966" y="25363"/>
                  </a:lnTo>
                  <a:lnTo>
                    <a:pt x="39141" y="27162"/>
                  </a:lnTo>
                  <a:lnTo>
                    <a:pt x="39800" y="29971"/>
                  </a:lnTo>
                  <a:lnTo>
                    <a:pt x="40370" y="32472"/>
                  </a:lnTo>
                  <a:lnTo>
                    <a:pt x="40239" y="33964"/>
                  </a:lnTo>
                  <a:lnTo>
                    <a:pt x="39756" y="35895"/>
                  </a:lnTo>
                  <a:lnTo>
                    <a:pt x="38264" y="39844"/>
                  </a:lnTo>
                  <a:lnTo>
                    <a:pt x="37957" y="41248"/>
                  </a:lnTo>
                  <a:lnTo>
                    <a:pt x="37299" y="42740"/>
                  </a:lnTo>
                  <a:lnTo>
                    <a:pt x="35368" y="45812"/>
                  </a:lnTo>
                  <a:lnTo>
                    <a:pt x="33788" y="47172"/>
                  </a:lnTo>
                  <a:lnTo>
                    <a:pt x="31770" y="48883"/>
                  </a:lnTo>
                  <a:lnTo>
                    <a:pt x="30848" y="48883"/>
                  </a:lnTo>
                  <a:lnTo>
                    <a:pt x="28786" y="48400"/>
                  </a:lnTo>
                  <a:lnTo>
                    <a:pt x="28654" y="48444"/>
                  </a:lnTo>
                  <a:lnTo>
                    <a:pt x="26153" y="49717"/>
                  </a:lnTo>
                  <a:lnTo>
                    <a:pt x="23520" y="50946"/>
                  </a:lnTo>
                  <a:lnTo>
                    <a:pt x="20492" y="52306"/>
                  </a:lnTo>
                  <a:lnTo>
                    <a:pt x="14612" y="54895"/>
                  </a:lnTo>
                  <a:lnTo>
                    <a:pt x="10488" y="56343"/>
                  </a:lnTo>
                  <a:lnTo>
                    <a:pt x="10444" y="56343"/>
                  </a:lnTo>
                  <a:lnTo>
                    <a:pt x="7942" y="57615"/>
                  </a:lnTo>
                  <a:lnTo>
                    <a:pt x="5836" y="58888"/>
                  </a:lnTo>
                  <a:lnTo>
                    <a:pt x="2545" y="61257"/>
                  </a:lnTo>
                  <a:lnTo>
                    <a:pt x="44" y="63013"/>
                  </a:lnTo>
                  <a:lnTo>
                    <a:pt x="0" y="63100"/>
                  </a:lnTo>
                  <a:lnTo>
                    <a:pt x="0" y="63144"/>
                  </a:lnTo>
                  <a:lnTo>
                    <a:pt x="0" y="63188"/>
                  </a:lnTo>
                  <a:lnTo>
                    <a:pt x="0" y="63276"/>
                  </a:lnTo>
                  <a:lnTo>
                    <a:pt x="88" y="63320"/>
                  </a:lnTo>
                  <a:lnTo>
                    <a:pt x="176" y="63364"/>
                  </a:lnTo>
                  <a:lnTo>
                    <a:pt x="263" y="63320"/>
                  </a:lnTo>
                  <a:lnTo>
                    <a:pt x="2765" y="61565"/>
                  </a:lnTo>
                  <a:lnTo>
                    <a:pt x="6012" y="59151"/>
                  </a:lnTo>
                  <a:lnTo>
                    <a:pt x="8118" y="57923"/>
                  </a:lnTo>
                  <a:lnTo>
                    <a:pt x="10619" y="56650"/>
                  </a:lnTo>
                  <a:lnTo>
                    <a:pt x="14744" y="55202"/>
                  </a:lnTo>
                  <a:lnTo>
                    <a:pt x="20624" y="52613"/>
                  </a:lnTo>
                  <a:lnTo>
                    <a:pt x="23696" y="51253"/>
                  </a:lnTo>
                  <a:lnTo>
                    <a:pt x="26284" y="50024"/>
                  </a:lnTo>
                  <a:lnTo>
                    <a:pt x="28786" y="48752"/>
                  </a:lnTo>
                  <a:lnTo>
                    <a:pt x="30804" y="49234"/>
                  </a:lnTo>
                  <a:lnTo>
                    <a:pt x="31857" y="49234"/>
                  </a:lnTo>
                  <a:lnTo>
                    <a:pt x="31945" y="49190"/>
                  </a:lnTo>
                  <a:lnTo>
                    <a:pt x="34007" y="47435"/>
                  </a:lnTo>
                  <a:lnTo>
                    <a:pt x="35587" y="46031"/>
                  </a:lnTo>
                  <a:lnTo>
                    <a:pt x="35631" y="46031"/>
                  </a:lnTo>
                  <a:lnTo>
                    <a:pt x="37562" y="42915"/>
                  </a:lnTo>
                  <a:lnTo>
                    <a:pt x="37606" y="42915"/>
                  </a:lnTo>
                  <a:lnTo>
                    <a:pt x="38264" y="41380"/>
                  </a:lnTo>
                  <a:lnTo>
                    <a:pt x="38264" y="41336"/>
                  </a:lnTo>
                  <a:lnTo>
                    <a:pt x="38615" y="39932"/>
                  </a:lnTo>
                  <a:lnTo>
                    <a:pt x="40063" y="36026"/>
                  </a:lnTo>
                  <a:lnTo>
                    <a:pt x="40063" y="35982"/>
                  </a:lnTo>
                  <a:lnTo>
                    <a:pt x="40546" y="34052"/>
                  </a:lnTo>
                  <a:lnTo>
                    <a:pt x="40590" y="34008"/>
                  </a:lnTo>
                  <a:lnTo>
                    <a:pt x="40721" y="32472"/>
                  </a:lnTo>
                  <a:lnTo>
                    <a:pt x="40721" y="32428"/>
                  </a:lnTo>
                  <a:lnTo>
                    <a:pt x="40151" y="29927"/>
                  </a:lnTo>
                  <a:lnTo>
                    <a:pt x="39493" y="27119"/>
                  </a:lnTo>
                  <a:lnTo>
                    <a:pt x="39317" y="25319"/>
                  </a:lnTo>
                  <a:lnTo>
                    <a:pt x="39493" y="22555"/>
                  </a:lnTo>
                  <a:lnTo>
                    <a:pt x="39668" y="20273"/>
                  </a:lnTo>
                  <a:lnTo>
                    <a:pt x="39580" y="15929"/>
                  </a:lnTo>
                  <a:lnTo>
                    <a:pt x="39844" y="13823"/>
                  </a:lnTo>
                  <a:lnTo>
                    <a:pt x="39887" y="12594"/>
                  </a:lnTo>
                  <a:lnTo>
                    <a:pt x="39887" y="12550"/>
                  </a:lnTo>
                  <a:lnTo>
                    <a:pt x="39449" y="10268"/>
                  </a:lnTo>
                  <a:lnTo>
                    <a:pt x="39580" y="8031"/>
                  </a:lnTo>
                  <a:lnTo>
                    <a:pt x="39536" y="7987"/>
                  </a:lnTo>
                  <a:lnTo>
                    <a:pt x="39141" y="6626"/>
                  </a:lnTo>
                  <a:lnTo>
                    <a:pt x="39141" y="6583"/>
                  </a:lnTo>
                  <a:lnTo>
                    <a:pt x="38132" y="4783"/>
                  </a:lnTo>
                  <a:lnTo>
                    <a:pt x="36904" y="2897"/>
                  </a:lnTo>
                  <a:lnTo>
                    <a:pt x="34885" y="88"/>
                  </a:lnTo>
                  <a:lnTo>
                    <a:pt x="34797" y="44"/>
                  </a:lnTo>
                  <a:lnTo>
                    <a:pt x="34753"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 name="Google Shape;236;p7"/>
            <p:cNvSpPr/>
            <p:nvPr/>
          </p:nvSpPr>
          <p:spPr>
            <a:xfrm>
              <a:off x="6010600" y="1752250"/>
              <a:ext cx="930300" cy="1467825"/>
            </a:xfrm>
            <a:custGeom>
              <a:rect b="b" l="l" r="r" t="t"/>
              <a:pathLst>
                <a:path extrusionOk="0" h="58713" w="37212">
                  <a:moveTo>
                    <a:pt x="35368" y="1"/>
                  </a:moveTo>
                  <a:lnTo>
                    <a:pt x="35324" y="44"/>
                  </a:lnTo>
                  <a:lnTo>
                    <a:pt x="35280" y="88"/>
                  </a:lnTo>
                  <a:lnTo>
                    <a:pt x="35236" y="132"/>
                  </a:lnTo>
                  <a:lnTo>
                    <a:pt x="35236" y="220"/>
                  </a:lnTo>
                  <a:lnTo>
                    <a:pt x="35280" y="264"/>
                  </a:lnTo>
                  <a:lnTo>
                    <a:pt x="36465" y="1931"/>
                  </a:lnTo>
                  <a:lnTo>
                    <a:pt x="36728" y="2853"/>
                  </a:lnTo>
                  <a:lnTo>
                    <a:pt x="36860" y="5968"/>
                  </a:lnTo>
                  <a:lnTo>
                    <a:pt x="36641" y="7021"/>
                  </a:lnTo>
                  <a:lnTo>
                    <a:pt x="35368" y="10400"/>
                  </a:lnTo>
                  <a:lnTo>
                    <a:pt x="33832" y="15227"/>
                  </a:lnTo>
                  <a:lnTo>
                    <a:pt x="31243" y="20186"/>
                  </a:lnTo>
                  <a:lnTo>
                    <a:pt x="30234" y="22467"/>
                  </a:lnTo>
                  <a:lnTo>
                    <a:pt x="28654" y="25276"/>
                  </a:lnTo>
                  <a:lnTo>
                    <a:pt x="26460" y="28611"/>
                  </a:lnTo>
                  <a:lnTo>
                    <a:pt x="26460" y="28654"/>
                  </a:lnTo>
                  <a:lnTo>
                    <a:pt x="26197" y="29620"/>
                  </a:lnTo>
                  <a:lnTo>
                    <a:pt x="26197" y="29664"/>
                  </a:lnTo>
                  <a:lnTo>
                    <a:pt x="26065" y="31068"/>
                  </a:lnTo>
                  <a:lnTo>
                    <a:pt x="26504" y="35105"/>
                  </a:lnTo>
                  <a:lnTo>
                    <a:pt x="26943" y="38747"/>
                  </a:lnTo>
                  <a:lnTo>
                    <a:pt x="26724" y="39230"/>
                  </a:lnTo>
                  <a:lnTo>
                    <a:pt x="26241" y="39756"/>
                  </a:lnTo>
                  <a:lnTo>
                    <a:pt x="24530" y="41029"/>
                  </a:lnTo>
                  <a:lnTo>
                    <a:pt x="22336" y="42389"/>
                  </a:lnTo>
                  <a:lnTo>
                    <a:pt x="20361" y="43705"/>
                  </a:lnTo>
                  <a:lnTo>
                    <a:pt x="17026" y="46514"/>
                  </a:lnTo>
                  <a:lnTo>
                    <a:pt x="15227" y="47655"/>
                  </a:lnTo>
                  <a:lnTo>
                    <a:pt x="15183" y="47698"/>
                  </a:lnTo>
                  <a:lnTo>
                    <a:pt x="12199" y="50638"/>
                  </a:lnTo>
                  <a:lnTo>
                    <a:pt x="10400" y="51692"/>
                  </a:lnTo>
                  <a:lnTo>
                    <a:pt x="7109" y="53140"/>
                  </a:lnTo>
                  <a:lnTo>
                    <a:pt x="7109" y="53184"/>
                  </a:lnTo>
                  <a:lnTo>
                    <a:pt x="5442" y="54368"/>
                  </a:lnTo>
                  <a:lnTo>
                    <a:pt x="3072" y="56124"/>
                  </a:lnTo>
                  <a:lnTo>
                    <a:pt x="88" y="58361"/>
                  </a:lnTo>
                  <a:lnTo>
                    <a:pt x="44" y="58449"/>
                  </a:lnTo>
                  <a:lnTo>
                    <a:pt x="0" y="58493"/>
                  </a:lnTo>
                  <a:lnTo>
                    <a:pt x="0" y="58581"/>
                  </a:lnTo>
                  <a:lnTo>
                    <a:pt x="44" y="58625"/>
                  </a:lnTo>
                  <a:lnTo>
                    <a:pt x="88" y="58669"/>
                  </a:lnTo>
                  <a:lnTo>
                    <a:pt x="176" y="58712"/>
                  </a:lnTo>
                  <a:lnTo>
                    <a:pt x="308" y="58669"/>
                  </a:lnTo>
                  <a:lnTo>
                    <a:pt x="3291" y="56431"/>
                  </a:lnTo>
                  <a:lnTo>
                    <a:pt x="5661" y="54632"/>
                  </a:lnTo>
                  <a:lnTo>
                    <a:pt x="7285" y="53491"/>
                  </a:lnTo>
                  <a:lnTo>
                    <a:pt x="10576" y="51999"/>
                  </a:lnTo>
                  <a:lnTo>
                    <a:pt x="12419" y="50946"/>
                  </a:lnTo>
                  <a:lnTo>
                    <a:pt x="12462" y="50902"/>
                  </a:lnTo>
                  <a:lnTo>
                    <a:pt x="15402" y="47962"/>
                  </a:lnTo>
                  <a:lnTo>
                    <a:pt x="17202" y="46777"/>
                  </a:lnTo>
                  <a:lnTo>
                    <a:pt x="17245" y="46777"/>
                  </a:lnTo>
                  <a:lnTo>
                    <a:pt x="20580" y="43969"/>
                  </a:lnTo>
                  <a:lnTo>
                    <a:pt x="22511" y="42652"/>
                  </a:lnTo>
                  <a:lnTo>
                    <a:pt x="24749" y="41292"/>
                  </a:lnTo>
                  <a:lnTo>
                    <a:pt x="26460" y="40019"/>
                  </a:lnTo>
                  <a:lnTo>
                    <a:pt x="26504" y="40019"/>
                  </a:lnTo>
                  <a:lnTo>
                    <a:pt x="27031" y="39449"/>
                  </a:lnTo>
                  <a:lnTo>
                    <a:pt x="27031" y="39405"/>
                  </a:lnTo>
                  <a:lnTo>
                    <a:pt x="27294" y="38835"/>
                  </a:lnTo>
                  <a:lnTo>
                    <a:pt x="27294" y="38747"/>
                  </a:lnTo>
                  <a:lnTo>
                    <a:pt x="26855" y="35061"/>
                  </a:lnTo>
                  <a:lnTo>
                    <a:pt x="26416" y="31068"/>
                  </a:lnTo>
                  <a:lnTo>
                    <a:pt x="26548" y="29708"/>
                  </a:lnTo>
                  <a:lnTo>
                    <a:pt x="26767" y="28786"/>
                  </a:lnTo>
                  <a:lnTo>
                    <a:pt x="28962" y="25451"/>
                  </a:lnTo>
                  <a:lnTo>
                    <a:pt x="30541" y="22599"/>
                  </a:lnTo>
                  <a:lnTo>
                    <a:pt x="30585" y="22599"/>
                  </a:lnTo>
                  <a:lnTo>
                    <a:pt x="31550" y="20361"/>
                  </a:lnTo>
                  <a:lnTo>
                    <a:pt x="34139" y="15403"/>
                  </a:lnTo>
                  <a:lnTo>
                    <a:pt x="34183" y="15359"/>
                  </a:lnTo>
                  <a:lnTo>
                    <a:pt x="35719" y="10488"/>
                  </a:lnTo>
                  <a:lnTo>
                    <a:pt x="36992" y="7153"/>
                  </a:lnTo>
                  <a:lnTo>
                    <a:pt x="36992" y="7109"/>
                  </a:lnTo>
                  <a:lnTo>
                    <a:pt x="37211" y="6012"/>
                  </a:lnTo>
                  <a:lnTo>
                    <a:pt x="37211" y="5968"/>
                  </a:lnTo>
                  <a:lnTo>
                    <a:pt x="37036" y="2853"/>
                  </a:lnTo>
                  <a:lnTo>
                    <a:pt x="37036" y="2809"/>
                  </a:lnTo>
                  <a:lnTo>
                    <a:pt x="36816" y="1800"/>
                  </a:lnTo>
                  <a:lnTo>
                    <a:pt x="36772" y="1756"/>
                  </a:lnTo>
                  <a:lnTo>
                    <a:pt x="35587" y="88"/>
                  </a:lnTo>
                  <a:lnTo>
                    <a:pt x="35500"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 name="Google Shape;237;p7"/>
            <p:cNvSpPr/>
            <p:nvPr/>
          </p:nvSpPr>
          <p:spPr>
            <a:xfrm>
              <a:off x="5864700" y="1744575"/>
              <a:ext cx="948925" cy="1343850"/>
            </a:xfrm>
            <a:custGeom>
              <a:rect b="b" l="l" r="r" t="t"/>
              <a:pathLst>
                <a:path extrusionOk="0" h="53754" w="37957">
                  <a:moveTo>
                    <a:pt x="37430" y="0"/>
                  </a:moveTo>
                  <a:lnTo>
                    <a:pt x="37386" y="44"/>
                  </a:lnTo>
                  <a:lnTo>
                    <a:pt x="37343" y="132"/>
                  </a:lnTo>
                  <a:lnTo>
                    <a:pt x="37343" y="176"/>
                  </a:lnTo>
                  <a:lnTo>
                    <a:pt x="37606" y="1448"/>
                  </a:lnTo>
                  <a:lnTo>
                    <a:pt x="37518" y="2765"/>
                  </a:lnTo>
                  <a:lnTo>
                    <a:pt x="36202" y="6363"/>
                  </a:lnTo>
                  <a:lnTo>
                    <a:pt x="35719" y="8162"/>
                  </a:lnTo>
                  <a:lnTo>
                    <a:pt x="34578" y="12111"/>
                  </a:lnTo>
                  <a:lnTo>
                    <a:pt x="33613" y="14349"/>
                  </a:lnTo>
                  <a:lnTo>
                    <a:pt x="32647" y="16280"/>
                  </a:lnTo>
                  <a:lnTo>
                    <a:pt x="31594" y="18299"/>
                  </a:lnTo>
                  <a:lnTo>
                    <a:pt x="30409" y="20361"/>
                  </a:lnTo>
                  <a:lnTo>
                    <a:pt x="28654" y="23389"/>
                  </a:lnTo>
                  <a:lnTo>
                    <a:pt x="27294" y="25627"/>
                  </a:lnTo>
                  <a:lnTo>
                    <a:pt x="25846" y="27908"/>
                  </a:lnTo>
                  <a:lnTo>
                    <a:pt x="24705" y="29751"/>
                  </a:lnTo>
                  <a:lnTo>
                    <a:pt x="23038" y="31901"/>
                  </a:lnTo>
                  <a:lnTo>
                    <a:pt x="21107" y="34227"/>
                  </a:lnTo>
                  <a:lnTo>
                    <a:pt x="18211" y="36860"/>
                  </a:lnTo>
                  <a:lnTo>
                    <a:pt x="13164" y="40107"/>
                  </a:lnTo>
                  <a:lnTo>
                    <a:pt x="13121" y="40151"/>
                  </a:lnTo>
                  <a:lnTo>
                    <a:pt x="12418" y="41248"/>
                  </a:lnTo>
                  <a:lnTo>
                    <a:pt x="12375" y="41248"/>
                  </a:lnTo>
                  <a:lnTo>
                    <a:pt x="11190" y="43881"/>
                  </a:lnTo>
                  <a:lnTo>
                    <a:pt x="10093" y="46250"/>
                  </a:lnTo>
                  <a:lnTo>
                    <a:pt x="8162" y="47786"/>
                  </a:lnTo>
                  <a:lnTo>
                    <a:pt x="6275" y="49146"/>
                  </a:lnTo>
                  <a:lnTo>
                    <a:pt x="3906" y="50814"/>
                  </a:lnTo>
                  <a:lnTo>
                    <a:pt x="88" y="53447"/>
                  </a:lnTo>
                  <a:lnTo>
                    <a:pt x="44" y="53491"/>
                  </a:lnTo>
                  <a:lnTo>
                    <a:pt x="0" y="53578"/>
                  </a:lnTo>
                  <a:lnTo>
                    <a:pt x="0" y="53622"/>
                  </a:lnTo>
                  <a:lnTo>
                    <a:pt x="44" y="53710"/>
                  </a:lnTo>
                  <a:lnTo>
                    <a:pt x="88" y="53754"/>
                  </a:lnTo>
                  <a:lnTo>
                    <a:pt x="307" y="53754"/>
                  </a:lnTo>
                  <a:lnTo>
                    <a:pt x="4081" y="51121"/>
                  </a:lnTo>
                  <a:lnTo>
                    <a:pt x="6451" y="49410"/>
                  </a:lnTo>
                  <a:lnTo>
                    <a:pt x="8381" y="48049"/>
                  </a:lnTo>
                  <a:lnTo>
                    <a:pt x="10356" y="46514"/>
                  </a:lnTo>
                  <a:lnTo>
                    <a:pt x="10400" y="46426"/>
                  </a:lnTo>
                  <a:lnTo>
                    <a:pt x="11541" y="44056"/>
                  </a:lnTo>
                  <a:lnTo>
                    <a:pt x="12682" y="41423"/>
                  </a:lnTo>
                  <a:lnTo>
                    <a:pt x="13384" y="40370"/>
                  </a:lnTo>
                  <a:lnTo>
                    <a:pt x="18386" y="37167"/>
                  </a:lnTo>
                  <a:lnTo>
                    <a:pt x="18430" y="37123"/>
                  </a:lnTo>
                  <a:lnTo>
                    <a:pt x="21370" y="34490"/>
                  </a:lnTo>
                  <a:lnTo>
                    <a:pt x="23345" y="32121"/>
                  </a:lnTo>
                  <a:lnTo>
                    <a:pt x="24968" y="29971"/>
                  </a:lnTo>
                  <a:lnTo>
                    <a:pt x="25012" y="29971"/>
                  </a:lnTo>
                  <a:lnTo>
                    <a:pt x="26153" y="28084"/>
                  </a:lnTo>
                  <a:lnTo>
                    <a:pt x="27557" y="25802"/>
                  </a:lnTo>
                  <a:lnTo>
                    <a:pt x="28961" y="23564"/>
                  </a:lnTo>
                  <a:lnTo>
                    <a:pt x="30717" y="20536"/>
                  </a:lnTo>
                  <a:lnTo>
                    <a:pt x="31945" y="18474"/>
                  </a:lnTo>
                  <a:lnTo>
                    <a:pt x="32955" y="16456"/>
                  </a:lnTo>
                  <a:lnTo>
                    <a:pt x="33920" y="14481"/>
                  </a:lnTo>
                  <a:lnTo>
                    <a:pt x="34929" y="12243"/>
                  </a:lnTo>
                  <a:lnTo>
                    <a:pt x="36026" y="8250"/>
                  </a:lnTo>
                  <a:lnTo>
                    <a:pt x="36553" y="6451"/>
                  </a:lnTo>
                  <a:lnTo>
                    <a:pt x="37869" y="2853"/>
                  </a:lnTo>
                  <a:lnTo>
                    <a:pt x="37869" y="2809"/>
                  </a:lnTo>
                  <a:lnTo>
                    <a:pt x="37957" y="1448"/>
                  </a:lnTo>
                  <a:lnTo>
                    <a:pt x="37957" y="1405"/>
                  </a:lnTo>
                  <a:lnTo>
                    <a:pt x="37694" y="132"/>
                  </a:lnTo>
                  <a:lnTo>
                    <a:pt x="37694" y="44"/>
                  </a:lnTo>
                  <a:lnTo>
                    <a:pt x="37606"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 name="Google Shape;238;p7"/>
            <p:cNvSpPr/>
            <p:nvPr/>
          </p:nvSpPr>
          <p:spPr>
            <a:xfrm>
              <a:off x="5659550" y="1808200"/>
              <a:ext cx="1010375" cy="1094850"/>
            </a:xfrm>
            <a:custGeom>
              <a:rect b="b" l="l" r="r" t="t"/>
              <a:pathLst>
                <a:path extrusionOk="0" h="43794" w="40415">
                  <a:moveTo>
                    <a:pt x="40195" y="0"/>
                  </a:moveTo>
                  <a:lnTo>
                    <a:pt x="40107" y="44"/>
                  </a:lnTo>
                  <a:lnTo>
                    <a:pt x="40064" y="88"/>
                  </a:lnTo>
                  <a:lnTo>
                    <a:pt x="39098" y="2721"/>
                  </a:lnTo>
                  <a:lnTo>
                    <a:pt x="37957" y="5486"/>
                  </a:lnTo>
                  <a:lnTo>
                    <a:pt x="36992" y="8250"/>
                  </a:lnTo>
                  <a:lnTo>
                    <a:pt x="36465" y="9215"/>
                  </a:lnTo>
                  <a:lnTo>
                    <a:pt x="34886" y="12068"/>
                  </a:lnTo>
                  <a:lnTo>
                    <a:pt x="32735" y="15841"/>
                  </a:lnTo>
                  <a:lnTo>
                    <a:pt x="30103" y="20142"/>
                  </a:lnTo>
                  <a:lnTo>
                    <a:pt x="27207" y="24222"/>
                  </a:lnTo>
                  <a:lnTo>
                    <a:pt x="25890" y="25758"/>
                  </a:lnTo>
                  <a:lnTo>
                    <a:pt x="24091" y="27470"/>
                  </a:lnTo>
                  <a:lnTo>
                    <a:pt x="22248" y="29137"/>
                  </a:lnTo>
                  <a:lnTo>
                    <a:pt x="18606" y="31594"/>
                  </a:lnTo>
                  <a:lnTo>
                    <a:pt x="15008" y="33920"/>
                  </a:lnTo>
                  <a:lnTo>
                    <a:pt x="12945" y="35412"/>
                  </a:lnTo>
                  <a:lnTo>
                    <a:pt x="9172" y="37474"/>
                  </a:lnTo>
                  <a:lnTo>
                    <a:pt x="7021" y="38922"/>
                  </a:lnTo>
                  <a:lnTo>
                    <a:pt x="5178" y="40370"/>
                  </a:lnTo>
                  <a:lnTo>
                    <a:pt x="1449" y="42652"/>
                  </a:lnTo>
                  <a:lnTo>
                    <a:pt x="88" y="43486"/>
                  </a:lnTo>
                  <a:lnTo>
                    <a:pt x="44" y="43530"/>
                  </a:lnTo>
                  <a:lnTo>
                    <a:pt x="1" y="43574"/>
                  </a:lnTo>
                  <a:lnTo>
                    <a:pt x="1" y="43661"/>
                  </a:lnTo>
                  <a:lnTo>
                    <a:pt x="1" y="43705"/>
                  </a:lnTo>
                  <a:lnTo>
                    <a:pt x="88" y="43793"/>
                  </a:lnTo>
                  <a:lnTo>
                    <a:pt x="264" y="43793"/>
                  </a:lnTo>
                  <a:lnTo>
                    <a:pt x="1624" y="42959"/>
                  </a:lnTo>
                  <a:lnTo>
                    <a:pt x="5398" y="40678"/>
                  </a:lnTo>
                  <a:lnTo>
                    <a:pt x="5398" y="40634"/>
                  </a:lnTo>
                  <a:lnTo>
                    <a:pt x="7241" y="39229"/>
                  </a:lnTo>
                  <a:lnTo>
                    <a:pt x="9347" y="37781"/>
                  </a:lnTo>
                  <a:lnTo>
                    <a:pt x="13121" y="35719"/>
                  </a:lnTo>
                  <a:lnTo>
                    <a:pt x="15183" y="34227"/>
                  </a:lnTo>
                  <a:lnTo>
                    <a:pt x="18781" y="31901"/>
                  </a:lnTo>
                  <a:lnTo>
                    <a:pt x="22467" y="29400"/>
                  </a:lnTo>
                  <a:lnTo>
                    <a:pt x="24354" y="27733"/>
                  </a:lnTo>
                  <a:lnTo>
                    <a:pt x="26153" y="26022"/>
                  </a:lnTo>
                  <a:lnTo>
                    <a:pt x="27470" y="24442"/>
                  </a:lnTo>
                  <a:lnTo>
                    <a:pt x="30410" y="20317"/>
                  </a:lnTo>
                  <a:lnTo>
                    <a:pt x="33043" y="16017"/>
                  </a:lnTo>
                  <a:lnTo>
                    <a:pt x="35193" y="12243"/>
                  </a:lnTo>
                  <a:lnTo>
                    <a:pt x="36816" y="9391"/>
                  </a:lnTo>
                  <a:lnTo>
                    <a:pt x="37299" y="8425"/>
                  </a:lnTo>
                  <a:lnTo>
                    <a:pt x="37299" y="8382"/>
                  </a:lnTo>
                  <a:lnTo>
                    <a:pt x="38264" y="5573"/>
                  </a:lnTo>
                  <a:lnTo>
                    <a:pt x="39449" y="2853"/>
                  </a:lnTo>
                  <a:lnTo>
                    <a:pt x="40415" y="220"/>
                  </a:lnTo>
                  <a:lnTo>
                    <a:pt x="40415" y="176"/>
                  </a:lnTo>
                  <a:lnTo>
                    <a:pt x="40415" y="88"/>
                  </a:lnTo>
                  <a:lnTo>
                    <a:pt x="40371" y="44"/>
                  </a:lnTo>
                  <a:lnTo>
                    <a:pt x="40327"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 name="Google Shape;239;p7"/>
            <p:cNvSpPr/>
            <p:nvPr/>
          </p:nvSpPr>
          <p:spPr>
            <a:xfrm>
              <a:off x="5521325" y="1824650"/>
              <a:ext cx="982950" cy="954425"/>
            </a:xfrm>
            <a:custGeom>
              <a:rect b="b" l="l" r="r" t="t"/>
              <a:pathLst>
                <a:path extrusionOk="0" h="38177" w="39318">
                  <a:moveTo>
                    <a:pt x="39098" y="1"/>
                  </a:moveTo>
                  <a:lnTo>
                    <a:pt x="39054" y="45"/>
                  </a:lnTo>
                  <a:lnTo>
                    <a:pt x="39010" y="88"/>
                  </a:lnTo>
                  <a:lnTo>
                    <a:pt x="38967" y="132"/>
                  </a:lnTo>
                  <a:lnTo>
                    <a:pt x="38352" y="2107"/>
                  </a:lnTo>
                  <a:lnTo>
                    <a:pt x="37606" y="3950"/>
                  </a:lnTo>
                  <a:lnTo>
                    <a:pt x="36509" y="6100"/>
                  </a:lnTo>
                  <a:lnTo>
                    <a:pt x="35105" y="8557"/>
                  </a:lnTo>
                  <a:lnTo>
                    <a:pt x="33701" y="11015"/>
                  </a:lnTo>
                  <a:lnTo>
                    <a:pt x="32384" y="13253"/>
                  </a:lnTo>
                  <a:lnTo>
                    <a:pt x="31068" y="15139"/>
                  </a:lnTo>
                  <a:lnTo>
                    <a:pt x="29357" y="17597"/>
                  </a:lnTo>
                  <a:lnTo>
                    <a:pt x="28128" y="19045"/>
                  </a:lnTo>
                  <a:lnTo>
                    <a:pt x="26592" y="20493"/>
                  </a:lnTo>
                  <a:lnTo>
                    <a:pt x="24135" y="22818"/>
                  </a:lnTo>
                  <a:lnTo>
                    <a:pt x="22116" y="24530"/>
                  </a:lnTo>
                  <a:lnTo>
                    <a:pt x="18255" y="27119"/>
                  </a:lnTo>
                  <a:lnTo>
                    <a:pt x="16456" y="28216"/>
                  </a:lnTo>
                  <a:lnTo>
                    <a:pt x="14393" y="29532"/>
                  </a:lnTo>
                  <a:lnTo>
                    <a:pt x="12287" y="30717"/>
                  </a:lnTo>
                  <a:lnTo>
                    <a:pt x="8250" y="33043"/>
                  </a:lnTo>
                  <a:lnTo>
                    <a:pt x="88" y="37869"/>
                  </a:lnTo>
                  <a:lnTo>
                    <a:pt x="45" y="37913"/>
                  </a:lnTo>
                  <a:lnTo>
                    <a:pt x="1" y="37957"/>
                  </a:lnTo>
                  <a:lnTo>
                    <a:pt x="1" y="38045"/>
                  </a:lnTo>
                  <a:lnTo>
                    <a:pt x="1" y="38089"/>
                  </a:lnTo>
                  <a:lnTo>
                    <a:pt x="88" y="38177"/>
                  </a:lnTo>
                  <a:lnTo>
                    <a:pt x="264" y="38177"/>
                  </a:lnTo>
                  <a:lnTo>
                    <a:pt x="8426" y="33350"/>
                  </a:lnTo>
                  <a:lnTo>
                    <a:pt x="12463" y="31024"/>
                  </a:lnTo>
                  <a:lnTo>
                    <a:pt x="14613" y="29839"/>
                  </a:lnTo>
                  <a:lnTo>
                    <a:pt x="16631" y="28523"/>
                  </a:lnTo>
                  <a:lnTo>
                    <a:pt x="18430" y="27426"/>
                  </a:lnTo>
                  <a:lnTo>
                    <a:pt x="20844" y="25802"/>
                  </a:lnTo>
                  <a:lnTo>
                    <a:pt x="22292" y="24793"/>
                  </a:lnTo>
                  <a:lnTo>
                    <a:pt x="22336" y="24793"/>
                  </a:lnTo>
                  <a:lnTo>
                    <a:pt x="24354" y="23082"/>
                  </a:lnTo>
                  <a:lnTo>
                    <a:pt x="26856" y="20756"/>
                  </a:lnTo>
                  <a:lnTo>
                    <a:pt x="28391" y="19264"/>
                  </a:lnTo>
                  <a:lnTo>
                    <a:pt x="29620" y="17816"/>
                  </a:lnTo>
                  <a:lnTo>
                    <a:pt x="31375" y="15315"/>
                  </a:lnTo>
                  <a:lnTo>
                    <a:pt x="32692" y="13428"/>
                  </a:lnTo>
                  <a:lnTo>
                    <a:pt x="34008" y="11190"/>
                  </a:lnTo>
                  <a:lnTo>
                    <a:pt x="35412" y="8733"/>
                  </a:lnTo>
                  <a:lnTo>
                    <a:pt x="36816" y="6232"/>
                  </a:lnTo>
                  <a:lnTo>
                    <a:pt x="37957" y="4125"/>
                  </a:lnTo>
                  <a:lnTo>
                    <a:pt x="38703" y="2239"/>
                  </a:lnTo>
                  <a:lnTo>
                    <a:pt x="39318" y="264"/>
                  </a:lnTo>
                  <a:lnTo>
                    <a:pt x="39318" y="176"/>
                  </a:lnTo>
                  <a:lnTo>
                    <a:pt x="39274" y="132"/>
                  </a:lnTo>
                  <a:lnTo>
                    <a:pt x="39230" y="45"/>
                  </a:lnTo>
                  <a:lnTo>
                    <a:pt x="39186" y="45"/>
                  </a:lnTo>
                  <a:lnTo>
                    <a:pt x="39098"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 name="Google Shape;240;p7"/>
            <p:cNvSpPr/>
            <p:nvPr/>
          </p:nvSpPr>
          <p:spPr>
            <a:xfrm>
              <a:off x="5398475" y="1973850"/>
              <a:ext cx="866650" cy="695525"/>
            </a:xfrm>
            <a:custGeom>
              <a:rect b="b" l="l" r="r" t="t"/>
              <a:pathLst>
                <a:path extrusionOk="0" h="27821" w="34666">
                  <a:moveTo>
                    <a:pt x="34446" y="0"/>
                  </a:moveTo>
                  <a:lnTo>
                    <a:pt x="34358" y="44"/>
                  </a:lnTo>
                  <a:lnTo>
                    <a:pt x="34315" y="88"/>
                  </a:lnTo>
                  <a:lnTo>
                    <a:pt x="32867" y="2809"/>
                  </a:lnTo>
                  <a:lnTo>
                    <a:pt x="31375" y="5134"/>
                  </a:lnTo>
                  <a:lnTo>
                    <a:pt x="29839" y="7197"/>
                  </a:lnTo>
                  <a:lnTo>
                    <a:pt x="28215" y="8996"/>
                  </a:lnTo>
                  <a:lnTo>
                    <a:pt x="26592" y="10576"/>
                  </a:lnTo>
                  <a:lnTo>
                    <a:pt x="24880" y="12111"/>
                  </a:lnTo>
                  <a:lnTo>
                    <a:pt x="23301" y="13296"/>
                  </a:lnTo>
                  <a:lnTo>
                    <a:pt x="21370" y="14920"/>
                  </a:lnTo>
                  <a:lnTo>
                    <a:pt x="20580" y="15710"/>
                  </a:lnTo>
                  <a:lnTo>
                    <a:pt x="19658" y="16456"/>
                  </a:lnTo>
                  <a:lnTo>
                    <a:pt x="18737" y="17201"/>
                  </a:lnTo>
                  <a:lnTo>
                    <a:pt x="17772" y="17904"/>
                  </a:lnTo>
                  <a:lnTo>
                    <a:pt x="16718" y="18606"/>
                  </a:lnTo>
                  <a:lnTo>
                    <a:pt x="15665" y="19308"/>
                  </a:lnTo>
                  <a:lnTo>
                    <a:pt x="14568" y="19966"/>
                  </a:lnTo>
                  <a:lnTo>
                    <a:pt x="13471" y="20580"/>
                  </a:lnTo>
                  <a:lnTo>
                    <a:pt x="11190" y="21809"/>
                  </a:lnTo>
                  <a:lnTo>
                    <a:pt x="8864" y="22994"/>
                  </a:lnTo>
                  <a:lnTo>
                    <a:pt x="6582" y="24047"/>
                  </a:lnTo>
                  <a:lnTo>
                    <a:pt x="4388" y="25012"/>
                  </a:lnTo>
                  <a:lnTo>
                    <a:pt x="2413" y="26109"/>
                  </a:lnTo>
                  <a:lnTo>
                    <a:pt x="88" y="27469"/>
                  </a:lnTo>
                  <a:lnTo>
                    <a:pt x="44" y="27513"/>
                  </a:lnTo>
                  <a:lnTo>
                    <a:pt x="0" y="27601"/>
                  </a:lnTo>
                  <a:lnTo>
                    <a:pt x="0" y="27645"/>
                  </a:lnTo>
                  <a:lnTo>
                    <a:pt x="44" y="27733"/>
                  </a:lnTo>
                  <a:lnTo>
                    <a:pt x="88" y="27777"/>
                  </a:lnTo>
                  <a:lnTo>
                    <a:pt x="176" y="27821"/>
                  </a:lnTo>
                  <a:lnTo>
                    <a:pt x="263" y="27777"/>
                  </a:lnTo>
                  <a:lnTo>
                    <a:pt x="2589" y="26416"/>
                  </a:lnTo>
                  <a:lnTo>
                    <a:pt x="4564" y="25319"/>
                  </a:lnTo>
                  <a:lnTo>
                    <a:pt x="6758" y="24354"/>
                  </a:lnTo>
                  <a:lnTo>
                    <a:pt x="9039" y="23301"/>
                  </a:lnTo>
                  <a:lnTo>
                    <a:pt x="11365" y="22116"/>
                  </a:lnTo>
                  <a:lnTo>
                    <a:pt x="13647" y="20887"/>
                  </a:lnTo>
                  <a:lnTo>
                    <a:pt x="14788" y="20273"/>
                  </a:lnTo>
                  <a:lnTo>
                    <a:pt x="15885" y="19571"/>
                  </a:lnTo>
                  <a:lnTo>
                    <a:pt x="16938" y="18913"/>
                  </a:lnTo>
                  <a:lnTo>
                    <a:pt x="17991" y="18211"/>
                  </a:lnTo>
                  <a:lnTo>
                    <a:pt x="18956" y="17465"/>
                  </a:lnTo>
                  <a:lnTo>
                    <a:pt x="19922" y="16719"/>
                  </a:lnTo>
                  <a:lnTo>
                    <a:pt x="20799" y="15973"/>
                  </a:lnTo>
                  <a:lnTo>
                    <a:pt x="21633" y="15183"/>
                  </a:lnTo>
                  <a:lnTo>
                    <a:pt x="23520" y="13559"/>
                  </a:lnTo>
                  <a:lnTo>
                    <a:pt x="25100" y="12419"/>
                  </a:lnTo>
                  <a:lnTo>
                    <a:pt x="26855" y="10839"/>
                  </a:lnTo>
                  <a:lnTo>
                    <a:pt x="28435" y="9259"/>
                  </a:lnTo>
                  <a:lnTo>
                    <a:pt x="30102" y="7460"/>
                  </a:lnTo>
                  <a:lnTo>
                    <a:pt x="30102" y="7416"/>
                  </a:lnTo>
                  <a:lnTo>
                    <a:pt x="31682" y="5354"/>
                  </a:lnTo>
                  <a:lnTo>
                    <a:pt x="33174" y="2984"/>
                  </a:lnTo>
                  <a:lnTo>
                    <a:pt x="34622" y="264"/>
                  </a:lnTo>
                  <a:lnTo>
                    <a:pt x="34666" y="176"/>
                  </a:lnTo>
                  <a:lnTo>
                    <a:pt x="34666" y="132"/>
                  </a:lnTo>
                  <a:lnTo>
                    <a:pt x="34622" y="88"/>
                  </a:lnTo>
                  <a:lnTo>
                    <a:pt x="34578" y="44"/>
                  </a:lnTo>
                  <a:lnTo>
                    <a:pt x="34490"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 name="Google Shape;241;p7"/>
            <p:cNvSpPr/>
            <p:nvPr/>
          </p:nvSpPr>
          <p:spPr>
            <a:xfrm>
              <a:off x="5275600" y="2483950"/>
              <a:ext cx="133850" cy="74625"/>
            </a:xfrm>
            <a:custGeom>
              <a:rect b="b" l="l" r="r" t="t"/>
              <a:pathLst>
                <a:path extrusionOk="0" h="2985" w="5354">
                  <a:moveTo>
                    <a:pt x="5178" y="1"/>
                  </a:moveTo>
                  <a:lnTo>
                    <a:pt x="5091" y="45"/>
                  </a:lnTo>
                  <a:lnTo>
                    <a:pt x="88" y="2634"/>
                  </a:lnTo>
                  <a:lnTo>
                    <a:pt x="44" y="2677"/>
                  </a:lnTo>
                  <a:lnTo>
                    <a:pt x="0" y="2765"/>
                  </a:lnTo>
                  <a:lnTo>
                    <a:pt x="0" y="2809"/>
                  </a:lnTo>
                  <a:lnTo>
                    <a:pt x="0" y="2897"/>
                  </a:lnTo>
                  <a:lnTo>
                    <a:pt x="88" y="2941"/>
                  </a:lnTo>
                  <a:lnTo>
                    <a:pt x="176" y="2985"/>
                  </a:lnTo>
                  <a:lnTo>
                    <a:pt x="264" y="2985"/>
                  </a:lnTo>
                  <a:lnTo>
                    <a:pt x="5266" y="352"/>
                  </a:lnTo>
                  <a:lnTo>
                    <a:pt x="5310" y="308"/>
                  </a:lnTo>
                  <a:lnTo>
                    <a:pt x="5354" y="264"/>
                  </a:lnTo>
                  <a:lnTo>
                    <a:pt x="5354" y="176"/>
                  </a:lnTo>
                  <a:lnTo>
                    <a:pt x="5354" y="132"/>
                  </a:lnTo>
                  <a:lnTo>
                    <a:pt x="5310" y="45"/>
                  </a:lnTo>
                  <a:lnTo>
                    <a:pt x="5222" y="45"/>
                  </a:lnTo>
                  <a:lnTo>
                    <a:pt x="5178"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 name="Google Shape;242;p7"/>
            <p:cNvSpPr/>
            <p:nvPr/>
          </p:nvSpPr>
          <p:spPr>
            <a:xfrm>
              <a:off x="6505350" y="3574375"/>
              <a:ext cx="121800" cy="43900"/>
            </a:xfrm>
            <a:custGeom>
              <a:rect b="b" l="l" r="r" t="t"/>
              <a:pathLst>
                <a:path extrusionOk="0" h="1756" w="4872">
                  <a:moveTo>
                    <a:pt x="2721" y="352"/>
                  </a:moveTo>
                  <a:lnTo>
                    <a:pt x="3950" y="440"/>
                  </a:lnTo>
                  <a:lnTo>
                    <a:pt x="4432" y="1054"/>
                  </a:lnTo>
                  <a:lnTo>
                    <a:pt x="4081" y="1229"/>
                  </a:lnTo>
                  <a:lnTo>
                    <a:pt x="1931" y="1405"/>
                  </a:lnTo>
                  <a:lnTo>
                    <a:pt x="439" y="1405"/>
                  </a:lnTo>
                  <a:lnTo>
                    <a:pt x="703" y="659"/>
                  </a:lnTo>
                  <a:lnTo>
                    <a:pt x="2721" y="352"/>
                  </a:lnTo>
                  <a:close/>
                  <a:moveTo>
                    <a:pt x="2721" y="1"/>
                  </a:moveTo>
                  <a:lnTo>
                    <a:pt x="527" y="352"/>
                  </a:lnTo>
                  <a:lnTo>
                    <a:pt x="439" y="396"/>
                  </a:lnTo>
                  <a:lnTo>
                    <a:pt x="395" y="440"/>
                  </a:lnTo>
                  <a:lnTo>
                    <a:pt x="0" y="1493"/>
                  </a:lnTo>
                  <a:lnTo>
                    <a:pt x="0" y="1580"/>
                  </a:lnTo>
                  <a:lnTo>
                    <a:pt x="44" y="1668"/>
                  </a:lnTo>
                  <a:lnTo>
                    <a:pt x="88" y="1712"/>
                  </a:lnTo>
                  <a:lnTo>
                    <a:pt x="176" y="1712"/>
                  </a:lnTo>
                  <a:lnTo>
                    <a:pt x="1975" y="1756"/>
                  </a:lnTo>
                  <a:lnTo>
                    <a:pt x="4169" y="1580"/>
                  </a:lnTo>
                  <a:lnTo>
                    <a:pt x="4257" y="1580"/>
                  </a:lnTo>
                  <a:lnTo>
                    <a:pt x="4783" y="1273"/>
                  </a:lnTo>
                  <a:lnTo>
                    <a:pt x="4827" y="1229"/>
                  </a:lnTo>
                  <a:lnTo>
                    <a:pt x="4871" y="1142"/>
                  </a:lnTo>
                  <a:lnTo>
                    <a:pt x="4871" y="1054"/>
                  </a:lnTo>
                  <a:lnTo>
                    <a:pt x="4827" y="1010"/>
                  </a:lnTo>
                  <a:lnTo>
                    <a:pt x="4213" y="176"/>
                  </a:lnTo>
                  <a:lnTo>
                    <a:pt x="4125" y="132"/>
                  </a:lnTo>
                  <a:lnTo>
                    <a:pt x="4081" y="89"/>
                  </a:lnTo>
                  <a:lnTo>
                    <a:pt x="2721"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 name="Google Shape;243;p7"/>
            <p:cNvSpPr/>
            <p:nvPr/>
          </p:nvSpPr>
          <p:spPr>
            <a:xfrm>
              <a:off x="4039275" y="2169125"/>
              <a:ext cx="3006925" cy="2565925"/>
            </a:xfrm>
            <a:custGeom>
              <a:rect b="b" l="l" r="r" t="t"/>
              <a:pathLst>
                <a:path extrusionOk="0" h="102637" w="120277">
                  <a:moveTo>
                    <a:pt x="106586" y="0"/>
                  </a:moveTo>
                  <a:lnTo>
                    <a:pt x="106498" y="44"/>
                  </a:lnTo>
                  <a:lnTo>
                    <a:pt x="104172" y="2808"/>
                  </a:lnTo>
                  <a:lnTo>
                    <a:pt x="100355" y="7065"/>
                  </a:lnTo>
                  <a:lnTo>
                    <a:pt x="98512" y="7372"/>
                  </a:lnTo>
                  <a:lnTo>
                    <a:pt x="98468" y="7416"/>
                  </a:lnTo>
                  <a:lnTo>
                    <a:pt x="95967" y="9303"/>
                  </a:lnTo>
                  <a:lnTo>
                    <a:pt x="89560" y="14173"/>
                  </a:lnTo>
                  <a:lnTo>
                    <a:pt x="84997" y="16543"/>
                  </a:lnTo>
                  <a:lnTo>
                    <a:pt x="79292" y="18605"/>
                  </a:lnTo>
                  <a:lnTo>
                    <a:pt x="74334" y="20712"/>
                  </a:lnTo>
                  <a:lnTo>
                    <a:pt x="67620" y="23081"/>
                  </a:lnTo>
                  <a:lnTo>
                    <a:pt x="63364" y="24617"/>
                  </a:lnTo>
                  <a:lnTo>
                    <a:pt x="59151" y="25538"/>
                  </a:lnTo>
                  <a:lnTo>
                    <a:pt x="59107" y="25538"/>
                  </a:lnTo>
                  <a:lnTo>
                    <a:pt x="54017" y="27338"/>
                  </a:lnTo>
                  <a:lnTo>
                    <a:pt x="48664" y="28786"/>
                  </a:lnTo>
                  <a:lnTo>
                    <a:pt x="43661" y="30629"/>
                  </a:lnTo>
                  <a:lnTo>
                    <a:pt x="39010" y="31418"/>
                  </a:lnTo>
                  <a:lnTo>
                    <a:pt x="33920" y="32603"/>
                  </a:lnTo>
                  <a:lnTo>
                    <a:pt x="29795" y="32779"/>
                  </a:lnTo>
                  <a:lnTo>
                    <a:pt x="29707" y="32779"/>
                  </a:lnTo>
                  <a:lnTo>
                    <a:pt x="23169" y="35587"/>
                  </a:lnTo>
                  <a:lnTo>
                    <a:pt x="17508" y="37825"/>
                  </a:lnTo>
                  <a:lnTo>
                    <a:pt x="13603" y="37869"/>
                  </a:lnTo>
                  <a:lnTo>
                    <a:pt x="11892" y="36552"/>
                  </a:lnTo>
                  <a:lnTo>
                    <a:pt x="11848" y="36509"/>
                  </a:lnTo>
                  <a:lnTo>
                    <a:pt x="9785" y="35631"/>
                  </a:lnTo>
                  <a:lnTo>
                    <a:pt x="9654" y="35631"/>
                  </a:lnTo>
                  <a:lnTo>
                    <a:pt x="9610" y="35675"/>
                  </a:lnTo>
                  <a:lnTo>
                    <a:pt x="9566" y="35719"/>
                  </a:lnTo>
                  <a:lnTo>
                    <a:pt x="6802" y="42081"/>
                  </a:lnTo>
                  <a:lnTo>
                    <a:pt x="6802" y="42213"/>
                  </a:lnTo>
                  <a:lnTo>
                    <a:pt x="8337" y="50199"/>
                  </a:lnTo>
                  <a:lnTo>
                    <a:pt x="8864" y="55333"/>
                  </a:lnTo>
                  <a:lnTo>
                    <a:pt x="9478" y="61608"/>
                  </a:lnTo>
                  <a:lnTo>
                    <a:pt x="7284" y="64021"/>
                  </a:lnTo>
                  <a:lnTo>
                    <a:pt x="7240" y="64109"/>
                  </a:lnTo>
                  <a:lnTo>
                    <a:pt x="6758" y="67839"/>
                  </a:lnTo>
                  <a:lnTo>
                    <a:pt x="5266" y="69463"/>
                  </a:lnTo>
                  <a:lnTo>
                    <a:pt x="5222" y="69507"/>
                  </a:lnTo>
                  <a:lnTo>
                    <a:pt x="4432" y="72359"/>
                  </a:lnTo>
                  <a:lnTo>
                    <a:pt x="2984" y="76001"/>
                  </a:lnTo>
                  <a:lnTo>
                    <a:pt x="1755" y="79423"/>
                  </a:lnTo>
                  <a:lnTo>
                    <a:pt x="570" y="82539"/>
                  </a:lnTo>
                  <a:lnTo>
                    <a:pt x="570" y="82583"/>
                  </a:lnTo>
                  <a:lnTo>
                    <a:pt x="44" y="86181"/>
                  </a:lnTo>
                  <a:lnTo>
                    <a:pt x="44" y="86225"/>
                  </a:lnTo>
                  <a:lnTo>
                    <a:pt x="0" y="89340"/>
                  </a:lnTo>
                  <a:lnTo>
                    <a:pt x="132" y="92324"/>
                  </a:lnTo>
                  <a:lnTo>
                    <a:pt x="132" y="92368"/>
                  </a:lnTo>
                  <a:lnTo>
                    <a:pt x="176" y="92456"/>
                  </a:lnTo>
                  <a:lnTo>
                    <a:pt x="263" y="92500"/>
                  </a:lnTo>
                  <a:lnTo>
                    <a:pt x="307" y="92500"/>
                  </a:lnTo>
                  <a:lnTo>
                    <a:pt x="395" y="92456"/>
                  </a:lnTo>
                  <a:lnTo>
                    <a:pt x="439" y="92412"/>
                  </a:lnTo>
                  <a:lnTo>
                    <a:pt x="483" y="92368"/>
                  </a:lnTo>
                  <a:lnTo>
                    <a:pt x="483" y="92324"/>
                  </a:lnTo>
                  <a:lnTo>
                    <a:pt x="351" y="89340"/>
                  </a:lnTo>
                  <a:lnTo>
                    <a:pt x="395" y="86225"/>
                  </a:lnTo>
                  <a:lnTo>
                    <a:pt x="922" y="82627"/>
                  </a:lnTo>
                  <a:lnTo>
                    <a:pt x="2062" y="79555"/>
                  </a:lnTo>
                  <a:lnTo>
                    <a:pt x="3335" y="76132"/>
                  </a:lnTo>
                  <a:lnTo>
                    <a:pt x="4739" y="72490"/>
                  </a:lnTo>
                  <a:lnTo>
                    <a:pt x="4739" y="72447"/>
                  </a:lnTo>
                  <a:lnTo>
                    <a:pt x="5529" y="69638"/>
                  </a:lnTo>
                  <a:lnTo>
                    <a:pt x="7065" y="68015"/>
                  </a:lnTo>
                  <a:lnTo>
                    <a:pt x="7109" y="67927"/>
                  </a:lnTo>
                  <a:lnTo>
                    <a:pt x="7591" y="64241"/>
                  </a:lnTo>
                  <a:lnTo>
                    <a:pt x="9785" y="61784"/>
                  </a:lnTo>
                  <a:lnTo>
                    <a:pt x="9829" y="61740"/>
                  </a:lnTo>
                  <a:lnTo>
                    <a:pt x="9829" y="61652"/>
                  </a:lnTo>
                  <a:lnTo>
                    <a:pt x="9215" y="55289"/>
                  </a:lnTo>
                  <a:lnTo>
                    <a:pt x="8688" y="50155"/>
                  </a:lnTo>
                  <a:lnTo>
                    <a:pt x="7153" y="42169"/>
                  </a:lnTo>
                  <a:lnTo>
                    <a:pt x="9829" y="36026"/>
                  </a:lnTo>
                  <a:lnTo>
                    <a:pt x="11716" y="36816"/>
                  </a:lnTo>
                  <a:lnTo>
                    <a:pt x="13427" y="38220"/>
                  </a:lnTo>
                  <a:lnTo>
                    <a:pt x="13559" y="38220"/>
                  </a:lnTo>
                  <a:lnTo>
                    <a:pt x="17552" y="38176"/>
                  </a:lnTo>
                  <a:lnTo>
                    <a:pt x="17596" y="38176"/>
                  </a:lnTo>
                  <a:lnTo>
                    <a:pt x="23301" y="35938"/>
                  </a:lnTo>
                  <a:lnTo>
                    <a:pt x="29839" y="33130"/>
                  </a:lnTo>
                  <a:lnTo>
                    <a:pt x="33964" y="32954"/>
                  </a:lnTo>
                  <a:lnTo>
                    <a:pt x="34007" y="32954"/>
                  </a:lnTo>
                  <a:lnTo>
                    <a:pt x="39098" y="31769"/>
                  </a:lnTo>
                  <a:lnTo>
                    <a:pt x="43749" y="30980"/>
                  </a:lnTo>
                  <a:lnTo>
                    <a:pt x="43793" y="30980"/>
                  </a:lnTo>
                  <a:lnTo>
                    <a:pt x="48751" y="29137"/>
                  </a:lnTo>
                  <a:lnTo>
                    <a:pt x="54105" y="27645"/>
                  </a:lnTo>
                  <a:lnTo>
                    <a:pt x="59239" y="25889"/>
                  </a:lnTo>
                  <a:lnTo>
                    <a:pt x="63451" y="24968"/>
                  </a:lnTo>
                  <a:lnTo>
                    <a:pt x="63495" y="24968"/>
                  </a:lnTo>
                  <a:lnTo>
                    <a:pt x="67752" y="23432"/>
                  </a:lnTo>
                  <a:lnTo>
                    <a:pt x="74465" y="21063"/>
                  </a:lnTo>
                  <a:lnTo>
                    <a:pt x="79424" y="18956"/>
                  </a:lnTo>
                  <a:lnTo>
                    <a:pt x="85128" y="16850"/>
                  </a:lnTo>
                  <a:lnTo>
                    <a:pt x="89736" y="14437"/>
                  </a:lnTo>
                  <a:lnTo>
                    <a:pt x="89780" y="14437"/>
                  </a:lnTo>
                  <a:lnTo>
                    <a:pt x="96186" y="9566"/>
                  </a:lnTo>
                  <a:lnTo>
                    <a:pt x="98643" y="7723"/>
                  </a:lnTo>
                  <a:lnTo>
                    <a:pt x="100486" y="7372"/>
                  </a:lnTo>
                  <a:lnTo>
                    <a:pt x="100574" y="7328"/>
                  </a:lnTo>
                  <a:lnTo>
                    <a:pt x="104436" y="3072"/>
                  </a:lnTo>
                  <a:lnTo>
                    <a:pt x="106674" y="351"/>
                  </a:lnTo>
                  <a:lnTo>
                    <a:pt x="112334" y="1711"/>
                  </a:lnTo>
                  <a:lnTo>
                    <a:pt x="112949" y="3554"/>
                  </a:lnTo>
                  <a:lnTo>
                    <a:pt x="116547" y="18386"/>
                  </a:lnTo>
                  <a:lnTo>
                    <a:pt x="116371" y="30409"/>
                  </a:lnTo>
                  <a:lnTo>
                    <a:pt x="116371" y="30453"/>
                  </a:lnTo>
                  <a:lnTo>
                    <a:pt x="118741" y="38439"/>
                  </a:lnTo>
                  <a:lnTo>
                    <a:pt x="117600" y="42213"/>
                  </a:lnTo>
                  <a:lnTo>
                    <a:pt x="116942" y="44934"/>
                  </a:lnTo>
                  <a:lnTo>
                    <a:pt x="116942" y="44977"/>
                  </a:lnTo>
                  <a:lnTo>
                    <a:pt x="116810" y="48268"/>
                  </a:lnTo>
                  <a:lnTo>
                    <a:pt x="116810" y="48356"/>
                  </a:lnTo>
                  <a:lnTo>
                    <a:pt x="119926" y="54982"/>
                  </a:lnTo>
                  <a:lnTo>
                    <a:pt x="119662" y="55991"/>
                  </a:lnTo>
                  <a:lnTo>
                    <a:pt x="118697" y="56518"/>
                  </a:lnTo>
                  <a:lnTo>
                    <a:pt x="118653" y="56518"/>
                  </a:lnTo>
                  <a:lnTo>
                    <a:pt x="115889" y="58580"/>
                  </a:lnTo>
                  <a:lnTo>
                    <a:pt x="113519" y="60511"/>
                  </a:lnTo>
                  <a:lnTo>
                    <a:pt x="109614" y="64197"/>
                  </a:lnTo>
                  <a:lnTo>
                    <a:pt x="109570" y="64241"/>
                  </a:lnTo>
                  <a:lnTo>
                    <a:pt x="104304" y="75562"/>
                  </a:lnTo>
                  <a:lnTo>
                    <a:pt x="100750" y="78634"/>
                  </a:lnTo>
                  <a:lnTo>
                    <a:pt x="98468" y="80828"/>
                  </a:lnTo>
                  <a:lnTo>
                    <a:pt x="91184" y="82978"/>
                  </a:lnTo>
                  <a:lnTo>
                    <a:pt x="87805" y="83417"/>
                  </a:lnTo>
                  <a:lnTo>
                    <a:pt x="87761" y="83417"/>
                  </a:lnTo>
                  <a:lnTo>
                    <a:pt x="84163" y="84470"/>
                  </a:lnTo>
                  <a:lnTo>
                    <a:pt x="84075" y="84514"/>
                  </a:lnTo>
                  <a:lnTo>
                    <a:pt x="82846" y="86006"/>
                  </a:lnTo>
                  <a:lnTo>
                    <a:pt x="82846" y="86049"/>
                  </a:lnTo>
                  <a:lnTo>
                    <a:pt x="81311" y="88858"/>
                  </a:lnTo>
                  <a:lnTo>
                    <a:pt x="78853" y="91008"/>
                  </a:lnTo>
                  <a:lnTo>
                    <a:pt x="74202" y="91885"/>
                  </a:lnTo>
                  <a:lnTo>
                    <a:pt x="74158" y="91929"/>
                  </a:lnTo>
                  <a:lnTo>
                    <a:pt x="70560" y="93948"/>
                  </a:lnTo>
                  <a:lnTo>
                    <a:pt x="70516" y="93992"/>
                  </a:lnTo>
                  <a:lnTo>
                    <a:pt x="68629" y="96668"/>
                  </a:lnTo>
                  <a:lnTo>
                    <a:pt x="65207" y="97239"/>
                  </a:lnTo>
                  <a:lnTo>
                    <a:pt x="63671" y="96932"/>
                  </a:lnTo>
                  <a:lnTo>
                    <a:pt x="62003" y="96932"/>
                  </a:lnTo>
                  <a:lnTo>
                    <a:pt x="58098" y="97985"/>
                  </a:lnTo>
                  <a:lnTo>
                    <a:pt x="52481" y="99038"/>
                  </a:lnTo>
                  <a:lnTo>
                    <a:pt x="51252" y="98862"/>
                  </a:lnTo>
                  <a:lnTo>
                    <a:pt x="48005" y="98424"/>
                  </a:lnTo>
                  <a:lnTo>
                    <a:pt x="44451" y="97590"/>
                  </a:lnTo>
                  <a:lnTo>
                    <a:pt x="43398" y="95966"/>
                  </a:lnTo>
                  <a:lnTo>
                    <a:pt x="43398" y="95922"/>
                  </a:lnTo>
                  <a:lnTo>
                    <a:pt x="41160" y="93158"/>
                  </a:lnTo>
                  <a:lnTo>
                    <a:pt x="41160" y="92368"/>
                  </a:lnTo>
                  <a:lnTo>
                    <a:pt x="41160" y="90832"/>
                  </a:lnTo>
                  <a:lnTo>
                    <a:pt x="42038" y="88989"/>
                  </a:lnTo>
                  <a:lnTo>
                    <a:pt x="43617" y="86971"/>
                  </a:lnTo>
                  <a:lnTo>
                    <a:pt x="46645" y="85391"/>
                  </a:lnTo>
                  <a:lnTo>
                    <a:pt x="46689" y="85303"/>
                  </a:lnTo>
                  <a:lnTo>
                    <a:pt x="47215" y="84426"/>
                  </a:lnTo>
                  <a:lnTo>
                    <a:pt x="48005" y="82671"/>
                  </a:lnTo>
                  <a:lnTo>
                    <a:pt x="49015" y="80915"/>
                  </a:lnTo>
                  <a:lnTo>
                    <a:pt x="50550" y="78897"/>
                  </a:lnTo>
                  <a:lnTo>
                    <a:pt x="50550" y="78853"/>
                  </a:lnTo>
                  <a:lnTo>
                    <a:pt x="51296" y="77537"/>
                  </a:lnTo>
                  <a:lnTo>
                    <a:pt x="51296" y="77449"/>
                  </a:lnTo>
                  <a:lnTo>
                    <a:pt x="51428" y="76527"/>
                  </a:lnTo>
                  <a:lnTo>
                    <a:pt x="51428" y="76484"/>
                  </a:lnTo>
                  <a:lnTo>
                    <a:pt x="51340" y="75035"/>
                  </a:lnTo>
                  <a:lnTo>
                    <a:pt x="52042" y="70691"/>
                  </a:lnTo>
                  <a:lnTo>
                    <a:pt x="55684" y="63846"/>
                  </a:lnTo>
                  <a:lnTo>
                    <a:pt x="58405" y="60028"/>
                  </a:lnTo>
                  <a:lnTo>
                    <a:pt x="61213" y="58361"/>
                  </a:lnTo>
                  <a:lnTo>
                    <a:pt x="65163" y="56606"/>
                  </a:lnTo>
                  <a:lnTo>
                    <a:pt x="65207" y="56562"/>
                  </a:lnTo>
                  <a:lnTo>
                    <a:pt x="68761" y="52832"/>
                  </a:lnTo>
                  <a:lnTo>
                    <a:pt x="77844" y="45811"/>
                  </a:lnTo>
                  <a:lnTo>
                    <a:pt x="82452" y="41950"/>
                  </a:lnTo>
                  <a:lnTo>
                    <a:pt x="89121" y="38308"/>
                  </a:lnTo>
                  <a:lnTo>
                    <a:pt x="93553" y="38088"/>
                  </a:lnTo>
                  <a:lnTo>
                    <a:pt x="93597" y="38088"/>
                  </a:lnTo>
                  <a:lnTo>
                    <a:pt x="105708" y="31726"/>
                  </a:lnTo>
                  <a:lnTo>
                    <a:pt x="105796" y="31682"/>
                  </a:lnTo>
                  <a:lnTo>
                    <a:pt x="105796" y="31594"/>
                  </a:lnTo>
                  <a:lnTo>
                    <a:pt x="106454" y="27820"/>
                  </a:lnTo>
                  <a:lnTo>
                    <a:pt x="106454" y="27776"/>
                  </a:lnTo>
                  <a:lnTo>
                    <a:pt x="106235" y="24705"/>
                  </a:lnTo>
                  <a:lnTo>
                    <a:pt x="106410" y="21545"/>
                  </a:lnTo>
                  <a:lnTo>
                    <a:pt x="106366" y="21458"/>
                  </a:lnTo>
                  <a:lnTo>
                    <a:pt x="104875" y="19395"/>
                  </a:lnTo>
                  <a:lnTo>
                    <a:pt x="104787" y="19351"/>
                  </a:lnTo>
                  <a:lnTo>
                    <a:pt x="100574" y="18035"/>
                  </a:lnTo>
                  <a:lnTo>
                    <a:pt x="99126" y="17421"/>
                  </a:lnTo>
                  <a:lnTo>
                    <a:pt x="95089" y="15841"/>
                  </a:lnTo>
                  <a:lnTo>
                    <a:pt x="95001" y="15841"/>
                  </a:lnTo>
                  <a:lnTo>
                    <a:pt x="94958" y="15885"/>
                  </a:lnTo>
                  <a:lnTo>
                    <a:pt x="91447" y="18342"/>
                  </a:lnTo>
                  <a:lnTo>
                    <a:pt x="83461" y="23915"/>
                  </a:lnTo>
                  <a:lnTo>
                    <a:pt x="79687" y="25100"/>
                  </a:lnTo>
                  <a:lnTo>
                    <a:pt x="76352" y="24705"/>
                  </a:lnTo>
                  <a:lnTo>
                    <a:pt x="76264" y="24705"/>
                  </a:lnTo>
                  <a:lnTo>
                    <a:pt x="70823" y="26767"/>
                  </a:lnTo>
                  <a:lnTo>
                    <a:pt x="65119" y="28654"/>
                  </a:lnTo>
                  <a:lnTo>
                    <a:pt x="61126" y="30146"/>
                  </a:lnTo>
                  <a:lnTo>
                    <a:pt x="56518" y="31769"/>
                  </a:lnTo>
                  <a:lnTo>
                    <a:pt x="51428" y="33569"/>
                  </a:lnTo>
                  <a:lnTo>
                    <a:pt x="47435" y="35017"/>
                  </a:lnTo>
                  <a:lnTo>
                    <a:pt x="47391" y="35017"/>
                  </a:lnTo>
                  <a:lnTo>
                    <a:pt x="42784" y="37474"/>
                  </a:lnTo>
                  <a:lnTo>
                    <a:pt x="38922" y="38571"/>
                  </a:lnTo>
                  <a:lnTo>
                    <a:pt x="35236" y="39800"/>
                  </a:lnTo>
                  <a:lnTo>
                    <a:pt x="31594" y="40721"/>
                  </a:lnTo>
                  <a:lnTo>
                    <a:pt x="31550" y="40721"/>
                  </a:lnTo>
                  <a:lnTo>
                    <a:pt x="27381" y="43529"/>
                  </a:lnTo>
                  <a:lnTo>
                    <a:pt x="27338" y="43573"/>
                  </a:lnTo>
                  <a:lnTo>
                    <a:pt x="24398" y="47479"/>
                  </a:lnTo>
                  <a:lnTo>
                    <a:pt x="24354" y="47479"/>
                  </a:lnTo>
                  <a:lnTo>
                    <a:pt x="22730" y="50550"/>
                  </a:lnTo>
                  <a:lnTo>
                    <a:pt x="21589" y="53490"/>
                  </a:lnTo>
                  <a:lnTo>
                    <a:pt x="19659" y="56255"/>
                  </a:lnTo>
                  <a:lnTo>
                    <a:pt x="19615" y="56342"/>
                  </a:lnTo>
                  <a:lnTo>
                    <a:pt x="18167" y="68936"/>
                  </a:lnTo>
                  <a:lnTo>
                    <a:pt x="18167" y="68980"/>
                  </a:lnTo>
                  <a:lnTo>
                    <a:pt x="18562" y="76176"/>
                  </a:lnTo>
                  <a:lnTo>
                    <a:pt x="18210" y="77975"/>
                  </a:lnTo>
                  <a:lnTo>
                    <a:pt x="17552" y="80301"/>
                  </a:lnTo>
                  <a:lnTo>
                    <a:pt x="16367" y="82012"/>
                  </a:lnTo>
                  <a:lnTo>
                    <a:pt x="14919" y="83987"/>
                  </a:lnTo>
                  <a:lnTo>
                    <a:pt x="13427" y="84557"/>
                  </a:lnTo>
                  <a:lnTo>
                    <a:pt x="13340" y="84601"/>
                  </a:lnTo>
                  <a:lnTo>
                    <a:pt x="13296" y="84645"/>
                  </a:lnTo>
                  <a:lnTo>
                    <a:pt x="12330" y="86795"/>
                  </a:lnTo>
                  <a:lnTo>
                    <a:pt x="12330" y="86839"/>
                  </a:lnTo>
                  <a:lnTo>
                    <a:pt x="11716" y="89209"/>
                  </a:lnTo>
                  <a:lnTo>
                    <a:pt x="11716" y="89253"/>
                  </a:lnTo>
                  <a:lnTo>
                    <a:pt x="12418" y="95571"/>
                  </a:lnTo>
                  <a:lnTo>
                    <a:pt x="13559" y="102505"/>
                  </a:lnTo>
                  <a:lnTo>
                    <a:pt x="13603" y="102592"/>
                  </a:lnTo>
                  <a:lnTo>
                    <a:pt x="13735" y="102636"/>
                  </a:lnTo>
                  <a:lnTo>
                    <a:pt x="13822" y="102636"/>
                  </a:lnTo>
                  <a:lnTo>
                    <a:pt x="13866" y="102548"/>
                  </a:lnTo>
                  <a:lnTo>
                    <a:pt x="13910" y="102505"/>
                  </a:lnTo>
                  <a:lnTo>
                    <a:pt x="13910" y="102417"/>
                  </a:lnTo>
                  <a:lnTo>
                    <a:pt x="12769" y="95484"/>
                  </a:lnTo>
                  <a:lnTo>
                    <a:pt x="12067" y="89253"/>
                  </a:lnTo>
                  <a:lnTo>
                    <a:pt x="12682" y="86927"/>
                  </a:lnTo>
                  <a:lnTo>
                    <a:pt x="13603" y="84865"/>
                  </a:lnTo>
                  <a:lnTo>
                    <a:pt x="15095" y="84294"/>
                  </a:lnTo>
                  <a:lnTo>
                    <a:pt x="15183" y="84250"/>
                  </a:lnTo>
                  <a:lnTo>
                    <a:pt x="16675" y="82188"/>
                  </a:lnTo>
                  <a:lnTo>
                    <a:pt x="17859" y="80477"/>
                  </a:lnTo>
                  <a:lnTo>
                    <a:pt x="17859" y="80433"/>
                  </a:lnTo>
                  <a:lnTo>
                    <a:pt x="18562" y="78063"/>
                  </a:lnTo>
                  <a:lnTo>
                    <a:pt x="18913" y="76220"/>
                  </a:lnTo>
                  <a:lnTo>
                    <a:pt x="18913" y="76176"/>
                  </a:lnTo>
                  <a:lnTo>
                    <a:pt x="18518" y="68980"/>
                  </a:lnTo>
                  <a:lnTo>
                    <a:pt x="19966" y="56430"/>
                  </a:lnTo>
                  <a:lnTo>
                    <a:pt x="21853" y="53666"/>
                  </a:lnTo>
                  <a:lnTo>
                    <a:pt x="21896" y="53622"/>
                  </a:lnTo>
                  <a:lnTo>
                    <a:pt x="23081" y="50682"/>
                  </a:lnTo>
                  <a:lnTo>
                    <a:pt x="24661" y="47654"/>
                  </a:lnTo>
                  <a:lnTo>
                    <a:pt x="27601" y="43837"/>
                  </a:lnTo>
                  <a:lnTo>
                    <a:pt x="31726" y="41072"/>
                  </a:lnTo>
                  <a:lnTo>
                    <a:pt x="35324" y="40107"/>
                  </a:lnTo>
                  <a:lnTo>
                    <a:pt x="39054" y="38922"/>
                  </a:lnTo>
                  <a:lnTo>
                    <a:pt x="42871" y="37825"/>
                  </a:lnTo>
                  <a:lnTo>
                    <a:pt x="42915" y="37781"/>
                  </a:lnTo>
                  <a:lnTo>
                    <a:pt x="47567" y="35368"/>
                  </a:lnTo>
                  <a:lnTo>
                    <a:pt x="51560" y="33920"/>
                  </a:lnTo>
                  <a:lnTo>
                    <a:pt x="56650" y="32077"/>
                  </a:lnTo>
                  <a:lnTo>
                    <a:pt x="61213" y="30453"/>
                  </a:lnTo>
                  <a:lnTo>
                    <a:pt x="65250" y="29005"/>
                  </a:lnTo>
                  <a:lnTo>
                    <a:pt x="70911" y="27074"/>
                  </a:lnTo>
                  <a:lnTo>
                    <a:pt x="76352" y="25056"/>
                  </a:lnTo>
                  <a:lnTo>
                    <a:pt x="79687" y="25451"/>
                  </a:lnTo>
                  <a:lnTo>
                    <a:pt x="79731" y="25451"/>
                  </a:lnTo>
                  <a:lnTo>
                    <a:pt x="83592" y="24266"/>
                  </a:lnTo>
                  <a:lnTo>
                    <a:pt x="83680" y="24222"/>
                  </a:lnTo>
                  <a:lnTo>
                    <a:pt x="91623" y="18649"/>
                  </a:lnTo>
                  <a:lnTo>
                    <a:pt x="95045" y="16236"/>
                  </a:lnTo>
                  <a:lnTo>
                    <a:pt x="98995" y="17772"/>
                  </a:lnTo>
                  <a:lnTo>
                    <a:pt x="100443" y="18342"/>
                  </a:lnTo>
                  <a:lnTo>
                    <a:pt x="104655" y="19658"/>
                  </a:lnTo>
                  <a:lnTo>
                    <a:pt x="106059" y="21589"/>
                  </a:lnTo>
                  <a:lnTo>
                    <a:pt x="105884" y="24705"/>
                  </a:lnTo>
                  <a:lnTo>
                    <a:pt x="106103" y="27776"/>
                  </a:lnTo>
                  <a:lnTo>
                    <a:pt x="105489" y="31462"/>
                  </a:lnTo>
                  <a:lnTo>
                    <a:pt x="93466" y="37737"/>
                  </a:lnTo>
                  <a:lnTo>
                    <a:pt x="89078" y="37957"/>
                  </a:lnTo>
                  <a:lnTo>
                    <a:pt x="88990" y="38000"/>
                  </a:lnTo>
                  <a:lnTo>
                    <a:pt x="82276" y="41643"/>
                  </a:lnTo>
                  <a:lnTo>
                    <a:pt x="82276" y="41686"/>
                  </a:lnTo>
                  <a:lnTo>
                    <a:pt x="77625" y="45504"/>
                  </a:lnTo>
                  <a:lnTo>
                    <a:pt x="68541" y="52569"/>
                  </a:lnTo>
                  <a:lnTo>
                    <a:pt x="68498" y="52569"/>
                  </a:lnTo>
                  <a:lnTo>
                    <a:pt x="64987" y="56299"/>
                  </a:lnTo>
                  <a:lnTo>
                    <a:pt x="61082" y="58010"/>
                  </a:lnTo>
                  <a:lnTo>
                    <a:pt x="61038" y="58054"/>
                  </a:lnTo>
                  <a:lnTo>
                    <a:pt x="58186" y="59765"/>
                  </a:lnTo>
                  <a:lnTo>
                    <a:pt x="58142" y="59809"/>
                  </a:lnTo>
                  <a:lnTo>
                    <a:pt x="55377" y="63670"/>
                  </a:lnTo>
                  <a:lnTo>
                    <a:pt x="51735" y="70560"/>
                  </a:lnTo>
                  <a:lnTo>
                    <a:pt x="51691" y="70604"/>
                  </a:lnTo>
                  <a:lnTo>
                    <a:pt x="50989" y="74992"/>
                  </a:lnTo>
                  <a:lnTo>
                    <a:pt x="50989" y="75035"/>
                  </a:lnTo>
                  <a:lnTo>
                    <a:pt x="51077" y="76484"/>
                  </a:lnTo>
                  <a:lnTo>
                    <a:pt x="50945" y="77361"/>
                  </a:lnTo>
                  <a:lnTo>
                    <a:pt x="50243" y="78678"/>
                  </a:lnTo>
                  <a:lnTo>
                    <a:pt x="48707" y="80696"/>
                  </a:lnTo>
                  <a:lnTo>
                    <a:pt x="48707" y="80740"/>
                  </a:lnTo>
                  <a:lnTo>
                    <a:pt x="47698" y="82495"/>
                  </a:lnTo>
                  <a:lnTo>
                    <a:pt x="46908" y="84250"/>
                  </a:lnTo>
                  <a:lnTo>
                    <a:pt x="46426" y="85084"/>
                  </a:lnTo>
                  <a:lnTo>
                    <a:pt x="43442" y="86708"/>
                  </a:lnTo>
                  <a:lnTo>
                    <a:pt x="43354" y="86752"/>
                  </a:lnTo>
                  <a:lnTo>
                    <a:pt x="41774" y="88814"/>
                  </a:lnTo>
                  <a:lnTo>
                    <a:pt x="41730" y="88814"/>
                  </a:lnTo>
                  <a:lnTo>
                    <a:pt x="40809" y="90745"/>
                  </a:lnTo>
                  <a:lnTo>
                    <a:pt x="40809" y="90832"/>
                  </a:lnTo>
                  <a:lnTo>
                    <a:pt x="40809" y="92368"/>
                  </a:lnTo>
                  <a:lnTo>
                    <a:pt x="40809" y="93202"/>
                  </a:lnTo>
                  <a:lnTo>
                    <a:pt x="40853" y="93334"/>
                  </a:lnTo>
                  <a:lnTo>
                    <a:pt x="43091" y="96142"/>
                  </a:lnTo>
                  <a:lnTo>
                    <a:pt x="44188" y="97809"/>
                  </a:lnTo>
                  <a:lnTo>
                    <a:pt x="44275" y="97897"/>
                  </a:lnTo>
                  <a:lnTo>
                    <a:pt x="47918" y="98731"/>
                  </a:lnTo>
                  <a:lnTo>
                    <a:pt x="51209" y="99170"/>
                  </a:lnTo>
                  <a:lnTo>
                    <a:pt x="52437" y="99389"/>
                  </a:lnTo>
                  <a:lnTo>
                    <a:pt x="52481" y="99389"/>
                  </a:lnTo>
                  <a:lnTo>
                    <a:pt x="58186" y="98292"/>
                  </a:lnTo>
                  <a:lnTo>
                    <a:pt x="62091" y="97283"/>
                  </a:lnTo>
                  <a:lnTo>
                    <a:pt x="63627" y="97283"/>
                  </a:lnTo>
                  <a:lnTo>
                    <a:pt x="65163" y="97590"/>
                  </a:lnTo>
                  <a:lnTo>
                    <a:pt x="65250" y="97590"/>
                  </a:lnTo>
                  <a:lnTo>
                    <a:pt x="68761" y="97019"/>
                  </a:lnTo>
                  <a:lnTo>
                    <a:pt x="68805" y="96976"/>
                  </a:lnTo>
                  <a:lnTo>
                    <a:pt x="68892" y="96932"/>
                  </a:lnTo>
                  <a:lnTo>
                    <a:pt x="70779" y="94211"/>
                  </a:lnTo>
                  <a:lnTo>
                    <a:pt x="74334" y="92237"/>
                  </a:lnTo>
                  <a:lnTo>
                    <a:pt x="78941" y="91359"/>
                  </a:lnTo>
                  <a:lnTo>
                    <a:pt x="79029" y="91315"/>
                  </a:lnTo>
                  <a:lnTo>
                    <a:pt x="81574" y="89121"/>
                  </a:lnTo>
                  <a:lnTo>
                    <a:pt x="81618" y="89077"/>
                  </a:lnTo>
                  <a:lnTo>
                    <a:pt x="83110" y="86225"/>
                  </a:lnTo>
                  <a:lnTo>
                    <a:pt x="84295" y="84777"/>
                  </a:lnTo>
                  <a:lnTo>
                    <a:pt x="87849" y="83768"/>
                  </a:lnTo>
                  <a:lnTo>
                    <a:pt x="91228" y="83329"/>
                  </a:lnTo>
                  <a:lnTo>
                    <a:pt x="91272" y="83285"/>
                  </a:lnTo>
                  <a:lnTo>
                    <a:pt x="98600" y="81135"/>
                  </a:lnTo>
                  <a:lnTo>
                    <a:pt x="98643" y="81091"/>
                  </a:lnTo>
                  <a:lnTo>
                    <a:pt x="100969" y="78897"/>
                  </a:lnTo>
                  <a:lnTo>
                    <a:pt x="104567" y="75781"/>
                  </a:lnTo>
                  <a:lnTo>
                    <a:pt x="104611" y="75738"/>
                  </a:lnTo>
                  <a:lnTo>
                    <a:pt x="109877" y="64416"/>
                  </a:lnTo>
                  <a:lnTo>
                    <a:pt x="113738" y="60774"/>
                  </a:lnTo>
                  <a:lnTo>
                    <a:pt x="116064" y="58844"/>
                  </a:lnTo>
                  <a:lnTo>
                    <a:pt x="118872" y="56825"/>
                  </a:lnTo>
                  <a:lnTo>
                    <a:pt x="119882" y="56255"/>
                  </a:lnTo>
                  <a:lnTo>
                    <a:pt x="119926" y="56211"/>
                  </a:lnTo>
                  <a:lnTo>
                    <a:pt x="119969" y="56167"/>
                  </a:lnTo>
                  <a:lnTo>
                    <a:pt x="120277" y="54982"/>
                  </a:lnTo>
                  <a:lnTo>
                    <a:pt x="120277" y="54894"/>
                  </a:lnTo>
                  <a:lnTo>
                    <a:pt x="117161" y="48225"/>
                  </a:lnTo>
                  <a:lnTo>
                    <a:pt x="117293" y="44977"/>
                  </a:lnTo>
                  <a:lnTo>
                    <a:pt x="117907" y="42301"/>
                  </a:lnTo>
                  <a:lnTo>
                    <a:pt x="119092" y="38483"/>
                  </a:lnTo>
                  <a:lnTo>
                    <a:pt x="119136" y="38395"/>
                  </a:lnTo>
                  <a:lnTo>
                    <a:pt x="116722" y="30409"/>
                  </a:lnTo>
                  <a:lnTo>
                    <a:pt x="116898" y="18342"/>
                  </a:lnTo>
                  <a:lnTo>
                    <a:pt x="116898" y="18298"/>
                  </a:lnTo>
                  <a:lnTo>
                    <a:pt x="113300" y="3467"/>
                  </a:lnTo>
                  <a:lnTo>
                    <a:pt x="112597" y="1536"/>
                  </a:lnTo>
                  <a:lnTo>
                    <a:pt x="112554" y="1448"/>
                  </a:lnTo>
                  <a:lnTo>
                    <a:pt x="112510" y="1404"/>
                  </a:lnTo>
                  <a:lnTo>
                    <a:pt x="106674"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 name="Google Shape;244;p7"/>
            <p:cNvSpPr/>
            <p:nvPr/>
          </p:nvSpPr>
          <p:spPr>
            <a:xfrm>
              <a:off x="4836800" y="3535975"/>
              <a:ext cx="125075" cy="1464550"/>
            </a:xfrm>
            <a:custGeom>
              <a:rect b="b" l="l" r="r" t="t"/>
              <a:pathLst>
                <a:path extrusionOk="0" h="58582" w="5003">
                  <a:moveTo>
                    <a:pt x="2106" y="1"/>
                  </a:moveTo>
                  <a:lnTo>
                    <a:pt x="2063" y="45"/>
                  </a:lnTo>
                  <a:lnTo>
                    <a:pt x="2019" y="133"/>
                  </a:lnTo>
                  <a:lnTo>
                    <a:pt x="2019" y="220"/>
                  </a:lnTo>
                  <a:lnTo>
                    <a:pt x="2019" y="308"/>
                  </a:lnTo>
                  <a:lnTo>
                    <a:pt x="2721" y="2985"/>
                  </a:lnTo>
                  <a:lnTo>
                    <a:pt x="3335" y="5837"/>
                  </a:lnTo>
                  <a:lnTo>
                    <a:pt x="4257" y="9435"/>
                  </a:lnTo>
                  <a:lnTo>
                    <a:pt x="4564" y="11717"/>
                  </a:lnTo>
                  <a:lnTo>
                    <a:pt x="4652" y="14394"/>
                  </a:lnTo>
                  <a:lnTo>
                    <a:pt x="4520" y="17070"/>
                  </a:lnTo>
                  <a:lnTo>
                    <a:pt x="4388" y="19221"/>
                  </a:lnTo>
                  <a:lnTo>
                    <a:pt x="4300" y="20537"/>
                  </a:lnTo>
                  <a:lnTo>
                    <a:pt x="3993" y="24223"/>
                  </a:lnTo>
                  <a:lnTo>
                    <a:pt x="4037" y="26505"/>
                  </a:lnTo>
                  <a:lnTo>
                    <a:pt x="3598" y="30893"/>
                  </a:lnTo>
                  <a:lnTo>
                    <a:pt x="3247" y="33613"/>
                  </a:lnTo>
                  <a:lnTo>
                    <a:pt x="2896" y="36071"/>
                  </a:lnTo>
                  <a:lnTo>
                    <a:pt x="2414" y="38572"/>
                  </a:lnTo>
                  <a:lnTo>
                    <a:pt x="1799" y="40634"/>
                  </a:lnTo>
                  <a:lnTo>
                    <a:pt x="132" y="46646"/>
                  </a:lnTo>
                  <a:lnTo>
                    <a:pt x="132" y="46690"/>
                  </a:lnTo>
                  <a:lnTo>
                    <a:pt x="0" y="49015"/>
                  </a:lnTo>
                  <a:lnTo>
                    <a:pt x="0" y="50419"/>
                  </a:lnTo>
                  <a:lnTo>
                    <a:pt x="0" y="50463"/>
                  </a:lnTo>
                  <a:lnTo>
                    <a:pt x="527" y="52789"/>
                  </a:lnTo>
                  <a:lnTo>
                    <a:pt x="1317" y="55466"/>
                  </a:lnTo>
                  <a:lnTo>
                    <a:pt x="2106" y="57528"/>
                  </a:lnTo>
                  <a:lnTo>
                    <a:pt x="2150" y="57572"/>
                  </a:lnTo>
                  <a:lnTo>
                    <a:pt x="2809" y="58493"/>
                  </a:lnTo>
                  <a:lnTo>
                    <a:pt x="2896" y="58537"/>
                  </a:lnTo>
                  <a:lnTo>
                    <a:pt x="2940" y="58581"/>
                  </a:lnTo>
                  <a:lnTo>
                    <a:pt x="3072" y="58537"/>
                  </a:lnTo>
                  <a:lnTo>
                    <a:pt x="3116" y="58493"/>
                  </a:lnTo>
                  <a:lnTo>
                    <a:pt x="3116" y="58406"/>
                  </a:lnTo>
                  <a:lnTo>
                    <a:pt x="3116" y="58362"/>
                  </a:lnTo>
                  <a:lnTo>
                    <a:pt x="3116" y="58274"/>
                  </a:lnTo>
                  <a:lnTo>
                    <a:pt x="2457" y="57353"/>
                  </a:lnTo>
                  <a:lnTo>
                    <a:pt x="1668" y="55334"/>
                  </a:lnTo>
                  <a:lnTo>
                    <a:pt x="878" y="52701"/>
                  </a:lnTo>
                  <a:lnTo>
                    <a:pt x="351" y="50419"/>
                  </a:lnTo>
                  <a:lnTo>
                    <a:pt x="351" y="49015"/>
                  </a:lnTo>
                  <a:lnTo>
                    <a:pt x="483" y="46734"/>
                  </a:lnTo>
                  <a:lnTo>
                    <a:pt x="2106" y="40722"/>
                  </a:lnTo>
                  <a:lnTo>
                    <a:pt x="2765" y="38660"/>
                  </a:lnTo>
                  <a:lnTo>
                    <a:pt x="3247" y="36114"/>
                  </a:lnTo>
                  <a:lnTo>
                    <a:pt x="3598" y="33657"/>
                  </a:lnTo>
                  <a:lnTo>
                    <a:pt x="3949" y="30937"/>
                  </a:lnTo>
                  <a:lnTo>
                    <a:pt x="4388" y="26549"/>
                  </a:lnTo>
                  <a:lnTo>
                    <a:pt x="4388" y="26505"/>
                  </a:lnTo>
                  <a:lnTo>
                    <a:pt x="4344" y="24223"/>
                  </a:lnTo>
                  <a:lnTo>
                    <a:pt x="4652" y="20581"/>
                  </a:lnTo>
                  <a:lnTo>
                    <a:pt x="4739" y="19221"/>
                  </a:lnTo>
                  <a:lnTo>
                    <a:pt x="4871" y="17070"/>
                  </a:lnTo>
                  <a:lnTo>
                    <a:pt x="5003" y="14394"/>
                  </a:lnTo>
                  <a:lnTo>
                    <a:pt x="4915" y="11717"/>
                  </a:lnTo>
                  <a:lnTo>
                    <a:pt x="4915" y="11673"/>
                  </a:lnTo>
                  <a:lnTo>
                    <a:pt x="4608" y="9391"/>
                  </a:lnTo>
                  <a:lnTo>
                    <a:pt x="4608" y="9347"/>
                  </a:lnTo>
                  <a:lnTo>
                    <a:pt x="3686" y="5749"/>
                  </a:lnTo>
                  <a:lnTo>
                    <a:pt x="3072" y="2897"/>
                  </a:lnTo>
                  <a:lnTo>
                    <a:pt x="2370" y="264"/>
                  </a:lnTo>
                  <a:lnTo>
                    <a:pt x="2370" y="177"/>
                  </a:lnTo>
                  <a:lnTo>
                    <a:pt x="2370" y="133"/>
                  </a:lnTo>
                  <a:lnTo>
                    <a:pt x="2370" y="45"/>
                  </a:lnTo>
                  <a:lnTo>
                    <a:pt x="2326"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 name="Google Shape;245;p7"/>
            <p:cNvSpPr/>
            <p:nvPr/>
          </p:nvSpPr>
          <p:spPr>
            <a:xfrm>
              <a:off x="4802775" y="3543675"/>
              <a:ext cx="129475" cy="1510600"/>
            </a:xfrm>
            <a:custGeom>
              <a:rect b="b" l="l" r="r" t="t"/>
              <a:pathLst>
                <a:path extrusionOk="0" h="60424" w="5179">
                  <a:moveTo>
                    <a:pt x="2853" y="0"/>
                  </a:moveTo>
                  <a:lnTo>
                    <a:pt x="2809" y="44"/>
                  </a:lnTo>
                  <a:lnTo>
                    <a:pt x="2765" y="88"/>
                  </a:lnTo>
                  <a:lnTo>
                    <a:pt x="2634" y="439"/>
                  </a:lnTo>
                  <a:lnTo>
                    <a:pt x="2634" y="527"/>
                  </a:lnTo>
                  <a:lnTo>
                    <a:pt x="3424" y="5046"/>
                  </a:lnTo>
                  <a:lnTo>
                    <a:pt x="4126" y="8030"/>
                  </a:lnTo>
                  <a:lnTo>
                    <a:pt x="4652" y="11058"/>
                  </a:lnTo>
                  <a:lnTo>
                    <a:pt x="4740" y="12857"/>
                  </a:lnTo>
                  <a:lnTo>
                    <a:pt x="4521" y="16324"/>
                  </a:lnTo>
                  <a:lnTo>
                    <a:pt x="4389" y="20273"/>
                  </a:lnTo>
                  <a:lnTo>
                    <a:pt x="4038" y="22730"/>
                  </a:lnTo>
                  <a:lnTo>
                    <a:pt x="3950" y="25012"/>
                  </a:lnTo>
                  <a:lnTo>
                    <a:pt x="4038" y="27338"/>
                  </a:lnTo>
                  <a:lnTo>
                    <a:pt x="3424" y="33525"/>
                  </a:lnTo>
                  <a:lnTo>
                    <a:pt x="2897" y="36903"/>
                  </a:lnTo>
                  <a:lnTo>
                    <a:pt x="2546" y="38264"/>
                  </a:lnTo>
                  <a:lnTo>
                    <a:pt x="1405" y="42520"/>
                  </a:lnTo>
                  <a:lnTo>
                    <a:pt x="1361" y="42520"/>
                  </a:lnTo>
                  <a:lnTo>
                    <a:pt x="966" y="45109"/>
                  </a:lnTo>
                  <a:lnTo>
                    <a:pt x="308" y="47259"/>
                  </a:lnTo>
                  <a:lnTo>
                    <a:pt x="45" y="48444"/>
                  </a:lnTo>
                  <a:lnTo>
                    <a:pt x="1" y="48488"/>
                  </a:lnTo>
                  <a:lnTo>
                    <a:pt x="264" y="50243"/>
                  </a:lnTo>
                  <a:lnTo>
                    <a:pt x="1054" y="53315"/>
                  </a:lnTo>
                  <a:lnTo>
                    <a:pt x="1800" y="55597"/>
                  </a:lnTo>
                  <a:lnTo>
                    <a:pt x="2765" y="58229"/>
                  </a:lnTo>
                  <a:lnTo>
                    <a:pt x="2809" y="58273"/>
                  </a:lnTo>
                  <a:lnTo>
                    <a:pt x="3687" y="59414"/>
                  </a:lnTo>
                  <a:lnTo>
                    <a:pt x="3687" y="59458"/>
                  </a:lnTo>
                  <a:lnTo>
                    <a:pt x="4916" y="60379"/>
                  </a:lnTo>
                  <a:lnTo>
                    <a:pt x="5003" y="60423"/>
                  </a:lnTo>
                  <a:lnTo>
                    <a:pt x="5091" y="60379"/>
                  </a:lnTo>
                  <a:lnTo>
                    <a:pt x="5135" y="60336"/>
                  </a:lnTo>
                  <a:lnTo>
                    <a:pt x="5179" y="60248"/>
                  </a:lnTo>
                  <a:lnTo>
                    <a:pt x="5179" y="60204"/>
                  </a:lnTo>
                  <a:lnTo>
                    <a:pt x="5179" y="60160"/>
                  </a:lnTo>
                  <a:lnTo>
                    <a:pt x="5135" y="60072"/>
                  </a:lnTo>
                  <a:lnTo>
                    <a:pt x="3950" y="59195"/>
                  </a:lnTo>
                  <a:lnTo>
                    <a:pt x="3073" y="58054"/>
                  </a:lnTo>
                  <a:lnTo>
                    <a:pt x="2107" y="55465"/>
                  </a:lnTo>
                  <a:lnTo>
                    <a:pt x="1405" y="53183"/>
                  </a:lnTo>
                  <a:lnTo>
                    <a:pt x="615" y="50155"/>
                  </a:lnTo>
                  <a:lnTo>
                    <a:pt x="352" y="48488"/>
                  </a:lnTo>
                  <a:lnTo>
                    <a:pt x="659" y="47347"/>
                  </a:lnTo>
                  <a:lnTo>
                    <a:pt x="1317" y="45197"/>
                  </a:lnTo>
                  <a:lnTo>
                    <a:pt x="1317" y="45153"/>
                  </a:lnTo>
                  <a:lnTo>
                    <a:pt x="1712" y="42564"/>
                  </a:lnTo>
                  <a:lnTo>
                    <a:pt x="2897" y="38352"/>
                  </a:lnTo>
                  <a:lnTo>
                    <a:pt x="3248" y="36991"/>
                  </a:lnTo>
                  <a:lnTo>
                    <a:pt x="3248" y="36947"/>
                  </a:lnTo>
                  <a:lnTo>
                    <a:pt x="3775" y="33569"/>
                  </a:lnTo>
                  <a:lnTo>
                    <a:pt x="4389" y="27338"/>
                  </a:lnTo>
                  <a:lnTo>
                    <a:pt x="4301" y="25012"/>
                  </a:lnTo>
                  <a:lnTo>
                    <a:pt x="4389" y="22730"/>
                  </a:lnTo>
                  <a:lnTo>
                    <a:pt x="4696" y="20317"/>
                  </a:lnTo>
                  <a:lnTo>
                    <a:pt x="4872" y="16368"/>
                  </a:lnTo>
                  <a:lnTo>
                    <a:pt x="5091" y="12857"/>
                  </a:lnTo>
                  <a:lnTo>
                    <a:pt x="5003" y="11014"/>
                  </a:lnTo>
                  <a:lnTo>
                    <a:pt x="4477" y="7942"/>
                  </a:lnTo>
                  <a:lnTo>
                    <a:pt x="3775" y="4959"/>
                  </a:lnTo>
                  <a:lnTo>
                    <a:pt x="2985" y="483"/>
                  </a:lnTo>
                  <a:lnTo>
                    <a:pt x="3073" y="220"/>
                  </a:lnTo>
                  <a:lnTo>
                    <a:pt x="3116" y="132"/>
                  </a:lnTo>
                  <a:lnTo>
                    <a:pt x="3073" y="88"/>
                  </a:lnTo>
                  <a:lnTo>
                    <a:pt x="3029" y="44"/>
                  </a:lnTo>
                  <a:lnTo>
                    <a:pt x="2985"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 name="Google Shape;246;p7"/>
            <p:cNvSpPr/>
            <p:nvPr/>
          </p:nvSpPr>
          <p:spPr>
            <a:xfrm>
              <a:off x="4766575" y="3551350"/>
              <a:ext cx="129475" cy="1474400"/>
            </a:xfrm>
            <a:custGeom>
              <a:rect b="b" l="l" r="r" t="t"/>
              <a:pathLst>
                <a:path extrusionOk="0" h="58976" w="5179">
                  <a:moveTo>
                    <a:pt x="3687" y="0"/>
                  </a:moveTo>
                  <a:lnTo>
                    <a:pt x="3643" y="44"/>
                  </a:lnTo>
                  <a:lnTo>
                    <a:pt x="3555" y="88"/>
                  </a:lnTo>
                  <a:lnTo>
                    <a:pt x="3555" y="132"/>
                  </a:lnTo>
                  <a:lnTo>
                    <a:pt x="3336" y="878"/>
                  </a:lnTo>
                  <a:lnTo>
                    <a:pt x="3336" y="966"/>
                  </a:lnTo>
                  <a:lnTo>
                    <a:pt x="3994" y="5749"/>
                  </a:lnTo>
                  <a:lnTo>
                    <a:pt x="4521" y="8513"/>
                  </a:lnTo>
                  <a:lnTo>
                    <a:pt x="4828" y="10356"/>
                  </a:lnTo>
                  <a:lnTo>
                    <a:pt x="4740" y="13472"/>
                  </a:lnTo>
                  <a:lnTo>
                    <a:pt x="4608" y="15973"/>
                  </a:lnTo>
                  <a:lnTo>
                    <a:pt x="4608" y="18123"/>
                  </a:lnTo>
                  <a:lnTo>
                    <a:pt x="4477" y="19834"/>
                  </a:lnTo>
                  <a:lnTo>
                    <a:pt x="4082" y="21984"/>
                  </a:lnTo>
                  <a:lnTo>
                    <a:pt x="4082" y="22028"/>
                  </a:lnTo>
                  <a:lnTo>
                    <a:pt x="3994" y="25495"/>
                  </a:lnTo>
                  <a:lnTo>
                    <a:pt x="4169" y="28128"/>
                  </a:lnTo>
                  <a:lnTo>
                    <a:pt x="4082" y="29971"/>
                  </a:lnTo>
                  <a:lnTo>
                    <a:pt x="3687" y="33437"/>
                  </a:lnTo>
                  <a:lnTo>
                    <a:pt x="3248" y="36158"/>
                  </a:lnTo>
                  <a:lnTo>
                    <a:pt x="2678" y="38220"/>
                  </a:lnTo>
                  <a:lnTo>
                    <a:pt x="2063" y="40370"/>
                  </a:lnTo>
                  <a:lnTo>
                    <a:pt x="1712" y="41467"/>
                  </a:lnTo>
                  <a:lnTo>
                    <a:pt x="1712" y="41511"/>
                  </a:lnTo>
                  <a:lnTo>
                    <a:pt x="1624" y="44012"/>
                  </a:lnTo>
                  <a:lnTo>
                    <a:pt x="1537" y="44934"/>
                  </a:lnTo>
                  <a:lnTo>
                    <a:pt x="791" y="47259"/>
                  </a:lnTo>
                  <a:lnTo>
                    <a:pt x="1" y="49278"/>
                  </a:lnTo>
                  <a:lnTo>
                    <a:pt x="1" y="49366"/>
                  </a:lnTo>
                  <a:lnTo>
                    <a:pt x="45" y="49453"/>
                  </a:lnTo>
                  <a:lnTo>
                    <a:pt x="352" y="49673"/>
                  </a:lnTo>
                  <a:lnTo>
                    <a:pt x="1888" y="54324"/>
                  </a:lnTo>
                  <a:lnTo>
                    <a:pt x="2809" y="57308"/>
                  </a:lnTo>
                  <a:lnTo>
                    <a:pt x="2853" y="57308"/>
                  </a:lnTo>
                  <a:lnTo>
                    <a:pt x="3511" y="58888"/>
                  </a:lnTo>
                  <a:lnTo>
                    <a:pt x="3599" y="58975"/>
                  </a:lnTo>
                  <a:lnTo>
                    <a:pt x="3775" y="58975"/>
                  </a:lnTo>
                  <a:lnTo>
                    <a:pt x="3818" y="58932"/>
                  </a:lnTo>
                  <a:lnTo>
                    <a:pt x="3862" y="58888"/>
                  </a:lnTo>
                  <a:lnTo>
                    <a:pt x="3862" y="58800"/>
                  </a:lnTo>
                  <a:lnTo>
                    <a:pt x="3862" y="58756"/>
                  </a:lnTo>
                  <a:lnTo>
                    <a:pt x="3160" y="57176"/>
                  </a:lnTo>
                  <a:lnTo>
                    <a:pt x="2195" y="54193"/>
                  </a:lnTo>
                  <a:lnTo>
                    <a:pt x="659" y="49541"/>
                  </a:lnTo>
                  <a:lnTo>
                    <a:pt x="615" y="49410"/>
                  </a:lnTo>
                  <a:lnTo>
                    <a:pt x="352" y="49278"/>
                  </a:lnTo>
                  <a:lnTo>
                    <a:pt x="1098" y="47391"/>
                  </a:lnTo>
                  <a:lnTo>
                    <a:pt x="1888" y="45022"/>
                  </a:lnTo>
                  <a:lnTo>
                    <a:pt x="1975" y="44056"/>
                  </a:lnTo>
                  <a:lnTo>
                    <a:pt x="2063" y="41555"/>
                  </a:lnTo>
                  <a:lnTo>
                    <a:pt x="2414" y="40502"/>
                  </a:lnTo>
                  <a:lnTo>
                    <a:pt x="3029" y="38308"/>
                  </a:lnTo>
                  <a:lnTo>
                    <a:pt x="3599" y="36245"/>
                  </a:lnTo>
                  <a:lnTo>
                    <a:pt x="4038" y="33481"/>
                  </a:lnTo>
                  <a:lnTo>
                    <a:pt x="4433" y="30014"/>
                  </a:lnTo>
                  <a:lnTo>
                    <a:pt x="4521" y="28128"/>
                  </a:lnTo>
                  <a:lnTo>
                    <a:pt x="4345" y="25495"/>
                  </a:lnTo>
                  <a:lnTo>
                    <a:pt x="4433" y="22028"/>
                  </a:lnTo>
                  <a:lnTo>
                    <a:pt x="4828" y="19878"/>
                  </a:lnTo>
                  <a:lnTo>
                    <a:pt x="4959" y="18167"/>
                  </a:lnTo>
                  <a:lnTo>
                    <a:pt x="4959" y="16017"/>
                  </a:lnTo>
                  <a:lnTo>
                    <a:pt x="5091" y="13472"/>
                  </a:lnTo>
                  <a:lnTo>
                    <a:pt x="5179" y="10312"/>
                  </a:lnTo>
                  <a:lnTo>
                    <a:pt x="5179" y="10268"/>
                  </a:lnTo>
                  <a:lnTo>
                    <a:pt x="4828" y="8469"/>
                  </a:lnTo>
                  <a:lnTo>
                    <a:pt x="4345" y="5661"/>
                  </a:lnTo>
                  <a:lnTo>
                    <a:pt x="3687" y="966"/>
                  </a:lnTo>
                  <a:lnTo>
                    <a:pt x="3862" y="220"/>
                  </a:lnTo>
                  <a:lnTo>
                    <a:pt x="3862" y="176"/>
                  </a:lnTo>
                  <a:lnTo>
                    <a:pt x="3862" y="88"/>
                  </a:lnTo>
                  <a:lnTo>
                    <a:pt x="3818" y="44"/>
                  </a:lnTo>
                  <a:lnTo>
                    <a:pt x="3775"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 name="Google Shape;247;p7"/>
            <p:cNvSpPr/>
            <p:nvPr/>
          </p:nvSpPr>
          <p:spPr>
            <a:xfrm>
              <a:off x="4751225" y="3587550"/>
              <a:ext cx="113025" cy="1464525"/>
            </a:xfrm>
            <a:custGeom>
              <a:rect b="b" l="l" r="r" t="t"/>
              <a:pathLst>
                <a:path extrusionOk="0" h="58581" w="4521">
                  <a:moveTo>
                    <a:pt x="3248" y="0"/>
                  </a:moveTo>
                  <a:lnTo>
                    <a:pt x="3204" y="44"/>
                  </a:lnTo>
                  <a:lnTo>
                    <a:pt x="3160" y="88"/>
                  </a:lnTo>
                  <a:lnTo>
                    <a:pt x="3072" y="351"/>
                  </a:lnTo>
                  <a:lnTo>
                    <a:pt x="3072" y="439"/>
                  </a:lnTo>
                  <a:lnTo>
                    <a:pt x="3423" y="3423"/>
                  </a:lnTo>
                  <a:lnTo>
                    <a:pt x="3950" y="6977"/>
                  </a:lnTo>
                  <a:lnTo>
                    <a:pt x="4169" y="8338"/>
                  </a:lnTo>
                  <a:lnTo>
                    <a:pt x="3994" y="12989"/>
                  </a:lnTo>
                  <a:lnTo>
                    <a:pt x="3950" y="15622"/>
                  </a:lnTo>
                  <a:lnTo>
                    <a:pt x="3643" y="17772"/>
                  </a:lnTo>
                  <a:lnTo>
                    <a:pt x="3292" y="19834"/>
                  </a:lnTo>
                  <a:lnTo>
                    <a:pt x="3248" y="23915"/>
                  </a:lnTo>
                  <a:lnTo>
                    <a:pt x="3335" y="26943"/>
                  </a:lnTo>
                  <a:lnTo>
                    <a:pt x="3467" y="28830"/>
                  </a:lnTo>
                  <a:lnTo>
                    <a:pt x="3072" y="32209"/>
                  </a:lnTo>
                  <a:lnTo>
                    <a:pt x="2765" y="34315"/>
                  </a:lnTo>
                  <a:lnTo>
                    <a:pt x="2458" y="35500"/>
                  </a:lnTo>
                  <a:lnTo>
                    <a:pt x="1273" y="39054"/>
                  </a:lnTo>
                  <a:lnTo>
                    <a:pt x="1273" y="39098"/>
                  </a:lnTo>
                  <a:lnTo>
                    <a:pt x="1098" y="40195"/>
                  </a:lnTo>
                  <a:lnTo>
                    <a:pt x="1054" y="40239"/>
                  </a:lnTo>
                  <a:lnTo>
                    <a:pt x="1273" y="43486"/>
                  </a:lnTo>
                  <a:lnTo>
                    <a:pt x="483" y="46075"/>
                  </a:lnTo>
                  <a:lnTo>
                    <a:pt x="1" y="47391"/>
                  </a:lnTo>
                  <a:lnTo>
                    <a:pt x="1" y="47435"/>
                  </a:lnTo>
                  <a:lnTo>
                    <a:pt x="1" y="48313"/>
                  </a:lnTo>
                  <a:lnTo>
                    <a:pt x="1" y="48356"/>
                  </a:lnTo>
                  <a:lnTo>
                    <a:pt x="1492" y="53096"/>
                  </a:lnTo>
                  <a:lnTo>
                    <a:pt x="2633" y="56606"/>
                  </a:lnTo>
                  <a:lnTo>
                    <a:pt x="3467" y="58449"/>
                  </a:lnTo>
                  <a:lnTo>
                    <a:pt x="3511" y="58537"/>
                  </a:lnTo>
                  <a:lnTo>
                    <a:pt x="3599" y="58581"/>
                  </a:lnTo>
                  <a:lnTo>
                    <a:pt x="3686" y="58537"/>
                  </a:lnTo>
                  <a:lnTo>
                    <a:pt x="3730" y="58493"/>
                  </a:lnTo>
                  <a:lnTo>
                    <a:pt x="3774" y="58449"/>
                  </a:lnTo>
                  <a:lnTo>
                    <a:pt x="3774" y="58405"/>
                  </a:lnTo>
                  <a:lnTo>
                    <a:pt x="3774" y="58317"/>
                  </a:lnTo>
                  <a:lnTo>
                    <a:pt x="2984" y="56474"/>
                  </a:lnTo>
                  <a:lnTo>
                    <a:pt x="1843" y="52964"/>
                  </a:lnTo>
                  <a:lnTo>
                    <a:pt x="352" y="48269"/>
                  </a:lnTo>
                  <a:lnTo>
                    <a:pt x="352" y="47479"/>
                  </a:lnTo>
                  <a:lnTo>
                    <a:pt x="790" y="46206"/>
                  </a:lnTo>
                  <a:lnTo>
                    <a:pt x="1580" y="43530"/>
                  </a:lnTo>
                  <a:lnTo>
                    <a:pt x="1624" y="43486"/>
                  </a:lnTo>
                  <a:lnTo>
                    <a:pt x="1405" y="40239"/>
                  </a:lnTo>
                  <a:lnTo>
                    <a:pt x="1624" y="39185"/>
                  </a:lnTo>
                  <a:lnTo>
                    <a:pt x="2765" y="35587"/>
                  </a:lnTo>
                  <a:lnTo>
                    <a:pt x="3116" y="34403"/>
                  </a:lnTo>
                  <a:lnTo>
                    <a:pt x="3116" y="34359"/>
                  </a:lnTo>
                  <a:lnTo>
                    <a:pt x="3423" y="32252"/>
                  </a:lnTo>
                  <a:lnTo>
                    <a:pt x="3818" y="28874"/>
                  </a:lnTo>
                  <a:lnTo>
                    <a:pt x="3818" y="28830"/>
                  </a:lnTo>
                  <a:lnTo>
                    <a:pt x="3686" y="26899"/>
                  </a:lnTo>
                  <a:lnTo>
                    <a:pt x="3599" y="23915"/>
                  </a:lnTo>
                  <a:lnTo>
                    <a:pt x="3643" y="19878"/>
                  </a:lnTo>
                  <a:lnTo>
                    <a:pt x="3994" y="17860"/>
                  </a:lnTo>
                  <a:lnTo>
                    <a:pt x="4301" y="15622"/>
                  </a:lnTo>
                  <a:lnTo>
                    <a:pt x="4345" y="12989"/>
                  </a:lnTo>
                  <a:lnTo>
                    <a:pt x="4520" y="8338"/>
                  </a:lnTo>
                  <a:lnTo>
                    <a:pt x="4520" y="8294"/>
                  </a:lnTo>
                  <a:lnTo>
                    <a:pt x="3774" y="3379"/>
                  </a:lnTo>
                  <a:lnTo>
                    <a:pt x="3423" y="439"/>
                  </a:lnTo>
                  <a:lnTo>
                    <a:pt x="3511" y="220"/>
                  </a:lnTo>
                  <a:lnTo>
                    <a:pt x="3511" y="132"/>
                  </a:lnTo>
                  <a:lnTo>
                    <a:pt x="3467" y="88"/>
                  </a:lnTo>
                  <a:lnTo>
                    <a:pt x="3423"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 name="Google Shape;248;p7"/>
            <p:cNvSpPr/>
            <p:nvPr/>
          </p:nvSpPr>
          <p:spPr>
            <a:xfrm>
              <a:off x="4716125" y="4375200"/>
              <a:ext cx="64750" cy="674675"/>
            </a:xfrm>
            <a:custGeom>
              <a:rect b="b" l="l" r="r" t="t"/>
              <a:pathLst>
                <a:path extrusionOk="0" h="26987" w="2590">
                  <a:moveTo>
                    <a:pt x="2370" y="0"/>
                  </a:moveTo>
                  <a:lnTo>
                    <a:pt x="2282" y="44"/>
                  </a:lnTo>
                  <a:lnTo>
                    <a:pt x="2238" y="88"/>
                  </a:lnTo>
                  <a:lnTo>
                    <a:pt x="2238" y="176"/>
                  </a:lnTo>
                  <a:lnTo>
                    <a:pt x="2019" y="1931"/>
                  </a:lnTo>
                  <a:lnTo>
                    <a:pt x="1624" y="3248"/>
                  </a:lnTo>
                  <a:lnTo>
                    <a:pt x="571" y="5617"/>
                  </a:lnTo>
                  <a:lnTo>
                    <a:pt x="571" y="5661"/>
                  </a:lnTo>
                  <a:lnTo>
                    <a:pt x="132" y="6890"/>
                  </a:lnTo>
                  <a:lnTo>
                    <a:pt x="132" y="6934"/>
                  </a:lnTo>
                  <a:lnTo>
                    <a:pt x="0" y="10093"/>
                  </a:lnTo>
                  <a:lnTo>
                    <a:pt x="220" y="14393"/>
                  </a:lnTo>
                  <a:lnTo>
                    <a:pt x="88" y="17640"/>
                  </a:lnTo>
                  <a:lnTo>
                    <a:pt x="220" y="20229"/>
                  </a:lnTo>
                  <a:lnTo>
                    <a:pt x="483" y="22511"/>
                  </a:lnTo>
                  <a:lnTo>
                    <a:pt x="527" y="24837"/>
                  </a:lnTo>
                  <a:lnTo>
                    <a:pt x="527" y="24881"/>
                  </a:lnTo>
                  <a:lnTo>
                    <a:pt x="702" y="25319"/>
                  </a:lnTo>
                  <a:lnTo>
                    <a:pt x="790" y="26811"/>
                  </a:lnTo>
                  <a:lnTo>
                    <a:pt x="790" y="26899"/>
                  </a:lnTo>
                  <a:lnTo>
                    <a:pt x="834" y="26943"/>
                  </a:lnTo>
                  <a:lnTo>
                    <a:pt x="878" y="26987"/>
                  </a:lnTo>
                  <a:lnTo>
                    <a:pt x="1010" y="26987"/>
                  </a:lnTo>
                  <a:lnTo>
                    <a:pt x="1053" y="26943"/>
                  </a:lnTo>
                  <a:lnTo>
                    <a:pt x="1097" y="26855"/>
                  </a:lnTo>
                  <a:lnTo>
                    <a:pt x="1141" y="26811"/>
                  </a:lnTo>
                  <a:lnTo>
                    <a:pt x="1053" y="25275"/>
                  </a:lnTo>
                  <a:lnTo>
                    <a:pt x="1053" y="25232"/>
                  </a:lnTo>
                  <a:lnTo>
                    <a:pt x="878" y="24793"/>
                  </a:lnTo>
                  <a:lnTo>
                    <a:pt x="834" y="22467"/>
                  </a:lnTo>
                  <a:lnTo>
                    <a:pt x="571" y="20185"/>
                  </a:lnTo>
                  <a:lnTo>
                    <a:pt x="439" y="17640"/>
                  </a:lnTo>
                  <a:lnTo>
                    <a:pt x="571" y="14393"/>
                  </a:lnTo>
                  <a:lnTo>
                    <a:pt x="351" y="10093"/>
                  </a:lnTo>
                  <a:lnTo>
                    <a:pt x="483" y="6977"/>
                  </a:lnTo>
                  <a:lnTo>
                    <a:pt x="878" y="5749"/>
                  </a:lnTo>
                  <a:lnTo>
                    <a:pt x="1975" y="3379"/>
                  </a:lnTo>
                  <a:lnTo>
                    <a:pt x="1975" y="3335"/>
                  </a:lnTo>
                  <a:lnTo>
                    <a:pt x="2370" y="2019"/>
                  </a:lnTo>
                  <a:lnTo>
                    <a:pt x="2589" y="220"/>
                  </a:lnTo>
                  <a:lnTo>
                    <a:pt x="2589" y="132"/>
                  </a:lnTo>
                  <a:lnTo>
                    <a:pt x="2545" y="88"/>
                  </a:lnTo>
                  <a:lnTo>
                    <a:pt x="2502" y="44"/>
                  </a:lnTo>
                  <a:lnTo>
                    <a:pt x="2414"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 name="Google Shape;249;p7"/>
            <p:cNvSpPr/>
            <p:nvPr/>
          </p:nvSpPr>
          <p:spPr>
            <a:xfrm>
              <a:off x="4683200" y="4215025"/>
              <a:ext cx="64750" cy="781100"/>
            </a:xfrm>
            <a:custGeom>
              <a:rect b="b" l="l" r="r" t="t"/>
              <a:pathLst>
                <a:path extrusionOk="0" h="31244" w="2590">
                  <a:moveTo>
                    <a:pt x="1976" y="1"/>
                  </a:moveTo>
                  <a:lnTo>
                    <a:pt x="1888" y="45"/>
                  </a:lnTo>
                  <a:lnTo>
                    <a:pt x="1888" y="89"/>
                  </a:lnTo>
                  <a:lnTo>
                    <a:pt x="1844" y="176"/>
                  </a:lnTo>
                  <a:lnTo>
                    <a:pt x="1844" y="2853"/>
                  </a:lnTo>
                  <a:lnTo>
                    <a:pt x="2063" y="6056"/>
                  </a:lnTo>
                  <a:lnTo>
                    <a:pt x="2239" y="7504"/>
                  </a:lnTo>
                  <a:lnTo>
                    <a:pt x="2151" y="8163"/>
                  </a:lnTo>
                  <a:lnTo>
                    <a:pt x="1098" y="10444"/>
                  </a:lnTo>
                  <a:lnTo>
                    <a:pt x="308" y="12419"/>
                  </a:lnTo>
                  <a:lnTo>
                    <a:pt x="308" y="12463"/>
                  </a:lnTo>
                  <a:lnTo>
                    <a:pt x="1" y="16324"/>
                  </a:lnTo>
                  <a:lnTo>
                    <a:pt x="89" y="18255"/>
                  </a:lnTo>
                  <a:lnTo>
                    <a:pt x="440" y="21985"/>
                  </a:lnTo>
                  <a:lnTo>
                    <a:pt x="440" y="24662"/>
                  </a:lnTo>
                  <a:lnTo>
                    <a:pt x="747" y="28874"/>
                  </a:lnTo>
                  <a:lnTo>
                    <a:pt x="835" y="29971"/>
                  </a:lnTo>
                  <a:lnTo>
                    <a:pt x="835" y="30015"/>
                  </a:lnTo>
                  <a:lnTo>
                    <a:pt x="1317" y="31156"/>
                  </a:lnTo>
                  <a:lnTo>
                    <a:pt x="1405" y="31200"/>
                  </a:lnTo>
                  <a:lnTo>
                    <a:pt x="1493" y="31244"/>
                  </a:lnTo>
                  <a:lnTo>
                    <a:pt x="1581" y="31244"/>
                  </a:lnTo>
                  <a:lnTo>
                    <a:pt x="1624" y="31200"/>
                  </a:lnTo>
                  <a:lnTo>
                    <a:pt x="1668" y="31156"/>
                  </a:lnTo>
                  <a:lnTo>
                    <a:pt x="1668" y="31068"/>
                  </a:lnTo>
                  <a:lnTo>
                    <a:pt x="1668" y="31024"/>
                  </a:lnTo>
                  <a:lnTo>
                    <a:pt x="1186" y="29883"/>
                  </a:lnTo>
                  <a:lnTo>
                    <a:pt x="1098" y="28874"/>
                  </a:lnTo>
                  <a:lnTo>
                    <a:pt x="791" y="24662"/>
                  </a:lnTo>
                  <a:lnTo>
                    <a:pt x="791" y="21941"/>
                  </a:lnTo>
                  <a:lnTo>
                    <a:pt x="440" y="18255"/>
                  </a:lnTo>
                  <a:lnTo>
                    <a:pt x="352" y="16324"/>
                  </a:lnTo>
                  <a:lnTo>
                    <a:pt x="615" y="12507"/>
                  </a:lnTo>
                  <a:lnTo>
                    <a:pt x="1449" y="10620"/>
                  </a:lnTo>
                  <a:lnTo>
                    <a:pt x="2502" y="8294"/>
                  </a:lnTo>
                  <a:lnTo>
                    <a:pt x="2502" y="8250"/>
                  </a:lnTo>
                  <a:lnTo>
                    <a:pt x="2590" y="7548"/>
                  </a:lnTo>
                  <a:lnTo>
                    <a:pt x="2590" y="7504"/>
                  </a:lnTo>
                  <a:lnTo>
                    <a:pt x="2414" y="6013"/>
                  </a:lnTo>
                  <a:lnTo>
                    <a:pt x="2195" y="2809"/>
                  </a:lnTo>
                  <a:lnTo>
                    <a:pt x="2195" y="176"/>
                  </a:lnTo>
                  <a:lnTo>
                    <a:pt x="2195" y="89"/>
                  </a:lnTo>
                  <a:lnTo>
                    <a:pt x="2151" y="45"/>
                  </a:lnTo>
                  <a:lnTo>
                    <a:pt x="2107"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 name="Google Shape;250;p7"/>
            <p:cNvSpPr/>
            <p:nvPr/>
          </p:nvSpPr>
          <p:spPr>
            <a:xfrm>
              <a:off x="4650300" y="4168950"/>
              <a:ext cx="75725" cy="786600"/>
            </a:xfrm>
            <a:custGeom>
              <a:rect b="b" l="l" r="r" t="t"/>
              <a:pathLst>
                <a:path extrusionOk="0" h="31464" w="3029">
                  <a:moveTo>
                    <a:pt x="2765" y="1"/>
                  </a:moveTo>
                  <a:lnTo>
                    <a:pt x="2677" y="45"/>
                  </a:lnTo>
                  <a:lnTo>
                    <a:pt x="2677" y="89"/>
                  </a:lnTo>
                  <a:lnTo>
                    <a:pt x="2633" y="176"/>
                  </a:lnTo>
                  <a:lnTo>
                    <a:pt x="2677" y="791"/>
                  </a:lnTo>
                  <a:lnTo>
                    <a:pt x="2546" y="1668"/>
                  </a:lnTo>
                  <a:lnTo>
                    <a:pt x="1317" y="5442"/>
                  </a:lnTo>
                  <a:lnTo>
                    <a:pt x="1141" y="6320"/>
                  </a:lnTo>
                  <a:lnTo>
                    <a:pt x="1141" y="6364"/>
                  </a:lnTo>
                  <a:lnTo>
                    <a:pt x="1317" y="7548"/>
                  </a:lnTo>
                  <a:lnTo>
                    <a:pt x="1054" y="11892"/>
                  </a:lnTo>
                  <a:lnTo>
                    <a:pt x="352" y="13516"/>
                  </a:lnTo>
                  <a:lnTo>
                    <a:pt x="352" y="13560"/>
                  </a:lnTo>
                  <a:lnTo>
                    <a:pt x="132" y="14745"/>
                  </a:lnTo>
                  <a:lnTo>
                    <a:pt x="0" y="16939"/>
                  </a:lnTo>
                  <a:lnTo>
                    <a:pt x="44" y="19177"/>
                  </a:lnTo>
                  <a:lnTo>
                    <a:pt x="352" y="21634"/>
                  </a:lnTo>
                  <a:lnTo>
                    <a:pt x="746" y="25495"/>
                  </a:lnTo>
                  <a:lnTo>
                    <a:pt x="790" y="28040"/>
                  </a:lnTo>
                  <a:lnTo>
                    <a:pt x="1010" y="30322"/>
                  </a:lnTo>
                  <a:lnTo>
                    <a:pt x="1054" y="30366"/>
                  </a:lnTo>
                  <a:lnTo>
                    <a:pt x="1405" y="31375"/>
                  </a:lnTo>
                  <a:lnTo>
                    <a:pt x="1492" y="31463"/>
                  </a:lnTo>
                  <a:lnTo>
                    <a:pt x="1624" y="31463"/>
                  </a:lnTo>
                  <a:lnTo>
                    <a:pt x="1712" y="31419"/>
                  </a:lnTo>
                  <a:lnTo>
                    <a:pt x="1756" y="31375"/>
                  </a:lnTo>
                  <a:lnTo>
                    <a:pt x="1756" y="31288"/>
                  </a:lnTo>
                  <a:lnTo>
                    <a:pt x="1756" y="31244"/>
                  </a:lnTo>
                  <a:lnTo>
                    <a:pt x="1361" y="30278"/>
                  </a:lnTo>
                  <a:lnTo>
                    <a:pt x="1141" y="27997"/>
                  </a:lnTo>
                  <a:lnTo>
                    <a:pt x="1098" y="25452"/>
                  </a:lnTo>
                  <a:lnTo>
                    <a:pt x="703" y="21590"/>
                  </a:lnTo>
                  <a:lnTo>
                    <a:pt x="395" y="19177"/>
                  </a:lnTo>
                  <a:lnTo>
                    <a:pt x="352" y="16983"/>
                  </a:lnTo>
                  <a:lnTo>
                    <a:pt x="483" y="14789"/>
                  </a:lnTo>
                  <a:lnTo>
                    <a:pt x="703" y="13648"/>
                  </a:lnTo>
                  <a:lnTo>
                    <a:pt x="1405" y="11980"/>
                  </a:lnTo>
                  <a:lnTo>
                    <a:pt x="1405" y="11936"/>
                  </a:lnTo>
                  <a:lnTo>
                    <a:pt x="1668" y="7548"/>
                  </a:lnTo>
                  <a:lnTo>
                    <a:pt x="1492" y="6364"/>
                  </a:lnTo>
                  <a:lnTo>
                    <a:pt x="1668" y="5530"/>
                  </a:lnTo>
                  <a:lnTo>
                    <a:pt x="2897" y="1756"/>
                  </a:lnTo>
                  <a:lnTo>
                    <a:pt x="2897" y="1712"/>
                  </a:lnTo>
                  <a:lnTo>
                    <a:pt x="3028" y="791"/>
                  </a:lnTo>
                  <a:lnTo>
                    <a:pt x="2984" y="133"/>
                  </a:lnTo>
                  <a:lnTo>
                    <a:pt x="2984" y="89"/>
                  </a:lnTo>
                  <a:lnTo>
                    <a:pt x="2940" y="45"/>
                  </a:lnTo>
                  <a:lnTo>
                    <a:pt x="2897"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 name="Google Shape;251;p7"/>
            <p:cNvSpPr/>
            <p:nvPr/>
          </p:nvSpPr>
          <p:spPr>
            <a:xfrm>
              <a:off x="4619575" y="4645050"/>
              <a:ext cx="51600" cy="285250"/>
            </a:xfrm>
            <a:custGeom>
              <a:rect b="b" l="l" r="r" t="t"/>
              <a:pathLst>
                <a:path extrusionOk="0" h="11410" w="2064">
                  <a:moveTo>
                    <a:pt x="132" y="1"/>
                  </a:moveTo>
                  <a:lnTo>
                    <a:pt x="89" y="45"/>
                  </a:lnTo>
                  <a:lnTo>
                    <a:pt x="45" y="89"/>
                  </a:lnTo>
                  <a:lnTo>
                    <a:pt x="1" y="133"/>
                  </a:lnTo>
                  <a:lnTo>
                    <a:pt x="1" y="220"/>
                  </a:lnTo>
                  <a:lnTo>
                    <a:pt x="308" y="2063"/>
                  </a:lnTo>
                  <a:lnTo>
                    <a:pt x="527" y="4257"/>
                  </a:lnTo>
                  <a:lnTo>
                    <a:pt x="1229" y="10313"/>
                  </a:lnTo>
                  <a:lnTo>
                    <a:pt x="1229" y="10357"/>
                  </a:lnTo>
                  <a:lnTo>
                    <a:pt x="1712" y="11322"/>
                  </a:lnTo>
                  <a:lnTo>
                    <a:pt x="1756" y="11366"/>
                  </a:lnTo>
                  <a:lnTo>
                    <a:pt x="1888" y="11410"/>
                  </a:lnTo>
                  <a:lnTo>
                    <a:pt x="1932" y="11410"/>
                  </a:lnTo>
                  <a:lnTo>
                    <a:pt x="2019" y="11366"/>
                  </a:lnTo>
                  <a:lnTo>
                    <a:pt x="2019" y="11278"/>
                  </a:lnTo>
                  <a:lnTo>
                    <a:pt x="2063" y="11234"/>
                  </a:lnTo>
                  <a:lnTo>
                    <a:pt x="2019" y="11147"/>
                  </a:lnTo>
                  <a:lnTo>
                    <a:pt x="1537" y="10225"/>
                  </a:lnTo>
                  <a:lnTo>
                    <a:pt x="878" y="4214"/>
                  </a:lnTo>
                  <a:lnTo>
                    <a:pt x="659" y="2019"/>
                  </a:lnTo>
                  <a:lnTo>
                    <a:pt x="352" y="177"/>
                  </a:lnTo>
                  <a:lnTo>
                    <a:pt x="308" y="89"/>
                  </a:lnTo>
                  <a:lnTo>
                    <a:pt x="264" y="45"/>
                  </a:lnTo>
                  <a:lnTo>
                    <a:pt x="220"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 name="Google Shape;252;p7"/>
            <p:cNvSpPr/>
            <p:nvPr/>
          </p:nvSpPr>
          <p:spPr>
            <a:xfrm>
              <a:off x="4598750" y="4775600"/>
              <a:ext cx="26350" cy="111925"/>
            </a:xfrm>
            <a:custGeom>
              <a:rect b="b" l="l" r="r" t="t"/>
              <a:pathLst>
                <a:path extrusionOk="0" h="4477" w="1054">
                  <a:moveTo>
                    <a:pt x="176" y="1"/>
                  </a:moveTo>
                  <a:lnTo>
                    <a:pt x="88" y="45"/>
                  </a:lnTo>
                  <a:lnTo>
                    <a:pt x="44" y="89"/>
                  </a:lnTo>
                  <a:lnTo>
                    <a:pt x="0" y="132"/>
                  </a:lnTo>
                  <a:lnTo>
                    <a:pt x="0" y="220"/>
                  </a:lnTo>
                  <a:lnTo>
                    <a:pt x="0" y="264"/>
                  </a:lnTo>
                  <a:lnTo>
                    <a:pt x="88" y="2853"/>
                  </a:lnTo>
                  <a:lnTo>
                    <a:pt x="88" y="2897"/>
                  </a:lnTo>
                  <a:lnTo>
                    <a:pt x="263" y="3555"/>
                  </a:lnTo>
                  <a:lnTo>
                    <a:pt x="307" y="3599"/>
                  </a:lnTo>
                  <a:lnTo>
                    <a:pt x="702" y="4389"/>
                  </a:lnTo>
                  <a:lnTo>
                    <a:pt x="790" y="4477"/>
                  </a:lnTo>
                  <a:lnTo>
                    <a:pt x="965" y="4477"/>
                  </a:lnTo>
                  <a:lnTo>
                    <a:pt x="1009" y="4433"/>
                  </a:lnTo>
                  <a:lnTo>
                    <a:pt x="1009" y="4345"/>
                  </a:lnTo>
                  <a:lnTo>
                    <a:pt x="1053" y="4301"/>
                  </a:lnTo>
                  <a:lnTo>
                    <a:pt x="1009" y="4213"/>
                  </a:lnTo>
                  <a:lnTo>
                    <a:pt x="614" y="3467"/>
                  </a:lnTo>
                  <a:lnTo>
                    <a:pt x="439" y="2853"/>
                  </a:lnTo>
                  <a:lnTo>
                    <a:pt x="351" y="308"/>
                  </a:lnTo>
                  <a:lnTo>
                    <a:pt x="351" y="220"/>
                  </a:lnTo>
                  <a:lnTo>
                    <a:pt x="351" y="132"/>
                  </a:lnTo>
                  <a:lnTo>
                    <a:pt x="351" y="89"/>
                  </a:lnTo>
                  <a:lnTo>
                    <a:pt x="307" y="45"/>
                  </a:lnTo>
                  <a:lnTo>
                    <a:pt x="220"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 name="Google Shape;253;p7"/>
            <p:cNvSpPr/>
            <p:nvPr/>
          </p:nvSpPr>
          <p:spPr>
            <a:xfrm>
              <a:off x="5341425" y="4865550"/>
              <a:ext cx="95450" cy="49400"/>
            </a:xfrm>
            <a:custGeom>
              <a:rect b="b" l="l" r="r" t="t"/>
              <a:pathLst>
                <a:path extrusionOk="0" h="1976" w="3818">
                  <a:moveTo>
                    <a:pt x="132" y="1"/>
                  </a:moveTo>
                  <a:lnTo>
                    <a:pt x="88" y="45"/>
                  </a:lnTo>
                  <a:lnTo>
                    <a:pt x="44" y="89"/>
                  </a:lnTo>
                  <a:lnTo>
                    <a:pt x="0" y="176"/>
                  </a:lnTo>
                  <a:lnTo>
                    <a:pt x="44" y="220"/>
                  </a:lnTo>
                  <a:lnTo>
                    <a:pt x="44" y="308"/>
                  </a:lnTo>
                  <a:lnTo>
                    <a:pt x="132" y="308"/>
                  </a:lnTo>
                  <a:lnTo>
                    <a:pt x="1448" y="1010"/>
                  </a:lnTo>
                  <a:lnTo>
                    <a:pt x="3028" y="1932"/>
                  </a:lnTo>
                  <a:lnTo>
                    <a:pt x="3116" y="1976"/>
                  </a:lnTo>
                  <a:lnTo>
                    <a:pt x="3247" y="1932"/>
                  </a:lnTo>
                  <a:lnTo>
                    <a:pt x="3774" y="1493"/>
                  </a:lnTo>
                  <a:lnTo>
                    <a:pt x="3818" y="1405"/>
                  </a:lnTo>
                  <a:lnTo>
                    <a:pt x="3818" y="1361"/>
                  </a:lnTo>
                  <a:lnTo>
                    <a:pt x="3818" y="1273"/>
                  </a:lnTo>
                  <a:lnTo>
                    <a:pt x="3774" y="1230"/>
                  </a:lnTo>
                  <a:lnTo>
                    <a:pt x="3730" y="1186"/>
                  </a:lnTo>
                  <a:lnTo>
                    <a:pt x="3598" y="1186"/>
                  </a:lnTo>
                  <a:lnTo>
                    <a:pt x="3555" y="1230"/>
                  </a:lnTo>
                  <a:lnTo>
                    <a:pt x="3116" y="1581"/>
                  </a:lnTo>
                  <a:lnTo>
                    <a:pt x="1624" y="703"/>
                  </a:lnTo>
                  <a:lnTo>
                    <a:pt x="264"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 name="Google Shape;254;p7"/>
            <p:cNvSpPr/>
            <p:nvPr/>
          </p:nvSpPr>
          <p:spPr>
            <a:xfrm>
              <a:off x="5341425" y="4841425"/>
              <a:ext cx="97650" cy="45000"/>
            </a:xfrm>
            <a:custGeom>
              <a:rect b="b" l="l" r="r" t="t"/>
              <a:pathLst>
                <a:path extrusionOk="0" h="1800" w="3906">
                  <a:moveTo>
                    <a:pt x="88" y="1"/>
                  </a:moveTo>
                  <a:lnTo>
                    <a:pt x="44" y="44"/>
                  </a:lnTo>
                  <a:lnTo>
                    <a:pt x="0" y="132"/>
                  </a:lnTo>
                  <a:lnTo>
                    <a:pt x="0" y="176"/>
                  </a:lnTo>
                  <a:lnTo>
                    <a:pt x="44" y="264"/>
                  </a:lnTo>
                  <a:lnTo>
                    <a:pt x="88" y="308"/>
                  </a:lnTo>
                  <a:lnTo>
                    <a:pt x="527" y="703"/>
                  </a:lnTo>
                  <a:lnTo>
                    <a:pt x="571" y="703"/>
                  </a:lnTo>
                  <a:lnTo>
                    <a:pt x="2458" y="1536"/>
                  </a:lnTo>
                  <a:lnTo>
                    <a:pt x="3335" y="1756"/>
                  </a:lnTo>
                  <a:lnTo>
                    <a:pt x="3379" y="1800"/>
                  </a:lnTo>
                  <a:lnTo>
                    <a:pt x="3467" y="1756"/>
                  </a:lnTo>
                  <a:lnTo>
                    <a:pt x="3818" y="1536"/>
                  </a:lnTo>
                  <a:lnTo>
                    <a:pt x="3862" y="1492"/>
                  </a:lnTo>
                  <a:lnTo>
                    <a:pt x="3906" y="1449"/>
                  </a:lnTo>
                  <a:lnTo>
                    <a:pt x="3906" y="1361"/>
                  </a:lnTo>
                  <a:lnTo>
                    <a:pt x="3906" y="1317"/>
                  </a:lnTo>
                  <a:lnTo>
                    <a:pt x="3862" y="1229"/>
                  </a:lnTo>
                  <a:lnTo>
                    <a:pt x="3642" y="1229"/>
                  </a:lnTo>
                  <a:lnTo>
                    <a:pt x="3379" y="1405"/>
                  </a:lnTo>
                  <a:lnTo>
                    <a:pt x="2589" y="1185"/>
                  </a:lnTo>
                  <a:lnTo>
                    <a:pt x="746" y="395"/>
                  </a:lnTo>
                  <a:lnTo>
                    <a:pt x="307" y="44"/>
                  </a:lnTo>
                  <a:lnTo>
                    <a:pt x="220"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 name="Google Shape;255;p7"/>
            <p:cNvSpPr/>
            <p:nvPr/>
          </p:nvSpPr>
          <p:spPr>
            <a:xfrm>
              <a:off x="5341425" y="4815100"/>
              <a:ext cx="127275" cy="43900"/>
            </a:xfrm>
            <a:custGeom>
              <a:rect b="b" l="l" r="r" t="t"/>
              <a:pathLst>
                <a:path extrusionOk="0" h="1756" w="5091">
                  <a:moveTo>
                    <a:pt x="88" y="0"/>
                  </a:moveTo>
                  <a:lnTo>
                    <a:pt x="44" y="44"/>
                  </a:lnTo>
                  <a:lnTo>
                    <a:pt x="0" y="88"/>
                  </a:lnTo>
                  <a:lnTo>
                    <a:pt x="0" y="176"/>
                  </a:lnTo>
                  <a:lnTo>
                    <a:pt x="0" y="220"/>
                  </a:lnTo>
                  <a:lnTo>
                    <a:pt x="44" y="308"/>
                  </a:lnTo>
                  <a:lnTo>
                    <a:pt x="571" y="790"/>
                  </a:lnTo>
                  <a:lnTo>
                    <a:pt x="571" y="834"/>
                  </a:lnTo>
                  <a:lnTo>
                    <a:pt x="1624" y="1361"/>
                  </a:lnTo>
                  <a:lnTo>
                    <a:pt x="1624" y="1405"/>
                  </a:lnTo>
                  <a:lnTo>
                    <a:pt x="2458" y="1712"/>
                  </a:lnTo>
                  <a:lnTo>
                    <a:pt x="2545" y="1756"/>
                  </a:lnTo>
                  <a:lnTo>
                    <a:pt x="3818" y="1668"/>
                  </a:lnTo>
                  <a:lnTo>
                    <a:pt x="3906" y="1624"/>
                  </a:lnTo>
                  <a:lnTo>
                    <a:pt x="5003" y="966"/>
                  </a:lnTo>
                  <a:lnTo>
                    <a:pt x="5046" y="922"/>
                  </a:lnTo>
                  <a:lnTo>
                    <a:pt x="5046" y="878"/>
                  </a:lnTo>
                  <a:lnTo>
                    <a:pt x="5090" y="790"/>
                  </a:lnTo>
                  <a:lnTo>
                    <a:pt x="5046" y="746"/>
                  </a:lnTo>
                  <a:lnTo>
                    <a:pt x="5003" y="659"/>
                  </a:lnTo>
                  <a:lnTo>
                    <a:pt x="4783" y="659"/>
                  </a:lnTo>
                  <a:lnTo>
                    <a:pt x="3774" y="1317"/>
                  </a:lnTo>
                  <a:lnTo>
                    <a:pt x="2545" y="1405"/>
                  </a:lnTo>
                  <a:lnTo>
                    <a:pt x="1755" y="1054"/>
                  </a:lnTo>
                  <a:lnTo>
                    <a:pt x="790" y="527"/>
                  </a:lnTo>
                  <a:lnTo>
                    <a:pt x="264" y="44"/>
                  </a:lnTo>
                  <a:lnTo>
                    <a:pt x="220"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 name="Google Shape;256;p7"/>
            <p:cNvSpPr/>
            <p:nvPr/>
          </p:nvSpPr>
          <p:spPr>
            <a:xfrm>
              <a:off x="5305225" y="4740500"/>
              <a:ext cx="241350" cy="79000"/>
            </a:xfrm>
            <a:custGeom>
              <a:rect b="b" l="l" r="r" t="t"/>
              <a:pathLst>
                <a:path extrusionOk="0" h="3160" w="9654">
                  <a:moveTo>
                    <a:pt x="88" y="1"/>
                  </a:moveTo>
                  <a:lnTo>
                    <a:pt x="44" y="44"/>
                  </a:lnTo>
                  <a:lnTo>
                    <a:pt x="0" y="132"/>
                  </a:lnTo>
                  <a:lnTo>
                    <a:pt x="0" y="176"/>
                  </a:lnTo>
                  <a:lnTo>
                    <a:pt x="44" y="264"/>
                  </a:lnTo>
                  <a:lnTo>
                    <a:pt x="307" y="659"/>
                  </a:lnTo>
                  <a:lnTo>
                    <a:pt x="878" y="1668"/>
                  </a:lnTo>
                  <a:lnTo>
                    <a:pt x="878" y="1712"/>
                  </a:lnTo>
                  <a:lnTo>
                    <a:pt x="1755" y="2458"/>
                  </a:lnTo>
                  <a:lnTo>
                    <a:pt x="1799" y="2502"/>
                  </a:lnTo>
                  <a:lnTo>
                    <a:pt x="2852" y="2853"/>
                  </a:lnTo>
                  <a:lnTo>
                    <a:pt x="2896" y="2853"/>
                  </a:lnTo>
                  <a:lnTo>
                    <a:pt x="6231" y="3160"/>
                  </a:lnTo>
                  <a:lnTo>
                    <a:pt x="6275" y="3160"/>
                  </a:lnTo>
                  <a:lnTo>
                    <a:pt x="6319" y="3116"/>
                  </a:lnTo>
                  <a:lnTo>
                    <a:pt x="9566" y="1493"/>
                  </a:lnTo>
                  <a:lnTo>
                    <a:pt x="9610" y="1449"/>
                  </a:lnTo>
                  <a:lnTo>
                    <a:pt x="9654" y="1405"/>
                  </a:lnTo>
                  <a:lnTo>
                    <a:pt x="9654" y="1361"/>
                  </a:lnTo>
                  <a:lnTo>
                    <a:pt x="9654" y="1273"/>
                  </a:lnTo>
                  <a:lnTo>
                    <a:pt x="9610" y="1229"/>
                  </a:lnTo>
                  <a:lnTo>
                    <a:pt x="9566" y="1185"/>
                  </a:lnTo>
                  <a:lnTo>
                    <a:pt x="9391" y="1185"/>
                  </a:lnTo>
                  <a:lnTo>
                    <a:pt x="6231" y="2809"/>
                  </a:lnTo>
                  <a:lnTo>
                    <a:pt x="2940" y="2546"/>
                  </a:lnTo>
                  <a:lnTo>
                    <a:pt x="1931" y="2195"/>
                  </a:lnTo>
                  <a:lnTo>
                    <a:pt x="1141" y="1449"/>
                  </a:lnTo>
                  <a:lnTo>
                    <a:pt x="614" y="483"/>
                  </a:lnTo>
                  <a:lnTo>
                    <a:pt x="351" y="44"/>
                  </a:lnTo>
                  <a:lnTo>
                    <a:pt x="307"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 name="Google Shape;257;p7"/>
            <p:cNvSpPr/>
            <p:nvPr/>
          </p:nvSpPr>
          <p:spPr>
            <a:xfrm>
              <a:off x="5384200" y="5052050"/>
              <a:ext cx="25" cy="25"/>
            </a:xfrm>
            <a:custGeom>
              <a:rect b="b" l="l" r="r" t="t"/>
              <a:pathLst>
                <a:path extrusionOk="0" h="1" w="1">
                  <a:moveTo>
                    <a:pt x="1" y="1"/>
                  </a:moveTo>
                  <a:lnTo>
                    <a:pt x="1"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 name="Google Shape;258;p7"/>
            <p:cNvSpPr/>
            <p:nvPr/>
          </p:nvSpPr>
          <p:spPr>
            <a:xfrm>
              <a:off x="5384200" y="5052050"/>
              <a:ext cx="25" cy="25"/>
            </a:xfrm>
            <a:custGeom>
              <a:rect b="b" l="l" r="r" t="t"/>
              <a:pathLst>
                <a:path extrusionOk="0" fill="none" h="1" w="1">
                  <a:moveTo>
                    <a:pt x="1" y="1"/>
                  </a:moveTo>
                  <a:lnTo>
                    <a:pt x="1" y="1"/>
                  </a:lnTo>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 name="Google Shape;259;p7"/>
            <p:cNvSpPr/>
            <p:nvPr/>
          </p:nvSpPr>
          <p:spPr>
            <a:xfrm>
              <a:off x="5067175" y="3133375"/>
              <a:ext cx="866650" cy="1926375"/>
            </a:xfrm>
            <a:custGeom>
              <a:rect b="b" l="l" r="r" t="t"/>
              <a:pathLst>
                <a:path extrusionOk="0" h="77055" w="34666">
                  <a:moveTo>
                    <a:pt x="34446" y="1"/>
                  </a:moveTo>
                  <a:lnTo>
                    <a:pt x="34359" y="45"/>
                  </a:lnTo>
                  <a:lnTo>
                    <a:pt x="31857" y="1976"/>
                  </a:lnTo>
                  <a:lnTo>
                    <a:pt x="28215" y="4916"/>
                  </a:lnTo>
                  <a:lnTo>
                    <a:pt x="25846" y="6802"/>
                  </a:lnTo>
                  <a:lnTo>
                    <a:pt x="23783" y="8470"/>
                  </a:lnTo>
                  <a:lnTo>
                    <a:pt x="20668" y="10927"/>
                  </a:lnTo>
                  <a:lnTo>
                    <a:pt x="15665" y="13077"/>
                  </a:lnTo>
                  <a:lnTo>
                    <a:pt x="15622" y="13121"/>
                  </a:lnTo>
                  <a:lnTo>
                    <a:pt x="13866" y="14218"/>
                  </a:lnTo>
                  <a:lnTo>
                    <a:pt x="13822" y="14218"/>
                  </a:lnTo>
                  <a:lnTo>
                    <a:pt x="12331" y="15666"/>
                  </a:lnTo>
                  <a:lnTo>
                    <a:pt x="10224" y="18387"/>
                  </a:lnTo>
                  <a:lnTo>
                    <a:pt x="9610" y="19089"/>
                  </a:lnTo>
                  <a:lnTo>
                    <a:pt x="8776" y="19615"/>
                  </a:lnTo>
                  <a:lnTo>
                    <a:pt x="8732" y="19615"/>
                  </a:lnTo>
                  <a:lnTo>
                    <a:pt x="8118" y="20274"/>
                  </a:lnTo>
                  <a:lnTo>
                    <a:pt x="8118" y="20317"/>
                  </a:lnTo>
                  <a:lnTo>
                    <a:pt x="7065" y="22204"/>
                  </a:lnTo>
                  <a:lnTo>
                    <a:pt x="7021" y="22248"/>
                  </a:lnTo>
                  <a:lnTo>
                    <a:pt x="6451" y="23916"/>
                  </a:lnTo>
                  <a:lnTo>
                    <a:pt x="6451" y="23960"/>
                  </a:lnTo>
                  <a:lnTo>
                    <a:pt x="6319" y="25583"/>
                  </a:lnTo>
                  <a:lnTo>
                    <a:pt x="6319" y="25627"/>
                  </a:lnTo>
                  <a:lnTo>
                    <a:pt x="6845" y="28391"/>
                  </a:lnTo>
                  <a:lnTo>
                    <a:pt x="6845" y="30629"/>
                  </a:lnTo>
                  <a:lnTo>
                    <a:pt x="6275" y="35632"/>
                  </a:lnTo>
                  <a:lnTo>
                    <a:pt x="5836" y="38967"/>
                  </a:lnTo>
                  <a:lnTo>
                    <a:pt x="5441" y="41863"/>
                  </a:lnTo>
                  <a:lnTo>
                    <a:pt x="5134" y="43662"/>
                  </a:lnTo>
                  <a:lnTo>
                    <a:pt x="4169" y="47699"/>
                  </a:lnTo>
                  <a:lnTo>
                    <a:pt x="3598" y="50244"/>
                  </a:lnTo>
                  <a:lnTo>
                    <a:pt x="3291" y="52087"/>
                  </a:lnTo>
                  <a:lnTo>
                    <a:pt x="2633" y="53491"/>
                  </a:lnTo>
                  <a:lnTo>
                    <a:pt x="2633" y="53535"/>
                  </a:lnTo>
                  <a:lnTo>
                    <a:pt x="2106" y="56431"/>
                  </a:lnTo>
                  <a:lnTo>
                    <a:pt x="834" y="60556"/>
                  </a:lnTo>
                  <a:lnTo>
                    <a:pt x="219" y="62838"/>
                  </a:lnTo>
                  <a:lnTo>
                    <a:pt x="0" y="63891"/>
                  </a:lnTo>
                  <a:lnTo>
                    <a:pt x="0" y="63935"/>
                  </a:lnTo>
                  <a:lnTo>
                    <a:pt x="44" y="64900"/>
                  </a:lnTo>
                  <a:lnTo>
                    <a:pt x="88" y="64988"/>
                  </a:lnTo>
                  <a:lnTo>
                    <a:pt x="2019" y="67094"/>
                  </a:lnTo>
                  <a:lnTo>
                    <a:pt x="3511" y="68674"/>
                  </a:lnTo>
                  <a:lnTo>
                    <a:pt x="5485" y="70999"/>
                  </a:lnTo>
                  <a:lnTo>
                    <a:pt x="7811" y="73413"/>
                  </a:lnTo>
                  <a:lnTo>
                    <a:pt x="9829" y="75651"/>
                  </a:lnTo>
                  <a:lnTo>
                    <a:pt x="10882" y="76967"/>
                  </a:lnTo>
                  <a:lnTo>
                    <a:pt x="10926" y="77011"/>
                  </a:lnTo>
                  <a:lnTo>
                    <a:pt x="11014" y="77055"/>
                  </a:lnTo>
                  <a:lnTo>
                    <a:pt x="11102" y="77011"/>
                  </a:lnTo>
                  <a:lnTo>
                    <a:pt x="11146" y="76967"/>
                  </a:lnTo>
                  <a:lnTo>
                    <a:pt x="11190" y="76879"/>
                  </a:lnTo>
                  <a:lnTo>
                    <a:pt x="11190" y="76835"/>
                  </a:lnTo>
                  <a:lnTo>
                    <a:pt x="11146" y="76748"/>
                  </a:lnTo>
                  <a:lnTo>
                    <a:pt x="10093" y="75387"/>
                  </a:lnTo>
                  <a:lnTo>
                    <a:pt x="8030" y="73193"/>
                  </a:lnTo>
                  <a:lnTo>
                    <a:pt x="5748" y="70780"/>
                  </a:lnTo>
                  <a:lnTo>
                    <a:pt x="3774" y="68410"/>
                  </a:lnTo>
                  <a:lnTo>
                    <a:pt x="2282" y="66831"/>
                  </a:lnTo>
                  <a:lnTo>
                    <a:pt x="395" y="64812"/>
                  </a:lnTo>
                  <a:lnTo>
                    <a:pt x="351" y="63935"/>
                  </a:lnTo>
                  <a:lnTo>
                    <a:pt x="571" y="62925"/>
                  </a:lnTo>
                  <a:lnTo>
                    <a:pt x="1141" y="60644"/>
                  </a:lnTo>
                  <a:lnTo>
                    <a:pt x="2457" y="56519"/>
                  </a:lnTo>
                  <a:lnTo>
                    <a:pt x="2457" y="56475"/>
                  </a:lnTo>
                  <a:lnTo>
                    <a:pt x="2984" y="53623"/>
                  </a:lnTo>
                  <a:lnTo>
                    <a:pt x="3598" y="52218"/>
                  </a:lnTo>
                  <a:lnTo>
                    <a:pt x="3642" y="52175"/>
                  </a:lnTo>
                  <a:lnTo>
                    <a:pt x="3949" y="50288"/>
                  </a:lnTo>
                  <a:lnTo>
                    <a:pt x="4520" y="47787"/>
                  </a:lnTo>
                  <a:lnTo>
                    <a:pt x="5441" y="43750"/>
                  </a:lnTo>
                  <a:lnTo>
                    <a:pt x="5792" y="41907"/>
                  </a:lnTo>
                  <a:lnTo>
                    <a:pt x="6187" y="39011"/>
                  </a:lnTo>
                  <a:lnTo>
                    <a:pt x="6626" y="35676"/>
                  </a:lnTo>
                  <a:lnTo>
                    <a:pt x="7196" y="30673"/>
                  </a:lnTo>
                  <a:lnTo>
                    <a:pt x="7196" y="28348"/>
                  </a:lnTo>
                  <a:lnTo>
                    <a:pt x="7196" y="28304"/>
                  </a:lnTo>
                  <a:lnTo>
                    <a:pt x="6670" y="25583"/>
                  </a:lnTo>
                  <a:lnTo>
                    <a:pt x="6802" y="24047"/>
                  </a:lnTo>
                  <a:lnTo>
                    <a:pt x="7372" y="22380"/>
                  </a:lnTo>
                  <a:lnTo>
                    <a:pt x="8425" y="20493"/>
                  </a:lnTo>
                  <a:lnTo>
                    <a:pt x="8996" y="19879"/>
                  </a:lnTo>
                  <a:lnTo>
                    <a:pt x="9829" y="19352"/>
                  </a:lnTo>
                  <a:lnTo>
                    <a:pt x="9873" y="19308"/>
                  </a:lnTo>
                  <a:lnTo>
                    <a:pt x="10488" y="18606"/>
                  </a:lnTo>
                  <a:lnTo>
                    <a:pt x="12594" y="15886"/>
                  </a:lnTo>
                  <a:lnTo>
                    <a:pt x="14042" y="14481"/>
                  </a:lnTo>
                  <a:lnTo>
                    <a:pt x="15797" y="13428"/>
                  </a:lnTo>
                  <a:lnTo>
                    <a:pt x="20799" y="11234"/>
                  </a:lnTo>
                  <a:lnTo>
                    <a:pt x="20843" y="11190"/>
                  </a:lnTo>
                  <a:lnTo>
                    <a:pt x="24003" y="8733"/>
                  </a:lnTo>
                  <a:lnTo>
                    <a:pt x="28435" y="5179"/>
                  </a:lnTo>
                  <a:lnTo>
                    <a:pt x="32077" y="2239"/>
                  </a:lnTo>
                  <a:lnTo>
                    <a:pt x="34578" y="352"/>
                  </a:lnTo>
                  <a:lnTo>
                    <a:pt x="34622" y="264"/>
                  </a:lnTo>
                  <a:lnTo>
                    <a:pt x="34666" y="220"/>
                  </a:lnTo>
                  <a:lnTo>
                    <a:pt x="34666" y="133"/>
                  </a:lnTo>
                  <a:lnTo>
                    <a:pt x="34622" y="89"/>
                  </a:lnTo>
                  <a:lnTo>
                    <a:pt x="34578" y="45"/>
                  </a:lnTo>
                  <a:lnTo>
                    <a:pt x="34490"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 name="Google Shape;260;p7"/>
            <p:cNvSpPr/>
            <p:nvPr/>
          </p:nvSpPr>
          <p:spPr>
            <a:xfrm>
              <a:off x="5041925" y="3105950"/>
              <a:ext cx="861200" cy="1932975"/>
            </a:xfrm>
            <a:custGeom>
              <a:rect b="b" l="l" r="r" t="t"/>
              <a:pathLst>
                <a:path extrusionOk="0" h="77319" w="34448">
                  <a:moveTo>
                    <a:pt x="34228" y="1"/>
                  </a:moveTo>
                  <a:lnTo>
                    <a:pt x="34184" y="45"/>
                  </a:lnTo>
                  <a:lnTo>
                    <a:pt x="33175" y="791"/>
                  </a:lnTo>
                  <a:lnTo>
                    <a:pt x="28435" y="4696"/>
                  </a:lnTo>
                  <a:lnTo>
                    <a:pt x="26505" y="6276"/>
                  </a:lnTo>
                  <a:lnTo>
                    <a:pt x="24706" y="7680"/>
                  </a:lnTo>
                  <a:lnTo>
                    <a:pt x="22863" y="9172"/>
                  </a:lnTo>
                  <a:lnTo>
                    <a:pt x="20932" y="10576"/>
                  </a:lnTo>
                  <a:lnTo>
                    <a:pt x="19045" y="11366"/>
                  </a:lnTo>
                  <a:lnTo>
                    <a:pt x="14876" y="12858"/>
                  </a:lnTo>
                  <a:lnTo>
                    <a:pt x="9479" y="14832"/>
                  </a:lnTo>
                  <a:lnTo>
                    <a:pt x="9435" y="14832"/>
                  </a:lnTo>
                  <a:lnTo>
                    <a:pt x="8909" y="15315"/>
                  </a:lnTo>
                  <a:lnTo>
                    <a:pt x="8865" y="15315"/>
                  </a:lnTo>
                  <a:lnTo>
                    <a:pt x="7987" y="16588"/>
                  </a:lnTo>
                  <a:lnTo>
                    <a:pt x="7943" y="16588"/>
                  </a:lnTo>
                  <a:lnTo>
                    <a:pt x="6978" y="18475"/>
                  </a:lnTo>
                  <a:lnTo>
                    <a:pt x="5969" y="20844"/>
                  </a:lnTo>
                  <a:lnTo>
                    <a:pt x="5442" y="23214"/>
                  </a:lnTo>
                  <a:lnTo>
                    <a:pt x="5398" y="24662"/>
                  </a:lnTo>
                  <a:lnTo>
                    <a:pt x="6320" y="29313"/>
                  </a:lnTo>
                  <a:lnTo>
                    <a:pt x="6407" y="30805"/>
                  </a:lnTo>
                  <a:lnTo>
                    <a:pt x="6144" y="34710"/>
                  </a:lnTo>
                  <a:lnTo>
                    <a:pt x="5837" y="37475"/>
                  </a:lnTo>
                  <a:lnTo>
                    <a:pt x="5486" y="40371"/>
                  </a:lnTo>
                  <a:lnTo>
                    <a:pt x="5135" y="42828"/>
                  </a:lnTo>
                  <a:lnTo>
                    <a:pt x="4872" y="44364"/>
                  </a:lnTo>
                  <a:lnTo>
                    <a:pt x="3906" y="48533"/>
                  </a:lnTo>
                  <a:lnTo>
                    <a:pt x="3424" y="51473"/>
                  </a:lnTo>
                  <a:lnTo>
                    <a:pt x="3248" y="53491"/>
                  </a:lnTo>
                  <a:lnTo>
                    <a:pt x="2634" y="55904"/>
                  </a:lnTo>
                  <a:lnTo>
                    <a:pt x="1756" y="58449"/>
                  </a:lnTo>
                  <a:lnTo>
                    <a:pt x="922" y="60819"/>
                  </a:lnTo>
                  <a:lnTo>
                    <a:pt x="308" y="63189"/>
                  </a:lnTo>
                  <a:lnTo>
                    <a:pt x="1" y="64549"/>
                  </a:lnTo>
                  <a:lnTo>
                    <a:pt x="1" y="64593"/>
                  </a:lnTo>
                  <a:lnTo>
                    <a:pt x="45" y="66743"/>
                  </a:lnTo>
                  <a:lnTo>
                    <a:pt x="45" y="66787"/>
                  </a:lnTo>
                  <a:lnTo>
                    <a:pt x="264" y="67401"/>
                  </a:lnTo>
                  <a:lnTo>
                    <a:pt x="308" y="67445"/>
                  </a:lnTo>
                  <a:lnTo>
                    <a:pt x="3424" y="70999"/>
                  </a:lnTo>
                  <a:lnTo>
                    <a:pt x="7812" y="75694"/>
                  </a:lnTo>
                  <a:lnTo>
                    <a:pt x="9304" y="77274"/>
                  </a:lnTo>
                  <a:lnTo>
                    <a:pt x="9347" y="77274"/>
                  </a:lnTo>
                  <a:lnTo>
                    <a:pt x="9435" y="77318"/>
                  </a:lnTo>
                  <a:lnTo>
                    <a:pt x="9567" y="77274"/>
                  </a:lnTo>
                  <a:lnTo>
                    <a:pt x="9611" y="77186"/>
                  </a:lnTo>
                  <a:lnTo>
                    <a:pt x="9611" y="77143"/>
                  </a:lnTo>
                  <a:lnTo>
                    <a:pt x="9611" y="77055"/>
                  </a:lnTo>
                  <a:lnTo>
                    <a:pt x="9567" y="77011"/>
                  </a:lnTo>
                  <a:lnTo>
                    <a:pt x="3687" y="70780"/>
                  </a:lnTo>
                  <a:lnTo>
                    <a:pt x="571" y="67226"/>
                  </a:lnTo>
                  <a:lnTo>
                    <a:pt x="396" y="66699"/>
                  </a:lnTo>
                  <a:lnTo>
                    <a:pt x="352" y="64637"/>
                  </a:lnTo>
                  <a:lnTo>
                    <a:pt x="659" y="63276"/>
                  </a:lnTo>
                  <a:lnTo>
                    <a:pt x="1273" y="60907"/>
                  </a:lnTo>
                  <a:lnTo>
                    <a:pt x="2107" y="58581"/>
                  </a:lnTo>
                  <a:lnTo>
                    <a:pt x="2985" y="55992"/>
                  </a:lnTo>
                  <a:lnTo>
                    <a:pt x="3599" y="53535"/>
                  </a:lnTo>
                  <a:lnTo>
                    <a:pt x="3775" y="51516"/>
                  </a:lnTo>
                  <a:lnTo>
                    <a:pt x="4257" y="48620"/>
                  </a:lnTo>
                  <a:lnTo>
                    <a:pt x="5223" y="44452"/>
                  </a:lnTo>
                  <a:lnTo>
                    <a:pt x="5486" y="42872"/>
                  </a:lnTo>
                  <a:lnTo>
                    <a:pt x="5837" y="40415"/>
                  </a:lnTo>
                  <a:lnTo>
                    <a:pt x="6188" y="37519"/>
                  </a:lnTo>
                  <a:lnTo>
                    <a:pt x="6495" y="34710"/>
                  </a:lnTo>
                  <a:lnTo>
                    <a:pt x="6758" y="30805"/>
                  </a:lnTo>
                  <a:lnTo>
                    <a:pt x="6758" y="30761"/>
                  </a:lnTo>
                  <a:lnTo>
                    <a:pt x="6671" y="29269"/>
                  </a:lnTo>
                  <a:lnTo>
                    <a:pt x="6671" y="29225"/>
                  </a:lnTo>
                  <a:lnTo>
                    <a:pt x="5749" y="24618"/>
                  </a:lnTo>
                  <a:lnTo>
                    <a:pt x="5793" y="23257"/>
                  </a:lnTo>
                  <a:lnTo>
                    <a:pt x="6320" y="20932"/>
                  </a:lnTo>
                  <a:lnTo>
                    <a:pt x="7285" y="18650"/>
                  </a:lnTo>
                  <a:lnTo>
                    <a:pt x="8250" y="16763"/>
                  </a:lnTo>
                  <a:lnTo>
                    <a:pt x="9128" y="15535"/>
                  </a:lnTo>
                  <a:lnTo>
                    <a:pt x="9611" y="15140"/>
                  </a:lnTo>
                  <a:lnTo>
                    <a:pt x="15008" y="13165"/>
                  </a:lnTo>
                  <a:lnTo>
                    <a:pt x="19133" y="11717"/>
                  </a:lnTo>
                  <a:lnTo>
                    <a:pt x="21063" y="10883"/>
                  </a:lnTo>
                  <a:lnTo>
                    <a:pt x="21107" y="10883"/>
                  </a:lnTo>
                  <a:lnTo>
                    <a:pt x="23082" y="9435"/>
                  </a:lnTo>
                  <a:lnTo>
                    <a:pt x="24925" y="7987"/>
                  </a:lnTo>
                  <a:lnTo>
                    <a:pt x="26724" y="6539"/>
                  </a:lnTo>
                  <a:lnTo>
                    <a:pt x="28655" y="4959"/>
                  </a:lnTo>
                  <a:lnTo>
                    <a:pt x="33350" y="1098"/>
                  </a:lnTo>
                  <a:lnTo>
                    <a:pt x="34403" y="352"/>
                  </a:lnTo>
                  <a:lnTo>
                    <a:pt x="34447" y="264"/>
                  </a:lnTo>
                  <a:lnTo>
                    <a:pt x="34447" y="220"/>
                  </a:lnTo>
                  <a:lnTo>
                    <a:pt x="34447" y="133"/>
                  </a:lnTo>
                  <a:lnTo>
                    <a:pt x="34447" y="89"/>
                  </a:lnTo>
                  <a:lnTo>
                    <a:pt x="34359" y="45"/>
                  </a:lnTo>
                  <a:lnTo>
                    <a:pt x="34315"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 name="Google Shape;261;p7"/>
            <p:cNvSpPr/>
            <p:nvPr/>
          </p:nvSpPr>
          <p:spPr>
            <a:xfrm>
              <a:off x="4993675" y="3053300"/>
              <a:ext cx="851300" cy="1980125"/>
            </a:xfrm>
            <a:custGeom>
              <a:rect b="b" l="l" r="r" t="t"/>
              <a:pathLst>
                <a:path extrusionOk="0" h="79205" w="34052">
                  <a:moveTo>
                    <a:pt x="33788" y="1"/>
                  </a:moveTo>
                  <a:lnTo>
                    <a:pt x="33744" y="45"/>
                  </a:lnTo>
                  <a:lnTo>
                    <a:pt x="31243" y="2151"/>
                  </a:lnTo>
                  <a:lnTo>
                    <a:pt x="28786" y="4169"/>
                  </a:lnTo>
                  <a:lnTo>
                    <a:pt x="26460" y="6056"/>
                  </a:lnTo>
                  <a:lnTo>
                    <a:pt x="22993" y="8645"/>
                  </a:lnTo>
                  <a:lnTo>
                    <a:pt x="21238" y="9830"/>
                  </a:lnTo>
                  <a:lnTo>
                    <a:pt x="18737" y="10883"/>
                  </a:lnTo>
                  <a:lnTo>
                    <a:pt x="15534" y="12112"/>
                  </a:lnTo>
                  <a:lnTo>
                    <a:pt x="13208" y="13472"/>
                  </a:lnTo>
                  <a:lnTo>
                    <a:pt x="10356" y="14525"/>
                  </a:lnTo>
                  <a:lnTo>
                    <a:pt x="8294" y="15798"/>
                  </a:lnTo>
                  <a:lnTo>
                    <a:pt x="6056" y="16938"/>
                  </a:lnTo>
                  <a:lnTo>
                    <a:pt x="3862" y="17465"/>
                  </a:lnTo>
                  <a:lnTo>
                    <a:pt x="2721" y="17641"/>
                  </a:lnTo>
                  <a:lnTo>
                    <a:pt x="2633" y="17684"/>
                  </a:lnTo>
                  <a:lnTo>
                    <a:pt x="2589" y="17772"/>
                  </a:lnTo>
                  <a:lnTo>
                    <a:pt x="2589" y="17860"/>
                  </a:lnTo>
                  <a:lnTo>
                    <a:pt x="2633" y="17948"/>
                  </a:lnTo>
                  <a:lnTo>
                    <a:pt x="3247" y="18518"/>
                  </a:lnTo>
                  <a:lnTo>
                    <a:pt x="3379" y="19045"/>
                  </a:lnTo>
                  <a:lnTo>
                    <a:pt x="3291" y="20098"/>
                  </a:lnTo>
                  <a:lnTo>
                    <a:pt x="3247" y="21151"/>
                  </a:lnTo>
                  <a:lnTo>
                    <a:pt x="3335" y="22204"/>
                  </a:lnTo>
                  <a:lnTo>
                    <a:pt x="3423" y="23213"/>
                  </a:lnTo>
                  <a:lnTo>
                    <a:pt x="3598" y="24223"/>
                  </a:lnTo>
                  <a:lnTo>
                    <a:pt x="3818" y="25188"/>
                  </a:lnTo>
                  <a:lnTo>
                    <a:pt x="4300" y="27119"/>
                  </a:lnTo>
                  <a:lnTo>
                    <a:pt x="4695" y="28698"/>
                  </a:lnTo>
                  <a:lnTo>
                    <a:pt x="5046" y="30278"/>
                  </a:lnTo>
                  <a:lnTo>
                    <a:pt x="5178" y="31112"/>
                  </a:lnTo>
                  <a:lnTo>
                    <a:pt x="5266" y="31946"/>
                  </a:lnTo>
                  <a:lnTo>
                    <a:pt x="5354" y="32779"/>
                  </a:lnTo>
                  <a:lnTo>
                    <a:pt x="5397" y="33613"/>
                  </a:lnTo>
                  <a:lnTo>
                    <a:pt x="5354" y="36202"/>
                  </a:lnTo>
                  <a:lnTo>
                    <a:pt x="5134" y="38615"/>
                  </a:lnTo>
                  <a:lnTo>
                    <a:pt x="4871" y="41029"/>
                  </a:lnTo>
                  <a:lnTo>
                    <a:pt x="4257" y="45724"/>
                  </a:lnTo>
                  <a:lnTo>
                    <a:pt x="3686" y="47918"/>
                  </a:lnTo>
                  <a:lnTo>
                    <a:pt x="3291" y="50726"/>
                  </a:lnTo>
                  <a:lnTo>
                    <a:pt x="3028" y="53315"/>
                  </a:lnTo>
                  <a:lnTo>
                    <a:pt x="2545" y="56343"/>
                  </a:lnTo>
                  <a:lnTo>
                    <a:pt x="2194" y="58405"/>
                  </a:lnTo>
                  <a:lnTo>
                    <a:pt x="1317" y="60731"/>
                  </a:lnTo>
                  <a:lnTo>
                    <a:pt x="88" y="65031"/>
                  </a:lnTo>
                  <a:lnTo>
                    <a:pt x="88" y="65075"/>
                  </a:lnTo>
                  <a:lnTo>
                    <a:pt x="0" y="66874"/>
                  </a:lnTo>
                  <a:lnTo>
                    <a:pt x="132" y="68937"/>
                  </a:lnTo>
                  <a:lnTo>
                    <a:pt x="44" y="70472"/>
                  </a:lnTo>
                  <a:lnTo>
                    <a:pt x="88" y="71569"/>
                  </a:lnTo>
                  <a:lnTo>
                    <a:pt x="132" y="71613"/>
                  </a:lnTo>
                  <a:lnTo>
                    <a:pt x="395" y="72184"/>
                  </a:lnTo>
                  <a:lnTo>
                    <a:pt x="395" y="72228"/>
                  </a:lnTo>
                  <a:lnTo>
                    <a:pt x="2633" y="74773"/>
                  </a:lnTo>
                  <a:lnTo>
                    <a:pt x="5485" y="77581"/>
                  </a:lnTo>
                  <a:lnTo>
                    <a:pt x="7153" y="79161"/>
                  </a:lnTo>
                  <a:lnTo>
                    <a:pt x="7284" y="79205"/>
                  </a:lnTo>
                  <a:lnTo>
                    <a:pt x="7328" y="79205"/>
                  </a:lnTo>
                  <a:lnTo>
                    <a:pt x="7416" y="79161"/>
                  </a:lnTo>
                  <a:lnTo>
                    <a:pt x="7460" y="79117"/>
                  </a:lnTo>
                  <a:lnTo>
                    <a:pt x="7460" y="79029"/>
                  </a:lnTo>
                  <a:lnTo>
                    <a:pt x="7416" y="78985"/>
                  </a:lnTo>
                  <a:lnTo>
                    <a:pt x="7416" y="78941"/>
                  </a:lnTo>
                  <a:lnTo>
                    <a:pt x="5705" y="77362"/>
                  </a:lnTo>
                  <a:lnTo>
                    <a:pt x="2852" y="74509"/>
                  </a:lnTo>
                  <a:lnTo>
                    <a:pt x="702" y="72008"/>
                  </a:lnTo>
                  <a:lnTo>
                    <a:pt x="439" y="71526"/>
                  </a:lnTo>
                  <a:lnTo>
                    <a:pt x="395" y="70472"/>
                  </a:lnTo>
                  <a:lnTo>
                    <a:pt x="483" y="68937"/>
                  </a:lnTo>
                  <a:lnTo>
                    <a:pt x="483" y="68893"/>
                  </a:lnTo>
                  <a:lnTo>
                    <a:pt x="351" y="66874"/>
                  </a:lnTo>
                  <a:lnTo>
                    <a:pt x="439" y="65119"/>
                  </a:lnTo>
                  <a:lnTo>
                    <a:pt x="1624" y="60863"/>
                  </a:lnTo>
                  <a:lnTo>
                    <a:pt x="2501" y="58537"/>
                  </a:lnTo>
                  <a:lnTo>
                    <a:pt x="2501" y="58493"/>
                  </a:lnTo>
                  <a:lnTo>
                    <a:pt x="2896" y="56387"/>
                  </a:lnTo>
                  <a:lnTo>
                    <a:pt x="3379" y="53359"/>
                  </a:lnTo>
                  <a:lnTo>
                    <a:pt x="3642" y="50770"/>
                  </a:lnTo>
                  <a:lnTo>
                    <a:pt x="4037" y="48006"/>
                  </a:lnTo>
                  <a:lnTo>
                    <a:pt x="4608" y="45768"/>
                  </a:lnTo>
                  <a:lnTo>
                    <a:pt x="5222" y="41073"/>
                  </a:lnTo>
                  <a:lnTo>
                    <a:pt x="5485" y="38659"/>
                  </a:lnTo>
                  <a:lnTo>
                    <a:pt x="5705" y="36202"/>
                  </a:lnTo>
                  <a:lnTo>
                    <a:pt x="5748" y="33657"/>
                  </a:lnTo>
                  <a:lnTo>
                    <a:pt x="5705" y="32735"/>
                  </a:lnTo>
                  <a:lnTo>
                    <a:pt x="5617" y="31902"/>
                  </a:lnTo>
                  <a:lnTo>
                    <a:pt x="5529" y="31068"/>
                  </a:lnTo>
                  <a:lnTo>
                    <a:pt x="5397" y="30234"/>
                  </a:lnTo>
                  <a:lnTo>
                    <a:pt x="5046" y="28611"/>
                  </a:lnTo>
                  <a:lnTo>
                    <a:pt x="4651" y="27031"/>
                  </a:lnTo>
                  <a:lnTo>
                    <a:pt x="4169" y="25056"/>
                  </a:lnTo>
                  <a:lnTo>
                    <a:pt x="3949" y="24091"/>
                  </a:lnTo>
                  <a:lnTo>
                    <a:pt x="3774" y="23126"/>
                  </a:lnTo>
                  <a:lnTo>
                    <a:pt x="3642" y="22160"/>
                  </a:lnTo>
                  <a:lnTo>
                    <a:pt x="3598" y="21151"/>
                  </a:lnTo>
                  <a:lnTo>
                    <a:pt x="3598" y="20098"/>
                  </a:lnTo>
                  <a:lnTo>
                    <a:pt x="3730" y="19045"/>
                  </a:lnTo>
                  <a:lnTo>
                    <a:pt x="3730" y="18957"/>
                  </a:lnTo>
                  <a:lnTo>
                    <a:pt x="3554" y="18386"/>
                  </a:lnTo>
                  <a:lnTo>
                    <a:pt x="3511" y="18299"/>
                  </a:lnTo>
                  <a:lnTo>
                    <a:pt x="3159" y="17948"/>
                  </a:lnTo>
                  <a:lnTo>
                    <a:pt x="3905" y="17816"/>
                  </a:lnTo>
                  <a:lnTo>
                    <a:pt x="6143" y="17289"/>
                  </a:lnTo>
                  <a:lnTo>
                    <a:pt x="6187" y="17246"/>
                  </a:lnTo>
                  <a:lnTo>
                    <a:pt x="8469" y="16105"/>
                  </a:lnTo>
                  <a:lnTo>
                    <a:pt x="10488" y="14832"/>
                  </a:lnTo>
                  <a:lnTo>
                    <a:pt x="13340" y="13779"/>
                  </a:lnTo>
                  <a:lnTo>
                    <a:pt x="13384" y="13779"/>
                  </a:lnTo>
                  <a:lnTo>
                    <a:pt x="15665" y="12419"/>
                  </a:lnTo>
                  <a:lnTo>
                    <a:pt x="18869" y="11190"/>
                  </a:lnTo>
                  <a:lnTo>
                    <a:pt x="21370" y="10137"/>
                  </a:lnTo>
                  <a:lnTo>
                    <a:pt x="21414" y="10137"/>
                  </a:lnTo>
                  <a:lnTo>
                    <a:pt x="23213" y="8908"/>
                  </a:lnTo>
                  <a:lnTo>
                    <a:pt x="26679" y="6319"/>
                  </a:lnTo>
                  <a:lnTo>
                    <a:pt x="29005" y="4433"/>
                  </a:lnTo>
                  <a:lnTo>
                    <a:pt x="31462" y="2458"/>
                  </a:lnTo>
                  <a:lnTo>
                    <a:pt x="33964" y="308"/>
                  </a:lnTo>
                  <a:lnTo>
                    <a:pt x="34008" y="264"/>
                  </a:lnTo>
                  <a:lnTo>
                    <a:pt x="34051" y="176"/>
                  </a:lnTo>
                  <a:lnTo>
                    <a:pt x="34008" y="132"/>
                  </a:lnTo>
                  <a:lnTo>
                    <a:pt x="34008" y="45"/>
                  </a:lnTo>
                  <a:lnTo>
                    <a:pt x="33920"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 name="Google Shape;262;p7"/>
            <p:cNvSpPr/>
            <p:nvPr/>
          </p:nvSpPr>
          <p:spPr>
            <a:xfrm>
              <a:off x="4962950" y="3026975"/>
              <a:ext cx="852400" cy="2017425"/>
            </a:xfrm>
            <a:custGeom>
              <a:rect b="b" l="l" r="r" t="t"/>
              <a:pathLst>
                <a:path extrusionOk="0" h="80697" w="34096">
                  <a:moveTo>
                    <a:pt x="33876" y="1"/>
                  </a:moveTo>
                  <a:lnTo>
                    <a:pt x="33832" y="44"/>
                  </a:lnTo>
                  <a:lnTo>
                    <a:pt x="30848" y="2589"/>
                  </a:lnTo>
                  <a:lnTo>
                    <a:pt x="28391" y="4564"/>
                  </a:lnTo>
                  <a:lnTo>
                    <a:pt x="26022" y="6407"/>
                  </a:lnTo>
                  <a:lnTo>
                    <a:pt x="23959" y="7943"/>
                  </a:lnTo>
                  <a:lnTo>
                    <a:pt x="22028" y="9259"/>
                  </a:lnTo>
                  <a:lnTo>
                    <a:pt x="19834" y="10225"/>
                  </a:lnTo>
                  <a:lnTo>
                    <a:pt x="17114" y="11409"/>
                  </a:lnTo>
                  <a:lnTo>
                    <a:pt x="17070" y="11409"/>
                  </a:lnTo>
                  <a:lnTo>
                    <a:pt x="15095" y="12726"/>
                  </a:lnTo>
                  <a:lnTo>
                    <a:pt x="13998" y="13472"/>
                  </a:lnTo>
                  <a:lnTo>
                    <a:pt x="13121" y="13691"/>
                  </a:lnTo>
                  <a:lnTo>
                    <a:pt x="13077" y="13691"/>
                  </a:lnTo>
                  <a:lnTo>
                    <a:pt x="12287" y="14086"/>
                  </a:lnTo>
                  <a:lnTo>
                    <a:pt x="9084" y="15973"/>
                  </a:lnTo>
                  <a:lnTo>
                    <a:pt x="7065" y="17026"/>
                  </a:lnTo>
                  <a:lnTo>
                    <a:pt x="4081" y="17728"/>
                  </a:lnTo>
                  <a:lnTo>
                    <a:pt x="3994" y="17728"/>
                  </a:lnTo>
                  <a:lnTo>
                    <a:pt x="2458" y="18781"/>
                  </a:lnTo>
                  <a:lnTo>
                    <a:pt x="2370" y="18825"/>
                  </a:lnTo>
                  <a:lnTo>
                    <a:pt x="2019" y="19483"/>
                  </a:lnTo>
                  <a:lnTo>
                    <a:pt x="1975" y="19571"/>
                  </a:lnTo>
                  <a:lnTo>
                    <a:pt x="2194" y="21458"/>
                  </a:lnTo>
                  <a:lnTo>
                    <a:pt x="2194" y="21502"/>
                  </a:lnTo>
                  <a:lnTo>
                    <a:pt x="3291" y="25451"/>
                  </a:lnTo>
                  <a:lnTo>
                    <a:pt x="4169" y="28523"/>
                  </a:lnTo>
                  <a:lnTo>
                    <a:pt x="4871" y="31814"/>
                  </a:lnTo>
                  <a:lnTo>
                    <a:pt x="5134" y="35061"/>
                  </a:lnTo>
                  <a:lnTo>
                    <a:pt x="5091" y="38001"/>
                  </a:lnTo>
                  <a:lnTo>
                    <a:pt x="4871" y="40634"/>
                  </a:lnTo>
                  <a:lnTo>
                    <a:pt x="4652" y="42784"/>
                  </a:lnTo>
                  <a:lnTo>
                    <a:pt x="4301" y="45636"/>
                  </a:lnTo>
                  <a:lnTo>
                    <a:pt x="3599" y="49322"/>
                  </a:lnTo>
                  <a:lnTo>
                    <a:pt x="3291" y="52174"/>
                  </a:lnTo>
                  <a:lnTo>
                    <a:pt x="2809" y="55202"/>
                  </a:lnTo>
                  <a:lnTo>
                    <a:pt x="2414" y="57835"/>
                  </a:lnTo>
                  <a:lnTo>
                    <a:pt x="2063" y="59897"/>
                  </a:lnTo>
                  <a:lnTo>
                    <a:pt x="1317" y="61828"/>
                  </a:lnTo>
                  <a:lnTo>
                    <a:pt x="1273" y="61872"/>
                  </a:lnTo>
                  <a:lnTo>
                    <a:pt x="571" y="64548"/>
                  </a:lnTo>
                  <a:lnTo>
                    <a:pt x="527" y="64548"/>
                  </a:lnTo>
                  <a:lnTo>
                    <a:pt x="264" y="66435"/>
                  </a:lnTo>
                  <a:lnTo>
                    <a:pt x="264" y="66479"/>
                  </a:lnTo>
                  <a:lnTo>
                    <a:pt x="351" y="69288"/>
                  </a:lnTo>
                  <a:lnTo>
                    <a:pt x="44" y="73193"/>
                  </a:lnTo>
                  <a:lnTo>
                    <a:pt x="0" y="73851"/>
                  </a:lnTo>
                  <a:lnTo>
                    <a:pt x="0" y="73895"/>
                  </a:lnTo>
                  <a:lnTo>
                    <a:pt x="44" y="73983"/>
                  </a:lnTo>
                  <a:lnTo>
                    <a:pt x="4564" y="78195"/>
                  </a:lnTo>
                  <a:lnTo>
                    <a:pt x="7328" y="80653"/>
                  </a:lnTo>
                  <a:lnTo>
                    <a:pt x="7416" y="80696"/>
                  </a:lnTo>
                  <a:lnTo>
                    <a:pt x="7504" y="80653"/>
                  </a:lnTo>
                  <a:lnTo>
                    <a:pt x="7548" y="80609"/>
                  </a:lnTo>
                  <a:lnTo>
                    <a:pt x="7592" y="80565"/>
                  </a:lnTo>
                  <a:lnTo>
                    <a:pt x="7592" y="80477"/>
                  </a:lnTo>
                  <a:lnTo>
                    <a:pt x="7592" y="80433"/>
                  </a:lnTo>
                  <a:lnTo>
                    <a:pt x="7548" y="80389"/>
                  </a:lnTo>
                  <a:lnTo>
                    <a:pt x="4827" y="77932"/>
                  </a:lnTo>
                  <a:lnTo>
                    <a:pt x="351" y="73763"/>
                  </a:lnTo>
                  <a:lnTo>
                    <a:pt x="703" y="69288"/>
                  </a:lnTo>
                  <a:lnTo>
                    <a:pt x="615" y="66479"/>
                  </a:lnTo>
                  <a:lnTo>
                    <a:pt x="878" y="64636"/>
                  </a:lnTo>
                  <a:lnTo>
                    <a:pt x="1624" y="61960"/>
                  </a:lnTo>
                  <a:lnTo>
                    <a:pt x="2414" y="60029"/>
                  </a:lnTo>
                  <a:lnTo>
                    <a:pt x="2414" y="59985"/>
                  </a:lnTo>
                  <a:lnTo>
                    <a:pt x="2765" y="57923"/>
                  </a:lnTo>
                  <a:lnTo>
                    <a:pt x="3160" y="55246"/>
                  </a:lnTo>
                  <a:lnTo>
                    <a:pt x="3643" y="52218"/>
                  </a:lnTo>
                  <a:lnTo>
                    <a:pt x="3950" y="49366"/>
                  </a:lnTo>
                  <a:lnTo>
                    <a:pt x="4652" y="45724"/>
                  </a:lnTo>
                  <a:lnTo>
                    <a:pt x="5003" y="42828"/>
                  </a:lnTo>
                  <a:lnTo>
                    <a:pt x="5222" y="40634"/>
                  </a:lnTo>
                  <a:lnTo>
                    <a:pt x="5442" y="38045"/>
                  </a:lnTo>
                  <a:lnTo>
                    <a:pt x="5486" y="35017"/>
                  </a:lnTo>
                  <a:lnTo>
                    <a:pt x="5222" y="31770"/>
                  </a:lnTo>
                  <a:lnTo>
                    <a:pt x="5178" y="31770"/>
                  </a:lnTo>
                  <a:lnTo>
                    <a:pt x="4520" y="28435"/>
                  </a:lnTo>
                  <a:lnTo>
                    <a:pt x="3643" y="25363"/>
                  </a:lnTo>
                  <a:lnTo>
                    <a:pt x="2546" y="21414"/>
                  </a:lnTo>
                  <a:lnTo>
                    <a:pt x="2326" y="19571"/>
                  </a:lnTo>
                  <a:lnTo>
                    <a:pt x="2677" y="19045"/>
                  </a:lnTo>
                  <a:lnTo>
                    <a:pt x="4169" y="18079"/>
                  </a:lnTo>
                  <a:lnTo>
                    <a:pt x="7197" y="17377"/>
                  </a:lnTo>
                  <a:lnTo>
                    <a:pt x="7241" y="17333"/>
                  </a:lnTo>
                  <a:lnTo>
                    <a:pt x="9259" y="16280"/>
                  </a:lnTo>
                  <a:lnTo>
                    <a:pt x="12419" y="14393"/>
                  </a:lnTo>
                  <a:lnTo>
                    <a:pt x="13208" y="14042"/>
                  </a:lnTo>
                  <a:lnTo>
                    <a:pt x="14086" y="13823"/>
                  </a:lnTo>
                  <a:lnTo>
                    <a:pt x="14174" y="13779"/>
                  </a:lnTo>
                  <a:lnTo>
                    <a:pt x="15315" y="13033"/>
                  </a:lnTo>
                  <a:lnTo>
                    <a:pt x="17245" y="11717"/>
                  </a:lnTo>
                  <a:lnTo>
                    <a:pt x="19966" y="10576"/>
                  </a:lnTo>
                  <a:lnTo>
                    <a:pt x="22160" y="9566"/>
                  </a:lnTo>
                  <a:lnTo>
                    <a:pt x="22204" y="9566"/>
                  </a:lnTo>
                  <a:lnTo>
                    <a:pt x="24179" y="8206"/>
                  </a:lnTo>
                  <a:lnTo>
                    <a:pt x="26197" y="6714"/>
                  </a:lnTo>
                  <a:lnTo>
                    <a:pt x="28611" y="4871"/>
                  </a:lnTo>
                  <a:lnTo>
                    <a:pt x="31068" y="2853"/>
                  </a:lnTo>
                  <a:lnTo>
                    <a:pt x="34052" y="308"/>
                  </a:lnTo>
                  <a:lnTo>
                    <a:pt x="34096" y="264"/>
                  </a:lnTo>
                  <a:lnTo>
                    <a:pt x="34096" y="220"/>
                  </a:lnTo>
                  <a:lnTo>
                    <a:pt x="34096" y="132"/>
                  </a:lnTo>
                  <a:lnTo>
                    <a:pt x="34052" y="88"/>
                  </a:lnTo>
                  <a:lnTo>
                    <a:pt x="34008" y="44"/>
                  </a:lnTo>
                  <a:lnTo>
                    <a:pt x="33964"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 name="Google Shape;263;p7"/>
            <p:cNvSpPr/>
            <p:nvPr/>
          </p:nvSpPr>
          <p:spPr>
            <a:xfrm>
              <a:off x="4932225" y="2976525"/>
              <a:ext cx="827175" cy="2027275"/>
            </a:xfrm>
            <a:custGeom>
              <a:rect b="b" l="l" r="r" t="t"/>
              <a:pathLst>
                <a:path extrusionOk="0" h="81091" w="33087">
                  <a:moveTo>
                    <a:pt x="32823" y="0"/>
                  </a:moveTo>
                  <a:lnTo>
                    <a:pt x="32780" y="44"/>
                  </a:lnTo>
                  <a:lnTo>
                    <a:pt x="32736" y="132"/>
                  </a:lnTo>
                  <a:lnTo>
                    <a:pt x="31990" y="2413"/>
                  </a:lnTo>
                  <a:lnTo>
                    <a:pt x="31463" y="3072"/>
                  </a:lnTo>
                  <a:lnTo>
                    <a:pt x="29664" y="4607"/>
                  </a:lnTo>
                  <a:lnTo>
                    <a:pt x="27251" y="6494"/>
                  </a:lnTo>
                  <a:lnTo>
                    <a:pt x="24881" y="8206"/>
                  </a:lnTo>
                  <a:lnTo>
                    <a:pt x="22775" y="9698"/>
                  </a:lnTo>
                  <a:lnTo>
                    <a:pt x="18694" y="11672"/>
                  </a:lnTo>
                  <a:lnTo>
                    <a:pt x="16500" y="13252"/>
                  </a:lnTo>
                  <a:lnTo>
                    <a:pt x="15183" y="14305"/>
                  </a:lnTo>
                  <a:lnTo>
                    <a:pt x="13867" y="14700"/>
                  </a:lnTo>
                  <a:lnTo>
                    <a:pt x="13823" y="14700"/>
                  </a:lnTo>
                  <a:lnTo>
                    <a:pt x="11717" y="15841"/>
                  </a:lnTo>
                  <a:lnTo>
                    <a:pt x="11717" y="15885"/>
                  </a:lnTo>
                  <a:lnTo>
                    <a:pt x="9874" y="17157"/>
                  </a:lnTo>
                  <a:lnTo>
                    <a:pt x="8075" y="18079"/>
                  </a:lnTo>
                  <a:lnTo>
                    <a:pt x="5617" y="18693"/>
                  </a:lnTo>
                  <a:lnTo>
                    <a:pt x="5574" y="18693"/>
                  </a:lnTo>
                  <a:lnTo>
                    <a:pt x="3643" y="19746"/>
                  </a:lnTo>
                  <a:lnTo>
                    <a:pt x="2107" y="20668"/>
                  </a:lnTo>
                  <a:lnTo>
                    <a:pt x="2107" y="20712"/>
                  </a:lnTo>
                  <a:lnTo>
                    <a:pt x="1493" y="21238"/>
                  </a:lnTo>
                  <a:lnTo>
                    <a:pt x="1449" y="21326"/>
                  </a:lnTo>
                  <a:lnTo>
                    <a:pt x="1273" y="21896"/>
                  </a:lnTo>
                  <a:lnTo>
                    <a:pt x="1273" y="22028"/>
                  </a:lnTo>
                  <a:lnTo>
                    <a:pt x="3116" y="27337"/>
                  </a:lnTo>
                  <a:lnTo>
                    <a:pt x="3994" y="30453"/>
                  </a:lnTo>
                  <a:lnTo>
                    <a:pt x="4257" y="31506"/>
                  </a:lnTo>
                  <a:lnTo>
                    <a:pt x="4433" y="32515"/>
                  </a:lnTo>
                  <a:lnTo>
                    <a:pt x="4608" y="33525"/>
                  </a:lnTo>
                  <a:lnTo>
                    <a:pt x="4740" y="34534"/>
                  </a:lnTo>
                  <a:lnTo>
                    <a:pt x="4828" y="35543"/>
                  </a:lnTo>
                  <a:lnTo>
                    <a:pt x="4872" y="36552"/>
                  </a:lnTo>
                  <a:lnTo>
                    <a:pt x="4915" y="37562"/>
                  </a:lnTo>
                  <a:lnTo>
                    <a:pt x="4915" y="38571"/>
                  </a:lnTo>
                  <a:lnTo>
                    <a:pt x="4872" y="40633"/>
                  </a:lnTo>
                  <a:lnTo>
                    <a:pt x="4696" y="42652"/>
                  </a:lnTo>
                  <a:lnTo>
                    <a:pt x="4520" y="44714"/>
                  </a:lnTo>
                  <a:lnTo>
                    <a:pt x="4301" y="46776"/>
                  </a:lnTo>
                  <a:lnTo>
                    <a:pt x="4257" y="47566"/>
                  </a:lnTo>
                  <a:lnTo>
                    <a:pt x="3687" y="50857"/>
                  </a:lnTo>
                  <a:lnTo>
                    <a:pt x="3248" y="53753"/>
                  </a:lnTo>
                  <a:lnTo>
                    <a:pt x="2809" y="57044"/>
                  </a:lnTo>
                  <a:lnTo>
                    <a:pt x="2283" y="60467"/>
                  </a:lnTo>
                  <a:lnTo>
                    <a:pt x="1800" y="62573"/>
                  </a:lnTo>
                  <a:lnTo>
                    <a:pt x="1098" y="64943"/>
                  </a:lnTo>
                  <a:lnTo>
                    <a:pt x="440" y="67620"/>
                  </a:lnTo>
                  <a:lnTo>
                    <a:pt x="440" y="67663"/>
                  </a:lnTo>
                  <a:lnTo>
                    <a:pt x="396" y="69199"/>
                  </a:lnTo>
                  <a:lnTo>
                    <a:pt x="89" y="73280"/>
                  </a:lnTo>
                  <a:lnTo>
                    <a:pt x="1" y="75299"/>
                  </a:lnTo>
                  <a:lnTo>
                    <a:pt x="1" y="75343"/>
                  </a:lnTo>
                  <a:lnTo>
                    <a:pt x="396" y="76922"/>
                  </a:lnTo>
                  <a:lnTo>
                    <a:pt x="440" y="77010"/>
                  </a:lnTo>
                  <a:lnTo>
                    <a:pt x="5223" y="81047"/>
                  </a:lnTo>
                  <a:lnTo>
                    <a:pt x="5310" y="81091"/>
                  </a:lnTo>
                  <a:lnTo>
                    <a:pt x="5398" y="81091"/>
                  </a:lnTo>
                  <a:lnTo>
                    <a:pt x="5442" y="81047"/>
                  </a:lnTo>
                  <a:lnTo>
                    <a:pt x="5486" y="81003"/>
                  </a:lnTo>
                  <a:lnTo>
                    <a:pt x="5486" y="80915"/>
                  </a:lnTo>
                  <a:lnTo>
                    <a:pt x="5486" y="80871"/>
                  </a:lnTo>
                  <a:lnTo>
                    <a:pt x="5442" y="80784"/>
                  </a:lnTo>
                  <a:lnTo>
                    <a:pt x="703" y="76791"/>
                  </a:lnTo>
                  <a:lnTo>
                    <a:pt x="352" y="75255"/>
                  </a:lnTo>
                  <a:lnTo>
                    <a:pt x="440" y="73280"/>
                  </a:lnTo>
                  <a:lnTo>
                    <a:pt x="747" y="69243"/>
                  </a:lnTo>
                  <a:lnTo>
                    <a:pt x="791" y="67707"/>
                  </a:lnTo>
                  <a:lnTo>
                    <a:pt x="1405" y="65031"/>
                  </a:lnTo>
                  <a:lnTo>
                    <a:pt x="2151" y="62661"/>
                  </a:lnTo>
                  <a:lnTo>
                    <a:pt x="2634" y="60555"/>
                  </a:lnTo>
                  <a:lnTo>
                    <a:pt x="3160" y="57088"/>
                  </a:lnTo>
                  <a:lnTo>
                    <a:pt x="3599" y="53797"/>
                  </a:lnTo>
                  <a:lnTo>
                    <a:pt x="4038" y="50901"/>
                  </a:lnTo>
                  <a:lnTo>
                    <a:pt x="4564" y="47610"/>
                  </a:lnTo>
                  <a:lnTo>
                    <a:pt x="4652" y="46820"/>
                  </a:lnTo>
                  <a:lnTo>
                    <a:pt x="4872" y="44758"/>
                  </a:lnTo>
                  <a:lnTo>
                    <a:pt x="5047" y="42652"/>
                  </a:lnTo>
                  <a:lnTo>
                    <a:pt x="5223" y="40633"/>
                  </a:lnTo>
                  <a:lnTo>
                    <a:pt x="5266" y="38571"/>
                  </a:lnTo>
                  <a:lnTo>
                    <a:pt x="5266" y="37562"/>
                  </a:lnTo>
                  <a:lnTo>
                    <a:pt x="5223" y="36508"/>
                  </a:lnTo>
                  <a:lnTo>
                    <a:pt x="5179" y="35499"/>
                  </a:lnTo>
                  <a:lnTo>
                    <a:pt x="5091" y="34490"/>
                  </a:lnTo>
                  <a:lnTo>
                    <a:pt x="4959" y="33481"/>
                  </a:lnTo>
                  <a:lnTo>
                    <a:pt x="4784" y="32428"/>
                  </a:lnTo>
                  <a:lnTo>
                    <a:pt x="4564" y="31418"/>
                  </a:lnTo>
                  <a:lnTo>
                    <a:pt x="4301" y="30365"/>
                  </a:lnTo>
                  <a:lnTo>
                    <a:pt x="3423" y="27206"/>
                  </a:lnTo>
                  <a:lnTo>
                    <a:pt x="1624" y="21940"/>
                  </a:lnTo>
                  <a:lnTo>
                    <a:pt x="1756" y="21457"/>
                  </a:lnTo>
                  <a:lnTo>
                    <a:pt x="2326" y="20975"/>
                  </a:lnTo>
                  <a:lnTo>
                    <a:pt x="3818" y="20053"/>
                  </a:lnTo>
                  <a:lnTo>
                    <a:pt x="5705" y="19044"/>
                  </a:lnTo>
                  <a:lnTo>
                    <a:pt x="8206" y="18386"/>
                  </a:lnTo>
                  <a:lnTo>
                    <a:pt x="10049" y="17464"/>
                  </a:lnTo>
                  <a:lnTo>
                    <a:pt x="11892" y="16148"/>
                  </a:lnTo>
                  <a:lnTo>
                    <a:pt x="13955" y="15051"/>
                  </a:lnTo>
                  <a:lnTo>
                    <a:pt x="15315" y="14612"/>
                  </a:lnTo>
                  <a:lnTo>
                    <a:pt x="15403" y="14568"/>
                  </a:lnTo>
                  <a:lnTo>
                    <a:pt x="16719" y="13559"/>
                  </a:lnTo>
                  <a:lnTo>
                    <a:pt x="18869" y="11979"/>
                  </a:lnTo>
                  <a:lnTo>
                    <a:pt x="22906" y="10005"/>
                  </a:lnTo>
                  <a:lnTo>
                    <a:pt x="22950" y="10005"/>
                  </a:lnTo>
                  <a:lnTo>
                    <a:pt x="25100" y="8469"/>
                  </a:lnTo>
                  <a:lnTo>
                    <a:pt x="27470" y="6758"/>
                  </a:lnTo>
                  <a:lnTo>
                    <a:pt x="29883" y="4871"/>
                  </a:lnTo>
                  <a:lnTo>
                    <a:pt x="31726" y="3335"/>
                  </a:lnTo>
                  <a:lnTo>
                    <a:pt x="32297" y="2589"/>
                  </a:lnTo>
                  <a:lnTo>
                    <a:pt x="32297" y="2545"/>
                  </a:lnTo>
                  <a:lnTo>
                    <a:pt x="33043" y="219"/>
                  </a:lnTo>
                  <a:lnTo>
                    <a:pt x="33087" y="176"/>
                  </a:lnTo>
                  <a:lnTo>
                    <a:pt x="33043" y="88"/>
                  </a:lnTo>
                  <a:lnTo>
                    <a:pt x="32999" y="44"/>
                  </a:lnTo>
                  <a:lnTo>
                    <a:pt x="32955"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 name="Google Shape;264;p7"/>
            <p:cNvSpPr/>
            <p:nvPr/>
          </p:nvSpPr>
          <p:spPr>
            <a:xfrm>
              <a:off x="4899325" y="2920575"/>
              <a:ext cx="796450" cy="2115050"/>
            </a:xfrm>
            <a:custGeom>
              <a:rect b="b" l="l" r="r" t="t"/>
              <a:pathLst>
                <a:path extrusionOk="0" h="84602" w="31858">
                  <a:moveTo>
                    <a:pt x="31638" y="0"/>
                  </a:moveTo>
                  <a:lnTo>
                    <a:pt x="31594" y="44"/>
                  </a:lnTo>
                  <a:lnTo>
                    <a:pt x="31287" y="307"/>
                  </a:lnTo>
                  <a:lnTo>
                    <a:pt x="31243" y="395"/>
                  </a:lnTo>
                  <a:lnTo>
                    <a:pt x="30322" y="3730"/>
                  </a:lnTo>
                  <a:lnTo>
                    <a:pt x="29005" y="6275"/>
                  </a:lnTo>
                  <a:lnTo>
                    <a:pt x="25890" y="8688"/>
                  </a:lnTo>
                  <a:lnTo>
                    <a:pt x="23608" y="10356"/>
                  </a:lnTo>
                  <a:lnTo>
                    <a:pt x="20361" y="12155"/>
                  </a:lnTo>
                  <a:lnTo>
                    <a:pt x="17991" y="14042"/>
                  </a:lnTo>
                  <a:lnTo>
                    <a:pt x="16456" y="15270"/>
                  </a:lnTo>
                  <a:lnTo>
                    <a:pt x="14525" y="16016"/>
                  </a:lnTo>
                  <a:lnTo>
                    <a:pt x="14481" y="16016"/>
                  </a:lnTo>
                  <a:lnTo>
                    <a:pt x="10751" y="18518"/>
                  </a:lnTo>
                  <a:lnTo>
                    <a:pt x="8952" y="19439"/>
                  </a:lnTo>
                  <a:lnTo>
                    <a:pt x="6890" y="19966"/>
                  </a:lnTo>
                  <a:lnTo>
                    <a:pt x="6846" y="20010"/>
                  </a:lnTo>
                  <a:lnTo>
                    <a:pt x="3862" y="21721"/>
                  </a:lnTo>
                  <a:lnTo>
                    <a:pt x="1229" y="23213"/>
                  </a:lnTo>
                  <a:lnTo>
                    <a:pt x="834" y="23388"/>
                  </a:lnTo>
                  <a:lnTo>
                    <a:pt x="746" y="23432"/>
                  </a:lnTo>
                  <a:lnTo>
                    <a:pt x="702" y="23520"/>
                  </a:lnTo>
                  <a:lnTo>
                    <a:pt x="702" y="23564"/>
                  </a:lnTo>
                  <a:lnTo>
                    <a:pt x="746" y="23652"/>
                  </a:lnTo>
                  <a:lnTo>
                    <a:pt x="1624" y="24793"/>
                  </a:lnTo>
                  <a:lnTo>
                    <a:pt x="3379" y="30453"/>
                  </a:lnTo>
                  <a:lnTo>
                    <a:pt x="4125" y="33261"/>
                  </a:lnTo>
                  <a:lnTo>
                    <a:pt x="4652" y="36596"/>
                  </a:lnTo>
                  <a:lnTo>
                    <a:pt x="4783" y="40326"/>
                  </a:lnTo>
                  <a:lnTo>
                    <a:pt x="4696" y="43880"/>
                  </a:lnTo>
                  <a:lnTo>
                    <a:pt x="4608" y="45109"/>
                  </a:lnTo>
                  <a:lnTo>
                    <a:pt x="4520" y="46338"/>
                  </a:lnTo>
                  <a:lnTo>
                    <a:pt x="4301" y="48839"/>
                  </a:lnTo>
                  <a:lnTo>
                    <a:pt x="3994" y="51252"/>
                  </a:lnTo>
                  <a:lnTo>
                    <a:pt x="3686" y="53666"/>
                  </a:lnTo>
                  <a:lnTo>
                    <a:pt x="3291" y="56386"/>
                  </a:lnTo>
                  <a:lnTo>
                    <a:pt x="2984" y="59151"/>
                  </a:lnTo>
                  <a:lnTo>
                    <a:pt x="2589" y="61608"/>
                  </a:lnTo>
                  <a:lnTo>
                    <a:pt x="2282" y="63276"/>
                  </a:lnTo>
                  <a:lnTo>
                    <a:pt x="1668" y="65470"/>
                  </a:lnTo>
                  <a:lnTo>
                    <a:pt x="1097" y="67576"/>
                  </a:lnTo>
                  <a:lnTo>
                    <a:pt x="702" y="69550"/>
                  </a:lnTo>
                  <a:lnTo>
                    <a:pt x="351" y="71393"/>
                  </a:lnTo>
                  <a:lnTo>
                    <a:pt x="132" y="73105"/>
                  </a:lnTo>
                  <a:lnTo>
                    <a:pt x="44" y="74684"/>
                  </a:lnTo>
                  <a:lnTo>
                    <a:pt x="0" y="75430"/>
                  </a:lnTo>
                  <a:lnTo>
                    <a:pt x="44" y="76132"/>
                  </a:lnTo>
                  <a:lnTo>
                    <a:pt x="88" y="76791"/>
                  </a:lnTo>
                  <a:lnTo>
                    <a:pt x="132" y="77449"/>
                  </a:lnTo>
                  <a:lnTo>
                    <a:pt x="790" y="79643"/>
                  </a:lnTo>
                  <a:lnTo>
                    <a:pt x="834" y="79687"/>
                  </a:lnTo>
                  <a:lnTo>
                    <a:pt x="1361" y="80652"/>
                  </a:lnTo>
                  <a:lnTo>
                    <a:pt x="1405" y="80696"/>
                  </a:lnTo>
                  <a:lnTo>
                    <a:pt x="6363" y="84558"/>
                  </a:lnTo>
                  <a:lnTo>
                    <a:pt x="6495" y="84601"/>
                  </a:lnTo>
                  <a:lnTo>
                    <a:pt x="6539" y="84558"/>
                  </a:lnTo>
                  <a:lnTo>
                    <a:pt x="6626" y="84514"/>
                  </a:lnTo>
                  <a:lnTo>
                    <a:pt x="6626" y="84470"/>
                  </a:lnTo>
                  <a:lnTo>
                    <a:pt x="6626" y="84382"/>
                  </a:lnTo>
                  <a:lnTo>
                    <a:pt x="6626" y="84338"/>
                  </a:lnTo>
                  <a:lnTo>
                    <a:pt x="6582" y="84294"/>
                  </a:lnTo>
                  <a:lnTo>
                    <a:pt x="1668" y="80433"/>
                  </a:lnTo>
                  <a:lnTo>
                    <a:pt x="1141" y="79555"/>
                  </a:lnTo>
                  <a:lnTo>
                    <a:pt x="483" y="77361"/>
                  </a:lnTo>
                  <a:lnTo>
                    <a:pt x="395" y="76747"/>
                  </a:lnTo>
                  <a:lnTo>
                    <a:pt x="395" y="76089"/>
                  </a:lnTo>
                  <a:lnTo>
                    <a:pt x="351" y="75387"/>
                  </a:lnTo>
                  <a:lnTo>
                    <a:pt x="395" y="74641"/>
                  </a:lnTo>
                  <a:lnTo>
                    <a:pt x="483" y="73105"/>
                  </a:lnTo>
                  <a:lnTo>
                    <a:pt x="702" y="71393"/>
                  </a:lnTo>
                  <a:lnTo>
                    <a:pt x="1054" y="69594"/>
                  </a:lnTo>
                  <a:lnTo>
                    <a:pt x="1448" y="67620"/>
                  </a:lnTo>
                  <a:lnTo>
                    <a:pt x="2019" y="65557"/>
                  </a:lnTo>
                  <a:lnTo>
                    <a:pt x="2633" y="63363"/>
                  </a:lnTo>
                  <a:lnTo>
                    <a:pt x="2633" y="63319"/>
                  </a:lnTo>
                  <a:lnTo>
                    <a:pt x="2940" y="61696"/>
                  </a:lnTo>
                  <a:lnTo>
                    <a:pt x="3335" y="59195"/>
                  </a:lnTo>
                  <a:lnTo>
                    <a:pt x="3642" y="56430"/>
                  </a:lnTo>
                  <a:lnTo>
                    <a:pt x="3994" y="53710"/>
                  </a:lnTo>
                  <a:lnTo>
                    <a:pt x="4345" y="51296"/>
                  </a:lnTo>
                  <a:lnTo>
                    <a:pt x="4652" y="48839"/>
                  </a:lnTo>
                  <a:lnTo>
                    <a:pt x="4871" y="46382"/>
                  </a:lnTo>
                  <a:lnTo>
                    <a:pt x="4959" y="45153"/>
                  </a:lnTo>
                  <a:lnTo>
                    <a:pt x="5047" y="43880"/>
                  </a:lnTo>
                  <a:lnTo>
                    <a:pt x="5134" y="40326"/>
                  </a:lnTo>
                  <a:lnTo>
                    <a:pt x="5003" y="36596"/>
                  </a:lnTo>
                  <a:lnTo>
                    <a:pt x="5003" y="36552"/>
                  </a:lnTo>
                  <a:lnTo>
                    <a:pt x="4476" y="33174"/>
                  </a:lnTo>
                  <a:lnTo>
                    <a:pt x="3686" y="30321"/>
                  </a:lnTo>
                  <a:lnTo>
                    <a:pt x="2589" y="26767"/>
                  </a:lnTo>
                  <a:lnTo>
                    <a:pt x="1931" y="24661"/>
                  </a:lnTo>
                  <a:lnTo>
                    <a:pt x="1931" y="24617"/>
                  </a:lnTo>
                  <a:lnTo>
                    <a:pt x="1185" y="23608"/>
                  </a:lnTo>
                  <a:lnTo>
                    <a:pt x="1361" y="23520"/>
                  </a:lnTo>
                  <a:lnTo>
                    <a:pt x="1405" y="23520"/>
                  </a:lnTo>
                  <a:lnTo>
                    <a:pt x="4037" y="22028"/>
                  </a:lnTo>
                  <a:lnTo>
                    <a:pt x="6977" y="20317"/>
                  </a:lnTo>
                  <a:lnTo>
                    <a:pt x="9040" y="19790"/>
                  </a:lnTo>
                  <a:lnTo>
                    <a:pt x="9084" y="19790"/>
                  </a:lnTo>
                  <a:lnTo>
                    <a:pt x="10927" y="18825"/>
                  </a:lnTo>
                  <a:lnTo>
                    <a:pt x="14656" y="16324"/>
                  </a:lnTo>
                  <a:lnTo>
                    <a:pt x="16631" y="15622"/>
                  </a:lnTo>
                  <a:lnTo>
                    <a:pt x="16675" y="15578"/>
                  </a:lnTo>
                  <a:lnTo>
                    <a:pt x="18211" y="14305"/>
                  </a:lnTo>
                  <a:lnTo>
                    <a:pt x="20536" y="12462"/>
                  </a:lnTo>
                  <a:lnTo>
                    <a:pt x="23784" y="10663"/>
                  </a:lnTo>
                  <a:lnTo>
                    <a:pt x="23784" y="10619"/>
                  </a:lnTo>
                  <a:lnTo>
                    <a:pt x="26109" y="8952"/>
                  </a:lnTo>
                  <a:lnTo>
                    <a:pt x="29225" y="6494"/>
                  </a:lnTo>
                  <a:lnTo>
                    <a:pt x="29269" y="6451"/>
                  </a:lnTo>
                  <a:lnTo>
                    <a:pt x="30673" y="3862"/>
                  </a:lnTo>
                  <a:lnTo>
                    <a:pt x="31550" y="527"/>
                  </a:lnTo>
                  <a:lnTo>
                    <a:pt x="31814" y="263"/>
                  </a:lnTo>
                  <a:lnTo>
                    <a:pt x="31858" y="220"/>
                  </a:lnTo>
                  <a:lnTo>
                    <a:pt x="31858" y="132"/>
                  </a:lnTo>
                  <a:lnTo>
                    <a:pt x="31858" y="88"/>
                  </a:lnTo>
                  <a:lnTo>
                    <a:pt x="31814" y="44"/>
                  </a:lnTo>
                  <a:lnTo>
                    <a:pt x="31770"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 name="Google Shape;265;p7"/>
            <p:cNvSpPr/>
            <p:nvPr/>
          </p:nvSpPr>
          <p:spPr>
            <a:xfrm>
              <a:off x="5289850" y="2869000"/>
              <a:ext cx="349975" cy="388375"/>
            </a:xfrm>
            <a:custGeom>
              <a:rect b="b" l="l" r="r" t="t"/>
              <a:pathLst>
                <a:path extrusionOk="0" h="15535" w="13999">
                  <a:moveTo>
                    <a:pt x="13779" y="1"/>
                  </a:moveTo>
                  <a:lnTo>
                    <a:pt x="13735" y="45"/>
                  </a:lnTo>
                  <a:lnTo>
                    <a:pt x="12902" y="527"/>
                  </a:lnTo>
                  <a:lnTo>
                    <a:pt x="9128" y="3116"/>
                  </a:lnTo>
                  <a:lnTo>
                    <a:pt x="7285" y="4169"/>
                  </a:lnTo>
                  <a:lnTo>
                    <a:pt x="5486" y="5310"/>
                  </a:lnTo>
                  <a:lnTo>
                    <a:pt x="5442" y="5398"/>
                  </a:lnTo>
                  <a:lnTo>
                    <a:pt x="5442" y="5442"/>
                  </a:lnTo>
                  <a:lnTo>
                    <a:pt x="4740" y="8908"/>
                  </a:lnTo>
                  <a:lnTo>
                    <a:pt x="4433" y="10927"/>
                  </a:lnTo>
                  <a:lnTo>
                    <a:pt x="4257" y="11629"/>
                  </a:lnTo>
                  <a:lnTo>
                    <a:pt x="2019" y="13823"/>
                  </a:lnTo>
                  <a:lnTo>
                    <a:pt x="659" y="15008"/>
                  </a:lnTo>
                  <a:lnTo>
                    <a:pt x="89" y="15227"/>
                  </a:lnTo>
                  <a:lnTo>
                    <a:pt x="45" y="15271"/>
                  </a:lnTo>
                  <a:lnTo>
                    <a:pt x="1" y="15315"/>
                  </a:lnTo>
                  <a:lnTo>
                    <a:pt x="1" y="15359"/>
                  </a:lnTo>
                  <a:lnTo>
                    <a:pt x="1" y="15447"/>
                  </a:lnTo>
                  <a:lnTo>
                    <a:pt x="45" y="15534"/>
                  </a:lnTo>
                  <a:lnTo>
                    <a:pt x="220" y="15534"/>
                  </a:lnTo>
                  <a:lnTo>
                    <a:pt x="835" y="15315"/>
                  </a:lnTo>
                  <a:lnTo>
                    <a:pt x="878" y="15271"/>
                  </a:lnTo>
                  <a:lnTo>
                    <a:pt x="2283" y="14086"/>
                  </a:lnTo>
                  <a:lnTo>
                    <a:pt x="4521" y="11848"/>
                  </a:lnTo>
                  <a:lnTo>
                    <a:pt x="4564" y="11761"/>
                  </a:lnTo>
                  <a:lnTo>
                    <a:pt x="4784" y="11015"/>
                  </a:lnTo>
                  <a:lnTo>
                    <a:pt x="5091" y="8952"/>
                  </a:lnTo>
                  <a:lnTo>
                    <a:pt x="5749" y="5574"/>
                  </a:lnTo>
                  <a:lnTo>
                    <a:pt x="7461" y="4477"/>
                  </a:lnTo>
                  <a:lnTo>
                    <a:pt x="9304" y="3423"/>
                  </a:lnTo>
                  <a:lnTo>
                    <a:pt x="13077" y="791"/>
                  </a:lnTo>
                  <a:lnTo>
                    <a:pt x="13911" y="352"/>
                  </a:lnTo>
                  <a:lnTo>
                    <a:pt x="13955" y="308"/>
                  </a:lnTo>
                  <a:lnTo>
                    <a:pt x="13999" y="220"/>
                  </a:lnTo>
                  <a:lnTo>
                    <a:pt x="13999" y="176"/>
                  </a:lnTo>
                  <a:lnTo>
                    <a:pt x="13955" y="89"/>
                  </a:lnTo>
                  <a:lnTo>
                    <a:pt x="13911" y="45"/>
                  </a:lnTo>
                  <a:lnTo>
                    <a:pt x="13867"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 name="Google Shape;266;p7"/>
            <p:cNvSpPr/>
            <p:nvPr/>
          </p:nvSpPr>
          <p:spPr>
            <a:xfrm>
              <a:off x="5206475" y="2843775"/>
              <a:ext cx="405925" cy="426750"/>
            </a:xfrm>
            <a:custGeom>
              <a:rect b="b" l="l" r="r" t="t"/>
              <a:pathLst>
                <a:path extrusionOk="0" h="17070" w="16237">
                  <a:moveTo>
                    <a:pt x="16017" y="0"/>
                  </a:moveTo>
                  <a:lnTo>
                    <a:pt x="15973" y="44"/>
                  </a:lnTo>
                  <a:lnTo>
                    <a:pt x="12858" y="2107"/>
                  </a:lnTo>
                  <a:lnTo>
                    <a:pt x="10532" y="3511"/>
                  </a:lnTo>
                  <a:lnTo>
                    <a:pt x="8514" y="4740"/>
                  </a:lnTo>
                  <a:lnTo>
                    <a:pt x="6495" y="6188"/>
                  </a:lnTo>
                  <a:lnTo>
                    <a:pt x="4389" y="7636"/>
                  </a:lnTo>
                  <a:lnTo>
                    <a:pt x="4345" y="7636"/>
                  </a:lnTo>
                  <a:lnTo>
                    <a:pt x="3862" y="8250"/>
                  </a:lnTo>
                  <a:lnTo>
                    <a:pt x="3819" y="8338"/>
                  </a:lnTo>
                  <a:lnTo>
                    <a:pt x="3467" y="11541"/>
                  </a:lnTo>
                  <a:lnTo>
                    <a:pt x="3292" y="13998"/>
                  </a:lnTo>
                  <a:lnTo>
                    <a:pt x="3204" y="14744"/>
                  </a:lnTo>
                  <a:lnTo>
                    <a:pt x="2985" y="15008"/>
                  </a:lnTo>
                  <a:lnTo>
                    <a:pt x="1273" y="15841"/>
                  </a:lnTo>
                  <a:lnTo>
                    <a:pt x="1273" y="15885"/>
                  </a:lnTo>
                  <a:lnTo>
                    <a:pt x="89" y="16763"/>
                  </a:lnTo>
                  <a:lnTo>
                    <a:pt x="45" y="16807"/>
                  </a:lnTo>
                  <a:lnTo>
                    <a:pt x="1" y="16851"/>
                  </a:lnTo>
                  <a:lnTo>
                    <a:pt x="1" y="16938"/>
                  </a:lnTo>
                  <a:lnTo>
                    <a:pt x="45" y="16982"/>
                  </a:lnTo>
                  <a:lnTo>
                    <a:pt x="89" y="17070"/>
                  </a:lnTo>
                  <a:lnTo>
                    <a:pt x="176" y="17070"/>
                  </a:lnTo>
                  <a:lnTo>
                    <a:pt x="308" y="17026"/>
                  </a:lnTo>
                  <a:lnTo>
                    <a:pt x="1449" y="16148"/>
                  </a:lnTo>
                  <a:lnTo>
                    <a:pt x="3160" y="15315"/>
                  </a:lnTo>
                  <a:lnTo>
                    <a:pt x="3248" y="15271"/>
                  </a:lnTo>
                  <a:lnTo>
                    <a:pt x="3511" y="14920"/>
                  </a:lnTo>
                  <a:lnTo>
                    <a:pt x="3511" y="14832"/>
                  </a:lnTo>
                  <a:lnTo>
                    <a:pt x="3643" y="14042"/>
                  </a:lnTo>
                  <a:lnTo>
                    <a:pt x="3643" y="13998"/>
                  </a:lnTo>
                  <a:lnTo>
                    <a:pt x="3819" y="11541"/>
                  </a:lnTo>
                  <a:lnTo>
                    <a:pt x="4126" y="8426"/>
                  </a:lnTo>
                  <a:lnTo>
                    <a:pt x="4608" y="7899"/>
                  </a:lnTo>
                  <a:lnTo>
                    <a:pt x="6715" y="6495"/>
                  </a:lnTo>
                  <a:lnTo>
                    <a:pt x="8689" y="5047"/>
                  </a:lnTo>
                  <a:lnTo>
                    <a:pt x="10708" y="3818"/>
                  </a:lnTo>
                  <a:lnTo>
                    <a:pt x="13033" y="2414"/>
                  </a:lnTo>
                  <a:lnTo>
                    <a:pt x="16149" y="352"/>
                  </a:lnTo>
                  <a:lnTo>
                    <a:pt x="16193" y="308"/>
                  </a:lnTo>
                  <a:lnTo>
                    <a:pt x="16237" y="220"/>
                  </a:lnTo>
                  <a:lnTo>
                    <a:pt x="16237" y="176"/>
                  </a:lnTo>
                  <a:lnTo>
                    <a:pt x="16193" y="88"/>
                  </a:lnTo>
                  <a:lnTo>
                    <a:pt x="16149" y="44"/>
                  </a:lnTo>
                  <a:lnTo>
                    <a:pt x="16105"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 name="Google Shape;267;p7"/>
            <p:cNvSpPr/>
            <p:nvPr/>
          </p:nvSpPr>
          <p:spPr>
            <a:xfrm>
              <a:off x="5101175" y="2819650"/>
              <a:ext cx="483800" cy="494775"/>
            </a:xfrm>
            <a:custGeom>
              <a:rect b="b" l="l" r="r" t="t"/>
              <a:pathLst>
                <a:path extrusionOk="0" h="19791" w="19352">
                  <a:moveTo>
                    <a:pt x="19088" y="0"/>
                  </a:moveTo>
                  <a:lnTo>
                    <a:pt x="15929" y="2063"/>
                  </a:lnTo>
                  <a:lnTo>
                    <a:pt x="14130" y="3203"/>
                  </a:lnTo>
                  <a:lnTo>
                    <a:pt x="11892" y="4520"/>
                  </a:lnTo>
                  <a:lnTo>
                    <a:pt x="9874" y="5880"/>
                  </a:lnTo>
                  <a:lnTo>
                    <a:pt x="7811" y="7065"/>
                  </a:lnTo>
                  <a:lnTo>
                    <a:pt x="5880" y="8206"/>
                  </a:lnTo>
                  <a:lnTo>
                    <a:pt x="3818" y="9566"/>
                  </a:lnTo>
                  <a:lnTo>
                    <a:pt x="3774" y="9610"/>
                  </a:lnTo>
                  <a:lnTo>
                    <a:pt x="3423" y="9961"/>
                  </a:lnTo>
                  <a:lnTo>
                    <a:pt x="3379" y="10005"/>
                  </a:lnTo>
                  <a:lnTo>
                    <a:pt x="3379" y="10093"/>
                  </a:lnTo>
                  <a:lnTo>
                    <a:pt x="3379" y="14525"/>
                  </a:lnTo>
                  <a:lnTo>
                    <a:pt x="3511" y="16411"/>
                  </a:lnTo>
                  <a:lnTo>
                    <a:pt x="3291" y="17113"/>
                  </a:lnTo>
                  <a:lnTo>
                    <a:pt x="746" y="19220"/>
                  </a:lnTo>
                  <a:lnTo>
                    <a:pt x="132" y="19483"/>
                  </a:lnTo>
                  <a:lnTo>
                    <a:pt x="44" y="19527"/>
                  </a:lnTo>
                  <a:lnTo>
                    <a:pt x="44" y="19571"/>
                  </a:lnTo>
                  <a:lnTo>
                    <a:pt x="0" y="19659"/>
                  </a:lnTo>
                  <a:lnTo>
                    <a:pt x="44" y="19702"/>
                  </a:lnTo>
                  <a:lnTo>
                    <a:pt x="88" y="19790"/>
                  </a:lnTo>
                  <a:lnTo>
                    <a:pt x="264" y="19790"/>
                  </a:lnTo>
                  <a:lnTo>
                    <a:pt x="878" y="19527"/>
                  </a:lnTo>
                  <a:lnTo>
                    <a:pt x="922" y="19483"/>
                  </a:lnTo>
                  <a:lnTo>
                    <a:pt x="3555" y="17377"/>
                  </a:lnTo>
                  <a:lnTo>
                    <a:pt x="3642" y="17289"/>
                  </a:lnTo>
                  <a:lnTo>
                    <a:pt x="3862" y="16455"/>
                  </a:lnTo>
                  <a:lnTo>
                    <a:pt x="3862" y="16411"/>
                  </a:lnTo>
                  <a:lnTo>
                    <a:pt x="3730" y="14525"/>
                  </a:lnTo>
                  <a:lnTo>
                    <a:pt x="3730" y="10136"/>
                  </a:lnTo>
                  <a:lnTo>
                    <a:pt x="4037" y="9873"/>
                  </a:lnTo>
                  <a:lnTo>
                    <a:pt x="6056" y="8513"/>
                  </a:lnTo>
                  <a:lnTo>
                    <a:pt x="7987" y="7328"/>
                  </a:lnTo>
                  <a:lnTo>
                    <a:pt x="10049" y="6187"/>
                  </a:lnTo>
                  <a:lnTo>
                    <a:pt x="12068" y="4783"/>
                  </a:lnTo>
                  <a:lnTo>
                    <a:pt x="14305" y="3467"/>
                  </a:lnTo>
                  <a:lnTo>
                    <a:pt x="16105" y="2370"/>
                  </a:lnTo>
                  <a:lnTo>
                    <a:pt x="19264" y="307"/>
                  </a:lnTo>
                  <a:lnTo>
                    <a:pt x="19308" y="263"/>
                  </a:lnTo>
                  <a:lnTo>
                    <a:pt x="19352" y="176"/>
                  </a:lnTo>
                  <a:lnTo>
                    <a:pt x="19352" y="132"/>
                  </a:lnTo>
                  <a:lnTo>
                    <a:pt x="19308" y="44"/>
                  </a:lnTo>
                  <a:lnTo>
                    <a:pt x="19264"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 name="Google Shape;268;p7"/>
            <p:cNvSpPr/>
            <p:nvPr/>
          </p:nvSpPr>
          <p:spPr>
            <a:xfrm>
              <a:off x="3975625" y="3259550"/>
              <a:ext cx="584750" cy="1657600"/>
            </a:xfrm>
            <a:custGeom>
              <a:rect b="b" l="l" r="r" t="t"/>
              <a:pathLst>
                <a:path extrusionOk="0" h="66304" w="23390">
                  <a:moveTo>
                    <a:pt x="922" y="0"/>
                  </a:moveTo>
                  <a:lnTo>
                    <a:pt x="835" y="44"/>
                  </a:lnTo>
                  <a:lnTo>
                    <a:pt x="835" y="88"/>
                  </a:lnTo>
                  <a:lnTo>
                    <a:pt x="308" y="1448"/>
                  </a:lnTo>
                  <a:lnTo>
                    <a:pt x="89" y="2194"/>
                  </a:lnTo>
                  <a:lnTo>
                    <a:pt x="1" y="2501"/>
                  </a:lnTo>
                  <a:lnTo>
                    <a:pt x="1" y="2589"/>
                  </a:lnTo>
                  <a:lnTo>
                    <a:pt x="352" y="5046"/>
                  </a:lnTo>
                  <a:lnTo>
                    <a:pt x="352" y="5090"/>
                  </a:lnTo>
                  <a:lnTo>
                    <a:pt x="1317" y="7197"/>
                  </a:lnTo>
                  <a:lnTo>
                    <a:pt x="1625" y="8601"/>
                  </a:lnTo>
                  <a:lnTo>
                    <a:pt x="1668" y="8601"/>
                  </a:lnTo>
                  <a:lnTo>
                    <a:pt x="3380" y="12769"/>
                  </a:lnTo>
                  <a:lnTo>
                    <a:pt x="4696" y="15709"/>
                  </a:lnTo>
                  <a:lnTo>
                    <a:pt x="5837" y="18298"/>
                  </a:lnTo>
                  <a:lnTo>
                    <a:pt x="6802" y="21063"/>
                  </a:lnTo>
                  <a:lnTo>
                    <a:pt x="6978" y="21984"/>
                  </a:lnTo>
                  <a:lnTo>
                    <a:pt x="7022" y="24529"/>
                  </a:lnTo>
                  <a:lnTo>
                    <a:pt x="7022" y="24573"/>
                  </a:lnTo>
                  <a:lnTo>
                    <a:pt x="7461" y="26855"/>
                  </a:lnTo>
                  <a:lnTo>
                    <a:pt x="7548" y="28522"/>
                  </a:lnTo>
                  <a:lnTo>
                    <a:pt x="7461" y="31331"/>
                  </a:lnTo>
                  <a:lnTo>
                    <a:pt x="7417" y="34358"/>
                  </a:lnTo>
                  <a:lnTo>
                    <a:pt x="7417" y="37825"/>
                  </a:lnTo>
                  <a:lnTo>
                    <a:pt x="7505" y="42740"/>
                  </a:lnTo>
                  <a:lnTo>
                    <a:pt x="7680" y="44758"/>
                  </a:lnTo>
                  <a:lnTo>
                    <a:pt x="7680" y="44802"/>
                  </a:lnTo>
                  <a:lnTo>
                    <a:pt x="8163" y="47128"/>
                  </a:lnTo>
                  <a:lnTo>
                    <a:pt x="8163" y="47171"/>
                  </a:lnTo>
                  <a:lnTo>
                    <a:pt x="8953" y="49366"/>
                  </a:lnTo>
                  <a:lnTo>
                    <a:pt x="9523" y="50331"/>
                  </a:lnTo>
                  <a:lnTo>
                    <a:pt x="9567" y="50375"/>
                  </a:lnTo>
                  <a:lnTo>
                    <a:pt x="10488" y="51252"/>
                  </a:lnTo>
                  <a:lnTo>
                    <a:pt x="10488" y="51296"/>
                  </a:lnTo>
                  <a:lnTo>
                    <a:pt x="13033" y="52876"/>
                  </a:lnTo>
                  <a:lnTo>
                    <a:pt x="15228" y="54368"/>
                  </a:lnTo>
                  <a:lnTo>
                    <a:pt x="17246" y="56079"/>
                  </a:lnTo>
                  <a:lnTo>
                    <a:pt x="18431" y="57132"/>
                  </a:lnTo>
                  <a:lnTo>
                    <a:pt x="19835" y="58098"/>
                  </a:lnTo>
                  <a:lnTo>
                    <a:pt x="22731" y="62573"/>
                  </a:lnTo>
                  <a:lnTo>
                    <a:pt x="23038" y="63363"/>
                  </a:lnTo>
                  <a:lnTo>
                    <a:pt x="22775" y="66084"/>
                  </a:lnTo>
                  <a:lnTo>
                    <a:pt x="22775" y="66172"/>
                  </a:lnTo>
                  <a:lnTo>
                    <a:pt x="22819" y="66216"/>
                  </a:lnTo>
                  <a:lnTo>
                    <a:pt x="22863" y="66259"/>
                  </a:lnTo>
                  <a:lnTo>
                    <a:pt x="22907" y="66303"/>
                  </a:lnTo>
                  <a:lnTo>
                    <a:pt x="22950" y="66303"/>
                  </a:lnTo>
                  <a:lnTo>
                    <a:pt x="23038" y="66259"/>
                  </a:lnTo>
                  <a:lnTo>
                    <a:pt x="23126" y="66128"/>
                  </a:lnTo>
                  <a:lnTo>
                    <a:pt x="23389" y="63363"/>
                  </a:lnTo>
                  <a:lnTo>
                    <a:pt x="23389" y="63276"/>
                  </a:lnTo>
                  <a:lnTo>
                    <a:pt x="23038" y="62442"/>
                  </a:lnTo>
                  <a:lnTo>
                    <a:pt x="23038" y="62398"/>
                  </a:lnTo>
                  <a:lnTo>
                    <a:pt x="20098" y="57878"/>
                  </a:lnTo>
                  <a:lnTo>
                    <a:pt x="20054" y="57791"/>
                  </a:lnTo>
                  <a:lnTo>
                    <a:pt x="18650" y="56869"/>
                  </a:lnTo>
                  <a:lnTo>
                    <a:pt x="17465" y="55816"/>
                  </a:lnTo>
                  <a:lnTo>
                    <a:pt x="15403" y="54105"/>
                  </a:lnTo>
                  <a:lnTo>
                    <a:pt x="13209" y="52613"/>
                  </a:lnTo>
                  <a:lnTo>
                    <a:pt x="10708" y="50989"/>
                  </a:lnTo>
                  <a:lnTo>
                    <a:pt x="9830" y="50111"/>
                  </a:lnTo>
                  <a:lnTo>
                    <a:pt x="9260" y="49234"/>
                  </a:lnTo>
                  <a:lnTo>
                    <a:pt x="8514" y="47040"/>
                  </a:lnTo>
                  <a:lnTo>
                    <a:pt x="8031" y="44758"/>
                  </a:lnTo>
                  <a:lnTo>
                    <a:pt x="7856" y="42696"/>
                  </a:lnTo>
                  <a:lnTo>
                    <a:pt x="7768" y="37825"/>
                  </a:lnTo>
                  <a:lnTo>
                    <a:pt x="7768" y="34402"/>
                  </a:lnTo>
                  <a:lnTo>
                    <a:pt x="7812" y="31375"/>
                  </a:lnTo>
                  <a:lnTo>
                    <a:pt x="7899" y="28522"/>
                  </a:lnTo>
                  <a:lnTo>
                    <a:pt x="7812" y="26811"/>
                  </a:lnTo>
                  <a:lnTo>
                    <a:pt x="7373" y="24485"/>
                  </a:lnTo>
                  <a:lnTo>
                    <a:pt x="7329" y="21940"/>
                  </a:lnTo>
                  <a:lnTo>
                    <a:pt x="7329" y="21896"/>
                  </a:lnTo>
                  <a:lnTo>
                    <a:pt x="7153" y="20975"/>
                  </a:lnTo>
                  <a:lnTo>
                    <a:pt x="7153" y="20931"/>
                  </a:lnTo>
                  <a:lnTo>
                    <a:pt x="6144" y="18167"/>
                  </a:lnTo>
                  <a:lnTo>
                    <a:pt x="5003" y="15534"/>
                  </a:lnTo>
                  <a:lnTo>
                    <a:pt x="3731" y="12638"/>
                  </a:lnTo>
                  <a:lnTo>
                    <a:pt x="1976" y="8469"/>
                  </a:lnTo>
                  <a:lnTo>
                    <a:pt x="1668" y="7109"/>
                  </a:lnTo>
                  <a:lnTo>
                    <a:pt x="1625" y="7065"/>
                  </a:lnTo>
                  <a:lnTo>
                    <a:pt x="703" y="4959"/>
                  </a:lnTo>
                  <a:lnTo>
                    <a:pt x="352" y="2545"/>
                  </a:lnTo>
                  <a:lnTo>
                    <a:pt x="440" y="2238"/>
                  </a:lnTo>
                  <a:lnTo>
                    <a:pt x="615" y="1668"/>
                  </a:lnTo>
                  <a:lnTo>
                    <a:pt x="1142" y="220"/>
                  </a:lnTo>
                  <a:lnTo>
                    <a:pt x="1142" y="176"/>
                  </a:lnTo>
                  <a:lnTo>
                    <a:pt x="1142" y="88"/>
                  </a:lnTo>
                  <a:lnTo>
                    <a:pt x="1098" y="44"/>
                  </a:lnTo>
                  <a:lnTo>
                    <a:pt x="1054"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 name="Google Shape;269;p7"/>
            <p:cNvSpPr/>
            <p:nvPr/>
          </p:nvSpPr>
          <p:spPr>
            <a:xfrm>
              <a:off x="3940525" y="2730775"/>
              <a:ext cx="589125" cy="2188575"/>
            </a:xfrm>
            <a:custGeom>
              <a:rect b="b" l="l" r="r" t="t"/>
              <a:pathLst>
                <a:path extrusionOk="0" h="87543" w="23565">
                  <a:moveTo>
                    <a:pt x="18869" y="1"/>
                  </a:moveTo>
                  <a:lnTo>
                    <a:pt x="18826" y="45"/>
                  </a:lnTo>
                  <a:lnTo>
                    <a:pt x="14964" y="2151"/>
                  </a:lnTo>
                  <a:lnTo>
                    <a:pt x="12507" y="3818"/>
                  </a:lnTo>
                  <a:lnTo>
                    <a:pt x="10049" y="5530"/>
                  </a:lnTo>
                  <a:lnTo>
                    <a:pt x="8909" y="6451"/>
                  </a:lnTo>
                  <a:lnTo>
                    <a:pt x="8865" y="6495"/>
                  </a:lnTo>
                  <a:lnTo>
                    <a:pt x="6276" y="9347"/>
                  </a:lnTo>
                  <a:lnTo>
                    <a:pt x="6232" y="9391"/>
                  </a:lnTo>
                  <a:lnTo>
                    <a:pt x="5442" y="10576"/>
                  </a:lnTo>
                  <a:lnTo>
                    <a:pt x="1580" y="17860"/>
                  </a:lnTo>
                  <a:lnTo>
                    <a:pt x="791" y="20098"/>
                  </a:lnTo>
                  <a:lnTo>
                    <a:pt x="264" y="21678"/>
                  </a:lnTo>
                  <a:lnTo>
                    <a:pt x="1" y="22511"/>
                  </a:lnTo>
                  <a:lnTo>
                    <a:pt x="1" y="25276"/>
                  </a:lnTo>
                  <a:lnTo>
                    <a:pt x="1" y="25320"/>
                  </a:lnTo>
                  <a:lnTo>
                    <a:pt x="1229" y="29620"/>
                  </a:lnTo>
                  <a:lnTo>
                    <a:pt x="1273" y="29620"/>
                  </a:lnTo>
                  <a:lnTo>
                    <a:pt x="2370" y="31726"/>
                  </a:lnTo>
                  <a:lnTo>
                    <a:pt x="4082" y="35544"/>
                  </a:lnTo>
                  <a:lnTo>
                    <a:pt x="5266" y="38177"/>
                  </a:lnTo>
                  <a:lnTo>
                    <a:pt x="6276" y="40546"/>
                  </a:lnTo>
                  <a:lnTo>
                    <a:pt x="6890" y="42038"/>
                  </a:lnTo>
                  <a:lnTo>
                    <a:pt x="7285" y="43223"/>
                  </a:lnTo>
                  <a:lnTo>
                    <a:pt x="7285" y="44847"/>
                  </a:lnTo>
                  <a:lnTo>
                    <a:pt x="7329" y="44890"/>
                  </a:lnTo>
                  <a:lnTo>
                    <a:pt x="7680" y="47128"/>
                  </a:lnTo>
                  <a:lnTo>
                    <a:pt x="7636" y="52043"/>
                  </a:lnTo>
                  <a:lnTo>
                    <a:pt x="7636" y="56431"/>
                  </a:lnTo>
                  <a:lnTo>
                    <a:pt x="7680" y="59854"/>
                  </a:lnTo>
                  <a:lnTo>
                    <a:pt x="7768" y="64373"/>
                  </a:lnTo>
                  <a:lnTo>
                    <a:pt x="7943" y="66787"/>
                  </a:lnTo>
                  <a:lnTo>
                    <a:pt x="8338" y="68586"/>
                  </a:lnTo>
                  <a:lnTo>
                    <a:pt x="8338" y="68630"/>
                  </a:lnTo>
                  <a:lnTo>
                    <a:pt x="9128" y="70868"/>
                  </a:lnTo>
                  <a:lnTo>
                    <a:pt x="10093" y="73149"/>
                  </a:lnTo>
                  <a:lnTo>
                    <a:pt x="10137" y="73193"/>
                  </a:lnTo>
                  <a:lnTo>
                    <a:pt x="11059" y="74466"/>
                  </a:lnTo>
                  <a:lnTo>
                    <a:pt x="11103" y="74510"/>
                  </a:lnTo>
                  <a:lnTo>
                    <a:pt x="13823" y="76660"/>
                  </a:lnTo>
                  <a:lnTo>
                    <a:pt x="16368" y="78898"/>
                  </a:lnTo>
                  <a:lnTo>
                    <a:pt x="17992" y="80346"/>
                  </a:lnTo>
                  <a:lnTo>
                    <a:pt x="18474" y="80697"/>
                  </a:lnTo>
                  <a:lnTo>
                    <a:pt x="21678" y="85260"/>
                  </a:lnTo>
                  <a:lnTo>
                    <a:pt x="23257" y="87454"/>
                  </a:lnTo>
                  <a:lnTo>
                    <a:pt x="23345" y="87498"/>
                  </a:lnTo>
                  <a:lnTo>
                    <a:pt x="23389" y="87542"/>
                  </a:lnTo>
                  <a:lnTo>
                    <a:pt x="23521" y="87498"/>
                  </a:lnTo>
                  <a:lnTo>
                    <a:pt x="23565" y="87454"/>
                  </a:lnTo>
                  <a:lnTo>
                    <a:pt x="23565" y="87367"/>
                  </a:lnTo>
                  <a:lnTo>
                    <a:pt x="23565" y="87323"/>
                  </a:lnTo>
                  <a:lnTo>
                    <a:pt x="23565" y="87235"/>
                  </a:lnTo>
                  <a:lnTo>
                    <a:pt x="21985" y="85041"/>
                  </a:lnTo>
                  <a:lnTo>
                    <a:pt x="18738" y="80477"/>
                  </a:lnTo>
                  <a:lnTo>
                    <a:pt x="18694" y="80433"/>
                  </a:lnTo>
                  <a:lnTo>
                    <a:pt x="18211" y="80082"/>
                  </a:lnTo>
                  <a:lnTo>
                    <a:pt x="16588" y="78634"/>
                  </a:lnTo>
                  <a:lnTo>
                    <a:pt x="14043" y="76353"/>
                  </a:lnTo>
                  <a:lnTo>
                    <a:pt x="11322" y="74246"/>
                  </a:lnTo>
                  <a:lnTo>
                    <a:pt x="10444" y="72974"/>
                  </a:lnTo>
                  <a:lnTo>
                    <a:pt x="9479" y="70736"/>
                  </a:lnTo>
                  <a:lnTo>
                    <a:pt x="8689" y="68498"/>
                  </a:lnTo>
                  <a:lnTo>
                    <a:pt x="8294" y="66743"/>
                  </a:lnTo>
                  <a:lnTo>
                    <a:pt x="8119" y="64373"/>
                  </a:lnTo>
                  <a:lnTo>
                    <a:pt x="8031" y="59854"/>
                  </a:lnTo>
                  <a:lnTo>
                    <a:pt x="7987" y="56431"/>
                  </a:lnTo>
                  <a:lnTo>
                    <a:pt x="7987" y="52043"/>
                  </a:lnTo>
                  <a:lnTo>
                    <a:pt x="8031" y="47084"/>
                  </a:lnTo>
                  <a:lnTo>
                    <a:pt x="7636" y="44847"/>
                  </a:lnTo>
                  <a:lnTo>
                    <a:pt x="7636" y="43223"/>
                  </a:lnTo>
                  <a:lnTo>
                    <a:pt x="7636" y="43179"/>
                  </a:lnTo>
                  <a:lnTo>
                    <a:pt x="7241" y="41907"/>
                  </a:lnTo>
                  <a:lnTo>
                    <a:pt x="6627" y="40415"/>
                  </a:lnTo>
                  <a:lnTo>
                    <a:pt x="5617" y="38001"/>
                  </a:lnTo>
                  <a:lnTo>
                    <a:pt x="4433" y="35412"/>
                  </a:lnTo>
                  <a:lnTo>
                    <a:pt x="2678" y="31595"/>
                  </a:lnTo>
                  <a:lnTo>
                    <a:pt x="1580" y="29488"/>
                  </a:lnTo>
                  <a:lnTo>
                    <a:pt x="352" y="25276"/>
                  </a:lnTo>
                  <a:lnTo>
                    <a:pt x="352" y="22555"/>
                  </a:lnTo>
                  <a:lnTo>
                    <a:pt x="1142" y="20230"/>
                  </a:lnTo>
                  <a:lnTo>
                    <a:pt x="1932" y="17992"/>
                  </a:lnTo>
                  <a:lnTo>
                    <a:pt x="5749" y="10752"/>
                  </a:lnTo>
                  <a:lnTo>
                    <a:pt x="6539" y="9567"/>
                  </a:lnTo>
                  <a:lnTo>
                    <a:pt x="9128" y="6715"/>
                  </a:lnTo>
                  <a:lnTo>
                    <a:pt x="10269" y="5837"/>
                  </a:lnTo>
                  <a:lnTo>
                    <a:pt x="12682" y="4082"/>
                  </a:lnTo>
                  <a:lnTo>
                    <a:pt x="15140" y="2458"/>
                  </a:lnTo>
                  <a:lnTo>
                    <a:pt x="19001" y="352"/>
                  </a:lnTo>
                  <a:lnTo>
                    <a:pt x="19045" y="308"/>
                  </a:lnTo>
                  <a:lnTo>
                    <a:pt x="19089" y="220"/>
                  </a:lnTo>
                  <a:lnTo>
                    <a:pt x="19089" y="176"/>
                  </a:lnTo>
                  <a:lnTo>
                    <a:pt x="19045" y="89"/>
                  </a:lnTo>
                  <a:lnTo>
                    <a:pt x="19001" y="45"/>
                  </a:lnTo>
                  <a:lnTo>
                    <a:pt x="18957"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 name="Google Shape;270;p7"/>
            <p:cNvSpPr/>
            <p:nvPr/>
          </p:nvSpPr>
          <p:spPr>
            <a:xfrm>
              <a:off x="4021700" y="2610100"/>
              <a:ext cx="687875" cy="2200625"/>
            </a:xfrm>
            <a:custGeom>
              <a:rect b="b" l="l" r="r" t="t"/>
              <a:pathLst>
                <a:path extrusionOk="0" h="88025" w="27515">
                  <a:moveTo>
                    <a:pt x="27251" y="1"/>
                  </a:moveTo>
                  <a:lnTo>
                    <a:pt x="25144" y="1186"/>
                  </a:lnTo>
                  <a:lnTo>
                    <a:pt x="22380" y="2590"/>
                  </a:lnTo>
                  <a:lnTo>
                    <a:pt x="20142" y="3643"/>
                  </a:lnTo>
                  <a:lnTo>
                    <a:pt x="17992" y="4872"/>
                  </a:lnTo>
                  <a:lnTo>
                    <a:pt x="14262" y="6978"/>
                  </a:lnTo>
                  <a:lnTo>
                    <a:pt x="12375" y="8119"/>
                  </a:lnTo>
                  <a:lnTo>
                    <a:pt x="10181" y="9611"/>
                  </a:lnTo>
                  <a:lnTo>
                    <a:pt x="8031" y="11103"/>
                  </a:lnTo>
                  <a:lnTo>
                    <a:pt x="6759" y="12068"/>
                  </a:lnTo>
                  <a:lnTo>
                    <a:pt x="6759" y="12112"/>
                  </a:lnTo>
                  <a:lnTo>
                    <a:pt x="5354" y="13867"/>
                  </a:lnTo>
                  <a:lnTo>
                    <a:pt x="3511" y="16193"/>
                  </a:lnTo>
                  <a:lnTo>
                    <a:pt x="3511" y="16237"/>
                  </a:lnTo>
                  <a:lnTo>
                    <a:pt x="2458" y="18518"/>
                  </a:lnTo>
                  <a:lnTo>
                    <a:pt x="1273" y="21502"/>
                  </a:lnTo>
                  <a:lnTo>
                    <a:pt x="264" y="24004"/>
                  </a:lnTo>
                  <a:lnTo>
                    <a:pt x="1" y="25013"/>
                  </a:lnTo>
                  <a:lnTo>
                    <a:pt x="1" y="25101"/>
                  </a:lnTo>
                  <a:lnTo>
                    <a:pt x="484" y="28523"/>
                  </a:lnTo>
                  <a:lnTo>
                    <a:pt x="659" y="30981"/>
                  </a:lnTo>
                  <a:lnTo>
                    <a:pt x="1186" y="33833"/>
                  </a:lnTo>
                  <a:lnTo>
                    <a:pt x="1186" y="33877"/>
                  </a:lnTo>
                  <a:lnTo>
                    <a:pt x="2897" y="38440"/>
                  </a:lnTo>
                  <a:lnTo>
                    <a:pt x="4038" y="41205"/>
                  </a:lnTo>
                  <a:lnTo>
                    <a:pt x="5047" y="43618"/>
                  </a:lnTo>
                  <a:lnTo>
                    <a:pt x="6056" y="46382"/>
                  </a:lnTo>
                  <a:lnTo>
                    <a:pt x="6232" y="47523"/>
                  </a:lnTo>
                  <a:lnTo>
                    <a:pt x="6232" y="50463"/>
                  </a:lnTo>
                  <a:lnTo>
                    <a:pt x="6232" y="50507"/>
                  </a:lnTo>
                  <a:lnTo>
                    <a:pt x="6715" y="53140"/>
                  </a:lnTo>
                  <a:lnTo>
                    <a:pt x="6934" y="54764"/>
                  </a:lnTo>
                  <a:lnTo>
                    <a:pt x="6846" y="57221"/>
                  </a:lnTo>
                  <a:lnTo>
                    <a:pt x="6759" y="60424"/>
                  </a:lnTo>
                  <a:lnTo>
                    <a:pt x="6759" y="63145"/>
                  </a:lnTo>
                  <a:lnTo>
                    <a:pt x="6759" y="65339"/>
                  </a:lnTo>
                  <a:lnTo>
                    <a:pt x="6759" y="67489"/>
                  </a:lnTo>
                  <a:lnTo>
                    <a:pt x="6934" y="69902"/>
                  </a:lnTo>
                  <a:lnTo>
                    <a:pt x="6934" y="69946"/>
                  </a:lnTo>
                  <a:lnTo>
                    <a:pt x="7461" y="72491"/>
                  </a:lnTo>
                  <a:lnTo>
                    <a:pt x="7724" y="73149"/>
                  </a:lnTo>
                  <a:lnTo>
                    <a:pt x="7812" y="73237"/>
                  </a:lnTo>
                  <a:lnTo>
                    <a:pt x="9567" y="74773"/>
                  </a:lnTo>
                  <a:lnTo>
                    <a:pt x="11629" y="76353"/>
                  </a:lnTo>
                  <a:lnTo>
                    <a:pt x="13736" y="77845"/>
                  </a:lnTo>
                  <a:lnTo>
                    <a:pt x="16061" y="79205"/>
                  </a:lnTo>
                  <a:lnTo>
                    <a:pt x="18080" y="80785"/>
                  </a:lnTo>
                  <a:lnTo>
                    <a:pt x="20098" y="82496"/>
                  </a:lnTo>
                  <a:lnTo>
                    <a:pt x="21195" y="84866"/>
                  </a:lnTo>
                  <a:lnTo>
                    <a:pt x="21327" y="87849"/>
                  </a:lnTo>
                  <a:lnTo>
                    <a:pt x="21327" y="87937"/>
                  </a:lnTo>
                  <a:lnTo>
                    <a:pt x="21371" y="87981"/>
                  </a:lnTo>
                  <a:lnTo>
                    <a:pt x="21502" y="88025"/>
                  </a:lnTo>
                  <a:lnTo>
                    <a:pt x="21546" y="88025"/>
                  </a:lnTo>
                  <a:lnTo>
                    <a:pt x="21634" y="87981"/>
                  </a:lnTo>
                  <a:lnTo>
                    <a:pt x="21634" y="87937"/>
                  </a:lnTo>
                  <a:lnTo>
                    <a:pt x="21678" y="87849"/>
                  </a:lnTo>
                  <a:lnTo>
                    <a:pt x="21546" y="84822"/>
                  </a:lnTo>
                  <a:lnTo>
                    <a:pt x="21546" y="84734"/>
                  </a:lnTo>
                  <a:lnTo>
                    <a:pt x="20405" y="82320"/>
                  </a:lnTo>
                  <a:lnTo>
                    <a:pt x="20362" y="82277"/>
                  </a:lnTo>
                  <a:lnTo>
                    <a:pt x="18299" y="80521"/>
                  </a:lnTo>
                  <a:lnTo>
                    <a:pt x="16281" y="78898"/>
                  </a:lnTo>
                  <a:lnTo>
                    <a:pt x="16237" y="78898"/>
                  </a:lnTo>
                  <a:lnTo>
                    <a:pt x="13955" y="77538"/>
                  </a:lnTo>
                  <a:lnTo>
                    <a:pt x="11849" y="76089"/>
                  </a:lnTo>
                  <a:lnTo>
                    <a:pt x="9830" y="74510"/>
                  </a:lnTo>
                  <a:lnTo>
                    <a:pt x="8031" y="73018"/>
                  </a:lnTo>
                  <a:lnTo>
                    <a:pt x="7812" y="72404"/>
                  </a:lnTo>
                  <a:lnTo>
                    <a:pt x="7285" y="69858"/>
                  </a:lnTo>
                  <a:lnTo>
                    <a:pt x="7110" y="67489"/>
                  </a:lnTo>
                  <a:lnTo>
                    <a:pt x="7110" y="65339"/>
                  </a:lnTo>
                  <a:lnTo>
                    <a:pt x="7110" y="63145"/>
                  </a:lnTo>
                  <a:lnTo>
                    <a:pt x="7110" y="60424"/>
                  </a:lnTo>
                  <a:lnTo>
                    <a:pt x="7197" y="57221"/>
                  </a:lnTo>
                  <a:lnTo>
                    <a:pt x="7285" y="54764"/>
                  </a:lnTo>
                  <a:lnTo>
                    <a:pt x="7285" y="54720"/>
                  </a:lnTo>
                  <a:lnTo>
                    <a:pt x="7066" y="53052"/>
                  </a:lnTo>
                  <a:lnTo>
                    <a:pt x="6583" y="50419"/>
                  </a:lnTo>
                  <a:lnTo>
                    <a:pt x="6583" y="47480"/>
                  </a:lnTo>
                  <a:lnTo>
                    <a:pt x="6364" y="46295"/>
                  </a:lnTo>
                  <a:lnTo>
                    <a:pt x="5354" y="43486"/>
                  </a:lnTo>
                  <a:lnTo>
                    <a:pt x="4389" y="41073"/>
                  </a:lnTo>
                  <a:lnTo>
                    <a:pt x="3204" y="38309"/>
                  </a:lnTo>
                  <a:lnTo>
                    <a:pt x="1537" y="33745"/>
                  </a:lnTo>
                  <a:lnTo>
                    <a:pt x="1010" y="30937"/>
                  </a:lnTo>
                  <a:lnTo>
                    <a:pt x="835" y="28479"/>
                  </a:lnTo>
                  <a:lnTo>
                    <a:pt x="352" y="25057"/>
                  </a:lnTo>
                  <a:lnTo>
                    <a:pt x="615" y="24091"/>
                  </a:lnTo>
                  <a:lnTo>
                    <a:pt x="1581" y="21634"/>
                  </a:lnTo>
                  <a:lnTo>
                    <a:pt x="2809" y="18650"/>
                  </a:lnTo>
                  <a:lnTo>
                    <a:pt x="3819" y="16368"/>
                  </a:lnTo>
                  <a:lnTo>
                    <a:pt x="5618" y="14087"/>
                  </a:lnTo>
                  <a:lnTo>
                    <a:pt x="7022" y="12331"/>
                  </a:lnTo>
                  <a:lnTo>
                    <a:pt x="8250" y="11366"/>
                  </a:lnTo>
                  <a:lnTo>
                    <a:pt x="10357" y="9874"/>
                  </a:lnTo>
                  <a:lnTo>
                    <a:pt x="12551" y="8426"/>
                  </a:lnTo>
                  <a:lnTo>
                    <a:pt x="14438" y="7285"/>
                  </a:lnTo>
                  <a:lnTo>
                    <a:pt x="18167" y="5179"/>
                  </a:lnTo>
                  <a:lnTo>
                    <a:pt x="20318" y="3950"/>
                  </a:lnTo>
                  <a:lnTo>
                    <a:pt x="22556" y="2897"/>
                  </a:lnTo>
                  <a:lnTo>
                    <a:pt x="25320" y="1493"/>
                  </a:lnTo>
                  <a:lnTo>
                    <a:pt x="27426" y="308"/>
                  </a:lnTo>
                  <a:lnTo>
                    <a:pt x="27470" y="264"/>
                  </a:lnTo>
                  <a:lnTo>
                    <a:pt x="27514" y="220"/>
                  </a:lnTo>
                  <a:lnTo>
                    <a:pt x="27514" y="133"/>
                  </a:lnTo>
                  <a:lnTo>
                    <a:pt x="27514" y="89"/>
                  </a:lnTo>
                  <a:lnTo>
                    <a:pt x="27470"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 name="Google Shape;271;p7"/>
            <p:cNvSpPr/>
            <p:nvPr/>
          </p:nvSpPr>
          <p:spPr>
            <a:xfrm>
              <a:off x="3872525" y="2722000"/>
              <a:ext cx="510125" cy="2108475"/>
            </a:xfrm>
            <a:custGeom>
              <a:rect b="b" l="l" r="r" t="t"/>
              <a:pathLst>
                <a:path extrusionOk="0" h="84339" w="20405">
                  <a:moveTo>
                    <a:pt x="19659" y="1"/>
                  </a:moveTo>
                  <a:lnTo>
                    <a:pt x="19615" y="45"/>
                  </a:lnTo>
                  <a:lnTo>
                    <a:pt x="17596" y="1054"/>
                  </a:lnTo>
                  <a:lnTo>
                    <a:pt x="15446" y="2370"/>
                  </a:lnTo>
                  <a:lnTo>
                    <a:pt x="12638" y="4389"/>
                  </a:lnTo>
                  <a:lnTo>
                    <a:pt x="11058" y="5486"/>
                  </a:lnTo>
                  <a:lnTo>
                    <a:pt x="7986" y="8382"/>
                  </a:lnTo>
                  <a:lnTo>
                    <a:pt x="5836" y="10357"/>
                  </a:lnTo>
                  <a:lnTo>
                    <a:pt x="5792" y="10400"/>
                  </a:lnTo>
                  <a:lnTo>
                    <a:pt x="2370" y="17728"/>
                  </a:lnTo>
                  <a:lnTo>
                    <a:pt x="702" y="21458"/>
                  </a:lnTo>
                  <a:lnTo>
                    <a:pt x="220" y="22643"/>
                  </a:lnTo>
                  <a:lnTo>
                    <a:pt x="44" y="23038"/>
                  </a:lnTo>
                  <a:lnTo>
                    <a:pt x="0" y="23213"/>
                  </a:lnTo>
                  <a:lnTo>
                    <a:pt x="44" y="23257"/>
                  </a:lnTo>
                  <a:lnTo>
                    <a:pt x="3160" y="31946"/>
                  </a:lnTo>
                  <a:lnTo>
                    <a:pt x="3160" y="31990"/>
                  </a:lnTo>
                  <a:lnTo>
                    <a:pt x="4476" y="34096"/>
                  </a:lnTo>
                  <a:lnTo>
                    <a:pt x="5924" y="37124"/>
                  </a:lnTo>
                  <a:lnTo>
                    <a:pt x="7635" y="40853"/>
                  </a:lnTo>
                  <a:lnTo>
                    <a:pt x="8689" y="43311"/>
                  </a:lnTo>
                  <a:lnTo>
                    <a:pt x="9127" y="46382"/>
                  </a:lnTo>
                  <a:lnTo>
                    <a:pt x="9171" y="49103"/>
                  </a:lnTo>
                  <a:lnTo>
                    <a:pt x="9171" y="53052"/>
                  </a:lnTo>
                  <a:lnTo>
                    <a:pt x="9215" y="55817"/>
                  </a:lnTo>
                  <a:lnTo>
                    <a:pt x="9171" y="58274"/>
                  </a:lnTo>
                  <a:lnTo>
                    <a:pt x="9259" y="62091"/>
                  </a:lnTo>
                  <a:lnTo>
                    <a:pt x="9391" y="65251"/>
                  </a:lnTo>
                  <a:lnTo>
                    <a:pt x="9522" y="67533"/>
                  </a:lnTo>
                  <a:lnTo>
                    <a:pt x="9654" y="68586"/>
                  </a:lnTo>
                  <a:lnTo>
                    <a:pt x="10400" y="70868"/>
                  </a:lnTo>
                  <a:lnTo>
                    <a:pt x="10400" y="70911"/>
                  </a:lnTo>
                  <a:lnTo>
                    <a:pt x="11672" y="73632"/>
                  </a:lnTo>
                  <a:lnTo>
                    <a:pt x="12769" y="75870"/>
                  </a:lnTo>
                  <a:lnTo>
                    <a:pt x="13340" y="77011"/>
                  </a:lnTo>
                  <a:lnTo>
                    <a:pt x="13340" y="77055"/>
                  </a:lnTo>
                  <a:lnTo>
                    <a:pt x="14393" y="78283"/>
                  </a:lnTo>
                  <a:lnTo>
                    <a:pt x="18342" y="82057"/>
                  </a:lnTo>
                  <a:lnTo>
                    <a:pt x="20097" y="84295"/>
                  </a:lnTo>
                  <a:lnTo>
                    <a:pt x="20141" y="84339"/>
                  </a:lnTo>
                  <a:lnTo>
                    <a:pt x="20229" y="84339"/>
                  </a:lnTo>
                  <a:lnTo>
                    <a:pt x="20317" y="84295"/>
                  </a:lnTo>
                  <a:lnTo>
                    <a:pt x="20361" y="84251"/>
                  </a:lnTo>
                  <a:lnTo>
                    <a:pt x="20405" y="84207"/>
                  </a:lnTo>
                  <a:lnTo>
                    <a:pt x="20405" y="84119"/>
                  </a:lnTo>
                  <a:lnTo>
                    <a:pt x="20361" y="84075"/>
                  </a:lnTo>
                  <a:lnTo>
                    <a:pt x="18606" y="81838"/>
                  </a:lnTo>
                  <a:lnTo>
                    <a:pt x="18562" y="81794"/>
                  </a:lnTo>
                  <a:lnTo>
                    <a:pt x="14656" y="78064"/>
                  </a:lnTo>
                  <a:lnTo>
                    <a:pt x="13647" y="76835"/>
                  </a:lnTo>
                  <a:lnTo>
                    <a:pt x="11980" y="73500"/>
                  </a:lnTo>
                  <a:lnTo>
                    <a:pt x="10751" y="70780"/>
                  </a:lnTo>
                  <a:lnTo>
                    <a:pt x="10005" y="68498"/>
                  </a:lnTo>
                  <a:lnTo>
                    <a:pt x="9873" y="67489"/>
                  </a:lnTo>
                  <a:lnTo>
                    <a:pt x="9742" y="65251"/>
                  </a:lnTo>
                  <a:lnTo>
                    <a:pt x="9610" y="62091"/>
                  </a:lnTo>
                  <a:lnTo>
                    <a:pt x="9522" y="58274"/>
                  </a:lnTo>
                  <a:lnTo>
                    <a:pt x="9566" y="55817"/>
                  </a:lnTo>
                  <a:lnTo>
                    <a:pt x="9522" y="53052"/>
                  </a:lnTo>
                  <a:lnTo>
                    <a:pt x="9522" y="49103"/>
                  </a:lnTo>
                  <a:lnTo>
                    <a:pt x="9478" y="46382"/>
                  </a:lnTo>
                  <a:lnTo>
                    <a:pt x="9478" y="46338"/>
                  </a:lnTo>
                  <a:lnTo>
                    <a:pt x="8996" y="43267"/>
                  </a:lnTo>
                  <a:lnTo>
                    <a:pt x="8996" y="43223"/>
                  </a:lnTo>
                  <a:lnTo>
                    <a:pt x="7943" y="40678"/>
                  </a:lnTo>
                  <a:lnTo>
                    <a:pt x="6231" y="36992"/>
                  </a:lnTo>
                  <a:lnTo>
                    <a:pt x="4783" y="33964"/>
                  </a:lnTo>
                  <a:lnTo>
                    <a:pt x="3467" y="31814"/>
                  </a:lnTo>
                  <a:lnTo>
                    <a:pt x="351" y="23170"/>
                  </a:lnTo>
                  <a:lnTo>
                    <a:pt x="571" y="22643"/>
                  </a:lnTo>
                  <a:lnTo>
                    <a:pt x="1009" y="21634"/>
                  </a:lnTo>
                  <a:lnTo>
                    <a:pt x="2458" y="18431"/>
                  </a:lnTo>
                  <a:lnTo>
                    <a:pt x="6100" y="10576"/>
                  </a:lnTo>
                  <a:lnTo>
                    <a:pt x="8250" y="8645"/>
                  </a:lnTo>
                  <a:lnTo>
                    <a:pt x="11277" y="5749"/>
                  </a:lnTo>
                  <a:lnTo>
                    <a:pt x="12857" y="4652"/>
                  </a:lnTo>
                  <a:lnTo>
                    <a:pt x="15666" y="2677"/>
                  </a:lnTo>
                  <a:lnTo>
                    <a:pt x="17772" y="1361"/>
                  </a:lnTo>
                  <a:lnTo>
                    <a:pt x="19746" y="352"/>
                  </a:lnTo>
                  <a:lnTo>
                    <a:pt x="19790" y="308"/>
                  </a:lnTo>
                  <a:lnTo>
                    <a:pt x="19834" y="220"/>
                  </a:lnTo>
                  <a:lnTo>
                    <a:pt x="19834" y="176"/>
                  </a:lnTo>
                  <a:lnTo>
                    <a:pt x="19834" y="89"/>
                  </a:lnTo>
                  <a:lnTo>
                    <a:pt x="19790" y="45"/>
                  </a:lnTo>
                  <a:lnTo>
                    <a:pt x="19746"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 name="Google Shape;272;p7"/>
            <p:cNvSpPr/>
            <p:nvPr/>
          </p:nvSpPr>
          <p:spPr>
            <a:xfrm>
              <a:off x="5263525" y="3312200"/>
              <a:ext cx="868875" cy="1159550"/>
            </a:xfrm>
            <a:custGeom>
              <a:rect b="b" l="l" r="r" t="t"/>
              <a:pathLst>
                <a:path extrusionOk="0" h="46382" w="34755">
                  <a:moveTo>
                    <a:pt x="34579" y="0"/>
                  </a:moveTo>
                  <a:lnTo>
                    <a:pt x="34491" y="44"/>
                  </a:lnTo>
                  <a:lnTo>
                    <a:pt x="31551" y="1799"/>
                  </a:lnTo>
                  <a:lnTo>
                    <a:pt x="31507" y="1799"/>
                  </a:lnTo>
                  <a:lnTo>
                    <a:pt x="30454" y="2633"/>
                  </a:lnTo>
                  <a:lnTo>
                    <a:pt x="30454" y="2677"/>
                  </a:lnTo>
                  <a:lnTo>
                    <a:pt x="28348" y="5003"/>
                  </a:lnTo>
                  <a:lnTo>
                    <a:pt x="25846" y="7416"/>
                  </a:lnTo>
                  <a:lnTo>
                    <a:pt x="23872" y="9171"/>
                  </a:lnTo>
                  <a:lnTo>
                    <a:pt x="20976" y="10927"/>
                  </a:lnTo>
                  <a:lnTo>
                    <a:pt x="20932" y="10927"/>
                  </a:lnTo>
                  <a:lnTo>
                    <a:pt x="20142" y="11716"/>
                  </a:lnTo>
                  <a:lnTo>
                    <a:pt x="20142" y="11760"/>
                  </a:lnTo>
                  <a:lnTo>
                    <a:pt x="18255" y="14262"/>
                  </a:lnTo>
                  <a:lnTo>
                    <a:pt x="17202" y="15578"/>
                  </a:lnTo>
                  <a:lnTo>
                    <a:pt x="15754" y="16631"/>
                  </a:lnTo>
                  <a:lnTo>
                    <a:pt x="15710" y="16631"/>
                  </a:lnTo>
                  <a:lnTo>
                    <a:pt x="13516" y="19308"/>
                  </a:lnTo>
                  <a:lnTo>
                    <a:pt x="12199" y="21238"/>
                  </a:lnTo>
                  <a:lnTo>
                    <a:pt x="10971" y="23257"/>
                  </a:lnTo>
                  <a:lnTo>
                    <a:pt x="9347" y="26329"/>
                  </a:lnTo>
                  <a:lnTo>
                    <a:pt x="8426" y="28128"/>
                  </a:lnTo>
                  <a:lnTo>
                    <a:pt x="8426" y="28172"/>
                  </a:lnTo>
                  <a:lnTo>
                    <a:pt x="8075" y="29444"/>
                  </a:lnTo>
                  <a:lnTo>
                    <a:pt x="8075" y="29488"/>
                  </a:lnTo>
                  <a:lnTo>
                    <a:pt x="7855" y="32209"/>
                  </a:lnTo>
                  <a:lnTo>
                    <a:pt x="7724" y="34052"/>
                  </a:lnTo>
                  <a:lnTo>
                    <a:pt x="7724" y="34139"/>
                  </a:lnTo>
                  <a:lnTo>
                    <a:pt x="8119" y="34797"/>
                  </a:lnTo>
                  <a:lnTo>
                    <a:pt x="8119" y="35631"/>
                  </a:lnTo>
                  <a:lnTo>
                    <a:pt x="7811" y="36553"/>
                  </a:lnTo>
                  <a:lnTo>
                    <a:pt x="6100" y="38791"/>
                  </a:lnTo>
                  <a:lnTo>
                    <a:pt x="5179" y="40239"/>
                  </a:lnTo>
                  <a:lnTo>
                    <a:pt x="4257" y="42169"/>
                  </a:lnTo>
                  <a:lnTo>
                    <a:pt x="3511" y="43091"/>
                  </a:lnTo>
                  <a:lnTo>
                    <a:pt x="1712" y="44188"/>
                  </a:lnTo>
                  <a:lnTo>
                    <a:pt x="1668" y="44232"/>
                  </a:lnTo>
                  <a:lnTo>
                    <a:pt x="922" y="44890"/>
                  </a:lnTo>
                  <a:lnTo>
                    <a:pt x="878" y="44934"/>
                  </a:lnTo>
                  <a:lnTo>
                    <a:pt x="45" y="46119"/>
                  </a:lnTo>
                  <a:lnTo>
                    <a:pt x="1" y="46162"/>
                  </a:lnTo>
                  <a:lnTo>
                    <a:pt x="1" y="46250"/>
                  </a:lnTo>
                  <a:lnTo>
                    <a:pt x="45" y="46294"/>
                  </a:lnTo>
                  <a:lnTo>
                    <a:pt x="88" y="46338"/>
                  </a:lnTo>
                  <a:lnTo>
                    <a:pt x="176" y="46382"/>
                  </a:lnTo>
                  <a:lnTo>
                    <a:pt x="264" y="46382"/>
                  </a:lnTo>
                  <a:lnTo>
                    <a:pt x="308" y="46294"/>
                  </a:lnTo>
                  <a:lnTo>
                    <a:pt x="1185" y="45153"/>
                  </a:lnTo>
                  <a:lnTo>
                    <a:pt x="1888" y="44495"/>
                  </a:lnTo>
                  <a:lnTo>
                    <a:pt x="3687" y="43398"/>
                  </a:lnTo>
                  <a:lnTo>
                    <a:pt x="3731" y="43354"/>
                  </a:lnTo>
                  <a:lnTo>
                    <a:pt x="4520" y="42389"/>
                  </a:lnTo>
                  <a:lnTo>
                    <a:pt x="4564" y="42345"/>
                  </a:lnTo>
                  <a:lnTo>
                    <a:pt x="5486" y="40414"/>
                  </a:lnTo>
                  <a:lnTo>
                    <a:pt x="6407" y="38966"/>
                  </a:lnTo>
                  <a:lnTo>
                    <a:pt x="8119" y="36728"/>
                  </a:lnTo>
                  <a:lnTo>
                    <a:pt x="8162" y="36684"/>
                  </a:lnTo>
                  <a:lnTo>
                    <a:pt x="8426" y="35719"/>
                  </a:lnTo>
                  <a:lnTo>
                    <a:pt x="8470" y="35675"/>
                  </a:lnTo>
                  <a:lnTo>
                    <a:pt x="8470" y="34754"/>
                  </a:lnTo>
                  <a:lnTo>
                    <a:pt x="8426" y="34622"/>
                  </a:lnTo>
                  <a:lnTo>
                    <a:pt x="8075" y="34008"/>
                  </a:lnTo>
                  <a:lnTo>
                    <a:pt x="8206" y="32252"/>
                  </a:lnTo>
                  <a:lnTo>
                    <a:pt x="8426" y="29532"/>
                  </a:lnTo>
                  <a:lnTo>
                    <a:pt x="8733" y="28259"/>
                  </a:lnTo>
                  <a:lnTo>
                    <a:pt x="9654" y="26460"/>
                  </a:lnTo>
                  <a:lnTo>
                    <a:pt x="11278" y="23432"/>
                  </a:lnTo>
                  <a:lnTo>
                    <a:pt x="12507" y="21458"/>
                  </a:lnTo>
                  <a:lnTo>
                    <a:pt x="13779" y="19483"/>
                  </a:lnTo>
                  <a:lnTo>
                    <a:pt x="15973" y="16894"/>
                  </a:lnTo>
                  <a:lnTo>
                    <a:pt x="17421" y="15841"/>
                  </a:lnTo>
                  <a:lnTo>
                    <a:pt x="17421" y="15797"/>
                  </a:lnTo>
                  <a:lnTo>
                    <a:pt x="18518" y="14481"/>
                  </a:lnTo>
                  <a:lnTo>
                    <a:pt x="20405" y="11980"/>
                  </a:lnTo>
                  <a:lnTo>
                    <a:pt x="21151" y="11190"/>
                  </a:lnTo>
                  <a:lnTo>
                    <a:pt x="24091" y="9435"/>
                  </a:lnTo>
                  <a:lnTo>
                    <a:pt x="26110" y="7679"/>
                  </a:lnTo>
                  <a:lnTo>
                    <a:pt x="28611" y="5222"/>
                  </a:lnTo>
                  <a:lnTo>
                    <a:pt x="30717" y="2897"/>
                  </a:lnTo>
                  <a:lnTo>
                    <a:pt x="31726" y="2063"/>
                  </a:lnTo>
                  <a:lnTo>
                    <a:pt x="34666" y="351"/>
                  </a:lnTo>
                  <a:lnTo>
                    <a:pt x="34710" y="308"/>
                  </a:lnTo>
                  <a:lnTo>
                    <a:pt x="34754" y="220"/>
                  </a:lnTo>
                  <a:lnTo>
                    <a:pt x="34754" y="176"/>
                  </a:lnTo>
                  <a:lnTo>
                    <a:pt x="34754" y="88"/>
                  </a:lnTo>
                  <a:lnTo>
                    <a:pt x="34710" y="44"/>
                  </a:lnTo>
                  <a:lnTo>
                    <a:pt x="34622"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 name="Google Shape;273;p7"/>
            <p:cNvSpPr/>
            <p:nvPr/>
          </p:nvSpPr>
          <p:spPr>
            <a:xfrm>
              <a:off x="5251475" y="3288075"/>
              <a:ext cx="853500" cy="1173800"/>
            </a:xfrm>
            <a:custGeom>
              <a:rect b="b" l="l" r="r" t="t"/>
              <a:pathLst>
                <a:path extrusionOk="0" h="46952" w="34140">
                  <a:moveTo>
                    <a:pt x="33876" y="0"/>
                  </a:moveTo>
                  <a:lnTo>
                    <a:pt x="31462" y="1448"/>
                  </a:lnTo>
                  <a:lnTo>
                    <a:pt x="30453" y="2150"/>
                  </a:lnTo>
                  <a:lnTo>
                    <a:pt x="30409" y="2194"/>
                  </a:lnTo>
                  <a:lnTo>
                    <a:pt x="28478" y="4300"/>
                  </a:lnTo>
                  <a:lnTo>
                    <a:pt x="26460" y="6275"/>
                  </a:lnTo>
                  <a:lnTo>
                    <a:pt x="24836" y="7679"/>
                  </a:lnTo>
                  <a:lnTo>
                    <a:pt x="22774" y="9127"/>
                  </a:lnTo>
                  <a:lnTo>
                    <a:pt x="20931" y="10531"/>
                  </a:lnTo>
                  <a:lnTo>
                    <a:pt x="19658" y="11365"/>
                  </a:lnTo>
                  <a:lnTo>
                    <a:pt x="19615" y="11409"/>
                  </a:lnTo>
                  <a:lnTo>
                    <a:pt x="18649" y="12462"/>
                  </a:lnTo>
                  <a:lnTo>
                    <a:pt x="18649" y="12506"/>
                  </a:lnTo>
                  <a:lnTo>
                    <a:pt x="17157" y="14481"/>
                  </a:lnTo>
                  <a:lnTo>
                    <a:pt x="16543" y="15095"/>
                  </a:lnTo>
                  <a:lnTo>
                    <a:pt x="15534" y="15797"/>
                  </a:lnTo>
                  <a:lnTo>
                    <a:pt x="15490" y="15841"/>
                  </a:lnTo>
                  <a:lnTo>
                    <a:pt x="13954" y="17728"/>
                  </a:lnTo>
                  <a:lnTo>
                    <a:pt x="12111" y="20141"/>
                  </a:lnTo>
                  <a:lnTo>
                    <a:pt x="10707" y="22203"/>
                  </a:lnTo>
                  <a:lnTo>
                    <a:pt x="8381" y="26372"/>
                  </a:lnTo>
                  <a:lnTo>
                    <a:pt x="7591" y="27864"/>
                  </a:lnTo>
                  <a:lnTo>
                    <a:pt x="7372" y="28610"/>
                  </a:lnTo>
                  <a:lnTo>
                    <a:pt x="7372" y="28654"/>
                  </a:lnTo>
                  <a:lnTo>
                    <a:pt x="6802" y="34007"/>
                  </a:lnTo>
                  <a:lnTo>
                    <a:pt x="6582" y="36596"/>
                  </a:lnTo>
                  <a:lnTo>
                    <a:pt x="6363" y="38044"/>
                  </a:lnTo>
                  <a:lnTo>
                    <a:pt x="5485" y="39668"/>
                  </a:lnTo>
                  <a:lnTo>
                    <a:pt x="4300" y="41774"/>
                  </a:lnTo>
                  <a:lnTo>
                    <a:pt x="3467" y="43003"/>
                  </a:lnTo>
                  <a:lnTo>
                    <a:pt x="2019" y="44144"/>
                  </a:lnTo>
                  <a:lnTo>
                    <a:pt x="1975" y="44144"/>
                  </a:lnTo>
                  <a:lnTo>
                    <a:pt x="44" y="46645"/>
                  </a:lnTo>
                  <a:lnTo>
                    <a:pt x="0" y="46733"/>
                  </a:lnTo>
                  <a:lnTo>
                    <a:pt x="0" y="46776"/>
                  </a:lnTo>
                  <a:lnTo>
                    <a:pt x="44" y="46864"/>
                  </a:lnTo>
                  <a:lnTo>
                    <a:pt x="88" y="46908"/>
                  </a:lnTo>
                  <a:lnTo>
                    <a:pt x="176" y="46952"/>
                  </a:lnTo>
                  <a:lnTo>
                    <a:pt x="263" y="46908"/>
                  </a:lnTo>
                  <a:lnTo>
                    <a:pt x="307" y="46864"/>
                  </a:lnTo>
                  <a:lnTo>
                    <a:pt x="2238" y="44407"/>
                  </a:lnTo>
                  <a:lnTo>
                    <a:pt x="3686" y="43266"/>
                  </a:lnTo>
                  <a:lnTo>
                    <a:pt x="3730" y="43222"/>
                  </a:lnTo>
                  <a:lnTo>
                    <a:pt x="4607" y="41950"/>
                  </a:lnTo>
                  <a:lnTo>
                    <a:pt x="5792" y="39799"/>
                  </a:lnTo>
                  <a:lnTo>
                    <a:pt x="6714" y="38176"/>
                  </a:lnTo>
                  <a:lnTo>
                    <a:pt x="6714" y="38132"/>
                  </a:lnTo>
                  <a:lnTo>
                    <a:pt x="6933" y="36640"/>
                  </a:lnTo>
                  <a:lnTo>
                    <a:pt x="7153" y="34007"/>
                  </a:lnTo>
                  <a:lnTo>
                    <a:pt x="7723" y="28698"/>
                  </a:lnTo>
                  <a:lnTo>
                    <a:pt x="7942" y="27996"/>
                  </a:lnTo>
                  <a:lnTo>
                    <a:pt x="8688" y="26548"/>
                  </a:lnTo>
                  <a:lnTo>
                    <a:pt x="11014" y="22423"/>
                  </a:lnTo>
                  <a:lnTo>
                    <a:pt x="12418" y="20361"/>
                  </a:lnTo>
                  <a:lnTo>
                    <a:pt x="14217" y="17947"/>
                  </a:lnTo>
                  <a:lnTo>
                    <a:pt x="15753" y="16060"/>
                  </a:lnTo>
                  <a:lnTo>
                    <a:pt x="16762" y="15358"/>
                  </a:lnTo>
                  <a:lnTo>
                    <a:pt x="16806" y="15358"/>
                  </a:lnTo>
                  <a:lnTo>
                    <a:pt x="17421" y="14744"/>
                  </a:lnTo>
                  <a:lnTo>
                    <a:pt x="17464" y="14700"/>
                  </a:lnTo>
                  <a:lnTo>
                    <a:pt x="18913" y="12725"/>
                  </a:lnTo>
                  <a:lnTo>
                    <a:pt x="19878" y="11672"/>
                  </a:lnTo>
                  <a:lnTo>
                    <a:pt x="21150" y="10838"/>
                  </a:lnTo>
                  <a:lnTo>
                    <a:pt x="22993" y="9390"/>
                  </a:lnTo>
                  <a:lnTo>
                    <a:pt x="25056" y="7986"/>
                  </a:lnTo>
                  <a:lnTo>
                    <a:pt x="25056" y="7942"/>
                  </a:lnTo>
                  <a:lnTo>
                    <a:pt x="26679" y="6538"/>
                  </a:lnTo>
                  <a:lnTo>
                    <a:pt x="28698" y="4564"/>
                  </a:lnTo>
                  <a:lnTo>
                    <a:pt x="30629" y="2457"/>
                  </a:lnTo>
                  <a:lnTo>
                    <a:pt x="31682" y="1755"/>
                  </a:lnTo>
                  <a:lnTo>
                    <a:pt x="34051" y="307"/>
                  </a:lnTo>
                  <a:lnTo>
                    <a:pt x="34095" y="263"/>
                  </a:lnTo>
                  <a:lnTo>
                    <a:pt x="34139" y="176"/>
                  </a:lnTo>
                  <a:lnTo>
                    <a:pt x="34139" y="132"/>
                  </a:lnTo>
                  <a:lnTo>
                    <a:pt x="34139" y="44"/>
                  </a:lnTo>
                  <a:lnTo>
                    <a:pt x="34051"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 name="Google Shape;274;p7"/>
            <p:cNvSpPr/>
            <p:nvPr/>
          </p:nvSpPr>
          <p:spPr>
            <a:xfrm>
              <a:off x="5242675" y="3261725"/>
              <a:ext cx="833775" cy="1184800"/>
            </a:xfrm>
            <a:custGeom>
              <a:rect b="b" l="l" r="r" t="t"/>
              <a:pathLst>
                <a:path extrusionOk="0" h="47392" w="33351">
                  <a:moveTo>
                    <a:pt x="33175" y="1"/>
                  </a:moveTo>
                  <a:lnTo>
                    <a:pt x="33087" y="45"/>
                  </a:lnTo>
                  <a:lnTo>
                    <a:pt x="31244" y="1230"/>
                  </a:lnTo>
                  <a:lnTo>
                    <a:pt x="30147" y="1888"/>
                  </a:lnTo>
                  <a:lnTo>
                    <a:pt x="30103" y="1932"/>
                  </a:lnTo>
                  <a:lnTo>
                    <a:pt x="26900" y="5179"/>
                  </a:lnTo>
                  <a:lnTo>
                    <a:pt x="22775" y="8426"/>
                  </a:lnTo>
                  <a:lnTo>
                    <a:pt x="19703" y="10839"/>
                  </a:lnTo>
                  <a:lnTo>
                    <a:pt x="18255" y="11936"/>
                  </a:lnTo>
                  <a:lnTo>
                    <a:pt x="18211" y="11936"/>
                  </a:lnTo>
                  <a:lnTo>
                    <a:pt x="16632" y="13999"/>
                  </a:lnTo>
                  <a:lnTo>
                    <a:pt x="15666" y="14745"/>
                  </a:lnTo>
                  <a:lnTo>
                    <a:pt x="15622" y="14789"/>
                  </a:lnTo>
                  <a:lnTo>
                    <a:pt x="11936" y="19396"/>
                  </a:lnTo>
                  <a:lnTo>
                    <a:pt x="10664" y="21107"/>
                  </a:lnTo>
                  <a:lnTo>
                    <a:pt x="9084" y="23257"/>
                  </a:lnTo>
                  <a:lnTo>
                    <a:pt x="9084" y="23301"/>
                  </a:lnTo>
                  <a:lnTo>
                    <a:pt x="7680" y="25803"/>
                  </a:lnTo>
                  <a:lnTo>
                    <a:pt x="6671" y="27733"/>
                  </a:lnTo>
                  <a:lnTo>
                    <a:pt x="6627" y="27777"/>
                  </a:lnTo>
                  <a:lnTo>
                    <a:pt x="6056" y="32077"/>
                  </a:lnTo>
                  <a:lnTo>
                    <a:pt x="4784" y="40108"/>
                  </a:lnTo>
                  <a:lnTo>
                    <a:pt x="4345" y="41205"/>
                  </a:lnTo>
                  <a:lnTo>
                    <a:pt x="3248" y="43135"/>
                  </a:lnTo>
                  <a:lnTo>
                    <a:pt x="2195" y="44188"/>
                  </a:lnTo>
                  <a:lnTo>
                    <a:pt x="2151" y="44188"/>
                  </a:lnTo>
                  <a:lnTo>
                    <a:pt x="835" y="45987"/>
                  </a:lnTo>
                  <a:lnTo>
                    <a:pt x="1" y="47128"/>
                  </a:lnTo>
                  <a:lnTo>
                    <a:pt x="1" y="47172"/>
                  </a:lnTo>
                  <a:lnTo>
                    <a:pt x="1" y="47260"/>
                  </a:lnTo>
                  <a:lnTo>
                    <a:pt x="1" y="47304"/>
                  </a:lnTo>
                  <a:lnTo>
                    <a:pt x="45" y="47348"/>
                  </a:lnTo>
                  <a:lnTo>
                    <a:pt x="176" y="47392"/>
                  </a:lnTo>
                  <a:lnTo>
                    <a:pt x="220" y="47392"/>
                  </a:lnTo>
                  <a:lnTo>
                    <a:pt x="308" y="47304"/>
                  </a:lnTo>
                  <a:lnTo>
                    <a:pt x="1142" y="46207"/>
                  </a:lnTo>
                  <a:lnTo>
                    <a:pt x="2458" y="44408"/>
                  </a:lnTo>
                  <a:lnTo>
                    <a:pt x="3511" y="43355"/>
                  </a:lnTo>
                  <a:lnTo>
                    <a:pt x="3511" y="43311"/>
                  </a:lnTo>
                  <a:lnTo>
                    <a:pt x="4652" y="41380"/>
                  </a:lnTo>
                  <a:lnTo>
                    <a:pt x="4696" y="41336"/>
                  </a:lnTo>
                  <a:lnTo>
                    <a:pt x="5135" y="40239"/>
                  </a:lnTo>
                  <a:lnTo>
                    <a:pt x="5135" y="40195"/>
                  </a:lnTo>
                  <a:lnTo>
                    <a:pt x="6408" y="32121"/>
                  </a:lnTo>
                  <a:lnTo>
                    <a:pt x="6978" y="27865"/>
                  </a:lnTo>
                  <a:lnTo>
                    <a:pt x="7987" y="25934"/>
                  </a:lnTo>
                  <a:lnTo>
                    <a:pt x="9391" y="23477"/>
                  </a:lnTo>
                  <a:lnTo>
                    <a:pt x="10927" y="21327"/>
                  </a:lnTo>
                  <a:lnTo>
                    <a:pt x="12200" y="19615"/>
                  </a:lnTo>
                  <a:lnTo>
                    <a:pt x="15886" y="15008"/>
                  </a:lnTo>
                  <a:lnTo>
                    <a:pt x="16851" y="14262"/>
                  </a:lnTo>
                  <a:lnTo>
                    <a:pt x="16895" y="14218"/>
                  </a:lnTo>
                  <a:lnTo>
                    <a:pt x="18475" y="12200"/>
                  </a:lnTo>
                  <a:lnTo>
                    <a:pt x="19923" y="11103"/>
                  </a:lnTo>
                  <a:lnTo>
                    <a:pt x="22994" y="8689"/>
                  </a:lnTo>
                  <a:lnTo>
                    <a:pt x="27119" y="5442"/>
                  </a:lnTo>
                  <a:lnTo>
                    <a:pt x="27163" y="5442"/>
                  </a:lnTo>
                  <a:lnTo>
                    <a:pt x="30366" y="2195"/>
                  </a:lnTo>
                  <a:lnTo>
                    <a:pt x="31419" y="1537"/>
                  </a:lnTo>
                  <a:lnTo>
                    <a:pt x="33306" y="352"/>
                  </a:lnTo>
                  <a:lnTo>
                    <a:pt x="33350" y="308"/>
                  </a:lnTo>
                  <a:lnTo>
                    <a:pt x="33350" y="220"/>
                  </a:lnTo>
                  <a:lnTo>
                    <a:pt x="33350" y="176"/>
                  </a:lnTo>
                  <a:lnTo>
                    <a:pt x="33350" y="89"/>
                  </a:lnTo>
                  <a:lnTo>
                    <a:pt x="33306" y="45"/>
                  </a:lnTo>
                  <a:lnTo>
                    <a:pt x="33219"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 name="Google Shape;275;p7"/>
            <p:cNvSpPr/>
            <p:nvPr/>
          </p:nvSpPr>
          <p:spPr>
            <a:xfrm>
              <a:off x="5230625" y="3236500"/>
              <a:ext cx="817300" cy="1199050"/>
            </a:xfrm>
            <a:custGeom>
              <a:rect b="b" l="l" r="r" t="t"/>
              <a:pathLst>
                <a:path extrusionOk="0" h="47962" w="32692">
                  <a:moveTo>
                    <a:pt x="32428" y="1"/>
                  </a:moveTo>
                  <a:lnTo>
                    <a:pt x="30146" y="1536"/>
                  </a:lnTo>
                  <a:lnTo>
                    <a:pt x="30102" y="1580"/>
                  </a:lnTo>
                  <a:lnTo>
                    <a:pt x="27513" y="4038"/>
                  </a:lnTo>
                  <a:lnTo>
                    <a:pt x="22906" y="7724"/>
                  </a:lnTo>
                  <a:lnTo>
                    <a:pt x="20624" y="9523"/>
                  </a:lnTo>
                  <a:lnTo>
                    <a:pt x="18693" y="11102"/>
                  </a:lnTo>
                  <a:lnTo>
                    <a:pt x="17070" y="12287"/>
                  </a:lnTo>
                  <a:lnTo>
                    <a:pt x="17070" y="12331"/>
                  </a:lnTo>
                  <a:lnTo>
                    <a:pt x="16280" y="13253"/>
                  </a:lnTo>
                  <a:lnTo>
                    <a:pt x="15622" y="13867"/>
                  </a:lnTo>
                  <a:lnTo>
                    <a:pt x="15578" y="13911"/>
                  </a:lnTo>
                  <a:lnTo>
                    <a:pt x="12770" y="17509"/>
                  </a:lnTo>
                  <a:lnTo>
                    <a:pt x="10927" y="19878"/>
                  </a:lnTo>
                  <a:lnTo>
                    <a:pt x="7592" y="24310"/>
                  </a:lnTo>
                  <a:lnTo>
                    <a:pt x="5880" y="27514"/>
                  </a:lnTo>
                  <a:lnTo>
                    <a:pt x="5836" y="27558"/>
                  </a:lnTo>
                  <a:lnTo>
                    <a:pt x="5178" y="32121"/>
                  </a:lnTo>
                  <a:lnTo>
                    <a:pt x="4652" y="35851"/>
                  </a:lnTo>
                  <a:lnTo>
                    <a:pt x="4125" y="39274"/>
                  </a:lnTo>
                  <a:lnTo>
                    <a:pt x="3598" y="41731"/>
                  </a:lnTo>
                  <a:lnTo>
                    <a:pt x="3116" y="43091"/>
                  </a:lnTo>
                  <a:lnTo>
                    <a:pt x="527" y="47040"/>
                  </a:lnTo>
                  <a:lnTo>
                    <a:pt x="44" y="47699"/>
                  </a:lnTo>
                  <a:lnTo>
                    <a:pt x="0" y="47786"/>
                  </a:lnTo>
                  <a:lnTo>
                    <a:pt x="0" y="47830"/>
                  </a:lnTo>
                  <a:lnTo>
                    <a:pt x="44" y="47918"/>
                  </a:lnTo>
                  <a:lnTo>
                    <a:pt x="88" y="47962"/>
                  </a:lnTo>
                  <a:lnTo>
                    <a:pt x="264" y="47962"/>
                  </a:lnTo>
                  <a:lnTo>
                    <a:pt x="351" y="47918"/>
                  </a:lnTo>
                  <a:lnTo>
                    <a:pt x="790" y="47260"/>
                  </a:lnTo>
                  <a:lnTo>
                    <a:pt x="3423" y="43267"/>
                  </a:lnTo>
                  <a:lnTo>
                    <a:pt x="3467" y="43223"/>
                  </a:lnTo>
                  <a:lnTo>
                    <a:pt x="3906" y="41862"/>
                  </a:lnTo>
                  <a:lnTo>
                    <a:pt x="3950" y="41819"/>
                  </a:lnTo>
                  <a:lnTo>
                    <a:pt x="4476" y="39317"/>
                  </a:lnTo>
                  <a:lnTo>
                    <a:pt x="4959" y="35895"/>
                  </a:lnTo>
                  <a:lnTo>
                    <a:pt x="5529" y="32165"/>
                  </a:lnTo>
                  <a:lnTo>
                    <a:pt x="6187" y="27645"/>
                  </a:lnTo>
                  <a:lnTo>
                    <a:pt x="7899" y="24486"/>
                  </a:lnTo>
                  <a:lnTo>
                    <a:pt x="11190" y="20098"/>
                  </a:lnTo>
                  <a:lnTo>
                    <a:pt x="13033" y="17728"/>
                  </a:lnTo>
                  <a:lnTo>
                    <a:pt x="15841" y="14130"/>
                  </a:lnTo>
                  <a:lnTo>
                    <a:pt x="16543" y="13516"/>
                  </a:lnTo>
                  <a:lnTo>
                    <a:pt x="16543" y="13472"/>
                  </a:lnTo>
                  <a:lnTo>
                    <a:pt x="17289" y="12594"/>
                  </a:lnTo>
                  <a:lnTo>
                    <a:pt x="18913" y="11366"/>
                  </a:lnTo>
                  <a:lnTo>
                    <a:pt x="20844" y="9786"/>
                  </a:lnTo>
                  <a:lnTo>
                    <a:pt x="23125" y="7987"/>
                  </a:lnTo>
                  <a:lnTo>
                    <a:pt x="27733" y="4301"/>
                  </a:lnTo>
                  <a:lnTo>
                    <a:pt x="30322" y="1844"/>
                  </a:lnTo>
                  <a:lnTo>
                    <a:pt x="32604" y="308"/>
                  </a:lnTo>
                  <a:lnTo>
                    <a:pt x="32647" y="264"/>
                  </a:lnTo>
                  <a:lnTo>
                    <a:pt x="32691" y="220"/>
                  </a:lnTo>
                  <a:lnTo>
                    <a:pt x="32691" y="132"/>
                  </a:lnTo>
                  <a:lnTo>
                    <a:pt x="32647" y="88"/>
                  </a:lnTo>
                  <a:lnTo>
                    <a:pt x="32604"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 name="Google Shape;276;p7"/>
            <p:cNvSpPr/>
            <p:nvPr/>
          </p:nvSpPr>
          <p:spPr>
            <a:xfrm>
              <a:off x="5136275" y="3184950"/>
              <a:ext cx="854600" cy="1805700"/>
            </a:xfrm>
            <a:custGeom>
              <a:rect b="b" l="l" r="r" t="t"/>
              <a:pathLst>
                <a:path extrusionOk="0" h="72228" w="34184">
                  <a:moveTo>
                    <a:pt x="34052" y="0"/>
                  </a:moveTo>
                  <a:lnTo>
                    <a:pt x="33964" y="44"/>
                  </a:lnTo>
                  <a:lnTo>
                    <a:pt x="33920" y="44"/>
                  </a:lnTo>
                  <a:lnTo>
                    <a:pt x="30015" y="3072"/>
                  </a:lnTo>
                  <a:lnTo>
                    <a:pt x="25978" y="6319"/>
                  </a:lnTo>
                  <a:lnTo>
                    <a:pt x="23257" y="8513"/>
                  </a:lnTo>
                  <a:lnTo>
                    <a:pt x="20975" y="10400"/>
                  </a:lnTo>
                  <a:lnTo>
                    <a:pt x="19659" y="11453"/>
                  </a:lnTo>
                  <a:lnTo>
                    <a:pt x="16675" y="13340"/>
                  </a:lnTo>
                  <a:lnTo>
                    <a:pt x="16675" y="13384"/>
                  </a:lnTo>
                  <a:lnTo>
                    <a:pt x="15534" y="14656"/>
                  </a:lnTo>
                  <a:lnTo>
                    <a:pt x="14657" y="15885"/>
                  </a:lnTo>
                  <a:lnTo>
                    <a:pt x="13779" y="17114"/>
                  </a:lnTo>
                  <a:lnTo>
                    <a:pt x="12199" y="19615"/>
                  </a:lnTo>
                  <a:lnTo>
                    <a:pt x="10488" y="22248"/>
                  </a:lnTo>
                  <a:lnTo>
                    <a:pt x="9567" y="23564"/>
                  </a:lnTo>
                  <a:lnTo>
                    <a:pt x="8601" y="24837"/>
                  </a:lnTo>
                  <a:lnTo>
                    <a:pt x="7197" y="26811"/>
                  </a:lnTo>
                  <a:lnTo>
                    <a:pt x="7197" y="26899"/>
                  </a:lnTo>
                  <a:lnTo>
                    <a:pt x="6802" y="29005"/>
                  </a:lnTo>
                  <a:lnTo>
                    <a:pt x="6188" y="33876"/>
                  </a:lnTo>
                  <a:lnTo>
                    <a:pt x="5705" y="37386"/>
                  </a:lnTo>
                  <a:lnTo>
                    <a:pt x="5266" y="40502"/>
                  </a:lnTo>
                  <a:lnTo>
                    <a:pt x="4564" y="43793"/>
                  </a:lnTo>
                  <a:lnTo>
                    <a:pt x="3730" y="47479"/>
                  </a:lnTo>
                  <a:lnTo>
                    <a:pt x="1624" y="50814"/>
                  </a:lnTo>
                  <a:lnTo>
                    <a:pt x="878" y="52262"/>
                  </a:lnTo>
                  <a:lnTo>
                    <a:pt x="834" y="52350"/>
                  </a:lnTo>
                  <a:lnTo>
                    <a:pt x="527" y="54807"/>
                  </a:lnTo>
                  <a:lnTo>
                    <a:pt x="264" y="57527"/>
                  </a:lnTo>
                  <a:lnTo>
                    <a:pt x="1" y="59458"/>
                  </a:lnTo>
                  <a:lnTo>
                    <a:pt x="1" y="59502"/>
                  </a:lnTo>
                  <a:lnTo>
                    <a:pt x="1" y="59590"/>
                  </a:lnTo>
                  <a:lnTo>
                    <a:pt x="2414" y="62837"/>
                  </a:lnTo>
                  <a:lnTo>
                    <a:pt x="3774" y="64943"/>
                  </a:lnTo>
                  <a:lnTo>
                    <a:pt x="4608" y="66216"/>
                  </a:lnTo>
                  <a:lnTo>
                    <a:pt x="6275" y="68190"/>
                  </a:lnTo>
                  <a:lnTo>
                    <a:pt x="9391" y="71701"/>
                  </a:lnTo>
                  <a:lnTo>
                    <a:pt x="9435" y="71701"/>
                  </a:lnTo>
                  <a:lnTo>
                    <a:pt x="10093" y="72183"/>
                  </a:lnTo>
                  <a:lnTo>
                    <a:pt x="10181" y="72227"/>
                  </a:lnTo>
                  <a:lnTo>
                    <a:pt x="10707" y="72227"/>
                  </a:lnTo>
                  <a:lnTo>
                    <a:pt x="10751" y="72183"/>
                  </a:lnTo>
                  <a:lnTo>
                    <a:pt x="10839" y="72140"/>
                  </a:lnTo>
                  <a:lnTo>
                    <a:pt x="11804" y="71043"/>
                  </a:lnTo>
                  <a:lnTo>
                    <a:pt x="11848" y="70955"/>
                  </a:lnTo>
                  <a:lnTo>
                    <a:pt x="11848" y="70911"/>
                  </a:lnTo>
                  <a:lnTo>
                    <a:pt x="11804" y="70823"/>
                  </a:lnTo>
                  <a:lnTo>
                    <a:pt x="11804" y="70779"/>
                  </a:lnTo>
                  <a:lnTo>
                    <a:pt x="11717" y="70735"/>
                  </a:lnTo>
                  <a:lnTo>
                    <a:pt x="11585" y="70735"/>
                  </a:lnTo>
                  <a:lnTo>
                    <a:pt x="11541" y="70779"/>
                  </a:lnTo>
                  <a:lnTo>
                    <a:pt x="10620" y="71876"/>
                  </a:lnTo>
                  <a:lnTo>
                    <a:pt x="10269" y="71876"/>
                  </a:lnTo>
                  <a:lnTo>
                    <a:pt x="9654" y="71437"/>
                  </a:lnTo>
                  <a:lnTo>
                    <a:pt x="6539" y="67971"/>
                  </a:lnTo>
                  <a:lnTo>
                    <a:pt x="4915" y="65996"/>
                  </a:lnTo>
                  <a:lnTo>
                    <a:pt x="4038" y="64768"/>
                  </a:lnTo>
                  <a:lnTo>
                    <a:pt x="2677" y="62618"/>
                  </a:lnTo>
                  <a:lnTo>
                    <a:pt x="352" y="59414"/>
                  </a:lnTo>
                  <a:lnTo>
                    <a:pt x="615" y="57571"/>
                  </a:lnTo>
                  <a:lnTo>
                    <a:pt x="878" y="54851"/>
                  </a:lnTo>
                  <a:lnTo>
                    <a:pt x="1185" y="52393"/>
                  </a:lnTo>
                  <a:lnTo>
                    <a:pt x="1931" y="50989"/>
                  </a:lnTo>
                  <a:lnTo>
                    <a:pt x="4038" y="47654"/>
                  </a:lnTo>
                  <a:lnTo>
                    <a:pt x="4038" y="47567"/>
                  </a:lnTo>
                  <a:lnTo>
                    <a:pt x="4915" y="43837"/>
                  </a:lnTo>
                  <a:lnTo>
                    <a:pt x="5617" y="40546"/>
                  </a:lnTo>
                  <a:lnTo>
                    <a:pt x="6056" y="37430"/>
                  </a:lnTo>
                  <a:lnTo>
                    <a:pt x="6495" y="33920"/>
                  </a:lnTo>
                  <a:lnTo>
                    <a:pt x="7109" y="29093"/>
                  </a:lnTo>
                  <a:lnTo>
                    <a:pt x="7504" y="26987"/>
                  </a:lnTo>
                  <a:lnTo>
                    <a:pt x="8908" y="25056"/>
                  </a:lnTo>
                  <a:lnTo>
                    <a:pt x="9830" y="23783"/>
                  </a:lnTo>
                  <a:lnTo>
                    <a:pt x="10751" y="22467"/>
                  </a:lnTo>
                  <a:lnTo>
                    <a:pt x="12463" y="19790"/>
                  </a:lnTo>
                  <a:lnTo>
                    <a:pt x="14086" y="17289"/>
                  </a:lnTo>
                  <a:lnTo>
                    <a:pt x="14920" y="16060"/>
                  </a:lnTo>
                  <a:lnTo>
                    <a:pt x="15798" y="14876"/>
                  </a:lnTo>
                  <a:lnTo>
                    <a:pt x="16895" y="13647"/>
                  </a:lnTo>
                  <a:lnTo>
                    <a:pt x="19835" y="11760"/>
                  </a:lnTo>
                  <a:lnTo>
                    <a:pt x="19878" y="11760"/>
                  </a:lnTo>
                  <a:lnTo>
                    <a:pt x="21195" y="10663"/>
                  </a:lnTo>
                  <a:lnTo>
                    <a:pt x="23477" y="8820"/>
                  </a:lnTo>
                  <a:lnTo>
                    <a:pt x="26241" y="6626"/>
                  </a:lnTo>
                  <a:lnTo>
                    <a:pt x="30234" y="3379"/>
                  </a:lnTo>
                  <a:lnTo>
                    <a:pt x="34140" y="351"/>
                  </a:lnTo>
                  <a:lnTo>
                    <a:pt x="34183" y="264"/>
                  </a:lnTo>
                  <a:lnTo>
                    <a:pt x="34183" y="220"/>
                  </a:lnTo>
                  <a:lnTo>
                    <a:pt x="34183" y="132"/>
                  </a:lnTo>
                  <a:lnTo>
                    <a:pt x="34183" y="88"/>
                  </a:lnTo>
                  <a:lnTo>
                    <a:pt x="34096" y="44"/>
                  </a:lnTo>
                  <a:lnTo>
                    <a:pt x="34052"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 name="Google Shape;277;p7"/>
            <p:cNvSpPr/>
            <p:nvPr/>
          </p:nvSpPr>
          <p:spPr>
            <a:xfrm>
              <a:off x="5101175" y="3159725"/>
              <a:ext cx="862275" cy="1886875"/>
            </a:xfrm>
            <a:custGeom>
              <a:rect b="b" l="l" r="r" t="t"/>
              <a:pathLst>
                <a:path extrusionOk="0" h="75475" w="34491">
                  <a:moveTo>
                    <a:pt x="34271" y="0"/>
                  </a:moveTo>
                  <a:lnTo>
                    <a:pt x="34183" y="44"/>
                  </a:lnTo>
                  <a:lnTo>
                    <a:pt x="31287" y="2238"/>
                  </a:lnTo>
                  <a:lnTo>
                    <a:pt x="22555" y="9303"/>
                  </a:lnTo>
                  <a:lnTo>
                    <a:pt x="19834" y="11409"/>
                  </a:lnTo>
                  <a:lnTo>
                    <a:pt x="17509" y="12506"/>
                  </a:lnTo>
                  <a:lnTo>
                    <a:pt x="16938" y="12813"/>
                  </a:lnTo>
                  <a:lnTo>
                    <a:pt x="16456" y="13164"/>
                  </a:lnTo>
                  <a:lnTo>
                    <a:pt x="15929" y="13515"/>
                  </a:lnTo>
                  <a:lnTo>
                    <a:pt x="15446" y="13910"/>
                  </a:lnTo>
                  <a:lnTo>
                    <a:pt x="14964" y="14393"/>
                  </a:lnTo>
                  <a:lnTo>
                    <a:pt x="14481" y="14875"/>
                  </a:lnTo>
                  <a:lnTo>
                    <a:pt x="13559" y="15885"/>
                  </a:lnTo>
                  <a:lnTo>
                    <a:pt x="12726" y="17026"/>
                  </a:lnTo>
                  <a:lnTo>
                    <a:pt x="11892" y="18210"/>
                  </a:lnTo>
                  <a:lnTo>
                    <a:pt x="11058" y="19483"/>
                  </a:lnTo>
                  <a:lnTo>
                    <a:pt x="10268" y="20712"/>
                  </a:lnTo>
                  <a:lnTo>
                    <a:pt x="9479" y="21940"/>
                  </a:lnTo>
                  <a:lnTo>
                    <a:pt x="8733" y="23125"/>
                  </a:lnTo>
                  <a:lnTo>
                    <a:pt x="7943" y="24222"/>
                  </a:lnTo>
                  <a:lnTo>
                    <a:pt x="7197" y="25187"/>
                  </a:lnTo>
                  <a:lnTo>
                    <a:pt x="7153" y="25275"/>
                  </a:lnTo>
                  <a:lnTo>
                    <a:pt x="6846" y="26240"/>
                  </a:lnTo>
                  <a:lnTo>
                    <a:pt x="6846" y="26328"/>
                  </a:lnTo>
                  <a:lnTo>
                    <a:pt x="7021" y="27513"/>
                  </a:lnTo>
                  <a:lnTo>
                    <a:pt x="6319" y="33876"/>
                  </a:lnTo>
                  <a:lnTo>
                    <a:pt x="5836" y="37605"/>
                  </a:lnTo>
                  <a:lnTo>
                    <a:pt x="5398" y="40896"/>
                  </a:lnTo>
                  <a:lnTo>
                    <a:pt x="5047" y="43003"/>
                  </a:lnTo>
                  <a:lnTo>
                    <a:pt x="3950" y="47522"/>
                  </a:lnTo>
                  <a:lnTo>
                    <a:pt x="3423" y="49716"/>
                  </a:lnTo>
                  <a:lnTo>
                    <a:pt x="1756" y="52964"/>
                  </a:lnTo>
                  <a:lnTo>
                    <a:pt x="1712" y="53007"/>
                  </a:lnTo>
                  <a:lnTo>
                    <a:pt x="1229" y="56957"/>
                  </a:lnTo>
                  <a:lnTo>
                    <a:pt x="88" y="61345"/>
                  </a:lnTo>
                  <a:lnTo>
                    <a:pt x="0" y="62398"/>
                  </a:lnTo>
                  <a:lnTo>
                    <a:pt x="44" y="62529"/>
                  </a:lnTo>
                  <a:lnTo>
                    <a:pt x="1843" y="64811"/>
                  </a:lnTo>
                  <a:lnTo>
                    <a:pt x="4739" y="68146"/>
                  </a:lnTo>
                  <a:lnTo>
                    <a:pt x="6144" y="69814"/>
                  </a:lnTo>
                  <a:lnTo>
                    <a:pt x="8250" y="72095"/>
                  </a:lnTo>
                  <a:lnTo>
                    <a:pt x="9830" y="74026"/>
                  </a:lnTo>
                  <a:lnTo>
                    <a:pt x="10927" y="75386"/>
                  </a:lnTo>
                  <a:lnTo>
                    <a:pt x="11014" y="75430"/>
                  </a:lnTo>
                  <a:lnTo>
                    <a:pt x="11058" y="75474"/>
                  </a:lnTo>
                  <a:lnTo>
                    <a:pt x="11146" y="75430"/>
                  </a:lnTo>
                  <a:lnTo>
                    <a:pt x="11365" y="75343"/>
                  </a:lnTo>
                  <a:lnTo>
                    <a:pt x="11453" y="75299"/>
                  </a:lnTo>
                  <a:lnTo>
                    <a:pt x="12462" y="73763"/>
                  </a:lnTo>
                  <a:lnTo>
                    <a:pt x="12506" y="73719"/>
                  </a:lnTo>
                  <a:lnTo>
                    <a:pt x="12506" y="73631"/>
                  </a:lnTo>
                  <a:lnTo>
                    <a:pt x="12462" y="73587"/>
                  </a:lnTo>
                  <a:lnTo>
                    <a:pt x="12419" y="73543"/>
                  </a:lnTo>
                  <a:lnTo>
                    <a:pt x="12375" y="73500"/>
                  </a:lnTo>
                  <a:lnTo>
                    <a:pt x="12287" y="73500"/>
                  </a:lnTo>
                  <a:lnTo>
                    <a:pt x="12243" y="73543"/>
                  </a:lnTo>
                  <a:lnTo>
                    <a:pt x="12199" y="73587"/>
                  </a:lnTo>
                  <a:lnTo>
                    <a:pt x="11190" y="75035"/>
                  </a:lnTo>
                  <a:lnTo>
                    <a:pt x="11146" y="75079"/>
                  </a:lnTo>
                  <a:lnTo>
                    <a:pt x="10093" y="73807"/>
                  </a:lnTo>
                  <a:lnTo>
                    <a:pt x="8513" y="71876"/>
                  </a:lnTo>
                  <a:lnTo>
                    <a:pt x="6407" y="69594"/>
                  </a:lnTo>
                  <a:lnTo>
                    <a:pt x="2151" y="64592"/>
                  </a:lnTo>
                  <a:lnTo>
                    <a:pt x="395" y="62354"/>
                  </a:lnTo>
                  <a:lnTo>
                    <a:pt x="439" y="61389"/>
                  </a:lnTo>
                  <a:lnTo>
                    <a:pt x="1580" y="57044"/>
                  </a:lnTo>
                  <a:lnTo>
                    <a:pt x="1580" y="57001"/>
                  </a:lnTo>
                  <a:lnTo>
                    <a:pt x="2063" y="53095"/>
                  </a:lnTo>
                  <a:lnTo>
                    <a:pt x="3774" y="49848"/>
                  </a:lnTo>
                  <a:lnTo>
                    <a:pt x="3774" y="49804"/>
                  </a:lnTo>
                  <a:lnTo>
                    <a:pt x="4301" y="47610"/>
                  </a:lnTo>
                  <a:lnTo>
                    <a:pt x="5398" y="43091"/>
                  </a:lnTo>
                  <a:lnTo>
                    <a:pt x="5749" y="40940"/>
                  </a:lnTo>
                  <a:lnTo>
                    <a:pt x="6188" y="37649"/>
                  </a:lnTo>
                  <a:lnTo>
                    <a:pt x="6670" y="33920"/>
                  </a:lnTo>
                  <a:lnTo>
                    <a:pt x="7372" y="27557"/>
                  </a:lnTo>
                  <a:lnTo>
                    <a:pt x="7372" y="27469"/>
                  </a:lnTo>
                  <a:lnTo>
                    <a:pt x="7197" y="26284"/>
                  </a:lnTo>
                  <a:lnTo>
                    <a:pt x="7460" y="25407"/>
                  </a:lnTo>
                  <a:lnTo>
                    <a:pt x="8250" y="24397"/>
                  </a:lnTo>
                  <a:lnTo>
                    <a:pt x="9040" y="23300"/>
                  </a:lnTo>
                  <a:lnTo>
                    <a:pt x="9786" y="22116"/>
                  </a:lnTo>
                  <a:lnTo>
                    <a:pt x="10576" y="20887"/>
                  </a:lnTo>
                  <a:lnTo>
                    <a:pt x="12155" y="18430"/>
                  </a:lnTo>
                  <a:lnTo>
                    <a:pt x="12989" y="17245"/>
                  </a:lnTo>
                  <a:lnTo>
                    <a:pt x="13823" y="16148"/>
                  </a:lnTo>
                  <a:lnTo>
                    <a:pt x="14700" y="15139"/>
                  </a:lnTo>
                  <a:lnTo>
                    <a:pt x="15183" y="14656"/>
                  </a:lnTo>
                  <a:lnTo>
                    <a:pt x="15622" y="14217"/>
                  </a:lnTo>
                  <a:lnTo>
                    <a:pt x="16105" y="13822"/>
                  </a:lnTo>
                  <a:lnTo>
                    <a:pt x="16631" y="13427"/>
                  </a:lnTo>
                  <a:lnTo>
                    <a:pt x="17114" y="13120"/>
                  </a:lnTo>
                  <a:lnTo>
                    <a:pt x="17640" y="12857"/>
                  </a:lnTo>
                  <a:lnTo>
                    <a:pt x="20010" y="11716"/>
                  </a:lnTo>
                  <a:lnTo>
                    <a:pt x="20054" y="11716"/>
                  </a:lnTo>
                  <a:lnTo>
                    <a:pt x="22774" y="9566"/>
                  </a:lnTo>
                  <a:lnTo>
                    <a:pt x="27865" y="5441"/>
                  </a:lnTo>
                  <a:lnTo>
                    <a:pt x="31507" y="2545"/>
                  </a:lnTo>
                  <a:lnTo>
                    <a:pt x="34403" y="307"/>
                  </a:lnTo>
                  <a:lnTo>
                    <a:pt x="34447" y="263"/>
                  </a:lnTo>
                  <a:lnTo>
                    <a:pt x="34490" y="219"/>
                  </a:lnTo>
                  <a:lnTo>
                    <a:pt x="34490" y="132"/>
                  </a:lnTo>
                  <a:lnTo>
                    <a:pt x="34447" y="88"/>
                  </a:lnTo>
                  <a:lnTo>
                    <a:pt x="34403" y="44"/>
                  </a:lnTo>
                  <a:lnTo>
                    <a:pt x="34315"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 name="Google Shape;278;p7"/>
            <p:cNvSpPr/>
            <p:nvPr/>
          </p:nvSpPr>
          <p:spPr>
            <a:xfrm>
              <a:off x="5644200" y="4235875"/>
              <a:ext cx="110825" cy="70225"/>
            </a:xfrm>
            <a:custGeom>
              <a:rect b="b" l="l" r="r" t="t"/>
              <a:pathLst>
                <a:path extrusionOk="0" h="2809" w="4433">
                  <a:moveTo>
                    <a:pt x="3116" y="352"/>
                  </a:moveTo>
                  <a:lnTo>
                    <a:pt x="3555" y="571"/>
                  </a:lnTo>
                  <a:lnTo>
                    <a:pt x="4081" y="1361"/>
                  </a:lnTo>
                  <a:lnTo>
                    <a:pt x="4037" y="2107"/>
                  </a:lnTo>
                  <a:lnTo>
                    <a:pt x="3862" y="2326"/>
                  </a:lnTo>
                  <a:lnTo>
                    <a:pt x="3511" y="2458"/>
                  </a:lnTo>
                  <a:lnTo>
                    <a:pt x="2370" y="2414"/>
                  </a:lnTo>
                  <a:lnTo>
                    <a:pt x="746" y="1844"/>
                  </a:lnTo>
                  <a:lnTo>
                    <a:pt x="351" y="1493"/>
                  </a:lnTo>
                  <a:lnTo>
                    <a:pt x="351" y="1449"/>
                  </a:lnTo>
                  <a:lnTo>
                    <a:pt x="658" y="1229"/>
                  </a:lnTo>
                  <a:lnTo>
                    <a:pt x="2107" y="396"/>
                  </a:lnTo>
                  <a:lnTo>
                    <a:pt x="3116" y="352"/>
                  </a:lnTo>
                  <a:close/>
                  <a:moveTo>
                    <a:pt x="3160" y="1"/>
                  </a:moveTo>
                  <a:lnTo>
                    <a:pt x="2063" y="45"/>
                  </a:lnTo>
                  <a:lnTo>
                    <a:pt x="1975" y="88"/>
                  </a:lnTo>
                  <a:lnTo>
                    <a:pt x="483" y="922"/>
                  </a:lnTo>
                  <a:lnTo>
                    <a:pt x="439" y="922"/>
                  </a:lnTo>
                  <a:lnTo>
                    <a:pt x="88" y="1229"/>
                  </a:lnTo>
                  <a:lnTo>
                    <a:pt x="44" y="1273"/>
                  </a:lnTo>
                  <a:lnTo>
                    <a:pt x="0" y="1361"/>
                  </a:lnTo>
                  <a:lnTo>
                    <a:pt x="0" y="1536"/>
                  </a:lnTo>
                  <a:lnTo>
                    <a:pt x="88" y="1668"/>
                  </a:lnTo>
                  <a:lnTo>
                    <a:pt x="527" y="2151"/>
                  </a:lnTo>
                  <a:lnTo>
                    <a:pt x="615" y="2195"/>
                  </a:lnTo>
                  <a:lnTo>
                    <a:pt x="2282" y="2721"/>
                  </a:lnTo>
                  <a:lnTo>
                    <a:pt x="2326" y="2765"/>
                  </a:lnTo>
                  <a:lnTo>
                    <a:pt x="3555" y="2809"/>
                  </a:lnTo>
                  <a:lnTo>
                    <a:pt x="3598" y="2809"/>
                  </a:lnTo>
                  <a:lnTo>
                    <a:pt x="4037" y="2633"/>
                  </a:lnTo>
                  <a:lnTo>
                    <a:pt x="4081" y="2590"/>
                  </a:lnTo>
                  <a:lnTo>
                    <a:pt x="4344" y="2326"/>
                  </a:lnTo>
                  <a:lnTo>
                    <a:pt x="4388" y="2195"/>
                  </a:lnTo>
                  <a:lnTo>
                    <a:pt x="4432" y="1361"/>
                  </a:lnTo>
                  <a:lnTo>
                    <a:pt x="4388" y="1229"/>
                  </a:lnTo>
                  <a:lnTo>
                    <a:pt x="3818" y="352"/>
                  </a:lnTo>
                  <a:lnTo>
                    <a:pt x="3730" y="308"/>
                  </a:lnTo>
                  <a:lnTo>
                    <a:pt x="3247"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 name="Google Shape;279;p7"/>
            <p:cNvSpPr/>
            <p:nvPr/>
          </p:nvSpPr>
          <p:spPr>
            <a:xfrm>
              <a:off x="5600325" y="4217225"/>
              <a:ext cx="172250" cy="154700"/>
            </a:xfrm>
            <a:custGeom>
              <a:rect b="b" l="l" r="r" t="t"/>
              <a:pathLst>
                <a:path extrusionOk="0" h="6188" w="6890">
                  <a:moveTo>
                    <a:pt x="4915" y="352"/>
                  </a:moveTo>
                  <a:lnTo>
                    <a:pt x="5704" y="703"/>
                  </a:lnTo>
                  <a:lnTo>
                    <a:pt x="5924" y="922"/>
                  </a:lnTo>
                  <a:lnTo>
                    <a:pt x="6494" y="2590"/>
                  </a:lnTo>
                  <a:lnTo>
                    <a:pt x="6538" y="5793"/>
                  </a:lnTo>
                  <a:lnTo>
                    <a:pt x="6494" y="5837"/>
                  </a:lnTo>
                  <a:lnTo>
                    <a:pt x="6143" y="5837"/>
                  </a:lnTo>
                  <a:lnTo>
                    <a:pt x="4651" y="5486"/>
                  </a:lnTo>
                  <a:lnTo>
                    <a:pt x="2589" y="4740"/>
                  </a:lnTo>
                  <a:lnTo>
                    <a:pt x="878" y="3906"/>
                  </a:lnTo>
                  <a:lnTo>
                    <a:pt x="570" y="3599"/>
                  </a:lnTo>
                  <a:lnTo>
                    <a:pt x="351" y="2853"/>
                  </a:lnTo>
                  <a:lnTo>
                    <a:pt x="570" y="2414"/>
                  </a:lnTo>
                  <a:lnTo>
                    <a:pt x="965" y="1975"/>
                  </a:lnTo>
                  <a:lnTo>
                    <a:pt x="2677" y="1010"/>
                  </a:lnTo>
                  <a:lnTo>
                    <a:pt x="4125" y="396"/>
                  </a:lnTo>
                  <a:lnTo>
                    <a:pt x="4915" y="352"/>
                  </a:lnTo>
                  <a:close/>
                  <a:moveTo>
                    <a:pt x="4915" y="1"/>
                  </a:moveTo>
                  <a:lnTo>
                    <a:pt x="4081" y="45"/>
                  </a:lnTo>
                  <a:lnTo>
                    <a:pt x="3993" y="45"/>
                  </a:lnTo>
                  <a:lnTo>
                    <a:pt x="2501" y="703"/>
                  </a:lnTo>
                  <a:lnTo>
                    <a:pt x="746" y="1668"/>
                  </a:lnTo>
                  <a:lnTo>
                    <a:pt x="702" y="1712"/>
                  </a:lnTo>
                  <a:lnTo>
                    <a:pt x="263" y="2195"/>
                  </a:lnTo>
                  <a:lnTo>
                    <a:pt x="263" y="2239"/>
                  </a:lnTo>
                  <a:lnTo>
                    <a:pt x="0" y="2765"/>
                  </a:lnTo>
                  <a:lnTo>
                    <a:pt x="0" y="2853"/>
                  </a:lnTo>
                  <a:lnTo>
                    <a:pt x="219" y="3730"/>
                  </a:lnTo>
                  <a:lnTo>
                    <a:pt x="263" y="3818"/>
                  </a:lnTo>
                  <a:lnTo>
                    <a:pt x="658" y="4169"/>
                  </a:lnTo>
                  <a:lnTo>
                    <a:pt x="702" y="4213"/>
                  </a:lnTo>
                  <a:lnTo>
                    <a:pt x="2457" y="5047"/>
                  </a:lnTo>
                  <a:lnTo>
                    <a:pt x="4564" y="5793"/>
                  </a:lnTo>
                  <a:lnTo>
                    <a:pt x="6099" y="6188"/>
                  </a:lnTo>
                  <a:lnTo>
                    <a:pt x="6538" y="6188"/>
                  </a:lnTo>
                  <a:lnTo>
                    <a:pt x="6626" y="6144"/>
                  </a:lnTo>
                  <a:lnTo>
                    <a:pt x="6802" y="6012"/>
                  </a:lnTo>
                  <a:lnTo>
                    <a:pt x="6889" y="5968"/>
                  </a:lnTo>
                  <a:lnTo>
                    <a:pt x="6889" y="5881"/>
                  </a:lnTo>
                  <a:lnTo>
                    <a:pt x="6845" y="2546"/>
                  </a:lnTo>
                  <a:lnTo>
                    <a:pt x="6802" y="2502"/>
                  </a:lnTo>
                  <a:lnTo>
                    <a:pt x="6231" y="791"/>
                  </a:lnTo>
                  <a:lnTo>
                    <a:pt x="6231" y="747"/>
                  </a:lnTo>
                  <a:lnTo>
                    <a:pt x="5968" y="439"/>
                  </a:lnTo>
                  <a:lnTo>
                    <a:pt x="5880" y="396"/>
                  </a:lnTo>
                  <a:lnTo>
                    <a:pt x="5002"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 name="Google Shape;280;p7"/>
            <p:cNvSpPr/>
            <p:nvPr/>
          </p:nvSpPr>
          <p:spPr>
            <a:xfrm>
              <a:off x="5555325" y="4199675"/>
              <a:ext cx="240275" cy="216125"/>
            </a:xfrm>
            <a:custGeom>
              <a:rect b="b" l="l" r="r" t="t"/>
              <a:pathLst>
                <a:path extrusionOk="0" h="8645" w="9611">
                  <a:moveTo>
                    <a:pt x="6715" y="352"/>
                  </a:moveTo>
                  <a:lnTo>
                    <a:pt x="7856" y="747"/>
                  </a:lnTo>
                  <a:lnTo>
                    <a:pt x="8207" y="1010"/>
                  </a:lnTo>
                  <a:lnTo>
                    <a:pt x="8865" y="3072"/>
                  </a:lnTo>
                  <a:lnTo>
                    <a:pt x="9260" y="6495"/>
                  </a:lnTo>
                  <a:lnTo>
                    <a:pt x="8953" y="7636"/>
                  </a:lnTo>
                  <a:lnTo>
                    <a:pt x="8645" y="8294"/>
                  </a:lnTo>
                  <a:lnTo>
                    <a:pt x="7987" y="8206"/>
                  </a:lnTo>
                  <a:lnTo>
                    <a:pt x="1054" y="6495"/>
                  </a:lnTo>
                  <a:lnTo>
                    <a:pt x="484" y="6144"/>
                  </a:lnTo>
                  <a:lnTo>
                    <a:pt x="396" y="5968"/>
                  </a:lnTo>
                  <a:lnTo>
                    <a:pt x="1932" y="2677"/>
                  </a:lnTo>
                  <a:lnTo>
                    <a:pt x="2546" y="2063"/>
                  </a:lnTo>
                  <a:lnTo>
                    <a:pt x="4433" y="1010"/>
                  </a:lnTo>
                  <a:lnTo>
                    <a:pt x="5837" y="439"/>
                  </a:lnTo>
                  <a:lnTo>
                    <a:pt x="6715" y="352"/>
                  </a:lnTo>
                  <a:close/>
                  <a:moveTo>
                    <a:pt x="6715" y="1"/>
                  </a:moveTo>
                  <a:lnTo>
                    <a:pt x="5793" y="88"/>
                  </a:lnTo>
                  <a:lnTo>
                    <a:pt x="5749" y="88"/>
                  </a:lnTo>
                  <a:lnTo>
                    <a:pt x="4301" y="703"/>
                  </a:lnTo>
                  <a:lnTo>
                    <a:pt x="2370" y="1756"/>
                  </a:lnTo>
                  <a:lnTo>
                    <a:pt x="2327" y="1800"/>
                  </a:lnTo>
                  <a:lnTo>
                    <a:pt x="1668" y="2414"/>
                  </a:lnTo>
                  <a:lnTo>
                    <a:pt x="1625" y="2502"/>
                  </a:lnTo>
                  <a:lnTo>
                    <a:pt x="45" y="5881"/>
                  </a:lnTo>
                  <a:lnTo>
                    <a:pt x="1" y="5968"/>
                  </a:lnTo>
                  <a:lnTo>
                    <a:pt x="45" y="6056"/>
                  </a:lnTo>
                  <a:lnTo>
                    <a:pt x="176" y="6363"/>
                  </a:lnTo>
                  <a:lnTo>
                    <a:pt x="264" y="6451"/>
                  </a:lnTo>
                  <a:lnTo>
                    <a:pt x="922" y="6802"/>
                  </a:lnTo>
                  <a:lnTo>
                    <a:pt x="966" y="6802"/>
                  </a:lnTo>
                  <a:lnTo>
                    <a:pt x="5793" y="8031"/>
                  </a:lnTo>
                  <a:lnTo>
                    <a:pt x="7899" y="8557"/>
                  </a:lnTo>
                  <a:lnTo>
                    <a:pt x="7943" y="8557"/>
                  </a:lnTo>
                  <a:lnTo>
                    <a:pt x="8733" y="8645"/>
                  </a:lnTo>
                  <a:lnTo>
                    <a:pt x="8865" y="8601"/>
                  </a:lnTo>
                  <a:lnTo>
                    <a:pt x="8909" y="8557"/>
                  </a:lnTo>
                  <a:lnTo>
                    <a:pt x="9304" y="7767"/>
                  </a:lnTo>
                  <a:lnTo>
                    <a:pt x="9304" y="7724"/>
                  </a:lnTo>
                  <a:lnTo>
                    <a:pt x="9611" y="6583"/>
                  </a:lnTo>
                  <a:lnTo>
                    <a:pt x="9611" y="6495"/>
                  </a:lnTo>
                  <a:lnTo>
                    <a:pt x="9216" y="2984"/>
                  </a:lnTo>
                  <a:lnTo>
                    <a:pt x="9216" y="2941"/>
                  </a:lnTo>
                  <a:lnTo>
                    <a:pt x="8514" y="834"/>
                  </a:lnTo>
                  <a:lnTo>
                    <a:pt x="8470" y="747"/>
                  </a:lnTo>
                  <a:lnTo>
                    <a:pt x="8031" y="439"/>
                  </a:lnTo>
                  <a:lnTo>
                    <a:pt x="7987" y="396"/>
                  </a:lnTo>
                  <a:lnTo>
                    <a:pt x="6802"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 name="Google Shape;281;p7"/>
            <p:cNvSpPr/>
            <p:nvPr/>
          </p:nvSpPr>
          <p:spPr>
            <a:xfrm>
              <a:off x="5499400" y="4181025"/>
              <a:ext cx="342275" cy="296225"/>
            </a:xfrm>
            <a:custGeom>
              <a:rect b="b" l="l" r="r" t="t"/>
              <a:pathLst>
                <a:path extrusionOk="0" h="11849" w="13691">
                  <a:moveTo>
                    <a:pt x="8952" y="352"/>
                  </a:moveTo>
                  <a:lnTo>
                    <a:pt x="10882" y="1142"/>
                  </a:lnTo>
                  <a:lnTo>
                    <a:pt x="11848" y="4213"/>
                  </a:lnTo>
                  <a:lnTo>
                    <a:pt x="12462" y="8162"/>
                  </a:lnTo>
                  <a:lnTo>
                    <a:pt x="12462" y="8250"/>
                  </a:lnTo>
                  <a:lnTo>
                    <a:pt x="13340" y="9479"/>
                  </a:lnTo>
                  <a:lnTo>
                    <a:pt x="13340" y="9961"/>
                  </a:lnTo>
                  <a:lnTo>
                    <a:pt x="12901" y="10444"/>
                  </a:lnTo>
                  <a:lnTo>
                    <a:pt x="11497" y="11146"/>
                  </a:lnTo>
                  <a:lnTo>
                    <a:pt x="10444" y="11497"/>
                  </a:lnTo>
                  <a:lnTo>
                    <a:pt x="8381" y="10664"/>
                  </a:lnTo>
                  <a:lnTo>
                    <a:pt x="5002" y="9874"/>
                  </a:lnTo>
                  <a:lnTo>
                    <a:pt x="1536" y="9303"/>
                  </a:lnTo>
                  <a:lnTo>
                    <a:pt x="351" y="8952"/>
                  </a:lnTo>
                  <a:lnTo>
                    <a:pt x="351" y="8689"/>
                  </a:lnTo>
                  <a:lnTo>
                    <a:pt x="570" y="8162"/>
                  </a:lnTo>
                  <a:lnTo>
                    <a:pt x="1667" y="6583"/>
                  </a:lnTo>
                  <a:lnTo>
                    <a:pt x="3028" y="4433"/>
                  </a:lnTo>
                  <a:lnTo>
                    <a:pt x="3993" y="2590"/>
                  </a:lnTo>
                  <a:lnTo>
                    <a:pt x="5310" y="1712"/>
                  </a:lnTo>
                  <a:lnTo>
                    <a:pt x="8162" y="352"/>
                  </a:lnTo>
                  <a:close/>
                  <a:moveTo>
                    <a:pt x="8118" y="1"/>
                  </a:moveTo>
                  <a:lnTo>
                    <a:pt x="8074" y="44"/>
                  </a:lnTo>
                  <a:lnTo>
                    <a:pt x="5178" y="1405"/>
                  </a:lnTo>
                  <a:lnTo>
                    <a:pt x="5134" y="1405"/>
                  </a:lnTo>
                  <a:lnTo>
                    <a:pt x="3774" y="2326"/>
                  </a:lnTo>
                  <a:lnTo>
                    <a:pt x="3686" y="2370"/>
                  </a:lnTo>
                  <a:lnTo>
                    <a:pt x="2721" y="4257"/>
                  </a:lnTo>
                  <a:lnTo>
                    <a:pt x="1360" y="6407"/>
                  </a:lnTo>
                  <a:lnTo>
                    <a:pt x="263" y="7943"/>
                  </a:lnTo>
                  <a:lnTo>
                    <a:pt x="263" y="7987"/>
                  </a:lnTo>
                  <a:lnTo>
                    <a:pt x="44" y="8601"/>
                  </a:lnTo>
                  <a:lnTo>
                    <a:pt x="0" y="8645"/>
                  </a:lnTo>
                  <a:lnTo>
                    <a:pt x="0" y="9084"/>
                  </a:lnTo>
                  <a:lnTo>
                    <a:pt x="0" y="9215"/>
                  </a:lnTo>
                  <a:lnTo>
                    <a:pt x="88" y="9259"/>
                  </a:lnTo>
                  <a:lnTo>
                    <a:pt x="1448" y="9654"/>
                  </a:lnTo>
                  <a:lnTo>
                    <a:pt x="1492" y="9654"/>
                  </a:lnTo>
                  <a:lnTo>
                    <a:pt x="4959" y="10225"/>
                  </a:lnTo>
                  <a:lnTo>
                    <a:pt x="8293" y="11015"/>
                  </a:lnTo>
                  <a:lnTo>
                    <a:pt x="10400" y="11848"/>
                  </a:lnTo>
                  <a:lnTo>
                    <a:pt x="10531" y="11848"/>
                  </a:lnTo>
                  <a:lnTo>
                    <a:pt x="11584" y="11497"/>
                  </a:lnTo>
                  <a:lnTo>
                    <a:pt x="11628" y="11453"/>
                  </a:lnTo>
                  <a:lnTo>
                    <a:pt x="13120" y="10707"/>
                  </a:lnTo>
                  <a:lnTo>
                    <a:pt x="13164" y="10664"/>
                  </a:lnTo>
                  <a:lnTo>
                    <a:pt x="13647" y="10137"/>
                  </a:lnTo>
                  <a:lnTo>
                    <a:pt x="13691" y="10005"/>
                  </a:lnTo>
                  <a:lnTo>
                    <a:pt x="13691" y="9435"/>
                  </a:lnTo>
                  <a:lnTo>
                    <a:pt x="13647" y="9347"/>
                  </a:lnTo>
                  <a:lnTo>
                    <a:pt x="12813" y="8075"/>
                  </a:lnTo>
                  <a:lnTo>
                    <a:pt x="12155" y="4169"/>
                  </a:lnTo>
                  <a:lnTo>
                    <a:pt x="12155" y="4125"/>
                  </a:lnTo>
                  <a:lnTo>
                    <a:pt x="11190" y="966"/>
                  </a:lnTo>
                  <a:lnTo>
                    <a:pt x="11190" y="878"/>
                  </a:lnTo>
                  <a:lnTo>
                    <a:pt x="11102" y="834"/>
                  </a:lnTo>
                  <a:lnTo>
                    <a:pt x="9039" y="44"/>
                  </a:lnTo>
                  <a:lnTo>
                    <a:pt x="8996"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 name="Google Shape;282;p7"/>
            <p:cNvSpPr/>
            <p:nvPr/>
          </p:nvSpPr>
          <p:spPr>
            <a:xfrm>
              <a:off x="5288750" y="4500250"/>
              <a:ext cx="79025" cy="51600"/>
            </a:xfrm>
            <a:custGeom>
              <a:rect b="b" l="l" r="r" t="t"/>
              <a:pathLst>
                <a:path extrusionOk="0" h="2064" w="3161">
                  <a:moveTo>
                    <a:pt x="1932" y="352"/>
                  </a:moveTo>
                  <a:lnTo>
                    <a:pt x="2502" y="571"/>
                  </a:lnTo>
                  <a:lnTo>
                    <a:pt x="2678" y="703"/>
                  </a:lnTo>
                  <a:lnTo>
                    <a:pt x="2546" y="791"/>
                  </a:lnTo>
                  <a:lnTo>
                    <a:pt x="1493" y="1361"/>
                  </a:lnTo>
                  <a:lnTo>
                    <a:pt x="352" y="1668"/>
                  </a:lnTo>
                  <a:lnTo>
                    <a:pt x="352" y="1624"/>
                  </a:lnTo>
                  <a:lnTo>
                    <a:pt x="747" y="1054"/>
                  </a:lnTo>
                  <a:lnTo>
                    <a:pt x="1317" y="483"/>
                  </a:lnTo>
                  <a:lnTo>
                    <a:pt x="1932" y="352"/>
                  </a:lnTo>
                  <a:close/>
                  <a:moveTo>
                    <a:pt x="1932" y="1"/>
                  </a:moveTo>
                  <a:lnTo>
                    <a:pt x="1186" y="132"/>
                  </a:lnTo>
                  <a:lnTo>
                    <a:pt x="1098" y="176"/>
                  </a:lnTo>
                  <a:lnTo>
                    <a:pt x="484" y="791"/>
                  </a:lnTo>
                  <a:lnTo>
                    <a:pt x="484" y="835"/>
                  </a:lnTo>
                  <a:lnTo>
                    <a:pt x="45" y="1493"/>
                  </a:lnTo>
                  <a:lnTo>
                    <a:pt x="45" y="1537"/>
                  </a:lnTo>
                  <a:lnTo>
                    <a:pt x="1" y="1888"/>
                  </a:lnTo>
                  <a:lnTo>
                    <a:pt x="1" y="1975"/>
                  </a:lnTo>
                  <a:lnTo>
                    <a:pt x="45" y="2019"/>
                  </a:lnTo>
                  <a:lnTo>
                    <a:pt x="176" y="2063"/>
                  </a:lnTo>
                  <a:lnTo>
                    <a:pt x="220" y="2063"/>
                  </a:lnTo>
                  <a:lnTo>
                    <a:pt x="1581" y="1668"/>
                  </a:lnTo>
                  <a:lnTo>
                    <a:pt x="1625" y="1668"/>
                  </a:lnTo>
                  <a:lnTo>
                    <a:pt x="2678" y="1098"/>
                  </a:lnTo>
                  <a:lnTo>
                    <a:pt x="3073" y="922"/>
                  </a:lnTo>
                  <a:lnTo>
                    <a:pt x="3116" y="878"/>
                  </a:lnTo>
                  <a:lnTo>
                    <a:pt x="3160" y="791"/>
                  </a:lnTo>
                  <a:lnTo>
                    <a:pt x="3160" y="703"/>
                  </a:lnTo>
                  <a:lnTo>
                    <a:pt x="3116" y="615"/>
                  </a:lnTo>
                  <a:lnTo>
                    <a:pt x="2722" y="264"/>
                  </a:lnTo>
                  <a:lnTo>
                    <a:pt x="2634" y="220"/>
                  </a:lnTo>
                  <a:lnTo>
                    <a:pt x="2019"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 name="Google Shape;283;p7"/>
            <p:cNvSpPr/>
            <p:nvPr/>
          </p:nvSpPr>
          <p:spPr>
            <a:xfrm>
              <a:off x="5982075" y="1811500"/>
              <a:ext cx="928100" cy="1382250"/>
            </a:xfrm>
            <a:custGeom>
              <a:rect b="b" l="l" r="r" t="t"/>
              <a:pathLst>
                <a:path extrusionOk="0" h="55290" w="37124">
                  <a:moveTo>
                    <a:pt x="36685" y="0"/>
                  </a:moveTo>
                  <a:lnTo>
                    <a:pt x="36641" y="44"/>
                  </a:lnTo>
                  <a:lnTo>
                    <a:pt x="36597" y="132"/>
                  </a:lnTo>
                  <a:lnTo>
                    <a:pt x="36597" y="176"/>
                  </a:lnTo>
                  <a:lnTo>
                    <a:pt x="36641" y="263"/>
                  </a:lnTo>
                  <a:lnTo>
                    <a:pt x="36685" y="395"/>
                  </a:lnTo>
                  <a:lnTo>
                    <a:pt x="36772" y="1360"/>
                  </a:lnTo>
                  <a:lnTo>
                    <a:pt x="36772" y="3203"/>
                  </a:lnTo>
                  <a:lnTo>
                    <a:pt x="36070" y="4915"/>
                  </a:lnTo>
                  <a:lnTo>
                    <a:pt x="35280" y="7811"/>
                  </a:lnTo>
                  <a:lnTo>
                    <a:pt x="34666" y="9917"/>
                  </a:lnTo>
                  <a:lnTo>
                    <a:pt x="34008" y="11936"/>
                  </a:lnTo>
                  <a:lnTo>
                    <a:pt x="32648" y="14744"/>
                  </a:lnTo>
                  <a:lnTo>
                    <a:pt x="31551" y="16850"/>
                  </a:lnTo>
                  <a:lnTo>
                    <a:pt x="30629" y="18956"/>
                  </a:lnTo>
                  <a:lnTo>
                    <a:pt x="29137" y="21633"/>
                  </a:lnTo>
                  <a:lnTo>
                    <a:pt x="27733" y="23827"/>
                  </a:lnTo>
                  <a:lnTo>
                    <a:pt x="26504" y="25758"/>
                  </a:lnTo>
                  <a:lnTo>
                    <a:pt x="25144" y="28215"/>
                  </a:lnTo>
                  <a:lnTo>
                    <a:pt x="24881" y="29093"/>
                  </a:lnTo>
                  <a:lnTo>
                    <a:pt x="24881" y="29137"/>
                  </a:lnTo>
                  <a:lnTo>
                    <a:pt x="24881" y="30014"/>
                  </a:lnTo>
                  <a:lnTo>
                    <a:pt x="24881" y="30058"/>
                  </a:lnTo>
                  <a:lnTo>
                    <a:pt x="25232" y="32735"/>
                  </a:lnTo>
                  <a:lnTo>
                    <a:pt x="25583" y="36289"/>
                  </a:lnTo>
                  <a:lnTo>
                    <a:pt x="25495" y="36421"/>
                  </a:lnTo>
                  <a:lnTo>
                    <a:pt x="23345" y="37649"/>
                  </a:lnTo>
                  <a:lnTo>
                    <a:pt x="21370" y="39054"/>
                  </a:lnTo>
                  <a:lnTo>
                    <a:pt x="21326" y="39054"/>
                  </a:lnTo>
                  <a:lnTo>
                    <a:pt x="19659" y="40546"/>
                  </a:lnTo>
                  <a:lnTo>
                    <a:pt x="16500" y="43047"/>
                  </a:lnTo>
                  <a:lnTo>
                    <a:pt x="16456" y="43047"/>
                  </a:lnTo>
                  <a:lnTo>
                    <a:pt x="14964" y="44539"/>
                  </a:lnTo>
                  <a:lnTo>
                    <a:pt x="12594" y="47040"/>
                  </a:lnTo>
                  <a:lnTo>
                    <a:pt x="10400" y="48268"/>
                  </a:lnTo>
                  <a:lnTo>
                    <a:pt x="8250" y="49102"/>
                  </a:lnTo>
                  <a:lnTo>
                    <a:pt x="8206" y="49146"/>
                  </a:lnTo>
                  <a:lnTo>
                    <a:pt x="6626" y="50111"/>
                  </a:lnTo>
                  <a:lnTo>
                    <a:pt x="88" y="54982"/>
                  </a:lnTo>
                  <a:lnTo>
                    <a:pt x="44" y="55026"/>
                  </a:lnTo>
                  <a:lnTo>
                    <a:pt x="0" y="55114"/>
                  </a:lnTo>
                  <a:lnTo>
                    <a:pt x="44" y="55158"/>
                  </a:lnTo>
                  <a:lnTo>
                    <a:pt x="44" y="55245"/>
                  </a:lnTo>
                  <a:lnTo>
                    <a:pt x="132" y="55289"/>
                  </a:lnTo>
                  <a:lnTo>
                    <a:pt x="308" y="55289"/>
                  </a:lnTo>
                  <a:lnTo>
                    <a:pt x="6846" y="50419"/>
                  </a:lnTo>
                  <a:lnTo>
                    <a:pt x="8382" y="49453"/>
                  </a:lnTo>
                  <a:lnTo>
                    <a:pt x="10532" y="48620"/>
                  </a:lnTo>
                  <a:lnTo>
                    <a:pt x="10576" y="48576"/>
                  </a:lnTo>
                  <a:lnTo>
                    <a:pt x="12814" y="47347"/>
                  </a:lnTo>
                  <a:lnTo>
                    <a:pt x="12857" y="47303"/>
                  </a:lnTo>
                  <a:lnTo>
                    <a:pt x="15227" y="44802"/>
                  </a:lnTo>
                  <a:lnTo>
                    <a:pt x="16719" y="43310"/>
                  </a:lnTo>
                  <a:lnTo>
                    <a:pt x="19878" y="40853"/>
                  </a:lnTo>
                  <a:lnTo>
                    <a:pt x="21546" y="39361"/>
                  </a:lnTo>
                  <a:lnTo>
                    <a:pt x="23520" y="37957"/>
                  </a:lnTo>
                  <a:lnTo>
                    <a:pt x="25714" y="36684"/>
                  </a:lnTo>
                  <a:lnTo>
                    <a:pt x="25758" y="36640"/>
                  </a:lnTo>
                  <a:lnTo>
                    <a:pt x="25890" y="36421"/>
                  </a:lnTo>
                  <a:lnTo>
                    <a:pt x="25934" y="36289"/>
                  </a:lnTo>
                  <a:lnTo>
                    <a:pt x="25583" y="32691"/>
                  </a:lnTo>
                  <a:lnTo>
                    <a:pt x="25232" y="30014"/>
                  </a:lnTo>
                  <a:lnTo>
                    <a:pt x="25232" y="29137"/>
                  </a:lnTo>
                  <a:lnTo>
                    <a:pt x="25451" y="28347"/>
                  </a:lnTo>
                  <a:lnTo>
                    <a:pt x="26811" y="25933"/>
                  </a:lnTo>
                  <a:lnTo>
                    <a:pt x="29444" y="21809"/>
                  </a:lnTo>
                  <a:lnTo>
                    <a:pt x="30936" y="19132"/>
                  </a:lnTo>
                  <a:lnTo>
                    <a:pt x="30980" y="19088"/>
                  </a:lnTo>
                  <a:lnTo>
                    <a:pt x="31858" y="16982"/>
                  </a:lnTo>
                  <a:lnTo>
                    <a:pt x="32955" y="14876"/>
                  </a:lnTo>
                  <a:lnTo>
                    <a:pt x="34359" y="12111"/>
                  </a:lnTo>
                  <a:lnTo>
                    <a:pt x="34359" y="12067"/>
                  </a:lnTo>
                  <a:lnTo>
                    <a:pt x="35017" y="10049"/>
                  </a:lnTo>
                  <a:lnTo>
                    <a:pt x="35631" y="7942"/>
                  </a:lnTo>
                  <a:lnTo>
                    <a:pt x="36421" y="5002"/>
                  </a:lnTo>
                  <a:lnTo>
                    <a:pt x="37080" y="3291"/>
                  </a:lnTo>
                  <a:lnTo>
                    <a:pt x="37123" y="3203"/>
                  </a:lnTo>
                  <a:lnTo>
                    <a:pt x="37123" y="1360"/>
                  </a:lnTo>
                  <a:lnTo>
                    <a:pt x="37123" y="1317"/>
                  </a:lnTo>
                  <a:lnTo>
                    <a:pt x="37036" y="307"/>
                  </a:lnTo>
                  <a:lnTo>
                    <a:pt x="37036" y="263"/>
                  </a:lnTo>
                  <a:lnTo>
                    <a:pt x="36948" y="88"/>
                  </a:lnTo>
                  <a:lnTo>
                    <a:pt x="36904" y="44"/>
                  </a:lnTo>
                  <a:lnTo>
                    <a:pt x="36816"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 name="Google Shape;284;p7"/>
            <p:cNvSpPr/>
            <p:nvPr/>
          </p:nvSpPr>
          <p:spPr>
            <a:xfrm>
              <a:off x="5954650" y="1809300"/>
              <a:ext cx="928100" cy="1359225"/>
            </a:xfrm>
            <a:custGeom>
              <a:rect b="b" l="l" r="r" t="t"/>
              <a:pathLst>
                <a:path extrusionOk="0" h="54369" w="37124">
                  <a:moveTo>
                    <a:pt x="36685" y="0"/>
                  </a:moveTo>
                  <a:lnTo>
                    <a:pt x="36641" y="44"/>
                  </a:lnTo>
                  <a:lnTo>
                    <a:pt x="36553" y="44"/>
                  </a:lnTo>
                  <a:lnTo>
                    <a:pt x="36509" y="132"/>
                  </a:lnTo>
                  <a:lnTo>
                    <a:pt x="36509" y="176"/>
                  </a:lnTo>
                  <a:lnTo>
                    <a:pt x="36509" y="264"/>
                  </a:lnTo>
                  <a:lnTo>
                    <a:pt x="36685" y="878"/>
                  </a:lnTo>
                  <a:lnTo>
                    <a:pt x="36772" y="1317"/>
                  </a:lnTo>
                  <a:lnTo>
                    <a:pt x="36685" y="2238"/>
                  </a:lnTo>
                  <a:lnTo>
                    <a:pt x="36114" y="4169"/>
                  </a:lnTo>
                  <a:lnTo>
                    <a:pt x="35588" y="6275"/>
                  </a:lnTo>
                  <a:lnTo>
                    <a:pt x="34885" y="8820"/>
                  </a:lnTo>
                  <a:lnTo>
                    <a:pt x="34139" y="11146"/>
                  </a:lnTo>
                  <a:lnTo>
                    <a:pt x="32823" y="14042"/>
                  </a:lnTo>
                  <a:lnTo>
                    <a:pt x="31814" y="15973"/>
                  </a:lnTo>
                  <a:lnTo>
                    <a:pt x="30541" y="18737"/>
                  </a:lnTo>
                  <a:lnTo>
                    <a:pt x="29093" y="21238"/>
                  </a:lnTo>
                  <a:lnTo>
                    <a:pt x="27557" y="23652"/>
                  </a:lnTo>
                  <a:lnTo>
                    <a:pt x="26285" y="25802"/>
                  </a:lnTo>
                  <a:lnTo>
                    <a:pt x="24881" y="28172"/>
                  </a:lnTo>
                  <a:lnTo>
                    <a:pt x="22599" y="31682"/>
                  </a:lnTo>
                  <a:lnTo>
                    <a:pt x="22599" y="31770"/>
                  </a:lnTo>
                  <a:lnTo>
                    <a:pt x="22467" y="32911"/>
                  </a:lnTo>
                  <a:lnTo>
                    <a:pt x="22380" y="35631"/>
                  </a:lnTo>
                  <a:lnTo>
                    <a:pt x="22160" y="36509"/>
                  </a:lnTo>
                  <a:lnTo>
                    <a:pt x="21721" y="37299"/>
                  </a:lnTo>
                  <a:lnTo>
                    <a:pt x="20142" y="38834"/>
                  </a:lnTo>
                  <a:lnTo>
                    <a:pt x="17070" y="41379"/>
                  </a:lnTo>
                  <a:lnTo>
                    <a:pt x="15490" y="43091"/>
                  </a:lnTo>
                  <a:lnTo>
                    <a:pt x="13516" y="45329"/>
                  </a:lnTo>
                  <a:lnTo>
                    <a:pt x="12331" y="46338"/>
                  </a:lnTo>
                  <a:lnTo>
                    <a:pt x="11234" y="46865"/>
                  </a:lnTo>
                  <a:lnTo>
                    <a:pt x="8777" y="47786"/>
                  </a:lnTo>
                  <a:lnTo>
                    <a:pt x="8733" y="47786"/>
                  </a:lnTo>
                  <a:lnTo>
                    <a:pt x="6934" y="48927"/>
                  </a:lnTo>
                  <a:lnTo>
                    <a:pt x="2194" y="52525"/>
                  </a:lnTo>
                  <a:lnTo>
                    <a:pt x="44" y="54061"/>
                  </a:lnTo>
                  <a:lnTo>
                    <a:pt x="0" y="54105"/>
                  </a:lnTo>
                  <a:lnTo>
                    <a:pt x="0" y="54193"/>
                  </a:lnTo>
                  <a:lnTo>
                    <a:pt x="0" y="54236"/>
                  </a:lnTo>
                  <a:lnTo>
                    <a:pt x="0" y="54324"/>
                  </a:lnTo>
                  <a:lnTo>
                    <a:pt x="88" y="54368"/>
                  </a:lnTo>
                  <a:lnTo>
                    <a:pt x="176" y="54368"/>
                  </a:lnTo>
                  <a:lnTo>
                    <a:pt x="264" y="54324"/>
                  </a:lnTo>
                  <a:lnTo>
                    <a:pt x="2370" y="52788"/>
                  </a:lnTo>
                  <a:lnTo>
                    <a:pt x="5486" y="50463"/>
                  </a:lnTo>
                  <a:lnTo>
                    <a:pt x="7153" y="49234"/>
                  </a:lnTo>
                  <a:lnTo>
                    <a:pt x="8908" y="48093"/>
                  </a:lnTo>
                  <a:lnTo>
                    <a:pt x="11365" y="47172"/>
                  </a:lnTo>
                  <a:lnTo>
                    <a:pt x="12506" y="46645"/>
                  </a:lnTo>
                  <a:lnTo>
                    <a:pt x="12550" y="46601"/>
                  </a:lnTo>
                  <a:lnTo>
                    <a:pt x="13735" y="45592"/>
                  </a:lnTo>
                  <a:lnTo>
                    <a:pt x="13779" y="45548"/>
                  </a:lnTo>
                  <a:lnTo>
                    <a:pt x="15754" y="43310"/>
                  </a:lnTo>
                  <a:lnTo>
                    <a:pt x="17333" y="41643"/>
                  </a:lnTo>
                  <a:lnTo>
                    <a:pt x="20361" y="39098"/>
                  </a:lnTo>
                  <a:lnTo>
                    <a:pt x="21985" y="37518"/>
                  </a:lnTo>
                  <a:lnTo>
                    <a:pt x="22028" y="37474"/>
                  </a:lnTo>
                  <a:lnTo>
                    <a:pt x="22511" y="36684"/>
                  </a:lnTo>
                  <a:lnTo>
                    <a:pt x="22511" y="36640"/>
                  </a:lnTo>
                  <a:lnTo>
                    <a:pt x="22731" y="35719"/>
                  </a:lnTo>
                  <a:lnTo>
                    <a:pt x="22731" y="35675"/>
                  </a:lnTo>
                  <a:lnTo>
                    <a:pt x="22818" y="32954"/>
                  </a:lnTo>
                  <a:lnTo>
                    <a:pt x="22950" y="31857"/>
                  </a:lnTo>
                  <a:lnTo>
                    <a:pt x="25188" y="28391"/>
                  </a:lnTo>
                  <a:lnTo>
                    <a:pt x="26592" y="25978"/>
                  </a:lnTo>
                  <a:lnTo>
                    <a:pt x="27821" y="23827"/>
                  </a:lnTo>
                  <a:lnTo>
                    <a:pt x="29400" y="21414"/>
                  </a:lnTo>
                  <a:lnTo>
                    <a:pt x="30848" y="18913"/>
                  </a:lnTo>
                  <a:lnTo>
                    <a:pt x="32121" y="16104"/>
                  </a:lnTo>
                  <a:lnTo>
                    <a:pt x="33130" y="14218"/>
                  </a:lnTo>
                  <a:lnTo>
                    <a:pt x="34491" y="11278"/>
                  </a:lnTo>
                  <a:lnTo>
                    <a:pt x="34491" y="11234"/>
                  </a:lnTo>
                  <a:lnTo>
                    <a:pt x="35237" y="8908"/>
                  </a:lnTo>
                  <a:lnTo>
                    <a:pt x="35895" y="6363"/>
                  </a:lnTo>
                  <a:lnTo>
                    <a:pt x="36465" y="4301"/>
                  </a:lnTo>
                  <a:lnTo>
                    <a:pt x="37036" y="2282"/>
                  </a:lnTo>
                  <a:lnTo>
                    <a:pt x="37123" y="1317"/>
                  </a:lnTo>
                  <a:lnTo>
                    <a:pt x="37123" y="1273"/>
                  </a:lnTo>
                  <a:lnTo>
                    <a:pt x="37036" y="834"/>
                  </a:lnTo>
                  <a:lnTo>
                    <a:pt x="37036" y="790"/>
                  </a:lnTo>
                  <a:lnTo>
                    <a:pt x="36860" y="132"/>
                  </a:lnTo>
                  <a:lnTo>
                    <a:pt x="36816" y="88"/>
                  </a:lnTo>
                  <a:lnTo>
                    <a:pt x="36772" y="44"/>
                  </a:lnTo>
                  <a:lnTo>
                    <a:pt x="36685"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 name="Google Shape;285;p7"/>
            <p:cNvSpPr/>
            <p:nvPr/>
          </p:nvSpPr>
          <p:spPr>
            <a:xfrm>
              <a:off x="5925025" y="1820275"/>
              <a:ext cx="932500" cy="1321900"/>
            </a:xfrm>
            <a:custGeom>
              <a:rect b="b" l="l" r="r" t="t"/>
              <a:pathLst>
                <a:path extrusionOk="0" h="52876" w="37300">
                  <a:moveTo>
                    <a:pt x="37124" y="0"/>
                  </a:moveTo>
                  <a:lnTo>
                    <a:pt x="37080" y="44"/>
                  </a:lnTo>
                  <a:lnTo>
                    <a:pt x="36992" y="44"/>
                  </a:lnTo>
                  <a:lnTo>
                    <a:pt x="36948" y="88"/>
                  </a:lnTo>
                  <a:lnTo>
                    <a:pt x="36948" y="176"/>
                  </a:lnTo>
                  <a:lnTo>
                    <a:pt x="36860" y="746"/>
                  </a:lnTo>
                  <a:lnTo>
                    <a:pt x="35763" y="4827"/>
                  </a:lnTo>
                  <a:lnTo>
                    <a:pt x="35061" y="7504"/>
                  </a:lnTo>
                  <a:lnTo>
                    <a:pt x="34315" y="9917"/>
                  </a:lnTo>
                  <a:lnTo>
                    <a:pt x="32165" y="14568"/>
                  </a:lnTo>
                  <a:lnTo>
                    <a:pt x="31024" y="17026"/>
                  </a:lnTo>
                  <a:lnTo>
                    <a:pt x="29532" y="19659"/>
                  </a:lnTo>
                  <a:lnTo>
                    <a:pt x="27031" y="23696"/>
                  </a:lnTo>
                  <a:lnTo>
                    <a:pt x="24705" y="27645"/>
                  </a:lnTo>
                  <a:lnTo>
                    <a:pt x="23696" y="29137"/>
                  </a:lnTo>
                  <a:lnTo>
                    <a:pt x="21063" y="32647"/>
                  </a:lnTo>
                  <a:lnTo>
                    <a:pt x="21019" y="32691"/>
                  </a:lnTo>
                  <a:lnTo>
                    <a:pt x="20230" y="35061"/>
                  </a:lnTo>
                  <a:lnTo>
                    <a:pt x="18387" y="38571"/>
                  </a:lnTo>
                  <a:lnTo>
                    <a:pt x="17158" y="39931"/>
                  </a:lnTo>
                  <a:lnTo>
                    <a:pt x="14964" y="42432"/>
                  </a:lnTo>
                  <a:lnTo>
                    <a:pt x="12814" y="44670"/>
                  </a:lnTo>
                  <a:lnTo>
                    <a:pt x="9391" y="45943"/>
                  </a:lnTo>
                  <a:lnTo>
                    <a:pt x="7855" y="46864"/>
                  </a:lnTo>
                  <a:lnTo>
                    <a:pt x="7811" y="46864"/>
                  </a:lnTo>
                  <a:lnTo>
                    <a:pt x="6012" y="48225"/>
                  </a:lnTo>
                  <a:lnTo>
                    <a:pt x="45" y="52569"/>
                  </a:lnTo>
                  <a:lnTo>
                    <a:pt x="1" y="52613"/>
                  </a:lnTo>
                  <a:lnTo>
                    <a:pt x="1" y="52700"/>
                  </a:lnTo>
                  <a:lnTo>
                    <a:pt x="1" y="52744"/>
                  </a:lnTo>
                  <a:lnTo>
                    <a:pt x="1" y="52832"/>
                  </a:lnTo>
                  <a:lnTo>
                    <a:pt x="88" y="52876"/>
                  </a:lnTo>
                  <a:lnTo>
                    <a:pt x="264" y="52876"/>
                  </a:lnTo>
                  <a:lnTo>
                    <a:pt x="6232" y="48532"/>
                  </a:lnTo>
                  <a:lnTo>
                    <a:pt x="8031" y="47172"/>
                  </a:lnTo>
                  <a:lnTo>
                    <a:pt x="9523" y="46250"/>
                  </a:lnTo>
                  <a:lnTo>
                    <a:pt x="12243" y="45241"/>
                  </a:lnTo>
                  <a:lnTo>
                    <a:pt x="12989" y="44977"/>
                  </a:lnTo>
                  <a:lnTo>
                    <a:pt x="13077" y="44934"/>
                  </a:lnTo>
                  <a:lnTo>
                    <a:pt x="15227" y="42652"/>
                  </a:lnTo>
                  <a:lnTo>
                    <a:pt x="17377" y="40151"/>
                  </a:lnTo>
                  <a:lnTo>
                    <a:pt x="18650" y="38790"/>
                  </a:lnTo>
                  <a:lnTo>
                    <a:pt x="18694" y="38746"/>
                  </a:lnTo>
                  <a:lnTo>
                    <a:pt x="20581" y="35192"/>
                  </a:lnTo>
                  <a:lnTo>
                    <a:pt x="20581" y="35148"/>
                  </a:lnTo>
                  <a:lnTo>
                    <a:pt x="21327" y="32823"/>
                  </a:lnTo>
                  <a:lnTo>
                    <a:pt x="23959" y="29356"/>
                  </a:lnTo>
                  <a:lnTo>
                    <a:pt x="25013" y="27864"/>
                  </a:lnTo>
                  <a:lnTo>
                    <a:pt x="27294" y="23871"/>
                  </a:lnTo>
                  <a:lnTo>
                    <a:pt x="29839" y="19834"/>
                  </a:lnTo>
                  <a:lnTo>
                    <a:pt x="31331" y="17201"/>
                  </a:lnTo>
                  <a:lnTo>
                    <a:pt x="32472" y="14700"/>
                  </a:lnTo>
                  <a:lnTo>
                    <a:pt x="34666" y="10093"/>
                  </a:lnTo>
                  <a:lnTo>
                    <a:pt x="34666" y="10049"/>
                  </a:lnTo>
                  <a:lnTo>
                    <a:pt x="35412" y="7591"/>
                  </a:lnTo>
                  <a:lnTo>
                    <a:pt x="36114" y="4915"/>
                  </a:lnTo>
                  <a:lnTo>
                    <a:pt x="37211" y="790"/>
                  </a:lnTo>
                  <a:lnTo>
                    <a:pt x="37299" y="220"/>
                  </a:lnTo>
                  <a:lnTo>
                    <a:pt x="37255" y="132"/>
                  </a:lnTo>
                  <a:lnTo>
                    <a:pt x="37255" y="88"/>
                  </a:lnTo>
                  <a:lnTo>
                    <a:pt x="37211" y="44"/>
                  </a:lnTo>
                  <a:lnTo>
                    <a:pt x="37124"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 name="Google Shape;286;p7"/>
            <p:cNvSpPr/>
            <p:nvPr/>
          </p:nvSpPr>
          <p:spPr>
            <a:xfrm>
              <a:off x="5894325" y="1812575"/>
              <a:ext cx="942350" cy="1302175"/>
            </a:xfrm>
            <a:custGeom>
              <a:rect b="b" l="l" r="r" t="t"/>
              <a:pathLst>
                <a:path extrusionOk="0" h="52087" w="37694">
                  <a:moveTo>
                    <a:pt x="37518" y="1"/>
                  </a:moveTo>
                  <a:lnTo>
                    <a:pt x="37430" y="45"/>
                  </a:lnTo>
                  <a:lnTo>
                    <a:pt x="37386" y="89"/>
                  </a:lnTo>
                  <a:lnTo>
                    <a:pt x="37342" y="133"/>
                  </a:lnTo>
                  <a:lnTo>
                    <a:pt x="37255" y="571"/>
                  </a:lnTo>
                  <a:lnTo>
                    <a:pt x="36377" y="3160"/>
                  </a:lnTo>
                  <a:lnTo>
                    <a:pt x="35763" y="5267"/>
                  </a:lnTo>
                  <a:lnTo>
                    <a:pt x="35148" y="7636"/>
                  </a:lnTo>
                  <a:lnTo>
                    <a:pt x="33876" y="11366"/>
                  </a:lnTo>
                  <a:lnTo>
                    <a:pt x="32559" y="13911"/>
                  </a:lnTo>
                  <a:lnTo>
                    <a:pt x="31550" y="16105"/>
                  </a:lnTo>
                  <a:lnTo>
                    <a:pt x="30629" y="17729"/>
                  </a:lnTo>
                  <a:lnTo>
                    <a:pt x="29707" y="19308"/>
                  </a:lnTo>
                  <a:lnTo>
                    <a:pt x="27820" y="22380"/>
                  </a:lnTo>
                  <a:lnTo>
                    <a:pt x="26504" y="24530"/>
                  </a:lnTo>
                  <a:lnTo>
                    <a:pt x="25231" y="26680"/>
                  </a:lnTo>
                  <a:lnTo>
                    <a:pt x="23959" y="28567"/>
                  </a:lnTo>
                  <a:lnTo>
                    <a:pt x="22686" y="30191"/>
                  </a:lnTo>
                  <a:lnTo>
                    <a:pt x="21282" y="31946"/>
                  </a:lnTo>
                  <a:lnTo>
                    <a:pt x="19790" y="33526"/>
                  </a:lnTo>
                  <a:lnTo>
                    <a:pt x="17684" y="35325"/>
                  </a:lnTo>
                  <a:lnTo>
                    <a:pt x="16762" y="36378"/>
                  </a:lnTo>
                  <a:lnTo>
                    <a:pt x="16718" y="36422"/>
                  </a:lnTo>
                  <a:lnTo>
                    <a:pt x="16148" y="37387"/>
                  </a:lnTo>
                  <a:lnTo>
                    <a:pt x="16148" y="37431"/>
                  </a:lnTo>
                  <a:lnTo>
                    <a:pt x="15358" y="39449"/>
                  </a:lnTo>
                  <a:lnTo>
                    <a:pt x="14437" y="41424"/>
                  </a:lnTo>
                  <a:lnTo>
                    <a:pt x="12901" y="43530"/>
                  </a:lnTo>
                  <a:lnTo>
                    <a:pt x="12330" y="43925"/>
                  </a:lnTo>
                  <a:lnTo>
                    <a:pt x="9917" y="44891"/>
                  </a:lnTo>
                  <a:lnTo>
                    <a:pt x="9917" y="44934"/>
                  </a:lnTo>
                  <a:lnTo>
                    <a:pt x="8337" y="45900"/>
                  </a:lnTo>
                  <a:lnTo>
                    <a:pt x="6143" y="47523"/>
                  </a:lnTo>
                  <a:lnTo>
                    <a:pt x="3642" y="49322"/>
                  </a:lnTo>
                  <a:lnTo>
                    <a:pt x="88" y="51780"/>
                  </a:lnTo>
                  <a:lnTo>
                    <a:pt x="44" y="51824"/>
                  </a:lnTo>
                  <a:lnTo>
                    <a:pt x="0" y="51911"/>
                  </a:lnTo>
                  <a:lnTo>
                    <a:pt x="0" y="51955"/>
                  </a:lnTo>
                  <a:lnTo>
                    <a:pt x="44" y="52043"/>
                  </a:lnTo>
                  <a:lnTo>
                    <a:pt x="88" y="52087"/>
                  </a:lnTo>
                  <a:lnTo>
                    <a:pt x="307" y="52087"/>
                  </a:lnTo>
                  <a:lnTo>
                    <a:pt x="3818" y="49630"/>
                  </a:lnTo>
                  <a:lnTo>
                    <a:pt x="6319" y="47787"/>
                  </a:lnTo>
                  <a:lnTo>
                    <a:pt x="8513" y="46163"/>
                  </a:lnTo>
                  <a:lnTo>
                    <a:pt x="10049" y="45242"/>
                  </a:lnTo>
                  <a:lnTo>
                    <a:pt x="12506" y="44232"/>
                  </a:lnTo>
                  <a:lnTo>
                    <a:pt x="13120" y="43794"/>
                  </a:lnTo>
                  <a:lnTo>
                    <a:pt x="13164" y="43750"/>
                  </a:lnTo>
                  <a:lnTo>
                    <a:pt x="14744" y="41643"/>
                  </a:lnTo>
                  <a:lnTo>
                    <a:pt x="14744" y="41600"/>
                  </a:lnTo>
                  <a:lnTo>
                    <a:pt x="15665" y="39581"/>
                  </a:lnTo>
                  <a:lnTo>
                    <a:pt x="16455" y="37563"/>
                  </a:lnTo>
                  <a:lnTo>
                    <a:pt x="17026" y="36597"/>
                  </a:lnTo>
                  <a:lnTo>
                    <a:pt x="17947" y="35588"/>
                  </a:lnTo>
                  <a:lnTo>
                    <a:pt x="20053" y="33789"/>
                  </a:lnTo>
                  <a:lnTo>
                    <a:pt x="20053" y="33745"/>
                  </a:lnTo>
                  <a:lnTo>
                    <a:pt x="21545" y="32165"/>
                  </a:lnTo>
                  <a:lnTo>
                    <a:pt x="22950" y="30410"/>
                  </a:lnTo>
                  <a:lnTo>
                    <a:pt x="24222" y="28786"/>
                  </a:lnTo>
                  <a:lnTo>
                    <a:pt x="25538" y="26856"/>
                  </a:lnTo>
                  <a:lnTo>
                    <a:pt x="26811" y="24706"/>
                  </a:lnTo>
                  <a:lnTo>
                    <a:pt x="28127" y="22599"/>
                  </a:lnTo>
                  <a:lnTo>
                    <a:pt x="30014" y="19484"/>
                  </a:lnTo>
                  <a:lnTo>
                    <a:pt x="30936" y="17904"/>
                  </a:lnTo>
                  <a:lnTo>
                    <a:pt x="31857" y="16281"/>
                  </a:lnTo>
                  <a:lnTo>
                    <a:pt x="32910" y="14043"/>
                  </a:lnTo>
                  <a:lnTo>
                    <a:pt x="34183" y="11498"/>
                  </a:lnTo>
                  <a:lnTo>
                    <a:pt x="34183" y="11454"/>
                  </a:lnTo>
                  <a:lnTo>
                    <a:pt x="35455" y="7768"/>
                  </a:lnTo>
                  <a:lnTo>
                    <a:pt x="36114" y="5354"/>
                  </a:lnTo>
                  <a:lnTo>
                    <a:pt x="36684" y="3248"/>
                  </a:lnTo>
                  <a:lnTo>
                    <a:pt x="37606" y="659"/>
                  </a:lnTo>
                  <a:lnTo>
                    <a:pt x="37693" y="220"/>
                  </a:lnTo>
                  <a:lnTo>
                    <a:pt x="37693" y="133"/>
                  </a:lnTo>
                  <a:lnTo>
                    <a:pt x="37693" y="89"/>
                  </a:lnTo>
                  <a:lnTo>
                    <a:pt x="37650" y="45"/>
                  </a:lnTo>
                  <a:lnTo>
                    <a:pt x="37562"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 name="Google Shape;287;p7"/>
            <p:cNvSpPr/>
            <p:nvPr/>
          </p:nvSpPr>
          <p:spPr>
            <a:xfrm>
              <a:off x="5836175" y="1785150"/>
              <a:ext cx="956625" cy="1276950"/>
            </a:xfrm>
            <a:custGeom>
              <a:rect b="b" l="l" r="r" t="t"/>
              <a:pathLst>
                <a:path extrusionOk="0" h="51078" w="38265">
                  <a:moveTo>
                    <a:pt x="38001" y="1"/>
                  </a:moveTo>
                  <a:lnTo>
                    <a:pt x="37957" y="45"/>
                  </a:lnTo>
                  <a:lnTo>
                    <a:pt x="37913" y="133"/>
                  </a:lnTo>
                  <a:lnTo>
                    <a:pt x="37299" y="1888"/>
                  </a:lnTo>
                  <a:lnTo>
                    <a:pt x="36333" y="4126"/>
                  </a:lnTo>
                  <a:lnTo>
                    <a:pt x="35587" y="6715"/>
                  </a:lnTo>
                  <a:lnTo>
                    <a:pt x="34622" y="10050"/>
                  </a:lnTo>
                  <a:lnTo>
                    <a:pt x="32999" y="13604"/>
                  </a:lnTo>
                  <a:lnTo>
                    <a:pt x="32121" y="15359"/>
                  </a:lnTo>
                  <a:lnTo>
                    <a:pt x="29313" y="20186"/>
                  </a:lnTo>
                  <a:lnTo>
                    <a:pt x="27908" y="22468"/>
                  </a:lnTo>
                  <a:lnTo>
                    <a:pt x="26680" y="24530"/>
                  </a:lnTo>
                  <a:lnTo>
                    <a:pt x="24442" y="27909"/>
                  </a:lnTo>
                  <a:lnTo>
                    <a:pt x="22818" y="29971"/>
                  </a:lnTo>
                  <a:lnTo>
                    <a:pt x="21853" y="31112"/>
                  </a:lnTo>
                  <a:lnTo>
                    <a:pt x="20931" y="32121"/>
                  </a:lnTo>
                  <a:lnTo>
                    <a:pt x="20010" y="32955"/>
                  </a:lnTo>
                  <a:lnTo>
                    <a:pt x="19132" y="33701"/>
                  </a:lnTo>
                  <a:lnTo>
                    <a:pt x="18211" y="34403"/>
                  </a:lnTo>
                  <a:lnTo>
                    <a:pt x="17245" y="35061"/>
                  </a:lnTo>
                  <a:lnTo>
                    <a:pt x="15095" y="36378"/>
                  </a:lnTo>
                  <a:lnTo>
                    <a:pt x="13472" y="37387"/>
                  </a:lnTo>
                  <a:lnTo>
                    <a:pt x="11102" y="39054"/>
                  </a:lnTo>
                  <a:lnTo>
                    <a:pt x="11058" y="39054"/>
                  </a:lnTo>
                  <a:lnTo>
                    <a:pt x="9347" y="40590"/>
                  </a:lnTo>
                  <a:lnTo>
                    <a:pt x="9303" y="40634"/>
                  </a:lnTo>
                  <a:lnTo>
                    <a:pt x="8162" y="42653"/>
                  </a:lnTo>
                  <a:lnTo>
                    <a:pt x="5793" y="46646"/>
                  </a:lnTo>
                  <a:lnTo>
                    <a:pt x="4959" y="47348"/>
                  </a:lnTo>
                  <a:lnTo>
                    <a:pt x="2940" y="48708"/>
                  </a:lnTo>
                  <a:lnTo>
                    <a:pt x="44" y="50771"/>
                  </a:lnTo>
                  <a:lnTo>
                    <a:pt x="0" y="50814"/>
                  </a:lnTo>
                  <a:lnTo>
                    <a:pt x="0" y="50858"/>
                  </a:lnTo>
                  <a:lnTo>
                    <a:pt x="0" y="50946"/>
                  </a:lnTo>
                  <a:lnTo>
                    <a:pt x="0" y="50990"/>
                  </a:lnTo>
                  <a:lnTo>
                    <a:pt x="88" y="51034"/>
                  </a:lnTo>
                  <a:lnTo>
                    <a:pt x="176" y="51078"/>
                  </a:lnTo>
                  <a:lnTo>
                    <a:pt x="264" y="51034"/>
                  </a:lnTo>
                  <a:lnTo>
                    <a:pt x="3116" y="49015"/>
                  </a:lnTo>
                  <a:lnTo>
                    <a:pt x="5178" y="47611"/>
                  </a:lnTo>
                  <a:lnTo>
                    <a:pt x="6056" y="46909"/>
                  </a:lnTo>
                  <a:lnTo>
                    <a:pt x="6100" y="46865"/>
                  </a:lnTo>
                  <a:lnTo>
                    <a:pt x="8469" y="42828"/>
                  </a:lnTo>
                  <a:lnTo>
                    <a:pt x="9610" y="40854"/>
                  </a:lnTo>
                  <a:lnTo>
                    <a:pt x="11278" y="39318"/>
                  </a:lnTo>
                  <a:lnTo>
                    <a:pt x="13691" y="37694"/>
                  </a:lnTo>
                  <a:lnTo>
                    <a:pt x="15271" y="36685"/>
                  </a:lnTo>
                  <a:lnTo>
                    <a:pt x="17465" y="35325"/>
                  </a:lnTo>
                  <a:lnTo>
                    <a:pt x="18430" y="34666"/>
                  </a:lnTo>
                  <a:lnTo>
                    <a:pt x="19352" y="34008"/>
                  </a:lnTo>
                  <a:lnTo>
                    <a:pt x="20229" y="33218"/>
                  </a:lnTo>
                  <a:lnTo>
                    <a:pt x="21151" y="32385"/>
                  </a:lnTo>
                  <a:lnTo>
                    <a:pt x="22116" y="31375"/>
                  </a:lnTo>
                  <a:lnTo>
                    <a:pt x="23125" y="30191"/>
                  </a:lnTo>
                  <a:lnTo>
                    <a:pt x="24705" y="28128"/>
                  </a:lnTo>
                  <a:lnTo>
                    <a:pt x="26943" y="24749"/>
                  </a:lnTo>
                  <a:lnTo>
                    <a:pt x="28172" y="22643"/>
                  </a:lnTo>
                  <a:lnTo>
                    <a:pt x="29620" y="20361"/>
                  </a:lnTo>
                  <a:lnTo>
                    <a:pt x="32428" y="15535"/>
                  </a:lnTo>
                  <a:lnTo>
                    <a:pt x="33306" y="13779"/>
                  </a:lnTo>
                  <a:lnTo>
                    <a:pt x="34973" y="10225"/>
                  </a:lnTo>
                  <a:lnTo>
                    <a:pt x="34973" y="10181"/>
                  </a:lnTo>
                  <a:lnTo>
                    <a:pt x="35895" y="6802"/>
                  </a:lnTo>
                  <a:lnTo>
                    <a:pt x="36684" y="4257"/>
                  </a:lnTo>
                  <a:lnTo>
                    <a:pt x="37606" y="2019"/>
                  </a:lnTo>
                  <a:lnTo>
                    <a:pt x="38220" y="220"/>
                  </a:lnTo>
                  <a:lnTo>
                    <a:pt x="38264" y="177"/>
                  </a:lnTo>
                  <a:lnTo>
                    <a:pt x="38220" y="89"/>
                  </a:lnTo>
                  <a:lnTo>
                    <a:pt x="38176" y="45"/>
                  </a:lnTo>
                  <a:lnTo>
                    <a:pt x="38133"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 name="Google Shape;288;p7"/>
            <p:cNvSpPr/>
            <p:nvPr/>
          </p:nvSpPr>
          <p:spPr>
            <a:xfrm>
              <a:off x="5806550" y="1750050"/>
              <a:ext cx="970875" cy="1285725"/>
            </a:xfrm>
            <a:custGeom>
              <a:rect b="b" l="l" r="r" t="t"/>
              <a:pathLst>
                <a:path extrusionOk="0" h="51429" w="38835">
                  <a:moveTo>
                    <a:pt x="38572" y="1"/>
                  </a:moveTo>
                  <a:lnTo>
                    <a:pt x="38528" y="45"/>
                  </a:lnTo>
                  <a:lnTo>
                    <a:pt x="38528" y="132"/>
                  </a:lnTo>
                  <a:lnTo>
                    <a:pt x="38221" y="1186"/>
                  </a:lnTo>
                  <a:lnTo>
                    <a:pt x="37255" y="3511"/>
                  </a:lnTo>
                  <a:lnTo>
                    <a:pt x="36158" y="6100"/>
                  </a:lnTo>
                  <a:lnTo>
                    <a:pt x="36114" y="6144"/>
                  </a:lnTo>
                  <a:lnTo>
                    <a:pt x="34710" y="11015"/>
                  </a:lnTo>
                  <a:lnTo>
                    <a:pt x="32955" y="14832"/>
                  </a:lnTo>
                  <a:lnTo>
                    <a:pt x="31112" y="18080"/>
                  </a:lnTo>
                  <a:lnTo>
                    <a:pt x="29049" y="21634"/>
                  </a:lnTo>
                  <a:lnTo>
                    <a:pt x="27996" y="23389"/>
                  </a:lnTo>
                  <a:lnTo>
                    <a:pt x="26943" y="25144"/>
                  </a:lnTo>
                  <a:lnTo>
                    <a:pt x="25802" y="26856"/>
                  </a:lnTo>
                  <a:lnTo>
                    <a:pt x="24661" y="28479"/>
                  </a:lnTo>
                  <a:lnTo>
                    <a:pt x="23477" y="30059"/>
                  </a:lnTo>
                  <a:lnTo>
                    <a:pt x="22862" y="30761"/>
                  </a:lnTo>
                  <a:lnTo>
                    <a:pt x="22204" y="31507"/>
                  </a:lnTo>
                  <a:lnTo>
                    <a:pt x="18869" y="34535"/>
                  </a:lnTo>
                  <a:lnTo>
                    <a:pt x="14920" y="37124"/>
                  </a:lnTo>
                  <a:lnTo>
                    <a:pt x="10883" y="39844"/>
                  </a:lnTo>
                  <a:lnTo>
                    <a:pt x="9084" y="41117"/>
                  </a:lnTo>
                  <a:lnTo>
                    <a:pt x="6714" y="42521"/>
                  </a:lnTo>
                  <a:lnTo>
                    <a:pt x="4169" y="43925"/>
                  </a:lnTo>
                  <a:lnTo>
                    <a:pt x="4125" y="43969"/>
                  </a:lnTo>
                  <a:lnTo>
                    <a:pt x="3774" y="44408"/>
                  </a:lnTo>
                  <a:lnTo>
                    <a:pt x="3774" y="44452"/>
                  </a:lnTo>
                  <a:lnTo>
                    <a:pt x="3248" y="45856"/>
                  </a:lnTo>
                  <a:lnTo>
                    <a:pt x="2370" y="48181"/>
                  </a:lnTo>
                  <a:lnTo>
                    <a:pt x="1317" y="49981"/>
                  </a:lnTo>
                  <a:lnTo>
                    <a:pt x="44" y="51121"/>
                  </a:lnTo>
                  <a:lnTo>
                    <a:pt x="44" y="51209"/>
                  </a:lnTo>
                  <a:lnTo>
                    <a:pt x="1" y="51253"/>
                  </a:lnTo>
                  <a:lnTo>
                    <a:pt x="1" y="51341"/>
                  </a:lnTo>
                  <a:lnTo>
                    <a:pt x="44" y="51385"/>
                  </a:lnTo>
                  <a:lnTo>
                    <a:pt x="132" y="51429"/>
                  </a:lnTo>
                  <a:lnTo>
                    <a:pt x="176" y="51429"/>
                  </a:lnTo>
                  <a:lnTo>
                    <a:pt x="308" y="51385"/>
                  </a:lnTo>
                  <a:lnTo>
                    <a:pt x="1580" y="50244"/>
                  </a:lnTo>
                  <a:lnTo>
                    <a:pt x="1624" y="50200"/>
                  </a:lnTo>
                  <a:lnTo>
                    <a:pt x="2677" y="48357"/>
                  </a:lnTo>
                  <a:lnTo>
                    <a:pt x="2721" y="48313"/>
                  </a:lnTo>
                  <a:lnTo>
                    <a:pt x="3599" y="45987"/>
                  </a:lnTo>
                  <a:lnTo>
                    <a:pt x="4081" y="44583"/>
                  </a:lnTo>
                  <a:lnTo>
                    <a:pt x="4389" y="44188"/>
                  </a:lnTo>
                  <a:lnTo>
                    <a:pt x="6890" y="42828"/>
                  </a:lnTo>
                  <a:lnTo>
                    <a:pt x="9303" y="41424"/>
                  </a:lnTo>
                  <a:lnTo>
                    <a:pt x="11102" y="40151"/>
                  </a:lnTo>
                  <a:lnTo>
                    <a:pt x="15139" y="37431"/>
                  </a:lnTo>
                  <a:lnTo>
                    <a:pt x="19089" y="34842"/>
                  </a:lnTo>
                  <a:lnTo>
                    <a:pt x="19089" y="34798"/>
                  </a:lnTo>
                  <a:lnTo>
                    <a:pt x="22467" y="31770"/>
                  </a:lnTo>
                  <a:lnTo>
                    <a:pt x="23082" y="31024"/>
                  </a:lnTo>
                  <a:lnTo>
                    <a:pt x="23740" y="30278"/>
                  </a:lnTo>
                  <a:lnTo>
                    <a:pt x="24925" y="28699"/>
                  </a:lnTo>
                  <a:lnTo>
                    <a:pt x="26109" y="27075"/>
                  </a:lnTo>
                  <a:lnTo>
                    <a:pt x="27206" y="25364"/>
                  </a:lnTo>
                  <a:lnTo>
                    <a:pt x="28304" y="23608"/>
                  </a:lnTo>
                  <a:lnTo>
                    <a:pt x="29357" y="21809"/>
                  </a:lnTo>
                  <a:lnTo>
                    <a:pt x="31419" y="18211"/>
                  </a:lnTo>
                  <a:lnTo>
                    <a:pt x="33262" y="15008"/>
                  </a:lnTo>
                  <a:lnTo>
                    <a:pt x="35061" y="11146"/>
                  </a:lnTo>
                  <a:lnTo>
                    <a:pt x="36465" y="6232"/>
                  </a:lnTo>
                  <a:lnTo>
                    <a:pt x="37606" y="3643"/>
                  </a:lnTo>
                  <a:lnTo>
                    <a:pt x="38572" y="1273"/>
                  </a:lnTo>
                  <a:lnTo>
                    <a:pt x="38835" y="220"/>
                  </a:lnTo>
                  <a:lnTo>
                    <a:pt x="38835" y="132"/>
                  </a:lnTo>
                  <a:lnTo>
                    <a:pt x="38835" y="89"/>
                  </a:lnTo>
                  <a:lnTo>
                    <a:pt x="38791"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 name="Google Shape;289;p7"/>
            <p:cNvSpPr/>
            <p:nvPr/>
          </p:nvSpPr>
          <p:spPr>
            <a:xfrm>
              <a:off x="5750600" y="1745675"/>
              <a:ext cx="1006000" cy="1239650"/>
            </a:xfrm>
            <a:custGeom>
              <a:rect b="b" l="l" r="r" t="t"/>
              <a:pathLst>
                <a:path extrusionOk="0" h="49586" w="40240">
                  <a:moveTo>
                    <a:pt x="39976" y="0"/>
                  </a:moveTo>
                  <a:lnTo>
                    <a:pt x="39932" y="44"/>
                  </a:lnTo>
                  <a:lnTo>
                    <a:pt x="39888" y="88"/>
                  </a:lnTo>
                  <a:lnTo>
                    <a:pt x="39186" y="1756"/>
                  </a:lnTo>
                  <a:lnTo>
                    <a:pt x="36992" y="6933"/>
                  </a:lnTo>
                  <a:lnTo>
                    <a:pt x="36509" y="8601"/>
                  </a:lnTo>
                  <a:lnTo>
                    <a:pt x="35588" y="11497"/>
                  </a:lnTo>
                  <a:lnTo>
                    <a:pt x="33613" y="15315"/>
                  </a:lnTo>
                  <a:lnTo>
                    <a:pt x="32736" y="16894"/>
                  </a:lnTo>
                  <a:lnTo>
                    <a:pt x="31902" y="18386"/>
                  </a:lnTo>
                  <a:lnTo>
                    <a:pt x="30147" y="21370"/>
                  </a:lnTo>
                  <a:lnTo>
                    <a:pt x="28304" y="24310"/>
                  </a:lnTo>
                  <a:lnTo>
                    <a:pt x="26329" y="27338"/>
                  </a:lnTo>
                  <a:lnTo>
                    <a:pt x="23389" y="30892"/>
                  </a:lnTo>
                  <a:lnTo>
                    <a:pt x="20273" y="33700"/>
                  </a:lnTo>
                  <a:lnTo>
                    <a:pt x="16588" y="36114"/>
                  </a:lnTo>
                  <a:lnTo>
                    <a:pt x="14393" y="37562"/>
                  </a:lnTo>
                  <a:lnTo>
                    <a:pt x="12638" y="38747"/>
                  </a:lnTo>
                  <a:lnTo>
                    <a:pt x="10664" y="40151"/>
                  </a:lnTo>
                  <a:lnTo>
                    <a:pt x="8645" y="41336"/>
                  </a:lnTo>
                  <a:lnTo>
                    <a:pt x="6144" y="42652"/>
                  </a:lnTo>
                  <a:lnTo>
                    <a:pt x="5047" y="43398"/>
                  </a:lnTo>
                  <a:lnTo>
                    <a:pt x="1800" y="46119"/>
                  </a:lnTo>
                  <a:lnTo>
                    <a:pt x="1185" y="46864"/>
                  </a:lnTo>
                  <a:lnTo>
                    <a:pt x="1142" y="46908"/>
                  </a:lnTo>
                  <a:lnTo>
                    <a:pt x="1" y="49322"/>
                  </a:lnTo>
                  <a:lnTo>
                    <a:pt x="1" y="49410"/>
                  </a:lnTo>
                  <a:lnTo>
                    <a:pt x="1" y="49453"/>
                  </a:lnTo>
                  <a:lnTo>
                    <a:pt x="45" y="49541"/>
                  </a:lnTo>
                  <a:lnTo>
                    <a:pt x="88" y="49585"/>
                  </a:lnTo>
                  <a:lnTo>
                    <a:pt x="176" y="49585"/>
                  </a:lnTo>
                  <a:lnTo>
                    <a:pt x="264" y="49541"/>
                  </a:lnTo>
                  <a:lnTo>
                    <a:pt x="308" y="49497"/>
                  </a:lnTo>
                  <a:lnTo>
                    <a:pt x="1449" y="47040"/>
                  </a:lnTo>
                  <a:lnTo>
                    <a:pt x="2063" y="46382"/>
                  </a:lnTo>
                  <a:lnTo>
                    <a:pt x="5266" y="43661"/>
                  </a:lnTo>
                  <a:lnTo>
                    <a:pt x="6319" y="42959"/>
                  </a:lnTo>
                  <a:lnTo>
                    <a:pt x="8821" y="41643"/>
                  </a:lnTo>
                  <a:lnTo>
                    <a:pt x="10839" y="40458"/>
                  </a:lnTo>
                  <a:lnTo>
                    <a:pt x="12814" y="39010"/>
                  </a:lnTo>
                  <a:lnTo>
                    <a:pt x="14613" y="37825"/>
                  </a:lnTo>
                  <a:lnTo>
                    <a:pt x="16807" y="36421"/>
                  </a:lnTo>
                  <a:lnTo>
                    <a:pt x="20493" y="33964"/>
                  </a:lnTo>
                  <a:lnTo>
                    <a:pt x="23608" y="31155"/>
                  </a:lnTo>
                  <a:lnTo>
                    <a:pt x="23652" y="31111"/>
                  </a:lnTo>
                  <a:lnTo>
                    <a:pt x="26592" y="27557"/>
                  </a:lnTo>
                  <a:lnTo>
                    <a:pt x="26636" y="27513"/>
                  </a:lnTo>
                  <a:lnTo>
                    <a:pt x="28611" y="24486"/>
                  </a:lnTo>
                  <a:lnTo>
                    <a:pt x="30454" y="21546"/>
                  </a:lnTo>
                  <a:lnTo>
                    <a:pt x="32209" y="18562"/>
                  </a:lnTo>
                  <a:lnTo>
                    <a:pt x="33043" y="17070"/>
                  </a:lnTo>
                  <a:lnTo>
                    <a:pt x="33920" y="15490"/>
                  </a:lnTo>
                  <a:lnTo>
                    <a:pt x="35939" y="11629"/>
                  </a:lnTo>
                  <a:lnTo>
                    <a:pt x="36816" y="8732"/>
                  </a:lnTo>
                  <a:lnTo>
                    <a:pt x="37343" y="7065"/>
                  </a:lnTo>
                  <a:lnTo>
                    <a:pt x="39537" y="1931"/>
                  </a:lnTo>
                  <a:lnTo>
                    <a:pt x="40195" y="220"/>
                  </a:lnTo>
                  <a:lnTo>
                    <a:pt x="40239" y="176"/>
                  </a:lnTo>
                  <a:lnTo>
                    <a:pt x="40195" y="88"/>
                  </a:lnTo>
                  <a:lnTo>
                    <a:pt x="40195" y="44"/>
                  </a:lnTo>
                  <a:lnTo>
                    <a:pt x="40107"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 name="Google Shape;290;p7"/>
            <p:cNvSpPr/>
            <p:nvPr/>
          </p:nvSpPr>
          <p:spPr>
            <a:xfrm>
              <a:off x="5686975" y="1781875"/>
              <a:ext cx="1024625" cy="1146400"/>
            </a:xfrm>
            <a:custGeom>
              <a:rect b="b" l="l" r="r" t="t"/>
              <a:pathLst>
                <a:path extrusionOk="0" h="45856" w="40985">
                  <a:moveTo>
                    <a:pt x="40766" y="0"/>
                  </a:moveTo>
                  <a:lnTo>
                    <a:pt x="40678" y="44"/>
                  </a:lnTo>
                  <a:lnTo>
                    <a:pt x="40634" y="88"/>
                  </a:lnTo>
                  <a:lnTo>
                    <a:pt x="39888" y="2019"/>
                  </a:lnTo>
                  <a:lnTo>
                    <a:pt x="38967" y="4257"/>
                  </a:lnTo>
                  <a:lnTo>
                    <a:pt x="37957" y="6626"/>
                  </a:lnTo>
                  <a:lnTo>
                    <a:pt x="37957" y="6670"/>
                  </a:lnTo>
                  <a:lnTo>
                    <a:pt x="37343" y="8908"/>
                  </a:lnTo>
                  <a:lnTo>
                    <a:pt x="36465" y="10751"/>
                  </a:lnTo>
                  <a:lnTo>
                    <a:pt x="32560" y="17772"/>
                  </a:lnTo>
                  <a:lnTo>
                    <a:pt x="30936" y="20449"/>
                  </a:lnTo>
                  <a:lnTo>
                    <a:pt x="29532" y="22599"/>
                  </a:lnTo>
                  <a:lnTo>
                    <a:pt x="26899" y="26329"/>
                  </a:lnTo>
                  <a:lnTo>
                    <a:pt x="25364" y="28128"/>
                  </a:lnTo>
                  <a:lnTo>
                    <a:pt x="23608" y="29795"/>
                  </a:lnTo>
                  <a:lnTo>
                    <a:pt x="21546" y="31506"/>
                  </a:lnTo>
                  <a:lnTo>
                    <a:pt x="19571" y="32867"/>
                  </a:lnTo>
                  <a:lnTo>
                    <a:pt x="17421" y="34227"/>
                  </a:lnTo>
                  <a:lnTo>
                    <a:pt x="15271" y="35675"/>
                  </a:lnTo>
                  <a:lnTo>
                    <a:pt x="13384" y="36948"/>
                  </a:lnTo>
                  <a:lnTo>
                    <a:pt x="11453" y="38220"/>
                  </a:lnTo>
                  <a:lnTo>
                    <a:pt x="9084" y="39493"/>
                  </a:lnTo>
                  <a:lnTo>
                    <a:pt x="7109" y="40677"/>
                  </a:lnTo>
                  <a:lnTo>
                    <a:pt x="7065" y="40721"/>
                  </a:lnTo>
                  <a:lnTo>
                    <a:pt x="5047" y="42476"/>
                  </a:lnTo>
                  <a:lnTo>
                    <a:pt x="3160" y="43661"/>
                  </a:lnTo>
                  <a:lnTo>
                    <a:pt x="88" y="45548"/>
                  </a:lnTo>
                  <a:lnTo>
                    <a:pt x="44" y="45592"/>
                  </a:lnTo>
                  <a:lnTo>
                    <a:pt x="44" y="45680"/>
                  </a:lnTo>
                  <a:lnTo>
                    <a:pt x="1" y="45724"/>
                  </a:lnTo>
                  <a:lnTo>
                    <a:pt x="44" y="45811"/>
                  </a:lnTo>
                  <a:lnTo>
                    <a:pt x="132" y="45855"/>
                  </a:lnTo>
                  <a:lnTo>
                    <a:pt x="308" y="45855"/>
                  </a:lnTo>
                  <a:lnTo>
                    <a:pt x="3336" y="43968"/>
                  </a:lnTo>
                  <a:lnTo>
                    <a:pt x="5266" y="42740"/>
                  </a:lnTo>
                  <a:lnTo>
                    <a:pt x="7285" y="40985"/>
                  </a:lnTo>
                  <a:lnTo>
                    <a:pt x="9259" y="39800"/>
                  </a:lnTo>
                  <a:lnTo>
                    <a:pt x="11629" y="38527"/>
                  </a:lnTo>
                  <a:lnTo>
                    <a:pt x="13604" y="37255"/>
                  </a:lnTo>
                  <a:lnTo>
                    <a:pt x="15490" y="35938"/>
                  </a:lnTo>
                  <a:lnTo>
                    <a:pt x="17641" y="34534"/>
                  </a:lnTo>
                  <a:lnTo>
                    <a:pt x="19791" y="33174"/>
                  </a:lnTo>
                  <a:lnTo>
                    <a:pt x="21765" y="31770"/>
                  </a:lnTo>
                  <a:lnTo>
                    <a:pt x="23828" y="30058"/>
                  </a:lnTo>
                  <a:lnTo>
                    <a:pt x="25583" y="28391"/>
                  </a:lnTo>
                  <a:lnTo>
                    <a:pt x="27207" y="26548"/>
                  </a:lnTo>
                  <a:lnTo>
                    <a:pt x="29795" y="22774"/>
                  </a:lnTo>
                  <a:lnTo>
                    <a:pt x="31244" y="20624"/>
                  </a:lnTo>
                  <a:lnTo>
                    <a:pt x="32867" y="17947"/>
                  </a:lnTo>
                  <a:lnTo>
                    <a:pt x="36772" y="10927"/>
                  </a:lnTo>
                  <a:lnTo>
                    <a:pt x="37650" y="9084"/>
                  </a:lnTo>
                  <a:lnTo>
                    <a:pt x="37694" y="9040"/>
                  </a:lnTo>
                  <a:lnTo>
                    <a:pt x="38308" y="6758"/>
                  </a:lnTo>
                  <a:lnTo>
                    <a:pt x="39274" y="4388"/>
                  </a:lnTo>
                  <a:lnTo>
                    <a:pt x="40195" y="2150"/>
                  </a:lnTo>
                  <a:lnTo>
                    <a:pt x="40985" y="220"/>
                  </a:lnTo>
                  <a:lnTo>
                    <a:pt x="40985" y="176"/>
                  </a:lnTo>
                  <a:lnTo>
                    <a:pt x="40985" y="88"/>
                  </a:lnTo>
                  <a:lnTo>
                    <a:pt x="40941" y="44"/>
                  </a:lnTo>
                  <a:lnTo>
                    <a:pt x="40897"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 name="Google Shape;291;p7"/>
            <p:cNvSpPr/>
            <p:nvPr/>
          </p:nvSpPr>
          <p:spPr>
            <a:xfrm>
              <a:off x="5631025" y="1795025"/>
              <a:ext cx="1012575" cy="1082775"/>
            </a:xfrm>
            <a:custGeom>
              <a:rect b="b" l="l" r="r" t="t"/>
              <a:pathLst>
                <a:path extrusionOk="0" h="43311" w="40503">
                  <a:moveTo>
                    <a:pt x="40239" y="1"/>
                  </a:moveTo>
                  <a:lnTo>
                    <a:pt x="40195" y="45"/>
                  </a:lnTo>
                  <a:lnTo>
                    <a:pt x="40151" y="133"/>
                  </a:lnTo>
                  <a:lnTo>
                    <a:pt x="38923" y="3424"/>
                  </a:lnTo>
                  <a:lnTo>
                    <a:pt x="37167" y="8031"/>
                  </a:lnTo>
                  <a:lnTo>
                    <a:pt x="36334" y="9523"/>
                  </a:lnTo>
                  <a:lnTo>
                    <a:pt x="35281" y="11410"/>
                  </a:lnTo>
                  <a:lnTo>
                    <a:pt x="34052" y="13648"/>
                  </a:lnTo>
                  <a:lnTo>
                    <a:pt x="31990" y="17246"/>
                  </a:lnTo>
                  <a:lnTo>
                    <a:pt x="30805" y="19133"/>
                  </a:lnTo>
                  <a:lnTo>
                    <a:pt x="29401" y="21063"/>
                  </a:lnTo>
                  <a:lnTo>
                    <a:pt x="27996" y="23214"/>
                  </a:lnTo>
                  <a:lnTo>
                    <a:pt x="26505" y="24969"/>
                  </a:lnTo>
                  <a:lnTo>
                    <a:pt x="25232" y="26154"/>
                  </a:lnTo>
                  <a:lnTo>
                    <a:pt x="23477" y="27821"/>
                  </a:lnTo>
                  <a:lnTo>
                    <a:pt x="21853" y="29137"/>
                  </a:lnTo>
                  <a:lnTo>
                    <a:pt x="20054" y="30410"/>
                  </a:lnTo>
                  <a:lnTo>
                    <a:pt x="12199" y="35456"/>
                  </a:lnTo>
                  <a:lnTo>
                    <a:pt x="10137" y="36597"/>
                  </a:lnTo>
                  <a:lnTo>
                    <a:pt x="7636" y="38221"/>
                  </a:lnTo>
                  <a:lnTo>
                    <a:pt x="5661" y="39669"/>
                  </a:lnTo>
                  <a:lnTo>
                    <a:pt x="3687" y="40897"/>
                  </a:lnTo>
                  <a:lnTo>
                    <a:pt x="88" y="43004"/>
                  </a:lnTo>
                  <a:lnTo>
                    <a:pt x="45" y="43048"/>
                  </a:lnTo>
                  <a:lnTo>
                    <a:pt x="1" y="43091"/>
                  </a:lnTo>
                  <a:lnTo>
                    <a:pt x="1" y="43179"/>
                  </a:lnTo>
                  <a:lnTo>
                    <a:pt x="1" y="43223"/>
                  </a:lnTo>
                  <a:lnTo>
                    <a:pt x="88" y="43311"/>
                  </a:lnTo>
                  <a:lnTo>
                    <a:pt x="264" y="43311"/>
                  </a:lnTo>
                  <a:lnTo>
                    <a:pt x="3862" y="41205"/>
                  </a:lnTo>
                  <a:lnTo>
                    <a:pt x="5881" y="39932"/>
                  </a:lnTo>
                  <a:lnTo>
                    <a:pt x="7855" y="38484"/>
                  </a:lnTo>
                  <a:lnTo>
                    <a:pt x="10313" y="36904"/>
                  </a:lnTo>
                  <a:lnTo>
                    <a:pt x="12375" y="35763"/>
                  </a:lnTo>
                  <a:lnTo>
                    <a:pt x="20230" y="30717"/>
                  </a:lnTo>
                  <a:lnTo>
                    <a:pt x="22073" y="29401"/>
                  </a:lnTo>
                  <a:lnTo>
                    <a:pt x="23696" y="28084"/>
                  </a:lnTo>
                  <a:lnTo>
                    <a:pt x="25451" y="26417"/>
                  </a:lnTo>
                  <a:lnTo>
                    <a:pt x="26724" y="25232"/>
                  </a:lnTo>
                  <a:lnTo>
                    <a:pt x="26768" y="25188"/>
                  </a:lnTo>
                  <a:lnTo>
                    <a:pt x="28260" y="23433"/>
                  </a:lnTo>
                  <a:lnTo>
                    <a:pt x="28304" y="23389"/>
                  </a:lnTo>
                  <a:lnTo>
                    <a:pt x="29708" y="21283"/>
                  </a:lnTo>
                  <a:lnTo>
                    <a:pt x="31068" y="19352"/>
                  </a:lnTo>
                  <a:lnTo>
                    <a:pt x="32297" y="17421"/>
                  </a:lnTo>
                  <a:lnTo>
                    <a:pt x="34359" y="13823"/>
                  </a:lnTo>
                  <a:lnTo>
                    <a:pt x="35588" y="11585"/>
                  </a:lnTo>
                  <a:lnTo>
                    <a:pt x="36641" y="9698"/>
                  </a:lnTo>
                  <a:lnTo>
                    <a:pt x="37475" y="8207"/>
                  </a:lnTo>
                  <a:lnTo>
                    <a:pt x="37519" y="8163"/>
                  </a:lnTo>
                  <a:lnTo>
                    <a:pt x="39230" y="3555"/>
                  </a:lnTo>
                  <a:lnTo>
                    <a:pt x="40459" y="220"/>
                  </a:lnTo>
                  <a:lnTo>
                    <a:pt x="40502" y="176"/>
                  </a:lnTo>
                  <a:lnTo>
                    <a:pt x="40459" y="89"/>
                  </a:lnTo>
                  <a:lnTo>
                    <a:pt x="40415" y="45"/>
                  </a:lnTo>
                  <a:lnTo>
                    <a:pt x="40371"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 name="Google Shape;292;p7"/>
            <p:cNvSpPr/>
            <p:nvPr/>
          </p:nvSpPr>
          <p:spPr>
            <a:xfrm>
              <a:off x="5603600" y="1804900"/>
              <a:ext cx="1003800" cy="1047675"/>
            </a:xfrm>
            <a:custGeom>
              <a:rect b="b" l="l" r="r" t="t"/>
              <a:pathLst>
                <a:path extrusionOk="0" h="41907" w="40152">
                  <a:moveTo>
                    <a:pt x="39932" y="1"/>
                  </a:moveTo>
                  <a:lnTo>
                    <a:pt x="39844" y="45"/>
                  </a:lnTo>
                  <a:lnTo>
                    <a:pt x="39800" y="89"/>
                  </a:lnTo>
                  <a:lnTo>
                    <a:pt x="38572" y="3511"/>
                  </a:lnTo>
                  <a:lnTo>
                    <a:pt x="37255" y="6978"/>
                  </a:lnTo>
                  <a:lnTo>
                    <a:pt x="35193" y="10620"/>
                  </a:lnTo>
                  <a:lnTo>
                    <a:pt x="33043" y="14525"/>
                  </a:lnTo>
                  <a:lnTo>
                    <a:pt x="32823" y="14876"/>
                  </a:lnTo>
                  <a:lnTo>
                    <a:pt x="30980" y="17860"/>
                  </a:lnTo>
                  <a:lnTo>
                    <a:pt x="30059" y="19264"/>
                  </a:lnTo>
                  <a:lnTo>
                    <a:pt x="29050" y="20668"/>
                  </a:lnTo>
                  <a:lnTo>
                    <a:pt x="28040" y="22029"/>
                  </a:lnTo>
                  <a:lnTo>
                    <a:pt x="26943" y="23301"/>
                  </a:lnTo>
                  <a:lnTo>
                    <a:pt x="26329" y="23959"/>
                  </a:lnTo>
                  <a:lnTo>
                    <a:pt x="25715" y="24574"/>
                  </a:lnTo>
                  <a:lnTo>
                    <a:pt x="25100" y="25144"/>
                  </a:lnTo>
                  <a:lnTo>
                    <a:pt x="24442" y="25715"/>
                  </a:lnTo>
                  <a:lnTo>
                    <a:pt x="22468" y="27426"/>
                  </a:lnTo>
                  <a:lnTo>
                    <a:pt x="20493" y="28874"/>
                  </a:lnTo>
                  <a:lnTo>
                    <a:pt x="13823" y="33262"/>
                  </a:lnTo>
                  <a:lnTo>
                    <a:pt x="12024" y="34271"/>
                  </a:lnTo>
                  <a:lnTo>
                    <a:pt x="10005" y="35456"/>
                  </a:lnTo>
                  <a:lnTo>
                    <a:pt x="6144" y="38001"/>
                  </a:lnTo>
                  <a:lnTo>
                    <a:pt x="3950" y="39361"/>
                  </a:lnTo>
                  <a:lnTo>
                    <a:pt x="88" y="41599"/>
                  </a:lnTo>
                  <a:lnTo>
                    <a:pt x="45" y="41643"/>
                  </a:lnTo>
                  <a:lnTo>
                    <a:pt x="1" y="41687"/>
                  </a:lnTo>
                  <a:lnTo>
                    <a:pt x="1" y="41775"/>
                  </a:lnTo>
                  <a:lnTo>
                    <a:pt x="1" y="41819"/>
                  </a:lnTo>
                  <a:lnTo>
                    <a:pt x="88" y="41907"/>
                  </a:lnTo>
                  <a:lnTo>
                    <a:pt x="264" y="41907"/>
                  </a:lnTo>
                  <a:lnTo>
                    <a:pt x="4125" y="39669"/>
                  </a:lnTo>
                  <a:lnTo>
                    <a:pt x="6319" y="38308"/>
                  </a:lnTo>
                  <a:lnTo>
                    <a:pt x="10181" y="35719"/>
                  </a:lnTo>
                  <a:lnTo>
                    <a:pt x="12199" y="34579"/>
                  </a:lnTo>
                  <a:lnTo>
                    <a:pt x="13999" y="33569"/>
                  </a:lnTo>
                  <a:lnTo>
                    <a:pt x="20668" y="29137"/>
                  </a:lnTo>
                  <a:lnTo>
                    <a:pt x="22687" y="27733"/>
                  </a:lnTo>
                  <a:lnTo>
                    <a:pt x="24662" y="26022"/>
                  </a:lnTo>
                  <a:lnTo>
                    <a:pt x="25320" y="25408"/>
                  </a:lnTo>
                  <a:lnTo>
                    <a:pt x="25978" y="24793"/>
                  </a:lnTo>
                  <a:lnTo>
                    <a:pt x="26592" y="24179"/>
                  </a:lnTo>
                  <a:lnTo>
                    <a:pt x="27163" y="23565"/>
                  </a:lnTo>
                  <a:lnTo>
                    <a:pt x="28304" y="22248"/>
                  </a:lnTo>
                  <a:lnTo>
                    <a:pt x="29313" y="20888"/>
                  </a:lnTo>
                  <a:lnTo>
                    <a:pt x="30322" y="19484"/>
                  </a:lnTo>
                  <a:lnTo>
                    <a:pt x="31287" y="18036"/>
                  </a:lnTo>
                  <a:lnTo>
                    <a:pt x="33130" y="15052"/>
                  </a:lnTo>
                  <a:lnTo>
                    <a:pt x="33350" y="14701"/>
                  </a:lnTo>
                  <a:lnTo>
                    <a:pt x="35500" y="10795"/>
                  </a:lnTo>
                  <a:lnTo>
                    <a:pt x="37562" y="7109"/>
                  </a:lnTo>
                  <a:lnTo>
                    <a:pt x="38923" y="3599"/>
                  </a:lnTo>
                  <a:lnTo>
                    <a:pt x="40151" y="220"/>
                  </a:lnTo>
                  <a:lnTo>
                    <a:pt x="40151" y="176"/>
                  </a:lnTo>
                  <a:lnTo>
                    <a:pt x="40151" y="89"/>
                  </a:lnTo>
                  <a:lnTo>
                    <a:pt x="40107" y="45"/>
                  </a:lnTo>
                  <a:lnTo>
                    <a:pt x="40064"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 name="Google Shape;293;p7"/>
            <p:cNvSpPr/>
            <p:nvPr/>
          </p:nvSpPr>
          <p:spPr>
            <a:xfrm>
              <a:off x="5576175" y="1804900"/>
              <a:ext cx="998300" cy="1023550"/>
            </a:xfrm>
            <a:custGeom>
              <a:rect b="b" l="l" r="r" t="t"/>
              <a:pathLst>
                <a:path extrusionOk="0" h="40942" w="39932">
                  <a:moveTo>
                    <a:pt x="39713" y="1"/>
                  </a:moveTo>
                  <a:lnTo>
                    <a:pt x="39625" y="45"/>
                  </a:lnTo>
                  <a:lnTo>
                    <a:pt x="39625" y="89"/>
                  </a:lnTo>
                  <a:lnTo>
                    <a:pt x="38703" y="2634"/>
                  </a:lnTo>
                  <a:lnTo>
                    <a:pt x="37606" y="5705"/>
                  </a:lnTo>
                  <a:lnTo>
                    <a:pt x="35939" y="8865"/>
                  </a:lnTo>
                  <a:lnTo>
                    <a:pt x="34579" y="11234"/>
                  </a:lnTo>
                  <a:lnTo>
                    <a:pt x="32955" y="14130"/>
                  </a:lnTo>
                  <a:lnTo>
                    <a:pt x="31639" y="16324"/>
                  </a:lnTo>
                  <a:lnTo>
                    <a:pt x="28435" y="20888"/>
                  </a:lnTo>
                  <a:lnTo>
                    <a:pt x="27338" y="22160"/>
                  </a:lnTo>
                  <a:lnTo>
                    <a:pt x="25583" y="23828"/>
                  </a:lnTo>
                  <a:lnTo>
                    <a:pt x="23565" y="25715"/>
                  </a:lnTo>
                  <a:lnTo>
                    <a:pt x="21678" y="27207"/>
                  </a:lnTo>
                  <a:lnTo>
                    <a:pt x="20317" y="28172"/>
                  </a:lnTo>
                  <a:lnTo>
                    <a:pt x="18957" y="29050"/>
                  </a:lnTo>
                  <a:lnTo>
                    <a:pt x="16236" y="30805"/>
                  </a:lnTo>
                  <a:lnTo>
                    <a:pt x="13472" y="32516"/>
                  </a:lnTo>
                  <a:lnTo>
                    <a:pt x="10708" y="34184"/>
                  </a:lnTo>
                  <a:lnTo>
                    <a:pt x="7504" y="36158"/>
                  </a:lnTo>
                  <a:lnTo>
                    <a:pt x="4301" y="38133"/>
                  </a:lnTo>
                  <a:lnTo>
                    <a:pt x="2414" y="39230"/>
                  </a:lnTo>
                  <a:lnTo>
                    <a:pt x="88" y="40590"/>
                  </a:lnTo>
                  <a:lnTo>
                    <a:pt x="45" y="40634"/>
                  </a:lnTo>
                  <a:lnTo>
                    <a:pt x="1" y="40722"/>
                  </a:lnTo>
                  <a:lnTo>
                    <a:pt x="1" y="40766"/>
                  </a:lnTo>
                  <a:lnTo>
                    <a:pt x="1" y="40853"/>
                  </a:lnTo>
                  <a:lnTo>
                    <a:pt x="88" y="40897"/>
                  </a:lnTo>
                  <a:lnTo>
                    <a:pt x="176" y="40941"/>
                  </a:lnTo>
                  <a:lnTo>
                    <a:pt x="264" y="40897"/>
                  </a:lnTo>
                  <a:lnTo>
                    <a:pt x="2590" y="39537"/>
                  </a:lnTo>
                  <a:lnTo>
                    <a:pt x="4476" y="38440"/>
                  </a:lnTo>
                  <a:lnTo>
                    <a:pt x="7680" y="36422"/>
                  </a:lnTo>
                  <a:lnTo>
                    <a:pt x="10883" y="34491"/>
                  </a:lnTo>
                  <a:lnTo>
                    <a:pt x="13648" y="32823"/>
                  </a:lnTo>
                  <a:lnTo>
                    <a:pt x="16412" y="31112"/>
                  </a:lnTo>
                  <a:lnTo>
                    <a:pt x="19176" y="29357"/>
                  </a:lnTo>
                  <a:lnTo>
                    <a:pt x="20537" y="28435"/>
                  </a:lnTo>
                  <a:lnTo>
                    <a:pt x="21853" y="27514"/>
                  </a:lnTo>
                  <a:lnTo>
                    <a:pt x="23784" y="25978"/>
                  </a:lnTo>
                  <a:lnTo>
                    <a:pt x="25846" y="24047"/>
                  </a:lnTo>
                  <a:lnTo>
                    <a:pt x="27602" y="22424"/>
                  </a:lnTo>
                  <a:lnTo>
                    <a:pt x="27602" y="22380"/>
                  </a:lnTo>
                  <a:lnTo>
                    <a:pt x="28699" y="21107"/>
                  </a:lnTo>
                  <a:lnTo>
                    <a:pt x="31946" y="16500"/>
                  </a:lnTo>
                  <a:lnTo>
                    <a:pt x="33262" y="14306"/>
                  </a:lnTo>
                  <a:lnTo>
                    <a:pt x="34886" y="11410"/>
                  </a:lnTo>
                  <a:lnTo>
                    <a:pt x="36246" y="9040"/>
                  </a:lnTo>
                  <a:lnTo>
                    <a:pt x="37957" y="5881"/>
                  </a:lnTo>
                  <a:lnTo>
                    <a:pt x="37957" y="5837"/>
                  </a:lnTo>
                  <a:lnTo>
                    <a:pt x="39054" y="2765"/>
                  </a:lnTo>
                  <a:lnTo>
                    <a:pt x="39932" y="220"/>
                  </a:lnTo>
                  <a:lnTo>
                    <a:pt x="39932" y="132"/>
                  </a:lnTo>
                  <a:lnTo>
                    <a:pt x="39932" y="89"/>
                  </a:lnTo>
                  <a:lnTo>
                    <a:pt x="39888" y="45"/>
                  </a:lnTo>
                  <a:lnTo>
                    <a:pt x="39844"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 name="Google Shape;294;p7"/>
            <p:cNvSpPr/>
            <p:nvPr/>
          </p:nvSpPr>
          <p:spPr>
            <a:xfrm>
              <a:off x="5548750" y="1803800"/>
              <a:ext cx="995025" cy="1000500"/>
            </a:xfrm>
            <a:custGeom>
              <a:rect b="b" l="l" r="r" t="t"/>
              <a:pathLst>
                <a:path extrusionOk="0" h="40020" w="39801">
                  <a:moveTo>
                    <a:pt x="39581" y="1"/>
                  </a:moveTo>
                  <a:lnTo>
                    <a:pt x="39537" y="45"/>
                  </a:lnTo>
                  <a:lnTo>
                    <a:pt x="39493" y="89"/>
                  </a:lnTo>
                  <a:lnTo>
                    <a:pt x="39449" y="133"/>
                  </a:lnTo>
                  <a:lnTo>
                    <a:pt x="38572" y="2678"/>
                  </a:lnTo>
                  <a:lnTo>
                    <a:pt x="37782" y="4959"/>
                  </a:lnTo>
                  <a:lnTo>
                    <a:pt x="36773" y="6890"/>
                  </a:lnTo>
                  <a:lnTo>
                    <a:pt x="34579" y="10839"/>
                  </a:lnTo>
                  <a:lnTo>
                    <a:pt x="33350" y="12946"/>
                  </a:lnTo>
                  <a:lnTo>
                    <a:pt x="31902" y="15403"/>
                  </a:lnTo>
                  <a:lnTo>
                    <a:pt x="30322" y="17685"/>
                  </a:lnTo>
                  <a:lnTo>
                    <a:pt x="27953" y="20844"/>
                  </a:lnTo>
                  <a:lnTo>
                    <a:pt x="26110" y="22599"/>
                  </a:lnTo>
                  <a:lnTo>
                    <a:pt x="23872" y="24706"/>
                  </a:lnTo>
                  <a:lnTo>
                    <a:pt x="21765" y="26417"/>
                  </a:lnTo>
                  <a:lnTo>
                    <a:pt x="19966" y="27646"/>
                  </a:lnTo>
                  <a:lnTo>
                    <a:pt x="17641" y="29137"/>
                  </a:lnTo>
                  <a:lnTo>
                    <a:pt x="13384" y="31770"/>
                  </a:lnTo>
                  <a:lnTo>
                    <a:pt x="11805" y="32648"/>
                  </a:lnTo>
                  <a:lnTo>
                    <a:pt x="7724" y="35149"/>
                  </a:lnTo>
                  <a:lnTo>
                    <a:pt x="3643" y="37563"/>
                  </a:lnTo>
                  <a:lnTo>
                    <a:pt x="88" y="39669"/>
                  </a:lnTo>
                  <a:lnTo>
                    <a:pt x="45" y="39757"/>
                  </a:lnTo>
                  <a:lnTo>
                    <a:pt x="1" y="39800"/>
                  </a:lnTo>
                  <a:lnTo>
                    <a:pt x="1" y="39844"/>
                  </a:lnTo>
                  <a:lnTo>
                    <a:pt x="1" y="39932"/>
                  </a:lnTo>
                  <a:lnTo>
                    <a:pt x="88" y="39976"/>
                  </a:lnTo>
                  <a:lnTo>
                    <a:pt x="176" y="40020"/>
                  </a:lnTo>
                  <a:lnTo>
                    <a:pt x="264" y="39976"/>
                  </a:lnTo>
                  <a:lnTo>
                    <a:pt x="3818" y="37870"/>
                  </a:lnTo>
                  <a:lnTo>
                    <a:pt x="7899" y="35456"/>
                  </a:lnTo>
                  <a:lnTo>
                    <a:pt x="11980" y="32955"/>
                  </a:lnTo>
                  <a:lnTo>
                    <a:pt x="13560" y="32077"/>
                  </a:lnTo>
                  <a:lnTo>
                    <a:pt x="17816" y="29445"/>
                  </a:lnTo>
                  <a:lnTo>
                    <a:pt x="20142" y="27953"/>
                  </a:lnTo>
                  <a:lnTo>
                    <a:pt x="21985" y="26680"/>
                  </a:lnTo>
                  <a:lnTo>
                    <a:pt x="24091" y="24969"/>
                  </a:lnTo>
                  <a:lnTo>
                    <a:pt x="26329" y="22819"/>
                  </a:lnTo>
                  <a:lnTo>
                    <a:pt x="28216" y="21064"/>
                  </a:lnTo>
                  <a:lnTo>
                    <a:pt x="30585" y="17904"/>
                  </a:lnTo>
                  <a:lnTo>
                    <a:pt x="32209" y="15578"/>
                  </a:lnTo>
                  <a:lnTo>
                    <a:pt x="33657" y="13121"/>
                  </a:lnTo>
                  <a:lnTo>
                    <a:pt x="34886" y="11015"/>
                  </a:lnTo>
                  <a:lnTo>
                    <a:pt x="37080" y="7066"/>
                  </a:lnTo>
                  <a:lnTo>
                    <a:pt x="38089" y="5135"/>
                  </a:lnTo>
                  <a:lnTo>
                    <a:pt x="38089" y="5091"/>
                  </a:lnTo>
                  <a:lnTo>
                    <a:pt x="38879" y="2809"/>
                  </a:lnTo>
                  <a:lnTo>
                    <a:pt x="39800" y="264"/>
                  </a:lnTo>
                  <a:lnTo>
                    <a:pt x="39800" y="176"/>
                  </a:lnTo>
                  <a:lnTo>
                    <a:pt x="39756" y="133"/>
                  </a:lnTo>
                  <a:lnTo>
                    <a:pt x="39713" y="45"/>
                  </a:lnTo>
                  <a:lnTo>
                    <a:pt x="39669" y="45"/>
                  </a:lnTo>
                  <a:lnTo>
                    <a:pt x="39581"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 name="Google Shape;295;p7"/>
            <p:cNvSpPr/>
            <p:nvPr/>
          </p:nvSpPr>
          <p:spPr>
            <a:xfrm>
              <a:off x="5493900" y="1863050"/>
              <a:ext cx="967600" cy="891900"/>
            </a:xfrm>
            <a:custGeom>
              <a:rect b="b" l="l" r="r" t="t"/>
              <a:pathLst>
                <a:path extrusionOk="0" h="35676" w="38704">
                  <a:moveTo>
                    <a:pt x="38484" y="0"/>
                  </a:moveTo>
                  <a:lnTo>
                    <a:pt x="38396" y="44"/>
                  </a:lnTo>
                  <a:lnTo>
                    <a:pt x="38352" y="88"/>
                  </a:lnTo>
                  <a:lnTo>
                    <a:pt x="37562" y="2107"/>
                  </a:lnTo>
                  <a:lnTo>
                    <a:pt x="36334" y="4345"/>
                  </a:lnTo>
                  <a:lnTo>
                    <a:pt x="34930" y="6934"/>
                  </a:lnTo>
                  <a:lnTo>
                    <a:pt x="33789" y="8820"/>
                  </a:lnTo>
                  <a:lnTo>
                    <a:pt x="32648" y="10707"/>
                  </a:lnTo>
                  <a:lnTo>
                    <a:pt x="31244" y="12770"/>
                  </a:lnTo>
                  <a:lnTo>
                    <a:pt x="29708" y="14700"/>
                  </a:lnTo>
                  <a:lnTo>
                    <a:pt x="28172" y="16499"/>
                  </a:lnTo>
                  <a:lnTo>
                    <a:pt x="27207" y="17553"/>
                  </a:lnTo>
                  <a:lnTo>
                    <a:pt x="26241" y="18562"/>
                  </a:lnTo>
                  <a:lnTo>
                    <a:pt x="25188" y="19527"/>
                  </a:lnTo>
                  <a:lnTo>
                    <a:pt x="24135" y="20449"/>
                  </a:lnTo>
                  <a:lnTo>
                    <a:pt x="23082" y="21370"/>
                  </a:lnTo>
                  <a:lnTo>
                    <a:pt x="21941" y="22248"/>
                  </a:lnTo>
                  <a:lnTo>
                    <a:pt x="20800" y="23038"/>
                  </a:lnTo>
                  <a:lnTo>
                    <a:pt x="19659" y="23871"/>
                  </a:lnTo>
                  <a:lnTo>
                    <a:pt x="18474" y="24661"/>
                  </a:lnTo>
                  <a:lnTo>
                    <a:pt x="17290" y="25407"/>
                  </a:lnTo>
                  <a:lnTo>
                    <a:pt x="14876" y="26855"/>
                  </a:lnTo>
                  <a:lnTo>
                    <a:pt x="12463" y="28259"/>
                  </a:lnTo>
                  <a:lnTo>
                    <a:pt x="10005" y="29620"/>
                  </a:lnTo>
                  <a:lnTo>
                    <a:pt x="7680" y="30936"/>
                  </a:lnTo>
                  <a:lnTo>
                    <a:pt x="5354" y="32296"/>
                  </a:lnTo>
                  <a:lnTo>
                    <a:pt x="3028" y="33613"/>
                  </a:lnTo>
                  <a:lnTo>
                    <a:pt x="88" y="35324"/>
                  </a:lnTo>
                  <a:lnTo>
                    <a:pt x="44" y="35368"/>
                  </a:lnTo>
                  <a:lnTo>
                    <a:pt x="1" y="35456"/>
                  </a:lnTo>
                  <a:lnTo>
                    <a:pt x="1" y="35500"/>
                  </a:lnTo>
                  <a:lnTo>
                    <a:pt x="44" y="35587"/>
                  </a:lnTo>
                  <a:lnTo>
                    <a:pt x="88" y="35631"/>
                  </a:lnTo>
                  <a:lnTo>
                    <a:pt x="176" y="35675"/>
                  </a:lnTo>
                  <a:lnTo>
                    <a:pt x="264" y="35631"/>
                  </a:lnTo>
                  <a:lnTo>
                    <a:pt x="3204" y="33920"/>
                  </a:lnTo>
                  <a:lnTo>
                    <a:pt x="5530" y="32604"/>
                  </a:lnTo>
                  <a:lnTo>
                    <a:pt x="7855" y="31243"/>
                  </a:lnTo>
                  <a:lnTo>
                    <a:pt x="10181" y="29927"/>
                  </a:lnTo>
                  <a:lnTo>
                    <a:pt x="12638" y="28567"/>
                  </a:lnTo>
                  <a:lnTo>
                    <a:pt x="15096" y="27162"/>
                  </a:lnTo>
                  <a:lnTo>
                    <a:pt x="17509" y="25670"/>
                  </a:lnTo>
                  <a:lnTo>
                    <a:pt x="18694" y="24925"/>
                  </a:lnTo>
                  <a:lnTo>
                    <a:pt x="19878" y="24135"/>
                  </a:lnTo>
                  <a:lnTo>
                    <a:pt x="21019" y="23345"/>
                  </a:lnTo>
                  <a:lnTo>
                    <a:pt x="22160" y="22511"/>
                  </a:lnTo>
                  <a:lnTo>
                    <a:pt x="23301" y="21633"/>
                  </a:lnTo>
                  <a:lnTo>
                    <a:pt x="24398" y="20712"/>
                  </a:lnTo>
                  <a:lnTo>
                    <a:pt x="25451" y="19791"/>
                  </a:lnTo>
                  <a:lnTo>
                    <a:pt x="26461" y="18825"/>
                  </a:lnTo>
                  <a:lnTo>
                    <a:pt x="27470" y="17772"/>
                  </a:lnTo>
                  <a:lnTo>
                    <a:pt x="28435" y="16719"/>
                  </a:lnTo>
                  <a:lnTo>
                    <a:pt x="30015" y="14920"/>
                  </a:lnTo>
                  <a:lnTo>
                    <a:pt x="31551" y="12945"/>
                  </a:lnTo>
                  <a:lnTo>
                    <a:pt x="32955" y="10883"/>
                  </a:lnTo>
                  <a:lnTo>
                    <a:pt x="34096" y="8996"/>
                  </a:lnTo>
                  <a:lnTo>
                    <a:pt x="35237" y="7109"/>
                  </a:lnTo>
                  <a:lnTo>
                    <a:pt x="36641" y="4520"/>
                  </a:lnTo>
                  <a:lnTo>
                    <a:pt x="37870" y="2238"/>
                  </a:lnTo>
                  <a:lnTo>
                    <a:pt x="38703" y="220"/>
                  </a:lnTo>
                  <a:lnTo>
                    <a:pt x="38703" y="132"/>
                  </a:lnTo>
                  <a:lnTo>
                    <a:pt x="38703" y="88"/>
                  </a:lnTo>
                  <a:lnTo>
                    <a:pt x="38659" y="44"/>
                  </a:lnTo>
                  <a:lnTo>
                    <a:pt x="38615"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 name="Google Shape;296;p7"/>
            <p:cNvSpPr/>
            <p:nvPr/>
          </p:nvSpPr>
          <p:spPr>
            <a:xfrm>
              <a:off x="5469775" y="1897050"/>
              <a:ext cx="943450" cy="837050"/>
            </a:xfrm>
            <a:custGeom>
              <a:rect b="b" l="l" r="r" t="t"/>
              <a:pathLst>
                <a:path extrusionOk="0" h="33482" w="37738">
                  <a:moveTo>
                    <a:pt x="37518" y="1"/>
                  </a:moveTo>
                  <a:lnTo>
                    <a:pt x="37430" y="45"/>
                  </a:lnTo>
                  <a:lnTo>
                    <a:pt x="37386" y="89"/>
                  </a:lnTo>
                  <a:lnTo>
                    <a:pt x="36114" y="2502"/>
                  </a:lnTo>
                  <a:lnTo>
                    <a:pt x="34841" y="4915"/>
                  </a:lnTo>
                  <a:lnTo>
                    <a:pt x="33569" y="7066"/>
                  </a:lnTo>
                  <a:lnTo>
                    <a:pt x="32472" y="8908"/>
                  </a:lnTo>
                  <a:lnTo>
                    <a:pt x="31155" y="10751"/>
                  </a:lnTo>
                  <a:lnTo>
                    <a:pt x="29751" y="12551"/>
                  </a:lnTo>
                  <a:lnTo>
                    <a:pt x="27601" y="14964"/>
                  </a:lnTo>
                  <a:lnTo>
                    <a:pt x="26504" y="16105"/>
                  </a:lnTo>
                  <a:lnTo>
                    <a:pt x="25363" y="17202"/>
                  </a:lnTo>
                  <a:lnTo>
                    <a:pt x="24178" y="18255"/>
                  </a:lnTo>
                  <a:lnTo>
                    <a:pt x="22950" y="19264"/>
                  </a:lnTo>
                  <a:lnTo>
                    <a:pt x="21721" y="20230"/>
                  </a:lnTo>
                  <a:lnTo>
                    <a:pt x="20449" y="21195"/>
                  </a:lnTo>
                  <a:lnTo>
                    <a:pt x="19176" y="22073"/>
                  </a:lnTo>
                  <a:lnTo>
                    <a:pt x="17860" y="22994"/>
                  </a:lnTo>
                  <a:lnTo>
                    <a:pt x="16499" y="23828"/>
                  </a:lnTo>
                  <a:lnTo>
                    <a:pt x="15139" y="24662"/>
                  </a:lnTo>
                  <a:lnTo>
                    <a:pt x="12418" y="26285"/>
                  </a:lnTo>
                  <a:lnTo>
                    <a:pt x="9654" y="27821"/>
                  </a:lnTo>
                  <a:lnTo>
                    <a:pt x="6889" y="29313"/>
                  </a:lnTo>
                  <a:lnTo>
                    <a:pt x="5222" y="30278"/>
                  </a:lnTo>
                  <a:lnTo>
                    <a:pt x="2852" y="31463"/>
                  </a:lnTo>
                  <a:lnTo>
                    <a:pt x="88" y="33130"/>
                  </a:lnTo>
                  <a:lnTo>
                    <a:pt x="44" y="33174"/>
                  </a:lnTo>
                  <a:lnTo>
                    <a:pt x="0" y="33262"/>
                  </a:lnTo>
                  <a:lnTo>
                    <a:pt x="0" y="33306"/>
                  </a:lnTo>
                  <a:lnTo>
                    <a:pt x="44" y="33394"/>
                  </a:lnTo>
                  <a:lnTo>
                    <a:pt x="88" y="33438"/>
                  </a:lnTo>
                  <a:lnTo>
                    <a:pt x="176" y="33481"/>
                  </a:lnTo>
                  <a:lnTo>
                    <a:pt x="264" y="33438"/>
                  </a:lnTo>
                  <a:lnTo>
                    <a:pt x="3028" y="31770"/>
                  </a:lnTo>
                  <a:lnTo>
                    <a:pt x="5354" y="30585"/>
                  </a:lnTo>
                  <a:lnTo>
                    <a:pt x="7065" y="29620"/>
                  </a:lnTo>
                  <a:lnTo>
                    <a:pt x="9829" y="28128"/>
                  </a:lnTo>
                  <a:lnTo>
                    <a:pt x="12594" y="26548"/>
                  </a:lnTo>
                  <a:lnTo>
                    <a:pt x="15358" y="24969"/>
                  </a:lnTo>
                  <a:lnTo>
                    <a:pt x="16719" y="24135"/>
                  </a:lnTo>
                  <a:lnTo>
                    <a:pt x="18035" y="23257"/>
                  </a:lnTo>
                  <a:lnTo>
                    <a:pt x="19352" y="22380"/>
                  </a:lnTo>
                  <a:lnTo>
                    <a:pt x="20668" y="21458"/>
                  </a:lnTo>
                  <a:lnTo>
                    <a:pt x="21941" y="20493"/>
                  </a:lnTo>
                  <a:lnTo>
                    <a:pt x="23213" y="19528"/>
                  </a:lnTo>
                  <a:lnTo>
                    <a:pt x="24398" y="18518"/>
                  </a:lnTo>
                  <a:lnTo>
                    <a:pt x="25583" y="17465"/>
                  </a:lnTo>
                  <a:lnTo>
                    <a:pt x="26767" y="16324"/>
                  </a:lnTo>
                  <a:lnTo>
                    <a:pt x="27864" y="15183"/>
                  </a:lnTo>
                  <a:lnTo>
                    <a:pt x="30015" y="12814"/>
                  </a:lnTo>
                  <a:lnTo>
                    <a:pt x="31463" y="10971"/>
                  </a:lnTo>
                  <a:lnTo>
                    <a:pt x="32779" y="9084"/>
                  </a:lnTo>
                  <a:lnTo>
                    <a:pt x="33876" y="7241"/>
                  </a:lnTo>
                  <a:lnTo>
                    <a:pt x="35149" y="5091"/>
                  </a:lnTo>
                  <a:lnTo>
                    <a:pt x="36465" y="2677"/>
                  </a:lnTo>
                  <a:lnTo>
                    <a:pt x="37694" y="264"/>
                  </a:lnTo>
                  <a:lnTo>
                    <a:pt x="37738" y="220"/>
                  </a:lnTo>
                  <a:lnTo>
                    <a:pt x="37738" y="132"/>
                  </a:lnTo>
                  <a:lnTo>
                    <a:pt x="37694" y="89"/>
                  </a:lnTo>
                  <a:lnTo>
                    <a:pt x="37650" y="45"/>
                  </a:lnTo>
                  <a:lnTo>
                    <a:pt x="37562"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 name="Google Shape;297;p7"/>
            <p:cNvSpPr/>
            <p:nvPr/>
          </p:nvSpPr>
          <p:spPr>
            <a:xfrm>
              <a:off x="5446725" y="1902550"/>
              <a:ext cx="929200" cy="809600"/>
            </a:xfrm>
            <a:custGeom>
              <a:rect b="b" l="l" r="r" t="t"/>
              <a:pathLst>
                <a:path extrusionOk="0" h="32384" w="37168">
                  <a:moveTo>
                    <a:pt x="36860" y="0"/>
                  </a:moveTo>
                  <a:lnTo>
                    <a:pt x="36817" y="88"/>
                  </a:lnTo>
                  <a:lnTo>
                    <a:pt x="36202" y="1229"/>
                  </a:lnTo>
                  <a:lnTo>
                    <a:pt x="35237" y="3028"/>
                  </a:lnTo>
                  <a:lnTo>
                    <a:pt x="34271" y="4783"/>
                  </a:lnTo>
                  <a:lnTo>
                    <a:pt x="33306" y="6451"/>
                  </a:lnTo>
                  <a:lnTo>
                    <a:pt x="32297" y="8118"/>
                  </a:lnTo>
                  <a:lnTo>
                    <a:pt x="31156" y="9742"/>
                  </a:lnTo>
                  <a:lnTo>
                    <a:pt x="30585" y="10531"/>
                  </a:lnTo>
                  <a:lnTo>
                    <a:pt x="29971" y="11321"/>
                  </a:lnTo>
                  <a:lnTo>
                    <a:pt x="29313" y="12111"/>
                  </a:lnTo>
                  <a:lnTo>
                    <a:pt x="28655" y="12901"/>
                  </a:lnTo>
                  <a:lnTo>
                    <a:pt x="27909" y="13691"/>
                  </a:lnTo>
                  <a:lnTo>
                    <a:pt x="27163" y="14437"/>
                  </a:lnTo>
                  <a:lnTo>
                    <a:pt x="25232" y="16280"/>
                  </a:lnTo>
                  <a:lnTo>
                    <a:pt x="23257" y="17947"/>
                  </a:lnTo>
                  <a:lnTo>
                    <a:pt x="21283" y="19395"/>
                  </a:lnTo>
                  <a:lnTo>
                    <a:pt x="19089" y="21194"/>
                  </a:lnTo>
                  <a:lnTo>
                    <a:pt x="16588" y="22906"/>
                  </a:lnTo>
                  <a:lnTo>
                    <a:pt x="12112" y="25495"/>
                  </a:lnTo>
                  <a:lnTo>
                    <a:pt x="9303" y="27030"/>
                  </a:lnTo>
                  <a:lnTo>
                    <a:pt x="7241" y="28171"/>
                  </a:lnTo>
                  <a:lnTo>
                    <a:pt x="3292" y="30146"/>
                  </a:lnTo>
                  <a:lnTo>
                    <a:pt x="89" y="32033"/>
                  </a:lnTo>
                  <a:lnTo>
                    <a:pt x="45" y="32077"/>
                  </a:lnTo>
                  <a:lnTo>
                    <a:pt x="1" y="32164"/>
                  </a:lnTo>
                  <a:lnTo>
                    <a:pt x="1" y="32208"/>
                  </a:lnTo>
                  <a:lnTo>
                    <a:pt x="1" y="32296"/>
                  </a:lnTo>
                  <a:lnTo>
                    <a:pt x="89" y="32340"/>
                  </a:lnTo>
                  <a:lnTo>
                    <a:pt x="176" y="32384"/>
                  </a:lnTo>
                  <a:lnTo>
                    <a:pt x="264" y="32340"/>
                  </a:lnTo>
                  <a:lnTo>
                    <a:pt x="3467" y="30453"/>
                  </a:lnTo>
                  <a:lnTo>
                    <a:pt x="7417" y="28479"/>
                  </a:lnTo>
                  <a:lnTo>
                    <a:pt x="9479" y="27338"/>
                  </a:lnTo>
                  <a:lnTo>
                    <a:pt x="12287" y="25802"/>
                  </a:lnTo>
                  <a:lnTo>
                    <a:pt x="16763" y="23169"/>
                  </a:lnTo>
                  <a:lnTo>
                    <a:pt x="19308" y="21458"/>
                  </a:lnTo>
                  <a:lnTo>
                    <a:pt x="21502" y="19659"/>
                  </a:lnTo>
                  <a:lnTo>
                    <a:pt x="23477" y="18211"/>
                  </a:lnTo>
                  <a:lnTo>
                    <a:pt x="25451" y="16543"/>
                  </a:lnTo>
                  <a:lnTo>
                    <a:pt x="27382" y="14700"/>
                  </a:lnTo>
                  <a:lnTo>
                    <a:pt x="28172" y="13910"/>
                  </a:lnTo>
                  <a:lnTo>
                    <a:pt x="28918" y="13120"/>
                  </a:lnTo>
                  <a:lnTo>
                    <a:pt x="29576" y="12331"/>
                  </a:lnTo>
                  <a:lnTo>
                    <a:pt x="30234" y="11541"/>
                  </a:lnTo>
                  <a:lnTo>
                    <a:pt x="30849" y="10751"/>
                  </a:lnTo>
                  <a:lnTo>
                    <a:pt x="31463" y="9917"/>
                  </a:lnTo>
                  <a:lnTo>
                    <a:pt x="32560" y="8294"/>
                  </a:lnTo>
                  <a:lnTo>
                    <a:pt x="33613" y="6626"/>
                  </a:lnTo>
                  <a:lnTo>
                    <a:pt x="34579" y="4959"/>
                  </a:lnTo>
                  <a:lnTo>
                    <a:pt x="35544" y="3203"/>
                  </a:lnTo>
                  <a:lnTo>
                    <a:pt x="36509" y="1404"/>
                  </a:lnTo>
                  <a:lnTo>
                    <a:pt x="37124" y="220"/>
                  </a:lnTo>
                  <a:lnTo>
                    <a:pt x="37168" y="176"/>
                  </a:lnTo>
                  <a:lnTo>
                    <a:pt x="37168" y="88"/>
                  </a:lnTo>
                  <a:lnTo>
                    <a:pt x="37124" y="44"/>
                  </a:lnTo>
                  <a:lnTo>
                    <a:pt x="37080"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 name="Google Shape;298;p7"/>
            <p:cNvSpPr/>
            <p:nvPr/>
          </p:nvSpPr>
          <p:spPr>
            <a:xfrm>
              <a:off x="5422600" y="1929975"/>
              <a:ext cx="900675" cy="760250"/>
            </a:xfrm>
            <a:custGeom>
              <a:rect b="b" l="l" r="r" t="t"/>
              <a:pathLst>
                <a:path extrusionOk="0" h="30410" w="36027">
                  <a:moveTo>
                    <a:pt x="35807" y="0"/>
                  </a:moveTo>
                  <a:lnTo>
                    <a:pt x="35763" y="44"/>
                  </a:lnTo>
                  <a:lnTo>
                    <a:pt x="35719" y="88"/>
                  </a:lnTo>
                  <a:lnTo>
                    <a:pt x="34315" y="2677"/>
                  </a:lnTo>
                  <a:lnTo>
                    <a:pt x="33350" y="4476"/>
                  </a:lnTo>
                  <a:lnTo>
                    <a:pt x="32340" y="6187"/>
                  </a:lnTo>
                  <a:lnTo>
                    <a:pt x="31814" y="7021"/>
                  </a:lnTo>
                  <a:lnTo>
                    <a:pt x="31243" y="7855"/>
                  </a:lnTo>
                  <a:lnTo>
                    <a:pt x="30673" y="8645"/>
                  </a:lnTo>
                  <a:lnTo>
                    <a:pt x="30059" y="9391"/>
                  </a:lnTo>
                  <a:lnTo>
                    <a:pt x="29400" y="10180"/>
                  </a:lnTo>
                  <a:lnTo>
                    <a:pt x="28786" y="10926"/>
                  </a:lnTo>
                  <a:lnTo>
                    <a:pt x="28084" y="11672"/>
                  </a:lnTo>
                  <a:lnTo>
                    <a:pt x="27382" y="12374"/>
                  </a:lnTo>
                  <a:lnTo>
                    <a:pt x="25890" y="13779"/>
                  </a:lnTo>
                  <a:lnTo>
                    <a:pt x="24310" y="15183"/>
                  </a:lnTo>
                  <a:lnTo>
                    <a:pt x="22643" y="16411"/>
                  </a:lnTo>
                  <a:lnTo>
                    <a:pt x="20975" y="17772"/>
                  </a:lnTo>
                  <a:lnTo>
                    <a:pt x="20361" y="18342"/>
                  </a:lnTo>
                  <a:lnTo>
                    <a:pt x="19703" y="18913"/>
                  </a:lnTo>
                  <a:lnTo>
                    <a:pt x="19045" y="19439"/>
                  </a:lnTo>
                  <a:lnTo>
                    <a:pt x="18342" y="19966"/>
                  </a:lnTo>
                  <a:lnTo>
                    <a:pt x="16851" y="20975"/>
                  </a:lnTo>
                  <a:lnTo>
                    <a:pt x="15271" y="21940"/>
                  </a:lnTo>
                  <a:lnTo>
                    <a:pt x="13647" y="22906"/>
                  </a:lnTo>
                  <a:lnTo>
                    <a:pt x="12024" y="23783"/>
                  </a:lnTo>
                  <a:lnTo>
                    <a:pt x="8820" y="25495"/>
                  </a:lnTo>
                  <a:lnTo>
                    <a:pt x="7241" y="26328"/>
                  </a:lnTo>
                  <a:lnTo>
                    <a:pt x="3379" y="28171"/>
                  </a:lnTo>
                  <a:lnTo>
                    <a:pt x="88" y="30058"/>
                  </a:lnTo>
                  <a:lnTo>
                    <a:pt x="44" y="30102"/>
                  </a:lnTo>
                  <a:lnTo>
                    <a:pt x="0" y="30190"/>
                  </a:lnTo>
                  <a:lnTo>
                    <a:pt x="0" y="30234"/>
                  </a:lnTo>
                  <a:lnTo>
                    <a:pt x="44" y="30321"/>
                  </a:lnTo>
                  <a:lnTo>
                    <a:pt x="88" y="30365"/>
                  </a:lnTo>
                  <a:lnTo>
                    <a:pt x="176" y="30409"/>
                  </a:lnTo>
                  <a:lnTo>
                    <a:pt x="264" y="30365"/>
                  </a:lnTo>
                  <a:lnTo>
                    <a:pt x="3555" y="28479"/>
                  </a:lnTo>
                  <a:lnTo>
                    <a:pt x="7372" y="26636"/>
                  </a:lnTo>
                  <a:lnTo>
                    <a:pt x="8952" y="25802"/>
                  </a:lnTo>
                  <a:lnTo>
                    <a:pt x="12199" y="24090"/>
                  </a:lnTo>
                  <a:lnTo>
                    <a:pt x="13867" y="23213"/>
                  </a:lnTo>
                  <a:lnTo>
                    <a:pt x="15490" y="22248"/>
                  </a:lnTo>
                  <a:lnTo>
                    <a:pt x="17026" y="21282"/>
                  </a:lnTo>
                  <a:lnTo>
                    <a:pt x="18562" y="20229"/>
                  </a:lnTo>
                  <a:lnTo>
                    <a:pt x="19264" y="19702"/>
                  </a:lnTo>
                  <a:lnTo>
                    <a:pt x="19922" y="19176"/>
                  </a:lnTo>
                  <a:lnTo>
                    <a:pt x="20580" y="18605"/>
                  </a:lnTo>
                  <a:lnTo>
                    <a:pt x="21239" y="18035"/>
                  </a:lnTo>
                  <a:lnTo>
                    <a:pt x="22862" y="16675"/>
                  </a:lnTo>
                  <a:lnTo>
                    <a:pt x="24530" y="15446"/>
                  </a:lnTo>
                  <a:lnTo>
                    <a:pt x="26153" y="14042"/>
                  </a:lnTo>
                  <a:lnTo>
                    <a:pt x="27645" y="12638"/>
                  </a:lnTo>
                  <a:lnTo>
                    <a:pt x="28347" y="11892"/>
                  </a:lnTo>
                  <a:lnTo>
                    <a:pt x="29049" y="11146"/>
                  </a:lnTo>
                  <a:lnTo>
                    <a:pt x="29708" y="10400"/>
                  </a:lnTo>
                  <a:lnTo>
                    <a:pt x="30322" y="9610"/>
                  </a:lnTo>
                  <a:lnTo>
                    <a:pt x="30936" y="8864"/>
                  </a:lnTo>
                  <a:lnTo>
                    <a:pt x="31507" y="8030"/>
                  </a:lnTo>
                  <a:lnTo>
                    <a:pt x="32077" y="7240"/>
                  </a:lnTo>
                  <a:lnTo>
                    <a:pt x="32647" y="6407"/>
                  </a:lnTo>
                  <a:lnTo>
                    <a:pt x="33174" y="5529"/>
                  </a:lnTo>
                  <a:lnTo>
                    <a:pt x="33657" y="4652"/>
                  </a:lnTo>
                  <a:lnTo>
                    <a:pt x="34666" y="2809"/>
                  </a:lnTo>
                  <a:lnTo>
                    <a:pt x="36026" y="263"/>
                  </a:lnTo>
                  <a:lnTo>
                    <a:pt x="36026" y="176"/>
                  </a:lnTo>
                  <a:lnTo>
                    <a:pt x="36026" y="132"/>
                  </a:lnTo>
                  <a:lnTo>
                    <a:pt x="35982" y="44"/>
                  </a:lnTo>
                  <a:lnTo>
                    <a:pt x="35939"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 name="Google Shape;299;p7"/>
            <p:cNvSpPr/>
            <p:nvPr/>
          </p:nvSpPr>
          <p:spPr>
            <a:xfrm>
              <a:off x="5375425" y="2000175"/>
              <a:ext cx="840325" cy="647250"/>
            </a:xfrm>
            <a:custGeom>
              <a:rect b="b" l="l" r="r" t="t"/>
              <a:pathLst>
                <a:path extrusionOk="0" h="25890" w="33613">
                  <a:moveTo>
                    <a:pt x="33350" y="1"/>
                  </a:moveTo>
                  <a:lnTo>
                    <a:pt x="33306" y="88"/>
                  </a:lnTo>
                  <a:lnTo>
                    <a:pt x="31638" y="2897"/>
                  </a:lnTo>
                  <a:lnTo>
                    <a:pt x="30322" y="4783"/>
                  </a:lnTo>
                  <a:lnTo>
                    <a:pt x="28874" y="6495"/>
                  </a:lnTo>
                  <a:lnTo>
                    <a:pt x="26943" y="8426"/>
                  </a:lnTo>
                  <a:lnTo>
                    <a:pt x="25056" y="10049"/>
                  </a:lnTo>
                  <a:lnTo>
                    <a:pt x="22994" y="11673"/>
                  </a:lnTo>
                  <a:lnTo>
                    <a:pt x="20361" y="14042"/>
                  </a:lnTo>
                  <a:lnTo>
                    <a:pt x="18123" y="15929"/>
                  </a:lnTo>
                  <a:lnTo>
                    <a:pt x="16105" y="17289"/>
                  </a:lnTo>
                  <a:lnTo>
                    <a:pt x="14174" y="18430"/>
                  </a:lnTo>
                  <a:lnTo>
                    <a:pt x="12112" y="19571"/>
                  </a:lnTo>
                  <a:lnTo>
                    <a:pt x="7811" y="21677"/>
                  </a:lnTo>
                  <a:lnTo>
                    <a:pt x="5661" y="22555"/>
                  </a:lnTo>
                  <a:lnTo>
                    <a:pt x="3511" y="23608"/>
                  </a:lnTo>
                  <a:lnTo>
                    <a:pt x="88" y="25539"/>
                  </a:lnTo>
                  <a:lnTo>
                    <a:pt x="1" y="25583"/>
                  </a:lnTo>
                  <a:lnTo>
                    <a:pt x="1" y="25671"/>
                  </a:lnTo>
                  <a:lnTo>
                    <a:pt x="1" y="25714"/>
                  </a:lnTo>
                  <a:lnTo>
                    <a:pt x="1" y="25802"/>
                  </a:lnTo>
                  <a:lnTo>
                    <a:pt x="88" y="25846"/>
                  </a:lnTo>
                  <a:lnTo>
                    <a:pt x="176" y="25890"/>
                  </a:lnTo>
                  <a:lnTo>
                    <a:pt x="264" y="25846"/>
                  </a:lnTo>
                  <a:lnTo>
                    <a:pt x="3686" y="23915"/>
                  </a:lnTo>
                  <a:lnTo>
                    <a:pt x="5793" y="22862"/>
                  </a:lnTo>
                  <a:lnTo>
                    <a:pt x="7943" y="22028"/>
                  </a:lnTo>
                  <a:lnTo>
                    <a:pt x="12287" y="19878"/>
                  </a:lnTo>
                  <a:lnTo>
                    <a:pt x="14349" y="18737"/>
                  </a:lnTo>
                  <a:lnTo>
                    <a:pt x="16280" y="17553"/>
                  </a:lnTo>
                  <a:lnTo>
                    <a:pt x="18299" y="16236"/>
                  </a:lnTo>
                  <a:lnTo>
                    <a:pt x="18343" y="16236"/>
                  </a:lnTo>
                  <a:lnTo>
                    <a:pt x="20580" y="14306"/>
                  </a:lnTo>
                  <a:lnTo>
                    <a:pt x="23213" y="11936"/>
                  </a:lnTo>
                  <a:lnTo>
                    <a:pt x="25276" y="10312"/>
                  </a:lnTo>
                  <a:lnTo>
                    <a:pt x="27206" y="8689"/>
                  </a:lnTo>
                  <a:lnTo>
                    <a:pt x="29137" y="6714"/>
                  </a:lnTo>
                  <a:lnTo>
                    <a:pt x="30585" y="5003"/>
                  </a:lnTo>
                  <a:lnTo>
                    <a:pt x="31946" y="3072"/>
                  </a:lnTo>
                  <a:lnTo>
                    <a:pt x="33569" y="264"/>
                  </a:lnTo>
                  <a:lnTo>
                    <a:pt x="33613" y="176"/>
                  </a:lnTo>
                  <a:lnTo>
                    <a:pt x="33613" y="132"/>
                  </a:lnTo>
                  <a:lnTo>
                    <a:pt x="33569" y="44"/>
                  </a:lnTo>
                  <a:lnTo>
                    <a:pt x="33525"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 name="Google Shape;300;p7"/>
            <p:cNvSpPr/>
            <p:nvPr/>
          </p:nvSpPr>
          <p:spPr>
            <a:xfrm>
              <a:off x="5351300" y="2536625"/>
              <a:ext cx="160175" cy="88875"/>
            </a:xfrm>
            <a:custGeom>
              <a:rect b="b" l="l" r="r" t="t"/>
              <a:pathLst>
                <a:path extrusionOk="0" h="3555" w="6407">
                  <a:moveTo>
                    <a:pt x="6231" y="0"/>
                  </a:moveTo>
                  <a:lnTo>
                    <a:pt x="6143" y="44"/>
                  </a:lnTo>
                  <a:lnTo>
                    <a:pt x="3554" y="1273"/>
                  </a:lnTo>
                  <a:lnTo>
                    <a:pt x="88" y="3247"/>
                  </a:lnTo>
                  <a:lnTo>
                    <a:pt x="44" y="3291"/>
                  </a:lnTo>
                  <a:lnTo>
                    <a:pt x="0" y="3335"/>
                  </a:lnTo>
                  <a:lnTo>
                    <a:pt x="0" y="3423"/>
                  </a:lnTo>
                  <a:lnTo>
                    <a:pt x="44" y="3467"/>
                  </a:lnTo>
                  <a:lnTo>
                    <a:pt x="88" y="3554"/>
                  </a:lnTo>
                  <a:lnTo>
                    <a:pt x="263" y="3554"/>
                  </a:lnTo>
                  <a:lnTo>
                    <a:pt x="3730" y="1580"/>
                  </a:lnTo>
                  <a:lnTo>
                    <a:pt x="6319" y="351"/>
                  </a:lnTo>
                  <a:lnTo>
                    <a:pt x="6363" y="307"/>
                  </a:lnTo>
                  <a:lnTo>
                    <a:pt x="6407" y="263"/>
                  </a:lnTo>
                  <a:lnTo>
                    <a:pt x="6407" y="176"/>
                  </a:lnTo>
                  <a:lnTo>
                    <a:pt x="6363" y="132"/>
                  </a:lnTo>
                  <a:lnTo>
                    <a:pt x="6363" y="44"/>
                  </a:lnTo>
                  <a:lnTo>
                    <a:pt x="6275" y="44"/>
                  </a:lnTo>
                  <a:lnTo>
                    <a:pt x="6231"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 name="Google Shape;301;p7"/>
            <p:cNvSpPr/>
            <p:nvPr/>
          </p:nvSpPr>
          <p:spPr>
            <a:xfrm>
              <a:off x="5904175" y="2181175"/>
              <a:ext cx="137150" cy="118500"/>
            </a:xfrm>
            <a:custGeom>
              <a:rect b="b" l="l" r="r" t="t"/>
              <a:pathLst>
                <a:path extrusionOk="0" h="4740" w="5486">
                  <a:moveTo>
                    <a:pt x="5267" y="1"/>
                  </a:moveTo>
                  <a:lnTo>
                    <a:pt x="5223" y="45"/>
                  </a:lnTo>
                  <a:lnTo>
                    <a:pt x="3555" y="1493"/>
                  </a:lnTo>
                  <a:lnTo>
                    <a:pt x="89" y="4433"/>
                  </a:lnTo>
                  <a:lnTo>
                    <a:pt x="45" y="4477"/>
                  </a:lnTo>
                  <a:lnTo>
                    <a:pt x="1" y="4564"/>
                  </a:lnTo>
                  <a:lnTo>
                    <a:pt x="1" y="4608"/>
                  </a:lnTo>
                  <a:lnTo>
                    <a:pt x="45" y="4696"/>
                  </a:lnTo>
                  <a:lnTo>
                    <a:pt x="89" y="4740"/>
                  </a:lnTo>
                  <a:lnTo>
                    <a:pt x="176" y="4740"/>
                  </a:lnTo>
                  <a:lnTo>
                    <a:pt x="308" y="4696"/>
                  </a:lnTo>
                  <a:lnTo>
                    <a:pt x="3775" y="1756"/>
                  </a:lnTo>
                  <a:lnTo>
                    <a:pt x="5442" y="308"/>
                  </a:lnTo>
                  <a:lnTo>
                    <a:pt x="5486" y="264"/>
                  </a:lnTo>
                  <a:lnTo>
                    <a:pt x="5486" y="220"/>
                  </a:lnTo>
                  <a:lnTo>
                    <a:pt x="5486" y="132"/>
                  </a:lnTo>
                  <a:lnTo>
                    <a:pt x="5442" y="89"/>
                  </a:lnTo>
                  <a:lnTo>
                    <a:pt x="5398" y="45"/>
                  </a:lnTo>
                  <a:lnTo>
                    <a:pt x="5354"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 name="Google Shape;302;p7"/>
            <p:cNvSpPr/>
            <p:nvPr/>
          </p:nvSpPr>
          <p:spPr>
            <a:xfrm>
              <a:off x="5889925" y="2072575"/>
              <a:ext cx="210650" cy="199675"/>
            </a:xfrm>
            <a:custGeom>
              <a:rect b="b" l="l" r="r" t="t"/>
              <a:pathLst>
                <a:path extrusionOk="0" h="7987" w="8426">
                  <a:moveTo>
                    <a:pt x="8162" y="1"/>
                  </a:moveTo>
                  <a:lnTo>
                    <a:pt x="8118" y="45"/>
                  </a:lnTo>
                  <a:lnTo>
                    <a:pt x="6670" y="1800"/>
                  </a:lnTo>
                  <a:lnTo>
                    <a:pt x="4871" y="3599"/>
                  </a:lnTo>
                  <a:lnTo>
                    <a:pt x="3379" y="4784"/>
                  </a:lnTo>
                  <a:lnTo>
                    <a:pt x="1712" y="6232"/>
                  </a:lnTo>
                  <a:lnTo>
                    <a:pt x="44" y="7680"/>
                  </a:lnTo>
                  <a:lnTo>
                    <a:pt x="0" y="7724"/>
                  </a:lnTo>
                  <a:lnTo>
                    <a:pt x="0" y="7811"/>
                  </a:lnTo>
                  <a:lnTo>
                    <a:pt x="0" y="7855"/>
                  </a:lnTo>
                  <a:lnTo>
                    <a:pt x="44" y="7943"/>
                  </a:lnTo>
                  <a:lnTo>
                    <a:pt x="88" y="7987"/>
                  </a:lnTo>
                  <a:lnTo>
                    <a:pt x="176" y="7987"/>
                  </a:lnTo>
                  <a:lnTo>
                    <a:pt x="308" y="7943"/>
                  </a:lnTo>
                  <a:lnTo>
                    <a:pt x="1931" y="6495"/>
                  </a:lnTo>
                  <a:lnTo>
                    <a:pt x="3599" y="5047"/>
                  </a:lnTo>
                  <a:lnTo>
                    <a:pt x="5091" y="3862"/>
                  </a:lnTo>
                  <a:lnTo>
                    <a:pt x="6934" y="2019"/>
                  </a:lnTo>
                  <a:lnTo>
                    <a:pt x="8382" y="264"/>
                  </a:lnTo>
                  <a:lnTo>
                    <a:pt x="8426" y="220"/>
                  </a:lnTo>
                  <a:lnTo>
                    <a:pt x="8426" y="132"/>
                  </a:lnTo>
                  <a:lnTo>
                    <a:pt x="8426" y="88"/>
                  </a:lnTo>
                  <a:lnTo>
                    <a:pt x="8382"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 name="Google Shape;303;p7"/>
            <p:cNvSpPr/>
            <p:nvPr/>
          </p:nvSpPr>
          <p:spPr>
            <a:xfrm>
              <a:off x="5303025" y="2516875"/>
              <a:ext cx="109725" cy="65825"/>
            </a:xfrm>
            <a:custGeom>
              <a:rect b="b" l="l" r="r" t="t"/>
              <a:pathLst>
                <a:path extrusionOk="0" h="2633" w="4389">
                  <a:moveTo>
                    <a:pt x="4213" y="0"/>
                  </a:moveTo>
                  <a:lnTo>
                    <a:pt x="4169" y="44"/>
                  </a:lnTo>
                  <a:lnTo>
                    <a:pt x="88" y="2282"/>
                  </a:lnTo>
                  <a:lnTo>
                    <a:pt x="44" y="2326"/>
                  </a:lnTo>
                  <a:lnTo>
                    <a:pt x="0" y="2414"/>
                  </a:lnTo>
                  <a:lnTo>
                    <a:pt x="0" y="2457"/>
                  </a:lnTo>
                  <a:lnTo>
                    <a:pt x="0" y="2545"/>
                  </a:lnTo>
                  <a:lnTo>
                    <a:pt x="88" y="2589"/>
                  </a:lnTo>
                  <a:lnTo>
                    <a:pt x="176" y="2633"/>
                  </a:lnTo>
                  <a:lnTo>
                    <a:pt x="264" y="2589"/>
                  </a:lnTo>
                  <a:lnTo>
                    <a:pt x="4301" y="351"/>
                  </a:lnTo>
                  <a:lnTo>
                    <a:pt x="4388" y="307"/>
                  </a:lnTo>
                  <a:lnTo>
                    <a:pt x="4388" y="263"/>
                  </a:lnTo>
                  <a:lnTo>
                    <a:pt x="4388" y="176"/>
                  </a:lnTo>
                  <a:lnTo>
                    <a:pt x="4388" y="132"/>
                  </a:lnTo>
                  <a:lnTo>
                    <a:pt x="4345" y="44"/>
                  </a:lnTo>
                  <a:lnTo>
                    <a:pt x="4301" y="44"/>
                  </a:lnTo>
                  <a:lnTo>
                    <a:pt x="4213"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 name="Google Shape;304;p7"/>
            <p:cNvSpPr/>
            <p:nvPr/>
          </p:nvSpPr>
          <p:spPr>
            <a:xfrm>
              <a:off x="6039125" y="1741275"/>
              <a:ext cx="930275" cy="1504025"/>
            </a:xfrm>
            <a:custGeom>
              <a:rect b="b" l="l" r="r" t="t"/>
              <a:pathLst>
                <a:path extrusionOk="0" h="60161" w="37211">
                  <a:moveTo>
                    <a:pt x="35149" y="1"/>
                  </a:moveTo>
                  <a:lnTo>
                    <a:pt x="35105" y="45"/>
                  </a:lnTo>
                  <a:lnTo>
                    <a:pt x="35017" y="89"/>
                  </a:lnTo>
                  <a:lnTo>
                    <a:pt x="34973" y="132"/>
                  </a:lnTo>
                  <a:lnTo>
                    <a:pt x="34973" y="176"/>
                  </a:lnTo>
                  <a:lnTo>
                    <a:pt x="34973" y="264"/>
                  </a:lnTo>
                  <a:lnTo>
                    <a:pt x="35017" y="308"/>
                  </a:lnTo>
                  <a:lnTo>
                    <a:pt x="36333" y="1756"/>
                  </a:lnTo>
                  <a:lnTo>
                    <a:pt x="36509" y="2195"/>
                  </a:lnTo>
                  <a:lnTo>
                    <a:pt x="36772" y="4433"/>
                  </a:lnTo>
                  <a:lnTo>
                    <a:pt x="36860" y="7329"/>
                  </a:lnTo>
                  <a:lnTo>
                    <a:pt x="36728" y="8557"/>
                  </a:lnTo>
                  <a:lnTo>
                    <a:pt x="35938" y="10400"/>
                  </a:lnTo>
                  <a:lnTo>
                    <a:pt x="34973" y="12770"/>
                  </a:lnTo>
                  <a:lnTo>
                    <a:pt x="33657" y="16588"/>
                  </a:lnTo>
                  <a:lnTo>
                    <a:pt x="32252" y="19133"/>
                  </a:lnTo>
                  <a:lnTo>
                    <a:pt x="30936" y="21590"/>
                  </a:lnTo>
                  <a:lnTo>
                    <a:pt x="29883" y="24091"/>
                  </a:lnTo>
                  <a:lnTo>
                    <a:pt x="27250" y="28742"/>
                  </a:lnTo>
                  <a:lnTo>
                    <a:pt x="27250" y="28830"/>
                  </a:lnTo>
                  <a:lnTo>
                    <a:pt x="27206" y="30585"/>
                  </a:lnTo>
                  <a:lnTo>
                    <a:pt x="27338" y="32253"/>
                  </a:lnTo>
                  <a:lnTo>
                    <a:pt x="28435" y="40239"/>
                  </a:lnTo>
                  <a:lnTo>
                    <a:pt x="28215" y="40590"/>
                  </a:lnTo>
                  <a:lnTo>
                    <a:pt x="27426" y="41204"/>
                  </a:lnTo>
                  <a:lnTo>
                    <a:pt x="25144" y="42565"/>
                  </a:lnTo>
                  <a:lnTo>
                    <a:pt x="22730" y="44232"/>
                  </a:lnTo>
                  <a:lnTo>
                    <a:pt x="20054" y="45856"/>
                  </a:lnTo>
                  <a:lnTo>
                    <a:pt x="20054" y="45900"/>
                  </a:lnTo>
                  <a:lnTo>
                    <a:pt x="16499" y="48708"/>
                  </a:lnTo>
                  <a:lnTo>
                    <a:pt x="14569" y="49761"/>
                  </a:lnTo>
                  <a:lnTo>
                    <a:pt x="14569" y="49805"/>
                  </a:lnTo>
                  <a:lnTo>
                    <a:pt x="12418" y="51867"/>
                  </a:lnTo>
                  <a:lnTo>
                    <a:pt x="11409" y="52569"/>
                  </a:lnTo>
                  <a:lnTo>
                    <a:pt x="8118" y="54281"/>
                  </a:lnTo>
                  <a:lnTo>
                    <a:pt x="6626" y="54939"/>
                  </a:lnTo>
                  <a:lnTo>
                    <a:pt x="6626" y="54983"/>
                  </a:lnTo>
                  <a:lnTo>
                    <a:pt x="5134" y="56036"/>
                  </a:lnTo>
                  <a:lnTo>
                    <a:pt x="3160" y="57484"/>
                  </a:lnTo>
                  <a:lnTo>
                    <a:pt x="88" y="59854"/>
                  </a:lnTo>
                  <a:lnTo>
                    <a:pt x="0" y="59897"/>
                  </a:lnTo>
                  <a:lnTo>
                    <a:pt x="0" y="59941"/>
                  </a:lnTo>
                  <a:lnTo>
                    <a:pt x="0" y="60029"/>
                  </a:lnTo>
                  <a:lnTo>
                    <a:pt x="44" y="60073"/>
                  </a:lnTo>
                  <a:lnTo>
                    <a:pt x="88" y="60117"/>
                  </a:lnTo>
                  <a:lnTo>
                    <a:pt x="176" y="60161"/>
                  </a:lnTo>
                  <a:lnTo>
                    <a:pt x="264" y="60117"/>
                  </a:lnTo>
                  <a:lnTo>
                    <a:pt x="3335" y="57791"/>
                  </a:lnTo>
                  <a:lnTo>
                    <a:pt x="5354" y="56299"/>
                  </a:lnTo>
                  <a:lnTo>
                    <a:pt x="6802" y="55246"/>
                  </a:lnTo>
                  <a:lnTo>
                    <a:pt x="8250" y="54588"/>
                  </a:lnTo>
                  <a:lnTo>
                    <a:pt x="11585" y="52877"/>
                  </a:lnTo>
                  <a:lnTo>
                    <a:pt x="11585" y="52833"/>
                  </a:lnTo>
                  <a:lnTo>
                    <a:pt x="12638" y="52174"/>
                  </a:lnTo>
                  <a:lnTo>
                    <a:pt x="12638" y="52131"/>
                  </a:lnTo>
                  <a:lnTo>
                    <a:pt x="14788" y="50068"/>
                  </a:lnTo>
                  <a:lnTo>
                    <a:pt x="16675" y="48971"/>
                  </a:lnTo>
                  <a:lnTo>
                    <a:pt x="16719" y="48971"/>
                  </a:lnTo>
                  <a:lnTo>
                    <a:pt x="20229" y="46163"/>
                  </a:lnTo>
                  <a:lnTo>
                    <a:pt x="22906" y="44539"/>
                  </a:lnTo>
                  <a:lnTo>
                    <a:pt x="25319" y="42872"/>
                  </a:lnTo>
                  <a:lnTo>
                    <a:pt x="27645" y="41512"/>
                  </a:lnTo>
                  <a:lnTo>
                    <a:pt x="27645" y="41468"/>
                  </a:lnTo>
                  <a:lnTo>
                    <a:pt x="28435" y="40853"/>
                  </a:lnTo>
                  <a:lnTo>
                    <a:pt x="28479" y="40809"/>
                  </a:lnTo>
                  <a:lnTo>
                    <a:pt x="28786" y="40415"/>
                  </a:lnTo>
                  <a:lnTo>
                    <a:pt x="28786" y="40283"/>
                  </a:lnTo>
                  <a:lnTo>
                    <a:pt x="27689" y="32209"/>
                  </a:lnTo>
                  <a:lnTo>
                    <a:pt x="27557" y="30585"/>
                  </a:lnTo>
                  <a:lnTo>
                    <a:pt x="27601" y="28874"/>
                  </a:lnTo>
                  <a:lnTo>
                    <a:pt x="30190" y="24223"/>
                  </a:lnTo>
                  <a:lnTo>
                    <a:pt x="31243" y="21722"/>
                  </a:lnTo>
                  <a:lnTo>
                    <a:pt x="32560" y="19308"/>
                  </a:lnTo>
                  <a:lnTo>
                    <a:pt x="33964" y="16763"/>
                  </a:lnTo>
                  <a:lnTo>
                    <a:pt x="33964" y="16719"/>
                  </a:lnTo>
                  <a:lnTo>
                    <a:pt x="35280" y="12902"/>
                  </a:lnTo>
                  <a:lnTo>
                    <a:pt x="36246" y="10532"/>
                  </a:lnTo>
                  <a:lnTo>
                    <a:pt x="37079" y="8645"/>
                  </a:lnTo>
                  <a:lnTo>
                    <a:pt x="37079" y="8601"/>
                  </a:lnTo>
                  <a:lnTo>
                    <a:pt x="37211" y="7373"/>
                  </a:lnTo>
                  <a:lnTo>
                    <a:pt x="37123" y="4389"/>
                  </a:lnTo>
                  <a:lnTo>
                    <a:pt x="36860" y="2107"/>
                  </a:lnTo>
                  <a:lnTo>
                    <a:pt x="36860" y="2063"/>
                  </a:lnTo>
                  <a:lnTo>
                    <a:pt x="36640" y="1580"/>
                  </a:lnTo>
                  <a:lnTo>
                    <a:pt x="36597" y="1537"/>
                  </a:lnTo>
                  <a:lnTo>
                    <a:pt x="35280" y="89"/>
                  </a:lnTo>
                  <a:lnTo>
                    <a:pt x="35236" y="45"/>
                  </a:lnTo>
                  <a:lnTo>
                    <a:pt x="35149"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 name="Google Shape;305;p7"/>
            <p:cNvSpPr/>
            <p:nvPr/>
          </p:nvSpPr>
          <p:spPr>
            <a:xfrm>
              <a:off x="6067650" y="1763225"/>
              <a:ext cx="930275" cy="1507300"/>
            </a:xfrm>
            <a:custGeom>
              <a:rect b="b" l="l" r="r" t="t"/>
              <a:pathLst>
                <a:path extrusionOk="0" h="60292" w="37211">
                  <a:moveTo>
                    <a:pt x="35982" y="0"/>
                  </a:moveTo>
                  <a:lnTo>
                    <a:pt x="35938" y="44"/>
                  </a:lnTo>
                  <a:lnTo>
                    <a:pt x="35851" y="88"/>
                  </a:lnTo>
                  <a:lnTo>
                    <a:pt x="35807" y="132"/>
                  </a:lnTo>
                  <a:lnTo>
                    <a:pt x="35807" y="176"/>
                  </a:lnTo>
                  <a:lnTo>
                    <a:pt x="35851" y="264"/>
                  </a:lnTo>
                  <a:lnTo>
                    <a:pt x="35894" y="308"/>
                  </a:lnTo>
                  <a:lnTo>
                    <a:pt x="36772" y="1141"/>
                  </a:lnTo>
                  <a:lnTo>
                    <a:pt x="36772" y="2370"/>
                  </a:lnTo>
                  <a:lnTo>
                    <a:pt x="36860" y="5310"/>
                  </a:lnTo>
                  <a:lnTo>
                    <a:pt x="36860" y="7241"/>
                  </a:lnTo>
                  <a:lnTo>
                    <a:pt x="36860" y="7943"/>
                  </a:lnTo>
                  <a:lnTo>
                    <a:pt x="36772" y="8557"/>
                  </a:lnTo>
                  <a:lnTo>
                    <a:pt x="36597" y="9127"/>
                  </a:lnTo>
                  <a:lnTo>
                    <a:pt x="36377" y="9786"/>
                  </a:lnTo>
                  <a:lnTo>
                    <a:pt x="35587" y="11629"/>
                  </a:lnTo>
                  <a:lnTo>
                    <a:pt x="34578" y="13823"/>
                  </a:lnTo>
                  <a:lnTo>
                    <a:pt x="33481" y="16631"/>
                  </a:lnTo>
                  <a:lnTo>
                    <a:pt x="32033" y="19001"/>
                  </a:lnTo>
                  <a:lnTo>
                    <a:pt x="30717" y="21414"/>
                  </a:lnTo>
                  <a:lnTo>
                    <a:pt x="29927" y="23652"/>
                  </a:lnTo>
                  <a:lnTo>
                    <a:pt x="29927" y="23740"/>
                  </a:lnTo>
                  <a:lnTo>
                    <a:pt x="30190" y="24924"/>
                  </a:lnTo>
                  <a:lnTo>
                    <a:pt x="30409" y="29532"/>
                  </a:lnTo>
                  <a:lnTo>
                    <a:pt x="30453" y="32472"/>
                  </a:lnTo>
                  <a:lnTo>
                    <a:pt x="30453" y="35587"/>
                  </a:lnTo>
                  <a:lnTo>
                    <a:pt x="30409" y="40195"/>
                  </a:lnTo>
                  <a:lnTo>
                    <a:pt x="30234" y="40370"/>
                  </a:lnTo>
                  <a:lnTo>
                    <a:pt x="29225" y="40941"/>
                  </a:lnTo>
                  <a:lnTo>
                    <a:pt x="29181" y="40985"/>
                  </a:lnTo>
                  <a:lnTo>
                    <a:pt x="28171" y="41950"/>
                  </a:lnTo>
                  <a:lnTo>
                    <a:pt x="26153" y="43047"/>
                  </a:lnTo>
                  <a:lnTo>
                    <a:pt x="23257" y="44627"/>
                  </a:lnTo>
                  <a:lnTo>
                    <a:pt x="20843" y="46206"/>
                  </a:lnTo>
                  <a:lnTo>
                    <a:pt x="18825" y="47391"/>
                  </a:lnTo>
                  <a:lnTo>
                    <a:pt x="18825" y="47435"/>
                  </a:lnTo>
                  <a:lnTo>
                    <a:pt x="16017" y="49585"/>
                  </a:lnTo>
                  <a:lnTo>
                    <a:pt x="13910" y="50594"/>
                  </a:lnTo>
                  <a:lnTo>
                    <a:pt x="13866" y="50638"/>
                  </a:lnTo>
                  <a:lnTo>
                    <a:pt x="12023" y="52262"/>
                  </a:lnTo>
                  <a:lnTo>
                    <a:pt x="11014" y="52920"/>
                  </a:lnTo>
                  <a:lnTo>
                    <a:pt x="7328" y="54895"/>
                  </a:lnTo>
                  <a:lnTo>
                    <a:pt x="5880" y="55641"/>
                  </a:lnTo>
                  <a:lnTo>
                    <a:pt x="4213" y="56869"/>
                  </a:lnTo>
                  <a:lnTo>
                    <a:pt x="2150" y="58361"/>
                  </a:lnTo>
                  <a:lnTo>
                    <a:pt x="88" y="59985"/>
                  </a:lnTo>
                  <a:lnTo>
                    <a:pt x="44" y="60029"/>
                  </a:lnTo>
                  <a:lnTo>
                    <a:pt x="0" y="60116"/>
                  </a:lnTo>
                  <a:lnTo>
                    <a:pt x="0" y="60160"/>
                  </a:lnTo>
                  <a:lnTo>
                    <a:pt x="44" y="60248"/>
                  </a:lnTo>
                  <a:lnTo>
                    <a:pt x="132" y="60292"/>
                  </a:lnTo>
                  <a:lnTo>
                    <a:pt x="176" y="60292"/>
                  </a:lnTo>
                  <a:lnTo>
                    <a:pt x="307" y="60248"/>
                  </a:lnTo>
                  <a:lnTo>
                    <a:pt x="2370" y="58668"/>
                  </a:lnTo>
                  <a:lnTo>
                    <a:pt x="4388" y="57176"/>
                  </a:lnTo>
                  <a:lnTo>
                    <a:pt x="6056" y="55904"/>
                  </a:lnTo>
                  <a:lnTo>
                    <a:pt x="7504" y="55202"/>
                  </a:lnTo>
                  <a:lnTo>
                    <a:pt x="11190" y="53227"/>
                  </a:lnTo>
                  <a:lnTo>
                    <a:pt x="12243" y="52525"/>
                  </a:lnTo>
                  <a:lnTo>
                    <a:pt x="14086" y="50902"/>
                  </a:lnTo>
                  <a:lnTo>
                    <a:pt x="16192" y="49892"/>
                  </a:lnTo>
                  <a:lnTo>
                    <a:pt x="16192" y="49848"/>
                  </a:lnTo>
                  <a:lnTo>
                    <a:pt x="19044" y="47698"/>
                  </a:lnTo>
                  <a:lnTo>
                    <a:pt x="21019" y="46514"/>
                  </a:lnTo>
                  <a:lnTo>
                    <a:pt x="23432" y="44934"/>
                  </a:lnTo>
                  <a:lnTo>
                    <a:pt x="26328" y="43354"/>
                  </a:lnTo>
                  <a:lnTo>
                    <a:pt x="28347" y="42213"/>
                  </a:lnTo>
                  <a:lnTo>
                    <a:pt x="28391" y="42213"/>
                  </a:lnTo>
                  <a:lnTo>
                    <a:pt x="29400" y="41248"/>
                  </a:lnTo>
                  <a:lnTo>
                    <a:pt x="30453" y="40677"/>
                  </a:lnTo>
                  <a:lnTo>
                    <a:pt x="30497" y="40634"/>
                  </a:lnTo>
                  <a:lnTo>
                    <a:pt x="30717" y="40370"/>
                  </a:lnTo>
                  <a:lnTo>
                    <a:pt x="30760" y="40239"/>
                  </a:lnTo>
                  <a:lnTo>
                    <a:pt x="30804" y="35587"/>
                  </a:lnTo>
                  <a:lnTo>
                    <a:pt x="30804" y="32472"/>
                  </a:lnTo>
                  <a:lnTo>
                    <a:pt x="30760" y="29488"/>
                  </a:lnTo>
                  <a:lnTo>
                    <a:pt x="30541" y="24881"/>
                  </a:lnTo>
                  <a:lnTo>
                    <a:pt x="30541" y="24837"/>
                  </a:lnTo>
                  <a:lnTo>
                    <a:pt x="30278" y="23740"/>
                  </a:lnTo>
                  <a:lnTo>
                    <a:pt x="31024" y="21546"/>
                  </a:lnTo>
                  <a:lnTo>
                    <a:pt x="32340" y="19176"/>
                  </a:lnTo>
                  <a:lnTo>
                    <a:pt x="33788" y="16807"/>
                  </a:lnTo>
                  <a:lnTo>
                    <a:pt x="33788" y="16763"/>
                  </a:lnTo>
                  <a:lnTo>
                    <a:pt x="34929" y="13954"/>
                  </a:lnTo>
                  <a:lnTo>
                    <a:pt x="35894" y="11760"/>
                  </a:lnTo>
                  <a:lnTo>
                    <a:pt x="36684" y="9917"/>
                  </a:lnTo>
                  <a:lnTo>
                    <a:pt x="36948" y="9215"/>
                  </a:lnTo>
                  <a:lnTo>
                    <a:pt x="37123" y="8601"/>
                  </a:lnTo>
                  <a:lnTo>
                    <a:pt x="37211" y="7987"/>
                  </a:lnTo>
                  <a:lnTo>
                    <a:pt x="37211" y="7285"/>
                  </a:lnTo>
                  <a:lnTo>
                    <a:pt x="37211" y="5310"/>
                  </a:lnTo>
                  <a:lnTo>
                    <a:pt x="37123" y="2370"/>
                  </a:lnTo>
                  <a:lnTo>
                    <a:pt x="37123" y="1097"/>
                  </a:lnTo>
                  <a:lnTo>
                    <a:pt x="37123" y="1010"/>
                  </a:lnTo>
                  <a:lnTo>
                    <a:pt x="37079" y="966"/>
                  </a:lnTo>
                  <a:lnTo>
                    <a:pt x="36114" y="44"/>
                  </a:lnTo>
                  <a:lnTo>
                    <a:pt x="36070" y="44"/>
                  </a:lnTo>
                  <a:lnTo>
                    <a:pt x="35982"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 name="Google Shape;306;p7"/>
            <p:cNvSpPr/>
            <p:nvPr/>
          </p:nvSpPr>
          <p:spPr>
            <a:xfrm>
              <a:off x="7317150" y="4387275"/>
              <a:ext cx="64725" cy="41700"/>
            </a:xfrm>
            <a:custGeom>
              <a:rect b="b" l="l" r="r" t="t"/>
              <a:pathLst>
                <a:path extrusionOk="0" h="1668" w="2589">
                  <a:moveTo>
                    <a:pt x="132" y="0"/>
                  </a:moveTo>
                  <a:lnTo>
                    <a:pt x="88" y="44"/>
                  </a:lnTo>
                  <a:lnTo>
                    <a:pt x="44" y="88"/>
                  </a:lnTo>
                  <a:lnTo>
                    <a:pt x="0" y="176"/>
                  </a:lnTo>
                  <a:lnTo>
                    <a:pt x="0" y="220"/>
                  </a:lnTo>
                  <a:lnTo>
                    <a:pt x="44" y="307"/>
                  </a:lnTo>
                  <a:lnTo>
                    <a:pt x="88" y="351"/>
                  </a:lnTo>
                  <a:lnTo>
                    <a:pt x="2326" y="1624"/>
                  </a:lnTo>
                  <a:lnTo>
                    <a:pt x="2413" y="1668"/>
                  </a:lnTo>
                  <a:lnTo>
                    <a:pt x="2501" y="1624"/>
                  </a:lnTo>
                  <a:lnTo>
                    <a:pt x="2589" y="1580"/>
                  </a:lnTo>
                  <a:lnTo>
                    <a:pt x="2589" y="1492"/>
                  </a:lnTo>
                  <a:lnTo>
                    <a:pt x="2589" y="1448"/>
                  </a:lnTo>
                  <a:lnTo>
                    <a:pt x="2545" y="1360"/>
                  </a:lnTo>
                  <a:lnTo>
                    <a:pt x="2501" y="1317"/>
                  </a:lnTo>
                  <a:lnTo>
                    <a:pt x="263" y="44"/>
                  </a:lnTo>
                  <a:lnTo>
                    <a:pt x="219"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 name="Google Shape;307;p7"/>
            <p:cNvSpPr/>
            <p:nvPr/>
          </p:nvSpPr>
          <p:spPr>
            <a:xfrm>
              <a:off x="7284225" y="4357650"/>
              <a:ext cx="41725" cy="38425"/>
            </a:xfrm>
            <a:custGeom>
              <a:rect b="b" l="l" r="r" t="t"/>
              <a:pathLst>
                <a:path extrusionOk="0" h="1537" w="1669">
                  <a:moveTo>
                    <a:pt x="88" y="0"/>
                  </a:moveTo>
                  <a:lnTo>
                    <a:pt x="45" y="88"/>
                  </a:lnTo>
                  <a:lnTo>
                    <a:pt x="1" y="132"/>
                  </a:lnTo>
                  <a:lnTo>
                    <a:pt x="1" y="176"/>
                  </a:lnTo>
                  <a:lnTo>
                    <a:pt x="45" y="264"/>
                  </a:lnTo>
                  <a:lnTo>
                    <a:pt x="483" y="966"/>
                  </a:lnTo>
                  <a:lnTo>
                    <a:pt x="571" y="1010"/>
                  </a:lnTo>
                  <a:lnTo>
                    <a:pt x="1405" y="1536"/>
                  </a:lnTo>
                  <a:lnTo>
                    <a:pt x="1580" y="1536"/>
                  </a:lnTo>
                  <a:lnTo>
                    <a:pt x="1668" y="1448"/>
                  </a:lnTo>
                  <a:lnTo>
                    <a:pt x="1668" y="1405"/>
                  </a:lnTo>
                  <a:lnTo>
                    <a:pt x="1668" y="1317"/>
                  </a:lnTo>
                  <a:lnTo>
                    <a:pt x="1624" y="1273"/>
                  </a:lnTo>
                  <a:lnTo>
                    <a:pt x="1580" y="1229"/>
                  </a:lnTo>
                  <a:lnTo>
                    <a:pt x="790" y="746"/>
                  </a:lnTo>
                  <a:lnTo>
                    <a:pt x="308" y="88"/>
                  </a:lnTo>
                  <a:lnTo>
                    <a:pt x="264"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 name="Google Shape;308;p7"/>
            <p:cNvSpPr/>
            <p:nvPr/>
          </p:nvSpPr>
          <p:spPr>
            <a:xfrm>
              <a:off x="7108700" y="4199675"/>
              <a:ext cx="231500" cy="292925"/>
            </a:xfrm>
            <a:custGeom>
              <a:rect b="b" l="l" r="r" t="t"/>
              <a:pathLst>
                <a:path extrusionOk="0" h="11717" w="9260">
                  <a:moveTo>
                    <a:pt x="89" y="1"/>
                  </a:moveTo>
                  <a:lnTo>
                    <a:pt x="45" y="44"/>
                  </a:lnTo>
                  <a:lnTo>
                    <a:pt x="1" y="88"/>
                  </a:lnTo>
                  <a:lnTo>
                    <a:pt x="1" y="176"/>
                  </a:lnTo>
                  <a:lnTo>
                    <a:pt x="1" y="220"/>
                  </a:lnTo>
                  <a:lnTo>
                    <a:pt x="1624" y="3643"/>
                  </a:lnTo>
                  <a:lnTo>
                    <a:pt x="2985" y="6407"/>
                  </a:lnTo>
                  <a:lnTo>
                    <a:pt x="3774" y="8513"/>
                  </a:lnTo>
                  <a:lnTo>
                    <a:pt x="4213" y="9347"/>
                  </a:lnTo>
                  <a:lnTo>
                    <a:pt x="4301" y="9435"/>
                  </a:lnTo>
                  <a:lnTo>
                    <a:pt x="7373" y="10883"/>
                  </a:lnTo>
                  <a:lnTo>
                    <a:pt x="8996" y="11673"/>
                  </a:lnTo>
                  <a:lnTo>
                    <a:pt x="9084" y="11717"/>
                  </a:lnTo>
                  <a:lnTo>
                    <a:pt x="9172" y="11673"/>
                  </a:lnTo>
                  <a:lnTo>
                    <a:pt x="9260" y="11629"/>
                  </a:lnTo>
                  <a:lnTo>
                    <a:pt x="9260" y="11541"/>
                  </a:lnTo>
                  <a:lnTo>
                    <a:pt x="9260" y="11497"/>
                  </a:lnTo>
                  <a:lnTo>
                    <a:pt x="9216" y="11409"/>
                  </a:lnTo>
                  <a:lnTo>
                    <a:pt x="9172" y="11366"/>
                  </a:lnTo>
                  <a:lnTo>
                    <a:pt x="7548" y="10576"/>
                  </a:lnTo>
                  <a:lnTo>
                    <a:pt x="4520" y="9128"/>
                  </a:lnTo>
                  <a:lnTo>
                    <a:pt x="4082" y="8338"/>
                  </a:lnTo>
                  <a:lnTo>
                    <a:pt x="3336" y="6275"/>
                  </a:lnTo>
                  <a:lnTo>
                    <a:pt x="3292" y="6275"/>
                  </a:lnTo>
                  <a:lnTo>
                    <a:pt x="1932" y="3511"/>
                  </a:lnTo>
                  <a:lnTo>
                    <a:pt x="308" y="88"/>
                  </a:lnTo>
                  <a:lnTo>
                    <a:pt x="264" y="44"/>
                  </a:lnTo>
                  <a:lnTo>
                    <a:pt x="220"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 name="Google Shape;309;p7"/>
            <p:cNvSpPr/>
            <p:nvPr/>
          </p:nvSpPr>
          <p:spPr>
            <a:xfrm>
              <a:off x="6978150" y="4100950"/>
              <a:ext cx="378500" cy="413600"/>
            </a:xfrm>
            <a:custGeom>
              <a:rect b="b" l="l" r="r" t="t"/>
              <a:pathLst>
                <a:path extrusionOk="0" h="16544" w="15140">
                  <a:moveTo>
                    <a:pt x="922" y="0"/>
                  </a:moveTo>
                  <a:lnTo>
                    <a:pt x="835" y="44"/>
                  </a:lnTo>
                  <a:lnTo>
                    <a:pt x="835" y="132"/>
                  </a:lnTo>
                  <a:lnTo>
                    <a:pt x="220" y="2326"/>
                  </a:lnTo>
                  <a:lnTo>
                    <a:pt x="1" y="3204"/>
                  </a:lnTo>
                  <a:lnTo>
                    <a:pt x="1" y="3335"/>
                  </a:lnTo>
                  <a:lnTo>
                    <a:pt x="791" y="5178"/>
                  </a:lnTo>
                  <a:lnTo>
                    <a:pt x="2283" y="7987"/>
                  </a:lnTo>
                  <a:lnTo>
                    <a:pt x="4257" y="11278"/>
                  </a:lnTo>
                  <a:lnTo>
                    <a:pt x="5223" y="12550"/>
                  </a:lnTo>
                  <a:lnTo>
                    <a:pt x="5223" y="12594"/>
                  </a:lnTo>
                  <a:lnTo>
                    <a:pt x="6056" y="13428"/>
                  </a:lnTo>
                  <a:lnTo>
                    <a:pt x="6100" y="13428"/>
                  </a:lnTo>
                  <a:lnTo>
                    <a:pt x="8733" y="14788"/>
                  </a:lnTo>
                  <a:lnTo>
                    <a:pt x="8777" y="14788"/>
                  </a:lnTo>
                  <a:lnTo>
                    <a:pt x="11542" y="15666"/>
                  </a:lnTo>
                  <a:lnTo>
                    <a:pt x="13779" y="16499"/>
                  </a:lnTo>
                  <a:lnTo>
                    <a:pt x="13823" y="16543"/>
                  </a:lnTo>
                  <a:lnTo>
                    <a:pt x="13867" y="16543"/>
                  </a:lnTo>
                  <a:lnTo>
                    <a:pt x="14964" y="16455"/>
                  </a:lnTo>
                  <a:lnTo>
                    <a:pt x="15052" y="16455"/>
                  </a:lnTo>
                  <a:lnTo>
                    <a:pt x="15096" y="16412"/>
                  </a:lnTo>
                  <a:lnTo>
                    <a:pt x="15140" y="16324"/>
                  </a:lnTo>
                  <a:lnTo>
                    <a:pt x="15140" y="16280"/>
                  </a:lnTo>
                  <a:lnTo>
                    <a:pt x="15096" y="16192"/>
                  </a:lnTo>
                  <a:lnTo>
                    <a:pt x="15052" y="16148"/>
                  </a:lnTo>
                  <a:lnTo>
                    <a:pt x="15008" y="16104"/>
                  </a:lnTo>
                  <a:lnTo>
                    <a:pt x="14964" y="16104"/>
                  </a:lnTo>
                  <a:lnTo>
                    <a:pt x="13867" y="16192"/>
                  </a:lnTo>
                  <a:lnTo>
                    <a:pt x="11673" y="15315"/>
                  </a:lnTo>
                  <a:lnTo>
                    <a:pt x="8909" y="14437"/>
                  </a:lnTo>
                  <a:lnTo>
                    <a:pt x="6276" y="13121"/>
                  </a:lnTo>
                  <a:lnTo>
                    <a:pt x="5486" y="12331"/>
                  </a:lnTo>
                  <a:lnTo>
                    <a:pt x="4521" y="11102"/>
                  </a:lnTo>
                  <a:lnTo>
                    <a:pt x="2590" y="7811"/>
                  </a:lnTo>
                  <a:lnTo>
                    <a:pt x="1098" y="5047"/>
                  </a:lnTo>
                  <a:lnTo>
                    <a:pt x="352" y="3247"/>
                  </a:lnTo>
                  <a:lnTo>
                    <a:pt x="571" y="2414"/>
                  </a:lnTo>
                  <a:lnTo>
                    <a:pt x="1142" y="220"/>
                  </a:lnTo>
                  <a:lnTo>
                    <a:pt x="1186" y="132"/>
                  </a:lnTo>
                  <a:lnTo>
                    <a:pt x="1142" y="88"/>
                  </a:lnTo>
                  <a:lnTo>
                    <a:pt x="1098"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 name="Google Shape;310;p7"/>
            <p:cNvSpPr/>
            <p:nvPr/>
          </p:nvSpPr>
          <p:spPr>
            <a:xfrm>
              <a:off x="6866275" y="4041700"/>
              <a:ext cx="453075" cy="489300"/>
            </a:xfrm>
            <a:custGeom>
              <a:rect b="b" l="l" r="r" t="t"/>
              <a:pathLst>
                <a:path extrusionOk="0" h="19572" w="18123">
                  <a:moveTo>
                    <a:pt x="2765" y="1"/>
                  </a:moveTo>
                  <a:lnTo>
                    <a:pt x="2721" y="89"/>
                  </a:lnTo>
                  <a:lnTo>
                    <a:pt x="966" y="2546"/>
                  </a:lnTo>
                  <a:lnTo>
                    <a:pt x="966" y="2590"/>
                  </a:lnTo>
                  <a:lnTo>
                    <a:pt x="176" y="4740"/>
                  </a:lnTo>
                  <a:lnTo>
                    <a:pt x="0" y="5442"/>
                  </a:lnTo>
                  <a:lnTo>
                    <a:pt x="0" y="5486"/>
                  </a:lnTo>
                  <a:lnTo>
                    <a:pt x="0" y="7153"/>
                  </a:lnTo>
                  <a:lnTo>
                    <a:pt x="44" y="7285"/>
                  </a:lnTo>
                  <a:lnTo>
                    <a:pt x="263" y="7504"/>
                  </a:lnTo>
                  <a:lnTo>
                    <a:pt x="307" y="7548"/>
                  </a:lnTo>
                  <a:lnTo>
                    <a:pt x="351" y="7592"/>
                  </a:lnTo>
                  <a:lnTo>
                    <a:pt x="1931" y="7680"/>
                  </a:lnTo>
                  <a:lnTo>
                    <a:pt x="3028" y="9260"/>
                  </a:lnTo>
                  <a:lnTo>
                    <a:pt x="4476" y="11849"/>
                  </a:lnTo>
                  <a:lnTo>
                    <a:pt x="5749" y="14569"/>
                  </a:lnTo>
                  <a:lnTo>
                    <a:pt x="6407" y="15622"/>
                  </a:lnTo>
                  <a:lnTo>
                    <a:pt x="6451" y="15666"/>
                  </a:lnTo>
                  <a:lnTo>
                    <a:pt x="7153" y="16280"/>
                  </a:lnTo>
                  <a:lnTo>
                    <a:pt x="7197" y="16280"/>
                  </a:lnTo>
                  <a:lnTo>
                    <a:pt x="7855" y="16588"/>
                  </a:lnTo>
                  <a:lnTo>
                    <a:pt x="8381" y="16675"/>
                  </a:lnTo>
                  <a:lnTo>
                    <a:pt x="12331" y="18036"/>
                  </a:lnTo>
                  <a:lnTo>
                    <a:pt x="14744" y="18738"/>
                  </a:lnTo>
                  <a:lnTo>
                    <a:pt x="17465" y="19571"/>
                  </a:lnTo>
                  <a:lnTo>
                    <a:pt x="17552" y="19571"/>
                  </a:lnTo>
                  <a:lnTo>
                    <a:pt x="17991" y="19484"/>
                  </a:lnTo>
                  <a:lnTo>
                    <a:pt x="18035" y="19484"/>
                  </a:lnTo>
                  <a:lnTo>
                    <a:pt x="18123" y="19440"/>
                  </a:lnTo>
                  <a:lnTo>
                    <a:pt x="18123" y="19352"/>
                  </a:lnTo>
                  <a:lnTo>
                    <a:pt x="18123" y="19308"/>
                  </a:lnTo>
                  <a:lnTo>
                    <a:pt x="18123" y="19220"/>
                  </a:lnTo>
                  <a:lnTo>
                    <a:pt x="18035" y="19177"/>
                  </a:lnTo>
                  <a:lnTo>
                    <a:pt x="17991" y="19133"/>
                  </a:lnTo>
                  <a:lnTo>
                    <a:pt x="17903" y="19133"/>
                  </a:lnTo>
                  <a:lnTo>
                    <a:pt x="17508" y="19220"/>
                  </a:lnTo>
                  <a:lnTo>
                    <a:pt x="14876" y="18431"/>
                  </a:lnTo>
                  <a:lnTo>
                    <a:pt x="12418" y="17685"/>
                  </a:lnTo>
                  <a:lnTo>
                    <a:pt x="8469" y="16324"/>
                  </a:lnTo>
                  <a:lnTo>
                    <a:pt x="7943" y="16237"/>
                  </a:lnTo>
                  <a:lnTo>
                    <a:pt x="7328" y="15973"/>
                  </a:lnTo>
                  <a:lnTo>
                    <a:pt x="6714" y="15403"/>
                  </a:lnTo>
                  <a:lnTo>
                    <a:pt x="6056" y="14394"/>
                  </a:lnTo>
                  <a:lnTo>
                    <a:pt x="4783" y="11673"/>
                  </a:lnTo>
                  <a:lnTo>
                    <a:pt x="3335" y="9084"/>
                  </a:lnTo>
                  <a:lnTo>
                    <a:pt x="3335" y="9040"/>
                  </a:lnTo>
                  <a:lnTo>
                    <a:pt x="2150" y="7373"/>
                  </a:lnTo>
                  <a:lnTo>
                    <a:pt x="2106" y="7329"/>
                  </a:lnTo>
                  <a:lnTo>
                    <a:pt x="2019" y="7329"/>
                  </a:lnTo>
                  <a:lnTo>
                    <a:pt x="483" y="7241"/>
                  </a:lnTo>
                  <a:lnTo>
                    <a:pt x="351" y="7109"/>
                  </a:lnTo>
                  <a:lnTo>
                    <a:pt x="351" y="5486"/>
                  </a:lnTo>
                  <a:lnTo>
                    <a:pt x="527" y="4872"/>
                  </a:lnTo>
                  <a:lnTo>
                    <a:pt x="1273" y="2721"/>
                  </a:lnTo>
                  <a:lnTo>
                    <a:pt x="2984" y="264"/>
                  </a:lnTo>
                  <a:lnTo>
                    <a:pt x="3028" y="220"/>
                  </a:lnTo>
                  <a:lnTo>
                    <a:pt x="3028" y="132"/>
                  </a:lnTo>
                  <a:lnTo>
                    <a:pt x="3028" y="89"/>
                  </a:lnTo>
                  <a:lnTo>
                    <a:pt x="2940" y="45"/>
                  </a:lnTo>
                  <a:lnTo>
                    <a:pt x="2896"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 name="Google Shape;311;p7"/>
            <p:cNvSpPr/>
            <p:nvPr/>
          </p:nvSpPr>
          <p:spPr>
            <a:xfrm>
              <a:off x="6816900" y="4007700"/>
              <a:ext cx="515625" cy="541950"/>
            </a:xfrm>
            <a:custGeom>
              <a:rect b="b" l="l" r="r" t="t"/>
              <a:pathLst>
                <a:path extrusionOk="0" h="21678" w="20625">
                  <a:moveTo>
                    <a:pt x="3379" y="1"/>
                  </a:moveTo>
                  <a:lnTo>
                    <a:pt x="3292" y="44"/>
                  </a:lnTo>
                  <a:lnTo>
                    <a:pt x="3248" y="44"/>
                  </a:lnTo>
                  <a:lnTo>
                    <a:pt x="3204" y="132"/>
                  </a:lnTo>
                  <a:lnTo>
                    <a:pt x="1624" y="3248"/>
                  </a:lnTo>
                  <a:lnTo>
                    <a:pt x="922" y="4389"/>
                  </a:lnTo>
                  <a:lnTo>
                    <a:pt x="439" y="5573"/>
                  </a:lnTo>
                  <a:lnTo>
                    <a:pt x="132" y="6583"/>
                  </a:lnTo>
                  <a:lnTo>
                    <a:pt x="132" y="6626"/>
                  </a:lnTo>
                  <a:lnTo>
                    <a:pt x="1" y="7987"/>
                  </a:lnTo>
                  <a:lnTo>
                    <a:pt x="1" y="8031"/>
                  </a:lnTo>
                  <a:lnTo>
                    <a:pt x="88" y="9172"/>
                  </a:lnTo>
                  <a:lnTo>
                    <a:pt x="88" y="9259"/>
                  </a:lnTo>
                  <a:lnTo>
                    <a:pt x="352" y="9654"/>
                  </a:lnTo>
                  <a:lnTo>
                    <a:pt x="352" y="9698"/>
                  </a:lnTo>
                  <a:lnTo>
                    <a:pt x="2282" y="11585"/>
                  </a:lnTo>
                  <a:lnTo>
                    <a:pt x="2984" y="12594"/>
                  </a:lnTo>
                  <a:lnTo>
                    <a:pt x="4125" y="16807"/>
                  </a:lnTo>
                  <a:lnTo>
                    <a:pt x="4389" y="17597"/>
                  </a:lnTo>
                  <a:lnTo>
                    <a:pt x="4432" y="17640"/>
                  </a:lnTo>
                  <a:lnTo>
                    <a:pt x="4476" y="17684"/>
                  </a:lnTo>
                  <a:lnTo>
                    <a:pt x="6100" y="18474"/>
                  </a:lnTo>
                  <a:lnTo>
                    <a:pt x="6144" y="18474"/>
                  </a:lnTo>
                  <a:lnTo>
                    <a:pt x="8601" y="18957"/>
                  </a:lnTo>
                  <a:lnTo>
                    <a:pt x="10664" y="19220"/>
                  </a:lnTo>
                  <a:lnTo>
                    <a:pt x="15095" y="20668"/>
                  </a:lnTo>
                  <a:lnTo>
                    <a:pt x="17641" y="21458"/>
                  </a:lnTo>
                  <a:lnTo>
                    <a:pt x="18650" y="21677"/>
                  </a:lnTo>
                  <a:lnTo>
                    <a:pt x="18738" y="21677"/>
                  </a:lnTo>
                  <a:lnTo>
                    <a:pt x="20493" y="21195"/>
                  </a:lnTo>
                  <a:lnTo>
                    <a:pt x="20581" y="21151"/>
                  </a:lnTo>
                  <a:lnTo>
                    <a:pt x="20624" y="21107"/>
                  </a:lnTo>
                  <a:lnTo>
                    <a:pt x="20624" y="21063"/>
                  </a:lnTo>
                  <a:lnTo>
                    <a:pt x="20624" y="20975"/>
                  </a:lnTo>
                  <a:lnTo>
                    <a:pt x="20581" y="20931"/>
                  </a:lnTo>
                  <a:lnTo>
                    <a:pt x="20537" y="20888"/>
                  </a:lnTo>
                  <a:lnTo>
                    <a:pt x="20493" y="20844"/>
                  </a:lnTo>
                  <a:lnTo>
                    <a:pt x="20405" y="20844"/>
                  </a:lnTo>
                  <a:lnTo>
                    <a:pt x="18694" y="21326"/>
                  </a:lnTo>
                  <a:lnTo>
                    <a:pt x="17728" y="21107"/>
                  </a:lnTo>
                  <a:lnTo>
                    <a:pt x="15183" y="20317"/>
                  </a:lnTo>
                  <a:lnTo>
                    <a:pt x="10751" y="18869"/>
                  </a:lnTo>
                  <a:lnTo>
                    <a:pt x="10707" y="18869"/>
                  </a:lnTo>
                  <a:lnTo>
                    <a:pt x="8645" y="18606"/>
                  </a:lnTo>
                  <a:lnTo>
                    <a:pt x="6232" y="18123"/>
                  </a:lnTo>
                  <a:lnTo>
                    <a:pt x="4696" y="17421"/>
                  </a:lnTo>
                  <a:lnTo>
                    <a:pt x="4476" y="16719"/>
                  </a:lnTo>
                  <a:lnTo>
                    <a:pt x="3292" y="12463"/>
                  </a:lnTo>
                  <a:lnTo>
                    <a:pt x="3292" y="12419"/>
                  </a:lnTo>
                  <a:lnTo>
                    <a:pt x="2546" y="11366"/>
                  </a:lnTo>
                  <a:lnTo>
                    <a:pt x="2546" y="11322"/>
                  </a:lnTo>
                  <a:lnTo>
                    <a:pt x="615" y="9479"/>
                  </a:lnTo>
                  <a:lnTo>
                    <a:pt x="439" y="9128"/>
                  </a:lnTo>
                  <a:lnTo>
                    <a:pt x="352" y="8031"/>
                  </a:lnTo>
                  <a:lnTo>
                    <a:pt x="483" y="6670"/>
                  </a:lnTo>
                  <a:lnTo>
                    <a:pt x="747" y="5705"/>
                  </a:lnTo>
                  <a:lnTo>
                    <a:pt x="1229" y="4564"/>
                  </a:lnTo>
                  <a:lnTo>
                    <a:pt x="1931" y="3423"/>
                  </a:lnTo>
                  <a:lnTo>
                    <a:pt x="3511" y="264"/>
                  </a:lnTo>
                  <a:lnTo>
                    <a:pt x="3511" y="220"/>
                  </a:lnTo>
                  <a:lnTo>
                    <a:pt x="3511" y="132"/>
                  </a:lnTo>
                  <a:lnTo>
                    <a:pt x="3467" y="88"/>
                  </a:lnTo>
                  <a:lnTo>
                    <a:pt x="3423" y="44"/>
                  </a:lnTo>
                  <a:lnTo>
                    <a:pt x="3379"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 name="Google Shape;312;p7"/>
            <p:cNvSpPr/>
            <p:nvPr/>
          </p:nvSpPr>
          <p:spPr>
            <a:xfrm>
              <a:off x="7193175" y="3904575"/>
              <a:ext cx="99850" cy="461875"/>
            </a:xfrm>
            <a:custGeom>
              <a:rect b="b" l="l" r="r" t="t"/>
              <a:pathLst>
                <a:path extrusionOk="0" h="18475" w="3994">
                  <a:moveTo>
                    <a:pt x="132" y="1"/>
                  </a:moveTo>
                  <a:lnTo>
                    <a:pt x="88" y="45"/>
                  </a:lnTo>
                  <a:lnTo>
                    <a:pt x="44" y="89"/>
                  </a:lnTo>
                  <a:lnTo>
                    <a:pt x="44" y="176"/>
                  </a:lnTo>
                  <a:lnTo>
                    <a:pt x="1" y="659"/>
                  </a:lnTo>
                  <a:lnTo>
                    <a:pt x="132" y="1932"/>
                  </a:lnTo>
                  <a:lnTo>
                    <a:pt x="176" y="1932"/>
                  </a:lnTo>
                  <a:lnTo>
                    <a:pt x="703" y="3818"/>
                  </a:lnTo>
                  <a:lnTo>
                    <a:pt x="834" y="4871"/>
                  </a:lnTo>
                  <a:lnTo>
                    <a:pt x="220" y="7768"/>
                  </a:lnTo>
                  <a:lnTo>
                    <a:pt x="220" y="7811"/>
                  </a:lnTo>
                  <a:lnTo>
                    <a:pt x="220" y="8689"/>
                  </a:lnTo>
                  <a:lnTo>
                    <a:pt x="395" y="9698"/>
                  </a:lnTo>
                  <a:lnTo>
                    <a:pt x="395" y="9742"/>
                  </a:lnTo>
                  <a:lnTo>
                    <a:pt x="1887" y="13560"/>
                  </a:lnTo>
                  <a:lnTo>
                    <a:pt x="2590" y="16017"/>
                  </a:lnTo>
                  <a:lnTo>
                    <a:pt x="3248" y="17816"/>
                  </a:lnTo>
                  <a:lnTo>
                    <a:pt x="3248" y="17860"/>
                  </a:lnTo>
                  <a:lnTo>
                    <a:pt x="3687" y="18387"/>
                  </a:lnTo>
                  <a:lnTo>
                    <a:pt x="3730" y="18431"/>
                  </a:lnTo>
                  <a:lnTo>
                    <a:pt x="3818" y="18474"/>
                  </a:lnTo>
                  <a:lnTo>
                    <a:pt x="3950" y="18431"/>
                  </a:lnTo>
                  <a:lnTo>
                    <a:pt x="3994" y="18387"/>
                  </a:lnTo>
                  <a:lnTo>
                    <a:pt x="3994" y="18299"/>
                  </a:lnTo>
                  <a:lnTo>
                    <a:pt x="3994" y="18255"/>
                  </a:lnTo>
                  <a:lnTo>
                    <a:pt x="3950" y="18167"/>
                  </a:lnTo>
                  <a:lnTo>
                    <a:pt x="3555" y="17685"/>
                  </a:lnTo>
                  <a:lnTo>
                    <a:pt x="2897" y="15885"/>
                  </a:lnTo>
                  <a:lnTo>
                    <a:pt x="2238" y="13472"/>
                  </a:lnTo>
                  <a:lnTo>
                    <a:pt x="747" y="9611"/>
                  </a:lnTo>
                  <a:lnTo>
                    <a:pt x="571" y="8645"/>
                  </a:lnTo>
                  <a:lnTo>
                    <a:pt x="571" y="7811"/>
                  </a:lnTo>
                  <a:lnTo>
                    <a:pt x="1185" y="4915"/>
                  </a:lnTo>
                  <a:lnTo>
                    <a:pt x="1185" y="4871"/>
                  </a:lnTo>
                  <a:lnTo>
                    <a:pt x="1054" y="3731"/>
                  </a:lnTo>
                  <a:lnTo>
                    <a:pt x="483" y="1844"/>
                  </a:lnTo>
                  <a:lnTo>
                    <a:pt x="352" y="659"/>
                  </a:lnTo>
                  <a:lnTo>
                    <a:pt x="395" y="176"/>
                  </a:lnTo>
                  <a:lnTo>
                    <a:pt x="352" y="89"/>
                  </a:lnTo>
                  <a:lnTo>
                    <a:pt x="308" y="45"/>
                  </a:lnTo>
                  <a:lnTo>
                    <a:pt x="264"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 name="Google Shape;313;p7"/>
            <p:cNvSpPr/>
            <p:nvPr/>
          </p:nvSpPr>
          <p:spPr>
            <a:xfrm>
              <a:off x="7090050" y="3878250"/>
              <a:ext cx="102050" cy="330225"/>
            </a:xfrm>
            <a:custGeom>
              <a:rect b="b" l="l" r="r" t="t"/>
              <a:pathLst>
                <a:path extrusionOk="0" h="13209" w="4082">
                  <a:moveTo>
                    <a:pt x="3818" y="1"/>
                  </a:moveTo>
                  <a:lnTo>
                    <a:pt x="3775" y="45"/>
                  </a:lnTo>
                  <a:lnTo>
                    <a:pt x="3731" y="88"/>
                  </a:lnTo>
                  <a:lnTo>
                    <a:pt x="3511" y="659"/>
                  </a:lnTo>
                  <a:lnTo>
                    <a:pt x="3511" y="703"/>
                  </a:lnTo>
                  <a:lnTo>
                    <a:pt x="3204" y="2633"/>
                  </a:lnTo>
                  <a:lnTo>
                    <a:pt x="1537" y="5661"/>
                  </a:lnTo>
                  <a:lnTo>
                    <a:pt x="1537" y="5705"/>
                  </a:lnTo>
                  <a:lnTo>
                    <a:pt x="791" y="7811"/>
                  </a:lnTo>
                  <a:lnTo>
                    <a:pt x="1" y="10400"/>
                  </a:lnTo>
                  <a:lnTo>
                    <a:pt x="1" y="10488"/>
                  </a:lnTo>
                  <a:lnTo>
                    <a:pt x="89" y="11278"/>
                  </a:lnTo>
                  <a:lnTo>
                    <a:pt x="89" y="11322"/>
                  </a:lnTo>
                  <a:lnTo>
                    <a:pt x="747" y="13077"/>
                  </a:lnTo>
                  <a:lnTo>
                    <a:pt x="791" y="13165"/>
                  </a:lnTo>
                  <a:lnTo>
                    <a:pt x="922" y="13209"/>
                  </a:lnTo>
                  <a:lnTo>
                    <a:pt x="966" y="13165"/>
                  </a:lnTo>
                  <a:lnTo>
                    <a:pt x="1010" y="13165"/>
                  </a:lnTo>
                  <a:lnTo>
                    <a:pt x="1054" y="13077"/>
                  </a:lnTo>
                  <a:lnTo>
                    <a:pt x="1098" y="13033"/>
                  </a:lnTo>
                  <a:lnTo>
                    <a:pt x="1054" y="12945"/>
                  </a:lnTo>
                  <a:lnTo>
                    <a:pt x="440" y="11234"/>
                  </a:lnTo>
                  <a:lnTo>
                    <a:pt x="352" y="10488"/>
                  </a:lnTo>
                  <a:lnTo>
                    <a:pt x="1098" y="7943"/>
                  </a:lnTo>
                  <a:lnTo>
                    <a:pt x="1888" y="5837"/>
                  </a:lnTo>
                  <a:lnTo>
                    <a:pt x="3511" y="2765"/>
                  </a:lnTo>
                  <a:lnTo>
                    <a:pt x="3555" y="2721"/>
                  </a:lnTo>
                  <a:lnTo>
                    <a:pt x="3862" y="790"/>
                  </a:lnTo>
                  <a:lnTo>
                    <a:pt x="4082" y="220"/>
                  </a:lnTo>
                  <a:lnTo>
                    <a:pt x="4082" y="176"/>
                  </a:lnTo>
                  <a:lnTo>
                    <a:pt x="4082" y="88"/>
                  </a:lnTo>
                  <a:lnTo>
                    <a:pt x="4038" y="45"/>
                  </a:lnTo>
                  <a:lnTo>
                    <a:pt x="3994"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 name="Google Shape;314;p7"/>
            <p:cNvSpPr/>
            <p:nvPr/>
          </p:nvSpPr>
          <p:spPr>
            <a:xfrm>
              <a:off x="6999000" y="3853025"/>
              <a:ext cx="183225" cy="256725"/>
            </a:xfrm>
            <a:custGeom>
              <a:rect b="b" l="l" r="r" t="t"/>
              <a:pathLst>
                <a:path extrusionOk="0" h="10269" w="7329">
                  <a:moveTo>
                    <a:pt x="7065" y="0"/>
                  </a:moveTo>
                  <a:lnTo>
                    <a:pt x="7022" y="44"/>
                  </a:lnTo>
                  <a:lnTo>
                    <a:pt x="6978" y="132"/>
                  </a:lnTo>
                  <a:lnTo>
                    <a:pt x="6934" y="308"/>
                  </a:lnTo>
                  <a:lnTo>
                    <a:pt x="5047" y="1624"/>
                  </a:lnTo>
                  <a:lnTo>
                    <a:pt x="5003" y="1668"/>
                  </a:lnTo>
                  <a:lnTo>
                    <a:pt x="4213" y="2677"/>
                  </a:lnTo>
                  <a:lnTo>
                    <a:pt x="2546" y="5003"/>
                  </a:lnTo>
                  <a:lnTo>
                    <a:pt x="747" y="7855"/>
                  </a:lnTo>
                  <a:lnTo>
                    <a:pt x="703" y="7855"/>
                  </a:lnTo>
                  <a:lnTo>
                    <a:pt x="1" y="10005"/>
                  </a:lnTo>
                  <a:lnTo>
                    <a:pt x="1" y="10093"/>
                  </a:lnTo>
                  <a:lnTo>
                    <a:pt x="1" y="10137"/>
                  </a:lnTo>
                  <a:lnTo>
                    <a:pt x="45" y="10225"/>
                  </a:lnTo>
                  <a:lnTo>
                    <a:pt x="88" y="10225"/>
                  </a:lnTo>
                  <a:lnTo>
                    <a:pt x="176" y="10268"/>
                  </a:lnTo>
                  <a:lnTo>
                    <a:pt x="264" y="10225"/>
                  </a:lnTo>
                  <a:lnTo>
                    <a:pt x="308" y="10137"/>
                  </a:lnTo>
                  <a:lnTo>
                    <a:pt x="1054" y="7987"/>
                  </a:lnTo>
                  <a:lnTo>
                    <a:pt x="2809" y="5222"/>
                  </a:lnTo>
                  <a:lnTo>
                    <a:pt x="4520" y="2897"/>
                  </a:lnTo>
                  <a:lnTo>
                    <a:pt x="5266" y="1887"/>
                  </a:lnTo>
                  <a:lnTo>
                    <a:pt x="7153" y="571"/>
                  </a:lnTo>
                  <a:lnTo>
                    <a:pt x="7241" y="483"/>
                  </a:lnTo>
                  <a:lnTo>
                    <a:pt x="7329" y="220"/>
                  </a:lnTo>
                  <a:lnTo>
                    <a:pt x="7329" y="132"/>
                  </a:lnTo>
                  <a:lnTo>
                    <a:pt x="7285" y="88"/>
                  </a:lnTo>
                  <a:lnTo>
                    <a:pt x="7241" y="44"/>
                  </a:lnTo>
                  <a:lnTo>
                    <a:pt x="7197"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 name="Google Shape;315;p7"/>
            <p:cNvSpPr/>
            <p:nvPr/>
          </p:nvSpPr>
          <p:spPr>
            <a:xfrm>
              <a:off x="6933175" y="3802550"/>
              <a:ext cx="228200" cy="247950"/>
            </a:xfrm>
            <a:custGeom>
              <a:rect b="b" l="l" r="r" t="t"/>
              <a:pathLst>
                <a:path extrusionOk="0" h="9918" w="9128">
                  <a:moveTo>
                    <a:pt x="8909" y="1"/>
                  </a:moveTo>
                  <a:lnTo>
                    <a:pt x="7548" y="791"/>
                  </a:lnTo>
                  <a:lnTo>
                    <a:pt x="5091" y="2502"/>
                  </a:lnTo>
                  <a:lnTo>
                    <a:pt x="5047" y="2546"/>
                  </a:lnTo>
                  <a:lnTo>
                    <a:pt x="2502" y="6144"/>
                  </a:lnTo>
                  <a:lnTo>
                    <a:pt x="45" y="9655"/>
                  </a:lnTo>
                  <a:lnTo>
                    <a:pt x="1" y="9698"/>
                  </a:lnTo>
                  <a:lnTo>
                    <a:pt x="1" y="9786"/>
                  </a:lnTo>
                  <a:lnTo>
                    <a:pt x="45" y="9830"/>
                  </a:lnTo>
                  <a:lnTo>
                    <a:pt x="89" y="9874"/>
                  </a:lnTo>
                  <a:lnTo>
                    <a:pt x="176" y="9918"/>
                  </a:lnTo>
                  <a:lnTo>
                    <a:pt x="264" y="9874"/>
                  </a:lnTo>
                  <a:lnTo>
                    <a:pt x="308" y="9830"/>
                  </a:lnTo>
                  <a:lnTo>
                    <a:pt x="2809" y="6320"/>
                  </a:lnTo>
                  <a:lnTo>
                    <a:pt x="5310" y="2765"/>
                  </a:lnTo>
                  <a:lnTo>
                    <a:pt x="7724" y="1054"/>
                  </a:lnTo>
                  <a:lnTo>
                    <a:pt x="9040" y="308"/>
                  </a:lnTo>
                  <a:lnTo>
                    <a:pt x="9128" y="264"/>
                  </a:lnTo>
                  <a:lnTo>
                    <a:pt x="9128" y="220"/>
                  </a:lnTo>
                  <a:lnTo>
                    <a:pt x="9128" y="133"/>
                  </a:lnTo>
                  <a:lnTo>
                    <a:pt x="9128" y="89"/>
                  </a:lnTo>
                  <a:lnTo>
                    <a:pt x="9084" y="45"/>
                  </a:lnTo>
                  <a:lnTo>
                    <a:pt x="9040"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 name="Google Shape;316;p7"/>
            <p:cNvSpPr/>
            <p:nvPr/>
          </p:nvSpPr>
          <p:spPr>
            <a:xfrm>
              <a:off x="4482450" y="2681425"/>
              <a:ext cx="948950" cy="1026825"/>
            </a:xfrm>
            <a:custGeom>
              <a:rect b="b" l="l" r="r" t="t"/>
              <a:pathLst>
                <a:path extrusionOk="0" h="41073" w="37958">
                  <a:moveTo>
                    <a:pt x="37694" y="0"/>
                  </a:moveTo>
                  <a:lnTo>
                    <a:pt x="34930" y="1668"/>
                  </a:lnTo>
                  <a:lnTo>
                    <a:pt x="30454" y="3686"/>
                  </a:lnTo>
                  <a:lnTo>
                    <a:pt x="27338" y="5046"/>
                  </a:lnTo>
                  <a:lnTo>
                    <a:pt x="24223" y="6407"/>
                  </a:lnTo>
                  <a:lnTo>
                    <a:pt x="21283" y="7811"/>
                  </a:lnTo>
                  <a:lnTo>
                    <a:pt x="19615" y="8601"/>
                  </a:lnTo>
                  <a:lnTo>
                    <a:pt x="16588" y="10356"/>
                  </a:lnTo>
                  <a:lnTo>
                    <a:pt x="15008" y="11277"/>
                  </a:lnTo>
                  <a:lnTo>
                    <a:pt x="13253" y="12638"/>
                  </a:lnTo>
                  <a:lnTo>
                    <a:pt x="8996" y="16060"/>
                  </a:lnTo>
                  <a:lnTo>
                    <a:pt x="6890" y="17860"/>
                  </a:lnTo>
                  <a:lnTo>
                    <a:pt x="5661" y="18693"/>
                  </a:lnTo>
                  <a:lnTo>
                    <a:pt x="1712" y="20141"/>
                  </a:lnTo>
                  <a:lnTo>
                    <a:pt x="922" y="20536"/>
                  </a:lnTo>
                  <a:lnTo>
                    <a:pt x="878" y="20580"/>
                  </a:lnTo>
                  <a:lnTo>
                    <a:pt x="835" y="20668"/>
                  </a:lnTo>
                  <a:lnTo>
                    <a:pt x="45" y="24442"/>
                  </a:lnTo>
                  <a:lnTo>
                    <a:pt x="45" y="24485"/>
                  </a:lnTo>
                  <a:lnTo>
                    <a:pt x="1" y="25626"/>
                  </a:lnTo>
                  <a:lnTo>
                    <a:pt x="1" y="25670"/>
                  </a:lnTo>
                  <a:lnTo>
                    <a:pt x="220" y="26153"/>
                  </a:lnTo>
                  <a:lnTo>
                    <a:pt x="220" y="26197"/>
                  </a:lnTo>
                  <a:lnTo>
                    <a:pt x="2458" y="28654"/>
                  </a:lnTo>
                  <a:lnTo>
                    <a:pt x="4740" y="31111"/>
                  </a:lnTo>
                  <a:lnTo>
                    <a:pt x="6627" y="33700"/>
                  </a:lnTo>
                  <a:lnTo>
                    <a:pt x="6627" y="33744"/>
                  </a:lnTo>
                  <a:lnTo>
                    <a:pt x="8909" y="35807"/>
                  </a:lnTo>
                  <a:lnTo>
                    <a:pt x="10357" y="37167"/>
                  </a:lnTo>
                  <a:lnTo>
                    <a:pt x="10752" y="37650"/>
                  </a:lnTo>
                  <a:lnTo>
                    <a:pt x="10181" y="39624"/>
                  </a:lnTo>
                  <a:lnTo>
                    <a:pt x="10049" y="40897"/>
                  </a:lnTo>
                  <a:lnTo>
                    <a:pt x="10049" y="40941"/>
                  </a:lnTo>
                  <a:lnTo>
                    <a:pt x="10093" y="40984"/>
                  </a:lnTo>
                  <a:lnTo>
                    <a:pt x="10137" y="41028"/>
                  </a:lnTo>
                  <a:lnTo>
                    <a:pt x="10225" y="41072"/>
                  </a:lnTo>
                  <a:lnTo>
                    <a:pt x="10357" y="41028"/>
                  </a:lnTo>
                  <a:lnTo>
                    <a:pt x="10400" y="40897"/>
                  </a:lnTo>
                  <a:lnTo>
                    <a:pt x="10532" y="39668"/>
                  </a:lnTo>
                  <a:lnTo>
                    <a:pt x="11103" y="37650"/>
                  </a:lnTo>
                  <a:lnTo>
                    <a:pt x="11103" y="37562"/>
                  </a:lnTo>
                  <a:lnTo>
                    <a:pt x="11103" y="37474"/>
                  </a:lnTo>
                  <a:lnTo>
                    <a:pt x="10620" y="36947"/>
                  </a:lnTo>
                  <a:lnTo>
                    <a:pt x="10620" y="36904"/>
                  </a:lnTo>
                  <a:lnTo>
                    <a:pt x="9128" y="35543"/>
                  </a:lnTo>
                  <a:lnTo>
                    <a:pt x="6890" y="33481"/>
                  </a:lnTo>
                  <a:lnTo>
                    <a:pt x="5003" y="30936"/>
                  </a:lnTo>
                  <a:lnTo>
                    <a:pt x="5003" y="30892"/>
                  </a:lnTo>
                  <a:lnTo>
                    <a:pt x="2721" y="28435"/>
                  </a:lnTo>
                  <a:lnTo>
                    <a:pt x="527" y="25977"/>
                  </a:lnTo>
                  <a:lnTo>
                    <a:pt x="352" y="25582"/>
                  </a:lnTo>
                  <a:lnTo>
                    <a:pt x="396" y="24485"/>
                  </a:lnTo>
                  <a:lnTo>
                    <a:pt x="1186" y="20799"/>
                  </a:lnTo>
                  <a:lnTo>
                    <a:pt x="1844" y="20448"/>
                  </a:lnTo>
                  <a:lnTo>
                    <a:pt x="5793" y="19044"/>
                  </a:lnTo>
                  <a:lnTo>
                    <a:pt x="5837" y="19000"/>
                  </a:lnTo>
                  <a:lnTo>
                    <a:pt x="7109" y="18123"/>
                  </a:lnTo>
                  <a:lnTo>
                    <a:pt x="9216" y="16324"/>
                  </a:lnTo>
                  <a:lnTo>
                    <a:pt x="13472" y="12901"/>
                  </a:lnTo>
                  <a:lnTo>
                    <a:pt x="15183" y="11585"/>
                  </a:lnTo>
                  <a:lnTo>
                    <a:pt x="16763" y="10663"/>
                  </a:lnTo>
                  <a:lnTo>
                    <a:pt x="19747" y="8908"/>
                  </a:lnTo>
                  <a:lnTo>
                    <a:pt x="21414" y="8118"/>
                  </a:lnTo>
                  <a:lnTo>
                    <a:pt x="24354" y="6714"/>
                  </a:lnTo>
                  <a:lnTo>
                    <a:pt x="27470" y="5354"/>
                  </a:lnTo>
                  <a:lnTo>
                    <a:pt x="30585" y="4037"/>
                  </a:lnTo>
                  <a:lnTo>
                    <a:pt x="35061" y="1975"/>
                  </a:lnTo>
                  <a:lnTo>
                    <a:pt x="35105" y="1975"/>
                  </a:lnTo>
                  <a:lnTo>
                    <a:pt x="37870" y="307"/>
                  </a:lnTo>
                  <a:lnTo>
                    <a:pt x="37914" y="263"/>
                  </a:lnTo>
                  <a:lnTo>
                    <a:pt x="37957" y="220"/>
                  </a:lnTo>
                  <a:lnTo>
                    <a:pt x="37957" y="132"/>
                  </a:lnTo>
                  <a:lnTo>
                    <a:pt x="37957" y="88"/>
                  </a:lnTo>
                  <a:lnTo>
                    <a:pt x="37914" y="44"/>
                  </a:lnTo>
                  <a:lnTo>
                    <a:pt x="37826"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 name="Google Shape;317;p7"/>
            <p:cNvSpPr/>
            <p:nvPr/>
          </p:nvSpPr>
          <p:spPr>
            <a:xfrm>
              <a:off x="4547175" y="2703350"/>
              <a:ext cx="908350" cy="911650"/>
            </a:xfrm>
            <a:custGeom>
              <a:rect b="b" l="l" r="r" t="t"/>
              <a:pathLst>
                <a:path extrusionOk="0" h="36466" w="36334">
                  <a:moveTo>
                    <a:pt x="36071" y="1"/>
                  </a:moveTo>
                  <a:lnTo>
                    <a:pt x="33569" y="1493"/>
                  </a:lnTo>
                  <a:lnTo>
                    <a:pt x="31331" y="2721"/>
                  </a:lnTo>
                  <a:lnTo>
                    <a:pt x="29094" y="3687"/>
                  </a:lnTo>
                  <a:lnTo>
                    <a:pt x="26592" y="4784"/>
                  </a:lnTo>
                  <a:lnTo>
                    <a:pt x="23696" y="6012"/>
                  </a:lnTo>
                  <a:lnTo>
                    <a:pt x="20888" y="7285"/>
                  </a:lnTo>
                  <a:lnTo>
                    <a:pt x="18957" y="8250"/>
                  </a:lnTo>
                  <a:lnTo>
                    <a:pt x="14701" y="10664"/>
                  </a:lnTo>
                  <a:lnTo>
                    <a:pt x="13253" y="11497"/>
                  </a:lnTo>
                  <a:lnTo>
                    <a:pt x="10488" y="13735"/>
                  </a:lnTo>
                  <a:lnTo>
                    <a:pt x="7943" y="15842"/>
                  </a:lnTo>
                  <a:lnTo>
                    <a:pt x="4520" y="18738"/>
                  </a:lnTo>
                  <a:lnTo>
                    <a:pt x="3599" y="19264"/>
                  </a:lnTo>
                  <a:lnTo>
                    <a:pt x="1054" y="20230"/>
                  </a:lnTo>
                  <a:lnTo>
                    <a:pt x="264" y="20537"/>
                  </a:lnTo>
                  <a:lnTo>
                    <a:pt x="220" y="20581"/>
                  </a:lnTo>
                  <a:lnTo>
                    <a:pt x="176" y="20625"/>
                  </a:lnTo>
                  <a:lnTo>
                    <a:pt x="45" y="21151"/>
                  </a:lnTo>
                  <a:lnTo>
                    <a:pt x="1" y="21195"/>
                  </a:lnTo>
                  <a:lnTo>
                    <a:pt x="88" y="22073"/>
                  </a:lnTo>
                  <a:lnTo>
                    <a:pt x="88" y="22160"/>
                  </a:lnTo>
                  <a:lnTo>
                    <a:pt x="1537" y="24398"/>
                  </a:lnTo>
                  <a:lnTo>
                    <a:pt x="4213" y="27865"/>
                  </a:lnTo>
                  <a:lnTo>
                    <a:pt x="5881" y="29796"/>
                  </a:lnTo>
                  <a:lnTo>
                    <a:pt x="7504" y="31595"/>
                  </a:lnTo>
                  <a:lnTo>
                    <a:pt x="8733" y="32999"/>
                  </a:lnTo>
                  <a:lnTo>
                    <a:pt x="9391" y="33833"/>
                  </a:lnTo>
                  <a:lnTo>
                    <a:pt x="9523" y="34271"/>
                  </a:lnTo>
                  <a:lnTo>
                    <a:pt x="8996" y="35807"/>
                  </a:lnTo>
                  <a:lnTo>
                    <a:pt x="8865" y="36202"/>
                  </a:lnTo>
                  <a:lnTo>
                    <a:pt x="8865" y="36290"/>
                  </a:lnTo>
                  <a:lnTo>
                    <a:pt x="8908" y="36334"/>
                  </a:lnTo>
                  <a:lnTo>
                    <a:pt x="8952" y="36421"/>
                  </a:lnTo>
                  <a:lnTo>
                    <a:pt x="8996" y="36421"/>
                  </a:lnTo>
                  <a:lnTo>
                    <a:pt x="9040" y="36465"/>
                  </a:lnTo>
                  <a:lnTo>
                    <a:pt x="9172" y="36421"/>
                  </a:lnTo>
                  <a:lnTo>
                    <a:pt x="9216" y="36334"/>
                  </a:lnTo>
                  <a:lnTo>
                    <a:pt x="9874" y="34315"/>
                  </a:lnTo>
                  <a:lnTo>
                    <a:pt x="9874" y="34227"/>
                  </a:lnTo>
                  <a:lnTo>
                    <a:pt x="9698" y="33701"/>
                  </a:lnTo>
                  <a:lnTo>
                    <a:pt x="9698" y="33657"/>
                  </a:lnTo>
                  <a:lnTo>
                    <a:pt x="8996" y="32779"/>
                  </a:lnTo>
                  <a:lnTo>
                    <a:pt x="7768" y="31375"/>
                  </a:lnTo>
                  <a:lnTo>
                    <a:pt x="6144" y="29576"/>
                  </a:lnTo>
                  <a:lnTo>
                    <a:pt x="4477" y="27645"/>
                  </a:lnTo>
                  <a:lnTo>
                    <a:pt x="1844" y="24179"/>
                  </a:lnTo>
                  <a:lnTo>
                    <a:pt x="440" y="22029"/>
                  </a:lnTo>
                  <a:lnTo>
                    <a:pt x="352" y="21239"/>
                  </a:lnTo>
                  <a:lnTo>
                    <a:pt x="483" y="20800"/>
                  </a:lnTo>
                  <a:lnTo>
                    <a:pt x="3731" y="19571"/>
                  </a:lnTo>
                  <a:lnTo>
                    <a:pt x="3774" y="19571"/>
                  </a:lnTo>
                  <a:lnTo>
                    <a:pt x="4696" y="19045"/>
                  </a:lnTo>
                  <a:lnTo>
                    <a:pt x="4740" y="19045"/>
                  </a:lnTo>
                  <a:lnTo>
                    <a:pt x="8163" y="16105"/>
                  </a:lnTo>
                  <a:lnTo>
                    <a:pt x="10708" y="13999"/>
                  </a:lnTo>
                  <a:lnTo>
                    <a:pt x="13472" y="11805"/>
                  </a:lnTo>
                  <a:lnTo>
                    <a:pt x="14876" y="10971"/>
                  </a:lnTo>
                  <a:lnTo>
                    <a:pt x="19089" y="8557"/>
                  </a:lnTo>
                  <a:lnTo>
                    <a:pt x="21063" y="7592"/>
                  </a:lnTo>
                  <a:lnTo>
                    <a:pt x="23828" y="6363"/>
                  </a:lnTo>
                  <a:lnTo>
                    <a:pt x="26724" y="5091"/>
                  </a:lnTo>
                  <a:lnTo>
                    <a:pt x="29225" y="3994"/>
                  </a:lnTo>
                  <a:lnTo>
                    <a:pt x="31463" y="3029"/>
                  </a:lnTo>
                  <a:lnTo>
                    <a:pt x="33745" y="1800"/>
                  </a:lnTo>
                  <a:lnTo>
                    <a:pt x="36246" y="308"/>
                  </a:lnTo>
                  <a:lnTo>
                    <a:pt x="36290" y="264"/>
                  </a:lnTo>
                  <a:lnTo>
                    <a:pt x="36334" y="220"/>
                  </a:lnTo>
                  <a:lnTo>
                    <a:pt x="36334" y="132"/>
                  </a:lnTo>
                  <a:lnTo>
                    <a:pt x="36290" y="89"/>
                  </a:lnTo>
                  <a:lnTo>
                    <a:pt x="36246" y="45"/>
                  </a:lnTo>
                  <a:lnTo>
                    <a:pt x="36202"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 name="Google Shape;318;p7"/>
            <p:cNvSpPr/>
            <p:nvPr/>
          </p:nvSpPr>
          <p:spPr>
            <a:xfrm>
              <a:off x="4648100" y="2725300"/>
              <a:ext cx="830475" cy="834850"/>
            </a:xfrm>
            <a:custGeom>
              <a:rect b="b" l="l" r="r" t="t"/>
              <a:pathLst>
                <a:path extrusionOk="0" h="33394" w="33219">
                  <a:moveTo>
                    <a:pt x="32955" y="0"/>
                  </a:moveTo>
                  <a:lnTo>
                    <a:pt x="29269" y="2194"/>
                  </a:lnTo>
                  <a:lnTo>
                    <a:pt x="26636" y="3511"/>
                  </a:lnTo>
                  <a:lnTo>
                    <a:pt x="23916" y="4652"/>
                  </a:lnTo>
                  <a:lnTo>
                    <a:pt x="21502" y="5749"/>
                  </a:lnTo>
                  <a:lnTo>
                    <a:pt x="18738" y="6977"/>
                  </a:lnTo>
                  <a:lnTo>
                    <a:pt x="16368" y="8118"/>
                  </a:lnTo>
                  <a:lnTo>
                    <a:pt x="14350" y="9171"/>
                  </a:lnTo>
                  <a:lnTo>
                    <a:pt x="12068" y="10488"/>
                  </a:lnTo>
                  <a:lnTo>
                    <a:pt x="10049" y="11716"/>
                  </a:lnTo>
                  <a:lnTo>
                    <a:pt x="7329" y="13910"/>
                  </a:lnTo>
                  <a:lnTo>
                    <a:pt x="4652" y="16192"/>
                  </a:lnTo>
                  <a:lnTo>
                    <a:pt x="1317" y="19132"/>
                  </a:lnTo>
                  <a:lnTo>
                    <a:pt x="264" y="19790"/>
                  </a:lnTo>
                  <a:lnTo>
                    <a:pt x="220" y="19834"/>
                  </a:lnTo>
                  <a:lnTo>
                    <a:pt x="1" y="20185"/>
                  </a:lnTo>
                  <a:lnTo>
                    <a:pt x="1" y="20229"/>
                  </a:lnTo>
                  <a:lnTo>
                    <a:pt x="1" y="20317"/>
                  </a:lnTo>
                  <a:lnTo>
                    <a:pt x="176" y="20975"/>
                  </a:lnTo>
                  <a:lnTo>
                    <a:pt x="220" y="21019"/>
                  </a:lnTo>
                  <a:lnTo>
                    <a:pt x="3423" y="25056"/>
                  </a:lnTo>
                  <a:lnTo>
                    <a:pt x="5881" y="28128"/>
                  </a:lnTo>
                  <a:lnTo>
                    <a:pt x="6671" y="29356"/>
                  </a:lnTo>
                  <a:lnTo>
                    <a:pt x="6934" y="30278"/>
                  </a:lnTo>
                  <a:lnTo>
                    <a:pt x="6934" y="30848"/>
                  </a:lnTo>
                  <a:lnTo>
                    <a:pt x="6144" y="33174"/>
                  </a:lnTo>
                  <a:lnTo>
                    <a:pt x="6100" y="33218"/>
                  </a:lnTo>
                  <a:lnTo>
                    <a:pt x="6144" y="33306"/>
                  </a:lnTo>
                  <a:lnTo>
                    <a:pt x="6188" y="33349"/>
                  </a:lnTo>
                  <a:lnTo>
                    <a:pt x="6232" y="33393"/>
                  </a:lnTo>
                  <a:lnTo>
                    <a:pt x="6276" y="33393"/>
                  </a:lnTo>
                  <a:lnTo>
                    <a:pt x="6407" y="33349"/>
                  </a:lnTo>
                  <a:lnTo>
                    <a:pt x="6451" y="33306"/>
                  </a:lnTo>
                  <a:lnTo>
                    <a:pt x="7285" y="30936"/>
                  </a:lnTo>
                  <a:lnTo>
                    <a:pt x="7285" y="30848"/>
                  </a:lnTo>
                  <a:lnTo>
                    <a:pt x="7285" y="30234"/>
                  </a:lnTo>
                  <a:lnTo>
                    <a:pt x="7285" y="30190"/>
                  </a:lnTo>
                  <a:lnTo>
                    <a:pt x="6978" y="29269"/>
                  </a:lnTo>
                  <a:lnTo>
                    <a:pt x="6978" y="29225"/>
                  </a:lnTo>
                  <a:lnTo>
                    <a:pt x="6144" y="27952"/>
                  </a:lnTo>
                  <a:lnTo>
                    <a:pt x="3687" y="24837"/>
                  </a:lnTo>
                  <a:lnTo>
                    <a:pt x="483" y="20844"/>
                  </a:lnTo>
                  <a:lnTo>
                    <a:pt x="352" y="20273"/>
                  </a:lnTo>
                  <a:lnTo>
                    <a:pt x="483" y="20054"/>
                  </a:lnTo>
                  <a:lnTo>
                    <a:pt x="1537" y="19396"/>
                  </a:lnTo>
                  <a:lnTo>
                    <a:pt x="1580" y="19396"/>
                  </a:lnTo>
                  <a:lnTo>
                    <a:pt x="4871" y="16456"/>
                  </a:lnTo>
                  <a:lnTo>
                    <a:pt x="7548" y="14174"/>
                  </a:lnTo>
                  <a:lnTo>
                    <a:pt x="10225" y="12024"/>
                  </a:lnTo>
                  <a:lnTo>
                    <a:pt x="12243" y="10795"/>
                  </a:lnTo>
                  <a:lnTo>
                    <a:pt x="14525" y="9479"/>
                  </a:lnTo>
                  <a:lnTo>
                    <a:pt x="16544" y="8469"/>
                  </a:lnTo>
                  <a:lnTo>
                    <a:pt x="18913" y="7328"/>
                  </a:lnTo>
                  <a:lnTo>
                    <a:pt x="21634" y="6056"/>
                  </a:lnTo>
                  <a:lnTo>
                    <a:pt x="24047" y="5003"/>
                  </a:lnTo>
                  <a:lnTo>
                    <a:pt x="26768" y="3818"/>
                  </a:lnTo>
                  <a:lnTo>
                    <a:pt x="29445" y="2502"/>
                  </a:lnTo>
                  <a:lnTo>
                    <a:pt x="33131" y="308"/>
                  </a:lnTo>
                  <a:lnTo>
                    <a:pt x="33218" y="264"/>
                  </a:lnTo>
                  <a:lnTo>
                    <a:pt x="33218" y="220"/>
                  </a:lnTo>
                  <a:lnTo>
                    <a:pt x="33218" y="132"/>
                  </a:lnTo>
                  <a:lnTo>
                    <a:pt x="33218" y="88"/>
                  </a:lnTo>
                  <a:lnTo>
                    <a:pt x="33174"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 name="Google Shape;319;p7"/>
            <p:cNvSpPr/>
            <p:nvPr/>
          </p:nvSpPr>
          <p:spPr>
            <a:xfrm>
              <a:off x="4789625" y="2746150"/>
              <a:ext cx="713075" cy="742700"/>
            </a:xfrm>
            <a:custGeom>
              <a:rect b="b" l="l" r="r" t="t"/>
              <a:pathLst>
                <a:path extrusionOk="0" h="29708" w="28523">
                  <a:moveTo>
                    <a:pt x="28259" y="0"/>
                  </a:moveTo>
                  <a:lnTo>
                    <a:pt x="25100" y="1887"/>
                  </a:lnTo>
                  <a:lnTo>
                    <a:pt x="23213" y="2896"/>
                  </a:lnTo>
                  <a:lnTo>
                    <a:pt x="21238" y="3862"/>
                  </a:lnTo>
                  <a:lnTo>
                    <a:pt x="19308" y="4783"/>
                  </a:lnTo>
                  <a:lnTo>
                    <a:pt x="17333" y="5661"/>
                  </a:lnTo>
                  <a:lnTo>
                    <a:pt x="15051" y="6714"/>
                  </a:lnTo>
                  <a:lnTo>
                    <a:pt x="12726" y="7767"/>
                  </a:lnTo>
                  <a:lnTo>
                    <a:pt x="10400" y="8952"/>
                  </a:lnTo>
                  <a:lnTo>
                    <a:pt x="9303" y="9566"/>
                  </a:lnTo>
                  <a:lnTo>
                    <a:pt x="8162" y="10180"/>
                  </a:lnTo>
                  <a:lnTo>
                    <a:pt x="5924" y="11541"/>
                  </a:lnTo>
                  <a:lnTo>
                    <a:pt x="2194" y="14568"/>
                  </a:lnTo>
                  <a:lnTo>
                    <a:pt x="746" y="15973"/>
                  </a:lnTo>
                  <a:lnTo>
                    <a:pt x="702" y="16016"/>
                  </a:lnTo>
                  <a:lnTo>
                    <a:pt x="132" y="16719"/>
                  </a:lnTo>
                  <a:lnTo>
                    <a:pt x="88" y="16762"/>
                  </a:lnTo>
                  <a:lnTo>
                    <a:pt x="0" y="17157"/>
                  </a:lnTo>
                  <a:lnTo>
                    <a:pt x="0" y="17245"/>
                  </a:lnTo>
                  <a:lnTo>
                    <a:pt x="132" y="17684"/>
                  </a:lnTo>
                  <a:lnTo>
                    <a:pt x="132" y="17728"/>
                  </a:lnTo>
                  <a:lnTo>
                    <a:pt x="3291" y="22599"/>
                  </a:lnTo>
                  <a:lnTo>
                    <a:pt x="4037" y="24090"/>
                  </a:lnTo>
                  <a:lnTo>
                    <a:pt x="4213" y="25100"/>
                  </a:lnTo>
                  <a:lnTo>
                    <a:pt x="4081" y="25714"/>
                  </a:lnTo>
                  <a:lnTo>
                    <a:pt x="3555" y="26372"/>
                  </a:lnTo>
                  <a:lnTo>
                    <a:pt x="3511" y="26416"/>
                  </a:lnTo>
                  <a:lnTo>
                    <a:pt x="2150" y="29444"/>
                  </a:lnTo>
                  <a:lnTo>
                    <a:pt x="2107" y="29532"/>
                  </a:lnTo>
                  <a:lnTo>
                    <a:pt x="2150" y="29575"/>
                  </a:lnTo>
                  <a:lnTo>
                    <a:pt x="2150" y="29663"/>
                  </a:lnTo>
                  <a:lnTo>
                    <a:pt x="2238" y="29707"/>
                  </a:lnTo>
                  <a:lnTo>
                    <a:pt x="2282" y="29707"/>
                  </a:lnTo>
                  <a:lnTo>
                    <a:pt x="2370" y="29663"/>
                  </a:lnTo>
                  <a:lnTo>
                    <a:pt x="2458" y="29619"/>
                  </a:lnTo>
                  <a:lnTo>
                    <a:pt x="3818" y="26592"/>
                  </a:lnTo>
                  <a:lnTo>
                    <a:pt x="4388" y="25890"/>
                  </a:lnTo>
                  <a:lnTo>
                    <a:pt x="4388" y="25846"/>
                  </a:lnTo>
                  <a:lnTo>
                    <a:pt x="4564" y="25144"/>
                  </a:lnTo>
                  <a:lnTo>
                    <a:pt x="4564" y="25100"/>
                  </a:lnTo>
                  <a:lnTo>
                    <a:pt x="4388" y="24003"/>
                  </a:lnTo>
                  <a:lnTo>
                    <a:pt x="4344" y="23959"/>
                  </a:lnTo>
                  <a:lnTo>
                    <a:pt x="3599" y="22423"/>
                  </a:lnTo>
                  <a:lnTo>
                    <a:pt x="439" y="17552"/>
                  </a:lnTo>
                  <a:lnTo>
                    <a:pt x="351" y="17201"/>
                  </a:lnTo>
                  <a:lnTo>
                    <a:pt x="439" y="16894"/>
                  </a:lnTo>
                  <a:lnTo>
                    <a:pt x="966" y="16236"/>
                  </a:lnTo>
                  <a:lnTo>
                    <a:pt x="2414" y="14832"/>
                  </a:lnTo>
                  <a:lnTo>
                    <a:pt x="6100" y="11804"/>
                  </a:lnTo>
                  <a:lnTo>
                    <a:pt x="8338" y="10488"/>
                  </a:lnTo>
                  <a:lnTo>
                    <a:pt x="9479" y="9873"/>
                  </a:lnTo>
                  <a:lnTo>
                    <a:pt x="10576" y="9259"/>
                  </a:lnTo>
                  <a:lnTo>
                    <a:pt x="12857" y="8118"/>
                  </a:lnTo>
                  <a:lnTo>
                    <a:pt x="15183" y="7021"/>
                  </a:lnTo>
                  <a:lnTo>
                    <a:pt x="17465" y="5968"/>
                  </a:lnTo>
                  <a:lnTo>
                    <a:pt x="19439" y="5090"/>
                  </a:lnTo>
                  <a:lnTo>
                    <a:pt x="21414" y="4169"/>
                  </a:lnTo>
                  <a:lnTo>
                    <a:pt x="23345" y="3247"/>
                  </a:lnTo>
                  <a:lnTo>
                    <a:pt x="25276" y="2194"/>
                  </a:lnTo>
                  <a:lnTo>
                    <a:pt x="28435" y="307"/>
                  </a:lnTo>
                  <a:lnTo>
                    <a:pt x="28523" y="263"/>
                  </a:lnTo>
                  <a:lnTo>
                    <a:pt x="28523" y="220"/>
                  </a:lnTo>
                  <a:lnTo>
                    <a:pt x="28523" y="132"/>
                  </a:lnTo>
                  <a:lnTo>
                    <a:pt x="28523" y="88"/>
                  </a:lnTo>
                  <a:lnTo>
                    <a:pt x="28479"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 name="Google Shape;320;p7"/>
            <p:cNvSpPr/>
            <p:nvPr/>
          </p:nvSpPr>
          <p:spPr>
            <a:xfrm>
              <a:off x="5014500" y="3023675"/>
              <a:ext cx="151425" cy="318175"/>
            </a:xfrm>
            <a:custGeom>
              <a:rect b="b" l="l" r="r" t="t"/>
              <a:pathLst>
                <a:path extrusionOk="0" h="12727" w="6057">
                  <a:moveTo>
                    <a:pt x="5749" y="1"/>
                  </a:moveTo>
                  <a:lnTo>
                    <a:pt x="2678" y="2195"/>
                  </a:lnTo>
                  <a:lnTo>
                    <a:pt x="1800" y="2985"/>
                  </a:lnTo>
                  <a:lnTo>
                    <a:pt x="1756" y="3072"/>
                  </a:lnTo>
                  <a:lnTo>
                    <a:pt x="1756" y="3160"/>
                  </a:lnTo>
                  <a:lnTo>
                    <a:pt x="1932" y="4433"/>
                  </a:lnTo>
                  <a:lnTo>
                    <a:pt x="1932" y="4477"/>
                  </a:lnTo>
                  <a:lnTo>
                    <a:pt x="2809" y="7768"/>
                  </a:lnTo>
                  <a:lnTo>
                    <a:pt x="3072" y="9304"/>
                  </a:lnTo>
                  <a:lnTo>
                    <a:pt x="3029" y="10225"/>
                  </a:lnTo>
                  <a:lnTo>
                    <a:pt x="2809" y="10664"/>
                  </a:lnTo>
                  <a:lnTo>
                    <a:pt x="703" y="11892"/>
                  </a:lnTo>
                  <a:lnTo>
                    <a:pt x="703" y="11936"/>
                  </a:lnTo>
                  <a:lnTo>
                    <a:pt x="89" y="12375"/>
                  </a:lnTo>
                  <a:lnTo>
                    <a:pt x="45" y="12463"/>
                  </a:lnTo>
                  <a:lnTo>
                    <a:pt x="1" y="12507"/>
                  </a:lnTo>
                  <a:lnTo>
                    <a:pt x="1" y="12595"/>
                  </a:lnTo>
                  <a:lnTo>
                    <a:pt x="45" y="12638"/>
                  </a:lnTo>
                  <a:lnTo>
                    <a:pt x="89" y="12682"/>
                  </a:lnTo>
                  <a:lnTo>
                    <a:pt x="176" y="12726"/>
                  </a:lnTo>
                  <a:lnTo>
                    <a:pt x="264" y="12682"/>
                  </a:lnTo>
                  <a:lnTo>
                    <a:pt x="922" y="12200"/>
                  </a:lnTo>
                  <a:lnTo>
                    <a:pt x="3029" y="10927"/>
                  </a:lnTo>
                  <a:lnTo>
                    <a:pt x="3116" y="10883"/>
                  </a:lnTo>
                  <a:lnTo>
                    <a:pt x="3380" y="10357"/>
                  </a:lnTo>
                  <a:lnTo>
                    <a:pt x="3380" y="10313"/>
                  </a:lnTo>
                  <a:lnTo>
                    <a:pt x="3424" y="9304"/>
                  </a:lnTo>
                  <a:lnTo>
                    <a:pt x="3424" y="9260"/>
                  </a:lnTo>
                  <a:lnTo>
                    <a:pt x="3160" y="7680"/>
                  </a:lnTo>
                  <a:lnTo>
                    <a:pt x="2283" y="4389"/>
                  </a:lnTo>
                  <a:lnTo>
                    <a:pt x="2107" y="3204"/>
                  </a:lnTo>
                  <a:lnTo>
                    <a:pt x="2897" y="2458"/>
                  </a:lnTo>
                  <a:lnTo>
                    <a:pt x="5969" y="308"/>
                  </a:lnTo>
                  <a:lnTo>
                    <a:pt x="6012" y="264"/>
                  </a:lnTo>
                  <a:lnTo>
                    <a:pt x="6056" y="176"/>
                  </a:lnTo>
                  <a:lnTo>
                    <a:pt x="6012" y="133"/>
                  </a:lnTo>
                  <a:lnTo>
                    <a:pt x="6012" y="45"/>
                  </a:lnTo>
                  <a:lnTo>
                    <a:pt x="5969"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 name="Google Shape;321;p7"/>
            <p:cNvSpPr/>
            <p:nvPr/>
          </p:nvSpPr>
          <p:spPr>
            <a:xfrm>
              <a:off x="4389200" y="3352775"/>
              <a:ext cx="295125" cy="759175"/>
            </a:xfrm>
            <a:custGeom>
              <a:rect b="b" l="l" r="r" t="t"/>
              <a:pathLst>
                <a:path extrusionOk="0" h="30367" w="11805">
                  <a:moveTo>
                    <a:pt x="133" y="1"/>
                  </a:moveTo>
                  <a:lnTo>
                    <a:pt x="89" y="45"/>
                  </a:lnTo>
                  <a:lnTo>
                    <a:pt x="45" y="89"/>
                  </a:lnTo>
                  <a:lnTo>
                    <a:pt x="1" y="176"/>
                  </a:lnTo>
                  <a:lnTo>
                    <a:pt x="1" y="220"/>
                  </a:lnTo>
                  <a:lnTo>
                    <a:pt x="396" y="1581"/>
                  </a:lnTo>
                  <a:lnTo>
                    <a:pt x="791" y="3906"/>
                  </a:lnTo>
                  <a:lnTo>
                    <a:pt x="1010" y="6539"/>
                  </a:lnTo>
                  <a:lnTo>
                    <a:pt x="1054" y="6583"/>
                  </a:lnTo>
                  <a:lnTo>
                    <a:pt x="1317" y="7417"/>
                  </a:lnTo>
                  <a:lnTo>
                    <a:pt x="1361" y="7461"/>
                  </a:lnTo>
                  <a:lnTo>
                    <a:pt x="4740" y="10752"/>
                  </a:lnTo>
                  <a:lnTo>
                    <a:pt x="7856" y="13736"/>
                  </a:lnTo>
                  <a:lnTo>
                    <a:pt x="8470" y="14481"/>
                  </a:lnTo>
                  <a:lnTo>
                    <a:pt x="9435" y="18255"/>
                  </a:lnTo>
                  <a:lnTo>
                    <a:pt x="9435" y="18299"/>
                  </a:lnTo>
                  <a:lnTo>
                    <a:pt x="10093" y="19747"/>
                  </a:lnTo>
                  <a:lnTo>
                    <a:pt x="9918" y="23301"/>
                  </a:lnTo>
                  <a:lnTo>
                    <a:pt x="9918" y="23345"/>
                  </a:lnTo>
                  <a:lnTo>
                    <a:pt x="11103" y="26154"/>
                  </a:lnTo>
                  <a:lnTo>
                    <a:pt x="11454" y="30191"/>
                  </a:lnTo>
                  <a:lnTo>
                    <a:pt x="11498" y="30322"/>
                  </a:lnTo>
                  <a:lnTo>
                    <a:pt x="11629" y="30366"/>
                  </a:lnTo>
                  <a:lnTo>
                    <a:pt x="11717" y="30322"/>
                  </a:lnTo>
                  <a:lnTo>
                    <a:pt x="11761" y="30278"/>
                  </a:lnTo>
                  <a:lnTo>
                    <a:pt x="11805" y="30235"/>
                  </a:lnTo>
                  <a:lnTo>
                    <a:pt x="11805" y="30147"/>
                  </a:lnTo>
                  <a:lnTo>
                    <a:pt x="11454" y="26110"/>
                  </a:lnTo>
                  <a:lnTo>
                    <a:pt x="11454" y="26066"/>
                  </a:lnTo>
                  <a:lnTo>
                    <a:pt x="10269" y="23258"/>
                  </a:lnTo>
                  <a:lnTo>
                    <a:pt x="10444" y="19747"/>
                  </a:lnTo>
                  <a:lnTo>
                    <a:pt x="10444" y="19659"/>
                  </a:lnTo>
                  <a:lnTo>
                    <a:pt x="9742" y="18167"/>
                  </a:lnTo>
                  <a:lnTo>
                    <a:pt x="8777" y="14350"/>
                  </a:lnTo>
                  <a:lnTo>
                    <a:pt x="8733" y="14306"/>
                  </a:lnTo>
                  <a:lnTo>
                    <a:pt x="8119" y="13516"/>
                  </a:lnTo>
                  <a:lnTo>
                    <a:pt x="5003" y="10488"/>
                  </a:lnTo>
                  <a:lnTo>
                    <a:pt x="1625" y="7241"/>
                  </a:lnTo>
                  <a:lnTo>
                    <a:pt x="1361" y="6495"/>
                  </a:lnTo>
                  <a:lnTo>
                    <a:pt x="1098" y="3862"/>
                  </a:lnTo>
                  <a:lnTo>
                    <a:pt x="747" y="1537"/>
                  </a:lnTo>
                  <a:lnTo>
                    <a:pt x="747" y="1493"/>
                  </a:lnTo>
                  <a:lnTo>
                    <a:pt x="352" y="133"/>
                  </a:lnTo>
                  <a:lnTo>
                    <a:pt x="308" y="89"/>
                  </a:lnTo>
                  <a:lnTo>
                    <a:pt x="264" y="45"/>
                  </a:lnTo>
                  <a:lnTo>
                    <a:pt x="220"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 name="Google Shape;322;p7"/>
            <p:cNvSpPr/>
            <p:nvPr/>
          </p:nvSpPr>
          <p:spPr>
            <a:xfrm>
              <a:off x="4328875" y="3108150"/>
              <a:ext cx="357650" cy="1116775"/>
            </a:xfrm>
            <a:custGeom>
              <a:rect b="b" l="l" r="r" t="t"/>
              <a:pathLst>
                <a:path extrusionOk="0" h="44671" w="14306">
                  <a:moveTo>
                    <a:pt x="2589" y="1"/>
                  </a:moveTo>
                  <a:lnTo>
                    <a:pt x="1273" y="352"/>
                  </a:lnTo>
                  <a:lnTo>
                    <a:pt x="1141" y="439"/>
                  </a:lnTo>
                  <a:lnTo>
                    <a:pt x="132" y="2107"/>
                  </a:lnTo>
                  <a:lnTo>
                    <a:pt x="132" y="2195"/>
                  </a:lnTo>
                  <a:lnTo>
                    <a:pt x="0" y="4257"/>
                  </a:lnTo>
                  <a:lnTo>
                    <a:pt x="132" y="6802"/>
                  </a:lnTo>
                  <a:lnTo>
                    <a:pt x="132" y="6846"/>
                  </a:lnTo>
                  <a:lnTo>
                    <a:pt x="1054" y="9830"/>
                  </a:lnTo>
                  <a:lnTo>
                    <a:pt x="1800" y="12945"/>
                  </a:lnTo>
                  <a:lnTo>
                    <a:pt x="2195" y="15183"/>
                  </a:lnTo>
                  <a:lnTo>
                    <a:pt x="2458" y="17202"/>
                  </a:lnTo>
                  <a:lnTo>
                    <a:pt x="3028" y="19835"/>
                  </a:lnTo>
                  <a:lnTo>
                    <a:pt x="3423" y="21151"/>
                  </a:lnTo>
                  <a:lnTo>
                    <a:pt x="3423" y="21195"/>
                  </a:lnTo>
                  <a:lnTo>
                    <a:pt x="4257" y="22380"/>
                  </a:lnTo>
                  <a:lnTo>
                    <a:pt x="5486" y="23696"/>
                  </a:lnTo>
                  <a:lnTo>
                    <a:pt x="6188" y="25363"/>
                  </a:lnTo>
                  <a:lnTo>
                    <a:pt x="6188" y="25407"/>
                  </a:lnTo>
                  <a:lnTo>
                    <a:pt x="7680" y="27514"/>
                  </a:lnTo>
                  <a:lnTo>
                    <a:pt x="8689" y="29137"/>
                  </a:lnTo>
                  <a:lnTo>
                    <a:pt x="9084" y="30146"/>
                  </a:lnTo>
                  <a:lnTo>
                    <a:pt x="9084" y="32077"/>
                  </a:lnTo>
                  <a:lnTo>
                    <a:pt x="9084" y="32121"/>
                  </a:lnTo>
                  <a:lnTo>
                    <a:pt x="9303" y="32955"/>
                  </a:lnTo>
                  <a:lnTo>
                    <a:pt x="9303" y="32999"/>
                  </a:lnTo>
                  <a:lnTo>
                    <a:pt x="10488" y="35324"/>
                  </a:lnTo>
                  <a:lnTo>
                    <a:pt x="10532" y="35368"/>
                  </a:lnTo>
                  <a:lnTo>
                    <a:pt x="11585" y="36992"/>
                  </a:lnTo>
                  <a:lnTo>
                    <a:pt x="12550" y="39274"/>
                  </a:lnTo>
                  <a:lnTo>
                    <a:pt x="13560" y="41511"/>
                  </a:lnTo>
                  <a:lnTo>
                    <a:pt x="13955" y="43135"/>
                  </a:lnTo>
                  <a:lnTo>
                    <a:pt x="13955" y="44232"/>
                  </a:lnTo>
                  <a:lnTo>
                    <a:pt x="13955" y="44495"/>
                  </a:lnTo>
                  <a:lnTo>
                    <a:pt x="13955" y="44539"/>
                  </a:lnTo>
                  <a:lnTo>
                    <a:pt x="13998" y="44627"/>
                  </a:lnTo>
                  <a:lnTo>
                    <a:pt x="14042" y="44671"/>
                  </a:lnTo>
                  <a:lnTo>
                    <a:pt x="14130" y="44671"/>
                  </a:lnTo>
                  <a:lnTo>
                    <a:pt x="14218" y="44627"/>
                  </a:lnTo>
                  <a:lnTo>
                    <a:pt x="14306" y="44539"/>
                  </a:lnTo>
                  <a:lnTo>
                    <a:pt x="14306" y="44276"/>
                  </a:lnTo>
                  <a:lnTo>
                    <a:pt x="14306" y="43135"/>
                  </a:lnTo>
                  <a:lnTo>
                    <a:pt x="14306" y="43091"/>
                  </a:lnTo>
                  <a:lnTo>
                    <a:pt x="13911" y="41424"/>
                  </a:lnTo>
                  <a:lnTo>
                    <a:pt x="13867" y="41380"/>
                  </a:lnTo>
                  <a:lnTo>
                    <a:pt x="12857" y="39142"/>
                  </a:lnTo>
                  <a:lnTo>
                    <a:pt x="11892" y="36816"/>
                  </a:lnTo>
                  <a:lnTo>
                    <a:pt x="10795" y="35193"/>
                  </a:lnTo>
                  <a:lnTo>
                    <a:pt x="9610" y="32867"/>
                  </a:lnTo>
                  <a:lnTo>
                    <a:pt x="9435" y="32077"/>
                  </a:lnTo>
                  <a:lnTo>
                    <a:pt x="9435" y="30103"/>
                  </a:lnTo>
                  <a:lnTo>
                    <a:pt x="9435" y="30059"/>
                  </a:lnTo>
                  <a:lnTo>
                    <a:pt x="9040" y="29006"/>
                  </a:lnTo>
                  <a:lnTo>
                    <a:pt x="8996" y="29006"/>
                  </a:lnTo>
                  <a:lnTo>
                    <a:pt x="7987" y="27338"/>
                  </a:lnTo>
                  <a:lnTo>
                    <a:pt x="6495" y="25232"/>
                  </a:lnTo>
                  <a:lnTo>
                    <a:pt x="5793" y="23564"/>
                  </a:lnTo>
                  <a:lnTo>
                    <a:pt x="5749" y="23521"/>
                  </a:lnTo>
                  <a:lnTo>
                    <a:pt x="4520" y="22160"/>
                  </a:lnTo>
                  <a:lnTo>
                    <a:pt x="3730" y="21019"/>
                  </a:lnTo>
                  <a:lnTo>
                    <a:pt x="3379" y="19747"/>
                  </a:lnTo>
                  <a:lnTo>
                    <a:pt x="2809" y="17158"/>
                  </a:lnTo>
                  <a:lnTo>
                    <a:pt x="2546" y="15139"/>
                  </a:lnTo>
                  <a:lnTo>
                    <a:pt x="2107" y="12901"/>
                  </a:lnTo>
                  <a:lnTo>
                    <a:pt x="1405" y="9742"/>
                  </a:lnTo>
                  <a:lnTo>
                    <a:pt x="483" y="6758"/>
                  </a:lnTo>
                  <a:lnTo>
                    <a:pt x="352" y="4257"/>
                  </a:lnTo>
                  <a:lnTo>
                    <a:pt x="483" y="2282"/>
                  </a:lnTo>
                  <a:lnTo>
                    <a:pt x="1405" y="703"/>
                  </a:lnTo>
                  <a:lnTo>
                    <a:pt x="2677" y="352"/>
                  </a:lnTo>
                  <a:lnTo>
                    <a:pt x="2721" y="308"/>
                  </a:lnTo>
                  <a:lnTo>
                    <a:pt x="2765" y="264"/>
                  </a:lnTo>
                  <a:lnTo>
                    <a:pt x="2809" y="176"/>
                  </a:lnTo>
                  <a:lnTo>
                    <a:pt x="2809" y="132"/>
                  </a:lnTo>
                  <a:lnTo>
                    <a:pt x="2765" y="45"/>
                  </a:lnTo>
                  <a:lnTo>
                    <a:pt x="2721"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 name="Google Shape;323;p7"/>
            <p:cNvSpPr/>
            <p:nvPr/>
          </p:nvSpPr>
          <p:spPr>
            <a:xfrm>
              <a:off x="4276225" y="3001750"/>
              <a:ext cx="400425" cy="1289000"/>
            </a:xfrm>
            <a:custGeom>
              <a:rect b="b" l="l" r="r" t="t"/>
              <a:pathLst>
                <a:path extrusionOk="0" h="51560" w="16017">
                  <a:moveTo>
                    <a:pt x="11936" y="0"/>
                  </a:moveTo>
                  <a:lnTo>
                    <a:pt x="11848" y="44"/>
                  </a:lnTo>
                  <a:lnTo>
                    <a:pt x="9917" y="1010"/>
                  </a:lnTo>
                  <a:lnTo>
                    <a:pt x="7635" y="1887"/>
                  </a:lnTo>
                  <a:lnTo>
                    <a:pt x="5573" y="2545"/>
                  </a:lnTo>
                  <a:lnTo>
                    <a:pt x="2765" y="3247"/>
                  </a:lnTo>
                  <a:lnTo>
                    <a:pt x="351" y="4037"/>
                  </a:lnTo>
                  <a:lnTo>
                    <a:pt x="264" y="4081"/>
                  </a:lnTo>
                  <a:lnTo>
                    <a:pt x="220" y="4169"/>
                  </a:lnTo>
                  <a:lnTo>
                    <a:pt x="0" y="5047"/>
                  </a:lnTo>
                  <a:lnTo>
                    <a:pt x="0" y="5090"/>
                  </a:lnTo>
                  <a:lnTo>
                    <a:pt x="88" y="7460"/>
                  </a:lnTo>
                  <a:lnTo>
                    <a:pt x="220" y="9698"/>
                  </a:lnTo>
                  <a:lnTo>
                    <a:pt x="220" y="9742"/>
                  </a:lnTo>
                  <a:lnTo>
                    <a:pt x="1097" y="11848"/>
                  </a:lnTo>
                  <a:lnTo>
                    <a:pt x="1492" y="13033"/>
                  </a:lnTo>
                  <a:lnTo>
                    <a:pt x="1799" y="14174"/>
                  </a:lnTo>
                  <a:lnTo>
                    <a:pt x="2370" y="16587"/>
                  </a:lnTo>
                  <a:lnTo>
                    <a:pt x="2896" y="19000"/>
                  </a:lnTo>
                  <a:lnTo>
                    <a:pt x="3379" y="21414"/>
                  </a:lnTo>
                  <a:lnTo>
                    <a:pt x="3774" y="23476"/>
                  </a:lnTo>
                  <a:lnTo>
                    <a:pt x="4213" y="25582"/>
                  </a:lnTo>
                  <a:lnTo>
                    <a:pt x="4959" y="29619"/>
                  </a:lnTo>
                  <a:lnTo>
                    <a:pt x="5003" y="29663"/>
                  </a:lnTo>
                  <a:lnTo>
                    <a:pt x="6977" y="32954"/>
                  </a:lnTo>
                  <a:lnTo>
                    <a:pt x="7679" y="34359"/>
                  </a:lnTo>
                  <a:lnTo>
                    <a:pt x="7943" y="35894"/>
                  </a:lnTo>
                  <a:lnTo>
                    <a:pt x="7986" y="35938"/>
                  </a:lnTo>
                  <a:lnTo>
                    <a:pt x="8513" y="37255"/>
                  </a:lnTo>
                  <a:lnTo>
                    <a:pt x="8557" y="37255"/>
                  </a:lnTo>
                  <a:lnTo>
                    <a:pt x="9654" y="39229"/>
                  </a:lnTo>
                  <a:lnTo>
                    <a:pt x="11058" y="41292"/>
                  </a:lnTo>
                  <a:lnTo>
                    <a:pt x="11936" y="42696"/>
                  </a:lnTo>
                  <a:lnTo>
                    <a:pt x="12989" y="45021"/>
                  </a:lnTo>
                  <a:lnTo>
                    <a:pt x="13033" y="45065"/>
                  </a:lnTo>
                  <a:lnTo>
                    <a:pt x="15402" y="48620"/>
                  </a:lnTo>
                  <a:lnTo>
                    <a:pt x="15666" y="49278"/>
                  </a:lnTo>
                  <a:lnTo>
                    <a:pt x="15534" y="50814"/>
                  </a:lnTo>
                  <a:lnTo>
                    <a:pt x="15402" y="51340"/>
                  </a:lnTo>
                  <a:lnTo>
                    <a:pt x="15402" y="51384"/>
                  </a:lnTo>
                  <a:lnTo>
                    <a:pt x="15402" y="51472"/>
                  </a:lnTo>
                  <a:lnTo>
                    <a:pt x="15446" y="51516"/>
                  </a:lnTo>
                  <a:lnTo>
                    <a:pt x="15490" y="51560"/>
                  </a:lnTo>
                  <a:lnTo>
                    <a:pt x="15578" y="51560"/>
                  </a:lnTo>
                  <a:lnTo>
                    <a:pt x="15666" y="51516"/>
                  </a:lnTo>
                  <a:lnTo>
                    <a:pt x="15709" y="51428"/>
                  </a:lnTo>
                  <a:lnTo>
                    <a:pt x="15885" y="50901"/>
                  </a:lnTo>
                  <a:lnTo>
                    <a:pt x="15885" y="50858"/>
                  </a:lnTo>
                  <a:lnTo>
                    <a:pt x="16017" y="49278"/>
                  </a:lnTo>
                  <a:lnTo>
                    <a:pt x="16017" y="49190"/>
                  </a:lnTo>
                  <a:lnTo>
                    <a:pt x="15709" y="48488"/>
                  </a:lnTo>
                  <a:lnTo>
                    <a:pt x="15666" y="48444"/>
                  </a:lnTo>
                  <a:lnTo>
                    <a:pt x="13340" y="44890"/>
                  </a:lnTo>
                  <a:lnTo>
                    <a:pt x="12243" y="42564"/>
                  </a:lnTo>
                  <a:lnTo>
                    <a:pt x="12243" y="42520"/>
                  </a:lnTo>
                  <a:lnTo>
                    <a:pt x="11321" y="41116"/>
                  </a:lnTo>
                  <a:lnTo>
                    <a:pt x="9961" y="39054"/>
                  </a:lnTo>
                  <a:lnTo>
                    <a:pt x="8864" y="37123"/>
                  </a:lnTo>
                  <a:lnTo>
                    <a:pt x="8294" y="35807"/>
                  </a:lnTo>
                  <a:lnTo>
                    <a:pt x="8030" y="34271"/>
                  </a:lnTo>
                  <a:lnTo>
                    <a:pt x="8030" y="34227"/>
                  </a:lnTo>
                  <a:lnTo>
                    <a:pt x="7284" y="32779"/>
                  </a:lnTo>
                  <a:lnTo>
                    <a:pt x="5310" y="29532"/>
                  </a:lnTo>
                  <a:lnTo>
                    <a:pt x="4564" y="25495"/>
                  </a:lnTo>
                  <a:lnTo>
                    <a:pt x="4125" y="23432"/>
                  </a:lnTo>
                  <a:lnTo>
                    <a:pt x="3730" y="21326"/>
                  </a:lnTo>
                  <a:lnTo>
                    <a:pt x="3247" y="18913"/>
                  </a:lnTo>
                  <a:lnTo>
                    <a:pt x="2721" y="16499"/>
                  </a:lnTo>
                  <a:lnTo>
                    <a:pt x="2150" y="14086"/>
                  </a:lnTo>
                  <a:lnTo>
                    <a:pt x="1799" y="12901"/>
                  </a:lnTo>
                  <a:lnTo>
                    <a:pt x="1448" y="11760"/>
                  </a:lnTo>
                  <a:lnTo>
                    <a:pt x="571" y="9610"/>
                  </a:lnTo>
                  <a:lnTo>
                    <a:pt x="439" y="7460"/>
                  </a:lnTo>
                  <a:lnTo>
                    <a:pt x="351" y="5090"/>
                  </a:lnTo>
                  <a:lnTo>
                    <a:pt x="571" y="4344"/>
                  </a:lnTo>
                  <a:lnTo>
                    <a:pt x="2852" y="3555"/>
                  </a:lnTo>
                  <a:lnTo>
                    <a:pt x="5705" y="2896"/>
                  </a:lnTo>
                  <a:lnTo>
                    <a:pt x="7767" y="2194"/>
                  </a:lnTo>
                  <a:lnTo>
                    <a:pt x="10049" y="1317"/>
                  </a:lnTo>
                  <a:lnTo>
                    <a:pt x="12023" y="351"/>
                  </a:lnTo>
                  <a:lnTo>
                    <a:pt x="12067" y="307"/>
                  </a:lnTo>
                  <a:lnTo>
                    <a:pt x="12111" y="220"/>
                  </a:lnTo>
                  <a:lnTo>
                    <a:pt x="12111" y="176"/>
                  </a:lnTo>
                  <a:lnTo>
                    <a:pt x="12111" y="88"/>
                  </a:lnTo>
                  <a:lnTo>
                    <a:pt x="12067" y="44"/>
                  </a:lnTo>
                  <a:lnTo>
                    <a:pt x="12023"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 name="Google Shape;324;p7"/>
            <p:cNvSpPr/>
            <p:nvPr/>
          </p:nvSpPr>
          <p:spPr>
            <a:xfrm>
              <a:off x="4227950" y="2940300"/>
              <a:ext cx="432250" cy="1407500"/>
            </a:xfrm>
            <a:custGeom>
              <a:rect b="b" l="l" r="r" t="t"/>
              <a:pathLst>
                <a:path extrusionOk="0" h="56300" w="17290">
                  <a:moveTo>
                    <a:pt x="14657" y="1"/>
                  </a:moveTo>
                  <a:lnTo>
                    <a:pt x="12112" y="1712"/>
                  </a:lnTo>
                  <a:lnTo>
                    <a:pt x="9479" y="2809"/>
                  </a:lnTo>
                  <a:lnTo>
                    <a:pt x="7548" y="3468"/>
                  </a:lnTo>
                  <a:lnTo>
                    <a:pt x="4345" y="4257"/>
                  </a:lnTo>
                  <a:lnTo>
                    <a:pt x="4301" y="4301"/>
                  </a:lnTo>
                  <a:lnTo>
                    <a:pt x="2765" y="5135"/>
                  </a:lnTo>
                  <a:lnTo>
                    <a:pt x="2721" y="5179"/>
                  </a:lnTo>
                  <a:lnTo>
                    <a:pt x="878" y="6539"/>
                  </a:lnTo>
                  <a:lnTo>
                    <a:pt x="264" y="7110"/>
                  </a:lnTo>
                  <a:lnTo>
                    <a:pt x="220" y="7197"/>
                  </a:lnTo>
                  <a:lnTo>
                    <a:pt x="0" y="7943"/>
                  </a:lnTo>
                  <a:lnTo>
                    <a:pt x="0" y="8031"/>
                  </a:lnTo>
                  <a:lnTo>
                    <a:pt x="132" y="10093"/>
                  </a:lnTo>
                  <a:lnTo>
                    <a:pt x="132" y="10137"/>
                  </a:lnTo>
                  <a:lnTo>
                    <a:pt x="1317" y="12902"/>
                  </a:lnTo>
                  <a:lnTo>
                    <a:pt x="2326" y="16149"/>
                  </a:lnTo>
                  <a:lnTo>
                    <a:pt x="3160" y="19967"/>
                  </a:lnTo>
                  <a:lnTo>
                    <a:pt x="3599" y="22512"/>
                  </a:lnTo>
                  <a:lnTo>
                    <a:pt x="4740" y="27075"/>
                  </a:lnTo>
                  <a:lnTo>
                    <a:pt x="5398" y="30278"/>
                  </a:lnTo>
                  <a:lnTo>
                    <a:pt x="5705" y="32253"/>
                  </a:lnTo>
                  <a:lnTo>
                    <a:pt x="5661" y="34666"/>
                  </a:lnTo>
                  <a:lnTo>
                    <a:pt x="5661" y="34710"/>
                  </a:lnTo>
                  <a:lnTo>
                    <a:pt x="5749" y="35676"/>
                  </a:lnTo>
                  <a:lnTo>
                    <a:pt x="5749" y="35720"/>
                  </a:lnTo>
                  <a:lnTo>
                    <a:pt x="6670" y="37870"/>
                  </a:lnTo>
                  <a:lnTo>
                    <a:pt x="7767" y="39976"/>
                  </a:lnTo>
                  <a:lnTo>
                    <a:pt x="9172" y="42082"/>
                  </a:lnTo>
                  <a:lnTo>
                    <a:pt x="10444" y="44013"/>
                  </a:lnTo>
                  <a:lnTo>
                    <a:pt x="11760" y="45900"/>
                  </a:lnTo>
                  <a:lnTo>
                    <a:pt x="12726" y="47831"/>
                  </a:lnTo>
                  <a:lnTo>
                    <a:pt x="13998" y="49849"/>
                  </a:lnTo>
                  <a:lnTo>
                    <a:pt x="15315" y="51736"/>
                  </a:lnTo>
                  <a:lnTo>
                    <a:pt x="16631" y="53535"/>
                  </a:lnTo>
                  <a:lnTo>
                    <a:pt x="16938" y="54105"/>
                  </a:lnTo>
                  <a:lnTo>
                    <a:pt x="16938" y="54544"/>
                  </a:lnTo>
                  <a:lnTo>
                    <a:pt x="16324" y="55948"/>
                  </a:lnTo>
                  <a:lnTo>
                    <a:pt x="16280" y="56080"/>
                  </a:lnTo>
                  <a:lnTo>
                    <a:pt x="16280" y="56124"/>
                  </a:lnTo>
                  <a:lnTo>
                    <a:pt x="16324" y="56212"/>
                  </a:lnTo>
                  <a:lnTo>
                    <a:pt x="16368" y="56256"/>
                  </a:lnTo>
                  <a:lnTo>
                    <a:pt x="16412" y="56299"/>
                  </a:lnTo>
                  <a:lnTo>
                    <a:pt x="16456" y="56299"/>
                  </a:lnTo>
                  <a:lnTo>
                    <a:pt x="16543" y="56256"/>
                  </a:lnTo>
                  <a:lnTo>
                    <a:pt x="16631" y="56124"/>
                  </a:lnTo>
                  <a:lnTo>
                    <a:pt x="16631" y="56080"/>
                  </a:lnTo>
                  <a:lnTo>
                    <a:pt x="17246" y="54632"/>
                  </a:lnTo>
                  <a:lnTo>
                    <a:pt x="17289" y="54588"/>
                  </a:lnTo>
                  <a:lnTo>
                    <a:pt x="17289" y="54062"/>
                  </a:lnTo>
                  <a:lnTo>
                    <a:pt x="17289" y="53974"/>
                  </a:lnTo>
                  <a:lnTo>
                    <a:pt x="16894" y="53359"/>
                  </a:lnTo>
                  <a:lnTo>
                    <a:pt x="15578" y="51516"/>
                  </a:lnTo>
                  <a:lnTo>
                    <a:pt x="14306" y="49630"/>
                  </a:lnTo>
                  <a:lnTo>
                    <a:pt x="13033" y="47655"/>
                  </a:lnTo>
                  <a:lnTo>
                    <a:pt x="12068" y="45724"/>
                  </a:lnTo>
                  <a:lnTo>
                    <a:pt x="12068" y="45680"/>
                  </a:lnTo>
                  <a:lnTo>
                    <a:pt x="10751" y="43794"/>
                  </a:lnTo>
                  <a:lnTo>
                    <a:pt x="9479" y="41863"/>
                  </a:lnTo>
                  <a:lnTo>
                    <a:pt x="8075" y="39800"/>
                  </a:lnTo>
                  <a:lnTo>
                    <a:pt x="6977" y="37738"/>
                  </a:lnTo>
                  <a:lnTo>
                    <a:pt x="6100" y="35632"/>
                  </a:lnTo>
                  <a:lnTo>
                    <a:pt x="6012" y="34666"/>
                  </a:lnTo>
                  <a:lnTo>
                    <a:pt x="6056" y="32253"/>
                  </a:lnTo>
                  <a:lnTo>
                    <a:pt x="6056" y="32209"/>
                  </a:lnTo>
                  <a:lnTo>
                    <a:pt x="5749" y="30235"/>
                  </a:lnTo>
                  <a:lnTo>
                    <a:pt x="5091" y="27031"/>
                  </a:lnTo>
                  <a:lnTo>
                    <a:pt x="3950" y="22424"/>
                  </a:lnTo>
                  <a:lnTo>
                    <a:pt x="3467" y="19923"/>
                  </a:lnTo>
                  <a:lnTo>
                    <a:pt x="2677" y="16061"/>
                  </a:lnTo>
                  <a:lnTo>
                    <a:pt x="1668" y="12770"/>
                  </a:lnTo>
                  <a:lnTo>
                    <a:pt x="483" y="10050"/>
                  </a:lnTo>
                  <a:lnTo>
                    <a:pt x="352" y="8031"/>
                  </a:lnTo>
                  <a:lnTo>
                    <a:pt x="571" y="7329"/>
                  </a:lnTo>
                  <a:lnTo>
                    <a:pt x="1098" y="6802"/>
                  </a:lnTo>
                  <a:lnTo>
                    <a:pt x="2940" y="5442"/>
                  </a:lnTo>
                  <a:lnTo>
                    <a:pt x="4432" y="4608"/>
                  </a:lnTo>
                  <a:lnTo>
                    <a:pt x="7636" y="3819"/>
                  </a:lnTo>
                  <a:lnTo>
                    <a:pt x="9610" y="3116"/>
                  </a:lnTo>
                  <a:lnTo>
                    <a:pt x="12243" y="2019"/>
                  </a:lnTo>
                  <a:lnTo>
                    <a:pt x="12287" y="2019"/>
                  </a:lnTo>
                  <a:lnTo>
                    <a:pt x="14876" y="308"/>
                  </a:lnTo>
                  <a:lnTo>
                    <a:pt x="14920" y="264"/>
                  </a:lnTo>
                  <a:lnTo>
                    <a:pt x="14920" y="220"/>
                  </a:lnTo>
                  <a:lnTo>
                    <a:pt x="14920" y="133"/>
                  </a:lnTo>
                  <a:lnTo>
                    <a:pt x="14920" y="89"/>
                  </a:lnTo>
                  <a:lnTo>
                    <a:pt x="14876"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 name="Google Shape;325;p7"/>
            <p:cNvSpPr/>
            <p:nvPr/>
          </p:nvSpPr>
          <p:spPr>
            <a:xfrm>
              <a:off x="4167625" y="2749425"/>
              <a:ext cx="593500" cy="1676250"/>
            </a:xfrm>
            <a:custGeom>
              <a:rect b="b" l="l" r="r" t="t"/>
              <a:pathLst>
                <a:path extrusionOk="0" h="67050" w="23740">
                  <a:moveTo>
                    <a:pt x="23520" y="1"/>
                  </a:moveTo>
                  <a:lnTo>
                    <a:pt x="23476" y="45"/>
                  </a:lnTo>
                  <a:lnTo>
                    <a:pt x="19571" y="2370"/>
                  </a:lnTo>
                  <a:lnTo>
                    <a:pt x="17640" y="3731"/>
                  </a:lnTo>
                  <a:lnTo>
                    <a:pt x="15490" y="5223"/>
                  </a:lnTo>
                  <a:lnTo>
                    <a:pt x="13779" y="6363"/>
                  </a:lnTo>
                  <a:lnTo>
                    <a:pt x="11628" y="7285"/>
                  </a:lnTo>
                  <a:lnTo>
                    <a:pt x="8820" y="8338"/>
                  </a:lnTo>
                  <a:lnTo>
                    <a:pt x="7723" y="8821"/>
                  </a:lnTo>
                  <a:lnTo>
                    <a:pt x="6977" y="8908"/>
                  </a:lnTo>
                  <a:lnTo>
                    <a:pt x="6889" y="8952"/>
                  </a:lnTo>
                  <a:lnTo>
                    <a:pt x="3818" y="11585"/>
                  </a:lnTo>
                  <a:lnTo>
                    <a:pt x="2019" y="13165"/>
                  </a:lnTo>
                  <a:lnTo>
                    <a:pt x="702" y="14701"/>
                  </a:lnTo>
                  <a:lnTo>
                    <a:pt x="658" y="14745"/>
                  </a:lnTo>
                  <a:lnTo>
                    <a:pt x="88" y="15754"/>
                  </a:lnTo>
                  <a:lnTo>
                    <a:pt x="44" y="15842"/>
                  </a:lnTo>
                  <a:lnTo>
                    <a:pt x="0" y="16324"/>
                  </a:lnTo>
                  <a:lnTo>
                    <a:pt x="0" y="16412"/>
                  </a:lnTo>
                  <a:lnTo>
                    <a:pt x="1053" y="19176"/>
                  </a:lnTo>
                  <a:lnTo>
                    <a:pt x="1580" y="21283"/>
                  </a:lnTo>
                  <a:lnTo>
                    <a:pt x="2238" y="25100"/>
                  </a:lnTo>
                  <a:lnTo>
                    <a:pt x="2677" y="27558"/>
                  </a:lnTo>
                  <a:lnTo>
                    <a:pt x="3116" y="29839"/>
                  </a:lnTo>
                  <a:lnTo>
                    <a:pt x="4169" y="33218"/>
                  </a:lnTo>
                  <a:lnTo>
                    <a:pt x="5090" y="36158"/>
                  </a:lnTo>
                  <a:lnTo>
                    <a:pt x="5661" y="38923"/>
                  </a:lnTo>
                  <a:lnTo>
                    <a:pt x="5968" y="41073"/>
                  </a:lnTo>
                  <a:lnTo>
                    <a:pt x="5792" y="43837"/>
                  </a:lnTo>
                  <a:lnTo>
                    <a:pt x="5792" y="45900"/>
                  </a:lnTo>
                  <a:lnTo>
                    <a:pt x="5836" y="45943"/>
                  </a:lnTo>
                  <a:lnTo>
                    <a:pt x="6099" y="47918"/>
                  </a:lnTo>
                  <a:lnTo>
                    <a:pt x="6494" y="49761"/>
                  </a:lnTo>
                  <a:lnTo>
                    <a:pt x="6538" y="49805"/>
                  </a:lnTo>
                  <a:lnTo>
                    <a:pt x="7065" y="50946"/>
                  </a:lnTo>
                  <a:lnTo>
                    <a:pt x="8688" y="53272"/>
                  </a:lnTo>
                  <a:lnTo>
                    <a:pt x="9961" y="54939"/>
                  </a:lnTo>
                  <a:lnTo>
                    <a:pt x="12023" y="58230"/>
                  </a:lnTo>
                  <a:lnTo>
                    <a:pt x="13603" y="60292"/>
                  </a:lnTo>
                  <a:lnTo>
                    <a:pt x="15402" y="62837"/>
                  </a:lnTo>
                  <a:lnTo>
                    <a:pt x="16543" y="64812"/>
                  </a:lnTo>
                  <a:lnTo>
                    <a:pt x="16675" y="65426"/>
                  </a:lnTo>
                  <a:lnTo>
                    <a:pt x="16148" y="66831"/>
                  </a:lnTo>
                  <a:lnTo>
                    <a:pt x="16148" y="66874"/>
                  </a:lnTo>
                  <a:lnTo>
                    <a:pt x="16148" y="66962"/>
                  </a:lnTo>
                  <a:lnTo>
                    <a:pt x="16192" y="67006"/>
                  </a:lnTo>
                  <a:lnTo>
                    <a:pt x="16236" y="67050"/>
                  </a:lnTo>
                  <a:lnTo>
                    <a:pt x="16411" y="67050"/>
                  </a:lnTo>
                  <a:lnTo>
                    <a:pt x="16455" y="66962"/>
                  </a:lnTo>
                  <a:lnTo>
                    <a:pt x="17026" y="65514"/>
                  </a:lnTo>
                  <a:lnTo>
                    <a:pt x="17026" y="65382"/>
                  </a:lnTo>
                  <a:lnTo>
                    <a:pt x="16894" y="64680"/>
                  </a:lnTo>
                  <a:lnTo>
                    <a:pt x="16850" y="64637"/>
                  </a:lnTo>
                  <a:lnTo>
                    <a:pt x="15709" y="62662"/>
                  </a:lnTo>
                  <a:lnTo>
                    <a:pt x="13866" y="60073"/>
                  </a:lnTo>
                  <a:lnTo>
                    <a:pt x="12330" y="58011"/>
                  </a:lnTo>
                  <a:lnTo>
                    <a:pt x="10224" y="54720"/>
                  </a:lnTo>
                  <a:lnTo>
                    <a:pt x="8996" y="53096"/>
                  </a:lnTo>
                  <a:lnTo>
                    <a:pt x="7372" y="50770"/>
                  </a:lnTo>
                  <a:lnTo>
                    <a:pt x="6845" y="49673"/>
                  </a:lnTo>
                  <a:lnTo>
                    <a:pt x="6450" y="47874"/>
                  </a:lnTo>
                  <a:lnTo>
                    <a:pt x="6143" y="45900"/>
                  </a:lnTo>
                  <a:lnTo>
                    <a:pt x="6143" y="43881"/>
                  </a:lnTo>
                  <a:lnTo>
                    <a:pt x="6319" y="41073"/>
                  </a:lnTo>
                  <a:lnTo>
                    <a:pt x="6319" y="41029"/>
                  </a:lnTo>
                  <a:lnTo>
                    <a:pt x="6012" y="38835"/>
                  </a:lnTo>
                  <a:lnTo>
                    <a:pt x="5397" y="36070"/>
                  </a:lnTo>
                  <a:lnTo>
                    <a:pt x="4520" y="33087"/>
                  </a:lnTo>
                  <a:lnTo>
                    <a:pt x="3467" y="29752"/>
                  </a:lnTo>
                  <a:lnTo>
                    <a:pt x="3028" y="27514"/>
                  </a:lnTo>
                  <a:lnTo>
                    <a:pt x="2589" y="25056"/>
                  </a:lnTo>
                  <a:lnTo>
                    <a:pt x="1931" y="21239"/>
                  </a:lnTo>
                  <a:lnTo>
                    <a:pt x="1404" y="19089"/>
                  </a:lnTo>
                  <a:lnTo>
                    <a:pt x="351" y="16324"/>
                  </a:lnTo>
                  <a:lnTo>
                    <a:pt x="395" y="15929"/>
                  </a:lnTo>
                  <a:lnTo>
                    <a:pt x="965" y="14920"/>
                  </a:lnTo>
                  <a:lnTo>
                    <a:pt x="2282" y="13428"/>
                  </a:lnTo>
                  <a:lnTo>
                    <a:pt x="4037" y="11848"/>
                  </a:lnTo>
                  <a:lnTo>
                    <a:pt x="7109" y="9260"/>
                  </a:lnTo>
                  <a:lnTo>
                    <a:pt x="7811" y="9128"/>
                  </a:lnTo>
                  <a:lnTo>
                    <a:pt x="7855" y="9128"/>
                  </a:lnTo>
                  <a:lnTo>
                    <a:pt x="8952" y="8689"/>
                  </a:lnTo>
                  <a:lnTo>
                    <a:pt x="11760" y="7636"/>
                  </a:lnTo>
                  <a:lnTo>
                    <a:pt x="13910" y="6671"/>
                  </a:lnTo>
                  <a:lnTo>
                    <a:pt x="13954" y="6671"/>
                  </a:lnTo>
                  <a:lnTo>
                    <a:pt x="15665" y="5530"/>
                  </a:lnTo>
                  <a:lnTo>
                    <a:pt x="17816" y="4038"/>
                  </a:lnTo>
                  <a:lnTo>
                    <a:pt x="19746" y="2677"/>
                  </a:lnTo>
                  <a:lnTo>
                    <a:pt x="23652" y="352"/>
                  </a:lnTo>
                  <a:lnTo>
                    <a:pt x="23696" y="264"/>
                  </a:lnTo>
                  <a:lnTo>
                    <a:pt x="23696" y="220"/>
                  </a:lnTo>
                  <a:lnTo>
                    <a:pt x="23739" y="176"/>
                  </a:lnTo>
                  <a:lnTo>
                    <a:pt x="23696" y="89"/>
                  </a:lnTo>
                  <a:lnTo>
                    <a:pt x="23652" y="45"/>
                  </a:lnTo>
                  <a:lnTo>
                    <a:pt x="23608"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 name="Google Shape;326;p7"/>
            <p:cNvSpPr/>
            <p:nvPr/>
          </p:nvSpPr>
          <p:spPr>
            <a:xfrm>
              <a:off x="4152250" y="2727500"/>
              <a:ext cx="578150" cy="1726700"/>
            </a:xfrm>
            <a:custGeom>
              <a:rect b="b" l="l" r="r" t="t"/>
              <a:pathLst>
                <a:path extrusionOk="0" h="69068" w="23126">
                  <a:moveTo>
                    <a:pt x="22906" y="0"/>
                  </a:moveTo>
                  <a:lnTo>
                    <a:pt x="22862" y="44"/>
                  </a:lnTo>
                  <a:lnTo>
                    <a:pt x="19177" y="2238"/>
                  </a:lnTo>
                  <a:lnTo>
                    <a:pt x="17421" y="3467"/>
                  </a:lnTo>
                  <a:lnTo>
                    <a:pt x="15271" y="4915"/>
                  </a:lnTo>
                  <a:lnTo>
                    <a:pt x="13691" y="5968"/>
                  </a:lnTo>
                  <a:lnTo>
                    <a:pt x="11015" y="7065"/>
                  </a:lnTo>
                  <a:lnTo>
                    <a:pt x="7329" y="8820"/>
                  </a:lnTo>
                  <a:lnTo>
                    <a:pt x="6056" y="9654"/>
                  </a:lnTo>
                  <a:lnTo>
                    <a:pt x="6012" y="9698"/>
                  </a:lnTo>
                  <a:lnTo>
                    <a:pt x="3643" y="12023"/>
                  </a:lnTo>
                  <a:lnTo>
                    <a:pt x="1756" y="13822"/>
                  </a:lnTo>
                  <a:lnTo>
                    <a:pt x="922" y="14832"/>
                  </a:lnTo>
                  <a:lnTo>
                    <a:pt x="922" y="14876"/>
                  </a:lnTo>
                  <a:lnTo>
                    <a:pt x="308" y="16280"/>
                  </a:lnTo>
                  <a:lnTo>
                    <a:pt x="308" y="16324"/>
                  </a:lnTo>
                  <a:lnTo>
                    <a:pt x="1" y="17772"/>
                  </a:lnTo>
                  <a:lnTo>
                    <a:pt x="1" y="17859"/>
                  </a:lnTo>
                  <a:lnTo>
                    <a:pt x="396" y="19966"/>
                  </a:lnTo>
                  <a:lnTo>
                    <a:pt x="1054" y="24047"/>
                  </a:lnTo>
                  <a:lnTo>
                    <a:pt x="1580" y="27118"/>
                  </a:lnTo>
                  <a:lnTo>
                    <a:pt x="2239" y="30146"/>
                  </a:lnTo>
                  <a:lnTo>
                    <a:pt x="2897" y="32603"/>
                  </a:lnTo>
                  <a:lnTo>
                    <a:pt x="4213" y="36201"/>
                  </a:lnTo>
                  <a:lnTo>
                    <a:pt x="4959" y="39141"/>
                  </a:lnTo>
                  <a:lnTo>
                    <a:pt x="5442" y="41774"/>
                  </a:lnTo>
                  <a:lnTo>
                    <a:pt x="5310" y="45987"/>
                  </a:lnTo>
                  <a:lnTo>
                    <a:pt x="5310" y="46031"/>
                  </a:lnTo>
                  <a:lnTo>
                    <a:pt x="5486" y="47786"/>
                  </a:lnTo>
                  <a:lnTo>
                    <a:pt x="5486" y="47830"/>
                  </a:lnTo>
                  <a:lnTo>
                    <a:pt x="6012" y="50331"/>
                  </a:lnTo>
                  <a:lnTo>
                    <a:pt x="6539" y="53315"/>
                  </a:lnTo>
                  <a:lnTo>
                    <a:pt x="6890" y="54631"/>
                  </a:lnTo>
                  <a:lnTo>
                    <a:pt x="6934" y="54719"/>
                  </a:lnTo>
                  <a:lnTo>
                    <a:pt x="8514" y="56650"/>
                  </a:lnTo>
                  <a:lnTo>
                    <a:pt x="12156" y="61740"/>
                  </a:lnTo>
                  <a:lnTo>
                    <a:pt x="14262" y="64680"/>
                  </a:lnTo>
                  <a:lnTo>
                    <a:pt x="15754" y="66962"/>
                  </a:lnTo>
                  <a:lnTo>
                    <a:pt x="16017" y="67576"/>
                  </a:lnTo>
                  <a:lnTo>
                    <a:pt x="15754" y="68892"/>
                  </a:lnTo>
                  <a:lnTo>
                    <a:pt x="15754" y="68936"/>
                  </a:lnTo>
                  <a:lnTo>
                    <a:pt x="15798" y="69024"/>
                  </a:lnTo>
                  <a:lnTo>
                    <a:pt x="15842" y="69068"/>
                  </a:lnTo>
                  <a:lnTo>
                    <a:pt x="16061" y="69068"/>
                  </a:lnTo>
                  <a:lnTo>
                    <a:pt x="16105" y="68936"/>
                  </a:lnTo>
                  <a:lnTo>
                    <a:pt x="16368" y="67576"/>
                  </a:lnTo>
                  <a:lnTo>
                    <a:pt x="16368" y="67488"/>
                  </a:lnTo>
                  <a:lnTo>
                    <a:pt x="16061" y="66830"/>
                  </a:lnTo>
                  <a:lnTo>
                    <a:pt x="16061" y="66786"/>
                  </a:lnTo>
                  <a:lnTo>
                    <a:pt x="14525" y="64460"/>
                  </a:lnTo>
                  <a:lnTo>
                    <a:pt x="8821" y="56430"/>
                  </a:lnTo>
                  <a:lnTo>
                    <a:pt x="7197" y="54500"/>
                  </a:lnTo>
                  <a:lnTo>
                    <a:pt x="6890" y="53271"/>
                  </a:lnTo>
                  <a:lnTo>
                    <a:pt x="6363" y="50287"/>
                  </a:lnTo>
                  <a:lnTo>
                    <a:pt x="5837" y="47742"/>
                  </a:lnTo>
                  <a:lnTo>
                    <a:pt x="5661" y="45987"/>
                  </a:lnTo>
                  <a:lnTo>
                    <a:pt x="5793" y="41774"/>
                  </a:lnTo>
                  <a:lnTo>
                    <a:pt x="5793" y="41730"/>
                  </a:lnTo>
                  <a:lnTo>
                    <a:pt x="5310" y="39054"/>
                  </a:lnTo>
                  <a:lnTo>
                    <a:pt x="4520" y="36070"/>
                  </a:lnTo>
                  <a:lnTo>
                    <a:pt x="3248" y="32472"/>
                  </a:lnTo>
                  <a:lnTo>
                    <a:pt x="2546" y="30102"/>
                  </a:lnTo>
                  <a:lnTo>
                    <a:pt x="1931" y="27074"/>
                  </a:lnTo>
                  <a:lnTo>
                    <a:pt x="1405" y="23959"/>
                  </a:lnTo>
                  <a:lnTo>
                    <a:pt x="747" y="19878"/>
                  </a:lnTo>
                  <a:lnTo>
                    <a:pt x="352" y="17816"/>
                  </a:lnTo>
                  <a:lnTo>
                    <a:pt x="615" y="16411"/>
                  </a:lnTo>
                  <a:lnTo>
                    <a:pt x="1229" y="15051"/>
                  </a:lnTo>
                  <a:lnTo>
                    <a:pt x="2019" y="14086"/>
                  </a:lnTo>
                  <a:lnTo>
                    <a:pt x="3906" y="12287"/>
                  </a:lnTo>
                  <a:lnTo>
                    <a:pt x="6276" y="9961"/>
                  </a:lnTo>
                  <a:lnTo>
                    <a:pt x="7504" y="9127"/>
                  </a:lnTo>
                  <a:lnTo>
                    <a:pt x="11146" y="7416"/>
                  </a:lnTo>
                  <a:lnTo>
                    <a:pt x="13823" y="6275"/>
                  </a:lnTo>
                  <a:lnTo>
                    <a:pt x="13867" y="6231"/>
                  </a:lnTo>
                  <a:lnTo>
                    <a:pt x="17597" y="3774"/>
                  </a:lnTo>
                  <a:lnTo>
                    <a:pt x="19396" y="2545"/>
                  </a:lnTo>
                  <a:lnTo>
                    <a:pt x="23038" y="351"/>
                  </a:lnTo>
                  <a:lnTo>
                    <a:pt x="23082" y="307"/>
                  </a:lnTo>
                  <a:lnTo>
                    <a:pt x="23126" y="220"/>
                  </a:lnTo>
                  <a:lnTo>
                    <a:pt x="23126" y="176"/>
                  </a:lnTo>
                  <a:lnTo>
                    <a:pt x="23082" y="88"/>
                  </a:lnTo>
                  <a:lnTo>
                    <a:pt x="23038" y="44"/>
                  </a:lnTo>
                  <a:lnTo>
                    <a:pt x="22994"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 name="Google Shape;327;p7"/>
            <p:cNvSpPr/>
            <p:nvPr/>
          </p:nvSpPr>
          <p:spPr>
            <a:xfrm>
              <a:off x="4125925" y="2666050"/>
              <a:ext cx="649450" cy="1851775"/>
            </a:xfrm>
            <a:custGeom>
              <a:rect b="b" l="l" r="r" t="t"/>
              <a:pathLst>
                <a:path extrusionOk="0" h="74071" w="25978">
                  <a:moveTo>
                    <a:pt x="25715" y="1"/>
                  </a:moveTo>
                  <a:lnTo>
                    <a:pt x="23608" y="1142"/>
                  </a:lnTo>
                  <a:lnTo>
                    <a:pt x="19922" y="3292"/>
                  </a:lnTo>
                  <a:lnTo>
                    <a:pt x="18079" y="4477"/>
                  </a:lnTo>
                  <a:lnTo>
                    <a:pt x="15534" y="6144"/>
                  </a:lnTo>
                  <a:lnTo>
                    <a:pt x="14042" y="7109"/>
                  </a:lnTo>
                  <a:lnTo>
                    <a:pt x="11585" y="8207"/>
                  </a:lnTo>
                  <a:lnTo>
                    <a:pt x="11585" y="8250"/>
                  </a:lnTo>
                  <a:lnTo>
                    <a:pt x="10269" y="9040"/>
                  </a:lnTo>
                  <a:lnTo>
                    <a:pt x="6846" y="11146"/>
                  </a:lnTo>
                  <a:lnTo>
                    <a:pt x="6802" y="11190"/>
                  </a:lnTo>
                  <a:lnTo>
                    <a:pt x="4213" y="13823"/>
                  </a:lnTo>
                  <a:lnTo>
                    <a:pt x="2326" y="15622"/>
                  </a:lnTo>
                  <a:lnTo>
                    <a:pt x="1624" y="16500"/>
                  </a:lnTo>
                  <a:lnTo>
                    <a:pt x="1580" y="16544"/>
                  </a:lnTo>
                  <a:lnTo>
                    <a:pt x="703" y="19177"/>
                  </a:lnTo>
                  <a:lnTo>
                    <a:pt x="88" y="20976"/>
                  </a:lnTo>
                  <a:lnTo>
                    <a:pt x="88" y="21020"/>
                  </a:lnTo>
                  <a:lnTo>
                    <a:pt x="1" y="22336"/>
                  </a:lnTo>
                  <a:lnTo>
                    <a:pt x="44" y="22380"/>
                  </a:lnTo>
                  <a:lnTo>
                    <a:pt x="615" y="26417"/>
                  </a:lnTo>
                  <a:lnTo>
                    <a:pt x="878" y="28084"/>
                  </a:lnTo>
                  <a:lnTo>
                    <a:pt x="1185" y="29708"/>
                  </a:lnTo>
                  <a:lnTo>
                    <a:pt x="1536" y="31244"/>
                  </a:lnTo>
                  <a:lnTo>
                    <a:pt x="1931" y="32823"/>
                  </a:lnTo>
                  <a:lnTo>
                    <a:pt x="2370" y="34359"/>
                  </a:lnTo>
                  <a:lnTo>
                    <a:pt x="2897" y="35939"/>
                  </a:lnTo>
                  <a:lnTo>
                    <a:pt x="3467" y="37606"/>
                  </a:lnTo>
                  <a:lnTo>
                    <a:pt x="4125" y="39362"/>
                  </a:lnTo>
                  <a:lnTo>
                    <a:pt x="5003" y="42258"/>
                  </a:lnTo>
                  <a:lnTo>
                    <a:pt x="5310" y="44057"/>
                  </a:lnTo>
                  <a:lnTo>
                    <a:pt x="5398" y="45329"/>
                  </a:lnTo>
                  <a:lnTo>
                    <a:pt x="5310" y="47787"/>
                  </a:lnTo>
                  <a:lnTo>
                    <a:pt x="5354" y="49322"/>
                  </a:lnTo>
                  <a:lnTo>
                    <a:pt x="5354" y="49366"/>
                  </a:lnTo>
                  <a:lnTo>
                    <a:pt x="5924" y="52175"/>
                  </a:lnTo>
                  <a:lnTo>
                    <a:pt x="6407" y="54939"/>
                  </a:lnTo>
                  <a:lnTo>
                    <a:pt x="6451" y="57528"/>
                  </a:lnTo>
                  <a:lnTo>
                    <a:pt x="6319" y="59810"/>
                  </a:lnTo>
                  <a:lnTo>
                    <a:pt x="6319" y="59854"/>
                  </a:lnTo>
                  <a:lnTo>
                    <a:pt x="6495" y="60731"/>
                  </a:lnTo>
                  <a:lnTo>
                    <a:pt x="6495" y="60819"/>
                  </a:lnTo>
                  <a:lnTo>
                    <a:pt x="7943" y="62399"/>
                  </a:lnTo>
                  <a:lnTo>
                    <a:pt x="10225" y="65251"/>
                  </a:lnTo>
                  <a:lnTo>
                    <a:pt x="12112" y="67796"/>
                  </a:lnTo>
                  <a:lnTo>
                    <a:pt x="13077" y="68981"/>
                  </a:lnTo>
                  <a:lnTo>
                    <a:pt x="13121" y="68981"/>
                  </a:lnTo>
                  <a:lnTo>
                    <a:pt x="15841" y="71614"/>
                  </a:lnTo>
                  <a:lnTo>
                    <a:pt x="16061" y="71921"/>
                  </a:lnTo>
                  <a:lnTo>
                    <a:pt x="15973" y="73851"/>
                  </a:lnTo>
                  <a:lnTo>
                    <a:pt x="15973" y="73939"/>
                  </a:lnTo>
                  <a:lnTo>
                    <a:pt x="16017" y="73983"/>
                  </a:lnTo>
                  <a:lnTo>
                    <a:pt x="16105" y="74027"/>
                  </a:lnTo>
                  <a:lnTo>
                    <a:pt x="16149" y="74071"/>
                  </a:lnTo>
                  <a:lnTo>
                    <a:pt x="16236" y="74027"/>
                  </a:lnTo>
                  <a:lnTo>
                    <a:pt x="16280" y="73983"/>
                  </a:lnTo>
                  <a:lnTo>
                    <a:pt x="16324" y="73939"/>
                  </a:lnTo>
                  <a:lnTo>
                    <a:pt x="16324" y="73895"/>
                  </a:lnTo>
                  <a:lnTo>
                    <a:pt x="16412" y="71877"/>
                  </a:lnTo>
                  <a:lnTo>
                    <a:pt x="16368" y="71789"/>
                  </a:lnTo>
                  <a:lnTo>
                    <a:pt x="16149" y="71394"/>
                  </a:lnTo>
                  <a:lnTo>
                    <a:pt x="16105" y="71394"/>
                  </a:lnTo>
                  <a:lnTo>
                    <a:pt x="13340" y="68761"/>
                  </a:lnTo>
                  <a:lnTo>
                    <a:pt x="12375" y="67577"/>
                  </a:lnTo>
                  <a:lnTo>
                    <a:pt x="10488" y="65032"/>
                  </a:lnTo>
                  <a:lnTo>
                    <a:pt x="8206" y="62179"/>
                  </a:lnTo>
                  <a:lnTo>
                    <a:pt x="6802" y="60600"/>
                  </a:lnTo>
                  <a:lnTo>
                    <a:pt x="6670" y="59810"/>
                  </a:lnTo>
                  <a:lnTo>
                    <a:pt x="6802" y="57528"/>
                  </a:lnTo>
                  <a:lnTo>
                    <a:pt x="6758" y="54895"/>
                  </a:lnTo>
                  <a:lnTo>
                    <a:pt x="6276" y="52131"/>
                  </a:lnTo>
                  <a:lnTo>
                    <a:pt x="5705" y="49322"/>
                  </a:lnTo>
                  <a:lnTo>
                    <a:pt x="5661" y="47787"/>
                  </a:lnTo>
                  <a:lnTo>
                    <a:pt x="5749" y="45329"/>
                  </a:lnTo>
                  <a:lnTo>
                    <a:pt x="5661" y="44013"/>
                  </a:lnTo>
                  <a:lnTo>
                    <a:pt x="5310" y="42170"/>
                  </a:lnTo>
                  <a:lnTo>
                    <a:pt x="4476" y="39230"/>
                  </a:lnTo>
                  <a:lnTo>
                    <a:pt x="3818" y="37475"/>
                  </a:lnTo>
                  <a:lnTo>
                    <a:pt x="3204" y="35851"/>
                  </a:lnTo>
                  <a:lnTo>
                    <a:pt x="2721" y="34271"/>
                  </a:lnTo>
                  <a:lnTo>
                    <a:pt x="2239" y="32736"/>
                  </a:lnTo>
                  <a:lnTo>
                    <a:pt x="1844" y="31200"/>
                  </a:lnTo>
                  <a:lnTo>
                    <a:pt x="1493" y="29620"/>
                  </a:lnTo>
                  <a:lnTo>
                    <a:pt x="1229" y="28040"/>
                  </a:lnTo>
                  <a:lnTo>
                    <a:pt x="966" y="26329"/>
                  </a:lnTo>
                  <a:lnTo>
                    <a:pt x="396" y="22336"/>
                  </a:lnTo>
                  <a:lnTo>
                    <a:pt x="439" y="21063"/>
                  </a:lnTo>
                  <a:lnTo>
                    <a:pt x="1054" y="19308"/>
                  </a:lnTo>
                  <a:lnTo>
                    <a:pt x="1887" y="16675"/>
                  </a:lnTo>
                  <a:lnTo>
                    <a:pt x="2590" y="15842"/>
                  </a:lnTo>
                  <a:lnTo>
                    <a:pt x="4476" y="14043"/>
                  </a:lnTo>
                  <a:lnTo>
                    <a:pt x="7021" y="11454"/>
                  </a:lnTo>
                  <a:lnTo>
                    <a:pt x="10488" y="9347"/>
                  </a:lnTo>
                  <a:lnTo>
                    <a:pt x="11761" y="8558"/>
                  </a:lnTo>
                  <a:lnTo>
                    <a:pt x="14218" y="7417"/>
                  </a:lnTo>
                  <a:lnTo>
                    <a:pt x="15710" y="6451"/>
                  </a:lnTo>
                  <a:lnTo>
                    <a:pt x="18255" y="4784"/>
                  </a:lnTo>
                  <a:lnTo>
                    <a:pt x="20098" y="3599"/>
                  </a:lnTo>
                  <a:lnTo>
                    <a:pt x="23784" y="1449"/>
                  </a:lnTo>
                  <a:lnTo>
                    <a:pt x="25846" y="308"/>
                  </a:lnTo>
                  <a:lnTo>
                    <a:pt x="25934" y="264"/>
                  </a:lnTo>
                  <a:lnTo>
                    <a:pt x="25934" y="220"/>
                  </a:lnTo>
                  <a:lnTo>
                    <a:pt x="25978" y="133"/>
                  </a:lnTo>
                  <a:lnTo>
                    <a:pt x="25934" y="89"/>
                  </a:lnTo>
                  <a:lnTo>
                    <a:pt x="25890"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 name="Google Shape;328;p7"/>
            <p:cNvSpPr/>
            <p:nvPr/>
          </p:nvSpPr>
          <p:spPr>
            <a:xfrm>
              <a:off x="4096300" y="2788925"/>
              <a:ext cx="434450" cy="1781575"/>
            </a:xfrm>
            <a:custGeom>
              <a:rect b="b" l="l" r="r" t="t"/>
              <a:pathLst>
                <a:path extrusionOk="0" h="71263" w="17378">
                  <a:moveTo>
                    <a:pt x="15886" y="0"/>
                  </a:moveTo>
                  <a:lnTo>
                    <a:pt x="14174" y="1054"/>
                  </a:lnTo>
                  <a:lnTo>
                    <a:pt x="10971" y="3028"/>
                  </a:lnTo>
                  <a:lnTo>
                    <a:pt x="8952" y="4301"/>
                  </a:lnTo>
                  <a:lnTo>
                    <a:pt x="6890" y="5880"/>
                  </a:lnTo>
                  <a:lnTo>
                    <a:pt x="6846" y="5880"/>
                  </a:lnTo>
                  <a:lnTo>
                    <a:pt x="5705" y="7328"/>
                  </a:lnTo>
                  <a:lnTo>
                    <a:pt x="3029" y="10049"/>
                  </a:lnTo>
                  <a:lnTo>
                    <a:pt x="2502" y="10663"/>
                  </a:lnTo>
                  <a:lnTo>
                    <a:pt x="2458" y="10751"/>
                  </a:lnTo>
                  <a:lnTo>
                    <a:pt x="1229" y="13691"/>
                  </a:lnTo>
                  <a:lnTo>
                    <a:pt x="264" y="16280"/>
                  </a:lnTo>
                  <a:lnTo>
                    <a:pt x="264" y="16324"/>
                  </a:lnTo>
                  <a:lnTo>
                    <a:pt x="1" y="17509"/>
                  </a:lnTo>
                  <a:lnTo>
                    <a:pt x="1" y="17553"/>
                  </a:lnTo>
                  <a:lnTo>
                    <a:pt x="1" y="18825"/>
                  </a:lnTo>
                  <a:lnTo>
                    <a:pt x="484" y="22687"/>
                  </a:lnTo>
                  <a:lnTo>
                    <a:pt x="966" y="25276"/>
                  </a:lnTo>
                  <a:lnTo>
                    <a:pt x="1624" y="28040"/>
                  </a:lnTo>
                  <a:lnTo>
                    <a:pt x="2546" y="30673"/>
                  </a:lnTo>
                  <a:lnTo>
                    <a:pt x="4257" y="35105"/>
                  </a:lnTo>
                  <a:lnTo>
                    <a:pt x="4828" y="36728"/>
                  </a:lnTo>
                  <a:lnTo>
                    <a:pt x="5310" y="38922"/>
                  </a:lnTo>
                  <a:lnTo>
                    <a:pt x="5530" y="40370"/>
                  </a:lnTo>
                  <a:lnTo>
                    <a:pt x="5398" y="42828"/>
                  </a:lnTo>
                  <a:lnTo>
                    <a:pt x="5442" y="44144"/>
                  </a:lnTo>
                  <a:lnTo>
                    <a:pt x="5442" y="44188"/>
                  </a:lnTo>
                  <a:lnTo>
                    <a:pt x="5925" y="46645"/>
                  </a:lnTo>
                  <a:lnTo>
                    <a:pt x="6320" y="49059"/>
                  </a:lnTo>
                  <a:lnTo>
                    <a:pt x="6407" y="51297"/>
                  </a:lnTo>
                  <a:lnTo>
                    <a:pt x="6232" y="54544"/>
                  </a:lnTo>
                  <a:lnTo>
                    <a:pt x="6144" y="56826"/>
                  </a:lnTo>
                  <a:lnTo>
                    <a:pt x="6144" y="58405"/>
                  </a:lnTo>
                  <a:lnTo>
                    <a:pt x="6144" y="58449"/>
                  </a:lnTo>
                  <a:lnTo>
                    <a:pt x="6407" y="59239"/>
                  </a:lnTo>
                  <a:lnTo>
                    <a:pt x="6451" y="59283"/>
                  </a:lnTo>
                  <a:lnTo>
                    <a:pt x="7899" y="61257"/>
                  </a:lnTo>
                  <a:lnTo>
                    <a:pt x="10006" y="63583"/>
                  </a:lnTo>
                  <a:lnTo>
                    <a:pt x="13604" y="66655"/>
                  </a:lnTo>
                  <a:lnTo>
                    <a:pt x="15491" y="68234"/>
                  </a:lnTo>
                  <a:lnTo>
                    <a:pt x="16412" y="69068"/>
                  </a:lnTo>
                  <a:lnTo>
                    <a:pt x="16632" y="69419"/>
                  </a:lnTo>
                  <a:lnTo>
                    <a:pt x="16675" y="70121"/>
                  </a:lnTo>
                  <a:lnTo>
                    <a:pt x="16675" y="70165"/>
                  </a:lnTo>
                  <a:lnTo>
                    <a:pt x="17026" y="71130"/>
                  </a:lnTo>
                  <a:lnTo>
                    <a:pt x="17114" y="71218"/>
                  </a:lnTo>
                  <a:lnTo>
                    <a:pt x="17202" y="71262"/>
                  </a:lnTo>
                  <a:lnTo>
                    <a:pt x="17246" y="71262"/>
                  </a:lnTo>
                  <a:lnTo>
                    <a:pt x="17334" y="71218"/>
                  </a:lnTo>
                  <a:lnTo>
                    <a:pt x="17378" y="71130"/>
                  </a:lnTo>
                  <a:lnTo>
                    <a:pt x="17378" y="71087"/>
                  </a:lnTo>
                  <a:lnTo>
                    <a:pt x="17378" y="70999"/>
                  </a:lnTo>
                  <a:lnTo>
                    <a:pt x="17026" y="70077"/>
                  </a:lnTo>
                  <a:lnTo>
                    <a:pt x="16983" y="69331"/>
                  </a:lnTo>
                  <a:lnTo>
                    <a:pt x="16939" y="69288"/>
                  </a:lnTo>
                  <a:lnTo>
                    <a:pt x="16719" y="68893"/>
                  </a:lnTo>
                  <a:lnTo>
                    <a:pt x="16675" y="68849"/>
                  </a:lnTo>
                  <a:lnTo>
                    <a:pt x="15754" y="67971"/>
                  </a:lnTo>
                  <a:lnTo>
                    <a:pt x="13823" y="66391"/>
                  </a:lnTo>
                  <a:lnTo>
                    <a:pt x="10269" y="63320"/>
                  </a:lnTo>
                  <a:lnTo>
                    <a:pt x="8163" y="61038"/>
                  </a:lnTo>
                  <a:lnTo>
                    <a:pt x="6715" y="59107"/>
                  </a:lnTo>
                  <a:lnTo>
                    <a:pt x="6495" y="58361"/>
                  </a:lnTo>
                  <a:lnTo>
                    <a:pt x="6495" y="56826"/>
                  </a:lnTo>
                  <a:lnTo>
                    <a:pt x="6583" y="54544"/>
                  </a:lnTo>
                  <a:lnTo>
                    <a:pt x="6758" y="51297"/>
                  </a:lnTo>
                  <a:lnTo>
                    <a:pt x="6671" y="49015"/>
                  </a:lnTo>
                  <a:lnTo>
                    <a:pt x="6276" y="46601"/>
                  </a:lnTo>
                  <a:lnTo>
                    <a:pt x="5793" y="44144"/>
                  </a:lnTo>
                  <a:lnTo>
                    <a:pt x="5749" y="42828"/>
                  </a:lnTo>
                  <a:lnTo>
                    <a:pt x="5881" y="40370"/>
                  </a:lnTo>
                  <a:lnTo>
                    <a:pt x="5881" y="40327"/>
                  </a:lnTo>
                  <a:lnTo>
                    <a:pt x="5661" y="38835"/>
                  </a:lnTo>
                  <a:lnTo>
                    <a:pt x="5135" y="36641"/>
                  </a:lnTo>
                  <a:lnTo>
                    <a:pt x="4564" y="34973"/>
                  </a:lnTo>
                  <a:lnTo>
                    <a:pt x="2853" y="30541"/>
                  </a:lnTo>
                  <a:lnTo>
                    <a:pt x="1975" y="27908"/>
                  </a:lnTo>
                  <a:lnTo>
                    <a:pt x="1317" y="25232"/>
                  </a:lnTo>
                  <a:lnTo>
                    <a:pt x="791" y="22599"/>
                  </a:lnTo>
                  <a:lnTo>
                    <a:pt x="352" y="18825"/>
                  </a:lnTo>
                  <a:lnTo>
                    <a:pt x="352" y="17596"/>
                  </a:lnTo>
                  <a:lnTo>
                    <a:pt x="615" y="16412"/>
                  </a:lnTo>
                  <a:lnTo>
                    <a:pt x="1581" y="13823"/>
                  </a:lnTo>
                  <a:lnTo>
                    <a:pt x="2765" y="10883"/>
                  </a:lnTo>
                  <a:lnTo>
                    <a:pt x="3292" y="10312"/>
                  </a:lnTo>
                  <a:lnTo>
                    <a:pt x="5969" y="7548"/>
                  </a:lnTo>
                  <a:lnTo>
                    <a:pt x="7109" y="6144"/>
                  </a:lnTo>
                  <a:lnTo>
                    <a:pt x="9172" y="4608"/>
                  </a:lnTo>
                  <a:lnTo>
                    <a:pt x="11146" y="3335"/>
                  </a:lnTo>
                  <a:lnTo>
                    <a:pt x="14350" y="1361"/>
                  </a:lnTo>
                  <a:lnTo>
                    <a:pt x="16105" y="308"/>
                  </a:lnTo>
                  <a:lnTo>
                    <a:pt x="16149" y="264"/>
                  </a:lnTo>
                  <a:lnTo>
                    <a:pt x="16149" y="220"/>
                  </a:lnTo>
                  <a:lnTo>
                    <a:pt x="16149" y="132"/>
                  </a:lnTo>
                  <a:lnTo>
                    <a:pt x="16149" y="88"/>
                  </a:lnTo>
                  <a:lnTo>
                    <a:pt x="16105" y="44"/>
                  </a:lnTo>
                  <a:lnTo>
                    <a:pt x="16017"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 name="Google Shape;329;p7"/>
            <p:cNvSpPr/>
            <p:nvPr/>
          </p:nvSpPr>
          <p:spPr>
            <a:xfrm>
              <a:off x="5157125" y="2795500"/>
              <a:ext cx="400425" cy="235900"/>
            </a:xfrm>
            <a:custGeom>
              <a:rect b="b" l="l" r="r" t="t"/>
              <a:pathLst>
                <a:path extrusionOk="0" h="9436" w="16017">
                  <a:moveTo>
                    <a:pt x="15753" y="1"/>
                  </a:moveTo>
                  <a:lnTo>
                    <a:pt x="9566" y="3774"/>
                  </a:lnTo>
                  <a:lnTo>
                    <a:pt x="7328" y="5179"/>
                  </a:lnTo>
                  <a:lnTo>
                    <a:pt x="5485" y="6056"/>
                  </a:lnTo>
                  <a:lnTo>
                    <a:pt x="3818" y="7022"/>
                  </a:lnTo>
                  <a:lnTo>
                    <a:pt x="88" y="9128"/>
                  </a:lnTo>
                  <a:lnTo>
                    <a:pt x="0" y="9172"/>
                  </a:lnTo>
                  <a:lnTo>
                    <a:pt x="0" y="9216"/>
                  </a:lnTo>
                  <a:lnTo>
                    <a:pt x="0" y="9303"/>
                  </a:lnTo>
                  <a:lnTo>
                    <a:pt x="0" y="9347"/>
                  </a:lnTo>
                  <a:lnTo>
                    <a:pt x="88" y="9435"/>
                  </a:lnTo>
                  <a:lnTo>
                    <a:pt x="264" y="9435"/>
                  </a:lnTo>
                  <a:lnTo>
                    <a:pt x="3993" y="7329"/>
                  </a:lnTo>
                  <a:lnTo>
                    <a:pt x="5617" y="6363"/>
                  </a:lnTo>
                  <a:lnTo>
                    <a:pt x="7504" y="5486"/>
                  </a:lnTo>
                  <a:lnTo>
                    <a:pt x="9742" y="4082"/>
                  </a:lnTo>
                  <a:lnTo>
                    <a:pt x="15929" y="308"/>
                  </a:lnTo>
                  <a:lnTo>
                    <a:pt x="15973" y="264"/>
                  </a:lnTo>
                  <a:lnTo>
                    <a:pt x="16017" y="220"/>
                  </a:lnTo>
                  <a:lnTo>
                    <a:pt x="16017" y="132"/>
                  </a:lnTo>
                  <a:lnTo>
                    <a:pt x="15973" y="89"/>
                  </a:lnTo>
                  <a:lnTo>
                    <a:pt x="15929" y="45"/>
                  </a:lnTo>
                  <a:lnTo>
                    <a:pt x="15885"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 name="Google Shape;330;p7"/>
            <p:cNvSpPr/>
            <p:nvPr/>
          </p:nvSpPr>
          <p:spPr>
            <a:xfrm>
              <a:off x="4878475" y="2770275"/>
              <a:ext cx="651650" cy="660425"/>
            </a:xfrm>
            <a:custGeom>
              <a:rect b="b" l="l" r="r" t="t"/>
              <a:pathLst>
                <a:path extrusionOk="0" h="26417" w="26066">
                  <a:moveTo>
                    <a:pt x="25846" y="1"/>
                  </a:moveTo>
                  <a:lnTo>
                    <a:pt x="25802" y="44"/>
                  </a:lnTo>
                  <a:lnTo>
                    <a:pt x="21063" y="2897"/>
                  </a:lnTo>
                  <a:lnTo>
                    <a:pt x="18211" y="4520"/>
                  </a:lnTo>
                  <a:lnTo>
                    <a:pt x="16061" y="5398"/>
                  </a:lnTo>
                  <a:lnTo>
                    <a:pt x="13823" y="6539"/>
                  </a:lnTo>
                  <a:lnTo>
                    <a:pt x="9610" y="8689"/>
                  </a:lnTo>
                  <a:lnTo>
                    <a:pt x="6319" y="10883"/>
                  </a:lnTo>
                  <a:lnTo>
                    <a:pt x="3511" y="12901"/>
                  </a:lnTo>
                  <a:lnTo>
                    <a:pt x="3467" y="12901"/>
                  </a:lnTo>
                  <a:lnTo>
                    <a:pt x="3028" y="13296"/>
                  </a:lnTo>
                  <a:lnTo>
                    <a:pt x="2985" y="13340"/>
                  </a:lnTo>
                  <a:lnTo>
                    <a:pt x="2590" y="14218"/>
                  </a:lnTo>
                  <a:lnTo>
                    <a:pt x="2590" y="14306"/>
                  </a:lnTo>
                  <a:lnTo>
                    <a:pt x="2546" y="15051"/>
                  </a:lnTo>
                  <a:lnTo>
                    <a:pt x="2546" y="15095"/>
                  </a:lnTo>
                  <a:lnTo>
                    <a:pt x="2809" y="16105"/>
                  </a:lnTo>
                  <a:lnTo>
                    <a:pt x="3818" y="18430"/>
                  </a:lnTo>
                  <a:lnTo>
                    <a:pt x="4740" y="20537"/>
                  </a:lnTo>
                  <a:lnTo>
                    <a:pt x="4828" y="21326"/>
                  </a:lnTo>
                  <a:lnTo>
                    <a:pt x="4696" y="21897"/>
                  </a:lnTo>
                  <a:lnTo>
                    <a:pt x="2721" y="23608"/>
                  </a:lnTo>
                  <a:lnTo>
                    <a:pt x="834" y="25451"/>
                  </a:lnTo>
                  <a:lnTo>
                    <a:pt x="88" y="26109"/>
                  </a:lnTo>
                  <a:lnTo>
                    <a:pt x="45" y="26197"/>
                  </a:lnTo>
                  <a:lnTo>
                    <a:pt x="1" y="26241"/>
                  </a:lnTo>
                  <a:lnTo>
                    <a:pt x="1" y="26329"/>
                  </a:lnTo>
                  <a:lnTo>
                    <a:pt x="45" y="26373"/>
                  </a:lnTo>
                  <a:lnTo>
                    <a:pt x="88" y="26416"/>
                  </a:lnTo>
                  <a:lnTo>
                    <a:pt x="176" y="26416"/>
                  </a:lnTo>
                  <a:lnTo>
                    <a:pt x="308" y="26373"/>
                  </a:lnTo>
                  <a:lnTo>
                    <a:pt x="1098" y="25714"/>
                  </a:lnTo>
                  <a:lnTo>
                    <a:pt x="2941" y="23871"/>
                  </a:lnTo>
                  <a:lnTo>
                    <a:pt x="5003" y="22116"/>
                  </a:lnTo>
                  <a:lnTo>
                    <a:pt x="5047" y="22028"/>
                  </a:lnTo>
                  <a:lnTo>
                    <a:pt x="5179" y="21370"/>
                  </a:lnTo>
                  <a:lnTo>
                    <a:pt x="5179" y="21326"/>
                  </a:lnTo>
                  <a:lnTo>
                    <a:pt x="5091" y="20493"/>
                  </a:lnTo>
                  <a:lnTo>
                    <a:pt x="5047" y="20449"/>
                  </a:lnTo>
                  <a:lnTo>
                    <a:pt x="4125" y="18299"/>
                  </a:lnTo>
                  <a:lnTo>
                    <a:pt x="3116" y="15973"/>
                  </a:lnTo>
                  <a:lnTo>
                    <a:pt x="2897" y="15051"/>
                  </a:lnTo>
                  <a:lnTo>
                    <a:pt x="2941" y="14349"/>
                  </a:lnTo>
                  <a:lnTo>
                    <a:pt x="3292" y="13560"/>
                  </a:lnTo>
                  <a:lnTo>
                    <a:pt x="3687" y="13165"/>
                  </a:lnTo>
                  <a:lnTo>
                    <a:pt x="6495" y="11146"/>
                  </a:lnTo>
                  <a:lnTo>
                    <a:pt x="9830" y="8996"/>
                  </a:lnTo>
                  <a:lnTo>
                    <a:pt x="13955" y="6846"/>
                  </a:lnTo>
                  <a:lnTo>
                    <a:pt x="16236" y="5705"/>
                  </a:lnTo>
                  <a:lnTo>
                    <a:pt x="18343" y="4827"/>
                  </a:lnTo>
                  <a:lnTo>
                    <a:pt x="18387" y="4827"/>
                  </a:lnTo>
                  <a:lnTo>
                    <a:pt x="21239" y="3204"/>
                  </a:lnTo>
                  <a:lnTo>
                    <a:pt x="25978" y="352"/>
                  </a:lnTo>
                  <a:lnTo>
                    <a:pt x="26022" y="264"/>
                  </a:lnTo>
                  <a:lnTo>
                    <a:pt x="26066" y="220"/>
                  </a:lnTo>
                  <a:lnTo>
                    <a:pt x="26066" y="176"/>
                  </a:lnTo>
                  <a:lnTo>
                    <a:pt x="26022" y="88"/>
                  </a:lnTo>
                  <a:lnTo>
                    <a:pt x="25978" y="44"/>
                  </a:lnTo>
                  <a:lnTo>
                    <a:pt x="25934"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 name="Google Shape;331;p7"/>
            <p:cNvSpPr/>
            <p:nvPr/>
          </p:nvSpPr>
          <p:spPr>
            <a:xfrm>
              <a:off x="4429800" y="2660575"/>
              <a:ext cx="977475" cy="1079475"/>
            </a:xfrm>
            <a:custGeom>
              <a:rect b="b" l="l" r="r" t="t"/>
              <a:pathLst>
                <a:path extrusionOk="0" h="43179" w="39099">
                  <a:moveTo>
                    <a:pt x="38835" y="0"/>
                  </a:moveTo>
                  <a:lnTo>
                    <a:pt x="36553" y="1361"/>
                  </a:lnTo>
                  <a:lnTo>
                    <a:pt x="32121" y="3335"/>
                  </a:lnTo>
                  <a:lnTo>
                    <a:pt x="31156" y="3730"/>
                  </a:lnTo>
                  <a:lnTo>
                    <a:pt x="26812" y="5617"/>
                  </a:lnTo>
                  <a:lnTo>
                    <a:pt x="24617" y="6583"/>
                  </a:lnTo>
                  <a:lnTo>
                    <a:pt x="22467" y="7592"/>
                  </a:lnTo>
                  <a:lnTo>
                    <a:pt x="20361" y="8689"/>
                  </a:lnTo>
                  <a:lnTo>
                    <a:pt x="18299" y="9830"/>
                  </a:lnTo>
                  <a:lnTo>
                    <a:pt x="17289" y="10444"/>
                  </a:lnTo>
                  <a:lnTo>
                    <a:pt x="16280" y="11102"/>
                  </a:lnTo>
                  <a:lnTo>
                    <a:pt x="15315" y="11760"/>
                  </a:lnTo>
                  <a:lnTo>
                    <a:pt x="14349" y="12462"/>
                  </a:lnTo>
                  <a:lnTo>
                    <a:pt x="12155" y="14262"/>
                  </a:lnTo>
                  <a:lnTo>
                    <a:pt x="10312" y="15666"/>
                  </a:lnTo>
                  <a:lnTo>
                    <a:pt x="8162" y="17421"/>
                  </a:lnTo>
                  <a:lnTo>
                    <a:pt x="6758" y="18342"/>
                  </a:lnTo>
                  <a:lnTo>
                    <a:pt x="4564" y="19176"/>
                  </a:lnTo>
                  <a:lnTo>
                    <a:pt x="2414" y="19878"/>
                  </a:lnTo>
                  <a:lnTo>
                    <a:pt x="1273" y="20229"/>
                  </a:lnTo>
                  <a:lnTo>
                    <a:pt x="1185" y="20273"/>
                  </a:lnTo>
                  <a:lnTo>
                    <a:pt x="922" y="20536"/>
                  </a:lnTo>
                  <a:lnTo>
                    <a:pt x="878" y="20624"/>
                  </a:lnTo>
                  <a:lnTo>
                    <a:pt x="439" y="22774"/>
                  </a:lnTo>
                  <a:lnTo>
                    <a:pt x="1" y="24705"/>
                  </a:lnTo>
                  <a:lnTo>
                    <a:pt x="1" y="24749"/>
                  </a:lnTo>
                  <a:lnTo>
                    <a:pt x="176" y="27426"/>
                  </a:lnTo>
                  <a:lnTo>
                    <a:pt x="132" y="29707"/>
                  </a:lnTo>
                  <a:lnTo>
                    <a:pt x="88" y="30980"/>
                  </a:lnTo>
                  <a:lnTo>
                    <a:pt x="132" y="31068"/>
                  </a:lnTo>
                  <a:lnTo>
                    <a:pt x="176" y="31112"/>
                  </a:lnTo>
                  <a:lnTo>
                    <a:pt x="1756" y="32691"/>
                  </a:lnTo>
                  <a:lnTo>
                    <a:pt x="3906" y="34666"/>
                  </a:lnTo>
                  <a:lnTo>
                    <a:pt x="7636" y="38001"/>
                  </a:lnTo>
                  <a:lnTo>
                    <a:pt x="9435" y="39756"/>
                  </a:lnTo>
                  <a:lnTo>
                    <a:pt x="11015" y="41336"/>
                  </a:lnTo>
                  <a:lnTo>
                    <a:pt x="11409" y="41950"/>
                  </a:lnTo>
                  <a:lnTo>
                    <a:pt x="11278" y="42959"/>
                  </a:lnTo>
                  <a:lnTo>
                    <a:pt x="11322" y="43047"/>
                  </a:lnTo>
                  <a:lnTo>
                    <a:pt x="11322" y="43091"/>
                  </a:lnTo>
                  <a:lnTo>
                    <a:pt x="11366" y="43135"/>
                  </a:lnTo>
                  <a:lnTo>
                    <a:pt x="11453" y="43179"/>
                  </a:lnTo>
                  <a:lnTo>
                    <a:pt x="11585" y="43135"/>
                  </a:lnTo>
                  <a:lnTo>
                    <a:pt x="11629" y="43003"/>
                  </a:lnTo>
                  <a:lnTo>
                    <a:pt x="11760" y="41906"/>
                  </a:lnTo>
                  <a:lnTo>
                    <a:pt x="11717" y="41818"/>
                  </a:lnTo>
                  <a:lnTo>
                    <a:pt x="11278" y="41116"/>
                  </a:lnTo>
                  <a:lnTo>
                    <a:pt x="11278" y="41072"/>
                  </a:lnTo>
                  <a:lnTo>
                    <a:pt x="9698" y="39493"/>
                  </a:lnTo>
                  <a:lnTo>
                    <a:pt x="7855" y="37781"/>
                  </a:lnTo>
                  <a:lnTo>
                    <a:pt x="4169" y="34403"/>
                  </a:lnTo>
                  <a:lnTo>
                    <a:pt x="1975" y="32428"/>
                  </a:lnTo>
                  <a:lnTo>
                    <a:pt x="439" y="30936"/>
                  </a:lnTo>
                  <a:lnTo>
                    <a:pt x="483" y="29707"/>
                  </a:lnTo>
                  <a:lnTo>
                    <a:pt x="527" y="27426"/>
                  </a:lnTo>
                  <a:lnTo>
                    <a:pt x="352" y="24749"/>
                  </a:lnTo>
                  <a:lnTo>
                    <a:pt x="790" y="22862"/>
                  </a:lnTo>
                  <a:lnTo>
                    <a:pt x="1229" y="20756"/>
                  </a:lnTo>
                  <a:lnTo>
                    <a:pt x="1405" y="20580"/>
                  </a:lnTo>
                  <a:lnTo>
                    <a:pt x="2546" y="20185"/>
                  </a:lnTo>
                  <a:lnTo>
                    <a:pt x="4652" y="19527"/>
                  </a:lnTo>
                  <a:lnTo>
                    <a:pt x="6890" y="18650"/>
                  </a:lnTo>
                  <a:lnTo>
                    <a:pt x="6934" y="18650"/>
                  </a:lnTo>
                  <a:lnTo>
                    <a:pt x="8382" y="17728"/>
                  </a:lnTo>
                  <a:lnTo>
                    <a:pt x="10532" y="15929"/>
                  </a:lnTo>
                  <a:lnTo>
                    <a:pt x="12375" y="14525"/>
                  </a:lnTo>
                  <a:lnTo>
                    <a:pt x="14569" y="12726"/>
                  </a:lnTo>
                  <a:lnTo>
                    <a:pt x="15534" y="12024"/>
                  </a:lnTo>
                  <a:lnTo>
                    <a:pt x="16500" y="11365"/>
                  </a:lnTo>
                  <a:lnTo>
                    <a:pt x="17465" y="10751"/>
                  </a:lnTo>
                  <a:lnTo>
                    <a:pt x="18474" y="10137"/>
                  </a:lnTo>
                  <a:lnTo>
                    <a:pt x="20537" y="8996"/>
                  </a:lnTo>
                  <a:lnTo>
                    <a:pt x="22643" y="7899"/>
                  </a:lnTo>
                  <a:lnTo>
                    <a:pt x="24793" y="6890"/>
                  </a:lnTo>
                  <a:lnTo>
                    <a:pt x="26943" y="5924"/>
                  </a:lnTo>
                  <a:lnTo>
                    <a:pt x="31287" y="4081"/>
                  </a:lnTo>
                  <a:lnTo>
                    <a:pt x="32253" y="3686"/>
                  </a:lnTo>
                  <a:lnTo>
                    <a:pt x="36685" y="1668"/>
                  </a:lnTo>
                  <a:lnTo>
                    <a:pt x="36729" y="1668"/>
                  </a:lnTo>
                  <a:lnTo>
                    <a:pt x="39010" y="308"/>
                  </a:lnTo>
                  <a:lnTo>
                    <a:pt x="39054" y="264"/>
                  </a:lnTo>
                  <a:lnTo>
                    <a:pt x="39098" y="220"/>
                  </a:lnTo>
                  <a:lnTo>
                    <a:pt x="39098" y="132"/>
                  </a:lnTo>
                  <a:lnTo>
                    <a:pt x="39098" y="88"/>
                  </a:lnTo>
                  <a:lnTo>
                    <a:pt x="39054" y="44"/>
                  </a:lnTo>
                  <a:lnTo>
                    <a:pt x="38966"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 name="Google Shape;332;p7"/>
            <p:cNvSpPr/>
            <p:nvPr/>
          </p:nvSpPr>
          <p:spPr>
            <a:xfrm>
              <a:off x="4382625" y="2638625"/>
              <a:ext cx="1001600" cy="722950"/>
            </a:xfrm>
            <a:custGeom>
              <a:rect b="b" l="l" r="r" t="t"/>
              <a:pathLst>
                <a:path extrusionOk="0" h="28918" w="40064">
                  <a:moveTo>
                    <a:pt x="39800" y="1"/>
                  </a:moveTo>
                  <a:lnTo>
                    <a:pt x="36948" y="1624"/>
                  </a:lnTo>
                  <a:lnTo>
                    <a:pt x="34359" y="2678"/>
                  </a:lnTo>
                  <a:lnTo>
                    <a:pt x="31331" y="3906"/>
                  </a:lnTo>
                  <a:lnTo>
                    <a:pt x="27821" y="5442"/>
                  </a:lnTo>
                  <a:lnTo>
                    <a:pt x="25188" y="6627"/>
                  </a:lnTo>
                  <a:lnTo>
                    <a:pt x="21897" y="8206"/>
                  </a:lnTo>
                  <a:lnTo>
                    <a:pt x="19440" y="9611"/>
                  </a:lnTo>
                  <a:lnTo>
                    <a:pt x="15271" y="12287"/>
                  </a:lnTo>
                  <a:lnTo>
                    <a:pt x="15227" y="12287"/>
                  </a:lnTo>
                  <a:lnTo>
                    <a:pt x="13165" y="13955"/>
                  </a:lnTo>
                  <a:lnTo>
                    <a:pt x="11453" y="15315"/>
                  </a:lnTo>
                  <a:lnTo>
                    <a:pt x="8470" y="17553"/>
                  </a:lnTo>
                  <a:lnTo>
                    <a:pt x="6714" y="18343"/>
                  </a:lnTo>
                  <a:lnTo>
                    <a:pt x="4476" y="19177"/>
                  </a:lnTo>
                  <a:lnTo>
                    <a:pt x="2019" y="19835"/>
                  </a:lnTo>
                  <a:lnTo>
                    <a:pt x="1010" y="20274"/>
                  </a:lnTo>
                  <a:lnTo>
                    <a:pt x="922" y="20317"/>
                  </a:lnTo>
                  <a:lnTo>
                    <a:pt x="878" y="20405"/>
                  </a:lnTo>
                  <a:lnTo>
                    <a:pt x="439" y="22029"/>
                  </a:lnTo>
                  <a:lnTo>
                    <a:pt x="1" y="23082"/>
                  </a:lnTo>
                  <a:lnTo>
                    <a:pt x="1" y="23170"/>
                  </a:lnTo>
                  <a:lnTo>
                    <a:pt x="1" y="25627"/>
                  </a:lnTo>
                  <a:lnTo>
                    <a:pt x="1" y="27909"/>
                  </a:lnTo>
                  <a:lnTo>
                    <a:pt x="1" y="27953"/>
                  </a:lnTo>
                  <a:lnTo>
                    <a:pt x="264" y="28786"/>
                  </a:lnTo>
                  <a:lnTo>
                    <a:pt x="352" y="28874"/>
                  </a:lnTo>
                  <a:lnTo>
                    <a:pt x="439" y="28918"/>
                  </a:lnTo>
                  <a:lnTo>
                    <a:pt x="483" y="28918"/>
                  </a:lnTo>
                  <a:lnTo>
                    <a:pt x="571" y="28874"/>
                  </a:lnTo>
                  <a:lnTo>
                    <a:pt x="615" y="28830"/>
                  </a:lnTo>
                  <a:lnTo>
                    <a:pt x="615" y="28742"/>
                  </a:lnTo>
                  <a:lnTo>
                    <a:pt x="615" y="28699"/>
                  </a:lnTo>
                  <a:lnTo>
                    <a:pt x="352" y="27865"/>
                  </a:lnTo>
                  <a:lnTo>
                    <a:pt x="352" y="25627"/>
                  </a:lnTo>
                  <a:lnTo>
                    <a:pt x="352" y="23214"/>
                  </a:lnTo>
                  <a:lnTo>
                    <a:pt x="790" y="22160"/>
                  </a:lnTo>
                  <a:lnTo>
                    <a:pt x="1185" y="20581"/>
                  </a:lnTo>
                  <a:lnTo>
                    <a:pt x="2151" y="20186"/>
                  </a:lnTo>
                  <a:lnTo>
                    <a:pt x="4564" y="19484"/>
                  </a:lnTo>
                  <a:lnTo>
                    <a:pt x="6846" y="18694"/>
                  </a:lnTo>
                  <a:lnTo>
                    <a:pt x="8645" y="17860"/>
                  </a:lnTo>
                  <a:lnTo>
                    <a:pt x="8689" y="17860"/>
                  </a:lnTo>
                  <a:lnTo>
                    <a:pt x="11673" y="15578"/>
                  </a:lnTo>
                  <a:lnTo>
                    <a:pt x="13384" y="14218"/>
                  </a:lnTo>
                  <a:lnTo>
                    <a:pt x="15447" y="12595"/>
                  </a:lnTo>
                  <a:lnTo>
                    <a:pt x="19615" y="9918"/>
                  </a:lnTo>
                  <a:lnTo>
                    <a:pt x="22029" y="8514"/>
                  </a:lnTo>
                  <a:lnTo>
                    <a:pt x="25364" y="6978"/>
                  </a:lnTo>
                  <a:lnTo>
                    <a:pt x="27996" y="5749"/>
                  </a:lnTo>
                  <a:lnTo>
                    <a:pt x="31463" y="4257"/>
                  </a:lnTo>
                  <a:lnTo>
                    <a:pt x="34491" y="2985"/>
                  </a:lnTo>
                  <a:lnTo>
                    <a:pt x="37124" y="1932"/>
                  </a:lnTo>
                  <a:lnTo>
                    <a:pt x="39976" y="308"/>
                  </a:lnTo>
                  <a:lnTo>
                    <a:pt x="40020" y="264"/>
                  </a:lnTo>
                  <a:lnTo>
                    <a:pt x="40020" y="220"/>
                  </a:lnTo>
                  <a:lnTo>
                    <a:pt x="40064" y="133"/>
                  </a:lnTo>
                  <a:lnTo>
                    <a:pt x="40020" y="89"/>
                  </a:lnTo>
                  <a:lnTo>
                    <a:pt x="39976" y="45"/>
                  </a:lnTo>
                  <a:lnTo>
                    <a:pt x="39932"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 name="Google Shape;333;p7"/>
            <p:cNvSpPr/>
            <p:nvPr/>
          </p:nvSpPr>
          <p:spPr>
            <a:xfrm>
              <a:off x="4390300" y="2616700"/>
              <a:ext cx="969800" cy="500250"/>
            </a:xfrm>
            <a:custGeom>
              <a:rect b="b" l="l" r="r" t="t"/>
              <a:pathLst>
                <a:path extrusionOk="0" h="20010" w="38792">
                  <a:moveTo>
                    <a:pt x="38572" y="0"/>
                  </a:moveTo>
                  <a:lnTo>
                    <a:pt x="38528" y="44"/>
                  </a:lnTo>
                  <a:lnTo>
                    <a:pt x="37563" y="615"/>
                  </a:lnTo>
                  <a:lnTo>
                    <a:pt x="32911" y="2633"/>
                  </a:lnTo>
                  <a:lnTo>
                    <a:pt x="29050" y="4213"/>
                  </a:lnTo>
                  <a:lnTo>
                    <a:pt x="23433" y="6758"/>
                  </a:lnTo>
                  <a:lnTo>
                    <a:pt x="21063" y="7855"/>
                  </a:lnTo>
                  <a:lnTo>
                    <a:pt x="18782" y="9127"/>
                  </a:lnTo>
                  <a:lnTo>
                    <a:pt x="16368" y="10532"/>
                  </a:lnTo>
                  <a:lnTo>
                    <a:pt x="14657" y="11672"/>
                  </a:lnTo>
                  <a:lnTo>
                    <a:pt x="12068" y="13691"/>
                  </a:lnTo>
                  <a:lnTo>
                    <a:pt x="10400" y="14963"/>
                  </a:lnTo>
                  <a:lnTo>
                    <a:pt x="7329" y="17157"/>
                  </a:lnTo>
                  <a:lnTo>
                    <a:pt x="5310" y="18079"/>
                  </a:lnTo>
                  <a:lnTo>
                    <a:pt x="2897" y="18913"/>
                  </a:lnTo>
                  <a:lnTo>
                    <a:pt x="132" y="19659"/>
                  </a:lnTo>
                  <a:lnTo>
                    <a:pt x="89" y="19703"/>
                  </a:lnTo>
                  <a:lnTo>
                    <a:pt x="45" y="19746"/>
                  </a:lnTo>
                  <a:lnTo>
                    <a:pt x="1" y="19790"/>
                  </a:lnTo>
                  <a:lnTo>
                    <a:pt x="1" y="19878"/>
                  </a:lnTo>
                  <a:lnTo>
                    <a:pt x="89" y="19966"/>
                  </a:lnTo>
                  <a:lnTo>
                    <a:pt x="176" y="20010"/>
                  </a:lnTo>
                  <a:lnTo>
                    <a:pt x="220" y="20010"/>
                  </a:lnTo>
                  <a:lnTo>
                    <a:pt x="3029" y="19264"/>
                  </a:lnTo>
                  <a:lnTo>
                    <a:pt x="5442" y="18386"/>
                  </a:lnTo>
                  <a:lnTo>
                    <a:pt x="7504" y="17465"/>
                  </a:lnTo>
                  <a:lnTo>
                    <a:pt x="7504" y="17421"/>
                  </a:lnTo>
                  <a:lnTo>
                    <a:pt x="10620" y="15271"/>
                  </a:lnTo>
                  <a:lnTo>
                    <a:pt x="14832" y="11936"/>
                  </a:lnTo>
                  <a:lnTo>
                    <a:pt x="16544" y="10839"/>
                  </a:lnTo>
                  <a:lnTo>
                    <a:pt x="18957" y="9435"/>
                  </a:lnTo>
                  <a:lnTo>
                    <a:pt x="21239" y="8162"/>
                  </a:lnTo>
                  <a:lnTo>
                    <a:pt x="23565" y="7065"/>
                  </a:lnTo>
                  <a:lnTo>
                    <a:pt x="29181" y="4520"/>
                  </a:lnTo>
                  <a:lnTo>
                    <a:pt x="33087" y="2940"/>
                  </a:lnTo>
                  <a:lnTo>
                    <a:pt x="37738" y="922"/>
                  </a:lnTo>
                  <a:lnTo>
                    <a:pt x="38703" y="351"/>
                  </a:lnTo>
                  <a:lnTo>
                    <a:pt x="38747" y="264"/>
                  </a:lnTo>
                  <a:lnTo>
                    <a:pt x="38791" y="220"/>
                  </a:lnTo>
                  <a:lnTo>
                    <a:pt x="38791" y="176"/>
                  </a:lnTo>
                  <a:lnTo>
                    <a:pt x="38747" y="88"/>
                  </a:lnTo>
                  <a:lnTo>
                    <a:pt x="38703" y="44"/>
                  </a:lnTo>
                  <a:lnTo>
                    <a:pt x="38660"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 name="Google Shape;334;p7"/>
            <p:cNvSpPr/>
            <p:nvPr/>
          </p:nvSpPr>
          <p:spPr>
            <a:xfrm>
              <a:off x="4570225" y="2562950"/>
              <a:ext cx="823875" cy="447600"/>
            </a:xfrm>
            <a:custGeom>
              <a:rect b="b" l="l" r="r" t="t"/>
              <a:pathLst>
                <a:path extrusionOk="0" h="17904" w="32955">
                  <a:moveTo>
                    <a:pt x="32691" y="0"/>
                  </a:moveTo>
                  <a:lnTo>
                    <a:pt x="30366" y="1317"/>
                  </a:lnTo>
                  <a:lnTo>
                    <a:pt x="27689" y="2589"/>
                  </a:lnTo>
                  <a:lnTo>
                    <a:pt x="23827" y="4125"/>
                  </a:lnTo>
                  <a:lnTo>
                    <a:pt x="21721" y="5002"/>
                  </a:lnTo>
                  <a:lnTo>
                    <a:pt x="18649" y="6319"/>
                  </a:lnTo>
                  <a:lnTo>
                    <a:pt x="16763" y="7197"/>
                  </a:lnTo>
                  <a:lnTo>
                    <a:pt x="12550" y="9215"/>
                  </a:lnTo>
                  <a:lnTo>
                    <a:pt x="10356" y="10400"/>
                  </a:lnTo>
                  <a:lnTo>
                    <a:pt x="8206" y="11716"/>
                  </a:lnTo>
                  <a:lnTo>
                    <a:pt x="6451" y="12813"/>
                  </a:lnTo>
                  <a:lnTo>
                    <a:pt x="4037" y="14656"/>
                  </a:lnTo>
                  <a:lnTo>
                    <a:pt x="88" y="17596"/>
                  </a:lnTo>
                  <a:lnTo>
                    <a:pt x="44" y="17640"/>
                  </a:lnTo>
                  <a:lnTo>
                    <a:pt x="0" y="17728"/>
                  </a:lnTo>
                  <a:lnTo>
                    <a:pt x="0" y="17772"/>
                  </a:lnTo>
                  <a:lnTo>
                    <a:pt x="44" y="17859"/>
                  </a:lnTo>
                  <a:lnTo>
                    <a:pt x="88" y="17903"/>
                  </a:lnTo>
                  <a:lnTo>
                    <a:pt x="176" y="17903"/>
                  </a:lnTo>
                  <a:lnTo>
                    <a:pt x="307" y="17859"/>
                  </a:lnTo>
                  <a:lnTo>
                    <a:pt x="4257" y="14963"/>
                  </a:lnTo>
                  <a:lnTo>
                    <a:pt x="6670" y="13120"/>
                  </a:lnTo>
                  <a:lnTo>
                    <a:pt x="8381" y="11979"/>
                  </a:lnTo>
                  <a:lnTo>
                    <a:pt x="10532" y="10707"/>
                  </a:lnTo>
                  <a:lnTo>
                    <a:pt x="12682" y="9522"/>
                  </a:lnTo>
                  <a:lnTo>
                    <a:pt x="16938" y="7504"/>
                  </a:lnTo>
                  <a:lnTo>
                    <a:pt x="18781" y="6670"/>
                  </a:lnTo>
                  <a:lnTo>
                    <a:pt x="21853" y="5310"/>
                  </a:lnTo>
                  <a:lnTo>
                    <a:pt x="27820" y="2896"/>
                  </a:lnTo>
                  <a:lnTo>
                    <a:pt x="30541" y="1624"/>
                  </a:lnTo>
                  <a:lnTo>
                    <a:pt x="32867" y="307"/>
                  </a:lnTo>
                  <a:lnTo>
                    <a:pt x="32911" y="263"/>
                  </a:lnTo>
                  <a:lnTo>
                    <a:pt x="32954" y="220"/>
                  </a:lnTo>
                  <a:lnTo>
                    <a:pt x="32954" y="132"/>
                  </a:lnTo>
                  <a:lnTo>
                    <a:pt x="32911" y="88"/>
                  </a:lnTo>
                  <a:lnTo>
                    <a:pt x="32867"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 name="Google Shape;335;p7"/>
            <p:cNvSpPr/>
            <p:nvPr/>
          </p:nvSpPr>
          <p:spPr>
            <a:xfrm>
              <a:off x="4593250" y="2573900"/>
              <a:ext cx="718575" cy="375225"/>
            </a:xfrm>
            <a:custGeom>
              <a:rect b="b" l="l" r="r" t="t"/>
              <a:pathLst>
                <a:path extrusionOk="0" h="15009" w="28743">
                  <a:moveTo>
                    <a:pt x="28479" y="1"/>
                  </a:moveTo>
                  <a:lnTo>
                    <a:pt x="26066" y="1010"/>
                  </a:lnTo>
                  <a:lnTo>
                    <a:pt x="24267" y="1756"/>
                  </a:lnTo>
                  <a:lnTo>
                    <a:pt x="21414" y="2897"/>
                  </a:lnTo>
                  <a:lnTo>
                    <a:pt x="18562" y="4082"/>
                  </a:lnTo>
                  <a:lnTo>
                    <a:pt x="15710" y="5354"/>
                  </a:lnTo>
                  <a:lnTo>
                    <a:pt x="12902" y="6671"/>
                  </a:lnTo>
                  <a:lnTo>
                    <a:pt x="11497" y="7329"/>
                  </a:lnTo>
                  <a:lnTo>
                    <a:pt x="10093" y="8075"/>
                  </a:lnTo>
                  <a:lnTo>
                    <a:pt x="8733" y="8821"/>
                  </a:lnTo>
                  <a:lnTo>
                    <a:pt x="7417" y="9611"/>
                  </a:lnTo>
                  <a:lnTo>
                    <a:pt x="6100" y="10401"/>
                  </a:lnTo>
                  <a:lnTo>
                    <a:pt x="4784" y="11234"/>
                  </a:lnTo>
                  <a:lnTo>
                    <a:pt x="3511" y="12156"/>
                  </a:lnTo>
                  <a:lnTo>
                    <a:pt x="2282" y="13077"/>
                  </a:lnTo>
                  <a:lnTo>
                    <a:pt x="45" y="14701"/>
                  </a:lnTo>
                  <a:lnTo>
                    <a:pt x="1" y="14745"/>
                  </a:lnTo>
                  <a:lnTo>
                    <a:pt x="1" y="14789"/>
                  </a:lnTo>
                  <a:lnTo>
                    <a:pt x="1" y="14876"/>
                  </a:lnTo>
                  <a:lnTo>
                    <a:pt x="1" y="14920"/>
                  </a:lnTo>
                  <a:lnTo>
                    <a:pt x="88" y="14964"/>
                  </a:lnTo>
                  <a:lnTo>
                    <a:pt x="176" y="15008"/>
                  </a:lnTo>
                  <a:lnTo>
                    <a:pt x="264" y="14964"/>
                  </a:lnTo>
                  <a:lnTo>
                    <a:pt x="2502" y="13341"/>
                  </a:lnTo>
                  <a:lnTo>
                    <a:pt x="3731" y="12419"/>
                  </a:lnTo>
                  <a:lnTo>
                    <a:pt x="5003" y="11541"/>
                  </a:lnTo>
                  <a:lnTo>
                    <a:pt x="6276" y="10708"/>
                  </a:lnTo>
                  <a:lnTo>
                    <a:pt x="7592" y="9874"/>
                  </a:lnTo>
                  <a:lnTo>
                    <a:pt x="8952" y="9128"/>
                  </a:lnTo>
                  <a:lnTo>
                    <a:pt x="10313" y="8382"/>
                  </a:lnTo>
                  <a:lnTo>
                    <a:pt x="11673" y="7636"/>
                  </a:lnTo>
                  <a:lnTo>
                    <a:pt x="13033" y="6978"/>
                  </a:lnTo>
                  <a:lnTo>
                    <a:pt x="15885" y="5662"/>
                  </a:lnTo>
                  <a:lnTo>
                    <a:pt x="18694" y="4433"/>
                  </a:lnTo>
                  <a:lnTo>
                    <a:pt x="21546" y="3248"/>
                  </a:lnTo>
                  <a:lnTo>
                    <a:pt x="24398" y="2063"/>
                  </a:lnTo>
                  <a:lnTo>
                    <a:pt x="26197" y="1361"/>
                  </a:lnTo>
                  <a:lnTo>
                    <a:pt x="28611" y="308"/>
                  </a:lnTo>
                  <a:lnTo>
                    <a:pt x="28699" y="308"/>
                  </a:lnTo>
                  <a:lnTo>
                    <a:pt x="28699" y="220"/>
                  </a:lnTo>
                  <a:lnTo>
                    <a:pt x="28742" y="176"/>
                  </a:lnTo>
                  <a:lnTo>
                    <a:pt x="28699" y="89"/>
                  </a:lnTo>
                  <a:lnTo>
                    <a:pt x="28699" y="45"/>
                  </a:lnTo>
                  <a:lnTo>
                    <a:pt x="28611"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 name="Google Shape;336;p7"/>
            <p:cNvSpPr/>
            <p:nvPr/>
          </p:nvSpPr>
          <p:spPr>
            <a:xfrm>
              <a:off x="4627275" y="2549775"/>
              <a:ext cx="657125" cy="330225"/>
            </a:xfrm>
            <a:custGeom>
              <a:rect b="b" l="l" r="r" t="t"/>
              <a:pathLst>
                <a:path extrusionOk="0" h="13209" w="26285">
                  <a:moveTo>
                    <a:pt x="26021" y="1"/>
                  </a:moveTo>
                  <a:lnTo>
                    <a:pt x="21765" y="1756"/>
                  </a:lnTo>
                  <a:lnTo>
                    <a:pt x="19176" y="2809"/>
                  </a:lnTo>
                  <a:lnTo>
                    <a:pt x="16631" y="3862"/>
                  </a:lnTo>
                  <a:lnTo>
                    <a:pt x="14130" y="4959"/>
                  </a:lnTo>
                  <a:lnTo>
                    <a:pt x="11672" y="6100"/>
                  </a:lnTo>
                  <a:lnTo>
                    <a:pt x="9215" y="7329"/>
                  </a:lnTo>
                  <a:lnTo>
                    <a:pt x="6845" y="8557"/>
                  </a:lnTo>
                  <a:lnTo>
                    <a:pt x="4476" y="9918"/>
                  </a:lnTo>
                  <a:lnTo>
                    <a:pt x="3291" y="10620"/>
                  </a:lnTo>
                  <a:lnTo>
                    <a:pt x="2150" y="11366"/>
                  </a:lnTo>
                  <a:lnTo>
                    <a:pt x="88" y="12901"/>
                  </a:lnTo>
                  <a:lnTo>
                    <a:pt x="44" y="12945"/>
                  </a:lnTo>
                  <a:lnTo>
                    <a:pt x="0" y="13033"/>
                  </a:lnTo>
                  <a:lnTo>
                    <a:pt x="44" y="13077"/>
                  </a:lnTo>
                  <a:lnTo>
                    <a:pt x="44" y="13121"/>
                  </a:lnTo>
                  <a:lnTo>
                    <a:pt x="132" y="13209"/>
                  </a:lnTo>
                  <a:lnTo>
                    <a:pt x="176" y="13209"/>
                  </a:lnTo>
                  <a:lnTo>
                    <a:pt x="307" y="13165"/>
                  </a:lnTo>
                  <a:lnTo>
                    <a:pt x="2370" y="11629"/>
                  </a:lnTo>
                  <a:lnTo>
                    <a:pt x="3510" y="10927"/>
                  </a:lnTo>
                  <a:lnTo>
                    <a:pt x="4651" y="10225"/>
                  </a:lnTo>
                  <a:lnTo>
                    <a:pt x="7021" y="8864"/>
                  </a:lnTo>
                  <a:lnTo>
                    <a:pt x="9390" y="7636"/>
                  </a:lnTo>
                  <a:lnTo>
                    <a:pt x="11848" y="6407"/>
                  </a:lnTo>
                  <a:lnTo>
                    <a:pt x="14305" y="5266"/>
                  </a:lnTo>
                  <a:lnTo>
                    <a:pt x="16806" y="4169"/>
                  </a:lnTo>
                  <a:lnTo>
                    <a:pt x="19307" y="3116"/>
                  </a:lnTo>
                  <a:lnTo>
                    <a:pt x="21896" y="2063"/>
                  </a:lnTo>
                  <a:lnTo>
                    <a:pt x="26153" y="352"/>
                  </a:lnTo>
                  <a:lnTo>
                    <a:pt x="26241" y="308"/>
                  </a:lnTo>
                  <a:lnTo>
                    <a:pt x="26284" y="264"/>
                  </a:lnTo>
                  <a:lnTo>
                    <a:pt x="26284" y="176"/>
                  </a:lnTo>
                  <a:lnTo>
                    <a:pt x="26284" y="88"/>
                  </a:lnTo>
                  <a:lnTo>
                    <a:pt x="26241" y="44"/>
                  </a:lnTo>
                  <a:lnTo>
                    <a:pt x="26197"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 name="Google Shape;337;p7"/>
            <p:cNvSpPr/>
            <p:nvPr/>
          </p:nvSpPr>
          <p:spPr>
            <a:xfrm>
              <a:off x="4752325" y="2525650"/>
              <a:ext cx="504650" cy="232575"/>
            </a:xfrm>
            <a:custGeom>
              <a:rect b="b" l="l" r="r" t="t"/>
              <a:pathLst>
                <a:path extrusionOk="0" h="9303" w="20186">
                  <a:moveTo>
                    <a:pt x="19966" y="0"/>
                  </a:moveTo>
                  <a:lnTo>
                    <a:pt x="15446" y="1843"/>
                  </a:lnTo>
                  <a:lnTo>
                    <a:pt x="12813" y="2896"/>
                  </a:lnTo>
                  <a:lnTo>
                    <a:pt x="8382" y="4871"/>
                  </a:lnTo>
                  <a:lnTo>
                    <a:pt x="6363" y="5792"/>
                  </a:lnTo>
                  <a:lnTo>
                    <a:pt x="4345" y="6758"/>
                  </a:lnTo>
                  <a:lnTo>
                    <a:pt x="88" y="8996"/>
                  </a:lnTo>
                  <a:lnTo>
                    <a:pt x="44" y="9040"/>
                  </a:lnTo>
                  <a:lnTo>
                    <a:pt x="0" y="9083"/>
                  </a:lnTo>
                  <a:lnTo>
                    <a:pt x="0" y="9127"/>
                  </a:lnTo>
                  <a:lnTo>
                    <a:pt x="0" y="9215"/>
                  </a:lnTo>
                  <a:lnTo>
                    <a:pt x="88" y="9303"/>
                  </a:lnTo>
                  <a:lnTo>
                    <a:pt x="220" y="9303"/>
                  </a:lnTo>
                  <a:lnTo>
                    <a:pt x="4520" y="7065"/>
                  </a:lnTo>
                  <a:lnTo>
                    <a:pt x="6495" y="6100"/>
                  </a:lnTo>
                  <a:lnTo>
                    <a:pt x="8513" y="5178"/>
                  </a:lnTo>
                  <a:lnTo>
                    <a:pt x="12945" y="3203"/>
                  </a:lnTo>
                  <a:lnTo>
                    <a:pt x="15578" y="2150"/>
                  </a:lnTo>
                  <a:lnTo>
                    <a:pt x="20098" y="307"/>
                  </a:lnTo>
                  <a:lnTo>
                    <a:pt x="20142" y="263"/>
                  </a:lnTo>
                  <a:lnTo>
                    <a:pt x="20185" y="220"/>
                  </a:lnTo>
                  <a:lnTo>
                    <a:pt x="20185" y="176"/>
                  </a:lnTo>
                  <a:lnTo>
                    <a:pt x="20185" y="88"/>
                  </a:lnTo>
                  <a:lnTo>
                    <a:pt x="20142" y="44"/>
                  </a:lnTo>
                  <a:lnTo>
                    <a:pt x="20098"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 name="Google Shape;338;p7"/>
            <p:cNvSpPr/>
            <p:nvPr/>
          </p:nvSpPr>
          <p:spPr>
            <a:xfrm>
              <a:off x="4721600" y="2500400"/>
              <a:ext cx="509050" cy="235900"/>
            </a:xfrm>
            <a:custGeom>
              <a:rect b="b" l="l" r="r" t="t"/>
              <a:pathLst>
                <a:path extrusionOk="0" h="9436" w="20362">
                  <a:moveTo>
                    <a:pt x="20186" y="1"/>
                  </a:moveTo>
                  <a:lnTo>
                    <a:pt x="20098" y="45"/>
                  </a:lnTo>
                  <a:lnTo>
                    <a:pt x="18036" y="922"/>
                  </a:lnTo>
                  <a:lnTo>
                    <a:pt x="16193" y="1625"/>
                  </a:lnTo>
                  <a:lnTo>
                    <a:pt x="14262" y="2414"/>
                  </a:lnTo>
                  <a:lnTo>
                    <a:pt x="12287" y="3204"/>
                  </a:lnTo>
                  <a:lnTo>
                    <a:pt x="10313" y="4082"/>
                  </a:lnTo>
                  <a:lnTo>
                    <a:pt x="8250" y="5047"/>
                  </a:lnTo>
                  <a:lnTo>
                    <a:pt x="6144" y="6013"/>
                  </a:lnTo>
                  <a:lnTo>
                    <a:pt x="3994" y="7066"/>
                  </a:lnTo>
                  <a:lnTo>
                    <a:pt x="1800" y="8163"/>
                  </a:lnTo>
                  <a:lnTo>
                    <a:pt x="88" y="9128"/>
                  </a:lnTo>
                  <a:lnTo>
                    <a:pt x="45" y="9172"/>
                  </a:lnTo>
                  <a:lnTo>
                    <a:pt x="1" y="9216"/>
                  </a:lnTo>
                  <a:lnTo>
                    <a:pt x="1" y="9304"/>
                  </a:lnTo>
                  <a:lnTo>
                    <a:pt x="1" y="9347"/>
                  </a:lnTo>
                  <a:lnTo>
                    <a:pt x="88" y="9435"/>
                  </a:lnTo>
                  <a:lnTo>
                    <a:pt x="264" y="9435"/>
                  </a:lnTo>
                  <a:lnTo>
                    <a:pt x="1975" y="8470"/>
                  </a:lnTo>
                  <a:lnTo>
                    <a:pt x="4125" y="7373"/>
                  </a:lnTo>
                  <a:lnTo>
                    <a:pt x="6276" y="6364"/>
                  </a:lnTo>
                  <a:lnTo>
                    <a:pt x="8382" y="5354"/>
                  </a:lnTo>
                  <a:lnTo>
                    <a:pt x="10444" y="4433"/>
                  </a:lnTo>
                  <a:lnTo>
                    <a:pt x="12463" y="3555"/>
                  </a:lnTo>
                  <a:lnTo>
                    <a:pt x="14394" y="2722"/>
                  </a:lnTo>
                  <a:lnTo>
                    <a:pt x="16324" y="1932"/>
                  </a:lnTo>
                  <a:lnTo>
                    <a:pt x="18167" y="1230"/>
                  </a:lnTo>
                  <a:lnTo>
                    <a:pt x="20274" y="352"/>
                  </a:lnTo>
                  <a:lnTo>
                    <a:pt x="20317" y="308"/>
                  </a:lnTo>
                  <a:lnTo>
                    <a:pt x="20361" y="264"/>
                  </a:lnTo>
                  <a:lnTo>
                    <a:pt x="20361" y="176"/>
                  </a:lnTo>
                  <a:lnTo>
                    <a:pt x="20361" y="133"/>
                  </a:lnTo>
                  <a:lnTo>
                    <a:pt x="20317" y="45"/>
                  </a:lnTo>
                  <a:lnTo>
                    <a:pt x="20274"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 name="Google Shape;339;p7"/>
            <p:cNvSpPr/>
            <p:nvPr/>
          </p:nvSpPr>
          <p:spPr>
            <a:xfrm>
              <a:off x="4766575" y="2636450"/>
              <a:ext cx="66950" cy="38400"/>
            </a:xfrm>
            <a:custGeom>
              <a:rect b="b" l="l" r="r" t="t"/>
              <a:pathLst>
                <a:path extrusionOk="0" h="1536" w="2678">
                  <a:moveTo>
                    <a:pt x="2414" y="0"/>
                  </a:moveTo>
                  <a:lnTo>
                    <a:pt x="89" y="1185"/>
                  </a:lnTo>
                  <a:lnTo>
                    <a:pt x="1" y="1229"/>
                  </a:lnTo>
                  <a:lnTo>
                    <a:pt x="1" y="1273"/>
                  </a:lnTo>
                  <a:lnTo>
                    <a:pt x="1" y="1360"/>
                  </a:lnTo>
                  <a:lnTo>
                    <a:pt x="1" y="1404"/>
                  </a:lnTo>
                  <a:lnTo>
                    <a:pt x="45" y="1492"/>
                  </a:lnTo>
                  <a:lnTo>
                    <a:pt x="176" y="1536"/>
                  </a:lnTo>
                  <a:lnTo>
                    <a:pt x="220" y="1492"/>
                  </a:lnTo>
                  <a:lnTo>
                    <a:pt x="2590" y="307"/>
                  </a:lnTo>
                  <a:lnTo>
                    <a:pt x="2634" y="263"/>
                  </a:lnTo>
                  <a:lnTo>
                    <a:pt x="2678" y="220"/>
                  </a:lnTo>
                  <a:lnTo>
                    <a:pt x="2678" y="132"/>
                  </a:lnTo>
                  <a:lnTo>
                    <a:pt x="2678" y="88"/>
                  </a:lnTo>
                  <a:lnTo>
                    <a:pt x="2634" y="44"/>
                  </a:lnTo>
                  <a:lnTo>
                    <a:pt x="2546"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 name="Google Shape;340;p7"/>
            <p:cNvSpPr/>
            <p:nvPr/>
          </p:nvSpPr>
          <p:spPr>
            <a:xfrm>
              <a:off x="4492325" y="2749425"/>
              <a:ext cx="69150" cy="48300"/>
            </a:xfrm>
            <a:custGeom>
              <a:rect b="b" l="l" r="r" t="t"/>
              <a:pathLst>
                <a:path extrusionOk="0" h="1932" w="2766">
                  <a:moveTo>
                    <a:pt x="2546" y="1"/>
                  </a:moveTo>
                  <a:lnTo>
                    <a:pt x="2502" y="45"/>
                  </a:lnTo>
                  <a:lnTo>
                    <a:pt x="45" y="1624"/>
                  </a:lnTo>
                  <a:lnTo>
                    <a:pt x="1" y="1668"/>
                  </a:lnTo>
                  <a:lnTo>
                    <a:pt x="1" y="1712"/>
                  </a:lnTo>
                  <a:lnTo>
                    <a:pt x="1" y="1800"/>
                  </a:lnTo>
                  <a:lnTo>
                    <a:pt x="1" y="1844"/>
                  </a:lnTo>
                  <a:lnTo>
                    <a:pt x="88" y="1888"/>
                  </a:lnTo>
                  <a:lnTo>
                    <a:pt x="176" y="1932"/>
                  </a:lnTo>
                  <a:lnTo>
                    <a:pt x="264" y="1888"/>
                  </a:lnTo>
                  <a:lnTo>
                    <a:pt x="2677" y="352"/>
                  </a:lnTo>
                  <a:lnTo>
                    <a:pt x="2721" y="308"/>
                  </a:lnTo>
                  <a:lnTo>
                    <a:pt x="2765" y="220"/>
                  </a:lnTo>
                  <a:lnTo>
                    <a:pt x="2765" y="176"/>
                  </a:lnTo>
                  <a:lnTo>
                    <a:pt x="2721" y="89"/>
                  </a:lnTo>
                  <a:lnTo>
                    <a:pt x="2677" y="45"/>
                  </a:lnTo>
                  <a:lnTo>
                    <a:pt x="2634"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 name="Google Shape;341;p7"/>
            <p:cNvSpPr/>
            <p:nvPr/>
          </p:nvSpPr>
          <p:spPr>
            <a:xfrm>
              <a:off x="4584475" y="2661675"/>
              <a:ext cx="72425" cy="46100"/>
            </a:xfrm>
            <a:custGeom>
              <a:rect b="b" l="l" r="r" t="t"/>
              <a:pathLst>
                <a:path extrusionOk="0" h="1844" w="2897">
                  <a:moveTo>
                    <a:pt x="2677" y="0"/>
                  </a:moveTo>
                  <a:lnTo>
                    <a:pt x="2633" y="44"/>
                  </a:lnTo>
                  <a:lnTo>
                    <a:pt x="88" y="1536"/>
                  </a:lnTo>
                  <a:lnTo>
                    <a:pt x="45" y="1580"/>
                  </a:lnTo>
                  <a:lnTo>
                    <a:pt x="1" y="1624"/>
                  </a:lnTo>
                  <a:lnTo>
                    <a:pt x="1" y="1712"/>
                  </a:lnTo>
                  <a:lnTo>
                    <a:pt x="1" y="1756"/>
                  </a:lnTo>
                  <a:lnTo>
                    <a:pt x="88" y="1843"/>
                  </a:lnTo>
                  <a:lnTo>
                    <a:pt x="264" y="1843"/>
                  </a:lnTo>
                  <a:lnTo>
                    <a:pt x="2809" y="351"/>
                  </a:lnTo>
                  <a:lnTo>
                    <a:pt x="2853" y="308"/>
                  </a:lnTo>
                  <a:lnTo>
                    <a:pt x="2897" y="220"/>
                  </a:lnTo>
                  <a:lnTo>
                    <a:pt x="2897" y="176"/>
                  </a:lnTo>
                  <a:lnTo>
                    <a:pt x="2853" y="88"/>
                  </a:lnTo>
                  <a:lnTo>
                    <a:pt x="2809" y="44"/>
                  </a:lnTo>
                  <a:lnTo>
                    <a:pt x="2765"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 name="Google Shape;342;p7"/>
            <p:cNvSpPr/>
            <p:nvPr/>
          </p:nvSpPr>
          <p:spPr>
            <a:xfrm>
              <a:off x="5248175" y="2451050"/>
              <a:ext cx="158000" cy="83400"/>
            </a:xfrm>
            <a:custGeom>
              <a:rect b="b" l="l" r="r" t="t"/>
              <a:pathLst>
                <a:path extrusionOk="0" h="3336" w="6320">
                  <a:moveTo>
                    <a:pt x="6144" y="0"/>
                  </a:moveTo>
                  <a:lnTo>
                    <a:pt x="6056" y="44"/>
                  </a:lnTo>
                  <a:lnTo>
                    <a:pt x="3335" y="1492"/>
                  </a:lnTo>
                  <a:lnTo>
                    <a:pt x="132" y="2984"/>
                  </a:lnTo>
                  <a:lnTo>
                    <a:pt x="44" y="3028"/>
                  </a:lnTo>
                  <a:lnTo>
                    <a:pt x="44" y="3072"/>
                  </a:lnTo>
                  <a:lnTo>
                    <a:pt x="0" y="3160"/>
                  </a:lnTo>
                  <a:lnTo>
                    <a:pt x="44" y="3204"/>
                  </a:lnTo>
                  <a:lnTo>
                    <a:pt x="88" y="3291"/>
                  </a:lnTo>
                  <a:lnTo>
                    <a:pt x="176" y="3335"/>
                  </a:lnTo>
                  <a:lnTo>
                    <a:pt x="264" y="3291"/>
                  </a:lnTo>
                  <a:lnTo>
                    <a:pt x="3467" y="1799"/>
                  </a:lnTo>
                  <a:lnTo>
                    <a:pt x="6231" y="351"/>
                  </a:lnTo>
                  <a:lnTo>
                    <a:pt x="6275" y="308"/>
                  </a:lnTo>
                  <a:lnTo>
                    <a:pt x="6319" y="264"/>
                  </a:lnTo>
                  <a:lnTo>
                    <a:pt x="6319" y="176"/>
                  </a:lnTo>
                  <a:lnTo>
                    <a:pt x="6275" y="132"/>
                  </a:lnTo>
                  <a:lnTo>
                    <a:pt x="6231" y="44"/>
                  </a:lnTo>
                  <a:lnTo>
                    <a:pt x="6188" y="44"/>
                  </a:lnTo>
                  <a:lnTo>
                    <a:pt x="6144"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 name="Google Shape;343;p7"/>
            <p:cNvSpPr/>
            <p:nvPr/>
          </p:nvSpPr>
          <p:spPr>
            <a:xfrm>
              <a:off x="5221850" y="2453250"/>
              <a:ext cx="110825" cy="55950"/>
            </a:xfrm>
            <a:custGeom>
              <a:rect b="b" l="l" r="r" t="t"/>
              <a:pathLst>
                <a:path extrusionOk="0" h="2238" w="4433">
                  <a:moveTo>
                    <a:pt x="4169" y="0"/>
                  </a:moveTo>
                  <a:lnTo>
                    <a:pt x="2107" y="1009"/>
                  </a:lnTo>
                  <a:lnTo>
                    <a:pt x="88" y="1931"/>
                  </a:lnTo>
                  <a:lnTo>
                    <a:pt x="44" y="1931"/>
                  </a:lnTo>
                  <a:lnTo>
                    <a:pt x="0" y="2019"/>
                  </a:lnTo>
                  <a:lnTo>
                    <a:pt x="0" y="2062"/>
                  </a:lnTo>
                  <a:lnTo>
                    <a:pt x="0" y="2150"/>
                  </a:lnTo>
                  <a:lnTo>
                    <a:pt x="88" y="2238"/>
                  </a:lnTo>
                  <a:lnTo>
                    <a:pt x="264" y="2238"/>
                  </a:lnTo>
                  <a:lnTo>
                    <a:pt x="2238" y="1317"/>
                  </a:lnTo>
                  <a:lnTo>
                    <a:pt x="4344" y="351"/>
                  </a:lnTo>
                  <a:lnTo>
                    <a:pt x="4388" y="307"/>
                  </a:lnTo>
                  <a:lnTo>
                    <a:pt x="4432" y="220"/>
                  </a:lnTo>
                  <a:lnTo>
                    <a:pt x="4432" y="176"/>
                  </a:lnTo>
                  <a:lnTo>
                    <a:pt x="4432" y="88"/>
                  </a:lnTo>
                  <a:lnTo>
                    <a:pt x="4388" y="44"/>
                  </a:lnTo>
                  <a:lnTo>
                    <a:pt x="4301"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 name="Google Shape;344;p7"/>
            <p:cNvSpPr/>
            <p:nvPr/>
          </p:nvSpPr>
          <p:spPr>
            <a:xfrm>
              <a:off x="2583525" y="3619350"/>
              <a:ext cx="11000" cy="43925"/>
            </a:xfrm>
            <a:custGeom>
              <a:rect b="b" l="l" r="r" t="t"/>
              <a:pathLst>
                <a:path extrusionOk="0" h="1757" w="440">
                  <a:moveTo>
                    <a:pt x="220" y="1"/>
                  </a:moveTo>
                  <a:lnTo>
                    <a:pt x="176" y="45"/>
                  </a:lnTo>
                  <a:lnTo>
                    <a:pt x="132" y="89"/>
                  </a:lnTo>
                  <a:lnTo>
                    <a:pt x="88" y="176"/>
                  </a:lnTo>
                  <a:lnTo>
                    <a:pt x="1" y="1581"/>
                  </a:lnTo>
                  <a:lnTo>
                    <a:pt x="1" y="1624"/>
                  </a:lnTo>
                  <a:lnTo>
                    <a:pt x="44" y="1668"/>
                  </a:lnTo>
                  <a:lnTo>
                    <a:pt x="88" y="1712"/>
                  </a:lnTo>
                  <a:lnTo>
                    <a:pt x="176" y="1756"/>
                  </a:lnTo>
                  <a:lnTo>
                    <a:pt x="308" y="1712"/>
                  </a:lnTo>
                  <a:lnTo>
                    <a:pt x="352" y="1581"/>
                  </a:lnTo>
                  <a:lnTo>
                    <a:pt x="439" y="176"/>
                  </a:lnTo>
                  <a:lnTo>
                    <a:pt x="439" y="133"/>
                  </a:lnTo>
                  <a:lnTo>
                    <a:pt x="395" y="45"/>
                  </a:lnTo>
                  <a:lnTo>
                    <a:pt x="352"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 name="Google Shape;345;p7"/>
            <p:cNvSpPr/>
            <p:nvPr/>
          </p:nvSpPr>
          <p:spPr>
            <a:xfrm>
              <a:off x="2531975" y="3816825"/>
              <a:ext cx="28550" cy="37325"/>
            </a:xfrm>
            <a:custGeom>
              <a:rect b="b" l="l" r="r" t="t"/>
              <a:pathLst>
                <a:path extrusionOk="0" h="1493" w="1142">
                  <a:moveTo>
                    <a:pt x="922" y="0"/>
                  </a:moveTo>
                  <a:lnTo>
                    <a:pt x="878" y="44"/>
                  </a:lnTo>
                  <a:lnTo>
                    <a:pt x="834" y="88"/>
                  </a:lnTo>
                  <a:lnTo>
                    <a:pt x="0" y="1229"/>
                  </a:lnTo>
                  <a:lnTo>
                    <a:pt x="0" y="1317"/>
                  </a:lnTo>
                  <a:lnTo>
                    <a:pt x="0" y="1361"/>
                  </a:lnTo>
                  <a:lnTo>
                    <a:pt x="0" y="1448"/>
                  </a:lnTo>
                  <a:lnTo>
                    <a:pt x="44" y="1492"/>
                  </a:lnTo>
                  <a:lnTo>
                    <a:pt x="263" y="1492"/>
                  </a:lnTo>
                  <a:lnTo>
                    <a:pt x="307" y="1448"/>
                  </a:lnTo>
                  <a:lnTo>
                    <a:pt x="1097" y="308"/>
                  </a:lnTo>
                  <a:lnTo>
                    <a:pt x="1141" y="220"/>
                  </a:lnTo>
                  <a:lnTo>
                    <a:pt x="1141" y="176"/>
                  </a:lnTo>
                  <a:lnTo>
                    <a:pt x="1097" y="88"/>
                  </a:lnTo>
                  <a:lnTo>
                    <a:pt x="1053" y="44"/>
                  </a:lnTo>
                  <a:lnTo>
                    <a:pt x="1009"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 name="Google Shape;346;p7"/>
            <p:cNvSpPr/>
            <p:nvPr/>
          </p:nvSpPr>
          <p:spPr>
            <a:xfrm>
              <a:off x="2790850" y="3734550"/>
              <a:ext cx="36250" cy="30725"/>
            </a:xfrm>
            <a:custGeom>
              <a:rect b="b" l="l" r="r" t="t"/>
              <a:pathLst>
                <a:path extrusionOk="0" h="1229" w="1450">
                  <a:moveTo>
                    <a:pt x="177" y="0"/>
                  </a:moveTo>
                  <a:lnTo>
                    <a:pt x="89" y="44"/>
                  </a:lnTo>
                  <a:lnTo>
                    <a:pt x="45" y="88"/>
                  </a:lnTo>
                  <a:lnTo>
                    <a:pt x="1" y="132"/>
                  </a:lnTo>
                  <a:lnTo>
                    <a:pt x="1" y="220"/>
                  </a:lnTo>
                  <a:lnTo>
                    <a:pt x="45" y="264"/>
                  </a:lnTo>
                  <a:lnTo>
                    <a:pt x="89" y="307"/>
                  </a:lnTo>
                  <a:lnTo>
                    <a:pt x="1186" y="1185"/>
                  </a:lnTo>
                  <a:lnTo>
                    <a:pt x="1274" y="1229"/>
                  </a:lnTo>
                  <a:lnTo>
                    <a:pt x="1361" y="1229"/>
                  </a:lnTo>
                  <a:lnTo>
                    <a:pt x="1405" y="1185"/>
                  </a:lnTo>
                  <a:lnTo>
                    <a:pt x="1449" y="1097"/>
                  </a:lnTo>
                  <a:lnTo>
                    <a:pt x="1449" y="1053"/>
                  </a:lnTo>
                  <a:lnTo>
                    <a:pt x="1449" y="966"/>
                  </a:lnTo>
                  <a:lnTo>
                    <a:pt x="1405" y="922"/>
                  </a:lnTo>
                  <a:lnTo>
                    <a:pt x="308" y="44"/>
                  </a:lnTo>
                  <a:lnTo>
                    <a:pt x="220"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 name="Google Shape;347;p7"/>
            <p:cNvSpPr/>
            <p:nvPr/>
          </p:nvSpPr>
          <p:spPr>
            <a:xfrm>
              <a:off x="2285150" y="4725150"/>
              <a:ext cx="47175" cy="14275"/>
            </a:xfrm>
            <a:custGeom>
              <a:rect b="b" l="l" r="r" t="t"/>
              <a:pathLst>
                <a:path extrusionOk="0" h="571" w="1887">
                  <a:moveTo>
                    <a:pt x="1668" y="0"/>
                  </a:moveTo>
                  <a:lnTo>
                    <a:pt x="132" y="220"/>
                  </a:lnTo>
                  <a:lnTo>
                    <a:pt x="88" y="220"/>
                  </a:lnTo>
                  <a:lnTo>
                    <a:pt x="0" y="264"/>
                  </a:lnTo>
                  <a:lnTo>
                    <a:pt x="0" y="351"/>
                  </a:lnTo>
                  <a:lnTo>
                    <a:pt x="0" y="395"/>
                  </a:lnTo>
                  <a:lnTo>
                    <a:pt x="44" y="527"/>
                  </a:lnTo>
                  <a:lnTo>
                    <a:pt x="176" y="571"/>
                  </a:lnTo>
                  <a:lnTo>
                    <a:pt x="1711" y="351"/>
                  </a:lnTo>
                  <a:lnTo>
                    <a:pt x="1799" y="351"/>
                  </a:lnTo>
                  <a:lnTo>
                    <a:pt x="1843" y="307"/>
                  </a:lnTo>
                  <a:lnTo>
                    <a:pt x="1887" y="220"/>
                  </a:lnTo>
                  <a:lnTo>
                    <a:pt x="1887" y="176"/>
                  </a:lnTo>
                  <a:lnTo>
                    <a:pt x="1843" y="88"/>
                  </a:lnTo>
                  <a:lnTo>
                    <a:pt x="1799" y="44"/>
                  </a:lnTo>
                  <a:lnTo>
                    <a:pt x="1755"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 name="Google Shape;348;p7"/>
            <p:cNvSpPr/>
            <p:nvPr/>
          </p:nvSpPr>
          <p:spPr>
            <a:xfrm>
              <a:off x="2232475" y="4129475"/>
              <a:ext cx="879825" cy="325825"/>
            </a:xfrm>
            <a:custGeom>
              <a:rect b="b" l="l" r="r" t="t"/>
              <a:pathLst>
                <a:path extrusionOk="0" h="13033" w="35193">
                  <a:moveTo>
                    <a:pt x="23828" y="0"/>
                  </a:moveTo>
                  <a:lnTo>
                    <a:pt x="22424" y="44"/>
                  </a:lnTo>
                  <a:lnTo>
                    <a:pt x="22336" y="44"/>
                  </a:lnTo>
                  <a:lnTo>
                    <a:pt x="21809" y="220"/>
                  </a:lnTo>
                  <a:lnTo>
                    <a:pt x="21766" y="220"/>
                  </a:lnTo>
                  <a:lnTo>
                    <a:pt x="20537" y="1317"/>
                  </a:lnTo>
                  <a:lnTo>
                    <a:pt x="19703" y="1931"/>
                  </a:lnTo>
                  <a:lnTo>
                    <a:pt x="19045" y="2501"/>
                  </a:lnTo>
                  <a:lnTo>
                    <a:pt x="17948" y="3423"/>
                  </a:lnTo>
                  <a:lnTo>
                    <a:pt x="17377" y="3906"/>
                  </a:lnTo>
                  <a:lnTo>
                    <a:pt x="16851" y="4344"/>
                  </a:lnTo>
                  <a:lnTo>
                    <a:pt x="16324" y="4695"/>
                  </a:lnTo>
                  <a:lnTo>
                    <a:pt x="15754" y="5003"/>
                  </a:lnTo>
                  <a:lnTo>
                    <a:pt x="15052" y="5266"/>
                  </a:lnTo>
                  <a:lnTo>
                    <a:pt x="14174" y="5485"/>
                  </a:lnTo>
                  <a:lnTo>
                    <a:pt x="13077" y="5749"/>
                  </a:lnTo>
                  <a:lnTo>
                    <a:pt x="11673" y="5968"/>
                  </a:lnTo>
                  <a:lnTo>
                    <a:pt x="11629" y="6012"/>
                  </a:lnTo>
                  <a:lnTo>
                    <a:pt x="10269" y="6626"/>
                  </a:lnTo>
                  <a:lnTo>
                    <a:pt x="10225" y="6670"/>
                  </a:lnTo>
                  <a:lnTo>
                    <a:pt x="9611" y="7240"/>
                  </a:lnTo>
                  <a:lnTo>
                    <a:pt x="9567" y="7284"/>
                  </a:lnTo>
                  <a:lnTo>
                    <a:pt x="8163" y="10093"/>
                  </a:lnTo>
                  <a:lnTo>
                    <a:pt x="7022" y="11541"/>
                  </a:lnTo>
                  <a:lnTo>
                    <a:pt x="5705" y="12506"/>
                  </a:lnTo>
                  <a:lnTo>
                    <a:pt x="5091" y="12682"/>
                  </a:lnTo>
                  <a:lnTo>
                    <a:pt x="3906" y="12506"/>
                  </a:lnTo>
                  <a:lnTo>
                    <a:pt x="1537" y="11848"/>
                  </a:lnTo>
                  <a:lnTo>
                    <a:pt x="264" y="11365"/>
                  </a:lnTo>
                  <a:lnTo>
                    <a:pt x="89" y="11365"/>
                  </a:lnTo>
                  <a:lnTo>
                    <a:pt x="45" y="11409"/>
                  </a:lnTo>
                  <a:lnTo>
                    <a:pt x="1" y="11497"/>
                  </a:lnTo>
                  <a:lnTo>
                    <a:pt x="1" y="11541"/>
                  </a:lnTo>
                  <a:lnTo>
                    <a:pt x="45" y="11629"/>
                  </a:lnTo>
                  <a:lnTo>
                    <a:pt x="45" y="11672"/>
                  </a:lnTo>
                  <a:lnTo>
                    <a:pt x="132" y="11716"/>
                  </a:lnTo>
                  <a:lnTo>
                    <a:pt x="1449" y="12155"/>
                  </a:lnTo>
                  <a:lnTo>
                    <a:pt x="3818" y="12857"/>
                  </a:lnTo>
                  <a:lnTo>
                    <a:pt x="3862" y="12857"/>
                  </a:lnTo>
                  <a:lnTo>
                    <a:pt x="5091" y="13033"/>
                  </a:lnTo>
                  <a:lnTo>
                    <a:pt x="5135" y="13033"/>
                  </a:lnTo>
                  <a:lnTo>
                    <a:pt x="5837" y="12857"/>
                  </a:lnTo>
                  <a:lnTo>
                    <a:pt x="5881" y="12813"/>
                  </a:lnTo>
                  <a:lnTo>
                    <a:pt x="7241" y="11804"/>
                  </a:lnTo>
                  <a:lnTo>
                    <a:pt x="7285" y="11760"/>
                  </a:lnTo>
                  <a:lnTo>
                    <a:pt x="8426" y="10312"/>
                  </a:lnTo>
                  <a:lnTo>
                    <a:pt x="8470" y="10268"/>
                  </a:lnTo>
                  <a:lnTo>
                    <a:pt x="9874" y="7504"/>
                  </a:lnTo>
                  <a:lnTo>
                    <a:pt x="10444" y="6933"/>
                  </a:lnTo>
                  <a:lnTo>
                    <a:pt x="11761" y="6319"/>
                  </a:lnTo>
                  <a:lnTo>
                    <a:pt x="13165" y="6056"/>
                  </a:lnTo>
                  <a:lnTo>
                    <a:pt x="14306" y="5836"/>
                  </a:lnTo>
                  <a:lnTo>
                    <a:pt x="15227" y="5573"/>
                  </a:lnTo>
                  <a:lnTo>
                    <a:pt x="15929" y="5266"/>
                  </a:lnTo>
                  <a:lnTo>
                    <a:pt x="16544" y="4959"/>
                  </a:lnTo>
                  <a:lnTo>
                    <a:pt x="17070" y="4608"/>
                  </a:lnTo>
                  <a:lnTo>
                    <a:pt x="17597" y="4213"/>
                  </a:lnTo>
                  <a:lnTo>
                    <a:pt x="18167" y="3686"/>
                  </a:lnTo>
                  <a:lnTo>
                    <a:pt x="19264" y="2765"/>
                  </a:lnTo>
                  <a:lnTo>
                    <a:pt x="19923" y="2194"/>
                  </a:lnTo>
                  <a:lnTo>
                    <a:pt x="20756" y="1580"/>
                  </a:lnTo>
                  <a:lnTo>
                    <a:pt x="21941" y="527"/>
                  </a:lnTo>
                  <a:lnTo>
                    <a:pt x="22424" y="395"/>
                  </a:lnTo>
                  <a:lnTo>
                    <a:pt x="23784" y="351"/>
                  </a:lnTo>
                  <a:lnTo>
                    <a:pt x="25144" y="351"/>
                  </a:lnTo>
                  <a:lnTo>
                    <a:pt x="26461" y="395"/>
                  </a:lnTo>
                  <a:lnTo>
                    <a:pt x="27733" y="527"/>
                  </a:lnTo>
                  <a:lnTo>
                    <a:pt x="28348" y="615"/>
                  </a:lnTo>
                  <a:lnTo>
                    <a:pt x="28962" y="746"/>
                  </a:lnTo>
                  <a:lnTo>
                    <a:pt x="29576" y="878"/>
                  </a:lnTo>
                  <a:lnTo>
                    <a:pt x="30191" y="1097"/>
                  </a:lnTo>
                  <a:lnTo>
                    <a:pt x="30805" y="1317"/>
                  </a:lnTo>
                  <a:lnTo>
                    <a:pt x="31419" y="1580"/>
                  </a:lnTo>
                  <a:lnTo>
                    <a:pt x="32034" y="1887"/>
                  </a:lnTo>
                  <a:lnTo>
                    <a:pt x="32648" y="2238"/>
                  </a:lnTo>
                  <a:lnTo>
                    <a:pt x="34271" y="3291"/>
                  </a:lnTo>
                  <a:lnTo>
                    <a:pt x="34886" y="3949"/>
                  </a:lnTo>
                  <a:lnTo>
                    <a:pt x="34930" y="3993"/>
                  </a:lnTo>
                  <a:lnTo>
                    <a:pt x="35017" y="4037"/>
                  </a:lnTo>
                  <a:lnTo>
                    <a:pt x="35061" y="3993"/>
                  </a:lnTo>
                  <a:lnTo>
                    <a:pt x="35105" y="3993"/>
                  </a:lnTo>
                  <a:lnTo>
                    <a:pt x="35149" y="3906"/>
                  </a:lnTo>
                  <a:lnTo>
                    <a:pt x="35193" y="3862"/>
                  </a:lnTo>
                  <a:lnTo>
                    <a:pt x="35193" y="3774"/>
                  </a:lnTo>
                  <a:lnTo>
                    <a:pt x="35149" y="3730"/>
                  </a:lnTo>
                  <a:lnTo>
                    <a:pt x="34491" y="3028"/>
                  </a:lnTo>
                  <a:lnTo>
                    <a:pt x="32823" y="1931"/>
                  </a:lnTo>
                  <a:lnTo>
                    <a:pt x="32209" y="1580"/>
                  </a:lnTo>
                  <a:lnTo>
                    <a:pt x="31595" y="1273"/>
                  </a:lnTo>
                  <a:lnTo>
                    <a:pt x="30980" y="966"/>
                  </a:lnTo>
                  <a:lnTo>
                    <a:pt x="30322" y="746"/>
                  </a:lnTo>
                  <a:lnTo>
                    <a:pt x="29708" y="571"/>
                  </a:lnTo>
                  <a:lnTo>
                    <a:pt x="29094" y="395"/>
                  </a:lnTo>
                  <a:lnTo>
                    <a:pt x="28435" y="264"/>
                  </a:lnTo>
                  <a:lnTo>
                    <a:pt x="27821" y="176"/>
                  </a:lnTo>
                  <a:lnTo>
                    <a:pt x="26505" y="44"/>
                  </a:lnTo>
                  <a:lnTo>
                    <a:pt x="25188"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 name="Google Shape;349;p7"/>
            <p:cNvSpPr/>
            <p:nvPr/>
          </p:nvSpPr>
          <p:spPr>
            <a:xfrm>
              <a:off x="2228100" y="4100950"/>
              <a:ext cx="934675" cy="336800"/>
            </a:xfrm>
            <a:custGeom>
              <a:rect b="b" l="l" r="r" t="t"/>
              <a:pathLst>
                <a:path extrusionOk="0" h="13472" w="37387">
                  <a:moveTo>
                    <a:pt x="29707" y="0"/>
                  </a:moveTo>
                  <a:lnTo>
                    <a:pt x="25539" y="44"/>
                  </a:lnTo>
                  <a:lnTo>
                    <a:pt x="22204" y="176"/>
                  </a:lnTo>
                  <a:lnTo>
                    <a:pt x="22160" y="176"/>
                  </a:lnTo>
                  <a:lnTo>
                    <a:pt x="21370" y="571"/>
                  </a:lnTo>
                  <a:lnTo>
                    <a:pt x="21282" y="615"/>
                  </a:lnTo>
                  <a:lnTo>
                    <a:pt x="20010" y="2063"/>
                  </a:lnTo>
                  <a:lnTo>
                    <a:pt x="18167" y="3599"/>
                  </a:lnTo>
                  <a:lnTo>
                    <a:pt x="16368" y="5090"/>
                  </a:lnTo>
                  <a:lnTo>
                    <a:pt x="15183" y="5573"/>
                  </a:lnTo>
                  <a:lnTo>
                    <a:pt x="14569" y="5793"/>
                  </a:lnTo>
                  <a:lnTo>
                    <a:pt x="13998" y="5924"/>
                  </a:lnTo>
                  <a:lnTo>
                    <a:pt x="12857" y="6144"/>
                  </a:lnTo>
                  <a:lnTo>
                    <a:pt x="12243" y="6231"/>
                  </a:lnTo>
                  <a:lnTo>
                    <a:pt x="11629" y="6363"/>
                  </a:lnTo>
                  <a:lnTo>
                    <a:pt x="11058" y="6539"/>
                  </a:lnTo>
                  <a:lnTo>
                    <a:pt x="10488" y="6758"/>
                  </a:lnTo>
                  <a:lnTo>
                    <a:pt x="10224" y="6890"/>
                  </a:lnTo>
                  <a:lnTo>
                    <a:pt x="9961" y="7065"/>
                  </a:lnTo>
                  <a:lnTo>
                    <a:pt x="9698" y="7284"/>
                  </a:lnTo>
                  <a:lnTo>
                    <a:pt x="9478" y="7504"/>
                  </a:lnTo>
                  <a:lnTo>
                    <a:pt x="9259" y="7767"/>
                  </a:lnTo>
                  <a:lnTo>
                    <a:pt x="8996" y="8118"/>
                  </a:lnTo>
                  <a:lnTo>
                    <a:pt x="8820" y="8469"/>
                  </a:lnTo>
                  <a:lnTo>
                    <a:pt x="8601" y="8820"/>
                  </a:lnTo>
                  <a:lnTo>
                    <a:pt x="6802" y="12506"/>
                  </a:lnTo>
                  <a:lnTo>
                    <a:pt x="5968" y="12813"/>
                  </a:lnTo>
                  <a:lnTo>
                    <a:pt x="4608" y="13121"/>
                  </a:lnTo>
                  <a:lnTo>
                    <a:pt x="3906" y="12989"/>
                  </a:lnTo>
                  <a:lnTo>
                    <a:pt x="1712" y="12155"/>
                  </a:lnTo>
                  <a:lnTo>
                    <a:pt x="220" y="11585"/>
                  </a:lnTo>
                  <a:lnTo>
                    <a:pt x="88" y="11585"/>
                  </a:lnTo>
                  <a:lnTo>
                    <a:pt x="44" y="11629"/>
                  </a:lnTo>
                  <a:lnTo>
                    <a:pt x="0" y="11716"/>
                  </a:lnTo>
                  <a:lnTo>
                    <a:pt x="0" y="11760"/>
                  </a:lnTo>
                  <a:lnTo>
                    <a:pt x="0" y="11848"/>
                  </a:lnTo>
                  <a:lnTo>
                    <a:pt x="44" y="11892"/>
                  </a:lnTo>
                  <a:lnTo>
                    <a:pt x="88" y="11936"/>
                  </a:lnTo>
                  <a:lnTo>
                    <a:pt x="1580" y="12506"/>
                  </a:lnTo>
                  <a:lnTo>
                    <a:pt x="3818" y="13296"/>
                  </a:lnTo>
                  <a:lnTo>
                    <a:pt x="4564" y="13472"/>
                  </a:lnTo>
                  <a:lnTo>
                    <a:pt x="4652" y="13472"/>
                  </a:lnTo>
                  <a:lnTo>
                    <a:pt x="6100" y="13121"/>
                  </a:lnTo>
                  <a:lnTo>
                    <a:pt x="6977" y="12813"/>
                  </a:lnTo>
                  <a:lnTo>
                    <a:pt x="7065" y="12726"/>
                  </a:lnTo>
                  <a:lnTo>
                    <a:pt x="8908" y="8996"/>
                  </a:lnTo>
                  <a:lnTo>
                    <a:pt x="9084" y="8645"/>
                  </a:lnTo>
                  <a:lnTo>
                    <a:pt x="9303" y="8294"/>
                  </a:lnTo>
                  <a:lnTo>
                    <a:pt x="9522" y="8030"/>
                  </a:lnTo>
                  <a:lnTo>
                    <a:pt x="9742" y="7767"/>
                  </a:lnTo>
                  <a:lnTo>
                    <a:pt x="9961" y="7548"/>
                  </a:lnTo>
                  <a:lnTo>
                    <a:pt x="10181" y="7372"/>
                  </a:lnTo>
                  <a:lnTo>
                    <a:pt x="10663" y="7065"/>
                  </a:lnTo>
                  <a:lnTo>
                    <a:pt x="11190" y="6846"/>
                  </a:lnTo>
                  <a:lnTo>
                    <a:pt x="11716" y="6670"/>
                  </a:lnTo>
                  <a:lnTo>
                    <a:pt x="12287" y="6582"/>
                  </a:lnTo>
                  <a:lnTo>
                    <a:pt x="12901" y="6495"/>
                  </a:lnTo>
                  <a:lnTo>
                    <a:pt x="14086" y="6275"/>
                  </a:lnTo>
                  <a:lnTo>
                    <a:pt x="14700" y="6144"/>
                  </a:lnTo>
                  <a:lnTo>
                    <a:pt x="15315" y="5924"/>
                  </a:lnTo>
                  <a:lnTo>
                    <a:pt x="16499" y="5398"/>
                  </a:lnTo>
                  <a:lnTo>
                    <a:pt x="16543" y="5354"/>
                  </a:lnTo>
                  <a:lnTo>
                    <a:pt x="18430" y="3862"/>
                  </a:lnTo>
                  <a:lnTo>
                    <a:pt x="20229" y="2326"/>
                  </a:lnTo>
                  <a:lnTo>
                    <a:pt x="20273" y="2326"/>
                  </a:lnTo>
                  <a:lnTo>
                    <a:pt x="21546" y="878"/>
                  </a:lnTo>
                  <a:lnTo>
                    <a:pt x="22248" y="527"/>
                  </a:lnTo>
                  <a:lnTo>
                    <a:pt x="25539" y="395"/>
                  </a:lnTo>
                  <a:lnTo>
                    <a:pt x="29664" y="351"/>
                  </a:lnTo>
                  <a:lnTo>
                    <a:pt x="33042" y="2282"/>
                  </a:lnTo>
                  <a:lnTo>
                    <a:pt x="34973" y="3642"/>
                  </a:lnTo>
                  <a:lnTo>
                    <a:pt x="36772" y="5222"/>
                  </a:lnTo>
                  <a:lnTo>
                    <a:pt x="36816" y="5222"/>
                  </a:lnTo>
                  <a:lnTo>
                    <a:pt x="37123" y="5398"/>
                  </a:lnTo>
                  <a:lnTo>
                    <a:pt x="37167" y="5442"/>
                  </a:lnTo>
                  <a:lnTo>
                    <a:pt x="37255" y="5442"/>
                  </a:lnTo>
                  <a:lnTo>
                    <a:pt x="37299" y="5398"/>
                  </a:lnTo>
                  <a:lnTo>
                    <a:pt x="37343" y="5354"/>
                  </a:lnTo>
                  <a:lnTo>
                    <a:pt x="37386" y="5310"/>
                  </a:lnTo>
                  <a:lnTo>
                    <a:pt x="37386" y="5222"/>
                  </a:lnTo>
                  <a:lnTo>
                    <a:pt x="37343" y="5178"/>
                  </a:lnTo>
                  <a:lnTo>
                    <a:pt x="37299" y="5134"/>
                  </a:lnTo>
                  <a:lnTo>
                    <a:pt x="36992" y="4959"/>
                  </a:lnTo>
                  <a:lnTo>
                    <a:pt x="35192" y="3379"/>
                  </a:lnTo>
                  <a:lnTo>
                    <a:pt x="35149" y="3335"/>
                  </a:lnTo>
                  <a:lnTo>
                    <a:pt x="33218" y="2019"/>
                  </a:lnTo>
                  <a:lnTo>
                    <a:pt x="29795"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 name="Google Shape;350;p7"/>
            <p:cNvSpPr/>
            <p:nvPr/>
          </p:nvSpPr>
          <p:spPr>
            <a:xfrm>
              <a:off x="2245650" y="4054875"/>
              <a:ext cx="1314250" cy="359850"/>
            </a:xfrm>
            <a:custGeom>
              <a:rect b="b" l="l" r="r" t="t"/>
              <a:pathLst>
                <a:path extrusionOk="0" h="14394" w="52570">
                  <a:moveTo>
                    <a:pt x="26680" y="0"/>
                  </a:moveTo>
                  <a:lnTo>
                    <a:pt x="24091" y="176"/>
                  </a:lnTo>
                  <a:lnTo>
                    <a:pt x="24047" y="220"/>
                  </a:lnTo>
                  <a:lnTo>
                    <a:pt x="22862" y="439"/>
                  </a:lnTo>
                  <a:lnTo>
                    <a:pt x="22818" y="439"/>
                  </a:lnTo>
                  <a:lnTo>
                    <a:pt x="22292" y="746"/>
                  </a:lnTo>
                  <a:lnTo>
                    <a:pt x="21019" y="834"/>
                  </a:lnTo>
                  <a:lnTo>
                    <a:pt x="20888" y="878"/>
                  </a:lnTo>
                  <a:lnTo>
                    <a:pt x="19659" y="2063"/>
                  </a:lnTo>
                  <a:lnTo>
                    <a:pt x="19615" y="2107"/>
                  </a:lnTo>
                  <a:lnTo>
                    <a:pt x="19045" y="3072"/>
                  </a:lnTo>
                  <a:lnTo>
                    <a:pt x="18167" y="3862"/>
                  </a:lnTo>
                  <a:lnTo>
                    <a:pt x="16280" y="5573"/>
                  </a:lnTo>
                  <a:lnTo>
                    <a:pt x="15095" y="6451"/>
                  </a:lnTo>
                  <a:lnTo>
                    <a:pt x="14349" y="6758"/>
                  </a:lnTo>
                  <a:lnTo>
                    <a:pt x="11322" y="7285"/>
                  </a:lnTo>
                  <a:lnTo>
                    <a:pt x="9566" y="7811"/>
                  </a:lnTo>
                  <a:lnTo>
                    <a:pt x="9522" y="7855"/>
                  </a:lnTo>
                  <a:lnTo>
                    <a:pt x="8645" y="8338"/>
                  </a:lnTo>
                  <a:lnTo>
                    <a:pt x="8601" y="8382"/>
                  </a:lnTo>
                  <a:lnTo>
                    <a:pt x="7855" y="9171"/>
                  </a:lnTo>
                  <a:lnTo>
                    <a:pt x="7811" y="9215"/>
                  </a:lnTo>
                  <a:lnTo>
                    <a:pt x="7197" y="10268"/>
                  </a:lnTo>
                  <a:lnTo>
                    <a:pt x="5705" y="13603"/>
                  </a:lnTo>
                  <a:lnTo>
                    <a:pt x="5091" y="13823"/>
                  </a:lnTo>
                  <a:lnTo>
                    <a:pt x="3862" y="14042"/>
                  </a:lnTo>
                  <a:lnTo>
                    <a:pt x="2940" y="13867"/>
                  </a:lnTo>
                  <a:lnTo>
                    <a:pt x="264" y="12857"/>
                  </a:lnTo>
                  <a:lnTo>
                    <a:pt x="132" y="12857"/>
                  </a:lnTo>
                  <a:lnTo>
                    <a:pt x="44" y="12901"/>
                  </a:lnTo>
                  <a:lnTo>
                    <a:pt x="44" y="12989"/>
                  </a:lnTo>
                  <a:lnTo>
                    <a:pt x="0" y="13033"/>
                  </a:lnTo>
                  <a:lnTo>
                    <a:pt x="44" y="13121"/>
                  </a:lnTo>
                  <a:lnTo>
                    <a:pt x="88" y="13164"/>
                  </a:lnTo>
                  <a:lnTo>
                    <a:pt x="132" y="13208"/>
                  </a:lnTo>
                  <a:lnTo>
                    <a:pt x="2853" y="14218"/>
                  </a:lnTo>
                  <a:lnTo>
                    <a:pt x="2896" y="14218"/>
                  </a:lnTo>
                  <a:lnTo>
                    <a:pt x="3818" y="14393"/>
                  </a:lnTo>
                  <a:lnTo>
                    <a:pt x="3862" y="14393"/>
                  </a:lnTo>
                  <a:lnTo>
                    <a:pt x="5178" y="14174"/>
                  </a:lnTo>
                  <a:lnTo>
                    <a:pt x="5880" y="13867"/>
                  </a:lnTo>
                  <a:lnTo>
                    <a:pt x="6012" y="13779"/>
                  </a:lnTo>
                  <a:lnTo>
                    <a:pt x="7504" y="10400"/>
                  </a:lnTo>
                  <a:lnTo>
                    <a:pt x="8118" y="9391"/>
                  </a:lnTo>
                  <a:lnTo>
                    <a:pt x="8820" y="8645"/>
                  </a:lnTo>
                  <a:lnTo>
                    <a:pt x="9698" y="8162"/>
                  </a:lnTo>
                  <a:lnTo>
                    <a:pt x="11409" y="7636"/>
                  </a:lnTo>
                  <a:lnTo>
                    <a:pt x="14437" y="7065"/>
                  </a:lnTo>
                  <a:lnTo>
                    <a:pt x="14481" y="7065"/>
                  </a:lnTo>
                  <a:lnTo>
                    <a:pt x="15227" y="6758"/>
                  </a:lnTo>
                  <a:lnTo>
                    <a:pt x="15271" y="6714"/>
                  </a:lnTo>
                  <a:lnTo>
                    <a:pt x="16499" y="5880"/>
                  </a:lnTo>
                  <a:lnTo>
                    <a:pt x="18386" y="4125"/>
                  </a:lnTo>
                  <a:lnTo>
                    <a:pt x="19264" y="3291"/>
                  </a:lnTo>
                  <a:lnTo>
                    <a:pt x="19308" y="3291"/>
                  </a:lnTo>
                  <a:lnTo>
                    <a:pt x="19922" y="2326"/>
                  </a:lnTo>
                  <a:lnTo>
                    <a:pt x="21107" y="1185"/>
                  </a:lnTo>
                  <a:lnTo>
                    <a:pt x="22336" y="1054"/>
                  </a:lnTo>
                  <a:lnTo>
                    <a:pt x="22423" y="1054"/>
                  </a:lnTo>
                  <a:lnTo>
                    <a:pt x="22950" y="790"/>
                  </a:lnTo>
                  <a:lnTo>
                    <a:pt x="24135" y="527"/>
                  </a:lnTo>
                  <a:lnTo>
                    <a:pt x="26680" y="351"/>
                  </a:lnTo>
                  <a:lnTo>
                    <a:pt x="28128" y="527"/>
                  </a:lnTo>
                  <a:lnTo>
                    <a:pt x="28874" y="746"/>
                  </a:lnTo>
                  <a:lnTo>
                    <a:pt x="31024" y="2019"/>
                  </a:lnTo>
                  <a:lnTo>
                    <a:pt x="33042" y="3335"/>
                  </a:lnTo>
                  <a:lnTo>
                    <a:pt x="34710" y="4476"/>
                  </a:lnTo>
                  <a:lnTo>
                    <a:pt x="35719" y="5661"/>
                  </a:lnTo>
                  <a:lnTo>
                    <a:pt x="35763" y="5661"/>
                  </a:lnTo>
                  <a:lnTo>
                    <a:pt x="37079" y="6846"/>
                  </a:lnTo>
                  <a:lnTo>
                    <a:pt x="37123" y="6890"/>
                  </a:lnTo>
                  <a:lnTo>
                    <a:pt x="39493" y="8118"/>
                  </a:lnTo>
                  <a:lnTo>
                    <a:pt x="42740" y="9215"/>
                  </a:lnTo>
                  <a:lnTo>
                    <a:pt x="44407" y="9698"/>
                  </a:lnTo>
                  <a:lnTo>
                    <a:pt x="44451" y="9698"/>
                  </a:lnTo>
                  <a:lnTo>
                    <a:pt x="48620" y="10093"/>
                  </a:lnTo>
                  <a:lnTo>
                    <a:pt x="49673" y="10137"/>
                  </a:lnTo>
                  <a:lnTo>
                    <a:pt x="51867" y="9961"/>
                  </a:lnTo>
                  <a:lnTo>
                    <a:pt x="51911" y="9961"/>
                  </a:lnTo>
                  <a:lnTo>
                    <a:pt x="52438" y="9786"/>
                  </a:lnTo>
                  <a:lnTo>
                    <a:pt x="52525" y="9742"/>
                  </a:lnTo>
                  <a:lnTo>
                    <a:pt x="52569" y="9654"/>
                  </a:lnTo>
                  <a:lnTo>
                    <a:pt x="52569" y="9610"/>
                  </a:lnTo>
                  <a:lnTo>
                    <a:pt x="52569" y="9522"/>
                  </a:lnTo>
                  <a:lnTo>
                    <a:pt x="52525" y="9479"/>
                  </a:lnTo>
                  <a:lnTo>
                    <a:pt x="52481" y="9435"/>
                  </a:lnTo>
                  <a:lnTo>
                    <a:pt x="52350" y="9435"/>
                  </a:lnTo>
                  <a:lnTo>
                    <a:pt x="51823" y="9610"/>
                  </a:lnTo>
                  <a:lnTo>
                    <a:pt x="49673" y="9786"/>
                  </a:lnTo>
                  <a:lnTo>
                    <a:pt x="48620" y="9742"/>
                  </a:lnTo>
                  <a:lnTo>
                    <a:pt x="44495" y="9347"/>
                  </a:lnTo>
                  <a:lnTo>
                    <a:pt x="42872" y="8864"/>
                  </a:lnTo>
                  <a:lnTo>
                    <a:pt x="39624" y="7811"/>
                  </a:lnTo>
                  <a:lnTo>
                    <a:pt x="37299" y="6582"/>
                  </a:lnTo>
                  <a:lnTo>
                    <a:pt x="35982" y="5398"/>
                  </a:lnTo>
                  <a:lnTo>
                    <a:pt x="34929" y="4213"/>
                  </a:lnTo>
                  <a:lnTo>
                    <a:pt x="34885" y="4169"/>
                  </a:lnTo>
                  <a:lnTo>
                    <a:pt x="33218" y="3028"/>
                  </a:lnTo>
                  <a:lnTo>
                    <a:pt x="31199" y="1712"/>
                  </a:lnTo>
                  <a:lnTo>
                    <a:pt x="29049" y="439"/>
                  </a:lnTo>
                  <a:lnTo>
                    <a:pt x="29005" y="395"/>
                  </a:lnTo>
                  <a:lnTo>
                    <a:pt x="28216" y="176"/>
                  </a:lnTo>
                  <a:lnTo>
                    <a:pt x="28172" y="176"/>
                  </a:lnTo>
                  <a:lnTo>
                    <a:pt x="26724"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 name="Google Shape;351;p7"/>
            <p:cNvSpPr/>
            <p:nvPr/>
          </p:nvSpPr>
          <p:spPr>
            <a:xfrm>
              <a:off x="2252225" y="4008800"/>
              <a:ext cx="1328500" cy="378500"/>
            </a:xfrm>
            <a:custGeom>
              <a:rect b="b" l="l" r="r" t="t"/>
              <a:pathLst>
                <a:path extrusionOk="0" h="15140" w="53140">
                  <a:moveTo>
                    <a:pt x="24749" y="0"/>
                  </a:moveTo>
                  <a:lnTo>
                    <a:pt x="22643" y="483"/>
                  </a:lnTo>
                  <a:lnTo>
                    <a:pt x="22599" y="527"/>
                  </a:lnTo>
                  <a:lnTo>
                    <a:pt x="20054" y="1448"/>
                  </a:lnTo>
                  <a:lnTo>
                    <a:pt x="19966" y="1492"/>
                  </a:lnTo>
                  <a:lnTo>
                    <a:pt x="18650" y="3291"/>
                  </a:lnTo>
                  <a:lnTo>
                    <a:pt x="17992" y="4520"/>
                  </a:lnTo>
                  <a:lnTo>
                    <a:pt x="17290" y="5310"/>
                  </a:lnTo>
                  <a:lnTo>
                    <a:pt x="15490" y="6977"/>
                  </a:lnTo>
                  <a:lnTo>
                    <a:pt x="14437" y="7679"/>
                  </a:lnTo>
                  <a:lnTo>
                    <a:pt x="13779" y="7899"/>
                  </a:lnTo>
                  <a:lnTo>
                    <a:pt x="9918" y="8601"/>
                  </a:lnTo>
                  <a:lnTo>
                    <a:pt x="9874" y="8601"/>
                  </a:lnTo>
                  <a:lnTo>
                    <a:pt x="8908" y="8996"/>
                  </a:lnTo>
                  <a:lnTo>
                    <a:pt x="8865" y="8996"/>
                  </a:lnTo>
                  <a:lnTo>
                    <a:pt x="7855" y="9566"/>
                  </a:lnTo>
                  <a:lnTo>
                    <a:pt x="7811" y="9610"/>
                  </a:lnTo>
                  <a:lnTo>
                    <a:pt x="6934" y="10444"/>
                  </a:lnTo>
                  <a:lnTo>
                    <a:pt x="6890" y="10488"/>
                  </a:lnTo>
                  <a:lnTo>
                    <a:pt x="6188" y="11716"/>
                  </a:lnTo>
                  <a:lnTo>
                    <a:pt x="5091" y="14700"/>
                  </a:lnTo>
                  <a:lnTo>
                    <a:pt x="2458" y="14788"/>
                  </a:lnTo>
                  <a:lnTo>
                    <a:pt x="220" y="13954"/>
                  </a:lnTo>
                  <a:lnTo>
                    <a:pt x="176" y="13954"/>
                  </a:lnTo>
                  <a:lnTo>
                    <a:pt x="88" y="13998"/>
                  </a:lnTo>
                  <a:lnTo>
                    <a:pt x="45" y="13998"/>
                  </a:lnTo>
                  <a:lnTo>
                    <a:pt x="1" y="14086"/>
                  </a:lnTo>
                  <a:lnTo>
                    <a:pt x="1" y="14130"/>
                  </a:lnTo>
                  <a:lnTo>
                    <a:pt x="1" y="14218"/>
                  </a:lnTo>
                  <a:lnTo>
                    <a:pt x="45" y="14262"/>
                  </a:lnTo>
                  <a:lnTo>
                    <a:pt x="132" y="14305"/>
                  </a:lnTo>
                  <a:lnTo>
                    <a:pt x="2370" y="15139"/>
                  </a:lnTo>
                  <a:lnTo>
                    <a:pt x="2458" y="15139"/>
                  </a:lnTo>
                  <a:lnTo>
                    <a:pt x="5222" y="15051"/>
                  </a:lnTo>
                  <a:lnTo>
                    <a:pt x="5310" y="15007"/>
                  </a:lnTo>
                  <a:lnTo>
                    <a:pt x="5398" y="14920"/>
                  </a:lnTo>
                  <a:lnTo>
                    <a:pt x="6495" y="11848"/>
                  </a:lnTo>
                  <a:lnTo>
                    <a:pt x="7197" y="10707"/>
                  </a:lnTo>
                  <a:lnTo>
                    <a:pt x="8075" y="9873"/>
                  </a:lnTo>
                  <a:lnTo>
                    <a:pt x="9040" y="9303"/>
                  </a:lnTo>
                  <a:lnTo>
                    <a:pt x="10005" y="8952"/>
                  </a:lnTo>
                  <a:lnTo>
                    <a:pt x="13867" y="8250"/>
                  </a:lnTo>
                  <a:lnTo>
                    <a:pt x="14569" y="8031"/>
                  </a:lnTo>
                  <a:lnTo>
                    <a:pt x="14613" y="7987"/>
                  </a:lnTo>
                  <a:lnTo>
                    <a:pt x="15666" y="7241"/>
                  </a:lnTo>
                  <a:lnTo>
                    <a:pt x="15710" y="7241"/>
                  </a:lnTo>
                  <a:lnTo>
                    <a:pt x="17553" y="5573"/>
                  </a:lnTo>
                  <a:lnTo>
                    <a:pt x="17553" y="5529"/>
                  </a:lnTo>
                  <a:lnTo>
                    <a:pt x="18255" y="4739"/>
                  </a:lnTo>
                  <a:lnTo>
                    <a:pt x="18299" y="4696"/>
                  </a:lnTo>
                  <a:lnTo>
                    <a:pt x="18957" y="3467"/>
                  </a:lnTo>
                  <a:lnTo>
                    <a:pt x="20230" y="1756"/>
                  </a:lnTo>
                  <a:lnTo>
                    <a:pt x="22731" y="834"/>
                  </a:lnTo>
                  <a:lnTo>
                    <a:pt x="24793" y="351"/>
                  </a:lnTo>
                  <a:lnTo>
                    <a:pt x="25320" y="351"/>
                  </a:lnTo>
                  <a:lnTo>
                    <a:pt x="27996" y="1054"/>
                  </a:lnTo>
                  <a:lnTo>
                    <a:pt x="31507" y="2940"/>
                  </a:lnTo>
                  <a:lnTo>
                    <a:pt x="33789" y="4345"/>
                  </a:lnTo>
                  <a:lnTo>
                    <a:pt x="35544" y="5134"/>
                  </a:lnTo>
                  <a:lnTo>
                    <a:pt x="36992" y="6582"/>
                  </a:lnTo>
                  <a:lnTo>
                    <a:pt x="39142" y="8118"/>
                  </a:lnTo>
                  <a:lnTo>
                    <a:pt x="40107" y="9171"/>
                  </a:lnTo>
                  <a:lnTo>
                    <a:pt x="40151" y="9259"/>
                  </a:lnTo>
                  <a:lnTo>
                    <a:pt x="42696" y="10181"/>
                  </a:lnTo>
                  <a:lnTo>
                    <a:pt x="44671" y="10751"/>
                  </a:lnTo>
                  <a:lnTo>
                    <a:pt x="44715" y="10751"/>
                  </a:lnTo>
                  <a:lnTo>
                    <a:pt x="48752" y="11146"/>
                  </a:lnTo>
                  <a:lnTo>
                    <a:pt x="48796" y="11190"/>
                  </a:lnTo>
                  <a:lnTo>
                    <a:pt x="51341" y="11058"/>
                  </a:lnTo>
                  <a:lnTo>
                    <a:pt x="52087" y="11190"/>
                  </a:lnTo>
                  <a:lnTo>
                    <a:pt x="52175" y="11190"/>
                  </a:lnTo>
                  <a:lnTo>
                    <a:pt x="53008" y="10927"/>
                  </a:lnTo>
                  <a:lnTo>
                    <a:pt x="53096" y="10883"/>
                  </a:lnTo>
                  <a:lnTo>
                    <a:pt x="53140" y="10839"/>
                  </a:lnTo>
                  <a:lnTo>
                    <a:pt x="53140" y="10751"/>
                  </a:lnTo>
                  <a:lnTo>
                    <a:pt x="53140" y="10707"/>
                  </a:lnTo>
                  <a:lnTo>
                    <a:pt x="53096" y="10619"/>
                  </a:lnTo>
                  <a:lnTo>
                    <a:pt x="53052" y="10576"/>
                  </a:lnTo>
                  <a:lnTo>
                    <a:pt x="52921" y="10576"/>
                  </a:lnTo>
                  <a:lnTo>
                    <a:pt x="52087" y="10839"/>
                  </a:lnTo>
                  <a:lnTo>
                    <a:pt x="51385" y="10707"/>
                  </a:lnTo>
                  <a:lnTo>
                    <a:pt x="51341" y="10707"/>
                  </a:lnTo>
                  <a:lnTo>
                    <a:pt x="48796" y="10839"/>
                  </a:lnTo>
                  <a:lnTo>
                    <a:pt x="44759" y="10400"/>
                  </a:lnTo>
                  <a:lnTo>
                    <a:pt x="42828" y="9830"/>
                  </a:lnTo>
                  <a:lnTo>
                    <a:pt x="40327" y="8908"/>
                  </a:lnTo>
                  <a:lnTo>
                    <a:pt x="39361" y="7855"/>
                  </a:lnTo>
                  <a:lnTo>
                    <a:pt x="37211" y="6319"/>
                  </a:lnTo>
                  <a:lnTo>
                    <a:pt x="35763" y="4871"/>
                  </a:lnTo>
                  <a:lnTo>
                    <a:pt x="35719" y="4827"/>
                  </a:lnTo>
                  <a:lnTo>
                    <a:pt x="33964" y="4037"/>
                  </a:lnTo>
                  <a:lnTo>
                    <a:pt x="31682" y="2633"/>
                  </a:lnTo>
                  <a:lnTo>
                    <a:pt x="28128" y="702"/>
                  </a:lnTo>
                  <a:lnTo>
                    <a:pt x="25364"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 name="Google Shape;352;p7"/>
            <p:cNvSpPr/>
            <p:nvPr/>
          </p:nvSpPr>
          <p:spPr>
            <a:xfrm>
              <a:off x="2104125" y="4481600"/>
              <a:ext cx="42825" cy="15400"/>
            </a:xfrm>
            <a:custGeom>
              <a:rect b="b" l="l" r="r" t="t"/>
              <a:pathLst>
                <a:path extrusionOk="0" h="616" w="1713">
                  <a:moveTo>
                    <a:pt x="132" y="1"/>
                  </a:moveTo>
                  <a:lnTo>
                    <a:pt x="45" y="45"/>
                  </a:lnTo>
                  <a:lnTo>
                    <a:pt x="1" y="89"/>
                  </a:lnTo>
                  <a:lnTo>
                    <a:pt x="1" y="132"/>
                  </a:lnTo>
                  <a:lnTo>
                    <a:pt x="1" y="220"/>
                  </a:lnTo>
                  <a:lnTo>
                    <a:pt x="1" y="264"/>
                  </a:lnTo>
                  <a:lnTo>
                    <a:pt x="45" y="308"/>
                  </a:lnTo>
                  <a:lnTo>
                    <a:pt x="132" y="352"/>
                  </a:lnTo>
                  <a:lnTo>
                    <a:pt x="1493" y="615"/>
                  </a:lnTo>
                  <a:lnTo>
                    <a:pt x="1537" y="615"/>
                  </a:lnTo>
                  <a:lnTo>
                    <a:pt x="1668" y="571"/>
                  </a:lnTo>
                  <a:lnTo>
                    <a:pt x="1712" y="484"/>
                  </a:lnTo>
                  <a:lnTo>
                    <a:pt x="1712" y="440"/>
                  </a:lnTo>
                  <a:lnTo>
                    <a:pt x="1668" y="352"/>
                  </a:lnTo>
                  <a:lnTo>
                    <a:pt x="1624" y="308"/>
                  </a:lnTo>
                  <a:lnTo>
                    <a:pt x="1580" y="264"/>
                  </a:lnTo>
                  <a:lnTo>
                    <a:pt x="176"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 name="Google Shape;353;p7"/>
            <p:cNvSpPr/>
            <p:nvPr/>
          </p:nvSpPr>
          <p:spPr>
            <a:xfrm>
              <a:off x="2084375" y="4455275"/>
              <a:ext cx="138250" cy="42825"/>
            </a:xfrm>
            <a:custGeom>
              <a:rect b="b" l="l" r="r" t="t"/>
              <a:pathLst>
                <a:path extrusionOk="0" h="1713" w="5530">
                  <a:moveTo>
                    <a:pt x="659" y="1"/>
                  </a:moveTo>
                  <a:lnTo>
                    <a:pt x="133" y="132"/>
                  </a:lnTo>
                  <a:lnTo>
                    <a:pt x="45" y="176"/>
                  </a:lnTo>
                  <a:lnTo>
                    <a:pt x="1" y="220"/>
                  </a:lnTo>
                  <a:lnTo>
                    <a:pt x="1" y="264"/>
                  </a:lnTo>
                  <a:lnTo>
                    <a:pt x="1" y="352"/>
                  </a:lnTo>
                  <a:lnTo>
                    <a:pt x="1" y="396"/>
                  </a:lnTo>
                  <a:lnTo>
                    <a:pt x="89" y="439"/>
                  </a:lnTo>
                  <a:lnTo>
                    <a:pt x="133" y="483"/>
                  </a:lnTo>
                  <a:lnTo>
                    <a:pt x="220" y="483"/>
                  </a:lnTo>
                  <a:lnTo>
                    <a:pt x="703" y="352"/>
                  </a:lnTo>
                  <a:lnTo>
                    <a:pt x="3029" y="1142"/>
                  </a:lnTo>
                  <a:lnTo>
                    <a:pt x="5310" y="1712"/>
                  </a:lnTo>
                  <a:lnTo>
                    <a:pt x="5354" y="1712"/>
                  </a:lnTo>
                  <a:lnTo>
                    <a:pt x="5442" y="1668"/>
                  </a:lnTo>
                  <a:lnTo>
                    <a:pt x="5530" y="1580"/>
                  </a:lnTo>
                  <a:lnTo>
                    <a:pt x="5530" y="1493"/>
                  </a:lnTo>
                  <a:lnTo>
                    <a:pt x="5486" y="1449"/>
                  </a:lnTo>
                  <a:lnTo>
                    <a:pt x="5442" y="1405"/>
                  </a:lnTo>
                  <a:lnTo>
                    <a:pt x="5398" y="1361"/>
                  </a:lnTo>
                  <a:lnTo>
                    <a:pt x="3116" y="791"/>
                  </a:lnTo>
                  <a:lnTo>
                    <a:pt x="747"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 name="Google Shape;354;p7"/>
            <p:cNvSpPr/>
            <p:nvPr/>
          </p:nvSpPr>
          <p:spPr>
            <a:xfrm>
              <a:off x="2080000" y="4434425"/>
              <a:ext cx="208450" cy="60375"/>
            </a:xfrm>
            <a:custGeom>
              <a:rect b="b" l="l" r="r" t="t"/>
              <a:pathLst>
                <a:path extrusionOk="0" h="2415" w="8338">
                  <a:moveTo>
                    <a:pt x="1317" y="1"/>
                  </a:moveTo>
                  <a:lnTo>
                    <a:pt x="527" y="176"/>
                  </a:lnTo>
                  <a:lnTo>
                    <a:pt x="483" y="176"/>
                  </a:lnTo>
                  <a:lnTo>
                    <a:pt x="132" y="308"/>
                  </a:lnTo>
                  <a:lnTo>
                    <a:pt x="44" y="352"/>
                  </a:lnTo>
                  <a:lnTo>
                    <a:pt x="44" y="396"/>
                  </a:lnTo>
                  <a:lnTo>
                    <a:pt x="0" y="484"/>
                  </a:lnTo>
                  <a:lnTo>
                    <a:pt x="44" y="528"/>
                  </a:lnTo>
                  <a:lnTo>
                    <a:pt x="44" y="571"/>
                  </a:lnTo>
                  <a:lnTo>
                    <a:pt x="132" y="615"/>
                  </a:lnTo>
                  <a:lnTo>
                    <a:pt x="176" y="659"/>
                  </a:lnTo>
                  <a:lnTo>
                    <a:pt x="264" y="615"/>
                  </a:lnTo>
                  <a:lnTo>
                    <a:pt x="571" y="484"/>
                  </a:lnTo>
                  <a:lnTo>
                    <a:pt x="1361" y="352"/>
                  </a:lnTo>
                  <a:lnTo>
                    <a:pt x="3511" y="922"/>
                  </a:lnTo>
                  <a:lnTo>
                    <a:pt x="5837" y="1844"/>
                  </a:lnTo>
                  <a:lnTo>
                    <a:pt x="7723" y="2371"/>
                  </a:lnTo>
                  <a:lnTo>
                    <a:pt x="8162" y="2414"/>
                  </a:lnTo>
                  <a:lnTo>
                    <a:pt x="8206" y="2414"/>
                  </a:lnTo>
                  <a:lnTo>
                    <a:pt x="8294" y="2371"/>
                  </a:lnTo>
                  <a:lnTo>
                    <a:pt x="8338" y="2283"/>
                  </a:lnTo>
                  <a:lnTo>
                    <a:pt x="8338" y="2195"/>
                  </a:lnTo>
                  <a:lnTo>
                    <a:pt x="8338" y="2151"/>
                  </a:lnTo>
                  <a:lnTo>
                    <a:pt x="8294" y="2107"/>
                  </a:lnTo>
                  <a:lnTo>
                    <a:pt x="8206" y="2063"/>
                  </a:lnTo>
                  <a:lnTo>
                    <a:pt x="7811" y="2019"/>
                  </a:lnTo>
                  <a:lnTo>
                    <a:pt x="5968" y="1537"/>
                  </a:lnTo>
                  <a:lnTo>
                    <a:pt x="3642" y="571"/>
                  </a:lnTo>
                  <a:lnTo>
                    <a:pt x="3599" y="571"/>
                  </a:lnTo>
                  <a:lnTo>
                    <a:pt x="1405" y="45"/>
                  </a:lnTo>
                  <a:lnTo>
                    <a:pt x="1317"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 name="Google Shape;355;p7"/>
            <p:cNvSpPr/>
            <p:nvPr/>
          </p:nvSpPr>
          <p:spPr>
            <a:xfrm>
              <a:off x="2060250" y="4419075"/>
              <a:ext cx="269900" cy="66950"/>
            </a:xfrm>
            <a:custGeom>
              <a:rect b="b" l="l" r="r" t="t"/>
              <a:pathLst>
                <a:path extrusionOk="0" h="2678" w="10796">
                  <a:moveTo>
                    <a:pt x="3072" y="1"/>
                  </a:moveTo>
                  <a:lnTo>
                    <a:pt x="1536" y="264"/>
                  </a:lnTo>
                  <a:lnTo>
                    <a:pt x="176" y="483"/>
                  </a:lnTo>
                  <a:lnTo>
                    <a:pt x="88" y="483"/>
                  </a:lnTo>
                  <a:lnTo>
                    <a:pt x="44" y="571"/>
                  </a:lnTo>
                  <a:lnTo>
                    <a:pt x="1" y="615"/>
                  </a:lnTo>
                  <a:lnTo>
                    <a:pt x="1" y="659"/>
                  </a:lnTo>
                  <a:lnTo>
                    <a:pt x="44" y="747"/>
                  </a:lnTo>
                  <a:lnTo>
                    <a:pt x="88" y="790"/>
                  </a:lnTo>
                  <a:lnTo>
                    <a:pt x="132" y="834"/>
                  </a:lnTo>
                  <a:lnTo>
                    <a:pt x="220" y="834"/>
                  </a:lnTo>
                  <a:lnTo>
                    <a:pt x="1580" y="615"/>
                  </a:lnTo>
                  <a:lnTo>
                    <a:pt x="3116" y="396"/>
                  </a:lnTo>
                  <a:lnTo>
                    <a:pt x="5617" y="1229"/>
                  </a:lnTo>
                  <a:lnTo>
                    <a:pt x="7899" y="1887"/>
                  </a:lnTo>
                  <a:lnTo>
                    <a:pt x="9698" y="2546"/>
                  </a:lnTo>
                  <a:lnTo>
                    <a:pt x="9742" y="2546"/>
                  </a:lnTo>
                  <a:lnTo>
                    <a:pt x="10576" y="2677"/>
                  </a:lnTo>
                  <a:lnTo>
                    <a:pt x="10620" y="2677"/>
                  </a:lnTo>
                  <a:lnTo>
                    <a:pt x="10751" y="2633"/>
                  </a:lnTo>
                  <a:lnTo>
                    <a:pt x="10795" y="2502"/>
                  </a:lnTo>
                  <a:lnTo>
                    <a:pt x="10795" y="2458"/>
                  </a:lnTo>
                  <a:lnTo>
                    <a:pt x="10751" y="2370"/>
                  </a:lnTo>
                  <a:lnTo>
                    <a:pt x="10707" y="2326"/>
                  </a:lnTo>
                  <a:lnTo>
                    <a:pt x="10664" y="2326"/>
                  </a:lnTo>
                  <a:lnTo>
                    <a:pt x="9830" y="2195"/>
                  </a:lnTo>
                  <a:lnTo>
                    <a:pt x="7987" y="1536"/>
                  </a:lnTo>
                  <a:lnTo>
                    <a:pt x="5749" y="878"/>
                  </a:lnTo>
                  <a:lnTo>
                    <a:pt x="3160" y="45"/>
                  </a:lnTo>
                  <a:lnTo>
                    <a:pt x="3072"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 name="Google Shape;356;p7"/>
            <p:cNvSpPr/>
            <p:nvPr/>
          </p:nvSpPr>
          <p:spPr>
            <a:xfrm>
              <a:off x="1951650" y="4680175"/>
              <a:ext cx="528775" cy="40600"/>
            </a:xfrm>
            <a:custGeom>
              <a:rect b="b" l="l" r="r" t="t"/>
              <a:pathLst>
                <a:path extrusionOk="0" h="1624" w="21151">
                  <a:moveTo>
                    <a:pt x="20975" y="0"/>
                  </a:moveTo>
                  <a:lnTo>
                    <a:pt x="16807" y="132"/>
                  </a:lnTo>
                  <a:lnTo>
                    <a:pt x="16719" y="176"/>
                  </a:lnTo>
                  <a:lnTo>
                    <a:pt x="15578" y="702"/>
                  </a:lnTo>
                  <a:lnTo>
                    <a:pt x="11146" y="527"/>
                  </a:lnTo>
                  <a:lnTo>
                    <a:pt x="8733" y="527"/>
                  </a:lnTo>
                  <a:lnTo>
                    <a:pt x="6188" y="790"/>
                  </a:lnTo>
                  <a:lnTo>
                    <a:pt x="3116" y="1097"/>
                  </a:lnTo>
                  <a:lnTo>
                    <a:pt x="878" y="966"/>
                  </a:lnTo>
                  <a:lnTo>
                    <a:pt x="790" y="1009"/>
                  </a:lnTo>
                  <a:lnTo>
                    <a:pt x="132" y="1273"/>
                  </a:lnTo>
                  <a:lnTo>
                    <a:pt x="44" y="1317"/>
                  </a:lnTo>
                  <a:lnTo>
                    <a:pt x="0" y="1404"/>
                  </a:lnTo>
                  <a:lnTo>
                    <a:pt x="0" y="1448"/>
                  </a:lnTo>
                  <a:lnTo>
                    <a:pt x="0" y="1536"/>
                  </a:lnTo>
                  <a:lnTo>
                    <a:pt x="88" y="1580"/>
                  </a:lnTo>
                  <a:lnTo>
                    <a:pt x="176" y="1624"/>
                  </a:lnTo>
                  <a:lnTo>
                    <a:pt x="264" y="1624"/>
                  </a:lnTo>
                  <a:lnTo>
                    <a:pt x="878" y="1317"/>
                  </a:lnTo>
                  <a:lnTo>
                    <a:pt x="3116" y="1448"/>
                  </a:lnTo>
                  <a:lnTo>
                    <a:pt x="3160" y="1448"/>
                  </a:lnTo>
                  <a:lnTo>
                    <a:pt x="6231" y="1141"/>
                  </a:lnTo>
                  <a:lnTo>
                    <a:pt x="8733" y="878"/>
                  </a:lnTo>
                  <a:lnTo>
                    <a:pt x="11146" y="878"/>
                  </a:lnTo>
                  <a:lnTo>
                    <a:pt x="15578" y="1053"/>
                  </a:lnTo>
                  <a:lnTo>
                    <a:pt x="15666" y="1053"/>
                  </a:lnTo>
                  <a:lnTo>
                    <a:pt x="16851" y="483"/>
                  </a:lnTo>
                  <a:lnTo>
                    <a:pt x="20975" y="351"/>
                  </a:lnTo>
                  <a:lnTo>
                    <a:pt x="21063" y="351"/>
                  </a:lnTo>
                  <a:lnTo>
                    <a:pt x="21107" y="307"/>
                  </a:lnTo>
                  <a:lnTo>
                    <a:pt x="21151" y="263"/>
                  </a:lnTo>
                  <a:lnTo>
                    <a:pt x="21151" y="176"/>
                  </a:lnTo>
                  <a:lnTo>
                    <a:pt x="21151" y="132"/>
                  </a:lnTo>
                  <a:lnTo>
                    <a:pt x="21107" y="44"/>
                  </a:lnTo>
                  <a:lnTo>
                    <a:pt x="21063" y="44"/>
                  </a:lnTo>
                  <a:lnTo>
                    <a:pt x="20975"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 name="Google Shape;357;p7"/>
            <p:cNvSpPr/>
            <p:nvPr/>
          </p:nvSpPr>
          <p:spPr>
            <a:xfrm>
              <a:off x="2370700" y="4660425"/>
              <a:ext cx="121800" cy="17575"/>
            </a:xfrm>
            <a:custGeom>
              <a:rect b="b" l="l" r="r" t="t"/>
              <a:pathLst>
                <a:path extrusionOk="0" h="703" w="4872">
                  <a:moveTo>
                    <a:pt x="4696" y="0"/>
                  </a:moveTo>
                  <a:lnTo>
                    <a:pt x="1010" y="44"/>
                  </a:lnTo>
                  <a:lnTo>
                    <a:pt x="966" y="88"/>
                  </a:lnTo>
                  <a:lnTo>
                    <a:pt x="132" y="395"/>
                  </a:lnTo>
                  <a:lnTo>
                    <a:pt x="45" y="395"/>
                  </a:lnTo>
                  <a:lnTo>
                    <a:pt x="1" y="483"/>
                  </a:lnTo>
                  <a:lnTo>
                    <a:pt x="1" y="527"/>
                  </a:lnTo>
                  <a:lnTo>
                    <a:pt x="1" y="615"/>
                  </a:lnTo>
                  <a:lnTo>
                    <a:pt x="89" y="702"/>
                  </a:lnTo>
                  <a:lnTo>
                    <a:pt x="220" y="702"/>
                  </a:lnTo>
                  <a:lnTo>
                    <a:pt x="1054" y="395"/>
                  </a:lnTo>
                  <a:lnTo>
                    <a:pt x="4740" y="351"/>
                  </a:lnTo>
                  <a:lnTo>
                    <a:pt x="4784" y="307"/>
                  </a:lnTo>
                  <a:lnTo>
                    <a:pt x="4828" y="264"/>
                  </a:lnTo>
                  <a:lnTo>
                    <a:pt x="4871" y="220"/>
                  </a:lnTo>
                  <a:lnTo>
                    <a:pt x="4871" y="132"/>
                  </a:lnTo>
                  <a:lnTo>
                    <a:pt x="4871" y="88"/>
                  </a:lnTo>
                  <a:lnTo>
                    <a:pt x="4828" y="44"/>
                  </a:lnTo>
                  <a:lnTo>
                    <a:pt x="4784"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 name="Google Shape;358;p7"/>
            <p:cNvSpPr/>
            <p:nvPr/>
          </p:nvSpPr>
          <p:spPr>
            <a:xfrm>
              <a:off x="2386075" y="4638475"/>
              <a:ext cx="120675" cy="19775"/>
            </a:xfrm>
            <a:custGeom>
              <a:rect b="b" l="l" r="r" t="t"/>
              <a:pathLst>
                <a:path extrusionOk="0" h="791" w="4827">
                  <a:moveTo>
                    <a:pt x="4651" y="1"/>
                  </a:moveTo>
                  <a:lnTo>
                    <a:pt x="965" y="132"/>
                  </a:lnTo>
                  <a:lnTo>
                    <a:pt x="922" y="132"/>
                  </a:lnTo>
                  <a:lnTo>
                    <a:pt x="132" y="440"/>
                  </a:lnTo>
                  <a:lnTo>
                    <a:pt x="88" y="483"/>
                  </a:lnTo>
                  <a:lnTo>
                    <a:pt x="44" y="527"/>
                  </a:lnTo>
                  <a:lnTo>
                    <a:pt x="0" y="615"/>
                  </a:lnTo>
                  <a:lnTo>
                    <a:pt x="44" y="659"/>
                  </a:lnTo>
                  <a:lnTo>
                    <a:pt x="88" y="747"/>
                  </a:lnTo>
                  <a:lnTo>
                    <a:pt x="176" y="791"/>
                  </a:lnTo>
                  <a:lnTo>
                    <a:pt x="263" y="791"/>
                  </a:lnTo>
                  <a:lnTo>
                    <a:pt x="1009" y="483"/>
                  </a:lnTo>
                  <a:lnTo>
                    <a:pt x="4651" y="352"/>
                  </a:lnTo>
                  <a:lnTo>
                    <a:pt x="4695" y="352"/>
                  </a:lnTo>
                  <a:lnTo>
                    <a:pt x="4783" y="308"/>
                  </a:lnTo>
                  <a:lnTo>
                    <a:pt x="4783" y="264"/>
                  </a:lnTo>
                  <a:lnTo>
                    <a:pt x="4827" y="176"/>
                  </a:lnTo>
                  <a:lnTo>
                    <a:pt x="4783" y="132"/>
                  </a:lnTo>
                  <a:lnTo>
                    <a:pt x="4739" y="88"/>
                  </a:lnTo>
                  <a:lnTo>
                    <a:pt x="4695" y="45"/>
                  </a:lnTo>
                  <a:lnTo>
                    <a:pt x="4651"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 name="Google Shape;359;p7"/>
            <p:cNvSpPr/>
            <p:nvPr/>
          </p:nvSpPr>
          <p:spPr>
            <a:xfrm>
              <a:off x="2401425" y="4618725"/>
              <a:ext cx="117400" cy="17575"/>
            </a:xfrm>
            <a:custGeom>
              <a:rect b="b" l="l" r="r" t="t"/>
              <a:pathLst>
                <a:path extrusionOk="0" h="703" w="4696">
                  <a:moveTo>
                    <a:pt x="4520" y="1"/>
                  </a:moveTo>
                  <a:lnTo>
                    <a:pt x="966" y="133"/>
                  </a:lnTo>
                  <a:lnTo>
                    <a:pt x="922" y="133"/>
                  </a:lnTo>
                  <a:lnTo>
                    <a:pt x="176" y="352"/>
                  </a:lnTo>
                  <a:lnTo>
                    <a:pt x="132" y="352"/>
                  </a:lnTo>
                  <a:lnTo>
                    <a:pt x="88" y="396"/>
                  </a:lnTo>
                  <a:lnTo>
                    <a:pt x="44" y="440"/>
                  </a:lnTo>
                  <a:lnTo>
                    <a:pt x="0" y="484"/>
                  </a:lnTo>
                  <a:lnTo>
                    <a:pt x="0" y="571"/>
                  </a:lnTo>
                  <a:lnTo>
                    <a:pt x="88" y="659"/>
                  </a:lnTo>
                  <a:lnTo>
                    <a:pt x="176" y="703"/>
                  </a:lnTo>
                  <a:lnTo>
                    <a:pt x="220" y="703"/>
                  </a:lnTo>
                  <a:lnTo>
                    <a:pt x="1010" y="484"/>
                  </a:lnTo>
                  <a:lnTo>
                    <a:pt x="4520" y="352"/>
                  </a:lnTo>
                  <a:lnTo>
                    <a:pt x="4608" y="308"/>
                  </a:lnTo>
                  <a:lnTo>
                    <a:pt x="4652" y="264"/>
                  </a:lnTo>
                  <a:lnTo>
                    <a:pt x="4696" y="220"/>
                  </a:lnTo>
                  <a:lnTo>
                    <a:pt x="4696" y="133"/>
                  </a:lnTo>
                  <a:lnTo>
                    <a:pt x="4652" y="89"/>
                  </a:lnTo>
                  <a:lnTo>
                    <a:pt x="4652" y="45"/>
                  </a:lnTo>
                  <a:lnTo>
                    <a:pt x="4564"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 name="Google Shape;360;p7"/>
            <p:cNvSpPr/>
            <p:nvPr/>
          </p:nvSpPr>
          <p:spPr>
            <a:xfrm>
              <a:off x="2443100" y="4581425"/>
              <a:ext cx="16500" cy="11000"/>
            </a:xfrm>
            <a:custGeom>
              <a:rect b="b" l="l" r="r" t="t"/>
              <a:pathLst>
                <a:path extrusionOk="0" h="440" w="660">
                  <a:moveTo>
                    <a:pt x="440" y="1"/>
                  </a:moveTo>
                  <a:lnTo>
                    <a:pt x="133" y="89"/>
                  </a:lnTo>
                  <a:lnTo>
                    <a:pt x="45" y="133"/>
                  </a:lnTo>
                  <a:lnTo>
                    <a:pt x="1" y="176"/>
                  </a:lnTo>
                  <a:lnTo>
                    <a:pt x="1" y="220"/>
                  </a:lnTo>
                  <a:lnTo>
                    <a:pt x="1" y="308"/>
                  </a:lnTo>
                  <a:lnTo>
                    <a:pt x="45" y="396"/>
                  </a:lnTo>
                  <a:lnTo>
                    <a:pt x="176" y="440"/>
                  </a:lnTo>
                  <a:lnTo>
                    <a:pt x="220" y="440"/>
                  </a:lnTo>
                  <a:lnTo>
                    <a:pt x="527" y="352"/>
                  </a:lnTo>
                  <a:lnTo>
                    <a:pt x="571" y="308"/>
                  </a:lnTo>
                  <a:lnTo>
                    <a:pt x="615" y="264"/>
                  </a:lnTo>
                  <a:lnTo>
                    <a:pt x="659" y="220"/>
                  </a:lnTo>
                  <a:lnTo>
                    <a:pt x="659" y="133"/>
                  </a:lnTo>
                  <a:lnTo>
                    <a:pt x="615" y="89"/>
                  </a:lnTo>
                  <a:lnTo>
                    <a:pt x="571" y="45"/>
                  </a:lnTo>
                  <a:lnTo>
                    <a:pt x="527"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 name="Google Shape;361;p7"/>
            <p:cNvSpPr/>
            <p:nvPr/>
          </p:nvSpPr>
          <p:spPr>
            <a:xfrm>
              <a:off x="2448600" y="4561700"/>
              <a:ext cx="25250" cy="13175"/>
            </a:xfrm>
            <a:custGeom>
              <a:rect b="b" l="l" r="r" t="t"/>
              <a:pathLst>
                <a:path extrusionOk="0" h="527" w="1010">
                  <a:moveTo>
                    <a:pt x="834" y="0"/>
                  </a:moveTo>
                  <a:lnTo>
                    <a:pt x="132" y="176"/>
                  </a:lnTo>
                  <a:lnTo>
                    <a:pt x="88" y="176"/>
                  </a:lnTo>
                  <a:lnTo>
                    <a:pt x="44" y="263"/>
                  </a:lnTo>
                  <a:lnTo>
                    <a:pt x="0" y="307"/>
                  </a:lnTo>
                  <a:lnTo>
                    <a:pt x="0" y="395"/>
                  </a:lnTo>
                  <a:lnTo>
                    <a:pt x="88" y="483"/>
                  </a:lnTo>
                  <a:lnTo>
                    <a:pt x="176" y="527"/>
                  </a:lnTo>
                  <a:lnTo>
                    <a:pt x="220" y="527"/>
                  </a:lnTo>
                  <a:lnTo>
                    <a:pt x="922" y="351"/>
                  </a:lnTo>
                  <a:lnTo>
                    <a:pt x="966" y="307"/>
                  </a:lnTo>
                  <a:lnTo>
                    <a:pt x="1010" y="263"/>
                  </a:lnTo>
                  <a:lnTo>
                    <a:pt x="1010" y="176"/>
                  </a:lnTo>
                  <a:lnTo>
                    <a:pt x="1010" y="132"/>
                  </a:lnTo>
                  <a:lnTo>
                    <a:pt x="1010" y="44"/>
                  </a:lnTo>
                  <a:lnTo>
                    <a:pt x="966"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 name="Google Shape;362;p7"/>
            <p:cNvSpPr/>
            <p:nvPr/>
          </p:nvSpPr>
          <p:spPr>
            <a:xfrm>
              <a:off x="2465050" y="4534275"/>
              <a:ext cx="165675" cy="19750"/>
            </a:xfrm>
            <a:custGeom>
              <a:rect b="b" l="l" r="r" t="t"/>
              <a:pathLst>
                <a:path extrusionOk="0" h="790" w="6627">
                  <a:moveTo>
                    <a:pt x="6451" y="0"/>
                  </a:moveTo>
                  <a:lnTo>
                    <a:pt x="790" y="263"/>
                  </a:lnTo>
                  <a:lnTo>
                    <a:pt x="746" y="307"/>
                  </a:lnTo>
                  <a:lnTo>
                    <a:pt x="132" y="483"/>
                  </a:lnTo>
                  <a:lnTo>
                    <a:pt x="88" y="483"/>
                  </a:lnTo>
                  <a:lnTo>
                    <a:pt x="44" y="571"/>
                  </a:lnTo>
                  <a:lnTo>
                    <a:pt x="0" y="614"/>
                  </a:lnTo>
                  <a:lnTo>
                    <a:pt x="0" y="702"/>
                  </a:lnTo>
                  <a:lnTo>
                    <a:pt x="88" y="790"/>
                  </a:lnTo>
                  <a:lnTo>
                    <a:pt x="220" y="790"/>
                  </a:lnTo>
                  <a:lnTo>
                    <a:pt x="834" y="614"/>
                  </a:lnTo>
                  <a:lnTo>
                    <a:pt x="6451" y="351"/>
                  </a:lnTo>
                  <a:lnTo>
                    <a:pt x="6539" y="351"/>
                  </a:lnTo>
                  <a:lnTo>
                    <a:pt x="6583" y="307"/>
                  </a:lnTo>
                  <a:lnTo>
                    <a:pt x="6626" y="263"/>
                  </a:lnTo>
                  <a:lnTo>
                    <a:pt x="6626" y="176"/>
                  </a:lnTo>
                  <a:lnTo>
                    <a:pt x="6626" y="132"/>
                  </a:lnTo>
                  <a:lnTo>
                    <a:pt x="6583" y="44"/>
                  </a:lnTo>
                  <a:lnTo>
                    <a:pt x="6495" y="44"/>
                  </a:lnTo>
                  <a:lnTo>
                    <a:pt x="6451"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 name="Google Shape;363;p7"/>
            <p:cNvSpPr/>
            <p:nvPr/>
          </p:nvSpPr>
          <p:spPr>
            <a:xfrm>
              <a:off x="2470525" y="4513425"/>
              <a:ext cx="164575" cy="23050"/>
            </a:xfrm>
            <a:custGeom>
              <a:rect b="b" l="l" r="r" t="t"/>
              <a:pathLst>
                <a:path extrusionOk="0" h="922" w="6583">
                  <a:moveTo>
                    <a:pt x="6407" y="0"/>
                  </a:moveTo>
                  <a:lnTo>
                    <a:pt x="2546" y="88"/>
                  </a:lnTo>
                  <a:lnTo>
                    <a:pt x="1142" y="308"/>
                  </a:lnTo>
                  <a:lnTo>
                    <a:pt x="1098" y="308"/>
                  </a:lnTo>
                  <a:lnTo>
                    <a:pt x="133" y="571"/>
                  </a:lnTo>
                  <a:lnTo>
                    <a:pt x="89" y="615"/>
                  </a:lnTo>
                  <a:lnTo>
                    <a:pt x="45" y="659"/>
                  </a:lnTo>
                  <a:lnTo>
                    <a:pt x="1" y="746"/>
                  </a:lnTo>
                  <a:lnTo>
                    <a:pt x="45" y="790"/>
                  </a:lnTo>
                  <a:lnTo>
                    <a:pt x="89" y="878"/>
                  </a:lnTo>
                  <a:lnTo>
                    <a:pt x="176" y="922"/>
                  </a:lnTo>
                  <a:lnTo>
                    <a:pt x="220" y="922"/>
                  </a:lnTo>
                  <a:lnTo>
                    <a:pt x="1186" y="659"/>
                  </a:lnTo>
                  <a:lnTo>
                    <a:pt x="2590" y="439"/>
                  </a:lnTo>
                  <a:lnTo>
                    <a:pt x="6451" y="351"/>
                  </a:lnTo>
                  <a:lnTo>
                    <a:pt x="6495" y="351"/>
                  </a:lnTo>
                  <a:lnTo>
                    <a:pt x="6539" y="308"/>
                  </a:lnTo>
                  <a:lnTo>
                    <a:pt x="6583" y="264"/>
                  </a:lnTo>
                  <a:lnTo>
                    <a:pt x="6583" y="176"/>
                  </a:lnTo>
                  <a:lnTo>
                    <a:pt x="6583" y="88"/>
                  </a:lnTo>
                  <a:lnTo>
                    <a:pt x="6539" y="44"/>
                  </a:lnTo>
                  <a:lnTo>
                    <a:pt x="6495"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 name="Google Shape;364;p7"/>
            <p:cNvSpPr/>
            <p:nvPr/>
          </p:nvSpPr>
          <p:spPr>
            <a:xfrm>
              <a:off x="2521000" y="4471725"/>
              <a:ext cx="125075" cy="18675"/>
            </a:xfrm>
            <a:custGeom>
              <a:rect b="b" l="l" r="r" t="t"/>
              <a:pathLst>
                <a:path extrusionOk="0" h="747" w="5003">
                  <a:moveTo>
                    <a:pt x="4827" y="1"/>
                  </a:moveTo>
                  <a:lnTo>
                    <a:pt x="1756" y="133"/>
                  </a:lnTo>
                  <a:lnTo>
                    <a:pt x="308" y="308"/>
                  </a:lnTo>
                  <a:lnTo>
                    <a:pt x="264" y="352"/>
                  </a:lnTo>
                  <a:lnTo>
                    <a:pt x="88" y="396"/>
                  </a:lnTo>
                  <a:lnTo>
                    <a:pt x="44" y="440"/>
                  </a:lnTo>
                  <a:lnTo>
                    <a:pt x="0" y="484"/>
                  </a:lnTo>
                  <a:lnTo>
                    <a:pt x="0" y="571"/>
                  </a:lnTo>
                  <a:lnTo>
                    <a:pt x="0" y="615"/>
                  </a:lnTo>
                  <a:lnTo>
                    <a:pt x="88" y="703"/>
                  </a:lnTo>
                  <a:lnTo>
                    <a:pt x="176" y="747"/>
                  </a:lnTo>
                  <a:lnTo>
                    <a:pt x="220" y="747"/>
                  </a:lnTo>
                  <a:lnTo>
                    <a:pt x="351" y="659"/>
                  </a:lnTo>
                  <a:lnTo>
                    <a:pt x="1799" y="484"/>
                  </a:lnTo>
                  <a:lnTo>
                    <a:pt x="4827" y="352"/>
                  </a:lnTo>
                  <a:lnTo>
                    <a:pt x="4915" y="308"/>
                  </a:lnTo>
                  <a:lnTo>
                    <a:pt x="4959" y="308"/>
                  </a:lnTo>
                  <a:lnTo>
                    <a:pt x="5003" y="220"/>
                  </a:lnTo>
                  <a:lnTo>
                    <a:pt x="5003" y="176"/>
                  </a:lnTo>
                  <a:lnTo>
                    <a:pt x="5003" y="89"/>
                  </a:lnTo>
                  <a:lnTo>
                    <a:pt x="4959" y="45"/>
                  </a:lnTo>
                  <a:lnTo>
                    <a:pt x="4871"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 name="Google Shape;365;p7"/>
            <p:cNvSpPr/>
            <p:nvPr/>
          </p:nvSpPr>
          <p:spPr>
            <a:xfrm>
              <a:off x="2530875" y="4452000"/>
              <a:ext cx="120700" cy="19750"/>
            </a:xfrm>
            <a:custGeom>
              <a:rect b="b" l="l" r="r" t="t"/>
              <a:pathLst>
                <a:path extrusionOk="0" h="790" w="4828">
                  <a:moveTo>
                    <a:pt x="4608" y="0"/>
                  </a:moveTo>
                  <a:lnTo>
                    <a:pt x="2019" y="88"/>
                  </a:lnTo>
                  <a:lnTo>
                    <a:pt x="483" y="307"/>
                  </a:lnTo>
                  <a:lnTo>
                    <a:pt x="439" y="307"/>
                  </a:lnTo>
                  <a:lnTo>
                    <a:pt x="88" y="439"/>
                  </a:lnTo>
                  <a:lnTo>
                    <a:pt x="44" y="483"/>
                  </a:lnTo>
                  <a:lnTo>
                    <a:pt x="0" y="570"/>
                  </a:lnTo>
                  <a:lnTo>
                    <a:pt x="0" y="614"/>
                  </a:lnTo>
                  <a:lnTo>
                    <a:pt x="0" y="702"/>
                  </a:lnTo>
                  <a:lnTo>
                    <a:pt x="44" y="790"/>
                  </a:lnTo>
                  <a:lnTo>
                    <a:pt x="220" y="790"/>
                  </a:lnTo>
                  <a:lnTo>
                    <a:pt x="571" y="658"/>
                  </a:lnTo>
                  <a:lnTo>
                    <a:pt x="2063" y="439"/>
                  </a:lnTo>
                  <a:lnTo>
                    <a:pt x="4652" y="351"/>
                  </a:lnTo>
                  <a:lnTo>
                    <a:pt x="4696" y="307"/>
                  </a:lnTo>
                  <a:lnTo>
                    <a:pt x="4783" y="263"/>
                  </a:lnTo>
                  <a:lnTo>
                    <a:pt x="4783" y="219"/>
                  </a:lnTo>
                  <a:lnTo>
                    <a:pt x="4827" y="132"/>
                  </a:lnTo>
                  <a:lnTo>
                    <a:pt x="4783" y="88"/>
                  </a:lnTo>
                  <a:lnTo>
                    <a:pt x="4739" y="44"/>
                  </a:lnTo>
                  <a:lnTo>
                    <a:pt x="4696"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 name="Google Shape;366;p7"/>
            <p:cNvSpPr/>
            <p:nvPr/>
          </p:nvSpPr>
          <p:spPr>
            <a:xfrm>
              <a:off x="2524300" y="4427850"/>
              <a:ext cx="161275" cy="30750"/>
            </a:xfrm>
            <a:custGeom>
              <a:rect b="b" l="l" r="r" t="t"/>
              <a:pathLst>
                <a:path extrusionOk="0" h="1230" w="6451">
                  <a:moveTo>
                    <a:pt x="6275" y="1"/>
                  </a:moveTo>
                  <a:lnTo>
                    <a:pt x="2896" y="220"/>
                  </a:lnTo>
                  <a:lnTo>
                    <a:pt x="1360" y="483"/>
                  </a:lnTo>
                  <a:lnTo>
                    <a:pt x="1316" y="483"/>
                  </a:lnTo>
                  <a:lnTo>
                    <a:pt x="132" y="878"/>
                  </a:lnTo>
                  <a:lnTo>
                    <a:pt x="44" y="922"/>
                  </a:lnTo>
                  <a:lnTo>
                    <a:pt x="0" y="966"/>
                  </a:lnTo>
                  <a:lnTo>
                    <a:pt x="0" y="1054"/>
                  </a:lnTo>
                  <a:lnTo>
                    <a:pt x="0" y="1098"/>
                  </a:lnTo>
                  <a:lnTo>
                    <a:pt x="88" y="1185"/>
                  </a:lnTo>
                  <a:lnTo>
                    <a:pt x="176" y="1229"/>
                  </a:lnTo>
                  <a:lnTo>
                    <a:pt x="219" y="1229"/>
                  </a:lnTo>
                  <a:lnTo>
                    <a:pt x="1404" y="834"/>
                  </a:lnTo>
                  <a:lnTo>
                    <a:pt x="2896" y="571"/>
                  </a:lnTo>
                  <a:lnTo>
                    <a:pt x="6275" y="352"/>
                  </a:lnTo>
                  <a:lnTo>
                    <a:pt x="6363" y="308"/>
                  </a:lnTo>
                  <a:lnTo>
                    <a:pt x="6407" y="264"/>
                  </a:lnTo>
                  <a:lnTo>
                    <a:pt x="6450" y="220"/>
                  </a:lnTo>
                  <a:lnTo>
                    <a:pt x="6450" y="132"/>
                  </a:lnTo>
                  <a:lnTo>
                    <a:pt x="6450" y="88"/>
                  </a:lnTo>
                  <a:lnTo>
                    <a:pt x="6407" y="45"/>
                  </a:lnTo>
                  <a:lnTo>
                    <a:pt x="6275"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 name="Google Shape;367;p7"/>
            <p:cNvSpPr/>
            <p:nvPr/>
          </p:nvSpPr>
          <p:spPr>
            <a:xfrm>
              <a:off x="2522100" y="4401525"/>
              <a:ext cx="190900" cy="28550"/>
            </a:xfrm>
            <a:custGeom>
              <a:rect b="b" l="l" r="r" t="t"/>
              <a:pathLst>
                <a:path extrusionOk="0" h="1142" w="7636">
                  <a:moveTo>
                    <a:pt x="7416" y="1"/>
                  </a:moveTo>
                  <a:lnTo>
                    <a:pt x="5003" y="308"/>
                  </a:lnTo>
                  <a:lnTo>
                    <a:pt x="2370" y="483"/>
                  </a:lnTo>
                  <a:lnTo>
                    <a:pt x="351" y="703"/>
                  </a:lnTo>
                  <a:lnTo>
                    <a:pt x="264" y="747"/>
                  </a:lnTo>
                  <a:lnTo>
                    <a:pt x="88" y="834"/>
                  </a:lnTo>
                  <a:lnTo>
                    <a:pt x="44" y="878"/>
                  </a:lnTo>
                  <a:lnTo>
                    <a:pt x="0" y="922"/>
                  </a:lnTo>
                  <a:lnTo>
                    <a:pt x="0" y="1010"/>
                  </a:lnTo>
                  <a:lnTo>
                    <a:pt x="44" y="1054"/>
                  </a:lnTo>
                  <a:lnTo>
                    <a:pt x="88" y="1141"/>
                  </a:lnTo>
                  <a:lnTo>
                    <a:pt x="264" y="1141"/>
                  </a:lnTo>
                  <a:lnTo>
                    <a:pt x="395" y="1054"/>
                  </a:lnTo>
                  <a:lnTo>
                    <a:pt x="2414" y="834"/>
                  </a:lnTo>
                  <a:lnTo>
                    <a:pt x="5047" y="659"/>
                  </a:lnTo>
                  <a:lnTo>
                    <a:pt x="7460" y="352"/>
                  </a:lnTo>
                  <a:lnTo>
                    <a:pt x="7548" y="308"/>
                  </a:lnTo>
                  <a:lnTo>
                    <a:pt x="7592" y="264"/>
                  </a:lnTo>
                  <a:lnTo>
                    <a:pt x="7635" y="220"/>
                  </a:lnTo>
                  <a:lnTo>
                    <a:pt x="7635" y="132"/>
                  </a:lnTo>
                  <a:lnTo>
                    <a:pt x="7592" y="88"/>
                  </a:lnTo>
                  <a:lnTo>
                    <a:pt x="7548" y="44"/>
                  </a:lnTo>
                  <a:lnTo>
                    <a:pt x="7504"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 name="Google Shape;368;p7"/>
            <p:cNvSpPr/>
            <p:nvPr/>
          </p:nvSpPr>
          <p:spPr>
            <a:xfrm>
              <a:off x="2533075" y="4308275"/>
              <a:ext cx="523300" cy="91075"/>
            </a:xfrm>
            <a:custGeom>
              <a:rect b="b" l="l" r="r" t="t"/>
              <a:pathLst>
                <a:path extrusionOk="0" h="3643" w="20932">
                  <a:moveTo>
                    <a:pt x="20361" y="1"/>
                  </a:moveTo>
                  <a:lnTo>
                    <a:pt x="16411" y="352"/>
                  </a:lnTo>
                  <a:lnTo>
                    <a:pt x="10444" y="834"/>
                  </a:lnTo>
                  <a:lnTo>
                    <a:pt x="6099" y="1273"/>
                  </a:lnTo>
                  <a:lnTo>
                    <a:pt x="6056" y="1273"/>
                  </a:lnTo>
                  <a:lnTo>
                    <a:pt x="2765" y="2283"/>
                  </a:lnTo>
                  <a:lnTo>
                    <a:pt x="965" y="2634"/>
                  </a:lnTo>
                  <a:lnTo>
                    <a:pt x="878" y="2677"/>
                  </a:lnTo>
                  <a:lnTo>
                    <a:pt x="88" y="3336"/>
                  </a:lnTo>
                  <a:lnTo>
                    <a:pt x="44" y="3380"/>
                  </a:lnTo>
                  <a:lnTo>
                    <a:pt x="0" y="3467"/>
                  </a:lnTo>
                  <a:lnTo>
                    <a:pt x="0" y="3511"/>
                  </a:lnTo>
                  <a:lnTo>
                    <a:pt x="44" y="3599"/>
                  </a:lnTo>
                  <a:lnTo>
                    <a:pt x="88" y="3643"/>
                  </a:lnTo>
                  <a:lnTo>
                    <a:pt x="176" y="3643"/>
                  </a:lnTo>
                  <a:lnTo>
                    <a:pt x="307" y="3599"/>
                  </a:lnTo>
                  <a:lnTo>
                    <a:pt x="1097" y="2985"/>
                  </a:lnTo>
                  <a:lnTo>
                    <a:pt x="2852" y="2590"/>
                  </a:lnTo>
                  <a:lnTo>
                    <a:pt x="6143" y="1624"/>
                  </a:lnTo>
                  <a:lnTo>
                    <a:pt x="10488" y="1186"/>
                  </a:lnTo>
                  <a:lnTo>
                    <a:pt x="13647" y="966"/>
                  </a:lnTo>
                  <a:lnTo>
                    <a:pt x="16455" y="703"/>
                  </a:lnTo>
                  <a:lnTo>
                    <a:pt x="20361" y="352"/>
                  </a:lnTo>
                  <a:lnTo>
                    <a:pt x="20712" y="440"/>
                  </a:lnTo>
                  <a:lnTo>
                    <a:pt x="20799" y="440"/>
                  </a:lnTo>
                  <a:lnTo>
                    <a:pt x="20843" y="396"/>
                  </a:lnTo>
                  <a:lnTo>
                    <a:pt x="20887" y="352"/>
                  </a:lnTo>
                  <a:lnTo>
                    <a:pt x="20931" y="308"/>
                  </a:lnTo>
                  <a:lnTo>
                    <a:pt x="20931" y="220"/>
                  </a:lnTo>
                  <a:lnTo>
                    <a:pt x="20887" y="176"/>
                  </a:lnTo>
                  <a:lnTo>
                    <a:pt x="20843" y="132"/>
                  </a:lnTo>
                  <a:lnTo>
                    <a:pt x="20799" y="88"/>
                  </a:lnTo>
                  <a:lnTo>
                    <a:pt x="20405"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 name="Google Shape;369;p7"/>
            <p:cNvSpPr/>
            <p:nvPr/>
          </p:nvSpPr>
          <p:spPr>
            <a:xfrm>
              <a:off x="2508925" y="4276475"/>
              <a:ext cx="537575" cy="125075"/>
            </a:xfrm>
            <a:custGeom>
              <a:rect b="b" l="l" r="r" t="t"/>
              <a:pathLst>
                <a:path extrusionOk="0" h="5003" w="21503">
                  <a:moveTo>
                    <a:pt x="18255" y="0"/>
                  </a:moveTo>
                  <a:lnTo>
                    <a:pt x="13779" y="395"/>
                  </a:lnTo>
                  <a:lnTo>
                    <a:pt x="9479" y="834"/>
                  </a:lnTo>
                  <a:lnTo>
                    <a:pt x="6846" y="1185"/>
                  </a:lnTo>
                  <a:lnTo>
                    <a:pt x="6802" y="1229"/>
                  </a:lnTo>
                  <a:lnTo>
                    <a:pt x="5003" y="2238"/>
                  </a:lnTo>
                  <a:lnTo>
                    <a:pt x="3599" y="2765"/>
                  </a:lnTo>
                  <a:lnTo>
                    <a:pt x="1361" y="3247"/>
                  </a:lnTo>
                  <a:lnTo>
                    <a:pt x="1273" y="3335"/>
                  </a:lnTo>
                  <a:lnTo>
                    <a:pt x="440" y="4432"/>
                  </a:lnTo>
                  <a:lnTo>
                    <a:pt x="88" y="4652"/>
                  </a:lnTo>
                  <a:lnTo>
                    <a:pt x="45" y="4739"/>
                  </a:lnTo>
                  <a:lnTo>
                    <a:pt x="1" y="4783"/>
                  </a:lnTo>
                  <a:lnTo>
                    <a:pt x="1" y="4871"/>
                  </a:lnTo>
                  <a:lnTo>
                    <a:pt x="45" y="4915"/>
                  </a:lnTo>
                  <a:lnTo>
                    <a:pt x="88" y="4959"/>
                  </a:lnTo>
                  <a:lnTo>
                    <a:pt x="176" y="5003"/>
                  </a:lnTo>
                  <a:lnTo>
                    <a:pt x="264" y="4959"/>
                  </a:lnTo>
                  <a:lnTo>
                    <a:pt x="659" y="4739"/>
                  </a:lnTo>
                  <a:lnTo>
                    <a:pt x="703" y="4695"/>
                  </a:lnTo>
                  <a:lnTo>
                    <a:pt x="1537" y="3598"/>
                  </a:lnTo>
                  <a:lnTo>
                    <a:pt x="3687" y="3072"/>
                  </a:lnTo>
                  <a:lnTo>
                    <a:pt x="3731" y="3072"/>
                  </a:lnTo>
                  <a:lnTo>
                    <a:pt x="5135" y="2545"/>
                  </a:lnTo>
                  <a:lnTo>
                    <a:pt x="5179" y="2545"/>
                  </a:lnTo>
                  <a:lnTo>
                    <a:pt x="6934" y="1536"/>
                  </a:lnTo>
                  <a:lnTo>
                    <a:pt x="9523" y="1185"/>
                  </a:lnTo>
                  <a:lnTo>
                    <a:pt x="13779" y="746"/>
                  </a:lnTo>
                  <a:lnTo>
                    <a:pt x="18255" y="351"/>
                  </a:lnTo>
                  <a:lnTo>
                    <a:pt x="19922" y="351"/>
                  </a:lnTo>
                  <a:lnTo>
                    <a:pt x="20625" y="527"/>
                  </a:lnTo>
                  <a:lnTo>
                    <a:pt x="21063" y="790"/>
                  </a:lnTo>
                  <a:lnTo>
                    <a:pt x="21151" y="790"/>
                  </a:lnTo>
                  <a:lnTo>
                    <a:pt x="21327" y="834"/>
                  </a:lnTo>
                  <a:lnTo>
                    <a:pt x="21371" y="790"/>
                  </a:lnTo>
                  <a:lnTo>
                    <a:pt x="21458" y="790"/>
                  </a:lnTo>
                  <a:lnTo>
                    <a:pt x="21458" y="746"/>
                  </a:lnTo>
                  <a:lnTo>
                    <a:pt x="21502" y="658"/>
                  </a:lnTo>
                  <a:lnTo>
                    <a:pt x="21502" y="571"/>
                  </a:lnTo>
                  <a:lnTo>
                    <a:pt x="21458" y="527"/>
                  </a:lnTo>
                  <a:lnTo>
                    <a:pt x="21414" y="483"/>
                  </a:lnTo>
                  <a:lnTo>
                    <a:pt x="21239" y="483"/>
                  </a:lnTo>
                  <a:lnTo>
                    <a:pt x="20800" y="176"/>
                  </a:lnTo>
                  <a:lnTo>
                    <a:pt x="20712" y="176"/>
                  </a:lnTo>
                  <a:lnTo>
                    <a:pt x="19966"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 name="Google Shape;370;p7"/>
            <p:cNvSpPr/>
            <p:nvPr/>
          </p:nvSpPr>
          <p:spPr>
            <a:xfrm>
              <a:off x="2481500" y="4238075"/>
              <a:ext cx="585825" cy="166775"/>
            </a:xfrm>
            <a:custGeom>
              <a:rect b="b" l="l" r="r" t="t"/>
              <a:pathLst>
                <a:path extrusionOk="0" h="6671" w="23433">
                  <a:moveTo>
                    <a:pt x="17509" y="0"/>
                  </a:moveTo>
                  <a:lnTo>
                    <a:pt x="16149" y="88"/>
                  </a:lnTo>
                  <a:lnTo>
                    <a:pt x="14832" y="176"/>
                  </a:lnTo>
                  <a:lnTo>
                    <a:pt x="13604" y="264"/>
                  </a:lnTo>
                  <a:lnTo>
                    <a:pt x="11848" y="395"/>
                  </a:lnTo>
                  <a:lnTo>
                    <a:pt x="11805" y="395"/>
                  </a:lnTo>
                  <a:lnTo>
                    <a:pt x="9786" y="790"/>
                  </a:lnTo>
                  <a:lnTo>
                    <a:pt x="9742" y="790"/>
                  </a:lnTo>
                  <a:lnTo>
                    <a:pt x="8470" y="1448"/>
                  </a:lnTo>
                  <a:lnTo>
                    <a:pt x="7285" y="2282"/>
                  </a:lnTo>
                  <a:lnTo>
                    <a:pt x="5442" y="3248"/>
                  </a:lnTo>
                  <a:lnTo>
                    <a:pt x="2282" y="3950"/>
                  </a:lnTo>
                  <a:lnTo>
                    <a:pt x="2195" y="3994"/>
                  </a:lnTo>
                  <a:lnTo>
                    <a:pt x="1580" y="4476"/>
                  </a:lnTo>
                  <a:lnTo>
                    <a:pt x="1537" y="4564"/>
                  </a:lnTo>
                  <a:lnTo>
                    <a:pt x="747" y="5836"/>
                  </a:lnTo>
                  <a:lnTo>
                    <a:pt x="88" y="6363"/>
                  </a:lnTo>
                  <a:lnTo>
                    <a:pt x="45" y="6407"/>
                  </a:lnTo>
                  <a:lnTo>
                    <a:pt x="1" y="6451"/>
                  </a:lnTo>
                  <a:lnTo>
                    <a:pt x="45" y="6539"/>
                  </a:lnTo>
                  <a:lnTo>
                    <a:pt x="45" y="6582"/>
                  </a:lnTo>
                  <a:lnTo>
                    <a:pt x="132" y="6626"/>
                  </a:lnTo>
                  <a:lnTo>
                    <a:pt x="176" y="6670"/>
                  </a:lnTo>
                  <a:lnTo>
                    <a:pt x="308" y="6626"/>
                  </a:lnTo>
                  <a:lnTo>
                    <a:pt x="1010" y="6100"/>
                  </a:lnTo>
                  <a:lnTo>
                    <a:pt x="1054" y="6012"/>
                  </a:lnTo>
                  <a:lnTo>
                    <a:pt x="1800" y="4739"/>
                  </a:lnTo>
                  <a:lnTo>
                    <a:pt x="2414" y="4301"/>
                  </a:lnTo>
                  <a:lnTo>
                    <a:pt x="5574" y="3599"/>
                  </a:lnTo>
                  <a:lnTo>
                    <a:pt x="5617" y="3555"/>
                  </a:lnTo>
                  <a:lnTo>
                    <a:pt x="7460" y="2589"/>
                  </a:lnTo>
                  <a:lnTo>
                    <a:pt x="8645" y="1756"/>
                  </a:lnTo>
                  <a:lnTo>
                    <a:pt x="9874" y="1141"/>
                  </a:lnTo>
                  <a:lnTo>
                    <a:pt x="11892" y="746"/>
                  </a:lnTo>
                  <a:lnTo>
                    <a:pt x="13604" y="615"/>
                  </a:lnTo>
                  <a:lnTo>
                    <a:pt x="14832" y="527"/>
                  </a:lnTo>
                  <a:lnTo>
                    <a:pt x="16149" y="439"/>
                  </a:lnTo>
                  <a:lnTo>
                    <a:pt x="17509" y="351"/>
                  </a:lnTo>
                  <a:lnTo>
                    <a:pt x="18825" y="395"/>
                  </a:lnTo>
                  <a:lnTo>
                    <a:pt x="19484" y="439"/>
                  </a:lnTo>
                  <a:lnTo>
                    <a:pt x="20098" y="483"/>
                  </a:lnTo>
                  <a:lnTo>
                    <a:pt x="20668" y="571"/>
                  </a:lnTo>
                  <a:lnTo>
                    <a:pt x="21195" y="702"/>
                  </a:lnTo>
                  <a:lnTo>
                    <a:pt x="21722" y="878"/>
                  </a:lnTo>
                  <a:lnTo>
                    <a:pt x="22160" y="1097"/>
                  </a:lnTo>
                  <a:lnTo>
                    <a:pt x="22555" y="1361"/>
                  </a:lnTo>
                  <a:lnTo>
                    <a:pt x="22862" y="1624"/>
                  </a:lnTo>
                  <a:lnTo>
                    <a:pt x="22950" y="1712"/>
                  </a:lnTo>
                  <a:lnTo>
                    <a:pt x="23213" y="1756"/>
                  </a:lnTo>
                  <a:lnTo>
                    <a:pt x="23345" y="1756"/>
                  </a:lnTo>
                  <a:lnTo>
                    <a:pt x="23389" y="1712"/>
                  </a:lnTo>
                  <a:lnTo>
                    <a:pt x="23433" y="1668"/>
                  </a:lnTo>
                  <a:lnTo>
                    <a:pt x="23433" y="1580"/>
                  </a:lnTo>
                  <a:lnTo>
                    <a:pt x="23433" y="1536"/>
                  </a:lnTo>
                  <a:lnTo>
                    <a:pt x="23389" y="1448"/>
                  </a:lnTo>
                  <a:lnTo>
                    <a:pt x="23301" y="1448"/>
                  </a:lnTo>
                  <a:lnTo>
                    <a:pt x="23082" y="1361"/>
                  </a:lnTo>
                  <a:lnTo>
                    <a:pt x="22731" y="1054"/>
                  </a:lnTo>
                  <a:lnTo>
                    <a:pt x="22336" y="790"/>
                  </a:lnTo>
                  <a:lnTo>
                    <a:pt x="21853" y="571"/>
                  </a:lnTo>
                  <a:lnTo>
                    <a:pt x="21327" y="395"/>
                  </a:lnTo>
                  <a:lnTo>
                    <a:pt x="20800" y="264"/>
                  </a:lnTo>
                  <a:lnTo>
                    <a:pt x="20186" y="176"/>
                  </a:lnTo>
                  <a:lnTo>
                    <a:pt x="19528" y="88"/>
                  </a:lnTo>
                  <a:lnTo>
                    <a:pt x="18869" y="44"/>
                  </a:lnTo>
                  <a:lnTo>
                    <a:pt x="17509"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 name="Google Shape;371;p7"/>
            <p:cNvSpPr/>
            <p:nvPr/>
          </p:nvSpPr>
          <p:spPr>
            <a:xfrm>
              <a:off x="2461750" y="4201875"/>
              <a:ext cx="634100" cy="202975"/>
            </a:xfrm>
            <a:custGeom>
              <a:rect b="b" l="l" r="r" t="t"/>
              <a:pathLst>
                <a:path extrusionOk="0" h="8119" w="25364">
                  <a:moveTo>
                    <a:pt x="14613" y="0"/>
                  </a:moveTo>
                  <a:lnTo>
                    <a:pt x="12156" y="220"/>
                  </a:lnTo>
                  <a:lnTo>
                    <a:pt x="12112" y="220"/>
                  </a:lnTo>
                  <a:lnTo>
                    <a:pt x="11015" y="527"/>
                  </a:lnTo>
                  <a:lnTo>
                    <a:pt x="10971" y="571"/>
                  </a:lnTo>
                  <a:lnTo>
                    <a:pt x="10181" y="1185"/>
                  </a:lnTo>
                  <a:lnTo>
                    <a:pt x="8163" y="2809"/>
                  </a:lnTo>
                  <a:lnTo>
                    <a:pt x="6320" y="3818"/>
                  </a:lnTo>
                  <a:lnTo>
                    <a:pt x="5574" y="4081"/>
                  </a:lnTo>
                  <a:lnTo>
                    <a:pt x="4915" y="4257"/>
                  </a:lnTo>
                  <a:lnTo>
                    <a:pt x="4345" y="4388"/>
                  </a:lnTo>
                  <a:lnTo>
                    <a:pt x="3862" y="4432"/>
                  </a:lnTo>
                  <a:lnTo>
                    <a:pt x="3380" y="4520"/>
                  </a:lnTo>
                  <a:lnTo>
                    <a:pt x="2941" y="4608"/>
                  </a:lnTo>
                  <a:lnTo>
                    <a:pt x="2546" y="4783"/>
                  </a:lnTo>
                  <a:lnTo>
                    <a:pt x="2151" y="5003"/>
                  </a:lnTo>
                  <a:lnTo>
                    <a:pt x="1756" y="5354"/>
                  </a:lnTo>
                  <a:lnTo>
                    <a:pt x="1317" y="5880"/>
                  </a:lnTo>
                  <a:lnTo>
                    <a:pt x="922" y="6582"/>
                  </a:lnTo>
                  <a:lnTo>
                    <a:pt x="440" y="7460"/>
                  </a:lnTo>
                  <a:lnTo>
                    <a:pt x="89" y="7811"/>
                  </a:lnTo>
                  <a:lnTo>
                    <a:pt x="45" y="7855"/>
                  </a:lnTo>
                  <a:lnTo>
                    <a:pt x="1" y="7899"/>
                  </a:lnTo>
                  <a:lnTo>
                    <a:pt x="1" y="7987"/>
                  </a:lnTo>
                  <a:lnTo>
                    <a:pt x="45" y="8030"/>
                  </a:lnTo>
                  <a:lnTo>
                    <a:pt x="89" y="8074"/>
                  </a:lnTo>
                  <a:lnTo>
                    <a:pt x="176" y="8118"/>
                  </a:lnTo>
                  <a:lnTo>
                    <a:pt x="308" y="8074"/>
                  </a:lnTo>
                  <a:lnTo>
                    <a:pt x="703" y="7723"/>
                  </a:lnTo>
                  <a:lnTo>
                    <a:pt x="747" y="7636"/>
                  </a:lnTo>
                  <a:lnTo>
                    <a:pt x="1186" y="6802"/>
                  </a:lnTo>
                  <a:lnTo>
                    <a:pt x="1581" y="6144"/>
                  </a:lnTo>
                  <a:lnTo>
                    <a:pt x="1932" y="5661"/>
                  </a:lnTo>
                  <a:lnTo>
                    <a:pt x="2283" y="5310"/>
                  </a:lnTo>
                  <a:lnTo>
                    <a:pt x="2678" y="5090"/>
                  </a:lnTo>
                  <a:lnTo>
                    <a:pt x="3029" y="4959"/>
                  </a:lnTo>
                  <a:lnTo>
                    <a:pt x="3467" y="4871"/>
                  </a:lnTo>
                  <a:lnTo>
                    <a:pt x="3906" y="4783"/>
                  </a:lnTo>
                  <a:lnTo>
                    <a:pt x="4433" y="4696"/>
                  </a:lnTo>
                  <a:lnTo>
                    <a:pt x="5003" y="4608"/>
                  </a:lnTo>
                  <a:lnTo>
                    <a:pt x="5705" y="4432"/>
                  </a:lnTo>
                  <a:lnTo>
                    <a:pt x="6451" y="4125"/>
                  </a:lnTo>
                  <a:lnTo>
                    <a:pt x="8338" y="3116"/>
                  </a:lnTo>
                  <a:lnTo>
                    <a:pt x="8382" y="3116"/>
                  </a:lnTo>
                  <a:lnTo>
                    <a:pt x="10401" y="1448"/>
                  </a:lnTo>
                  <a:lnTo>
                    <a:pt x="11146" y="878"/>
                  </a:lnTo>
                  <a:lnTo>
                    <a:pt x="12200" y="571"/>
                  </a:lnTo>
                  <a:lnTo>
                    <a:pt x="14657" y="351"/>
                  </a:lnTo>
                  <a:lnTo>
                    <a:pt x="17948" y="351"/>
                  </a:lnTo>
                  <a:lnTo>
                    <a:pt x="21063" y="702"/>
                  </a:lnTo>
                  <a:lnTo>
                    <a:pt x="22204" y="1053"/>
                  </a:lnTo>
                  <a:lnTo>
                    <a:pt x="23652" y="1843"/>
                  </a:lnTo>
                  <a:lnTo>
                    <a:pt x="24706" y="2677"/>
                  </a:lnTo>
                  <a:lnTo>
                    <a:pt x="24749" y="2721"/>
                  </a:lnTo>
                  <a:lnTo>
                    <a:pt x="25144" y="2809"/>
                  </a:lnTo>
                  <a:lnTo>
                    <a:pt x="25276" y="2809"/>
                  </a:lnTo>
                  <a:lnTo>
                    <a:pt x="25320" y="2765"/>
                  </a:lnTo>
                  <a:lnTo>
                    <a:pt x="25364" y="2677"/>
                  </a:lnTo>
                  <a:lnTo>
                    <a:pt x="25364" y="2633"/>
                  </a:lnTo>
                  <a:lnTo>
                    <a:pt x="25320" y="2545"/>
                  </a:lnTo>
                  <a:lnTo>
                    <a:pt x="25276" y="2502"/>
                  </a:lnTo>
                  <a:lnTo>
                    <a:pt x="25232" y="2458"/>
                  </a:lnTo>
                  <a:lnTo>
                    <a:pt x="24881" y="2370"/>
                  </a:lnTo>
                  <a:lnTo>
                    <a:pt x="23872" y="1536"/>
                  </a:lnTo>
                  <a:lnTo>
                    <a:pt x="23828" y="1536"/>
                  </a:lnTo>
                  <a:lnTo>
                    <a:pt x="22380" y="746"/>
                  </a:lnTo>
                  <a:lnTo>
                    <a:pt x="22336" y="702"/>
                  </a:lnTo>
                  <a:lnTo>
                    <a:pt x="21151" y="351"/>
                  </a:lnTo>
                  <a:lnTo>
                    <a:pt x="17992"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 name="Google Shape;372;p7"/>
            <p:cNvSpPr/>
            <p:nvPr/>
          </p:nvSpPr>
          <p:spPr>
            <a:xfrm>
              <a:off x="1832075" y="4324725"/>
              <a:ext cx="1298875" cy="348875"/>
            </a:xfrm>
            <a:custGeom>
              <a:rect b="b" l="l" r="r" t="t"/>
              <a:pathLst>
                <a:path extrusionOk="0" h="13955" w="51955">
                  <a:moveTo>
                    <a:pt x="48620" y="1"/>
                  </a:moveTo>
                  <a:lnTo>
                    <a:pt x="45329" y="528"/>
                  </a:lnTo>
                  <a:lnTo>
                    <a:pt x="42916" y="879"/>
                  </a:lnTo>
                  <a:lnTo>
                    <a:pt x="40370" y="1273"/>
                  </a:lnTo>
                  <a:lnTo>
                    <a:pt x="35982" y="1756"/>
                  </a:lnTo>
                  <a:lnTo>
                    <a:pt x="31945" y="2414"/>
                  </a:lnTo>
                  <a:lnTo>
                    <a:pt x="29400" y="2678"/>
                  </a:lnTo>
                  <a:lnTo>
                    <a:pt x="29356" y="2722"/>
                  </a:lnTo>
                  <a:lnTo>
                    <a:pt x="27162" y="3775"/>
                  </a:lnTo>
                  <a:lnTo>
                    <a:pt x="27119" y="3775"/>
                  </a:lnTo>
                  <a:lnTo>
                    <a:pt x="25407" y="5003"/>
                  </a:lnTo>
                  <a:lnTo>
                    <a:pt x="21282" y="7899"/>
                  </a:lnTo>
                  <a:lnTo>
                    <a:pt x="20712" y="8075"/>
                  </a:lnTo>
                  <a:lnTo>
                    <a:pt x="17684" y="7987"/>
                  </a:lnTo>
                  <a:lnTo>
                    <a:pt x="15359" y="7768"/>
                  </a:lnTo>
                  <a:lnTo>
                    <a:pt x="11717" y="7329"/>
                  </a:lnTo>
                  <a:lnTo>
                    <a:pt x="9566" y="6978"/>
                  </a:lnTo>
                  <a:lnTo>
                    <a:pt x="9522" y="6978"/>
                  </a:lnTo>
                  <a:lnTo>
                    <a:pt x="8777" y="7153"/>
                  </a:lnTo>
                  <a:lnTo>
                    <a:pt x="6012" y="8163"/>
                  </a:lnTo>
                  <a:lnTo>
                    <a:pt x="5091" y="8733"/>
                  </a:lnTo>
                  <a:lnTo>
                    <a:pt x="5047" y="8733"/>
                  </a:lnTo>
                  <a:lnTo>
                    <a:pt x="3511" y="10444"/>
                  </a:lnTo>
                  <a:lnTo>
                    <a:pt x="1536" y="11717"/>
                  </a:lnTo>
                  <a:lnTo>
                    <a:pt x="1492" y="11761"/>
                  </a:lnTo>
                  <a:lnTo>
                    <a:pt x="44" y="13692"/>
                  </a:lnTo>
                  <a:lnTo>
                    <a:pt x="0" y="13735"/>
                  </a:lnTo>
                  <a:lnTo>
                    <a:pt x="0" y="13823"/>
                  </a:lnTo>
                  <a:lnTo>
                    <a:pt x="44" y="13867"/>
                  </a:lnTo>
                  <a:lnTo>
                    <a:pt x="88" y="13955"/>
                  </a:lnTo>
                  <a:lnTo>
                    <a:pt x="264" y="13955"/>
                  </a:lnTo>
                  <a:lnTo>
                    <a:pt x="308" y="13911"/>
                  </a:lnTo>
                  <a:lnTo>
                    <a:pt x="1756" y="12024"/>
                  </a:lnTo>
                  <a:lnTo>
                    <a:pt x="3730" y="10752"/>
                  </a:lnTo>
                  <a:lnTo>
                    <a:pt x="3730" y="10708"/>
                  </a:lnTo>
                  <a:lnTo>
                    <a:pt x="5310" y="8996"/>
                  </a:lnTo>
                  <a:lnTo>
                    <a:pt x="6144" y="8470"/>
                  </a:lnTo>
                  <a:lnTo>
                    <a:pt x="8864" y="7504"/>
                  </a:lnTo>
                  <a:lnTo>
                    <a:pt x="9566" y="7329"/>
                  </a:lnTo>
                  <a:lnTo>
                    <a:pt x="11673" y="7680"/>
                  </a:lnTo>
                  <a:lnTo>
                    <a:pt x="15315" y="8119"/>
                  </a:lnTo>
                  <a:lnTo>
                    <a:pt x="17640" y="8338"/>
                  </a:lnTo>
                  <a:lnTo>
                    <a:pt x="20712" y="8426"/>
                  </a:lnTo>
                  <a:lnTo>
                    <a:pt x="20756" y="8382"/>
                  </a:lnTo>
                  <a:lnTo>
                    <a:pt x="21414" y="8250"/>
                  </a:lnTo>
                  <a:lnTo>
                    <a:pt x="21458" y="8207"/>
                  </a:lnTo>
                  <a:lnTo>
                    <a:pt x="25627" y="5267"/>
                  </a:lnTo>
                  <a:lnTo>
                    <a:pt x="27294" y="4082"/>
                  </a:lnTo>
                  <a:lnTo>
                    <a:pt x="29488" y="3029"/>
                  </a:lnTo>
                  <a:lnTo>
                    <a:pt x="31989" y="2765"/>
                  </a:lnTo>
                  <a:lnTo>
                    <a:pt x="36026" y="2107"/>
                  </a:lnTo>
                  <a:lnTo>
                    <a:pt x="40414" y="1625"/>
                  </a:lnTo>
                  <a:lnTo>
                    <a:pt x="43003" y="1230"/>
                  </a:lnTo>
                  <a:lnTo>
                    <a:pt x="45417" y="879"/>
                  </a:lnTo>
                  <a:lnTo>
                    <a:pt x="48664" y="352"/>
                  </a:lnTo>
                  <a:lnTo>
                    <a:pt x="51736" y="1054"/>
                  </a:lnTo>
                  <a:lnTo>
                    <a:pt x="51823" y="1054"/>
                  </a:lnTo>
                  <a:lnTo>
                    <a:pt x="51867" y="1010"/>
                  </a:lnTo>
                  <a:lnTo>
                    <a:pt x="51911" y="966"/>
                  </a:lnTo>
                  <a:lnTo>
                    <a:pt x="51955" y="922"/>
                  </a:lnTo>
                  <a:lnTo>
                    <a:pt x="51955" y="835"/>
                  </a:lnTo>
                  <a:lnTo>
                    <a:pt x="51911" y="791"/>
                  </a:lnTo>
                  <a:lnTo>
                    <a:pt x="51867" y="747"/>
                  </a:lnTo>
                  <a:lnTo>
                    <a:pt x="51823" y="703"/>
                  </a:lnTo>
                  <a:lnTo>
                    <a:pt x="48708"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 name="Google Shape;373;p7"/>
            <p:cNvSpPr/>
            <p:nvPr/>
          </p:nvSpPr>
          <p:spPr>
            <a:xfrm>
              <a:off x="1442625" y="2706650"/>
              <a:ext cx="854600" cy="1976825"/>
            </a:xfrm>
            <a:custGeom>
              <a:rect b="b" l="l" r="r" t="t"/>
              <a:pathLst>
                <a:path extrusionOk="0" h="79073" w="34184">
                  <a:moveTo>
                    <a:pt x="33964" y="0"/>
                  </a:moveTo>
                  <a:lnTo>
                    <a:pt x="33920" y="44"/>
                  </a:lnTo>
                  <a:lnTo>
                    <a:pt x="31507" y="2019"/>
                  </a:lnTo>
                  <a:lnTo>
                    <a:pt x="28567" y="4432"/>
                  </a:lnTo>
                  <a:lnTo>
                    <a:pt x="23784" y="8250"/>
                  </a:lnTo>
                  <a:lnTo>
                    <a:pt x="20712" y="10356"/>
                  </a:lnTo>
                  <a:lnTo>
                    <a:pt x="17816" y="11453"/>
                  </a:lnTo>
                  <a:lnTo>
                    <a:pt x="14174" y="12770"/>
                  </a:lnTo>
                  <a:lnTo>
                    <a:pt x="14130" y="12770"/>
                  </a:lnTo>
                  <a:lnTo>
                    <a:pt x="12156" y="13691"/>
                  </a:lnTo>
                  <a:lnTo>
                    <a:pt x="10093" y="14262"/>
                  </a:lnTo>
                  <a:lnTo>
                    <a:pt x="10093" y="14305"/>
                  </a:lnTo>
                  <a:lnTo>
                    <a:pt x="6276" y="16412"/>
                  </a:lnTo>
                  <a:lnTo>
                    <a:pt x="6232" y="16456"/>
                  </a:lnTo>
                  <a:lnTo>
                    <a:pt x="5661" y="17070"/>
                  </a:lnTo>
                  <a:lnTo>
                    <a:pt x="5661" y="17114"/>
                  </a:lnTo>
                  <a:lnTo>
                    <a:pt x="5091" y="18606"/>
                  </a:lnTo>
                  <a:lnTo>
                    <a:pt x="5091" y="18650"/>
                  </a:lnTo>
                  <a:lnTo>
                    <a:pt x="4433" y="21677"/>
                  </a:lnTo>
                  <a:lnTo>
                    <a:pt x="4433" y="21721"/>
                  </a:lnTo>
                  <a:lnTo>
                    <a:pt x="4433" y="23652"/>
                  </a:lnTo>
                  <a:lnTo>
                    <a:pt x="4433" y="23696"/>
                  </a:lnTo>
                  <a:lnTo>
                    <a:pt x="4784" y="25802"/>
                  </a:lnTo>
                  <a:lnTo>
                    <a:pt x="4784" y="25846"/>
                  </a:lnTo>
                  <a:lnTo>
                    <a:pt x="5135" y="27338"/>
                  </a:lnTo>
                  <a:lnTo>
                    <a:pt x="5442" y="28742"/>
                  </a:lnTo>
                  <a:lnTo>
                    <a:pt x="5661" y="30015"/>
                  </a:lnTo>
                  <a:lnTo>
                    <a:pt x="5793" y="31243"/>
                  </a:lnTo>
                  <a:lnTo>
                    <a:pt x="5881" y="32472"/>
                  </a:lnTo>
                  <a:lnTo>
                    <a:pt x="5837" y="33744"/>
                  </a:lnTo>
                  <a:lnTo>
                    <a:pt x="5749" y="35149"/>
                  </a:lnTo>
                  <a:lnTo>
                    <a:pt x="5574" y="36641"/>
                  </a:lnTo>
                  <a:lnTo>
                    <a:pt x="5310" y="39229"/>
                  </a:lnTo>
                  <a:lnTo>
                    <a:pt x="5003" y="41731"/>
                  </a:lnTo>
                  <a:lnTo>
                    <a:pt x="4521" y="45022"/>
                  </a:lnTo>
                  <a:lnTo>
                    <a:pt x="3687" y="48488"/>
                  </a:lnTo>
                  <a:lnTo>
                    <a:pt x="3292" y="51384"/>
                  </a:lnTo>
                  <a:lnTo>
                    <a:pt x="3116" y="53842"/>
                  </a:lnTo>
                  <a:lnTo>
                    <a:pt x="2853" y="55553"/>
                  </a:lnTo>
                  <a:lnTo>
                    <a:pt x="2107" y="57966"/>
                  </a:lnTo>
                  <a:lnTo>
                    <a:pt x="1186" y="60468"/>
                  </a:lnTo>
                  <a:lnTo>
                    <a:pt x="45" y="64592"/>
                  </a:lnTo>
                  <a:lnTo>
                    <a:pt x="1" y="64636"/>
                  </a:lnTo>
                  <a:lnTo>
                    <a:pt x="1" y="66611"/>
                  </a:lnTo>
                  <a:lnTo>
                    <a:pt x="89" y="69287"/>
                  </a:lnTo>
                  <a:lnTo>
                    <a:pt x="132" y="69419"/>
                  </a:lnTo>
                  <a:lnTo>
                    <a:pt x="1975" y="71701"/>
                  </a:lnTo>
                  <a:lnTo>
                    <a:pt x="5135" y="75167"/>
                  </a:lnTo>
                  <a:lnTo>
                    <a:pt x="7153" y="77230"/>
                  </a:lnTo>
                  <a:lnTo>
                    <a:pt x="8865" y="79029"/>
                  </a:lnTo>
                  <a:lnTo>
                    <a:pt x="8909" y="79073"/>
                  </a:lnTo>
                  <a:lnTo>
                    <a:pt x="8996" y="79073"/>
                  </a:lnTo>
                  <a:lnTo>
                    <a:pt x="9128" y="79029"/>
                  </a:lnTo>
                  <a:lnTo>
                    <a:pt x="9172" y="78985"/>
                  </a:lnTo>
                  <a:lnTo>
                    <a:pt x="9172" y="78897"/>
                  </a:lnTo>
                  <a:lnTo>
                    <a:pt x="9172" y="78853"/>
                  </a:lnTo>
                  <a:lnTo>
                    <a:pt x="9128" y="78766"/>
                  </a:lnTo>
                  <a:lnTo>
                    <a:pt x="7417" y="77010"/>
                  </a:lnTo>
                  <a:lnTo>
                    <a:pt x="5398" y="74904"/>
                  </a:lnTo>
                  <a:lnTo>
                    <a:pt x="2239" y="71482"/>
                  </a:lnTo>
                  <a:lnTo>
                    <a:pt x="440" y="69244"/>
                  </a:lnTo>
                  <a:lnTo>
                    <a:pt x="352" y="66611"/>
                  </a:lnTo>
                  <a:lnTo>
                    <a:pt x="352" y="64680"/>
                  </a:lnTo>
                  <a:lnTo>
                    <a:pt x="1493" y="60555"/>
                  </a:lnTo>
                  <a:lnTo>
                    <a:pt x="2458" y="58054"/>
                  </a:lnTo>
                  <a:lnTo>
                    <a:pt x="3204" y="55641"/>
                  </a:lnTo>
                  <a:lnTo>
                    <a:pt x="3204" y="55597"/>
                  </a:lnTo>
                  <a:lnTo>
                    <a:pt x="3424" y="53885"/>
                  </a:lnTo>
                  <a:lnTo>
                    <a:pt x="3643" y="51428"/>
                  </a:lnTo>
                  <a:lnTo>
                    <a:pt x="4038" y="48532"/>
                  </a:lnTo>
                  <a:lnTo>
                    <a:pt x="4828" y="45109"/>
                  </a:lnTo>
                  <a:lnTo>
                    <a:pt x="5354" y="41775"/>
                  </a:lnTo>
                  <a:lnTo>
                    <a:pt x="5661" y="39273"/>
                  </a:lnTo>
                  <a:lnTo>
                    <a:pt x="5925" y="36684"/>
                  </a:lnTo>
                  <a:lnTo>
                    <a:pt x="6100" y="35149"/>
                  </a:lnTo>
                  <a:lnTo>
                    <a:pt x="6188" y="33788"/>
                  </a:lnTo>
                  <a:lnTo>
                    <a:pt x="6232" y="32472"/>
                  </a:lnTo>
                  <a:lnTo>
                    <a:pt x="6144" y="31243"/>
                  </a:lnTo>
                  <a:lnTo>
                    <a:pt x="6012" y="29971"/>
                  </a:lnTo>
                  <a:lnTo>
                    <a:pt x="5793" y="28654"/>
                  </a:lnTo>
                  <a:lnTo>
                    <a:pt x="5486" y="27294"/>
                  </a:lnTo>
                  <a:lnTo>
                    <a:pt x="5091" y="25758"/>
                  </a:lnTo>
                  <a:lnTo>
                    <a:pt x="4784" y="23652"/>
                  </a:lnTo>
                  <a:lnTo>
                    <a:pt x="4784" y="21721"/>
                  </a:lnTo>
                  <a:lnTo>
                    <a:pt x="5442" y="18737"/>
                  </a:lnTo>
                  <a:lnTo>
                    <a:pt x="5969" y="17289"/>
                  </a:lnTo>
                  <a:lnTo>
                    <a:pt x="6451" y="16719"/>
                  </a:lnTo>
                  <a:lnTo>
                    <a:pt x="10225" y="14613"/>
                  </a:lnTo>
                  <a:lnTo>
                    <a:pt x="12287" y="14042"/>
                  </a:lnTo>
                  <a:lnTo>
                    <a:pt x="12331" y="14042"/>
                  </a:lnTo>
                  <a:lnTo>
                    <a:pt x="14306" y="13077"/>
                  </a:lnTo>
                  <a:lnTo>
                    <a:pt x="17948" y="11804"/>
                  </a:lnTo>
                  <a:lnTo>
                    <a:pt x="20844" y="10663"/>
                  </a:lnTo>
                  <a:lnTo>
                    <a:pt x="20888" y="10663"/>
                  </a:lnTo>
                  <a:lnTo>
                    <a:pt x="24003" y="8513"/>
                  </a:lnTo>
                  <a:lnTo>
                    <a:pt x="28786" y="4696"/>
                  </a:lnTo>
                  <a:lnTo>
                    <a:pt x="31726" y="2326"/>
                  </a:lnTo>
                  <a:lnTo>
                    <a:pt x="34140" y="308"/>
                  </a:lnTo>
                  <a:lnTo>
                    <a:pt x="34184" y="264"/>
                  </a:lnTo>
                  <a:lnTo>
                    <a:pt x="34184" y="176"/>
                  </a:lnTo>
                  <a:lnTo>
                    <a:pt x="34184" y="132"/>
                  </a:lnTo>
                  <a:lnTo>
                    <a:pt x="34140" y="44"/>
                  </a:lnTo>
                  <a:lnTo>
                    <a:pt x="34096"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 name="Google Shape;374;p7"/>
            <p:cNvSpPr/>
            <p:nvPr/>
          </p:nvSpPr>
          <p:spPr>
            <a:xfrm>
              <a:off x="1908875" y="4495875"/>
              <a:ext cx="646150" cy="156900"/>
            </a:xfrm>
            <a:custGeom>
              <a:rect b="b" l="l" r="r" t="t"/>
              <a:pathLst>
                <a:path extrusionOk="0" h="6276" w="25846">
                  <a:moveTo>
                    <a:pt x="25626" y="0"/>
                  </a:moveTo>
                  <a:lnTo>
                    <a:pt x="24178" y="176"/>
                  </a:lnTo>
                  <a:lnTo>
                    <a:pt x="24134" y="176"/>
                  </a:lnTo>
                  <a:lnTo>
                    <a:pt x="22774" y="658"/>
                  </a:lnTo>
                  <a:lnTo>
                    <a:pt x="22730" y="658"/>
                  </a:lnTo>
                  <a:lnTo>
                    <a:pt x="21238" y="1448"/>
                  </a:lnTo>
                  <a:lnTo>
                    <a:pt x="18035" y="3511"/>
                  </a:lnTo>
                  <a:lnTo>
                    <a:pt x="17464" y="3686"/>
                  </a:lnTo>
                  <a:lnTo>
                    <a:pt x="14393" y="3511"/>
                  </a:lnTo>
                  <a:lnTo>
                    <a:pt x="11936" y="3379"/>
                  </a:lnTo>
                  <a:lnTo>
                    <a:pt x="7811" y="3160"/>
                  </a:lnTo>
                  <a:lnTo>
                    <a:pt x="4827" y="3204"/>
                  </a:lnTo>
                  <a:lnTo>
                    <a:pt x="4739" y="3204"/>
                  </a:lnTo>
                  <a:lnTo>
                    <a:pt x="3291" y="4125"/>
                  </a:lnTo>
                  <a:lnTo>
                    <a:pt x="88" y="5968"/>
                  </a:lnTo>
                  <a:lnTo>
                    <a:pt x="0" y="6012"/>
                  </a:lnTo>
                  <a:lnTo>
                    <a:pt x="0" y="6056"/>
                  </a:lnTo>
                  <a:lnTo>
                    <a:pt x="0" y="6100"/>
                  </a:lnTo>
                  <a:lnTo>
                    <a:pt x="0" y="6187"/>
                  </a:lnTo>
                  <a:lnTo>
                    <a:pt x="88" y="6231"/>
                  </a:lnTo>
                  <a:lnTo>
                    <a:pt x="176" y="6275"/>
                  </a:lnTo>
                  <a:lnTo>
                    <a:pt x="263" y="6275"/>
                  </a:lnTo>
                  <a:lnTo>
                    <a:pt x="3467" y="4432"/>
                  </a:lnTo>
                  <a:lnTo>
                    <a:pt x="4871" y="3555"/>
                  </a:lnTo>
                  <a:lnTo>
                    <a:pt x="7767" y="3511"/>
                  </a:lnTo>
                  <a:lnTo>
                    <a:pt x="11892" y="3730"/>
                  </a:lnTo>
                  <a:lnTo>
                    <a:pt x="14349" y="3862"/>
                  </a:lnTo>
                  <a:lnTo>
                    <a:pt x="17464" y="4037"/>
                  </a:lnTo>
                  <a:lnTo>
                    <a:pt x="17508" y="4037"/>
                  </a:lnTo>
                  <a:lnTo>
                    <a:pt x="18167" y="3818"/>
                  </a:lnTo>
                  <a:lnTo>
                    <a:pt x="18210" y="3818"/>
                  </a:lnTo>
                  <a:lnTo>
                    <a:pt x="21414" y="1755"/>
                  </a:lnTo>
                  <a:lnTo>
                    <a:pt x="22862" y="966"/>
                  </a:lnTo>
                  <a:lnTo>
                    <a:pt x="24266" y="527"/>
                  </a:lnTo>
                  <a:lnTo>
                    <a:pt x="25670" y="351"/>
                  </a:lnTo>
                  <a:lnTo>
                    <a:pt x="25758" y="307"/>
                  </a:lnTo>
                  <a:lnTo>
                    <a:pt x="25802" y="264"/>
                  </a:lnTo>
                  <a:lnTo>
                    <a:pt x="25846" y="220"/>
                  </a:lnTo>
                  <a:lnTo>
                    <a:pt x="25846" y="132"/>
                  </a:lnTo>
                  <a:lnTo>
                    <a:pt x="25802" y="88"/>
                  </a:lnTo>
                  <a:lnTo>
                    <a:pt x="25758"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 name="Google Shape;375;p7"/>
            <p:cNvSpPr/>
            <p:nvPr/>
          </p:nvSpPr>
          <p:spPr>
            <a:xfrm>
              <a:off x="1292350" y="2521250"/>
              <a:ext cx="799750" cy="2106275"/>
            </a:xfrm>
            <a:custGeom>
              <a:rect b="b" l="l" r="r" t="t"/>
              <a:pathLst>
                <a:path extrusionOk="0" h="84251" w="31990">
                  <a:moveTo>
                    <a:pt x="31770" y="1"/>
                  </a:moveTo>
                  <a:lnTo>
                    <a:pt x="31682" y="45"/>
                  </a:lnTo>
                  <a:lnTo>
                    <a:pt x="30146" y="1185"/>
                  </a:lnTo>
                  <a:lnTo>
                    <a:pt x="27689" y="2853"/>
                  </a:lnTo>
                  <a:lnTo>
                    <a:pt x="27645" y="2941"/>
                  </a:lnTo>
                  <a:lnTo>
                    <a:pt x="25977" y="7197"/>
                  </a:lnTo>
                  <a:lnTo>
                    <a:pt x="25495" y="8513"/>
                  </a:lnTo>
                  <a:lnTo>
                    <a:pt x="25100" y="9128"/>
                  </a:lnTo>
                  <a:lnTo>
                    <a:pt x="21897" y="11453"/>
                  </a:lnTo>
                  <a:lnTo>
                    <a:pt x="17640" y="15096"/>
                  </a:lnTo>
                  <a:lnTo>
                    <a:pt x="15446" y="15973"/>
                  </a:lnTo>
                  <a:lnTo>
                    <a:pt x="11804" y="18430"/>
                  </a:lnTo>
                  <a:lnTo>
                    <a:pt x="9917" y="19527"/>
                  </a:lnTo>
                  <a:lnTo>
                    <a:pt x="7416" y="20361"/>
                  </a:lnTo>
                  <a:lnTo>
                    <a:pt x="5222" y="21809"/>
                  </a:lnTo>
                  <a:lnTo>
                    <a:pt x="3906" y="22775"/>
                  </a:lnTo>
                  <a:lnTo>
                    <a:pt x="1887" y="23828"/>
                  </a:lnTo>
                  <a:lnTo>
                    <a:pt x="1843" y="23872"/>
                  </a:lnTo>
                  <a:lnTo>
                    <a:pt x="1492" y="24618"/>
                  </a:lnTo>
                  <a:lnTo>
                    <a:pt x="1448" y="24661"/>
                  </a:lnTo>
                  <a:lnTo>
                    <a:pt x="1404" y="25276"/>
                  </a:lnTo>
                  <a:lnTo>
                    <a:pt x="1448" y="25364"/>
                  </a:lnTo>
                  <a:lnTo>
                    <a:pt x="1843" y="26066"/>
                  </a:lnTo>
                  <a:lnTo>
                    <a:pt x="4125" y="34754"/>
                  </a:lnTo>
                  <a:lnTo>
                    <a:pt x="4564" y="37782"/>
                  </a:lnTo>
                  <a:lnTo>
                    <a:pt x="4652" y="41248"/>
                  </a:lnTo>
                  <a:lnTo>
                    <a:pt x="4520" y="44715"/>
                  </a:lnTo>
                  <a:lnTo>
                    <a:pt x="4344" y="47435"/>
                  </a:lnTo>
                  <a:lnTo>
                    <a:pt x="4125" y="51165"/>
                  </a:lnTo>
                  <a:lnTo>
                    <a:pt x="3555" y="55860"/>
                  </a:lnTo>
                  <a:lnTo>
                    <a:pt x="2765" y="61872"/>
                  </a:lnTo>
                  <a:lnTo>
                    <a:pt x="2194" y="64768"/>
                  </a:lnTo>
                  <a:lnTo>
                    <a:pt x="1448" y="67225"/>
                  </a:lnTo>
                  <a:lnTo>
                    <a:pt x="922" y="69375"/>
                  </a:lnTo>
                  <a:lnTo>
                    <a:pt x="220" y="71789"/>
                  </a:lnTo>
                  <a:lnTo>
                    <a:pt x="220" y="71833"/>
                  </a:lnTo>
                  <a:lnTo>
                    <a:pt x="44" y="74246"/>
                  </a:lnTo>
                  <a:lnTo>
                    <a:pt x="0" y="76747"/>
                  </a:lnTo>
                  <a:lnTo>
                    <a:pt x="0" y="76791"/>
                  </a:lnTo>
                  <a:lnTo>
                    <a:pt x="176" y="78020"/>
                  </a:lnTo>
                  <a:lnTo>
                    <a:pt x="966" y="80653"/>
                  </a:lnTo>
                  <a:lnTo>
                    <a:pt x="1536" y="82189"/>
                  </a:lnTo>
                  <a:lnTo>
                    <a:pt x="1580" y="82232"/>
                  </a:lnTo>
                  <a:lnTo>
                    <a:pt x="2063" y="82934"/>
                  </a:lnTo>
                  <a:lnTo>
                    <a:pt x="2106" y="82978"/>
                  </a:lnTo>
                  <a:lnTo>
                    <a:pt x="3949" y="84207"/>
                  </a:lnTo>
                  <a:lnTo>
                    <a:pt x="4037" y="84251"/>
                  </a:lnTo>
                  <a:lnTo>
                    <a:pt x="4125" y="84207"/>
                  </a:lnTo>
                  <a:lnTo>
                    <a:pt x="4213" y="84163"/>
                  </a:lnTo>
                  <a:lnTo>
                    <a:pt x="4213" y="84075"/>
                  </a:lnTo>
                  <a:lnTo>
                    <a:pt x="4213" y="84032"/>
                  </a:lnTo>
                  <a:lnTo>
                    <a:pt x="4213" y="83944"/>
                  </a:lnTo>
                  <a:lnTo>
                    <a:pt x="4169" y="83900"/>
                  </a:lnTo>
                  <a:lnTo>
                    <a:pt x="2326" y="82671"/>
                  </a:lnTo>
                  <a:lnTo>
                    <a:pt x="1843" y="82057"/>
                  </a:lnTo>
                  <a:lnTo>
                    <a:pt x="1273" y="80521"/>
                  </a:lnTo>
                  <a:lnTo>
                    <a:pt x="527" y="77932"/>
                  </a:lnTo>
                  <a:lnTo>
                    <a:pt x="351" y="76747"/>
                  </a:lnTo>
                  <a:lnTo>
                    <a:pt x="395" y="74246"/>
                  </a:lnTo>
                  <a:lnTo>
                    <a:pt x="571" y="71877"/>
                  </a:lnTo>
                  <a:lnTo>
                    <a:pt x="1273" y="69463"/>
                  </a:lnTo>
                  <a:lnTo>
                    <a:pt x="1755" y="67357"/>
                  </a:lnTo>
                  <a:lnTo>
                    <a:pt x="2545" y="64856"/>
                  </a:lnTo>
                  <a:lnTo>
                    <a:pt x="3116" y="61960"/>
                  </a:lnTo>
                  <a:lnTo>
                    <a:pt x="3906" y="55904"/>
                  </a:lnTo>
                  <a:lnTo>
                    <a:pt x="4476" y="51209"/>
                  </a:lnTo>
                  <a:lnTo>
                    <a:pt x="4695" y="47435"/>
                  </a:lnTo>
                  <a:lnTo>
                    <a:pt x="4871" y="44715"/>
                  </a:lnTo>
                  <a:lnTo>
                    <a:pt x="5003" y="41248"/>
                  </a:lnTo>
                  <a:lnTo>
                    <a:pt x="4915" y="37782"/>
                  </a:lnTo>
                  <a:lnTo>
                    <a:pt x="4915" y="37738"/>
                  </a:lnTo>
                  <a:lnTo>
                    <a:pt x="4476" y="34710"/>
                  </a:lnTo>
                  <a:lnTo>
                    <a:pt x="2194" y="25934"/>
                  </a:lnTo>
                  <a:lnTo>
                    <a:pt x="2150" y="25890"/>
                  </a:lnTo>
                  <a:lnTo>
                    <a:pt x="1755" y="25232"/>
                  </a:lnTo>
                  <a:lnTo>
                    <a:pt x="1799" y="24749"/>
                  </a:lnTo>
                  <a:lnTo>
                    <a:pt x="2106" y="24091"/>
                  </a:lnTo>
                  <a:lnTo>
                    <a:pt x="4081" y="23082"/>
                  </a:lnTo>
                  <a:lnTo>
                    <a:pt x="5397" y="22072"/>
                  </a:lnTo>
                  <a:lnTo>
                    <a:pt x="7548" y="20668"/>
                  </a:lnTo>
                  <a:lnTo>
                    <a:pt x="10049" y="19835"/>
                  </a:lnTo>
                  <a:lnTo>
                    <a:pt x="10093" y="19835"/>
                  </a:lnTo>
                  <a:lnTo>
                    <a:pt x="12023" y="18738"/>
                  </a:lnTo>
                  <a:lnTo>
                    <a:pt x="15622" y="16280"/>
                  </a:lnTo>
                  <a:lnTo>
                    <a:pt x="17816" y="15403"/>
                  </a:lnTo>
                  <a:lnTo>
                    <a:pt x="17860" y="15359"/>
                  </a:lnTo>
                  <a:lnTo>
                    <a:pt x="22116" y="11717"/>
                  </a:lnTo>
                  <a:lnTo>
                    <a:pt x="25363" y="9391"/>
                  </a:lnTo>
                  <a:lnTo>
                    <a:pt x="25407" y="9347"/>
                  </a:lnTo>
                  <a:lnTo>
                    <a:pt x="25802" y="8689"/>
                  </a:lnTo>
                  <a:lnTo>
                    <a:pt x="25802" y="8645"/>
                  </a:lnTo>
                  <a:lnTo>
                    <a:pt x="26285" y="7329"/>
                  </a:lnTo>
                  <a:lnTo>
                    <a:pt x="27952" y="3116"/>
                  </a:lnTo>
                  <a:lnTo>
                    <a:pt x="30322" y="1449"/>
                  </a:lnTo>
                  <a:lnTo>
                    <a:pt x="31901" y="308"/>
                  </a:lnTo>
                  <a:lnTo>
                    <a:pt x="31945" y="264"/>
                  </a:lnTo>
                  <a:lnTo>
                    <a:pt x="31989" y="176"/>
                  </a:lnTo>
                  <a:lnTo>
                    <a:pt x="31989" y="132"/>
                  </a:lnTo>
                  <a:lnTo>
                    <a:pt x="31945" y="88"/>
                  </a:lnTo>
                  <a:lnTo>
                    <a:pt x="31901"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 name="Google Shape;376;p7"/>
            <p:cNvSpPr/>
            <p:nvPr/>
          </p:nvSpPr>
          <p:spPr>
            <a:xfrm>
              <a:off x="1915450" y="4597900"/>
              <a:ext cx="615450" cy="109725"/>
            </a:xfrm>
            <a:custGeom>
              <a:rect b="b" l="l" r="r" t="t"/>
              <a:pathLst>
                <a:path extrusionOk="0" h="4389" w="24618">
                  <a:moveTo>
                    <a:pt x="24442" y="0"/>
                  </a:moveTo>
                  <a:lnTo>
                    <a:pt x="20975" y="132"/>
                  </a:lnTo>
                  <a:lnTo>
                    <a:pt x="20931" y="132"/>
                  </a:lnTo>
                  <a:lnTo>
                    <a:pt x="20098" y="395"/>
                  </a:lnTo>
                  <a:lnTo>
                    <a:pt x="17201" y="2019"/>
                  </a:lnTo>
                  <a:lnTo>
                    <a:pt x="15534" y="1975"/>
                  </a:lnTo>
                  <a:lnTo>
                    <a:pt x="12857" y="1799"/>
                  </a:lnTo>
                  <a:lnTo>
                    <a:pt x="9698" y="1668"/>
                  </a:lnTo>
                  <a:lnTo>
                    <a:pt x="7197" y="1580"/>
                  </a:lnTo>
                  <a:lnTo>
                    <a:pt x="4169" y="1536"/>
                  </a:lnTo>
                  <a:lnTo>
                    <a:pt x="4081" y="1580"/>
                  </a:lnTo>
                  <a:lnTo>
                    <a:pt x="1185" y="3116"/>
                  </a:lnTo>
                  <a:lnTo>
                    <a:pt x="1141" y="3160"/>
                  </a:lnTo>
                  <a:lnTo>
                    <a:pt x="88" y="4081"/>
                  </a:lnTo>
                  <a:lnTo>
                    <a:pt x="44" y="4125"/>
                  </a:lnTo>
                  <a:lnTo>
                    <a:pt x="0" y="4169"/>
                  </a:lnTo>
                  <a:lnTo>
                    <a:pt x="0" y="4257"/>
                  </a:lnTo>
                  <a:lnTo>
                    <a:pt x="44" y="4300"/>
                  </a:lnTo>
                  <a:lnTo>
                    <a:pt x="132" y="4344"/>
                  </a:lnTo>
                  <a:lnTo>
                    <a:pt x="176" y="4388"/>
                  </a:lnTo>
                  <a:lnTo>
                    <a:pt x="307" y="4344"/>
                  </a:lnTo>
                  <a:lnTo>
                    <a:pt x="1361" y="3423"/>
                  </a:lnTo>
                  <a:lnTo>
                    <a:pt x="4213" y="1887"/>
                  </a:lnTo>
                  <a:lnTo>
                    <a:pt x="7197" y="1931"/>
                  </a:lnTo>
                  <a:lnTo>
                    <a:pt x="9698" y="2019"/>
                  </a:lnTo>
                  <a:lnTo>
                    <a:pt x="12813" y="2150"/>
                  </a:lnTo>
                  <a:lnTo>
                    <a:pt x="15534" y="2326"/>
                  </a:lnTo>
                  <a:lnTo>
                    <a:pt x="17201" y="2370"/>
                  </a:lnTo>
                  <a:lnTo>
                    <a:pt x="17333" y="2370"/>
                  </a:lnTo>
                  <a:lnTo>
                    <a:pt x="20229" y="702"/>
                  </a:lnTo>
                  <a:lnTo>
                    <a:pt x="21019" y="483"/>
                  </a:lnTo>
                  <a:lnTo>
                    <a:pt x="24442" y="351"/>
                  </a:lnTo>
                  <a:lnTo>
                    <a:pt x="24530" y="307"/>
                  </a:lnTo>
                  <a:lnTo>
                    <a:pt x="24573" y="307"/>
                  </a:lnTo>
                  <a:lnTo>
                    <a:pt x="24617" y="220"/>
                  </a:lnTo>
                  <a:lnTo>
                    <a:pt x="24617" y="176"/>
                  </a:lnTo>
                  <a:lnTo>
                    <a:pt x="24617" y="88"/>
                  </a:lnTo>
                  <a:lnTo>
                    <a:pt x="24573" y="44"/>
                  </a:lnTo>
                  <a:lnTo>
                    <a:pt x="24486"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 name="Google Shape;377;p7"/>
            <p:cNvSpPr/>
            <p:nvPr/>
          </p:nvSpPr>
          <p:spPr>
            <a:xfrm>
              <a:off x="1158500" y="3048925"/>
              <a:ext cx="152525" cy="1579700"/>
            </a:xfrm>
            <a:custGeom>
              <a:rect b="b" l="l" r="r" t="t"/>
              <a:pathLst>
                <a:path extrusionOk="0" h="63188" w="6101">
                  <a:moveTo>
                    <a:pt x="5881" y="0"/>
                  </a:moveTo>
                  <a:lnTo>
                    <a:pt x="5793" y="44"/>
                  </a:lnTo>
                  <a:lnTo>
                    <a:pt x="5749" y="88"/>
                  </a:lnTo>
                  <a:lnTo>
                    <a:pt x="4564" y="3028"/>
                  </a:lnTo>
                  <a:lnTo>
                    <a:pt x="3687" y="5441"/>
                  </a:lnTo>
                  <a:lnTo>
                    <a:pt x="2765" y="8030"/>
                  </a:lnTo>
                  <a:lnTo>
                    <a:pt x="2765" y="8074"/>
                  </a:lnTo>
                  <a:lnTo>
                    <a:pt x="2853" y="9873"/>
                  </a:lnTo>
                  <a:lnTo>
                    <a:pt x="3204" y="12330"/>
                  </a:lnTo>
                  <a:lnTo>
                    <a:pt x="3248" y="12330"/>
                  </a:lnTo>
                  <a:lnTo>
                    <a:pt x="3818" y="14568"/>
                  </a:lnTo>
                  <a:lnTo>
                    <a:pt x="3599" y="16236"/>
                  </a:lnTo>
                  <a:lnTo>
                    <a:pt x="3423" y="18956"/>
                  </a:lnTo>
                  <a:lnTo>
                    <a:pt x="3336" y="21414"/>
                  </a:lnTo>
                  <a:lnTo>
                    <a:pt x="2853" y="24134"/>
                  </a:lnTo>
                  <a:lnTo>
                    <a:pt x="2502" y="26284"/>
                  </a:lnTo>
                  <a:lnTo>
                    <a:pt x="2502" y="26328"/>
                  </a:lnTo>
                  <a:lnTo>
                    <a:pt x="2458" y="31331"/>
                  </a:lnTo>
                  <a:lnTo>
                    <a:pt x="2634" y="34446"/>
                  </a:lnTo>
                  <a:lnTo>
                    <a:pt x="2765" y="36158"/>
                  </a:lnTo>
                  <a:lnTo>
                    <a:pt x="2414" y="39931"/>
                  </a:lnTo>
                  <a:lnTo>
                    <a:pt x="2107" y="41292"/>
                  </a:lnTo>
                  <a:lnTo>
                    <a:pt x="834" y="44714"/>
                  </a:lnTo>
                  <a:lnTo>
                    <a:pt x="571" y="45899"/>
                  </a:lnTo>
                  <a:lnTo>
                    <a:pt x="571" y="45943"/>
                  </a:lnTo>
                  <a:lnTo>
                    <a:pt x="615" y="48137"/>
                  </a:lnTo>
                  <a:lnTo>
                    <a:pt x="615" y="51560"/>
                  </a:lnTo>
                  <a:lnTo>
                    <a:pt x="176" y="53183"/>
                  </a:lnTo>
                  <a:lnTo>
                    <a:pt x="1" y="54499"/>
                  </a:lnTo>
                  <a:lnTo>
                    <a:pt x="1" y="54543"/>
                  </a:lnTo>
                  <a:lnTo>
                    <a:pt x="483" y="58624"/>
                  </a:lnTo>
                  <a:lnTo>
                    <a:pt x="834" y="61169"/>
                  </a:lnTo>
                  <a:lnTo>
                    <a:pt x="922" y="63012"/>
                  </a:lnTo>
                  <a:lnTo>
                    <a:pt x="922" y="63100"/>
                  </a:lnTo>
                  <a:lnTo>
                    <a:pt x="966" y="63144"/>
                  </a:lnTo>
                  <a:lnTo>
                    <a:pt x="1098" y="63188"/>
                  </a:lnTo>
                  <a:lnTo>
                    <a:pt x="1186" y="63188"/>
                  </a:lnTo>
                  <a:lnTo>
                    <a:pt x="1229" y="63144"/>
                  </a:lnTo>
                  <a:lnTo>
                    <a:pt x="1273" y="63100"/>
                  </a:lnTo>
                  <a:lnTo>
                    <a:pt x="1273" y="63012"/>
                  </a:lnTo>
                  <a:lnTo>
                    <a:pt x="1186" y="61125"/>
                  </a:lnTo>
                  <a:lnTo>
                    <a:pt x="834" y="58580"/>
                  </a:lnTo>
                  <a:lnTo>
                    <a:pt x="352" y="54543"/>
                  </a:lnTo>
                  <a:lnTo>
                    <a:pt x="527" y="53227"/>
                  </a:lnTo>
                  <a:lnTo>
                    <a:pt x="966" y="51603"/>
                  </a:lnTo>
                  <a:lnTo>
                    <a:pt x="966" y="51560"/>
                  </a:lnTo>
                  <a:lnTo>
                    <a:pt x="966" y="48137"/>
                  </a:lnTo>
                  <a:lnTo>
                    <a:pt x="922" y="45987"/>
                  </a:lnTo>
                  <a:lnTo>
                    <a:pt x="1186" y="44802"/>
                  </a:lnTo>
                  <a:lnTo>
                    <a:pt x="2414" y="41423"/>
                  </a:lnTo>
                  <a:lnTo>
                    <a:pt x="2458" y="41379"/>
                  </a:lnTo>
                  <a:lnTo>
                    <a:pt x="2765" y="39975"/>
                  </a:lnTo>
                  <a:lnTo>
                    <a:pt x="3116" y="36201"/>
                  </a:lnTo>
                  <a:lnTo>
                    <a:pt x="3116" y="36158"/>
                  </a:lnTo>
                  <a:lnTo>
                    <a:pt x="2985" y="34446"/>
                  </a:lnTo>
                  <a:lnTo>
                    <a:pt x="2809" y="31287"/>
                  </a:lnTo>
                  <a:lnTo>
                    <a:pt x="2853" y="26328"/>
                  </a:lnTo>
                  <a:lnTo>
                    <a:pt x="3204" y="24222"/>
                  </a:lnTo>
                  <a:lnTo>
                    <a:pt x="3687" y="21458"/>
                  </a:lnTo>
                  <a:lnTo>
                    <a:pt x="3687" y="21414"/>
                  </a:lnTo>
                  <a:lnTo>
                    <a:pt x="3774" y="19000"/>
                  </a:lnTo>
                  <a:lnTo>
                    <a:pt x="3950" y="16280"/>
                  </a:lnTo>
                  <a:lnTo>
                    <a:pt x="4169" y="14612"/>
                  </a:lnTo>
                  <a:lnTo>
                    <a:pt x="4169" y="14525"/>
                  </a:lnTo>
                  <a:lnTo>
                    <a:pt x="3555" y="12287"/>
                  </a:lnTo>
                  <a:lnTo>
                    <a:pt x="3204" y="9829"/>
                  </a:lnTo>
                  <a:lnTo>
                    <a:pt x="3116" y="8074"/>
                  </a:lnTo>
                  <a:lnTo>
                    <a:pt x="3994" y="5573"/>
                  </a:lnTo>
                  <a:lnTo>
                    <a:pt x="4915" y="3160"/>
                  </a:lnTo>
                  <a:lnTo>
                    <a:pt x="6100" y="220"/>
                  </a:lnTo>
                  <a:lnTo>
                    <a:pt x="6100" y="176"/>
                  </a:lnTo>
                  <a:lnTo>
                    <a:pt x="6100" y="88"/>
                  </a:lnTo>
                  <a:lnTo>
                    <a:pt x="6056" y="44"/>
                  </a:lnTo>
                  <a:lnTo>
                    <a:pt x="6012"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 name="Google Shape;378;p7"/>
            <p:cNvSpPr/>
            <p:nvPr/>
          </p:nvSpPr>
          <p:spPr>
            <a:xfrm>
              <a:off x="2096450" y="4705400"/>
              <a:ext cx="263300" cy="30750"/>
            </a:xfrm>
            <a:custGeom>
              <a:rect b="b" l="l" r="r" t="t"/>
              <a:pathLst>
                <a:path extrusionOk="0" h="1230" w="10532">
                  <a:moveTo>
                    <a:pt x="10313" y="0"/>
                  </a:moveTo>
                  <a:lnTo>
                    <a:pt x="9874" y="176"/>
                  </a:lnTo>
                  <a:lnTo>
                    <a:pt x="6100" y="132"/>
                  </a:lnTo>
                  <a:lnTo>
                    <a:pt x="6056" y="176"/>
                  </a:lnTo>
                  <a:lnTo>
                    <a:pt x="4740" y="308"/>
                  </a:lnTo>
                  <a:lnTo>
                    <a:pt x="176" y="878"/>
                  </a:lnTo>
                  <a:lnTo>
                    <a:pt x="88" y="922"/>
                  </a:lnTo>
                  <a:lnTo>
                    <a:pt x="44" y="966"/>
                  </a:lnTo>
                  <a:lnTo>
                    <a:pt x="1" y="1010"/>
                  </a:lnTo>
                  <a:lnTo>
                    <a:pt x="1" y="1097"/>
                  </a:lnTo>
                  <a:lnTo>
                    <a:pt x="88" y="1185"/>
                  </a:lnTo>
                  <a:lnTo>
                    <a:pt x="176" y="1229"/>
                  </a:lnTo>
                  <a:lnTo>
                    <a:pt x="220" y="1229"/>
                  </a:lnTo>
                  <a:lnTo>
                    <a:pt x="4784" y="659"/>
                  </a:lnTo>
                  <a:lnTo>
                    <a:pt x="6100" y="483"/>
                  </a:lnTo>
                  <a:lnTo>
                    <a:pt x="9918" y="527"/>
                  </a:lnTo>
                  <a:lnTo>
                    <a:pt x="9961" y="527"/>
                  </a:lnTo>
                  <a:lnTo>
                    <a:pt x="10444" y="351"/>
                  </a:lnTo>
                  <a:lnTo>
                    <a:pt x="10488" y="308"/>
                  </a:lnTo>
                  <a:lnTo>
                    <a:pt x="10532" y="264"/>
                  </a:lnTo>
                  <a:lnTo>
                    <a:pt x="10532" y="176"/>
                  </a:lnTo>
                  <a:lnTo>
                    <a:pt x="10532" y="88"/>
                  </a:lnTo>
                  <a:lnTo>
                    <a:pt x="10488" y="44"/>
                  </a:lnTo>
                  <a:lnTo>
                    <a:pt x="10444"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 name="Google Shape;379;p7"/>
            <p:cNvSpPr/>
            <p:nvPr/>
          </p:nvSpPr>
          <p:spPr>
            <a:xfrm>
              <a:off x="1024675" y="3357175"/>
              <a:ext cx="119600" cy="1265975"/>
            </a:xfrm>
            <a:custGeom>
              <a:rect b="b" l="l" r="r" t="t"/>
              <a:pathLst>
                <a:path extrusionOk="0" h="50639" w="4784">
                  <a:moveTo>
                    <a:pt x="4564" y="0"/>
                  </a:moveTo>
                  <a:lnTo>
                    <a:pt x="4520" y="44"/>
                  </a:lnTo>
                  <a:lnTo>
                    <a:pt x="4476" y="88"/>
                  </a:lnTo>
                  <a:lnTo>
                    <a:pt x="4432" y="176"/>
                  </a:lnTo>
                  <a:lnTo>
                    <a:pt x="3950" y="3423"/>
                  </a:lnTo>
                  <a:lnTo>
                    <a:pt x="3555" y="5266"/>
                  </a:lnTo>
                  <a:lnTo>
                    <a:pt x="3511" y="5310"/>
                  </a:lnTo>
                  <a:lnTo>
                    <a:pt x="3423" y="7504"/>
                  </a:lnTo>
                  <a:lnTo>
                    <a:pt x="3379" y="11278"/>
                  </a:lnTo>
                  <a:lnTo>
                    <a:pt x="3467" y="13823"/>
                  </a:lnTo>
                  <a:lnTo>
                    <a:pt x="3555" y="16148"/>
                  </a:lnTo>
                  <a:lnTo>
                    <a:pt x="3818" y="18342"/>
                  </a:lnTo>
                  <a:lnTo>
                    <a:pt x="3774" y="19483"/>
                  </a:lnTo>
                  <a:lnTo>
                    <a:pt x="3511" y="20624"/>
                  </a:lnTo>
                  <a:lnTo>
                    <a:pt x="2589" y="24310"/>
                  </a:lnTo>
                  <a:lnTo>
                    <a:pt x="2589" y="24354"/>
                  </a:lnTo>
                  <a:lnTo>
                    <a:pt x="2414" y="27206"/>
                  </a:lnTo>
                  <a:lnTo>
                    <a:pt x="2150" y="28523"/>
                  </a:lnTo>
                  <a:lnTo>
                    <a:pt x="659" y="31638"/>
                  </a:lnTo>
                  <a:lnTo>
                    <a:pt x="659" y="31682"/>
                  </a:lnTo>
                  <a:lnTo>
                    <a:pt x="308" y="32998"/>
                  </a:lnTo>
                  <a:lnTo>
                    <a:pt x="264" y="33042"/>
                  </a:lnTo>
                  <a:lnTo>
                    <a:pt x="0" y="35324"/>
                  </a:lnTo>
                  <a:lnTo>
                    <a:pt x="264" y="39054"/>
                  </a:lnTo>
                  <a:lnTo>
                    <a:pt x="176" y="41643"/>
                  </a:lnTo>
                  <a:lnTo>
                    <a:pt x="176" y="41687"/>
                  </a:lnTo>
                  <a:lnTo>
                    <a:pt x="527" y="43837"/>
                  </a:lnTo>
                  <a:lnTo>
                    <a:pt x="922" y="45943"/>
                  </a:lnTo>
                  <a:lnTo>
                    <a:pt x="922" y="45987"/>
                  </a:lnTo>
                  <a:lnTo>
                    <a:pt x="2458" y="48839"/>
                  </a:lnTo>
                  <a:lnTo>
                    <a:pt x="3379" y="50551"/>
                  </a:lnTo>
                  <a:lnTo>
                    <a:pt x="3423" y="50638"/>
                  </a:lnTo>
                  <a:lnTo>
                    <a:pt x="3599" y="50638"/>
                  </a:lnTo>
                  <a:lnTo>
                    <a:pt x="3686" y="50595"/>
                  </a:lnTo>
                  <a:lnTo>
                    <a:pt x="3686" y="50507"/>
                  </a:lnTo>
                  <a:lnTo>
                    <a:pt x="3730" y="50463"/>
                  </a:lnTo>
                  <a:lnTo>
                    <a:pt x="3686" y="50375"/>
                  </a:lnTo>
                  <a:lnTo>
                    <a:pt x="2809" y="48664"/>
                  </a:lnTo>
                  <a:lnTo>
                    <a:pt x="1273" y="45855"/>
                  </a:lnTo>
                  <a:lnTo>
                    <a:pt x="878" y="43793"/>
                  </a:lnTo>
                  <a:lnTo>
                    <a:pt x="527" y="41643"/>
                  </a:lnTo>
                  <a:lnTo>
                    <a:pt x="615" y="39054"/>
                  </a:lnTo>
                  <a:lnTo>
                    <a:pt x="351" y="35324"/>
                  </a:lnTo>
                  <a:lnTo>
                    <a:pt x="615" y="33086"/>
                  </a:lnTo>
                  <a:lnTo>
                    <a:pt x="966" y="31814"/>
                  </a:lnTo>
                  <a:lnTo>
                    <a:pt x="2502" y="28654"/>
                  </a:lnTo>
                  <a:lnTo>
                    <a:pt x="2502" y="28610"/>
                  </a:lnTo>
                  <a:lnTo>
                    <a:pt x="2765" y="27294"/>
                  </a:lnTo>
                  <a:lnTo>
                    <a:pt x="2765" y="27250"/>
                  </a:lnTo>
                  <a:lnTo>
                    <a:pt x="2940" y="24398"/>
                  </a:lnTo>
                  <a:lnTo>
                    <a:pt x="3862" y="20668"/>
                  </a:lnTo>
                  <a:lnTo>
                    <a:pt x="4125" y="19571"/>
                  </a:lnTo>
                  <a:lnTo>
                    <a:pt x="4125" y="19527"/>
                  </a:lnTo>
                  <a:lnTo>
                    <a:pt x="4169" y="18342"/>
                  </a:lnTo>
                  <a:lnTo>
                    <a:pt x="4169" y="18299"/>
                  </a:lnTo>
                  <a:lnTo>
                    <a:pt x="3906" y="16105"/>
                  </a:lnTo>
                  <a:lnTo>
                    <a:pt x="3818" y="13779"/>
                  </a:lnTo>
                  <a:lnTo>
                    <a:pt x="3730" y="11278"/>
                  </a:lnTo>
                  <a:lnTo>
                    <a:pt x="3774" y="7504"/>
                  </a:lnTo>
                  <a:lnTo>
                    <a:pt x="3862" y="5310"/>
                  </a:lnTo>
                  <a:lnTo>
                    <a:pt x="4301" y="3467"/>
                  </a:lnTo>
                  <a:lnTo>
                    <a:pt x="4783" y="220"/>
                  </a:lnTo>
                  <a:lnTo>
                    <a:pt x="4783" y="132"/>
                  </a:lnTo>
                  <a:lnTo>
                    <a:pt x="4783" y="88"/>
                  </a:lnTo>
                  <a:lnTo>
                    <a:pt x="4696" y="44"/>
                  </a:lnTo>
                  <a:lnTo>
                    <a:pt x="4652"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 name="Google Shape;380;p7"/>
            <p:cNvSpPr/>
            <p:nvPr/>
          </p:nvSpPr>
          <p:spPr>
            <a:xfrm>
              <a:off x="605600" y="2498225"/>
              <a:ext cx="454200" cy="2111750"/>
            </a:xfrm>
            <a:custGeom>
              <a:rect b="b" l="l" r="r" t="t"/>
              <a:pathLst>
                <a:path extrusionOk="0" h="84470" w="18168">
                  <a:moveTo>
                    <a:pt x="17904" y="0"/>
                  </a:moveTo>
                  <a:lnTo>
                    <a:pt x="14569" y="2370"/>
                  </a:lnTo>
                  <a:lnTo>
                    <a:pt x="13077" y="3203"/>
                  </a:lnTo>
                  <a:lnTo>
                    <a:pt x="10181" y="4344"/>
                  </a:lnTo>
                  <a:lnTo>
                    <a:pt x="8119" y="5134"/>
                  </a:lnTo>
                  <a:lnTo>
                    <a:pt x="6364" y="5485"/>
                  </a:lnTo>
                  <a:lnTo>
                    <a:pt x="6320" y="5485"/>
                  </a:lnTo>
                  <a:lnTo>
                    <a:pt x="5223" y="6275"/>
                  </a:lnTo>
                  <a:lnTo>
                    <a:pt x="4521" y="6714"/>
                  </a:lnTo>
                  <a:lnTo>
                    <a:pt x="4477" y="6758"/>
                  </a:lnTo>
                  <a:lnTo>
                    <a:pt x="1888" y="8952"/>
                  </a:lnTo>
                  <a:lnTo>
                    <a:pt x="308" y="10883"/>
                  </a:lnTo>
                  <a:lnTo>
                    <a:pt x="264" y="10926"/>
                  </a:lnTo>
                  <a:lnTo>
                    <a:pt x="1" y="11409"/>
                  </a:lnTo>
                  <a:lnTo>
                    <a:pt x="1" y="11497"/>
                  </a:lnTo>
                  <a:lnTo>
                    <a:pt x="1" y="11585"/>
                  </a:lnTo>
                  <a:lnTo>
                    <a:pt x="1976" y="15534"/>
                  </a:lnTo>
                  <a:lnTo>
                    <a:pt x="2809" y="18649"/>
                  </a:lnTo>
                  <a:lnTo>
                    <a:pt x="3468" y="22204"/>
                  </a:lnTo>
                  <a:lnTo>
                    <a:pt x="4082" y="25495"/>
                  </a:lnTo>
                  <a:lnTo>
                    <a:pt x="4784" y="27864"/>
                  </a:lnTo>
                  <a:lnTo>
                    <a:pt x="5574" y="30541"/>
                  </a:lnTo>
                  <a:lnTo>
                    <a:pt x="6144" y="33525"/>
                  </a:lnTo>
                  <a:lnTo>
                    <a:pt x="6408" y="35324"/>
                  </a:lnTo>
                  <a:lnTo>
                    <a:pt x="6276" y="39800"/>
                  </a:lnTo>
                  <a:lnTo>
                    <a:pt x="6320" y="41730"/>
                  </a:lnTo>
                  <a:lnTo>
                    <a:pt x="6364" y="41818"/>
                  </a:lnTo>
                  <a:lnTo>
                    <a:pt x="8031" y="44407"/>
                  </a:lnTo>
                  <a:lnTo>
                    <a:pt x="9786" y="46996"/>
                  </a:lnTo>
                  <a:lnTo>
                    <a:pt x="11498" y="49322"/>
                  </a:lnTo>
                  <a:lnTo>
                    <a:pt x="12595" y="51384"/>
                  </a:lnTo>
                  <a:lnTo>
                    <a:pt x="13779" y="53183"/>
                  </a:lnTo>
                  <a:lnTo>
                    <a:pt x="15228" y="55202"/>
                  </a:lnTo>
                  <a:lnTo>
                    <a:pt x="16588" y="57045"/>
                  </a:lnTo>
                  <a:lnTo>
                    <a:pt x="17597" y="58580"/>
                  </a:lnTo>
                  <a:lnTo>
                    <a:pt x="17685" y="58975"/>
                  </a:lnTo>
                  <a:lnTo>
                    <a:pt x="16763" y="60950"/>
                  </a:lnTo>
                  <a:lnTo>
                    <a:pt x="15798" y="62925"/>
                  </a:lnTo>
                  <a:lnTo>
                    <a:pt x="15798" y="62968"/>
                  </a:lnTo>
                  <a:lnTo>
                    <a:pt x="15140" y="64987"/>
                  </a:lnTo>
                  <a:lnTo>
                    <a:pt x="15140" y="65031"/>
                  </a:lnTo>
                  <a:lnTo>
                    <a:pt x="14920" y="67313"/>
                  </a:lnTo>
                  <a:lnTo>
                    <a:pt x="14920" y="67356"/>
                  </a:lnTo>
                  <a:lnTo>
                    <a:pt x="15052" y="68102"/>
                  </a:lnTo>
                  <a:lnTo>
                    <a:pt x="15052" y="68146"/>
                  </a:lnTo>
                  <a:lnTo>
                    <a:pt x="15535" y="69199"/>
                  </a:lnTo>
                  <a:lnTo>
                    <a:pt x="15886" y="71437"/>
                  </a:lnTo>
                  <a:lnTo>
                    <a:pt x="16149" y="73895"/>
                  </a:lnTo>
                  <a:lnTo>
                    <a:pt x="16193" y="75606"/>
                  </a:lnTo>
                  <a:lnTo>
                    <a:pt x="15973" y="77537"/>
                  </a:lnTo>
                  <a:lnTo>
                    <a:pt x="15973" y="77581"/>
                  </a:lnTo>
                  <a:lnTo>
                    <a:pt x="16017" y="79731"/>
                  </a:lnTo>
                  <a:lnTo>
                    <a:pt x="16017" y="79775"/>
                  </a:lnTo>
                  <a:lnTo>
                    <a:pt x="16281" y="81003"/>
                  </a:lnTo>
                  <a:lnTo>
                    <a:pt x="16281" y="81047"/>
                  </a:lnTo>
                  <a:lnTo>
                    <a:pt x="17816" y="84382"/>
                  </a:lnTo>
                  <a:lnTo>
                    <a:pt x="17904" y="84470"/>
                  </a:lnTo>
                  <a:lnTo>
                    <a:pt x="18080" y="84470"/>
                  </a:lnTo>
                  <a:lnTo>
                    <a:pt x="18124" y="84426"/>
                  </a:lnTo>
                  <a:lnTo>
                    <a:pt x="18168" y="84382"/>
                  </a:lnTo>
                  <a:lnTo>
                    <a:pt x="18168" y="84294"/>
                  </a:lnTo>
                  <a:lnTo>
                    <a:pt x="18168" y="84250"/>
                  </a:lnTo>
                  <a:lnTo>
                    <a:pt x="16588" y="80916"/>
                  </a:lnTo>
                  <a:lnTo>
                    <a:pt x="16368" y="79731"/>
                  </a:lnTo>
                  <a:lnTo>
                    <a:pt x="16325" y="77581"/>
                  </a:lnTo>
                  <a:lnTo>
                    <a:pt x="16544" y="75650"/>
                  </a:lnTo>
                  <a:lnTo>
                    <a:pt x="16544" y="75606"/>
                  </a:lnTo>
                  <a:lnTo>
                    <a:pt x="16500" y="73851"/>
                  </a:lnTo>
                  <a:lnTo>
                    <a:pt x="16237" y="71393"/>
                  </a:lnTo>
                  <a:lnTo>
                    <a:pt x="15886" y="69112"/>
                  </a:lnTo>
                  <a:lnTo>
                    <a:pt x="15842" y="69068"/>
                  </a:lnTo>
                  <a:lnTo>
                    <a:pt x="15403" y="68015"/>
                  </a:lnTo>
                  <a:lnTo>
                    <a:pt x="15271" y="67313"/>
                  </a:lnTo>
                  <a:lnTo>
                    <a:pt x="15491" y="65075"/>
                  </a:lnTo>
                  <a:lnTo>
                    <a:pt x="16105" y="63056"/>
                  </a:lnTo>
                  <a:lnTo>
                    <a:pt x="17071" y="61125"/>
                  </a:lnTo>
                  <a:lnTo>
                    <a:pt x="17992" y="59107"/>
                  </a:lnTo>
                  <a:lnTo>
                    <a:pt x="18036" y="58975"/>
                  </a:lnTo>
                  <a:lnTo>
                    <a:pt x="17948" y="58493"/>
                  </a:lnTo>
                  <a:lnTo>
                    <a:pt x="17904" y="58405"/>
                  </a:lnTo>
                  <a:lnTo>
                    <a:pt x="16895" y="56825"/>
                  </a:lnTo>
                  <a:lnTo>
                    <a:pt x="15535" y="54982"/>
                  </a:lnTo>
                  <a:lnTo>
                    <a:pt x="14087" y="52964"/>
                  </a:lnTo>
                  <a:lnTo>
                    <a:pt x="12902" y="51209"/>
                  </a:lnTo>
                  <a:lnTo>
                    <a:pt x="11805" y="49146"/>
                  </a:lnTo>
                  <a:lnTo>
                    <a:pt x="11761" y="49146"/>
                  </a:lnTo>
                  <a:lnTo>
                    <a:pt x="10094" y="46777"/>
                  </a:lnTo>
                  <a:lnTo>
                    <a:pt x="8294" y="44188"/>
                  </a:lnTo>
                  <a:lnTo>
                    <a:pt x="6671" y="41687"/>
                  </a:lnTo>
                  <a:lnTo>
                    <a:pt x="6627" y="39800"/>
                  </a:lnTo>
                  <a:lnTo>
                    <a:pt x="6759" y="35324"/>
                  </a:lnTo>
                  <a:lnTo>
                    <a:pt x="6759" y="35280"/>
                  </a:lnTo>
                  <a:lnTo>
                    <a:pt x="6495" y="33481"/>
                  </a:lnTo>
                  <a:lnTo>
                    <a:pt x="5881" y="30453"/>
                  </a:lnTo>
                  <a:lnTo>
                    <a:pt x="5135" y="27776"/>
                  </a:lnTo>
                  <a:lnTo>
                    <a:pt x="4433" y="25407"/>
                  </a:lnTo>
                  <a:lnTo>
                    <a:pt x="3775" y="22116"/>
                  </a:lnTo>
                  <a:lnTo>
                    <a:pt x="3160" y="18562"/>
                  </a:lnTo>
                  <a:lnTo>
                    <a:pt x="2327" y="15446"/>
                  </a:lnTo>
                  <a:lnTo>
                    <a:pt x="2327" y="15402"/>
                  </a:lnTo>
                  <a:lnTo>
                    <a:pt x="352" y="11497"/>
                  </a:lnTo>
                  <a:lnTo>
                    <a:pt x="571" y="11102"/>
                  </a:lnTo>
                  <a:lnTo>
                    <a:pt x="2151" y="9215"/>
                  </a:lnTo>
                  <a:lnTo>
                    <a:pt x="4696" y="7021"/>
                  </a:lnTo>
                  <a:lnTo>
                    <a:pt x="5442" y="6582"/>
                  </a:lnTo>
                  <a:lnTo>
                    <a:pt x="6495" y="5792"/>
                  </a:lnTo>
                  <a:lnTo>
                    <a:pt x="8207" y="5441"/>
                  </a:lnTo>
                  <a:lnTo>
                    <a:pt x="10313" y="4695"/>
                  </a:lnTo>
                  <a:lnTo>
                    <a:pt x="13209" y="3511"/>
                  </a:lnTo>
                  <a:lnTo>
                    <a:pt x="13253" y="3511"/>
                  </a:lnTo>
                  <a:lnTo>
                    <a:pt x="14745" y="2677"/>
                  </a:lnTo>
                  <a:lnTo>
                    <a:pt x="18124" y="307"/>
                  </a:lnTo>
                  <a:lnTo>
                    <a:pt x="18168" y="263"/>
                  </a:lnTo>
                  <a:lnTo>
                    <a:pt x="18168" y="176"/>
                  </a:lnTo>
                  <a:lnTo>
                    <a:pt x="18168" y="132"/>
                  </a:lnTo>
                  <a:lnTo>
                    <a:pt x="18168" y="44"/>
                  </a:lnTo>
                  <a:lnTo>
                    <a:pt x="18124"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 name="Google Shape;381;p7"/>
            <p:cNvSpPr/>
            <p:nvPr/>
          </p:nvSpPr>
          <p:spPr>
            <a:xfrm>
              <a:off x="489325" y="2325975"/>
              <a:ext cx="527700" cy="2220375"/>
            </a:xfrm>
            <a:custGeom>
              <a:rect b="b" l="l" r="r" t="t"/>
              <a:pathLst>
                <a:path extrusionOk="0" h="88815" w="21108">
                  <a:moveTo>
                    <a:pt x="20844" y="1"/>
                  </a:moveTo>
                  <a:lnTo>
                    <a:pt x="17509" y="1844"/>
                  </a:lnTo>
                  <a:lnTo>
                    <a:pt x="15315" y="3204"/>
                  </a:lnTo>
                  <a:lnTo>
                    <a:pt x="13779" y="4082"/>
                  </a:lnTo>
                  <a:lnTo>
                    <a:pt x="12243" y="5047"/>
                  </a:lnTo>
                  <a:lnTo>
                    <a:pt x="10707" y="6056"/>
                  </a:lnTo>
                  <a:lnTo>
                    <a:pt x="9216" y="7066"/>
                  </a:lnTo>
                  <a:lnTo>
                    <a:pt x="8470" y="7636"/>
                  </a:lnTo>
                  <a:lnTo>
                    <a:pt x="7811" y="8163"/>
                  </a:lnTo>
                  <a:lnTo>
                    <a:pt x="7109" y="8733"/>
                  </a:lnTo>
                  <a:lnTo>
                    <a:pt x="6495" y="9347"/>
                  </a:lnTo>
                  <a:lnTo>
                    <a:pt x="5881" y="9918"/>
                  </a:lnTo>
                  <a:lnTo>
                    <a:pt x="5310" y="10576"/>
                  </a:lnTo>
                  <a:lnTo>
                    <a:pt x="4784" y="11190"/>
                  </a:lnTo>
                  <a:lnTo>
                    <a:pt x="4301" y="11849"/>
                  </a:lnTo>
                  <a:lnTo>
                    <a:pt x="3292" y="13121"/>
                  </a:lnTo>
                  <a:lnTo>
                    <a:pt x="3292" y="13165"/>
                  </a:lnTo>
                  <a:lnTo>
                    <a:pt x="1185" y="17860"/>
                  </a:lnTo>
                  <a:lnTo>
                    <a:pt x="220" y="20712"/>
                  </a:lnTo>
                  <a:lnTo>
                    <a:pt x="176" y="20712"/>
                  </a:lnTo>
                  <a:lnTo>
                    <a:pt x="1" y="22204"/>
                  </a:lnTo>
                  <a:lnTo>
                    <a:pt x="1" y="22248"/>
                  </a:lnTo>
                  <a:lnTo>
                    <a:pt x="132" y="25495"/>
                  </a:lnTo>
                  <a:lnTo>
                    <a:pt x="176" y="25539"/>
                  </a:lnTo>
                  <a:lnTo>
                    <a:pt x="834" y="29532"/>
                  </a:lnTo>
                  <a:lnTo>
                    <a:pt x="834" y="29576"/>
                  </a:lnTo>
                  <a:lnTo>
                    <a:pt x="1493" y="31946"/>
                  </a:lnTo>
                  <a:lnTo>
                    <a:pt x="2414" y="34579"/>
                  </a:lnTo>
                  <a:lnTo>
                    <a:pt x="3467" y="37124"/>
                  </a:lnTo>
                  <a:lnTo>
                    <a:pt x="4389" y="39362"/>
                  </a:lnTo>
                  <a:lnTo>
                    <a:pt x="4959" y="41029"/>
                  </a:lnTo>
                  <a:lnTo>
                    <a:pt x="5486" y="42960"/>
                  </a:lnTo>
                  <a:lnTo>
                    <a:pt x="5661" y="44232"/>
                  </a:lnTo>
                  <a:lnTo>
                    <a:pt x="5573" y="46734"/>
                  </a:lnTo>
                  <a:lnTo>
                    <a:pt x="5881" y="48928"/>
                  </a:lnTo>
                  <a:lnTo>
                    <a:pt x="6363" y="51648"/>
                  </a:lnTo>
                  <a:lnTo>
                    <a:pt x="6276" y="56343"/>
                  </a:lnTo>
                  <a:lnTo>
                    <a:pt x="6188" y="58625"/>
                  </a:lnTo>
                  <a:lnTo>
                    <a:pt x="6188" y="61346"/>
                  </a:lnTo>
                  <a:lnTo>
                    <a:pt x="6276" y="65690"/>
                  </a:lnTo>
                  <a:lnTo>
                    <a:pt x="6276" y="65778"/>
                  </a:lnTo>
                  <a:lnTo>
                    <a:pt x="6539" y="66304"/>
                  </a:lnTo>
                  <a:lnTo>
                    <a:pt x="6583" y="66348"/>
                  </a:lnTo>
                  <a:lnTo>
                    <a:pt x="8996" y="68674"/>
                  </a:lnTo>
                  <a:lnTo>
                    <a:pt x="10839" y="70385"/>
                  </a:lnTo>
                  <a:lnTo>
                    <a:pt x="12902" y="71965"/>
                  </a:lnTo>
                  <a:lnTo>
                    <a:pt x="14745" y="73369"/>
                  </a:lnTo>
                  <a:lnTo>
                    <a:pt x="16412" y="74378"/>
                  </a:lnTo>
                  <a:lnTo>
                    <a:pt x="17948" y="75168"/>
                  </a:lnTo>
                  <a:lnTo>
                    <a:pt x="18825" y="76528"/>
                  </a:lnTo>
                  <a:lnTo>
                    <a:pt x="19440" y="77976"/>
                  </a:lnTo>
                  <a:lnTo>
                    <a:pt x="19747" y="80126"/>
                  </a:lnTo>
                  <a:lnTo>
                    <a:pt x="20054" y="82759"/>
                  </a:lnTo>
                  <a:lnTo>
                    <a:pt x="19922" y="84953"/>
                  </a:lnTo>
                  <a:lnTo>
                    <a:pt x="19703" y="87147"/>
                  </a:lnTo>
                  <a:lnTo>
                    <a:pt x="19615" y="88639"/>
                  </a:lnTo>
                  <a:lnTo>
                    <a:pt x="19659" y="88683"/>
                  </a:lnTo>
                  <a:lnTo>
                    <a:pt x="19659" y="88771"/>
                  </a:lnTo>
                  <a:lnTo>
                    <a:pt x="19747" y="88815"/>
                  </a:lnTo>
                  <a:lnTo>
                    <a:pt x="19791" y="88815"/>
                  </a:lnTo>
                  <a:lnTo>
                    <a:pt x="19922" y="88771"/>
                  </a:lnTo>
                  <a:lnTo>
                    <a:pt x="19966" y="88727"/>
                  </a:lnTo>
                  <a:lnTo>
                    <a:pt x="19966" y="88639"/>
                  </a:lnTo>
                  <a:lnTo>
                    <a:pt x="20054" y="87191"/>
                  </a:lnTo>
                  <a:lnTo>
                    <a:pt x="20273" y="84997"/>
                  </a:lnTo>
                  <a:lnTo>
                    <a:pt x="20405" y="82759"/>
                  </a:lnTo>
                  <a:lnTo>
                    <a:pt x="20405" y="82715"/>
                  </a:lnTo>
                  <a:lnTo>
                    <a:pt x="20098" y="80083"/>
                  </a:lnTo>
                  <a:lnTo>
                    <a:pt x="19791" y="77889"/>
                  </a:lnTo>
                  <a:lnTo>
                    <a:pt x="19791" y="77845"/>
                  </a:lnTo>
                  <a:lnTo>
                    <a:pt x="19133" y="76397"/>
                  </a:lnTo>
                  <a:lnTo>
                    <a:pt x="19133" y="76353"/>
                  </a:lnTo>
                  <a:lnTo>
                    <a:pt x="18211" y="74905"/>
                  </a:lnTo>
                  <a:lnTo>
                    <a:pt x="18167" y="74861"/>
                  </a:lnTo>
                  <a:lnTo>
                    <a:pt x="16587" y="74071"/>
                  </a:lnTo>
                  <a:lnTo>
                    <a:pt x="14964" y="73062"/>
                  </a:lnTo>
                  <a:lnTo>
                    <a:pt x="13121" y="71658"/>
                  </a:lnTo>
                  <a:lnTo>
                    <a:pt x="11102" y="70078"/>
                  </a:lnTo>
                  <a:lnTo>
                    <a:pt x="9216" y="68410"/>
                  </a:lnTo>
                  <a:lnTo>
                    <a:pt x="6846" y="66129"/>
                  </a:lnTo>
                  <a:lnTo>
                    <a:pt x="6627" y="65646"/>
                  </a:lnTo>
                  <a:lnTo>
                    <a:pt x="6539" y="61346"/>
                  </a:lnTo>
                  <a:lnTo>
                    <a:pt x="6539" y="58625"/>
                  </a:lnTo>
                  <a:lnTo>
                    <a:pt x="6627" y="56343"/>
                  </a:lnTo>
                  <a:lnTo>
                    <a:pt x="6714" y="51648"/>
                  </a:lnTo>
                  <a:lnTo>
                    <a:pt x="6714" y="51604"/>
                  </a:lnTo>
                  <a:lnTo>
                    <a:pt x="6232" y="48884"/>
                  </a:lnTo>
                  <a:lnTo>
                    <a:pt x="5925" y="46690"/>
                  </a:lnTo>
                  <a:lnTo>
                    <a:pt x="6012" y="44232"/>
                  </a:lnTo>
                  <a:lnTo>
                    <a:pt x="6012" y="44188"/>
                  </a:lnTo>
                  <a:lnTo>
                    <a:pt x="5837" y="42916"/>
                  </a:lnTo>
                  <a:lnTo>
                    <a:pt x="5310" y="40897"/>
                  </a:lnTo>
                  <a:lnTo>
                    <a:pt x="4696" y="39230"/>
                  </a:lnTo>
                  <a:lnTo>
                    <a:pt x="3818" y="36992"/>
                  </a:lnTo>
                  <a:lnTo>
                    <a:pt x="2765" y="34447"/>
                  </a:lnTo>
                  <a:lnTo>
                    <a:pt x="1800" y="31858"/>
                  </a:lnTo>
                  <a:lnTo>
                    <a:pt x="1142" y="29489"/>
                  </a:lnTo>
                  <a:lnTo>
                    <a:pt x="483" y="25495"/>
                  </a:lnTo>
                  <a:lnTo>
                    <a:pt x="352" y="22248"/>
                  </a:lnTo>
                  <a:lnTo>
                    <a:pt x="527" y="20800"/>
                  </a:lnTo>
                  <a:lnTo>
                    <a:pt x="1493" y="17992"/>
                  </a:lnTo>
                  <a:lnTo>
                    <a:pt x="3599" y="13341"/>
                  </a:lnTo>
                  <a:lnTo>
                    <a:pt x="4608" y="12068"/>
                  </a:lnTo>
                  <a:lnTo>
                    <a:pt x="5091" y="11410"/>
                  </a:lnTo>
                  <a:lnTo>
                    <a:pt x="5573" y="10796"/>
                  </a:lnTo>
                  <a:lnTo>
                    <a:pt x="6144" y="10181"/>
                  </a:lnTo>
                  <a:lnTo>
                    <a:pt x="6758" y="9567"/>
                  </a:lnTo>
                  <a:lnTo>
                    <a:pt x="7373" y="8996"/>
                  </a:lnTo>
                  <a:lnTo>
                    <a:pt x="8031" y="8426"/>
                  </a:lnTo>
                  <a:lnTo>
                    <a:pt x="9435" y="7329"/>
                  </a:lnTo>
                  <a:lnTo>
                    <a:pt x="10927" y="6320"/>
                  </a:lnTo>
                  <a:lnTo>
                    <a:pt x="12419" y="5354"/>
                  </a:lnTo>
                  <a:lnTo>
                    <a:pt x="13955" y="4389"/>
                  </a:lnTo>
                  <a:lnTo>
                    <a:pt x="15490" y="3468"/>
                  </a:lnTo>
                  <a:lnTo>
                    <a:pt x="17684" y="2151"/>
                  </a:lnTo>
                  <a:lnTo>
                    <a:pt x="21019" y="308"/>
                  </a:lnTo>
                  <a:lnTo>
                    <a:pt x="21063" y="264"/>
                  </a:lnTo>
                  <a:lnTo>
                    <a:pt x="21107" y="220"/>
                  </a:lnTo>
                  <a:lnTo>
                    <a:pt x="21107" y="133"/>
                  </a:lnTo>
                  <a:lnTo>
                    <a:pt x="21063" y="89"/>
                  </a:lnTo>
                  <a:lnTo>
                    <a:pt x="21019" y="45"/>
                  </a:lnTo>
                  <a:lnTo>
                    <a:pt x="20976"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 name="Google Shape;382;p7"/>
            <p:cNvSpPr/>
            <p:nvPr/>
          </p:nvSpPr>
          <p:spPr>
            <a:xfrm>
              <a:off x="261150" y="2997350"/>
              <a:ext cx="377400" cy="1344975"/>
            </a:xfrm>
            <a:custGeom>
              <a:rect b="b" l="l" r="r" t="t"/>
              <a:pathLst>
                <a:path extrusionOk="0" h="53799" w="15096">
                  <a:moveTo>
                    <a:pt x="88" y="1"/>
                  </a:moveTo>
                  <a:lnTo>
                    <a:pt x="44" y="45"/>
                  </a:lnTo>
                  <a:lnTo>
                    <a:pt x="0" y="89"/>
                  </a:lnTo>
                  <a:lnTo>
                    <a:pt x="0" y="176"/>
                  </a:lnTo>
                  <a:lnTo>
                    <a:pt x="0" y="220"/>
                  </a:lnTo>
                  <a:lnTo>
                    <a:pt x="2326" y="5223"/>
                  </a:lnTo>
                  <a:lnTo>
                    <a:pt x="4871" y="9479"/>
                  </a:lnTo>
                  <a:lnTo>
                    <a:pt x="6670" y="12989"/>
                  </a:lnTo>
                  <a:lnTo>
                    <a:pt x="8206" y="16149"/>
                  </a:lnTo>
                  <a:lnTo>
                    <a:pt x="8996" y="17904"/>
                  </a:lnTo>
                  <a:lnTo>
                    <a:pt x="9259" y="18694"/>
                  </a:lnTo>
                  <a:lnTo>
                    <a:pt x="9347" y="21283"/>
                  </a:lnTo>
                  <a:lnTo>
                    <a:pt x="9391" y="25671"/>
                  </a:lnTo>
                  <a:lnTo>
                    <a:pt x="9391" y="28918"/>
                  </a:lnTo>
                  <a:lnTo>
                    <a:pt x="9479" y="36114"/>
                  </a:lnTo>
                  <a:lnTo>
                    <a:pt x="9830" y="42433"/>
                  </a:lnTo>
                  <a:lnTo>
                    <a:pt x="9961" y="43442"/>
                  </a:lnTo>
                  <a:lnTo>
                    <a:pt x="9961" y="43486"/>
                  </a:lnTo>
                  <a:lnTo>
                    <a:pt x="10751" y="45505"/>
                  </a:lnTo>
                  <a:lnTo>
                    <a:pt x="11936" y="48006"/>
                  </a:lnTo>
                  <a:lnTo>
                    <a:pt x="12901" y="49980"/>
                  </a:lnTo>
                  <a:lnTo>
                    <a:pt x="13603" y="51604"/>
                  </a:lnTo>
                  <a:lnTo>
                    <a:pt x="14744" y="53710"/>
                  </a:lnTo>
                  <a:lnTo>
                    <a:pt x="14832" y="53754"/>
                  </a:lnTo>
                  <a:lnTo>
                    <a:pt x="14920" y="53798"/>
                  </a:lnTo>
                  <a:lnTo>
                    <a:pt x="15008" y="53754"/>
                  </a:lnTo>
                  <a:lnTo>
                    <a:pt x="15052" y="53710"/>
                  </a:lnTo>
                  <a:lnTo>
                    <a:pt x="15095" y="53666"/>
                  </a:lnTo>
                  <a:lnTo>
                    <a:pt x="15095" y="53623"/>
                  </a:lnTo>
                  <a:lnTo>
                    <a:pt x="15052" y="53535"/>
                  </a:lnTo>
                  <a:lnTo>
                    <a:pt x="13911" y="51428"/>
                  </a:lnTo>
                  <a:lnTo>
                    <a:pt x="13209" y="49849"/>
                  </a:lnTo>
                  <a:lnTo>
                    <a:pt x="12243" y="47830"/>
                  </a:lnTo>
                  <a:lnTo>
                    <a:pt x="11058" y="45373"/>
                  </a:lnTo>
                  <a:lnTo>
                    <a:pt x="10312" y="43398"/>
                  </a:lnTo>
                  <a:lnTo>
                    <a:pt x="10181" y="42433"/>
                  </a:lnTo>
                  <a:lnTo>
                    <a:pt x="9830" y="36114"/>
                  </a:lnTo>
                  <a:lnTo>
                    <a:pt x="9742" y="28918"/>
                  </a:lnTo>
                  <a:lnTo>
                    <a:pt x="9742" y="25671"/>
                  </a:lnTo>
                  <a:lnTo>
                    <a:pt x="9698" y="21283"/>
                  </a:lnTo>
                  <a:lnTo>
                    <a:pt x="9610" y="18650"/>
                  </a:lnTo>
                  <a:lnTo>
                    <a:pt x="9566" y="18606"/>
                  </a:lnTo>
                  <a:lnTo>
                    <a:pt x="9303" y="17816"/>
                  </a:lnTo>
                  <a:lnTo>
                    <a:pt x="8513" y="16017"/>
                  </a:lnTo>
                  <a:lnTo>
                    <a:pt x="6977" y="12814"/>
                  </a:lnTo>
                  <a:lnTo>
                    <a:pt x="5178" y="9347"/>
                  </a:lnTo>
                  <a:lnTo>
                    <a:pt x="2633" y="5047"/>
                  </a:lnTo>
                  <a:lnTo>
                    <a:pt x="308" y="89"/>
                  </a:lnTo>
                  <a:lnTo>
                    <a:pt x="264" y="45"/>
                  </a:lnTo>
                  <a:lnTo>
                    <a:pt x="220"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 name="Google Shape;383;p7"/>
            <p:cNvSpPr/>
            <p:nvPr/>
          </p:nvSpPr>
          <p:spPr>
            <a:xfrm>
              <a:off x="238125" y="3076350"/>
              <a:ext cx="340075" cy="1220975"/>
            </a:xfrm>
            <a:custGeom>
              <a:rect b="b" l="l" r="r" t="t"/>
              <a:pathLst>
                <a:path extrusionOk="0" h="48839" w="13603">
                  <a:moveTo>
                    <a:pt x="132" y="0"/>
                  </a:moveTo>
                  <a:lnTo>
                    <a:pt x="44" y="44"/>
                  </a:lnTo>
                  <a:lnTo>
                    <a:pt x="44" y="88"/>
                  </a:lnTo>
                  <a:lnTo>
                    <a:pt x="0" y="176"/>
                  </a:lnTo>
                  <a:lnTo>
                    <a:pt x="0" y="220"/>
                  </a:lnTo>
                  <a:lnTo>
                    <a:pt x="1448" y="3905"/>
                  </a:lnTo>
                  <a:lnTo>
                    <a:pt x="1492" y="3949"/>
                  </a:lnTo>
                  <a:lnTo>
                    <a:pt x="4344" y="6889"/>
                  </a:lnTo>
                  <a:lnTo>
                    <a:pt x="6143" y="10136"/>
                  </a:lnTo>
                  <a:lnTo>
                    <a:pt x="7855" y="13603"/>
                  </a:lnTo>
                  <a:lnTo>
                    <a:pt x="8820" y="15490"/>
                  </a:lnTo>
                  <a:lnTo>
                    <a:pt x="9039" y="16631"/>
                  </a:lnTo>
                  <a:lnTo>
                    <a:pt x="9083" y="18825"/>
                  </a:lnTo>
                  <a:lnTo>
                    <a:pt x="9127" y="21019"/>
                  </a:lnTo>
                  <a:lnTo>
                    <a:pt x="9171" y="25407"/>
                  </a:lnTo>
                  <a:lnTo>
                    <a:pt x="9171" y="28303"/>
                  </a:lnTo>
                  <a:lnTo>
                    <a:pt x="9215" y="31243"/>
                  </a:lnTo>
                  <a:lnTo>
                    <a:pt x="9303" y="34227"/>
                  </a:lnTo>
                  <a:lnTo>
                    <a:pt x="9434" y="37167"/>
                  </a:lnTo>
                  <a:lnTo>
                    <a:pt x="9654" y="40546"/>
                  </a:lnTo>
                  <a:lnTo>
                    <a:pt x="9654" y="40633"/>
                  </a:lnTo>
                  <a:lnTo>
                    <a:pt x="12681" y="47347"/>
                  </a:lnTo>
                  <a:lnTo>
                    <a:pt x="13252" y="48751"/>
                  </a:lnTo>
                  <a:lnTo>
                    <a:pt x="13340" y="48839"/>
                  </a:lnTo>
                  <a:lnTo>
                    <a:pt x="13471" y="48839"/>
                  </a:lnTo>
                  <a:lnTo>
                    <a:pt x="13559" y="48795"/>
                  </a:lnTo>
                  <a:lnTo>
                    <a:pt x="13559" y="48751"/>
                  </a:lnTo>
                  <a:lnTo>
                    <a:pt x="13603" y="48707"/>
                  </a:lnTo>
                  <a:lnTo>
                    <a:pt x="13559" y="48620"/>
                  </a:lnTo>
                  <a:lnTo>
                    <a:pt x="13033" y="47215"/>
                  </a:lnTo>
                  <a:lnTo>
                    <a:pt x="10005" y="40502"/>
                  </a:lnTo>
                  <a:lnTo>
                    <a:pt x="9785" y="37167"/>
                  </a:lnTo>
                  <a:lnTo>
                    <a:pt x="9654" y="34183"/>
                  </a:lnTo>
                  <a:lnTo>
                    <a:pt x="9566" y="31243"/>
                  </a:lnTo>
                  <a:lnTo>
                    <a:pt x="9522" y="28303"/>
                  </a:lnTo>
                  <a:lnTo>
                    <a:pt x="9522" y="25407"/>
                  </a:lnTo>
                  <a:lnTo>
                    <a:pt x="9478" y="21019"/>
                  </a:lnTo>
                  <a:lnTo>
                    <a:pt x="9434" y="18825"/>
                  </a:lnTo>
                  <a:lnTo>
                    <a:pt x="9390" y="16631"/>
                  </a:lnTo>
                  <a:lnTo>
                    <a:pt x="9390" y="16587"/>
                  </a:lnTo>
                  <a:lnTo>
                    <a:pt x="9171" y="15402"/>
                  </a:lnTo>
                  <a:lnTo>
                    <a:pt x="9171" y="15314"/>
                  </a:lnTo>
                  <a:lnTo>
                    <a:pt x="8162" y="13428"/>
                  </a:lnTo>
                  <a:lnTo>
                    <a:pt x="6450" y="9961"/>
                  </a:lnTo>
                  <a:lnTo>
                    <a:pt x="4651" y="6714"/>
                  </a:lnTo>
                  <a:lnTo>
                    <a:pt x="4607" y="6670"/>
                  </a:lnTo>
                  <a:lnTo>
                    <a:pt x="1755" y="3730"/>
                  </a:lnTo>
                  <a:lnTo>
                    <a:pt x="351" y="132"/>
                  </a:lnTo>
                  <a:lnTo>
                    <a:pt x="307" y="44"/>
                  </a:lnTo>
                  <a:lnTo>
                    <a:pt x="263"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 name="Google Shape;384;p7"/>
            <p:cNvSpPr/>
            <p:nvPr/>
          </p:nvSpPr>
          <p:spPr>
            <a:xfrm>
              <a:off x="343425" y="3363750"/>
              <a:ext cx="188700" cy="900675"/>
            </a:xfrm>
            <a:custGeom>
              <a:rect b="b" l="l" r="r" t="t"/>
              <a:pathLst>
                <a:path extrusionOk="0" h="36027" w="7548">
                  <a:moveTo>
                    <a:pt x="176" y="1"/>
                  </a:moveTo>
                  <a:lnTo>
                    <a:pt x="88" y="45"/>
                  </a:lnTo>
                  <a:lnTo>
                    <a:pt x="44" y="89"/>
                  </a:lnTo>
                  <a:lnTo>
                    <a:pt x="44" y="132"/>
                  </a:lnTo>
                  <a:lnTo>
                    <a:pt x="1" y="220"/>
                  </a:lnTo>
                  <a:lnTo>
                    <a:pt x="44" y="264"/>
                  </a:lnTo>
                  <a:lnTo>
                    <a:pt x="3467" y="6144"/>
                  </a:lnTo>
                  <a:lnTo>
                    <a:pt x="3686" y="10488"/>
                  </a:lnTo>
                  <a:lnTo>
                    <a:pt x="3774" y="13823"/>
                  </a:lnTo>
                  <a:lnTo>
                    <a:pt x="3774" y="16675"/>
                  </a:lnTo>
                  <a:lnTo>
                    <a:pt x="3862" y="21063"/>
                  </a:lnTo>
                  <a:lnTo>
                    <a:pt x="4257" y="28479"/>
                  </a:lnTo>
                  <a:lnTo>
                    <a:pt x="4432" y="29576"/>
                  </a:lnTo>
                  <a:lnTo>
                    <a:pt x="4432" y="29620"/>
                  </a:lnTo>
                  <a:lnTo>
                    <a:pt x="5705" y="32648"/>
                  </a:lnTo>
                  <a:lnTo>
                    <a:pt x="7197" y="35939"/>
                  </a:lnTo>
                  <a:lnTo>
                    <a:pt x="7285" y="36027"/>
                  </a:lnTo>
                  <a:lnTo>
                    <a:pt x="7460" y="36027"/>
                  </a:lnTo>
                  <a:lnTo>
                    <a:pt x="7504" y="35983"/>
                  </a:lnTo>
                  <a:lnTo>
                    <a:pt x="7548" y="35939"/>
                  </a:lnTo>
                  <a:lnTo>
                    <a:pt x="7548" y="35851"/>
                  </a:lnTo>
                  <a:lnTo>
                    <a:pt x="7548" y="35807"/>
                  </a:lnTo>
                  <a:lnTo>
                    <a:pt x="6012" y="32516"/>
                  </a:lnTo>
                  <a:lnTo>
                    <a:pt x="4784" y="29488"/>
                  </a:lnTo>
                  <a:lnTo>
                    <a:pt x="4608" y="28435"/>
                  </a:lnTo>
                  <a:lnTo>
                    <a:pt x="4213" y="21063"/>
                  </a:lnTo>
                  <a:lnTo>
                    <a:pt x="4125" y="16675"/>
                  </a:lnTo>
                  <a:lnTo>
                    <a:pt x="4125" y="13823"/>
                  </a:lnTo>
                  <a:lnTo>
                    <a:pt x="4038" y="10444"/>
                  </a:lnTo>
                  <a:lnTo>
                    <a:pt x="3818" y="6100"/>
                  </a:lnTo>
                  <a:lnTo>
                    <a:pt x="3818" y="6012"/>
                  </a:lnTo>
                  <a:lnTo>
                    <a:pt x="352" y="89"/>
                  </a:lnTo>
                  <a:lnTo>
                    <a:pt x="308" y="45"/>
                  </a:lnTo>
                  <a:lnTo>
                    <a:pt x="220" y="45"/>
                  </a:lnTo>
                  <a:lnTo>
                    <a:pt x="176"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 name="Google Shape;385;p7"/>
            <p:cNvSpPr/>
            <p:nvPr/>
          </p:nvSpPr>
          <p:spPr>
            <a:xfrm>
              <a:off x="2699800" y="3180550"/>
              <a:ext cx="204075" cy="111925"/>
            </a:xfrm>
            <a:custGeom>
              <a:rect b="b" l="l" r="r" t="t"/>
              <a:pathLst>
                <a:path extrusionOk="0" h="4477" w="8163">
                  <a:moveTo>
                    <a:pt x="4828" y="1"/>
                  </a:moveTo>
                  <a:lnTo>
                    <a:pt x="4740" y="45"/>
                  </a:lnTo>
                  <a:lnTo>
                    <a:pt x="2590" y="1054"/>
                  </a:lnTo>
                  <a:lnTo>
                    <a:pt x="922" y="1712"/>
                  </a:lnTo>
                  <a:lnTo>
                    <a:pt x="879" y="1756"/>
                  </a:lnTo>
                  <a:lnTo>
                    <a:pt x="220" y="2326"/>
                  </a:lnTo>
                  <a:lnTo>
                    <a:pt x="133" y="2414"/>
                  </a:lnTo>
                  <a:lnTo>
                    <a:pt x="1" y="2853"/>
                  </a:lnTo>
                  <a:lnTo>
                    <a:pt x="1" y="2941"/>
                  </a:lnTo>
                  <a:lnTo>
                    <a:pt x="176" y="3511"/>
                  </a:lnTo>
                  <a:lnTo>
                    <a:pt x="220" y="3555"/>
                  </a:lnTo>
                  <a:lnTo>
                    <a:pt x="703" y="4038"/>
                  </a:lnTo>
                  <a:lnTo>
                    <a:pt x="747" y="4038"/>
                  </a:lnTo>
                  <a:lnTo>
                    <a:pt x="1361" y="4345"/>
                  </a:lnTo>
                  <a:lnTo>
                    <a:pt x="1449" y="4389"/>
                  </a:lnTo>
                  <a:lnTo>
                    <a:pt x="3029" y="4477"/>
                  </a:lnTo>
                  <a:lnTo>
                    <a:pt x="3073" y="4477"/>
                  </a:lnTo>
                  <a:lnTo>
                    <a:pt x="5179" y="4038"/>
                  </a:lnTo>
                  <a:lnTo>
                    <a:pt x="8031" y="3204"/>
                  </a:lnTo>
                  <a:lnTo>
                    <a:pt x="8119" y="3160"/>
                  </a:lnTo>
                  <a:lnTo>
                    <a:pt x="8163" y="3116"/>
                  </a:lnTo>
                  <a:lnTo>
                    <a:pt x="8163" y="3029"/>
                  </a:lnTo>
                  <a:lnTo>
                    <a:pt x="8163" y="2985"/>
                  </a:lnTo>
                  <a:lnTo>
                    <a:pt x="8119" y="2897"/>
                  </a:lnTo>
                  <a:lnTo>
                    <a:pt x="8075" y="2897"/>
                  </a:lnTo>
                  <a:lnTo>
                    <a:pt x="8031" y="2853"/>
                  </a:lnTo>
                  <a:lnTo>
                    <a:pt x="7943" y="2853"/>
                  </a:lnTo>
                  <a:lnTo>
                    <a:pt x="5091" y="3687"/>
                  </a:lnTo>
                  <a:lnTo>
                    <a:pt x="3029" y="4126"/>
                  </a:lnTo>
                  <a:lnTo>
                    <a:pt x="1493" y="4038"/>
                  </a:lnTo>
                  <a:lnTo>
                    <a:pt x="922" y="3774"/>
                  </a:lnTo>
                  <a:lnTo>
                    <a:pt x="527" y="3336"/>
                  </a:lnTo>
                  <a:lnTo>
                    <a:pt x="352" y="2897"/>
                  </a:lnTo>
                  <a:lnTo>
                    <a:pt x="484" y="2590"/>
                  </a:lnTo>
                  <a:lnTo>
                    <a:pt x="1098" y="2063"/>
                  </a:lnTo>
                  <a:lnTo>
                    <a:pt x="2722" y="1361"/>
                  </a:lnTo>
                  <a:lnTo>
                    <a:pt x="4916" y="352"/>
                  </a:lnTo>
                  <a:lnTo>
                    <a:pt x="4959" y="308"/>
                  </a:lnTo>
                  <a:lnTo>
                    <a:pt x="5003" y="264"/>
                  </a:lnTo>
                  <a:lnTo>
                    <a:pt x="5003" y="176"/>
                  </a:lnTo>
                  <a:lnTo>
                    <a:pt x="5003" y="132"/>
                  </a:lnTo>
                  <a:lnTo>
                    <a:pt x="4959" y="45"/>
                  </a:lnTo>
                  <a:lnTo>
                    <a:pt x="4872" y="45"/>
                  </a:lnTo>
                  <a:lnTo>
                    <a:pt x="4828"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 name="Google Shape;386;p7"/>
            <p:cNvSpPr/>
            <p:nvPr/>
          </p:nvSpPr>
          <p:spPr>
            <a:xfrm>
              <a:off x="3153975" y="3567800"/>
              <a:ext cx="561700" cy="625325"/>
            </a:xfrm>
            <a:custGeom>
              <a:rect b="b" l="l" r="r" t="t"/>
              <a:pathLst>
                <a:path extrusionOk="0" h="25013" w="22468">
                  <a:moveTo>
                    <a:pt x="3774" y="1"/>
                  </a:moveTo>
                  <a:lnTo>
                    <a:pt x="3730" y="44"/>
                  </a:lnTo>
                  <a:lnTo>
                    <a:pt x="3686" y="88"/>
                  </a:lnTo>
                  <a:lnTo>
                    <a:pt x="2151" y="3599"/>
                  </a:lnTo>
                  <a:lnTo>
                    <a:pt x="1361" y="5442"/>
                  </a:lnTo>
                  <a:lnTo>
                    <a:pt x="1361" y="5486"/>
                  </a:lnTo>
                  <a:lnTo>
                    <a:pt x="703" y="8733"/>
                  </a:lnTo>
                  <a:lnTo>
                    <a:pt x="132" y="11629"/>
                  </a:lnTo>
                  <a:lnTo>
                    <a:pt x="0" y="12331"/>
                  </a:lnTo>
                  <a:lnTo>
                    <a:pt x="0" y="12463"/>
                  </a:lnTo>
                  <a:lnTo>
                    <a:pt x="88" y="12506"/>
                  </a:lnTo>
                  <a:lnTo>
                    <a:pt x="3335" y="14788"/>
                  </a:lnTo>
                  <a:lnTo>
                    <a:pt x="3862" y="15534"/>
                  </a:lnTo>
                  <a:lnTo>
                    <a:pt x="4915" y="17860"/>
                  </a:lnTo>
                  <a:lnTo>
                    <a:pt x="6012" y="19747"/>
                  </a:lnTo>
                  <a:lnTo>
                    <a:pt x="6012" y="19791"/>
                  </a:lnTo>
                  <a:lnTo>
                    <a:pt x="7241" y="21326"/>
                  </a:lnTo>
                  <a:lnTo>
                    <a:pt x="7285" y="21370"/>
                  </a:lnTo>
                  <a:lnTo>
                    <a:pt x="8645" y="22072"/>
                  </a:lnTo>
                  <a:lnTo>
                    <a:pt x="9523" y="22379"/>
                  </a:lnTo>
                  <a:lnTo>
                    <a:pt x="9566" y="22423"/>
                  </a:lnTo>
                  <a:lnTo>
                    <a:pt x="12243" y="22818"/>
                  </a:lnTo>
                  <a:lnTo>
                    <a:pt x="14525" y="23038"/>
                  </a:lnTo>
                  <a:lnTo>
                    <a:pt x="18079" y="24266"/>
                  </a:lnTo>
                  <a:lnTo>
                    <a:pt x="20273" y="24881"/>
                  </a:lnTo>
                  <a:lnTo>
                    <a:pt x="20317" y="24881"/>
                  </a:lnTo>
                  <a:lnTo>
                    <a:pt x="21326" y="25012"/>
                  </a:lnTo>
                  <a:lnTo>
                    <a:pt x="21414" y="25012"/>
                  </a:lnTo>
                  <a:lnTo>
                    <a:pt x="22336" y="24749"/>
                  </a:lnTo>
                  <a:lnTo>
                    <a:pt x="22423" y="24705"/>
                  </a:lnTo>
                  <a:lnTo>
                    <a:pt x="22467" y="24661"/>
                  </a:lnTo>
                  <a:lnTo>
                    <a:pt x="22467" y="24617"/>
                  </a:lnTo>
                  <a:lnTo>
                    <a:pt x="22467" y="24530"/>
                  </a:lnTo>
                  <a:lnTo>
                    <a:pt x="22467" y="24486"/>
                  </a:lnTo>
                  <a:lnTo>
                    <a:pt x="22423" y="24442"/>
                  </a:lnTo>
                  <a:lnTo>
                    <a:pt x="22336" y="24398"/>
                  </a:lnTo>
                  <a:lnTo>
                    <a:pt x="22248" y="24398"/>
                  </a:lnTo>
                  <a:lnTo>
                    <a:pt x="21326" y="24661"/>
                  </a:lnTo>
                  <a:lnTo>
                    <a:pt x="20361" y="24530"/>
                  </a:lnTo>
                  <a:lnTo>
                    <a:pt x="18211" y="23915"/>
                  </a:lnTo>
                  <a:lnTo>
                    <a:pt x="14613" y="22731"/>
                  </a:lnTo>
                  <a:lnTo>
                    <a:pt x="12287" y="22467"/>
                  </a:lnTo>
                  <a:lnTo>
                    <a:pt x="9610" y="22072"/>
                  </a:lnTo>
                  <a:lnTo>
                    <a:pt x="8777" y="21765"/>
                  </a:lnTo>
                  <a:lnTo>
                    <a:pt x="7460" y="21107"/>
                  </a:lnTo>
                  <a:lnTo>
                    <a:pt x="6319" y="19571"/>
                  </a:lnTo>
                  <a:lnTo>
                    <a:pt x="5222" y="17684"/>
                  </a:lnTo>
                  <a:lnTo>
                    <a:pt x="4169" y="15359"/>
                  </a:lnTo>
                  <a:lnTo>
                    <a:pt x="4169" y="15315"/>
                  </a:lnTo>
                  <a:lnTo>
                    <a:pt x="3643" y="14569"/>
                  </a:lnTo>
                  <a:lnTo>
                    <a:pt x="3599" y="14525"/>
                  </a:lnTo>
                  <a:lnTo>
                    <a:pt x="351" y="12287"/>
                  </a:lnTo>
                  <a:lnTo>
                    <a:pt x="483" y="11673"/>
                  </a:lnTo>
                  <a:lnTo>
                    <a:pt x="1054" y="8820"/>
                  </a:lnTo>
                  <a:lnTo>
                    <a:pt x="1712" y="5573"/>
                  </a:lnTo>
                  <a:lnTo>
                    <a:pt x="2458" y="3730"/>
                  </a:lnTo>
                  <a:lnTo>
                    <a:pt x="3994" y="220"/>
                  </a:lnTo>
                  <a:lnTo>
                    <a:pt x="3994" y="176"/>
                  </a:lnTo>
                  <a:lnTo>
                    <a:pt x="3994" y="88"/>
                  </a:lnTo>
                  <a:lnTo>
                    <a:pt x="3950" y="44"/>
                  </a:lnTo>
                  <a:lnTo>
                    <a:pt x="3906"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 name="Google Shape;387;p7"/>
            <p:cNvSpPr/>
            <p:nvPr/>
          </p:nvSpPr>
          <p:spPr>
            <a:xfrm>
              <a:off x="2632900" y="3118025"/>
              <a:ext cx="307175" cy="222725"/>
            </a:xfrm>
            <a:custGeom>
              <a:rect b="b" l="l" r="r" t="t"/>
              <a:pathLst>
                <a:path extrusionOk="0" h="8909" w="12287">
                  <a:moveTo>
                    <a:pt x="4695" y="1"/>
                  </a:moveTo>
                  <a:lnTo>
                    <a:pt x="4608" y="44"/>
                  </a:lnTo>
                  <a:lnTo>
                    <a:pt x="4564" y="88"/>
                  </a:lnTo>
                  <a:lnTo>
                    <a:pt x="3116" y="2238"/>
                  </a:lnTo>
                  <a:lnTo>
                    <a:pt x="2106" y="3116"/>
                  </a:lnTo>
                  <a:lnTo>
                    <a:pt x="2106" y="3160"/>
                  </a:lnTo>
                  <a:lnTo>
                    <a:pt x="746" y="4784"/>
                  </a:lnTo>
                  <a:lnTo>
                    <a:pt x="746" y="4827"/>
                  </a:lnTo>
                  <a:lnTo>
                    <a:pt x="0" y="6232"/>
                  </a:lnTo>
                  <a:lnTo>
                    <a:pt x="0" y="6319"/>
                  </a:lnTo>
                  <a:lnTo>
                    <a:pt x="0" y="6407"/>
                  </a:lnTo>
                  <a:lnTo>
                    <a:pt x="307" y="6934"/>
                  </a:lnTo>
                  <a:lnTo>
                    <a:pt x="351" y="6978"/>
                  </a:lnTo>
                  <a:lnTo>
                    <a:pt x="2633" y="8426"/>
                  </a:lnTo>
                  <a:lnTo>
                    <a:pt x="2677" y="8469"/>
                  </a:lnTo>
                  <a:lnTo>
                    <a:pt x="5836" y="8908"/>
                  </a:lnTo>
                  <a:lnTo>
                    <a:pt x="5880" y="8908"/>
                  </a:lnTo>
                  <a:lnTo>
                    <a:pt x="8294" y="8294"/>
                  </a:lnTo>
                  <a:lnTo>
                    <a:pt x="10839" y="7285"/>
                  </a:lnTo>
                  <a:lnTo>
                    <a:pt x="12155" y="7021"/>
                  </a:lnTo>
                  <a:lnTo>
                    <a:pt x="12199" y="6978"/>
                  </a:lnTo>
                  <a:lnTo>
                    <a:pt x="12287" y="6934"/>
                  </a:lnTo>
                  <a:lnTo>
                    <a:pt x="12287" y="6890"/>
                  </a:lnTo>
                  <a:lnTo>
                    <a:pt x="12287" y="6802"/>
                  </a:lnTo>
                  <a:lnTo>
                    <a:pt x="12287" y="6758"/>
                  </a:lnTo>
                  <a:lnTo>
                    <a:pt x="12199" y="6714"/>
                  </a:lnTo>
                  <a:lnTo>
                    <a:pt x="12155" y="6670"/>
                  </a:lnTo>
                  <a:lnTo>
                    <a:pt x="12067" y="6670"/>
                  </a:lnTo>
                  <a:lnTo>
                    <a:pt x="10795" y="6934"/>
                  </a:lnTo>
                  <a:lnTo>
                    <a:pt x="10751" y="6934"/>
                  </a:lnTo>
                  <a:lnTo>
                    <a:pt x="8206" y="7987"/>
                  </a:lnTo>
                  <a:lnTo>
                    <a:pt x="5836" y="8557"/>
                  </a:lnTo>
                  <a:lnTo>
                    <a:pt x="2765" y="8118"/>
                  </a:lnTo>
                  <a:lnTo>
                    <a:pt x="615" y="6714"/>
                  </a:lnTo>
                  <a:lnTo>
                    <a:pt x="351" y="6319"/>
                  </a:lnTo>
                  <a:lnTo>
                    <a:pt x="1053" y="5003"/>
                  </a:lnTo>
                  <a:lnTo>
                    <a:pt x="2370" y="3379"/>
                  </a:lnTo>
                  <a:lnTo>
                    <a:pt x="3379" y="2502"/>
                  </a:lnTo>
                  <a:lnTo>
                    <a:pt x="3423" y="2458"/>
                  </a:lnTo>
                  <a:lnTo>
                    <a:pt x="4871" y="308"/>
                  </a:lnTo>
                  <a:lnTo>
                    <a:pt x="4871" y="220"/>
                  </a:lnTo>
                  <a:lnTo>
                    <a:pt x="4871" y="176"/>
                  </a:lnTo>
                  <a:lnTo>
                    <a:pt x="4871" y="88"/>
                  </a:lnTo>
                  <a:lnTo>
                    <a:pt x="4827" y="44"/>
                  </a:lnTo>
                  <a:lnTo>
                    <a:pt x="4739"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 name="Google Shape;388;p7"/>
            <p:cNvSpPr/>
            <p:nvPr/>
          </p:nvSpPr>
          <p:spPr>
            <a:xfrm>
              <a:off x="3084850" y="3493200"/>
              <a:ext cx="603400" cy="716375"/>
            </a:xfrm>
            <a:custGeom>
              <a:rect b="b" l="l" r="r" t="t"/>
              <a:pathLst>
                <a:path extrusionOk="0" h="28655" w="24136">
                  <a:moveTo>
                    <a:pt x="3248" y="1"/>
                  </a:moveTo>
                  <a:lnTo>
                    <a:pt x="3204" y="45"/>
                  </a:lnTo>
                  <a:lnTo>
                    <a:pt x="3160" y="88"/>
                  </a:lnTo>
                  <a:lnTo>
                    <a:pt x="3116" y="176"/>
                  </a:lnTo>
                  <a:lnTo>
                    <a:pt x="2941" y="1361"/>
                  </a:lnTo>
                  <a:lnTo>
                    <a:pt x="1756" y="4520"/>
                  </a:lnTo>
                  <a:lnTo>
                    <a:pt x="1142" y="6539"/>
                  </a:lnTo>
                  <a:lnTo>
                    <a:pt x="1098" y="6539"/>
                  </a:lnTo>
                  <a:lnTo>
                    <a:pt x="879" y="8864"/>
                  </a:lnTo>
                  <a:lnTo>
                    <a:pt x="45" y="13165"/>
                  </a:lnTo>
                  <a:lnTo>
                    <a:pt x="45" y="13209"/>
                  </a:lnTo>
                  <a:lnTo>
                    <a:pt x="1" y="15534"/>
                  </a:lnTo>
                  <a:lnTo>
                    <a:pt x="45" y="16895"/>
                  </a:lnTo>
                  <a:lnTo>
                    <a:pt x="45" y="16982"/>
                  </a:lnTo>
                  <a:lnTo>
                    <a:pt x="440" y="17641"/>
                  </a:lnTo>
                  <a:lnTo>
                    <a:pt x="484" y="17728"/>
                  </a:lnTo>
                  <a:lnTo>
                    <a:pt x="1317" y="18255"/>
                  </a:lnTo>
                  <a:lnTo>
                    <a:pt x="1361" y="18255"/>
                  </a:lnTo>
                  <a:lnTo>
                    <a:pt x="4082" y="19264"/>
                  </a:lnTo>
                  <a:lnTo>
                    <a:pt x="5530" y="20010"/>
                  </a:lnTo>
                  <a:lnTo>
                    <a:pt x="7066" y="22248"/>
                  </a:lnTo>
                  <a:lnTo>
                    <a:pt x="8602" y="24442"/>
                  </a:lnTo>
                  <a:lnTo>
                    <a:pt x="9479" y="25495"/>
                  </a:lnTo>
                  <a:lnTo>
                    <a:pt x="9523" y="25539"/>
                  </a:lnTo>
                  <a:lnTo>
                    <a:pt x="11585" y="26417"/>
                  </a:lnTo>
                  <a:lnTo>
                    <a:pt x="11629" y="26417"/>
                  </a:lnTo>
                  <a:lnTo>
                    <a:pt x="13779" y="26812"/>
                  </a:lnTo>
                  <a:lnTo>
                    <a:pt x="16412" y="27163"/>
                  </a:lnTo>
                  <a:lnTo>
                    <a:pt x="17816" y="27250"/>
                  </a:lnTo>
                  <a:lnTo>
                    <a:pt x="20449" y="28128"/>
                  </a:lnTo>
                  <a:lnTo>
                    <a:pt x="22248" y="28655"/>
                  </a:lnTo>
                  <a:lnTo>
                    <a:pt x="23389" y="28655"/>
                  </a:lnTo>
                  <a:lnTo>
                    <a:pt x="24004" y="28479"/>
                  </a:lnTo>
                  <a:lnTo>
                    <a:pt x="24048" y="28435"/>
                  </a:lnTo>
                  <a:lnTo>
                    <a:pt x="24091" y="28391"/>
                  </a:lnTo>
                  <a:lnTo>
                    <a:pt x="24135" y="28347"/>
                  </a:lnTo>
                  <a:lnTo>
                    <a:pt x="24091" y="28260"/>
                  </a:lnTo>
                  <a:lnTo>
                    <a:pt x="24091" y="28216"/>
                  </a:lnTo>
                  <a:lnTo>
                    <a:pt x="24004" y="28172"/>
                  </a:lnTo>
                  <a:lnTo>
                    <a:pt x="23960" y="28128"/>
                  </a:lnTo>
                  <a:lnTo>
                    <a:pt x="23872" y="28128"/>
                  </a:lnTo>
                  <a:lnTo>
                    <a:pt x="23302" y="28303"/>
                  </a:lnTo>
                  <a:lnTo>
                    <a:pt x="22336" y="28303"/>
                  </a:lnTo>
                  <a:lnTo>
                    <a:pt x="20537" y="27821"/>
                  </a:lnTo>
                  <a:lnTo>
                    <a:pt x="17904" y="26943"/>
                  </a:lnTo>
                  <a:lnTo>
                    <a:pt x="17860" y="26899"/>
                  </a:lnTo>
                  <a:lnTo>
                    <a:pt x="16456" y="26812"/>
                  </a:lnTo>
                  <a:lnTo>
                    <a:pt x="13823" y="26504"/>
                  </a:lnTo>
                  <a:lnTo>
                    <a:pt x="11673" y="26109"/>
                  </a:lnTo>
                  <a:lnTo>
                    <a:pt x="9699" y="25232"/>
                  </a:lnTo>
                  <a:lnTo>
                    <a:pt x="8865" y="24223"/>
                  </a:lnTo>
                  <a:lnTo>
                    <a:pt x="7373" y="22029"/>
                  </a:lnTo>
                  <a:lnTo>
                    <a:pt x="5793" y="19791"/>
                  </a:lnTo>
                  <a:lnTo>
                    <a:pt x="5705" y="19747"/>
                  </a:lnTo>
                  <a:lnTo>
                    <a:pt x="4214" y="18957"/>
                  </a:lnTo>
                  <a:lnTo>
                    <a:pt x="4214" y="18913"/>
                  </a:lnTo>
                  <a:lnTo>
                    <a:pt x="1493" y="17948"/>
                  </a:lnTo>
                  <a:lnTo>
                    <a:pt x="703" y="17421"/>
                  </a:lnTo>
                  <a:lnTo>
                    <a:pt x="396" y="16851"/>
                  </a:lnTo>
                  <a:lnTo>
                    <a:pt x="352" y="15490"/>
                  </a:lnTo>
                  <a:lnTo>
                    <a:pt x="396" y="13209"/>
                  </a:lnTo>
                  <a:lnTo>
                    <a:pt x="1230" y="8908"/>
                  </a:lnTo>
                  <a:lnTo>
                    <a:pt x="1449" y="6627"/>
                  </a:lnTo>
                  <a:lnTo>
                    <a:pt x="2107" y="4652"/>
                  </a:lnTo>
                  <a:lnTo>
                    <a:pt x="3292" y="1493"/>
                  </a:lnTo>
                  <a:lnTo>
                    <a:pt x="3292" y="1449"/>
                  </a:lnTo>
                  <a:lnTo>
                    <a:pt x="3468" y="220"/>
                  </a:lnTo>
                  <a:lnTo>
                    <a:pt x="3468" y="132"/>
                  </a:lnTo>
                  <a:lnTo>
                    <a:pt x="3468" y="88"/>
                  </a:lnTo>
                  <a:lnTo>
                    <a:pt x="3380" y="45"/>
                  </a:lnTo>
                  <a:lnTo>
                    <a:pt x="3336"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 name="Google Shape;389;p7"/>
            <p:cNvSpPr/>
            <p:nvPr/>
          </p:nvSpPr>
          <p:spPr>
            <a:xfrm>
              <a:off x="2512225" y="3058800"/>
              <a:ext cx="1147500" cy="1171625"/>
            </a:xfrm>
            <a:custGeom>
              <a:rect b="b" l="l" r="r" t="t"/>
              <a:pathLst>
                <a:path extrusionOk="0" h="46865" w="45900">
                  <a:moveTo>
                    <a:pt x="6846" y="0"/>
                  </a:moveTo>
                  <a:lnTo>
                    <a:pt x="6802" y="44"/>
                  </a:lnTo>
                  <a:lnTo>
                    <a:pt x="6758" y="88"/>
                  </a:lnTo>
                  <a:lnTo>
                    <a:pt x="5222" y="2721"/>
                  </a:lnTo>
                  <a:lnTo>
                    <a:pt x="4037" y="4827"/>
                  </a:lnTo>
                  <a:lnTo>
                    <a:pt x="1405" y="8557"/>
                  </a:lnTo>
                  <a:lnTo>
                    <a:pt x="176" y="10400"/>
                  </a:lnTo>
                  <a:lnTo>
                    <a:pt x="44" y="10531"/>
                  </a:lnTo>
                  <a:lnTo>
                    <a:pt x="0" y="10619"/>
                  </a:lnTo>
                  <a:lnTo>
                    <a:pt x="0" y="10707"/>
                  </a:lnTo>
                  <a:lnTo>
                    <a:pt x="0" y="10795"/>
                  </a:lnTo>
                  <a:lnTo>
                    <a:pt x="88" y="10838"/>
                  </a:lnTo>
                  <a:lnTo>
                    <a:pt x="2765" y="11848"/>
                  </a:lnTo>
                  <a:lnTo>
                    <a:pt x="5222" y="12901"/>
                  </a:lnTo>
                  <a:lnTo>
                    <a:pt x="7855" y="13603"/>
                  </a:lnTo>
                  <a:lnTo>
                    <a:pt x="7899" y="13603"/>
                  </a:lnTo>
                  <a:lnTo>
                    <a:pt x="10619" y="13954"/>
                  </a:lnTo>
                  <a:lnTo>
                    <a:pt x="10663" y="13954"/>
                  </a:lnTo>
                  <a:lnTo>
                    <a:pt x="11936" y="13866"/>
                  </a:lnTo>
                  <a:lnTo>
                    <a:pt x="11980" y="13822"/>
                  </a:lnTo>
                  <a:lnTo>
                    <a:pt x="15095" y="12989"/>
                  </a:lnTo>
                  <a:lnTo>
                    <a:pt x="15139" y="12945"/>
                  </a:lnTo>
                  <a:lnTo>
                    <a:pt x="17289" y="11892"/>
                  </a:lnTo>
                  <a:lnTo>
                    <a:pt x="18430" y="11628"/>
                  </a:lnTo>
                  <a:lnTo>
                    <a:pt x="19264" y="11716"/>
                  </a:lnTo>
                  <a:lnTo>
                    <a:pt x="21502" y="15139"/>
                  </a:lnTo>
                  <a:lnTo>
                    <a:pt x="22028" y="16543"/>
                  </a:lnTo>
                  <a:lnTo>
                    <a:pt x="22116" y="17684"/>
                  </a:lnTo>
                  <a:lnTo>
                    <a:pt x="21546" y="19790"/>
                  </a:lnTo>
                  <a:lnTo>
                    <a:pt x="21019" y="21940"/>
                  </a:lnTo>
                  <a:lnTo>
                    <a:pt x="20712" y="24310"/>
                  </a:lnTo>
                  <a:lnTo>
                    <a:pt x="20536" y="26943"/>
                  </a:lnTo>
                  <a:lnTo>
                    <a:pt x="20054" y="29093"/>
                  </a:lnTo>
                  <a:lnTo>
                    <a:pt x="20054" y="29137"/>
                  </a:lnTo>
                  <a:lnTo>
                    <a:pt x="19966" y="31067"/>
                  </a:lnTo>
                  <a:lnTo>
                    <a:pt x="19001" y="35148"/>
                  </a:lnTo>
                  <a:lnTo>
                    <a:pt x="18957" y="35675"/>
                  </a:lnTo>
                  <a:lnTo>
                    <a:pt x="18957" y="35763"/>
                  </a:lnTo>
                  <a:lnTo>
                    <a:pt x="19044" y="35850"/>
                  </a:lnTo>
                  <a:lnTo>
                    <a:pt x="19834" y="36333"/>
                  </a:lnTo>
                  <a:lnTo>
                    <a:pt x="19878" y="36333"/>
                  </a:lnTo>
                  <a:lnTo>
                    <a:pt x="23871" y="37649"/>
                  </a:lnTo>
                  <a:lnTo>
                    <a:pt x="26636" y="38702"/>
                  </a:lnTo>
                  <a:lnTo>
                    <a:pt x="28216" y="39317"/>
                  </a:lnTo>
                  <a:lnTo>
                    <a:pt x="28830" y="39975"/>
                  </a:lnTo>
                  <a:lnTo>
                    <a:pt x="30410" y="42301"/>
                  </a:lnTo>
                  <a:lnTo>
                    <a:pt x="31507" y="43749"/>
                  </a:lnTo>
                  <a:lnTo>
                    <a:pt x="31550" y="43793"/>
                  </a:lnTo>
                  <a:lnTo>
                    <a:pt x="32209" y="44231"/>
                  </a:lnTo>
                  <a:lnTo>
                    <a:pt x="34359" y="45065"/>
                  </a:lnTo>
                  <a:lnTo>
                    <a:pt x="34403" y="45065"/>
                  </a:lnTo>
                  <a:lnTo>
                    <a:pt x="38220" y="45592"/>
                  </a:lnTo>
                  <a:lnTo>
                    <a:pt x="40765" y="45767"/>
                  </a:lnTo>
                  <a:lnTo>
                    <a:pt x="43969" y="46733"/>
                  </a:lnTo>
                  <a:lnTo>
                    <a:pt x="44758" y="46864"/>
                  </a:lnTo>
                  <a:lnTo>
                    <a:pt x="44846" y="46864"/>
                  </a:lnTo>
                  <a:lnTo>
                    <a:pt x="45768" y="46601"/>
                  </a:lnTo>
                  <a:lnTo>
                    <a:pt x="45812" y="46601"/>
                  </a:lnTo>
                  <a:lnTo>
                    <a:pt x="45855" y="46513"/>
                  </a:lnTo>
                  <a:lnTo>
                    <a:pt x="45899" y="46469"/>
                  </a:lnTo>
                  <a:lnTo>
                    <a:pt x="45855" y="46382"/>
                  </a:lnTo>
                  <a:lnTo>
                    <a:pt x="45855" y="46338"/>
                  </a:lnTo>
                  <a:lnTo>
                    <a:pt x="45812" y="46294"/>
                  </a:lnTo>
                  <a:lnTo>
                    <a:pt x="45724" y="46250"/>
                  </a:lnTo>
                  <a:lnTo>
                    <a:pt x="45680" y="46294"/>
                  </a:lnTo>
                  <a:lnTo>
                    <a:pt x="44758" y="46513"/>
                  </a:lnTo>
                  <a:lnTo>
                    <a:pt x="44056" y="46382"/>
                  </a:lnTo>
                  <a:lnTo>
                    <a:pt x="40853" y="45416"/>
                  </a:lnTo>
                  <a:lnTo>
                    <a:pt x="40809" y="45416"/>
                  </a:lnTo>
                  <a:lnTo>
                    <a:pt x="38264" y="45241"/>
                  </a:lnTo>
                  <a:lnTo>
                    <a:pt x="34490" y="44714"/>
                  </a:lnTo>
                  <a:lnTo>
                    <a:pt x="32384" y="43924"/>
                  </a:lnTo>
                  <a:lnTo>
                    <a:pt x="31770" y="43529"/>
                  </a:lnTo>
                  <a:lnTo>
                    <a:pt x="30717" y="42081"/>
                  </a:lnTo>
                  <a:lnTo>
                    <a:pt x="29093" y="39756"/>
                  </a:lnTo>
                  <a:lnTo>
                    <a:pt x="28435" y="39054"/>
                  </a:lnTo>
                  <a:lnTo>
                    <a:pt x="28347" y="39010"/>
                  </a:lnTo>
                  <a:lnTo>
                    <a:pt x="26767" y="38351"/>
                  </a:lnTo>
                  <a:lnTo>
                    <a:pt x="24003" y="37342"/>
                  </a:lnTo>
                  <a:lnTo>
                    <a:pt x="20010" y="35982"/>
                  </a:lnTo>
                  <a:lnTo>
                    <a:pt x="19308" y="35587"/>
                  </a:lnTo>
                  <a:lnTo>
                    <a:pt x="19352" y="35236"/>
                  </a:lnTo>
                  <a:lnTo>
                    <a:pt x="20273" y="31111"/>
                  </a:lnTo>
                  <a:lnTo>
                    <a:pt x="20317" y="31111"/>
                  </a:lnTo>
                  <a:lnTo>
                    <a:pt x="20405" y="29180"/>
                  </a:lnTo>
                  <a:lnTo>
                    <a:pt x="20887" y="26986"/>
                  </a:lnTo>
                  <a:lnTo>
                    <a:pt x="21063" y="24354"/>
                  </a:lnTo>
                  <a:lnTo>
                    <a:pt x="21326" y="21984"/>
                  </a:lnTo>
                  <a:lnTo>
                    <a:pt x="21897" y="19878"/>
                  </a:lnTo>
                  <a:lnTo>
                    <a:pt x="22467" y="17772"/>
                  </a:lnTo>
                  <a:lnTo>
                    <a:pt x="22467" y="17684"/>
                  </a:lnTo>
                  <a:lnTo>
                    <a:pt x="22379" y="16455"/>
                  </a:lnTo>
                  <a:lnTo>
                    <a:pt x="22336" y="16411"/>
                  </a:lnTo>
                  <a:lnTo>
                    <a:pt x="21809" y="15007"/>
                  </a:lnTo>
                  <a:lnTo>
                    <a:pt x="21809" y="14963"/>
                  </a:lnTo>
                  <a:lnTo>
                    <a:pt x="19527" y="11453"/>
                  </a:lnTo>
                  <a:lnTo>
                    <a:pt x="19483" y="11409"/>
                  </a:lnTo>
                  <a:lnTo>
                    <a:pt x="19396" y="11365"/>
                  </a:lnTo>
                  <a:lnTo>
                    <a:pt x="18430" y="11277"/>
                  </a:lnTo>
                  <a:lnTo>
                    <a:pt x="18386" y="11277"/>
                  </a:lnTo>
                  <a:lnTo>
                    <a:pt x="17202" y="11584"/>
                  </a:lnTo>
                  <a:lnTo>
                    <a:pt x="17158" y="11584"/>
                  </a:lnTo>
                  <a:lnTo>
                    <a:pt x="15007" y="12638"/>
                  </a:lnTo>
                  <a:lnTo>
                    <a:pt x="11892" y="13515"/>
                  </a:lnTo>
                  <a:lnTo>
                    <a:pt x="10663" y="13603"/>
                  </a:lnTo>
                  <a:lnTo>
                    <a:pt x="7943" y="13252"/>
                  </a:lnTo>
                  <a:lnTo>
                    <a:pt x="5354" y="12594"/>
                  </a:lnTo>
                  <a:lnTo>
                    <a:pt x="2896" y="11497"/>
                  </a:lnTo>
                  <a:lnTo>
                    <a:pt x="483" y="10575"/>
                  </a:lnTo>
                  <a:lnTo>
                    <a:pt x="1668" y="8732"/>
                  </a:lnTo>
                  <a:lnTo>
                    <a:pt x="4345" y="5046"/>
                  </a:lnTo>
                  <a:lnTo>
                    <a:pt x="4345" y="5002"/>
                  </a:lnTo>
                  <a:lnTo>
                    <a:pt x="5529" y="2896"/>
                  </a:lnTo>
                  <a:lnTo>
                    <a:pt x="7065" y="263"/>
                  </a:lnTo>
                  <a:lnTo>
                    <a:pt x="7065" y="219"/>
                  </a:lnTo>
                  <a:lnTo>
                    <a:pt x="7065" y="132"/>
                  </a:lnTo>
                  <a:lnTo>
                    <a:pt x="7021" y="88"/>
                  </a:lnTo>
                  <a:lnTo>
                    <a:pt x="6977" y="44"/>
                  </a:lnTo>
                  <a:lnTo>
                    <a:pt x="6933"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 name="Google Shape;390;p7"/>
            <p:cNvSpPr/>
            <p:nvPr/>
          </p:nvSpPr>
          <p:spPr>
            <a:xfrm>
              <a:off x="1670800" y="3011625"/>
              <a:ext cx="1963700" cy="1351525"/>
            </a:xfrm>
            <a:custGeom>
              <a:rect b="b" l="l" r="r" t="t"/>
              <a:pathLst>
                <a:path extrusionOk="0" h="54061" w="78548">
                  <a:moveTo>
                    <a:pt x="38309" y="0"/>
                  </a:moveTo>
                  <a:lnTo>
                    <a:pt x="36246" y="1360"/>
                  </a:lnTo>
                  <a:lnTo>
                    <a:pt x="35676" y="1843"/>
                  </a:lnTo>
                  <a:lnTo>
                    <a:pt x="35632" y="1931"/>
                  </a:lnTo>
                  <a:lnTo>
                    <a:pt x="34447" y="4520"/>
                  </a:lnTo>
                  <a:lnTo>
                    <a:pt x="33262" y="7460"/>
                  </a:lnTo>
                  <a:lnTo>
                    <a:pt x="32824" y="8513"/>
                  </a:lnTo>
                  <a:lnTo>
                    <a:pt x="31639" y="8952"/>
                  </a:lnTo>
                  <a:lnTo>
                    <a:pt x="31595" y="8996"/>
                  </a:lnTo>
                  <a:lnTo>
                    <a:pt x="30059" y="9917"/>
                  </a:lnTo>
                  <a:lnTo>
                    <a:pt x="30015" y="9917"/>
                  </a:lnTo>
                  <a:lnTo>
                    <a:pt x="28962" y="10751"/>
                  </a:lnTo>
                  <a:lnTo>
                    <a:pt x="28962" y="10795"/>
                  </a:lnTo>
                  <a:lnTo>
                    <a:pt x="28260" y="11804"/>
                  </a:lnTo>
                  <a:lnTo>
                    <a:pt x="27251" y="13822"/>
                  </a:lnTo>
                  <a:lnTo>
                    <a:pt x="27251" y="13910"/>
                  </a:lnTo>
                  <a:lnTo>
                    <a:pt x="27339" y="16236"/>
                  </a:lnTo>
                  <a:lnTo>
                    <a:pt x="27339" y="18079"/>
                  </a:lnTo>
                  <a:lnTo>
                    <a:pt x="27031" y="18869"/>
                  </a:lnTo>
                  <a:lnTo>
                    <a:pt x="26768" y="19132"/>
                  </a:lnTo>
                  <a:lnTo>
                    <a:pt x="26461" y="19220"/>
                  </a:lnTo>
                  <a:lnTo>
                    <a:pt x="24750" y="18518"/>
                  </a:lnTo>
                  <a:lnTo>
                    <a:pt x="22468" y="18123"/>
                  </a:lnTo>
                  <a:lnTo>
                    <a:pt x="20274" y="17947"/>
                  </a:lnTo>
                  <a:lnTo>
                    <a:pt x="20230" y="17991"/>
                  </a:lnTo>
                  <a:lnTo>
                    <a:pt x="19484" y="18123"/>
                  </a:lnTo>
                  <a:lnTo>
                    <a:pt x="19396" y="18123"/>
                  </a:lnTo>
                  <a:lnTo>
                    <a:pt x="18650" y="18649"/>
                  </a:lnTo>
                  <a:lnTo>
                    <a:pt x="18036" y="18430"/>
                  </a:lnTo>
                  <a:lnTo>
                    <a:pt x="17948" y="18430"/>
                  </a:lnTo>
                  <a:lnTo>
                    <a:pt x="17246" y="18562"/>
                  </a:lnTo>
                  <a:lnTo>
                    <a:pt x="17202" y="18605"/>
                  </a:lnTo>
                  <a:lnTo>
                    <a:pt x="16368" y="19088"/>
                  </a:lnTo>
                  <a:lnTo>
                    <a:pt x="16325" y="19132"/>
                  </a:lnTo>
                  <a:lnTo>
                    <a:pt x="15622" y="19790"/>
                  </a:lnTo>
                  <a:lnTo>
                    <a:pt x="15579" y="19834"/>
                  </a:lnTo>
                  <a:lnTo>
                    <a:pt x="13648" y="23827"/>
                  </a:lnTo>
                  <a:lnTo>
                    <a:pt x="12288" y="26241"/>
                  </a:lnTo>
                  <a:lnTo>
                    <a:pt x="11542" y="27425"/>
                  </a:lnTo>
                  <a:lnTo>
                    <a:pt x="11542" y="27469"/>
                  </a:lnTo>
                  <a:lnTo>
                    <a:pt x="11191" y="28522"/>
                  </a:lnTo>
                  <a:lnTo>
                    <a:pt x="11147" y="28522"/>
                  </a:lnTo>
                  <a:lnTo>
                    <a:pt x="10620" y="31550"/>
                  </a:lnTo>
                  <a:lnTo>
                    <a:pt x="10620" y="32691"/>
                  </a:lnTo>
                  <a:lnTo>
                    <a:pt x="10532" y="33349"/>
                  </a:lnTo>
                  <a:lnTo>
                    <a:pt x="9567" y="35104"/>
                  </a:lnTo>
                  <a:lnTo>
                    <a:pt x="7943" y="37255"/>
                  </a:lnTo>
                  <a:lnTo>
                    <a:pt x="7943" y="37298"/>
                  </a:lnTo>
                  <a:lnTo>
                    <a:pt x="6978" y="39141"/>
                  </a:lnTo>
                  <a:lnTo>
                    <a:pt x="6144" y="41028"/>
                  </a:lnTo>
                  <a:lnTo>
                    <a:pt x="6144" y="41072"/>
                  </a:lnTo>
                  <a:lnTo>
                    <a:pt x="5925" y="42169"/>
                  </a:lnTo>
                  <a:lnTo>
                    <a:pt x="5793" y="42301"/>
                  </a:lnTo>
                  <a:lnTo>
                    <a:pt x="5618" y="42213"/>
                  </a:lnTo>
                  <a:lnTo>
                    <a:pt x="5486" y="42213"/>
                  </a:lnTo>
                  <a:lnTo>
                    <a:pt x="4126" y="42652"/>
                  </a:lnTo>
                  <a:lnTo>
                    <a:pt x="4082" y="42652"/>
                  </a:lnTo>
                  <a:lnTo>
                    <a:pt x="2283" y="43442"/>
                  </a:lnTo>
                  <a:lnTo>
                    <a:pt x="2239" y="43486"/>
                  </a:lnTo>
                  <a:lnTo>
                    <a:pt x="1317" y="44451"/>
                  </a:lnTo>
                  <a:lnTo>
                    <a:pt x="1274" y="44495"/>
                  </a:lnTo>
                  <a:lnTo>
                    <a:pt x="440" y="45855"/>
                  </a:lnTo>
                  <a:lnTo>
                    <a:pt x="440" y="45899"/>
                  </a:lnTo>
                  <a:lnTo>
                    <a:pt x="176" y="46908"/>
                  </a:lnTo>
                  <a:lnTo>
                    <a:pt x="133" y="46952"/>
                  </a:lnTo>
                  <a:lnTo>
                    <a:pt x="1" y="48488"/>
                  </a:lnTo>
                  <a:lnTo>
                    <a:pt x="45" y="48576"/>
                  </a:lnTo>
                  <a:lnTo>
                    <a:pt x="791" y="49848"/>
                  </a:lnTo>
                  <a:lnTo>
                    <a:pt x="791" y="49892"/>
                  </a:lnTo>
                  <a:lnTo>
                    <a:pt x="1888" y="51252"/>
                  </a:lnTo>
                  <a:lnTo>
                    <a:pt x="2239" y="51603"/>
                  </a:lnTo>
                  <a:lnTo>
                    <a:pt x="2327" y="51647"/>
                  </a:lnTo>
                  <a:lnTo>
                    <a:pt x="5442" y="51691"/>
                  </a:lnTo>
                  <a:lnTo>
                    <a:pt x="8733" y="51867"/>
                  </a:lnTo>
                  <a:lnTo>
                    <a:pt x="11805" y="52613"/>
                  </a:lnTo>
                  <a:lnTo>
                    <a:pt x="14920" y="54017"/>
                  </a:lnTo>
                  <a:lnTo>
                    <a:pt x="14964" y="54017"/>
                  </a:lnTo>
                  <a:lnTo>
                    <a:pt x="15491" y="54061"/>
                  </a:lnTo>
                  <a:lnTo>
                    <a:pt x="15579" y="54061"/>
                  </a:lnTo>
                  <a:lnTo>
                    <a:pt x="18036" y="53271"/>
                  </a:lnTo>
                  <a:lnTo>
                    <a:pt x="19659" y="52744"/>
                  </a:lnTo>
                  <a:lnTo>
                    <a:pt x="21239" y="52218"/>
                  </a:lnTo>
                  <a:lnTo>
                    <a:pt x="22819" y="51647"/>
                  </a:lnTo>
                  <a:lnTo>
                    <a:pt x="24355" y="51033"/>
                  </a:lnTo>
                  <a:lnTo>
                    <a:pt x="25101" y="50682"/>
                  </a:lnTo>
                  <a:lnTo>
                    <a:pt x="25847" y="50331"/>
                  </a:lnTo>
                  <a:lnTo>
                    <a:pt x="26549" y="49936"/>
                  </a:lnTo>
                  <a:lnTo>
                    <a:pt x="27295" y="49541"/>
                  </a:lnTo>
                  <a:lnTo>
                    <a:pt x="27953" y="49102"/>
                  </a:lnTo>
                  <a:lnTo>
                    <a:pt x="28655" y="48620"/>
                  </a:lnTo>
                  <a:lnTo>
                    <a:pt x="29313" y="48093"/>
                  </a:lnTo>
                  <a:lnTo>
                    <a:pt x="29927" y="47566"/>
                  </a:lnTo>
                  <a:lnTo>
                    <a:pt x="30805" y="47128"/>
                  </a:lnTo>
                  <a:lnTo>
                    <a:pt x="31814" y="46952"/>
                  </a:lnTo>
                  <a:lnTo>
                    <a:pt x="34272" y="46864"/>
                  </a:lnTo>
                  <a:lnTo>
                    <a:pt x="36466" y="46820"/>
                  </a:lnTo>
                  <a:lnTo>
                    <a:pt x="36510" y="46777"/>
                  </a:lnTo>
                  <a:lnTo>
                    <a:pt x="37168" y="46601"/>
                  </a:lnTo>
                  <a:lnTo>
                    <a:pt x="37212" y="46601"/>
                  </a:lnTo>
                  <a:lnTo>
                    <a:pt x="37870" y="46206"/>
                  </a:lnTo>
                  <a:lnTo>
                    <a:pt x="37914" y="46162"/>
                  </a:lnTo>
                  <a:lnTo>
                    <a:pt x="39625" y="44539"/>
                  </a:lnTo>
                  <a:lnTo>
                    <a:pt x="39625" y="44495"/>
                  </a:lnTo>
                  <a:lnTo>
                    <a:pt x="39976" y="43881"/>
                  </a:lnTo>
                  <a:lnTo>
                    <a:pt x="40020" y="43837"/>
                  </a:lnTo>
                  <a:lnTo>
                    <a:pt x="40634" y="41248"/>
                  </a:lnTo>
                  <a:lnTo>
                    <a:pt x="40942" y="40853"/>
                  </a:lnTo>
                  <a:lnTo>
                    <a:pt x="42741" y="39668"/>
                  </a:lnTo>
                  <a:lnTo>
                    <a:pt x="42828" y="39580"/>
                  </a:lnTo>
                  <a:lnTo>
                    <a:pt x="42828" y="39492"/>
                  </a:lnTo>
                  <a:lnTo>
                    <a:pt x="42784" y="39405"/>
                  </a:lnTo>
                  <a:lnTo>
                    <a:pt x="42741" y="39361"/>
                  </a:lnTo>
                  <a:lnTo>
                    <a:pt x="42082" y="39141"/>
                  </a:lnTo>
                  <a:lnTo>
                    <a:pt x="41995" y="39098"/>
                  </a:lnTo>
                  <a:lnTo>
                    <a:pt x="40064" y="39229"/>
                  </a:lnTo>
                  <a:lnTo>
                    <a:pt x="38089" y="39580"/>
                  </a:lnTo>
                  <a:lnTo>
                    <a:pt x="36115" y="39492"/>
                  </a:lnTo>
                  <a:lnTo>
                    <a:pt x="35149" y="39361"/>
                  </a:lnTo>
                  <a:lnTo>
                    <a:pt x="32955" y="38220"/>
                  </a:lnTo>
                  <a:lnTo>
                    <a:pt x="32297" y="37737"/>
                  </a:lnTo>
                  <a:lnTo>
                    <a:pt x="31858" y="35543"/>
                  </a:lnTo>
                  <a:lnTo>
                    <a:pt x="31463" y="32779"/>
                  </a:lnTo>
                  <a:lnTo>
                    <a:pt x="31156" y="31594"/>
                  </a:lnTo>
                  <a:lnTo>
                    <a:pt x="31156" y="31550"/>
                  </a:lnTo>
                  <a:lnTo>
                    <a:pt x="28962" y="28435"/>
                  </a:lnTo>
                  <a:lnTo>
                    <a:pt x="26724" y="25451"/>
                  </a:lnTo>
                  <a:lnTo>
                    <a:pt x="25978" y="24485"/>
                  </a:lnTo>
                  <a:lnTo>
                    <a:pt x="27602" y="21282"/>
                  </a:lnTo>
                  <a:lnTo>
                    <a:pt x="28523" y="19659"/>
                  </a:lnTo>
                  <a:lnTo>
                    <a:pt x="28874" y="19308"/>
                  </a:lnTo>
                  <a:lnTo>
                    <a:pt x="30103" y="18737"/>
                  </a:lnTo>
                  <a:lnTo>
                    <a:pt x="31288" y="18562"/>
                  </a:lnTo>
                  <a:lnTo>
                    <a:pt x="32867" y="18781"/>
                  </a:lnTo>
                  <a:lnTo>
                    <a:pt x="37299" y="19746"/>
                  </a:lnTo>
                  <a:lnTo>
                    <a:pt x="38747" y="20010"/>
                  </a:lnTo>
                  <a:lnTo>
                    <a:pt x="38835" y="20053"/>
                  </a:lnTo>
                  <a:lnTo>
                    <a:pt x="39713" y="19966"/>
                  </a:lnTo>
                  <a:lnTo>
                    <a:pt x="39757" y="19922"/>
                  </a:lnTo>
                  <a:lnTo>
                    <a:pt x="42082" y="18869"/>
                  </a:lnTo>
                  <a:lnTo>
                    <a:pt x="45154" y="18781"/>
                  </a:lnTo>
                  <a:lnTo>
                    <a:pt x="45198" y="18781"/>
                  </a:lnTo>
                  <a:lnTo>
                    <a:pt x="48357" y="17947"/>
                  </a:lnTo>
                  <a:lnTo>
                    <a:pt x="50420" y="17245"/>
                  </a:lnTo>
                  <a:lnTo>
                    <a:pt x="50464" y="17201"/>
                  </a:lnTo>
                  <a:lnTo>
                    <a:pt x="51429" y="16499"/>
                  </a:lnTo>
                  <a:lnTo>
                    <a:pt x="52175" y="18605"/>
                  </a:lnTo>
                  <a:lnTo>
                    <a:pt x="51648" y="21853"/>
                  </a:lnTo>
                  <a:lnTo>
                    <a:pt x="51297" y="25056"/>
                  </a:lnTo>
                  <a:lnTo>
                    <a:pt x="51166" y="27689"/>
                  </a:lnTo>
                  <a:lnTo>
                    <a:pt x="50551" y="31419"/>
                  </a:lnTo>
                  <a:lnTo>
                    <a:pt x="49893" y="33569"/>
                  </a:lnTo>
                  <a:lnTo>
                    <a:pt x="49893" y="33613"/>
                  </a:lnTo>
                  <a:lnTo>
                    <a:pt x="49718" y="36114"/>
                  </a:lnTo>
                  <a:lnTo>
                    <a:pt x="49718" y="37386"/>
                  </a:lnTo>
                  <a:lnTo>
                    <a:pt x="49761" y="37518"/>
                  </a:lnTo>
                  <a:lnTo>
                    <a:pt x="49981" y="37825"/>
                  </a:lnTo>
                  <a:lnTo>
                    <a:pt x="50113" y="37869"/>
                  </a:lnTo>
                  <a:lnTo>
                    <a:pt x="51034" y="38001"/>
                  </a:lnTo>
                  <a:lnTo>
                    <a:pt x="52789" y="39098"/>
                  </a:lnTo>
                  <a:lnTo>
                    <a:pt x="55993" y="40721"/>
                  </a:lnTo>
                  <a:lnTo>
                    <a:pt x="56036" y="40765"/>
                  </a:lnTo>
                  <a:lnTo>
                    <a:pt x="59415" y="41774"/>
                  </a:lnTo>
                  <a:lnTo>
                    <a:pt x="61214" y="42389"/>
                  </a:lnTo>
                  <a:lnTo>
                    <a:pt x="62662" y="44144"/>
                  </a:lnTo>
                  <a:lnTo>
                    <a:pt x="63935" y="45943"/>
                  </a:lnTo>
                  <a:lnTo>
                    <a:pt x="64593" y="46820"/>
                  </a:lnTo>
                  <a:lnTo>
                    <a:pt x="64681" y="46864"/>
                  </a:lnTo>
                  <a:lnTo>
                    <a:pt x="65866" y="47435"/>
                  </a:lnTo>
                  <a:lnTo>
                    <a:pt x="67972" y="48181"/>
                  </a:lnTo>
                  <a:lnTo>
                    <a:pt x="68016" y="48181"/>
                  </a:lnTo>
                  <a:lnTo>
                    <a:pt x="72053" y="48663"/>
                  </a:lnTo>
                  <a:lnTo>
                    <a:pt x="73984" y="48707"/>
                  </a:lnTo>
                  <a:lnTo>
                    <a:pt x="74905" y="48839"/>
                  </a:lnTo>
                  <a:lnTo>
                    <a:pt x="76880" y="49453"/>
                  </a:lnTo>
                  <a:lnTo>
                    <a:pt x="77538" y="49541"/>
                  </a:lnTo>
                  <a:lnTo>
                    <a:pt x="77626" y="49497"/>
                  </a:lnTo>
                  <a:lnTo>
                    <a:pt x="78415" y="49278"/>
                  </a:lnTo>
                  <a:lnTo>
                    <a:pt x="78503" y="49234"/>
                  </a:lnTo>
                  <a:lnTo>
                    <a:pt x="78547" y="49190"/>
                  </a:lnTo>
                  <a:lnTo>
                    <a:pt x="78547" y="49102"/>
                  </a:lnTo>
                  <a:lnTo>
                    <a:pt x="78547" y="49058"/>
                  </a:lnTo>
                  <a:lnTo>
                    <a:pt x="78503" y="48971"/>
                  </a:lnTo>
                  <a:lnTo>
                    <a:pt x="78459" y="48927"/>
                  </a:lnTo>
                  <a:lnTo>
                    <a:pt x="78328" y="48927"/>
                  </a:lnTo>
                  <a:lnTo>
                    <a:pt x="77538" y="49146"/>
                  </a:lnTo>
                  <a:lnTo>
                    <a:pt x="76967" y="49102"/>
                  </a:lnTo>
                  <a:lnTo>
                    <a:pt x="74993" y="48488"/>
                  </a:lnTo>
                  <a:lnTo>
                    <a:pt x="74949" y="48488"/>
                  </a:lnTo>
                  <a:lnTo>
                    <a:pt x="74027" y="48356"/>
                  </a:lnTo>
                  <a:lnTo>
                    <a:pt x="72053" y="48312"/>
                  </a:lnTo>
                  <a:lnTo>
                    <a:pt x="68104" y="47830"/>
                  </a:lnTo>
                  <a:lnTo>
                    <a:pt x="65997" y="47128"/>
                  </a:lnTo>
                  <a:lnTo>
                    <a:pt x="64856" y="46557"/>
                  </a:lnTo>
                  <a:lnTo>
                    <a:pt x="64198" y="45723"/>
                  </a:lnTo>
                  <a:lnTo>
                    <a:pt x="62926" y="43924"/>
                  </a:lnTo>
                  <a:lnTo>
                    <a:pt x="61478" y="42125"/>
                  </a:lnTo>
                  <a:lnTo>
                    <a:pt x="61390" y="42081"/>
                  </a:lnTo>
                  <a:lnTo>
                    <a:pt x="59547" y="41423"/>
                  </a:lnTo>
                  <a:lnTo>
                    <a:pt x="56168" y="40414"/>
                  </a:lnTo>
                  <a:lnTo>
                    <a:pt x="52965" y="38790"/>
                  </a:lnTo>
                  <a:lnTo>
                    <a:pt x="51166" y="37693"/>
                  </a:lnTo>
                  <a:lnTo>
                    <a:pt x="51122" y="37650"/>
                  </a:lnTo>
                  <a:lnTo>
                    <a:pt x="50200" y="37518"/>
                  </a:lnTo>
                  <a:lnTo>
                    <a:pt x="50069" y="37342"/>
                  </a:lnTo>
                  <a:lnTo>
                    <a:pt x="50069" y="36114"/>
                  </a:lnTo>
                  <a:lnTo>
                    <a:pt x="50244" y="33656"/>
                  </a:lnTo>
                  <a:lnTo>
                    <a:pt x="50902" y="31550"/>
                  </a:lnTo>
                  <a:lnTo>
                    <a:pt x="50902" y="31506"/>
                  </a:lnTo>
                  <a:lnTo>
                    <a:pt x="51473" y="27733"/>
                  </a:lnTo>
                  <a:lnTo>
                    <a:pt x="51648" y="25056"/>
                  </a:lnTo>
                  <a:lnTo>
                    <a:pt x="51999" y="21896"/>
                  </a:lnTo>
                  <a:lnTo>
                    <a:pt x="52526" y="18605"/>
                  </a:lnTo>
                  <a:lnTo>
                    <a:pt x="52526" y="18518"/>
                  </a:lnTo>
                  <a:lnTo>
                    <a:pt x="51648" y="16148"/>
                  </a:lnTo>
                  <a:lnTo>
                    <a:pt x="51604" y="16104"/>
                  </a:lnTo>
                  <a:lnTo>
                    <a:pt x="51561" y="16060"/>
                  </a:lnTo>
                  <a:lnTo>
                    <a:pt x="51385" y="16060"/>
                  </a:lnTo>
                  <a:lnTo>
                    <a:pt x="50244" y="16938"/>
                  </a:lnTo>
                  <a:lnTo>
                    <a:pt x="48270" y="17596"/>
                  </a:lnTo>
                  <a:lnTo>
                    <a:pt x="45154" y="18430"/>
                  </a:lnTo>
                  <a:lnTo>
                    <a:pt x="42039" y="18518"/>
                  </a:lnTo>
                  <a:lnTo>
                    <a:pt x="41951" y="18518"/>
                  </a:lnTo>
                  <a:lnTo>
                    <a:pt x="39669" y="19615"/>
                  </a:lnTo>
                  <a:lnTo>
                    <a:pt x="38791" y="19659"/>
                  </a:lnTo>
                  <a:lnTo>
                    <a:pt x="37343" y="19395"/>
                  </a:lnTo>
                  <a:lnTo>
                    <a:pt x="32955" y="18430"/>
                  </a:lnTo>
                  <a:lnTo>
                    <a:pt x="31288" y="18211"/>
                  </a:lnTo>
                  <a:lnTo>
                    <a:pt x="31244" y="18211"/>
                  </a:lnTo>
                  <a:lnTo>
                    <a:pt x="30015" y="18386"/>
                  </a:lnTo>
                  <a:lnTo>
                    <a:pt x="29971" y="18386"/>
                  </a:lnTo>
                  <a:lnTo>
                    <a:pt x="28699" y="19000"/>
                  </a:lnTo>
                  <a:lnTo>
                    <a:pt x="28655" y="19044"/>
                  </a:lnTo>
                  <a:lnTo>
                    <a:pt x="28260" y="19439"/>
                  </a:lnTo>
                  <a:lnTo>
                    <a:pt x="27295" y="21151"/>
                  </a:lnTo>
                  <a:lnTo>
                    <a:pt x="25627" y="24398"/>
                  </a:lnTo>
                  <a:lnTo>
                    <a:pt x="25583" y="24529"/>
                  </a:lnTo>
                  <a:lnTo>
                    <a:pt x="25627" y="24617"/>
                  </a:lnTo>
                  <a:lnTo>
                    <a:pt x="28699" y="28654"/>
                  </a:lnTo>
                  <a:lnTo>
                    <a:pt x="30849" y="31726"/>
                  </a:lnTo>
                  <a:lnTo>
                    <a:pt x="31112" y="32867"/>
                  </a:lnTo>
                  <a:lnTo>
                    <a:pt x="31507" y="35587"/>
                  </a:lnTo>
                  <a:lnTo>
                    <a:pt x="31946" y="37869"/>
                  </a:lnTo>
                  <a:lnTo>
                    <a:pt x="32034" y="38001"/>
                  </a:lnTo>
                  <a:lnTo>
                    <a:pt x="32780" y="38527"/>
                  </a:lnTo>
                  <a:lnTo>
                    <a:pt x="34974" y="39668"/>
                  </a:lnTo>
                  <a:lnTo>
                    <a:pt x="35062" y="39712"/>
                  </a:lnTo>
                  <a:lnTo>
                    <a:pt x="36071" y="39844"/>
                  </a:lnTo>
                  <a:lnTo>
                    <a:pt x="36115" y="39844"/>
                  </a:lnTo>
                  <a:lnTo>
                    <a:pt x="38089" y="39931"/>
                  </a:lnTo>
                  <a:lnTo>
                    <a:pt x="38133" y="39887"/>
                  </a:lnTo>
                  <a:lnTo>
                    <a:pt x="40108" y="39580"/>
                  </a:lnTo>
                  <a:lnTo>
                    <a:pt x="41995" y="39449"/>
                  </a:lnTo>
                  <a:lnTo>
                    <a:pt x="42258" y="39580"/>
                  </a:lnTo>
                  <a:lnTo>
                    <a:pt x="40722" y="40589"/>
                  </a:lnTo>
                  <a:lnTo>
                    <a:pt x="40678" y="40633"/>
                  </a:lnTo>
                  <a:lnTo>
                    <a:pt x="40327" y="41072"/>
                  </a:lnTo>
                  <a:lnTo>
                    <a:pt x="40327" y="41160"/>
                  </a:lnTo>
                  <a:lnTo>
                    <a:pt x="39669" y="43749"/>
                  </a:lnTo>
                  <a:lnTo>
                    <a:pt x="39362" y="44319"/>
                  </a:lnTo>
                  <a:lnTo>
                    <a:pt x="37694" y="45899"/>
                  </a:lnTo>
                  <a:lnTo>
                    <a:pt x="37080" y="46294"/>
                  </a:lnTo>
                  <a:lnTo>
                    <a:pt x="36466" y="46469"/>
                  </a:lnTo>
                  <a:lnTo>
                    <a:pt x="34272" y="46513"/>
                  </a:lnTo>
                  <a:lnTo>
                    <a:pt x="31814" y="46601"/>
                  </a:lnTo>
                  <a:lnTo>
                    <a:pt x="31770" y="46601"/>
                  </a:lnTo>
                  <a:lnTo>
                    <a:pt x="30717" y="46777"/>
                  </a:lnTo>
                  <a:lnTo>
                    <a:pt x="30673" y="46820"/>
                  </a:lnTo>
                  <a:lnTo>
                    <a:pt x="29752" y="47259"/>
                  </a:lnTo>
                  <a:lnTo>
                    <a:pt x="29708" y="47303"/>
                  </a:lnTo>
                  <a:lnTo>
                    <a:pt x="29094" y="47830"/>
                  </a:lnTo>
                  <a:lnTo>
                    <a:pt x="28436" y="48312"/>
                  </a:lnTo>
                  <a:lnTo>
                    <a:pt x="27777" y="48795"/>
                  </a:lnTo>
                  <a:lnTo>
                    <a:pt x="27075" y="49234"/>
                  </a:lnTo>
                  <a:lnTo>
                    <a:pt x="26373" y="49629"/>
                  </a:lnTo>
                  <a:lnTo>
                    <a:pt x="25671" y="50024"/>
                  </a:lnTo>
                  <a:lnTo>
                    <a:pt x="24179" y="50726"/>
                  </a:lnTo>
                  <a:lnTo>
                    <a:pt x="22643" y="51340"/>
                  </a:lnTo>
                  <a:lnTo>
                    <a:pt x="21108" y="51911"/>
                  </a:lnTo>
                  <a:lnTo>
                    <a:pt x="19528" y="52437"/>
                  </a:lnTo>
                  <a:lnTo>
                    <a:pt x="17948" y="52920"/>
                  </a:lnTo>
                  <a:lnTo>
                    <a:pt x="15491" y="53710"/>
                  </a:lnTo>
                  <a:lnTo>
                    <a:pt x="15052" y="53666"/>
                  </a:lnTo>
                  <a:lnTo>
                    <a:pt x="11936" y="52262"/>
                  </a:lnTo>
                  <a:lnTo>
                    <a:pt x="11893" y="52262"/>
                  </a:lnTo>
                  <a:lnTo>
                    <a:pt x="8821" y="51516"/>
                  </a:lnTo>
                  <a:lnTo>
                    <a:pt x="8777" y="51516"/>
                  </a:lnTo>
                  <a:lnTo>
                    <a:pt x="5486" y="51340"/>
                  </a:lnTo>
                  <a:lnTo>
                    <a:pt x="2414" y="51296"/>
                  </a:lnTo>
                  <a:lnTo>
                    <a:pt x="2151" y="51033"/>
                  </a:lnTo>
                  <a:lnTo>
                    <a:pt x="1054" y="49673"/>
                  </a:lnTo>
                  <a:lnTo>
                    <a:pt x="352" y="48444"/>
                  </a:lnTo>
                  <a:lnTo>
                    <a:pt x="484" y="46996"/>
                  </a:lnTo>
                  <a:lnTo>
                    <a:pt x="791" y="46031"/>
                  </a:lnTo>
                  <a:lnTo>
                    <a:pt x="1581" y="44670"/>
                  </a:lnTo>
                  <a:lnTo>
                    <a:pt x="2458" y="43749"/>
                  </a:lnTo>
                  <a:lnTo>
                    <a:pt x="4257" y="42959"/>
                  </a:lnTo>
                  <a:lnTo>
                    <a:pt x="5530" y="42564"/>
                  </a:lnTo>
                  <a:lnTo>
                    <a:pt x="5749" y="42652"/>
                  </a:lnTo>
                  <a:lnTo>
                    <a:pt x="5837" y="42696"/>
                  </a:lnTo>
                  <a:lnTo>
                    <a:pt x="5925" y="42652"/>
                  </a:lnTo>
                  <a:lnTo>
                    <a:pt x="6188" y="42432"/>
                  </a:lnTo>
                  <a:lnTo>
                    <a:pt x="6276" y="42301"/>
                  </a:lnTo>
                  <a:lnTo>
                    <a:pt x="6451" y="41160"/>
                  </a:lnTo>
                  <a:lnTo>
                    <a:pt x="7285" y="39273"/>
                  </a:lnTo>
                  <a:lnTo>
                    <a:pt x="8251" y="37474"/>
                  </a:lnTo>
                  <a:lnTo>
                    <a:pt x="9830" y="35280"/>
                  </a:lnTo>
                  <a:lnTo>
                    <a:pt x="10839" y="33525"/>
                  </a:lnTo>
                  <a:lnTo>
                    <a:pt x="10883" y="33437"/>
                  </a:lnTo>
                  <a:lnTo>
                    <a:pt x="10971" y="32735"/>
                  </a:lnTo>
                  <a:lnTo>
                    <a:pt x="10971" y="31594"/>
                  </a:lnTo>
                  <a:lnTo>
                    <a:pt x="11498" y="28610"/>
                  </a:lnTo>
                  <a:lnTo>
                    <a:pt x="11849" y="27601"/>
                  </a:lnTo>
                  <a:lnTo>
                    <a:pt x="12595" y="26416"/>
                  </a:lnTo>
                  <a:lnTo>
                    <a:pt x="13955" y="24003"/>
                  </a:lnTo>
                  <a:lnTo>
                    <a:pt x="15886" y="20053"/>
                  </a:lnTo>
                  <a:lnTo>
                    <a:pt x="16544" y="19395"/>
                  </a:lnTo>
                  <a:lnTo>
                    <a:pt x="17334" y="18913"/>
                  </a:lnTo>
                  <a:lnTo>
                    <a:pt x="17948" y="18781"/>
                  </a:lnTo>
                  <a:lnTo>
                    <a:pt x="18606" y="19044"/>
                  </a:lnTo>
                  <a:lnTo>
                    <a:pt x="18694" y="19044"/>
                  </a:lnTo>
                  <a:lnTo>
                    <a:pt x="18782" y="19000"/>
                  </a:lnTo>
                  <a:lnTo>
                    <a:pt x="19572" y="18430"/>
                  </a:lnTo>
                  <a:lnTo>
                    <a:pt x="20274" y="18342"/>
                  </a:lnTo>
                  <a:lnTo>
                    <a:pt x="22424" y="18474"/>
                  </a:lnTo>
                  <a:lnTo>
                    <a:pt x="24662" y="18869"/>
                  </a:lnTo>
                  <a:lnTo>
                    <a:pt x="26373" y="19571"/>
                  </a:lnTo>
                  <a:lnTo>
                    <a:pt x="26505" y="19571"/>
                  </a:lnTo>
                  <a:lnTo>
                    <a:pt x="26900" y="19439"/>
                  </a:lnTo>
                  <a:lnTo>
                    <a:pt x="26987" y="19395"/>
                  </a:lnTo>
                  <a:lnTo>
                    <a:pt x="27295" y="19132"/>
                  </a:lnTo>
                  <a:lnTo>
                    <a:pt x="27339" y="19044"/>
                  </a:lnTo>
                  <a:lnTo>
                    <a:pt x="27646" y="18211"/>
                  </a:lnTo>
                  <a:lnTo>
                    <a:pt x="27690" y="18123"/>
                  </a:lnTo>
                  <a:lnTo>
                    <a:pt x="27690" y="16236"/>
                  </a:lnTo>
                  <a:lnTo>
                    <a:pt x="27602" y="13954"/>
                  </a:lnTo>
                  <a:lnTo>
                    <a:pt x="28567" y="11980"/>
                  </a:lnTo>
                  <a:lnTo>
                    <a:pt x="29225" y="11014"/>
                  </a:lnTo>
                  <a:lnTo>
                    <a:pt x="30235" y="10224"/>
                  </a:lnTo>
                  <a:lnTo>
                    <a:pt x="31770" y="9303"/>
                  </a:lnTo>
                  <a:lnTo>
                    <a:pt x="33043" y="8820"/>
                  </a:lnTo>
                  <a:lnTo>
                    <a:pt x="33087" y="8776"/>
                  </a:lnTo>
                  <a:lnTo>
                    <a:pt x="33131" y="8732"/>
                  </a:lnTo>
                  <a:lnTo>
                    <a:pt x="33570" y="7548"/>
                  </a:lnTo>
                  <a:lnTo>
                    <a:pt x="34754" y="4652"/>
                  </a:lnTo>
                  <a:lnTo>
                    <a:pt x="35939" y="2106"/>
                  </a:lnTo>
                  <a:lnTo>
                    <a:pt x="36466" y="1668"/>
                  </a:lnTo>
                  <a:lnTo>
                    <a:pt x="38528" y="307"/>
                  </a:lnTo>
                  <a:lnTo>
                    <a:pt x="38572" y="263"/>
                  </a:lnTo>
                  <a:lnTo>
                    <a:pt x="38616" y="176"/>
                  </a:lnTo>
                  <a:lnTo>
                    <a:pt x="38616" y="132"/>
                  </a:lnTo>
                  <a:lnTo>
                    <a:pt x="38572" y="44"/>
                  </a:lnTo>
                  <a:lnTo>
                    <a:pt x="38528"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 name="Google Shape;391;p7"/>
            <p:cNvSpPr/>
            <p:nvPr/>
          </p:nvSpPr>
          <p:spPr>
            <a:xfrm>
              <a:off x="1656550" y="2963350"/>
              <a:ext cx="2084350" cy="1429425"/>
            </a:xfrm>
            <a:custGeom>
              <a:rect b="b" l="l" r="r" t="t"/>
              <a:pathLst>
                <a:path extrusionOk="0" h="57177" w="83374">
                  <a:moveTo>
                    <a:pt x="36860" y="0"/>
                  </a:moveTo>
                  <a:lnTo>
                    <a:pt x="36816" y="44"/>
                  </a:lnTo>
                  <a:lnTo>
                    <a:pt x="34403" y="1405"/>
                  </a:lnTo>
                  <a:lnTo>
                    <a:pt x="33262" y="2194"/>
                  </a:lnTo>
                  <a:lnTo>
                    <a:pt x="33218" y="2194"/>
                  </a:lnTo>
                  <a:lnTo>
                    <a:pt x="32121" y="3204"/>
                  </a:lnTo>
                  <a:lnTo>
                    <a:pt x="32121" y="3248"/>
                  </a:lnTo>
                  <a:lnTo>
                    <a:pt x="30673" y="4959"/>
                  </a:lnTo>
                  <a:lnTo>
                    <a:pt x="28962" y="6846"/>
                  </a:lnTo>
                  <a:lnTo>
                    <a:pt x="28918" y="6890"/>
                  </a:lnTo>
                  <a:lnTo>
                    <a:pt x="27689" y="10400"/>
                  </a:lnTo>
                  <a:lnTo>
                    <a:pt x="25188" y="12989"/>
                  </a:lnTo>
                  <a:lnTo>
                    <a:pt x="24179" y="14086"/>
                  </a:lnTo>
                  <a:lnTo>
                    <a:pt x="23696" y="14481"/>
                  </a:lnTo>
                  <a:lnTo>
                    <a:pt x="21458" y="15402"/>
                  </a:lnTo>
                  <a:lnTo>
                    <a:pt x="20317" y="15841"/>
                  </a:lnTo>
                  <a:lnTo>
                    <a:pt x="20273" y="15841"/>
                  </a:lnTo>
                  <a:lnTo>
                    <a:pt x="19176" y="16368"/>
                  </a:lnTo>
                  <a:lnTo>
                    <a:pt x="17377" y="17553"/>
                  </a:lnTo>
                  <a:lnTo>
                    <a:pt x="17333" y="17596"/>
                  </a:lnTo>
                  <a:lnTo>
                    <a:pt x="16236" y="18957"/>
                  </a:lnTo>
                  <a:lnTo>
                    <a:pt x="16236" y="19001"/>
                  </a:lnTo>
                  <a:lnTo>
                    <a:pt x="14613" y="21458"/>
                  </a:lnTo>
                  <a:lnTo>
                    <a:pt x="13516" y="23476"/>
                  </a:lnTo>
                  <a:lnTo>
                    <a:pt x="12024" y="26197"/>
                  </a:lnTo>
                  <a:lnTo>
                    <a:pt x="10927" y="28347"/>
                  </a:lnTo>
                  <a:lnTo>
                    <a:pt x="10927" y="28391"/>
                  </a:lnTo>
                  <a:lnTo>
                    <a:pt x="10444" y="30410"/>
                  </a:lnTo>
                  <a:lnTo>
                    <a:pt x="10400" y="30453"/>
                  </a:lnTo>
                  <a:lnTo>
                    <a:pt x="10225" y="32823"/>
                  </a:lnTo>
                  <a:lnTo>
                    <a:pt x="10269" y="34315"/>
                  </a:lnTo>
                  <a:lnTo>
                    <a:pt x="10181" y="35149"/>
                  </a:lnTo>
                  <a:lnTo>
                    <a:pt x="9479" y="36465"/>
                  </a:lnTo>
                  <a:lnTo>
                    <a:pt x="7943" y="38527"/>
                  </a:lnTo>
                  <a:lnTo>
                    <a:pt x="7899" y="38527"/>
                  </a:lnTo>
                  <a:lnTo>
                    <a:pt x="6890" y="40283"/>
                  </a:lnTo>
                  <a:lnTo>
                    <a:pt x="6144" y="42082"/>
                  </a:lnTo>
                  <a:lnTo>
                    <a:pt x="5617" y="42872"/>
                  </a:lnTo>
                  <a:lnTo>
                    <a:pt x="2633" y="44495"/>
                  </a:lnTo>
                  <a:lnTo>
                    <a:pt x="2589" y="44539"/>
                  </a:lnTo>
                  <a:lnTo>
                    <a:pt x="966" y="46601"/>
                  </a:lnTo>
                  <a:lnTo>
                    <a:pt x="308" y="47918"/>
                  </a:lnTo>
                  <a:lnTo>
                    <a:pt x="308" y="47962"/>
                  </a:lnTo>
                  <a:lnTo>
                    <a:pt x="1" y="50112"/>
                  </a:lnTo>
                  <a:lnTo>
                    <a:pt x="1" y="50156"/>
                  </a:lnTo>
                  <a:lnTo>
                    <a:pt x="1" y="50989"/>
                  </a:lnTo>
                  <a:lnTo>
                    <a:pt x="44" y="51121"/>
                  </a:lnTo>
                  <a:lnTo>
                    <a:pt x="2326" y="53973"/>
                  </a:lnTo>
                  <a:lnTo>
                    <a:pt x="3379" y="55641"/>
                  </a:lnTo>
                  <a:lnTo>
                    <a:pt x="3423" y="55641"/>
                  </a:lnTo>
                  <a:lnTo>
                    <a:pt x="3686" y="55948"/>
                  </a:lnTo>
                  <a:lnTo>
                    <a:pt x="3774" y="55992"/>
                  </a:lnTo>
                  <a:lnTo>
                    <a:pt x="7153" y="56562"/>
                  </a:lnTo>
                  <a:lnTo>
                    <a:pt x="10400" y="57001"/>
                  </a:lnTo>
                  <a:lnTo>
                    <a:pt x="11629" y="57177"/>
                  </a:lnTo>
                  <a:lnTo>
                    <a:pt x="11673" y="57177"/>
                  </a:lnTo>
                  <a:lnTo>
                    <a:pt x="15710" y="56431"/>
                  </a:lnTo>
                  <a:lnTo>
                    <a:pt x="17421" y="56080"/>
                  </a:lnTo>
                  <a:lnTo>
                    <a:pt x="19483" y="55421"/>
                  </a:lnTo>
                  <a:lnTo>
                    <a:pt x="21283" y="55070"/>
                  </a:lnTo>
                  <a:lnTo>
                    <a:pt x="22818" y="55070"/>
                  </a:lnTo>
                  <a:lnTo>
                    <a:pt x="24398" y="55377"/>
                  </a:lnTo>
                  <a:lnTo>
                    <a:pt x="24442" y="55377"/>
                  </a:lnTo>
                  <a:lnTo>
                    <a:pt x="27952" y="54807"/>
                  </a:lnTo>
                  <a:lnTo>
                    <a:pt x="28084" y="54763"/>
                  </a:lnTo>
                  <a:lnTo>
                    <a:pt x="28611" y="54237"/>
                  </a:lnTo>
                  <a:lnTo>
                    <a:pt x="28655" y="54193"/>
                  </a:lnTo>
                  <a:lnTo>
                    <a:pt x="30015" y="51999"/>
                  </a:lnTo>
                  <a:lnTo>
                    <a:pt x="30541" y="51428"/>
                  </a:lnTo>
                  <a:lnTo>
                    <a:pt x="31375" y="50902"/>
                  </a:lnTo>
                  <a:lnTo>
                    <a:pt x="33525" y="50024"/>
                  </a:lnTo>
                  <a:lnTo>
                    <a:pt x="35412" y="49629"/>
                  </a:lnTo>
                  <a:lnTo>
                    <a:pt x="37387" y="49410"/>
                  </a:lnTo>
                  <a:lnTo>
                    <a:pt x="38177" y="49146"/>
                  </a:lnTo>
                  <a:lnTo>
                    <a:pt x="38220" y="49103"/>
                  </a:lnTo>
                  <a:lnTo>
                    <a:pt x="38966" y="48620"/>
                  </a:lnTo>
                  <a:lnTo>
                    <a:pt x="39010" y="48576"/>
                  </a:lnTo>
                  <a:lnTo>
                    <a:pt x="40809" y="46909"/>
                  </a:lnTo>
                  <a:lnTo>
                    <a:pt x="40809" y="46865"/>
                  </a:lnTo>
                  <a:lnTo>
                    <a:pt x="41380" y="46075"/>
                  </a:lnTo>
                  <a:lnTo>
                    <a:pt x="42345" y="44012"/>
                  </a:lnTo>
                  <a:lnTo>
                    <a:pt x="42960" y="43047"/>
                  </a:lnTo>
                  <a:lnTo>
                    <a:pt x="43486" y="42608"/>
                  </a:lnTo>
                  <a:lnTo>
                    <a:pt x="44890" y="42082"/>
                  </a:lnTo>
                  <a:lnTo>
                    <a:pt x="47084" y="41555"/>
                  </a:lnTo>
                  <a:lnTo>
                    <a:pt x="49234" y="41072"/>
                  </a:lnTo>
                  <a:lnTo>
                    <a:pt x="50419" y="41116"/>
                  </a:lnTo>
                  <a:lnTo>
                    <a:pt x="51955" y="41511"/>
                  </a:lnTo>
                  <a:lnTo>
                    <a:pt x="56299" y="43925"/>
                  </a:lnTo>
                  <a:lnTo>
                    <a:pt x="57484" y="44539"/>
                  </a:lnTo>
                  <a:lnTo>
                    <a:pt x="58449" y="44934"/>
                  </a:lnTo>
                  <a:lnTo>
                    <a:pt x="59239" y="45197"/>
                  </a:lnTo>
                  <a:lnTo>
                    <a:pt x="59854" y="45373"/>
                  </a:lnTo>
                  <a:lnTo>
                    <a:pt x="60292" y="45504"/>
                  </a:lnTo>
                  <a:lnTo>
                    <a:pt x="60687" y="45636"/>
                  </a:lnTo>
                  <a:lnTo>
                    <a:pt x="61082" y="45855"/>
                  </a:lnTo>
                  <a:lnTo>
                    <a:pt x="61521" y="46163"/>
                  </a:lnTo>
                  <a:lnTo>
                    <a:pt x="62004" y="46645"/>
                  </a:lnTo>
                  <a:lnTo>
                    <a:pt x="62574" y="47260"/>
                  </a:lnTo>
                  <a:lnTo>
                    <a:pt x="63232" y="48137"/>
                  </a:lnTo>
                  <a:lnTo>
                    <a:pt x="64066" y="49234"/>
                  </a:lnTo>
                  <a:lnTo>
                    <a:pt x="64637" y="49936"/>
                  </a:lnTo>
                  <a:lnTo>
                    <a:pt x="64680" y="49980"/>
                  </a:lnTo>
                  <a:lnTo>
                    <a:pt x="66874" y="50814"/>
                  </a:lnTo>
                  <a:lnTo>
                    <a:pt x="68674" y="51384"/>
                  </a:lnTo>
                  <a:lnTo>
                    <a:pt x="68717" y="51384"/>
                  </a:lnTo>
                  <a:lnTo>
                    <a:pt x="72798" y="51823"/>
                  </a:lnTo>
                  <a:lnTo>
                    <a:pt x="75080" y="51779"/>
                  </a:lnTo>
                  <a:lnTo>
                    <a:pt x="76879" y="52218"/>
                  </a:lnTo>
                  <a:lnTo>
                    <a:pt x="77011" y="52218"/>
                  </a:lnTo>
                  <a:lnTo>
                    <a:pt x="79380" y="51516"/>
                  </a:lnTo>
                  <a:lnTo>
                    <a:pt x="82277" y="50551"/>
                  </a:lnTo>
                  <a:lnTo>
                    <a:pt x="83198" y="50419"/>
                  </a:lnTo>
                  <a:lnTo>
                    <a:pt x="83286" y="50375"/>
                  </a:lnTo>
                  <a:lnTo>
                    <a:pt x="83330" y="50331"/>
                  </a:lnTo>
                  <a:lnTo>
                    <a:pt x="83374" y="50287"/>
                  </a:lnTo>
                  <a:lnTo>
                    <a:pt x="83374" y="50200"/>
                  </a:lnTo>
                  <a:lnTo>
                    <a:pt x="83330" y="50112"/>
                  </a:lnTo>
                  <a:lnTo>
                    <a:pt x="83286" y="50068"/>
                  </a:lnTo>
                  <a:lnTo>
                    <a:pt x="83154" y="50068"/>
                  </a:lnTo>
                  <a:lnTo>
                    <a:pt x="82189" y="50243"/>
                  </a:lnTo>
                  <a:lnTo>
                    <a:pt x="79293" y="51165"/>
                  </a:lnTo>
                  <a:lnTo>
                    <a:pt x="76923" y="51867"/>
                  </a:lnTo>
                  <a:lnTo>
                    <a:pt x="75124" y="51428"/>
                  </a:lnTo>
                  <a:lnTo>
                    <a:pt x="75080" y="51428"/>
                  </a:lnTo>
                  <a:lnTo>
                    <a:pt x="72798" y="51472"/>
                  </a:lnTo>
                  <a:lnTo>
                    <a:pt x="68761" y="51033"/>
                  </a:lnTo>
                  <a:lnTo>
                    <a:pt x="67006" y="50463"/>
                  </a:lnTo>
                  <a:lnTo>
                    <a:pt x="64856" y="49673"/>
                  </a:lnTo>
                  <a:lnTo>
                    <a:pt x="64329" y="49015"/>
                  </a:lnTo>
                  <a:lnTo>
                    <a:pt x="63496" y="47874"/>
                  </a:lnTo>
                  <a:lnTo>
                    <a:pt x="62794" y="46996"/>
                  </a:lnTo>
                  <a:lnTo>
                    <a:pt x="62223" y="46338"/>
                  </a:lnTo>
                  <a:lnTo>
                    <a:pt x="61697" y="45855"/>
                  </a:lnTo>
                  <a:lnTo>
                    <a:pt x="61258" y="45548"/>
                  </a:lnTo>
                  <a:lnTo>
                    <a:pt x="60863" y="45329"/>
                  </a:lnTo>
                  <a:lnTo>
                    <a:pt x="60424" y="45197"/>
                  </a:lnTo>
                  <a:lnTo>
                    <a:pt x="59941" y="45022"/>
                  </a:lnTo>
                  <a:lnTo>
                    <a:pt x="59327" y="44846"/>
                  </a:lnTo>
                  <a:lnTo>
                    <a:pt x="58581" y="44583"/>
                  </a:lnTo>
                  <a:lnTo>
                    <a:pt x="57616" y="44188"/>
                  </a:lnTo>
                  <a:lnTo>
                    <a:pt x="56475" y="43617"/>
                  </a:lnTo>
                  <a:lnTo>
                    <a:pt x="52087" y="41160"/>
                  </a:lnTo>
                  <a:lnTo>
                    <a:pt x="52043" y="41160"/>
                  </a:lnTo>
                  <a:lnTo>
                    <a:pt x="50463" y="40765"/>
                  </a:lnTo>
                  <a:lnTo>
                    <a:pt x="50419" y="40765"/>
                  </a:lnTo>
                  <a:lnTo>
                    <a:pt x="49234" y="40721"/>
                  </a:lnTo>
                  <a:lnTo>
                    <a:pt x="49191" y="40721"/>
                  </a:lnTo>
                  <a:lnTo>
                    <a:pt x="46997" y="41204"/>
                  </a:lnTo>
                  <a:lnTo>
                    <a:pt x="44803" y="41731"/>
                  </a:lnTo>
                  <a:lnTo>
                    <a:pt x="43354" y="42257"/>
                  </a:lnTo>
                  <a:lnTo>
                    <a:pt x="43311" y="42301"/>
                  </a:lnTo>
                  <a:lnTo>
                    <a:pt x="42696" y="42784"/>
                  </a:lnTo>
                  <a:lnTo>
                    <a:pt x="42652" y="42828"/>
                  </a:lnTo>
                  <a:lnTo>
                    <a:pt x="42038" y="43793"/>
                  </a:lnTo>
                  <a:lnTo>
                    <a:pt x="42038" y="43837"/>
                  </a:lnTo>
                  <a:lnTo>
                    <a:pt x="41073" y="45899"/>
                  </a:lnTo>
                  <a:lnTo>
                    <a:pt x="40546" y="46689"/>
                  </a:lnTo>
                  <a:lnTo>
                    <a:pt x="38791" y="48313"/>
                  </a:lnTo>
                  <a:lnTo>
                    <a:pt x="38045" y="48795"/>
                  </a:lnTo>
                  <a:lnTo>
                    <a:pt x="37299" y="49059"/>
                  </a:lnTo>
                  <a:lnTo>
                    <a:pt x="35368" y="49278"/>
                  </a:lnTo>
                  <a:lnTo>
                    <a:pt x="33437" y="49673"/>
                  </a:lnTo>
                  <a:lnTo>
                    <a:pt x="31243" y="50551"/>
                  </a:lnTo>
                  <a:lnTo>
                    <a:pt x="31200" y="50594"/>
                  </a:lnTo>
                  <a:lnTo>
                    <a:pt x="30322" y="51165"/>
                  </a:lnTo>
                  <a:lnTo>
                    <a:pt x="30278" y="51165"/>
                  </a:lnTo>
                  <a:lnTo>
                    <a:pt x="29752" y="51779"/>
                  </a:lnTo>
                  <a:lnTo>
                    <a:pt x="29708" y="51779"/>
                  </a:lnTo>
                  <a:lnTo>
                    <a:pt x="28347" y="54017"/>
                  </a:lnTo>
                  <a:lnTo>
                    <a:pt x="27865" y="54456"/>
                  </a:lnTo>
                  <a:lnTo>
                    <a:pt x="24398" y="55026"/>
                  </a:lnTo>
                  <a:lnTo>
                    <a:pt x="22862" y="54719"/>
                  </a:lnTo>
                  <a:lnTo>
                    <a:pt x="21283" y="54719"/>
                  </a:lnTo>
                  <a:lnTo>
                    <a:pt x="21239" y="54763"/>
                  </a:lnTo>
                  <a:lnTo>
                    <a:pt x="19440" y="55070"/>
                  </a:lnTo>
                  <a:lnTo>
                    <a:pt x="19396" y="55070"/>
                  </a:lnTo>
                  <a:lnTo>
                    <a:pt x="17333" y="55728"/>
                  </a:lnTo>
                  <a:lnTo>
                    <a:pt x="15622" y="56080"/>
                  </a:lnTo>
                  <a:lnTo>
                    <a:pt x="11629" y="56825"/>
                  </a:lnTo>
                  <a:lnTo>
                    <a:pt x="10488" y="56650"/>
                  </a:lnTo>
                  <a:lnTo>
                    <a:pt x="7197" y="56211"/>
                  </a:lnTo>
                  <a:lnTo>
                    <a:pt x="3906" y="55641"/>
                  </a:lnTo>
                  <a:lnTo>
                    <a:pt x="3686" y="55421"/>
                  </a:lnTo>
                  <a:lnTo>
                    <a:pt x="2589" y="53754"/>
                  </a:lnTo>
                  <a:lnTo>
                    <a:pt x="352" y="50946"/>
                  </a:lnTo>
                  <a:lnTo>
                    <a:pt x="352" y="50156"/>
                  </a:lnTo>
                  <a:lnTo>
                    <a:pt x="659" y="48049"/>
                  </a:lnTo>
                  <a:lnTo>
                    <a:pt x="1273" y="46777"/>
                  </a:lnTo>
                  <a:lnTo>
                    <a:pt x="2853" y="44802"/>
                  </a:lnTo>
                  <a:lnTo>
                    <a:pt x="5837" y="43179"/>
                  </a:lnTo>
                  <a:lnTo>
                    <a:pt x="5924" y="43135"/>
                  </a:lnTo>
                  <a:lnTo>
                    <a:pt x="6451" y="42213"/>
                  </a:lnTo>
                  <a:lnTo>
                    <a:pt x="7197" y="40458"/>
                  </a:lnTo>
                  <a:lnTo>
                    <a:pt x="8206" y="38703"/>
                  </a:lnTo>
                  <a:lnTo>
                    <a:pt x="9742" y="36684"/>
                  </a:lnTo>
                  <a:lnTo>
                    <a:pt x="9786" y="36641"/>
                  </a:lnTo>
                  <a:lnTo>
                    <a:pt x="10532" y="35280"/>
                  </a:lnTo>
                  <a:lnTo>
                    <a:pt x="10532" y="35236"/>
                  </a:lnTo>
                  <a:lnTo>
                    <a:pt x="10620" y="34315"/>
                  </a:lnTo>
                  <a:lnTo>
                    <a:pt x="10620" y="34271"/>
                  </a:lnTo>
                  <a:lnTo>
                    <a:pt x="10576" y="32823"/>
                  </a:lnTo>
                  <a:lnTo>
                    <a:pt x="10751" y="30497"/>
                  </a:lnTo>
                  <a:lnTo>
                    <a:pt x="11278" y="28479"/>
                  </a:lnTo>
                  <a:lnTo>
                    <a:pt x="12331" y="26373"/>
                  </a:lnTo>
                  <a:lnTo>
                    <a:pt x="13823" y="23608"/>
                  </a:lnTo>
                  <a:lnTo>
                    <a:pt x="14876" y="21633"/>
                  </a:lnTo>
                  <a:lnTo>
                    <a:pt x="16500" y="19176"/>
                  </a:lnTo>
                  <a:lnTo>
                    <a:pt x="17597" y="17860"/>
                  </a:lnTo>
                  <a:lnTo>
                    <a:pt x="19352" y="16675"/>
                  </a:lnTo>
                  <a:lnTo>
                    <a:pt x="20449" y="16148"/>
                  </a:lnTo>
                  <a:lnTo>
                    <a:pt x="21590" y="15710"/>
                  </a:lnTo>
                  <a:lnTo>
                    <a:pt x="23872" y="14788"/>
                  </a:lnTo>
                  <a:lnTo>
                    <a:pt x="24398" y="14393"/>
                  </a:lnTo>
                  <a:lnTo>
                    <a:pt x="24398" y="14349"/>
                  </a:lnTo>
                  <a:lnTo>
                    <a:pt x="25451" y="13252"/>
                  </a:lnTo>
                  <a:lnTo>
                    <a:pt x="27996" y="10619"/>
                  </a:lnTo>
                  <a:lnTo>
                    <a:pt x="27996" y="10532"/>
                  </a:lnTo>
                  <a:lnTo>
                    <a:pt x="29269" y="7065"/>
                  </a:lnTo>
                  <a:lnTo>
                    <a:pt x="30936" y="5178"/>
                  </a:lnTo>
                  <a:lnTo>
                    <a:pt x="32384" y="3467"/>
                  </a:lnTo>
                  <a:lnTo>
                    <a:pt x="33481" y="2458"/>
                  </a:lnTo>
                  <a:lnTo>
                    <a:pt x="34578" y="1712"/>
                  </a:lnTo>
                  <a:lnTo>
                    <a:pt x="36992" y="351"/>
                  </a:lnTo>
                  <a:lnTo>
                    <a:pt x="37036" y="308"/>
                  </a:lnTo>
                  <a:lnTo>
                    <a:pt x="37080" y="220"/>
                  </a:lnTo>
                  <a:lnTo>
                    <a:pt x="37080" y="176"/>
                  </a:lnTo>
                  <a:lnTo>
                    <a:pt x="37036" y="88"/>
                  </a:lnTo>
                  <a:lnTo>
                    <a:pt x="36992" y="44"/>
                  </a:lnTo>
                  <a:lnTo>
                    <a:pt x="36948"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 name="Google Shape;392;p7"/>
            <p:cNvSpPr/>
            <p:nvPr/>
          </p:nvSpPr>
          <p:spPr>
            <a:xfrm>
              <a:off x="1579750" y="2837200"/>
              <a:ext cx="2045975" cy="1732200"/>
            </a:xfrm>
            <a:custGeom>
              <a:rect b="b" l="l" r="r" t="t"/>
              <a:pathLst>
                <a:path extrusionOk="0" h="69288" w="81839">
                  <a:moveTo>
                    <a:pt x="34315" y="0"/>
                  </a:moveTo>
                  <a:lnTo>
                    <a:pt x="34272" y="44"/>
                  </a:lnTo>
                  <a:lnTo>
                    <a:pt x="32165" y="1536"/>
                  </a:lnTo>
                  <a:lnTo>
                    <a:pt x="29489" y="3862"/>
                  </a:lnTo>
                  <a:lnTo>
                    <a:pt x="25715" y="6889"/>
                  </a:lnTo>
                  <a:lnTo>
                    <a:pt x="20493" y="11102"/>
                  </a:lnTo>
                  <a:lnTo>
                    <a:pt x="18475" y="12726"/>
                  </a:lnTo>
                  <a:lnTo>
                    <a:pt x="18431" y="12726"/>
                  </a:lnTo>
                  <a:lnTo>
                    <a:pt x="14525" y="17640"/>
                  </a:lnTo>
                  <a:lnTo>
                    <a:pt x="12331" y="20536"/>
                  </a:lnTo>
                  <a:lnTo>
                    <a:pt x="10357" y="23037"/>
                  </a:lnTo>
                  <a:lnTo>
                    <a:pt x="8645" y="25363"/>
                  </a:lnTo>
                  <a:lnTo>
                    <a:pt x="7680" y="27074"/>
                  </a:lnTo>
                  <a:lnTo>
                    <a:pt x="7636" y="27162"/>
                  </a:lnTo>
                  <a:lnTo>
                    <a:pt x="6934" y="31462"/>
                  </a:lnTo>
                  <a:lnTo>
                    <a:pt x="6320" y="35763"/>
                  </a:lnTo>
                  <a:lnTo>
                    <a:pt x="6013" y="38352"/>
                  </a:lnTo>
                  <a:lnTo>
                    <a:pt x="5661" y="40590"/>
                  </a:lnTo>
                  <a:lnTo>
                    <a:pt x="5047" y="43222"/>
                  </a:lnTo>
                  <a:lnTo>
                    <a:pt x="4301" y="45636"/>
                  </a:lnTo>
                  <a:lnTo>
                    <a:pt x="3380" y="47128"/>
                  </a:lnTo>
                  <a:lnTo>
                    <a:pt x="2063" y="48927"/>
                  </a:lnTo>
                  <a:lnTo>
                    <a:pt x="2063" y="48971"/>
                  </a:lnTo>
                  <a:lnTo>
                    <a:pt x="747" y="51209"/>
                  </a:lnTo>
                  <a:lnTo>
                    <a:pt x="747" y="51252"/>
                  </a:lnTo>
                  <a:lnTo>
                    <a:pt x="527" y="52042"/>
                  </a:lnTo>
                  <a:lnTo>
                    <a:pt x="527" y="52086"/>
                  </a:lnTo>
                  <a:lnTo>
                    <a:pt x="176" y="55684"/>
                  </a:lnTo>
                  <a:lnTo>
                    <a:pt x="1" y="57659"/>
                  </a:lnTo>
                  <a:lnTo>
                    <a:pt x="1" y="57703"/>
                  </a:lnTo>
                  <a:lnTo>
                    <a:pt x="45" y="58010"/>
                  </a:lnTo>
                  <a:lnTo>
                    <a:pt x="89" y="58098"/>
                  </a:lnTo>
                  <a:lnTo>
                    <a:pt x="133" y="58142"/>
                  </a:lnTo>
                  <a:lnTo>
                    <a:pt x="1317" y="58624"/>
                  </a:lnTo>
                  <a:lnTo>
                    <a:pt x="2063" y="59458"/>
                  </a:lnTo>
                  <a:lnTo>
                    <a:pt x="3248" y="61696"/>
                  </a:lnTo>
                  <a:lnTo>
                    <a:pt x="4433" y="63890"/>
                  </a:lnTo>
                  <a:lnTo>
                    <a:pt x="5749" y="65865"/>
                  </a:lnTo>
                  <a:lnTo>
                    <a:pt x="6671" y="67049"/>
                  </a:lnTo>
                  <a:lnTo>
                    <a:pt x="6715" y="67093"/>
                  </a:lnTo>
                  <a:lnTo>
                    <a:pt x="9347" y="68980"/>
                  </a:lnTo>
                  <a:lnTo>
                    <a:pt x="9391" y="68980"/>
                  </a:lnTo>
                  <a:lnTo>
                    <a:pt x="10137" y="69243"/>
                  </a:lnTo>
                  <a:lnTo>
                    <a:pt x="10181" y="69287"/>
                  </a:lnTo>
                  <a:lnTo>
                    <a:pt x="10269" y="69243"/>
                  </a:lnTo>
                  <a:lnTo>
                    <a:pt x="10883" y="69068"/>
                  </a:lnTo>
                  <a:lnTo>
                    <a:pt x="10927" y="69024"/>
                  </a:lnTo>
                  <a:lnTo>
                    <a:pt x="13341" y="66611"/>
                  </a:lnTo>
                  <a:lnTo>
                    <a:pt x="17114" y="64460"/>
                  </a:lnTo>
                  <a:lnTo>
                    <a:pt x="18562" y="63627"/>
                  </a:lnTo>
                  <a:lnTo>
                    <a:pt x="20010" y="63539"/>
                  </a:lnTo>
                  <a:lnTo>
                    <a:pt x="22029" y="63100"/>
                  </a:lnTo>
                  <a:lnTo>
                    <a:pt x="22907" y="63056"/>
                  </a:lnTo>
                  <a:lnTo>
                    <a:pt x="26900" y="64417"/>
                  </a:lnTo>
                  <a:lnTo>
                    <a:pt x="29357" y="65075"/>
                  </a:lnTo>
                  <a:lnTo>
                    <a:pt x="31156" y="65601"/>
                  </a:lnTo>
                  <a:lnTo>
                    <a:pt x="31288" y="65601"/>
                  </a:lnTo>
                  <a:lnTo>
                    <a:pt x="33569" y="63846"/>
                  </a:lnTo>
                  <a:lnTo>
                    <a:pt x="33613" y="63846"/>
                  </a:lnTo>
                  <a:lnTo>
                    <a:pt x="35281" y="62135"/>
                  </a:lnTo>
                  <a:lnTo>
                    <a:pt x="35281" y="62091"/>
                  </a:lnTo>
                  <a:lnTo>
                    <a:pt x="36641" y="59721"/>
                  </a:lnTo>
                  <a:lnTo>
                    <a:pt x="37080" y="59239"/>
                  </a:lnTo>
                  <a:lnTo>
                    <a:pt x="38177" y="58756"/>
                  </a:lnTo>
                  <a:lnTo>
                    <a:pt x="40415" y="58361"/>
                  </a:lnTo>
                  <a:lnTo>
                    <a:pt x="40459" y="58361"/>
                  </a:lnTo>
                  <a:lnTo>
                    <a:pt x="43048" y="57264"/>
                  </a:lnTo>
                  <a:lnTo>
                    <a:pt x="43092" y="57264"/>
                  </a:lnTo>
                  <a:lnTo>
                    <a:pt x="45154" y="55597"/>
                  </a:lnTo>
                  <a:lnTo>
                    <a:pt x="47216" y="53973"/>
                  </a:lnTo>
                  <a:lnTo>
                    <a:pt x="48313" y="53403"/>
                  </a:lnTo>
                  <a:lnTo>
                    <a:pt x="50069" y="53359"/>
                  </a:lnTo>
                  <a:lnTo>
                    <a:pt x="50902" y="53403"/>
                  </a:lnTo>
                  <a:lnTo>
                    <a:pt x="53096" y="53578"/>
                  </a:lnTo>
                  <a:lnTo>
                    <a:pt x="54193" y="53666"/>
                  </a:lnTo>
                  <a:lnTo>
                    <a:pt x="55246" y="53841"/>
                  </a:lnTo>
                  <a:lnTo>
                    <a:pt x="56300" y="54105"/>
                  </a:lnTo>
                  <a:lnTo>
                    <a:pt x="57353" y="54456"/>
                  </a:lnTo>
                  <a:lnTo>
                    <a:pt x="57835" y="54631"/>
                  </a:lnTo>
                  <a:lnTo>
                    <a:pt x="58362" y="54895"/>
                  </a:lnTo>
                  <a:lnTo>
                    <a:pt x="58845" y="55158"/>
                  </a:lnTo>
                  <a:lnTo>
                    <a:pt x="59327" y="55465"/>
                  </a:lnTo>
                  <a:lnTo>
                    <a:pt x="60512" y="56518"/>
                  </a:lnTo>
                  <a:lnTo>
                    <a:pt x="60556" y="56562"/>
                  </a:lnTo>
                  <a:lnTo>
                    <a:pt x="65383" y="58537"/>
                  </a:lnTo>
                  <a:lnTo>
                    <a:pt x="65427" y="58537"/>
                  </a:lnTo>
                  <a:lnTo>
                    <a:pt x="66436" y="58624"/>
                  </a:lnTo>
                  <a:lnTo>
                    <a:pt x="68455" y="59019"/>
                  </a:lnTo>
                  <a:lnTo>
                    <a:pt x="70692" y="59370"/>
                  </a:lnTo>
                  <a:lnTo>
                    <a:pt x="70736" y="59370"/>
                  </a:lnTo>
                  <a:lnTo>
                    <a:pt x="73062" y="59414"/>
                  </a:lnTo>
                  <a:lnTo>
                    <a:pt x="75432" y="59590"/>
                  </a:lnTo>
                  <a:lnTo>
                    <a:pt x="75475" y="59590"/>
                  </a:lnTo>
                  <a:lnTo>
                    <a:pt x="79161" y="59414"/>
                  </a:lnTo>
                  <a:lnTo>
                    <a:pt x="79205" y="59370"/>
                  </a:lnTo>
                  <a:lnTo>
                    <a:pt x="81706" y="58712"/>
                  </a:lnTo>
                  <a:lnTo>
                    <a:pt x="81750" y="58712"/>
                  </a:lnTo>
                  <a:lnTo>
                    <a:pt x="81794" y="58624"/>
                  </a:lnTo>
                  <a:lnTo>
                    <a:pt x="81838" y="58580"/>
                  </a:lnTo>
                  <a:lnTo>
                    <a:pt x="81838" y="58493"/>
                  </a:lnTo>
                  <a:lnTo>
                    <a:pt x="81794" y="58449"/>
                  </a:lnTo>
                  <a:lnTo>
                    <a:pt x="81750" y="58405"/>
                  </a:lnTo>
                  <a:lnTo>
                    <a:pt x="81706" y="58361"/>
                  </a:lnTo>
                  <a:lnTo>
                    <a:pt x="81619" y="58361"/>
                  </a:lnTo>
                  <a:lnTo>
                    <a:pt x="79117" y="59063"/>
                  </a:lnTo>
                  <a:lnTo>
                    <a:pt x="75432" y="59239"/>
                  </a:lnTo>
                  <a:lnTo>
                    <a:pt x="73106" y="59063"/>
                  </a:lnTo>
                  <a:lnTo>
                    <a:pt x="70736" y="59019"/>
                  </a:lnTo>
                  <a:lnTo>
                    <a:pt x="68498" y="58668"/>
                  </a:lnTo>
                  <a:lnTo>
                    <a:pt x="66524" y="58273"/>
                  </a:lnTo>
                  <a:lnTo>
                    <a:pt x="66480" y="58273"/>
                  </a:lnTo>
                  <a:lnTo>
                    <a:pt x="65471" y="58186"/>
                  </a:lnTo>
                  <a:lnTo>
                    <a:pt x="62531" y="57001"/>
                  </a:lnTo>
                  <a:lnTo>
                    <a:pt x="60688" y="56255"/>
                  </a:lnTo>
                  <a:lnTo>
                    <a:pt x="59547" y="55202"/>
                  </a:lnTo>
                  <a:lnTo>
                    <a:pt x="59547" y="55158"/>
                  </a:lnTo>
                  <a:lnTo>
                    <a:pt x="59020" y="54851"/>
                  </a:lnTo>
                  <a:lnTo>
                    <a:pt x="58538" y="54587"/>
                  </a:lnTo>
                  <a:lnTo>
                    <a:pt x="58011" y="54324"/>
                  </a:lnTo>
                  <a:lnTo>
                    <a:pt x="57484" y="54105"/>
                  </a:lnTo>
                  <a:lnTo>
                    <a:pt x="56958" y="53929"/>
                  </a:lnTo>
                  <a:lnTo>
                    <a:pt x="56431" y="53754"/>
                  </a:lnTo>
                  <a:lnTo>
                    <a:pt x="55378" y="53534"/>
                  </a:lnTo>
                  <a:lnTo>
                    <a:pt x="54281" y="53315"/>
                  </a:lnTo>
                  <a:lnTo>
                    <a:pt x="53184" y="53227"/>
                  </a:lnTo>
                  <a:lnTo>
                    <a:pt x="50902" y="53052"/>
                  </a:lnTo>
                  <a:lnTo>
                    <a:pt x="50069" y="53008"/>
                  </a:lnTo>
                  <a:lnTo>
                    <a:pt x="48269" y="53052"/>
                  </a:lnTo>
                  <a:lnTo>
                    <a:pt x="48182" y="53095"/>
                  </a:lnTo>
                  <a:lnTo>
                    <a:pt x="47041" y="53666"/>
                  </a:lnTo>
                  <a:lnTo>
                    <a:pt x="46997" y="53666"/>
                  </a:lnTo>
                  <a:lnTo>
                    <a:pt x="44935" y="55333"/>
                  </a:lnTo>
                  <a:lnTo>
                    <a:pt x="42872" y="56957"/>
                  </a:lnTo>
                  <a:lnTo>
                    <a:pt x="40371" y="58010"/>
                  </a:lnTo>
                  <a:lnTo>
                    <a:pt x="38089" y="58405"/>
                  </a:lnTo>
                  <a:lnTo>
                    <a:pt x="38045" y="58405"/>
                  </a:lnTo>
                  <a:lnTo>
                    <a:pt x="36904" y="58931"/>
                  </a:lnTo>
                  <a:lnTo>
                    <a:pt x="36861" y="58975"/>
                  </a:lnTo>
                  <a:lnTo>
                    <a:pt x="36378" y="59502"/>
                  </a:lnTo>
                  <a:lnTo>
                    <a:pt x="36334" y="59546"/>
                  </a:lnTo>
                  <a:lnTo>
                    <a:pt x="35018" y="61915"/>
                  </a:lnTo>
                  <a:lnTo>
                    <a:pt x="33350" y="63583"/>
                  </a:lnTo>
                  <a:lnTo>
                    <a:pt x="31156" y="65250"/>
                  </a:lnTo>
                  <a:lnTo>
                    <a:pt x="29445" y="64768"/>
                  </a:lnTo>
                  <a:lnTo>
                    <a:pt x="27031" y="64065"/>
                  </a:lnTo>
                  <a:lnTo>
                    <a:pt x="22994" y="62705"/>
                  </a:lnTo>
                  <a:lnTo>
                    <a:pt x="22907" y="62705"/>
                  </a:lnTo>
                  <a:lnTo>
                    <a:pt x="21985" y="62749"/>
                  </a:lnTo>
                  <a:lnTo>
                    <a:pt x="19967" y="63188"/>
                  </a:lnTo>
                  <a:lnTo>
                    <a:pt x="18475" y="63276"/>
                  </a:lnTo>
                  <a:lnTo>
                    <a:pt x="18387" y="63320"/>
                  </a:lnTo>
                  <a:lnTo>
                    <a:pt x="13165" y="66303"/>
                  </a:lnTo>
                  <a:lnTo>
                    <a:pt x="13121" y="66347"/>
                  </a:lnTo>
                  <a:lnTo>
                    <a:pt x="10708" y="68717"/>
                  </a:lnTo>
                  <a:lnTo>
                    <a:pt x="10181" y="68892"/>
                  </a:lnTo>
                  <a:lnTo>
                    <a:pt x="9567" y="68673"/>
                  </a:lnTo>
                  <a:lnTo>
                    <a:pt x="6934" y="66786"/>
                  </a:lnTo>
                  <a:lnTo>
                    <a:pt x="6013" y="65689"/>
                  </a:lnTo>
                  <a:lnTo>
                    <a:pt x="4740" y="63714"/>
                  </a:lnTo>
                  <a:lnTo>
                    <a:pt x="3555" y="61520"/>
                  </a:lnTo>
                  <a:lnTo>
                    <a:pt x="2327" y="59239"/>
                  </a:lnTo>
                  <a:lnTo>
                    <a:pt x="1537" y="58361"/>
                  </a:lnTo>
                  <a:lnTo>
                    <a:pt x="1493" y="58317"/>
                  </a:lnTo>
                  <a:lnTo>
                    <a:pt x="396" y="57878"/>
                  </a:lnTo>
                  <a:lnTo>
                    <a:pt x="352" y="57659"/>
                  </a:lnTo>
                  <a:lnTo>
                    <a:pt x="527" y="55728"/>
                  </a:lnTo>
                  <a:lnTo>
                    <a:pt x="878" y="52130"/>
                  </a:lnTo>
                  <a:lnTo>
                    <a:pt x="1054" y="51384"/>
                  </a:lnTo>
                  <a:lnTo>
                    <a:pt x="2370" y="49146"/>
                  </a:lnTo>
                  <a:lnTo>
                    <a:pt x="3687" y="47347"/>
                  </a:lnTo>
                  <a:lnTo>
                    <a:pt x="4608" y="45811"/>
                  </a:lnTo>
                  <a:lnTo>
                    <a:pt x="4608" y="45767"/>
                  </a:lnTo>
                  <a:lnTo>
                    <a:pt x="5398" y="43310"/>
                  </a:lnTo>
                  <a:lnTo>
                    <a:pt x="5969" y="40633"/>
                  </a:lnTo>
                  <a:lnTo>
                    <a:pt x="6364" y="38396"/>
                  </a:lnTo>
                  <a:lnTo>
                    <a:pt x="6671" y="35807"/>
                  </a:lnTo>
                  <a:lnTo>
                    <a:pt x="7285" y="31506"/>
                  </a:lnTo>
                  <a:lnTo>
                    <a:pt x="7987" y="27250"/>
                  </a:lnTo>
                  <a:lnTo>
                    <a:pt x="8953" y="25539"/>
                  </a:lnTo>
                  <a:lnTo>
                    <a:pt x="10664" y="23257"/>
                  </a:lnTo>
                  <a:lnTo>
                    <a:pt x="12595" y="20756"/>
                  </a:lnTo>
                  <a:lnTo>
                    <a:pt x="14789" y="17860"/>
                  </a:lnTo>
                  <a:lnTo>
                    <a:pt x="18694" y="12989"/>
                  </a:lnTo>
                  <a:lnTo>
                    <a:pt x="25934" y="7153"/>
                  </a:lnTo>
                  <a:lnTo>
                    <a:pt x="29708" y="4125"/>
                  </a:lnTo>
                  <a:lnTo>
                    <a:pt x="32385" y="1799"/>
                  </a:lnTo>
                  <a:lnTo>
                    <a:pt x="34447" y="307"/>
                  </a:lnTo>
                  <a:lnTo>
                    <a:pt x="34535" y="263"/>
                  </a:lnTo>
                  <a:lnTo>
                    <a:pt x="34535" y="220"/>
                  </a:lnTo>
                  <a:lnTo>
                    <a:pt x="34535" y="132"/>
                  </a:lnTo>
                  <a:lnTo>
                    <a:pt x="34491" y="88"/>
                  </a:lnTo>
                  <a:lnTo>
                    <a:pt x="34447" y="44"/>
                  </a:lnTo>
                  <a:lnTo>
                    <a:pt x="34403"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 name="Google Shape;393;p7"/>
            <p:cNvSpPr/>
            <p:nvPr/>
          </p:nvSpPr>
          <p:spPr>
            <a:xfrm>
              <a:off x="1896800" y="3719200"/>
              <a:ext cx="560600" cy="444300"/>
            </a:xfrm>
            <a:custGeom>
              <a:rect b="b" l="l" r="r" t="t"/>
              <a:pathLst>
                <a:path extrusionOk="0" h="17772" w="22424">
                  <a:moveTo>
                    <a:pt x="6188" y="483"/>
                  </a:moveTo>
                  <a:lnTo>
                    <a:pt x="6670" y="1316"/>
                  </a:lnTo>
                  <a:lnTo>
                    <a:pt x="6758" y="1404"/>
                  </a:lnTo>
                  <a:lnTo>
                    <a:pt x="8513" y="2062"/>
                  </a:lnTo>
                  <a:lnTo>
                    <a:pt x="12550" y="3861"/>
                  </a:lnTo>
                  <a:lnTo>
                    <a:pt x="12813" y="4213"/>
                  </a:lnTo>
                  <a:lnTo>
                    <a:pt x="13384" y="5441"/>
                  </a:lnTo>
                  <a:lnTo>
                    <a:pt x="14393" y="7196"/>
                  </a:lnTo>
                  <a:lnTo>
                    <a:pt x="14920" y="9347"/>
                  </a:lnTo>
                  <a:lnTo>
                    <a:pt x="15359" y="10707"/>
                  </a:lnTo>
                  <a:lnTo>
                    <a:pt x="15359" y="10751"/>
                  </a:lnTo>
                  <a:lnTo>
                    <a:pt x="16105" y="11892"/>
                  </a:lnTo>
                  <a:lnTo>
                    <a:pt x="16148" y="11935"/>
                  </a:lnTo>
                  <a:lnTo>
                    <a:pt x="17070" y="12638"/>
                  </a:lnTo>
                  <a:lnTo>
                    <a:pt x="17114" y="12681"/>
                  </a:lnTo>
                  <a:lnTo>
                    <a:pt x="19439" y="13383"/>
                  </a:lnTo>
                  <a:lnTo>
                    <a:pt x="19527" y="13383"/>
                  </a:lnTo>
                  <a:lnTo>
                    <a:pt x="20712" y="13208"/>
                  </a:lnTo>
                  <a:lnTo>
                    <a:pt x="21985" y="13471"/>
                  </a:lnTo>
                  <a:lnTo>
                    <a:pt x="22028" y="13471"/>
                  </a:lnTo>
                  <a:lnTo>
                    <a:pt x="21897" y="13559"/>
                  </a:lnTo>
                  <a:lnTo>
                    <a:pt x="20668" y="14086"/>
                  </a:lnTo>
                  <a:lnTo>
                    <a:pt x="16105" y="15490"/>
                  </a:lnTo>
                  <a:lnTo>
                    <a:pt x="13735" y="16367"/>
                  </a:lnTo>
                  <a:lnTo>
                    <a:pt x="11234" y="17420"/>
                  </a:lnTo>
                  <a:lnTo>
                    <a:pt x="10883" y="17333"/>
                  </a:lnTo>
                  <a:lnTo>
                    <a:pt x="8733" y="16455"/>
                  </a:lnTo>
                  <a:lnTo>
                    <a:pt x="5222" y="15051"/>
                  </a:lnTo>
                  <a:lnTo>
                    <a:pt x="5178" y="15051"/>
                  </a:lnTo>
                  <a:lnTo>
                    <a:pt x="746" y="13866"/>
                  </a:lnTo>
                  <a:lnTo>
                    <a:pt x="395" y="13515"/>
                  </a:lnTo>
                  <a:lnTo>
                    <a:pt x="351" y="12901"/>
                  </a:lnTo>
                  <a:lnTo>
                    <a:pt x="702" y="11672"/>
                  </a:lnTo>
                  <a:lnTo>
                    <a:pt x="1229" y="10795"/>
                  </a:lnTo>
                  <a:lnTo>
                    <a:pt x="2633" y="8732"/>
                  </a:lnTo>
                  <a:lnTo>
                    <a:pt x="5091" y="4958"/>
                  </a:lnTo>
                  <a:lnTo>
                    <a:pt x="5134" y="4915"/>
                  </a:lnTo>
                  <a:lnTo>
                    <a:pt x="5749" y="2852"/>
                  </a:lnTo>
                  <a:lnTo>
                    <a:pt x="6056" y="746"/>
                  </a:lnTo>
                  <a:lnTo>
                    <a:pt x="6188" y="483"/>
                  </a:lnTo>
                  <a:close/>
                  <a:moveTo>
                    <a:pt x="6144" y="0"/>
                  </a:moveTo>
                  <a:lnTo>
                    <a:pt x="6056" y="44"/>
                  </a:lnTo>
                  <a:lnTo>
                    <a:pt x="6012" y="88"/>
                  </a:lnTo>
                  <a:lnTo>
                    <a:pt x="5749" y="614"/>
                  </a:lnTo>
                  <a:lnTo>
                    <a:pt x="5705" y="658"/>
                  </a:lnTo>
                  <a:lnTo>
                    <a:pt x="5398" y="2764"/>
                  </a:lnTo>
                  <a:lnTo>
                    <a:pt x="4783" y="4827"/>
                  </a:lnTo>
                  <a:lnTo>
                    <a:pt x="2370" y="8513"/>
                  </a:lnTo>
                  <a:lnTo>
                    <a:pt x="922" y="10619"/>
                  </a:lnTo>
                  <a:lnTo>
                    <a:pt x="395" y="11541"/>
                  </a:lnTo>
                  <a:lnTo>
                    <a:pt x="351" y="11584"/>
                  </a:lnTo>
                  <a:lnTo>
                    <a:pt x="0" y="12857"/>
                  </a:lnTo>
                  <a:lnTo>
                    <a:pt x="0" y="12901"/>
                  </a:lnTo>
                  <a:lnTo>
                    <a:pt x="44" y="13603"/>
                  </a:lnTo>
                  <a:lnTo>
                    <a:pt x="88" y="13691"/>
                  </a:lnTo>
                  <a:lnTo>
                    <a:pt x="527" y="14173"/>
                  </a:lnTo>
                  <a:lnTo>
                    <a:pt x="615" y="14217"/>
                  </a:lnTo>
                  <a:lnTo>
                    <a:pt x="5091" y="15358"/>
                  </a:lnTo>
                  <a:lnTo>
                    <a:pt x="8601" y="16806"/>
                  </a:lnTo>
                  <a:lnTo>
                    <a:pt x="10751" y="17684"/>
                  </a:lnTo>
                  <a:lnTo>
                    <a:pt x="10795" y="17684"/>
                  </a:lnTo>
                  <a:lnTo>
                    <a:pt x="11234" y="17772"/>
                  </a:lnTo>
                  <a:lnTo>
                    <a:pt x="11322" y="17728"/>
                  </a:lnTo>
                  <a:lnTo>
                    <a:pt x="13867" y="16675"/>
                  </a:lnTo>
                  <a:lnTo>
                    <a:pt x="16192" y="15841"/>
                  </a:lnTo>
                  <a:lnTo>
                    <a:pt x="20756" y="14437"/>
                  </a:lnTo>
                  <a:lnTo>
                    <a:pt x="20800" y="14437"/>
                  </a:lnTo>
                  <a:lnTo>
                    <a:pt x="22072" y="13866"/>
                  </a:lnTo>
                  <a:lnTo>
                    <a:pt x="22116" y="13866"/>
                  </a:lnTo>
                  <a:lnTo>
                    <a:pt x="22379" y="13603"/>
                  </a:lnTo>
                  <a:lnTo>
                    <a:pt x="22423" y="13559"/>
                  </a:lnTo>
                  <a:lnTo>
                    <a:pt x="22423" y="13471"/>
                  </a:lnTo>
                  <a:lnTo>
                    <a:pt x="22423" y="13427"/>
                  </a:lnTo>
                  <a:lnTo>
                    <a:pt x="22379" y="13340"/>
                  </a:lnTo>
                  <a:lnTo>
                    <a:pt x="22204" y="13164"/>
                  </a:lnTo>
                  <a:lnTo>
                    <a:pt x="22116" y="13120"/>
                  </a:lnTo>
                  <a:lnTo>
                    <a:pt x="20756" y="12857"/>
                  </a:lnTo>
                  <a:lnTo>
                    <a:pt x="20712" y="12857"/>
                  </a:lnTo>
                  <a:lnTo>
                    <a:pt x="19527" y="13032"/>
                  </a:lnTo>
                  <a:lnTo>
                    <a:pt x="17245" y="12374"/>
                  </a:lnTo>
                  <a:lnTo>
                    <a:pt x="16368" y="11672"/>
                  </a:lnTo>
                  <a:lnTo>
                    <a:pt x="15666" y="10575"/>
                  </a:lnTo>
                  <a:lnTo>
                    <a:pt x="15271" y="9259"/>
                  </a:lnTo>
                  <a:lnTo>
                    <a:pt x="14744" y="7065"/>
                  </a:lnTo>
                  <a:lnTo>
                    <a:pt x="14700" y="7021"/>
                  </a:lnTo>
                  <a:lnTo>
                    <a:pt x="13691" y="5266"/>
                  </a:lnTo>
                  <a:lnTo>
                    <a:pt x="13121" y="4037"/>
                  </a:lnTo>
                  <a:lnTo>
                    <a:pt x="13077" y="3993"/>
                  </a:lnTo>
                  <a:lnTo>
                    <a:pt x="12813" y="3598"/>
                  </a:lnTo>
                  <a:lnTo>
                    <a:pt x="12726" y="3554"/>
                  </a:lnTo>
                  <a:lnTo>
                    <a:pt x="8645" y="1755"/>
                  </a:lnTo>
                  <a:lnTo>
                    <a:pt x="6933" y="1097"/>
                  </a:lnTo>
                  <a:lnTo>
                    <a:pt x="6495" y="263"/>
                  </a:lnTo>
                  <a:lnTo>
                    <a:pt x="6451" y="219"/>
                  </a:lnTo>
                  <a:lnTo>
                    <a:pt x="6275" y="44"/>
                  </a:lnTo>
                  <a:lnTo>
                    <a:pt x="6231"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 name="Google Shape;394;p7"/>
            <p:cNvSpPr/>
            <p:nvPr/>
          </p:nvSpPr>
          <p:spPr>
            <a:xfrm>
              <a:off x="1870475" y="3665425"/>
              <a:ext cx="650550" cy="557325"/>
            </a:xfrm>
            <a:custGeom>
              <a:rect b="b" l="l" r="r" t="t"/>
              <a:pathLst>
                <a:path extrusionOk="0" h="22293" w="26022">
                  <a:moveTo>
                    <a:pt x="10224" y="352"/>
                  </a:moveTo>
                  <a:lnTo>
                    <a:pt x="10795" y="571"/>
                  </a:lnTo>
                  <a:lnTo>
                    <a:pt x="12945" y="2239"/>
                  </a:lnTo>
                  <a:lnTo>
                    <a:pt x="14832" y="3511"/>
                  </a:lnTo>
                  <a:lnTo>
                    <a:pt x="16017" y="4828"/>
                  </a:lnTo>
                  <a:lnTo>
                    <a:pt x="17026" y="6495"/>
                  </a:lnTo>
                  <a:lnTo>
                    <a:pt x="17947" y="8294"/>
                  </a:lnTo>
                  <a:lnTo>
                    <a:pt x="18430" y="10927"/>
                  </a:lnTo>
                  <a:lnTo>
                    <a:pt x="18957" y="13692"/>
                  </a:lnTo>
                  <a:lnTo>
                    <a:pt x="18957" y="13735"/>
                  </a:lnTo>
                  <a:lnTo>
                    <a:pt x="19308" y="14130"/>
                  </a:lnTo>
                  <a:lnTo>
                    <a:pt x="19395" y="14174"/>
                  </a:lnTo>
                  <a:lnTo>
                    <a:pt x="20800" y="14525"/>
                  </a:lnTo>
                  <a:lnTo>
                    <a:pt x="20843" y="14525"/>
                  </a:lnTo>
                  <a:lnTo>
                    <a:pt x="21940" y="14569"/>
                  </a:lnTo>
                  <a:lnTo>
                    <a:pt x="25363" y="15227"/>
                  </a:lnTo>
                  <a:lnTo>
                    <a:pt x="25583" y="15359"/>
                  </a:lnTo>
                  <a:lnTo>
                    <a:pt x="25670" y="15578"/>
                  </a:lnTo>
                  <a:lnTo>
                    <a:pt x="25583" y="16324"/>
                  </a:lnTo>
                  <a:lnTo>
                    <a:pt x="25407" y="16632"/>
                  </a:lnTo>
                  <a:lnTo>
                    <a:pt x="24968" y="16851"/>
                  </a:lnTo>
                  <a:lnTo>
                    <a:pt x="23915" y="17026"/>
                  </a:lnTo>
                  <a:lnTo>
                    <a:pt x="23871" y="17026"/>
                  </a:lnTo>
                  <a:lnTo>
                    <a:pt x="19659" y="18650"/>
                  </a:lnTo>
                  <a:lnTo>
                    <a:pt x="19615" y="18694"/>
                  </a:lnTo>
                  <a:lnTo>
                    <a:pt x="19132" y="19001"/>
                  </a:lnTo>
                  <a:lnTo>
                    <a:pt x="17772" y="19659"/>
                  </a:lnTo>
                  <a:lnTo>
                    <a:pt x="13164" y="21371"/>
                  </a:lnTo>
                  <a:lnTo>
                    <a:pt x="11804" y="21941"/>
                  </a:lnTo>
                  <a:lnTo>
                    <a:pt x="11278" y="21809"/>
                  </a:lnTo>
                  <a:lnTo>
                    <a:pt x="10093" y="21371"/>
                  </a:lnTo>
                  <a:lnTo>
                    <a:pt x="8074" y="20493"/>
                  </a:lnTo>
                  <a:lnTo>
                    <a:pt x="5661" y="19396"/>
                  </a:lnTo>
                  <a:lnTo>
                    <a:pt x="878" y="17377"/>
                  </a:lnTo>
                  <a:lnTo>
                    <a:pt x="483" y="16544"/>
                  </a:lnTo>
                  <a:lnTo>
                    <a:pt x="395" y="16193"/>
                  </a:lnTo>
                  <a:lnTo>
                    <a:pt x="351" y="15842"/>
                  </a:lnTo>
                  <a:lnTo>
                    <a:pt x="351" y="15491"/>
                  </a:lnTo>
                  <a:lnTo>
                    <a:pt x="395" y="15140"/>
                  </a:lnTo>
                  <a:lnTo>
                    <a:pt x="439" y="14789"/>
                  </a:lnTo>
                  <a:lnTo>
                    <a:pt x="571" y="14481"/>
                  </a:lnTo>
                  <a:lnTo>
                    <a:pt x="834" y="13779"/>
                  </a:lnTo>
                  <a:lnTo>
                    <a:pt x="1141" y="13121"/>
                  </a:lnTo>
                  <a:lnTo>
                    <a:pt x="1580" y="12463"/>
                  </a:lnTo>
                  <a:lnTo>
                    <a:pt x="2458" y="11190"/>
                  </a:lnTo>
                  <a:lnTo>
                    <a:pt x="3116" y="10269"/>
                  </a:lnTo>
                  <a:lnTo>
                    <a:pt x="3379" y="9830"/>
                  </a:lnTo>
                  <a:lnTo>
                    <a:pt x="3642" y="9435"/>
                  </a:lnTo>
                  <a:lnTo>
                    <a:pt x="4915" y="6890"/>
                  </a:lnTo>
                  <a:lnTo>
                    <a:pt x="4915" y="6846"/>
                  </a:lnTo>
                  <a:lnTo>
                    <a:pt x="5617" y="4345"/>
                  </a:lnTo>
                  <a:lnTo>
                    <a:pt x="6144" y="2327"/>
                  </a:lnTo>
                  <a:lnTo>
                    <a:pt x="6889" y="1493"/>
                  </a:lnTo>
                  <a:lnTo>
                    <a:pt x="8381" y="966"/>
                  </a:lnTo>
                  <a:lnTo>
                    <a:pt x="8469" y="878"/>
                  </a:lnTo>
                  <a:lnTo>
                    <a:pt x="8908" y="352"/>
                  </a:lnTo>
                  <a:close/>
                  <a:moveTo>
                    <a:pt x="8776" y="1"/>
                  </a:moveTo>
                  <a:lnTo>
                    <a:pt x="8732" y="45"/>
                  </a:lnTo>
                  <a:lnTo>
                    <a:pt x="8206" y="615"/>
                  </a:lnTo>
                  <a:lnTo>
                    <a:pt x="6758" y="1186"/>
                  </a:lnTo>
                  <a:lnTo>
                    <a:pt x="6670" y="1230"/>
                  </a:lnTo>
                  <a:lnTo>
                    <a:pt x="5836" y="2107"/>
                  </a:lnTo>
                  <a:lnTo>
                    <a:pt x="5792" y="2195"/>
                  </a:lnTo>
                  <a:lnTo>
                    <a:pt x="5310" y="4257"/>
                  </a:lnTo>
                  <a:lnTo>
                    <a:pt x="4608" y="6715"/>
                  </a:lnTo>
                  <a:lnTo>
                    <a:pt x="3335" y="9260"/>
                  </a:lnTo>
                  <a:lnTo>
                    <a:pt x="3072" y="9655"/>
                  </a:lnTo>
                  <a:lnTo>
                    <a:pt x="2809" y="10093"/>
                  </a:lnTo>
                  <a:lnTo>
                    <a:pt x="2194" y="10971"/>
                  </a:lnTo>
                  <a:lnTo>
                    <a:pt x="1712" y="11629"/>
                  </a:lnTo>
                  <a:lnTo>
                    <a:pt x="1229" y="12287"/>
                  </a:lnTo>
                  <a:lnTo>
                    <a:pt x="834" y="12989"/>
                  </a:lnTo>
                  <a:lnTo>
                    <a:pt x="483" y="13692"/>
                  </a:lnTo>
                  <a:lnTo>
                    <a:pt x="176" y="14437"/>
                  </a:lnTo>
                  <a:lnTo>
                    <a:pt x="88" y="14789"/>
                  </a:lnTo>
                  <a:lnTo>
                    <a:pt x="44" y="15140"/>
                  </a:lnTo>
                  <a:lnTo>
                    <a:pt x="0" y="15534"/>
                  </a:lnTo>
                  <a:lnTo>
                    <a:pt x="0" y="15886"/>
                  </a:lnTo>
                  <a:lnTo>
                    <a:pt x="88" y="16280"/>
                  </a:lnTo>
                  <a:lnTo>
                    <a:pt x="176" y="16675"/>
                  </a:lnTo>
                  <a:lnTo>
                    <a:pt x="615" y="17597"/>
                  </a:lnTo>
                  <a:lnTo>
                    <a:pt x="702" y="17685"/>
                  </a:lnTo>
                  <a:lnTo>
                    <a:pt x="5529" y="19747"/>
                  </a:lnTo>
                  <a:lnTo>
                    <a:pt x="7899" y="20800"/>
                  </a:lnTo>
                  <a:lnTo>
                    <a:pt x="9961" y="21678"/>
                  </a:lnTo>
                  <a:lnTo>
                    <a:pt x="11190" y="22160"/>
                  </a:lnTo>
                  <a:lnTo>
                    <a:pt x="11804" y="22292"/>
                  </a:lnTo>
                  <a:lnTo>
                    <a:pt x="11892" y="22248"/>
                  </a:lnTo>
                  <a:lnTo>
                    <a:pt x="13296" y="21678"/>
                  </a:lnTo>
                  <a:lnTo>
                    <a:pt x="17903" y="19966"/>
                  </a:lnTo>
                  <a:lnTo>
                    <a:pt x="19308" y="19352"/>
                  </a:lnTo>
                  <a:lnTo>
                    <a:pt x="19308" y="19308"/>
                  </a:lnTo>
                  <a:lnTo>
                    <a:pt x="19834" y="19001"/>
                  </a:lnTo>
                  <a:lnTo>
                    <a:pt x="23959" y="17377"/>
                  </a:lnTo>
                  <a:lnTo>
                    <a:pt x="25056" y="17202"/>
                  </a:lnTo>
                  <a:lnTo>
                    <a:pt x="25100" y="17202"/>
                  </a:lnTo>
                  <a:lnTo>
                    <a:pt x="25626" y="16895"/>
                  </a:lnTo>
                  <a:lnTo>
                    <a:pt x="25670" y="16851"/>
                  </a:lnTo>
                  <a:lnTo>
                    <a:pt x="25890" y="16500"/>
                  </a:lnTo>
                  <a:lnTo>
                    <a:pt x="25934" y="16412"/>
                  </a:lnTo>
                  <a:lnTo>
                    <a:pt x="26021" y="15578"/>
                  </a:lnTo>
                  <a:lnTo>
                    <a:pt x="26021" y="15491"/>
                  </a:lnTo>
                  <a:lnTo>
                    <a:pt x="25846" y="15183"/>
                  </a:lnTo>
                  <a:lnTo>
                    <a:pt x="25802" y="15096"/>
                  </a:lnTo>
                  <a:lnTo>
                    <a:pt x="25539" y="14920"/>
                  </a:lnTo>
                  <a:lnTo>
                    <a:pt x="25451" y="14876"/>
                  </a:lnTo>
                  <a:lnTo>
                    <a:pt x="21984" y="14218"/>
                  </a:lnTo>
                  <a:lnTo>
                    <a:pt x="20843" y="14174"/>
                  </a:lnTo>
                  <a:lnTo>
                    <a:pt x="19527" y="13867"/>
                  </a:lnTo>
                  <a:lnTo>
                    <a:pt x="19264" y="13560"/>
                  </a:lnTo>
                  <a:lnTo>
                    <a:pt x="18781" y="10839"/>
                  </a:lnTo>
                  <a:lnTo>
                    <a:pt x="18298" y="8206"/>
                  </a:lnTo>
                  <a:lnTo>
                    <a:pt x="18255" y="8163"/>
                  </a:lnTo>
                  <a:lnTo>
                    <a:pt x="17333" y="6320"/>
                  </a:lnTo>
                  <a:lnTo>
                    <a:pt x="16324" y="4652"/>
                  </a:lnTo>
                  <a:lnTo>
                    <a:pt x="16280" y="4608"/>
                  </a:lnTo>
                  <a:lnTo>
                    <a:pt x="15051" y="3292"/>
                  </a:lnTo>
                  <a:lnTo>
                    <a:pt x="15051" y="3248"/>
                  </a:lnTo>
                  <a:lnTo>
                    <a:pt x="13164" y="1932"/>
                  </a:lnTo>
                  <a:lnTo>
                    <a:pt x="11014" y="264"/>
                  </a:lnTo>
                  <a:lnTo>
                    <a:pt x="10970" y="264"/>
                  </a:lnTo>
                  <a:lnTo>
                    <a:pt x="10356"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 name="Google Shape;395;p7"/>
            <p:cNvSpPr/>
            <p:nvPr/>
          </p:nvSpPr>
          <p:spPr>
            <a:xfrm>
              <a:off x="1686175" y="3501975"/>
              <a:ext cx="889700" cy="781100"/>
            </a:xfrm>
            <a:custGeom>
              <a:rect b="b" l="l" r="r" t="t"/>
              <a:pathLst>
                <a:path extrusionOk="0" h="31244" w="35588">
                  <a:moveTo>
                    <a:pt x="16807" y="352"/>
                  </a:moveTo>
                  <a:lnTo>
                    <a:pt x="17070" y="615"/>
                  </a:lnTo>
                  <a:lnTo>
                    <a:pt x="17509" y="1405"/>
                  </a:lnTo>
                  <a:lnTo>
                    <a:pt x="18430" y="3423"/>
                  </a:lnTo>
                  <a:lnTo>
                    <a:pt x="18474" y="3511"/>
                  </a:lnTo>
                  <a:lnTo>
                    <a:pt x="19878" y="4345"/>
                  </a:lnTo>
                  <a:lnTo>
                    <a:pt x="21765" y="5968"/>
                  </a:lnTo>
                  <a:lnTo>
                    <a:pt x="23784" y="7768"/>
                  </a:lnTo>
                  <a:lnTo>
                    <a:pt x="25627" y="10093"/>
                  </a:lnTo>
                  <a:lnTo>
                    <a:pt x="27689" y="13428"/>
                  </a:lnTo>
                  <a:lnTo>
                    <a:pt x="28128" y="15490"/>
                  </a:lnTo>
                  <a:lnTo>
                    <a:pt x="28567" y="18299"/>
                  </a:lnTo>
                  <a:lnTo>
                    <a:pt x="28918" y="19703"/>
                  </a:lnTo>
                  <a:lnTo>
                    <a:pt x="28961" y="19835"/>
                  </a:lnTo>
                  <a:lnTo>
                    <a:pt x="29488" y="20273"/>
                  </a:lnTo>
                  <a:lnTo>
                    <a:pt x="29576" y="20317"/>
                  </a:lnTo>
                  <a:lnTo>
                    <a:pt x="30761" y="20537"/>
                  </a:lnTo>
                  <a:lnTo>
                    <a:pt x="32955" y="20888"/>
                  </a:lnTo>
                  <a:lnTo>
                    <a:pt x="35236" y="21809"/>
                  </a:lnTo>
                  <a:lnTo>
                    <a:pt x="35192" y="21897"/>
                  </a:lnTo>
                  <a:lnTo>
                    <a:pt x="34841" y="22467"/>
                  </a:lnTo>
                  <a:lnTo>
                    <a:pt x="34841" y="22511"/>
                  </a:lnTo>
                  <a:lnTo>
                    <a:pt x="34271" y="24003"/>
                  </a:lnTo>
                  <a:lnTo>
                    <a:pt x="33876" y="24661"/>
                  </a:lnTo>
                  <a:lnTo>
                    <a:pt x="33350" y="25012"/>
                  </a:lnTo>
                  <a:lnTo>
                    <a:pt x="31024" y="25276"/>
                  </a:lnTo>
                  <a:lnTo>
                    <a:pt x="30980" y="25320"/>
                  </a:lnTo>
                  <a:lnTo>
                    <a:pt x="28172" y="26329"/>
                  </a:lnTo>
                  <a:lnTo>
                    <a:pt x="28128" y="26373"/>
                  </a:lnTo>
                  <a:lnTo>
                    <a:pt x="26636" y="27514"/>
                  </a:lnTo>
                  <a:lnTo>
                    <a:pt x="24222" y="28655"/>
                  </a:lnTo>
                  <a:lnTo>
                    <a:pt x="21941" y="29532"/>
                  </a:lnTo>
                  <a:lnTo>
                    <a:pt x="20361" y="30190"/>
                  </a:lnTo>
                  <a:lnTo>
                    <a:pt x="19220" y="30673"/>
                  </a:lnTo>
                  <a:lnTo>
                    <a:pt x="18825" y="30805"/>
                  </a:lnTo>
                  <a:lnTo>
                    <a:pt x="18474" y="30849"/>
                  </a:lnTo>
                  <a:lnTo>
                    <a:pt x="18123" y="30849"/>
                  </a:lnTo>
                  <a:lnTo>
                    <a:pt x="17816" y="30761"/>
                  </a:lnTo>
                  <a:lnTo>
                    <a:pt x="17421" y="30585"/>
                  </a:lnTo>
                  <a:lnTo>
                    <a:pt x="16894" y="30366"/>
                  </a:lnTo>
                  <a:lnTo>
                    <a:pt x="16104" y="30015"/>
                  </a:lnTo>
                  <a:lnTo>
                    <a:pt x="15095" y="29620"/>
                  </a:lnTo>
                  <a:lnTo>
                    <a:pt x="13779" y="29093"/>
                  </a:lnTo>
                  <a:lnTo>
                    <a:pt x="12067" y="28523"/>
                  </a:lnTo>
                  <a:lnTo>
                    <a:pt x="9303" y="27909"/>
                  </a:lnTo>
                  <a:lnTo>
                    <a:pt x="9259" y="27909"/>
                  </a:lnTo>
                  <a:lnTo>
                    <a:pt x="7592" y="28304"/>
                  </a:lnTo>
                  <a:lnTo>
                    <a:pt x="5749" y="28128"/>
                  </a:lnTo>
                  <a:lnTo>
                    <a:pt x="5705" y="28128"/>
                  </a:lnTo>
                  <a:lnTo>
                    <a:pt x="4476" y="28304"/>
                  </a:lnTo>
                  <a:lnTo>
                    <a:pt x="4432" y="28304"/>
                  </a:lnTo>
                  <a:lnTo>
                    <a:pt x="966" y="29488"/>
                  </a:lnTo>
                  <a:lnTo>
                    <a:pt x="746" y="29357"/>
                  </a:lnTo>
                  <a:lnTo>
                    <a:pt x="351" y="28567"/>
                  </a:lnTo>
                  <a:lnTo>
                    <a:pt x="395" y="27952"/>
                  </a:lnTo>
                  <a:lnTo>
                    <a:pt x="615" y="26855"/>
                  </a:lnTo>
                  <a:lnTo>
                    <a:pt x="1404" y="25539"/>
                  </a:lnTo>
                  <a:lnTo>
                    <a:pt x="2150" y="24793"/>
                  </a:lnTo>
                  <a:lnTo>
                    <a:pt x="4037" y="24179"/>
                  </a:lnTo>
                  <a:lnTo>
                    <a:pt x="5529" y="24925"/>
                  </a:lnTo>
                  <a:lnTo>
                    <a:pt x="5661" y="24925"/>
                  </a:lnTo>
                  <a:lnTo>
                    <a:pt x="6144" y="24749"/>
                  </a:lnTo>
                  <a:lnTo>
                    <a:pt x="6187" y="24749"/>
                  </a:lnTo>
                  <a:lnTo>
                    <a:pt x="6582" y="24486"/>
                  </a:lnTo>
                  <a:lnTo>
                    <a:pt x="6626" y="24442"/>
                  </a:lnTo>
                  <a:lnTo>
                    <a:pt x="6846" y="24003"/>
                  </a:lnTo>
                  <a:lnTo>
                    <a:pt x="6890" y="23915"/>
                  </a:lnTo>
                  <a:lnTo>
                    <a:pt x="6846" y="23038"/>
                  </a:lnTo>
                  <a:lnTo>
                    <a:pt x="6846" y="22994"/>
                  </a:lnTo>
                  <a:lnTo>
                    <a:pt x="6714" y="22292"/>
                  </a:lnTo>
                  <a:lnTo>
                    <a:pt x="6846" y="21458"/>
                  </a:lnTo>
                  <a:lnTo>
                    <a:pt x="7855" y="19089"/>
                  </a:lnTo>
                  <a:lnTo>
                    <a:pt x="10268" y="15578"/>
                  </a:lnTo>
                  <a:lnTo>
                    <a:pt x="11278" y="13691"/>
                  </a:lnTo>
                  <a:lnTo>
                    <a:pt x="11278" y="13604"/>
                  </a:lnTo>
                  <a:lnTo>
                    <a:pt x="11278" y="12770"/>
                  </a:lnTo>
                  <a:lnTo>
                    <a:pt x="12155" y="8952"/>
                  </a:lnTo>
                  <a:lnTo>
                    <a:pt x="12375" y="8470"/>
                  </a:lnTo>
                  <a:lnTo>
                    <a:pt x="13252" y="7504"/>
                  </a:lnTo>
                  <a:lnTo>
                    <a:pt x="14569" y="6671"/>
                  </a:lnTo>
                  <a:lnTo>
                    <a:pt x="15446" y="6276"/>
                  </a:lnTo>
                  <a:lnTo>
                    <a:pt x="15490" y="6232"/>
                  </a:lnTo>
                  <a:lnTo>
                    <a:pt x="15534" y="6144"/>
                  </a:lnTo>
                  <a:lnTo>
                    <a:pt x="15622" y="5837"/>
                  </a:lnTo>
                  <a:lnTo>
                    <a:pt x="15622" y="5793"/>
                  </a:lnTo>
                  <a:lnTo>
                    <a:pt x="15446" y="3555"/>
                  </a:lnTo>
                  <a:lnTo>
                    <a:pt x="15534" y="1844"/>
                  </a:lnTo>
                  <a:lnTo>
                    <a:pt x="15841" y="966"/>
                  </a:lnTo>
                  <a:lnTo>
                    <a:pt x="16455" y="396"/>
                  </a:lnTo>
                  <a:lnTo>
                    <a:pt x="16807" y="352"/>
                  </a:lnTo>
                  <a:close/>
                  <a:moveTo>
                    <a:pt x="16850" y="1"/>
                  </a:moveTo>
                  <a:lnTo>
                    <a:pt x="16368" y="45"/>
                  </a:lnTo>
                  <a:lnTo>
                    <a:pt x="16280" y="88"/>
                  </a:lnTo>
                  <a:lnTo>
                    <a:pt x="15578" y="703"/>
                  </a:lnTo>
                  <a:lnTo>
                    <a:pt x="15534" y="791"/>
                  </a:lnTo>
                  <a:lnTo>
                    <a:pt x="15183" y="1756"/>
                  </a:lnTo>
                  <a:lnTo>
                    <a:pt x="15183" y="1800"/>
                  </a:lnTo>
                  <a:lnTo>
                    <a:pt x="15095" y="3555"/>
                  </a:lnTo>
                  <a:lnTo>
                    <a:pt x="15271" y="5793"/>
                  </a:lnTo>
                  <a:lnTo>
                    <a:pt x="15227" y="6012"/>
                  </a:lnTo>
                  <a:lnTo>
                    <a:pt x="14437" y="6319"/>
                  </a:lnTo>
                  <a:lnTo>
                    <a:pt x="14393" y="6363"/>
                  </a:lnTo>
                  <a:lnTo>
                    <a:pt x="13033" y="7241"/>
                  </a:lnTo>
                  <a:lnTo>
                    <a:pt x="12989" y="7241"/>
                  </a:lnTo>
                  <a:lnTo>
                    <a:pt x="12111" y="8250"/>
                  </a:lnTo>
                  <a:lnTo>
                    <a:pt x="12067" y="8294"/>
                  </a:lnTo>
                  <a:lnTo>
                    <a:pt x="11848" y="8821"/>
                  </a:lnTo>
                  <a:lnTo>
                    <a:pt x="11804" y="8865"/>
                  </a:lnTo>
                  <a:lnTo>
                    <a:pt x="10970" y="12726"/>
                  </a:lnTo>
                  <a:lnTo>
                    <a:pt x="10927" y="12770"/>
                  </a:lnTo>
                  <a:lnTo>
                    <a:pt x="10927" y="13560"/>
                  </a:lnTo>
                  <a:lnTo>
                    <a:pt x="9961" y="15403"/>
                  </a:lnTo>
                  <a:lnTo>
                    <a:pt x="7548" y="18913"/>
                  </a:lnTo>
                  <a:lnTo>
                    <a:pt x="7548" y="18957"/>
                  </a:lnTo>
                  <a:lnTo>
                    <a:pt x="6538" y="21370"/>
                  </a:lnTo>
                  <a:lnTo>
                    <a:pt x="6495" y="21370"/>
                  </a:lnTo>
                  <a:lnTo>
                    <a:pt x="6363" y="22248"/>
                  </a:lnTo>
                  <a:lnTo>
                    <a:pt x="6363" y="22336"/>
                  </a:lnTo>
                  <a:lnTo>
                    <a:pt x="6495" y="23082"/>
                  </a:lnTo>
                  <a:lnTo>
                    <a:pt x="6538" y="23872"/>
                  </a:lnTo>
                  <a:lnTo>
                    <a:pt x="6319" y="24223"/>
                  </a:lnTo>
                  <a:lnTo>
                    <a:pt x="6012" y="24442"/>
                  </a:lnTo>
                  <a:lnTo>
                    <a:pt x="5617" y="24574"/>
                  </a:lnTo>
                  <a:lnTo>
                    <a:pt x="4125" y="23872"/>
                  </a:lnTo>
                  <a:lnTo>
                    <a:pt x="3993" y="23828"/>
                  </a:lnTo>
                  <a:lnTo>
                    <a:pt x="1975" y="24486"/>
                  </a:lnTo>
                  <a:lnTo>
                    <a:pt x="1931" y="24530"/>
                  </a:lnTo>
                  <a:lnTo>
                    <a:pt x="1141" y="25276"/>
                  </a:lnTo>
                  <a:lnTo>
                    <a:pt x="1141" y="25320"/>
                  </a:lnTo>
                  <a:lnTo>
                    <a:pt x="307" y="26680"/>
                  </a:lnTo>
                  <a:lnTo>
                    <a:pt x="307" y="26768"/>
                  </a:lnTo>
                  <a:lnTo>
                    <a:pt x="44" y="27865"/>
                  </a:lnTo>
                  <a:lnTo>
                    <a:pt x="44" y="27909"/>
                  </a:lnTo>
                  <a:lnTo>
                    <a:pt x="0" y="28611"/>
                  </a:lnTo>
                  <a:lnTo>
                    <a:pt x="44" y="28698"/>
                  </a:lnTo>
                  <a:lnTo>
                    <a:pt x="483" y="29576"/>
                  </a:lnTo>
                  <a:lnTo>
                    <a:pt x="527" y="29664"/>
                  </a:lnTo>
                  <a:lnTo>
                    <a:pt x="834" y="29839"/>
                  </a:lnTo>
                  <a:lnTo>
                    <a:pt x="1010" y="29839"/>
                  </a:lnTo>
                  <a:lnTo>
                    <a:pt x="4564" y="28655"/>
                  </a:lnTo>
                  <a:lnTo>
                    <a:pt x="5705" y="28479"/>
                  </a:lnTo>
                  <a:lnTo>
                    <a:pt x="7592" y="28655"/>
                  </a:lnTo>
                  <a:lnTo>
                    <a:pt x="7636" y="28655"/>
                  </a:lnTo>
                  <a:lnTo>
                    <a:pt x="9303" y="28260"/>
                  </a:lnTo>
                  <a:lnTo>
                    <a:pt x="11980" y="28874"/>
                  </a:lnTo>
                  <a:lnTo>
                    <a:pt x="13647" y="29444"/>
                  </a:lnTo>
                  <a:lnTo>
                    <a:pt x="14964" y="29927"/>
                  </a:lnTo>
                  <a:lnTo>
                    <a:pt x="15973" y="30366"/>
                  </a:lnTo>
                  <a:lnTo>
                    <a:pt x="16763" y="30717"/>
                  </a:lnTo>
                  <a:lnTo>
                    <a:pt x="17684" y="31068"/>
                  </a:lnTo>
                  <a:lnTo>
                    <a:pt x="18079" y="31200"/>
                  </a:lnTo>
                  <a:lnTo>
                    <a:pt x="18386" y="31243"/>
                  </a:lnTo>
                  <a:lnTo>
                    <a:pt x="18781" y="31200"/>
                  </a:lnTo>
                  <a:lnTo>
                    <a:pt x="19220" y="31068"/>
                  </a:lnTo>
                  <a:lnTo>
                    <a:pt x="19790" y="30849"/>
                  </a:lnTo>
                  <a:lnTo>
                    <a:pt x="20493" y="30541"/>
                  </a:lnTo>
                  <a:lnTo>
                    <a:pt x="22072" y="29883"/>
                  </a:lnTo>
                  <a:lnTo>
                    <a:pt x="24354" y="28962"/>
                  </a:lnTo>
                  <a:lnTo>
                    <a:pt x="26811" y="27821"/>
                  </a:lnTo>
                  <a:lnTo>
                    <a:pt x="26855" y="27821"/>
                  </a:lnTo>
                  <a:lnTo>
                    <a:pt x="28347" y="26636"/>
                  </a:lnTo>
                  <a:lnTo>
                    <a:pt x="31068" y="25627"/>
                  </a:lnTo>
                  <a:lnTo>
                    <a:pt x="33437" y="25364"/>
                  </a:lnTo>
                  <a:lnTo>
                    <a:pt x="33525" y="25320"/>
                  </a:lnTo>
                  <a:lnTo>
                    <a:pt x="34095" y="24925"/>
                  </a:lnTo>
                  <a:lnTo>
                    <a:pt x="34139" y="24881"/>
                  </a:lnTo>
                  <a:lnTo>
                    <a:pt x="34578" y="24179"/>
                  </a:lnTo>
                  <a:lnTo>
                    <a:pt x="34622" y="24135"/>
                  </a:lnTo>
                  <a:lnTo>
                    <a:pt x="35149" y="22643"/>
                  </a:lnTo>
                  <a:lnTo>
                    <a:pt x="35500" y="22072"/>
                  </a:lnTo>
                  <a:lnTo>
                    <a:pt x="35500" y="22029"/>
                  </a:lnTo>
                  <a:lnTo>
                    <a:pt x="35587" y="21765"/>
                  </a:lnTo>
                  <a:lnTo>
                    <a:pt x="35587" y="21634"/>
                  </a:lnTo>
                  <a:lnTo>
                    <a:pt x="35500" y="21546"/>
                  </a:lnTo>
                  <a:lnTo>
                    <a:pt x="33086" y="20581"/>
                  </a:lnTo>
                  <a:lnTo>
                    <a:pt x="33042" y="20581"/>
                  </a:lnTo>
                  <a:lnTo>
                    <a:pt x="30848" y="20186"/>
                  </a:lnTo>
                  <a:lnTo>
                    <a:pt x="29664" y="19966"/>
                  </a:lnTo>
                  <a:lnTo>
                    <a:pt x="29225" y="19571"/>
                  </a:lnTo>
                  <a:lnTo>
                    <a:pt x="28918" y="18211"/>
                  </a:lnTo>
                  <a:lnTo>
                    <a:pt x="28479" y="15403"/>
                  </a:lnTo>
                  <a:lnTo>
                    <a:pt x="28040" y="13296"/>
                  </a:lnTo>
                  <a:lnTo>
                    <a:pt x="28040" y="13253"/>
                  </a:lnTo>
                  <a:lnTo>
                    <a:pt x="25934" y="9918"/>
                  </a:lnTo>
                  <a:lnTo>
                    <a:pt x="25934" y="9874"/>
                  </a:lnTo>
                  <a:lnTo>
                    <a:pt x="24047" y="7548"/>
                  </a:lnTo>
                  <a:lnTo>
                    <a:pt x="21984" y="5705"/>
                  </a:lnTo>
                  <a:lnTo>
                    <a:pt x="20098" y="4082"/>
                  </a:lnTo>
                  <a:lnTo>
                    <a:pt x="20054" y="4038"/>
                  </a:lnTo>
                  <a:lnTo>
                    <a:pt x="18737" y="3248"/>
                  </a:lnTo>
                  <a:lnTo>
                    <a:pt x="17816" y="1229"/>
                  </a:lnTo>
                  <a:lnTo>
                    <a:pt x="17377" y="439"/>
                  </a:lnTo>
                  <a:lnTo>
                    <a:pt x="17333" y="396"/>
                  </a:lnTo>
                  <a:lnTo>
                    <a:pt x="16982" y="45"/>
                  </a:lnTo>
                  <a:lnTo>
                    <a:pt x="16938"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 name="Google Shape;396;p7"/>
            <p:cNvSpPr/>
            <p:nvPr/>
          </p:nvSpPr>
          <p:spPr>
            <a:xfrm>
              <a:off x="2461750" y="3614975"/>
              <a:ext cx="388375" cy="286350"/>
            </a:xfrm>
            <a:custGeom>
              <a:rect b="b" l="l" r="r" t="t"/>
              <a:pathLst>
                <a:path extrusionOk="0" h="11454" w="15535">
                  <a:moveTo>
                    <a:pt x="2546" y="351"/>
                  </a:moveTo>
                  <a:lnTo>
                    <a:pt x="5135" y="527"/>
                  </a:lnTo>
                  <a:lnTo>
                    <a:pt x="7504" y="1010"/>
                  </a:lnTo>
                  <a:lnTo>
                    <a:pt x="9786" y="1273"/>
                  </a:lnTo>
                  <a:lnTo>
                    <a:pt x="9830" y="1273"/>
                  </a:lnTo>
                  <a:lnTo>
                    <a:pt x="11761" y="966"/>
                  </a:lnTo>
                  <a:lnTo>
                    <a:pt x="12814" y="1141"/>
                  </a:lnTo>
                  <a:lnTo>
                    <a:pt x="14130" y="1756"/>
                  </a:lnTo>
                  <a:lnTo>
                    <a:pt x="14569" y="2194"/>
                  </a:lnTo>
                  <a:lnTo>
                    <a:pt x="15140" y="3906"/>
                  </a:lnTo>
                  <a:lnTo>
                    <a:pt x="15183" y="4345"/>
                  </a:lnTo>
                  <a:lnTo>
                    <a:pt x="14481" y="5485"/>
                  </a:lnTo>
                  <a:lnTo>
                    <a:pt x="12858" y="7504"/>
                  </a:lnTo>
                  <a:lnTo>
                    <a:pt x="11936" y="8908"/>
                  </a:lnTo>
                  <a:lnTo>
                    <a:pt x="10357" y="9961"/>
                  </a:lnTo>
                  <a:lnTo>
                    <a:pt x="7855" y="10970"/>
                  </a:lnTo>
                  <a:lnTo>
                    <a:pt x="6758" y="11102"/>
                  </a:lnTo>
                  <a:lnTo>
                    <a:pt x="5925" y="11014"/>
                  </a:lnTo>
                  <a:lnTo>
                    <a:pt x="4521" y="10268"/>
                  </a:lnTo>
                  <a:lnTo>
                    <a:pt x="3072" y="9259"/>
                  </a:lnTo>
                  <a:lnTo>
                    <a:pt x="2721" y="8820"/>
                  </a:lnTo>
                  <a:lnTo>
                    <a:pt x="2327" y="6758"/>
                  </a:lnTo>
                  <a:lnTo>
                    <a:pt x="2283" y="6714"/>
                  </a:lnTo>
                  <a:lnTo>
                    <a:pt x="527" y="4081"/>
                  </a:lnTo>
                  <a:lnTo>
                    <a:pt x="352" y="3160"/>
                  </a:lnTo>
                  <a:lnTo>
                    <a:pt x="835" y="2063"/>
                  </a:lnTo>
                  <a:lnTo>
                    <a:pt x="1581" y="878"/>
                  </a:lnTo>
                  <a:lnTo>
                    <a:pt x="2019" y="527"/>
                  </a:lnTo>
                  <a:lnTo>
                    <a:pt x="2546" y="351"/>
                  </a:lnTo>
                  <a:close/>
                  <a:moveTo>
                    <a:pt x="2458" y="0"/>
                  </a:moveTo>
                  <a:lnTo>
                    <a:pt x="1888" y="220"/>
                  </a:lnTo>
                  <a:lnTo>
                    <a:pt x="1844" y="220"/>
                  </a:lnTo>
                  <a:lnTo>
                    <a:pt x="1317" y="615"/>
                  </a:lnTo>
                  <a:lnTo>
                    <a:pt x="1273" y="659"/>
                  </a:lnTo>
                  <a:lnTo>
                    <a:pt x="527" y="1887"/>
                  </a:lnTo>
                  <a:lnTo>
                    <a:pt x="1" y="3072"/>
                  </a:lnTo>
                  <a:lnTo>
                    <a:pt x="1" y="3160"/>
                  </a:lnTo>
                  <a:lnTo>
                    <a:pt x="176" y="4169"/>
                  </a:lnTo>
                  <a:lnTo>
                    <a:pt x="220" y="4213"/>
                  </a:lnTo>
                  <a:lnTo>
                    <a:pt x="1975" y="6846"/>
                  </a:lnTo>
                  <a:lnTo>
                    <a:pt x="2414" y="8952"/>
                  </a:lnTo>
                  <a:lnTo>
                    <a:pt x="2458" y="8996"/>
                  </a:lnTo>
                  <a:lnTo>
                    <a:pt x="2809" y="9479"/>
                  </a:lnTo>
                  <a:lnTo>
                    <a:pt x="2853" y="9522"/>
                  </a:lnTo>
                  <a:lnTo>
                    <a:pt x="4345" y="10576"/>
                  </a:lnTo>
                  <a:lnTo>
                    <a:pt x="5793" y="11365"/>
                  </a:lnTo>
                  <a:lnTo>
                    <a:pt x="5881" y="11365"/>
                  </a:lnTo>
                  <a:lnTo>
                    <a:pt x="6758" y="11453"/>
                  </a:lnTo>
                  <a:lnTo>
                    <a:pt x="7943" y="11321"/>
                  </a:lnTo>
                  <a:lnTo>
                    <a:pt x="7987" y="11321"/>
                  </a:lnTo>
                  <a:lnTo>
                    <a:pt x="10488" y="10312"/>
                  </a:lnTo>
                  <a:lnTo>
                    <a:pt x="10532" y="10268"/>
                  </a:lnTo>
                  <a:lnTo>
                    <a:pt x="12156" y="9215"/>
                  </a:lnTo>
                  <a:lnTo>
                    <a:pt x="12200" y="9127"/>
                  </a:lnTo>
                  <a:lnTo>
                    <a:pt x="13165" y="7679"/>
                  </a:lnTo>
                  <a:lnTo>
                    <a:pt x="14789" y="5705"/>
                  </a:lnTo>
                  <a:lnTo>
                    <a:pt x="14789" y="5661"/>
                  </a:lnTo>
                  <a:lnTo>
                    <a:pt x="15491" y="4476"/>
                  </a:lnTo>
                  <a:lnTo>
                    <a:pt x="15535" y="4388"/>
                  </a:lnTo>
                  <a:lnTo>
                    <a:pt x="15491" y="3862"/>
                  </a:lnTo>
                  <a:lnTo>
                    <a:pt x="15491" y="3818"/>
                  </a:lnTo>
                  <a:lnTo>
                    <a:pt x="14876" y="2019"/>
                  </a:lnTo>
                  <a:lnTo>
                    <a:pt x="14832" y="1975"/>
                  </a:lnTo>
                  <a:lnTo>
                    <a:pt x="14394" y="1492"/>
                  </a:lnTo>
                  <a:lnTo>
                    <a:pt x="14306" y="1448"/>
                  </a:lnTo>
                  <a:lnTo>
                    <a:pt x="12946" y="790"/>
                  </a:lnTo>
                  <a:lnTo>
                    <a:pt x="12902" y="790"/>
                  </a:lnTo>
                  <a:lnTo>
                    <a:pt x="11805" y="615"/>
                  </a:lnTo>
                  <a:lnTo>
                    <a:pt x="11761" y="615"/>
                  </a:lnTo>
                  <a:lnTo>
                    <a:pt x="9830" y="922"/>
                  </a:lnTo>
                  <a:lnTo>
                    <a:pt x="7548" y="659"/>
                  </a:lnTo>
                  <a:lnTo>
                    <a:pt x="5179" y="176"/>
                  </a:lnTo>
                  <a:lnTo>
                    <a:pt x="2546"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 name="Google Shape;397;p7"/>
            <p:cNvSpPr/>
            <p:nvPr/>
          </p:nvSpPr>
          <p:spPr>
            <a:xfrm>
              <a:off x="2519900" y="1399025"/>
              <a:ext cx="942350" cy="1523750"/>
            </a:xfrm>
            <a:custGeom>
              <a:rect b="b" l="l" r="r" t="t"/>
              <a:pathLst>
                <a:path extrusionOk="0" h="60950" w="37694">
                  <a:moveTo>
                    <a:pt x="36026" y="0"/>
                  </a:moveTo>
                  <a:lnTo>
                    <a:pt x="35983" y="44"/>
                  </a:lnTo>
                  <a:lnTo>
                    <a:pt x="35939" y="88"/>
                  </a:lnTo>
                  <a:lnTo>
                    <a:pt x="35895" y="132"/>
                  </a:lnTo>
                  <a:lnTo>
                    <a:pt x="35895" y="220"/>
                  </a:lnTo>
                  <a:lnTo>
                    <a:pt x="35895" y="263"/>
                  </a:lnTo>
                  <a:lnTo>
                    <a:pt x="35939" y="307"/>
                  </a:lnTo>
                  <a:lnTo>
                    <a:pt x="36070" y="439"/>
                  </a:lnTo>
                  <a:lnTo>
                    <a:pt x="37080" y="1975"/>
                  </a:lnTo>
                  <a:lnTo>
                    <a:pt x="37299" y="2808"/>
                  </a:lnTo>
                  <a:lnTo>
                    <a:pt x="37343" y="3598"/>
                  </a:lnTo>
                  <a:lnTo>
                    <a:pt x="37036" y="5573"/>
                  </a:lnTo>
                  <a:lnTo>
                    <a:pt x="36904" y="8864"/>
                  </a:lnTo>
                  <a:lnTo>
                    <a:pt x="36641" y="9873"/>
                  </a:lnTo>
                  <a:lnTo>
                    <a:pt x="35851" y="11804"/>
                  </a:lnTo>
                  <a:lnTo>
                    <a:pt x="34578" y="14612"/>
                  </a:lnTo>
                  <a:lnTo>
                    <a:pt x="33394" y="17070"/>
                  </a:lnTo>
                  <a:lnTo>
                    <a:pt x="31112" y="20448"/>
                  </a:lnTo>
                  <a:lnTo>
                    <a:pt x="31112" y="20536"/>
                  </a:lnTo>
                  <a:lnTo>
                    <a:pt x="31156" y="20624"/>
                  </a:lnTo>
                  <a:lnTo>
                    <a:pt x="31507" y="21107"/>
                  </a:lnTo>
                  <a:lnTo>
                    <a:pt x="32472" y="22511"/>
                  </a:lnTo>
                  <a:lnTo>
                    <a:pt x="32867" y="24573"/>
                  </a:lnTo>
                  <a:lnTo>
                    <a:pt x="33525" y="26811"/>
                  </a:lnTo>
                  <a:lnTo>
                    <a:pt x="33613" y="28522"/>
                  </a:lnTo>
                  <a:lnTo>
                    <a:pt x="33657" y="31682"/>
                  </a:lnTo>
                  <a:lnTo>
                    <a:pt x="33657" y="35368"/>
                  </a:lnTo>
                  <a:lnTo>
                    <a:pt x="33437" y="38132"/>
                  </a:lnTo>
                  <a:lnTo>
                    <a:pt x="33130" y="38922"/>
                  </a:lnTo>
                  <a:lnTo>
                    <a:pt x="30805" y="41774"/>
                  </a:lnTo>
                  <a:lnTo>
                    <a:pt x="28391" y="43486"/>
                  </a:lnTo>
                  <a:lnTo>
                    <a:pt x="25495" y="45021"/>
                  </a:lnTo>
                  <a:lnTo>
                    <a:pt x="23301" y="46162"/>
                  </a:lnTo>
                  <a:lnTo>
                    <a:pt x="20098" y="47874"/>
                  </a:lnTo>
                  <a:lnTo>
                    <a:pt x="16895" y="49980"/>
                  </a:lnTo>
                  <a:lnTo>
                    <a:pt x="16017" y="50726"/>
                  </a:lnTo>
                  <a:lnTo>
                    <a:pt x="14042" y="51559"/>
                  </a:lnTo>
                  <a:lnTo>
                    <a:pt x="13998" y="51559"/>
                  </a:lnTo>
                  <a:lnTo>
                    <a:pt x="12682" y="52349"/>
                  </a:lnTo>
                  <a:lnTo>
                    <a:pt x="12638" y="52349"/>
                  </a:lnTo>
                  <a:lnTo>
                    <a:pt x="11146" y="53490"/>
                  </a:lnTo>
                  <a:lnTo>
                    <a:pt x="9128" y="54499"/>
                  </a:lnTo>
                  <a:lnTo>
                    <a:pt x="5222" y="56693"/>
                  </a:lnTo>
                  <a:lnTo>
                    <a:pt x="3335" y="58142"/>
                  </a:lnTo>
                  <a:lnTo>
                    <a:pt x="88" y="60643"/>
                  </a:lnTo>
                  <a:lnTo>
                    <a:pt x="44" y="60687"/>
                  </a:lnTo>
                  <a:lnTo>
                    <a:pt x="1" y="60730"/>
                  </a:lnTo>
                  <a:lnTo>
                    <a:pt x="1" y="60818"/>
                  </a:lnTo>
                  <a:lnTo>
                    <a:pt x="44" y="60862"/>
                  </a:lnTo>
                  <a:lnTo>
                    <a:pt x="88" y="60950"/>
                  </a:lnTo>
                  <a:lnTo>
                    <a:pt x="176" y="60950"/>
                  </a:lnTo>
                  <a:lnTo>
                    <a:pt x="308" y="60906"/>
                  </a:lnTo>
                  <a:lnTo>
                    <a:pt x="3555" y="58405"/>
                  </a:lnTo>
                  <a:lnTo>
                    <a:pt x="5398" y="57001"/>
                  </a:lnTo>
                  <a:lnTo>
                    <a:pt x="9303" y="54807"/>
                  </a:lnTo>
                  <a:lnTo>
                    <a:pt x="11278" y="53797"/>
                  </a:lnTo>
                  <a:lnTo>
                    <a:pt x="11322" y="53797"/>
                  </a:lnTo>
                  <a:lnTo>
                    <a:pt x="12857" y="52613"/>
                  </a:lnTo>
                  <a:lnTo>
                    <a:pt x="14174" y="51867"/>
                  </a:lnTo>
                  <a:lnTo>
                    <a:pt x="16149" y="51033"/>
                  </a:lnTo>
                  <a:lnTo>
                    <a:pt x="16192" y="51033"/>
                  </a:lnTo>
                  <a:lnTo>
                    <a:pt x="17114" y="50243"/>
                  </a:lnTo>
                  <a:lnTo>
                    <a:pt x="20273" y="48181"/>
                  </a:lnTo>
                  <a:lnTo>
                    <a:pt x="23477" y="46469"/>
                  </a:lnTo>
                  <a:lnTo>
                    <a:pt x="25627" y="45328"/>
                  </a:lnTo>
                  <a:lnTo>
                    <a:pt x="28567" y="43793"/>
                  </a:lnTo>
                  <a:lnTo>
                    <a:pt x="28567" y="43749"/>
                  </a:lnTo>
                  <a:lnTo>
                    <a:pt x="31024" y="42037"/>
                  </a:lnTo>
                  <a:lnTo>
                    <a:pt x="31068" y="42037"/>
                  </a:lnTo>
                  <a:lnTo>
                    <a:pt x="33437" y="39141"/>
                  </a:lnTo>
                  <a:lnTo>
                    <a:pt x="33437" y="39054"/>
                  </a:lnTo>
                  <a:lnTo>
                    <a:pt x="33789" y="38220"/>
                  </a:lnTo>
                  <a:lnTo>
                    <a:pt x="33789" y="38176"/>
                  </a:lnTo>
                  <a:lnTo>
                    <a:pt x="34008" y="35412"/>
                  </a:lnTo>
                  <a:lnTo>
                    <a:pt x="34008" y="31682"/>
                  </a:lnTo>
                  <a:lnTo>
                    <a:pt x="33964" y="28522"/>
                  </a:lnTo>
                  <a:lnTo>
                    <a:pt x="33876" y="26767"/>
                  </a:lnTo>
                  <a:lnTo>
                    <a:pt x="33876" y="26723"/>
                  </a:lnTo>
                  <a:lnTo>
                    <a:pt x="33218" y="24529"/>
                  </a:lnTo>
                  <a:lnTo>
                    <a:pt x="32823" y="22423"/>
                  </a:lnTo>
                  <a:lnTo>
                    <a:pt x="32779" y="22335"/>
                  </a:lnTo>
                  <a:lnTo>
                    <a:pt x="31814" y="20887"/>
                  </a:lnTo>
                  <a:lnTo>
                    <a:pt x="31770" y="20887"/>
                  </a:lnTo>
                  <a:lnTo>
                    <a:pt x="31507" y="20536"/>
                  </a:lnTo>
                  <a:lnTo>
                    <a:pt x="33701" y="17245"/>
                  </a:lnTo>
                  <a:lnTo>
                    <a:pt x="33701" y="17201"/>
                  </a:lnTo>
                  <a:lnTo>
                    <a:pt x="34886" y="14744"/>
                  </a:lnTo>
                  <a:lnTo>
                    <a:pt x="36202" y="11936"/>
                  </a:lnTo>
                  <a:lnTo>
                    <a:pt x="36992" y="10005"/>
                  </a:lnTo>
                  <a:lnTo>
                    <a:pt x="36992" y="9961"/>
                  </a:lnTo>
                  <a:lnTo>
                    <a:pt x="37255" y="8908"/>
                  </a:lnTo>
                  <a:lnTo>
                    <a:pt x="37255" y="8864"/>
                  </a:lnTo>
                  <a:lnTo>
                    <a:pt x="37387" y="5617"/>
                  </a:lnTo>
                  <a:lnTo>
                    <a:pt x="37694" y="3642"/>
                  </a:lnTo>
                  <a:lnTo>
                    <a:pt x="37650" y="2765"/>
                  </a:lnTo>
                  <a:lnTo>
                    <a:pt x="37650" y="2721"/>
                  </a:lnTo>
                  <a:lnTo>
                    <a:pt x="37387" y="1843"/>
                  </a:lnTo>
                  <a:lnTo>
                    <a:pt x="36377" y="220"/>
                  </a:lnTo>
                  <a:lnTo>
                    <a:pt x="36334" y="176"/>
                  </a:lnTo>
                  <a:lnTo>
                    <a:pt x="36158" y="44"/>
                  </a:lnTo>
                  <a:lnTo>
                    <a:pt x="36114"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 name="Google Shape;398;p7"/>
            <p:cNvSpPr/>
            <p:nvPr/>
          </p:nvSpPr>
          <p:spPr>
            <a:xfrm>
              <a:off x="2547325" y="1444000"/>
              <a:ext cx="957725" cy="1504025"/>
            </a:xfrm>
            <a:custGeom>
              <a:rect b="b" l="l" r="r" t="t"/>
              <a:pathLst>
                <a:path extrusionOk="0" h="60161" w="38309">
                  <a:moveTo>
                    <a:pt x="36772" y="0"/>
                  </a:moveTo>
                  <a:lnTo>
                    <a:pt x="36685" y="44"/>
                  </a:lnTo>
                  <a:lnTo>
                    <a:pt x="36685" y="88"/>
                  </a:lnTo>
                  <a:lnTo>
                    <a:pt x="36641" y="176"/>
                  </a:lnTo>
                  <a:lnTo>
                    <a:pt x="36685" y="220"/>
                  </a:lnTo>
                  <a:lnTo>
                    <a:pt x="37387" y="1580"/>
                  </a:lnTo>
                  <a:lnTo>
                    <a:pt x="37913" y="3160"/>
                  </a:lnTo>
                  <a:lnTo>
                    <a:pt x="37913" y="4739"/>
                  </a:lnTo>
                  <a:lnTo>
                    <a:pt x="37299" y="7328"/>
                  </a:lnTo>
                  <a:lnTo>
                    <a:pt x="36246" y="10575"/>
                  </a:lnTo>
                  <a:lnTo>
                    <a:pt x="36202" y="10663"/>
                  </a:lnTo>
                  <a:lnTo>
                    <a:pt x="36421" y="13033"/>
                  </a:lnTo>
                  <a:lnTo>
                    <a:pt x="36158" y="15183"/>
                  </a:lnTo>
                  <a:lnTo>
                    <a:pt x="36070" y="17465"/>
                  </a:lnTo>
                  <a:lnTo>
                    <a:pt x="35807" y="20141"/>
                  </a:lnTo>
                  <a:lnTo>
                    <a:pt x="35851" y="20185"/>
                  </a:lnTo>
                  <a:lnTo>
                    <a:pt x="36465" y="22116"/>
                  </a:lnTo>
                  <a:lnTo>
                    <a:pt x="36597" y="25758"/>
                  </a:lnTo>
                  <a:lnTo>
                    <a:pt x="36597" y="25802"/>
                  </a:lnTo>
                  <a:lnTo>
                    <a:pt x="36904" y="27601"/>
                  </a:lnTo>
                  <a:lnTo>
                    <a:pt x="36948" y="29488"/>
                  </a:lnTo>
                  <a:lnTo>
                    <a:pt x="36860" y="32077"/>
                  </a:lnTo>
                  <a:lnTo>
                    <a:pt x="36597" y="34578"/>
                  </a:lnTo>
                  <a:lnTo>
                    <a:pt x="36070" y="36333"/>
                  </a:lnTo>
                  <a:lnTo>
                    <a:pt x="34798" y="38308"/>
                  </a:lnTo>
                  <a:lnTo>
                    <a:pt x="33043" y="41511"/>
                  </a:lnTo>
                  <a:lnTo>
                    <a:pt x="31770" y="42827"/>
                  </a:lnTo>
                  <a:lnTo>
                    <a:pt x="30849" y="43047"/>
                  </a:lnTo>
                  <a:lnTo>
                    <a:pt x="29620" y="43091"/>
                  </a:lnTo>
                  <a:lnTo>
                    <a:pt x="29532" y="43091"/>
                  </a:lnTo>
                  <a:lnTo>
                    <a:pt x="27294" y="44319"/>
                  </a:lnTo>
                  <a:lnTo>
                    <a:pt x="22029" y="46996"/>
                  </a:lnTo>
                  <a:lnTo>
                    <a:pt x="18035" y="49058"/>
                  </a:lnTo>
                  <a:lnTo>
                    <a:pt x="15534" y="50682"/>
                  </a:lnTo>
                  <a:lnTo>
                    <a:pt x="12155" y="52086"/>
                  </a:lnTo>
                  <a:lnTo>
                    <a:pt x="12112" y="52086"/>
                  </a:lnTo>
                  <a:lnTo>
                    <a:pt x="10532" y="53008"/>
                  </a:lnTo>
                  <a:lnTo>
                    <a:pt x="8996" y="53841"/>
                  </a:lnTo>
                  <a:lnTo>
                    <a:pt x="7416" y="54675"/>
                  </a:lnTo>
                  <a:lnTo>
                    <a:pt x="5881" y="55597"/>
                  </a:lnTo>
                  <a:lnTo>
                    <a:pt x="5135" y="56079"/>
                  </a:lnTo>
                  <a:lnTo>
                    <a:pt x="4389" y="56562"/>
                  </a:lnTo>
                  <a:lnTo>
                    <a:pt x="3686" y="57089"/>
                  </a:lnTo>
                  <a:lnTo>
                    <a:pt x="2984" y="57659"/>
                  </a:lnTo>
                  <a:lnTo>
                    <a:pt x="88" y="59853"/>
                  </a:lnTo>
                  <a:lnTo>
                    <a:pt x="44" y="59897"/>
                  </a:lnTo>
                  <a:lnTo>
                    <a:pt x="1" y="59941"/>
                  </a:lnTo>
                  <a:lnTo>
                    <a:pt x="1" y="60028"/>
                  </a:lnTo>
                  <a:lnTo>
                    <a:pt x="44" y="60072"/>
                  </a:lnTo>
                  <a:lnTo>
                    <a:pt x="88" y="60116"/>
                  </a:lnTo>
                  <a:lnTo>
                    <a:pt x="176" y="60160"/>
                  </a:lnTo>
                  <a:lnTo>
                    <a:pt x="308" y="60116"/>
                  </a:lnTo>
                  <a:lnTo>
                    <a:pt x="3204" y="57922"/>
                  </a:lnTo>
                  <a:lnTo>
                    <a:pt x="3906" y="57352"/>
                  </a:lnTo>
                  <a:lnTo>
                    <a:pt x="4608" y="56825"/>
                  </a:lnTo>
                  <a:lnTo>
                    <a:pt x="5354" y="56343"/>
                  </a:lnTo>
                  <a:lnTo>
                    <a:pt x="6100" y="55860"/>
                  </a:lnTo>
                  <a:lnTo>
                    <a:pt x="7592" y="54982"/>
                  </a:lnTo>
                  <a:lnTo>
                    <a:pt x="9128" y="54149"/>
                  </a:lnTo>
                  <a:lnTo>
                    <a:pt x="10707" y="53315"/>
                  </a:lnTo>
                  <a:lnTo>
                    <a:pt x="12287" y="52393"/>
                  </a:lnTo>
                  <a:lnTo>
                    <a:pt x="15666" y="51033"/>
                  </a:lnTo>
                  <a:lnTo>
                    <a:pt x="15710" y="50989"/>
                  </a:lnTo>
                  <a:lnTo>
                    <a:pt x="18211" y="49366"/>
                  </a:lnTo>
                  <a:lnTo>
                    <a:pt x="22160" y="47303"/>
                  </a:lnTo>
                  <a:lnTo>
                    <a:pt x="27470" y="44626"/>
                  </a:lnTo>
                  <a:lnTo>
                    <a:pt x="29664" y="43442"/>
                  </a:lnTo>
                  <a:lnTo>
                    <a:pt x="30892" y="43398"/>
                  </a:lnTo>
                  <a:lnTo>
                    <a:pt x="30936" y="43398"/>
                  </a:lnTo>
                  <a:lnTo>
                    <a:pt x="31902" y="43135"/>
                  </a:lnTo>
                  <a:lnTo>
                    <a:pt x="31989" y="43091"/>
                  </a:lnTo>
                  <a:lnTo>
                    <a:pt x="33306" y="41730"/>
                  </a:lnTo>
                  <a:lnTo>
                    <a:pt x="33350" y="41687"/>
                  </a:lnTo>
                  <a:lnTo>
                    <a:pt x="35105" y="38483"/>
                  </a:lnTo>
                  <a:lnTo>
                    <a:pt x="36377" y="36509"/>
                  </a:lnTo>
                  <a:lnTo>
                    <a:pt x="36377" y="36465"/>
                  </a:lnTo>
                  <a:lnTo>
                    <a:pt x="36904" y="34666"/>
                  </a:lnTo>
                  <a:lnTo>
                    <a:pt x="36904" y="34622"/>
                  </a:lnTo>
                  <a:lnTo>
                    <a:pt x="37211" y="32077"/>
                  </a:lnTo>
                  <a:lnTo>
                    <a:pt x="37299" y="29488"/>
                  </a:lnTo>
                  <a:lnTo>
                    <a:pt x="37211" y="27557"/>
                  </a:lnTo>
                  <a:lnTo>
                    <a:pt x="36948" y="25758"/>
                  </a:lnTo>
                  <a:lnTo>
                    <a:pt x="36816" y="22116"/>
                  </a:lnTo>
                  <a:lnTo>
                    <a:pt x="36816" y="22028"/>
                  </a:lnTo>
                  <a:lnTo>
                    <a:pt x="36158" y="20141"/>
                  </a:lnTo>
                  <a:lnTo>
                    <a:pt x="36421" y="17508"/>
                  </a:lnTo>
                  <a:lnTo>
                    <a:pt x="36509" y="15183"/>
                  </a:lnTo>
                  <a:lnTo>
                    <a:pt x="36772" y="13077"/>
                  </a:lnTo>
                  <a:lnTo>
                    <a:pt x="36772" y="13033"/>
                  </a:lnTo>
                  <a:lnTo>
                    <a:pt x="36597" y="10663"/>
                  </a:lnTo>
                  <a:lnTo>
                    <a:pt x="37650" y="7416"/>
                  </a:lnTo>
                  <a:lnTo>
                    <a:pt x="38264" y="4783"/>
                  </a:lnTo>
                  <a:lnTo>
                    <a:pt x="38308" y="4739"/>
                  </a:lnTo>
                  <a:lnTo>
                    <a:pt x="38264" y="3116"/>
                  </a:lnTo>
                  <a:lnTo>
                    <a:pt x="38264" y="3072"/>
                  </a:lnTo>
                  <a:lnTo>
                    <a:pt x="37738" y="1448"/>
                  </a:lnTo>
                  <a:lnTo>
                    <a:pt x="36992" y="88"/>
                  </a:lnTo>
                  <a:lnTo>
                    <a:pt x="36948"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 name="Google Shape;399;p7"/>
            <p:cNvSpPr/>
            <p:nvPr/>
          </p:nvSpPr>
          <p:spPr>
            <a:xfrm>
              <a:off x="2816100" y="3080725"/>
              <a:ext cx="767925" cy="218325"/>
            </a:xfrm>
            <a:custGeom>
              <a:rect b="b" l="l" r="r" t="t"/>
              <a:pathLst>
                <a:path extrusionOk="0" h="8733" w="30717">
                  <a:moveTo>
                    <a:pt x="11234" y="1"/>
                  </a:moveTo>
                  <a:lnTo>
                    <a:pt x="7899" y="1054"/>
                  </a:lnTo>
                  <a:lnTo>
                    <a:pt x="3555" y="2019"/>
                  </a:lnTo>
                  <a:lnTo>
                    <a:pt x="3511" y="2019"/>
                  </a:lnTo>
                  <a:lnTo>
                    <a:pt x="88" y="4038"/>
                  </a:lnTo>
                  <a:lnTo>
                    <a:pt x="44" y="4082"/>
                  </a:lnTo>
                  <a:lnTo>
                    <a:pt x="0" y="4125"/>
                  </a:lnTo>
                  <a:lnTo>
                    <a:pt x="0" y="4213"/>
                  </a:lnTo>
                  <a:lnTo>
                    <a:pt x="44" y="4257"/>
                  </a:lnTo>
                  <a:lnTo>
                    <a:pt x="88" y="4345"/>
                  </a:lnTo>
                  <a:lnTo>
                    <a:pt x="264" y="4345"/>
                  </a:lnTo>
                  <a:lnTo>
                    <a:pt x="3686" y="2326"/>
                  </a:lnTo>
                  <a:lnTo>
                    <a:pt x="7987" y="1361"/>
                  </a:lnTo>
                  <a:lnTo>
                    <a:pt x="10312" y="659"/>
                  </a:lnTo>
                  <a:lnTo>
                    <a:pt x="11278" y="352"/>
                  </a:lnTo>
                  <a:lnTo>
                    <a:pt x="11497" y="396"/>
                  </a:lnTo>
                  <a:lnTo>
                    <a:pt x="13384" y="2326"/>
                  </a:lnTo>
                  <a:lnTo>
                    <a:pt x="13428" y="2326"/>
                  </a:lnTo>
                  <a:lnTo>
                    <a:pt x="15753" y="4257"/>
                  </a:lnTo>
                  <a:lnTo>
                    <a:pt x="15797" y="4301"/>
                  </a:lnTo>
                  <a:lnTo>
                    <a:pt x="18913" y="5968"/>
                  </a:lnTo>
                  <a:lnTo>
                    <a:pt x="20887" y="6846"/>
                  </a:lnTo>
                  <a:lnTo>
                    <a:pt x="23213" y="7636"/>
                  </a:lnTo>
                  <a:lnTo>
                    <a:pt x="26021" y="8645"/>
                  </a:lnTo>
                  <a:lnTo>
                    <a:pt x="26065" y="8645"/>
                  </a:lnTo>
                  <a:lnTo>
                    <a:pt x="26943" y="8733"/>
                  </a:lnTo>
                  <a:lnTo>
                    <a:pt x="26987" y="8733"/>
                  </a:lnTo>
                  <a:lnTo>
                    <a:pt x="27777" y="8557"/>
                  </a:lnTo>
                  <a:lnTo>
                    <a:pt x="27821" y="8557"/>
                  </a:lnTo>
                  <a:lnTo>
                    <a:pt x="28874" y="7943"/>
                  </a:lnTo>
                  <a:lnTo>
                    <a:pt x="28961" y="7899"/>
                  </a:lnTo>
                  <a:lnTo>
                    <a:pt x="30366" y="5881"/>
                  </a:lnTo>
                  <a:lnTo>
                    <a:pt x="30366" y="5837"/>
                  </a:lnTo>
                  <a:lnTo>
                    <a:pt x="30717" y="5003"/>
                  </a:lnTo>
                  <a:lnTo>
                    <a:pt x="30717" y="4915"/>
                  </a:lnTo>
                  <a:lnTo>
                    <a:pt x="30322" y="3423"/>
                  </a:lnTo>
                  <a:lnTo>
                    <a:pt x="30278" y="3379"/>
                  </a:lnTo>
                  <a:lnTo>
                    <a:pt x="29225" y="1054"/>
                  </a:lnTo>
                  <a:lnTo>
                    <a:pt x="29181" y="1010"/>
                  </a:lnTo>
                  <a:lnTo>
                    <a:pt x="29093" y="966"/>
                  </a:lnTo>
                  <a:lnTo>
                    <a:pt x="28961" y="966"/>
                  </a:lnTo>
                  <a:lnTo>
                    <a:pt x="28918" y="1010"/>
                  </a:lnTo>
                  <a:lnTo>
                    <a:pt x="28874" y="1054"/>
                  </a:lnTo>
                  <a:lnTo>
                    <a:pt x="28874" y="1142"/>
                  </a:lnTo>
                  <a:lnTo>
                    <a:pt x="28874" y="1185"/>
                  </a:lnTo>
                  <a:lnTo>
                    <a:pt x="29971" y="3511"/>
                  </a:lnTo>
                  <a:lnTo>
                    <a:pt x="30366" y="4915"/>
                  </a:lnTo>
                  <a:lnTo>
                    <a:pt x="30058" y="5705"/>
                  </a:lnTo>
                  <a:lnTo>
                    <a:pt x="28698" y="7636"/>
                  </a:lnTo>
                  <a:lnTo>
                    <a:pt x="27689" y="8250"/>
                  </a:lnTo>
                  <a:lnTo>
                    <a:pt x="26943" y="8382"/>
                  </a:lnTo>
                  <a:lnTo>
                    <a:pt x="26153" y="8294"/>
                  </a:lnTo>
                  <a:lnTo>
                    <a:pt x="23301" y="7285"/>
                  </a:lnTo>
                  <a:lnTo>
                    <a:pt x="21019" y="6539"/>
                  </a:lnTo>
                  <a:lnTo>
                    <a:pt x="19044" y="5661"/>
                  </a:lnTo>
                  <a:lnTo>
                    <a:pt x="15973" y="3994"/>
                  </a:lnTo>
                  <a:lnTo>
                    <a:pt x="13647" y="2063"/>
                  </a:lnTo>
                  <a:lnTo>
                    <a:pt x="11672" y="88"/>
                  </a:lnTo>
                  <a:lnTo>
                    <a:pt x="11585" y="45"/>
                  </a:lnTo>
                  <a:lnTo>
                    <a:pt x="11321"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 name="Google Shape;400;p7"/>
            <p:cNvSpPr/>
            <p:nvPr/>
          </p:nvSpPr>
          <p:spPr>
            <a:xfrm>
              <a:off x="2745875" y="2864625"/>
              <a:ext cx="868875" cy="266600"/>
            </a:xfrm>
            <a:custGeom>
              <a:rect b="b" l="l" r="r" t="t"/>
              <a:pathLst>
                <a:path extrusionOk="0" h="10664" w="34755">
                  <a:moveTo>
                    <a:pt x="34535" y="0"/>
                  </a:moveTo>
                  <a:lnTo>
                    <a:pt x="34491" y="44"/>
                  </a:lnTo>
                  <a:lnTo>
                    <a:pt x="34447" y="88"/>
                  </a:lnTo>
                  <a:lnTo>
                    <a:pt x="33438" y="1492"/>
                  </a:lnTo>
                  <a:lnTo>
                    <a:pt x="32034" y="3730"/>
                  </a:lnTo>
                  <a:lnTo>
                    <a:pt x="32034" y="3774"/>
                  </a:lnTo>
                  <a:lnTo>
                    <a:pt x="31419" y="5441"/>
                  </a:lnTo>
                  <a:lnTo>
                    <a:pt x="31419" y="5485"/>
                  </a:lnTo>
                  <a:lnTo>
                    <a:pt x="31156" y="7635"/>
                  </a:lnTo>
                  <a:lnTo>
                    <a:pt x="31112" y="10049"/>
                  </a:lnTo>
                  <a:lnTo>
                    <a:pt x="30937" y="10268"/>
                  </a:lnTo>
                  <a:lnTo>
                    <a:pt x="30454" y="10312"/>
                  </a:lnTo>
                  <a:lnTo>
                    <a:pt x="29971" y="10268"/>
                  </a:lnTo>
                  <a:lnTo>
                    <a:pt x="29489" y="10180"/>
                  </a:lnTo>
                  <a:lnTo>
                    <a:pt x="29006" y="10049"/>
                  </a:lnTo>
                  <a:lnTo>
                    <a:pt x="28523" y="9873"/>
                  </a:lnTo>
                  <a:lnTo>
                    <a:pt x="28041" y="9654"/>
                  </a:lnTo>
                  <a:lnTo>
                    <a:pt x="27558" y="9391"/>
                  </a:lnTo>
                  <a:lnTo>
                    <a:pt x="27119" y="9127"/>
                  </a:lnTo>
                  <a:lnTo>
                    <a:pt x="26241" y="8513"/>
                  </a:lnTo>
                  <a:lnTo>
                    <a:pt x="25452" y="7943"/>
                  </a:lnTo>
                  <a:lnTo>
                    <a:pt x="24750" y="7372"/>
                  </a:lnTo>
                  <a:lnTo>
                    <a:pt x="24179" y="6846"/>
                  </a:lnTo>
                  <a:lnTo>
                    <a:pt x="19308" y="2677"/>
                  </a:lnTo>
                  <a:lnTo>
                    <a:pt x="19264" y="2633"/>
                  </a:lnTo>
                  <a:lnTo>
                    <a:pt x="17992" y="2019"/>
                  </a:lnTo>
                  <a:lnTo>
                    <a:pt x="17948" y="2019"/>
                  </a:lnTo>
                  <a:lnTo>
                    <a:pt x="17246" y="1931"/>
                  </a:lnTo>
                  <a:lnTo>
                    <a:pt x="17158" y="1975"/>
                  </a:lnTo>
                  <a:lnTo>
                    <a:pt x="16500" y="2370"/>
                  </a:lnTo>
                  <a:lnTo>
                    <a:pt x="16456" y="2414"/>
                  </a:lnTo>
                  <a:lnTo>
                    <a:pt x="14789" y="3993"/>
                  </a:lnTo>
                  <a:lnTo>
                    <a:pt x="13604" y="4827"/>
                  </a:lnTo>
                  <a:lnTo>
                    <a:pt x="12331" y="5222"/>
                  </a:lnTo>
                  <a:lnTo>
                    <a:pt x="10313" y="5529"/>
                  </a:lnTo>
                  <a:lnTo>
                    <a:pt x="10269" y="5529"/>
                  </a:lnTo>
                  <a:lnTo>
                    <a:pt x="8338" y="6143"/>
                  </a:lnTo>
                  <a:lnTo>
                    <a:pt x="5925" y="6714"/>
                  </a:lnTo>
                  <a:lnTo>
                    <a:pt x="5881" y="6714"/>
                  </a:lnTo>
                  <a:lnTo>
                    <a:pt x="4126" y="7460"/>
                  </a:lnTo>
                  <a:lnTo>
                    <a:pt x="4082" y="7460"/>
                  </a:lnTo>
                  <a:lnTo>
                    <a:pt x="2063" y="8689"/>
                  </a:lnTo>
                  <a:lnTo>
                    <a:pt x="89" y="10180"/>
                  </a:lnTo>
                  <a:lnTo>
                    <a:pt x="45" y="10224"/>
                  </a:lnTo>
                  <a:lnTo>
                    <a:pt x="1" y="10312"/>
                  </a:lnTo>
                  <a:lnTo>
                    <a:pt x="45" y="10356"/>
                  </a:lnTo>
                  <a:lnTo>
                    <a:pt x="45" y="10444"/>
                  </a:lnTo>
                  <a:lnTo>
                    <a:pt x="89" y="10488"/>
                  </a:lnTo>
                  <a:lnTo>
                    <a:pt x="220" y="10488"/>
                  </a:lnTo>
                  <a:lnTo>
                    <a:pt x="308" y="10444"/>
                  </a:lnTo>
                  <a:lnTo>
                    <a:pt x="2239" y="8996"/>
                  </a:lnTo>
                  <a:lnTo>
                    <a:pt x="4257" y="7767"/>
                  </a:lnTo>
                  <a:lnTo>
                    <a:pt x="6013" y="7065"/>
                  </a:lnTo>
                  <a:lnTo>
                    <a:pt x="8426" y="6495"/>
                  </a:lnTo>
                  <a:lnTo>
                    <a:pt x="10357" y="5880"/>
                  </a:lnTo>
                  <a:lnTo>
                    <a:pt x="12375" y="5529"/>
                  </a:lnTo>
                  <a:lnTo>
                    <a:pt x="12419" y="5529"/>
                  </a:lnTo>
                  <a:lnTo>
                    <a:pt x="13735" y="5178"/>
                  </a:lnTo>
                  <a:lnTo>
                    <a:pt x="13779" y="5134"/>
                  </a:lnTo>
                  <a:lnTo>
                    <a:pt x="15008" y="4300"/>
                  </a:lnTo>
                  <a:lnTo>
                    <a:pt x="15008" y="4257"/>
                  </a:lnTo>
                  <a:lnTo>
                    <a:pt x="16719" y="2677"/>
                  </a:lnTo>
                  <a:lnTo>
                    <a:pt x="17290" y="2282"/>
                  </a:lnTo>
                  <a:lnTo>
                    <a:pt x="17860" y="2370"/>
                  </a:lnTo>
                  <a:lnTo>
                    <a:pt x="19089" y="2940"/>
                  </a:lnTo>
                  <a:lnTo>
                    <a:pt x="23960" y="7153"/>
                  </a:lnTo>
                  <a:lnTo>
                    <a:pt x="24706" y="7767"/>
                  </a:lnTo>
                  <a:lnTo>
                    <a:pt x="25495" y="8425"/>
                  </a:lnTo>
                  <a:lnTo>
                    <a:pt x="26329" y="8996"/>
                  </a:lnTo>
                  <a:lnTo>
                    <a:pt x="27163" y="9566"/>
                  </a:lnTo>
                  <a:lnTo>
                    <a:pt x="27953" y="10005"/>
                  </a:lnTo>
                  <a:lnTo>
                    <a:pt x="28392" y="10180"/>
                  </a:lnTo>
                  <a:lnTo>
                    <a:pt x="28787" y="10356"/>
                  </a:lnTo>
                  <a:lnTo>
                    <a:pt x="29225" y="10488"/>
                  </a:lnTo>
                  <a:lnTo>
                    <a:pt x="29620" y="10575"/>
                  </a:lnTo>
                  <a:lnTo>
                    <a:pt x="30015" y="10619"/>
                  </a:lnTo>
                  <a:lnTo>
                    <a:pt x="30454" y="10663"/>
                  </a:lnTo>
                  <a:lnTo>
                    <a:pt x="31024" y="10575"/>
                  </a:lnTo>
                  <a:lnTo>
                    <a:pt x="31156" y="10532"/>
                  </a:lnTo>
                  <a:lnTo>
                    <a:pt x="31419" y="10224"/>
                  </a:lnTo>
                  <a:lnTo>
                    <a:pt x="31463" y="10137"/>
                  </a:lnTo>
                  <a:lnTo>
                    <a:pt x="31507" y="7635"/>
                  </a:lnTo>
                  <a:lnTo>
                    <a:pt x="31727" y="5573"/>
                  </a:lnTo>
                  <a:lnTo>
                    <a:pt x="32341" y="3906"/>
                  </a:lnTo>
                  <a:lnTo>
                    <a:pt x="33745" y="1712"/>
                  </a:lnTo>
                  <a:lnTo>
                    <a:pt x="34710" y="264"/>
                  </a:lnTo>
                  <a:lnTo>
                    <a:pt x="34754" y="220"/>
                  </a:lnTo>
                  <a:lnTo>
                    <a:pt x="34754" y="132"/>
                  </a:lnTo>
                  <a:lnTo>
                    <a:pt x="34754" y="88"/>
                  </a:lnTo>
                  <a:lnTo>
                    <a:pt x="34667" y="44"/>
                  </a:lnTo>
                  <a:lnTo>
                    <a:pt x="34623"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 name="Google Shape;401;p7"/>
            <p:cNvSpPr/>
            <p:nvPr/>
          </p:nvSpPr>
          <p:spPr>
            <a:xfrm>
              <a:off x="2680075" y="2663875"/>
              <a:ext cx="923700" cy="403725"/>
            </a:xfrm>
            <a:custGeom>
              <a:rect b="b" l="l" r="r" t="t"/>
              <a:pathLst>
                <a:path extrusionOk="0" h="16149" w="36948">
                  <a:moveTo>
                    <a:pt x="34753" y="0"/>
                  </a:moveTo>
                  <a:lnTo>
                    <a:pt x="34666" y="44"/>
                  </a:lnTo>
                  <a:lnTo>
                    <a:pt x="34622" y="88"/>
                  </a:lnTo>
                  <a:lnTo>
                    <a:pt x="34622" y="132"/>
                  </a:lnTo>
                  <a:lnTo>
                    <a:pt x="34622" y="220"/>
                  </a:lnTo>
                  <a:lnTo>
                    <a:pt x="35061" y="1931"/>
                  </a:lnTo>
                  <a:lnTo>
                    <a:pt x="35982" y="5222"/>
                  </a:lnTo>
                  <a:lnTo>
                    <a:pt x="36596" y="7855"/>
                  </a:lnTo>
                  <a:lnTo>
                    <a:pt x="35850" y="8908"/>
                  </a:lnTo>
                  <a:lnTo>
                    <a:pt x="34227" y="10970"/>
                  </a:lnTo>
                  <a:lnTo>
                    <a:pt x="33744" y="11058"/>
                  </a:lnTo>
                  <a:lnTo>
                    <a:pt x="32954" y="10839"/>
                  </a:lnTo>
                  <a:lnTo>
                    <a:pt x="29795" y="9391"/>
                  </a:lnTo>
                  <a:lnTo>
                    <a:pt x="27776" y="8425"/>
                  </a:lnTo>
                  <a:lnTo>
                    <a:pt x="23871" y="6889"/>
                  </a:lnTo>
                  <a:lnTo>
                    <a:pt x="23827" y="6889"/>
                  </a:lnTo>
                  <a:lnTo>
                    <a:pt x="22160" y="6538"/>
                  </a:lnTo>
                  <a:lnTo>
                    <a:pt x="20843" y="6494"/>
                  </a:lnTo>
                  <a:lnTo>
                    <a:pt x="20799" y="6494"/>
                  </a:lnTo>
                  <a:lnTo>
                    <a:pt x="19834" y="6670"/>
                  </a:lnTo>
                  <a:lnTo>
                    <a:pt x="19790" y="6670"/>
                  </a:lnTo>
                  <a:lnTo>
                    <a:pt x="18035" y="7548"/>
                  </a:lnTo>
                  <a:lnTo>
                    <a:pt x="15797" y="8820"/>
                  </a:lnTo>
                  <a:lnTo>
                    <a:pt x="15753" y="8820"/>
                  </a:lnTo>
                  <a:lnTo>
                    <a:pt x="13866" y="10180"/>
                  </a:lnTo>
                  <a:lnTo>
                    <a:pt x="12199" y="10356"/>
                  </a:lnTo>
                  <a:lnTo>
                    <a:pt x="9039" y="10531"/>
                  </a:lnTo>
                  <a:lnTo>
                    <a:pt x="8996" y="10575"/>
                  </a:lnTo>
                  <a:lnTo>
                    <a:pt x="7372" y="11058"/>
                  </a:lnTo>
                  <a:lnTo>
                    <a:pt x="3818" y="12682"/>
                  </a:lnTo>
                  <a:lnTo>
                    <a:pt x="1755" y="14042"/>
                  </a:lnTo>
                  <a:lnTo>
                    <a:pt x="1711" y="14086"/>
                  </a:lnTo>
                  <a:lnTo>
                    <a:pt x="44" y="15885"/>
                  </a:lnTo>
                  <a:lnTo>
                    <a:pt x="44" y="15929"/>
                  </a:lnTo>
                  <a:lnTo>
                    <a:pt x="0" y="15973"/>
                  </a:lnTo>
                  <a:lnTo>
                    <a:pt x="44" y="16060"/>
                  </a:lnTo>
                  <a:lnTo>
                    <a:pt x="88" y="16104"/>
                  </a:lnTo>
                  <a:lnTo>
                    <a:pt x="176" y="16148"/>
                  </a:lnTo>
                  <a:lnTo>
                    <a:pt x="263" y="16148"/>
                  </a:lnTo>
                  <a:lnTo>
                    <a:pt x="307" y="16104"/>
                  </a:lnTo>
                  <a:lnTo>
                    <a:pt x="1975" y="14349"/>
                  </a:lnTo>
                  <a:lnTo>
                    <a:pt x="3993" y="12989"/>
                  </a:lnTo>
                  <a:lnTo>
                    <a:pt x="7504" y="11409"/>
                  </a:lnTo>
                  <a:lnTo>
                    <a:pt x="9083" y="10882"/>
                  </a:lnTo>
                  <a:lnTo>
                    <a:pt x="12199" y="10707"/>
                  </a:lnTo>
                  <a:lnTo>
                    <a:pt x="13954" y="10531"/>
                  </a:lnTo>
                  <a:lnTo>
                    <a:pt x="14042" y="10488"/>
                  </a:lnTo>
                  <a:lnTo>
                    <a:pt x="15973" y="9083"/>
                  </a:lnTo>
                  <a:lnTo>
                    <a:pt x="18167" y="7855"/>
                  </a:lnTo>
                  <a:lnTo>
                    <a:pt x="19922" y="7021"/>
                  </a:lnTo>
                  <a:lnTo>
                    <a:pt x="20843" y="6845"/>
                  </a:lnTo>
                  <a:lnTo>
                    <a:pt x="22116" y="6889"/>
                  </a:lnTo>
                  <a:lnTo>
                    <a:pt x="23739" y="7240"/>
                  </a:lnTo>
                  <a:lnTo>
                    <a:pt x="27645" y="8732"/>
                  </a:lnTo>
                  <a:lnTo>
                    <a:pt x="29663" y="9698"/>
                  </a:lnTo>
                  <a:lnTo>
                    <a:pt x="32823" y="11146"/>
                  </a:lnTo>
                  <a:lnTo>
                    <a:pt x="32867" y="11190"/>
                  </a:lnTo>
                  <a:lnTo>
                    <a:pt x="33700" y="11409"/>
                  </a:lnTo>
                  <a:lnTo>
                    <a:pt x="33788" y="11409"/>
                  </a:lnTo>
                  <a:lnTo>
                    <a:pt x="34359" y="11277"/>
                  </a:lnTo>
                  <a:lnTo>
                    <a:pt x="34446" y="11233"/>
                  </a:lnTo>
                  <a:lnTo>
                    <a:pt x="36158" y="9127"/>
                  </a:lnTo>
                  <a:lnTo>
                    <a:pt x="36947" y="7986"/>
                  </a:lnTo>
                  <a:lnTo>
                    <a:pt x="36947" y="7899"/>
                  </a:lnTo>
                  <a:lnTo>
                    <a:pt x="36947" y="7855"/>
                  </a:lnTo>
                  <a:lnTo>
                    <a:pt x="36333" y="5134"/>
                  </a:lnTo>
                  <a:lnTo>
                    <a:pt x="35368" y="1843"/>
                  </a:lnTo>
                  <a:lnTo>
                    <a:pt x="34929" y="132"/>
                  </a:lnTo>
                  <a:lnTo>
                    <a:pt x="34929" y="88"/>
                  </a:lnTo>
                  <a:lnTo>
                    <a:pt x="34885" y="44"/>
                  </a:lnTo>
                  <a:lnTo>
                    <a:pt x="34797"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 name="Google Shape;402;p7"/>
            <p:cNvSpPr/>
            <p:nvPr/>
          </p:nvSpPr>
          <p:spPr>
            <a:xfrm>
              <a:off x="2627400" y="2363275"/>
              <a:ext cx="931400" cy="657150"/>
            </a:xfrm>
            <a:custGeom>
              <a:rect b="b" l="l" r="r" t="t"/>
              <a:pathLst>
                <a:path extrusionOk="0" h="26286" w="37256">
                  <a:moveTo>
                    <a:pt x="36992" y="1"/>
                  </a:moveTo>
                  <a:lnTo>
                    <a:pt x="36948" y="45"/>
                  </a:lnTo>
                  <a:lnTo>
                    <a:pt x="36904" y="133"/>
                  </a:lnTo>
                  <a:lnTo>
                    <a:pt x="36466" y="2283"/>
                  </a:lnTo>
                  <a:lnTo>
                    <a:pt x="36466" y="2327"/>
                  </a:lnTo>
                  <a:lnTo>
                    <a:pt x="36422" y="4564"/>
                  </a:lnTo>
                  <a:lnTo>
                    <a:pt x="36290" y="9040"/>
                  </a:lnTo>
                  <a:lnTo>
                    <a:pt x="36334" y="12507"/>
                  </a:lnTo>
                  <a:lnTo>
                    <a:pt x="36334" y="12551"/>
                  </a:lnTo>
                  <a:lnTo>
                    <a:pt x="36597" y="13692"/>
                  </a:lnTo>
                  <a:lnTo>
                    <a:pt x="36158" y="14657"/>
                  </a:lnTo>
                  <a:lnTo>
                    <a:pt x="34930" y="15271"/>
                  </a:lnTo>
                  <a:lnTo>
                    <a:pt x="33394" y="15622"/>
                  </a:lnTo>
                  <a:lnTo>
                    <a:pt x="31683" y="15842"/>
                  </a:lnTo>
                  <a:lnTo>
                    <a:pt x="29971" y="15315"/>
                  </a:lnTo>
                  <a:lnTo>
                    <a:pt x="27294" y="14262"/>
                  </a:lnTo>
                  <a:lnTo>
                    <a:pt x="26110" y="13253"/>
                  </a:lnTo>
                  <a:lnTo>
                    <a:pt x="26022" y="13209"/>
                  </a:lnTo>
                  <a:lnTo>
                    <a:pt x="25890" y="13253"/>
                  </a:lnTo>
                  <a:lnTo>
                    <a:pt x="25276" y="13779"/>
                  </a:lnTo>
                  <a:lnTo>
                    <a:pt x="24179" y="14306"/>
                  </a:lnTo>
                  <a:lnTo>
                    <a:pt x="21502" y="15491"/>
                  </a:lnTo>
                  <a:lnTo>
                    <a:pt x="18826" y="16632"/>
                  </a:lnTo>
                  <a:lnTo>
                    <a:pt x="16851" y="17597"/>
                  </a:lnTo>
                  <a:lnTo>
                    <a:pt x="13823" y="19528"/>
                  </a:lnTo>
                  <a:lnTo>
                    <a:pt x="12200" y="19572"/>
                  </a:lnTo>
                  <a:lnTo>
                    <a:pt x="9435" y="19791"/>
                  </a:lnTo>
                  <a:lnTo>
                    <a:pt x="9391" y="19791"/>
                  </a:lnTo>
                  <a:lnTo>
                    <a:pt x="8426" y="20186"/>
                  </a:lnTo>
                  <a:lnTo>
                    <a:pt x="6495" y="21063"/>
                  </a:lnTo>
                  <a:lnTo>
                    <a:pt x="4520" y="22160"/>
                  </a:lnTo>
                  <a:lnTo>
                    <a:pt x="4477" y="22160"/>
                  </a:lnTo>
                  <a:lnTo>
                    <a:pt x="2634" y="23477"/>
                  </a:lnTo>
                  <a:lnTo>
                    <a:pt x="45" y="25978"/>
                  </a:lnTo>
                  <a:lnTo>
                    <a:pt x="1" y="26022"/>
                  </a:lnTo>
                  <a:lnTo>
                    <a:pt x="1" y="26066"/>
                  </a:lnTo>
                  <a:lnTo>
                    <a:pt x="1" y="26154"/>
                  </a:lnTo>
                  <a:lnTo>
                    <a:pt x="45" y="26197"/>
                  </a:lnTo>
                  <a:lnTo>
                    <a:pt x="89" y="26241"/>
                  </a:lnTo>
                  <a:lnTo>
                    <a:pt x="176" y="26285"/>
                  </a:lnTo>
                  <a:lnTo>
                    <a:pt x="220" y="26241"/>
                  </a:lnTo>
                  <a:lnTo>
                    <a:pt x="264" y="26197"/>
                  </a:lnTo>
                  <a:lnTo>
                    <a:pt x="2853" y="23740"/>
                  </a:lnTo>
                  <a:lnTo>
                    <a:pt x="4696" y="22468"/>
                  </a:lnTo>
                  <a:lnTo>
                    <a:pt x="6671" y="21371"/>
                  </a:lnTo>
                  <a:lnTo>
                    <a:pt x="8557" y="20493"/>
                  </a:lnTo>
                  <a:lnTo>
                    <a:pt x="9479" y="20142"/>
                  </a:lnTo>
                  <a:lnTo>
                    <a:pt x="12243" y="19923"/>
                  </a:lnTo>
                  <a:lnTo>
                    <a:pt x="13867" y="19879"/>
                  </a:lnTo>
                  <a:lnTo>
                    <a:pt x="13955" y="19835"/>
                  </a:lnTo>
                  <a:lnTo>
                    <a:pt x="17026" y="17904"/>
                  </a:lnTo>
                  <a:lnTo>
                    <a:pt x="18957" y="16939"/>
                  </a:lnTo>
                  <a:lnTo>
                    <a:pt x="21634" y="15798"/>
                  </a:lnTo>
                  <a:lnTo>
                    <a:pt x="24354" y="14613"/>
                  </a:lnTo>
                  <a:lnTo>
                    <a:pt x="25452" y="14087"/>
                  </a:lnTo>
                  <a:lnTo>
                    <a:pt x="25495" y="14087"/>
                  </a:lnTo>
                  <a:lnTo>
                    <a:pt x="26022" y="13604"/>
                  </a:lnTo>
                  <a:lnTo>
                    <a:pt x="27119" y="14525"/>
                  </a:lnTo>
                  <a:lnTo>
                    <a:pt x="27163" y="14569"/>
                  </a:lnTo>
                  <a:lnTo>
                    <a:pt x="29840" y="15666"/>
                  </a:lnTo>
                  <a:lnTo>
                    <a:pt x="31595" y="16193"/>
                  </a:lnTo>
                  <a:lnTo>
                    <a:pt x="31683" y="16193"/>
                  </a:lnTo>
                  <a:lnTo>
                    <a:pt x="33438" y="15973"/>
                  </a:lnTo>
                  <a:lnTo>
                    <a:pt x="33482" y="15973"/>
                  </a:lnTo>
                  <a:lnTo>
                    <a:pt x="35061" y="15622"/>
                  </a:lnTo>
                  <a:lnTo>
                    <a:pt x="35061" y="15578"/>
                  </a:lnTo>
                  <a:lnTo>
                    <a:pt x="36378" y="14964"/>
                  </a:lnTo>
                  <a:lnTo>
                    <a:pt x="36466" y="14876"/>
                  </a:lnTo>
                  <a:lnTo>
                    <a:pt x="36904" y="13779"/>
                  </a:lnTo>
                  <a:lnTo>
                    <a:pt x="36948" y="13692"/>
                  </a:lnTo>
                  <a:lnTo>
                    <a:pt x="36685" y="12507"/>
                  </a:lnTo>
                  <a:lnTo>
                    <a:pt x="36641" y="9040"/>
                  </a:lnTo>
                  <a:lnTo>
                    <a:pt x="36773" y="4564"/>
                  </a:lnTo>
                  <a:lnTo>
                    <a:pt x="36817" y="2327"/>
                  </a:lnTo>
                  <a:lnTo>
                    <a:pt x="37255" y="176"/>
                  </a:lnTo>
                  <a:lnTo>
                    <a:pt x="37255" y="133"/>
                  </a:lnTo>
                  <a:lnTo>
                    <a:pt x="37255" y="45"/>
                  </a:lnTo>
                  <a:lnTo>
                    <a:pt x="37211"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 name="Google Shape;403;p7"/>
            <p:cNvSpPr/>
            <p:nvPr/>
          </p:nvSpPr>
          <p:spPr>
            <a:xfrm>
              <a:off x="3319625" y="1408900"/>
              <a:ext cx="345575" cy="2234625"/>
            </a:xfrm>
            <a:custGeom>
              <a:rect b="b" l="l" r="r" t="t"/>
              <a:pathLst>
                <a:path extrusionOk="0" h="89385" w="13823">
                  <a:moveTo>
                    <a:pt x="8382" y="0"/>
                  </a:moveTo>
                  <a:lnTo>
                    <a:pt x="8294" y="44"/>
                  </a:lnTo>
                  <a:lnTo>
                    <a:pt x="8250" y="88"/>
                  </a:lnTo>
                  <a:lnTo>
                    <a:pt x="8250" y="176"/>
                  </a:lnTo>
                  <a:lnTo>
                    <a:pt x="8250" y="219"/>
                  </a:lnTo>
                  <a:lnTo>
                    <a:pt x="8294" y="263"/>
                  </a:lnTo>
                  <a:lnTo>
                    <a:pt x="9961" y="2413"/>
                  </a:lnTo>
                  <a:lnTo>
                    <a:pt x="11190" y="3467"/>
                  </a:lnTo>
                  <a:lnTo>
                    <a:pt x="11278" y="3510"/>
                  </a:lnTo>
                  <a:lnTo>
                    <a:pt x="12814" y="4037"/>
                  </a:lnTo>
                  <a:lnTo>
                    <a:pt x="13165" y="4344"/>
                  </a:lnTo>
                  <a:lnTo>
                    <a:pt x="13340" y="4959"/>
                  </a:lnTo>
                  <a:lnTo>
                    <a:pt x="13472" y="6450"/>
                  </a:lnTo>
                  <a:lnTo>
                    <a:pt x="13340" y="7504"/>
                  </a:lnTo>
                  <a:lnTo>
                    <a:pt x="12726" y="9347"/>
                  </a:lnTo>
                  <a:lnTo>
                    <a:pt x="12068" y="12067"/>
                  </a:lnTo>
                  <a:lnTo>
                    <a:pt x="11629" y="14656"/>
                  </a:lnTo>
                  <a:lnTo>
                    <a:pt x="11629" y="14700"/>
                  </a:lnTo>
                  <a:lnTo>
                    <a:pt x="11497" y="17069"/>
                  </a:lnTo>
                  <a:lnTo>
                    <a:pt x="11453" y="19702"/>
                  </a:lnTo>
                  <a:lnTo>
                    <a:pt x="11102" y="24573"/>
                  </a:lnTo>
                  <a:lnTo>
                    <a:pt x="11102" y="24617"/>
                  </a:lnTo>
                  <a:lnTo>
                    <a:pt x="11322" y="26416"/>
                  </a:lnTo>
                  <a:lnTo>
                    <a:pt x="11322" y="26460"/>
                  </a:lnTo>
                  <a:lnTo>
                    <a:pt x="12111" y="29575"/>
                  </a:lnTo>
                  <a:lnTo>
                    <a:pt x="12857" y="32647"/>
                  </a:lnTo>
                  <a:lnTo>
                    <a:pt x="12770" y="33525"/>
                  </a:lnTo>
                  <a:lnTo>
                    <a:pt x="11804" y="35631"/>
                  </a:lnTo>
                  <a:lnTo>
                    <a:pt x="10663" y="38527"/>
                  </a:lnTo>
                  <a:lnTo>
                    <a:pt x="10268" y="40545"/>
                  </a:lnTo>
                  <a:lnTo>
                    <a:pt x="10268" y="40589"/>
                  </a:lnTo>
                  <a:lnTo>
                    <a:pt x="10181" y="42696"/>
                  </a:lnTo>
                  <a:lnTo>
                    <a:pt x="10049" y="47654"/>
                  </a:lnTo>
                  <a:lnTo>
                    <a:pt x="10181" y="49760"/>
                  </a:lnTo>
                  <a:lnTo>
                    <a:pt x="10663" y="52174"/>
                  </a:lnTo>
                  <a:lnTo>
                    <a:pt x="11453" y="55070"/>
                  </a:lnTo>
                  <a:lnTo>
                    <a:pt x="12375" y="58493"/>
                  </a:lnTo>
                  <a:lnTo>
                    <a:pt x="12331" y="58887"/>
                  </a:lnTo>
                  <a:lnTo>
                    <a:pt x="11497" y="60204"/>
                  </a:lnTo>
                  <a:lnTo>
                    <a:pt x="10268" y="62135"/>
                  </a:lnTo>
                  <a:lnTo>
                    <a:pt x="10225" y="62178"/>
                  </a:lnTo>
                  <a:lnTo>
                    <a:pt x="9742" y="63627"/>
                  </a:lnTo>
                  <a:lnTo>
                    <a:pt x="9698" y="63670"/>
                  </a:lnTo>
                  <a:lnTo>
                    <a:pt x="9347" y="67620"/>
                  </a:lnTo>
                  <a:lnTo>
                    <a:pt x="9347" y="67707"/>
                  </a:lnTo>
                  <a:lnTo>
                    <a:pt x="9479" y="68234"/>
                  </a:lnTo>
                  <a:lnTo>
                    <a:pt x="9479" y="68278"/>
                  </a:lnTo>
                  <a:lnTo>
                    <a:pt x="10576" y="70603"/>
                  </a:lnTo>
                  <a:lnTo>
                    <a:pt x="12638" y="74948"/>
                  </a:lnTo>
                  <a:lnTo>
                    <a:pt x="12287" y="75957"/>
                  </a:lnTo>
                  <a:lnTo>
                    <a:pt x="10400" y="77186"/>
                  </a:lnTo>
                  <a:lnTo>
                    <a:pt x="8557" y="78546"/>
                  </a:lnTo>
                  <a:lnTo>
                    <a:pt x="6275" y="80433"/>
                  </a:lnTo>
                  <a:lnTo>
                    <a:pt x="5968" y="80477"/>
                  </a:lnTo>
                  <a:lnTo>
                    <a:pt x="5880" y="80520"/>
                  </a:lnTo>
                  <a:lnTo>
                    <a:pt x="3642" y="82714"/>
                  </a:lnTo>
                  <a:lnTo>
                    <a:pt x="2326" y="84119"/>
                  </a:lnTo>
                  <a:lnTo>
                    <a:pt x="2282" y="84206"/>
                  </a:lnTo>
                  <a:lnTo>
                    <a:pt x="1405" y="86269"/>
                  </a:lnTo>
                  <a:lnTo>
                    <a:pt x="44" y="89121"/>
                  </a:lnTo>
                  <a:lnTo>
                    <a:pt x="0" y="89209"/>
                  </a:lnTo>
                  <a:lnTo>
                    <a:pt x="44" y="89253"/>
                  </a:lnTo>
                  <a:lnTo>
                    <a:pt x="44" y="89340"/>
                  </a:lnTo>
                  <a:lnTo>
                    <a:pt x="132" y="89384"/>
                  </a:lnTo>
                  <a:lnTo>
                    <a:pt x="176" y="89384"/>
                  </a:lnTo>
                  <a:lnTo>
                    <a:pt x="308" y="89340"/>
                  </a:lnTo>
                  <a:lnTo>
                    <a:pt x="351" y="89296"/>
                  </a:lnTo>
                  <a:lnTo>
                    <a:pt x="1712" y="86400"/>
                  </a:lnTo>
                  <a:lnTo>
                    <a:pt x="2589" y="84338"/>
                  </a:lnTo>
                  <a:lnTo>
                    <a:pt x="3906" y="82934"/>
                  </a:lnTo>
                  <a:lnTo>
                    <a:pt x="6056" y="80828"/>
                  </a:lnTo>
                  <a:lnTo>
                    <a:pt x="6363" y="80784"/>
                  </a:lnTo>
                  <a:lnTo>
                    <a:pt x="6451" y="80740"/>
                  </a:lnTo>
                  <a:lnTo>
                    <a:pt x="8777" y="78809"/>
                  </a:lnTo>
                  <a:lnTo>
                    <a:pt x="10619" y="77449"/>
                  </a:lnTo>
                  <a:lnTo>
                    <a:pt x="12550" y="76220"/>
                  </a:lnTo>
                  <a:lnTo>
                    <a:pt x="12638" y="76132"/>
                  </a:lnTo>
                  <a:lnTo>
                    <a:pt x="12989" y="74992"/>
                  </a:lnTo>
                  <a:lnTo>
                    <a:pt x="12989" y="74860"/>
                  </a:lnTo>
                  <a:lnTo>
                    <a:pt x="10883" y="70472"/>
                  </a:lnTo>
                  <a:lnTo>
                    <a:pt x="9786" y="68146"/>
                  </a:lnTo>
                  <a:lnTo>
                    <a:pt x="9698" y="67620"/>
                  </a:lnTo>
                  <a:lnTo>
                    <a:pt x="10049" y="63714"/>
                  </a:lnTo>
                  <a:lnTo>
                    <a:pt x="10576" y="62310"/>
                  </a:lnTo>
                  <a:lnTo>
                    <a:pt x="11760" y="60379"/>
                  </a:lnTo>
                  <a:lnTo>
                    <a:pt x="12638" y="59063"/>
                  </a:lnTo>
                  <a:lnTo>
                    <a:pt x="12682" y="58975"/>
                  </a:lnTo>
                  <a:lnTo>
                    <a:pt x="12726" y="58493"/>
                  </a:lnTo>
                  <a:lnTo>
                    <a:pt x="12726" y="58449"/>
                  </a:lnTo>
                  <a:lnTo>
                    <a:pt x="11760" y="54938"/>
                  </a:lnTo>
                  <a:lnTo>
                    <a:pt x="11014" y="52086"/>
                  </a:lnTo>
                  <a:lnTo>
                    <a:pt x="10532" y="49716"/>
                  </a:lnTo>
                  <a:lnTo>
                    <a:pt x="10400" y="47654"/>
                  </a:lnTo>
                  <a:lnTo>
                    <a:pt x="10532" y="42739"/>
                  </a:lnTo>
                  <a:lnTo>
                    <a:pt x="10619" y="40589"/>
                  </a:lnTo>
                  <a:lnTo>
                    <a:pt x="11014" y="38615"/>
                  </a:lnTo>
                  <a:lnTo>
                    <a:pt x="12111" y="35763"/>
                  </a:lnTo>
                  <a:lnTo>
                    <a:pt x="13077" y="33656"/>
                  </a:lnTo>
                  <a:lnTo>
                    <a:pt x="13077" y="33612"/>
                  </a:lnTo>
                  <a:lnTo>
                    <a:pt x="13208" y="32647"/>
                  </a:lnTo>
                  <a:lnTo>
                    <a:pt x="13208" y="32603"/>
                  </a:lnTo>
                  <a:lnTo>
                    <a:pt x="12462" y="29488"/>
                  </a:lnTo>
                  <a:lnTo>
                    <a:pt x="11673" y="26372"/>
                  </a:lnTo>
                  <a:lnTo>
                    <a:pt x="11453" y="24573"/>
                  </a:lnTo>
                  <a:lnTo>
                    <a:pt x="11804" y="19702"/>
                  </a:lnTo>
                  <a:lnTo>
                    <a:pt x="11848" y="17113"/>
                  </a:lnTo>
                  <a:lnTo>
                    <a:pt x="11980" y="14700"/>
                  </a:lnTo>
                  <a:lnTo>
                    <a:pt x="12419" y="12111"/>
                  </a:lnTo>
                  <a:lnTo>
                    <a:pt x="13077" y="9434"/>
                  </a:lnTo>
                  <a:lnTo>
                    <a:pt x="13647" y="7591"/>
                  </a:lnTo>
                  <a:lnTo>
                    <a:pt x="13647" y="7547"/>
                  </a:lnTo>
                  <a:lnTo>
                    <a:pt x="13823" y="6494"/>
                  </a:lnTo>
                  <a:lnTo>
                    <a:pt x="13823" y="6450"/>
                  </a:lnTo>
                  <a:lnTo>
                    <a:pt x="13691" y="4915"/>
                  </a:lnTo>
                  <a:lnTo>
                    <a:pt x="13691" y="4871"/>
                  </a:lnTo>
                  <a:lnTo>
                    <a:pt x="13472" y="4213"/>
                  </a:lnTo>
                  <a:lnTo>
                    <a:pt x="13428" y="4125"/>
                  </a:lnTo>
                  <a:lnTo>
                    <a:pt x="13033" y="3730"/>
                  </a:lnTo>
                  <a:lnTo>
                    <a:pt x="12945" y="3686"/>
                  </a:lnTo>
                  <a:lnTo>
                    <a:pt x="11409" y="3203"/>
                  </a:lnTo>
                  <a:lnTo>
                    <a:pt x="10225" y="2150"/>
                  </a:lnTo>
                  <a:lnTo>
                    <a:pt x="8557" y="88"/>
                  </a:lnTo>
                  <a:lnTo>
                    <a:pt x="8513"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 name="Google Shape;404;p7"/>
            <p:cNvSpPr/>
            <p:nvPr/>
          </p:nvSpPr>
          <p:spPr>
            <a:xfrm>
              <a:off x="2895075" y="3238700"/>
              <a:ext cx="385075" cy="337900"/>
            </a:xfrm>
            <a:custGeom>
              <a:rect b="b" l="l" r="r" t="t"/>
              <a:pathLst>
                <a:path extrusionOk="0" h="13516" w="15403">
                  <a:moveTo>
                    <a:pt x="7197" y="0"/>
                  </a:moveTo>
                  <a:lnTo>
                    <a:pt x="2677" y="483"/>
                  </a:lnTo>
                  <a:lnTo>
                    <a:pt x="176" y="527"/>
                  </a:lnTo>
                  <a:lnTo>
                    <a:pt x="132" y="527"/>
                  </a:lnTo>
                  <a:lnTo>
                    <a:pt x="45" y="571"/>
                  </a:lnTo>
                  <a:lnTo>
                    <a:pt x="1" y="659"/>
                  </a:lnTo>
                  <a:lnTo>
                    <a:pt x="1" y="703"/>
                  </a:lnTo>
                  <a:lnTo>
                    <a:pt x="45" y="790"/>
                  </a:lnTo>
                  <a:lnTo>
                    <a:pt x="45" y="834"/>
                  </a:lnTo>
                  <a:lnTo>
                    <a:pt x="132" y="878"/>
                  </a:lnTo>
                  <a:lnTo>
                    <a:pt x="176" y="878"/>
                  </a:lnTo>
                  <a:lnTo>
                    <a:pt x="2721" y="834"/>
                  </a:lnTo>
                  <a:lnTo>
                    <a:pt x="7197" y="351"/>
                  </a:lnTo>
                  <a:lnTo>
                    <a:pt x="7548" y="615"/>
                  </a:lnTo>
                  <a:lnTo>
                    <a:pt x="8470" y="1448"/>
                  </a:lnTo>
                  <a:lnTo>
                    <a:pt x="10005" y="2940"/>
                  </a:lnTo>
                  <a:lnTo>
                    <a:pt x="11805" y="4783"/>
                  </a:lnTo>
                  <a:lnTo>
                    <a:pt x="14525" y="7943"/>
                  </a:lnTo>
                  <a:lnTo>
                    <a:pt x="15052" y="9128"/>
                  </a:lnTo>
                  <a:lnTo>
                    <a:pt x="14964" y="10619"/>
                  </a:lnTo>
                  <a:lnTo>
                    <a:pt x="14042" y="13252"/>
                  </a:lnTo>
                  <a:lnTo>
                    <a:pt x="13999" y="13340"/>
                  </a:lnTo>
                  <a:lnTo>
                    <a:pt x="14042" y="13384"/>
                  </a:lnTo>
                  <a:lnTo>
                    <a:pt x="14086" y="13428"/>
                  </a:lnTo>
                  <a:lnTo>
                    <a:pt x="14130" y="13472"/>
                  </a:lnTo>
                  <a:lnTo>
                    <a:pt x="14174" y="13516"/>
                  </a:lnTo>
                  <a:lnTo>
                    <a:pt x="14306" y="13472"/>
                  </a:lnTo>
                  <a:lnTo>
                    <a:pt x="14350" y="13384"/>
                  </a:lnTo>
                  <a:lnTo>
                    <a:pt x="15271" y="10707"/>
                  </a:lnTo>
                  <a:lnTo>
                    <a:pt x="15315" y="10663"/>
                  </a:lnTo>
                  <a:lnTo>
                    <a:pt x="15403" y="9128"/>
                  </a:lnTo>
                  <a:lnTo>
                    <a:pt x="15359" y="9040"/>
                  </a:lnTo>
                  <a:lnTo>
                    <a:pt x="14832" y="7767"/>
                  </a:lnTo>
                  <a:lnTo>
                    <a:pt x="14788" y="7723"/>
                  </a:lnTo>
                  <a:lnTo>
                    <a:pt x="12068" y="4520"/>
                  </a:lnTo>
                  <a:lnTo>
                    <a:pt x="10269" y="2721"/>
                  </a:lnTo>
                  <a:lnTo>
                    <a:pt x="8689" y="1185"/>
                  </a:lnTo>
                  <a:lnTo>
                    <a:pt x="7767" y="351"/>
                  </a:lnTo>
                  <a:lnTo>
                    <a:pt x="7329" y="44"/>
                  </a:lnTo>
                  <a:lnTo>
                    <a:pt x="7197"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 name="Google Shape;405;p7"/>
            <p:cNvSpPr/>
            <p:nvPr/>
          </p:nvSpPr>
          <p:spPr>
            <a:xfrm>
              <a:off x="2931275" y="3283675"/>
              <a:ext cx="242475" cy="218325"/>
            </a:xfrm>
            <a:custGeom>
              <a:rect b="b" l="l" r="r" t="t"/>
              <a:pathLst>
                <a:path extrusionOk="0" h="8733" w="9699">
                  <a:moveTo>
                    <a:pt x="1624" y="1"/>
                  </a:moveTo>
                  <a:lnTo>
                    <a:pt x="176" y="44"/>
                  </a:lnTo>
                  <a:lnTo>
                    <a:pt x="132" y="88"/>
                  </a:lnTo>
                  <a:lnTo>
                    <a:pt x="45" y="88"/>
                  </a:lnTo>
                  <a:lnTo>
                    <a:pt x="45" y="176"/>
                  </a:lnTo>
                  <a:lnTo>
                    <a:pt x="1" y="220"/>
                  </a:lnTo>
                  <a:lnTo>
                    <a:pt x="45" y="308"/>
                  </a:lnTo>
                  <a:lnTo>
                    <a:pt x="88" y="352"/>
                  </a:lnTo>
                  <a:lnTo>
                    <a:pt x="176" y="395"/>
                  </a:lnTo>
                  <a:lnTo>
                    <a:pt x="1624" y="352"/>
                  </a:lnTo>
                  <a:lnTo>
                    <a:pt x="3555" y="483"/>
                  </a:lnTo>
                  <a:lnTo>
                    <a:pt x="4301" y="746"/>
                  </a:lnTo>
                  <a:lnTo>
                    <a:pt x="5530" y="1843"/>
                  </a:lnTo>
                  <a:lnTo>
                    <a:pt x="7504" y="4038"/>
                  </a:lnTo>
                  <a:lnTo>
                    <a:pt x="8426" y="5266"/>
                  </a:lnTo>
                  <a:lnTo>
                    <a:pt x="9128" y="6626"/>
                  </a:lnTo>
                  <a:lnTo>
                    <a:pt x="9347" y="8118"/>
                  </a:lnTo>
                  <a:lnTo>
                    <a:pt x="9259" y="8557"/>
                  </a:lnTo>
                  <a:lnTo>
                    <a:pt x="9259" y="8601"/>
                  </a:lnTo>
                  <a:lnTo>
                    <a:pt x="9303" y="8689"/>
                  </a:lnTo>
                  <a:lnTo>
                    <a:pt x="9347" y="8733"/>
                  </a:lnTo>
                  <a:lnTo>
                    <a:pt x="9435" y="8733"/>
                  </a:lnTo>
                  <a:lnTo>
                    <a:pt x="9567" y="8689"/>
                  </a:lnTo>
                  <a:lnTo>
                    <a:pt x="9611" y="8601"/>
                  </a:lnTo>
                  <a:lnTo>
                    <a:pt x="9698" y="8162"/>
                  </a:lnTo>
                  <a:lnTo>
                    <a:pt x="9698" y="8074"/>
                  </a:lnTo>
                  <a:lnTo>
                    <a:pt x="9435" y="6539"/>
                  </a:lnTo>
                  <a:lnTo>
                    <a:pt x="9435" y="6495"/>
                  </a:lnTo>
                  <a:lnTo>
                    <a:pt x="8733" y="5091"/>
                  </a:lnTo>
                  <a:lnTo>
                    <a:pt x="8689" y="5091"/>
                  </a:lnTo>
                  <a:lnTo>
                    <a:pt x="7768" y="3818"/>
                  </a:lnTo>
                  <a:lnTo>
                    <a:pt x="7768" y="3774"/>
                  </a:lnTo>
                  <a:lnTo>
                    <a:pt x="5749" y="1580"/>
                  </a:lnTo>
                  <a:lnTo>
                    <a:pt x="4520" y="483"/>
                  </a:lnTo>
                  <a:lnTo>
                    <a:pt x="4433" y="439"/>
                  </a:lnTo>
                  <a:lnTo>
                    <a:pt x="3643" y="176"/>
                  </a:lnTo>
                  <a:lnTo>
                    <a:pt x="3599" y="132"/>
                  </a:lnTo>
                  <a:lnTo>
                    <a:pt x="1624"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 name="Google Shape;406;p7"/>
            <p:cNvSpPr/>
            <p:nvPr/>
          </p:nvSpPr>
          <p:spPr>
            <a:xfrm>
              <a:off x="2574750" y="1389150"/>
              <a:ext cx="1018050" cy="1583000"/>
            </a:xfrm>
            <a:custGeom>
              <a:rect b="b" l="l" r="r" t="t"/>
              <a:pathLst>
                <a:path extrusionOk="0" h="63320" w="40722">
                  <a:moveTo>
                    <a:pt x="34666" y="0"/>
                  </a:moveTo>
                  <a:lnTo>
                    <a:pt x="34622" y="44"/>
                  </a:lnTo>
                  <a:lnTo>
                    <a:pt x="34578" y="88"/>
                  </a:lnTo>
                  <a:lnTo>
                    <a:pt x="34535" y="132"/>
                  </a:lnTo>
                  <a:lnTo>
                    <a:pt x="34535" y="220"/>
                  </a:lnTo>
                  <a:lnTo>
                    <a:pt x="34578" y="263"/>
                  </a:lnTo>
                  <a:lnTo>
                    <a:pt x="36597" y="3072"/>
                  </a:lnTo>
                  <a:lnTo>
                    <a:pt x="37826" y="4959"/>
                  </a:lnTo>
                  <a:lnTo>
                    <a:pt x="38791" y="6714"/>
                  </a:lnTo>
                  <a:lnTo>
                    <a:pt x="39230" y="8030"/>
                  </a:lnTo>
                  <a:lnTo>
                    <a:pt x="39098" y="10224"/>
                  </a:lnTo>
                  <a:lnTo>
                    <a:pt x="39098" y="10268"/>
                  </a:lnTo>
                  <a:lnTo>
                    <a:pt x="39537" y="12594"/>
                  </a:lnTo>
                  <a:lnTo>
                    <a:pt x="39493" y="13779"/>
                  </a:lnTo>
                  <a:lnTo>
                    <a:pt x="39230" y="15885"/>
                  </a:lnTo>
                  <a:lnTo>
                    <a:pt x="39230" y="15929"/>
                  </a:lnTo>
                  <a:lnTo>
                    <a:pt x="39317" y="20229"/>
                  </a:lnTo>
                  <a:lnTo>
                    <a:pt x="39142" y="22511"/>
                  </a:lnTo>
                  <a:lnTo>
                    <a:pt x="38966" y="25319"/>
                  </a:lnTo>
                  <a:lnTo>
                    <a:pt x="39142" y="27118"/>
                  </a:lnTo>
                  <a:lnTo>
                    <a:pt x="39142" y="27162"/>
                  </a:lnTo>
                  <a:lnTo>
                    <a:pt x="39800" y="29970"/>
                  </a:lnTo>
                  <a:lnTo>
                    <a:pt x="40371" y="32472"/>
                  </a:lnTo>
                  <a:lnTo>
                    <a:pt x="40239" y="33964"/>
                  </a:lnTo>
                  <a:lnTo>
                    <a:pt x="39712" y="35850"/>
                  </a:lnTo>
                  <a:lnTo>
                    <a:pt x="38264" y="39800"/>
                  </a:lnTo>
                  <a:lnTo>
                    <a:pt x="38264" y="39844"/>
                  </a:lnTo>
                  <a:lnTo>
                    <a:pt x="37957" y="41248"/>
                  </a:lnTo>
                  <a:lnTo>
                    <a:pt x="37299" y="42740"/>
                  </a:lnTo>
                  <a:lnTo>
                    <a:pt x="35368" y="45767"/>
                  </a:lnTo>
                  <a:lnTo>
                    <a:pt x="33789" y="47172"/>
                  </a:lnTo>
                  <a:lnTo>
                    <a:pt x="31770" y="48883"/>
                  </a:lnTo>
                  <a:lnTo>
                    <a:pt x="30849" y="48839"/>
                  </a:lnTo>
                  <a:lnTo>
                    <a:pt x="28786" y="48400"/>
                  </a:lnTo>
                  <a:lnTo>
                    <a:pt x="28655" y="48400"/>
                  </a:lnTo>
                  <a:lnTo>
                    <a:pt x="26153" y="49673"/>
                  </a:lnTo>
                  <a:lnTo>
                    <a:pt x="23520" y="50901"/>
                  </a:lnTo>
                  <a:lnTo>
                    <a:pt x="20493" y="52306"/>
                  </a:lnTo>
                  <a:lnTo>
                    <a:pt x="14613" y="54894"/>
                  </a:lnTo>
                  <a:lnTo>
                    <a:pt x="10488" y="56299"/>
                  </a:lnTo>
                  <a:lnTo>
                    <a:pt x="10444" y="56343"/>
                  </a:lnTo>
                  <a:lnTo>
                    <a:pt x="7943" y="57571"/>
                  </a:lnTo>
                  <a:lnTo>
                    <a:pt x="5837" y="58844"/>
                  </a:lnTo>
                  <a:lnTo>
                    <a:pt x="2546" y="61257"/>
                  </a:lnTo>
                  <a:lnTo>
                    <a:pt x="44" y="63012"/>
                  </a:lnTo>
                  <a:lnTo>
                    <a:pt x="1" y="63056"/>
                  </a:lnTo>
                  <a:lnTo>
                    <a:pt x="1" y="63100"/>
                  </a:lnTo>
                  <a:lnTo>
                    <a:pt x="1" y="63188"/>
                  </a:lnTo>
                  <a:lnTo>
                    <a:pt x="1" y="63232"/>
                  </a:lnTo>
                  <a:lnTo>
                    <a:pt x="88" y="63319"/>
                  </a:lnTo>
                  <a:lnTo>
                    <a:pt x="176" y="63319"/>
                  </a:lnTo>
                  <a:lnTo>
                    <a:pt x="264" y="63276"/>
                  </a:lnTo>
                  <a:lnTo>
                    <a:pt x="2765" y="61520"/>
                  </a:lnTo>
                  <a:lnTo>
                    <a:pt x="6012" y="59151"/>
                  </a:lnTo>
                  <a:lnTo>
                    <a:pt x="8118" y="57878"/>
                  </a:lnTo>
                  <a:lnTo>
                    <a:pt x="10620" y="56650"/>
                  </a:lnTo>
                  <a:lnTo>
                    <a:pt x="14744" y="55202"/>
                  </a:lnTo>
                  <a:lnTo>
                    <a:pt x="20624" y="52613"/>
                  </a:lnTo>
                  <a:lnTo>
                    <a:pt x="23696" y="51209"/>
                  </a:lnTo>
                  <a:lnTo>
                    <a:pt x="26285" y="49980"/>
                  </a:lnTo>
                  <a:lnTo>
                    <a:pt x="28786" y="48751"/>
                  </a:lnTo>
                  <a:lnTo>
                    <a:pt x="30805" y="49190"/>
                  </a:lnTo>
                  <a:lnTo>
                    <a:pt x="31858" y="49234"/>
                  </a:lnTo>
                  <a:lnTo>
                    <a:pt x="31946" y="49190"/>
                  </a:lnTo>
                  <a:lnTo>
                    <a:pt x="34008" y="47435"/>
                  </a:lnTo>
                  <a:lnTo>
                    <a:pt x="35588" y="46031"/>
                  </a:lnTo>
                  <a:lnTo>
                    <a:pt x="35632" y="45987"/>
                  </a:lnTo>
                  <a:lnTo>
                    <a:pt x="37562" y="42915"/>
                  </a:lnTo>
                  <a:lnTo>
                    <a:pt x="37606" y="42871"/>
                  </a:lnTo>
                  <a:lnTo>
                    <a:pt x="38264" y="41379"/>
                  </a:lnTo>
                  <a:lnTo>
                    <a:pt x="38264" y="41335"/>
                  </a:lnTo>
                  <a:lnTo>
                    <a:pt x="38615" y="39931"/>
                  </a:lnTo>
                  <a:lnTo>
                    <a:pt x="40063" y="35982"/>
                  </a:lnTo>
                  <a:lnTo>
                    <a:pt x="40546" y="34007"/>
                  </a:lnTo>
                  <a:lnTo>
                    <a:pt x="40590" y="34007"/>
                  </a:lnTo>
                  <a:lnTo>
                    <a:pt x="40722" y="32472"/>
                  </a:lnTo>
                  <a:lnTo>
                    <a:pt x="40722" y="32428"/>
                  </a:lnTo>
                  <a:lnTo>
                    <a:pt x="40151" y="29883"/>
                  </a:lnTo>
                  <a:lnTo>
                    <a:pt x="39493" y="27074"/>
                  </a:lnTo>
                  <a:lnTo>
                    <a:pt x="39317" y="25319"/>
                  </a:lnTo>
                  <a:lnTo>
                    <a:pt x="39493" y="22555"/>
                  </a:lnTo>
                  <a:lnTo>
                    <a:pt x="39669" y="20229"/>
                  </a:lnTo>
                  <a:lnTo>
                    <a:pt x="39581" y="15929"/>
                  </a:lnTo>
                  <a:lnTo>
                    <a:pt x="39844" y="13822"/>
                  </a:lnTo>
                  <a:lnTo>
                    <a:pt x="39888" y="12594"/>
                  </a:lnTo>
                  <a:lnTo>
                    <a:pt x="39888" y="12550"/>
                  </a:lnTo>
                  <a:lnTo>
                    <a:pt x="39449" y="10224"/>
                  </a:lnTo>
                  <a:lnTo>
                    <a:pt x="39581" y="8030"/>
                  </a:lnTo>
                  <a:lnTo>
                    <a:pt x="39537" y="7943"/>
                  </a:lnTo>
                  <a:lnTo>
                    <a:pt x="39142" y="6582"/>
                  </a:lnTo>
                  <a:lnTo>
                    <a:pt x="39098" y="6582"/>
                  </a:lnTo>
                  <a:lnTo>
                    <a:pt x="38133" y="4783"/>
                  </a:lnTo>
                  <a:lnTo>
                    <a:pt x="36904" y="2896"/>
                  </a:lnTo>
                  <a:lnTo>
                    <a:pt x="34886" y="44"/>
                  </a:lnTo>
                  <a:lnTo>
                    <a:pt x="34798"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 name="Google Shape;407;p7"/>
            <p:cNvSpPr/>
            <p:nvPr/>
          </p:nvSpPr>
          <p:spPr>
            <a:xfrm>
              <a:off x="2434325" y="1378175"/>
              <a:ext cx="930300" cy="1467825"/>
            </a:xfrm>
            <a:custGeom>
              <a:rect b="b" l="l" r="r" t="t"/>
              <a:pathLst>
                <a:path extrusionOk="0" h="58713" w="37212">
                  <a:moveTo>
                    <a:pt x="35369" y="0"/>
                  </a:moveTo>
                  <a:lnTo>
                    <a:pt x="35325" y="44"/>
                  </a:lnTo>
                  <a:lnTo>
                    <a:pt x="35281" y="88"/>
                  </a:lnTo>
                  <a:lnTo>
                    <a:pt x="35237" y="176"/>
                  </a:lnTo>
                  <a:lnTo>
                    <a:pt x="35237" y="220"/>
                  </a:lnTo>
                  <a:lnTo>
                    <a:pt x="35281" y="308"/>
                  </a:lnTo>
                  <a:lnTo>
                    <a:pt x="36466" y="1931"/>
                  </a:lnTo>
                  <a:lnTo>
                    <a:pt x="36685" y="2896"/>
                  </a:lnTo>
                  <a:lnTo>
                    <a:pt x="36860" y="5968"/>
                  </a:lnTo>
                  <a:lnTo>
                    <a:pt x="36641" y="7065"/>
                  </a:lnTo>
                  <a:lnTo>
                    <a:pt x="35369" y="10400"/>
                  </a:lnTo>
                  <a:lnTo>
                    <a:pt x="33833" y="15271"/>
                  </a:lnTo>
                  <a:lnTo>
                    <a:pt x="32429" y="17904"/>
                  </a:lnTo>
                  <a:lnTo>
                    <a:pt x="31244" y="20229"/>
                  </a:lnTo>
                  <a:lnTo>
                    <a:pt x="30235" y="22467"/>
                  </a:lnTo>
                  <a:lnTo>
                    <a:pt x="28655" y="25275"/>
                  </a:lnTo>
                  <a:lnTo>
                    <a:pt x="26461" y="28654"/>
                  </a:lnTo>
                  <a:lnTo>
                    <a:pt x="26461" y="28698"/>
                  </a:lnTo>
                  <a:lnTo>
                    <a:pt x="26197" y="29663"/>
                  </a:lnTo>
                  <a:lnTo>
                    <a:pt x="26197" y="29707"/>
                  </a:lnTo>
                  <a:lnTo>
                    <a:pt x="26066" y="31068"/>
                  </a:lnTo>
                  <a:lnTo>
                    <a:pt x="26066" y="31112"/>
                  </a:lnTo>
                  <a:lnTo>
                    <a:pt x="26505" y="35105"/>
                  </a:lnTo>
                  <a:lnTo>
                    <a:pt x="26943" y="38747"/>
                  </a:lnTo>
                  <a:lnTo>
                    <a:pt x="26724" y="39229"/>
                  </a:lnTo>
                  <a:lnTo>
                    <a:pt x="26241" y="39756"/>
                  </a:lnTo>
                  <a:lnTo>
                    <a:pt x="24530" y="41028"/>
                  </a:lnTo>
                  <a:lnTo>
                    <a:pt x="22336" y="42389"/>
                  </a:lnTo>
                  <a:lnTo>
                    <a:pt x="20361" y="43705"/>
                  </a:lnTo>
                  <a:lnTo>
                    <a:pt x="17026" y="46514"/>
                  </a:lnTo>
                  <a:lnTo>
                    <a:pt x="15227" y="47698"/>
                  </a:lnTo>
                  <a:lnTo>
                    <a:pt x="15183" y="47698"/>
                  </a:lnTo>
                  <a:lnTo>
                    <a:pt x="12200" y="50638"/>
                  </a:lnTo>
                  <a:lnTo>
                    <a:pt x="10401" y="51691"/>
                  </a:lnTo>
                  <a:lnTo>
                    <a:pt x="7109" y="53183"/>
                  </a:lnTo>
                  <a:lnTo>
                    <a:pt x="5442" y="54368"/>
                  </a:lnTo>
                  <a:lnTo>
                    <a:pt x="3072" y="56167"/>
                  </a:lnTo>
                  <a:lnTo>
                    <a:pt x="89" y="58405"/>
                  </a:lnTo>
                  <a:lnTo>
                    <a:pt x="45" y="58449"/>
                  </a:lnTo>
                  <a:lnTo>
                    <a:pt x="1" y="58537"/>
                  </a:lnTo>
                  <a:lnTo>
                    <a:pt x="1" y="58581"/>
                  </a:lnTo>
                  <a:lnTo>
                    <a:pt x="45" y="58668"/>
                  </a:lnTo>
                  <a:lnTo>
                    <a:pt x="89" y="58712"/>
                  </a:lnTo>
                  <a:lnTo>
                    <a:pt x="176" y="58712"/>
                  </a:lnTo>
                  <a:lnTo>
                    <a:pt x="308" y="58668"/>
                  </a:lnTo>
                  <a:lnTo>
                    <a:pt x="3248" y="56430"/>
                  </a:lnTo>
                  <a:lnTo>
                    <a:pt x="5661" y="54675"/>
                  </a:lnTo>
                  <a:lnTo>
                    <a:pt x="7285" y="53491"/>
                  </a:lnTo>
                  <a:lnTo>
                    <a:pt x="10576" y="52042"/>
                  </a:lnTo>
                  <a:lnTo>
                    <a:pt x="12419" y="50945"/>
                  </a:lnTo>
                  <a:lnTo>
                    <a:pt x="12463" y="50902"/>
                  </a:lnTo>
                  <a:lnTo>
                    <a:pt x="15403" y="47962"/>
                  </a:lnTo>
                  <a:lnTo>
                    <a:pt x="17202" y="46821"/>
                  </a:lnTo>
                  <a:lnTo>
                    <a:pt x="17246" y="46821"/>
                  </a:lnTo>
                  <a:lnTo>
                    <a:pt x="20581" y="44012"/>
                  </a:lnTo>
                  <a:lnTo>
                    <a:pt x="22512" y="42696"/>
                  </a:lnTo>
                  <a:lnTo>
                    <a:pt x="24749" y="41336"/>
                  </a:lnTo>
                  <a:lnTo>
                    <a:pt x="26461" y="40063"/>
                  </a:lnTo>
                  <a:lnTo>
                    <a:pt x="26505" y="40019"/>
                  </a:lnTo>
                  <a:lnTo>
                    <a:pt x="27031" y="39449"/>
                  </a:lnTo>
                  <a:lnTo>
                    <a:pt x="27031" y="39405"/>
                  </a:lnTo>
                  <a:lnTo>
                    <a:pt x="27295" y="38878"/>
                  </a:lnTo>
                  <a:lnTo>
                    <a:pt x="27295" y="38747"/>
                  </a:lnTo>
                  <a:lnTo>
                    <a:pt x="26856" y="35061"/>
                  </a:lnTo>
                  <a:lnTo>
                    <a:pt x="26417" y="31112"/>
                  </a:lnTo>
                  <a:lnTo>
                    <a:pt x="26549" y="29751"/>
                  </a:lnTo>
                  <a:lnTo>
                    <a:pt x="26768" y="28830"/>
                  </a:lnTo>
                  <a:lnTo>
                    <a:pt x="28962" y="25451"/>
                  </a:lnTo>
                  <a:lnTo>
                    <a:pt x="30542" y="22643"/>
                  </a:lnTo>
                  <a:lnTo>
                    <a:pt x="30586" y="22643"/>
                  </a:lnTo>
                  <a:lnTo>
                    <a:pt x="31551" y="20361"/>
                  </a:lnTo>
                  <a:lnTo>
                    <a:pt x="34140" y="15402"/>
                  </a:lnTo>
                  <a:lnTo>
                    <a:pt x="34184" y="15359"/>
                  </a:lnTo>
                  <a:lnTo>
                    <a:pt x="35720" y="10532"/>
                  </a:lnTo>
                  <a:lnTo>
                    <a:pt x="36992" y="7153"/>
                  </a:lnTo>
                  <a:lnTo>
                    <a:pt x="37212" y="6012"/>
                  </a:lnTo>
                  <a:lnTo>
                    <a:pt x="37212" y="5968"/>
                  </a:lnTo>
                  <a:lnTo>
                    <a:pt x="37036" y="2853"/>
                  </a:lnTo>
                  <a:lnTo>
                    <a:pt x="37036" y="2809"/>
                  </a:lnTo>
                  <a:lnTo>
                    <a:pt x="36817" y="1843"/>
                  </a:lnTo>
                  <a:lnTo>
                    <a:pt x="36773" y="1756"/>
                  </a:lnTo>
                  <a:lnTo>
                    <a:pt x="35588" y="88"/>
                  </a:lnTo>
                  <a:lnTo>
                    <a:pt x="35500" y="44"/>
                  </a:lnTo>
                  <a:lnTo>
                    <a:pt x="35456"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 name="Google Shape;408;p7"/>
            <p:cNvSpPr/>
            <p:nvPr/>
          </p:nvSpPr>
          <p:spPr>
            <a:xfrm>
              <a:off x="2288425" y="1370500"/>
              <a:ext cx="948950" cy="1344950"/>
            </a:xfrm>
            <a:custGeom>
              <a:rect b="b" l="l" r="r" t="t"/>
              <a:pathLst>
                <a:path extrusionOk="0" h="53798" w="37958">
                  <a:moveTo>
                    <a:pt x="37475" y="0"/>
                  </a:moveTo>
                  <a:lnTo>
                    <a:pt x="37431" y="44"/>
                  </a:lnTo>
                  <a:lnTo>
                    <a:pt x="37387" y="88"/>
                  </a:lnTo>
                  <a:lnTo>
                    <a:pt x="37343" y="132"/>
                  </a:lnTo>
                  <a:lnTo>
                    <a:pt x="37343" y="220"/>
                  </a:lnTo>
                  <a:lnTo>
                    <a:pt x="37606" y="1448"/>
                  </a:lnTo>
                  <a:lnTo>
                    <a:pt x="37519" y="2765"/>
                  </a:lnTo>
                  <a:lnTo>
                    <a:pt x="36202" y="6363"/>
                  </a:lnTo>
                  <a:lnTo>
                    <a:pt x="35676" y="8206"/>
                  </a:lnTo>
                  <a:lnTo>
                    <a:pt x="34579" y="12155"/>
                  </a:lnTo>
                  <a:lnTo>
                    <a:pt x="33613" y="14349"/>
                  </a:lnTo>
                  <a:lnTo>
                    <a:pt x="32648" y="16324"/>
                  </a:lnTo>
                  <a:lnTo>
                    <a:pt x="31595" y="18298"/>
                  </a:lnTo>
                  <a:lnTo>
                    <a:pt x="30410" y="20361"/>
                  </a:lnTo>
                  <a:lnTo>
                    <a:pt x="28655" y="23388"/>
                  </a:lnTo>
                  <a:lnTo>
                    <a:pt x="27294" y="25626"/>
                  </a:lnTo>
                  <a:lnTo>
                    <a:pt x="25846" y="27952"/>
                  </a:lnTo>
                  <a:lnTo>
                    <a:pt x="24705" y="29795"/>
                  </a:lnTo>
                  <a:lnTo>
                    <a:pt x="23038" y="31901"/>
                  </a:lnTo>
                  <a:lnTo>
                    <a:pt x="21107" y="34271"/>
                  </a:lnTo>
                  <a:lnTo>
                    <a:pt x="18211" y="36904"/>
                  </a:lnTo>
                  <a:lnTo>
                    <a:pt x="13165" y="40107"/>
                  </a:lnTo>
                  <a:lnTo>
                    <a:pt x="13121" y="40151"/>
                  </a:lnTo>
                  <a:lnTo>
                    <a:pt x="12419" y="41248"/>
                  </a:lnTo>
                  <a:lnTo>
                    <a:pt x="12375" y="41292"/>
                  </a:lnTo>
                  <a:lnTo>
                    <a:pt x="11190" y="43924"/>
                  </a:lnTo>
                  <a:lnTo>
                    <a:pt x="10093" y="46250"/>
                  </a:lnTo>
                  <a:lnTo>
                    <a:pt x="8162" y="47786"/>
                  </a:lnTo>
                  <a:lnTo>
                    <a:pt x="6276" y="49146"/>
                  </a:lnTo>
                  <a:lnTo>
                    <a:pt x="3862" y="50858"/>
                  </a:lnTo>
                  <a:lnTo>
                    <a:pt x="88" y="53490"/>
                  </a:lnTo>
                  <a:lnTo>
                    <a:pt x="45" y="53534"/>
                  </a:lnTo>
                  <a:lnTo>
                    <a:pt x="1" y="53578"/>
                  </a:lnTo>
                  <a:lnTo>
                    <a:pt x="1" y="53666"/>
                  </a:lnTo>
                  <a:lnTo>
                    <a:pt x="45" y="53710"/>
                  </a:lnTo>
                  <a:lnTo>
                    <a:pt x="88" y="53798"/>
                  </a:lnTo>
                  <a:lnTo>
                    <a:pt x="176" y="53798"/>
                  </a:lnTo>
                  <a:lnTo>
                    <a:pt x="308" y="53754"/>
                  </a:lnTo>
                  <a:lnTo>
                    <a:pt x="4082" y="51121"/>
                  </a:lnTo>
                  <a:lnTo>
                    <a:pt x="6451" y="49453"/>
                  </a:lnTo>
                  <a:lnTo>
                    <a:pt x="8382" y="48049"/>
                  </a:lnTo>
                  <a:lnTo>
                    <a:pt x="10357" y="46513"/>
                  </a:lnTo>
                  <a:lnTo>
                    <a:pt x="10400" y="46469"/>
                  </a:lnTo>
                  <a:lnTo>
                    <a:pt x="11541" y="44056"/>
                  </a:lnTo>
                  <a:lnTo>
                    <a:pt x="12682" y="41423"/>
                  </a:lnTo>
                  <a:lnTo>
                    <a:pt x="13384" y="40414"/>
                  </a:lnTo>
                  <a:lnTo>
                    <a:pt x="18387" y="37167"/>
                  </a:lnTo>
                  <a:lnTo>
                    <a:pt x="18431" y="37167"/>
                  </a:lnTo>
                  <a:lnTo>
                    <a:pt x="21371" y="34534"/>
                  </a:lnTo>
                  <a:lnTo>
                    <a:pt x="21371" y="34490"/>
                  </a:lnTo>
                  <a:lnTo>
                    <a:pt x="23345" y="32121"/>
                  </a:lnTo>
                  <a:lnTo>
                    <a:pt x="24969" y="30014"/>
                  </a:lnTo>
                  <a:lnTo>
                    <a:pt x="25013" y="29970"/>
                  </a:lnTo>
                  <a:lnTo>
                    <a:pt x="26154" y="28128"/>
                  </a:lnTo>
                  <a:lnTo>
                    <a:pt x="27558" y="25802"/>
                  </a:lnTo>
                  <a:lnTo>
                    <a:pt x="28962" y="23564"/>
                  </a:lnTo>
                  <a:lnTo>
                    <a:pt x="30717" y="20536"/>
                  </a:lnTo>
                  <a:lnTo>
                    <a:pt x="31902" y="18474"/>
                  </a:lnTo>
                  <a:lnTo>
                    <a:pt x="32955" y="16455"/>
                  </a:lnTo>
                  <a:lnTo>
                    <a:pt x="33920" y="14481"/>
                  </a:lnTo>
                  <a:lnTo>
                    <a:pt x="34930" y="12287"/>
                  </a:lnTo>
                  <a:lnTo>
                    <a:pt x="34930" y="12243"/>
                  </a:lnTo>
                  <a:lnTo>
                    <a:pt x="36027" y="8294"/>
                  </a:lnTo>
                  <a:lnTo>
                    <a:pt x="36553" y="6495"/>
                  </a:lnTo>
                  <a:lnTo>
                    <a:pt x="37870" y="2896"/>
                  </a:lnTo>
                  <a:lnTo>
                    <a:pt x="37870" y="2809"/>
                  </a:lnTo>
                  <a:lnTo>
                    <a:pt x="37957" y="1448"/>
                  </a:lnTo>
                  <a:lnTo>
                    <a:pt x="37957" y="1404"/>
                  </a:lnTo>
                  <a:lnTo>
                    <a:pt x="37694" y="132"/>
                  </a:lnTo>
                  <a:lnTo>
                    <a:pt x="37650" y="88"/>
                  </a:lnTo>
                  <a:lnTo>
                    <a:pt x="37606" y="44"/>
                  </a:lnTo>
                  <a:lnTo>
                    <a:pt x="37562"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 name="Google Shape;409;p7"/>
            <p:cNvSpPr/>
            <p:nvPr/>
          </p:nvSpPr>
          <p:spPr>
            <a:xfrm>
              <a:off x="2083300" y="1434125"/>
              <a:ext cx="1010375" cy="1095925"/>
            </a:xfrm>
            <a:custGeom>
              <a:rect b="b" l="l" r="r" t="t"/>
              <a:pathLst>
                <a:path extrusionOk="0" h="43837" w="40415">
                  <a:moveTo>
                    <a:pt x="40238" y="0"/>
                  </a:moveTo>
                  <a:lnTo>
                    <a:pt x="40195" y="44"/>
                  </a:lnTo>
                  <a:lnTo>
                    <a:pt x="40107" y="88"/>
                  </a:lnTo>
                  <a:lnTo>
                    <a:pt x="40063" y="132"/>
                  </a:lnTo>
                  <a:lnTo>
                    <a:pt x="39098" y="2721"/>
                  </a:lnTo>
                  <a:lnTo>
                    <a:pt x="37957" y="5485"/>
                  </a:lnTo>
                  <a:lnTo>
                    <a:pt x="36991" y="8294"/>
                  </a:lnTo>
                  <a:lnTo>
                    <a:pt x="36465" y="9259"/>
                  </a:lnTo>
                  <a:lnTo>
                    <a:pt x="34885" y="12067"/>
                  </a:lnTo>
                  <a:lnTo>
                    <a:pt x="32735" y="15885"/>
                  </a:lnTo>
                  <a:lnTo>
                    <a:pt x="30102" y="20141"/>
                  </a:lnTo>
                  <a:lnTo>
                    <a:pt x="27206" y="24266"/>
                  </a:lnTo>
                  <a:lnTo>
                    <a:pt x="25890" y="25802"/>
                  </a:lnTo>
                  <a:lnTo>
                    <a:pt x="24090" y="27469"/>
                  </a:lnTo>
                  <a:lnTo>
                    <a:pt x="22247" y="29137"/>
                  </a:lnTo>
                  <a:lnTo>
                    <a:pt x="18605" y="31638"/>
                  </a:lnTo>
                  <a:lnTo>
                    <a:pt x="15007" y="33964"/>
                  </a:lnTo>
                  <a:lnTo>
                    <a:pt x="12945" y="35412"/>
                  </a:lnTo>
                  <a:lnTo>
                    <a:pt x="9171" y="37518"/>
                  </a:lnTo>
                  <a:lnTo>
                    <a:pt x="7021" y="38966"/>
                  </a:lnTo>
                  <a:lnTo>
                    <a:pt x="5178" y="40370"/>
                  </a:lnTo>
                  <a:lnTo>
                    <a:pt x="1448" y="42696"/>
                  </a:lnTo>
                  <a:lnTo>
                    <a:pt x="88" y="43486"/>
                  </a:lnTo>
                  <a:lnTo>
                    <a:pt x="0" y="43530"/>
                  </a:lnTo>
                  <a:lnTo>
                    <a:pt x="0" y="43617"/>
                  </a:lnTo>
                  <a:lnTo>
                    <a:pt x="0" y="43661"/>
                  </a:lnTo>
                  <a:lnTo>
                    <a:pt x="0" y="43749"/>
                  </a:lnTo>
                  <a:lnTo>
                    <a:pt x="88" y="43793"/>
                  </a:lnTo>
                  <a:lnTo>
                    <a:pt x="176" y="43837"/>
                  </a:lnTo>
                  <a:lnTo>
                    <a:pt x="263" y="43793"/>
                  </a:lnTo>
                  <a:lnTo>
                    <a:pt x="1624" y="43003"/>
                  </a:lnTo>
                  <a:lnTo>
                    <a:pt x="5397" y="40677"/>
                  </a:lnTo>
                  <a:lnTo>
                    <a:pt x="7240" y="39229"/>
                  </a:lnTo>
                  <a:lnTo>
                    <a:pt x="9347" y="37825"/>
                  </a:lnTo>
                  <a:lnTo>
                    <a:pt x="13120" y="35719"/>
                  </a:lnTo>
                  <a:lnTo>
                    <a:pt x="15183" y="34271"/>
                  </a:lnTo>
                  <a:lnTo>
                    <a:pt x="18781" y="31901"/>
                  </a:lnTo>
                  <a:lnTo>
                    <a:pt x="22467" y="29444"/>
                  </a:lnTo>
                  <a:lnTo>
                    <a:pt x="22467" y="29400"/>
                  </a:lnTo>
                  <a:lnTo>
                    <a:pt x="24354" y="27733"/>
                  </a:lnTo>
                  <a:lnTo>
                    <a:pt x="26153" y="26065"/>
                  </a:lnTo>
                  <a:lnTo>
                    <a:pt x="26153" y="26021"/>
                  </a:lnTo>
                  <a:lnTo>
                    <a:pt x="27469" y="24486"/>
                  </a:lnTo>
                  <a:lnTo>
                    <a:pt x="30409" y="20361"/>
                  </a:lnTo>
                  <a:lnTo>
                    <a:pt x="33042" y="16060"/>
                  </a:lnTo>
                  <a:lnTo>
                    <a:pt x="35192" y="12243"/>
                  </a:lnTo>
                  <a:lnTo>
                    <a:pt x="36772" y="9435"/>
                  </a:lnTo>
                  <a:lnTo>
                    <a:pt x="37299" y="8425"/>
                  </a:lnTo>
                  <a:lnTo>
                    <a:pt x="38264" y="5617"/>
                  </a:lnTo>
                  <a:lnTo>
                    <a:pt x="39449" y="2853"/>
                  </a:lnTo>
                  <a:lnTo>
                    <a:pt x="40414" y="264"/>
                  </a:lnTo>
                  <a:lnTo>
                    <a:pt x="40414" y="176"/>
                  </a:lnTo>
                  <a:lnTo>
                    <a:pt x="40414" y="132"/>
                  </a:lnTo>
                  <a:lnTo>
                    <a:pt x="40370" y="44"/>
                  </a:lnTo>
                  <a:lnTo>
                    <a:pt x="40326" y="44"/>
                  </a:lnTo>
                  <a:lnTo>
                    <a:pt x="40238"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 name="Google Shape;410;p7"/>
            <p:cNvSpPr/>
            <p:nvPr/>
          </p:nvSpPr>
          <p:spPr>
            <a:xfrm>
              <a:off x="1945075" y="1451675"/>
              <a:ext cx="982950" cy="954425"/>
            </a:xfrm>
            <a:custGeom>
              <a:rect b="b" l="l" r="r" t="t"/>
              <a:pathLst>
                <a:path extrusionOk="0" h="38177" w="39318">
                  <a:moveTo>
                    <a:pt x="39054" y="0"/>
                  </a:moveTo>
                  <a:lnTo>
                    <a:pt x="39010" y="44"/>
                  </a:lnTo>
                  <a:lnTo>
                    <a:pt x="38966" y="132"/>
                  </a:lnTo>
                  <a:lnTo>
                    <a:pt x="38352" y="2107"/>
                  </a:lnTo>
                  <a:lnTo>
                    <a:pt x="37606" y="3950"/>
                  </a:lnTo>
                  <a:lnTo>
                    <a:pt x="36509" y="6056"/>
                  </a:lnTo>
                  <a:lnTo>
                    <a:pt x="35105" y="8557"/>
                  </a:lnTo>
                  <a:lnTo>
                    <a:pt x="33700" y="10970"/>
                  </a:lnTo>
                  <a:lnTo>
                    <a:pt x="32384" y="13208"/>
                  </a:lnTo>
                  <a:lnTo>
                    <a:pt x="31068" y="15095"/>
                  </a:lnTo>
                  <a:lnTo>
                    <a:pt x="29356" y="17553"/>
                  </a:lnTo>
                  <a:lnTo>
                    <a:pt x="28128" y="19001"/>
                  </a:lnTo>
                  <a:lnTo>
                    <a:pt x="26592" y="20492"/>
                  </a:lnTo>
                  <a:lnTo>
                    <a:pt x="24134" y="22774"/>
                  </a:lnTo>
                  <a:lnTo>
                    <a:pt x="22116" y="24486"/>
                  </a:lnTo>
                  <a:lnTo>
                    <a:pt x="18254" y="27075"/>
                  </a:lnTo>
                  <a:lnTo>
                    <a:pt x="16455" y="28215"/>
                  </a:lnTo>
                  <a:lnTo>
                    <a:pt x="14393" y="29488"/>
                  </a:lnTo>
                  <a:lnTo>
                    <a:pt x="12287" y="30717"/>
                  </a:lnTo>
                  <a:lnTo>
                    <a:pt x="8250" y="33042"/>
                  </a:lnTo>
                  <a:lnTo>
                    <a:pt x="88" y="37825"/>
                  </a:lnTo>
                  <a:lnTo>
                    <a:pt x="44" y="37869"/>
                  </a:lnTo>
                  <a:lnTo>
                    <a:pt x="0" y="37957"/>
                  </a:lnTo>
                  <a:lnTo>
                    <a:pt x="0" y="38001"/>
                  </a:lnTo>
                  <a:lnTo>
                    <a:pt x="0" y="38088"/>
                  </a:lnTo>
                  <a:lnTo>
                    <a:pt x="88" y="38132"/>
                  </a:lnTo>
                  <a:lnTo>
                    <a:pt x="176" y="38176"/>
                  </a:lnTo>
                  <a:lnTo>
                    <a:pt x="263" y="38132"/>
                  </a:lnTo>
                  <a:lnTo>
                    <a:pt x="8425" y="33349"/>
                  </a:lnTo>
                  <a:lnTo>
                    <a:pt x="12462" y="31024"/>
                  </a:lnTo>
                  <a:lnTo>
                    <a:pt x="14612" y="29795"/>
                  </a:lnTo>
                  <a:lnTo>
                    <a:pt x="16631" y="28523"/>
                  </a:lnTo>
                  <a:lnTo>
                    <a:pt x="18430" y="27382"/>
                  </a:lnTo>
                  <a:lnTo>
                    <a:pt x="20843" y="25802"/>
                  </a:lnTo>
                  <a:lnTo>
                    <a:pt x="22291" y="24793"/>
                  </a:lnTo>
                  <a:lnTo>
                    <a:pt x="22335" y="24749"/>
                  </a:lnTo>
                  <a:lnTo>
                    <a:pt x="24354" y="23038"/>
                  </a:lnTo>
                  <a:lnTo>
                    <a:pt x="26855" y="20756"/>
                  </a:lnTo>
                  <a:lnTo>
                    <a:pt x="28391" y="19264"/>
                  </a:lnTo>
                  <a:lnTo>
                    <a:pt x="29619" y="17772"/>
                  </a:lnTo>
                  <a:lnTo>
                    <a:pt x="31375" y="15315"/>
                  </a:lnTo>
                  <a:lnTo>
                    <a:pt x="32691" y="13428"/>
                  </a:lnTo>
                  <a:lnTo>
                    <a:pt x="34008" y="11146"/>
                  </a:lnTo>
                  <a:lnTo>
                    <a:pt x="35412" y="8733"/>
                  </a:lnTo>
                  <a:lnTo>
                    <a:pt x="36816" y="6231"/>
                  </a:lnTo>
                  <a:lnTo>
                    <a:pt x="37957" y="4081"/>
                  </a:lnTo>
                  <a:lnTo>
                    <a:pt x="38703" y="2194"/>
                  </a:lnTo>
                  <a:lnTo>
                    <a:pt x="39317" y="220"/>
                  </a:lnTo>
                  <a:lnTo>
                    <a:pt x="39317" y="176"/>
                  </a:lnTo>
                  <a:lnTo>
                    <a:pt x="39273" y="88"/>
                  </a:lnTo>
                  <a:lnTo>
                    <a:pt x="39229" y="44"/>
                  </a:lnTo>
                  <a:lnTo>
                    <a:pt x="39185"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 name="Google Shape;411;p7"/>
            <p:cNvSpPr/>
            <p:nvPr/>
          </p:nvSpPr>
          <p:spPr>
            <a:xfrm>
              <a:off x="1822200" y="1600875"/>
              <a:ext cx="866675" cy="694425"/>
            </a:xfrm>
            <a:custGeom>
              <a:rect b="b" l="l" r="r" t="t"/>
              <a:pathLst>
                <a:path extrusionOk="0" h="27777" w="34667">
                  <a:moveTo>
                    <a:pt x="34359" y="0"/>
                  </a:moveTo>
                  <a:lnTo>
                    <a:pt x="34315" y="88"/>
                  </a:lnTo>
                  <a:lnTo>
                    <a:pt x="32867" y="2765"/>
                  </a:lnTo>
                  <a:lnTo>
                    <a:pt x="31375" y="5134"/>
                  </a:lnTo>
                  <a:lnTo>
                    <a:pt x="29839" y="7196"/>
                  </a:lnTo>
                  <a:lnTo>
                    <a:pt x="28216" y="8996"/>
                  </a:lnTo>
                  <a:lnTo>
                    <a:pt x="26592" y="10575"/>
                  </a:lnTo>
                  <a:lnTo>
                    <a:pt x="24881" y="12111"/>
                  </a:lnTo>
                  <a:lnTo>
                    <a:pt x="23301" y="13252"/>
                  </a:lnTo>
                  <a:lnTo>
                    <a:pt x="21370" y="14919"/>
                  </a:lnTo>
                  <a:lnTo>
                    <a:pt x="20537" y="15665"/>
                  </a:lnTo>
                  <a:lnTo>
                    <a:pt x="19659" y="16455"/>
                  </a:lnTo>
                  <a:lnTo>
                    <a:pt x="18737" y="17157"/>
                  </a:lnTo>
                  <a:lnTo>
                    <a:pt x="17772" y="17903"/>
                  </a:lnTo>
                  <a:lnTo>
                    <a:pt x="16719" y="18605"/>
                  </a:lnTo>
                  <a:lnTo>
                    <a:pt x="15666" y="19264"/>
                  </a:lnTo>
                  <a:lnTo>
                    <a:pt x="14569" y="19922"/>
                  </a:lnTo>
                  <a:lnTo>
                    <a:pt x="13472" y="20580"/>
                  </a:lnTo>
                  <a:lnTo>
                    <a:pt x="11190" y="21809"/>
                  </a:lnTo>
                  <a:lnTo>
                    <a:pt x="8864" y="22950"/>
                  </a:lnTo>
                  <a:lnTo>
                    <a:pt x="6583" y="24003"/>
                  </a:lnTo>
                  <a:lnTo>
                    <a:pt x="4389" y="25012"/>
                  </a:lnTo>
                  <a:lnTo>
                    <a:pt x="2414" y="26065"/>
                  </a:lnTo>
                  <a:lnTo>
                    <a:pt x="88" y="27469"/>
                  </a:lnTo>
                  <a:lnTo>
                    <a:pt x="44" y="27513"/>
                  </a:lnTo>
                  <a:lnTo>
                    <a:pt x="0" y="27557"/>
                  </a:lnTo>
                  <a:lnTo>
                    <a:pt x="0" y="27645"/>
                  </a:lnTo>
                  <a:lnTo>
                    <a:pt x="44" y="27689"/>
                  </a:lnTo>
                  <a:lnTo>
                    <a:pt x="88" y="27776"/>
                  </a:lnTo>
                  <a:lnTo>
                    <a:pt x="264" y="27776"/>
                  </a:lnTo>
                  <a:lnTo>
                    <a:pt x="2589" y="26372"/>
                  </a:lnTo>
                  <a:lnTo>
                    <a:pt x="4564" y="25319"/>
                  </a:lnTo>
                  <a:lnTo>
                    <a:pt x="6758" y="24354"/>
                  </a:lnTo>
                  <a:lnTo>
                    <a:pt x="9040" y="23257"/>
                  </a:lnTo>
                  <a:lnTo>
                    <a:pt x="11366" y="22116"/>
                  </a:lnTo>
                  <a:lnTo>
                    <a:pt x="13647" y="20887"/>
                  </a:lnTo>
                  <a:lnTo>
                    <a:pt x="14788" y="20229"/>
                  </a:lnTo>
                  <a:lnTo>
                    <a:pt x="15885" y="19571"/>
                  </a:lnTo>
                  <a:lnTo>
                    <a:pt x="16938" y="18869"/>
                  </a:lnTo>
                  <a:lnTo>
                    <a:pt x="17992" y="18167"/>
                  </a:lnTo>
                  <a:lnTo>
                    <a:pt x="18957" y="17464"/>
                  </a:lnTo>
                  <a:lnTo>
                    <a:pt x="19922" y="16718"/>
                  </a:lnTo>
                  <a:lnTo>
                    <a:pt x="20800" y="15929"/>
                  </a:lnTo>
                  <a:lnTo>
                    <a:pt x="21634" y="15183"/>
                  </a:lnTo>
                  <a:lnTo>
                    <a:pt x="23520" y="13559"/>
                  </a:lnTo>
                  <a:lnTo>
                    <a:pt x="25100" y="12374"/>
                  </a:lnTo>
                  <a:lnTo>
                    <a:pt x="26855" y="10839"/>
                  </a:lnTo>
                  <a:lnTo>
                    <a:pt x="28435" y="9215"/>
                  </a:lnTo>
                  <a:lnTo>
                    <a:pt x="30103" y="7416"/>
                  </a:lnTo>
                  <a:lnTo>
                    <a:pt x="31682" y="5310"/>
                  </a:lnTo>
                  <a:lnTo>
                    <a:pt x="33174" y="2940"/>
                  </a:lnTo>
                  <a:lnTo>
                    <a:pt x="34622" y="219"/>
                  </a:lnTo>
                  <a:lnTo>
                    <a:pt x="34666" y="176"/>
                  </a:lnTo>
                  <a:lnTo>
                    <a:pt x="34622" y="88"/>
                  </a:lnTo>
                  <a:lnTo>
                    <a:pt x="34622" y="44"/>
                  </a:lnTo>
                  <a:lnTo>
                    <a:pt x="34578"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 name="Google Shape;412;p7"/>
            <p:cNvSpPr/>
            <p:nvPr/>
          </p:nvSpPr>
          <p:spPr>
            <a:xfrm>
              <a:off x="1699325" y="2110975"/>
              <a:ext cx="133875" cy="74625"/>
            </a:xfrm>
            <a:custGeom>
              <a:rect b="b" l="l" r="r" t="t"/>
              <a:pathLst>
                <a:path extrusionOk="0" h="2985" w="5355">
                  <a:moveTo>
                    <a:pt x="5091" y="0"/>
                  </a:moveTo>
                  <a:lnTo>
                    <a:pt x="89" y="2633"/>
                  </a:lnTo>
                  <a:lnTo>
                    <a:pt x="45" y="2677"/>
                  </a:lnTo>
                  <a:lnTo>
                    <a:pt x="1" y="2721"/>
                  </a:lnTo>
                  <a:lnTo>
                    <a:pt x="1" y="2809"/>
                  </a:lnTo>
                  <a:lnTo>
                    <a:pt x="1" y="2853"/>
                  </a:lnTo>
                  <a:lnTo>
                    <a:pt x="89" y="2940"/>
                  </a:lnTo>
                  <a:lnTo>
                    <a:pt x="176" y="2984"/>
                  </a:lnTo>
                  <a:lnTo>
                    <a:pt x="264" y="2940"/>
                  </a:lnTo>
                  <a:lnTo>
                    <a:pt x="5267" y="351"/>
                  </a:lnTo>
                  <a:lnTo>
                    <a:pt x="5310" y="308"/>
                  </a:lnTo>
                  <a:lnTo>
                    <a:pt x="5354" y="220"/>
                  </a:lnTo>
                  <a:lnTo>
                    <a:pt x="5354" y="176"/>
                  </a:lnTo>
                  <a:lnTo>
                    <a:pt x="5354" y="88"/>
                  </a:lnTo>
                  <a:lnTo>
                    <a:pt x="5310" y="44"/>
                  </a:lnTo>
                  <a:lnTo>
                    <a:pt x="5223"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 name="Google Shape;413;p7"/>
            <p:cNvSpPr/>
            <p:nvPr/>
          </p:nvSpPr>
          <p:spPr>
            <a:xfrm>
              <a:off x="2929075" y="3201400"/>
              <a:ext cx="121800" cy="42800"/>
            </a:xfrm>
            <a:custGeom>
              <a:rect b="b" l="l" r="r" t="t"/>
              <a:pathLst>
                <a:path extrusionOk="0" h="1712" w="4872">
                  <a:moveTo>
                    <a:pt x="2722" y="352"/>
                  </a:moveTo>
                  <a:lnTo>
                    <a:pt x="3950" y="439"/>
                  </a:lnTo>
                  <a:lnTo>
                    <a:pt x="4433" y="1054"/>
                  </a:lnTo>
                  <a:lnTo>
                    <a:pt x="4082" y="1229"/>
                  </a:lnTo>
                  <a:lnTo>
                    <a:pt x="1932" y="1361"/>
                  </a:lnTo>
                  <a:lnTo>
                    <a:pt x="440" y="1361"/>
                  </a:lnTo>
                  <a:lnTo>
                    <a:pt x="703" y="659"/>
                  </a:lnTo>
                  <a:lnTo>
                    <a:pt x="2722" y="352"/>
                  </a:lnTo>
                  <a:close/>
                  <a:moveTo>
                    <a:pt x="2722" y="0"/>
                  </a:moveTo>
                  <a:lnTo>
                    <a:pt x="528" y="308"/>
                  </a:lnTo>
                  <a:lnTo>
                    <a:pt x="440" y="352"/>
                  </a:lnTo>
                  <a:lnTo>
                    <a:pt x="396" y="439"/>
                  </a:lnTo>
                  <a:lnTo>
                    <a:pt x="1" y="1492"/>
                  </a:lnTo>
                  <a:lnTo>
                    <a:pt x="1" y="1536"/>
                  </a:lnTo>
                  <a:lnTo>
                    <a:pt x="45" y="1624"/>
                  </a:lnTo>
                  <a:lnTo>
                    <a:pt x="89" y="1712"/>
                  </a:lnTo>
                  <a:lnTo>
                    <a:pt x="1976" y="1712"/>
                  </a:lnTo>
                  <a:lnTo>
                    <a:pt x="4170" y="1580"/>
                  </a:lnTo>
                  <a:lnTo>
                    <a:pt x="4257" y="1536"/>
                  </a:lnTo>
                  <a:lnTo>
                    <a:pt x="4784" y="1229"/>
                  </a:lnTo>
                  <a:lnTo>
                    <a:pt x="4828" y="1185"/>
                  </a:lnTo>
                  <a:lnTo>
                    <a:pt x="4872" y="1141"/>
                  </a:lnTo>
                  <a:lnTo>
                    <a:pt x="4872" y="1054"/>
                  </a:lnTo>
                  <a:lnTo>
                    <a:pt x="4828" y="966"/>
                  </a:lnTo>
                  <a:lnTo>
                    <a:pt x="4213" y="132"/>
                  </a:lnTo>
                  <a:lnTo>
                    <a:pt x="4126" y="88"/>
                  </a:lnTo>
                  <a:lnTo>
                    <a:pt x="4082" y="88"/>
                  </a:lnTo>
                  <a:lnTo>
                    <a:pt x="2722"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 name="Google Shape;414;p7"/>
            <p:cNvSpPr/>
            <p:nvPr/>
          </p:nvSpPr>
          <p:spPr>
            <a:xfrm>
              <a:off x="463000" y="1796125"/>
              <a:ext cx="3006950" cy="2565925"/>
            </a:xfrm>
            <a:custGeom>
              <a:rect b="b" l="l" r="r" t="t"/>
              <a:pathLst>
                <a:path extrusionOk="0" h="102637" w="120278">
                  <a:moveTo>
                    <a:pt x="106586" y="1"/>
                  </a:moveTo>
                  <a:lnTo>
                    <a:pt x="106499" y="45"/>
                  </a:lnTo>
                  <a:lnTo>
                    <a:pt x="104173" y="2809"/>
                  </a:lnTo>
                  <a:lnTo>
                    <a:pt x="100355" y="7022"/>
                  </a:lnTo>
                  <a:lnTo>
                    <a:pt x="98512" y="7373"/>
                  </a:lnTo>
                  <a:lnTo>
                    <a:pt x="98425" y="7417"/>
                  </a:lnTo>
                  <a:lnTo>
                    <a:pt x="95967" y="9303"/>
                  </a:lnTo>
                  <a:lnTo>
                    <a:pt x="89561" y="14130"/>
                  </a:lnTo>
                  <a:lnTo>
                    <a:pt x="84997" y="16500"/>
                  </a:lnTo>
                  <a:lnTo>
                    <a:pt x="79293" y="18606"/>
                  </a:lnTo>
                  <a:lnTo>
                    <a:pt x="74334" y="20712"/>
                  </a:lnTo>
                  <a:lnTo>
                    <a:pt x="67620" y="23082"/>
                  </a:lnTo>
                  <a:lnTo>
                    <a:pt x="63364" y="24618"/>
                  </a:lnTo>
                  <a:lnTo>
                    <a:pt x="59151" y="25539"/>
                  </a:lnTo>
                  <a:lnTo>
                    <a:pt x="59108" y="25539"/>
                  </a:lnTo>
                  <a:lnTo>
                    <a:pt x="54017" y="27294"/>
                  </a:lnTo>
                  <a:lnTo>
                    <a:pt x="48664" y="28786"/>
                  </a:lnTo>
                  <a:lnTo>
                    <a:pt x="43662" y="30629"/>
                  </a:lnTo>
                  <a:lnTo>
                    <a:pt x="39010" y="31419"/>
                  </a:lnTo>
                  <a:lnTo>
                    <a:pt x="33920" y="32604"/>
                  </a:lnTo>
                  <a:lnTo>
                    <a:pt x="29795" y="32736"/>
                  </a:lnTo>
                  <a:lnTo>
                    <a:pt x="29708" y="32779"/>
                  </a:lnTo>
                  <a:lnTo>
                    <a:pt x="23169" y="35588"/>
                  </a:lnTo>
                  <a:lnTo>
                    <a:pt x="17509" y="37826"/>
                  </a:lnTo>
                  <a:lnTo>
                    <a:pt x="13603" y="37870"/>
                  </a:lnTo>
                  <a:lnTo>
                    <a:pt x="11892" y="36509"/>
                  </a:lnTo>
                  <a:lnTo>
                    <a:pt x="11848" y="36509"/>
                  </a:lnTo>
                  <a:lnTo>
                    <a:pt x="9786" y="35632"/>
                  </a:lnTo>
                  <a:lnTo>
                    <a:pt x="9742" y="35588"/>
                  </a:lnTo>
                  <a:lnTo>
                    <a:pt x="9654" y="35632"/>
                  </a:lnTo>
                  <a:lnTo>
                    <a:pt x="9610" y="35675"/>
                  </a:lnTo>
                  <a:lnTo>
                    <a:pt x="9566" y="35719"/>
                  </a:lnTo>
                  <a:lnTo>
                    <a:pt x="6802" y="42082"/>
                  </a:lnTo>
                  <a:lnTo>
                    <a:pt x="6802" y="42170"/>
                  </a:lnTo>
                  <a:lnTo>
                    <a:pt x="8338" y="50156"/>
                  </a:lnTo>
                  <a:lnTo>
                    <a:pt x="8864" y="55334"/>
                  </a:lnTo>
                  <a:lnTo>
                    <a:pt x="9479" y="61565"/>
                  </a:lnTo>
                  <a:lnTo>
                    <a:pt x="7285" y="64022"/>
                  </a:lnTo>
                  <a:lnTo>
                    <a:pt x="7241" y="64110"/>
                  </a:lnTo>
                  <a:lnTo>
                    <a:pt x="6758" y="67796"/>
                  </a:lnTo>
                  <a:lnTo>
                    <a:pt x="5266" y="69419"/>
                  </a:lnTo>
                  <a:lnTo>
                    <a:pt x="5222" y="69507"/>
                  </a:lnTo>
                  <a:lnTo>
                    <a:pt x="4432" y="72316"/>
                  </a:lnTo>
                  <a:lnTo>
                    <a:pt x="2984" y="76002"/>
                  </a:lnTo>
                  <a:lnTo>
                    <a:pt x="1756" y="79380"/>
                  </a:lnTo>
                  <a:lnTo>
                    <a:pt x="571" y="82540"/>
                  </a:lnTo>
                  <a:lnTo>
                    <a:pt x="44" y="86182"/>
                  </a:lnTo>
                  <a:lnTo>
                    <a:pt x="1" y="89341"/>
                  </a:lnTo>
                  <a:lnTo>
                    <a:pt x="132" y="92281"/>
                  </a:lnTo>
                  <a:lnTo>
                    <a:pt x="132" y="92369"/>
                  </a:lnTo>
                  <a:lnTo>
                    <a:pt x="176" y="92413"/>
                  </a:lnTo>
                  <a:lnTo>
                    <a:pt x="220" y="92457"/>
                  </a:lnTo>
                  <a:lnTo>
                    <a:pt x="395" y="92457"/>
                  </a:lnTo>
                  <a:lnTo>
                    <a:pt x="439" y="92413"/>
                  </a:lnTo>
                  <a:lnTo>
                    <a:pt x="483" y="92369"/>
                  </a:lnTo>
                  <a:lnTo>
                    <a:pt x="483" y="92281"/>
                  </a:lnTo>
                  <a:lnTo>
                    <a:pt x="352" y="89341"/>
                  </a:lnTo>
                  <a:lnTo>
                    <a:pt x="395" y="86226"/>
                  </a:lnTo>
                  <a:lnTo>
                    <a:pt x="922" y="82627"/>
                  </a:lnTo>
                  <a:lnTo>
                    <a:pt x="2063" y="79512"/>
                  </a:lnTo>
                  <a:lnTo>
                    <a:pt x="3335" y="76089"/>
                  </a:lnTo>
                  <a:lnTo>
                    <a:pt x="4740" y="72447"/>
                  </a:lnTo>
                  <a:lnTo>
                    <a:pt x="5529" y="69639"/>
                  </a:lnTo>
                  <a:lnTo>
                    <a:pt x="7065" y="68015"/>
                  </a:lnTo>
                  <a:lnTo>
                    <a:pt x="7109" y="67884"/>
                  </a:lnTo>
                  <a:lnTo>
                    <a:pt x="7592" y="64198"/>
                  </a:lnTo>
                  <a:lnTo>
                    <a:pt x="9786" y="61740"/>
                  </a:lnTo>
                  <a:lnTo>
                    <a:pt x="9830" y="61697"/>
                  </a:lnTo>
                  <a:lnTo>
                    <a:pt x="9830" y="61609"/>
                  </a:lnTo>
                  <a:lnTo>
                    <a:pt x="9215" y="55290"/>
                  </a:lnTo>
                  <a:lnTo>
                    <a:pt x="8689" y="50112"/>
                  </a:lnTo>
                  <a:lnTo>
                    <a:pt x="7153" y="42170"/>
                  </a:lnTo>
                  <a:lnTo>
                    <a:pt x="9830" y="36027"/>
                  </a:lnTo>
                  <a:lnTo>
                    <a:pt x="11717" y="36816"/>
                  </a:lnTo>
                  <a:lnTo>
                    <a:pt x="13428" y="38177"/>
                  </a:lnTo>
                  <a:lnTo>
                    <a:pt x="13560" y="38221"/>
                  </a:lnTo>
                  <a:lnTo>
                    <a:pt x="17553" y="38177"/>
                  </a:lnTo>
                  <a:lnTo>
                    <a:pt x="17597" y="38133"/>
                  </a:lnTo>
                  <a:lnTo>
                    <a:pt x="23301" y="35895"/>
                  </a:lnTo>
                  <a:lnTo>
                    <a:pt x="29839" y="33087"/>
                  </a:lnTo>
                  <a:lnTo>
                    <a:pt x="33964" y="32955"/>
                  </a:lnTo>
                  <a:lnTo>
                    <a:pt x="34008" y="32955"/>
                  </a:lnTo>
                  <a:lnTo>
                    <a:pt x="39098" y="31726"/>
                  </a:lnTo>
                  <a:lnTo>
                    <a:pt x="43749" y="30980"/>
                  </a:lnTo>
                  <a:lnTo>
                    <a:pt x="43793" y="30936"/>
                  </a:lnTo>
                  <a:lnTo>
                    <a:pt x="48752" y="29093"/>
                  </a:lnTo>
                  <a:lnTo>
                    <a:pt x="54105" y="27645"/>
                  </a:lnTo>
                  <a:lnTo>
                    <a:pt x="59239" y="25890"/>
                  </a:lnTo>
                  <a:lnTo>
                    <a:pt x="63452" y="24969"/>
                  </a:lnTo>
                  <a:lnTo>
                    <a:pt x="63496" y="24969"/>
                  </a:lnTo>
                  <a:lnTo>
                    <a:pt x="67752" y="23389"/>
                  </a:lnTo>
                  <a:lnTo>
                    <a:pt x="74466" y="21019"/>
                  </a:lnTo>
                  <a:lnTo>
                    <a:pt x="79424" y="18913"/>
                  </a:lnTo>
                  <a:lnTo>
                    <a:pt x="85129" y="16851"/>
                  </a:lnTo>
                  <a:lnTo>
                    <a:pt x="85129" y="16807"/>
                  </a:lnTo>
                  <a:lnTo>
                    <a:pt x="89736" y="14437"/>
                  </a:lnTo>
                  <a:lnTo>
                    <a:pt x="89780" y="14437"/>
                  </a:lnTo>
                  <a:lnTo>
                    <a:pt x="96187" y="9567"/>
                  </a:lnTo>
                  <a:lnTo>
                    <a:pt x="98644" y="7680"/>
                  </a:lnTo>
                  <a:lnTo>
                    <a:pt x="100487" y="7373"/>
                  </a:lnTo>
                  <a:lnTo>
                    <a:pt x="100575" y="7329"/>
                  </a:lnTo>
                  <a:lnTo>
                    <a:pt x="104436" y="3029"/>
                  </a:lnTo>
                  <a:lnTo>
                    <a:pt x="106674" y="352"/>
                  </a:lnTo>
                  <a:lnTo>
                    <a:pt x="112335" y="1712"/>
                  </a:lnTo>
                  <a:lnTo>
                    <a:pt x="112949" y="3555"/>
                  </a:lnTo>
                  <a:lnTo>
                    <a:pt x="116547" y="18343"/>
                  </a:lnTo>
                  <a:lnTo>
                    <a:pt x="116372" y="30410"/>
                  </a:lnTo>
                  <a:lnTo>
                    <a:pt x="116372" y="30454"/>
                  </a:lnTo>
                  <a:lnTo>
                    <a:pt x="118741" y="38396"/>
                  </a:lnTo>
                  <a:lnTo>
                    <a:pt x="117600" y="42214"/>
                  </a:lnTo>
                  <a:lnTo>
                    <a:pt x="116942" y="44890"/>
                  </a:lnTo>
                  <a:lnTo>
                    <a:pt x="116942" y="44934"/>
                  </a:lnTo>
                  <a:lnTo>
                    <a:pt x="116810" y="48225"/>
                  </a:lnTo>
                  <a:lnTo>
                    <a:pt x="116810" y="48313"/>
                  </a:lnTo>
                  <a:lnTo>
                    <a:pt x="119926" y="54939"/>
                  </a:lnTo>
                  <a:lnTo>
                    <a:pt x="119663" y="55948"/>
                  </a:lnTo>
                  <a:lnTo>
                    <a:pt x="118697" y="56475"/>
                  </a:lnTo>
                  <a:lnTo>
                    <a:pt x="118653" y="56475"/>
                  </a:lnTo>
                  <a:lnTo>
                    <a:pt x="115889" y="58537"/>
                  </a:lnTo>
                  <a:lnTo>
                    <a:pt x="113519" y="60468"/>
                  </a:lnTo>
                  <a:lnTo>
                    <a:pt x="109614" y="64154"/>
                  </a:lnTo>
                  <a:lnTo>
                    <a:pt x="109570" y="64198"/>
                  </a:lnTo>
                  <a:lnTo>
                    <a:pt x="104305" y="75519"/>
                  </a:lnTo>
                  <a:lnTo>
                    <a:pt x="100750" y="78634"/>
                  </a:lnTo>
                  <a:lnTo>
                    <a:pt x="98468" y="80784"/>
                  </a:lnTo>
                  <a:lnTo>
                    <a:pt x="91184" y="82935"/>
                  </a:lnTo>
                  <a:lnTo>
                    <a:pt x="87805" y="83417"/>
                  </a:lnTo>
                  <a:lnTo>
                    <a:pt x="87762" y="83417"/>
                  </a:lnTo>
                  <a:lnTo>
                    <a:pt x="84163" y="84470"/>
                  </a:lnTo>
                  <a:lnTo>
                    <a:pt x="84076" y="84514"/>
                  </a:lnTo>
                  <a:lnTo>
                    <a:pt x="82847" y="85962"/>
                  </a:lnTo>
                  <a:lnTo>
                    <a:pt x="82847" y="86006"/>
                  </a:lnTo>
                  <a:lnTo>
                    <a:pt x="81311" y="88858"/>
                  </a:lnTo>
                  <a:lnTo>
                    <a:pt x="78810" y="90965"/>
                  </a:lnTo>
                  <a:lnTo>
                    <a:pt x="74202" y="91886"/>
                  </a:lnTo>
                  <a:lnTo>
                    <a:pt x="74159" y="91886"/>
                  </a:lnTo>
                  <a:lnTo>
                    <a:pt x="70560" y="93905"/>
                  </a:lnTo>
                  <a:lnTo>
                    <a:pt x="70517" y="93992"/>
                  </a:lnTo>
                  <a:lnTo>
                    <a:pt x="68630" y="96669"/>
                  </a:lnTo>
                  <a:lnTo>
                    <a:pt x="65207" y="97196"/>
                  </a:lnTo>
                  <a:lnTo>
                    <a:pt x="63671" y="96932"/>
                  </a:lnTo>
                  <a:lnTo>
                    <a:pt x="62004" y="96932"/>
                  </a:lnTo>
                  <a:lnTo>
                    <a:pt x="58098" y="97942"/>
                  </a:lnTo>
                  <a:lnTo>
                    <a:pt x="52482" y="98995"/>
                  </a:lnTo>
                  <a:lnTo>
                    <a:pt x="51253" y="98819"/>
                  </a:lnTo>
                  <a:lnTo>
                    <a:pt x="48006" y="98380"/>
                  </a:lnTo>
                  <a:lnTo>
                    <a:pt x="44451" y="97547"/>
                  </a:lnTo>
                  <a:lnTo>
                    <a:pt x="43398" y="95923"/>
                  </a:lnTo>
                  <a:lnTo>
                    <a:pt x="41160" y="93115"/>
                  </a:lnTo>
                  <a:lnTo>
                    <a:pt x="41160" y="92325"/>
                  </a:lnTo>
                  <a:lnTo>
                    <a:pt x="41160" y="90833"/>
                  </a:lnTo>
                  <a:lnTo>
                    <a:pt x="42038" y="88990"/>
                  </a:lnTo>
                  <a:lnTo>
                    <a:pt x="43618" y="86972"/>
                  </a:lnTo>
                  <a:lnTo>
                    <a:pt x="46646" y="85348"/>
                  </a:lnTo>
                  <a:lnTo>
                    <a:pt x="46689" y="85304"/>
                  </a:lnTo>
                  <a:lnTo>
                    <a:pt x="47216" y="84427"/>
                  </a:lnTo>
                  <a:lnTo>
                    <a:pt x="47216" y="84383"/>
                  </a:lnTo>
                  <a:lnTo>
                    <a:pt x="48006" y="82627"/>
                  </a:lnTo>
                  <a:lnTo>
                    <a:pt x="49015" y="80916"/>
                  </a:lnTo>
                  <a:lnTo>
                    <a:pt x="50551" y="78854"/>
                  </a:lnTo>
                  <a:lnTo>
                    <a:pt x="51297" y="77493"/>
                  </a:lnTo>
                  <a:lnTo>
                    <a:pt x="51297" y="77450"/>
                  </a:lnTo>
                  <a:lnTo>
                    <a:pt x="51428" y="76528"/>
                  </a:lnTo>
                  <a:lnTo>
                    <a:pt x="51428" y="76484"/>
                  </a:lnTo>
                  <a:lnTo>
                    <a:pt x="51341" y="75036"/>
                  </a:lnTo>
                  <a:lnTo>
                    <a:pt x="52043" y="70692"/>
                  </a:lnTo>
                  <a:lnTo>
                    <a:pt x="55685" y="63847"/>
                  </a:lnTo>
                  <a:lnTo>
                    <a:pt x="58405" y="60029"/>
                  </a:lnTo>
                  <a:lnTo>
                    <a:pt x="61214" y="58318"/>
                  </a:lnTo>
                  <a:lnTo>
                    <a:pt x="65163" y="56563"/>
                  </a:lnTo>
                  <a:lnTo>
                    <a:pt x="65207" y="56519"/>
                  </a:lnTo>
                  <a:lnTo>
                    <a:pt x="68761" y="52789"/>
                  </a:lnTo>
                  <a:lnTo>
                    <a:pt x="77845" y="45768"/>
                  </a:lnTo>
                  <a:lnTo>
                    <a:pt x="82452" y="41950"/>
                  </a:lnTo>
                  <a:lnTo>
                    <a:pt x="89122" y="38308"/>
                  </a:lnTo>
                  <a:lnTo>
                    <a:pt x="93554" y="38089"/>
                  </a:lnTo>
                  <a:lnTo>
                    <a:pt x="93598" y="38045"/>
                  </a:lnTo>
                  <a:lnTo>
                    <a:pt x="105709" y="31726"/>
                  </a:lnTo>
                  <a:lnTo>
                    <a:pt x="105796" y="31682"/>
                  </a:lnTo>
                  <a:lnTo>
                    <a:pt x="105796" y="31595"/>
                  </a:lnTo>
                  <a:lnTo>
                    <a:pt x="106455" y="27821"/>
                  </a:lnTo>
                  <a:lnTo>
                    <a:pt x="106455" y="27777"/>
                  </a:lnTo>
                  <a:lnTo>
                    <a:pt x="106235" y="24705"/>
                  </a:lnTo>
                  <a:lnTo>
                    <a:pt x="106411" y="21546"/>
                  </a:lnTo>
                  <a:lnTo>
                    <a:pt x="106367" y="21414"/>
                  </a:lnTo>
                  <a:lnTo>
                    <a:pt x="104875" y="19396"/>
                  </a:lnTo>
                  <a:lnTo>
                    <a:pt x="104787" y="19308"/>
                  </a:lnTo>
                  <a:lnTo>
                    <a:pt x="100575" y="17992"/>
                  </a:lnTo>
                  <a:lnTo>
                    <a:pt x="99127" y="17421"/>
                  </a:lnTo>
                  <a:lnTo>
                    <a:pt x="95090" y="15842"/>
                  </a:lnTo>
                  <a:lnTo>
                    <a:pt x="94914" y="15842"/>
                  </a:lnTo>
                  <a:lnTo>
                    <a:pt x="91448" y="18343"/>
                  </a:lnTo>
                  <a:lnTo>
                    <a:pt x="83461" y="23916"/>
                  </a:lnTo>
                  <a:lnTo>
                    <a:pt x="79688" y="25100"/>
                  </a:lnTo>
                  <a:lnTo>
                    <a:pt x="76353" y="24662"/>
                  </a:lnTo>
                  <a:lnTo>
                    <a:pt x="76265" y="24705"/>
                  </a:lnTo>
                  <a:lnTo>
                    <a:pt x="70824" y="26724"/>
                  </a:lnTo>
                  <a:lnTo>
                    <a:pt x="65119" y="28655"/>
                  </a:lnTo>
                  <a:lnTo>
                    <a:pt x="61126" y="30103"/>
                  </a:lnTo>
                  <a:lnTo>
                    <a:pt x="56519" y="31726"/>
                  </a:lnTo>
                  <a:lnTo>
                    <a:pt x="51428" y="33569"/>
                  </a:lnTo>
                  <a:lnTo>
                    <a:pt x="47435" y="35017"/>
                  </a:lnTo>
                  <a:lnTo>
                    <a:pt x="47391" y="35017"/>
                  </a:lnTo>
                  <a:lnTo>
                    <a:pt x="42784" y="37431"/>
                  </a:lnTo>
                  <a:lnTo>
                    <a:pt x="38923" y="38572"/>
                  </a:lnTo>
                  <a:lnTo>
                    <a:pt x="35237" y="39756"/>
                  </a:lnTo>
                  <a:lnTo>
                    <a:pt x="31594" y="40678"/>
                  </a:lnTo>
                  <a:lnTo>
                    <a:pt x="31551" y="40722"/>
                  </a:lnTo>
                  <a:lnTo>
                    <a:pt x="27382" y="43530"/>
                  </a:lnTo>
                  <a:lnTo>
                    <a:pt x="27338" y="43574"/>
                  </a:lnTo>
                  <a:lnTo>
                    <a:pt x="24354" y="47435"/>
                  </a:lnTo>
                  <a:lnTo>
                    <a:pt x="24354" y="47479"/>
                  </a:lnTo>
                  <a:lnTo>
                    <a:pt x="22731" y="50507"/>
                  </a:lnTo>
                  <a:lnTo>
                    <a:pt x="21590" y="53491"/>
                  </a:lnTo>
                  <a:lnTo>
                    <a:pt x="19659" y="56255"/>
                  </a:lnTo>
                  <a:lnTo>
                    <a:pt x="19615" y="56299"/>
                  </a:lnTo>
                  <a:lnTo>
                    <a:pt x="18167" y="68937"/>
                  </a:lnTo>
                  <a:lnTo>
                    <a:pt x="18562" y="76133"/>
                  </a:lnTo>
                  <a:lnTo>
                    <a:pt x="18211" y="77976"/>
                  </a:lnTo>
                  <a:lnTo>
                    <a:pt x="17553" y="80258"/>
                  </a:lnTo>
                  <a:lnTo>
                    <a:pt x="16368" y="81969"/>
                  </a:lnTo>
                  <a:lnTo>
                    <a:pt x="14920" y="83988"/>
                  </a:lnTo>
                  <a:lnTo>
                    <a:pt x="13428" y="84514"/>
                  </a:lnTo>
                  <a:lnTo>
                    <a:pt x="13340" y="84558"/>
                  </a:lnTo>
                  <a:lnTo>
                    <a:pt x="13296" y="84646"/>
                  </a:lnTo>
                  <a:lnTo>
                    <a:pt x="12331" y="86796"/>
                  </a:lnTo>
                  <a:lnTo>
                    <a:pt x="11717" y="89209"/>
                  </a:lnTo>
                  <a:lnTo>
                    <a:pt x="11717" y="89253"/>
                  </a:lnTo>
                  <a:lnTo>
                    <a:pt x="12419" y="95528"/>
                  </a:lnTo>
                  <a:lnTo>
                    <a:pt x="13560" y="102461"/>
                  </a:lnTo>
                  <a:lnTo>
                    <a:pt x="13603" y="102593"/>
                  </a:lnTo>
                  <a:lnTo>
                    <a:pt x="13735" y="102637"/>
                  </a:lnTo>
                  <a:lnTo>
                    <a:pt x="13823" y="102593"/>
                  </a:lnTo>
                  <a:lnTo>
                    <a:pt x="13867" y="102549"/>
                  </a:lnTo>
                  <a:lnTo>
                    <a:pt x="13911" y="102505"/>
                  </a:lnTo>
                  <a:lnTo>
                    <a:pt x="13911" y="102417"/>
                  </a:lnTo>
                  <a:lnTo>
                    <a:pt x="12770" y="95484"/>
                  </a:lnTo>
                  <a:lnTo>
                    <a:pt x="12068" y="89253"/>
                  </a:lnTo>
                  <a:lnTo>
                    <a:pt x="12682" y="86928"/>
                  </a:lnTo>
                  <a:lnTo>
                    <a:pt x="13603" y="84821"/>
                  </a:lnTo>
                  <a:lnTo>
                    <a:pt x="15095" y="84295"/>
                  </a:lnTo>
                  <a:lnTo>
                    <a:pt x="15183" y="84207"/>
                  </a:lnTo>
                  <a:lnTo>
                    <a:pt x="16675" y="82189"/>
                  </a:lnTo>
                  <a:lnTo>
                    <a:pt x="17860" y="80433"/>
                  </a:lnTo>
                  <a:lnTo>
                    <a:pt x="17860" y="80390"/>
                  </a:lnTo>
                  <a:lnTo>
                    <a:pt x="18562" y="78064"/>
                  </a:lnTo>
                  <a:lnTo>
                    <a:pt x="18913" y="76221"/>
                  </a:lnTo>
                  <a:lnTo>
                    <a:pt x="18913" y="76133"/>
                  </a:lnTo>
                  <a:lnTo>
                    <a:pt x="18518" y="68937"/>
                  </a:lnTo>
                  <a:lnTo>
                    <a:pt x="19966" y="56387"/>
                  </a:lnTo>
                  <a:lnTo>
                    <a:pt x="21853" y="53666"/>
                  </a:lnTo>
                  <a:lnTo>
                    <a:pt x="21897" y="53623"/>
                  </a:lnTo>
                  <a:lnTo>
                    <a:pt x="23082" y="50683"/>
                  </a:lnTo>
                  <a:lnTo>
                    <a:pt x="24661" y="47655"/>
                  </a:lnTo>
                  <a:lnTo>
                    <a:pt x="27601" y="43793"/>
                  </a:lnTo>
                  <a:lnTo>
                    <a:pt x="31682" y="41029"/>
                  </a:lnTo>
                  <a:lnTo>
                    <a:pt x="35324" y="40107"/>
                  </a:lnTo>
                  <a:lnTo>
                    <a:pt x="39054" y="38879"/>
                  </a:lnTo>
                  <a:lnTo>
                    <a:pt x="42872" y="37782"/>
                  </a:lnTo>
                  <a:lnTo>
                    <a:pt x="42916" y="37782"/>
                  </a:lnTo>
                  <a:lnTo>
                    <a:pt x="47567" y="35324"/>
                  </a:lnTo>
                  <a:lnTo>
                    <a:pt x="51560" y="33920"/>
                  </a:lnTo>
                  <a:lnTo>
                    <a:pt x="56650" y="32077"/>
                  </a:lnTo>
                  <a:lnTo>
                    <a:pt x="61214" y="30454"/>
                  </a:lnTo>
                  <a:lnTo>
                    <a:pt x="65251" y="28962"/>
                  </a:lnTo>
                  <a:lnTo>
                    <a:pt x="70911" y="27075"/>
                  </a:lnTo>
                  <a:lnTo>
                    <a:pt x="76353" y="25013"/>
                  </a:lnTo>
                  <a:lnTo>
                    <a:pt x="79644" y="25451"/>
                  </a:lnTo>
                  <a:lnTo>
                    <a:pt x="79731" y="25451"/>
                  </a:lnTo>
                  <a:lnTo>
                    <a:pt x="83593" y="24223"/>
                  </a:lnTo>
                  <a:lnTo>
                    <a:pt x="83681" y="24223"/>
                  </a:lnTo>
                  <a:lnTo>
                    <a:pt x="91623" y="18606"/>
                  </a:lnTo>
                  <a:lnTo>
                    <a:pt x="95046" y="16193"/>
                  </a:lnTo>
                  <a:lnTo>
                    <a:pt x="98995" y="17728"/>
                  </a:lnTo>
                  <a:lnTo>
                    <a:pt x="100443" y="18343"/>
                  </a:lnTo>
                  <a:lnTo>
                    <a:pt x="104656" y="19659"/>
                  </a:lnTo>
                  <a:lnTo>
                    <a:pt x="106060" y="21590"/>
                  </a:lnTo>
                  <a:lnTo>
                    <a:pt x="105884" y="24662"/>
                  </a:lnTo>
                  <a:lnTo>
                    <a:pt x="105884" y="24705"/>
                  </a:lnTo>
                  <a:lnTo>
                    <a:pt x="106104" y="27777"/>
                  </a:lnTo>
                  <a:lnTo>
                    <a:pt x="105489" y="31463"/>
                  </a:lnTo>
                  <a:lnTo>
                    <a:pt x="93466" y="37738"/>
                  </a:lnTo>
                  <a:lnTo>
                    <a:pt x="89078" y="37957"/>
                  </a:lnTo>
                  <a:lnTo>
                    <a:pt x="88990" y="37957"/>
                  </a:lnTo>
                  <a:lnTo>
                    <a:pt x="82277" y="41643"/>
                  </a:lnTo>
                  <a:lnTo>
                    <a:pt x="82233" y="41643"/>
                  </a:lnTo>
                  <a:lnTo>
                    <a:pt x="77625" y="45505"/>
                  </a:lnTo>
                  <a:lnTo>
                    <a:pt x="68542" y="52526"/>
                  </a:lnTo>
                  <a:lnTo>
                    <a:pt x="68498" y="52569"/>
                  </a:lnTo>
                  <a:lnTo>
                    <a:pt x="64988" y="56255"/>
                  </a:lnTo>
                  <a:lnTo>
                    <a:pt x="61082" y="58011"/>
                  </a:lnTo>
                  <a:lnTo>
                    <a:pt x="61038" y="58011"/>
                  </a:lnTo>
                  <a:lnTo>
                    <a:pt x="58186" y="59766"/>
                  </a:lnTo>
                  <a:lnTo>
                    <a:pt x="58142" y="59810"/>
                  </a:lnTo>
                  <a:lnTo>
                    <a:pt x="55378" y="63627"/>
                  </a:lnTo>
                  <a:lnTo>
                    <a:pt x="55378" y="63671"/>
                  </a:lnTo>
                  <a:lnTo>
                    <a:pt x="51736" y="70516"/>
                  </a:lnTo>
                  <a:lnTo>
                    <a:pt x="51692" y="70604"/>
                  </a:lnTo>
                  <a:lnTo>
                    <a:pt x="50990" y="74992"/>
                  </a:lnTo>
                  <a:lnTo>
                    <a:pt x="50990" y="75036"/>
                  </a:lnTo>
                  <a:lnTo>
                    <a:pt x="51077" y="76484"/>
                  </a:lnTo>
                  <a:lnTo>
                    <a:pt x="50946" y="77362"/>
                  </a:lnTo>
                  <a:lnTo>
                    <a:pt x="50244" y="78678"/>
                  </a:lnTo>
                  <a:lnTo>
                    <a:pt x="48708" y="80697"/>
                  </a:lnTo>
                  <a:lnTo>
                    <a:pt x="47699" y="82452"/>
                  </a:lnTo>
                  <a:lnTo>
                    <a:pt x="47699" y="82496"/>
                  </a:lnTo>
                  <a:lnTo>
                    <a:pt x="46909" y="84251"/>
                  </a:lnTo>
                  <a:lnTo>
                    <a:pt x="46426" y="85085"/>
                  </a:lnTo>
                  <a:lnTo>
                    <a:pt x="43442" y="86664"/>
                  </a:lnTo>
                  <a:lnTo>
                    <a:pt x="43354" y="86708"/>
                  </a:lnTo>
                  <a:lnTo>
                    <a:pt x="41775" y="88771"/>
                  </a:lnTo>
                  <a:lnTo>
                    <a:pt x="41731" y="88815"/>
                  </a:lnTo>
                  <a:lnTo>
                    <a:pt x="40809" y="90701"/>
                  </a:lnTo>
                  <a:lnTo>
                    <a:pt x="40809" y="90789"/>
                  </a:lnTo>
                  <a:lnTo>
                    <a:pt x="40809" y="92325"/>
                  </a:lnTo>
                  <a:lnTo>
                    <a:pt x="40809" y="93203"/>
                  </a:lnTo>
                  <a:lnTo>
                    <a:pt x="40853" y="93290"/>
                  </a:lnTo>
                  <a:lnTo>
                    <a:pt x="43091" y="96143"/>
                  </a:lnTo>
                  <a:lnTo>
                    <a:pt x="44188" y="97810"/>
                  </a:lnTo>
                  <a:lnTo>
                    <a:pt x="44276" y="97898"/>
                  </a:lnTo>
                  <a:lnTo>
                    <a:pt x="47918" y="98732"/>
                  </a:lnTo>
                  <a:lnTo>
                    <a:pt x="51209" y="99170"/>
                  </a:lnTo>
                  <a:lnTo>
                    <a:pt x="52438" y="99346"/>
                  </a:lnTo>
                  <a:lnTo>
                    <a:pt x="52482" y="99346"/>
                  </a:lnTo>
                  <a:lnTo>
                    <a:pt x="58186" y="98293"/>
                  </a:lnTo>
                  <a:lnTo>
                    <a:pt x="62091" y="97283"/>
                  </a:lnTo>
                  <a:lnTo>
                    <a:pt x="63627" y="97283"/>
                  </a:lnTo>
                  <a:lnTo>
                    <a:pt x="65163" y="97547"/>
                  </a:lnTo>
                  <a:lnTo>
                    <a:pt x="65251" y="97547"/>
                  </a:lnTo>
                  <a:lnTo>
                    <a:pt x="68761" y="96976"/>
                  </a:lnTo>
                  <a:lnTo>
                    <a:pt x="68805" y="96976"/>
                  </a:lnTo>
                  <a:lnTo>
                    <a:pt x="68893" y="96932"/>
                  </a:lnTo>
                  <a:lnTo>
                    <a:pt x="70780" y="94212"/>
                  </a:lnTo>
                  <a:lnTo>
                    <a:pt x="74334" y="92193"/>
                  </a:lnTo>
                  <a:lnTo>
                    <a:pt x="78942" y="91316"/>
                  </a:lnTo>
                  <a:lnTo>
                    <a:pt x="79029" y="91272"/>
                  </a:lnTo>
                  <a:lnTo>
                    <a:pt x="81574" y="89122"/>
                  </a:lnTo>
                  <a:lnTo>
                    <a:pt x="81618" y="89034"/>
                  </a:lnTo>
                  <a:lnTo>
                    <a:pt x="83110" y="86182"/>
                  </a:lnTo>
                  <a:lnTo>
                    <a:pt x="84295" y="84778"/>
                  </a:lnTo>
                  <a:lnTo>
                    <a:pt x="87849" y="83724"/>
                  </a:lnTo>
                  <a:lnTo>
                    <a:pt x="91228" y="83286"/>
                  </a:lnTo>
                  <a:lnTo>
                    <a:pt x="91272" y="83286"/>
                  </a:lnTo>
                  <a:lnTo>
                    <a:pt x="98600" y="81136"/>
                  </a:lnTo>
                  <a:lnTo>
                    <a:pt x="98644" y="81092"/>
                  </a:lnTo>
                  <a:lnTo>
                    <a:pt x="100970" y="78854"/>
                  </a:lnTo>
                  <a:lnTo>
                    <a:pt x="104568" y="75782"/>
                  </a:lnTo>
                  <a:lnTo>
                    <a:pt x="104612" y="75738"/>
                  </a:lnTo>
                  <a:lnTo>
                    <a:pt x="109877" y="64373"/>
                  </a:lnTo>
                  <a:lnTo>
                    <a:pt x="113739" y="60731"/>
                  </a:lnTo>
                  <a:lnTo>
                    <a:pt x="116065" y="58800"/>
                  </a:lnTo>
                  <a:lnTo>
                    <a:pt x="118873" y="56782"/>
                  </a:lnTo>
                  <a:lnTo>
                    <a:pt x="119882" y="56255"/>
                  </a:lnTo>
                  <a:lnTo>
                    <a:pt x="119926" y="56211"/>
                  </a:lnTo>
                  <a:lnTo>
                    <a:pt x="119970" y="56124"/>
                  </a:lnTo>
                  <a:lnTo>
                    <a:pt x="120277" y="54983"/>
                  </a:lnTo>
                  <a:lnTo>
                    <a:pt x="120277" y="54851"/>
                  </a:lnTo>
                  <a:lnTo>
                    <a:pt x="117162" y="48225"/>
                  </a:lnTo>
                  <a:lnTo>
                    <a:pt x="117293" y="44978"/>
                  </a:lnTo>
                  <a:lnTo>
                    <a:pt x="117907" y="42301"/>
                  </a:lnTo>
                  <a:lnTo>
                    <a:pt x="119092" y="38484"/>
                  </a:lnTo>
                  <a:lnTo>
                    <a:pt x="119092" y="38352"/>
                  </a:lnTo>
                  <a:lnTo>
                    <a:pt x="116723" y="30366"/>
                  </a:lnTo>
                  <a:lnTo>
                    <a:pt x="116898" y="18343"/>
                  </a:lnTo>
                  <a:lnTo>
                    <a:pt x="116898" y="18299"/>
                  </a:lnTo>
                  <a:lnTo>
                    <a:pt x="113256" y="3423"/>
                  </a:lnTo>
                  <a:lnTo>
                    <a:pt x="112598" y="1493"/>
                  </a:lnTo>
                  <a:lnTo>
                    <a:pt x="112554" y="1449"/>
                  </a:lnTo>
                  <a:lnTo>
                    <a:pt x="112510" y="1405"/>
                  </a:lnTo>
                  <a:lnTo>
                    <a:pt x="106674"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 name="Google Shape;415;p7"/>
            <p:cNvSpPr/>
            <p:nvPr/>
          </p:nvSpPr>
          <p:spPr>
            <a:xfrm>
              <a:off x="1260525" y="3161900"/>
              <a:ext cx="125100" cy="1464550"/>
            </a:xfrm>
            <a:custGeom>
              <a:rect b="b" l="l" r="r" t="t"/>
              <a:pathLst>
                <a:path extrusionOk="0" h="58582" w="5004">
                  <a:moveTo>
                    <a:pt x="2195" y="1"/>
                  </a:moveTo>
                  <a:lnTo>
                    <a:pt x="2107" y="45"/>
                  </a:lnTo>
                  <a:lnTo>
                    <a:pt x="2063" y="89"/>
                  </a:lnTo>
                  <a:lnTo>
                    <a:pt x="2019" y="132"/>
                  </a:lnTo>
                  <a:lnTo>
                    <a:pt x="2019" y="264"/>
                  </a:lnTo>
                  <a:lnTo>
                    <a:pt x="2019" y="308"/>
                  </a:lnTo>
                  <a:lnTo>
                    <a:pt x="2721" y="3029"/>
                  </a:lnTo>
                  <a:lnTo>
                    <a:pt x="3336" y="5837"/>
                  </a:lnTo>
                  <a:lnTo>
                    <a:pt x="4257" y="9479"/>
                  </a:lnTo>
                  <a:lnTo>
                    <a:pt x="4564" y="11761"/>
                  </a:lnTo>
                  <a:lnTo>
                    <a:pt x="4652" y="14437"/>
                  </a:lnTo>
                  <a:lnTo>
                    <a:pt x="4520" y="17070"/>
                  </a:lnTo>
                  <a:lnTo>
                    <a:pt x="4389" y="19220"/>
                  </a:lnTo>
                  <a:lnTo>
                    <a:pt x="4301" y="20581"/>
                  </a:lnTo>
                  <a:lnTo>
                    <a:pt x="3994" y="24223"/>
                  </a:lnTo>
                  <a:lnTo>
                    <a:pt x="3994" y="24267"/>
                  </a:lnTo>
                  <a:lnTo>
                    <a:pt x="4038" y="26548"/>
                  </a:lnTo>
                  <a:lnTo>
                    <a:pt x="3599" y="30936"/>
                  </a:lnTo>
                  <a:lnTo>
                    <a:pt x="3248" y="33657"/>
                  </a:lnTo>
                  <a:lnTo>
                    <a:pt x="2897" y="36070"/>
                  </a:lnTo>
                  <a:lnTo>
                    <a:pt x="2414" y="38615"/>
                  </a:lnTo>
                  <a:lnTo>
                    <a:pt x="1800" y="40634"/>
                  </a:lnTo>
                  <a:lnTo>
                    <a:pt x="132" y="46689"/>
                  </a:lnTo>
                  <a:lnTo>
                    <a:pt x="1" y="49015"/>
                  </a:lnTo>
                  <a:lnTo>
                    <a:pt x="1" y="50463"/>
                  </a:lnTo>
                  <a:lnTo>
                    <a:pt x="1" y="50507"/>
                  </a:lnTo>
                  <a:lnTo>
                    <a:pt x="527" y="52789"/>
                  </a:lnTo>
                  <a:lnTo>
                    <a:pt x="1317" y="55509"/>
                  </a:lnTo>
                  <a:lnTo>
                    <a:pt x="2107" y="57528"/>
                  </a:lnTo>
                  <a:lnTo>
                    <a:pt x="2151" y="57572"/>
                  </a:lnTo>
                  <a:lnTo>
                    <a:pt x="2809" y="58537"/>
                  </a:lnTo>
                  <a:lnTo>
                    <a:pt x="2897" y="58581"/>
                  </a:lnTo>
                  <a:lnTo>
                    <a:pt x="2941" y="58581"/>
                  </a:lnTo>
                  <a:lnTo>
                    <a:pt x="3072" y="58537"/>
                  </a:lnTo>
                  <a:lnTo>
                    <a:pt x="3116" y="58493"/>
                  </a:lnTo>
                  <a:lnTo>
                    <a:pt x="3116" y="58449"/>
                  </a:lnTo>
                  <a:lnTo>
                    <a:pt x="3116" y="58362"/>
                  </a:lnTo>
                  <a:lnTo>
                    <a:pt x="3116" y="58318"/>
                  </a:lnTo>
                  <a:lnTo>
                    <a:pt x="2458" y="57396"/>
                  </a:lnTo>
                  <a:lnTo>
                    <a:pt x="1668" y="55378"/>
                  </a:lnTo>
                  <a:lnTo>
                    <a:pt x="878" y="52701"/>
                  </a:lnTo>
                  <a:lnTo>
                    <a:pt x="352" y="50419"/>
                  </a:lnTo>
                  <a:lnTo>
                    <a:pt x="352" y="49015"/>
                  </a:lnTo>
                  <a:lnTo>
                    <a:pt x="483" y="46733"/>
                  </a:lnTo>
                  <a:lnTo>
                    <a:pt x="2107" y="40722"/>
                  </a:lnTo>
                  <a:lnTo>
                    <a:pt x="2765" y="38703"/>
                  </a:lnTo>
                  <a:lnTo>
                    <a:pt x="2765" y="38659"/>
                  </a:lnTo>
                  <a:lnTo>
                    <a:pt x="3248" y="36158"/>
                  </a:lnTo>
                  <a:lnTo>
                    <a:pt x="3599" y="33701"/>
                  </a:lnTo>
                  <a:lnTo>
                    <a:pt x="3950" y="30936"/>
                  </a:lnTo>
                  <a:lnTo>
                    <a:pt x="4389" y="26548"/>
                  </a:lnTo>
                  <a:lnTo>
                    <a:pt x="4345" y="24267"/>
                  </a:lnTo>
                  <a:lnTo>
                    <a:pt x="4652" y="20581"/>
                  </a:lnTo>
                  <a:lnTo>
                    <a:pt x="4740" y="19264"/>
                  </a:lnTo>
                  <a:lnTo>
                    <a:pt x="4871" y="17114"/>
                  </a:lnTo>
                  <a:lnTo>
                    <a:pt x="5003" y="14437"/>
                  </a:lnTo>
                  <a:lnTo>
                    <a:pt x="4915" y="11717"/>
                  </a:lnTo>
                  <a:lnTo>
                    <a:pt x="4608" y="9391"/>
                  </a:lnTo>
                  <a:lnTo>
                    <a:pt x="3687" y="5749"/>
                  </a:lnTo>
                  <a:lnTo>
                    <a:pt x="3072" y="2941"/>
                  </a:lnTo>
                  <a:lnTo>
                    <a:pt x="2370" y="264"/>
                  </a:lnTo>
                  <a:lnTo>
                    <a:pt x="2370" y="220"/>
                  </a:lnTo>
                  <a:lnTo>
                    <a:pt x="2370" y="132"/>
                  </a:lnTo>
                  <a:lnTo>
                    <a:pt x="2370" y="89"/>
                  </a:lnTo>
                  <a:lnTo>
                    <a:pt x="2326" y="45"/>
                  </a:lnTo>
                  <a:lnTo>
                    <a:pt x="2239"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 name="Google Shape;416;p7"/>
            <p:cNvSpPr/>
            <p:nvPr/>
          </p:nvSpPr>
          <p:spPr>
            <a:xfrm>
              <a:off x="1226525" y="3169575"/>
              <a:ext cx="129475" cy="1510625"/>
            </a:xfrm>
            <a:custGeom>
              <a:rect b="b" l="l" r="r" t="t"/>
              <a:pathLst>
                <a:path extrusionOk="0" h="60425" w="5179">
                  <a:moveTo>
                    <a:pt x="2896" y="1"/>
                  </a:moveTo>
                  <a:lnTo>
                    <a:pt x="2853" y="45"/>
                  </a:lnTo>
                  <a:lnTo>
                    <a:pt x="2809" y="45"/>
                  </a:lnTo>
                  <a:lnTo>
                    <a:pt x="2765" y="133"/>
                  </a:lnTo>
                  <a:lnTo>
                    <a:pt x="2633" y="440"/>
                  </a:lnTo>
                  <a:lnTo>
                    <a:pt x="2633" y="528"/>
                  </a:lnTo>
                  <a:lnTo>
                    <a:pt x="3423" y="5047"/>
                  </a:lnTo>
                  <a:lnTo>
                    <a:pt x="4125" y="8031"/>
                  </a:lnTo>
                  <a:lnTo>
                    <a:pt x="4652" y="11059"/>
                  </a:lnTo>
                  <a:lnTo>
                    <a:pt x="4696" y="12902"/>
                  </a:lnTo>
                  <a:lnTo>
                    <a:pt x="4520" y="16368"/>
                  </a:lnTo>
                  <a:lnTo>
                    <a:pt x="4345" y="20274"/>
                  </a:lnTo>
                  <a:lnTo>
                    <a:pt x="4037" y="22731"/>
                  </a:lnTo>
                  <a:lnTo>
                    <a:pt x="3950" y="25057"/>
                  </a:lnTo>
                  <a:lnTo>
                    <a:pt x="4037" y="27338"/>
                  </a:lnTo>
                  <a:lnTo>
                    <a:pt x="3423" y="33526"/>
                  </a:lnTo>
                  <a:lnTo>
                    <a:pt x="2896" y="36904"/>
                  </a:lnTo>
                  <a:lnTo>
                    <a:pt x="2545" y="38265"/>
                  </a:lnTo>
                  <a:lnTo>
                    <a:pt x="1405" y="42521"/>
                  </a:lnTo>
                  <a:lnTo>
                    <a:pt x="1361" y="42521"/>
                  </a:lnTo>
                  <a:lnTo>
                    <a:pt x="966" y="45110"/>
                  </a:lnTo>
                  <a:lnTo>
                    <a:pt x="308" y="47260"/>
                  </a:lnTo>
                  <a:lnTo>
                    <a:pt x="0" y="48445"/>
                  </a:lnTo>
                  <a:lnTo>
                    <a:pt x="0" y="48533"/>
                  </a:lnTo>
                  <a:lnTo>
                    <a:pt x="264" y="50244"/>
                  </a:lnTo>
                  <a:lnTo>
                    <a:pt x="264" y="50288"/>
                  </a:lnTo>
                  <a:lnTo>
                    <a:pt x="1053" y="53316"/>
                  </a:lnTo>
                  <a:lnTo>
                    <a:pt x="1799" y="55597"/>
                  </a:lnTo>
                  <a:lnTo>
                    <a:pt x="2765" y="58230"/>
                  </a:lnTo>
                  <a:lnTo>
                    <a:pt x="2809" y="58274"/>
                  </a:lnTo>
                  <a:lnTo>
                    <a:pt x="3686" y="59459"/>
                  </a:lnTo>
                  <a:lnTo>
                    <a:pt x="3686" y="59503"/>
                  </a:lnTo>
                  <a:lnTo>
                    <a:pt x="4915" y="60380"/>
                  </a:lnTo>
                  <a:lnTo>
                    <a:pt x="5003" y="60424"/>
                  </a:lnTo>
                  <a:lnTo>
                    <a:pt x="5090" y="60424"/>
                  </a:lnTo>
                  <a:lnTo>
                    <a:pt x="5134" y="60336"/>
                  </a:lnTo>
                  <a:lnTo>
                    <a:pt x="5178" y="60293"/>
                  </a:lnTo>
                  <a:lnTo>
                    <a:pt x="5178" y="60205"/>
                  </a:lnTo>
                  <a:lnTo>
                    <a:pt x="5178" y="60161"/>
                  </a:lnTo>
                  <a:lnTo>
                    <a:pt x="5134" y="60117"/>
                  </a:lnTo>
                  <a:lnTo>
                    <a:pt x="3950" y="59239"/>
                  </a:lnTo>
                  <a:lnTo>
                    <a:pt x="3072" y="58099"/>
                  </a:lnTo>
                  <a:lnTo>
                    <a:pt x="2107" y="55510"/>
                  </a:lnTo>
                  <a:lnTo>
                    <a:pt x="1405" y="53228"/>
                  </a:lnTo>
                  <a:lnTo>
                    <a:pt x="615" y="50200"/>
                  </a:lnTo>
                  <a:lnTo>
                    <a:pt x="351" y="48489"/>
                  </a:lnTo>
                  <a:lnTo>
                    <a:pt x="659" y="47392"/>
                  </a:lnTo>
                  <a:lnTo>
                    <a:pt x="1317" y="45198"/>
                  </a:lnTo>
                  <a:lnTo>
                    <a:pt x="1712" y="42609"/>
                  </a:lnTo>
                  <a:lnTo>
                    <a:pt x="2896" y="38396"/>
                  </a:lnTo>
                  <a:lnTo>
                    <a:pt x="3248" y="36992"/>
                  </a:lnTo>
                  <a:lnTo>
                    <a:pt x="3730" y="33569"/>
                  </a:lnTo>
                  <a:lnTo>
                    <a:pt x="4388" y="27382"/>
                  </a:lnTo>
                  <a:lnTo>
                    <a:pt x="4388" y="27338"/>
                  </a:lnTo>
                  <a:lnTo>
                    <a:pt x="4301" y="25057"/>
                  </a:lnTo>
                  <a:lnTo>
                    <a:pt x="4388" y="22775"/>
                  </a:lnTo>
                  <a:lnTo>
                    <a:pt x="4696" y="20318"/>
                  </a:lnTo>
                  <a:lnTo>
                    <a:pt x="4871" y="16368"/>
                  </a:lnTo>
                  <a:lnTo>
                    <a:pt x="5047" y="12902"/>
                  </a:lnTo>
                  <a:lnTo>
                    <a:pt x="5003" y="11059"/>
                  </a:lnTo>
                  <a:lnTo>
                    <a:pt x="5003" y="11015"/>
                  </a:lnTo>
                  <a:lnTo>
                    <a:pt x="4476" y="7943"/>
                  </a:lnTo>
                  <a:lnTo>
                    <a:pt x="3774" y="5003"/>
                  </a:lnTo>
                  <a:lnTo>
                    <a:pt x="2984" y="528"/>
                  </a:lnTo>
                  <a:lnTo>
                    <a:pt x="3072" y="220"/>
                  </a:lnTo>
                  <a:lnTo>
                    <a:pt x="3116" y="176"/>
                  </a:lnTo>
                  <a:lnTo>
                    <a:pt x="3072" y="89"/>
                  </a:lnTo>
                  <a:lnTo>
                    <a:pt x="3028" y="45"/>
                  </a:lnTo>
                  <a:lnTo>
                    <a:pt x="2984"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 name="Google Shape;417;p7"/>
            <p:cNvSpPr/>
            <p:nvPr/>
          </p:nvSpPr>
          <p:spPr>
            <a:xfrm>
              <a:off x="1190325" y="3178350"/>
              <a:ext cx="129475" cy="1474425"/>
            </a:xfrm>
            <a:custGeom>
              <a:rect b="b" l="l" r="r" t="t"/>
              <a:pathLst>
                <a:path extrusionOk="0" h="58977" w="5179">
                  <a:moveTo>
                    <a:pt x="3642" y="1"/>
                  </a:moveTo>
                  <a:lnTo>
                    <a:pt x="3555" y="45"/>
                  </a:lnTo>
                  <a:lnTo>
                    <a:pt x="3555" y="133"/>
                  </a:lnTo>
                  <a:lnTo>
                    <a:pt x="3335" y="879"/>
                  </a:lnTo>
                  <a:lnTo>
                    <a:pt x="3335" y="966"/>
                  </a:lnTo>
                  <a:lnTo>
                    <a:pt x="3993" y="5705"/>
                  </a:lnTo>
                  <a:lnTo>
                    <a:pt x="4520" y="8514"/>
                  </a:lnTo>
                  <a:lnTo>
                    <a:pt x="4827" y="10313"/>
                  </a:lnTo>
                  <a:lnTo>
                    <a:pt x="4739" y="13428"/>
                  </a:lnTo>
                  <a:lnTo>
                    <a:pt x="4608" y="15973"/>
                  </a:lnTo>
                  <a:lnTo>
                    <a:pt x="4608" y="18124"/>
                  </a:lnTo>
                  <a:lnTo>
                    <a:pt x="4476" y="19835"/>
                  </a:lnTo>
                  <a:lnTo>
                    <a:pt x="4081" y="21985"/>
                  </a:lnTo>
                  <a:lnTo>
                    <a:pt x="3993" y="25452"/>
                  </a:lnTo>
                  <a:lnTo>
                    <a:pt x="4125" y="28084"/>
                  </a:lnTo>
                  <a:lnTo>
                    <a:pt x="4081" y="29971"/>
                  </a:lnTo>
                  <a:lnTo>
                    <a:pt x="3686" y="33438"/>
                  </a:lnTo>
                  <a:lnTo>
                    <a:pt x="3247" y="36158"/>
                  </a:lnTo>
                  <a:lnTo>
                    <a:pt x="2677" y="38177"/>
                  </a:lnTo>
                  <a:lnTo>
                    <a:pt x="2063" y="40371"/>
                  </a:lnTo>
                  <a:lnTo>
                    <a:pt x="1712" y="41424"/>
                  </a:lnTo>
                  <a:lnTo>
                    <a:pt x="1712" y="41468"/>
                  </a:lnTo>
                  <a:lnTo>
                    <a:pt x="1624" y="44013"/>
                  </a:lnTo>
                  <a:lnTo>
                    <a:pt x="1536" y="44934"/>
                  </a:lnTo>
                  <a:lnTo>
                    <a:pt x="790" y="47260"/>
                  </a:lnTo>
                  <a:lnTo>
                    <a:pt x="0" y="49235"/>
                  </a:lnTo>
                  <a:lnTo>
                    <a:pt x="0" y="49366"/>
                  </a:lnTo>
                  <a:lnTo>
                    <a:pt x="44" y="49454"/>
                  </a:lnTo>
                  <a:lnTo>
                    <a:pt x="351" y="49674"/>
                  </a:lnTo>
                  <a:lnTo>
                    <a:pt x="1887" y="54281"/>
                  </a:lnTo>
                  <a:lnTo>
                    <a:pt x="2809" y="57265"/>
                  </a:lnTo>
                  <a:lnTo>
                    <a:pt x="2853" y="57309"/>
                  </a:lnTo>
                  <a:lnTo>
                    <a:pt x="3511" y="58845"/>
                  </a:lnTo>
                  <a:lnTo>
                    <a:pt x="3599" y="58932"/>
                  </a:lnTo>
                  <a:lnTo>
                    <a:pt x="3686" y="58976"/>
                  </a:lnTo>
                  <a:lnTo>
                    <a:pt x="3774" y="58976"/>
                  </a:lnTo>
                  <a:lnTo>
                    <a:pt x="3818" y="58932"/>
                  </a:lnTo>
                  <a:lnTo>
                    <a:pt x="3862" y="58845"/>
                  </a:lnTo>
                  <a:lnTo>
                    <a:pt x="3862" y="58801"/>
                  </a:lnTo>
                  <a:lnTo>
                    <a:pt x="3862" y="58713"/>
                  </a:lnTo>
                  <a:lnTo>
                    <a:pt x="3160" y="57177"/>
                  </a:lnTo>
                  <a:lnTo>
                    <a:pt x="2194" y="54193"/>
                  </a:lnTo>
                  <a:lnTo>
                    <a:pt x="659" y="49498"/>
                  </a:lnTo>
                  <a:lnTo>
                    <a:pt x="615" y="49410"/>
                  </a:lnTo>
                  <a:lnTo>
                    <a:pt x="351" y="49235"/>
                  </a:lnTo>
                  <a:lnTo>
                    <a:pt x="1097" y="47348"/>
                  </a:lnTo>
                  <a:lnTo>
                    <a:pt x="1887" y="45022"/>
                  </a:lnTo>
                  <a:lnTo>
                    <a:pt x="1887" y="44978"/>
                  </a:lnTo>
                  <a:lnTo>
                    <a:pt x="1975" y="44013"/>
                  </a:lnTo>
                  <a:lnTo>
                    <a:pt x="2063" y="41512"/>
                  </a:lnTo>
                  <a:lnTo>
                    <a:pt x="2414" y="40459"/>
                  </a:lnTo>
                  <a:lnTo>
                    <a:pt x="3028" y="38309"/>
                  </a:lnTo>
                  <a:lnTo>
                    <a:pt x="3599" y="36246"/>
                  </a:lnTo>
                  <a:lnTo>
                    <a:pt x="3599" y="36202"/>
                  </a:lnTo>
                  <a:lnTo>
                    <a:pt x="4037" y="33482"/>
                  </a:lnTo>
                  <a:lnTo>
                    <a:pt x="4432" y="29971"/>
                  </a:lnTo>
                  <a:lnTo>
                    <a:pt x="4476" y="28128"/>
                  </a:lnTo>
                  <a:lnTo>
                    <a:pt x="4476" y="28084"/>
                  </a:lnTo>
                  <a:lnTo>
                    <a:pt x="4344" y="25452"/>
                  </a:lnTo>
                  <a:lnTo>
                    <a:pt x="4432" y="22029"/>
                  </a:lnTo>
                  <a:lnTo>
                    <a:pt x="4783" y="19879"/>
                  </a:lnTo>
                  <a:lnTo>
                    <a:pt x="4959" y="18124"/>
                  </a:lnTo>
                  <a:lnTo>
                    <a:pt x="4959" y="15973"/>
                  </a:lnTo>
                  <a:lnTo>
                    <a:pt x="5090" y="13428"/>
                  </a:lnTo>
                  <a:lnTo>
                    <a:pt x="5178" y="10313"/>
                  </a:lnTo>
                  <a:lnTo>
                    <a:pt x="5178" y="10269"/>
                  </a:lnTo>
                  <a:lnTo>
                    <a:pt x="4827" y="8470"/>
                  </a:lnTo>
                  <a:lnTo>
                    <a:pt x="4344" y="5662"/>
                  </a:lnTo>
                  <a:lnTo>
                    <a:pt x="3686" y="922"/>
                  </a:lnTo>
                  <a:lnTo>
                    <a:pt x="3862" y="220"/>
                  </a:lnTo>
                  <a:lnTo>
                    <a:pt x="3862" y="133"/>
                  </a:lnTo>
                  <a:lnTo>
                    <a:pt x="3862" y="89"/>
                  </a:lnTo>
                  <a:lnTo>
                    <a:pt x="3818" y="45"/>
                  </a:lnTo>
                  <a:lnTo>
                    <a:pt x="3774"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 name="Google Shape;418;p7"/>
            <p:cNvSpPr/>
            <p:nvPr/>
          </p:nvSpPr>
          <p:spPr>
            <a:xfrm>
              <a:off x="1174950" y="3213475"/>
              <a:ext cx="113025" cy="1464525"/>
            </a:xfrm>
            <a:custGeom>
              <a:rect b="b" l="l" r="r" t="t"/>
              <a:pathLst>
                <a:path extrusionOk="0" h="58581" w="4521">
                  <a:moveTo>
                    <a:pt x="3292" y="0"/>
                  </a:moveTo>
                  <a:lnTo>
                    <a:pt x="3248" y="44"/>
                  </a:lnTo>
                  <a:lnTo>
                    <a:pt x="3204" y="88"/>
                  </a:lnTo>
                  <a:lnTo>
                    <a:pt x="3160" y="132"/>
                  </a:lnTo>
                  <a:lnTo>
                    <a:pt x="3073" y="395"/>
                  </a:lnTo>
                  <a:lnTo>
                    <a:pt x="3073" y="483"/>
                  </a:lnTo>
                  <a:lnTo>
                    <a:pt x="3424" y="3467"/>
                  </a:lnTo>
                  <a:lnTo>
                    <a:pt x="3950" y="6977"/>
                  </a:lnTo>
                  <a:lnTo>
                    <a:pt x="4170" y="8381"/>
                  </a:lnTo>
                  <a:lnTo>
                    <a:pt x="3994" y="13033"/>
                  </a:lnTo>
                  <a:lnTo>
                    <a:pt x="3950" y="15622"/>
                  </a:lnTo>
                  <a:lnTo>
                    <a:pt x="3643" y="17816"/>
                  </a:lnTo>
                  <a:lnTo>
                    <a:pt x="3292" y="19834"/>
                  </a:lnTo>
                  <a:lnTo>
                    <a:pt x="3292" y="19878"/>
                  </a:lnTo>
                  <a:lnTo>
                    <a:pt x="3248" y="23959"/>
                  </a:lnTo>
                  <a:lnTo>
                    <a:pt x="3336" y="26943"/>
                  </a:lnTo>
                  <a:lnTo>
                    <a:pt x="3468" y="28873"/>
                  </a:lnTo>
                  <a:lnTo>
                    <a:pt x="3073" y="32208"/>
                  </a:lnTo>
                  <a:lnTo>
                    <a:pt x="2765" y="34315"/>
                  </a:lnTo>
                  <a:lnTo>
                    <a:pt x="2458" y="35499"/>
                  </a:lnTo>
                  <a:lnTo>
                    <a:pt x="1274" y="39098"/>
                  </a:lnTo>
                  <a:lnTo>
                    <a:pt x="1098" y="40238"/>
                  </a:lnTo>
                  <a:lnTo>
                    <a:pt x="1054" y="40282"/>
                  </a:lnTo>
                  <a:lnTo>
                    <a:pt x="1274" y="43486"/>
                  </a:lnTo>
                  <a:lnTo>
                    <a:pt x="484" y="46118"/>
                  </a:lnTo>
                  <a:lnTo>
                    <a:pt x="1" y="47435"/>
                  </a:lnTo>
                  <a:lnTo>
                    <a:pt x="1" y="47479"/>
                  </a:lnTo>
                  <a:lnTo>
                    <a:pt x="1" y="48312"/>
                  </a:lnTo>
                  <a:lnTo>
                    <a:pt x="1" y="48356"/>
                  </a:lnTo>
                  <a:lnTo>
                    <a:pt x="1493" y="53095"/>
                  </a:lnTo>
                  <a:lnTo>
                    <a:pt x="2634" y="56606"/>
                  </a:lnTo>
                  <a:lnTo>
                    <a:pt x="3468" y="58493"/>
                  </a:lnTo>
                  <a:lnTo>
                    <a:pt x="3511" y="58537"/>
                  </a:lnTo>
                  <a:lnTo>
                    <a:pt x="3599" y="58580"/>
                  </a:lnTo>
                  <a:lnTo>
                    <a:pt x="3687" y="58580"/>
                  </a:lnTo>
                  <a:lnTo>
                    <a:pt x="3731" y="58537"/>
                  </a:lnTo>
                  <a:lnTo>
                    <a:pt x="3775" y="58493"/>
                  </a:lnTo>
                  <a:lnTo>
                    <a:pt x="3775" y="58405"/>
                  </a:lnTo>
                  <a:lnTo>
                    <a:pt x="3775" y="58361"/>
                  </a:lnTo>
                  <a:lnTo>
                    <a:pt x="2985" y="56474"/>
                  </a:lnTo>
                  <a:lnTo>
                    <a:pt x="1844" y="53008"/>
                  </a:lnTo>
                  <a:lnTo>
                    <a:pt x="352" y="48312"/>
                  </a:lnTo>
                  <a:lnTo>
                    <a:pt x="352" y="47523"/>
                  </a:lnTo>
                  <a:lnTo>
                    <a:pt x="791" y="46206"/>
                  </a:lnTo>
                  <a:lnTo>
                    <a:pt x="1581" y="43573"/>
                  </a:lnTo>
                  <a:lnTo>
                    <a:pt x="1625" y="43529"/>
                  </a:lnTo>
                  <a:lnTo>
                    <a:pt x="1405" y="40282"/>
                  </a:lnTo>
                  <a:lnTo>
                    <a:pt x="1625" y="39185"/>
                  </a:lnTo>
                  <a:lnTo>
                    <a:pt x="2765" y="35587"/>
                  </a:lnTo>
                  <a:lnTo>
                    <a:pt x="3116" y="34402"/>
                  </a:lnTo>
                  <a:lnTo>
                    <a:pt x="3424" y="32252"/>
                  </a:lnTo>
                  <a:lnTo>
                    <a:pt x="3819" y="28873"/>
                  </a:lnTo>
                  <a:lnTo>
                    <a:pt x="3819" y="28830"/>
                  </a:lnTo>
                  <a:lnTo>
                    <a:pt x="3687" y="26943"/>
                  </a:lnTo>
                  <a:lnTo>
                    <a:pt x="3599" y="23959"/>
                  </a:lnTo>
                  <a:lnTo>
                    <a:pt x="3643" y="19878"/>
                  </a:lnTo>
                  <a:lnTo>
                    <a:pt x="3994" y="17859"/>
                  </a:lnTo>
                  <a:lnTo>
                    <a:pt x="4301" y="15665"/>
                  </a:lnTo>
                  <a:lnTo>
                    <a:pt x="4301" y="15622"/>
                  </a:lnTo>
                  <a:lnTo>
                    <a:pt x="4345" y="13033"/>
                  </a:lnTo>
                  <a:lnTo>
                    <a:pt x="4521" y="8381"/>
                  </a:lnTo>
                  <a:lnTo>
                    <a:pt x="4521" y="8337"/>
                  </a:lnTo>
                  <a:lnTo>
                    <a:pt x="3775" y="3379"/>
                  </a:lnTo>
                  <a:lnTo>
                    <a:pt x="3424" y="439"/>
                  </a:lnTo>
                  <a:lnTo>
                    <a:pt x="3511" y="220"/>
                  </a:lnTo>
                  <a:lnTo>
                    <a:pt x="3511" y="176"/>
                  </a:lnTo>
                  <a:lnTo>
                    <a:pt x="3468" y="88"/>
                  </a:lnTo>
                  <a:lnTo>
                    <a:pt x="3424" y="44"/>
                  </a:lnTo>
                  <a:lnTo>
                    <a:pt x="3380"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 name="Google Shape;419;p7"/>
            <p:cNvSpPr/>
            <p:nvPr/>
          </p:nvSpPr>
          <p:spPr>
            <a:xfrm>
              <a:off x="1139850" y="4002225"/>
              <a:ext cx="64750" cy="674675"/>
            </a:xfrm>
            <a:custGeom>
              <a:rect b="b" l="l" r="r" t="t"/>
              <a:pathLst>
                <a:path extrusionOk="0" h="26987" w="2590">
                  <a:moveTo>
                    <a:pt x="2370" y="0"/>
                  </a:moveTo>
                  <a:lnTo>
                    <a:pt x="2283" y="44"/>
                  </a:lnTo>
                  <a:lnTo>
                    <a:pt x="2239" y="88"/>
                  </a:lnTo>
                  <a:lnTo>
                    <a:pt x="2239" y="132"/>
                  </a:lnTo>
                  <a:lnTo>
                    <a:pt x="2019" y="1931"/>
                  </a:lnTo>
                  <a:lnTo>
                    <a:pt x="1624" y="3203"/>
                  </a:lnTo>
                  <a:lnTo>
                    <a:pt x="571" y="5617"/>
                  </a:lnTo>
                  <a:lnTo>
                    <a:pt x="132" y="6889"/>
                  </a:lnTo>
                  <a:lnTo>
                    <a:pt x="132" y="6933"/>
                  </a:lnTo>
                  <a:lnTo>
                    <a:pt x="1" y="10049"/>
                  </a:lnTo>
                  <a:lnTo>
                    <a:pt x="220" y="14393"/>
                  </a:lnTo>
                  <a:lnTo>
                    <a:pt x="89" y="17640"/>
                  </a:lnTo>
                  <a:lnTo>
                    <a:pt x="220" y="20229"/>
                  </a:lnTo>
                  <a:lnTo>
                    <a:pt x="483" y="22467"/>
                  </a:lnTo>
                  <a:lnTo>
                    <a:pt x="527" y="24793"/>
                  </a:lnTo>
                  <a:lnTo>
                    <a:pt x="527" y="24880"/>
                  </a:lnTo>
                  <a:lnTo>
                    <a:pt x="703" y="25275"/>
                  </a:lnTo>
                  <a:lnTo>
                    <a:pt x="747" y="26811"/>
                  </a:lnTo>
                  <a:lnTo>
                    <a:pt x="791" y="26855"/>
                  </a:lnTo>
                  <a:lnTo>
                    <a:pt x="835" y="26899"/>
                  </a:lnTo>
                  <a:lnTo>
                    <a:pt x="878" y="26943"/>
                  </a:lnTo>
                  <a:lnTo>
                    <a:pt x="922" y="26987"/>
                  </a:lnTo>
                  <a:lnTo>
                    <a:pt x="966" y="26987"/>
                  </a:lnTo>
                  <a:lnTo>
                    <a:pt x="1010" y="26943"/>
                  </a:lnTo>
                  <a:lnTo>
                    <a:pt x="1054" y="26899"/>
                  </a:lnTo>
                  <a:lnTo>
                    <a:pt x="1098" y="26855"/>
                  </a:lnTo>
                  <a:lnTo>
                    <a:pt x="1098" y="26767"/>
                  </a:lnTo>
                  <a:lnTo>
                    <a:pt x="1054" y="25231"/>
                  </a:lnTo>
                  <a:lnTo>
                    <a:pt x="1054" y="25187"/>
                  </a:lnTo>
                  <a:lnTo>
                    <a:pt x="878" y="24749"/>
                  </a:lnTo>
                  <a:lnTo>
                    <a:pt x="835" y="22423"/>
                  </a:lnTo>
                  <a:lnTo>
                    <a:pt x="571" y="20185"/>
                  </a:lnTo>
                  <a:lnTo>
                    <a:pt x="440" y="17596"/>
                  </a:lnTo>
                  <a:lnTo>
                    <a:pt x="571" y="14393"/>
                  </a:lnTo>
                  <a:lnTo>
                    <a:pt x="352" y="10049"/>
                  </a:lnTo>
                  <a:lnTo>
                    <a:pt x="483" y="6977"/>
                  </a:lnTo>
                  <a:lnTo>
                    <a:pt x="878" y="5748"/>
                  </a:lnTo>
                  <a:lnTo>
                    <a:pt x="1975" y="3335"/>
                  </a:lnTo>
                  <a:lnTo>
                    <a:pt x="2370" y="2019"/>
                  </a:lnTo>
                  <a:lnTo>
                    <a:pt x="2370" y="1975"/>
                  </a:lnTo>
                  <a:lnTo>
                    <a:pt x="2590" y="176"/>
                  </a:lnTo>
                  <a:lnTo>
                    <a:pt x="2590" y="132"/>
                  </a:lnTo>
                  <a:lnTo>
                    <a:pt x="2546" y="44"/>
                  </a:lnTo>
                  <a:lnTo>
                    <a:pt x="2502"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 name="Google Shape;420;p7"/>
            <p:cNvSpPr/>
            <p:nvPr/>
          </p:nvSpPr>
          <p:spPr>
            <a:xfrm>
              <a:off x="1106950" y="3840950"/>
              <a:ext cx="64750" cy="782200"/>
            </a:xfrm>
            <a:custGeom>
              <a:rect b="b" l="l" r="r" t="t"/>
              <a:pathLst>
                <a:path extrusionOk="0" h="31288" w="2590">
                  <a:moveTo>
                    <a:pt x="2019" y="1"/>
                  </a:moveTo>
                  <a:lnTo>
                    <a:pt x="1975" y="45"/>
                  </a:lnTo>
                  <a:lnTo>
                    <a:pt x="1887" y="45"/>
                  </a:lnTo>
                  <a:lnTo>
                    <a:pt x="1843" y="132"/>
                  </a:lnTo>
                  <a:lnTo>
                    <a:pt x="1843" y="176"/>
                  </a:lnTo>
                  <a:lnTo>
                    <a:pt x="1843" y="2853"/>
                  </a:lnTo>
                  <a:lnTo>
                    <a:pt x="2063" y="6056"/>
                  </a:lnTo>
                  <a:lnTo>
                    <a:pt x="2238" y="7548"/>
                  </a:lnTo>
                  <a:lnTo>
                    <a:pt x="2151" y="8206"/>
                  </a:lnTo>
                  <a:lnTo>
                    <a:pt x="1097" y="10488"/>
                  </a:lnTo>
                  <a:lnTo>
                    <a:pt x="308" y="12419"/>
                  </a:lnTo>
                  <a:lnTo>
                    <a:pt x="308" y="12507"/>
                  </a:lnTo>
                  <a:lnTo>
                    <a:pt x="0" y="16324"/>
                  </a:lnTo>
                  <a:lnTo>
                    <a:pt x="0" y="16368"/>
                  </a:lnTo>
                  <a:lnTo>
                    <a:pt x="88" y="18299"/>
                  </a:lnTo>
                  <a:lnTo>
                    <a:pt x="439" y="21985"/>
                  </a:lnTo>
                  <a:lnTo>
                    <a:pt x="439" y="24705"/>
                  </a:lnTo>
                  <a:lnTo>
                    <a:pt x="746" y="28918"/>
                  </a:lnTo>
                  <a:lnTo>
                    <a:pt x="834" y="29971"/>
                  </a:lnTo>
                  <a:lnTo>
                    <a:pt x="834" y="30015"/>
                  </a:lnTo>
                  <a:lnTo>
                    <a:pt x="1317" y="31156"/>
                  </a:lnTo>
                  <a:lnTo>
                    <a:pt x="1405" y="31244"/>
                  </a:lnTo>
                  <a:lnTo>
                    <a:pt x="1492" y="31287"/>
                  </a:lnTo>
                  <a:lnTo>
                    <a:pt x="1580" y="31244"/>
                  </a:lnTo>
                  <a:lnTo>
                    <a:pt x="1624" y="31200"/>
                  </a:lnTo>
                  <a:lnTo>
                    <a:pt x="1668" y="31156"/>
                  </a:lnTo>
                  <a:lnTo>
                    <a:pt x="1668" y="31112"/>
                  </a:lnTo>
                  <a:lnTo>
                    <a:pt x="1668" y="31024"/>
                  </a:lnTo>
                  <a:lnTo>
                    <a:pt x="1185" y="29927"/>
                  </a:lnTo>
                  <a:lnTo>
                    <a:pt x="1097" y="28874"/>
                  </a:lnTo>
                  <a:lnTo>
                    <a:pt x="790" y="24661"/>
                  </a:lnTo>
                  <a:lnTo>
                    <a:pt x="790" y="21985"/>
                  </a:lnTo>
                  <a:lnTo>
                    <a:pt x="439" y="18255"/>
                  </a:lnTo>
                  <a:lnTo>
                    <a:pt x="351" y="16368"/>
                  </a:lnTo>
                  <a:lnTo>
                    <a:pt x="615" y="12550"/>
                  </a:lnTo>
                  <a:lnTo>
                    <a:pt x="1448" y="10620"/>
                  </a:lnTo>
                  <a:lnTo>
                    <a:pt x="2502" y="8338"/>
                  </a:lnTo>
                  <a:lnTo>
                    <a:pt x="2502" y="8294"/>
                  </a:lnTo>
                  <a:lnTo>
                    <a:pt x="2589" y="7592"/>
                  </a:lnTo>
                  <a:lnTo>
                    <a:pt x="2589" y="7548"/>
                  </a:lnTo>
                  <a:lnTo>
                    <a:pt x="2414" y="6056"/>
                  </a:lnTo>
                  <a:lnTo>
                    <a:pt x="2194" y="2853"/>
                  </a:lnTo>
                  <a:lnTo>
                    <a:pt x="2194" y="176"/>
                  </a:lnTo>
                  <a:lnTo>
                    <a:pt x="2194" y="132"/>
                  </a:lnTo>
                  <a:lnTo>
                    <a:pt x="2151" y="45"/>
                  </a:lnTo>
                  <a:lnTo>
                    <a:pt x="2107" y="45"/>
                  </a:lnTo>
                  <a:lnTo>
                    <a:pt x="2019"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 name="Google Shape;421;p7"/>
            <p:cNvSpPr/>
            <p:nvPr/>
          </p:nvSpPr>
          <p:spPr>
            <a:xfrm>
              <a:off x="1074025" y="3794875"/>
              <a:ext cx="75725" cy="787675"/>
            </a:xfrm>
            <a:custGeom>
              <a:rect b="b" l="l" r="r" t="t"/>
              <a:pathLst>
                <a:path extrusionOk="0" h="31507" w="3029">
                  <a:moveTo>
                    <a:pt x="2765" y="1"/>
                  </a:moveTo>
                  <a:lnTo>
                    <a:pt x="2678" y="45"/>
                  </a:lnTo>
                  <a:lnTo>
                    <a:pt x="2678" y="132"/>
                  </a:lnTo>
                  <a:lnTo>
                    <a:pt x="2634" y="176"/>
                  </a:lnTo>
                  <a:lnTo>
                    <a:pt x="2678" y="791"/>
                  </a:lnTo>
                  <a:lnTo>
                    <a:pt x="2546" y="1712"/>
                  </a:lnTo>
                  <a:lnTo>
                    <a:pt x="1317" y="5442"/>
                  </a:lnTo>
                  <a:lnTo>
                    <a:pt x="1317" y="5486"/>
                  </a:lnTo>
                  <a:lnTo>
                    <a:pt x="1142" y="6320"/>
                  </a:lnTo>
                  <a:lnTo>
                    <a:pt x="1142" y="6407"/>
                  </a:lnTo>
                  <a:lnTo>
                    <a:pt x="1317" y="7592"/>
                  </a:lnTo>
                  <a:lnTo>
                    <a:pt x="1054" y="11892"/>
                  </a:lnTo>
                  <a:lnTo>
                    <a:pt x="352" y="13516"/>
                  </a:lnTo>
                  <a:lnTo>
                    <a:pt x="352" y="13560"/>
                  </a:lnTo>
                  <a:lnTo>
                    <a:pt x="133" y="14745"/>
                  </a:lnTo>
                  <a:lnTo>
                    <a:pt x="133" y="14788"/>
                  </a:lnTo>
                  <a:lnTo>
                    <a:pt x="1" y="16982"/>
                  </a:lnTo>
                  <a:lnTo>
                    <a:pt x="45" y="19176"/>
                  </a:lnTo>
                  <a:lnTo>
                    <a:pt x="45" y="19220"/>
                  </a:lnTo>
                  <a:lnTo>
                    <a:pt x="352" y="21678"/>
                  </a:lnTo>
                  <a:lnTo>
                    <a:pt x="747" y="25495"/>
                  </a:lnTo>
                  <a:lnTo>
                    <a:pt x="791" y="28040"/>
                  </a:lnTo>
                  <a:lnTo>
                    <a:pt x="1010" y="30322"/>
                  </a:lnTo>
                  <a:lnTo>
                    <a:pt x="1054" y="30410"/>
                  </a:lnTo>
                  <a:lnTo>
                    <a:pt x="1405" y="31375"/>
                  </a:lnTo>
                  <a:lnTo>
                    <a:pt x="1493" y="31463"/>
                  </a:lnTo>
                  <a:lnTo>
                    <a:pt x="1581" y="31507"/>
                  </a:lnTo>
                  <a:lnTo>
                    <a:pt x="1625" y="31463"/>
                  </a:lnTo>
                  <a:lnTo>
                    <a:pt x="1712" y="31463"/>
                  </a:lnTo>
                  <a:lnTo>
                    <a:pt x="1756" y="31375"/>
                  </a:lnTo>
                  <a:lnTo>
                    <a:pt x="1756" y="31331"/>
                  </a:lnTo>
                  <a:lnTo>
                    <a:pt x="1756" y="31244"/>
                  </a:lnTo>
                  <a:lnTo>
                    <a:pt x="1361" y="30278"/>
                  </a:lnTo>
                  <a:lnTo>
                    <a:pt x="1142" y="28040"/>
                  </a:lnTo>
                  <a:lnTo>
                    <a:pt x="1098" y="25495"/>
                  </a:lnTo>
                  <a:lnTo>
                    <a:pt x="703" y="21634"/>
                  </a:lnTo>
                  <a:lnTo>
                    <a:pt x="396" y="19176"/>
                  </a:lnTo>
                  <a:lnTo>
                    <a:pt x="352" y="16982"/>
                  </a:lnTo>
                  <a:lnTo>
                    <a:pt x="484" y="14832"/>
                  </a:lnTo>
                  <a:lnTo>
                    <a:pt x="703" y="13648"/>
                  </a:lnTo>
                  <a:lnTo>
                    <a:pt x="1405" y="12024"/>
                  </a:lnTo>
                  <a:lnTo>
                    <a:pt x="1405" y="11936"/>
                  </a:lnTo>
                  <a:lnTo>
                    <a:pt x="1668" y="7592"/>
                  </a:lnTo>
                  <a:lnTo>
                    <a:pt x="1668" y="7548"/>
                  </a:lnTo>
                  <a:lnTo>
                    <a:pt x="1493" y="6363"/>
                  </a:lnTo>
                  <a:lnTo>
                    <a:pt x="1625" y="5530"/>
                  </a:lnTo>
                  <a:lnTo>
                    <a:pt x="2897" y="1800"/>
                  </a:lnTo>
                  <a:lnTo>
                    <a:pt x="2897" y="1756"/>
                  </a:lnTo>
                  <a:lnTo>
                    <a:pt x="3029" y="834"/>
                  </a:lnTo>
                  <a:lnTo>
                    <a:pt x="3029" y="791"/>
                  </a:lnTo>
                  <a:lnTo>
                    <a:pt x="2985" y="176"/>
                  </a:lnTo>
                  <a:lnTo>
                    <a:pt x="2985" y="89"/>
                  </a:lnTo>
                  <a:lnTo>
                    <a:pt x="2941" y="45"/>
                  </a:lnTo>
                  <a:lnTo>
                    <a:pt x="2897"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 name="Google Shape;422;p7"/>
            <p:cNvSpPr/>
            <p:nvPr/>
          </p:nvSpPr>
          <p:spPr>
            <a:xfrm>
              <a:off x="1043325" y="4272075"/>
              <a:ext cx="50475" cy="285250"/>
            </a:xfrm>
            <a:custGeom>
              <a:rect b="b" l="l" r="r" t="t"/>
              <a:pathLst>
                <a:path extrusionOk="0" h="11410" w="2019">
                  <a:moveTo>
                    <a:pt x="88" y="1"/>
                  </a:moveTo>
                  <a:lnTo>
                    <a:pt x="44" y="45"/>
                  </a:lnTo>
                  <a:lnTo>
                    <a:pt x="0" y="132"/>
                  </a:lnTo>
                  <a:lnTo>
                    <a:pt x="0" y="176"/>
                  </a:lnTo>
                  <a:lnTo>
                    <a:pt x="307" y="2063"/>
                  </a:lnTo>
                  <a:lnTo>
                    <a:pt x="527" y="4213"/>
                  </a:lnTo>
                  <a:lnTo>
                    <a:pt x="1229" y="10313"/>
                  </a:lnTo>
                  <a:lnTo>
                    <a:pt x="1229" y="10356"/>
                  </a:lnTo>
                  <a:lnTo>
                    <a:pt x="1712" y="11278"/>
                  </a:lnTo>
                  <a:lnTo>
                    <a:pt x="1756" y="11366"/>
                  </a:lnTo>
                  <a:lnTo>
                    <a:pt x="1887" y="11410"/>
                  </a:lnTo>
                  <a:lnTo>
                    <a:pt x="1931" y="11366"/>
                  </a:lnTo>
                  <a:lnTo>
                    <a:pt x="2019" y="11322"/>
                  </a:lnTo>
                  <a:lnTo>
                    <a:pt x="2019" y="11278"/>
                  </a:lnTo>
                  <a:lnTo>
                    <a:pt x="2019" y="11190"/>
                  </a:lnTo>
                  <a:lnTo>
                    <a:pt x="2019" y="11146"/>
                  </a:lnTo>
                  <a:lnTo>
                    <a:pt x="1536" y="10225"/>
                  </a:lnTo>
                  <a:lnTo>
                    <a:pt x="878" y="4213"/>
                  </a:lnTo>
                  <a:lnTo>
                    <a:pt x="659" y="2019"/>
                  </a:lnTo>
                  <a:lnTo>
                    <a:pt x="351" y="132"/>
                  </a:lnTo>
                  <a:lnTo>
                    <a:pt x="307" y="88"/>
                  </a:lnTo>
                  <a:lnTo>
                    <a:pt x="264"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 name="Google Shape;423;p7"/>
            <p:cNvSpPr/>
            <p:nvPr/>
          </p:nvSpPr>
          <p:spPr>
            <a:xfrm>
              <a:off x="1022475" y="4402625"/>
              <a:ext cx="26350" cy="111925"/>
            </a:xfrm>
            <a:custGeom>
              <a:rect b="b" l="l" r="r" t="t"/>
              <a:pathLst>
                <a:path extrusionOk="0" h="4477" w="1054">
                  <a:moveTo>
                    <a:pt x="88" y="0"/>
                  </a:moveTo>
                  <a:lnTo>
                    <a:pt x="44" y="44"/>
                  </a:lnTo>
                  <a:lnTo>
                    <a:pt x="1" y="132"/>
                  </a:lnTo>
                  <a:lnTo>
                    <a:pt x="1" y="220"/>
                  </a:lnTo>
                  <a:lnTo>
                    <a:pt x="1" y="264"/>
                  </a:lnTo>
                  <a:lnTo>
                    <a:pt x="88" y="2853"/>
                  </a:lnTo>
                  <a:lnTo>
                    <a:pt x="88" y="2897"/>
                  </a:lnTo>
                  <a:lnTo>
                    <a:pt x="264" y="3555"/>
                  </a:lnTo>
                  <a:lnTo>
                    <a:pt x="308" y="3599"/>
                  </a:lnTo>
                  <a:lnTo>
                    <a:pt x="703" y="4388"/>
                  </a:lnTo>
                  <a:lnTo>
                    <a:pt x="790" y="4432"/>
                  </a:lnTo>
                  <a:lnTo>
                    <a:pt x="878" y="4476"/>
                  </a:lnTo>
                  <a:lnTo>
                    <a:pt x="922" y="4432"/>
                  </a:lnTo>
                  <a:lnTo>
                    <a:pt x="1010" y="4388"/>
                  </a:lnTo>
                  <a:lnTo>
                    <a:pt x="1010" y="4345"/>
                  </a:lnTo>
                  <a:lnTo>
                    <a:pt x="1054" y="4257"/>
                  </a:lnTo>
                  <a:lnTo>
                    <a:pt x="1010" y="4213"/>
                  </a:lnTo>
                  <a:lnTo>
                    <a:pt x="615" y="3423"/>
                  </a:lnTo>
                  <a:lnTo>
                    <a:pt x="439" y="2809"/>
                  </a:lnTo>
                  <a:lnTo>
                    <a:pt x="352" y="264"/>
                  </a:lnTo>
                  <a:lnTo>
                    <a:pt x="352" y="176"/>
                  </a:lnTo>
                  <a:lnTo>
                    <a:pt x="352" y="132"/>
                  </a:lnTo>
                  <a:lnTo>
                    <a:pt x="352" y="44"/>
                  </a:lnTo>
                  <a:lnTo>
                    <a:pt x="308"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 name="Google Shape;424;p7"/>
            <p:cNvSpPr/>
            <p:nvPr/>
          </p:nvSpPr>
          <p:spPr>
            <a:xfrm>
              <a:off x="1765150" y="4491475"/>
              <a:ext cx="95475" cy="49400"/>
            </a:xfrm>
            <a:custGeom>
              <a:rect b="b" l="l" r="r" t="t"/>
              <a:pathLst>
                <a:path extrusionOk="0" h="1976" w="3819">
                  <a:moveTo>
                    <a:pt x="220" y="1"/>
                  </a:moveTo>
                  <a:lnTo>
                    <a:pt x="132" y="45"/>
                  </a:lnTo>
                  <a:lnTo>
                    <a:pt x="88" y="45"/>
                  </a:lnTo>
                  <a:lnTo>
                    <a:pt x="45" y="132"/>
                  </a:lnTo>
                  <a:lnTo>
                    <a:pt x="1" y="176"/>
                  </a:lnTo>
                  <a:lnTo>
                    <a:pt x="45" y="264"/>
                  </a:lnTo>
                  <a:lnTo>
                    <a:pt x="45" y="308"/>
                  </a:lnTo>
                  <a:lnTo>
                    <a:pt x="132" y="352"/>
                  </a:lnTo>
                  <a:lnTo>
                    <a:pt x="1449" y="1054"/>
                  </a:lnTo>
                  <a:lnTo>
                    <a:pt x="3028" y="1975"/>
                  </a:lnTo>
                  <a:lnTo>
                    <a:pt x="3116" y="1975"/>
                  </a:lnTo>
                  <a:lnTo>
                    <a:pt x="3248" y="1931"/>
                  </a:lnTo>
                  <a:lnTo>
                    <a:pt x="3774" y="1493"/>
                  </a:lnTo>
                  <a:lnTo>
                    <a:pt x="3818" y="1449"/>
                  </a:lnTo>
                  <a:lnTo>
                    <a:pt x="3818" y="1361"/>
                  </a:lnTo>
                  <a:lnTo>
                    <a:pt x="3818" y="1317"/>
                  </a:lnTo>
                  <a:lnTo>
                    <a:pt x="3774" y="1273"/>
                  </a:lnTo>
                  <a:lnTo>
                    <a:pt x="3731" y="1229"/>
                  </a:lnTo>
                  <a:lnTo>
                    <a:pt x="3687" y="1186"/>
                  </a:lnTo>
                  <a:lnTo>
                    <a:pt x="3599" y="1186"/>
                  </a:lnTo>
                  <a:lnTo>
                    <a:pt x="3555" y="1229"/>
                  </a:lnTo>
                  <a:lnTo>
                    <a:pt x="3116" y="1580"/>
                  </a:lnTo>
                  <a:lnTo>
                    <a:pt x="1624" y="747"/>
                  </a:lnTo>
                  <a:lnTo>
                    <a:pt x="264" y="45"/>
                  </a:lnTo>
                  <a:lnTo>
                    <a:pt x="220"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 name="Google Shape;425;p7"/>
            <p:cNvSpPr/>
            <p:nvPr/>
          </p:nvSpPr>
          <p:spPr>
            <a:xfrm>
              <a:off x="1765150" y="4467350"/>
              <a:ext cx="97675" cy="45000"/>
            </a:xfrm>
            <a:custGeom>
              <a:rect b="b" l="l" r="r" t="t"/>
              <a:pathLst>
                <a:path extrusionOk="0" h="1800" w="3907">
                  <a:moveTo>
                    <a:pt x="176" y="0"/>
                  </a:moveTo>
                  <a:lnTo>
                    <a:pt x="88" y="44"/>
                  </a:lnTo>
                  <a:lnTo>
                    <a:pt x="45" y="88"/>
                  </a:lnTo>
                  <a:lnTo>
                    <a:pt x="1" y="132"/>
                  </a:lnTo>
                  <a:lnTo>
                    <a:pt x="1" y="220"/>
                  </a:lnTo>
                  <a:lnTo>
                    <a:pt x="45" y="264"/>
                  </a:lnTo>
                  <a:lnTo>
                    <a:pt x="88" y="351"/>
                  </a:lnTo>
                  <a:lnTo>
                    <a:pt x="527" y="702"/>
                  </a:lnTo>
                  <a:lnTo>
                    <a:pt x="571" y="746"/>
                  </a:lnTo>
                  <a:lnTo>
                    <a:pt x="2458" y="1536"/>
                  </a:lnTo>
                  <a:lnTo>
                    <a:pt x="3336" y="1799"/>
                  </a:lnTo>
                  <a:lnTo>
                    <a:pt x="3379" y="1799"/>
                  </a:lnTo>
                  <a:lnTo>
                    <a:pt x="3467" y="1756"/>
                  </a:lnTo>
                  <a:lnTo>
                    <a:pt x="3818" y="1580"/>
                  </a:lnTo>
                  <a:lnTo>
                    <a:pt x="3862" y="1536"/>
                  </a:lnTo>
                  <a:lnTo>
                    <a:pt x="3906" y="1448"/>
                  </a:lnTo>
                  <a:lnTo>
                    <a:pt x="3906" y="1405"/>
                  </a:lnTo>
                  <a:lnTo>
                    <a:pt x="3906" y="1317"/>
                  </a:lnTo>
                  <a:lnTo>
                    <a:pt x="3862" y="1273"/>
                  </a:lnTo>
                  <a:lnTo>
                    <a:pt x="3774" y="1229"/>
                  </a:lnTo>
                  <a:lnTo>
                    <a:pt x="3731" y="1229"/>
                  </a:lnTo>
                  <a:lnTo>
                    <a:pt x="3643" y="1273"/>
                  </a:lnTo>
                  <a:lnTo>
                    <a:pt x="3379" y="1448"/>
                  </a:lnTo>
                  <a:lnTo>
                    <a:pt x="2590" y="1229"/>
                  </a:lnTo>
                  <a:lnTo>
                    <a:pt x="747" y="439"/>
                  </a:lnTo>
                  <a:lnTo>
                    <a:pt x="308" y="44"/>
                  </a:lnTo>
                  <a:lnTo>
                    <a:pt x="220" y="44"/>
                  </a:lnTo>
                  <a:lnTo>
                    <a:pt x="176"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 name="Google Shape;426;p7"/>
            <p:cNvSpPr/>
            <p:nvPr/>
          </p:nvSpPr>
          <p:spPr>
            <a:xfrm>
              <a:off x="1765150" y="4441025"/>
              <a:ext cx="127275" cy="43900"/>
            </a:xfrm>
            <a:custGeom>
              <a:rect b="b" l="l" r="r" t="t"/>
              <a:pathLst>
                <a:path extrusionOk="0" h="1756" w="5091">
                  <a:moveTo>
                    <a:pt x="176" y="0"/>
                  </a:moveTo>
                  <a:lnTo>
                    <a:pt x="88" y="44"/>
                  </a:lnTo>
                  <a:lnTo>
                    <a:pt x="45" y="88"/>
                  </a:lnTo>
                  <a:lnTo>
                    <a:pt x="1" y="132"/>
                  </a:lnTo>
                  <a:lnTo>
                    <a:pt x="1" y="176"/>
                  </a:lnTo>
                  <a:lnTo>
                    <a:pt x="1" y="264"/>
                  </a:lnTo>
                  <a:lnTo>
                    <a:pt x="45" y="307"/>
                  </a:lnTo>
                  <a:lnTo>
                    <a:pt x="571" y="834"/>
                  </a:lnTo>
                  <a:lnTo>
                    <a:pt x="1624" y="1404"/>
                  </a:lnTo>
                  <a:lnTo>
                    <a:pt x="2458" y="1755"/>
                  </a:lnTo>
                  <a:lnTo>
                    <a:pt x="2546" y="1755"/>
                  </a:lnTo>
                  <a:lnTo>
                    <a:pt x="3818" y="1668"/>
                  </a:lnTo>
                  <a:lnTo>
                    <a:pt x="3906" y="1668"/>
                  </a:lnTo>
                  <a:lnTo>
                    <a:pt x="5003" y="1009"/>
                  </a:lnTo>
                  <a:lnTo>
                    <a:pt x="5047" y="966"/>
                  </a:lnTo>
                  <a:lnTo>
                    <a:pt x="5047" y="878"/>
                  </a:lnTo>
                  <a:lnTo>
                    <a:pt x="5091" y="834"/>
                  </a:lnTo>
                  <a:lnTo>
                    <a:pt x="5047" y="746"/>
                  </a:lnTo>
                  <a:lnTo>
                    <a:pt x="5003" y="702"/>
                  </a:lnTo>
                  <a:lnTo>
                    <a:pt x="4915" y="658"/>
                  </a:lnTo>
                  <a:lnTo>
                    <a:pt x="4871" y="658"/>
                  </a:lnTo>
                  <a:lnTo>
                    <a:pt x="4784" y="702"/>
                  </a:lnTo>
                  <a:lnTo>
                    <a:pt x="3774" y="1317"/>
                  </a:lnTo>
                  <a:lnTo>
                    <a:pt x="2546" y="1404"/>
                  </a:lnTo>
                  <a:lnTo>
                    <a:pt x="1756" y="1097"/>
                  </a:lnTo>
                  <a:lnTo>
                    <a:pt x="791" y="527"/>
                  </a:lnTo>
                  <a:lnTo>
                    <a:pt x="264" y="44"/>
                  </a:lnTo>
                  <a:lnTo>
                    <a:pt x="220" y="44"/>
                  </a:lnTo>
                  <a:lnTo>
                    <a:pt x="176"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 name="Google Shape;427;p7"/>
            <p:cNvSpPr/>
            <p:nvPr/>
          </p:nvSpPr>
          <p:spPr>
            <a:xfrm>
              <a:off x="1728950" y="4366425"/>
              <a:ext cx="241375" cy="79000"/>
            </a:xfrm>
            <a:custGeom>
              <a:rect b="b" l="l" r="r" t="t"/>
              <a:pathLst>
                <a:path extrusionOk="0" h="3160" w="9655">
                  <a:moveTo>
                    <a:pt x="176" y="0"/>
                  </a:moveTo>
                  <a:lnTo>
                    <a:pt x="88" y="44"/>
                  </a:lnTo>
                  <a:lnTo>
                    <a:pt x="45" y="88"/>
                  </a:lnTo>
                  <a:lnTo>
                    <a:pt x="1" y="132"/>
                  </a:lnTo>
                  <a:lnTo>
                    <a:pt x="1" y="220"/>
                  </a:lnTo>
                  <a:lnTo>
                    <a:pt x="45" y="264"/>
                  </a:lnTo>
                  <a:lnTo>
                    <a:pt x="308" y="702"/>
                  </a:lnTo>
                  <a:lnTo>
                    <a:pt x="878" y="1668"/>
                  </a:lnTo>
                  <a:lnTo>
                    <a:pt x="878" y="1712"/>
                  </a:lnTo>
                  <a:lnTo>
                    <a:pt x="1756" y="2502"/>
                  </a:lnTo>
                  <a:lnTo>
                    <a:pt x="1800" y="2545"/>
                  </a:lnTo>
                  <a:lnTo>
                    <a:pt x="2853" y="2896"/>
                  </a:lnTo>
                  <a:lnTo>
                    <a:pt x="2897" y="2896"/>
                  </a:lnTo>
                  <a:lnTo>
                    <a:pt x="6232" y="3160"/>
                  </a:lnTo>
                  <a:lnTo>
                    <a:pt x="6319" y="3160"/>
                  </a:lnTo>
                  <a:lnTo>
                    <a:pt x="9567" y="1536"/>
                  </a:lnTo>
                  <a:lnTo>
                    <a:pt x="9610" y="1492"/>
                  </a:lnTo>
                  <a:lnTo>
                    <a:pt x="9654" y="1448"/>
                  </a:lnTo>
                  <a:lnTo>
                    <a:pt x="9654" y="1361"/>
                  </a:lnTo>
                  <a:lnTo>
                    <a:pt x="9654" y="1317"/>
                  </a:lnTo>
                  <a:lnTo>
                    <a:pt x="9610" y="1229"/>
                  </a:lnTo>
                  <a:lnTo>
                    <a:pt x="9523" y="1229"/>
                  </a:lnTo>
                  <a:lnTo>
                    <a:pt x="9479" y="1185"/>
                  </a:lnTo>
                  <a:lnTo>
                    <a:pt x="9391" y="1229"/>
                  </a:lnTo>
                  <a:lnTo>
                    <a:pt x="6232" y="2809"/>
                  </a:lnTo>
                  <a:lnTo>
                    <a:pt x="2941" y="2545"/>
                  </a:lnTo>
                  <a:lnTo>
                    <a:pt x="1931" y="2194"/>
                  </a:lnTo>
                  <a:lnTo>
                    <a:pt x="1142" y="1492"/>
                  </a:lnTo>
                  <a:lnTo>
                    <a:pt x="571" y="527"/>
                  </a:lnTo>
                  <a:lnTo>
                    <a:pt x="352" y="88"/>
                  </a:lnTo>
                  <a:lnTo>
                    <a:pt x="308" y="44"/>
                  </a:lnTo>
                  <a:lnTo>
                    <a:pt x="220"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 name="Google Shape;428;p7"/>
            <p:cNvSpPr/>
            <p:nvPr/>
          </p:nvSpPr>
          <p:spPr>
            <a:xfrm>
              <a:off x="1807950" y="4679075"/>
              <a:ext cx="25" cy="25"/>
            </a:xfrm>
            <a:custGeom>
              <a:rect b="b" l="l" r="r" t="t"/>
              <a:pathLst>
                <a:path extrusionOk="0" h="1" w="1">
                  <a:moveTo>
                    <a:pt x="0" y="0"/>
                  </a:moveTo>
                  <a:lnTo>
                    <a:pt x="0"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 name="Google Shape;429;p7"/>
            <p:cNvSpPr/>
            <p:nvPr/>
          </p:nvSpPr>
          <p:spPr>
            <a:xfrm>
              <a:off x="1807950" y="4679075"/>
              <a:ext cx="25" cy="25"/>
            </a:xfrm>
            <a:custGeom>
              <a:rect b="b" l="l" r="r" t="t"/>
              <a:pathLst>
                <a:path extrusionOk="0" fill="none" h="1" w="1">
                  <a:moveTo>
                    <a:pt x="0" y="0"/>
                  </a:moveTo>
                  <a:lnTo>
                    <a:pt x="0" y="0"/>
                  </a:lnTo>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 name="Google Shape;430;p7"/>
            <p:cNvSpPr/>
            <p:nvPr/>
          </p:nvSpPr>
          <p:spPr>
            <a:xfrm>
              <a:off x="1490900" y="2760400"/>
              <a:ext cx="866675" cy="1925275"/>
            </a:xfrm>
            <a:custGeom>
              <a:rect b="b" l="l" r="r" t="t"/>
              <a:pathLst>
                <a:path extrusionOk="0" h="77011" w="34667">
                  <a:moveTo>
                    <a:pt x="34447" y="1"/>
                  </a:moveTo>
                  <a:lnTo>
                    <a:pt x="34359" y="44"/>
                  </a:lnTo>
                  <a:lnTo>
                    <a:pt x="31858" y="1931"/>
                  </a:lnTo>
                  <a:lnTo>
                    <a:pt x="28216" y="4915"/>
                  </a:lnTo>
                  <a:lnTo>
                    <a:pt x="25846" y="6758"/>
                  </a:lnTo>
                  <a:lnTo>
                    <a:pt x="23784" y="8426"/>
                  </a:lnTo>
                  <a:lnTo>
                    <a:pt x="20668" y="10883"/>
                  </a:lnTo>
                  <a:lnTo>
                    <a:pt x="15666" y="13077"/>
                  </a:lnTo>
                  <a:lnTo>
                    <a:pt x="15622" y="13077"/>
                  </a:lnTo>
                  <a:lnTo>
                    <a:pt x="13867" y="14174"/>
                  </a:lnTo>
                  <a:lnTo>
                    <a:pt x="13823" y="14218"/>
                  </a:lnTo>
                  <a:lnTo>
                    <a:pt x="12331" y="15622"/>
                  </a:lnTo>
                  <a:lnTo>
                    <a:pt x="12331" y="15666"/>
                  </a:lnTo>
                  <a:lnTo>
                    <a:pt x="10225" y="18386"/>
                  </a:lnTo>
                  <a:lnTo>
                    <a:pt x="9610" y="19045"/>
                  </a:lnTo>
                  <a:lnTo>
                    <a:pt x="8777" y="19571"/>
                  </a:lnTo>
                  <a:lnTo>
                    <a:pt x="8733" y="19615"/>
                  </a:lnTo>
                  <a:lnTo>
                    <a:pt x="8118" y="20229"/>
                  </a:lnTo>
                  <a:lnTo>
                    <a:pt x="8118" y="20273"/>
                  </a:lnTo>
                  <a:lnTo>
                    <a:pt x="7065" y="22204"/>
                  </a:lnTo>
                  <a:lnTo>
                    <a:pt x="7021" y="22204"/>
                  </a:lnTo>
                  <a:lnTo>
                    <a:pt x="6451" y="23915"/>
                  </a:lnTo>
                  <a:lnTo>
                    <a:pt x="6451" y="23959"/>
                  </a:lnTo>
                  <a:lnTo>
                    <a:pt x="6319" y="25583"/>
                  </a:lnTo>
                  <a:lnTo>
                    <a:pt x="6319" y="25627"/>
                  </a:lnTo>
                  <a:lnTo>
                    <a:pt x="6846" y="28347"/>
                  </a:lnTo>
                  <a:lnTo>
                    <a:pt x="6846" y="30629"/>
                  </a:lnTo>
                  <a:lnTo>
                    <a:pt x="6275" y="35631"/>
                  </a:lnTo>
                  <a:lnTo>
                    <a:pt x="5837" y="38966"/>
                  </a:lnTo>
                  <a:lnTo>
                    <a:pt x="5442" y="41819"/>
                  </a:lnTo>
                  <a:lnTo>
                    <a:pt x="5135" y="43662"/>
                  </a:lnTo>
                  <a:lnTo>
                    <a:pt x="4169" y="47699"/>
                  </a:lnTo>
                  <a:lnTo>
                    <a:pt x="3599" y="50200"/>
                  </a:lnTo>
                  <a:lnTo>
                    <a:pt x="3292" y="52087"/>
                  </a:lnTo>
                  <a:lnTo>
                    <a:pt x="2633" y="53491"/>
                  </a:lnTo>
                  <a:lnTo>
                    <a:pt x="2633" y="53535"/>
                  </a:lnTo>
                  <a:lnTo>
                    <a:pt x="2107" y="56387"/>
                  </a:lnTo>
                  <a:lnTo>
                    <a:pt x="834" y="60512"/>
                  </a:lnTo>
                  <a:lnTo>
                    <a:pt x="220" y="62837"/>
                  </a:lnTo>
                  <a:lnTo>
                    <a:pt x="1" y="63846"/>
                  </a:lnTo>
                  <a:lnTo>
                    <a:pt x="1" y="63890"/>
                  </a:lnTo>
                  <a:lnTo>
                    <a:pt x="44" y="64856"/>
                  </a:lnTo>
                  <a:lnTo>
                    <a:pt x="88" y="64987"/>
                  </a:lnTo>
                  <a:lnTo>
                    <a:pt x="2019" y="67050"/>
                  </a:lnTo>
                  <a:lnTo>
                    <a:pt x="3511" y="68629"/>
                  </a:lnTo>
                  <a:lnTo>
                    <a:pt x="5486" y="70955"/>
                  </a:lnTo>
                  <a:lnTo>
                    <a:pt x="7767" y="73412"/>
                  </a:lnTo>
                  <a:lnTo>
                    <a:pt x="9830" y="75606"/>
                  </a:lnTo>
                  <a:lnTo>
                    <a:pt x="10883" y="76967"/>
                  </a:lnTo>
                  <a:lnTo>
                    <a:pt x="10927" y="77011"/>
                  </a:lnTo>
                  <a:lnTo>
                    <a:pt x="11102" y="77011"/>
                  </a:lnTo>
                  <a:lnTo>
                    <a:pt x="11146" y="76923"/>
                  </a:lnTo>
                  <a:lnTo>
                    <a:pt x="11190" y="76879"/>
                  </a:lnTo>
                  <a:lnTo>
                    <a:pt x="11190" y="76791"/>
                  </a:lnTo>
                  <a:lnTo>
                    <a:pt x="11146" y="76747"/>
                  </a:lnTo>
                  <a:lnTo>
                    <a:pt x="10093" y="75387"/>
                  </a:lnTo>
                  <a:lnTo>
                    <a:pt x="8031" y="73149"/>
                  </a:lnTo>
                  <a:lnTo>
                    <a:pt x="5749" y="70736"/>
                  </a:lnTo>
                  <a:lnTo>
                    <a:pt x="3774" y="68410"/>
                  </a:lnTo>
                  <a:lnTo>
                    <a:pt x="2282" y="66830"/>
                  </a:lnTo>
                  <a:lnTo>
                    <a:pt x="395" y="64812"/>
                  </a:lnTo>
                  <a:lnTo>
                    <a:pt x="352" y="63890"/>
                  </a:lnTo>
                  <a:lnTo>
                    <a:pt x="571" y="62925"/>
                  </a:lnTo>
                  <a:lnTo>
                    <a:pt x="1141" y="60599"/>
                  </a:lnTo>
                  <a:lnTo>
                    <a:pt x="2458" y="56475"/>
                  </a:lnTo>
                  <a:lnTo>
                    <a:pt x="2984" y="53578"/>
                  </a:lnTo>
                  <a:lnTo>
                    <a:pt x="3599" y="52174"/>
                  </a:lnTo>
                  <a:lnTo>
                    <a:pt x="3643" y="52174"/>
                  </a:lnTo>
                  <a:lnTo>
                    <a:pt x="3950" y="50287"/>
                  </a:lnTo>
                  <a:lnTo>
                    <a:pt x="4520" y="47786"/>
                  </a:lnTo>
                  <a:lnTo>
                    <a:pt x="5442" y="43749"/>
                  </a:lnTo>
                  <a:lnTo>
                    <a:pt x="5793" y="41862"/>
                  </a:lnTo>
                  <a:lnTo>
                    <a:pt x="6188" y="39010"/>
                  </a:lnTo>
                  <a:lnTo>
                    <a:pt x="6627" y="35675"/>
                  </a:lnTo>
                  <a:lnTo>
                    <a:pt x="7197" y="30673"/>
                  </a:lnTo>
                  <a:lnTo>
                    <a:pt x="7197" y="30629"/>
                  </a:lnTo>
                  <a:lnTo>
                    <a:pt x="7197" y="28347"/>
                  </a:lnTo>
                  <a:lnTo>
                    <a:pt x="7197" y="28303"/>
                  </a:lnTo>
                  <a:lnTo>
                    <a:pt x="6670" y="25583"/>
                  </a:lnTo>
                  <a:lnTo>
                    <a:pt x="6802" y="24003"/>
                  </a:lnTo>
                  <a:lnTo>
                    <a:pt x="7372" y="22336"/>
                  </a:lnTo>
                  <a:lnTo>
                    <a:pt x="8382" y="20449"/>
                  </a:lnTo>
                  <a:lnTo>
                    <a:pt x="8996" y="19878"/>
                  </a:lnTo>
                  <a:lnTo>
                    <a:pt x="9830" y="19352"/>
                  </a:lnTo>
                  <a:lnTo>
                    <a:pt x="9874" y="19308"/>
                  </a:lnTo>
                  <a:lnTo>
                    <a:pt x="10488" y="18606"/>
                  </a:lnTo>
                  <a:lnTo>
                    <a:pt x="12594" y="15885"/>
                  </a:lnTo>
                  <a:lnTo>
                    <a:pt x="14042" y="14481"/>
                  </a:lnTo>
                  <a:lnTo>
                    <a:pt x="15798" y="13384"/>
                  </a:lnTo>
                  <a:lnTo>
                    <a:pt x="20800" y="11234"/>
                  </a:lnTo>
                  <a:lnTo>
                    <a:pt x="20844" y="11190"/>
                  </a:lnTo>
                  <a:lnTo>
                    <a:pt x="24003" y="8733"/>
                  </a:lnTo>
                  <a:lnTo>
                    <a:pt x="28435" y="5178"/>
                  </a:lnTo>
                  <a:lnTo>
                    <a:pt x="32077" y="2195"/>
                  </a:lnTo>
                  <a:lnTo>
                    <a:pt x="34578" y="308"/>
                  </a:lnTo>
                  <a:lnTo>
                    <a:pt x="34622" y="264"/>
                  </a:lnTo>
                  <a:lnTo>
                    <a:pt x="34666" y="176"/>
                  </a:lnTo>
                  <a:lnTo>
                    <a:pt x="34622" y="132"/>
                  </a:lnTo>
                  <a:lnTo>
                    <a:pt x="34622" y="44"/>
                  </a:lnTo>
                  <a:lnTo>
                    <a:pt x="34578"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 name="Google Shape;431;p7"/>
            <p:cNvSpPr/>
            <p:nvPr/>
          </p:nvSpPr>
          <p:spPr>
            <a:xfrm>
              <a:off x="1465675" y="2732975"/>
              <a:ext cx="861175" cy="1931850"/>
            </a:xfrm>
            <a:custGeom>
              <a:rect b="b" l="l" r="r" t="t"/>
              <a:pathLst>
                <a:path extrusionOk="0" h="77274" w="34447">
                  <a:moveTo>
                    <a:pt x="34227" y="1"/>
                  </a:moveTo>
                  <a:lnTo>
                    <a:pt x="34183" y="44"/>
                  </a:lnTo>
                  <a:lnTo>
                    <a:pt x="33174" y="790"/>
                  </a:lnTo>
                  <a:lnTo>
                    <a:pt x="28435" y="4652"/>
                  </a:lnTo>
                  <a:lnTo>
                    <a:pt x="26504" y="6275"/>
                  </a:lnTo>
                  <a:lnTo>
                    <a:pt x="24705" y="7680"/>
                  </a:lnTo>
                  <a:lnTo>
                    <a:pt x="22862" y="9128"/>
                  </a:lnTo>
                  <a:lnTo>
                    <a:pt x="20931" y="10532"/>
                  </a:lnTo>
                  <a:lnTo>
                    <a:pt x="19044" y="11366"/>
                  </a:lnTo>
                  <a:lnTo>
                    <a:pt x="14876" y="12814"/>
                  </a:lnTo>
                  <a:lnTo>
                    <a:pt x="9479" y="14788"/>
                  </a:lnTo>
                  <a:lnTo>
                    <a:pt x="9435" y="14832"/>
                  </a:lnTo>
                  <a:lnTo>
                    <a:pt x="8908" y="15271"/>
                  </a:lnTo>
                  <a:lnTo>
                    <a:pt x="8864" y="15315"/>
                  </a:lnTo>
                  <a:lnTo>
                    <a:pt x="7987" y="16543"/>
                  </a:lnTo>
                  <a:lnTo>
                    <a:pt x="7943" y="16587"/>
                  </a:lnTo>
                  <a:lnTo>
                    <a:pt x="6933" y="18474"/>
                  </a:lnTo>
                  <a:lnTo>
                    <a:pt x="5968" y="20800"/>
                  </a:lnTo>
                  <a:lnTo>
                    <a:pt x="5968" y="20844"/>
                  </a:lnTo>
                  <a:lnTo>
                    <a:pt x="5441" y="23169"/>
                  </a:lnTo>
                  <a:lnTo>
                    <a:pt x="5441" y="23213"/>
                  </a:lnTo>
                  <a:lnTo>
                    <a:pt x="5398" y="24617"/>
                  </a:lnTo>
                  <a:lnTo>
                    <a:pt x="5398" y="24661"/>
                  </a:lnTo>
                  <a:lnTo>
                    <a:pt x="6319" y="29269"/>
                  </a:lnTo>
                  <a:lnTo>
                    <a:pt x="6407" y="30761"/>
                  </a:lnTo>
                  <a:lnTo>
                    <a:pt x="6144" y="34666"/>
                  </a:lnTo>
                  <a:lnTo>
                    <a:pt x="5836" y="37431"/>
                  </a:lnTo>
                  <a:lnTo>
                    <a:pt x="5485" y="40327"/>
                  </a:lnTo>
                  <a:lnTo>
                    <a:pt x="5134" y="42784"/>
                  </a:lnTo>
                  <a:lnTo>
                    <a:pt x="4871" y="44364"/>
                  </a:lnTo>
                  <a:lnTo>
                    <a:pt x="3906" y="48532"/>
                  </a:lnTo>
                  <a:lnTo>
                    <a:pt x="3423" y="51472"/>
                  </a:lnTo>
                  <a:lnTo>
                    <a:pt x="3247" y="53447"/>
                  </a:lnTo>
                  <a:lnTo>
                    <a:pt x="2633" y="55860"/>
                  </a:lnTo>
                  <a:lnTo>
                    <a:pt x="1756" y="58449"/>
                  </a:lnTo>
                  <a:lnTo>
                    <a:pt x="922" y="60775"/>
                  </a:lnTo>
                  <a:lnTo>
                    <a:pt x="922" y="60819"/>
                  </a:lnTo>
                  <a:lnTo>
                    <a:pt x="307" y="63188"/>
                  </a:lnTo>
                  <a:lnTo>
                    <a:pt x="0" y="64549"/>
                  </a:lnTo>
                  <a:lnTo>
                    <a:pt x="0" y="64592"/>
                  </a:lnTo>
                  <a:lnTo>
                    <a:pt x="44" y="66743"/>
                  </a:lnTo>
                  <a:lnTo>
                    <a:pt x="44" y="66786"/>
                  </a:lnTo>
                  <a:lnTo>
                    <a:pt x="264" y="67357"/>
                  </a:lnTo>
                  <a:lnTo>
                    <a:pt x="307" y="67401"/>
                  </a:lnTo>
                  <a:lnTo>
                    <a:pt x="3423" y="70955"/>
                  </a:lnTo>
                  <a:lnTo>
                    <a:pt x="7811" y="75650"/>
                  </a:lnTo>
                  <a:lnTo>
                    <a:pt x="9303" y="77230"/>
                  </a:lnTo>
                  <a:lnTo>
                    <a:pt x="9347" y="77274"/>
                  </a:lnTo>
                  <a:lnTo>
                    <a:pt x="9435" y="77274"/>
                  </a:lnTo>
                  <a:lnTo>
                    <a:pt x="9566" y="77230"/>
                  </a:lnTo>
                  <a:lnTo>
                    <a:pt x="9610" y="77186"/>
                  </a:lnTo>
                  <a:lnTo>
                    <a:pt x="9610" y="77098"/>
                  </a:lnTo>
                  <a:lnTo>
                    <a:pt x="9610" y="77054"/>
                  </a:lnTo>
                  <a:lnTo>
                    <a:pt x="9566" y="77011"/>
                  </a:lnTo>
                  <a:lnTo>
                    <a:pt x="3686" y="70736"/>
                  </a:lnTo>
                  <a:lnTo>
                    <a:pt x="571" y="67225"/>
                  </a:lnTo>
                  <a:lnTo>
                    <a:pt x="395" y="66699"/>
                  </a:lnTo>
                  <a:lnTo>
                    <a:pt x="351" y="64592"/>
                  </a:lnTo>
                  <a:lnTo>
                    <a:pt x="659" y="63276"/>
                  </a:lnTo>
                  <a:lnTo>
                    <a:pt x="1273" y="60906"/>
                  </a:lnTo>
                  <a:lnTo>
                    <a:pt x="2107" y="58581"/>
                  </a:lnTo>
                  <a:lnTo>
                    <a:pt x="2984" y="55992"/>
                  </a:lnTo>
                  <a:lnTo>
                    <a:pt x="3599" y="53535"/>
                  </a:lnTo>
                  <a:lnTo>
                    <a:pt x="3599" y="53491"/>
                  </a:lnTo>
                  <a:lnTo>
                    <a:pt x="3774" y="51516"/>
                  </a:lnTo>
                  <a:lnTo>
                    <a:pt x="4213" y="48576"/>
                  </a:lnTo>
                  <a:lnTo>
                    <a:pt x="5222" y="44407"/>
                  </a:lnTo>
                  <a:lnTo>
                    <a:pt x="5485" y="42828"/>
                  </a:lnTo>
                  <a:lnTo>
                    <a:pt x="5836" y="40370"/>
                  </a:lnTo>
                  <a:lnTo>
                    <a:pt x="6187" y="37474"/>
                  </a:lnTo>
                  <a:lnTo>
                    <a:pt x="6495" y="34710"/>
                  </a:lnTo>
                  <a:lnTo>
                    <a:pt x="6758" y="30805"/>
                  </a:lnTo>
                  <a:lnTo>
                    <a:pt x="6758" y="30761"/>
                  </a:lnTo>
                  <a:lnTo>
                    <a:pt x="6670" y="29225"/>
                  </a:lnTo>
                  <a:lnTo>
                    <a:pt x="5749" y="24617"/>
                  </a:lnTo>
                  <a:lnTo>
                    <a:pt x="5793" y="23257"/>
                  </a:lnTo>
                  <a:lnTo>
                    <a:pt x="6319" y="20932"/>
                  </a:lnTo>
                  <a:lnTo>
                    <a:pt x="7284" y="18606"/>
                  </a:lnTo>
                  <a:lnTo>
                    <a:pt x="8250" y="16763"/>
                  </a:lnTo>
                  <a:lnTo>
                    <a:pt x="9127" y="15534"/>
                  </a:lnTo>
                  <a:lnTo>
                    <a:pt x="9610" y="15095"/>
                  </a:lnTo>
                  <a:lnTo>
                    <a:pt x="15007" y="13165"/>
                  </a:lnTo>
                  <a:lnTo>
                    <a:pt x="19132" y="11673"/>
                  </a:lnTo>
                  <a:lnTo>
                    <a:pt x="21063" y="10839"/>
                  </a:lnTo>
                  <a:lnTo>
                    <a:pt x="21107" y="10839"/>
                  </a:lnTo>
                  <a:lnTo>
                    <a:pt x="23081" y="9435"/>
                  </a:lnTo>
                  <a:lnTo>
                    <a:pt x="24924" y="7943"/>
                  </a:lnTo>
                  <a:lnTo>
                    <a:pt x="26724" y="6539"/>
                  </a:lnTo>
                  <a:lnTo>
                    <a:pt x="28654" y="4959"/>
                  </a:lnTo>
                  <a:lnTo>
                    <a:pt x="33350" y="1054"/>
                  </a:lnTo>
                  <a:lnTo>
                    <a:pt x="34403" y="308"/>
                  </a:lnTo>
                  <a:lnTo>
                    <a:pt x="34447" y="264"/>
                  </a:lnTo>
                  <a:lnTo>
                    <a:pt x="34447" y="220"/>
                  </a:lnTo>
                  <a:lnTo>
                    <a:pt x="34447" y="132"/>
                  </a:lnTo>
                  <a:lnTo>
                    <a:pt x="34447" y="88"/>
                  </a:lnTo>
                  <a:lnTo>
                    <a:pt x="34359"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 name="Google Shape;432;p7"/>
            <p:cNvSpPr/>
            <p:nvPr/>
          </p:nvSpPr>
          <p:spPr>
            <a:xfrm>
              <a:off x="1417400" y="2679225"/>
              <a:ext cx="851300" cy="1981225"/>
            </a:xfrm>
            <a:custGeom>
              <a:rect b="b" l="l" r="r" t="t"/>
              <a:pathLst>
                <a:path extrusionOk="0" h="79249" w="34052">
                  <a:moveTo>
                    <a:pt x="33876" y="0"/>
                  </a:moveTo>
                  <a:lnTo>
                    <a:pt x="33789" y="44"/>
                  </a:lnTo>
                  <a:lnTo>
                    <a:pt x="33745" y="44"/>
                  </a:lnTo>
                  <a:lnTo>
                    <a:pt x="31244" y="2194"/>
                  </a:lnTo>
                  <a:lnTo>
                    <a:pt x="28786" y="4213"/>
                  </a:lnTo>
                  <a:lnTo>
                    <a:pt x="26461" y="6056"/>
                  </a:lnTo>
                  <a:lnTo>
                    <a:pt x="22994" y="8645"/>
                  </a:lnTo>
                  <a:lnTo>
                    <a:pt x="21239" y="9830"/>
                  </a:lnTo>
                  <a:lnTo>
                    <a:pt x="18738" y="10883"/>
                  </a:lnTo>
                  <a:lnTo>
                    <a:pt x="15534" y="12111"/>
                  </a:lnTo>
                  <a:lnTo>
                    <a:pt x="13209" y="13472"/>
                  </a:lnTo>
                  <a:lnTo>
                    <a:pt x="10356" y="14569"/>
                  </a:lnTo>
                  <a:lnTo>
                    <a:pt x="10312" y="14569"/>
                  </a:lnTo>
                  <a:lnTo>
                    <a:pt x="8294" y="15797"/>
                  </a:lnTo>
                  <a:lnTo>
                    <a:pt x="6056" y="16938"/>
                  </a:lnTo>
                  <a:lnTo>
                    <a:pt x="3862" y="17465"/>
                  </a:lnTo>
                  <a:lnTo>
                    <a:pt x="2721" y="17684"/>
                  </a:lnTo>
                  <a:lnTo>
                    <a:pt x="2633" y="17684"/>
                  </a:lnTo>
                  <a:lnTo>
                    <a:pt x="2590" y="17772"/>
                  </a:lnTo>
                  <a:lnTo>
                    <a:pt x="2590" y="17860"/>
                  </a:lnTo>
                  <a:lnTo>
                    <a:pt x="2633" y="17948"/>
                  </a:lnTo>
                  <a:lnTo>
                    <a:pt x="3248" y="18518"/>
                  </a:lnTo>
                  <a:lnTo>
                    <a:pt x="3379" y="19045"/>
                  </a:lnTo>
                  <a:lnTo>
                    <a:pt x="3248" y="20142"/>
                  </a:lnTo>
                  <a:lnTo>
                    <a:pt x="3248" y="21195"/>
                  </a:lnTo>
                  <a:lnTo>
                    <a:pt x="3292" y="22248"/>
                  </a:lnTo>
                  <a:lnTo>
                    <a:pt x="3423" y="23257"/>
                  </a:lnTo>
                  <a:lnTo>
                    <a:pt x="3599" y="24222"/>
                  </a:lnTo>
                  <a:lnTo>
                    <a:pt x="3818" y="25232"/>
                  </a:lnTo>
                  <a:lnTo>
                    <a:pt x="4301" y="27162"/>
                  </a:lnTo>
                  <a:lnTo>
                    <a:pt x="4696" y="28698"/>
                  </a:lnTo>
                  <a:lnTo>
                    <a:pt x="5047" y="30278"/>
                  </a:lnTo>
                  <a:lnTo>
                    <a:pt x="5178" y="31112"/>
                  </a:lnTo>
                  <a:lnTo>
                    <a:pt x="5266" y="31945"/>
                  </a:lnTo>
                  <a:lnTo>
                    <a:pt x="5354" y="32779"/>
                  </a:lnTo>
                  <a:lnTo>
                    <a:pt x="5354" y="33657"/>
                  </a:lnTo>
                  <a:lnTo>
                    <a:pt x="5354" y="36202"/>
                  </a:lnTo>
                  <a:lnTo>
                    <a:pt x="5135" y="38659"/>
                  </a:lnTo>
                  <a:lnTo>
                    <a:pt x="4871" y="41029"/>
                  </a:lnTo>
                  <a:lnTo>
                    <a:pt x="4257" y="45724"/>
                  </a:lnTo>
                  <a:lnTo>
                    <a:pt x="3687" y="47962"/>
                  </a:lnTo>
                  <a:lnTo>
                    <a:pt x="3292" y="50770"/>
                  </a:lnTo>
                  <a:lnTo>
                    <a:pt x="3028" y="53315"/>
                  </a:lnTo>
                  <a:lnTo>
                    <a:pt x="2546" y="56387"/>
                  </a:lnTo>
                  <a:lnTo>
                    <a:pt x="2195" y="58449"/>
                  </a:lnTo>
                  <a:lnTo>
                    <a:pt x="1317" y="60775"/>
                  </a:lnTo>
                  <a:lnTo>
                    <a:pt x="88" y="65075"/>
                  </a:lnTo>
                  <a:lnTo>
                    <a:pt x="1" y="66874"/>
                  </a:lnTo>
                  <a:lnTo>
                    <a:pt x="1" y="66918"/>
                  </a:lnTo>
                  <a:lnTo>
                    <a:pt x="132" y="68936"/>
                  </a:lnTo>
                  <a:lnTo>
                    <a:pt x="44" y="70516"/>
                  </a:lnTo>
                  <a:lnTo>
                    <a:pt x="88" y="71569"/>
                  </a:lnTo>
                  <a:lnTo>
                    <a:pt x="132" y="71657"/>
                  </a:lnTo>
                  <a:lnTo>
                    <a:pt x="395" y="72184"/>
                  </a:lnTo>
                  <a:lnTo>
                    <a:pt x="395" y="72227"/>
                  </a:lnTo>
                  <a:lnTo>
                    <a:pt x="2633" y="74773"/>
                  </a:lnTo>
                  <a:lnTo>
                    <a:pt x="5486" y="77625"/>
                  </a:lnTo>
                  <a:lnTo>
                    <a:pt x="7153" y="79204"/>
                  </a:lnTo>
                  <a:lnTo>
                    <a:pt x="7285" y="79248"/>
                  </a:lnTo>
                  <a:lnTo>
                    <a:pt x="7329" y="79248"/>
                  </a:lnTo>
                  <a:lnTo>
                    <a:pt x="7416" y="79204"/>
                  </a:lnTo>
                  <a:lnTo>
                    <a:pt x="7460" y="79117"/>
                  </a:lnTo>
                  <a:lnTo>
                    <a:pt x="7460" y="79073"/>
                  </a:lnTo>
                  <a:lnTo>
                    <a:pt x="7416" y="78985"/>
                  </a:lnTo>
                  <a:lnTo>
                    <a:pt x="7416" y="78941"/>
                  </a:lnTo>
                  <a:lnTo>
                    <a:pt x="5705" y="77361"/>
                  </a:lnTo>
                  <a:lnTo>
                    <a:pt x="2853" y="74553"/>
                  </a:lnTo>
                  <a:lnTo>
                    <a:pt x="703" y="72008"/>
                  </a:lnTo>
                  <a:lnTo>
                    <a:pt x="439" y="71525"/>
                  </a:lnTo>
                  <a:lnTo>
                    <a:pt x="395" y="70516"/>
                  </a:lnTo>
                  <a:lnTo>
                    <a:pt x="483" y="68936"/>
                  </a:lnTo>
                  <a:lnTo>
                    <a:pt x="352" y="66874"/>
                  </a:lnTo>
                  <a:lnTo>
                    <a:pt x="439" y="65119"/>
                  </a:lnTo>
                  <a:lnTo>
                    <a:pt x="1624" y="60862"/>
                  </a:lnTo>
                  <a:lnTo>
                    <a:pt x="2502" y="58537"/>
                  </a:lnTo>
                  <a:lnTo>
                    <a:pt x="2502" y="58493"/>
                  </a:lnTo>
                  <a:lnTo>
                    <a:pt x="2897" y="56431"/>
                  </a:lnTo>
                  <a:lnTo>
                    <a:pt x="3379" y="53359"/>
                  </a:lnTo>
                  <a:lnTo>
                    <a:pt x="3643" y="50814"/>
                  </a:lnTo>
                  <a:lnTo>
                    <a:pt x="4038" y="48049"/>
                  </a:lnTo>
                  <a:lnTo>
                    <a:pt x="4608" y="45812"/>
                  </a:lnTo>
                  <a:lnTo>
                    <a:pt x="5222" y="41072"/>
                  </a:lnTo>
                  <a:lnTo>
                    <a:pt x="5486" y="38703"/>
                  </a:lnTo>
                  <a:lnTo>
                    <a:pt x="5705" y="36246"/>
                  </a:lnTo>
                  <a:lnTo>
                    <a:pt x="5705" y="33657"/>
                  </a:lnTo>
                  <a:lnTo>
                    <a:pt x="5705" y="32779"/>
                  </a:lnTo>
                  <a:lnTo>
                    <a:pt x="5617" y="31901"/>
                  </a:lnTo>
                  <a:lnTo>
                    <a:pt x="5530" y="31068"/>
                  </a:lnTo>
                  <a:lnTo>
                    <a:pt x="5398" y="30234"/>
                  </a:lnTo>
                  <a:lnTo>
                    <a:pt x="5047" y="28610"/>
                  </a:lnTo>
                  <a:lnTo>
                    <a:pt x="4652" y="27075"/>
                  </a:lnTo>
                  <a:lnTo>
                    <a:pt x="4169" y="25100"/>
                  </a:lnTo>
                  <a:lnTo>
                    <a:pt x="3950" y="24135"/>
                  </a:lnTo>
                  <a:lnTo>
                    <a:pt x="3774" y="23169"/>
                  </a:lnTo>
                  <a:lnTo>
                    <a:pt x="3643" y="22160"/>
                  </a:lnTo>
                  <a:lnTo>
                    <a:pt x="3599" y="21151"/>
                  </a:lnTo>
                  <a:lnTo>
                    <a:pt x="3599" y="20142"/>
                  </a:lnTo>
                  <a:lnTo>
                    <a:pt x="3730" y="19045"/>
                  </a:lnTo>
                  <a:lnTo>
                    <a:pt x="3730" y="19001"/>
                  </a:lnTo>
                  <a:lnTo>
                    <a:pt x="3555" y="18386"/>
                  </a:lnTo>
                  <a:lnTo>
                    <a:pt x="3511" y="18299"/>
                  </a:lnTo>
                  <a:lnTo>
                    <a:pt x="3116" y="17948"/>
                  </a:lnTo>
                  <a:lnTo>
                    <a:pt x="3906" y="17816"/>
                  </a:lnTo>
                  <a:lnTo>
                    <a:pt x="6144" y="17289"/>
                  </a:lnTo>
                  <a:lnTo>
                    <a:pt x="6188" y="17289"/>
                  </a:lnTo>
                  <a:lnTo>
                    <a:pt x="8470" y="16105"/>
                  </a:lnTo>
                  <a:lnTo>
                    <a:pt x="10488" y="14876"/>
                  </a:lnTo>
                  <a:lnTo>
                    <a:pt x="13340" y="13823"/>
                  </a:lnTo>
                  <a:lnTo>
                    <a:pt x="13384" y="13779"/>
                  </a:lnTo>
                  <a:lnTo>
                    <a:pt x="15666" y="12419"/>
                  </a:lnTo>
                  <a:lnTo>
                    <a:pt x="18869" y="11234"/>
                  </a:lnTo>
                  <a:lnTo>
                    <a:pt x="21370" y="10181"/>
                  </a:lnTo>
                  <a:lnTo>
                    <a:pt x="21414" y="10137"/>
                  </a:lnTo>
                  <a:lnTo>
                    <a:pt x="23213" y="8952"/>
                  </a:lnTo>
                  <a:lnTo>
                    <a:pt x="26680" y="6363"/>
                  </a:lnTo>
                  <a:lnTo>
                    <a:pt x="29006" y="4476"/>
                  </a:lnTo>
                  <a:lnTo>
                    <a:pt x="31463" y="2458"/>
                  </a:lnTo>
                  <a:lnTo>
                    <a:pt x="33964" y="308"/>
                  </a:lnTo>
                  <a:lnTo>
                    <a:pt x="34008" y="264"/>
                  </a:lnTo>
                  <a:lnTo>
                    <a:pt x="34052" y="220"/>
                  </a:lnTo>
                  <a:lnTo>
                    <a:pt x="34008" y="132"/>
                  </a:lnTo>
                  <a:lnTo>
                    <a:pt x="34008" y="88"/>
                  </a:lnTo>
                  <a:lnTo>
                    <a:pt x="33920" y="44"/>
                  </a:lnTo>
                  <a:lnTo>
                    <a:pt x="33876"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 name="Google Shape;433;p7"/>
            <p:cNvSpPr/>
            <p:nvPr/>
          </p:nvSpPr>
          <p:spPr>
            <a:xfrm>
              <a:off x="1386675" y="2654000"/>
              <a:ext cx="852425" cy="2016325"/>
            </a:xfrm>
            <a:custGeom>
              <a:rect b="b" l="l" r="r" t="t"/>
              <a:pathLst>
                <a:path extrusionOk="0" h="80653" w="34097">
                  <a:moveTo>
                    <a:pt x="33877" y="0"/>
                  </a:moveTo>
                  <a:lnTo>
                    <a:pt x="33833" y="44"/>
                  </a:lnTo>
                  <a:lnTo>
                    <a:pt x="30849" y="2545"/>
                  </a:lnTo>
                  <a:lnTo>
                    <a:pt x="28392" y="4564"/>
                  </a:lnTo>
                  <a:lnTo>
                    <a:pt x="26022" y="6407"/>
                  </a:lnTo>
                  <a:lnTo>
                    <a:pt x="23960" y="7899"/>
                  </a:lnTo>
                  <a:lnTo>
                    <a:pt x="22029" y="9259"/>
                  </a:lnTo>
                  <a:lnTo>
                    <a:pt x="19835" y="10224"/>
                  </a:lnTo>
                  <a:lnTo>
                    <a:pt x="17114" y="11365"/>
                  </a:lnTo>
                  <a:lnTo>
                    <a:pt x="17070" y="11365"/>
                  </a:lnTo>
                  <a:lnTo>
                    <a:pt x="15096" y="12725"/>
                  </a:lnTo>
                  <a:lnTo>
                    <a:pt x="13999" y="13428"/>
                  </a:lnTo>
                  <a:lnTo>
                    <a:pt x="13121" y="13691"/>
                  </a:lnTo>
                  <a:lnTo>
                    <a:pt x="13077" y="13691"/>
                  </a:lnTo>
                  <a:lnTo>
                    <a:pt x="12287" y="14086"/>
                  </a:lnTo>
                  <a:lnTo>
                    <a:pt x="9084" y="15929"/>
                  </a:lnTo>
                  <a:lnTo>
                    <a:pt x="7066" y="17026"/>
                  </a:lnTo>
                  <a:lnTo>
                    <a:pt x="4082" y="17684"/>
                  </a:lnTo>
                  <a:lnTo>
                    <a:pt x="3994" y="17728"/>
                  </a:lnTo>
                  <a:lnTo>
                    <a:pt x="2414" y="18737"/>
                  </a:lnTo>
                  <a:lnTo>
                    <a:pt x="2370" y="18825"/>
                  </a:lnTo>
                  <a:lnTo>
                    <a:pt x="2019" y="19439"/>
                  </a:lnTo>
                  <a:lnTo>
                    <a:pt x="1976" y="19571"/>
                  </a:lnTo>
                  <a:lnTo>
                    <a:pt x="2195" y="21414"/>
                  </a:lnTo>
                  <a:lnTo>
                    <a:pt x="2195" y="21458"/>
                  </a:lnTo>
                  <a:lnTo>
                    <a:pt x="3292" y="25451"/>
                  </a:lnTo>
                  <a:lnTo>
                    <a:pt x="4170" y="28479"/>
                  </a:lnTo>
                  <a:lnTo>
                    <a:pt x="4872" y="31813"/>
                  </a:lnTo>
                  <a:lnTo>
                    <a:pt x="5135" y="35017"/>
                  </a:lnTo>
                  <a:lnTo>
                    <a:pt x="5091" y="38001"/>
                  </a:lnTo>
                  <a:lnTo>
                    <a:pt x="4872" y="40590"/>
                  </a:lnTo>
                  <a:lnTo>
                    <a:pt x="4652" y="42784"/>
                  </a:lnTo>
                  <a:lnTo>
                    <a:pt x="4301" y="45636"/>
                  </a:lnTo>
                  <a:lnTo>
                    <a:pt x="3599" y="49278"/>
                  </a:lnTo>
                  <a:lnTo>
                    <a:pt x="3292" y="52130"/>
                  </a:lnTo>
                  <a:lnTo>
                    <a:pt x="2809" y="55202"/>
                  </a:lnTo>
                  <a:lnTo>
                    <a:pt x="2414" y="57834"/>
                  </a:lnTo>
                  <a:lnTo>
                    <a:pt x="2063" y="59897"/>
                  </a:lnTo>
                  <a:lnTo>
                    <a:pt x="1317" y="61828"/>
                  </a:lnTo>
                  <a:lnTo>
                    <a:pt x="1273" y="61828"/>
                  </a:lnTo>
                  <a:lnTo>
                    <a:pt x="571" y="64504"/>
                  </a:lnTo>
                  <a:lnTo>
                    <a:pt x="527" y="64548"/>
                  </a:lnTo>
                  <a:lnTo>
                    <a:pt x="264" y="66391"/>
                  </a:lnTo>
                  <a:lnTo>
                    <a:pt x="264" y="66435"/>
                  </a:lnTo>
                  <a:lnTo>
                    <a:pt x="352" y="69243"/>
                  </a:lnTo>
                  <a:lnTo>
                    <a:pt x="45" y="73149"/>
                  </a:lnTo>
                  <a:lnTo>
                    <a:pt x="1" y="73807"/>
                  </a:lnTo>
                  <a:lnTo>
                    <a:pt x="1" y="73895"/>
                  </a:lnTo>
                  <a:lnTo>
                    <a:pt x="45" y="73939"/>
                  </a:lnTo>
                  <a:lnTo>
                    <a:pt x="4564" y="78195"/>
                  </a:lnTo>
                  <a:lnTo>
                    <a:pt x="7285" y="80608"/>
                  </a:lnTo>
                  <a:lnTo>
                    <a:pt x="7417" y="80652"/>
                  </a:lnTo>
                  <a:lnTo>
                    <a:pt x="7504" y="80652"/>
                  </a:lnTo>
                  <a:lnTo>
                    <a:pt x="7548" y="80608"/>
                  </a:lnTo>
                  <a:lnTo>
                    <a:pt x="7592" y="80521"/>
                  </a:lnTo>
                  <a:lnTo>
                    <a:pt x="7592" y="80477"/>
                  </a:lnTo>
                  <a:lnTo>
                    <a:pt x="7592" y="80389"/>
                  </a:lnTo>
                  <a:lnTo>
                    <a:pt x="7548" y="80345"/>
                  </a:lnTo>
                  <a:lnTo>
                    <a:pt x="4828" y="77932"/>
                  </a:lnTo>
                  <a:lnTo>
                    <a:pt x="352" y="73763"/>
                  </a:lnTo>
                  <a:lnTo>
                    <a:pt x="703" y="69287"/>
                  </a:lnTo>
                  <a:lnTo>
                    <a:pt x="703" y="69243"/>
                  </a:lnTo>
                  <a:lnTo>
                    <a:pt x="615" y="66435"/>
                  </a:lnTo>
                  <a:lnTo>
                    <a:pt x="879" y="64592"/>
                  </a:lnTo>
                  <a:lnTo>
                    <a:pt x="1624" y="61959"/>
                  </a:lnTo>
                  <a:lnTo>
                    <a:pt x="2414" y="59985"/>
                  </a:lnTo>
                  <a:lnTo>
                    <a:pt x="2414" y="59941"/>
                  </a:lnTo>
                  <a:lnTo>
                    <a:pt x="2765" y="57878"/>
                  </a:lnTo>
                  <a:lnTo>
                    <a:pt x="3160" y="55246"/>
                  </a:lnTo>
                  <a:lnTo>
                    <a:pt x="3643" y="52174"/>
                  </a:lnTo>
                  <a:lnTo>
                    <a:pt x="3950" y="49366"/>
                  </a:lnTo>
                  <a:lnTo>
                    <a:pt x="4652" y="45680"/>
                  </a:lnTo>
                  <a:lnTo>
                    <a:pt x="5003" y="42827"/>
                  </a:lnTo>
                  <a:lnTo>
                    <a:pt x="5223" y="40633"/>
                  </a:lnTo>
                  <a:lnTo>
                    <a:pt x="5442" y="38001"/>
                  </a:lnTo>
                  <a:lnTo>
                    <a:pt x="5486" y="35017"/>
                  </a:lnTo>
                  <a:lnTo>
                    <a:pt x="5223" y="31770"/>
                  </a:lnTo>
                  <a:lnTo>
                    <a:pt x="5179" y="31726"/>
                  </a:lnTo>
                  <a:lnTo>
                    <a:pt x="4521" y="28391"/>
                  </a:lnTo>
                  <a:lnTo>
                    <a:pt x="3643" y="25319"/>
                  </a:lnTo>
                  <a:lnTo>
                    <a:pt x="2546" y="21370"/>
                  </a:lnTo>
                  <a:lnTo>
                    <a:pt x="2327" y="19571"/>
                  </a:lnTo>
                  <a:lnTo>
                    <a:pt x="2678" y="19044"/>
                  </a:lnTo>
                  <a:lnTo>
                    <a:pt x="4170" y="18035"/>
                  </a:lnTo>
                  <a:lnTo>
                    <a:pt x="7197" y="17333"/>
                  </a:lnTo>
                  <a:lnTo>
                    <a:pt x="7241" y="17333"/>
                  </a:lnTo>
                  <a:lnTo>
                    <a:pt x="9260" y="16236"/>
                  </a:lnTo>
                  <a:lnTo>
                    <a:pt x="12419" y="14393"/>
                  </a:lnTo>
                  <a:lnTo>
                    <a:pt x="13209" y="13998"/>
                  </a:lnTo>
                  <a:lnTo>
                    <a:pt x="14087" y="13779"/>
                  </a:lnTo>
                  <a:lnTo>
                    <a:pt x="14174" y="13779"/>
                  </a:lnTo>
                  <a:lnTo>
                    <a:pt x="15315" y="12989"/>
                  </a:lnTo>
                  <a:lnTo>
                    <a:pt x="17246" y="11672"/>
                  </a:lnTo>
                  <a:lnTo>
                    <a:pt x="19967" y="10531"/>
                  </a:lnTo>
                  <a:lnTo>
                    <a:pt x="22161" y="9566"/>
                  </a:lnTo>
                  <a:lnTo>
                    <a:pt x="22204" y="9566"/>
                  </a:lnTo>
                  <a:lnTo>
                    <a:pt x="24179" y="8206"/>
                  </a:lnTo>
                  <a:lnTo>
                    <a:pt x="26198" y="6670"/>
                  </a:lnTo>
                  <a:lnTo>
                    <a:pt x="28611" y="4827"/>
                  </a:lnTo>
                  <a:lnTo>
                    <a:pt x="31068" y="2809"/>
                  </a:lnTo>
                  <a:lnTo>
                    <a:pt x="34052" y="307"/>
                  </a:lnTo>
                  <a:lnTo>
                    <a:pt x="34096" y="263"/>
                  </a:lnTo>
                  <a:lnTo>
                    <a:pt x="34096" y="176"/>
                  </a:lnTo>
                  <a:lnTo>
                    <a:pt x="34096" y="132"/>
                  </a:lnTo>
                  <a:lnTo>
                    <a:pt x="34052" y="44"/>
                  </a:lnTo>
                  <a:lnTo>
                    <a:pt x="34008"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 name="Google Shape;434;p7"/>
            <p:cNvSpPr/>
            <p:nvPr/>
          </p:nvSpPr>
          <p:spPr>
            <a:xfrm>
              <a:off x="1355975" y="2603525"/>
              <a:ext cx="827175" cy="2027300"/>
            </a:xfrm>
            <a:custGeom>
              <a:rect b="b" l="l" r="r" t="t"/>
              <a:pathLst>
                <a:path extrusionOk="0" h="81092" w="33087">
                  <a:moveTo>
                    <a:pt x="32823" y="1"/>
                  </a:moveTo>
                  <a:lnTo>
                    <a:pt x="32779" y="45"/>
                  </a:lnTo>
                  <a:lnTo>
                    <a:pt x="32735" y="88"/>
                  </a:lnTo>
                  <a:lnTo>
                    <a:pt x="31989" y="2414"/>
                  </a:lnTo>
                  <a:lnTo>
                    <a:pt x="31463" y="3072"/>
                  </a:lnTo>
                  <a:lnTo>
                    <a:pt x="29663" y="4608"/>
                  </a:lnTo>
                  <a:lnTo>
                    <a:pt x="27250" y="6451"/>
                  </a:lnTo>
                  <a:lnTo>
                    <a:pt x="24881" y="8162"/>
                  </a:lnTo>
                  <a:lnTo>
                    <a:pt x="22774" y="9698"/>
                  </a:lnTo>
                  <a:lnTo>
                    <a:pt x="18693" y="11673"/>
                  </a:lnTo>
                  <a:lnTo>
                    <a:pt x="16499" y="13253"/>
                  </a:lnTo>
                  <a:lnTo>
                    <a:pt x="15183" y="14262"/>
                  </a:lnTo>
                  <a:lnTo>
                    <a:pt x="13867" y="14701"/>
                  </a:lnTo>
                  <a:lnTo>
                    <a:pt x="13823" y="14701"/>
                  </a:lnTo>
                  <a:lnTo>
                    <a:pt x="11716" y="15842"/>
                  </a:lnTo>
                  <a:lnTo>
                    <a:pt x="9873" y="17114"/>
                  </a:lnTo>
                  <a:lnTo>
                    <a:pt x="8074" y="18036"/>
                  </a:lnTo>
                  <a:lnTo>
                    <a:pt x="5617" y="18694"/>
                  </a:lnTo>
                  <a:lnTo>
                    <a:pt x="5573" y="18694"/>
                  </a:lnTo>
                  <a:lnTo>
                    <a:pt x="3642" y="19703"/>
                  </a:lnTo>
                  <a:lnTo>
                    <a:pt x="2107" y="20668"/>
                  </a:lnTo>
                  <a:lnTo>
                    <a:pt x="1492" y="21239"/>
                  </a:lnTo>
                  <a:lnTo>
                    <a:pt x="1448" y="21283"/>
                  </a:lnTo>
                  <a:lnTo>
                    <a:pt x="1273" y="21897"/>
                  </a:lnTo>
                  <a:lnTo>
                    <a:pt x="1273" y="21985"/>
                  </a:lnTo>
                  <a:lnTo>
                    <a:pt x="3116" y="27294"/>
                  </a:lnTo>
                  <a:lnTo>
                    <a:pt x="3993" y="30454"/>
                  </a:lnTo>
                  <a:lnTo>
                    <a:pt x="4213" y="31463"/>
                  </a:lnTo>
                  <a:lnTo>
                    <a:pt x="4432" y="32472"/>
                  </a:lnTo>
                  <a:lnTo>
                    <a:pt x="4608" y="33481"/>
                  </a:lnTo>
                  <a:lnTo>
                    <a:pt x="4739" y="34535"/>
                  </a:lnTo>
                  <a:lnTo>
                    <a:pt x="4827" y="35544"/>
                  </a:lnTo>
                  <a:lnTo>
                    <a:pt x="4871" y="36553"/>
                  </a:lnTo>
                  <a:lnTo>
                    <a:pt x="4915" y="37562"/>
                  </a:lnTo>
                  <a:lnTo>
                    <a:pt x="4915" y="38572"/>
                  </a:lnTo>
                  <a:lnTo>
                    <a:pt x="4871" y="40590"/>
                  </a:lnTo>
                  <a:lnTo>
                    <a:pt x="4695" y="42652"/>
                  </a:lnTo>
                  <a:lnTo>
                    <a:pt x="4520" y="44671"/>
                  </a:lnTo>
                  <a:lnTo>
                    <a:pt x="4301" y="46777"/>
                  </a:lnTo>
                  <a:lnTo>
                    <a:pt x="4257" y="47523"/>
                  </a:lnTo>
                  <a:lnTo>
                    <a:pt x="3686" y="50814"/>
                  </a:lnTo>
                  <a:lnTo>
                    <a:pt x="3247" y="53754"/>
                  </a:lnTo>
                  <a:lnTo>
                    <a:pt x="2809" y="57001"/>
                  </a:lnTo>
                  <a:lnTo>
                    <a:pt x="2282" y="60468"/>
                  </a:lnTo>
                  <a:lnTo>
                    <a:pt x="1799" y="62530"/>
                  </a:lnTo>
                  <a:lnTo>
                    <a:pt x="1097" y="64944"/>
                  </a:lnTo>
                  <a:lnTo>
                    <a:pt x="439" y="67620"/>
                  </a:lnTo>
                  <a:lnTo>
                    <a:pt x="439" y="67664"/>
                  </a:lnTo>
                  <a:lnTo>
                    <a:pt x="395" y="69200"/>
                  </a:lnTo>
                  <a:lnTo>
                    <a:pt x="88" y="73237"/>
                  </a:lnTo>
                  <a:lnTo>
                    <a:pt x="0" y="75255"/>
                  </a:lnTo>
                  <a:lnTo>
                    <a:pt x="0" y="75299"/>
                  </a:lnTo>
                  <a:lnTo>
                    <a:pt x="395" y="76879"/>
                  </a:lnTo>
                  <a:lnTo>
                    <a:pt x="439" y="77011"/>
                  </a:lnTo>
                  <a:lnTo>
                    <a:pt x="5222" y="81048"/>
                  </a:lnTo>
                  <a:lnTo>
                    <a:pt x="5310" y="81092"/>
                  </a:lnTo>
                  <a:lnTo>
                    <a:pt x="5398" y="81048"/>
                  </a:lnTo>
                  <a:lnTo>
                    <a:pt x="5441" y="81004"/>
                  </a:lnTo>
                  <a:lnTo>
                    <a:pt x="5485" y="80960"/>
                  </a:lnTo>
                  <a:lnTo>
                    <a:pt x="5485" y="80916"/>
                  </a:lnTo>
                  <a:lnTo>
                    <a:pt x="5485" y="80828"/>
                  </a:lnTo>
                  <a:lnTo>
                    <a:pt x="5441" y="80784"/>
                  </a:lnTo>
                  <a:lnTo>
                    <a:pt x="702" y="76747"/>
                  </a:lnTo>
                  <a:lnTo>
                    <a:pt x="351" y="75255"/>
                  </a:lnTo>
                  <a:lnTo>
                    <a:pt x="439" y="73281"/>
                  </a:lnTo>
                  <a:lnTo>
                    <a:pt x="746" y="69200"/>
                  </a:lnTo>
                  <a:lnTo>
                    <a:pt x="790" y="67664"/>
                  </a:lnTo>
                  <a:lnTo>
                    <a:pt x="1404" y="65031"/>
                  </a:lnTo>
                  <a:lnTo>
                    <a:pt x="2150" y="62618"/>
                  </a:lnTo>
                  <a:lnTo>
                    <a:pt x="2633" y="60556"/>
                  </a:lnTo>
                  <a:lnTo>
                    <a:pt x="3160" y="57045"/>
                  </a:lnTo>
                  <a:lnTo>
                    <a:pt x="3598" y="53798"/>
                  </a:lnTo>
                  <a:lnTo>
                    <a:pt x="4037" y="50902"/>
                  </a:lnTo>
                  <a:lnTo>
                    <a:pt x="4564" y="47567"/>
                  </a:lnTo>
                  <a:lnTo>
                    <a:pt x="4652" y="46821"/>
                  </a:lnTo>
                  <a:lnTo>
                    <a:pt x="4871" y="44715"/>
                  </a:lnTo>
                  <a:lnTo>
                    <a:pt x="5047" y="42652"/>
                  </a:lnTo>
                  <a:lnTo>
                    <a:pt x="5222" y="40590"/>
                  </a:lnTo>
                  <a:lnTo>
                    <a:pt x="5266" y="38528"/>
                  </a:lnTo>
                  <a:lnTo>
                    <a:pt x="5266" y="37518"/>
                  </a:lnTo>
                  <a:lnTo>
                    <a:pt x="5222" y="36509"/>
                  </a:lnTo>
                  <a:lnTo>
                    <a:pt x="5178" y="35500"/>
                  </a:lnTo>
                  <a:lnTo>
                    <a:pt x="5090" y="34447"/>
                  </a:lnTo>
                  <a:lnTo>
                    <a:pt x="4959" y="33438"/>
                  </a:lnTo>
                  <a:lnTo>
                    <a:pt x="4783" y="32428"/>
                  </a:lnTo>
                  <a:lnTo>
                    <a:pt x="4564" y="31375"/>
                  </a:lnTo>
                  <a:lnTo>
                    <a:pt x="4301" y="30366"/>
                  </a:lnTo>
                  <a:lnTo>
                    <a:pt x="3423" y="27207"/>
                  </a:lnTo>
                  <a:lnTo>
                    <a:pt x="1624" y="21941"/>
                  </a:lnTo>
                  <a:lnTo>
                    <a:pt x="1755" y="21458"/>
                  </a:lnTo>
                  <a:lnTo>
                    <a:pt x="2326" y="20932"/>
                  </a:lnTo>
                  <a:lnTo>
                    <a:pt x="3818" y="20010"/>
                  </a:lnTo>
                  <a:lnTo>
                    <a:pt x="5705" y="19001"/>
                  </a:lnTo>
                  <a:lnTo>
                    <a:pt x="8206" y="18387"/>
                  </a:lnTo>
                  <a:lnTo>
                    <a:pt x="8206" y="18343"/>
                  </a:lnTo>
                  <a:lnTo>
                    <a:pt x="10049" y="17421"/>
                  </a:lnTo>
                  <a:lnTo>
                    <a:pt x="11892" y="16149"/>
                  </a:lnTo>
                  <a:lnTo>
                    <a:pt x="13954" y="15008"/>
                  </a:lnTo>
                  <a:lnTo>
                    <a:pt x="15315" y="14613"/>
                  </a:lnTo>
                  <a:lnTo>
                    <a:pt x="15402" y="14569"/>
                  </a:lnTo>
                  <a:lnTo>
                    <a:pt x="16719" y="13516"/>
                  </a:lnTo>
                  <a:lnTo>
                    <a:pt x="18869" y="11980"/>
                  </a:lnTo>
                  <a:lnTo>
                    <a:pt x="22906" y="10005"/>
                  </a:lnTo>
                  <a:lnTo>
                    <a:pt x="22950" y="9962"/>
                  </a:lnTo>
                  <a:lnTo>
                    <a:pt x="25100" y="8470"/>
                  </a:lnTo>
                  <a:lnTo>
                    <a:pt x="27469" y="6758"/>
                  </a:lnTo>
                  <a:lnTo>
                    <a:pt x="29883" y="4871"/>
                  </a:lnTo>
                  <a:lnTo>
                    <a:pt x="31726" y="3336"/>
                  </a:lnTo>
                  <a:lnTo>
                    <a:pt x="31726" y="3292"/>
                  </a:lnTo>
                  <a:lnTo>
                    <a:pt x="32296" y="2590"/>
                  </a:lnTo>
                  <a:lnTo>
                    <a:pt x="32296" y="2546"/>
                  </a:lnTo>
                  <a:lnTo>
                    <a:pt x="33042" y="220"/>
                  </a:lnTo>
                  <a:lnTo>
                    <a:pt x="33086" y="132"/>
                  </a:lnTo>
                  <a:lnTo>
                    <a:pt x="33042" y="88"/>
                  </a:lnTo>
                  <a:lnTo>
                    <a:pt x="32998"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 name="Google Shape;435;p7"/>
            <p:cNvSpPr/>
            <p:nvPr/>
          </p:nvSpPr>
          <p:spPr>
            <a:xfrm>
              <a:off x="1323050" y="2546475"/>
              <a:ext cx="796475" cy="2115075"/>
            </a:xfrm>
            <a:custGeom>
              <a:rect b="b" l="l" r="r" t="t"/>
              <a:pathLst>
                <a:path extrusionOk="0" h="84603" w="31859">
                  <a:moveTo>
                    <a:pt x="31639" y="1"/>
                  </a:moveTo>
                  <a:lnTo>
                    <a:pt x="31595" y="45"/>
                  </a:lnTo>
                  <a:lnTo>
                    <a:pt x="31288" y="352"/>
                  </a:lnTo>
                  <a:lnTo>
                    <a:pt x="31244" y="440"/>
                  </a:lnTo>
                  <a:lnTo>
                    <a:pt x="30322" y="3775"/>
                  </a:lnTo>
                  <a:lnTo>
                    <a:pt x="29006" y="6276"/>
                  </a:lnTo>
                  <a:lnTo>
                    <a:pt x="25890" y="8689"/>
                  </a:lnTo>
                  <a:lnTo>
                    <a:pt x="23609" y="10357"/>
                  </a:lnTo>
                  <a:lnTo>
                    <a:pt x="20361" y="12200"/>
                  </a:lnTo>
                  <a:lnTo>
                    <a:pt x="17992" y="14043"/>
                  </a:lnTo>
                  <a:lnTo>
                    <a:pt x="16456" y="15315"/>
                  </a:lnTo>
                  <a:lnTo>
                    <a:pt x="14525" y="16061"/>
                  </a:lnTo>
                  <a:lnTo>
                    <a:pt x="14481" y="16061"/>
                  </a:lnTo>
                  <a:lnTo>
                    <a:pt x="10752" y="18518"/>
                  </a:lnTo>
                  <a:lnTo>
                    <a:pt x="8952" y="19484"/>
                  </a:lnTo>
                  <a:lnTo>
                    <a:pt x="6890" y="20010"/>
                  </a:lnTo>
                  <a:lnTo>
                    <a:pt x="6802" y="20010"/>
                  </a:lnTo>
                  <a:lnTo>
                    <a:pt x="3862" y="21722"/>
                  </a:lnTo>
                  <a:lnTo>
                    <a:pt x="1229" y="23258"/>
                  </a:lnTo>
                  <a:lnTo>
                    <a:pt x="835" y="23433"/>
                  </a:lnTo>
                  <a:lnTo>
                    <a:pt x="747" y="23477"/>
                  </a:lnTo>
                  <a:lnTo>
                    <a:pt x="703" y="23521"/>
                  </a:lnTo>
                  <a:lnTo>
                    <a:pt x="703" y="23609"/>
                  </a:lnTo>
                  <a:lnTo>
                    <a:pt x="747" y="23696"/>
                  </a:lnTo>
                  <a:lnTo>
                    <a:pt x="1624" y="24837"/>
                  </a:lnTo>
                  <a:lnTo>
                    <a:pt x="3380" y="30454"/>
                  </a:lnTo>
                  <a:lnTo>
                    <a:pt x="4126" y="33262"/>
                  </a:lnTo>
                  <a:lnTo>
                    <a:pt x="4652" y="36641"/>
                  </a:lnTo>
                  <a:lnTo>
                    <a:pt x="4784" y="40327"/>
                  </a:lnTo>
                  <a:lnTo>
                    <a:pt x="4696" y="43881"/>
                  </a:lnTo>
                  <a:lnTo>
                    <a:pt x="4608" y="45154"/>
                  </a:lnTo>
                  <a:lnTo>
                    <a:pt x="4521" y="46382"/>
                  </a:lnTo>
                  <a:lnTo>
                    <a:pt x="4301" y="48840"/>
                  </a:lnTo>
                  <a:lnTo>
                    <a:pt x="3994" y="51297"/>
                  </a:lnTo>
                  <a:lnTo>
                    <a:pt x="3687" y="53667"/>
                  </a:lnTo>
                  <a:lnTo>
                    <a:pt x="3292" y="56431"/>
                  </a:lnTo>
                  <a:lnTo>
                    <a:pt x="2985" y="59195"/>
                  </a:lnTo>
                  <a:lnTo>
                    <a:pt x="2590" y="61653"/>
                  </a:lnTo>
                  <a:lnTo>
                    <a:pt x="2283" y="63276"/>
                  </a:lnTo>
                  <a:lnTo>
                    <a:pt x="1668" y="65514"/>
                  </a:lnTo>
                  <a:lnTo>
                    <a:pt x="1098" y="67577"/>
                  </a:lnTo>
                  <a:lnTo>
                    <a:pt x="703" y="69551"/>
                  </a:lnTo>
                  <a:lnTo>
                    <a:pt x="352" y="71394"/>
                  </a:lnTo>
                  <a:lnTo>
                    <a:pt x="132" y="73106"/>
                  </a:lnTo>
                  <a:lnTo>
                    <a:pt x="45" y="74685"/>
                  </a:lnTo>
                  <a:lnTo>
                    <a:pt x="1" y="75431"/>
                  </a:lnTo>
                  <a:lnTo>
                    <a:pt x="45" y="76133"/>
                  </a:lnTo>
                  <a:lnTo>
                    <a:pt x="45" y="76835"/>
                  </a:lnTo>
                  <a:lnTo>
                    <a:pt x="132" y="77450"/>
                  </a:lnTo>
                  <a:lnTo>
                    <a:pt x="132" y="77494"/>
                  </a:lnTo>
                  <a:lnTo>
                    <a:pt x="791" y="79688"/>
                  </a:lnTo>
                  <a:lnTo>
                    <a:pt x="835" y="79731"/>
                  </a:lnTo>
                  <a:lnTo>
                    <a:pt x="1361" y="80653"/>
                  </a:lnTo>
                  <a:lnTo>
                    <a:pt x="1405" y="80741"/>
                  </a:lnTo>
                  <a:lnTo>
                    <a:pt x="6364" y="84602"/>
                  </a:lnTo>
                  <a:lnTo>
                    <a:pt x="6539" y="84602"/>
                  </a:lnTo>
                  <a:lnTo>
                    <a:pt x="6627" y="84558"/>
                  </a:lnTo>
                  <a:lnTo>
                    <a:pt x="6627" y="84471"/>
                  </a:lnTo>
                  <a:lnTo>
                    <a:pt x="6627" y="84427"/>
                  </a:lnTo>
                  <a:lnTo>
                    <a:pt x="6627" y="84339"/>
                  </a:lnTo>
                  <a:lnTo>
                    <a:pt x="6583" y="84295"/>
                  </a:lnTo>
                  <a:lnTo>
                    <a:pt x="1668" y="80477"/>
                  </a:lnTo>
                  <a:lnTo>
                    <a:pt x="1142" y="79556"/>
                  </a:lnTo>
                  <a:lnTo>
                    <a:pt x="484" y="77406"/>
                  </a:lnTo>
                  <a:lnTo>
                    <a:pt x="396" y="76748"/>
                  </a:lnTo>
                  <a:lnTo>
                    <a:pt x="396" y="76089"/>
                  </a:lnTo>
                  <a:lnTo>
                    <a:pt x="352" y="75387"/>
                  </a:lnTo>
                  <a:lnTo>
                    <a:pt x="396" y="74685"/>
                  </a:lnTo>
                  <a:lnTo>
                    <a:pt x="484" y="73106"/>
                  </a:lnTo>
                  <a:lnTo>
                    <a:pt x="703" y="71438"/>
                  </a:lnTo>
                  <a:lnTo>
                    <a:pt x="1054" y="69595"/>
                  </a:lnTo>
                  <a:lnTo>
                    <a:pt x="1449" y="67664"/>
                  </a:lnTo>
                  <a:lnTo>
                    <a:pt x="2019" y="65558"/>
                  </a:lnTo>
                  <a:lnTo>
                    <a:pt x="2634" y="63364"/>
                  </a:lnTo>
                  <a:lnTo>
                    <a:pt x="2941" y="61697"/>
                  </a:lnTo>
                  <a:lnTo>
                    <a:pt x="3336" y="59239"/>
                  </a:lnTo>
                  <a:lnTo>
                    <a:pt x="3643" y="56475"/>
                  </a:lnTo>
                  <a:lnTo>
                    <a:pt x="3994" y="53754"/>
                  </a:lnTo>
                  <a:lnTo>
                    <a:pt x="4345" y="51341"/>
                  </a:lnTo>
                  <a:lnTo>
                    <a:pt x="4652" y="48884"/>
                  </a:lnTo>
                  <a:lnTo>
                    <a:pt x="4872" y="46382"/>
                  </a:lnTo>
                  <a:lnTo>
                    <a:pt x="4959" y="45154"/>
                  </a:lnTo>
                  <a:lnTo>
                    <a:pt x="5047" y="43925"/>
                  </a:lnTo>
                  <a:lnTo>
                    <a:pt x="5135" y="40327"/>
                  </a:lnTo>
                  <a:lnTo>
                    <a:pt x="5003" y="36597"/>
                  </a:lnTo>
                  <a:lnTo>
                    <a:pt x="4433" y="33218"/>
                  </a:lnTo>
                  <a:lnTo>
                    <a:pt x="3687" y="30366"/>
                  </a:lnTo>
                  <a:lnTo>
                    <a:pt x="2590" y="26768"/>
                  </a:lnTo>
                  <a:lnTo>
                    <a:pt x="1932" y="24706"/>
                  </a:lnTo>
                  <a:lnTo>
                    <a:pt x="1932" y="24662"/>
                  </a:lnTo>
                  <a:lnTo>
                    <a:pt x="1186" y="23652"/>
                  </a:lnTo>
                  <a:lnTo>
                    <a:pt x="1361" y="23565"/>
                  </a:lnTo>
                  <a:lnTo>
                    <a:pt x="1405" y="23565"/>
                  </a:lnTo>
                  <a:lnTo>
                    <a:pt x="4038" y="22029"/>
                  </a:lnTo>
                  <a:lnTo>
                    <a:pt x="6978" y="20318"/>
                  </a:lnTo>
                  <a:lnTo>
                    <a:pt x="9040" y="19791"/>
                  </a:lnTo>
                  <a:lnTo>
                    <a:pt x="9084" y="19791"/>
                  </a:lnTo>
                  <a:lnTo>
                    <a:pt x="10927" y="18826"/>
                  </a:lnTo>
                  <a:lnTo>
                    <a:pt x="14657" y="16368"/>
                  </a:lnTo>
                  <a:lnTo>
                    <a:pt x="16632" y="15622"/>
                  </a:lnTo>
                  <a:lnTo>
                    <a:pt x="16675" y="15578"/>
                  </a:lnTo>
                  <a:lnTo>
                    <a:pt x="18211" y="14306"/>
                  </a:lnTo>
                  <a:lnTo>
                    <a:pt x="20537" y="12463"/>
                  </a:lnTo>
                  <a:lnTo>
                    <a:pt x="23784" y="10664"/>
                  </a:lnTo>
                  <a:lnTo>
                    <a:pt x="26110" y="8996"/>
                  </a:lnTo>
                  <a:lnTo>
                    <a:pt x="29225" y="6539"/>
                  </a:lnTo>
                  <a:lnTo>
                    <a:pt x="29269" y="6495"/>
                  </a:lnTo>
                  <a:lnTo>
                    <a:pt x="30673" y="3906"/>
                  </a:lnTo>
                  <a:lnTo>
                    <a:pt x="30673" y="3862"/>
                  </a:lnTo>
                  <a:lnTo>
                    <a:pt x="31551" y="571"/>
                  </a:lnTo>
                  <a:lnTo>
                    <a:pt x="31814" y="308"/>
                  </a:lnTo>
                  <a:lnTo>
                    <a:pt x="31858" y="264"/>
                  </a:lnTo>
                  <a:lnTo>
                    <a:pt x="31858" y="176"/>
                  </a:lnTo>
                  <a:lnTo>
                    <a:pt x="31858" y="133"/>
                  </a:lnTo>
                  <a:lnTo>
                    <a:pt x="31814" y="45"/>
                  </a:lnTo>
                  <a:lnTo>
                    <a:pt x="31770"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 name="Google Shape;436;p7"/>
            <p:cNvSpPr/>
            <p:nvPr/>
          </p:nvSpPr>
          <p:spPr>
            <a:xfrm>
              <a:off x="1713600" y="2496025"/>
              <a:ext cx="349975" cy="388375"/>
            </a:xfrm>
            <a:custGeom>
              <a:rect b="b" l="l" r="r" t="t"/>
              <a:pathLst>
                <a:path extrusionOk="0" h="15535" w="13999">
                  <a:moveTo>
                    <a:pt x="13735" y="0"/>
                  </a:moveTo>
                  <a:lnTo>
                    <a:pt x="12901" y="483"/>
                  </a:lnTo>
                  <a:lnTo>
                    <a:pt x="9127" y="3116"/>
                  </a:lnTo>
                  <a:lnTo>
                    <a:pt x="7284" y="4169"/>
                  </a:lnTo>
                  <a:lnTo>
                    <a:pt x="5485" y="5310"/>
                  </a:lnTo>
                  <a:lnTo>
                    <a:pt x="5441" y="5354"/>
                  </a:lnTo>
                  <a:lnTo>
                    <a:pt x="5441" y="5442"/>
                  </a:lnTo>
                  <a:lnTo>
                    <a:pt x="4739" y="8864"/>
                  </a:lnTo>
                  <a:lnTo>
                    <a:pt x="4432" y="10927"/>
                  </a:lnTo>
                  <a:lnTo>
                    <a:pt x="4257" y="11629"/>
                  </a:lnTo>
                  <a:lnTo>
                    <a:pt x="2019" y="13823"/>
                  </a:lnTo>
                  <a:lnTo>
                    <a:pt x="659" y="14964"/>
                  </a:lnTo>
                  <a:lnTo>
                    <a:pt x="88" y="15183"/>
                  </a:lnTo>
                  <a:lnTo>
                    <a:pt x="44" y="15227"/>
                  </a:lnTo>
                  <a:lnTo>
                    <a:pt x="0" y="15271"/>
                  </a:lnTo>
                  <a:lnTo>
                    <a:pt x="0" y="15359"/>
                  </a:lnTo>
                  <a:lnTo>
                    <a:pt x="0" y="15402"/>
                  </a:lnTo>
                  <a:lnTo>
                    <a:pt x="44" y="15490"/>
                  </a:lnTo>
                  <a:lnTo>
                    <a:pt x="176" y="15534"/>
                  </a:lnTo>
                  <a:lnTo>
                    <a:pt x="220" y="15534"/>
                  </a:lnTo>
                  <a:lnTo>
                    <a:pt x="834" y="15315"/>
                  </a:lnTo>
                  <a:lnTo>
                    <a:pt x="878" y="15271"/>
                  </a:lnTo>
                  <a:lnTo>
                    <a:pt x="2282" y="14086"/>
                  </a:lnTo>
                  <a:lnTo>
                    <a:pt x="4520" y="11848"/>
                  </a:lnTo>
                  <a:lnTo>
                    <a:pt x="4564" y="11760"/>
                  </a:lnTo>
                  <a:lnTo>
                    <a:pt x="4783" y="11014"/>
                  </a:lnTo>
                  <a:lnTo>
                    <a:pt x="4783" y="10971"/>
                  </a:lnTo>
                  <a:lnTo>
                    <a:pt x="5090" y="8952"/>
                  </a:lnTo>
                  <a:lnTo>
                    <a:pt x="5749" y="5573"/>
                  </a:lnTo>
                  <a:lnTo>
                    <a:pt x="7460" y="4476"/>
                  </a:lnTo>
                  <a:lnTo>
                    <a:pt x="9303" y="3379"/>
                  </a:lnTo>
                  <a:lnTo>
                    <a:pt x="13077" y="790"/>
                  </a:lnTo>
                  <a:lnTo>
                    <a:pt x="13910" y="308"/>
                  </a:lnTo>
                  <a:lnTo>
                    <a:pt x="13954" y="264"/>
                  </a:lnTo>
                  <a:lnTo>
                    <a:pt x="13998" y="220"/>
                  </a:lnTo>
                  <a:lnTo>
                    <a:pt x="13998" y="132"/>
                  </a:lnTo>
                  <a:lnTo>
                    <a:pt x="13954" y="88"/>
                  </a:lnTo>
                  <a:lnTo>
                    <a:pt x="13910" y="44"/>
                  </a:lnTo>
                  <a:lnTo>
                    <a:pt x="13867"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 name="Google Shape;437;p7"/>
            <p:cNvSpPr/>
            <p:nvPr/>
          </p:nvSpPr>
          <p:spPr>
            <a:xfrm>
              <a:off x="1630225" y="2470800"/>
              <a:ext cx="405925" cy="425650"/>
            </a:xfrm>
            <a:custGeom>
              <a:rect b="b" l="l" r="r" t="t"/>
              <a:pathLst>
                <a:path extrusionOk="0" h="17026" w="16237">
                  <a:moveTo>
                    <a:pt x="16017" y="0"/>
                  </a:moveTo>
                  <a:lnTo>
                    <a:pt x="15973" y="44"/>
                  </a:lnTo>
                  <a:lnTo>
                    <a:pt x="12857" y="2106"/>
                  </a:lnTo>
                  <a:lnTo>
                    <a:pt x="10532" y="3511"/>
                  </a:lnTo>
                  <a:lnTo>
                    <a:pt x="8513" y="4739"/>
                  </a:lnTo>
                  <a:lnTo>
                    <a:pt x="6495" y="6187"/>
                  </a:lnTo>
                  <a:lnTo>
                    <a:pt x="4388" y="7591"/>
                  </a:lnTo>
                  <a:lnTo>
                    <a:pt x="4345" y="7635"/>
                  </a:lnTo>
                  <a:lnTo>
                    <a:pt x="3862" y="8206"/>
                  </a:lnTo>
                  <a:lnTo>
                    <a:pt x="3818" y="8337"/>
                  </a:lnTo>
                  <a:lnTo>
                    <a:pt x="3467" y="11497"/>
                  </a:lnTo>
                  <a:lnTo>
                    <a:pt x="3291" y="13954"/>
                  </a:lnTo>
                  <a:lnTo>
                    <a:pt x="3204" y="14700"/>
                  </a:lnTo>
                  <a:lnTo>
                    <a:pt x="2984" y="15007"/>
                  </a:lnTo>
                  <a:lnTo>
                    <a:pt x="1273" y="15841"/>
                  </a:lnTo>
                  <a:lnTo>
                    <a:pt x="88" y="16719"/>
                  </a:lnTo>
                  <a:lnTo>
                    <a:pt x="44" y="16762"/>
                  </a:lnTo>
                  <a:lnTo>
                    <a:pt x="0" y="16850"/>
                  </a:lnTo>
                  <a:lnTo>
                    <a:pt x="0" y="16894"/>
                  </a:lnTo>
                  <a:lnTo>
                    <a:pt x="44" y="16982"/>
                  </a:lnTo>
                  <a:lnTo>
                    <a:pt x="88" y="17026"/>
                  </a:lnTo>
                  <a:lnTo>
                    <a:pt x="308" y="17026"/>
                  </a:lnTo>
                  <a:lnTo>
                    <a:pt x="1448" y="16148"/>
                  </a:lnTo>
                  <a:lnTo>
                    <a:pt x="3160" y="15271"/>
                  </a:lnTo>
                  <a:lnTo>
                    <a:pt x="3248" y="15227"/>
                  </a:lnTo>
                  <a:lnTo>
                    <a:pt x="3511" y="14876"/>
                  </a:lnTo>
                  <a:lnTo>
                    <a:pt x="3511" y="14832"/>
                  </a:lnTo>
                  <a:lnTo>
                    <a:pt x="3642" y="13998"/>
                  </a:lnTo>
                  <a:lnTo>
                    <a:pt x="3818" y="11541"/>
                  </a:lnTo>
                  <a:lnTo>
                    <a:pt x="4125" y="8425"/>
                  </a:lnTo>
                  <a:lnTo>
                    <a:pt x="4608" y="7899"/>
                  </a:lnTo>
                  <a:lnTo>
                    <a:pt x="6714" y="6451"/>
                  </a:lnTo>
                  <a:lnTo>
                    <a:pt x="8689" y="5046"/>
                  </a:lnTo>
                  <a:lnTo>
                    <a:pt x="10707" y="3818"/>
                  </a:lnTo>
                  <a:lnTo>
                    <a:pt x="13033" y="2414"/>
                  </a:lnTo>
                  <a:lnTo>
                    <a:pt x="16148" y="307"/>
                  </a:lnTo>
                  <a:lnTo>
                    <a:pt x="16192" y="263"/>
                  </a:lnTo>
                  <a:lnTo>
                    <a:pt x="16236" y="220"/>
                  </a:lnTo>
                  <a:lnTo>
                    <a:pt x="16236" y="132"/>
                  </a:lnTo>
                  <a:lnTo>
                    <a:pt x="16192" y="88"/>
                  </a:lnTo>
                  <a:lnTo>
                    <a:pt x="16148" y="44"/>
                  </a:lnTo>
                  <a:lnTo>
                    <a:pt x="16105"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 name="Google Shape;438;p7"/>
            <p:cNvSpPr/>
            <p:nvPr/>
          </p:nvSpPr>
          <p:spPr>
            <a:xfrm>
              <a:off x="1524900" y="2445550"/>
              <a:ext cx="483825" cy="495875"/>
            </a:xfrm>
            <a:custGeom>
              <a:rect b="b" l="l" r="r" t="t"/>
              <a:pathLst>
                <a:path extrusionOk="0" h="19835" w="19353">
                  <a:moveTo>
                    <a:pt x="19133" y="1"/>
                  </a:moveTo>
                  <a:lnTo>
                    <a:pt x="19089" y="45"/>
                  </a:lnTo>
                  <a:lnTo>
                    <a:pt x="15929" y="2107"/>
                  </a:lnTo>
                  <a:lnTo>
                    <a:pt x="14130" y="3204"/>
                  </a:lnTo>
                  <a:lnTo>
                    <a:pt x="11892" y="4521"/>
                  </a:lnTo>
                  <a:lnTo>
                    <a:pt x="9874" y="5881"/>
                  </a:lnTo>
                  <a:lnTo>
                    <a:pt x="7812" y="7066"/>
                  </a:lnTo>
                  <a:lnTo>
                    <a:pt x="5881" y="8250"/>
                  </a:lnTo>
                  <a:lnTo>
                    <a:pt x="3818" y="9611"/>
                  </a:lnTo>
                  <a:lnTo>
                    <a:pt x="3775" y="9611"/>
                  </a:lnTo>
                  <a:lnTo>
                    <a:pt x="3424" y="9962"/>
                  </a:lnTo>
                  <a:lnTo>
                    <a:pt x="3380" y="10050"/>
                  </a:lnTo>
                  <a:lnTo>
                    <a:pt x="3380" y="10093"/>
                  </a:lnTo>
                  <a:lnTo>
                    <a:pt x="3380" y="14569"/>
                  </a:lnTo>
                  <a:lnTo>
                    <a:pt x="3511" y="16412"/>
                  </a:lnTo>
                  <a:lnTo>
                    <a:pt x="3292" y="17158"/>
                  </a:lnTo>
                  <a:lnTo>
                    <a:pt x="747" y="19221"/>
                  </a:lnTo>
                  <a:lnTo>
                    <a:pt x="133" y="19484"/>
                  </a:lnTo>
                  <a:lnTo>
                    <a:pt x="45" y="19528"/>
                  </a:lnTo>
                  <a:lnTo>
                    <a:pt x="45" y="19615"/>
                  </a:lnTo>
                  <a:lnTo>
                    <a:pt x="1" y="19659"/>
                  </a:lnTo>
                  <a:lnTo>
                    <a:pt x="45" y="19747"/>
                  </a:lnTo>
                  <a:lnTo>
                    <a:pt x="89" y="19791"/>
                  </a:lnTo>
                  <a:lnTo>
                    <a:pt x="176" y="19835"/>
                  </a:lnTo>
                  <a:lnTo>
                    <a:pt x="264" y="19835"/>
                  </a:lnTo>
                  <a:lnTo>
                    <a:pt x="878" y="19528"/>
                  </a:lnTo>
                  <a:lnTo>
                    <a:pt x="922" y="19528"/>
                  </a:lnTo>
                  <a:lnTo>
                    <a:pt x="3555" y="17378"/>
                  </a:lnTo>
                  <a:lnTo>
                    <a:pt x="3643" y="17290"/>
                  </a:lnTo>
                  <a:lnTo>
                    <a:pt x="3818" y="16500"/>
                  </a:lnTo>
                  <a:lnTo>
                    <a:pt x="3862" y="16456"/>
                  </a:lnTo>
                  <a:lnTo>
                    <a:pt x="3731" y="14525"/>
                  </a:lnTo>
                  <a:lnTo>
                    <a:pt x="3731" y="10181"/>
                  </a:lnTo>
                  <a:lnTo>
                    <a:pt x="4038" y="9874"/>
                  </a:lnTo>
                  <a:lnTo>
                    <a:pt x="6056" y="8558"/>
                  </a:lnTo>
                  <a:lnTo>
                    <a:pt x="7987" y="7373"/>
                  </a:lnTo>
                  <a:lnTo>
                    <a:pt x="10050" y="6188"/>
                  </a:lnTo>
                  <a:lnTo>
                    <a:pt x="12068" y="4828"/>
                  </a:lnTo>
                  <a:lnTo>
                    <a:pt x="14306" y="3511"/>
                  </a:lnTo>
                  <a:lnTo>
                    <a:pt x="16105" y="2370"/>
                  </a:lnTo>
                  <a:lnTo>
                    <a:pt x="19264" y="308"/>
                  </a:lnTo>
                  <a:lnTo>
                    <a:pt x="19308" y="264"/>
                  </a:lnTo>
                  <a:lnTo>
                    <a:pt x="19352" y="220"/>
                  </a:lnTo>
                  <a:lnTo>
                    <a:pt x="19352" y="133"/>
                  </a:lnTo>
                  <a:lnTo>
                    <a:pt x="19308" y="89"/>
                  </a:lnTo>
                  <a:lnTo>
                    <a:pt x="19264" y="45"/>
                  </a:lnTo>
                  <a:lnTo>
                    <a:pt x="19221"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 name="Google Shape;439;p7"/>
            <p:cNvSpPr/>
            <p:nvPr/>
          </p:nvSpPr>
          <p:spPr>
            <a:xfrm>
              <a:off x="399375" y="2885450"/>
              <a:ext cx="584725" cy="1657625"/>
            </a:xfrm>
            <a:custGeom>
              <a:rect b="b" l="l" r="r" t="t"/>
              <a:pathLst>
                <a:path extrusionOk="0" h="66305" w="23389">
                  <a:moveTo>
                    <a:pt x="966" y="1"/>
                  </a:moveTo>
                  <a:lnTo>
                    <a:pt x="922" y="45"/>
                  </a:lnTo>
                  <a:lnTo>
                    <a:pt x="834" y="89"/>
                  </a:lnTo>
                  <a:lnTo>
                    <a:pt x="834" y="133"/>
                  </a:lnTo>
                  <a:lnTo>
                    <a:pt x="308" y="1449"/>
                  </a:lnTo>
                  <a:lnTo>
                    <a:pt x="88" y="2195"/>
                  </a:lnTo>
                  <a:lnTo>
                    <a:pt x="0" y="2502"/>
                  </a:lnTo>
                  <a:lnTo>
                    <a:pt x="0" y="2590"/>
                  </a:lnTo>
                  <a:lnTo>
                    <a:pt x="351" y="5091"/>
                  </a:lnTo>
                  <a:lnTo>
                    <a:pt x="351" y="5135"/>
                  </a:lnTo>
                  <a:lnTo>
                    <a:pt x="1317" y="7241"/>
                  </a:lnTo>
                  <a:lnTo>
                    <a:pt x="1624" y="8601"/>
                  </a:lnTo>
                  <a:lnTo>
                    <a:pt x="1668" y="8645"/>
                  </a:lnTo>
                  <a:lnTo>
                    <a:pt x="3379" y="12770"/>
                  </a:lnTo>
                  <a:lnTo>
                    <a:pt x="4696" y="15710"/>
                  </a:lnTo>
                  <a:lnTo>
                    <a:pt x="5837" y="18343"/>
                  </a:lnTo>
                  <a:lnTo>
                    <a:pt x="6802" y="21064"/>
                  </a:lnTo>
                  <a:lnTo>
                    <a:pt x="6977" y="21985"/>
                  </a:lnTo>
                  <a:lnTo>
                    <a:pt x="7021" y="24530"/>
                  </a:lnTo>
                  <a:lnTo>
                    <a:pt x="7021" y="24574"/>
                  </a:lnTo>
                  <a:lnTo>
                    <a:pt x="7460" y="26856"/>
                  </a:lnTo>
                  <a:lnTo>
                    <a:pt x="7548" y="28523"/>
                  </a:lnTo>
                  <a:lnTo>
                    <a:pt x="7460" y="31375"/>
                  </a:lnTo>
                  <a:lnTo>
                    <a:pt x="7416" y="34403"/>
                  </a:lnTo>
                  <a:lnTo>
                    <a:pt x="7416" y="37870"/>
                  </a:lnTo>
                  <a:lnTo>
                    <a:pt x="7504" y="42740"/>
                  </a:lnTo>
                  <a:lnTo>
                    <a:pt x="7680" y="44803"/>
                  </a:lnTo>
                  <a:lnTo>
                    <a:pt x="8162" y="47172"/>
                  </a:lnTo>
                  <a:lnTo>
                    <a:pt x="8952" y="49366"/>
                  </a:lnTo>
                  <a:lnTo>
                    <a:pt x="8952" y="49410"/>
                  </a:lnTo>
                  <a:lnTo>
                    <a:pt x="9523" y="50332"/>
                  </a:lnTo>
                  <a:lnTo>
                    <a:pt x="9566" y="50376"/>
                  </a:lnTo>
                  <a:lnTo>
                    <a:pt x="10488" y="51297"/>
                  </a:lnTo>
                  <a:lnTo>
                    <a:pt x="13033" y="52921"/>
                  </a:lnTo>
                  <a:lnTo>
                    <a:pt x="15183" y="54413"/>
                  </a:lnTo>
                  <a:lnTo>
                    <a:pt x="17245" y="56080"/>
                  </a:lnTo>
                  <a:lnTo>
                    <a:pt x="18430" y="57133"/>
                  </a:lnTo>
                  <a:lnTo>
                    <a:pt x="18430" y="57177"/>
                  </a:lnTo>
                  <a:lnTo>
                    <a:pt x="19834" y="58099"/>
                  </a:lnTo>
                  <a:lnTo>
                    <a:pt x="22731" y="62618"/>
                  </a:lnTo>
                  <a:lnTo>
                    <a:pt x="23038" y="63408"/>
                  </a:lnTo>
                  <a:lnTo>
                    <a:pt x="22774" y="66129"/>
                  </a:lnTo>
                  <a:lnTo>
                    <a:pt x="22774" y="66172"/>
                  </a:lnTo>
                  <a:lnTo>
                    <a:pt x="22818" y="66260"/>
                  </a:lnTo>
                  <a:lnTo>
                    <a:pt x="22862" y="66304"/>
                  </a:lnTo>
                  <a:lnTo>
                    <a:pt x="22950" y="66304"/>
                  </a:lnTo>
                  <a:lnTo>
                    <a:pt x="23038" y="66260"/>
                  </a:lnTo>
                  <a:lnTo>
                    <a:pt x="23125" y="66172"/>
                  </a:lnTo>
                  <a:lnTo>
                    <a:pt x="23389" y="63408"/>
                  </a:lnTo>
                  <a:lnTo>
                    <a:pt x="23389" y="63320"/>
                  </a:lnTo>
                  <a:lnTo>
                    <a:pt x="23038" y="62443"/>
                  </a:lnTo>
                  <a:lnTo>
                    <a:pt x="20098" y="57879"/>
                  </a:lnTo>
                  <a:lnTo>
                    <a:pt x="20054" y="57835"/>
                  </a:lnTo>
                  <a:lnTo>
                    <a:pt x="18650" y="56870"/>
                  </a:lnTo>
                  <a:lnTo>
                    <a:pt x="17465" y="55817"/>
                  </a:lnTo>
                  <a:lnTo>
                    <a:pt x="15403" y="54105"/>
                  </a:lnTo>
                  <a:lnTo>
                    <a:pt x="13208" y="52613"/>
                  </a:lnTo>
                  <a:lnTo>
                    <a:pt x="10707" y="51034"/>
                  </a:lnTo>
                  <a:lnTo>
                    <a:pt x="9830" y="50156"/>
                  </a:lnTo>
                  <a:lnTo>
                    <a:pt x="9259" y="49235"/>
                  </a:lnTo>
                  <a:lnTo>
                    <a:pt x="8513" y="47085"/>
                  </a:lnTo>
                  <a:lnTo>
                    <a:pt x="8031" y="44759"/>
                  </a:lnTo>
                  <a:lnTo>
                    <a:pt x="7855" y="42740"/>
                  </a:lnTo>
                  <a:lnTo>
                    <a:pt x="7767" y="37870"/>
                  </a:lnTo>
                  <a:lnTo>
                    <a:pt x="7767" y="34403"/>
                  </a:lnTo>
                  <a:lnTo>
                    <a:pt x="7811" y="31375"/>
                  </a:lnTo>
                  <a:lnTo>
                    <a:pt x="7899" y="28523"/>
                  </a:lnTo>
                  <a:lnTo>
                    <a:pt x="7811" y="26856"/>
                  </a:lnTo>
                  <a:lnTo>
                    <a:pt x="7811" y="26812"/>
                  </a:lnTo>
                  <a:lnTo>
                    <a:pt x="7372" y="24530"/>
                  </a:lnTo>
                  <a:lnTo>
                    <a:pt x="7328" y="21985"/>
                  </a:lnTo>
                  <a:lnTo>
                    <a:pt x="7328" y="21941"/>
                  </a:lnTo>
                  <a:lnTo>
                    <a:pt x="7153" y="20976"/>
                  </a:lnTo>
                  <a:lnTo>
                    <a:pt x="6144" y="18211"/>
                  </a:lnTo>
                  <a:lnTo>
                    <a:pt x="5003" y="15578"/>
                  </a:lnTo>
                  <a:lnTo>
                    <a:pt x="3730" y="12638"/>
                  </a:lnTo>
                  <a:lnTo>
                    <a:pt x="1975" y="8514"/>
                  </a:lnTo>
                  <a:lnTo>
                    <a:pt x="1668" y="7153"/>
                  </a:lnTo>
                  <a:lnTo>
                    <a:pt x="1624" y="7110"/>
                  </a:lnTo>
                  <a:lnTo>
                    <a:pt x="703" y="5003"/>
                  </a:lnTo>
                  <a:lnTo>
                    <a:pt x="351" y="2546"/>
                  </a:lnTo>
                  <a:lnTo>
                    <a:pt x="395" y="2239"/>
                  </a:lnTo>
                  <a:lnTo>
                    <a:pt x="615" y="1712"/>
                  </a:lnTo>
                  <a:lnTo>
                    <a:pt x="1141" y="264"/>
                  </a:lnTo>
                  <a:lnTo>
                    <a:pt x="1141" y="176"/>
                  </a:lnTo>
                  <a:lnTo>
                    <a:pt x="1141" y="133"/>
                  </a:lnTo>
                  <a:lnTo>
                    <a:pt x="1097" y="89"/>
                  </a:lnTo>
                  <a:lnTo>
                    <a:pt x="1054" y="45"/>
                  </a:lnTo>
                  <a:lnTo>
                    <a:pt x="966"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 name="Google Shape;440;p7"/>
            <p:cNvSpPr/>
            <p:nvPr/>
          </p:nvSpPr>
          <p:spPr>
            <a:xfrm>
              <a:off x="363175" y="2357800"/>
              <a:ext cx="590225" cy="2187450"/>
            </a:xfrm>
            <a:custGeom>
              <a:rect b="b" l="l" r="r" t="t"/>
              <a:pathLst>
                <a:path extrusionOk="0" h="87498" w="23609">
                  <a:moveTo>
                    <a:pt x="18869" y="1"/>
                  </a:moveTo>
                  <a:lnTo>
                    <a:pt x="15008" y="2151"/>
                  </a:lnTo>
                  <a:lnTo>
                    <a:pt x="12550" y="3774"/>
                  </a:lnTo>
                  <a:lnTo>
                    <a:pt x="10093" y="5529"/>
                  </a:lnTo>
                  <a:lnTo>
                    <a:pt x="8952" y="6451"/>
                  </a:lnTo>
                  <a:lnTo>
                    <a:pt x="8908" y="6451"/>
                  </a:lnTo>
                  <a:lnTo>
                    <a:pt x="6319" y="9347"/>
                  </a:lnTo>
                  <a:lnTo>
                    <a:pt x="6275" y="9347"/>
                  </a:lnTo>
                  <a:lnTo>
                    <a:pt x="5485" y="10576"/>
                  </a:lnTo>
                  <a:lnTo>
                    <a:pt x="1624" y="17816"/>
                  </a:lnTo>
                  <a:lnTo>
                    <a:pt x="834" y="20098"/>
                  </a:lnTo>
                  <a:lnTo>
                    <a:pt x="308" y="21677"/>
                  </a:lnTo>
                  <a:lnTo>
                    <a:pt x="44" y="22467"/>
                  </a:lnTo>
                  <a:lnTo>
                    <a:pt x="0" y="25276"/>
                  </a:lnTo>
                  <a:lnTo>
                    <a:pt x="44" y="25319"/>
                  </a:lnTo>
                  <a:lnTo>
                    <a:pt x="1273" y="29576"/>
                  </a:lnTo>
                  <a:lnTo>
                    <a:pt x="1317" y="29620"/>
                  </a:lnTo>
                  <a:lnTo>
                    <a:pt x="2414" y="31726"/>
                  </a:lnTo>
                  <a:lnTo>
                    <a:pt x="4125" y="35500"/>
                  </a:lnTo>
                  <a:lnTo>
                    <a:pt x="5310" y="38133"/>
                  </a:lnTo>
                  <a:lnTo>
                    <a:pt x="6319" y="40502"/>
                  </a:lnTo>
                  <a:lnTo>
                    <a:pt x="6934" y="41994"/>
                  </a:lnTo>
                  <a:lnTo>
                    <a:pt x="7328" y="43223"/>
                  </a:lnTo>
                  <a:lnTo>
                    <a:pt x="7328" y="44846"/>
                  </a:lnTo>
                  <a:lnTo>
                    <a:pt x="7372" y="44846"/>
                  </a:lnTo>
                  <a:lnTo>
                    <a:pt x="7723" y="47084"/>
                  </a:lnTo>
                  <a:lnTo>
                    <a:pt x="7679" y="52043"/>
                  </a:lnTo>
                  <a:lnTo>
                    <a:pt x="7679" y="56387"/>
                  </a:lnTo>
                  <a:lnTo>
                    <a:pt x="7679" y="59809"/>
                  </a:lnTo>
                  <a:lnTo>
                    <a:pt x="7811" y="64373"/>
                  </a:lnTo>
                  <a:lnTo>
                    <a:pt x="7987" y="66742"/>
                  </a:lnTo>
                  <a:lnTo>
                    <a:pt x="7987" y="66786"/>
                  </a:lnTo>
                  <a:lnTo>
                    <a:pt x="8382" y="68585"/>
                  </a:lnTo>
                  <a:lnTo>
                    <a:pt x="9171" y="70867"/>
                  </a:lnTo>
                  <a:lnTo>
                    <a:pt x="10137" y="73105"/>
                  </a:lnTo>
                  <a:lnTo>
                    <a:pt x="10181" y="73149"/>
                  </a:lnTo>
                  <a:lnTo>
                    <a:pt x="11102" y="74422"/>
                  </a:lnTo>
                  <a:lnTo>
                    <a:pt x="11146" y="74465"/>
                  </a:lnTo>
                  <a:lnTo>
                    <a:pt x="13867" y="76616"/>
                  </a:lnTo>
                  <a:lnTo>
                    <a:pt x="16412" y="78853"/>
                  </a:lnTo>
                  <a:lnTo>
                    <a:pt x="18035" y="80345"/>
                  </a:lnTo>
                  <a:lnTo>
                    <a:pt x="18518" y="80696"/>
                  </a:lnTo>
                  <a:lnTo>
                    <a:pt x="21721" y="85216"/>
                  </a:lnTo>
                  <a:lnTo>
                    <a:pt x="23301" y="87454"/>
                  </a:lnTo>
                  <a:lnTo>
                    <a:pt x="23345" y="87498"/>
                  </a:lnTo>
                  <a:lnTo>
                    <a:pt x="23564" y="87498"/>
                  </a:lnTo>
                  <a:lnTo>
                    <a:pt x="23608" y="87410"/>
                  </a:lnTo>
                  <a:lnTo>
                    <a:pt x="23608" y="87366"/>
                  </a:lnTo>
                  <a:lnTo>
                    <a:pt x="23608" y="87278"/>
                  </a:lnTo>
                  <a:lnTo>
                    <a:pt x="23608" y="87235"/>
                  </a:lnTo>
                  <a:lnTo>
                    <a:pt x="22028" y="85041"/>
                  </a:lnTo>
                  <a:lnTo>
                    <a:pt x="18781" y="80477"/>
                  </a:lnTo>
                  <a:lnTo>
                    <a:pt x="18737" y="80433"/>
                  </a:lnTo>
                  <a:lnTo>
                    <a:pt x="18255" y="80038"/>
                  </a:lnTo>
                  <a:lnTo>
                    <a:pt x="16631" y="78590"/>
                  </a:lnTo>
                  <a:lnTo>
                    <a:pt x="14086" y="76352"/>
                  </a:lnTo>
                  <a:lnTo>
                    <a:pt x="11365" y="74202"/>
                  </a:lnTo>
                  <a:lnTo>
                    <a:pt x="10488" y="72973"/>
                  </a:lnTo>
                  <a:lnTo>
                    <a:pt x="9522" y="70736"/>
                  </a:lnTo>
                  <a:lnTo>
                    <a:pt x="8733" y="68498"/>
                  </a:lnTo>
                  <a:lnTo>
                    <a:pt x="8338" y="66699"/>
                  </a:lnTo>
                  <a:lnTo>
                    <a:pt x="8162" y="64373"/>
                  </a:lnTo>
                  <a:lnTo>
                    <a:pt x="8031" y="59809"/>
                  </a:lnTo>
                  <a:lnTo>
                    <a:pt x="8031" y="56387"/>
                  </a:lnTo>
                  <a:lnTo>
                    <a:pt x="8031" y="52043"/>
                  </a:lnTo>
                  <a:lnTo>
                    <a:pt x="8074" y="47084"/>
                  </a:lnTo>
                  <a:lnTo>
                    <a:pt x="8074" y="47040"/>
                  </a:lnTo>
                  <a:lnTo>
                    <a:pt x="7679" y="44802"/>
                  </a:lnTo>
                  <a:lnTo>
                    <a:pt x="7679" y="43179"/>
                  </a:lnTo>
                  <a:lnTo>
                    <a:pt x="7679" y="43135"/>
                  </a:lnTo>
                  <a:lnTo>
                    <a:pt x="7285" y="41906"/>
                  </a:lnTo>
                  <a:lnTo>
                    <a:pt x="6670" y="40370"/>
                  </a:lnTo>
                  <a:lnTo>
                    <a:pt x="5661" y="38001"/>
                  </a:lnTo>
                  <a:lnTo>
                    <a:pt x="4476" y="35368"/>
                  </a:lnTo>
                  <a:lnTo>
                    <a:pt x="2721" y="31550"/>
                  </a:lnTo>
                  <a:lnTo>
                    <a:pt x="1624" y="29444"/>
                  </a:lnTo>
                  <a:lnTo>
                    <a:pt x="351" y="25232"/>
                  </a:lnTo>
                  <a:lnTo>
                    <a:pt x="395" y="22511"/>
                  </a:lnTo>
                  <a:lnTo>
                    <a:pt x="1185" y="20229"/>
                  </a:lnTo>
                  <a:lnTo>
                    <a:pt x="1975" y="17991"/>
                  </a:lnTo>
                  <a:lnTo>
                    <a:pt x="5793" y="10751"/>
                  </a:lnTo>
                  <a:lnTo>
                    <a:pt x="6582" y="9566"/>
                  </a:lnTo>
                  <a:lnTo>
                    <a:pt x="9171" y="6714"/>
                  </a:lnTo>
                  <a:lnTo>
                    <a:pt x="10312" y="5793"/>
                  </a:lnTo>
                  <a:lnTo>
                    <a:pt x="12726" y="4081"/>
                  </a:lnTo>
                  <a:lnTo>
                    <a:pt x="15183" y="2414"/>
                  </a:lnTo>
                  <a:lnTo>
                    <a:pt x="19045" y="308"/>
                  </a:lnTo>
                  <a:lnTo>
                    <a:pt x="19088" y="264"/>
                  </a:lnTo>
                  <a:lnTo>
                    <a:pt x="19132" y="220"/>
                  </a:lnTo>
                  <a:lnTo>
                    <a:pt x="19132" y="132"/>
                  </a:lnTo>
                  <a:lnTo>
                    <a:pt x="19088" y="88"/>
                  </a:lnTo>
                  <a:lnTo>
                    <a:pt x="19045"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 name="Google Shape;441;p7"/>
            <p:cNvSpPr/>
            <p:nvPr/>
          </p:nvSpPr>
          <p:spPr>
            <a:xfrm>
              <a:off x="445450" y="2236025"/>
              <a:ext cx="687850" cy="2201725"/>
            </a:xfrm>
            <a:custGeom>
              <a:rect b="b" l="l" r="r" t="t"/>
              <a:pathLst>
                <a:path extrusionOk="0" h="88069" w="27514">
                  <a:moveTo>
                    <a:pt x="27338" y="1"/>
                  </a:moveTo>
                  <a:lnTo>
                    <a:pt x="27250" y="45"/>
                  </a:lnTo>
                  <a:lnTo>
                    <a:pt x="25144" y="1229"/>
                  </a:lnTo>
                  <a:lnTo>
                    <a:pt x="22379" y="2590"/>
                  </a:lnTo>
                  <a:lnTo>
                    <a:pt x="20142" y="3643"/>
                  </a:lnTo>
                  <a:lnTo>
                    <a:pt x="17991" y="4872"/>
                  </a:lnTo>
                  <a:lnTo>
                    <a:pt x="14218" y="6978"/>
                  </a:lnTo>
                  <a:lnTo>
                    <a:pt x="12375" y="8163"/>
                  </a:lnTo>
                  <a:lnTo>
                    <a:pt x="10181" y="9611"/>
                  </a:lnTo>
                  <a:lnTo>
                    <a:pt x="8031" y="11103"/>
                  </a:lnTo>
                  <a:lnTo>
                    <a:pt x="6758" y="12112"/>
                  </a:lnTo>
                  <a:lnTo>
                    <a:pt x="5354" y="13911"/>
                  </a:lnTo>
                  <a:lnTo>
                    <a:pt x="3511" y="16193"/>
                  </a:lnTo>
                  <a:lnTo>
                    <a:pt x="3511" y="16237"/>
                  </a:lnTo>
                  <a:lnTo>
                    <a:pt x="2458" y="18562"/>
                  </a:lnTo>
                  <a:lnTo>
                    <a:pt x="1273" y="21502"/>
                  </a:lnTo>
                  <a:lnTo>
                    <a:pt x="264" y="24003"/>
                  </a:lnTo>
                  <a:lnTo>
                    <a:pt x="264" y="24047"/>
                  </a:lnTo>
                  <a:lnTo>
                    <a:pt x="0" y="25056"/>
                  </a:lnTo>
                  <a:lnTo>
                    <a:pt x="0" y="25100"/>
                  </a:lnTo>
                  <a:lnTo>
                    <a:pt x="483" y="28523"/>
                  </a:lnTo>
                  <a:lnTo>
                    <a:pt x="659" y="31024"/>
                  </a:lnTo>
                  <a:lnTo>
                    <a:pt x="1185" y="33876"/>
                  </a:lnTo>
                  <a:lnTo>
                    <a:pt x="2897" y="38484"/>
                  </a:lnTo>
                  <a:lnTo>
                    <a:pt x="4037" y="41204"/>
                  </a:lnTo>
                  <a:lnTo>
                    <a:pt x="5047" y="43618"/>
                  </a:lnTo>
                  <a:lnTo>
                    <a:pt x="6056" y="46426"/>
                  </a:lnTo>
                  <a:lnTo>
                    <a:pt x="6231" y="47523"/>
                  </a:lnTo>
                  <a:lnTo>
                    <a:pt x="6231" y="50463"/>
                  </a:lnTo>
                  <a:lnTo>
                    <a:pt x="6231" y="50507"/>
                  </a:lnTo>
                  <a:lnTo>
                    <a:pt x="6714" y="53140"/>
                  </a:lnTo>
                  <a:lnTo>
                    <a:pt x="6934" y="54763"/>
                  </a:lnTo>
                  <a:lnTo>
                    <a:pt x="6846" y="57265"/>
                  </a:lnTo>
                  <a:lnTo>
                    <a:pt x="6758" y="60424"/>
                  </a:lnTo>
                  <a:lnTo>
                    <a:pt x="6758" y="63145"/>
                  </a:lnTo>
                  <a:lnTo>
                    <a:pt x="6758" y="65339"/>
                  </a:lnTo>
                  <a:lnTo>
                    <a:pt x="6758" y="67533"/>
                  </a:lnTo>
                  <a:lnTo>
                    <a:pt x="6934" y="69946"/>
                  </a:lnTo>
                  <a:lnTo>
                    <a:pt x="7460" y="72491"/>
                  </a:lnTo>
                  <a:lnTo>
                    <a:pt x="7460" y="72535"/>
                  </a:lnTo>
                  <a:lnTo>
                    <a:pt x="7723" y="73193"/>
                  </a:lnTo>
                  <a:lnTo>
                    <a:pt x="7767" y="73281"/>
                  </a:lnTo>
                  <a:lnTo>
                    <a:pt x="9566" y="74773"/>
                  </a:lnTo>
                  <a:lnTo>
                    <a:pt x="11629" y="76396"/>
                  </a:lnTo>
                  <a:lnTo>
                    <a:pt x="13735" y="77888"/>
                  </a:lnTo>
                  <a:lnTo>
                    <a:pt x="16061" y="79205"/>
                  </a:lnTo>
                  <a:lnTo>
                    <a:pt x="18079" y="80828"/>
                  </a:lnTo>
                  <a:lnTo>
                    <a:pt x="20098" y="82540"/>
                  </a:lnTo>
                  <a:lnTo>
                    <a:pt x="21195" y="84865"/>
                  </a:lnTo>
                  <a:lnTo>
                    <a:pt x="21326" y="87893"/>
                  </a:lnTo>
                  <a:lnTo>
                    <a:pt x="21326" y="87937"/>
                  </a:lnTo>
                  <a:lnTo>
                    <a:pt x="21370" y="88025"/>
                  </a:lnTo>
                  <a:lnTo>
                    <a:pt x="21502" y="88069"/>
                  </a:lnTo>
                  <a:lnTo>
                    <a:pt x="21546" y="88025"/>
                  </a:lnTo>
                  <a:lnTo>
                    <a:pt x="21634" y="87981"/>
                  </a:lnTo>
                  <a:lnTo>
                    <a:pt x="21634" y="87937"/>
                  </a:lnTo>
                  <a:lnTo>
                    <a:pt x="21677" y="87893"/>
                  </a:lnTo>
                  <a:lnTo>
                    <a:pt x="21546" y="84821"/>
                  </a:lnTo>
                  <a:lnTo>
                    <a:pt x="21546" y="84778"/>
                  </a:lnTo>
                  <a:lnTo>
                    <a:pt x="20405" y="82364"/>
                  </a:lnTo>
                  <a:lnTo>
                    <a:pt x="20361" y="82276"/>
                  </a:lnTo>
                  <a:lnTo>
                    <a:pt x="18299" y="80521"/>
                  </a:lnTo>
                  <a:lnTo>
                    <a:pt x="16280" y="78942"/>
                  </a:lnTo>
                  <a:lnTo>
                    <a:pt x="16236" y="78898"/>
                  </a:lnTo>
                  <a:lnTo>
                    <a:pt x="13954" y="77581"/>
                  </a:lnTo>
                  <a:lnTo>
                    <a:pt x="11848" y="76089"/>
                  </a:lnTo>
                  <a:lnTo>
                    <a:pt x="9830" y="74510"/>
                  </a:lnTo>
                  <a:lnTo>
                    <a:pt x="8031" y="73018"/>
                  </a:lnTo>
                  <a:lnTo>
                    <a:pt x="7811" y="72403"/>
                  </a:lnTo>
                  <a:lnTo>
                    <a:pt x="7285" y="69902"/>
                  </a:lnTo>
                  <a:lnTo>
                    <a:pt x="7109" y="67489"/>
                  </a:lnTo>
                  <a:lnTo>
                    <a:pt x="7109" y="65339"/>
                  </a:lnTo>
                  <a:lnTo>
                    <a:pt x="7109" y="63188"/>
                  </a:lnTo>
                  <a:lnTo>
                    <a:pt x="7109" y="60424"/>
                  </a:lnTo>
                  <a:lnTo>
                    <a:pt x="7197" y="57265"/>
                  </a:lnTo>
                  <a:lnTo>
                    <a:pt x="7285" y="54763"/>
                  </a:lnTo>
                  <a:lnTo>
                    <a:pt x="7285" y="54720"/>
                  </a:lnTo>
                  <a:lnTo>
                    <a:pt x="7065" y="53096"/>
                  </a:lnTo>
                  <a:lnTo>
                    <a:pt x="6583" y="50463"/>
                  </a:lnTo>
                  <a:lnTo>
                    <a:pt x="6583" y="47523"/>
                  </a:lnTo>
                  <a:lnTo>
                    <a:pt x="6583" y="47479"/>
                  </a:lnTo>
                  <a:lnTo>
                    <a:pt x="6363" y="46338"/>
                  </a:lnTo>
                  <a:lnTo>
                    <a:pt x="6363" y="46295"/>
                  </a:lnTo>
                  <a:lnTo>
                    <a:pt x="5354" y="43530"/>
                  </a:lnTo>
                  <a:lnTo>
                    <a:pt x="4388" y="41073"/>
                  </a:lnTo>
                  <a:lnTo>
                    <a:pt x="3204" y="38352"/>
                  </a:lnTo>
                  <a:lnTo>
                    <a:pt x="1536" y="33789"/>
                  </a:lnTo>
                  <a:lnTo>
                    <a:pt x="1010" y="30980"/>
                  </a:lnTo>
                  <a:lnTo>
                    <a:pt x="834" y="28479"/>
                  </a:lnTo>
                  <a:lnTo>
                    <a:pt x="351" y="25100"/>
                  </a:lnTo>
                  <a:lnTo>
                    <a:pt x="615" y="24135"/>
                  </a:lnTo>
                  <a:lnTo>
                    <a:pt x="1580" y="21634"/>
                  </a:lnTo>
                  <a:lnTo>
                    <a:pt x="2809" y="18694"/>
                  </a:lnTo>
                  <a:lnTo>
                    <a:pt x="3818" y="16412"/>
                  </a:lnTo>
                  <a:lnTo>
                    <a:pt x="5617" y="14130"/>
                  </a:lnTo>
                  <a:lnTo>
                    <a:pt x="7021" y="12375"/>
                  </a:lnTo>
                  <a:lnTo>
                    <a:pt x="8250" y="11410"/>
                  </a:lnTo>
                  <a:lnTo>
                    <a:pt x="10356" y="9918"/>
                  </a:lnTo>
                  <a:lnTo>
                    <a:pt x="12550" y="8426"/>
                  </a:lnTo>
                  <a:lnTo>
                    <a:pt x="14437" y="7285"/>
                  </a:lnTo>
                  <a:lnTo>
                    <a:pt x="18167" y="5179"/>
                  </a:lnTo>
                  <a:lnTo>
                    <a:pt x="20317" y="3994"/>
                  </a:lnTo>
                  <a:lnTo>
                    <a:pt x="22555" y="2897"/>
                  </a:lnTo>
                  <a:lnTo>
                    <a:pt x="25319" y="1537"/>
                  </a:lnTo>
                  <a:lnTo>
                    <a:pt x="27426" y="352"/>
                  </a:lnTo>
                  <a:lnTo>
                    <a:pt x="27470" y="308"/>
                  </a:lnTo>
                  <a:lnTo>
                    <a:pt x="27514" y="220"/>
                  </a:lnTo>
                  <a:lnTo>
                    <a:pt x="27514" y="176"/>
                  </a:lnTo>
                  <a:lnTo>
                    <a:pt x="27514" y="89"/>
                  </a:lnTo>
                  <a:lnTo>
                    <a:pt x="27470" y="45"/>
                  </a:lnTo>
                  <a:lnTo>
                    <a:pt x="27382"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 name="Google Shape;442;p7"/>
            <p:cNvSpPr/>
            <p:nvPr/>
          </p:nvSpPr>
          <p:spPr>
            <a:xfrm>
              <a:off x="296250" y="2349025"/>
              <a:ext cx="510150" cy="2108475"/>
            </a:xfrm>
            <a:custGeom>
              <a:rect b="b" l="l" r="r" t="t"/>
              <a:pathLst>
                <a:path extrusionOk="0" h="84339" w="20406">
                  <a:moveTo>
                    <a:pt x="19571" y="0"/>
                  </a:moveTo>
                  <a:lnTo>
                    <a:pt x="17597" y="1010"/>
                  </a:lnTo>
                  <a:lnTo>
                    <a:pt x="15447" y="2370"/>
                  </a:lnTo>
                  <a:lnTo>
                    <a:pt x="12638" y="4345"/>
                  </a:lnTo>
                  <a:lnTo>
                    <a:pt x="11059" y="5442"/>
                  </a:lnTo>
                  <a:lnTo>
                    <a:pt x="11059" y="5486"/>
                  </a:lnTo>
                  <a:lnTo>
                    <a:pt x="7987" y="8338"/>
                  </a:lnTo>
                  <a:lnTo>
                    <a:pt x="5837" y="10356"/>
                  </a:lnTo>
                  <a:lnTo>
                    <a:pt x="5793" y="10400"/>
                  </a:lnTo>
                  <a:lnTo>
                    <a:pt x="2370" y="17728"/>
                  </a:lnTo>
                  <a:lnTo>
                    <a:pt x="703" y="21414"/>
                  </a:lnTo>
                  <a:lnTo>
                    <a:pt x="220" y="22643"/>
                  </a:lnTo>
                  <a:lnTo>
                    <a:pt x="45" y="22994"/>
                  </a:lnTo>
                  <a:lnTo>
                    <a:pt x="1" y="23213"/>
                  </a:lnTo>
                  <a:lnTo>
                    <a:pt x="45" y="23257"/>
                  </a:lnTo>
                  <a:lnTo>
                    <a:pt x="3160" y="31901"/>
                  </a:lnTo>
                  <a:lnTo>
                    <a:pt x="3160" y="31945"/>
                  </a:lnTo>
                  <a:lnTo>
                    <a:pt x="4476" y="34095"/>
                  </a:lnTo>
                  <a:lnTo>
                    <a:pt x="5925" y="37123"/>
                  </a:lnTo>
                  <a:lnTo>
                    <a:pt x="7636" y="40809"/>
                  </a:lnTo>
                  <a:lnTo>
                    <a:pt x="8689" y="43310"/>
                  </a:lnTo>
                  <a:lnTo>
                    <a:pt x="9128" y="46382"/>
                  </a:lnTo>
                  <a:lnTo>
                    <a:pt x="9172" y="49103"/>
                  </a:lnTo>
                  <a:lnTo>
                    <a:pt x="9172" y="53008"/>
                  </a:lnTo>
                  <a:lnTo>
                    <a:pt x="9216" y="55772"/>
                  </a:lnTo>
                  <a:lnTo>
                    <a:pt x="9172" y="58230"/>
                  </a:lnTo>
                  <a:lnTo>
                    <a:pt x="9259" y="62091"/>
                  </a:lnTo>
                  <a:lnTo>
                    <a:pt x="9391" y="65251"/>
                  </a:lnTo>
                  <a:lnTo>
                    <a:pt x="9523" y="67488"/>
                  </a:lnTo>
                  <a:lnTo>
                    <a:pt x="9654" y="68542"/>
                  </a:lnTo>
                  <a:lnTo>
                    <a:pt x="9654" y="68585"/>
                  </a:lnTo>
                  <a:lnTo>
                    <a:pt x="10400" y="70867"/>
                  </a:lnTo>
                  <a:lnTo>
                    <a:pt x="11673" y="73632"/>
                  </a:lnTo>
                  <a:lnTo>
                    <a:pt x="12770" y="75870"/>
                  </a:lnTo>
                  <a:lnTo>
                    <a:pt x="13340" y="77010"/>
                  </a:lnTo>
                  <a:lnTo>
                    <a:pt x="13340" y="77054"/>
                  </a:lnTo>
                  <a:lnTo>
                    <a:pt x="14393" y="78283"/>
                  </a:lnTo>
                  <a:lnTo>
                    <a:pt x="18343" y="82013"/>
                  </a:lnTo>
                  <a:lnTo>
                    <a:pt x="20054" y="84251"/>
                  </a:lnTo>
                  <a:lnTo>
                    <a:pt x="20142" y="84295"/>
                  </a:lnTo>
                  <a:lnTo>
                    <a:pt x="20230" y="84338"/>
                  </a:lnTo>
                  <a:lnTo>
                    <a:pt x="20317" y="84295"/>
                  </a:lnTo>
                  <a:lnTo>
                    <a:pt x="20361" y="84251"/>
                  </a:lnTo>
                  <a:lnTo>
                    <a:pt x="20405" y="84163"/>
                  </a:lnTo>
                  <a:lnTo>
                    <a:pt x="20361" y="84119"/>
                  </a:lnTo>
                  <a:lnTo>
                    <a:pt x="20361" y="84031"/>
                  </a:lnTo>
                  <a:lnTo>
                    <a:pt x="18606" y="81793"/>
                  </a:lnTo>
                  <a:lnTo>
                    <a:pt x="18562" y="81793"/>
                  </a:lnTo>
                  <a:lnTo>
                    <a:pt x="14657" y="78020"/>
                  </a:lnTo>
                  <a:lnTo>
                    <a:pt x="13648" y="76835"/>
                  </a:lnTo>
                  <a:lnTo>
                    <a:pt x="11980" y="73500"/>
                  </a:lnTo>
                  <a:lnTo>
                    <a:pt x="10708" y="70736"/>
                  </a:lnTo>
                  <a:lnTo>
                    <a:pt x="10005" y="68498"/>
                  </a:lnTo>
                  <a:lnTo>
                    <a:pt x="9874" y="67445"/>
                  </a:lnTo>
                  <a:lnTo>
                    <a:pt x="9742" y="65251"/>
                  </a:lnTo>
                  <a:lnTo>
                    <a:pt x="9611" y="62091"/>
                  </a:lnTo>
                  <a:lnTo>
                    <a:pt x="9523" y="58230"/>
                  </a:lnTo>
                  <a:lnTo>
                    <a:pt x="9567" y="55772"/>
                  </a:lnTo>
                  <a:lnTo>
                    <a:pt x="9523" y="53008"/>
                  </a:lnTo>
                  <a:lnTo>
                    <a:pt x="9523" y="49103"/>
                  </a:lnTo>
                  <a:lnTo>
                    <a:pt x="9479" y="46338"/>
                  </a:lnTo>
                  <a:lnTo>
                    <a:pt x="8996" y="43223"/>
                  </a:lnTo>
                  <a:lnTo>
                    <a:pt x="8996" y="43179"/>
                  </a:lnTo>
                  <a:lnTo>
                    <a:pt x="7943" y="40678"/>
                  </a:lnTo>
                  <a:lnTo>
                    <a:pt x="6232" y="36948"/>
                  </a:lnTo>
                  <a:lnTo>
                    <a:pt x="4784" y="33920"/>
                  </a:lnTo>
                  <a:lnTo>
                    <a:pt x="3467" y="31770"/>
                  </a:lnTo>
                  <a:lnTo>
                    <a:pt x="352" y="23169"/>
                  </a:lnTo>
                  <a:lnTo>
                    <a:pt x="571" y="22643"/>
                  </a:lnTo>
                  <a:lnTo>
                    <a:pt x="1010" y="21590"/>
                  </a:lnTo>
                  <a:lnTo>
                    <a:pt x="2458" y="18430"/>
                  </a:lnTo>
                  <a:lnTo>
                    <a:pt x="6100" y="10576"/>
                  </a:lnTo>
                  <a:lnTo>
                    <a:pt x="8250" y="8601"/>
                  </a:lnTo>
                  <a:lnTo>
                    <a:pt x="11278" y="5749"/>
                  </a:lnTo>
                  <a:lnTo>
                    <a:pt x="12858" y="4652"/>
                  </a:lnTo>
                  <a:lnTo>
                    <a:pt x="15666" y="2633"/>
                  </a:lnTo>
                  <a:lnTo>
                    <a:pt x="17772" y="1317"/>
                  </a:lnTo>
                  <a:lnTo>
                    <a:pt x="19747" y="308"/>
                  </a:lnTo>
                  <a:lnTo>
                    <a:pt x="19791" y="264"/>
                  </a:lnTo>
                  <a:lnTo>
                    <a:pt x="19835" y="220"/>
                  </a:lnTo>
                  <a:lnTo>
                    <a:pt x="19835" y="132"/>
                  </a:lnTo>
                  <a:lnTo>
                    <a:pt x="19835" y="88"/>
                  </a:lnTo>
                  <a:lnTo>
                    <a:pt x="19791" y="44"/>
                  </a:lnTo>
                  <a:lnTo>
                    <a:pt x="19747"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 name="Google Shape;443;p7"/>
            <p:cNvSpPr/>
            <p:nvPr/>
          </p:nvSpPr>
          <p:spPr>
            <a:xfrm>
              <a:off x="1687275" y="2939225"/>
              <a:ext cx="868850" cy="1159550"/>
            </a:xfrm>
            <a:custGeom>
              <a:rect b="b" l="l" r="r" t="t"/>
              <a:pathLst>
                <a:path extrusionOk="0" h="46382" w="34754">
                  <a:moveTo>
                    <a:pt x="34490" y="0"/>
                  </a:moveTo>
                  <a:lnTo>
                    <a:pt x="31550" y="1755"/>
                  </a:lnTo>
                  <a:lnTo>
                    <a:pt x="31506" y="1755"/>
                  </a:lnTo>
                  <a:lnTo>
                    <a:pt x="30453" y="2633"/>
                  </a:lnTo>
                  <a:lnTo>
                    <a:pt x="28347" y="4959"/>
                  </a:lnTo>
                  <a:lnTo>
                    <a:pt x="25846" y="7416"/>
                  </a:lnTo>
                  <a:lnTo>
                    <a:pt x="23871" y="9127"/>
                  </a:lnTo>
                  <a:lnTo>
                    <a:pt x="20975" y="10882"/>
                  </a:lnTo>
                  <a:lnTo>
                    <a:pt x="20931" y="10926"/>
                  </a:lnTo>
                  <a:lnTo>
                    <a:pt x="20141" y="11716"/>
                  </a:lnTo>
                  <a:lnTo>
                    <a:pt x="18254" y="14261"/>
                  </a:lnTo>
                  <a:lnTo>
                    <a:pt x="17201" y="15534"/>
                  </a:lnTo>
                  <a:lnTo>
                    <a:pt x="15753" y="16587"/>
                  </a:lnTo>
                  <a:lnTo>
                    <a:pt x="15709" y="16631"/>
                  </a:lnTo>
                  <a:lnTo>
                    <a:pt x="13515" y="19264"/>
                  </a:lnTo>
                  <a:lnTo>
                    <a:pt x="12199" y="21238"/>
                  </a:lnTo>
                  <a:lnTo>
                    <a:pt x="10970" y="23213"/>
                  </a:lnTo>
                  <a:lnTo>
                    <a:pt x="9347" y="26284"/>
                  </a:lnTo>
                  <a:lnTo>
                    <a:pt x="8425" y="28083"/>
                  </a:lnTo>
                  <a:lnTo>
                    <a:pt x="8425" y="28127"/>
                  </a:lnTo>
                  <a:lnTo>
                    <a:pt x="8074" y="29444"/>
                  </a:lnTo>
                  <a:lnTo>
                    <a:pt x="7855" y="32164"/>
                  </a:lnTo>
                  <a:lnTo>
                    <a:pt x="7723" y="34051"/>
                  </a:lnTo>
                  <a:lnTo>
                    <a:pt x="7723" y="34139"/>
                  </a:lnTo>
                  <a:lnTo>
                    <a:pt x="8118" y="34753"/>
                  </a:lnTo>
                  <a:lnTo>
                    <a:pt x="8118" y="35631"/>
                  </a:lnTo>
                  <a:lnTo>
                    <a:pt x="7811" y="36509"/>
                  </a:lnTo>
                  <a:lnTo>
                    <a:pt x="6100" y="38746"/>
                  </a:lnTo>
                  <a:lnTo>
                    <a:pt x="5178" y="40194"/>
                  </a:lnTo>
                  <a:lnTo>
                    <a:pt x="5178" y="40238"/>
                  </a:lnTo>
                  <a:lnTo>
                    <a:pt x="4257" y="42169"/>
                  </a:lnTo>
                  <a:lnTo>
                    <a:pt x="3467" y="43091"/>
                  </a:lnTo>
                  <a:lnTo>
                    <a:pt x="1712" y="44188"/>
                  </a:lnTo>
                  <a:lnTo>
                    <a:pt x="1668" y="44188"/>
                  </a:lnTo>
                  <a:lnTo>
                    <a:pt x="922" y="44890"/>
                  </a:lnTo>
                  <a:lnTo>
                    <a:pt x="878" y="44890"/>
                  </a:lnTo>
                  <a:lnTo>
                    <a:pt x="44" y="46074"/>
                  </a:lnTo>
                  <a:lnTo>
                    <a:pt x="0" y="46162"/>
                  </a:lnTo>
                  <a:lnTo>
                    <a:pt x="0" y="46206"/>
                  </a:lnTo>
                  <a:lnTo>
                    <a:pt x="44" y="46294"/>
                  </a:lnTo>
                  <a:lnTo>
                    <a:pt x="88" y="46338"/>
                  </a:lnTo>
                  <a:lnTo>
                    <a:pt x="176" y="46382"/>
                  </a:lnTo>
                  <a:lnTo>
                    <a:pt x="263" y="46338"/>
                  </a:lnTo>
                  <a:lnTo>
                    <a:pt x="307" y="46294"/>
                  </a:lnTo>
                  <a:lnTo>
                    <a:pt x="1185" y="45109"/>
                  </a:lnTo>
                  <a:lnTo>
                    <a:pt x="1887" y="44451"/>
                  </a:lnTo>
                  <a:lnTo>
                    <a:pt x="3686" y="43354"/>
                  </a:lnTo>
                  <a:lnTo>
                    <a:pt x="3730" y="43310"/>
                  </a:lnTo>
                  <a:lnTo>
                    <a:pt x="4520" y="42388"/>
                  </a:lnTo>
                  <a:lnTo>
                    <a:pt x="4564" y="42345"/>
                  </a:lnTo>
                  <a:lnTo>
                    <a:pt x="5485" y="40370"/>
                  </a:lnTo>
                  <a:lnTo>
                    <a:pt x="6407" y="38966"/>
                  </a:lnTo>
                  <a:lnTo>
                    <a:pt x="8118" y="36728"/>
                  </a:lnTo>
                  <a:lnTo>
                    <a:pt x="8162" y="36640"/>
                  </a:lnTo>
                  <a:lnTo>
                    <a:pt x="8425" y="35719"/>
                  </a:lnTo>
                  <a:lnTo>
                    <a:pt x="8469" y="35675"/>
                  </a:lnTo>
                  <a:lnTo>
                    <a:pt x="8469" y="34709"/>
                  </a:lnTo>
                  <a:lnTo>
                    <a:pt x="8425" y="34622"/>
                  </a:lnTo>
                  <a:lnTo>
                    <a:pt x="8074" y="34007"/>
                  </a:lnTo>
                  <a:lnTo>
                    <a:pt x="8206" y="32208"/>
                  </a:lnTo>
                  <a:lnTo>
                    <a:pt x="8425" y="29532"/>
                  </a:lnTo>
                  <a:lnTo>
                    <a:pt x="8732" y="28259"/>
                  </a:lnTo>
                  <a:lnTo>
                    <a:pt x="9654" y="26460"/>
                  </a:lnTo>
                  <a:lnTo>
                    <a:pt x="11277" y="23388"/>
                  </a:lnTo>
                  <a:lnTo>
                    <a:pt x="12506" y="21414"/>
                  </a:lnTo>
                  <a:lnTo>
                    <a:pt x="13779" y="19483"/>
                  </a:lnTo>
                  <a:lnTo>
                    <a:pt x="15973" y="16850"/>
                  </a:lnTo>
                  <a:lnTo>
                    <a:pt x="17421" y="15841"/>
                  </a:lnTo>
                  <a:lnTo>
                    <a:pt x="17421" y="15797"/>
                  </a:lnTo>
                  <a:lnTo>
                    <a:pt x="18518" y="14481"/>
                  </a:lnTo>
                  <a:lnTo>
                    <a:pt x="20405" y="11936"/>
                  </a:lnTo>
                  <a:lnTo>
                    <a:pt x="21151" y="11190"/>
                  </a:lnTo>
                  <a:lnTo>
                    <a:pt x="24091" y="9434"/>
                  </a:lnTo>
                  <a:lnTo>
                    <a:pt x="26109" y="7679"/>
                  </a:lnTo>
                  <a:lnTo>
                    <a:pt x="28610" y="5222"/>
                  </a:lnTo>
                  <a:lnTo>
                    <a:pt x="30717" y="2896"/>
                  </a:lnTo>
                  <a:lnTo>
                    <a:pt x="31726" y="2062"/>
                  </a:lnTo>
                  <a:lnTo>
                    <a:pt x="34666" y="307"/>
                  </a:lnTo>
                  <a:lnTo>
                    <a:pt x="34710" y="263"/>
                  </a:lnTo>
                  <a:lnTo>
                    <a:pt x="34754" y="219"/>
                  </a:lnTo>
                  <a:lnTo>
                    <a:pt x="34754" y="132"/>
                  </a:lnTo>
                  <a:lnTo>
                    <a:pt x="34754" y="88"/>
                  </a:lnTo>
                  <a:lnTo>
                    <a:pt x="34710" y="44"/>
                  </a:lnTo>
                  <a:lnTo>
                    <a:pt x="34622"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 name="Google Shape;444;p7"/>
            <p:cNvSpPr/>
            <p:nvPr/>
          </p:nvSpPr>
          <p:spPr>
            <a:xfrm>
              <a:off x="1675200" y="2913975"/>
              <a:ext cx="853500" cy="1173825"/>
            </a:xfrm>
            <a:custGeom>
              <a:rect b="b" l="l" r="r" t="t"/>
              <a:pathLst>
                <a:path extrusionOk="0" h="46953" w="34140">
                  <a:moveTo>
                    <a:pt x="33964" y="1"/>
                  </a:moveTo>
                  <a:lnTo>
                    <a:pt x="33876" y="45"/>
                  </a:lnTo>
                  <a:lnTo>
                    <a:pt x="31463" y="1449"/>
                  </a:lnTo>
                  <a:lnTo>
                    <a:pt x="30410" y="2195"/>
                  </a:lnTo>
                  <a:lnTo>
                    <a:pt x="28479" y="4345"/>
                  </a:lnTo>
                  <a:lnTo>
                    <a:pt x="26460" y="6276"/>
                  </a:lnTo>
                  <a:lnTo>
                    <a:pt x="24837" y="7724"/>
                  </a:lnTo>
                  <a:lnTo>
                    <a:pt x="22774" y="9128"/>
                  </a:lnTo>
                  <a:lnTo>
                    <a:pt x="20932" y="10576"/>
                  </a:lnTo>
                  <a:lnTo>
                    <a:pt x="19659" y="11410"/>
                  </a:lnTo>
                  <a:lnTo>
                    <a:pt x="19615" y="11410"/>
                  </a:lnTo>
                  <a:lnTo>
                    <a:pt x="18650" y="12507"/>
                  </a:lnTo>
                  <a:lnTo>
                    <a:pt x="17158" y="14525"/>
                  </a:lnTo>
                  <a:lnTo>
                    <a:pt x="16543" y="15140"/>
                  </a:lnTo>
                  <a:lnTo>
                    <a:pt x="15534" y="15798"/>
                  </a:lnTo>
                  <a:lnTo>
                    <a:pt x="15490" y="15842"/>
                  </a:lnTo>
                  <a:lnTo>
                    <a:pt x="13955" y="17728"/>
                  </a:lnTo>
                  <a:lnTo>
                    <a:pt x="12112" y="20186"/>
                  </a:lnTo>
                  <a:lnTo>
                    <a:pt x="10707" y="22248"/>
                  </a:lnTo>
                  <a:lnTo>
                    <a:pt x="8382" y="26417"/>
                  </a:lnTo>
                  <a:lnTo>
                    <a:pt x="7592" y="27865"/>
                  </a:lnTo>
                  <a:lnTo>
                    <a:pt x="7592" y="27909"/>
                  </a:lnTo>
                  <a:lnTo>
                    <a:pt x="7372" y="28655"/>
                  </a:lnTo>
                  <a:lnTo>
                    <a:pt x="6802" y="34008"/>
                  </a:lnTo>
                  <a:lnTo>
                    <a:pt x="6583" y="36597"/>
                  </a:lnTo>
                  <a:lnTo>
                    <a:pt x="6363" y="38089"/>
                  </a:lnTo>
                  <a:lnTo>
                    <a:pt x="5486" y="39669"/>
                  </a:lnTo>
                  <a:lnTo>
                    <a:pt x="4301" y="41819"/>
                  </a:lnTo>
                  <a:lnTo>
                    <a:pt x="3467" y="43047"/>
                  </a:lnTo>
                  <a:lnTo>
                    <a:pt x="2019" y="44144"/>
                  </a:lnTo>
                  <a:lnTo>
                    <a:pt x="1975" y="44188"/>
                  </a:lnTo>
                  <a:lnTo>
                    <a:pt x="44" y="46690"/>
                  </a:lnTo>
                  <a:lnTo>
                    <a:pt x="0" y="46733"/>
                  </a:lnTo>
                  <a:lnTo>
                    <a:pt x="0" y="46821"/>
                  </a:lnTo>
                  <a:lnTo>
                    <a:pt x="44" y="46865"/>
                  </a:lnTo>
                  <a:lnTo>
                    <a:pt x="88" y="46909"/>
                  </a:lnTo>
                  <a:lnTo>
                    <a:pt x="176" y="46953"/>
                  </a:lnTo>
                  <a:lnTo>
                    <a:pt x="264" y="46953"/>
                  </a:lnTo>
                  <a:lnTo>
                    <a:pt x="308" y="46909"/>
                  </a:lnTo>
                  <a:lnTo>
                    <a:pt x="2238" y="44408"/>
                  </a:lnTo>
                  <a:lnTo>
                    <a:pt x="3686" y="43311"/>
                  </a:lnTo>
                  <a:lnTo>
                    <a:pt x="3730" y="43267"/>
                  </a:lnTo>
                  <a:lnTo>
                    <a:pt x="4608" y="41994"/>
                  </a:lnTo>
                  <a:lnTo>
                    <a:pt x="5793" y="39844"/>
                  </a:lnTo>
                  <a:lnTo>
                    <a:pt x="6714" y="38221"/>
                  </a:lnTo>
                  <a:lnTo>
                    <a:pt x="6714" y="38133"/>
                  </a:lnTo>
                  <a:lnTo>
                    <a:pt x="6934" y="36641"/>
                  </a:lnTo>
                  <a:lnTo>
                    <a:pt x="7153" y="34052"/>
                  </a:lnTo>
                  <a:lnTo>
                    <a:pt x="7723" y="28699"/>
                  </a:lnTo>
                  <a:lnTo>
                    <a:pt x="7943" y="28040"/>
                  </a:lnTo>
                  <a:lnTo>
                    <a:pt x="8689" y="26548"/>
                  </a:lnTo>
                  <a:lnTo>
                    <a:pt x="11015" y="22424"/>
                  </a:lnTo>
                  <a:lnTo>
                    <a:pt x="12419" y="20361"/>
                  </a:lnTo>
                  <a:lnTo>
                    <a:pt x="14218" y="17948"/>
                  </a:lnTo>
                  <a:lnTo>
                    <a:pt x="15754" y="16105"/>
                  </a:lnTo>
                  <a:lnTo>
                    <a:pt x="16763" y="15403"/>
                  </a:lnTo>
                  <a:lnTo>
                    <a:pt x="16807" y="15403"/>
                  </a:lnTo>
                  <a:lnTo>
                    <a:pt x="17421" y="14745"/>
                  </a:lnTo>
                  <a:lnTo>
                    <a:pt x="17465" y="14745"/>
                  </a:lnTo>
                  <a:lnTo>
                    <a:pt x="18913" y="12726"/>
                  </a:lnTo>
                  <a:lnTo>
                    <a:pt x="19878" y="11673"/>
                  </a:lnTo>
                  <a:lnTo>
                    <a:pt x="21151" y="10839"/>
                  </a:lnTo>
                  <a:lnTo>
                    <a:pt x="22994" y="9435"/>
                  </a:lnTo>
                  <a:lnTo>
                    <a:pt x="25056" y="7987"/>
                  </a:lnTo>
                  <a:lnTo>
                    <a:pt x="26680" y="6539"/>
                  </a:lnTo>
                  <a:lnTo>
                    <a:pt x="28698" y="4564"/>
                  </a:lnTo>
                  <a:lnTo>
                    <a:pt x="30629" y="2458"/>
                  </a:lnTo>
                  <a:lnTo>
                    <a:pt x="31682" y="1756"/>
                  </a:lnTo>
                  <a:lnTo>
                    <a:pt x="34052" y="308"/>
                  </a:lnTo>
                  <a:lnTo>
                    <a:pt x="34096" y="264"/>
                  </a:lnTo>
                  <a:lnTo>
                    <a:pt x="34140" y="220"/>
                  </a:lnTo>
                  <a:lnTo>
                    <a:pt x="34140" y="132"/>
                  </a:lnTo>
                  <a:lnTo>
                    <a:pt x="34140" y="89"/>
                  </a:lnTo>
                  <a:lnTo>
                    <a:pt x="34052" y="45"/>
                  </a:lnTo>
                  <a:lnTo>
                    <a:pt x="34008"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 name="Google Shape;445;p7"/>
            <p:cNvSpPr/>
            <p:nvPr/>
          </p:nvSpPr>
          <p:spPr>
            <a:xfrm>
              <a:off x="1666425" y="2888750"/>
              <a:ext cx="833750" cy="1184800"/>
            </a:xfrm>
            <a:custGeom>
              <a:rect b="b" l="l" r="r" t="t"/>
              <a:pathLst>
                <a:path extrusionOk="0" h="47392" w="33350">
                  <a:moveTo>
                    <a:pt x="33086" y="1"/>
                  </a:moveTo>
                  <a:lnTo>
                    <a:pt x="31243" y="1229"/>
                  </a:lnTo>
                  <a:lnTo>
                    <a:pt x="30146" y="1887"/>
                  </a:lnTo>
                  <a:lnTo>
                    <a:pt x="30102" y="1931"/>
                  </a:lnTo>
                  <a:lnTo>
                    <a:pt x="26899" y="5178"/>
                  </a:lnTo>
                  <a:lnTo>
                    <a:pt x="22774" y="8382"/>
                  </a:lnTo>
                  <a:lnTo>
                    <a:pt x="19703" y="10795"/>
                  </a:lnTo>
                  <a:lnTo>
                    <a:pt x="18255" y="11892"/>
                  </a:lnTo>
                  <a:lnTo>
                    <a:pt x="18211" y="11936"/>
                  </a:lnTo>
                  <a:lnTo>
                    <a:pt x="16587" y="13955"/>
                  </a:lnTo>
                  <a:lnTo>
                    <a:pt x="15666" y="14744"/>
                  </a:lnTo>
                  <a:lnTo>
                    <a:pt x="15622" y="14744"/>
                  </a:lnTo>
                  <a:lnTo>
                    <a:pt x="11936" y="19396"/>
                  </a:lnTo>
                  <a:lnTo>
                    <a:pt x="10663" y="21107"/>
                  </a:lnTo>
                  <a:lnTo>
                    <a:pt x="9084" y="23257"/>
                  </a:lnTo>
                  <a:lnTo>
                    <a:pt x="7680" y="25758"/>
                  </a:lnTo>
                  <a:lnTo>
                    <a:pt x="6670" y="27689"/>
                  </a:lnTo>
                  <a:lnTo>
                    <a:pt x="6626" y="27733"/>
                  </a:lnTo>
                  <a:lnTo>
                    <a:pt x="6056" y="32033"/>
                  </a:lnTo>
                  <a:lnTo>
                    <a:pt x="4783" y="40107"/>
                  </a:lnTo>
                  <a:lnTo>
                    <a:pt x="4345" y="41204"/>
                  </a:lnTo>
                  <a:lnTo>
                    <a:pt x="3204" y="43091"/>
                  </a:lnTo>
                  <a:lnTo>
                    <a:pt x="2194" y="44144"/>
                  </a:lnTo>
                  <a:lnTo>
                    <a:pt x="2151" y="44188"/>
                  </a:lnTo>
                  <a:lnTo>
                    <a:pt x="834" y="45943"/>
                  </a:lnTo>
                  <a:lnTo>
                    <a:pt x="0" y="47084"/>
                  </a:lnTo>
                  <a:lnTo>
                    <a:pt x="0" y="47172"/>
                  </a:lnTo>
                  <a:lnTo>
                    <a:pt x="0" y="47216"/>
                  </a:lnTo>
                  <a:lnTo>
                    <a:pt x="0" y="47304"/>
                  </a:lnTo>
                  <a:lnTo>
                    <a:pt x="44" y="47347"/>
                  </a:lnTo>
                  <a:lnTo>
                    <a:pt x="176" y="47391"/>
                  </a:lnTo>
                  <a:lnTo>
                    <a:pt x="220" y="47347"/>
                  </a:lnTo>
                  <a:lnTo>
                    <a:pt x="308" y="47304"/>
                  </a:lnTo>
                  <a:lnTo>
                    <a:pt x="1097" y="46163"/>
                  </a:lnTo>
                  <a:lnTo>
                    <a:pt x="2458" y="44407"/>
                  </a:lnTo>
                  <a:lnTo>
                    <a:pt x="3511" y="43310"/>
                  </a:lnTo>
                  <a:lnTo>
                    <a:pt x="4652" y="41380"/>
                  </a:lnTo>
                  <a:lnTo>
                    <a:pt x="4696" y="41336"/>
                  </a:lnTo>
                  <a:lnTo>
                    <a:pt x="5134" y="40195"/>
                  </a:lnTo>
                  <a:lnTo>
                    <a:pt x="5134" y="40151"/>
                  </a:lnTo>
                  <a:lnTo>
                    <a:pt x="6407" y="32121"/>
                  </a:lnTo>
                  <a:lnTo>
                    <a:pt x="6977" y="27821"/>
                  </a:lnTo>
                  <a:lnTo>
                    <a:pt x="7987" y="25934"/>
                  </a:lnTo>
                  <a:lnTo>
                    <a:pt x="9391" y="23433"/>
                  </a:lnTo>
                  <a:lnTo>
                    <a:pt x="10927" y="21283"/>
                  </a:lnTo>
                  <a:lnTo>
                    <a:pt x="12199" y="19615"/>
                  </a:lnTo>
                  <a:lnTo>
                    <a:pt x="15885" y="15008"/>
                  </a:lnTo>
                  <a:lnTo>
                    <a:pt x="16851" y="14218"/>
                  </a:lnTo>
                  <a:lnTo>
                    <a:pt x="16894" y="14218"/>
                  </a:lnTo>
                  <a:lnTo>
                    <a:pt x="18474" y="12155"/>
                  </a:lnTo>
                  <a:lnTo>
                    <a:pt x="19922" y="11102"/>
                  </a:lnTo>
                  <a:lnTo>
                    <a:pt x="22994" y="8689"/>
                  </a:lnTo>
                  <a:lnTo>
                    <a:pt x="27119" y="5442"/>
                  </a:lnTo>
                  <a:lnTo>
                    <a:pt x="27162" y="5398"/>
                  </a:lnTo>
                  <a:lnTo>
                    <a:pt x="30366" y="2195"/>
                  </a:lnTo>
                  <a:lnTo>
                    <a:pt x="31419" y="1536"/>
                  </a:lnTo>
                  <a:lnTo>
                    <a:pt x="33306" y="308"/>
                  </a:lnTo>
                  <a:lnTo>
                    <a:pt x="33350" y="264"/>
                  </a:lnTo>
                  <a:lnTo>
                    <a:pt x="33350" y="220"/>
                  </a:lnTo>
                  <a:lnTo>
                    <a:pt x="33350" y="132"/>
                  </a:lnTo>
                  <a:lnTo>
                    <a:pt x="33350" y="88"/>
                  </a:lnTo>
                  <a:lnTo>
                    <a:pt x="33306" y="44"/>
                  </a:lnTo>
                  <a:lnTo>
                    <a:pt x="33218"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 name="Google Shape;446;p7"/>
            <p:cNvSpPr/>
            <p:nvPr/>
          </p:nvSpPr>
          <p:spPr>
            <a:xfrm>
              <a:off x="1654350" y="2862425"/>
              <a:ext cx="817300" cy="1200150"/>
            </a:xfrm>
            <a:custGeom>
              <a:rect b="b" l="l" r="r" t="t"/>
              <a:pathLst>
                <a:path extrusionOk="0" h="48006" w="32692">
                  <a:moveTo>
                    <a:pt x="32472" y="0"/>
                  </a:moveTo>
                  <a:lnTo>
                    <a:pt x="32428" y="44"/>
                  </a:lnTo>
                  <a:lnTo>
                    <a:pt x="30103" y="1580"/>
                  </a:lnTo>
                  <a:lnTo>
                    <a:pt x="27514" y="4081"/>
                  </a:lnTo>
                  <a:lnTo>
                    <a:pt x="22906" y="7723"/>
                  </a:lnTo>
                  <a:lnTo>
                    <a:pt x="20625" y="9522"/>
                  </a:lnTo>
                  <a:lnTo>
                    <a:pt x="18694" y="11102"/>
                  </a:lnTo>
                  <a:lnTo>
                    <a:pt x="17070" y="12331"/>
                  </a:lnTo>
                  <a:lnTo>
                    <a:pt x="17070" y="12375"/>
                  </a:lnTo>
                  <a:lnTo>
                    <a:pt x="16280" y="13252"/>
                  </a:lnTo>
                  <a:lnTo>
                    <a:pt x="15622" y="13911"/>
                  </a:lnTo>
                  <a:lnTo>
                    <a:pt x="15578" y="13911"/>
                  </a:lnTo>
                  <a:lnTo>
                    <a:pt x="12770" y="17509"/>
                  </a:lnTo>
                  <a:lnTo>
                    <a:pt x="10927" y="19922"/>
                  </a:lnTo>
                  <a:lnTo>
                    <a:pt x="7592" y="24310"/>
                  </a:lnTo>
                  <a:lnTo>
                    <a:pt x="7592" y="24354"/>
                  </a:lnTo>
                  <a:lnTo>
                    <a:pt x="5881" y="27513"/>
                  </a:lnTo>
                  <a:lnTo>
                    <a:pt x="5837" y="27601"/>
                  </a:lnTo>
                  <a:lnTo>
                    <a:pt x="5179" y="32121"/>
                  </a:lnTo>
                  <a:lnTo>
                    <a:pt x="4608" y="35851"/>
                  </a:lnTo>
                  <a:lnTo>
                    <a:pt x="4126" y="39317"/>
                  </a:lnTo>
                  <a:lnTo>
                    <a:pt x="3599" y="41775"/>
                  </a:lnTo>
                  <a:lnTo>
                    <a:pt x="3116" y="43135"/>
                  </a:lnTo>
                  <a:lnTo>
                    <a:pt x="527" y="47084"/>
                  </a:lnTo>
                  <a:lnTo>
                    <a:pt x="45" y="47742"/>
                  </a:lnTo>
                  <a:lnTo>
                    <a:pt x="1" y="47786"/>
                  </a:lnTo>
                  <a:lnTo>
                    <a:pt x="1" y="47874"/>
                  </a:lnTo>
                  <a:lnTo>
                    <a:pt x="45" y="47918"/>
                  </a:lnTo>
                  <a:lnTo>
                    <a:pt x="89" y="47962"/>
                  </a:lnTo>
                  <a:lnTo>
                    <a:pt x="176" y="48006"/>
                  </a:lnTo>
                  <a:lnTo>
                    <a:pt x="264" y="48006"/>
                  </a:lnTo>
                  <a:lnTo>
                    <a:pt x="352" y="47918"/>
                  </a:lnTo>
                  <a:lnTo>
                    <a:pt x="791" y="47260"/>
                  </a:lnTo>
                  <a:lnTo>
                    <a:pt x="3423" y="43310"/>
                  </a:lnTo>
                  <a:lnTo>
                    <a:pt x="3467" y="43266"/>
                  </a:lnTo>
                  <a:lnTo>
                    <a:pt x="3906" y="41862"/>
                  </a:lnTo>
                  <a:lnTo>
                    <a:pt x="4477" y="39361"/>
                  </a:lnTo>
                  <a:lnTo>
                    <a:pt x="4959" y="35938"/>
                  </a:lnTo>
                  <a:lnTo>
                    <a:pt x="5530" y="32165"/>
                  </a:lnTo>
                  <a:lnTo>
                    <a:pt x="6188" y="27645"/>
                  </a:lnTo>
                  <a:lnTo>
                    <a:pt x="7899" y="24530"/>
                  </a:lnTo>
                  <a:lnTo>
                    <a:pt x="11190" y="20098"/>
                  </a:lnTo>
                  <a:lnTo>
                    <a:pt x="13033" y="17728"/>
                  </a:lnTo>
                  <a:lnTo>
                    <a:pt x="15842" y="14130"/>
                  </a:lnTo>
                  <a:lnTo>
                    <a:pt x="16544" y="13516"/>
                  </a:lnTo>
                  <a:lnTo>
                    <a:pt x="17290" y="12594"/>
                  </a:lnTo>
                  <a:lnTo>
                    <a:pt x="18913" y="11409"/>
                  </a:lnTo>
                  <a:lnTo>
                    <a:pt x="20844" y="9830"/>
                  </a:lnTo>
                  <a:lnTo>
                    <a:pt x="23082" y="7987"/>
                  </a:lnTo>
                  <a:lnTo>
                    <a:pt x="27733" y="4345"/>
                  </a:lnTo>
                  <a:lnTo>
                    <a:pt x="30322" y="1843"/>
                  </a:lnTo>
                  <a:lnTo>
                    <a:pt x="32604" y="352"/>
                  </a:lnTo>
                  <a:lnTo>
                    <a:pt x="32648" y="264"/>
                  </a:lnTo>
                  <a:lnTo>
                    <a:pt x="32692" y="220"/>
                  </a:lnTo>
                  <a:lnTo>
                    <a:pt x="32692" y="176"/>
                  </a:lnTo>
                  <a:lnTo>
                    <a:pt x="32648" y="88"/>
                  </a:lnTo>
                  <a:lnTo>
                    <a:pt x="32604" y="44"/>
                  </a:lnTo>
                  <a:lnTo>
                    <a:pt x="32560"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 name="Google Shape;447;p7"/>
            <p:cNvSpPr/>
            <p:nvPr/>
          </p:nvSpPr>
          <p:spPr>
            <a:xfrm>
              <a:off x="1560025" y="2811950"/>
              <a:ext cx="854575" cy="1804625"/>
            </a:xfrm>
            <a:custGeom>
              <a:rect b="b" l="l" r="r" t="t"/>
              <a:pathLst>
                <a:path extrusionOk="0" h="72185" w="34183">
                  <a:moveTo>
                    <a:pt x="33964" y="1"/>
                  </a:moveTo>
                  <a:lnTo>
                    <a:pt x="33920" y="45"/>
                  </a:lnTo>
                  <a:lnTo>
                    <a:pt x="30014" y="3073"/>
                  </a:lnTo>
                  <a:lnTo>
                    <a:pt x="25977" y="6320"/>
                  </a:lnTo>
                  <a:lnTo>
                    <a:pt x="23257" y="8514"/>
                  </a:lnTo>
                  <a:lnTo>
                    <a:pt x="20975" y="10401"/>
                  </a:lnTo>
                  <a:lnTo>
                    <a:pt x="19659" y="11454"/>
                  </a:lnTo>
                  <a:lnTo>
                    <a:pt x="16675" y="13341"/>
                  </a:lnTo>
                  <a:lnTo>
                    <a:pt x="15534" y="14613"/>
                  </a:lnTo>
                  <a:lnTo>
                    <a:pt x="14656" y="15842"/>
                  </a:lnTo>
                  <a:lnTo>
                    <a:pt x="13779" y="17070"/>
                  </a:lnTo>
                  <a:lnTo>
                    <a:pt x="12199" y="19572"/>
                  </a:lnTo>
                  <a:lnTo>
                    <a:pt x="10444" y="22248"/>
                  </a:lnTo>
                  <a:lnTo>
                    <a:pt x="9566" y="23565"/>
                  </a:lnTo>
                  <a:lnTo>
                    <a:pt x="8601" y="24837"/>
                  </a:lnTo>
                  <a:lnTo>
                    <a:pt x="7196" y="26812"/>
                  </a:lnTo>
                  <a:lnTo>
                    <a:pt x="7196" y="26900"/>
                  </a:lnTo>
                  <a:lnTo>
                    <a:pt x="6802" y="29006"/>
                  </a:lnTo>
                  <a:lnTo>
                    <a:pt x="6187" y="33877"/>
                  </a:lnTo>
                  <a:lnTo>
                    <a:pt x="5705" y="37387"/>
                  </a:lnTo>
                  <a:lnTo>
                    <a:pt x="5266" y="40459"/>
                  </a:lnTo>
                  <a:lnTo>
                    <a:pt x="4564" y="43750"/>
                  </a:lnTo>
                  <a:lnTo>
                    <a:pt x="3730" y="47479"/>
                  </a:lnTo>
                  <a:lnTo>
                    <a:pt x="1624" y="50814"/>
                  </a:lnTo>
                  <a:lnTo>
                    <a:pt x="878" y="52262"/>
                  </a:lnTo>
                  <a:lnTo>
                    <a:pt x="834" y="52306"/>
                  </a:lnTo>
                  <a:lnTo>
                    <a:pt x="527" y="54807"/>
                  </a:lnTo>
                  <a:lnTo>
                    <a:pt x="263" y="57528"/>
                  </a:lnTo>
                  <a:lnTo>
                    <a:pt x="0" y="59415"/>
                  </a:lnTo>
                  <a:lnTo>
                    <a:pt x="0" y="59547"/>
                  </a:lnTo>
                  <a:lnTo>
                    <a:pt x="2413" y="62794"/>
                  </a:lnTo>
                  <a:lnTo>
                    <a:pt x="3774" y="64944"/>
                  </a:lnTo>
                  <a:lnTo>
                    <a:pt x="4607" y="66172"/>
                  </a:lnTo>
                  <a:lnTo>
                    <a:pt x="6275" y="68191"/>
                  </a:lnTo>
                  <a:lnTo>
                    <a:pt x="9390" y="71658"/>
                  </a:lnTo>
                  <a:lnTo>
                    <a:pt x="9434" y="71701"/>
                  </a:lnTo>
                  <a:lnTo>
                    <a:pt x="10093" y="72184"/>
                  </a:lnTo>
                  <a:lnTo>
                    <a:pt x="10751" y="72184"/>
                  </a:lnTo>
                  <a:lnTo>
                    <a:pt x="10839" y="72140"/>
                  </a:lnTo>
                  <a:lnTo>
                    <a:pt x="11804" y="70999"/>
                  </a:lnTo>
                  <a:lnTo>
                    <a:pt x="11848" y="70955"/>
                  </a:lnTo>
                  <a:lnTo>
                    <a:pt x="11848" y="70868"/>
                  </a:lnTo>
                  <a:lnTo>
                    <a:pt x="11804" y="70824"/>
                  </a:lnTo>
                  <a:lnTo>
                    <a:pt x="11804" y="70780"/>
                  </a:lnTo>
                  <a:lnTo>
                    <a:pt x="11716" y="70736"/>
                  </a:lnTo>
                  <a:lnTo>
                    <a:pt x="11584" y="70736"/>
                  </a:lnTo>
                  <a:lnTo>
                    <a:pt x="11541" y="70780"/>
                  </a:lnTo>
                  <a:lnTo>
                    <a:pt x="10619" y="71833"/>
                  </a:lnTo>
                  <a:lnTo>
                    <a:pt x="10224" y="71833"/>
                  </a:lnTo>
                  <a:lnTo>
                    <a:pt x="9654" y="71438"/>
                  </a:lnTo>
                  <a:lnTo>
                    <a:pt x="6538" y="67928"/>
                  </a:lnTo>
                  <a:lnTo>
                    <a:pt x="4915" y="65953"/>
                  </a:lnTo>
                  <a:lnTo>
                    <a:pt x="4037" y="64724"/>
                  </a:lnTo>
                  <a:lnTo>
                    <a:pt x="2677" y="62618"/>
                  </a:lnTo>
                  <a:lnTo>
                    <a:pt x="351" y="59415"/>
                  </a:lnTo>
                  <a:lnTo>
                    <a:pt x="614" y="57572"/>
                  </a:lnTo>
                  <a:lnTo>
                    <a:pt x="878" y="54851"/>
                  </a:lnTo>
                  <a:lnTo>
                    <a:pt x="1185" y="52394"/>
                  </a:lnTo>
                  <a:lnTo>
                    <a:pt x="1931" y="50990"/>
                  </a:lnTo>
                  <a:lnTo>
                    <a:pt x="4037" y="47611"/>
                  </a:lnTo>
                  <a:lnTo>
                    <a:pt x="4037" y="47567"/>
                  </a:lnTo>
                  <a:lnTo>
                    <a:pt x="4915" y="43837"/>
                  </a:lnTo>
                  <a:lnTo>
                    <a:pt x="5573" y="40546"/>
                  </a:lnTo>
                  <a:lnTo>
                    <a:pt x="6056" y="37431"/>
                  </a:lnTo>
                  <a:lnTo>
                    <a:pt x="6494" y="33920"/>
                  </a:lnTo>
                  <a:lnTo>
                    <a:pt x="7109" y="29050"/>
                  </a:lnTo>
                  <a:lnTo>
                    <a:pt x="7504" y="26987"/>
                  </a:lnTo>
                  <a:lnTo>
                    <a:pt x="8908" y="25057"/>
                  </a:lnTo>
                  <a:lnTo>
                    <a:pt x="9829" y="23740"/>
                  </a:lnTo>
                  <a:lnTo>
                    <a:pt x="10751" y="22424"/>
                  </a:lnTo>
                  <a:lnTo>
                    <a:pt x="12462" y="19747"/>
                  </a:lnTo>
                  <a:lnTo>
                    <a:pt x="14086" y="17290"/>
                  </a:lnTo>
                  <a:lnTo>
                    <a:pt x="14919" y="16061"/>
                  </a:lnTo>
                  <a:lnTo>
                    <a:pt x="15797" y="14833"/>
                  </a:lnTo>
                  <a:lnTo>
                    <a:pt x="16894" y="13604"/>
                  </a:lnTo>
                  <a:lnTo>
                    <a:pt x="19834" y="11717"/>
                  </a:lnTo>
                  <a:lnTo>
                    <a:pt x="19878" y="11717"/>
                  </a:lnTo>
                  <a:lnTo>
                    <a:pt x="21194" y="10664"/>
                  </a:lnTo>
                  <a:lnTo>
                    <a:pt x="23476" y="8777"/>
                  </a:lnTo>
                  <a:lnTo>
                    <a:pt x="26197" y="6583"/>
                  </a:lnTo>
                  <a:lnTo>
                    <a:pt x="30234" y="3336"/>
                  </a:lnTo>
                  <a:lnTo>
                    <a:pt x="34139" y="308"/>
                  </a:lnTo>
                  <a:lnTo>
                    <a:pt x="34183" y="264"/>
                  </a:lnTo>
                  <a:lnTo>
                    <a:pt x="34183" y="176"/>
                  </a:lnTo>
                  <a:lnTo>
                    <a:pt x="34183" y="133"/>
                  </a:lnTo>
                  <a:lnTo>
                    <a:pt x="34183" y="45"/>
                  </a:lnTo>
                  <a:lnTo>
                    <a:pt x="34095"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 name="Google Shape;448;p7"/>
            <p:cNvSpPr/>
            <p:nvPr/>
          </p:nvSpPr>
          <p:spPr>
            <a:xfrm>
              <a:off x="1524900" y="2786725"/>
              <a:ext cx="862275" cy="1885775"/>
            </a:xfrm>
            <a:custGeom>
              <a:rect b="b" l="l" r="r" t="t"/>
              <a:pathLst>
                <a:path extrusionOk="0" h="75431" w="34491">
                  <a:moveTo>
                    <a:pt x="34272" y="1"/>
                  </a:moveTo>
                  <a:lnTo>
                    <a:pt x="34184" y="45"/>
                  </a:lnTo>
                  <a:lnTo>
                    <a:pt x="31288" y="2239"/>
                  </a:lnTo>
                  <a:lnTo>
                    <a:pt x="22555" y="9259"/>
                  </a:lnTo>
                  <a:lnTo>
                    <a:pt x="19835" y="11410"/>
                  </a:lnTo>
                  <a:lnTo>
                    <a:pt x="17509" y="12507"/>
                  </a:lnTo>
                  <a:lnTo>
                    <a:pt x="16939" y="12770"/>
                  </a:lnTo>
                  <a:lnTo>
                    <a:pt x="16456" y="13121"/>
                  </a:lnTo>
                  <a:lnTo>
                    <a:pt x="15929" y="13516"/>
                  </a:lnTo>
                  <a:lnTo>
                    <a:pt x="15447" y="13911"/>
                  </a:lnTo>
                  <a:lnTo>
                    <a:pt x="14964" y="14350"/>
                  </a:lnTo>
                  <a:lnTo>
                    <a:pt x="14481" y="14832"/>
                  </a:lnTo>
                  <a:lnTo>
                    <a:pt x="13560" y="15885"/>
                  </a:lnTo>
                  <a:lnTo>
                    <a:pt x="12726" y="17026"/>
                  </a:lnTo>
                  <a:lnTo>
                    <a:pt x="11892" y="18211"/>
                  </a:lnTo>
                  <a:lnTo>
                    <a:pt x="11059" y="19440"/>
                  </a:lnTo>
                  <a:lnTo>
                    <a:pt x="10269" y="20712"/>
                  </a:lnTo>
                  <a:lnTo>
                    <a:pt x="9479" y="21941"/>
                  </a:lnTo>
                  <a:lnTo>
                    <a:pt x="8733" y="23082"/>
                  </a:lnTo>
                  <a:lnTo>
                    <a:pt x="7943" y="24179"/>
                  </a:lnTo>
                  <a:lnTo>
                    <a:pt x="7197" y="25188"/>
                  </a:lnTo>
                  <a:lnTo>
                    <a:pt x="7153" y="25232"/>
                  </a:lnTo>
                  <a:lnTo>
                    <a:pt x="6846" y="26197"/>
                  </a:lnTo>
                  <a:lnTo>
                    <a:pt x="6846" y="26285"/>
                  </a:lnTo>
                  <a:lnTo>
                    <a:pt x="7022" y="27514"/>
                  </a:lnTo>
                  <a:lnTo>
                    <a:pt x="6320" y="33832"/>
                  </a:lnTo>
                  <a:lnTo>
                    <a:pt x="5837" y="37606"/>
                  </a:lnTo>
                  <a:lnTo>
                    <a:pt x="5398" y="40853"/>
                  </a:lnTo>
                  <a:lnTo>
                    <a:pt x="5047" y="42960"/>
                  </a:lnTo>
                  <a:lnTo>
                    <a:pt x="3950" y="47523"/>
                  </a:lnTo>
                  <a:lnTo>
                    <a:pt x="3424" y="49673"/>
                  </a:lnTo>
                  <a:lnTo>
                    <a:pt x="1712" y="52964"/>
                  </a:lnTo>
                  <a:lnTo>
                    <a:pt x="1712" y="53008"/>
                  </a:lnTo>
                  <a:lnTo>
                    <a:pt x="1230" y="56957"/>
                  </a:lnTo>
                  <a:lnTo>
                    <a:pt x="89" y="61302"/>
                  </a:lnTo>
                  <a:lnTo>
                    <a:pt x="89" y="61345"/>
                  </a:lnTo>
                  <a:lnTo>
                    <a:pt x="1" y="62355"/>
                  </a:lnTo>
                  <a:lnTo>
                    <a:pt x="45" y="62486"/>
                  </a:lnTo>
                  <a:lnTo>
                    <a:pt x="1844" y="64812"/>
                  </a:lnTo>
                  <a:lnTo>
                    <a:pt x="4740" y="68147"/>
                  </a:lnTo>
                  <a:lnTo>
                    <a:pt x="6144" y="69814"/>
                  </a:lnTo>
                  <a:lnTo>
                    <a:pt x="8250" y="72096"/>
                  </a:lnTo>
                  <a:lnTo>
                    <a:pt x="9830" y="73983"/>
                  </a:lnTo>
                  <a:lnTo>
                    <a:pt x="10927" y="75387"/>
                  </a:lnTo>
                  <a:lnTo>
                    <a:pt x="11015" y="75431"/>
                  </a:lnTo>
                  <a:lnTo>
                    <a:pt x="11147" y="75431"/>
                  </a:lnTo>
                  <a:lnTo>
                    <a:pt x="11366" y="75343"/>
                  </a:lnTo>
                  <a:lnTo>
                    <a:pt x="11454" y="75255"/>
                  </a:lnTo>
                  <a:lnTo>
                    <a:pt x="12463" y="73764"/>
                  </a:lnTo>
                  <a:lnTo>
                    <a:pt x="12507" y="73676"/>
                  </a:lnTo>
                  <a:lnTo>
                    <a:pt x="12507" y="73632"/>
                  </a:lnTo>
                  <a:lnTo>
                    <a:pt x="12463" y="73544"/>
                  </a:lnTo>
                  <a:lnTo>
                    <a:pt x="12419" y="73500"/>
                  </a:lnTo>
                  <a:lnTo>
                    <a:pt x="12244" y="73500"/>
                  </a:lnTo>
                  <a:lnTo>
                    <a:pt x="12200" y="73544"/>
                  </a:lnTo>
                  <a:lnTo>
                    <a:pt x="11190" y="75036"/>
                  </a:lnTo>
                  <a:lnTo>
                    <a:pt x="11147" y="75036"/>
                  </a:lnTo>
                  <a:lnTo>
                    <a:pt x="10093" y="73764"/>
                  </a:lnTo>
                  <a:lnTo>
                    <a:pt x="8514" y="71877"/>
                  </a:lnTo>
                  <a:lnTo>
                    <a:pt x="6407" y="69551"/>
                  </a:lnTo>
                  <a:lnTo>
                    <a:pt x="2151" y="64549"/>
                  </a:lnTo>
                  <a:lnTo>
                    <a:pt x="396" y="62311"/>
                  </a:lnTo>
                  <a:lnTo>
                    <a:pt x="440" y="61389"/>
                  </a:lnTo>
                  <a:lnTo>
                    <a:pt x="1581" y="57001"/>
                  </a:lnTo>
                  <a:lnTo>
                    <a:pt x="2063" y="53096"/>
                  </a:lnTo>
                  <a:lnTo>
                    <a:pt x="3775" y="49805"/>
                  </a:lnTo>
                  <a:lnTo>
                    <a:pt x="3775" y="49761"/>
                  </a:lnTo>
                  <a:lnTo>
                    <a:pt x="4301" y="47567"/>
                  </a:lnTo>
                  <a:lnTo>
                    <a:pt x="5398" y="43047"/>
                  </a:lnTo>
                  <a:lnTo>
                    <a:pt x="5749" y="40897"/>
                  </a:lnTo>
                  <a:lnTo>
                    <a:pt x="6188" y="37650"/>
                  </a:lnTo>
                  <a:lnTo>
                    <a:pt x="6671" y="33876"/>
                  </a:lnTo>
                  <a:lnTo>
                    <a:pt x="7373" y="27514"/>
                  </a:lnTo>
                  <a:lnTo>
                    <a:pt x="7373" y="27470"/>
                  </a:lnTo>
                  <a:lnTo>
                    <a:pt x="7197" y="26285"/>
                  </a:lnTo>
                  <a:lnTo>
                    <a:pt x="7461" y="25364"/>
                  </a:lnTo>
                  <a:lnTo>
                    <a:pt x="8250" y="24398"/>
                  </a:lnTo>
                  <a:lnTo>
                    <a:pt x="9040" y="23301"/>
                  </a:lnTo>
                  <a:lnTo>
                    <a:pt x="9786" y="22116"/>
                  </a:lnTo>
                  <a:lnTo>
                    <a:pt x="10576" y="20888"/>
                  </a:lnTo>
                  <a:lnTo>
                    <a:pt x="12156" y="18430"/>
                  </a:lnTo>
                  <a:lnTo>
                    <a:pt x="12989" y="17246"/>
                  </a:lnTo>
                  <a:lnTo>
                    <a:pt x="13823" y="16149"/>
                  </a:lnTo>
                  <a:lnTo>
                    <a:pt x="14701" y="15096"/>
                  </a:lnTo>
                  <a:lnTo>
                    <a:pt x="15184" y="14613"/>
                  </a:lnTo>
                  <a:lnTo>
                    <a:pt x="15622" y="14174"/>
                  </a:lnTo>
                  <a:lnTo>
                    <a:pt x="16105" y="13779"/>
                  </a:lnTo>
                  <a:lnTo>
                    <a:pt x="16632" y="13428"/>
                  </a:lnTo>
                  <a:lnTo>
                    <a:pt x="17114" y="13121"/>
                  </a:lnTo>
                  <a:lnTo>
                    <a:pt x="17641" y="12814"/>
                  </a:lnTo>
                  <a:lnTo>
                    <a:pt x="20010" y="11717"/>
                  </a:lnTo>
                  <a:lnTo>
                    <a:pt x="20054" y="11673"/>
                  </a:lnTo>
                  <a:lnTo>
                    <a:pt x="22775" y="9523"/>
                  </a:lnTo>
                  <a:lnTo>
                    <a:pt x="27865" y="5442"/>
                  </a:lnTo>
                  <a:lnTo>
                    <a:pt x="31507" y="2502"/>
                  </a:lnTo>
                  <a:lnTo>
                    <a:pt x="34403" y="308"/>
                  </a:lnTo>
                  <a:lnTo>
                    <a:pt x="34447" y="264"/>
                  </a:lnTo>
                  <a:lnTo>
                    <a:pt x="34491" y="176"/>
                  </a:lnTo>
                  <a:lnTo>
                    <a:pt x="34491" y="132"/>
                  </a:lnTo>
                  <a:lnTo>
                    <a:pt x="34447" y="45"/>
                  </a:lnTo>
                  <a:lnTo>
                    <a:pt x="34403"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 name="Google Shape;449;p7"/>
            <p:cNvSpPr/>
            <p:nvPr/>
          </p:nvSpPr>
          <p:spPr>
            <a:xfrm>
              <a:off x="2067925" y="3861800"/>
              <a:ext cx="110825" cy="71325"/>
            </a:xfrm>
            <a:custGeom>
              <a:rect b="b" l="l" r="r" t="t"/>
              <a:pathLst>
                <a:path extrusionOk="0" h="2853" w="4433">
                  <a:moveTo>
                    <a:pt x="3116" y="351"/>
                  </a:moveTo>
                  <a:lnTo>
                    <a:pt x="3555" y="615"/>
                  </a:lnTo>
                  <a:lnTo>
                    <a:pt x="4082" y="1405"/>
                  </a:lnTo>
                  <a:lnTo>
                    <a:pt x="4038" y="2151"/>
                  </a:lnTo>
                  <a:lnTo>
                    <a:pt x="3862" y="2326"/>
                  </a:lnTo>
                  <a:lnTo>
                    <a:pt x="3511" y="2502"/>
                  </a:lnTo>
                  <a:lnTo>
                    <a:pt x="2370" y="2414"/>
                  </a:lnTo>
                  <a:lnTo>
                    <a:pt x="747" y="1887"/>
                  </a:lnTo>
                  <a:lnTo>
                    <a:pt x="352" y="1492"/>
                  </a:lnTo>
                  <a:lnTo>
                    <a:pt x="352" y="1448"/>
                  </a:lnTo>
                  <a:lnTo>
                    <a:pt x="659" y="1229"/>
                  </a:lnTo>
                  <a:lnTo>
                    <a:pt x="2107" y="439"/>
                  </a:lnTo>
                  <a:lnTo>
                    <a:pt x="3116" y="351"/>
                  </a:lnTo>
                  <a:close/>
                  <a:moveTo>
                    <a:pt x="3160" y="0"/>
                  </a:moveTo>
                  <a:lnTo>
                    <a:pt x="2063" y="88"/>
                  </a:lnTo>
                  <a:lnTo>
                    <a:pt x="1975" y="88"/>
                  </a:lnTo>
                  <a:lnTo>
                    <a:pt x="483" y="922"/>
                  </a:lnTo>
                  <a:lnTo>
                    <a:pt x="440" y="966"/>
                  </a:lnTo>
                  <a:lnTo>
                    <a:pt x="88" y="1229"/>
                  </a:lnTo>
                  <a:lnTo>
                    <a:pt x="45" y="1317"/>
                  </a:lnTo>
                  <a:lnTo>
                    <a:pt x="1" y="1361"/>
                  </a:lnTo>
                  <a:lnTo>
                    <a:pt x="1" y="1580"/>
                  </a:lnTo>
                  <a:lnTo>
                    <a:pt x="88" y="1712"/>
                  </a:lnTo>
                  <a:lnTo>
                    <a:pt x="527" y="2151"/>
                  </a:lnTo>
                  <a:lnTo>
                    <a:pt x="615" y="2194"/>
                  </a:lnTo>
                  <a:lnTo>
                    <a:pt x="2283" y="2765"/>
                  </a:lnTo>
                  <a:lnTo>
                    <a:pt x="2326" y="2765"/>
                  </a:lnTo>
                  <a:lnTo>
                    <a:pt x="3555" y="2853"/>
                  </a:lnTo>
                  <a:lnTo>
                    <a:pt x="3599" y="2853"/>
                  </a:lnTo>
                  <a:lnTo>
                    <a:pt x="4038" y="2633"/>
                  </a:lnTo>
                  <a:lnTo>
                    <a:pt x="4082" y="2589"/>
                  </a:lnTo>
                  <a:lnTo>
                    <a:pt x="4345" y="2326"/>
                  </a:lnTo>
                  <a:lnTo>
                    <a:pt x="4389" y="2238"/>
                  </a:lnTo>
                  <a:lnTo>
                    <a:pt x="4433" y="1361"/>
                  </a:lnTo>
                  <a:lnTo>
                    <a:pt x="4389" y="1273"/>
                  </a:lnTo>
                  <a:lnTo>
                    <a:pt x="3818" y="351"/>
                  </a:lnTo>
                  <a:lnTo>
                    <a:pt x="3731" y="308"/>
                  </a:lnTo>
                  <a:lnTo>
                    <a:pt x="3248" y="44"/>
                  </a:lnTo>
                  <a:lnTo>
                    <a:pt x="3160"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 name="Google Shape;450;p7"/>
            <p:cNvSpPr/>
            <p:nvPr/>
          </p:nvSpPr>
          <p:spPr>
            <a:xfrm>
              <a:off x="2024050" y="3843150"/>
              <a:ext cx="172250" cy="154700"/>
            </a:xfrm>
            <a:custGeom>
              <a:rect b="b" l="l" r="r" t="t"/>
              <a:pathLst>
                <a:path extrusionOk="0" h="6188" w="6890">
                  <a:moveTo>
                    <a:pt x="4915" y="395"/>
                  </a:moveTo>
                  <a:lnTo>
                    <a:pt x="5705" y="703"/>
                  </a:lnTo>
                  <a:lnTo>
                    <a:pt x="5924" y="966"/>
                  </a:lnTo>
                  <a:lnTo>
                    <a:pt x="6495" y="2589"/>
                  </a:lnTo>
                  <a:lnTo>
                    <a:pt x="6539" y="5793"/>
                  </a:lnTo>
                  <a:lnTo>
                    <a:pt x="6495" y="5837"/>
                  </a:lnTo>
                  <a:lnTo>
                    <a:pt x="6144" y="5837"/>
                  </a:lnTo>
                  <a:lnTo>
                    <a:pt x="4652" y="5486"/>
                  </a:lnTo>
                  <a:lnTo>
                    <a:pt x="2589" y="4783"/>
                  </a:lnTo>
                  <a:lnTo>
                    <a:pt x="878" y="3950"/>
                  </a:lnTo>
                  <a:lnTo>
                    <a:pt x="571" y="3599"/>
                  </a:lnTo>
                  <a:lnTo>
                    <a:pt x="352" y="2853"/>
                  </a:lnTo>
                  <a:lnTo>
                    <a:pt x="571" y="2414"/>
                  </a:lnTo>
                  <a:lnTo>
                    <a:pt x="966" y="1975"/>
                  </a:lnTo>
                  <a:lnTo>
                    <a:pt x="2677" y="1054"/>
                  </a:lnTo>
                  <a:lnTo>
                    <a:pt x="4125" y="395"/>
                  </a:lnTo>
                  <a:close/>
                  <a:moveTo>
                    <a:pt x="4915" y="0"/>
                  </a:moveTo>
                  <a:lnTo>
                    <a:pt x="4081" y="44"/>
                  </a:lnTo>
                  <a:lnTo>
                    <a:pt x="3994" y="44"/>
                  </a:lnTo>
                  <a:lnTo>
                    <a:pt x="2502" y="746"/>
                  </a:lnTo>
                  <a:lnTo>
                    <a:pt x="746" y="1712"/>
                  </a:lnTo>
                  <a:lnTo>
                    <a:pt x="703" y="1712"/>
                  </a:lnTo>
                  <a:lnTo>
                    <a:pt x="264" y="2194"/>
                  </a:lnTo>
                  <a:lnTo>
                    <a:pt x="264" y="2238"/>
                  </a:lnTo>
                  <a:lnTo>
                    <a:pt x="1" y="2765"/>
                  </a:lnTo>
                  <a:lnTo>
                    <a:pt x="1" y="2897"/>
                  </a:lnTo>
                  <a:lnTo>
                    <a:pt x="220" y="3730"/>
                  </a:lnTo>
                  <a:lnTo>
                    <a:pt x="264" y="3818"/>
                  </a:lnTo>
                  <a:lnTo>
                    <a:pt x="659" y="4213"/>
                  </a:lnTo>
                  <a:lnTo>
                    <a:pt x="703" y="4257"/>
                  </a:lnTo>
                  <a:lnTo>
                    <a:pt x="2458" y="5091"/>
                  </a:lnTo>
                  <a:lnTo>
                    <a:pt x="4564" y="5837"/>
                  </a:lnTo>
                  <a:lnTo>
                    <a:pt x="6100" y="6188"/>
                  </a:lnTo>
                  <a:lnTo>
                    <a:pt x="6626" y="6188"/>
                  </a:lnTo>
                  <a:lnTo>
                    <a:pt x="6802" y="6056"/>
                  </a:lnTo>
                  <a:lnTo>
                    <a:pt x="6890" y="6012"/>
                  </a:lnTo>
                  <a:lnTo>
                    <a:pt x="6890" y="5924"/>
                  </a:lnTo>
                  <a:lnTo>
                    <a:pt x="6846" y="2546"/>
                  </a:lnTo>
                  <a:lnTo>
                    <a:pt x="6802" y="2502"/>
                  </a:lnTo>
                  <a:lnTo>
                    <a:pt x="6232" y="834"/>
                  </a:lnTo>
                  <a:lnTo>
                    <a:pt x="6232" y="746"/>
                  </a:lnTo>
                  <a:lnTo>
                    <a:pt x="5968" y="483"/>
                  </a:lnTo>
                  <a:lnTo>
                    <a:pt x="5880" y="395"/>
                  </a:lnTo>
                  <a:lnTo>
                    <a:pt x="5003" y="44"/>
                  </a:lnTo>
                  <a:lnTo>
                    <a:pt x="4915"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 name="Google Shape;451;p7"/>
            <p:cNvSpPr/>
            <p:nvPr/>
          </p:nvSpPr>
          <p:spPr>
            <a:xfrm>
              <a:off x="1979075" y="3826700"/>
              <a:ext cx="240275" cy="215025"/>
            </a:xfrm>
            <a:custGeom>
              <a:rect b="b" l="l" r="r" t="t"/>
              <a:pathLst>
                <a:path extrusionOk="0" h="8601" w="9611">
                  <a:moveTo>
                    <a:pt x="6714" y="351"/>
                  </a:moveTo>
                  <a:lnTo>
                    <a:pt x="7855" y="702"/>
                  </a:lnTo>
                  <a:lnTo>
                    <a:pt x="8206" y="966"/>
                  </a:lnTo>
                  <a:lnTo>
                    <a:pt x="8864" y="3028"/>
                  </a:lnTo>
                  <a:lnTo>
                    <a:pt x="9259" y="6495"/>
                  </a:lnTo>
                  <a:lnTo>
                    <a:pt x="8952" y="7592"/>
                  </a:lnTo>
                  <a:lnTo>
                    <a:pt x="8645" y="8250"/>
                  </a:lnTo>
                  <a:lnTo>
                    <a:pt x="7987" y="8162"/>
                  </a:lnTo>
                  <a:lnTo>
                    <a:pt x="1054" y="6451"/>
                  </a:lnTo>
                  <a:lnTo>
                    <a:pt x="483" y="6144"/>
                  </a:lnTo>
                  <a:lnTo>
                    <a:pt x="395" y="5924"/>
                  </a:lnTo>
                  <a:lnTo>
                    <a:pt x="1931" y="2633"/>
                  </a:lnTo>
                  <a:lnTo>
                    <a:pt x="2545" y="2019"/>
                  </a:lnTo>
                  <a:lnTo>
                    <a:pt x="4432" y="1010"/>
                  </a:lnTo>
                  <a:lnTo>
                    <a:pt x="5837" y="395"/>
                  </a:lnTo>
                  <a:lnTo>
                    <a:pt x="6714" y="351"/>
                  </a:lnTo>
                  <a:close/>
                  <a:moveTo>
                    <a:pt x="6714" y="0"/>
                  </a:moveTo>
                  <a:lnTo>
                    <a:pt x="5793" y="44"/>
                  </a:lnTo>
                  <a:lnTo>
                    <a:pt x="5749" y="44"/>
                  </a:lnTo>
                  <a:lnTo>
                    <a:pt x="4301" y="658"/>
                  </a:lnTo>
                  <a:lnTo>
                    <a:pt x="2370" y="1712"/>
                  </a:lnTo>
                  <a:lnTo>
                    <a:pt x="2326" y="1755"/>
                  </a:lnTo>
                  <a:lnTo>
                    <a:pt x="1668" y="2414"/>
                  </a:lnTo>
                  <a:lnTo>
                    <a:pt x="1624" y="2458"/>
                  </a:lnTo>
                  <a:lnTo>
                    <a:pt x="44" y="5880"/>
                  </a:lnTo>
                  <a:lnTo>
                    <a:pt x="0" y="5924"/>
                  </a:lnTo>
                  <a:lnTo>
                    <a:pt x="44" y="6012"/>
                  </a:lnTo>
                  <a:lnTo>
                    <a:pt x="176" y="6319"/>
                  </a:lnTo>
                  <a:lnTo>
                    <a:pt x="264" y="6407"/>
                  </a:lnTo>
                  <a:lnTo>
                    <a:pt x="922" y="6758"/>
                  </a:lnTo>
                  <a:lnTo>
                    <a:pt x="966" y="6802"/>
                  </a:lnTo>
                  <a:lnTo>
                    <a:pt x="5793" y="7986"/>
                  </a:lnTo>
                  <a:lnTo>
                    <a:pt x="7899" y="8513"/>
                  </a:lnTo>
                  <a:lnTo>
                    <a:pt x="7943" y="8513"/>
                  </a:lnTo>
                  <a:lnTo>
                    <a:pt x="8733" y="8601"/>
                  </a:lnTo>
                  <a:lnTo>
                    <a:pt x="8864" y="8601"/>
                  </a:lnTo>
                  <a:lnTo>
                    <a:pt x="8908" y="8513"/>
                  </a:lnTo>
                  <a:lnTo>
                    <a:pt x="9303" y="7723"/>
                  </a:lnTo>
                  <a:lnTo>
                    <a:pt x="9610" y="6538"/>
                  </a:lnTo>
                  <a:lnTo>
                    <a:pt x="9610" y="6495"/>
                  </a:lnTo>
                  <a:lnTo>
                    <a:pt x="9215" y="2984"/>
                  </a:lnTo>
                  <a:lnTo>
                    <a:pt x="9215" y="2940"/>
                  </a:lnTo>
                  <a:lnTo>
                    <a:pt x="8513" y="834"/>
                  </a:lnTo>
                  <a:lnTo>
                    <a:pt x="8469" y="746"/>
                  </a:lnTo>
                  <a:lnTo>
                    <a:pt x="8031" y="395"/>
                  </a:lnTo>
                  <a:lnTo>
                    <a:pt x="7987" y="395"/>
                  </a:lnTo>
                  <a:lnTo>
                    <a:pt x="6802"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 name="Google Shape;452;p7"/>
            <p:cNvSpPr/>
            <p:nvPr/>
          </p:nvSpPr>
          <p:spPr>
            <a:xfrm>
              <a:off x="1923125" y="3808050"/>
              <a:ext cx="342300" cy="295125"/>
            </a:xfrm>
            <a:custGeom>
              <a:rect b="b" l="l" r="r" t="t"/>
              <a:pathLst>
                <a:path extrusionOk="0" h="11805" w="13692">
                  <a:moveTo>
                    <a:pt x="8952" y="351"/>
                  </a:moveTo>
                  <a:lnTo>
                    <a:pt x="10883" y="1097"/>
                  </a:lnTo>
                  <a:lnTo>
                    <a:pt x="11848" y="4213"/>
                  </a:lnTo>
                  <a:lnTo>
                    <a:pt x="12463" y="8162"/>
                  </a:lnTo>
                  <a:lnTo>
                    <a:pt x="12463" y="8206"/>
                  </a:lnTo>
                  <a:lnTo>
                    <a:pt x="13340" y="9478"/>
                  </a:lnTo>
                  <a:lnTo>
                    <a:pt x="13340" y="9917"/>
                  </a:lnTo>
                  <a:lnTo>
                    <a:pt x="12901" y="10400"/>
                  </a:lnTo>
                  <a:lnTo>
                    <a:pt x="11497" y="11146"/>
                  </a:lnTo>
                  <a:lnTo>
                    <a:pt x="10444" y="11453"/>
                  </a:lnTo>
                  <a:lnTo>
                    <a:pt x="8382" y="10663"/>
                  </a:lnTo>
                  <a:lnTo>
                    <a:pt x="8382" y="10619"/>
                  </a:lnTo>
                  <a:lnTo>
                    <a:pt x="5003" y="9829"/>
                  </a:lnTo>
                  <a:lnTo>
                    <a:pt x="1536" y="9303"/>
                  </a:lnTo>
                  <a:lnTo>
                    <a:pt x="352" y="8952"/>
                  </a:lnTo>
                  <a:lnTo>
                    <a:pt x="352" y="8689"/>
                  </a:lnTo>
                  <a:lnTo>
                    <a:pt x="571" y="8118"/>
                  </a:lnTo>
                  <a:lnTo>
                    <a:pt x="1668" y="6582"/>
                  </a:lnTo>
                  <a:lnTo>
                    <a:pt x="3028" y="4388"/>
                  </a:lnTo>
                  <a:lnTo>
                    <a:pt x="3994" y="2589"/>
                  </a:lnTo>
                  <a:lnTo>
                    <a:pt x="5310" y="1712"/>
                  </a:lnTo>
                  <a:lnTo>
                    <a:pt x="8162" y="351"/>
                  </a:lnTo>
                  <a:close/>
                  <a:moveTo>
                    <a:pt x="8075" y="0"/>
                  </a:moveTo>
                  <a:lnTo>
                    <a:pt x="5178" y="1404"/>
                  </a:lnTo>
                  <a:lnTo>
                    <a:pt x="5135" y="1404"/>
                  </a:lnTo>
                  <a:lnTo>
                    <a:pt x="3774" y="2326"/>
                  </a:lnTo>
                  <a:lnTo>
                    <a:pt x="3686" y="2370"/>
                  </a:lnTo>
                  <a:lnTo>
                    <a:pt x="2721" y="4213"/>
                  </a:lnTo>
                  <a:lnTo>
                    <a:pt x="1361" y="6407"/>
                  </a:lnTo>
                  <a:lnTo>
                    <a:pt x="264" y="7943"/>
                  </a:lnTo>
                  <a:lnTo>
                    <a:pt x="264" y="7987"/>
                  </a:lnTo>
                  <a:lnTo>
                    <a:pt x="44" y="8557"/>
                  </a:lnTo>
                  <a:lnTo>
                    <a:pt x="0" y="8601"/>
                  </a:lnTo>
                  <a:lnTo>
                    <a:pt x="0" y="9084"/>
                  </a:lnTo>
                  <a:lnTo>
                    <a:pt x="0" y="9171"/>
                  </a:lnTo>
                  <a:lnTo>
                    <a:pt x="88" y="9259"/>
                  </a:lnTo>
                  <a:lnTo>
                    <a:pt x="1449" y="9610"/>
                  </a:lnTo>
                  <a:lnTo>
                    <a:pt x="1492" y="9610"/>
                  </a:lnTo>
                  <a:lnTo>
                    <a:pt x="4959" y="10181"/>
                  </a:lnTo>
                  <a:lnTo>
                    <a:pt x="8294" y="10970"/>
                  </a:lnTo>
                  <a:lnTo>
                    <a:pt x="10400" y="11804"/>
                  </a:lnTo>
                  <a:lnTo>
                    <a:pt x="10488" y="11804"/>
                  </a:lnTo>
                  <a:lnTo>
                    <a:pt x="11585" y="11453"/>
                  </a:lnTo>
                  <a:lnTo>
                    <a:pt x="11629" y="11453"/>
                  </a:lnTo>
                  <a:lnTo>
                    <a:pt x="13121" y="10707"/>
                  </a:lnTo>
                  <a:lnTo>
                    <a:pt x="13165" y="10663"/>
                  </a:lnTo>
                  <a:lnTo>
                    <a:pt x="13647" y="10093"/>
                  </a:lnTo>
                  <a:lnTo>
                    <a:pt x="13691" y="10005"/>
                  </a:lnTo>
                  <a:lnTo>
                    <a:pt x="13691" y="9391"/>
                  </a:lnTo>
                  <a:lnTo>
                    <a:pt x="13647" y="9303"/>
                  </a:lnTo>
                  <a:lnTo>
                    <a:pt x="12770" y="8030"/>
                  </a:lnTo>
                  <a:lnTo>
                    <a:pt x="12155" y="4125"/>
                  </a:lnTo>
                  <a:lnTo>
                    <a:pt x="11190" y="922"/>
                  </a:lnTo>
                  <a:lnTo>
                    <a:pt x="11190" y="878"/>
                  </a:lnTo>
                  <a:lnTo>
                    <a:pt x="11102" y="834"/>
                  </a:lnTo>
                  <a:lnTo>
                    <a:pt x="9040"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 name="Google Shape;453;p7"/>
            <p:cNvSpPr/>
            <p:nvPr/>
          </p:nvSpPr>
          <p:spPr>
            <a:xfrm>
              <a:off x="1712500" y="4127275"/>
              <a:ext cx="79000" cy="51575"/>
            </a:xfrm>
            <a:custGeom>
              <a:rect b="b" l="l" r="r" t="t"/>
              <a:pathLst>
                <a:path extrusionOk="0" h="2063" w="3160">
                  <a:moveTo>
                    <a:pt x="1931" y="352"/>
                  </a:moveTo>
                  <a:lnTo>
                    <a:pt x="2502" y="527"/>
                  </a:lnTo>
                  <a:lnTo>
                    <a:pt x="2677" y="703"/>
                  </a:lnTo>
                  <a:lnTo>
                    <a:pt x="2546" y="790"/>
                  </a:lnTo>
                  <a:lnTo>
                    <a:pt x="1492" y="1317"/>
                  </a:lnTo>
                  <a:lnTo>
                    <a:pt x="351" y="1624"/>
                  </a:lnTo>
                  <a:lnTo>
                    <a:pt x="746" y="1010"/>
                  </a:lnTo>
                  <a:lnTo>
                    <a:pt x="1317" y="439"/>
                  </a:lnTo>
                  <a:lnTo>
                    <a:pt x="1931" y="352"/>
                  </a:lnTo>
                  <a:close/>
                  <a:moveTo>
                    <a:pt x="1931" y="0"/>
                  </a:moveTo>
                  <a:lnTo>
                    <a:pt x="1185" y="132"/>
                  </a:lnTo>
                  <a:lnTo>
                    <a:pt x="1097" y="176"/>
                  </a:lnTo>
                  <a:lnTo>
                    <a:pt x="483" y="790"/>
                  </a:lnTo>
                  <a:lnTo>
                    <a:pt x="44" y="1449"/>
                  </a:lnTo>
                  <a:lnTo>
                    <a:pt x="44" y="1536"/>
                  </a:lnTo>
                  <a:lnTo>
                    <a:pt x="0" y="1843"/>
                  </a:lnTo>
                  <a:lnTo>
                    <a:pt x="0" y="1931"/>
                  </a:lnTo>
                  <a:lnTo>
                    <a:pt x="44" y="2019"/>
                  </a:lnTo>
                  <a:lnTo>
                    <a:pt x="176" y="2063"/>
                  </a:lnTo>
                  <a:lnTo>
                    <a:pt x="220" y="2019"/>
                  </a:lnTo>
                  <a:lnTo>
                    <a:pt x="1580" y="1668"/>
                  </a:lnTo>
                  <a:lnTo>
                    <a:pt x="1624" y="1668"/>
                  </a:lnTo>
                  <a:lnTo>
                    <a:pt x="2677" y="1097"/>
                  </a:lnTo>
                  <a:lnTo>
                    <a:pt x="3072" y="878"/>
                  </a:lnTo>
                  <a:lnTo>
                    <a:pt x="3116" y="834"/>
                  </a:lnTo>
                  <a:lnTo>
                    <a:pt x="3160" y="746"/>
                  </a:lnTo>
                  <a:lnTo>
                    <a:pt x="3160" y="659"/>
                  </a:lnTo>
                  <a:lnTo>
                    <a:pt x="3116" y="615"/>
                  </a:lnTo>
                  <a:lnTo>
                    <a:pt x="2721" y="264"/>
                  </a:lnTo>
                  <a:lnTo>
                    <a:pt x="2633" y="220"/>
                  </a:lnTo>
                  <a:lnTo>
                    <a:pt x="2019"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 name="Google Shape;454;p7"/>
            <p:cNvSpPr/>
            <p:nvPr/>
          </p:nvSpPr>
          <p:spPr>
            <a:xfrm>
              <a:off x="2405800" y="1437400"/>
              <a:ext cx="928100" cy="1383375"/>
            </a:xfrm>
            <a:custGeom>
              <a:rect b="b" l="l" r="r" t="t"/>
              <a:pathLst>
                <a:path extrusionOk="0" h="55335" w="37124">
                  <a:moveTo>
                    <a:pt x="36773" y="1"/>
                  </a:moveTo>
                  <a:lnTo>
                    <a:pt x="36685" y="45"/>
                  </a:lnTo>
                  <a:lnTo>
                    <a:pt x="36641" y="89"/>
                  </a:lnTo>
                  <a:lnTo>
                    <a:pt x="36597" y="133"/>
                  </a:lnTo>
                  <a:lnTo>
                    <a:pt x="36597" y="220"/>
                  </a:lnTo>
                  <a:lnTo>
                    <a:pt x="36641" y="264"/>
                  </a:lnTo>
                  <a:lnTo>
                    <a:pt x="36685" y="396"/>
                  </a:lnTo>
                  <a:lnTo>
                    <a:pt x="36773" y="1361"/>
                  </a:lnTo>
                  <a:lnTo>
                    <a:pt x="36773" y="3204"/>
                  </a:lnTo>
                  <a:lnTo>
                    <a:pt x="36071" y="4916"/>
                  </a:lnTo>
                  <a:lnTo>
                    <a:pt x="36071" y="4959"/>
                  </a:lnTo>
                  <a:lnTo>
                    <a:pt x="35281" y="7856"/>
                  </a:lnTo>
                  <a:lnTo>
                    <a:pt x="34667" y="9962"/>
                  </a:lnTo>
                  <a:lnTo>
                    <a:pt x="34008" y="11980"/>
                  </a:lnTo>
                  <a:lnTo>
                    <a:pt x="32648" y="14745"/>
                  </a:lnTo>
                  <a:lnTo>
                    <a:pt x="31551" y="16851"/>
                  </a:lnTo>
                  <a:lnTo>
                    <a:pt x="30630" y="18957"/>
                  </a:lnTo>
                  <a:lnTo>
                    <a:pt x="29138" y="21634"/>
                  </a:lnTo>
                  <a:lnTo>
                    <a:pt x="27733" y="23872"/>
                  </a:lnTo>
                  <a:lnTo>
                    <a:pt x="26505" y="25803"/>
                  </a:lnTo>
                  <a:lnTo>
                    <a:pt x="25144" y="28216"/>
                  </a:lnTo>
                  <a:lnTo>
                    <a:pt x="25144" y="28260"/>
                  </a:lnTo>
                  <a:lnTo>
                    <a:pt x="24881" y="29094"/>
                  </a:lnTo>
                  <a:lnTo>
                    <a:pt x="24881" y="29137"/>
                  </a:lnTo>
                  <a:lnTo>
                    <a:pt x="24881" y="30059"/>
                  </a:lnTo>
                  <a:lnTo>
                    <a:pt x="25232" y="32736"/>
                  </a:lnTo>
                  <a:lnTo>
                    <a:pt x="25583" y="36290"/>
                  </a:lnTo>
                  <a:lnTo>
                    <a:pt x="25496" y="36422"/>
                  </a:lnTo>
                  <a:lnTo>
                    <a:pt x="23345" y="37694"/>
                  </a:lnTo>
                  <a:lnTo>
                    <a:pt x="21371" y="39098"/>
                  </a:lnTo>
                  <a:lnTo>
                    <a:pt x="21327" y="39098"/>
                  </a:lnTo>
                  <a:lnTo>
                    <a:pt x="19659" y="40590"/>
                  </a:lnTo>
                  <a:lnTo>
                    <a:pt x="16500" y="43048"/>
                  </a:lnTo>
                  <a:lnTo>
                    <a:pt x="16456" y="43091"/>
                  </a:lnTo>
                  <a:lnTo>
                    <a:pt x="14964" y="44583"/>
                  </a:lnTo>
                  <a:lnTo>
                    <a:pt x="12595" y="47085"/>
                  </a:lnTo>
                  <a:lnTo>
                    <a:pt x="10401" y="48313"/>
                  </a:lnTo>
                  <a:lnTo>
                    <a:pt x="8250" y="49147"/>
                  </a:lnTo>
                  <a:lnTo>
                    <a:pt x="8207" y="49147"/>
                  </a:lnTo>
                  <a:lnTo>
                    <a:pt x="6627" y="50156"/>
                  </a:lnTo>
                  <a:lnTo>
                    <a:pt x="89" y="55027"/>
                  </a:lnTo>
                  <a:lnTo>
                    <a:pt x="45" y="55071"/>
                  </a:lnTo>
                  <a:lnTo>
                    <a:pt x="1" y="55115"/>
                  </a:lnTo>
                  <a:lnTo>
                    <a:pt x="45" y="55202"/>
                  </a:lnTo>
                  <a:lnTo>
                    <a:pt x="45" y="55246"/>
                  </a:lnTo>
                  <a:lnTo>
                    <a:pt x="133" y="55334"/>
                  </a:lnTo>
                  <a:lnTo>
                    <a:pt x="176" y="55334"/>
                  </a:lnTo>
                  <a:lnTo>
                    <a:pt x="308" y="55290"/>
                  </a:lnTo>
                  <a:lnTo>
                    <a:pt x="6846" y="50463"/>
                  </a:lnTo>
                  <a:lnTo>
                    <a:pt x="8382" y="49454"/>
                  </a:lnTo>
                  <a:lnTo>
                    <a:pt x="10532" y="48620"/>
                  </a:lnTo>
                  <a:lnTo>
                    <a:pt x="10576" y="48620"/>
                  </a:lnTo>
                  <a:lnTo>
                    <a:pt x="12814" y="47348"/>
                  </a:lnTo>
                  <a:lnTo>
                    <a:pt x="12858" y="47348"/>
                  </a:lnTo>
                  <a:lnTo>
                    <a:pt x="15227" y="44803"/>
                  </a:lnTo>
                  <a:lnTo>
                    <a:pt x="16719" y="43355"/>
                  </a:lnTo>
                  <a:lnTo>
                    <a:pt x="19879" y="40854"/>
                  </a:lnTo>
                  <a:lnTo>
                    <a:pt x="21546" y="39362"/>
                  </a:lnTo>
                  <a:lnTo>
                    <a:pt x="23521" y="37957"/>
                  </a:lnTo>
                  <a:lnTo>
                    <a:pt x="25715" y="36729"/>
                  </a:lnTo>
                  <a:lnTo>
                    <a:pt x="25759" y="36641"/>
                  </a:lnTo>
                  <a:lnTo>
                    <a:pt x="25890" y="36422"/>
                  </a:lnTo>
                  <a:lnTo>
                    <a:pt x="25934" y="36334"/>
                  </a:lnTo>
                  <a:lnTo>
                    <a:pt x="25583" y="32692"/>
                  </a:lnTo>
                  <a:lnTo>
                    <a:pt x="25232" y="30015"/>
                  </a:lnTo>
                  <a:lnTo>
                    <a:pt x="25232" y="29181"/>
                  </a:lnTo>
                  <a:lnTo>
                    <a:pt x="25452" y="28391"/>
                  </a:lnTo>
                  <a:lnTo>
                    <a:pt x="26812" y="25978"/>
                  </a:lnTo>
                  <a:lnTo>
                    <a:pt x="29445" y="21809"/>
                  </a:lnTo>
                  <a:lnTo>
                    <a:pt x="30937" y="19133"/>
                  </a:lnTo>
                  <a:lnTo>
                    <a:pt x="30981" y="19133"/>
                  </a:lnTo>
                  <a:lnTo>
                    <a:pt x="31858" y="17026"/>
                  </a:lnTo>
                  <a:lnTo>
                    <a:pt x="32955" y="14920"/>
                  </a:lnTo>
                  <a:lnTo>
                    <a:pt x="34359" y="12112"/>
                  </a:lnTo>
                  <a:lnTo>
                    <a:pt x="35018" y="10050"/>
                  </a:lnTo>
                  <a:lnTo>
                    <a:pt x="35632" y="7943"/>
                  </a:lnTo>
                  <a:lnTo>
                    <a:pt x="36422" y="5047"/>
                  </a:lnTo>
                  <a:lnTo>
                    <a:pt x="37080" y="3292"/>
                  </a:lnTo>
                  <a:lnTo>
                    <a:pt x="37124" y="3248"/>
                  </a:lnTo>
                  <a:lnTo>
                    <a:pt x="37124" y="1361"/>
                  </a:lnTo>
                  <a:lnTo>
                    <a:pt x="37036" y="352"/>
                  </a:lnTo>
                  <a:lnTo>
                    <a:pt x="37036" y="264"/>
                  </a:lnTo>
                  <a:lnTo>
                    <a:pt x="36948" y="89"/>
                  </a:lnTo>
                  <a:lnTo>
                    <a:pt x="36904" y="45"/>
                  </a:lnTo>
                  <a:lnTo>
                    <a:pt x="36817"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 name="Google Shape;455;p7"/>
            <p:cNvSpPr/>
            <p:nvPr/>
          </p:nvSpPr>
          <p:spPr>
            <a:xfrm>
              <a:off x="2378375" y="1436325"/>
              <a:ext cx="928100" cy="1359200"/>
            </a:xfrm>
            <a:custGeom>
              <a:rect b="b" l="l" r="r" t="t"/>
              <a:pathLst>
                <a:path extrusionOk="0" h="54368" w="37124">
                  <a:moveTo>
                    <a:pt x="36641" y="0"/>
                  </a:moveTo>
                  <a:lnTo>
                    <a:pt x="36553" y="44"/>
                  </a:lnTo>
                  <a:lnTo>
                    <a:pt x="36510" y="88"/>
                  </a:lnTo>
                  <a:lnTo>
                    <a:pt x="36510" y="132"/>
                  </a:lnTo>
                  <a:lnTo>
                    <a:pt x="36510" y="219"/>
                  </a:lnTo>
                  <a:lnTo>
                    <a:pt x="36685" y="878"/>
                  </a:lnTo>
                  <a:lnTo>
                    <a:pt x="36773" y="1316"/>
                  </a:lnTo>
                  <a:lnTo>
                    <a:pt x="36685" y="2194"/>
                  </a:lnTo>
                  <a:lnTo>
                    <a:pt x="36115" y="4169"/>
                  </a:lnTo>
                  <a:lnTo>
                    <a:pt x="35588" y="6275"/>
                  </a:lnTo>
                  <a:lnTo>
                    <a:pt x="34886" y="8776"/>
                  </a:lnTo>
                  <a:lnTo>
                    <a:pt x="34140" y="11102"/>
                  </a:lnTo>
                  <a:lnTo>
                    <a:pt x="32824" y="14042"/>
                  </a:lnTo>
                  <a:lnTo>
                    <a:pt x="31814" y="15929"/>
                  </a:lnTo>
                  <a:lnTo>
                    <a:pt x="30542" y="18693"/>
                  </a:lnTo>
                  <a:lnTo>
                    <a:pt x="29094" y="21194"/>
                  </a:lnTo>
                  <a:lnTo>
                    <a:pt x="27558" y="23652"/>
                  </a:lnTo>
                  <a:lnTo>
                    <a:pt x="26285" y="25758"/>
                  </a:lnTo>
                  <a:lnTo>
                    <a:pt x="24881" y="28171"/>
                  </a:lnTo>
                  <a:lnTo>
                    <a:pt x="22599" y="31682"/>
                  </a:lnTo>
                  <a:lnTo>
                    <a:pt x="22599" y="31769"/>
                  </a:lnTo>
                  <a:lnTo>
                    <a:pt x="22468" y="32866"/>
                  </a:lnTo>
                  <a:lnTo>
                    <a:pt x="22380" y="35631"/>
                  </a:lnTo>
                  <a:lnTo>
                    <a:pt x="22161" y="36508"/>
                  </a:lnTo>
                  <a:lnTo>
                    <a:pt x="21722" y="37254"/>
                  </a:lnTo>
                  <a:lnTo>
                    <a:pt x="20142" y="38790"/>
                  </a:lnTo>
                  <a:lnTo>
                    <a:pt x="17070" y="41335"/>
                  </a:lnTo>
                  <a:lnTo>
                    <a:pt x="17070" y="41379"/>
                  </a:lnTo>
                  <a:lnTo>
                    <a:pt x="15491" y="43047"/>
                  </a:lnTo>
                  <a:lnTo>
                    <a:pt x="13516" y="45285"/>
                  </a:lnTo>
                  <a:lnTo>
                    <a:pt x="12331" y="46294"/>
                  </a:lnTo>
                  <a:lnTo>
                    <a:pt x="11234" y="46820"/>
                  </a:lnTo>
                  <a:lnTo>
                    <a:pt x="8777" y="47742"/>
                  </a:lnTo>
                  <a:lnTo>
                    <a:pt x="8733" y="47786"/>
                  </a:lnTo>
                  <a:lnTo>
                    <a:pt x="6934" y="48927"/>
                  </a:lnTo>
                  <a:lnTo>
                    <a:pt x="2195" y="52481"/>
                  </a:lnTo>
                  <a:lnTo>
                    <a:pt x="45" y="54061"/>
                  </a:lnTo>
                  <a:lnTo>
                    <a:pt x="1" y="54104"/>
                  </a:lnTo>
                  <a:lnTo>
                    <a:pt x="1" y="54148"/>
                  </a:lnTo>
                  <a:lnTo>
                    <a:pt x="1" y="54236"/>
                  </a:lnTo>
                  <a:lnTo>
                    <a:pt x="1" y="54280"/>
                  </a:lnTo>
                  <a:lnTo>
                    <a:pt x="89" y="54324"/>
                  </a:lnTo>
                  <a:lnTo>
                    <a:pt x="176" y="54368"/>
                  </a:lnTo>
                  <a:lnTo>
                    <a:pt x="264" y="54324"/>
                  </a:lnTo>
                  <a:lnTo>
                    <a:pt x="2370" y="52788"/>
                  </a:lnTo>
                  <a:lnTo>
                    <a:pt x="5486" y="50462"/>
                  </a:lnTo>
                  <a:lnTo>
                    <a:pt x="7153" y="49190"/>
                  </a:lnTo>
                  <a:lnTo>
                    <a:pt x="8909" y="48093"/>
                  </a:lnTo>
                  <a:lnTo>
                    <a:pt x="11366" y="47128"/>
                  </a:lnTo>
                  <a:lnTo>
                    <a:pt x="12507" y="46601"/>
                  </a:lnTo>
                  <a:lnTo>
                    <a:pt x="12551" y="46601"/>
                  </a:lnTo>
                  <a:lnTo>
                    <a:pt x="13736" y="45548"/>
                  </a:lnTo>
                  <a:lnTo>
                    <a:pt x="13779" y="45548"/>
                  </a:lnTo>
                  <a:lnTo>
                    <a:pt x="15754" y="43310"/>
                  </a:lnTo>
                  <a:lnTo>
                    <a:pt x="17334" y="41599"/>
                  </a:lnTo>
                  <a:lnTo>
                    <a:pt x="20361" y="39054"/>
                  </a:lnTo>
                  <a:lnTo>
                    <a:pt x="21985" y="37474"/>
                  </a:lnTo>
                  <a:lnTo>
                    <a:pt x="22029" y="37474"/>
                  </a:lnTo>
                  <a:lnTo>
                    <a:pt x="22512" y="36640"/>
                  </a:lnTo>
                  <a:lnTo>
                    <a:pt x="22512" y="36596"/>
                  </a:lnTo>
                  <a:lnTo>
                    <a:pt x="22731" y="35675"/>
                  </a:lnTo>
                  <a:lnTo>
                    <a:pt x="22819" y="32910"/>
                  </a:lnTo>
                  <a:lnTo>
                    <a:pt x="22950" y="31813"/>
                  </a:lnTo>
                  <a:lnTo>
                    <a:pt x="25188" y="28347"/>
                  </a:lnTo>
                  <a:lnTo>
                    <a:pt x="26593" y="25933"/>
                  </a:lnTo>
                  <a:lnTo>
                    <a:pt x="27821" y="23827"/>
                  </a:lnTo>
                  <a:lnTo>
                    <a:pt x="29401" y="21370"/>
                  </a:lnTo>
                  <a:lnTo>
                    <a:pt x="30849" y="18869"/>
                  </a:lnTo>
                  <a:lnTo>
                    <a:pt x="32121" y="16104"/>
                  </a:lnTo>
                  <a:lnTo>
                    <a:pt x="33131" y="14173"/>
                  </a:lnTo>
                  <a:lnTo>
                    <a:pt x="34491" y="11233"/>
                  </a:lnTo>
                  <a:lnTo>
                    <a:pt x="35237" y="8864"/>
                  </a:lnTo>
                  <a:lnTo>
                    <a:pt x="35895" y="6363"/>
                  </a:lnTo>
                  <a:lnTo>
                    <a:pt x="36466" y="4256"/>
                  </a:lnTo>
                  <a:lnTo>
                    <a:pt x="36992" y="2282"/>
                  </a:lnTo>
                  <a:lnTo>
                    <a:pt x="37036" y="2238"/>
                  </a:lnTo>
                  <a:lnTo>
                    <a:pt x="37124" y="1316"/>
                  </a:lnTo>
                  <a:lnTo>
                    <a:pt x="37124" y="1273"/>
                  </a:lnTo>
                  <a:lnTo>
                    <a:pt x="37036" y="790"/>
                  </a:lnTo>
                  <a:lnTo>
                    <a:pt x="36861" y="132"/>
                  </a:lnTo>
                  <a:lnTo>
                    <a:pt x="36817" y="44"/>
                  </a:lnTo>
                  <a:lnTo>
                    <a:pt x="36773"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 name="Google Shape;456;p7"/>
            <p:cNvSpPr/>
            <p:nvPr/>
          </p:nvSpPr>
          <p:spPr>
            <a:xfrm>
              <a:off x="2348775" y="1447275"/>
              <a:ext cx="932475" cy="1321925"/>
            </a:xfrm>
            <a:custGeom>
              <a:rect b="b" l="l" r="r" t="t"/>
              <a:pathLst>
                <a:path extrusionOk="0" h="52877" w="37299">
                  <a:moveTo>
                    <a:pt x="37079" y="1"/>
                  </a:moveTo>
                  <a:lnTo>
                    <a:pt x="36991" y="45"/>
                  </a:lnTo>
                  <a:lnTo>
                    <a:pt x="36948" y="89"/>
                  </a:lnTo>
                  <a:lnTo>
                    <a:pt x="36948" y="132"/>
                  </a:lnTo>
                  <a:lnTo>
                    <a:pt x="36860" y="703"/>
                  </a:lnTo>
                  <a:lnTo>
                    <a:pt x="35763" y="4828"/>
                  </a:lnTo>
                  <a:lnTo>
                    <a:pt x="35061" y="7504"/>
                  </a:lnTo>
                  <a:lnTo>
                    <a:pt x="34315" y="9918"/>
                  </a:lnTo>
                  <a:lnTo>
                    <a:pt x="32165" y="14525"/>
                  </a:lnTo>
                  <a:lnTo>
                    <a:pt x="31024" y="17026"/>
                  </a:lnTo>
                  <a:lnTo>
                    <a:pt x="29532" y="19615"/>
                  </a:lnTo>
                  <a:lnTo>
                    <a:pt x="26987" y="23696"/>
                  </a:lnTo>
                  <a:lnTo>
                    <a:pt x="24705" y="27645"/>
                  </a:lnTo>
                  <a:lnTo>
                    <a:pt x="23696" y="29094"/>
                  </a:lnTo>
                  <a:lnTo>
                    <a:pt x="21063" y="32648"/>
                  </a:lnTo>
                  <a:lnTo>
                    <a:pt x="21019" y="32692"/>
                  </a:lnTo>
                  <a:lnTo>
                    <a:pt x="20229" y="35017"/>
                  </a:lnTo>
                  <a:lnTo>
                    <a:pt x="18386" y="38528"/>
                  </a:lnTo>
                  <a:lnTo>
                    <a:pt x="17114" y="39888"/>
                  </a:lnTo>
                  <a:lnTo>
                    <a:pt x="14963" y="42389"/>
                  </a:lnTo>
                  <a:lnTo>
                    <a:pt x="12813" y="44627"/>
                  </a:lnTo>
                  <a:lnTo>
                    <a:pt x="9391" y="45900"/>
                  </a:lnTo>
                  <a:lnTo>
                    <a:pt x="9391" y="45944"/>
                  </a:lnTo>
                  <a:lnTo>
                    <a:pt x="7855" y="46821"/>
                  </a:lnTo>
                  <a:lnTo>
                    <a:pt x="7811" y="46865"/>
                  </a:lnTo>
                  <a:lnTo>
                    <a:pt x="6012" y="48225"/>
                  </a:lnTo>
                  <a:lnTo>
                    <a:pt x="44" y="52569"/>
                  </a:lnTo>
                  <a:lnTo>
                    <a:pt x="0" y="52613"/>
                  </a:lnTo>
                  <a:lnTo>
                    <a:pt x="0" y="52657"/>
                  </a:lnTo>
                  <a:lnTo>
                    <a:pt x="0" y="52745"/>
                  </a:lnTo>
                  <a:lnTo>
                    <a:pt x="0" y="52789"/>
                  </a:lnTo>
                  <a:lnTo>
                    <a:pt x="88" y="52833"/>
                  </a:lnTo>
                  <a:lnTo>
                    <a:pt x="176" y="52877"/>
                  </a:lnTo>
                  <a:lnTo>
                    <a:pt x="263" y="52833"/>
                  </a:lnTo>
                  <a:lnTo>
                    <a:pt x="6231" y="48489"/>
                  </a:lnTo>
                  <a:lnTo>
                    <a:pt x="8030" y="47128"/>
                  </a:lnTo>
                  <a:lnTo>
                    <a:pt x="9522" y="46251"/>
                  </a:lnTo>
                  <a:lnTo>
                    <a:pt x="12243" y="45241"/>
                  </a:lnTo>
                  <a:lnTo>
                    <a:pt x="12989" y="44934"/>
                  </a:lnTo>
                  <a:lnTo>
                    <a:pt x="13077" y="44890"/>
                  </a:lnTo>
                  <a:lnTo>
                    <a:pt x="15227" y="42653"/>
                  </a:lnTo>
                  <a:lnTo>
                    <a:pt x="17377" y="40107"/>
                  </a:lnTo>
                  <a:lnTo>
                    <a:pt x="18649" y="38747"/>
                  </a:lnTo>
                  <a:lnTo>
                    <a:pt x="18693" y="38703"/>
                  </a:lnTo>
                  <a:lnTo>
                    <a:pt x="20580" y="35193"/>
                  </a:lnTo>
                  <a:lnTo>
                    <a:pt x="20580" y="35149"/>
                  </a:lnTo>
                  <a:lnTo>
                    <a:pt x="21326" y="32823"/>
                  </a:lnTo>
                  <a:lnTo>
                    <a:pt x="23959" y="29313"/>
                  </a:lnTo>
                  <a:lnTo>
                    <a:pt x="25012" y="27821"/>
                  </a:lnTo>
                  <a:lnTo>
                    <a:pt x="27294" y="23872"/>
                  </a:lnTo>
                  <a:lnTo>
                    <a:pt x="29839" y="19791"/>
                  </a:lnTo>
                  <a:lnTo>
                    <a:pt x="31331" y="17158"/>
                  </a:lnTo>
                  <a:lnTo>
                    <a:pt x="32472" y="14701"/>
                  </a:lnTo>
                  <a:lnTo>
                    <a:pt x="34666" y="10049"/>
                  </a:lnTo>
                  <a:lnTo>
                    <a:pt x="35412" y="7592"/>
                  </a:lnTo>
                  <a:lnTo>
                    <a:pt x="36114" y="4915"/>
                  </a:lnTo>
                  <a:lnTo>
                    <a:pt x="37211" y="791"/>
                  </a:lnTo>
                  <a:lnTo>
                    <a:pt x="37211" y="747"/>
                  </a:lnTo>
                  <a:lnTo>
                    <a:pt x="37299" y="176"/>
                  </a:lnTo>
                  <a:lnTo>
                    <a:pt x="37255" y="132"/>
                  </a:lnTo>
                  <a:lnTo>
                    <a:pt x="37255" y="45"/>
                  </a:lnTo>
                  <a:lnTo>
                    <a:pt x="37211"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 name="Google Shape;457;p7"/>
            <p:cNvSpPr/>
            <p:nvPr/>
          </p:nvSpPr>
          <p:spPr>
            <a:xfrm>
              <a:off x="2318050" y="1439600"/>
              <a:ext cx="942350" cy="1302175"/>
            </a:xfrm>
            <a:custGeom>
              <a:rect b="b" l="l" r="r" t="t"/>
              <a:pathLst>
                <a:path extrusionOk="0" h="52087" w="37694">
                  <a:moveTo>
                    <a:pt x="37431" y="1"/>
                  </a:moveTo>
                  <a:lnTo>
                    <a:pt x="37387" y="45"/>
                  </a:lnTo>
                  <a:lnTo>
                    <a:pt x="37343" y="132"/>
                  </a:lnTo>
                  <a:lnTo>
                    <a:pt x="37255" y="527"/>
                  </a:lnTo>
                  <a:lnTo>
                    <a:pt x="36377" y="3116"/>
                  </a:lnTo>
                  <a:lnTo>
                    <a:pt x="35763" y="5266"/>
                  </a:lnTo>
                  <a:lnTo>
                    <a:pt x="35149" y="7636"/>
                  </a:lnTo>
                  <a:lnTo>
                    <a:pt x="33876" y="11322"/>
                  </a:lnTo>
                  <a:lnTo>
                    <a:pt x="32560" y="13867"/>
                  </a:lnTo>
                  <a:lnTo>
                    <a:pt x="31551" y="16105"/>
                  </a:lnTo>
                  <a:lnTo>
                    <a:pt x="30629" y="17684"/>
                  </a:lnTo>
                  <a:lnTo>
                    <a:pt x="29708" y="19264"/>
                  </a:lnTo>
                  <a:lnTo>
                    <a:pt x="27821" y="22380"/>
                  </a:lnTo>
                  <a:lnTo>
                    <a:pt x="26504" y="24486"/>
                  </a:lnTo>
                  <a:lnTo>
                    <a:pt x="25232" y="26636"/>
                  </a:lnTo>
                  <a:lnTo>
                    <a:pt x="23959" y="28567"/>
                  </a:lnTo>
                  <a:lnTo>
                    <a:pt x="22687" y="30190"/>
                  </a:lnTo>
                  <a:lnTo>
                    <a:pt x="21283" y="31902"/>
                  </a:lnTo>
                  <a:lnTo>
                    <a:pt x="19791" y="33481"/>
                  </a:lnTo>
                  <a:lnTo>
                    <a:pt x="17684" y="35280"/>
                  </a:lnTo>
                  <a:lnTo>
                    <a:pt x="17684" y="35324"/>
                  </a:lnTo>
                  <a:lnTo>
                    <a:pt x="16763" y="36334"/>
                  </a:lnTo>
                  <a:lnTo>
                    <a:pt x="16719" y="36377"/>
                  </a:lnTo>
                  <a:lnTo>
                    <a:pt x="16149" y="37387"/>
                  </a:lnTo>
                  <a:lnTo>
                    <a:pt x="15359" y="39449"/>
                  </a:lnTo>
                  <a:lnTo>
                    <a:pt x="14437" y="41424"/>
                  </a:lnTo>
                  <a:lnTo>
                    <a:pt x="12901" y="43486"/>
                  </a:lnTo>
                  <a:lnTo>
                    <a:pt x="12331" y="43925"/>
                  </a:lnTo>
                  <a:lnTo>
                    <a:pt x="9917" y="44890"/>
                  </a:lnTo>
                  <a:lnTo>
                    <a:pt x="8338" y="45856"/>
                  </a:lnTo>
                  <a:lnTo>
                    <a:pt x="6144" y="47479"/>
                  </a:lnTo>
                  <a:lnTo>
                    <a:pt x="3599" y="49322"/>
                  </a:lnTo>
                  <a:lnTo>
                    <a:pt x="88" y="51779"/>
                  </a:lnTo>
                  <a:lnTo>
                    <a:pt x="44" y="51823"/>
                  </a:lnTo>
                  <a:lnTo>
                    <a:pt x="0" y="51867"/>
                  </a:lnTo>
                  <a:lnTo>
                    <a:pt x="0" y="51955"/>
                  </a:lnTo>
                  <a:lnTo>
                    <a:pt x="44" y="51999"/>
                  </a:lnTo>
                  <a:lnTo>
                    <a:pt x="88" y="52043"/>
                  </a:lnTo>
                  <a:lnTo>
                    <a:pt x="176" y="52087"/>
                  </a:lnTo>
                  <a:lnTo>
                    <a:pt x="308" y="52043"/>
                  </a:lnTo>
                  <a:lnTo>
                    <a:pt x="3818" y="49585"/>
                  </a:lnTo>
                  <a:lnTo>
                    <a:pt x="6319" y="47786"/>
                  </a:lnTo>
                  <a:lnTo>
                    <a:pt x="8513" y="46163"/>
                  </a:lnTo>
                  <a:lnTo>
                    <a:pt x="10049" y="45197"/>
                  </a:lnTo>
                  <a:lnTo>
                    <a:pt x="12506" y="44232"/>
                  </a:lnTo>
                  <a:lnTo>
                    <a:pt x="12506" y="44188"/>
                  </a:lnTo>
                  <a:lnTo>
                    <a:pt x="13121" y="43749"/>
                  </a:lnTo>
                  <a:lnTo>
                    <a:pt x="13165" y="43705"/>
                  </a:lnTo>
                  <a:lnTo>
                    <a:pt x="14744" y="41599"/>
                  </a:lnTo>
                  <a:lnTo>
                    <a:pt x="14744" y="41555"/>
                  </a:lnTo>
                  <a:lnTo>
                    <a:pt x="15666" y="39581"/>
                  </a:lnTo>
                  <a:lnTo>
                    <a:pt x="16456" y="37562"/>
                  </a:lnTo>
                  <a:lnTo>
                    <a:pt x="17026" y="36553"/>
                  </a:lnTo>
                  <a:lnTo>
                    <a:pt x="17948" y="35544"/>
                  </a:lnTo>
                  <a:lnTo>
                    <a:pt x="20054" y="33745"/>
                  </a:lnTo>
                  <a:lnTo>
                    <a:pt x="21546" y="32121"/>
                  </a:lnTo>
                  <a:lnTo>
                    <a:pt x="22950" y="30410"/>
                  </a:lnTo>
                  <a:lnTo>
                    <a:pt x="24223" y="28742"/>
                  </a:lnTo>
                  <a:lnTo>
                    <a:pt x="25539" y="26855"/>
                  </a:lnTo>
                  <a:lnTo>
                    <a:pt x="26811" y="24661"/>
                  </a:lnTo>
                  <a:lnTo>
                    <a:pt x="28128" y="22555"/>
                  </a:lnTo>
                  <a:lnTo>
                    <a:pt x="30015" y="19440"/>
                  </a:lnTo>
                  <a:lnTo>
                    <a:pt x="30936" y="17860"/>
                  </a:lnTo>
                  <a:lnTo>
                    <a:pt x="31858" y="16236"/>
                  </a:lnTo>
                  <a:lnTo>
                    <a:pt x="32911" y="14042"/>
                  </a:lnTo>
                  <a:lnTo>
                    <a:pt x="34183" y="11453"/>
                  </a:lnTo>
                  <a:lnTo>
                    <a:pt x="35456" y="7724"/>
                  </a:lnTo>
                  <a:lnTo>
                    <a:pt x="36114" y="5354"/>
                  </a:lnTo>
                  <a:lnTo>
                    <a:pt x="36685" y="3248"/>
                  </a:lnTo>
                  <a:lnTo>
                    <a:pt x="37606" y="615"/>
                  </a:lnTo>
                  <a:lnTo>
                    <a:pt x="37694" y="176"/>
                  </a:lnTo>
                  <a:lnTo>
                    <a:pt x="37694" y="132"/>
                  </a:lnTo>
                  <a:lnTo>
                    <a:pt x="37694" y="45"/>
                  </a:lnTo>
                  <a:lnTo>
                    <a:pt x="37650"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 name="Google Shape;458;p7"/>
            <p:cNvSpPr/>
            <p:nvPr/>
          </p:nvSpPr>
          <p:spPr>
            <a:xfrm>
              <a:off x="2259900" y="1412175"/>
              <a:ext cx="956625" cy="1275850"/>
            </a:xfrm>
            <a:custGeom>
              <a:rect b="b" l="l" r="r" t="t"/>
              <a:pathLst>
                <a:path extrusionOk="0" h="51034" w="38265">
                  <a:moveTo>
                    <a:pt x="38001" y="1"/>
                  </a:moveTo>
                  <a:lnTo>
                    <a:pt x="37957" y="45"/>
                  </a:lnTo>
                  <a:lnTo>
                    <a:pt x="37914" y="88"/>
                  </a:lnTo>
                  <a:lnTo>
                    <a:pt x="37299" y="1888"/>
                  </a:lnTo>
                  <a:lnTo>
                    <a:pt x="36334" y="4082"/>
                  </a:lnTo>
                  <a:lnTo>
                    <a:pt x="36334" y="4125"/>
                  </a:lnTo>
                  <a:lnTo>
                    <a:pt x="35588" y="6714"/>
                  </a:lnTo>
                  <a:lnTo>
                    <a:pt x="34623" y="10049"/>
                  </a:lnTo>
                  <a:lnTo>
                    <a:pt x="32999" y="13604"/>
                  </a:lnTo>
                  <a:lnTo>
                    <a:pt x="32121" y="15315"/>
                  </a:lnTo>
                  <a:lnTo>
                    <a:pt x="29313" y="20142"/>
                  </a:lnTo>
                  <a:lnTo>
                    <a:pt x="27865" y="22467"/>
                  </a:lnTo>
                  <a:lnTo>
                    <a:pt x="26636" y="24530"/>
                  </a:lnTo>
                  <a:lnTo>
                    <a:pt x="24442" y="27909"/>
                  </a:lnTo>
                  <a:lnTo>
                    <a:pt x="22819" y="29927"/>
                  </a:lnTo>
                  <a:lnTo>
                    <a:pt x="21853" y="31112"/>
                  </a:lnTo>
                  <a:lnTo>
                    <a:pt x="20932" y="32077"/>
                  </a:lnTo>
                  <a:lnTo>
                    <a:pt x="20010" y="32955"/>
                  </a:lnTo>
                  <a:lnTo>
                    <a:pt x="19133" y="33701"/>
                  </a:lnTo>
                  <a:lnTo>
                    <a:pt x="18211" y="34403"/>
                  </a:lnTo>
                  <a:lnTo>
                    <a:pt x="17246" y="35017"/>
                  </a:lnTo>
                  <a:lnTo>
                    <a:pt x="15096" y="36377"/>
                  </a:lnTo>
                  <a:lnTo>
                    <a:pt x="13472" y="37343"/>
                  </a:lnTo>
                  <a:lnTo>
                    <a:pt x="11103" y="39010"/>
                  </a:lnTo>
                  <a:lnTo>
                    <a:pt x="11059" y="39010"/>
                  </a:lnTo>
                  <a:lnTo>
                    <a:pt x="9347" y="40590"/>
                  </a:lnTo>
                  <a:lnTo>
                    <a:pt x="9303" y="40634"/>
                  </a:lnTo>
                  <a:lnTo>
                    <a:pt x="8163" y="42652"/>
                  </a:lnTo>
                  <a:lnTo>
                    <a:pt x="5793" y="46645"/>
                  </a:lnTo>
                  <a:lnTo>
                    <a:pt x="4959" y="47304"/>
                  </a:lnTo>
                  <a:lnTo>
                    <a:pt x="2897" y="48708"/>
                  </a:lnTo>
                  <a:lnTo>
                    <a:pt x="45" y="50726"/>
                  </a:lnTo>
                  <a:lnTo>
                    <a:pt x="1" y="50770"/>
                  </a:lnTo>
                  <a:lnTo>
                    <a:pt x="1" y="50858"/>
                  </a:lnTo>
                  <a:lnTo>
                    <a:pt x="1" y="50902"/>
                  </a:lnTo>
                  <a:lnTo>
                    <a:pt x="1" y="50990"/>
                  </a:lnTo>
                  <a:lnTo>
                    <a:pt x="89" y="51033"/>
                  </a:lnTo>
                  <a:lnTo>
                    <a:pt x="264" y="51033"/>
                  </a:lnTo>
                  <a:lnTo>
                    <a:pt x="3116" y="48971"/>
                  </a:lnTo>
                  <a:lnTo>
                    <a:pt x="5179" y="47611"/>
                  </a:lnTo>
                  <a:lnTo>
                    <a:pt x="6056" y="46909"/>
                  </a:lnTo>
                  <a:lnTo>
                    <a:pt x="6100" y="46865"/>
                  </a:lnTo>
                  <a:lnTo>
                    <a:pt x="8470" y="42828"/>
                  </a:lnTo>
                  <a:lnTo>
                    <a:pt x="9611" y="40809"/>
                  </a:lnTo>
                  <a:lnTo>
                    <a:pt x="11278" y="39317"/>
                  </a:lnTo>
                  <a:lnTo>
                    <a:pt x="13692" y="37650"/>
                  </a:lnTo>
                  <a:lnTo>
                    <a:pt x="15271" y="36685"/>
                  </a:lnTo>
                  <a:lnTo>
                    <a:pt x="17421" y="35324"/>
                  </a:lnTo>
                  <a:lnTo>
                    <a:pt x="18431" y="34666"/>
                  </a:lnTo>
                  <a:lnTo>
                    <a:pt x="19352" y="33964"/>
                  </a:lnTo>
                  <a:lnTo>
                    <a:pt x="20230" y="33218"/>
                  </a:lnTo>
                  <a:lnTo>
                    <a:pt x="21151" y="32340"/>
                  </a:lnTo>
                  <a:lnTo>
                    <a:pt x="22117" y="31331"/>
                  </a:lnTo>
                  <a:lnTo>
                    <a:pt x="23126" y="30146"/>
                  </a:lnTo>
                  <a:lnTo>
                    <a:pt x="24706" y="28084"/>
                  </a:lnTo>
                  <a:lnTo>
                    <a:pt x="26943" y="24705"/>
                  </a:lnTo>
                  <a:lnTo>
                    <a:pt x="28172" y="22643"/>
                  </a:lnTo>
                  <a:lnTo>
                    <a:pt x="29620" y="20317"/>
                  </a:lnTo>
                  <a:lnTo>
                    <a:pt x="32429" y="15490"/>
                  </a:lnTo>
                  <a:lnTo>
                    <a:pt x="33306" y="13735"/>
                  </a:lnTo>
                  <a:lnTo>
                    <a:pt x="34974" y="10181"/>
                  </a:lnTo>
                  <a:lnTo>
                    <a:pt x="34974" y="10137"/>
                  </a:lnTo>
                  <a:lnTo>
                    <a:pt x="35895" y="6802"/>
                  </a:lnTo>
                  <a:lnTo>
                    <a:pt x="36685" y="4213"/>
                  </a:lnTo>
                  <a:lnTo>
                    <a:pt x="37606" y="2019"/>
                  </a:lnTo>
                  <a:lnTo>
                    <a:pt x="38221" y="220"/>
                  </a:lnTo>
                  <a:lnTo>
                    <a:pt x="38265" y="132"/>
                  </a:lnTo>
                  <a:lnTo>
                    <a:pt x="38221" y="88"/>
                  </a:lnTo>
                  <a:lnTo>
                    <a:pt x="38177" y="45"/>
                  </a:lnTo>
                  <a:lnTo>
                    <a:pt x="38133"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 name="Google Shape;459;p7"/>
            <p:cNvSpPr/>
            <p:nvPr/>
          </p:nvSpPr>
          <p:spPr>
            <a:xfrm>
              <a:off x="2230300" y="1375975"/>
              <a:ext cx="970875" cy="1286825"/>
            </a:xfrm>
            <a:custGeom>
              <a:rect b="b" l="l" r="r" t="t"/>
              <a:pathLst>
                <a:path extrusionOk="0" h="51473" w="38835">
                  <a:moveTo>
                    <a:pt x="38659" y="1"/>
                  </a:moveTo>
                  <a:lnTo>
                    <a:pt x="38571" y="45"/>
                  </a:lnTo>
                  <a:lnTo>
                    <a:pt x="38527" y="88"/>
                  </a:lnTo>
                  <a:lnTo>
                    <a:pt x="38527" y="132"/>
                  </a:lnTo>
                  <a:lnTo>
                    <a:pt x="38220" y="1185"/>
                  </a:lnTo>
                  <a:lnTo>
                    <a:pt x="37255" y="3511"/>
                  </a:lnTo>
                  <a:lnTo>
                    <a:pt x="36158" y="6144"/>
                  </a:lnTo>
                  <a:lnTo>
                    <a:pt x="36114" y="6144"/>
                  </a:lnTo>
                  <a:lnTo>
                    <a:pt x="34710" y="11058"/>
                  </a:lnTo>
                  <a:lnTo>
                    <a:pt x="32954" y="14876"/>
                  </a:lnTo>
                  <a:lnTo>
                    <a:pt x="31111" y="18079"/>
                  </a:lnTo>
                  <a:lnTo>
                    <a:pt x="29049" y="21678"/>
                  </a:lnTo>
                  <a:lnTo>
                    <a:pt x="27996" y="23433"/>
                  </a:lnTo>
                  <a:lnTo>
                    <a:pt x="26943" y="25188"/>
                  </a:lnTo>
                  <a:lnTo>
                    <a:pt x="25802" y="26855"/>
                  </a:lnTo>
                  <a:lnTo>
                    <a:pt x="24661" y="28523"/>
                  </a:lnTo>
                  <a:lnTo>
                    <a:pt x="23476" y="30059"/>
                  </a:lnTo>
                  <a:lnTo>
                    <a:pt x="22862" y="30805"/>
                  </a:lnTo>
                  <a:lnTo>
                    <a:pt x="22204" y="31507"/>
                  </a:lnTo>
                  <a:lnTo>
                    <a:pt x="18869" y="34578"/>
                  </a:lnTo>
                  <a:lnTo>
                    <a:pt x="14919" y="37167"/>
                  </a:lnTo>
                  <a:lnTo>
                    <a:pt x="10882" y="39888"/>
                  </a:lnTo>
                  <a:lnTo>
                    <a:pt x="9083" y="41160"/>
                  </a:lnTo>
                  <a:lnTo>
                    <a:pt x="6714" y="42565"/>
                  </a:lnTo>
                  <a:lnTo>
                    <a:pt x="4169" y="43925"/>
                  </a:lnTo>
                  <a:lnTo>
                    <a:pt x="4125" y="43969"/>
                  </a:lnTo>
                  <a:lnTo>
                    <a:pt x="3774" y="44408"/>
                  </a:lnTo>
                  <a:lnTo>
                    <a:pt x="3774" y="44495"/>
                  </a:lnTo>
                  <a:lnTo>
                    <a:pt x="3247" y="45856"/>
                  </a:lnTo>
                  <a:lnTo>
                    <a:pt x="2370" y="48225"/>
                  </a:lnTo>
                  <a:lnTo>
                    <a:pt x="1316" y="50024"/>
                  </a:lnTo>
                  <a:lnTo>
                    <a:pt x="44" y="51165"/>
                  </a:lnTo>
                  <a:lnTo>
                    <a:pt x="44" y="51209"/>
                  </a:lnTo>
                  <a:lnTo>
                    <a:pt x="0" y="51297"/>
                  </a:lnTo>
                  <a:lnTo>
                    <a:pt x="0" y="51341"/>
                  </a:lnTo>
                  <a:lnTo>
                    <a:pt x="44" y="51428"/>
                  </a:lnTo>
                  <a:lnTo>
                    <a:pt x="132" y="51428"/>
                  </a:lnTo>
                  <a:lnTo>
                    <a:pt x="176" y="51472"/>
                  </a:lnTo>
                  <a:lnTo>
                    <a:pt x="307" y="51428"/>
                  </a:lnTo>
                  <a:lnTo>
                    <a:pt x="1580" y="50244"/>
                  </a:lnTo>
                  <a:lnTo>
                    <a:pt x="1624" y="50200"/>
                  </a:lnTo>
                  <a:lnTo>
                    <a:pt x="2677" y="48401"/>
                  </a:lnTo>
                  <a:lnTo>
                    <a:pt x="2721" y="48357"/>
                  </a:lnTo>
                  <a:lnTo>
                    <a:pt x="3598" y="45987"/>
                  </a:lnTo>
                  <a:lnTo>
                    <a:pt x="4081" y="44627"/>
                  </a:lnTo>
                  <a:lnTo>
                    <a:pt x="4388" y="44232"/>
                  </a:lnTo>
                  <a:lnTo>
                    <a:pt x="6889" y="42872"/>
                  </a:lnTo>
                  <a:lnTo>
                    <a:pt x="9303" y="41424"/>
                  </a:lnTo>
                  <a:lnTo>
                    <a:pt x="11102" y="40151"/>
                  </a:lnTo>
                  <a:lnTo>
                    <a:pt x="15139" y="37431"/>
                  </a:lnTo>
                  <a:lnTo>
                    <a:pt x="19088" y="34842"/>
                  </a:lnTo>
                  <a:lnTo>
                    <a:pt x="22467" y="31770"/>
                  </a:lnTo>
                  <a:lnTo>
                    <a:pt x="23081" y="31024"/>
                  </a:lnTo>
                  <a:lnTo>
                    <a:pt x="23739" y="30278"/>
                  </a:lnTo>
                  <a:lnTo>
                    <a:pt x="24924" y="28742"/>
                  </a:lnTo>
                  <a:lnTo>
                    <a:pt x="26109" y="27075"/>
                  </a:lnTo>
                  <a:lnTo>
                    <a:pt x="27206" y="25363"/>
                  </a:lnTo>
                  <a:lnTo>
                    <a:pt x="28303" y="23608"/>
                  </a:lnTo>
                  <a:lnTo>
                    <a:pt x="29356" y="21853"/>
                  </a:lnTo>
                  <a:lnTo>
                    <a:pt x="31419" y="18255"/>
                  </a:lnTo>
                  <a:lnTo>
                    <a:pt x="33261" y="15008"/>
                  </a:lnTo>
                  <a:lnTo>
                    <a:pt x="35061" y="11190"/>
                  </a:lnTo>
                  <a:lnTo>
                    <a:pt x="35061" y="11146"/>
                  </a:lnTo>
                  <a:lnTo>
                    <a:pt x="36465" y="6276"/>
                  </a:lnTo>
                  <a:lnTo>
                    <a:pt x="37606" y="3643"/>
                  </a:lnTo>
                  <a:lnTo>
                    <a:pt x="38571" y="1317"/>
                  </a:lnTo>
                  <a:lnTo>
                    <a:pt x="38571" y="1273"/>
                  </a:lnTo>
                  <a:lnTo>
                    <a:pt x="38834" y="220"/>
                  </a:lnTo>
                  <a:lnTo>
                    <a:pt x="38834" y="176"/>
                  </a:lnTo>
                  <a:lnTo>
                    <a:pt x="38834" y="88"/>
                  </a:lnTo>
                  <a:lnTo>
                    <a:pt x="38790" y="45"/>
                  </a:lnTo>
                  <a:lnTo>
                    <a:pt x="38703"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 name="Google Shape;460;p7"/>
            <p:cNvSpPr/>
            <p:nvPr/>
          </p:nvSpPr>
          <p:spPr>
            <a:xfrm>
              <a:off x="2174350" y="1371600"/>
              <a:ext cx="1005975" cy="1239625"/>
            </a:xfrm>
            <a:custGeom>
              <a:rect b="b" l="l" r="r" t="t"/>
              <a:pathLst>
                <a:path extrusionOk="0" h="49585" w="40239">
                  <a:moveTo>
                    <a:pt x="40063" y="0"/>
                  </a:moveTo>
                  <a:lnTo>
                    <a:pt x="39975" y="44"/>
                  </a:lnTo>
                  <a:lnTo>
                    <a:pt x="39931" y="88"/>
                  </a:lnTo>
                  <a:lnTo>
                    <a:pt x="39888" y="132"/>
                  </a:lnTo>
                  <a:lnTo>
                    <a:pt x="39185" y="1799"/>
                  </a:lnTo>
                  <a:lnTo>
                    <a:pt x="36991" y="6933"/>
                  </a:lnTo>
                  <a:lnTo>
                    <a:pt x="36991" y="6977"/>
                  </a:lnTo>
                  <a:lnTo>
                    <a:pt x="36509" y="8645"/>
                  </a:lnTo>
                  <a:lnTo>
                    <a:pt x="35587" y="11541"/>
                  </a:lnTo>
                  <a:lnTo>
                    <a:pt x="33613" y="15358"/>
                  </a:lnTo>
                  <a:lnTo>
                    <a:pt x="32735" y="16894"/>
                  </a:lnTo>
                  <a:lnTo>
                    <a:pt x="31901" y="18430"/>
                  </a:lnTo>
                  <a:lnTo>
                    <a:pt x="30146" y="21370"/>
                  </a:lnTo>
                  <a:lnTo>
                    <a:pt x="28303" y="24310"/>
                  </a:lnTo>
                  <a:lnTo>
                    <a:pt x="26328" y="27338"/>
                  </a:lnTo>
                  <a:lnTo>
                    <a:pt x="23388" y="30936"/>
                  </a:lnTo>
                  <a:lnTo>
                    <a:pt x="20273" y="33700"/>
                  </a:lnTo>
                  <a:lnTo>
                    <a:pt x="16587" y="36157"/>
                  </a:lnTo>
                  <a:lnTo>
                    <a:pt x="14393" y="37562"/>
                  </a:lnTo>
                  <a:lnTo>
                    <a:pt x="12638" y="38746"/>
                  </a:lnTo>
                  <a:lnTo>
                    <a:pt x="10663" y="40194"/>
                  </a:lnTo>
                  <a:lnTo>
                    <a:pt x="8645" y="41379"/>
                  </a:lnTo>
                  <a:lnTo>
                    <a:pt x="6143" y="42652"/>
                  </a:lnTo>
                  <a:lnTo>
                    <a:pt x="6143" y="42696"/>
                  </a:lnTo>
                  <a:lnTo>
                    <a:pt x="5046" y="43398"/>
                  </a:lnTo>
                  <a:lnTo>
                    <a:pt x="5046" y="43442"/>
                  </a:lnTo>
                  <a:lnTo>
                    <a:pt x="1799" y="46118"/>
                  </a:lnTo>
                  <a:lnTo>
                    <a:pt x="1799" y="46162"/>
                  </a:lnTo>
                  <a:lnTo>
                    <a:pt x="1185" y="46864"/>
                  </a:lnTo>
                  <a:lnTo>
                    <a:pt x="1141" y="46908"/>
                  </a:lnTo>
                  <a:lnTo>
                    <a:pt x="0" y="49365"/>
                  </a:lnTo>
                  <a:lnTo>
                    <a:pt x="0" y="49409"/>
                  </a:lnTo>
                  <a:lnTo>
                    <a:pt x="0" y="49497"/>
                  </a:lnTo>
                  <a:lnTo>
                    <a:pt x="44" y="49541"/>
                  </a:lnTo>
                  <a:lnTo>
                    <a:pt x="88" y="49585"/>
                  </a:lnTo>
                  <a:lnTo>
                    <a:pt x="263" y="49585"/>
                  </a:lnTo>
                  <a:lnTo>
                    <a:pt x="307" y="49497"/>
                  </a:lnTo>
                  <a:lnTo>
                    <a:pt x="1448" y="47084"/>
                  </a:lnTo>
                  <a:lnTo>
                    <a:pt x="2019" y="46382"/>
                  </a:lnTo>
                  <a:lnTo>
                    <a:pt x="5266" y="43705"/>
                  </a:lnTo>
                  <a:lnTo>
                    <a:pt x="6319" y="42959"/>
                  </a:lnTo>
                  <a:lnTo>
                    <a:pt x="8820" y="41686"/>
                  </a:lnTo>
                  <a:lnTo>
                    <a:pt x="10839" y="40502"/>
                  </a:lnTo>
                  <a:lnTo>
                    <a:pt x="12813" y="39054"/>
                  </a:lnTo>
                  <a:lnTo>
                    <a:pt x="14612" y="37869"/>
                  </a:lnTo>
                  <a:lnTo>
                    <a:pt x="16806" y="36421"/>
                  </a:lnTo>
                  <a:lnTo>
                    <a:pt x="20448" y="34007"/>
                  </a:lnTo>
                  <a:lnTo>
                    <a:pt x="20492" y="33963"/>
                  </a:lnTo>
                  <a:lnTo>
                    <a:pt x="23608" y="31155"/>
                  </a:lnTo>
                  <a:lnTo>
                    <a:pt x="23652" y="31155"/>
                  </a:lnTo>
                  <a:lnTo>
                    <a:pt x="26592" y="27557"/>
                  </a:lnTo>
                  <a:lnTo>
                    <a:pt x="26636" y="27557"/>
                  </a:lnTo>
                  <a:lnTo>
                    <a:pt x="28610" y="24529"/>
                  </a:lnTo>
                  <a:lnTo>
                    <a:pt x="30453" y="21545"/>
                  </a:lnTo>
                  <a:lnTo>
                    <a:pt x="32208" y="18605"/>
                  </a:lnTo>
                  <a:lnTo>
                    <a:pt x="33042" y="17070"/>
                  </a:lnTo>
                  <a:lnTo>
                    <a:pt x="33920" y="15534"/>
                  </a:lnTo>
                  <a:lnTo>
                    <a:pt x="35894" y="11672"/>
                  </a:lnTo>
                  <a:lnTo>
                    <a:pt x="35938" y="11628"/>
                  </a:lnTo>
                  <a:lnTo>
                    <a:pt x="36816" y="8732"/>
                  </a:lnTo>
                  <a:lnTo>
                    <a:pt x="37342" y="7065"/>
                  </a:lnTo>
                  <a:lnTo>
                    <a:pt x="39536" y="1931"/>
                  </a:lnTo>
                  <a:lnTo>
                    <a:pt x="40195" y="263"/>
                  </a:lnTo>
                  <a:lnTo>
                    <a:pt x="40239" y="176"/>
                  </a:lnTo>
                  <a:lnTo>
                    <a:pt x="40195" y="132"/>
                  </a:lnTo>
                  <a:lnTo>
                    <a:pt x="40195" y="88"/>
                  </a:lnTo>
                  <a:lnTo>
                    <a:pt x="40107" y="44"/>
                  </a:lnTo>
                  <a:lnTo>
                    <a:pt x="40063"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 name="Google Shape;461;p7"/>
            <p:cNvSpPr/>
            <p:nvPr/>
          </p:nvSpPr>
          <p:spPr>
            <a:xfrm>
              <a:off x="2110725" y="1407800"/>
              <a:ext cx="1024625" cy="1147475"/>
            </a:xfrm>
            <a:custGeom>
              <a:rect b="b" l="l" r="r" t="t"/>
              <a:pathLst>
                <a:path extrusionOk="0" h="45899" w="40985">
                  <a:moveTo>
                    <a:pt x="40809" y="0"/>
                  </a:moveTo>
                  <a:lnTo>
                    <a:pt x="40765" y="44"/>
                  </a:lnTo>
                  <a:lnTo>
                    <a:pt x="40677" y="88"/>
                  </a:lnTo>
                  <a:lnTo>
                    <a:pt x="40633" y="132"/>
                  </a:lnTo>
                  <a:lnTo>
                    <a:pt x="39887" y="2063"/>
                  </a:lnTo>
                  <a:lnTo>
                    <a:pt x="38966" y="4300"/>
                  </a:lnTo>
                  <a:lnTo>
                    <a:pt x="37957" y="6670"/>
                  </a:lnTo>
                  <a:lnTo>
                    <a:pt x="37342" y="8952"/>
                  </a:lnTo>
                  <a:lnTo>
                    <a:pt x="36465" y="10795"/>
                  </a:lnTo>
                  <a:lnTo>
                    <a:pt x="32559" y="17772"/>
                  </a:lnTo>
                  <a:lnTo>
                    <a:pt x="30936" y="20448"/>
                  </a:lnTo>
                  <a:lnTo>
                    <a:pt x="29488" y="22642"/>
                  </a:lnTo>
                  <a:lnTo>
                    <a:pt x="26899" y="26328"/>
                  </a:lnTo>
                  <a:lnTo>
                    <a:pt x="25363" y="28171"/>
                  </a:lnTo>
                  <a:lnTo>
                    <a:pt x="23608" y="29795"/>
                  </a:lnTo>
                  <a:lnTo>
                    <a:pt x="21545" y="31506"/>
                  </a:lnTo>
                  <a:lnTo>
                    <a:pt x="19571" y="32910"/>
                  </a:lnTo>
                  <a:lnTo>
                    <a:pt x="17421" y="34271"/>
                  </a:lnTo>
                  <a:lnTo>
                    <a:pt x="15270" y="35675"/>
                  </a:lnTo>
                  <a:lnTo>
                    <a:pt x="13384" y="36991"/>
                  </a:lnTo>
                  <a:lnTo>
                    <a:pt x="11453" y="38264"/>
                  </a:lnTo>
                  <a:lnTo>
                    <a:pt x="9083" y="39536"/>
                  </a:lnTo>
                  <a:lnTo>
                    <a:pt x="7109" y="40721"/>
                  </a:lnTo>
                  <a:lnTo>
                    <a:pt x="7065" y="40721"/>
                  </a:lnTo>
                  <a:lnTo>
                    <a:pt x="5046" y="42476"/>
                  </a:lnTo>
                  <a:lnTo>
                    <a:pt x="3159" y="43705"/>
                  </a:lnTo>
                  <a:lnTo>
                    <a:pt x="88" y="45592"/>
                  </a:lnTo>
                  <a:lnTo>
                    <a:pt x="44" y="45636"/>
                  </a:lnTo>
                  <a:lnTo>
                    <a:pt x="44" y="45680"/>
                  </a:lnTo>
                  <a:lnTo>
                    <a:pt x="0" y="45767"/>
                  </a:lnTo>
                  <a:lnTo>
                    <a:pt x="44" y="45811"/>
                  </a:lnTo>
                  <a:lnTo>
                    <a:pt x="132" y="45899"/>
                  </a:lnTo>
                  <a:lnTo>
                    <a:pt x="176" y="45899"/>
                  </a:lnTo>
                  <a:lnTo>
                    <a:pt x="307" y="45855"/>
                  </a:lnTo>
                  <a:lnTo>
                    <a:pt x="3335" y="43968"/>
                  </a:lnTo>
                  <a:lnTo>
                    <a:pt x="5266" y="42783"/>
                  </a:lnTo>
                  <a:lnTo>
                    <a:pt x="5266" y="42740"/>
                  </a:lnTo>
                  <a:lnTo>
                    <a:pt x="7284" y="41028"/>
                  </a:lnTo>
                  <a:lnTo>
                    <a:pt x="9259" y="39843"/>
                  </a:lnTo>
                  <a:lnTo>
                    <a:pt x="11628" y="38527"/>
                  </a:lnTo>
                  <a:lnTo>
                    <a:pt x="13603" y="37255"/>
                  </a:lnTo>
                  <a:lnTo>
                    <a:pt x="15490" y="35982"/>
                  </a:lnTo>
                  <a:lnTo>
                    <a:pt x="17640" y="34534"/>
                  </a:lnTo>
                  <a:lnTo>
                    <a:pt x="19790" y="33218"/>
                  </a:lnTo>
                  <a:lnTo>
                    <a:pt x="21765" y="31770"/>
                  </a:lnTo>
                  <a:lnTo>
                    <a:pt x="23827" y="30058"/>
                  </a:lnTo>
                  <a:lnTo>
                    <a:pt x="25582" y="28391"/>
                  </a:lnTo>
                  <a:lnTo>
                    <a:pt x="27206" y="26592"/>
                  </a:lnTo>
                  <a:lnTo>
                    <a:pt x="27206" y="26548"/>
                  </a:lnTo>
                  <a:lnTo>
                    <a:pt x="29795" y="22818"/>
                  </a:lnTo>
                  <a:lnTo>
                    <a:pt x="31243" y="20668"/>
                  </a:lnTo>
                  <a:lnTo>
                    <a:pt x="32867" y="17947"/>
                  </a:lnTo>
                  <a:lnTo>
                    <a:pt x="36772" y="10970"/>
                  </a:lnTo>
                  <a:lnTo>
                    <a:pt x="37650" y="9083"/>
                  </a:lnTo>
                  <a:lnTo>
                    <a:pt x="37693" y="9040"/>
                  </a:lnTo>
                  <a:lnTo>
                    <a:pt x="38308" y="6802"/>
                  </a:lnTo>
                  <a:lnTo>
                    <a:pt x="39273" y="4432"/>
                  </a:lnTo>
                  <a:lnTo>
                    <a:pt x="40195" y="2194"/>
                  </a:lnTo>
                  <a:lnTo>
                    <a:pt x="40984" y="263"/>
                  </a:lnTo>
                  <a:lnTo>
                    <a:pt x="40984" y="176"/>
                  </a:lnTo>
                  <a:lnTo>
                    <a:pt x="40984" y="132"/>
                  </a:lnTo>
                  <a:lnTo>
                    <a:pt x="40941" y="44"/>
                  </a:lnTo>
                  <a:lnTo>
                    <a:pt x="40897" y="44"/>
                  </a:lnTo>
                  <a:lnTo>
                    <a:pt x="40809"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 name="Google Shape;462;p7"/>
            <p:cNvSpPr/>
            <p:nvPr/>
          </p:nvSpPr>
          <p:spPr>
            <a:xfrm>
              <a:off x="2054775" y="1420950"/>
              <a:ext cx="1012550" cy="1083875"/>
            </a:xfrm>
            <a:custGeom>
              <a:rect b="b" l="l" r="r" t="t"/>
              <a:pathLst>
                <a:path extrusionOk="0" h="43355" w="40502">
                  <a:moveTo>
                    <a:pt x="40282" y="1"/>
                  </a:moveTo>
                  <a:lnTo>
                    <a:pt x="40239" y="45"/>
                  </a:lnTo>
                  <a:lnTo>
                    <a:pt x="40195" y="88"/>
                  </a:lnTo>
                  <a:lnTo>
                    <a:pt x="40151" y="132"/>
                  </a:lnTo>
                  <a:lnTo>
                    <a:pt x="38922" y="3467"/>
                  </a:lnTo>
                  <a:lnTo>
                    <a:pt x="37167" y="8075"/>
                  </a:lnTo>
                  <a:lnTo>
                    <a:pt x="36333" y="9567"/>
                  </a:lnTo>
                  <a:lnTo>
                    <a:pt x="35280" y="11453"/>
                  </a:lnTo>
                  <a:lnTo>
                    <a:pt x="34051" y="13648"/>
                  </a:lnTo>
                  <a:lnTo>
                    <a:pt x="31989" y="17246"/>
                  </a:lnTo>
                  <a:lnTo>
                    <a:pt x="30804" y="19176"/>
                  </a:lnTo>
                  <a:lnTo>
                    <a:pt x="29400" y="21107"/>
                  </a:lnTo>
                  <a:lnTo>
                    <a:pt x="27996" y="23213"/>
                  </a:lnTo>
                  <a:lnTo>
                    <a:pt x="26504" y="25013"/>
                  </a:lnTo>
                  <a:lnTo>
                    <a:pt x="25188" y="26197"/>
                  </a:lnTo>
                  <a:lnTo>
                    <a:pt x="23476" y="27821"/>
                  </a:lnTo>
                  <a:lnTo>
                    <a:pt x="21853" y="29181"/>
                  </a:lnTo>
                  <a:lnTo>
                    <a:pt x="20054" y="30454"/>
                  </a:lnTo>
                  <a:lnTo>
                    <a:pt x="12199" y="35500"/>
                  </a:lnTo>
                  <a:lnTo>
                    <a:pt x="10137" y="36641"/>
                  </a:lnTo>
                  <a:lnTo>
                    <a:pt x="7635" y="38220"/>
                  </a:lnTo>
                  <a:lnTo>
                    <a:pt x="5661" y="39669"/>
                  </a:lnTo>
                  <a:lnTo>
                    <a:pt x="3686" y="40897"/>
                  </a:lnTo>
                  <a:lnTo>
                    <a:pt x="88" y="43003"/>
                  </a:lnTo>
                  <a:lnTo>
                    <a:pt x="44" y="43047"/>
                  </a:lnTo>
                  <a:lnTo>
                    <a:pt x="0" y="43135"/>
                  </a:lnTo>
                  <a:lnTo>
                    <a:pt x="0" y="43179"/>
                  </a:lnTo>
                  <a:lnTo>
                    <a:pt x="0" y="43267"/>
                  </a:lnTo>
                  <a:lnTo>
                    <a:pt x="88" y="43311"/>
                  </a:lnTo>
                  <a:lnTo>
                    <a:pt x="176" y="43354"/>
                  </a:lnTo>
                  <a:lnTo>
                    <a:pt x="263" y="43311"/>
                  </a:lnTo>
                  <a:lnTo>
                    <a:pt x="3862" y="41204"/>
                  </a:lnTo>
                  <a:lnTo>
                    <a:pt x="5880" y="39976"/>
                  </a:lnTo>
                  <a:lnTo>
                    <a:pt x="7855" y="38528"/>
                  </a:lnTo>
                  <a:lnTo>
                    <a:pt x="10312" y="36948"/>
                  </a:lnTo>
                  <a:lnTo>
                    <a:pt x="12374" y="35807"/>
                  </a:lnTo>
                  <a:lnTo>
                    <a:pt x="20229" y="30717"/>
                  </a:lnTo>
                  <a:lnTo>
                    <a:pt x="22028" y="29444"/>
                  </a:lnTo>
                  <a:lnTo>
                    <a:pt x="23696" y="28084"/>
                  </a:lnTo>
                  <a:lnTo>
                    <a:pt x="25451" y="26461"/>
                  </a:lnTo>
                  <a:lnTo>
                    <a:pt x="26723" y="25232"/>
                  </a:lnTo>
                  <a:lnTo>
                    <a:pt x="26767" y="25232"/>
                  </a:lnTo>
                  <a:lnTo>
                    <a:pt x="28259" y="23433"/>
                  </a:lnTo>
                  <a:lnTo>
                    <a:pt x="28303" y="23433"/>
                  </a:lnTo>
                  <a:lnTo>
                    <a:pt x="29707" y="21283"/>
                  </a:lnTo>
                  <a:lnTo>
                    <a:pt x="31068" y="19352"/>
                  </a:lnTo>
                  <a:lnTo>
                    <a:pt x="32296" y="17421"/>
                  </a:lnTo>
                  <a:lnTo>
                    <a:pt x="34359" y="13823"/>
                  </a:lnTo>
                  <a:lnTo>
                    <a:pt x="35587" y="11585"/>
                  </a:lnTo>
                  <a:lnTo>
                    <a:pt x="36640" y="9742"/>
                  </a:lnTo>
                  <a:lnTo>
                    <a:pt x="37474" y="8206"/>
                  </a:lnTo>
                  <a:lnTo>
                    <a:pt x="37518" y="8206"/>
                  </a:lnTo>
                  <a:lnTo>
                    <a:pt x="39229" y="3555"/>
                  </a:lnTo>
                  <a:lnTo>
                    <a:pt x="40458" y="264"/>
                  </a:lnTo>
                  <a:lnTo>
                    <a:pt x="40502" y="176"/>
                  </a:lnTo>
                  <a:lnTo>
                    <a:pt x="40458" y="132"/>
                  </a:lnTo>
                  <a:lnTo>
                    <a:pt x="40414" y="88"/>
                  </a:lnTo>
                  <a:lnTo>
                    <a:pt x="40370" y="45"/>
                  </a:lnTo>
                  <a:lnTo>
                    <a:pt x="40282"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 name="Google Shape;463;p7"/>
            <p:cNvSpPr/>
            <p:nvPr/>
          </p:nvSpPr>
          <p:spPr>
            <a:xfrm>
              <a:off x="2027350" y="1430825"/>
              <a:ext cx="1003775" cy="1048775"/>
            </a:xfrm>
            <a:custGeom>
              <a:rect b="b" l="l" r="r" t="t"/>
              <a:pathLst>
                <a:path extrusionOk="0" h="41951" w="40151">
                  <a:moveTo>
                    <a:pt x="39975" y="1"/>
                  </a:moveTo>
                  <a:lnTo>
                    <a:pt x="39931" y="45"/>
                  </a:lnTo>
                  <a:lnTo>
                    <a:pt x="39844" y="88"/>
                  </a:lnTo>
                  <a:lnTo>
                    <a:pt x="39800" y="132"/>
                  </a:lnTo>
                  <a:lnTo>
                    <a:pt x="38571" y="3511"/>
                  </a:lnTo>
                  <a:lnTo>
                    <a:pt x="37255" y="6978"/>
                  </a:lnTo>
                  <a:lnTo>
                    <a:pt x="35192" y="10664"/>
                  </a:lnTo>
                  <a:lnTo>
                    <a:pt x="33042" y="14569"/>
                  </a:lnTo>
                  <a:lnTo>
                    <a:pt x="32823" y="14920"/>
                  </a:lnTo>
                  <a:lnTo>
                    <a:pt x="30980" y="17860"/>
                  </a:lnTo>
                  <a:lnTo>
                    <a:pt x="30058" y="19308"/>
                  </a:lnTo>
                  <a:lnTo>
                    <a:pt x="29049" y="20712"/>
                  </a:lnTo>
                  <a:lnTo>
                    <a:pt x="28040" y="22029"/>
                  </a:lnTo>
                  <a:lnTo>
                    <a:pt x="26943" y="23345"/>
                  </a:lnTo>
                  <a:lnTo>
                    <a:pt x="26328" y="23959"/>
                  </a:lnTo>
                  <a:lnTo>
                    <a:pt x="25714" y="24574"/>
                  </a:lnTo>
                  <a:lnTo>
                    <a:pt x="25100" y="25188"/>
                  </a:lnTo>
                  <a:lnTo>
                    <a:pt x="24442" y="25758"/>
                  </a:lnTo>
                  <a:lnTo>
                    <a:pt x="22467" y="27470"/>
                  </a:lnTo>
                  <a:lnTo>
                    <a:pt x="20492" y="28874"/>
                  </a:lnTo>
                  <a:lnTo>
                    <a:pt x="13823" y="33306"/>
                  </a:lnTo>
                  <a:lnTo>
                    <a:pt x="12023" y="34271"/>
                  </a:lnTo>
                  <a:lnTo>
                    <a:pt x="10005" y="35456"/>
                  </a:lnTo>
                  <a:lnTo>
                    <a:pt x="6143" y="38045"/>
                  </a:lnTo>
                  <a:lnTo>
                    <a:pt x="3949" y="39405"/>
                  </a:lnTo>
                  <a:lnTo>
                    <a:pt x="88" y="41599"/>
                  </a:lnTo>
                  <a:lnTo>
                    <a:pt x="44" y="41643"/>
                  </a:lnTo>
                  <a:lnTo>
                    <a:pt x="0" y="41731"/>
                  </a:lnTo>
                  <a:lnTo>
                    <a:pt x="0" y="41775"/>
                  </a:lnTo>
                  <a:lnTo>
                    <a:pt x="0" y="41862"/>
                  </a:lnTo>
                  <a:lnTo>
                    <a:pt x="88" y="41906"/>
                  </a:lnTo>
                  <a:lnTo>
                    <a:pt x="176" y="41950"/>
                  </a:lnTo>
                  <a:lnTo>
                    <a:pt x="263" y="41906"/>
                  </a:lnTo>
                  <a:lnTo>
                    <a:pt x="4125" y="39712"/>
                  </a:lnTo>
                  <a:lnTo>
                    <a:pt x="6319" y="38352"/>
                  </a:lnTo>
                  <a:lnTo>
                    <a:pt x="10180" y="35763"/>
                  </a:lnTo>
                  <a:lnTo>
                    <a:pt x="12199" y="34578"/>
                  </a:lnTo>
                  <a:lnTo>
                    <a:pt x="13998" y="33569"/>
                  </a:lnTo>
                  <a:lnTo>
                    <a:pt x="20668" y="29181"/>
                  </a:lnTo>
                  <a:lnTo>
                    <a:pt x="22686" y="27733"/>
                  </a:lnTo>
                  <a:lnTo>
                    <a:pt x="24661" y="26022"/>
                  </a:lnTo>
                  <a:lnTo>
                    <a:pt x="25319" y="25451"/>
                  </a:lnTo>
                  <a:lnTo>
                    <a:pt x="25977" y="24837"/>
                  </a:lnTo>
                  <a:lnTo>
                    <a:pt x="26592" y="24223"/>
                  </a:lnTo>
                  <a:lnTo>
                    <a:pt x="27162" y="23564"/>
                  </a:lnTo>
                  <a:lnTo>
                    <a:pt x="28303" y="22292"/>
                  </a:lnTo>
                  <a:lnTo>
                    <a:pt x="29312" y="20932"/>
                  </a:lnTo>
                  <a:lnTo>
                    <a:pt x="30322" y="19527"/>
                  </a:lnTo>
                  <a:lnTo>
                    <a:pt x="31287" y="18079"/>
                  </a:lnTo>
                  <a:lnTo>
                    <a:pt x="33130" y="15095"/>
                  </a:lnTo>
                  <a:lnTo>
                    <a:pt x="33349" y="14744"/>
                  </a:lnTo>
                  <a:lnTo>
                    <a:pt x="35499" y="10795"/>
                  </a:lnTo>
                  <a:lnTo>
                    <a:pt x="37562" y="7153"/>
                  </a:lnTo>
                  <a:lnTo>
                    <a:pt x="37562" y="7109"/>
                  </a:lnTo>
                  <a:lnTo>
                    <a:pt x="38922" y="3643"/>
                  </a:lnTo>
                  <a:lnTo>
                    <a:pt x="40151" y="264"/>
                  </a:lnTo>
                  <a:lnTo>
                    <a:pt x="40151" y="176"/>
                  </a:lnTo>
                  <a:lnTo>
                    <a:pt x="40151" y="132"/>
                  </a:lnTo>
                  <a:lnTo>
                    <a:pt x="40107" y="45"/>
                  </a:lnTo>
                  <a:lnTo>
                    <a:pt x="40063" y="45"/>
                  </a:lnTo>
                  <a:lnTo>
                    <a:pt x="39975"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 name="Google Shape;464;p7"/>
            <p:cNvSpPr/>
            <p:nvPr/>
          </p:nvSpPr>
          <p:spPr>
            <a:xfrm>
              <a:off x="1999925" y="1430825"/>
              <a:ext cx="998300" cy="1023525"/>
            </a:xfrm>
            <a:custGeom>
              <a:rect b="b" l="l" r="r" t="t"/>
              <a:pathLst>
                <a:path extrusionOk="0" h="40941" w="39932">
                  <a:moveTo>
                    <a:pt x="39756" y="1"/>
                  </a:moveTo>
                  <a:lnTo>
                    <a:pt x="39712" y="45"/>
                  </a:lnTo>
                  <a:lnTo>
                    <a:pt x="39624" y="88"/>
                  </a:lnTo>
                  <a:lnTo>
                    <a:pt x="39624" y="132"/>
                  </a:lnTo>
                  <a:lnTo>
                    <a:pt x="38703" y="2677"/>
                  </a:lnTo>
                  <a:lnTo>
                    <a:pt x="37606" y="5749"/>
                  </a:lnTo>
                  <a:lnTo>
                    <a:pt x="35938" y="8864"/>
                  </a:lnTo>
                  <a:lnTo>
                    <a:pt x="34578" y="11234"/>
                  </a:lnTo>
                  <a:lnTo>
                    <a:pt x="32954" y="14174"/>
                  </a:lnTo>
                  <a:lnTo>
                    <a:pt x="31638" y="16324"/>
                  </a:lnTo>
                  <a:lnTo>
                    <a:pt x="28435" y="20932"/>
                  </a:lnTo>
                  <a:lnTo>
                    <a:pt x="27338" y="22204"/>
                  </a:lnTo>
                  <a:lnTo>
                    <a:pt x="25582" y="23828"/>
                  </a:lnTo>
                  <a:lnTo>
                    <a:pt x="23564" y="25715"/>
                  </a:lnTo>
                  <a:lnTo>
                    <a:pt x="21677" y="27250"/>
                  </a:lnTo>
                  <a:lnTo>
                    <a:pt x="20317" y="28172"/>
                  </a:lnTo>
                  <a:lnTo>
                    <a:pt x="18957" y="29093"/>
                  </a:lnTo>
                  <a:lnTo>
                    <a:pt x="16236" y="30849"/>
                  </a:lnTo>
                  <a:lnTo>
                    <a:pt x="13471" y="32560"/>
                  </a:lnTo>
                  <a:lnTo>
                    <a:pt x="10707" y="34227"/>
                  </a:lnTo>
                  <a:lnTo>
                    <a:pt x="7504" y="36158"/>
                  </a:lnTo>
                  <a:lnTo>
                    <a:pt x="4300" y="38177"/>
                  </a:lnTo>
                  <a:lnTo>
                    <a:pt x="2414" y="39274"/>
                  </a:lnTo>
                  <a:lnTo>
                    <a:pt x="88" y="40634"/>
                  </a:lnTo>
                  <a:lnTo>
                    <a:pt x="44" y="40678"/>
                  </a:lnTo>
                  <a:lnTo>
                    <a:pt x="0" y="40722"/>
                  </a:lnTo>
                  <a:lnTo>
                    <a:pt x="0" y="40809"/>
                  </a:lnTo>
                  <a:lnTo>
                    <a:pt x="0" y="40853"/>
                  </a:lnTo>
                  <a:lnTo>
                    <a:pt x="88" y="40941"/>
                  </a:lnTo>
                  <a:lnTo>
                    <a:pt x="263" y="40941"/>
                  </a:lnTo>
                  <a:lnTo>
                    <a:pt x="2589" y="39581"/>
                  </a:lnTo>
                  <a:lnTo>
                    <a:pt x="4476" y="38440"/>
                  </a:lnTo>
                  <a:lnTo>
                    <a:pt x="7679" y="36465"/>
                  </a:lnTo>
                  <a:lnTo>
                    <a:pt x="10883" y="34534"/>
                  </a:lnTo>
                  <a:lnTo>
                    <a:pt x="13647" y="32867"/>
                  </a:lnTo>
                  <a:lnTo>
                    <a:pt x="16411" y="31156"/>
                  </a:lnTo>
                  <a:lnTo>
                    <a:pt x="19176" y="29357"/>
                  </a:lnTo>
                  <a:lnTo>
                    <a:pt x="20536" y="28479"/>
                  </a:lnTo>
                  <a:lnTo>
                    <a:pt x="21853" y="27514"/>
                  </a:lnTo>
                  <a:lnTo>
                    <a:pt x="23783" y="25978"/>
                  </a:lnTo>
                  <a:lnTo>
                    <a:pt x="25846" y="24091"/>
                  </a:lnTo>
                  <a:lnTo>
                    <a:pt x="27601" y="22423"/>
                  </a:lnTo>
                  <a:lnTo>
                    <a:pt x="28698" y="21151"/>
                  </a:lnTo>
                  <a:lnTo>
                    <a:pt x="31945" y="16544"/>
                  </a:lnTo>
                  <a:lnTo>
                    <a:pt x="33262" y="14350"/>
                  </a:lnTo>
                  <a:lnTo>
                    <a:pt x="34885" y="11410"/>
                  </a:lnTo>
                  <a:lnTo>
                    <a:pt x="36245" y="9040"/>
                  </a:lnTo>
                  <a:lnTo>
                    <a:pt x="37957" y="5924"/>
                  </a:lnTo>
                  <a:lnTo>
                    <a:pt x="37957" y="5881"/>
                  </a:lnTo>
                  <a:lnTo>
                    <a:pt x="39054" y="2809"/>
                  </a:lnTo>
                  <a:lnTo>
                    <a:pt x="39931" y="264"/>
                  </a:lnTo>
                  <a:lnTo>
                    <a:pt x="39931" y="176"/>
                  </a:lnTo>
                  <a:lnTo>
                    <a:pt x="39931" y="88"/>
                  </a:lnTo>
                  <a:lnTo>
                    <a:pt x="39888" y="45"/>
                  </a:lnTo>
                  <a:lnTo>
                    <a:pt x="39844"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 name="Google Shape;465;p7"/>
            <p:cNvSpPr/>
            <p:nvPr/>
          </p:nvSpPr>
          <p:spPr>
            <a:xfrm>
              <a:off x="1972500" y="1430825"/>
              <a:ext cx="995000" cy="999400"/>
            </a:xfrm>
            <a:custGeom>
              <a:rect b="b" l="l" r="r" t="t"/>
              <a:pathLst>
                <a:path extrusionOk="0" h="39976" w="39800">
                  <a:moveTo>
                    <a:pt x="39536" y="1"/>
                  </a:moveTo>
                  <a:lnTo>
                    <a:pt x="39493" y="45"/>
                  </a:lnTo>
                  <a:lnTo>
                    <a:pt x="39449" y="132"/>
                  </a:lnTo>
                  <a:lnTo>
                    <a:pt x="38571" y="2677"/>
                  </a:lnTo>
                  <a:lnTo>
                    <a:pt x="37781" y="4959"/>
                  </a:lnTo>
                  <a:lnTo>
                    <a:pt x="36772" y="6890"/>
                  </a:lnTo>
                  <a:lnTo>
                    <a:pt x="34578" y="10795"/>
                  </a:lnTo>
                  <a:lnTo>
                    <a:pt x="33349" y="12945"/>
                  </a:lnTo>
                  <a:lnTo>
                    <a:pt x="31901" y="15359"/>
                  </a:lnTo>
                  <a:lnTo>
                    <a:pt x="30322" y="17641"/>
                  </a:lnTo>
                  <a:lnTo>
                    <a:pt x="27952" y="20800"/>
                  </a:lnTo>
                  <a:lnTo>
                    <a:pt x="26109" y="22555"/>
                  </a:lnTo>
                  <a:lnTo>
                    <a:pt x="23871" y="24661"/>
                  </a:lnTo>
                  <a:lnTo>
                    <a:pt x="21765" y="26373"/>
                  </a:lnTo>
                  <a:lnTo>
                    <a:pt x="19966" y="27645"/>
                  </a:lnTo>
                  <a:lnTo>
                    <a:pt x="17640" y="29137"/>
                  </a:lnTo>
                  <a:lnTo>
                    <a:pt x="13384" y="31770"/>
                  </a:lnTo>
                  <a:lnTo>
                    <a:pt x="11804" y="32648"/>
                  </a:lnTo>
                  <a:lnTo>
                    <a:pt x="7723" y="35149"/>
                  </a:lnTo>
                  <a:lnTo>
                    <a:pt x="3642" y="37562"/>
                  </a:lnTo>
                  <a:lnTo>
                    <a:pt x="88" y="39668"/>
                  </a:lnTo>
                  <a:lnTo>
                    <a:pt x="44" y="39712"/>
                  </a:lnTo>
                  <a:lnTo>
                    <a:pt x="0" y="39756"/>
                  </a:lnTo>
                  <a:lnTo>
                    <a:pt x="0" y="39844"/>
                  </a:lnTo>
                  <a:lnTo>
                    <a:pt x="0" y="39888"/>
                  </a:lnTo>
                  <a:lnTo>
                    <a:pt x="88" y="39976"/>
                  </a:lnTo>
                  <a:lnTo>
                    <a:pt x="263" y="39976"/>
                  </a:lnTo>
                  <a:lnTo>
                    <a:pt x="3818" y="37869"/>
                  </a:lnTo>
                  <a:lnTo>
                    <a:pt x="7899" y="35456"/>
                  </a:lnTo>
                  <a:lnTo>
                    <a:pt x="11980" y="32955"/>
                  </a:lnTo>
                  <a:lnTo>
                    <a:pt x="13559" y="32077"/>
                  </a:lnTo>
                  <a:lnTo>
                    <a:pt x="17816" y="29444"/>
                  </a:lnTo>
                  <a:lnTo>
                    <a:pt x="20141" y="27909"/>
                  </a:lnTo>
                  <a:lnTo>
                    <a:pt x="21984" y="26680"/>
                  </a:lnTo>
                  <a:lnTo>
                    <a:pt x="24091" y="24925"/>
                  </a:lnTo>
                  <a:lnTo>
                    <a:pt x="26328" y="22818"/>
                  </a:lnTo>
                  <a:lnTo>
                    <a:pt x="28171" y="21063"/>
                  </a:lnTo>
                  <a:lnTo>
                    <a:pt x="28215" y="21019"/>
                  </a:lnTo>
                  <a:lnTo>
                    <a:pt x="30585" y="17860"/>
                  </a:lnTo>
                  <a:lnTo>
                    <a:pt x="32208" y="15578"/>
                  </a:lnTo>
                  <a:lnTo>
                    <a:pt x="33656" y="13121"/>
                  </a:lnTo>
                  <a:lnTo>
                    <a:pt x="34885" y="10971"/>
                  </a:lnTo>
                  <a:lnTo>
                    <a:pt x="37079" y="7065"/>
                  </a:lnTo>
                  <a:lnTo>
                    <a:pt x="38088" y="5091"/>
                  </a:lnTo>
                  <a:lnTo>
                    <a:pt x="38878" y="2765"/>
                  </a:lnTo>
                  <a:lnTo>
                    <a:pt x="39756" y="220"/>
                  </a:lnTo>
                  <a:lnTo>
                    <a:pt x="39800" y="176"/>
                  </a:lnTo>
                  <a:lnTo>
                    <a:pt x="39756" y="88"/>
                  </a:lnTo>
                  <a:lnTo>
                    <a:pt x="39712" y="45"/>
                  </a:lnTo>
                  <a:lnTo>
                    <a:pt x="39668"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 name="Google Shape;466;p7"/>
            <p:cNvSpPr/>
            <p:nvPr/>
          </p:nvSpPr>
          <p:spPr>
            <a:xfrm>
              <a:off x="1917650" y="1488975"/>
              <a:ext cx="967575" cy="891875"/>
            </a:xfrm>
            <a:custGeom>
              <a:rect b="b" l="l" r="r" t="t"/>
              <a:pathLst>
                <a:path extrusionOk="0" h="35675" w="38703">
                  <a:moveTo>
                    <a:pt x="38483" y="0"/>
                  </a:moveTo>
                  <a:lnTo>
                    <a:pt x="38396" y="44"/>
                  </a:lnTo>
                  <a:lnTo>
                    <a:pt x="38352" y="132"/>
                  </a:lnTo>
                  <a:lnTo>
                    <a:pt x="37562" y="2107"/>
                  </a:lnTo>
                  <a:lnTo>
                    <a:pt x="36333" y="4344"/>
                  </a:lnTo>
                  <a:lnTo>
                    <a:pt x="34929" y="6977"/>
                  </a:lnTo>
                  <a:lnTo>
                    <a:pt x="33788" y="8864"/>
                  </a:lnTo>
                  <a:lnTo>
                    <a:pt x="32647" y="10751"/>
                  </a:lnTo>
                  <a:lnTo>
                    <a:pt x="31243" y="12769"/>
                  </a:lnTo>
                  <a:lnTo>
                    <a:pt x="29707" y="14700"/>
                  </a:lnTo>
                  <a:lnTo>
                    <a:pt x="28171" y="16499"/>
                  </a:lnTo>
                  <a:lnTo>
                    <a:pt x="27206" y="17552"/>
                  </a:lnTo>
                  <a:lnTo>
                    <a:pt x="26197" y="18606"/>
                  </a:lnTo>
                  <a:lnTo>
                    <a:pt x="25188" y="19571"/>
                  </a:lnTo>
                  <a:lnTo>
                    <a:pt x="24134" y="20492"/>
                  </a:lnTo>
                  <a:lnTo>
                    <a:pt x="23037" y="21370"/>
                  </a:lnTo>
                  <a:lnTo>
                    <a:pt x="21940" y="22248"/>
                  </a:lnTo>
                  <a:lnTo>
                    <a:pt x="20799" y="23081"/>
                  </a:lnTo>
                  <a:lnTo>
                    <a:pt x="19659" y="23871"/>
                  </a:lnTo>
                  <a:lnTo>
                    <a:pt x="18474" y="24661"/>
                  </a:lnTo>
                  <a:lnTo>
                    <a:pt x="17289" y="25407"/>
                  </a:lnTo>
                  <a:lnTo>
                    <a:pt x="14876" y="26899"/>
                  </a:lnTo>
                  <a:lnTo>
                    <a:pt x="12462" y="28303"/>
                  </a:lnTo>
                  <a:lnTo>
                    <a:pt x="10005" y="29663"/>
                  </a:lnTo>
                  <a:lnTo>
                    <a:pt x="7679" y="30980"/>
                  </a:lnTo>
                  <a:lnTo>
                    <a:pt x="5354" y="32296"/>
                  </a:lnTo>
                  <a:lnTo>
                    <a:pt x="3028" y="33613"/>
                  </a:lnTo>
                  <a:lnTo>
                    <a:pt x="88" y="35368"/>
                  </a:lnTo>
                  <a:lnTo>
                    <a:pt x="44" y="35412"/>
                  </a:lnTo>
                  <a:lnTo>
                    <a:pt x="0" y="35456"/>
                  </a:lnTo>
                  <a:lnTo>
                    <a:pt x="0" y="35543"/>
                  </a:lnTo>
                  <a:lnTo>
                    <a:pt x="44" y="35587"/>
                  </a:lnTo>
                  <a:lnTo>
                    <a:pt x="88" y="35675"/>
                  </a:lnTo>
                  <a:lnTo>
                    <a:pt x="263" y="35675"/>
                  </a:lnTo>
                  <a:lnTo>
                    <a:pt x="3203" y="33920"/>
                  </a:lnTo>
                  <a:lnTo>
                    <a:pt x="5529" y="32603"/>
                  </a:lnTo>
                  <a:lnTo>
                    <a:pt x="7855" y="31287"/>
                  </a:lnTo>
                  <a:lnTo>
                    <a:pt x="10180" y="29971"/>
                  </a:lnTo>
                  <a:lnTo>
                    <a:pt x="12638" y="28566"/>
                  </a:lnTo>
                  <a:lnTo>
                    <a:pt x="15095" y="27162"/>
                  </a:lnTo>
                  <a:lnTo>
                    <a:pt x="17508" y="25714"/>
                  </a:lnTo>
                  <a:lnTo>
                    <a:pt x="18693" y="24968"/>
                  </a:lnTo>
                  <a:lnTo>
                    <a:pt x="19878" y="24178"/>
                  </a:lnTo>
                  <a:lnTo>
                    <a:pt x="21019" y="23345"/>
                  </a:lnTo>
                  <a:lnTo>
                    <a:pt x="22160" y="22511"/>
                  </a:lnTo>
                  <a:lnTo>
                    <a:pt x="23301" y="21633"/>
                  </a:lnTo>
                  <a:lnTo>
                    <a:pt x="24398" y="20756"/>
                  </a:lnTo>
                  <a:lnTo>
                    <a:pt x="25451" y="19790"/>
                  </a:lnTo>
                  <a:lnTo>
                    <a:pt x="26460" y="18825"/>
                  </a:lnTo>
                  <a:lnTo>
                    <a:pt x="27469" y="17816"/>
                  </a:lnTo>
                  <a:lnTo>
                    <a:pt x="28435" y="16763"/>
                  </a:lnTo>
                  <a:lnTo>
                    <a:pt x="29970" y="14920"/>
                  </a:lnTo>
                  <a:lnTo>
                    <a:pt x="31550" y="12989"/>
                  </a:lnTo>
                  <a:lnTo>
                    <a:pt x="32954" y="10927"/>
                  </a:lnTo>
                  <a:lnTo>
                    <a:pt x="34095" y="9040"/>
                  </a:lnTo>
                  <a:lnTo>
                    <a:pt x="35236" y="7153"/>
                  </a:lnTo>
                  <a:lnTo>
                    <a:pt x="36640" y="4520"/>
                  </a:lnTo>
                  <a:lnTo>
                    <a:pt x="37869" y="2282"/>
                  </a:lnTo>
                  <a:lnTo>
                    <a:pt x="38703" y="264"/>
                  </a:lnTo>
                  <a:lnTo>
                    <a:pt x="38703" y="176"/>
                  </a:lnTo>
                  <a:lnTo>
                    <a:pt x="38703" y="88"/>
                  </a:lnTo>
                  <a:lnTo>
                    <a:pt x="38659" y="44"/>
                  </a:lnTo>
                  <a:lnTo>
                    <a:pt x="38615"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 name="Google Shape;467;p7"/>
            <p:cNvSpPr/>
            <p:nvPr/>
          </p:nvSpPr>
          <p:spPr>
            <a:xfrm>
              <a:off x="1893500" y="1524075"/>
              <a:ext cx="943450" cy="835950"/>
            </a:xfrm>
            <a:custGeom>
              <a:rect b="b" l="l" r="r" t="t"/>
              <a:pathLst>
                <a:path extrusionOk="0" h="33438" w="37738">
                  <a:moveTo>
                    <a:pt x="37519" y="0"/>
                  </a:moveTo>
                  <a:lnTo>
                    <a:pt x="37431" y="44"/>
                  </a:lnTo>
                  <a:lnTo>
                    <a:pt x="37387" y="88"/>
                  </a:lnTo>
                  <a:lnTo>
                    <a:pt x="36114" y="2502"/>
                  </a:lnTo>
                  <a:lnTo>
                    <a:pt x="34842" y="4915"/>
                  </a:lnTo>
                  <a:lnTo>
                    <a:pt x="33569" y="7065"/>
                  </a:lnTo>
                  <a:lnTo>
                    <a:pt x="32472" y="8864"/>
                  </a:lnTo>
                  <a:lnTo>
                    <a:pt x="31156" y="10751"/>
                  </a:lnTo>
                  <a:lnTo>
                    <a:pt x="29752" y="12550"/>
                  </a:lnTo>
                  <a:lnTo>
                    <a:pt x="27602" y="14920"/>
                  </a:lnTo>
                  <a:lnTo>
                    <a:pt x="26505" y="16061"/>
                  </a:lnTo>
                  <a:lnTo>
                    <a:pt x="25364" y="17158"/>
                  </a:lnTo>
                  <a:lnTo>
                    <a:pt x="24179" y="18211"/>
                  </a:lnTo>
                  <a:lnTo>
                    <a:pt x="22950" y="19264"/>
                  </a:lnTo>
                  <a:lnTo>
                    <a:pt x="21722" y="20229"/>
                  </a:lnTo>
                  <a:lnTo>
                    <a:pt x="20449" y="21151"/>
                  </a:lnTo>
                  <a:lnTo>
                    <a:pt x="19177" y="22072"/>
                  </a:lnTo>
                  <a:lnTo>
                    <a:pt x="17860" y="22950"/>
                  </a:lnTo>
                  <a:lnTo>
                    <a:pt x="16500" y="23827"/>
                  </a:lnTo>
                  <a:lnTo>
                    <a:pt x="15140" y="24617"/>
                  </a:lnTo>
                  <a:lnTo>
                    <a:pt x="12419" y="26241"/>
                  </a:lnTo>
                  <a:lnTo>
                    <a:pt x="9654" y="27777"/>
                  </a:lnTo>
                  <a:lnTo>
                    <a:pt x="6890" y="29313"/>
                  </a:lnTo>
                  <a:lnTo>
                    <a:pt x="5223" y="30234"/>
                  </a:lnTo>
                  <a:lnTo>
                    <a:pt x="2853" y="31463"/>
                  </a:lnTo>
                  <a:lnTo>
                    <a:pt x="88" y="33130"/>
                  </a:lnTo>
                  <a:lnTo>
                    <a:pt x="45" y="33174"/>
                  </a:lnTo>
                  <a:lnTo>
                    <a:pt x="1" y="33218"/>
                  </a:lnTo>
                  <a:lnTo>
                    <a:pt x="1" y="33306"/>
                  </a:lnTo>
                  <a:lnTo>
                    <a:pt x="45" y="33350"/>
                  </a:lnTo>
                  <a:lnTo>
                    <a:pt x="88" y="33437"/>
                  </a:lnTo>
                  <a:lnTo>
                    <a:pt x="176" y="33437"/>
                  </a:lnTo>
                  <a:lnTo>
                    <a:pt x="264" y="33393"/>
                  </a:lnTo>
                  <a:lnTo>
                    <a:pt x="3028" y="31726"/>
                  </a:lnTo>
                  <a:lnTo>
                    <a:pt x="5354" y="30541"/>
                  </a:lnTo>
                  <a:lnTo>
                    <a:pt x="7065" y="29620"/>
                  </a:lnTo>
                  <a:lnTo>
                    <a:pt x="9830" y="28084"/>
                  </a:lnTo>
                  <a:lnTo>
                    <a:pt x="12594" y="26548"/>
                  </a:lnTo>
                  <a:lnTo>
                    <a:pt x="15359" y="24924"/>
                  </a:lnTo>
                  <a:lnTo>
                    <a:pt x="16719" y="24091"/>
                  </a:lnTo>
                  <a:lnTo>
                    <a:pt x="18036" y="23257"/>
                  </a:lnTo>
                  <a:lnTo>
                    <a:pt x="19352" y="22336"/>
                  </a:lnTo>
                  <a:lnTo>
                    <a:pt x="20668" y="21458"/>
                  </a:lnTo>
                  <a:lnTo>
                    <a:pt x="21941" y="20493"/>
                  </a:lnTo>
                  <a:lnTo>
                    <a:pt x="23214" y="19527"/>
                  </a:lnTo>
                  <a:lnTo>
                    <a:pt x="24398" y="18474"/>
                  </a:lnTo>
                  <a:lnTo>
                    <a:pt x="25583" y="17421"/>
                  </a:lnTo>
                  <a:lnTo>
                    <a:pt x="26768" y="16324"/>
                  </a:lnTo>
                  <a:lnTo>
                    <a:pt x="27865" y="15183"/>
                  </a:lnTo>
                  <a:lnTo>
                    <a:pt x="30015" y="12770"/>
                  </a:lnTo>
                  <a:lnTo>
                    <a:pt x="31463" y="10971"/>
                  </a:lnTo>
                  <a:lnTo>
                    <a:pt x="32779" y="9084"/>
                  </a:lnTo>
                  <a:lnTo>
                    <a:pt x="33876" y="7241"/>
                  </a:lnTo>
                  <a:lnTo>
                    <a:pt x="35105" y="5047"/>
                  </a:lnTo>
                  <a:lnTo>
                    <a:pt x="36465" y="2633"/>
                  </a:lnTo>
                  <a:lnTo>
                    <a:pt x="37694" y="264"/>
                  </a:lnTo>
                  <a:lnTo>
                    <a:pt x="37738" y="176"/>
                  </a:lnTo>
                  <a:lnTo>
                    <a:pt x="37738" y="132"/>
                  </a:lnTo>
                  <a:lnTo>
                    <a:pt x="37694" y="44"/>
                  </a:lnTo>
                  <a:lnTo>
                    <a:pt x="37650"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 name="Google Shape;468;p7"/>
            <p:cNvSpPr/>
            <p:nvPr/>
          </p:nvSpPr>
          <p:spPr>
            <a:xfrm>
              <a:off x="1870475" y="1528450"/>
              <a:ext cx="929200" cy="809625"/>
            </a:xfrm>
            <a:custGeom>
              <a:rect b="b" l="l" r="r" t="t"/>
              <a:pathLst>
                <a:path extrusionOk="0" h="32385" w="37168">
                  <a:moveTo>
                    <a:pt x="36948" y="1"/>
                  </a:moveTo>
                  <a:lnTo>
                    <a:pt x="36860" y="45"/>
                  </a:lnTo>
                  <a:lnTo>
                    <a:pt x="36816" y="89"/>
                  </a:lnTo>
                  <a:lnTo>
                    <a:pt x="36202" y="1274"/>
                  </a:lnTo>
                  <a:lnTo>
                    <a:pt x="35236" y="3029"/>
                  </a:lnTo>
                  <a:lnTo>
                    <a:pt x="34271" y="4784"/>
                  </a:lnTo>
                  <a:lnTo>
                    <a:pt x="33306" y="6495"/>
                  </a:lnTo>
                  <a:lnTo>
                    <a:pt x="32296" y="8119"/>
                  </a:lnTo>
                  <a:lnTo>
                    <a:pt x="31155" y="9742"/>
                  </a:lnTo>
                  <a:lnTo>
                    <a:pt x="30585" y="10532"/>
                  </a:lnTo>
                  <a:lnTo>
                    <a:pt x="29971" y="11322"/>
                  </a:lnTo>
                  <a:lnTo>
                    <a:pt x="29312" y="12112"/>
                  </a:lnTo>
                  <a:lnTo>
                    <a:pt x="28654" y="12902"/>
                  </a:lnTo>
                  <a:lnTo>
                    <a:pt x="27908" y="13692"/>
                  </a:lnTo>
                  <a:lnTo>
                    <a:pt x="27162" y="14482"/>
                  </a:lnTo>
                  <a:lnTo>
                    <a:pt x="25232" y="16324"/>
                  </a:lnTo>
                  <a:lnTo>
                    <a:pt x="23257" y="17948"/>
                  </a:lnTo>
                  <a:lnTo>
                    <a:pt x="21282" y="19396"/>
                  </a:lnTo>
                  <a:lnTo>
                    <a:pt x="19088" y="21195"/>
                  </a:lnTo>
                  <a:lnTo>
                    <a:pt x="16587" y="22907"/>
                  </a:lnTo>
                  <a:lnTo>
                    <a:pt x="12111" y="25539"/>
                  </a:lnTo>
                  <a:lnTo>
                    <a:pt x="9303" y="27075"/>
                  </a:lnTo>
                  <a:lnTo>
                    <a:pt x="7241" y="28172"/>
                  </a:lnTo>
                  <a:lnTo>
                    <a:pt x="3291" y="30147"/>
                  </a:lnTo>
                  <a:lnTo>
                    <a:pt x="88" y="32078"/>
                  </a:lnTo>
                  <a:lnTo>
                    <a:pt x="44" y="32121"/>
                  </a:lnTo>
                  <a:lnTo>
                    <a:pt x="0" y="32165"/>
                  </a:lnTo>
                  <a:lnTo>
                    <a:pt x="0" y="32253"/>
                  </a:lnTo>
                  <a:lnTo>
                    <a:pt x="0" y="32297"/>
                  </a:lnTo>
                  <a:lnTo>
                    <a:pt x="88" y="32385"/>
                  </a:lnTo>
                  <a:lnTo>
                    <a:pt x="264" y="32385"/>
                  </a:lnTo>
                  <a:lnTo>
                    <a:pt x="3467" y="30454"/>
                  </a:lnTo>
                  <a:lnTo>
                    <a:pt x="7416" y="28479"/>
                  </a:lnTo>
                  <a:lnTo>
                    <a:pt x="9478" y="27382"/>
                  </a:lnTo>
                  <a:lnTo>
                    <a:pt x="12287" y="25847"/>
                  </a:lnTo>
                  <a:lnTo>
                    <a:pt x="16763" y="23214"/>
                  </a:lnTo>
                  <a:lnTo>
                    <a:pt x="19308" y="21502"/>
                  </a:lnTo>
                  <a:lnTo>
                    <a:pt x="21502" y="19703"/>
                  </a:lnTo>
                  <a:lnTo>
                    <a:pt x="23476" y="18211"/>
                  </a:lnTo>
                  <a:lnTo>
                    <a:pt x="25451" y="16588"/>
                  </a:lnTo>
                  <a:lnTo>
                    <a:pt x="27382" y="14745"/>
                  </a:lnTo>
                  <a:lnTo>
                    <a:pt x="28172" y="13955"/>
                  </a:lnTo>
                  <a:lnTo>
                    <a:pt x="28917" y="13165"/>
                  </a:lnTo>
                  <a:lnTo>
                    <a:pt x="29576" y="12375"/>
                  </a:lnTo>
                  <a:lnTo>
                    <a:pt x="30234" y="11542"/>
                  </a:lnTo>
                  <a:lnTo>
                    <a:pt x="30848" y="10752"/>
                  </a:lnTo>
                  <a:lnTo>
                    <a:pt x="31463" y="9962"/>
                  </a:lnTo>
                  <a:lnTo>
                    <a:pt x="32560" y="8338"/>
                  </a:lnTo>
                  <a:lnTo>
                    <a:pt x="33613" y="6671"/>
                  </a:lnTo>
                  <a:lnTo>
                    <a:pt x="34578" y="4959"/>
                  </a:lnTo>
                  <a:lnTo>
                    <a:pt x="35543" y="3204"/>
                  </a:lnTo>
                  <a:lnTo>
                    <a:pt x="36509" y="1405"/>
                  </a:lnTo>
                  <a:lnTo>
                    <a:pt x="37123" y="264"/>
                  </a:lnTo>
                  <a:lnTo>
                    <a:pt x="37167" y="177"/>
                  </a:lnTo>
                  <a:lnTo>
                    <a:pt x="37167" y="133"/>
                  </a:lnTo>
                  <a:lnTo>
                    <a:pt x="37123" y="89"/>
                  </a:lnTo>
                  <a:lnTo>
                    <a:pt x="37079" y="45"/>
                  </a:lnTo>
                  <a:lnTo>
                    <a:pt x="36992"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 name="Google Shape;469;p7"/>
            <p:cNvSpPr/>
            <p:nvPr/>
          </p:nvSpPr>
          <p:spPr>
            <a:xfrm>
              <a:off x="1846325" y="1555900"/>
              <a:ext cx="900675" cy="760250"/>
            </a:xfrm>
            <a:custGeom>
              <a:rect b="b" l="l" r="r" t="t"/>
              <a:pathLst>
                <a:path extrusionOk="0" h="30410" w="36027">
                  <a:moveTo>
                    <a:pt x="35895" y="0"/>
                  </a:moveTo>
                  <a:lnTo>
                    <a:pt x="35807" y="44"/>
                  </a:lnTo>
                  <a:lnTo>
                    <a:pt x="35763" y="44"/>
                  </a:lnTo>
                  <a:lnTo>
                    <a:pt x="35720" y="132"/>
                  </a:lnTo>
                  <a:lnTo>
                    <a:pt x="34315" y="2677"/>
                  </a:lnTo>
                  <a:lnTo>
                    <a:pt x="33350" y="4520"/>
                  </a:lnTo>
                  <a:lnTo>
                    <a:pt x="32341" y="6231"/>
                  </a:lnTo>
                  <a:lnTo>
                    <a:pt x="31814" y="7065"/>
                  </a:lnTo>
                  <a:lnTo>
                    <a:pt x="31244" y="7855"/>
                  </a:lnTo>
                  <a:lnTo>
                    <a:pt x="30673" y="8644"/>
                  </a:lnTo>
                  <a:lnTo>
                    <a:pt x="30059" y="9434"/>
                  </a:lnTo>
                  <a:lnTo>
                    <a:pt x="29401" y="10180"/>
                  </a:lnTo>
                  <a:lnTo>
                    <a:pt x="28786" y="10926"/>
                  </a:lnTo>
                  <a:lnTo>
                    <a:pt x="28084" y="11672"/>
                  </a:lnTo>
                  <a:lnTo>
                    <a:pt x="27382" y="12418"/>
                  </a:lnTo>
                  <a:lnTo>
                    <a:pt x="25890" y="13822"/>
                  </a:lnTo>
                  <a:lnTo>
                    <a:pt x="24311" y="15226"/>
                  </a:lnTo>
                  <a:lnTo>
                    <a:pt x="22643" y="16455"/>
                  </a:lnTo>
                  <a:lnTo>
                    <a:pt x="20976" y="17815"/>
                  </a:lnTo>
                  <a:lnTo>
                    <a:pt x="20361" y="18386"/>
                  </a:lnTo>
                  <a:lnTo>
                    <a:pt x="19703" y="18912"/>
                  </a:lnTo>
                  <a:lnTo>
                    <a:pt x="19045" y="19483"/>
                  </a:lnTo>
                  <a:lnTo>
                    <a:pt x="18343" y="20009"/>
                  </a:lnTo>
                  <a:lnTo>
                    <a:pt x="16851" y="21019"/>
                  </a:lnTo>
                  <a:lnTo>
                    <a:pt x="15271" y="21984"/>
                  </a:lnTo>
                  <a:lnTo>
                    <a:pt x="13648" y="22906"/>
                  </a:lnTo>
                  <a:lnTo>
                    <a:pt x="12024" y="23827"/>
                  </a:lnTo>
                  <a:lnTo>
                    <a:pt x="8821" y="25494"/>
                  </a:lnTo>
                  <a:lnTo>
                    <a:pt x="7241" y="26328"/>
                  </a:lnTo>
                  <a:lnTo>
                    <a:pt x="3380" y="28215"/>
                  </a:lnTo>
                  <a:lnTo>
                    <a:pt x="89" y="30102"/>
                  </a:lnTo>
                  <a:lnTo>
                    <a:pt x="45" y="30146"/>
                  </a:lnTo>
                  <a:lnTo>
                    <a:pt x="1" y="30190"/>
                  </a:lnTo>
                  <a:lnTo>
                    <a:pt x="1" y="30277"/>
                  </a:lnTo>
                  <a:lnTo>
                    <a:pt x="45" y="30321"/>
                  </a:lnTo>
                  <a:lnTo>
                    <a:pt x="89" y="30409"/>
                  </a:lnTo>
                  <a:lnTo>
                    <a:pt x="264" y="30409"/>
                  </a:lnTo>
                  <a:lnTo>
                    <a:pt x="3555" y="28522"/>
                  </a:lnTo>
                  <a:lnTo>
                    <a:pt x="7373" y="26635"/>
                  </a:lnTo>
                  <a:lnTo>
                    <a:pt x="8952" y="25846"/>
                  </a:lnTo>
                  <a:lnTo>
                    <a:pt x="12200" y="24134"/>
                  </a:lnTo>
                  <a:lnTo>
                    <a:pt x="13867" y="23213"/>
                  </a:lnTo>
                  <a:lnTo>
                    <a:pt x="15491" y="22291"/>
                  </a:lnTo>
                  <a:lnTo>
                    <a:pt x="17027" y="21282"/>
                  </a:lnTo>
                  <a:lnTo>
                    <a:pt x="18518" y="20273"/>
                  </a:lnTo>
                  <a:lnTo>
                    <a:pt x="19264" y="19746"/>
                  </a:lnTo>
                  <a:lnTo>
                    <a:pt x="19923" y="19176"/>
                  </a:lnTo>
                  <a:lnTo>
                    <a:pt x="20581" y="18649"/>
                  </a:lnTo>
                  <a:lnTo>
                    <a:pt x="21239" y="18079"/>
                  </a:lnTo>
                  <a:lnTo>
                    <a:pt x="22863" y="16718"/>
                  </a:lnTo>
                  <a:lnTo>
                    <a:pt x="24530" y="15490"/>
                  </a:lnTo>
                  <a:lnTo>
                    <a:pt x="26154" y="14086"/>
                  </a:lnTo>
                  <a:lnTo>
                    <a:pt x="27646" y="12638"/>
                  </a:lnTo>
                  <a:lnTo>
                    <a:pt x="28348" y="11935"/>
                  </a:lnTo>
                  <a:lnTo>
                    <a:pt x="29050" y="11189"/>
                  </a:lnTo>
                  <a:lnTo>
                    <a:pt x="29708" y="10444"/>
                  </a:lnTo>
                  <a:lnTo>
                    <a:pt x="30322" y="9654"/>
                  </a:lnTo>
                  <a:lnTo>
                    <a:pt x="30937" y="8864"/>
                  </a:lnTo>
                  <a:lnTo>
                    <a:pt x="31507" y="8074"/>
                  </a:lnTo>
                  <a:lnTo>
                    <a:pt x="32078" y="7240"/>
                  </a:lnTo>
                  <a:lnTo>
                    <a:pt x="32648" y="6407"/>
                  </a:lnTo>
                  <a:lnTo>
                    <a:pt x="33175" y="5573"/>
                  </a:lnTo>
                  <a:lnTo>
                    <a:pt x="33657" y="4695"/>
                  </a:lnTo>
                  <a:lnTo>
                    <a:pt x="34666" y="2852"/>
                  </a:lnTo>
                  <a:lnTo>
                    <a:pt x="36027" y="263"/>
                  </a:lnTo>
                  <a:lnTo>
                    <a:pt x="36027" y="219"/>
                  </a:lnTo>
                  <a:lnTo>
                    <a:pt x="36027" y="132"/>
                  </a:lnTo>
                  <a:lnTo>
                    <a:pt x="35983" y="88"/>
                  </a:lnTo>
                  <a:lnTo>
                    <a:pt x="35939" y="44"/>
                  </a:lnTo>
                  <a:lnTo>
                    <a:pt x="35895"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 name="Google Shape;470;p7"/>
            <p:cNvSpPr/>
            <p:nvPr/>
          </p:nvSpPr>
          <p:spPr>
            <a:xfrm>
              <a:off x="1799150" y="1626100"/>
              <a:ext cx="840350" cy="647250"/>
            </a:xfrm>
            <a:custGeom>
              <a:rect b="b" l="l" r="r" t="t"/>
              <a:pathLst>
                <a:path extrusionOk="0" h="25890" w="33614">
                  <a:moveTo>
                    <a:pt x="33394" y="0"/>
                  </a:moveTo>
                  <a:lnTo>
                    <a:pt x="33350" y="44"/>
                  </a:lnTo>
                  <a:lnTo>
                    <a:pt x="33306" y="88"/>
                  </a:lnTo>
                  <a:lnTo>
                    <a:pt x="31639" y="2896"/>
                  </a:lnTo>
                  <a:lnTo>
                    <a:pt x="30322" y="4783"/>
                  </a:lnTo>
                  <a:lnTo>
                    <a:pt x="28874" y="6495"/>
                  </a:lnTo>
                  <a:lnTo>
                    <a:pt x="26944" y="8425"/>
                  </a:lnTo>
                  <a:lnTo>
                    <a:pt x="25057" y="10049"/>
                  </a:lnTo>
                  <a:lnTo>
                    <a:pt x="22994" y="11673"/>
                  </a:lnTo>
                  <a:lnTo>
                    <a:pt x="20362" y="14042"/>
                  </a:lnTo>
                  <a:lnTo>
                    <a:pt x="18124" y="15973"/>
                  </a:lnTo>
                  <a:lnTo>
                    <a:pt x="16105" y="17289"/>
                  </a:lnTo>
                  <a:lnTo>
                    <a:pt x="14174" y="18430"/>
                  </a:lnTo>
                  <a:lnTo>
                    <a:pt x="12112" y="19571"/>
                  </a:lnTo>
                  <a:lnTo>
                    <a:pt x="7812" y="21721"/>
                  </a:lnTo>
                  <a:lnTo>
                    <a:pt x="5662" y="22555"/>
                  </a:lnTo>
                  <a:lnTo>
                    <a:pt x="3511" y="23608"/>
                  </a:lnTo>
                  <a:lnTo>
                    <a:pt x="89" y="25583"/>
                  </a:lnTo>
                  <a:lnTo>
                    <a:pt x="1" y="25626"/>
                  </a:lnTo>
                  <a:lnTo>
                    <a:pt x="1" y="25670"/>
                  </a:lnTo>
                  <a:lnTo>
                    <a:pt x="1" y="25758"/>
                  </a:lnTo>
                  <a:lnTo>
                    <a:pt x="1" y="25802"/>
                  </a:lnTo>
                  <a:lnTo>
                    <a:pt x="89" y="25890"/>
                  </a:lnTo>
                  <a:lnTo>
                    <a:pt x="264" y="25890"/>
                  </a:lnTo>
                  <a:lnTo>
                    <a:pt x="3687" y="23915"/>
                  </a:lnTo>
                  <a:lnTo>
                    <a:pt x="5793" y="22862"/>
                  </a:lnTo>
                  <a:lnTo>
                    <a:pt x="7943" y="22028"/>
                  </a:lnTo>
                  <a:lnTo>
                    <a:pt x="12288" y="19878"/>
                  </a:lnTo>
                  <a:lnTo>
                    <a:pt x="14350" y="18737"/>
                  </a:lnTo>
                  <a:lnTo>
                    <a:pt x="16281" y="17596"/>
                  </a:lnTo>
                  <a:lnTo>
                    <a:pt x="18299" y="16236"/>
                  </a:lnTo>
                  <a:lnTo>
                    <a:pt x="18343" y="16236"/>
                  </a:lnTo>
                  <a:lnTo>
                    <a:pt x="20581" y="14305"/>
                  </a:lnTo>
                  <a:lnTo>
                    <a:pt x="23214" y="11936"/>
                  </a:lnTo>
                  <a:lnTo>
                    <a:pt x="25276" y="10356"/>
                  </a:lnTo>
                  <a:lnTo>
                    <a:pt x="27207" y="8689"/>
                  </a:lnTo>
                  <a:lnTo>
                    <a:pt x="29138" y="6758"/>
                  </a:lnTo>
                  <a:lnTo>
                    <a:pt x="30586" y="5003"/>
                  </a:lnTo>
                  <a:lnTo>
                    <a:pt x="31946" y="3116"/>
                  </a:lnTo>
                  <a:lnTo>
                    <a:pt x="33570" y="264"/>
                  </a:lnTo>
                  <a:lnTo>
                    <a:pt x="33613" y="220"/>
                  </a:lnTo>
                  <a:lnTo>
                    <a:pt x="33613" y="132"/>
                  </a:lnTo>
                  <a:lnTo>
                    <a:pt x="33570" y="88"/>
                  </a:lnTo>
                  <a:lnTo>
                    <a:pt x="33526" y="44"/>
                  </a:lnTo>
                  <a:lnTo>
                    <a:pt x="33438"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 name="Google Shape;471;p7"/>
            <p:cNvSpPr/>
            <p:nvPr/>
          </p:nvSpPr>
          <p:spPr>
            <a:xfrm>
              <a:off x="1775025" y="2163625"/>
              <a:ext cx="160200" cy="88875"/>
            </a:xfrm>
            <a:custGeom>
              <a:rect b="b" l="l" r="r" t="t"/>
              <a:pathLst>
                <a:path extrusionOk="0" h="3555" w="6408">
                  <a:moveTo>
                    <a:pt x="6144" y="1"/>
                  </a:moveTo>
                  <a:lnTo>
                    <a:pt x="3555" y="1229"/>
                  </a:lnTo>
                  <a:lnTo>
                    <a:pt x="88" y="3204"/>
                  </a:lnTo>
                  <a:lnTo>
                    <a:pt x="45" y="3248"/>
                  </a:lnTo>
                  <a:lnTo>
                    <a:pt x="1" y="3336"/>
                  </a:lnTo>
                  <a:lnTo>
                    <a:pt x="1" y="3379"/>
                  </a:lnTo>
                  <a:lnTo>
                    <a:pt x="45" y="3467"/>
                  </a:lnTo>
                  <a:lnTo>
                    <a:pt x="88" y="3511"/>
                  </a:lnTo>
                  <a:lnTo>
                    <a:pt x="176" y="3555"/>
                  </a:lnTo>
                  <a:lnTo>
                    <a:pt x="264" y="3511"/>
                  </a:lnTo>
                  <a:lnTo>
                    <a:pt x="3730" y="1537"/>
                  </a:lnTo>
                  <a:lnTo>
                    <a:pt x="6319" y="352"/>
                  </a:lnTo>
                  <a:lnTo>
                    <a:pt x="6363" y="308"/>
                  </a:lnTo>
                  <a:lnTo>
                    <a:pt x="6407" y="220"/>
                  </a:lnTo>
                  <a:lnTo>
                    <a:pt x="6407" y="176"/>
                  </a:lnTo>
                  <a:lnTo>
                    <a:pt x="6363" y="88"/>
                  </a:lnTo>
                  <a:lnTo>
                    <a:pt x="6319" y="45"/>
                  </a:lnTo>
                  <a:lnTo>
                    <a:pt x="6276"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 name="Google Shape;472;p7"/>
            <p:cNvSpPr/>
            <p:nvPr/>
          </p:nvSpPr>
          <p:spPr>
            <a:xfrm>
              <a:off x="2327925" y="1808200"/>
              <a:ext cx="137150" cy="118500"/>
            </a:xfrm>
            <a:custGeom>
              <a:rect b="b" l="l" r="r" t="t"/>
              <a:pathLst>
                <a:path extrusionOk="0" h="4740" w="5486">
                  <a:moveTo>
                    <a:pt x="5266" y="0"/>
                  </a:moveTo>
                  <a:lnTo>
                    <a:pt x="5222" y="44"/>
                  </a:lnTo>
                  <a:lnTo>
                    <a:pt x="3555" y="1492"/>
                  </a:lnTo>
                  <a:lnTo>
                    <a:pt x="88" y="4432"/>
                  </a:lnTo>
                  <a:lnTo>
                    <a:pt x="44" y="4476"/>
                  </a:lnTo>
                  <a:lnTo>
                    <a:pt x="0" y="4520"/>
                  </a:lnTo>
                  <a:lnTo>
                    <a:pt x="0" y="4608"/>
                  </a:lnTo>
                  <a:lnTo>
                    <a:pt x="44" y="4652"/>
                  </a:lnTo>
                  <a:lnTo>
                    <a:pt x="88" y="4696"/>
                  </a:lnTo>
                  <a:lnTo>
                    <a:pt x="176" y="4740"/>
                  </a:lnTo>
                  <a:lnTo>
                    <a:pt x="308" y="4696"/>
                  </a:lnTo>
                  <a:lnTo>
                    <a:pt x="3774" y="1756"/>
                  </a:lnTo>
                  <a:lnTo>
                    <a:pt x="5442" y="308"/>
                  </a:lnTo>
                  <a:lnTo>
                    <a:pt x="5485" y="264"/>
                  </a:lnTo>
                  <a:lnTo>
                    <a:pt x="5485" y="176"/>
                  </a:lnTo>
                  <a:lnTo>
                    <a:pt x="5485" y="132"/>
                  </a:lnTo>
                  <a:lnTo>
                    <a:pt x="5442" y="44"/>
                  </a:lnTo>
                  <a:lnTo>
                    <a:pt x="5398"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 name="Google Shape;473;p7"/>
            <p:cNvSpPr/>
            <p:nvPr/>
          </p:nvSpPr>
          <p:spPr>
            <a:xfrm>
              <a:off x="2313650" y="1698500"/>
              <a:ext cx="210675" cy="199675"/>
            </a:xfrm>
            <a:custGeom>
              <a:rect b="b" l="l" r="r" t="t"/>
              <a:pathLst>
                <a:path extrusionOk="0" h="7987" w="8427">
                  <a:moveTo>
                    <a:pt x="8251" y="0"/>
                  </a:moveTo>
                  <a:lnTo>
                    <a:pt x="8163" y="44"/>
                  </a:lnTo>
                  <a:lnTo>
                    <a:pt x="8119" y="88"/>
                  </a:lnTo>
                  <a:lnTo>
                    <a:pt x="6671" y="1800"/>
                  </a:lnTo>
                  <a:lnTo>
                    <a:pt x="4872" y="3599"/>
                  </a:lnTo>
                  <a:lnTo>
                    <a:pt x="3380" y="4827"/>
                  </a:lnTo>
                  <a:lnTo>
                    <a:pt x="1712" y="6231"/>
                  </a:lnTo>
                  <a:lnTo>
                    <a:pt x="45" y="7680"/>
                  </a:lnTo>
                  <a:lnTo>
                    <a:pt x="1" y="7767"/>
                  </a:lnTo>
                  <a:lnTo>
                    <a:pt x="1" y="7811"/>
                  </a:lnTo>
                  <a:lnTo>
                    <a:pt x="1" y="7899"/>
                  </a:lnTo>
                  <a:lnTo>
                    <a:pt x="45" y="7943"/>
                  </a:lnTo>
                  <a:lnTo>
                    <a:pt x="89" y="7987"/>
                  </a:lnTo>
                  <a:lnTo>
                    <a:pt x="176" y="7987"/>
                  </a:lnTo>
                  <a:lnTo>
                    <a:pt x="308" y="7943"/>
                  </a:lnTo>
                  <a:lnTo>
                    <a:pt x="1932" y="6495"/>
                  </a:lnTo>
                  <a:lnTo>
                    <a:pt x="3599" y="5091"/>
                  </a:lnTo>
                  <a:lnTo>
                    <a:pt x="5091" y="3862"/>
                  </a:lnTo>
                  <a:lnTo>
                    <a:pt x="6934" y="2063"/>
                  </a:lnTo>
                  <a:lnTo>
                    <a:pt x="8382" y="308"/>
                  </a:lnTo>
                  <a:lnTo>
                    <a:pt x="8426" y="220"/>
                  </a:lnTo>
                  <a:lnTo>
                    <a:pt x="8426" y="176"/>
                  </a:lnTo>
                  <a:lnTo>
                    <a:pt x="8426" y="88"/>
                  </a:lnTo>
                  <a:lnTo>
                    <a:pt x="8382" y="44"/>
                  </a:lnTo>
                  <a:lnTo>
                    <a:pt x="8294"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 name="Google Shape;474;p7"/>
            <p:cNvSpPr/>
            <p:nvPr/>
          </p:nvSpPr>
          <p:spPr>
            <a:xfrm>
              <a:off x="1726750" y="2143875"/>
              <a:ext cx="109725" cy="64750"/>
            </a:xfrm>
            <a:custGeom>
              <a:rect b="b" l="l" r="r" t="t"/>
              <a:pathLst>
                <a:path extrusionOk="0" h="2590" w="4389">
                  <a:moveTo>
                    <a:pt x="4126" y="1"/>
                  </a:moveTo>
                  <a:lnTo>
                    <a:pt x="89" y="2283"/>
                  </a:lnTo>
                  <a:lnTo>
                    <a:pt x="45" y="2327"/>
                  </a:lnTo>
                  <a:lnTo>
                    <a:pt x="1" y="2370"/>
                  </a:lnTo>
                  <a:lnTo>
                    <a:pt x="1" y="2458"/>
                  </a:lnTo>
                  <a:lnTo>
                    <a:pt x="1" y="2502"/>
                  </a:lnTo>
                  <a:lnTo>
                    <a:pt x="89" y="2590"/>
                  </a:lnTo>
                  <a:lnTo>
                    <a:pt x="264" y="2590"/>
                  </a:lnTo>
                  <a:lnTo>
                    <a:pt x="4301" y="308"/>
                  </a:lnTo>
                  <a:lnTo>
                    <a:pt x="4389" y="264"/>
                  </a:lnTo>
                  <a:lnTo>
                    <a:pt x="4389" y="220"/>
                  </a:lnTo>
                  <a:lnTo>
                    <a:pt x="4389" y="176"/>
                  </a:lnTo>
                  <a:lnTo>
                    <a:pt x="4389" y="89"/>
                  </a:lnTo>
                  <a:lnTo>
                    <a:pt x="4345" y="45"/>
                  </a:lnTo>
                  <a:lnTo>
                    <a:pt x="4301"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 name="Google Shape;475;p7"/>
            <p:cNvSpPr/>
            <p:nvPr/>
          </p:nvSpPr>
          <p:spPr>
            <a:xfrm>
              <a:off x="2462850" y="1368300"/>
              <a:ext cx="930300" cy="1502925"/>
            </a:xfrm>
            <a:custGeom>
              <a:rect b="b" l="l" r="r" t="t"/>
              <a:pathLst>
                <a:path extrusionOk="0" h="60117" w="37212">
                  <a:moveTo>
                    <a:pt x="35105" y="0"/>
                  </a:moveTo>
                  <a:lnTo>
                    <a:pt x="35017" y="44"/>
                  </a:lnTo>
                  <a:lnTo>
                    <a:pt x="34974" y="88"/>
                  </a:lnTo>
                  <a:lnTo>
                    <a:pt x="34974" y="176"/>
                  </a:lnTo>
                  <a:lnTo>
                    <a:pt x="34974" y="220"/>
                  </a:lnTo>
                  <a:lnTo>
                    <a:pt x="35017" y="308"/>
                  </a:lnTo>
                  <a:lnTo>
                    <a:pt x="36334" y="1712"/>
                  </a:lnTo>
                  <a:lnTo>
                    <a:pt x="36509" y="2151"/>
                  </a:lnTo>
                  <a:lnTo>
                    <a:pt x="36773" y="4388"/>
                  </a:lnTo>
                  <a:lnTo>
                    <a:pt x="36860" y="7328"/>
                  </a:lnTo>
                  <a:lnTo>
                    <a:pt x="36729" y="8513"/>
                  </a:lnTo>
                  <a:lnTo>
                    <a:pt x="35939" y="10400"/>
                  </a:lnTo>
                  <a:lnTo>
                    <a:pt x="34974" y="12726"/>
                  </a:lnTo>
                  <a:lnTo>
                    <a:pt x="33657" y="16587"/>
                  </a:lnTo>
                  <a:lnTo>
                    <a:pt x="32253" y="19088"/>
                  </a:lnTo>
                  <a:lnTo>
                    <a:pt x="30936" y="21590"/>
                  </a:lnTo>
                  <a:lnTo>
                    <a:pt x="29883" y="24047"/>
                  </a:lnTo>
                  <a:lnTo>
                    <a:pt x="27251" y="28742"/>
                  </a:lnTo>
                  <a:lnTo>
                    <a:pt x="27251" y="28830"/>
                  </a:lnTo>
                  <a:lnTo>
                    <a:pt x="27207" y="30541"/>
                  </a:lnTo>
                  <a:lnTo>
                    <a:pt x="27207" y="30585"/>
                  </a:lnTo>
                  <a:lnTo>
                    <a:pt x="27338" y="32209"/>
                  </a:lnTo>
                  <a:lnTo>
                    <a:pt x="28435" y="40239"/>
                  </a:lnTo>
                  <a:lnTo>
                    <a:pt x="28216" y="40546"/>
                  </a:lnTo>
                  <a:lnTo>
                    <a:pt x="27426" y="41204"/>
                  </a:lnTo>
                  <a:lnTo>
                    <a:pt x="25144" y="42564"/>
                  </a:lnTo>
                  <a:lnTo>
                    <a:pt x="22731" y="44232"/>
                  </a:lnTo>
                  <a:lnTo>
                    <a:pt x="20054" y="45855"/>
                  </a:lnTo>
                  <a:lnTo>
                    <a:pt x="16500" y="48664"/>
                  </a:lnTo>
                  <a:lnTo>
                    <a:pt x="14569" y="49761"/>
                  </a:lnTo>
                  <a:lnTo>
                    <a:pt x="14569" y="49805"/>
                  </a:lnTo>
                  <a:lnTo>
                    <a:pt x="12419" y="51867"/>
                  </a:lnTo>
                  <a:lnTo>
                    <a:pt x="11410" y="52525"/>
                  </a:lnTo>
                  <a:lnTo>
                    <a:pt x="8119" y="54280"/>
                  </a:lnTo>
                  <a:lnTo>
                    <a:pt x="6627" y="54939"/>
                  </a:lnTo>
                  <a:lnTo>
                    <a:pt x="5135" y="55992"/>
                  </a:lnTo>
                  <a:lnTo>
                    <a:pt x="3160" y="57484"/>
                  </a:lnTo>
                  <a:lnTo>
                    <a:pt x="88" y="59809"/>
                  </a:lnTo>
                  <a:lnTo>
                    <a:pt x="1" y="59853"/>
                  </a:lnTo>
                  <a:lnTo>
                    <a:pt x="1" y="59941"/>
                  </a:lnTo>
                  <a:lnTo>
                    <a:pt x="1" y="59985"/>
                  </a:lnTo>
                  <a:lnTo>
                    <a:pt x="45" y="60073"/>
                  </a:lnTo>
                  <a:lnTo>
                    <a:pt x="88" y="60117"/>
                  </a:lnTo>
                  <a:lnTo>
                    <a:pt x="176" y="60117"/>
                  </a:lnTo>
                  <a:lnTo>
                    <a:pt x="264" y="60073"/>
                  </a:lnTo>
                  <a:lnTo>
                    <a:pt x="3336" y="57747"/>
                  </a:lnTo>
                  <a:lnTo>
                    <a:pt x="5354" y="56299"/>
                  </a:lnTo>
                  <a:lnTo>
                    <a:pt x="6802" y="55246"/>
                  </a:lnTo>
                  <a:lnTo>
                    <a:pt x="8250" y="54588"/>
                  </a:lnTo>
                  <a:lnTo>
                    <a:pt x="11585" y="52832"/>
                  </a:lnTo>
                  <a:lnTo>
                    <a:pt x="12638" y="52130"/>
                  </a:lnTo>
                  <a:lnTo>
                    <a:pt x="14788" y="50068"/>
                  </a:lnTo>
                  <a:lnTo>
                    <a:pt x="16675" y="48971"/>
                  </a:lnTo>
                  <a:lnTo>
                    <a:pt x="16719" y="48971"/>
                  </a:lnTo>
                  <a:lnTo>
                    <a:pt x="20230" y="46163"/>
                  </a:lnTo>
                  <a:lnTo>
                    <a:pt x="22906" y="44539"/>
                  </a:lnTo>
                  <a:lnTo>
                    <a:pt x="25320" y="42828"/>
                  </a:lnTo>
                  <a:lnTo>
                    <a:pt x="27645" y="41467"/>
                  </a:lnTo>
                  <a:lnTo>
                    <a:pt x="28435" y="40809"/>
                  </a:lnTo>
                  <a:lnTo>
                    <a:pt x="28479" y="40809"/>
                  </a:lnTo>
                  <a:lnTo>
                    <a:pt x="28786" y="40370"/>
                  </a:lnTo>
                  <a:lnTo>
                    <a:pt x="28786" y="40239"/>
                  </a:lnTo>
                  <a:lnTo>
                    <a:pt x="27689" y="32165"/>
                  </a:lnTo>
                  <a:lnTo>
                    <a:pt x="27558" y="30541"/>
                  </a:lnTo>
                  <a:lnTo>
                    <a:pt x="27602" y="28874"/>
                  </a:lnTo>
                  <a:lnTo>
                    <a:pt x="30191" y="24222"/>
                  </a:lnTo>
                  <a:lnTo>
                    <a:pt x="31244" y="21721"/>
                  </a:lnTo>
                  <a:lnTo>
                    <a:pt x="32560" y="19264"/>
                  </a:lnTo>
                  <a:lnTo>
                    <a:pt x="33964" y="16719"/>
                  </a:lnTo>
                  <a:lnTo>
                    <a:pt x="33964" y="16675"/>
                  </a:lnTo>
                  <a:lnTo>
                    <a:pt x="35281" y="12857"/>
                  </a:lnTo>
                  <a:lnTo>
                    <a:pt x="36246" y="10532"/>
                  </a:lnTo>
                  <a:lnTo>
                    <a:pt x="37080" y="8645"/>
                  </a:lnTo>
                  <a:lnTo>
                    <a:pt x="37080" y="8601"/>
                  </a:lnTo>
                  <a:lnTo>
                    <a:pt x="37211" y="7328"/>
                  </a:lnTo>
                  <a:lnTo>
                    <a:pt x="37124" y="4388"/>
                  </a:lnTo>
                  <a:lnTo>
                    <a:pt x="36860" y="2107"/>
                  </a:lnTo>
                  <a:lnTo>
                    <a:pt x="36860" y="2063"/>
                  </a:lnTo>
                  <a:lnTo>
                    <a:pt x="36641" y="1536"/>
                  </a:lnTo>
                  <a:lnTo>
                    <a:pt x="36597" y="1492"/>
                  </a:lnTo>
                  <a:lnTo>
                    <a:pt x="35281" y="44"/>
                  </a:lnTo>
                  <a:lnTo>
                    <a:pt x="35237"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 name="Google Shape;476;p7"/>
            <p:cNvSpPr/>
            <p:nvPr/>
          </p:nvSpPr>
          <p:spPr>
            <a:xfrm>
              <a:off x="2491375" y="1390250"/>
              <a:ext cx="930300" cy="1507300"/>
            </a:xfrm>
            <a:custGeom>
              <a:rect b="b" l="l" r="r" t="t"/>
              <a:pathLst>
                <a:path extrusionOk="0" h="60292" w="37212">
                  <a:moveTo>
                    <a:pt x="35895" y="0"/>
                  </a:moveTo>
                  <a:lnTo>
                    <a:pt x="35851" y="44"/>
                  </a:lnTo>
                  <a:lnTo>
                    <a:pt x="35807" y="88"/>
                  </a:lnTo>
                  <a:lnTo>
                    <a:pt x="35807" y="176"/>
                  </a:lnTo>
                  <a:lnTo>
                    <a:pt x="35851" y="219"/>
                  </a:lnTo>
                  <a:lnTo>
                    <a:pt x="35851" y="307"/>
                  </a:lnTo>
                  <a:lnTo>
                    <a:pt x="36772" y="1141"/>
                  </a:lnTo>
                  <a:lnTo>
                    <a:pt x="36772" y="2370"/>
                  </a:lnTo>
                  <a:lnTo>
                    <a:pt x="36860" y="5310"/>
                  </a:lnTo>
                  <a:lnTo>
                    <a:pt x="36860" y="7240"/>
                  </a:lnTo>
                  <a:lnTo>
                    <a:pt x="36860" y="7899"/>
                  </a:lnTo>
                  <a:lnTo>
                    <a:pt x="36772" y="8513"/>
                  </a:lnTo>
                  <a:lnTo>
                    <a:pt x="36597" y="9127"/>
                  </a:lnTo>
                  <a:lnTo>
                    <a:pt x="36378" y="9785"/>
                  </a:lnTo>
                  <a:lnTo>
                    <a:pt x="35588" y="11584"/>
                  </a:lnTo>
                  <a:lnTo>
                    <a:pt x="34578" y="13822"/>
                  </a:lnTo>
                  <a:lnTo>
                    <a:pt x="33481" y="16587"/>
                  </a:lnTo>
                  <a:lnTo>
                    <a:pt x="32033" y="18956"/>
                  </a:lnTo>
                  <a:lnTo>
                    <a:pt x="30717" y="21370"/>
                  </a:lnTo>
                  <a:lnTo>
                    <a:pt x="30717" y="21414"/>
                  </a:lnTo>
                  <a:lnTo>
                    <a:pt x="29927" y="23652"/>
                  </a:lnTo>
                  <a:lnTo>
                    <a:pt x="29927" y="23739"/>
                  </a:lnTo>
                  <a:lnTo>
                    <a:pt x="30190" y="24880"/>
                  </a:lnTo>
                  <a:lnTo>
                    <a:pt x="30410" y="29488"/>
                  </a:lnTo>
                  <a:lnTo>
                    <a:pt x="30454" y="32428"/>
                  </a:lnTo>
                  <a:lnTo>
                    <a:pt x="30454" y="35543"/>
                  </a:lnTo>
                  <a:lnTo>
                    <a:pt x="30410" y="40151"/>
                  </a:lnTo>
                  <a:lnTo>
                    <a:pt x="30234" y="40370"/>
                  </a:lnTo>
                  <a:lnTo>
                    <a:pt x="29225" y="40940"/>
                  </a:lnTo>
                  <a:lnTo>
                    <a:pt x="29181" y="40940"/>
                  </a:lnTo>
                  <a:lnTo>
                    <a:pt x="28172" y="41906"/>
                  </a:lnTo>
                  <a:lnTo>
                    <a:pt x="26153" y="43047"/>
                  </a:lnTo>
                  <a:lnTo>
                    <a:pt x="23257" y="44626"/>
                  </a:lnTo>
                  <a:lnTo>
                    <a:pt x="20800" y="46162"/>
                  </a:lnTo>
                  <a:lnTo>
                    <a:pt x="18825" y="47391"/>
                  </a:lnTo>
                  <a:lnTo>
                    <a:pt x="16017" y="49541"/>
                  </a:lnTo>
                  <a:lnTo>
                    <a:pt x="13911" y="50550"/>
                  </a:lnTo>
                  <a:lnTo>
                    <a:pt x="13867" y="50594"/>
                  </a:lnTo>
                  <a:lnTo>
                    <a:pt x="12024" y="52218"/>
                  </a:lnTo>
                  <a:lnTo>
                    <a:pt x="11015" y="52876"/>
                  </a:lnTo>
                  <a:lnTo>
                    <a:pt x="7329" y="54850"/>
                  </a:lnTo>
                  <a:lnTo>
                    <a:pt x="5881" y="55596"/>
                  </a:lnTo>
                  <a:lnTo>
                    <a:pt x="4213" y="56869"/>
                  </a:lnTo>
                  <a:lnTo>
                    <a:pt x="2151" y="58361"/>
                  </a:lnTo>
                  <a:lnTo>
                    <a:pt x="88" y="59984"/>
                  </a:lnTo>
                  <a:lnTo>
                    <a:pt x="44" y="60028"/>
                  </a:lnTo>
                  <a:lnTo>
                    <a:pt x="1" y="60072"/>
                  </a:lnTo>
                  <a:lnTo>
                    <a:pt x="1" y="60160"/>
                  </a:lnTo>
                  <a:lnTo>
                    <a:pt x="44" y="60204"/>
                  </a:lnTo>
                  <a:lnTo>
                    <a:pt x="132" y="60248"/>
                  </a:lnTo>
                  <a:lnTo>
                    <a:pt x="176" y="60292"/>
                  </a:lnTo>
                  <a:lnTo>
                    <a:pt x="308" y="60248"/>
                  </a:lnTo>
                  <a:lnTo>
                    <a:pt x="2370" y="58624"/>
                  </a:lnTo>
                  <a:lnTo>
                    <a:pt x="4389" y="57132"/>
                  </a:lnTo>
                  <a:lnTo>
                    <a:pt x="6056" y="55904"/>
                  </a:lnTo>
                  <a:lnTo>
                    <a:pt x="7504" y="55202"/>
                  </a:lnTo>
                  <a:lnTo>
                    <a:pt x="11190" y="53183"/>
                  </a:lnTo>
                  <a:lnTo>
                    <a:pt x="12243" y="52525"/>
                  </a:lnTo>
                  <a:lnTo>
                    <a:pt x="12243" y="52481"/>
                  </a:lnTo>
                  <a:lnTo>
                    <a:pt x="14086" y="50857"/>
                  </a:lnTo>
                  <a:lnTo>
                    <a:pt x="16193" y="49848"/>
                  </a:lnTo>
                  <a:lnTo>
                    <a:pt x="19045" y="47698"/>
                  </a:lnTo>
                  <a:lnTo>
                    <a:pt x="21019" y="46469"/>
                  </a:lnTo>
                  <a:lnTo>
                    <a:pt x="23433" y="44934"/>
                  </a:lnTo>
                  <a:lnTo>
                    <a:pt x="26329" y="43354"/>
                  </a:lnTo>
                  <a:lnTo>
                    <a:pt x="28347" y="42213"/>
                  </a:lnTo>
                  <a:lnTo>
                    <a:pt x="28391" y="42169"/>
                  </a:lnTo>
                  <a:lnTo>
                    <a:pt x="29401" y="41248"/>
                  </a:lnTo>
                  <a:lnTo>
                    <a:pt x="30454" y="40633"/>
                  </a:lnTo>
                  <a:lnTo>
                    <a:pt x="30498" y="40589"/>
                  </a:lnTo>
                  <a:lnTo>
                    <a:pt x="30717" y="40326"/>
                  </a:lnTo>
                  <a:lnTo>
                    <a:pt x="30761" y="40238"/>
                  </a:lnTo>
                  <a:lnTo>
                    <a:pt x="30805" y="35543"/>
                  </a:lnTo>
                  <a:lnTo>
                    <a:pt x="30805" y="32428"/>
                  </a:lnTo>
                  <a:lnTo>
                    <a:pt x="30761" y="29488"/>
                  </a:lnTo>
                  <a:lnTo>
                    <a:pt x="30541" y="24836"/>
                  </a:lnTo>
                  <a:lnTo>
                    <a:pt x="30278" y="23695"/>
                  </a:lnTo>
                  <a:lnTo>
                    <a:pt x="31024" y="21545"/>
                  </a:lnTo>
                  <a:lnTo>
                    <a:pt x="32341" y="19132"/>
                  </a:lnTo>
                  <a:lnTo>
                    <a:pt x="33789" y="16762"/>
                  </a:lnTo>
                  <a:lnTo>
                    <a:pt x="33789" y="16718"/>
                  </a:lnTo>
                  <a:lnTo>
                    <a:pt x="34930" y="13954"/>
                  </a:lnTo>
                  <a:lnTo>
                    <a:pt x="35895" y="11716"/>
                  </a:lnTo>
                  <a:lnTo>
                    <a:pt x="36685" y="9873"/>
                  </a:lnTo>
                  <a:lnTo>
                    <a:pt x="36948" y="9215"/>
                  </a:lnTo>
                  <a:lnTo>
                    <a:pt x="37124" y="8601"/>
                  </a:lnTo>
                  <a:lnTo>
                    <a:pt x="37211" y="7986"/>
                  </a:lnTo>
                  <a:lnTo>
                    <a:pt x="37211" y="7240"/>
                  </a:lnTo>
                  <a:lnTo>
                    <a:pt x="37211" y="5266"/>
                  </a:lnTo>
                  <a:lnTo>
                    <a:pt x="37124" y="2370"/>
                  </a:lnTo>
                  <a:lnTo>
                    <a:pt x="37124" y="1053"/>
                  </a:lnTo>
                  <a:lnTo>
                    <a:pt x="37124" y="965"/>
                  </a:lnTo>
                  <a:lnTo>
                    <a:pt x="37080" y="922"/>
                  </a:lnTo>
                  <a:lnTo>
                    <a:pt x="36114" y="44"/>
                  </a:lnTo>
                  <a:lnTo>
                    <a:pt x="36027"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 name="Google Shape;477;p7"/>
            <p:cNvSpPr/>
            <p:nvPr/>
          </p:nvSpPr>
          <p:spPr>
            <a:xfrm>
              <a:off x="3740875" y="4014275"/>
              <a:ext cx="64750" cy="40625"/>
            </a:xfrm>
            <a:custGeom>
              <a:rect b="b" l="l" r="r" t="t"/>
              <a:pathLst>
                <a:path extrusionOk="0" h="1625" w="2590">
                  <a:moveTo>
                    <a:pt x="132" y="1"/>
                  </a:moveTo>
                  <a:lnTo>
                    <a:pt x="88" y="45"/>
                  </a:lnTo>
                  <a:lnTo>
                    <a:pt x="44" y="89"/>
                  </a:lnTo>
                  <a:lnTo>
                    <a:pt x="1" y="132"/>
                  </a:lnTo>
                  <a:lnTo>
                    <a:pt x="1" y="220"/>
                  </a:lnTo>
                  <a:lnTo>
                    <a:pt x="44" y="264"/>
                  </a:lnTo>
                  <a:lnTo>
                    <a:pt x="88" y="308"/>
                  </a:lnTo>
                  <a:lnTo>
                    <a:pt x="2326" y="1624"/>
                  </a:lnTo>
                  <a:lnTo>
                    <a:pt x="2502" y="1624"/>
                  </a:lnTo>
                  <a:lnTo>
                    <a:pt x="2589" y="1537"/>
                  </a:lnTo>
                  <a:lnTo>
                    <a:pt x="2589" y="1493"/>
                  </a:lnTo>
                  <a:lnTo>
                    <a:pt x="2589" y="1405"/>
                  </a:lnTo>
                  <a:lnTo>
                    <a:pt x="2546" y="1361"/>
                  </a:lnTo>
                  <a:lnTo>
                    <a:pt x="2502" y="1317"/>
                  </a:lnTo>
                  <a:lnTo>
                    <a:pt x="264"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 name="Google Shape;478;p7"/>
            <p:cNvSpPr/>
            <p:nvPr/>
          </p:nvSpPr>
          <p:spPr>
            <a:xfrm>
              <a:off x="3707975" y="3983575"/>
              <a:ext cx="41700" cy="39500"/>
            </a:xfrm>
            <a:custGeom>
              <a:rect b="b" l="l" r="r" t="t"/>
              <a:pathLst>
                <a:path extrusionOk="0" h="1580" w="1668">
                  <a:moveTo>
                    <a:pt x="132" y="0"/>
                  </a:moveTo>
                  <a:lnTo>
                    <a:pt x="88" y="44"/>
                  </a:lnTo>
                  <a:lnTo>
                    <a:pt x="44" y="88"/>
                  </a:lnTo>
                  <a:lnTo>
                    <a:pt x="0" y="132"/>
                  </a:lnTo>
                  <a:lnTo>
                    <a:pt x="0" y="220"/>
                  </a:lnTo>
                  <a:lnTo>
                    <a:pt x="44" y="263"/>
                  </a:lnTo>
                  <a:lnTo>
                    <a:pt x="483" y="966"/>
                  </a:lnTo>
                  <a:lnTo>
                    <a:pt x="571" y="1053"/>
                  </a:lnTo>
                  <a:lnTo>
                    <a:pt x="1404" y="1536"/>
                  </a:lnTo>
                  <a:lnTo>
                    <a:pt x="1492" y="1580"/>
                  </a:lnTo>
                  <a:lnTo>
                    <a:pt x="1580" y="1536"/>
                  </a:lnTo>
                  <a:lnTo>
                    <a:pt x="1668" y="1492"/>
                  </a:lnTo>
                  <a:lnTo>
                    <a:pt x="1668" y="1404"/>
                  </a:lnTo>
                  <a:lnTo>
                    <a:pt x="1668" y="1360"/>
                  </a:lnTo>
                  <a:lnTo>
                    <a:pt x="1624" y="1273"/>
                  </a:lnTo>
                  <a:lnTo>
                    <a:pt x="1580" y="1229"/>
                  </a:lnTo>
                  <a:lnTo>
                    <a:pt x="746" y="746"/>
                  </a:lnTo>
                  <a:lnTo>
                    <a:pt x="307" y="88"/>
                  </a:lnTo>
                  <a:lnTo>
                    <a:pt x="263" y="44"/>
                  </a:lnTo>
                  <a:lnTo>
                    <a:pt x="220"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 name="Google Shape;479;p7"/>
            <p:cNvSpPr/>
            <p:nvPr/>
          </p:nvSpPr>
          <p:spPr>
            <a:xfrm>
              <a:off x="3532450" y="3825600"/>
              <a:ext cx="231500" cy="292925"/>
            </a:xfrm>
            <a:custGeom>
              <a:rect b="b" l="l" r="r" t="t"/>
              <a:pathLst>
                <a:path extrusionOk="0" h="11717" w="9260">
                  <a:moveTo>
                    <a:pt x="176" y="0"/>
                  </a:moveTo>
                  <a:lnTo>
                    <a:pt x="88" y="44"/>
                  </a:lnTo>
                  <a:lnTo>
                    <a:pt x="44" y="44"/>
                  </a:lnTo>
                  <a:lnTo>
                    <a:pt x="0" y="132"/>
                  </a:lnTo>
                  <a:lnTo>
                    <a:pt x="0" y="176"/>
                  </a:lnTo>
                  <a:lnTo>
                    <a:pt x="0" y="264"/>
                  </a:lnTo>
                  <a:lnTo>
                    <a:pt x="1624" y="3686"/>
                  </a:lnTo>
                  <a:lnTo>
                    <a:pt x="2984" y="6451"/>
                  </a:lnTo>
                  <a:lnTo>
                    <a:pt x="3774" y="8513"/>
                  </a:lnTo>
                  <a:lnTo>
                    <a:pt x="3774" y="8557"/>
                  </a:lnTo>
                  <a:lnTo>
                    <a:pt x="4213" y="9391"/>
                  </a:lnTo>
                  <a:lnTo>
                    <a:pt x="4301" y="9479"/>
                  </a:lnTo>
                  <a:lnTo>
                    <a:pt x="7372" y="10883"/>
                  </a:lnTo>
                  <a:lnTo>
                    <a:pt x="8996" y="11716"/>
                  </a:lnTo>
                  <a:lnTo>
                    <a:pt x="9171" y="11716"/>
                  </a:lnTo>
                  <a:lnTo>
                    <a:pt x="9259" y="11629"/>
                  </a:lnTo>
                  <a:lnTo>
                    <a:pt x="9259" y="11585"/>
                  </a:lnTo>
                  <a:lnTo>
                    <a:pt x="9259" y="11497"/>
                  </a:lnTo>
                  <a:lnTo>
                    <a:pt x="9215" y="11453"/>
                  </a:lnTo>
                  <a:lnTo>
                    <a:pt x="9171" y="11409"/>
                  </a:lnTo>
                  <a:lnTo>
                    <a:pt x="7548" y="10576"/>
                  </a:lnTo>
                  <a:lnTo>
                    <a:pt x="4520" y="9171"/>
                  </a:lnTo>
                  <a:lnTo>
                    <a:pt x="4081" y="8382"/>
                  </a:lnTo>
                  <a:lnTo>
                    <a:pt x="3335" y="6319"/>
                  </a:lnTo>
                  <a:lnTo>
                    <a:pt x="3291" y="6319"/>
                  </a:lnTo>
                  <a:lnTo>
                    <a:pt x="1931" y="3555"/>
                  </a:lnTo>
                  <a:lnTo>
                    <a:pt x="307" y="88"/>
                  </a:lnTo>
                  <a:lnTo>
                    <a:pt x="264" y="44"/>
                  </a:lnTo>
                  <a:lnTo>
                    <a:pt x="220"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 name="Google Shape;480;p7"/>
            <p:cNvSpPr/>
            <p:nvPr/>
          </p:nvSpPr>
          <p:spPr>
            <a:xfrm>
              <a:off x="3401900" y="3726875"/>
              <a:ext cx="378500" cy="413600"/>
            </a:xfrm>
            <a:custGeom>
              <a:rect b="b" l="l" r="r" t="t"/>
              <a:pathLst>
                <a:path extrusionOk="0" h="16544" w="15140">
                  <a:moveTo>
                    <a:pt x="966" y="0"/>
                  </a:moveTo>
                  <a:lnTo>
                    <a:pt x="922" y="44"/>
                  </a:lnTo>
                  <a:lnTo>
                    <a:pt x="834" y="88"/>
                  </a:lnTo>
                  <a:lnTo>
                    <a:pt x="834" y="132"/>
                  </a:lnTo>
                  <a:lnTo>
                    <a:pt x="220" y="2370"/>
                  </a:lnTo>
                  <a:lnTo>
                    <a:pt x="0" y="3203"/>
                  </a:lnTo>
                  <a:lnTo>
                    <a:pt x="0" y="3335"/>
                  </a:lnTo>
                  <a:lnTo>
                    <a:pt x="790" y="5222"/>
                  </a:lnTo>
                  <a:lnTo>
                    <a:pt x="2282" y="8030"/>
                  </a:lnTo>
                  <a:lnTo>
                    <a:pt x="4257" y="11277"/>
                  </a:lnTo>
                  <a:lnTo>
                    <a:pt x="4257" y="11321"/>
                  </a:lnTo>
                  <a:lnTo>
                    <a:pt x="5222" y="12594"/>
                  </a:lnTo>
                  <a:lnTo>
                    <a:pt x="6056" y="13428"/>
                  </a:lnTo>
                  <a:lnTo>
                    <a:pt x="6100" y="13471"/>
                  </a:lnTo>
                  <a:lnTo>
                    <a:pt x="8733" y="14788"/>
                  </a:lnTo>
                  <a:lnTo>
                    <a:pt x="8777" y="14788"/>
                  </a:lnTo>
                  <a:lnTo>
                    <a:pt x="11541" y="15665"/>
                  </a:lnTo>
                  <a:lnTo>
                    <a:pt x="13779" y="16543"/>
                  </a:lnTo>
                  <a:lnTo>
                    <a:pt x="13867" y="16543"/>
                  </a:lnTo>
                  <a:lnTo>
                    <a:pt x="14964" y="16499"/>
                  </a:lnTo>
                  <a:lnTo>
                    <a:pt x="15051" y="16455"/>
                  </a:lnTo>
                  <a:lnTo>
                    <a:pt x="15095" y="16411"/>
                  </a:lnTo>
                  <a:lnTo>
                    <a:pt x="15139" y="16368"/>
                  </a:lnTo>
                  <a:lnTo>
                    <a:pt x="15139" y="16280"/>
                  </a:lnTo>
                  <a:lnTo>
                    <a:pt x="15095" y="16236"/>
                  </a:lnTo>
                  <a:lnTo>
                    <a:pt x="15051" y="16192"/>
                  </a:lnTo>
                  <a:lnTo>
                    <a:pt x="14964" y="16148"/>
                  </a:lnTo>
                  <a:lnTo>
                    <a:pt x="13867" y="16192"/>
                  </a:lnTo>
                  <a:lnTo>
                    <a:pt x="11673" y="15358"/>
                  </a:lnTo>
                  <a:lnTo>
                    <a:pt x="8908" y="14481"/>
                  </a:lnTo>
                  <a:lnTo>
                    <a:pt x="6275" y="13164"/>
                  </a:lnTo>
                  <a:lnTo>
                    <a:pt x="5486" y="12374"/>
                  </a:lnTo>
                  <a:lnTo>
                    <a:pt x="4520" y="11102"/>
                  </a:lnTo>
                  <a:lnTo>
                    <a:pt x="2589" y="7855"/>
                  </a:lnTo>
                  <a:lnTo>
                    <a:pt x="1097" y="5046"/>
                  </a:lnTo>
                  <a:lnTo>
                    <a:pt x="351" y="3247"/>
                  </a:lnTo>
                  <a:lnTo>
                    <a:pt x="571" y="2457"/>
                  </a:lnTo>
                  <a:lnTo>
                    <a:pt x="1141" y="220"/>
                  </a:lnTo>
                  <a:lnTo>
                    <a:pt x="1185" y="132"/>
                  </a:lnTo>
                  <a:lnTo>
                    <a:pt x="1141" y="88"/>
                  </a:lnTo>
                  <a:lnTo>
                    <a:pt x="1097" y="44"/>
                  </a:lnTo>
                  <a:lnTo>
                    <a:pt x="1054"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 name="Google Shape;481;p7"/>
            <p:cNvSpPr/>
            <p:nvPr/>
          </p:nvSpPr>
          <p:spPr>
            <a:xfrm>
              <a:off x="3290000" y="3667625"/>
              <a:ext cx="453100" cy="490400"/>
            </a:xfrm>
            <a:custGeom>
              <a:rect b="b" l="l" r="r" t="t"/>
              <a:pathLst>
                <a:path extrusionOk="0" h="19616" w="18124">
                  <a:moveTo>
                    <a:pt x="2809" y="1"/>
                  </a:moveTo>
                  <a:lnTo>
                    <a:pt x="2765" y="45"/>
                  </a:lnTo>
                  <a:lnTo>
                    <a:pt x="2721" y="88"/>
                  </a:lnTo>
                  <a:lnTo>
                    <a:pt x="966" y="2546"/>
                  </a:lnTo>
                  <a:lnTo>
                    <a:pt x="966" y="2590"/>
                  </a:lnTo>
                  <a:lnTo>
                    <a:pt x="176" y="4784"/>
                  </a:lnTo>
                  <a:lnTo>
                    <a:pt x="1" y="5442"/>
                  </a:lnTo>
                  <a:lnTo>
                    <a:pt x="1" y="5486"/>
                  </a:lnTo>
                  <a:lnTo>
                    <a:pt x="1" y="7197"/>
                  </a:lnTo>
                  <a:lnTo>
                    <a:pt x="45" y="7285"/>
                  </a:lnTo>
                  <a:lnTo>
                    <a:pt x="264" y="7548"/>
                  </a:lnTo>
                  <a:lnTo>
                    <a:pt x="308" y="7592"/>
                  </a:lnTo>
                  <a:lnTo>
                    <a:pt x="352" y="7592"/>
                  </a:lnTo>
                  <a:lnTo>
                    <a:pt x="1931" y="7680"/>
                  </a:lnTo>
                  <a:lnTo>
                    <a:pt x="3028" y="9259"/>
                  </a:lnTo>
                  <a:lnTo>
                    <a:pt x="4433" y="11848"/>
                  </a:lnTo>
                  <a:lnTo>
                    <a:pt x="5749" y="14613"/>
                  </a:lnTo>
                  <a:lnTo>
                    <a:pt x="6407" y="15666"/>
                  </a:lnTo>
                  <a:lnTo>
                    <a:pt x="6451" y="15710"/>
                  </a:lnTo>
                  <a:lnTo>
                    <a:pt x="7153" y="16280"/>
                  </a:lnTo>
                  <a:lnTo>
                    <a:pt x="7197" y="16324"/>
                  </a:lnTo>
                  <a:lnTo>
                    <a:pt x="7855" y="16587"/>
                  </a:lnTo>
                  <a:lnTo>
                    <a:pt x="8382" y="16675"/>
                  </a:lnTo>
                  <a:lnTo>
                    <a:pt x="12287" y="18035"/>
                  </a:lnTo>
                  <a:lnTo>
                    <a:pt x="14744" y="18781"/>
                  </a:lnTo>
                  <a:lnTo>
                    <a:pt x="17465" y="19615"/>
                  </a:lnTo>
                  <a:lnTo>
                    <a:pt x="17553" y="19615"/>
                  </a:lnTo>
                  <a:lnTo>
                    <a:pt x="17992" y="19527"/>
                  </a:lnTo>
                  <a:lnTo>
                    <a:pt x="18036" y="19483"/>
                  </a:lnTo>
                  <a:lnTo>
                    <a:pt x="18123" y="19440"/>
                  </a:lnTo>
                  <a:lnTo>
                    <a:pt x="18123" y="19396"/>
                  </a:lnTo>
                  <a:lnTo>
                    <a:pt x="18123" y="19308"/>
                  </a:lnTo>
                  <a:lnTo>
                    <a:pt x="18079" y="19264"/>
                  </a:lnTo>
                  <a:lnTo>
                    <a:pt x="18036" y="19220"/>
                  </a:lnTo>
                  <a:lnTo>
                    <a:pt x="17992" y="19176"/>
                  </a:lnTo>
                  <a:lnTo>
                    <a:pt x="17904" y="19176"/>
                  </a:lnTo>
                  <a:lnTo>
                    <a:pt x="17509" y="19264"/>
                  </a:lnTo>
                  <a:lnTo>
                    <a:pt x="14876" y="18430"/>
                  </a:lnTo>
                  <a:lnTo>
                    <a:pt x="12419" y="17728"/>
                  </a:lnTo>
                  <a:lnTo>
                    <a:pt x="8470" y="16324"/>
                  </a:lnTo>
                  <a:lnTo>
                    <a:pt x="7943" y="16280"/>
                  </a:lnTo>
                  <a:lnTo>
                    <a:pt x="7329" y="16017"/>
                  </a:lnTo>
                  <a:lnTo>
                    <a:pt x="6714" y="15446"/>
                  </a:lnTo>
                  <a:lnTo>
                    <a:pt x="6056" y="14437"/>
                  </a:lnTo>
                  <a:lnTo>
                    <a:pt x="4784" y="11717"/>
                  </a:lnTo>
                  <a:lnTo>
                    <a:pt x="3336" y="9084"/>
                  </a:lnTo>
                  <a:lnTo>
                    <a:pt x="2151" y="7416"/>
                  </a:lnTo>
                  <a:lnTo>
                    <a:pt x="2107" y="7373"/>
                  </a:lnTo>
                  <a:lnTo>
                    <a:pt x="2019" y="7329"/>
                  </a:lnTo>
                  <a:lnTo>
                    <a:pt x="483" y="7241"/>
                  </a:lnTo>
                  <a:lnTo>
                    <a:pt x="352" y="7109"/>
                  </a:lnTo>
                  <a:lnTo>
                    <a:pt x="352" y="5530"/>
                  </a:lnTo>
                  <a:lnTo>
                    <a:pt x="527" y="4871"/>
                  </a:lnTo>
                  <a:lnTo>
                    <a:pt x="1273" y="2765"/>
                  </a:lnTo>
                  <a:lnTo>
                    <a:pt x="2985" y="308"/>
                  </a:lnTo>
                  <a:lnTo>
                    <a:pt x="3028" y="220"/>
                  </a:lnTo>
                  <a:lnTo>
                    <a:pt x="3028" y="176"/>
                  </a:lnTo>
                  <a:lnTo>
                    <a:pt x="2985" y="88"/>
                  </a:lnTo>
                  <a:lnTo>
                    <a:pt x="2941" y="45"/>
                  </a:lnTo>
                  <a:lnTo>
                    <a:pt x="2897"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 name="Google Shape;482;p7"/>
            <p:cNvSpPr/>
            <p:nvPr/>
          </p:nvSpPr>
          <p:spPr>
            <a:xfrm>
              <a:off x="3240650" y="3634725"/>
              <a:ext cx="515600" cy="540850"/>
            </a:xfrm>
            <a:custGeom>
              <a:rect b="b" l="l" r="r" t="t"/>
              <a:pathLst>
                <a:path extrusionOk="0" h="21634" w="20624">
                  <a:moveTo>
                    <a:pt x="3291" y="0"/>
                  </a:moveTo>
                  <a:lnTo>
                    <a:pt x="3247" y="44"/>
                  </a:lnTo>
                  <a:lnTo>
                    <a:pt x="3203" y="88"/>
                  </a:lnTo>
                  <a:lnTo>
                    <a:pt x="1624" y="3203"/>
                  </a:lnTo>
                  <a:lnTo>
                    <a:pt x="922" y="4344"/>
                  </a:lnTo>
                  <a:lnTo>
                    <a:pt x="922" y="4388"/>
                  </a:lnTo>
                  <a:lnTo>
                    <a:pt x="439" y="5529"/>
                  </a:lnTo>
                  <a:lnTo>
                    <a:pt x="439" y="5573"/>
                  </a:lnTo>
                  <a:lnTo>
                    <a:pt x="132" y="6538"/>
                  </a:lnTo>
                  <a:lnTo>
                    <a:pt x="132" y="6582"/>
                  </a:lnTo>
                  <a:lnTo>
                    <a:pt x="0" y="7986"/>
                  </a:lnTo>
                  <a:lnTo>
                    <a:pt x="88" y="9171"/>
                  </a:lnTo>
                  <a:lnTo>
                    <a:pt x="88" y="9259"/>
                  </a:lnTo>
                  <a:lnTo>
                    <a:pt x="351" y="9654"/>
                  </a:lnTo>
                  <a:lnTo>
                    <a:pt x="351" y="9698"/>
                  </a:lnTo>
                  <a:lnTo>
                    <a:pt x="2282" y="11541"/>
                  </a:lnTo>
                  <a:lnTo>
                    <a:pt x="2984" y="12550"/>
                  </a:lnTo>
                  <a:lnTo>
                    <a:pt x="4125" y="16806"/>
                  </a:lnTo>
                  <a:lnTo>
                    <a:pt x="4388" y="17552"/>
                  </a:lnTo>
                  <a:lnTo>
                    <a:pt x="4432" y="17640"/>
                  </a:lnTo>
                  <a:lnTo>
                    <a:pt x="4476" y="17684"/>
                  </a:lnTo>
                  <a:lnTo>
                    <a:pt x="6099" y="18430"/>
                  </a:lnTo>
                  <a:lnTo>
                    <a:pt x="6143" y="18474"/>
                  </a:lnTo>
                  <a:lnTo>
                    <a:pt x="8601" y="18957"/>
                  </a:lnTo>
                  <a:lnTo>
                    <a:pt x="10663" y="19220"/>
                  </a:lnTo>
                  <a:lnTo>
                    <a:pt x="15095" y="20668"/>
                  </a:lnTo>
                  <a:lnTo>
                    <a:pt x="17640" y="21414"/>
                  </a:lnTo>
                  <a:lnTo>
                    <a:pt x="18649" y="21633"/>
                  </a:lnTo>
                  <a:lnTo>
                    <a:pt x="18737" y="21633"/>
                  </a:lnTo>
                  <a:lnTo>
                    <a:pt x="20492" y="21194"/>
                  </a:lnTo>
                  <a:lnTo>
                    <a:pt x="20580" y="21151"/>
                  </a:lnTo>
                  <a:lnTo>
                    <a:pt x="20624" y="21107"/>
                  </a:lnTo>
                  <a:lnTo>
                    <a:pt x="20624" y="21019"/>
                  </a:lnTo>
                  <a:lnTo>
                    <a:pt x="20624" y="20975"/>
                  </a:lnTo>
                  <a:lnTo>
                    <a:pt x="20580" y="20887"/>
                  </a:lnTo>
                  <a:lnTo>
                    <a:pt x="20536" y="20843"/>
                  </a:lnTo>
                  <a:lnTo>
                    <a:pt x="20404" y="20843"/>
                  </a:lnTo>
                  <a:lnTo>
                    <a:pt x="18693" y="21282"/>
                  </a:lnTo>
                  <a:lnTo>
                    <a:pt x="17728" y="21107"/>
                  </a:lnTo>
                  <a:lnTo>
                    <a:pt x="15183" y="20317"/>
                  </a:lnTo>
                  <a:lnTo>
                    <a:pt x="10751" y="18869"/>
                  </a:lnTo>
                  <a:lnTo>
                    <a:pt x="10707" y="18869"/>
                  </a:lnTo>
                  <a:lnTo>
                    <a:pt x="8644" y="18605"/>
                  </a:lnTo>
                  <a:lnTo>
                    <a:pt x="6231" y="18123"/>
                  </a:lnTo>
                  <a:lnTo>
                    <a:pt x="4695" y="17377"/>
                  </a:lnTo>
                  <a:lnTo>
                    <a:pt x="4476" y="16719"/>
                  </a:lnTo>
                  <a:lnTo>
                    <a:pt x="3291" y="12418"/>
                  </a:lnTo>
                  <a:lnTo>
                    <a:pt x="3291" y="12374"/>
                  </a:lnTo>
                  <a:lnTo>
                    <a:pt x="2545" y="11321"/>
                  </a:lnTo>
                  <a:lnTo>
                    <a:pt x="614" y="9434"/>
                  </a:lnTo>
                  <a:lnTo>
                    <a:pt x="439" y="9083"/>
                  </a:lnTo>
                  <a:lnTo>
                    <a:pt x="351" y="7986"/>
                  </a:lnTo>
                  <a:lnTo>
                    <a:pt x="483" y="6626"/>
                  </a:lnTo>
                  <a:lnTo>
                    <a:pt x="746" y="5661"/>
                  </a:lnTo>
                  <a:lnTo>
                    <a:pt x="1229" y="4520"/>
                  </a:lnTo>
                  <a:lnTo>
                    <a:pt x="1931" y="3379"/>
                  </a:lnTo>
                  <a:lnTo>
                    <a:pt x="3510" y="263"/>
                  </a:lnTo>
                  <a:lnTo>
                    <a:pt x="3510" y="176"/>
                  </a:lnTo>
                  <a:lnTo>
                    <a:pt x="3510" y="132"/>
                  </a:lnTo>
                  <a:lnTo>
                    <a:pt x="3467" y="44"/>
                  </a:lnTo>
                  <a:lnTo>
                    <a:pt x="3423"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 name="Google Shape;483;p7"/>
            <p:cNvSpPr/>
            <p:nvPr/>
          </p:nvSpPr>
          <p:spPr>
            <a:xfrm>
              <a:off x="3616925" y="3530500"/>
              <a:ext cx="99850" cy="461875"/>
            </a:xfrm>
            <a:custGeom>
              <a:rect b="b" l="l" r="r" t="t"/>
              <a:pathLst>
                <a:path extrusionOk="0" h="18475" w="3994">
                  <a:moveTo>
                    <a:pt x="132" y="1"/>
                  </a:moveTo>
                  <a:lnTo>
                    <a:pt x="88" y="44"/>
                  </a:lnTo>
                  <a:lnTo>
                    <a:pt x="44" y="132"/>
                  </a:lnTo>
                  <a:lnTo>
                    <a:pt x="0" y="176"/>
                  </a:lnTo>
                  <a:lnTo>
                    <a:pt x="0" y="659"/>
                  </a:lnTo>
                  <a:lnTo>
                    <a:pt x="0" y="703"/>
                  </a:lnTo>
                  <a:lnTo>
                    <a:pt x="132" y="1931"/>
                  </a:lnTo>
                  <a:lnTo>
                    <a:pt x="176" y="1975"/>
                  </a:lnTo>
                  <a:lnTo>
                    <a:pt x="702" y="3818"/>
                  </a:lnTo>
                  <a:lnTo>
                    <a:pt x="834" y="4915"/>
                  </a:lnTo>
                  <a:lnTo>
                    <a:pt x="219" y="7767"/>
                  </a:lnTo>
                  <a:lnTo>
                    <a:pt x="219" y="7811"/>
                  </a:lnTo>
                  <a:lnTo>
                    <a:pt x="219" y="8689"/>
                  </a:lnTo>
                  <a:lnTo>
                    <a:pt x="219" y="8733"/>
                  </a:lnTo>
                  <a:lnTo>
                    <a:pt x="395" y="9698"/>
                  </a:lnTo>
                  <a:lnTo>
                    <a:pt x="395" y="9742"/>
                  </a:lnTo>
                  <a:lnTo>
                    <a:pt x="1887" y="13603"/>
                  </a:lnTo>
                  <a:lnTo>
                    <a:pt x="2589" y="16017"/>
                  </a:lnTo>
                  <a:lnTo>
                    <a:pt x="3247" y="17860"/>
                  </a:lnTo>
                  <a:lnTo>
                    <a:pt x="3247" y="17904"/>
                  </a:lnTo>
                  <a:lnTo>
                    <a:pt x="3686" y="18430"/>
                  </a:lnTo>
                  <a:lnTo>
                    <a:pt x="3730" y="18474"/>
                  </a:lnTo>
                  <a:lnTo>
                    <a:pt x="3818" y="18474"/>
                  </a:lnTo>
                  <a:lnTo>
                    <a:pt x="3905" y="18430"/>
                  </a:lnTo>
                  <a:lnTo>
                    <a:pt x="3949" y="18386"/>
                  </a:lnTo>
                  <a:lnTo>
                    <a:pt x="3993" y="18343"/>
                  </a:lnTo>
                  <a:lnTo>
                    <a:pt x="3993" y="18255"/>
                  </a:lnTo>
                  <a:lnTo>
                    <a:pt x="3949" y="18211"/>
                  </a:lnTo>
                  <a:lnTo>
                    <a:pt x="3554" y="17684"/>
                  </a:lnTo>
                  <a:lnTo>
                    <a:pt x="2896" y="15929"/>
                  </a:lnTo>
                  <a:lnTo>
                    <a:pt x="2238" y="13472"/>
                  </a:lnTo>
                  <a:lnTo>
                    <a:pt x="746" y="9654"/>
                  </a:lnTo>
                  <a:lnTo>
                    <a:pt x="570" y="8689"/>
                  </a:lnTo>
                  <a:lnTo>
                    <a:pt x="570" y="7855"/>
                  </a:lnTo>
                  <a:lnTo>
                    <a:pt x="1185" y="4959"/>
                  </a:lnTo>
                  <a:lnTo>
                    <a:pt x="1185" y="4871"/>
                  </a:lnTo>
                  <a:lnTo>
                    <a:pt x="1053" y="3774"/>
                  </a:lnTo>
                  <a:lnTo>
                    <a:pt x="1053" y="3730"/>
                  </a:lnTo>
                  <a:lnTo>
                    <a:pt x="483" y="1887"/>
                  </a:lnTo>
                  <a:lnTo>
                    <a:pt x="351" y="659"/>
                  </a:lnTo>
                  <a:lnTo>
                    <a:pt x="351" y="176"/>
                  </a:lnTo>
                  <a:lnTo>
                    <a:pt x="351" y="132"/>
                  </a:lnTo>
                  <a:lnTo>
                    <a:pt x="307" y="88"/>
                  </a:lnTo>
                  <a:lnTo>
                    <a:pt x="263" y="44"/>
                  </a:lnTo>
                  <a:lnTo>
                    <a:pt x="219"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 name="Google Shape;484;p7"/>
            <p:cNvSpPr/>
            <p:nvPr/>
          </p:nvSpPr>
          <p:spPr>
            <a:xfrm>
              <a:off x="3513800" y="3504175"/>
              <a:ext cx="102050" cy="330225"/>
            </a:xfrm>
            <a:custGeom>
              <a:rect b="b" l="l" r="r" t="t"/>
              <a:pathLst>
                <a:path extrusionOk="0" h="13209" w="4082">
                  <a:moveTo>
                    <a:pt x="3906" y="0"/>
                  </a:moveTo>
                  <a:lnTo>
                    <a:pt x="3818" y="44"/>
                  </a:lnTo>
                  <a:lnTo>
                    <a:pt x="3774" y="44"/>
                  </a:lnTo>
                  <a:lnTo>
                    <a:pt x="3730" y="132"/>
                  </a:lnTo>
                  <a:lnTo>
                    <a:pt x="3511" y="703"/>
                  </a:lnTo>
                  <a:lnTo>
                    <a:pt x="3204" y="2677"/>
                  </a:lnTo>
                  <a:lnTo>
                    <a:pt x="1536" y="5705"/>
                  </a:lnTo>
                  <a:lnTo>
                    <a:pt x="790" y="7855"/>
                  </a:lnTo>
                  <a:lnTo>
                    <a:pt x="0" y="10444"/>
                  </a:lnTo>
                  <a:lnTo>
                    <a:pt x="0" y="10488"/>
                  </a:lnTo>
                  <a:lnTo>
                    <a:pt x="88" y="11322"/>
                  </a:lnTo>
                  <a:lnTo>
                    <a:pt x="88" y="11365"/>
                  </a:lnTo>
                  <a:lnTo>
                    <a:pt x="746" y="13121"/>
                  </a:lnTo>
                  <a:lnTo>
                    <a:pt x="790" y="13165"/>
                  </a:lnTo>
                  <a:lnTo>
                    <a:pt x="922" y="13208"/>
                  </a:lnTo>
                  <a:lnTo>
                    <a:pt x="966" y="13208"/>
                  </a:lnTo>
                  <a:lnTo>
                    <a:pt x="1010" y="13165"/>
                  </a:lnTo>
                  <a:lnTo>
                    <a:pt x="1053" y="13121"/>
                  </a:lnTo>
                  <a:lnTo>
                    <a:pt x="1097" y="13033"/>
                  </a:lnTo>
                  <a:lnTo>
                    <a:pt x="1053" y="12989"/>
                  </a:lnTo>
                  <a:lnTo>
                    <a:pt x="439" y="11278"/>
                  </a:lnTo>
                  <a:lnTo>
                    <a:pt x="351" y="10488"/>
                  </a:lnTo>
                  <a:lnTo>
                    <a:pt x="1097" y="7943"/>
                  </a:lnTo>
                  <a:lnTo>
                    <a:pt x="1887" y="5837"/>
                  </a:lnTo>
                  <a:lnTo>
                    <a:pt x="3511" y="2809"/>
                  </a:lnTo>
                  <a:lnTo>
                    <a:pt x="3555" y="2765"/>
                  </a:lnTo>
                  <a:lnTo>
                    <a:pt x="3862" y="790"/>
                  </a:lnTo>
                  <a:lnTo>
                    <a:pt x="4081" y="264"/>
                  </a:lnTo>
                  <a:lnTo>
                    <a:pt x="4081" y="176"/>
                  </a:lnTo>
                  <a:lnTo>
                    <a:pt x="4081" y="132"/>
                  </a:lnTo>
                  <a:lnTo>
                    <a:pt x="4037" y="44"/>
                  </a:lnTo>
                  <a:lnTo>
                    <a:pt x="3950"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 name="Google Shape;485;p7"/>
            <p:cNvSpPr/>
            <p:nvPr/>
          </p:nvSpPr>
          <p:spPr>
            <a:xfrm>
              <a:off x="3422750" y="3478950"/>
              <a:ext cx="183225" cy="256725"/>
            </a:xfrm>
            <a:custGeom>
              <a:rect b="b" l="l" r="r" t="t"/>
              <a:pathLst>
                <a:path extrusionOk="0" h="10269" w="7329">
                  <a:moveTo>
                    <a:pt x="7109" y="0"/>
                  </a:moveTo>
                  <a:lnTo>
                    <a:pt x="7065" y="44"/>
                  </a:lnTo>
                  <a:lnTo>
                    <a:pt x="7021" y="88"/>
                  </a:lnTo>
                  <a:lnTo>
                    <a:pt x="6977" y="132"/>
                  </a:lnTo>
                  <a:lnTo>
                    <a:pt x="6933" y="351"/>
                  </a:lnTo>
                  <a:lnTo>
                    <a:pt x="5046" y="1624"/>
                  </a:lnTo>
                  <a:lnTo>
                    <a:pt x="5003" y="1668"/>
                  </a:lnTo>
                  <a:lnTo>
                    <a:pt x="4213" y="2721"/>
                  </a:lnTo>
                  <a:lnTo>
                    <a:pt x="2545" y="5046"/>
                  </a:lnTo>
                  <a:lnTo>
                    <a:pt x="746" y="7855"/>
                  </a:lnTo>
                  <a:lnTo>
                    <a:pt x="702" y="7899"/>
                  </a:lnTo>
                  <a:lnTo>
                    <a:pt x="0" y="10049"/>
                  </a:lnTo>
                  <a:lnTo>
                    <a:pt x="0" y="10093"/>
                  </a:lnTo>
                  <a:lnTo>
                    <a:pt x="0" y="10180"/>
                  </a:lnTo>
                  <a:lnTo>
                    <a:pt x="44" y="10224"/>
                  </a:lnTo>
                  <a:lnTo>
                    <a:pt x="88" y="10268"/>
                  </a:lnTo>
                  <a:lnTo>
                    <a:pt x="176" y="10268"/>
                  </a:lnTo>
                  <a:lnTo>
                    <a:pt x="263" y="10224"/>
                  </a:lnTo>
                  <a:lnTo>
                    <a:pt x="307" y="10137"/>
                  </a:lnTo>
                  <a:lnTo>
                    <a:pt x="1053" y="8030"/>
                  </a:lnTo>
                  <a:lnTo>
                    <a:pt x="2809" y="5222"/>
                  </a:lnTo>
                  <a:lnTo>
                    <a:pt x="4520" y="2896"/>
                  </a:lnTo>
                  <a:lnTo>
                    <a:pt x="5266" y="1931"/>
                  </a:lnTo>
                  <a:lnTo>
                    <a:pt x="7153" y="571"/>
                  </a:lnTo>
                  <a:lnTo>
                    <a:pt x="7240" y="483"/>
                  </a:lnTo>
                  <a:lnTo>
                    <a:pt x="7328" y="220"/>
                  </a:lnTo>
                  <a:lnTo>
                    <a:pt x="7328" y="176"/>
                  </a:lnTo>
                  <a:lnTo>
                    <a:pt x="7284" y="88"/>
                  </a:lnTo>
                  <a:lnTo>
                    <a:pt x="7240" y="44"/>
                  </a:lnTo>
                  <a:lnTo>
                    <a:pt x="7197"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 name="Google Shape;486;p7"/>
            <p:cNvSpPr/>
            <p:nvPr/>
          </p:nvSpPr>
          <p:spPr>
            <a:xfrm>
              <a:off x="3356925" y="3428475"/>
              <a:ext cx="228200" cy="247950"/>
            </a:xfrm>
            <a:custGeom>
              <a:rect b="b" l="l" r="r" t="t"/>
              <a:pathLst>
                <a:path extrusionOk="0" h="9918" w="9128">
                  <a:moveTo>
                    <a:pt x="8952" y="1"/>
                  </a:moveTo>
                  <a:lnTo>
                    <a:pt x="8908" y="45"/>
                  </a:lnTo>
                  <a:lnTo>
                    <a:pt x="7548" y="791"/>
                  </a:lnTo>
                  <a:lnTo>
                    <a:pt x="5090" y="2502"/>
                  </a:lnTo>
                  <a:lnTo>
                    <a:pt x="5047" y="2546"/>
                  </a:lnTo>
                  <a:lnTo>
                    <a:pt x="2502" y="6144"/>
                  </a:lnTo>
                  <a:lnTo>
                    <a:pt x="44" y="9654"/>
                  </a:lnTo>
                  <a:lnTo>
                    <a:pt x="0" y="9742"/>
                  </a:lnTo>
                  <a:lnTo>
                    <a:pt x="0" y="9786"/>
                  </a:lnTo>
                  <a:lnTo>
                    <a:pt x="44" y="9874"/>
                  </a:lnTo>
                  <a:lnTo>
                    <a:pt x="88" y="9918"/>
                  </a:lnTo>
                  <a:lnTo>
                    <a:pt x="264" y="9918"/>
                  </a:lnTo>
                  <a:lnTo>
                    <a:pt x="308" y="9874"/>
                  </a:lnTo>
                  <a:lnTo>
                    <a:pt x="2809" y="6363"/>
                  </a:lnTo>
                  <a:lnTo>
                    <a:pt x="5310" y="2765"/>
                  </a:lnTo>
                  <a:lnTo>
                    <a:pt x="7723" y="1098"/>
                  </a:lnTo>
                  <a:lnTo>
                    <a:pt x="9040" y="352"/>
                  </a:lnTo>
                  <a:lnTo>
                    <a:pt x="9127" y="308"/>
                  </a:lnTo>
                  <a:lnTo>
                    <a:pt x="9127" y="220"/>
                  </a:lnTo>
                  <a:lnTo>
                    <a:pt x="9127" y="176"/>
                  </a:lnTo>
                  <a:lnTo>
                    <a:pt x="9127" y="88"/>
                  </a:lnTo>
                  <a:lnTo>
                    <a:pt x="9084" y="45"/>
                  </a:lnTo>
                  <a:lnTo>
                    <a:pt x="9040"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 name="Google Shape;487;p7"/>
            <p:cNvSpPr/>
            <p:nvPr/>
          </p:nvSpPr>
          <p:spPr>
            <a:xfrm>
              <a:off x="906200" y="2307350"/>
              <a:ext cx="948925" cy="1026800"/>
            </a:xfrm>
            <a:custGeom>
              <a:rect b="b" l="l" r="r" t="t"/>
              <a:pathLst>
                <a:path extrusionOk="0" h="41072" w="37957">
                  <a:moveTo>
                    <a:pt x="37781" y="0"/>
                  </a:moveTo>
                  <a:lnTo>
                    <a:pt x="37694" y="44"/>
                  </a:lnTo>
                  <a:lnTo>
                    <a:pt x="34929" y="1711"/>
                  </a:lnTo>
                  <a:lnTo>
                    <a:pt x="30453" y="3730"/>
                  </a:lnTo>
                  <a:lnTo>
                    <a:pt x="27338" y="5046"/>
                  </a:lnTo>
                  <a:lnTo>
                    <a:pt x="24222" y="6450"/>
                  </a:lnTo>
                  <a:lnTo>
                    <a:pt x="21282" y="7811"/>
                  </a:lnTo>
                  <a:lnTo>
                    <a:pt x="19571" y="8644"/>
                  </a:lnTo>
                  <a:lnTo>
                    <a:pt x="16587" y="10356"/>
                  </a:lnTo>
                  <a:lnTo>
                    <a:pt x="15007" y="11321"/>
                  </a:lnTo>
                  <a:lnTo>
                    <a:pt x="13252" y="12638"/>
                  </a:lnTo>
                  <a:lnTo>
                    <a:pt x="8996" y="16104"/>
                  </a:lnTo>
                  <a:lnTo>
                    <a:pt x="6889" y="17859"/>
                  </a:lnTo>
                  <a:lnTo>
                    <a:pt x="5661" y="18737"/>
                  </a:lnTo>
                  <a:lnTo>
                    <a:pt x="1712" y="20141"/>
                  </a:lnTo>
                  <a:lnTo>
                    <a:pt x="1712" y="20185"/>
                  </a:lnTo>
                  <a:lnTo>
                    <a:pt x="922" y="20536"/>
                  </a:lnTo>
                  <a:lnTo>
                    <a:pt x="878" y="20624"/>
                  </a:lnTo>
                  <a:lnTo>
                    <a:pt x="834" y="20668"/>
                  </a:lnTo>
                  <a:lnTo>
                    <a:pt x="44" y="24485"/>
                  </a:lnTo>
                  <a:lnTo>
                    <a:pt x="0" y="25626"/>
                  </a:lnTo>
                  <a:lnTo>
                    <a:pt x="0" y="25714"/>
                  </a:lnTo>
                  <a:lnTo>
                    <a:pt x="220" y="26153"/>
                  </a:lnTo>
                  <a:lnTo>
                    <a:pt x="220" y="26240"/>
                  </a:lnTo>
                  <a:lnTo>
                    <a:pt x="2458" y="28698"/>
                  </a:lnTo>
                  <a:lnTo>
                    <a:pt x="4739" y="31155"/>
                  </a:lnTo>
                  <a:lnTo>
                    <a:pt x="6626" y="33744"/>
                  </a:lnTo>
                  <a:lnTo>
                    <a:pt x="8908" y="35806"/>
                  </a:lnTo>
                  <a:lnTo>
                    <a:pt x="10356" y="37211"/>
                  </a:lnTo>
                  <a:lnTo>
                    <a:pt x="10751" y="37649"/>
                  </a:lnTo>
                  <a:lnTo>
                    <a:pt x="10181" y="39624"/>
                  </a:lnTo>
                  <a:lnTo>
                    <a:pt x="10181" y="39668"/>
                  </a:lnTo>
                  <a:lnTo>
                    <a:pt x="10049" y="40896"/>
                  </a:lnTo>
                  <a:lnTo>
                    <a:pt x="10049" y="40984"/>
                  </a:lnTo>
                  <a:lnTo>
                    <a:pt x="10093" y="41028"/>
                  </a:lnTo>
                  <a:lnTo>
                    <a:pt x="10137" y="41072"/>
                  </a:lnTo>
                  <a:lnTo>
                    <a:pt x="10224" y="41072"/>
                  </a:lnTo>
                  <a:lnTo>
                    <a:pt x="10356" y="41028"/>
                  </a:lnTo>
                  <a:lnTo>
                    <a:pt x="10400" y="40940"/>
                  </a:lnTo>
                  <a:lnTo>
                    <a:pt x="10532" y="39712"/>
                  </a:lnTo>
                  <a:lnTo>
                    <a:pt x="11102" y="37649"/>
                  </a:lnTo>
                  <a:lnTo>
                    <a:pt x="11102" y="37562"/>
                  </a:lnTo>
                  <a:lnTo>
                    <a:pt x="11102" y="37518"/>
                  </a:lnTo>
                  <a:lnTo>
                    <a:pt x="10619" y="36947"/>
                  </a:lnTo>
                  <a:lnTo>
                    <a:pt x="9127" y="35543"/>
                  </a:lnTo>
                  <a:lnTo>
                    <a:pt x="6889" y="33525"/>
                  </a:lnTo>
                  <a:lnTo>
                    <a:pt x="5003" y="30936"/>
                  </a:lnTo>
                  <a:lnTo>
                    <a:pt x="2721" y="28478"/>
                  </a:lnTo>
                  <a:lnTo>
                    <a:pt x="527" y="26021"/>
                  </a:lnTo>
                  <a:lnTo>
                    <a:pt x="351" y="25626"/>
                  </a:lnTo>
                  <a:lnTo>
                    <a:pt x="395" y="24529"/>
                  </a:lnTo>
                  <a:lnTo>
                    <a:pt x="1185" y="20843"/>
                  </a:lnTo>
                  <a:lnTo>
                    <a:pt x="1843" y="20492"/>
                  </a:lnTo>
                  <a:lnTo>
                    <a:pt x="5792" y="19044"/>
                  </a:lnTo>
                  <a:lnTo>
                    <a:pt x="5836" y="19044"/>
                  </a:lnTo>
                  <a:lnTo>
                    <a:pt x="7109" y="18123"/>
                  </a:lnTo>
                  <a:lnTo>
                    <a:pt x="9215" y="16367"/>
                  </a:lnTo>
                  <a:lnTo>
                    <a:pt x="13472" y="12901"/>
                  </a:lnTo>
                  <a:lnTo>
                    <a:pt x="15183" y="11584"/>
                  </a:lnTo>
                  <a:lnTo>
                    <a:pt x="16763" y="10663"/>
                  </a:lnTo>
                  <a:lnTo>
                    <a:pt x="19746" y="8952"/>
                  </a:lnTo>
                  <a:lnTo>
                    <a:pt x="21414" y="8118"/>
                  </a:lnTo>
                  <a:lnTo>
                    <a:pt x="24354" y="6758"/>
                  </a:lnTo>
                  <a:lnTo>
                    <a:pt x="27469" y="5353"/>
                  </a:lnTo>
                  <a:lnTo>
                    <a:pt x="30585" y="4037"/>
                  </a:lnTo>
                  <a:lnTo>
                    <a:pt x="35061" y="2019"/>
                  </a:lnTo>
                  <a:lnTo>
                    <a:pt x="35105" y="2019"/>
                  </a:lnTo>
                  <a:lnTo>
                    <a:pt x="37869" y="351"/>
                  </a:lnTo>
                  <a:lnTo>
                    <a:pt x="37913" y="307"/>
                  </a:lnTo>
                  <a:lnTo>
                    <a:pt x="37957" y="219"/>
                  </a:lnTo>
                  <a:lnTo>
                    <a:pt x="37957" y="176"/>
                  </a:lnTo>
                  <a:lnTo>
                    <a:pt x="37957" y="88"/>
                  </a:lnTo>
                  <a:lnTo>
                    <a:pt x="37913" y="44"/>
                  </a:lnTo>
                  <a:lnTo>
                    <a:pt x="37825" y="44"/>
                  </a:lnTo>
                  <a:lnTo>
                    <a:pt x="37781"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 name="Google Shape;488;p7"/>
            <p:cNvSpPr/>
            <p:nvPr/>
          </p:nvSpPr>
          <p:spPr>
            <a:xfrm>
              <a:off x="970925" y="2329275"/>
              <a:ext cx="908350" cy="911650"/>
            </a:xfrm>
            <a:custGeom>
              <a:rect b="b" l="l" r="r" t="t"/>
              <a:pathLst>
                <a:path extrusionOk="0" h="36466" w="36334">
                  <a:moveTo>
                    <a:pt x="36114" y="1"/>
                  </a:moveTo>
                  <a:lnTo>
                    <a:pt x="36070" y="45"/>
                  </a:lnTo>
                  <a:lnTo>
                    <a:pt x="33569" y="1536"/>
                  </a:lnTo>
                  <a:lnTo>
                    <a:pt x="31287" y="2765"/>
                  </a:lnTo>
                  <a:lnTo>
                    <a:pt x="29093" y="3687"/>
                  </a:lnTo>
                  <a:lnTo>
                    <a:pt x="26592" y="4784"/>
                  </a:lnTo>
                  <a:lnTo>
                    <a:pt x="23696" y="6056"/>
                  </a:lnTo>
                  <a:lnTo>
                    <a:pt x="20887" y="7329"/>
                  </a:lnTo>
                  <a:lnTo>
                    <a:pt x="18957" y="8250"/>
                  </a:lnTo>
                  <a:lnTo>
                    <a:pt x="14700" y="10664"/>
                  </a:lnTo>
                  <a:lnTo>
                    <a:pt x="13252" y="11497"/>
                  </a:lnTo>
                  <a:lnTo>
                    <a:pt x="13252" y="11541"/>
                  </a:lnTo>
                  <a:lnTo>
                    <a:pt x="10488" y="13735"/>
                  </a:lnTo>
                  <a:lnTo>
                    <a:pt x="7899" y="15841"/>
                  </a:lnTo>
                  <a:lnTo>
                    <a:pt x="4520" y="18781"/>
                  </a:lnTo>
                  <a:lnTo>
                    <a:pt x="3598" y="19264"/>
                  </a:lnTo>
                  <a:lnTo>
                    <a:pt x="1053" y="20229"/>
                  </a:lnTo>
                  <a:lnTo>
                    <a:pt x="263" y="20537"/>
                  </a:lnTo>
                  <a:lnTo>
                    <a:pt x="220" y="20580"/>
                  </a:lnTo>
                  <a:lnTo>
                    <a:pt x="176" y="20668"/>
                  </a:lnTo>
                  <a:lnTo>
                    <a:pt x="0" y="21195"/>
                  </a:lnTo>
                  <a:lnTo>
                    <a:pt x="0" y="21239"/>
                  </a:lnTo>
                  <a:lnTo>
                    <a:pt x="88" y="22116"/>
                  </a:lnTo>
                  <a:lnTo>
                    <a:pt x="88" y="22204"/>
                  </a:lnTo>
                  <a:lnTo>
                    <a:pt x="1536" y="24398"/>
                  </a:lnTo>
                  <a:lnTo>
                    <a:pt x="4213" y="27909"/>
                  </a:lnTo>
                  <a:lnTo>
                    <a:pt x="5880" y="29839"/>
                  </a:lnTo>
                  <a:lnTo>
                    <a:pt x="7504" y="31594"/>
                  </a:lnTo>
                  <a:lnTo>
                    <a:pt x="8732" y="32999"/>
                  </a:lnTo>
                  <a:lnTo>
                    <a:pt x="9391" y="33876"/>
                  </a:lnTo>
                  <a:lnTo>
                    <a:pt x="9522" y="34271"/>
                  </a:lnTo>
                  <a:lnTo>
                    <a:pt x="8996" y="35807"/>
                  </a:lnTo>
                  <a:lnTo>
                    <a:pt x="8864" y="36246"/>
                  </a:lnTo>
                  <a:lnTo>
                    <a:pt x="8864" y="36290"/>
                  </a:lnTo>
                  <a:lnTo>
                    <a:pt x="8908" y="36377"/>
                  </a:lnTo>
                  <a:lnTo>
                    <a:pt x="8952" y="36421"/>
                  </a:lnTo>
                  <a:lnTo>
                    <a:pt x="8996" y="36465"/>
                  </a:lnTo>
                  <a:lnTo>
                    <a:pt x="9040" y="36465"/>
                  </a:lnTo>
                  <a:lnTo>
                    <a:pt x="9127" y="36421"/>
                  </a:lnTo>
                  <a:lnTo>
                    <a:pt x="9215" y="36334"/>
                  </a:lnTo>
                  <a:lnTo>
                    <a:pt x="9873" y="34359"/>
                  </a:lnTo>
                  <a:lnTo>
                    <a:pt x="9873" y="34227"/>
                  </a:lnTo>
                  <a:lnTo>
                    <a:pt x="9698" y="33745"/>
                  </a:lnTo>
                  <a:lnTo>
                    <a:pt x="9698" y="33657"/>
                  </a:lnTo>
                  <a:lnTo>
                    <a:pt x="8996" y="32779"/>
                  </a:lnTo>
                  <a:lnTo>
                    <a:pt x="7767" y="31375"/>
                  </a:lnTo>
                  <a:lnTo>
                    <a:pt x="6143" y="29620"/>
                  </a:lnTo>
                  <a:lnTo>
                    <a:pt x="4476" y="27689"/>
                  </a:lnTo>
                  <a:lnTo>
                    <a:pt x="1843" y="24223"/>
                  </a:lnTo>
                  <a:lnTo>
                    <a:pt x="439" y="22029"/>
                  </a:lnTo>
                  <a:lnTo>
                    <a:pt x="351" y="21239"/>
                  </a:lnTo>
                  <a:lnTo>
                    <a:pt x="483" y="20844"/>
                  </a:lnTo>
                  <a:lnTo>
                    <a:pt x="3730" y="19615"/>
                  </a:lnTo>
                  <a:lnTo>
                    <a:pt x="3774" y="19615"/>
                  </a:lnTo>
                  <a:lnTo>
                    <a:pt x="4695" y="19045"/>
                  </a:lnTo>
                  <a:lnTo>
                    <a:pt x="8162" y="16105"/>
                  </a:lnTo>
                  <a:lnTo>
                    <a:pt x="10707" y="13998"/>
                  </a:lnTo>
                  <a:lnTo>
                    <a:pt x="13472" y="11804"/>
                  </a:lnTo>
                  <a:lnTo>
                    <a:pt x="14876" y="10971"/>
                  </a:lnTo>
                  <a:lnTo>
                    <a:pt x="19088" y="8557"/>
                  </a:lnTo>
                  <a:lnTo>
                    <a:pt x="21019" y="7636"/>
                  </a:lnTo>
                  <a:lnTo>
                    <a:pt x="23827" y="6363"/>
                  </a:lnTo>
                  <a:lnTo>
                    <a:pt x="26723" y="5135"/>
                  </a:lnTo>
                  <a:lnTo>
                    <a:pt x="29225" y="4038"/>
                  </a:lnTo>
                  <a:lnTo>
                    <a:pt x="31463" y="3072"/>
                  </a:lnTo>
                  <a:lnTo>
                    <a:pt x="33744" y="1844"/>
                  </a:lnTo>
                  <a:lnTo>
                    <a:pt x="36246" y="352"/>
                  </a:lnTo>
                  <a:lnTo>
                    <a:pt x="36289" y="308"/>
                  </a:lnTo>
                  <a:lnTo>
                    <a:pt x="36333" y="220"/>
                  </a:lnTo>
                  <a:lnTo>
                    <a:pt x="36333" y="176"/>
                  </a:lnTo>
                  <a:lnTo>
                    <a:pt x="36289" y="88"/>
                  </a:lnTo>
                  <a:lnTo>
                    <a:pt x="36246" y="45"/>
                  </a:lnTo>
                  <a:lnTo>
                    <a:pt x="36202"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 name="Google Shape;489;p7"/>
            <p:cNvSpPr/>
            <p:nvPr/>
          </p:nvSpPr>
          <p:spPr>
            <a:xfrm>
              <a:off x="1070750" y="2351225"/>
              <a:ext cx="831550" cy="835950"/>
            </a:xfrm>
            <a:custGeom>
              <a:rect b="b" l="l" r="r" t="t"/>
              <a:pathLst>
                <a:path extrusionOk="0" h="33438" w="33262">
                  <a:moveTo>
                    <a:pt x="33086" y="0"/>
                  </a:moveTo>
                  <a:lnTo>
                    <a:pt x="32998" y="44"/>
                  </a:lnTo>
                  <a:lnTo>
                    <a:pt x="29313" y="2194"/>
                  </a:lnTo>
                  <a:lnTo>
                    <a:pt x="26680" y="3511"/>
                  </a:lnTo>
                  <a:lnTo>
                    <a:pt x="23959" y="4695"/>
                  </a:lnTo>
                  <a:lnTo>
                    <a:pt x="21546" y="5749"/>
                  </a:lnTo>
                  <a:lnTo>
                    <a:pt x="18781" y="7021"/>
                  </a:lnTo>
                  <a:lnTo>
                    <a:pt x="16412" y="8162"/>
                  </a:lnTo>
                  <a:lnTo>
                    <a:pt x="14393" y="9215"/>
                  </a:lnTo>
                  <a:lnTo>
                    <a:pt x="12111" y="10532"/>
                  </a:lnTo>
                  <a:lnTo>
                    <a:pt x="10093" y="11760"/>
                  </a:lnTo>
                  <a:lnTo>
                    <a:pt x="7372" y="13954"/>
                  </a:lnTo>
                  <a:lnTo>
                    <a:pt x="4696" y="16192"/>
                  </a:lnTo>
                  <a:lnTo>
                    <a:pt x="1361" y="19132"/>
                  </a:lnTo>
                  <a:lnTo>
                    <a:pt x="307" y="19790"/>
                  </a:lnTo>
                  <a:lnTo>
                    <a:pt x="264" y="19878"/>
                  </a:lnTo>
                  <a:lnTo>
                    <a:pt x="44" y="20185"/>
                  </a:lnTo>
                  <a:lnTo>
                    <a:pt x="0" y="20273"/>
                  </a:lnTo>
                  <a:lnTo>
                    <a:pt x="44" y="20361"/>
                  </a:lnTo>
                  <a:lnTo>
                    <a:pt x="220" y="20975"/>
                  </a:lnTo>
                  <a:lnTo>
                    <a:pt x="264" y="21063"/>
                  </a:lnTo>
                  <a:lnTo>
                    <a:pt x="3467" y="25056"/>
                  </a:lnTo>
                  <a:lnTo>
                    <a:pt x="5924" y="28171"/>
                  </a:lnTo>
                  <a:lnTo>
                    <a:pt x="6714" y="29400"/>
                  </a:lnTo>
                  <a:lnTo>
                    <a:pt x="6977" y="30278"/>
                  </a:lnTo>
                  <a:lnTo>
                    <a:pt x="6977" y="30848"/>
                  </a:lnTo>
                  <a:lnTo>
                    <a:pt x="6187" y="33174"/>
                  </a:lnTo>
                  <a:lnTo>
                    <a:pt x="6144" y="33262"/>
                  </a:lnTo>
                  <a:lnTo>
                    <a:pt x="6187" y="33305"/>
                  </a:lnTo>
                  <a:lnTo>
                    <a:pt x="6231" y="33393"/>
                  </a:lnTo>
                  <a:lnTo>
                    <a:pt x="6275" y="33437"/>
                  </a:lnTo>
                  <a:lnTo>
                    <a:pt x="6319" y="33437"/>
                  </a:lnTo>
                  <a:lnTo>
                    <a:pt x="6451" y="33393"/>
                  </a:lnTo>
                  <a:lnTo>
                    <a:pt x="6495" y="33305"/>
                  </a:lnTo>
                  <a:lnTo>
                    <a:pt x="7328" y="30936"/>
                  </a:lnTo>
                  <a:lnTo>
                    <a:pt x="7328" y="30892"/>
                  </a:lnTo>
                  <a:lnTo>
                    <a:pt x="7328" y="30278"/>
                  </a:lnTo>
                  <a:lnTo>
                    <a:pt x="7328" y="30190"/>
                  </a:lnTo>
                  <a:lnTo>
                    <a:pt x="7021" y="29268"/>
                  </a:lnTo>
                  <a:lnTo>
                    <a:pt x="7021" y="29225"/>
                  </a:lnTo>
                  <a:lnTo>
                    <a:pt x="6187" y="27952"/>
                  </a:lnTo>
                  <a:lnTo>
                    <a:pt x="3730" y="24836"/>
                  </a:lnTo>
                  <a:lnTo>
                    <a:pt x="527" y="20843"/>
                  </a:lnTo>
                  <a:lnTo>
                    <a:pt x="395" y="20317"/>
                  </a:lnTo>
                  <a:lnTo>
                    <a:pt x="527" y="20097"/>
                  </a:lnTo>
                  <a:lnTo>
                    <a:pt x="1580" y="19439"/>
                  </a:lnTo>
                  <a:lnTo>
                    <a:pt x="1580" y="19395"/>
                  </a:lnTo>
                  <a:lnTo>
                    <a:pt x="4915" y="16455"/>
                  </a:lnTo>
                  <a:lnTo>
                    <a:pt x="7592" y="14217"/>
                  </a:lnTo>
                  <a:lnTo>
                    <a:pt x="10268" y="12023"/>
                  </a:lnTo>
                  <a:lnTo>
                    <a:pt x="12287" y="10839"/>
                  </a:lnTo>
                  <a:lnTo>
                    <a:pt x="14569" y="9522"/>
                  </a:lnTo>
                  <a:lnTo>
                    <a:pt x="16587" y="8469"/>
                  </a:lnTo>
                  <a:lnTo>
                    <a:pt x="18957" y="7328"/>
                  </a:lnTo>
                  <a:lnTo>
                    <a:pt x="21677" y="6100"/>
                  </a:lnTo>
                  <a:lnTo>
                    <a:pt x="24091" y="5003"/>
                  </a:lnTo>
                  <a:lnTo>
                    <a:pt x="26811" y="3862"/>
                  </a:lnTo>
                  <a:lnTo>
                    <a:pt x="29488" y="2501"/>
                  </a:lnTo>
                  <a:lnTo>
                    <a:pt x="33174" y="351"/>
                  </a:lnTo>
                  <a:lnTo>
                    <a:pt x="33262" y="264"/>
                  </a:lnTo>
                  <a:lnTo>
                    <a:pt x="33262" y="220"/>
                  </a:lnTo>
                  <a:lnTo>
                    <a:pt x="33262" y="176"/>
                  </a:lnTo>
                  <a:lnTo>
                    <a:pt x="33262" y="88"/>
                  </a:lnTo>
                  <a:lnTo>
                    <a:pt x="33218" y="44"/>
                  </a:lnTo>
                  <a:lnTo>
                    <a:pt x="33130"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 name="Google Shape;490;p7"/>
            <p:cNvSpPr/>
            <p:nvPr/>
          </p:nvSpPr>
          <p:spPr>
            <a:xfrm>
              <a:off x="1213350" y="2372050"/>
              <a:ext cx="713100" cy="742700"/>
            </a:xfrm>
            <a:custGeom>
              <a:rect b="b" l="l" r="r" t="t"/>
              <a:pathLst>
                <a:path extrusionOk="0" h="29708" w="28524">
                  <a:moveTo>
                    <a:pt x="28348" y="1"/>
                  </a:moveTo>
                  <a:lnTo>
                    <a:pt x="28260" y="45"/>
                  </a:lnTo>
                  <a:lnTo>
                    <a:pt x="25100" y="1932"/>
                  </a:lnTo>
                  <a:lnTo>
                    <a:pt x="23214" y="2941"/>
                  </a:lnTo>
                  <a:lnTo>
                    <a:pt x="21239" y="3906"/>
                  </a:lnTo>
                  <a:lnTo>
                    <a:pt x="19308" y="4784"/>
                  </a:lnTo>
                  <a:lnTo>
                    <a:pt x="17334" y="5662"/>
                  </a:lnTo>
                  <a:lnTo>
                    <a:pt x="15052" y="6715"/>
                  </a:lnTo>
                  <a:lnTo>
                    <a:pt x="12726" y="7812"/>
                  </a:lnTo>
                  <a:lnTo>
                    <a:pt x="10400" y="8953"/>
                  </a:lnTo>
                  <a:lnTo>
                    <a:pt x="9303" y="9567"/>
                  </a:lnTo>
                  <a:lnTo>
                    <a:pt x="8163" y="10225"/>
                  </a:lnTo>
                  <a:lnTo>
                    <a:pt x="5925" y="11541"/>
                  </a:lnTo>
                  <a:lnTo>
                    <a:pt x="5925" y="11585"/>
                  </a:lnTo>
                  <a:lnTo>
                    <a:pt x="2195" y="14569"/>
                  </a:lnTo>
                  <a:lnTo>
                    <a:pt x="703" y="16017"/>
                  </a:lnTo>
                  <a:lnTo>
                    <a:pt x="132" y="16719"/>
                  </a:lnTo>
                  <a:lnTo>
                    <a:pt x="89" y="16807"/>
                  </a:lnTo>
                  <a:lnTo>
                    <a:pt x="1" y="17158"/>
                  </a:lnTo>
                  <a:lnTo>
                    <a:pt x="1" y="17246"/>
                  </a:lnTo>
                  <a:lnTo>
                    <a:pt x="132" y="17685"/>
                  </a:lnTo>
                  <a:lnTo>
                    <a:pt x="132" y="17772"/>
                  </a:lnTo>
                  <a:lnTo>
                    <a:pt x="3292" y="22643"/>
                  </a:lnTo>
                  <a:lnTo>
                    <a:pt x="4038" y="24135"/>
                  </a:lnTo>
                  <a:lnTo>
                    <a:pt x="4213" y="25144"/>
                  </a:lnTo>
                  <a:lnTo>
                    <a:pt x="4082" y="25715"/>
                  </a:lnTo>
                  <a:lnTo>
                    <a:pt x="3511" y="26417"/>
                  </a:lnTo>
                  <a:lnTo>
                    <a:pt x="3511" y="26461"/>
                  </a:lnTo>
                  <a:lnTo>
                    <a:pt x="2151" y="29489"/>
                  </a:lnTo>
                  <a:lnTo>
                    <a:pt x="2107" y="29532"/>
                  </a:lnTo>
                  <a:lnTo>
                    <a:pt x="2151" y="29620"/>
                  </a:lnTo>
                  <a:lnTo>
                    <a:pt x="2151" y="29664"/>
                  </a:lnTo>
                  <a:lnTo>
                    <a:pt x="2239" y="29708"/>
                  </a:lnTo>
                  <a:lnTo>
                    <a:pt x="2370" y="29708"/>
                  </a:lnTo>
                  <a:lnTo>
                    <a:pt x="2458" y="29620"/>
                  </a:lnTo>
                  <a:lnTo>
                    <a:pt x="3818" y="26592"/>
                  </a:lnTo>
                  <a:lnTo>
                    <a:pt x="4389" y="25934"/>
                  </a:lnTo>
                  <a:lnTo>
                    <a:pt x="4389" y="25846"/>
                  </a:lnTo>
                  <a:lnTo>
                    <a:pt x="4564" y="25188"/>
                  </a:lnTo>
                  <a:lnTo>
                    <a:pt x="4564" y="25101"/>
                  </a:lnTo>
                  <a:lnTo>
                    <a:pt x="4389" y="24047"/>
                  </a:lnTo>
                  <a:lnTo>
                    <a:pt x="4345" y="23960"/>
                  </a:lnTo>
                  <a:lnTo>
                    <a:pt x="3599" y="22468"/>
                  </a:lnTo>
                  <a:lnTo>
                    <a:pt x="3599" y="22424"/>
                  </a:lnTo>
                  <a:lnTo>
                    <a:pt x="440" y="17597"/>
                  </a:lnTo>
                  <a:lnTo>
                    <a:pt x="352" y="17202"/>
                  </a:lnTo>
                  <a:lnTo>
                    <a:pt x="440" y="16939"/>
                  </a:lnTo>
                  <a:lnTo>
                    <a:pt x="966" y="16281"/>
                  </a:lnTo>
                  <a:lnTo>
                    <a:pt x="2414" y="14833"/>
                  </a:lnTo>
                  <a:lnTo>
                    <a:pt x="6100" y="11849"/>
                  </a:lnTo>
                  <a:lnTo>
                    <a:pt x="8338" y="10532"/>
                  </a:lnTo>
                  <a:lnTo>
                    <a:pt x="9479" y="9874"/>
                  </a:lnTo>
                  <a:lnTo>
                    <a:pt x="10576" y="9260"/>
                  </a:lnTo>
                  <a:lnTo>
                    <a:pt x="12858" y="8119"/>
                  </a:lnTo>
                  <a:lnTo>
                    <a:pt x="15183" y="7022"/>
                  </a:lnTo>
                  <a:lnTo>
                    <a:pt x="17465" y="6013"/>
                  </a:lnTo>
                  <a:lnTo>
                    <a:pt x="19440" y="5135"/>
                  </a:lnTo>
                  <a:lnTo>
                    <a:pt x="21414" y="4213"/>
                  </a:lnTo>
                  <a:lnTo>
                    <a:pt x="23345" y="3248"/>
                  </a:lnTo>
                  <a:lnTo>
                    <a:pt x="25276" y="2239"/>
                  </a:lnTo>
                  <a:lnTo>
                    <a:pt x="28435" y="352"/>
                  </a:lnTo>
                  <a:lnTo>
                    <a:pt x="28523" y="308"/>
                  </a:lnTo>
                  <a:lnTo>
                    <a:pt x="28523" y="220"/>
                  </a:lnTo>
                  <a:lnTo>
                    <a:pt x="28523" y="176"/>
                  </a:lnTo>
                  <a:lnTo>
                    <a:pt x="28523" y="89"/>
                  </a:lnTo>
                  <a:lnTo>
                    <a:pt x="28479" y="45"/>
                  </a:lnTo>
                  <a:lnTo>
                    <a:pt x="28391"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 name="Google Shape;491;p7"/>
            <p:cNvSpPr/>
            <p:nvPr/>
          </p:nvSpPr>
          <p:spPr>
            <a:xfrm>
              <a:off x="1438250" y="2649600"/>
              <a:ext cx="150300" cy="318150"/>
            </a:xfrm>
            <a:custGeom>
              <a:rect b="b" l="l" r="r" t="t"/>
              <a:pathLst>
                <a:path extrusionOk="0" h="12726" w="6012">
                  <a:moveTo>
                    <a:pt x="5836" y="1"/>
                  </a:moveTo>
                  <a:lnTo>
                    <a:pt x="5749" y="45"/>
                  </a:lnTo>
                  <a:lnTo>
                    <a:pt x="2677" y="2239"/>
                  </a:lnTo>
                  <a:lnTo>
                    <a:pt x="1799" y="3028"/>
                  </a:lnTo>
                  <a:lnTo>
                    <a:pt x="1756" y="3072"/>
                  </a:lnTo>
                  <a:lnTo>
                    <a:pt x="1712" y="3160"/>
                  </a:lnTo>
                  <a:lnTo>
                    <a:pt x="1931" y="4476"/>
                  </a:lnTo>
                  <a:lnTo>
                    <a:pt x="2809" y="7767"/>
                  </a:lnTo>
                  <a:lnTo>
                    <a:pt x="3072" y="9303"/>
                  </a:lnTo>
                  <a:lnTo>
                    <a:pt x="3028" y="10269"/>
                  </a:lnTo>
                  <a:lnTo>
                    <a:pt x="2809" y="10664"/>
                  </a:lnTo>
                  <a:lnTo>
                    <a:pt x="702" y="11936"/>
                  </a:lnTo>
                  <a:lnTo>
                    <a:pt x="88" y="12419"/>
                  </a:lnTo>
                  <a:lnTo>
                    <a:pt x="44" y="12463"/>
                  </a:lnTo>
                  <a:lnTo>
                    <a:pt x="0" y="12550"/>
                  </a:lnTo>
                  <a:lnTo>
                    <a:pt x="0" y="12594"/>
                  </a:lnTo>
                  <a:lnTo>
                    <a:pt x="44" y="12682"/>
                  </a:lnTo>
                  <a:lnTo>
                    <a:pt x="88" y="12726"/>
                  </a:lnTo>
                  <a:lnTo>
                    <a:pt x="176" y="12726"/>
                  </a:lnTo>
                  <a:lnTo>
                    <a:pt x="264" y="12682"/>
                  </a:lnTo>
                  <a:lnTo>
                    <a:pt x="922" y="12243"/>
                  </a:lnTo>
                  <a:lnTo>
                    <a:pt x="3028" y="10971"/>
                  </a:lnTo>
                  <a:lnTo>
                    <a:pt x="3116" y="10883"/>
                  </a:lnTo>
                  <a:lnTo>
                    <a:pt x="3379" y="10400"/>
                  </a:lnTo>
                  <a:lnTo>
                    <a:pt x="3379" y="10313"/>
                  </a:lnTo>
                  <a:lnTo>
                    <a:pt x="3423" y="9303"/>
                  </a:lnTo>
                  <a:lnTo>
                    <a:pt x="3423" y="9259"/>
                  </a:lnTo>
                  <a:lnTo>
                    <a:pt x="3160" y="7724"/>
                  </a:lnTo>
                  <a:lnTo>
                    <a:pt x="2282" y="4433"/>
                  </a:lnTo>
                  <a:lnTo>
                    <a:pt x="2107" y="3204"/>
                  </a:lnTo>
                  <a:lnTo>
                    <a:pt x="2896" y="2502"/>
                  </a:lnTo>
                  <a:lnTo>
                    <a:pt x="5968" y="308"/>
                  </a:lnTo>
                  <a:lnTo>
                    <a:pt x="6012" y="264"/>
                  </a:lnTo>
                  <a:lnTo>
                    <a:pt x="6012" y="220"/>
                  </a:lnTo>
                  <a:lnTo>
                    <a:pt x="6012" y="132"/>
                  </a:lnTo>
                  <a:lnTo>
                    <a:pt x="6012" y="88"/>
                  </a:lnTo>
                  <a:lnTo>
                    <a:pt x="5968" y="45"/>
                  </a:lnTo>
                  <a:lnTo>
                    <a:pt x="5880"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 name="Google Shape;492;p7"/>
            <p:cNvSpPr/>
            <p:nvPr/>
          </p:nvSpPr>
          <p:spPr>
            <a:xfrm>
              <a:off x="812950" y="2979800"/>
              <a:ext cx="295125" cy="758050"/>
            </a:xfrm>
            <a:custGeom>
              <a:rect b="b" l="l" r="r" t="t"/>
              <a:pathLst>
                <a:path extrusionOk="0" h="30322" w="11805">
                  <a:moveTo>
                    <a:pt x="88" y="1"/>
                  </a:moveTo>
                  <a:lnTo>
                    <a:pt x="44" y="88"/>
                  </a:lnTo>
                  <a:lnTo>
                    <a:pt x="0" y="132"/>
                  </a:lnTo>
                  <a:lnTo>
                    <a:pt x="0" y="220"/>
                  </a:lnTo>
                  <a:lnTo>
                    <a:pt x="395" y="1580"/>
                  </a:lnTo>
                  <a:lnTo>
                    <a:pt x="790" y="3906"/>
                  </a:lnTo>
                  <a:lnTo>
                    <a:pt x="1010" y="6495"/>
                  </a:lnTo>
                  <a:lnTo>
                    <a:pt x="1054" y="6539"/>
                  </a:lnTo>
                  <a:lnTo>
                    <a:pt x="1317" y="7373"/>
                  </a:lnTo>
                  <a:lnTo>
                    <a:pt x="1361" y="7460"/>
                  </a:lnTo>
                  <a:lnTo>
                    <a:pt x="4739" y="10707"/>
                  </a:lnTo>
                  <a:lnTo>
                    <a:pt x="7855" y="13735"/>
                  </a:lnTo>
                  <a:lnTo>
                    <a:pt x="8469" y="14481"/>
                  </a:lnTo>
                  <a:lnTo>
                    <a:pt x="9435" y="18255"/>
                  </a:lnTo>
                  <a:lnTo>
                    <a:pt x="9435" y="18299"/>
                  </a:lnTo>
                  <a:lnTo>
                    <a:pt x="10093" y="19747"/>
                  </a:lnTo>
                  <a:lnTo>
                    <a:pt x="9917" y="23257"/>
                  </a:lnTo>
                  <a:lnTo>
                    <a:pt x="9917" y="23345"/>
                  </a:lnTo>
                  <a:lnTo>
                    <a:pt x="11102" y="26153"/>
                  </a:lnTo>
                  <a:lnTo>
                    <a:pt x="11453" y="30190"/>
                  </a:lnTo>
                  <a:lnTo>
                    <a:pt x="11497" y="30278"/>
                  </a:lnTo>
                  <a:lnTo>
                    <a:pt x="11629" y="30322"/>
                  </a:lnTo>
                  <a:lnTo>
                    <a:pt x="11716" y="30322"/>
                  </a:lnTo>
                  <a:lnTo>
                    <a:pt x="11760" y="30278"/>
                  </a:lnTo>
                  <a:lnTo>
                    <a:pt x="11804" y="30190"/>
                  </a:lnTo>
                  <a:lnTo>
                    <a:pt x="11804" y="30146"/>
                  </a:lnTo>
                  <a:lnTo>
                    <a:pt x="11453" y="26109"/>
                  </a:lnTo>
                  <a:lnTo>
                    <a:pt x="11453" y="26022"/>
                  </a:lnTo>
                  <a:lnTo>
                    <a:pt x="10268" y="23257"/>
                  </a:lnTo>
                  <a:lnTo>
                    <a:pt x="10444" y="19703"/>
                  </a:lnTo>
                  <a:lnTo>
                    <a:pt x="10444" y="19615"/>
                  </a:lnTo>
                  <a:lnTo>
                    <a:pt x="9742" y="18123"/>
                  </a:lnTo>
                  <a:lnTo>
                    <a:pt x="8777" y="14350"/>
                  </a:lnTo>
                  <a:lnTo>
                    <a:pt x="8733" y="14306"/>
                  </a:lnTo>
                  <a:lnTo>
                    <a:pt x="8118" y="13516"/>
                  </a:lnTo>
                  <a:lnTo>
                    <a:pt x="8118" y="13472"/>
                  </a:lnTo>
                  <a:lnTo>
                    <a:pt x="4959" y="10444"/>
                  </a:lnTo>
                  <a:lnTo>
                    <a:pt x="1624" y="7241"/>
                  </a:lnTo>
                  <a:lnTo>
                    <a:pt x="1361" y="6451"/>
                  </a:lnTo>
                  <a:lnTo>
                    <a:pt x="1097" y="3862"/>
                  </a:lnTo>
                  <a:lnTo>
                    <a:pt x="746" y="1493"/>
                  </a:lnTo>
                  <a:lnTo>
                    <a:pt x="351" y="132"/>
                  </a:lnTo>
                  <a:lnTo>
                    <a:pt x="308" y="45"/>
                  </a:lnTo>
                  <a:lnTo>
                    <a:pt x="264"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 name="Google Shape;493;p7"/>
            <p:cNvSpPr/>
            <p:nvPr/>
          </p:nvSpPr>
          <p:spPr>
            <a:xfrm>
              <a:off x="752600" y="2734075"/>
              <a:ext cx="357675" cy="1117875"/>
            </a:xfrm>
            <a:custGeom>
              <a:rect b="b" l="l" r="r" t="t"/>
              <a:pathLst>
                <a:path extrusionOk="0" h="44715" w="14307">
                  <a:moveTo>
                    <a:pt x="2590" y="0"/>
                  </a:moveTo>
                  <a:lnTo>
                    <a:pt x="1274" y="395"/>
                  </a:lnTo>
                  <a:lnTo>
                    <a:pt x="1142" y="483"/>
                  </a:lnTo>
                  <a:lnTo>
                    <a:pt x="133" y="2151"/>
                  </a:lnTo>
                  <a:lnTo>
                    <a:pt x="133" y="2238"/>
                  </a:lnTo>
                  <a:lnTo>
                    <a:pt x="1" y="4257"/>
                  </a:lnTo>
                  <a:lnTo>
                    <a:pt x="1" y="4301"/>
                  </a:lnTo>
                  <a:lnTo>
                    <a:pt x="133" y="6846"/>
                  </a:lnTo>
                  <a:lnTo>
                    <a:pt x="133" y="6890"/>
                  </a:lnTo>
                  <a:lnTo>
                    <a:pt x="1054" y="9874"/>
                  </a:lnTo>
                  <a:lnTo>
                    <a:pt x="1800" y="12989"/>
                  </a:lnTo>
                  <a:lnTo>
                    <a:pt x="2195" y="15227"/>
                  </a:lnTo>
                  <a:lnTo>
                    <a:pt x="2458" y="17245"/>
                  </a:lnTo>
                  <a:lnTo>
                    <a:pt x="3029" y="19878"/>
                  </a:lnTo>
                  <a:lnTo>
                    <a:pt x="3424" y="21151"/>
                  </a:lnTo>
                  <a:lnTo>
                    <a:pt x="3424" y="21239"/>
                  </a:lnTo>
                  <a:lnTo>
                    <a:pt x="4257" y="22379"/>
                  </a:lnTo>
                  <a:lnTo>
                    <a:pt x="4257" y="22423"/>
                  </a:lnTo>
                  <a:lnTo>
                    <a:pt x="5486" y="23740"/>
                  </a:lnTo>
                  <a:lnTo>
                    <a:pt x="6144" y="25407"/>
                  </a:lnTo>
                  <a:lnTo>
                    <a:pt x="6188" y="25407"/>
                  </a:lnTo>
                  <a:lnTo>
                    <a:pt x="7680" y="27557"/>
                  </a:lnTo>
                  <a:lnTo>
                    <a:pt x="8689" y="29181"/>
                  </a:lnTo>
                  <a:lnTo>
                    <a:pt x="9084" y="30190"/>
                  </a:lnTo>
                  <a:lnTo>
                    <a:pt x="9084" y="32121"/>
                  </a:lnTo>
                  <a:lnTo>
                    <a:pt x="9084" y="32165"/>
                  </a:lnTo>
                  <a:lnTo>
                    <a:pt x="9304" y="32998"/>
                  </a:lnTo>
                  <a:lnTo>
                    <a:pt x="9304" y="33042"/>
                  </a:lnTo>
                  <a:lnTo>
                    <a:pt x="10488" y="35368"/>
                  </a:lnTo>
                  <a:lnTo>
                    <a:pt x="10532" y="35368"/>
                  </a:lnTo>
                  <a:lnTo>
                    <a:pt x="11585" y="36992"/>
                  </a:lnTo>
                  <a:lnTo>
                    <a:pt x="12551" y="39317"/>
                  </a:lnTo>
                  <a:lnTo>
                    <a:pt x="13560" y="41555"/>
                  </a:lnTo>
                  <a:lnTo>
                    <a:pt x="13955" y="43179"/>
                  </a:lnTo>
                  <a:lnTo>
                    <a:pt x="13955" y="44276"/>
                  </a:lnTo>
                  <a:lnTo>
                    <a:pt x="13955" y="44495"/>
                  </a:lnTo>
                  <a:lnTo>
                    <a:pt x="13955" y="44583"/>
                  </a:lnTo>
                  <a:lnTo>
                    <a:pt x="13955" y="44627"/>
                  </a:lnTo>
                  <a:lnTo>
                    <a:pt x="14043" y="44671"/>
                  </a:lnTo>
                  <a:lnTo>
                    <a:pt x="14087" y="44715"/>
                  </a:lnTo>
                  <a:lnTo>
                    <a:pt x="14130" y="44715"/>
                  </a:lnTo>
                  <a:lnTo>
                    <a:pt x="14218" y="44671"/>
                  </a:lnTo>
                  <a:lnTo>
                    <a:pt x="14306" y="44539"/>
                  </a:lnTo>
                  <a:lnTo>
                    <a:pt x="14306" y="44320"/>
                  </a:lnTo>
                  <a:lnTo>
                    <a:pt x="14306" y="44276"/>
                  </a:lnTo>
                  <a:lnTo>
                    <a:pt x="14306" y="43135"/>
                  </a:lnTo>
                  <a:lnTo>
                    <a:pt x="14306" y="43091"/>
                  </a:lnTo>
                  <a:lnTo>
                    <a:pt x="13911" y="41467"/>
                  </a:lnTo>
                  <a:lnTo>
                    <a:pt x="13867" y="41423"/>
                  </a:lnTo>
                  <a:lnTo>
                    <a:pt x="12858" y="39186"/>
                  </a:lnTo>
                  <a:lnTo>
                    <a:pt x="11893" y="36860"/>
                  </a:lnTo>
                  <a:lnTo>
                    <a:pt x="11893" y="36816"/>
                  </a:lnTo>
                  <a:lnTo>
                    <a:pt x="10796" y="35192"/>
                  </a:lnTo>
                  <a:lnTo>
                    <a:pt x="9611" y="32911"/>
                  </a:lnTo>
                  <a:lnTo>
                    <a:pt x="9435" y="32077"/>
                  </a:lnTo>
                  <a:lnTo>
                    <a:pt x="9435" y="30146"/>
                  </a:lnTo>
                  <a:lnTo>
                    <a:pt x="9435" y="30058"/>
                  </a:lnTo>
                  <a:lnTo>
                    <a:pt x="9040" y="29049"/>
                  </a:lnTo>
                  <a:lnTo>
                    <a:pt x="8996" y="29005"/>
                  </a:lnTo>
                  <a:lnTo>
                    <a:pt x="7987" y="27338"/>
                  </a:lnTo>
                  <a:lnTo>
                    <a:pt x="6495" y="25232"/>
                  </a:lnTo>
                  <a:lnTo>
                    <a:pt x="5793" y="23564"/>
                  </a:lnTo>
                  <a:lnTo>
                    <a:pt x="5749" y="23520"/>
                  </a:lnTo>
                  <a:lnTo>
                    <a:pt x="4521" y="22160"/>
                  </a:lnTo>
                  <a:lnTo>
                    <a:pt x="3731" y="21063"/>
                  </a:lnTo>
                  <a:lnTo>
                    <a:pt x="3380" y="19790"/>
                  </a:lnTo>
                  <a:lnTo>
                    <a:pt x="2809" y="17202"/>
                  </a:lnTo>
                  <a:lnTo>
                    <a:pt x="2546" y="15183"/>
                  </a:lnTo>
                  <a:lnTo>
                    <a:pt x="2107" y="12901"/>
                  </a:lnTo>
                  <a:lnTo>
                    <a:pt x="1405" y="9786"/>
                  </a:lnTo>
                  <a:lnTo>
                    <a:pt x="484" y="6802"/>
                  </a:lnTo>
                  <a:lnTo>
                    <a:pt x="352" y="4257"/>
                  </a:lnTo>
                  <a:lnTo>
                    <a:pt x="484" y="2282"/>
                  </a:lnTo>
                  <a:lnTo>
                    <a:pt x="1405" y="703"/>
                  </a:lnTo>
                  <a:lnTo>
                    <a:pt x="2678" y="352"/>
                  </a:lnTo>
                  <a:lnTo>
                    <a:pt x="2722" y="308"/>
                  </a:lnTo>
                  <a:lnTo>
                    <a:pt x="2765" y="264"/>
                  </a:lnTo>
                  <a:lnTo>
                    <a:pt x="2809" y="220"/>
                  </a:lnTo>
                  <a:lnTo>
                    <a:pt x="2809" y="132"/>
                  </a:lnTo>
                  <a:lnTo>
                    <a:pt x="2765" y="88"/>
                  </a:lnTo>
                  <a:lnTo>
                    <a:pt x="2722" y="44"/>
                  </a:lnTo>
                  <a:lnTo>
                    <a:pt x="2634"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 name="Google Shape;494;p7"/>
            <p:cNvSpPr/>
            <p:nvPr/>
          </p:nvSpPr>
          <p:spPr>
            <a:xfrm>
              <a:off x="699950" y="2628750"/>
              <a:ext cx="400450" cy="1287925"/>
            </a:xfrm>
            <a:custGeom>
              <a:rect b="b" l="l" r="r" t="t"/>
              <a:pathLst>
                <a:path extrusionOk="0" h="51517" w="16018">
                  <a:moveTo>
                    <a:pt x="11848" y="1"/>
                  </a:moveTo>
                  <a:lnTo>
                    <a:pt x="9918" y="1010"/>
                  </a:lnTo>
                  <a:lnTo>
                    <a:pt x="7636" y="1844"/>
                  </a:lnTo>
                  <a:lnTo>
                    <a:pt x="5574" y="2546"/>
                  </a:lnTo>
                  <a:lnTo>
                    <a:pt x="2765" y="3204"/>
                  </a:lnTo>
                  <a:lnTo>
                    <a:pt x="352" y="3994"/>
                  </a:lnTo>
                  <a:lnTo>
                    <a:pt x="264" y="4082"/>
                  </a:lnTo>
                  <a:lnTo>
                    <a:pt x="220" y="4126"/>
                  </a:lnTo>
                  <a:lnTo>
                    <a:pt x="1" y="5003"/>
                  </a:lnTo>
                  <a:lnTo>
                    <a:pt x="1" y="5047"/>
                  </a:lnTo>
                  <a:lnTo>
                    <a:pt x="88" y="7461"/>
                  </a:lnTo>
                  <a:lnTo>
                    <a:pt x="220" y="9655"/>
                  </a:lnTo>
                  <a:lnTo>
                    <a:pt x="220" y="9699"/>
                  </a:lnTo>
                  <a:lnTo>
                    <a:pt x="1098" y="11849"/>
                  </a:lnTo>
                  <a:lnTo>
                    <a:pt x="1493" y="12990"/>
                  </a:lnTo>
                  <a:lnTo>
                    <a:pt x="1800" y="14174"/>
                  </a:lnTo>
                  <a:lnTo>
                    <a:pt x="2370" y="16544"/>
                  </a:lnTo>
                  <a:lnTo>
                    <a:pt x="2897" y="18957"/>
                  </a:lnTo>
                  <a:lnTo>
                    <a:pt x="3380" y="21371"/>
                  </a:lnTo>
                  <a:lnTo>
                    <a:pt x="3774" y="23477"/>
                  </a:lnTo>
                  <a:lnTo>
                    <a:pt x="4213" y="25539"/>
                  </a:lnTo>
                  <a:lnTo>
                    <a:pt x="4959" y="29576"/>
                  </a:lnTo>
                  <a:lnTo>
                    <a:pt x="5003" y="29664"/>
                  </a:lnTo>
                  <a:lnTo>
                    <a:pt x="6978" y="32911"/>
                  </a:lnTo>
                  <a:lnTo>
                    <a:pt x="7680" y="34315"/>
                  </a:lnTo>
                  <a:lnTo>
                    <a:pt x="7943" y="35851"/>
                  </a:lnTo>
                  <a:lnTo>
                    <a:pt x="7987" y="35895"/>
                  </a:lnTo>
                  <a:lnTo>
                    <a:pt x="8514" y="37211"/>
                  </a:lnTo>
                  <a:lnTo>
                    <a:pt x="8557" y="37255"/>
                  </a:lnTo>
                  <a:lnTo>
                    <a:pt x="9654" y="39230"/>
                  </a:lnTo>
                  <a:lnTo>
                    <a:pt x="11059" y="41292"/>
                  </a:lnTo>
                  <a:lnTo>
                    <a:pt x="11936" y="42697"/>
                  </a:lnTo>
                  <a:lnTo>
                    <a:pt x="12989" y="45022"/>
                  </a:lnTo>
                  <a:lnTo>
                    <a:pt x="13033" y="45022"/>
                  </a:lnTo>
                  <a:lnTo>
                    <a:pt x="15403" y="48620"/>
                  </a:lnTo>
                  <a:lnTo>
                    <a:pt x="15666" y="49279"/>
                  </a:lnTo>
                  <a:lnTo>
                    <a:pt x="15534" y="50814"/>
                  </a:lnTo>
                  <a:lnTo>
                    <a:pt x="15403" y="51297"/>
                  </a:lnTo>
                  <a:lnTo>
                    <a:pt x="15403" y="51385"/>
                  </a:lnTo>
                  <a:lnTo>
                    <a:pt x="15403" y="51429"/>
                  </a:lnTo>
                  <a:lnTo>
                    <a:pt x="15447" y="51473"/>
                  </a:lnTo>
                  <a:lnTo>
                    <a:pt x="15491" y="51516"/>
                  </a:lnTo>
                  <a:lnTo>
                    <a:pt x="15666" y="51516"/>
                  </a:lnTo>
                  <a:lnTo>
                    <a:pt x="15710" y="51429"/>
                  </a:lnTo>
                  <a:lnTo>
                    <a:pt x="15885" y="50902"/>
                  </a:lnTo>
                  <a:lnTo>
                    <a:pt x="15885" y="50858"/>
                  </a:lnTo>
                  <a:lnTo>
                    <a:pt x="16017" y="49235"/>
                  </a:lnTo>
                  <a:lnTo>
                    <a:pt x="16017" y="49147"/>
                  </a:lnTo>
                  <a:lnTo>
                    <a:pt x="15710" y="48445"/>
                  </a:lnTo>
                  <a:lnTo>
                    <a:pt x="15666" y="48445"/>
                  </a:lnTo>
                  <a:lnTo>
                    <a:pt x="13340" y="44847"/>
                  </a:lnTo>
                  <a:lnTo>
                    <a:pt x="12243" y="42521"/>
                  </a:lnTo>
                  <a:lnTo>
                    <a:pt x="11322" y="41073"/>
                  </a:lnTo>
                  <a:lnTo>
                    <a:pt x="9962" y="39054"/>
                  </a:lnTo>
                  <a:lnTo>
                    <a:pt x="8865" y="37080"/>
                  </a:lnTo>
                  <a:lnTo>
                    <a:pt x="8294" y="35763"/>
                  </a:lnTo>
                  <a:lnTo>
                    <a:pt x="8031" y="34228"/>
                  </a:lnTo>
                  <a:lnTo>
                    <a:pt x="8031" y="34184"/>
                  </a:lnTo>
                  <a:lnTo>
                    <a:pt x="7285" y="32736"/>
                  </a:lnTo>
                  <a:lnTo>
                    <a:pt x="5310" y="29489"/>
                  </a:lnTo>
                  <a:lnTo>
                    <a:pt x="4564" y="25495"/>
                  </a:lnTo>
                  <a:lnTo>
                    <a:pt x="4125" y="23389"/>
                  </a:lnTo>
                  <a:lnTo>
                    <a:pt x="3731" y="21327"/>
                  </a:lnTo>
                  <a:lnTo>
                    <a:pt x="3248" y="18913"/>
                  </a:lnTo>
                  <a:lnTo>
                    <a:pt x="2721" y="16456"/>
                  </a:lnTo>
                  <a:lnTo>
                    <a:pt x="2151" y="14087"/>
                  </a:lnTo>
                  <a:lnTo>
                    <a:pt x="1800" y="12902"/>
                  </a:lnTo>
                  <a:lnTo>
                    <a:pt x="1449" y="11717"/>
                  </a:lnTo>
                  <a:lnTo>
                    <a:pt x="571" y="9611"/>
                  </a:lnTo>
                  <a:lnTo>
                    <a:pt x="440" y="7417"/>
                  </a:lnTo>
                  <a:lnTo>
                    <a:pt x="352" y="5091"/>
                  </a:lnTo>
                  <a:lnTo>
                    <a:pt x="571" y="4301"/>
                  </a:lnTo>
                  <a:lnTo>
                    <a:pt x="2853" y="3555"/>
                  </a:lnTo>
                  <a:lnTo>
                    <a:pt x="5705" y="2853"/>
                  </a:lnTo>
                  <a:lnTo>
                    <a:pt x="7768" y="2195"/>
                  </a:lnTo>
                  <a:lnTo>
                    <a:pt x="10049" y="1317"/>
                  </a:lnTo>
                  <a:lnTo>
                    <a:pt x="12024" y="308"/>
                  </a:lnTo>
                  <a:lnTo>
                    <a:pt x="12068" y="264"/>
                  </a:lnTo>
                  <a:lnTo>
                    <a:pt x="12112" y="220"/>
                  </a:lnTo>
                  <a:lnTo>
                    <a:pt x="12112" y="133"/>
                  </a:lnTo>
                  <a:lnTo>
                    <a:pt x="12112" y="89"/>
                  </a:lnTo>
                  <a:lnTo>
                    <a:pt x="12068" y="45"/>
                  </a:lnTo>
                  <a:lnTo>
                    <a:pt x="11980"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 name="Google Shape;495;p7"/>
            <p:cNvSpPr/>
            <p:nvPr/>
          </p:nvSpPr>
          <p:spPr>
            <a:xfrm>
              <a:off x="651675" y="2566225"/>
              <a:ext cx="432250" cy="1407500"/>
            </a:xfrm>
            <a:custGeom>
              <a:rect b="b" l="l" r="r" t="t"/>
              <a:pathLst>
                <a:path extrusionOk="0" h="56300" w="17290">
                  <a:moveTo>
                    <a:pt x="14745" y="1"/>
                  </a:moveTo>
                  <a:lnTo>
                    <a:pt x="14657" y="45"/>
                  </a:lnTo>
                  <a:lnTo>
                    <a:pt x="12112" y="1756"/>
                  </a:lnTo>
                  <a:lnTo>
                    <a:pt x="9479" y="2809"/>
                  </a:lnTo>
                  <a:lnTo>
                    <a:pt x="7548" y="3511"/>
                  </a:lnTo>
                  <a:lnTo>
                    <a:pt x="4345" y="4301"/>
                  </a:lnTo>
                  <a:lnTo>
                    <a:pt x="4301" y="4301"/>
                  </a:lnTo>
                  <a:lnTo>
                    <a:pt x="2765" y="5179"/>
                  </a:lnTo>
                  <a:lnTo>
                    <a:pt x="2722" y="5179"/>
                  </a:lnTo>
                  <a:lnTo>
                    <a:pt x="879" y="6539"/>
                  </a:lnTo>
                  <a:lnTo>
                    <a:pt x="879" y="6583"/>
                  </a:lnTo>
                  <a:lnTo>
                    <a:pt x="264" y="7153"/>
                  </a:lnTo>
                  <a:lnTo>
                    <a:pt x="220" y="7241"/>
                  </a:lnTo>
                  <a:lnTo>
                    <a:pt x="1" y="7987"/>
                  </a:lnTo>
                  <a:lnTo>
                    <a:pt x="1" y="8031"/>
                  </a:lnTo>
                  <a:lnTo>
                    <a:pt x="133" y="10093"/>
                  </a:lnTo>
                  <a:lnTo>
                    <a:pt x="133" y="10181"/>
                  </a:lnTo>
                  <a:lnTo>
                    <a:pt x="1317" y="12902"/>
                  </a:lnTo>
                  <a:lnTo>
                    <a:pt x="2327" y="16193"/>
                  </a:lnTo>
                  <a:lnTo>
                    <a:pt x="3160" y="20010"/>
                  </a:lnTo>
                  <a:lnTo>
                    <a:pt x="3599" y="22511"/>
                  </a:lnTo>
                  <a:lnTo>
                    <a:pt x="4740" y="27119"/>
                  </a:lnTo>
                  <a:lnTo>
                    <a:pt x="5398" y="30278"/>
                  </a:lnTo>
                  <a:lnTo>
                    <a:pt x="5705" y="32297"/>
                  </a:lnTo>
                  <a:lnTo>
                    <a:pt x="5662" y="34710"/>
                  </a:lnTo>
                  <a:lnTo>
                    <a:pt x="5749" y="35719"/>
                  </a:lnTo>
                  <a:lnTo>
                    <a:pt x="5749" y="35763"/>
                  </a:lnTo>
                  <a:lnTo>
                    <a:pt x="6671" y="37913"/>
                  </a:lnTo>
                  <a:lnTo>
                    <a:pt x="7768" y="40020"/>
                  </a:lnTo>
                  <a:lnTo>
                    <a:pt x="9172" y="42082"/>
                  </a:lnTo>
                  <a:lnTo>
                    <a:pt x="10445" y="44013"/>
                  </a:lnTo>
                  <a:lnTo>
                    <a:pt x="11761" y="45900"/>
                  </a:lnTo>
                  <a:lnTo>
                    <a:pt x="12726" y="47830"/>
                  </a:lnTo>
                  <a:lnTo>
                    <a:pt x="12726" y="47874"/>
                  </a:lnTo>
                  <a:lnTo>
                    <a:pt x="13999" y="49849"/>
                  </a:lnTo>
                  <a:lnTo>
                    <a:pt x="15315" y="51736"/>
                  </a:lnTo>
                  <a:lnTo>
                    <a:pt x="16632" y="53535"/>
                  </a:lnTo>
                  <a:lnTo>
                    <a:pt x="16939" y="54105"/>
                  </a:lnTo>
                  <a:lnTo>
                    <a:pt x="16939" y="54544"/>
                  </a:lnTo>
                  <a:lnTo>
                    <a:pt x="16325" y="55948"/>
                  </a:lnTo>
                  <a:lnTo>
                    <a:pt x="16325" y="55992"/>
                  </a:lnTo>
                  <a:lnTo>
                    <a:pt x="16281" y="56080"/>
                  </a:lnTo>
                  <a:lnTo>
                    <a:pt x="16281" y="56168"/>
                  </a:lnTo>
                  <a:lnTo>
                    <a:pt x="16325" y="56211"/>
                  </a:lnTo>
                  <a:lnTo>
                    <a:pt x="16368" y="56255"/>
                  </a:lnTo>
                  <a:lnTo>
                    <a:pt x="16412" y="56299"/>
                  </a:lnTo>
                  <a:lnTo>
                    <a:pt x="16456" y="56299"/>
                  </a:lnTo>
                  <a:lnTo>
                    <a:pt x="16544" y="56255"/>
                  </a:lnTo>
                  <a:lnTo>
                    <a:pt x="16632" y="56168"/>
                  </a:lnTo>
                  <a:lnTo>
                    <a:pt x="16632" y="56080"/>
                  </a:lnTo>
                  <a:lnTo>
                    <a:pt x="17246" y="54676"/>
                  </a:lnTo>
                  <a:lnTo>
                    <a:pt x="17290" y="54588"/>
                  </a:lnTo>
                  <a:lnTo>
                    <a:pt x="17290" y="54061"/>
                  </a:lnTo>
                  <a:lnTo>
                    <a:pt x="17290" y="53974"/>
                  </a:lnTo>
                  <a:lnTo>
                    <a:pt x="16895" y="53359"/>
                  </a:lnTo>
                  <a:lnTo>
                    <a:pt x="15579" y="51560"/>
                  </a:lnTo>
                  <a:lnTo>
                    <a:pt x="14306" y="49673"/>
                  </a:lnTo>
                  <a:lnTo>
                    <a:pt x="13033" y="47699"/>
                  </a:lnTo>
                  <a:lnTo>
                    <a:pt x="12068" y="45724"/>
                  </a:lnTo>
                  <a:lnTo>
                    <a:pt x="10752" y="43837"/>
                  </a:lnTo>
                  <a:lnTo>
                    <a:pt x="9435" y="41906"/>
                  </a:lnTo>
                  <a:lnTo>
                    <a:pt x="8075" y="39844"/>
                  </a:lnTo>
                  <a:lnTo>
                    <a:pt x="6978" y="37782"/>
                  </a:lnTo>
                  <a:lnTo>
                    <a:pt x="6100" y="35632"/>
                  </a:lnTo>
                  <a:lnTo>
                    <a:pt x="6013" y="34710"/>
                  </a:lnTo>
                  <a:lnTo>
                    <a:pt x="6056" y="32253"/>
                  </a:lnTo>
                  <a:lnTo>
                    <a:pt x="5749" y="30234"/>
                  </a:lnTo>
                  <a:lnTo>
                    <a:pt x="5091" y="27031"/>
                  </a:lnTo>
                  <a:lnTo>
                    <a:pt x="3950" y="22468"/>
                  </a:lnTo>
                  <a:lnTo>
                    <a:pt x="3468" y="19922"/>
                  </a:lnTo>
                  <a:lnTo>
                    <a:pt x="2678" y="16105"/>
                  </a:lnTo>
                  <a:lnTo>
                    <a:pt x="1668" y="12770"/>
                  </a:lnTo>
                  <a:lnTo>
                    <a:pt x="484" y="10049"/>
                  </a:lnTo>
                  <a:lnTo>
                    <a:pt x="352" y="8031"/>
                  </a:lnTo>
                  <a:lnTo>
                    <a:pt x="571" y="7373"/>
                  </a:lnTo>
                  <a:lnTo>
                    <a:pt x="1098" y="6802"/>
                  </a:lnTo>
                  <a:lnTo>
                    <a:pt x="2941" y="5486"/>
                  </a:lnTo>
                  <a:lnTo>
                    <a:pt x="4433" y="4652"/>
                  </a:lnTo>
                  <a:lnTo>
                    <a:pt x="7636" y="3818"/>
                  </a:lnTo>
                  <a:lnTo>
                    <a:pt x="9611" y="3160"/>
                  </a:lnTo>
                  <a:lnTo>
                    <a:pt x="12244" y="2063"/>
                  </a:lnTo>
                  <a:lnTo>
                    <a:pt x="12288" y="2019"/>
                  </a:lnTo>
                  <a:lnTo>
                    <a:pt x="14876" y="352"/>
                  </a:lnTo>
                  <a:lnTo>
                    <a:pt x="14920" y="308"/>
                  </a:lnTo>
                  <a:lnTo>
                    <a:pt x="14920" y="220"/>
                  </a:lnTo>
                  <a:lnTo>
                    <a:pt x="14920" y="176"/>
                  </a:lnTo>
                  <a:lnTo>
                    <a:pt x="14920" y="89"/>
                  </a:lnTo>
                  <a:lnTo>
                    <a:pt x="14876" y="45"/>
                  </a:lnTo>
                  <a:lnTo>
                    <a:pt x="14789"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 name="Google Shape;496;p7"/>
            <p:cNvSpPr/>
            <p:nvPr/>
          </p:nvSpPr>
          <p:spPr>
            <a:xfrm>
              <a:off x="591350" y="2376450"/>
              <a:ext cx="593500" cy="1676250"/>
            </a:xfrm>
            <a:custGeom>
              <a:rect b="b" l="l" r="r" t="t"/>
              <a:pathLst>
                <a:path extrusionOk="0" h="67050" w="23740">
                  <a:moveTo>
                    <a:pt x="23477" y="0"/>
                  </a:moveTo>
                  <a:lnTo>
                    <a:pt x="19571" y="2370"/>
                  </a:lnTo>
                  <a:lnTo>
                    <a:pt x="17641" y="3730"/>
                  </a:lnTo>
                  <a:lnTo>
                    <a:pt x="15490" y="5222"/>
                  </a:lnTo>
                  <a:lnTo>
                    <a:pt x="13779" y="6363"/>
                  </a:lnTo>
                  <a:lnTo>
                    <a:pt x="11629" y="7285"/>
                  </a:lnTo>
                  <a:lnTo>
                    <a:pt x="8821" y="8338"/>
                  </a:lnTo>
                  <a:lnTo>
                    <a:pt x="7724" y="8777"/>
                  </a:lnTo>
                  <a:lnTo>
                    <a:pt x="6978" y="8908"/>
                  </a:lnTo>
                  <a:lnTo>
                    <a:pt x="6890" y="8952"/>
                  </a:lnTo>
                  <a:lnTo>
                    <a:pt x="3818" y="11541"/>
                  </a:lnTo>
                  <a:lnTo>
                    <a:pt x="2019" y="13121"/>
                  </a:lnTo>
                  <a:lnTo>
                    <a:pt x="2019" y="13165"/>
                  </a:lnTo>
                  <a:lnTo>
                    <a:pt x="703" y="14657"/>
                  </a:lnTo>
                  <a:lnTo>
                    <a:pt x="659" y="14700"/>
                  </a:lnTo>
                  <a:lnTo>
                    <a:pt x="88" y="15754"/>
                  </a:lnTo>
                  <a:lnTo>
                    <a:pt x="44" y="15797"/>
                  </a:lnTo>
                  <a:lnTo>
                    <a:pt x="1" y="16324"/>
                  </a:lnTo>
                  <a:lnTo>
                    <a:pt x="1" y="16412"/>
                  </a:lnTo>
                  <a:lnTo>
                    <a:pt x="1054" y="19176"/>
                  </a:lnTo>
                  <a:lnTo>
                    <a:pt x="1580" y="21282"/>
                  </a:lnTo>
                  <a:lnTo>
                    <a:pt x="2238" y="25100"/>
                  </a:lnTo>
                  <a:lnTo>
                    <a:pt x="2677" y="27513"/>
                  </a:lnTo>
                  <a:lnTo>
                    <a:pt x="3116" y="29795"/>
                  </a:lnTo>
                  <a:lnTo>
                    <a:pt x="3116" y="29839"/>
                  </a:lnTo>
                  <a:lnTo>
                    <a:pt x="4169" y="33174"/>
                  </a:lnTo>
                  <a:lnTo>
                    <a:pt x="5091" y="36114"/>
                  </a:lnTo>
                  <a:lnTo>
                    <a:pt x="5661" y="38878"/>
                  </a:lnTo>
                  <a:lnTo>
                    <a:pt x="5968" y="41029"/>
                  </a:lnTo>
                  <a:lnTo>
                    <a:pt x="5793" y="43837"/>
                  </a:lnTo>
                  <a:lnTo>
                    <a:pt x="5793" y="45899"/>
                  </a:lnTo>
                  <a:lnTo>
                    <a:pt x="5837" y="45899"/>
                  </a:lnTo>
                  <a:lnTo>
                    <a:pt x="6100" y="47918"/>
                  </a:lnTo>
                  <a:lnTo>
                    <a:pt x="6495" y="49761"/>
                  </a:lnTo>
                  <a:lnTo>
                    <a:pt x="6539" y="49805"/>
                  </a:lnTo>
                  <a:lnTo>
                    <a:pt x="7065" y="50902"/>
                  </a:lnTo>
                  <a:lnTo>
                    <a:pt x="7065" y="50946"/>
                  </a:lnTo>
                  <a:lnTo>
                    <a:pt x="8689" y="53271"/>
                  </a:lnTo>
                  <a:lnTo>
                    <a:pt x="9918" y="54939"/>
                  </a:lnTo>
                  <a:lnTo>
                    <a:pt x="12024" y="58230"/>
                  </a:lnTo>
                  <a:lnTo>
                    <a:pt x="13603" y="60292"/>
                  </a:lnTo>
                  <a:lnTo>
                    <a:pt x="15403" y="62837"/>
                  </a:lnTo>
                  <a:lnTo>
                    <a:pt x="16543" y="64768"/>
                  </a:lnTo>
                  <a:lnTo>
                    <a:pt x="16675" y="65426"/>
                  </a:lnTo>
                  <a:lnTo>
                    <a:pt x="16149" y="66786"/>
                  </a:lnTo>
                  <a:lnTo>
                    <a:pt x="16149" y="66874"/>
                  </a:lnTo>
                  <a:lnTo>
                    <a:pt x="16149" y="66918"/>
                  </a:lnTo>
                  <a:lnTo>
                    <a:pt x="16192" y="67006"/>
                  </a:lnTo>
                  <a:lnTo>
                    <a:pt x="16236" y="67050"/>
                  </a:lnTo>
                  <a:lnTo>
                    <a:pt x="16324" y="67050"/>
                  </a:lnTo>
                  <a:lnTo>
                    <a:pt x="16412" y="67006"/>
                  </a:lnTo>
                  <a:lnTo>
                    <a:pt x="16456" y="66918"/>
                  </a:lnTo>
                  <a:lnTo>
                    <a:pt x="17026" y="65470"/>
                  </a:lnTo>
                  <a:lnTo>
                    <a:pt x="17026" y="65382"/>
                  </a:lnTo>
                  <a:lnTo>
                    <a:pt x="16851" y="64680"/>
                  </a:lnTo>
                  <a:lnTo>
                    <a:pt x="16851" y="64636"/>
                  </a:lnTo>
                  <a:lnTo>
                    <a:pt x="15710" y="62662"/>
                  </a:lnTo>
                  <a:lnTo>
                    <a:pt x="15710" y="62618"/>
                  </a:lnTo>
                  <a:lnTo>
                    <a:pt x="13867" y="60073"/>
                  </a:lnTo>
                  <a:lnTo>
                    <a:pt x="12331" y="58010"/>
                  </a:lnTo>
                  <a:lnTo>
                    <a:pt x="10225" y="54719"/>
                  </a:lnTo>
                  <a:lnTo>
                    <a:pt x="8996" y="53052"/>
                  </a:lnTo>
                  <a:lnTo>
                    <a:pt x="7372" y="50770"/>
                  </a:lnTo>
                  <a:lnTo>
                    <a:pt x="6846" y="49673"/>
                  </a:lnTo>
                  <a:lnTo>
                    <a:pt x="6451" y="47830"/>
                  </a:lnTo>
                  <a:lnTo>
                    <a:pt x="6144" y="45855"/>
                  </a:lnTo>
                  <a:lnTo>
                    <a:pt x="6144" y="43837"/>
                  </a:lnTo>
                  <a:lnTo>
                    <a:pt x="6319" y="41029"/>
                  </a:lnTo>
                  <a:lnTo>
                    <a:pt x="6012" y="38835"/>
                  </a:lnTo>
                  <a:lnTo>
                    <a:pt x="5398" y="36026"/>
                  </a:lnTo>
                  <a:lnTo>
                    <a:pt x="4520" y="33086"/>
                  </a:lnTo>
                  <a:lnTo>
                    <a:pt x="3467" y="29751"/>
                  </a:lnTo>
                  <a:lnTo>
                    <a:pt x="3028" y="27470"/>
                  </a:lnTo>
                  <a:lnTo>
                    <a:pt x="2589" y="25056"/>
                  </a:lnTo>
                  <a:lnTo>
                    <a:pt x="1931" y="21195"/>
                  </a:lnTo>
                  <a:lnTo>
                    <a:pt x="1405" y="19088"/>
                  </a:lnTo>
                  <a:lnTo>
                    <a:pt x="1405" y="19045"/>
                  </a:lnTo>
                  <a:lnTo>
                    <a:pt x="352" y="16324"/>
                  </a:lnTo>
                  <a:lnTo>
                    <a:pt x="395" y="15885"/>
                  </a:lnTo>
                  <a:lnTo>
                    <a:pt x="966" y="14876"/>
                  </a:lnTo>
                  <a:lnTo>
                    <a:pt x="2282" y="13384"/>
                  </a:lnTo>
                  <a:lnTo>
                    <a:pt x="4038" y="11804"/>
                  </a:lnTo>
                  <a:lnTo>
                    <a:pt x="7109" y="9259"/>
                  </a:lnTo>
                  <a:lnTo>
                    <a:pt x="7811" y="9128"/>
                  </a:lnTo>
                  <a:lnTo>
                    <a:pt x="7855" y="9128"/>
                  </a:lnTo>
                  <a:lnTo>
                    <a:pt x="8952" y="8645"/>
                  </a:lnTo>
                  <a:lnTo>
                    <a:pt x="11761" y="7592"/>
                  </a:lnTo>
                  <a:lnTo>
                    <a:pt x="13911" y="6670"/>
                  </a:lnTo>
                  <a:lnTo>
                    <a:pt x="13955" y="6670"/>
                  </a:lnTo>
                  <a:lnTo>
                    <a:pt x="15666" y="5529"/>
                  </a:lnTo>
                  <a:lnTo>
                    <a:pt x="17816" y="3994"/>
                  </a:lnTo>
                  <a:lnTo>
                    <a:pt x="19747" y="2677"/>
                  </a:lnTo>
                  <a:lnTo>
                    <a:pt x="23652" y="308"/>
                  </a:lnTo>
                  <a:lnTo>
                    <a:pt x="23696" y="264"/>
                  </a:lnTo>
                  <a:lnTo>
                    <a:pt x="23696" y="220"/>
                  </a:lnTo>
                  <a:lnTo>
                    <a:pt x="23740" y="132"/>
                  </a:lnTo>
                  <a:lnTo>
                    <a:pt x="23696" y="88"/>
                  </a:lnTo>
                  <a:lnTo>
                    <a:pt x="23652"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 name="Google Shape;497;p7"/>
            <p:cNvSpPr/>
            <p:nvPr/>
          </p:nvSpPr>
          <p:spPr>
            <a:xfrm>
              <a:off x="576000" y="2354500"/>
              <a:ext cx="578150" cy="1726725"/>
            </a:xfrm>
            <a:custGeom>
              <a:rect b="b" l="l" r="r" t="t"/>
              <a:pathLst>
                <a:path extrusionOk="0" h="69069" w="23126">
                  <a:moveTo>
                    <a:pt x="22862" y="1"/>
                  </a:moveTo>
                  <a:lnTo>
                    <a:pt x="19176" y="2239"/>
                  </a:lnTo>
                  <a:lnTo>
                    <a:pt x="17421" y="3467"/>
                  </a:lnTo>
                  <a:lnTo>
                    <a:pt x="15271" y="4872"/>
                  </a:lnTo>
                  <a:lnTo>
                    <a:pt x="13691" y="5925"/>
                  </a:lnTo>
                  <a:lnTo>
                    <a:pt x="10970" y="7066"/>
                  </a:lnTo>
                  <a:lnTo>
                    <a:pt x="7328" y="8777"/>
                  </a:lnTo>
                  <a:lnTo>
                    <a:pt x="6056" y="9655"/>
                  </a:lnTo>
                  <a:lnTo>
                    <a:pt x="6012" y="9655"/>
                  </a:lnTo>
                  <a:lnTo>
                    <a:pt x="3642" y="11980"/>
                  </a:lnTo>
                  <a:lnTo>
                    <a:pt x="1755" y="13823"/>
                  </a:lnTo>
                  <a:lnTo>
                    <a:pt x="922" y="14789"/>
                  </a:lnTo>
                  <a:lnTo>
                    <a:pt x="922" y="14832"/>
                  </a:lnTo>
                  <a:lnTo>
                    <a:pt x="307" y="16280"/>
                  </a:lnTo>
                  <a:lnTo>
                    <a:pt x="0" y="17772"/>
                  </a:lnTo>
                  <a:lnTo>
                    <a:pt x="0" y="17860"/>
                  </a:lnTo>
                  <a:lnTo>
                    <a:pt x="395" y="19923"/>
                  </a:lnTo>
                  <a:lnTo>
                    <a:pt x="1053" y="24003"/>
                  </a:lnTo>
                  <a:lnTo>
                    <a:pt x="1580" y="27119"/>
                  </a:lnTo>
                  <a:lnTo>
                    <a:pt x="2238" y="30147"/>
                  </a:lnTo>
                  <a:lnTo>
                    <a:pt x="2896" y="32560"/>
                  </a:lnTo>
                  <a:lnTo>
                    <a:pt x="4213" y="36158"/>
                  </a:lnTo>
                  <a:lnTo>
                    <a:pt x="4959" y="39098"/>
                  </a:lnTo>
                  <a:lnTo>
                    <a:pt x="5441" y="41775"/>
                  </a:lnTo>
                  <a:lnTo>
                    <a:pt x="5310" y="45987"/>
                  </a:lnTo>
                  <a:lnTo>
                    <a:pt x="5485" y="47787"/>
                  </a:lnTo>
                  <a:lnTo>
                    <a:pt x="6012" y="50332"/>
                  </a:lnTo>
                  <a:lnTo>
                    <a:pt x="6538" y="53315"/>
                  </a:lnTo>
                  <a:lnTo>
                    <a:pt x="6889" y="54632"/>
                  </a:lnTo>
                  <a:lnTo>
                    <a:pt x="6933" y="54676"/>
                  </a:lnTo>
                  <a:lnTo>
                    <a:pt x="8513" y="56650"/>
                  </a:lnTo>
                  <a:lnTo>
                    <a:pt x="14261" y="64637"/>
                  </a:lnTo>
                  <a:lnTo>
                    <a:pt x="15753" y="66962"/>
                  </a:lnTo>
                  <a:lnTo>
                    <a:pt x="16017" y="67577"/>
                  </a:lnTo>
                  <a:lnTo>
                    <a:pt x="15753" y="68849"/>
                  </a:lnTo>
                  <a:lnTo>
                    <a:pt x="15753" y="68937"/>
                  </a:lnTo>
                  <a:lnTo>
                    <a:pt x="15797" y="68981"/>
                  </a:lnTo>
                  <a:lnTo>
                    <a:pt x="15841" y="69025"/>
                  </a:lnTo>
                  <a:lnTo>
                    <a:pt x="15885" y="69069"/>
                  </a:lnTo>
                  <a:lnTo>
                    <a:pt x="15929" y="69069"/>
                  </a:lnTo>
                  <a:lnTo>
                    <a:pt x="16060" y="69025"/>
                  </a:lnTo>
                  <a:lnTo>
                    <a:pt x="16104" y="68937"/>
                  </a:lnTo>
                  <a:lnTo>
                    <a:pt x="16368" y="67577"/>
                  </a:lnTo>
                  <a:lnTo>
                    <a:pt x="16368" y="67489"/>
                  </a:lnTo>
                  <a:lnTo>
                    <a:pt x="16060" y="66787"/>
                  </a:lnTo>
                  <a:lnTo>
                    <a:pt x="14525" y="64461"/>
                  </a:lnTo>
                  <a:lnTo>
                    <a:pt x="8820" y="56431"/>
                  </a:lnTo>
                  <a:lnTo>
                    <a:pt x="7197" y="54500"/>
                  </a:lnTo>
                  <a:lnTo>
                    <a:pt x="6889" y="53228"/>
                  </a:lnTo>
                  <a:lnTo>
                    <a:pt x="6363" y="50244"/>
                  </a:lnTo>
                  <a:lnTo>
                    <a:pt x="5836" y="47743"/>
                  </a:lnTo>
                  <a:lnTo>
                    <a:pt x="5661" y="45987"/>
                  </a:lnTo>
                  <a:lnTo>
                    <a:pt x="5792" y="41775"/>
                  </a:lnTo>
                  <a:lnTo>
                    <a:pt x="5792" y="41731"/>
                  </a:lnTo>
                  <a:lnTo>
                    <a:pt x="5310" y="39054"/>
                  </a:lnTo>
                  <a:lnTo>
                    <a:pt x="4520" y="36071"/>
                  </a:lnTo>
                  <a:lnTo>
                    <a:pt x="3247" y="32472"/>
                  </a:lnTo>
                  <a:lnTo>
                    <a:pt x="2545" y="30059"/>
                  </a:lnTo>
                  <a:lnTo>
                    <a:pt x="1931" y="27031"/>
                  </a:lnTo>
                  <a:lnTo>
                    <a:pt x="1404" y="23960"/>
                  </a:lnTo>
                  <a:lnTo>
                    <a:pt x="746" y="19879"/>
                  </a:lnTo>
                  <a:lnTo>
                    <a:pt x="351" y="17816"/>
                  </a:lnTo>
                  <a:lnTo>
                    <a:pt x="615" y="16368"/>
                  </a:lnTo>
                  <a:lnTo>
                    <a:pt x="1229" y="15008"/>
                  </a:lnTo>
                  <a:lnTo>
                    <a:pt x="2019" y="14043"/>
                  </a:lnTo>
                  <a:lnTo>
                    <a:pt x="3906" y="12243"/>
                  </a:lnTo>
                  <a:lnTo>
                    <a:pt x="6275" y="9918"/>
                  </a:lnTo>
                  <a:lnTo>
                    <a:pt x="7504" y="9084"/>
                  </a:lnTo>
                  <a:lnTo>
                    <a:pt x="11146" y="7373"/>
                  </a:lnTo>
                  <a:lnTo>
                    <a:pt x="13823" y="6232"/>
                  </a:lnTo>
                  <a:lnTo>
                    <a:pt x="13866" y="6232"/>
                  </a:lnTo>
                  <a:lnTo>
                    <a:pt x="17596" y="3731"/>
                  </a:lnTo>
                  <a:lnTo>
                    <a:pt x="19395" y="2546"/>
                  </a:lnTo>
                  <a:lnTo>
                    <a:pt x="23037" y="308"/>
                  </a:lnTo>
                  <a:lnTo>
                    <a:pt x="23081" y="264"/>
                  </a:lnTo>
                  <a:lnTo>
                    <a:pt x="23125" y="220"/>
                  </a:lnTo>
                  <a:lnTo>
                    <a:pt x="23125" y="133"/>
                  </a:lnTo>
                  <a:lnTo>
                    <a:pt x="23081" y="89"/>
                  </a:lnTo>
                  <a:lnTo>
                    <a:pt x="23037"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 name="Google Shape;498;p7"/>
            <p:cNvSpPr/>
            <p:nvPr/>
          </p:nvSpPr>
          <p:spPr>
            <a:xfrm>
              <a:off x="549675" y="2291975"/>
              <a:ext cx="648350" cy="1851775"/>
            </a:xfrm>
            <a:custGeom>
              <a:rect b="b" l="l" r="r" t="t"/>
              <a:pathLst>
                <a:path extrusionOk="0" h="74071" w="25934">
                  <a:moveTo>
                    <a:pt x="25758" y="1"/>
                  </a:moveTo>
                  <a:lnTo>
                    <a:pt x="25714" y="45"/>
                  </a:lnTo>
                  <a:lnTo>
                    <a:pt x="23608" y="1185"/>
                  </a:lnTo>
                  <a:lnTo>
                    <a:pt x="19922" y="3336"/>
                  </a:lnTo>
                  <a:lnTo>
                    <a:pt x="18079" y="4476"/>
                  </a:lnTo>
                  <a:lnTo>
                    <a:pt x="15534" y="6188"/>
                  </a:lnTo>
                  <a:lnTo>
                    <a:pt x="14042" y="7153"/>
                  </a:lnTo>
                  <a:lnTo>
                    <a:pt x="11585" y="8250"/>
                  </a:lnTo>
                  <a:lnTo>
                    <a:pt x="10268" y="9084"/>
                  </a:lnTo>
                  <a:lnTo>
                    <a:pt x="6845" y="11190"/>
                  </a:lnTo>
                  <a:lnTo>
                    <a:pt x="6802" y="11190"/>
                  </a:lnTo>
                  <a:lnTo>
                    <a:pt x="4213" y="13823"/>
                  </a:lnTo>
                  <a:lnTo>
                    <a:pt x="2326" y="15622"/>
                  </a:lnTo>
                  <a:lnTo>
                    <a:pt x="2326" y="15666"/>
                  </a:lnTo>
                  <a:lnTo>
                    <a:pt x="1624" y="16500"/>
                  </a:lnTo>
                  <a:lnTo>
                    <a:pt x="1580" y="16544"/>
                  </a:lnTo>
                  <a:lnTo>
                    <a:pt x="702" y="19220"/>
                  </a:lnTo>
                  <a:lnTo>
                    <a:pt x="88" y="20975"/>
                  </a:lnTo>
                  <a:lnTo>
                    <a:pt x="88" y="21019"/>
                  </a:lnTo>
                  <a:lnTo>
                    <a:pt x="0" y="22336"/>
                  </a:lnTo>
                  <a:lnTo>
                    <a:pt x="44" y="22380"/>
                  </a:lnTo>
                  <a:lnTo>
                    <a:pt x="614" y="26417"/>
                  </a:lnTo>
                  <a:lnTo>
                    <a:pt x="878" y="28128"/>
                  </a:lnTo>
                  <a:lnTo>
                    <a:pt x="1185" y="29708"/>
                  </a:lnTo>
                  <a:lnTo>
                    <a:pt x="1492" y="31287"/>
                  </a:lnTo>
                  <a:lnTo>
                    <a:pt x="1931" y="32823"/>
                  </a:lnTo>
                  <a:lnTo>
                    <a:pt x="2370" y="34359"/>
                  </a:lnTo>
                  <a:lnTo>
                    <a:pt x="2896" y="35983"/>
                  </a:lnTo>
                  <a:lnTo>
                    <a:pt x="3467" y="37606"/>
                  </a:lnTo>
                  <a:lnTo>
                    <a:pt x="4125" y="39361"/>
                  </a:lnTo>
                  <a:lnTo>
                    <a:pt x="5002" y="42257"/>
                  </a:lnTo>
                  <a:lnTo>
                    <a:pt x="5310" y="44100"/>
                  </a:lnTo>
                  <a:lnTo>
                    <a:pt x="5397" y="45329"/>
                  </a:lnTo>
                  <a:lnTo>
                    <a:pt x="5310" y="47830"/>
                  </a:lnTo>
                  <a:lnTo>
                    <a:pt x="5353" y="49366"/>
                  </a:lnTo>
                  <a:lnTo>
                    <a:pt x="5924" y="52218"/>
                  </a:lnTo>
                  <a:lnTo>
                    <a:pt x="6407" y="54939"/>
                  </a:lnTo>
                  <a:lnTo>
                    <a:pt x="6451" y="57528"/>
                  </a:lnTo>
                  <a:lnTo>
                    <a:pt x="6319" y="59853"/>
                  </a:lnTo>
                  <a:lnTo>
                    <a:pt x="6319" y="59897"/>
                  </a:lnTo>
                  <a:lnTo>
                    <a:pt x="6451" y="60731"/>
                  </a:lnTo>
                  <a:lnTo>
                    <a:pt x="6494" y="60819"/>
                  </a:lnTo>
                  <a:lnTo>
                    <a:pt x="7942" y="62399"/>
                  </a:lnTo>
                  <a:lnTo>
                    <a:pt x="10224" y="65295"/>
                  </a:lnTo>
                  <a:lnTo>
                    <a:pt x="12111" y="67796"/>
                  </a:lnTo>
                  <a:lnTo>
                    <a:pt x="13076" y="69024"/>
                  </a:lnTo>
                  <a:lnTo>
                    <a:pt x="13120" y="69024"/>
                  </a:lnTo>
                  <a:lnTo>
                    <a:pt x="15841" y="71657"/>
                  </a:lnTo>
                  <a:lnTo>
                    <a:pt x="16060" y="71964"/>
                  </a:lnTo>
                  <a:lnTo>
                    <a:pt x="15973" y="73895"/>
                  </a:lnTo>
                  <a:lnTo>
                    <a:pt x="15973" y="73983"/>
                  </a:lnTo>
                  <a:lnTo>
                    <a:pt x="16016" y="74027"/>
                  </a:lnTo>
                  <a:lnTo>
                    <a:pt x="16060" y="74071"/>
                  </a:lnTo>
                  <a:lnTo>
                    <a:pt x="16236" y="74071"/>
                  </a:lnTo>
                  <a:lnTo>
                    <a:pt x="16280" y="74027"/>
                  </a:lnTo>
                  <a:lnTo>
                    <a:pt x="16324" y="73983"/>
                  </a:lnTo>
                  <a:lnTo>
                    <a:pt x="16324" y="73895"/>
                  </a:lnTo>
                  <a:lnTo>
                    <a:pt x="16411" y="71921"/>
                  </a:lnTo>
                  <a:lnTo>
                    <a:pt x="16368" y="71789"/>
                  </a:lnTo>
                  <a:lnTo>
                    <a:pt x="16148" y="71438"/>
                  </a:lnTo>
                  <a:lnTo>
                    <a:pt x="16104" y="71394"/>
                  </a:lnTo>
                  <a:lnTo>
                    <a:pt x="13340" y="68761"/>
                  </a:lnTo>
                  <a:lnTo>
                    <a:pt x="12374" y="67576"/>
                  </a:lnTo>
                  <a:lnTo>
                    <a:pt x="10488" y="65075"/>
                  </a:lnTo>
                  <a:lnTo>
                    <a:pt x="8206" y="62179"/>
                  </a:lnTo>
                  <a:lnTo>
                    <a:pt x="6802" y="60643"/>
                  </a:lnTo>
                  <a:lnTo>
                    <a:pt x="6670" y="59853"/>
                  </a:lnTo>
                  <a:lnTo>
                    <a:pt x="6802" y="57528"/>
                  </a:lnTo>
                  <a:lnTo>
                    <a:pt x="6758" y="54939"/>
                  </a:lnTo>
                  <a:lnTo>
                    <a:pt x="6758" y="54895"/>
                  </a:lnTo>
                  <a:lnTo>
                    <a:pt x="6275" y="52131"/>
                  </a:lnTo>
                  <a:lnTo>
                    <a:pt x="5705" y="49322"/>
                  </a:lnTo>
                  <a:lnTo>
                    <a:pt x="5661" y="47830"/>
                  </a:lnTo>
                  <a:lnTo>
                    <a:pt x="5748" y="45373"/>
                  </a:lnTo>
                  <a:lnTo>
                    <a:pt x="5748" y="45329"/>
                  </a:lnTo>
                  <a:lnTo>
                    <a:pt x="5661" y="44057"/>
                  </a:lnTo>
                  <a:lnTo>
                    <a:pt x="5661" y="44013"/>
                  </a:lnTo>
                  <a:lnTo>
                    <a:pt x="5310" y="42214"/>
                  </a:lnTo>
                  <a:lnTo>
                    <a:pt x="4476" y="39230"/>
                  </a:lnTo>
                  <a:lnTo>
                    <a:pt x="3818" y="37518"/>
                  </a:lnTo>
                  <a:lnTo>
                    <a:pt x="3203" y="35851"/>
                  </a:lnTo>
                  <a:lnTo>
                    <a:pt x="2721" y="34271"/>
                  </a:lnTo>
                  <a:lnTo>
                    <a:pt x="2238" y="32735"/>
                  </a:lnTo>
                  <a:lnTo>
                    <a:pt x="1843" y="31200"/>
                  </a:lnTo>
                  <a:lnTo>
                    <a:pt x="1492" y="29664"/>
                  </a:lnTo>
                  <a:lnTo>
                    <a:pt x="1229" y="28040"/>
                  </a:lnTo>
                  <a:lnTo>
                    <a:pt x="922" y="26373"/>
                  </a:lnTo>
                  <a:lnTo>
                    <a:pt x="351" y="22336"/>
                  </a:lnTo>
                  <a:lnTo>
                    <a:pt x="439" y="21063"/>
                  </a:lnTo>
                  <a:lnTo>
                    <a:pt x="1053" y="19308"/>
                  </a:lnTo>
                  <a:lnTo>
                    <a:pt x="1887" y="16719"/>
                  </a:lnTo>
                  <a:lnTo>
                    <a:pt x="2589" y="15885"/>
                  </a:lnTo>
                  <a:lnTo>
                    <a:pt x="4476" y="14086"/>
                  </a:lnTo>
                  <a:lnTo>
                    <a:pt x="7021" y="11453"/>
                  </a:lnTo>
                  <a:lnTo>
                    <a:pt x="10488" y="9347"/>
                  </a:lnTo>
                  <a:lnTo>
                    <a:pt x="11760" y="8557"/>
                  </a:lnTo>
                  <a:lnTo>
                    <a:pt x="14217" y="7460"/>
                  </a:lnTo>
                  <a:lnTo>
                    <a:pt x="14217" y="7416"/>
                  </a:lnTo>
                  <a:lnTo>
                    <a:pt x="15709" y="6451"/>
                  </a:lnTo>
                  <a:lnTo>
                    <a:pt x="18254" y="4784"/>
                  </a:lnTo>
                  <a:lnTo>
                    <a:pt x="20097" y="3599"/>
                  </a:lnTo>
                  <a:lnTo>
                    <a:pt x="23783" y="1493"/>
                  </a:lnTo>
                  <a:lnTo>
                    <a:pt x="25846" y="352"/>
                  </a:lnTo>
                  <a:lnTo>
                    <a:pt x="25933" y="308"/>
                  </a:lnTo>
                  <a:lnTo>
                    <a:pt x="25933" y="220"/>
                  </a:lnTo>
                  <a:lnTo>
                    <a:pt x="25933" y="176"/>
                  </a:lnTo>
                  <a:lnTo>
                    <a:pt x="25933" y="88"/>
                  </a:lnTo>
                  <a:lnTo>
                    <a:pt x="25890" y="45"/>
                  </a:lnTo>
                  <a:lnTo>
                    <a:pt x="25846"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 name="Google Shape;499;p7"/>
            <p:cNvSpPr/>
            <p:nvPr/>
          </p:nvSpPr>
          <p:spPr>
            <a:xfrm>
              <a:off x="520050" y="2414850"/>
              <a:ext cx="434425" cy="1781550"/>
            </a:xfrm>
            <a:custGeom>
              <a:rect b="b" l="l" r="r" t="t"/>
              <a:pathLst>
                <a:path extrusionOk="0" h="71262" w="17377">
                  <a:moveTo>
                    <a:pt x="15973" y="0"/>
                  </a:moveTo>
                  <a:lnTo>
                    <a:pt x="15885" y="44"/>
                  </a:lnTo>
                  <a:lnTo>
                    <a:pt x="14174" y="1097"/>
                  </a:lnTo>
                  <a:lnTo>
                    <a:pt x="10970" y="3028"/>
                  </a:lnTo>
                  <a:lnTo>
                    <a:pt x="8952" y="4344"/>
                  </a:lnTo>
                  <a:lnTo>
                    <a:pt x="6890" y="5880"/>
                  </a:lnTo>
                  <a:lnTo>
                    <a:pt x="6846" y="5924"/>
                  </a:lnTo>
                  <a:lnTo>
                    <a:pt x="5705" y="7328"/>
                  </a:lnTo>
                  <a:lnTo>
                    <a:pt x="3028" y="10093"/>
                  </a:lnTo>
                  <a:lnTo>
                    <a:pt x="2501" y="10707"/>
                  </a:lnTo>
                  <a:lnTo>
                    <a:pt x="2458" y="10751"/>
                  </a:lnTo>
                  <a:lnTo>
                    <a:pt x="1229" y="13691"/>
                  </a:lnTo>
                  <a:lnTo>
                    <a:pt x="264" y="16324"/>
                  </a:lnTo>
                  <a:lnTo>
                    <a:pt x="0" y="17552"/>
                  </a:lnTo>
                  <a:lnTo>
                    <a:pt x="0" y="17596"/>
                  </a:lnTo>
                  <a:lnTo>
                    <a:pt x="0" y="18825"/>
                  </a:lnTo>
                  <a:lnTo>
                    <a:pt x="0" y="18869"/>
                  </a:lnTo>
                  <a:lnTo>
                    <a:pt x="483" y="22686"/>
                  </a:lnTo>
                  <a:lnTo>
                    <a:pt x="966" y="25319"/>
                  </a:lnTo>
                  <a:lnTo>
                    <a:pt x="1624" y="28040"/>
                  </a:lnTo>
                  <a:lnTo>
                    <a:pt x="2545" y="30673"/>
                  </a:lnTo>
                  <a:lnTo>
                    <a:pt x="4257" y="35105"/>
                  </a:lnTo>
                  <a:lnTo>
                    <a:pt x="4827" y="36772"/>
                  </a:lnTo>
                  <a:lnTo>
                    <a:pt x="5310" y="38922"/>
                  </a:lnTo>
                  <a:lnTo>
                    <a:pt x="5529" y="40370"/>
                  </a:lnTo>
                  <a:lnTo>
                    <a:pt x="5398" y="42827"/>
                  </a:lnTo>
                  <a:lnTo>
                    <a:pt x="5441" y="44188"/>
                  </a:lnTo>
                  <a:lnTo>
                    <a:pt x="5441" y="44232"/>
                  </a:lnTo>
                  <a:lnTo>
                    <a:pt x="5924" y="46689"/>
                  </a:lnTo>
                  <a:lnTo>
                    <a:pt x="6319" y="49058"/>
                  </a:lnTo>
                  <a:lnTo>
                    <a:pt x="6407" y="51340"/>
                  </a:lnTo>
                  <a:lnTo>
                    <a:pt x="6231" y="54544"/>
                  </a:lnTo>
                  <a:lnTo>
                    <a:pt x="6144" y="56825"/>
                  </a:lnTo>
                  <a:lnTo>
                    <a:pt x="6144" y="58405"/>
                  </a:lnTo>
                  <a:lnTo>
                    <a:pt x="6144" y="58449"/>
                  </a:lnTo>
                  <a:lnTo>
                    <a:pt x="6407" y="59283"/>
                  </a:lnTo>
                  <a:lnTo>
                    <a:pt x="6451" y="59326"/>
                  </a:lnTo>
                  <a:lnTo>
                    <a:pt x="7899" y="61257"/>
                  </a:lnTo>
                  <a:lnTo>
                    <a:pt x="10005" y="63583"/>
                  </a:lnTo>
                  <a:lnTo>
                    <a:pt x="10005" y="63627"/>
                  </a:lnTo>
                  <a:lnTo>
                    <a:pt x="13603" y="66655"/>
                  </a:lnTo>
                  <a:lnTo>
                    <a:pt x="15490" y="68234"/>
                  </a:lnTo>
                  <a:lnTo>
                    <a:pt x="16412" y="69112"/>
                  </a:lnTo>
                  <a:lnTo>
                    <a:pt x="16631" y="69463"/>
                  </a:lnTo>
                  <a:lnTo>
                    <a:pt x="16675" y="70121"/>
                  </a:lnTo>
                  <a:lnTo>
                    <a:pt x="16675" y="70165"/>
                  </a:lnTo>
                  <a:lnTo>
                    <a:pt x="17026" y="71174"/>
                  </a:lnTo>
                  <a:lnTo>
                    <a:pt x="17114" y="71262"/>
                  </a:lnTo>
                  <a:lnTo>
                    <a:pt x="17245" y="71262"/>
                  </a:lnTo>
                  <a:lnTo>
                    <a:pt x="17333" y="71218"/>
                  </a:lnTo>
                  <a:lnTo>
                    <a:pt x="17377" y="71174"/>
                  </a:lnTo>
                  <a:lnTo>
                    <a:pt x="17377" y="71130"/>
                  </a:lnTo>
                  <a:lnTo>
                    <a:pt x="17377" y="71043"/>
                  </a:lnTo>
                  <a:lnTo>
                    <a:pt x="17026" y="70077"/>
                  </a:lnTo>
                  <a:lnTo>
                    <a:pt x="16982" y="69375"/>
                  </a:lnTo>
                  <a:lnTo>
                    <a:pt x="16938" y="69287"/>
                  </a:lnTo>
                  <a:lnTo>
                    <a:pt x="16719" y="68892"/>
                  </a:lnTo>
                  <a:lnTo>
                    <a:pt x="16675" y="68849"/>
                  </a:lnTo>
                  <a:lnTo>
                    <a:pt x="15753" y="67971"/>
                  </a:lnTo>
                  <a:lnTo>
                    <a:pt x="13823" y="66391"/>
                  </a:lnTo>
                  <a:lnTo>
                    <a:pt x="10268" y="63363"/>
                  </a:lnTo>
                  <a:lnTo>
                    <a:pt x="8162" y="61038"/>
                  </a:lnTo>
                  <a:lnTo>
                    <a:pt x="6714" y="59151"/>
                  </a:lnTo>
                  <a:lnTo>
                    <a:pt x="6495" y="58405"/>
                  </a:lnTo>
                  <a:lnTo>
                    <a:pt x="6495" y="56825"/>
                  </a:lnTo>
                  <a:lnTo>
                    <a:pt x="6582" y="54587"/>
                  </a:lnTo>
                  <a:lnTo>
                    <a:pt x="6758" y="51340"/>
                  </a:lnTo>
                  <a:lnTo>
                    <a:pt x="6670" y="49058"/>
                  </a:lnTo>
                  <a:lnTo>
                    <a:pt x="6670" y="49015"/>
                  </a:lnTo>
                  <a:lnTo>
                    <a:pt x="6275" y="46601"/>
                  </a:lnTo>
                  <a:lnTo>
                    <a:pt x="5793" y="44144"/>
                  </a:lnTo>
                  <a:lnTo>
                    <a:pt x="5749" y="42827"/>
                  </a:lnTo>
                  <a:lnTo>
                    <a:pt x="5880" y="40370"/>
                  </a:lnTo>
                  <a:lnTo>
                    <a:pt x="5880" y="40326"/>
                  </a:lnTo>
                  <a:lnTo>
                    <a:pt x="5661" y="38878"/>
                  </a:lnTo>
                  <a:lnTo>
                    <a:pt x="5134" y="36684"/>
                  </a:lnTo>
                  <a:lnTo>
                    <a:pt x="5134" y="36640"/>
                  </a:lnTo>
                  <a:lnTo>
                    <a:pt x="4564" y="35017"/>
                  </a:lnTo>
                  <a:lnTo>
                    <a:pt x="2853" y="30541"/>
                  </a:lnTo>
                  <a:lnTo>
                    <a:pt x="1931" y="27952"/>
                  </a:lnTo>
                  <a:lnTo>
                    <a:pt x="1317" y="25231"/>
                  </a:lnTo>
                  <a:lnTo>
                    <a:pt x="790" y="22643"/>
                  </a:lnTo>
                  <a:lnTo>
                    <a:pt x="351" y="18825"/>
                  </a:lnTo>
                  <a:lnTo>
                    <a:pt x="351" y="17596"/>
                  </a:lnTo>
                  <a:lnTo>
                    <a:pt x="615" y="16412"/>
                  </a:lnTo>
                  <a:lnTo>
                    <a:pt x="1580" y="13823"/>
                  </a:lnTo>
                  <a:lnTo>
                    <a:pt x="2765" y="10926"/>
                  </a:lnTo>
                  <a:lnTo>
                    <a:pt x="3291" y="10312"/>
                  </a:lnTo>
                  <a:lnTo>
                    <a:pt x="5968" y="7548"/>
                  </a:lnTo>
                  <a:lnTo>
                    <a:pt x="7109" y="6144"/>
                  </a:lnTo>
                  <a:lnTo>
                    <a:pt x="9171" y="4608"/>
                  </a:lnTo>
                  <a:lnTo>
                    <a:pt x="11146" y="3335"/>
                  </a:lnTo>
                  <a:lnTo>
                    <a:pt x="14349" y="1404"/>
                  </a:lnTo>
                  <a:lnTo>
                    <a:pt x="16104" y="351"/>
                  </a:lnTo>
                  <a:lnTo>
                    <a:pt x="16148" y="307"/>
                  </a:lnTo>
                  <a:lnTo>
                    <a:pt x="16148" y="220"/>
                  </a:lnTo>
                  <a:lnTo>
                    <a:pt x="16148" y="176"/>
                  </a:lnTo>
                  <a:lnTo>
                    <a:pt x="16148" y="88"/>
                  </a:lnTo>
                  <a:lnTo>
                    <a:pt x="16104" y="44"/>
                  </a:lnTo>
                  <a:lnTo>
                    <a:pt x="16017" y="44"/>
                  </a:lnTo>
                  <a:lnTo>
                    <a:pt x="15973"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 name="Google Shape;500;p7"/>
            <p:cNvSpPr/>
            <p:nvPr/>
          </p:nvSpPr>
          <p:spPr>
            <a:xfrm>
              <a:off x="1580850" y="2421425"/>
              <a:ext cx="400450" cy="236975"/>
            </a:xfrm>
            <a:custGeom>
              <a:rect b="b" l="l" r="r" t="t"/>
              <a:pathLst>
                <a:path extrusionOk="0" h="9479" w="16018">
                  <a:moveTo>
                    <a:pt x="15798" y="1"/>
                  </a:moveTo>
                  <a:lnTo>
                    <a:pt x="15754" y="44"/>
                  </a:lnTo>
                  <a:lnTo>
                    <a:pt x="9567" y="3818"/>
                  </a:lnTo>
                  <a:lnTo>
                    <a:pt x="7329" y="5222"/>
                  </a:lnTo>
                  <a:lnTo>
                    <a:pt x="5486" y="6100"/>
                  </a:lnTo>
                  <a:lnTo>
                    <a:pt x="3818" y="7065"/>
                  </a:lnTo>
                  <a:lnTo>
                    <a:pt x="89" y="9172"/>
                  </a:lnTo>
                  <a:lnTo>
                    <a:pt x="1" y="9215"/>
                  </a:lnTo>
                  <a:lnTo>
                    <a:pt x="1" y="9259"/>
                  </a:lnTo>
                  <a:lnTo>
                    <a:pt x="1" y="9303"/>
                  </a:lnTo>
                  <a:lnTo>
                    <a:pt x="1" y="9391"/>
                  </a:lnTo>
                  <a:lnTo>
                    <a:pt x="89" y="9435"/>
                  </a:lnTo>
                  <a:lnTo>
                    <a:pt x="176" y="9479"/>
                  </a:lnTo>
                  <a:lnTo>
                    <a:pt x="220" y="9479"/>
                  </a:lnTo>
                  <a:lnTo>
                    <a:pt x="3994" y="7372"/>
                  </a:lnTo>
                  <a:lnTo>
                    <a:pt x="5617" y="6407"/>
                  </a:lnTo>
                  <a:lnTo>
                    <a:pt x="7504" y="5529"/>
                  </a:lnTo>
                  <a:lnTo>
                    <a:pt x="9742" y="4081"/>
                  </a:lnTo>
                  <a:lnTo>
                    <a:pt x="15929" y="352"/>
                  </a:lnTo>
                  <a:lnTo>
                    <a:pt x="15973" y="308"/>
                  </a:lnTo>
                  <a:lnTo>
                    <a:pt x="16017" y="220"/>
                  </a:lnTo>
                  <a:lnTo>
                    <a:pt x="16017" y="176"/>
                  </a:lnTo>
                  <a:lnTo>
                    <a:pt x="15973" y="88"/>
                  </a:lnTo>
                  <a:lnTo>
                    <a:pt x="15929" y="44"/>
                  </a:lnTo>
                  <a:lnTo>
                    <a:pt x="15886" y="44"/>
                  </a:lnTo>
                  <a:lnTo>
                    <a:pt x="15798"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 name="Google Shape;501;p7"/>
            <p:cNvSpPr/>
            <p:nvPr/>
          </p:nvSpPr>
          <p:spPr>
            <a:xfrm>
              <a:off x="1302225" y="2397300"/>
              <a:ext cx="651650" cy="660425"/>
            </a:xfrm>
            <a:custGeom>
              <a:rect b="b" l="l" r="r" t="t"/>
              <a:pathLst>
                <a:path extrusionOk="0" h="26417" w="26066">
                  <a:moveTo>
                    <a:pt x="25802" y="0"/>
                  </a:moveTo>
                  <a:lnTo>
                    <a:pt x="21063" y="2852"/>
                  </a:lnTo>
                  <a:lnTo>
                    <a:pt x="18211" y="4520"/>
                  </a:lnTo>
                  <a:lnTo>
                    <a:pt x="16060" y="5354"/>
                  </a:lnTo>
                  <a:lnTo>
                    <a:pt x="13822" y="6538"/>
                  </a:lnTo>
                  <a:lnTo>
                    <a:pt x="9610" y="8689"/>
                  </a:lnTo>
                  <a:lnTo>
                    <a:pt x="6319" y="10839"/>
                  </a:lnTo>
                  <a:lnTo>
                    <a:pt x="3511" y="12857"/>
                  </a:lnTo>
                  <a:lnTo>
                    <a:pt x="3467" y="12901"/>
                  </a:lnTo>
                  <a:lnTo>
                    <a:pt x="3028" y="13296"/>
                  </a:lnTo>
                  <a:lnTo>
                    <a:pt x="2984" y="13340"/>
                  </a:lnTo>
                  <a:lnTo>
                    <a:pt x="2589" y="14217"/>
                  </a:lnTo>
                  <a:lnTo>
                    <a:pt x="2589" y="14305"/>
                  </a:lnTo>
                  <a:lnTo>
                    <a:pt x="2545" y="15051"/>
                  </a:lnTo>
                  <a:lnTo>
                    <a:pt x="2545" y="15095"/>
                  </a:lnTo>
                  <a:lnTo>
                    <a:pt x="2808" y="16060"/>
                  </a:lnTo>
                  <a:lnTo>
                    <a:pt x="2808" y="16104"/>
                  </a:lnTo>
                  <a:lnTo>
                    <a:pt x="3818" y="18430"/>
                  </a:lnTo>
                  <a:lnTo>
                    <a:pt x="4739" y="20536"/>
                  </a:lnTo>
                  <a:lnTo>
                    <a:pt x="4827" y="21326"/>
                  </a:lnTo>
                  <a:lnTo>
                    <a:pt x="4695" y="21853"/>
                  </a:lnTo>
                  <a:lnTo>
                    <a:pt x="2721" y="23564"/>
                  </a:lnTo>
                  <a:lnTo>
                    <a:pt x="834" y="25451"/>
                  </a:lnTo>
                  <a:lnTo>
                    <a:pt x="88" y="26109"/>
                  </a:lnTo>
                  <a:lnTo>
                    <a:pt x="44" y="26153"/>
                  </a:lnTo>
                  <a:lnTo>
                    <a:pt x="0" y="26241"/>
                  </a:lnTo>
                  <a:lnTo>
                    <a:pt x="0" y="26285"/>
                  </a:lnTo>
                  <a:lnTo>
                    <a:pt x="44" y="26372"/>
                  </a:lnTo>
                  <a:lnTo>
                    <a:pt x="88" y="26416"/>
                  </a:lnTo>
                  <a:lnTo>
                    <a:pt x="176" y="26416"/>
                  </a:lnTo>
                  <a:lnTo>
                    <a:pt x="307" y="26372"/>
                  </a:lnTo>
                  <a:lnTo>
                    <a:pt x="1097" y="25714"/>
                  </a:lnTo>
                  <a:lnTo>
                    <a:pt x="2940" y="23827"/>
                  </a:lnTo>
                  <a:lnTo>
                    <a:pt x="4959" y="22116"/>
                  </a:lnTo>
                  <a:lnTo>
                    <a:pt x="5046" y="22028"/>
                  </a:lnTo>
                  <a:lnTo>
                    <a:pt x="5178" y="21370"/>
                  </a:lnTo>
                  <a:lnTo>
                    <a:pt x="5178" y="21282"/>
                  </a:lnTo>
                  <a:lnTo>
                    <a:pt x="5090" y="20448"/>
                  </a:lnTo>
                  <a:lnTo>
                    <a:pt x="5046" y="20405"/>
                  </a:lnTo>
                  <a:lnTo>
                    <a:pt x="4125" y="18298"/>
                  </a:lnTo>
                  <a:lnTo>
                    <a:pt x="3116" y="15973"/>
                  </a:lnTo>
                  <a:lnTo>
                    <a:pt x="2896" y="15007"/>
                  </a:lnTo>
                  <a:lnTo>
                    <a:pt x="2940" y="14349"/>
                  </a:lnTo>
                  <a:lnTo>
                    <a:pt x="3291" y="13515"/>
                  </a:lnTo>
                  <a:lnTo>
                    <a:pt x="3686" y="13164"/>
                  </a:lnTo>
                  <a:lnTo>
                    <a:pt x="6494" y="11146"/>
                  </a:lnTo>
                  <a:lnTo>
                    <a:pt x="9785" y="8996"/>
                  </a:lnTo>
                  <a:lnTo>
                    <a:pt x="13954" y="6846"/>
                  </a:lnTo>
                  <a:lnTo>
                    <a:pt x="16236" y="5705"/>
                  </a:lnTo>
                  <a:lnTo>
                    <a:pt x="18342" y="4827"/>
                  </a:lnTo>
                  <a:lnTo>
                    <a:pt x="18386" y="4827"/>
                  </a:lnTo>
                  <a:lnTo>
                    <a:pt x="21238" y="3160"/>
                  </a:lnTo>
                  <a:lnTo>
                    <a:pt x="25977" y="307"/>
                  </a:lnTo>
                  <a:lnTo>
                    <a:pt x="26021" y="263"/>
                  </a:lnTo>
                  <a:lnTo>
                    <a:pt x="26065" y="220"/>
                  </a:lnTo>
                  <a:lnTo>
                    <a:pt x="26065" y="132"/>
                  </a:lnTo>
                  <a:lnTo>
                    <a:pt x="26021" y="88"/>
                  </a:lnTo>
                  <a:lnTo>
                    <a:pt x="25977"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 name="Google Shape;502;p7"/>
            <p:cNvSpPr/>
            <p:nvPr/>
          </p:nvSpPr>
          <p:spPr>
            <a:xfrm>
              <a:off x="853525" y="2286500"/>
              <a:ext cx="977475" cy="1079475"/>
            </a:xfrm>
            <a:custGeom>
              <a:rect b="b" l="l" r="r" t="t"/>
              <a:pathLst>
                <a:path extrusionOk="0" h="43179" w="39099">
                  <a:moveTo>
                    <a:pt x="38923" y="0"/>
                  </a:moveTo>
                  <a:lnTo>
                    <a:pt x="38835" y="44"/>
                  </a:lnTo>
                  <a:lnTo>
                    <a:pt x="36553" y="1404"/>
                  </a:lnTo>
                  <a:lnTo>
                    <a:pt x="32122" y="3379"/>
                  </a:lnTo>
                  <a:lnTo>
                    <a:pt x="31156" y="3774"/>
                  </a:lnTo>
                  <a:lnTo>
                    <a:pt x="26812" y="5617"/>
                  </a:lnTo>
                  <a:lnTo>
                    <a:pt x="24618" y="6582"/>
                  </a:lnTo>
                  <a:lnTo>
                    <a:pt x="22468" y="7635"/>
                  </a:lnTo>
                  <a:lnTo>
                    <a:pt x="20362" y="8689"/>
                  </a:lnTo>
                  <a:lnTo>
                    <a:pt x="18299" y="9873"/>
                  </a:lnTo>
                  <a:lnTo>
                    <a:pt x="17290" y="10488"/>
                  </a:lnTo>
                  <a:lnTo>
                    <a:pt x="16281" y="11102"/>
                  </a:lnTo>
                  <a:lnTo>
                    <a:pt x="15315" y="11760"/>
                  </a:lnTo>
                  <a:lnTo>
                    <a:pt x="14350" y="12462"/>
                  </a:lnTo>
                  <a:lnTo>
                    <a:pt x="12156" y="14261"/>
                  </a:lnTo>
                  <a:lnTo>
                    <a:pt x="10313" y="15709"/>
                  </a:lnTo>
                  <a:lnTo>
                    <a:pt x="8163" y="17465"/>
                  </a:lnTo>
                  <a:lnTo>
                    <a:pt x="6759" y="18342"/>
                  </a:lnTo>
                  <a:lnTo>
                    <a:pt x="4565" y="19220"/>
                  </a:lnTo>
                  <a:lnTo>
                    <a:pt x="2414" y="19878"/>
                  </a:lnTo>
                  <a:lnTo>
                    <a:pt x="1274" y="20273"/>
                  </a:lnTo>
                  <a:lnTo>
                    <a:pt x="1186" y="20317"/>
                  </a:lnTo>
                  <a:lnTo>
                    <a:pt x="922" y="20580"/>
                  </a:lnTo>
                  <a:lnTo>
                    <a:pt x="879" y="20668"/>
                  </a:lnTo>
                  <a:lnTo>
                    <a:pt x="440" y="22818"/>
                  </a:lnTo>
                  <a:lnTo>
                    <a:pt x="1" y="24749"/>
                  </a:lnTo>
                  <a:lnTo>
                    <a:pt x="1" y="24793"/>
                  </a:lnTo>
                  <a:lnTo>
                    <a:pt x="177" y="27425"/>
                  </a:lnTo>
                  <a:lnTo>
                    <a:pt x="133" y="29751"/>
                  </a:lnTo>
                  <a:lnTo>
                    <a:pt x="89" y="31024"/>
                  </a:lnTo>
                  <a:lnTo>
                    <a:pt x="133" y="31111"/>
                  </a:lnTo>
                  <a:lnTo>
                    <a:pt x="177" y="31155"/>
                  </a:lnTo>
                  <a:lnTo>
                    <a:pt x="1756" y="32691"/>
                  </a:lnTo>
                  <a:lnTo>
                    <a:pt x="3906" y="34710"/>
                  </a:lnTo>
                  <a:lnTo>
                    <a:pt x="7636" y="38045"/>
                  </a:lnTo>
                  <a:lnTo>
                    <a:pt x="9435" y="39756"/>
                  </a:lnTo>
                  <a:lnTo>
                    <a:pt x="11015" y="41336"/>
                  </a:lnTo>
                  <a:lnTo>
                    <a:pt x="11410" y="41950"/>
                  </a:lnTo>
                  <a:lnTo>
                    <a:pt x="11278" y="43003"/>
                  </a:lnTo>
                  <a:lnTo>
                    <a:pt x="11322" y="43047"/>
                  </a:lnTo>
                  <a:lnTo>
                    <a:pt x="11322" y="43135"/>
                  </a:lnTo>
                  <a:lnTo>
                    <a:pt x="11366" y="43179"/>
                  </a:lnTo>
                  <a:lnTo>
                    <a:pt x="11454" y="43179"/>
                  </a:lnTo>
                  <a:lnTo>
                    <a:pt x="11585" y="43135"/>
                  </a:lnTo>
                  <a:lnTo>
                    <a:pt x="11629" y="43047"/>
                  </a:lnTo>
                  <a:lnTo>
                    <a:pt x="11761" y="41950"/>
                  </a:lnTo>
                  <a:lnTo>
                    <a:pt x="11717" y="41818"/>
                  </a:lnTo>
                  <a:lnTo>
                    <a:pt x="11278" y="41116"/>
                  </a:lnTo>
                  <a:lnTo>
                    <a:pt x="9699" y="39536"/>
                  </a:lnTo>
                  <a:lnTo>
                    <a:pt x="7856" y="37781"/>
                  </a:lnTo>
                  <a:lnTo>
                    <a:pt x="4170" y="34446"/>
                  </a:lnTo>
                  <a:lnTo>
                    <a:pt x="1976" y="32472"/>
                  </a:lnTo>
                  <a:lnTo>
                    <a:pt x="440" y="30936"/>
                  </a:lnTo>
                  <a:lnTo>
                    <a:pt x="484" y="29751"/>
                  </a:lnTo>
                  <a:lnTo>
                    <a:pt x="528" y="27425"/>
                  </a:lnTo>
                  <a:lnTo>
                    <a:pt x="352" y="24793"/>
                  </a:lnTo>
                  <a:lnTo>
                    <a:pt x="791" y="22862"/>
                  </a:lnTo>
                  <a:lnTo>
                    <a:pt x="1230" y="20800"/>
                  </a:lnTo>
                  <a:lnTo>
                    <a:pt x="1405" y="20580"/>
                  </a:lnTo>
                  <a:lnTo>
                    <a:pt x="2546" y="20229"/>
                  </a:lnTo>
                  <a:lnTo>
                    <a:pt x="4652" y="19527"/>
                  </a:lnTo>
                  <a:lnTo>
                    <a:pt x="6890" y="18649"/>
                  </a:lnTo>
                  <a:lnTo>
                    <a:pt x="6934" y="18649"/>
                  </a:lnTo>
                  <a:lnTo>
                    <a:pt x="8382" y="17728"/>
                  </a:lnTo>
                  <a:lnTo>
                    <a:pt x="10532" y="15973"/>
                  </a:lnTo>
                  <a:lnTo>
                    <a:pt x="12375" y="14525"/>
                  </a:lnTo>
                  <a:lnTo>
                    <a:pt x="14569" y="12726"/>
                  </a:lnTo>
                  <a:lnTo>
                    <a:pt x="15535" y="12067"/>
                  </a:lnTo>
                  <a:lnTo>
                    <a:pt x="16500" y="11409"/>
                  </a:lnTo>
                  <a:lnTo>
                    <a:pt x="17465" y="10751"/>
                  </a:lnTo>
                  <a:lnTo>
                    <a:pt x="18475" y="10181"/>
                  </a:lnTo>
                  <a:lnTo>
                    <a:pt x="20537" y="8996"/>
                  </a:lnTo>
                  <a:lnTo>
                    <a:pt x="22643" y="7943"/>
                  </a:lnTo>
                  <a:lnTo>
                    <a:pt x="24793" y="6933"/>
                  </a:lnTo>
                  <a:lnTo>
                    <a:pt x="26944" y="5924"/>
                  </a:lnTo>
                  <a:lnTo>
                    <a:pt x="31288" y="4081"/>
                  </a:lnTo>
                  <a:lnTo>
                    <a:pt x="32253" y="3686"/>
                  </a:lnTo>
                  <a:lnTo>
                    <a:pt x="36685" y="1712"/>
                  </a:lnTo>
                  <a:lnTo>
                    <a:pt x="36729" y="1712"/>
                  </a:lnTo>
                  <a:lnTo>
                    <a:pt x="39011" y="351"/>
                  </a:lnTo>
                  <a:lnTo>
                    <a:pt x="39055" y="307"/>
                  </a:lnTo>
                  <a:lnTo>
                    <a:pt x="39099" y="220"/>
                  </a:lnTo>
                  <a:lnTo>
                    <a:pt x="39099" y="176"/>
                  </a:lnTo>
                  <a:lnTo>
                    <a:pt x="39099" y="88"/>
                  </a:lnTo>
                  <a:lnTo>
                    <a:pt x="39055" y="44"/>
                  </a:lnTo>
                  <a:lnTo>
                    <a:pt x="38967"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 name="Google Shape;503;p7"/>
            <p:cNvSpPr/>
            <p:nvPr/>
          </p:nvSpPr>
          <p:spPr>
            <a:xfrm>
              <a:off x="805275" y="2264550"/>
              <a:ext cx="1002700" cy="724050"/>
            </a:xfrm>
            <a:custGeom>
              <a:rect b="b" l="l" r="r" t="t"/>
              <a:pathLst>
                <a:path extrusionOk="0" h="28962" w="40108">
                  <a:moveTo>
                    <a:pt x="39888" y="1"/>
                  </a:moveTo>
                  <a:lnTo>
                    <a:pt x="39844" y="45"/>
                  </a:lnTo>
                  <a:lnTo>
                    <a:pt x="36992" y="1624"/>
                  </a:lnTo>
                  <a:lnTo>
                    <a:pt x="34403" y="2721"/>
                  </a:lnTo>
                  <a:lnTo>
                    <a:pt x="31375" y="3950"/>
                  </a:lnTo>
                  <a:lnTo>
                    <a:pt x="27864" y="5442"/>
                  </a:lnTo>
                  <a:lnTo>
                    <a:pt x="25232" y="6670"/>
                  </a:lnTo>
                  <a:lnTo>
                    <a:pt x="21940" y="8206"/>
                  </a:lnTo>
                  <a:lnTo>
                    <a:pt x="19483" y="9610"/>
                  </a:lnTo>
                  <a:lnTo>
                    <a:pt x="15315" y="12331"/>
                  </a:lnTo>
                  <a:lnTo>
                    <a:pt x="15271" y="12331"/>
                  </a:lnTo>
                  <a:lnTo>
                    <a:pt x="13208" y="13999"/>
                  </a:lnTo>
                  <a:lnTo>
                    <a:pt x="11497" y="15359"/>
                  </a:lnTo>
                  <a:lnTo>
                    <a:pt x="8513" y="17553"/>
                  </a:lnTo>
                  <a:lnTo>
                    <a:pt x="6758" y="18387"/>
                  </a:lnTo>
                  <a:lnTo>
                    <a:pt x="4520" y="19176"/>
                  </a:lnTo>
                  <a:lnTo>
                    <a:pt x="2063" y="19878"/>
                  </a:lnTo>
                  <a:lnTo>
                    <a:pt x="1053" y="20317"/>
                  </a:lnTo>
                  <a:lnTo>
                    <a:pt x="966" y="20361"/>
                  </a:lnTo>
                  <a:lnTo>
                    <a:pt x="922" y="20405"/>
                  </a:lnTo>
                  <a:lnTo>
                    <a:pt x="483" y="22072"/>
                  </a:lnTo>
                  <a:lnTo>
                    <a:pt x="44" y="23126"/>
                  </a:lnTo>
                  <a:lnTo>
                    <a:pt x="44" y="23169"/>
                  </a:lnTo>
                  <a:lnTo>
                    <a:pt x="0" y="25627"/>
                  </a:lnTo>
                  <a:lnTo>
                    <a:pt x="44" y="27909"/>
                  </a:lnTo>
                  <a:lnTo>
                    <a:pt x="44" y="27952"/>
                  </a:lnTo>
                  <a:lnTo>
                    <a:pt x="307" y="28830"/>
                  </a:lnTo>
                  <a:lnTo>
                    <a:pt x="395" y="28918"/>
                  </a:lnTo>
                  <a:lnTo>
                    <a:pt x="483" y="28962"/>
                  </a:lnTo>
                  <a:lnTo>
                    <a:pt x="527" y="28918"/>
                  </a:lnTo>
                  <a:lnTo>
                    <a:pt x="615" y="28918"/>
                  </a:lnTo>
                  <a:lnTo>
                    <a:pt x="658" y="28830"/>
                  </a:lnTo>
                  <a:lnTo>
                    <a:pt x="658" y="28786"/>
                  </a:lnTo>
                  <a:lnTo>
                    <a:pt x="658" y="28698"/>
                  </a:lnTo>
                  <a:lnTo>
                    <a:pt x="395" y="27909"/>
                  </a:lnTo>
                  <a:lnTo>
                    <a:pt x="351" y="25627"/>
                  </a:lnTo>
                  <a:lnTo>
                    <a:pt x="395" y="23213"/>
                  </a:lnTo>
                  <a:lnTo>
                    <a:pt x="834" y="22204"/>
                  </a:lnTo>
                  <a:lnTo>
                    <a:pt x="834" y="22160"/>
                  </a:lnTo>
                  <a:lnTo>
                    <a:pt x="1229" y="20581"/>
                  </a:lnTo>
                  <a:lnTo>
                    <a:pt x="2194" y="20186"/>
                  </a:lnTo>
                  <a:lnTo>
                    <a:pt x="4608" y="19527"/>
                  </a:lnTo>
                  <a:lnTo>
                    <a:pt x="6889" y="18694"/>
                  </a:lnTo>
                  <a:lnTo>
                    <a:pt x="8689" y="17860"/>
                  </a:lnTo>
                  <a:lnTo>
                    <a:pt x="8732" y="17860"/>
                  </a:lnTo>
                  <a:lnTo>
                    <a:pt x="11716" y="15622"/>
                  </a:lnTo>
                  <a:lnTo>
                    <a:pt x="13428" y="14262"/>
                  </a:lnTo>
                  <a:lnTo>
                    <a:pt x="15490" y="12594"/>
                  </a:lnTo>
                  <a:lnTo>
                    <a:pt x="19659" y="9918"/>
                  </a:lnTo>
                  <a:lnTo>
                    <a:pt x="22072" y="8513"/>
                  </a:lnTo>
                  <a:lnTo>
                    <a:pt x="25407" y="6978"/>
                  </a:lnTo>
                  <a:lnTo>
                    <a:pt x="28040" y="5793"/>
                  </a:lnTo>
                  <a:lnTo>
                    <a:pt x="31506" y="4257"/>
                  </a:lnTo>
                  <a:lnTo>
                    <a:pt x="34534" y="3028"/>
                  </a:lnTo>
                  <a:lnTo>
                    <a:pt x="37167" y="1931"/>
                  </a:lnTo>
                  <a:lnTo>
                    <a:pt x="40019" y="352"/>
                  </a:lnTo>
                  <a:lnTo>
                    <a:pt x="40063" y="308"/>
                  </a:lnTo>
                  <a:lnTo>
                    <a:pt x="40063" y="264"/>
                  </a:lnTo>
                  <a:lnTo>
                    <a:pt x="40107" y="176"/>
                  </a:lnTo>
                  <a:lnTo>
                    <a:pt x="40063" y="88"/>
                  </a:lnTo>
                  <a:lnTo>
                    <a:pt x="40019" y="45"/>
                  </a:lnTo>
                  <a:lnTo>
                    <a:pt x="39975" y="45"/>
                  </a:lnTo>
                  <a:lnTo>
                    <a:pt x="39888"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 name="Google Shape;504;p7"/>
            <p:cNvSpPr/>
            <p:nvPr/>
          </p:nvSpPr>
          <p:spPr>
            <a:xfrm>
              <a:off x="814050" y="2243700"/>
              <a:ext cx="969775" cy="499175"/>
            </a:xfrm>
            <a:custGeom>
              <a:rect b="b" l="l" r="r" t="t"/>
              <a:pathLst>
                <a:path extrusionOk="0" h="19967" w="38791">
                  <a:moveTo>
                    <a:pt x="38527" y="1"/>
                  </a:moveTo>
                  <a:lnTo>
                    <a:pt x="37562" y="571"/>
                  </a:lnTo>
                  <a:lnTo>
                    <a:pt x="32911" y="2590"/>
                  </a:lnTo>
                  <a:lnTo>
                    <a:pt x="29049" y="4170"/>
                  </a:lnTo>
                  <a:lnTo>
                    <a:pt x="23432" y="6715"/>
                  </a:lnTo>
                  <a:lnTo>
                    <a:pt x="21063" y="7812"/>
                  </a:lnTo>
                  <a:lnTo>
                    <a:pt x="18781" y="9084"/>
                  </a:lnTo>
                  <a:lnTo>
                    <a:pt x="16368" y="10532"/>
                  </a:lnTo>
                  <a:lnTo>
                    <a:pt x="14656" y="11629"/>
                  </a:lnTo>
                  <a:lnTo>
                    <a:pt x="12067" y="13692"/>
                  </a:lnTo>
                  <a:lnTo>
                    <a:pt x="10400" y="14964"/>
                  </a:lnTo>
                  <a:lnTo>
                    <a:pt x="7328" y="17114"/>
                  </a:lnTo>
                  <a:lnTo>
                    <a:pt x="5310" y="18036"/>
                  </a:lnTo>
                  <a:lnTo>
                    <a:pt x="2896" y="18913"/>
                  </a:lnTo>
                  <a:lnTo>
                    <a:pt x="132" y="19615"/>
                  </a:lnTo>
                  <a:lnTo>
                    <a:pt x="44" y="19659"/>
                  </a:lnTo>
                  <a:lnTo>
                    <a:pt x="0" y="19703"/>
                  </a:lnTo>
                  <a:lnTo>
                    <a:pt x="0" y="19791"/>
                  </a:lnTo>
                  <a:lnTo>
                    <a:pt x="0" y="19835"/>
                  </a:lnTo>
                  <a:lnTo>
                    <a:pt x="88" y="19923"/>
                  </a:lnTo>
                  <a:lnTo>
                    <a:pt x="176" y="19967"/>
                  </a:lnTo>
                  <a:lnTo>
                    <a:pt x="220" y="19967"/>
                  </a:lnTo>
                  <a:lnTo>
                    <a:pt x="3028" y="19221"/>
                  </a:lnTo>
                  <a:lnTo>
                    <a:pt x="5441" y="18387"/>
                  </a:lnTo>
                  <a:lnTo>
                    <a:pt x="7460" y="17421"/>
                  </a:lnTo>
                  <a:lnTo>
                    <a:pt x="7504" y="17421"/>
                  </a:lnTo>
                  <a:lnTo>
                    <a:pt x="10619" y="15227"/>
                  </a:lnTo>
                  <a:lnTo>
                    <a:pt x="14832" y="11936"/>
                  </a:lnTo>
                  <a:lnTo>
                    <a:pt x="16543" y="10796"/>
                  </a:lnTo>
                  <a:lnTo>
                    <a:pt x="18957" y="9391"/>
                  </a:lnTo>
                  <a:lnTo>
                    <a:pt x="21238" y="8163"/>
                  </a:lnTo>
                  <a:lnTo>
                    <a:pt x="23564" y="7022"/>
                  </a:lnTo>
                  <a:lnTo>
                    <a:pt x="29181" y="4521"/>
                  </a:lnTo>
                  <a:lnTo>
                    <a:pt x="33042" y="2897"/>
                  </a:lnTo>
                  <a:lnTo>
                    <a:pt x="37738" y="922"/>
                  </a:lnTo>
                  <a:lnTo>
                    <a:pt x="37738" y="879"/>
                  </a:lnTo>
                  <a:lnTo>
                    <a:pt x="38703" y="308"/>
                  </a:lnTo>
                  <a:lnTo>
                    <a:pt x="38747" y="264"/>
                  </a:lnTo>
                  <a:lnTo>
                    <a:pt x="38791" y="220"/>
                  </a:lnTo>
                  <a:lnTo>
                    <a:pt x="38791" y="133"/>
                  </a:lnTo>
                  <a:lnTo>
                    <a:pt x="38747" y="89"/>
                  </a:lnTo>
                  <a:lnTo>
                    <a:pt x="38703"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 name="Google Shape;505;p7"/>
            <p:cNvSpPr/>
            <p:nvPr/>
          </p:nvSpPr>
          <p:spPr>
            <a:xfrm>
              <a:off x="993950" y="2188850"/>
              <a:ext cx="823875" cy="448700"/>
            </a:xfrm>
            <a:custGeom>
              <a:rect b="b" l="l" r="r" t="t"/>
              <a:pathLst>
                <a:path extrusionOk="0" h="17948" w="32955">
                  <a:moveTo>
                    <a:pt x="32736" y="1"/>
                  </a:moveTo>
                  <a:lnTo>
                    <a:pt x="32692" y="45"/>
                  </a:lnTo>
                  <a:lnTo>
                    <a:pt x="30366" y="1361"/>
                  </a:lnTo>
                  <a:lnTo>
                    <a:pt x="27689" y="2590"/>
                  </a:lnTo>
                  <a:lnTo>
                    <a:pt x="23828" y="4170"/>
                  </a:lnTo>
                  <a:lnTo>
                    <a:pt x="21722" y="5003"/>
                  </a:lnTo>
                  <a:lnTo>
                    <a:pt x="18650" y="6364"/>
                  </a:lnTo>
                  <a:lnTo>
                    <a:pt x="16763" y="7241"/>
                  </a:lnTo>
                  <a:lnTo>
                    <a:pt x="12551" y="9216"/>
                  </a:lnTo>
                  <a:lnTo>
                    <a:pt x="10356" y="10444"/>
                  </a:lnTo>
                  <a:lnTo>
                    <a:pt x="8206" y="11717"/>
                  </a:lnTo>
                  <a:lnTo>
                    <a:pt x="6451" y="12858"/>
                  </a:lnTo>
                  <a:lnTo>
                    <a:pt x="4038" y="14701"/>
                  </a:lnTo>
                  <a:lnTo>
                    <a:pt x="88" y="17641"/>
                  </a:lnTo>
                  <a:lnTo>
                    <a:pt x="45" y="17685"/>
                  </a:lnTo>
                  <a:lnTo>
                    <a:pt x="1" y="17729"/>
                  </a:lnTo>
                  <a:lnTo>
                    <a:pt x="1" y="17816"/>
                  </a:lnTo>
                  <a:lnTo>
                    <a:pt x="45" y="17860"/>
                  </a:lnTo>
                  <a:lnTo>
                    <a:pt x="88" y="17904"/>
                  </a:lnTo>
                  <a:lnTo>
                    <a:pt x="176" y="17948"/>
                  </a:lnTo>
                  <a:lnTo>
                    <a:pt x="308" y="17904"/>
                  </a:lnTo>
                  <a:lnTo>
                    <a:pt x="4257" y="14964"/>
                  </a:lnTo>
                  <a:lnTo>
                    <a:pt x="6671" y="13121"/>
                  </a:lnTo>
                  <a:lnTo>
                    <a:pt x="8382" y="12024"/>
                  </a:lnTo>
                  <a:lnTo>
                    <a:pt x="10532" y="10752"/>
                  </a:lnTo>
                  <a:lnTo>
                    <a:pt x="12682" y="9523"/>
                  </a:lnTo>
                  <a:lnTo>
                    <a:pt x="16939" y="7548"/>
                  </a:lnTo>
                  <a:lnTo>
                    <a:pt x="18782" y="6671"/>
                  </a:lnTo>
                  <a:lnTo>
                    <a:pt x="21853" y="5354"/>
                  </a:lnTo>
                  <a:lnTo>
                    <a:pt x="27821" y="2897"/>
                  </a:lnTo>
                  <a:lnTo>
                    <a:pt x="30542" y="1668"/>
                  </a:lnTo>
                  <a:lnTo>
                    <a:pt x="32867" y="352"/>
                  </a:lnTo>
                  <a:lnTo>
                    <a:pt x="32911" y="308"/>
                  </a:lnTo>
                  <a:lnTo>
                    <a:pt x="32955" y="220"/>
                  </a:lnTo>
                  <a:lnTo>
                    <a:pt x="32955" y="176"/>
                  </a:lnTo>
                  <a:lnTo>
                    <a:pt x="32911" y="89"/>
                  </a:lnTo>
                  <a:lnTo>
                    <a:pt x="32867" y="45"/>
                  </a:lnTo>
                  <a:lnTo>
                    <a:pt x="32823"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 name="Google Shape;506;p7"/>
            <p:cNvSpPr/>
            <p:nvPr/>
          </p:nvSpPr>
          <p:spPr>
            <a:xfrm>
              <a:off x="1017000" y="2199825"/>
              <a:ext cx="718550" cy="375200"/>
            </a:xfrm>
            <a:custGeom>
              <a:rect b="b" l="l" r="r" t="t"/>
              <a:pathLst>
                <a:path extrusionOk="0" h="15008" w="28742">
                  <a:moveTo>
                    <a:pt x="28566" y="1"/>
                  </a:moveTo>
                  <a:lnTo>
                    <a:pt x="28479" y="45"/>
                  </a:lnTo>
                  <a:lnTo>
                    <a:pt x="26065" y="1054"/>
                  </a:lnTo>
                  <a:lnTo>
                    <a:pt x="24266" y="1756"/>
                  </a:lnTo>
                  <a:lnTo>
                    <a:pt x="21414" y="2941"/>
                  </a:lnTo>
                  <a:lnTo>
                    <a:pt x="18562" y="4126"/>
                  </a:lnTo>
                  <a:lnTo>
                    <a:pt x="15709" y="5354"/>
                  </a:lnTo>
                  <a:lnTo>
                    <a:pt x="12901" y="6671"/>
                  </a:lnTo>
                  <a:lnTo>
                    <a:pt x="11497" y="7373"/>
                  </a:lnTo>
                  <a:lnTo>
                    <a:pt x="10093" y="8075"/>
                  </a:lnTo>
                  <a:lnTo>
                    <a:pt x="8732" y="8821"/>
                  </a:lnTo>
                  <a:lnTo>
                    <a:pt x="7416" y="9611"/>
                  </a:lnTo>
                  <a:lnTo>
                    <a:pt x="6100" y="10444"/>
                  </a:lnTo>
                  <a:lnTo>
                    <a:pt x="4783" y="11278"/>
                  </a:lnTo>
                  <a:lnTo>
                    <a:pt x="3511" y="12156"/>
                  </a:lnTo>
                  <a:lnTo>
                    <a:pt x="2282" y="13077"/>
                  </a:lnTo>
                  <a:lnTo>
                    <a:pt x="44" y="14701"/>
                  </a:lnTo>
                  <a:lnTo>
                    <a:pt x="0" y="14745"/>
                  </a:lnTo>
                  <a:lnTo>
                    <a:pt x="0" y="14832"/>
                  </a:lnTo>
                  <a:lnTo>
                    <a:pt x="0" y="14876"/>
                  </a:lnTo>
                  <a:lnTo>
                    <a:pt x="0" y="14964"/>
                  </a:lnTo>
                  <a:lnTo>
                    <a:pt x="88" y="15008"/>
                  </a:lnTo>
                  <a:lnTo>
                    <a:pt x="263" y="15008"/>
                  </a:lnTo>
                  <a:lnTo>
                    <a:pt x="2501" y="13384"/>
                  </a:lnTo>
                  <a:lnTo>
                    <a:pt x="3730" y="12463"/>
                  </a:lnTo>
                  <a:lnTo>
                    <a:pt x="5003" y="11585"/>
                  </a:lnTo>
                  <a:lnTo>
                    <a:pt x="6275" y="10708"/>
                  </a:lnTo>
                  <a:lnTo>
                    <a:pt x="7592" y="9918"/>
                  </a:lnTo>
                  <a:lnTo>
                    <a:pt x="8952" y="9128"/>
                  </a:lnTo>
                  <a:lnTo>
                    <a:pt x="10268" y="8382"/>
                  </a:lnTo>
                  <a:lnTo>
                    <a:pt x="11672" y="7680"/>
                  </a:lnTo>
                  <a:lnTo>
                    <a:pt x="13033" y="6978"/>
                  </a:lnTo>
                  <a:lnTo>
                    <a:pt x="15885" y="5661"/>
                  </a:lnTo>
                  <a:lnTo>
                    <a:pt x="18693" y="4433"/>
                  </a:lnTo>
                  <a:lnTo>
                    <a:pt x="21546" y="3248"/>
                  </a:lnTo>
                  <a:lnTo>
                    <a:pt x="24398" y="2107"/>
                  </a:lnTo>
                  <a:lnTo>
                    <a:pt x="26197" y="1361"/>
                  </a:lnTo>
                  <a:lnTo>
                    <a:pt x="28610" y="352"/>
                  </a:lnTo>
                  <a:lnTo>
                    <a:pt x="28698" y="308"/>
                  </a:lnTo>
                  <a:lnTo>
                    <a:pt x="28698" y="264"/>
                  </a:lnTo>
                  <a:lnTo>
                    <a:pt x="28742" y="176"/>
                  </a:lnTo>
                  <a:lnTo>
                    <a:pt x="28698" y="132"/>
                  </a:lnTo>
                  <a:lnTo>
                    <a:pt x="28698" y="45"/>
                  </a:lnTo>
                  <a:lnTo>
                    <a:pt x="28610" y="45"/>
                  </a:lnTo>
                  <a:lnTo>
                    <a:pt x="28566"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 name="Google Shape;507;p7"/>
            <p:cNvSpPr/>
            <p:nvPr/>
          </p:nvSpPr>
          <p:spPr>
            <a:xfrm>
              <a:off x="1051000" y="2176800"/>
              <a:ext cx="657125" cy="330225"/>
            </a:xfrm>
            <a:custGeom>
              <a:rect b="b" l="l" r="r" t="t"/>
              <a:pathLst>
                <a:path extrusionOk="0" h="13209" w="26285">
                  <a:moveTo>
                    <a:pt x="26022" y="0"/>
                  </a:moveTo>
                  <a:lnTo>
                    <a:pt x="21721" y="1712"/>
                  </a:lnTo>
                  <a:lnTo>
                    <a:pt x="19176" y="2765"/>
                  </a:lnTo>
                  <a:lnTo>
                    <a:pt x="16631" y="3862"/>
                  </a:lnTo>
                  <a:lnTo>
                    <a:pt x="14130" y="4959"/>
                  </a:lnTo>
                  <a:lnTo>
                    <a:pt x="11673" y="6100"/>
                  </a:lnTo>
                  <a:lnTo>
                    <a:pt x="9215" y="7284"/>
                  </a:lnTo>
                  <a:lnTo>
                    <a:pt x="6846" y="8557"/>
                  </a:lnTo>
                  <a:lnTo>
                    <a:pt x="4476" y="9917"/>
                  </a:lnTo>
                  <a:lnTo>
                    <a:pt x="3292" y="10619"/>
                  </a:lnTo>
                  <a:lnTo>
                    <a:pt x="2151" y="11321"/>
                  </a:lnTo>
                  <a:lnTo>
                    <a:pt x="88" y="12857"/>
                  </a:lnTo>
                  <a:lnTo>
                    <a:pt x="44" y="12945"/>
                  </a:lnTo>
                  <a:lnTo>
                    <a:pt x="0" y="12989"/>
                  </a:lnTo>
                  <a:lnTo>
                    <a:pt x="44" y="13077"/>
                  </a:lnTo>
                  <a:lnTo>
                    <a:pt x="44" y="13120"/>
                  </a:lnTo>
                  <a:lnTo>
                    <a:pt x="132" y="13164"/>
                  </a:lnTo>
                  <a:lnTo>
                    <a:pt x="176" y="13208"/>
                  </a:lnTo>
                  <a:lnTo>
                    <a:pt x="308" y="13164"/>
                  </a:lnTo>
                  <a:lnTo>
                    <a:pt x="2370" y="11629"/>
                  </a:lnTo>
                  <a:lnTo>
                    <a:pt x="3511" y="10883"/>
                  </a:lnTo>
                  <a:lnTo>
                    <a:pt x="4652" y="10180"/>
                  </a:lnTo>
                  <a:lnTo>
                    <a:pt x="7021" y="8864"/>
                  </a:lnTo>
                  <a:lnTo>
                    <a:pt x="9391" y="7592"/>
                  </a:lnTo>
                  <a:lnTo>
                    <a:pt x="11848" y="6407"/>
                  </a:lnTo>
                  <a:lnTo>
                    <a:pt x="14306" y="5266"/>
                  </a:lnTo>
                  <a:lnTo>
                    <a:pt x="16807" y="4169"/>
                  </a:lnTo>
                  <a:lnTo>
                    <a:pt x="19308" y="3116"/>
                  </a:lnTo>
                  <a:lnTo>
                    <a:pt x="21853" y="2063"/>
                  </a:lnTo>
                  <a:lnTo>
                    <a:pt x="26153" y="307"/>
                  </a:lnTo>
                  <a:lnTo>
                    <a:pt x="26241" y="264"/>
                  </a:lnTo>
                  <a:lnTo>
                    <a:pt x="26285" y="220"/>
                  </a:lnTo>
                  <a:lnTo>
                    <a:pt x="26285" y="176"/>
                  </a:lnTo>
                  <a:lnTo>
                    <a:pt x="26285" y="88"/>
                  </a:lnTo>
                  <a:lnTo>
                    <a:pt x="26241" y="44"/>
                  </a:lnTo>
                  <a:lnTo>
                    <a:pt x="26153"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 name="Google Shape;508;p7"/>
            <p:cNvSpPr/>
            <p:nvPr/>
          </p:nvSpPr>
          <p:spPr>
            <a:xfrm>
              <a:off x="1176050" y="2151575"/>
              <a:ext cx="504650" cy="233675"/>
            </a:xfrm>
            <a:custGeom>
              <a:rect b="b" l="l" r="r" t="t"/>
              <a:pathLst>
                <a:path extrusionOk="0" h="9347" w="20186">
                  <a:moveTo>
                    <a:pt x="19966" y="0"/>
                  </a:moveTo>
                  <a:lnTo>
                    <a:pt x="15447" y="1843"/>
                  </a:lnTo>
                  <a:lnTo>
                    <a:pt x="12814" y="2896"/>
                  </a:lnTo>
                  <a:lnTo>
                    <a:pt x="8382" y="4915"/>
                  </a:lnTo>
                  <a:lnTo>
                    <a:pt x="6364" y="5836"/>
                  </a:lnTo>
                  <a:lnTo>
                    <a:pt x="4345" y="6758"/>
                  </a:lnTo>
                  <a:lnTo>
                    <a:pt x="89" y="8995"/>
                  </a:lnTo>
                  <a:lnTo>
                    <a:pt x="45" y="9039"/>
                  </a:lnTo>
                  <a:lnTo>
                    <a:pt x="1" y="9083"/>
                  </a:lnTo>
                  <a:lnTo>
                    <a:pt x="1" y="9171"/>
                  </a:lnTo>
                  <a:lnTo>
                    <a:pt x="1" y="9215"/>
                  </a:lnTo>
                  <a:lnTo>
                    <a:pt x="89" y="9303"/>
                  </a:lnTo>
                  <a:lnTo>
                    <a:pt x="176" y="9347"/>
                  </a:lnTo>
                  <a:lnTo>
                    <a:pt x="220" y="9303"/>
                  </a:lnTo>
                  <a:lnTo>
                    <a:pt x="4521" y="7065"/>
                  </a:lnTo>
                  <a:lnTo>
                    <a:pt x="6495" y="6143"/>
                  </a:lnTo>
                  <a:lnTo>
                    <a:pt x="8514" y="5222"/>
                  </a:lnTo>
                  <a:lnTo>
                    <a:pt x="12946" y="3247"/>
                  </a:lnTo>
                  <a:lnTo>
                    <a:pt x="15578" y="2194"/>
                  </a:lnTo>
                  <a:lnTo>
                    <a:pt x="20098" y="351"/>
                  </a:lnTo>
                  <a:lnTo>
                    <a:pt x="20142" y="307"/>
                  </a:lnTo>
                  <a:lnTo>
                    <a:pt x="20186" y="263"/>
                  </a:lnTo>
                  <a:lnTo>
                    <a:pt x="20186" y="176"/>
                  </a:lnTo>
                  <a:lnTo>
                    <a:pt x="20186" y="132"/>
                  </a:lnTo>
                  <a:lnTo>
                    <a:pt x="20142" y="44"/>
                  </a:lnTo>
                  <a:lnTo>
                    <a:pt x="20098"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 name="Google Shape;509;p7"/>
            <p:cNvSpPr/>
            <p:nvPr/>
          </p:nvSpPr>
          <p:spPr>
            <a:xfrm>
              <a:off x="1145350" y="2127425"/>
              <a:ext cx="509025" cy="235875"/>
            </a:xfrm>
            <a:custGeom>
              <a:rect b="b" l="l" r="r" t="t"/>
              <a:pathLst>
                <a:path extrusionOk="0" h="9435" w="20361">
                  <a:moveTo>
                    <a:pt x="20097" y="1"/>
                  </a:moveTo>
                  <a:lnTo>
                    <a:pt x="18035" y="878"/>
                  </a:lnTo>
                  <a:lnTo>
                    <a:pt x="16192" y="1624"/>
                  </a:lnTo>
                  <a:lnTo>
                    <a:pt x="14261" y="2370"/>
                  </a:lnTo>
                  <a:lnTo>
                    <a:pt x="12287" y="3204"/>
                  </a:lnTo>
                  <a:lnTo>
                    <a:pt x="10312" y="4082"/>
                  </a:lnTo>
                  <a:lnTo>
                    <a:pt x="8250" y="5003"/>
                  </a:lnTo>
                  <a:lnTo>
                    <a:pt x="6143" y="6012"/>
                  </a:lnTo>
                  <a:lnTo>
                    <a:pt x="3993" y="7065"/>
                  </a:lnTo>
                  <a:lnTo>
                    <a:pt x="1799" y="8162"/>
                  </a:lnTo>
                  <a:lnTo>
                    <a:pt x="88" y="9084"/>
                  </a:lnTo>
                  <a:lnTo>
                    <a:pt x="44" y="9128"/>
                  </a:lnTo>
                  <a:lnTo>
                    <a:pt x="0" y="9216"/>
                  </a:lnTo>
                  <a:lnTo>
                    <a:pt x="0" y="9259"/>
                  </a:lnTo>
                  <a:lnTo>
                    <a:pt x="0" y="9347"/>
                  </a:lnTo>
                  <a:lnTo>
                    <a:pt x="88" y="9391"/>
                  </a:lnTo>
                  <a:lnTo>
                    <a:pt x="176" y="9435"/>
                  </a:lnTo>
                  <a:lnTo>
                    <a:pt x="263" y="9391"/>
                  </a:lnTo>
                  <a:lnTo>
                    <a:pt x="1975" y="8470"/>
                  </a:lnTo>
                  <a:lnTo>
                    <a:pt x="4125" y="7373"/>
                  </a:lnTo>
                  <a:lnTo>
                    <a:pt x="6275" y="6319"/>
                  </a:lnTo>
                  <a:lnTo>
                    <a:pt x="8381" y="5354"/>
                  </a:lnTo>
                  <a:lnTo>
                    <a:pt x="10444" y="4389"/>
                  </a:lnTo>
                  <a:lnTo>
                    <a:pt x="12462" y="3511"/>
                  </a:lnTo>
                  <a:lnTo>
                    <a:pt x="14393" y="2677"/>
                  </a:lnTo>
                  <a:lnTo>
                    <a:pt x="16324" y="1931"/>
                  </a:lnTo>
                  <a:lnTo>
                    <a:pt x="18167" y="1229"/>
                  </a:lnTo>
                  <a:lnTo>
                    <a:pt x="20273" y="308"/>
                  </a:lnTo>
                  <a:lnTo>
                    <a:pt x="20317" y="264"/>
                  </a:lnTo>
                  <a:lnTo>
                    <a:pt x="20361" y="220"/>
                  </a:lnTo>
                  <a:lnTo>
                    <a:pt x="20361" y="176"/>
                  </a:lnTo>
                  <a:lnTo>
                    <a:pt x="20361" y="88"/>
                  </a:lnTo>
                  <a:lnTo>
                    <a:pt x="20317" y="45"/>
                  </a:lnTo>
                  <a:lnTo>
                    <a:pt x="20229"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 name="Google Shape;510;p7"/>
            <p:cNvSpPr/>
            <p:nvPr/>
          </p:nvSpPr>
          <p:spPr>
            <a:xfrm>
              <a:off x="1190325" y="2262350"/>
              <a:ext cx="66950" cy="38425"/>
            </a:xfrm>
            <a:custGeom>
              <a:rect b="b" l="l" r="r" t="t"/>
              <a:pathLst>
                <a:path extrusionOk="0" h="1537" w="2678">
                  <a:moveTo>
                    <a:pt x="2414" y="1"/>
                  </a:moveTo>
                  <a:lnTo>
                    <a:pt x="88" y="1186"/>
                  </a:lnTo>
                  <a:lnTo>
                    <a:pt x="0" y="1230"/>
                  </a:lnTo>
                  <a:lnTo>
                    <a:pt x="0" y="1317"/>
                  </a:lnTo>
                  <a:lnTo>
                    <a:pt x="0" y="1361"/>
                  </a:lnTo>
                  <a:lnTo>
                    <a:pt x="0" y="1449"/>
                  </a:lnTo>
                  <a:lnTo>
                    <a:pt x="44" y="1493"/>
                  </a:lnTo>
                  <a:lnTo>
                    <a:pt x="176" y="1537"/>
                  </a:lnTo>
                  <a:lnTo>
                    <a:pt x="220" y="1537"/>
                  </a:lnTo>
                  <a:lnTo>
                    <a:pt x="2589" y="352"/>
                  </a:lnTo>
                  <a:lnTo>
                    <a:pt x="2633" y="308"/>
                  </a:lnTo>
                  <a:lnTo>
                    <a:pt x="2677" y="220"/>
                  </a:lnTo>
                  <a:lnTo>
                    <a:pt x="2677" y="176"/>
                  </a:lnTo>
                  <a:lnTo>
                    <a:pt x="2677" y="89"/>
                  </a:lnTo>
                  <a:lnTo>
                    <a:pt x="2633" y="45"/>
                  </a:lnTo>
                  <a:lnTo>
                    <a:pt x="2545"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 name="Google Shape;511;p7"/>
            <p:cNvSpPr/>
            <p:nvPr/>
          </p:nvSpPr>
          <p:spPr>
            <a:xfrm>
              <a:off x="916075" y="2376450"/>
              <a:ext cx="69125" cy="47200"/>
            </a:xfrm>
            <a:custGeom>
              <a:rect b="b" l="l" r="r" t="t"/>
              <a:pathLst>
                <a:path extrusionOk="0" h="1888" w="2765">
                  <a:moveTo>
                    <a:pt x="2501" y="0"/>
                  </a:moveTo>
                  <a:lnTo>
                    <a:pt x="44" y="1580"/>
                  </a:lnTo>
                  <a:lnTo>
                    <a:pt x="0" y="1624"/>
                  </a:lnTo>
                  <a:lnTo>
                    <a:pt x="0" y="1712"/>
                  </a:lnTo>
                  <a:lnTo>
                    <a:pt x="0" y="1756"/>
                  </a:lnTo>
                  <a:lnTo>
                    <a:pt x="0" y="1843"/>
                  </a:lnTo>
                  <a:lnTo>
                    <a:pt x="88" y="1887"/>
                  </a:lnTo>
                  <a:lnTo>
                    <a:pt x="263" y="1887"/>
                  </a:lnTo>
                  <a:lnTo>
                    <a:pt x="2677" y="308"/>
                  </a:lnTo>
                  <a:lnTo>
                    <a:pt x="2721" y="264"/>
                  </a:lnTo>
                  <a:lnTo>
                    <a:pt x="2765" y="220"/>
                  </a:lnTo>
                  <a:lnTo>
                    <a:pt x="2765" y="132"/>
                  </a:lnTo>
                  <a:lnTo>
                    <a:pt x="2721" y="88"/>
                  </a:lnTo>
                  <a:lnTo>
                    <a:pt x="2677"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 name="Google Shape;512;p7"/>
            <p:cNvSpPr/>
            <p:nvPr/>
          </p:nvSpPr>
          <p:spPr>
            <a:xfrm>
              <a:off x="1008225" y="2288700"/>
              <a:ext cx="72425" cy="46100"/>
            </a:xfrm>
            <a:custGeom>
              <a:rect b="b" l="l" r="r" t="t"/>
              <a:pathLst>
                <a:path extrusionOk="0" h="1844" w="2897">
                  <a:moveTo>
                    <a:pt x="2633" y="0"/>
                  </a:moveTo>
                  <a:lnTo>
                    <a:pt x="88" y="1492"/>
                  </a:lnTo>
                  <a:lnTo>
                    <a:pt x="44" y="1536"/>
                  </a:lnTo>
                  <a:lnTo>
                    <a:pt x="0" y="1624"/>
                  </a:lnTo>
                  <a:lnTo>
                    <a:pt x="0" y="1668"/>
                  </a:lnTo>
                  <a:lnTo>
                    <a:pt x="0" y="1755"/>
                  </a:lnTo>
                  <a:lnTo>
                    <a:pt x="88" y="1799"/>
                  </a:lnTo>
                  <a:lnTo>
                    <a:pt x="176" y="1843"/>
                  </a:lnTo>
                  <a:lnTo>
                    <a:pt x="263" y="1799"/>
                  </a:lnTo>
                  <a:lnTo>
                    <a:pt x="2808" y="307"/>
                  </a:lnTo>
                  <a:lnTo>
                    <a:pt x="2852" y="263"/>
                  </a:lnTo>
                  <a:lnTo>
                    <a:pt x="2896" y="219"/>
                  </a:lnTo>
                  <a:lnTo>
                    <a:pt x="2896" y="132"/>
                  </a:lnTo>
                  <a:lnTo>
                    <a:pt x="2852" y="88"/>
                  </a:lnTo>
                  <a:lnTo>
                    <a:pt x="2808" y="44"/>
                  </a:lnTo>
                  <a:lnTo>
                    <a:pt x="2765"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 name="Google Shape;513;p7"/>
            <p:cNvSpPr/>
            <p:nvPr/>
          </p:nvSpPr>
          <p:spPr>
            <a:xfrm>
              <a:off x="1671900" y="2078075"/>
              <a:ext cx="158000" cy="82300"/>
            </a:xfrm>
            <a:custGeom>
              <a:rect b="b" l="l" r="r" t="t"/>
              <a:pathLst>
                <a:path extrusionOk="0" h="3292" w="6320">
                  <a:moveTo>
                    <a:pt x="6056" y="0"/>
                  </a:moveTo>
                  <a:lnTo>
                    <a:pt x="3336" y="1448"/>
                  </a:lnTo>
                  <a:lnTo>
                    <a:pt x="132" y="2940"/>
                  </a:lnTo>
                  <a:lnTo>
                    <a:pt x="45" y="2984"/>
                  </a:lnTo>
                  <a:lnTo>
                    <a:pt x="45" y="3072"/>
                  </a:lnTo>
                  <a:lnTo>
                    <a:pt x="1" y="3116"/>
                  </a:lnTo>
                  <a:lnTo>
                    <a:pt x="45" y="3203"/>
                  </a:lnTo>
                  <a:lnTo>
                    <a:pt x="89" y="3247"/>
                  </a:lnTo>
                  <a:lnTo>
                    <a:pt x="176" y="3291"/>
                  </a:lnTo>
                  <a:lnTo>
                    <a:pt x="264" y="3291"/>
                  </a:lnTo>
                  <a:lnTo>
                    <a:pt x="3467" y="1799"/>
                  </a:lnTo>
                  <a:lnTo>
                    <a:pt x="6232" y="351"/>
                  </a:lnTo>
                  <a:lnTo>
                    <a:pt x="6276" y="263"/>
                  </a:lnTo>
                  <a:lnTo>
                    <a:pt x="6320" y="219"/>
                  </a:lnTo>
                  <a:lnTo>
                    <a:pt x="6320" y="176"/>
                  </a:lnTo>
                  <a:lnTo>
                    <a:pt x="6276" y="88"/>
                  </a:lnTo>
                  <a:lnTo>
                    <a:pt x="6232" y="44"/>
                  </a:lnTo>
                  <a:lnTo>
                    <a:pt x="6188"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 name="Google Shape;514;p7"/>
            <p:cNvSpPr/>
            <p:nvPr/>
          </p:nvSpPr>
          <p:spPr>
            <a:xfrm>
              <a:off x="1645575" y="2080250"/>
              <a:ext cx="110825" cy="55975"/>
            </a:xfrm>
            <a:custGeom>
              <a:rect b="b" l="l" r="r" t="t"/>
              <a:pathLst>
                <a:path extrusionOk="0" h="2239" w="4433">
                  <a:moveTo>
                    <a:pt x="4169" y="1"/>
                  </a:moveTo>
                  <a:lnTo>
                    <a:pt x="2107" y="1010"/>
                  </a:lnTo>
                  <a:lnTo>
                    <a:pt x="88" y="1888"/>
                  </a:lnTo>
                  <a:lnTo>
                    <a:pt x="45" y="1932"/>
                  </a:lnTo>
                  <a:lnTo>
                    <a:pt x="1" y="1975"/>
                  </a:lnTo>
                  <a:lnTo>
                    <a:pt x="1" y="2063"/>
                  </a:lnTo>
                  <a:lnTo>
                    <a:pt x="1" y="2107"/>
                  </a:lnTo>
                  <a:lnTo>
                    <a:pt x="88" y="2195"/>
                  </a:lnTo>
                  <a:lnTo>
                    <a:pt x="176" y="2239"/>
                  </a:lnTo>
                  <a:lnTo>
                    <a:pt x="264" y="2195"/>
                  </a:lnTo>
                  <a:lnTo>
                    <a:pt x="2239" y="1317"/>
                  </a:lnTo>
                  <a:lnTo>
                    <a:pt x="4345" y="308"/>
                  </a:lnTo>
                  <a:lnTo>
                    <a:pt x="4389" y="264"/>
                  </a:lnTo>
                  <a:lnTo>
                    <a:pt x="4433" y="220"/>
                  </a:lnTo>
                  <a:lnTo>
                    <a:pt x="4433" y="132"/>
                  </a:lnTo>
                  <a:lnTo>
                    <a:pt x="4433" y="89"/>
                  </a:lnTo>
                  <a:lnTo>
                    <a:pt x="4389" y="45"/>
                  </a:lnTo>
                  <a:lnTo>
                    <a:pt x="4301"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5" name="Google Shape;515;p7"/>
          <p:cNvGrpSpPr/>
          <p:nvPr/>
        </p:nvGrpSpPr>
        <p:grpSpPr>
          <a:xfrm>
            <a:off x="-4743450" y="1969175"/>
            <a:ext cx="7143750" cy="4509800"/>
            <a:chOff x="238125" y="602600"/>
            <a:chExt cx="7143750" cy="4509800"/>
          </a:xfrm>
        </p:grpSpPr>
        <p:sp>
          <p:nvSpPr>
            <p:cNvPr id="516" name="Google Shape;516;p7"/>
            <p:cNvSpPr/>
            <p:nvPr/>
          </p:nvSpPr>
          <p:spPr>
            <a:xfrm>
              <a:off x="2514425" y="1130250"/>
              <a:ext cx="218325" cy="579250"/>
            </a:xfrm>
            <a:custGeom>
              <a:rect b="b" l="l" r="r" t="t"/>
              <a:pathLst>
                <a:path extrusionOk="0" h="23170" w="8733">
                  <a:moveTo>
                    <a:pt x="8513" y="0"/>
                  </a:moveTo>
                  <a:lnTo>
                    <a:pt x="8469" y="44"/>
                  </a:lnTo>
                  <a:lnTo>
                    <a:pt x="8425" y="88"/>
                  </a:lnTo>
                  <a:lnTo>
                    <a:pt x="7416" y="1273"/>
                  </a:lnTo>
                  <a:lnTo>
                    <a:pt x="7372" y="1317"/>
                  </a:lnTo>
                  <a:lnTo>
                    <a:pt x="6231" y="3555"/>
                  </a:lnTo>
                  <a:lnTo>
                    <a:pt x="4081" y="7416"/>
                  </a:lnTo>
                  <a:lnTo>
                    <a:pt x="2633" y="10225"/>
                  </a:lnTo>
                  <a:lnTo>
                    <a:pt x="1492" y="12989"/>
                  </a:lnTo>
                  <a:lnTo>
                    <a:pt x="1492" y="13033"/>
                  </a:lnTo>
                  <a:lnTo>
                    <a:pt x="1009" y="15315"/>
                  </a:lnTo>
                  <a:lnTo>
                    <a:pt x="965" y="15359"/>
                  </a:lnTo>
                  <a:lnTo>
                    <a:pt x="1097" y="20010"/>
                  </a:lnTo>
                  <a:lnTo>
                    <a:pt x="614" y="21195"/>
                  </a:lnTo>
                  <a:lnTo>
                    <a:pt x="0" y="22906"/>
                  </a:lnTo>
                  <a:lnTo>
                    <a:pt x="0" y="22994"/>
                  </a:lnTo>
                  <a:lnTo>
                    <a:pt x="0" y="23038"/>
                  </a:lnTo>
                  <a:lnTo>
                    <a:pt x="44" y="23125"/>
                  </a:lnTo>
                  <a:lnTo>
                    <a:pt x="132" y="23125"/>
                  </a:lnTo>
                  <a:lnTo>
                    <a:pt x="176" y="23169"/>
                  </a:lnTo>
                  <a:lnTo>
                    <a:pt x="263" y="23125"/>
                  </a:lnTo>
                  <a:lnTo>
                    <a:pt x="351" y="23038"/>
                  </a:lnTo>
                  <a:lnTo>
                    <a:pt x="965" y="21282"/>
                  </a:lnTo>
                  <a:lnTo>
                    <a:pt x="1448" y="20142"/>
                  </a:lnTo>
                  <a:lnTo>
                    <a:pt x="1448" y="20054"/>
                  </a:lnTo>
                  <a:lnTo>
                    <a:pt x="1317" y="15359"/>
                  </a:lnTo>
                  <a:lnTo>
                    <a:pt x="1799" y="13121"/>
                  </a:lnTo>
                  <a:lnTo>
                    <a:pt x="2940" y="10356"/>
                  </a:lnTo>
                  <a:lnTo>
                    <a:pt x="4388" y="7592"/>
                  </a:lnTo>
                  <a:lnTo>
                    <a:pt x="6538" y="3730"/>
                  </a:lnTo>
                  <a:lnTo>
                    <a:pt x="7679" y="1492"/>
                  </a:lnTo>
                  <a:lnTo>
                    <a:pt x="8688" y="308"/>
                  </a:lnTo>
                  <a:lnTo>
                    <a:pt x="8732" y="220"/>
                  </a:lnTo>
                  <a:lnTo>
                    <a:pt x="8732" y="176"/>
                  </a:lnTo>
                  <a:lnTo>
                    <a:pt x="8688" y="88"/>
                  </a:lnTo>
                  <a:lnTo>
                    <a:pt x="8645" y="44"/>
                  </a:lnTo>
                  <a:lnTo>
                    <a:pt x="8601"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 name="Google Shape;517;p7"/>
            <p:cNvSpPr/>
            <p:nvPr/>
          </p:nvSpPr>
          <p:spPr>
            <a:xfrm>
              <a:off x="1900100" y="1539425"/>
              <a:ext cx="342275" cy="551825"/>
            </a:xfrm>
            <a:custGeom>
              <a:rect b="b" l="l" r="r" t="t"/>
              <a:pathLst>
                <a:path extrusionOk="0" h="22073" w="13691">
                  <a:moveTo>
                    <a:pt x="13427" y="1"/>
                  </a:moveTo>
                  <a:lnTo>
                    <a:pt x="13384" y="45"/>
                  </a:lnTo>
                  <a:lnTo>
                    <a:pt x="13340" y="89"/>
                  </a:lnTo>
                  <a:lnTo>
                    <a:pt x="12725" y="1405"/>
                  </a:lnTo>
                  <a:lnTo>
                    <a:pt x="8952" y="7504"/>
                  </a:lnTo>
                  <a:lnTo>
                    <a:pt x="8952" y="7548"/>
                  </a:lnTo>
                  <a:lnTo>
                    <a:pt x="8162" y="9698"/>
                  </a:lnTo>
                  <a:lnTo>
                    <a:pt x="6494" y="12112"/>
                  </a:lnTo>
                  <a:lnTo>
                    <a:pt x="3642" y="16412"/>
                  </a:lnTo>
                  <a:lnTo>
                    <a:pt x="2282" y="17334"/>
                  </a:lnTo>
                  <a:lnTo>
                    <a:pt x="2238" y="17377"/>
                  </a:lnTo>
                  <a:lnTo>
                    <a:pt x="1273" y="18913"/>
                  </a:lnTo>
                  <a:lnTo>
                    <a:pt x="1229" y="18913"/>
                  </a:lnTo>
                  <a:lnTo>
                    <a:pt x="0" y="21809"/>
                  </a:lnTo>
                  <a:lnTo>
                    <a:pt x="0" y="21897"/>
                  </a:lnTo>
                  <a:lnTo>
                    <a:pt x="0" y="21985"/>
                  </a:lnTo>
                  <a:lnTo>
                    <a:pt x="44" y="22029"/>
                  </a:lnTo>
                  <a:lnTo>
                    <a:pt x="88" y="22073"/>
                  </a:lnTo>
                  <a:lnTo>
                    <a:pt x="176" y="22073"/>
                  </a:lnTo>
                  <a:lnTo>
                    <a:pt x="263" y="22029"/>
                  </a:lnTo>
                  <a:lnTo>
                    <a:pt x="307" y="21985"/>
                  </a:lnTo>
                  <a:lnTo>
                    <a:pt x="1580" y="19089"/>
                  </a:lnTo>
                  <a:lnTo>
                    <a:pt x="2545" y="17597"/>
                  </a:lnTo>
                  <a:lnTo>
                    <a:pt x="3861" y="16675"/>
                  </a:lnTo>
                  <a:lnTo>
                    <a:pt x="3905" y="16631"/>
                  </a:lnTo>
                  <a:lnTo>
                    <a:pt x="6801" y="12287"/>
                  </a:lnTo>
                  <a:lnTo>
                    <a:pt x="8425" y="9874"/>
                  </a:lnTo>
                  <a:lnTo>
                    <a:pt x="8469" y="9830"/>
                  </a:lnTo>
                  <a:lnTo>
                    <a:pt x="9259" y="7680"/>
                  </a:lnTo>
                  <a:lnTo>
                    <a:pt x="13033" y="1580"/>
                  </a:lnTo>
                  <a:lnTo>
                    <a:pt x="13033" y="1537"/>
                  </a:lnTo>
                  <a:lnTo>
                    <a:pt x="13647" y="264"/>
                  </a:lnTo>
                  <a:lnTo>
                    <a:pt x="13691" y="176"/>
                  </a:lnTo>
                  <a:lnTo>
                    <a:pt x="13647" y="132"/>
                  </a:lnTo>
                  <a:lnTo>
                    <a:pt x="13647" y="89"/>
                  </a:lnTo>
                  <a:lnTo>
                    <a:pt x="13559" y="45"/>
                  </a:lnTo>
                  <a:lnTo>
                    <a:pt x="13515"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 name="Google Shape;518;p7"/>
            <p:cNvSpPr/>
            <p:nvPr/>
          </p:nvSpPr>
          <p:spPr>
            <a:xfrm>
              <a:off x="2455175" y="1144500"/>
              <a:ext cx="289650" cy="673600"/>
            </a:xfrm>
            <a:custGeom>
              <a:rect b="b" l="l" r="r" t="t"/>
              <a:pathLst>
                <a:path extrusionOk="0" h="26944" w="11586">
                  <a:moveTo>
                    <a:pt x="11366" y="1"/>
                  </a:moveTo>
                  <a:lnTo>
                    <a:pt x="11278" y="45"/>
                  </a:lnTo>
                  <a:lnTo>
                    <a:pt x="11234" y="133"/>
                  </a:lnTo>
                  <a:lnTo>
                    <a:pt x="10093" y="2502"/>
                  </a:lnTo>
                  <a:lnTo>
                    <a:pt x="7197" y="7768"/>
                  </a:lnTo>
                  <a:lnTo>
                    <a:pt x="5881" y="10401"/>
                  </a:lnTo>
                  <a:lnTo>
                    <a:pt x="4827" y="13033"/>
                  </a:lnTo>
                  <a:lnTo>
                    <a:pt x="4432" y="15315"/>
                  </a:lnTo>
                  <a:lnTo>
                    <a:pt x="4432" y="15359"/>
                  </a:lnTo>
                  <a:lnTo>
                    <a:pt x="4652" y="20054"/>
                  </a:lnTo>
                  <a:lnTo>
                    <a:pt x="4301" y="20932"/>
                  </a:lnTo>
                  <a:lnTo>
                    <a:pt x="2195" y="24354"/>
                  </a:lnTo>
                  <a:lnTo>
                    <a:pt x="44" y="26680"/>
                  </a:lnTo>
                  <a:lnTo>
                    <a:pt x="1" y="26724"/>
                  </a:lnTo>
                  <a:lnTo>
                    <a:pt x="1" y="26812"/>
                  </a:lnTo>
                  <a:lnTo>
                    <a:pt x="44" y="26856"/>
                  </a:lnTo>
                  <a:lnTo>
                    <a:pt x="88" y="26900"/>
                  </a:lnTo>
                  <a:lnTo>
                    <a:pt x="176" y="26943"/>
                  </a:lnTo>
                  <a:lnTo>
                    <a:pt x="264" y="26943"/>
                  </a:lnTo>
                  <a:lnTo>
                    <a:pt x="308" y="26900"/>
                  </a:lnTo>
                  <a:lnTo>
                    <a:pt x="2458" y="24574"/>
                  </a:lnTo>
                  <a:lnTo>
                    <a:pt x="2502" y="24574"/>
                  </a:lnTo>
                  <a:lnTo>
                    <a:pt x="4608" y="21107"/>
                  </a:lnTo>
                  <a:lnTo>
                    <a:pt x="4608" y="21063"/>
                  </a:lnTo>
                  <a:lnTo>
                    <a:pt x="5003" y="20142"/>
                  </a:lnTo>
                  <a:lnTo>
                    <a:pt x="5003" y="20098"/>
                  </a:lnTo>
                  <a:lnTo>
                    <a:pt x="4784" y="15359"/>
                  </a:lnTo>
                  <a:lnTo>
                    <a:pt x="5178" y="13121"/>
                  </a:lnTo>
                  <a:lnTo>
                    <a:pt x="6188" y="10532"/>
                  </a:lnTo>
                  <a:lnTo>
                    <a:pt x="7504" y="7943"/>
                  </a:lnTo>
                  <a:lnTo>
                    <a:pt x="10444" y="2634"/>
                  </a:lnTo>
                  <a:lnTo>
                    <a:pt x="11585" y="264"/>
                  </a:lnTo>
                  <a:lnTo>
                    <a:pt x="11585" y="176"/>
                  </a:lnTo>
                  <a:lnTo>
                    <a:pt x="11585" y="133"/>
                  </a:lnTo>
                  <a:lnTo>
                    <a:pt x="11541" y="89"/>
                  </a:lnTo>
                  <a:lnTo>
                    <a:pt x="11497" y="45"/>
                  </a:lnTo>
                  <a:lnTo>
                    <a:pt x="11409"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 name="Google Shape;519;p7"/>
            <p:cNvSpPr/>
            <p:nvPr/>
          </p:nvSpPr>
          <p:spPr>
            <a:xfrm>
              <a:off x="2189700" y="2124150"/>
              <a:ext cx="25" cy="25"/>
            </a:xfrm>
            <a:custGeom>
              <a:rect b="b" l="l" r="r" t="t"/>
              <a:pathLst>
                <a:path extrusionOk="0" h="1" w="1">
                  <a:moveTo>
                    <a:pt x="0" y="0"/>
                  </a:moveTo>
                  <a:lnTo>
                    <a:pt x="0"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 name="Google Shape;520;p7"/>
            <p:cNvSpPr/>
            <p:nvPr/>
          </p:nvSpPr>
          <p:spPr>
            <a:xfrm>
              <a:off x="2189700" y="2124150"/>
              <a:ext cx="25" cy="25"/>
            </a:xfrm>
            <a:custGeom>
              <a:rect b="b" l="l" r="r" t="t"/>
              <a:pathLst>
                <a:path extrusionOk="0" fill="none" h="1" w="1">
                  <a:moveTo>
                    <a:pt x="0" y="0"/>
                  </a:moveTo>
                  <a:lnTo>
                    <a:pt x="0" y="0"/>
                  </a:lnTo>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 name="Google Shape;521;p7"/>
            <p:cNvSpPr/>
            <p:nvPr/>
          </p:nvSpPr>
          <p:spPr>
            <a:xfrm>
              <a:off x="2390450" y="1169750"/>
              <a:ext cx="283050" cy="636275"/>
            </a:xfrm>
            <a:custGeom>
              <a:rect b="b" l="l" r="r" t="t"/>
              <a:pathLst>
                <a:path extrusionOk="0" h="25451" w="11322">
                  <a:moveTo>
                    <a:pt x="11058" y="0"/>
                  </a:moveTo>
                  <a:lnTo>
                    <a:pt x="11015" y="88"/>
                  </a:lnTo>
                  <a:lnTo>
                    <a:pt x="9698" y="2370"/>
                  </a:lnTo>
                  <a:lnTo>
                    <a:pt x="8338" y="4871"/>
                  </a:lnTo>
                  <a:lnTo>
                    <a:pt x="6714" y="7899"/>
                  </a:lnTo>
                  <a:lnTo>
                    <a:pt x="5442" y="10839"/>
                  </a:lnTo>
                  <a:lnTo>
                    <a:pt x="4871" y="13164"/>
                  </a:lnTo>
                  <a:lnTo>
                    <a:pt x="4827" y="13208"/>
                  </a:lnTo>
                  <a:lnTo>
                    <a:pt x="4871" y="17903"/>
                  </a:lnTo>
                  <a:lnTo>
                    <a:pt x="4389" y="19088"/>
                  </a:lnTo>
                  <a:lnTo>
                    <a:pt x="3467" y="20712"/>
                  </a:lnTo>
                  <a:lnTo>
                    <a:pt x="1800" y="23388"/>
                  </a:lnTo>
                  <a:lnTo>
                    <a:pt x="44" y="25144"/>
                  </a:lnTo>
                  <a:lnTo>
                    <a:pt x="1" y="25187"/>
                  </a:lnTo>
                  <a:lnTo>
                    <a:pt x="1" y="25275"/>
                  </a:lnTo>
                  <a:lnTo>
                    <a:pt x="1" y="25319"/>
                  </a:lnTo>
                  <a:lnTo>
                    <a:pt x="44" y="25363"/>
                  </a:lnTo>
                  <a:lnTo>
                    <a:pt x="132" y="25407"/>
                  </a:lnTo>
                  <a:lnTo>
                    <a:pt x="176" y="25451"/>
                  </a:lnTo>
                  <a:lnTo>
                    <a:pt x="264" y="25407"/>
                  </a:lnTo>
                  <a:lnTo>
                    <a:pt x="308" y="25363"/>
                  </a:lnTo>
                  <a:lnTo>
                    <a:pt x="2063" y="23608"/>
                  </a:lnTo>
                  <a:lnTo>
                    <a:pt x="3774" y="20887"/>
                  </a:lnTo>
                  <a:lnTo>
                    <a:pt x="4696" y="19220"/>
                  </a:lnTo>
                  <a:lnTo>
                    <a:pt x="5222" y="17991"/>
                  </a:lnTo>
                  <a:lnTo>
                    <a:pt x="5222" y="17947"/>
                  </a:lnTo>
                  <a:lnTo>
                    <a:pt x="5179" y="13208"/>
                  </a:lnTo>
                  <a:lnTo>
                    <a:pt x="5793" y="10970"/>
                  </a:lnTo>
                  <a:lnTo>
                    <a:pt x="7021" y="8030"/>
                  </a:lnTo>
                  <a:lnTo>
                    <a:pt x="8645" y="5046"/>
                  </a:lnTo>
                  <a:lnTo>
                    <a:pt x="10005" y="2545"/>
                  </a:lnTo>
                  <a:lnTo>
                    <a:pt x="11322" y="263"/>
                  </a:lnTo>
                  <a:lnTo>
                    <a:pt x="11322" y="176"/>
                  </a:lnTo>
                  <a:lnTo>
                    <a:pt x="11322" y="88"/>
                  </a:lnTo>
                  <a:lnTo>
                    <a:pt x="11278" y="44"/>
                  </a:lnTo>
                  <a:lnTo>
                    <a:pt x="11234"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 name="Google Shape;522;p7"/>
            <p:cNvSpPr/>
            <p:nvPr/>
          </p:nvSpPr>
          <p:spPr>
            <a:xfrm>
              <a:off x="2312575" y="1160975"/>
              <a:ext cx="334600" cy="736100"/>
            </a:xfrm>
            <a:custGeom>
              <a:rect b="b" l="l" r="r" t="t"/>
              <a:pathLst>
                <a:path extrusionOk="0" h="29444" w="13384">
                  <a:moveTo>
                    <a:pt x="13164" y="0"/>
                  </a:moveTo>
                  <a:lnTo>
                    <a:pt x="13120" y="44"/>
                  </a:lnTo>
                  <a:lnTo>
                    <a:pt x="13076" y="88"/>
                  </a:lnTo>
                  <a:lnTo>
                    <a:pt x="11979" y="2019"/>
                  </a:lnTo>
                  <a:lnTo>
                    <a:pt x="10531" y="4564"/>
                  </a:lnTo>
                  <a:lnTo>
                    <a:pt x="8908" y="7679"/>
                  </a:lnTo>
                  <a:lnTo>
                    <a:pt x="7548" y="10663"/>
                  </a:lnTo>
                  <a:lnTo>
                    <a:pt x="6889" y="12945"/>
                  </a:lnTo>
                  <a:lnTo>
                    <a:pt x="6889" y="12989"/>
                  </a:lnTo>
                  <a:lnTo>
                    <a:pt x="6802" y="17684"/>
                  </a:lnTo>
                  <a:lnTo>
                    <a:pt x="6363" y="18913"/>
                  </a:lnTo>
                  <a:lnTo>
                    <a:pt x="5441" y="20404"/>
                  </a:lnTo>
                  <a:lnTo>
                    <a:pt x="3949" y="22906"/>
                  </a:lnTo>
                  <a:lnTo>
                    <a:pt x="0" y="29181"/>
                  </a:lnTo>
                  <a:lnTo>
                    <a:pt x="0" y="29224"/>
                  </a:lnTo>
                  <a:lnTo>
                    <a:pt x="0" y="29312"/>
                  </a:lnTo>
                  <a:lnTo>
                    <a:pt x="44" y="29356"/>
                  </a:lnTo>
                  <a:lnTo>
                    <a:pt x="88" y="29400"/>
                  </a:lnTo>
                  <a:lnTo>
                    <a:pt x="176" y="29444"/>
                  </a:lnTo>
                  <a:lnTo>
                    <a:pt x="263" y="29444"/>
                  </a:lnTo>
                  <a:lnTo>
                    <a:pt x="307" y="29356"/>
                  </a:lnTo>
                  <a:lnTo>
                    <a:pt x="4256" y="23125"/>
                  </a:lnTo>
                  <a:lnTo>
                    <a:pt x="5748" y="20624"/>
                  </a:lnTo>
                  <a:lnTo>
                    <a:pt x="6670" y="19088"/>
                  </a:lnTo>
                  <a:lnTo>
                    <a:pt x="6670" y="19044"/>
                  </a:lnTo>
                  <a:lnTo>
                    <a:pt x="7109" y="17772"/>
                  </a:lnTo>
                  <a:lnTo>
                    <a:pt x="7153" y="17684"/>
                  </a:lnTo>
                  <a:lnTo>
                    <a:pt x="7240" y="13033"/>
                  </a:lnTo>
                  <a:lnTo>
                    <a:pt x="7855" y="10795"/>
                  </a:lnTo>
                  <a:lnTo>
                    <a:pt x="9215" y="7811"/>
                  </a:lnTo>
                  <a:lnTo>
                    <a:pt x="10839" y="4695"/>
                  </a:lnTo>
                  <a:lnTo>
                    <a:pt x="12287" y="2194"/>
                  </a:lnTo>
                  <a:lnTo>
                    <a:pt x="13384" y="263"/>
                  </a:lnTo>
                  <a:lnTo>
                    <a:pt x="13384" y="176"/>
                  </a:lnTo>
                  <a:lnTo>
                    <a:pt x="13384" y="132"/>
                  </a:lnTo>
                  <a:lnTo>
                    <a:pt x="13340" y="44"/>
                  </a:lnTo>
                  <a:lnTo>
                    <a:pt x="13296"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 name="Google Shape;523;p7"/>
            <p:cNvSpPr/>
            <p:nvPr/>
          </p:nvSpPr>
          <p:spPr>
            <a:xfrm>
              <a:off x="3607050" y="1646950"/>
              <a:ext cx="2156750" cy="843625"/>
            </a:xfrm>
            <a:custGeom>
              <a:rect b="b" l="l" r="r" t="t"/>
              <a:pathLst>
                <a:path extrusionOk="0" h="33745" w="86270">
                  <a:moveTo>
                    <a:pt x="77318" y="0"/>
                  </a:moveTo>
                  <a:lnTo>
                    <a:pt x="74027" y="658"/>
                  </a:lnTo>
                  <a:lnTo>
                    <a:pt x="70077" y="1053"/>
                  </a:lnTo>
                  <a:lnTo>
                    <a:pt x="67444" y="1492"/>
                  </a:lnTo>
                  <a:lnTo>
                    <a:pt x="67401" y="1492"/>
                  </a:lnTo>
                  <a:lnTo>
                    <a:pt x="66084" y="1931"/>
                  </a:lnTo>
                  <a:lnTo>
                    <a:pt x="66040" y="1975"/>
                  </a:lnTo>
                  <a:lnTo>
                    <a:pt x="65031" y="3116"/>
                  </a:lnTo>
                  <a:lnTo>
                    <a:pt x="63188" y="4695"/>
                  </a:lnTo>
                  <a:lnTo>
                    <a:pt x="57396" y="7416"/>
                  </a:lnTo>
                  <a:lnTo>
                    <a:pt x="53754" y="8776"/>
                  </a:lnTo>
                  <a:lnTo>
                    <a:pt x="48751" y="10312"/>
                  </a:lnTo>
                  <a:lnTo>
                    <a:pt x="48707" y="10312"/>
                  </a:lnTo>
                  <a:lnTo>
                    <a:pt x="46206" y="11453"/>
                  </a:lnTo>
                  <a:lnTo>
                    <a:pt x="39800" y="14832"/>
                  </a:lnTo>
                  <a:lnTo>
                    <a:pt x="36421" y="17113"/>
                  </a:lnTo>
                  <a:lnTo>
                    <a:pt x="32077" y="19878"/>
                  </a:lnTo>
                  <a:lnTo>
                    <a:pt x="28391" y="22028"/>
                  </a:lnTo>
                  <a:lnTo>
                    <a:pt x="26855" y="22686"/>
                  </a:lnTo>
                  <a:lnTo>
                    <a:pt x="22291" y="21501"/>
                  </a:lnTo>
                  <a:lnTo>
                    <a:pt x="20624" y="20975"/>
                  </a:lnTo>
                  <a:lnTo>
                    <a:pt x="20054" y="20975"/>
                  </a:lnTo>
                  <a:lnTo>
                    <a:pt x="19966" y="21019"/>
                  </a:lnTo>
                  <a:lnTo>
                    <a:pt x="19922" y="21107"/>
                  </a:lnTo>
                  <a:lnTo>
                    <a:pt x="18913" y="26241"/>
                  </a:lnTo>
                  <a:lnTo>
                    <a:pt x="18562" y="28917"/>
                  </a:lnTo>
                  <a:lnTo>
                    <a:pt x="17157" y="33174"/>
                  </a:lnTo>
                  <a:lnTo>
                    <a:pt x="16938" y="33393"/>
                  </a:lnTo>
                  <a:lnTo>
                    <a:pt x="16455" y="33393"/>
                  </a:lnTo>
                  <a:lnTo>
                    <a:pt x="11541" y="32164"/>
                  </a:lnTo>
                  <a:lnTo>
                    <a:pt x="10005" y="31769"/>
                  </a:lnTo>
                  <a:lnTo>
                    <a:pt x="9961" y="31769"/>
                  </a:lnTo>
                  <a:lnTo>
                    <a:pt x="7109" y="31857"/>
                  </a:lnTo>
                  <a:lnTo>
                    <a:pt x="3949" y="31857"/>
                  </a:lnTo>
                  <a:lnTo>
                    <a:pt x="176" y="31374"/>
                  </a:lnTo>
                  <a:lnTo>
                    <a:pt x="88" y="31374"/>
                  </a:lnTo>
                  <a:lnTo>
                    <a:pt x="44" y="31418"/>
                  </a:lnTo>
                  <a:lnTo>
                    <a:pt x="0" y="31462"/>
                  </a:lnTo>
                  <a:lnTo>
                    <a:pt x="0" y="31506"/>
                  </a:lnTo>
                  <a:lnTo>
                    <a:pt x="0" y="31594"/>
                  </a:lnTo>
                  <a:lnTo>
                    <a:pt x="0" y="31638"/>
                  </a:lnTo>
                  <a:lnTo>
                    <a:pt x="44" y="31682"/>
                  </a:lnTo>
                  <a:lnTo>
                    <a:pt x="132" y="31726"/>
                  </a:lnTo>
                  <a:lnTo>
                    <a:pt x="3905" y="32208"/>
                  </a:lnTo>
                  <a:lnTo>
                    <a:pt x="7109" y="32208"/>
                  </a:lnTo>
                  <a:lnTo>
                    <a:pt x="9961" y="32120"/>
                  </a:lnTo>
                  <a:lnTo>
                    <a:pt x="11453" y="32515"/>
                  </a:lnTo>
                  <a:lnTo>
                    <a:pt x="16368" y="33744"/>
                  </a:lnTo>
                  <a:lnTo>
                    <a:pt x="17026" y="33744"/>
                  </a:lnTo>
                  <a:lnTo>
                    <a:pt x="17114" y="33700"/>
                  </a:lnTo>
                  <a:lnTo>
                    <a:pt x="17421" y="33437"/>
                  </a:lnTo>
                  <a:lnTo>
                    <a:pt x="17465" y="33349"/>
                  </a:lnTo>
                  <a:lnTo>
                    <a:pt x="18913" y="29005"/>
                  </a:lnTo>
                  <a:lnTo>
                    <a:pt x="18913" y="28961"/>
                  </a:lnTo>
                  <a:lnTo>
                    <a:pt x="19264" y="26284"/>
                  </a:lnTo>
                  <a:lnTo>
                    <a:pt x="20229" y="21326"/>
                  </a:lnTo>
                  <a:lnTo>
                    <a:pt x="20536" y="21326"/>
                  </a:lnTo>
                  <a:lnTo>
                    <a:pt x="22204" y="21852"/>
                  </a:lnTo>
                  <a:lnTo>
                    <a:pt x="26855" y="23037"/>
                  </a:lnTo>
                  <a:lnTo>
                    <a:pt x="26943" y="23037"/>
                  </a:lnTo>
                  <a:lnTo>
                    <a:pt x="28522" y="22335"/>
                  </a:lnTo>
                  <a:lnTo>
                    <a:pt x="28566" y="22335"/>
                  </a:lnTo>
                  <a:lnTo>
                    <a:pt x="32252" y="20185"/>
                  </a:lnTo>
                  <a:lnTo>
                    <a:pt x="36596" y="17421"/>
                  </a:lnTo>
                  <a:lnTo>
                    <a:pt x="39975" y="15139"/>
                  </a:lnTo>
                  <a:lnTo>
                    <a:pt x="46382" y="11760"/>
                  </a:lnTo>
                  <a:lnTo>
                    <a:pt x="48839" y="10663"/>
                  </a:lnTo>
                  <a:lnTo>
                    <a:pt x="53842" y="9083"/>
                  </a:lnTo>
                  <a:lnTo>
                    <a:pt x="57527" y="7723"/>
                  </a:lnTo>
                  <a:lnTo>
                    <a:pt x="63364" y="5002"/>
                  </a:lnTo>
                  <a:lnTo>
                    <a:pt x="63407" y="5002"/>
                  </a:lnTo>
                  <a:lnTo>
                    <a:pt x="65294" y="3379"/>
                  </a:lnTo>
                  <a:lnTo>
                    <a:pt x="65294" y="3335"/>
                  </a:lnTo>
                  <a:lnTo>
                    <a:pt x="66260" y="2282"/>
                  </a:lnTo>
                  <a:lnTo>
                    <a:pt x="67532" y="1843"/>
                  </a:lnTo>
                  <a:lnTo>
                    <a:pt x="70121" y="1404"/>
                  </a:lnTo>
                  <a:lnTo>
                    <a:pt x="74070" y="1009"/>
                  </a:lnTo>
                  <a:lnTo>
                    <a:pt x="77405" y="351"/>
                  </a:lnTo>
                  <a:lnTo>
                    <a:pt x="81047" y="395"/>
                  </a:lnTo>
                  <a:lnTo>
                    <a:pt x="82715" y="746"/>
                  </a:lnTo>
                  <a:lnTo>
                    <a:pt x="83680" y="1624"/>
                  </a:lnTo>
                  <a:lnTo>
                    <a:pt x="84251" y="3159"/>
                  </a:lnTo>
                  <a:lnTo>
                    <a:pt x="84821" y="5880"/>
                  </a:lnTo>
                  <a:lnTo>
                    <a:pt x="85699" y="9829"/>
                  </a:lnTo>
                  <a:lnTo>
                    <a:pt x="85918" y="10839"/>
                  </a:lnTo>
                  <a:lnTo>
                    <a:pt x="85962" y="10926"/>
                  </a:lnTo>
                  <a:lnTo>
                    <a:pt x="86006" y="10970"/>
                  </a:lnTo>
                  <a:lnTo>
                    <a:pt x="86181" y="10970"/>
                  </a:lnTo>
                  <a:lnTo>
                    <a:pt x="86225" y="10926"/>
                  </a:lnTo>
                  <a:lnTo>
                    <a:pt x="86269" y="10839"/>
                  </a:lnTo>
                  <a:lnTo>
                    <a:pt x="86269" y="10795"/>
                  </a:lnTo>
                  <a:lnTo>
                    <a:pt x="86050" y="9742"/>
                  </a:lnTo>
                  <a:lnTo>
                    <a:pt x="85172" y="5792"/>
                  </a:lnTo>
                  <a:lnTo>
                    <a:pt x="84558" y="3072"/>
                  </a:lnTo>
                  <a:lnTo>
                    <a:pt x="83987" y="1448"/>
                  </a:lnTo>
                  <a:lnTo>
                    <a:pt x="83944" y="1360"/>
                  </a:lnTo>
                  <a:lnTo>
                    <a:pt x="82934" y="483"/>
                  </a:lnTo>
                  <a:lnTo>
                    <a:pt x="82847" y="439"/>
                  </a:lnTo>
                  <a:lnTo>
                    <a:pt x="81135" y="44"/>
                  </a:lnTo>
                  <a:lnTo>
                    <a:pt x="81091" y="44"/>
                  </a:lnTo>
                  <a:lnTo>
                    <a:pt x="77361"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 name="Google Shape;524;p7"/>
            <p:cNvSpPr/>
            <p:nvPr/>
          </p:nvSpPr>
          <p:spPr>
            <a:xfrm>
              <a:off x="3588400" y="602600"/>
              <a:ext cx="724050" cy="816175"/>
            </a:xfrm>
            <a:custGeom>
              <a:rect b="b" l="l" r="r" t="t"/>
              <a:pathLst>
                <a:path extrusionOk="0" h="32647" w="28962">
                  <a:moveTo>
                    <a:pt x="28698" y="0"/>
                  </a:moveTo>
                  <a:lnTo>
                    <a:pt x="26943" y="570"/>
                  </a:lnTo>
                  <a:lnTo>
                    <a:pt x="25363" y="614"/>
                  </a:lnTo>
                  <a:lnTo>
                    <a:pt x="24091" y="483"/>
                  </a:lnTo>
                  <a:lnTo>
                    <a:pt x="23959" y="527"/>
                  </a:lnTo>
                  <a:lnTo>
                    <a:pt x="22774" y="1273"/>
                  </a:lnTo>
                  <a:lnTo>
                    <a:pt x="19659" y="3686"/>
                  </a:lnTo>
                  <a:lnTo>
                    <a:pt x="16543" y="6187"/>
                  </a:lnTo>
                  <a:lnTo>
                    <a:pt x="15139" y="7504"/>
                  </a:lnTo>
                  <a:lnTo>
                    <a:pt x="13735" y="8732"/>
                  </a:lnTo>
                  <a:lnTo>
                    <a:pt x="12945" y="9741"/>
                  </a:lnTo>
                  <a:lnTo>
                    <a:pt x="11014" y="12901"/>
                  </a:lnTo>
                  <a:lnTo>
                    <a:pt x="10400" y="13910"/>
                  </a:lnTo>
                  <a:lnTo>
                    <a:pt x="9347" y="15446"/>
                  </a:lnTo>
                  <a:lnTo>
                    <a:pt x="7284" y="18254"/>
                  </a:lnTo>
                  <a:lnTo>
                    <a:pt x="6012" y="20404"/>
                  </a:lnTo>
                  <a:lnTo>
                    <a:pt x="4300" y="23520"/>
                  </a:lnTo>
                  <a:lnTo>
                    <a:pt x="2501" y="27030"/>
                  </a:lnTo>
                  <a:lnTo>
                    <a:pt x="0" y="32384"/>
                  </a:lnTo>
                  <a:lnTo>
                    <a:pt x="0" y="32471"/>
                  </a:lnTo>
                  <a:lnTo>
                    <a:pt x="0" y="32515"/>
                  </a:lnTo>
                  <a:lnTo>
                    <a:pt x="44" y="32559"/>
                  </a:lnTo>
                  <a:lnTo>
                    <a:pt x="88" y="32603"/>
                  </a:lnTo>
                  <a:lnTo>
                    <a:pt x="176" y="32647"/>
                  </a:lnTo>
                  <a:lnTo>
                    <a:pt x="263" y="32603"/>
                  </a:lnTo>
                  <a:lnTo>
                    <a:pt x="307" y="32515"/>
                  </a:lnTo>
                  <a:lnTo>
                    <a:pt x="2808" y="27206"/>
                  </a:lnTo>
                  <a:lnTo>
                    <a:pt x="4608" y="23695"/>
                  </a:lnTo>
                  <a:lnTo>
                    <a:pt x="6319" y="20580"/>
                  </a:lnTo>
                  <a:lnTo>
                    <a:pt x="7548" y="18430"/>
                  </a:lnTo>
                  <a:lnTo>
                    <a:pt x="9654" y="15665"/>
                  </a:lnTo>
                  <a:lnTo>
                    <a:pt x="10707" y="14086"/>
                  </a:lnTo>
                  <a:lnTo>
                    <a:pt x="11321" y="13076"/>
                  </a:lnTo>
                  <a:lnTo>
                    <a:pt x="13208" y="9961"/>
                  </a:lnTo>
                  <a:lnTo>
                    <a:pt x="13998" y="8952"/>
                  </a:lnTo>
                  <a:lnTo>
                    <a:pt x="15358" y="7767"/>
                  </a:lnTo>
                  <a:lnTo>
                    <a:pt x="16806" y="6450"/>
                  </a:lnTo>
                  <a:lnTo>
                    <a:pt x="19878" y="3949"/>
                  </a:lnTo>
                  <a:lnTo>
                    <a:pt x="22950" y="1580"/>
                  </a:lnTo>
                  <a:lnTo>
                    <a:pt x="24091" y="878"/>
                  </a:lnTo>
                  <a:lnTo>
                    <a:pt x="25319" y="965"/>
                  </a:lnTo>
                  <a:lnTo>
                    <a:pt x="25363" y="965"/>
                  </a:lnTo>
                  <a:lnTo>
                    <a:pt x="26987" y="878"/>
                  </a:lnTo>
                  <a:lnTo>
                    <a:pt x="27031" y="878"/>
                  </a:lnTo>
                  <a:lnTo>
                    <a:pt x="28830" y="351"/>
                  </a:lnTo>
                  <a:lnTo>
                    <a:pt x="28874" y="307"/>
                  </a:lnTo>
                  <a:lnTo>
                    <a:pt x="28917" y="263"/>
                  </a:lnTo>
                  <a:lnTo>
                    <a:pt x="28961" y="219"/>
                  </a:lnTo>
                  <a:lnTo>
                    <a:pt x="28917" y="132"/>
                  </a:lnTo>
                  <a:lnTo>
                    <a:pt x="28917" y="88"/>
                  </a:lnTo>
                  <a:lnTo>
                    <a:pt x="28874" y="44"/>
                  </a:lnTo>
                  <a:lnTo>
                    <a:pt x="28786"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 name="Google Shape;525;p7"/>
            <p:cNvSpPr/>
            <p:nvPr/>
          </p:nvSpPr>
          <p:spPr>
            <a:xfrm>
              <a:off x="3593875" y="1881700"/>
              <a:ext cx="2005375" cy="782200"/>
            </a:xfrm>
            <a:custGeom>
              <a:rect b="b" l="l" r="r" t="t"/>
              <a:pathLst>
                <a:path extrusionOk="0" h="31288" w="80215">
                  <a:moveTo>
                    <a:pt x="76528" y="0"/>
                  </a:moveTo>
                  <a:lnTo>
                    <a:pt x="74948" y="132"/>
                  </a:lnTo>
                  <a:lnTo>
                    <a:pt x="74905" y="132"/>
                  </a:lnTo>
                  <a:lnTo>
                    <a:pt x="72974" y="922"/>
                  </a:lnTo>
                  <a:lnTo>
                    <a:pt x="72930" y="966"/>
                  </a:lnTo>
                  <a:lnTo>
                    <a:pt x="71877" y="1800"/>
                  </a:lnTo>
                  <a:lnTo>
                    <a:pt x="70078" y="2677"/>
                  </a:lnTo>
                  <a:lnTo>
                    <a:pt x="64768" y="4564"/>
                  </a:lnTo>
                  <a:lnTo>
                    <a:pt x="61082" y="5924"/>
                  </a:lnTo>
                  <a:lnTo>
                    <a:pt x="57879" y="7065"/>
                  </a:lnTo>
                  <a:lnTo>
                    <a:pt x="54895" y="8031"/>
                  </a:lnTo>
                  <a:lnTo>
                    <a:pt x="51253" y="8250"/>
                  </a:lnTo>
                  <a:lnTo>
                    <a:pt x="51165" y="8294"/>
                  </a:lnTo>
                  <a:lnTo>
                    <a:pt x="48532" y="9566"/>
                  </a:lnTo>
                  <a:lnTo>
                    <a:pt x="45285" y="11234"/>
                  </a:lnTo>
                  <a:lnTo>
                    <a:pt x="42784" y="12726"/>
                  </a:lnTo>
                  <a:lnTo>
                    <a:pt x="40020" y="13867"/>
                  </a:lnTo>
                  <a:lnTo>
                    <a:pt x="33789" y="15139"/>
                  </a:lnTo>
                  <a:lnTo>
                    <a:pt x="28918" y="16017"/>
                  </a:lnTo>
                  <a:lnTo>
                    <a:pt x="28874" y="16017"/>
                  </a:lnTo>
                  <a:lnTo>
                    <a:pt x="26636" y="17070"/>
                  </a:lnTo>
                  <a:lnTo>
                    <a:pt x="24925" y="16851"/>
                  </a:lnTo>
                  <a:lnTo>
                    <a:pt x="24793" y="16851"/>
                  </a:lnTo>
                  <a:lnTo>
                    <a:pt x="24398" y="17114"/>
                  </a:lnTo>
                  <a:lnTo>
                    <a:pt x="24354" y="17158"/>
                  </a:lnTo>
                  <a:lnTo>
                    <a:pt x="24310" y="17202"/>
                  </a:lnTo>
                  <a:lnTo>
                    <a:pt x="23257" y="22028"/>
                  </a:lnTo>
                  <a:lnTo>
                    <a:pt x="22950" y="25363"/>
                  </a:lnTo>
                  <a:lnTo>
                    <a:pt x="22555" y="27206"/>
                  </a:lnTo>
                  <a:lnTo>
                    <a:pt x="21370" y="29883"/>
                  </a:lnTo>
                  <a:lnTo>
                    <a:pt x="20844" y="30717"/>
                  </a:lnTo>
                  <a:lnTo>
                    <a:pt x="20361" y="30936"/>
                  </a:lnTo>
                  <a:lnTo>
                    <a:pt x="15139" y="29795"/>
                  </a:lnTo>
                  <a:lnTo>
                    <a:pt x="11892" y="29049"/>
                  </a:lnTo>
                  <a:lnTo>
                    <a:pt x="8996" y="28435"/>
                  </a:lnTo>
                  <a:lnTo>
                    <a:pt x="7065" y="28172"/>
                  </a:lnTo>
                  <a:lnTo>
                    <a:pt x="7021" y="28172"/>
                  </a:lnTo>
                  <a:lnTo>
                    <a:pt x="5091" y="28216"/>
                  </a:lnTo>
                  <a:lnTo>
                    <a:pt x="220" y="26504"/>
                  </a:lnTo>
                  <a:lnTo>
                    <a:pt x="88" y="26504"/>
                  </a:lnTo>
                  <a:lnTo>
                    <a:pt x="44" y="26548"/>
                  </a:lnTo>
                  <a:lnTo>
                    <a:pt x="1" y="26592"/>
                  </a:lnTo>
                  <a:lnTo>
                    <a:pt x="1" y="26680"/>
                  </a:lnTo>
                  <a:lnTo>
                    <a:pt x="1" y="26724"/>
                  </a:lnTo>
                  <a:lnTo>
                    <a:pt x="44" y="26811"/>
                  </a:lnTo>
                  <a:lnTo>
                    <a:pt x="88" y="26811"/>
                  </a:lnTo>
                  <a:lnTo>
                    <a:pt x="5003" y="28567"/>
                  </a:lnTo>
                  <a:lnTo>
                    <a:pt x="5047" y="28567"/>
                  </a:lnTo>
                  <a:lnTo>
                    <a:pt x="7021" y="28523"/>
                  </a:lnTo>
                  <a:lnTo>
                    <a:pt x="8908" y="28786"/>
                  </a:lnTo>
                  <a:lnTo>
                    <a:pt x="11804" y="29356"/>
                  </a:lnTo>
                  <a:lnTo>
                    <a:pt x="15095" y="30146"/>
                  </a:lnTo>
                  <a:lnTo>
                    <a:pt x="20317" y="31287"/>
                  </a:lnTo>
                  <a:lnTo>
                    <a:pt x="20405" y="31287"/>
                  </a:lnTo>
                  <a:lnTo>
                    <a:pt x="21063" y="31024"/>
                  </a:lnTo>
                  <a:lnTo>
                    <a:pt x="21151" y="30936"/>
                  </a:lnTo>
                  <a:lnTo>
                    <a:pt x="21678" y="30058"/>
                  </a:lnTo>
                  <a:lnTo>
                    <a:pt x="21678" y="30015"/>
                  </a:lnTo>
                  <a:lnTo>
                    <a:pt x="22906" y="27338"/>
                  </a:lnTo>
                  <a:lnTo>
                    <a:pt x="22906" y="27294"/>
                  </a:lnTo>
                  <a:lnTo>
                    <a:pt x="23301" y="25451"/>
                  </a:lnTo>
                  <a:lnTo>
                    <a:pt x="23301" y="25407"/>
                  </a:lnTo>
                  <a:lnTo>
                    <a:pt x="23608" y="22072"/>
                  </a:lnTo>
                  <a:lnTo>
                    <a:pt x="24618" y="17377"/>
                  </a:lnTo>
                  <a:lnTo>
                    <a:pt x="24925" y="17202"/>
                  </a:lnTo>
                  <a:lnTo>
                    <a:pt x="26636" y="17421"/>
                  </a:lnTo>
                  <a:lnTo>
                    <a:pt x="26768" y="17377"/>
                  </a:lnTo>
                  <a:lnTo>
                    <a:pt x="29006" y="16368"/>
                  </a:lnTo>
                  <a:lnTo>
                    <a:pt x="33832" y="15446"/>
                  </a:lnTo>
                  <a:lnTo>
                    <a:pt x="40063" y="14218"/>
                  </a:lnTo>
                  <a:lnTo>
                    <a:pt x="40107" y="14218"/>
                  </a:lnTo>
                  <a:lnTo>
                    <a:pt x="42916" y="13033"/>
                  </a:lnTo>
                  <a:lnTo>
                    <a:pt x="42960" y="13033"/>
                  </a:lnTo>
                  <a:lnTo>
                    <a:pt x="45461" y="11541"/>
                  </a:lnTo>
                  <a:lnTo>
                    <a:pt x="48708" y="9874"/>
                  </a:lnTo>
                  <a:lnTo>
                    <a:pt x="51297" y="8601"/>
                  </a:lnTo>
                  <a:lnTo>
                    <a:pt x="54939" y="8338"/>
                  </a:lnTo>
                  <a:lnTo>
                    <a:pt x="54983" y="8338"/>
                  </a:lnTo>
                  <a:lnTo>
                    <a:pt x="57967" y="7372"/>
                  </a:lnTo>
                  <a:lnTo>
                    <a:pt x="61214" y="6231"/>
                  </a:lnTo>
                  <a:lnTo>
                    <a:pt x="64900" y="4915"/>
                  </a:lnTo>
                  <a:lnTo>
                    <a:pt x="70209" y="3028"/>
                  </a:lnTo>
                  <a:lnTo>
                    <a:pt x="70209" y="2984"/>
                  </a:lnTo>
                  <a:lnTo>
                    <a:pt x="72052" y="2107"/>
                  </a:lnTo>
                  <a:lnTo>
                    <a:pt x="72096" y="2107"/>
                  </a:lnTo>
                  <a:lnTo>
                    <a:pt x="73106" y="1273"/>
                  </a:lnTo>
                  <a:lnTo>
                    <a:pt x="75036" y="483"/>
                  </a:lnTo>
                  <a:lnTo>
                    <a:pt x="76440" y="352"/>
                  </a:lnTo>
                  <a:lnTo>
                    <a:pt x="76879" y="1010"/>
                  </a:lnTo>
                  <a:lnTo>
                    <a:pt x="77845" y="4345"/>
                  </a:lnTo>
                  <a:lnTo>
                    <a:pt x="79468" y="10356"/>
                  </a:lnTo>
                  <a:lnTo>
                    <a:pt x="79863" y="11848"/>
                  </a:lnTo>
                  <a:lnTo>
                    <a:pt x="79863" y="11892"/>
                  </a:lnTo>
                  <a:lnTo>
                    <a:pt x="79951" y="11936"/>
                  </a:lnTo>
                  <a:lnTo>
                    <a:pt x="79995" y="11980"/>
                  </a:lnTo>
                  <a:lnTo>
                    <a:pt x="80083" y="11936"/>
                  </a:lnTo>
                  <a:lnTo>
                    <a:pt x="80126" y="11936"/>
                  </a:lnTo>
                  <a:lnTo>
                    <a:pt x="80170" y="11892"/>
                  </a:lnTo>
                  <a:lnTo>
                    <a:pt x="80214" y="11804"/>
                  </a:lnTo>
                  <a:lnTo>
                    <a:pt x="80214" y="11760"/>
                  </a:lnTo>
                  <a:lnTo>
                    <a:pt x="78152" y="4257"/>
                  </a:lnTo>
                  <a:lnTo>
                    <a:pt x="77186" y="878"/>
                  </a:lnTo>
                  <a:lnTo>
                    <a:pt x="77186" y="834"/>
                  </a:lnTo>
                  <a:lnTo>
                    <a:pt x="76704" y="88"/>
                  </a:lnTo>
                  <a:lnTo>
                    <a:pt x="76616"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 name="Google Shape;526;p7"/>
            <p:cNvSpPr/>
            <p:nvPr/>
          </p:nvSpPr>
          <p:spPr>
            <a:xfrm>
              <a:off x="3578525" y="772625"/>
              <a:ext cx="221625" cy="436625"/>
            </a:xfrm>
            <a:custGeom>
              <a:rect b="b" l="l" r="r" t="t"/>
              <a:pathLst>
                <a:path extrusionOk="0" h="17465" w="8865">
                  <a:moveTo>
                    <a:pt x="8601" y="0"/>
                  </a:moveTo>
                  <a:lnTo>
                    <a:pt x="8513" y="44"/>
                  </a:lnTo>
                  <a:lnTo>
                    <a:pt x="7811" y="1097"/>
                  </a:lnTo>
                  <a:lnTo>
                    <a:pt x="4959" y="6275"/>
                  </a:lnTo>
                  <a:lnTo>
                    <a:pt x="4564" y="6846"/>
                  </a:lnTo>
                  <a:lnTo>
                    <a:pt x="3686" y="8206"/>
                  </a:lnTo>
                  <a:lnTo>
                    <a:pt x="3642" y="8206"/>
                  </a:lnTo>
                  <a:lnTo>
                    <a:pt x="2896" y="9742"/>
                  </a:lnTo>
                  <a:lnTo>
                    <a:pt x="1448" y="13516"/>
                  </a:lnTo>
                  <a:lnTo>
                    <a:pt x="1229" y="14130"/>
                  </a:lnTo>
                  <a:lnTo>
                    <a:pt x="0" y="17202"/>
                  </a:lnTo>
                  <a:lnTo>
                    <a:pt x="0" y="17289"/>
                  </a:lnTo>
                  <a:lnTo>
                    <a:pt x="0" y="17333"/>
                  </a:lnTo>
                  <a:lnTo>
                    <a:pt x="44" y="17421"/>
                  </a:lnTo>
                  <a:lnTo>
                    <a:pt x="88" y="17421"/>
                  </a:lnTo>
                  <a:lnTo>
                    <a:pt x="176" y="17465"/>
                  </a:lnTo>
                  <a:lnTo>
                    <a:pt x="263" y="17421"/>
                  </a:lnTo>
                  <a:lnTo>
                    <a:pt x="307" y="17333"/>
                  </a:lnTo>
                  <a:lnTo>
                    <a:pt x="1536" y="14262"/>
                  </a:lnTo>
                  <a:lnTo>
                    <a:pt x="1755" y="13647"/>
                  </a:lnTo>
                  <a:lnTo>
                    <a:pt x="3203" y="9874"/>
                  </a:lnTo>
                  <a:lnTo>
                    <a:pt x="3949" y="8382"/>
                  </a:lnTo>
                  <a:lnTo>
                    <a:pt x="4827" y="7021"/>
                  </a:lnTo>
                  <a:lnTo>
                    <a:pt x="5266" y="6495"/>
                  </a:lnTo>
                  <a:lnTo>
                    <a:pt x="5266" y="6451"/>
                  </a:lnTo>
                  <a:lnTo>
                    <a:pt x="8118" y="1273"/>
                  </a:lnTo>
                  <a:lnTo>
                    <a:pt x="8820" y="264"/>
                  </a:lnTo>
                  <a:lnTo>
                    <a:pt x="8864" y="176"/>
                  </a:lnTo>
                  <a:lnTo>
                    <a:pt x="8864" y="132"/>
                  </a:lnTo>
                  <a:lnTo>
                    <a:pt x="8820" y="44"/>
                  </a:lnTo>
                  <a:lnTo>
                    <a:pt x="8776"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 name="Google Shape;527;p7"/>
            <p:cNvSpPr/>
            <p:nvPr/>
          </p:nvSpPr>
          <p:spPr>
            <a:xfrm>
              <a:off x="3094725" y="818700"/>
              <a:ext cx="223825" cy="558400"/>
            </a:xfrm>
            <a:custGeom>
              <a:rect b="b" l="l" r="r" t="t"/>
              <a:pathLst>
                <a:path extrusionOk="0" h="22336" w="8953">
                  <a:moveTo>
                    <a:pt x="8733" y="0"/>
                  </a:moveTo>
                  <a:lnTo>
                    <a:pt x="8689" y="44"/>
                  </a:lnTo>
                  <a:lnTo>
                    <a:pt x="8645" y="88"/>
                  </a:lnTo>
                  <a:lnTo>
                    <a:pt x="8601" y="132"/>
                  </a:lnTo>
                  <a:lnTo>
                    <a:pt x="7329" y="3774"/>
                  </a:lnTo>
                  <a:lnTo>
                    <a:pt x="6056" y="6670"/>
                  </a:lnTo>
                  <a:lnTo>
                    <a:pt x="5530" y="7548"/>
                  </a:lnTo>
                  <a:lnTo>
                    <a:pt x="5047" y="8425"/>
                  </a:lnTo>
                  <a:lnTo>
                    <a:pt x="4170" y="10225"/>
                  </a:lnTo>
                  <a:lnTo>
                    <a:pt x="3380" y="12024"/>
                  </a:lnTo>
                  <a:lnTo>
                    <a:pt x="2634" y="13910"/>
                  </a:lnTo>
                  <a:lnTo>
                    <a:pt x="1976" y="15841"/>
                  </a:lnTo>
                  <a:lnTo>
                    <a:pt x="1317" y="17860"/>
                  </a:lnTo>
                  <a:lnTo>
                    <a:pt x="659" y="19966"/>
                  </a:lnTo>
                  <a:lnTo>
                    <a:pt x="1" y="22116"/>
                  </a:lnTo>
                  <a:lnTo>
                    <a:pt x="1" y="22204"/>
                  </a:lnTo>
                  <a:lnTo>
                    <a:pt x="45" y="22248"/>
                  </a:lnTo>
                  <a:lnTo>
                    <a:pt x="89" y="22292"/>
                  </a:lnTo>
                  <a:lnTo>
                    <a:pt x="133" y="22336"/>
                  </a:lnTo>
                  <a:lnTo>
                    <a:pt x="176" y="22336"/>
                  </a:lnTo>
                  <a:lnTo>
                    <a:pt x="308" y="22292"/>
                  </a:lnTo>
                  <a:lnTo>
                    <a:pt x="352" y="22204"/>
                  </a:lnTo>
                  <a:lnTo>
                    <a:pt x="1010" y="20054"/>
                  </a:lnTo>
                  <a:lnTo>
                    <a:pt x="1624" y="17991"/>
                  </a:lnTo>
                  <a:lnTo>
                    <a:pt x="2283" y="15973"/>
                  </a:lnTo>
                  <a:lnTo>
                    <a:pt x="2985" y="14042"/>
                  </a:lnTo>
                  <a:lnTo>
                    <a:pt x="3687" y="12155"/>
                  </a:lnTo>
                  <a:lnTo>
                    <a:pt x="4521" y="10356"/>
                  </a:lnTo>
                  <a:lnTo>
                    <a:pt x="5398" y="8601"/>
                  </a:lnTo>
                  <a:lnTo>
                    <a:pt x="5837" y="7723"/>
                  </a:lnTo>
                  <a:lnTo>
                    <a:pt x="6364" y="6846"/>
                  </a:lnTo>
                  <a:lnTo>
                    <a:pt x="7680" y="3906"/>
                  </a:lnTo>
                  <a:lnTo>
                    <a:pt x="8909" y="264"/>
                  </a:lnTo>
                  <a:lnTo>
                    <a:pt x="8953" y="176"/>
                  </a:lnTo>
                  <a:lnTo>
                    <a:pt x="8909" y="132"/>
                  </a:lnTo>
                  <a:lnTo>
                    <a:pt x="8865" y="44"/>
                  </a:lnTo>
                  <a:lnTo>
                    <a:pt x="8821" y="44"/>
                  </a:lnTo>
                  <a:lnTo>
                    <a:pt x="8733"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 name="Google Shape;528;p7"/>
            <p:cNvSpPr/>
            <p:nvPr/>
          </p:nvSpPr>
          <p:spPr>
            <a:xfrm>
              <a:off x="2789775" y="804425"/>
              <a:ext cx="392750" cy="774525"/>
            </a:xfrm>
            <a:custGeom>
              <a:rect b="b" l="l" r="r" t="t"/>
              <a:pathLst>
                <a:path extrusionOk="0" h="30981" w="15710">
                  <a:moveTo>
                    <a:pt x="15446" y="1"/>
                  </a:moveTo>
                  <a:lnTo>
                    <a:pt x="15402" y="45"/>
                  </a:lnTo>
                  <a:lnTo>
                    <a:pt x="15358" y="89"/>
                  </a:lnTo>
                  <a:lnTo>
                    <a:pt x="13998" y="2985"/>
                  </a:lnTo>
                  <a:lnTo>
                    <a:pt x="12550" y="5925"/>
                  </a:lnTo>
                  <a:lnTo>
                    <a:pt x="12374" y="6232"/>
                  </a:lnTo>
                  <a:lnTo>
                    <a:pt x="11058" y="8777"/>
                  </a:lnTo>
                  <a:lnTo>
                    <a:pt x="9522" y="11893"/>
                  </a:lnTo>
                  <a:lnTo>
                    <a:pt x="8469" y="14920"/>
                  </a:lnTo>
                  <a:lnTo>
                    <a:pt x="7021" y="18211"/>
                  </a:lnTo>
                  <a:lnTo>
                    <a:pt x="4739" y="22248"/>
                  </a:lnTo>
                  <a:lnTo>
                    <a:pt x="3862" y="23126"/>
                  </a:lnTo>
                  <a:lnTo>
                    <a:pt x="3862" y="23170"/>
                  </a:lnTo>
                  <a:lnTo>
                    <a:pt x="2370" y="25890"/>
                  </a:lnTo>
                  <a:lnTo>
                    <a:pt x="44" y="30717"/>
                  </a:lnTo>
                  <a:lnTo>
                    <a:pt x="0" y="30805"/>
                  </a:lnTo>
                  <a:lnTo>
                    <a:pt x="0" y="30893"/>
                  </a:lnTo>
                  <a:lnTo>
                    <a:pt x="44" y="30937"/>
                  </a:lnTo>
                  <a:lnTo>
                    <a:pt x="88" y="30980"/>
                  </a:lnTo>
                  <a:lnTo>
                    <a:pt x="263" y="30980"/>
                  </a:lnTo>
                  <a:lnTo>
                    <a:pt x="351" y="30893"/>
                  </a:lnTo>
                  <a:lnTo>
                    <a:pt x="2677" y="26066"/>
                  </a:lnTo>
                  <a:lnTo>
                    <a:pt x="4125" y="23389"/>
                  </a:lnTo>
                  <a:lnTo>
                    <a:pt x="5002" y="22512"/>
                  </a:lnTo>
                  <a:lnTo>
                    <a:pt x="5002" y="22468"/>
                  </a:lnTo>
                  <a:lnTo>
                    <a:pt x="7328" y="18343"/>
                  </a:lnTo>
                  <a:lnTo>
                    <a:pt x="8776" y="15052"/>
                  </a:lnTo>
                  <a:lnTo>
                    <a:pt x="9829" y="12024"/>
                  </a:lnTo>
                  <a:lnTo>
                    <a:pt x="11365" y="8909"/>
                  </a:lnTo>
                  <a:lnTo>
                    <a:pt x="12682" y="6408"/>
                  </a:lnTo>
                  <a:lnTo>
                    <a:pt x="12857" y="6056"/>
                  </a:lnTo>
                  <a:lnTo>
                    <a:pt x="14349" y="3116"/>
                  </a:lnTo>
                  <a:lnTo>
                    <a:pt x="15665" y="264"/>
                  </a:lnTo>
                  <a:lnTo>
                    <a:pt x="15709" y="177"/>
                  </a:lnTo>
                  <a:lnTo>
                    <a:pt x="15665" y="89"/>
                  </a:lnTo>
                  <a:lnTo>
                    <a:pt x="15665" y="45"/>
                  </a:lnTo>
                  <a:lnTo>
                    <a:pt x="15578"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 name="Google Shape;529;p7"/>
            <p:cNvSpPr/>
            <p:nvPr/>
          </p:nvSpPr>
          <p:spPr>
            <a:xfrm>
              <a:off x="2674575" y="1020550"/>
              <a:ext cx="230400" cy="590225"/>
            </a:xfrm>
            <a:custGeom>
              <a:rect b="b" l="l" r="r" t="t"/>
              <a:pathLst>
                <a:path extrusionOk="0" h="23609" w="9216">
                  <a:moveTo>
                    <a:pt x="8996" y="0"/>
                  </a:moveTo>
                  <a:lnTo>
                    <a:pt x="8952" y="44"/>
                  </a:lnTo>
                  <a:lnTo>
                    <a:pt x="8908" y="88"/>
                  </a:lnTo>
                  <a:lnTo>
                    <a:pt x="8865" y="132"/>
                  </a:lnTo>
                  <a:lnTo>
                    <a:pt x="7811" y="3774"/>
                  </a:lnTo>
                  <a:lnTo>
                    <a:pt x="6583" y="6231"/>
                  </a:lnTo>
                  <a:lnTo>
                    <a:pt x="3994" y="11541"/>
                  </a:lnTo>
                  <a:lnTo>
                    <a:pt x="2282" y="14744"/>
                  </a:lnTo>
                  <a:lnTo>
                    <a:pt x="527" y="18342"/>
                  </a:lnTo>
                  <a:lnTo>
                    <a:pt x="527" y="18386"/>
                  </a:lnTo>
                  <a:lnTo>
                    <a:pt x="1" y="20405"/>
                  </a:lnTo>
                  <a:lnTo>
                    <a:pt x="1" y="20449"/>
                  </a:lnTo>
                  <a:lnTo>
                    <a:pt x="176" y="23432"/>
                  </a:lnTo>
                  <a:lnTo>
                    <a:pt x="220" y="23564"/>
                  </a:lnTo>
                  <a:lnTo>
                    <a:pt x="352" y="23608"/>
                  </a:lnTo>
                  <a:lnTo>
                    <a:pt x="439" y="23564"/>
                  </a:lnTo>
                  <a:lnTo>
                    <a:pt x="483" y="23520"/>
                  </a:lnTo>
                  <a:lnTo>
                    <a:pt x="527" y="23476"/>
                  </a:lnTo>
                  <a:lnTo>
                    <a:pt x="527" y="23389"/>
                  </a:lnTo>
                  <a:lnTo>
                    <a:pt x="352" y="20449"/>
                  </a:lnTo>
                  <a:lnTo>
                    <a:pt x="834" y="18474"/>
                  </a:lnTo>
                  <a:lnTo>
                    <a:pt x="2590" y="14876"/>
                  </a:lnTo>
                  <a:lnTo>
                    <a:pt x="4301" y="11716"/>
                  </a:lnTo>
                  <a:lnTo>
                    <a:pt x="6890" y="6363"/>
                  </a:lnTo>
                  <a:lnTo>
                    <a:pt x="8162" y="3906"/>
                  </a:lnTo>
                  <a:lnTo>
                    <a:pt x="8162" y="3862"/>
                  </a:lnTo>
                  <a:lnTo>
                    <a:pt x="9216" y="264"/>
                  </a:lnTo>
                  <a:lnTo>
                    <a:pt x="9216" y="176"/>
                  </a:lnTo>
                  <a:lnTo>
                    <a:pt x="9172" y="88"/>
                  </a:lnTo>
                  <a:lnTo>
                    <a:pt x="9128" y="44"/>
                  </a:lnTo>
                  <a:lnTo>
                    <a:pt x="9084" y="44"/>
                  </a:lnTo>
                  <a:lnTo>
                    <a:pt x="8996"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 name="Google Shape;530;p7"/>
            <p:cNvSpPr/>
            <p:nvPr/>
          </p:nvSpPr>
          <p:spPr>
            <a:xfrm>
              <a:off x="2044900" y="1165350"/>
              <a:ext cx="481600" cy="961000"/>
            </a:xfrm>
            <a:custGeom>
              <a:rect b="b" l="l" r="r" t="t"/>
              <a:pathLst>
                <a:path extrusionOk="0" h="38440" w="19264">
                  <a:moveTo>
                    <a:pt x="19088" y="1"/>
                  </a:moveTo>
                  <a:lnTo>
                    <a:pt x="19001" y="44"/>
                  </a:lnTo>
                  <a:lnTo>
                    <a:pt x="18957" y="88"/>
                  </a:lnTo>
                  <a:lnTo>
                    <a:pt x="18957" y="132"/>
                  </a:lnTo>
                  <a:lnTo>
                    <a:pt x="18386" y="2326"/>
                  </a:lnTo>
                  <a:lnTo>
                    <a:pt x="16763" y="5530"/>
                  </a:lnTo>
                  <a:lnTo>
                    <a:pt x="14656" y="9786"/>
                  </a:lnTo>
                  <a:lnTo>
                    <a:pt x="14656" y="9830"/>
                  </a:lnTo>
                  <a:lnTo>
                    <a:pt x="14218" y="11366"/>
                  </a:lnTo>
                  <a:lnTo>
                    <a:pt x="14218" y="11409"/>
                  </a:lnTo>
                  <a:lnTo>
                    <a:pt x="14042" y="15095"/>
                  </a:lnTo>
                  <a:lnTo>
                    <a:pt x="13559" y="17114"/>
                  </a:lnTo>
                  <a:lnTo>
                    <a:pt x="11936" y="20098"/>
                  </a:lnTo>
                  <a:lnTo>
                    <a:pt x="9522" y="23915"/>
                  </a:lnTo>
                  <a:lnTo>
                    <a:pt x="7328" y="27557"/>
                  </a:lnTo>
                  <a:lnTo>
                    <a:pt x="7284" y="27601"/>
                  </a:lnTo>
                  <a:lnTo>
                    <a:pt x="6626" y="29927"/>
                  </a:lnTo>
                  <a:lnTo>
                    <a:pt x="5749" y="33876"/>
                  </a:lnTo>
                  <a:lnTo>
                    <a:pt x="5310" y="34754"/>
                  </a:lnTo>
                  <a:lnTo>
                    <a:pt x="4915" y="34885"/>
                  </a:lnTo>
                  <a:lnTo>
                    <a:pt x="3072" y="34973"/>
                  </a:lnTo>
                  <a:lnTo>
                    <a:pt x="3028" y="34973"/>
                  </a:lnTo>
                  <a:lnTo>
                    <a:pt x="1492" y="35280"/>
                  </a:lnTo>
                  <a:lnTo>
                    <a:pt x="1448" y="35324"/>
                  </a:lnTo>
                  <a:lnTo>
                    <a:pt x="658" y="35851"/>
                  </a:lnTo>
                  <a:lnTo>
                    <a:pt x="615" y="35939"/>
                  </a:lnTo>
                  <a:lnTo>
                    <a:pt x="132" y="37211"/>
                  </a:lnTo>
                  <a:lnTo>
                    <a:pt x="88" y="37255"/>
                  </a:lnTo>
                  <a:lnTo>
                    <a:pt x="0" y="38264"/>
                  </a:lnTo>
                  <a:lnTo>
                    <a:pt x="44" y="38352"/>
                  </a:lnTo>
                  <a:lnTo>
                    <a:pt x="44" y="38396"/>
                  </a:lnTo>
                  <a:lnTo>
                    <a:pt x="88" y="38440"/>
                  </a:lnTo>
                  <a:lnTo>
                    <a:pt x="176" y="38440"/>
                  </a:lnTo>
                  <a:lnTo>
                    <a:pt x="307" y="38396"/>
                  </a:lnTo>
                  <a:lnTo>
                    <a:pt x="351" y="38308"/>
                  </a:lnTo>
                  <a:lnTo>
                    <a:pt x="439" y="37299"/>
                  </a:lnTo>
                  <a:lnTo>
                    <a:pt x="922" y="36114"/>
                  </a:lnTo>
                  <a:lnTo>
                    <a:pt x="1624" y="35631"/>
                  </a:lnTo>
                  <a:lnTo>
                    <a:pt x="3072" y="35324"/>
                  </a:lnTo>
                  <a:lnTo>
                    <a:pt x="4959" y="35237"/>
                  </a:lnTo>
                  <a:lnTo>
                    <a:pt x="5003" y="35237"/>
                  </a:lnTo>
                  <a:lnTo>
                    <a:pt x="5485" y="35061"/>
                  </a:lnTo>
                  <a:lnTo>
                    <a:pt x="5573" y="35017"/>
                  </a:lnTo>
                  <a:lnTo>
                    <a:pt x="5617" y="34973"/>
                  </a:lnTo>
                  <a:lnTo>
                    <a:pt x="6056" y="34052"/>
                  </a:lnTo>
                  <a:lnTo>
                    <a:pt x="6056" y="34008"/>
                  </a:lnTo>
                  <a:lnTo>
                    <a:pt x="6977" y="29971"/>
                  </a:lnTo>
                  <a:lnTo>
                    <a:pt x="7635" y="27733"/>
                  </a:lnTo>
                  <a:lnTo>
                    <a:pt x="9829" y="24135"/>
                  </a:lnTo>
                  <a:lnTo>
                    <a:pt x="12243" y="20273"/>
                  </a:lnTo>
                  <a:lnTo>
                    <a:pt x="13866" y="17289"/>
                  </a:lnTo>
                  <a:lnTo>
                    <a:pt x="13910" y="17246"/>
                  </a:lnTo>
                  <a:lnTo>
                    <a:pt x="14393" y="15139"/>
                  </a:lnTo>
                  <a:lnTo>
                    <a:pt x="14393" y="15095"/>
                  </a:lnTo>
                  <a:lnTo>
                    <a:pt x="14569" y="11453"/>
                  </a:lnTo>
                  <a:lnTo>
                    <a:pt x="14963" y="9961"/>
                  </a:lnTo>
                  <a:lnTo>
                    <a:pt x="17070" y="5661"/>
                  </a:lnTo>
                  <a:lnTo>
                    <a:pt x="18693" y="2458"/>
                  </a:lnTo>
                  <a:lnTo>
                    <a:pt x="18693" y="2414"/>
                  </a:lnTo>
                  <a:lnTo>
                    <a:pt x="19264" y="220"/>
                  </a:lnTo>
                  <a:lnTo>
                    <a:pt x="19264" y="176"/>
                  </a:lnTo>
                  <a:lnTo>
                    <a:pt x="19264" y="88"/>
                  </a:lnTo>
                  <a:lnTo>
                    <a:pt x="19220" y="44"/>
                  </a:lnTo>
                  <a:lnTo>
                    <a:pt x="19132"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 name="Google Shape;531;p7"/>
            <p:cNvSpPr/>
            <p:nvPr/>
          </p:nvSpPr>
          <p:spPr>
            <a:xfrm>
              <a:off x="3057425" y="781400"/>
              <a:ext cx="247950" cy="648350"/>
            </a:xfrm>
            <a:custGeom>
              <a:rect b="b" l="l" r="r" t="t"/>
              <a:pathLst>
                <a:path extrusionOk="0" h="25934" w="9918">
                  <a:moveTo>
                    <a:pt x="9742" y="0"/>
                  </a:moveTo>
                  <a:lnTo>
                    <a:pt x="9655" y="44"/>
                  </a:lnTo>
                  <a:lnTo>
                    <a:pt x="9611" y="88"/>
                  </a:lnTo>
                  <a:lnTo>
                    <a:pt x="9567" y="132"/>
                  </a:lnTo>
                  <a:lnTo>
                    <a:pt x="8514" y="3028"/>
                  </a:lnTo>
                  <a:lnTo>
                    <a:pt x="7110" y="6363"/>
                  </a:lnTo>
                  <a:lnTo>
                    <a:pt x="5486" y="9654"/>
                  </a:lnTo>
                  <a:lnTo>
                    <a:pt x="3073" y="14744"/>
                  </a:lnTo>
                  <a:lnTo>
                    <a:pt x="2458" y="16631"/>
                  </a:lnTo>
                  <a:lnTo>
                    <a:pt x="1537" y="19615"/>
                  </a:lnTo>
                  <a:lnTo>
                    <a:pt x="528" y="22950"/>
                  </a:lnTo>
                  <a:lnTo>
                    <a:pt x="1" y="25714"/>
                  </a:lnTo>
                  <a:lnTo>
                    <a:pt x="1" y="25802"/>
                  </a:lnTo>
                  <a:lnTo>
                    <a:pt x="45" y="25846"/>
                  </a:lnTo>
                  <a:lnTo>
                    <a:pt x="89" y="25890"/>
                  </a:lnTo>
                  <a:lnTo>
                    <a:pt x="133" y="25934"/>
                  </a:lnTo>
                  <a:lnTo>
                    <a:pt x="176" y="25934"/>
                  </a:lnTo>
                  <a:lnTo>
                    <a:pt x="264" y="25890"/>
                  </a:lnTo>
                  <a:lnTo>
                    <a:pt x="352" y="25802"/>
                  </a:lnTo>
                  <a:lnTo>
                    <a:pt x="879" y="23038"/>
                  </a:lnTo>
                  <a:lnTo>
                    <a:pt x="1888" y="19703"/>
                  </a:lnTo>
                  <a:lnTo>
                    <a:pt x="2809" y="16763"/>
                  </a:lnTo>
                  <a:lnTo>
                    <a:pt x="3424" y="14876"/>
                  </a:lnTo>
                  <a:lnTo>
                    <a:pt x="5793" y="9830"/>
                  </a:lnTo>
                  <a:lnTo>
                    <a:pt x="7461" y="6495"/>
                  </a:lnTo>
                  <a:lnTo>
                    <a:pt x="8821" y="3160"/>
                  </a:lnTo>
                  <a:lnTo>
                    <a:pt x="9918" y="264"/>
                  </a:lnTo>
                  <a:lnTo>
                    <a:pt x="9918" y="176"/>
                  </a:lnTo>
                  <a:lnTo>
                    <a:pt x="9918" y="132"/>
                  </a:lnTo>
                  <a:lnTo>
                    <a:pt x="9874" y="44"/>
                  </a:lnTo>
                  <a:lnTo>
                    <a:pt x="9786" y="44"/>
                  </a:lnTo>
                  <a:lnTo>
                    <a:pt x="9742"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 name="Google Shape;532;p7"/>
            <p:cNvSpPr/>
            <p:nvPr/>
          </p:nvSpPr>
          <p:spPr>
            <a:xfrm>
              <a:off x="3021225" y="785800"/>
              <a:ext cx="255650" cy="654925"/>
            </a:xfrm>
            <a:custGeom>
              <a:rect b="b" l="l" r="r" t="t"/>
              <a:pathLst>
                <a:path extrusionOk="0" h="26197" w="10226">
                  <a:moveTo>
                    <a:pt x="9962" y="0"/>
                  </a:moveTo>
                  <a:lnTo>
                    <a:pt x="9918" y="44"/>
                  </a:lnTo>
                  <a:lnTo>
                    <a:pt x="9874" y="132"/>
                  </a:lnTo>
                  <a:lnTo>
                    <a:pt x="8821" y="2852"/>
                  </a:lnTo>
                  <a:lnTo>
                    <a:pt x="7241" y="6407"/>
                  </a:lnTo>
                  <a:lnTo>
                    <a:pt x="5442" y="9961"/>
                  </a:lnTo>
                  <a:lnTo>
                    <a:pt x="3906" y="12989"/>
                  </a:lnTo>
                  <a:lnTo>
                    <a:pt x="3906" y="13032"/>
                  </a:lnTo>
                  <a:lnTo>
                    <a:pt x="2151" y="18210"/>
                  </a:lnTo>
                  <a:lnTo>
                    <a:pt x="484" y="23388"/>
                  </a:lnTo>
                  <a:lnTo>
                    <a:pt x="1" y="25977"/>
                  </a:lnTo>
                  <a:lnTo>
                    <a:pt x="1" y="26065"/>
                  </a:lnTo>
                  <a:lnTo>
                    <a:pt x="45" y="26109"/>
                  </a:lnTo>
                  <a:lnTo>
                    <a:pt x="89" y="26153"/>
                  </a:lnTo>
                  <a:lnTo>
                    <a:pt x="133" y="26197"/>
                  </a:lnTo>
                  <a:lnTo>
                    <a:pt x="176" y="26197"/>
                  </a:lnTo>
                  <a:lnTo>
                    <a:pt x="308" y="26153"/>
                  </a:lnTo>
                  <a:lnTo>
                    <a:pt x="352" y="26065"/>
                  </a:lnTo>
                  <a:lnTo>
                    <a:pt x="835" y="23476"/>
                  </a:lnTo>
                  <a:lnTo>
                    <a:pt x="2458" y="18342"/>
                  </a:lnTo>
                  <a:lnTo>
                    <a:pt x="4257" y="13164"/>
                  </a:lnTo>
                  <a:lnTo>
                    <a:pt x="5749" y="10136"/>
                  </a:lnTo>
                  <a:lnTo>
                    <a:pt x="7548" y="6538"/>
                  </a:lnTo>
                  <a:lnTo>
                    <a:pt x="9128" y="3028"/>
                  </a:lnTo>
                  <a:lnTo>
                    <a:pt x="10225" y="263"/>
                  </a:lnTo>
                  <a:lnTo>
                    <a:pt x="10225" y="176"/>
                  </a:lnTo>
                  <a:lnTo>
                    <a:pt x="10225" y="88"/>
                  </a:lnTo>
                  <a:lnTo>
                    <a:pt x="10181" y="44"/>
                  </a:lnTo>
                  <a:lnTo>
                    <a:pt x="10093"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 name="Google Shape;533;p7"/>
            <p:cNvSpPr/>
            <p:nvPr/>
          </p:nvSpPr>
          <p:spPr>
            <a:xfrm>
              <a:off x="2918125" y="827475"/>
              <a:ext cx="313750" cy="633000"/>
            </a:xfrm>
            <a:custGeom>
              <a:rect b="b" l="l" r="r" t="t"/>
              <a:pathLst>
                <a:path extrusionOk="0" h="25320" w="12550">
                  <a:moveTo>
                    <a:pt x="12331" y="0"/>
                  </a:moveTo>
                  <a:lnTo>
                    <a:pt x="12243" y="44"/>
                  </a:lnTo>
                  <a:lnTo>
                    <a:pt x="12199" y="88"/>
                  </a:lnTo>
                  <a:lnTo>
                    <a:pt x="10531" y="3862"/>
                  </a:lnTo>
                  <a:lnTo>
                    <a:pt x="9259" y="6407"/>
                  </a:lnTo>
                  <a:lnTo>
                    <a:pt x="6538" y="11936"/>
                  </a:lnTo>
                  <a:lnTo>
                    <a:pt x="4037" y="19483"/>
                  </a:lnTo>
                  <a:lnTo>
                    <a:pt x="2896" y="22160"/>
                  </a:lnTo>
                  <a:lnTo>
                    <a:pt x="1711" y="23608"/>
                  </a:lnTo>
                  <a:lnTo>
                    <a:pt x="746" y="23652"/>
                  </a:lnTo>
                  <a:lnTo>
                    <a:pt x="658" y="23696"/>
                  </a:lnTo>
                  <a:lnTo>
                    <a:pt x="614" y="23784"/>
                  </a:lnTo>
                  <a:lnTo>
                    <a:pt x="44" y="25100"/>
                  </a:lnTo>
                  <a:lnTo>
                    <a:pt x="0" y="25144"/>
                  </a:lnTo>
                  <a:lnTo>
                    <a:pt x="44" y="25232"/>
                  </a:lnTo>
                  <a:lnTo>
                    <a:pt x="88" y="25276"/>
                  </a:lnTo>
                  <a:lnTo>
                    <a:pt x="132" y="25319"/>
                  </a:lnTo>
                  <a:lnTo>
                    <a:pt x="307" y="25319"/>
                  </a:lnTo>
                  <a:lnTo>
                    <a:pt x="351" y="25232"/>
                  </a:lnTo>
                  <a:lnTo>
                    <a:pt x="878" y="24003"/>
                  </a:lnTo>
                  <a:lnTo>
                    <a:pt x="1799" y="23959"/>
                  </a:lnTo>
                  <a:lnTo>
                    <a:pt x="1887" y="23915"/>
                  </a:lnTo>
                  <a:lnTo>
                    <a:pt x="1931" y="23871"/>
                  </a:lnTo>
                  <a:lnTo>
                    <a:pt x="3203" y="22379"/>
                  </a:lnTo>
                  <a:lnTo>
                    <a:pt x="3247" y="22336"/>
                  </a:lnTo>
                  <a:lnTo>
                    <a:pt x="4388" y="19615"/>
                  </a:lnTo>
                  <a:lnTo>
                    <a:pt x="6845" y="12068"/>
                  </a:lnTo>
                  <a:lnTo>
                    <a:pt x="9566" y="6539"/>
                  </a:lnTo>
                  <a:lnTo>
                    <a:pt x="10839" y="3994"/>
                  </a:lnTo>
                  <a:lnTo>
                    <a:pt x="12550" y="220"/>
                  </a:lnTo>
                  <a:lnTo>
                    <a:pt x="12550" y="176"/>
                  </a:lnTo>
                  <a:lnTo>
                    <a:pt x="12550" y="88"/>
                  </a:lnTo>
                  <a:lnTo>
                    <a:pt x="12506" y="44"/>
                  </a:lnTo>
                  <a:lnTo>
                    <a:pt x="12462"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 name="Google Shape;534;p7"/>
            <p:cNvSpPr/>
            <p:nvPr/>
          </p:nvSpPr>
          <p:spPr>
            <a:xfrm>
              <a:off x="2828150" y="830775"/>
              <a:ext cx="373025" cy="702100"/>
            </a:xfrm>
            <a:custGeom>
              <a:rect b="b" l="l" r="r" t="t"/>
              <a:pathLst>
                <a:path extrusionOk="0" h="28084" w="14921">
                  <a:moveTo>
                    <a:pt x="14701" y="0"/>
                  </a:moveTo>
                  <a:lnTo>
                    <a:pt x="14613" y="44"/>
                  </a:lnTo>
                  <a:lnTo>
                    <a:pt x="14569" y="88"/>
                  </a:lnTo>
                  <a:lnTo>
                    <a:pt x="13297" y="2808"/>
                  </a:lnTo>
                  <a:lnTo>
                    <a:pt x="11893" y="5573"/>
                  </a:lnTo>
                  <a:lnTo>
                    <a:pt x="9962" y="9434"/>
                  </a:lnTo>
                  <a:lnTo>
                    <a:pt x="8602" y="12506"/>
                  </a:lnTo>
                  <a:lnTo>
                    <a:pt x="7592" y="15622"/>
                  </a:lnTo>
                  <a:lnTo>
                    <a:pt x="6144" y="19351"/>
                  </a:lnTo>
                  <a:lnTo>
                    <a:pt x="4389" y="22204"/>
                  </a:lnTo>
                  <a:lnTo>
                    <a:pt x="3555" y="22555"/>
                  </a:lnTo>
                  <a:lnTo>
                    <a:pt x="3511" y="22598"/>
                  </a:lnTo>
                  <a:lnTo>
                    <a:pt x="2809" y="23344"/>
                  </a:lnTo>
                  <a:lnTo>
                    <a:pt x="2765" y="23388"/>
                  </a:lnTo>
                  <a:lnTo>
                    <a:pt x="45" y="27820"/>
                  </a:lnTo>
                  <a:lnTo>
                    <a:pt x="1" y="27864"/>
                  </a:lnTo>
                  <a:lnTo>
                    <a:pt x="1" y="27952"/>
                  </a:lnTo>
                  <a:lnTo>
                    <a:pt x="45" y="27996"/>
                  </a:lnTo>
                  <a:lnTo>
                    <a:pt x="89" y="28040"/>
                  </a:lnTo>
                  <a:lnTo>
                    <a:pt x="176" y="28084"/>
                  </a:lnTo>
                  <a:lnTo>
                    <a:pt x="264" y="28084"/>
                  </a:lnTo>
                  <a:lnTo>
                    <a:pt x="352" y="27996"/>
                  </a:lnTo>
                  <a:lnTo>
                    <a:pt x="3073" y="23564"/>
                  </a:lnTo>
                  <a:lnTo>
                    <a:pt x="3731" y="22862"/>
                  </a:lnTo>
                  <a:lnTo>
                    <a:pt x="4565" y="22511"/>
                  </a:lnTo>
                  <a:lnTo>
                    <a:pt x="4652" y="22423"/>
                  </a:lnTo>
                  <a:lnTo>
                    <a:pt x="6451" y="19527"/>
                  </a:lnTo>
                  <a:lnTo>
                    <a:pt x="7943" y="15753"/>
                  </a:lnTo>
                  <a:lnTo>
                    <a:pt x="8953" y="12638"/>
                  </a:lnTo>
                  <a:lnTo>
                    <a:pt x="10269" y="9566"/>
                  </a:lnTo>
                  <a:lnTo>
                    <a:pt x="12200" y="5705"/>
                  </a:lnTo>
                  <a:lnTo>
                    <a:pt x="13648" y="2940"/>
                  </a:lnTo>
                  <a:lnTo>
                    <a:pt x="14920" y="220"/>
                  </a:lnTo>
                  <a:lnTo>
                    <a:pt x="14920" y="176"/>
                  </a:lnTo>
                  <a:lnTo>
                    <a:pt x="14920" y="88"/>
                  </a:lnTo>
                  <a:lnTo>
                    <a:pt x="14876" y="44"/>
                  </a:lnTo>
                  <a:lnTo>
                    <a:pt x="14833"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 name="Google Shape;535;p7"/>
            <p:cNvSpPr/>
            <p:nvPr/>
          </p:nvSpPr>
          <p:spPr>
            <a:xfrm>
              <a:off x="2789775" y="802250"/>
              <a:ext cx="359825" cy="736100"/>
            </a:xfrm>
            <a:custGeom>
              <a:rect b="b" l="l" r="r" t="t"/>
              <a:pathLst>
                <a:path extrusionOk="0" h="29444" w="14393">
                  <a:moveTo>
                    <a:pt x="14174" y="0"/>
                  </a:moveTo>
                  <a:lnTo>
                    <a:pt x="14086" y="44"/>
                  </a:lnTo>
                  <a:lnTo>
                    <a:pt x="14086" y="132"/>
                  </a:lnTo>
                  <a:lnTo>
                    <a:pt x="13164" y="2150"/>
                  </a:lnTo>
                  <a:lnTo>
                    <a:pt x="11585" y="5266"/>
                  </a:lnTo>
                  <a:lnTo>
                    <a:pt x="9742" y="9040"/>
                  </a:lnTo>
                  <a:lnTo>
                    <a:pt x="7942" y="12769"/>
                  </a:lnTo>
                  <a:lnTo>
                    <a:pt x="6494" y="15841"/>
                  </a:lnTo>
                  <a:lnTo>
                    <a:pt x="4959" y="18913"/>
                  </a:lnTo>
                  <a:lnTo>
                    <a:pt x="3379" y="22028"/>
                  </a:lnTo>
                  <a:lnTo>
                    <a:pt x="1711" y="25144"/>
                  </a:lnTo>
                  <a:lnTo>
                    <a:pt x="0" y="29225"/>
                  </a:lnTo>
                  <a:lnTo>
                    <a:pt x="0" y="29268"/>
                  </a:lnTo>
                  <a:lnTo>
                    <a:pt x="0" y="29356"/>
                  </a:lnTo>
                  <a:lnTo>
                    <a:pt x="44" y="29400"/>
                  </a:lnTo>
                  <a:lnTo>
                    <a:pt x="132" y="29444"/>
                  </a:lnTo>
                  <a:lnTo>
                    <a:pt x="176" y="29444"/>
                  </a:lnTo>
                  <a:lnTo>
                    <a:pt x="263" y="29400"/>
                  </a:lnTo>
                  <a:lnTo>
                    <a:pt x="351" y="29356"/>
                  </a:lnTo>
                  <a:lnTo>
                    <a:pt x="2019" y="25319"/>
                  </a:lnTo>
                  <a:lnTo>
                    <a:pt x="3686" y="22204"/>
                  </a:lnTo>
                  <a:lnTo>
                    <a:pt x="5266" y="19088"/>
                  </a:lnTo>
                  <a:lnTo>
                    <a:pt x="6802" y="15973"/>
                  </a:lnTo>
                  <a:lnTo>
                    <a:pt x="8250" y="12901"/>
                  </a:lnTo>
                  <a:lnTo>
                    <a:pt x="10049" y="9171"/>
                  </a:lnTo>
                  <a:lnTo>
                    <a:pt x="11892" y="5441"/>
                  </a:lnTo>
                  <a:lnTo>
                    <a:pt x="13471" y="2326"/>
                  </a:lnTo>
                  <a:lnTo>
                    <a:pt x="14393" y="264"/>
                  </a:lnTo>
                  <a:lnTo>
                    <a:pt x="14393" y="176"/>
                  </a:lnTo>
                  <a:lnTo>
                    <a:pt x="14393" y="132"/>
                  </a:lnTo>
                  <a:lnTo>
                    <a:pt x="14349" y="88"/>
                  </a:lnTo>
                  <a:lnTo>
                    <a:pt x="14305" y="44"/>
                  </a:lnTo>
                  <a:lnTo>
                    <a:pt x="14217"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 name="Google Shape;536;p7"/>
            <p:cNvSpPr/>
            <p:nvPr/>
          </p:nvSpPr>
          <p:spPr>
            <a:xfrm>
              <a:off x="2754650" y="825275"/>
              <a:ext cx="332425" cy="722950"/>
            </a:xfrm>
            <a:custGeom>
              <a:rect b="b" l="l" r="r" t="t"/>
              <a:pathLst>
                <a:path extrusionOk="0" h="28918" w="13297">
                  <a:moveTo>
                    <a:pt x="13033" y="1"/>
                  </a:moveTo>
                  <a:lnTo>
                    <a:pt x="12990" y="45"/>
                  </a:lnTo>
                  <a:lnTo>
                    <a:pt x="12946" y="88"/>
                  </a:lnTo>
                  <a:lnTo>
                    <a:pt x="11498" y="4608"/>
                  </a:lnTo>
                  <a:lnTo>
                    <a:pt x="9523" y="8601"/>
                  </a:lnTo>
                  <a:lnTo>
                    <a:pt x="7636" y="12419"/>
                  </a:lnTo>
                  <a:lnTo>
                    <a:pt x="5881" y="15973"/>
                  </a:lnTo>
                  <a:lnTo>
                    <a:pt x="4126" y="19484"/>
                  </a:lnTo>
                  <a:lnTo>
                    <a:pt x="2327" y="23038"/>
                  </a:lnTo>
                  <a:lnTo>
                    <a:pt x="352" y="26680"/>
                  </a:lnTo>
                  <a:lnTo>
                    <a:pt x="308" y="26768"/>
                  </a:lnTo>
                  <a:lnTo>
                    <a:pt x="1" y="28698"/>
                  </a:lnTo>
                  <a:lnTo>
                    <a:pt x="1" y="28786"/>
                  </a:lnTo>
                  <a:lnTo>
                    <a:pt x="1" y="28830"/>
                  </a:lnTo>
                  <a:lnTo>
                    <a:pt x="45" y="28874"/>
                  </a:lnTo>
                  <a:lnTo>
                    <a:pt x="133" y="28918"/>
                  </a:lnTo>
                  <a:lnTo>
                    <a:pt x="264" y="28874"/>
                  </a:lnTo>
                  <a:lnTo>
                    <a:pt x="308" y="28742"/>
                  </a:lnTo>
                  <a:lnTo>
                    <a:pt x="659" y="26855"/>
                  </a:lnTo>
                  <a:lnTo>
                    <a:pt x="2634" y="23170"/>
                  </a:lnTo>
                  <a:lnTo>
                    <a:pt x="4477" y="19615"/>
                  </a:lnTo>
                  <a:lnTo>
                    <a:pt x="6232" y="16105"/>
                  </a:lnTo>
                  <a:lnTo>
                    <a:pt x="7943" y="12550"/>
                  </a:lnTo>
                  <a:lnTo>
                    <a:pt x="9830" y="8733"/>
                  </a:lnTo>
                  <a:lnTo>
                    <a:pt x="11805" y="4784"/>
                  </a:lnTo>
                  <a:lnTo>
                    <a:pt x="11805" y="4740"/>
                  </a:lnTo>
                  <a:lnTo>
                    <a:pt x="13297" y="220"/>
                  </a:lnTo>
                  <a:lnTo>
                    <a:pt x="13297" y="132"/>
                  </a:lnTo>
                  <a:lnTo>
                    <a:pt x="13253" y="88"/>
                  </a:lnTo>
                  <a:lnTo>
                    <a:pt x="13253"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 name="Google Shape;537;p7"/>
            <p:cNvSpPr/>
            <p:nvPr/>
          </p:nvSpPr>
          <p:spPr>
            <a:xfrm>
              <a:off x="2734925" y="958025"/>
              <a:ext cx="270975" cy="606675"/>
            </a:xfrm>
            <a:custGeom>
              <a:rect b="b" l="l" r="r" t="t"/>
              <a:pathLst>
                <a:path extrusionOk="0" h="24267" w="10839">
                  <a:moveTo>
                    <a:pt x="10619" y="0"/>
                  </a:moveTo>
                  <a:lnTo>
                    <a:pt x="10531" y="44"/>
                  </a:lnTo>
                  <a:lnTo>
                    <a:pt x="10531" y="88"/>
                  </a:lnTo>
                  <a:lnTo>
                    <a:pt x="9610" y="2326"/>
                  </a:lnTo>
                  <a:lnTo>
                    <a:pt x="8645" y="4520"/>
                  </a:lnTo>
                  <a:lnTo>
                    <a:pt x="7635" y="6714"/>
                  </a:lnTo>
                  <a:lnTo>
                    <a:pt x="6582" y="8864"/>
                  </a:lnTo>
                  <a:lnTo>
                    <a:pt x="4476" y="13164"/>
                  </a:lnTo>
                  <a:lnTo>
                    <a:pt x="2326" y="17333"/>
                  </a:lnTo>
                  <a:lnTo>
                    <a:pt x="351" y="21107"/>
                  </a:lnTo>
                  <a:lnTo>
                    <a:pt x="351" y="21151"/>
                  </a:lnTo>
                  <a:lnTo>
                    <a:pt x="0" y="22423"/>
                  </a:lnTo>
                  <a:lnTo>
                    <a:pt x="0" y="22467"/>
                  </a:lnTo>
                  <a:lnTo>
                    <a:pt x="88" y="24091"/>
                  </a:lnTo>
                  <a:lnTo>
                    <a:pt x="132" y="24222"/>
                  </a:lnTo>
                  <a:lnTo>
                    <a:pt x="263" y="24266"/>
                  </a:lnTo>
                  <a:lnTo>
                    <a:pt x="351" y="24266"/>
                  </a:lnTo>
                  <a:lnTo>
                    <a:pt x="395" y="24222"/>
                  </a:lnTo>
                  <a:lnTo>
                    <a:pt x="439" y="24134"/>
                  </a:lnTo>
                  <a:lnTo>
                    <a:pt x="439" y="24091"/>
                  </a:lnTo>
                  <a:lnTo>
                    <a:pt x="351" y="22511"/>
                  </a:lnTo>
                  <a:lnTo>
                    <a:pt x="658" y="21282"/>
                  </a:lnTo>
                  <a:lnTo>
                    <a:pt x="2633" y="17508"/>
                  </a:lnTo>
                  <a:lnTo>
                    <a:pt x="4783" y="13296"/>
                  </a:lnTo>
                  <a:lnTo>
                    <a:pt x="6889" y="9040"/>
                  </a:lnTo>
                  <a:lnTo>
                    <a:pt x="7942" y="6846"/>
                  </a:lnTo>
                  <a:lnTo>
                    <a:pt x="8952" y="4695"/>
                  </a:lnTo>
                  <a:lnTo>
                    <a:pt x="9917" y="2458"/>
                  </a:lnTo>
                  <a:lnTo>
                    <a:pt x="10839" y="220"/>
                  </a:lnTo>
                  <a:lnTo>
                    <a:pt x="10839" y="176"/>
                  </a:lnTo>
                  <a:lnTo>
                    <a:pt x="10839" y="88"/>
                  </a:lnTo>
                  <a:lnTo>
                    <a:pt x="10795" y="44"/>
                  </a:lnTo>
                  <a:lnTo>
                    <a:pt x="10751"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 name="Google Shape;538;p7"/>
            <p:cNvSpPr/>
            <p:nvPr/>
          </p:nvSpPr>
          <p:spPr>
            <a:xfrm>
              <a:off x="2697625" y="973375"/>
              <a:ext cx="265500" cy="607775"/>
            </a:xfrm>
            <a:custGeom>
              <a:rect b="b" l="l" r="r" t="t"/>
              <a:pathLst>
                <a:path extrusionOk="0" h="24311" w="10620">
                  <a:moveTo>
                    <a:pt x="10444" y="1"/>
                  </a:moveTo>
                  <a:lnTo>
                    <a:pt x="10400" y="44"/>
                  </a:lnTo>
                  <a:lnTo>
                    <a:pt x="10312" y="88"/>
                  </a:lnTo>
                  <a:lnTo>
                    <a:pt x="10268" y="132"/>
                  </a:lnTo>
                  <a:lnTo>
                    <a:pt x="8206" y="5398"/>
                  </a:lnTo>
                  <a:lnTo>
                    <a:pt x="6758" y="8206"/>
                  </a:lnTo>
                  <a:lnTo>
                    <a:pt x="5266" y="11497"/>
                  </a:lnTo>
                  <a:lnTo>
                    <a:pt x="3862" y="14349"/>
                  </a:lnTo>
                  <a:lnTo>
                    <a:pt x="2019" y="17684"/>
                  </a:lnTo>
                  <a:lnTo>
                    <a:pt x="439" y="20888"/>
                  </a:lnTo>
                  <a:lnTo>
                    <a:pt x="395" y="20931"/>
                  </a:lnTo>
                  <a:lnTo>
                    <a:pt x="0" y="22599"/>
                  </a:lnTo>
                  <a:lnTo>
                    <a:pt x="0" y="22643"/>
                  </a:lnTo>
                  <a:lnTo>
                    <a:pt x="220" y="24179"/>
                  </a:lnTo>
                  <a:lnTo>
                    <a:pt x="263" y="24266"/>
                  </a:lnTo>
                  <a:lnTo>
                    <a:pt x="395" y="24310"/>
                  </a:lnTo>
                  <a:lnTo>
                    <a:pt x="483" y="24310"/>
                  </a:lnTo>
                  <a:lnTo>
                    <a:pt x="527" y="24266"/>
                  </a:lnTo>
                  <a:lnTo>
                    <a:pt x="571" y="24179"/>
                  </a:lnTo>
                  <a:lnTo>
                    <a:pt x="571" y="24135"/>
                  </a:lnTo>
                  <a:lnTo>
                    <a:pt x="351" y="22643"/>
                  </a:lnTo>
                  <a:lnTo>
                    <a:pt x="746" y="21019"/>
                  </a:lnTo>
                  <a:lnTo>
                    <a:pt x="2326" y="17816"/>
                  </a:lnTo>
                  <a:lnTo>
                    <a:pt x="4169" y="14481"/>
                  </a:lnTo>
                  <a:lnTo>
                    <a:pt x="5573" y="11673"/>
                  </a:lnTo>
                  <a:lnTo>
                    <a:pt x="7109" y="8382"/>
                  </a:lnTo>
                  <a:lnTo>
                    <a:pt x="8557" y="5573"/>
                  </a:lnTo>
                  <a:lnTo>
                    <a:pt x="8557" y="5529"/>
                  </a:lnTo>
                  <a:lnTo>
                    <a:pt x="10619" y="264"/>
                  </a:lnTo>
                  <a:lnTo>
                    <a:pt x="10619" y="176"/>
                  </a:lnTo>
                  <a:lnTo>
                    <a:pt x="10619" y="132"/>
                  </a:lnTo>
                  <a:lnTo>
                    <a:pt x="10575" y="44"/>
                  </a:lnTo>
                  <a:lnTo>
                    <a:pt x="10531" y="44"/>
                  </a:lnTo>
                  <a:lnTo>
                    <a:pt x="10444"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 name="Google Shape;539;p7"/>
            <p:cNvSpPr/>
            <p:nvPr/>
          </p:nvSpPr>
          <p:spPr>
            <a:xfrm>
              <a:off x="2630700" y="1103925"/>
              <a:ext cx="223825" cy="530975"/>
            </a:xfrm>
            <a:custGeom>
              <a:rect b="b" l="l" r="r" t="t"/>
              <a:pathLst>
                <a:path extrusionOk="0" h="21239" w="8953">
                  <a:moveTo>
                    <a:pt x="8733" y="0"/>
                  </a:moveTo>
                  <a:lnTo>
                    <a:pt x="8689" y="44"/>
                  </a:lnTo>
                  <a:lnTo>
                    <a:pt x="8645" y="88"/>
                  </a:lnTo>
                  <a:lnTo>
                    <a:pt x="6451" y="4388"/>
                  </a:lnTo>
                  <a:lnTo>
                    <a:pt x="5003" y="7372"/>
                  </a:lnTo>
                  <a:lnTo>
                    <a:pt x="3379" y="10356"/>
                  </a:lnTo>
                  <a:lnTo>
                    <a:pt x="1405" y="14261"/>
                  </a:lnTo>
                  <a:lnTo>
                    <a:pt x="1405" y="14305"/>
                  </a:lnTo>
                  <a:lnTo>
                    <a:pt x="790" y="16455"/>
                  </a:lnTo>
                  <a:lnTo>
                    <a:pt x="0" y="21063"/>
                  </a:lnTo>
                  <a:lnTo>
                    <a:pt x="0" y="21107"/>
                  </a:lnTo>
                  <a:lnTo>
                    <a:pt x="44" y="21195"/>
                  </a:lnTo>
                  <a:lnTo>
                    <a:pt x="88" y="21238"/>
                  </a:lnTo>
                  <a:lnTo>
                    <a:pt x="176" y="21238"/>
                  </a:lnTo>
                  <a:lnTo>
                    <a:pt x="308" y="21195"/>
                  </a:lnTo>
                  <a:lnTo>
                    <a:pt x="351" y="21107"/>
                  </a:lnTo>
                  <a:lnTo>
                    <a:pt x="1141" y="16543"/>
                  </a:lnTo>
                  <a:lnTo>
                    <a:pt x="1712" y="14393"/>
                  </a:lnTo>
                  <a:lnTo>
                    <a:pt x="3686" y="10532"/>
                  </a:lnTo>
                  <a:lnTo>
                    <a:pt x="5310" y="7504"/>
                  </a:lnTo>
                  <a:lnTo>
                    <a:pt x="6802" y="4564"/>
                  </a:lnTo>
                  <a:lnTo>
                    <a:pt x="8952" y="264"/>
                  </a:lnTo>
                  <a:lnTo>
                    <a:pt x="8952" y="176"/>
                  </a:lnTo>
                  <a:lnTo>
                    <a:pt x="8952" y="132"/>
                  </a:lnTo>
                  <a:lnTo>
                    <a:pt x="8908" y="44"/>
                  </a:lnTo>
                  <a:lnTo>
                    <a:pt x="8864"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 name="Google Shape;540;p7"/>
            <p:cNvSpPr/>
            <p:nvPr/>
          </p:nvSpPr>
          <p:spPr>
            <a:xfrm>
              <a:off x="2619725" y="1124775"/>
              <a:ext cx="194200" cy="436625"/>
            </a:xfrm>
            <a:custGeom>
              <a:rect b="b" l="l" r="r" t="t"/>
              <a:pathLst>
                <a:path extrusionOk="0" h="17465" w="7768">
                  <a:moveTo>
                    <a:pt x="7548" y="0"/>
                  </a:moveTo>
                  <a:lnTo>
                    <a:pt x="7460" y="44"/>
                  </a:lnTo>
                  <a:lnTo>
                    <a:pt x="7416" y="88"/>
                  </a:lnTo>
                  <a:lnTo>
                    <a:pt x="6188" y="2501"/>
                  </a:lnTo>
                  <a:lnTo>
                    <a:pt x="4696" y="5661"/>
                  </a:lnTo>
                  <a:lnTo>
                    <a:pt x="3160" y="8469"/>
                  </a:lnTo>
                  <a:lnTo>
                    <a:pt x="966" y="12681"/>
                  </a:lnTo>
                  <a:lnTo>
                    <a:pt x="176" y="15007"/>
                  </a:lnTo>
                  <a:lnTo>
                    <a:pt x="176" y="15051"/>
                  </a:lnTo>
                  <a:lnTo>
                    <a:pt x="1" y="17245"/>
                  </a:lnTo>
                  <a:lnTo>
                    <a:pt x="1" y="17333"/>
                  </a:lnTo>
                  <a:lnTo>
                    <a:pt x="45" y="17377"/>
                  </a:lnTo>
                  <a:lnTo>
                    <a:pt x="88" y="17421"/>
                  </a:lnTo>
                  <a:lnTo>
                    <a:pt x="176" y="17464"/>
                  </a:lnTo>
                  <a:lnTo>
                    <a:pt x="308" y="17421"/>
                  </a:lnTo>
                  <a:lnTo>
                    <a:pt x="352" y="17289"/>
                  </a:lnTo>
                  <a:lnTo>
                    <a:pt x="527" y="15095"/>
                  </a:lnTo>
                  <a:lnTo>
                    <a:pt x="1273" y="12813"/>
                  </a:lnTo>
                  <a:lnTo>
                    <a:pt x="3467" y="8601"/>
                  </a:lnTo>
                  <a:lnTo>
                    <a:pt x="5003" y="5792"/>
                  </a:lnTo>
                  <a:lnTo>
                    <a:pt x="6539" y="2677"/>
                  </a:lnTo>
                  <a:lnTo>
                    <a:pt x="7767" y="263"/>
                  </a:lnTo>
                  <a:lnTo>
                    <a:pt x="7767" y="176"/>
                  </a:lnTo>
                  <a:lnTo>
                    <a:pt x="7767" y="132"/>
                  </a:lnTo>
                  <a:lnTo>
                    <a:pt x="7724" y="44"/>
                  </a:lnTo>
                  <a:lnTo>
                    <a:pt x="7680"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 name="Google Shape;541;p7"/>
            <p:cNvSpPr/>
            <p:nvPr/>
          </p:nvSpPr>
          <p:spPr>
            <a:xfrm>
              <a:off x="2592300" y="1141225"/>
              <a:ext cx="183225" cy="483800"/>
            </a:xfrm>
            <a:custGeom>
              <a:rect b="b" l="l" r="r" t="t"/>
              <a:pathLst>
                <a:path extrusionOk="0" h="19352" w="7329">
                  <a:moveTo>
                    <a:pt x="7153" y="0"/>
                  </a:moveTo>
                  <a:lnTo>
                    <a:pt x="7109" y="44"/>
                  </a:lnTo>
                  <a:lnTo>
                    <a:pt x="7022" y="44"/>
                  </a:lnTo>
                  <a:lnTo>
                    <a:pt x="7022" y="132"/>
                  </a:lnTo>
                  <a:lnTo>
                    <a:pt x="5749" y="2677"/>
                  </a:lnTo>
                  <a:lnTo>
                    <a:pt x="4476" y="5178"/>
                  </a:lnTo>
                  <a:lnTo>
                    <a:pt x="1229" y="11277"/>
                  </a:lnTo>
                  <a:lnTo>
                    <a:pt x="1229" y="11321"/>
                  </a:lnTo>
                  <a:lnTo>
                    <a:pt x="308" y="13735"/>
                  </a:lnTo>
                  <a:lnTo>
                    <a:pt x="308" y="13779"/>
                  </a:lnTo>
                  <a:lnTo>
                    <a:pt x="1" y="16017"/>
                  </a:lnTo>
                  <a:lnTo>
                    <a:pt x="1" y="16060"/>
                  </a:lnTo>
                  <a:lnTo>
                    <a:pt x="132" y="19176"/>
                  </a:lnTo>
                  <a:lnTo>
                    <a:pt x="132" y="19264"/>
                  </a:lnTo>
                  <a:lnTo>
                    <a:pt x="176" y="19308"/>
                  </a:lnTo>
                  <a:lnTo>
                    <a:pt x="308" y="19351"/>
                  </a:lnTo>
                  <a:lnTo>
                    <a:pt x="396" y="19351"/>
                  </a:lnTo>
                  <a:lnTo>
                    <a:pt x="439" y="19308"/>
                  </a:lnTo>
                  <a:lnTo>
                    <a:pt x="483" y="19264"/>
                  </a:lnTo>
                  <a:lnTo>
                    <a:pt x="483" y="19176"/>
                  </a:lnTo>
                  <a:lnTo>
                    <a:pt x="352" y="16060"/>
                  </a:lnTo>
                  <a:lnTo>
                    <a:pt x="659" y="13866"/>
                  </a:lnTo>
                  <a:lnTo>
                    <a:pt x="1536" y="11453"/>
                  </a:lnTo>
                  <a:lnTo>
                    <a:pt x="4827" y="5354"/>
                  </a:lnTo>
                  <a:lnTo>
                    <a:pt x="6100" y="2852"/>
                  </a:lnTo>
                  <a:lnTo>
                    <a:pt x="7329" y="264"/>
                  </a:lnTo>
                  <a:lnTo>
                    <a:pt x="7329" y="176"/>
                  </a:lnTo>
                  <a:lnTo>
                    <a:pt x="7329" y="132"/>
                  </a:lnTo>
                  <a:lnTo>
                    <a:pt x="7285" y="88"/>
                  </a:lnTo>
                  <a:lnTo>
                    <a:pt x="7241" y="44"/>
                  </a:lnTo>
                  <a:lnTo>
                    <a:pt x="7153"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 name="Google Shape;542;p7"/>
            <p:cNvSpPr/>
            <p:nvPr/>
          </p:nvSpPr>
          <p:spPr>
            <a:xfrm>
              <a:off x="2263200" y="1174125"/>
              <a:ext cx="342300" cy="810725"/>
            </a:xfrm>
            <a:custGeom>
              <a:rect b="b" l="l" r="r" t="t"/>
              <a:pathLst>
                <a:path extrusionOk="0" h="32429" w="13692">
                  <a:moveTo>
                    <a:pt x="13384" y="1"/>
                  </a:moveTo>
                  <a:lnTo>
                    <a:pt x="13340" y="88"/>
                  </a:lnTo>
                  <a:lnTo>
                    <a:pt x="11014" y="4389"/>
                  </a:lnTo>
                  <a:lnTo>
                    <a:pt x="9479" y="7241"/>
                  </a:lnTo>
                  <a:lnTo>
                    <a:pt x="8294" y="9918"/>
                  </a:lnTo>
                  <a:lnTo>
                    <a:pt x="7723" y="11980"/>
                  </a:lnTo>
                  <a:lnTo>
                    <a:pt x="7723" y="12024"/>
                  </a:lnTo>
                  <a:lnTo>
                    <a:pt x="7548" y="16544"/>
                  </a:lnTo>
                  <a:lnTo>
                    <a:pt x="7153" y="17816"/>
                  </a:lnTo>
                  <a:lnTo>
                    <a:pt x="5003" y="21502"/>
                  </a:lnTo>
                  <a:lnTo>
                    <a:pt x="1975" y="26329"/>
                  </a:lnTo>
                  <a:lnTo>
                    <a:pt x="0" y="31682"/>
                  </a:lnTo>
                  <a:lnTo>
                    <a:pt x="0" y="31770"/>
                  </a:lnTo>
                  <a:lnTo>
                    <a:pt x="0" y="31814"/>
                  </a:lnTo>
                  <a:lnTo>
                    <a:pt x="352" y="32340"/>
                  </a:lnTo>
                  <a:lnTo>
                    <a:pt x="395" y="32428"/>
                  </a:lnTo>
                  <a:lnTo>
                    <a:pt x="571" y="32428"/>
                  </a:lnTo>
                  <a:lnTo>
                    <a:pt x="615" y="32384"/>
                  </a:lnTo>
                  <a:lnTo>
                    <a:pt x="2897" y="30015"/>
                  </a:lnTo>
                  <a:lnTo>
                    <a:pt x="2940" y="29971"/>
                  </a:lnTo>
                  <a:lnTo>
                    <a:pt x="2940" y="29927"/>
                  </a:lnTo>
                  <a:lnTo>
                    <a:pt x="2940" y="29839"/>
                  </a:lnTo>
                  <a:lnTo>
                    <a:pt x="2897" y="29795"/>
                  </a:lnTo>
                  <a:lnTo>
                    <a:pt x="2853" y="29752"/>
                  </a:lnTo>
                  <a:lnTo>
                    <a:pt x="2721" y="29752"/>
                  </a:lnTo>
                  <a:lnTo>
                    <a:pt x="2633" y="29795"/>
                  </a:lnTo>
                  <a:lnTo>
                    <a:pt x="527" y="31989"/>
                  </a:lnTo>
                  <a:lnTo>
                    <a:pt x="352" y="31726"/>
                  </a:lnTo>
                  <a:lnTo>
                    <a:pt x="2282" y="26504"/>
                  </a:lnTo>
                  <a:lnTo>
                    <a:pt x="5310" y="21678"/>
                  </a:lnTo>
                  <a:lnTo>
                    <a:pt x="7460" y="17992"/>
                  </a:lnTo>
                  <a:lnTo>
                    <a:pt x="7504" y="17948"/>
                  </a:lnTo>
                  <a:lnTo>
                    <a:pt x="7899" y="16631"/>
                  </a:lnTo>
                  <a:lnTo>
                    <a:pt x="7899" y="16587"/>
                  </a:lnTo>
                  <a:lnTo>
                    <a:pt x="8074" y="12024"/>
                  </a:lnTo>
                  <a:lnTo>
                    <a:pt x="8645" y="10049"/>
                  </a:lnTo>
                  <a:lnTo>
                    <a:pt x="9830" y="7373"/>
                  </a:lnTo>
                  <a:lnTo>
                    <a:pt x="11322" y="4564"/>
                  </a:lnTo>
                  <a:lnTo>
                    <a:pt x="13647" y="264"/>
                  </a:lnTo>
                  <a:lnTo>
                    <a:pt x="13691" y="176"/>
                  </a:lnTo>
                  <a:lnTo>
                    <a:pt x="13691" y="88"/>
                  </a:lnTo>
                  <a:lnTo>
                    <a:pt x="13647" y="45"/>
                  </a:lnTo>
                  <a:lnTo>
                    <a:pt x="13603"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 name="Google Shape;543;p7"/>
            <p:cNvSpPr/>
            <p:nvPr/>
          </p:nvSpPr>
          <p:spPr>
            <a:xfrm>
              <a:off x="3125450" y="769325"/>
              <a:ext cx="242475" cy="648375"/>
            </a:xfrm>
            <a:custGeom>
              <a:rect b="b" l="l" r="r" t="t"/>
              <a:pathLst>
                <a:path extrusionOk="0" h="25935" w="9699">
                  <a:moveTo>
                    <a:pt x="9479" y="1"/>
                  </a:moveTo>
                  <a:lnTo>
                    <a:pt x="9435" y="45"/>
                  </a:lnTo>
                  <a:lnTo>
                    <a:pt x="9391" y="89"/>
                  </a:lnTo>
                  <a:lnTo>
                    <a:pt x="8996" y="878"/>
                  </a:lnTo>
                  <a:lnTo>
                    <a:pt x="8952" y="878"/>
                  </a:lnTo>
                  <a:lnTo>
                    <a:pt x="8162" y="2941"/>
                  </a:lnTo>
                  <a:lnTo>
                    <a:pt x="6846" y="6846"/>
                  </a:lnTo>
                  <a:lnTo>
                    <a:pt x="5573" y="9742"/>
                  </a:lnTo>
                  <a:lnTo>
                    <a:pt x="4652" y="11410"/>
                  </a:lnTo>
                  <a:lnTo>
                    <a:pt x="3862" y="12989"/>
                  </a:lnTo>
                  <a:lnTo>
                    <a:pt x="3160" y="14525"/>
                  </a:lnTo>
                  <a:lnTo>
                    <a:pt x="2590" y="16017"/>
                  </a:lnTo>
                  <a:lnTo>
                    <a:pt x="2019" y="17553"/>
                  </a:lnTo>
                  <a:lnTo>
                    <a:pt x="1536" y="19089"/>
                  </a:lnTo>
                  <a:lnTo>
                    <a:pt x="483" y="22380"/>
                  </a:lnTo>
                  <a:lnTo>
                    <a:pt x="88" y="23696"/>
                  </a:lnTo>
                  <a:lnTo>
                    <a:pt x="88" y="23740"/>
                  </a:lnTo>
                  <a:lnTo>
                    <a:pt x="1" y="25759"/>
                  </a:lnTo>
                  <a:lnTo>
                    <a:pt x="1" y="25802"/>
                  </a:lnTo>
                  <a:lnTo>
                    <a:pt x="44" y="25846"/>
                  </a:lnTo>
                  <a:lnTo>
                    <a:pt x="88" y="25890"/>
                  </a:lnTo>
                  <a:lnTo>
                    <a:pt x="176" y="25934"/>
                  </a:lnTo>
                  <a:lnTo>
                    <a:pt x="308" y="25890"/>
                  </a:lnTo>
                  <a:lnTo>
                    <a:pt x="352" y="25759"/>
                  </a:lnTo>
                  <a:lnTo>
                    <a:pt x="439" y="23784"/>
                  </a:lnTo>
                  <a:lnTo>
                    <a:pt x="834" y="22511"/>
                  </a:lnTo>
                  <a:lnTo>
                    <a:pt x="1844" y="19220"/>
                  </a:lnTo>
                  <a:lnTo>
                    <a:pt x="2370" y="17685"/>
                  </a:lnTo>
                  <a:lnTo>
                    <a:pt x="2897" y="16149"/>
                  </a:lnTo>
                  <a:lnTo>
                    <a:pt x="3511" y="14657"/>
                  </a:lnTo>
                  <a:lnTo>
                    <a:pt x="4169" y="13121"/>
                  </a:lnTo>
                  <a:lnTo>
                    <a:pt x="4959" y="11541"/>
                  </a:lnTo>
                  <a:lnTo>
                    <a:pt x="5881" y="9874"/>
                  </a:lnTo>
                  <a:lnTo>
                    <a:pt x="7153" y="6978"/>
                  </a:lnTo>
                  <a:lnTo>
                    <a:pt x="8513" y="3029"/>
                  </a:lnTo>
                  <a:lnTo>
                    <a:pt x="9303" y="1010"/>
                  </a:lnTo>
                  <a:lnTo>
                    <a:pt x="9698" y="264"/>
                  </a:lnTo>
                  <a:lnTo>
                    <a:pt x="9698" y="176"/>
                  </a:lnTo>
                  <a:lnTo>
                    <a:pt x="9698" y="89"/>
                  </a:lnTo>
                  <a:lnTo>
                    <a:pt x="9698" y="45"/>
                  </a:lnTo>
                  <a:lnTo>
                    <a:pt x="9610"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 name="Google Shape;544;p7"/>
            <p:cNvSpPr/>
            <p:nvPr/>
          </p:nvSpPr>
          <p:spPr>
            <a:xfrm>
              <a:off x="3734300" y="758375"/>
              <a:ext cx="1192475" cy="1433800"/>
            </a:xfrm>
            <a:custGeom>
              <a:rect b="b" l="l" r="r" t="t"/>
              <a:pathLst>
                <a:path extrusionOk="0" h="57352" w="47699">
                  <a:moveTo>
                    <a:pt x="22906" y="0"/>
                  </a:moveTo>
                  <a:lnTo>
                    <a:pt x="22862" y="44"/>
                  </a:lnTo>
                  <a:lnTo>
                    <a:pt x="22818" y="88"/>
                  </a:lnTo>
                  <a:lnTo>
                    <a:pt x="21063" y="2764"/>
                  </a:lnTo>
                  <a:lnTo>
                    <a:pt x="21063" y="2808"/>
                  </a:lnTo>
                  <a:lnTo>
                    <a:pt x="19703" y="5968"/>
                  </a:lnTo>
                  <a:lnTo>
                    <a:pt x="19483" y="6582"/>
                  </a:lnTo>
                  <a:lnTo>
                    <a:pt x="19176" y="7196"/>
                  </a:lnTo>
                  <a:lnTo>
                    <a:pt x="18562" y="8337"/>
                  </a:lnTo>
                  <a:lnTo>
                    <a:pt x="17816" y="9434"/>
                  </a:lnTo>
                  <a:lnTo>
                    <a:pt x="17070" y="10487"/>
                  </a:lnTo>
                  <a:lnTo>
                    <a:pt x="16236" y="11497"/>
                  </a:lnTo>
                  <a:lnTo>
                    <a:pt x="15358" y="12506"/>
                  </a:lnTo>
                  <a:lnTo>
                    <a:pt x="13559" y="14437"/>
                  </a:lnTo>
                  <a:lnTo>
                    <a:pt x="11629" y="16543"/>
                  </a:lnTo>
                  <a:lnTo>
                    <a:pt x="10707" y="17596"/>
                  </a:lnTo>
                  <a:lnTo>
                    <a:pt x="9873" y="18693"/>
                  </a:lnTo>
                  <a:lnTo>
                    <a:pt x="7679" y="21326"/>
                  </a:lnTo>
                  <a:lnTo>
                    <a:pt x="7635" y="21414"/>
                  </a:lnTo>
                  <a:lnTo>
                    <a:pt x="7416" y="22423"/>
                  </a:lnTo>
                  <a:lnTo>
                    <a:pt x="7416" y="22467"/>
                  </a:lnTo>
                  <a:lnTo>
                    <a:pt x="7855" y="25670"/>
                  </a:lnTo>
                  <a:lnTo>
                    <a:pt x="7723" y="26591"/>
                  </a:lnTo>
                  <a:lnTo>
                    <a:pt x="6889" y="26284"/>
                  </a:lnTo>
                  <a:lnTo>
                    <a:pt x="6802" y="26240"/>
                  </a:lnTo>
                  <a:lnTo>
                    <a:pt x="6714" y="26284"/>
                  </a:lnTo>
                  <a:lnTo>
                    <a:pt x="4125" y="27645"/>
                  </a:lnTo>
                  <a:lnTo>
                    <a:pt x="4037" y="27732"/>
                  </a:lnTo>
                  <a:lnTo>
                    <a:pt x="3511" y="29268"/>
                  </a:lnTo>
                  <a:lnTo>
                    <a:pt x="3467" y="29312"/>
                  </a:lnTo>
                  <a:lnTo>
                    <a:pt x="3160" y="31243"/>
                  </a:lnTo>
                  <a:lnTo>
                    <a:pt x="3160" y="31287"/>
                  </a:lnTo>
                  <a:lnTo>
                    <a:pt x="3467" y="33788"/>
                  </a:lnTo>
                  <a:lnTo>
                    <a:pt x="3598" y="35017"/>
                  </a:lnTo>
                  <a:lnTo>
                    <a:pt x="3642" y="36157"/>
                  </a:lnTo>
                  <a:lnTo>
                    <a:pt x="3686" y="37167"/>
                  </a:lnTo>
                  <a:lnTo>
                    <a:pt x="3686" y="38088"/>
                  </a:lnTo>
                  <a:lnTo>
                    <a:pt x="3598" y="38966"/>
                  </a:lnTo>
                  <a:lnTo>
                    <a:pt x="3511" y="39712"/>
                  </a:lnTo>
                  <a:lnTo>
                    <a:pt x="3379" y="40414"/>
                  </a:lnTo>
                  <a:lnTo>
                    <a:pt x="3204" y="41028"/>
                  </a:lnTo>
                  <a:lnTo>
                    <a:pt x="3028" y="41599"/>
                  </a:lnTo>
                  <a:lnTo>
                    <a:pt x="2809" y="42081"/>
                  </a:lnTo>
                  <a:lnTo>
                    <a:pt x="2589" y="42520"/>
                  </a:lnTo>
                  <a:lnTo>
                    <a:pt x="2326" y="42871"/>
                  </a:lnTo>
                  <a:lnTo>
                    <a:pt x="2063" y="43178"/>
                  </a:lnTo>
                  <a:lnTo>
                    <a:pt x="1799" y="43442"/>
                  </a:lnTo>
                  <a:lnTo>
                    <a:pt x="1536" y="43705"/>
                  </a:lnTo>
                  <a:lnTo>
                    <a:pt x="1229" y="43880"/>
                  </a:lnTo>
                  <a:lnTo>
                    <a:pt x="1185" y="43924"/>
                  </a:lnTo>
                  <a:lnTo>
                    <a:pt x="44" y="45285"/>
                  </a:lnTo>
                  <a:lnTo>
                    <a:pt x="0" y="45372"/>
                  </a:lnTo>
                  <a:lnTo>
                    <a:pt x="0" y="45416"/>
                  </a:lnTo>
                  <a:lnTo>
                    <a:pt x="88" y="46118"/>
                  </a:lnTo>
                  <a:lnTo>
                    <a:pt x="1361" y="50638"/>
                  </a:lnTo>
                  <a:lnTo>
                    <a:pt x="2326" y="53446"/>
                  </a:lnTo>
                  <a:lnTo>
                    <a:pt x="2370" y="53446"/>
                  </a:lnTo>
                  <a:lnTo>
                    <a:pt x="3774" y="55728"/>
                  </a:lnTo>
                  <a:lnTo>
                    <a:pt x="5047" y="57176"/>
                  </a:lnTo>
                  <a:lnTo>
                    <a:pt x="5134" y="57220"/>
                  </a:lnTo>
                  <a:lnTo>
                    <a:pt x="5529" y="57352"/>
                  </a:lnTo>
                  <a:lnTo>
                    <a:pt x="5617" y="57352"/>
                  </a:lnTo>
                  <a:lnTo>
                    <a:pt x="6670" y="56957"/>
                  </a:lnTo>
                  <a:lnTo>
                    <a:pt x="6714" y="56913"/>
                  </a:lnTo>
                  <a:lnTo>
                    <a:pt x="7460" y="56035"/>
                  </a:lnTo>
                  <a:lnTo>
                    <a:pt x="7504" y="55991"/>
                  </a:lnTo>
                  <a:lnTo>
                    <a:pt x="7943" y="54850"/>
                  </a:lnTo>
                  <a:lnTo>
                    <a:pt x="7943" y="54807"/>
                  </a:lnTo>
                  <a:lnTo>
                    <a:pt x="8118" y="52261"/>
                  </a:lnTo>
                  <a:lnTo>
                    <a:pt x="8118" y="52174"/>
                  </a:lnTo>
                  <a:lnTo>
                    <a:pt x="7592" y="50726"/>
                  </a:lnTo>
                  <a:lnTo>
                    <a:pt x="4827" y="46118"/>
                  </a:lnTo>
                  <a:lnTo>
                    <a:pt x="4432" y="45241"/>
                  </a:lnTo>
                  <a:lnTo>
                    <a:pt x="4564" y="44933"/>
                  </a:lnTo>
                  <a:lnTo>
                    <a:pt x="5003" y="44626"/>
                  </a:lnTo>
                  <a:lnTo>
                    <a:pt x="8118" y="43793"/>
                  </a:lnTo>
                  <a:lnTo>
                    <a:pt x="11278" y="45460"/>
                  </a:lnTo>
                  <a:lnTo>
                    <a:pt x="12682" y="45987"/>
                  </a:lnTo>
                  <a:lnTo>
                    <a:pt x="14744" y="47347"/>
                  </a:lnTo>
                  <a:lnTo>
                    <a:pt x="14788" y="47347"/>
                  </a:lnTo>
                  <a:lnTo>
                    <a:pt x="18386" y="49102"/>
                  </a:lnTo>
                  <a:lnTo>
                    <a:pt x="20931" y="49936"/>
                  </a:lnTo>
                  <a:lnTo>
                    <a:pt x="21019" y="49936"/>
                  </a:lnTo>
                  <a:lnTo>
                    <a:pt x="25100" y="49234"/>
                  </a:lnTo>
                  <a:lnTo>
                    <a:pt x="26329" y="49321"/>
                  </a:lnTo>
                  <a:lnTo>
                    <a:pt x="26416" y="49321"/>
                  </a:lnTo>
                  <a:lnTo>
                    <a:pt x="27162" y="49102"/>
                  </a:lnTo>
                  <a:lnTo>
                    <a:pt x="27206" y="49102"/>
                  </a:lnTo>
                  <a:lnTo>
                    <a:pt x="30497" y="47127"/>
                  </a:lnTo>
                  <a:lnTo>
                    <a:pt x="32735" y="46689"/>
                  </a:lnTo>
                  <a:lnTo>
                    <a:pt x="35631" y="45855"/>
                  </a:lnTo>
                  <a:lnTo>
                    <a:pt x="35675" y="45811"/>
                  </a:lnTo>
                  <a:lnTo>
                    <a:pt x="36992" y="45065"/>
                  </a:lnTo>
                  <a:lnTo>
                    <a:pt x="39668" y="42959"/>
                  </a:lnTo>
                  <a:lnTo>
                    <a:pt x="39712" y="42915"/>
                  </a:lnTo>
                  <a:lnTo>
                    <a:pt x="41555" y="40896"/>
                  </a:lnTo>
                  <a:lnTo>
                    <a:pt x="42564" y="39448"/>
                  </a:lnTo>
                  <a:lnTo>
                    <a:pt x="42608" y="39405"/>
                  </a:lnTo>
                  <a:lnTo>
                    <a:pt x="43398" y="37474"/>
                  </a:lnTo>
                  <a:lnTo>
                    <a:pt x="43442" y="37430"/>
                  </a:lnTo>
                  <a:lnTo>
                    <a:pt x="44451" y="33349"/>
                  </a:lnTo>
                  <a:lnTo>
                    <a:pt x="45197" y="32120"/>
                  </a:lnTo>
                  <a:lnTo>
                    <a:pt x="45636" y="31067"/>
                  </a:lnTo>
                  <a:lnTo>
                    <a:pt x="46031" y="29926"/>
                  </a:lnTo>
                  <a:lnTo>
                    <a:pt x="46382" y="28654"/>
                  </a:lnTo>
                  <a:lnTo>
                    <a:pt x="46733" y="27381"/>
                  </a:lnTo>
                  <a:lnTo>
                    <a:pt x="47303" y="24968"/>
                  </a:lnTo>
                  <a:lnTo>
                    <a:pt x="47698" y="23125"/>
                  </a:lnTo>
                  <a:lnTo>
                    <a:pt x="47698" y="23037"/>
                  </a:lnTo>
                  <a:lnTo>
                    <a:pt x="47655" y="22993"/>
                  </a:lnTo>
                  <a:lnTo>
                    <a:pt x="47611" y="22906"/>
                  </a:lnTo>
                  <a:lnTo>
                    <a:pt x="47435" y="22906"/>
                  </a:lnTo>
                  <a:lnTo>
                    <a:pt x="47391" y="22993"/>
                  </a:lnTo>
                  <a:lnTo>
                    <a:pt x="47347" y="23037"/>
                  </a:lnTo>
                  <a:lnTo>
                    <a:pt x="46996" y="24880"/>
                  </a:lnTo>
                  <a:lnTo>
                    <a:pt x="46426" y="27250"/>
                  </a:lnTo>
                  <a:lnTo>
                    <a:pt x="46075" y="28522"/>
                  </a:lnTo>
                  <a:lnTo>
                    <a:pt x="45680" y="29795"/>
                  </a:lnTo>
                  <a:lnTo>
                    <a:pt x="45285" y="30936"/>
                  </a:lnTo>
                  <a:lnTo>
                    <a:pt x="44890" y="31989"/>
                  </a:lnTo>
                  <a:lnTo>
                    <a:pt x="44144" y="33217"/>
                  </a:lnTo>
                  <a:lnTo>
                    <a:pt x="44100" y="33261"/>
                  </a:lnTo>
                  <a:lnTo>
                    <a:pt x="43091" y="37342"/>
                  </a:lnTo>
                  <a:lnTo>
                    <a:pt x="42257" y="39273"/>
                  </a:lnTo>
                  <a:lnTo>
                    <a:pt x="41292" y="40677"/>
                  </a:lnTo>
                  <a:lnTo>
                    <a:pt x="39449" y="42696"/>
                  </a:lnTo>
                  <a:lnTo>
                    <a:pt x="36772" y="44802"/>
                  </a:lnTo>
                  <a:lnTo>
                    <a:pt x="35500" y="45504"/>
                  </a:lnTo>
                  <a:lnTo>
                    <a:pt x="32647" y="46382"/>
                  </a:lnTo>
                  <a:lnTo>
                    <a:pt x="30409" y="46820"/>
                  </a:lnTo>
                  <a:lnTo>
                    <a:pt x="30366" y="46820"/>
                  </a:lnTo>
                  <a:lnTo>
                    <a:pt x="27031" y="48795"/>
                  </a:lnTo>
                  <a:lnTo>
                    <a:pt x="26329" y="48970"/>
                  </a:lnTo>
                  <a:lnTo>
                    <a:pt x="25100" y="48883"/>
                  </a:lnTo>
                  <a:lnTo>
                    <a:pt x="25056" y="48883"/>
                  </a:lnTo>
                  <a:lnTo>
                    <a:pt x="20975" y="49585"/>
                  </a:lnTo>
                  <a:lnTo>
                    <a:pt x="18518" y="48795"/>
                  </a:lnTo>
                  <a:lnTo>
                    <a:pt x="14920" y="47040"/>
                  </a:lnTo>
                  <a:lnTo>
                    <a:pt x="12857" y="45679"/>
                  </a:lnTo>
                  <a:lnTo>
                    <a:pt x="11409" y="45109"/>
                  </a:lnTo>
                  <a:lnTo>
                    <a:pt x="8250" y="43442"/>
                  </a:lnTo>
                  <a:lnTo>
                    <a:pt x="8118" y="43442"/>
                  </a:lnTo>
                  <a:lnTo>
                    <a:pt x="4871" y="44275"/>
                  </a:lnTo>
                  <a:lnTo>
                    <a:pt x="4827" y="44319"/>
                  </a:lnTo>
                  <a:lnTo>
                    <a:pt x="4301" y="44670"/>
                  </a:lnTo>
                  <a:lnTo>
                    <a:pt x="4257" y="44714"/>
                  </a:lnTo>
                  <a:lnTo>
                    <a:pt x="4081" y="45197"/>
                  </a:lnTo>
                  <a:lnTo>
                    <a:pt x="4037" y="45285"/>
                  </a:lnTo>
                  <a:lnTo>
                    <a:pt x="4081" y="45328"/>
                  </a:lnTo>
                  <a:lnTo>
                    <a:pt x="4520" y="46294"/>
                  </a:lnTo>
                  <a:lnTo>
                    <a:pt x="7284" y="50901"/>
                  </a:lnTo>
                  <a:lnTo>
                    <a:pt x="7767" y="52261"/>
                  </a:lnTo>
                  <a:lnTo>
                    <a:pt x="7592" y="54763"/>
                  </a:lnTo>
                  <a:lnTo>
                    <a:pt x="7197" y="55816"/>
                  </a:lnTo>
                  <a:lnTo>
                    <a:pt x="6495" y="56650"/>
                  </a:lnTo>
                  <a:lnTo>
                    <a:pt x="5529" y="57001"/>
                  </a:lnTo>
                  <a:lnTo>
                    <a:pt x="5310" y="56913"/>
                  </a:lnTo>
                  <a:lnTo>
                    <a:pt x="4037" y="55509"/>
                  </a:lnTo>
                  <a:lnTo>
                    <a:pt x="2677" y="53271"/>
                  </a:lnTo>
                  <a:lnTo>
                    <a:pt x="1668" y="50506"/>
                  </a:lnTo>
                  <a:lnTo>
                    <a:pt x="439" y="46030"/>
                  </a:lnTo>
                  <a:lnTo>
                    <a:pt x="351" y="45460"/>
                  </a:lnTo>
                  <a:lnTo>
                    <a:pt x="1448" y="44144"/>
                  </a:lnTo>
                  <a:lnTo>
                    <a:pt x="1931" y="43793"/>
                  </a:lnTo>
                  <a:lnTo>
                    <a:pt x="2370" y="43398"/>
                  </a:lnTo>
                  <a:lnTo>
                    <a:pt x="2721" y="42915"/>
                  </a:lnTo>
                  <a:lnTo>
                    <a:pt x="3072" y="42345"/>
                  </a:lnTo>
                  <a:lnTo>
                    <a:pt x="3335" y="41774"/>
                  </a:lnTo>
                  <a:lnTo>
                    <a:pt x="3555" y="41116"/>
                  </a:lnTo>
                  <a:lnTo>
                    <a:pt x="3730" y="40458"/>
                  </a:lnTo>
                  <a:lnTo>
                    <a:pt x="3862" y="39756"/>
                  </a:lnTo>
                  <a:lnTo>
                    <a:pt x="3949" y="39010"/>
                  </a:lnTo>
                  <a:lnTo>
                    <a:pt x="3993" y="38264"/>
                  </a:lnTo>
                  <a:lnTo>
                    <a:pt x="4037" y="37518"/>
                  </a:lnTo>
                  <a:lnTo>
                    <a:pt x="4037" y="36772"/>
                  </a:lnTo>
                  <a:lnTo>
                    <a:pt x="3949" y="35236"/>
                  </a:lnTo>
                  <a:lnTo>
                    <a:pt x="3818" y="33744"/>
                  </a:lnTo>
                  <a:lnTo>
                    <a:pt x="3511" y="31287"/>
                  </a:lnTo>
                  <a:lnTo>
                    <a:pt x="3818" y="29400"/>
                  </a:lnTo>
                  <a:lnTo>
                    <a:pt x="4344" y="27908"/>
                  </a:lnTo>
                  <a:lnTo>
                    <a:pt x="6846" y="26635"/>
                  </a:lnTo>
                  <a:lnTo>
                    <a:pt x="7811" y="26986"/>
                  </a:lnTo>
                  <a:lnTo>
                    <a:pt x="7987" y="26986"/>
                  </a:lnTo>
                  <a:lnTo>
                    <a:pt x="8030" y="26943"/>
                  </a:lnTo>
                  <a:lnTo>
                    <a:pt x="8074" y="26855"/>
                  </a:lnTo>
                  <a:lnTo>
                    <a:pt x="8206" y="25714"/>
                  </a:lnTo>
                  <a:lnTo>
                    <a:pt x="8206" y="25670"/>
                  </a:lnTo>
                  <a:lnTo>
                    <a:pt x="7767" y="22423"/>
                  </a:lnTo>
                  <a:lnTo>
                    <a:pt x="7943" y="21501"/>
                  </a:lnTo>
                  <a:lnTo>
                    <a:pt x="10137" y="18912"/>
                  </a:lnTo>
                  <a:lnTo>
                    <a:pt x="11014" y="17815"/>
                  </a:lnTo>
                  <a:lnTo>
                    <a:pt x="11892" y="16762"/>
                  </a:lnTo>
                  <a:lnTo>
                    <a:pt x="13823" y="14700"/>
                  </a:lnTo>
                  <a:lnTo>
                    <a:pt x="15622" y="12725"/>
                  </a:lnTo>
                  <a:lnTo>
                    <a:pt x="16499" y="11716"/>
                  </a:lnTo>
                  <a:lnTo>
                    <a:pt x="17333" y="10707"/>
                  </a:lnTo>
                  <a:lnTo>
                    <a:pt x="18123" y="9610"/>
                  </a:lnTo>
                  <a:lnTo>
                    <a:pt x="18869" y="8513"/>
                  </a:lnTo>
                  <a:lnTo>
                    <a:pt x="19176" y="7942"/>
                  </a:lnTo>
                  <a:lnTo>
                    <a:pt x="19483" y="7328"/>
                  </a:lnTo>
                  <a:lnTo>
                    <a:pt x="19790" y="6714"/>
                  </a:lnTo>
                  <a:lnTo>
                    <a:pt x="20054" y="6099"/>
                  </a:lnTo>
                  <a:lnTo>
                    <a:pt x="21370" y="2940"/>
                  </a:lnTo>
                  <a:lnTo>
                    <a:pt x="23125" y="263"/>
                  </a:lnTo>
                  <a:lnTo>
                    <a:pt x="23125" y="219"/>
                  </a:lnTo>
                  <a:lnTo>
                    <a:pt x="23125" y="132"/>
                  </a:lnTo>
                  <a:lnTo>
                    <a:pt x="23125" y="88"/>
                  </a:lnTo>
                  <a:lnTo>
                    <a:pt x="23038" y="44"/>
                  </a:lnTo>
                  <a:lnTo>
                    <a:pt x="22994"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 name="Google Shape;545;p7"/>
            <p:cNvSpPr/>
            <p:nvPr/>
          </p:nvSpPr>
          <p:spPr>
            <a:xfrm>
              <a:off x="3959175" y="763850"/>
              <a:ext cx="850225" cy="1129950"/>
            </a:xfrm>
            <a:custGeom>
              <a:rect b="b" l="l" r="r" t="t"/>
              <a:pathLst>
                <a:path extrusionOk="0" h="45198" w="34009">
                  <a:moveTo>
                    <a:pt x="17421" y="0"/>
                  </a:moveTo>
                  <a:lnTo>
                    <a:pt x="17377" y="44"/>
                  </a:lnTo>
                  <a:lnTo>
                    <a:pt x="17334" y="88"/>
                  </a:lnTo>
                  <a:lnTo>
                    <a:pt x="15666" y="2458"/>
                  </a:lnTo>
                  <a:lnTo>
                    <a:pt x="15666" y="2502"/>
                  </a:lnTo>
                  <a:lnTo>
                    <a:pt x="13823" y="5924"/>
                  </a:lnTo>
                  <a:lnTo>
                    <a:pt x="13779" y="5968"/>
                  </a:lnTo>
                  <a:lnTo>
                    <a:pt x="13516" y="7328"/>
                  </a:lnTo>
                  <a:lnTo>
                    <a:pt x="13516" y="7372"/>
                  </a:lnTo>
                  <a:lnTo>
                    <a:pt x="13253" y="11936"/>
                  </a:lnTo>
                  <a:lnTo>
                    <a:pt x="12946" y="12682"/>
                  </a:lnTo>
                  <a:lnTo>
                    <a:pt x="11059" y="15534"/>
                  </a:lnTo>
                  <a:lnTo>
                    <a:pt x="8952" y="18342"/>
                  </a:lnTo>
                  <a:lnTo>
                    <a:pt x="8909" y="18430"/>
                  </a:lnTo>
                  <a:lnTo>
                    <a:pt x="8865" y="18869"/>
                  </a:lnTo>
                  <a:lnTo>
                    <a:pt x="8865" y="18957"/>
                  </a:lnTo>
                  <a:lnTo>
                    <a:pt x="8952" y="19044"/>
                  </a:lnTo>
                  <a:lnTo>
                    <a:pt x="9260" y="19220"/>
                  </a:lnTo>
                  <a:lnTo>
                    <a:pt x="9391" y="19571"/>
                  </a:lnTo>
                  <a:lnTo>
                    <a:pt x="9084" y="20712"/>
                  </a:lnTo>
                  <a:lnTo>
                    <a:pt x="7548" y="23959"/>
                  </a:lnTo>
                  <a:lnTo>
                    <a:pt x="6407" y="25934"/>
                  </a:lnTo>
                  <a:lnTo>
                    <a:pt x="6012" y="26197"/>
                  </a:lnTo>
                  <a:lnTo>
                    <a:pt x="5749" y="26197"/>
                  </a:lnTo>
                  <a:lnTo>
                    <a:pt x="3511" y="24881"/>
                  </a:lnTo>
                  <a:lnTo>
                    <a:pt x="3423" y="24837"/>
                  </a:lnTo>
                  <a:lnTo>
                    <a:pt x="3336" y="24837"/>
                  </a:lnTo>
                  <a:lnTo>
                    <a:pt x="3292" y="24924"/>
                  </a:lnTo>
                  <a:lnTo>
                    <a:pt x="3248" y="24968"/>
                  </a:lnTo>
                  <a:lnTo>
                    <a:pt x="2809" y="26987"/>
                  </a:lnTo>
                  <a:lnTo>
                    <a:pt x="2239" y="28040"/>
                  </a:lnTo>
                  <a:lnTo>
                    <a:pt x="1142" y="28874"/>
                  </a:lnTo>
                  <a:lnTo>
                    <a:pt x="396" y="29576"/>
                  </a:lnTo>
                  <a:lnTo>
                    <a:pt x="352" y="29620"/>
                  </a:lnTo>
                  <a:lnTo>
                    <a:pt x="89" y="30102"/>
                  </a:lnTo>
                  <a:lnTo>
                    <a:pt x="89" y="30146"/>
                  </a:lnTo>
                  <a:lnTo>
                    <a:pt x="1" y="31594"/>
                  </a:lnTo>
                  <a:lnTo>
                    <a:pt x="1" y="31682"/>
                  </a:lnTo>
                  <a:lnTo>
                    <a:pt x="440" y="33349"/>
                  </a:lnTo>
                  <a:lnTo>
                    <a:pt x="1844" y="36597"/>
                  </a:lnTo>
                  <a:lnTo>
                    <a:pt x="2941" y="39186"/>
                  </a:lnTo>
                  <a:lnTo>
                    <a:pt x="2985" y="39273"/>
                  </a:lnTo>
                  <a:lnTo>
                    <a:pt x="4564" y="40414"/>
                  </a:lnTo>
                  <a:lnTo>
                    <a:pt x="6188" y="41950"/>
                  </a:lnTo>
                  <a:lnTo>
                    <a:pt x="6232" y="41950"/>
                  </a:lnTo>
                  <a:lnTo>
                    <a:pt x="8206" y="42871"/>
                  </a:lnTo>
                  <a:lnTo>
                    <a:pt x="11541" y="44056"/>
                  </a:lnTo>
                  <a:lnTo>
                    <a:pt x="14481" y="44846"/>
                  </a:lnTo>
                  <a:lnTo>
                    <a:pt x="14525" y="44890"/>
                  </a:lnTo>
                  <a:lnTo>
                    <a:pt x="15710" y="44758"/>
                  </a:lnTo>
                  <a:lnTo>
                    <a:pt x="18211" y="45197"/>
                  </a:lnTo>
                  <a:lnTo>
                    <a:pt x="19703" y="45197"/>
                  </a:lnTo>
                  <a:lnTo>
                    <a:pt x="21327" y="44714"/>
                  </a:lnTo>
                  <a:lnTo>
                    <a:pt x="23301" y="44495"/>
                  </a:lnTo>
                  <a:lnTo>
                    <a:pt x="23345" y="44451"/>
                  </a:lnTo>
                  <a:lnTo>
                    <a:pt x="25803" y="43881"/>
                  </a:lnTo>
                  <a:lnTo>
                    <a:pt x="25846" y="43837"/>
                  </a:lnTo>
                  <a:lnTo>
                    <a:pt x="27645" y="42871"/>
                  </a:lnTo>
                  <a:lnTo>
                    <a:pt x="29401" y="41467"/>
                  </a:lnTo>
                  <a:lnTo>
                    <a:pt x="29401" y="41423"/>
                  </a:lnTo>
                  <a:lnTo>
                    <a:pt x="31156" y="39317"/>
                  </a:lnTo>
                  <a:lnTo>
                    <a:pt x="31200" y="39317"/>
                  </a:lnTo>
                  <a:lnTo>
                    <a:pt x="31990" y="37781"/>
                  </a:lnTo>
                  <a:lnTo>
                    <a:pt x="31990" y="37737"/>
                  </a:lnTo>
                  <a:lnTo>
                    <a:pt x="32560" y="35061"/>
                  </a:lnTo>
                  <a:lnTo>
                    <a:pt x="32604" y="31550"/>
                  </a:lnTo>
                  <a:lnTo>
                    <a:pt x="33438" y="28830"/>
                  </a:lnTo>
                  <a:lnTo>
                    <a:pt x="33438" y="28742"/>
                  </a:lnTo>
                  <a:lnTo>
                    <a:pt x="32999" y="26241"/>
                  </a:lnTo>
                  <a:lnTo>
                    <a:pt x="32911" y="25714"/>
                  </a:lnTo>
                  <a:lnTo>
                    <a:pt x="33262" y="23520"/>
                  </a:lnTo>
                  <a:lnTo>
                    <a:pt x="34008" y="20580"/>
                  </a:lnTo>
                  <a:lnTo>
                    <a:pt x="34008" y="20493"/>
                  </a:lnTo>
                  <a:lnTo>
                    <a:pt x="33482" y="18211"/>
                  </a:lnTo>
                  <a:lnTo>
                    <a:pt x="33482" y="18167"/>
                  </a:lnTo>
                  <a:lnTo>
                    <a:pt x="33394" y="18123"/>
                  </a:lnTo>
                  <a:lnTo>
                    <a:pt x="33350" y="18079"/>
                  </a:lnTo>
                  <a:lnTo>
                    <a:pt x="33262" y="18079"/>
                  </a:lnTo>
                  <a:lnTo>
                    <a:pt x="33218" y="18123"/>
                  </a:lnTo>
                  <a:lnTo>
                    <a:pt x="33174" y="18167"/>
                  </a:lnTo>
                  <a:lnTo>
                    <a:pt x="33131" y="18211"/>
                  </a:lnTo>
                  <a:lnTo>
                    <a:pt x="33131" y="18299"/>
                  </a:lnTo>
                  <a:lnTo>
                    <a:pt x="33657" y="20536"/>
                  </a:lnTo>
                  <a:lnTo>
                    <a:pt x="32911" y="23476"/>
                  </a:lnTo>
                  <a:lnTo>
                    <a:pt x="32560" y="25670"/>
                  </a:lnTo>
                  <a:lnTo>
                    <a:pt x="32560" y="25758"/>
                  </a:lnTo>
                  <a:lnTo>
                    <a:pt x="32648" y="26329"/>
                  </a:lnTo>
                  <a:lnTo>
                    <a:pt x="33087" y="28742"/>
                  </a:lnTo>
                  <a:lnTo>
                    <a:pt x="32253" y="31506"/>
                  </a:lnTo>
                  <a:lnTo>
                    <a:pt x="32253" y="31550"/>
                  </a:lnTo>
                  <a:lnTo>
                    <a:pt x="32209" y="35017"/>
                  </a:lnTo>
                  <a:lnTo>
                    <a:pt x="31639" y="37606"/>
                  </a:lnTo>
                  <a:lnTo>
                    <a:pt x="30893" y="39142"/>
                  </a:lnTo>
                  <a:lnTo>
                    <a:pt x="29137" y="41204"/>
                  </a:lnTo>
                  <a:lnTo>
                    <a:pt x="27470" y="42564"/>
                  </a:lnTo>
                  <a:lnTo>
                    <a:pt x="25671" y="43530"/>
                  </a:lnTo>
                  <a:lnTo>
                    <a:pt x="23257" y="44144"/>
                  </a:lnTo>
                  <a:lnTo>
                    <a:pt x="21283" y="44363"/>
                  </a:lnTo>
                  <a:lnTo>
                    <a:pt x="21239" y="44363"/>
                  </a:lnTo>
                  <a:lnTo>
                    <a:pt x="19659" y="44846"/>
                  </a:lnTo>
                  <a:lnTo>
                    <a:pt x="18255" y="44846"/>
                  </a:lnTo>
                  <a:lnTo>
                    <a:pt x="15710" y="44407"/>
                  </a:lnTo>
                  <a:lnTo>
                    <a:pt x="15666" y="44407"/>
                  </a:lnTo>
                  <a:lnTo>
                    <a:pt x="14525" y="44539"/>
                  </a:lnTo>
                  <a:lnTo>
                    <a:pt x="11673" y="43705"/>
                  </a:lnTo>
                  <a:lnTo>
                    <a:pt x="8338" y="42520"/>
                  </a:lnTo>
                  <a:lnTo>
                    <a:pt x="6407" y="41643"/>
                  </a:lnTo>
                  <a:lnTo>
                    <a:pt x="4784" y="40151"/>
                  </a:lnTo>
                  <a:lnTo>
                    <a:pt x="3248" y="39010"/>
                  </a:lnTo>
                  <a:lnTo>
                    <a:pt x="2151" y="36465"/>
                  </a:lnTo>
                  <a:lnTo>
                    <a:pt x="747" y="33218"/>
                  </a:lnTo>
                  <a:lnTo>
                    <a:pt x="352" y="31594"/>
                  </a:lnTo>
                  <a:lnTo>
                    <a:pt x="440" y="30234"/>
                  </a:lnTo>
                  <a:lnTo>
                    <a:pt x="659" y="29795"/>
                  </a:lnTo>
                  <a:lnTo>
                    <a:pt x="1405" y="29137"/>
                  </a:lnTo>
                  <a:lnTo>
                    <a:pt x="2502" y="28303"/>
                  </a:lnTo>
                  <a:lnTo>
                    <a:pt x="2546" y="28259"/>
                  </a:lnTo>
                  <a:lnTo>
                    <a:pt x="3116" y="27118"/>
                  </a:lnTo>
                  <a:lnTo>
                    <a:pt x="3160" y="27075"/>
                  </a:lnTo>
                  <a:lnTo>
                    <a:pt x="3555" y="25275"/>
                  </a:lnTo>
                  <a:lnTo>
                    <a:pt x="5617" y="26504"/>
                  </a:lnTo>
                  <a:lnTo>
                    <a:pt x="5705" y="26548"/>
                  </a:lnTo>
                  <a:lnTo>
                    <a:pt x="6100" y="26548"/>
                  </a:lnTo>
                  <a:lnTo>
                    <a:pt x="6188" y="26504"/>
                  </a:lnTo>
                  <a:lnTo>
                    <a:pt x="6627" y="26197"/>
                  </a:lnTo>
                  <a:lnTo>
                    <a:pt x="6671" y="26109"/>
                  </a:lnTo>
                  <a:lnTo>
                    <a:pt x="7855" y="24135"/>
                  </a:lnTo>
                  <a:lnTo>
                    <a:pt x="9391" y="20844"/>
                  </a:lnTo>
                  <a:lnTo>
                    <a:pt x="9391" y="20800"/>
                  </a:lnTo>
                  <a:lnTo>
                    <a:pt x="9742" y="19615"/>
                  </a:lnTo>
                  <a:lnTo>
                    <a:pt x="9742" y="19483"/>
                  </a:lnTo>
                  <a:lnTo>
                    <a:pt x="9523" y="19001"/>
                  </a:lnTo>
                  <a:lnTo>
                    <a:pt x="9479" y="18913"/>
                  </a:lnTo>
                  <a:lnTo>
                    <a:pt x="9216" y="18781"/>
                  </a:lnTo>
                  <a:lnTo>
                    <a:pt x="9260" y="18518"/>
                  </a:lnTo>
                  <a:lnTo>
                    <a:pt x="11366" y="15710"/>
                  </a:lnTo>
                  <a:lnTo>
                    <a:pt x="13253" y="12857"/>
                  </a:lnTo>
                  <a:lnTo>
                    <a:pt x="13297" y="12857"/>
                  </a:lnTo>
                  <a:lnTo>
                    <a:pt x="13604" y="12024"/>
                  </a:lnTo>
                  <a:lnTo>
                    <a:pt x="13604" y="11980"/>
                  </a:lnTo>
                  <a:lnTo>
                    <a:pt x="13867" y="7372"/>
                  </a:lnTo>
                  <a:lnTo>
                    <a:pt x="14130" y="6056"/>
                  </a:lnTo>
                  <a:lnTo>
                    <a:pt x="15973" y="2677"/>
                  </a:lnTo>
                  <a:lnTo>
                    <a:pt x="17597" y="264"/>
                  </a:lnTo>
                  <a:lnTo>
                    <a:pt x="17641" y="220"/>
                  </a:lnTo>
                  <a:lnTo>
                    <a:pt x="17641" y="132"/>
                  </a:lnTo>
                  <a:lnTo>
                    <a:pt x="17597" y="88"/>
                  </a:lnTo>
                  <a:lnTo>
                    <a:pt x="17553" y="44"/>
                  </a:lnTo>
                  <a:lnTo>
                    <a:pt x="17509"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 name="Google Shape;546;p7"/>
            <p:cNvSpPr/>
            <p:nvPr/>
          </p:nvSpPr>
          <p:spPr>
            <a:xfrm>
              <a:off x="4266350" y="884525"/>
              <a:ext cx="417975" cy="879825"/>
            </a:xfrm>
            <a:custGeom>
              <a:rect b="b" l="l" r="r" t="t"/>
              <a:pathLst>
                <a:path extrusionOk="0" h="35193" w="16719">
                  <a:moveTo>
                    <a:pt x="5485" y="0"/>
                  </a:moveTo>
                  <a:lnTo>
                    <a:pt x="5441" y="44"/>
                  </a:lnTo>
                  <a:lnTo>
                    <a:pt x="4520" y="1448"/>
                  </a:lnTo>
                  <a:lnTo>
                    <a:pt x="4476" y="1536"/>
                  </a:lnTo>
                  <a:lnTo>
                    <a:pt x="4476" y="2414"/>
                  </a:lnTo>
                  <a:lnTo>
                    <a:pt x="4476" y="2458"/>
                  </a:lnTo>
                  <a:lnTo>
                    <a:pt x="5398" y="4915"/>
                  </a:lnTo>
                  <a:lnTo>
                    <a:pt x="5266" y="7592"/>
                  </a:lnTo>
                  <a:lnTo>
                    <a:pt x="5398" y="10575"/>
                  </a:lnTo>
                  <a:lnTo>
                    <a:pt x="5222" y="12155"/>
                  </a:lnTo>
                  <a:lnTo>
                    <a:pt x="4344" y="15446"/>
                  </a:lnTo>
                  <a:lnTo>
                    <a:pt x="2589" y="21370"/>
                  </a:lnTo>
                  <a:lnTo>
                    <a:pt x="88" y="26811"/>
                  </a:lnTo>
                  <a:lnTo>
                    <a:pt x="44" y="26855"/>
                  </a:lnTo>
                  <a:lnTo>
                    <a:pt x="0" y="27294"/>
                  </a:lnTo>
                  <a:lnTo>
                    <a:pt x="0" y="27382"/>
                  </a:lnTo>
                  <a:lnTo>
                    <a:pt x="44" y="27469"/>
                  </a:lnTo>
                  <a:lnTo>
                    <a:pt x="922" y="28215"/>
                  </a:lnTo>
                  <a:lnTo>
                    <a:pt x="966" y="28215"/>
                  </a:lnTo>
                  <a:lnTo>
                    <a:pt x="3774" y="30102"/>
                  </a:lnTo>
                  <a:lnTo>
                    <a:pt x="5003" y="32647"/>
                  </a:lnTo>
                  <a:lnTo>
                    <a:pt x="5090" y="32691"/>
                  </a:lnTo>
                  <a:lnTo>
                    <a:pt x="8689" y="35192"/>
                  </a:lnTo>
                  <a:lnTo>
                    <a:pt x="8820" y="35192"/>
                  </a:lnTo>
                  <a:lnTo>
                    <a:pt x="11190" y="34841"/>
                  </a:lnTo>
                  <a:lnTo>
                    <a:pt x="11234" y="34797"/>
                  </a:lnTo>
                  <a:lnTo>
                    <a:pt x="12770" y="33832"/>
                  </a:lnTo>
                  <a:lnTo>
                    <a:pt x="12813" y="33788"/>
                  </a:lnTo>
                  <a:lnTo>
                    <a:pt x="14349" y="32516"/>
                  </a:lnTo>
                  <a:lnTo>
                    <a:pt x="15095" y="31462"/>
                  </a:lnTo>
                  <a:lnTo>
                    <a:pt x="15139" y="31419"/>
                  </a:lnTo>
                  <a:lnTo>
                    <a:pt x="15402" y="30541"/>
                  </a:lnTo>
                  <a:lnTo>
                    <a:pt x="15402" y="30453"/>
                  </a:lnTo>
                  <a:lnTo>
                    <a:pt x="15139" y="27031"/>
                  </a:lnTo>
                  <a:lnTo>
                    <a:pt x="15139" y="26943"/>
                  </a:lnTo>
                  <a:lnTo>
                    <a:pt x="14174" y="25144"/>
                  </a:lnTo>
                  <a:lnTo>
                    <a:pt x="14525" y="22818"/>
                  </a:lnTo>
                  <a:lnTo>
                    <a:pt x="15183" y="20317"/>
                  </a:lnTo>
                  <a:lnTo>
                    <a:pt x="16719" y="14788"/>
                  </a:lnTo>
                  <a:lnTo>
                    <a:pt x="16719" y="14700"/>
                  </a:lnTo>
                  <a:lnTo>
                    <a:pt x="16719" y="14612"/>
                  </a:lnTo>
                  <a:lnTo>
                    <a:pt x="16675" y="11892"/>
                  </a:lnTo>
                  <a:lnTo>
                    <a:pt x="16631" y="11848"/>
                  </a:lnTo>
                  <a:lnTo>
                    <a:pt x="16587" y="11804"/>
                  </a:lnTo>
                  <a:lnTo>
                    <a:pt x="16543" y="11760"/>
                  </a:lnTo>
                  <a:lnTo>
                    <a:pt x="16499" y="11716"/>
                  </a:lnTo>
                  <a:lnTo>
                    <a:pt x="16412" y="11760"/>
                  </a:lnTo>
                  <a:lnTo>
                    <a:pt x="16368" y="11804"/>
                  </a:lnTo>
                  <a:lnTo>
                    <a:pt x="16324" y="11848"/>
                  </a:lnTo>
                  <a:lnTo>
                    <a:pt x="16324" y="11936"/>
                  </a:lnTo>
                  <a:lnTo>
                    <a:pt x="16368" y="14612"/>
                  </a:lnTo>
                  <a:lnTo>
                    <a:pt x="16368" y="14656"/>
                  </a:lnTo>
                  <a:lnTo>
                    <a:pt x="16368" y="14744"/>
                  </a:lnTo>
                  <a:lnTo>
                    <a:pt x="14832" y="20229"/>
                  </a:lnTo>
                  <a:lnTo>
                    <a:pt x="14218" y="22730"/>
                  </a:lnTo>
                  <a:lnTo>
                    <a:pt x="13823" y="25144"/>
                  </a:lnTo>
                  <a:lnTo>
                    <a:pt x="13823" y="25231"/>
                  </a:lnTo>
                  <a:lnTo>
                    <a:pt x="14788" y="27074"/>
                  </a:lnTo>
                  <a:lnTo>
                    <a:pt x="15051" y="30453"/>
                  </a:lnTo>
                  <a:lnTo>
                    <a:pt x="14788" y="31287"/>
                  </a:lnTo>
                  <a:lnTo>
                    <a:pt x="14086" y="32296"/>
                  </a:lnTo>
                  <a:lnTo>
                    <a:pt x="12594" y="33525"/>
                  </a:lnTo>
                  <a:lnTo>
                    <a:pt x="11058" y="34490"/>
                  </a:lnTo>
                  <a:lnTo>
                    <a:pt x="8864" y="34841"/>
                  </a:lnTo>
                  <a:lnTo>
                    <a:pt x="5310" y="32428"/>
                  </a:lnTo>
                  <a:lnTo>
                    <a:pt x="4037" y="29927"/>
                  </a:lnTo>
                  <a:lnTo>
                    <a:pt x="3993" y="29839"/>
                  </a:lnTo>
                  <a:lnTo>
                    <a:pt x="1141" y="27952"/>
                  </a:lnTo>
                  <a:lnTo>
                    <a:pt x="351" y="27250"/>
                  </a:lnTo>
                  <a:lnTo>
                    <a:pt x="395" y="26943"/>
                  </a:lnTo>
                  <a:lnTo>
                    <a:pt x="2896" y="21502"/>
                  </a:lnTo>
                  <a:lnTo>
                    <a:pt x="2896" y="21458"/>
                  </a:lnTo>
                  <a:lnTo>
                    <a:pt x="4696" y="15534"/>
                  </a:lnTo>
                  <a:lnTo>
                    <a:pt x="5573" y="12243"/>
                  </a:lnTo>
                  <a:lnTo>
                    <a:pt x="5749" y="10619"/>
                  </a:lnTo>
                  <a:lnTo>
                    <a:pt x="5749" y="10575"/>
                  </a:lnTo>
                  <a:lnTo>
                    <a:pt x="5617" y="7592"/>
                  </a:lnTo>
                  <a:lnTo>
                    <a:pt x="5749" y="4871"/>
                  </a:lnTo>
                  <a:lnTo>
                    <a:pt x="5749" y="4827"/>
                  </a:lnTo>
                  <a:lnTo>
                    <a:pt x="4827" y="2370"/>
                  </a:lnTo>
                  <a:lnTo>
                    <a:pt x="4827" y="1624"/>
                  </a:lnTo>
                  <a:lnTo>
                    <a:pt x="5749" y="264"/>
                  </a:lnTo>
                  <a:lnTo>
                    <a:pt x="5749" y="176"/>
                  </a:lnTo>
                  <a:lnTo>
                    <a:pt x="5749" y="132"/>
                  </a:lnTo>
                  <a:lnTo>
                    <a:pt x="5705" y="44"/>
                  </a:lnTo>
                  <a:lnTo>
                    <a:pt x="5661"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 name="Google Shape;547;p7"/>
            <p:cNvSpPr/>
            <p:nvPr/>
          </p:nvSpPr>
          <p:spPr>
            <a:xfrm>
              <a:off x="3635575" y="1464825"/>
              <a:ext cx="1480975" cy="864475"/>
            </a:xfrm>
            <a:custGeom>
              <a:rect b="b" l="l" r="r" t="t"/>
              <a:pathLst>
                <a:path extrusionOk="0" h="34579" w="59239">
                  <a:moveTo>
                    <a:pt x="59019" y="1"/>
                  </a:moveTo>
                  <a:lnTo>
                    <a:pt x="58975" y="45"/>
                  </a:lnTo>
                  <a:lnTo>
                    <a:pt x="58932" y="89"/>
                  </a:lnTo>
                  <a:lnTo>
                    <a:pt x="58888" y="176"/>
                  </a:lnTo>
                  <a:lnTo>
                    <a:pt x="58844" y="1800"/>
                  </a:lnTo>
                  <a:lnTo>
                    <a:pt x="56167" y="4389"/>
                  </a:lnTo>
                  <a:lnTo>
                    <a:pt x="54763" y="5486"/>
                  </a:lnTo>
                  <a:lnTo>
                    <a:pt x="50068" y="7768"/>
                  </a:lnTo>
                  <a:lnTo>
                    <a:pt x="50024" y="7856"/>
                  </a:lnTo>
                  <a:lnTo>
                    <a:pt x="48137" y="11629"/>
                  </a:lnTo>
                  <a:lnTo>
                    <a:pt x="46557" y="13735"/>
                  </a:lnTo>
                  <a:lnTo>
                    <a:pt x="44495" y="15929"/>
                  </a:lnTo>
                  <a:lnTo>
                    <a:pt x="41730" y="18124"/>
                  </a:lnTo>
                  <a:lnTo>
                    <a:pt x="40282" y="19045"/>
                  </a:lnTo>
                  <a:lnTo>
                    <a:pt x="35412" y="20625"/>
                  </a:lnTo>
                  <a:lnTo>
                    <a:pt x="34666" y="20844"/>
                  </a:lnTo>
                  <a:lnTo>
                    <a:pt x="34622" y="20888"/>
                  </a:lnTo>
                  <a:lnTo>
                    <a:pt x="31111" y="23433"/>
                  </a:lnTo>
                  <a:lnTo>
                    <a:pt x="29356" y="24618"/>
                  </a:lnTo>
                  <a:lnTo>
                    <a:pt x="28303" y="24969"/>
                  </a:lnTo>
                  <a:lnTo>
                    <a:pt x="28259" y="24969"/>
                  </a:lnTo>
                  <a:lnTo>
                    <a:pt x="27908" y="25188"/>
                  </a:lnTo>
                  <a:lnTo>
                    <a:pt x="27820" y="25232"/>
                  </a:lnTo>
                  <a:lnTo>
                    <a:pt x="27820" y="25320"/>
                  </a:lnTo>
                  <a:lnTo>
                    <a:pt x="27820" y="25408"/>
                  </a:lnTo>
                  <a:lnTo>
                    <a:pt x="27820" y="25452"/>
                  </a:lnTo>
                  <a:lnTo>
                    <a:pt x="27996" y="25671"/>
                  </a:lnTo>
                  <a:lnTo>
                    <a:pt x="27864" y="25890"/>
                  </a:lnTo>
                  <a:lnTo>
                    <a:pt x="26723" y="26241"/>
                  </a:lnTo>
                  <a:lnTo>
                    <a:pt x="22730" y="25671"/>
                  </a:lnTo>
                  <a:lnTo>
                    <a:pt x="21458" y="25320"/>
                  </a:lnTo>
                  <a:lnTo>
                    <a:pt x="18035" y="23696"/>
                  </a:lnTo>
                  <a:lnTo>
                    <a:pt x="15973" y="22555"/>
                  </a:lnTo>
                  <a:lnTo>
                    <a:pt x="15929" y="22512"/>
                  </a:lnTo>
                  <a:lnTo>
                    <a:pt x="15095" y="22292"/>
                  </a:lnTo>
                  <a:lnTo>
                    <a:pt x="15007" y="22292"/>
                  </a:lnTo>
                  <a:lnTo>
                    <a:pt x="14349" y="22424"/>
                  </a:lnTo>
                  <a:lnTo>
                    <a:pt x="14261" y="22468"/>
                  </a:lnTo>
                  <a:lnTo>
                    <a:pt x="14217" y="22599"/>
                  </a:lnTo>
                  <a:lnTo>
                    <a:pt x="14700" y="26022"/>
                  </a:lnTo>
                  <a:lnTo>
                    <a:pt x="14217" y="28786"/>
                  </a:lnTo>
                  <a:lnTo>
                    <a:pt x="13252" y="31726"/>
                  </a:lnTo>
                  <a:lnTo>
                    <a:pt x="12769" y="33438"/>
                  </a:lnTo>
                  <a:lnTo>
                    <a:pt x="7109" y="34008"/>
                  </a:lnTo>
                  <a:lnTo>
                    <a:pt x="2326" y="34184"/>
                  </a:lnTo>
                  <a:lnTo>
                    <a:pt x="176" y="34228"/>
                  </a:lnTo>
                  <a:lnTo>
                    <a:pt x="88" y="34228"/>
                  </a:lnTo>
                  <a:lnTo>
                    <a:pt x="44" y="34271"/>
                  </a:lnTo>
                  <a:lnTo>
                    <a:pt x="0" y="34315"/>
                  </a:lnTo>
                  <a:lnTo>
                    <a:pt x="0" y="34403"/>
                  </a:lnTo>
                  <a:lnTo>
                    <a:pt x="0" y="34447"/>
                  </a:lnTo>
                  <a:lnTo>
                    <a:pt x="44" y="34535"/>
                  </a:lnTo>
                  <a:lnTo>
                    <a:pt x="88" y="34535"/>
                  </a:lnTo>
                  <a:lnTo>
                    <a:pt x="176" y="34579"/>
                  </a:lnTo>
                  <a:lnTo>
                    <a:pt x="2326" y="34535"/>
                  </a:lnTo>
                  <a:lnTo>
                    <a:pt x="7153" y="34359"/>
                  </a:lnTo>
                  <a:lnTo>
                    <a:pt x="12901" y="33789"/>
                  </a:lnTo>
                  <a:lnTo>
                    <a:pt x="12989" y="33745"/>
                  </a:lnTo>
                  <a:lnTo>
                    <a:pt x="13033" y="33657"/>
                  </a:lnTo>
                  <a:lnTo>
                    <a:pt x="13559" y="31814"/>
                  </a:lnTo>
                  <a:lnTo>
                    <a:pt x="14524" y="28874"/>
                  </a:lnTo>
                  <a:lnTo>
                    <a:pt x="14524" y="28830"/>
                  </a:lnTo>
                  <a:lnTo>
                    <a:pt x="15051" y="26066"/>
                  </a:lnTo>
                  <a:lnTo>
                    <a:pt x="15051" y="25978"/>
                  </a:lnTo>
                  <a:lnTo>
                    <a:pt x="14612" y="22731"/>
                  </a:lnTo>
                  <a:lnTo>
                    <a:pt x="15051" y="22643"/>
                  </a:lnTo>
                  <a:lnTo>
                    <a:pt x="15841" y="22863"/>
                  </a:lnTo>
                  <a:lnTo>
                    <a:pt x="17859" y="24003"/>
                  </a:lnTo>
                  <a:lnTo>
                    <a:pt x="21326" y="25671"/>
                  </a:lnTo>
                  <a:lnTo>
                    <a:pt x="21370" y="25671"/>
                  </a:lnTo>
                  <a:lnTo>
                    <a:pt x="22686" y="26022"/>
                  </a:lnTo>
                  <a:lnTo>
                    <a:pt x="26723" y="26592"/>
                  </a:lnTo>
                  <a:lnTo>
                    <a:pt x="26767" y="26549"/>
                  </a:lnTo>
                  <a:lnTo>
                    <a:pt x="27996" y="26197"/>
                  </a:lnTo>
                  <a:lnTo>
                    <a:pt x="28127" y="26154"/>
                  </a:lnTo>
                  <a:lnTo>
                    <a:pt x="28347" y="25759"/>
                  </a:lnTo>
                  <a:lnTo>
                    <a:pt x="28347" y="25671"/>
                  </a:lnTo>
                  <a:lnTo>
                    <a:pt x="28347" y="25583"/>
                  </a:lnTo>
                  <a:lnTo>
                    <a:pt x="28215" y="25408"/>
                  </a:lnTo>
                  <a:lnTo>
                    <a:pt x="28435" y="25320"/>
                  </a:lnTo>
                  <a:lnTo>
                    <a:pt x="29488" y="24969"/>
                  </a:lnTo>
                  <a:lnTo>
                    <a:pt x="29532" y="24925"/>
                  </a:lnTo>
                  <a:lnTo>
                    <a:pt x="31287" y="23696"/>
                  </a:lnTo>
                  <a:lnTo>
                    <a:pt x="34797" y="21195"/>
                  </a:lnTo>
                  <a:lnTo>
                    <a:pt x="35543" y="20976"/>
                  </a:lnTo>
                  <a:lnTo>
                    <a:pt x="40414" y="19352"/>
                  </a:lnTo>
                  <a:lnTo>
                    <a:pt x="40458" y="19352"/>
                  </a:lnTo>
                  <a:lnTo>
                    <a:pt x="41906" y="18387"/>
                  </a:lnTo>
                  <a:lnTo>
                    <a:pt x="44714" y="16193"/>
                  </a:lnTo>
                  <a:lnTo>
                    <a:pt x="44758" y="16193"/>
                  </a:lnTo>
                  <a:lnTo>
                    <a:pt x="46821" y="13999"/>
                  </a:lnTo>
                  <a:lnTo>
                    <a:pt x="46821" y="13955"/>
                  </a:lnTo>
                  <a:lnTo>
                    <a:pt x="48444" y="11849"/>
                  </a:lnTo>
                  <a:lnTo>
                    <a:pt x="48444" y="11805"/>
                  </a:lnTo>
                  <a:lnTo>
                    <a:pt x="50287" y="8031"/>
                  </a:lnTo>
                  <a:lnTo>
                    <a:pt x="54938" y="5793"/>
                  </a:lnTo>
                  <a:lnTo>
                    <a:pt x="54982" y="5793"/>
                  </a:lnTo>
                  <a:lnTo>
                    <a:pt x="56386" y="4696"/>
                  </a:lnTo>
                  <a:lnTo>
                    <a:pt x="56386" y="4652"/>
                  </a:lnTo>
                  <a:lnTo>
                    <a:pt x="59151" y="2019"/>
                  </a:lnTo>
                  <a:lnTo>
                    <a:pt x="59195" y="1888"/>
                  </a:lnTo>
                  <a:lnTo>
                    <a:pt x="59239" y="176"/>
                  </a:lnTo>
                  <a:lnTo>
                    <a:pt x="59239" y="133"/>
                  </a:lnTo>
                  <a:lnTo>
                    <a:pt x="59195" y="45"/>
                  </a:lnTo>
                  <a:lnTo>
                    <a:pt x="59151"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 name="Google Shape;548;p7"/>
            <p:cNvSpPr/>
            <p:nvPr/>
          </p:nvSpPr>
          <p:spPr>
            <a:xfrm>
              <a:off x="3659700" y="642075"/>
              <a:ext cx="701025" cy="988425"/>
            </a:xfrm>
            <a:custGeom>
              <a:rect b="b" l="l" r="r" t="t"/>
              <a:pathLst>
                <a:path extrusionOk="0" h="39537" w="28041">
                  <a:moveTo>
                    <a:pt x="26767" y="1"/>
                  </a:moveTo>
                  <a:lnTo>
                    <a:pt x="25714" y="527"/>
                  </a:lnTo>
                  <a:lnTo>
                    <a:pt x="25627" y="571"/>
                  </a:lnTo>
                  <a:lnTo>
                    <a:pt x="24486" y="1712"/>
                  </a:lnTo>
                  <a:lnTo>
                    <a:pt x="24442" y="1712"/>
                  </a:lnTo>
                  <a:lnTo>
                    <a:pt x="23608" y="2809"/>
                  </a:lnTo>
                  <a:lnTo>
                    <a:pt x="22599" y="3555"/>
                  </a:lnTo>
                  <a:lnTo>
                    <a:pt x="20142" y="5442"/>
                  </a:lnTo>
                  <a:lnTo>
                    <a:pt x="20098" y="5442"/>
                  </a:lnTo>
                  <a:lnTo>
                    <a:pt x="18650" y="6934"/>
                  </a:lnTo>
                  <a:lnTo>
                    <a:pt x="18650" y="6978"/>
                  </a:lnTo>
                  <a:lnTo>
                    <a:pt x="18167" y="7680"/>
                  </a:lnTo>
                  <a:lnTo>
                    <a:pt x="16894" y="9567"/>
                  </a:lnTo>
                  <a:lnTo>
                    <a:pt x="14832" y="12287"/>
                  </a:lnTo>
                  <a:lnTo>
                    <a:pt x="13954" y="13516"/>
                  </a:lnTo>
                  <a:lnTo>
                    <a:pt x="13033" y="14701"/>
                  </a:lnTo>
                  <a:lnTo>
                    <a:pt x="12068" y="15841"/>
                  </a:lnTo>
                  <a:lnTo>
                    <a:pt x="11102" y="16938"/>
                  </a:lnTo>
                  <a:lnTo>
                    <a:pt x="9830" y="18387"/>
                  </a:lnTo>
                  <a:lnTo>
                    <a:pt x="8601" y="19878"/>
                  </a:lnTo>
                  <a:lnTo>
                    <a:pt x="8031" y="20624"/>
                  </a:lnTo>
                  <a:lnTo>
                    <a:pt x="7460" y="21414"/>
                  </a:lnTo>
                  <a:lnTo>
                    <a:pt x="6977" y="22248"/>
                  </a:lnTo>
                  <a:lnTo>
                    <a:pt x="6495" y="23082"/>
                  </a:lnTo>
                  <a:lnTo>
                    <a:pt x="6495" y="23126"/>
                  </a:lnTo>
                  <a:lnTo>
                    <a:pt x="6012" y="24661"/>
                  </a:lnTo>
                  <a:lnTo>
                    <a:pt x="5836" y="26548"/>
                  </a:lnTo>
                  <a:lnTo>
                    <a:pt x="5134" y="27601"/>
                  </a:lnTo>
                  <a:lnTo>
                    <a:pt x="3160" y="29313"/>
                  </a:lnTo>
                  <a:lnTo>
                    <a:pt x="3116" y="29357"/>
                  </a:lnTo>
                  <a:lnTo>
                    <a:pt x="2282" y="31068"/>
                  </a:lnTo>
                  <a:lnTo>
                    <a:pt x="2282" y="31112"/>
                  </a:lnTo>
                  <a:lnTo>
                    <a:pt x="1185" y="34183"/>
                  </a:lnTo>
                  <a:lnTo>
                    <a:pt x="1141" y="34227"/>
                  </a:lnTo>
                  <a:lnTo>
                    <a:pt x="0" y="39317"/>
                  </a:lnTo>
                  <a:lnTo>
                    <a:pt x="0" y="39405"/>
                  </a:lnTo>
                  <a:lnTo>
                    <a:pt x="0" y="39449"/>
                  </a:lnTo>
                  <a:lnTo>
                    <a:pt x="44" y="39493"/>
                  </a:lnTo>
                  <a:lnTo>
                    <a:pt x="132" y="39537"/>
                  </a:lnTo>
                  <a:lnTo>
                    <a:pt x="176" y="39537"/>
                  </a:lnTo>
                  <a:lnTo>
                    <a:pt x="264" y="39493"/>
                  </a:lnTo>
                  <a:lnTo>
                    <a:pt x="308" y="39405"/>
                  </a:lnTo>
                  <a:lnTo>
                    <a:pt x="1492" y="34315"/>
                  </a:lnTo>
                  <a:lnTo>
                    <a:pt x="2633" y="31243"/>
                  </a:lnTo>
                  <a:lnTo>
                    <a:pt x="3423" y="29532"/>
                  </a:lnTo>
                  <a:lnTo>
                    <a:pt x="5398" y="27865"/>
                  </a:lnTo>
                  <a:lnTo>
                    <a:pt x="5442" y="27821"/>
                  </a:lnTo>
                  <a:lnTo>
                    <a:pt x="6144" y="26724"/>
                  </a:lnTo>
                  <a:lnTo>
                    <a:pt x="6144" y="26636"/>
                  </a:lnTo>
                  <a:lnTo>
                    <a:pt x="6363" y="24705"/>
                  </a:lnTo>
                  <a:lnTo>
                    <a:pt x="6802" y="23257"/>
                  </a:lnTo>
                  <a:lnTo>
                    <a:pt x="7285" y="22424"/>
                  </a:lnTo>
                  <a:lnTo>
                    <a:pt x="7767" y="21634"/>
                  </a:lnTo>
                  <a:lnTo>
                    <a:pt x="8294" y="20844"/>
                  </a:lnTo>
                  <a:lnTo>
                    <a:pt x="8864" y="20098"/>
                  </a:lnTo>
                  <a:lnTo>
                    <a:pt x="10093" y="18650"/>
                  </a:lnTo>
                  <a:lnTo>
                    <a:pt x="11365" y="17158"/>
                  </a:lnTo>
                  <a:lnTo>
                    <a:pt x="12331" y="16061"/>
                  </a:lnTo>
                  <a:lnTo>
                    <a:pt x="13296" y="14920"/>
                  </a:lnTo>
                  <a:lnTo>
                    <a:pt x="14262" y="13735"/>
                  </a:lnTo>
                  <a:lnTo>
                    <a:pt x="15139" y="12507"/>
                  </a:lnTo>
                  <a:lnTo>
                    <a:pt x="17202" y="9742"/>
                  </a:lnTo>
                  <a:lnTo>
                    <a:pt x="18430" y="7899"/>
                  </a:lnTo>
                  <a:lnTo>
                    <a:pt x="18913" y="7153"/>
                  </a:lnTo>
                  <a:lnTo>
                    <a:pt x="20361" y="5705"/>
                  </a:lnTo>
                  <a:lnTo>
                    <a:pt x="22774" y="3862"/>
                  </a:lnTo>
                  <a:lnTo>
                    <a:pt x="23828" y="3072"/>
                  </a:lnTo>
                  <a:lnTo>
                    <a:pt x="23871" y="3072"/>
                  </a:lnTo>
                  <a:lnTo>
                    <a:pt x="24749" y="1975"/>
                  </a:lnTo>
                  <a:lnTo>
                    <a:pt x="25890" y="834"/>
                  </a:lnTo>
                  <a:lnTo>
                    <a:pt x="26899" y="352"/>
                  </a:lnTo>
                  <a:lnTo>
                    <a:pt x="27865" y="439"/>
                  </a:lnTo>
                  <a:lnTo>
                    <a:pt x="27908" y="439"/>
                  </a:lnTo>
                  <a:lnTo>
                    <a:pt x="27996" y="396"/>
                  </a:lnTo>
                  <a:lnTo>
                    <a:pt x="28040" y="352"/>
                  </a:lnTo>
                  <a:lnTo>
                    <a:pt x="28040" y="264"/>
                  </a:lnTo>
                  <a:lnTo>
                    <a:pt x="28040" y="220"/>
                  </a:lnTo>
                  <a:lnTo>
                    <a:pt x="27996" y="132"/>
                  </a:lnTo>
                  <a:lnTo>
                    <a:pt x="27952" y="88"/>
                  </a:lnTo>
                  <a:lnTo>
                    <a:pt x="27908" y="88"/>
                  </a:lnTo>
                  <a:lnTo>
                    <a:pt x="26855"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 name="Google Shape;549;p7"/>
            <p:cNvSpPr/>
            <p:nvPr/>
          </p:nvSpPr>
          <p:spPr>
            <a:xfrm>
              <a:off x="3591675" y="2170200"/>
              <a:ext cx="1783775" cy="624225"/>
            </a:xfrm>
            <a:custGeom>
              <a:rect b="b" l="l" r="r" t="t"/>
              <a:pathLst>
                <a:path extrusionOk="0" h="24969" w="71351">
                  <a:moveTo>
                    <a:pt x="70297" y="1"/>
                  </a:moveTo>
                  <a:lnTo>
                    <a:pt x="68411" y="484"/>
                  </a:lnTo>
                  <a:lnTo>
                    <a:pt x="68367" y="528"/>
                  </a:lnTo>
                  <a:lnTo>
                    <a:pt x="63584" y="2853"/>
                  </a:lnTo>
                  <a:lnTo>
                    <a:pt x="61609" y="3687"/>
                  </a:lnTo>
                  <a:lnTo>
                    <a:pt x="58801" y="4345"/>
                  </a:lnTo>
                  <a:lnTo>
                    <a:pt x="55378" y="4345"/>
                  </a:lnTo>
                  <a:lnTo>
                    <a:pt x="55378" y="4389"/>
                  </a:lnTo>
                  <a:lnTo>
                    <a:pt x="53316" y="4828"/>
                  </a:lnTo>
                  <a:lnTo>
                    <a:pt x="53316" y="4872"/>
                  </a:lnTo>
                  <a:lnTo>
                    <a:pt x="49674" y="6232"/>
                  </a:lnTo>
                  <a:lnTo>
                    <a:pt x="47260" y="7241"/>
                  </a:lnTo>
                  <a:lnTo>
                    <a:pt x="40503" y="8382"/>
                  </a:lnTo>
                  <a:lnTo>
                    <a:pt x="36290" y="9040"/>
                  </a:lnTo>
                  <a:lnTo>
                    <a:pt x="32604" y="9611"/>
                  </a:lnTo>
                  <a:lnTo>
                    <a:pt x="30454" y="10050"/>
                  </a:lnTo>
                  <a:lnTo>
                    <a:pt x="28830" y="10488"/>
                  </a:lnTo>
                  <a:lnTo>
                    <a:pt x="28743" y="10532"/>
                  </a:lnTo>
                  <a:lnTo>
                    <a:pt x="28699" y="10576"/>
                  </a:lnTo>
                  <a:lnTo>
                    <a:pt x="26987" y="15798"/>
                  </a:lnTo>
                  <a:lnTo>
                    <a:pt x="25364" y="19177"/>
                  </a:lnTo>
                  <a:lnTo>
                    <a:pt x="23872" y="21678"/>
                  </a:lnTo>
                  <a:lnTo>
                    <a:pt x="22468" y="23872"/>
                  </a:lnTo>
                  <a:lnTo>
                    <a:pt x="21853" y="24486"/>
                  </a:lnTo>
                  <a:lnTo>
                    <a:pt x="21195" y="24618"/>
                  </a:lnTo>
                  <a:lnTo>
                    <a:pt x="19308" y="24530"/>
                  </a:lnTo>
                  <a:lnTo>
                    <a:pt x="15052" y="23696"/>
                  </a:lnTo>
                  <a:lnTo>
                    <a:pt x="10795" y="22731"/>
                  </a:lnTo>
                  <a:lnTo>
                    <a:pt x="7724" y="22161"/>
                  </a:lnTo>
                  <a:lnTo>
                    <a:pt x="4213" y="21897"/>
                  </a:lnTo>
                  <a:lnTo>
                    <a:pt x="264" y="20449"/>
                  </a:lnTo>
                  <a:lnTo>
                    <a:pt x="176" y="20405"/>
                  </a:lnTo>
                  <a:lnTo>
                    <a:pt x="89" y="20449"/>
                  </a:lnTo>
                  <a:lnTo>
                    <a:pt x="45" y="20493"/>
                  </a:lnTo>
                  <a:lnTo>
                    <a:pt x="1" y="20537"/>
                  </a:lnTo>
                  <a:lnTo>
                    <a:pt x="1" y="20581"/>
                  </a:lnTo>
                  <a:lnTo>
                    <a:pt x="45" y="20669"/>
                  </a:lnTo>
                  <a:lnTo>
                    <a:pt x="45" y="20712"/>
                  </a:lnTo>
                  <a:lnTo>
                    <a:pt x="132" y="20756"/>
                  </a:lnTo>
                  <a:lnTo>
                    <a:pt x="4126" y="22204"/>
                  </a:lnTo>
                  <a:lnTo>
                    <a:pt x="4169" y="22248"/>
                  </a:lnTo>
                  <a:lnTo>
                    <a:pt x="7680" y="22512"/>
                  </a:lnTo>
                  <a:lnTo>
                    <a:pt x="10752" y="23082"/>
                  </a:lnTo>
                  <a:lnTo>
                    <a:pt x="15008" y="24047"/>
                  </a:lnTo>
                  <a:lnTo>
                    <a:pt x="19264" y="24881"/>
                  </a:lnTo>
                  <a:lnTo>
                    <a:pt x="19308" y="24881"/>
                  </a:lnTo>
                  <a:lnTo>
                    <a:pt x="21195" y="24969"/>
                  </a:lnTo>
                  <a:lnTo>
                    <a:pt x="21239" y="24969"/>
                  </a:lnTo>
                  <a:lnTo>
                    <a:pt x="21985" y="24793"/>
                  </a:lnTo>
                  <a:lnTo>
                    <a:pt x="22029" y="24749"/>
                  </a:lnTo>
                  <a:lnTo>
                    <a:pt x="22731" y="24091"/>
                  </a:lnTo>
                  <a:lnTo>
                    <a:pt x="22775" y="24091"/>
                  </a:lnTo>
                  <a:lnTo>
                    <a:pt x="24135" y="21897"/>
                  </a:lnTo>
                  <a:lnTo>
                    <a:pt x="25671" y="19308"/>
                  </a:lnTo>
                  <a:lnTo>
                    <a:pt x="27294" y="15930"/>
                  </a:lnTo>
                  <a:lnTo>
                    <a:pt x="29006" y="10796"/>
                  </a:lnTo>
                  <a:lnTo>
                    <a:pt x="30542" y="10357"/>
                  </a:lnTo>
                  <a:lnTo>
                    <a:pt x="32648" y="9962"/>
                  </a:lnTo>
                  <a:lnTo>
                    <a:pt x="36334" y="9391"/>
                  </a:lnTo>
                  <a:lnTo>
                    <a:pt x="40546" y="8689"/>
                  </a:lnTo>
                  <a:lnTo>
                    <a:pt x="47348" y="7592"/>
                  </a:lnTo>
                  <a:lnTo>
                    <a:pt x="47392" y="7592"/>
                  </a:lnTo>
                  <a:lnTo>
                    <a:pt x="49805" y="6583"/>
                  </a:lnTo>
                  <a:lnTo>
                    <a:pt x="53403" y="5179"/>
                  </a:lnTo>
                  <a:lnTo>
                    <a:pt x="55422" y="4696"/>
                  </a:lnTo>
                  <a:lnTo>
                    <a:pt x="58888" y="4696"/>
                  </a:lnTo>
                  <a:lnTo>
                    <a:pt x="61697" y="3994"/>
                  </a:lnTo>
                  <a:lnTo>
                    <a:pt x="61741" y="3994"/>
                  </a:lnTo>
                  <a:lnTo>
                    <a:pt x="63715" y="3160"/>
                  </a:lnTo>
                  <a:lnTo>
                    <a:pt x="68498" y="835"/>
                  </a:lnTo>
                  <a:lnTo>
                    <a:pt x="70341" y="352"/>
                  </a:lnTo>
                  <a:lnTo>
                    <a:pt x="70780" y="440"/>
                  </a:lnTo>
                  <a:lnTo>
                    <a:pt x="70956" y="659"/>
                  </a:lnTo>
                  <a:lnTo>
                    <a:pt x="70999" y="1712"/>
                  </a:lnTo>
                  <a:lnTo>
                    <a:pt x="70868" y="5003"/>
                  </a:lnTo>
                  <a:lnTo>
                    <a:pt x="70692" y="11059"/>
                  </a:lnTo>
                  <a:lnTo>
                    <a:pt x="70692" y="11147"/>
                  </a:lnTo>
                  <a:lnTo>
                    <a:pt x="70736" y="11190"/>
                  </a:lnTo>
                  <a:lnTo>
                    <a:pt x="70780" y="11234"/>
                  </a:lnTo>
                  <a:lnTo>
                    <a:pt x="70868" y="11278"/>
                  </a:lnTo>
                  <a:lnTo>
                    <a:pt x="70912" y="11234"/>
                  </a:lnTo>
                  <a:lnTo>
                    <a:pt x="70999" y="11234"/>
                  </a:lnTo>
                  <a:lnTo>
                    <a:pt x="70999" y="11147"/>
                  </a:lnTo>
                  <a:lnTo>
                    <a:pt x="71043" y="11103"/>
                  </a:lnTo>
                  <a:lnTo>
                    <a:pt x="71219" y="5003"/>
                  </a:lnTo>
                  <a:lnTo>
                    <a:pt x="71351" y="1712"/>
                  </a:lnTo>
                  <a:lnTo>
                    <a:pt x="71351" y="1668"/>
                  </a:lnTo>
                  <a:lnTo>
                    <a:pt x="71263" y="571"/>
                  </a:lnTo>
                  <a:lnTo>
                    <a:pt x="71263" y="484"/>
                  </a:lnTo>
                  <a:lnTo>
                    <a:pt x="70999" y="177"/>
                  </a:lnTo>
                  <a:lnTo>
                    <a:pt x="70912" y="89"/>
                  </a:lnTo>
                  <a:lnTo>
                    <a:pt x="70385"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 name="Google Shape;550;p7"/>
            <p:cNvSpPr/>
            <p:nvPr/>
          </p:nvSpPr>
          <p:spPr>
            <a:xfrm>
              <a:off x="3359125" y="762750"/>
              <a:ext cx="284150" cy="616550"/>
            </a:xfrm>
            <a:custGeom>
              <a:rect b="b" l="l" r="r" t="t"/>
              <a:pathLst>
                <a:path extrusionOk="0" h="24662" w="11366">
                  <a:moveTo>
                    <a:pt x="11146" y="1"/>
                  </a:moveTo>
                  <a:lnTo>
                    <a:pt x="11102" y="44"/>
                  </a:lnTo>
                  <a:lnTo>
                    <a:pt x="11058" y="88"/>
                  </a:lnTo>
                  <a:lnTo>
                    <a:pt x="9478" y="3292"/>
                  </a:lnTo>
                  <a:lnTo>
                    <a:pt x="9347" y="3599"/>
                  </a:lnTo>
                  <a:lnTo>
                    <a:pt x="7811" y="6144"/>
                  </a:lnTo>
                  <a:lnTo>
                    <a:pt x="7811" y="6188"/>
                  </a:lnTo>
                  <a:lnTo>
                    <a:pt x="6977" y="7987"/>
                  </a:lnTo>
                  <a:lnTo>
                    <a:pt x="6143" y="10400"/>
                  </a:lnTo>
                  <a:lnTo>
                    <a:pt x="6056" y="10620"/>
                  </a:lnTo>
                  <a:lnTo>
                    <a:pt x="4344" y="15841"/>
                  </a:lnTo>
                  <a:lnTo>
                    <a:pt x="2501" y="20888"/>
                  </a:lnTo>
                  <a:lnTo>
                    <a:pt x="1273" y="23564"/>
                  </a:lnTo>
                  <a:lnTo>
                    <a:pt x="88" y="24310"/>
                  </a:lnTo>
                  <a:lnTo>
                    <a:pt x="0" y="24398"/>
                  </a:lnTo>
                  <a:lnTo>
                    <a:pt x="0" y="24442"/>
                  </a:lnTo>
                  <a:lnTo>
                    <a:pt x="0" y="24486"/>
                  </a:lnTo>
                  <a:lnTo>
                    <a:pt x="0" y="24574"/>
                  </a:lnTo>
                  <a:lnTo>
                    <a:pt x="88" y="24617"/>
                  </a:lnTo>
                  <a:lnTo>
                    <a:pt x="176" y="24661"/>
                  </a:lnTo>
                  <a:lnTo>
                    <a:pt x="263" y="24617"/>
                  </a:lnTo>
                  <a:lnTo>
                    <a:pt x="1492" y="23828"/>
                  </a:lnTo>
                  <a:lnTo>
                    <a:pt x="1580" y="23784"/>
                  </a:lnTo>
                  <a:lnTo>
                    <a:pt x="2808" y="21019"/>
                  </a:lnTo>
                  <a:lnTo>
                    <a:pt x="4695" y="15973"/>
                  </a:lnTo>
                  <a:lnTo>
                    <a:pt x="6363" y="10751"/>
                  </a:lnTo>
                  <a:lnTo>
                    <a:pt x="6451" y="10532"/>
                  </a:lnTo>
                  <a:lnTo>
                    <a:pt x="7284" y="8118"/>
                  </a:lnTo>
                  <a:lnTo>
                    <a:pt x="8118" y="6319"/>
                  </a:lnTo>
                  <a:lnTo>
                    <a:pt x="9654" y="3774"/>
                  </a:lnTo>
                  <a:lnTo>
                    <a:pt x="9654" y="3730"/>
                  </a:lnTo>
                  <a:lnTo>
                    <a:pt x="9785" y="3423"/>
                  </a:lnTo>
                  <a:lnTo>
                    <a:pt x="11365" y="264"/>
                  </a:lnTo>
                  <a:lnTo>
                    <a:pt x="11365" y="176"/>
                  </a:lnTo>
                  <a:lnTo>
                    <a:pt x="11365" y="132"/>
                  </a:lnTo>
                  <a:lnTo>
                    <a:pt x="11321" y="44"/>
                  </a:lnTo>
                  <a:lnTo>
                    <a:pt x="11277"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 name="Google Shape;551;p7"/>
            <p:cNvSpPr/>
            <p:nvPr/>
          </p:nvSpPr>
          <p:spPr>
            <a:xfrm>
              <a:off x="4291575" y="2578300"/>
              <a:ext cx="465150" cy="155800"/>
            </a:xfrm>
            <a:custGeom>
              <a:rect b="b" l="l" r="r" t="t"/>
              <a:pathLst>
                <a:path extrusionOk="0" h="6232" w="18606">
                  <a:moveTo>
                    <a:pt x="18255" y="0"/>
                  </a:moveTo>
                  <a:lnTo>
                    <a:pt x="14613" y="571"/>
                  </a:lnTo>
                  <a:lnTo>
                    <a:pt x="6758" y="1405"/>
                  </a:lnTo>
                  <a:lnTo>
                    <a:pt x="3555" y="1624"/>
                  </a:lnTo>
                  <a:lnTo>
                    <a:pt x="3511" y="1624"/>
                  </a:lnTo>
                  <a:lnTo>
                    <a:pt x="2633" y="1975"/>
                  </a:lnTo>
                  <a:lnTo>
                    <a:pt x="2546" y="1975"/>
                  </a:lnTo>
                  <a:lnTo>
                    <a:pt x="2063" y="2458"/>
                  </a:lnTo>
                  <a:lnTo>
                    <a:pt x="2019" y="2502"/>
                  </a:lnTo>
                  <a:lnTo>
                    <a:pt x="44" y="5968"/>
                  </a:lnTo>
                  <a:lnTo>
                    <a:pt x="1" y="6056"/>
                  </a:lnTo>
                  <a:lnTo>
                    <a:pt x="1" y="6100"/>
                  </a:lnTo>
                  <a:lnTo>
                    <a:pt x="44" y="6188"/>
                  </a:lnTo>
                  <a:lnTo>
                    <a:pt x="88" y="6231"/>
                  </a:lnTo>
                  <a:lnTo>
                    <a:pt x="264" y="6231"/>
                  </a:lnTo>
                  <a:lnTo>
                    <a:pt x="352" y="6144"/>
                  </a:lnTo>
                  <a:lnTo>
                    <a:pt x="2326" y="2677"/>
                  </a:lnTo>
                  <a:lnTo>
                    <a:pt x="2765" y="2282"/>
                  </a:lnTo>
                  <a:lnTo>
                    <a:pt x="3599" y="1975"/>
                  </a:lnTo>
                  <a:lnTo>
                    <a:pt x="6802" y="1756"/>
                  </a:lnTo>
                  <a:lnTo>
                    <a:pt x="14657" y="922"/>
                  </a:lnTo>
                  <a:lnTo>
                    <a:pt x="18167" y="352"/>
                  </a:lnTo>
                  <a:lnTo>
                    <a:pt x="18211" y="439"/>
                  </a:lnTo>
                  <a:lnTo>
                    <a:pt x="16412" y="1273"/>
                  </a:lnTo>
                  <a:lnTo>
                    <a:pt x="16368" y="1317"/>
                  </a:lnTo>
                  <a:lnTo>
                    <a:pt x="16324" y="1405"/>
                  </a:lnTo>
                  <a:lnTo>
                    <a:pt x="16324" y="1449"/>
                  </a:lnTo>
                  <a:lnTo>
                    <a:pt x="16324" y="1536"/>
                  </a:lnTo>
                  <a:lnTo>
                    <a:pt x="16368" y="1580"/>
                  </a:lnTo>
                  <a:lnTo>
                    <a:pt x="16412" y="1624"/>
                  </a:lnTo>
                  <a:lnTo>
                    <a:pt x="16544" y="1624"/>
                  </a:lnTo>
                  <a:lnTo>
                    <a:pt x="18518" y="703"/>
                  </a:lnTo>
                  <a:lnTo>
                    <a:pt x="18606" y="615"/>
                  </a:lnTo>
                  <a:lnTo>
                    <a:pt x="18606" y="483"/>
                  </a:lnTo>
                  <a:lnTo>
                    <a:pt x="18430" y="88"/>
                  </a:lnTo>
                  <a:lnTo>
                    <a:pt x="18343"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 name="Google Shape;552;p7"/>
            <p:cNvSpPr/>
            <p:nvPr/>
          </p:nvSpPr>
          <p:spPr>
            <a:xfrm>
              <a:off x="3631175" y="2837200"/>
              <a:ext cx="446500" cy="66925"/>
            </a:xfrm>
            <a:custGeom>
              <a:rect b="b" l="l" r="r" t="t"/>
              <a:pathLst>
                <a:path extrusionOk="0" h="2677" w="17860">
                  <a:moveTo>
                    <a:pt x="88" y="0"/>
                  </a:moveTo>
                  <a:lnTo>
                    <a:pt x="44" y="44"/>
                  </a:lnTo>
                  <a:lnTo>
                    <a:pt x="0" y="132"/>
                  </a:lnTo>
                  <a:lnTo>
                    <a:pt x="0" y="176"/>
                  </a:lnTo>
                  <a:lnTo>
                    <a:pt x="44" y="263"/>
                  </a:lnTo>
                  <a:lnTo>
                    <a:pt x="88" y="307"/>
                  </a:lnTo>
                  <a:lnTo>
                    <a:pt x="132" y="351"/>
                  </a:lnTo>
                  <a:lnTo>
                    <a:pt x="2940" y="922"/>
                  </a:lnTo>
                  <a:lnTo>
                    <a:pt x="7987" y="1668"/>
                  </a:lnTo>
                  <a:lnTo>
                    <a:pt x="11102" y="2326"/>
                  </a:lnTo>
                  <a:lnTo>
                    <a:pt x="14262" y="2677"/>
                  </a:lnTo>
                  <a:lnTo>
                    <a:pt x="17728" y="2677"/>
                  </a:lnTo>
                  <a:lnTo>
                    <a:pt x="17772" y="2633"/>
                  </a:lnTo>
                  <a:lnTo>
                    <a:pt x="17816" y="2589"/>
                  </a:lnTo>
                  <a:lnTo>
                    <a:pt x="17860" y="2501"/>
                  </a:lnTo>
                  <a:lnTo>
                    <a:pt x="17816" y="2458"/>
                  </a:lnTo>
                  <a:lnTo>
                    <a:pt x="17772" y="2414"/>
                  </a:lnTo>
                  <a:lnTo>
                    <a:pt x="17728" y="2370"/>
                  </a:lnTo>
                  <a:lnTo>
                    <a:pt x="17684" y="2326"/>
                  </a:lnTo>
                  <a:lnTo>
                    <a:pt x="14306" y="2326"/>
                  </a:lnTo>
                  <a:lnTo>
                    <a:pt x="11146" y="1975"/>
                  </a:lnTo>
                  <a:lnTo>
                    <a:pt x="8074" y="1317"/>
                  </a:lnTo>
                  <a:lnTo>
                    <a:pt x="2984" y="615"/>
                  </a:lnTo>
                  <a:lnTo>
                    <a:pt x="220"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 name="Google Shape;553;p7"/>
            <p:cNvSpPr/>
            <p:nvPr/>
          </p:nvSpPr>
          <p:spPr>
            <a:xfrm>
              <a:off x="3229675" y="767150"/>
              <a:ext cx="275375" cy="654925"/>
            </a:xfrm>
            <a:custGeom>
              <a:rect b="b" l="l" r="r" t="t"/>
              <a:pathLst>
                <a:path extrusionOk="0" h="26197" w="11015">
                  <a:moveTo>
                    <a:pt x="10795" y="0"/>
                  </a:moveTo>
                  <a:lnTo>
                    <a:pt x="10707" y="44"/>
                  </a:lnTo>
                  <a:lnTo>
                    <a:pt x="9259" y="1536"/>
                  </a:lnTo>
                  <a:lnTo>
                    <a:pt x="9259" y="1580"/>
                  </a:lnTo>
                  <a:lnTo>
                    <a:pt x="7943" y="4564"/>
                  </a:lnTo>
                  <a:lnTo>
                    <a:pt x="7197" y="6319"/>
                  </a:lnTo>
                  <a:lnTo>
                    <a:pt x="5968" y="10180"/>
                  </a:lnTo>
                  <a:lnTo>
                    <a:pt x="4695" y="13384"/>
                  </a:lnTo>
                  <a:lnTo>
                    <a:pt x="3335" y="16104"/>
                  </a:lnTo>
                  <a:lnTo>
                    <a:pt x="2501" y="18210"/>
                  </a:lnTo>
                  <a:lnTo>
                    <a:pt x="1404" y="21896"/>
                  </a:lnTo>
                  <a:lnTo>
                    <a:pt x="0" y="25977"/>
                  </a:lnTo>
                  <a:lnTo>
                    <a:pt x="0" y="26065"/>
                  </a:lnTo>
                  <a:lnTo>
                    <a:pt x="0" y="26109"/>
                  </a:lnTo>
                  <a:lnTo>
                    <a:pt x="44" y="26153"/>
                  </a:lnTo>
                  <a:lnTo>
                    <a:pt x="88" y="26197"/>
                  </a:lnTo>
                  <a:lnTo>
                    <a:pt x="263" y="26197"/>
                  </a:lnTo>
                  <a:lnTo>
                    <a:pt x="307" y="26109"/>
                  </a:lnTo>
                  <a:lnTo>
                    <a:pt x="1755" y="21984"/>
                  </a:lnTo>
                  <a:lnTo>
                    <a:pt x="2852" y="18298"/>
                  </a:lnTo>
                  <a:lnTo>
                    <a:pt x="3642" y="16236"/>
                  </a:lnTo>
                  <a:lnTo>
                    <a:pt x="5046" y="13515"/>
                  </a:lnTo>
                  <a:lnTo>
                    <a:pt x="6143" y="10663"/>
                  </a:lnTo>
                  <a:lnTo>
                    <a:pt x="6275" y="10312"/>
                  </a:lnTo>
                  <a:lnTo>
                    <a:pt x="7548" y="6450"/>
                  </a:lnTo>
                  <a:lnTo>
                    <a:pt x="7548" y="6407"/>
                  </a:lnTo>
                  <a:lnTo>
                    <a:pt x="8294" y="4651"/>
                  </a:lnTo>
                  <a:lnTo>
                    <a:pt x="9566" y="1755"/>
                  </a:lnTo>
                  <a:lnTo>
                    <a:pt x="10970" y="307"/>
                  </a:lnTo>
                  <a:lnTo>
                    <a:pt x="11014" y="219"/>
                  </a:lnTo>
                  <a:lnTo>
                    <a:pt x="11014" y="176"/>
                  </a:lnTo>
                  <a:lnTo>
                    <a:pt x="11014" y="88"/>
                  </a:lnTo>
                  <a:lnTo>
                    <a:pt x="10970" y="44"/>
                  </a:lnTo>
                  <a:lnTo>
                    <a:pt x="10926"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 name="Google Shape;554;p7"/>
            <p:cNvSpPr/>
            <p:nvPr/>
          </p:nvSpPr>
          <p:spPr>
            <a:xfrm>
              <a:off x="4717225" y="1245425"/>
              <a:ext cx="38425" cy="278675"/>
            </a:xfrm>
            <a:custGeom>
              <a:rect b="b" l="l" r="r" t="t"/>
              <a:pathLst>
                <a:path extrusionOk="0" h="11147" w="1537">
                  <a:moveTo>
                    <a:pt x="1317" y="1"/>
                  </a:moveTo>
                  <a:lnTo>
                    <a:pt x="1273" y="45"/>
                  </a:lnTo>
                  <a:lnTo>
                    <a:pt x="1229" y="89"/>
                  </a:lnTo>
                  <a:lnTo>
                    <a:pt x="1185" y="133"/>
                  </a:lnTo>
                  <a:lnTo>
                    <a:pt x="483" y="4126"/>
                  </a:lnTo>
                  <a:lnTo>
                    <a:pt x="0" y="7066"/>
                  </a:lnTo>
                  <a:lnTo>
                    <a:pt x="0" y="7109"/>
                  </a:lnTo>
                  <a:lnTo>
                    <a:pt x="132" y="8470"/>
                  </a:lnTo>
                  <a:lnTo>
                    <a:pt x="132" y="8514"/>
                  </a:lnTo>
                  <a:lnTo>
                    <a:pt x="878" y="10839"/>
                  </a:lnTo>
                  <a:lnTo>
                    <a:pt x="878" y="10971"/>
                  </a:lnTo>
                  <a:lnTo>
                    <a:pt x="878" y="11015"/>
                  </a:lnTo>
                  <a:lnTo>
                    <a:pt x="922" y="11103"/>
                  </a:lnTo>
                  <a:lnTo>
                    <a:pt x="1009" y="11146"/>
                  </a:lnTo>
                  <a:lnTo>
                    <a:pt x="1053" y="11146"/>
                  </a:lnTo>
                  <a:lnTo>
                    <a:pt x="1185" y="11103"/>
                  </a:lnTo>
                  <a:lnTo>
                    <a:pt x="1229" y="11059"/>
                  </a:lnTo>
                  <a:lnTo>
                    <a:pt x="1229" y="10971"/>
                  </a:lnTo>
                  <a:lnTo>
                    <a:pt x="1229" y="10795"/>
                  </a:lnTo>
                  <a:lnTo>
                    <a:pt x="1229" y="10752"/>
                  </a:lnTo>
                  <a:lnTo>
                    <a:pt x="483" y="8426"/>
                  </a:lnTo>
                  <a:lnTo>
                    <a:pt x="351" y="7109"/>
                  </a:lnTo>
                  <a:lnTo>
                    <a:pt x="834" y="4170"/>
                  </a:lnTo>
                  <a:lnTo>
                    <a:pt x="1536" y="220"/>
                  </a:lnTo>
                  <a:lnTo>
                    <a:pt x="1536" y="133"/>
                  </a:lnTo>
                  <a:lnTo>
                    <a:pt x="1492" y="89"/>
                  </a:lnTo>
                  <a:lnTo>
                    <a:pt x="1448" y="45"/>
                  </a:lnTo>
                  <a:lnTo>
                    <a:pt x="1404"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 name="Google Shape;555;p7"/>
            <p:cNvSpPr/>
            <p:nvPr/>
          </p:nvSpPr>
          <p:spPr>
            <a:xfrm>
              <a:off x="4744650" y="1146700"/>
              <a:ext cx="39500" cy="377400"/>
            </a:xfrm>
            <a:custGeom>
              <a:rect b="b" l="l" r="r" t="t"/>
              <a:pathLst>
                <a:path extrusionOk="0" h="15096" w="1580">
                  <a:moveTo>
                    <a:pt x="483" y="1"/>
                  </a:moveTo>
                  <a:lnTo>
                    <a:pt x="395" y="45"/>
                  </a:lnTo>
                  <a:lnTo>
                    <a:pt x="351" y="45"/>
                  </a:lnTo>
                  <a:lnTo>
                    <a:pt x="307" y="132"/>
                  </a:lnTo>
                  <a:lnTo>
                    <a:pt x="264" y="176"/>
                  </a:lnTo>
                  <a:lnTo>
                    <a:pt x="307" y="264"/>
                  </a:lnTo>
                  <a:lnTo>
                    <a:pt x="1185" y="3204"/>
                  </a:lnTo>
                  <a:lnTo>
                    <a:pt x="1229" y="5091"/>
                  </a:lnTo>
                  <a:lnTo>
                    <a:pt x="439" y="8075"/>
                  </a:lnTo>
                  <a:lnTo>
                    <a:pt x="0" y="10707"/>
                  </a:lnTo>
                  <a:lnTo>
                    <a:pt x="0" y="10751"/>
                  </a:lnTo>
                  <a:lnTo>
                    <a:pt x="88" y="11892"/>
                  </a:lnTo>
                  <a:lnTo>
                    <a:pt x="88" y="11936"/>
                  </a:lnTo>
                  <a:lnTo>
                    <a:pt x="615" y="13647"/>
                  </a:lnTo>
                  <a:lnTo>
                    <a:pt x="439" y="14876"/>
                  </a:lnTo>
                  <a:lnTo>
                    <a:pt x="439" y="14964"/>
                  </a:lnTo>
                  <a:lnTo>
                    <a:pt x="483" y="15008"/>
                  </a:lnTo>
                  <a:lnTo>
                    <a:pt x="527" y="15052"/>
                  </a:lnTo>
                  <a:lnTo>
                    <a:pt x="615" y="15095"/>
                  </a:lnTo>
                  <a:lnTo>
                    <a:pt x="746" y="15052"/>
                  </a:lnTo>
                  <a:lnTo>
                    <a:pt x="790" y="14920"/>
                  </a:lnTo>
                  <a:lnTo>
                    <a:pt x="966" y="13647"/>
                  </a:lnTo>
                  <a:lnTo>
                    <a:pt x="966" y="13560"/>
                  </a:lnTo>
                  <a:lnTo>
                    <a:pt x="439" y="11848"/>
                  </a:lnTo>
                  <a:lnTo>
                    <a:pt x="351" y="10751"/>
                  </a:lnTo>
                  <a:lnTo>
                    <a:pt x="790" y="8162"/>
                  </a:lnTo>
                  <a:lnTo>
                    <a:pt x="1580" y="5135"/>
                  </a:lnTo>
                  <a:lnTo>
                    <a:pt x="1580" y="5091"/>
                  </a:lnTo>
                  <a:lnTo>
                    <a:pt x="1536" y="3160"/>
                  </a:lnTo>
                  <a:lnTo>
                    <a:pt x="1536" y="3116"/>
                  </a:lnTo>
                  <a:lnTo>
                    <a:pt x="615" y="132"/>
                  </a:lnTo>
                  <a:lnTo>
                    <a:pt x="571" y="88"/>
                  </a:lnTo>
                  <a:lnTo>
                    <a:pt x="527" y="45"/>
                  </a:lnTo>
                  <a:lnTo>
                    <a:pt x="483"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 name="Google Shape;556;p7"/>
            <p:cNvSpPr/>
            <p:nvPr/>
          </p:nvSpPr>
          <p:spPr>
            <a:xfrm>
              <a:off x="4788525" y="1242150"/>
              <a:ext cx="43900" cy="303900"/>
            </a:xfrm>
            <a:custGeom>
              <a:rect b="b" l="l" r="r" t="t"/>
              <a:pathLst>
                <a:path extrusionOk="0" h="12156" w="1756">
                  <a:moveTo>
                    <a:pt x="1229" y="0"/>
                  </a:moveTo>
                  <a:lnTo>
                    <a:pt x="1141" y="44"/>
                  </a:lnTo>
                  <a:lnTo>
                    <a:pt x="1097" y="88"/>
                  </a:lnTo>
                  <a:lnTo>
                    <a:pt x="1054" y="132"/>
                  </a:lnTo>
                  <a:lnTo>
                    <a:pt x="1054" y="220"/>
                  </a:lnTo>
                  <a:lnTo>
                    <a:pt x="1405" y="2106"/>
                  </a:lnTo>
                  <a:lnTo>
                    <a:pt x="790" y="4388"/>
                  </a:lnTo>
                  <a:lnTo>
                    <a:pt x="483" y="6231"/>
                  </a:lnTo>
                  <a:lnTo>
                    <a:pt x="483" y="6275"/>
                  </a:lnTo>
                  <a:lnTo>
                    <a:pt x="878" y="8996"/>
                  </a:lnTo>
                  <a:lnTo>
                    <a:pt x="308" y="11277"/>
                  </a:lnTo>
                  <a:lnTo>
                    <a:pt x="0" y="11892"/>
                  </a:lnTo>
                  <a:lnTo>
                    <a:pt x="0" y="11980"/>
                  </a:lnTo>
                  <a:lnTo>
                    <a:pt x="0" y="12067"/>
                  </a:lnTo>
                  <a:lnTo>
                    <a:pt x="44" y="12111"/>
                  </a:lnTo>
                  <a:lnTo>
                    <a:pt x="88" y="12155"/>
                  </a:lnTo>
                  <a:lnTo>
                    <a:pt x="264" y="12155"/>
                  </a:lnTo>
                  <a:lnTo>
                    <a:pt x="351" y="12067"/>
                  </a:lnTo>
                  <a:lnTo>
                    <a:pt x="659" y="11409"/>
                  </a:lnTo>
                  <a:lnTo>
                    <a:pt x="659" y="11365"/>
                  </a:lnTo>
                  <a:lnTo>
                    <a:pt x="1229" y="9040"/>
                  </a:lnTo>
                  <a:lnTo>
                    <a:pt x="1229" y="8952"/>
                  </a:lnTo>
                  <a:lnTo>
                    <a:pt x="834" y="6231"/>
                  </a:lnTo>
                  <a:lnTo>
                    <a:pt x="1141" y="4432"/>
                  </a:lnTo>
                  <a:lnTo>
                    <a:pt x="1756" y="2150"/>
                  </a:lnTo>
                  <a:lnTo>
                    <a:pt x="1756" y="2063"/>
                  </a:lnTo>
                  <a:lnTo>
                    <a:pt x="1405" y="132"/>
                  </a:lnTo>
                  <a:lnTo>
                    <a:pt x="1405" y="88"/>
                  </a:lnTo>
                  <a:lnTo>
                    <a:pt x="1361" y="44"/>
                  </a:lnTo>
                  <a:lnTo>
                    <a:pt x="1273"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 name="Google Shape;557;p7"/>
            <p:cNvSpPr/>
            <p:nvPr/>
          </p:nvSpPr>
          <p:spPr>
            <a:xfrm>
              <a:off x="4784125" y="1313450"/>
              <a:ext cx="79025" cy="276475"/>
            </a:xfrm>
            <a:custGeom>
              <a:rect b="b" l="l" r="r" t="t"/>
              <a:pathLst>
                <a:path extrusionOk="0" h="11059" w="3161">
                  <a:moveTo>
                    <a:pt x="2897" y="0"/>
                  </a:moveTo>
                  <a:lnTo>
                    <a:pt x="2853" y="44"/>
                  </a:lnTo>
                  <a:lnTo>
                    <a:pt x="2809" y="132"/>
                  </a:lnTo>
                  <a:lnTo>
                    <a:pt x="1976" y="2809"/>
                  </a:lnTo>
                  <a:lnTo>
                    <a:pt x="1624" y="4301"/>
                  </a:lnTo>
                  <a:lnTo>
                    <a:pt x="1624" y="4345"/>
                  </a:lnTo>
                  <a:lnTo>
                    <a:pt x="1712" y="6758"/>
                  </a:lnTo>
                  <a:lnTo>
                    <a:pt x="1098" y="8513"/>
                  </a:lnTo>
                  <a:lnTo>
                    <a:pt x="45" y="10795"/>
                  </a:lnTo>
                  <a:lnTo>
                    <a:pt x="1" y="10883"/>
                  </a:lnTo>
                  <a:lnTo>
                    <a:pt x="45" y="10927"/>
                  </a:lnTo>
                  <a:lnTo>
                    <a:pt x="45" y="11014"/>
                  </a:lnTo>
                  <a:lnTo>
                    <a:pt x="133" y="11058"/>
                  </a:lnTo>
                  <a:lnTo>
                    <a:pt x="176" y="11058"/>
                  </a:lnTo>
                  <a:lnTo>
                    <a:pt x="308" y="11014"/>
                  </a:lnTo>
                  <a:lnTo>
                    <a:pt x="352" y="10971"/>
                  </a:lnTo>
                  <a:lnTo>
                    <a:pt x="1449" y="8645"/>
                  </a:lnTo>
                  <a:lnTo>
                    <a:pt x="2063" y="6846"/>
                  </a:lnTo>
                  <a:lnTo>
                    <a:pt x="2063" y="6758"/>
                  </a:lnTo>
                  <a:lnTo>
                    <a:pt x="1976" y="4388"/>
                  </a:lnTo>
                  <a:lnTo>
                    <a:pt x="2327" y="2897"/>
                  </a:lnTo>
                  <a:lnTo>
                    <a:pt x="3160" y="220"/>
                  </a:lnTo>
                  <a:lnTo>
                    <a:pt x="3160" y="132"/>
                  </a:lnTo>
                  <a:lnTo>
                    <a:pt x="3160" y="88"/>
                  </a:lnTo>
                  <a:lnTo>
                    <a:pt x="3116" y="44"/>
                  </a:lnTo>
                  <a:lnTo>
                    <a:pt x="3029"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 name="Google Shape;558;p7"/>
            <p:cNvSpPr/>
            <p:nvPr/>
          </p:nvSpPr>
          <p:spPr>
            <a:xfrm>
              <a:off x="4800600" y="1323325"/>
              <a:ext cx="74600" cy="277575"/>
            </a:xfrm>
            <a:custGeom>
              <a:rect b="b" l="l" r="r" t="t"/>
              <a:pathLst>
                <a:path extrusionOk="0" h="11103" w="2984">
                  <a:moveTo>
                    <a:pt x="2721" y="0"/>
                  </a:moveTo>
                  <a:lnTo>
                    <a:pt x="2677" y="44"/>
                  </a:lnTo>
                  <a:lnTo>
                    <a:pt x="2677" y="132"/>
                  </a:lnTo>
                  <a:lnTo>
                    <a:pt x="2238" y="1756"/>
                  </a:lnTo>
                  <a:lnTo>
                    <a:pt x="2238" y="1799"/>
                  </a:lnTo>
                  <a:lnTo>
                    <a:pt x="2282" y="4388"/>
                  </a:lnTo>
                  <a:lnTo>
                    <a:pt x="1536" y="7285"/>
                  </a:lnTo>
                  <a:lnTo>
                    <a:pt x="44" y="10839"/>
                  </a:lnTo>
                  <a:lnTo>
                    <a:pt x="0" y="10927"/>
                  </a:lnTo>
                  <a:lnTo>
                    <a:pt x="44" y="10970"/>
                  </a:lnTo>
                  <a:lnTo>
                    <a:pt x="88" y="11014"/>
                  </a:lnTo>
                  <a:lnTo>
                    <a:pt x="132" y="11058"/>
                  </a:lnTo>
                  <a:lnTo>
                    <a:pt x="176" y="11102"/>
                  </a:lnTo>
                  <a:lnTo>
                    <a:pt x="307" y="11058"/>
                  </a:lnTo>
                  <a:lnTo>
                    <a:pt x="351" y="10970"/>
                  </a:lnTo>
                  <a:lnTo>
                    <a:pt x="1843" y="7372"/>
                  </a:lnTo>
                  <a:lnTo>
                    <a:pt x="1887" y="7372"/>
                  </a:lnTo>
                  <a:lnTo>
                    <a:pt x="2633" y="4432"/>
                  </a:lnTo>
                  <a:lnTo>
                    <a:pt x="2633" y="4388"/>
                  </a:lnTo>
                  <a:lnTo>
                    <a:pt x="2589" y="1843"/>
                  </a:lnTo>
                  <a:lnTo>
                    <a:pt x="2984" y="220"/>
                  </a:lnTo>
                  <a:lnTo>
                    <a:pt x="2984" y="132"/>
                  </a:lnTo>
                  <a:lnTo>
                    <a:pt x="2984" y="88"/>
                  </a:lnTo>
                  <a:lnTo>
                    <a:pt x="2940"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 name="Google Shape;559;p7"/>
            <p:cNvSpPr/>
            <p:nvPr/>
          </p:nvSpPr>
          <p:spPr>
            <a:xfrm>
              <a:off x="4826925" y="1334300"/>
              <a:ext cx="77900" cy="245750"/>
            </a:xfrm>
            <a:custGeom>
              <a:rect b="b" l="l" r="r" t="t"/>
              <a:pathLst>
                <a:path extrusionOk="0" h="9830" w="3116">
                  <a:moveTo>
                    <a:pt x="2896" y="0"/>
                  </a:moveTo>
                  <a:lnTo>
                    <a:pt x="2809" y="44"/>
                  </a:lnTo>
                  <a:lnTo>
                    <a:pt x="2765" y="88"/>
                  </a:lnTo>
                  <a:lnTo>
                    <a:pt x="2765" y="132"/>
                  </a:lnTo>
                  <a:lnTo>
                    <a:pt x="2019" y="4037"/>
                  </a:lnTo>
                  <a:lnTo>
                    <a:pt x="1097" y="7416"/>
                  </a:lnTo>
                  <a:lnTo>
                    <a:pt x="44" y="9522"/>
                  </a:lnTo>
                  <a:lnTo>
                    <a:pt x="0" y="9610"/>
                  </a:lnTo>
                  <a:lnTo>
                    <a:pt x="0" y="9654"/>
                  </a:lnTo>
                  <a:lnTo>
                    <a:pt x="0" y="9742"/>
                  </a:lnTo>
                  <a:lnTo>
                    <a:pt x="44" y="9785"/>
                  </a:lnTo>
                  <a:lnTo>
                    <a:pt x="176" y="9829"/>
                  </a:lnTo>
                  <a:lnTo>
                    <a:pt x="264" y="9785"/>
                  </a:lnTo>
                  <a:lnTo>
                    <a:pt x="307" y="9742"/>
                  </a:lnTo>
                  <a:lnTo>
                    <a:pt x="351" y="9698"/>
                  </a:lnTo>
                  <a:lnTo>
                    <a:pt x="1404" y="7548"/>
                  </a:lnTo>
                  <a:lnTo>
                    <a:pt x="2370" y="4125"/>
                  </a:lnTo>
                  <a:lnTo>
                    <a:pt x="3116" y="220"/>
                  </a:lnTo>
                  <a:lnTo>
                    <a:pt x="3116" y="132"/>
                  </a:lnTo>
                  <a:lnTo>
                    <a:pt x="3072" y="88"/>
                  </a:lnTo>
                  <a:lnTo>
                    <a:pt x="3028" y="44"/>
                  </a:lnTo>
                  <a:lnTo>
                    <a:pt x="2940"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 name="Google Shape;560;p7"/>
            <p:cNvSpPr/>
            <p:nvPr/>
          </p:nvSpPr>
          <p:spPr>
            <a:xfrm>
              <a:off x="4873000" y="1356225"/>
              <a:ext cx="89975" cy="206275"/>
            </a:xfrm>
            <a:custGeom>
              <a:rect b="b" l="l" r="r" t="t"/>
              <a:pathLst>
                <a:path extrusionOk="0" h="8251" w="3599">
                  <a:moveTo>
                    <a:pt x="3423" y="1"/>
                  </a:moveTo>
                  <a:lnTo>
                    <a:pt x="3335" y="45"/>
                  </a:lnTo>
                  <a:lnTo>
                    <a:pt x="3291" y="89"/>
                  </a:lnTo>
                  <a:lnTo>
                    <a:pt x="2326" y="1405"/>
                  </a:lnTo>
                  <a:lnTo>
                    <a:pt x="2326" y="1449"/>
                  </a:lnTo>
                  <a:lnTo>
                    <a:pt x="1361" y="4477"/>
                  </a:lnTo>
                  <a:lnTo>
                    <a:pt x="483" y="7109"/>
                  </a:lnTo>
                  <a:lnTo>
                    <a:pt x="0" y="7987"/>
                  </a:lnTo>
                  <a:lnTo>
                    <a:pt x="0" y="8075"/>
                  </a:lnTo>
                  <a:lnTo>
                    <a:pt x="0" y="8163"/>
                  </a:lnTo>
                  <a:lnTo>
                    <a:pt x="44" y="8206"/>
                  </a:lnTo>
                  <a:lnTo>
                    <a:pt x="88" y="8250"/>
                  </a:lnTo>
                  <a:lnTo>
                    <a:pt x="264" y="8250"/>
                  </a:lnTo>
                  <a:lnTo>
                    <a:pt x="307" y="8163"/>
                  </a:lnTo>
                  <a:lnTo>
                    <a:pt x="834" y="7285"/>
                  </a:lnTo>
                  <a:lnTo>
                    <a:pt x="834" y="7241"/>
                  </a:lnTo>
                  <a:lnTo>
                    <a:pt x="1712" y="4564"/>
                  </a:lnTo>
                  <a:lnTo>
                    <a:pt x="2633" y="1580"/>
                  </a:lnTo>
                  <a:lnTo>
                    <a:pt x="3598" y="308"/>
                  </a:lnTo>
                  <a:lnTo>
                    <a:pt x="3598" y="220"/>
                  </a:lnTo>
                  <a:lnTo>
                    <a:pt x="3598" y="176"/>
                  </a:lnTo>
                  <a:lnTo>
                    <a:pt x="3598" y="89"/>
                  </a:lnTo>
                  <a:lnTo>
                    <a:pt x="3555" y="45"/>
                  </a:lnTo>
                  <a:lnTo>
                    <a:pt x="3467"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 name="Google Shape;561;p7"/>
            <p:cNvSpPr/>
            <p:nvPr/>
          </p:nvSpPr>
          <p:spPr>
            <a:xfrm>
              <a:off x="4878475" y="1401200"/>
              <a:ext cx="130575" cy="183225"/>
            </a:xfrm>
            <a:custGeom>
              <a:rect b="b" l="l" r="r" t="t"/>
              <a:pathLst>
                <a:path extrusionOk="0" h="7329" w="5223">
                  <a:moveTo>
                    <a:pt x="5003" y="1"/>
                  </a:moveTo>
                  <a:lnTo>
                    <a:pt x="4915" y="45"/>
                  </a:lnTo>
                  <a:lnTo>
                    <a:pt x="1975" y="3204"/>
                  </a:lnTo>
                  <a:lnTo>
                    <a:pt x="1931" y="3292"/>
                  </a:lnTo>
                  <a:lnTo>
                    <a:pt x="1010" y="5442"/>
                  </a:lnTo>
                  <a:lnTo>
                    <a:pt x="45" y="7066"/>
                  </a:lnTo>
                  <a:lnTo>
                    <a:pt x="1" y="7153"/>
                  </a:lnTo>
                  <a:lnTo>
                    <a:pt x="1" y="7197"/>
                  </a:lnTo>
                  <a:lnTo>
                    <a:pt x="45" y="7285"/>
                  </a:lnTo>
                  <a:lnTo>
                    <a:pt x="88" y="7329"/>
                  </a:lnTo>
                  <a:lnTo>
                    <a:pt x="264" y="7329"/>
                  </a:lnTo>
                  <a:lnTo>
                    <a:pt x="352" y="7241"/>
                  </a:lnTo>
                  <a:lnTo>
                    <a:pt x="1317" y="5618"/>
                  </a:lnTo>
                  <a:lnTo>
                    <a:pt x="2239" y="3424"/>
                  </a:lnTo>
                  <a:lnTo>
                    <a:pt x="5179" y="264"/>
                  </a:lnTo>
                  <a:lnTo>
                    <a:pt x="5222" y="220"/>
                  </a:lnTo>
                  <a:lnTo>
                    <a:pt x="5222" y="133"/>
                  </a:lnTo>
                  <a:lnTo>
                    <a:pt x="5222" y="89"/>
                  </a:lnTo>
                  <a:lnTo>
                    <a:pt x="5179" y="45"/>
                  </a:lnTo>
                  <a:lnTo>
                    <a:pt x="5135"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 name="Google Shape;562;p7"/>
            <p:cNvSpPr/>
            <p:nvPr/>
          </p:nvSpPr>
          <p:spPr>
            <a:xfrm>
              <a:off x="4888350" y="1411075"/>
              <a:ext cx="178850" cy="188725"/>
            </a:xfrm>
            <a:custGeom>
              <a:rect b="b" l="l" r="r" t="t"/>
              <a:pathLst>
                <a:path extrusionOk="0" h="7549" w="7154">
                  <a:moveTo>
                    <a:pt x="6934" y="1"/>
                  </a:moveTo>
                  <a:lnTo>
                    <a:pt x="6846" y="45"/>
                  </a:lnTo>
                  <a:lnTo>
                    <a:pt x="5003" y="1493"/>
                  </a:lnTo>
                  <a:lnTo>
                    <a:pt x="4959" y="1537"/>
                  </a:lnTo>
                  <a:lnTo>
                    <a:pt x="2809" y="4345"/>
                  </a:lnTo>
                  <a:lnTo>
                    <a:pt x="2019" y="4915"/>
                  </a:lnTo>
                  <a:lnTo>
                    <a:pt x="1975" y="4959"/>
                  </a:lnTo>
                  <a:lnTo>
                    <a:pt x="44" y="7241"/>
                  </a:lnTo>
                  <a:lnTo>
                    <a:pt x="1" y="7329"/>
                  </a:lnTo>
                  <a:lnTo>
                    <a:pt x="1" y="7373"/>
                  </a:lnTo>
                  <a:lnTo>
                    <a:pt x="1" y="7460"/>
                  </a:lnTo>
                  <a:lnTo>
                    <a:pt x="44" y="7504"/>
                  </a:lnTo>
                  <a:lnTo>
                    <a:pt x="176" y="7548"/>
                  </a:lnTo>
                  <a:lnTo>
                    <a:pt x="220" y="7548"/>
                  </a:lnTo>
                  <a:lnTo>
                    <a:pt x="308" y="7504"/>
                  </a:lnTo>
                  <a:lnTo>
                    <a:pt x="2238" y="5179"/>
                  </a:lnTo>
                  <a:lnTo>
                    <a:pt x="3028" y="4652"/>
                  </a:lnTo>
                  <a:lnTo>
                    <a:pt x="3072" y="4608"/>
                  </a:lnTo>
                  <a:lnTo>
                    <a:pt x="5222" y="1756"/>
                  </a:lnTo>
                  <a:lnTo>
                    <a:pt x="7065" y="308"/>
                  </a:lnTo>
                  <a:lnTo>
                    <a:pt x="7109" y="264"/>
                  </a:lnTo>
                  <a:lnTo>
                    <a:pt x="7153" y="176"/>
                  </a:lnTo>
                  <a:lnTo>
                    <a:pt x="7153" y="132"/>
                  </a:lnTo>
                  <a:lnTo>
                    <a:pt x="7109" y="45"/>
                  </a:lnTo>
                  <a:lnTo>
                    <a:pt x="7065"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 name="Google Shape;563;p7"/>
            <p:cNvSpPr/>
            <p:nvPr/>
          </p:nvSpPr>
          <p:spPr>
            <a:xfrm>
              <a:off x="4890550" y="1412175"/>
              <a:ext cx="208450" cy="215050"/>
            </a:xfrm>
            <a:custGeom>
              <a:rect b="b" l="l" r="r" t="t"/>
              <a:pathLst>
                <a:path extrusionOk="0" h="8602" w="8338">
                  <a:moveTo>
                    <a:pt x="8074" y="1"/>
                  </a:moveTo>
                  <a:lnTo>
                    <a:pt x="8030" y="45"/>
                  </a:lnTo>
                  <a:lnTo>
                    <a:pt x="7987" y="132"/>
                  </a:lnTo>
                  <a:lnTo>
                    <a:pt x="7021" y="3774"/>
                  </a:lnTo>
                  <a:lnTo>
                    <a:pt x="5880" y="5179"/>
                  </a:lnTo>
                  <a:lnTo>
                    <a:pt x="4652" y="5705"/>
                  </a:lnTo>
                  <a:lnTo>
                    <a:pt x="571" y="7943"/>
                  </a:lnTo>
                  <a:lnTo>
                    <a:pt x="88" y="8294"/>
                  </a:lnTo>
                  <a:lnTo>
                    <a:pt x="44" y="8338"/>
                  </a:lnTo>
                  <a:lnTo>
                    <a:pt x="0" y="8426"/>
                  </a:lnTo>
                  <a:lnTo>
                    <a:pt x="0" y="8470"/>
                  </a:lnTo>
                  <a:lnTo>
                    <a:pt x="44" y="8557"/>
                  </a:lnTo>
                  <a:lnTo>
                    <a:pt x="132" y="8601"/>
                  </a:lnTo>
                  <a:lnTo>
                    <a:pt x="307" y="8601"/>
                  </a:lnTo>
                  <a:lnTo>
                    <a:pt x="746" y="8250"/>
                  </a:lnTo>
                  <a:lnTo>
                    <a:pt x="4783" y="6056"/>
                  </a:lnTo>
                  <a:lnTo>
                    <a:pt x="6056" y="5486"/>
                  </a:lnTo>
                  <a:lnTo>
                    <a:pt x="6144" y="5442"/>
                  </a:lnTo>
                  <a:lnTo>
                    <a:pt x="7328" y="3950"/>
                  </a:lnTo>
                  <a:lnTo>
                    <a:pt x="7328" y="3906"/>
                  </a:lnTo>
                  <a:lnTo>
                    <a:pt x="8338" y="220"/>
                  </a:lnTo>
                  <a:lnTo>
                    <a:pt x="8338" y="132"/>
                  </a:lnTo>
                  <a:lnTo>
                    <a:pt x="8338" y="88"/>
                  </a:lnTo>
                  <a:lnTo>
                    <a:pt x="8294" y="45"/>
                  </a:lnTo>
                  <a:lnTo>
                    <a:pt x="8206"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 name="Google Shape;564;p7"/>
            <p:cNvSpPr/>
            <p:nvPr/>
          </p:nvSpPr>
          <p:spPr>
            <a:xfrm>
              <a:off x="4878475" y="1464825"/>
              <a:ext cx="342300" cy="254550"/>
            </a:xfrm>
            <a:custGeom>
              <a:rect b="b" l="l" r="r" t="t"/>
              <a:pathLst>
                <a:path extrusionOk="0" h="10182" w="13692">
                  <a:moveTo>
                    <a:pt x="13560" y="1"/>
                  </a:moveTo>
                  <a:lnTo>
                    <a:pt x="13472" y="45"/>
                  </a:lnTo>
                  <a:lnTo>
                    <a:pt x="11805" y="571"/>
                  </a:lnTo>
                  <a:lnTo>
                    <a:pt x="11761" y="615"/>
                  </a:lnTo>
                  <a:lnTo>
                    <a:pt x="11410" y="879"/>
                  </a:lnTo>
                  <a:lnTo>
                    <a:pt x="11366" y="966"/>
                  </a:lnTo>
                  <a:lnTo>
                    <a:pt x="10795" y="2195"/>
                  </a:lnTo>
                  <a:lnTo>
                    <a:pt x="8119" y="5223"/>
                  </a:lnTo>
                  <a:lnTo>
                    <a:pt x="6890" y="6276"/>
                  </a:lnTo>
                  <a:lnTo>
                    <a:pt x="5266" y="7285"/>
                  </a:lnTo>
                  <a:lnTo>
                    <a:pt x="1142" y="9172"/>
                  </a:lnTo>
                  <a:lnTo>
                    <a:pt x="1098" y="9172"/>
                  </a:lnTo>
                  <a:lnTo>
                    <a:pt x="88" y="9874"/>
                  </a:lnTo>
                  <a:lnTo>
                    <a:pt x="45" y="9918"/>
                  </a:lnTo>
                  <a:lnTo>
                    <a:pt x="1" y="9962"/>
                  </a:lnTo>
                  <a:lnTo>
                    <a:pt x="1" y="10050"/>
                  </a:lnTo>
                  <a:lnTo>
                    <a:pt x="45" y="10093"/>
                  </a:lnTo>
                  <a:lnTo>
                    <a:pt x="88" y="10137"/>
                  </a:lnTo>
                  <a:lnTo>
                    <a:pt x="176" y="10181"/>
                  </a:lnTo>
                  <a:lnTo>
                    <a:pt x="264" y="10137"/>
                  </a:lnTo>
                  <a:lnTo>
                    <a:pt x="1273" y="9479"/>
                  </a:lnTo>
                  <a:lnTo>
                    <a:pt x="5442" y="7592"/>
                  </a:lnTo>
                  <a:lnTo>
                    <a:pt x="5486" y="7592"/>
                  </a:lnTo>
                  <a:lnTo>
                    <a:pt x="7065" y="6583"/>
                  </a:lnTo>
                  <a:lnTo>
                    <a:pt x="7109" y="6539"/>
                  </a:lnTo>
                  <a:lnTo>
                    <a:pt x="8382" y="5486"/>
                  </a:lnTo>
                  <a:lnTo>
                    <a:pt x="8382" y="5442"/>
                  </a:lnTo>
                  <a:lnTo>
                    <a:pt x="11102" y="2414"/>
                  </a:lnTo>
                  <a:lnTo>
                    <a:pt x="11102" y="2370"/>
                  </a:lnTo>
                  <a:lnTo>
                    <a:pt x="11673" y="1142"/>
                  </a:lnTo>
                  <a:lnTo>
                    <a:pt x="11936" y="922"/>
                  </a:lnTo>
                  <a:lnTo>
                    <a:pt x="13604" y="352"/>
                  </a:lnTo>
                  <a:lnTo>
                    <a:pt x="13647" y="308"/>
                  </a:lnTo>
                  <a:lnTo>
                    <a:pt x="13691" y="264"/>
                  </a:lnTo>
                  <a:lnTo>
                    <a:pt x="13691" y="220"/>
                  </a:lnTo>
                  <a:lnTo>
                    <a:pt x="13691" y="133"/>
                  </a:lnTo>
                  <a:lnTo>
                    <a:pt x="13647" y="89"/>
                  </a:lnTo>
                  <a:lnTo>
                    <a:pt x="13604" y="45"/>
                  </a:lnTo>
                  <a:lnTo>
                    <a:pt x="13560"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 name="Google Shape;565;p7"/>
            <p:cNvSpPr/>
            <p:nvPr/>
          </p:nvSpPr>
          <p:spPr>
            <a:xfrm>
              <a:off x="5782425" y="1462650"/>
              <a:ext cx="54875" cy="228200"/>
            </a:xfrm>
            <a:custGeom>
              <a:rect b="b" l="l" r="r" t="t"/>
              <a:pathLst>
                <a:path extrusionOk="0" h="9128" w="2195">
                  <a:moveTo>
                    <a:pt x="88" y="0"/>
                  </a:moveTo>
                  <a:lnTo>
                    <a:pt x="44" y="44"/>
                  </a:lnTo>
                  <a:lnTo>
                    <a:pt x="0" y="88"/>
                  </a:lnTo>
                  <a:lnTo>
                    <a:pt x="0" y="176"/>
                  </a:lnTo>
                  <a:lnTo>
                    <a:pt x="0" y="263"/>
                  </a:lnTo>
                  <a:lnTo>
                    <a:pt x="44" y="307"/>
                  </a:lnTo>
                  <a:lnTo>
                    <a:pt x="1448" y="1755"/>
                  </a:lnTo>
                  <a:lnTo>
                    <a:pt x="1843" y="2940"/>
                  </a:lnTo>
                  <a:lnTo>
                    <a:pt x="1229" y="5924"/>
                  </a:lnTo>
                  <a:lnTo>
                    <a:pt x="1053" y="8908"/>
                  </a:lnTo>
                  <a:lnTo>
                    <a:pt x="1053" y="8996"/>
                  </a:lnTo>
                  <a:lnTo>
                    <a:pt x="1097" y="9040"/>
                  </a:lnTo>
                  <a:lnTo>
                    <a:pt x="1141" y="9083"/>
                  </a:lnTo>
                  <a:lnTo>
                    <a:pt x="1229" y="9127"/>
                  </a:lnTo>
                  <a:lnTo>
                    <a:pt x="1360" y="9083"/>
                  </a:lnTo>
                  <a:lnTo>
                    <a:pt x="1404" y="8952"/>
                  </a:lnTo>
                  <a:lnTo>
                    <a:pt x="1580" y="5968"/>
                  </a:lnTo>
                  <a:lnTo>
                    <a:pt x="2194" y="2984"/>
                  </a:lnTo>
                  <a:lnTo>
                    <a:pt x="2194" y="2896"/>
                  </a:lnTo>
                  <a:lnTo>
                    <a:pt x="1755" y="1624"/>
                  </a:lnTo>
                  <a:lnTo>
                    <a:pt x="1712" y="1536"/>
                  </a:lnTo>
                  <a:lnTo>
                    <a:pt x="307" y="44"/>
                  </a:lnTo>
                  <a:lnTo>
                    <a:pt x="220"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 name="Google Shape;566;p7"/>
            <p:cNvSpPr/>
            <p:nvPr/>
          </p:nvSpPr>
          <p:spPr>
            <a:xfrm>
              <a:off x="4857625" y="1459350"/>
              <a:ext cx="669225" cy="314875"/>
            </a:xfrm>
            <a:custGeom>
              <a:rect b="b" l="l" r="r" t="t"/>
              <a:pathLst>
                <a:path extrusionOk="0" h="12595" w="26769">
                  <a:moveTo>
                    <a:pt x="26549" y="1"/>
                  </a:moveTo>
                  <a:lnTo>
                    <a:pt x="22643" y="1054"/>
                  </a:lnTo>
                  <a:lnTo>
                    <a:pt x="18036" y="2238"/>
                  </a:lnTo>
                  <a:lnTo>
                    <a:pt x="16105" y="2633"/>
                  </a:lnTo>
                  <a:lnTo>
                    <a:pt x="16017" y="2677"/>
                  </a:lnTo>
                  <a:lnTo>
                    <a:pt x="14657" y="3994"/>
                  </a:lnTo>
                  <a:lnTo>
                    <a:pt x="12463" y="4345"/>
                  </a:lnTo>
                  <a:lnTo>
                    <a:pt x="12375" y="4389"/>
                  </a:lnTo>
                  <a:lnTo>
                    <a:pt x="10137" y="6934"/>
                  </a:lnTo>
                  <a:lnTo>
                    <a:pt x="8558" y="8162"/>
                  </a:lnTo>
                  <a:lnTo>
                    <a:pt x="6320" y="9391"/>
                  </a:lnTo>
                  <a:lnTo>
                    <a:pt x="1844" y="11409"/>
                  </a:lnTo>
                  <a:lnTo>
                    <a:pt x="220" y="12112"/>
                  </a:lnTo>
                  <a:lnTo>
                    <a:pt x="133" y="12155"/>
                  </a:lnTo>
                  <a:lnTo>
                    <a:pt x="1" y="12331"/>
                  </a:lnTo>
                  <a:lnTo>
                    <a:pt x="1" y="12375"/>
                  </a:lnTo>
                  <a:lnTo>
                    <a:pt x="1" y="12463"/>
                  </a:lnTo>
                  <a:lnTo>
                    <a:pt x="1" y="12506"/>
                  </a:lnTo>
                  <a:lnTo>
                    <a:pt x="45" y="12594"/>
                  </a:lnTo>
                  <a:lnTo>
                    <a:pt x="220" y="12594"/>
                  </a:lnTo>
                  <a:lnTo>
                    <a:pt x="308" y="12550"/>
                  </a:lnTo>
                  <a:lnTo>
                    <a:pt x="396" y="12419"/>
                  </a:lnTo>
                  <a:lnTo>
                    <a:pt x="1976" y="11760"/>
                  </a:lnTo>
                  <a:lnTo>
                    <a:pt x="6451" y="9742"/>
                  </a:lnTo>
                  <a:lnTo>
                    <a:pt x="8733" y="8469"/>
                  </a:lnTo>
                  <a:lnTo>
                    <a:pt x="8777" y="8426"/>
                  </a:lnTo>
                  <a:lnTo>
                    <a:pt x="10357" y="7197"/>
                  </a:lnTo>
                  <a:lnTo>
                    <a:pt x="10401" y="7197"/>
                  </a:lnTo>
                  <a:lnTo>
                    <a:pt x="12595" y="4696"/>
                  </a:lnTo>
                  <a:lnTo>
                    <a:pt x="14789" y="4301"/>
                  </a:lnTo>
                  <a:lnTo>
                    <a:pt x="14876" y="4257"/>
                  </a:lnTo>
                  <a:lnTo>
                    <a:pt x="16237" y="2984"/>
                  </a:lnTo>
                  <a:lnTo>
                    <a:pt x="18124" y="2546"/>
                  </a:lnTo>
                  <a:lnTo>
                    <a:pt x="22731" y="1405"/>
                  </a:lnTo>
                  <a:lnTo>
                    <a:pt x="26636" y="352"/>
                  </a:lnTo>
                  <a:lnTo>
                    <a:pt x="26680" y="308"/>
                  </a:lnTo>
                  <a:lnTo>
                    <a:pt x="26724" y="264"/>
                  </a:lnTo>
                  <a:lnTo>
                    <a:pt x="26768" y="176"/>
                  </a:lnTo>
                  <a:lnTo>
                    <a:pt x="26768" y="132"/>
                  </a:lnTo>
                  <a:lnTo>
                    <a:pt x="26724" y="44"/>
                  </a:lnTo>
                  <a:lnTo>
                    <a:pt x="26680"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 name="Google Shape;567;p7"/>
            <p:cNvSpPr/>
            <p:nvPr/>
          </p:nvSpPr>
          <p:spPr>
            <a:xfrm>
              <a:off x="4825825" y="1509825"/>
              <a:ext cx="970875" cy="323625"/>
            </a:xfrm>
            <a:custGeom>
              <a:rect b="b" l="l" r="r" t="t"/>
              <a:pathLst>
                <a:path extrusionOk="0" h="12945" w="38835">
                  <a:moveTo>
                    <a:pt x="34403" y="0"/>
                  </a:moveTo>
                  <a:lnTo>
                    <a:pt x="31902" y="219"/>
                  </a:lnTo>
                  <a:lnTo>
                    <a:pt x="31858" y="219"/>
                  </a:lnTo>
                  <a:lnTo>
                    <a:pt x="27821" y="1185"/>
                  </a:lnTo>
                  <a:lnTo>
                    <a:pt x="23871" y="1931"/>
                  </a:lnTo>
                  <a:lnTo>
                    <a:pt x="21195" y="2282"/>
                  </a:lnTo>
                  <a:lnTo>
                    <a:pt x="21151" y="2282"/>
                  </a:lnTo>
                  <a:lnTo>
                    <a:pt x="19659" y="3159"/>
                  </a:lnTo>
                  <a:lnTo>
                    <a:pt x="15534" y="3861"/>
                  </a:lnTo>
                  <a:lnTo>
                    <a:pt x="15446" y="3905"/>
                  </a:lnTo>
                  <a:lnTo>
                    <a:pt x="12813" y="6407"/>
                  </a:lnTo>
                  <a:lnTo>
                    <a:pt x="11760" y="7153"/>
                  </a:lnTo>
                  <a:lnTo>
                    <a:pt x="10663" y="7855"/>
                  </a:lnTo>
                  <a:lnTo>
                    <a:pt x="9566" y="8513"/>
                  </a:lnTo>
                  <a:lnTo>
                    <a:pt x="8425" y="9083"/>
                  </a:lnTo>
                  <a:lnTo>
                    <a:pt x="7241" y="9610"/>
                  </a:lnTo>
                  <a:lnTo>
                    <a:pt x="6056" y="10136"/>
                  </a:lnTo>
                  <a:lnTo>
                    <a:pt x="3642" y="11058"/>
                  </a:lnTo>
                  <a:lnTo>
                    <a:pt x="1931" y="11760"/>
                  </a:lnTo>
                  <a:lnTo>
                    <a:pt x="176" y="12462"/>
                  </a:lnTo>
                  <a:lnTo>
                    <a:pt x="88" y="12550"/>
                  </a:lnTo>
                  <a:lnTo>
                    <a:pt x="0" y="12638"/>
                  </a:lnTo>
                  <a:lnTo>
                    <a:pt x="0" y="12725"/>
                  </a:lnTo>
                  <a:lnTo>
                    <a:pt x="0" y="12769"/>
                  </a:lnTo>
                  <a:lnTo>
                    <a:pt x="0" y="12857"/>
                  </a:lnTo>
                  <a:lnTo>
                    <a:pt x="44" y="12901"/>
                  </a:lnTo>
                  <a:lnTo>
                    <a:pt x="176" y="12945"/>
                  </a:lnTo>
                  <a:lnTo>
                    <a:pt x="220" y="12901"/>
                  </a:lnTo>
                  <a:lnTo>
                    <a:pt x="308" y="12857"/>
                  </a:lnTo>
                  <a:lnTo>
                    <a:pt x="351" y="12769"/>
                  </a:lnTo>
                  <a:lnTo>
                    <a:pt x="2063" y="12067"/>
                  </a:lnTo>
                  <a:lnTo>
                    <a:pt x="3774" y="11409"/>
                  </a:lnTo>
                  <a:lnTo>
                    <a:pt x="6188" y="10444"/>
                  </a:lnTo>
                  <a:lnTo>
                    <a:pt x="7372" y="9917"/>
                  </a:lnTo>
                  <a:lnTo>
                    <a:pt x="8557" y="9390"/>
                  </a:lnTo>
                  <a:lnTo>
                    <a:pt x="9742" y="8776"/>
                  </a:lnTo>
                  <a:lnTo>
                    <a:pt x="10883" y="8162"/>
                  </a:lnTo>
                  <a:lnTo>
                    <a:pt x="11980" y="7460"/>
                  </a:lnTo>
                  <a:lnTo>
                    <a:pt x="13033" y="6670"/>
                  </a:lnTo>
                  <a:lnTo>
                    <a:pt x="15622" y="4169"/>
                  </a:lnTo>
                  <a:lnTo>
                    <a:pt x="19747" y="3510"/>
                  </a:lnTo>
                  <a:lnTo>
                    <a:pt x="19790" y="3467"/>
                  </a:lnTo>
                  <a:lnTo>
                    <a:pt x="21282" y="2589"/>
                  </a:lnTo>
                  <a:lnTo>
                    <a:pt x="23915" y="2238"/>
                  </a:lnTo>
                  <a:lnTo>
                    <a:pt x="27908" y="1492"/>
                  </a:lnTo>
                  <a:lnTo>
                    <a:pt x="31945" y="570"/>
                  </a:lnTo>
                  <a:lnTo>
                    <a:pt x="34403" y="351"/>
                  </a:lnTo>
                  <a:lnTo>
                    <a:pt x="36816" y="746"/>
                  </a:lnTo>
                  <a:lnTo>
                    <a:pt x="38001" y="1273"/>
                  </a:lnTo>
                  <a:lnTo>
                    <a:pt x="38440" y="1843"/>
                  </a:lnTo>
                  <a:lnTo>
                    <a:pt x="38484" y="3598"/>
                  </a:lnTo>
                  <a:lnTo>
                    <a:pt x="38484" y="3686"/>
                  </a:lnTo>
                  <a:lnTo>
                    <a:pt x="38527" y="3730"/>
                  </a:lnTo>
                  <a:lnTo>
                    <a:pt x="38571" y="3774"/>
                  </a:lnTo>
                  <a:lnTo>
                    <a:pt x="38703" y="3774"/>
                  </a:lnTo>
                  <a:lnTo>
                    <a:pt x="38791" y="3730"/>
                  </a:lnTo>
                  <a:lnTo>
                    <a:pt x="38791" y="3686"/>
                  </a:lnTo>
                  <a:lnTo>
                    <a:pt x="38835" y="3598"/>
                  </a:lnTo>
                  <a:lnTo>
                    <a:pt x="38791" y="1799"/>
                  </a:lnTo>
                  <a:lnTo>
                    <a:pt x="38747" y="1711"/>
                  </a:lnTo>
                  <a:lnTo>
                    <a:pt x="38264" y="1009"/>
                  </a:lnTo>
                  <a:lnTo>
                    <a:pt x="38220" y="965"/>
                  </a:lnTo>
                  <a:lnTo>
                    <a:pt x="36948" y="439"/>
                  </a:lnTo>
                  <a:lnTo>
                    <a:pt x="36904" y="395"/>
                  </a:lnTo>
                  <a:lnTo>
                    <a:pt x="34447"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 name="Google Shape;568;p7"/>
            <p:cNvSpPr/>
            <p:nvPr/>
          </p:nvSpPr>
          <p:spPr>
            <a:xfrm>
              <a:off x="4788525" y="1581125"/>
              <a:ext cx="993925" cy="304975"/>
            </a:xfrm>
            <a:custGeom>
              <a:rect b="b" l="l" r="r" t="t"/>
              <a:pathLst>
                <a:path extrusionOk="0" h="12199" w="39757">
                  <a:moveTo>
                    <a:pt x="35588" y="0"/>
                  </a:moveTo>
                  <a:lnTo>
                    <a:pt x="29883" y="790"/>
                  </a:lnTo>
                  <a:lnTo>
                    <a:pt x="26460" y="1009"/>
                  </a:lnTo>
                  <a:lnTo>
                    <a:pt x="26417" y="1009"/>
                  </a:lnTo>
                  <a:lnTo>
                    <a:pt x="24486" y="1712"/>
                  </a:lnTo>
                  <a:lnTo>
                    <a:pt x="19791" y="2326"/>
                  </a:lnTo>
                  <a:lnTo>
                    <a:pt x="18123" y="2677"/>
                  </a:lnTo>
                  <a:lnTo>
                    <a:pt x="18035" y="2721"/>
                  </a:lnTo>
                  <a:lnTo>
                    <a:pt x="15666" y="5046"/>
                  </a:lnTo>
                  <a:lnTo>
                    <a:pt x="15008" y="5573"/>
                  </a:lnTo>
                  <a:lnTo>
                    <a:pt x="14262" y="6056"/>
                  </a:lnTo>
                  <a:lnTo>
                    <a:pt x="13428" y="6538"/>
                  </a:lnTo>
                  <a:lnTo>
                    <a:pt x="12594" y="6977"/>
                  </a:lnTo>
                  <a:lnTo>
                    <a:pt x="11673" y="7416"/>
                  </a:lnTo>
                  <a:lnTo>
                    <a:pt x="10751" y="7855"/>
                  </a:lnTo>
                  <a:lnTo>
                    <a:pt x="8820" y="8689"/>
                  </a:lnTo>
                  <a:lnTo>
                    <a:pt x="6846" y="9478"/>
                  </a:lnTo>
                  <a:lnTo>
                    <a:pt x="4827" y="10180"/>
                  </a:lnTo>
                  <a:lnTo>
                    <a:pt x="1054" y="11497"/>
                  </a:lnTo>
                  <a:lnTo>
                    <a:pt x="176" y="11760"/>
                  </a:lnTo>
                  <a:lnTo>
                    <a:pt x="88" y="11848"/>
                  </a:lnTo>
                  <a:lnTo>
                    <a:pt x="0" y="11936"/>
                  </a:lnTo>
                  <a:lnTo>
                    <a:pt x="0" y="11980"/>
                  </a:lnTo>
                  <a:lnTo>
                    <a:pt x="0" y="12067"/>
                  </a:lnTo>
                  <a:lnTo>
                    <a:pt x="0" y="12111"/>
                  </a:lnTo>
                  <a:lnTo>
                    <a:pt x="44" y="12155"/>
                  </a:lnTo>
                  <a:lnTo>
                    <a:pt x="176" y="12199"/>
                  </a:lnTo>
                  <a:lnTo>
                    <a:pt x="220" y="12155"/>
                  </a:lnTo>
                  <a:lnTo>
                    <a:pt x="308" y="12111"/>
                  </a:lnTo>
                  <a:lnTo>
                    <a:pt x="1141" y="11804"/>
                  </a:lnTo>
                  <a:lnTo>
                    <a:pt x="4959" y="10532"/>
                  </a:lnTo>
                  <a:lnTo>
                    <a:pt x="6977" y="9786"/>
                  </a:lnTo>
                  <a:lnTo>
                    <a:pt x="8996" y="8996"/>
                  </a:lnTo>
                  <a:lnTo>
                    <a:pt x="10927" y="8162"/>
                  </a:lnTo>
                  <a:lnTo>
                    <a:pt x="11892" y="7723"/>
                  </a:lnTo>
                  <a:lnTo>
                    <a:pt x="12770" y="7284"/>
                  </a:lnTo>
                  <a:lnTo>
                    <a:pt x="13647" y="6802"/>
                  </a:lnTo>
                  <a:lnTo>
                    <a:pt x="14437" y="6319"/>
                  </a:lnTo>
                  <a:lnTo>
                    <a:pt x="15227" y="5836"/>
                  </a:lnTo>
                  <a:lnTo>
                    <a:pt x="15885" y="5354"/>
                  </a:lnTo>
                  <a:lnTo>
                    <a:pt x="15929" y="5310"/>
                  </a:lnTo>
                  <a:lnTo>
                    <a:pt x="18255" y="3028"/>
                  </a:lnTo>
                  <a:lnTo>
                    <a:pt x="19878" y="2677"/>
                  </a:lnTo>
                  <a:lnTo>
                    <a:pt x="24530" y="2063"/>
                  </a:lnTo>
                  <a:lnTo>
                    <a:pt x="24574" y="2063"/>
                  </a:lnTo>
                  <a:lnTo>
                    <a:pt x="26548" y="1361"/>
                  </a:lnTo>
                  <a:lnTo>
                    <a:pt x="29927" y="1141"/>
                  </a:lnTo>
                  <a:lnTo>
                    <a:pt x="35631" y="351"/>
                  </a:lnTo>
                  <a:lnTo>
                    <a:pt x="37387" y="439"/>
                  </a:lnTo>
                  <a:lnTo>
                    <a:pt x="38264" y="878"/>
                  </a:lnTo>
                  <a:lnTo>
                    <a:pt x="38308" y="1536"/>
                  </a:lnTo>
                  <a:lnTo>
                    <a:pt x="38396" y="4520"/>
                  </a:lnTo>
                  <a:lnTo>
                    <a:pt x="38396" y="4564"/>
                  </a:lnTo>
                  <a:lnTo>
                    <a:pt x="38703" y="6538"/>
                  </a:lnTo>
                  <a:lnTo>
                    <a:pt x="39361" y="9873"/>
                  </a:lnTo>
                  <a:lnTo>
                    <a:pt x="39449" y="10137"/>
                  </a:lnTo>
                  <a:lnTo>
                    <a:pt x="39449" y="10180"/>
                  </a:lnTo>
                  <a:lnTo>
                    <a:pt x="39493" y="10224"/>
                  </a:lnTo>
                  <a:lnTo>
                    <a:pt x="39581" y="10268"/>
                  </a:lnTo>
                  <a:lnTo>
                    <a:pt x="39625" y="10268"/>
                  </a:lnTo>
                  <a:lnTo>
                    <a:pt x="39712" y="10224"/>
                  </a:lnTo>
                  <a:lnTo>
                    <a:pt x="39756" y="10180"/>
                  </a:lnTo>
                  <a:lnTo>
                    <a:pt x="39756" y="10093"/>
                  </a:lnTo>
                  <a:lnTo>
                    <a:pt x="39756" y="10049"/>
                  </a:lnTo>
                  <a:lnTo>
                    <a:pt x="39054" y="6451"/>
                  </a:lnTo>
                  <a:lnTo>
                    <a:pt x="38747" y="4520"/>
                  </a:lnTo>
                  <a:lnTo>
                    <a:pt x="38659" y="1492"/>
                  </a:lnTo>
                  <a:lnTo>
                    <a:pt x="38571" y="746"/>
                  </a:lnTo>
                  <a:lnTo>
                    <a:pt x="38571" y="658"/>
                  </a:lnTo>
                  <a:lnTo>
                    <a:pt x="38484" y="571"/>
                  </a:lnTo>
                  <a:lnTo>
                    <a:pt x="37518" y="132"/>
                  </a:lnTo>
                  <a:lnTo>
                    <a:pt x="37474" y="88"/>
                  </a:lnTo>
                  <a:lnTo>
                    <a:pt x="35631"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 name="Google Shape;569;p7"/>
            <p:cNvSpPr/>
            <p:nvPr/>
          </p:nvSpPr>
          <p:spPr>
            <a:xfrm>
              <a:off x="4156650" y="690350"/>
              <a:ext cx="140425" cy="190900"/>
            </a:xfrm>
            <a:custGeom>
              <a:rect b="b" l="l" r="r" t="t"/>
              <a:pathLst>
                <a:path extrusionOk="0" h="7636" w="5617">
                  <a:moveTo>
                    <a:pt x="5398" y="0"/>
                  </a:moveTo>
                  <a:lnTo>
                    <a:pt x="5354" y="44"/>
                  </a:lnTo>
                  <a:lnTo>
                    <a:pt x="5310" y="88"/>
                  </a:lnTo>
                  <a:lnTo>
                    <a:pt x="4959" y="615"/>
                  </a:lnTo>
                  <a:lnTo>
                    <a:pt x="3204" y="3642"/>
                  </a:lnTo>
                  <a:lnTo>
                    <a:pt x="44" y="7372"/>
                  </a:lnTo>
                  <a:lnTo>
                    <a:pt x="0" y="7416"/>
                  </a:lnTo>
                  <a:lnTo>
                    <a:pt x="0" y="7504"/>
                  </a:lnTo>
                  <a:lnTo>
                    <a:pt x="44" y="7548"/>
                  </a:lnTo>
                  <a:lnTo>
                    <a:pt x="44" y="7592"/>
                  </a:lnTo>
                  <a:lnTo>
                    <a:pt x="176" y="7636"/>
                  </a:lnTo>
                  <a:lnTo>
                    <a:pt x="264" y="7636"/>
                  </a:lnTo>
                  <a:lnTo>
                    <a:pt x="307" y="7592"/>
                  </a:lnTo>
                  <a:lnTo>
                    <a:pt x="3467" y="3862"/>
                  </a:lnTo>
                  <a:lnTo>
                    <a:pt x="3511" y="3818"/>
                  </a:lnTo>
                  <a:lnTo>
                    <a:pt x="5266" y="790"/>
                  </a:lnTo>
                  <a:lnTo>
                    <a:pt x="5617" y="264"/>
                  </a:lnTo>
                  <a:lnTo>
                    <a:pt x="5617" y="176"/>
                  </a:lnTo>
                  <a:lnTo>
                    <a:pt x="5617" y="132"/>
                  </a:lnTo>
                  <a:lnTo>
                    <a:pt x="5617" y="88"/>
                  </a:lnTo>
                  <a:lnTo>
                    <a:pt x="5529"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 name="Google Shape;570;p7"/>
            <p:cNvSpPr/>
            <p:nvPr/>
          </p:nvSpPr>
          <p:spPr>
            <a:xfrm>
              <a:off x="3612525" y="2067100"/>
              <a:ext cx="822775" cy="311575"/>
            </a:xfrm>
            <a:custGeom>
              <a:rect b="b" l="l" r="r" t="t"/>
              <a:pathLst>
                <a:path extrusionOk="0" h="12463" w="32911">
                  <a:moveTo>
                    <a:pt x="32648" y="0"/>
                  </a:moveTo>
                  <a:lnTo>
                    <a:pt x="32121" y="395"/>
                  </a:lnTo>
                  <a:lnTo>
                    <a:pt x="32077" y="395"/>
                  </a:lnTo>
                  <a:lnTo>
                    <a:pt x="30541" y="2019"/>
                  </a:lnTo>
                  <a:lnTo>
                    <a:pt x="28260" y="3291"/>
                  </a:lnTo>
                  <a:lnTo>
                    <a:pt x="27163" y="3642"/>
                  </a:lnTo>
                  <a:lnTo>
                    <a:pt x="22862" y="2721"/>
                  </a:lnTo>
                  <a:lnTo>
                    <a:pt x="18386" y="1053"/>
                  </a:lnTo>
                  <a:lnTo>
                    <a:pt x="18343" y="1053"/>
                  </a:lnTo>
                  <a:lnTo>
                    <a:pt x="17640" y="966"/>
                  </a:lnTo>
                  <a:lnTo>
                    <a:pt x="17553" y="966"/>
                  </a:lnTo>
                  <a:lnTo>
                    <a:pt x="17509" y="1009"/>
                  </a:lnTo>
                  <a:lnTo>
                    <a:pt x="17158" y="1317"/>
                  </a:lnTo>
                  <a:lnTo>
                    <a:pt x="17114" y="1448"/>
                  </a:lnTo>
                  <a:lnTo>
                    <a:pt x="17026" y="2809"/>
                  </a:lnTo>
                  <a:lnTo>
                    <a:pt x="16368" y="5485"/>
                  </a:lnTo>
                  <a:lnTo>
                    <a:pt x="15929" y="8557"/>
                  </a:lnTo>
                  <a:lnTo>
                    <a:pt x="15578" y="11541"/>
                  </a:lnTo>
                  <a:lnTo>
                    <a:pt x="15446" y="11936"/>
                  </a:lnTo>
                  <a:lnTo>
                    <a:pt x="13428" y="11716"/>
                  </a:lnTo>
                  <a:lnTo>
                    <a:pt x="10269" y="11760"/>
                  </a:lnTo>
                  <a:lnTo>
                    <a:pt x="5837" y="12067"/>
                  </a:lnTo>
                  <a:lnTo>
                    <a:pt x="2238" y="12111"/>
                  </a:lnTo>
                  <a:lnTo>
                    <a:pt x="176" y="11936"/>
                  </a:lnTo>
                  <a:lnTo>
                    <a:pt x="132" y="11980"/>
                  </a:lnTo>
                  <a:lnTo>
                    <a:pt x="44" y="11980"/>
                  </a:lnTo>
                  <a:lnTo>
                    <a:pt x="1" y="12067"/>
                  </a:lnTo>
                  <a:lnTo>
                    <a:pt x="1" y="12111"/>
                  </a:lnTo>
                  <a:lnTo>
                    <a:pt x="1" y="12199"/>
                  </a:lnTo>
                  <a:lnTo>
                    <a:pt x="44" y="12243"/>
                  </a:lnTo>
                  <a:lnTo>
                    <a:pt x="88" y="12287"/>
                  </a:lnTo>
                  <a:lnTo>
                    <a:pt x="176" y="12287"/>
                  </a:lnTo>
                  <a:lnTo>
                    <a:pt x="2238" y="12462"/>
                  </a:lnTo>
                  <a:lnTo>
                    <a:pt x="5837" y="12418"/>
                  </a:lnTo>
                  <a:lnTo>
                    <a:pt x="10269" y="12111"/>
                  </a:lnTo>
                  <a:lnTo>
                    <a:pt x="13428" y="12067"/>
                  </a:lnTo>
                  <a:lnTo>
                    <a:pt x="15534" y="12287"/>
                  </a:lnTo>
                  <a:lnTo>
                    <a:pt x="15622" y="12287"/>
                  </a:lnTo>
                  <a:lnTo>
                    <a:pt x="15710" y="12199"/>
                  </a:lnTo>
                  <a:lnTo>
                    <a:pt x="15929" y="11672"/>
                  </a:lnTo>
                  <a:lnTo>
                    <a:pt x="15929" y="11629"/>
                  </a:lnTo>
                  <a:lnTo>
                    <a:pt x="16280" y="8601"/>
                  </a:lnTo>
                  <a:lnTo>
                    <a:pt x="16719" y="5573"/>
                  </a:lnTo>
                  <a:lnTo>
                    <a:pt x="17377" y="2896"/>
                  </a:lnTo>
                  <a:lnTo>
                    <a:pt x="17377" y="2852"/>
                  </a:lnTo>
                  <a:lnTo>
                    <a:pt x="17465" y="1536"/>
                  </a:lnTo>
                  <a:lnTo>
                    <a:pt x="17684" y="1317"/>
                  </a:lnTo>
                  <a:lnTo>
                    <a:pt x="18299" y="1404"/>
                  </a:lnTo>
                  <a:lnTo>
                    <a:pt x="22731" y="3072"/>
                  </a:lnTo>
                  <a:lnTo>
                    <a:pt x="22775" y="3072"/>
                  </a:lnTo>
                  <a:lnTo>
                    <a:pt x="27119" y="3993"/>
                  </a:lnTo>
                  <a:lnTo>
                    <a:pt x="27206" y="3949"/>
                  </a:lnTo>
                  <a:lnTo>
                    <a:pt x="28391" y="3642"/>
                  </a:lnTo>
                  <a:lnTo>
                    <a:pt x="28435" y="3598"/>
                  </a:lnTo>
                  <a:lnTo>
                    <a:pt x="30717" y="2326"/>
                  </a:lnTo>
                  <a:lnTo>
                    <a:pt x="30761" y="2282"/>
                  </a:lnTo>
                  <a:lnTo>
                    <a:pt x="32340" y="658"/>
                  </a:lnTo>
                  <a:lnTo>
                    <a:pt x="32867" y="307"/>
                  </a:lnTo>
                  <a:lnTo>
                    <a:pt x="32911" y="264"/>
                  </a:lnTo>
                  <a:lnTo>
                    <a:pt x="32911" y="176"/>
                  </a:lnTo>
                  <a:lnTo>
                    <a:pt x="32911" y="132"/>
                  </a:lnTo>
                  <a:lnTo>
                    <a:pt x="32911" y="44"/>
                  </a:lnTo>
                  <a:lnTo>
                    <a:pt x="32867"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 name="Google Shape;571;p7"/>
            <p:cNvSpPr/>
            <p:nvPr/>
          </p:nvSpPr>
          <p:spPr>
            <a:xfrm>
              <a:off x="3644350" y="658525"/>
              <a:ext cx="620925" cy="835950"/>
            </a:xfrm>
            <a:custGeom>
              <a:rect b="b" l="l" r="r" t="t"/>
              <a:pathLst>
                <a:path extrusionOk="0" h="33438" w="24837">
                  <a:moveTo>
                    <a:pt x="24573" y="1"/>
                  </a:moveTo>
                  <a:lnTo>
                    <a:pt x="23344" y="703"/>
                  </a:lnTo>
                  <a:lnTo>
                    <a:pt x="20887" y="2283"/>
                  </a:lnTo>
                  <a:lnTo>
                    <a:pt x="16982" y="5223"/>
                  </a:lnTo>
                  <a:lnTo>
                    <a:pt x="16938" y="5267"/>
                  </a:lnTo>
                  <a:lnTo>
                    <a:pt x="15402" y="7768"/>
                  </a:lnTo>
                  <a:lnTo>
                    <a:pt x="13735" y="10269"/>
                  </a:lnTo>
                  <a:lnTo>
                    <a:pt x="11760" y="12770"/>
                  </a:lnTo>
                  <a:lnTo>
                    <a:pt x="9961" y="14964"/>
                  </a:lnTo>
                  <a:lnTo>
                    <a:pt x="7635" y="17860"/>
                  </a:lnTo>
                  <a:lnTo>
                    <a:pt x="5485" y="21063"/>
                  </a:lnTo>
                  <a:lnTo>
                    <a:pt x="5485" y="21107"/>
                  </a:lnTo>
                  <a:lnTo>
                    <a:pt x="4827" y="22555"/>
                  </a:lnTo>
                  <a:lnTo>
                    <a:pt x="4344" y="24354"/>
                  </a:lnTo>
                  <a:lnTo>
                    <a:pt x="3598" y="25803"/>
                  </a:lnTo>
                  <a:lnTo>
                    <a:pt x="2150" y="27514"/>
                  </a:lnTo>
                  <a:lnTo>
                    <a:pt x="2106" y="27558"/>
                  </a:lnTo>
                  <a:lnTo>
                    <a:pt x="1053" y="29840"/>
                  </a:lnTo>
                  <a:lnTo>
                    <a:pt x="0" y="33218"/>
                  </a:lnTo>
                  <a:lnTo>
                    <a:pt x="0" y="33306"/>
                  </a:lnTo>
                  <a:lnTo>
                    <a:pt x="0" y="33350"/>
                  </a:lnTo>
                  <a:lnTo>
                    <a:pt x="44" y="33394"/>
                  </a:lnTo>
                  <a:lnTo>
                    <a:pt x="88" y="33438"/>
                  </a:lnTo>
                  <a:lnTo>
                    <a:pt x="176" y="33438"/>
                  </a:lnTo>
                  <a:lnTo>
                    <a:pt x="263" y="33394"/>
                  </a:lnTo>
                  <a:lnTo>
                    <a:pt x="307" y="33306"/>
                  </a:lnTo>
                  <a:lnTo>
                    <a:pt x="1360" y="29971"/>
                  </a:lnTo>
                  <a:lnTo>
                    <a:pt x="2413" y="27733"/>
                  </a:lnTo>
                  <a:lnTo>
                    <a:pt x="3905" y="26022"/>
                  </a:lnTo>
                  <a:lnTo>
                    <a:pt x="3905" y="25978"/>
                  </a:lnTo>
                  <a:lnTo>
                    <a:pt x="4651" y="24486"/>
                  </a:lnTo>
                  <a:lnTo>
                    <a:pt x="4695" y="24486"/>
                  </a:lnTo>
                  <a:lnTo>
                    <a:pt x="5178" y="22687"/>
                  </a:lnTo>
                  <a:lnTo>
                    <a:pt x="5792" y="21239"/>
                  </a:lnTo>
                  <a:lnTo>
                    <a:pt x="7899" y="18036"/>
                  </a:lnTo>
                  <a:lnTo>
                    <a:pt x="10224" y="15183"/>
                  </a:lnTo>
                  <a:lnTo>
                    <a:pt x="12023" y="12989"/>
                  </a:lnTo>
                  <a:lnTo>
                    <a:pt x="14042" y="10488"/>
                  </a:lnTo>
                  <a:lnTo>
                    <a:pt x="15709" y="7943"/>
                  </a:lnTo>
                  <a:lnTo>
                    <a:pt x="17245" y="5486"/>
                  </a:lnTo>
                  <a:lnTo>
                    <a:pt x="21107" y="2546"/>
                  </a:lnTo>
                  <a:lnTo>
                    <a:pt x="23520" y="1010"/>
                  </a:lnTo>
                  <a:lnTo>
                    <a:pt x="24749" y="308"/>
                  </a:lnTo>
                  <a:lnTo>
                    <a:pt x="24793" y="264"/>
                  </a:lnTo>
                  <a:lnTo>
                    <a:pt x="24793" y="220"/>
                  </a:lnTo>
                  <a:lnTo>
                    <a:pt x="24836" y="133"/>
                  </a:lnTo>
                  <a:lnTo>
                    <a:pt x="24793" y="89"/>
                  </a:lnTo>
                  <a:lnTo>
                    <a:pt x="24749" y="45"/>
                  </a:lnTo>
                  <a:lnTo>
                    <a:pt x="24705"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 name="Google Shape;572;p7"/>
            <p:cNvSpPr/>
            <p:nvPr/>
          </p:nvSpPr>
          <p:spPr>
            <a:xfrm>
              <a:off x="3615825" y="2072575"/>
              <a:ext cx="833750" cy="351075"/>
            </a:xfrm>
            <a:custGeom>
              <a:rect b="b" l="l" r="r" t="t"/>
              <a:pathLst>
                <a:path extrusionOk="0" h="14043" w="33350">
                  <a:moveTo>
                    <a:pt x="33086" y="1"/>
                  </a:moveTo>
                  <a:lnTo>
                    <a:pt x="33042" y="45"/>
                  </a:lnTo>
                  <a:lnTo>
                    <a:pt x="32252" y="1098"/>
                  </a:lnTo>
                  <a:lnTo>
                    <a:pt x="31243" y="1931"/>
                  </a:lnTo>
                  <a:lnTo>
                    <a:pt x="28084" y="3730"/>
                  </a:lnTo>
                  <a:lnTo>
                    <a:pt x="26855" y="4169"/>
                  </a:lnTo>
                  <a:lnTo>
                    <a:pt x="22028" y="3028"/>
                  </a:lnTo>
                  <a:lnTo>
                    <a:pt x="19088" y="1800"/>
                  </a:lnTo>
                  <a:lnTo>
                    <a:pt x="19044" y="1800"/>
                  </a:lnTo>
                  <a:lnTo>
                    <a:pt x="18123" y="1580"/>
                  </a:lnTo>
                  <a:lnTo>
                    <a:pt x="17991" y="1580"/>
                  </a:lnTo>
                  <a:lnTo>
                    <a:pt x="17947" y="1624"/>
                  </a:lnTo>
                  <a:lnTo>
                    <a:pt x="17903" y="1712"/>
                  </a:lnTo>
                  <a:lnTo>
                    <a:pt x="17333" y="4213"/>
                  </a:lnTo>
                  <a:lnTo>
                    <a:pt x="16982" y="7285"/>
                  </a:lnTo>
                  <a:lnTo>
                    <a:pt x="16236" y="12814"/>
                  </a:lnTo>
                  <a:lnTo>
                    <a:pt x="16192" y="13472"/>
                  </a:lnTo>
                  <a:lnTo>
                    <a:pt x="16017" y="13647"/>
                  </a:lnTo>
                  <a:lnTo>
                    <a:pt x="12155" y="12594"/>
                  </a:lnTo>
                  <a:lnTo>
                    <a:pt x="12111" y="12594"/>
                  </a:lnTo>
                  <a:lnTo>
                    <a:pt x="5749" y="12858"/>
                  </a:lnTo>
                  <a:lnTo>
                    <a:pt x="2633" y="12858"/>
                  </a:lnTo>
                  <a:lnTo>
                    <a:pt x="176" y="12638"/>
                  </a:lnTo>
                  <a:lnTo>
                    <a:pt x="132" y="12638"/>
                  </a:lnTo>
                  <a:lnTo>
                    <a:pt x="44" y="12682"/>
                  </a:lnTo>
                  <a:lnTo>
                    <a:pt x="0" y="12726"/>
                  </a:lnTo>
                  <a:lnTo>
                    <a:pt x="0" y="12814"/>
                  </a:lnTo>
                  <a:lnTo>
                    <a:pt x="0" y="12858"/>
                  </a:lnTo>
                  <a:lnTo>
                    <a:pt x="44" y="12945"/>
                  </a:lnTo>
                  <a:lnTo>
                    <a:pt x="88" y="12989"/>
                  </a:lnTo>
                  <a:lnTo>
                    <a:pt x="132" y="12989"/>
                  </a:lnTo>
                  <a:lnTo>
                    <a:pt x="2633" y="13209"/>
                  </a:lnTo>
                  <a:lnTo>
                    <a:pt x="5792" y="13209"/>
                  </a:lnTo>
                  <a:lnTo>
                    <a:pt x="12111" y="12945"/>
                  </a:lnTo>
                  <a:lnTo>
                    <a:pt x="16017" y="14042"/>
                  </a:lnTo>
                  <a:lnTo>
                    <a:pt x="16060" y="14042"/>
                  </a:lnTo>
                  <a:lnTo>
                    <a:pt x="16148" y="13998"/>
                  </a:lnTo>
                  <a:lnTo>
                    <a:pt x="16192" y="13955"/>
                  </a:lnTo>
                  <a:lnTo>
                    <a:pt x="16499" y="13647"/>
                  </a:lnTo>
                  <a:lnTo>
                    <a:pt x="16543" y="13560"/>
                  </a:lnTo>
                  <a:lnTo>
                    <a:pt x="16587" y="12858"/>
                  </a:lnTo>
                  <a:lnTo>
                    <a:pt x="17333" y="7329"/>
                  </a:lnTo>
                  <a:lnTo>
                    <a:pt x="17684" y="4301"/>
                  </a:lnTo>
                  <a:lnTo>
                    <a:pt x="18211" y="1975"/>
                  </a:lnTo>
                  <a:lnTo>
                    <a:pt x="18957" y="2151"/>
                  </a:lnTo>
                  <a:lnTo>
                    <a:pt x="21897" y="3379"/>
                  </a:lnTo>
                  <a:lnTo>
                    <a:pt x="21940" y="3379"/>
                  </a:lnTo>
                  <a:lnTo>
                    <a:pt x="26811" y="4520"/>
                  </a:lnTo>
                  <a:lnTo>
                    <a:pt x="26943" y="4476"/>
                  </a:lnTo>
                  <a:lnTo>
                    <a:pt x="28215" y="4038"/>
                  </a:lnTo>
                  <a:lnTo>
                    <a:pt x="28259" y="4038"/>
                  </a:lnTo>
                  <a:lnTo>
                    <a:pt x="31419" y="2195"/>
                  </a:lnTo>
                  <a:lnTo>
                    <a:pt x="31462" y="2195"/>
                  </a:lnTo>
                  <a:lnTo>
                    <a:pt x="32516" y="1361"/>
                  </a:lnTo>
                  <a:lnTo>
                    <a:pt x="32516" y="1317"/>
                  </a:lnTo>
                  <a:lnTo>
                    <a:pt x="33305" y="264"/>
                  </a:lnTo>
                  <a:lnTo>
                    <a:pt x="33349" y="220"/>
                  </a:lnTo>
                  <a:lnTo>
                    <a:pt x="33349" y="132"/>
                  </a:lnTo>
                  <a:lnTo>
                    <a:pt x="33305" y="88"/>
                  </a:lnTo>
                  <a:lnTo>
                    <a:pt x="33262" y="45"/>
                  </a:lnTo>
                  <a:lnTo>
                    <a:pt x="33218"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 name="Google Shape;573;p7"/>
            <p:cNvSpPr/>
            <p:nvPr/>
          </p:nvSpPr>
          <p:spPr>
            <a:xfrm>
              <a:off x="3615825" y="642075"/>
              <a:ext cx="642875" cy="845825"/>
            </a:xfrm>
            <a:custGeom>
              <a:rect b="b" l="l" r="r" t="t"/>
              <a:pathLst>
                <a:path extrusionOk="0" h="33833" w="25715">
                  <a:moveTo>
                    <a:pt x="25495" y="1"/>
                  </a:moveTo>
                  <a:lnTo>
                    <a:pt x="24134" y="483"/>
                  </a:lnTo>
                  <a:lnTo>
                    <a:pt x="24091" y="483"/>
                  </a:lnTo>
                  <a:lnTo>
                    <a:pt x="22862" y="1229"/>
                  </a:lnTo>
                  <a:lnTo>
                    <a:pt x="20273" y="3028"/>
                  </a:lnTo>
                  <a:lnTo>
                    <a:pt x="16982" y="5530"/>
                  </a:lnTo>
                  <a:lnTo>
                    <a:pt x="16938" y="5573"/>
                  </a:lnTo>
                  <a:lnTo>
                    <a:pt x="16236" y="6451"/>
                  </a:lnTo>
                  <a:lnTo>
                    <a:pt x="16236" y="6495"/>
                  </a:lnTo>
                  <a:lnTo>
                    <a:pt x="15007" y="8645"/>
                  </a:lnTo>
                  <a:lnTo>
                    <a:pt x="13559" y="10839"/>
                  </a:lnTo>
                  <a:lnTo>
                    <a:pt x="9742" y="15490"/>
                  </a:lnTo>
                  <a:lnTo>
                    <a:pt x="8162" y="17509"/>
                  </a:lnTo>
                  <a:lnTo>
                    <a:pt x="5836" y="21019"/>
                  </a:lnTo>
                  <a:lnTo>
                    <a:pt x="5792" y="21063"/>
                  </a:lnTo>
                  <a:lnTo>
                    <a:pt x="4476" y="24267"/>
                  </a:lnTo>
                  <a:lnTo>
                    <a:pt x="2414" y="27645"/>
                  </a:lnTo>
                  <a:lnTo>
                    <a:pt x="1360" y="29927"/>
                  </a:lnTo>
                  <a:lnTo>
                    <a:pt x="0" y="33569"/>
                  </a:lnTo>
                  <a:lnTo>
                    <a:pt x="0" y="33657"/>
                  </a:lnTo>
                  <a:lnTo>
                    <a:pt x="0" y="33701"/>
                  </a:lnTo>
                  <a:lnTo>
                    <a:pt x="44" y="33789"/>
                  </a:lnTo>
                  <a:lnTo>
                    <a:pt x="88" y="33832"/>
                  </a:lnTo>
                  <a:lnTo>
                    <a:pt x="176" y="33832"/>
                  </a:lnTo>
                  <a:lnTo>
                    <a:pt x="263" y="33789"/>
                  </a:lnTo>
                  <a:lnTo>
                    <a:pt x="307" y="33701"/>
                  </a:lnTo>
                  <a:lnTo>
                    <a:pt x="1668" y="30103"/>
                  </a:lnTo>
                  <a:lnTo>
                    <a:pt x="2721" y="27821"/>
                  </a:lnTo>
                  <a:lnTo>
                    <a:pt x="4783" y="24442"/>
                  </a:lnTo>
                  <a:lnTo>
                    <a:pt x="4783" y="24398"/>
                  </a:lnTo>
                  <a:lnTo>
                    <a:pt x="6143" y="21195"/>
                  </a:lnTo>
                  <a:lnTo>
                    <a:pt x="8469" y="17728"/>
                  </a:lnTo>
                  <a:lnTo>
                    <a:pt x="10005" y="15710"/>
                  </a:lnTo>
                  <a:lnTo>
                    <a:pt x="13823" y="11015"/>
                  </a:lnTo>
                  <a:lnTo>
                    <a:pt x="15314" y="8821"/>
                  </a:lnTo>
                  <a:lnTo>
                    <a:pt x="16499" y="6671"/>
                  </a:lnTo>
                  <a:lnTo>
                    <a:pt x="17201" y="5793"/>
                  </a:lnTo>
                  <a:lnTo>
                    <a:pt x="20492" y="3292"/>
                  </a:lnTo>
                  <a:lnTo>
                    <a:pt x="23037" y="1537"/>
                  </a:lnTo>
                  <a:lnTo>
                    <a:pt x="24266" y="791"/>
                  </a:lnTo>
                  <a:lnTo>
                    <a:pt x="25626" y="352"/>
                  </a:lnTo>
                  <a:lnTo>
                    <a:pt x="25670" y="308"/>
                  </a:lnTo>
                  <a:lnTo>
                    <a:pt x="25714" y="264"/>
                  </a:lnTo>
                  <a:lnTo>
                    <a:pt x="25714" y="176"/>
                  </a:lnTo>
                  <a:lnTo>
                    <a:pt x="25714" y="132"/>
                  </a:lnTo>
                  <a:lnTo>
                    <a:pt x="25670" y="45"/>
                  </a:lnTo>
                  <a:lnTo>
                    <a:pt x="25626"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 name="Google Shape;574;p7"/>
            <p:cNvSpPr/>
            <p:nvPr/>
          </p:nvSpPr>
          <p:spPr>
            <a:xfrm>
              <a:off x="3589500" y="2073675"/>
              <a:ext cx="884200" cy="377400"/>
            </a:xfrm>
            <a:custGeom>
              <a:rect b="b" l="l" r="r" t="t"/>
              <a:pathLst>
                <a:path extrusionOk="0" h="15096" w="35368">
                  <a:moveTo>
                    <a:pt x="35192" y="1"/>
                  </a:moveTo>
                  <a:lnTo>
                    <a:pt x="35104" y="44"/>
                  </a:lnTo>
                  <a:lnTo>
                    <a:pt x="35061" y="88"/>
                  </a:lnTo>
                  <a:lnTo>
                    <a:pt x="34315" y="1141"/>
                  </a:lnTo>
                  <a:lnTo>
                    <a:pt x="31901" y="2721"/>
                  </a:lnTo>
                  <a:lnTo>
                    <a:pt x="29137" y="4301"/>
                  </a:lnTo>
                  <a:lnTo>
                    <a:pt x="27733" y="4871"/>
                  </a:lnTo>
                  <a:lnTo>
                    <a:pt x="22379" y="3511"/>
                  </a:lnTo>
                  <a:lnTo>
                    <a:pt x="19966" y="2414"/>
                  </a:lnTo>
                  <a:lnTo>
                    <a:pt x="19834" y="2414"/>
                  </a:lnTo>
                  <a:lnTo>
                    <a:pt x="19790" y="2502"/>
                  </a:lnTo>
                  <a:lnTo>
                    <a:pt x="19746" y="2546"/>
                  </a:lnTo>
                  <a:lnTo>
                    <a:pt x="19264" y="5486"/>
                  </a:lnTo>
                  <a:lnTo>
                    <a:pt x="18737" y="8996"/>
                  </a:lnTo>
                  <a:lnTo>
                    <a:pt x="18342" y="12024"/>
                  </a:lnTo>
                  <a:lnTo>
                    <a:pt x="18079" y="13340"/>
                  </a:lnTo>
                  <a:lnTo>
                    <a:pt x="17508" y="14305"/>
                  </a:lnTo>
                  <a:lnTo>
                    <a:pt x="17026" y="14613"/>
                  </a:lnTo>
                  <a:lnTo>
                    <a:pt x="16367" y="14744"/>
                  </a:lnTo>
                  <a:lnTo>
                    <a:pt x="15578" y="14613"/>
                  </a:lnTo>
                  <a:lnTo>
                    <a:pt x="11979" y="13647"/>
                  </a:lnTo>
                  <a:lnTo>
                    <a:pt x="11936" y="13647"/>
                  </a:lnTo>
                  <a:lnTo>
                    <a:pt x="8996" y="13691"/>
                  </a:lnTo>
                  <a:lnTo>
                    <a:pt x="5529" y="13867"/>
                  </a:lnTo>
                  <a:lnTo>
                    <a:pt x="2808" y="13691"/>
                  </a:lnTo>
                  <a:lnTo>
                    <a:pt x="176" y="13296"/>
                  </a:lnTo>
                  <a:lnTo>
                    <a:pt x="132" y="13296"/>
                  </a:lnTo>
                  <a:lnTo>
                    <a:pt x="44" y="13340"/>
                  </a:lnTo>
                  <a:lnTo>
                    <a:pt x="0" y="13384"/>
                  </a:lnTo>
                  <a:lnTo>
                    <a:pt x="0" y="13472"/>
                  </a:lnTo>
                  <a:lnTo>
                    <a:pt x="0" y="13516"/>
                  </a:lnTo>
                  <a:lnTo>
                    <a:pt x="44" y="13603"/>
                  </a:lnTo>
                  <a:lnTo>
                    <a:pt x="88" y="13647"/>
                  </a:lnTo>
                  <a:lnTo>
                    <a:pt x="132" y="13647"/>
                  </a:lnTo>
                  <a:lnTo>
                    <a:pt x="2764" y="14042"/>
                  </a:lnTo>
                  <a:lnTo>
                    <a:pt x="5529" y="14174"/>
                  </a:lnTo>
                  <a:lnTo>
                    <a:pt x="8996" y="14042"/>
                  </a:lnTo>
                  <a:lnTo>
                    <a:pt x="11892" y="13998"/>
                  </a:lnTo>
                  <a:lnTo>
                    <a:pt x="15490" y="14964"/>
                  </a:lnTo>
                  <a:lnTo>
                    <a:pt x="16324" y="15095"/>
                  </a:lnTo>
                  <a:lnTo>
                    <a:pt x="16411" y="15095"/>
                  </a:lnTo>
                  <a:lnTo>
                    <a:pt x="17113" y="14964"/>
                  </a:lnTo>
                  <a:lnTo>
                    <a:pt x="17201" y="14920"/>
                  </a:lnTo>
                  <a:lnTo>
                    <a:pt x="17728" y="14569"/>
                  </a:lnTo>
                  <a:lnTo>
                    <a:pt x="17816" y="14525"/>
                  </a:lnTo>
                  <a:lnTo>
                    <a:pt x="18386" y="13472"/>
                  </a:lnTo>
                  <a:lnTo>
                    <a:pt x="18430" y="13428"/>
                  </a:lnTo>
                  <a:lnTo>
                    <a:pt x="18693" y="12068"/>
                  </a:lnTo>
                  <a:lnTo>
                    <a:pt x="19088" y="9040"/>
                  </a:lnTo>
                  <a:lnTo>
                    <a:pt x="19615" y="5529"/>
                  </a:lnTo>
                  <a:lnTo>
                    <a:pt x="20053" y="2853"/>
                  </a:lnTo>
                  <a:lnTo>
                    <a:pt x="22247" y="3862"/>
                  </a:lnTo>
                  <a:lnTo>
                    <a:pt x="22291" y="3862"/>
                  </a:lnTo>
                  <a:lnTo>
                    <a:pt x="27689" y="5222"/>
                  </a:lnTo>
                  <a:lnTo>
                    <a:pt x="27820" y="5222"/>
                  </a:lnTo>
                  <a:lnTo>
                    <a:pt x="29268" y="4608"/>
                  </a:lnTo>
                  <a:lnTo>
                    <a:pt x="32121" y="3028"/>
                  </a:lnTo>
                  <a:lnTo>
                    <a:pt x="34534" y="1405"/>
                  </a:lnTo>
                  <a:lnTo>
                    <a:pt x="34578" y="1361"/>
                  </a:lnTo>
                  <a:lnTo>
                    <a:pt x="35324" y="308"/>
                  </a:lnTo>
                  <a:lnTo>
                    <a:pt x="35368" y="220"/>
                  </a:lnTo>
                  <a:lnTo>
                    <a:pt x="35368" y="176"/>
                  </a:lnTo>
                  <a:lnTo>
                    <a:pt x="35368" y="88"/>
                  </a:lnTo>
                  <a:lnTo>
                    <a:pt x="35324" y="44"/>
                  </a:lnTo>
                  <a:lnTo>
                    <a:pt x="35236"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 name="Google Shape;575;p7"/>
            <p:cNvSpPr/>
            <p:nvPr/>
          </p:nvSpPr>
          <p:spPr>
            <a:xfrm>
              <a:off x="3598275" y="630025"/>
              <a:ext cx="656025" cy="832650"/>
            </a:xfrm>
            <a:custGeom>
              <a:rect b="b" l="l" r="r" t="t"/>
              <a:pathLst>
                <a:path extrusionOk="0" h="33306" w="26241">
                  <a:moveTo>
                    <a:pt x="26021" y="0"/>
                  </a:moveTo>
                  <a:lnTo>
                    <a:pt x="25626" y="132"/>
                  </a:lnTo>
                  <a:lnTo>
                    <a:pt x="24090" y="263"/>
                  </a:lnTo>
                  <a:lnTo>
                    <a:pt x="24003" y="263"/>
                  </a:lnTo>
                  <a:lnTo>
                    <a:pt x="20141" y="2984"/>
                  </a:lnTo>
                  <a:lnTo>
                    <a:pt x="17377" y="5310"/>
                  </a:lnTo>
                  <a:lnTo>
                    <a:pt x="14832" y="7811"/>
                  </a:lnTo>
                  <a:lnTo>
                    <a:pt x="13691" y="9303"/>
                  </a:lnTo>
                  <a:lnTo>
                    <a:pt x="13647" y="9390"/>
                  </a:lnTo>
                  <a:lnTo>
                    <a:pt x="13384" y="10619"/>
                  </a:lnTo>
                  <a:lnTo>
                    <a:pt x="11672" y="12725"/>
                  </a:lnTo>
                  <a:lnTo>
                    <a:pt x="10839" y="13735"/>
                  </a:lnTo>
                  <a:lnTo>
                    <a:pt x="9961" y="14744"/>
                  </a:lnTo>
                  <a:lnTo>
                    <a:pt x="9127" y="15841"/>
                  </a:lnTo>
                  <a:lnTo>
                    <a:pt x="8293" y="17026"/>
                  </a:lnTo>
                  <a:lnTo>
                    <a:pt x="7460" y="18210"/>
                  </a:lnTo>
                  <a:lnTo>
                    <a:pt x="6626" y="19483"/>
                  </a:lnTo>
                  <a:lnTo>
                    <a:pt x="5836" y="20755"/>
                  </a:lnTo>
                  <a:lnTo>
                    <a:pt x="5090" y="22072"/>
                  </a:lnTo>
                  <a:lnTo>
                    <a:pt x="4344" y="23388"/>
                  </a:lnTo>
                  <a:lnTo>
                    <a:pt x="3598" y="24749"/>
                  </a:lnTo>
                  <a:lnTo>
                    <a:pt x="2896" y="26153"/>
                  </a:lnTo>
                  <a:lnTo>
                    <a:pt x="2238" y="27513"/>
                  </a:lnTo>
                  <a:lnTo>
                    <a:pt x="1624" y="28917"/>
                  </a:lnTo>
                  <a:lnTo>
                    <a:pt x="1053" y="30321"/>
                  </a:lnTo>
                  <a:lnTo>
                    <a:pt x="483" y="31682"/>
                  </a:lnTo>
                  <a:lnTo>
                    <a:pt x="0" y="33086"/>
                  </a:lnTo>
                  <a:lnTo>
                    <a:pt x="0" y="33130"/>
                  </a:lnTo>
                  <a:lnTo>
                    <a:pt x="0" y="33217"/>
                  </a:lnTo>
                  <a:lnTo>
                    <a:pt x="44" y="33261"/>
                  </a:lnTo>
                  <a:lnTo>
                    <a:pt x="132" y="33305"/>
                  </a:lnTo>
                  <a:lnTo>
                    <a:pt x="176" y="33305"/>
                  </a:lnTo>
                  <a:lnTo>
                    <a:pt x="263" y="33261"/>
                  </a:lnTo>
                  <a:lnTo>
                    <a:pt x="351" y="33217"/>
                  </a:lnTo>
                  <a:lnTo>
                    <a:pt x="834" y="31813"/>
                  </a:lnTo>
                  <a:lnTo>
                    <a:pt x="1360" y="30453"/>
                  </a:lnTo>
                  <a:lnTo>
                    <a:pt x="1931" y="29049"/>
                  </a:lnTo>
                  <a:lnTo>
                    <a:pt x="2589" y="27688"/>
                  </a:lnTo>
                  <a:lnTo>
                    <a:pt x="3247" y="26284"/>
                  </a:lnTo>
                  <a:lnTo>
                    <a:pt x="3905" y="24924"/>
                  </a:lnTo>
                  <a:lnTo>
                    <a:pt x="4651" y="23564"/>
                  </a:lnTo>
                  <a:lnTo>
                    <a:pt x="5397" y="22247"/>
                  </a:lnTo>
                  <a:lnTo>
                    <a:pt x="6143" y="20931"/>
                  </a:lnTo>
                  <a:lnTo>
                    <a:pt x="6933" y="19658"/>
                  </a:lnTo>
                  <a:lnTo>
                    <a:pt x="7767" y="18430"/>
                  </a:lnTo>
                  <a:lnTo>
                    <a:pt x="8557" y="17201"/>
                  </a:lnTo>
                  <a:lnTo>
                    <a:pt x="9390" y="16060"/>
                  </a:lnTo>
                  <a:lnTo>
                    <a:pt x="10268" y="14963"/>
                  </a:lnTo>
                  <a:lnTo>
                    <a:pt x="11102" y="13954"/>
                  </a:lnTo>
                  <a:lnTo>
                    <a:pt x="11936" y="12945"/>
                  </a:lnTo>
                  <a:lnTo>
                    <a:pt x="13691" y="10795"/>
                  </a:lnTo>
                  <a:lnTo>
                    <a:pt x="13735" y="10751"/>
                  </a:lnTo>
                  <a:lnTo>
                    <a:pt x="13998" y="9478"/>
                  </a:lnTo>
                  <a:lnTo>
                    <a:pt x="15095" y="8030"/>
                  </a:lnTo>
                  <a:lnTo>
                    <a:pt x="17596" y="5573"/>
                  </a:lnTo>
                  <a:lnTo>
                    <a:pt x="20361" y="3291"/>
                  </a:lnTo>
                  <a:lnTo>
                    <a:pt x="24134" y="614"/>
                  </a:lnTo>
                  <a:lnTo>
                    <a:pt x="25670" y="483"/>
                  </a:lnTo>
                  <a:lnTo>
                    <a:pt x="26109" y="351"/>
                  </a:lnTo>
                  <a:lnTo>
                    <a:pt x="26153" y="307"/>
                  </a:lnTo>
                  <a:lnTo>
                    <a:pt x="26197" y="263"/>
                  </a:lnTo>
                  <a:lnTo>
                    <a:pt x="26241" y="176"/>
                  </a:lnTo>
                  <a:lnTo>
                    <a:pt x="26241" y="132"/>
                  </a:lnTo>
                  <a:lnTo>
                    <a:pt x="26197" y="88"/>
                  </a:lnTo>
                  <a:lnTo>
                    <a:pt x="26153" y="44"/>
                  </a:lnTo>
                  <a:lnTo>
                    <a:pt x="26065"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 name="Google Shape;576;p7"/>
            <p:cNvSpPr/>
            <p:nvPr/>
          </p:nvSpPr>
          <p:spPr>
            <a:xfrm>
              <a:off x="3611425" y="1686425"/>
              <a:ext cx="2121650" cy="846925"/>
            </a:xfrm>
            <a:custGeom>
              <a:rect b="b" l="l" r="r" t="t"/>
              <a:pathLst>
                <a:path extrusionOk="0" h="33877" w="84866">
                  <a:moveTo>
                    <a:pt x="80478" y="1"/>
                  </a:moveTo>
                  <a:lnTo>
                    <a:pt x="76923" y="483"/>
                  </a:lnTo>
                  <a:lnTo>
                    <a:pt x="73632" y="834"/>
                  </a:lnTo>
                  <a:lnTo>
                    <a:pt x="70824" y="1098"/>
                  </a:lnTo>
                  <a:lnTo>
                    <a:pt x="68849" y="1405"/>
                  </a:lnTo>
                  <a:lnTo>
                    <a:pt x="68805" y="1405"/>
                  </a:lnTo>
                  <a:lnTo>
                    <a:pt x="67533" y="1888"/>
                  </a:lnTo>
                  <a:lnTo>
                    <a:pt x="67489" y="1931"/>
                  </a:lnTo>
                  <a:lnTo>
                    <a:pt x="65558" y="3731"/>
                  </a:lnTo>
                  <a:lnTo>
                    <a:pt x="63145" y="5266"/>
                  </a:lnTo>
                  <a:lnTo>
                    <a:pt x="59239" y="6934"/>
                  </a:lnTo>
                  <a:lnTo>
                    <a:pt x="54939" y="8514"/>
                  </a:lnTo>
                  <a:lnTo>
                    <a:pt x="51824" y="9611"/>
                  </a:lnTo>
                  <a:lnTo>
                    <a:pt x="48752" y="10269"/>
                  </a:lnTo>
                  <a:lnTo>
                    <a:pt x="48708" y="10313"/>
                  </a:lnTo>
                  <a:lnTo>
                    <a:pt x="41292" y="13999"/>
                  </a:lnTo>
                  <a:lnTo>
                    <a:pt x="41248" y="14042"/>
                  </a:lnTo>
                  <a:lnTo>
                    <a:pt x="37475" y="16456"/>
                  </a:lnTo>
                  <a:lnTo>
                    <a:pt x="35105" y="17816"/>
                  </a:lnTo>
                  <a:lnTo>
                    <a:pt x="32999" y="18387"/>
                  </a:lnTo>
                  <a:lnTo>
                    <a:pt x="32955" y="18387"/>
                  </a:lnTo>
                  <a:lnTo>
                    <a:pt x="29181" y="20537"/>
                  </a:lnTo>
                  <a:lnTo>
                    <a:pt x="26987" y="21722"/>
                  </a:lnTo>
                  <a:lnTo>
                    <a:pt x="26153" y="21853"/>
                  </a:lnTo>
                  <a:lnTo>
                    <a:pt x="23170" y="21063"/>
                  </a:lnTo>
                  <a:lnTo>
                    <a:pt x="21634" y="20756"/>
                  </a:lnTo>
                  <a:lnTo>
                    <a:pt x="21546" y="20800"/>
                  </a:lnTo>
                  <a:lnTo>
                    <a:pt x="20888" y="21107"/>
                  </a:lnTo>
                  <a:lnTo>
                    <a:pt x="20800" y="21151"/>
                  </a:lnTo>
                  <a:lnTo>
                    <a:pt x="20273" y="21941"/>
                  </a:lnTo>
                  <a:lnTo>
                    <a:pt x="20273" y="21985"/>
                  </a:lnTo>
                  <a:lnTo>
                    <a:pt x="19747" y="24047"/>
                  </a:lnTo>
                  <a:lnTo>
                    <a:pt x="19747" y="24091"/>
                  </a:lnTo>
                  <a:lnTo>
                    <a:pt x="19308" y="27382"/>
                  </a:lnTo>
                  <a:lnTo>
                    <a:pt x="18430" y="30234"/>
                  </a:lnTo>
                  <a:lnTo>
                    <a:pt x="18036" y="32955"/>
                  </a:lnTo>
                  <a:lnTo>
                    <a:pt x="17816" y="33438"/>
                  </a:lnTo>
                  <a:lnTo>
                    <a:pt x="17553" y="33525"/>
                  </a:lnTo>
                  <a:lnTo>
                    <a:pt x="14788" y="32955"/>
                  </a:lnTo>
                  <a:lnTo>
                    <a:pt x="11848" y="32121"/>
                  </a:lnTo>
                  <a:lnTo>
                    <a:pt x="9172" y="31419"/>
                  </a:lnTo>
                  <a:lnTo>
                    <a:pt x="9128" y="31419"/>
                  </a:lnTo>
                  <a:lnTo>
                    <a:pt x="6144" y="31331"/>
                  </a:lnTo>
                  <a:lnTo>
                    <a:pt x="2897" y="31068"/>
                  </a:lnTo>
                  <a:lnTo>
                    <a:pt x="220" y="30629"/>
                  </a:lnTo>
                  <a:lnTo>
                    <a:pt x="132" y="30629"/>
                  </a:lnTo>
                  <a:lnTo>
                    <a:pt x="88" y="30673"/>
                  </a:lnTo>
                  <a:lnTo>
                    <a:pt x="45" y="30717"/>
                  </a:lnTo>
                  <a:lnTo>
                    <a:pt x="1" y="30761"/>
                  </a:lnTo>
                  <a:lnTo>
                    <a:pt x="1" y="30849"/>
                  </a:lnTo>
                  <a:lnTo>
                    <a:pt x="45" y="30893"/>
                  </a:lnTo>
                  <a:lnTo>
                    <a:pt x="88" y="30980"/>
                  </a:lnTo>
                  <a:lnTo>
                    <a:pt x="132" y="30980"/>
                  </a:lnTo>
                  <a:lnTo>
                    <a:pt x="2853" y="31419"/>
                  </a:lnTo>
                  <a:lnTo>
                    <a:pt x="6144" y="31682"/>
                  </a:lnTo>
                  <a:lnTo>
                    <a:pt x="9128" y="31770"/>
                  </a:lnTo>
                  <a:lnTo>
                    <a:pt x="11761" y="32472"/>
                  </a:lnTo>
                  <a:lnTo>
                    <a:pt x="14701" y="33306"/>
                  </a:lnTo>
                  <a:lnTo>
                    <a:pt x="17553" y="33876"/>
                  </a:lnTo>
                  <a:lnTo>
                    <a:pt x="17641" y="33876"/>
                  </a:lnTo>
                  <a:lnTo>
                    <a:pt x="18036" y="33701"/>
                  </a:lnTo>
                  <a:lnTo>
                    <a:pt x="18123" y="33613"/>
                  </a:lnTo>
                  <a:lnTo>
                    <a:pt x="18387" y="33043"/>
                  </a:lnTo>
                  <a:lnTo>
                    <a:pt x="18387" y="32999"/>
                  </a:lnTo>
                  <a:lnTo>
                    <a:pt x="18781" y="30322"/>
                  </a:lnTo>
                  <a:lnTo>
                    <a:pt x="19659" y="27470"/>
                  </a:lnTo>
                  <a:lnTo>
                    <a:pt x="20098" y="24135"/>
                  </a:lnTo>
                  <a:lnTo>
                    <a:pt x="20624" y="22116"/>
                  </a:lnTo>
                  <a:lnTo>
                    <a:pt x="21063" y="21414"/>
                  </a:lnTo>
                  <a:lnTo>
                    <a:pt x="21634" y="21107"/>
                  </a:lnTo>
                  <a:lnTo>
                    <a:pt x="23082" y="21414"/>
                  </a:lnTo>
                  <a:lnTo>
                    <a:pt x="26110" y="22204"/>
                  </a:lnTo>
                  <a:lnTo>
                    <a:pt x="26197" y="22204"/>
                  </a:lnTo>
                  <a:lnTo>
                    <a:pt x="27031" y="22073"/>
                  </a:lnTo>
                  <a:lnTo>
                    <a:pt x="27119" y="22029"/>
                  </a:lnTo>
                  <a:lnTo>
                    <a:pt x="29357" y="20844"/>
                  </a:lnTo>
                  <a:lnTo>
                    <a:pt x="33130" y="18738"/>
                  </a:lnTo>
                  <a:lnTo>
                    <a:pt x="35193" y="18123"/>
                  </a:lnTo>
                  <a:lnTo>
                    <a:pt x="35237" y="18123"/>
                  </a:lnTo>
                  <a:lnTo>
                    <a:pt x="37650" y="16763"/>
                  </a:lnTo>
                  <a:lnTo>
                    <a:pt x="41424" y="14306"/>
                  </a:lnTo>
                  <a:lnTo>
                    <a:pt x="48840" y="10620"/>
                  </a:lnTo>
                  <a:lnTo>
                    <a:pt x="51911" y="9918"/>
                  </a:lnTo>
                  <a:lnTo>
                    <a:pt x="55071" y="8821"/>
                  </a:lnTo>
                  <a:lnTo>
                    <a:pt x="59371" y="7241"/>
                  </a:lnTo>
                  <a:lnTo>
                    <a:pt x="63276" y="5574"/>
                  </a:lnTo>
                  <a:lnTo>
                    <a:pt x="63320" y="5574"/>
                  </a:lnTo>
                  <a:lnTo>
                    <a:pt x="65778" y="4038"/>
                  </a:lnTo>
                  <a:lnTo>
                    <a:pt x="65778" y="3994"/>
                  </a:lnTo>
                  <a:lnTo>
                    <a:pt x="67708" y="2195"/>
                  </a:lnTo>
                  <a:lnTo>
                    <a:pt x="68893" y="1756"/>
                  </a:lnTo>
                  <a:lnTo>
                    <a:pt x="70868" y="1405"/>
                  </a:lnTo>
                  <a:lnTo>
                    <a:pt x="73676" y="1186"/>
                  </a:lnTo>
                  <a:lnTo>
                    <a:pt x="76967" y="834"/>
                  </a:lnTo>
                  <a:lnTo>
                    <a:pt x="80478" y="352"/>
                  </a:lnTo>
                  <a:lnTo>
                    <a:pt x="81882" y="571"/>
                  </a:lnTo>
                  <a:lnTo>
                    <a:pt x="82233" y="834"/>
                  </a:lnTo>
                  <a:lnTo>
                    <a:pt x="82672" y="2458"/>
                  </a:lnTo>
                  <a:lnTo>
                    <a:pt x="83461" y="6144"/>
                  </a:lnTo>
                  <a:lnTo>
                    <a:pt x="84558" y="11059"/>
                  </a:lnTo>
                  <a:lnTo>
                    <a:pt x="84558" y="11146"/>
                  </a:lnTo>
                  <a:lnTo>
                    <a:pt x="84602" y="11190"/>
                  </a:lnTo>
                  <a:lnTo>
                    <a:pt x="84822" y="11190"/>
                  </a:lnTo>
                  <a:lnTo>
                    <a:pt x="84866" y="11146"/>
                  </a:lnTo>
                  <a:lnTo>
                    <a:pt x="84866" y="11059"/>
                  </a:lnTo>
                  <a:lnTo>
                    <a:pt x="84866" y="11015"/>
                  </a:lnTo>
                  <a:lnTo>
                    <a:pt x="83812" y="6056"/>
                  </a:lnTo>
                  <a:lnTo>
                    <a:pt x="82979" y="2370"/>
                  </a:lnTo>
                  <a:lnTo>
                    <a:pt x="82540" y="703"/>
                  </a:lnTo>
                  <a:lnTo>
                    <a:pt x="82496" y="615"/>
                  </a:lnTo>
                  <a:lnTo>
                    <a:pt x="82101" y="264"/>
                  </a:lnTo>
                  <a:lnTo>
                    <a:pt x="82013" y="220"/>
                  </a:lnTo>
                  <a:lnTo>
                    <a:pt x="80521"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 name="Google Shape;577;p7"/>
            <p:cNvSpPr/>
            <p:nvPr/>
          </p:nvSpPr>
          <p:spPr>
            <a:xfrm>
              <a:off x="3555475" y="722150"/>
              <a:ext cx="443225" cy="703225"/>
            </a:xfrm>
            <a:custGeom>
              <a:rect b="b" l="l" r="r" t="t"/>
              <a:pathLst>
                <a:path extrusionOk="0" h="28129" w="17729">
                  <a:moveTo>
                    <a:pt x="17509" y="1"/>
                  </a:moveTo>
                  <a:lnTo>
                    <a:pt x="17465" y="45"/>
                  </a:lnTo>
                  <a:lnTo>
                    <a:pt x="14174" y="3248"/>
                  </a:lnTo>
                  <a:lnTo>
                    <a:pt x="14130" y="3248"/>
                  </a:lnTo>
                  <a:lnTo>
                    <a:pt x="9742" y="10225"/>
                  </a:lnTo>
                  <a:lnTo>
                    <a:pt x="7680" y="13121"/>
                  </a:lnTo>
                  <a:lnTo>
                    <a:pt x="7636" y="13121"/>
                  </a:lnTo>
                  <a:lnTo>
                    <a:pt x="6363" y="15710"/>
                  </a:lnTo>
                  <a:lnTo>
                    <a:pt x="4608" y="18913"/>
                  </a:lnTo>
                  <a:lnTo>
                    <a:pt x="3028" y="22073"/>
                  </a:lnTo>
                  <a:lnTo>
                    <a:pt x="1361" y="24969"/>
                  </a:lnTo>
                  <a:lnTo>
                    <a:pt x="1" y="27909"/>
                  </a:lnTo>
                  <a:lnTo>
                    <a:pt x="1" y="27953"/>
                  </a:lnTo>
                  <a:lnTo>
                    <a:pt x="1" y="28040"/>
                  </a:lnTo>
                  <a:lnTo>
                    <a:pt x="45" y="28084"/>
                  </a:lnTo>
                  <a:lnTo>
                    <a:pt x="88" y="28128"/>
                  </a:lnTo>
                  <a:lnTo>
                    <a:pt x="264" y="28128"/>
                  </a:lnTo>
                  <a:lnTo>
                    <a:pt x="352" y="28040"/>
                  </a:lnTo>
                  <a:lnTo>
                    <a:pt x="1668" y="25144"/>
                  </a:lnTo>
                  <a:lnTo>
                    <a:pt x="3336" y="22204"/>
                  </a:lnTo>
                  <a:lnTo>
                    <a:pt x="4915" y="19089"/>
                  </a:lnTo>
                  <a:lnTo>
                    <a:pt x="6671" y="15886"/>
                  </a:lnTo>
                  <a:lnTo>
                    <a:pt x="7943" y="13297"/>
                  </a:lnTo>
                  <a:lnTo>
                    <a:pt x="10005" y="10401"/>
                  </a:lnTo>
                  <a:lnTo>
                    <a:pt x="14437" y="3468"/>
                  </a:lnTo>
                  <a:lnTo>
                    <a:pt x="17685" y="308"/>
                  </a:lnTo>
                  <a:lnTo>
                    <a:pt x="17728" y="264"/>
                  </a:lnTo>
                  <a:lnTo>
                    <a:pt x="17728" y="176"/>
                  </a:lnTo>
                  <a:lnTo>
                    <a:pt x="17728" y="133"/>
                  </a:lnTo>
                  <a:lnTo>
                    <a:pt x="17685" y="45"/>
                  </a:lnTo>
                  <a:lnTo>
                    <a:pt x="17641"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 name="Google Shape;578;p7"/>
            <p:cNvSpPr/>
            <p:nvPr/>
          </p:nvSpPr>
          <p:spPr>
            <a:xfrm>
              <a:off x="3597175" y="1741275"/>
              <a:ext cx="2098600" cy="818400"/>
            </a:xfrm>
            <a:custGeom>
              <a:rect b="b" l="l" r="r" t="t"/>
              <a:pathLst>
                <a:path extrusionOk="0" h="32736" w="83944">
                  <a:moveTo>
                    <a:pt x="77976" y="1"/>
                  </a:moveTo>
                  <a:lnTo>
                    <a:pt x="74773" y="264"/>
                  </a:lnTo>
                  <a:lnTo>
                    <a:pt x="72052" y="571"/>
                  </a:lnTo>
                  <a:lnTo>
                    <a:pt x="70121" y="1054"/>
                  </a:lnTo>
                  <a:lnTo>
                    <a:pt x="70077" y="1054"/>
                  </a:lnTo>
                  <a:lnTo>
                    <a:pt x="69068" y="1537"/>
                  </a:lnTo>
                  <a:lnTo>
                    <a:pt x="69024" y="1537"/>
                  </a:lnTo>
                  <a:lnTo>
                    <a:pt x="66742" y="3599"/>
                  </a:lnTo>
                  <a:lnTo>
                    <a:pt x="63934" y="5003"/>
                  </a:lnTo>
                  <a:lnTo>
                    <a:pt x="59371" y="6671"/>
                  </a:lnTo>
                  <a:lnTo>
                    <a:pt x="54719" y="8338"/>
                  </a:lnTo>
                  <a:lnTo>
                    <a:pt x="52306" y="9172"/>
                  </a:lnTo>
                  <a:lnTo>
                    <a:pt x="49410" y="9654"/>
                  </a:lnTo>
                  <a:lnTo>
                    <a:pt x="49322" y="9654"/>
                  </a:lnTo>
                  <a:lnTo>
                    <a:pt x="43486" y="12682"/>
                  </a:lnTo>
                  <a:lnTo>
                    <a:pt x="40283" y="14569"/>
                  </a:lnTo>
                  <a:lnTo>
                    <a:pt x="37430" y="16236"/>
                  </a:lnTo>
                  <a:lnTo>
                    <a:pt x="36202" y="16675"/>
                  </a:lnTo>
                  <a:lnTo>
                    <a:pt x="33174" y="17334"/>
                  </a:lnTo>
                  <a:lnTo>
                    <a:pt x="33130" y="17377"/>
                  </a:lnTo>
                  <a:lnTo>
                    <a:pt x="30453" y="18562"/>
                  </a:lnTo>
                  <a:lnTo>
                    <a:pt x="27996" y="19922"/>
                  </a:lnTo>
                  <a:lnTo>
                    <a:pt x="26899" y="20449"/>
                  </a:lnTo>
                  <a:lnTo>
                    <a:pt x="23696" y="19615"/>
                  </a:lnTo>
                  <a:lnTo>
                    <a:pt x="22599" y="19440"/>
                  </a:lnTo>
                  <a:lnTo>
                    <a:pt x="22467" y="19440"/>
                  </a:lnTo>
                  <a:lnTo>
                    <a:pt x="22028" y="19659"/>
                  </a:lnTo>
                  <a:lnTo>
                    <a:pt x="21940" y="19703"/>
                  </a:lnTo>
                  <a:lnTo>
                    <a:pt x="21633" y="20186"/>
                  </a:lnTo>
                  <a:lnTo>
                    <a:pt x="21589" y="20273"/>
                  </a:lnTo>
                  <a:lnTo>
                    <a:pt x="20712" y="25539"/>
                  </a:lnTo>
                  <a:lnTo>
                    <a:pt x="20010" y="28040"/>
                  </a:lnTo>
                  <a:lnTo>
                    <a:pt x="20010" y="28084"/>
                  </a:lnTo>
                  <a:lnTo>
                    <a:pt x="19571" y="31419"/>
                  </a:lnTo>
                  <a:lnTo>
                    <a:pt x="19176" y="32077"/>
                  </a:lnTo>
                  <a:lnTo>
                    <a:pt x="18123" y="32384"/>
                  </a:lnTo>
                  <a:lnTo>
                    <a:pt x="16236" y="32253"/>
                  </a:lnTo>
                  <a:lnTo>
                    <a:pt x="11848" y="31200"/>
                  </a:lnTo>
                  <a:lnTo>
                    <a:pt x="9303" y="30498"/>
                  </a:lnTo>
                  <a:lnTo>
                    <a:pt x="9303" y="30454"/>
                  </a:lnTo>
                  <a:lnTo>
                    <a:pt x="6319" y="30147"/>
                  </a:lnTo>
                  <a:lnTo>
                    <a:pt x="2282" y="29576"/>
                  </a:lnTo>
                  <a:lnTo>
                    <a:pt x="220" y="29225"/>
                  </a:lnTo>
                  <a:lnTo>
                    <a:pt x="132" y="29225"/>
                  </a:lnTo>
                  <a:lnTo>
                    <a:pt x="88" y="29269"/>
                  </a:lnTo>
                  <a:lnTo>
                    <a:pt x="44" y="29313"/>
                  </a:lnTo>
                  <a:lnTo>
                    <a:pt x="0" y="29357"/>
                  </a:lnTo>
                  <a:lnTo>
                    <a:pt x="0" y="29444"/>
                  </a:lnTo>
                  <a:lnTo>
                    <a:pt x="44" y="29488"/>
                  </a:lnTo>
                  <a:lnTo>
                    <a:pt x="88" y="29532"/>
                  </a:lnTo>
                  <a:lnTo>
                    <a:pt x="132" y="29576"/>
                  </a:lnTo>
                  <a:lnTo>
                    <a:pt x="2238" y="29883"/>
                  </a:lnTo>
                  <a:lnTo>
                    <a:pt x="6275" y="30498"/>
                  </a:lnTo>
                  <a:lnTo>
                    <a:pt x="9259" y="30805"/>
                  </a:lnTo>
                  <a:lnTo>
                    <a:pt x="11760" y="31507"/>
                  </a:lnTo>
                  <a:lnTo>
                    <a:pt x="16148" y="32604"/>
                  </a:lnTo>
                  <a:lnTo>
                    <a:pt x="16192" y="32604"/>
                  </a:lnTo>
                  <a:lnTo>
                    <a:pt x="18167" y="32735"/>
                  </a:lnTo>
                  <a:lnTo>
                    <a:pt x="18211" y="32735"/>
                  </a:lnTo>
                  <a:lnTo>
                    <a:pt x="19308" y="32384"/>
                  </a:lnTo>
                  <a:lnTo>
                    <a:pt x="19395" y="32341"/>
                  </a:lnTo>
                  <a:lnTo>
                    <a:pt x="19878" y="31595"/>
                  </a:lnTo>
                  <a:lnTo>
                    <a:pt x="19922" y="31507"/>
                  </a:lnTo>
                  <a:lnTo>
                    <a:pt x="20317" y="28128"/>
                  </a:lnTo>
                  <a:lnTo>
                    <a:pt x="21063" y="25627"/>
                  </a:lnTo>
                  <a:lnTo>
                    <a:pt x="21940" y="20361"/>
                  </a:lnTo>
                  <a:lnTo>
                    <a:pt x="22204" y="19922"/>
                  </a:lnTo>
                  <a:lnTo>
                    <a:pt x="22555" y="19791"/>
                  </a:lnTo>
                  <a:lnTo>
                    <a:pt x="23608" y="19966"/>
                  </a:lnTo>
                  <a:lnTo>
                    <a:pt x="26899" y="20800"/>
                  </a:lnTo>
                  <a:lnTo>
                    <a:pt x="26987" y="20756"/>
                  </a:lnTo>
                  <a:lnTo>
                    <a:pt x="28171" y="20230"/>
                  </a:lnTo>
                  <a:lnTo>
                    <a:pt x="30629" y="18869"/>
                  </a:lnTo>
                  <a:lnTo>
                    <a:pt x="33262" y="17685"/>
                  </a:lnTo>
                  <a:lnTo>
                    <a:pt x="36289" y="17026"/>
                  </a:lnTo>
                  <a:lnTo>
                    <a:pt x="37562" y="16544"/>
                  </a:lnTo>
                  <a:lnTo>
                    <a:pt x="37606" y="16544"/>
                  </a:lnTo>
                  <a:lnTo>
                    <a:pt x="40458" y="14876"/>
                  </a:lnTo>
                  <a:lnTo>
                    <a:pt x="43661" y="12989"/>
                  </a:lnTo>
                  <a:lnTo>
                    <a:pt x="49454" y="10005"/>
                  </a:lnTo>
                  <a:lnTo>
                    <a:pt x="52350" y="9523"/>
                  </a:lnTo>
                  <a:lnTo>
                    <a:pt x="52394" y="9523"/>
                  </a:lnTo>
                  <a:lnTo>
                    <a:pt x="54851" y="8689"/>
                  </a:lnTo>
                  <a:lnTo>
                    <a:pt x="59502" y="7022"/>
                  </a:lnTo>
                  <a:lnTo>
                    <a:pt x="64066" y="5310"/>
                  </a:lnTo>
                  <a:lnTo>
                    <a:pt x="66918" y="3906"/>
                  </a:lnTo>
                  <a:lnTo>
                    <a:pt x="66962" y="3906"/>
                  </a:lnTo>
                  <a:lnTo>
                    <a:pt x="69200" y="1844"/>
                  </a:lnTo>
                  <a:lnTo>
                    <a:pt x="70209" y="1405"/>
                  </a:lnTo>
                  <a:lnTo>
                    <a:pt x="72140" y="922"/>
                  </a:lnTo>
                  <a:lnTo>
                    <a:pt x="74773" y="571"/>
                  </a:lnTo>
                  <a:lnTo>
                    <a:pt x="78020" y="352"/>
                  </a:lnTo>
                  <a:lnTo>
                    <a:pt x="79556" y="571"/>
                  </a:lnTo>
                  <a:lnTo>
                    <a:pt x="80828" y="1537"/>
                  </a:lnTo>
                  <a:lnTo>
                    <a:pt x="81837" y="3423"/>
                  </a:lnTo>
                  <a:lnTo>
                    <a:pt x="82583" y="5925"/>
                  </a:lnTo>
                  <a:lnTo>
                    <a:pt x="83505" y="10795"/>
                  </a:lnTo>
                  <a:lnTo>
                    <a:pt x="83593" y="11410"/>
                  </a:lnTo>
                  <a:lnTo>
                    <a:pt x="83636" y="11454"/>
                  </a:lnTo>
                  <a:lnTo>
                    <a:pt x="83680" y="11497"/>
                  </a:lnTo>
                  <a:lnTo>
                    <a:pt x="83768" y="11541"/>
                  </a:lnTo>
                  <a:lnTo>
                    <a:pt x="83812" y="11541"/>
                  </a:lnTo>
                  <a:lnTo>
                    <a:pt x="83900" y="11497"/>
                  </a:lnTo>
                  <a:lnTo>
                    <a:pt x="83944" y="11454"/>
                  </a:lnTo>
                  <a:lnTo>
                    <a:pt x="83944" y="11410"/>
                  </a:lnTo>
                  <a:lnTo>
                    <a:pt x="83944" y="11322"/>
                  </a:lnTo>
                  <a:lnTo>
                    <a:pt x="83856" y="10708"/>
                  </a:lnTo>
                  <a:lnTo>
                    <a:pt x="82891" y="5837"/>
                  </a:lnTo>
                  <a:lnTo>
                    <a:pt x="82145" y="3292"/>
                  </a:lnTo>
                  <a:lnTo>
                    <a:pt x="82145" y="3248"/>
                  </a:lnTo>
                  <a:lnTo>
                    <a:pt x="81135" y="1317"/>
                  </a:lnTo>
                  <a:lnTo>
                    <a:pt x="81091" y="1273"/>
                  </a:lnTo>
                  <a:lnTo>
                    <a:pt x="79731" y="264"/>
                  </a:lnTo>
                  <a:lnTo>
                    <a:pt x="79643" y="220"/>
                  </a:lnTo>
                  <a:lnTo>
                    <a:pt x="78020"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 name="Google Shape;579;p7"/>
            <p:cNvSpPr/>
            <p:nvPr/>
          </p:nvSpPr>
          <p:spPr>
            <a:xfrm>
              <a:off x="3524775" y="759450"/>
              <a:ext cx="388350" cy="654950"/>
            </a:xfrm>
            <a:custGeom>
              <a:rect b="b" l="l" r="r" t="t"/>
              <a:pathLst>
                <a:path extrusionOk="0" h="26198" w="15534">
                  <a:moveTo>
                    <a:pt x="15358" y="1"/>
                  </a:moveTo>
                  <a:lnTo>
                    <a:pt x="15270" y="45"/>
                  </a:lnTo>
                  <a:lnTo>
                    <a:pt x="15227" y="89"/>
                  </a:lnTo>
                  <a:lnTo>
                    <a:pt x="11672" y="5442"/>
                  </a:lnTo>
                  <a:lnTo>
                    <a:pt x="10005" y="8250"/>
                  </a:lnTo>
                  <a:lnTo>
                    <a:pt x="7899" y="11278"/>
                  </a:lnTo>
                  <a:lnTo>
                    <a:pt x="7855" y="11278"/>
                  </a:lnTo>
                  <a:lnTo>
                    <a:pt x="6407" y="14613"/>
                  </a:lnTo>
                  <a:lnTo>
                    <a:pt x="4871" y="17685"/>
                  </a:lnTo>
                  <a:lnTo>
                    <a:pt x="2501" y="22204"/>
                  </a:lnTo>
                  <a:lnTo>
                    <a:pt x="0" y="25934"/>
                  </a:lnTo>
                  <a:lnTo>
                    <a:pt x="0" y="26022"/>
                  </a:lnTo>
                  <a:lnTo>
                    <a:pt x="0" y="26066"/>
                  </a:lnTo>
                  <a:lnTo>
                    <a:pt x="0" y="26154"/>
                  </a:lnTo>
                  <a:lnTo>
                    <a:pt x="88" y="26197"/>
                  </a:lnTo>
                  <a:lnTo>
                    <a:pt x="263" y="26197"/>
                  </a:lnTo>
                  <a:lnTo>
                    <a:pt x="307" y="26154"/>
                  </a:lnTo>
                  <a:lnTo>
                    <a:pt x="2808" y="22380"/>
                  </a:lnTo>
                  <a:lnTo>
                    <a:pt x="5178" y="17816"/>
                  </a:lnTo>
                  <a:lnTo>
                    <a:pt x="6714" y="14789"/>
                  </a:lnTo>
                  <a:lnTo>
                    <a:pt x="8206" y="11454"/>
                  </a:lnTo>
                  <a:lnTo>
                    <a:pt x="10268" y="8426"/>
                  </a:lnTo>
                  <a:lnTo>
                    <a:pt x="11936" y="5618"/>
                  </a:lnTo>
                  <a:lnTo>
                    <a:pt x="15534" y="264"/>
                  </a:lnTo>
                  <a:lnTo>
                    <a:pt x="15534" y="220"/>
                  </a:lnTo>
                  <a:lnTo>
                    <a:pt x="15534" y="133"/>
                  </a:lnTo>
                  <a:lnTo>
                    <a:pt x="15534" y="89"/>
                  </a:lnTo>
                  <a:lnTo>
                    <a:pt x="15490" y="45"/>
                  </a:lnTo>
                  <a:lnTo>
                    <a:pt x="15402"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 name="Google Shape;580;p7"/>
            <p:cNvSpPr/>
            <p:nvPr/>
          </p:nvSpPr>
          <p:spPr>
            <a:xfrm>
              <a:off x="3586200" y="1781875"/>
              <a:ext cx="2077775" cy="817300"/>
            </a:xfrm>
            <a:custGeom>
              <a:rect b="b" l="l" r="r" t="t"/>
              <a:pathLst>
                <a:path extrusionOk="0" h="32692" w="83111">
                  <a:moveTo>
                    <a:pt x="79907" y="0"/>
                  </a:moveTo>
                  <a:lnTo>
                    <a:pt x="74246" y="483"/>
                  </a:lnTo>
                  <a:lnTo>
                    <a:pt x="74202" y="483"/>
                  </a:lnTo>
                  <a:lnTo>
                    <a:pt x="72008" y="1053"/>
                  </a:lnTo>
                  <a:lnTo>
                    <a:pt x="71964" y="1053"/>
                  </a:lnTo>
                  <a:lnTo>
                    <a:pt x="70780" y="1580"/>
                  </a:lnTo>
                  <a:lnTo>
                    <a:pt x="70736" y="1624"/>
                  </a:lnTo>
                  <a:lnTo>
                    <a:pt x="68761" y="3335"/>
                  </a:lnTo>
                  <a:lnTo>
                    <a:pt x="66392" y="4476"/>
                  </a:lnTo>
                  <a:lnTo>
                    <a:pt x="61565" y="6231"/>
                  </a:lnTo>
                  <a:lnTo>
                    <a:pt x="58669" y="7284"/>
                  </a:lnTo>
                  <a:lnTo>
                    <a:pt x="53579" y="9040"/>
                  </a:lnTo>
                  <a:lnTo>
                    <a:pt x="50902" y="9303"/>
                  </a:lnTo>
                  <a:lnTo>
                    <a:pt x="49849" y="9654"/>
                  </a:lnTo>
                  <a:lnTo>
                    <a:pt x="46865" y="11234"/>
                  </a:lnTo>
                  <a:lnTo>
                    <a:pt x="41511" y="14174"/>
                  </a:lnTo>
                  <a:lnTo>
                    <a:pt x="38703" y="15666"/>
                  </a:lnTo>
                  <a:lnTo>
                    <a:pt x="35719" y="16499"/>
                  </a:lnTo>
                  <a:lnTo>
                    <a:pt x="33218" y="16982"/>
                  </a:lnTo>
                  <a:lnTo>
                    <a:pt x="31199" y="17509"/>
                  </a:lnTo>
                  <a:lnTo>
                    <a:pt x="31156" y="17552"/>
                  </a:lnTo>
                  <a:lnTo>
                    <a:pt x="27996" y="19176"/>
                  </a:lnTo>
                  <a:lnTo>
                    <a:pt x="27162" y="19571"/>
                  </a:lnTo>
                  <a:lnTo>
                    <a:pt x="23652" y="18649"/>
                  </a:lnTo>
                  <a:lnTo>
                    <a:pt x="23608" y="18649"/>
                  </a:lnTo>
                  <a:lnTo>
                    <a:pt x="23082" y="18737"/>
                  </a:lnTo>
                  <a:lnTo>
                    <a:pt x="22994" y="18781"/>
                  </a:lnTo>
                  <a:lnTo>
                    <a:pt x="22950" y="18825"/>
                  </a:lnTo>
                  <a:lnTo>
                    <a:pt x="22643" y="19922"/>
                  </a:lnTo>
                  <a:lnTo>
                    <a:pt x="22599" y="19922"/>
                  </a:lnTo>
                  <a:lnTo>
                    <a:pt x="22160" y="23476"/>
                  </a:lnTo>
                  <a:lnTo>
                    <a:pt x="21282" y="27952"/>
                  </a:lnTo>
                  <a:lnTo>
                    <a:pt x="21282" y="27996"/>
                  </a:lnTo>
                  <a:lnTo>
                    <a:pt x="20975" y="31199"/>
                  </a:lnTo>
                  <a:lnTo>
                    <a:pt x="20931" y="31857"/>
                  </a:lnTo>
                  <a:lnTo>
                    <a:pt x="20668" y="32340"/>
                  </a:lnTo>
                  <a:lnTo>
                    <a:pt x="18913" y="32340"/>
                  </a:lnTo>
                  <a:lnTo>
                    <a:pt x="13823" y="31155"/>
                  </a:lnTo>
                  <a:lnTo>
                    <a:pt x="8382" y="29795"/>
                  </a:lnTo>
                  <a:lnTo>
                    <a:pt x="5047" y="29181"/>
                  </a:lnTo>
                  <a:lnTo>
                    <a:pt x="1273" y="28566"/>
                  </a:lnTo>
                  <a:lnTo>
                    <a:pt x="220" y="28391"/>
                  </a:lnTo>
                  <a:lnTo>
                    <a:pt x="132" y="28391"/>
                  </a:lnTo>
                  <a:lnTo>
                    <a:pt x="88" y="28435"/>
                  </a:lnTo>
                  <a:lnTo>
                    <a:pt x="44" y="28479"/>
                  </a:lnTo>
                  <a:lnTo>
                    <a:pt x="0" y="28566"/>
                  </a:lnTo>
                  <a:lnTo>
                    <a:pt x="0" y="28610"/>
                  </a:lnTo>
                  <a:lnTo>
                    <a:pt x="44" y="28698"/>
                  </a:lnTo>
                  <a:lnTo>
                    <a:pt x="88" y="28742"/>
                  </a:lnTo>
                  <a:lnTo>
                    <a:pt x="132" y="28742"/>
                  </a:lnTo>
                  <a:lnTo>
                    <a:pt x="1229" y="28917"/>
                  </a:lnTo>
                  <a:lnTo>
                    <a:pt x="4959" y="29532"/>
                  </a:lnTo>
                  <a:lnTo>
                    <a:pt x="8294" y="30146"/>
                  </a:lnTo>
                  <a:lnTo>
                    <a:pt x="13735" y="31506"/>
                  </a:lnTo>
                  <a:lnTo>
                    <a:pt x="18825" y="32647"/>
                  </a:lnTo>
                  <a:lnTo>
                    <a:pt x="18869" y="32691"/>
                  </a:lnTo>
                  <a:lnTo>
                    <a:pt x="20756" y="32691"/>
                  </a:lnTo>
                  <a:lnTo>
                    <a:pt x="20844" y="32647"/>
                  </a:lnTo>
                  <a:lnTo>
                    <a:pt x="20931" y="32603"/>
                  </a:lnTo>
                  <a:lnTo>
                    <a:pt x="21239" y="32033"/>
                  </a:lnTo>
                  <a:lnTo>
                    <a:pt x="21239" y="31945"/>
                  </a:lnTo>
                  <a:lnTo>
                    <a:pt x="21326" y="31243"/>
                  </a:lnTo>
                  <a:lnTo>
                    <a:pt x="21633" y="28040"/>
                  </a:lnTo>
                  <a:lnTo>
                    <a:pt x="22467" y="23564"/>
                  </a:lnTo>
                  <a:lnTo>
                    <a:pt x="22950" y="20010"/>
                  </a:lnTo>
                  <a:lnTo>
                    <a:pt x="23257" y="19044"/>
                  </a:lnTo>
                  <a:lnTo>
                    <a:pt x="23608" y="19001"/>
                  </a:lnTo>
                  <a:lnTo>
                    <a:pt x="27119" y="19966"/>
                  </a:lnTo>
                  <a:lnTo>
                    <a:pt x="27250" y="19922"/>
                  </a:lnTo>
                  <a:lnTo>
                    <a:pt x="28172" y="19527"/>
                  </a:lnTo>
                  <a:lnTo>
                    <a:pt x="31287" y="17860"/>
                  </a:lnTo>
                  <a:lnTo>
                    <a:pt x="33306" y="17333"/>
                  </a:lnTo>
                  <a:lnTo>
                    <a:pt x="35807" y="16850"/>
                  </a:lnTo>
                  <a:lnTo>
                    <a:pt x="38791" y="15973"/>
                  </a:lnTo>
                  <a:lnTo>
                    <a:pt x="38835" y="15973"/>
                  </a:lnTo>
                  <a:lnTo>
                    <a:pt x="41643" y="14481"/>
                  </a:lnTo>
                  <a:lnTo>
                    <a:pt x="46996" y="11541"/>
                  </a:lnTo>
                  <a:lnTo>
                    <a:pt x="49980" y="10005"/>
                  </a:lnTo>
                  <a:lnTo>
                    <a:pt x="50990" y="9654"/>
                  </a:lnTo>
                  <a:lnTo>
                    <a:pt x="53622" y="9347"/>
                  </a:lnTo>
                  <a:lnTo>
                    <a:pt x="53666" y="9347"/>
                  </a:lnTo>
                  <a:lnTo>
                    <a:pt x="58800" y="7592"/>
                  </a:lnTo>
                  <a:lnTo>
                    <a:pt x="61696" y="6539"/>
                  </a:lnTo>
                  <a:lnTo>
                    <a:pt x="66523" y="4783"/>
                  </a:lnTo>
                  <a:lnTo>
                    <a:pt x="68937" y="3642"/>
                  </a:lnTo>
                  <a:lnTo>
                    <a:pt x="68981" y="3642"/>
                  </a:lnTo>
                  <a:lnTo>
                    <a:pt x="70911" y="1887"/>
                  </a:lnTo>
                  <a:lnTo>
                    <a:pt x="72096" y="1361"/>
                  </a:lnTo>
                  <a:lnTo>
                    <a:pt x="74290" y="834"/>
                  </a:lnTo>
                  <a:lnTo>
                    <a:pt x="79863" y="351"/>
                  </a:lnTo>
                  <a:lnTo>
                    <a:pt x="80126" y="527"/>
                  </a:lnTo>
                  <a:lnTo>
                    <a:pt x="80390" y="1010"/>
                  </a:lnTo>
                  <a:lnTo>
                    <a:pt x="80872" y="3247"/>
                  </a:lnTo>
                  <a:lnTo>
                    <a:pt x="82276" y="10137"/>
                  </a:lnTo>
                  <a:lnTo>
                    <a:pt x="82759" y="12375"/>
                  </a:lnTo>
                  <a:lnTo>
                    <a:pt x="82803" y="12462"/>
                  </a:lnTo>
                  <a:lnTo>
                    <a:pt x="82847" y="12506"/>
                  </a:lnTo>
                  <a:lnTo>
                    <a:pt x="83066" y="12506"/>
                  </a:lnTo>
                  <a:lnTo>
                    <a:pt x="83110" y="12462"/>
                  </a:lnTo>
                  <a:lnTo>
                    <a:pt x="83110" y="12375"/>
                  </a:lnTo>
                  <a:lnTo>
                    <a:pt x="83110" y="12331"/>
                  </a:lnTo>
                  <a:lnTo>
                    <a:pt x="82584" y="10049"/>
                  </a:lnTo>
                  <a:lnTo>
                    <a:pt x="81223" y="3160"/>
                  </a:lnTo>
                  <a:lnTo>
                    <a:pt x="80741" y="922"/>
                  </a:lnTo>
                  <a:lnTo>
                    <a:pt x="80697" y="878"/>
                  </a:lnTo>
                  <a:lnTo>
                    <a:pt x="80433" y="351"/>
                  </a:lnTo>
                  <a:lnTo>
                    <a:pt x="80390" y="264"/>
                  </a:lnTo>
                  <a:lnTo>
                    <a:pt x="80038"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 name="Google Shape;581;p7"/>
            <p:cNvSpPr/>
            <p:nvPr/>
          </p:nvSpPr>
          <p:spPr>
            <a:xfrm>
              <a:off x="3491850" y="750675"/>
              <a:ext cx="392750" cy="747100"/>
            </a:xfrm>
            <a:custGeom>
              <a:rect b="b" l="l" r="r" t="t"/>
              <a:pathLst>
                <a:path extrusionOk="0" h="29884" w="15710">
                  <a:moveTo>
                    <a:pt x="15490" y="1"/>
                  </a:moveTo>
                  <a:lnTo>
                    <a:pt x="15447" y="45"/>
                  </a:lnTo>
                  <a:lnTo>
                    <a:pt x="15403" y="89"/>
                  </a:lnTo>
                  <a:lnTo>
                    <a:pt x="13165" y="3380"/>
                  </a:lnTo>
                  <a:lnTo>
                    <a:pt x="10356" y="8119"/>
                  </a:lnTo>
                  <a:lnTo>
                    <a:pt x="8996" y="10006"/>
                  </a:lnTo>
                  <a:lnTo>
                    <a:pt x="8996" y="10049"/>
                  </a:lnTo>
                  <a:lnTo>
                    <a:pt x="7636" y="12682"/>
                  </a:lnTo>
                  <a:lnTo>
                    <a:pt x="6100" y="16456"/>
                  </a:lnTo>
                  <a:lnTo>
                    <a:pt x="3072" y="22160"/>
                  </a:lnTo>
                  <a:lnTo>
                    <a:pt x="878" y="25232"/>
                  </a:lnTo>
                  <a:lnTo>
                    <a:pt x="352" y="25846"/>
                  </a:lnTo>
                  <a:lnTo>
                    <a:pt x="88" y="26197"/>
                  </a:lnTo>
                  <a:lnTo>
                    <a:pt x="1" y="26373"/>
                  </a:lnTo>
                  <a:lnTo>
                    <a:pt x="1" y="26461"/>
                  </a:lnTo>
                  <a:lnTo>
                    <a:pt x="264" y="27865"/>
                  </a:lnTo>
                  <a:lnTo>
                    <a:pt x="308" y="27953"/>
                  </a:lnTo>
                  <a:lnTo>
                    <a:pt x="2370" y="29839"/>
                  </a:lnTo>
                  <a:lnTo>
                    <a:pt x="2458" y="29883"/>
                  </a:lnTo>
                  <a:lnTo>
                    <a:pt x="2546" y="29883"/>
                  </a:lnTo>
                  <a:lnTo>
                    <a:pt x="2590" y="29839"/>
                  </a:lnTo>
                  <a:lnTo>
                    <a:pt x="2633" y="29752"/>
                  </a:lnTo>
                  <a:lnTo>
                    <a:pt x="2633" y="29708"/>
                  </a:lnTo>
                  <a:lnTo>
                    <a:pt x="2633" y="29620"/>
                  </a:lnTo>
                  <a:lnTo>
                    <a:pt x="2590" y="29576"/>
                  </a:lnTo>
                  <a:lnTo>
                    <a:pt x="615" y="27733"/>
                  </a:lnTo>
                  <a:lnTo>
                    <a:pt x="352" y="26461"/>
                  </a:lnTo>
                  <a:lnTo>
                    <a:pt x="659" y="26022"/>
                  </a:lnTo>
                  <a:lnTo>
                    <a:pt x="1142" y="25408"/>
                  </a:lnTo>
                  <a:lnTo>
                    <a:pt x="3379" y="22380"/>
                  </a:lnTo>
                  <a:lnTo>
                    <a:pt x="3379" y="22336"/>
                  </a:lnTo>
                  <a:lnTo>
                    <a:pt x="6407" y="16631"/>
                  </a:lnTo>
                  <a:lnTo>
                    <a:pt x="6451" y="16588"/>
                  </a:lnTo>
                  <a:lnTo>
                    <a:pt x="7943" y="12814"/>
                  </a:lnTo>
                  <a:lnTo>
                    <a:pt x="9303" y="10225"/>
                  </a:lnTo>
                  <a:lnTo>
                    <a:pt x="10664" y="8294"/>
                  </a:lnTo>
                  <a:lnTo>
                    <a:pt x="13472" y="3555"/>
                  </a:lnTo>
                  <a:lnTo>
                    <a:pt x="15666" y="264"/>
                  </a:lnTo>
                  <a:lnTo>
                    <a:pt x="15710" y="220"/>
                  </a:lnTo>
                  <a:lnTo>
                    <a:pt x="15710" y="132"/>
                  </a:lnTo>
                  <a:lnTo>
                    <a:pt x="15666" y="89"/>
                  </a:lnTo>
                  <a:lnTo>
                    <a:pt x="15622" y="45"/>
                  </a:lnTo>
                  <a:lnTo>
                    <a:pt x="15578"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 name="Google Shape;582;p7"/>
            <p:cNvSpPr/>
            <p:nvPr/>
          </p:nvSpPr>
          <p:spPr>
            <a:xfrm>
              <a:off x="3630075" y="1825750"/>
              <a:ext cx="1999875" cy="810725"/>
            </a:xfrm>
            <a:custGeom>
              <a:rect b="b" l="l" r="r" t="t"/>
              <a:pathLst>
                <a:path extrusionOk="0" h="32429" w="79995">
                  <a:moveTo>
                    <a:pt x="76484" y="1"/>
                  </a:moveTo>
                  <a:lnTo>
                    <a:pt x="73676" y="264"/>
                  </a:lnTo>
                  <a:lnTo>
                    <a:pt x="73632" y="264"/>
                  </a:lnTo>
                  <a:lnTo>
                    <a:pt x="70824" y="1185"/>
                  </a:lnTo>
                  <a:lnTo>
                    <a:pt x="70780" y="1229"/>
                  </a:lnTo>
                  <a:lnTo>
                    <a:pt x="68586" y="2897"/>
                  </a:lnTo>
                  <a:lnTo>
                    <a:pt x="61565" y="5661"/>
                  </a:lnTo>
                  <a:lnTo>
                    <a:pt x="58274" y="6802"/>
                  </a:lnTo>
                  <a:lnTo>
                    <a:pt x="55422" y="7855"/>
                  </a:lnTo>
                  <a:lnTo>
                    <a:pt x="52613" y="8777"/>
                  </a:lnTo>
                  <a:lnTo>
                    <a:pt x="49235" y="9084"/>
                  </a:lnTo>
                  <a:lnTo>
                    <a:pt x="49191" y="9084"/>
                  </a:lnTo>
                  <a:lnTo>
                    <a:pt x="46075" y="10663"/>
                  </a:lnTo>
                  <a:lnTo>
                    <a:pt x="43311" y="12112"/>
                  </a:lnTo>
                  <a:lnTo>
                    <a:pt x="40546" y="13647"/>
                  </a:lnTo>
                  <a:lnTo>
                    <a:pt x="37738" y="15052"/>
                  </a:lnTo>
                  <a:lnTo>
                    <a:pt x="32604" y="16149"/>
                  </a:lnTo>
                  <a:lnTo>
                    <a:pt x="28435" y="16982"/>
                  </a:lnTo>
                  <a:lnTo>
                    <a:pt x="28391" y="17026"/>
                  </a:lnTo>
                  <a:lnTo>
                    <a:pt x="25846" y="18299"/>
                  </a:lnTo>
                  <a:lnTo>
                    <a:pt x="25188" y="18562"/>
                  </a:lnTo>
                  <a:lnTo>
                    <a:pt x="22906" y="18211"/>
                  </a:lnTo>
                  <a:lnTo>
                    <a:pt x="22775" y="18255"/>
                  </a:lnTo>
                  <a:lnTo>
                    <a:pt x="22204" y="18562"/>
                  </a:lnTo>
                  <a:lnTo>
                    <a:pt x="22160" y="18606"/>
                  </a:lnTo>
                  <a:lnTo>
                    <a:pt x="21809" y="19396"/>
                  </a:lnTo>
                  <a:lnTo>
                    <a:pt x="21809" y="19440"/>
                  </a:lnTo>
                  <a:lnTo>
                    <a:pt x="21546" y="20405"/>
                  </a:lnTo>
                  <a:lnTo>
                    <a:pt x="20624" y="25671"/>
                  </a:lnTo>
                  <a:lnTo>
                    <a:pt x="20317" y="28830"/>
                  </a:lnTo>
                  <a:lnTo>
                    <a:pt x="19352" y="31551"/>
                  </a:lnTo>
                  <a:lnTo>
                    <a:pt x="18913" y="32033"/>
                  </a:lnTo>
                  <a:lnTo>
                    <a:pt x="13911" y="30980"/>
                  </a:lnTo>
                  <a:lnTo>
                    <a:pt x="10576" y="30190"/>
                  </a:lnTo>
                  <a:lnTo>
                    <a:pt x="7504" y="29576"/>
                  </a:lnTo>
                  <a:lnTo>
                    <a:pt x="5442" y="29269"/>
                  </a:lnTo>
                  <a:lnTo>
                    <a:pt x="3687" y="29313"/>
                  </a:lnTo>
                  <a:lnTo>
                    <a:pt x="220" y="28172"/>
                  </a:lnTo>
                  <a:lnTo>
                    <a:pt x="88" y="28172"/>
                  </a:lnTo>
                  <a:lnTo>
                    <a:pt x="44" y="28216"/>
                  </a:lnTo>
                  <a:lnTo>
                    <a:pt x="1" y="28259"/>
                  </a:lnTo>
                  <a:lnTo>
                    <a:pt x="1" y="28347"/>
                  </a:lnTo>
                  <a:lnTo>
                    <a:pt x="1" y="28391"/>
                  </a:lnTo>
                  <a:lnTo>
                    <a:pt x="44" y="28479"/>
                  </a:lnTo>
                  <a:lnTo>
                    <a:pt x="88" y="28479"/>
                  </a:lnTo>
                  <a:lnTo>
                    <a:pt x="3643" y="29664"/>
                  </a:lnTo>
                  <a:lnTo>
                    <a:pt x="3687" y="29664"/>
                  </a:lnTo>
                  <a:lnTo>
                    <a:pt x="5442" y="29620"/>
                  </a:lnTo>
                  <a:lnTo>
                    <a:pt x="7460" y="29927"/>
                  </a:lnTo>
                  <a:lnTo>
                    <a:pt x="10488" y="30541"/>
                  </a:lnTo>
                  <a:lnTo>
                    <a:pt x="13823" y="31331"/>
                  </a:lnTo>
                  <a:lnTo>
                    <a:pt x="18913" y="32428"/>
                  </a:lnTo>
                  <a:lnTo>
                    <a:pt x="18957" y="32428"/>
                  </a:lnTo>
                  <a:lnTo>
                    <a:pt x="19045" y="32384"/>
                  </a:lnTo>
                  <a:lnTo>
                    <a:pt x="19089" y="32340"/>
                  </a:lnTo>
                  <a:lnTo>
                    <a:pt x="19659" y="31726"/>
                  </a:lnTo>
                  <a:lnTo>
                    <a:pt x="19703" y="31682"/>
                  </a:lnTo>
                  <a:lnTo>
                    <a:pt x="20668" y="28918"/>
                  </a:lnTo>
                  <a:lnTo>
                    <a:pt x="20668" y="28874"/>
                  </a:lnTo>
                  <a:lnTo>
                    <a:pt x="20975" y="25714"/>
                  </a:lnTo>
                  <a:lnTo>
                    <a:pt x="21897" y="20493"/>
                  </a:lnTo>
                  <a:lnTo>
                    <a:pt x="22116" y="19527"/>
                  </a:lnTo>
                  <a:lnTo>
                    <a:pt x="22467" y="18825"/>
                  </a:lnTo>
                  <a:lnTo>
                    <a:pt x="22906" y="18562"/>
                  </a:lnTo>
                  <a:lnTo>
                    <a:pt x="25188" y="18913"/>
                  </a:lnTo>
                  <a:lnTo>
                    <a:pt x="25276" y="18913"/>
                  </a:lnTo>
                  <a:lnTo>
                    <a:pt x="25978" y="18606"/>
                  </a:lnTo>
                  <a:lnTo>
                    <a:pt x="28523" y="17333"/>
                  </a:lnTo>
                  <a:lnTo>
                    <a:pt x="32692" y="16500"/>
                  </a:lnTo>
                  <a:lnTo>
                    <a:pt x="37826" y="15359"/>
                  </a:lnTo>
                  <a:lnTo>
                    <a:pt x="37869" y="15359"/>
                  </a:lnTo>
                  <a:lnTo>
                    <a:pt x="40678" y="13955"/>
                  </a:lnTo>
                  <a:lnTo>
                    <a:pt x="43442" y="12419"/>
                  </a:lnTo>
                  <a:lnTo>
                    <a:pt x="46251" y="10971"/>
                  </a:lnTo>
                  <a:lnTo>
                    <a:pt x="49322" y="9435"/>
                  </a:lnTo>
                  <a:lnTo>
                    <a:pt x="52657" y="9128"/>
                  </a:lnTo>
                  <a:lnTo>
                    <a:pt x="52701" y="9128"/>
                  </a:lnTo>
                  <a:lnTo>
                    <a:pt x="55553" y="8206"/>
                  </a:lnTo>
                  <a:lnTo>
                    <a:pt x="58362" y="7153"/>
                  </a:lnTo>
                  <a:lnTo>
                    <a:pt x="61697" y="5968"/>
                  </a:lnTo>
                  <a:lnTo>
                    <a:pt x="68761" y="3248"/>
                  </a:lnTo>
                  <a:lnTo>
                    <a:pt x="68805" y="3204"/>
                  </a:lnTo>
                  <a:lnTo>
                    <a:pt x="70999" y="1536"/>
                  </a:lnTo>
                  <a:lnTo>
                    <a:pt x="73764" y="615"/>
                  </a:lnTo>
                  <a:lnTo>
                    <a:pt x="76440" y="352"/>
                  </a:lnTo>
                  <a:lnTo>
                    <a:pt x="76660" y="527"/>
                  </a:lnTo>
                  <a:lnTo>
                    <a:pt x="77143" y="2019"/>
                  </a:lnTo>
                  <a:lnTo>
                    <a:pt x="78108" y="6144"/>
                  </a:lnTo>
                  <a:lnTo>
                    <a:pt x="79688" y="12331"/>
                  </a:lnTo>
                  <a:lnTo>
                    <a:pt x="79688" y="12375"/>
                  </a:lnTo>
                  <a:lnTo>
                    <a:pt x="79732" y="12419"/>
                  </a:lnTo>
                  <a:lnTo>
                    <a:pt x="79819" y="12463"/>
                  </a:lnTo>
                  <a:lnTo>
                    <a:pt x="79907" y="12463"/>
                  </a:lnTo>
                  <a:lnTo>
                    <a:pt x="79951" y="12419"/>
                  </a:lnTo>
                  <a:lnTo>
                    <a:pt x="79995" y="12375"/>
                  </a:lnTo>
                  <a:lnTo>
                    <a:pt x="79995" y="12287"/>
                  </a:lnTo>
                  <a:lnTo>
                    <a:pt x="79995" y="12243"/>
                  </a:lnTo>
                  <a:lnTo>
                    <a:pt x="78459" y="6056"/>
                  </a:lnTo>
                  <a:lnTo>
                    <a:pt x="77494" y="1931"/>
                  </a:lnTo>
                  <a:lnTo>
                    <a:pt x="76967" y="352"/>
                  </a:lnTo>
                  <a:lnTo>
                    <a:pt x="76923" y="264"/>
                  </a:lnTo>
                  <a:lnTo>
                    <a:pt x="76616" y="44"/>
                  </a:lnTo>
                  <a:lnTo>
                    <a:pt x="76484"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 name="Google Shape;583;p7"/>
            <p:cNvSpPr/>
            <p:nvPr/>
          </p:nvSpPr>
          <p:spPr>
            <a:xfrm>
              <a:off x="3466625" y="829675"/>
              <a:ext cx="329125" cy="579250"/>
            </a:xfrm>
            <a:custGeom>
              <a:rect b="b" l="l" r="r" t="t"/>
              <a:pathLst>
                <a:path extrusionOk="0" h="23170" w="13165">
                  <a:moveTo>
                    <a:pt x="12901" y="0"/>
                  </a:moveTo>
                  <a:lnTo>
                    <a:pt x="12857" y="88"/>
                  </a:lnTo>
                  <a:lnTo>
                    <a:pt x="11014" y="3467"/>
                  </a:lnTo>
                  <a:lnTo>
                    <a:pt x="9786" y="5310"/>
                  </a:lnTo>
                  <a:lnTo>
                    <a:pt x="8338" y="7767"/>
                  </a:lnTo>
                  <a:lnTo>
                    <a:pt x="6977" y="11102"/>
                  </a:lnTo>
                  <a:lnTo>
                    <a:pt x="5573" y="14568"/>
                  </a:lnTo>
                  <a:lnTo>
                    <a:pt x="3467" y="18562"/>
                  </a:lnTo>
                  <a:lnTo>
                    <a:pt x="1624" y="21107"/>
                  </a:lnTo>
                  <a:lnTo>
                    <a:pt x="44" y="22862"/>
                  </a:lnTo>
                  <a:lnTo>
                    <a:pt x="44" y="22950"/>
                  </a:lnTo>
                  <a:lnTo>
                    <a:pt x="0" y="22994"/>
                  </a:lnTo>
                  <a:lnTo>
                    <a:pt x="44" y="23081"/>
                  </a:lnTo>
                  <a:lnTo>
                    <a:pt x="88" y="23125"/>
                  </a:lnTo>
                  <a:lnTo>
                    <a:pt x="176" y="23169"/>
                  </a:lnTo>
                  <a:lnTo>
                    <a:pt x="264" y="23125"/>
                  </a:lnTo>
                  <a:lnTo>
                    <a:pt x="308" y="23081"/>
                  </a:lnTo>
                  <a:lnTo>
                    <a:pt x="1887" y="21326"/>
                  </a:lnTo>
                  <a:lnTo>
                    <a:pt x="3730" y="18737"/>
                  </a:lnTo>
                  <a:lnTo>
                    <a:pt x="3774" y="18737"/>
                  </a:lnTo>
                  <a:lnTo>
                    <a:pt x="5880" y="14700"/>
                  </a:lnTo>
                  <a:lnTo>
                    <a:pt x="7328" y="11234"/>
                  </a:lnTo>
                  <a:lnTo>
                    <a:pt x="8645" y="7943"/>
                  </a:lnTo>
                  <a:lnTo>
                    <a:pt x="10093" y="5485"/>
                  </a:lnTo>
                  <a:lnTo>
                    <a:pt x="11322" y="3642"/>
                  </a:lnTo>
                  <a:lnTo>
                    <a:pt x="13165" y="220"/>
                  </a:lnTo>
                  <a:lnTo>
                    <a:pt x="13165" y="176"/>
                  </a:lnTo>
                  <a:lnTo>
                    <a:pt x="13165" y="88"/>
                  </a:lnTo>
                  <a:lnTo>
                    <a:pt x="13165" y="44"/>
                  </a:lnTo>
                  <a:lnTo>
                    <a:pt x="13077"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 name="Google Shape;584;p7"/>
            <p:cNvSpPr/>
            <p:nvPr/>
          </p:nvSpPr>
          <p:spPr>
            <a:xfrm>
              <a:off x="3663000" y="692550"/>
              <a:ext cx="735000" cy="1528150"/>
            </a:xfrm>
            <a:custGeom>
              <a:rect b="b" l="l" r="r" t="t"/>
              <a:pathLst>
                <a:path extrusionOk="0" h="61126" w="29400">
                  <a:moveTo>
                    <a:pt x="25977" y="0"/>
                  </a:moveTo>
                  <a:lnTo>
                    <a:pt x="25933" y="44"/>
                  </a:lnTo>
                  <a:lnTo>
                    <a:pt x="25890" y="88"/>
                  </a:lnTo>
                  <a:lnTo>
                    <a:pt x="25275" y="1492"/>
                  </a:lnTo>
                  <a:lnTo>
                    <a:pt x="24880" y="2896"/>
                  </a:lnTo>
                  <a:lnTo>
                    <a:pt x="23476" y="4959"/>
                  </a:lnTo>
                  <a:lnTo>
                    <a:pt x="23476" y="5003"/>
                  </a:lnTo>
                  <a:lnTo>
                    <a:pt x="21501" y="8776"/>
                  </a:lnTo>
                  <a:lnTo>
                    <a:pt x="18737" y="12682"/>
                  </a:lnTo>
                  <a:lnTo>
                    <a:pt x="15709" y="16324"/>
                  </a:lnTo>
                  <a:lnTo>
                    <a:pt x="12067" y="20317"/>
                  </a:lnTo>
                  <a:lnTo>
                    <a:pt x="9741" y="23169"/>
                  </a:lnTo>
                  <a:lnTo>
                    <a:pt x="9741" y="23257"/>
                  </a:lnTo>
                  <a:lnTo>
                    <a:pt x="9434" y="24529"/>
                  </a:lnTo>
                  <a:lnTo>
                    <a:pt x="9434" y="24617"/>
                  </a:lnTo>
                  <a:lnTo>
                    <a:pt x="9873" y="27162"/>
                  </a:lnTo>
                  <a:lnTo>
                    <a:pt x="9741" y="27776"/>
                  </a:lnTo>
                  <a:lnTo>
                    <a:pt x="6933" y="29137"/>
                  </a:lnTo>
                  <a:lnTo>
                    <a:pt x="6889" y="29137"/>
                  </a:lnTo>
                  <a:lnTo>
                    <a:pt x="6099" y="29795"/>
                  </a:lnTo>
                  <a:lnTo>
                    <a:pt x="6012" y="29883"/>
                  </a:lnTo>
                  <a:lnTo>
                    <a:pt x="5441" y="31418"/>
                  </a:lnTo>
                  <a:lnTo>
                    <a:pt x="5441" y="31462"/>
                  </a:lnTo>
                  <a:lnTo>
                    <a:pt x="4607" y="34753"/>
                  </a:lnTo>
                  <a:lnTo>
                    <a:pt x="4344" y="36684"/>
                  </a:lnTo>
                  <a:lnTo>
                    <a:pt x="4344" y="36728"/>
                  </a:lnTo>
                  <a:lnTo>
                    <a:pt x="4520" y="39975"/>
                  </a:lnTo>
                  <a:lnTo>
                    <a:pt x="4388" y="41028"/>
                  </a:lnTo>
                  <a:lnTo>
                    <a:pt x="4081" y="41950"/>
                  </a:lnTo>
                  <a:lnTo>
                    <a:pt x="3554" y="42520"/>
                  </a:lnTo>
                  <a:lnTo>
                    <a:pt x="2808" y="42784"/>
                  </a:lnTo>
                  <a:lnTo>
                    <a:pt x="658" y="43003"/>
                  </a:lnTo>
                  <a:lnTo>
                    <a:pt x="614" y="43003"/>
                  </a:lnTo>
                  <a:lnTo>
                    <a:pt x="527" y="43047"/>
                  </a:lnTo>
                  <a:lnTo>
                    <a:pt x="527" y="43135"/>
                  </a:lnTo>
                  <a:lnTo>
                    <a:pt x="527" y="43222"/>
                  </a:lnTo>
                  <a:lnTo>
                    <a:pt x="1053" y="46996"/>
                  </a:lnTo>
                  <a:lnTo>
                    <a:pt x="702" y="49453"/>
                  </a:lnTo>
                  <a:lnTo>
                    <a:pt x="0" y="52262"/>
                  </a:lnTo>
                  <a:lnTo>
                    <a:pt x="0" y="52393"/>
                  </a:lnTo>
                  <a:lnTo>
                    <a:pt x="219" y="52964"/>
                  </a:lnTo>
                  <a:lnTo>
                    <a:pt x="219" y="53008"/>
                  </a:lnTo>
                  <a:lnTo>
                    <a:pt x="1536" y="54938"/>
                  </a:lnTo>
                  <a:lnTo>
                    <a:pt x="1580" y="54982"/>
                  </a:lnTo>
                  <a:lnTo>
                    <a:pt x="5485" y="58098"/>
                  </a:lnTo>
                  <a:lnTo>
                    <a:pt x="8030" y="61082"/>
                  </a:lnTo>
                  <a:lnTo>
                    <a:pt x="8074" y="61125"/>
                  </a:lnTo>
                  <a:lnTo>
                    <a:pt x="8206" y="61125"/>
                  </a:lnTo>
                  <a:lnTo>
                    <a:pt x="9610" y="60643"/>
                  </a:lnTo>
                  <a:lnTo>
                    <a:pt x="9654" y="60599"/>
                  </a:lnTo>
                  <a:lnTo>
                    <a:pt x="10268" y="60116"/>
                  </a:lnTo>
                  <a:lnTo>
                    <a:pt x="10268" y="60072"/>
                  </a:lnTo>
                  <a:lnTo>
                    <a:pt x="11190" y="58449"/>
                  </a:lnTo>
                  <a:lnTo>
                    <a:pt x="11190" y="58405"/>
                  </a:lnTo>
                  <a:lnTo>
                    <a:pt x="11453" y="57045"/>
                  </a:lnTo>
                  <a:lnTo>
                    <a:pt x="11453" y="57001"/>
                  </a:lnTo>
                  <a:lnTo>
                    <a:pt x="11233" y="54061"/>
                  </a:lnTo>
                  <a:lnTo>
                    <a:pt x="11233" y="53973"/>
                  </a:lnTo>
                  <a:lnTo>
                    <a:pt x="9829" y="51033"/>
                  </a:lnTo>
                  <a:lnTo>
                    <a:pt x="9610" y="49673"/>
                  </a:lnTo>
                  <a:lnTo>
                    <a:pt x="9785" y="49058"/>
                  </a:lnTo>
                  <a:lnTo>
                    <a:pt x="10049" y="48488"/>
                  </a:lnTo>
                  <a:lnTo>
                    <a:pt x="10531" y="48137"/>
                  </a:lnTo>
                  <a:lnTo>
                    <a:pt x="11058" y="48005"/>
                  </a:lnTo>
                  <a:lnTo>
                    <a:pt x="13822" y="49146"/>
                  </a:lnTo>
                  <a:lnTo>
                    <a:pt x="15314" y="49629"/>
                  </a:lnTo>
                  <a:lnTo>
                    <a:pt x="17508" y="50989"/>
                  </a:lnTo>
                  <a:lnTo>
                    <a:pt x="21107" y="52876"/>
                  </a:lnTo>
                  <a:lnTo>
                    <a:pt x="21150" y="52876"/>
                  </a:lnTo>
                  <a:lnTo>
                    <a:pt x="22862" y="53490"/>
                  </a:lnTo>
                  <a:lnTo>
                    <a:pt x="22950" y="53490"/>
                  </a:lnTo>
                  <a:lnTo>
                    <a:pt x="24047" y="53446"/>
                  </a:lnTo>
                  <a:lnTo>
                    <a:pt x="24090" y="53446"/>
                  </a:lnTo>
                  <a:lnTo>
                    <a:pt x="27689" y="52700"/>
                  </a:lnTo>
                  <a:lnTo>
                    <a:pt x="29268" y="52525"/>
                  </a:lnTo>
                  <a:lnTo>
                    <a:pt x="29312" y="52525"/>
                  </a:lnTo>
                  <a:lnTo>
                    <a:pt x="29356" y="52481"/>
                  </a:lnTo>
                  <a:lnTo>
                    <a:pt x="29400" y="52393"/>
                  </a:lnTo>
                  <a:lnTo>
                    <a:pt x="29400" y="52349"/>
                  </a:lnTo>
                  <a:lnTo>
                    <a:pt x="29400" y="52262"/>
                  </a:lnTo>
                  <a:lnTo>
                    <a:pt x="29356" y="52218"/>
                  </a:lnTo>
                  <a:lnTo>
                    <a:pt x="29268" y="52174"/>
                  </a:lnTo>
                  <a:lnTo>
                    <a:pt x="29224" y="52174"/>
                  </a:lnTo>
                  <a:lnTo>
                    <a:pt x="27645" y="52349"/>
                  </a:lnTo>
                  <a:lnTo>
                    <a:pt x="27601" y="52349"/>
                  </a:lnTo>
                  <a:lnTo>
                    <a:pt x="24047" y="53095"/>
                  </a:lnTo>
                  <a:lnTo>
                    <a:pt x="22950" y="53139"/>
                  </a:lnTo>
                  <a:lnTo>
                    <a:pt x="21282" y="52525"/>
                  </a:lnTo>
                  <a:lnTo>
                    <a:pt x="17684" y="50682"/>
                  </a:lnTo>
                  <a:lnTo>
                    <a:pt x="15490" y="49322"/>
                  </a:lnTo>
                  <a:lnTo>
                    <a:pt x="15446" y="49278"/>
                  </a:lnTo>
                  <a:lnTo>
                    <a:pt x="13910" y="48795"/>
                  </a:lnTo>
                  <a:lnTo>
                    <a:pt x="11146" y="47654"/>
                  </a:lnTo>
                  <a:lnTo>
                    <a:pt x="11014" y="47654"/>
                  </a:lnTo>
                  <a:lnTo>
                    <a:pt x="10400" y="47786"/>
                  </a:lnTo>
                  <a:lnTo>
                    <a:pt x="10356" y="47830"/>
                  </a:lnTo>
                  <a:lnTo>
                    <a:pt x="9829" y="48269"/>
                  </a:lnTo>
                  <a:lnTo>
                    <a:pt x="9785" y="48312"/>
                  </a:lnTo>
                  <a:lnTo>
                    <a:pt x="9434" y="48883"/>
                  </a:lnTo>
                  <a:lnTo>
                    <a:pt x="9434" y="48927"/>
                  </a:lnTo>
                  <a:lnTo>
                    <a:pt x="9259" y="49629"/>
                  </a:lnTo>
                  <a:lnTo>
                    <a:pt x="9259" y="49673"/>
                  </a:lnTo>
                  <a:lnTo>
                    <a:pt x="9478" y="51121"/>
                  </a:lnTo>
                  <a:lnTo>
                    <a:pt x="9478" y="51165"/>
                  </a:lnTo>
                  <a:lnTo>
                    <a:pt x="10882" y="54105"/>
                  </a:lnTo>
                  <a:lnTo>
                    <a:pt x="11102" y="57001"/>
                  </a:lnTo>
                  <a:lnTo>
                    <a:pt x="10839" y="58317"/>
                  </a:lnTo>
                  <a:lnTo>
                    <a:pt x="10005" y="59853"/>
                  </a:lnTo>
                  <a:lnTo>
                    <a:pt x="9478" y="60336"/>
                  </a:lnTo>
                  <a:lnTo>
                    <a:pt x="8206" y="60774"/>
                  </a:lnTo>
                  <a:lnTo>
                    <a:pt x="5748" y="57878"/>
                  </a:lnTo>
                  <a:lnTo>
                    <a:pt x="5704" y="57834"/>
                  </a:lnTo>
                  <a:lnTo>
                    <a:pt x="1799" y="54719"/>
                  </a:lnTo>
                  <a:lnTo>
                    <a:pt x="527" y="52832"/>
                  </a:lnTo>
                  <a:lnTo>
                    <a:pt x="351" y="52306"/>
                  </a:lnTo>
                  <a:lnTo>
                    <a:pt x="1009" y="49541"/>
                  </a:lnTo>
                  <a:lnTo>
                    <a:pt x="1404" y="47040"/>
                  </a:lnTo>
                  <a:lnTo>
                    <a:pt x="1404" y="46996"/>
                  </a:lnTo>
                  <a:lnTo>
                    <a:pt x="878" y="43354"/>
                  </a:lnTo>
                  <a:lnTo>
                    <a:pt x="2852" y="43135"/>
                  </a:lnTo>
                  <a:lnTo>
                    <a:pt x="2896" y="43135"/>
                  </a:lnTo>
                  <a:lnTo>
                    <a:pt x="3730" y="42827"/>
                  </a:lnTo>
                  <a:lnTo>
                    <a:pt x="3774" y="42784"/>
                  </a:lnTo>
                  <a:lnTo>
                    <a:pt x="4388" y="42125"/>
                  </a:lnTo>
                  <a:lnTo>
                    <a:pt x="4388" y="42081"/>
                  </a:lnTo>
                  <a:lnTo>
                    <a:pt x="4739" y="41116"/>
                  </a:lnTo>
                  <a:lnTo>
                    <a:pt x="4739" y="41072"/>
                  </a:lnTo>
                  <a:lnTo>
                    <a:pt x="4871" y="39975"/>
                  </a:lnTo>
                  <a:lnTo>
                    <a:pt x="4695" y="36728"/>
                  </a:lnTo>
                  <a:lnTo>
                    <a:pt x="4959" y="34841"/>
                  </a:lnTo>
                  <a:lnTo>
                    <a:pt x="5792" y="31550"/>
                  </a:lnTo>
                  <a:lnTo>
                    <a:pt x="6319" y="30058"/>
                  </a:lnTo>
                  <a:lnTo>
                    <a:pt x="7109" y="29444"/>
                  </a:lnTo>
                  <a:lnTo>
                    <a:pt x="10005" y="28040"/>
                  </a:lnTo>
                  <a:lnTo>
                    <a:pt x="10049" y="27996"/>
                  </a:lnTo>
                  <a:lnTo>
                    <a:pt x="10093" y="27908"/>
                  </a:lnTo>
                  <a:lnTo>
                    <a:pt x="10224" y="27162"/>
                  </a:lnTo>
                  <a:lnTo>
                    <a:pt x="10224" y="27118"/>
                  </a:lnTo>
                  <a:lnTo>
                    <a:pt x="9785" y="24573"/>
                  </a:lnTo>
                  <a:lnTo>
                    <a:pt x="10049" y="23388"/>
                  </a:lnTo>
                  <a:lnTo>
                    <a:pt x="12330" y="20536"/>
                  </a:lnTo>
                  <a:lnTo>
                    <a:pt x="15973" y="16543"/>
                  </a:lnTo>
                  <a:lnTo>
                    <a:pt x="19000" y="12901"/>
                  </a:lnTo>
                  <a:lnTo>
                    <a:pt x="21809" y="8996"/>
                  </a:lnTo>
                  <a:lnTo>
                    <a:pt x="21809" y="8952"/>
                  </a:lnTo>
                  <a:lnTo>
                    <a:pt x="23783" y="5178"/>
                  </a:lnTo>
                  <a:lnTo>
                    <a:pt x="25187" y="3072"/>
                  </a:lnTo>
                  <a:lnTo>
                    <a:pt x="25231" y="3028"/>
                  </a:lnTo>
                  <a:lnTo>
                    <a:pt x="25582" y="1624"/>
                  </a:lnTo>
                  <a:lnTo>
                    <a:pt x="26241" y="220"/>
                  </a:lnTo>
                  <a:lnTo>
                    <a:pt x="26241" y="176"/>
                  </a:lnTo>
                  <a:lnTo>
                    <a:pt x="26241" y="88"/>
                  </a:lnTo>
                  <a:lnTo>
                    <a:pt x="26197" y="44"/>
                  </a:lnTo>
                  <a:lnTo>
                    <a:pt x="26153"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 name="Google Shape;585;p7"/>
            <p:cNvSpPr/>
            <p:nvPr/>
          </p:nvSpPr>
          <p:spPr>
            <a:xfrm>
              <a:off x="3625700" y="691450"/>
              <a:ext cx="766825" cy="1557775"/>
            </a:xfrm>
            <a:custGeom>
              <a:rect b="b" l="l" r="r" t="t"/>
              <a:pathLst>
                <a:path extrusionOk="0" h="62311" w="30673">
                  <a:moveTo>
                    <a:pt x="27030" y="0"/>
                  </a:moveTo>
                  <a:lnTo>
                    <a:pt x="26987" y="44"/>
                  </a:lnTo>
                  <a:lnTo>
                    <a:pt x="26943" y="88"/>
                  </a:lnTo>
                  <a:lnTo>
                    <a:pt x="26416" y="922"/>
                  </a:lnTo>
                  <a:lnTo>
                    <a:pt x="26416" y="966"/>
                  </a:lnTo>
                  <a:lnTo>
                    <a:pt x="25626" y="3028"/>
                  </a:lnTo>
                  <a:lnTo>
                    <a:pt x="23081" y="6846"/>
                  </a:lnTo>
                  <a:lnTo>
                    <a:pt x="21502" y="8952"/>
                  </a:lnTo>
                  <a:lnTo>
                    <a:pt x="19615" y="11629"/>
                  </a:lnTo>
                  <a:lnTo>
                    <a:pt x="17772" y="13998"/>
                  </a:lnTo>
                  <a:lnTo>
                    <a:pt x="14481" y="17684"/>
                  </a:lnTo>
                  <a:lnTo>
                    <a:pt x="10531" y="22511"/>
                  </a:lnTo>
                  <a:lnTo>
                    <a:pt x="10531" y="22555"/>
                  </a:lnTo>
                  <a:lnTo>
                    <a:pt x="10049" y="23915"/>
                  </a:lnTo>
                  <a:lnTo>
                    <a:pt x="10049" y="23959"/>
                  </a:lnTo>
                  <a:lnTo>
                    <a:pt x="10136" y="27162"/>
                  </a:lnTo>
                  <a:lnTo>
                    <a:pt x="7065" y="28961"/>
                  </a:lnTo>
                  <a:lnTo>
                    <a:pt x="6977" y="29005"/>
                  </a:lnTo>
                  <a:lnTo>
                    <a:pt x="6451" y="29971"/>
                  </a:lnTo>
                  <a:lnTo>
                    <a:pt x="6407" y="30014"/>
                  </a:lnTo>
                  <a:lnTo>
                    <a:pt x="5310" y="33393"/>
                  </a:lnTo>
                  <a:lnTo>
                    <a:pt x="4608" y="36377"/>
                  </a:lnTo>
                  <a:lnTo>
                    <a:pt x="3905" y="40239"/>
                  </a:lnTo>
                  <a:lnTo>
                    <a:pt x="3554" y="40414"/>
                  </a:lnTo>
                  <a:lnTo>
                    <a:pt x="1009" y="40941"/>
                  </a:lnTo>
                  <a:lnTo>
                    <a:pt x="878" y="41028"/>
                  </a:lnTo>
                  <a:lnTo>
                    <a:pt x="527" y="41467"/>
                  </a:lnTo>
                  <a:lnTo>
                    <a:pt x="483" y="41555"/>
                  </a:lnTo>
                  <a:lnTo>
                    <a:pt x="395" y="43003"/>
                  </a:lnTo>
                  <a:lnTo>
                    <a:pt x="395" y="43091"/>
                  </a:lnTo>
                  <a:lnTo>
                    <a:pt x="1316" y="45241"/>
                  </a:lnTo>
                  <a:lnTo>
                    <a:pt x="1360" y="46689"/>
                  </a:lnTo>
                  <a:lnTo>
                    <a:pt x="527" y="51998"/>
                  </a:lnTo>
                  <a:lnTo>
                    <a:pt x="0" y="53798"/>
                  </a:lnTo>
                  <a:lnTo>
                    <a:pt x="0" y="53841"/>
                  </a:lnTo>
                  <a:lnTo>
                    <a:pt x="219" y="56518"/>
                  </a:lnTo>
                  <a:lnTo>
                    <a:pt x="307" y="56650"/>
                  </a:lnTo>
                  <a:lnTo>
                    <a:pt x="1843" y="58054"/>
                  </a:lnTo>
                  <a:lnTo>
                    <a:pt x="4608" y="60424"/>
                  </a:lnTo>
                  <a:lnTo>
                    <a:pt x="5354" y="61521"/>
                  </a:lnTo>
                  <a:lnTo>
                    <a:pt x="5397" y="61564"/>
                  </a:lnTo>
                  <a:lnTo>
                    <a:pt x="6451" y="62179"/>
                  </a:lnTo>
                  <a:lnTo>
                    <a:pt x="6494" y="62179"/>
                  </a:lnTo>
                  <a:lnTo>
                    <a:pt x="8118" y="62310"/>
                  </a:lnTo>
                  <a:lnTo>
                    <a:pt x="9127" y="62310"/>
                  </a:lnTo>
                  <a:lnTo>
                    <a:pt x="9742" y="62223"/>
                  </a:lnTo>
                  <a:lnTo>
                    <a:pt x="10268" y="62135"/>
                  </a:lnTo>
                  <a:lnTo>
                    <a:pt x="10707" y="62003"/>
                  </a:lnTo>
                  <a:lnTo>
                    <a:pt x="11146" y="61828"/>
                  </a:lnTo>
                  <a:lnTo>
                    <a:pt x="11497" y="61608"/>
                  </a:lnTo>
                  <a:lnTo>
                    <a:pt x="11848" y="61389"/>
                  </a:lnTo>
                  <a:lnTo>
                    <a:pt x="12155" y="61082"/>
                  </a:lnTo>
                  <a:lnTo>
                    <a:pt x="12418" y="60731"/>
                  </a:lnTo>
                  <a:lnTo>
                    <a:pt x="12638" y="60336"/>
                  </a:lnTo>
                  <a:lnTo>
                    <a:pt x="12813" y="59897"/>
                  </a:lnTo>
                  <a:lnTo>
                    <a:pt x="13033" y="59458"/>
                  </a:lnTo>
                  <a:lnTo>
                    <a:pt x="13164" y="58932"/>
                  </a:lnTo>
                  <a:lnTo>
                    <a:pt x="13296" y="58361"/>
                  </a:lnTo>
                  <a:lnTo>
                    <a:pt x="13559" y="57089"/>
                  </a:lnTo>
                  <a:lnTo>
                    <a:pt x="13559" y="57045"/>
                  </a:lnTo>
                  <a:lnTo>
                    <a:pt x="13428" y="54456"/>
                  </a:lnTo>
                  <a:lnTo>
                    <a:pt x="13384" y="54368"/>
                  </a:lnTo>
                  <a:lnTo>
                    <a:pt x="11936" y="50901"/>
                  </a:lnTo>
                  <a:lnTo>
                    <a:pt x="12023" y="50068"/>
                  </a:lnTo>
                  <a:lnTo>
                    <a:pt x="12462" y="49497"/>
                  </a:lnTo>
                  <a:lnTo>
                    <a:pt x="12769" y="49453"/>
                  </a:lnTo>
                  <a:lnTo>
                    <a:pt x="15007" y="50199"/>
                  </a:lnTo>
                  <a:lnTo>
                    <a:pt x="16587" y="50682"/>
                  </a:lnTo>
                  <a:lnTo>
                    <a:pt x="18913" y="52042"/>
                  </a:lnTo>
                  <a:lnTo>
                    <a:pt x="22511" y="53973"/>
                  </a:lnTo>
                  <a:lnTo>
                    <a:pt x="22555" y="53973"/>
                  </a:lnTo>
                  <a:lnTo>
                    <a:pt x="23871" y="54456"/>
                  </a:lnTo>
                  <a:lnTo>
                    <a:pt x="23959" y="54500"/>
                  </a:lnTo>
                  <a:lnTo>
                    <a:pt x="25144" y="54412"/>
                  </a:lnTo>
                  <a:lnTo>
                    <a:pt x="29663" y="53578"/>
                  </a:lnTo>
                  <a:lnTo>
                    <a:pt x="30365" y="53534"/>
                  </a:lnTo>
                  <a:lnTo>
                    <a:pt x="30409" y="53534"/>
                  </a:lnTo>
                  <a:lnTo>
                    <a:pt x="30541" y="53490"/>
                  </a:lnTo>
                  <a:lnTo>
                    <a:pt x="30629" y="53447"/>
                  </a:lnTo>
                  <a:lnTo>
                    <a:pt x="30629" y="53403"/>
                  </a:lnTo>
                  <a:lnTo>
                    <a:pt x="30673" y="53315"/>
                  </a:lnTo>
                  <a:lnTo>
                    <a:pt x="30673" y="53271"/>
                  </a:lnTo>
                  <a:lnTo>
                    <a:pt x="30629" y="53183"/>
                  </a:lnTo>
                  <a:lnTo>
                    <a:pt x="30541" y="53139"/>
                  </a:lnTo>
                  <a:lnTo>
                    <a:pt x="30409" y="53139"/>
                  </a:lnTo>
                  <a:lnTo>
                    <a:pt x="30322" y="53183"/>
                  </a:lnTo>
                  <a:lnTo>
                    <a:pt x="29663" y="53227"/>
                  </a:lnTo>
                  <a:lnTo>
                    <a:pt x="29619" y="53227"/>
                  </a:lnTo>
                  <a:lnTo>
                    <a:pt x="25100" y="54061"/>
                  </a:lnTo>
                  <a:lnTo>
                    <a:pt x="23959" y="54149"/>
                  </a:lnTo>
                  <a:lnTo>
                    <a:pt x="22686" y="53666"/>
                  </a:lnTo>
                  <a:lnTo>
                    <a:pt x="19088" y="51735"/>
                  </a:lnTo>
                  <a:lnTo>
                    <a:pt x="16719" y="50375"/>
                  </a:lnTo>
                  <a:lnTo>
                    <a:pt x="16719" y="50331"/>
                  </a:lnTo>
                  <a:lnTo>
                    <a:pt x="15095" y="49892"/>
                  </a:lnTo>
                  <a:lnTo>
                    <a:pt x="12813" y="49102"/>
                  </a:lnTo>
                  <a:lnTo>
                    <a:pt x="12725" y="49102"/>
                  </a:lnTo>
                  <a:lnTo>
                    <a:pt x="12331" y="49190"/>
                  </a:lnTo>
                  <a:lnTo>
                    <a:pt x="12243" y="49234"/>
                  </a:lnTo>
                  <a:lnTo>
                    <a:pt x="11716" y="49892"/>
                  </a:lnTo>
                  <a:lnTo>
                    <a:pt x="11672" y="49980"/>
                  </a:lnTo>
                  <a:lnTo>
                    <a:pt x="11585" y="50901"/>
                  </a:lnTo>
                  <a:lnTo>
                    <a:pt x="11628" y="50989"/>
                  </a:lnTo>
                  <a:lnTo>
                    <a:pt x="13076" y="54500"/>
                  </a:lnTo>
                  <a:lnTo>
                    <a:pt x="13208" y="57045"/>
                  </a:lnTo>
                  <a:lnTo>
                    <a:pt x="12989" y="58273"/>
                  </a:lnTo>
                  <a:lnTo>
                    <a:pt x="12857" y="58800"/>
                  </a:lnTo>
                  <a:lnTo>
                    <a:pt x="12725" y="59327"/>
                  </a:lnTo>
                  <a:lnTo>
                    <a:pt x="12550" y="59765"/>
                  </a:lnTo>
                  <a:lnTo>
                    <a:pt x="12331" y="60160"/>
                  </a:lnTo>
                  <a:lnTo>
                    <a:pt x="12111" y="60555"/>
                  </a:lnTo>
                  <a:lnTo>
                    <a:pt x="11892" y="60862"/>
                  </a:lnTo>
                  <a:lnTo>
                    <a:pt x="11585" y="61126"/>
                  </a:lnTo>
                  <a:lnTo>
                    <a:pt x="11277" y="61389"/>
                  </a:lnTo>
                  <a:lnTo>
                    <a:pt x="10882" y="61564"/>
                  </a:lnTo>
                  <a:lnTo>
                    <a:pt x="10444" y="61740"/>
                  </a:lnTo>
                  <a:lnTo>
                    <a:pt x="9961" y="61828"/>
                  </a:lnTo>
                  <a:lnTo>
                    <a:pt x="9434" y="61915"/>
                  </a:lnTo>
                  <a:lnTo>
                    <a:pt x="8820" y="61959"/>
                  </a:lnTo>
                  <a:lnTo>
                    <a:pt x="8118" y="61959"/>
                  </a:lnTo>
                  <a:lnTo>
                    <a:pt x="6582" y="61828"/>
                  </a:lnTo>
                  <a:lnTo>
                    <a:pt x="5617" y="61301"/>
                  </a:lnTo>
                  <a:lnTo>
                    <a:pt x="4871" y="60204"/>
                  </a:lnTo>
                  <a:lnTo>
                    <a:pt x="4827" y="60160"/>
                  </a:lnTo>
                  <a:lnTo>
                    <a:pt x="2062" y="57791"/>
                  </a:lnTo>
                  <a:lnTo>
                    <a:pt x="571" y="56430"/>
                  </a:lnTo>
                  <a:lnTo>
                    <a:pt x="351" y="53841"/>
                  </a:lnTo>
                  <a:lnTo>
                    <a:pt x="878" y="52086"/>
                  </a:lnTo>
                  <a:lnTo>
                    <a:pt x="1711" y="46733"/>
                  </a:lnTo>
                  <a:lnTo>
                    <a:pt x="1668" y="45197"/>
                  </a:lnTo>
                  <a:lnTo>
                    <a:pt x="1624" y="45153"/>
                  </a:lnTo>
                  <a:lnTo>
                    <a:pt x="746" y="43003"/>
                  </a:lnTo>
                  <a:lnTo>
                    <a:pt x="834" y="41643"/>
                  </a:lnTo>
                  <a:lnTo>
                    <a:pt x="1141" y="41292"/>
                  </a:lnTo>
                  <a:lnTo>
                    <a:pt x="3642" y="40765"/>
                  </a:lnTo>
                  <a:lnTo>
                    <a:pt x="3686" y="40721"/>
                  </a:lnTo>
                  <a:lnTo>
                    <a:pt x="4125" y="40502"/>
                  </a:lnTo>
                  <a:lnTo>
                    <a:pt x="4169" y="40458"/>
                  </a:lnTo>
                  <a:lnTo>
                    <a:pt x="4213" y="40370"/>
                  </a:lnTo>
                  <a:lnTo>
                    <a:pt x="4959" y="36465"/>
                  </a:lnTo>
                  <a:lnTo>
                    <a:pt x="5661" y="33525"/>
                  </a:lnTo>
                  <a:lnTo>
                    <a:pt x="6758" y="30146"/>
                  </a:lnTo>
                  <a:lnTo>
                    <a:pt x="7284" y="29225"/>
                  </a:lnTo>
                  <a:lnTo>
                    <a:pt x="10444" y="27382"/>
                  </a:lnTo>
                  <a:lnTo>
                    <a:pt x="10488" y="27338"/>
                  </a:lnTo>
                  <a:lnTo>
                    <a:pt x="10531" y="27250"/>
                  </a:lnTo>
                  <a:lnTo>
                    <a:pt x="10400" y="24003"/>
                  </a:lnTo>
                  <a:lnTo>
                    <a:pt x="10839" y="22686"/>
                  </a:lnTo>
                  <a:lnTo>
                    <a:pt x="14744" y="17903"/>
                  </a:lnTo>
                  <a:lnTo>
                    <a:pt x="18035" y="14218"/>
                  </a:lnTo>
                  <a:lnTo>
                    <a:pt x="19922" y="11804"/>
                  </a:lnTo>
                  <a:lnTo>
                    <a:pt x="21765" y="9171"/>
                  </a:lnTo>
                  <a:lnTo>
                    <a:pt x="23388" y="7065"/>
                  </a:lnTo>
                  <a:lnTo>
                    <a:pt x="25933" y="3204"/>
                  </a:lnTo>
                  <a:lnTo>
                    <a:pt x="25933" y="3160"/>
                  </a:lnTo>
                  <a:lnTo>
                    <a:pt x="26723" y="1097"/>
                  </a:lnTo>
                  <a:lnTo>
                    <a:pt x="27250" y="264"/>
                  </a:lnTo>
                  <a:lnTo>
                    <a:pt x="27250" y="220"/>
                  </a:lnTo>
                  <a:lnTo>
                    <a:pt x="27250" y="132"/>
                  </a:lnTo>
                  <a:lnTo>
                    <a:pt x="27206" y="88"/>
                  </a:lnTo>
                  <a:lnTo>
                    <a:pt x="27162" y="44"/>
                  </a:lnTo>
                  <a:lnTo>
                    <a:pt x="27118"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 name="Google Shape;586;p7"/>
            <p:cNvSpPr/>
            <p:nvPr/>
          </p:nvSpPr>
          <p:spPr>
            <a:xfrm>
              <a:off x="3681625" y="1993600"/>
              <a:ext cx="702125" cy="310475"/>
            </a:xfrm>
            <a:custGeom>
              <a:rect b="b" l="l" r="r" t="t"/>
              <a:pathLst>
                <a:path extrusionOk="0" h="12419" w="28085">
                  <a:moveTo>
                    <a:pt x="12288" y="0"/>
                  </a:moveTo>
                  <a:lnTo>
                    <a:pt x="12200" y="44"/>
                  </a:lnTo>
                  <a:lnTo>
                    <a:pt x="11717" y="307"/>
                  </a:lnTo>
                  <a:lnTo>
                    <a:pt x="11673" y="351"/>
                  </a:lnTo>
                  <a:lnTo>
                    <a:pt x="11629" y="395"/>
                  </a:lnTo>
                  <a:lnTo>
                    <a:pt x="11542" y="922"/>
                  </a:lnTo>
                  <a:lnTo>
                    <a:pt x="11542" y="1009"/>
                  </a:lnTo>
                  <a:lnTo>
                    <a:pt x="12200" y="4169"/>
                  </a:lnTo>
                  <a:lnTo>
                    <a:pt x="12068" y="6056"/>
                  </a:lnTo>
                  <a:lnTo>
                    <a:pt x="11191" y="9127"/>
                  </a:lnTo>
                  <a:lnTo>
                    <a:pt x="10313" y="11102"/>
                  </a:lnTo>
                  <a:lnTo>
                    <a:pt x="10050" y="11409"/>
                  </a:lnTo>
                  <a:lnTo>
                    <a:pt x="5267" y="11892"/>
                  </a:lnTo>
                  <a:lnTo>
                    <a:pt x="133" y="12067"/>
                  </a:lnTo>
                  <a:lnTo>
                    <a:pt x="89" y="12067"/>
                  </a:lnTo>
                  <a:lnTo>
                    <a:pt x="45" y="12111"/>
                  </a:lnTo>
                  <a:lnTo>
                    <a:pt x="1" y="12155"/>
                  </a:lnTo>
                  <a:lnTo>
                    <a:pt x="1" y="12243"/>
                  </a:lnTo>
                  <a:lnTo>
                    <a:pt x="1" y="12287"/>
                  </a:lnTo>
                  <a:lnTo>
                    <a:pt x="45" y="12375"/>
                  </a:lnTo>
                  <a:lnTo>
                    <a:pt x="89" y="12418"/>
                  </a:lnTo>
                  <a:lnTo>
                    <a:pt x="177" y="12418"/>
                  </a:lnTo>
                  <a:lnTo>
                    <a:pt x="5311" y="12243"/>
                  </a:lnTo>
                  <a:lnTo>
                    <a:pt x="10137" y="11716"/>
                  </a:lnTo>
                  <a:lnTo>
                    <a:pt x="10225" y="11672"/>
                  </a:lnTo>
                  <a:lnTo>
                    <a:pt x="10576" y="11365"/>
                  </a:lnTo>
                  <a:lnTo>
                    <a:pt x="10620" y="11277"/>
                  </a:lnTo>
                  <a:lnTo>
                    <a:pt x="11498" y="9259"/>
                  </a:lnTo>
                  <a:lnTo>
                    <a:pt x="12419" y="6143"/>
                  </a:lnTo>
                  <a:lnTo>
                    <a:pt x="12419" y="6100"/>
                  </a:lnTo>
                  <a:lnTo>
                    <a:pt x="12551" y="4169"/>
                  </a:lnTo>
                  <a:lnTo>
                    <a:pt x="12507" y="4125"/>
                  </a:lnTo>
                  <a:lnTo>
                    <a:pt x="11893" y="966"/>
                  </a:lnTo>
                  <a:lnTo>
                    <a:pt x="11980" y="571"/>
                  </a:lnTo>
                  <a:lnTo>
                    <a:pt x="12288" y="351"/>
                  </a:lnTo>
                  <a:lnTo>
                    <a:pt x="13516" y="483"/>
                  </a:lnTo>
                  <a:lnTo>
                    <a:pt x="14306" y="790"/>
                  </a:lnTo>
                  <a:lnTo>
                    <a:pt x="16281" y="1931"/>
                  </a:lnTo>
                  <a:lnTo>
                    <a:pt x="20054" y="3993"/>
                  </a:lnTo>
                  <a:lnTo>
                    <a:pt x="20098" y="4037"/>
                  </a:lnTo>
                  <a:lnTo>
                    <a:pt x="21371" y="4432"/>
                  </a:lnTo>
                  <a:lnTo>
                    <a:pt x="21415" y="4432"/>
                  </a:lnTo>
                  <a:lnTo>
                    <a:pt x="22205" y="4476"/>
                  </a:lnTo>
                  <a:lnTo>
                    <a:pt x="22292" y="4432"/>
                  </a:lnTo>
                  <a:lnTo>
                    <a:pt x="23082" y="4169"/>
                  </a:lnTo>
                  <a:lnTo>
                    <a:pt x="27821" y="3028"/>
                  </a:lnTo>
                  <a:lnTo>
                    <a:pt x="27865" y="2984"/>
                  </a:lnTo>
                  <a:lnTo>
                    <a:pt x="27997" y="2896"/>
                  </a:lnTo>
                  <a:lnTo>
                    <a:pt x="28041" y="2852"/>
                  </a:lnTo>
                  <a:lnTo>
                    <a:pt x="28085" y="2809"/>
                  </a:lnTo>
                  <a:lnTo>
                    <a:pt x="28085" y="2721"/>
                  </a:lnTo>
                  <a:lnTo>
                    <a:pt x="28041" y="2677"/>
                  </a:lnTo>
                  <a:lnTo>
                    <a:pt x="27997" y="2633"/>
                  </a:lnTo>
                  <a:lnTo>
                    <a:pt x="27909" y="2589"/>
                  </a:lnTo>
                  <a:lnTo>
                    <a:pt x="27865" y="2589"/>
                  </a:lnTo>
                  <a:lnTo>
                    <a:pt x="27777" y="2633"/>
                  </a:lnTo>
                  <a:lnTo>
                    <a:pt x="27690" y="2677"/>
                  </a:lnTo>
                  <a:lnTo>
                    <a:pt x="22994" y="3818"/>
                  </a:lnTo>
                  <a:lnTo>
                    <a:pt x="22951" y="3818"/>
                  </a:lnTo>
                  <a:lnTo>
                    <a:pt x="22205" y="4125"/>
                  </a:lnTo>
                  <a:lnTo>
                    <a:pt x="21459" y="4081"/>
                  </a:lnTo>
                  <a:lnTo>
                    <a:pt x="20230" y="3686"/>
                  </a:lnTo>
                  <a:lnTo>
                    <a:pt x="16456" y="1624"/>
                  </a:lnTo>
                  <a:lnTo>
                    <a:pt x="14482" y="483"/>
                  </a:lnTo>
                  <a:lnTo>
                    <a:pt x="14438" y="483"/>
                  </a:lnTo>
                  <a:lnTo>
                    <a:pt x="13604" y="132"/>
                  </a:lnTo>
                  <a:lnTo>
                    <a:pt x="13560" y="132"/>
                  </a:lnTo>
                  <a:lnTo>
                    <a:pt x="12288"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 name="Google Shape;587;p7"/>
            <p:cNvSpPr/>
            <p:nvPr/>
          </p:nvSpPr>
          <p:spPr>
            <a:xfrm>
              <a:off x="3646525" y="689250"/>
              <a:ext cx="639600" cy="988425"/>
            </a:xfrm>
            <a:custGeom>
              <a:rect b="b" l="l" r="r" t="t"/>
              <a:pathLst>
                <a:path extrusionOk="0" h="39537" w="25584">
                  <a:moveTo>
                    <a:pt x="25320" y="1"/>
                  </a:moveTo>
                  <a:lnTo>
                    <a:pt x="25276" y="44"/>
                  </a:lnTo>
                  <a:lnTo>
                    <a:pt x="23828" y="2326"/>
                  </a:lnTo>
                  <a:lnTo>
                    <a:pt x="22687" y="3248"/>
                  </a:lnTo>
                  <a:lnTo>
                    <a:pt x="20317" y="5529"/>
                  </a:lnTo>
                  <a:lnTo>
                    <a:pt x="20274" y="5573"/>
                  </a:lnTo>
                  <a:lnTo>
                    <a:pt x="18782" y="7767"/>
                  </a:lnTo>
                  <a:lnTo>
                    <a:pt x="15359" y="12375"/>
                  </a:lnTo>
                  <a:lnTo>
                    <a:pt x="13428" y="14744"/>
                  </a:lnTo>
                  <a:lnTo>
                    <a:pt x="10927" y="17553"/>
                  </a:lnTo>
                  <a:lnTo>
                    <a:pt x="8733" y="20273"/>
                  </a:lnTo>
                  <a:lnTo>
                    <a:pt x="8689" y="20317"/>
                  </a:lnTo>
                  <a:lnTo>
                    <a:pt x="7768" y="21853"/>
                  </a:lnTo>
                  <a:lnTo>
                    <a:pt x="7768" y="21941"/>
                  </a:lnTo>
                  <a:lnTo>
                    <a:pt x="7460" y="23433"/>
                  </a:lnTo>
                  <a:lnTo>
                    <a:pt x="7460" y="23477"/>
                  </a:lnTo>
                  <a:lnTo>
                    <a:pt x="7417" y="25451"/>
                  </a:lnTo>
                  <a:lnTo>
                    <a:pt x="6758" y="26285"/>
                  </a:lnTo>
                  <a:lnTo>
                    <a:pt x="4564" y="27952"/>
                  </a:lnTo>
                  <a:lnTo>
                    <a:pt x="4477" y="28040"/>
                  </a:lnTo>
                  <a:lnTo>
                    <a:pt x="3731" y="29488"/>
                  </a:lnTo>
                  <a:lnTo>
                    <a:pt x="2809" y="32165"/>
                  </a:lnTo>
                  <a:lnTo>
                    <a:pt x="966" y="38703"/>
                  </a:lnTo>
                  <a:lnTo>
                    <a:pt x="440" y="39186"/>
                  </a:lnTo>
                  <a:lnTo>
                    <a:pt x="220" y="39142"/>
                  </a:lnTo>
                  <a:lnTo>
                    <a:pt x="89" y="39142"/>
                  </a:lnTo>
                  <a:lnTo>
                    <a:pt x="45" y="39230"/>
                  </a:lnTo>
                  <a:lnTo>
                    <a:pt x="1" y="39273"/>
                  </a:lnTo>
                  <a:lnTo>
                    <a:pt x="1" y="39361"/>
                  </a:lnTo>
                  <a:lnTo>
                    <a:pt x="45" y="39405"/>
                  </a:lnTo>
                  <a:lnTo>
                    <a:pt x="89" y="39449"/>
                  </a:lnTo>
                  <a:lnTo>
                    <a:pt x="132" y="39493"/>
                  </a:lnTo>
                  <a:lnTo>
                    <a:pt x="440" y="39537"/>
                  </a:lnTo>
                  <a:lnTo>
                    <a:pt x="483" y="39537"/>
                  </a:lnTo>
                  <a:lnTo>
                    <a:pt x="571" y="39493"/>
                  </a:lnTo>
                  <a:lnTo>
                    <a:pt x="1229" y="38966"/>
                  </a:lnTo>
                  <a:lnTo>
                    <a:pt x="1317" y="38835"/>
                  </a:lnTo>
                  <a:lnTo>
                    <a:pt x="3116" y="32253"/>
                  </a:lnTo>
                  <a:lnTo>
                    <a:pt x="4082" y="29620"/>
                  </a:lnTo>
                  <a:lnTo>
                    <a:pt x="4784" y="28216"/>
                  </a:lnTo>
                  <a:lnTo>
                    <a:pt x="7022" y="26548"/>
                  </a:lnTo>
                  <a:lnTo>
                    <a:pt x="7066" y="26548"/>
                  </a:lnTo>
                  <a:lnTo>
                    <a:pt x="7724" y="25627"/>
                  </a:lnTo>
                  <a:lnTo>
                    <a:pt x="7768" y="25495"/>
                  </a:lnTo>
                  <a:lnTo>
                    <a:pt x="7812" y="23520"/>
                  </a:lnTo>
                  <a:lnTo>
                    <a:pt x="8119" y="22028"/>
                  </a:lnTo>
                  <a:lnTo>
                    <a:pt x="8996" y="20493"/>
                  </a:lnTo>
                  <a:lnTo>
                    <a:pt x="11190" y="17772"/>
                  </a:lnTo>
                  <a:lnTo>
                    <a:pt x="13692" y="14964"/>
                  </a:lnTo>
                  <a:lnTo>
                    <a:pt x="15622" y="12594"/>
                  </a:lnTo>
                  <a:lnTo>
                    <a:pt x="19045" y="7987"/>
                  </a:lnTo>
                  <a:lnTo>
                    <a:pt x="20537" y="5749"/>
                  </a:lnTo>
                  <a:lnTo>
                    <a:pt x="22906" y="3511"/>
                  </a:lnTo>
                  <a:lnTo>
                    <a:pt x="24047" y="2589"/>
                  </a:lnTo>
                  <a:lnTo>
                    <a:pt x="24091" y="2546"/>
                  </a:lnTo>
                  <a:lnTo>
                    <a:pt x="25539" y="264"/>
                  </a:lnTo>
                  <a:lnTo>
                    <a:pt x="25583" y="176"/>
                  </a:lnTo>
                  <a:lnTo>
                    <a:pt x="25583" y="132"/>
                  </a:lnTo>
                  <a:lnTo>
                    <a:pt x="25539" y="44"/>
                  </a:lnTo>
                  <a:lnTo>
                    <a:pt x="25495"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 name="Google Shape;588;p7"/>
            <p:cNvSpPr/>
            <p:nvPr/>
          </p:nvSpPr>
          <p:spPr>
            <a:xfrm>
              <a:off x="3650925" y="2049550"/>
              <a:ext cx="763550" cy="304975"/>
            </a:xfrm>
            <a:custGeom>
              <a:rect b="b" l="l" r="r" t="t"/>
              <a:pathLst>
                <a:path extrusionOk="0" h="12199" w="30542">
                  <a:moveTo>
                    <a:pt x="14569" y="0"/>
                  </a:moveTo>
                  <a:lnTo>
                    <a:pt x="14481" y="44"/>
                  </a:lnTo>
                  <a:lnTo>
                    <a:pt x="14437" y="88"/>
                  </a:lnTo>
                  <a:lnTo>
                    <a:pt x="14437" y="176"/>
                  </a:lnTo>
                  <a:lnTo>
                    <a:pt x="14656" y="1668"/>
                  </a:lnTo>
                  <a:lnTo>
                    <a:pt x="14700" y="3598"/>
                  </a:lnTo>
                  <a:lnTo>
                    <a:pt x="13735" y="7240"/>
                  </a:lnTo>
                  <a:lnTo>
                    <a:pt x="13121" y="10444"/>
                  </a:lnTo>
                  <a:lnTo>
                    <a:pt x="12813" y="10926"/>
                  </a:lnTo>
                  <a:lnTo>
                    <a:pt x="12287" y="11190"/>
                  </a:lnTo>
                  <a:lnTo>
                    <a:pt x="7987" y="11541"/>
                  </a:lnTo>
                  <a:lnTo>
                    <a:pt x="4213" y="11760"/>
                  </a:lnTo>
                  <a:lnTo>
                    <a:pt x="176" y="11848"/>
                  </a:lnTo>
                  <a:lnTo>
                    <a:pt x="132" y="11848"/>
                  </a:lnTo>
                  <a:lnTo>
                    <a:pt x="44" y="11892"/>
                  </a:lnTo>
                  <a:lnTo>
                    <a:pt x="44" y="11936"/>
                  </a:lnTo>
                  <a:lnTo>
                    <a:pt x="0" y="12023"/>
                  </a:lnTo>
                  <a:lnTo>
                    <a:pt x="44" y="12067"/>
                  </a:lnTo>
                  <a:lnTo>
                    <a:pt x="88" y="12155"/>
                  </a:lnTo>
                  <a:lnTo>
                    <a:pt x="132" y="12155"/>
                  </a:lnTo>
                  <a:lnTo>
                    <a:pt x="176" y="12199"/>
                  </a:lnTo>
                  <a:lnTo>
                    <a:pt x="4213" y="12111"/>
                  </a:lnTo>
                  <a:lnTo>
                    <a:pt x="8030" y="11892"/>
                  </a:lnTo>
                  <a:lnTo>
                    <a:pt x="12375" y="11541"/>
                  </a:lnTo>
                  <a:lnTo>
                    <a:pt x="12419" y="11541"/>
                  </a:lnTo>
                  <a:lnTo>
                    <a:pt x="13033" y="11234"/>
                  </a:lnTo>
                  <a:lnTo>
                    <a:pt x="13077" y="11190"/>
                  </a:lnTo>
                  <a:lnTo>
                    <a:pt x="13428" y="10619"/>
                  </a:lnTo>
                  <a:lnTo>
                    <a:pt x="13472" y="10575"/>
                  </a:lnTo>
                  <a:lnTo>
                    <a:pt x="14086" y="7328"/>
                  </a:lnTo>
                  <a:lnTo>
                    <a:pt x="15051" y="3686"/>
                  </a:lnTo>
                  <a:lnTo>
                    <a:pt x="15051" y="3642"/>
                  </a:lnTo>
                  <a:lnTo>
                    <a:pt x="15007" y="1624"/>
                  </a:lnTo>
                  <a:lnTo>
                    <a:pt x="14832" y="395"/>
                  </a:lnTo>
                  <a:lnTo>
                    <a:pt x="14832" y="395"/>
                  </a:lnTo>
                  <a:lnTo>
                    <a:pt x="14920" y="439"/>
                  </a:lnTo>
                  <a:lnTo>
                    <a:pt x="17158" y="1492"/>
                  </a:lnTo>
                  <a:lnTo>
                    <a:pt x="20887" y="3028"/>
                  </a:lnTo>
                  <a:lnTo>
                    <a:pt x="20887" y="3072"/>
                  </a:lnTo>
                  <a:lnTo>
                    <a:pt x="25802" y="3905"/>
                  </a:lnTo>
                  <a:lnTo>
                    <a:pt x="25890" y="3905"/>
                  </a:lnTo>
                  <a:lnTo>
                    <a:pt x="26855" y="3686"/>
                  </a:lnTo>
                  <a:lnTo>
                    <a:pt x="26899" y="3686"/>
                  </a:lnTo>
                  <a:lnTo>
                    <a:pt x="28347" y="2808"/>
                  </a:lnTo>
                  <a:lnTo>
                    <a:pt x="28391" y="2808"/>
                  </a:lnTo>
                  <a:lnTo>
                    <a:pt x="30190" y="1229"/>
                  </a:lnTo>
                  <a:lnTo>
                    <a:pt x="30453" y="1053"/>
                  </a:lnTo>
                  <a:lnTo>
                    <a:pt x="30497" y="1009"/>
                  </a:lnTo>
                  <a:lnTo>
                    <a:pt x="30541" y="922"/>
                  </a:lnTo>
                  <a:lnTo>
                    <a:pt x="30541" y="878"/>
                  </a:lnTo>
                  <a:lnTo>
                    <a:pt x="30541" y="790"/>
                  </a:lnTo>
                  <a:lnTo>
                    <a:pt x="30497" y="746"/>
                  </a:lnTo>
                  <a:lnTo>
                    <a:pt x="30410" y="746"/>
                  </a:lnTo>
                  <a:lnTo>
                    <a:pt x="30366" y="702"/>
                  </a:lnTo>
                  <a:lnTo>
                    <a:pt x="30278" y="746"/>
                  </a:lnTo>
                  <a:lnTo>
                    <a:pt x="30015" y="922"/>
                  </a:lnTo>
                  <a:lnTo>
                    <a:pt x="29971" y="922"/>
                  </a:lnTo>
                  <a:lnTo>
                    <a:pt x="28172" y="2545"/>
                  </a:lnTo>
                  <a:lnTo>
                    <a:pt x="26767" y="3379"/>
                  </a:lnTo>
                  <a:lnTo>
                    <a:pt x="25846" y="3554"/>
                  </a:lnTo>
                  <a:lnTo>
                    <a:pt x="20975" y="2721"/>
                  </a:lnTo>
                  <a:lnTo>
                    <a:pt x="17289" y="1141"/>
                  </a:lnTo>
                  <a:lnTo>
                    <a:pt x="15051" y="132"/>
                  </a:lnTo>
                  <a:lnTo>
                    <a:pt x="14656"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 name="Google Shape;589;p7"/>
            <p:cNvSpPr/>
            <p:nvPr/>
          </p:nvSpPr>
          <p:spPr>
            <a:xfrm>
              <a:off x="3678350" y="670600"/>
              <a:ext cx="591300" cy="788775"/>
            </a:xfrm>
            <a:custGeom>
              <a:rect b="b" l="l" r="r" t="t"/>
              <a:pathLst>
                <a:path extrusionOk="0" h="31551" w="23652">
                  <a:moveTo>
                    <a:pt x="23433" y="1"/>
                  </a:moveTo>
                  <a:lnTo>
                    <a:pt x="23345" y="44"/>
                  </a:lnTo>
                  <a:lnTo>
                    <a:pt x="22204" y="1098"/>
                  </a:lnTo>
                  <a:lnTo>
                    <a:pt x="20449" y="2282"/>
                  </a:lnTo>
                  <a:lnTo>
                    <a:pt x="17421" y="4520"/>
                  </a:lnTo>
                  <a:lnTo>
                    <a:pt x="17377" y="4564"/>
                  </a:lnTo>
                  <a:lnTo>
                    <a:pt x="16763" y="5310"/>
                  </a:lnTo>
                  <a:lnTo>
                    <a:pt x="16719" y="5310"/>
                  </a:lnTo>
                  <a:lnTo>
                    <a:pt x="15315" y="7460"/>
                  </a:lnTo>
                  <a:lnTo>
                    <a:pt x="13691" y="9918"/>
                  </a:lnTo>
                  <a:lnTo>
                    <a:pt x="10181" y="14306"/>
                  </a:lnTo>
                  <a:lnTo>
                    <a:pt x="7592" y="17289"/>
                  </a:lnTo>
                  <a:lnTo>
                    <a:pt x="5485" y="20317"/>
                  </a:lnTo>
                  <a:lnTo>
                    <a:pt x="5442" y="20317"/>
                  </a:lnTo>
                  <a:lnTo>
                    <a:pt x="4520" y="22116"/>
                  </a:lnTo>
                  <a:lnTo>
                    <a:pt x="4520" y="22160"/>
                  </a:lnTo>
                  <a:lnTo>
                    <a:pt x="3730" y="25320"/>
                  </a:lnTo>
                  <a:lnTo>
                    <a:pt x="2896" y="26285"/>
                  </a:lnTo>
                  <a:lnTo>
                    <a:pt x="2019" y="27031"/>
                  </a:lnTo>
                  <a:lnTo>
                    <a:pt x="1975" y="27075"/>
                  </a:lnTo>
                  <a:lnTo>
                    <a:pt x="1141" y="28435"/>
                  </a:lnTo>
                  <a:lnTo>
                    <a:pt x="1097" y="28435"/>
                  </a:lnTo>
                  <a:lnTo>
                    <a:pt x="0" y="31331"/>
                  </a:lnTo>
                  <a:lnTo>
                    <a:pt x="0" y="31419"/>
                  </a:lnTo>
                  <a:lnTo>
                    <a:pt x="0" y="31463"/>
                  </a:lnTo>
                  <a:lnTo>
                    <a:pt x="44" y="31507"/>
                  </a:lnTo>
                  <a:lnTo>
                    <a:pt x="88" y="31551"/>
                  </a:lnTo>
                  <a:lnTo>
                    <a:pt x="264" y="31551"/>
                  </a:lnTo>
                  <a:lnTo>
                    <a:pt x="308" y="31463"/>
                  </a:lnTo>
                  <a:lnTo>
                    <a:pt x="1448" y="28611"/>
                  </a:lnTo>
                  <a:lnTo>
                    <a:pt x="2282" y="27294"/>
                  </a:lnTo>
                  <a:lnTo>
                    <a:pt x="3160" y="26548"/>
                  </a:lnTo>
                  <a:lnTo>
                    <a:pt x="3993" y="25495"/>
                  </a:lnTo>
                  <a:lnTo>
                    <a:pt x="4037" y="25451"/>
                  </a:lnTo>
                  <a:lnTo>
                    <a:pt x="4871" y="22248"/>
                  </a:lnTo>
                  <a:lnTo>
                    <a:pt x="5749" y="20493"/>
                  </a:lnTo>
                  <a:lnTo>
                    <a:pt x="7899" y="17509"/>
                  </a:lnTo>
                  <a:lnTo>
                    <a:pt x="10444" y="14525"/>
                  </a:lnTo>
                  <a:lnTo>
                    <a:pt x="13998" y="10137"/>
                  </a:lnTo>
                  <a:lnTo>
                    <a:pt x="15622" y="7680"/>
                  </a:lnTo>
                  <a:lnTo>
                    <a:pt x="17026" y="5530"/>
                  </a:lnTo>
                  <a:lnTo>
                    <a:pt x="17640" y="4784"/>
                  </a:lnTo>
                  <a:lnTo>
                    <a:pt x="20624" y="2546"/>
                  </a:lnTo>
                  <a:lnTo>
                    <a:pt x="22379" y="1405"/>
                  </a:lnTo>
                  <a:lnTo>
                    <a:pt x="22423" y="1361"/>
                  </a:lnTo>
                  <a:lnTo>
                    <a:pt x="23608" y="264"/>
                  </a:lnTo>
                  <a:lnTo>
                    <a:pt x="23652" y="220"/>
                  </a:lnTo>
                  <a:lnTo>
                    <a:pt x="23652" y="176"/>
                  </a:lnTo>
                  <a:lnTo>
                    <a:pt x="23652" y="88"/>
                  </a:lnTo>
                  <a:lnTo>
                    <a:pt x="23608" y="44"/>
                  </a:lnTo>
                  <a:lnTo>
                    <a:pt x="23564"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 name="Google Shape;590;p7"/>
            <p:cNvSpPr/>
            <p:nvPr/>
          </p:nvSpPr>
          <p:spPr>
            <a:xfrm>
              <a:off x="4188450" y="866975"/>
              <a:ext cx="520025" cy="931375"/>
            </a:xfrm>
            <a:custGeom>
              <a:rect b="b" l="l" r="r" t="t"/>
              <a:pathLst>
                <a:path extrusionOk="0" h="37255" w="20801">
                  <a:moveTo>
                    <a:pt x="8338" y="0"/>
                  </a:moveTo>
                  <a:lnTo>
                    <a:pt x="8250" y="44"/>
                  </a:lnTo>
                  <a:lnTo>
                    <a:pt x="8206" y="88"/>
                  </a:lnTo>
                  <a:lnTo>
                    <a:pt x="6978" y="2238"/>
                  </a:lnTo>
                  <a:lnTo>
                    <a:pt x="6978" y="2326"/>
                  </a:lnTo>
                  <a:lnTo>
                    <a:pt x="6934" y="3511"/>
                  </a:lnTo>
                  <a:lnTo>
                    <a:pt x="6934" y="3554"/>
                  </a:lnTo>
                  <a:lnTo>
                    <a:pt x="7636" y="6100"/>
                  </a:lnTo>
                  <a:lnTo>
                    <a:pt x="7329" y="11979"/>
                  </a:lnTo>
                  <a:lnTo>
                    <a:pt x="6012" y="16631"/>
                  </a:lnTo>
                  <a:lnTo>
                    <a:pt x="5091" y="19746"/>
                  </a:lnTo>
                  <a:lnTo>
                    <a:pt x="3599" y="22862"/>
                  </a:lnTo>
                  <a:lnTo>
                    <a:pt x="1054" y="28742"/>
                  </a:lnTo>
                  <a:lnTo>
                    <a:pt x="1054" y="28830"/>
                  </a:lnTo>
                  <a:lnTo>
                    <a:pt x="1098" y="29093"/>
                  </a:lnTo>
                  <a:lnTo>
                    <a:pt x="1" y="31199"/>
                  </a:lnTo>
                  <a:lnTo>
                    <a:pt x="1" y="31331"/>
                  </a:lnTo>
                  <a:lnTo>
                    <a:pt x="220" y="32077"/>
                  </a:lnTo>
                  <a:lnTo>
                    <a:pt x="220" y="32164"/>
                  </a:lnTo>
                  <a:lnTo>
                    <a:pt x="308" y="32208"/>
                  </a:lnTo>
                  <a:lnTo>
                    <a:pt x="1449" y="32647"/>
                  </a:lnTo>
                  <a:lnTo>
                    <a:pt x="1493" y="32647"/>
                  </a:lnTo>
                  <a:lnTo>
                    <a:pt x="5661" y="33130"/>
                  </a:lnTo>
                  <a:lnTo>
                    <a:pt x="6495" y="33656"/>
                  </a:lnTo>
                  <a:lnTo>
                    <a:pt x="7548" y="35236"/>
                  </a:lnTo>
                  <a:lnTo>
                    <a:pt x="7592" y="35280"/>
                  </a:lnTo>
                  <a:lnTo>
                    <a:pt x="8382" y="35763"/>
                  </a:lnTo>
                  <a:lnTo>
                    <a:pt x="8426" y="35807"/>
                  </a:lnTo>
                  <a:lnTo>
                    <a:pt x="9830" y="36201"/>
                  </a:lnTo>
                  <a:lnTo>
                    <a:pt x="11629" y="37211"/>
                  </a:lnTo>
                  <a:lnTo>
                    <a:pt x="11717" y="37255"/>
                  </a:lnTo>
                  <a:lnTo>
                    <a:pt x="13209" y="37255"/>
                  </a:lnTo>
                  <a:lnTo>
                    <a:pt x="14876" y="36947"/>
                  </a:lnTo>
                  <a:lnTo>
                    <a:pt x="14876" y="36904"/>
                  </a:lnTo>
                  <a:lnTo>
                    <a:pt x="16017" y="36421"/>
                  </a:lnTo>
                  <a:lnTo>
                    <a:pt x="16061" y="36421"/>
                  </a:lnTo>
                  <a:lnTo>
                    <a:pt x="17992" y="34929"/>
                  </a:lnTo>
                  <a:lnTo>
                    <a:pt x="18036" y="34929"/>
                  </a:lnTo>
                  <a:lnTo>
                    <a:pt x="19484" y="33130"/>
                  </a:lnTo>
                  <a:lnTo>
                    <a:pt x="19484" y="33086"/>
                  </a:lnTo>
                  <a:lnTo>
                    <a:pt x="19966" y="31857"/>
                  </a:lnTo>
                  <a:lnTo>
                    <a:pt x="19966" y="31813"/>
                  </a:lnTo>
                  <a:lnTo>
                    <a:pt x="20010" y="30409"/>
                  </a:lnTo>
                  <a:lnTo>
                    <a:pt x="19747" y="27206"/>
                  </a:lnTo>
                  <a:lnTo>
                    <a:pt x="19703" y="27162"/>
                  </a:lnTo>
                  <a:lnTo>
                    <a:pt x="19264" y="25977"/>
                  </a:lnTo>
                  <a:lnTo>
                    <a:pt x="19308" y="25056"/>
                  </a:lnTo>
                  <a:lnTo>
                    <a:pt x="19308" y="25012"/>
                  </a:lnTo>
                  <a:lnTo>
                    <a:pt x="19045" y="23652"/>
                  </a:lnTo>
                  <a:lnTo>
                    <a:pt x="19133" y="22511"/>
                  </a:lnTo>
                  <a:lnTo>
                    <a:pt x="19879" y="19220"/>
                  </a:lnTo>
                  <a:lnTo>
                    <a:pt x="20800" y="15534"/>
                  </a:lnTo>
                  <a:lnTo>
                    <a:pt x="20800" y="15490"/>
                  </a:lnTo>
                  <a:lnTo>
                    <a:pt x="20537" y="13647"/>
                  </a:lnTo>
                  <a:lnTo>
                    <a:pt x="20493" y="13603"/>
                  </a:lnTo>
                  <a:lnTo>
                    <a:pt x="20449" y="13559"/>
                  </a:lnTo>
                  <a:lnTo>
                    <a:pt x="20405" y="13515"/>
                  </a:lnTo>
                  <a:lnTo>
                    <a:pt x="20317" y="13515"/>
                  </a:lnTo>
                  <a:lnTo>
                    <a:pt x="20274" y="13559"/>
                  </a:lnTo>
                  <a:lnTo>
                    <a:pt x="20230" y="13603"/>
                  </a:lnTo>
                  <a:lnTo>
                    <a:pt x="20186" y="13647"/>
                  </a:lnTo>
                  <a:lnTo>
                    <a:pt x="20186" y="13735"/>
                  </a:lnTo>
                  <a:lnTo>
                    <a:pt x="20449" y="15490"/>
                  </a:lnTo>
                  <a:lnTo>
                    <a:pt x="19528" y="19132"/>
                  </a:lnTo>
                  <a:lnTo>
                    <a:pt x="18782" y="22423"/>
                  </a:lnTo>
                  <a:lnTo>
                    <a:pt x="18782" y="22467"/>
                  </a:lnTo>
                  <a:lnTo>
                    <a:pt x="18694" y="23652"/>
                  </a:lnTo>
                  <a:lnTo>
                    <a:pt x="18694" y="23696"/>
                  </a:lnTo>
                  <a:lnTo>
                    <a:pt x="18957" y="25056"/>
                  </a:lnTo>
                  <a:lnTo>
                    <a:pt x="18913" y="25977"/>
                  </a:lnTo>
                  <a:lnTo>
                    <a:pt x="18913" y="26065"/>
                  </a:lnTo>
                  <a:lnTo>
                    <a:pt x="19396" y="27250"/>
                  </a:lnTo>
                  <a:lnTo>
                    <a:pt x="19659" y="30409"/>
                  </a:lnTo>
                  <a:lnTo>
                    <a:pt x="19615" y="31770"/>
                  </a:lnTo>
                  <a:lnTo>
                    <a:pt x="19177" y="32954"/>
                  </a:lnTo>
                  <a:lnTo>
                    <a:pt x="17772" y="34666"/>
                  </a:lnTo>
                  <a:lnTo>
                    <a:pt x="15842" y="36114"/>
                  </a:lnTo>
                  <a:lnTo>
                    <a:pt x="14789" y="36596"/>
                  </a:lnTo>
                  <a:lnTo>
                    <a:pt x="13165" y="36904"/>
                  </a:lnTo>
                  <a:lnTo>
                    <a:pt x="11761" y="36904"/>
                  </a:lnTo>
                  <a:lnTo>
                    <a:pt x="9962" y="35894"/>
                  </a:lnTo>
                  <a:lnTo>
                    <a:pt x="8557" y="35455"/>
                  </a:lnTo>
                  <a:lnTo>
                    <a:pt x="7812" y="35017"/>
                  </a:lnTo>
                  <a:lnTo>
                    <a:pt x="6758" y="33437"/>
                  </a:lnTo>
                  <a:lnTo>
                    <a:pt x="6715" y="33393"/>
                  </a:lnTo>
                  <a:lnTo>
                    <a:pt x="5837" y="32823"/>
                  </a:lnTo>
                  <a:lnTo>
                    <a:pt x="5749" y="32779"/>
                  </a:lnTo>
                  <a:lnTo>
                    <a:pt x="1537" y="32340"/>
                  </a:lnTo>
                  <a:lnTo>
                    <a:pt x="527" y="31901"/>
                  </a:lnTo>
                  <a:lnTo>
                    <a:pt x="352" y="31331"/>
                  </a:lnTo>
                  <a:lnTo>
                    <a:pt x="1449" y="29224"/>
                  </a:lnTo>
                  <a:lnTo>
                    <a:pt x="1449" y="29093"/>
                  </a:lnTo>
                  <a:lnTo>
                    <a:pt x="1405" y="28830"/>
                  </a:lnTo>
                  <a:lnTo>
                    <a:pt x="3906" y="22993"/>
                  </a:lnTo>
                  <a:lnTo>
                    <a:pt x="5398" y="19922"/>
                  </a:lnTo>
                  <a:lnTo>
                    <a:pt x="5398" y="19878"/>
                  </a:lnTo>
                  <a:lnTo>
                    <a:pt x="6363" y="16762"/>
                  </a:lnTo>
                  <a:lnTo>
                    <a:pt x="7680" y="12067"/>
                  </a:lnTo>
                  <a:lnTo>
                    <a:pt x="7680" y="12023"/>
                  </a:lnTo>
                  <a:lnTo>
                    <a:pt x="7987" y="6100"/>
                  </a:lnTo>
                  <a:lnTo>
                    <a:pt x="7987" y="6056"/>
                  </a:lnTo>
                  <a:lnTo>
                    <a:pt x="7285" y="3467"/>
                  </a:lnTo>
                  <a:lnTo>
                    <a:pt x="7329" y="2370"/>
                  </a:lnTo>
                  <a:lnTo>
                    <a:pt x="8514" y="263"/>
                  </a:lnTo>
                  <a:lnTo>
                    <a:pt x="8557" y="220"/>
                  </a:lnTo>
                  <a:lnTo>
                    <a:pt x="8557" y="132"/>
                  </a:lnTo>
                  <a:lnTo>
                    <a:pt x="8514" y="88"/>
                  </a:lnTo>
                  <a:lnTo>
                    <a:pt x="8470" y="44"/>
                  </a:lnTo>
                  <a:lnTo>
                    <a:pt x="8382"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 name="Google Shape;591;p7"/>
            <p:cNvSpPr/>
            <p:nvPr/>
          </p:nvSpPr>
          <p:spPr>
            <a:xfrm>
              <a:off x="4063400" y="858200"/>
              <a:ext cx="670300" cy="974150"/>
            </a:xfrm>
            <a:custGeom>
              <a:rect b="b" l="l" r="r" t="t"/>
              <a:pathLst>
                <a:path extrusionOk="0" h="38966" w="26812">
                  <a:moveTo>
                    <a:pt x="12857" y="0"/>
                  </a:moveTo>
                  <a:lnTo>
                    <a:pt x="12814" y="44"/>
                  </a:lnTo>
                  <a:lnTo>
                    <a:pt x="12770" y="88"/>
                  </a:lnTo>
                  <a:lnTo>
                    <a:pt x="11365" y="2633"/>
                  </a:lnTo>
                  <a:lnTo>
                    <a:pt x="11322" y="2721"/>
                  </a:lnTo>
                  <a:lnTo>
                    <a:pt x="11234" y="4257"/>
                  </a:lnTo>
                  <a:lnTo>
                    <a:pt x="11234" y="4300"/>
                  </a:lnTo>
                  <a:lnTo>
                    <a:pt x="11717" y="6451"/>
                  </a:lnTo>
                  <a:lnTo>
                    <a:pt x="11322" y="11585"/>
                  </a:lnTo>
                  <a:lnTo>
                    <a:pt x="10751" y="13779"/>
                  </a:lnTo>
                  <a:lnTo>
                    <a:pt x="9522" y="17640"/>
                  </a:lnTo>
                  <a:lnTo>
                    <a:pt x="7899" y="20624"/>
                  </a:lnTo>
                  <a:lnTo>
                    <a:pt x="5749" y="24529"/>
                  </a:lnTo>
                  <a:lnTo>
                    <a:pt x="4564" y="26284"/>
                  </a:lnTo>
                  <a:lnTo>
                    <a:pt x="3511" y="27294"/>
                  </a:lnTo>
                  <a:lnTo>
                    <a:pt x="483" y="28347"/>
                  </a:lnTo>
                  <a:lnTo>
                    <a:pt x="395" y="28435"/>
                  </a:lnTo>
                  <a:lnTo>
                    <a:pt x="88" y="28786"/>
                  </a:lnTo>
                  <a:lnTo>
                    <a:pt x="44" y="28873"/>
                  </a:lnTo>
                  <a:lnTo>
                    <a:pt x="0" y="29883"/>
                  </a:lnTo>
                  <a:lnTo>
                    <a:pt x="44" y="29926"/>
                  </a:lnTo>
                  <a:lnTo>
                    <a:pt x="1843" y="33700"/>
                  </a:lnTo>
                  <a:lnTo>
                    <a:pt x="1887" y="34490"/>
                  </a:lnTo>
                  <a:lnTo>
                    <a:pt x="1887" y="34578"/>
                  </a:lnTo>
                  <a:lnTo>
                    <a:pt x="2282" y="35104"/>
                  </a:lnTo>
                  <a:lnTo>
                    <a:pt x="2370" y="35192"/>
                  </a:lnTo>
                  <a:lnTo>
                    <a:pt x="3950" y="35763"/>
                  </a:lnTo>
                  <a:lnTo>
                    <a:pt x="6714" y="36509"/>
                  </a:lnTo>
                  <a:lnTo>
                    <a:pt x="6758" y="36552"/>
                  </a:lnTo>
                  <a:lnTo>
                    <a:pt x="11190" y="36816"/>
                  </a:lnTo>
                  <a:lnTo>
                    <a:pt x="12375" y="37869"/>
                  </a:lnTo>
                  <a:lnTo>
                    <a:pt x="12462" y="37913"/>
                  </a:lnTo>
                  <a:lnTo>
                    <a:pt x="16807" y="38966"/>
                  </a:lnTo>
                  <a:lnTo>
                    <a:pt x="16851" y="38966"/>
                  </a:lnTo>
                  <a:lnTo>
                    <a:pt x="18957" y="38922"/>
                  </a:lnTo>
                  <a:lnTo>
                    <a:pt x="19001" y="38922"/>
                  </a:lnTo>
                  <a:lnTo>
                    <a:pt x="20712" y="38571"/>
                  </a:lnTo>
                  <a:lnTo>
                    <a:pt x="20756" y="38571"/>
                  </a:lnTo>
                  <a:lnTo>
                    <a:pt x="22423" y="37869"/>
                  </a:lnTo>
                  <a:lnTo>
                    <a:pt x="22467" y="37825"/>
                  </a:lnTo>
                  <a:lnTo>
                    <a:pt x="24047" y="36509"/>
                  </a:lnTo>
                  <a:lnTo>
                    <a:pt x="24091" y="36465"/>
                  </a:lnTo>
                  <a:lnTo>
                    <a:pt x="25802" y="34446"/>
                  </a:lnTo>
                  <a:lnTo>
                    <a:pt x="25802" y="34402"/>
                  </a:lnTo>
                  <a:lnTo>
                    <a:pt x="26416" y="32823"/>
                  </a:lnTo>
                  <a:lnTo>
                    <a:pt x="26416" y="32779"/>
                  </a:lnTo>
                  <a:lnTo>
                    <a:pt x="26548" y="31726"/>
                  </a:lnTo>
                  <a:lnTo>
                    <a:pt x="26153" y="26460"/>
                  </a:lnTo>
                  <a:lnTo>
                    <a:pt x="25451" y="24178"/>
                  </a:lnTo>
                  <a:lnTo>
                    <a:pt x="25363" y="22818"/>
                  </a:lnTo>
                  <a:lnTo>
                    <a:pt x="25934" y="19615"/>
                  </a:lnTo>
                  <a:lnTo>
                    <a:pt x="26811" y="15929"/>
                  </a:lnTo>
                  <a:lnTo>
                    <a:pt x="26811" y="15797"/>
                  </a:lnTo>
                  <a:lnTo>
                    <a:pt x="26109" y="14525"/>
                  </a:lnTo>
                  <a:lnTo>
                    <a:pt x="26065" y="14481"/>
                  </a:lnTo>
                  <a:lnTo>
                    <a:pt x="25978" y="14437"/>
                  </a:lnTo>
                  <a:lnTo>
                    <a:pt x="25934" y="14437"/>
                  </a:lnTo>
                  <a:lnTo>
                    <a:pt x="25846" y="14481"/>
                  </a:lnTo>
                  <a:lnTo>
                    <a:pt x="25802" y="14525"/>
                  </a:lnTo>
                  <a:lnTo>
                    <a:pt x="25758" y="14568"/>
                  </a:lnTo>
                  <a:lnTo>
                    <a:pt x="25758" y="14656"/>
                  </a:lnTo>
                  <a:lnTo>
                    <a:pt x="25802" y="14700"/>
                  </a:lnTo>
                  <a:lnTo>
                    <a:pt x="26460" y="15929"/>
                  </a:lnTo>
                  <a:lnTo>
                    <a:pt x="25583" y="19527"/>
                  </a:lnTo>
                  <a:lnTo>
                    <a:pt x="25012" y="22774"/>
                  </a:lnTo>
                  <a:lnTo>
                    <a:pt x="25012" y="22818"/>
                  </a:lnTo>
                  <a:lnTo>
                    <a:pt x="25100" y="24222"/>
                  </a:lnTo>
                  <a:lnTo>
                    <a:pt x="25100" y="24266"/>
                  </a:lnTo>
                  <a:lnTo>
                    <a:pt x="25802" y="26548"/>
                  </a:lnTo>
                  <a:lnTo>
                    <a:pt x="26197" y="31726"/>
                  </a:lnTo>
                  <a:lnTo>
                    <a:pt x="26065" y="32735"/>
                  </a:lnTo>
                  <a:lnTo>
                    <a:pt x="25495" y="34271"/>
                  </a:lnTo>
                  <a:lnTo>
                    <a:pt x="23828" y="36245"/>
                  </a:lnTo>
                  <a:lnTo>
                    <a:pt x="22248" y="37562"/>
                  </a:lnTo>
                  <a:lnTo>
                    <a:pt x="20624" y="38220"/>
                  </a:lnTo>
                  <a:lnTo>
                    <a:pt x="18913" y="38571"/>
                  </a:lnTo>
                  <a:lnTo>
                    <a:pt x="16851" y="38615"/>
                  </a:lnTo>
                  <a:lnTo>
                    <a:pt x="12594" y="37606"/>
                  </a:lnTo>
                  <a:lnTo>
                    <a:pt x="11365" y="36509"/>
                  </a:lnTo>
                  <a:lnTo>
                    <a:pt x="11278" y="36465"/>
                  </a:lnTo>
                  <a:lnTo>
                    <a:pt x="6802" y="36201"/>
                  </a:lnTo>
                  <a:lnTo>
                    <a:pt x="4081" y="35412"/>
                  </a:lnTo>
                  <a:lnTo>
                    <a:pt x="2545" y="34885"/>
                  </a:lnTo>
                  <a:lnTo>
                    <a:pt x="2238" y="34446"/>
                  </a:lnTo>
                  <a:lnTo>
                    <a:pt x="2194" y="33656"/>
                  </a:lnTo>
                  <a:lnTo>
                    <a:pt x="2151" y="33569"/>
                  </a:lnTo>
                  <a:lnTo>
                    <a:pt x="351" y="29839"/>
                  </a:lnTo>
                  <a:lnTo>
                    <a:pt x="395" y="28961"/>
                  </a:lnTo>
                  <a:lnTo>
                    <a:pt x="615" y="28698"/>
                  </a:lnTo>
                  <a:lnTo>
                    <a:pt x="3642" y="27601"/>
                  </a:lnTo>
                  <a:lnTo>
                    <a:pt x="3730" y="27557"/>
                  </a:lnTo>
                  <a:lnTo>
                    <a:pt x="4827" y="26548"/>
                  </a:lnTo>
                  <a:lnTo>
                    <a:pt x="4827" y="26504"/>
                  </a:lnTo>
                  <a:lnTo>
                    <a:pt x="6056" y="24749"/>
                  </a:lnTo>
                  <a:lnTo>
                    <a:pt x="6056" y="24705"/>
                  </a:lnTo>
                  <a:lnTo>
                    <a:pt x="8206" y="20799"/>
                  </a:lnTo>
                  <a:lnTo>
                    <a:pt x="9830" y="17772"/>
                  </a:lnTo>
                  <a:lnTo>
                    <a:pt x="9830" y="17728"/>
                  </a:lnTo>
                  <a:lnTo>
                    <a:pt x="11058" y="13910"/>
                  </a:lnTo>
                  <a:lnTo>
                    <a:pt x="11673" y="11672"/>
                  </a:lnTo>
                  <a:lnTo>
                    <a:pt x="11673" y="11628"/>
                  </a:lnTo>
                  <a:lnTo>
                    <a:pt x="11936" y="8206"/>
                  </a:lnTo>
                  <a:lnTo>
                    <a:pt x="12068" y="6451"/>
                  </a:lnTo>
                  <a:lnTo>
                    <a:pt x="12068" y="6407"/>
                  </a:lnTo>
                  <a:lnTo>
                    <a:pt x="11585" y="4257"/>
                  </a:lnTo>
                  <a:lnTo>
                    <a:pt x="11673" y="2765"/>
                  </a:lnTo>
                  <a:lnTo>
                    <a:pt x="13077" y="263"/>
                  </a:lnTo>
                  <a:lnTo>
                    <a:pt x="13077" y="220"/>
                  </a:lnTo>
                  <a:lnTo>
                    <a:pt x="13077" y="132"/>
                  </a:lnTo>
                  <a:lnTo>
                    <a:pt x="13077" y="88"/>
                  </a:lnTo>
                  <a:lnTo>
                    <a:pt x="12989" y="44"/>
                  </a:lnTo>
                  <a:lnTo>
                    <a:pt x="12945"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 name="Google Shape;592;p7"/>
            <p:cNvSpPr/>
            <p:nvPr/>
          </p:nvSpPr>
          <p:spPr>
            <a:xfrm>
              <a:off x="4019525" y="841725"/>
              <a:ext cx="410300" cy="1012575"/>
            </a:xfrm>
            <a:custGeom>
              <a:rect b="b" l="l" r="r" t="t"/>
              <a:pathLst>
                <a:path extrusionOk="0" h="40503" w="16412">
                  <a:moveTo>
                    <a:pt x="14349" y="1"/>
                  </a:moveTo>
                  <a:lnTo>
                    <a:pt x="14305" y="45"/>
                  </a:lnTo>
                  <a:lnTo>
                    <a:pt x="14261" y="89"/>
                  </a:lnTo>
                  <a:lnTo>
                    <a:pt x="12638" y="2809"/>
                  </a:lnTo>
                  <a:lnTo>
                    <a:pt x="12594" y="2897"/>
                  </a:lnTo>
                  <a:lnTo>
                    <a:pt x="12418" y="3906"/>
                  </a:lnTo>
                  <a:lnTo>
                    <a:pt x="12418" y="3950"/>
                  </a:lnTo>
                  <a:lnTo>
                    <a:pt x="12331" y="6013"/>
                  </a:lnTo>
                  <a:lnTo>
                    <a:pt x="12331" y="6056"/>
                  </a:lnTo>
                  <a:lnTo>
                    <a:pt x="12594" y="8119"/>
                  </a:lnTo>
                  <a:lnTo>
                    <a:pt x="12243" y="11234"/>
                  </a:lnTo>
                  <a:lnTo>
                    <a:pt x="11804" y="13165"/>
                  </a:lnTo>
                  <a:lnTo>
                    <a:pt x="10926" y="15578"/>
                  </a:lnTo>
                  <a:lnTo>
                    <a:pt x="9127" y="19440"/>
                  </a:lnTo>
                  <a:lnTo>
                    <a:pt x="7899" y="21415"/>
                  </a:lnTo>
                  <a:lnTo>
                    <a:pt x="4344" y="26549"/>
                  </a:lnTo>
                  <a:lnTo>
                    <a:pt x="3511" y="26724"/>
                  </a:lnTo>
                  <a:lnTo>
                    <a:pt x="3203" y="26505"/>
                  </a:lnTo>
                  <a:lnTo>
                    <a:pt x="2457" y="25539"/>
                  </a:lnTo>
                  <a:lnTo>
                    <a:pt x="2370" y="25451"/>
                  </a:lnTo>
                  <a:lnTo>
                    <a:pt x="1975" y="25276"/>
                  </a:lnTo>
                  <a:lnTo>
                    <a:pt x="1843" y="25276"/>
                  </a:lnTo>
                  <a:lnTo>
                    <a:pt x="1755" y="25364"/>
                  </a:lnTo>
                  <a:lnTo>
                    <a:pt x="44" y="28435"/>
                  </a:lnTo>
                  <a:lnTo>
                    <a:pt x="0" y="28567"/>
                  </a:lnTo>
                  <a:lnTo>
                    <a:pt x="220" y="29488"/>
                  </a:lnTo>
                  <a:lnTo>
                    <a:pt x="220" y="29532"/>
                  </a:lnTo>
                  <a:lnTo>
                    <a:pt x="1229" y="32165"/>
                  </a:lnTo>
                  <a:lnTo>
                    <a:pt x="2852" y="35588"/>
                  </a:lnTo>
                  <a:lnTo>
                    <a:pt x="3598" y="36509"/>
                  </a:lnTo>
                  <a:lnTo>
                    <a:pt x="3686" y="36553"/>
                  </a:lnTo>
                  <a:lnTo>
                    <a:pt x="4608" y="37080"/>
                  </a:lnTo>
                  <a:lnTo>
                    <a:pt x="7548" y="38133"/>
                  </a:lnTo>
                  <a:lnTo>
                    <a:pt x="11365" y="39405"/>
                  </a:lnTo>
                  <a:lnTo>
                    <a:pt x="14130" y="40151"/>
                  </a:lnTo>
                  <a:lnTo>
                    <a:pt x="14174" y="40195"/>
                  </a:lnTo>
                  <a:lnTo>
                    <a:pt x="16236" y="40459"/>
                  </a:lnTo>
                  <a:lnTo>
                    <a:pt x="16236" y="40502"/>
                  </a:lnTo>
                  <a:lnTo>
                    <a:pt x="16368" y="40459"/>
                  </a:lnTo>
                  <a:lnTo>
                    <a:pt x="16412" y="40327"/>
                  </a:lnTo>
                  <a:lnTo>
                    <a:pt x="16412" y="40283"/>
                  </a:lnTo>
                  <a:lnTo>
                    <a:pt x="16412" y="40195"/>
                  </a:lnTo>
                  <a:lnTo>
                    <a:pt x="16324" y="40151"/>
                  </a:lnTo>
                  <a:lnTo>
                    <a:pt x="16280" y="40151"/>
                  </a:lnTo>
                  <a:lnTo>
                    <a:pt x="14217" y="39844"/>
                  </a:lnTo>
                  <a:lnTo>
                    <a:pt x="11497" y="39054"/>
                  </a:lnTo>
                  <a:lnTo>
                    <a:pt x="7679" y="37826"/>
                  </a:lnTo>
                  <a:lnTo>
                    <a:pt x="4739" y="36773"/>
                  </a:lnTo>
                  <a:lnTo>
                    <a:pt x="3862" y="36290"/>
                  </a:lnTo>
                  <a:lnTo>
                    <a:pt x="3160" y="35412"/>
                  </a:lnTo>
                  <a:lnTo>
                    <a:pt x="1580" y="32034"/>
                  </a:lnTo>
                  <a:lnTo>
                    <a:pt x="571" y="29401"/>
                  </a:lnTo>
                  <a:lnTo>
                    <a:pt x="395" y="28567"/>
                  </a:lnTo>
                  <a:lnTo>
                    <a:pt x="1975" y="25671"/>
                  </a:lnTo>
                  <a:lnTo>
                    <a:pt x="2194" y="25759"/>
                  </a:lnTo>
                  <a:lnTo>
                    <a:pt x="2940" y="26724"/>
                  </a:lnTo>
                  <a:lnTo>
                    <a:pt x="2984" y="26768"/>
                  </a:lnTo>
                  <a:lnTo>
                    <a:pt x="3379" y="27075"/>
                  </a:lnTo>
                  <a:lnTo>
                    <a:pt x="3555" y="27075"/>
                  </a:lnTo>
                  <a:lnTo>
                    <a:pt x="4476" y="26856"/>
                  </a:lnTo>
                  <a:lnTo>
                    <a:pt x="4564" y="26768"/>
                  </a:lnTo>
                  <a:lnTo>
                    <a:pt x="8162" y="21634"/>
                  </a:lnTo>
                  <a:lnTo>
                    <a:pt x="9435" y="19615"/>
                  </a:lnTo>
                  <a:lnTo>
                    <a:pt x="9435" y="19572"/>
                  </a:lnTo>
                  <a:lnTo>
                    <a:pt x="11234" y="15710"/>
                  </a:lnTo>
                  <a:lnTo>
                    <a:pt x="12155" y="13253"/>
                  </a:lnTo>
                  <a:lnTo>
                    <a:pt x="12594" y="11278"/>
                  </a:lnTo>
                  <a:lnTo>
                    <a:pt x="12945" y="8163"/>
                  </a:lnTo>
                  <a:lnTo>
                    <a:pt x="12945" y="8119"/>
                  </a:lnTo>
                  <a:lnTo>
                    <a:pt x="12682" y="6013"/>
                  </a:lnTo>
                  <a:lnTo>
                    <a:pt x="12726" y="3994"/>
                  </a:lnTo>
                  <a:lnTo>
                    <a:pt x="12945" y="2985"/>
                  </a:lnTo>
                  <a:lnTo>
                    <a:pt x="14569" y="264"/>
                  </a:lnTo>
                  <a:lnTo>
                    <a:pt x="14569" y="220"/>
                  </a:lnTo>
                  <a:lnTo>
                    <a:pt x="14569" y="133"/>
                  </a:lnTo>
                  <a:lnTo>
                    <a:pt x="14525" y="89"/>
                  </a:lnTo>
                  <a:lnTo>
                    <a:pt x="14481" y="45"/>
                  </a:lnTo>
                  <a:lnTo>
                    <a:pt x="14437"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 name="Google Shape;593;p7"/>
            <p:cNvSpPr/>
            <p:nvPr/>
          </p:nvSpPr>
          <p:spPr>
            <a:xfrm>
              <a:off x="3981125" y="801150"/>
              <a:ext cx="444300" cy="1074000"/>
            </a:xfrm>
            <a:custGeom>
              <a:rect b="b" l="l" r="r" t="t"/>
              <a:pathLst>
                <a:path extrusionOk="0" h="42960" w="17772">
                  <a:moveTo>
                    <a:pt x="16192" y="0"/>
                  </a:moveTo>
                  <a:lnTo>
                    <a:pt x="16148" y="44"/>
                  </a:lnTo>
                  <a:lnTo>
                    <a:pt x="15183" y="1536"/>
                  </a:lnTo>
                  <a:lnTo>
                    <a:pt x="14437" y="2677"/>
                  </a:lnTo>
                  <a:lnTo>
                    <a:pt x="13910" y="3599"/>
                  </a:lnTo>
                  <a:lnTo>
                    <a:pt x="13691" y="3993"/>
                  </a:lnTo>
                  <a:lnTo>
                    <a:pt x="13516" y="4388"/>
                  </a:lnTo>
                  <a:lnTo>
                    <a:pt x="13340" y="4783"/>
                  </a:lnTo>
                  <a:lnTo>
                    <a:pt x="13252" y="5222"/>
                  </a:lnTo>
                  <a:lnTo>
                    <a:pt x="13165" y="5617"/>
                  </a:lnTo>
                  <a:lnTo>
                    <a:pt x="13121" y="6100"/>
                  </a:lnTo>
                  <a:lnTo>
                    <a:pt x="13077" y="7153"/>
                  </a:lnTo>
                  <a:lnTo>
                    <a:pt x="13165" y="8513"/>
                  </a:lnTo>
                  <a:lnTo>
                    <a:pt x="13252" y="10224"/>
                  </a:lnTo>
                  <a:lnTo>
                    <a:pt x="12726" y="13121"/>
                  </a:lnTo>
                  <a:lnTo>
                    <a:pt x="11892" y="15051"/>
                  </a:lnTo>
                  <a:lnTo>
                    <a:pt x="9873" y="19264"/>
                  </a:lnTo>
                  <a:lnTo>
                    <a:pt x="7636" y="23564"/>
                  </a:lnTo>
                  <a:lnTo>
                    <a:pt x="6012" y="25714"/>
                  </a:lnTo>
                  <a:lnTo>
                    <a:pt x="5134" y="26329"/>
                  </a:lnTo>
                  <a:lnTo>
                    <a:pt x="4520" y="26021"/>
                  </a:lnTo>
                  <a:lnTo>
                    <a:pt x="3774" y="25407"/>
                  </a:lnTo>
                  <a:lnTo>
                    <a:pt x="3642" y="25363"/>
                  </a:lnTo>
                  <a:lnTo>
                    <a:pt x="3291" y="25319"/>
                  </a:lnTo>
                  <a:lnTo>
                    <a:pt x="3204" y="25319"/>
                  </a:lnTo>
                  <a:lnTo>
                    <a:pt x="3160" y="25363"/>
                  </a:lnTo>
                  <a:lnTo>
                    <a:pt x="2545" y="26241"/>
                  </a:lnTo>
                  <a:lnTo>
                    <a:pt x="2502" y="26241"/>
                  </a:lnTo>
                  <a:lnTo>
                    <a:pt x="1799" y="27689"/>
                  </a:lnTo>
                  <a:lnTo>
                    <a:pt x="264" y="28961"/>
                  </a:lnTo>
                  <a:lnTo>
                    <a:pt x="220" y="29049"/>
                  </a:lnTo>
                  <a:lnTo>
                    <a:pt x="0" y="29707"/>
                  </a:lnTo>
                  <a:lnTo>
                    <a:pt x="0" y="29795"/>
                  </a:lnTo>
                  <a:lnTo>
                    <a:pt x="351" y="30760"/>
                  </a:lnTo>
                  <a:lnTo>
                    <a:pt x="2677" y="36202"/>
                  </a:lnTo>
                  <a:lnTo>
                    <a:pt x="2677" y="36245"/>
                  </a:lnTo>
                  <a:lnTo>
                    <a:pt x="3906" y="37913"/>
                  </a:lnTo>
                  <a:lnTo>
                    <a:pt x="4915" y="39054"/>
                  </a:lnTo>
                  <a:lnTo>
                    <a:pt x="4959" y="39098"/>
                  </a:lnTo>
                  <a:lnTo>
                    <a:pt x="6144" y="39800"/>
                  </a:lnTo>
                  <a:lnTo>
                    <a:pt x="6188" y="39800"/>
                  </a:lnTo>
                  <a:lnTo>
                    <a:pt x="8996" y="40853"/>
                  </a:lnTo>
                  <a:lnTo>
                    <a:pt x="14086" y="42389"/>
                  </a:lnTo>
                  <a:lnTo>
                    <a:pt x="14788" y="42389"/>
                  </a:lnTo>
                  <a:lnTo>
                    <a:pt x="17509" y="42959"/>
                  </a:lnTo>
                  <a:lnTo>
                    <a:pt x="17640" y="42959"/>
                  </a:lnTo>
                  <a:lnTo>
                    <a:pt x="17684" y="42915"/>
                  </a:lnTo>
                  <a:lnTo>
                    <a:pt x="17728" y="42871"/>
                  </a:lnTo>
                  <a:lnTo>
                    <a:pt x="17772" y="42828"/>
                  </a:lnTo>
                  <a:lnTo>
                    <a:pt x="17772" y="42740"/>
                  </a:lnTo>
                  <a:lnTo>
                    <a:pt x="17772" y="42696"/>
                  </a:lnTo>
                  <a:lnTo>
                    <a:pt x="17728" y="42652"/>
                  </a:lnTo>
                  <a:lnTo>
                    <a:pt x="17640" y="42608"/>
                  </a:lnTo>
                  <a:lnTo>
                    <a:pt x="17553" y="42608"/>
                  </a:lnTo>
                  <a:lnTo>
                    <a:pt x="14832" y="42038"/>
                  </a:lnTo>
                  <a:lnTo>
                    <a:pt x="14174" y="42038"/>
                  </a:lnTo>
                  <a:lnTo>
                    <a:pt x="9128" y="40502"/>
                  </a:lnTo>
                  <a:lnTo>
                    <a:pt x="6319" y="39493"/>
                  </a:lnTo>
                  <a:lnTo>
                    <a:pt x="5178" y="38834"/>
                  </a:lnTo>
                  <a:lnTo>
                    <a:pt x="4213" y="37694"/>
                  </a:lnTo>
                  <a:lnTo>
                    <a:pt x="2984" y="36026"/>
                  </a:lnTo>
                  <a:lnTo>
                    <a:pt x="702" y="30629"/>
                  </a:lnTo>
                  <a:lnTo>
                    <a:pt x="351" y="29751"/>
                  </a:lnTo>
                  <a:lnTo>
                    <a:pt x="527" y="29181"/>
                  </a:lnTo>
                  <a:lnTo>
                    <a:pt x="2019" y="27952"/>
                  </a:lnTo>
                  <a:lnTo>
                    <a:pt x="2063" y="27864"/>
                  </a:lnTo>
                  <a:lnTo>
                    <a:pt x="2809" y="26416"/>
                  </a:lnTo>
                  <a:lnTo>
                    <a:pt x="3379" y="25670"/>
                  </a:lnTo>
                  <a:lnTo>
                    <a:pt x="3555" y="25670"/>
                  </a:lnTo>
                  <a:lnTo>
                    <a:pt x="4301" y="26329"/>
                  </a:lnTo>
                  <a:lnTo>
                    <a:pt x="4345" y="26372"/>
                  </a:lnTo>
                  <a:lnTo>
                    <a:pt x="5091" y="26680"/>
                  </a:lnTo>
                  <a:lnTo>
                    <a:pt x="5178" y="26680"/>
                  </a:lnTo>
                  <a:lnTo>
                    <a:pt x="5266" y="26636"/>
                  </a:lnTo>
                  <a:lnTo>
                    <a:pt x="6231" y="25977"/>
                  </a:lnTo>
                  <a:lnTo>
                    <a:pt x="6275" y="25934"/>
                  </a:lnTo>
                  <a:lnTo>
                    <a:pt x="7943" y="23740"/>
                  </a:lnTo>
                  <a:lnTo>
                    <a:pt x="10181" y="19439"/>
                  </a:lnTo>
                  <a:lnTo>
                    <a:pt x="12199" y="15183"/>
                  </a:lnTo>
                  <a:lnTo>
                    <a:pt x="13077" y="13252"/>
                  </a:lnTo>
                  <a:lnTo>
                    <a:pt x="13077" y="13208"/>
                  </a:lnTo>
                  <a:lnTo>
                    <a:pt x="13603" y="10268"/>
                  </a:lnTo>
                  <a:lnTo>
                    <a:pt x="13603" y="10224"/>
                  </a:lnTo>
                  <a:lnTo>
                    <a:pt x="13516" y="8513"/>
                  </a:lnTo>
                  <a:lnTo>
                    <a:pt x="13428" y="7197"/>
                  </a:lnTo>
                  <a:lnTo>
                    <a:pt x="13472" y="6144"/>
                  </a:lnTo>
                  <a:lnTo>
                    <a:pt x="13516" y="5705"/>
                  </a:lnTo>
                  <a:lnTo>
                    <a:pt x="13603" y="5310"/>
                  </a:lnTo>
                  <a:lnTo>
                    <a:pt x="13691" y="4915"/>
                  </a:lnTo>
                  <a:lnTo>
                    <a:pt x="13823" y="4520"/>
                  </a:lnTo>
                  <a:lnTo>
                    <a:pt x="13998" y="4125"/>
                  </a:lnTo>
                  <a:lnTo>
                    <a:pt x="14218" y="3730"/>
                  </a:lnTo>
                  <a:lnTo>
                    <a:pt x="14744" y="2853"/>
                  </a:lnTo>
                  <a:lnTo>
                    <a:pt x="15490" y="1712"/>
                  </a:lnTo>
                  <a:lnTo>
                    <a:pt x="16456" y="264"/>
                  </a:lnTo>
                  <a:lnTo>
                    <a:pt x="16499" y="176"/>
                  </a:lnTo>
                  <a:lnTo>
                    <a:pt x="16499" y="132"/>
                  </a:lnTo>
                  <a:lnTo>
                    <a:pt x="16456" y="44"/>
                  </a:lnTo>
                  <a:lnTo>
                    <a:pt x="16412"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 name="Google Shape;594;p7"/>
            <p:cNvSpPr/>
            <p:nvPr/>
          </p:nvSpPr>
          <p:spPr>
            <a:xfrm>
              <a:off x="3930650" y="715575"/>
              <a:ext cx="492600" cy="1197950"/>
            </a:xfrm>
            <a:custGeom>
              <a:rect b="b" l="l" r="r" t="t"/>
              <a:pathLst>
                <a:path extrusionOk="0" h="47918" w="19704">
                  <a:moveTo>
                    <a:pt x="18080" y="1"/>
                  </a:moveTo>
                  <a:lnTo>
                    <a:pt x="17992" y="45"/>
                  </a:lnTo>
                  <a:lnTo>
                    <a:pt x="17948" y="88"/>
                  </a:lnTo>
                  <a:lnTo>
                    <a:pt x="17904" y="132"/>
                  </a:lnTo>
                  <a:lnTo>
                    <a:pt x="17904" y="176"/>
                  </a:lnTo>
                  <a:lnTo>
                    <a:pt x="17904" y="1668"/>
                  </a:lnTo>
                  <a:lnTo>
                    <a:pt x="17202" y="2853"/>
                  </a:lnTo>
                  <a:lnTo>
                    <a:pt x="15491" y="5530"/>
                  </a:lnTo>
                  <a:lnTo>
                    <a:pt x="14306" y="7811"/>
                  </a:lnTo>
                  <a:lnTo>
                    <a:pt x="14306" y="7855"/>
                  </a:lnTo>
                  <a:lnTo>
                    <a:pt x="13999" y="9391"/>
                  </a:lnTo>
                  <a:lnTo>
                    <a:pt x="13999" y="9435"/>
                  </a:lnTo>
                  <a:lnTo>
                    <a:pt x="13692" y="13691"/>
                  </a:lnTo>
                  <a:lnTo>
                    <a:pt x="12814" y="15008"/>
                  </a:lnTo>
                  <a:lnTo>
                    <a:pt x="10181" y="18211"/>
                  </a:lnTo>
                  <a:lnTo>
                    <a:pt x="6846" y="22072"/>
                  </a:lnTo>
                  <a:lnTo>
                    <a:pt x="4213" y="25100"/>
                  </a:lnTo>
                  <a:lnTo>
                    <a:pt x="4213" y="25144"/>
                  </a:lnTo>
                  <a:lnTo>
                    <a:pt x="3467" y="26548"/>
                  </a:lnTo>
                  <a:lnTo>
                    <a:pt x="3424" y="26636"/>
                  </a:lnTo>
                  <a:lnTo>
                    <a:pt x="3292" y="28391"/>
                  </a:lnTo>
                  <a:lnTo>
                    <a:pt x="2853" y="29357"/>
                  </a:lnTo>
                  <a:lnTo>
                    <a:pt x="1844" y="30278"/>
                  </a:lnTo>
                  <a:lnTo>
                    <a:pt x="133" y="30980"/>
                  </a:lnTo>
                  <a:lnTo>
                    <a:pt x="45" y="31068"/>
                  </a:lnTo>
                  <a:lnTo>
                    <a:pt x="1" y="31068"/>
                  </a:lnTo>
                  <a:lnTo>
                    <a:pt x="1" y="31200"/>
                  </a:lnTo>
                  <a:lnTo>
                    <a:pt x="176" y="34052"/>
                  </a:lnTo>
                  <a:lnTo>
                    <a:pt x="176" y="34096"/>
                  </a:lnTo>
                  <a:lnTo>
                    <a:pt x="922" y="36772"/>
                  </a:lnTo>
                  <a:lnTo>
                    <a:pt x="2941" y="41555"/>
                  </a:lnTo>
                  <a:lnTo>
                    <a:pt x="2985" y="41599"/>
                  </a:lnTo>
                  <a:lnTo>
                    <a:pt x="3950" y="42521"/>
                  </a:lnTo>
                  <a:lnTo>
                    <a:pt x="3994" y="42521"/>
                  </a:lnTo>
                  <a:lnTo>
                    <a:pt x="8163" y="45373"/>
                  </a:lnTo>
                  <a:lnTo>
                    <a:pt x="8163" y="45417"/>
                  </a:lnTo>
                  <a:lnTo>
                    <a:pt x="10883" y="46470"/>
                  </a:lnTo>
                  <a:lnTo>
                    <a:pt x="14920" y="47742"/>
                  </a:lnTo>
                  <a:lnTo>
                    <a:pt x="14964" y="47742"/>
                  </a:lnTo>
                  <a:lnTo>
                    <a:pt x="17641" y="47655"/>
                  </a:lnTo>
                  <a:lnTo>
                    <a:pt x="19177" y="47918"/>
                  </a:lnTo>
                  <a:lnTo>
                    <a:pt x="19221" y="47918"/>
                  </a:lnTo>
                  <a:lnTo>
                    <a:pt x="19528" y="47874"/>
                  </a:lnTo>
                  <a:lnTo>
                    <a:pt x="19615" y="47830"/>
                  </a:lnTo>
                  <a:lnTo>
                    <a:pt x="19659" y="47786"/>
                  </a:lnTo>
                  <a:lnTo>
                    <a:pt x="19703" y="47742"/>
                  </a:lnTo>
                  <a:lnTo>
                    <a:pt x="19703" y="47655"/>
                  </a:lnTo>
                  <a:lnTo>
                    <a:pt x="19659" y="47611"/>
                  </a:lnTo>
                  <a:lnTo>
                    <a:pt x="19615" y="47567"/>
                  </a:lnTo>
                  <a:lnTo>
                    <a:pt x="19572" y="47523"/>
                  </a:lnTo>
                  <a:lnTo>
                    <a:pt x="19484" y="47523"/>
                  </a:lnTo>
                  <a:lnTo>
                    <a:pt x="19221" y="47567"/>
                  </a:lnTo>
                  <a:lnTo>
                    <a:pt x="17685" y="47304"/>
                  </a:lnTo>
                  <a:lnTo>
                    <a:pt x="17641" y="47304"/>
                  </a:lnTo>
                  <a:lnTo>
                    <a:pt x="15008" y="47391"/>
                  </a:lnTo>
                  <a:lnTo>
                    <a:pt x="11015" y="46119"/>
                  </a:lnTo>
                  <a:lnTo>
                    <a:pt x="8338" y="45066"/>
                  </a:lnTo>
                  <a:lnTo>
                    <a:pt x="4213" y="42214"/>
                  </a:lnTo>
                  <a:lnTo>
                    <a:pt x="3248" y="41380"/>
                  </a:lnTo>
                  <a:lnTo>
                    <a:pt x="1273" y="36641"/>
                  </a:lnTo>
                  <a:lnTo>
                    <a:pt x="527" y="34008"/>
                  </a:lnTo>
                  <a:lnTo>
                    <a:pt x="352" y="31287"/>
                  </a:lnTo>
                  <a:lnTo>
                    <a:pt x="1975" y="30585"/>
                  </a:lnTo>
                  <a:lnTo>
                    <a:pt x="2063" y="30541"/>
                  </a:lnTo>
                  <a:lnTo>
                    <a:pt x="3116" y="29576"/>
                  </a:lnTo>
                  <a:lnTo>
                    <a:pt x="3160" y="29532"/>
                  </a:lnTo>
                  <a:lnTo>
                    <a:pt x="3643" y="28523"/>
                  </a:lnTo>
                  <a:lnTo>
                    <a:pt x="3643" y="28435"/>
                  </a:lnTo>
                  <a:lnTo>
                    <a:pt x="3775" y="26680"/>
                  </a:lnTo>
                  <a:lnTo>
                    <a:pt x="4521" y="25320"/>
                  </a:lnTo>
                  <a:lnTo>
                    <a:pt x="7110" y="22292"/>
                  </a:lnTo>
                  <a:lnTo>
                    <a:pt x="10444" y="18430"/>
                  </a:lnTo>
                  <a:lnTo>
                    <a:pt x="13121" y="15227"/>
                  </a:lnTo>
                  <a:lnTo>
                    <a:pt x="13999" y="13867"/>
                  </a:lnTo>
                  <a:lnTo>
                    <a:pt x="14043" y="13779"/>
                  </a:lnTo>
                  <a:lnTo>
                    <a:pt x="14350" y="9435"/>
                  </a:lnTo>
                  <a:lnTo>
                    <a:pt x="14657" y="7943"/>
                  </a:lnTo>
                  <a:lnTo>
                    <a:pt x="15798" y="5705"/>
                  </a:lnTo>
                  <a:lnTo>
                    <a:pt x="17509" y="3028"/>
                  </a:lnTo>
                  <a:lnTo>
                    <a:pt x="18211" y="1844"/>
                  </a:lnTo>
                  <a:lnTo>
                    <a:pt x="18255" y="1756"/>
                  </a:lnTo>
                  <a:lnTo>
                    <a:pt x="18255" y="176"/>
                  </a:lnTo>
                  <a:lnTo>
                    <a:pt x="18255" y="132"/>
                  </a:lnTo>
                  <a:lnTo>
                    <a:pt x="18211" y="88"/>
                  </a:lnTo>
                  <a:lnTo>
                    <a:pt x="18124" y="45"/>
                  </a:lnTo>
                  <a:lnTo>
                    <a:pt x="18080"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 name="Google Shape;595;p7"/>
            <p:cNvSpPr/>
            <p:nvPr/>
          </p:nvSpPr>
          <p:spPr>
            <a:xfrm>
              <a:off x="3904325" y="661825"/>
              <a:ext cx="515625" cy="1271450"/>
            </a:xfrm>
            <a:custGeom>
              <a:rect b="b" l="l" r="r" t="t"/>
              <a:pathLst>
                <a:path extrusionOk="0" h="50858" w="20625">
                  <a:moveTo>
                    <a:pt x="18913" y="1"/>
                  </a:moveTo>
                  <a:lnTo>
                    <a:pt x="18825" y="44"/>
                  </a:lnTo>
                  <a:lnTo>
                    <a:pt x="18782" y="88"/>
                  </a:lnTo>
                  <a:lnTo>
                    <a:pt x="18782" y="132"/>
                  </a:lnTo>
                  <a:lnTo>
                    <a:pt x="18080" y="4125"/>
                  </a:lnTo>
                  <a:lnTo>
                    <a:pt x="16280" y="6978"/>
                  </a:lnTo>
                  <a:lnTo>
                    <a:pt x="14964" y="9347"/>
                  </a:lnTo>
                  <a:lnTo>
                    <a:pt x="14964" y="9391"/>
                  </a:lnTo>
                  <a:lnTo>
                    <a:pt x="14525" y="10707"/>
                  </a:lnTo>
                  <a:lnTo>
                    <a:pt x="14525" y="10751"/>
                  </a:lnTo>
                  <a:lnTo>
                    <a:pt x="13955" y="15271"/>
                  </a:lnTo>
                  <a:lnTo>
                    <a:pt x="13516" y="15885"/>
                  </a:lnTo>
                  <a:lnTo>
                    <a:pt x="12375" y="17202"/>
                  </a:lnTo>
                  <a:lnTo>
                    <a:pt x="10444" y="19352"/>
                  </a:lnTo>
                  <a:lnTo>
                    <a:pt x="8075" y="21941"/>
                  </a:lnTo>
                  <a:lnTo>
                    <a:pt x="4564" y="25802"/>
                  </a:lnTo>
                  <a:lnTo>
                    <a:pt x="4564" y="25846"/>
                  </a:lnTo>
                  <a:lnTo>
                    <a:pt x="3423" y="27514"/>
                  </a:lnTo>
                  <a:lnTo>
                    <a:pt x="3423" y="27645"/>
                  </a:lnTo>
                  <a:lnTo>
                    <a:pt x="3555" y="30366"/>
                  </a:lnTo>
                  <a:lnTo>
                    <a:pt x="3160" y="31419"/>
                  </a:lnTo>
                  <a:lnTo>
                    <a:pt x="2502" y="31989"/>
                  </a:lnTo>
                  <a:lnTo>
                    <a:pt x="132" y="32867"/>
                  </a:lnTo>
                  <a:lnTo>
                    <a:pt x="45" y="32955"/>
                  </a:lnTo>
                  <a:lnTo>
                    <a:pt x="1" y="33042"/>
                  </a:lnTo>
                  <a:lnTo>
                    <a:pt x="396" y="37562"/>
                  </a:lnTo>
                  <a:lnTo>
                    <a:pt x="1010" y="39844"/>
                  </a:lnTo>
                  <a:lnTo>
                    <a:pt x="2502" y="43793"/>
                  </a:lnTo>
                  <a:lnTo>
                    <a:pt x="2546" y="43881"/>
                  </a:lnTo>
                  <a:lnTo>
                    <a:pt x="3423" y="44846"/>
                  </a:lnTo>
                  <a:lnTo>
                    <a:pt x="3467" y="44890"/>
                  </a:lnTo>
                  <a:lnTo>
                    <a:pt x="7504" y="47655"/>
                  </a:lnTo>
                  <a:lnTo>
                    <a:pt x="9172" y="48620"/>
                  </a:lnTo>
                  <a:lnTo>
                    <a:pt x="9216" y="48620"/>
                  </a:lnTo>
                  <a:lnTo>
                    <a:pt x="11848" y="49717"/>
                  </a:lnTo>
                  <a:lnTo>
                    <a:pt x="15491" y="50858"/>
                  </a:lnTo>
                  <a:lnTo>
                    <a:pt x="15534" y="50858"/>
                  </a:lnTo>
                  <a:lnTo>
                    <a:pt x="18694" y="50682"/>
                  </a:lnTo>
                  <a:lnTo>
                    <a:pt x="20054" y="50858"/>
                  </a:lnTo>
                  <a:lnTo>
                    <a:pt x="20098" y="50858"/>
                  </a:lnTo>
                  <a:lnTo>
                    <a:pt x="20449" y="50814"/>
                  </a:lnTo>
                  <a:lnTo>
                    <a:pt x="20537" y="50770"/>
                  </a:lnTo>
                  <a:lnTo>
                    <a:pt x="20581" y="50726"/>
                  </a:lnTo>
                  <a:lnTo>
                    <a:pt x="20625" y="50682"/>
                  </a:lnTo>
                  <a:lnTo>
                    <a:pt x="20625" y="50595"/>
                  </a:lnTo>
                  <a:lnTo>
                    <a:pt x="20581" y="50507"/>
                  </a:lnTo>
                  <a:lnTo>
                    <a:pt x="20537" y="50463"/>
                  </a:lnTo>
                  <a:lnTo>
                    <a:pt x="20405" y="50463"/>
                  </a:lnTo>
                  <a:lnTo>
                    <a:pt x="20054" y="50507"/>
                  </a:lnTo>
                  <a:lnTo>
                    <a:pt x="18694" y="50331"/>
                  </a:lnTo>
                  <a:lnTo>
                    <a:pt x="15578" y="50507"/>
                  </a:lnTo>
                  <a:lnTo>
                    <a:pt x="11980" y="49410"/>
                  </a:lnTo>
                  <a:lnTo>
                    <a:pt x="9347" y="48313"/>
                  </a:lnTo>
                  <a:lnTo>
                    <a:pt x="7680" y="47347"/>
                  </a:lnTo>
                  <a:lnTo>
                    <a:pt x="3687" y="44583"/>
                  </a:lnTo>
                  <a:lnTo>
                    <a:pt x="2809" y="43661"/>
                  </a:lnTo>
                  <a:lnTo>
                    <a:pt x="1361" y="39756"/>
                  </a:lnTo>
                  <a:lnTo>
                    <a:pt x="703" y="37518"/>
                  </a:lnTo>
                  <a:lnTo>
                    <a:pt x="396" y="33130"/>
                  </a:lnTo>
                  <a:lnTo>
                    <a:pt x="2634" y="32296"/>
                  </a:lnTo>
                  <a:lnTo>
                    <a:pt x="2677" y="32296"/>
                  </a:lnTo>
                  <a:lnTo>
                    <a:pt x="3423" y="31638"/>
                  </a:lnTo>
                  <a:lnTo>
                    <a:pt x="3467" y="31550"/>
                  </a:lnTo>
                  <a:lnTo>
                    <a:pt x="3906" y="30453"/>
                  </a:lnTo>
                  <a:lnTo>
                    <a:pt x="3906" y="30410"/>
                  </a:lnTo>
                  <a:lnTo>
                    <a:pt x="3774" y="27689"/>
                  </a:lnTo>
                  <a:lnTo>
                    <a:pt x="4871" y="26065"/>
                  </a:lnTo>
                  <a:lnTo>
                    <a:pt x="8338" y="22160"/>
                  </a:lnTo>
                  <a:lnTo>
                    <a:pt x="10708" y="19615"/>
                  </a:lnTo>
                  <a:lnTo>
                    <a:pt x="12638" y="17421"/>
                  </a:lnTo>
                  <a:lnTo>
                    <a:pt x="13779" y="16105"/>
                  </a:lnTo>
                  <a:lnTo>
                    <a:pt x="14262" y="15446"/>
                  </a:lnTo>
                  <a:lnTo>
                    <a:pt x="14306" y="15359"/>
                  </a:lnTo>
                  <a:lnTo>
                    <a:pt x="14876" y="10795"/>
                  </a:lnTo>
                  <a:lnTo>
                    <a:pt x="15271" y="9479"/>
                  </a:lnTo>
                  <a:lnTo>
                    <a:pt x="16544" y="7153"/>
                  </a:lnTo>
                  <a:lnTo>
                    <a:pt x="18387" y="4301"/>
                  </a:lnTo>
                  <a:lnTo>
                    <a:pt x="18387" y="4213"/>
                  </a:lnTo>
                  <a:lnTo>
                    <a:pt x="19133" y="220"/>
                  </a:lnTo>
                  <a:lnTo>
                    <a:pt x="19089" y="132"/>
                  </a:lnTo>
                  <a:lnTo>
                    <a:pt x="19089" y="88"/>
                  </a:lnTo>
                  <a:lnTo>
                    <a:pt x="19045" y="44"/>
                  </a:lnTo>
                  <a:lnTo>
                    <a:pt x="18957"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 name="Google Shape;596;p7"/>
            <p:cNvSpPr/>
            <p:nvPr/>
          </p:nvSpPr>
          <p:spPr>
            <a:xfrm>
              <a:off x="3881300" y="681575"/>
              <a:ext cx="525475" cy="1276950"/>
            </a:xfrm>
            <a:custGeom>
              <a:rect b="b" l="l" r="r" t="t"/>
              <a:pathLst>
                <a:path extrusionOk="0" h="51078" w="21019">
                  <a:moveTo>
                    <a:pt x="19176" y="0"/>
                  </a:moveTo>
                  <a:lnTo>
                    <a:pt x="19132" y="44"/>
                  </a:lnTo>
                  <a:lnTo>
                    <a:pt x="19088" y="88"/>
                  </a:lnTo>
                  <a:lnTo>
                    <a:pt x="19044" y="132"/>
                  </a:lnTo>
                  <a:lnTo>
                    <a:pt x="18255" y="3291"/>
                  </a:lnTo>
                  <a:lnTo>
                    <a:pt x="16455" y="6231"/>
                  </a:lnTo>
                  <a:lnTo>
                    <a:pt x="16412" y="6231"/>
                  </a:lnTo>
                  <a:lnTo>
                    <a:pt x="15007" y="9127"/>
                  </a:lnTo>
                  <a:lnTo>
                    <a:pt x="15007" y="9171"/>
                  </a:lnTo>
                  <a:lnTo>
                    <a:pt x="13998" y="13559"/>
                  </a:lnTo>
                  <a:lnTo>
                    <a:pt x="11980" y="16104"/>
                  </a:lnTo>
                  <a:lnTo>
                    <a:pt x="9829" y="18606"/>
                  </a:lnTo>
                  <a:lnTo>
                    <a:pt x="7284" y="21370"/>
                  </a:lnTo>
                  <a:lnTo>
                    <a:pt x="3160" y="26197"/>
                  </a:lnTo>
                  <a:lnTo>
                    <a:pt x="3116" y="26285"/>
                  </a:lnTo>
                  <a:lnTo>
                    <a:pt x="3116" y="26329"/>
                  </a:lnTo>
                  <a:lnTo>
                    <a:pt x="3555" y="30146"/>
                  </a:lnTo>
                  <a:lnTo>
                    <a:pt x="3247" y="30629"/>
                  </a:lnTo>
                  <a:lnTo>
                    <a:pt x="1799" y="31155"/>
                  </a:lnTo>
                  <a:lnTo>
                    <a:pt x="176" y="31506"/>
                  </a:lnTo>
                  <a:lnTo>
                    <a:pt x="88" y="31594"/>
                  </a:lnTo>
                  <a:lnTo>
                    <a:pt x="44" y="31682"/>
                  </a:lnTo>
                  <a:lnTo>
                    <a:pt x="0" y="32516"/>
                  </a:lnTo>
                  <a:lnTo>
                    <a:pt x="0" y="32560"/>
                  </a:lnTo>
                  <a:lnTo>
                    <a:pt x="527" y="38747"/>
                  </a:lnTo>
                  <a:lnTo>
                    <a:pt x="571" y="38834"/>
                  </a:lnTo>
                  <a:lnTo>
                    <a:pt x="1799" y="41862"/>
                  </a:lnTo>
                  <a:lnTo>
                    <a:pt x="2107" y="43617"/>
                  </a:lnTo>
                  <a:lnTo>
                    <a:pt x="2194" y="43749"/>
                  </a:lnTo>
                  <a:lnTo>
                    <a:pt x="4388" y="45460"/>
                  </a:lnTo>
                  <a:lnTo>
                    <a:pt x="7284" y="47084"/>
                  </a:lnTo>
                  <a:lnTo>
                    <a:pt x="8250" y="47830"/>
                  </a:lnTo>
                  <a:lnTo>
                    <a:pt x="10137" y="48927"/>
                  </a:lnTo>
                  <a:lnTo>
                    <a:pt x="12682" y="50024"/>
                  </a:lnTo>
                  <a:lnTo>
                    <a:pt x="15973" y="51033"/>
                  </a:lnTo>
                  <a:lnTo>
                    <a:pt x="16017" y="51077"/>
                  </a:lnTo>
                  <a:lnTo>
                    <a:pt x="16061" y="51077"/>
                  </a:lnTo>
                  <a:lnTo>
                    <a:pt x="19176" y="50594"/>
                  </a:lnTo>
                  <a:lnTo>
                    <a:pt x="20756" y="50814"/>
                  </a:lnTo>
                  <a:lnTo>
                    <a:pt x="20800" y="50814"/>
                  </a:lnTo>
                  <a:lnTo>
                    <a:pt x="20887" y="50858"/>
                  </a:lnTo>
                  <a:lnTo>
                    <a:pt x="20931" y="50814"/>
                  </a:lnTo>
                  <a:lnTo>
                    <a:pt x="21019" y="50770"/>
                  </a:lnTo>
                  <a:lnTo>
                    <a:pt x="21019" y="50682"/>
                  </a:lnTo>
                  <a:lnTo>
                    <a:pt x="21019" y="50638"/>
                  </a:lnTo>
                  <a:lnTo>
                    <a:pt x="21019" y="50594"/>
                  </a:lnTo>
                  <a:lnTo>
                    <a:pt x="20975" y="50507"/>
                  </a:lnTo>
                  <a:lnTo>
                    <a:pt x="20931" y="50507"/>
                  </a:lnTo>
                  <a:lnTo>
                    <a:pt x="20843" y="50463"/>
                  </a:lnTo>
                  <a:lnTo>
                    <a:pt x="19220" y="50243"/>
                  </a:lnTo>
                  <a:lnTo>
                    <a:pt x="19176" y="50243"/>
                  </a:lnTo>
                  <a:lnTo>
                    <a:pt x="16017" y="50726"/>
                  </a:lnTo>
                  <a:lnTo>
                    <a:pt x="12813" y="49673"/>
                  </a:lnTo>
                  <a:lnTo>
                    <a:pt x="10312" y="48620"/>
                  </a:lnTo>
                  <a:lnTo>
                    <a:pt x="8425" y="47523"/>
                  </a:lnTo>
                  <a:lnTo>
                    <a:pt x="7504" y="46777"/>
                  </a:lnTo>
                  <a:lnTo>
                    <a:pt x="7460" y="46777"/>
                  </a:lnTo>
                  <a:lnTo>
                    <a:pt x="4564" y="45153"/>
                  </a:lnTo>
                  <a:lnTo>
                    <a:pt x="2458" y="43486"/>
                  </a:lnTo>
                  <a:lnTo>
                    <a:pt x="2107" y="41774"/>
                  </a:lnTo>
                  <a:lnTo>
                    <a:pt x="878" y="38703"/>
                  </a:lnTo>
                  <a:lnTo>
                    <a:pt x="351" y="32516"/>
                  </a:lnTo>
                  <a:lnTo>
                    <a:pt x="395" y="31814"/>
                  </a:lnTo>
                  <a:lnTo>
                    <a:pt x="1887" y="31463"/>
                  </a:lnTo>
                  <a:lnTo>
                    <a:pt x="3423" y="30936"/>
                  </a:lnTo>
                  <a:lnTo>
                    <a:pt x="3511" y="30848"/>
                  </a:lnTo>
                  <a:lnTo>
                    <a:pt x="3862" y="30234"/>
                  </a:lnTo>
                  <a:lnTo>
                    <a:pt x="3906" y="30146"/>
                  </a:lnTo>
                  <a:lnTo>
                    <a:pt x="3467" y="26372"/>
                  </a:lnTo>
                  <a:lnTo>
                    <a:pt x="7548" y="21633"/>
                  </a:lnTo>
                  <a:lnTo>
                    <a:pt x="10093" y="18825"/>
                  </a:lnTo>
                  <a:lnTo>
                    <a:pt x="12287" y="16324"/>
                  </a:lnTo>
                  <a:lnTo>
                    <a:pt x="14305" y="13779"/>
                  </a:lnTo>
                  <a:lnTo>
                    <a:pt x="14349" y="13691"/>
                  </a:lnTo>
                  <a:lnTo>
                    <a:pt x="15358" y="9259"/>
                  </a:lnTo>
                  <a:lnTo>
                    <a:pt x="16763" y="6407"/>
                  </a:lnTo>
                  <a:lnTo>
                    <a:pt x="18562" y="3467"/>
                  </a:lnTo>
                  <a:lnTo>
                    <a:pt x="18606" y="3423"/>
                  </a:lnTo>
                  <a:lnTo>
                    <a:pt x="19395" y="220"/>
                  </a:lnTo>
                  <a:lnTo>
                    <a:pt x="19395" y="176"/>
                  </a:lnTo>
                  <a:lnTo>
                    <a:pt x="19352" y="88"/>
                  </a:lnTo>
                  <a:lnTo>
                    <a:pt x="19308" y="44"/>
                  </a:lnTo>
                  <a:lnTo>
                    <a:pt x="19264"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 name="Google Shape;597;p7"/>
            <p:cNvSpPr/>
            <p:nvPr/>
          </p:nvSpPr>
          <p:spPr>
            <a:xfrm>
              <a:off x="3850575" y="669500"/>
              <a:ext cx="549625" cy="1310950"/>
            </a:xfrm>
            <a:custGeom>
              <a:rect b="b" l="l" r="r" t="t"/>
              <a:pathLst>
                <a:path extrusionOk="0" h="52438" w="21985">
                  <a:moveTo>
                    <a:pt x="19835" y="1"/>
                  </a:moveTo>
                  <a:lnTo>
                    <a:pt x="19791" y="45"/>
                  </a:lnTo>
                  <a:lnTo>
                    <a:pt x="19747" y="132"/>
                  </a:lnTo>
                  <a:lnTo>
                    <a:pt x="18957" y="3336"/>
                  </a:lnTo>
                  <a:lnTo>
                    <a:pt x="18430" y="4433"/>
                  </a:lnTo>
                  <a:lnTo>
                    <a:pt x="17158" y="6319"/>
                  </a:lnTo>
                  <a:lnTo>
                    <a:pt x="17114" y="6319"/>
                  </a:lnTo>
                  <a:lnTo>
                    <a:pt x="15798" y="9040"/>
                  </a:lnTo>
                  <a:lnTo>
                    <a:pt x="15095" y="11892"/>
                  </a:lnTo>
                  <a:lnTo>
                    <a:pt x="14437" y="13165"/>
                  </a:lnTo>
                  <a:lnTo>
                    <a:pt x="12243" y="16017"/>
                  </a:lnTo>
                  <a:lnTo>
                    <a:pt x="10093" y="18430"/>
                  </a:lnTo>
                  <a:lnTo>
                    <a:pt x="7767" y="21063"/>
                  </a:lnTo>
                  <a:lnTo>
                    <a:pt x="3599" y="25890"/>
                  </a:lnTo>
                  <a:lnTo>
                    <a:pt x="3555" y="26022"/>
                  </a:lnTo>
                  <a:lnTo>
                    <a:pt x="3599" y="26899"/>
                  </a:lnTo>
                  <a:lnTo>
                    <a:pt x="3862" y="29357"/>
                  </a:lnTo>
                  <a:lnTo>
                    <a:pt x="3730" y="30892"/>
                  </a:lnTo>
                  <a:lnTo>
                    <a:pt x="2063" y="31156"/>
                  </a:lnTo>
                  <a:lnTo>
                    <a:pt x="659" y="31463"/>
                  </a:lnTo>
                  <a:lnTo>
                    <a:pt x="571" y="31507"/>
                  </a:lnTo>
                  <a:lnTo>
                    <a:pt x="264" y="31814"/>
                  </a:lnTo>
                  <a:lnTo>
                    <a:pt x="176" y="31902"/>
                  </a:lnTo>
                  <a:lnTo>
                    <a:pt x="1" y="32692"/>
                  </a:lnTo>
                  <a:lnTo>
                    <a:pt x="1" y="32735"/>
                  </a:lnTo>
                  <a:lnTo>
                    <a:pt x="308" y="34973"/>
                  </a:lnTo>
                  <a:lnTo>
                    <a:pt x="834" y="40546"/>
                  </a:lnTo>
                  <a:lnTo>
                    <a:pt x="834" y="40590"/>
                  </a:lnTo>
                  <a:lnTo>
                    <a:pt x="1405" y="42082"/>
                  </a:lnTo>
                  <a:lnTo>
                    <a:pt x="1361" y="45461"/>
                  </a:lnTo>
                  <a:lnTo>
                    <a:pt x="1361" y="45548"/>
                  </a:lnTo>
                  <a:lnTo>
                    <a:pt x="1405" y="45592"/>
                  </a:lnTo>
                  <a:lnTo>
                    <a:pt x="1493" y="45636"/>
                  </a:lnTo>
                  <a:lnTo>
                    <a:pt x="1536" y="45636"/>
                  </a:lnTo>
                  <a:lnTo>
                    <a:pt x="2941" y="45548"/>
                  </a:lnTo>
                  <a:lnTo>
                    <a:pt x="4213" y="46294"/>
                  </a:lnTo>
                  <a:lnTo>
                    <a:pt x="6934" y="47918"/>
                  </a:lnTo>
                  <a:lnTo>
                    <a:pt x="6978" y="47918"/>
                  </a:lnTo>
                  <a:lnTo>
                    <a:pt x="8294" y="48532"/>
                  </a:lnTo>
                  <a:lnTo>
                    <a:pt x="10181" y="49849"/>
                  </a:lnTo>
                  <a:lnTo>
                    <a:pt x="10225" y="49893"/>
                  </a:lnTo>
                  <a:lnTo>
                    <a:pt x="12594" y="51077"/>
                  </a:lnTo>
                  <a:lnTo>
                    <a:pt x="12638" y="51077"/>
                  </a:lnTo>
                  <a:lnTo>
                    <a:pt x="16324" y="52438"/>
                  </a:lnTo>
                  <a:lnTo>
                    <a:pt x="17333" y="52438"/>
                  </a:lnTo>
                  <a:lnTo>
                    <a:pt x="20405" y="51911"/>
                  </a:lnTo>
                  <a:lnTo>
                    <a:pt x="21765" y="52087"/>
                  </a:lnTo>
                  <a:lnTo>
                    <a:pt x="21853" y="52087"/>
                  </a:lnTo>
                  <a:lnTo>
                    <a:pt x="21897" y="52043"/>
                  </a:lnTo>
                  <a:lnTo>
                    <a:pt x="21941" y="51999"/>
                  </a:lnTo>
                  <a:lnTo>
                    <a:pt x="21985" y="51955"/>
                  </a:lnTo>
                  <a:lnTo>
                    <a:pt x="21985" y="51867"/>
                  </a:lnTo>
                  <a:lnTo>
                    <a:pt x="21941" y="51823"/>
                  </a:lnTo>
                  <a:lnTo>
                    <a:pt x="21897" y="51779"/>
                  </a:lnTo>
                  <a:lnTo>
                    <a:pt x="21809" y="51736"/>
                  </a:lnTo>
                  <a:lnTo>
                    <a:pt x="20449" y="51560"/>
                  </a:lnTo>
                  <a:lnTo>
                    <a:pt x="20405" y="51560"/>
                  </a:lnTo>
                  <a:lnTo>
                    <a:pt x="17290" y="52087"/>
                  </a:lnTo>
                  <a:lnTo>
                    <a:pt x="16412" y="52087"/>
                  </a:lnTo>
                  <a:lnTo>
                    <a:pt x="12726" y="50770"/>
                  </a:lnTo>
                  <a:lnTo>
                    <a:pt x="10356" y="49585"/>
                  </a:lnTo>
                  <a:lnTo>
                    <a:pt x="8470" y="48225"/>
                  </a:lnTo>
                  <a:lnTo>
                    <a:pt x="7109" y="47611"/>
                  </a:lnTo>
                  <a:lnTo>
                    <a:pt x="4389" y="45987"/>
                  </a:lnTo>
                  <a:lnTo>
                    <a:pt x="3072" y="45197"/>
                  </a:lnTo>
                  <a:lnTo>
                    <a:pt x="2941" y="45197"/>
                  </a:lnTo>
                  <a:lnTo>
                    <a:pt x="1712" y="45285"/>
                  </a:lnTo>
                  <a:lnTo>
                    <a:pt x="1756" y="42082"/>
                  </a:lnTo>
                  <a:lnTo>
                    <a:pt x="1756" y="41994"/>
                  </a:lnTo>
                  <a:lnTo>
                    <a:pt x="1185" y="40458"/>
                  </a:lnTo>
                  <a:lnTo>
                    <a:pt x="659" y="34929"/>
                  </a:lnTo>
                  <a:lnTo>
                    <a:pt x="352" y="32735"/>
                  </a:lnTo>
                  <a:lnTo>
                    <a:pt x="527" y="32033"/>
                  </a:lnTo>
                  <a:lnTo>
                    <a:pt x="790" y="31770"/>
                  </a:lnTo>
                  <a:lnTo>
                    <a:pt x="2151" y="31463"/>
                  </a:lnTo>
                  <a:lnTo>
                    <a:pt x="3906" y="31243"/>
                  </a:lnTo>
                  <a:lnTo>
                    <a:pt x="3994" y="31200"/>
                  </a:lnTo>
                  <a:lnTo>
                    <a:pt x="4038" y="31068"/>
                  </a:lnTo>
                  <a:lnTo>
                    <a:pt x="4213" y="29401"/>
                  </a:lnTo>
                  <a:lnTo>
                    <a:pt x="4213" y="29357"/>
                  </a:lnTo>
                  <a:lnTo>
                    <a:pt x="3950" y="26855"/>
                  </a:lnTo>
                  <a:lnTo>
                    <a:pt x="3906" y="26066"/>
                  </a:lnTo>
                  <a:lnTo>
                    <a:pt x="8031" y="21283"/>
                  </a:lnTo>
                  <a:lnTo>
                    <a:pt x="10356" y="18694"/>
                  </a:lnTo>
                  <a:lnTo>
                    <a:pt x="12507" y="16236"/>
                  </a:lnTo>
                  <a:lnTo>
                    <a:pt x="14701" y="13340"/>
                  </a:lnTo>
                  <a:lnTo>
                    <a:pt x="14744" y="13340"/>
                  </a:lnTo>
                  <a:lnTo>
                    <a:pt x="15403" y="12024"/>
                  </a:lnTo>
                  <a:lnTo>
                    <a:pt x="15447" y="11980"/>
                  </a:lnTo>
                  <a:lnTo>
                    <a:pt x="16149" y="9172"/>
                  </a:lnTo>
                  <a:lnTo>
                    <a:pt x="17421" y="6495"/>
                  </a:lnTo>
                  <a:lnTo>
                    <a:pt x="18694" y="4608"/>
                  </a:lnTo>
                  <a:lnTo>
                    <a:pt x="19308" y="3511"/>
                  </a:lnTo>
                  <a:lnTo>
                    <a:pt x="19308" y="3467"/>
                  </a:lnTo>
                  <a:lnTo>
                    <a:pt x="20098" y="220"/>
                  </a:lnTo>
                  <a:lnTo>
                    <a:pt x="20098" y="132"/>
                  </a:lnTo>
                  <a:lnTo>
                    <a:pt x="20098" y="88"/>
                  </a:lnTo>
                  <a:lnTo>
                    <a:pt x="20054"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 name="Google Shape;598;p7"/>
            <p:cNvSpPr/>
            <p:nvPr/>
          </p:nvSpPr>
          <p:spPr>
            <a:xfrm>
              <a:off x="3590575" y="1937650"/>
              <a:ext cx="1971375" cy="750375"/>
            </a:xfrm>
            <a:custGeom>
              <a:rect b="b" l="l" r="r" t="t"/>
              <a:pathLst>
                <a:path extrusionOk="0" h="30015" w="78855">
                  <a:moveTo>
                    <a:pt x="75344" y="0"/>
                  </a:moveTo>
                  <a:lnTo>
                    <a:pt x="75256" y="44"/>
                  </a:lnTo>
                  <a:lnTo>
                    <a:pt x="72228" y="1536"/>
                  </a:lnTo>
                  <a:lnTo>
                    <a:pt x="66655" y="3511"/>
                  </a:lnTo>
                  <a:lnTo>
                    <a:pt x="62531" y="4959"/>
                  </a:lnTo>
                  <a:lnTo>
                    <a:pt x="59020" y="6231"/>
                  </a:lnTo>
                  <a:lnTo>
                    <a:pt x="55905" y="7284"/>
                  </a:lnTo>
                  <a:lnTo>
                    <a:pt x="51955" y="7416"/>
                  </a:lnTo>
                  <a:lnTo>
                    <a:pt x="51868" y="7460"/>
                  </a:lnTo>
                  <a:lnTo>
                    <a:pt x="48489" y="9171"/>
                  </a:lnTo>
                  <a:lnTo>
                    <a:pt x="43662" y="11716"/>
                  </a:lnTo>
                  <a:lnTo>
                    <a:pt x="40898" y="12726"/>
                  </a:lnTo>
                  <a:lnTo>
                    <a:pt x="35895" y="13735"/>
                  </a:lnTo>
                  <a:lnTo>
                    <a:pt x="32341" y="14349"/>
                  </a:lnTo>
                  <a:lnTo>
                    <a:pt x="29050" y="14832"/>
                  </a:lnTo>
                  <a:lnTo>
                    <a:pt x="27382" y="15227"/>
                  </a:lnTo>
                  <a:lnTo>
                    <a:pt x="26636" y="15534"/>
                  </a:lnTo>
                  <a:lnTo>
                    <a:pt x="25803" y="15490"/>
                  </a:lnTo>
                  <a:lnTo>
                    <a:pt x="25759" y="15490"/>
                  </a:lnTo>
                  <a:lnTo>
                    <a:pt x="25320" y="15622"/>
                  </a:lnTo>
                  <a:lnTo>
                    <a:pt x="25232" y="15666"/>
                  </a:lnTo>
                  <a:lnTo>
                    <a:pt x="25188" y="15753"/>
                  </a:lnTo>
                  <a:lnTo>
                    <a:pt x="24398" y="20098"/>
                  </a:lnTo>
                  <a:lnTo>
                    <a:pt x="24135" y="22555"/>
                  </a:lnTo>
                  <a:lnTo>
                    <a:pt x="23696" y="24529"/>
                  </a:lnTo>
                  <a:lnTo>
                    <a:pt x="22863" y="26680"/>
                  </a:lnTo>
                  <a:lnTo>
                    <a:pt x="21766" y="28698"/>
                  </a:lnTo>
                  <a:lnTo>
                    <a:pt x="20888" y="29532"/>
                  </a:lnTo>
                  <a:lnTo>
                    <a:pt x="20318" y="29663"/>
                  </a:lnTo>
                  <a:lnTo>
                    <a:pt x="17509" y="29181"/>
                  </a:lnTo>
                  <a:lnTo>
                    <a:pt x="11805" y="27820"/>
                  </a:lnTo>
                  <a:lnTo>
                    <a:pt x="7285" y="27075"/>
                  </a:lnTo>
                  <a:lnTo>
                    <a:pt x="5223" y="27075"/>
                  </a:lnTo>
                  <a:lnTo>
                    <a:pt x="220" y="25363"/>
                  </a:lnTo>
                  <a:lnTo>
                    <a:pt x="176" y="25363"/>
                  </a:lnTo>
                  <a:lnTo>
                    <a:pt x="89" y="25407"/>
                  </a:lnTo>
                  <a:lnTo>
                    <a:pt x="45" y="25407"/>
                  </a:lnTo>
                  <a:lnTo>
                    <a:pt x="1" y="25495"/>
                  </a:lnTo>
                  <a:lnTo>
                    <a:pt x="1" y="25539"/>
                  </a:lnTo>
                  <a:lnTo>
                    <a:pt x="45" y="25626"/>
                  </a:lnTo>
                  <a:lnTo>
                    <a:pt x="89" y="25670"/>
                  </a:lnTo>
                  <a:lnTo>
                    <a:pt x="133" y="25714"/>
                  </a:lnTo>
                  <a:lnTo>
                    <a:pt x="5135" y="27426"/>
                  </a:lnTo>
                  <a:lnTo>
                    <a:pt x="7241" y="27426"/>
                  </a:lnTo>
                  <a:lnTo>
                    <a:pt x="11717" y="28172"/>
                  </a:lnTo>
                  <a:lnTo>
                    <a:pt x="17465" y="29532"/>
                  </a:lnTo>
                  <a:lnTo>
                    <a:pt x="20318" y="30014"/>
                  </a:lnTo>
                  <a:lnTo>
                    <a:pt x="20361" y="30014"/>
                  </a:lnTo>
                  <a:lnTo>
                    <a:pt x="21020" y="29883"/>
                  </a:lnTo>
                  <a:lnTo>
                    <a:pt x="21107" y="29839"/>
                  </a:lnTo>
                  <a:lnTo>
                    <a:pt x="22029" y="28961"/>
                  </a:lnTo>
                  <a:lnTo>
                    <a:pt x="22073" y="28917"/>
                  </a:lnTo>
                  <a:lnTo>
                    <a:pt x="23170" y="26855"/>
                  </a:lnTo>
                  <a:lnTo>
                    <a:pt x="23170" y="26811"/>
                  </a:lnTo>
                  <a:lnTo>
                    <a:pt x="24047" y="24661"/>
                  </a:lnTo>
                  <a:lnTo>
                    <a:pt x="24486" y="22643"/>
                  </a:lnTo>
                  <a:lnTo>
                    <a:pt x="24486" y="22599"/>
                  </a:lnTo>
                  <a:lnTo>
                    <a:pt x="24750" y="20141"/>
                  </a:lnTo>
                  <a:lnTo>
                    <a:pt x="25495" y="15929"/>
                  </a:lnTo>
                  <a:lnTo>
                    <a:pt x="25847" y="15841"/>
                  </a:lnTo>
                  <a:lnTo>
                    <a:pt x="26680" y="15885"/>
                  </a:lnTo>
                  <a:lnTo>
                    <a:pt x="26724" y="15885"/>
                  </a:lnTo>
                  <a:lnTo>
                    <a:pt x="27514" y="15578"/>
                  </a:lnTo>
                  <a:lnTo>
                    <a:pt x="29094" y="15183"/>
                  </a:lnTo>
                  <a:lnTo>
                    <a:pt x="32385" y="14700"/>
                  </a:lnTo>
                  <a:lnTo>
                    <a:pt x="35939" y="14086"/>
                  </a:lnTo>
                  <a:lnTo>
                    <a:pt x="40985" y="13077"/>
                  </a:lnTo>
                  <a:lnTo>
                    <a:pt x="41029" y="13077"/>
                  </a:lnTo>
                  <a:lnTo>
                    <a:pt x="43794" y="12067"/>
                  </a:lnTo>
                  <a:lnTo>
                    <a:pt x="43838" y="12067"/>
                  </a:lnTo>
                  <a:lnTo>
                    <a:pt x="48664" y="9479"/>
                  </a:lnTo>
                  <a:lnTo>
                    <a:pt x="51999" y="7767"/>
                  </a:lnTo>
                  <a:lnTo>
                    <a:pt x="55905" y="7636"/>
                  </a:lnTo>
                  <a:lnTo>
                    <a:pt x="55992" y="7592"/>
                  </a:lnTo>
                  <a:lnTo>
                    <a:pt x="59152" y="6539"/>
                  </a:lnTo>
                  <a:lnTo>
                    <a:pt x="62662" y="5310"/>
                  </a:lnTo>
                  <a:lnTo>
                    <a:pt x="66787" y="3862"/>
                  </a:lnTo>
                  <a:lnTo>
                    <a:pt x="72360" y="1887"/>
                  </a:lnTo>
                  <a:lnTo>
                    <a:pt x="72360" y="1843"/>
                  </a:lnTo>
                  <a:lnTo>
                    <a:pt x="75256" y="439"/>
                  </a:lnTo>
                  <a:lnTo>
                    <a:pt x="76572" y="4783"/>
                  </a:lnTo>
                  <a:lnTo>
                    <a:pt x="78196" y="10356"/>
                  </a:lnTo>
                  <a:lnTo>
                    <a:pt x="78503" y="11409"/>
                  </a:lnTo>
                  <a:lnTo>
                    <a:pt x="78547" y="11453"/>
                  </a:lnTo>
                  <a:lnTo>
                    <a:pt x="78591" y="11497"/>
                  </a:lnTo>
                  <a:lnTo>
                    <a:pt x="78766" y="11497"/>
                  </a:lnTo>
                  <a:lnTo>
                    <a:pt x="78810" y="11409"/>
                  </a:lnTo>
                  <a:lnTo>
                    <a:pt x="78854" y="11365"/>
                  </a:lnTo>
                  <a:lnTo>
                    <a:pt x="78854" y="11278"/>
                  </a:lnTo>
                  <a:lnTo>
                    <a:pt x="78503" y="10268"/>
                  </a:lnTo>
                  <a:lnTo>
                    <a:pt x="76923" y="4696"/>
                  </a:lnTo>
                  <a:lnTo>
                    <a:pt x="75519" y="132"/>
                  </a:lnTo>
                  <a:lnTo>
                    <a:pt x="75475" y="88"/>
                  </a:lnTo>
                  <a:lnTo>
                    <a:pt x="75432" y="44"/>
                  </a:lnTo>
                  <a:lnTo>
                    <a:pt x="75344"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 name="Google Shape;599;p7"/>
            <p:cNvSpPr/>
            <p:nvPr/>
          </p:nvSpPr>
          <p:spPr>
            <a:xfrm>
              <a:off x="3469925" y="764950"/>
              <a:ext cx="299500" cy="582525"/>
            </a:xfrm>
            <a:custGeom>
              <a:rect b="b" l="l" r="r" t="t"/>
              <a:pathLst>
                <a:path extrusionOk="0" h="23301" w="11980">
                  <a:moveTo>
                    <a:pt x="11760" y="0"/>
                  </a:moveTo>
                  <a:lnTo>
                    <a:pt x="11716" y="44"/>
                  </a:lnTo>
                  <a:lnTo>
                    <a:pt x="11672" y="88"/>
                  </a:lnTo>
                  <a:lnTo>
                    <a:pt x="8381" y="6100"/>
                  </a:lnTo>
                  <a:lnTo>
                    <a:pt x="7065" y="8030"/>
                  </a:lnTo>
                  <a:lnTo>
                    <a:pt x="7065" y="8074"/>
                  </a:lnTo>
                  <a:lnTo>
                    <a:pt x="6275" y="9654"/>
                  </a:lnTo>
                  <a:lnTo>
                    <a:pt x="4651" y="13998"/>
                  </a:lnTo>
                  <a:lnTo>
                    <a:pt x="3247" y="17860"/>
                  </a:lnTo>
                  <a:lnTo>
                    <a:pt x="2019" y="20229"/>
                  </a:lnTo>
                  <a:lnTo>
                    <a:pt x="44" y="23037"/>
                  </a:lnTo>
                  <a:lnTo>
                    <a:pt x="0" y="23081"/>
                  </a:lnTo>
                  <a:lnTo>
                    <a:pt x="0" y="23169"/>
                  </a:lnTo>
                  <a:lnTo>
                    <a:pt x="44" y="23213"/>
                  </a:lnTo>
                  <a:lnTo>
                    <a:pt x="88" y="23257"/>
                  </a:lnTo>
                  <a:lnTo>
                    <a:pt x="176" y="23301"/>
                  </a:lnTo>
                  <a:lnTo>
                    <a:pt x="263" y="23301"/>
                  </a:lnTo>
                  <a:lnTo>
                    <a:pt x="307" y="23257"/>
                  </a:lnTo>
                  <a:lnTo>
                    <a:pt x="2326" y="20449"/>
                  </a:lnTo>
                  <a:lnTo>
                    <a:pt x="2326" y="20405"/>
                  </a:lnTo>
                  <a:lnTo>
                    <a:pt x="3598" y="18035"/>
                  </a:lnTo>
                  <a:lnTo>
                    <a:pt x="3598" y="17991"/>
                  </a:lnTo>
                  <a:lnTo>
                    <a:pt x="5002" y="14130"/>
                  </a:lnTo>
                  <a:lnTo>
                    <a:pt x="6582" y="9786"/>
                  </a:lnTo>
                  <a:lnTo>
                    <a:pt x="7372" y="8206"/>
                  </a:lnTo>
                  <a:lnTo>
                    <a:pt x="8645" y="6275"/>
                  </a:lnTo>
                  <a:lnTo>
                    <a:pt x="11979" y="264"/>
                  </a:lnTo>
                  <a:lnTo>
                    <a:pt x="11979" y="176"/>
                  </a:lnTo>
                  <a:lnTo>
                    <a:pt x="11979" y="132"/>
                  </a:lnTo>
                  <a:lnTo>
                    <a:pt x="11936" y="88"/>
                  </a:lnTo>
                  <a:lnTo>
                    <a:pt x="11892"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 name="Google Shape;600;p7"/>
            <p:cNvSpPr/>
            <p:nvPr/>
          </p:nvSpPr>
          <p:spPr>
            <a:xfrm>
              <a:off x="3619100" y="2026500"/>
              <a:ext cx="1900050" cy="686750"/>
            </a:xfrm>
            <a:custGeom>
              <a:rect b="b" l="l" r="r" t="t"/>
              <a:pathLst>
                <a:path extrusionOk="0" h="27470" w="76002">
                  <a:moveTo>
                    <a:pt x="71877" y="1"/>
                  </a:moveTo>
                  <a:lnTo>
                    <a:pt x="70473" y="45"/>
                  </a:lnTo>
                  <a:lnTo>
                    <a:pt x="70429" y="88"/>
                  </a:lnTo>
                  <a:lnTo>
                    <a:pt x="64900" y="1975"/>
                  </a:lnTo>
                  <a:lnTo>
                    <a:pt x="58230" y="4345"/>
                  </a:lnTo>
                  <a:lnTo>
                    <a:pt x="55510" y="5222"/>
                  </a:lnTo>
                  <a:lnTo>
                    <a:pt x="51385" y="5266"/>
                  </a:lnTo>
                  <a:lnTo>
                    <a:pt x="51341" y="5310"/>
                  </a:lnTo>
                  <a:lnTo>
                    <a:pt x="48225" y="6802"/>
                  </a:lnTo>
                  <a:lnTo>
                    <a:pt x="45461" y="8250"/>
                  </a:lnTo>
                  <a:lnTo>
                    <a:pt x="43311" y="9391"/>
                  </a:lnTo>
                  <a:lnTo>
                    <a:pt x="40590" y="10313"/>
                  </a:lnTo>
                  <a:lnTo>
                    <a:pt x="34842" y="11322"/>
                  </a:lnTo>
                  <a:lnTo>
                    <a:pt x="29137" y="12331"/>
                  </a:lnTo>
                  <a:lnTo>
                    <a:pt x="25934" y="12682"/>
                  </a:lnTo>
                  <a:lnTo>
                    <a:pt x="25057" y="12858"/>
                  </a:lnTo>
                  <a:lnTo>
                    <a:pt x="24969" y="12901"/>
                  </a:lnTo>
                  <a:lnTo>
                    <a:pt x="24925" y="12989"/>
                  </a:lnTo>
                  <a:lnTo>
                    <a:pt x="24398" y="15973"/>
                  </a:lnTo>
                  <a:lnTo>
                    <a:pt x="24135" y="18430"/>
                  </a:lnTo>
                  <a:lnTo>
                    <a:pt x="23082" y="22072"/>
                  </a:lnTo>
                  <a:lnTo>
                    <a:pt x="21722" y="24837"/>
                  </a:lnTo>
                  <a:lnTo>
                    <a:pt x="20581" y="26373"/>
                  </a:lnTo>
                  <a:lnTo>
                    <a:pt x="19923" y="26899"/>
                  </a:lnTo>
                  <a:lnTo>
                    <a:pt x="19045" y="27119"/>
                  </a:lnTo>
                  <a:lnTo>
                    <a:pt x="15886" y="26592"/>
                  </a:lnTo>
                  <a:lnTo>
                    <a:pt x="10444" y="25320"/>
                  </a:lnTo>
                  <a:lnTo>
                    <a:pt x="6320" y="24574"/>
                  </a:lnTo>
                  <a:lnTo>
                    <a:pt x="6276" y="24574"/>
                  </a:lnTo>
                  <a:lnTo>
                    <a:pt x="3643" y="24530"/>
                  </a:lnTo>
                  <a:lnTo>
                    <a:pt x="264" y="23301"/>
                  </a:lnTo>
                  <a:lnTo>
                    <a:pt x="132" y="23301"/>
                  </a:lnTo>
                  <a:lnTo>
                    <a:pt x="45" y="23345"/>
                  </a:lnTo>
                  <a:lnTo>
                    <a:pt x="45" y="23433"/>
                  </a:lnTo>
                  <a:lnTo>
                    <a:pt x="1" y="23477"/>
                  </a:lnTo>
                  <a:lnTo>
                    <a:pt x="45" y="23564"/>
                  </a:lnTo>
                  <a:lnTo>
                    <a:pt x="89" y="23608"/>
                  </a:lnTo>
                  <a:lnTo>
                    <a:pt x="132" y="23652"/>
                  </a:lnTo>
                  <a:lnTo>
                    <a:pt x="3511" y="24881"/>
                  </a:lnTo>
                  <a:lnTo>
                    <a:pt x="3599" y="24881"/>
                  </a:lnTo>
                  <a:lnTo>
                    <a:pt x="6276" y="24925"/>
                  </a:lnTo>
                  <a:lnTo>
                    <a:pt x="10357" y="25671"/>
                  </a:lnTo>
                  <a:lnTo>
                    <a:pt x="15842" y="26943"/>
                  </a:lnTo>
                  <a:lnTo>
                    <a:pt x="19045" y="27470"/>
                  </a:lnTo>
                  <a:lnTo>
                    <a:pt x="19089" y="27470"/>
                  </a:lnTo>
                  <a:lnTo>
                    <a:pt x="20054" y="27206"/>
                  </a:lnTo>
                  <a:lnTo>
                    <a:pt x="20098" y="27206"/>
                  </a:lnTo>
                  <a:lnTo>
                    <a:pt x="20844" y="26636"/>
                  </a:lnTo>
                  <a:lnTo>
                    <a:pt x="20888" y="26592"/>
                  </a:lnTo>
                  <a:lnTo>
                    <a:pt x="22029" y="25012"/>
                  </a:lnTo>
                  <a:lnTo>
                    <a:pt x="23433" y="22204"/>
                  </a:lnTo>
                  <a:lnTo>
                    <a:pt x="23433" y="22160"/>
                  </a:lnTo>
                  <a:lnTo>
                    <a:pt x="24442" y="18518"/>
                  </a:lnTo>
                  <a:lnTo>
                    <a:pt x="24749" y="16061"/>
                  </a:lnTo>
                  <a:lnTo>
                    <a:pt x="25232" y="13165"/>
                  </a:lnTo>
                  <a:lnTo>
                    <a:pt x="26022" y="13033"/>
                  </a:lnTo>
                  <a:lnTo>
                    <a:pt x="29181" y="12682"/>
                  </a:lnTo>
                  <a:lnTo>
                    <a:pt x="34886" y="11673"/>
                  </a:lnTo>
                  <a:lnTo>
                    <a:pt x="40634" y="10664"/>
                  </a:lnTo>
                  <a:lnTo>
                    <a:pt x="40678" y="10664"/>
                  </a:lnTo>
                  <a:lnTo>
                    <a:pt x="43443" y="9742"/>
                  </a:lnTo>
                  <a:lnTo>
                    <a:pt x="43486" y="9742"/>
                  </a:lnTo>
                  <a:lnTo>
                    <a:pt x="45637" y="8557"/>
                  </a:lnTo>
                  <a:lnTo>
                    <a:pt x="48401" y="7109"/>
                  </a:lnTo>
                  <a:lnTo>
                    <a:pt x="51429" y="5617"/>
                  </a:lnTo>
                  <a:lnTo>
                    <a:pt x="55554" y="5530"/>
                  </a:lnTo>
                  <a:lnTo>
                    <a:pt x="55597" y="5530"/>
                  </a:lnTo>
                  <a:lnTo>
                    <a:pt x="58362" y="4652"/>
                  </a:lnTo>
                  <a:lnTo>
                    <a:pt x="65032" y="2282"/>
                  </a:lnTo>
                  <a:lnTo>
                    <a:pt x="70517" y="396"/>
                  </a:lnTo>
                  <a:lnTo>
                    <a:pt x="71833" y="352"/>
                  </a:lnTo>
                  <a:lnTo>
                    <a:pt x="72755" y="1098"/>
                  </a:lnTo>
                  <a:lnTo>
                    <a:pt x="73676" y="2853"/>
                  </a:lnTo>
                  <a:lnTo>
                    <a:pt x="75212" y="7022"/>
                  </a:lnTo>
                  <a:lnTo>
                    <a:pt x="75695" y="8908"/>
                  </a:lnTo>
                  <a:lnTo>
                    <a:pt x="75695" y="8952"/>
                  </a:lnTo>
                  <a:lnTo>
                    <a:pt x="75739" y="8996"/>
                  </a:lnTo>
                  <a:lnTo>
                    <a:pt x="75826" y="9040"/>
                  </a:lnTo>
                  <a:lnTo>
                    <a:pt x="75870" y="9040"/>
                  </a:lnTo>
                  <a:lnTo>
                    <a:pt x="75958" y="8996"/>
                  </a:lnTo>
                  <a:lnTo>
                    <a:pt x="76002" y="8952"/>
                  </a:lnTo>
                  <a:lnTo>
                    <a:pt x="76002" y="8908"/>
                  </a:lnTo>
                  <a:lnTo>
                    <a:pt x="76002" y="8821"/>
                  </a:lnTo>
                  <a:lnTo>
                    <a:pt x="75563" y="6934"/>
                  </a:lnTo>
                  <a:lnTo>
                    <a:pt x="75563" y="6890"/>
                  </a:lnTo>
                  <a:lnTo>
                    <a:pt x="74027" y="2721"/>
                  </a:lnTo>
                  <a:lnTo>
                    <a:pt x="73018" y="922"/>
                  </a:lnTo>
                  <a:lnTo>
                    <a:pt x="72974" y="878"/>
                  </a:lnTo>
                  <a:lnTo>
                    <a:pt x="72009" y="45"/>
                  </a:lnTo>
                  <a:lnTo>
                    <a:pt x="71877"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 name="Google Shape;601;p7"/>
            <p:cNvSpPr/>
            <p:nvPr/>
          </p:nvSpPr>
          <p:spPr>
            <a:xfrm>
              <a:off x="3437000" y="785800"/>
              <a:ext cx="287450" cy="611050"/>
            </a:xfrm>
            <a:custGeom>
              <a:rect b="b" l="l" r="r" t="t"/>
              <a:pathLst>
                <a:path extrusionOk="0" h="24442" w="11498">
                  <a:moveTo>
                    <a:pt x="11278" y="0"/>
                  </a:moveTo>
                  <a:lnTo>
                    <a:pt x="11234" y="44"/>
                  </a:lnTo>
                  <a:lnTo>
                    <a:pt x="11190" y="88"/>
                  </a:lnTo>
                  <a:lnTo>
                    <a:pt x="9435" y="3510"/>
                  </a:lnTo>
                  <a:lnTo>
                    <a:pt x="7460" y="6758"/>
                  </a:lnTo>
                  <a:lnTo>
                    <a:pt x="6627" y="8513"/>
                  </a:lnTo>
                  <a:lnTo>
                    <a:pt x="4871" y="13340"/>
                  </a:lnTo>
                  <a:lnTo>
                    <a:pt x="3204" y="17991"/>
                  </a:lnTo>
                  <a:lnTo>
                    <a:pt x="1273" y="21019"/>
                  </a:lnTo>
                  <a:lnTo>
                    <a:pt x="1273" y="21063"/>
                  </a:lnTo>
                  <a:lnTo>
                    <a:pt x="45" y="24222"/>
                  </a:lnTo>
                  <a:lnTo>
                    <a:pt x="1" y="24310"/>
                  </a:lnTo>
                  <a:lnTo>
                    <a:pt x="45" y="24354"/>
                  </a:lnTo>
                  <a:lnTo>
                    <a:pt x="45" y="24397"/>
                  </a:lnTo>
                  <a:lnTo>
                    <a:pt x="132" y="24441"/>
                  </a:lnTo>
                  <a:lnTo>
                    <a:pt x="308" y="24441"/>
                  </a:lnTo>
                  <a:lnTo>
                    <a:pt x="352" y="24354"/>
                  </a:lnTo>
                  <a:lnTo>
                    <a:pt x="1580" y="21194"/>
                  </a:lnTo>
                  <a:lnTo>
                    <a:pt x="3511" y="18123"/>
                  </a:lnTo>
                  <a:lnTo>
                    <a:pt x="5222" y="13471"/>
                  </a:lnTo>
                  <a:lnTo>
                    <a:pt x="6934" y="8644"/>
                  </a:lnTo>
                  <a:lnTo>
                    <a:pt x="7767" y="6933"/>
                  </a:lnTo>
                  <a:lnTo>
                    <a:pt x="9742" y="3686"/>
                  </a:lnTo>
                  <a:lnTo>
                    <a:pt x="11497" y="219"/>
                  </a:lnTo>
                  <a:lnTo>
                    <a:pt x="11497" y="176"/>
                  </a:lnTo>
                  <a:lnTo>
                    <a:pt x="11497" y="88"/>
                  </a:lnTo>
                  <a:lnTo>
                    <a:pt x="11453" y="44"/>
                  </a:lnTo>
                  <a:lnTo>
                    <a:pt x="11410"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 name="Google Shape;602;p7"/>
            <p:cNvSpPr/>
            <p:nvPr/>
          </p:nvSpPr>
          <p:spPr>
            <a:xfrm>
              <a:off x="3586200" y="2096725"/>
              <a:ext cx="1884700" cy="640675"/>
            </a:xfrm>
            <a:custGeom>
              <a:rect b="b" l="l" r="r" t="t"/>
              <a:pathLst>
                <a:path extrusionOk="0" h="25627" w="75388">
                  <a:moveTo>
                    <a:pt x="69727" y="0"/>
                  </a:moveTo>
                  <a:lnTo>
                    <a:pt x="67094" y="658"/>
                  </a:lnTo>
                  <a:lnTo>
                    <a:pt x="60248" y="3072"/>
                  </a:lnTo>
                  <a:lnTo>
                    <a:pt x="58142" y="3818"/>
                  </a:lnTo>
                  <a:lnTo>
                    <a:pt x="53271" y="3861"/>
                  </a:lnTo>
                  <a:lnTo>
                    <a:pt x="53227" y="3861"/>
                  </a:lnTo>
                  <a:lnTo>
                    <a:pt x="48752" y="6099"/>
                  </a:lnTo>
                  <a:lnTo>
                    <a:pt x="46031" y="7504"/>
                  </a:lnTo>
                  <a:lnTo>
                    <a:pt x="44495" y="8162"/>
                  </a:lnTo>
                  <a:lnTo>
                    <a:pt x="39712" y="9083"/>
                  </a:lnTo>
                  <a:lnTo>
                    <a:pt x="36290" y="9698"/>
                  </a:lnTo>
                  <a:lnTo>
                    <a:pt x="33306" y="10180"/>
                  </a:lnTo>
                  <a:lnTo>
                    <a:pt x="28347" y="11146"/>
                  </a:lnTo>
                  <a:lnTo>
                    <a:pt x="28303" y="11189"/>
                  </a:lnTo>
                  <a:lnTo>
                    <a:pt x="27557" y="11628"/>
                  </a:lnTo>
                  <a:lnTo>
                    <a:pt x="27470" y="11672"/>
                  </a:lnTo>
                  <a:lnTo>
                    <a:pt x="26987" y="12418"/>
                  </a:lnTo>
                  <a:lnTo>
                    <a:pt x="26987" y="12462"/>
                  </a:lnTo>
                  <a:lnTo>
                    <a:pt x="26592" y="14656"/>
                  </a:lnTo>
                  <a:lnTo>
                    <a:pt x="25319" y="19044"/>
                  </a:lnTo>
                  <a:lnTo>
                    <a:pt x="23740" y="22247"/>
                  </a:lnTo>
                  <a:lnTo>
                    <a:pt x="22336" y="24266"/>
                  </a:lnTo>
                  <a:lnTo>
                    <a:pt x="21326" y="24968"/>
                  </a:lnTo>
                  <a:lnTo>
                    <a:pt x="20185" y="25275"/>
                  </a:lnTo>
                  <a:lnTo>
                    <a:pt x="18737" y="25143"/>
                  </a:lnTo>
                  <a:lnTo>
                    <a:pt x="11541" y="23608"/>
                  </a:lnTo>
                  <a:lnTo>
                    <a:pt x="7723" y="22906"/>
                  </a:lnTo>
                  <a:lnTo>
                    <a:pt x="4608" y="22730"/>
                  </a:lnTo>
                  <a:lnTo>
                    <a:pt x="1405" y="21589"/>
                  </a:lnTo>
                  <a:lnTo>
                    <a:pt x="220" y="21150"/>
                  </a:lnTo>
                  <a:lnTo>
                    <a:pt x="88" y="21150"/>
                  </a:lnTo>
                  <a:lnTo>
                    <a:pt x="44" y="21194"/>
                  </a:lnTo>
                  <a:lnTo>
                    <a:pt x="0" y="21238"/>
                  </a:lnTo>
                  <a:lnTo>
                    <a:pt x="0" y="21326"/>
                  </a:lnTo>
                  <a:lnTo>
                    <a:pt x="0" y="21370"/>
                  </a:lnTo>
                  <a:lnTo>
                    <a:pt x="44" y="21457"/>
                  </a:lnTo>
                  <a:lnTo>
                    <a:pt x="88" y="21457"/>
                  </a:lnTo>
                  <a:lnTo>
                    <a:pt x="1317" y="21940"/>
                  </a:lnTo>
                  <a:lnTo>
                    <a:pt x="4520" y="23081"/>
                  </a:lnTo>
                  <a:lnTo>
                    <a:pt x="4608" y="23081"/>
                  </a:lnTo>
                  <a:lnTo>
                    <a:pt x="7679" y="23257"/>
                  </a:lnTo>
                  <a:lnTo>
                    <a:pt x="11453" y="23915"/>
                  </a:lnTo>
                  <a:lnTo>
                    <a:pt x="18693" y="25494"/>
                  </a:lnTo>
                  <a:lnTo>
                    <a:pt x="20185" y="25626"/>
                  </a:lnTo>
                  <a:lnTo>
                    <a:pt x="20273" y="25626"/>
                  </a:lnTo>
                  <a:lnTo>
                    <a:pt x="21458" y="25319"/>
                  </a:lnTo>
                  <a:lnTo>
                    <a:pt x="21546" y="25275"/>
                  </a:lnTo>
                  <a:lnTo>
                    <a:pt x="22555" y="24529"/>
                  </a:lnTo>
                  <a:lnTo>
                    <a:pt x="22599" y="24485"/>
                  </a:lnTo>
                  <a:lnTo>
                    <a:pt x="24047" y="22423"/>
                  </a:lnTo>
                  <a:lnTo>
                    <a:pt x="24047" y="22379"/>
                  </a:lnTo>
                  <a:lnTo>
                    <a:pt x="25627" y="19176"/>
                  </a:lnTo>
                  <a:lnTo>
                    <a:pt x="25670" y="19176"/>
                  </a:lnTo>
                  <a:lnTo>
                    <a:pt x="26899" y="14744"/>
                  </a:lnTo>
                  <a:lnTo>
                    <a:pt x="27338" y="12550"/>
                  </a:lnTo>
                  <a:lnTo>
                    <a:pt x="27777" y="11892"/>
                  </a:lnTo>
                  <a:lnTo>
                    <a:pt x="28435" y="11497"/>
                  </a:lnTo>
                  <a:lnTo>
                    <a:pt x="33393" y="10487"/>
                  </a:lnTo>
                  <a:lnTo>
                    <a:pt x="36333" y="10049"/>
                  </a:lnTo>
                  <a:lnTo>
                    <a:pt x="39756" y="9434"/>
                  </a:lnTo>
                  <a:lnTo>
                    <a:pt x="44583" y="8513"/>
                  </a:lnTo>
                  <a:lnTo>
                    <a:pt x="44627" y="8513"/>
                  </a:lnTo>
                  <a:lnTo>
                    <a:pt x="46207" y="7811"/>
                  </a:lnTo>
                  <a:lnTo>
                    <a:pt x="48927" y="6407"/>
                  </a:lnTo>
                  <a:lnTo>
                    <a:pt x="53315" y="4213"/>
                  </a:lnTo>
                  <a:lnTo>
                    <a:pt x="58142" y="4169"/>
                  </a:lnTo>
                  <a:lnTo>
                    <a:pt x="58230" y="4169"/>
                  </a:lnTo>
                  <a:lnTo>
                    <a:pt x="60336" y="3379"/>
                  </a:lnTo>
                  <a:lnTo>
                    <a:pt x="67181" y="1009"/>
                  </a:lnTo>
                  <a:lnTo>
                    <a:pt x="69770" y="351"/>
                  </a:lnTo>
                  <a:lnTo>
                    <a:pt x="71921" y="395"/>
                  </a:lnTo>
                  <a:lnTo>
                    <a:pt x="73369" y="1273"/>
                  </a:lnTo>
                  <a:lnTo>
                    <a:pt x="74246" y="2721"/>
                  </a:lnTo>
                  <a:lnTo>
                    <a:pt x="74992" y="5178"/>
                  </a:lnTo>
                  <a:lnTo>
                    <a:pt x="75036" y="7196"/>
                  </a:lnTo>
                  <a:lnTo>
                    <a:pt x="74992" y="10838"/>
                  </a:lnTo>
                  <a:lnTo>
                    <a:pt x="73544" y="13471"/>
                  </a:lnTo>
                  <a:lnTo>
                    <a:pt x="73544" y="13515"/>
                  </a:lnTo>
                  <a:lnTo>
                    <a:pt x="72667" y="15621"/>
                  </a:lnTo>
                  <a:lnTo>
                    <a:pt x="72667" y="15665"/>
                  </a:lnTo>
                  <a:lnTo>
                    <a:pt x="72667" y="15753"/>
                  </a:lnTo>
                  <a:lnTo>
                    <a:pt x="72710" y="15797"/>
                  </a:lnTo>
                  <a:lnTo>
                    <a:pt x="72754" y="15841"/>
                  </a:lnTo>
                  <a:lnTo>
                    <a:pt x="72886" y="15841"/>
                  </a:lnTo>
                  <a:lnTo>
                    <a:pt x="72930" y="15797"/>
                  </a:lnTo>
                  <a:lnTo>
                    <a:pt x="72974" y="15753"/>
                  </a:lnTo>
                  <a:lnTo>
                    <a:pt x="73851" y="13647"/>
                  </a:lnTo>
                  <a:lnTo>
                    <a:pt x="75343" y="10970"/>
                  </a:lnTo>
                  <a:lnTo>
                    <a:pt x="75343" y="10882"/>
                  </a:lnTo>
                  <a:lnTo>
                    <a:pt x="75387" y="7196"/>
                  </a:lnTo>
                  <a:lnTo>
                    <a:pt x="75343" y="5134"/>
                  </a:lnTo>
                  <a:lnTo>
                    <a:pt x="75343" y="5090"/>
                  </a:lnTo>
                  <a:lnTo>
                    <a:pt x="74597" y="2589"/>
                  </a:lnTo>
                  <a:lnTo>
                    <a:pt x="74553" y="2545"/>
                  </a:lnTo>
                  <a:lnTo>
                    <a:pt x="73632" y="1053"/>
                  </a:lnTo>
                  <a:lnTo>
                    <a:pt x="73588" y="1009"/>
                  </a:lnTo>
                  <a:lnTo>
                    <a:pt x="72052" y="44"/>
                  </a:lnTo>
                  <a:lnTo>
                    <a:pt x="71964" y="44"/>
                  </a:lnTo>
                  <a:lnTo>
                    <a:pt x="69770"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 name="Google Shape;603;p7"/>
            <p:cNvSpPr/>
            <p:nvPr/>
          </p:nvSpPr>
          <p:spPr>
            <a:xfrm>
              <a:off x="3416150" y="761650"/>
              <a:ext cx="289650" cy="645075"/>
            </a:xfrm>
            <a:custGeom>
              <a:rect b="b" l="l" r="r" t="t"/>
              <a:pathLst>
                <a:path extrusionOk="0" h="25803" w="11586">
                  <a:moveTo>
                    <a:pt x="11322" y="1"/>
                  </a:moveTo>
                  <a:lnTo>
                    <a:pt x="11278" y="45"/>
                  </a:lnTo>
                  <a:lnTo>
                    <a:pt x="11234" y="88"/>
                  </a:lnTo>
                  <a:lnTo>
                    <a:pt x="9347" y="3950"/>
                  </a:lnTo>
                  <a:lnTo>
                    <a:pt x="7329" y="7241"/>
                  </a:lnTo>
                  <a:lnTo>
                    <a:pt x="6495" y="9128"/>
                  </a:lnTo>
                  <a:lnTo>
                    <a:pt x="5574" y="11717"/>
                  </a:lnTo>
                  <a:lnTo>
                    <a:pt x="3906" y="16807"/>
                  </a:lnTo>
                  <a:lnTo>
                    <a:pt x="2853" y="19484"/>
                  </a:lnTo>
                  <a:lnTo>
                    <a:pt x="2107" y="20668"/>
                  </a:lnTo>
                  <a:lnTo>
                    <a:pt x="2107" y="20712"/>
                  </a:lnTo>
                  <a:lnTo>
                    <a:pt x="45" y="25583"/>
                  </a:lnTo>
                  <a:lnTo>
                    <a:pt x="1" y="25627"/>
                  </a:lnTo>
                  <a:lnTo>
                    <a:pt x="1" y="25715"/>
                  </a:lnTo>
                  <a:lnTo>
                    <a:pt x="45" y="25758"/>
                  </a:lnTo>
                  <a:lnTo>
                    <a:pt x="133" y="25802"/>
                  </a:lnTo>
                  <a:lnTo>
                    <a:pt x="264" y="25802"/>
                  </a:lnTo>
                  <a:lnTo>
                    <a:pt x="352" y="25715"/>
                  </a:lnTo>
                  <a:lnTo>
                    <a:pt x="2414" y="20844"/>
                  </a:lnTo>
                  <a:lnTo>
                    <a:pt x="3160" y="19659"/>
                  </a:lnTo>
                  <a:lnTo>
                    <a:pt x="3160" y="19615"/>
                  </a:lnTo>
                  <a:lnTo>
                    <a:pt x="4213" y="16895"/>
                  </a:lnTo>
                  <a:lnTo>
                    <a:pt x="5881" y="11804"/>
                  </a:lnTo>
                  <a:lnTo>
                    <a:pt x="6846" y="9259"/>
                  </a:lnTo>
                  <a:lnTo>
                    <a:pt x="7636" y="7416"/>
                  </a:lnTo>
                  <a:lnTo>
                    <a:pt x="9655" y="4125"/>
                  </a:lnTo>
                  <a:lnTo>
                    <a:pt x="11541" y="264"/>
                  </a:lnTo>
                  <a:lnTo>
                    <a:pt x="11585" y="176"/>
                  </a:lnTo>
                  <a:lnTo>
                    <a:pt x="11541" y="132"/>
                  </a:lnTo>
                  <a:lnTo>
                    <a:pt x="11541" y="45"/>
                  </a:lnTo>
                  <a:lnTo>
                    <a:pt x="11454"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 name="Google Shape;604;p7"/>
            <p:cNvSpPr/>
            <p:nvPr/>
          </p:nvSpPr>
          <p:spPr>
            <a:xfrm>
              <a:off x="3602650" y="2266750"/>
              <a:ext cx="1732200" cy="549625"/>
            </a:xfrm>
            <a:custGeom>
              <a:rect b="b" l="l" r="r" t="t"/>
              <a:pathLst>
                <a:path extrusionOk="0" h="21985" w="69288">
                  <a:moveTo>
                    <a:pt x="67094" y="0"/>
                  </a:moveTo>
                  <a:lnTo>
                    <a:pt x="63935" y="1054"/>
                  </a:lnTo>
                  <a:lnTo>
                    <a:pt x="58055" y="2502"/>
                  </a:lnTo>
                  <a:lnTo>
                    <a:pt x="54544" y="2633"/>
                  </a:lnTo>
                  <a:lnTo>
                    <a:pt x="54500" y="2633"/>
                  </a:lnTo>
                  <a:lnTo>
                    <a:pt x="51165" y="3862"/>
                  </a:lnTo>
                  <a:lnTo>
                    <a:pt x="47874" y="5091"/>
                  </a:lnTo>
                  <a:lnTo>
                    <a:pt x="45198" y="5661"/>
                  </a:lnTo>
                  <a:lnTo>
                    <a:pt x="39932" y="6144"/>
                  </a:lnTo>
                  <a:lnTo>
                    <a:pt x="36378" y="6495"/>
                  </a:lnTo>
                  <a:lnTo>
                    <a:pt x="29927" y="7241"/>
                  </a:lnTo>
                  <a:lnTo>
                    <a:pt x="28918" y="7416"/>
                  </a:lnTo>
                  <a:lnTo>
                    <a:pt x="28830" y="7460"/>
                  </a:lnTo>
                  <a:lnTo>
                    <a:pt x="28742" y="7548"/>
                  </a:lnTo>
                  <a:lnTo>
                    <a:pt x="27338" y="12068"/>
                  </a:lnTo>
                  <a:lnTo>
                    <a:pt x="25846" y="15227"/>
                  </a:lnTo>
                  <a:lnTo>
                    <a:pt x="22775" y="20273"/>
                  </a:lnTo>
                  <a:lnTo>
                    <a:pt x="21897" y="21502"/>
                  </a:lnTo>
                  <a:lnTo>
                    <a:pt x="19132" y="21633"/>
                  </a:lnTo>
                  <a:lnTo>
                    <a:pt x="16456" y="21282"/>
                  </a:lnTo>
                  <a:lnTo>
                    <a:pt x="12068" y="20361"/>
                  </a:lnTo>
                  <a:lnTo>
                    <a:pt x="8557" y="19615"/>
                  </a:lnTo>
                  <a:lnTo>
                    <a:pt x="8513" y="19615"/>
                  </a:lnTo>
                  <a:lnTo>
                    <a:pt x="5968" y="19439"/>
                  </a:lnTo>
                  <a:lnTo>
                    <a:pt x="3204" y="18957"/>
                  </a:lnTo>
                  <a:lnTo>
                    <a:pt x="220" y="18035"/>
                  </a:lnTo>
                  <a:lnTo>
                    <a:pt x="132" y="18035"/>
                  </a:lnTo>
                  <a:lnTo>
                    <a:pt x="88" y="18079"/>
                  </a:lnTo>
                  <a:lnTo>
                    <a:pt x="44" y="18123"/>
                  </a:lnTo>
                  <a:lnTo>
                    <a:pt x="1" y="18167"/>
                  </a:lnTo>
                  <a:lnTo>
                    <a:pt x="1" y="18255"/>
                  </a:lnTo>
                  <a:lnTo>
                    <a:pt x="1" y="18299"/>
                  </a:lnTo>
                  <a:lnTo>
                    <a:pt x="44" y="18342"/>
                  </a:lnTo>
                  <a:lnTo>
                    <a:pt x="88" y="18386"/>
                  </a:lnTo>
                  <a:lnTo>
                    <a:pt x="3116" y="19308"/>
                  </a:lnTo>
                  <a:lnTo>
                    <a:pt x="5924" y="19790"/>
                  </a:lnTo>
                  <a:lnTo>
                    <a:pt x="5968" y="19790"/>
                  </a:lnTo>
                  <a:lnTo>
                    <a:pt x="8470" y="19966"/>
                  </a:lnTo>
                  <a:lnTo>
                    <a:pt x="11980" y="20712"/>
                  </a:lnTo>
                  <a:lnTo>
                    <a:pt x="16368" y="21633"/>
                  </a:lnTo>
                  <a:lnTo>
                    <a:pt x="19089" y="21984"/>
                  </a:lnTo>
                  <a:lnTo>
                    <a:pt x="19132" y="21984"/>
                  </a:lnTo>
                  <a:lnTo>
                    <a:pt x="21985" y="21853"/>
                  </a:lnTo>
                  <a:lnTo>
                    <a:pt x="22072" y="21809"/>
                  </a:lnTo>
                  <a:lnTo>
                    <a:pt x="22116" y="21765"/>
                  </a:lnTo>
                  <a:lnTo>
                    <a:pt x="23082" y="20493"/>
                  </a:lnTo>
                  <a:lnTo>
                    <a:pt x="26153" y="15402"/>
                  </a:lnTo>
                  <a:lnTo>
                    <a:pt x="27645" y="12243"/>
                  </a:lnTo>
                  <a:lnTo>
                    <a:pt x="27689" y="12199"/>
                  </a:lnTo>
                  <a:lnTo>
                    <a:pt x="29049" y="7723"/>
                  </a:lnTo>
                  <a:lnTo>
                    <a:pt x="29971" y="7592"/>
                  </a:lnTo>
                  <a:lnTo>
                    <a:pt x="36421" y="6846"/>
                  </a:lnTo>
                  <a:lnTo>
                    <a:pt x="39976" y="6495"/>
                  </a:lnTo>
                  <a:lnTo>
                    <a:pt x="45241" y="6012"/>
                  </a:lnTo>
                  <a:lnTo>
                    <a:pt x="45285" y="6012"/>
                  </a:lnTo>
                  <a:lnTo>
                    <a:pt x="47962" y="5398"/>
                  </a:lnTo>
                  <a:lnTo>
                    <a:pt x="48006" y="5398"/>
                  </a:lnTo>
                  <a:lnTo>
                    <a:pt x="51253" y="4213"/>
                  </a:lnTo>
                  <a:lnTo>
                    <a:pt x="54588" y="2984"/>
                  </a:lnTo>
                  <a:lnTo>
                    <a:pt x="58098" y="2853"/>
                  </a:lnTo>
                  <a:lnTo>
                    <a:pt x="64022" y="1405"/>
                  </a:lnTo>
                  <a:lnTo>
                    <a:pt x="67182" y="351"/>
                  </a:lnTo>
                  <a:lnTo>
                    <a:pt x="67752" y="439"/>
                  </a:lnTo>
                  <a:lnTo>
                    <a:pt x="68059" y="1097"/>
                  </a:lnTo>
                  <a:lnTo>
                    <a:pt x="68191" y="4081"/>
                  </a:lnTo>
                  <a:lnTo>
                    <a:pt x="68191" y="4125"/>
                  </a:lnTo>
                  <a:lnTo>
                    <a:pt x="68937" y="7636"/>
                  </a:lnTo>
                  <a:lnTo>
                    <a:pt x="68937" y="7723"/>
                  </a:lnTo>
                  <a:lnTo>
                    <a:pt x="68981" y="7767"/>
                  </a:lnTo>
                  <a:lnTo>
                    <a:pt x="69200" y="7767"/>
                  </a:lnTo>
                  <a:lnTo>
                    <a:pt x="69244" y="7723"/>
                  </a:lnTo>
                  <a:lnTo>
                    <a:pt x="69288" y="7636"/>
                  </a:lnTo>
                  <a:lnTo>
                    <a:pt x="69288" y="7592"/>
                  </a:lnTo>
                  <a:lnTo>
                    <a:pt x="68542" y="4081"/>
                  </a:lnTo>
                  <a:lnTo>
                    <a:pt x="68410" y="1054"/>
                  </a:lnTo>
                  <a:lnTo>
                    <a:pt x="68410" y="966"/>
                  </a:lnTo>
                  <a:lnTo>
                    <a:pt x="68059" y="176"/>
                  </a:lnTo>
                  <a:lnTo>
                    <a:pt x="67972" y="132"/>
                  </a:lnTo>
                  <a:lnTo>
                    <a:pt x="67928" y="88"/>
                  </a:lnTo>
                  <a:lnTo>
                    <a:pt x="67182"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 name="Google Shape;605;p7"/>
            <p:cNvSpPr/>
            <p:nvPr/>
          </p:nvSpPr>
          <p:spPr>
            <a:xfrm>
              <a:off x="3338275" y="741900"/>
              <a:ext cx="284150" cy="635200"/>
            </a:xfrm>
            <a:custGeom>
              <a:rect b="b" l="l" r="r" t="t"/>
              <a:pathLst>
                <a:path extrusionOk="0" h="25408" w="11366">
                  <a:moveTo>
                    <a:pt x="11234" y="1"/>
                  </a:moveTo>
                  <a:lnTo>
                    <a:pt x="11146" y="45"/>
                  </a:lnTo>
                  <a:lnTo>
                    <a:pt x="11102" y="45"/>
                  </a:lnTo>
                  <a:lnTo>
                    <a:pt x="11058" y="132"/>
                  </a:lnTo>
                  <a:lnTo>
                    <a:pt x="9259" y="3950"/>
                  </a:lnTo>
                  <a:lnTo>
                    <a:pt x="7723" y="6451"/>
                  </a:lnTo>
                  <a:lnTo>
                    <a:pt x="6056" y="10620"/>
                  </a:lnTo>
                  <a:lnTo>
                    <a:pt x="4476" y="15578"/>
                  </a:lnTo>
                  <a:lnTo>
                    <a:pt x="2896" y="19659"/>
                  </a:lnTo>
                  <a:lnTo>
                    <a:pt x="1799" y="22775"/>
                  </a:lnTo>
                  <a:lnTo>
                    <a:pt x="44" y="25144"/>
                  </a:lnTo>
                  <a:lnTo>
                    <a:pt x="0" y="25188"/>
                  </a:lnTo>
                  <a:lnTo>
                    <a:pt x="0" y="25232"/>
                  </a:lnTo>
                  <a:lnTo>
                    <a:pt x="44" y="25320"/>
                  </a:lnTo>
                  <a:lnTo>
                    <a:pt x="88" y="25364"/>
                  </a:lnTo>
                  <a:lnTo>
                    <a:pt x="176" y="25408"/>
                  </a:lnTo>
                  <a:lnTo>
                    <a:pt x="264" y="25408"/>
                  </a:lnTo>
                  <a:lnTo>
                    <a:pt x="308" y="25320"/>
                  </a:lnTo>
                  <a:lnTo>
                    <a:pt x="2107" y="22994"/>
                  </a:lnTo>
                  <a:lnTo>
                    <a:pt x="2107" y="22950"/>
                  </a:lnTo>
                  <a:lnTo>
                    <a:pt x="3248" y="19791"/>
                  </a:lnTo>
                  <a:lnTo>
                    <a:pt x="4783" y="15666"/>
                  </a:lnTo>
                  <a:lnTo>
                    <a:pt x="6363" y="10751"/>
                  </a:lnTo>
                  <a:lnTo>
                    <a:pt x="8031" y="6627"/>
                  </a:lnTo>
                  <a:lnTo>
                    <a:pt x="9566" y="4126"/>
                  </a:lnTo>
                  <a:lnTo>
                    <a:pt x="11365" y="264"/>
                  </a:lnTo>
                  <a:lnTo>
                    <a:pt x="11365" y="220"/>
                  </a:lnTo>
                  <a:lnTo>
                    <a:pt x="11365" y="132"/>
                  </a:lnTo>
                  <a:lnTo>
                    <a:pt x="11322" y="89"/>
                  </a:lnTo>
                  <a:lnTo>
                    <a:pt x="11278" y="45"/>
                  </a:lnTo>
                  <a:lnTo>
                    <a:pt x="11234"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 name="Google Shape;606;p7"/>
            <p:cNvSpPr/>
            <p:nvPr/>
          </p:nvSpPr>
          <p:spPr>
            <a:xfrm>
              <a:off x="3628975" y="2341350"/>
              <a:ext cx="1621425" cy="496975"/>
            </a:xfrm>
            <a:custGeom>
              <a:rect b="b" l="l" r="r" t="t"/>
              <a:pathLst>
                <a:path extrusionOk="0" h="19879" w="64857">
                  <a:moveTo>
                    <a:pt x="63935" y="0"/>
                  </a:moveTo>
                  <a:lnTo>
                    <a:pt x="58230" y="1141"/>
                  </a:lnTo>
                  <a:lnTo>
                    <a:pt x="51736" y="2809"/>
                  </a:lnTo>
                  <a:lnTo>
                    <a:pt x="48971" y="3686"/>
                  </a:lnTo>
                  <a:lnTo>
                    <a:pt x="46733" y="4344"/>
                  </a:lnTo>
                  <a:lnTo>
                    <a:pt x="43574" y="4696"/>
                  </a:lnTo>
                  <a:lnTo>
                    <a:pt x="38177" y="5222"/>
                  </a:lnTo>
                  <a:lnTo>
                    <a:pt x="34930" y="5485"/>
                  </a:lnTo>
                  <a:lnTo>
                    <a:pt x="28611" y="6012"/>
                  </a:lnTo>
                  <a:lnTo>
                    <a:pt x="28523" y="6056"/>
                  </a:lnTo>
                  <a:lnTo>
                    <a:pt x="28172" y="6275"/>
                  </a:lnTo>
                  <a:lnTo>
                    <a:pt x="28128" y="6363"/>
                  </a:lnTo>
                  <a:lnTo>
                    <a:pt x="26899" y="9698"/>
                  </a:lnTo>
                  <a:lnTo>
                    <a:pt x="25320" y="12989"/>
                  </a:lnTo>
                  <a:lnTo>
                    <a:pt x="23652" y="15753"/>
                  </a:lnTo>
                  <a:lnTo>
                    <a:pt x="21941" y="18255"/>
                  </a:lnTo>
                  <a:lnTo>
                    <a:pt x="21107" y="19176"/>
                  </a:lnTo>
                  <a:lnTo>
                    <a:pt x="20581" y="19483"/>
                  </a:lnTo>
                  <a:lnTo>
                    <a:pt x="17334" y="19527"/>
                  </a:lnTo>
                  <a:lnTo>
                    <a:pt x="14350" y="19176"/>
                  </a:lnTo>
                  <a:lnTo>
                    <a:pt x="10488" y="18386"/>
                  </a:lnTo>
                  <a:lnTo>
                    <a:pt x="7417" y="17728"/>
                  </a:lnTo>
                  <a:lnTo>
                    <a:pt x="1975" y="17026"/>
                  </a:lnTo>
                  <a:lnTo>
                    <a:pt x="264" y="16412"/>
                  </a:lnTo>
                  <a:lnTo>
                    <a:pt x="132" y="16412"/>
                  </a:lnTo>
                  <a:lnTo>
                    <a:pt x="88" y="16455"/>
                  </a:lnTo>
                  <a:lnTo>
                    <a:pt x="45" y="16499"/>
                  </a:lnTo>
                  <a:lnTo>
                    <a:pt x="1" y="16587"/>
                  </a:lnTo>
                  <a:lnTo>
                    <a:pt x="45" y="16675"/>
                  </a:lnTo>
                  <a:lnTo>
                    <a:pt x="88" y="16719"/>
                  </a:lnTo>
                  <a:lnTo>
                    <a:pt x="132" y="16763"/>
                  </a:lnTo>
                  <a:lnTo>
                    <a:pt x="1888" y="17333"/>
                  </a:lnTo>
                  <a:lnTo>
                    <a:pt x="1931" y="17377"/>
                  </a:lnTo>
                  <a:lnTo>
                    <a:pt x="7373" y="18079"/>
                  </a:lnTo>
                  <a:lnTo>
                    <a:pt x="10444" y="18737"/>
                  </a:lnTo>
                  <a:lnTo>
                    <a:pt x="14306" y="19527"/>
                  </a:lnTo>
                  <a:lnTo>
                    <a:pt x="17334" y="19878"/>
                  </a:lnTo>
                  <a:lnTo>
                    <a:pt x="20625" y="19834"/>
                  </a:lnTo>
                  <a:lnTo>
                    <a:pt x="20712" y="19834"/>
                  </a:lnTo>
                  <a:lnTo>
                    <a:pt x="21283" y="19483"/>
                  </a:lnTo>
                  <a:lnTo>
                    <a:pt x="21327" y="19439"/>
                  </a:lnTo>
                  <a:lnTo>
                    <a:pt x="22204" y="18474"/>
                  </a:lnTo>
                  <a:lnTo>
                    <a:pt x="23959" y="15973"/>
                  </a:lnTo>
                  <a:lnTo>
                    <a:pt x="25627" y="13121"/>
                  </a:lnTo>
                  <a:lnTo>
                    <a:pt x="27207" y="9830"/>
                  </a:lnTo>
                  <a:lnTo>
                    <a:pt x="28435" y="6538"/>
                  </a:lnTo>
                  <a:lnTo>
                    <a:pt x="28699" y="6363"/>
                  </a:lnTo>
                  <a:lnTo>
                    <a:pt x="34930" y="5836"/>
                  </a:lnTo>
                  <a:lnTo>
                    <a:pt x="38221" y="5573"/>
                  </a:lnTo>
                  <a:lnTo>
                    <a:pt x="43618" y="5047"/>
                  </a:lnTo>
                  <a:lnTo>
                    <a:pt x="46777" y="4696"/>
                  </a:lnTo>
                  <a:lnTo>
                    <a:pt x="46821" y="4696"/>
                  </a:lnTo>
                  <a:lnTo>
                    <a:pt x="49059" y="4037"/>
                  </a:lnTo>
                  <a:lnTo>
                    <a:pt x="51868" y="3116"/>
                  </a:lnTo>
                  <a:lnTo>
                    <a:pt x="58318" y="1492"/>
                  </a:lnTo>
                  <a:lnTo>
                    <a:pt x="63935" y="351"/>
                  </a:lnTo>
                  <a:lnTo>
                    <a:pt x="64286" y="571"/>
                  </a:lnTo>
                  <a:lnTo>
                    <a:pt x="64505" y="1141"/>
                  </a:lnTo>
                  <a:lnTo>
                    <a:pt x="64330" y="5222"/>
                  </a:lnTo>
                  <a:lnTo>
                    <a:pt x="64330" y="5310"/>
                  </a:lnTo>
                  <a:lnTo>
                    <a:pt x="64373" y="5354"/>
                  </a:lnTo>
                  <a:lnTo>
                    <a:pt x="64417" y="5398"/>
                  </a:lnTo>
                  <a:lnTo>
                    <a:pt x="64549" y="5398"/>
                  </a:lnTo>
                  <a:lnTo>
                    <a:pt x="64593" y="5354"/>
                  </a:lnTo>
                  <a:lnTo>
                    <a:pt x="64637" y="5310"/>
                  </a:lnTo>
                  <a:lnTo>
                    <a:pt x="64681" y="5222"/>
                  </a:lnTo>
                  <a:lnTo>
                    <a:pt x="64856" y="1097"/>
                  </a:lnTo>
                  <a:lnTo>
                    <a:pt x="64856" y="1010"/>
                  </a:lnTo>
                  <a:lnTo>
                    <a:pt x="64549" y="395"/>
                  </a:lnTo>
                  <a:lnTo>
                    <a:pt x="64505" y="307"/>
                  </a:lnTo>
                  <a:lnTo>
                    <a:pt x="64022" y="44"/>
                  </a:lnTo>
                  <a:lnTo>
                    <a:pt x="63935"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 name="Google Shape;607;p7"/>
            <p:cNvSpPr/>
            <p:nvPr/>
          </p:nvSpPr>
          <p:spPr>
            <a:xfrm>
              <a:off x="3316325" y="744100"/>
              <a:ext cx="277575" cy="640675"/>
            </a:xfrm>
            <a:custGeom>
              <a:rect b="b" l="l" r="r" t="t"/>
              <a:pathLst>
                <a:path extrusionOk="0" h="25627" w="11103">
                  <a:moveTo>
                    <a:pt x="10883" y="1"/>
                  </a:moveTo>
                  <a:lnTo>
                    <a:pt x="10795" y="44"/>
                  </a:lnTo>
                  <a:lnTo>
                    <a:pt x="10751" y="88"/>
                  </a:lnTo>
                  <a:lnTo>
                    <a:pt x="10225" y="1098"/>
                  </a:lnTo>
                  <a:lnTo>
                    <a:pt x="7680" y="5793"/>
                  </a:lnTo>
                  <a:lnTo>
                    <a:pt x="6144" y="9698"/>
                  </a:lnTo>
                  <a:lnTo>
                    <a:pt x="4652" y="14437"/>
                  </a:lnTo>
                  <a:lnTo>
                    <a:pt x="2590" y="19483"/>
                  </a:lnTo>
                  <a:lnTo>
                    <a:pt x="1449" y="22950"/>
                  </a:lnTo>
                  <a:lnTo>
                    <a:pt x="45" y="25363"/>
                  </a:lnTo>
                  <a:lnTo>
                    <a:pt x="1" y="25451"/>
                  </a:lnTo>
                  <a:lnTo>
                    <a:pt x="1" y="25495"/>
                  </a:lnTo>
                  <a:lnTo>
                    <a:pt x="45" y="25583"/>
                  </a:lnTo>
                  <a:lnTo>
                    <a:pt x="89" y="25627"/>
                  </a:lnTo>
                  <a:lnTo>
                    <a:pt x="264" y="25627"/>
                  </a:lnTo>
                  <a:lnTo>
                    <a:pt x="352" y="25539"/>
                  </a:lnTo>
                  <a:lnTo>
                    <a:pt x="1756" y="23125"/>
                  </a:lnTo>
                  <a:lnTo>
                    <a:pt x="1800" y="23082"/>
                  </a:lnTo>
                  <a:lnTo>
                    <a:pt x="2941" y="19571"/>
                  </a:lnTo>
                  <a:lnTo>
                    <a:pt x="4959" y="14525"/>
                  </a:lnTo>
                  <a:lnTo>
                    <a:pt x="6451" y="9830"/>
                  </a:lnTo>
                  <a:lnTo>
                    <a:pt x="7987" y="5924"/>
                  </a:lnTo>
                  <a:lnTo>
                    <a:pt x="10532" y="1273"/>
                  </a:lnTo>
                  <a:lnTo>
                    <a:pt x="11059" y="264"/>
                  </a:lnTo>
                  <a:lnTo>
                    <a:pt x="11103" y="220"/>
                  </a:lnTo>
                  <a:lnTo>
                    <a:pt x="11103" y="132"/>
                  </a:lnTo>
                  <a:lnTo>
                    <a:pt x="11059" y="88"/>
                  </a:lnTo>
                  <a:lnTo>
                    <a:pt x="11015" y="44"/>
                  </a:lnTo>
                  <a:lnTo>
                    <a:pt x="10927"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 name="Google Shape;608;p7"/>
            <p:cNvSpPr/>
            <p:nvPr/>
          </p:nvSpPr>
          <p:spPr>
            <a:xfrm>
              <a:off x="3616925" y="2404975"/>
              <a:ext cx="1567650" cy="455275"/>
            </a:xfrm>
            <a:custGeom>
              <a:rect b="b" l="l" r="r" t="t"/>
              <a:pathLst>
                <a:path extrusionOk="0" h="18211" w="62706">
                  <a:moveTo>
                    <a:pt x="61696" y="0"/>
                  </a:moveTo>
                  <a:lnTo>
                    <a:pt x="60336" y="132"/>
                  </a:lnTo>
                  <a:lnTo>
                    <a:pt x="60292" y="176"/>
                  </a:lnTo>
                  <a:lnTo>
                    <a:pt x="57615" y="1448"/>
                  </a:lnTo>
                  <a:lnTo>
                    <a:pt x="51516" y="3116"/>
                  </a:lnTo>
                  <a:lnTo>
                    <a:pt x="48927" y="3686"/>
                  </a:lnTo>
                  <a:lnTo>
                    <a:pt x="44934" y="4081"/>
                  </a:lnTo>
                  <a:lnTo>
                    <a:pt x="41160" y="4388"/>
                  </a:lnTo>
                  <a:lnTo>
                    <a:pt x="36772" y="4783"/>
                  </a:lnTo>
                  <a:lnTo>
                    <a:pt x="33393" y="4959"/>
                  </a:lnTo>
                  <a:lnTo>
                    <a:pt x="30585" y="4871"/>
                  </a:lnTo>
                  <a:lnTo>
                    <a:pt x="30541" y="4871"/>
                  </a:lnTo>
                  <a:lnTo>
                    <a:pt x="29444" y="5047"/>
                  </a:lnTo>
                  <a:lnTo>
                    <a:pt x="29356" y="5090"/>
                  </a:lnTo>
                  <a:lnTo>
                    <a:pt x="29312" y="5134"/>
                  </a:lnTo>
                  <a:lnTo>
                    <a:pt x="28040" y="7679"/>
                  </a:lnTo>
                  <a:lnTo>
                    <a:pt x="26767" y="10268"/>
                  </a:lnTo>
                  <a:lnTo>
                    <a:pt x="25100" y="13121"/>
                  </a:lnTo>
                  <a:lnTo>
                    <a:pt x="23257" y="15797"/>
                  </a:lnTo>
                  <a:lnTo>
                    <a:pt x="22247" y="16982"/>
                  </a:lnTo>
                  <a:lnTo>
                    <a:pt x="21414" y="17596"/>
                  </a:lnTo>
                  <a:lnTo>
                    <a:pt x="20317" y="17860"/>
                  </a:lnTo>
                  <a:lnTo>
                    <a:pt x="17157" y="17860"/>
                  </a:lnTo>
                  <a:lnTo>
                    <a:pt x="14481" y="17640"/>
                  </a:lnTo>
                  <a:lnTo>
                    <a:pt x="10531" y="16807"/>
                  </a:lnTo>
                  <a:lnTo>
                    <a:pt x="7899" y="16236"/>
                  </a:lnTo>
                  <a:lnTo>
                    <a:pt x="2282" y="15534"/>
                  </a:lnTo>
                  <a:lnTo>
                    <a:pt x="219" y="14788"/>
                  </a:lnTo>
                  <a:lnTo>
                    <a:pt x="132" y="14788"/>
                  </a:lnTo>
                  <a:lnTo>
                    <a:pt x="88" y="14832"/>
                  </a:lnTo>
                  <a:lnTo>
                    <a:pt x="44" y="14832"/>
                  </a:lnTo>
                  <a:lnTo>
                    <a:pt x="0" y="14920"/>
                  </a:lnTo>
                  <a:lnTo>
                    <a:pt x="0" y="14964"/>
                  </a:lnTo>
                  <a:lnTo>
                    <a:pt x="0" y="15051"/>
                  </a:lnTo>
                  <a:lnTo>
                    <a:pt x="44" y="15095"/>
                  </a:lnTo>
                  <a:lnTo>
                    <a:pt x="88" y="15139"/>
                  </a:lnTo>
                  <a:lnTo>
                    <a:pt x="2194" y="15885"/>
                  </a:lnTo>
                  <a:lnTo>
                    <a:pt x="2238" y="15885"/>
                  </a:lnTo>
                  <a:lnTo>
                    <a:pt x="7811" y="16587"/>
                  </a:lnTo>
                  <a:lnTo>
                    <a:pt x="10444" y="17158"/>
                  </a:lnTo>
                  <a:lnTo>
                    <a:pt x="14437" y="17991"/>
                  </a:lnTo>
                  <a:lnTo>
                    <a:pt x="17157" y="18211"/>
                  </a:lnTo>
                  <a:lnTo>
                    <a:pt x="20404" y="18211"/>
                  </a:lnTo>
                  <a:lnTo>
                    <a:pt x="21501" y="17947"/>
                  </a:lnTo>
                  <a:lnTo>
                    <a:pt x="21589" y="17904"/>
                  </a:lnTo>
                  <a:lnTo>
                    <a:pt x="22467" y="17245"/>
                  </a:lnTo>
                  <a:lnTo>
                    <a:pt x="22511" y="17245"/>
                  </a:lnTo>
                  <a:lnTo>
                    <a:pt x="23564" y="16017"/>
                  </a:lnTo>
                  <a:lnTo>
                    <a:pt x="25363" y="13296"/>
                  </a:lnTo>
                  <a:lnTo>
                    <a:pt x="27074" y="10444"/>
                  </a:lnTo>
                  <a:lnTo>
                    <a:pt x="28347" y="7811"/>
                  </a:lnTo>
                  <a:lnTo>
                    <a:pt x="29576" y="5354"/>
                  </a:lnTo>
                  <a:lnTo>
                    <a:pt x="30585" y="5222"/>
                  </a:lnTo>
                  <a:lnTo>
                    <a:pt x="33393" y="5310"/>
                  </a:lnTo>
                  <a:lnTo>
                    <a:pt x="36816" y="5134"/>
                  </a:lnTo>
                  <a:lnTo>
                    <a:pt x="41204" y="4739"/>
                  </a:lnTo>
                  <a:lnTo>
                    <a:pt x="44934" y="4432"/>
                  </a:lnTo>
                  <a:lnTo>
                    <a:pt x="48971" y="4037"/>
                  </a:lnTo>
                  <a:lnTo>
                    <a:pt x="49015" y="4037"/>
                  </a:lnTo>
                  <a:lnTo>
                    <a:pt x="51604" y="3423"/>
                  </a:lnTo>
                  <a:lnTo>
                    <a:pt x="57703" y="1799"/>
                  </a:lnTo>
                  <a:lnTo>
                    <a:pt x="57747" y="1756"/>
                  </a:lnTo>
                  <a:lnTo>
                    <a:pt x="60424" y="483"/>
                  </a:lnTo>
                  <a:lnTo>
                    <a:pt x="61652" y="351"/>
                  </a:lnTo>
                  <a:lnTo>
                    <a:pt x="61872" y="571"/>
                  </a:lnTo>
                  <a:lnTo>
                    <a:pt x="62223" y="1799"/>
                  </a:lnTo>
                  <a:lnTo>
                    <a:pt x="62354" y="4037"/>
                  </a:lnTo>
                  <a:lnTo>
                    <a:pt x="62354" y="4125"/>
                  </a:lnTo>
                  <a:lnTo>
                    <a:pt x="62398" y="4169"/>
                  </a:lnTo>
                  <a:lnTo>
                    <a:pt x="62486" y="4213"/>
                  </a:lnTo>
                  <a:lnTo>
                    <a:pt x="62618" y="4213"/>
                  </a:lnTo>
                  <a:lnTo>
                    <a:pt x="62661" y="4169"/>
                  </a:lnTo>
                  <a:lnTo>
                    <a:pt x="62705" y="4081"/>
                  </a:lnTo>
                  <a:lnTo>
                    <a:pt x="62705" y="4037"/>
                  </a:lnTo>
                  <a:lnTo>
                    <a:pt x="62574" y="1799"/>
                  </a:lnTo>
                  <a:lnTo>
                    <a:pt x="62530" y="1756"/>
                  </a:lnTo>
                  <a:lnTo>
                    <a:pt x="62223" y="439"/>
                  </a:lnTo>
                  <a:lnTo>
                    <a:pt x="62179" y="351"/>
                  </a:lnTo>
                  <a:lnTo>
                    <a:pt x="61828" y="44"/>
                  </a:lnTo>
                  <a:lnTo>
                    <a:pt x="61784"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 name="Google Shape;609;p7"/>
            <p:cNvSpPr/>
            <p:nvPr/>
          </p:nvSpPr>
          <p:spPr>
            <a:xfrm>
              <a:off x="3272450" y="748500"/>
              <a:ext cx="287450" cy="706500"/>
            </a:xfrm>
            <a:custGeom>
              <a:rect b="b" l="l" r="r" t="t"/>
              <a:pathLst>
                <a:path extrusionOk="0" h="28260" w="11498">
                  <a:moveTo>
                    <a:pt x="11278" y="0"/>
                  </a:moveTo>
                  <a:lnTo>
                    <a:pt x="11234" y="44"/>
                  </a:lnTo>
                  <a:lnTo>
                    <a:pt x="11190" y="88"/>
                  </a:lnTo>
                  <a:lnTo>
                    <a:pt x="9961" y="2677"/>
                  </a:lnTo>
                  <a:lnTo>
                    <a:pt x="8513" y="5046"/>
                  </a:lnTo>
                  <a:lnTo>
                    <a:pt x="8513" y="5090"/>
                  </a:lnTo>
                  <a:lnTo>
                    <a:pt x="7109" y="8732"/>
                  </a:lnTo>
                  <a:lnTo>
                    <a:pt x="5705" y="13120"/>
                  </a:lnTo>
                  <a:lnTo>
                    <a:pt x="4476" y="16324"/>
                  </a:lnTo>
                  <a:lnTo>
                    <a:pt x="3160" y="19176"/>
                  </a:lnTo>
                  <a:lnTo>
                    <a:pt x="1317" y="24617"/>
                  </a:lnTo>
                  <a:lnTo>
                    <a:pt x="1" y="27294"/>
                  </a:lnTo>
                  <a:lnTo>
                    <a:pt x="1" y="27338"/>
                  </a:lnTo>
                  <a:lnTo>
                    <a:pt x="1" y="28083"/>
                  </a:lnTo>
                  <a:lnTo>
                    <a:pt x="1" y="28171"/>
                  </a:lnTo>
                  <a:lnTo>
                    <a:pt x="44" y="28215"/>
                  </a:lnTo>
                  <a:lnTo>
                    <a:pt x="88" y="28259"/>
                  </a:lnTo>
                  <a:lnTo>
                    <a:pt x="220" y="28259"/>
                  </a:lnTo>
                  <a:lnTo>
                    <a:pt x="308" y="28215"/>
                  </a:lnTo>
                  <a:lnTo>
                    <a:pt x="308" y="28171"/>
                  </a:lnTo>
                  <a:lnTo>
                    <a:pt x="352" y="28083"/>
                  </a:lnTo>
                  <a:lnTo>
                    <a:pt x="352" y="27381"/>
                  </a:lnTo>
                  <a:lnTo>
                    <a:pt x="1668" y="24792"/>
                  </a:lnTo>
                  <a:lnTo>
                    <a:pt x="1668" y="24749"/>
                  </a:lnTo>
                  <a:lnTo>
                    <a:pt x="3511" y="19307"/>
                  </a:lnTo>
                  <a:lnTo>
                    <a:pt x="4784" y="16455"/>
                  </a:lnTo>
                  <a:lnTo>
                    <a:pt x="6012" y="13252"/>
                  </a:lnTo>
                  <a:lnTo>
                    <a:pt x="7416" y="8864"/>
                  </a:lnTo>
                  <a:lnTo>
                    <a:pt x="8821" y="5222"/>
                  </a:lnTo>
                  <a:lnTo>
                    <a:pt x="10269" y="2808"/>
                  </a:lnTo>
                  <a:lnTo>
                    <a:pt x="11497" y="263"/>
                  </a:lnTo>
                  <a:lnTo>
                    <a:pt x="11497" y="176"/>
                  </a:lnTo>
                  <a:lnTo>
                    <a:pt x="11497" y="132"/>
                  </a:lnTo>
                  <a:lnTo>
                    <a:pt x="11453" y="44"/>
                  </a:lnTo>
                  <a:lnTo>
                    <a:pt x="11409"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 name="Google Shape;610;p7"/>
            <p:cNvSpPr/>
            <p:nvPr/>
          </p:nvSpPr>
          <p:spPr>
            <a:xfrm>
              <a:off x="4211500" y="2486150"/>
              <a:ext cx="884200" cy="333525"/>
            </a:xfrm>
            <a:custGeom>
              <a:rect b="b" l="l" r="r" t="t"/>
              <a:pathLst>
                <a:path extrusionOk="0" h="13341" w="35368">
                  <a:moveTo>
                    <a:pt x="34929" y="1"/>
                  </a:moveTo>
                  <a:lnTo>
                    <a:pt x="31287" y="1098"/>
                  </a:lnTo>
                  <a:lnTo>
                    <a:pt x="27645" y="1931"/>
                  </a:lnTo>
                  <a:lnTo>
                    <a:pt x="24310" y="2326"/>
                  </a:lnTo>
                  <a:lnTo>
                    <a:pt x="20668" y="2765"/>
                  </a:lnTo>
                  <a:lnTo>
                    <a:pt x="17728" y="3072"/>
                  </a:lnTo>
                  <a:lnTo>
                    <a:pt x="12726" y="3379"/>
                  </a:lnTo>
                  <a:lnTo>
                    <a:pt x="8864" y="3292"/>
                  </a:lnTo>
                  <a:lnTo>
                    <a:pt x="6802" y="3423"/>
                  </a:lnTo>
                  <a:lnTo>
                    <a:pt x="6758" y="3467"/>
                  </a:lnTo>
                  <a:lnTo>
                    <a:pt x="5924" y="3818"/>
                  </a:lnTo>
                  <a:lnTo>
                    <a:pt x="5880" y="3862"/>
                  </a:lnTo>
                  <a:lnTo>
                    <a:pt x="5222" y="4564"/>
                  </a:lnTo>
                  <a:lnTo>
                    <a:pt x="5178" y="4608"/>
                  </a:lnTo>
                  <a:lnTo>
                    <a:pt x="4213" y="6319"/>
                  </a:lnTo>
                  <a:lnTo>
                    <a:pt x="1317" y="11322"/>
                  </a:lnTo>
                  <a:lnTo>
                    <a:pt x="44" y="13077"/>
                  </a:lnTo>
                  <a:lnTo>
                    <a:pt x="0" y="13121"/>
                  </a:lnTo>
                  <a:lnTo>
                    <a:pt x="0" y="13208"/>
                  </a:lnTo>
                  <a:lnTo>
                    <a:pt x="44" y="13252"/>
                  </a:lnTo>
                  <a:lnTo>
                    <a:pt x="88" y="13340"/>
                  </a:lnTo>
                  <a:lnTo>
                    <a:pt x="264" y="13340"/>
                  </a:lnTo>
                  <a:lnTo>
                    <a:pt x="307" y="13296"/>
                  </a:lnTo>
                  <a:lnTo>
                    <a:pt x="1624" y="11497"/>
                  </a:lnTo>
                  <a:lnTo>
                    <a:pt x="4520" y="6495"/>
                  </a:lnTo>
                  <a:lnTo>
                    <a:pt x="5485" y="4783"/>
                  </a:lnTo>
                  <a:lnTo>
                    <a:pt x="6100" y="4125"/>
                  </a:lnTo>
                  <a:lnTo>
                    <a:pt x="6890" y="3774"/>
                  </a:lnTo>
                  <a:lnTo>
                    <a:pt x="8864" y="3643"/>
                  </a:lnTo>
                  <a:lnTo>
                    <a:pt x="12770" y="3730"/>
                  </a:lnTo>
                  <a:lnTo>
                    <a:pt x="17728" y="3423"/>
                  </a:lnTo>
                  <a:lnTo>
                    <a:pt x="20712" y="3116"/>
                  </a:lnTo>
                  <a:lnTo>
                    <a:pt x="24354" y="2677"/>
                  </a:lnTo>
                  <a:lnTo>
                    <a:pt x="27689" y="2282"/>
                  </a:lnTo>
                  <a:lnTo>
                    <a:pt x="27733" y="2282"/>
                  </a:lnTo>
                  <a:lnTo>
                    <a:pt x="31419" y="1405"/>
                  </a:lnTo>
                  <a:lnTo>
                    <a:pt x="34885" y="352"/>
                  </a:lnTo>
                  <a:lnTo>
                    <a:pt x="35017" y="746"/>
                  </a:lnTo>
                  <a:lnTo>
                    <a:pt x="34534" y="2370"/>
                  </a:lnTo>
                  <a:lnTo>
                    <a:pt x="34534" y="2458"/>
                  </a:lnTo>
                  <a:lnTo>
                    <a:pt x="34534" y="2502"/>
                  </a:lnTo>
                  <a:lnTo>
                    <a:pt x="34578" y="2546"/>
                  </a:lnTo>
                  <a:lnTo>
                    <a:pt x="34666" y="2589"/>
                  </a:lnTo>
                  <a:lnTo>
                    <a:pt x="34798" y="2589"/>
                  </a:lnTo>
                  <a:lnTo>
                    <a:pt x="34841" y="2546"/>
                  </a:lnTo>
                  <a:lnTo>
                    <a:pt x="34885" y="2458"/>
                  </a:lnTo>
                  <a:lnTo>
                    <a:pt x="35368" y="790"/>
                  </a:lnTo>
                  <a:lnTo>
                    <a:pt x="35368" y="703"/>
                  </a:lnTo>
                  <a:lnTo>
                    <a:pt x="35149" y="88"/>
                  </a:lnTo>
                  <a:lnTo>
                    <a:pt x="35061"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 name="Google Shape;611;p7"/>
            <p:cNvSpPr/>
            <p:nvPr/>
          </p:nvSpPr>
          <p:spPr>
            <a:xfrm>
              <a:off x="3623500" y="2804275"/>
              <a:ext cx="496975" cy="77925"/>
            </a:xfrm>
            <a:custGeom>
              <a:rect b="b" l="l" r="r" t="t"/>
              <a:pathLst>
                <a:path extrusionOk="0" h="3117" w="19879">
                  <a:moveTo>
                    <a:pt x="88" y="1"/>
                  </a:moveTo>
                  <a:lnTo>
                    <a:pt x="44" y="45"/>
                  </a:lnTo>
                  <a:lnTo>
                    <a:pt x="0" y="89"/>
                  </a:lnTo>
                  <a:lnTo>
                    <a:pt x="0" y="176"/>
                  </a:lnTo>
                  <a:lnTo>
                    <a:pt x="0" y="220"/>
                  </a:lnTo>
                  <a:lnTo>
                    <a:pt x="44" y="308"/>
                  </a:lnTo>
                  <a:lnTo>
                    <a:pt x="88" y="352"/>
                  </a:lnTo>
                  <a:lnTo>
                    <a:pt x="1756" y="922"/>
                  </a:lnTo>
                  <a:lnTo>
                    <a:pt x="1799" y="922"/>
                  </a:lnTo>
                  <a:lnTo>
                    <a:pt x="7504" y="1756"/>
                  </a:lnTo>
                  <a:lnTo>
                    <a:pt x="10795" y="2458"/>
                  </a:lnTo>
                  <a:lnTo>
                    <a:pt x="13867" y="2985"/>
                  </a:lnTo>
                  <a:lnTo>
                    <a:pt x="16982" y="3116"/>
                  </a:lnTo>
                  <a:lnTo>
                    <a:pt x="19703" y="2941"/>
                  </a:lnTo>
                  <a:lnTo>
                    <a:pt x="19747" y="2941"/>
                  </a:lnTo>
                  <a:lnTo>
                    <a:pt x="19834" y="2897"/>
                  </a:lnTo>
                  <a:lnTo>
                    <a:pt x="19834" y="2809"/>
                  </a:lnTo>
                  <a:lnTo>
                    <a:pt x="19878" y="2765"/>
                  </a:lnTo>
                  <a:lnTo>
                    <a:pt x="19834" y="2678"/>
                  </a:lnTo>
                  <a:lnTo>
                    <a:pt x="19790" y="2634"/>
                  </a:lnTo>
                  <a:lnTo>
                    <a:pt x="19659" y="2590"/>
                  </a:lnTo>
                  <a:lnTo>
                    <a:pt x="16982" y="2765"/>
                  </a:lnTo>
                  <a:lnTo>
                    <a:pt x="13910" y="2634"/>
                  </a:lnTo>
                  <a:lnTo>
                    <a:pt x="10883" y="2107"/>
                  </a:lnTo>
                  <a:lnTo>
                    <a:pt x="7592" y="1405"/>
                  </a:lnTo>
                  <a:lnTo>
                    <a:pt x="1887" y="615"/>
                  </a:lnTo>
                  <a:lnTo>
                    <a:pt x="220"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 name="Google Shape;612;p7"/>
            <p:cNvSpPr/>
            <p:nvPr/>
          </p:nvSpPr>
          <p:spPr>
            <a:xfrm>
              <a:off x="3251600" y="756175"/>
              <a:ext cx="275375" cy="692225"/>
            </a:xfrm>
            <a:custGeom>
              <a:rect b="b" l="l" r="r" t="t"/>
              <a:pathLst>
                <a:path extrusionOk="0" h="27689" w="11015">
                  <a:moveTo>
                    <a:pt x="10795" y="0"/>
                  </a:moveTo>
                  <a:lnTo>
                    <a:pt x="10752" y="44"/>
                  </a:lnTo>
                  <a:lnTo>
                    <a:pt x="10708" y="88"/>
                  </a:lnTo>
                  <a:lnTo>
                    <a:pt x="10313" y="834"/>
                  </a:lnTo>
                  <a:lnTo>
                    <a:pt x="8470" y="4213"/>
                  </a:lnTo>
                  <a:lnTo>
                    <a:pt x="7153" y="7592"/>
                  </a:lnTo>
                  <a:lnTo>
                    <a:pt x="5837" y="11716"/>
                  </a:lnTo>
                  <a:lnTo>
                    <a:pt x="4652" y="14744"/>
                  </a:lnTo>
                  <a:lnTo>
                    <a:pt x="3336" y="17333"/>
                  </a:lnTo>
                  <a:lnTo>
                    <a:pt x="3336" y="17377"/>
                  </a:lnTo>
                  <a:lnTo>
                    <a:pt x="2370" y="20185"/>
                  </a:lnTo>
                  <a:lnTo>
                    <a:pt x="1010" y="24485"/>
                  </a:lnTo>
                  <a:lnTo>
                    <a:pt x="176" y="26460"/>
                  </a:lnTo>
                  <a:lnTo>
                    <a:pt x="176" y="26504"/>
                  </a:lnTo>
                  <a:lnTo>
                    <a:pt x="1" y="27469"/>
                  </a:lnTo>
                  <a:lnTo>
                    <a:pt x="1" y="27557"/>
                  </a:lnTo>
                  <a:lnTo>
                    <a:pt x="45" y="27601"/>
                  </a:lnTo>
                  <a:lnTo>
                    <a:pt x="89" y="27645"/>
                  </a:lnTo>
                  <a:lnTo>
                    <a:pt x="176" y="27689"/>
                  </a:lnTo>
                  <a:lnTo>
                    <a:pt x="308" y="27645"/>
                  </a:lnTo>
                  <a:lnTo>
                    <a:pt x="352" y="27557"/>
                  </a:lnTo>
                  <a:lnTo>
                    <a:pt x="484" y="26592"/>
                  </a:lnTo>
                  <a:lnTo>
                    <a:pt x="1361" y="24617"/>
                  </a:lnTo>
                  <a:lnTo>
                    <a:pt x="1361" y="24573"/>
                  </a:lnTo>
                  <a:lnTo>
                    <a:pt x="2678" y="20317"/>
                  </a:lnTo>
                  <a:lnTo>
                    <a:pt x="3643" y="17465"/>
                  </a:lnTo>
                  <a:lnTo>
                    <a:pt x="4959" y="14876"/>
                  </a:lnTo>
                  <a:lnTo>
                    <a:pt x="6144" y="11804"/>
                  </a:lnTo>
                  <a:lnTo>
                    <a:pt x="7461" y="7679"/>
                  </a:lnTo>
                  <a:lnTo>
                    <a:pt x="8777" y="4344"/>
                  </a:lnTo>
                  <a:lnTo>
                    <a:pt x="10620" y="1009"/>
                  </a:lnTo>
                  <a:lnTo>
                    <a:pt x="11015" y="264"/>
                  </a:lnTo>
                  <a:lnTo>
                    <a:pt x="11015" y="176"/>
                  </a:lnTo>
                  <a:lnTo>
                    <a:pt x="11015" y="132"/>
                  </a:lnTo>
                  <a:lnTo>
                    <a:pt x="11015" y="44"/>
                  </a:lnTo>
                  <a:lnTo>
                    <a:pt x="10927"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 name="Google Shape;613;p7"/>
            <p:cNvSpPr/>
            <p:nvPr/>
          </p:nvSpPr>
          <p:spPr>
            <a:xfrm>
              <a:off x="3658600" y="1953000"/>
              <a:ext cx="737225" cy="323650"/>
            </a:xfrm>
            <a:custGeom>
              <a:rect b="b" l="l" r="r" t="t"/>
              <a:pathLst>
                <a:path extrusionOk="0" h="12946" w="29489">
                  <a:moveTo>
                    <a:pt x="11760" y="1"/>
                  </a:moveTo>
                  <a:lnTo>
                    <a:pt x="11629" y="45"/>
                  </a:lnTo>
                  <a:lnTo>
                    <a:pt x="11278" y="220"/>
                  </a:lnTo>
                  <a:lnTo>
                    <a:pt x="11234" y="264"/>
                  </a:lnTo>
                  <a:lnTo>
                    <a:pt x="11190" y="308"/>
                  </a:lnTo>
                  <a:lnTo>
                    <a:pt x="11058" y="703"/>
                  </a:lnTo>
                  <a:lnTo>
                    <a:pt x="11058" y="834"/>
                  </a:lnTo>
                  <a:lnTo>
                    <a:pt x="12287" y="3994"/>
                  </a:lnTo>
                  <a:lnTo>
                    <a:pt x="12550" y="6539"/>
                  </a:lnTo>
                  <a:lnTo>
                    <a:pt x="12112" y="8733"/>
                  </a:lnTo>
                  <a:lnTo>
                    <a:pt x="11102" y="11190"/>
                  </a:lnTo>
                  <a:lnTo>
                    <a:pt x="10620" y="11804"/>
                  </a:lnTo>
                  <a:lnTo>
                    <a:pt x="10225" y="12068"/>
                  </a:lnTo>
                  <a:lnTo>
                    <a:pt x="6670" y="12507"/>
                  </a:lnTo>
                  <a:lnTo>
                    <a:pt x="2721" y="12594"/>
                  </a:lnTo>
                  <a:lnTo>
                    <a:pt x="2195" y="12243"/>
                  </a:lnTo>
                  <a:lnTo>
                    <a:pt x="2151" y="12199"/>
                  </a:lnTo>
                  <a:lnTo>
                    <a:pt x="1756" y="12024"/>
                  </a:lnTo>
                  <a:lnTo>
                    <a:pt x="834" y="9610"/>
                  </a:lnTo>
                  <a:lnTo>
                    <a:pt x="790" y="9523"/>
                  </a:lnTo>
                  <a:lnTo>
                    <a:pt x="308" y="9128"/>
                  </a:lnTo>
                  <a:lnTo>
                    <a:pt x="220" y="9084"/>
                  </a:lnTo>
                  <a:lnTo>
                    <a:pt x="88" y="9084"/>
                  </a:lnTo>
                  <a:lnTo>
                    <a:pt x="44" y="9128"/>
                  </a:lnTo>
                  <a:lnTo>
                    <a:pt x="0" y="9172"/>
                  </a:lnTo>
                  <a:lnTo>
                    <a:pt x="0" y="9259"/>
                  </a:lnTo>
                  <a:lnTo>
                    <a:pt x="0" y="9303"/>
                  </a:lnTo>
                  <a:lnTo>
                    <a:pt x="44" y="9391"/>
                  </a:lnTo>
                  <a:lnTo>
                    <a:pt x="527" y="9786"/>
                  </a:lnTo>
                  <a:lnTo>
                    <a:pt x="1492" y="12199"/>
                  </a:lnTo>
                  <a:lnTo>
                    <a:pt x="1580" y="12331"/>
                  </a:lnTo>
                  <a:lnTo>
                    <a:pt x="1975" y="12507"/>
                  </a:lnTo>
                  <a:lnTo>
                    <a:pt x="2589" y="12945"/>
                  </a:lnTo>
                  <a:lnTo>
                    <a:pt x="2677" y="12945"/>
                  </a:lnTo>
                  <a:lnTo>
                    <a:pt x="6714" y="12858"/>
                  </a:lnTo>
                  <a:lnTo>
                    <a:pt x="10312" y="12419"/>
                  </a:lnTo>
                  <a:lnTo>
                    <a:pt x="10400" y="12419"/>
                  </a:lnTo>
                  <a:lnTo>
                    <a:pt x="10839" y="12068"/>
                  </a:lnTo>
                  <a:lnTo>
                    <a:pt x="10883" y="12024"/>
                  </a:lnTo>
                  <a:lnTo>
                    <a:pt x="11366" y="11366"/>
                  </a:lnTo>
                  <a:lnTo>
                    <a:pt x="11409" y="11322"/>
                  </a:lnTo>
                  <a:lnTo>
                    <a:pt x="12419" y="8865"/>
                  </a:lnTo>
                  <a:lnTo>
                    <a:pt x="12463" y="8821"/>
                  </a:lnTo>
                  <a:lnTo>
                    <a:pt x="12857" y="6583"/>
                  </a:lnTo>
                  <a:lnTo>
                    <a:pt x="12901" y="6539"/>
                  </a:lnTo>
                  <a:lnTo>
                    <a:pt x="12638" y="3906"/>
                  </a:lnTo>
                  <a:lnTo>
                    <a:pt x="12594" y="3862"/>
                  </a:lnTo>
                  <a:lnTo>
                    <a:pt x="11409" y="747"/>
                  </a:lnTo>
                  <a:lnTo>
                    <a:pt x="11497" y="483"/>
                  </a:lnTo>
                  <a:lnTo>
                    <a:pt x="11717" y="352"/>
                  </a:lnTo>
                  <a:lnTo>
                    <a:pt x="15052" y="1185"/>
                  </a:lnTo>
                  <a:lnTo>
                    <a:pt x="17553" y="2677"/>
                  </a:lnTo>
                  <a:lnTo>
                    <a:pt x="22116" y="5003"/>
                  </a:lnTo>
                  <a:lnTo>
                    <a:pt x="22204" y="5003"/>
                  </a:lnTo>
                  <a:lnTo>
                    <a:pt x="23477" y="4915"/>
                  </a:lnTo>
                  <a:lnTo>
                    <a:pt x="29357" y="3555"/>
                  </a:lnTo>
                  <a:lnTo>
                    <a:pt x="29444" y="3555"/>
                  </a:lnTo>
                  <a:lnTo>
                    <a:pt x="29488" y="3511"/>
                  </a:lnTo>
                  <a:lnTo>
                    <a:pt x="29488" y="3423"/>
                  </a:lnTo>
                  <a:lnTo>
                    <a:pt x="29488" y="3379"/>
                  </a:lnTo>
                  <a:lnTo>
                    <a:pt x="29444" y="3292"/>
                  </a:lnTo>
                  <a:lnTo>
                    <a:pt x="29400" y="3248"/>
                  </a:lnTo>
                  <a:lnTo>
                    <a:pt x="29357" y="3204"/>
                  </a:lnTo>
                  <a:lnTo>
                    <a:pt x="29269" y="3248"/>
                  </a:lnTo>
                  <a:lnTo>
                    <a:pt x="23433" y="4564"/>
                  </a:lnTo>
                  <a:lnTo>
                    <a:pt x="22204" y="4652"/>
                  </a:lnTo>
                  <a:lnTo>
                    <a:pt x="17684" y="2370"/>
                  </a:lnTo>
                  <a:lnTo>
                    <a:pt x="15183" y="878"/>
                  </a:lnTo>
                  <a:lnTo>
                    <a:pt x="15139" y="878"/>
                  </a:lnTo>
                  <a:lnTo>
                    <a:pt x="11760"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 name="Google Shape;614;p7"/>
            <p:cNvSpPr/>
            <p:nvPr/>
          </p:nvSpPr>
          <p:spPr>
            <a:xfrm>
              <a:off x="3550000" y="2139500"/>
              <a:ext cx="25" cy="25"/>
            </a:xfrm>
            <a:custGeom>
              <a:rect b="b" l="l" r="r" t="t"/>
              <a:pathLst>
                <a:path extrusionOk="0" h="1" w="1">
                  <a:moveTo>
                    <a:pt x="0" y="0"/>
                  </a:moveTo>
                  <a:lnTo>
                    <a:pt x="0"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 name="Google Shape;615;p7"/>
            <p:cNvSpPr/>
            <p:nvPr/>
          </p:nvSpPr>
          <p:spPr>
            <a:xfrm>
              <a:off x="3550000" y="2139500"/>
              <a:ext cx="25" cy="25"/>
            </a:xfrm>
            <a:custGeom>
              <a:rect b="b" l="l" r="r" t="t"/>
              <a:pathLst>
                <a:path extrusionOk="0" fill="none" h="1" w="1">
                  <a:moveTo>
                    <a:pt x="0" y="0"/>
                  </a:moveTo>
                  <a:lnTo>
                    <a:pt x="0" y="0"/>
                  </a:lnTo>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 name="Google Shape;616;p7"/>
            <p:cNvSpPr/>
            <p:nvPr/>
          </p:nvSpPr>
          <p:spPr>
            <a:xfrm>
              <a:off x="3643250" y="872450"/>
              <a:ext cx="522200" cy="829375"/>
            </a:xfrm>
            <a:custGeom>
              <a:rect b="b" l="l" r="r" t="t"/>
              <a:pathLst>
                <a:path extrusionOk="0" h="33175" w="20888">
                  <a:moveTo>
                    <a:pt x="20668" y="1"/>
                  </a:moveTo>
                  <a:lnTo>
                    <a:pt x="20624" y="44"/>
                  </a:lnTo>
                  <a:lnTo>
                    <a:pt x="20580" y="88"/>
                  </a:lnTo>
                  <a:lnTo>
                    <a:pt x="16850" y="5178"/>
                  </a:lnTo>
                  <a:lnTo>
                    <a:pt x="14525" y="7943"/>
                  </a:lnTo>
                  <a:lnTo>
                    <a:pt x="11672" y="11146"/>
                  </a:lnTo>
                  <a:lnTo>
                    <a:pt x="9522" y="13823"/>
                  </a:lnTo>
                  <a:lnTo>
                    <a:pt x="9522" y="13867"/>
                  </a:lnTo>
                  <a:lnTo>
                    <a:pt x="8732" y="15227"/>
                  </a:lnTo>
                  <a:lnTo>
                    <a:pt x="8689" y="15315"/>
                  </a:lnTo>
                  <a:lnTo>
                    <a:pt x="8513" y="16851"/>
                  </a:lnTo>
                  <a:lnTo>
                    <a:pt x="8601" y="18869"/>
                  </a:lnTo>
                  <a:lnTo>
                    <a:pt x="8425" y="19220"/>
                  </a:lnTo>
                  <a:lnTo>
                    <a:pt x="5134" y="21677"/>
                  </a:lnTo>
                  <a:lnTo>
                    <a:pt x="5090" y="21765"/>
                  </a:lnTo>
                  <a:lnTo>
                    <a:pt x="4037" y="24617"/>
                  </a:lnTo>
                  <a:lnTo>
                    <a:pt x="3160" y="27865"/>
                  </a:lnTo>
                  <a:lnTo>
                    <a:pt x="2326" y="30892"/>
                  </a:lnTo>
                  <a:lnTo>
                    <a:pt x="1536" y="32253"/>
                  </a:lnTo>
                  <a:lnTo>
                    <a:pt x="483" y="32779"/>
                  </a:lnTo>
                  <a:lnTo>
                    <a:pt x="220" y="32691"/>
                  </a:lnTo>
                  <a:lnTo>
                    <a:pt x="88" y="32691"/>
                  </a:lnTo>
                  <a:lnTo>
                    <a:pt x="44" y="32735"/>
                  </a:lnTo>
                  <a:lnTo>
                    <a:pt x="0" y="32779"/>
                  </a:lnTo>
                  <a:lnTo>
                    <a:pt x="0" y="32867"/>
                  </a:lnTo>
                  <a:lnTo>
                    <a:pt x="0" y="32911"/>
                  </a:lnTo>
                  <a:lnTo>
                    <a:pt x="44" y="32955"/>
                  </a:lnTo>
                  <a:lnTo>
                    <a:pt x="88" y="32999"/>
                  </a:lnTo>
                  <a:lnTo>
                    <a:pt x="439" y="33130"/>
                  </a:lnTo>
                  <a:lnTo>
                    <a:pt x="483" y="33174"/>
                  </a:lnTo>
                  <a:lnTo>
                    <a:pt x="571" y="33130"/>
                  </a:lnTo>
                  <a:lnTo>
                    <a:pt x="1755" y="32516"/>
                  </a:lnTo>
                  <a:lnTo>
                    <a:pt x="1799" y="32472"/>
                  </a:lnTo>
                  <a:lnTo>
                    <a:pt x="2677" y="31068"/>
                  </a:lnTo>
                  <a:lnTo>
                    <a:pt x="2677" y="31024"/>
                  </a:lnTo>
                  <a:lnTo>
                    <a:pt x="3511" y="27952"/>
                  </a:lnTo>
                  <a:lnTo>
                    <a:pt x="4388" y="24705"/>
                  </a:lnTo>
                  <a:lnTo>
                    <a:pt x="5397" y="21941"/>
                  </a:lnTo>
                  <a:lnTo>
                    <a:pt x="8645" y="19483"/>
                  </a:lnTo>
                  <a:lnTo>
                    <a:pt x="8689" y="19396"/>
                  </a:lnTo>
                  <a:lnTo>
                    <a:pt x="8908" y="18957"/>
                  </a:lnTo>
                  <a:lnTo>
                    <a:pt x="8952" y="18869"/>
                  </a:lnTo>
                  <a:lnTo>
                    <a:pt x="8864" y="16851"/>
                  </a:lnTo>
                  <a:lnTo>
                    <a:pt x="9040" y="15359"/>
                  </a:lnTo>
                  <a:lnTo>
                    <a:pt x="9786" y="14042"/>
                  </a:lnTo>
                  <a:lnTo>
                    <a:pt x="11936" y="11366"/>
                  </a:lnTo>
                  <a:lnTo>
                    <a:pt x="14788" y="8162"/>
                  </a:lnTo>
                  <a:lnTo>
                    <a:pt x="17114" y="5398"/>
                  </a:lnTo>
                  <a:lnTo>
                    <a:pt x="20843" y="308"/>
                  </a:lnTo>
                  <a:lnTo>
                    <a:pt x="20887" y="220"/>
                  </a:lnTo>
                  <a:lnTo>
                    <a:pt x="20887" y="176"/>
                  </a:lnTo>
                  <a:lnTo>
                    <a:pt x="20887" y="88"/>
                  </a:lnTo>
                  <a:lnTo>
                    <a:pt x="20800" y="44"/>
                  </a:lnTo>
                  <a:lnTo>
                    <a:pt x="20756"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 name="Google Shape;617;p7"/>
            <p:cNvSpPr/>
            <p:nvPr/>
          </p:nvSpPr>
          <p:spPr>
            <a:xfrm>
              <a:off x="3612525" y="2141700"/>
              <a:ext cx="1811200" cy="630800"/>
            </a:xfrm>
            <a:custGeom>
              <a:rect b="b" l="l" r="r" t="t"/>
              <a:pathLst>
                <a:path extrusionOk="0" h="25232" w="72448">
                  <a:moveTo>
                    <a:pt x="69288" y="0"/>
                  </a:moveTo>
                  <a:lnTo>
                    <a:pt x="66655" y="483"/>
                  </a:lnTo>
                  <a:lnTo>
                    <a:pt x="66611" y="483"/>
                  </a:lnTo>
                  <a:lnTo>
                    <a:pt x="63627" y="1448"/>
                  </a:lnTo>
                  <a:lnTo>
                    <a:pt x="59546" y="2940"/>
                  </a:lnTo>
                  <a:lnTo>
                    <a:pt x="57967" y="3598"/>
                  </a:lnTo>
                  <a:lnTo>
                    <a:pt x="54149" y="3642"/>
                  </a:lnTo>
                  <a:lnTo>
                    <a:pt x="52394" y="3686"/>
                  </a:lnTo>
                  <a:lnTo>
                    <a:pt x="52306" y="3730"/>
                  </a:lnTo>
                  <a:lnTo>
                    <a:pt x="46865" y="6407"/>
                  </a:lnTo>
                  <a:lnTo>
                    <a:pt x="45154" y="7328"/>
                  </a:lnTo>
                  <a:lnTo>
                    <a:pt x="39142" y="8425"/>
                  </a:lnTo>
                  <a:lnTo>
                    <a:pt x="35324" y="8996"/>
                  </a:lnTo>
                  <a:lnTo>
                    <a:pt x="32033" y="9566"/>
                  </a:lnTo>
                  <a:lnTo>
                    <a:pt x="28128" y="10356"/>
                  </a:lnTo>
                  <a:lnTo>
                    <a:pt x="27206" y="10751"/>
                  </a:lnTo>
                  <a:lnTo>
                    <a:pt x="27119" y="10795"/>
                  </a:lnTo>
                  <a:lnTo>
                    <a:pt x="26855" y="11190"/>
                  </a:lnTo>
                  <a:lnTo>
                    <a:pt x="26812" y="11233"/>
                  </a:lnTo>
                  <a:lnTo>
                    <a:pt x="25363" y="16718"/>
                  </a:lnTo>
                  <a:lnTo>
                    <a:pt x="24091" y="19527"/>
                  </a:lnTo>
                  <a:lnTo>
                    <a:pt x="22423" y="22379"/>
                  </a:lnTo>
                  <a:lnTo>
                    <a:pt x="21063" y="24573"/>
                  </a:lnTo>
                  <a:lnTo>
                    <a:pt x="20668" y="24836"/>
                  </a:lnTo>
                  <a:lnTo>
                    <a:pt x="14964" y="23915"/>
                  </a:lnTo>
                  <a:lnTo>
                    <a:pt x="10269" y="22818"/>
                  </a:lnTo>
                  <a:lnTo>
                    <a:pt x="6802" y="22204"/>
                  </a:lnTo>
                  <a:lnTo>
                    <a:pt x="6758" y="22204"/>
                  </a:lnTo>
                  <a:lnTo>
                    <a:pt x="3467" y="21984"/>
                  </a:lnTo>
                  <a:lnTo>
                    <a:pt x="264" y="20843"/>
                  </a:lnTo>
                  <a:lnTo>
                    <a:pt x="132" y="20843"/>
                  </a:lnTo>
                  <a:lnTo>
                    <a:pt x="44" y="20887"/>
                  </a:lnTo>
                  <a:lnTo>
                    <a:pt x="44" y="20975"/>
                  </a:lnTo>
                  <a:lnTo>
                    <a:pt x="1" y="21019"/>
                  </a:lnTo>
                  <a:lnTo>
                    <a:pt x="44" y="21107"/>
                  </a:lnTo>
                  <a:lnTo>
                    <a:pt x="88" y="21150"/>
                  </a:lnTo>
                  <a:lnTo>
                    <a:pt x="132" y="21194"/>
                  </a:lnTo>
                  <a:lnTo>
                    <a:pt x="3379" y="22291"/>
                  </a:lnTo>
                  <a:lnTo>
                    <a:pt x="3423" y="22335"/>
                  </a:lnTo>
                  <a:lnTo>
                    <a:pt x="6758" y="22555"/>
                  </a:lnTo>
                  <a:lnTo>
                    <a:pt x="10181" y="23169"/>
                  </a:lnTo>
                  <a:lnTo>
                    <a:pt x="14876" y="24266"/>
                  </a:lnTo>
                  <a:lnTo>
                    <a:pt x="20668" y="25231"/>
                  </a:lnTo>
                  <a:lnTo>
                    <a:pt x="20712" y="25231"/>
                  </a:lnTo>
                  <a:lnTo>
                    <a:pt x="20800" y="25187"/>
                  </a:lnTo>
                  <a:lnTo>
                    <a:pt x="21283" y="24836"/>
                  </a:lnTo>
                  <a:lnTo>
                    <a:pt x="21326" y="24792"/>
                  </a:lnTo>
                  <a:lnTo>
                    <a:pt x="22731" y="22555"/>
                  </a:lnTo>
                  <a:lnTo>
                    <a:pt x="24398" y="19702"/>
                  </a:lnTo>
                  <a:lnTo>
                    <a:pt x="25715" y="16850"/>
                  </a:lnTo>
                  <a:lnTo>
                    <a:pt x="25715" y="16806"/>
                  </a:lnTo>
                  <a:lnTo>
                    <a:pt x="27119" y="11365"/>
                  </a:lnTo>
                  <a:lnTo>
                    <a:pt x="27382" y="11058"/>
                  </a:lnTo>
                  <a:lnTo>
                    <a:pt x="28216" y="10707"/>
                  </a:lnTo>
                  <a:lnTo>
                    <a:pt x="32121" y="9917"/>
                  </a:lnTo>
                  <a:lnTo>
                    <a:pt x="35368" y="9347"/>
                  </a:lnTo>
                  <a:lnTo>
                    <a:pt x="39186" y="8776"/>
                  </a:lnTo>
                  <a:lnTo>
                    <a:pt x="45241" y="7679"/>
                  </a:lnTo>
                  <a:lnTo>
                    <a:pt x="45285" y="7635"/>
                  </a:lnTo>
                  <a:lnTo>
                    <a:pt x="47040" y="6714"/>
                  </a:lnTo>
                  <a:lnTo>
                    <a:pt x="52438" y="4037"/>
                  </a:lnTo>
                  <a:lnTo>
                    <a:pt x="54149" y="3993"/>
                  </a:lnTo>
                  <a:lnTo>
                    <a:pt x="58011" y="3949"/>
                  </a:lnTo>
                  <a:lnTo>
                    <a:pt x="58098" y="3949"/>
                  </a:lnTo>
                  <a:lnTo>
                    <a:pt x="59678" y="3247"/>
                  </a:lnTo>
                  <a:lnTo>
                    <a:pt x="63715" y="1799"/>
                  </a:lnTo>
                  <a:lnTo>
                    <a:pt x="66699" y="790"/>
                  </a:lnTo>
                  <a:lnTo>
                    <a:pt x="69332" y="351"/>
                  </a:lnTo>
                  <a:lnTo>
                    <a:pt x="70868" y="658"/>
                  </a:lnTo>
                  <a:lnTo>
                    <a:pt x="71614" y="1404"/>
                  </a:lnTo>
                  <a:lnTo>
                    <a:pt x="72096" y="3159"/>
                  </a:lnTo>
                  <a:lnTo>
                    <a:pt x="72008" y="5792"/>
                  </a:lnTo>
                  <a:lnTo>
                    <a:pt x="71394" y="12550"/>
                  </a:lnTo>
                  <a:lnTo>
                    <a:pt x="71438" y="12638"/>
                  </a:lnTo>
                  <a:lnTo>
                    <a:pt x="71438" y="12682"/>
                  </a:lnTo>
                  <a:lnTo>
                    <a:pt x="71526" y="12725"/>
                  </a:lnTo>
                  <a:lnTo>
                    <a:pt x="71657" y="12725"/>
                  </a:lnTo>
                  <a:lnTo>
                    <a:pt x="71701" y="12682"/>
                  </a:lnTo>
                  <a:lnTo>
                    <a:pt x="71745" y="12638"/>
                  </a:lnTo>
                  <a:lnTo>
                    <a:pt x="71745" y="12594"/>
                  </a:lnTo>
                  <a:lnTo>
                    <a:pt x="72360" y="5836"/>
                  </a:lnTo>
                  <a:lnTo>
                    <a:pt x="72447" y="3116"/>
                  </a:lnTo>
                  <a:lnTo>
                    <a:pt x="72403" y="3072"/>
                  </a:lnTo>
                  <a:lnTo>
                    <a:pt x="71965" y="1273"/>
                  </a:lnTo>
                  <a:lnTo>
                    <a:pt x="71921" y="1185"/>
                  </a:lnTo>
                  <a:lnTo>
                    <a:pt x="71087" y="395"/>
                  </a:lnTo>
                  <a:lnTo>
                    <a:pt x="70999" y="351"/>
                  </a:lnTo>
                  <a:lnTo>
                    <a:pt x="69376"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 name="Google Shape;618;p7"/>
            <p:cNvSpPr/>
            <p:nvPr/>
          </p:nvSpPr>
          <p:spPr>
            <a:xfrm>
              <a:off x="3387650" y="738625"/>
              <a:ext cx="299500" cy="660425"/>
            </a:xfrm>
            <a:custGeom>
              <a:rect b="b" l="l" r="r" t="t"/>
              <a:pathLst>
                <a:path extrusionOk="0" h="26417" w="11980">
                  <a:moveTo>
                    <a:pt x="11716" y="0"/>
                  </a:moveTo>
                  <a:lnTo>
                    <a:pt x="11672" y="44"/>
                  </a:lnTo>
                  <a:lnTo>
                    <a:pt x="11628" y="88"/>
                  </a:lnTo>
                  <a:lnTo>
                    <a:pt x="9522" y="4300"/>
                  </a:lnTo>
                  <a:lnTo>
                    <a:pt x="7591" y="7679"/>
                  </a:lnTo>
                  <a:lnTo>
                    <a:pt x="7547" y="7679"/>
                  </a:lnTo>
                  <a:lnTo>
                    <a:pt x="6714" y="9610"/>
                  </a:lnTo>
                  <a:lnTo>
                    <a:pt x="6187" y="11014"/>
                  </a:lnTo>
                  <a:lnTo>
                    <a:pt x="5704" y="12374"/>
                  </a:lnTo>
                  <a:lnTo>
                    <a:pt x="4871" y="15051"/>
                  </a:lnTo>
                  <a:lnTo>
                    <a:pt x="4037" y="17552"/>
                  </a:lnTo>
                  <a:lnTo>
                    <a:pt x="3598" y="18825"/>
                  </a:lnTo>
                  <a:lnTo>
                    <a:pt x="3159" y="20053"/>
                  </a:lnTo>
                  <a:lnTo>
                    <a:pt x="2677" y="21282"/>
                  </a:lnTo>
                  <a:lnTo>
                    <a:pt x="2106" y="22555"/>
                  </a:lnTo>
                  <a:lnTo>
                    <a:pt x="1492" y="23783"/>
                  </a:lnTo>
                  <a:lnTo>
                    <a:pt x="834" y="25056"/>
                  </a:lnTo>
                  <a:lnTo>
                    <a:pt x="0" y="26153"/>
                  </a:lnTo>
                  <a:lnTo>
                    <a:pt x="0" y="26197"/>
                  </a:lnTo>
                  <a:lnTo>
                    <a:pt x="0" y="26284"/>
                  </a:lnTo>
                  <a:lnTo>
                    <a:pt x="0" y="26328"/>
                  </a:lnTo>
                  <a:lnTo>
                    <a:pt x="44" y="26372"/>
                  </a:lnTo>
                  <a:lnTo>
                    <a:pt x="176" y="26416"/>
                  </a:lnTo>
                  <a:lnTo>
                    <a:pt x="219" y="26416"/>
                  </a:lnTo>
                  <a:lnTo>
                    <a:pt x="307" y="26328"/>
                  </a:lnTo>
                  <a:lnTo>
                    <a:pt x="1141" y="25231"/>
                  </a:lnTo>
                  <a:lnTo>
                    <a:pt x="1799" y="23959"/>
                  </a:lnTo>
                  <a:lnTo>
                    <a:pt x="2413" y="22686"/>
                  </a:lnTo>
                  <a:lnTo>
                    <a:pt x="2984" y="21458"/>
                  </a:lnTo>
                  <a:lnTo>
                    <a:pt x="3467" y="20185"/>
                  </a:lnTo>
                  <a:lnTo>
                    <a:pt x="3949" y="18956"/>
                  </a:lnTo>
                  <a:lnTo>
                    <a:pt x="4388" y="17684"/>
                  </a:lnTo>
                  <a:lnTo>
                    <a:pt x="5178" y="15139"/>
                  </a:lnTo>
                  <a:lnTo>
                    <a:pt x="6056" y="12506"/>
                  </a:lnTo>
                  <a:lnTo>
                    <a:pt x="6538" y="11146"/>
                  </a:lnTo>
                  <a:lnTo>
                    <a:pt x="7021" y="9742"/>
                  </a:lnTo>
                  <a:lnTo>
                    <a:pt x="7898" y="7855"/>
                  </a:lnTo>
                  <a:lnTo>
                    <a:pt x="9829" y="4476"/>
                  </a:lnTo>
                  <a:lnTo>
                    <a:pt x="11936" y="263"/>
                  </a:lnTo>
                  <a:lnTo>
                    <a:pt x="11979" y="176"/>
                  </a:lnTo>
                  <a:lnTo>
                    <a:pt x="11979" y="132"/>
                  </a:lnTo>
                  <a:lnTo>
                    <a:pt x="11936" y="44"/>
                  </a:lnTo>
                  <a:lnTo>
                    <a:pt x="11892"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 name="Google Shape;619;p7"/>
            <p:cNvSpPr/>
            <p:nvPr/>
          </p:nvSpPr>
          <p:spPr>
            <a:xfrm>
              <a:off x="4327775" y="2656175"/>
              <a:ext cx="230400" cy="66950"/>
            </a:xfrm>
            <a:custGeom>
              <a:rect b="b" l="l" r="r" t="t"/>
              <a:pathLst>
                <a:path extrusionOk="0" h="2678" w="9216">
                  <a:moveTo>
                    <a:pt x="3292" y="1"/>
                  </a:moveTo>
                  <a:lnTo>
                    <a:pt x="1624" y="220"/>
                  </a:lnTo>
                  <a:lnTo>
                    <a:pt x="1536" y="220"/>
                  </a:lnTo>
                  <a:lnTo>
                    <a:pt x="1054" y="528"/>
                  </a:lnTo>
                  <a:lnTo>
                    <a:pt x="1010" y="615"/>
                  </a:lnTo>
                  <a:lnTo>
                    <a:pt x="1" y="2414"/>
                  </a:lnTo>
                  <a:lnTo>
                    <a:pt x="1" y="2458"/>
                  </a:lnTo>
                  <a:lnTo>
                    <a:pt x="1" y="2546"/>
                  </a:lnTo>
                  <a:lnTo>
                    <a:pt x="44" y="2590"/>
                  </a:lnTo>
                  <a:lnTo>
                    <a:pt x="88" y="2634"/>
                  </a:lnTo>
                  <a:lnTo>
                    <a:pt x="176" y="2678"/>
                  </a:lnTo>
                  <a:lnTo>
                    <a:pt x="264" y="2634"/>
                  </a:lnTo>
                  <a:lnTo>
                    <a:pt x="308" y="2590"/>
                  </a:lnTo>
                  <a:lnTo>
                    <a:pt x="1273" y="791"/>
                  </a:lnTo>
                  <a:lnTo>
                    <a:pt x="1712" y="571"/>
                  </a:lnTo>
                  <a:lnTo>
                    <a:pt x="3336" y="352"/>
                  </a:lnTo>
                  <a:lnTo>
                    <a:pt x="6583" y="396"/>
                  </a:lnTo>
                  <a:lnTo>
                    <a:pt x="8996" y="747"/>
                  </a:lnTo>
                  <a:lnTo>
                    <a:pt x="9084" y="703"/>
                  </a:lnTo>
                  <a:lnTo>
                    <a:pt x="9128" y="703"/>
                  </a:lnTo>
                  <a:lnTo>
                    <a:pt x="9172" y="659"/>
                  </a:lnTo>
                  <a:lnTo>
                    <a:pt x="9216" y="571"/>
                  </a:lnTo>
                  <a:lnTo>
                    <a:pt x="9216" y="528"/>
                  </a:lnTo>
                  <a:lnTo>
                    <a:pt x="9172" y="440"/>
                  </a:lnTo>
                  <a:lnTo>
                    <a:pt x="9128" y="396"/>
                  </a:lnTo>
                  <a:lnTo>
                    <a:pt x="9040" y="396"/>
                  </a:lnTo>
                  <a:lnTo>
                    <a:pt x="6627" y="45"/>
                  </a:lnTo>
                  <a:lnTo>
                    <a:pt x="3292"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 name="Google Shape;620;p7"/>
            <p:cNvSpPr/>
            <p:nvPr/>
          </p:nvSpPr>
          <p:spPr>
            <a:xfrm>
              <a:off x="3893350" y="2910700"/>
              <a:ext cx="171175" cy="15375"/>
            </a:xfrm>
            <a:custGeom>
              <a:rect b="b" l="l" r="r" t="t"/>
              <a:pathLst>
                <a:path extrusionOk="0" h="615" w="6847">
                  <a:moveTo>
                    <a:pt x="133" y="0"/>
                  </a:moveTo>
                  <a:lnTo>
                    <a:pt x="45" y="44"/>
                  </a:lnTo>
                  <a:lnTo>
                    <a:pt x="1" y="88"/>
                  </a:lnTo>
                  <a:lnTo>
                    <a:pt x="1" y="176"/>
                  </a:lnTo>
                  <a:lnTo>
                    <a:pt x="1" y="220"/>
                  </a:lnTo>
                  <a:lnTo>
                    <a:pt x="45" y="307"/>
                  </a:lnTo>
                  <a:lnTo>
                    <a:pt x="89" y="307"/>
                  </a:lnTo>
                  <a:lnTo>
                    <a:pt x="133" y="351"/>
                  </a:lnTo>
                  <a:lnTo>
                    <a:pt x="2985" y="615"/>
                  </a:lnTo>
                  <a:lnTo>
                    <a:pt x="6671" y="571"/>
                  </a:lnTo>
                  <a:lnTo>
                    <a:pt x="6759" y="571"/>
                  </a:lnTo>
                  <a:lnTo>
                    <a:pt x="6802" y="527"/>
                  </a:lnTo>
                  <a:lnTo>
                    <a:pt x="6846" y="483"/>
                  </a:lnTo>
                  <a:lnTo>
                    <a:pt x="6846" y="395"/>
                  </a:lnTo>
                  <a:lnTo>
                    <a:pt x="6846" y="351"/>
                  </a:lnTo>
                  <a:lnTo>
                    <a:pt x="6802" y="307"/>
                  </a:lnTo>
                  <a:lnTo>
                    <a:pt x="6759" y="263"/>
                  </a:lnTo>
                  <a:lnTo>
                    <a:pt x="6671" y="220"/>
                  </a:lnTo>
                  <a:lnTo>
                    <a:pt x="2985" y="263"/>
                  </a:lnTo>
                  <a:lnTo>
                    <a:pt x="176"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 name="Google Shape;621;p7"/>
            <p:cNvSpPr/>
            <p:nvPr/>
          </p:nvSpPr>
          <p:spPr>
            <a:xfrm>
              <a:off x="3224175" y="777000"/>
              <a:ext cx="230400" cy="580350"/>
            </a:xfrm>
            <a:custGeom>
              <a:rect b="b" l="l" r="r" t="t"/>
              <a:pathLst>
                <a:path extrusionOk="0" h="23214" w="9216">
                  <a:moveTo>
                    <a:pt x="9040" y="1"/>
                  </a:moveTo>
                  <a:lnTo>
                    <a:pt x="8952" y="45"/>
                  </a:lnTo>
                  <a:lnTo>
                    <a:pt x="8909" y="45"/>
                  </a:lnTo>
                  <a:lnTo>
                    <a:pt x="8865" y="133"/>
                  </a:lnTo>
                  <a:lnTo>
                    <a:pt x="7768" y="2239"/>
                  </a:lnTo>
                  <a:lnTo>
                    <a:pt x="6627" y="5091"/>
                  </a:lnTo>
                  <a:lnTo>
                    <a:pt x="5486" y="8689"/>
                  </a:lnTo>
                  <a:lnTo>
                    <a:pt x="4082" y="12112"/>
                  </a:lnTo>
                  <a:lnTo>
                    <a:pt x="2019" y="16412"/>
                  </a:lnTo>
                  <a:lnTo>
                    <a:pt x="1975" y="16456"/>
                  </a:lnTo>
                  <a:lnTo>
                    <a:pt x="966" y="19659"/>
                  </a:lnTo>
                  <a:lnTo>
                    <a:pt x="1" y="22994"/>
                  </a:lnTo>
                  <a:lnTo>
                    <a:pt x="1" y="23082"/>
                  </a:lnTo>
                  <a:lnTo>
                    <a:pt x="45" y="23126"/>
                  </a:lnTo>
                  <a:lnTo>
                    <a:pt x="89" y="23170"/>
                  </a:lnTo>
                  <a:lnTo>
                    <a:pt x="132" y="23214"/>
                  </a:lnTo>
                  <a:lnTo>
                    <a:pt x="308" y="23214"/>
                  </a:lnTo>
                  <a:lnTo>
                    <a:pt x="352" y="23082"/>
                  </a:lnTo>
                  <a:lnTo>
                    <a:pt x="1273" y="19747"/>
                  </a:lnTo>
                  <a:lnTo>
                    <a:pt x="2326" y="16544"/>
                  </a:lnTo>
                  <a:lnTo>
                    <a:pt x="4389" y="12244"/>
                  </a:lnTo>
                  <a:lnTo>
                    <a:pt x="5793" y="8777"/>
                  </a:lnTo>
                  <a:lnTo>
                    <a:pt x="6978" y="5179"/>
                  </a:lnTo>
                  <a:lnTo>
                    <a:pt x="8075" y="2414"/>
                  </a:lnTo>
                  <a:lnTo>
                    <a:pt x="9172" y="264"/>
                  </a:lnTo>
                  <a:lnTo>
                    <a:pt x="9216" y="220"/>
                  </a:lnTo>
                  <a:lnTo>
                    <a:pt x="9172" y="133"/>
                  </a:lnTo>
                  <a:lnTo>
                    <a:pt x="9172" y="89"/>
                  </a:lnTo>
                  <a:lnTo>
                    <a:pt x="9084" y="45"/>
                  </a:lnTo>
                  <a:lnTo>
                    <a:pt x="9040"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 name="Google Shape;622;p7"/>
            <p:cNvSpPr/>
            <p:nvPr/>
          </p:nvSpPr>
          <p:spPr>
            <a:xfrm>
              <a:off x="4358500" y="2701175"/>
              <a:ext cx="82300" cy="30725"/>
            </a:xfrm>
            <a:custGeom>
              <a:rect b="b" l="l" r="r" t="t"/>
              <a:pathLst>
                <a:path extrusionOk="0" h="1229" w="3292">
                  <a:moveTo>
                    <a:pt x="3116" y="0"/>
                  </a:moveTo>
                  <a:lnTo>
                    <a:pt x="1624" y="88"/>
                  </a:lnTo>
                  <a:lnTo>
                    <a:pt x="1580" y="88"/>
                  </a:lnTo>
                  <a:lnTo>
                    <a:pt x="88" y="922"/>
                  </a:lnTo>
                  <a:lnTo>
                    <a:pt x="44" y="965"/>
                  </a:lnTo>
                  <a:lnTo>
                    <a:pt x="0" y="1009"/>
                  </a:lnTo>
                  <a:lnTo>
                    <a:pt x="0" y="1053"/>
                  </a:lnTo>
                  <a:lnTo>
                    <a:pt x="0" y="1141"/>
                  </a:lnTo>
                  <a:lnTo>
                    <a:pt x="88" y="1185"/>
                  </a:lnTo>
                  <a:lnTo>
                    <a:pt x="176" y="1229"/>
                  </a:lnTo>
                  <a:lnTo>
                    <a:pt x="264" y="1229"/>
                  </a:lnTo>
                  <a:lnTo>
                    <a:pt x="1712" y="439"/>
                  </a:lnTo>
                  <a:lnTo>
                    <a:pt x="3116" y="351"/>
                  </a:lnTo>
                  <a:lnTo>
                    <a:pt x="3204" y="351"/>
                  </a:lnTo>
                  <a:lnTo>
                    <a:pt x="3247" y="307"/>
                  </a:lnTo>
                  <a:lnTo>
                    <a:pt x="3291" y="219"/>
                  </a:lnTo>
                  <a:lnTo>
                    <a:pt x="3291" y="176"/>
                  </a:lnTo>
                  <a:lnTo>
                    <a:pt x="3291" y="88"/>
                  </a:lnTo>
                  <a:lnTo>
                    <a:pt x="3247" y="44"/>
                  </a:lnTo>
                  <a:lnTo>
                    <a:pt x="3160"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 name="Google Shape;623;p7"/>
            <p:cNvSpPr/>
            <p:nvPr/>
          </p:nvSpPr>
          <p:spPr>
            <a:xfrm>
              <a:off x="3816575" y="2913975"/>
              <a:ext cx="229300" cy="34050"/>
            </a:xfrm>
            <a:custGeom>
              <a:rect b="b" l="l" r="r" t="t"/>
              <a:pathLst>
                <a:path extrusionOk="0" h="1362" w="9172">
                  <a:moveTo>
                    <a:pt x="88" y="1"/>
                  </a:moveTo>
                  <a:lnTo>
                    <a:pt x="44" y="45"/>
                  </a:lnTo>
                  <a:lnTo>
                    <a:pt x="0" y="89"/>
                  </a:lnTo>
                  <a:lnTo>
                    <a:pt x="0" y="176"/>
                  </a:lnTo>
                  <a:lnTo>
                    <a:pt x="0" y="220"/>
                  </a:lnTo>
                  <a:lnTo>
                    <a:pt x="44" y="308"/>
                  </a:lnTo>
                  <a:lnTo>
                    <a:pt x="88" y="308"/>
                  </a:lnTo>
                  <a:lnTo>
                    <a:pt x="2150" y="1010"/>
                  </a:lnTo>
                  <a:lnTo>
                    <a:pt x="2194" y="1010"/>
                  </a:lnTo>
                  <a:lnTo>
                    <a:pt x="3993" y="1273"/>
                  </a:lnTo>
                  <a:lnTo>
                    <a:pt x="4037" y="1273"/>
                  </a:lnTo>
                  <a:lnTo>
                    <a:pt x="7504" y="1361"/>
                  </a:lnTo>
                  <a:lnTo>
                    <a:pt x="9040" y="1317"/>
                  </a:lnTo>
                  <a:lnTo>
                    <a:pt x="9084" y="1317"/>
                  </a:lnTo>
                  <a:lnTo>
                    <a:pt x="9127" y="1273"/>
                  </a:lnTo>
                  <a:lnTo>
                    <a:pt x="9171" y="1229"/>
                  </a:lnTo>
                  <a:lnTo>
                    <a:pt x="9171" y="1142"/>
                  </a:lnTo>
                  <a:lnTo>
                    <a:pt x="9171" y="1054"/>
                  </a:lnTo>
                  <a:lnTo>
                    <a:pt x="9127" y="1010"/>
                  </a:lnTo>
                  <a:lnTo>
                    <a:pt x="9084" y="966"/>
                  </a:lnTo>
                  <a:lnTo>
                    <a:pt x="8996" y="966"/>
                  </a:lnTo>
                  <a:lnTo>
                    <a:pt x="7504" y="1010"/>
                  </a:lnTo>
                  <a:lnTo>
                    <a:pt x="4037" y="922"/>
                  </a:lnTo>
                  <a:lnTo>
                    <a:pt x="2238" y="659"/>
                  </a:lnTo>
                  <a:lnTo>
                    <a:pt x="220"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 name="Google Shape;624;p7"/>
            <p:cNvSpPr/>
            <p:nvPr/>
          </p:nvSpPr>
          <p:spPr>
            <a:xfrm>
              <a:off x="3192375" y="766050"/>
              <a:ext cx="239175" cy="620925"/>
            </a:xfrm>
            <a:custGeom>
              <a:rect b="b" l="l" r="r" t="t"/>
              <a:pathLst>
                <a:path extrusionOk="0" h="24837" w="9567">
                  <a:moveTo>
                    <a:pt x="9303" y="0"/>
                  </a:moveTo>
                  <a:lnTo>
                    <a:pt x="9259" y="44"/>
                  </a:lnTo>
                  <a:lnTo>
                    <a:pt x="9215" y="88"/>
                  </a:lnTo>
                  <a:lnTo>
                    <a:pt x="8162" y="2106"/>
                  </a:lnTo>
                  <a:lnTo>
                    <a:pt x="8118" y="2150"/>
                  </a:lnTo>
                  <a:lnTo>
                    <a:pt x="7065" y="4695"/>
                  </a:lnTo>
                  <a:lnTo>
                    <a:pt x="6012" y="8030"/>
                  </a:lnTo>
                  <a:lnTo>
                    <a:pt x="4871" y="10882"/>
                  </a:lnTo>
                  <a:lnTo>
                    <a:pt x="3379" y="13866"/>
                  </a:lnTo>
                  <a:lnTo>
                    <a:pt x="2150" y="16587"/>
                  </a:lnTo>
                  <a:lnTo>
                    <a:pt x="966" y="20273"/>
                  </a:lnTo>
                  <a:lnTo>
                    <a:pt x="0" y="24617"/>
                  </a:lnTo>
                  <a:lnTo>
                    <a:pt x="0" y="24705"/>
                  </a:lnTo>
                  <a:lnTo>
                    <a:pt x="0" y="24749"/>
                  </a:lnTo>
                  <a:lnTo>
                    <a:pt x="88" y="24793"/>
                  </a:lnTo>
                  <a:lnTo>
                    <a:pt x="132" y="24836"/>
                  </a:lnTo>
                  <a:lnTo>
                    <a:pt x="176" y="24836"/>
                  </a:lnTo>
                  <a:lnTo>
                    <a:pt x="264" y="24793"/>
                  </a:lnTo>
                  <a:lnTo>
                    <a:pt x="351" y="24705"/>
                  </a:lnTo>
                  <a:lnTo>
                    <a:pt x="1317" y="20361"/>
                  </a:lnTo>
                  <a:lnTo>
                    <a:pt x="2501" y="16719"/>
                  </a:lnTo>
                  <a:lnTo>
                    <a:pt x="3686" y="14042"/>
                  </a:lnTo>
                  <a:lnTo>
                    <a:pt x="5222" y="11058"/>
                  </a:lnTo>
                  <a:lnTo>
                    <a:pt x="6319" y="8162"/>
                  </a:lnTo>
                  <a:lnTo>
                    <a:pt x="7416" y="4827"/>
                  </a:lnTo>
                  <a:lnTo>
                    <a:pt x="8469" y="2282"/>
                  </a:lnTo>
                  <a:lnTo>
                    <a:pt x="9522" y="263"/>
                  </a:lnTo>
                  <a:lnTo>
                    <a:pt x="9566" y="220"/>
                  </a:lnTo>
                  <a:lnTo>
                    <a:pt x="9522" y="132"/>
                  </a:lnTo>
                  <a:lnTo>
                    <a:pt x="9522" y="88"/>
                  </a:lnTo>
                  <a:lnTo>
                    <a:pt x="9435" y="44"/>
                  </a:lnTo>
                  <a:lnTo>
                    <a:pt x="9391"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 name="Google Shape;625;p7"/>
            <p:cNvSpPr/>
            <p:nvPr/>
          </p:nvSpPr>
          <p:spPr>
            <a:xfrm>
              <a:off x="3859350" y="2946900"/>
              <a:ext cx="105350" cy="24150"/>
            </a:xfrm>
            <a:custGeom>
              <a:rect b="b" l="l" r="r" t="t"/>
              <a:pathLst>
                <a:path extrusionOk="0" h="966" w="4214">
                  <a:moveTo>
                    <a:pt x="132" y="0"/>
                  </a:moveTo>
                  <a:lnTo>
                    <a:pt x="88" y="44"/>
                  </a:lnTo>
                  <a:lnTo>
                    <a:pt x="45" y="88"/>
                  </a:lnTo>
                  <a:lnTo>
                    <a:pt x="1" y="132"/>
                  </a:lnTo>
                  <a:lnTo>
                    <a:pt x="1" y="220"/>
                  </a:lnTo>
                  <a:lnTo>
                    <a:pt x="1" y="264"/>
                  </a:lnTo>
                  <a:lnTo>
                    <a:pt x="88" y="307"/>
                  </a:lnTo>
                  <a:lnTo>
                    <a:pt x="132" y="351"/>
                  </a:lnTo>
                  <a:lnTo>
                    <a:pt x="1931" y="790"/>
                  </a:lnTo>
                  <a:lnTo>
                    <a:pt x="1975" y="790"/>
                  </a:lnTo>
                  <a:lnTo>
                    <a:pt x="4038" y="966"/>
                  </a:lnTo>
                  <a:lnTo>
                    <a:pt x="4169" y="922"/>
                  </a:lnTo>
                  <a:lnTo>
                    <a:pt x="4213" y="790"/>
                  </a:lnTo>
                  <a:lnTo>
                    <a:pt x="4213" y="746"/>
                  </a:lnTo>
                  <a:lnTo>
                    <a:pt x="4169" y="658"/>
                  </a:lnTo>
                  <a:lnTo>
                    <a:pt x="4125" y="615"/>
                  </a:lnTo>
                  <a:lnTo>
                    <a:pt x="4082" y="615"/>
                  </a:lnTo>
                  <a:lnTo>
                    <a:pt x="2019" y="439"/>
                  </a:lnTo>
                  <a:lnTo>
                    <a:pt x="220"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 name="Google Shape;626;p7"/>
            <p:cNvSpPr/>
            <p:nvPr/>
          </p:nvSpPr>
          <p:spPr>
            <a:xfrm>
              <a:off x="3161650" y="766050"/>
              <a:ext cx="238075" cy="613250"/>
            </a:xfrm>
            <a:custGeom>
              <a:rect b="b" l="l" r="r" t="t"/>
              <a:pathLst>
                <a:path extrusionOk="0" h="24530" w="9523">
                  <a:moveTo>
                    <a:pt x="9347" y="0"/>
                  </a:moveTo>
                  <a:lnTo>
                    <a:pt x="9303" y="44"/>
                  </a:lnTo>
                  <a:lnTo>
                    <a:pt x="9259" y="44"/>
                  </a:lnTo>
                  <a:lnTo>
                    <a:pt x="9216" y="88"/>
                  </a:lnTo>
                  <a:lnTo>
                    <a:pt x="8426" y="1536"/>
                  </a:lnTo>
                  <a:lnTo>
                    <a:pt x="8426" y="1580"/>
                  </a:lnTo>
                  <a:lnTo>
                    <a:pt x="7548" y="3906"/>
                  </a:lnTo>
                  <a:lnTo>
                    <a:pt x="6539" y="6933"/>
                  </a:lnTo>
                  <a:lnTo>
                    <a:pt x="5310" y="9917"/>
                  </a:lnTo>
                  <a:lnTo>
                    <a:pt x="3643" y="13252"/>
                  </a:lnTo>
                  <a:lnTo>
                    <a:pt x="2239" y="16280"/>
                  </a:lnTo>
                  <a:lnTo>
                    <a:pt x="2239" y="16324"/>
                  </a:lnTo>
                  <a:lnTo>
                    <a:pt x="922" y="20405"/>
                  </a:lnTo>
                  <a:lnTo>
                    <a:pt x="1" y="23388"/>
                  </a:lnTo>
                  <a:lnTo>
                    <a:pt x="1" y="23520"/>
                  </a:lnTo>
                  <a:lnTo>
                    <a:pt x="352" y="24442"/>
                  </a:lnTo>
                  <a:lnTo>
                    <a:pt x="439" y="24529"/>
                  </a:lnTo>
                  <a:lnTo>
                    <a:pt x="571" y="24529"/>
                  </a:lnTo>
                  <a:lnTo>
                    <a:pt x="659" y="24485"/>
                  </a:lnTo>
                  <a:lnTo>
                    <a:pt x="659" y="24442"/>
                  </a:lnTo>
                  <a:lnTo>
                    <a:pt x="703" y="24354"/>
                  </a:lnTo>
                  <a:lnTo>
                    <a:pt x="703" y="24310"/>
                  </a:lnTo>
                  <a:lnTo>
                    <a:pt x="352" y="23432"/>
                  </a:lnTo>
                  <a:lnTo>
                    <a:pt x="1273" y="20536"/>
                  </a:lnTo>
                  <a:lnTo>
                    <a:pt x="2546" y="16411"/>
                  </a:lnTo>
                  <a:lnTo>
                    <a:pt x="3950" y="13384"/>
                  </a:lnTo>
                  <a:lnTo>
                    <a:pt x="5617" y="10093"/>
                  </a:lnTo>
                  <a:lnTo>
                    <a:pt x="6846" y="7021"/>
                  </a:lnTo>
                  <a:lnTo>
                    <a:pt x="7855" y="4037"/>
                  </a:lnTo>
                  <a:lnTo>
                    <a:pt x="8733" y="1712"/>
                  </a:lnTo>
                  <a:lnTo>
                    <a:pt x="9523" y="263"/>
                  </a:lnTo>
                  <a:lnTo>
                    <a:pt x="9523" y="220"/>
                  </a:lnTo>
                  <a:lnTo>
                    <a:pt x="9523" y="132"/>
                  </a:lnTo>
                  <a:lnTo>
                    <a:pt x="9479" y="88"/>
                  </a:lnTo>
                  <a:lnTo>
                    <a:pt x="9435" y="44"/>
                  </a:lnTo>
                  <a:lnTo>
                    <a:pt x="9347"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 name="Google Shape;627;p7"/>
            <p:cNvSpPr/>
            <p:nvPr/>
          </p:nvSpPr>
          <p:spPr>
            <a:xfrm>
              <a:off x="4527425" y="1110500"/>
              <a:ext cx="63650" cy="151425"/>
            </a:xfrm>
            <a:custGeom>
              <a:rect b="b" l="l" r="r" t="t"/>
              <a:pathLst>
                <a:path extrusionOk="0" h="6057" w="2546">
                  <a:moveTo>
                    <a:pt x="396" y="396"/>
                  </a:moveTo>
                  <a:lnTo>
                    <a:pt x="571" y="483"/>
                  </a:lnTo>
                  <a:lnTo>
                    <a:pt x="1712" y="1756"/>
                  </a:lnTo>
                  <a:lnTo>
                    <a:pt x="2195" y="3292"/>
                  </a:lnTo>
                  <a:lnTo>
                    <a:pt x="1888" y="5266"/>
                  </a:lnTo>
                  <a:lnTo>
                    <a:pt x="1756" y="5705"/>
                  </a:lnTo>
                  <a:lnTo>
                    <a:pt x="835" y="4081"/>
                  </a:lnTo>
                  <a:lnTo>
                    <a:pt x="352" y="659"/>
                  </a:lnTo>
                  <a:lnTo>
                    <a:pt x="396" y="396"/>
                  </a:lnTo>
                  <a:close/>
                  <a:moveTo>
                    <a:pt x="264" y="1"/>
                  </a:moveTo>
                  <a:lnTo>
                    <a:pt x="176" y="44"/>
                  </a:lnTo>
                  <a:lnTo>
                    <a:pt x="133" y="88"/>
                  </a:lnTo>
                  <a:lnTo>
                    <a:pt x="89" y="132"/>
                  </a:lnTo>
                  <a:lnTo>
                    <a:pt x="1" y="615"/>
                  </a:lnTo>
                  <a:lnTo>
                    <a:pt x="1" y="659"/>
                  </a:lnTo>
                  <a:lnTo>
                    <a:pt x="484" y="4169"/>
                  </a:lnTo>
                  <a:lnTo>
                    <a:pt x="527" y="4213"/>
                  </a:lnTo>
                  <a:lnTo>
                    <a:pt x="1493" y="5924"/>
                  </a:lnTo>
                  <a:lnTo>
                    <a:pt x="1537" y="6012"/>
                  </a:lnTo>
                  <a:lnTo>
                    <a:pt x="1624" y="6012"/>
                  </a:lnTo>
                  <a:lnTo>
                    <a:pt x="1888" y="6056"/>
                  </a:lnTo>
                  <a:lnTo>
                    <a:pt x="1975" y="6012"/>
                  </a:lnTo>
                  <a:lnTo>
                    <a:pt x="2063" y="5924"/>
                  </a:lnTo>
                  <a:lnTo>
                    <a:pt x="2239" y="5354"/>
                  </a:lnTo>
                  <a:lnTo>
                    <a:pt x="2546" y="3292"/>
                  </a:lnTo>
                  <a:lnTo>
                    <a:pt x="2546" y="3204"/>
                  </a:lnTo>
                  <a:lnTo>
                    <a:pt x="2019" y="1624"/>
                  </a:lnTo>
                  <a:lnTo>
                    <a:pt x="1975" y="1536"/>
                  </a:lnTo>
                  <a:lnTo>
                    <a:pt x="791" y="220"/>
                  </a:lnTo>
                  <a:lnTo>
                    <a:pt x="703" y="132"/>
                  </a:lnTo>
                  <a:lnTo>
                    <a:pt x="308"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 name="Google Shape;628;p7"/>
            <p:cNvSpPr/>
            <p:nvPr/>
          </p:nvSpPr>
          <p:spPr>
            <a:xfrm>
              <a:off x="4484650" y="1084175"/>
              <a:ext cx="129475" cy="362025"/>
            </a:xfrm>
            <a:custGeom>
              <a:rect b="b" l="l" r="r" t="t"/>
              <a:pathLst>
                <a:path extrusionOk="0" h="14481" w="5179">
                  <a:moveTo>
                    <a:pt x="1536" y="0"/>
                  </a:moveTo>
                  <a:lnTo>
                    <a:pt x="1449" y="44"/>
                  </a:lnTo>
                  <a:lnTo>
                    <a:pt x="1405" y="88"/>
                  </a:lnTo>
                  <a:lnTo>
                    <a:pt x="132" y="2282"/>
                  </a:lnTo>
                  <a:lnTo>
                    <a:pt x="88" y="2414"/>
                  </a:lnTo>
                  <a:lnTo>
                    <a:pt x="834" y="7636"/>
                  </a:lnTo>
                  <a:lnTo>
                    <a:pt x="615" y="9566"/>
                  </a:lnTo>
                  <a:lnTo>
                    <a:pt x="1" y="13472"/>
                  </a:lnTo>
                  <a:lnTo>
                    <a:pt x="1" y="13559"/>
                  </a:lnTo>
                  <a:lnTo>
                    <a:pt x="264" y="14305"/>
                  </a:lnTo>
                  <a:lnTo>
                    <a:pt x="308" y="14393"/>
                  </a:lnTo>
                  <a:lnTo>
                    <a:pt x="395" y="14437"/>
                  </a:lnTo>
                  <a:lnTo>
                    <a:pt x="790" y="14481"/>
                  </a:lnTo>
                  <a:lnTo>
                    <a:pt x="878" y="14481"/>
                  </a:lnTo>
                  <a:lnTo>
                    <a:pt x="966" y="14437"/>
                  </a:lnTo>
                  <a:lnTo>
                    <a:pt x="1361" y="13911"/>
                  </a:lnTo>
                  <a:lnTo>
                    <a:pt x="1405" y="13867"/>
                  </a:lnTo>
                  <a:lnTo>
                    <a:pt x="3204" y="9786"/>
                  </a:lnTo>
                  <a:lnTo>
                    <a:pt x="4345" y="8513"/>
                  </a:lnTo>
                  <a:lnTo>
                    <a:pt x="4389" y="8469"/>
                  </a:lnTo>
                  <a:lnTo>
                    <a:pt x="4959" y="5924"/>
                  </a:lnTo>
                  <a:lnTo>
                    <a:pt x="5178" y="4169"/>
                  </a:lnTo>
                  <a:lnTo>
                    <a:pt x="5178" y="4081"/>
                  </a:lnTo>
                  <a:lnTo>
                    <a:pt x="4169" y="1931"/>
                  </a:lnTo>
                  <a:lnTo>
                    <a:pt x="4125" y="1887"/>
                  </a:lnTo>
                  <a:lnTo>
                    <a:pt x="4081" y="1843"/>
                  </a:lnTo>
                  <a:lnTo>
                    <a:pt x="3906" y="1843"/>
                  </a:lnTo>
                  <a:lnTo>
                    <a:pt x="3862" y="1887"/>
                  </a:lnTo>
                  <a:lnTo>
                    <a:pt x="3818" y="1975"/>
                  </a:lnTo>
                  <a:lnTo>
                    <a:pt x="3818" y="2019"/>
                  </a:lnTo>
                  <a:lnTo>
                    <a:pt x="3862" y="2107"/>
                  </a:lnTo>
                  <a:lnTo>
                    <a:pt x="4827" y="4213"/>
                  </a:lnTo>
                  <a:lnTo>
                    <a:pt x="4608" y="5880"/>
                  </a:lnTo>
                  <a:lnTo>
                    <a:pt x="4038" y="8338"/>
                  </a:lnTo>
                  <a:lnTo>
                    <a:pt x="2941" y="9566"/>
                  </a:lnTo>
                  <a:lnTo>
                    <a:pt x="2897" y="9610"/>
                  </a:lnTo>
                  <a:lnTo>
                    <a:pt x="1098" y="13735"/>
                  </a:lnTo>
                  <a:lnTo>
                    <a:pt x="747" y="14130"/>
                  </a:lnTo>
                  <a:lnTo>
                    <a:pt x="571" y="14086"/>
                  </a:lnTo>
                  <a:lnTo>
                    <a:pt x="352" y="13516"/>
                  </a:lnTo>
                  <a:lnTo>
                    <a:pt x="966" y="9610"/>
                  </a:lnTo>
                  <a:lnTo>
                    <a:pt x="1185" y="7636"/>
                  </a:lnTo>
                  <a:lnTo>
                    <a:pt x="1185" y="7592"/>
                  </a:lnTo>
                  <a:lnTo>
                    <a:pt x="439" y="2414"/>
                  </a:lnTo>
                  <a:lnTo>
                    <a:pt x="1712" y="264"/>
                  </a:lnTo>
                  <a:lnTo>
                    <a:pt x="1756" y="220"/>
                  </a:lnTo>
                  <a:lnTo>
                    <a:pt x="1712" y="132"/>
                  </a:lnTo>
                  <a:lnTo>
                    <a:pt x="1712" y="88"/>
                  </a:lnTo>
                  <a:lnTo>
                    <a:pt x="1668" y="44"/>
                  </a:lnTo>
                  <a:lnTo>
                    <a:pt x="1580"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 name="Google Shape;629;p7"/>
            <p:cNvSpPr/>
            <p:nvPr/>
          </p:nvSpPr>
          <p:spPr>
            <a:xfrm>
              <a:off x="4367275" y="1051275"/>
              <a:ext cx="268800" cy="559500"/>
            </a:xfrm>
            <a:custGeom>
              <a:rect b="b" l="l" r="r" t="t"/>
              <a:pathLst>
                <a:path extrusionOk="0" h="22380" w="10752">
                  <a:moveTo>
                    <a:pt x="4301" y="0"/>
                  </a:moveTo>
                  <a:lnTo>
                    <a:pt x="4257" y="44"/>
                  </a:lnTo>
                  <a:lnTo>
                    <a:pt x="4213" y="132"/>
                  </a:lnTo>
                  <a:lnTo>
                    <a:pt x="3599" y="2019"/>
                  </a:lnTo>
                  <a:lnTo>
                    <a:pt x="3599" y="2062"/>
                  </a:lnTo>
                  <a:lnTo>
                    <a:pt x="3335" y="7811"/>
                  </a:lnTo>
                  <a:lnTo>
                    <a:pt x="3028" y="11277"/>
                  </a:lnTo>
                  <a:lnTo>
                    <a:pt x="2589" y="14173"/>
                  </a:lnTo>
                  <a:lnTo>
                    <a:pt x="2019" y="15446"/>
                  </a:lnTo>
                  <a:lnTo>
                    <a:pt x="307" y="17947"/>
                  </a:lnTo>
                  <a:lnTo>
                    <a:pt x="264" y="17991"/>
                  </a:lnTo>
                  <a:lnTo>
                    <a:pt x="0" y="19132"/>
                  </a:lnTo>
                  <a:lnTo>
                    <a:pt x="0" y="19264"/>
                  </a:lnTo>
                  <a:lnTo>
                    <a:pt x="176" y="19658"/>
                  </a:lnTo>
                  <a:lnTo>
                    <a:pt x="220" y="19702"/>
                  </a:lnTo>
                  <a:lnTo>
                    <a:pt x="2721" y="22335"/>
                  </a:lnTo>
                  <a:lnTo>
                    <a:pt x="2765" y="22379"/>
                  </a:lnTo>
                  <a:lnTo>
                    <a:pt x="2853" y="22379"/>
                  </a:lnTo>
                  <a:lnTo>
                    <a:pt x="3642" y="22291"/>
                  </a:lnTo>
                  <a:lnTo>
                    <a:pt x="5968" y="21677"/>
                  </a:lnTo>
                  <a:lnTo>
                    <a:pt x="7065" y="21896"/>
                  </a:lnTo>
                  <a:lnTo>
                    <a:pt x="7197" y="21896"/>
                  </a:lnTo>
                  <a:lnTo>
                    <a:pt x="7241" y="21809"/>
                  </a:lnTo>
                  <a:lnTo>
                    <a:pt x="7284" y="21721"/>
                  </a:lnTo>
                  <a:lnTo>
                    <a:pt x="7241" y="21150"/>
                  </a:lnTo>
                  <a:lnTo>
                    <a:pt x="7241" y="21106"/>
                  </a:lnTo>
                  <a:lnTo>
                    <a:pt x="6933" y="20361"/>
                  </a:lnTo>
                  <a:lnTo>
                    <a:pt x="6714" y="17859"/>
                  </a:lnTo>
                  <a:lnTo>
                    <a:pt x="7592" y="16016"/>
                  </a:lnTo>
                  <a:lnTo>
                    <a:pt x="8645" y="13252"/>
                  </a:lnTo>
                  <a:lnTo>
                    <a:pt x="9303" y="12287"/>
                  </a:lnTo>
                  <a:lnTo>
                    <a:pt x="9347" y="12243"/>
                  </a:lnTo>
                  <a:lnTo>
                    <a:pt x="10663" y="7811"/>
                  </a:lnTo>
                  <a:lnTo>
                    <a:pt x="10663" y="7767"/>
                  </a:lnTo>
                  <a:lnTo>
                    <a:pt x="10751" y="5134"/>
                  </a:lnTo>
                  <a:lnTo>
                    <a:pt x="10707" y="5046"/>
                  </a:lnTo>
                  <a:lnTo>
                    <a:pt x="8645" y="1580"/>
                  </a:lnTo>
                  <a:lnTo>
                    <a:pt x="8601" y="1536"/>
                  </a:lnTo>
                  <a:lnTo>
                    <a:pt x="8557" y="1492"/>
                  </a:lnTo>
                  <a:lnTo>
                    <a:pt x="8425" y="1492"/>
                  </a:lnTo>
                  <a:lnTo>
                    <a:pt x="8338" y="1536"/>
                  </a:lnTo>
                  <a:lnTo>
                    <a:pt x="8338" y="1624"/>
                  </a:lnTo>
                  <a:lnTo>
                    <a:pt x="8338" y="1668"/>
                  </a:lnTo>
                  <a:lnTo>
                    <a:pt x="8338" y="1755"/>
                  </a:lnTo>
                  <a:lnTo>
                    <a:pt x="10400" y="5178"/>
                  </a:lnTo>
                  <a:lnTo>
                    <a:pt x="10312" y="7767"/>
                  </a:lnTo>
                  <a:lnTo>
                    <a:pt x="8996" y="12111"/>
                  </a:lnTo>
                  <a:lnTo>
                    <a:pt x="8338" y="13076"/>
                  </a:lnTo>
                  <a:lnTo>
                    <a:pt x="8338" y="13120"/>
                  </a:lnTo>
                  <a:lnTo>
                    <a:pt x="7241" y="15841"/>
                  </a:lnTo>
                  <a:lnTo>
                    <a:pt x="6363" y="17772"/>
                  </a:lnTo>
                  <a:lnTo>
                    <a:pt x="6363" y="17859"/>
                  </a:lnTo>
                  <a:lnTo>
                    <a:pt x="6582" y="20448"/>
                  </a:lnTo>
                  <a:lnTo>
                    <a:pt x="6582" y="20492"/>
                  </a:lnTo>
                  <a:lnTo>
                    <a:pt x="6890" y="21238"/>
                  </a:lnTo>
                  <a:lnTo>
                    <a:pt x="6933" y="21545"/>
                  </a:lnTo>
                  <a:lnTo>
                    <a:pt x="6012" y="21326"/>
                  </a:lnTo>
                  <a:lnTo>
                    <a:pt x="5924" y="21326"/>
                  </a:lnTo>
                  <a:lnTo>
                    <a:pt x="3555" y="21940"/>
                  </a:lnTo>
                  <a:lnTo>
                    <a:pt x="2896" y="22028"/>
                  </a:lnTo>
                  <a:lnTo>
                    <a:pt x="483" y="19483"/>
                  </a:lnTo>
                  <a:lnTo>
                    <a:pt x="351" y="19176"/>
                  </a:lnTo>
                  <a:lnTo>
                    <a:pt x="615" y="18123"/>
                  </a:lnTo>
                  <a:lnTo>
                    <a:pt x="2326" y="15621"/>
                  </a:lnTo>
                  <a:lnTo>
                    <a:pt x="2940" y="14305"/>
                  </a:lnTo>
                  <a:lnTo>
                    <a:pt x="2940" y="14261"/>
                  </a:lnTo>
                  <a:lnTo>
                    <a:pt x="3379" y="11277"/>
                  </a:lnTo>
                  <a:lnTo>
                    <a:pt x="3686" y="7811"/>
                  </a:lnTo>
                  <a:lnTo>
                    <a:pt x="3950" y="2106"/>
                  </a:lnTo>
                  <a:lnTo>
                    <a:pt x="4564" y="219"/>
                  </a:lnTo>
                  <a:lnTo>
                    <a:pt x="4564" y="176"/>
                  </a:lnTo>
                  <a:lnTo>
                    <a:pt x="4564" y="88"/>
                  </a:lnTo>
                  <a:lnTo>
                    <a:pt x="4520" y="44"/>
                  </a:lnTo>
                  <a:lnTo>
                    <a:pt x="4476"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 name="Google Shape;630;p7"/>
            <p:cNvSpPr/>
            <p:nvPr/>
          </p:nvSpPr>
          <p:spPr>
            <a:xfrm>
              <a:off x="4316800" y="908650"/>
              <a:ext cx="344500" cy="822775"/>
            </a:xfrm>
            <a:custGeom>
              <a:rect b="b" l="l" r="r" t="t"/>
              <a:pathLst>
                <a:path extrusionOk="0" h="32911" w="13780">
                  <a:moveTo>
                    <a:pt x="3423" y="1"/>
                  </a:moveTo>
                  <a:lnTo>
                    <a:pt x="3380" y="44"/>
                  </a:lnTo>
                  <a:lnTo>
                    <a:pt x="3336" y="132"/>
                  </a:lnTo>
                  <a:lnTo>
                    <a:pt x="3072" y="747"/>
                  </a:lnTo>
                  <a:lnTo>
                    <a:pt x="3072" y="878"/>
                  </a:lnTo>
                  <a:lnTo>
                    <a:pt x="3292" y="1405"/>
                  </a:lnTo>
                  <a:lnTo>
                    <a:pt x="4301" y="3687"/>
                  </a:lnTo>
                  <a:lnTo>
                    <a:pt x="4257" y="5573"/>
                  </a:lnTo>
                  <a:lnTo>
                    <a:pt x="4257" y="5617"/>
                  </a:lnTo>
                  <a:lnTo>
                    <a:pt x="4521" y="8382"/>
                  </a:lnTo>
                  <a:lnTo>
                    <a:pt x="4345" y="11278"/>
                  </a:lnTo>
                  <a:lnTo>
                    <a:pt x="3862" y="13955"/>
                  </a:lnTo>
                  <a:lnTo>
                    <a:pt x="3380" y="18123"/>
                  </a:lnTo>
                  <a:lnTo>
                    <a:pt x="3029" y="19571"/>
                  </a:lnTo>
                  <a:lnTo>
                    <a:pt x="1712" y="21458"/>
                  </a:lnTo>
                  <a:lnTo>
                    <a:pt x="1712" y="21502"/>
                  </a:lnTo>
                  <a:lnTo>
                    <a:pt x="264" y="24574"/>
                  </a:lnTo>
                  <a:lnTo>
                    <a:pt x="264" y="24617"/>
                  </a:lnTo>
                  <a:lnTo>
                    <a:pt x="1" y="25583"/>
                  </a:lnTo>
                  <a:lnTo>
                    <a:pt x="1" y="25627"/>
                  </a:lnTo>
                  <a:lnTo>
                    <a:pt x="45" y="25714"/>
                  </a:lnTo>
                  <a:lnTo>
                    <a:pt x="527" y="26285"/>
                  </a:lnTo>
                  <a:lnTo>
                    <a:pt x="571" y="26329"/>
                  </a:lnTo>
                  <a:lnTo>
                    <a:pt x="2634" y="27996"/>
                  </a:lnTo>
                  <a:lnTo>
                    <a:pt x="3994" y="29751"/>
                  </a:lnTo>
                  <a:lnTo>
                    <a:pt x="5135" y="31902"/>
                  </a:lnTo>
                  <a:lnTo>
                    <a:pt x="5179" y="31989"/>
                  </a:lnTo>
                  <a:lnTo>
                    <a:pt x="6495" y="32867"/>
                  </a:lnTo>
                  <a:lnTo>
                    <a:pt x="6583" y="32911"/>
                  </a:lnTo>
                  <a:lnTo>
                    <a:pt x="8031" y="32735"/>
                  </a:lnTo>
                  <a:lnTo>
                    <a:pt x="8119" y="32691"/>
                  </a:lnTo>
                  <a:lnTo>
                    <a:pt x="9040" y="32077"/>
                  </a:lnTo>
                  <a:lnTo>
                    <a:pt x="11190" y="30322"/>
                  </a:lnTo>
                  <a:lnTo>
                    <a:pt x="11234" y="30278"/>
                  </a:lnTo>
                  <a:lnTo>
                    <a:pt x="11849" y="29269"/>
                  </a:lnTo>
                  <a:lnTo>
                    <a:pt x="11892" y="29181"/>
                  </a:lnTo>
                  <a:lnTo>
                    <a:pt x="11892" y="28216"/>
                  </a:lnTo>
                  <a:lnTo>
                    <a:pt x="11892" y="28172"/>
                  </a:lnTo>
                  <a:lnTo>
                    <a:pt x="11673" y="26636"/>
                  </a:lnTo>
                  <a:lnTo>
                    <a:pt x="11629" y="26548"/>
                  </a:lnTo>
                  <a:lnTo>
                    <a:pt x="10488" y="25188"/>
                  </a:lnTo>
                  <a:lnTo>
                    <a:pt x="10357" y="24223"/>
                  </a:lnTo>
                  <a:lnTo>
                    <a:pt x="10620" y="23082"/>
                  </a:lnTo>
                  <a:lnTo>
                    <a:pt x="11015" y="21897"/>
                  </a:lnTo>
                  <a:lnTo>
                    <a:pt x="11454" y="20756"/>
                  </a:lnTo>
                  <a:lnTo>
                    <a:pt x="11892" y="19615"/>
                  </a:lnTo>
                  <a:lnTo>
                    <a:pt x="12287" y="18518"/>
                  </a:lnTo>
                  <a:lnTo>
                    <a:pt x="12726" y="17421"/>
                  </a:lnTo>
                  <a:lnTo>
                    <a:pt x="13077" y="16324"/>
                  </a:lnTo>
                  <a:lnTo>
                    <a:pt x="13384" y="15183"/>
                  </a:lnTo>
                  <a:lnTo>
                    <a:pt x="13648" y="14042"/>
                  </a:lnTo>
                  <a:lnTo>
                    <a:pt x="13692" y="13428"/>
                  </a:lnTo>
                  <a:lnTo>
                    <a:pt x="13779" y="12858"/>
                  </a:lnTo>
                  <a:lnTo>
                    <a:pt x="13779" y="12243"/>
                  </a:lnTo>
                  <a:lnTo>
                    <a:pt x="13779" y="11629"/>
                  </a:lnTo>
                  <a:lnTo>
                    <a:pt x="13735" y="11015"/>
                  </a:lnTo>
                  <a:lnTo>
                    <a:pt x="13648" y="10400"/>
                  </a:lnTo>
                  <a:lnTo>
                    <a:pt x="13604" y="10356"/>
                  </a:lnTo>
                  <a:lnTo>
                    <a:pt x="13560" y="10312"/>
                  </a:lnTo>
                  <a:lnTo>
                    <a:pt x="13516" y="10269"/>
                  </a:lnTo>
                  <a:lnTo>
                    <a:pt x="13428" y="10269"/>
                  </a:lnTo>
                  <a:lnTo>
                    <a:pt x="13384" y="10312"/>
                  </a:lnTo>
                  <a:lnTo>
                    <a:pt x="13340" y="10356"/>
                  </a:lnTo>
                  <a:lnTo>
                    <a:pt x="13297" y="10400"/>
                  </a:lnTo>
                  <a:lnTo>
                    <a:pt x="13297" y="10488"/>
                  </a:lnTo>
                  <a:lnTo>
                    <a:pt x="13384" y="11058"/>
                  </a:lnTo>
                  <a:lnTo>
                    <a:pt x="13428" y="11673"/>
                  </a:lnTo>
                  <a:lnTo>
                    <a:pt x="13428" y="12243"/>
                  </a:lnTo>
                  <a:lnTo>
                    <a:pt x="13428" y="12858"/>
                  </a:lnTo>
                  <a:lnTo>
                    <a:pt x="13340" y="13428"/>
                  </a:lnTo>
                  <a:lnTo>
                    <a:pt x="13297" y="13998"/>
                  </a:lnTo>
                  <a:lnTo>
                    <a:pt x="13033" y="15095"/>
                  </a:lnTo>
                  <a:lnTo>
                    <a:pt x="12726" y="16236"/>
                  </a:lnTo>
                  <a:lnTo>
                    <a:pt x="12375" y="17333"/>
                  </a:lnTo>
                  <a:lnTo>
                    <a:pt x="11541" y="19483"/>
                  </a:lnTo>
                  <a:lnTo>
                    <a:pt x="11103" y="20624"/>
                  </a:lnTo>
                  <a:lnTo>
                    <a:pt x="10664" y="21809"/>
                  </a:lnTo>
                  <a:lnTo>
                    <a:pt x="10269" y="22994"/>
                  </a:lnTo>
                  <a:lnTo>
                    <a:pt x="10006" y="24179"/>
                  </a:lnTo>
                  <a:lnTo>
                    <a:pt x="10006" y="24266"/>
                  </a:lnTo>
                  <a:lnTo>
                    <a:pt x="10137" y="25320"/>
                  </a:lnTo>
                  <a:lnTo>
                    <a:pt x="10181" y="25407"/>
                  </a:lnTo>
                  <a:lnTo>
                    <a:pt x="11322" y="26724"/>
                  </a:lnTo>
                  <a:lnTo>
                    <a:pt x="11541" y="28216"/>
                  </a:lnTo>
                  <a:lnTo>
                    <a:pt x="11541" y="29137"/>
                  </a:lnTo>
                  <a:lnTo>
                    <a:pt x="10971" y="30059"/>
                  </a:lnTo>
                  <a:lnTo>
                    <a:pt x="8821" y="31814"/>
                  </a:lnTo>
                  <a:lnTo>
                    <a:pt x="7943" y="32384"/>
                  </a:lnTo>
                  <a:lnTo>
                    <a:pt x="6627" y="32560"/>
                  </a:lnTo>
                  <a:lnTo>
                    <a:pt x="5398" y="31726"/>
                  </a:lnTo>
                  <a:lnTo>
                    <a:pt x="4301" y="29576"/>
                  </a:lnTo>
                  <a:lnTo>
                    <a:pt x="4301" y="29532"/>
                  </a:lnTo>
                  <a:lnTo>
                    <a:pt x="2897" y="27777"/>
                  </a:lnTo>
                  <a:lnTo>
                    <a:pt x="2897" y="27733"/>
                  </a:lnTo>
                  <a:lnTo>
                    <a:pt x="791" y="26066"/>
                  </a:lnTo>
                  <a:lnTo>
                    <a:pt x="396" y="25583"/>
                  </a:lnTo>
                  <a:lnTo>
                    <a:pt x="615" y="24705"/>
                  </a:lnTo>
                  <a:lnTo>
                    <a:pt x="2019" y="21634"/>
                  </a:lnTo>
                  <a:lnTo>
                    <a:pt x="3336" y="19747"/>
                  </a:lnTo>
                  <a:lnTo>
                    <a:pt x="3336" y="19659"/>
                  </a:lnTo>
                  <a:lnTo>
                    <a:pt x="3731" y="18211"/>
                  </a:lnTo>
                  <a:lnTo>
                    <a:pt x="3731" y="18167"/>
                  </a:lnTo>
                  <a:lnTo>
                    <a:pt x="4213" y="14042"/>
                  </a:lnTo>
                  <a:lnTo>
                    <a:pt x="4696" y="11322"/>
                  </a:lnTo>
                  <a:lnTo>
                    <a:pt x="4872" y="8382"/>
                  </a:lnTo>
                  <a:lnTo>
                    <a:pt x="4608" y="5573"/>
                  </a:lnTo>
                  <a:lnTo>
                    <a:pt x="4652" y="3687"/>
                  </a:lnTo>
                  <a:lnTo>
                    <a:pt x="4652" y="3599"/>
                  </a:lnTo>
                  <a:lnTo>
                    <a:pt x="3643" y="1273"/>
                  </a:lnTo>
                  <a:lnTo>
                    <a:pt x="3423" y="790"/>
                  </a:lnTo>
                  <a:lnTo>
                    <a:pt x="3643" y="220"/>
                  </a:lnTo>
                  <a:lnTo>
                    <a:pt x="3687" y="176"/>
                  </a:lnTo>
                  <a:lnTo>
                    <a:pt x="3643" y="88"/>
                  </a:lnTo>
                  <a:lnTo>
                    <a:pt x="3599" y="44"/>
                  </a:lnTo>
                  <a:lnTo>
                    <a:pt x="3555"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 name="Google Shape;631;p7"/>
            <p:cNvSpPr/>
            <p:nvPr/>
          </p:nvSpPr>
          <p:spPr>
            <a:xfrm>
              <a:off x="4111675" y="1612925"/>
              <a:ext cx="55975" cy="64750"/>
            </a:xfrm>
            <a:custGeom>
              <a:rect b="b" l="l" r="r" t="t"/>
              <a:pathLst>
                <a:path extrusionOk="0" h="2590" w="2239">
                  <a:moveTo>
                    <a:pt x="1273" y="352"/>
                  </a:moveTo>
                  <a:lnTo>
                    <a:pt x="1843" y="483"/>
                  </a:lnTo>
                  <a:lnTo>
                    <a:pt x="1317" y="1800"/>
                  </a:lnTo>
                  <a:lnTo>
                    <a:pt x="1009" y="2151"/>
                  </a:lnTo>
                  <a:lnTo>
                    <a:pt x="966" y="2063"/>
                  </a:lnTo>
                  <a:lnTo>
                    <a:pt x="351" y="659"/>
                  </a:lnTo>
                  <a:lnTo>
                    <a:pt x="395" y="571"/>
                  </a:lnTo>
                  <a:lnTo>
                    <a:pt x="1273" y="352"/>
                  </a:lnTo>
                  <a:close/>
                  <a:moveTo>
                    <a:pt x="1229" y="1"/>
                  </a:moveTo>
                  <a:lnTo>
                    <a:pt x="263" y="220"/>
                  </a:lnTo>
                  <a:lnTo>
                    <a:pt x="176" y="264"/>
                  </a:lnTo>
                  <a:lnTo>
                    <a:pt x="132" y="308"/>
                  </a:lnTo>
                  <a:lnTo>
                    <a:pt x="0" y="571"/>
                  </a:lnTo>
                  <a:lnTo>
                    <a:pt x="0" y="615"/>
                  </a:lnTo>
                  <a:lnTo>
                    <a:pt x="0" y="703"/>
                  </a:lnTo>
                  <a:lnTo>
                    <a:pt x="658" y="2195"/>
                  </a:lnTo>
                  <a:lnTo>
                    <a:pt x="658" y="2239"/>
                  </a:lnTo>
                  <a:lnTo>
                    <a:pt x="834" y="2502"/>
                  </a:lnTo>
                  <a:lnTo>
                    <a:pt x="878" y="2590"/>
                  </a:lnTo>
                  <a:lnTo>
                    <a:pt x="1053" y="2590"/>
                  </a:lnTo>
                  <a:lnTo>
                    <a:pt x="1097" y="2546"/>
                  </a:lnTo>
                  <a:lnTo>
                    <a:pt x="1624" y="2019"/>
                  </a:lnTo>
                  <a:lnTo>
                    <a:pt x="1624" y="1975"/>
                  </a:lnTo>
                  <a:lnTo>
                    <a:pt x="2238" y="396"/>
                  </a:lnTo>
                  <a:lnTo>
                    <a:pt x="2238" y="352"/>
                  </a:lnTo>
                  <a:lnTo>
                    <a:pt x="2238" y="264"/>
                  </a:lnTo>
                  <a:lnTo>
                    <a:pt x="2194" y="220"/>
                  </a:lnTo>
                  <a:lnTo>
                    <a:pt x="2106" y="176"/>
                  </a:lnTo>
                  <a:lnTo>
                    <a:pt x="1317"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 name="Google Shape;632;p7"/>
            <p:cNvSpPr/>
            <p:nvPr/>
          </p:nvSpPr>
          <p:spPr>
            <a:xfrm>
              <a:off x="2076700" y="1162050"/>
              <a:ext cx="490400" cy="941275"/>
            </a:xfrm>
            <a:custGeom>
              <a:rect b="b" l="l" r="r" t="t"/>
              <a:pathLst>
                <a:path extrusionOk="0" h="37651" w="19616">
                  <a:moveTo>
                    <a:pt x="19440" y="1"/>
                  </a:moveTo>
                  <a:lnTo>
                    <a:pt x="19352" y="45"/>
                  </a:lnTo>
                  <a:lnTo>
                    <a:pt x="19308" y="89"/>
                  </a:lnTo>
                  <a:lnTo>
                    <a:pt x="19264" y="133"/>
                  </a:lnTo>
                  <a:lnTo>
                    <a:pt x="18782" y="1844"/>
                  </a:lnTo>
                  <a:lnTo>
                    <a:pt x="16939" y="5267"/>
                  </a:lnTo>
                  <a:lnTo>
                    <a:pt x="14569" y="10181"/>
                  </a:lnTo>
                  <a:lnTo>
                    <a:pt x="14043" y="11980"/>
                  </a:lnTo>
                  <a:lnTo>
                    <a:pt x="14043" y="12024"/>
                  </a:lnTo>
                  <a:lnTo>
                    <a:pt x="13735" y="16983"/>
                  </a:lnTo>
                  <a:lnTo>
                    <a:pt x="12726" y="19089"/>
                  </a:lnTo>
                  <a:lnTo>
                    <a:pt x="10137" y="23389"/>
                  </a:lnTo>
                  <a:lnTo>
                    <a:pt x="6846" y="28743"/>
                  </a:lnTo>
                  <a:lnTo>
                    <a:pt x="6802" y="28786"/>
                  </a:lnTo>
                  <a:lnTo>
                    <a:pt x="5354" y="34228"/>
                  </a:lnTo>
                  <a:lnTo>
                    <a:pt x="4652" y="35544"/>
                  </a:lnTo>
                  <a:lnTo>
                    <a:pt x="3862" y="35807"/>
                  </a:lnTo>
                  <a:lnTo>
                    <a:pt x="1405" y="35939"/>
                  </a:lnTo>
                  <a:lnTo>
                    <a:pt x="1361" y="35939"/>
                  </a:lnTo>
                  <a:lnTo>
                    <a:pt x="659" y="36158"/>
                  </a:lnTo>
                  <a:lnTo>
                    <a:pt x="571" y="36202"/>
                  </a:lnTo>
                  <a:lnTo>
                    <a:pt x="527" y="36246"/>
                  </a:lnTo>
                  <a:lnTo>
                    <a:pt x="45" y="37431"/>
                  </a:lnTo>
                  <a:lnTo>
                    <a:pt x="1" y="37475"/>
                  </a:lnTo>
                  <a:lnTo>
                    <a:pt x="45" y="37563"/>
                  </a:lnTo>
                  <a:lnTo>
                    <a:pt x="45" y="37606"/>
                  </a:lnTo>
                  <a:lnTo>
                    <a:pt x="132" y="37650"/>
                  </a:lnTo>
                  <a:lnTo>
                    <a:pt x="264" y="37650"/>
                  </a:lnTo>
                  <a:lnTo>
                    <a:pt x="352" y="37563"/>
                  </a:lnTo>
                  <a:lnTo>
                    <a:pt x="834" y="36466"/>
                  </a:lnTo>
                  <a:lnTo>
                    <a:pt x="1449" y="36290"/>
                  </a:lnTo>
                  <a:lnTo>
                    <a:pt x="3906" y="36158"/>
                  </a:lnTo>
                  <a:lnTo>
                    <a:pt x="3950" y="36158"/>
                  </a:lnTo>
                  <a:lnTo>
                    <a:pt x="4828" y="35851"/>
                  </a:lnTo>
                  <a:lnTo>
                    <a:pt x="4915" y="35763"/>
                  </a:lnTo>
                  <a:lnTo>
                    <a:pt x="5661" y="34359"/>
                  </a:lnTo>
                  <a:lnTo>
                    <a:pt x="7153" y="28918"/>
                  </a:lnTo>
                  <a:lnTo>
                    <a:pt x="10444" y="23565"/>
                  </a:lnTo>
                  <a:lnTo>
                    <a:pt x="13033" y="19264"/>
                  </a:lnTo>
                  <a:lnTo>
                    <a:pt x="14086" y="17114"/>
                  </a:lnTo>
                  <a:lnTo>
                    <a:pt x="14086" y="17027"/>
                  </a:lnTo>
                  <a:lnTo>
                    <a:pt x="14394" y="12068"/>
                  </a:lnTo>
                  <a:lnTo>
                    <a:pt x="14876" y="10313"/>
                  </a:lnTo>
                  <a:lnTo>
                    <a:pt x="17246" y="5398"/>
                  </a:lnTo>
                  <a:lnTo>
                    <a:pt x="19133" y="1976"/>
                  </a:lnTo>
                  <a:lnTo>
                    <a:pt x="19133" y="1932"/>
                  </a:lnTo>
                  <a:lnTo>
                    <a:pt x="19615" y="220"/>
                  </a:lnTo>
                  <a:lnTo>
                    <a:pt x="19615" y="176"/>
                  </a:lnTo>
                  <a:lnTo>
                    <a:pt x="19615" y="89"/>
                  </a:lnTo>
                  <a:lnTo>
                    <a:pt x="19571" y="45"/>
                  </a:lnTo>
                  <a:lnTo>
                    <a:pt x="19484"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 name="Google Shape;633;p7"/>
            <p:cNvSpPr/>
            <p:nvPr/>
          </p:nvSpPr>
          <p:spPr>
            <a:xfrm>
              <a:off x="1913250" y="1401200"/>
              <a:ext cx="382875" cy="744900"/>
            </a:xfrm>
            <a:custGeom>
              <a:rect b="b" l="l" r="r" t="t"/>
              <a:pathLst>
                <a:path extrusionOk="0" h="29796" w="15315">
                  <a:moveTo>
                    <a:pt x="15008" y="1"/>
                  </a:moveTo>
                  <a:lnTo>
                    <a:pt x="14964" y="89"/>
                  </a:lnTo>
                  <a:lnTo>
                    <a:pt x="14964" y="133"/>
                  </a:lnTo>
                  <a:lnTo>
                    <a:pt x="14613" y="3029"/>
                  </a:lnTo>
                  <a:lnTo>
                    <a:pt x="13867" y="6320"/>
                  </a:lnTo>
                  <a:lnTo>
                    <a:pt x="12945" y="8075"/>
                  </a:lnTo>
                  <a:lnTo>
                    <a:pt x="11058" y="11146"/>
                  </a:lnTo>
                  <a:lnTo>
                    <a:pt x="9215" y="14350"/>
                  </a:lnTo>
                  <a:lnTo>
                    <a:pt x="9215" y="14394"/>
                  </a:lnTo>
                  <a:lnTo>
                    <a:pt x="8250" y="17377"/>
                  </a:lnTo>
                  <a:lnTo>
                    <a:pt x="7416" y="18869"/>
                  </a:lnTo>
                  <a:lnTo>
                    <a:pt x="5573" y="21678"/>
                  </a:lnTo>
                  <a:lnTo>
                    <a:pt x="4696" y="22599"/>
                  </a:lnTo>
                  <a:lnTo>
                    <a:pt x="2853" y="23477"/>
                  </a:lnTo>
                  <a:lnTo>
                    <a:pt x="2809" y="23521"/>
                  </a:lnTo>
                  <a:lnTo>
                    <a:pt x="1800" y="24837"/>
                  </a:lnTo>
                  <a:lnTo>
                    <a:pt x="1756" y="24881"/>
                  </a:lnTo>
                  <a:lnTo>
                    <a:pt x="703" y="27382"/>
                  </a:lnTo>
                  <a:lnTo>
                    <a:pt x="1" y="29576"/>
                  </a:lnTo>
                  <a:lnTo>
                    <a:pt x="1" y="29664"/>
                  </a:lnTo>
                  <a:lnTo>
                    <a:pt x="1" y="29708"/>
                  </a:lnTo>
                  <a:lnTo>
                    <a:pt x="44" y="29752"/>
                  </a:lnTo>
                  <a:lnTo>
                    <a:pt x="132" y="29796"/>
                  </a:lnTo>
                  <a:lnTo>
                    <a:pt x="264" y="29796"/>
                  </a:lnTo>
                  <a:lnTo>
                    <a:pt x="352" y="29708"/>
                  </a:lnTo>
                  <a:lnTo>
                    <a:pt x="1010" y="27514"/>
                  </a:lnTo>
                  <a:lnTo>
                    <a:pt x="2063" y="25057"/>
                  </a:lnTo>
                  <a:lnTo>
                    <a:pt x="3072" y="23784"/>
                  </a:lnTo>
                  <a:lnTo>
                    <a:pt x="4871" y="22906"/>
                  </a:lnTo>
                  <a:lnTo>
                    <a:pt x="4915" y="22863"/>
                  </a:lnTo>
                  <a:lnTo>
                    <a:pt x="5837" y="21897"/>
                  </a:lnTo>
                  <a:lnTo>
                    <a:pt x="7724" y="19045"/>
                  </a:lnTo>
                  <a:lnTo>
                    <a:pt x="8557" y="17509"/>
                  </a:lnTo>
                  <a:lnTo>
                    <a:pt x="9523" y="14525"/>
                  </a:lnTo>
                  <a:lnTo>
                    <a:pt x="11322" y="11322"/>
                  </a:lnTo>
                  <a:lnTo>
                    <a:pt x="13209" y="8250"/>
                  </a:lnTo>
                  <a:lnTo>
                    <a:pt x="14218" y="6495"/>
                  </a:lnTo>
                  <a:lnTo>
                    <a:pt x="14218" y="6451"/>
                  </a:lnTo>
                  <a:lnTo>
                    <a:pt x="14964" y="3116"/>
                  </a:lnTo>
                  <a:lnTo>
                    <a:pt x="14964" y="3072"/>
                  </a:lnTo>
                  <a:lnTo>
                    <a:pt x="15315" y="176"/>
                  </a:lnTo>
                  <a:lnTo>
                    <a:pt x="15271" y="89"/>
                  </a:lnTo>
                  <a:lnTo>
                    <a:pt x="15271" y="45"/>
                  </a:lnTo>
                  <a:lnTo>
                    <a:pt x="15227"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 name="Google Shape;634;p7"/>
            <p:cNvSpPr/>
            <p:nvPr/>
          </p:nvSpPr>
          <p:spPr>
            <a:xfrm>
              <a:off x="1927525" y="1297000"/>
              <a:ext cx="446500" cy="875425"/>
            </a:xfrm>
            <a:custGeom>
              <a:rect b="b" l="l" r="r" t="t"/>
              <a:pathLst>
                <a:path extrusionOk="0" h="35017" w="17860">
                  <a:moveTo>
                    <a:pt x="17596" y="0"/>
                  </a:moveTo>
                  <a:lnTo>
                    <a:pt x="17552" y="44"/>
                  </a:lnTo>
                  <a:lnTo>
                    <a:pt x="17508" y="132"/>
                  </a:lnTo>
                  <a:lnTo>
                    <a:pt x="15753" y="3862"/>
                  </a:lnTo>
                  <a:lnTo>
                    <a:pt x="15753" y="3906"/>
                  </a:lnTo>
                  <a:lnTo>
                    <a:pt x="15490" y="5485"/>
                  </a:lnTo>
                  <a:lnTo>
                    <a:pt x="15183" y="7855"/>
                  </a:lnTo>
                  <a:lnTo>
                    <a:pt x="14744" y="10268"/>
                  </a:lnTo>
                  <a:lnTo>
                    <a:pt x="13822" y="12199"/>
                  </a:lnTo>
                  <a:lnTo>
                    <a:pt x="11716" y="15709"/>
                  </a:lnTo>
                  <a:lnTo>
                    <a:pt x="9741" y="18913"/>
                  </a:lnTo>
                  <a:lnTo>
                    <a:pt x="8996" y="21107"/>
                  </a:lnTo>
                  <a:lnTo>
                    <a:pt x="7986" y="24485"/>
                  </a:lnTo>
                  <a:lnTo>
                    <a:pt x="6538" y="26899"/>
                  </a:lnTo>
                  <a:lnTo>
                    <a:pt x="5748" y="27469"/>
                  </a:lnTo>
                  <a:lnTo>
                    <a:pt x="3423" y="28215"/>
                  </a:lnTo>
                  <a:lnTo>
                    <a:pt x="3379" y="28259"/>
                  </a:lnTo>
                  <a:lnTo>
                    <a:pt x="2764" y="28742"/>
                  </a:lnTo>
                  <a:lnTo>
                    <a:pt x="2721" y="28786"/>
                  </a:lnTo>
                  <a:lnTo>
                    <a:pt x="1887" y="30146"/>
                  </a:lnTo>
                  <a:lnTo>
                    <a:pt x="1843" y="30146"/>
                  </a:lnTo>
                  <a:lnTo>
                    <a:pt x="834" y="32998"/>
                  </a:lnTo>
                  <a:lnTo>
                    <a:pt x="0" y="34797"/>
                  </a:lnTo>
                  <a:lnTo>
                    <a:pt x="0" y="34841"/>
                  </a:lnTo>
                  <a:lnTo>
                    <a:pt x="0" y="34929"/>
                  </a:lnTo>
                  <a:lnTo>
                    <a:pt x="44" y="34973"/>
                  </a:lnTo>
                  <a:lnTo>
                    <a:pt x="88" y="35017"/>
                  </a:lnTo>
                  <a:lnTo>
                    <a:pt x="263" y="35017"/>
                  </a:lnTo>
                  <a:lnTo>
                    <a:pt x="307" y="34929"/>
                  </a:lnTo>
                  <a:lnTo>
                    <a:pt x="1141" y="33130"/>
                  </a:lnTo>
                  <a:lnTo>
                    <a:pt x="2194" y="30278"/>
                  </a:lnTo>
                  <a:lnTo>
                    <a:pt x="2984" y="29005"/>
                  </a:lnTo>
                  <a:lnTo>
                    <a:pt x="3554" y="28566"/>
                  </a:lnTo>
                  <a:lnTo>
                    <a:pt x="5880" y="27776"/>
                  </a:lnTo>
                  <a:lnTo>
                    <a:pt x="5924" y="27733"/>
                  </a:lnTo>
                  <a:lnTo>
                    <a:pt x="6758" y="27162"/>
                  </a:lnTo>
                  <a:lnTo>
                    <a:pt x="6801" y="27118"/>
                  </a:lnTo>
                  <a:lnTo>
                    <a:pt x="8293" y="24661"/>
                  </a:lnTo>
                  <a:lnTo>
                    <a:pt x="8337" y="24617"/>
                  </a:lnTo>
                  <a:lnTo>
                    <a:pt x="9347" y="21238"/>
                  </a:lnTo>
                  <a:lnTo>
                    <a:pt x="10049" y="19044"/>
                  </a:lnTo>
                  <a:lnTo>
                    <a:pt x="11979" y="15885"/>
                  </a:lnTo>
                  <a:lnTo>
                    <a:pt x="14130" y="12374"/>
                  </a:lnTo>
                  <a:lnTo>
                    <a:pt x="15095" y="10400"/>
                  </a:lnTo>
                  <a:lnTo>
                    <a:pt x="15095" y="10356"/>
                  </a:lnTo>
                  <a:lnTo>
                    <a:pt x="15534" y="7943"/>
                  </a:lnTo>
                  <a:lnTo>
                    <a:pt x="15797" y="5529"/>
                  </a:lnTo>
                  <a:lnTo>
                    <a:pt x="16104" y="3993"/>
                  </a:lnTo>
                  <a:lnTo>
                    <a:pt x="17816" y="264"/>
                  </a:lnTo>
                  <a:lnTo>
                    <a:pt x="17859" y="176"/>
                  </a:lnTo>
                  <a:lnTo>
                    <a:pt x="17859" y="132"/>
                  </a:lnTo>
                  <a:lnTo>
                    <a:pt x="17816" y="88"/>
                  </a:lnTo>
                  <a:lnTo>
                    <a:pt x="17772" y="44"/>
                  </a:lnTo>
                  <a:lnTo>
                    <a:pt x="17684"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 name="Google Shape;635;p7"/>
            <p:cNvSpPr/>
            <p:nvPr/>
          </p:nvSpPr>
          <p:spPr>
            <a:xfrm>
              <a:off x="1977975" y="1250925"/>
              <a:ext cx="449800" cy="917125"/>
            </a:xfrm>
            <a:custGeom>
              <a:rect b="b" l="l" r="r" t="t"/>
              <a:pathLst>
                <a:path extrusionOk="0" h="36685" w="17992">
                  <a:moveTo>
                    <a:pt x="17772" y="0"/>
                  </a:moveTo>
                  <a:lnTo>
                    <a:pt x="17684" y="44"/>
                  </a:lnTo>
                  <a:lnTo>
                    <a:pt x="17640" y="88"/>
                  </a:lnTo>
                  <a:lnTo>
                    <a:pt x="16412" y="2896"/>
                  </a:lnTo>
                  <a:lnTo>
                    <a:pt x="14964" y="5924"/>
                  </a:lnTo>
                  <a:lnTo>
                    <a:pt x="14920" y="5968"/>
                  </a:lnTo>
                  <a:lnTo>
                    <a:pt x="14569" y="7943"/>
                  </a:lnTo>
                  <a:lnTo>
                    <a:pt x="14393" y="10400"/>
                  </a:lnTo>
                  <a:lnTo>
                    <a:pt x="13911" y="12638"/>
                  </a:lnTo>
                  <a:lnTo>
                    <a:pt x="12726" y="14920"/>
                  </a:lnTo>
                  <a:lnTo>
                    <a:pt x="8821" y="21238"/>
                  </a:lnTo>
                  <a:lnTo>
                    <a:pt x="8075" y="22994"/>
                  </a:lnTo>
                  <a:lnTo>
                    <a:pt x="8075" y="23037"/>
                  </a:lnTo>
                  <a:lnTo>
                    <a:pt x="7285" y="26241"/>
                  </a:lnTo>
                  <a:lnTo>
                    <a:pt x="6407" y="29137"/>
                  </a:lnTo>
                  <a:lnTo>
                    <a:pt x="5837" y="29839"/>
                  </a:lnTo>
                  <a:lnTo>
                    <a:pt x="2458" y="30629"/>
                  </a:lnTo>
                  <a:lnTo>
                    <a:pt x="2414" y="30629"/>
                  </a:lnTo>
                  <a:lnTo>
                    <a:pt x="1756" y="31111"/>
                  </a:lnTo>
                  <a:lnTo>
                    <a:pt x="1712" y="31155"/>
                  </a:lnTo>
                  <a:lnTo>
                    <a:pt x="966" y="32252"/>
                  </a:lnTo>
                  <a:lnTo>
                    <a:pt x="966" y="32296"/>
                  </a:lnTo>
                  <a:lnTo>
                    <a:pt x="1" y="35368"/>
                  </a:lnTo>
                  <a:lnTo>
                    <a:pt x="1" y="35456"/>
                  </a:lnTo>
                  <a:lnTo>
                    <a:pt x="44" y="36553"/>
                  </a:lnTo>
                  <a:lnTo>
                    <a:pt x="132" y="36640"/>
                  </a:lnTo>
                  <a:lnTo>
                    <a:pt x="220" y="36684"/>
                  </a:lnTo>
                  <a:lnTo>
                    <a:pt x="308" y="36684"/>
                  </a:lnTo>
                  <a:lnTo>
                    <a:pt x="352" y="36640"/>
                  </a:lnTo>
                  <a:lnTo>
                    <a:pt x="395" y="36596"/>
                  </a:lnTo>
                  <a:lnTo>
                    <a:pt x="395" y="36509"/>
                  </a:lnTo>
                  <a:lnTo>
                    <a:pt x="352" y="35456"/>
                  </a:lnTo>
                  <a:lnTo>
                    <a:pt x="1273" y="32428"/>
                  </a:lnTo>
                  <a:lnTo>
                    <a:pt x="1975" y="31375"/>
                  </a:lnTo>
                  <a:lnTo>
                    <a:pt x="2589" y="30936"/>
                  </a:lnTo>
                  <a:lnTo>
                    <a:pt x="5968" y="30190"/>
                  </a:lnTo>
                  <a:lnTo>
                    <a:pt x="6056" y="30102"/>
                  </a:lnTo>
                  <a:lnTo>
                    <a:pt x="6714" y="29356"/>
                  </a:lnTo>
                  <a:lnTo>
                    <a:pt x="6758" y="29312"/>
                  </a:lnTo>
                  <a:lnTo>
                    <a:pt x="7636" y="26328"/>
                  </a:lnTo>
                  <a:lnTo>
                    <a:pt x="8426" y="23125"/>
                  </a:lnTo>
                  <a:lnTo>
                    <a:pt x="9128" y="21414"/>
                  </a:lnTo>
                  <a:lnTo>
                    <a:pt x="13033" y="15095"/>
                  </a:lnTo>
                  <a:lnTo>
                    <a:pt x="14262" y="12769"/>
                  </a:lnTo>
                  <a:lnTo>
                    <a:pt x="14262" y="12726"/>
                  </a:lnTo>
                  <a:lnTo>
                    <a:pt x="14700" y="10444"/>
                  </a:lnTo>
                  <a:lnTo>
                    <a:pt x="14744" y="10444"/>
                  </a:lnTo>
                  <a:lnTo>
                    <a:pt x="14920" y="7986"/>
                  </a:lnTo>
                  <a:lnTo>
                    <a:pt x="15271" y="6056"/>
                  </a:lnTo>
                  <a:lnTo>
                    <a:pt x="16719" y="3028"/>
                  </a:lnTo>
                  <a:lnTo>
                    <a:pt x="17992" y="264"/>
                  </a:lnTo>
                  <a:lnTo>
                    <a:pt x="17992" y="176"/>
                  </a:lnTo>
                  <a:lnTo>
                    <a:pt x="17992" y="132"/>
                  </a:lnTo>
                  <a:lnTo>
                    <a:pt x="17948" y="44"/>
                  </a:lnTo>
                  <a:lnTo>
                    <a:pt x="17904"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 name="Google Shape;636;p7"/>
            <p:cNvSpPr/>
            <p:nvPr/>
          </p:nvSpPr>
          <p:spPr>
            <a:xfrm>
              <a:off x="2010875" y="1153275"/>
              <a:ext cx="468450" cy="980750"/>
            </a:xfrm>
            <a:custGeom>
              <a:rect b="b" l="l" r="r" t="t"/>
              <a:pathLst>
                <a:path extrusionOk="0" h="39230" w="18738">
                  <a:moveTo>
                    <a:pt x="18475" y="1"/>
                  </a:moveTo>
                  <a:lnTo>
                    <a:pt x="18431" y="45"/>
                  </a:lnTo>
                  <a:lnTo>
                    <a:pt x="18387" y="89"/>
                  </a:lnTo>
                  <a:lnTo>
                    <a:pt x="18387" y="176"/>
                  </a:lnTo>
                  <a:lnTo>
                    <a:pt x="18036" y="3424"/>
                  </a:lnTo>
                  <a:lnTo>
                    <a:pt x="16588" y="6407"/>
                  </a:lnTo>
                  <a:lnTo>
                    <a:pt x="14833" y="10050"/>
                  </a:lnTo>
                  <a:lnTo>
                    <a:pt x="14438" y="11410"/>
                  </a:lnTo>
                  <a:lnTo>
                    <a:pt x="14438" y="11454"/>
                  </a:lnTo>
                  <a:lnTo>
                    <a:pt x="14218" y="14920"/>
                  </a:lnTo>
                  <a:lnTo>
                    <a:pt x="13736" y="17070"/>
                  </a:lnTo>
                  <a:lnTo>
                    <a:pt x="12331" y="19703"/>
                  </a:lnTo>
                  <a:lnTo>
                    <a:pt x="10269" y="23038"/>
                  </a:lnTo>
                  <a:lnTo>
                    <a:pt x="8250" y="26329"/>
                  </a:lnTo>
                  <a:lnTo>
                    <a:pt x="7548" y="28128"/>
                  </a:lnTo>
                  <a:lnTo>
                    <a:pt x="7505" y="28128"/>
                  </a:lnTo>
                  <a:lnTo>
                    <a:pt x="6715" y="31683"/>
                  </a:lnTo>
                  <a:lnTo>
                    <a:pt x="5925" y="34579"/>
                  </a:lnTo>
                  <a:lnTo>
                    <a:pt x="3204" y="34886"/>
                  </a:lnTo>
                  <a:lnTo>
                    <a:pt x="3160" y="34930"/>
                  </a:lnTo>
                  <a:lnTo>
                    <a:pt x="1493" y="35500"/>
                  </a:lnTo>
                  <a:lnTo>
                    <a:pt x="1405" y="35544"/>
                  </a:lnTo>
                  <a:lnTo>
                    <a:pt x="791" y="36422"/>
                  </a:lnTo>
                  <a:lnTo>
                    <a:pt x="747" y="36422"/>
                  </a:lnTo>
                  <a:lnTo>
                    <a:pt x="45" y="38265"/>
                  </a:lnTo>
                  <a:lnTo>
                    <a:pt x="45" y="38352"/>
                  </a:lnTo>
                  <a:lnTo>
                    <a:pt x="1" y="39054"/>
                  </a:lnTo>
                  <a:lnTo>
                    <a:pt x="1" y="39142"/>
                  </a:lnTo>
                  <a:lnTo>
                    <a:pt x="45" y="39186"/>
                  </a:lnTo>
                  <a:lnTo>
                    <a:pt x="89" y="39230"/>
                  </a:lnTo>
                  <a:lnTo>
                    <a:pt x="176" y="39230"/>
                  </a:lnTo>
                  <a:lnTo>
                    <a:pt x="308" y="39186"/>
                  </a:lnTo>
                  <a:lnTo>
                    <a:pt x="352" y="39098"/>
                  </a:lnTo>
                  <a:lnTo>
                    <a:pt x="396" y="38396"/>
                  </a:lnTo>
                  <a:lnTo>
                    <a:pt x="1054" y="36597"/>
                  </a:lnTo>
                  <a:lnTo>
                    <a:pt x="1668" y="35807"/>
                  </a:lnTo>
                  <a:lnTo>
                    <a:pt x="3248" y="35237"/>
                  </a:lnTo>
                  <a:lnTo>
                    <a:pt x="6100" y="34886"/>
                  </a:lnTo>
                  <a:lnTo>
                    <a:pt x="6188" y="34842"/>
                  </a:lnTo>
                  <a:lnTo>
                    <a:pt x="6232" y="34754"/>
                  </a:lnTo>
                  <a:lnTo>
                    <a:pt x="7066" y="31770"/>
                  </a:lnTo>
                  <a:lnTo>
                    <a:pt x="7856" y="28216"/>
                  </a:lnTo>
                  <a:lnTo>
                    <a:pt x="8558" y="26461"/>
                  </a:lnTo>
                  <a:lnTo>
                    <a:pt x="10532" y="23214"/>
                  </a:lnTo>
                  <a:lnTo>
                    <a:pt x="12639" y="19879"/>
                  </a:lnTo>
                  <a:lnTo>
                    <a:pt x="14043" y="17202"/>
                  </a:lnTo>
                  <a:lnTo>
                    <a:pt x="14087" y="17158"/>
                  </a:lnTo>
                  <a:lnTo>
                    <a:pt x="14569" y="15008"/>
                  </a:lnTo>
                  <a:lnTo>
                    <a:pt x="14569" y="14964"/>
                  </a:lnTo>
                  <a:lnTo>
                    <a:pt x="14789" y="11498"/>
                  </a:lnTo>
                  <a:lnTo>
                    <a:pt x="15140" y="10181"/>
                  </a:lnTo>
                  <a:lnTo>
                    <a:pt x="16895" y="6583"/>
                  </a:lnTo>
                  <a:lnTo>
                    <a:pt x="18343" y="3555"/>
                  </a:lnTo>
                  <a:lnTo>
                    <a:pt x="18387" y="3511"/>
                  </a:lnTo>
                  <a:lnTo>
                    <a:pt x="18738" y="220"/>
                  </a:lnTo>
                  <a:lnTo>
                    <a:pt x="18738" y="133"/>
                  </a:lnTo>
                  <a:lnTo>
                    <a:pt x="18694" y="89"/>
                  </a:lnTo>
                  <a:lnTo>
                    <a:pt x="18650" y="45"/>
                  </a:lnTo>
                  <a:lnTo>
                    <a:pt x="18562"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 name="Google Shape;637;p7"/>
            <p:cNvSpPr/>
            <p:nvPr/>
          </p:nvSpPr>
          <p:spPr>
            <a:xfrm>
              <a:off x="1860600" y="1609650"/>
              <a:ext cx="307175" cy="510125"/>
            </a:xfrm>
            <a:custGeom>
              <a:rect b="b" l="l" r="r" t="t"/>
              <a:pathLst>
                <a:path extrusionOk="0" h="20405" w="12287">
                  <a:moveTo>
                    <a:pt x="12067" y="0"/>
                  </a:moveTo>
                  <a:lnTo>
                    <a:pt x="12024" y="44"/>
                  </a:lnTo>
                  <a:lnTo>
                    <a:pt x="11980" y="88"/>
                  </a:lnTo>
                  <a:lnTo>
                    <a:pt x="8469" y="5529"/>
                  </a:lnTo>
                  <a:lnTo>
                    <a:pt x="6363" y="8425"/>
                  </a:lnTo>
                  <a:lnTo>
                    <a:pt x="4608" y="11365"/>
                  </a:lnTo>
                  <a:lnTo>
                    <a:pt x="2721" y="13998"/>
                  </a:lnTo>
                  <a:lnTo>
                    <a:pt x="2721" y="14042"/>
                  </a:lnTo>
                  <a:lnTo>
                    <a:pt x="1273" y="16806"/>
                  </a:lnTo>
                  <a:lnTo>
                    <a:pt x="1273" y="16850"/>
                  </a:lnTo>
                  <a:lnTo>
                    <a:pt x="0" y="20141"/>
                  </a:lnTo>
                  <a:lnTo>
                    <a:pt x="0" y="20229"/>
                  </a:lnTo>
                  <a:lnTo>
                    <a:pt x="0" y="20273"/>
                  </a:lnTo>
                  <a:lnTo>
                    <a:pt x="44" y="20361"/>
                  </a:lnTo>
                  <a:lnTo>
                    <a:pt x="88" y="20404"/>
                  </a:lnTo>
                  <a:lnTo>
                    <a:pt x="176" y="20404"/>
                  </a:lnTo>
                  <a:lnTo>
                    <a:pt x="264" y="20361"/>
                  </a:lnTo>
                  <a:lnTo>
                    <a:pt x="307" y="20273"/>
                  </a:lnTo>
                  <a:lnTo>
                    <a:pt x="1580" y="16982"/>
                  </a:lnTo>
                  <a:lnTo>
                    <a:pt x="3028" y="14173"/>
                  </a:lnTo>
                  <a:lnTo>
                    <a:pt x="4915" y="11541"/>
                  </a:lnTo>
                  <a:lnTo>
                    <a:pt x="6670" y="8645"/>
                  </a:lnTo>
                  <a:lnTo>
                    <a:pt x="8776" y="5705"/>
                  </a:lnTo>
                  <a:lnTo>
                    <a:pt x="12243" y="263"/>
                  </a:lnTo>
                  <a:lnTo>
                    <a:pt x="12287" y="176"/>
                  </a:lnTo>
                  <a:lnTo>
                    <a:pt x="12287" y="132"/>
                  </a:lnTo>
                  <a:lnTo>
                    <a:pt x="12243" y="88"/>
                  </a:lnTo>
                  <a:lnTo>
                    <a:pt x="12199"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 name="Google Shape;638;p7"/>
            <p:cNvSpPr/>
            <p:nvPr/>
          </p:nvSpPr>
          <p:spPr>
            <a:xfrm>
              <a:off x="3805600" y="1948625"/>
              <a:ext cx="105350" cy="186500"/>
            </a:xfrm>
            <a:custGeom>
              <a:rect b="b" l="l" r="r" t="t"/>
              <a:pathLst>
                <a:path extrusionOk="0" h="7460" w="4214">
                  <a:moveTo>
                    <a:pt x="1317" y="483"/>
                  </a:moveTo>
                  <a:lnTo>
                    <a:pt x="3599" y="4037"/>
                  </a:lnTo>
                  <a:lnTo>
                    <a:pt x="3818" y="4695"/>
                  </a:lnTo>
                  <a:lnTo>
                    <a:pt x="3511" y="6758"/>
                  </a:lnTo>
                  <a:lnTo>
                    <a:pt x="2809" y="7109"/>
                  </a:lnTo>
                  <a:lnTo>
                    <a:pt x="2238" y="6802"/>
                  </a:lnTo>
                  <a:lnTo>
                    <a:pt x="1273" y="5705"/>
                  </a:lnTo>
                  <a:lnTo>
                    <a:pt x="395" y="3993"/>
                  </a:lnTo>
                  <a:lnTo>
                    <a:pt x="352" y="2238"/>
                  </a:lnTo>
                  <a:lnTo>
                    <a:pt x="1185" y="702"/>
                  </a:lnTo>
                  <a:lnTo>
                    <a:pt x="1317" y="483"/>
                  </a:lnTo>
                  <a:close/>
                  <a:moveTo>
                    <a:pt x="1273" y="0"/>
                  </a:moveTo>
                  <a:lnTo>
                    <a:pt x="1185" y="88"/>
                  </a:lnTo>
                  <a:lnTo>
                    <a:pt x="878" y="483"/>
                  </a:lnTo>
                  <a:lnTo>
                    <a:pt x="878" y="527"/>
                  </a:lnTo>
                  <a:lnTo>
                    <a:pt x="0" y="2150"/>
                  </a:lnTo>
                  <a:lnTo>
                    <a:pt x="0" y="2238"/>
                  </a:lnTo>
                  <a:lnTo>
                    <a:pt x="88" y="4081"/>
                  </a:lnTo>
                  <a:lnTo>
                    <a:pt x="88" y="4125"/>
                  </a:lnTo>
                  <a:lnTo>
                    <a:pt x="1010" y="5880"/>
                  </a:lnTo>
                  <a:lnTo>
                    <a:pt x="1010" y="5924"/>
                  </a:lnTo>
                  <a:lnTo>
                    <a:pt x="1975" y="7065"/>
                  </a:lnTo>
                  <a:lnTo>
                    <a:pt x="2019" y="7109"/>
                  </a:lnTo>
                  <a:lnTo>
                    <a:pt x="2765" y="7460"/>
                  </a:lnTo>
                  <a:lnTo>
                    <a:pt x="2897" y="7460"/>
                  </a:lnTo>
                  <a:lnTo>
                    <a:pt x="3730" y="7065"/>
                  </a:lnTo>
                  <a:lnTo>
                    <a:pt x="3818" y="6977"/>
                  </a:lnTo>
                  <a:lnTo>
                    <a:pt x="3862" y="6933"/>
                  </a:lnTo>
                  <a:lnTo>
                    <a:pt x="4213" y="4739"/>
                  </a:lnTo>
                  <a:lnTo>
                    <a:pt x="4169" y="4651"/>
                  </a:lnTo>
                  <a:lnTo>
                    <a:pt x="3906" y="3906"/>
                  </a:lnTo>
                  <a:lnTo>
                    <a:pt x="3906" y="3862"/>
                  </a:lnTo>
                  <a:lnTo>
                    <a:pt x="1492" y="88"/>
                  </a:lnTo>
                  <a:lnTo>
                    <a:pt x="1405" y="44"/>
                  </a:lnTo>
                  <a:lnTo>
                    <a:pt x="1317"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 name="Google Shape;639;p7"/>
            <p:cNvSpPr/>
            <p:nvPr/>
          </p:nvSpPr>
          <p:spPr>
            <a:xfrm>
              <a:off x="3788050" y="1933250"/>
              <a:ext cx="133850" cy="229300"/>
            </a:xfrm>
            <a:custGeom>
              <a:rect b="b" l="l" r="r" t="t"/>
              <a:pathLst>
                <a:path extrusionOk="0" h="9172" w="5354">
                  <a:moveTo>
                    <a:pt x="2194" y="352"/>
                  </a:moveTo>
                  <a:lnTo>
                    <a:pt x="2633" y="484"/>
                  </a:lnTo>
                  <a:lnTo>
                    <a:pt x="4520" y="3994"/>
                  </a:lnTo>
                  <a:lnTo>
                    <a:pt x="5003" y="5003"/>
                  </a:lnTo>
                  <a:lnTo>
                    <a:pt x="4871" y="7153"/>
                  </a:lnTo>
                  <a:lnTo>
                    <a:pt x="4608" y="8163"/>
                  </a:lnTo>
                  <a:lnTo>
                    <a:pt x="4257" y="8557"/>
                  </a:lnTo>
                  <a:lnTo>
                    <a:pt x="3467" y="8821"/>
                  </a:lnTo>
                  <a:lnTo>
                    <a:pt x="2897" y="8426"/>
                  </a:lnTo>
                  <a:lnTo>
                    <a:pt x="1317" y="6451"/>
                  </a:lnTo>
                  <a:lnTo>
                    <a:pt x="483" y="4696"/>
                  </a:lnTo>
                  <a:lnTo>
                    <a:pt x="351" y="3862"/>
                  </a:lnTo>
                  <a:lnTo>
                    <a:pt x="395" y="2765"/>
                  </a:lnTo>
                  <a:lnTo>
                    <a:pt x="790" y="1800"/>
                  </a:lnTo>
                  <a:lnTo>
                    <a:pt x="1624" y="659"/>
                  </a:lnTo>
                  <a:lnTo>
                    <a:pt x="2194" y="352"/>
                  </a:lnTo>
                  <a:close/>
                  <a:moveTo>
                    <a:pt x="2063" y="1"/>
                  </a:moveTo>
                  <a:lnTo>
                    <a:pt x="1448" y="352"/>
                  </a:lnTo>
                  <a:lnTo>
                    <a:pt x="1361" y="440"/>
                  </a:lnTo>
                  <a:lnTo>
                    <a:pt x="483" y="1624"/>
                  </a:lnTo>
                  <a:lnTo>
                    <a:pt x="483" y="1668"/>
                  </a:lnTo>
                  <a:lnTo>
                    <a:pt x="88" y="2678"/>
                  </a:lnTo>
                  <a:lnTo>
                    <a:pt x="44" y="2721"/>
                  </a:lnTo>
                  <a:lnTo>
                    <a:pt x="0" y="3862"/>
                  </a:lnTo>
                  <a:lnTo>
                    <a:pt x="0" y="3906"/>
                  </a:lnTo>
                  <a:lnTo>
                    <a:pt x="176" y="4784"/>
                  </a:lnTo>
                  <a:lnTo>
                    <a:pt x="176" y="4828"/>
                  </a:lnTo>
                  <a:lnTo>
                    <a:pt x="1010" y="6583"/>
                  </a:lnTo>
                  <a:lnTo>
                    <a:pt x="1054" y="6627"/>
                  </a:lnTo>
                  <a:lnTo>
                    <a:pt x="2633" y="8689"/>
                  </a:lnTo>
                  <a:lnTo>
                    <a:pt x="2677" y="8733"/>
                  </a:lnTo>
                  <a:lnTo>
                    <a:pt x="3335" y="9128"/>
                  </a:lnTo>
                  <a:lnTo>
                    <a:pt x="3467" y="9172"/>
                  </a:lnTo>
                  <a:lnTo>
                    <a:pt x="3511" y="9172"/>
                  </a:lnTo>
                  <a:lnTo>
                    <a:pt x="4432" y="8865"/>
                  </a:lnTo>
                  <a:lnTo>
                    <a:pt x="4520" y="8821"/>
                  </a:lnTo>
                  <a:lnTo>
                    <a:pt x="4915" y="8338"/>
                  </a:lnTo>
                  <a:lnTo>
                    <a:pt x="4959" y="8250"/>
                  </a:lnTo>
                  <a:lnTo>
                    <a:pt x="5222" y="7241"/>
                  </a:lnTo>
                  <a:lnTo>
                    <a:pt x="5222" y="7197"/>
                  </a:lnTo>
                  <a:lnTo>
                    <a:pt x="5354" y="5003"/>
                  </a:lnTo>
                  <a:lnTo>
                    <a:pt x="5354" y="4915"/>
                  </a:lnTo>
                  <a:lnTo>
                    <a:pt x="4871" y="3862"/>
                  </a:lnTo>
                  <a:lnTo>
                    <a:pt x="2897" y="264"/>
                  </a:lnTo>
                  <a:lnTo>
                    <a:pt x="2853" y="176"/>
                  </a:lnTo>
                  <a:lnTo>
                    <a:pt x="2809" y="176"/>
                  </a:lnTo>
                  <a:lnTo>
                    <a:pt x="2194"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 name="Google Shape;640;p7"/>
            <p:cNvSpPr/>
            <p:nvPr/>
          </p:nvSpPr>
          <p:spPr>
            <a:xfrm>
              <a:off x="3671775" y="2997350"/>
              <a:ext cx="187600" cy="399350"/>
            </a:xfrm>
            <a:custGeom>
              <a:rect b="b" l="l" r="r" t="t"/>
              <a:pathLst>
                <a:path extrusionOk="0" h="15974" w="7504">
                  <a:moveTo>
                    <a:pt x="1843" y="1"/>
                  </a:moveTo>
                  <a:lnTo>
                    <a:pt x="1755" y="45"/>
                  </a:lnTo>
                  <a:lnTo>
                    <a:pt x="790" y="615"/>
                  </a:lnTo>
                  <a:lnTo>
                    <a:pt x="746" y="703"/>
                  </a:lnTo>
                  <a:lnTo>
                    <a:pt x="176" y="1712"/>
                  </a:lnTo>
                  <a:lnTo>
                    <a:pt x="176" y="1756"/>
                  </a:lnTo>
                  <a:lnTo>
                    <a:pt x="0" y="2941"/>
                  </a:lnTo>
                  <a:lnTo>
                    <a:pt x="0" y="2985"/>
                  </a:lnTo>
                  <a:lnTo>
                    <a:pt x="351" y="5530"/>
                  </a:lnTo>
                  <a:lnTo>
                    <a:pt x="395" y="5617"/>
                  </a:lnTo>
                  <a:lnTo>
                    <a:pt x="1185" y="6890"/>
                  </a:lnTo>
                  <a:lnTo>
                    <a:pt x="1229" y="6890"/>
                  </a:lnTo>
                  <a:lnTo>
                    <a:pt x="4783" y="10751"/>
                  </a:lnTo>
                  <a:lnTo>
                    <a:pt x="4432" y="11848"/>
                  </a:lnTo>
                  <a:lnTo>
                    <a:pt x="4169" y="12726"/>
                  </a:lnTo>
                  <a:lnTo>
                    <a:pt x="3467" y="13516"/>
                  </a:lnTo>
                  <a:lnTo>
                    <a:pt x="2150" y="14920"/>
                  </a:lnTo>
                  <a:lnTo>
                    <a:pt x="1009" y="15622"/>
                  </a:lnTo>
                  <a:lnTo>
                    <a:pt x="922" y="15666"/>
                  </a:lnTo>
                  <a:lnTo>
                    <a:pt x="922" y="15754"/>
                  </a:lnTo>
                  <a:lnTo>
                    <a:pt x="922" y="15798"/>
                  </a:lnTo>
                  <a:lnTo>
                    <a:pt x="922" y="15885"/>
                  </a:lnTo>
                  <a:lnTo>
                    <a:pt x="1009" y="15929"/>
                  </a:lnTo>
                  <a:lnTo>
                    <a:pt x="1097" y="15973"/>
                  </a:lnTo>
                  <a:lnTo>
                    <a:pt x="1185" y="15929"/>
                  </a:lnTo>
                  <a:lnTo>
                    <a:pt x="2370" y="15227"/>
                  </a:lnTo>
                  <a:lnTo>
                    <a:pt x="2413" y="15183"/>
                  </a:lnTo>
                  <a:lnTo>
                    <a:pt x="3598" y="13911"/>
                  </a:lnTo>
                  <a:lnTo>
                    <a:pt x="4213" y="13209"/>
                  </a:lnTo>
                  <a:lnTo>
                    <a:pt x="4432" y="12902"/>
                  </a:lnTo>
                  <a:lnTo>
                    <a:pt x="4476" y="12770"/>
                  </a:lnTo>
                  <a:lnTo>
                    <a:pt x="4739" y="11980"/>
                  </a:lnTo>
                  <a:lnTo>
                    <a:pt x="5178" y="10795"/>
                  </a:lnTo>
                  <a:lnTo>
                    <a:pt x="5178" y="10664"/>
                  </a:lnTo>
                  <a:lnTo>
                    <a:pt x="5134" y="10576"/>
                  </a:lnTo>
                  <a:lnTo>
                    <a:pt x="1492" y="6671"/>
                  </a:lnTo>
                  <a:lnTo>
                    <a:pt x="702" y="5442"/>
                  </a:lnTo>
                  <a:lnTo>
                    <a:pt x="351" y="2941"/>
                  </a:lnTo>
                  <a:lnTo>
                    <a:pt x="527" y="1844"/>
                  </a:lnTo>
                  <a:lnTo>
                    <a:pt x="1009" y="878"/>
                  </a:lnTo>
                  <a:lnTo>
                    <a:pt x="1887" y="352"/>
                  </a:lnTo>
                  <a:lnTo>
                    <a:pt x="2150" y="352"/>
                  </a:lnTo>
                  <a:lnTo>
                    <a:pt x="3642" y="1449"/>
                  </a:lnTo>
                  <a:lnTo>
                    <a:pt x="5485" y="3380"/>
                  </a:lnTo>
                  <a:lnTo>
                    <a:pt x="7021" y="5837"/>
                  </a:lnTo>
                  <a:lnTo>
                    <a:pt x="7153" y="9040"/>
                  </a:lnTo>
                  <a:lnTo>
                    <a:pt x="7196" y="9128"/>
                  </a:lnTo>
                  <a:lnTo>
                    <a:pt x="7240" y="9172"/>
                  </a:lnTo>
                  <a:lnTo>
                    <a:pt x="7284" y="9216"/>
                  </a:lnTo>
                  <a:lnTo>
                    <a:pt x="7416" y="9216"/>
                  </a:lnTo>
                  <a:lnTo>
                    <a:pt x="7460" y="9172"/>
                  </a:lnTo>
                  <a:lnTo>
                    <a:pt x="7504" y="9084"/>
                  </a:lnTo>
                  <a:lnTo>
                    <a:pt x="7504" y="9040"/>
                  </a:lnTo>
                  <a:lnTo>
                    <a:pt x="7372" y="5749"/>
                  </a:lnTo>
                  <a:lnTo>
                    <a:pt x="7328" y="5661"/>
                  </a:lnTo>
                  <a:lnTo>
                    <a:pt x="5748" y="3160"/>
                  </a:lnTo>
                  <a:lnTo>
                    <a:pt x="5748" y="3116"/>
                  </a:lnTo>
                  <a:lnTo>
                    <a:pt x="3905" y="1186"/>
                  </a:lnTo>
                  <a:lnTo>
                    <a:pt x="3862" y="1186"/>
                  </a:lnTo>
                  <a:lnTo>
                    <a:pt x="2326" y="45"/>
                  </a:lnTo>
                  <a:lnTo>
                    <a:pt x="2238" y="45"/>
                  </a:lnTo>
                  <a:lnTo>
                    <a:pt x="1843"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 name="Google Shape;641;p7"/>
            <p:cNvSpPr/>
            <p:nvPr/>
          </p:nvSpPr>
          <p:spPr>
            <a:xfrm>
              <a:off x="3577425" y="2967725"/>
              <a:ext cx="311575" cy="471750"/>
            </a:xfrm>
            <a:custGeom>
              <a:rect b="b" l="l" r="r" t="t"/>
              <a:pathLst>
                <a:path extrusionOk="0" h="18870" w="12463">
                  <a:moveTo>
                    <a:pt x="5529" y="1"/>
                  </a:moveTo>
                  <a:lnTo>
                    <a:pt x="4257" y="791"/>
                  </a:lnTo>
                  <a:lnTo>
                    <a:pt x="4213" y="835"/>
                  </a:lnTo>
                  <a:lnTo>
                    <a:pt x="3730" y="1449"/>
                  </a:lnTo>
                  <a:lnTo>
                    <a:pt x="3730" y="1493"/>
                  </a:lnTo>
                  <a:lnTo>
                    <a:pt x="3204" y="3248"/>
                  </a:lnTo>
                  <a:lnTo>
                    <a:pt x="3160" y="3292"/>
                  </a:lnTo>
                  <a:lnTo>
                    <a:pt x="3204" y="4696"/>
                  </a:lnTo>
                  <a:lnTo>
                    <a:pt x="3247" y="4740"/>
                  </a:lnTo>
                  <a:lnTo>
                    <a:pt x="4037" y="7592"/>
                  </a:lnTo>
                  <a:lnTo>
                    <a:pt x="4081" y="7636"/>
                  </a:lnTo>
                  <a:lnTo>
                    <a:pt x="6056" y="10225"/>
                  </a:lnTo>
                  <a:lnTo>
                    <a:pt x="6582" y="11498"/>
                  </a:lnTo>
                  <a:lnTo>
                    <a:pt x="6539" y="12156"/>
                  </a:lnTo>
                  <a:lnTo>
                    <a:pt x="5661" y="14306"/>
                  </a:lnTo>
                  <a:lnTo>
                    <a:pt x="44" y="18518"/>
                  </a:lnTo>
                  <a:lnTo>
                    <a:pt x="0" y="18606"/>
                  </a:lnTo>
                  <a:lnTo>
                    <a:pt x="0" y="18650"/>
                  </a:lnTo>
                  <a:lnTo>
                    <a:pt x="0" y="18738"/>
                  </a:lnTo>
                  <a:lnTo>
                    <a:pt x="0" y="18782"/>
                  </a:lnTo>
                  <a:lnTo>
                    <a:pt x="88" y="18826"/>
                  </a:lnTo>
                  <a:lnTo>
                    <a:pt x="176" y="18870"/>
                  </a:lnTo>
                  <a:lnTo>
                    <a:pt x="264" y="18826"/>
                  </a:lnTo>
                  <a:lnTo>
                    <a:pt x="5924" y="14569"/>
                  </a:lnTo>
                  <a:lnTo>
                    <a:pt x="5968" y="14481"/>
                  </a:lnTo>
                  <a:lnTo>
                    <a:pt x="6890" y="12244"/>
                  </a:lnTo>
                  <a:lnTo>
                    <a:pt x="6890" y="12200"/>
                  </a:lnTo>
                  <a:lnTo>
                    <a:pt x="6933" y="11498"/>
                  </a:lnTo>
                  <a:lnTo>
                    <a:pt x="6890" y="11410"/>
                  </a:lnTo>
                  <a:lnTo>
                    <a:pt x="6407" y="10093"/>
                  </a:lnTo>
                  <a:lnTo>
                    <a:pt x="6363" y="10050"/>
                  </a:lnTo>
                  <a:lnTo>
                    <a:pt x="4388" y="7461"/>
                  </a:lnTo>
                  <a:lnTo>
                    <a:pt x="3555" y="4696"/>
                  </a:lnTo>
                  <a:lnTo>
                    <a:pt x="3511" y="3336"/>
                  </a:lnTo>
                  <a:lnTo>
                    <a:pt x="4037" y="1625"/>
                  </a:lnTo>
                  <a:lnTo>
                    <a:pt x="4476" y="1098"/>
                  </a:lnTo>
                  <a:lnTo>
                    <a:pt x="5617" y="352"/>
                  </a:lnTo>
                  <a:lnTo>
                    <a:pt x="9391" y="2678"/>
                  </a:lnTo>
                  <a:lnTo>
                    <a:pt x="11848" y="5925"/>
                  </a:lnTo>
                  <a:lnTo>
                    <a:pt x="12111" y="7724"/>
                  </a:lnTo>
                  <a:lnTo>
                    <a:pt x="12024" y="10620"/>
                  </a:lnTo>
                  <a:lnTo>
                    <a:pt x="12024" y="10708"/>
                  </a:lnTo>
                  <a:lnTo>
                    <a:pt x="12067" y="10752"/>
                  </a:lnTo>
                  <a:lnTo>
                    <a:pt x="12111" y="10796"/>
                  </a:lnTo>
                  <a:lnTo>
                    <a:pt x="12199" y="10796"/>
                  </a:lnTo>
                  <a:lnTo>
                    <a:pt x="12331" y="10752"/>
                  </a:lnTo>
                  <a:lnTo>
                    <a:pt x="12331" y="10708"/>
                  </a:lnTo>
                  <a:lnTo>
                    <a:pt x="12375" y="10620"/>
                  </a:lnTo>
                  <a:lnTo>
                    <a:pt x="12462" y="7724"/>
                  </a:lnTo>
                  <a:lnTo>
                    <a:pt x="12199" y="5837"/>
                  </a:lnTo>
                  <a:lnTo>
                    <a:pt x="12155" y="5749"/>
                  </a:lnTo>
                  <a:lnTo>
                    <a:pt x="9654" y="2458"/>
                  </a:lnTo>
                  <a:lnTo>
                    <a:pt x="9610" y="2414"/>
                  </a:lnTo>
                  <a:lnTo>
                    <a:pt x="5705"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 name="Google Shape;642;p7"/>
            <p:cNvSpPr/>
            <p:nvPr/>
          </p:nvSpPr>
          <p:spPr>
            <a:xfrm>
              <a:off x="3642150" y="2927150"/>
              <a:ext cx="329125" cy="352150"/>
            </a:xfrm>
            <a:custGeom>
              <a:rect b="b" l="l" r="r" t="t"/>
              <a:pathLst>
                <a:path extrusionOk="0" h="14086" w="13165">
                  <a:moveTo>
                    <a:pt x="5836" y="0"/>
                  </a:moveTo>
                  <a:lnTo>
                    <a:pt x="4257" y="176"/>
                  </a:lnTo>
                  <a:lnTo>
                    <a:pt x="3555" y="351"/>
                  </a:lnTo>
                  <a:lnTo>
                    <a:pt x="2940" y="527"/>
                  </a:lnTo>
                  <a:lnTo>
                    <a:pt x="2414" y="702"/>
                  </a:lnTo>
                  <a:lnTo>
                    <a:pt x="1931" y="922"/>
                  </a:lnTo>
                  <a:lnTo>
                    <a:pt x="1536" y="1185"/>
                  </a:lnTo>
                  <a:lnTo>
                    <a:pt x="1185" y="1492"/>
                  </a:lnTo>
                  <a:lnTo>
                    <a:pt x="878" y="1799"/>
                  </a:lnTo>
                  <a:lnTo>
                    <a:pt x="615" y="2151"/>
                  </a:lnTo>
                  <a:lnTo>
                    <a:pt x="439" y="2545"/>
                  </a:lnTo>
                  <a:lnTo>
                    <a:pt x="264" y="2984"/>
                  </a:lnTo>
                  <a:lnTo>
                    <a:pt x="132" y="3423"/>
                  </a:lnTo>
                  <a:lnTo>
                    <a:pt x="88" y="3950"/>
                  </a:lnTo>
                  <a:lnTo>
                    <a:pt x="0" y="4520"/>
                  </a:lnTo>
                  <a:lnTo>
                    <a:pt x="0" y="5091"/>
                  </a:lnTo>
                  <a:lnTo>
                    <a:pt x="0" y="6451"/>
                  </a:lnTo>
                  <a:lnTo>
                    <a:pt x="0" y="6495"/>
                  </a:lnTo>
                  <a:lnTo>
                    <a:pt x="702" y="8996"/>
                  </a:lnTo>
                  <a:lnTo>
                    <a:pt x="746" y="9084"/>
                  </a:lnTo>
                  <a:lnTo>
                    <a:pt x="2896" y="12155"/>
                  </a:lnTo>
                  <a:lnTo>
                    <a:pt x="2984" y="12989"/>
                  </a:lnTo>
                  <a:lnTo>
                    <a:pt x="2677" y="13603"/>
                  </a:lnTo>
                  <a:lnTo>
                    <a:pt x="2370" y="13779"/>
                  </a:lnTo>
                  <a:lnTo>
                    <a:pt x="2326" y="13823"/>
                  </a:lnTo>
                  <a:lnTo>
                    <a:pt x="2282" y="13867"/>
                  </a:lnTo>
                  <a:lnTo>
                    <a:pt x="2282" y="13954"/>
                  </a:lnTo>
                  <a:lnTo>
                    <a:pt x="2282" y="13998"/>
                  </a:lnTo>
                  <a:lnTo>
                    <a:pt x="2326" y="14086"/>
                  </a:lnTo>
                  <a:lnTo>
                    <a:pt x="2501" y="14086"/>
                  </a:lnTo>
                  <a:lnTo>
                    <a:pt x="2896" y="13910"/>
                  </a:lnTo>
                  <a:lnTo>
                    <a:pt x="2940" y="13823"/>
                  </a:lnTo>
                  <a:lnTo>
                    <a:pt x="3335" y="13077"/>
                  </a:lnTo>
                  <a:lnTo>
                    <a:pt x="3335" y="12989"/>
                  </a:lnTo>
                  <a:lnTo>
                    <a:pt x="3247" y="12067"/>
                  </a:lnTo>
                  <a:lnTo>
                    <a:pt x="3204" y="11980"/>
                  </a:lnTo>
                  <a:lnTo>
                    <a:pt x="1053" y="8908"/>
                  </a:lnTo>
                  <a:lnTo>
                    <a:pt x="351" y="6407"/>
                  </a:lnTo>
                  <a:lnTo>
                    <a:pt x="351" y="5178"/>
                  </a:lnTo>
                  <a:lnTo>
                    <a:pt x="351" y="4608"/>
                  </a:lnTo>
                  <a:lnTo>
                    <a:pt x="395" y="4081"/>
                  </a:lnTo>
                  <a:lnTo>
                    <a:pt x="439" y="3599"/>
                  </a:lnTo>
                  <a:lnTo>
                    <a:pt x="571" y="3160"/>
                  </a:lnTo>
                  <a:lnTo>
                    <a:pt x="702" y="2765"/>
                  </a:lnTo>
                  <a:lnTo>
                    <a:pt x="878" y="2414"/>
                  </a:lnTo>
                  <a:lnTo>
                    <a:pt x="1097" y="2063"/>
                  </a:lnTo>
                  <a:lnTo>
                    <a:pt x="1361" y="1756"/>
                  </a:lnTo>
                  <a:lnTo>
                    <a:pt x="1712" y="1492"/>
                  </a:lnTo>
                  <a:lnTo>
                    <a:pt x="2063" y="1273"/>
                  </a:lnTo>
                  <a:lnTo>
                    <a:pt x="2545" y="1054"/>
                  </a:lnTo>
                  <a:lnTo>
                    <a:pt x="3028" y="834"/>
                  </a:lnTo>
                  <a:lnTo>
                    <a:pt x="3642" y="702"/>
                  </a:lnTo>
                  <a:lnTo>
                    <a:pt x="4301" y="527"/>
                  </a:lnTo>
                  <a:lnTo>
                    <a:pt x="5836" y="351"/>
                  </a:lnTo>
                  <a:lnTo>
                    <a:pt x="6890" y="659"/>
                  </a:lnTo>
                  <a:lnTo>
                    <a:pt x="7855" y="1580"/>
                  </a:lnTo>
                  <a:lnTo>
                    <a:pt x="7899" y="1580"/>
                  </a:lnTo>
                  <a:lnTo>
                    <a:pt x="11102" y="3335"/>
                  </a:lnTo>
                  <a:lnTo>
                    <a:pt x="12901" y="4388"/>
                  </a:lnTo>
                  <a:lnTo>
                    <a:pt x="12989" y="4432"/>
                  </a:lnTo>
                  <a:lnTo>
                    <a:pt x="13033" y="4388"/>
                  </a:lnTo>
                  <a:lnTo>
                    <a:pt x="13077" y="4388"/>
                  </a:lnTo>
                  <a:lnTo>
                    <a:pt x="13164" y="4345"/>
                  </a:lnTo>
                  <a:lnTo>
                    <a:pt x="13164" y="4257"/>
                  </a:lnTo>
                  <a:lnTo>
                    <a:pt x="13164" y="4213"/>
                  </a:lnTo>
                  <a:lnTo>
                    <a:pt x="13121" y="4125"/>
                  </a:lnTo>
                  <a:lnTo>
                    <a:pt x="13077" y="4081"/>
                  </a:lnTo>
                  <a:lnTo>
                    <a:pt x="11278" y="3028"/>
                  </a:lnTo>
                  <a:lnTo>
                    <a:pt x="8074" y="1317"/>
                  </a:lnTo>
                  <a:lnTo>
                    <a:pt x="7109" y="395"/>
                  </a:lnTo>
                  <a:lnTo>
                    <a:pt x="7065" y="351"/>
                  </a:lnTo>
                  <a:lnTo>
                    <a:pt x="5924"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 name="Google Shape;643;p7"/>
            <p:cNvSpPr/>
            <p:nvPr/>
          </p:nvSpPr>
          <p:spPr>
            <a:xfrm>
              <a:off x="3625700" y="2886550"/>
              <a:ext cx="275375" cy="360950"/>
            </a:xfrm>
            <a:custGeom>
              <a:rect b="b" l="l" r="r" t="t"/>
              <a:pathLst>
                <a:path extrusionOk="0" h="14438" w="11015">
                  <a:moveTo>
                    <a:pt x="7767" y="1"/>
                  </a:moveTo>
                  <a:lnTo>
                    <a:pt x="4783" y="835"/>
                  </a:lnTo>
                  <a:lnTo>
                    <a:pt x="1360" y="1975"/>
                  </a:lnTo>
                  <a:lnTo>
                    <a:pt x="1273" y="2019"/>
                  </a:lnTo>
                  <a:lnTo>
                    <a:pt x="878" y="2458"/>
                  </a:lnTo>
                  <a:lnTo>
                    <a:pt x="878" y="2502"/>
                  </a:lnTo>
                  <a:lnTo>
                    <a:pt x="527" y="3248"/>
                  </a:lnTo>
                  <a:lnTo>
                    <a:pt x="527" y="3292"/>
                  </a:lnTo>
                  <a:lnTo>
                    <a:pt x="44" y="5925"/>
                  </a:lnTo>
                  <a:lnTo>
                    <a:pt x="0" y="5969"/>
                  </a:lnTo>
                  <a:lnTo>
                    <a:pt x="44" y="8250"/>
                  </a:lnTo>
                  <a:lnTo>
                    <a:pt x="88" y="8294"/>
                  </a:lnTo>
                  <a:lnTo>
                    <a:pt x="878" y="10795"/>
                  </a:lnTo>
                  <a:lnTo>
                    <a:pt x="878" y="10839"/>
                  </a:lnTo>
                  <a:lnTo>
                    <a:pt x="2721" y="13648"/>
                  </a:lnTo>
                  <a:lnTo>
                    <a:pt x="2721" y="13911"/>
                  </a:lnTo>
                  <a:lnTo>
                    <a:pt x="2457" y="14130"/>
                  </a:lnTo>
                  <a:lnTo>
                    <a:pt x="2414" y="14174"/>
                  </a:lnTo>
                  <a:lnTo>
                    <a:pt x="2370" y="14262"/>
                  </a:lnTo>
                  <a:lnTo>
                    <a:pt x="2414" y="14306"/>
                  </a:lnTo>
                  <a:lnTo>
                    <a:pt x="2414" y="14394"/>
                  </a:lnTo>
                  <a:lnTo>
                    <a:pt x="2501" y="14437"/>
                  </a:lnTo>
                  <a:lnTo>
                    <a:pt x="2545" y="14437"/>
                  </a:lnTo>
                  <a:lnTo>
                    <a:pt x="2677" y="14394"/>
                  </a:lnTo>
                  <a:lnTo>
                    <a:pt x="2984" y="14130"/>
                  </a:lnTo>
                  <a:lnTo>
                    <a:pt x="3028" y="14086"/>
                  </a:lnTo>
                  <a:lnTo>
                    <a:pt x="3028" y="14043"/>
                  </a:lnTo>
                  <a:lnTo>
                    <a:pt x="3072" y="13604"/>
                  </a:lnTo>
                  <a:lnTo>
                    <a:pt x="3072" y="13516"/>
                  </a:lnTo>
                  <a:lnTo>
                    <a:pt x="1185" y="10664"/>
                  </a:lnTo>
                  <a:lnTo>
                    <a:pt x="395" y="8206"/>
                  </a:lnTo>
                  <a:lnTo>
                    <a:pt x="351" y="5969"/>
                  </a:lnTo>
                  <a:lnTo>
                    <a:pt x="834" y="3380"/>
                  </a:lnTo>
                  <a:lnTo>
                    <a:pt x="1185" y="2678"/>
                  </a:lnTo>
                  <a:lnTo>
                    <a:pt x="1492" y="2326"/>
                  </a:lnTo>
                  <a:lnTo>
                    <a:pt x="4915" y="1142"/>
                  </a:lnTo>
                  <a:lnTo>
                    <a:pt x="7811" y="352"/>
                  </a:lnTo>
                  <a:lnTo>
                    <a:pt x="10751" y="1317"/>
                  </a:lnTo>
                  <a:lnTo>
                    <a:pt x="10839" y="1361"/>
                  </a:lnTo>
                  <a:lnTo>
                    <a:pt x="10882" y="1317"/>
                  </a:lnTo>
                  <a:lnTo>
                    <a:pt x="10970" y="1273"/>
                  </a:lnTo>
                  <a:lnTo>
                    <a:pt x="10970" y="1229"/>
                  </a:lnTo>
                  <a:lnTo>
                    <a:pt x="11014" y="1142"/>
                  </a:lnTo>
                  <a:lnTo>
                    <a:pt x="10970" y="1098"/>
                  </a:lnTo>
                  <a:lnTo>
                    <a:pt x="10926" y="1054"/>
                  </a:lnTo>
                  <a:lnTo>
                    <a:pt x="10882" y="1010"/>
                  </a:lnTo>
                  <a:lnTo>
                    <a:pt x="7855"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 name="Google Shape;644;p7"/>
            <p:cNvSpPr/>
            <p:nvPr/>
          </p:nvSpPr>
          <p:spPr>
            <a:xfrm>
              <a:off x="3703575" y="3053300"/>
              <a:ext cx="118500" cy="174450"/>
            </a:xfrm>
            <a:custGeom>
              <a:rect b="b" l="l" r="r" t="t"/>
              <a:pathLst>
                <a:path extrusionOk="0" h="6978" w="4740">
                  <a:moveTo>
                    <a:pt x="966" y="352"/>
                  </a:moveTo>
                  <a:lnTo>
                    <a:pt x="1624" y="527"/>
                  </a:lnTo>
                  <a:lnTo>
                    <a:pt x="2765" y="1405"/>
                  </a:lnTo>
                  <a:lnTo>
                    <a:pt x="3950" y="2897"/>
                  </a:lnTo>
                  <a:lnTo>
                    <a:pt x="4389" y="4564"/>
                  </a:lnTo>
                  <a:lnTo>
                    <a:pt x="3906" y="6276"/>
                  </a:lnTo>
                  <a:lnTo>
                    <a:pt x="3818" y="6495"/>
                  </a:lnTo>
                  <a:lnTo>
                    <a:pt x="878" y="3511"/>
                  </a:lnTo>
                  <a:lnTo>
                    <a:pt x="483" y="2897"/>
                  </a:lnTo>
                  <a:lnTo>
                    <a:pt x="352" y="834"/>
                  </a:lnTo>
                  <a:lnTo>
                    <a:pt x="966" y="352"/>
                  </a:lnTo>
                  <a:close/>
                  <a:moveTo>
                    <a:pt x="878" y="1"/>
                  </a:moveTo>
                  <a:lnTo>
                    <a:pt x="790" y="45"/>
                  </a:lnTo>
                  <a:lnTo>
                    <a:pt x="88" y="615"/>
                  </a:lnTo>
                  <a:lnTo>
                    <a:pt x="1" y="659"/>
                  </a:lnTo>
                  <a:lnTo>
                    <a:pt x="1" y="747"/>
                  </a:lnTo>
                  <a:lnTo>
                    <a:pt x="132" y="2985"/>
                  </a:lnTo>
                  <a:lnTo>
                    <a:pt x="132" y="3072"/>
                  </a:lnTo>
                  <a:lnTo>
                    <a:pt x="571" y="3730"/>
                  </a:lnTo>
                  <a:lnTo>
                    <a:pt x="615" y="3774"/>
                  </a:lnTo>
                  <a:lnTo>
                    <a:pt x="3774" y="6934"/>
                  </a:lnTo>
                  <a:lnTo>
                    <a:pt x="3818" y="6978"/>
                  </a:lnTo>
                  <a:lnTo>
                    <a:pt x="3994" y="6978"/>
                  </a:lnTo>
                  <a:lnTo>
                    <a:pt x="4038" y="6890"/>
                  </a:lnTo>
                  <a:lnTo>
                    <a:pt x="4257" y="6407"/>
                  </a:lnTo>
                  <a:lnTo>
                    <a:pt x="4257" y="6363"/>
                  </a:lnTo>
                  <a:lnTo>
                    <a:pt x="4740" y="4608"/>
                  </a:lnTo>
                  <a:lnTo>
                    <a:pt x="4740" y="4520"/>
                  </a:lnTo>
                  <a:lnTo>
                    <a:pt x="4301" y="2765"/>
                  </a:lnTo>
                  <a:lnTo>
                    <a:pt x="4257" y="2677"/>
                  </a:lnTo>
                  <a:lnTo>
                    <a:pt x="3028" y="1185"/>
                  </a:lnTo>
                  <a:lnTo>
                    <a:pt x="2984" y="1142"/>
                  </a:lnTo>
                  <a:lnTo>
                    <a:pt x="1800" y="220"/>
                  </a:lnTo>
                  <a:lnTo>
                    <a:pt x="1756" y="176"/>
                  </a:lnTo>
                  <a:lnTo>
                    <a:pt x="966"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 name="Google Shape;645;p7"/>
            <p:cNvSpPr/>
            <p:nvPr/>
          </p:nvSpPr>
          <p:spPr>
            <a:xfrm>
              <a:off x="3689325" y="3025875"/>
              <a:ext cx="149200" cy="218325"/>
            </a:xfrm>
            <a:custGeom>
              <a:rect b="b" l="l" r="r" t="t"/>
              <a:pathLst>
                <a:path extrusionOk="0" h="8733" w="5968">
                  <a:moveTo>
                    <a:pt x="1360" y="396"/>
                  </a:moveTo>
                  <a:lnTo>
                    <a:pt x="1975" y="615"/>
                  </a:lnTo>
                  <a:lnTo>
                    <a:pt x="3949" y="2239"/>
                  </a:lnTo>
                  <a:lnTo>
                    <a:pt x="5134" y="3774"/>
                  </a:lnTo>
                  <a:lnTo>
                    <a:pt x="5441" y="4564"/>
                  </a:lnTo>
                  <a:lnTo>
                    <a:pt x="5617" y="5617"/>
                  </a:lnTo>
                  <a:lnTo>
                    <a:pt x="5441" y="6670"/>
                  </a:lnTo>
                  <a:lnTo>
                    <a:pt x="4871" y="7943"/>
                  </a:lnTo>
                  <a:lnTo>
                    <a:pt x="4388" y="8382"/>
                  </a:lnTo>
                  <a:lnTo>
                    <a:pt x="3949" y="8338"/>
                  </a:lnTo>
                  <a:lnTo>
                    <a:pt x="1317" y="5310"/>
                  </a:lnTo>
                  <a:lnTo>
                    <a:pt x="658" y="4389"/>
                  </a:lnTo>
                  <a:lnTo>
                    <a:pt x="351" y="2282"/>
                  </a:lnTo>
                  <a:lnTo>
                    <a:pt x="395" y="1273"/>
                  </a:lnTo>
                  <a:lnTo>
                    <a:pt x="614" y="790"/>
                  </a:lnTo>
                  <a:lnTo>
                    <a:pt x="1360" y="396"/>
                  </a:lnTo>
                  <a:close/>
                  <a:moveTo>
                    <a:pt x="1317" y="1"/>
                  </a:moveTo>
                  <a:lnTo>
                    <a:pt x="1273" y="45"/>
                  </a:lnTo>
                  <a:lnTo>
                    <a:pt x="395" y="527"/>
                  </a:lnTo>
                  <a:lnTo>
                    <a:pt x="351" y="615"/>
                  </a:lnTo>
                  <a:lnTo>
                    <a:pt x="44" y="1142"/>
                  </a:lnTo>
                  <a:lnTo>
                    <a:pt x="44" y="1229"/>
                  </a:lnTo>
                  <a:lnTo>
                    <a:pt x="0" y="2282"/>
                  </a:lnTo>
                  <a:lnTo>
                    <a:pt x="0" y="2326"/>
                  </a:lnTo>
                  <a:lnTo>
                    <a:pt x="307" y="4520"/>
                  </a:lnTo>
                  <a:lnTo>
                    <a:pt x="351" y="4564"/>
                  </a:lnTo>
                  <a:lnTo>
                    <a:pt x="1053" y="5530"/>
                  </a:lnTo>
                  <a:lnTo>
                    <a:pt x="3730" y="8645"/>
                  </a:lnTo>
                  <a:lnTo>
                    <a:pt x="3774" y="8689"/>
                  </a:lnTo>
                  <a:lnTo>
                    <a:pt x="3818" y="8689"/>
                  </a:lnTo>
                  <a:lnTo>
                    <a:pt x="4432" y="8733"/>
                  </a:lnTo>
                  <a:lnTo>
                    <a:pt x="4476" y="8733"/>
                  </a:lnTo>
                  <a:lnTo>
                    <a:pt x="4564" y="8689"/>
                  </a:lnTo>
                  <a:lnTo>
                    <a:pt x="5134" y="8206"/>
                  </a:lnTo>
                  <a:lnTo>
                    <a:pt x="5178" y="8118"/>
                  </a:lnTo>
                  <a:lnTo>
                    <a:pt x="5792" y="6758"/>
                  </a:lnTo>
                  <a:lnTo>
                    <a:pt x="5792" y="6714"/>
                  </a:lnTo>
                  <a:lnTo>
                    <a:pt x="5968" y="5661"/>
                  </a:lnTo>
                  <a:lnTo>
                    <a:pt x="5968" y="5617"/>
                  </a:lnTo>
                  <a:lnTo>
                    <a:pt x="5792" y="4476"/>
                  </a:lnTo>
                  <a:lnTo>
                    <a:pt x="5792" y="4433"/>
                  </a:lnTo>
                  <a:lnTo>
                    <a:pt x="5441" y="3599"/>
                  </a:lnTo>
                  <a:lnTo>
                    <a:pt x="5397" y="3555"/>
                  </a:lnTo>
                  <a:lnTo>
                    <a:pt x="4213" y="2019"/>
                  </a:lnTo>
                  <a:lnTo>
                    <a:pt x="4213" y="1975"/>
                  </a:lnTo>
                  <a:lnTo>
                    <a:pt x="2194" y="352"/>
                  </a:lnTo>
                  <a:lnTo>
                    <a:pt x="2150" y="308"/>
                  </a:lnTo>
                  <a:lnTo>
                    <a:pt x="1404" y="45"/>
                  </a:lnTo>
                  <a:lnTo>
                    <a:pt x="1317"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 name="Google Shape;646;p7"/>
            <p:cNvSpPr/>
            <p:nvPr/>
          </p:nvSpPr>
          <p:spPr>
            <a:xfrm>
              <a:off x="3745275" y="2955675"/>
              <a:ext cx="168950" cy="217225"/>
            </a:xfrm>
            <a:custGeom>
              <a:rect b="b" l="l" r="r" t="t"/>
              <a:pathLst>
                <a:path extrusionOk="0" h="8689" w="6758">
                  <a:moveTo>
                    <a:pt x="88" y="0"/>
                  </a:moveTo>
                  <a:lnTo>
                    <a:pt x="44" y="44"/>
                  </a:lnTo>
                  <a:lnTo>
                    <a:pt x="0" y="88"/>
                  </a:lnTo>
                  <a:lnTo>
                    <a:pt x="0" y="176"/>
                  </a:lnTo>
                  <a:lnTo>
                    <a:pt x="0" y="264"/>
                  </a:lnTo>
                  <a:lnTo>
                    <a:pt x="44" y="307"/>
                  </a:lnTo>
                  <a:lnTo>
                    <a:pt x="132" y="307"/>
                  </a:lnTo>
                  <a:lnTo>
                    <a:pt x="1360" y="878"/>
                  </a:lnTo>
                  <a:lnTo>
                    <a:pt x="3379" y="1799"/>
                  </a:lnTo>
                  <a:lnTo>
                    <a:pt x="6407" y="5266"/>
                  </a:lnTo>
                  <a:lnTo>
                    <a:pt x="6187" y="8469"/>
                  </a:lnTo>
                  <a:lnTo>
                    <a:pt x="6187" y="8557"/>
                  </a:lnTo>
                  <a:lnTo>
                    <a:pt x="6231" y="8601"/>
                  </a:lnTo>
                  <a:lnTo>
                    <a:pt x="6275" y="8645"/>
                  </a:lnTo>
                  <a:lnTo>
                    <a:pt x="6319" y="8689"/>
                  </a:lnTo>
                  <a:lnTo>
                    <a:pt x="6363" y="8689"/>
                  </a:lnTo>
                  <a:lnTo>
                    <a:pt x="6450" y="8645"/>
                  </a:lnTo>
                  <a:lnTo>
                    <a:pt x="6538" y="8513"/>
                  </a:lnTo>
                  <a:lnTo>
                    <a:pt x="6758" y="5222"/>
                  </a:lnTo>
                  <a:lnTo>
                    <a:pt x="6758" y="5134"/>
                  </a:lnTo>
                  <a:lnTo>
                    <a:pt x="6714" y="5090"/>
                  </a:lnTo>
                  <a:lnTo>
                    <a:pt x="3598" y="1536"/>
                  </a:lnTo>
                  <a:lnTo>
                    <a:pt x="3554" y="1492"/>
                  </a:lnTo>
                  <a:lnTo>
                    <a:pt x="1887" y="702"/>
                  </a:lnTo>
                  <a:lnTo>
                    <a:pt x="834" y="220"/>
                  </a:lnTo>
                  <a:lnTo>
                    <a:pt x="219"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 name="Google Shape;647;p7"/>
            <p:cNvSpPr/>
            <p:nvPr/>
          </p:nvSpPr>
          <p:spPr>
            <a:xfrm>
              <a:off x="3838500" y="2980900"/>
              <a:ext cx="96575" cy="170050"/>
            </a:xfrm>
            <a:custGeom>
              <a:rect b="b" l="l" r="r" t="t"/>
              <a:pathLst>
                <a:path extrusionOk="0" h="6802" w="3863">
                  <a:moveTo>
                    <a:pt x="133" y="1"/>
                  </a:moveTo>
                  <a:lnTo>
                    <a:pt x="89" y="44"/>
                  </a:lnTo>
                  <a:lnTo>
                    <a:pt x="1" y="88"/>
                  </a:lnTo>
                  <a:lnTo>
                    <a:pt x="1" y="132"/>
                  </a:lnTo>
                  <a:lnTo>
                    <a:pt x="1" y="220"/>
                  </a:lnTo>
                  <a:lnTo>
                    <a:pt x="1" y="264"/>
                  </a:lnTo>
                  <a:lnTo>
                    <a:pt x="45" y="308"/>
                  </a:lnTo>
                  <a:lnTo>
                    <a:pt x="2239" y="2063"/>
                  </a:lnTo>
                  <a:lnTo>
                    <a:pt x="3511" y="4301"/>
                  </a:lnTo>
                  <a:lnTo>
                    <a:pt x="3248" y="6583"/>
                  </a:lnTo>
                  <a:lnTo>
                    <a:pt x="3248" y="6670"/>
                  </a:lnTo>
                  <a:lnTo>
                    <a:pt x="3292" y="6714"/>
                  </a:lnTo>
                  <a:lnTo>
                    <a:pt x="3336" y="6758"/>
                  </a:lnTo>
                  <a:lnTo>
                    <a:pt x="3380" y="6802"/>
                  </a:lnTo>
                  <a:lnTo>
                    <a:pt x="3424" y="6802"/>
                  </a:lnTo>
                  <a:lnTo>
                    <a:pt x="3511" y="6758"/>
                  </a:lnTo>
                  <a:lnTo>
                    <a:pt x="3599" y="6626"/>
                  </a:lnTo>
                  <a:lnTo>
                    <a:pt x="3862" y="4301"/>
                  </a:lnTo>
                  <a:lnTo>
                    <a:pt x="3862" y="4213"/>
                  </a:lnTo>
                  <a:lnTo>
                    <a:pt x="2546" y="1844"/>
                  </a:lnTo>
                  <a:lnTo>
                    <a:pt x="2502" y="1800"/>
                  </a:lnTo>
                  <a:lnTo>
                    <a:pt x="264" y="44"/>
                  </a:lnTo>
                  <a:lnTo>
                    <a:pt x="220"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 name="Google Shape;648;p7"/>
            <p:cNvSpPr/>
            <p:nvPr/>
          </p:nvSpPr>
          <p:spPr>
            <a:xfrm>
              <a:off x="6159800" y="3992350"/>
              <a:ext cx="10975" cy="43900"/>
            </a:xfrm>
            <a:custGeom>
              <a:rect b="b" l="l" r="r" t="t"/>
              <a:pathLst>
                <a:path extrusionOk="0" h="1756" w="439">
                  <a:moveTo>
                    <a:pt x="307" y="0"/>
                  </a:moveTo>
                  <a:lnTo>
                    <a:pt x="220" y="44"/>
                  </a:lnTo>
                  <a:lnTo>
                    <a:pt x="176" y="44"/>
                  </a:lnTo>
                  <a:lnTo>
                    <a:pt x="132" y="132"/>
                  </a:lnTo>
                  <a:lnTo>
                    <a:pt x="88" y="176"/>
                  </a:lnTo>
                  <a:lnTo>
                    <a:pt x="0" y="1580"/>
                  </a:lnTo>
                  <a:lnTo>
                    <a:pt x="0" y="1668"/>
                  </a:lnTo>
                  <a:lnTo>
                    <a:pt x="44" y="1712"/>
                  </a:lnTo>
                  <a:lnTo>
                    <a:pt x="88" y="1755"/>
                  </a:lnTo>
                  <a:lnTo>
                    <a:pt x="176" y="1755"/>
                  </a:lnTo>
                  <a:lnTo>
                    <a:pt x="307" y="1712"/>
                  </a:lnTo>
                  <a:lnTo>
                    <a:pt x="351" y="1624"/>
                  </a:lnTo>
                  <a:lnTo>
                    <a:pt x="439" y="220"/>
                  </a:lnTo>
                  <a:lnTo>
                    <a:pt x="439" y="132"/>
                  </a:lnTo>
                  <a:lnTo>
                    <a:pt x="395" y="88"/>
                  </a:lnTo>
                  <a:lnTo>
                    <a:pt x="351" y="44"/>
                  </a:lnTo>
                  <a:lnTo>
                    <a:pt x="307"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 name="Google Shape;649;p7"/>
            <p:cNvSpPr/>
            <p:nvPr/>
          </p:nvSpPr>
          <p:spPr>
            <a:xfrm>
              <a:off x="6108225" y="4190900"/>
              <a:ext cx="28550" cy="37325"/>
            </a:xfrm>
            <a:custGeom>
              <a:rect b="b" l="l" r="r" t="t"/>
              <a:pathLst>
                <a:path extrusionOk="0" h="1493" w="1142">
                  <a:moveTo>
                    <a:pt x="878" y="1"/>
                  </a:moveTo>
                  <a:lnTo>
                    <a:pt x="834" y="88"/>
                  </a:lnTo>
                  <a:lnTo>
                    <a:pt x="1" y="1229"/>
                  </a:lnTo>
                  <a:lnTo>
                    <a:pt x="1" y="1273"/>
                  </a:lnTo>
                  <a:lnTo>
                    <a:pt x="1" y="1361"/>
                  </a:lnTo>
                  <a:lnTo>
                    <a:pt x="1" y="1405"/>
                  </a:lnTo>
                  <a:lnTo>
                    <a:pt x="45" y="1449"/>
                  </a:lnTo>
                  <a:lnTo>
                    <a:pt x="176" y="1492"/>
                  </a:lnTo>
                  <a:lnTo>
                    <a:pt x="264" y="1492"/>
                  </a:lnTo>
                  <a:lnTo>
                    <a:pt x="308" y="1405"/>
                  </a:lnTo>
                  <a:lnTo>
                    <a:pt x="1098" y="264"/>
                  </a:lnTo>
                  <a:lnTo>
                    <a:pt x="1142" y="220"/>
                  </a:lnTo>
                  <a:lnTo>
                    <a:pt x="1142" y="132"/>
                  </a:lnTo>
                  <a:lnTo>
                    <a:pt x="1098" y="88"/>
                  </a:lnTo>
                  <a:lnTo>
                    <a:pt x="1054" y="44"/>
                  </a:lnTo>
                  <a:lnTo>
                    <a:pt x="1010"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 name="Google Shape;650;p7"/>
            <p:cNvSpPr/>
            <p:nvPr/>
          </p:nvSpPr>
          <p:spPr>
            <a:xfrm>
              <a:off x="6367125" y="4108625"/>
              <a:ext cx="36225" cy="30750"/>
            </a:xfrm>
            <a:custGeom>
              <a:rect b="b" l="l" r="r" t="t"/>
              <a:pathLst>
                <a:path extrusionOk="0" h="1230" w="1449">
                  <a:moveTo>
                    <a:pt x="88" y="1"/>
                  </a:moveTo>
                  <a:lnTo>
                    <a:pt x="44" y="44"/>
                  </a:lnTo>
                  <a:lnTo>
                    <a:pt x="1" y="132"/>
                  </a:lnTo>
                  <a:lnTo>
                    <a:pt x="1" y="176"/>
                  </a:lnTo>
                  <a:lnTo>
                    <a:pt x="44" y="264"/>
                  </a:lnTo>
                  <a:lnTo>
                    <a:pt x="88" y="308"/>
                  </a:lnTo>
                  <a:lnTo>
                    <a:pt x="1185" y="1185"/>
                  </a:lnTo>
                  <a:lnTo>
                    <a:pt x="1273" y="1229"/>
                  </a:lnTo>
                  <a:lnTo>
                    <a:pt x="1361" y="1185"/>
                  </a:lnTo>
                  <a:lnTo>
                    <a:pt x="1405" y="1141"/>
                  </a:lnTo>
                  <a:lnTo>
                    <a:pt x="1449" y="1098"/>
                  </a:lnTo>
                  <a:lnTo>
                    <a:pt x="1449" y="1010"/>
                  </a:lnTo>
                  <a:lnTo>
                    <a:pt x="1449" y="966"/>
                  </a:lnTo>
                  <a:lnTo>
                    <a:pt x="1405" y="922"/>
                  </a:lnTo>
                  <a:lnTo>
                    <a:pt x="308" y="44"/>
                  </a:lnTo>
                  <a:lnTo>
                    <a:pt x="220"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 name="Google Shape;651;p7"/>
            <p:cNvSpPr/>
            <p:nvPr/>
          </p:nvSpPr>
          <p:spPr>
            <a:xfrm>
              <a:off x="5861400" y="5099225"/>
              <a:ext cx="47200" cy="13175"/>
            </a:xfrm>
            <a:custGeom>
              <a:rect b="b" l="l" r="r" t="t"/>
              <a:pathLst>
                <a:path extrusionOk="0" h="527" w="1888">
                  <a:moveTo>
                    <a:pt x="1668" y="0"/>
                  </a:moveTo>
                  <a:lnTo>
                    <a:pt x="132" y="176"/>
                  </a:lnTo>
                  <a:lnTo>
                    <a:pt x="88" y="220"/>
                  </a:lnTo>
                  <a:lnTo>
                    <a:pt x="1" y="264"/>
                  </a:lnTo>
                  <a:lnTo>
                    <a:pt x="1" y="308"/>
                  </a:lnTo>
                  <a:lnTo>
                    <a:pt x="1" y="395"/>
                  </a:lnTo>
                  <a:lnTo>
                    <a:pt x="44" y="483"/>
                  </a:lnTo>
                  <a:lnTo>
                    <a:pt x="176" y="527"/>
                  </a:lnTo>
                  <a:lnTo>
                    <a:pt x="1712" y="351"/>
                  </a:lnTo>
                  <a:lnTo>
                    <a:pt x="1800" y="308"/>
                  </a:lnTo>
                  <a:lnTo>
                    <a:pt x="1844" y="264"/>
                  </a:lnTo>
                  <a:lnTo>
                    <a:pt x="1887" y="220"/>
                  </a:lnTo>
                  <a:lnTo>
                    <a:pt x="1887" y="132"/>
                  </a:lnTo>
                  <a:lnTo>
                    <a:pt x="1844" y="88"/>
                  </a:lnTo>
                  <a:lnTo>
                    <a:pt x="1800"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 name="Google Shape;652;p7"/>
            <p:cNvSpPr/>
            <p:nvPr/>
          </p:nvSpPr>
          <p:spPr>
            <a:xfrm>
              <a:off x="5808750" y="4503550"/>
              <a:ext cx="879825" cy="324725"/>
            </a:xfrm>
            <a:custGeom>
              <a:rect b="b" l="l" r="r" t="t"/>
              <a:pathLst>
                <a:path extrusionOk="0" h="12989" w="35193">
                  <a:moveTo>
                    <a:pt x="22336" y="0"/>
                  </a:moveTo>
                  <a:lnTo>
                    <a:pt x="21809" y="176"/>
                  </a:lnTo>
                  <a:lnTo>
                    <a:pt x="21765" y="220"/>
                  </a:lnTo>
                  <a:lnTo>
                    <a:pt x="20536" y="1273"/>
                  </a:lnTo>
                  <a:lnTo>
                    <a:pt x="19703" y="1931"/>
                  </a:lnTo>
                  <a:lnTo>
                    <a:pt x="19044" y="2458"/>
                  </a:lnTo>
                  <a:lnTo>
                    <a:pt x="17947" y="3423"/>
                  </a:lnTo>
                  <a:lnTo>
                    <a:pt x="17377" y="3906"/>
                  </a:lnTo>
                  <a:lnTo>
                    <a:pt x="16850" y="4301"/>
                  </a:lnTo>
                  <a:lnTo>
                    <a:pt x="16324" y="4652"/>
                  </a:lnTo>
                  <a:lnTo>
                    <a:pt x="15753" y="4959"/>
                  </a:lnTo>
                  <a:lnTo>
                    <a:pt x="15051" y="5222"/>
                  </a:lnTo>
                  <a:lnTo>
                    <a:pt x="14174" y="5485"/>
                  </a:lnTo>
                  <a:lnTo>
                    <a:pt x="13077" y="5705"/>
                  </a:lnTo>
                  <a:lnTo>
                    <a:pt x="11673" y="5968"/>
                  </a:lnTo>
                  <a:lnTo>
                    <a:pt x="11629" y="5968"/>
                  </a:lnTo>
                  <a:lnTo>
                    <a:pt x="10268" y="6626"/>
                  </a:lnTo>
                  <a:lnTo>
                    <a:pt x="10224" y="6626"/>
                  </a:lnTo>
                  <a:lnTo>
                    <a:pt x="9610" y="7241"/>
                  </a:lnTo>
                  <a:lnTo>
                    <a:pt x="9566" y="7285"/>
                  </a:lnTo>
                  <a:lnTo>
                    <a:pt x="8162" y="10093"/>
                  </a:lnTo>
                  <a:lnTo>
                    <a:pt x="7021" y="11541"/>
                  </a:lnTo>
                  <a:lnTo>
                    <a:pt x="5705" y="12506"/>
                  </a:lnTo>
                  <a:lnTo>
                    <a:pt x="5090" y="12638"/>
                  </a:lnTo>
                  <a:lnTo>
                    <a:pt x="3906" y="12506"/>
                  </a:lnTo>
                  <a:lnTo>
                    <a:pt x="1536" y="11804"/>
                  </a:lnTo>
                  <a:lnTo>
                    <a:pt x="264" y="11365"/>
                  </a:lnTo>
                  <a:lnTo>
                    <a:pt x="88" y="11365"/>
                  </a:lnTo>
                  <a:lnTo>
                    <a:pt x="44" y="11409"/>
                  </a:lnTo>
                  <a:lnTo>
                    <a:pt x="0" y="11453"/>
                  </a:lnTo>
                  <a:lnTo>
                    <a:pt x="0" y="11541"/>
                  </a:lnTo>
                  <a:lnTo>
                    <a:pt x="44" y="11585"/>
                  </a:lnTo>
                  <a:lnTo>
                    <a:pt x="44" y="11629"/>
                  </a:lnTo>
                  <a:lnTo>
                    <a:pt x="132" y="11673"/>
                  </a:lnTo>
                  <a:lnTo>
                    <a:pt x="1448" y="12155"/>
                  </a:lnTo>
                  <a:lnTo>
                    <a:pt x="3818" y="12857"/>
                  </a:lnTo>
                  <a:lnTo>
                    <a:pt x="3862" y="12857"/>
                  </a:lnTo>
                  <a:lnTo>
                    <a:pt x="5090" y="12989"/>
                  </a:lnTo>
                  <a:lnTo>
                    <a:pt x="5134" y="12989"/>
                  </a:lnTo>
                  <a:lnTo>
                    <a:pt x="5836" y="12813"/>
                  </a:lnTo>
                  <a:lnTo>
                    <a:pt x="5880" y="12770"/>
                  </a:lnTo>
                  <a:lnTo>
                    <a:pt x="7241" y="11804"/>
                  </a:lnTo>
                  <a:lnTo>
                    <a:pt x="7284" y="11760"/>
                  </a:lnTo>
                  <a:lnTo>
                    <a:pt x="8425" y="10268"/>
                  </a:lnTo>
                  <a:lnTo>
                    <a:pt x="8469" y="10268"/>
                  </a:lnTo>
                  <a:lnTo>
                    <a:pt x="9873" y="7460"/>
                  </a:lnTo>
                  <a:lnTo>
                    <a:pt x="10444" y="6934"/>
                  </a:lnTo>
                  <a:lnTo>
                    <a:pt x="11760" y="6319"/>
                  </a:lnTo>
                  <a:lnTo>
                    <a:pt x="13164" y="6056"/>
                  </a:lnTo>
                  <a:lnTo>
                    <a:pt x="14305" y="5793"/>
                  </a:lnTo>
                  <a:lnTo>
                    <a:pt x="15227" y="5529"/>
                  </a:lnTo>
                  <a:lnTo>
                    <a:pt x="15929" y="5266"/>
                  </a:lnTo>
                  <a:lnTo>
                    <a:pt x="16543" y="4959"/>
                  </a:lnTo>
                  <a:lnTo>
                    <a:pt x="17070" y="4608"/>
                  </a:lnTo>
                  <a:lnTo>
                    <a:pt x="17596" y="4169"/>
                  </a:lnTo>
                  <a:lnTo>
                    <a:pt x="18167" y="3686"/>
                  </a:lnTo>
                  <a:lnTo>
                    <a:pt x="19264" y="2765"/>
                  </a:lnTo>
                  <a:lnTo>
                    <a:pt x="19922" y="2194"/>
                  </a:lnTo>
                  <a:lnTo>
                    <a:pt x="20756" y="1580"/>
                  </a:lnTo>
                  <a:lnTo>
                    <a:pt x="21941" y="483"/>
                  </a:lnTo>
                  <a:lnTo>
                    <a:pt x="22423" y="351"/>
                  </a:lnTo>
                  <a:lnTo>
                    <a:pt x="25144" y="351"/>
                  </a:lnTo>
                  <a:lnTo>
                    <a:pt x="26460" y="395"/>
                  </a:lnTo>
                  <a:lnTo>
                    <a:pt x="27733" y="483"/>
                  </a:lnTo>
                  <a:lnTo>
                    <a:pt x="28347" y="615"/>
                  </a:lnTo>
                  <a:lnTo>
                    <a:pt x="28961" y="703"/>
                  </a:lnTo>
                  <a:lnTo>
                    <a:pt x="29576" y="878"/>
                  </a:lnTo>
                  <a:lnTo>
                    <a:pt x="30190" y="1054"/>
                  </a:lnTo>
                  <a:lnTo>
                    <a:pt x="30804" y="1273"/>
                  </a:lnTo>
                  <a:lnTo>
                    <a:pt x="31419" y="1536"/>
                  </a:lnTo>
                  <a:lnTo>
                    <a:pt x="32033" y="1843"/>
                  </a:lnTo>
                  <a:lnTo>
                    <a:pt x="32647" y="2194"/>
                  </a:lnTo>
                  <a:lnTo>
                    <a:pt x="34271" y="3291"/>
                  </a:lnTo>
                  <a:lnTo>
                    <a:pt x="34885" y="3950"/>
                  </a:lnTo>
                  <a:lnTo>
                    <a:pt x="34929" y="3994"/>
                  </a:lnTo>
                  <a:lnTo>
                    <a:pt x="35061" y="3994"/>
                  </a:lnTo>
                  <a:lnTo>
                    <a:pt x="35149" y="3950"/>
                  </a:lnTo>
                  <a:lnTo>
                    <a:pt x="35149" y="3906"/>
                  </a:lnTo>
                  <a:lnTo>
                    <a:pt x="35193" y="3818"/>
                  </a:lnTo>
                  <a:lnTo>
                    <a:pt x="35193" y="3774"/>
                  </a:lnTo>
                  <a:lnTo>
                    <a:pt x="35149" y="3686"/>
                  </a:lnTo>
                  <a:lnTo>
                    <a:pt x="34490" y="3028"/>
                  </a:lnTo>
                  <a:lnTo>
                    <a:pt x="34490" y="2984"/>
                  </a:lnTo>
                  <a:lnTo>
                    <a:pt x="32823" y="1931"/>
                  </a:lnTo>
                  <a:lnTo>
                    <a:pt x="32209" y="1536"/>
                  </a:lnTo>
                  <a:lnTo>
                    <a:pt x="31594" y="1229"/>
                  </a:lnTo>
                  <a:lnTo>
                    <a:pt x="30980" y="966"/>
                  </a:lnTo>
                  <a:lnTo>
                    <a:pt x="30322" y="746"/>
                  </a:lnTo>
                  <a:lnTo>
                    <a:pt x="29707" y="527"/>
                  </a:lnTo>
                  <a:lnTo>
                    <a:pt x="29093" y="395"/>
                  </a:lnTo>
                  <a:lnTo>
                    <a:pt x="28435" y="264"/>
                  </a:lnTo>
                  <a:lnTo>
                    <a:pt x="27821" y="132"/>
                  </a:lnTo>
                  <a:lnTo>
                    <a:pt x="26504" y="44"/>
                  </a:lnTo>
                  <a:lnTo>
                    <a:pt x="25188"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 name="Google Shape;653;p7"/>
            <p:cNvSpPr/>
            <p:nvPr/>
          </p:nvSpPr>
          <p:spPr>
            <a:xfrm>
              <a:off x="5804350" y="4473925"/>
              <a:ext cx="934675" cy="337900"/>
            </a:xfrm>
            <a:custGeom>
              <a:rect b="b" l="l" r="r" t="t"/>
              <a:pathLst>
                <a:path extrusionOk="0" h="13516" w="37387">
                  <a:moveTo>
                    <a:pt x="29708" y="1"/>
                  </a:moveTo>
                  <a:lnTo>
                    <a:pt x="25539" y="45"/>
                  </a:lnTo>
                  <a:lnTo>
                    <a:pt x="22204" y="176"/>
                  </a:lnTo>
                  <a:lnTo>
                    <a:pt x="22160" y="220"/>
                  </a:lnTo>
                  <a:lnTo>
                    <a:pt x="21371" y="571"/>
                  </a:lnTo>
                  <a:lnTo>
                    <a:pt x="21283" y="615"/>
                  </a:lnTo>
                  <a:lnTo>
                    <a:pt x="20010" y="2063"/>
                  </a:lnTo>
                  <a:lnTo>
                    <a:pt x="18211" y="3599"/>
                  </a:lnTo>
                  <a:lnTo>
                    <a:pt x="16368" y="5091"/>
                  </a:lnTo>
                  <a:lnTo>
                    <a:pt x="15183" y="5617"/>
                  </a:lnTo>
                  <a:lnTo>
                    <a:pt x="14569" y="5793"/>
                  </a:lnTo>
                  <a:lnTo>
                    <a:pt x="13999" y="5968"/>
                  </a:lnTo>
                  <a:lnTo>
                    <a:pt x="12858" y="6144"/>
                  </a:lnTo>
                  <a:lnTo>
                    <a:pt x="12243" y="6232"/>
                  </a:lnTo>
                  <a:lnTo>
                    <a:pt x="11629" y="6363"/>
                  </a:lnTo>
                  <a:lnTo>
                    <a:pt x="11059" y="6539"/>
                  </a:lnTo>
                  <a:lnTo>
                    <a:pt x="10488" y="6758"/>
                  </a:lnTo>
                  <a:lnTo>
                    <a:pt x="10225" y="6934"/>
                  </a:lnTo>
                  <a:lnTo>
                    <a:pt x="9962" y="7109"/>
                  </a:lnTo>
                  <a:lnTo>
                    <a:pt x="9698" y="7285"/>
                  </a:lnTo>
                  <a:lnTo>
                    <a:pt x="9479" y="7548"/>
                  </a:lnTo>
                  <a:lnTo>
                    <a:pt x="9260" y="7811"/>
                  </a:lnTo>
                  <a:lnTo>
                    <a:pt x="9040" y="8119"/>
                  </a:lnTo>
                  <a:lnTo>
                    <a:pt x="8821" y="8470"/>
                  </a:lnTo>
                  <a:lnTo>
                    <a:pt x="8601" y="8864"/>
                  </a:lnTo>
                  <a:lnTo>
                    <a:pt x="6802" y="12550"/>
                  </a:lnTo>
                  <a:lnTo>
                    <a:pt x="6012" y="12814"/>
                  </a:lnTo>
                  <a:lnTo>
                    <a:pt x="4608" y="13165"/>
                  </a:lnTo>
                  <a:lnTo>
                    <a:pt x="3906" y="12989"/>
                  </a:lnTo>
                  <a:lnTo>
                    <a:pt x="1712" y="12199"/>
                  </a:lnTo>
                  <a:lnTo>
                    <a:pt x="220" y="11629"/>
                  </a:lnTo>
                  <a:lnTo>
                    <a:pt x="89" y="11629"/>
                  </a:lnTo>
                  <a:lnTo>
                    <a:pt x="45" y="11673"/>
                  </a:lnTo>
                  <a:lnTo>
                    <a:pt x="1" y="11717"/>
                  </a:lnTo>
                  <a:lnTo>
                    <a:pt x="1" y="11804"/>
                  </a:lnTo>
                  <a:lnTo>
                    <a:pt x="1" y="11848"/>
                  </a:lnTo>
                  <a:lnTo>
                    <a:pt x="45" y="11892"/>
                  </a:lnTo>
                  <a:lnTo>
                    <a:pt x="89" y="11936"/>
                  </a:lnTo>
                  <a:lnTo>
                    <a:pt x="1581" y="12507"/>
                  </a:lnTo>
                  <a:lnTo>
                    <a:pt x="3818" y="13340"/>
                  </a:lnTo>
                  <a:lnTo>
                    <a:pt x="4564" y="13516"/>
                  </a:lnTo>
                  <a:lnTo>
                    <a:pt x="4652" y="13516"/>
                  </a:lnTo>
                  <a:lnTo>
                    <a:pt x="6100" y="13165"/>
                  </a:lnTo>
                  <a:lnTo>
                    <a:pt x="6978" y="12814"/>
                  </a:lnTo>
                  <a:lnTo>
                    <a:pt x="7066" y="12726"/>
                  </a:lnTo>
                  <a:lnTo>
                    <a:pt x="8909" y="8996"/>
                  </a:lnTo>
                  <a:lnTo>
                    <a:pt x="9084" y="8645"/>
                  </a:lnTo>
                  <a:lnTo>
                    <a:pt x="9303" y="8338"/>
                  </a:lnTo>
                  <a:lnTo>
                    <a:pt x="9523" y="8031"/>
                  </a:lnTo>
                  <a:lnTo>
                    <a:pt x="9742" y="7811"/>
                  </a:lnTo>
                  <a:lnTo>
                    <a:pt x="9962" y="7592"/>
                  </a:lnTo>
                  <a:lnTo>
                    <a:pt x="10181" y="7373"/>
                  </a:lnTo>
                  <a:lnTo>
                    <a:pt x="10664" y="7065"/>
                  </a:lnTo>
                  <a:lnTo>
                    <a:pt x="11190" y="6846"/>
                  </a:lnTo>
                  <a:lnTo>
                    <a:pt x="11717" y="6714"/>
                  </a:lnTo>
                  <a:lnTo>
                    <a:pt x="12287" y="6583"/>
                  </a:lnTo>
                  <a:lnTo>
                    <a:pt x="12902" y="6495"/>
                  </a:lnTo>
                  <a:lnTo>
                    <a:pt x="14086" y="6276"/>
                  </a:lnTo>
                  <a:lnTo>
                    <a:pt x="14701" y="6144"/>
                  </a:lnTo>
                  <a:lnTo>
                    <a:pt x="15315" y="5925"/>
                  </a:lnTo>
                  <a:lnTo>
                    <a:pt x="16500" y="5398"/>
                  </a:lnTo>
                  <a:lnTo>
                    <a:pt x="16544" y="5398"/>
                  </a:lnTo>
                  <a:lnTo>
                    <a:pt x="18431" y="3862"/>
                  </a:lnTo>
                  <a:lnTo>
                    <a:pt x="20230" y="2326"/>
                  </a:lnTo>
                  <a:lnTo>
                    <a:pt x="20274" y="2326"/>
                  </a:lnTo>
                  <a:lnTo>
                    <a:pt x="21546" y="878"/>
                  </a:lnTo>
                  <a:lnTo>
                    <a:pt x="22248" y="527"/>
                  </a:lnTo>
                  <a:lnTo>
                    <a:pt x="25539" y="396"/>
                  </a:lnTo>
                  <a:lnTo>
                    <a:pt x="29664" y="352"/>
                  </a:lnTo>
                  <a:lnTo>
                    <a:pt x="33043" y="2326"/>
                  </a:lnTo>
                  <a:lnTo>
                    <a:pt x="34974" y="3643"/>
                  </a:lnTo>
                  <a:lnTo>
                    <a:pt x="36773" y="5222"/>
                  </a:lnTo>
                  <a:lnTo>
                    <a:pt x="36817" y="5266"/>
                  </a:lnTo>
                  <a:lnTo>
                    <a:pt x="37124" y="5442"/>
                  </a:lnTo>
                  <a:lnTo>
                    <a:pt x="37299" y="5442"/>
                  </a:lnTo>
                  <a:lnTo>
                    <a:pt x="37343" y="5398"/>
                  </a:lnTo>
                  <a:lnTo>
                    <a:pt x="37387" y="5310"/>
                  </a:lnTo>
                  <a:lnTo>
                    <a:pt x="37387" y="5266"/>
                  </a:lnTo>
                  <a:lnTo>
                    <a:pt x="37343" y="5179"/>
                  </a:lnTo>
                  <a:lnTo>
                    <a:pt x="37299" y="5135"/>
                  </a:lnTo>
                  <a:lnTo>
                    <a:pt x="36992" y="4959"/>
                  </a:lnTo>
                  <a:lnTo>
                    <a:pt x="35193" y="3379"/>
                  </a:lnTo>
                  <a:lnTo>
                    <a:pt x="35149" y="3379"/>
                  </a:lnTo>
                  <a:lnTo>
                    <a:pt x="33218" y="2019"/>
                  </a:lnTo>
                  <a:lnTo>
                    <a:pt x="29796" y="45"/>
                  </a:lnTo>
                  <a:lnTo>
                    <a:pt x="29708"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 name="Google Shape;654;p7"/>
            <p:cNvSpPr/>
            <p:nvPr/>
          </p:nvSpPr>
          <p:spPr>
            <a:xfrm>
              <a:off x="5821900" y="4427850"/>
              <a:ext cx="1314250" cy="359850"/>
            </a:xfrm>
            <a:custGeom>
              <a:rect b="b" l="l" r="r" t="t"/>
              <a:pathLst>
                <a:path extrusionOk="0" h="14394" w="52570">
                  <a:moveTo>
                    <a:pt x="26680" y="1"/>
                  </a:moveTo>
                  <a:lnTo>
                    <a:pt x="24091" y="220"/>
                  </a:lnTo>
                  <a:lnTo>
                    <a:pt x="22863" y="439"/>
                  </a:lnTo>
                  <a:lnTo>
                    <a:pt x="22819" y="483"/>
                  </a:lnTo>
                  <a:lnTo>
                    <a:pt x="22292" y="747"/>
                  </a:lnTo>
                  <a:lnTo>
                    <a:pt x="21020" y="878"/>
                  </a:lnTo>
                  <a:lnTo>
                    <a:pt x="20888" y="922"/>
                  </a:lnTo>
                  <a:lnTo>
                    <a:pt x="19659" y="2107"/>
                  </a:lnTo>
                  <a:lnTo>
                    <a:pt x="19615" y="2107"/>
                  </a:lnTo>
                  <a:lnTo>
                    <a:pt x="19045" y="3072"/>
                  </a:lnTo>
                  <a:lnTo>
                    <a:pt x="18167" y="3906"/>
                  </a:lnTo>
                  <a:lnTo>
                    <a:pt x="16281" y="5617"/>
                  </a:lnTo>
                  <a:lnTo>
                    <a:pt x="15096" y="6451"/>
                  </a:lnTo>
                  <a:lnTo>
                    <a:pt x="14350" y="6758"/>
                  </a:lnTo>
                  <a:lnTo>
                    <a:pt x="11322" y="7285"/>
                  </a:lnTo>
                  <a:lnTo>
                    <a:pt x="9567" y="7855"/>
                  </a:lnTo>
                  <a:lnTo>
                    <a:pt x="9523" y="7855"/>
                  </a:lnTo>
                  <a:lnTo>
                    <a:pt x="8645" y="8382"/>
                  </a:lnTo>
                  <a:lnTo>
                    <a:pt x="8601" y="8426"/>
                  </a:lnTo>
                  <a:lnTo>
                    <a:pt x="7856" y="9172"/>
                  </a:lnTo>
                  <a:lnTo>
                    <a:pt x="7812" y="9216"/>
                  </a:lnTo>
                  <a:lnTo>
                    <a:pt x="7197" y="10269"/>
                  </a:lnTo>
                  <a:lnTo>
                    <a:pt x="5705" y="13604"/>
                  </a:lnTo>
                  <a:lnTo>
                    <a:pt x="5091" y="13867"/>
                  </a:lnTo>
                  <a:lnTo>
                    <a:pt x="3862" y="14042"/>
                  </a:lnTo>
                  <a:lnTo>
                    <a:pt x="2941" y="13867"/>
                  </a:lnTo>
                  <a:lnTo>
                    <a:pt x="264" y="12902"/>
                  </a:lnTo>
                  <a:lnTo>
                    <a:pt x="133" y="12902"/>
                  </a:lnTo>
                  <a:lnTo>
                    <a:pt x="89" y="12945"/>
                  </a:lnTo>
                  <a:lnTo>
                    <a:pt x="45" y="12989"/>
                  </a:lnTo>
                  <a:lnTo>
                    <a:pt x="1" y="13077"/>
                  </a:lnTo>
                  <a:lnTo>
                    <a:pt x="45" y="13121"/>
                  </a:lnTo>
                  <a:lnTo>
                    <a:pt x="89" y="13165"/>
                  </a:lnTo>
                  <a:lnTo>
                    <a:pt x="133" y="13209"/>
                  </a:lnTo>
                  <a:lnTo>
                    <a:pt x="2853" y="14218"/>
                  </a:lnTo>
                  <a:lnTo>
                    <a:pt x="2897" y="14218"/>
                  </a:lnTo>
                  <a:lnTo>
                    <a:pt x="3819" y="14393"/>
                  </a:lnTo>
                  <a:lnTo>
                    <a:pt x="3862" y="14393"/>
                  </a:lnTo>
                  <a:lnTo>
                    <a:pt x="5179" y="14174"/>
                  </a:lnTo>
                  <a:lnTo>
                    <a:pt x="5881" y="13911"/>
                  </a:lnTo>
                  <a:lnTo>
                    <a:pt x="6013" y="13823"/>
                  </a:lnTo>
                  <a:lnTo>
                    <a:pt x="7504" y="10444"/>
                  </a:lnTo>
                  <a:lnTo>
                    <a:pt x="8119" y="9435"/>
                  </a:lnTo>
                  <a:lnTo>
                    <a:pt x="8821" y="8689"/>
                  </a:lnTo>
                  <a:lnTo>
                    <a:pt x="9698" y="8162"/>
                  </a:lnTo>
                  <a:lnTo>
                    <a:pt x="11410" y="7636"/>
                  </a:lnTo>
                  <a:lnTo>
                    <a:pt x="14438" y="7109"/>
                  </a:lnTo>
                  <a:lnTo>
                    <a:pt x="14481" y="7109"/>
                  </a:lnTo>
                  <a:lnTo>
                    <a:pt x="15227" y="6758"/>
                  </a:lnTo>
                  <a:lnTo>
                    <a:pt x="15271" y="6758"/>
                  </a:lnTo>
                  <a:lnTo>
                    <a:pt x="16500" y="5881"/>
                  </a:lnTo>
                  <a:lnTo>
                    <a:pt x="18431" y="4169"/>
                  </a:lnTo>
                  <a:lnTo>
                    <a:pt x="19264" y="3336"/>
                  </a:lnTo>
                  <a:lnTo>
                    <a:pt x="19308" y="3292"/>
                  </a:lnTo>
                  <a:lnTo>
                    <a:pt x="19923" y="2326"/>
                  </a:lnTo>
                  <a:lnTo>
                    <a:pt x="21107" y="1185"/>
                  </a:lnTo>
                  <a:lnTo>
                    <a:pt x="22336" y="1098"/>
                  </a:lnTo>
                  <a:lnTo>
                    <a:pt x="22424" y="1054"/>
                  </a:lnTo>
                  <a:lnTo>
                    <a:pt x="22950" y="791"/>
                  </a:lnTo>
                  <a:lnTo>
                    <a:pt x="24135" y="571"/>
                  </a:lnTo>
                  <a:lnTo>
                    <a:pt x="26680" y="352"/>
                  </a:lnTo>
                  <a:lnTo>
                    <a:pt x="28128" y="527"/>
                  </a:lnTo>
                  <a:lnTo>
                    <a:pt x="28874" y="747"/>
                  </a:lnTo>
                  <a:lnTo>
                    <a:pt x="31024" y="2019"/>
                  </a:lnTo>
                  <a:lnTo>
                    <a:pt x="33043" y="3336"/>
                  </a:lnTo>
                  <a:lnTo>
                    <a:pt x="34710" y="4476"/>
                  </a:lnTo>
                  <a:lnTo>
                    <a:pt x="35720" y="5661"/>
                  </a:lnTo>
                  <a:lnTo>
                    <a:pt x="35764" y="5705"/>
                  </a:lnTo>
                  <a:lnTo>
                    <a:pt x="37080" y="6846"/>
                  </a:lnTo>
                  <a:lnTo>
                    <a:pt x="37124" y="6890"/>
                  </a:lnTo>
                  <a:lnTo>
                    <a:pt x="39493" y="8119"/>
                  </a:lnTo>
                  <a:lnTo>
                    <a:pt x="42741" y="9216"/>
                  </a:lnTo>
                  <a:lnTo>
                    <a:pt x="44408" y="9698"/>
                  </a:lnTo>
                  <a:lnTo>
                    <a:pt x="44452" y="9698"/>
                  </a:lnTo>
                  <a:lnTo>
                    <a:pt x="48621" y="10137"/>
                  </a:lnTo>
                  <a:lnTo>
                    <a:pt x="49674" y="10181"/>
                  </a:lnTo>
                  <a:lnTo>
                    <a:pt x="51868" y="9962"/>
                  </a:lnTo>
                  <a:lnTo>
                    <a:pt x="51912" y="9962"/>
                  </a:lnTo>
                  <a:lnTo>
                    <a:pt x="52438" y="9786"/>
                  </a:lnTo>
                  <a:lnTo>
                    <a:pt x="52526" y="9742"/>
                  </a:lnTo>
                  <a:lnTo>
                    <a:pt x="52570" y="9698"/>
                  </a:lnTo>
                  <a:lnTo>
                    <a:pt x="52570" y="9610"/>
                  </a:lnTo>
                  <a:lnTo>
                    <a:pt x="52570" y="9567"/>
                  </a:lnTo>
                  <a:lnTo>
                    <a:pt x="52526" y="9523"/>
                  </a:lnTo>
                  <a:lnTo>
                    <a:pt x="52482" y="9479"/>
                  </a:lnTo>
                  <a:lnTo>
                    <a:pt x="52394" y="9435"/>
                  </a:lnTo>
                  <a:lnTo>
                    <a:pt x="52350" y="9435"/>
                  </a:lnTo>
                  <a:lnTo>
                    <a:pt x="51824" y="9610"/>
                  </a:lnTo>
                  <a:lnTo>
                    <a:pt x="49674" y="9830"/>
                  </a:lnTo>
                  <a:lnTo>
                    <a:pt x="48621" y="9786"/>
                  </a:lnTo>
                  <a:lnTo>
                    <a:pt x="44496" y="9391"/>
                  </a:lnTo>
                  <a:lnTo>
                    <a:pt x="42872" y="8865"/>
                  </a:lnTo>
                  <a:lnTo>
                    <a:pt x="39625" y="7811"/>
                  </a:lnTo>
                  <a:lnTo>
                    <a:pt x="37299" y="6583"/>
                  </a:lnTo>
                  <a:lnTo>
                    <a:pt x="35983" y="5442"/>
                  </a:lnTo>
                  <a:lnTo>
                    <a:pt x="34930" y="4257"/>
                  </a:lnTo>
                  <a:lnTo>
                    <a:pt x="34930" y="4213"/>
                  </a:lnTo>
                  <a:lnTo>
                    <a:pt x="33218" y="3072"/>
                  </a:lnTo>
                  <a:lnTo>
                    <a:pt x="31200" y="1756"/>
                  </a:lnTo>
                  <a:lnTo>
                    <a:pt x="29050" y="439"/>
                  </a:lnTo>
                  <a:lnTo>
                    <a:pt x="29006" y="439"/>
                  </a:lnTo>
                  <a:lnTo>
                    <a:pt x="28216" y="220"/>
                  </a:lnTo>
                  <a:lnTo>
                    <a:pt x="28172" y="176"/>
                  </a:lnTo>
                  <a:lnTo>
                    <a:pt x="26724"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 name="Google Shape;655;p7"/>
            <p:cNvSpPr/>
            <p:nvPr/>
          </p:nvSpPr>
          <p:spPr>
            <a:xfrm>
              <a:off x="5828500" y="4381775"/>
              <a:ext cx="1328500" cy="379600"/>
            </a:xfrm>
            <a:custGeom>
              <a:rect b="b" l="l" r="r" t="t"/>
              <a:pathLst>
                <a:path extrusionOk="0" h="15184" w="53140">
                  <a:moveTo>
                    <a:pt x="25319" y="1"/>
                  </a:moveTo>
                  <a:lnTo>
                    <a:pt x="24749" y="45"/>
                  </a:lnTo>
                  <a:lnTo>
                    <a:pt x="22643" y="527"/>
                  </a:lnTo>
                  <a:lnTo>
                    <a:pt x="22599" y="527"/>
                  </a:lnTo>
                  <a:lnTo>
                    <a:pt x="20054" y="1449"/>
                  </a:lnTo>
                  <a:lnTo>
                    <a:pt x="19966" y="1493"/>
                  </a:lnTo>
                  <a:lnTo>
                    <a:pt x="18649" y="3292"/>
                  </a:lnTo>
                  <a:lnTo>
                    <a:pt x="18649" y="3336"/>
                  </a:lnTo>
                  <a:lnTo>
                    <a:pt x="17991" y="4520"/>
                  </a:lnTo>
                  <a:lnTo>
                    <a:pt x="17289" y="5310"/>
                  </a:lnTo>
                  <a:lnTo>
                    <a:pt x="15490" y="6978"/>
                  </a:lnTo>
                  <a:lnTo>
                    <a:pt x="14437" y="7724"/>
                  </a:lnTo>
                  <a:lnTo>
                    <a:pt x="13779" y="7899"/>
                  </a:lnTo>
                  <a:lnTo>
                    <a:pt x="9917" y="8601"/>
                  </a:lnTo>
                  <a:lnTo>
                    <a:pt x="9873" y="8601"/>
                  </a:lnTo>
                  <a:lnTo>
                    <a:pt x="8908" y="8996"/>
                  </a:lnTo>
                  <a:lnTo>
                    <a:pt x="8864" y="8996"/>
                  </a:lnTo>
                  <a:lnTo>
                    <a:pt x="7855" y="9611"/>
                  </a:lnTo>
                  <a:lnTo>
                    <a:pt x="7811" y="9611"/>
                  </a:lnTo>
                  <a:lnTo>
                    <a:pt x="6933" y="10488"/>
                  </a:lnTo>
                  <a:lnTo>
                    <a:pt x="6889" y="10532"/>
                  </a:lnTo>
                  <a:lnTo>
                    <a:pt x="6187" y="11717"/>
                  </a:lnTo>
                  <a:lnTo>
                    <a:pt x="6187" y="11761"/>
                  </a:lnTo>
                  <a:lnTo>
                    <a:pt x="5090" y="14701"/>
                  </a:lnTo>
                  <a:lnTo>
                    <a:pt x="2457" y="14832"/>
                  </a:lnTo>
                  <a:lnTo>
                    <a:pt x="220" y="13999"/>
                  </a:lnTo>
                  <a:lnTo>
                    <a:pt x="88" y="13999"/>
                  </a:lnTo>
                  <a:lnTo>
                    <a:pt x="44" y="14042"/>
                  </a:lnTo>
                  <a:lnTo>
                    <a:pt x="0" y="14086"/>
                  </a:lnTo>
                  <a:lnTo>
                    <a:pt x="0" y="14174"/>
                  </a:lnTo>
                  <a:lnTo>
                    <a:pt x="0" y="14218"/>
                  </a:lnTo>
                  <a:lnTo>
                    <a:pt x="44" y="14306"/>
                  </a:lnTo>
                  <a:lnTo>
                    <a:pt x="132" y="14306"/>
                  </a:lnTo>
                  <a:lnTo>
                    <a:pt x="2370" y="15183"/>
                  </a:lnTo>
                  <a:lnTo>
                    <a:pt x="2457" y="15183"/>
                  </a:lnTo>
                  <a:lnTo>
                    <a:pt x="5222" y="15052"/>
                  </a:lnTo>
                  <a:lnTo>
                    <a:pt x="5310" y="15008"/>
                  </a:lnTo>
                  <a:lnTo>
                    <a:pt x="5397" y="14920"/>
                  </a:lnTo>
                  <a:lnTo>
                    <a:pt x="6494" y="11892"/>
                  </a:lnTo>
                  <a:lnTo>
                    <a:pt x="7197" y="10708"/>
                  </a:lnTo>
                  <a:lnTo>
                    <a:pt x="8074" y="9918"/>
                  </a:lnTo>
                  <a:lnTo>
                    <a:pt x="9040" y="9303"/>
                  </a:lnTo>
                  <a:lnTo>
                    <a:pt x="10005" y="8952"/>
                  </a:lnTo>
                  <a:lnTo>
                    <a:pt x="13866" y="8250"/>
                  </a:lnTo>
                  <a:lnTo>
                    <a:pt x="14569" y="8031"/>
                  </a:lnTo>
                  <a:lnTo>
                    <a:pt x="14612" y="8031"/>
                  </a:lnTo>
                  <a:lnTo>
                    <a:pt x="15709" y="7285"/>
                  </a:lnTo>
                  <a:lnTo>
                    <a:pt x="15709" y="7241"/>
                  </a:lnTo>
                  <a:lnTo>
                    <a:pt x="17552" y="5574"/>
                  </a:lnTo>
                  <a:lnTo>
                    <a:pt x="18254" y="4740"/>
                  </a:lnTo>
                  <a:lnTo>
                    <a:pt x="18298" y="4696"/>
                  </a:lnTo>
                  <a:lnTo>
                    <a:pt x="18957" y="3511"/>
                  </a:lnTo>
                  <a:lnTo>
                    <a:pt x="20229" y="1756"/>
                  </a:lnTo>
                  <a:lnTo>
                    <a:pt x="22730" y="878"/>
                  </a:lnTo>
                  <a:lnTo>
                    <a:pt x="24793" y="396"/>
                  </a:lnTo>
                  <a:lnTo>
                    <a:pt x="25319" y="352"/>
                  </a:lnTo>
                  <a:lnTo>
                    <a:pt x="27996" y="1054"/>
                  </a:lnTo>
                  <a:lnTo>
                    <a:pt x="31506" y="2985"/>
                  </a:lnTo>
                  <a:lnTo>
                    <a:pt x="33788" y="4345"/>
                  </a:lnTo>
                  <a:lnTo>
                    <a:pt x="33788" y="4389"/>
                  </a:lnTo>
                  <a:lnTo>
                    <a:pt x="35543" y="5135"/>
                  </a:lnTo>
                  <a:lnTo>
                    <a:pt x="36991" y="6627"/>
                  </a:lnTo>
                  <a:lnTo>
                    <a:pt x="39142" y="8162"/>
                  </a:lnTo>
                  <a:lnTo>
                    <a:pt x="40107" y="9216"/>
                  </a:lnTo>
                  <a:lnTo>
                    <a:pt x="40151" y="9259"/>
                  </a:lnTo>
                  <a:lnTo>
                    <a:pt x="42696" y="10181"/>
                  </a:lnTo>
                  <a:lnTo>
                    <a:pt x="44671" y="10751"/>
                  </a:lnTo>
                  <a:lnTo>
                    <a:pt x="44714" y="10795"/>
                  </a:lnTo>
                  <a:lnTo>
                    <a:pt x="48751" y="11190"/>
                  </a:lnTo>
                  <a:lnTo>
                    <a:pt x="48795" y="11190"/>
                  </a:lnTo>
                  <a:lnTo>
                    <a:pt x="51340" y="11102"/>
                  </a:lnTo>
                  <a:lnTo>
                    <a:pt x="52086" y="11190"/>
                  </a:lnTo>
                  <a:lnTo>
                    <a:pt x="52174" y="11190"/>
                  </a:lnTo>
                  <a:lnTo>
                    <a:pt x="53008" y="10927"/>
                  </a:lnTo>
                  <a:lnTo>
                    <a:pt x="53096" y="10883"/>
                  </a:lnTo>
                  <a:lnTo>
                    <a:pt x="53140" y="10839"/>
                  </a:lnTo>
                  <a:lnTo>
                    <a:pt x="53140" y="10795"/>
                  </a:lnTo>
                  <a:lnTo>
                    <a:pt x="53140" y="10708"/>
                  </a:lnTo>
                  <a:lnTo>
                    <a:pt x="53096" y="10664"/>
                  </a:lnTo>
                  <a:lnTo>
                    <a:pt x="53052" y="10620"/>
                  </a:lnTo>
                  <a:lnTo>
                    <a:pt x="53008" y="10576"/>
                  </a:lnTo>
                  <a:lnTo>
                    <a:pt x="52920" y="10576"/>
                  </a:lnTo>
                  <a:lnTo>
                    <a:pt x="52130" y="10839"/>
                  </a:lnTo>
                  <a:lnTo>
                    <a:pt x="51384" y="10751"/>
                  </a:lnTo>
                  <a:lnTo>
                    <a:pt x="51340" y="10751"/>
                  </a:lnTo>
                  <a:lnTo>
                    <a:pt x="48795" y="10839"/>
                  </a:lnTo>
                  <a:lnTo>
                    <a:pt x="44758" y="10444"/>
                  </a:lnTo>
                  <a:lnTo>
                    <a:pt x="42828" y="9874"/>
                  </a:lnTo>
                  <a:lnTo>
                    <a:pt x="40326" y="8952"/>
                  </a:lnTo>
                  <a:lnTo>
                    <a:pt x="39361" y="7899"/>
                  </a:lnTo>
                  <a:lnTo>
                    <a:pt x="39361" y="7855"/>
                  </a:lnTo>
                  <a:lnTo>
                    <a:pt x="37211" y="6363"/>
                  </a:lnTo>
                  <a:lnTo>
                    <a:pt x="35763" y="4871"/>
                  </a:lnTo>
                  <a:lnTo>
                    <a:pt x="35719" y="4828"/>
                  </a:lnTo>
                  <a:lnTo>
                    <a:pt x="33964" y="4038"/>
                  </a:lnTo>
                  <a:lnTo>
                    <a:pt x="31682" y="2677"/>
                  </a:lnTo>
                  <a:lnTo>
                    <a:pt x="28128" y="747"/>
                  </a:lnTo>
                  <a:lnTo>
                    <a:pt x="28128" y="703"/>
                  </a:lnTo>
                  <a:lnTo>
                    <a:pt x="25363"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 name="Google Shape;656;p7"/>
            <p:cNvSpPr/>
            <p:nvPr/>
          </p:nvSpPr>
          <p:spPr>
            <a:xfrm>
              <a:off x="5680400" y="4855700"/>
              <a:ext cx="42800" cy="15375"/>
            </a:xfrm>
            <a:custGeom>
              <a:rect b="b" l="l" r="r" t="t"/>
              <a:pathLst>
                <a:path extrusionOk="0" h="615" w="1712">
                  <a:moveTo>
                    <a:pt x="88" y="0"/>
                  </a:moveTo>
                  <a:lnTo>
                    <a:pt x="0" y="44"/>
                  </a:lnTo>
                  <a:lnTo>
                    <a:pt x="0" y="132"/>
                  </a:lnTo>
                  <a:lnTo>
                    <a:pt x="0" y="176"/>
                  </a:lnTo>
                  <a:lnTo>
                    <a:pt x="0" y="263"/>
                  </a:lnTo>
                  <a:lnTo>
                    <a:pt x="44" y="307"/>
                  </a:lnTo>
                  <a:lnTo>
                    <a:pt x="132" y="307"/>
                  </a:lnTo>
                  <a:lnTo>
                    <a:pt x="1492" y="614"/>
                  </a:lnTo>
                  <a:lnTo>
                    <a:pt x="1536" y="614"/>
                  </a:lnTo>
                  <a:lnTo>
                    <a:pt x="1668" y="570"/>
                  </a:lnTo>
                  <a:lnTo>
                    <a:pt x="1712" y="483"/>
                  </a:lnTo>
                  <a:lnTo>
                    <a:pt x="1712" y="395"/>
                  </a:lnTo>
                  <a:lnTo>
                    <a:pt x="1668" y="351"/>
                  </a:lnTo>
                  <a:lnTo>
                    <a:pt x="1624" y="307"/>
                  </a:lnTo>
                  <a:lnTo>
                    <a:pt x="1580" y="263"/>
                  </a:lnTo>
                  <a:lnTo>
                    <a:pt x="220"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 name="Google Shape;657;p7"/>
            <p:cNvSpPr/>
            <p:nvPr/>
          </p:nvSpPr>
          <p:spPr>
            <a:xfrm>
              <a:off x="5660650" y="4828275"/>
              <a:ext cx="138250" cy="42800"/>
            </a:xfrm>
            <a:custGeom>
              <a:rect b="b" l="l" r="r" t="t"/>
              <a:pathLst>
                <a:path extrusionOk="0" h="1712" w="5530">
                  <a:moveTo>
                    <a:pt x="659" y="0"/>
                  </a:moveTo>
                  <a:lnTo>
                    <a:pt x="132" y="132"/>
                  </a:lnTo>
                  <a:lnTo>
                    <a:pt x="44" y="176"/>
                  </a:lnTo>
                  <a:lnTo>
                    <a:pt x="0" y="219"/>
                  </a:lnTo>
                  <a:lnTo>
                    <a:pt x="0" y="307"/>
                  </a:lnTo>
                  <a:lnTo>
                    <a:pt x="0" y="351"/>
                  </a:lnTo>
                  <a:lnTo>
                    <a:pt x="0" y="439"/>
                  </a:lnTo>
                  <a:lnTo>
                    <a:pt x="88" y="483"/>
                  </a:lnTo>
                  <a:lnTo>
                    <a:pt x="220" y="483"/>
                  </a:lnTo>
                  <a:lnTo>
                    <a:pt x="703" y="351"/>
                  </a:lnTo>
                  <a:lnTo>
                    <a:pt x="3028" y="1141"/>
                  </a:lnTo>
                  <a:lnTo>
                    <a:pt x="5310" y="1711"/>
                  </a:lnTo>
                  <a:lnTo>
                    <a:pt x="5486" y="1711"/>
                  </a:lnTo>
                  <a:lnTo>
                    <a:pt x="5529" y="1580"/>
                  </a:lnTo>
                  <a:lnTo>
                    <a:pt x="5529" y="1536"/>
                  </a:lnTo>
                  <a:lnTo>
                    <a:pt x="5529" y="1448"/>
                  </a:lnTo>
                  <a:lnTo>
                    <a:pt x="5442" y="1404"/>
                  </a:lnTo>
                  <a:lnTo>
                    <a:pt x="5398" y="1360"/>
                  </a:lnTo>
                  <a:lnTo>
                    <a:pt x="3116" y="790"/>
                  </a:lnTo>
                  <a:lnTo>
                    <a:pt x="746"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 name="Google Shape;658;p7"/>
            <p:cNvSpPr/>
            <p:nvPr/>
          </p:nvSpPr>
          <p:spPr>
            <a:xfrm>
              <a:off x="5656250" y="4808525"/>
              <a:ext cx="208475" cy="60350"/>
            </a:xfrm>
            <a:custGeom>
              <a:rect b="b" l="l" r="r" t="t"/>
              <a:pathLst>
                <a:path extrusionOk="0" h="2414" w="8339">
                  <a:moveTo>
                    <a:pt x="1317" y="0"/>
                  </a:moveTo>
                  <a:lnTo>
                    <a:pt x="528" y="132"/>
                  </a:lnTo>
                  <a:lnTo>
                    <a:pt x="484" y="132"/>
                  </a:lnTo>
                  <a:lnTo>
                    <a:pt x="133" y="263"/>
                  </a:lnTo>
                  <a:lnTo>
                    <a:pt x="89" y="307"/>
                  </a:lnTo>
                  <a:lnTo>
                    <a:pt x="45" y="395"/>
                  </a:lnTo>
                  <a:lnTo>
                    <a:pt x="1" y="439"/>
                  </a:lnTo>
                  <a:lnTo>
                    <a:pt x="45" y="527"/>
                  </a:lnTo>
                  <a:lnTo>
                    <a:pt x="45" y="571"/>
                  </a:lnTo>
                  <a:lnTo>
                    <a:pt x="133" y="614"/>
                  </a:lnTo>
                  <a:lnTo>
                    <a:pt x="264" y="614"/>
                  </a:lnTo>
                  <a:lnTo>
                    <a:pt x="571" y="483"/>
                  </a:lnTo>
                  <a:lnTo>
                    <a:pt x="1361" y="351"/>
                  </a:lnTo>
                  <a:lnTo>
                    <a:pt x="3511" y="878"/>
                  </a:lnTo>
                  <a:lnTo>
                    <a:pt x="5837" y="1843"/>
                  </a:lnTo>
                  <a:lnTo>
                    <a:pt x="7724" y="2326"/>
                  </a:lnTo>
                  <a:lnTo>
                    <a:pt x="8163" y="2414"/>
                  </a:lnTo>
                  <a:lnTo>
                    <a:pt x="8207" y="2414"/>
                  </a:lnTo>
                  <a:lnTo>
                    <a:pt x="8294" y="2370"/>
                  </a:lnTo>
                  <a:lnTo>
                    <a:pt x="8338" y="2238"/>
                  </a:lnTo>
                  <a:lnTo>
                    <a:pt x="8338" y="2194"/>
                  </a:lnTo>
                  <a:lnTo>
                    <a:pt x="8338" y="2106"/>
                  </a:lnTo>
                  <a:lnTo>
                    <a:pt x="8294" y="2063"/>
                  </a:lnTo>
                  <a:lnTo>
                    <a:pt x="8207" y="2063"/>
                  </a:lnTo>
                  <a:lnTo>
                    <a:pt x="7812" y="1975"/>
                  </a:lnTo>
                  <a:lnTo>
                    <a:pt x="5969" y="1492"/>
                  </a:lnTo>
                  <a:lnTo>
                    <a:pt x="3643" y="571"/>
                  </a:lnTo>
                  <a:lnTo>
                    <a:pt x="3599" y="527"/>
                  </a:lnTo>
                  <a:lnTo>
                    <a:pt x="1405"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 name="Google Shape;659;p7"/>
            <p:cNvSpPr/>
            <p:nvPr/>
          </p:nvSpPr>
          <p:spPr>
            <a:xfrm>
              <a:off x="5636525" y="4793150"/>
              <a:ext cx="269875" cy="65850"/>
            </a:xfrm>
            <a:custGeom>
              <a:rect b="b" l="l" r="r" t="t"/>
              <a:pathLst>
                <a:path extrusionOk="0" h="2634" w="10795">
                  <a:moveTo>
                    <a:pt x="3072" y="1"/>
                  </a:moveTo>
                  <a:lnTo>
                    <a:pt x="1536" y="264"/>
                  </a:lnTo>
                  <a:lnTo>
                    <a:pt x="176" y="440"/>
                  </a:lnTo>
                  <a:lnTo>
                    <a:pt x="88" y="484"/>
                  </a:lnTo>
                  <a:lnTo>
                    <a:pt x="44" y="527"/>
                  </a:lnTo>
                  <a:lnTo>
                    <a:pt x="44" y="571"/>
                  </a:lnTo>
                  <a:lnTo>
                    <a:pt x="0" y="659"/>
                  </a:lnTo>
                  <a:lnTo>
                    <a:pt x="44" y="703"/>
                  </a:lnTo>
                  <a:lnTo>
                    <a:pt x="88" y="791"/>
                  </a:lnTo>
                  <a:lnTo>
                    <a:pt x="219" y="791"/>
                  </a:lnTo>
                  <a:lnTo>
                    <a:pt x="1580" y="615"/>
                  </a:lnTo>
                  <a:lnTo>
                    <a:pt x="3116" y="352"/>
                  </a:lnTo>
                  <a:lnTo>
                    <a:pt x="5617" y="1229"/>
                  </a:lnTo>
                  <a:lnTo>
                    <a:pt x="7899" y="1844"/>
                  </a:lnTo>
                  <a:lnTo>
                    <a:pt x="9698" y="2502"/>
                  </a:lnTo>
                  <a:lnTo>
                    <a:pt x="9742" y="2502"/>
                  </a:lnTo>
                  <a:lnTo>
                    <a:pt x="10575" y="2634"/>
                  </a:lnTo>
                  <a:lnTo>
                    <a:pt x="10619" y="2634"/>
                  </a:lnTo>
                  <a:lnTo>
                    <a:pt x="10751" y="2590"/>
                  </a:lnTo>
                  <a:lnTo>
                    <a:pt x="10795" y="2502"/>
                  </a:lnTo>
                  <a:lnTo>
                    <a:pt x="10795" y="2414"/>
                  </a:lnTo>
                  <a:lnTo>
                    <a:pt x="10751" y="2370"/>
                  </a:lnTo>
                  <a:lnTo>
                    <a:pt x="10707" y="2326"/>
                  </a:lnTo>
                  <a:lnTo>
                    <a:pt x="10663" y="2283"/>
                  </a:lnTo>
                  <a:lnTo>
                    <a:pt x="9829" y="2151"/>
                  </a:lnTo>
                  <a:lnTo>
                    <a:pt x="7986" y="1537"/>
                  </a:lnTo>
                  <a:lnTo>
                    <a:pt x="5748" y="878"/>
                  </a:lnTo>
                  <a:lnTo>
                    <a:pt x="3159"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 name="Google Shape;660;p7"/>
            <p:cNvSpPr/>
            <p:nvPr/>
          </p:nvSpPr>
          <p:spPr>
            <a:xfrm>
              <a:off x="5527900" y="5054250"/>
              <a:ext cx="528800" cy="40600"/>
            </a:xfrm>
            <a:custGeom>
              <a:rect b="b" l="l" r="r" t="t"/>
              <a:pathLst>
                <a:path extrusionOk="0" h="1624" w="21152">
                  <a:moveTo>
                    <a:pt x="20976" y="0"/>
                  </a:moveTo>
                  <a:lnTo>
                    <a:pt x="16807" y="132"/>
                  </a:lnTo>
                  <a:lnTo>
                    <a:pt x="16719" y="132"/>
                  </a:lnTo>
                  <a:lnTo>
                    <a:pt x="15579" y="702"/>
                  </a:lnTo>
                  <a:lnTo>
                    <a:pt x="11147" y="527"/>
                  </a:lnTo>
                  <a:lnTo>
                    <a:pt x="8733" y="527"/>
                  </a:lnTo>
                  <a:lnTo>
                    <a:pt x="6188" y="790"/>
                  </a:lnTo>
                  <a:lnTo>
                    <a:pt x="3116" y="1097"/>
                  </a:lnTo>
                  <a:lnTo>
                    <a:pt x="879" y="966"/>
                  </a:lnTo>
                  <a:lnTo>
                    <a:pt x="791" y="966"/>
                  </a:lnTo>
                  <a:lnTo>
                    <a:pt x="133" y="1273"/>
                  </a:lnTo>
                  <a:lnTo>
                    <a:pt x="45" y="1317"/>
                  </a:lnTo>
                  <a:lnTo>
                    <a:pt x="1" y="1361"/>
                  </a:lnTo>
                  <a:lnTo>
                    <a:pt x="1" y="1448"/>
                  </a:lnTo>
                  <a:lnTo>
                    <a:pt x="45" y="1492"/>
                  </a:lnTo>
                  <a:lnTo>
                    <a:pt x="89" y="1580"/>
                  </a:lnTo>
                  <a:lnTo>
                    <a:pt x="176" y="1624"/>
                  </a:lnTo>
                  <a:lnTo>
                    <a:pt x="264" y="1580"/>
                  </a:lnTo>
                  <a:lnTo>
                    <a:pt x="879" y="1317"/>
                  </a:lnTo>
                  <a:lnTo>
                    <a:pt x="3116" y="1448"/>
                  </a:lnTo>
                  <a:lnTo>
                    <a:pt x="3160" y="1448"/>
                  </a:lnTo>
                  <a:lnTo>
                    <a:pt x="6232" y="1141"/>
                  </a:lnTo>
                  <a:lnTo>
                    <a:pt x="8777" y="878"/>
                  </a:lnTo>
                  <a:lnTo>
                    <a:pt x="11147" y="878"/>
                  </a:lnTo>
                  <a:lnTo>
                    <a:pt x="15622" y="1053"/>
                  </a:lnTo>
                  <a:lnTo>
                    <a:pt x="15666" y="1010"/>
                  </a:lnTo>
                  <a:lnTo>
                    <a:pt x="16851" y="483"/>
                  </a:lnTo>
                  <a:lnTo>
                    <a:pt x="20976" y="351"/>
                  </a:lnTo>
                  <a:lnTo>
                    <a:pt x="21064" y="351"/>
                  </a:lnTo>
                  <a:lnTo>
                    <a:pt x="21107" y="308"/>
                  </a:lnTo>
                  <a:lnTo>
                    <a:pt x="21151" y="220"/>
                  </a:lnTo>
                  <a:lnTo>
                    <a:pt x="21151" y="176"/>
                  </a:lnTo>
                  <a:lnTo>
                    <a:pt x="21151" y="88"/>
                  </a:lnTo>
                  <a:lnTo>
                    <a:pt x="21107" y="44"/>
                  </a:lnTo>
                  <a:lnTo>
                    <a:pt x="20976"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 name="Google Shape;661;p7"/>
            <p:cNvSpPr/>
            <p:nvPr/>
          </p:nvSpPr>
          <p:spPr>
            <a:xfrm>
              <a:off x="5946975" y="5033400"/>
              <a:ext cx="121775" cy="18675"/>
            </a:xfrm>
            <a:custGeom>
              <a:rect b="b" l="l" r="r" t="t"/>
              <a:pathLst>
                <a:path extrusionOk="0" h="747" w="4871">
                  <a:moveTo>
                    <a:pt x="4695" y="1"/>
                  </a:moveTo>
                  <a:lnTo>
                    <a:pt x="1010" y="88"/>
                  </a:lnTo>
                  <a:lnTo>
                    <a:pt x="966" y="88"/>
                  </a:lnTo>
                  <a:lnTo>
                    <a:pt x="132" y="396"/>
                  </a:lnTo>
                  <a:lnTo>
                    <a:pt x="44" y="439"/>
                  </a:lnTo>
                  <a:lnTo>
                    <a:pt x="0" y="483"/>
                  </a:lnTo>
                  <a:lnTo>
                    <a:pt x="0" y="571"/>
                  </a:lnTo>
                  <a:lnTo>
                    <a:pt x="0" y="615"/>
                  </a:lnTo>
                  <a:lnTo>
                    <a:pt x="88" y="703"/>
                  </a:lnTo>
                  <a:lnTo>
                    <a:pt x="176" y="747"/>
                  </a:lnTo>
                  <a:lnTo>
                    <a:pt x="220" y="747"/>
                  </a:lnTo>
                  <a:lnTo>
                    <a:pt x="1053" y="439"/>
                  </a:lnTo>
                  <a:lnTo>
                    <a:pt x="4739" y="352"/>
                  </a:lnTo>
                  <a:lnTo>
                    <a:pt x="4783" y="352"/>
                  </a:lnTo>
                  <a:lnTo>
                    <a:pt x="4827" y="308"/>
                  </a:lnTo>
                  <a:lnTo>
                    <a:pt x="4871" y="264"/>
                  </a:lnTo>
                  <a:lnTo>
                    <a:pt x="4871" y="176"/>
                  </a:lnTo>
                  <a:lnTo>
                    <a:pt x="4871" y="88"/>
                  </a:lnTo>
                  <a:lnTo>
                    <a:pt x="4827" y="45"/>
                  </a:lnTo>
                  <a:lnTo>
                    <a:pt x="4783"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 name="Google Shape;662;p7"/>
            <p:cNvSpPr/>
            <p:nvPr/>
          </p:nvSpPr>
          <p:spPr>
            <a:xfrm>
              <a:off x="5962325" y="5012550"/>
              <a:ext cx="120700" cy="18675"/>
            </a:xfrm>
            <a:custGeom>
              <a:rect b="b" l="l" r="r" t="t"/>
              <a:pathLst>
                <a:path extrusionOk="0" h="747" w="4828">
                  <a:moveTo>
                    <a:pt x="4652" y="1"/>
                  </a:moveTo>
                  <a:lnTo>
                    <a:pt x="966" y="89"/>
                  </a:lnTo>
                  <a:lnTo>
                    <a:pt x="922" y="133"/>
                  </a:lnTo>
                  <a:lnTo>
                    <a:pt x="132" y="440"/>
                  </a:lnTo>
                  <a:lnTo>
                    <a:pt x="88" y="440"/>
                  </a:lnTo>
                  <a:lnTo>
                    <a:pt x="44" y="527"/>
                  </a:lnTo>
                  <a:lnTo>
                    <a:pt x="1" y="571"/>
                  </a:lnTo>
                  <a:lnTo>
                    <a:pt x="44" y="659"/>
                  </a:lnTo>
                  <a:lnTo>
                    <a:pt x="88" y="747"/>
                  </a:lnTo>
                  <a:lnTo>
                    <a:pt x="264" y="747"/>
                  </a:lnTo>
                  <a:lnTo>
                    <a:pt x="1010" y="440"/>
                  </a:lnTo>
                  <a:lnTo>
                    <a:pt x="4652" y="352"/>
                  </a:lnTo>
                  <a:lnTo>
                    <a:pt x="4696" y="352"/>
                  </a:lnTo>
                  <a:lnTo>
                    <a:pt x="4784" y="308"/>
                  </a:lnTo>
                  <a:lnTo>
                    <a:pt x="4784" y="220"/>
                  </a:lnTo>
                  <a:lnTo>
                    <a:pt x="4827" y="176"/>
                  </a:lnTo>
                  <a:lnTo>
                    <a:pt x="4784" y="89"/>
                  </a:lnTo>
                  <a:lnTo>
                    <a:pt x="4740" y="45"/>
                  </a:lnTo>
                  <a:lnTo>
                    <a:pt x="4652"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 name="Google Shape;663;p7"/>
            <p:cNvSpPr/>
            <p:nvPr/>
          </p:nvSpPr>
          <p:spPr>
            <a:xfrm>
              <a:off x="5977675" y="4991725"/>
              <a:ext cx="117425" cy="17575"/>
            </a:xfrm>
            <a:custGeom>
              <a:rect b="b" l="l" r="r" t="t"/>
              <a:pathLst>
                <a:path extrusionOk="0" h="703" w="4697">
                  <a:moveTo>
                    <a:pt x="4521" y="0"/>
                  </a:moveTo>
                  <a:lnTo>
                    <a:pt x="966" y="132"/>
                  </a:lnTo>
                  <a:lnTo>
                    <a:pt x="922" y="132"/>
                  </a:lnTo>
                  <a:lnTo>
                    <a:pt x="176" y="351"/>
                  </a:lnTo>
                  <a:lnTo>
                    <a:pt x="133" y="351"/>
                  </a:lnTo>
                  <a:lnTo>
                    <a:pt x="89" y="395"/>
                  </a:lnTo>
                  <a:lnTo>
                    <a:pt x="45" y="439"/>
                  </a:lnTo>
                  <a:lnTo>
                    <a:pt x="1" y="527"/>
                  </a:lnTo>
                  <a:lnTo>
                    <a:pt x="1" y="571"/>
                  </a:lnTo>
                  <a:lnTo>
                    <a:pt x="89" y="658"/>
                  </a:lnTo>
                  <a:lnTo>
                    <a:pt x="176" y="702"/>
                  </a:lnTo>
                  <a:lnTo>
                    <a:pt x="220" y="702"/>
                  </a:lnTo>
                  <a:lnTo>
                    <a:pt x="1010" y="483"/>
                  </a:lnTo>
                  <a:lnTo>
                    <a:pt x="4521" y="351"/>
                  </a:lnTo>
                  <a:lnTo>
                    <a:pt x="4608" y="351"/>
                  </a:lnTo>
                  <a:lnTo>
                    <a:pt x="4652" y="307"/>
                  </a:lnTo>
                  <a:lnTo>
                    <a:pt x="4696" y="263"/>
                  </a:lnTo>
                  <a:lnTo>
                    <a:pt x="4696" y="176"/>
                  </a:lnTo>
                  <a:lnTo>
                    <a:pt x="4652" y="88"/>
                  </a:lnTo>
                  <a:lnTo>
                    <a:pt x="4652" y="44"/>
                  </a:lnTo>
                  <a:lnTo>
                    <a:pt x="4565"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 name="Google Shape;664;p7"/>
            <p:cNvSpPr/>
            <p:nvPr/>
          </p:nvSpPr>
          <p:spPr>
            <a:xfrm>
              <a:off x="6019375" y="4955525"/>
              <a:ext cx="16475" cy="9900"/>
            </a:xfrm>
            <a:custGeom>
              <a:rect b="b" l="l" r="r" t="t"/>
              <a:pathLst>
                <a:path extrusionOk="0" h="396" w="659">
                  <a:moveTo>
                    <a:pt x="439" y="0"/>
                  </a:moveTo>
                  <a:lnTo>
                    <a:pt x="132" y="44"/>
                  </a:lnTo>
                  <a:lnTo>
                    <a:pt x="44" y="88"/>
                  </a:lnTo>
                  <a:lnTo>
                    <a:pt x="0" y="132"/>
                  </a:lnTo>
                  <a:lnTo>
                    <a:pt x="0" y="220"/>
                  </a:lnTo>
                  <a:lnTo>
                    <a:pt x="0" y="263"/>
                  </a:lnTo>
                  <a:lnTo>
                    <a:pt x="44" y="395"/>
                  </a:lnTo>
                  <a:lnTo>
                    <a:pt x="220" y="395"/>
                  </a:lnTo>
                  <a:lnTo>
                    <a:pt x="527" y="307"/>
                  </a:lnTo>
                  <a:lnTo>
                    <a:pt x="571" y="307"/>
                  </a:lnTo>
                  <a:lnTo>
                    <a:pt x="615" y="263"/>
                  </a:lnTo>
                  <a:lnTo>
                    <a:pt x="659" y="176"/>
                  </a:lnTo>
                  <a:lnTo>
                    <a:pt x="659" y="132"/>
                  </a:lnTo>
                  <a:lnTo>
                    <a:pt x="615" y="44"/>
                  </a:lnTo>
                  <a:lnTo>
                    <a:pt x="571"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 name="Google Shape;665;p7"/>
            <p:cNvSpPr/>
            <p:nvPr/>
          </p:nvSpPr>
          <p:spPr>
            <a:xfrm>
              <a:off x="6024850" y="4934675"/>
              <a:ext cx="25275" cy="13175"/>
            </a:xfrm>
            <a:custGeom>
              <a:rect b="b" l="l" r="r" t="t"/>
              <a:pathLst>
                <a:path extrusionOk="0" h="527" w="1011">
                  <a:moveTo>
                    <a:pt x="835" y="0"/>
                  </a:moveTo>
                  <a:lnTo>
                    <a:pt x="132" y="176"/>
                  </a:lnTo>
                  <a:lnTo>
                    <a:pt x="89" y="220"/>
                  </a:lnTo>
                  <a:lnTo>
                    <a:pt x="45" y="264"/>
                  </a:lnTo>
                  <a:lnTo>
                    <a:pt x="1" y="351"/>
                  </a:lnTo>
                  <a:lnTo>
                    <a:pt x="1" y="395"/>
                  </a:lnTo>
                  <a:lnTo>
                    <a:pt x="89" y="483"/>
                  </a:lnTo>
                  <a:lnTo>
                    <a:pt x="176" y="527"/>
                  </a:lnTo>
                  <a:lnTo>
                    <a:pt x="220" y="527"/>
                  </a:lnTo>
                  <a:lnTo>
                    <a:pt x="922" y="351"/>
                  </a:lnTo>
                  <a:lnTo>
                    <a:pt x="966" y="308"/>
                  </a:lnTo>
                  <a:lnTo>
                    <a:pt x="1010" y="264"/>
                  </a:lnTo>
                  <a:lnTo>
                    <a:pt x="1010" y="220"/>
                  </a:lnTo>
                  <a:lnTo>
                    <a:pt x="1010" y="132"/>
                  </a:lnTo>
                  <a:lnTo>
                    <a:pt x="1010" y="88"/>
                  </a:lnTo>
                  <a:lnTo>
                    <a:pt x="966" y="44"/>
                  </a:lnTo>
                  <a:lnTo>
                    <a:pt x="878"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 name="Google Shape;666;p7"/>
            <p:cNvSpPr/>
            <p:nvPr/>
          </p:nvSpPr>
          <p:spPr>
            <a:xfrm>
              <a:off x="6041325" y="4908350"/>
              <a:ext cx="165650" cy="19775"/>
            </a:xfrm>
            <a:custGeom>
              <a:rect b="b" l="l" r="r" t="t"/>
              <a:pathLst>
                <a:path extrusionOk="0" h="791" w="6626">
                  <a:moveTo>
                    <a:pt x="6450" y="0"/>
                  </a:moveTo>
                  <a:lnTo>
                    <a:pt x="790" y="264"/>
                  </a:lnTo>
                  <a:lnTo>
                    <a:pt x="746" y="264"/>
                  </a:lnTo>
                  <a:lnTo>
                    <a:pt x="132" y="439"/>
                  </a:lnTo>
                  <a:lnTo>
                    <a:pt x="88" y="483"/>
                  </a:lnTo>
                  <a:lnTo>
                    <a:pt x="44" y="527"/>
                  </a:lnTo>
                  <a:lnTo>
                    <a:pt x="0" y="571"/>
                  </a:lnTo>
                  <a:lnTo>
                    <a:pt x="0" y="658"/>
                  </a:lnTo>
                  <a:lnTo>
                    <a:pt x="88" y="746"/>
                  </a:lnTo>
                  <a:lnTo>
                    <a:pt x="176" y="790"/>
                  </a:lnTo>
                  <a:lnTo>
                    <a:pt x="219" y="790"/>
                  </a:lnTo>
                  <a:lnTo>
                    <a:pt x="834" y="615"/>
                  </a:lnTo>
                  <a:lnTo>
                    <a:pt x="6450" y="351"/>
                  </a:lnTo>
                  <a:lnTo>
                    <a:pt x="6538" y="307"/>
                  </a:lnTo>
                  <a:lnTo>
                    <a:pt x="6582" y="307"/>
                  </a:lnTo>
                  <a:lnTo>
                    <a:pt x="6626" y="220"/>
                  </a:lnTo>
                  <a:lnTo>
                    <a:pt x="6626" y="176"/>
                  </a:lnTo>
                  <a:lnTo>
                    <a:pt x="6626" y="88"/>
                  </a:lnTo>
                  <a:lnTo>
                    <a:pt x="6582" y="44"/>
                  </a:lnTo>
                  <a:lnTo>
                    <a:pt x="6494"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 name="Google Shape;667;p7"/>
            <p:cNvSpPr/>
            <p:nvPr/>
          </p:nvSpPr>
          <p:spPr>
            <a:xfrm>
              <a:off x="6046800" y="4887500"/>
              <a:ext cx="165675" cy="23075"/>
            </a:xfrm>
            <a:custGeom>
              <a:rect b="b" l="l" r="r" t="t"/>
              <a:pathLst>
                <a:path extrusionOk="0" h="923" w="6627">
                  <a:moveTo>
                    <a:pt x="6407" y="1"/>
                  </a:moveTo>
                  <a:lnTo>
                    <a:pt x="2545" y="88"/>
                  </a:lnTo>
                  <a:lnTo>
                    <a:pt x="1141" y="308"/>
                  </a:lnTo>
                  <a:lnTo>
                    <a:pt x="1097" y="308"/>
                  </a:lnTo>
                  <a:lnTo>
                    <a:pt x="132" y="571"/>
                  </a:lnTo>
                  <a:lnTo>
                    <a:pt x="88" y="615"/>
                  </a:lnTo>
                  <a:lnTo>
                    <a:pt x="44" y="659"/>
                  </a:lnTo>
                  <a:lnTo>
                    <a:pt x="0" y="703"/>
                  </a:lnTo>
                  <a:lnTo>
                    <a:pt x="44" y="790"/>
                  </a:lnTo>
                  <a:lnTo>
                    <a:pt x="88" y="878"/>
                  </a:lnTo>
                  <a:lnTo>
                    <a:pt x="176" y="922"/>
                  </a:lnTo>
                  <a:lnTo>
                    <a:pt x="264" y="922"/>
                  </a:lnTo>
                  <a:lnTo>
                    <a:pt x="1185" y="615"/>
                  </a:lnTo>
                  <a:lnTo>
                    <a:pt x="2589" y="439"/>
                  </a:lnTo>
                  <a:lnTo>
                    <a:pt x="6451" y="352"/>
                  </a:lnTo>
                  <a:lnTo>
                    <a:pt x="6495" y="308"/>
                  </a:lnTo>
                  <a:lnTo>
                    <a:pt x="6539" y="264"/>
                  </a:lnTo>
                  <a:lnTo>
                    <a:pt x="6582" y="220"/>
                  </a:lnTo>
                  <a:lnTo>
                    <a:pt x="6626" y="132"/>
                  </a:lnTo>
                  <a:lnTo>
                    <a:pt x="6582" y="88"/>
                  </a:lnTo>
                  <a:lnTo>
                    <a:pt x="6539" y="44"/>
                  </a:lnTo>
                  <a:lnTo>
                    <a:pt x="6407"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 name="Google Shape;668;p7"/>
            <p:cNvSpPr/>
            <p:nvPr/>
          </p:nvSpPr>
          <p:spPr>
            <a:xfrm>
              <a:off x="6097250" y="4844725"/>
              <a:ext cx="125100" cy="18675"/>
            </a:xfrm>
            <a:custGeom>
              <a:rect b="b" l="l" r="r" t="t"/>
              <a:pathLst>
                <a:path extrusionOk="0" h="747" w="5004">
                  <a:moveTo>
                    <a:pt x="4828" y="0"/>
                  </a:moveTo>
                  <a:lnTo>
                    <a:pt x="1756" y="132"/>
                  </a:lnTo>
                  <a:lnTo>
                    <a:pt x="308" y="351"/>
                  </a:lnTo>
                  <a:lnTo>
                    <a:pt x="264" y="351"/>
                  </a:lnTo>
                  <a:lnTo>
                    <a:pt x="89" y="439"/>
                  </a:lnTo>
                  <a:lnTo>
                    <a:pt x="45" y="439"/>
                  </a:lnTo>
                  <a:lnTo>
                    <a:pt x="1" y="527"/>
                  </a:lnTo>
                  <a:lnTo>
                    <a:pt x="1" y="571"/>
                  </a:lnTo>
                  <a:lnTo>
                    <a:pt x="1" y="658"/>
                  </a:lnTo>
                  <a:lnTo>
                    <a:pt x="89" y="746"/>
                  </a:lnTo>
                  <a:lnTo>
                    <a:pt x="220" y="746"/>
                  </a:lnTo>
                  <a:lnTo>
                    <a:pt x="352" y="702"/>
                  </a:lnTo>
                  <a:lnTo>
                    <a:pt x="1800" y="483"/>
                  </a:lnTo>
                  <a:lnTo>
                    <a:pt x="4828" y="351"/>
                  </a:lnTo>
                  <a:lnTo>
                    <a:pt x="4916" y="351"/>
                  </a:lnTo>
                  <a:lnTo>
                    <a:pt x="4959" y="307"/>
                  </a:lnTo>
                  <a:lnTo>
                    <a:pt x="5003" y="263"/>
                  </a:lnTo>
                  <a:lnTo>
                    <a:pt x="5003" y="176"/>
                  </a:lnTo>
                  <a:lnTo>
                    <a:pt x="5003" y="132"/>
                  </a:lnTo>
                  <a:lnTo>
                    <a:pt x="4959" y="44"/>
                  </a:lnTo>
                  <a:lnTo>
                    <a:pt x="4872" y="44"/>
                  </a:lnTo>
                  <a:lnTo>
                    <a:pt x="4828"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 name="Google Shape;669;p7"/>
            <p:cNvSpPr/>
            <p:nvPr/>
          </p:nvSpPr>
          <p:spPr>
            <a:xfrm>
              <a:off x="6107125" y="4824975"/>
              <a:ext cx="120700" cy="20875"/>
            </a:xfrm>
            <a:custGeom>
              <a:rect b="b" l="l" r="r" t="t"/>
              <a:pathLst>
                <a:path extrusionOk="0" h="835" w="4828">
                  <a:moveTo>
                    <a:pt x="4652" y="0"/>
                  </a:moveTo>
                  <a:lnTo>
                    <a:pt x="2019" y="132"/>
                  </a:lnTo>
                  <a:lnTo>
                    <a:pt x="484" y="351"/>
                  </a:lnTo>
                  <a:lnTo>
                    <a:pt x="440" y="351"/>
                  </a:lnTo>
                  <a:lnTo>
                    <a:pt x="89" y="483"/>
                  </a:lnTo>
                  <a:lnTo>
                    <a:pt x="45" y="527"/>
                  </a:lnTo>
                  <a:lnTo>
                    <a:pt x="1" y="571"/>
                  </a:lnTo>
                  <a:lnTo>
                    <a:pt x="1" y="659"/>
                  </a:lnTo>
                  <a:lnTo>
                    <a:pt x="1" y="702"/>
                  </a:lnTo>
                  <a:lnTo>
                    <a:pt x="89" y="790"/>
                  </a:lnTo>
                  <a:lnTo>
                    <a:pt x="176" y="834"/>
                  </a:lnTo>
                  <a:lnTo>
                    <a:pt x="220" y="790"/>
                  </a:lnTo>
                  <a:lnTo>
                    <a:pt x="571" y="659"/>
                  </a:lnTo>
                  <a:lnTo>
                    <a:pt x="2063" y="483"/>
                  </a:lnTo>
                  <a:lnTo>
                    <a:pt x="4652" y="351"/>
                  </a:lnTo>
                  <a:lnTo>
                    <a:pt x="4696" y="351"/>
                  </a:lnTo>
                  <a:lnTo>
                    <a:pt x="4784" y="308"/>
                  </a:lnTo>
                  <a:lnTo>
                    <a:pt x="4784" y="220"/>
                  </a:lnTo>
                  <a:lnTo>
                    <a:pt x="4828" y="176"/>
                  </a:lnTo>
                  <a:lnTo>
                    <a:pt x="4784" y="88"/>
                  </a:lnTo>
                  <a:lnTo>
                    <a:pt x="4740" y="44"/>
                  </a:lnTo>
                  <a:lnTo>
                    <a:pt x="4696"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 name="Google Shape;670;p7"/>
            <p:cNvSpPr/>
            <p:nvPr/>
          </p:nvSpPr>
          <p:spPr>
            <a:xfrm>
              <a:off x="6100550" y="4800825"/>
              <a:ext cx="161275" cy="30750"/>
            </a:xfrm>
            <a:custGeom>
              <a:rect b="b" l="l" r="r" t="t"/>
              <a:pathLst>
                <a:path extrusionOk="0" h="1230" w="6451">
                  <a:moveTo>
                    <a:pt x="6275" y="1"/>
                  </a:moveTo>
                  <a:lnTo>
                    <a:pt x="2897" y="264"/>
                  </a:lnTo>
                  <a:lnTo>
                    <a:pt x="1361" y="484"/>
                  </a:lnTo>
                  <a:lnTo>
                    <a:pt x="1317" y="484"/>
                  </a:lnTo>
                  <a:lnTo>
                    <a:pt x="132" y="922"/>
                  </a:lnTo>
                  <a:lnTo>
                    <a:pt x="44" y="922"/>
                  </a:lnTo>
                  <a:lnTo>
                    <a:pt x="1" y="1010"/>
                  </a:lnTo>
                  <a:lnTo>
                    <a:pt x="1" y="1054"/>
                  </a:lnTo>
                  <a:lnTo>
                    <a:pt x="1" y="1142"/>
                  </a:lnTo>
                  <a:lnTo>
                    <a:pt x="88" y="1230"/>
                  </a:lnTo>
                  <a:lnTo>
                    <a:pt x="220" y="1230"/>
                  </a:lnTo>
                  <a:lnTo>
                    <a:pt x="1405" y="835"/>
                  </a:lnTo>
                  <a:lnTo>
                    <a:pt x="2897" y="615"/>
                  </a:lnTo>
                  <a:lnTo>
                    <a:pt x="6275" y="352"/>
                  </a:lnTo>
                  <a:lnTo>
                    <a:pt x="6363" y="352"/>
                  </a:lnTo>
                  <a:lnTo>
                    <a:pt x="6407" y="308"/>
                  </a:lnTo>
                  <a:lnTo>
                    <a:pt x="6451" y="264"/>
                  </a:lnTo>
                  <a:lnTo>
                    <a:pt x="6451" y="177"/>
                  </a:lnTo>
                  <a:lnTo>
                    <a:pt x="6451" y="89"/>
                  </a:lnTo>
                  <a:lnTo>
                    <a:pt x="6407" y="45"/>
                  </a:lnTo>
                  <a:lnTo>
                    <a:pt x="6275"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 name="Google Shape;671;p7"/>
            <p:cNvSpPr/>
            <p:nvPr/>
          </p:nvSpPr>
          <p:spPr>
            <a:xfrm>
              <a:off x="6098350" y="4774500"/>
              <a:ext cx="190900" cy="29650"/>
            </a:xfrm>
            <a:custGeom>
              <a:rect b="b" l="l" r="r" t="t"/>
              <a:pathLst>
                <a:path extrusionOk="0" h="1186" w="7636">
                  <a:moveTo>
                    <a:pt x="7417" y="1"/>
                  </a:moveTo>
                  <a:lnTo>
                    <a:pt x="5003" y="352"/>
                  </a:lnTo>
                  <a:lnTo>
                    <a:pt x="2370" y="484"/>
                  </a:lnTo>
                  <a:lnTo>
                    <a:pt x="352" y="747"/>
                  </a:lnTo>
                  <a:lnTo>
                    <a:pt x="264" y="747"/>
                  </a:lnTo>
                  <a:lnTo>
                    <a:pt x="89" y="835"/>
                  </a:lnTo>
                  <a:lnTo>
                    <a:pt x="45" y="878"/>
                  </a:lnTo>
                  <a:lnTo>
                    <a:pt x="1" y="966"/>
                  </a:lnTo>
                  <a:lnTo>
                    <a:pt x="1" y="1010"/>
                  </a:lnTo>
                  <a:lnTo>
                    <a:pt x="45" y="1098"/>
                  </a:lnTo>
                  <a:lnTo>
                    <a:pt x="89" y="1142"/>
                  </a:lnTo>
                  <a:lnTo>
                    <a:pt x="176" y="1186"/>
                  </a:lnTo>
                  <a:lnTo>
                    <a:pt x="264" y="1142"/>
                  </a:lnTo>
                  <a:lnTo>
                    <a:pt x="396" y="1098"/>
                  </a:lnTo>
                  <a:lnTo>
                    <a:pt x="2414" y="835"/>
                  </a:lnTo>
                  <a:lnTo>
                    <a:pt x="5047" y="703"/>
                  </a:lnTo>
                  <a:lnTo>
                    <a:pt x="7460" y="352"/>
                  </a:lnTo>
                  <a:lnTo>
                    <a:pt x="7548" y="352"/>
                  </a:lnTo>
                  <a:lnTo>
                    <a:pt x="7592" y="308"/>
                  </a:lnTo>
                  <a:lnTo>
                    <a:pt x="7636" y="220"/>
                  </a:lnTo>
                  <a:lnTo>
                    <a:pt x="7636" y="176"/>
                  </a:lnTo>
                  <a:lnTo>
                    <a:pt x="7592" y="89"/>
                  </a:lnTo>
                  <a:lnTo>
                    <a:pt x="7548" y="45"/>
                  </a:lnTo>
                  <a:lnTo>
                    <a:pt x="7504"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 name="Google Shape;672;p7"/>
            <p:cNvSpPr/>
            <p:nvPr/>
          </p:nvSpPr>
          <p:spPr>
            <a:xfrm>
              <a:off x="6109325" y="4682350"/>
              <a:ext cx="523300" cy="91075"/>
            </a:xfrm>
            <a:custGeom>
              <a:rect b="b" l="l" r="r" t="t"/>
              <a:pathLst>
                <a:path extrusionOk="0" h="3643" w="20932">
                  <a:moveTo>
                    <a:pt x="20361" y="1"/>
                  </a:moveTo>
                  <a:lnTo>
                    <a:pt x="16412" y="352"/>
                  </a:lnTo>
                  <a:lnTo>
                    <a:pt x="10488" y="835"/>
                  </a:lnTo>
                  <a:lnTo>
                    <a:pt x="6100" y="1230"/>
                  </a:lnTo>
                  <a:lnTo>
                    <a:pt x="6056" y="1273"/>
                  </a:lnTo>
                  <a:lnTo>
                    <a:pt x="2765" y="2239"/>
                  </a:lnTo>
                  <a:lnTo>
                    <a:pt x="966" y="2590"/>
                  </a:lnTo>
                  <a:lnTo>
                    <a:pt x="878" y="2634"/>
                  </a:lnTo>
                  <a:lnTo>
                    <a:pt x="88" y="3292"/>
                  </a:lnTo>
                  <a:lnTo>
                    <a:pt x="44" y="3380"/>
                  </a:lnTo>
                  <a:lnTo>
                    <a:pt x="1" y="3424"/>
                  </a:lnTo>
                  <a:lnTo>
                    <a:pt x="1" y="3511"/>
                  </a:lnTo>
                  <a:lnTo>
                    <a:pt x="44" y="3555"/>
                  </a:lnTo>
                  <a:lnTo>
                    <a:pt x="88" y="3599"/>
                  </a:lnTo>
                  <a:lnTo>
                    <a:pt x="176" y="3643"/>
                  </a:lnTo>
                  <a:lnTo>
                    <a:pt x="308" y="3599"/>
                  </a:lnTo>
                  <a:lnTo>
                    <a:pt x="1098" y="2941"/>
                  </a:lnTo>
                  <a:lnTo>
                    <a:pt x="2853" y="2590"/>
                  </a:lnTo>
                  <a:lnTo>
                    <a:pt x="6144" y="1581"/>
                  </a:lnTo>
                  <a:lnTo>
                    <a:pt x="10488" y="1186"/>
                  </a:lnTo>
                  <a:lnTo>
                    <a:pt x="13647" y="922"/>
                  </a:lnTo>
                  <a:lnTo>
                    <a:pt x="16456" y="703"/>
                  </a:lnTo>
                  <a:lnTo>
                    <a:pt x="20361" y="352"/>
                  </a:lnTo>
                  <a:lnTo>
                    <a:pt x="20712" y="396"/>
                  </a:lnTo>
                  <a:lnTo>
                    <a:pt x="20844" y="396"/>
                  </a:lnTo>
                  <a:lnTo>
                    <a:pt x="20888" y="352"/>
                  </a:lnTo>
                  <a:lnTo>
                    <a:pt x="20932" y="264"/>
                  </a:lnTo>
                  <a:lnTo>
                    <a:pt x="20932" y="220"/>
                  </a:lnTo>
                  <a:lnTo>
                    <a:pt x="20888" y="133"/>
                  </a:lnTo>
                  <a:lnTo>
                    <a:pt x="20844" y="89"/>
                  </a:lnTo>
                  <a:lnTo>
                    <a:pt x="20800" y="89"/>
                  </a:lnTo>
                  <a:lnTo>
                    <a:pt x="20405"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 name="Google Shape;673;p7"/>
            <p:cNvSpPr/>
            <p:nvPr/>
          </p:nvSpPr>
          <p:spPr>
            <a:xfrm>
              <a:off x="6085200" y="4649450"/>
              <a:ext cx="537550" cy="125075"/>
            </a:xfrm>
            <a:custGeom>
              <a:rect b="b" l="l" r="r" t="t"/>
              <a:pathLst>
                <a:path extrusionOk="0" h="5003" w="21502">
                  <a:moveTo>
                    <a:pt x="18255" y="1"/>
                  </a:moveTo>
                  <a:lnTo>
                    <a:pt x="13779" y="395"/>
                  </a:lnTo>
                  <a:lnTo>
                    <a:pt x="9478" y="834"/>
                  </a:lnTo>
                  <a:lnTo>
                    <a:pt x="6846" y="1229"/>
                  </a:lnTo>
                  <a:lnTo>
                    <a:pt x="6802" y="1229"/>
                  </a:lnTo>
                  <a:lnTo>
                    <a:pt x="5003" y="2238"/>
                  </a:lnTo>
                  <a:lnTo>
                    <a:pt x="3598" y="2765"/>
                  </a:lnTo>
                  <a:lnTo>
                    <a:pt x="1361" y="3292"/>
                  </a:lnTo>
                  <a:lnTo>
                    <a:pt x="1273" y="3335"/>
                  </a:lnTo>
                  <a:lnTo>
                    <a:pt x="439" y="4476"/>
                  </a:lnTo>
                  <a:lnTo>
                    <a:pt x="88" y="4696"/>
                  </a:lnTo>
                  <a:lnTo>
                    <a:pt x="44" y="4740"/>
                  </a:lnTo>
                  <a:lnTo>
                    <a:pt x="0" y="4783"/>
                  </a:lnTo>
                  <a:lnTo>
                    <a:pt x="0" y="4871"/>
                  </a:lnTo>
                  <a:lnTo>
                    <a:pt x="44" y="4915"/>
                  </a:lnTo>
                  <a:lnTo>
                    <a:pt x="88" y="5003"/>
                  </a:lnTo>
                  <a:lnTo>
                    <a:pt x="264" y="5003"/>
                  </a:lnTo>
                  <a:lnTo>
                    <a:pt x="658" y="4740"/>
                  </a:lnTo>
                  <a:lnTo>
                    <a:pt x="702" y="4696"/>
                  </a:lnTo>
                  <a:lnTo>
                    <a:pt x="1536" y="3599"/>
                  </a:lnTo>
                  <a:lnTo>
                    <a:pt x="3686" y="3116"/>
                  </a:lnTo>
                  <a:lnTo>
                    <a:pt x="3730" y="3116"/>
                  </a:lnTo>
                  <a:lnTo>
                    <a:pt x="5134" y="2546"/>
                  </a:lnTo>
                  <a:lnTo>
                    <a:pt x="5178" y="2546"/>
                  </a:lnTo>
                  <a:lnTo>
                    <a:pt x="6933" y="1536"/>
                  </a:lnTo>
                  <a:lnTo>
                    <a:pt x="9522" y="1185"/>
                  </a:lnTo>
                  <a:lnTo>
                    <a:pt x="13779" y="746"/>
                  </a:lnTo>
                  <a:lnTo>
                    <a:pt x="18255" y="352"/>
                  </a:lnTo>
                  <a:lnTo>
                    <a:pt x="19922" y="352"/>
                  </a:lnTo>
                  <a:lnTo>
                    <a:pt x="20624" y="527"/>
                  </a:lnTo>
                  <a:lnTo>
                    <a:pt x="21107" y="790"/>
                  </a:lnTo>
                  <a:lnTo>
                    <a:pt x="21151" y="834"/>
                  </a:lnTo>
                  <a:lnTo>
                    <a:pt x="21370" y="834"/>
                  </a:lnTo>
                  <a:lnTo>
                    <a:pt x="21458" y="790"/>
                  </a:lnTo>
                  <a:lnTo>
                    <a:pt x="21458" y="746"/>
                  </a:lnTo>
                  <a:lnTo>
                    <a:pt x="21502" y="659"/>
                  </a:lnTo>
                  <a:lnTo>
                    <a:pt x="21502" y="615"/>
                  </a:lnTo>
                  <a:lnTo>
                    <a:pt x="21458" y="571"/>
                  </a:lnTo>
                  <a:lnTo>
                    <a:pt x="21414" y="527"/>
                  </a:lnTo>
                  <a:lnTo>
                    <a:pt x="21326" y="483"/>
                  </a:lnTo>
                  <a:lnTo>
                    <a:pt x="21238" y="483"/>
                  </a:lnTo>
                  <a:lnTo>
                    <a:pt x="20800" y="220"/>
                  </a:lnTo>
                  <a:lnTo>
                    <a:pt x="20712" y="176"/>
                  </a:lnTo>
                  <a:lnTo>
                    <a:pt x="19966" y="44"/>
                  </a:lnTo>
                  <a:lnTo>
                    <a:pt x="19966"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 name="Google Shape;674;p7"/>
            <p:cNvSpPr/>
            <p:nvPr/>
          </p:nvSpPr>
          <p:spPr>
            <a:xfrm>
              <a:off x="6057775" y="4612150"/>
              <a:ext cx="585825" cy="165675"/>
            </a:xfrm>
            <a:custGeom>
              <a:rect b="b" l="l" r="r" t="t"/>
              <a:pathLst>
                <a:path extrusionOk="0" h="6627" w="23433">
                  <a:moveTo>
                    <a:pt x="17509" y="1"/>
                  </a:moveTo>
                  <a:lnTo>
                    <a:pt x="16148" y="44"/>
                  </a:lnTo>
                  <a:lnTo>
                    <a:pt x="14832" y="132"/>
                  </a:lnTo>
                  <a:lnTo>
                    <a:pt x="13603" y="264"/>
                  </a:lnTo>
                  <a:lnTo>
                    <a:pt x="11848" y="396"/>
                  </a:lnTo>
                  <a:lnTo>
                    <a:pt x="11804" y="396"/>
                  </a:lnTo>
                  <a:lnTo>
                    <a:pt x="9786" y="747"/>
                  </a:lnTo>
                  <a:lnTo>
                    <a:pt x="9742" y="790"/>
                  </a:lnTo>
                  <a:lnTo>
                    <a:pt x="8469" y="1405"/>
                  </a:lnTo>
                  <a:lnTo>
                    <a:pt x="7284" y="2238"/>
                  </a:lnTo>
                  <a:lnTo>
                    <a:pt x="5441" y="3204"/>
                  </a:lnTo>
                  <a:lnTo>
                    <a:pt x="2282" y="3950"/>
                  </a:lnTo>
                  <a:lnTo>
                    <a:pt x="2194" y="3950"/>
                  </a:lnTo>
                  <a:lnTo>
                    <a:pt x="1580" y="4476"/>
                  </a:lnTo>
                  <a:lnTo>
                    <a:pt x="1536" y="4520"/>
                  </a:lnTo>
                  <a:lnTo>
                    <a:pt x="746" y="5793"/>
                  </a:lnTo>
                  <a:lnTo>
                    <a:pt x="88" y="6319"/>
                  </a:lnTo>
                  <a:lnTo>
                    <a:pt x="44" y="6363"/>
                  </a:lnTo>
                  <a:lnTo>
                    <a:pt x="0" y="6451"/>
                  </a:lnTo>
                  <a:lnTo>
                    <a:pt x="44" y="6495"/>
                  </a:lnTo>
                  <a:lnTo>
                    <a:pt x="44" y="6583"/>
                  </a:lnTo>
                  <a:lnTo>
                    <a:pt x="132" y="6627"/>
                  </a:lnTo>
                  <a:lnTo>
                    <a:pt x="176" y="6627"/>
                  </a:lnTo>
                  <a:lnTo>
                    <a:pt x="307" y="6583"/>
                  </a:lnTo>
                  <a:lnTo>
                    <a:pt x="1009" y="6056"/>
                  </a:lnTo>
                  <a:lnTo>
                    <a:pt x="1053" y="6012"/>
                  </a:lnTo>
                  <a:lnTo>
                    <a:pt x="1799" y="4740"/>
                  </a:lnTo>
                  <a:lnTo>
                    <a:pt x="2414" y="4257"/>
                  </a:lnTo>
                  <a:lnTo>
                    <a:pt x="5573" y="3555"/>
                  </a:lnTo>
                  <a:lnTo>
                    <a:pt x="5617" y="3555"/>
                  </a:lnTo>
                  <a:lnTo>
                    <a:pt x="7460" y="2546"/>
                  </a:lnTo>
                  <a:lnTo>
                    <a:pt x="8645" y="1712"/>
                  </a:lnTo>
                  <a:lnTo>
                    <a:pt x="9873" y="1098"/>
                  </a:lnTo>
                  <a:lnTo>
                    <a:pt x="11892" y="747"/>
                  </a:lnTo>
                  <a:lnTo>
                    <a:pt x="13603" y="615"/>
                  </a:lnTo>
                  <a:lnTo>
                    <a:pt x="14788" y="483"/>
                  </a:lnTo>
                  <a:lnTo>
                    <a:pt x="16060" y="396"/>
                  </a:lnTo>
                  <a:lnTo>
                    <a:pt x="17421" y="352"/>
                  </a:lnTo>
                  <a:lnTo>
                    <a:pt x="18737" y="352"/>
                  </a:lnTo>
                  <a:lnTo>
                    <a:pt x="19395" y="396"/>
                  </a:lnTo>
                  <a:lnTo>
                    <a:pt x="20054" y="483"/>
                  </a:lnTo>
                  <a:lnTo>
                    <a:pt x="20624" y="571"/>
                  </a:lnTo>
                  <a:lnTo>
                    <a:pt x="21195" y="703"/>
                  </a:lnTo>
                  <a:lnTo>
                    <a:pt x="21677" y="878"/>
                  </a:lnTo>
                  <a:lnTo>
                    <a:pt x="22160" y="1054"/>
                  </a:lnTo>
                  <a:lnTo>
                    <a:pt x="22555" y="1317"/>
                  </a:lnTo>
                  <a:lnTo>
                    <a:pt x="22862" y="1624"/>
                  </a:lnTo>
                  <a:lnTo>
                    <a:pt x="22950" y="1668"/>
                  </a:lnTo>
                  <a:lnTo>
                    <a:pt x="23213" y="1756"/>
                  </a:lnTo>
                  <a:lnTo>
                    <a:pt x="23345" y="1756"/>
                  </a:lnTo>
                  <a:lnTo>
                    <a:pt x="23389" y="1712"/>
                  </a:lnTo>
                  <a:lnTo>
                    <a:pt x="23432" y="1624"/>
                  </a:lnTo>
                  <a:lnTo>
                    <a:pt x="23432" y="1580"/>
                  </a:lnTo>
                  <a:lnTo>
                    <a:pt x="23432" y="1493"/>
                  </a:lnTo>
                  <a:lnTo>
                    <a:pt x="23389" y="1449"/>
                  </a:lnTo>
                  <a:lnTo>
                    <a:pt x="23301" y="1405"/>
                  </a:lnTo>
                  <a:lnTo>
                    <a:pt x="23081" y="1361"/>
                  </a:lnTo>
                  <a:lnTo>
                    <a:pt x="22730" y="1054"/>
                  </a:lnTo>
                  <a:lnTo>
                    <a:pt x="22335" y="790"/>
                  </a:lnTo>
                  <a:lnTo>
                    <a:pt x="21853" y="571"/>
                  </a:lnTo>
                  <a:lnTo>
                    <a:pt x="21326" y="396"/>
                  </a:lnTo>
                  <a:lnTo>
                    <a:pt x="20800" y="220"/>
                  </a:lnTo>
                  <a:lnTo>
                    <a:pt x="20185" y="132"/>
                  </a:lnTo>
                  <a:lnTo>
                    <a:pt x="19527" y="44"/>
                  </a:lnTo>
                  <a:lnTo>
                    <a:pt x="18869"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 name="Google Shape;675;p7"/>
            <p:cNvSpPr/>
            <p:nvPr/>
          </p:nvSpPr>
          <p:spPr>
            <a:xfrm>
              <a:off x="6038025" y="4574850"/>
              <a:ext cx="634100" cy="202975"/>
            </a:xfrm>
            <a:custGeom>
              <a:rect b="b" l="l" r="r" t="t"/>
              <a:pathLst>
                <a:path extrusionOk="0" h="8119" w="25364">
                  <a:moveTo>
                    <a:pt x="14613" y="1"/>
                  </a:moveTo>
                  <a:lnTo>
                    <a:pt x="12155" y="220"/>
                  </a:lnTo>
                  <a:lnTo>
                    <a:pt x="12111" y="220"/>
                  </a:lnTo>
                  <a:lnTo>
                    <a:pt x="11014" y="571"/>
                  </a:lnTo>
                  <a:lnTo>
                    <a:pt x="10970" y="615"/>
                  </a:lnTo>
                  <a:lnTo>
                    <a:pt x="10181" y="1229"/>
                  </a:lnTo>
                  <a:lnTo>
                    <a:pt x="8162" y="2853"/>
                  </a:lnTo>
                  <a:lnTo>
                    <a:pt x="6319" y="3818"/>
                  </a:lnTo>
                  <a:lnTo>
                    <a:pt x="5573" y="4082"/>
                  </a:lnTo>
                  <a:lnTo>
                    <a:pt x="4915" y="4301"/>
                  </a:lnTo>
                  <a:lnTo>
                    <a:pt x="4345" y="4389"/>
                  </a:lnTo>
                  <a:lnTo>
                    <a:pt x="3862" y="4476"/>
                  </a:lnTo>
                  <a:lnTo>
                    <a:pt x="3379" y="4520"/>
                  </a:lnTo>
                  <a:lnTo>
                    <a:pt x="2940" y="4652"/>
                  </a:lnTo>
                  <a:lnTo>
                    <a:pt x="2545" y="4784"/>
                  </a:lnTo>
                  <a:lnTo>
                    <a:pt x="2151" y="5003"/>
                  </a:lnTo>
                  <a:lnTo>
                    <a:pt x="1756" y="5398"/>
                  </a:lnTo>
                  <a:lnTo>
                    <a:pt x="1317" y="5881"/>
                  </a:lnTo>
                  <a:lnTo>
                    <a:pt x="922" y="6583"/>
                  </a:lnTo>
                  <a:lnTo>
                    <a:pt x="439" y="7504"/>
                  </a:lnTo>
                  <a:lnTo>
                    <a:pt x="88" y="7811"/>
                  </a:lnTo>
                  <a:lnTo>
                    <a:pt x="44" y="7855"/>
                  </a:lnTo>
                  <a:lnTo>
                    <a:pt x="0" y="7943"/>
                  </a:lnTo>
                  <a:lnTo>
                    <a:pt x="0" y="7987"/>
                  </a:lnTo>
                  <a:lnTo>
                    <a:pt x="44" y="8075"/>
                  </a:lnTo>
                  <a:lnTo>
                    <a:pt x="132" y="8119"/>
                  </a:lnTo>
                  <a:lnTo>
                    <a:pt x="176" y="8119"/>
                  </a:lnTo>
                  <a:lnTo>
                    <a:pt x="308" y="8075"/>
                  </a:lnTo>
                  <a:lnTo>
                    <a:pt x="702" y="7724"/>
                  </a:lnTo>
                  <a:lnTo>
                    <a:pt x="746" y="7680"/>
                  </a:lnTo>
                  <a:lnTo>
                    <a:pt x="1185" y="6802"/>
                  </a:lnTo>
                  <a:lnTo>
                    <a:pt x="1580" y="6144"/>
                  </a:lnTo>
                  <a:lnTo>
                    <a:pt x="1931" y="5661"/>
                  </a:lnTo>
                  <a:lnTo>
                    <a:pt x="2282" y="5354"/>
                  </a:lnTo>
                  <a:lnTo>
                    <a:pt x="2677" y="5135"/>
                  </a:lnTo>
                  <a:lnTo>
                    <a:pt x="3028" y="4959"/>
                  </a:lnTo>
                  <a:lnTo>
                    <a:pt x="3467" y="4871"/>
                  </a:lnTo>
                  <a:lnTo>
                    <a:pt x="3906" y="4827"/>
                  </a:lnTo>
                  <a:lnTo>
                    <a:pt x="4432" y="4740"/>
                  </a:lnTo>
                  <a:lnTo>
                    <a:pt x="5003" y="4608"/>
                  </a:lnTo>
                  <a:lnTo>
                    <a:pt x="5705" y="4433"/>
                  </a:lnTo>
                  <a:lnTo>
                    <a:pt x="6451" y="4125"/>
                  </a:lnTo>
                  <a:lnTo>
                    <a:pt x="8338" y="3160"/>
                  </a:lnTo>
                  <a:lnTo>
                    <a:pt x="8382" y="3116"/>
                  </a:lnTo>
                  <a:lnTo>
                    <a:pt x="10400" y="1493"/>
                  </a:lnTo>
                  <a:lnTo>
                    <a:pt x="11146" y="878"/>
                  </a:lnTo>
                  <a:lnTo>
                    <a:pt x="12199" y="571"/>
                  </a:lnTo>
                  <a:lnTo>
                    <a:pt x="14656" y="352"/>
                  </a:lnTo>
                  <a:lnTo>
                    <a:pt x="17947" y="396"/>
                  </a:lnTo>
                  <a:lnTo>
                    <a:pt x="21063" y="747"/>
                  </a:lnTo>
                  <a:lnTo>
                    <a:pt x="22204" y="1054"/>
                  </a:lnTo>
                  <a:lnTo>
                    <a:pt x="23652" y="1844"/>
                  </a:lnTo>
                  <a:lnTo>
                    <a:pt x="24705" y="2721"/>
                  </a:lnTo>
                  <a:lnTo>
                    <a:pt x="24749" y="2721"/>
                  </a:lnTo>
                  <a:lnTo>
                    <a:pt x="25144" y="2853"/>
                  </a:lnTo>
                  <a:lnTo>
                    <a:pt x="25188" y="2853"/>
                  </a:lnTo>
                  <a:lnTo>
                    <a:pt x="25276" y="2809"/>
                  </a:lnTo>
                  <a:lnTo>
                    <a:pt x="25319" y="2765"/>
                  </a:lnTo>
                  <a:lnTo>
                    <a:pt x="25363" y="2721"/>
                  </a:lnTo>
                  <a:lnTo>
                    <a:pt x="25363" y="2633"/>
                  </a:lnTo>
                  <a:lnTo>
                    <a:pt x="25319" y="2590"/>
                  </a:lnTo>
                  <a:lnTo>
                    <a:pt x="25276" y="2546"/>
                  </a:lnTo>
                  <a:lnTo>
                    <a:pt x="25232" y="2502"/>
                  </a:lnTo>
                  <a:lnTo>
                    <a:pt x="24881" y="2414"/>
                  </a:lnTo>
                  <a:lnTo>
                    <a:pt x="23871" y="1580"/>
                  </a:lnTo>
                  <a:lnTo>
                    <a:pt x="23827" y="1536"/>
                  </a:lnTo>
                  <a:lnTo>
                    <a:pt x="22379" y="747"/>
                  </a:lnTo>
                  <a:lnTo>
                    <a:pt x="22336" y="747"/>
                  </a:lnTo>
                  <a:lnTo>
                    <a:pt x="21151" y="396"/>
                  </a:lnTo>
                  <a:lnTo>
                    <a:pt x="17991" y="45"/>
                  </a:lnTo>
                  <a:lnTo>
                    <a:pt x="14613"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 name="Google Shape;676;p7"/>
            <p:cNvSpPr/>
            <p:nvPr/>
          </p:nvSpPr>
          <p:spPr>
            <a:xfrm>
              <a:off x="5408325" y="4697725"/>
              <a:ext cx="1298900" cy="349975"/>
            </a:xfrm>
            <a:custGeom>
              <a:rect b="b" l="l" r="r" t="t"/>
              <a:pathLst>
                <a:path extrusionOk="0" h="13999" w="51956">
                  <a:moveTo>
                    <a:pt x="48621" y="0"/>
                  </a:moveTo>
                  <a:lnTo>
                    <a:pt x="45330" y="527"/>
                  </a:lnTo>
                  <a:lnTo>
                    <a:pt x="42916" y="922"/>
                  </a:lnTo>
                  <a:lnTo>
                    <a:pt x="40371" y="1273"/>
                  </a:lnTo>
                  <a:lnTo>
                    <a:pt x="35983" y="1755"/>
                  </a:lnTo>
                  <a:lnTo>
                    <a:pt x="31946" y="2414"/>
                  </a:lnTo>
                  <a:lnTo>
                    <a:pt x="29401" y="2721"/>
                  </a:lnTo>
                  <a:lnTo>
                    <a:pt x="29357" y="2721"/>
                  </a:lnTo>
                  <a:lnTo>
                    <a:pt x="27163" y="3774"/>
                  </a:lnTo>
                  <a:lnTo>
                    <a:pt x="27119" y="3774"/>
                  </a:lnTo>
                  <a:lnTo>
                    <a:pt x="25408" y="5003"/>
                  </a:lnTo>
                  <a:lnTo>
                    <a:pt x="21283" y="7943"/>
                  </a:lnTo>
                  <a:lnTo>
                    <a:pt x="20713" y="8074"/>
                  </a:lnTo>
                  <a:lnTo>
                    <a:pt x="17685" y="7986"/>
                  </a:lnTo>
                  <a:lnTo>
                    <a:pt x="15359" y="7811"/>
                  </a:lnTo>
                  <a:lnTo>
                    <a:pt x="11717" y="7372"/>
                  </a:lnTo>
                  <a:lnTo>
                    <a:pt x="9567" y="6977"/>
                  </a:lnTo>
                  <a:lnTo>
                    <a:pt x="9523" y="6977"/>
                  </a:lnTo>
                  <a:lnTo>
                    <a:pt x="8777" y="7197"/>
                  </a:lnTo>
                  <a:lnTo>
                    <a:pt x="6013" y="8162"/>
                  </a:lnTo>
                  <a:lnTo>
                    <a:pt x="6013" y="8206"/>
                  </a:lnTo>
                  <a:lnTo>
                    <a:pt x="5091" y="8732"/>
                  </a:lnTo>
                  <a:lnTo>
                    <a:pt x="5047" y="8776"/>
                  </a:lnTo>
                  <a:lnTo>
                    <a:pt x="3511" y="10488"/>
                  </a:lnTo>
                  <a:lnTo>
                    <a:pt x="1537" y="11760"/>
                  </a:lnTo>
                  <a:lnTo>
                    <a:pt x="1493" y="11804"/>
                  </a:lnTo>
                  <a:lnTo>
                    <a:pt x="45" y="13735"/>
                  </a:lnTo>
                  <a:lnTo>
                    <a:pt x="1" y="13779"/>
                  </a:lnTo>
                  <a:lnTo>
                    <a:pt x="1" y="13823"/>
                  </a:lnTo>
                  <a:lnTo>
                    <a:pt x="45" y="13910"/>
                  </a:lnTo>
                  <a:lnTo>
                    <a:pt x="89" y="13954"/>
                  </a:lnTo>
                  <a:lnTo>
                    <a:pt x="176" y="13998"/>
                  </a:lnTo>
                  <a:lnTo>
                    <a:pt x="264" y="13998"/>
                  </a:lnTo>
                  <a:lnTo>
                    <a:pt x="308" y="13910"/>
                  </a:lnTo>
                  <a:lnTo>
                    <a:pt x="1756" y="12023"/>
                  </a:lnTo>
                  <a:lnTo>
                    <a:pt x="3731" y="10751"/>
                  </a:lnTo>
                  <a:lnTo>
                    <a:pt x="5310" y="9040"/>
                  </a:lnTo>
                  <a:lnTo>
                    <a:pt x="6144" y="8513"/>
                  </a:lnTo>
                  <a:lnTo>
                    <a:pt x="8865" y="7504"/>
                  </a:lnTo>
                  <a:lnTo>
                    <a:pt x="9567" y="7328"/>
                  </a:lnTo>
                  <a:lnTo>
                    <a:pt x="11673" y="7723"/>
                  </a:lnTo>
                  <a:lnTo>
                    <a:pt x="15315" y="8162"/>
                  </a:lnTo>
                  <a:lnTo>
                    <a:pt x="17641" y="8338"/>
                  </a:lnTo>
                  <a:lnTo>
                    <a:pt x="20713" y="8425"/>
                  </a:lnTo>
                  <a:lnTo>
                    <a:pt x="20800" y="8425"/>
                  </a:lnTo>
                  <a:lnTo>
                    <a:pt x="21415" y="8250"/>
                  </a:lnTo>
                  <a:lnTo>
                    <a:pt x="21459" y="8250"/>
                  </a:lnTo>
                  <a:lnTo>
                    <a:pt x="25627" y="5310"/>
                  </a:lnTo>
                  <a:lnTo>
                    <a:pt x="27295" y="4081"/>
                  </a:lnTo>
                  <a:lnTo>
                    <a:pt x="29489" y="3072"/>
                  </a:lnTo>
                  <a:lnTo>
                    <a:pt x="31990" y="2765"/>
                  </a:lnTo>
                  <a:lnTo>
                    <a:pt x="36027" y="2107"/>
                  </a:lnTo>
                  <a:lnTo>
                    <a:pt x="40415" y="1624"/>
                  </a:lnTo>
                  <a:lnTo>
                    <a:pt x="43004" y="1273"/>
                  </a:lnTo>
                  <a:lnTo>
                    <a:pt x="45417" y="878"/>
                  </a:lnTo>
                  <a:lnTo>
                    <a:pt x="48664" y="351"/>
                  </a:lnTo>
                  <a:lnTo>
                    <a:pt x="51736" y="1053"/>
                  </a:lnTo>
                  <a:lnTo>
                    <a:pt x="51868" y="1053"/>
                  </a:lnTo>
                  <a:lnTo>
                    <a:pt x="51912" y="1009"/>
                  </a:lnTo>
                  <a:lnTo>
                    <a:pt x="51955" y="922"/>
                  </a:lnTo>
                  <a:lnTo>
                    <a:pt x="51955" y="878"/>
                  </a:lnTo>
                  <a:lnTo>
                    <a:pt x="51912" y="790"/>
                  </a:lnTo>
                  <a:lnTo>
                    <a:pt x="51868" y="746"/>
                  </a:lnTo>
                  <a:lnTo>
                    <a:pt x="51824" y="702"/>
                  </a:lnTo>
                  <a:lnTo>
                    <a:pt x="48708" y="44"/>
                  </a:lnTo>
                  <a:lnTo>
                    <a:pt x="48621"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 name="Google Shape;677;p7"/>
            <p:cNvSpPr/>
            <p:nvPr/>
          </p:nvSpPr>
          <p:spPr>
            <a:xfrm>
              <a:off x="5018900" y="3079625"/>
              <a:ext cx="854600" cy="1977925"/>
            </a:xfrm>
            <a:custGeom>
              <a:rect b="b" l="l" r="r" t="t"/>
              <a:pathLst>
                <a:path extrusionOk="0" h="79117" w="34184">
                  <a:moveTo>
                    <a:pt x="34052" y="1"/>
                  </a:moveTo>
                  <a:lnTo>
                    <a:pt x="33964" y="45"/>
                  </a:lnTo>
                  <a:lnTo>
                    <a:pt x="33920" y="45"/>
                  </a:lnTo>
                  <a:lnTo>
                    <a:pt x="31507" y="2063"/>
                  </a:lnTo>
                  <a:lnTo>
                    <a:pt x="28567" y="4433"/>
                  </a:lnTo>
                  <a:lnTo>
                    <a:pt x="23784" y="8250"/>
                  </a:lnTo>
                  <a:lnTo>
                    <a:pt x="20712" y="10357"/>
                  </a:lnTo>
                  <a:lnTo>
                    <a:pt x="17816" y="11497"/>
                  </a:lnTo>
                  <a:lnTo>
                    <a:pt x="14174" y="12770"/>
                  </a:lnTo>
                  <a:lnTo>
                    <a:pt x="14130" y="12770"/>
                  </a:lnTo>
                  <a:lnTo>
                    <a:pt x="12155" y="13735"/>
                  </a:lnTo>
                  <a:lnTo>
                    <a:pt x="10093" y="14306"/>
                  </a:lnTo>
                  <a:lnTo>
                    <a:pt x="6275" y="16456"/>
                  </a:lnTo>
                  <a:lnTo>
                    <a:pt x="6231" y="16500"/>
                  </a:lnTo>
                  <a:lnTo>
                    <a:pt x="5661" y="17070"/>
                  </a:lnTo>
                  <a:lnTo>
                    <a:pt x="5661" y="17158"/>
                  </a:lnTo>
                  <a:lnTo>
                    <a:pt x="5090" y="18650"/>
                  </a:lnTo>
                  <a:lnTo>
                    <a:pt x="4432" y="21678"/>
                  </a:lnTo>
                  <a:lnTo>
                    <a:pt x="4432" y="21722"/>
                  </a:lnTo>
                  <a:lnTo>
                    <a:pt x="4432" y="23696"/>
                  </a:lnTo>
                  <a:lnTo>
                    <a:pt x="4432" y="23740"/>
                  </a:lnTo>
                  <a:lnTo>
                    <a:pt x="4783" y="25846"/>
                  </a:lnTo>
                  <a:lnTo>
                    <a:pt x="5134" y="27382"/>
                  </a:lnTo>
                  <a:lnTo>
                    <a:pt x="5442" y="28742"/>
                  </a:lnTo>
                  <a:lnTo>
                    <a:pt x="5661" y="30015"/>
                  </a:lnTo>
                  <a:lnTo>
                    <a:pt x="5793" y="31244"/>
                  </a:lnTo>
                  <a:lnTo>
                    <a:pt x="5880" y="32516"/>
                  </a:lnTo>
                  <a:lnTo>
                    <a:pt x="5836" y="33789"/>
                  </a:lnTo>
                  <a:lnTo>
                    <a:pt x="5749" y="35149"/>
                  </a:lnTo>
                  <a:lnTo>
                    <a:pt x="5573" y="36685"/>
                  </a:lnTo>
                  <a:lnTo>
                    <a:pt x="5310" y="39230"/>
                  </a:lnTo>
                  <a:lnTo>
                    <a:pt x="5003" y="41731"/>
                  </a:lnTo>
                  <a:lnTo>
                    <a:pt x="4520" y="45066"/>
                  </a:lnTo>
                  <a:lnTo>
                    <a:pt x="3686" y="48489"/>
                  </a:lnTo>
                  <a:lnTo>
                    <a:pt x="3291" y="51429"/>
                  </a:lnTo>
                  <a:lnTo>
                    <a:pt x="3116" y="53886"/>
                  </a:lnTo>
                  <a:lnTo>
                    <a:pt x="2853" y="55553"/>
                  </a:lnTo>
                  <a:lnTo>
                    <a:pt x="2107" y="57967"/>
                  </a:lnTo>
                  <a:lnTo>
                    <a:pt x="1185" y="60468"/>
                  </a:lnTo>
                  <a:lnTo>
                    <a:pt x="44" y="64593"/>
                  </a:lnTo>
                  <a:lnTo>
                    <a:pt x="44" y="64636"/>
                  </a:lnTo>
                  <a:lnTo>
                    <a:pt x="0" y="66611"/>
                  </a:lnTo>
                  <a:lnTo>
                    <a:pt x="88" y="69332"/>
                  </a:lnTo>
                  <a:lnTo>
                    <a:pt x="132" y="69419"/>
                  </a:lnTo>
                  <a:lnTo>
                    <a:pt x="1975" y="71701"/>
                  </a:lnTo>
                  <a:lnTo>
                    <a:pt x="5134" y="75168"/>
                  </a:lnTo>
                  <a:lnTo>
                    <a:pt x="7153" y="77274"/>
                  </a:lnTo>
                  <a:lnTo>
                    <a:pt x="8864" y="79029"/>
                  </a:lnTo>
                  <a:lnTo>
                    <a:pt x="8908" y="79073"/>
                  </a:lnTo>
                  <a:lnTo>
                    <a:pt x="8996" y="79117"/>
                  </a:lnTo>
                  <a:lnTo>
                    <a:pt x="9040" y="79073"/>
                  </a:lnTo>
                  <a:lnTo>
                    <a:pt x="9127" y="79029"/>
                  </a:lnTo>
                  <a:lnTo>
                    <a:pt x="9171" y="78985"/>
                  </a:lnTo>
                  <a:lnTo>
                    <a:pt x="9171" y="78941"/>
                  </a:lnTo>
                  <a:lnTo>
                    <a:pt x="9171" y="78854"/>
                  </a:lnTo>
                  <a:lnTo>
                    <a:pt x="9127" y="78810"/>
                  </a:lnTo>
                  <a:lnTo>
                    <a:pt x="5398" y="74948"/>
                  </a:lnTo>
                  <a:lnTo>
                    <a:pt x="2238" y="71482"/>
                  </a:lnTo>
                  <a:lnTo>
                    <a:pt x="439" y="69244"/>
                  </a:lnTo>
                  <a:lnTo>
                    <a:pt x="351" y="66611"/>
                  </a:lnTo>
                  <a:lnTo>
                    <a:pt x="395" y="64680"/>
                  </a:lnTo>
                  <a:lnTo>
                    <a:pt x="1492" y="60599"/>
                  </a:lnTo>
                  <a:lnTo>
                    <a:pt x="2458" y="58098"/>
                  </a:lnTo>
                  <a:lnTo>
                    <a:pt x="3204" y="55641"/>
                  </a:lnTo>
                  <a:lnTo>
                    <a:pt x="3467" y="53886"/>
                  </a:lnTo>
                  <a:lnTo>
                    <a:pt x="3642" y="51429"/>
                  </a:lnTo>
                  <a:lnTo>
                    <a:pt x="4037" y="48532"/>
                  </a:lnTo>
                  <a:lnTo>
                    <a:pt x="4827" y="45110"/>
                  </a:lnTo>
                  <a:lnTo>
                    <a:pt x="5354" y="41775"/>
                  </a:lnTo>
                  <a:lnTo>
                    <a:pt x="5661" y="39274"/>
                  </a:lnTo>
                  <a:lnTo>
                    <a:pt x="5924" y="36729"/>
                  </a:lnTo>
                  <a:lnTo>
                    <a:pt x="6100" y="35193"/>
                  </a:lnTo>
                  <a:lnTo>
                    <a:pt x="6188" y="33789"/>
                  </a:lnTo>
                  <a:lnTo>
                    <a:pt x="6231" y="32472"/>
                  </a:lnTo>
                  <a:lnTo>
                    <a:pt x="6144" y="31244"/>
                  </a:lnTo>
                  <a:lnTo>
                    <a:pt x="6012" y="30015"/>
                  </a:lnTo>
                  <a:lnTo>
                    <a:pt x="5793" y="28699"/>
                  </a:lnTo>
                  <a:lnTo>
                    <a:pt x="5485" y="27294"/>
                  </a:lnTo>
                  <a:lnTo>
                    <a:pt x="5090" y="25759"/>
                  </a:lnTo>
                  <a:lnTo>
                    <a:pt x="4783" y="23696"/>
                  </a:lnTo>
                  <a:lnTo>
                    <a:pt x="4783" y="21765"/>
                  </a:lnTo>
                  <a:lnTo>
                    <a:pt x="5442" y="18738"/>
                  </a:lnTo>
                  <a:lnTo>
                    <a:pt x="5968" y="17290"/>
                  </a:lnTo>
                  <a:lnTo>
                    <a:pt x="6451" y="16719"/>
                  </a:lnTo>
                  <a:lnTo>
                    <a:pt x="10225" y="14613"/>
                  </a:lnTo>
                  <a:lnTo>
                    <a:pt x="12287" y="14042"/>
                  </a:lnTo>
                  <a:lnTo>
                    <a:pt x="12331" y="14042"/>
                  </a:lnTo>
                  <a:lnTo>
                    <a:pt x="14305" y="13121"/>
                  </a:lnTo>
                  <a:lnTo>
                    <a:pt x="17947" y="11805"/>
                  </a:lnTo>
                  <a:lnTo>
                    <a:pt x="20844" y="10664"/>
                  </a:lnTo>
                  <a:lnTo>
                    <a:pt x="20887" y="10664"/>
                  </a:lnTo>
                  <a:lnTo>
                    <a:pt x="24003" y="8514"/>
                  </a:lnTo>
                  <a:lnTo>
                    <a:pt x="28786" y="4696"/>
                  </a:lnTo>
                  <a:lnTo>
                    <a:pt x="31726" y="2326"/>
                  </a:lnTo>
                  <a:lnTo>
                    <a:pt x="34139" y="352"/>
                  </a:lnTo>
                  <a:lnTo>
                    <a:pt x="34183" y="264"/>
                  </a:lnTo>
                  <a:lnTo>
                    <a:pt x="34183" y="220"/>
                  </a:lnTo>
                  <a:lnTo>
                    <a:pt x="34183" y="132"/>
                  </a:lnTo>
                  <a:lnTo>
                    <a:pt x="34139" y="89"/>
                  </a:lnTo>
                  <a:lnTo>
                    <a:pt x="34096" y="45"/>
                  </a:lnTo>
                  <a:lnTo>
                    <a:pt x="34052"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 name="Google Shape;678;p7"/>
            <p:cNvSpPr/>
            <p:nvPr/>
          </p:nvSpPr>
          <p:spPr>
            <a:xfrm>
              <a:off x="5485125" y="4868850"/>
              <a:ext cx="646175" cy="158000"/>
            </a:xfrm>
            <a:custGeom>
              <a:rect b="b" l="l" r="r" t="t"/>
              <a:pathLst>
                <a:path extrusionOk="0" h="6320" w="25847">
                  <a:moveTo>
                    <a:pt x="25627" y="1"/>
                  </a:moveTo>
                  <a:lnTo>
                    <a:pt x="24179" y="176"/>
                  </a:lnTo>
                  <a:lnTo>
                    <a:pt x="24135" y="176"/>
                  </a:lnTo>
                  <a:lnTo>
                    <a:pt x="22775" y="659"/>
                  </a:lnTo>
                  <a:lnTo>
                    <a:pt x="22731" y="703"/>
                  </a:lnTo>
                  <a:lnTo>
                    <a:pt x="21239" y="1449"/>
                  </a:lnTo>
                  <a:lnTo>
                    <a:pt x="18035" y="3511"/>
                  </a:lnTo>
                  <a:lnTo>
                    <a:pt x="17465" y="3687"/>
                  </a:lnTo>
                  <a:lnTo>
                    <a:pt x="14393" y="3555"/>
                  </a:lnTo>
                  <a:lnTo>
                    <a:pt x="11936" y="3423"/>
                  </a:lnTo>
                  <a:lnTo>
                    <a:pt x="7811" y="3204"/>
                  </a:lnTo>
                  <a:lnTo>
                    <a:pt x="4827" y="3204"/>
                  </a:lnTo>
                  <a:lnTo>
                    <a:pt x="4740" y="3248"/>
                  </a:lnTo>
                  <a:lnTo>
                    <a:pt x="3292" y="4169"/>
                  </a:lnTo>
                  <a:lnTo>
                    <a:pt x="88" y="5968"/>
                  </a:lnTo>
                  <a:lnTo>
                    <a:pt x="1" y="6012"/>
                  </a:lnTo>
                  <a:lnTo>
                    <a:pt x="1" y="6056"/>
                  </a:lnTo>
                  <a:lnTo>
                    <a:pt x="1" y="6144"/>
                  </a:lnTo>
                  <a:lnTo>
                    <a:pt x="1" y="6188"/>
                  </a:lnTo>
                  <a:lnTo>
                    <a:pt x="88" y="6275"/>
                  </a:lnTo>
                  <a:lnTo>
                    <a:pt x="176" y="6319"/>
                  </a:lnTo>
                  <a:lnTo>
                    <a:pt x="264" y="6275"/>
                  </a:lnTo>
                  <a:lnTo>
                    <a:pt x="3467" y="4432"/>
                  </a:lnTo>
                  <a:lnTo>
                    <a:pt x="4871" y="3555"/>
                  </a:lnTo>
                  <a:lnTo>
                    <a:pt x="7767" y="3555"/>
                  </a:lnTo>
                  <a:lnTo>
                    <a:pt x="11892" y="3774"/>
                  </a:lnTo>
                  <a:lnTo>
                    <a:pt x="14350" y="3906"/>
                  </a:lnTo>
                  <a:lnTo>
                    <a:pt x="17465" y="4038"/>
                  </a:lnTo>
                  <a:lnTo>
                    <a:pt x="17509" y="4038"/>
                  </a:lnTo>
                  <a:lnTo>
                    <a:pt x="18167" y="3862"/>
                  </a:lnTo>
                  <a:lnTo>
                    <a:pt x="18211" y="3818"/>
                  </a:lnTo>
                  <a:lnTo>
                    <a:pt x="21414" y="1756"/>
                  </a:lnTo>
                  <a:lnTo>
                    <a:pt x="22862" y="1010"/>
                  </a:lnTo>
                  <a:lnTo>
                    <a:pt x="24267" y="527"/>
                  </a:lnTo>
                  <a:lnTo>
                    <a:pt x="25671" y="352"/>
                  </a:lnTo>
                  <a:lnTo>
                    <a:pt x="25758" y="352"/>
                  </a:lnTo>
                  <a:lnTo>
                    <a:pt x="25802" y="308"/>
                  </a:lnTo>
                  <a:lnTo>
                    <a:pt x="25846" y="220"/>
                  </a:lnTo>
                  <a:lnTo>
                    <a:pt x="25846" y="176"/>
                  </a:lnTo>
                  <a:lnTo>
                    <a:pt x="25802" y="88"/>
                  </a:lnTo>
                  <a:lnTo>
                    <a:pt x="25758" y="44"/>
                  </a:lnTo>
                  <a:lnTo>
                    <a:pt x="25715"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 name="Google Shape;679;p7"/>
            <p:cNvSpPr/>
            <p:nvPr/>
          </p:nvSpPr>
          <p:spPr>
            <a:xfrm>
              <a:off x="4868600" y="2894225"/>
              <a:ext cx="799750" cy="2106300"/>
            </a:xfrm>
            <a:custGeom>
              <a:rect b="b" l="l" r="r" t="t"/>
              <a:pathLst>
                <a:path extrusionOk="0" h="84252" w="31990">
                  <a:moveTo>
                    <a:pt x="31770" y="1"/>
                  </a:moveTo>
                  <a:lnTo>
                    <a:pt x="31682" y="45"/>
                  </a:lnTo>
                  <a:lnTo>
                    <a:pt x="30147" y="1186"/>
                  </a:lnTo>
                  <a:lnTo>
                    <a:pt x="27689" y="2897"/>
                  </a:lnTo>
                  <a:lnTo>
                    <a:pt x="27645" y="2941"/>
                  </a:lnTo>
                  <a:lnTo>
                    <a:pt x="25978" y="7197"/>
                  </a:lnTo>
                  <a:lnTo>
                    <a:pt x="25495" y="8514"/>
                  </a:lnTo>
                  <a:lnTo>
                    <a:pt x="25144" y="9172"/>
                  </a:lnTo>
                  <a:lnTo>
                    <a:pt x="21897" y="11498"/>
                  </a:lnTo>
                  <a:lnTo>
                    <a:pt x="17641" y="15096"/>
                  </a:lnTo>
                  <a:lnTo>
                    <a:pt x="15447" y="15973"/>
                  </a:lnTo>
                  <a:lnTo>
                    <a:pt x="15447" y="16017"/>
                  </a:lnTo>
                  <a:lnTo>
                    <a:pt x="11805" y="18475"/>
                  </a:lnTo>
                  <a:lnTo>
                    <a:pt x="9918" y="19528"/>
                  </a:lnTo>
                  <a:lnTo>
                    <a:pt x="7417" y="20361"/>
                  </a:lnTo>
                  <a:lnTo>
                    <a:pt x="7417" y="20405"/>
                  </a:lnTo>
                  <a:lnTo>
                    <a:pt x="5223" y="21810"/>
                  </a:lnTo>
                  <a:lnTo>
                    <a:pt x="3906" y="22775"/>
                  </a:lnTo>
                  <a:lnTo>
                    <a:pt x="1888" y="23828"/>
                  </a:lnTo>
                  <a:lnTo>
                    <a:pt x="1844" y="23916"/>
                  </a:lnTo>
                  <a:lnTo>
                    <a:pt x="1493" y="24618"/>
                  </a:lnTo>
                  <a:lnTo>
                    <a:pt x="1449" y="24706"/>
                  </a:lnTo>
                  <a:lnTo>
                    <a:pt x="1405" y="25276"/>
                  </a:lnTo>
                  <a:lnTo>
                    <a:pt x="1449" y="25364"/>
                  </a:lnTo>
                  <a:lnTo>
                    <a:pt x="1844" y="26066"/>
                  </a:lnTo>
                  <a:lnTo>
                    <a:pt x="4125" y="34798"/>
                  </a:lnTo>
                  <a:lnTo>
                    <a:pt x="4564" y="37782"/>
                  </a:lnTo>
                  <a:lnTo>
                    <a:pt x="4652" y="41249"/>
                  </a:lnTo>
                  <a:lnTo>
                    <a:pt x="4520" y="44715"/>
                  </a:lnTo>
                  <a:lnTo>
                    <a:pt x="4345" y="47436"/>
                  </a:lnTo>
                  <a:lnTo>
                    <a:pt x="4125" y="51209"/>
                  </a:lnTo>
                  <a:lnTo>
                    <a:pt x="3555" y="55861"/>
                  </a:lnTo>
                  <a:lnTo>
                    <a:pt x="2765" y="61916"/>
                  </a:lnTo>
                  <a:lnTo>
                    <a:pt x="2195" y="64812"/>
                  </a:lnTo>
                  <a:lnTo>
                    <a:pt x="1449" y="67270"/>
                  </a:lnTo>
                  <a:lnTo>
                    <a:pt x="966" y="69376"/>
                  </a:lnTo>
                  <a:lnTo>
                    <a:pt x="220" y="71833"/>
                  </a:lnTo>
                  <a:lnTo>
                    <a:pt x="45" y="74247"/>
                  </a:lnTo>
                  <a:lnTo>
                    <a:pt x="1" y="76748"/>
                  </a:lnTo>
                  <a:lnTo>
                    <a:pt x="1" y="76792"/>
                  </a:lnTo>
                  <a:lnTo>
                    <a:pt x="176" y="78020"/>
                  </a:lnTo>
                  <a:lnTo>
                    <a:pt x="176" y="78064"/>
                  </a:lnTo>
                  <a:lnTo>
                    <a:pt x="966" y="80653"/>
                  </a:lnTo>
                  <a:lnTo>
                    <a:pt x="1537" y="82189"/>
                  </a:lnTo>
                  <a:lnTo>
                    <a:pt x="1580" y="82233"/>
                  </a:lnTo>
                  <a:lnTo>
                    <a:pt x="2063" y="82935"/>
                  </a:lnTo>
                  <a:lnTo>
                    <a:pt x="2107" y="82979"/>
                  </a:lnTo>
                  <a:lnTo>
                    <a:pt x="3950" y="84207"/>
                  </a:lnTo>
                  <a:lnTo>
                    <a:pt x="4082" y="84251"/>
                  </a:lnTo>
                  <a:lnTo>
                    <a:pt x="4125" y="84251"/>
                  </a:lnTo>
                  <a:lnTo>
                    <a:pt x="4213" y="84163"/>
                  </a:lnTo>
                  <a:lnTo>
                    <a:pt x="4213" y="84120"/>
                  </a:lnTo>
                  <a:lnTo>
                    <a:pt x="4213" y="84032"/>
                  </a:lnTo>
                  <a:lnTo>
                    <a:pt x="4213" y="83988"/>
                  </a:lnTo>
                  <a:lnTo>
                    <a:pt x="4169" y="83944"/>
                  </a:lnTo>
                  <a:lnTo>
                    <a:pt x="2326" y="82715"/>
                  </a:lnTo>
                  <a:lnTo>
                    <a:pt x="1844" y="82057"/>
                  </a:lnTo>
                  <a:lnTo>
                    <a:pt x="1273" y="80565"/>
                  </a:lnTo>
                  <a:lnTo>
                    <a:pt x="527" y="77976"/>
                  </a:lnTo>
                  <a:lnTo>
                    <a:pt x="352" y="76748"/>
                  </a:lnTo>
                  <a:lnTo>
                    <a:pt x="396" y="74290"/>
                  </a:lnTo>
                  <a:lnTo>
                    <a:pt x="571" y="71921"/>
                  </a:lnTo>
                  <a:lnTo>
                    <a:pt x="1273" y="69464"/>
                  </a:lnTo>
                  <a:lnTo>
                    <a:pt x="1756" y="67357"/>
                  </a:lnTo>
                  <a:lnTo>
                    <a:pt x="2546" y="64900"/>
                  </a:lnTo>
                  <a:lnTo>
                    <a:pt x="2546" y="64856"/>
                  </a:lnTo>
                  <a:lnTo>
                    <a:pt x="3116" y="61960"/>
                  </a:lnTo>
                  <a:lnTo>
                    <a:pt x="3906" y="55905"/>
                  </a:lnTo>
                  <a:lnTo>
                    <a:pt x="4477" y="51253"/>
                  </a:lnTo>
                  <a:lnTo>
                    <a:pt x="4696" y="47480"/>
                  </a:lnTo>
                  <a:lnTo>
                    <a:pt x="4871" y="44759"/>
                  </a:lnTo>
                  <a:lnTo>
                    <a:pt x="5003" y="41249"/>
                  </a:lnTo>
                  <a:lnTo>
                    <a:pt x="4915" y="37782"/>
                  </a:lnTo>
                  <a:lnTo>
                    <a:pt x="4477" y="34710"/>
                  </a:lnTo>
                  <a:lnTo>
                    <a:pt x="2195" y="25978"/>
                  </a:lnTo>
                  <a:lnTo>
                    <a:pt x="2151" y="25934"/>
                  </a:lnTo>
                  <a:lnTo>
                    <a:pt x="1756" y="25232"/>
                  </a:lnTo>
                  <a:lnTo>
                    <a:pt x="1800" y="24749"/>
                  </a:lnTo>
                  <a:lnTo>
                    <a:pt x="2107" y="24135"/>
                  </a:lnTo>
                  <a:lnTo>
                    <a:pt x="4082" y="23082"/>
                  </a:lnTo>
                  <a:lnTo>
                    <a:pt x="5398" y="22117"/>
                  </a:lnTo>
                  <a:lnTo>
                    <a:pt x="7548" y="20713"/>
                  </a:lnTo>
                  <a:lnTo>
                    <a:pt x="10049" y="19835"/>
                  </a:lnTo>
                  <a:lnTo>
                    <a:pt x="10093" y="19835"/>
                  </a:lnTo>
                  <a:lnTo>
                    <a:pt x="12024" y="18782"/>
                  </a:lnTo>
                  <a:lnTo>
                    <a:pt x="15622" y="16324"/>
                  </a:lnTo>
                  <a:lnTo>
                    <a:pt x="17816" y="15447"/>
                  </a:lnTo>
                  <a:lnTo>
                    <a:pt x="17860" y="15403"/>
                  </a:lnTo>
                  <a:lnTo>
                    <a:pt x="22117" y="11761"/>
                  </a:lnTo>
                  <a:lnTo>
                    <a:pt x="25364" y="9435"/>
                  </a:lnTo>
                  <a:lnTo>
                    <a:pt x="25408" y="9391"/>
                  </a:lnTo>
                  <a:lnTo>
                    <a:pt x="25802" y="8689"/>
                  </a:lnTo>
                  <a:lnTo>
                    <a:pt x="25846" y="8645"/>
                  </a:lnTo>
                  <a:lnTo>
                    <a:pt x="26285" y="7329"/>
                  </a:lnTo>
                  <a:lnTo>
                    <a:pt x="27953" y="3160"/>
                  </a:lnTo>
                  <a:lnTo>
                    <a:pt x="30322" y="1493"/>
                  </a:lnTo>
                  <a:lnTo>
                    <a:pt x="31902" y="352"/>
                  </a:lnTo>
                  <a:lnTo>
                    <a:pt x="31946" y="264"/>
                  </a:lnTo>
                  <a:lnTo>
                    <a:pt x="31990" y="220"/>
                  </a:lnTo>
                  <a:lnTo>
                    <a:pt x="31990" y="133"/>
                  </a:lnTo>
                  <a:lnTo>
                    <a:pt x="31946" y="89"/>
                  </a:lnTo>
                  <a:lnTo>
                    <a:pt x="31902" y="45"/>
                  </a:lnTo>
                  <a:lnTo>
                    <a:pt x="31814"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 name="Google Shape;680;p7"/>
            <p:cNvSpPr/>
            <p:nvPr/>
          </p:nvSpPr>
          <p:spPr>
            <a:xfrm>
              <a:off x="5491700" y="4970875"/>
              <a:ext cx="615450" cy="109725"/>
            </a:xfrm>
            <a:custGeom>
              <a:rect b="b" l="l" r="r" t="t"/>
              <a:pathLst>
                <a:path extrusionOk="0" h="4389" w="24618">
                  <a:moveTo>
                    <a:pt x="24442" y="0"/>
                  </a:moveTo>
                  <a:lnTo>
                    <a:pt x="20976" y="176"/>
                  </a:lnTo>
                  <a:lnTo>
                    <a:pt x="20932" y="176"/>
                  </a:lnTo>
                  <a:lnTo>
                    <a:pt x="20098" y="395"/>
                  </a:lnTo>
                  <a:lnTo>
                    <a:pt x="20098" y="439"/>
                  </a:lnTo>
                  <a:lnTo>
                    <a:pt x="17202" y="2063"/>
                  </a:lnTo>
                  <a:lnTo>
                    <a:pt x="15535" y="2019"/>
                  </a:lnTo>
                  <a:lnTo>
                    <a:pt x="12858" y="1843"/>
                  </a:lnTo>
                  <a:lnTo>
                    <a:pt x="9698" y="1712"/>
                  </a:lnTo>
                  <a:lnTo>
                    <a:pt x="7197" y="1624"/>
                  </a:lnTo>
                  <a:lnTo>
                    <a:pt x="4170" y="1580"/>
                  </a:lnTo>
                  <a:lnTo>
                    <a:pt x="4082" y="1580"/>
                  </a:lnTo>
                  <a:lnTo>
                    <a:pt x="1186" y="3160"/>
                  </a:lnTo>
                  <a:lnTo>
                    <a:pt x="1142" y="3160"/>
                  </a:lnTo>
                  <a:lnTo>
                    <a:pt x="89" y="4081"/>
                  </a:lnTo>
                  <a:lnTo>
                    <a:pt x="45" y="4125"/>
                  </a:lnTo>
                  <a:lnTo>
                    <a:pt x="1" y="4213"/>
                  </a:lnTo>
                  <a:lnTo>
                    <a:pt x="1" y="4257"/>
                  </a:lnTo>
                  <a:lnTo>
                    <a:pt x="45" y="4345"/>
                  </a:lnTo>
                  <a:lnTo>
                    <a:pt x="132" y="4388"/>
                  </a:lnTo>
                  <a:lnTo>
                    <a:pt x="176" y="4388"/>
                  </a:lnTo>
                  <a:lnTo>
                    <a:pt x="308" y="4345"/>
                  </a:lnTo>
                  <a:lnTo>
                    <a:pt x="1361" y="3467"/>
                  </a:lnTo>
                  <a:lnTo>
                    <a:pt x="4213" y="1931"/>
                  </a:lnTo>
                  <a:lnTo>
                    <a:pt x="7197" y="1975"/>
                  </a:lnTo>
                  <a:lnTo>
                    <a:pt x="9698" y="2063"/>
                  </a:lnTo>
                  <a:lnTo>
                    <a:pt x="12858" y="2194"/>
                  </a:lnTo>
                  <a:lnTo>
                    <a:pt x="15535" y="2370"/>
                  </a:lnTo>
                  <a:lnTo>
                    <a:pt x="17202" y="2414"/>
                  </a:lnTo>
                  <a:lnTo>
                    <a:pt x="17334" y="2370"/>
                  </a:lnTo>
                  <a:lnTo>
                    <a:pt x="20230" y="746"/>
                  </a:lnTo>
                  <a:lnTo>
                    <a:pt x="21020" y="527"/>
                  </a:lnTo>
                  <a:lnTo>
                    <a:pt x="24442" y="351"/>
                  </a:lnTo>
                  <a:lnTo>
                    <a:pt x="24530" y="351"/>
                  </a:lnTo>
                  <a:lnTo>
                    <a:pt x="24574" y="308"/>
                  </a:lnTo>
                  <a:lnTo>
                    <a:pt x="24618" y="264"/>
                  </a:lnTo>
                  <a:lnTo>
                    <a:pt x="24618" y="176"/>
                  </a:lnTo>
                  <a:lnTo>
                    <a:pt x="24618" y="132"/>
                  </a:lnTo>
                  <a:lnTo>
                    <a:pt x="24574" y="44"/>
                  </a:lnTo>
                  <a:lnTo>
                    <a:pt x="24486" y="44"/>
                  </a:lnTo>
                  <a:lnTo>
                    <a:pt x="24442"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 name="Google Shape;681;p7"/>
            <p:cNvSpPr/>
            <p:nvPr/>
          </p:nvSpPr>
          <p:spPr>
            <a:xfrm>
              <a:off x="4734775" y="3421900"/>
              <a:ext cx="152500" cy="1580800"/>
            </a:xfrm>
            <a:custGeom>
              <a:rect b="b" l="l" r="r" t="t"/>
              <a:pathLst>
                <a:path extrusionOk="0" h="63232" w="6100">
                  <a:moveTo>
                    <a:pt x="5924" y="0"/>
                  </a:moveTo>
                  <a:lnTo>
                    <a:pt x="5880" y="44"/>
                  </a:lnTo>
                  <a:lnTo>
                    <a:pt x="5793" y="88"/>
                  </a:lnTo>
                  <a:lnTo>
                    <a:pt x="5749" y="132"/>
                  </a:lnTo>
                  <a:lnTo>
                    <a:pt x="4564" y="3028"/>
                  </a:lnTo>
                  <a:lnTo>
                    <a:pt x="3686" y="5485"/>
                  </a:lnTo>
                  <a:lnTo>
                    <a:pt x="2765" y="8031"/>
                  </a:lnTo>
                  <a:lnTo>
                    <a:pt x="2765" y="8118"/>
                  </a:lnTo>
                  <a:lnTo>
                    <a:pt x="2853" y="9917"/>
                  </a:lnTo>
                  <a:lnTo>
                    <a:pt x="3204" y="12331"/>
                  </a:lnTo>
                  <a:lnTo>
                    <a:pt x="3247" y="12375"/>
                  </a:lnTo>
                  <a:lnTo>
                    <a:pt x="3818" y="14613"/>
                  </a:lnTo>
                  <a:lnTo>
                    <a:pt x="3598" y="16280"/>
                  </a:lnTo>
                  <a:lnTo>
                    <a:pt x="3423" y="19001"/>
                  </a:lnTo>
                  <a:lnTo>
                    <a:pt x="3335" y="21414"/>
                  </a:lnTo>
                  <a:lnTo>
                    <a:pt x="2853" y="24178"/>
                  </a:lnTo>
                  <a:lnTo>
                    <a:pt x="2501" y="26329"/>
                  </a:lnTo>
                  <a:lnTo>
                    <a:pt x="2458" y="31331"/>
                  </a:lnTo>
                  <a:lnTo>
                    <a:pt x="2633" y="34490"/>
                  </a:lnTo>
                  <a:lnTo>
                    <a:pt x="2765" y="36202"/>
                  </a:lnTo>
                  <a:lnTo>
                    <a:pt x="2458" y="39932"/>
                  </a:lnTo>
                  <a:lnTo>
                    <a:pt x="2107" y="41336"/>
                  </a:lnTo>
                  <a:lnTo>
                    <a:pt x="834" y="44714"/>
                  </a:lnTo>
                  <a:lnTo>
                    <a:pt x="834" y="44758"/>
                  </a:lnTo>
                  <a:lnTo>
                    <a:pt x="571" y="45943"/>
                  </a:lnTo>
                  <a:lnTo>
                    <a:pt x="571" y="45987"/>
                  </a:lnTo>
                  <a:lnTo>
                    <a:pt x="615" y="48181"/>
                  </a:lnTo>
                  <a:lnTo>
                    <a:pt x="615" y="51560"/>
                  </a:lnTo>
                  <a:lnTo>
                    <a:pt x="176" y="53183"/>
                  </a:lnTo>
                  <a:lnTo>
                    <a:pt x="0" y="54544"/>
                  </a:lnTo>
                  <a:lnTo>
                    <a:pt x="0" y="54588"/>
                  </a:lnTo>
                  <a:lnTo>
                    <a:pt x="483" y="58668"/>
                  </a:lnTo>
                  <a:lnTo>
                    <a:pt x="834" y="61170"/>
                  </a:lnTo>
                  <a:lnTo>
                    <a:pt x="922" y="63056"/>
                  </a:lnTo>
                  <a:lnTo>
                    <a:pt x="922" y="63100"/>
                  </a:lnTo>
                  <a:lnTo>
                    <a:pt x="966" y="63188"/>
                  </a:lnTo>
                  <a:lnTo>
                    <a:pt x="1097" y="63232"/>
                  </a:lnTo>
                  <a:lnTo>
                    <a:pt x="1185" y="63188"/>
                  </a:lnTo>
                  <a:lnTo>
                    <a:pt x="1229" y="63188"/>
                  </a:lnTo>
                  <a:lnTo>
                    <a:pt x="1273" y="63100"/>
                  </a:lnTo>
                  <a:lnTo>
                    <a:pt x="1273" y="63056"/>
                  </a:lnTo>
                  <a:lnTo>
                    <a:pt x="1185" y="61170"/>
                  </a:lnTo>
                  <a:lnTo>
                    <a:pt x="1185" y="61126"/>
                  </a:lnTo>
                  <a:lnTo>
                    <a:pt x="834" y="58625"/>
                  </a:lnTo>
                  <a:lnTo>
                    <a:pt x="351" y="54544"/>
                  </a:lnTo>
                  <a:lnTo>
                    <a:pt x="527" y="53271"/>
                  </a:lnTo>
                  <a:lnTo>
                    <a:pt x="966" y="51648"/>
                  </a:lnTo>
                  <a:lnTo>
                    <a:pt x="966" y="51604"/>
                  </a:lnTo>
                  <a:lnTo>
                    <a:pt x="966" y="48137"/>
                  </a:lnTo>
                  <a:lnTo>
                    <a:pt x="922" y="45987"/>
                  </a:lnTo>
                  <a:lnTo>
                    <a:pt x="1185" y="44846"/>
                  </a:lnTo>
                  <a:lnTo>
                    <a:pt x="2414" y="41423"/>
                  </a:lnTo>
                  <a:lnTo>
                    <a:pt x="2458" y="41423"/>
                  </a:lnTo>
                  <a:lnTo>
                    <a:pt x="2765" y="40019"/>
                  </a:lnTo>
                  <a:lnTo>
                    <a:pt x="2765" y="39975"/>
                  </a:lnTo>
                  <a:lnTo>
                    <a:pt x="3116" y="36202"/>
                  </a:lnTo>
                  <a:lnTo>
                    <a:pt x="2984" y="34446"/>
                  </a:lnTo>
                  <a:lnTo>
                    <a:pt x="2809" y="31331"/>
                  </a:lnTo>
                  <a:lnTo>
                    <a:pt x="2853" y="26329"/>
                  </a:lnTo>
                  <a:lnTo>
                    <a:pt x="3204" y="24222"/>
                  </a:lnTo>
                  <a:lnTo>
                    <a:pt x="3686" y="21458"/>
                  </a:lnTo>
                  <a:lnTo>
                    <a:pt x="3774" y="19001"/>
                  </a:lnTo>
                  <a:lnTo>
                    <a:pt x="3950" y="16280"/>
                  </a:lnTo>
                  <a:lnTo>
                    <a:pt x="4169" y="14613"/>
                  </a:lnTo>
                  <a:lnTo>
                    <a:pt x="4169" y="14569"/>
                  </a:lnTo>
                  <a:lnTo>
                    <a:pt x="3555" y="12287"/>
                  </a:lnTo>
                  <a:lnTo>
                    <a:pt x="3204" y="9874"/>
                  </a:lnTo>
                  <a:lnTo>
                    <a:pt x="3116" y="8118"/>
                  </a:lnTo>
                  <a:lnTo>
                    <a:pt x="3993" y="5617"/>
                  </a:lnTo>
                  <a:lnTo>
                    <a:pt x="4915" y="3160"/>
                  </a:lnTo>
                  <a:lnTo>
                    <a:pt x="6100" y="264"/>
                  </a:lnTo>
                  <a:lnTo>
                    <a:pt x="6100" y="176"/>
                  </a:lnTo>
                  <a:lnTo>
                    <a:pt x="6100" y="132"/>
                  </a:lnTo>
                  <a:lnTo>
                    <a:pt x="6056" y="88"/>
                  </a:lnTo>
                  <a:lnTo>
                    <a:pt x="6012" y="44"/>
                  </a:lnTo>
                  <a:lnTo>
                    <a:pt x="5924"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 name="Google Shape;682;p7"/>
            <p:cNvSpPr/>
            <p:nvPr/>
          </p:nvSpPr>
          <p:spPr>
            <a:xfrm>
              <a:off x="5672725" y="5078375"/>
              <a:ext cx="263300" cy="31850"/>
            </a:xfrm>
            <a:custGeom>
              <a:rect b="b" l="l" r="r" t="t"/>
              <a:pathLst>
                <a:path extrusionOk="0" h="1274" w="10532">
                  <a:moveTo>
                    <a:pt x="10356" y="1"/>
                  </a:moveTo>
                  <a:lnTo>
                    <a:pt x="10312" y="45"/>
                  </a:lnTo>
                  <a:lnTo>
                    <a:pt x="9873" y="220"/>
                  </a:lnTo>
                  <a:lnTo>
                    <a:pt x="6100" y="176"/>
                  </a:lnTo>
                  <a:lnTo>
                    <a:pt x="6056" y="176"/>
                  </a:lnTo>
                  <a:lnTo>
                    <a:pt x="4739" y="308"/>
                  </a:lnTo>
                  <a:lnTo>
                    <a:pt x="176" y="922"/>
                  </a:lnTo>
                  <a:lnTo>
                    <a:pt x="88" y="922"/>
                  </a:lnTo>
                  <a:lnTo>
                    <a:pt x="44" y="966"/>
                  </a:lnTo>
                  <a:lnTo>
                    <a:pt x="0" y="1054"/>
                  </a:lnTo>
                  <a:lnTo>
                    <a:pt x="0" y="1098"/>
                  </a:lnTo>
                  <a:lnTo>
                    <a:pt x="88" y="1229"/>
                  </a:lnTo>
                  <a:lnTo>
                    <a:pt x="176" y="1273"/>
                  </a:lnTo>
                  <a:lnTo>
                    <a:pt x="220" y="1273"/>
                  </a:lnTo>
                  <a:lnTo>
                    <a:pt x="4783" y="659"/>
                  </a:lnTo>
                  <a:lnTo>
                    <a:pt x="6100" y="527"/>
                  </a:lnTo>
                  <a:lnTo>
                    <a:pt x="9917" y="571"/>
                  </a:lnTo>
                  <a:lnTo>
                    <a:pt x="9961" y="527"/>
                  </a:lnTo>
                  <a:lnTo>
                    <a:pt x="10444" y="352"/>
                  </a:lnTo>
                  <a:lnTo>
                    <a:pt x="10488" y="308"/>
                  </a:lnTo>
                  <a:lnTo>
                    <a:pt x="10531" y="264"/>
                  </a:lnTo>
                  <a:lnTo>
                    <a:pt x="10531" y="220"/>
                  </a:lnTo>
                  <a:lnTo>
                    <a:pt x="10531" y="132"/>
                  </a:lnTo>
                  <a:lnTo>
                    <a:pt x="10488" y="88"/>
                  </a:lnTo>
                  <a:lnTo>
                    <a:pt x="10444" y="45"/>
                  </a:lnTo>
                  <a:lnTo>
                    <a:pt x="10356"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 name="Google Shape;683;p7"/>
            <p:cNvSpPr/>
            <p:nvPr/>
          </p:nvSpPr>
          <p:spPr>
            <a:xfrm>
              <a:off x="4600925" y="3731250"/>
              <a:ext cx="119600" cy="1265975"/>
            </a:xfrm>
            <a:custGeom>
              <a:rect b="b" l="l" r="r" t="t"/>
              <a:pathLst>
                <a:path extrusionOk="0" h="50639" w="4784">
                  <a:moveTo>
                    <a:pt x="4521" y="1"/>
                  </a:moveTo>
                  <a:lnTo>
                    <a:pt x="4477" y="88"/>
                  </a:lnTo>
                  <a:lnTo>
                    <a:pt x="4433" y="132"/>
                  </a:lnTo>
                  <a:lnTo>
                    <a:pt x="3950" y="3379"/>
                  </a:lnTo>
                  <a:lnTo>
                    <a:pt x="3555" y="5222"/>
                  </a:lnTo>
                  <a:lnTo>
                    <a:pt x="3555" y="5266"/>
                  </a:lnTo>
                  <a:lnTo>
                    <a:pt x="3424" y="7460"/>
                  </a:lnTo>
                  <a:lnTo>
                    <a:pt x="3380" y="11234"/>
                  </a:lnTo>
                  <a:lnTo>
                    <a:pt x="3467" y="13779"/>
                  </a:lnTo>
                  <a:lnTo>
                    <a:pt x="3555" y="16105"/>
                  </a:lnTo>
                  <a:lnTo>
                    <a:pt x="3818" y="18299"/>
                  </a:lnTo>
                  <a:lnTo>
                    <a:pt x="3775" y="19484"/>
                  </a:lnTo>
                  <a:lnTo>
                    <a:pt x="3511" y="20581"/>
                  </a:lnTo>
                  <a:lnTo>
                    <a:pt x="2590" y="24310"/>
                  </a:lnTo>
                  <a:lnTo>
                    <a:pt x="2590" y="24354"/>
                  </a:lnTo>
                  <a:lnTo>
                    <a:pt x="2414" y="27206"/>
                  </a:lnTo>
                  <a:lnTo>
                    <a:pt x="2151" y="28523"/>
                  </a:lnTo>
                  <a:lnTo>
                    <a:pt x="659" y="31638"/>
                  </a:lnTo>
                  <a:lnTo>
                    <a:pt x="659" y="31682"/>
                  </a:lnTo>
                  <a:lnTo>
                    <a:pt x="308" y="32999"/>
                  </a:lnTo>
                  <a:lnTo>
                    <a:pt x="1" y="35280"/>
                  </a:lnTo>
                  <a:lnTo>
                    <a:pt x="1" y="35324"/>
                  </a:lnTo>
                  <a:lnTo>
                    <a:pt x="264" y="39054"/>
                  </a:lnTo>
                  <a:lnTo>
                    <a:pt x="176" y="41599"/>
                  </a:lnTo>
                  <a:lnTo>
                    <a:pt x="176" y="41643"/>
                  </a:lnTo>
                  <a:lnTo>
                    <a:pt x="527" y="43837"/>
                  </a:lnTo>
                  <a:lnTo>
                    <a:pt x="922" y="45899"/>
                  </a:lnTo>
                  <a:lnTo>
                    <a:pt x="922" y="45943"/>
                  </a:lnTo>
                  <a:lnTo>
                    <a:pt x="2458" y="48796"/>
                  </a:lnTo>
                  <a:lnTo>
                    <a:pt x="3380" y="50551"/>
                  </a:lnTo>
                  <a:lnTo>
                    <a:pt x="3467" y="50595"/>
                  </a:lnTo>
                  <a:lnTo>
                    <a:pt x="3555" y="50639"/>
                  </a:lnTo>
                  <a:lnTo>
                    <a:pt x="3599" y="50595"/>
                  </a:lnTo>
                  <a:lnTo>
                    <a:pt x="3687" y="50551"/>
                  </a:lnTo>
                  <a:lnTo>
                    <a:pt x="3687" y="50507"/>
                  </a:lnTo>
                  <a:lnTo>
                    <a:pt x="3731" y="50419"/>
                  </a:lnTo>
                  <a:lnTo>
                    <a:pt x="3687" y="50375"/>
                  </a:lnTo>
                  <a:lnTo>
                    <a:pt x="2809" y="48620"/>
                  </a:lnTo>
                  <a:lnTo>
                    <a:pt x="1273" y="45812"/>
                  </a:lnTo>
                  <a:lnTo>
                    <a:pt x="878" y="43793"/>
                  </a:lnTo>
                  <a:lnTo>
                    <a:pt x="527" y="41599"/>
                  </a:lnTo>
                  <a:lnTo>
                    <a:pt x="615" y="39054"/>
                  </a:lnTo>
                  <a:lnTo>
                    <a:pt x="615" y="39010"/>
                  </a:lnTo>
                  <a:lnTo>
                    <a:pt x="352" y="35324"/>
                  </a:lnTo>
                  <a:lnTo>
                    <a:pt x="615" y="33086"/>
                  </a:lnTo>
                  <a:lnTo>
                    <a:pt x="1010" y="31770"/>
                  </a:lnTo>
                  <a:lnTo>
                    <a:pt x="2502" y="28655"/>
                  </a:lnTo>
                  <a:lnTo>
                    <a:pt x="2502" y="28611"/>
                  </a:lnTo>
                  <a:lnTo>
                    <a:pt x="2765" y="27250"/>
                  </a:lnTo>
                  <a:lnTo>
                    <a:pt x="2941" y="24398"/>
                  </a:lnTo>
                  <a:lnTo>
                    <a:pt x="3862" y="20668"/>
                  </a:lnTo>
                  <a:lnTo>
                    <a:pt x="4126" y="19527"/>
                  </a:lnTo>
                  <a:lnTo>
                    <a:pt x="4170" y="18299"/>
                  </a:lnTo>
                  <a:lnTo>
                    <a:pt x="3906" y="16105"/>
                  </a:lnTo>
                  <a:lnTo>
                    <a:pt x="3818" y="13779"/>
                  </a:lnTo>
                  <a:lnTo>
                    <a:pt x="3731" y="11234"/>
                  </a:lnTo>
                  <a:lnTo>
                    <a:pt x="3775" y="7504"/>
                  </a:lnTo>
                  <a:lnTo>
                    <a:pt x="3862" y="5310"/>
                  </a:lnTo>
                  <a:lnTo>
                    <a:pt x="4301" y="3467"/>
                  </a:lnTo>
                  <a:lnTo>
                    <a:pt x="4784" y="176"/>
                  </a:lnTo>
                  <a:lnTo>
                    <a:pt x="4784" y="132"/>
                  </a:lnTo>
                  <a:lnTo>
                    <a:pt x="4784" y="45"/>
                  </a:lnTo>
                  <a:lnTo>
                    <a:pt x="4696"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 name="Google Shape;684;p7"/>
            <p:cNvSpPr/>
            <p:nvPr/>
          </p:nvSpPr>
          <p:spPr>
            <a:xfrm>
              <a:off x="4181875" y="2871200"/>
              <a:ext cx="454200" cy="2112850"/>
            </a:xfrm>
            <a:custGeom>
              <a:rect b="b" l="l" r="r" t="t"/>
              <a:pathLst>
                <a:path extrusionOk="0" h="84514" w="18168">
                  <a:moveTo>
                    <a:pt x="17992" y="1"/>
                  </a:moveTo>
                  <a:lnTo>
                    <a:pt x="17904" y="44"/>
                  </a:lnTo>
                  <a:lnTo>
                    <a:pt x="14569" y="2370"/>
                  </a:lnTo>
                  <a:lnTo>
                    <a:pt x="13077" y="3204"/>
                  </a:lnTo>
                  <a:lnTo>
                    <a:pt x="10181" y="4389"/>
                  </a:lnTo>
                  <a:lnTo>
                    <a:pt x="8118" y="5135"/>
                  </a:lnTo>
                  <a:lnTo>
                    <a:pt x="6363" y="5486"/>
                  </a:lnTo>
                  <a:lnTo>
                    <a:pt x="6319" y="5529"/>
                  </a:lnTo>
                  <a:lnTo>
                    <a:pt x="5222" y="6275"/>
                  </a:lnTo>
                  <a:lnTo>
                    <a:pt x="4520" y="6758"/>
                  </a:lnTo>
                  <a:lnTo>
                    <a:pt x="4476" y="6758"/>
                  </a:lnTo>
                  <a:lnTo>
                    <a:pt x="1887" y="8952"/>
                  </a:lnTo>
                  <a:lnTo>
                    <a:pt x="1887" y="8996"/>
                  </a:lnTo>
                  <a:lnTo>
                    <a:pt x="308" y="10883"/>
                  </a:lnTo>
                  <a:lnTo>
                    <a:pt x="264" y="10927"/>
                  </a:lnTo>
                  <a:lnTo>
                    <a:pt x="1" y="11409"/>
                  </a:lnTo>
                  <a:lnTo>
                    <a:pt x="1" y="11497"/>
                  </a:lnTo>
                  <a:lnTo>
                    <a:pt x="1" y="11585"/>
                  </a:lnTo>
                  <a:lnTo>
                    <a:pt x="1975" y="15578"/>
                  </a:lnTo>
                  <a:lnTo>
                    <a:pt x="2809" y="18650"/>
                  </a:lnTo>
                  <a:lnTo>
                    <a:pt x="3467" y="22204"/>
                  </a:lnTo>
                  <a:lnTo>
                    <a:pt x="4081" y="25495"/>
                  </a:lnTo>
                  <a:lnTo>
                    <a:pt x="4081" y="25539"/>
                  </a:lnTo>
                  <a:lnTo>
                    <a:pt x="4783" y="27865"/>
                  </a:lnTo>
                  <a:lnTo>
                    <a:pt x="5573" y="30541"/>
                  </a:lnTo>
                  <a:lnTo>
                    <a:pt x="6144" y="33569"/>
                  </a:lnTo>
                  <a:lnTo>
                    <a:pt x="6407" y="35368"/>
                  </a:lnTo>
                  <a:lnTo>
                    <a:pt x="6275" y="39800"/>
                  </a:lnTo>
                  <a:lnTo>
                    <a:pt x="6319" y="41775"/>
                  </a:lnTo>
                  <a:lnTo>
                    <a:pt x="6363" y="41862"/>
                  </a:lnTo>
                  <a:lnTo>
                    <a:pt x="8031" y="44407"/>
                  </a:lnTo>
                  <a:lnTo>
                    <a:pt x="9786" y="46996"/>
                  </a:lnTo>
                  <a:lnTo>
                    <a:pt x="11497" y="49366"/>
                  </a:lnTo>
                  <a:lnTo>
                    <a:pt x="12594" y="51384"/>
                  </a:lnTo>
                  <a:lnTo>
                    <a:pt x="13779" y="53183"/>
                  </a:lnTo>
                  <a:lnTo>
                    <a:pt x="15227" y="55202"/>
                  </a:lnTo>
                  <a:lnTo>
                    <a:pt x="16587" y="57045"/>
                  </a:lnTo>
                  <a:lnTo>
                    <a:pt x="17597" y="58581"/>
                  </a:lnTo>
                  <a:lnTo>
                    <a:pt x="17684" y="59020"/>
                  </a:lnTo>
                  <a:lnTo>
                    <a:pt x="16763" y="60994"/>
                  </a:lnTo>
                  <a:lnTo>
                    <a:pt x="15797" y="62969"/>
                  </a:lnTo>
                  <a:lnTo>
                    <a:pt x="15139" y="65031"/>
                  </a:lnTo>
                  <a:lnTo>
                    <a:pt x="15139" y="65075"/>
                  </a:lnTo>
                  <a:lnTo>
                    <a:pt x="14920" y="67313"/>
                  </a:lnTo>
                  <a:lnTo>
                    <a:pt x="14920" y="67357"/>
                  </a:lnTo>
                  <a:lnTo>
                    <a:pt x="15052" y="68103"/>
                  </a:lnTo>
                  <a:lnTo>
                    <a:pt x="15052" y="68191"/>
                  </a:lnTo>
                  <a:lnTo>
                    <a:pt x="15534" y="69200"/>
                  </a:lnTo>
                  <a:lnTo>
                    <a:pt x="15885" y="71438"/>
                  </a:lnTo>
                  <a:lnTo>
                    <a:pt x="16149" y="73895"/>
                  </a:lnTo>
                  <a:lnTo>
                    <a:pt x="16192" y="75606"/>
                  </a:lnTo>
                  <a:lnTo>
                    <a:pt x="15973" y="77581"/>
                  </a:lnTo>
                  <a:lnTo>
                    <a:pt x="16017" y="79775"/>
                  </a:lnTo>
                  <a:lnTo>
                    <a:pt x="16017" y="79819"/>
                  </a:lnTo>
                  <a:lnTo>
                    <a:pt x="16280" y="81004"/>
                  </a:lnTo>
                  <a:lnTo>
                    <a:pt x="16280" y="81047"/>
                  </a:lnTo>
                  <a:lnTo>
                    <a:pt x="17816" y="84426"/>
                  </a:lnTo>
                  <a:lnTo>
                    <a:pt x="17904" y="84470"/>
                  </a:lnTo>
                  <a:lnTo>
                    <a:pt x="17992" y="84514"/>
                  </a:lnTo>
                  <a:lnTo>
                    <a:pt x="18079" y="84470"/>
                  </a:lnTo>
                  <a:lnTo>
                    <a:pt x="18123" y="84470"/>
                  </a:lnTo>
                  <a:lnTo>
                    <a:pt x="18167" y="84382"/>
                  </a:lnTo>
                  <a:lnTo>
                    <a:pt x="18167" y="84338"/>
                  </a:lnTo>
                  <a:lnTo>
                    <a:pt x="18167" y="84251"/>
                  </a:lnTo>
                  <a:lnTo>
                    <a:pt x="16587" y="80916"/>
                  </a:lnTo>
                  <a:lnTo>
                    <a:pt x="16368" y="79731"/>
                  </a:lnTo>
                  <a:lnTo>
                    <a:pt x="16324" y="77581"/>
                  </a:lnTo>
                  <a:lnTo>
                    <a:pt x="16543" y="75650"/>
                  </a:lnTo>
                  <a:lnTo>
                    <a:pt x="16543" y="75606"/>
                  </a:lnTo>
                  <a:lnTo>
                    <a:pt x="16500" y="73895"/>
                  </a:lnTo>
                  <a:lnTo>
                    <a:pt x="16236" y="71394"/>
                  </a:lnTo>
                  <a:lnTo>
                    <a:pt x="15885" y="69112"/>
                  </a:lnTo>
                  <a:lnTo>
                    <a:pt x="15885" y="69068"/>
                  </a:lnTo>
                  <a:lnTo>
                    <a:pt x="15403" y="68059"/>
                  </a:lnTo>
                  <a:lnTo>
                    <a:pt x="15271" y="67313"/>
                  </a:lnTo>
                  <a:lnTo>
                    <a:pt x="15490" y="65119"/>
                  </a:lnTo>
                  <a:lnTo>
                    <a:pt x="16105" y="63100"/>
                  </a:lnTo>
                  <a:lnTo>
                    <a:pt x="17070" y="61126"/>
                  </a:lnTo>
                  <a:lnTo>
                    <a:pt x="17992" y="59107"/>
                  </a:lnTo>
                  <a:lnTo>
                    <a:pt x="18035" y="59020"/>
                  </a:lnTo>
                  <a:lnTo>
                    <a:pt x="17948" y="58493"/>
                  </a:lnTo>
                  <a:lnTo>
                    <a:pt x="17904" y="58405"/>
                  </a:lnTo>
                  <a:lnTo>
                    <a:pt x="16895" y="56826"/>
                  </a:lnTo>
                  <a:lnTo>
                    <a:pt x="15534" y="54983"/>
                  </a:lnTo>
                  <a:lnTo>
                    <a:pt x="14086" y="53008"/>
                  </a:lnTo>
                  <a:lnTo>
                    <a:pt x="12901" y="51209"/>
                  </a:lnTo>
                  <a:lnTo>
                    <a:pt x="11804" y="49190"/>
                  </a:lnTo>
                  <a:lnTo>
                    <a:pt x="11760" y="49146"/>
                  </a:lnTo>
                  <a:lnTo>
                    <a:pt x="10093" y="46821"/>
                  </a:lnTo>
                  <a:lnTo>
                    <a:pt x="8338" y="44232"/>
                  </a:lnTo>
                  <a:lnTo>
                    <a:pt x="6670" y="41687"/>
                  </a:lnTo>
                  <a:lnTo>
                    <a:pt x="6626" y="39800"/>
                  </a:lnTo>
                  <a:lnTo>
                    <a:pt x="6758" y="35368"/>
                  </a:lnTo>
                  <a:lnTo>
                    <a:pt x="6758" y="35324"/>
                  </a:lnTo>
                  <a:lnTo>
                    <a:pt x="6495" y="33481"/>
                  </a:lnTo>
                  <a:lnTo>
                    <a:pt x="5880" y="30453"/>
                  </a:lnTo>
                  <a:lnTo>
                    <a:pt x="5135" y="27777"/>
                  </a:lnTo>
                  <a:lnTo>
                    <a:pt x="4432" y="25451"/>
                  </a:lnTo>
                  <a:lnTo>
                    <a:pt x="3774" y="22160"/>
                  </a:lnTo>
                  <a:lnTo>
                    <a:pt x="3160" y="18562"/>
                  </a:lnTo>
                  <a:lnTo>
                    <a:pt x="2326" y="15446"/>
                  </a:lnTo>
                  <a:lnTo>
                    <a:pt x="2326" y="15403"/>
                  </a:lnTo>
                  <a:lnTo>
                    <a:pt x="352" y="11497"/>
                  </a:lnTo>
                  <a:lnTo>
                    <a:pt x="571" y="11102"/>
                  </a:lnTo>
                  <a:lnTo>
                    <a:pt x="2151" y="9215"/>
                  </a:lnTo>
                  <a:lnTo>
                    <a:pt x="4696" y="7021"/>
                  </a:lnTo>
                  <a:lnTo>
                    <a:pt x="5442" y="6583"/>
                  </a:lnTo>
                  <a:lnTo>
                    <a:pt x="6495" y="5837"/>
                  </a:lnTo>
                  <a:lnTo>
                    <a:pt x="8206" y="5486"/>
                  </a:lnTo>
                  <a:lnTo>
                    <a:pt x="10312" y="4696"/>
                  </a:lnTo>
                  <a:lnTo>
                    <a:pt x="13209" y="3555"/>
                  </a:lnTo>
                  <a:lnTo>
                    <a:pt x="13252" y="3555"/>
                  </a:lnTo>
                  <a:lnTo>
                    <a:pt x="14744" y="2677"/>
                  </a:lnTo>
                  <a:lnTo>
                    <a:pt x="18123" y="308"/>
                  </a:lnTo>
                  <a:lnTo>
                    <a:pt x="18167" y="264"/>
                  </a:lnTo>
                  <a:lnTo>
                    <a:pt x="18167" y="220"/>
                  </a:lnTo>
                  <a:lnTo>
                    <a:pt x="18167" y="132"/>
                  </a:lnTo>
                  <a:lnTo>
                    <a:pt x="18167" y="88"/>
                  </a:lnTo>
                  <a:lnTo>
                    <a:pt x="18123" y="44"/>
                  </a:lnTo>
                  <a:lnTo>
                    <a:pt x="18035"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 name="Google Shape;685;p7"/>
            <p:cNvSpPr/>
            <p:nvPr/>
          </p:nvSpPr>
          <p:spPr>
            <a:xfrm>
              <a:off x="4065600" y="2698975"/>
              <a:ext cx="527675" cy="2220375"/>
            </a:xfrm>
            <a:custGeom>
              <a:rect b="b" l="l" r="r" t="t"/>
              <a:pathLst>
                <a:path extrusionOk="0" h="88815" w="21107">
                  <a:moveTo>
                    <a:pt x="20887" y="0"/>
                  </a:moveTo>
                  <a:lnTo>
                    <a:pt x="20843" y="44"/>
                  </a:lnTo>
                  <a:lnTo>
                    <a:pt x="17509" y="1887"/>
                  </a:lnTo>
                  <a:lnTo>
                    <a:pt x="15314" y="3204"/>
                  </a:lnTo>
                  <a:lnTo>
                    <a:pt x="13779" y="4125"/>
                  </a:lnTo>
                  <a:lnTo>
                    <a:pt x="12243" y="5090"/>
                  </a:lnTo>
                  <a:lnTo>
                    <a:pt x="10707" y="6056"/>
                  </a:lnTo>
                  <a:lnTo>
                    <a:pt x="9215" y="7109"/>
                  </a:lnTo>
                  <a:lnTo>
                    <a:pt x="8469" y="7635"/>
                  </a:lnTo>
                  <a:lnTo>
                    <a:pt x="7811" y="8206"/>
                  </a:lnTo>
                  <a:lnTo>
                    <a:pt x="7109" y="8776"/>
                  </a:lnTo>
                  <a:lnTo>
                    <a:pt x="6494" y="9347"/>
                  </a:lnTo>
                  <a:lnTo>
                    <a:pt x="5880" y="9961"/>
                  </a:lnTo>
                  <a:lnTo>
                    <a:pt x="5310" y="10575"/>
                  </a:lnTo>
                  <a:lnTo>
                    <a:pt x="4783" y="11234"/>
                  </a:lnTo>
                  <a:lnTo>
                    <a:pt x="4344" y="11892"/>
                  </a:lnTo>
                  <a:lnTo>
                    <a:pt x="3291" y="13164"/>
                  </a:lnTo>
                  <a:lnTo>
                    <a:pt x="3291" y="13208"/>
                  </a:lnTo>
                  <a:lnTo>
                    <a:pt x="1185" y="17903"/>
                  </a:lnTo>
                  <a:lnTo>
                    <a:pt x="220" y="20712"/>
                  </a:lnTo>
                  <a:lnTo>
                    <a:pt x="176" y="20756"/>
                  </a:lnTo>
                  <a:lnTo>
                    <a:pt x="0" y="22204"/>
                  </a:lnTo>
                  <a:lnTo>
                    <a:pt x="0" y="22248"/>
                  </a:lnTo>
                  <a:lnTo>
                    <a:pt x="176" y="25539"/>
                  </a:lnTo>
                  <a:lnTo>
                    <a:pt x="834" y="29576"/>
                  </a:lnTo>
                  <a:lnTo>
                    <a:pt x="1492" y="31989"/>
                  </a:lnTo>
                  <a:lnTo>
                    <a:pt x="2414" y="34578"/>
                  </a:lnTo>
                  <a:lnTo>
                    <a:pt x="3467" y="37123"/>
                  </a:lnTo>
                  <a:lnTo>
                    <a:pt x="4388" y="39361"/>
                  </a:lnTo>
                  <a:lnTo>
                    <a:pt x="4959" y="41028"/>
                  </a:lnTo>
                  <a:lnTo>
                    <a:pt x="5485" y="43003"/>
                  </a:lnTo>
                  <a:lnTo>
                    <a:pt x="5661" y="44276"/>
                  </a:lnTo>
                  <a:lnTo>
                    <a:pt x="5573" y="46733"/>
                  </a:lnTo>
                  <a:lnTo>
                    <a:pt x="5573" y="46777"/>
                  </a:lnTo>
                  <a:lnTo>
                    <a:pt x="5880" y="48971"/>
                  </a:lnTo>
                  <a:lnTo>
                    <a:pt x="6363" y="51647"/>
                  </a:lnTo>
                  <a:lnTo>
                    <a:pt x="6275" y="56343"/>
                  </a:lnTo>
                  <a:lnTo>
                    <a:pt x="6187" y="58624"/>
                  </a:lnTo>
                  <a:lnTo>
                    <a:pt x="6187" y="61345"/>
                  </a:lnTo>
                  <a:lnTo>
                    <a:pt x="6275" y="65733"/>
                  </a:lnTo>
                  <a:lnTo>
                    <a:pt x="6275" y="65821"/>
                  </a:lnTo>
                  <a:lnTo>
                    <a:pt x="6538" y="66347"/>
                  </a:lnTo>
                  <a:lnTo>
                    <a:pt x="6582" y="66391"/>
                  </a:lnTo>
                  <a:lnTo>
                    <a:pt x="8996" y="68717"/>
                  </a:lnTo>
                  <a:lnTo>
                    <a:pt x="10839" y="70384"/>
                  </a:lnTo>
                  <a:lnTo>
                    <a:pt x="12901" y="71964"/>
                  </a:lnTo>
                  <a:lnTo>
                    <a:pt x="14744" y="73368"/>
                  </a:lnTo>
                  <a:lnTo>
                    <a:pt x="14744" y="73412"/>
                  </a:lnTo>
                  <a:lnTo>
                    <a:pt x="16411" y="74377"/>
                  </a:lnTo>
                  <a:lnTo>
                    <a:pt x="17947" y="75167"/>
                  </a:lnTo>
                  <a:lnTo>
                    <a:pt x="18825" y="76528"/>
                  </a:lnTo>
                  <a:lnTo>
                    <a:pt x="19439" y="78020"/>
                  </a:lnTo>
                  <a:lnTo>
                    <a:pt x="19746" y="80170"/>
                  </a:lnTo>
                  <a:lnTo>
                    <a:pt x="20054" y="82802"/>
                  </a:lnTo>
                  <a:lnTo>
                    <a:pt x="19922" y="84996"/>
                  </a:lnTo>
                  <a:lnTo>
                    <a:pt x="19703" y="87190"/>
                  </a:lnTo>
                  <a:lnTo>
                    <a:pt x="19615" y="88639"/>
                  </a:lnTo>
                  <a:lnTo>
                    <a:pt x="19659" y="88726"/>
                  </a:lnTo>
                  <a:lnTo>
                    <a:pt x="19659" y="88770"/>
                  </a:lnTo>
                  <a:lnTo>
                    <a:pt x="19746" y="88814"/>
                  </a:lnTo>
                  <a:lnTo>
                    <a:pt x="19790" y="88814"/>
                  </a:lnTo>
                  <a:lnTo>
                    <a:pt x="19922" y="88770"/>
                  </a:lnTo>
                  <a:lnTo>
                    <a:pt x="19966" y="88726"/>
                  </a:lnTo>
                  <a:lnTo>
                    <a:pt x="19966" y="88682"/>
                  </a:lnTo>
                  <a:lnTo>
                    <a:pt x="20054" y="87190"/>
                  </a:lnTo>
                  <a:lnTo>
                    <a:pt x="20273" y="85040"/>
                  </a:lnTo>
                  <a:lnTo>
                    <a:pt x="20405" y="82802"/>
                  </a:lnTo>
                  <a:lnTo>
                    <a:pt x="20405" y="82759"/>
                  </a:lnTo>
                  <a:lnTo>
                    <a:pt x="20097" y="80126"/>
                  </a:lnTo>
                  <a:lnTo>
                    <a:pt x="19790" y="77932"/>
                  </a:lnTo>
                  <a:lnTo>
                    <a:pt x="19790" y="77888"/>
                  </a:lnTo>
                  <a:lnTo>
                    <a:pt x="19132" y="76396"/>
                  </a:lnTo>
                  <a:lnTo>
                    <a:pt x="19132" y="76352"/>
                  </a:lnTo>
                  <a:lnTo>
                    <a:pt x="18211" y="74948"/>
                  </a:lnTo>
                  <a:lnTo>
                    <a:pt x="18167" y="74860"/>
                  </a:lnTo>
                  <a:lnTo>
                    <a:pt x="16587" y="74070"/>
                  </a:lnTo>
                  <a:lnTo>
                    <a:pt x="14963" y="73105"/>
                  </a:lnTo>
                  <a:lnTo>
                    <a:pt x="13120" y="71701"/>
                  </a:lnTo>
                  <a:lnTo>
                    <a:pt x="11102" y="70121"/>
                  </a:lnTo>
                  <a:lnTo>
                    <a:pt x="9215" y="68454"/>
                  </a:lnTo>
                  <a:lnTo>
                    <a:pt x="6846" y="66172"/>
                  </a:lnTo>
                  <a:lnTo>
                    <a:pt x="6626" y="65689"/>
                  </a:lnTo>
                  <a:lnTo>
                    <a:pt x="6538" y="61345"/>
                  </a:lnTo>
                  <a:lnTo>
                    <a:pt x="6538" y="58624"/>
                  </a:lnTo>
                  <a:lnTo>
                    <a:pt x="6626" y="56387"/>
                  </a:lnTo>
                  <a:lnTo>
                    <a:pt x="6714" y="51647"/>
                  </a:lnTo>
                  <a:lnTo>
                    <a:pt x="6714" y="51604"/>
                  </a:lnTo>
                  <a:lnTo>
                    <a:pt x="6231" y="48883"/>
                  </a:lnTo>
                  <a:lnTo>
                    <a:pt x="5924" y="46733"/>
                  </a:lnTo>
                  <a:lnTo>
                    <a:pt x="6012" y="44276"/>
                  </a:lnTo>
                  <a:lnTo>
                    <a:pt x="6012" y="44232"/>
                  </a:lnTo>
                  <a:lnTo>
                    <a:pt x="5836" y="42959"/>
                  </a:lnTo>
                  <a:lnTo>
                    <a:pt x="5836" y="42915"/>
                  </a:lnTo>
                  <a:lnTo>
                    <a:pt x="5310" y="40941"/>
                  </a:lnTo>
                  <a:lnTo>
                    <a:pt x="4695" y="39229"/>
                  </a:lnTo>
                  <a:lnTo>
                    <a:pt x="3818" y="36991"/>
                  </a:lnTo>
                  <a:lnTo>
                    <a:pt x="2765" y="34446"/>
                  </a:lnTo>
                  <a:lnTo>
                    <a:pt x="1843" y="31857"/>
                  </a:lnTo>
                  <a:lnTo>
                    <a:pt x="1185" y="29488"/>
                  </a:lnTo>
                  <a:lnTo>
                    <a:pt x="483" y="25495"/>
                  </a:lnTo>
                  <a:lnTo>
                    <a:pt x="351" y="22248"/>
                  </a:lnTo>
                  <a:lnTo>
                    <a:pt x="527" y="20800"/>
                  </a:lnTo>
                  <a:lnTo>
                    <a:pt x="1492" y="18035"/>
                  </a:lnTo>
                  <a:lnTo>
                    <a:pt x="3598" y="13340"/>
                  </a:lnTo>
                  <a:lnTo>
                    <a:pt x="4608" y="12067"/>
                  </a:lnTo>
                  <a:lnTo>
                    <a:pt x="5090" y="11453"/>
                  </a:lnTo>
                  <a:lnTo>
                    <a:pt x="5573" y="10795"/>
                  </a:lnTo>
                  <a:lnTo>
                    <a:pt x="6143" y="10181"/>
                  </a:lnTo>
                  <a:lnTo>
                    <a:pt x="6758" y="9610"/>
                  </a:lnTo>
                  <a:lnTo>
                    <a:pt x="7372" y="8996"/>
                  </a:lnTo>
                  <a:lnTo>
                    <a:pt x="8030" y="8469"/>
                  </a:lnTo>
                  <a:lnTo>
                    <a:pt x="9434" y="7372"/>
                  </a:lnTo>
                  <a:lnTo>
                    <a:pt x="10926" y="6319"/>
                  </a:lnTo>
                  <a:lnTo>
                    <a:pt x="12418" y="5354"/>
                  </a:lnTo>
                  <a:lnTo>
                    <a:pt x="13954" y="4432"/>
                  </a:lnTo>
                  <a:lnTo>
                    <a:pt x="15490" y="3511"/>
                  </a:lnTo>
                  <a:lnTo>
                    <a:pt x="17684" y="2194"/>
                  </a:lnTo>
                  <a:lnTo>
                    <a:pt x="21019" y="351"/>
                  </a:lnTo>
                  <a:lnTo>
                    <a:pt x="21063" y="307"/>
                  </a:lnTo>
                  <a:lnTo>
                    <a:pt x="21107" y="220"/>
                  </a:lnTo>
                  <a:lnTo>
                    <a:pt x="21107" y="176"/>
                  </a:lnTo>
                  <a:lnTo>
                    <a:pt x="21063" y="88"/>
                  </a:lnTo>
                  <a:lnTo>
                    <a:pt x="21019" y="44"/>
                  </a:lnTo>
                  <a:lnTo>
                    <a:pt x="20975"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 name="Google Shape;686;p7"/>
            <p:cNvSpPr/>
            <p:nvPr/>
          </p:nvSpPr>
          <p:spPr>
            <a:xfrm>
              <a:off x="3837425" y="3370350"/>
              <a:ext cx="377375" cy="1344950"/>
            </a:xfrm>
            <a:custGeom>
              <a:rect b="b" l="l" r="r" t="t"/>
              <a:pathLst>
                <a:path extrusionOk="0" h="53798" w="15095">
                  <a:moveTo>
                    <a:pt x="88" y="0"/>
                  </a:moveTo>
                  <a:lnTo>
                    <a:pt x="44" y="44"/>
                  </a:lnTo>
                  <a:lnTo>
                    <a:pt x="0" y="132"/>
                  </a:lnTo>
                  <a:lnTo>
                    <a:pt x="0" y="176"/>
                  </a:lnTo>
                  <a:lnTo>
                    <a:pt x="0" y="263"/>
                  </a:lnTo>
                  <a:lnTo>
                    <a:pt x="2326" y="5222"/>
                  </a:lnTo>
                  <a:lnTo>
                    <a:pt x="2326" y="5266"/>
                  </a:lnTo>
                  <a:lnTo>
                    <a:pt x="4871" y="9522"/>
                  </a:lnTo>
                  <a:lnTo>
                    <a:pt x="6670" y="12989"/>
                  </a:lnTo>
                  <a:lnTo>
                    <a:pt x="8206" y="16192"/>
                  </a:lnTo>
                  <a:lnTo>
                    <a:pt x="8996" y="17947"/>
                  </a:lnTo>
                  <a:lnTo>
                    <a:pt x="9259" y="18693"/>
                  </a:lnTo>
                  <a:lnTo>
                    <a:pt x="9347" y="21326"/>
                  </a:lnTo>
                  <a:lnTo>
                    <a:pt x="9390" y="25670"/>
                  </a:lnTo>
                  <a:lnTo>
                    <a:pt x="9390" y="28917"/>
                  </a:lnTo>
                  <a:lnTo>
                    <a:pt x="9478" y="36157"/>
                  </a:lnTo>
                  <a:lnTo>
                    <a:pt x="9829" y="42476"/>
                  </a:lnTo>
                  <a:lnTo>
                    <a:pt x="9961" y="43485"/>
                  </a:lnTo>
                  <a:lnTo>
                    <a:pt x="9961" y="43529"/>
                  </a:lnTo>
                  <a:lnTo>
                    <a:pt x="10751" y="45548"/>
                  </a:lnTo>
                  <a:lnTo>
                    <a:pt x="11936" y="48005"/>
                  </a:lnTo>
                  <a:lnTo>
                    <a:pt x="12901" y="49980"/>
                  </a:lnTo>
                  <a:lnTo>
                    <a:pt x="13603" y="51603"/>
                  </a:lnTo>
                  <a:lnTo>
                    <a:pt x="14744" y="53710"/>
                  </a:lnTo>
                  <a:lnTo>
                    <a:pt x="14832" y="53797"/>
                  </a:lnTo>
                  <a:lnTo>
                    <a:pt x="15007" y="53797"/>
                  </a:lnTo>
                  <a:lnTo>
                    <a:pt x="15051" y="53753"/>
                  </a:lnTo>
                  <a:lnTo>
                    <a:pt x="15095" y="53710"/>
                  </a:lnTo>
                  <a:lnTo>
                    <a:pt x="15095" y="53622"/>
                  </a:lnTo>
                  <a:lnTo>
                    <a:pt x="15051" y="53578"/>
                  </a:lnTo>
                  <a:lnTo>
                    <a:pt x="13910" y="51472"/>
                  </a:lnTo>
                  <a:lnTo>
                    <a:pt x="13208" y="49848"/>
                  </a:lnTo>
                  <a:lnTo>
                    <a:pt x="12243" y="47873"/>
                  </a:lnTo>
                  <a:lnTo>
                    <a:pt x="11058" y="45372"/>
                  </a:lnTo>
                  <a:lnTo>
                    <a:pt x="10312" y="43398"/>
                  </a:lnTo>
                  <a:lnTo>
                    <a:pt x="10180" y="42432"/>
                  </a:lnTo>
                  <a:lnTo>
                    <a:pt x="9829" y="36114"/>
                  </a:lnTo>
                  <a:lnTo>
                    <a:pt x="9741" y="28917"/>
                  </a:lnTo>
                  <a:lnTo>
                    <a:pt x="9741" y="25670"/>
                  </a:lnTo>
                  <a:lnTo>
                    <a:pt x="9698" y="21326"/>
                  </a:lnTo>
                  <a:lnTo>
                    <a:pt x="9610" y="18649"/>
                  </a:lnTo>
                  <a:lnTo>
                    <a:pt x="9566" y="18605"/>
                  </a:lnTo>
                  <a:lnTo>
                    <a:pt x="9303" y="17815"/>
                  </a:lnTo>
                  <a:lnTo>
                    <a:pt x="8513" y="16016"/>
                  </a:lnTo>
                  <a:lnTo>
                    <a:pt x="6977" y="12857"/>
                  </a:lnTo>
                  <a:lnTo>
                    <a:pt x="5178" y="9347"/>
                  </a:lnTo>
                  <a:lnTo>
                    <a:pt x="2633" y="5090"/>
                  </a:lnTo>
                  <a:lnTo>
                    <a:pt x="307" y="88"/>
                  </a:lnTo>
                  <a:lnTo>
                    <a:pt x="263" y="44"/>
                  </a:lnTo>
                  <a:lnTo>
                    <a:pt x="219"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 name="Google Shape;687;p7"/>
            <p:cNvSpPr/>
            <p:nvPr/>
          </p:nvSpPr>
          <p:spPr>
            <a:xfrm>
              <a:off x="3607050" y="3450425"/>
              <a:ext cx="547425" cy="1221000"/>
            </a:xfrm>
            <a:custGeom>
              <a:rect b="b" l="l" r="r" t="t"/>
              <a:pathLst>
                <a:path extrusionOk="0" h="48840" w="21897">
                  <a:moveTo>
                    <a:pt x="8425" y="0"/>
                  </a:moveTo>
                  <a:lnTo>
                    <a:pt x="132" y="2150"/>
                  </a:lnTo>
                  <a:lnTo>
                    <a:pt x="88" y="2194"/>
                  </a:lnTo>
                  <a:lnTo>
                    <a:pt x="44" y="2238"/>
                  </a:lnTo>
                  <a:lnTo>
                    <a:pt x="0" y="2326"/>
                  </a:lnTo>
                  <a:lnTo>
                    <a:pt x="0" y="2370"/>
                  </a:lnTo>
                  <a:lnTo>
                    <a:pt x="44" y="2458"/>
                  </a:lnTo>
                  <a:lnTo>
                    <a:pt x="88" y="2501"/>
                  </a:lnTo>
                  <a:lnTo>
                    <a:pt x="220" y="2501"/>
                  </a:lnTo>
                  <a:lnTo>
                    <a:pt x="8381" y="351"/>
                  </a:lnTo>
                  <a:lnTo>
                    <a:pt x="9742" y="3862"/>
                  </a:lnTo>
                  <a:lnTo>
                    <a:pt x="9785" y="3950"/>
                  </a:lnTo>
                  <a:lnTo>
                    <a:pt x="12638" y="6846"/>
                  </a:lnTo>
                  <a:lnTo>
                    <a:pt x="14437" y="10093"/>
                  </a:lnTo>
                  <a:lnTo>
                    <a:pt x="16148" y="13559"/>
                  </a:lnTo>
                  <a:lnTo>
                    <a:pt x="17114" y="15446"/>
                  </a:lnTo>
                  <a:lnTo>
                    <a:pt x="17333" y="16631"/>
                  </a:lnTo>
                  <a:lnTo>
                    <a:pt x="17377" y="18825"/>
                  </a:lnTo>
                  <a:lnTo>
                    <a:pt x="17421" y="21019"/>
                  </a:lnTo>
                  <a:lnTo>
                    <a:pt x="17465" y="25363"/>
                  </a:lnTo>
                  <a:lnTo>
                    <a:pt x="17465" y="28303"/>
                  </a:lnTo>
                  <a:lnTo>
                    <a:pt x="17508" y="31243"/>
                  </a:lnTo>
                  <a:lnTo>
                    <a:pt x="17596" y="34183"/>
                  </a:lnTo>
                  <a:lnTo>
                    <a:pt x="17728" y="37123"/>
                  </a:lnTo>
                  <a:lnTo>
                    <a:pt x="17947" y="40546"/>
                  </a:lnTo>
                  <a:lnTo>
                    <a:pt x="17947" y="40590"/>
                  </a:lnTo>
                  <a:lnTo>
                    <a:pt x="20975" y="47303"/>
                  </a:lnTo>
                  <a:lnTo>
                    <a:pt x="21545" y="48707"/>
                  </a:lnTo>
                  <a:lnTo>
                    <a:pt x="21633" y="48795"/>
                  </a:lnTo>
                  <a:lnTo>
                    <a:pt x="21721" y="48839"/>
                  </a:lnTo>
                  <a:lnTo>
                    <a:pt x="21765" y="48839"/>
                  </a:lnTo>
                  <a:lnTo>
                    <a:pt x="21853" y="48795"/>
                  </a:lnTo>
                  <a:lnTo>
                    <a:pt x="21853" y="48751"/>
                  </a:lnTo>
                  <a:lnTo>
                    <a:pt x="21896" y="48664"/>
                  </a:lnTo>
                  <a:lnTo>
                    <a:pt x="21853" y="48576"/>
                  </a:lnTo>
                  <a:lnTo>
                    <a:pt x="21326" y="47172"/>
                  </a:lnTo>
                  <a:lnTo>
                    <a:pt x="18298" y="40458"/>
                  </a:lnTo>
                  <a:lnTo>
                    <a:pt x="18079" y="37123"/>
                  </a:lnTo>
                  <a:lnTo>
                    <a:pt x="17947" y="34183"/>
                  </a:lnTo>
                  <a:lnTo>
                    <a:pt x="17859" y="31243"/>
                  </a:lnTo>
                  <a:lnTo>
                    <a:pt x="17816" y="28303"/>
                  </a:lnTo>
                  <a:lnTo>
                    <a:pt x="17816" y="25363"/>
                  </a:lnTo>
                  <a:lnTo>
                    <a:pt x="17772" y="21019"/>
                  </a:lnTo>
                  <a:lnTo>
                    <a:pt x="17728" y="18781"/>
                  </a:lnTo>
                  <a:lnTo>
                    <a:pt x="17684" y="16587"/>
                  </a:lnTo>
                  <a:lnTo>
                    <a:pt x="17465" y="15358"/>
                  </a:lnTo>
                  <a:lnTo>
                    <a:pt x="17465" y="15315"/>
                  </a:lnTo>
                  <a:lnTo>
                    <a:pt x="16455" y="13428"/>
                  </a:lnTo>
                  <a:lnTo>
                    <a:pt x="14744" y="9917"/>
                  </a:lnTo>
                  <a:lnTo>
                    <a:pt x="12945" y="6670"/>
                  </a:lnTo>
                  <a:lnTo>
                    <a:pt x="12901" y="6626"/>
                  </a:lnTo>
                  <a:lnTo>
                    <a:pt x="10049" y="3730"/>
                  </a:lnTo>
                  <a:lnTo>
                    <a:pt x="8645" y="88"/>
                  </a:lnTo>
                  <a:lnTo>
                    <a:pt x="8557"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 name="Google Shape;688;p7"/>
            <p:cNvSpPr/>
            <p:nvPr/>
          </p:nvSpPr>
          <p:spPr>
            <a:xfrm>
              <a:off x="3672850" y="3530500"/>
              <a:ext cx="435550" cy="1108000"/>
            </a:xfrm>
            <a:custGeom>
              <a:rect b="b" l="l" r="r" t="t"/>
              <a:pathLst>
                <a:path extrusionOk="0" h="44320" w="17422">
                  <a:moveTo>
                    <a:pt x="2019" y="1"/>
                  </a:moveTo>
                  <a:lnTo>
                    <a:pt x="133" y="483"/>
                  </a:lnTo>
                  <a:lnTo>
                    <a:pt x="45" y="483"/>
                  </a:lnTo>
                  <a:lnTo>
                    <a:pt x="1" y="571"/>
                  </a:lnTo>
                  <a:lnTo>
                    <a:pt x="1" y="615"/>
                  </a:lnTo>
                  <a:lnTo>
                    <a:pt x="1" y="703"/>
                  </a:lnTo>
                  <a:lnTo>
                    <a:pt x="45" y="747"/>
                  </a:lnTo>
                  <a:lnTo>
                    <a:pt x="89" y="790"/>
                  </a:lnTo>
                  <a:lnTo>
                    <a:pt x="133" y="834"/>
                  </a:lnTo>
                  <a:lnTo>
                    <a:pt x="220" y="834"/>
                  </a:lnTo>
                  <a:lnTo>
                    <a:pt x="2019" y="352"/>
                  </a:lnTo>
                  <a:lnTo>
                    <a:pt x="3248" y="1624"/>
                  </a:lnTo>
                  <a:lnTo>
                    <a:pt x="4433" y="2721"/>
                  </a:lnTo>
                  <a:lnTo>
                    <a:pt x="5881" y="4081"/>
                  </a:lnTo>
                  <a:lnTo>
                    <a:pt x="9918" y="8557"/>
                  </a:lnTo>
                  <a:lnTo>
                    <a:pt x="13341" y="14393"/>
                  </a:lnTo>
                  <a:lnTo>
                    <a:pt x="13560" y="18737"/>
                  </a:lnTo>
                  <a:lnTo>
                    <a:pt x="13648" y="22116"/>
                  </a:lnTo>
                  <a:lnTo>
                    <a:pt x="13648" y="24968"/>
                  </a:lnTo>
                  <a:lnTo>
                    <a:pt x="13736" y="29357"/>
                  </a:lnTo>
                  <a:lnTo>
                    <a:pt x="14130" y="36772"/>
                  </a:lnTo>
                  <a:lnTo>
                    <a:pt x="14306" y="37825"/>
                  </a:lnTo>
                  <a:lnTo>
                    <a:pt x="14306" y="37869"/>
                  </a:lnTo>
                  <a:lnTo>
                    <a:pt x="15579" y="40941"/>
                  </a:lnTo>
                  <a:lnTo>
                    <a:pt x="17070" y="44232"/>
                  </a:lnTo>
                  <a:lnTo>
                    <a:pt x="17158" y="44276"/>
                  </a:lnTo>
                  <a:lnTo>
                    <a:pt x="17246" y="44320"/>
                  </a:lnTo>
                  <a:lnTo>
                    <a:pt x="17334" y="44320"/>
                  </a:lnTo>
                  <a:lnTo>
                    <a:pt x="17378" y="44276"/>
                  </a:lnTo>
                  <a:lnTo>
                    <a:pt x="17422" y="44188"/>
                  </a:lnTo>
                  <a:lnTo>
                    <a:pt x="17422" y="44144"/>
                  </a:lnTo>
                  <a:lnTo>
                    <a:pt x="17422" y="44056"/>
                  </a:lnTo>
                  <a:lnTo>
                    <a:pt x="15886" y="40809"/>
                  </a:lnTo>
                  <a:lnTo>
                    <a:pt x="14657" y="37782"/>
                  </a:lnTo>
                  <a:lnTo>
                    <a:pt x="14482" y="36728"/>
                  </a:lnTo>
                  <a:lnTo>
                    <a:pt x="14087" y="29313"/>
                  </a:lnTo>
                  <a:lnTo>
                    <a:pt x="13999" y="24968"/>
                  </a:lnTo>
                  <a:lnTo>
                    <a:pt x="13999" y="22072"/>
                  </a:lnTo>
                  <a:lnTo>
                    <a:pt x="13911" y="18737"/>
                  </a:lnTo>
                  <a:lnTo>
                    <a:pt x="13692" y="14349"/>
                  </a:lnTo>
                  <a:lnTo>
                    <a:pt x="13692" y="14262"/>
                  </a:lnTo>
                  <a:lnTo>
                    <a:pt x="10225" y="8382"/>
                  </a:lnTo>
                  <a:lnTo>
                    <a:pt x="10181" y="8338"/>
                  </a:lnTo>
                  <a:lnTo>
                    <a:pt x="6144" y="3862"/>
                  </a:lnTo>
                  <a:lnTo>
                    <a:pt x="4477" y="2282"/>
                  </a:lnTo>
                  <a:lnTo>
                    <a:pt x="3248" y="1098"/>
                  </a:lnTo>
                  <a:lnTo>
                    <a:pt x="2195" y="44"/>
                  </a:lnTo>
                  <a:lnTo>
                    <a:pt x="2151"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 name="Google Shape;689;p7"/>
            <p:cNvSpPr/>
            <p:nvPr/>
          </p:nvSpPr>
          <p:spPr>
            <a:xfrm>
              <a:off x="6276075" y="3554625"/>
              <a:ext cx="204075" cy="110825"/>
            </a:xfrm>
            <a:custGeom>
              <a:rect b="b" l="l" r="r" t="t"/>
              <a:pathLst>
                <a:path extrusionOk="0" h="4433" w="8163">
                  <a:moveTo>
                    <a:pt x="4740" y="1"/>
                  </a:moveTo>
                  <a:lnTo>
                    <a:pt x="2589" y="1010"/>
                  </a:lnTo>
                  <a:lnTo>
                    <a:pt x="922" y="1712"/>
                  </a:lnTo>
                  <a:lnTo>
                    <a:pt x="878" y="1756"/>
                  </a:lnTo>
                  <a:lnTo>
                    <a:pt x="220" y="2327"/>
                  </a:lnTo>
                  <a:lnTo>
                    <a:pt x="132" y="2414"/>
                  </a:lnTo>
                  <a:lnTo>
                    <a:pt x="0" y="2809"/>
                  </a:lnTo>
                  <a:lnTo>
                    <a:pt x="0" y="2941"/>
                  </a:lnTo>
                  <a:lnTo>
                    <a:pt x="176" y="3467"/>
                  </a:lnTo>
                  <a:lnTo>
                    <a:pt x="220" y="3555"/>
                  </a:lnTo>
                  <a:lnTo>
                    <a:pt x="703" y="3994"/>
                  </a:lnTo>
                  <a:lnTo>
                    <a:pt x="746" y="4038"/>
                  </a:lnTo>
                  <a:lnTo>
                    <a:pt x="1361" y="4345"/>
                  </a:lnTo>
                  <a:lnTo>
                    <a:pt x="1448" y="4345"/>
                  </a:lnTo>
                  <a:lnTo>
                    <a:pt x="3028" y="4433"/>
                  </a:lnTo>
                  <a:lnTo>
                    <a:pt x="3072" y="4433"/>
                  </a:lnTo>
                  <a:lnTo>
                    <a:pt x="5178" y="4038"/>
                  </a:lnTo>
                  <a:lnTo>
                    <a:pt x="8031" y="3160"/>
                  </a:lnTo>
                  <a:lnTo>
                    <a:pt x="8118" y="3160"/>
                  </a:lnTo>
                  <a:lnTo>
                    <a:pt x="8162" y="3073"/>
                  </a:lnTo>
                  <a:lnTo>
                    <a:pt x="8162" y="3029"/>
                  </a:lnTo>
                  <a:lnTo>
                    <a:pt x="8162" y="2941"/>
                  </a:lnTo>
                  <a:lnTo>
                    <a:pt x="8118" y="2897"/>
                  </a:lnTo>
                  <a:lnTo>
                    <a:pt x="8074" y="2853"/>
                  </a:lnTo>
                  <a:lnTo>
                    <a:pt x="7943" y="2853"/>
                  </a:lnTo>
                  <a:lnTo>
                    <a:pt x="5091" y="3687"/>
                  </a:lnTo>
                  <a:lnTo>
                    <a:pt x="3028" y="4082"/>
                  </a:lnTo>
                  <a:lnTo>
                    <a:pt x="1492" y="3994"/>
                  </a:lnTo>
                  <a:lnTo>
                    <a:pt x="922" y="3731"/>
                  </a:lnTo>
                  <a:lnTo>
                    <a:pt x="527" y="3336"/>
                  </a:lnTo>
                  <a:lnTo>
                    <a:pt x="351" y="2897"/>
                  </a:lnTo>
                  <a:lnTo>
                    <a:pt x="483" y="2546"/>
                  </a:lnTo>
                  <a:lnTo>
                    <a:pt x="1097" y="2019"/>
                  </a:lnTo>
                  <a:lnTo>
                    <a:pt x="2721" y="1361"/>
                  </a:lnTo>
                  <a:lnTo>
                    <a:pt x="4915" y="308"/>
                  </a:lnTo>
                  <a:lnTo>
                    <a:pt x="4959" y="264"/>
                  </a:lnTo>
                  <a:lnTo>
                    <a:pt x="5003" y="220"/>
                  </a:lnTo>
                  <a:lnTo>
                    <a:pt x="5003" y="176"/>
                  </a:lnTo>
                  <a:lnTo>
                    <a:pt x="5003" y="89"/>
                  </a:lnTo>
                  <a:lnTo>
                    <a:pt x="4959" y="45"/>
                  </a:lnTo>
                  <a:lnTo>
                    <a:pt x="4871"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 name="Google Shape;690;p7"/>
            <p:cNvSpPr/>
            <p:nvPr/>
          </p:nvSpPr>
          <p:spPr>
            <a:xfrm>
              <a:off x="6730225" y="3940775"/>
              <a:ext cx="561700" cy="625325"/>
            </a:xfrm>
            <a:custGeom>
              <a:rect b="b" l="l" r="r" t="t"/>
              <a:pathLst>
                <a:path extrusionOk="0" h="25013" w="22468">
                  <a:moveTo>
                    <a:pt x="3775" y="1"/>
                  </a:moveTo>
                  <a:lnTo>
                    <a:pt x="3731" y="45"/>
                  </a:lnTo>
                  <a:lnTo>
                    <a:pt x="3687" y="89"/>
                  </a:lnTo>
                  <a:lnTo>
                    <a:pt x="2151" y="3643"/>
                  </a:lnTo>
                  <a:lnTo>
                    <a:pt x="1361" y="5486"/>
                  </a:lnTo>
                  <a:lnTo>
                    <a:pt x="1361" y="5530"/>
                  </a:lnTo>
                  <a:lnTo>
                    <a:pt x="703" y="8733"/>
                  </a:lnTo>
                  <a:lnTo>
                    <a:pt x="133" y="11629"/>
                  </a:lnTo>
                  <a:lnTo>
                    <a:pt x="1" y="12375"/>
                  </a:lnTo>
                  <a:lnTo>
                    <a:pt x="1" y="12463"/>
                  </a:lnTo>
                  <a:lnTo>
                    <a:pt x="89" y="12551"/>
                  </a:lnTo>
                  <a:lnTo>
                    <a:pt x="3336" y="14788"/>
                  </a:lnTo>
                  <a:lnTo>
                    <a:pt x="3862" y="15534"/>
                  </a:lnTo>
                  <a:lnTo>
                    <a:pt x="4916" y="17860"/>
                  </a:lnTo>
                  <a:lnTo>
                    <a:pt x="4916" y="17904"/>
                  </a:lnTo>
                  <a:lnTo>
                    <a:pt x="6013" y="19791"/>
                  </a:lnTo>
                  <a:lnTo>
                    <a:pt x="7241" y="21371"/>
                  </a:lnTo>
                  <a:lnTo>
                    <a:pt x="7285" y="21414"/>
                  </a:lnTo>
                  <a:lnTo>
                    <a:pt x="8645" y="22117"/>
                  </a:lnTo>
                  <a:lnTo>
                    <a:pt x="9523" y="22424"/>
                  </a:lnTo>
                  <a:lnTo>
                    <a:pt x="9567" y="22424"/>
                  </a:lnTo>
                  <a:lnTo>
                    <a:pt x="12244" y="22862"/>
                  </a:lnTo>
                  <a:lnTo>
                    <a:pt x="14525" y="23082"/>
                  </a:lnTo>
                  <a:lnTo>
                    <a:pt x="18080" y="24267"/>
                  </a:lnTo>
                  <a:lnTo>
                    <a:pt x="20274" y="24925"/>
                  </a:lnTo>
                  <a:lnTo>
                    <a:pt x="20318" y="24925"/>
                  </a:lnTo>
                  <a:lnTo>
                    <a:pt x="21327" y="25013"/>
                  </a:lnTo>
                  <a:lnTo>
                    <a:pt x="21415" y="25013"/>
                  </a:lnTo>
                  <a:lnTo>
                    <a:pt x="22336" y="24793"/>
                  </a:lnTo>
                  <a:lnTo>
                    <a:pt x="22424" y="24749"/>
                  </a:lnTo>
                  <a:lnTo>
                    <a:pt x="22468" y="24705"/>
                  </a:lnTo>
                  <a:lnTo>
                    <a:pt x="22468" y="24618"/>
                  </a:lnTo>
                  <a:lnTo>
                    <a:pt x="22468" y="24574"/>
                  </a:lnTo>
                  <a:lnTo>
                    <a:pt x="22468" y="24486"/>
                  </a:lnTo>
                  <a:lnTo>
                    <a:pt x="22424" y="24442"/>
                  </a:lnTo>
                  <a:lnTo>
                    <a:pt x="22292" y="24442"/>
                  </a:lnTo>
                  <a:lnTo>
                    <a:pt x="21327" y="24662"/>
                  </a:lnTo>
                  <a:lnTo>
                    <a:pt x="20362" y="24574"/>
                  </a:lnTo>
                  <a:lnTo>
                    <a:pt x="18211" y="23916"/>
                  </a:lnTo>
                  <a:lnTo>
                    <a:pt x="14657" y="22731"/>
                  </a:lnTo>
                  <a:lnTo>
                    <a:pt x="14613" y="22731"/>
                  </a:lnTo>
                  <a:lnTo>
                    <a:pt x="12288" y="22511"/>
                  </a:lnTo>
                  <a:lnTo>
                    <a:pt x="9611" y="22073"/>
                  </a:lnTo>
                  <a:lnTo>
                    <a:pt x="8777" y="21765"/>
                  </a:lnTo>
                  <a:lnTo>
                    <a:pt x="7461" y="21107"/>
                  </a:lnTo>
                  <a:lnTo>
                    <a:pt x="6320" y="19615"/>
                  </a:lnTo>
                  <a:lnTo>
                    <a:pt x="5223" y="17728"/>
                  </a:lnTo>
                  <a:lnTo>
                    <a:pt x="4170" y="15403"/>
                  </a:lnTo>
                  <a:lnTo>
                    <a:pt x="4170" y="15359"/>
                  </a:lnTo>
                  <a:lnTo>
                    <a:pt x="3643" y="14569"/>
                  </a:lnTo>
                  <a:lnTo>
                    <a:pt x="3599" y="14525"/>
                  </a:lnTo>
                  <a:lnTo>
                    <a:pt x="352" y="12331"/>
                  </a:lnTo>
                  <a:lnTo>
                    <a:pt x="484" y="11717"/>
                  </a:lnTo>
                  <a:lnTo>
                    <a:pt x="1054" y="8821"/>
                  </a:lnTo>
                  <a:lnTo>
                    <a:pt x="1712" y="5618"/>
                  </a:lnTo>
                  <a:lnTo>
                    <a:pt x="2458" y="3775"/>
                  </a:lnTo>
                  <a:lnTo>
                    <a:pt x="3994" y="264"/>
                  </a:lnTo>
                  <a:lnTo>
                    <a:pt x="3994" y="176"/>
                  </a:lnTo>
                  <a:lnTo>
                    <a:pt x="3994" y="132"/>
                  </a:lnTo>
                  <a:lnTo>
                    <a:pt x="3950" y="45"/>
                  </a:lnTo>
                  <a:lnTo>
                    <a:pt x="3906"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 name="Google Shape;691;p7"/>
            <p:cNvSpPr/>
            <p:nvPr/>
          </p:nvSpPr>
          <p:spPr>
            <a:xfrm>
              <a:off x="6209150" y="3492100"/>
              <a:ext cx="307200" cy="221625"/>
            </a:xfrm>
            <a:custGeom>
              <a:rect b="b" l="l" r="r" t="t"/>
              <a:pathLst>
                <a:path extrusionOk="0" h="8865" w="12288">
                  <a:moveTo>
                    <a:pt x="4608" y="1"/>
                  </a:moveTo>
                  <a:lnTo>
                    <a:pt x="4564" y="89"/>
                  </a:lnTo>
                  <a:lnTo>
                    <a:pt x="3116" y="2239"/>
                  </a:lnTo>
                  <a:lnTo>
                    <a:pt x="2107" y="3116"/>
                  </a:lnTo>
                  <a:lnTo>
                    <a:pt x="747" y="4740"/>
                  </a:lnTo>
                  <a:lnTo>
                    <a:pt x="747" y="4784"/>
                  </a:lnTo>
                  <a:lnTo>
                    <a:pt x="1" y="6188"/>
                  </a:lnTo>
                  <a:lnTo>
                    <a:pt x="1" y="6276"/>
                  </a:lnTo>
                  <a:lnTo>
                    <a:pt x="1" y="6363"/>
                  </a:lnTo>
                  <a:lnTo>
                    <a:pt x="308" y="6890"/>
                  </a:lnTo>
                  <a:lnTo>
                    <a:pt x="352" y="6978"/>
                  </a:lnTo>
                  <a:lnTo>
                    <a:pt x="2634" y="8426"/>
                  </a:lnTo>
                  <a:lnTo>
                    <a:pt x="2721" y="8426"/>
                  </a:lnTo>
                  <a:lnTo>
                    <a:pt x="5837" y="8865"/>
                  </a:lnTo>
                  <a:lnTo>
                    <a:pt x="5881" y="8865"/>
                  </a:lnTo>
                  <a:lnTo>
                    <a:pt x="8294" y="8294"/>
                  </a:lnTo>
                  <a:lnTo>
                    <a:pt x="10883" y="7241"/>
                  </a:lnTo>
                  <a:lnTo>
                    <a:pt x="12156" y="7022"/>
                  </a:lnTo>
                  <a:lnTo>
                    <a:pt x="12200" y="6978"/>
                  </a:lnTo>
                  <a:lnTo>
                    <a:pt x="12287" y="6934"/>
                  </a:lnTo>
                  <a:lnTo>
                    <a:pt x="12287" y="6846"/>
                  </a:lnTo>
                  <a:lnTo>
                    <a:pt x="12287" y="6802"/>
                  </a:lnTo>
                  <a:lnTo>
                    <a:pt x="12287" y="6714"/>
                  </a:lnTo>
                  <a:lnTo>
                    <a:pt x="12200" y="6671"/>
                  </a:lnTo>
                  <a:lnTo>
                    <a:pt x="12068" y="6671"/>
                  </a:lnTo>
                  <a:lnTo>
                    <a:pt x="10795" y="6934"/>
                  </a:lnTo>
                  <a:lnTo>
                    <a:pt x="10751" y="6934"/>
                  </a:lnTo>
                  <a:lnTo>
                    <a:pt x="8206" y="7943"/>
                  </a:lnTo>
                  <a:lnTo>
                    <a:pt x="5837" y="8514"/>
                  </a:lnTo>
                  <a:lnTo>
                    <a:pt x="2765" y="8119"/>
                  </a:lnTo>
                  <a:lnTo>
                    <a:pt x="615" y="6671"/>
                  </a:lnTo>
                  <a:lnTo>
                    <a:pt x="352" y="6276"/>
                  </a:lnTo>
                  <a:lnTo>
                    <a:pt x="1054" y="4959"/>
                  </a:lnTo>
                  <a:lnTo>
                    <a:pt x="2370" y="3380"/>
                  </a:lnTo>
                  <a:lnTo>
                    <a:pt x="3380" y="2502"/>
                  </a:lnTo>
                  <a:lnTo>
                    <a:pt x="3423" y="2458"/>
                  </a:lnTo>
                  <a:lnTo>
                    <a:pt x="4871" y="264"/>
                  </a:lnTo>
                  <a:lnTo>
                    <a:pt x="4871" y="220"/>
                  </a:lnTo>
                  <a:lnTo>
                    <a:pt x="4871" y="132"/>
                  </a:lnTo>
                  <a:lnTo>
                    <a:pt x="4871" y="89"/>
                  </a:lnTo>
                  <a:lnTo>
                    <a:pt x="4828"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 name="Google Shape;692;p7"/>
            <p:cNvSpPr/>
            <p:nvPr/>
          </p:nvSpPr>
          <p:spPr>
            <a:xfrm>
              <a:off x="6661125" y="3867275"/>
              <a:ext cx="603375" cy="716375"/>
            </a:xfrm>
            <a:custGeom>
              <a:rect b="b" l="l" r="r" t="t"/>
              <a:pathLst>
                <a:path extrusionOk="0" h="28655" w="24135">
                  <a:moveTo>
                    <a:pt x="3204" y="1"/>
                  </a:moveTo>
                  <a:lnTo>
                    <a:pt x="3160" y="89"/>
                  </a:lnTo>
                  <a:lnTo>
                    <a:pt x="3116" y="132"/>
                  </a:lnTo>
                  <a:lnTo>
                    <a:pt x="2941" y="1361"/>
                  </a:lnTo>
                  <a:lnTo>
                    <a:pt x="1756" y="4477"/>
                  </a:lnTo>
                  <a:lnTo>
                    <a:pt x="1141" y="6495"/>
                  </a:lnTo>
                  <a:lnTo>
                    <a:pt x="1098" y="6539"/>
                  </a:lnTo>
                  <a:lnTo>
                    <a:pt x="878" y="8821"/>
                  </a:lnTo>
                  <a:lnTo>
                    <a:pt x="44" y="13165"/>
                  </a:lnTo>
                  <a:lnTo>
                    <a:pt x="1" y="15491"/>
                  </a:lnTo>
                  <a:lnTo>
                    <a:pt x="44" y="16895"/>
                  </a:lnTo>
                  <a:lnTo>
                    <a:pt x="44" y="16983"/>
                  </a:lnTo>
                  <a:lnTo>
                    <a:pt x="439" y="17641"/>
                  </a:lnTo>
                  <a:lnTo>
                    <a:pt x="483" y="17685"/>
                  </a:lnTo>
                  <a:lnTo>
                    <a:pt x="1317" y="18211"/>
                  </a:lnTo>
                  <a:lnTo>
                    <a:pt x="1361" y="18255"/>
                  </a:lnTo>
                  <a:lnTo>
                    <a:pt x="4081" y="19220"/>
                  </a:lnTo>
                  <a:lnTo>
                    <a:pt x="5529" y="20010"/>
                  </a:lnTo>
                  <a:lnTo>
                    <a:pt x="7065" y="22204"/>
                  </a:lnTo>
                  <a:lnTo>
                    <a:pt x="8601" y="24442"/>
                  </a:lnTo>
                  <a:lnTo>
                    <a:pt x="9479" y="25451"/>
                  </a:lnTo>
                  <a:lnTo>
                    <a:pt x="9523" y="25495"/>
                  </a:lnTo>
                  <a:lnTo>
                    <a:pt x="11585" y="26417"/>
                  </a:lnTo>
                  <a:lnTo>
                    <a:pt x="11629" y="26417"/>
                  </a:lnTo>
                  <a:lnTo>
                    <a:pt x="13779" y="26812"/>
                  </a:lnTo>
                  <a:lnTo>
                    <a:pt x="16412" y="27119"/>
                  </a:lnTo>
                  <a:lnTo>
                    <a:pt x="17816" y="27251"/>
                  </a:lnTo>
                  <a:lnTo>
                    <a:pt x="20449" y="28128"/>
                  </a:lnTo>
                  <a:lnTo>
                    <a:pt x="22248" y="28655"/>
                  </a:lnTo>
                  <a:lnTo>
                    <a:pt x="23389" y="28655"/>
                  </a:lnTo>
                  <a:lnTo>
                    <a:pt x="24003" y="28479"/>
                  </a:lnTo>
                  <a:lnTo>
                    <a:pt x="24047" y="28435"/>
                  </a:lnTo>
                  <a:lnTo>
                    <a:pt x="24091" y="28391"/>
                  </a:lnTo>
                  <a:lnTo>
                    <a:pt x="24135" y="28304"/>
                  </a:lnTo>
                  <a:lnTo>
                    <a:pt x="24091" y="28260"/>
                  </a:lnTo>
                  <a:lnTo>
                    <a:pt x="24091" y="28172"/>
                  </a:lnTo>
                  <a:lnTo>
                    <a:pt x="24047" y="28128"/>
                  </a:lnTo>
                  <a:lnTo>
                    <a:pt x="23872" y="28128"/>
                  </a:lnTo>
                  <a:lnTo>
                    <a:pt x="23301" y="28304"/>
                  </a:lnTo>
                  <a:lnTo>
                    <a:pt x="22336" y="28304"/>
                  </a:lnTo>
                  <a:lnTo>
                    <a:pt x="20537" y="27777"/>
                  </a:lnTo>
                  <a:lnTo>
                    <a:pt x="17904" y="26899"/>
                  </a:lnTo>
                  <a:lnTo>
                    <a:pt x="17860" y="26899"/>
                  </a:lnTo>
                  <a:lnTo>
                    <a:pt x="16456" y="26768"/>
                  </a:lnTo>
                  <a:lnTo>
                    <a:pt x="13823" y="26461"/>
                  </a:lnTo>
                  <a:lnTo>
                    <a:pt x="11717" y="26066"/>
                  </a:lnTo>
                  <a:lnTo>
                    <a:pt x="9698" y="25188"/>
                  </a:lnTo>
                  <a:lnTo>
                    <a:pt x="8864" y="24223"/>
                  </a:lnTo>
                  <a:lnTo>
                    <a:pt x="7372" y="22029"/>
                  </a:lnTo>
                  <a:lnTo>
                    <a:pt x="5793" y="19791"/>
                  </a:lnTo>
                  <a:lnTo>
                    <a:pt x="5705" y="19703"/>
                  </a:lnTo>
                  <a:lnTo>
                    <a:pt x="4257" y="18913"/>
                  </a:lnTo>
                  <a:lnTo>
                    <a:pt x="4213" y="18913"/>
                  </a:lnTo>
                  <a:lnTo>
                    <a:pt x="1492" y="17904"/>
                  </a:lnTo>
                  <a:lnTo>
                    <a:pt x="703" y="17421"/>
                  </a:lnTo>
                  <a:lnTo>
                    <a:pt x="395" y="16851"/>
                  </a:lnTo>
                  <a:lnTo>
                    <a:pt x="352" y="15491"/>
                  </a:lnTo>
                  <a:lnTo>
                    <a:pt x="395" y="13209"/>
                  </a:lnTo>
                  <a:lnTo>
                    <a:pt x="1229" y="8865"/>
                  </a:lnTo>
                  <a:lnTo>
                    <a:pt x="1449" y="6583"/>
                  </a:lnTo>
                  <a:lnTo>
                    <a:pt x="2107" y="4608"/>
                  </a:lnTo>
                  <a:lnTo>
                    <a:pt x="3292" y="1449"/>
                  </a:lnTo>
                  <a:lnTo>
                    <a:pt x="3292" y="1405"/>
                  </a:lnTo>
                  <a:lnTo>
                    <a:pt x="3467" y="176"/>
                  </a:lnTo>
                  <a:lnTo>
                    <a:pt x="3467" y="132"/>
                  </a:lnTo>
                  <a:lnTo>
                    <a:pt x="3467" y="45"/>
                  </a:lnTo>
                  <a:lnTo>
                    <a:pt x="3379"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 name="Google Shape;693;p7"/>
            <p:cNvSpPr/>
            <p:nvPr/>
          </p:nvSpPr>
          <p:spPr>
            <a:xfrm>
              <a:off x="6088475" y="3432875"/>
              <a:ext cx="1147500" cy="1171625"/>
            </a:xfrm>
            <a:custGeom>
              <a:rect b="b" l="l" r="r" t="t"/>
              <a:pathLst>
                <a:path extrusionOk="0" h="46865" w="45900">
                  <a:moveTo>
                    <a:pt x="6846" y="0"/>
                  </a:moveTo>
                  <a:lnTo>
                    <a:pt x="6802" y="44"/>
                  </a:lnTo>
                  <a:lnTo>
                    <a:pt x="6758" y="88"/>
                  </a:lnTo>
                  <a:lnTo>
                    <a:pt x="5223" y="2677"/>
                  </a:lnTo>
                  <a:lnTo>
                    <a:pt x="4038" y="4827"/>
                  </a:lnTo>
                  <a:lnTo>
                    <a:pt x="1405" y="8513"/>
                  </a:lnTo>
                  <a:lnTo>
                    <a:pt x="176" y="10356"/>
                  </a:lnTo>
                  <a:lnTo>
                    <a:pt x="45" y="10532"/>
                  </a:lnTo>
                  <a:lnTo>
                    <a:pt x="1" y="10575"/>
                  </a:lnTo>
                  <a:lnTo>
                    <a:pt x="1" y="10663"/>
                  </a:lnTo>
                  <a:lnTo>
                    <a:pt x="1" y="10751"/>
                  </a:lnTo>
                  <a:lnTo>
                    <a:pt x="89" y="10795"/>
                  </a:lnTo>
                  <a:lnTo>
                    <a:pt x="2765" y="11804"/>
                  </a:lnTo>
                  <a:lnTo>
                    <a:pt x="5223" y="12857"/>
                  </a:lnTo>
                  <a:lnTo>
                    <a:pt x="5223" y="12901"/>
                  </a:lnTo>
                  <a:lnTo>
                    <a:pt x="7855" y="13603"/>
                  </a:lnTo>
                  <a:lnTo>
                    <a:pt x="7899" y="13603"/>
                  </a:lnTo>
                  <a:lnTo>
                    <a:pt x="10620" y="13910"/>
                  </a:lnTo>
                  <a:lnTo>
                    <a:pt x="10664" y="13910"/>
                  </a:lnTo>
                  <a:lnTo>
                    <a:pt x="11936" y="13823"/>
                  </a:lnTo>
                  <a:lnTo>
                    <a:pt x="11980" y="13823"/>
                  </a:lnTo>
                  <a:lnTo>
                    <a:pt x="15096" y="12945"/>
                  </a:lnTo>
                  <a:lnTo>
                    <a:pt x="15140" y="12945"/>
                  </a:lnTo>
                  <a:lnTo>
                    <a:pt x="17290" y="11892"/>
                  </a:lnTo>
                  <a:lnTo>
                    <a:pt x="18431" y="11585"/>
                  </a:lnTo>
                  <a:lnTo>
                    <a:pt x="19264" y="11672"/>
                  </a:lnTo>
                  <a:lnTo>
                    <a:pt x="21502" y="15095"/>
                  </a:lnTo>
                  <a:lnTo>
                    <a:pt x="22029" y="16499"/>
                  </a:lnTo>
                  <a:lnTo>
                    <a:pt x="22117" y="17684"/>
                  </a:lnTo>
                  <a:lnTo>
                    <a:pt x="21546" y="19746"/>
                  </a:lnTo>
                  <a:lnTo>
                    <a:pt x="21020" y="21897"/>
                  </a:lnTo>
                  <a:lnTo>
                    <a:pt x="21020" y="21940"/>
                  </a:lnTo>
                  <a:lnTo>
                    <a:pt x="20712" y="24310"/>
                  </a:lnTo>
                  <a:lnTo>
                    <a:pt x="20537" y="26943"/>
                  </a:lnTo>
                  <a:lnTo>
                    <a:pt x="20054" y="29093"/>
                  </a:lnTo>
                  <a:lnTo>
                    <a:pt x="20054" y="29137"/>
                  </a:lnTo>
                  <a:lnTo>
                    <a:pt x="19967" y="31024"/>
                  </a:lnTo>
                  <a:lnTo>
                    <a:pt x="19001" y="35148"/>
                  </a:lnTo>
                  <a:lnTo>
                    <a:pt x="18957" y="35631"/>
                  </a:lnTo>
                  <a:lnTo>
                    <a:pt x="18957" y="35763"/>
                  </a:lnTo>
                  <a:lnTo>
                    <a:pt x="19045" y="35807"/>
                  </a:lnTo>
                  <a:lnTo>
                    <a:pt x="19835" y="36289"/>
                  </a:lnTo>
                  <a:lnTo>
                    <a:pt x="19879" y="36289"/>
                  </a:lnTo>
                  <a:lnTo>
                    <a:pt x="23872" y="37650"/>
                  </a:lnTo>
                  <a:lnTo>
                    <a:pt x="26636" y="38659"/>
                  </a:lnTo>
                  <a:lnTo>
                    <a:pt x="28216" y="39317"/>
                  </a:lnTo>
                  <a:lnTo>
                    <a:pt x="28830" y="39975"/>
                  </a:lnTo>
                  <a:lnTo>
                    <a:pt x="30410" y="42301"/>
                  </a:lnTo>
                  <a:lnTo>
                    <a:pt x="31507" y="43749"/>
                  </a:lnTo>
                  <a:lnTo>
                    <a:pt x="31551" y="43793"/>
                  </a:lnTo>
                  <a:lnTo>
                    <a:pt x="32209" y="44188"/>
                  </a:lnTo>
                  <a:lnTo>
                    <a:pt x="32209" y="44232"/>
                  </a:lnTo>
                  <a:lnTo>
                    <a:pt x="34359" y="45021"/>
                  </a:lnTo>
                  <a:lnTo>
                    <a:pt x="34403" y="45021"/>
                  </a:lnTo>
                  <a:lnTo>
                    <a:pt x="38221" y="45548"/>
                  </a:lnTo>
                  <a:lnTo>
                    <a:pt x="40766" y="45724"/>
                  </a:lnTo>
                  <a:lnTo>
                    <a:pt x="43969" y="46689"/>
                  </a:lnTo>
                  <a:lnTo>
                    <a:pt x="44759" y="46864"/>
                  </a:lnTo>
                  <a:lnTo>
                    <a:pt x="44847" y="46864"/>
                  </a:lnTo>
                  <a:lnTo>
                    <a:pt x="45768" y="46601"/>
                  </a:lnTo>
                  <a:lnTo>
                    <a:pt x="45812" y="46557"/>
                  </a:lnTo>
                  <a:lnTo>
                    <a:pt x="45856" y="46513"/>
                  </a:lnTo>
                  <a:lnTo>
                    <a:pt x="45900" y="46426"/>
                  </a:lnTo>
                  <a:lnTo>
                    <a:pt x="45856" y="46382"/>
                  </a:lnTo>
                  <a:lnTo>
                    <a:pt x="45856" y="46294"/>
                  </a:lnTo>
                  <a:lnTo>
                    <a:pt x="45812" y="46250"/>
                  </a:lnTo>
                  <a:lnTo>
                    <a:pt x="45681" y="46250"/>
                  </a:lnTo>
                  <a:lnTo>
                    <a:pt x="44759" y="46513"/>
                  </a:lnTo>
                  <a:lnTo>
                    <a:pt x="44057" y="46338"/>
                  </a:lnTo>
                  <a:lnTo>
                    <a:pt x="40854" y="45372"/>
                  </a:lnTo>
                  <a:lnTo>
                    <a:pt x="40810" y="45372"/>
                  </a:lnTo>
                  <a:lnTo>
                    <a:pt x="38265" y="45197"/>
                  </a:lnTo>
                  <a:lnTo>
                    <a:pt x="34491" y="44670"/>
                  </a:lnTo>
                  <a:lnTo>
                    <a:pt x="32385" y="43881"/>
                  </a:lnTo>
                  <a:lnTo>
                    <a:pt x="31770" y="43486"/>
                  </a:lnTo>
                  <a:lnTo>
                    <a:pt x="30717" y="42081"/>
                  </a:lnTo>
                  <a:lnTo>
                    <a:pt x="29094" y="39756"/>
                  </a:lnTo>
                  <a:lnTo>
                    <a:pt x="29094" y="39712"/>
                  </a:lnTo>
                  <a:lnTo>
                    <a:pt x="28435" y="39010"/>
                  </a:lnTo>
                  <a:lnTo>
                    <a:pt x="28392" y="38966"/>
                  </a:lnTo>
                  <a:lnTo>
                    <a:pt x="26768" y="38352"/>
                  </a:lnTo>
                  <a:lnTo>
                    <a:pt x="24004" y="37299"/>
                  </a:lnTo>
                  <a:lnTo>
                    <a:pt x="20010" y="35982"/>
                  </a:lnTo>
                  <a:lnTo>
                    <a:pt x="19308" y="35587"/>
                  </a:lnTo>
                  <a:lnTo>
                    <a:pt x="19352" y="35192"/>
                  </a:lnTo>
                  <a:lnTo>
                    <a:pt x="20274" y="31111"/>
                  </a:lnTo>
                  <a:lnTo>
                    <a:pt x="20318" y="31068"/>
                  </a:lnTo>
                  <a:lnTo>
                    <a:pt x="20405" y="29137"/>
                  </a:lnTo>
                  <a:lnTo>
                    <a:pt x="20888" y="26987"/>
                  </a:lnTo>
                  <a:lnTo>
                    <a:pt x="20888" y="26943"/>
                  </a:lnTo>
                  <a:lnTo>
                    <a:pt x="21064" y="24354"/>
                  </a:lnTo>
                  <a:lnTo>
                    <a:pt x="21327" y="21984"/>
                  </a:lnTo>
                  <a:lnTo>
                    <a:pt x="21897" y="19834"/>
                  </a:lnTo>
                  <a:lnTo>
                    <a:pt x="22468" y="17728"/>
                  </a:lnTo>
                  <a:lnTo>
                    <a:pt x="22468" y="17684"/>
                  </a:lnTo>
                  <a:lnTo>
                    <a:pt x="22380" y="16455"/>
                  </a:lnTo>
                  <a:lnTo>
                    <a:pt x="22336" y="16411"/>
                  </a:lnTo>
                  <a:lnTo>
                    <a:pt x="21809" y="14963"/>
                  </a:lnTo>
                  <a:lnTo>
                    <a:pt x="21809" y="14920"/>
                  </a:lnTo>
                  <a:lnTo>
                    <a:pt x="19528" y="11453"/>
                  </a:lnTo>
                  <a:lnTo>
                    <a:pt x="19484" y="11365"/>
                  </a:lnTo>
                  <a:lnTo>
                    <a:pt x="19396" y="11365"/>
                  </a:lnTo>
                  <a:lnTo>
                    <a:pt x="18431" y="11234"/>
                  </a:lnTo>
                  <a:lnTo>
                    <a:pt x="18387" y="11234"/>
                  </a:lnTo>
                  <a:lnTo>
                    <a:pt x="17202" y="11541"/>
                  </a:lnTo>
                  <a:lnTo>
                    <a:pt x="17158" y="11541"/>
                  </a:lnTo>
                  <a:lnTo>
                    <a:pt x="15008" y="12594"/>
                  </a:lnTo>
                  <a:lnTo>
                    <a:pt x="11892" y="13471"/>
                  </a:lnTo>
                  <a:lnTo>
                    <a:pt x="10664" y="13559"/>
                  </a:lnTo>
                  <a:lnTo>
                    <a:pt x="7943" y="13252"/>
                  </a:lnTo>
                  <a:lnTo>
                    <a:pt x="5354" y="12550"/>
                  </a:lnTo>
                  <a:lnTo>
                    <a:pt x="2897" y="11497"/>
                  </a:lnTo>
                  <a:lnTo>
                    <a:pt x="484" y="10575"/>
                  </a:lnTo>
                  <a:lnTo>
                    <a:pt x="1712" y="8732"/>
                  </a:lnTo>
                  <a:lnTo>
                    <a:pt x="4345" y="5003"/>
                  </a:lnTo>
                  <a:lnTo>
                    <a:pt x="5530" y="2852"/>
                  </a:lnTo>
                  <a:lnTo>
                    <a:pt x="7066" y="264"/>
                  </a:lnTo>
                  <a:lnTo>
                    <a:pt x="7066" y="176"/>
                  </a:lnTo>
                  <a:lnTo>
                    <a:pt x="7066" y="132"/>
                  </a:lnTo>
                  <a:lnTo>
                    <a:pt x="7066" y="44"/>
                  </a:lnTo>
                  <a:lnTo>
                    <a:pt x="6978"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 name="Google Shape;694;p7"/>
            <p:cNvSpPr/>
            <p:nvPr/>
          </p:nvSpPr>
          <p:spPr>
            <a:xfrm>
              <a:off x="5247075" y="3384600"/>
              <a:ext cx="1963675" cy="1351550"/>
            </a:xfrm>
            <a:custGeom>
              <a:rect b="b" l="l" r="r" t="t"/>
              <a:pathLst>
                <a:path extrusionOk="0" h="54062" w="78547">
                  <a:moveTo>
                    <a:pt x="38396" y="1"/>
                  </a:moveTo>
                  <a:lnTo>
                    <a:pt x="38308" y="44"/>
                  </a:lnTo>
                  <a:lnTo>
                    <a:pt x="36246" y="1361"/>
                  </a:lnTo>
                  <a:lnTo>
                    <a:pt x="36246" y="1405"/>
                  </a:lnTo>
                  <a:lnTo>
                    <a:pt x="35675" y="1887"/>
                  </a:lnTo>
                  <a:lnTo>
                    <a:pt x="35631" y="1931"/>
                  </a:lnTo>
                  <a:lnTo>
                    <a:pt x="34447" y="4564"/>
                  </a:lnTo>
                  <a:lnTo>
                    <a:pt x="33262" y="7460"/>
                  </a:lnTo>
                  <a:lnTo>
                    <a:pt x="32823" y="8557"/>
                  </a:lnTo>
                  <a:lnTo>
                    <a:pt x="31638" y="8996"/>
                  </a:lnTo>
                  <a:lnTo>
                    <a:pt x="31594" y="8996"/>
                  </a:lnTo>
                  <a:lnTo>
                    <a:pt x="30059" y="9917"/>
                  </a:lnTo>
                  <a:lnTo>
                    <a:pt x="30015" y="9961"/>
                  </a:lnTo>
                  <a:lnTo>
                    <a:pt x="28962" y="10795"/>
                  </a:lnTo>
                  <a:lnTo>
                    <a:pt x="28962" y="10839"/>
                  </a:lnTo>
                  <a:lnTo>
                    <a:pt x="28260" y="11804"/>
                  </a:lnTo>
                  <a:lnTo>
                    <a:pt x="28260" y="11848"/>
                  </a:lnTo>
                  <a:lnTo>
                    <a:pt x="27250" y="13867"/>
                  </a:lnTo>
                  <a:lnTo>
                    <a:pt x="27250" y="13954"/>
                  </a:lnTo>
                  <a:lnTo>
                    <a:pt x="27338" y="16280"/>
                  </a:lnTo>
                  <a:lnTo>
                    <a:pt x="27338" y="18123"/>
                  </a:lnTo>
                  <a:lnTo>
                    <a:pt x="27031" y="18913"/>
                  </a:lnTo>
                  <a:lnTo>
                    <a:pt x="26768" y="19132"/>
                  </a:lnTo>
                  <a:lnTo>
                    <a:pt x="26460" y="19220"/>
                  </a:lnTo>
                  <a:lnTo>
                    <a:pt x="24749" y="18562"/>
                  </a:lnTo>
                  <a:lnTo>
                    <a:pt x="22467" y="18123"/>
                  </a:lnTo>
                  <a:lnTo>
                    <a:pt x="20273" y="17991"/>
                  </a:lnTo>
                  <a:lnTo>
                    <a:pt x="20229" y="17991"/>
                  </a:lnTo>
                  <a:lnTo>
                    <a:pt x="19483" y="18123"/>
                  </a:lnTo>
                  <a:lnTo>
                    <a:pt x="19396" y="18167"/>
                  </a:lnTo>
                  <a:lnTo>
                    <a:pt x="18650" y="18694"/>
                  </a:lnTo>
                  <a:lnTo>
                    <a:pt x="18035" y="18474"/>
                  </a:lnTo>
                  <a:lnTo>
                    <a:pt x="17948" y="18474"/>
                  </a:lnTo>
                  <a:lnTo>
                    <a:pt x="17246" y="18562"/>
                  </a:lnTo>
                  <a:lnTo>
                    <a:pt x="17202" y="18606"/>
                  </a:lnTo>
                  <a:lnTo>
                    <a:pt x="16368" y="19088"/>
                  </a:lnTo>
                  <a:lnTo>
                    <a:pt x="16324" y="19132"/>
                  </a:lnTo>
                  <a:lnTo>
                    <a:pt x="15622" y="19834"/>
                  </a:lnTo>
                  <a:lnTo>
                    <a:pt x="15578" y="19878"/>
                  </a:lnTo>
                  <a:lnTo>
                    <a:pt x="13647" y="23828"/>
                  </a:lnTo>
                  <a:lnTo>
                    <a:pt x="12287" y="26241"/>
                  </a:lnTo>
                  <a:lnTo>
                    <a:pt x="11541" y="27426"/>
                  </a:lnTo>
                  <a:lnTo>
                    <a:pt x="11541" y="27470"/>
                  </a:lnTo>
                  <a:lnTo>
                    <a:pt x="11190" y="28523"/>
                  </a:lnTo>
                  <a:lnTo>
                    <a:pt x="11190" y="28567"/>
                  </a:lnTo>
                  <a:lnTo>
                    <a:pt x="10620" y="31550"/>
                  </a:lnTo>
                  <a:lnTo>
                    <a:pt x="10620" y="31594"/>
                  </a:lnTo>
                  <a:lnTo>
                    <a:pt x="10620" y="32735"/>
                  </a:lnTo>
                  <a:lnTo>
                    <a:pt x="10532" y="33393"/>
                  </a:lnTo>
                  <a:lnTo>
                    <a:pt x="9566" y="35105"/>
                  </a:lnTo>
                  <a:lnTo>
                    <a:pt x="7943" y="37299"/>
                  </a:lnTo>
                  <a:lnTo>
                    <a:pt x="6978" y="39142"/>
                  </a:lnTo>
                  <a:lnTo>
                    <a:pt x="6144" y="41072"/>
                  </a:lnTo>
                  <a:lnTo>
                    <a:pt x="5924" y="42213"/>
                  </a:lnTo>
                  <a:lnTo>
                    <a:pt x="5793" y="42301"/>
                  </a:lnTo>
                  <a:lnTo>
                    <a:pt x="5617" y="42257"/>
                  </a:lnTo>
                  <a:lnTo>
                    <a:pt x="5486" y="42213"/>
                  </a:lnTo>
                  <a:lnTo>
                    <a:pt x="4125" y="42652"/>
                  </a:lnTo>
                  <a:lnTo>
                    <a:pt x="2282" y="43486"/>
                  </a:lnTo>
                  <a:lnTo>
                    <a:pt x="2238" y="43530"/>
                  </a:lnTo>
                  <a:lnTo>
                    <a:pt x="1317" y="44451"/>
                  </a:lnTo>
                  <a:lnTo>
                    <a:pt x="1273" y="44495"/>
                  </a:lnTo>
                  <a:lnTo>
                    <a:pt x="439" y="45899"/>
                  </a:lnTo>
                  <a:lnTo>
                    <a:pt x="439" y="45943"/>
                  </a:lnTo>
                  <a:lnTo>
                    <a:pt x="176" y="46909"/>
                  </a:lnTo>
                  <a:lnTo>
                    <a:pt x="176" y="46952"/>
                  </a:lnTo>
                  <a:lnTo>
                    <a:pt x="0" y="48488"/>
                  </a:lnTo>
                  <a:lnTo>
                    <a:pt x="44" y="48576"/>
                  </a:lnTo>
                  <a:lnTo>
                    <a:pt x="790" y="49892"/>
                  </a:lnTo>
                  <a:lnTo>
                    <a:pt x="1887" y="51253"/>
                  </a:lnTo>
                  <a:lnTo>
                    <a:pt x="1887" y="51297"/>
                  </a:lnTo>
                  <a:lnTo>
                    <a:pt x="2238" y="51604"/>
                  </a:lnTo>
                  <a:lnTo>
                    <a:pt x="2370" y="51648"/>
                  </a:lnTo>
                  <a:lnTo>
                    <a:pt x="5442" y="51735"/>
                  </a:lnTo>
                  <a:lnTo>
                    <a:pt x="8733" y="51867"/>
                  </a:lnTo>
                  <a:lnTo>
                    <a:pt x="11804" y="52613"/>
                  </a:lnTo>
                  <a:lnTo>
                    <a:pt x="14920" y="54017"/>
                  </a:lnTo>
                  <a:lnTo>
                    <a:pt x="15008" y="54017"/>
                  </a:lnTo>
                  <a:lnTo>
                    <a:pt x="15490" y="54061"/>
                  </a:lnTo>
                  <a:lnTo>
                    <a:pt x="15578" y="54061"/>
                  </a:lnTo>
                  <a:lnTo>
                    <a:pt x="18035" y="53271"/>
                  </a:lnTo>
                  <a:lnTo>
                    <a:pt x="19659" y="52789"/>
                  </a:lnTo>
                  <a:lnTo>
                    <a:pt x="21239" y="52262"/>
                  </a:lnTo>
                  <a:lnTo>
                    <a:pt x="22818" y="51692"/>
                  </a:lnTo>
                  <a:lnTo>
                    <a:pt x="24354" y="51077"/>
                  </a:lnTo>
                  <a:lnTo>
                    <a:pt x="25100" y="50726"/>
                  </a:lnTo>
                  <a:lnTo>
                    <a:pt x="25846" y="50331"/>
                  </a:lnTo>
                  <a:lnTo>
                    <a:pt x="26548" y="49980"/>
                  </a:lnTo>
                  <a:lnTo>
                    <a:pt x="27294" y="49541"/>
                  </a:lnTo>
                  <a:lnTo>
                    <a:pt x="27952" y="49103"/>
                  </a:lnTo>
                  <a:lnTo>
                    <a:pt x="28654" y="48620"/>
                  </a:lnTo>
                  <a:lnTo>
                    <a:pt x="29313" y="48137"/>
                  </a:lnTo>
                  <a:lnTo>
                    <a:pt x="29927" y="47567"/>
                  </a:lnTo>
                  <a:lnTo>
                    <a:pt x="30805" y="47172"/>
                  </a:lnTo>
                  <a:lnTo>
                    <a:pt x="31814" y="46996"/>
                  </a:lnTo>
                  <a:lnTo>
                    <a:pt x="34271" y="46909"/>
                  </a:lnTo>
                  <a:lnTo>
                    <a:pt x="36509" y="46821"/>
                  </a:lnTo>
                  <a:lnTo>
                    <a:pt x="36553" y="46821"/>
                  </a:lnTo>
                  <a:lnTo>
                    <a:pt x="37167" y="46645"/>
                  </a:lnTo>
                  <a:lnTo>
                    <a:pt x="37211" y="46601"/>
                  </a:lnTo>
                  <a:lnTo>
                    <a:pt x="37869" y="46206"/>
                  </a:lnTo>
                  <a:lnTo>
                    <a:pt x="37913" y="46206"/>
                  </a:lnTo>
                  <a:lnTo>
                    <a:pt x="39625" y="44539"/>
                  </a:lnTo>
                  <a:lnTo>
                    <a:pt x="39976" y="43925"/>
                  </a:lnTo>
                  <a:lnTo>
                    <a:pt x="40020" y="43881"/>
                  </a:lnTo>
                  <a:lnTo>
                    <a:pt x="40634" y="41292"/>
                  </a:lnTo>
                  <a:lnTo>
                    <a:pt x="40941" y="40897"/>
                  </a:lnTo>
                  <a:lnTo>
                    <a:pt x="42740" y="39668"/>
                  </a:lnTo>
                  <a:lnTo>
                    <a:pt x="42828" y="39624"/>
                  </a:lnTo>
                  <a:lnTo>
                    <a:pt x="42828" y="39493"/>
                  </a:lnTo>
                  <a:lnTo>
                    <a:pt x="42784" y="39405"/>
                  </a:lnTo>
                  <a:lnTo>
                    <a:pt x="42740" y="39361"/>
                  </a:lnTo>
                  <a:lnTo>
                    <a:pt x="42082" y="39142"/>
                  </a:lnTo>
                  <a:lnTo>
                    <a:pt x="41994" y="39142"/>
                  </a:lnTo>
                  <a:lnTo>
                    <a:pt x="40063" y="39230"/>
                  </a:lnTo>
                  <a:lnTo>
                    <a:pt x="38089" y="39581"/>
                  </a:lnTo>
                  <a:lnTo>
                    <a:pt x="36114" y="39493"/>
                  </a:lnTo>
                  <a:lnTo>
                    <a:pt x="35149" y="39361"/>
                  </a:lnTo>
                  <a:lnTo>
                    <a:pt x="32955" y="38220"/>
                  </a:lnTo>
                  <a:lnTo>
                    <a:pt x="32297" y="37781"/>
                  </a:lnTo>
                  <a:lnTo>
                    <a:pt x="31858" y="35544"/>
                  </a:lnTo>
                  <a:lnTo>
                    <a:pt x="31463" y="32823"/>
                  </a:lnTo>
                  <a:lnTo>
                    <a:pt x="31463" y="32779"/>
                  </a:lnTo>
                  <a:lnTo>
                    <a:pt x="31156" y="31638"/>
                  </a:lnTo>
                  <a:lnTo>
                    <a:pt x="31156" y="31550"/>
                  </a:lnTo>
                  <a:lnTo>
                    <a:pt x="28962" y="28479"/>
                  </a:lnTo>
                  <a:lnTo>
                    <a:pt x="26724" y="25451"/>
                  </a:lnTo>
                  <a:lnTo>
                    <a:pt x="25978" y="24486"/>
                  </a:lnTo>
                  <a:lnTo>
                    <a:pt x="27601" y="21326"/>
                  </a:lnTo>
                  <a:lnTo>
                    <a:pt x="28523" y="19659"/>
                  </a:lnTo>
                  <a:lnTo>
                    <a:pt x="28874" y="19308"/>
                  </a:lnTo>
                  <a:lnTo>
                    <a:pt x="30103" y="18737"/>
                  </a:lnTo>
                  <a:lnTo>
                    <a:pt x="31287" y="18606"/>
                  </a:lnTo>
                  <a:lnTo>
                    <a:pt x="32867" y="18781"/>
                  </a:lnTo>
                  <a:lnTo>
                    <a:pt x="37299" y="19747"/>
                  </a:lnTo>
                  <a:lnTo>
                    <a:pt x="38747" y="20054"/>
                  </a:lnTo>
                  <a:lnTo>
                    <a:pt x="38835" y="20054"/>
                  </a:lnTo>
                  <a:lnTo>
                    <a:pt x="39712" y="19966"/>
                  </a:lnTo>
                  <a:lnTo>
                    <a:pt x="39756" y="19966"/>
                  </a:lnTo>
                  <a:lnTo>
                    <a:pt x="42082" y="18869"/>
                  </a:lnTo>
                  <a:lnTo>
                    <a:pt x="45197" y="18781"/>
                  </a:lnTo>
                  <a:lnTo>
                    <a:pt x="48357" y="17948"/>
                  </a:lnTo>
                  <a:lnTo>
                    <a:pt x="50419" y="17245"/>
                  </a:lnTo>
                  <a:lnTo>
                    <a:pt x="50463" y="17245"/>
                  </a:lnTo>
                  <a:lnTo>
                    <a:pt x="51428" y="16543"/>
                  </a:lnTo>
                  <a:lnTo>
                    <a:pt x="52174" y="18606"/>
                  </a:lnTo>
                  <a:lnTo>
                    <a:pt x="51648" y="21853"/>
                  </a:lnTo>
                  <a:lnTo>
                    <a:pt x="51297" y="25056"/>
                  </a:lnTo>
                  <a:lnTo>
                    <a:pt x="51165" y="27689"/>
                  </a:lnTo>
                  <a:lnTo>
                    <a:pt x="50551" y="31463"/>
                  </a:lnTo>
                  <a:lnTo>
                    <a:pt x="49893" y="33569"/>
                  </a:lnTo>
                  <a:lnTo>
                    <a:pt x="49893" y="33613"/>
                  </a:lnTo>
                  <a:lnTo>
                    <a:pt x="49717" y="36114"/>
                  </a:lnTo>
                  <a:lnTo>
                    <a:pt x="49717" y="37430"/>
                  </a:lnTo>
                  <a:lnTo>
                    <a:pt x="49761" y="37518"/>
                  </a:lnTo>
                  <a:lnTo>
                    <a:pt x="49980" y="37825"/>
                  </a:lnTo>
                  <a:lnTo>
                    <a:pt x="50112" y="37913"/>
                  </a:lnTo>
                  <a:lnTo>
                    <a:pt x="51034" y="38045"/>
                  </a:lnTo>
                  <a:lnTo>
                    <a:pt x="52833" y="39142"/>
                  </a:lnTo>
                  <a:lnTo>
                    <a:pt x="55992" y="40765"/>
                  </a:lnTo>
                  <a:lnTo>
                    <a:pt x="56036" y="40765"/>
                  </a:lnTo>
                  <a:lnTo>
                    <a:pt x="59415" y="41775"/>
                  </a:lnTo>
                  <a:lnTo>
                    <a:pt x="61214" y="42433"/>
                  </a:lnTo>
                  <a:lnTo>
                    <a:pt x="62662" y="44188"/>
                  </a:lnTo>
                  <a:lnTo>
                    <a:pt x="63934" y="45987"/>
                  </a:lnTo>
                  <a:lnTo>
                    <a:pt x="64593" y="46821"/>
                  </a:lnTo>
                  <a:lnTo>
                    <a:pt x="64680" y="46865"/>
                  </a:lnTo>
                  <a:lnTo>
                    <a:pt x="65865" y="47435"/>
                  </a:lnTo>
                  <a:lnTo>
                    <a:pt x="67971" y="48181"/>
                  </a:lnTo>
                  <a:lnTo>
                    <a:pt x="68015" y="48225"/>
                  </a:lnTo>
                  <a:lnTo>
                    <a:pt x="72052" y="48708"/>
                  </a:lnTo>
                  <a:lnTo>
                    <a:pt x="73983" y="48752"/>
                  </a:lnTo>
                  <a:lnTo>
                    <a:pt x="74905" y="48839"/>
                  </a:lnTo>
                  <a:lnTo>
                    <a:pt x="76879" y="49454"/>
                  </a:lnTo>
                  <a:lnTo>
                    <a:pt x="76923" y="49454"/>
                  </a:lnTo>
                  <a:lnTo>
                    <a:pt x="77537" y="49541"/>
                  </a:lnTo>
                  <a:lnTo>
                    <a:pt x="77625" y="49541"/>
                  </a:lnTo>
                  <a:lnTo>
                    <a:pt x="78415" y="49278"/>
                  </a:lnTo>
                  <a:lnTo>
                    <a:pt x="78503" y="49234"/>
                  </a:lnTo>
                  <a:lnTo>
                    <a:pt x="78547" y="49190"/>
                  </a:lnTo>
                  <a:lnTo>
                    <a:pt x="78547" y="49146"/>
                  </a:lnTo>
                  <a:lnTo>
                    <a:pt x="78547" y="49059"/>
                  </a:lnTo>
                  <a:lnTo>
                    <a:pt x="78503" y="49015"/>
                  </a:lnTo>
                  <a:lnTo>
                    <a:pt x="78459" y="48971"/>
                  </a:lnTo>
                  <a:lnTo>
                    <a:pt x="78371" y="48927"/>
                  </a:lnTo>
                  <a:lnTo>
                    <a:pt x="78327" y="48927"/>
                  </a:lnTo>
                  <a:lnTo>
                    <a:pt x="77537" y="49190"/>
                  </a:lnTo>
                  <a:lnTo>
                    <a:pt x="76967" y="49103"/>
                  </a:lnTo>
                  <a:lnTo>
                    <a:pt x="74992" y="48532"/>
                  </a:lnTo>
                  <a:lnTo>
                    <a:pt x="74948" y="48532"/>
                  </a:lnTo>
                  <a:lnTo>
                    <a:pt x="74027" y="48400"/>
                  </a:lnTo>
                  <a:lnTo>
                    <a:pt x="72052" y="48357"/>
                  </a:lnTo>
                  <a:lnTo>
                    <a:pt x="68103" y="47874"/>
                  </a:lnTo>
                  <a:lnTo>
                    <a:pt x="65997" y="47128"/>
                  </a:lnTo>
                  <a:lnTo>
                    <a:pt x="64856" y="46601"/>
                  </a:lnTo>
                  <a:lnTo>
                    <a:pt x="64198" y="45768"/>
                  </a:lnTo>
                  <a:lnTo>
                    <a:pt x="62925" y="43969"/>
                  </a:lnTo>
                  <a:lnTo>
                    <a:pt x="61477" y="42169"/>
                  </a:lnTo>
                  <a:lnTo>
                    <a:pt x="61389" y="42126"/>
                  </a:lnTo>
                  <a:lnTo>
                    <a:pt x="59546" y="41424"/>
                  </a:lnTo>
                  <a:lnTo>
                    <a:pt x="56168" y="40414"/>
                  </a:lnTo>
                  <a:lnTo>
                    <a:pt x="52964" y="38835"/>
                  </a:lnTo>
                  <a:lnTo>
                    <a:pt x="51165" y="37694"/>
                  </a:lnTo>
                  <a:lnTo>
                    <a:pt x="51121" y="37694"/>
                  </a:lnTo>
                  <a:lnTo>
                    <a:pt x="50244" y="37562"/>
                  </a:lnTo>
                  <a:lnTo>
                    <a:pt x="50068" y="37343"/>
                  </a:lnTo>
                  <a:lnTo>
                    <a:pt x="50068" y="36114"/>
                  </a:lnTo>
                  <a:lnTo>
                    <a:pt x="50244" y="33657"/>
                  </a:lnTo>
                  <a:lnTo>
                    <a:pt x="50902" y="31550"/>
                  </a:lnTo>
                  <a:lnTo>
                    <a:pt x="50902" y="31507"/>
                  </a:lnTo>
                  <a:lnTo>
                    <a:pt x="51516" y="27733"/>
                  </a:lnTo>
                  <a:lnTo>
                    <a:pt x="51648" y="25100"/>
                  </a:lnTo>
                  <a:lnTo>
                    <a:pt x="51999" y="21941"/>
                  </a:lnTo>
                  <a:lnTo>
                    <a:pt x="52525" y="18650"/>
                  </a:lnTo>
                  <a:lnTo>
                    <a:pt x="52525" y="18562"/>
                  </a:lnTo>
                  <a:lnTo>
                    <a:pt x="51648" y="16192"/>
                  </a:lnTo>
                  <a:lnTo>
                    <a:pt x="51604" y="16105"/>
                  </a:lnTo>
                  <a:lnTo>
                    <a:pt x="51560" y="16061"/>
                  </a:lnTo>
                  <a:lnTo>
                    <a:pt x="51472" y="16061"/>
                  </a:lnTo>
                  <a:lnTo>
                    <a:pt x="51385" y="16105"/>
                  </a:lnTo>
                  <a:lnTo>
                    <a:pt x="50244" y="16938"/>
                  </a:lnTo>
                  <a:lnTo>
                    <a:pt x="48269" y="17597"/>
                  </a:lnTo>
                  <a:lnTo>
                    <a:pt x="45154" y="18430"/>
                  </a:lnTo>
                  <a:lnTo>
                    <a:pt x="42038" y="18518"/>
                  </a:lnTo>
                  <a:lnTo>
                    <a:pt x="41950" y="18562"/>
                  </a:lnTo>
                  <a:lnTo>
                    <a:pt x="39668" y="19615"/>
                  </a:lnTo>
                  <a:lnTo>
                    <a:pt x="38791" y="19703"/>
                  </a:lnTo>
                  <a:lnTo>
                    <a:pt x="37343" y="19396"/>
                  </a:lnTo>
                  <a:lnTo>
                    <a:pt x="32955" y="18430"/>
                  </a:lnTo>
                  <a:lnTo>
                    <a:pt x="31287" y="18255"/>
                  </a:lnTo>
                  <a:lnTo>
                    <a:pt x="31243" y="18255"/>
                  </a:lnTo>
                  <a:lnTo>
                    <a:pt x="30015" y="18430"/>
                  </a:lnTo>
                  <a:lnTo>
                    <a:pt x="29971" y="18430"/>
                  </a:lnTo>
                  <a:lnTo>
                    <a:pt x="28698" y="19001"/>
                  </a:lnTo>
                  <a:lnTo>
                    <a:pt x="28654" y="19045"/>
                  </a:lnTo>
                  <a:lnTo>
                    <a:pt x="28260" y="19439"/>
                  </a:lnTo>
                  <a:lnTo>
                    <a:pt x="28260" y="19483"/>
                  </a:lnTo>
                  <a:lnTo>
                    <a:pt x="27294" y="21151"/>
                  </a:lnTo>
                  <a:lnTo>
                    <a:pt x="25627" y="24442"/>
                  </a:lnTo>
                  <a:lnTo>
                    <a:pt x="25583" y="24530"/>
                  </a:lnTo>
                  <a:lnTo>
                    <a:pt x="25627" y="24617"/>
                  </a:lnTo>
                  <a:lnTo>
                    <a:pt x="28698" y="28654"/>
                  </a:lnTo>
                  <a:lnTo>
                    <a:pt x="30849" y="31726"/>
                  </a:lnTo>
                  <a:lnTo>
                    <a:pt x="31156" y="32867"/>
                  </a:lnTo>
                  <a:lnTo>
                    <a:pt x="31507" y="35587"/>
                  </a:lnTo>
                  <a:lnTo>
                    <a:pt x="31946" y="37913"/>
                  </a:lnTo>
                  <a:lnTo>
                    <a:pt x="32033" y="38001"/>
                  </a:lnTo>
                  <a:lnTo>
                    <a:pt x="32779" y="38527"/>
                  </a:lnTo>
                  <a:lnTo>
                    <a:pt x="34973" y="39712"/>
                  </a:lnTo>
                  <a:lnTo>
                    <a:pt x="35061" y="39712"/>
                  </a:lnTo>
                  <a:lnTo>
                    <a:pt x="36070" y="39844"/>
                  </a:lnTo>
                  <a:lnTo>
                    <a:pt x="36114" y="39844"/>
                  </a:lnTo>
                  <a:lnTo>
                    <a:pt x="38089" y="39932"/>
                  </a:lnTo>
                  <a:lnTo>
                    <a:pt x="38133" y="39932"/>
                  </a:lnTo>
                  <a:lnTo>
                    <a:pt x="40107" y="39581"/>
                  </a:lnTo>
                  <a:lnTo>
                    <a:pt x="41994" y="39493"/>
                  </a:lnTo>
                  <a:lnTo>
                    <a:pt x="42257" y="39581"/>
                  </a:lnTo>
                  <a:lnTo>
                    <a:pt x="40722" y="40590"/>
                  </a:lnTo>
                  <a:lnTo>
                    <a:pt x="40678" y="40634"/>
                  </a:lnTo>
                  <a:lnTo>
                    <a:pt x="40327" y="41116"/>
                  </a:lnTo>
                  <a:lnTo>
                    <a:pt x="40327" y="41160"/>
                  </a:lnTo>
                  <a:lnTo>
                    <a:pt x="39668" y="43749"/>
                  </a:lnTo>
                  <a:lnTo>
                    <a:pt x="39361" y="44320"/>
                  </a:lnTo>
                  <a:lnTo>
                    <a:pt x="37694" y="45943"/>
                  </a:lnTo>
                  <a:lnTo>
                    <a:pt x="37080" y="46294"/>
                  </a:lnTo>
                  <a:lnTo>
                    <a:pt x="36465" y="46470"/>
                  </a:lnTo>
                  <a:lnTo>
                    <a:pt x="34271" y="46558"/>
                  </a:lnTo>
                  <a:lnTo>
                    <a:pt x="31814" y="46645"/>
                  </a:lnTo>
                  <a:lnTo>
                    <a:pt x="31770" y="46645"/>
                  </a:lnTo>
                  <a:lnTo>
                    <a:pt x="30717" y="46821"/>
                  </a:lnTo>
                  <a:lnTo>
                    <a:pt x="30673" y="46821"/>
                  </a:lnTo>
                  <a:lnTo>
                    <a:pt x="29751" y="47260"/>
                  </a:lnTo>
                  <a:lnTo>
                    <a:pt x="29708" y="47303"/>
                  </a:lnTo>
                  <a:lnTo>
                    <a:pt x="29093" y="47830"/>
                  </a:lnTo>
                  <a:lnTo>
                    <a:pt x="28435" y="48357"/>
                  </a:lnTo>
                  <a:lnTo>
                    <a:pt x="27777" y="48795"/>
                  </a:lnTo>
                  <a:lnTo>
                    <a:pt x="27119" y="49234"/>
                  </a:lnTo>
                  <a:lnTo>
                    <a:pt x="26417" y="49673"/>
                  </a:lnTo>
                  <a:lnTo>
                    <a:pt x="25671" y="50024"/>
                  </a:lnTo>
                  <a:lnTo>
                    <a:pt x="24179" y="50726"/>
                  </a:lnTo>
                  <a:lnTo>
                    <a:pt x="22643" y="51340"/>
                  </a:lnTo>
                  <a:lnTo>
                    <a:pt x="21107" y="51911"/>
                  </a:lnTo>
                  <a:lnTo>
                    <a:pt x="19527" y="52437"/>
                  </a:lnTo>
                  <a:lnTo>
                    <a:pt x="17948" y="52920"/>
                  </a:lnTo>
                  <a:lnTo>
                    <a:pt x="15490" y="53710"/>
                  </a:lnTo>
                  <a:lnTo>
                    <a:pt x="15052" y="53666"/>
                  </a:lnTo>
                  <a:lnTo>
                    <a:pt x="11936" y="52306"/>
                  </a:lnTo>
                  <a:lnTo>
                    <a:pt x="11892" y="52306"/>
                  </a:lnTo>
                  <a:lnTo>
                    <a:pt x="8820" y="51516"/>
                  </a:lnTo>
                  <a:lnTo>
                    <a:pt x="8777" y="51516"/>
                  </a:lnTo>
                  <a:lnTo>
                    <a:pt x="5486" y="51384"/>
                  </a:lnTo>
                  <a:lnTo>
                    <a:pt x="2414" y="51297"/>
                  </a:lnTo>
                  <a:lnTo>
                    <a:pt x="2151" y="51033"/>
                  </a:lnTo>
                  <a:lnTo>
                    <a:pt x="1054" y="49717"/>
                  </a:lnTo>
                  <a:lnTo>
                    <a:pt x="352" y="48488"/>
                  </a:lnTo>
                  <a:lnTo>
                    <a:pt x="483" y="46996"/>
                  </a:lnTo>
                  <a:lnTo>
                    <a:pt x="790" y="46075"/>
                  </a:lnTo>
                  <a:lnTo>
                    <a:pt x="1580" y="44715"/>
                  </a:lnTo>
                  <a:lnTo>
                    <a:pt x="2458" y="43793"/>
                  </a:lnTo>
                  <a:lnTo>
                    <a:pt x="4257" y="43003"/>
                  </a:lnTo>
                  <a:lnTo>
                    <a:pt x="5529" y="42608"/>
                  </a:lnTo>
                  <a:lnTo>
                    <a:pt x="5749" y="42696"/>
                  </a:lnTo>
                  <a:lnTo>
                    <a:pt x="5837" y="42696"/>
                  </a:lnTo>
                  <a:lnTo>
                    <a:pt x="5924" y="42652"/>
                  </a:lnTo>
                  <a:lnTo>
                    <a:pt x="6188" y="42433"/>
                  </a:lnTo>
                  <a:lnTo>
                    <a:pt x="6275" y="42345"/>
                  </a:lnTo>
                  <a:lnTo>
                    <a:pt x="6451" y="41160"/>
                  </a:lnTo>
                  <a:lnTo>
                    <a:pt x="7285" y="39317"/>
                  </a:lnTo>
                  <a:lnTo>
                    <a:pt x="8250" y="37474"/>
                  </a:lnTo>
                  <a:lnTo>
                    <a:pt x="9830" y="35324"/>
                  </a:lnTo>
                  <a:lnTo>
                    <a:pt x="9830" y="35280"/>
                  </a:lnTo>
                  <a:lnTo>
                    <a:pt x="10839" y="33525"/>
                  </a:lnTo>
                  <a:lnTo>
                    <a:pt x="10883" y="33481"/>
                  </a:lnTo>
                  <a:lnTo>
                    <a:pt x="10971" y="32779"/>
                  </a:lnTo>
                  <a:lnTo>
                    <a:pt x="10971" y="32735"/>
                  </a:lnTo>
                  <a:lnTo>
                    <a:pt x="10971" y="31594"/>
                  </a:lnTo>
                  <a:lnTo>
                    <a:pt x="11497" y="28654"/>
                  </a:lnTo>
                  <a:lnTo>
                    <a:pt x="11848" y="27601"/>
                  </a:lnTo>
                  <a:lnTo>
                    <a:pt x="12594" y="26460"/>
                  </a:lnTo>
                  <a:lnTo>
                    <a:pt x="13955" y="24003"/>
                  </a:lnTo>
                  <a:lnTo>
                    <a:pt x="15885" y="20054"/>
                  </a:lnTo>
                  <a:lnTo>
                    <a:pt x="16543" y="19396"/>
                  </a:lnTo>
                  <a:lnTo>
                    <a:pt x="17333" y="18913"/>
                  </a:lnTo>
                  <a:lnTo>
                    <a:pt x="17948" y="18825"/>
                  </a:lnTo>
                  <a:lnTo>
                    <a:pt x="18606" y="19045"/>
                  </a:lnTo>
                  <a:lnTo>
                    <a:pt x="18781" y="19045"/>
                  </a:lnTo>
                  <a:lnTo>
                    <a:pt x="19571" y="18474"/>
                  </a:lnTo>
                  <a:lnTo>
                    <a:pt x="20273" y="18342"/>
                  </a:lnTo>
                  <a:lnTo>
                    <a:pt x="22423" y="18474"/>
                  </a:lnTo>
                  <a:lnTo>
                    <a:pt x="24661" y="18869"/>
                  </a:lnTo>
                  <a:lnTo>
                    <a:pt x="26373" y="19571"/>
                  </a:lnTo>
                  <a:lnTo>
                    <a:pt x="26504" y="19571"/>
                  </a:lnTo>
                  <a:lnTo>
                    <a:pt x="26899" y="19483"/>
                  </a:lnTo>
                  <a:lnTo>
                    <a:pt x="26987" y="19439"/>
                  </a:lnTo>
                  <a:lnTo>
                    <a:pt x="27294" y="19132"/>
                  </a:lnTo>
                  <a:lnTo>
                    <a:pt x="27338" y="19045"/>
                  </a:lnTo>
                  <a:lnTo>
                    <a:pt x="27645" y="18211"/>
                  </a:lnTo>
                  <a:lnTo>
                    <a:pt x="27689" y="18167"/>
                  </a:lnTo>
                  <a:lnTo>
                    <a:pt x="27689" y="16236"/>
                  </a:lnTo>
                  <a:lnTo>
                    <a:pt x="27601" y="13998"/>
                  </a:lnTo>
                  <a:lnTo>
                    <a:pt x="28567" y="12024"/>
                  </a:lnTo>
                  <a:lnTo>
                    <a:pt x="29225" y="11058"/>
                  </a:lnTo>
                  <a:lnTo>
                    <a:pt x="30234" y="10225"/>
                  </a:lnTo>
                  <a:lnTo>
                    <a:pt x="31770" y="9303"/>
                  </a:lnTo>
                  <a:lnTo>
                    <a:pt x="33043" y="8864"/>
                  </a:lnTo>
                  <a:lnTo>
                    <a:pt x="33086" y="8820"/>
                  </a:lnTo>
                  <a:lnTo>
                    <a:pt x="33130" y="8733"/>
                  </a:lnTo>
                  <a:lnTo>
                    <a:pt x="33569" y="7592"/>
                  </a:lnTo>
                  <a:lnTo>
                    <a:pt x="34754" y="4696"/>
                  </a:lnTo>
                  <a:lnTo>
                    <a:pt x="35939" y="2107"/>
                  </a:lnTo>
                  <a:lnTo>
                    <a:pt x="36465" y="1668"/>
                  </a:lnTo>
                  <a:lnTo>
                    <a:pt x="38528" y="308"/>
                  </a:lnTo>
                  <a:lnTo>
                    <a:pt x="38571" y="264"/>
                  </a:lnTo>
                  <a:lnTo>
                    <a:pt x="38615" y="220"/>
                  </a:lnTo>
                  <a:lnTo>
                    <a:pt x="38615" y="132"/>
                  </a:lnTo>
                  <a:lnTo>
                    <a:pt x="38571" y="88"/>
                  </a:lnTo>
                  <a:lnTo>
                    <a:pt x="38528" y="44"/>
                  </a:lnTo>
                  <a:lnTo>
                    <a:pt x="38440"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 name="Google Shape;695;p7"/>
            <p:cNvSpPr/>
            <p:nvPr/>
          </p:nvSpPr>
          <p:spPr>
            <a:xfrm>
              <a:off x="5232825" y="3337425"/>
              <a:ext cx="2084350" cy="1428325"/>
            </a:xfrm>
            <a:custGeom>
              <a:rect b="b" l="l" r="r" t="t"/>
              <a:pathLst>
                <a:path extrusionOk="0" h="57133" w="83374">
                  <a:moveTo>
                    <a:pt x="36816" y="1"/>
                  </a:moveTo>
                  <a:lnTo>
                    <a:pt x="34402" y="1361"/>
                  </a:lnTo>
                  <a:lnTo>
                    <a:pt x="33261" y="2151"/>
                  </a:lnTo>
                  <a:lnTo>
                    <a:pt x="33218" y="2151"/>
                  </a:lnTo>
                  <a:lnTo>
                    <a:pt x="32121" y="3204"/>
                  </a:lnTo>
                  <a:lnTo>
                    <a:pt x="30673" y="4959"/>
                  </a:lnTo>
                  <a:lnTo>
                    <a:pt x="28961" y="6802"/>
                  </a:lnTo>
                  <a:lnTo>
                    <a:pt x="28917" y="6890"/>
                  </a:lnTo>
                  <a:lnTo>
                    <a:pt x="27689" y="10356"/>
                  </a:lnTo>
                  <a:lnTo>
                    <a:pt x="25187" y="12989"/>
                  </a:lnTo>
                  <a:lnTo>
                    <a:pt x="24178" y="14086"/>
                  </a:lnTo>
                  <a:lnTo>
                    <a:pt x="23696" y="14437"/>
                  </a:lnTo>
                  <a:lnTo>
                    <a:pt x="21458" y="15359"/>
                  </a:lnTo>
                  <a:lnTo>
                    <a:pt x="20317" y="15798"/>
                  </a:lnTo>
                  <a:lnTo>
                    <a:pt x="20273" y="15798"/>
                  </a:lnTo>
                  <a:lnTo>
                    <a:pt x="19176" y="16368"/>
                  </a:lnTo>
                  <a:lnTo>
                    <a:pt x="17377" y="17553"/>
                  </a:lnTo>
                  <a:lnTo>
                    <a:pt x="17333" y="17597"/>
                  </a:lnTo>
                  <a:lnTo>
                    <a:pt x="16236" y="18957"/>
                  </a:lnTo>
                  <a:lnTo>
                    <a:pt x="14612" y="21458"/>
                  </a:lnTo>
                  <a:lnTo>
                    <a:pt x="13515" y="23433"/>
                  </a:lnTo>
                  <a:lnTo>
                    <a:pt x="12023" y="26153"/>
                  </a:lnTo>
                  <a:lnTo>
                    <a:pt x="10926" y="28347"/>
                  </a:lnTo>
                  <a:lnTo>
                    <a:pt x="10926" y="28391"/>
                  </a:lnTo>
                  <a:lnTo>
                    <a:pt x="10444" y="30366"/>
                  </a:lnTo>
                  <a:lnTo>
                    <a:pt x="10400" y="30410"/>
                  </a:lnTo>
                  <a:lnTo>
                    <a:pt x="10224" y="32779"/>
                  </a:lnTo>
                  <a:lnTo>
                    <a:pt x="10224" y="32823"/>
                  </a:lnTo>
                  <a:lnTo>
                    <a:pt x="10268" y="34271"/>
                  </a:lnTo>
                  <a:lnTo>
                    <a:pt x="10180" y="35105"/>
                  </a:lnTo>
                  <a:lnTo>
                    <a:pt x="9478" y="36465"/>
                  </a:lnTo>
                  <a:lnTo>
                    <a:pt x="7942" y="38484"/>
                  </a:lnTo>
                  <a:lnTo>
                    <a:pt x="7899" y="38528"/>
                  </a:lnTo>
                  <a:lnTo>
                    <a:pt x="6889" y="40283"/>
                  </a:lnTo>
                  <a:lnTo>
                    <a:pt x="6143" y="42038"/>
                  </a:lnTo>
                  <a:lnTo>
                    <a:pt x="5617" y="42872"/>
                  </a:lnTo>
                  <a:lnTo>
                    <a:pt x="2633" y="44451"/>
                  </a:lnTo>
                  <a:lnTo>
                    <a:pt x="2589" y="44495"/>
                  </a:lnTo>
                  <a:lnTo>
                    <a:pt x="965" y="46558"/>
                  </a:lnTo>
                  <a:lnTo>
                    <a:pt x="965" y="46602"/>
                  </a:lnTo>
                  <a:lnTo>
                    <a:pt x="307" y="47874"/>
                  </a:lnTo>
                  <a:lnTo>
                    <a:pt x="307" y="47918"/>
                  </a:lnTo>
                  <a:lnTo>
                    <a:pt x="0" y="50112"/>
                  </a:lnTo>
                  <a:lnTo>
                    <a:pt x="0" y="50990"/>
                  </a:lnTo>
                  <a:lnTo>
                    <a:pt x="44" y="51077"/>
                  </a:lnTo>
                  <a:lnTo>
                    <a:pt x="2326" y="53930"/>
                  </a:lnTo>
                  <a:lnTo>
                    <a:pt x="3379" y="55597"/>
                  </a:lnTo>
                  <a:lnTo>
                    <a:pt x="3423" y="55641"/>
                  </a:lnTo>
                  <a:lnTo>
                    <a:pt x="3686" y="55904"/>
                  </a:lnTo>
                  <a:lnTo>
                    <a:pt x="3774" y="55948"/>
                  </a:lnTo>
                  <a:lnTo>
                    <a:pt x="7153" y="56519"/>
                  </a:lnTo>
                  <a:lnTo>
                    <a:pt x="10400" y="56957"/>
                  </a:lnTo>
                  <a:lnTo>
                    <a:pt x="11628" y="57133"/>
                  </a:lnTo>
                  <a:lnTo>
                    <a:pt x="11672" y="57133"/>
                  </a:lnTo>
                  <a:lnTo>
                    <a:pt x="15709" y="56387"/>
                  </a:lnTo>
                  <a:lnTo>
                    <a:pt x="17421" y="56080"/>
                  </a:lnTo>
                  <a:lnTo>
                    <a:pt x="17421" y="56036"/>
                  </a:lnTo>
                  <a:lnTo>
                    <a:pt x="19483" y="55421"/>
                  </a:lnTo>
                  <a:lnTo>
                    <a:pt x="21282" y="55070"/>
                  </a:lnTo>
                  <a:lnTo>
                    <a:pt x="22818" y="55070"/>
                  </a:lnTo>
                  <a:lnTo>
                    <a:pt x="24398" y="55334"/>
                  </a:lnTo>
                  <a:lnTo>
                    <a:pt x="24442" y="55334"/>
                  </a:lnTo>
                  <a:lnTo>
                    <a:pt x="27952" y="54807"/>
                  </a:lnTo>
                  <a:lnTo>
                    <a:pt x="28084" y="54719"/>
                  </a:lnTo>
                  <a:lnTo>
                    <a:pt x="28610" y="54193"/>
                  </a:lnTo>
                  <a:lnTo>
                    <a:pt x="28654" y="54193"/>
                  </a:lnTo>
                  <a:lnTo>
                    <a:pt x="30014" y="51999"/>
                  </a:lnTo>
                  <a:lnTo>
                    <a:pt x="30541" y="51385"/>
                  </a:lnTo>
                  <a:lnTo>
                    <a:pt x="31375" y="50858"/>
                  </a:lnTo>
                  <a:lnTo>
                    <a:pt x="33525" y="49980"/>
                  </a:lnTo>
                  <a:lnTo>
                    <a:pt x="35412" y="49629"/>
                  </a:lnTo>
                  <a:lnTo>
                    <a:pt x="37386" y="49366"/>
                  </a:lnTo>
                  <a:lnTo>
                    <a:pt x="38176" y="49103"/>
                  </a:lnTo>
                  <a:lnTo>
                    <a:pt x="38220" y="49103"/>
                  </a:lnTo>
                  <a:lnTo>
                    <a:pt x="38966" y="48576"/>
                  </a:lnTo>
                  <a:lnTo>
                    <a:pt x="39010" y="48576"/>
                  </a:lnTo>
                  <a:lnTo>
                    <a:pt x="40809" y="46909"/>
                  </a:lnTo>
                  <a:lnTo>
                    <a:pt x="40809" y="46865"/>
                  </a:lnTo>
                  <a:lnTo>
                    <a:pt x="41379" y="46075"/>
                  </a:lnTo>
                  <a:lnTo>
                    <a:pt x="41379" y="46031"/>
                  </a:lnTo>
                  <a:lnTo>
                    <a:pt x="42345" y="43969"/>
                  </a:lnTo>
                  <a:lnTo>
                    <a:pt x="42959" y="43003"/>
                  </a:lnTo>
                  <a:lnTo>
                    <a:pt x="43486" y="42565"/>
                  </a:lnTo>
                  <a:lnTo>
                    <a:pt x="44890" y="42038"/>
                  </a:lnTo>
                  <a:lnTo>
                    <a:pt x="47084" y="41555"/>
                  </a:lnTo>
                  <a:lnTo>
                    <a:pt x="49234" y="41073"/>
                  </a:lnTo>
                  <a:lnTo>
                    <a:pt x="50419" y="41073"/>
                  </a:lnTo>
                  <a:lnTo>
                    <a:pt x="51955" y="41468"/>
                  </a:lnTo>
                  <a:lnTo>
                    <a:pt x="56299" y="43881"/>
                  </a:lnTo>
                  <a:lnTo>
                    <a:pt x="57484" y="44495"/>
                  </a:lnTo>
                  <a:lnTo>
                    <a:pt x="58449" y="44890"/>
                  </a:lnTo>
                  <a:lnTo>
                    <a:pt x="59239" y="45153"/>
                  </a:lnTo>
                  <a:lnTo>
                    <a:pt x="59853" y="45373"/>
                  </a:lnTo>
                  <a:lnTo>
                    <a:pt x="60292" y="45505"/>
                  </a:lnTo>
                  <a:lnTo>
                    <a:pt x="60687" y="45636"/>
                  </a:lnTo>
                  <a:lnTo>
                    <a:pt x="61082" y="45856"/>
                  </a:lnTo>
                  <a:lnTo>
                    <a:pt x="61521" y="46163"/>
                  </a:lnTo>
                  <a:lnTo>
                    <a:pt x="62003" y="46602"/>
                  </a:lnTo>
                  <a:lnTo>
                    <a:pt x="62574" y="47260"/>
                  </a:lnTo>
                  <a:lnTo>
                    <a:pt x="63232" y="48093"/>
                  </a:lnTo>
                  <a:lnTo>
                    <a:pt x="64066" y="49234"/>
                  </a:lnTo>
                  <a:lnTo>
                    <a:pt x="64636" y="49893"/>
                  </a:lnTo>
                  <a:lnTo>
                    <a:pt x="64680" y="49936"/>
                  </a:lnTo>
                  <a:lnTo>
                    <a:pt x="66874" y="50770"/>
                  </a:lnTo>
                  <a:lnTo>
                    <a:pt x="68673" y="51341"/>
                  </a:lnTo>
                  <a:lnTo>
                    <a:pt x="68717" y="51385"/>
                  </a:lnTo>
                  <a:lnTo>
                    <a:pt x="72798" y="51823"/>
                  </a:lnTo>
                  <a:lnTo>
                    <a:pt x="75080" y="51736"/>
                  </a:lnTo>
                  <a:lnTo>
                    <a:pt x="76879" y="52218"/>
                  </a:lnTo>
                  <a:lnTo>
                    <a:pt x="77010" y="52218"/>
                  </a:lnTo>
                  <a:lnTo>
                    <a:pt x="79380" y="51472"/>
                  </a:lnTo>
                  <a:lnTo>
                    <a:pt x="82276" y="50551"/>
                  </a:lnTo>
                  <a:lnTo>
                    <a:pt x="83241" y="50375"/>
                  </a:lnTo>
                  <a:lnTo>
                    <a:pt x="83285" y="50331"/>
                  </a:lnTo>
                  <a:lnTo>
                    <a:pt x="83329" y="50287"/>
                  </a:lnTo>
                  <a:lnTo>
                    <a:pt x="83373" y="50244"/>
                  </a:lnTo>
                  <a:lnTo>
                    <a:pt x="83373" y="50156"/>
                  </a:lnTo>
                  <a:lnTo>
                    <a:pt x="83329" y="50112"/>
                  </a:lnTo>
                  <a:lnTo>
                    <a:pt x="83285" y="50068"/>
                  </a:lnTo>
                  <a:lnTo>
                    <a:pt x="83241" y="50024"/>
                  </a:lnTo>
                  <a:lnTo>
                    <a:pt x="83154" y="50024"/>
                  </a:lnTo>
                  <a:lnTo>
                    <a:pt x="82232" y="50200"/>
                  </a:lnTo>
                  <a:lnTo>
                    <a:pt x="82188" y="50200"/>
                  </a:lnTo>
                  <a:lnTo>
                    <a:pt x="79292" y="51121"/>
                  </a:lnTo>
                  <a:lnTo>
                    <a:pt x="76923" y="51867"/>
                  </a:lnTo>
                  <a:lnTo>
                    <a:pt x="75167" y="51385"/>
                  </a:lnTo>
                  <a:lnTo>
                    <a:pt x="75080" y="51385"/>
                  </a:lnTo>
                  <a:lnTo>
                    <a:pt x="72798" y="51472"/>
                  </a:lnTo>
                  <a:lnTo>
                    <a:pt x="68761" y="51033"/>
                  </a:lnTo>
                  <a:lnTo>
                    <a:pt x="67006" y="50463"/>
                  </a:lnTo>
                  <a:lnTo>
                    <a:pt x="64855" y="49629"/>
                  </a:lnTo>
                  <a:lnTo>
                    <a:pt x="64329" y="49015"/>
                  </a:lnTo>
                  <a:lnTo>
                    <a:pt x="63495" y="47874"/>
                  </a:lnTo>
                  <a:lnTo>
                    <a:pt x="62793" y="46953"/>
                  </a:lnTo>
                  <a:lnTo>
                    <a:pt x="62223" y="46338"/>
                  </a:lnTo>
                  <a:lnTo>
                    <a:pt x="61696" y="45856"/>
                  </a:lnTo>
                  <a:lnTo>
                    <a:pt x="61257" y="45548"/>
                  </a:lnTo>
                  <a:lnTo>
                    <a:pt x="60862" y="45329"/>
                  </a:lnTo>
                  <a:lnTo>
                    <a:pt x="60424" y="45153"/>
                  </a:lnTo>
                  <a:lnTo>
                    <a:pt x="59941" y="45022"/>
                  </a:lnTo>
                  <a:lnTo>
                    <a:pt x="59327" y="44846"/>
                  </a:lnTo>
                  <a:lnTo>
                    <a:pt x="58581" y="44583"/>
                  </a:lnTo>
                  <a:lnTo>
                    <a:pt x="57615" y="44188"/>
                  </a:lnTo>
                  <a:lnTo>
                    <a:pt x="56474" y="43574"/>
                  </a:lnTo>
                  <a:lnTo>
                    <a:pt x="52086" y="41160"/>
                  </a:lnTo>
                  <a:lnTo>
                    <a:pt x="52042" y="41117"/>
                  </a:lnTo>
                  <a:lnTo>
                    <a:pt x="50463" y="40722"/>
                  </a:lnTo>
                  <a:lnTo>
                    <a:pt x="49190" y="40722"/>
                  </a:lnTo>
                  <a:lnTo>
                    <a:pt x="46996" y="41204"/>
                  </a:lnTo>
                  <a:lnTo>
                    <a:pt x="44802" y="41687"/>
                  </a:lnTo>
                  <a:lnTo>
                    <a:pt x="44802" y="41731"/>
                  </a:lnTo>
                  <a:lnTo>
                    <a:pt x="43354" y="42257"/>
                  </a:lnTo>
                  <a:lnTo>
                    <a:pt x="43310" y="42257"/>
                  </a:lnTo>
                  <a:lnTo>
                    <a:pt x="42696" y="42784"/>
                  </a:lnTo>
                  <a:lnTo>
                    <a:pt x="42652" y="42828"/>
                  </a:lnTo>
                  <a:lnTo>
                    <a:pt x="42038" y="43793"/>
                  </a:lnTo>
                  <a:lnTo>
                    <a:pt x="41072" y="45899"/>
                  </a:lnTo>
                  <a:lnTo>
                    <a:pt x="40546" y="46645"/>
                  </a:lnTo>
                  <a:lnTo>
                    <a:pt x="38790" y="48313"/>
                  </a:lnTo>
                  <a:lnTo>
                    <a:pt x="38044" y="48796"/>
                  </a:lnTo>
                  <a:lnTo>
                    <a:pt x="37299" y="49059"/>
                  </a:lnTo>
                  <a:lnTo>
                    <a:pt x="35368" y="49278"/>
                  </a:lnTo>
                  <a:lnTo>
                    <a:pt x="33437" y="49629"/>
                  </a:lnTo>
                  <a:lnTo>
                    <a:pt x="31243" y="50551"/>
                  </a:lnTo>
                  <a:lnTo>
                    <a:pt x="31199" y="50551"/>
                  </a:lnTo>
                  <a:lnTo>
                    <a:pt x="30321" y="51121"/>
                  </a:lnTo>
                  <a:lnTo>
                    <a:pt x="30278" y="51165"/>
                  </a:lnTo>
                  <a:lnTo>
                    <a:pt x="29751" y="51736"/>
                  </a:lnTo>
                  <a:lnTo>
                    <a:pt x="29751" y="51779"/>
                  </a:lnTo>
                  <a:lnTo>
                    <a:pt x="28347" y="53973"/>
                  </a:lnTo>
                  <a:lnTo>
                    <a:pt x="27864" y="54456"/>
                  </a:lnTo>
                  <a:lnTo>
                    <a:pt x="24398" y="54983"/>
                  </a:lnTo>
                  <a:lnTo>
                    <a:pt x="22862" y="54719"/>
                  </a:lnTo>
                  <a:lnTo>
                    <a:pt x="21238" y="54719"/>
                  </a:lnTo>
                  <a:lnTo>
                    <a:pt x="19439" y="55070"/>
                  </a:lnTo>
                  <a:lnTo>
                    <a:pt x="19395" y="55070"/>
                  </a:lnTo>
                  <a:lnTo>
                    <a:pt x="17333" y="55729"/>
                  </a:lnTo>
                  <a:lnTo>
                    <a:pt x="15622" y="56036"/>
                  </a:lnTo>
                  <a:lnTo>
                    <a:pt x="11628" y="56782"/>
                  </a:lnTo>
                  <a:lnTo>
                    <a:pt x="10487" y="56606"/>
                  </a:lnTo>
                  <a:lnTo>
                    <a:pt x="7196" y="56167"/>
                  </a:lnTo>
                  <a:lnTo>
                    <a:pt x="3905" y="55597"/>
                  </a:lnTo>
                  <a:lnTo>
                    <a:pt x="3686" y="55421"/>
                  </a:lnTo>
                  <a:lnTo>
                    <a:pt x="2589" y="53754"/>
                  </a:lnTo>
                  <a:lnTo>
                    <a:pt x="2589" y="53710"/>
                  </a:lnTo>
                  <a:lnTo>
                    <a:pt x="351" y="50902"/>
                  </a:lnTo>
                  <a:lnTo>
                    <a:pt x="351" y="50156"/>
                  </a:lnTo>
                  <a:lnTo>
                    <a:pt x="658" y="48006"/>
                  </a:lnTo>
                  <a:lnTo>
                    <a:pt x="1273" y="46777"/>
                  </a:lnTo>
                  <a:lnTo>
                    <a:pt x="2852" y="44759"/>
                  </a:lnTo>
                  <a:lnTo>
                    <a:pt x="5836" y="43135"/>
                  </a:lnTo>
                  <a:lnTo>
                    <a:pt x="5924" y="43091"/>
                  </a:lnTo>
                  <a:lnTo>
                    <a:pt x="6450" y="42214"/>
                  </a:lnTo>
                  <a:lnTo>
                    <a:pt x="6450" y="42170"/>
                  </a:lnTo>
                  <a:lnTo>
                    <a:pt x="7240" y="40414"/>
                  </a:lnTo>
                  <a:lnTo>
                    <a:pt x="8206" y="38703"/>
                  </a:lnTo>
                  <a:lnTo>
                    <a:pt x="9742" y="36641"/>
                  </a:lnTo>
                  <a:lnTo>
                    <a:pt x="9785" y="36641"/>
                  </a:lnTo>
                  <a:lnTo>
                    <a:pt x="10531" y="35280"/>
                  </a:lnTo>
                  <a:lnTo>
                    <a:pt x="10531" y="35193"/>
                  </a:lnTo>
                  <a:lnTo>
                    <a:pt x="10619" y="34315"/>
                  </a:lnTo>
                  <a:lnTo>
                    <a:pt x="10663" y="34271"/>
                  </a:lnTo>
                  <a:lnTo>
                    <a:pt x="10575" y="32823"/>
                  </a:lnTo>
                  <a:lnTo>
                    <a:pt x="10751" y="30454"/>
                  </a:lnTo>
                  <a:lnTo>
                    <a:pt x="11277" y="28479"/>
                  </a:lnTo>
                  <a:lnTo>
                    <a:pt x="12330" y="26329"/>
                  </a:lnTo>
                  <a:lnTo>
                    <a:pt x="13822" y="23608"/>
                  </a:lnTo>
                  <a:lnTo>
                    <a:pt x="14876" y="21634"/>
                  </a:lnTo>
                  <a:lnTo>
                    <a:pt x="16499" y="19176"/>
                  </a:lnTo>
                  <a:lnTo>
                    <a:pt x="17596" y="17816"/>
                  </a:lnTo>
                  <a:lnTo>
                    <a:pt x="19351" y="16675"/>
                  </a:lnTo>
                  <a:lnTo>
                    <a:pt x="20448" y="16149"/>
                  </a:lnTo>
                  <a:lnTo>
                    <a:pt x="21589" y="15710"/>
                  </a:lnTo>
                  <a:lnTo>
                    <a:pt x="23871" y="14788"/>
                  </a:lnTo>
                  <a:lnTo>
                    <a:pt x="23871" y="14744"/>
                  </a:lnTo>
                  <a:lnTo>
                    <a:pt x="24398" y="14350"/>
                  </a:lnTo>
                  <a:lnTo>
                    <a:pt x="25451" y="13209"/>
                  </a:lnTo>
                  <a:lnTo>
                    <a:pt x="27996" y="10576"/>
                  </a:lnTo>
                  <a:lnTo>
                    <a:pt x="27996" y="10532"/>
                  </a:lnTo>
                  <a:lnTo>
                    <a:pt x="29268" y="7021"/>
                  </a:lnTo>
                  <a:lnTo>
                    <a:pt x="30936" y="5179"/>
                  </a:lnTo>
                  <a:lnTo>
                    <a:pt x="32384" y="3467"/>
                  </a:lnTo>
                  <a:lnTo>
                    <a:pt x="33481" y="2414"/>
                  </a:lnTo>
                  <a:lnTo>
                    <a:pt x="34578" y="1668"/>
                  </a:lnTo>
                  <a:lnTo>
                    <a:pt x="36991" y="308"/>
                  </a:lnTo>
                  <a:lnTo>
                    <a:pt x="37035" y="264"/>
                  </a:lnTo>
                  <a:lnTo>
                    <a:pt x="37079" y="220"/>
                  </a:lnTo>
                  <a:lnTo>
                    <a:pt x="37079" y="132"/>
                  </a:lnTo>
                  <a:lnTo>
                    <a:pt x="37035" y="88"/>
                  </a:lnTo>
                  <a:lnTo>
                    <a:pt x="36991"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 name="Google Shape;696;p7"/>
            <p:cNvSpPr/>
            <p:nvPr/>
          </p:nvSpPr>
          <p:spPr>
            <a:xfrm>
              <a:off x="5156025" y="3211275"/>
              <a:ext cx="2045950" cy="1731100"/>
            </a:xfrm>
            <a:custGeom>
              <a:rect b="b" l="l" r="r" t="t"/>
              <a:pathLst>
                <a:path extrusionOk="0" h="69244" w="81838">
                  <a:moveTo>
                    <a:pt x="34271" y="0"/>
                  </a:moveTo>
                  <a:lnTo>
                    <a:pt x="32209" y="1492"/>
                  </a:lnTo>
                  <a:lnTo>
                    <a:pt x="29488" y="3818"/>
                  </a:lnTo>
                  <a:lnTo>
                    <a:pt x="25714" y="6846"/>
                  </a:lnTo>
                  <a:lnTo>
                    <a:pt x="20493" y="11058"/>
                  </a:lnTo>
                  <a:lnTo>
                    <a:pt x="18474" y="12682"/>
                  </a:lnTo>
                  <a:lnTo>
                    <a:pt x="18430" y="12726"/>
                  </a:lnTo>
                  <a:lnTo>
                    <a:pt x="14525" y="17640"/>
                  </a:lnTo>
                  <a:lnTo>
                    <a:pt x="12331" y="20536"/>
                  </a:lnTo>
                  <a:lnTo>
                    <a:pt x="10356" y="23038"/>
                  </a:lnTo>
                  <a:lnTo>
                    <a:pt x="8645" y="25319"/>
                  </a:lnTo>
                  <a:lnTo>
                    <a:pt x="8645" y="25363"/>
                  </a:lnTo>
                  <a:lnTo>
                    <a:pt x="7680" y="27075"/>
                  </a:lnTo>
                  <a:lnTo>
                    <a:pt x="7636" y="27118"/>
                  </a:lnTo>
                  <a:lnTo>
                    <a:pt x="6934" y="31463"/>
                  </a:lnTo>
                  <a:lnTo>
                    <a:pt x="6363" y="35763"/>
                  </a:lnTo>
                  <a:lnTo>
                    <a:pt x="6012" y="38308"/>
                  </a:lnTo>
                  <a:lnTo>
                    <a:pt x="5661" y="40546"/>
                  </a:lnTo>
                  <a:lnTo>
                    <a:pt x="5047" y="43179"/>
                  </a:lnTo>
                  <a:lnTo>
                    <a:pt x="4301" y="45592"/>
                  </a:lnTo>
                  <a:lnTo>
                    <a:pt x="3379" y="47128"/>
                  </a:lnTo>
                  <a:lnTo>
                    <a:pt x="2063" y="48927"/>
                  </a:lnTo>
                  <a:lnTo>
                    <a:pt x="746" y="51209"/>
                  </a:lnTo>
                  <a:lnTo>
                    <a:pt x="746" y="51253"/>
                  </a:lnTo>
                  <a:lnTo>
                    <a:pt x="527" y="52042"/>
                  </a:lnTo>
                  <a:lnTo>
                    <a:pt x="527" y="52086"/>
                  </a:lnTo>
                  <a:lnTo>
                    <a:pt x="176" y="55685"/>
                  </a:lnTo>
                  <a:lnTo>
                    <a:pt x="0" y="57659"/>
                  </a:lnTo>
                  <a:lnTo>
                    <a:pt x="0" y="57703"/>
                  </a:lnTo>
                  <a:lnTo>
                    <a:pt x="44" y="58010"/>
                  </a:lnTo>
                  <a:lnTo>
                    <a:pt x="88" y="58054"/>
                  </a:lnTo>
                  <a:lnTo>
                    <a:pt x="132" y="58142"/>
                  </a:lnTo>
                  <a:lnTo>
                    <a:pt x="1317" y="58625"/>
                  </a:lnTo>
                  <a:lnTo>
                    <a:pt x="2063" y="59414"/>
                  </a:lnTo>
                  <a:lnTo>
                    <a:pt x="3248" y="61652"/>
                  </a:lnTo>
                  <a:lnTo>
                    <a:pt x="4432" y="63890"/>
                  </a:lnTo>
                  <a:lnTo>
                    <a:pt x="5749" y="65865"/>
                  </a:lnTo>
                  <a:lnTo>
                    <a:pt x="6670" y="67006"/>
                  </a:lnTo>
                  <a:lnTo>
                    <a:pt x="6714" y="67050"/>
                  </a:lnTo>
                  <a:lnTo>
                    <a:pt x="9347" y="68936"/>
                  </a:lnTo>
                  <a:lnTo>
                    <a:pt x="9391" y="68936"/>
                  </a:lnTo>
                  <a:lnTo>
                    <a:pt x="10137" y="69244"/>
                  </a:lnTo>
                  <a:lnTo>
                    <a:pt x="10268" y="69244"/>
                  </a:lnTo>
                  <a:lnTo>
                    <a:pt x="10883" y="69024"/>
                  </a:lnTo>
                  <a:lnTo>
                    <a:pt x="10927" y="68980"/>
                  </a:lnTo>
                  <a:lnTo>
                    <a:pt x="13340" y="66611"/>
                  </a:lnTo>
                  <a:lnTo>
                    <a:pt x="17114" y="64417"/>
                  </a:lnTo>
                  <a:lnTo>
                    <a:pt x="18562" y="63627"/>
                  </a:lnTo>
                  <a:lnTo>
                    <a:pt x="20010" y="63495"/>
                  </a:lnTo>
                  <a:lnTo>
                    <a:pt x="22028" y="63100"/>
                  </a:lnTo>
                  <a:lnTo>
                    <a:pt x="22906" y="63056"/>
                  </a:lnTo>
                  <a:lnTo>
                    <a:pt x="26899" y="64373"/>
                  </a:lnTo>
                  <a:lnTo>
                    <a:pt x="29356" y="65075"/>
                  </a:lnTo>
                  <a:lnTo>
                    <a:pt x="31156" y="65601"/>
                  </a:lnTo>
                  <a:lnTo>
                    <a:pt x="31199" y="65601"/>
                  </a:lnTo>
                  <a:lnTo>
                    <a:pt x="31287" y="65558"/>
                  </a:lnTo>
                  <a:lnTo>
                    <a:pt x="33569" y="63846"/>
                  </a:lnTo>
                  <a:lnTo>
                    <a:pt x="33613" y="63802"/>
                  </a:lnTo>
                  <a:lnTo>
                    <a:pt x="35280" y="62091"/>
                  </a:lnTo>
                  <a:lnTo>
                    <a:pt x="36641" y="59678"/>
                  </a:lnTo>
                  <a:lnTo>
                    <a:pt x="37079" y="59239"/>
                  </a:lnTo>
                  <a:lnTo>
                    <a:pt x="38176" y="58712"/>
                  </a:lnTo>
                  <a:lnTo>
                    <a:pt x="40414" y="58361"/>
                  </a:lnTo>
                  <a:lnTo>
                    <a:pt x="40458" y="58317"/>
                  </a:lnTo>
                  <a:lnTo>
                    <a:pt x="43047" y="57264"/>
                  </a:lnTo>
                  <a:lnTo>
                    <a:pt x="43091" y="57220"/>
                  </a:lnTo>
                  <a:lnTo>
                    <a:pt x="45153" y="55597"/>
                  </a:lnTo>
                  <a:lnTo>
                    <a:pt x="47216" y="53929"/>
                  </a:lnTo>
                  <a:lnTo>
                    <a:pt x="48313" y="53403"/>
                  </a:lnTo>
                  <a:lnTo>
                    <a:pt x="50068" y="53359"/>
                  </a:lnTo>
                  <a:lnTo>
                    <a:pt x="50902" y="53403"/>
                  </a:lnTo>
                  <a:lnTo>
                    <a:pt x="53096" y="53534"/>
                  </a:lnTo>
                  <a:lnTo>
                    <a:pt x="54193" y="53666"/>
                  </a:lnTo>
                  <a:lnTo>
                    <a:pt x="55246" y="53842"/>
                  </a:lnTo>
                  <a:lnTo>
                    <a:pt x="56299" y="54061"/>
                  </a:lnTo>
                  <a:lnTo>
                    <a:pt x="57352" y="54412"/>
                  </a:lnTo>
                  <a:lnTo>
                    <a:pt x="57835" y="54631"/>
                  </a:lnTo>
                  <a:lnTo>
                    <a:pt x="58362" y="54851"/>
                  </a:lnTo>
                  <a:lnTo>
                    <a:pt x="58844" y="55114"/>
                  </a:lnTo>
                  <a:lnTo>
                    <a:pt x="59327" y="55421"/>
                  </a:lnTo>
                  <a:lnTo>
                    <a:pt x="60512" y="56518"/>
                  </a:lnTo>
                  <a:lnTo>
                    <a:pt x="60556" y="56518"/>
                  </a:lnTo>
                  <a:lnTo>
                    <a:pt x="65382" y="58493"/>
                  </a:lnTo>
                  <a:lnTo>
                    <a:pt x="65426" y="58537"/>
                  </a:lnTo>
                  <a:lnTo>
                    <a:pt x="66436" y="58581"/>
                  </a:lnTo>
                  <a:lnTo>
                    <a:pt x="68454" y="59019"/>
                  </a:lnTo>
                  <a:lnTo>
                    <a:pt x="70692" y="59327"/>
                  </a:lnTo>
                  <a:lnTo>
                    <a:pt x="70736" y="59370"/>
                  </a:lnTo>
                  <a:lnTo>
                    <a:pt x="73062" y="59414"/>
                  </a:lnTo>
                  <a:lnTo>
                    <a:pt x="75431" y="59546"/>
                  </a:lnTo>
                  <a:lnTo>
                    <a:pt x="75475" y="59546"/>
                  </a:lnTo>
                  <a:lnTo>
                    <a:pt x="79161" y="59370"/>
                  </a:lnTo>
                  <a:lnTo>
                    <a:pt x="79205" y="59370"/>
                  </a:lnTo>
                  <a:lnTo>
                    <a:pt x="81706" y="58712"/>
                  </a:lnTo>
                  <a:lnTo>
                    <a:pt x="81750" y="58668"/>
                  </a:lnTo>
                  <a:lnTo>
                    <a:pt x="81794" y="58625"/>
                  </a:lnTo>
                  <a:lnTo>
                    <a:pt x="81838" y="58537"/>
                  </a:lnTo>
                  <a:lnTo>
                    <a:pt x="81838" y="58493"/>
                  </a:lnTo>
                  <a:lnTo>
                    <a:pt x="81794" y="58405"/>
                  </a:lnTo>
                  <a:lnTo>
                    <a:pt x="81750" y="58361"/>
                  </a:lnTo>
                  <a:lnTo>
                    <a:pt x="81618" y="58361"/>
                  </a:lnTo>
                  <a:lnTo>
                    <a:pt x="79117" y="59019"/>
                  </a:lnTo>
                  <a:lnTo>
                    <a:pt x="75475" y="59195"/>
                  </a:lnTo>
                  <a:lnTo>
                    <a:pt x="73105" y="59063"/>
                  </a:lnTo>
                  <a:lnTo>
                    <a:pt x="70736" y="59019"/>
                  </a:lnTo>
                  <a:lnTo>
                    <a:pt x="68498" y="58668"/>
                  </a:lnTo>
                  <a:lnTo>
                    <a:pt x="66523" y="58273"/>
                  </a:lnTo>
                  <a:lnTo>
                    <a:pt x="66479" y="58230"/>
                  </a:lnTo>
                  <a:lnTo>
                    <a:pt x="65470" y="58186"/>
                  </a:lnTo>
                  <a:lnTo>
                    <a:pt x="62530" y="56957"/>
                  </a:lnTo>
                  <a:lnTo>
                    <a:pt x="60687" y="56211"/>
                  </a:lnTo>
                  <a:lnTo>
                    <a:pt x="59546" y="55158"/>
                  </a:lnTo>
                  <a:lnTo>
                    <a:pt x="59020" y="54851"/>
                  </a:lnTo>
                  <a:lnTo>
                    <a:pt x="58537" y="54544"/>
                  </a:lnTo>
                  <a:lnTo>
                    <a:pt x="58010" y="54324"/>
                  </a:lnTo>
                  <a:lnTo>
                    <a:pt x="57484" y="54105"/>
                  </a:lnTo>
                  <a:lnTo>
                    <a:pt x="56957" y="53885"/>
                  </a:lnTo>
                  <a:lnTo>
                    <a:pt x="56431" y="53754"/>
                  </a:lnTo>
                  <a:lnTo>
                    <a:pt x="55378" y="53491"/>
                  </a:lnTo>
                  <a:lnTo>
                    <a:pt x="54281" y="53315"/>
                  </a:lnTo>
                  <a:lnTo>
                    <a:pt x="53184" y="53183"/>
                  </a:lnTo>
                  <a:lnTo>
                    <a:pt x="50902" y="53052"/>
                  </a:lnTo>
                  <a:lnTo>
                    <a:pt x="50068" y="53008"/>
                  </a:lnTo>
                  <a:lnTo>
                    <a:pt x="48269" y="53052"/>
                  </a:lnTo>
                  <a:lnTo>
                    <a:pt x="48181" y="53052"/>
                  </a:lnTo>
                  <a:lnTo>
                    <a:pt x="47040" y="53666"/>
                  </a:lnTo>
                  <a:lnTo>
                    <a:pt x="46996" y="53666"/>
                  </a:lnTo>
                  <a:lnTo>
                    <a:pt x="44934" y="55290"/>
                  </a:lnTo>
                  <a:lnTo>
                    <a:pt x="42872" y="56913"/>
                  </a:lnTo>
                  <a:lnTo>
                    <a:pt x="40371" y="58010"/>
                  </a:lnTo>
                  <a:lnTo>
                    <a:pt x="38089" y="58361"/>
                  </a:lnTo>
                  <a:lnTo>
                    <a:pt x="38045" y="58405"/>
                  </a:lnTo>
                  <a:lnTo>
                    <a:pt x="36904" y="58932"/>
                  </a:lnTo>
                  <a:lnTo>
                    <a:pt x="36860" y="58932"/>
                  </a:lnTo>
                  <a:lnTo>
                    <a:pt x="36377" y="59458"/>
                  </a:lnTo>
                  <a:lnTo>
                    <a:pt x="36333" y="59502"/>
                  </a:lnTo>
                  <a:lnTo>
                    <a:pt x="35017" y="61872"/>
                  </a:lnTo>
                  <a:lnTo>
                    <a:pt x="33350" y="63583"/>
                  </a:lnTo>
                  <a:lnTo>
                    <a:pt x="31156" y="65207"/>
                  </a:lnTo>
                  <a:lnTo>
                    <a:pt x="29444" y="64724"/>
                  </a:lnTo>
                  <a:lnTo>
                    <a:pt x="27031" y="64066"/>
                  </a:lnTo>
                  <a:lnTo>
                    <a:pt x="22994" y="62705"/>
                  </a:lnTo>
                  <a:lnTo>
                    <a:pt x="22906" y="62705"/>
                  </a:lnTo>
                  <a:lnTo>
                    <a:pt x="21985" y="62749"/>
                  </a:lnTo>
                  <a:lnTo>
                    <a:pt x="19966" y="63144"/>
                  </a:lnTo>
                  <a:lnTo>
                    <a:pt x="18474" y="63276"/>
                  </a:lnTo>
                  <a:lnTo>
                    <a:pt x="18430" y="63276"/>
                  </a:lnTo>
                  <a:lnTo>
                    <a:pt x="13165" y="66304"/>
                  </a:lnTo>
                  <a:lnTo>
                    <a:pt x="13121" y="66347"/>
                  </a:lnTo>
                  <a:lnTo>
                    <a:pt x="10707" y="68717"/>
                  </a:lnTo>
                  <a:lnTo>
                    <a:pt x="10181" y="68893"/>
                  </a:lnTo>
                  <a:lnTo>
                    <a:pt x="9566" y="68629"/>
                  </a:lnTo>
                  <a:lnTo>
                    <a:pt x="6934" y="66786"/>
                  </a:lnTo>
                  <a:lnTo>
                    <a:pt x="6012" y="65645"/>
                  </a:lnTo>
                  <a:lnTo>
                    <a:pt x="4740" y="63715"/>
                  </a:lnTo>
                  <a:lnTo>
                    <a:pt x="3555" y="61477"/>
                  </a:lnTo>
                  <a:lnTo>
                    <a:pt x="2326" y="59239"/>
                  </a:lnTo>
                  <a:lnTo>
                    <a:pt x="2326" y="59195"/>
                  </a:lnTo>
                  <a:lnTo>
                    <a:pt x="1536" y="58361"/>
                  </a:lnTo>
                  <a:lnTo>
                    <a:pt x="1492" y="58317"/>
                  </a:lnTo>
                  <a:lnTo>
                    <a:pt x="395" y="57835"/>
                  </a:lnTo>
                  <a:lnTo>
                    <a:pt x="351" y="57659"/>
                  </a:lnTo>
                  <a:lnTo>
                    <a:pt x="527" y="55685"/>
                  </a:lnTo>
                  <a:lnTo>
                    <a:pt x="878" y="52130"/>
                  </a:lnTo>
                  <a:lnTo>
                    <a:pt x="1054" y="51340"/>
                  </a:lnTo>
                  <a:lnTo>
                    <a:pt x="2370" y="49102"/>
                  </a:lnTo>
                  <a:lnTo>
                    <a:pt x="3686" y="47347"/>
                  </a:lnTo>
                  <a:lnTo>
                    <a:pt x="3686" y="47303"/>
                  </a:lnTo>
                  <a:lnTo>
                    <a:pt x="4608" y="45768"/>
                  </a:lnTo>
                  <a:lnTo>
                    <a:pt x="4608" y="45724"/>
                  </a:lnTo>
                  <a:lnTo>
                    <a:pt x="5398" y="43266"/>
                  </a:lnTo>
                  <a:lnTo>
                    <a:pt x="5968" y="40634"/>
                  </a:lnTo>
                  <a:lnTo>
                    <a:pt x="6363" y="38396"/>
                  </a:lnTo>
                  <a:lnTo>
                    <a:pt x="6670" y="35807"/>
                  </a:lnTo>
                  <a:lnTo>
                    <a:pt x="7285" y="31506"/>
                  </a:lnTo>
                  <a:lnTo>
                    <a:pt x="7987" y="27206"/>
                  </a:lnTo>
                  <a:lnTo>
                    <a:pt x="8952" y="25539"/>
                  </a:lnTo>
                  <a:lnTo>
                    <a:pt x="10663" y="23257"/>
                  </a:lnTo>
                  <a:lnTo>
                    <a:pt x="12594" y="20756"/>
                  </a:lnTo>
                  <a:lnTo>
                    <a:pt x="14788" y="17860"/>
                  </a:lnTo>
                  <a:lnTo>
                    <a:pt x="18694" y="12945"/>
                  </a:lnTo>
                  <a:lnTo>
                    <a:pt x="25934" y="7109"/>
                  </a:lnTo>
                  <a:lnTo>
                    <a:pt x="29708" y="4081"/>
                  </a:lnTo>
                  <a:lnTo>
                    <a:pt x="32384" y="1756"/>
                  </a:lnTo>
                  <a:lnTo>
                    <a:pt x="34491" y="308"/>
                  </a:lnTo>
                  <a:lnTo>
                    <a:pt x="34534" y="264"/>
                  </a:lnTo>
                  <a:lnTo>
                    <a:pt x="34534" y="176"/>
                  </a:lnTo>
                  <a:lnTo>
                    <a:pt x="34534" y="132"/>
                  </a:lnTo>
                  <a:lnTo>
                    <a:pt x="34491" y="44"/>
                  </a:lnTo>
                  <a:lnTo>
                    <a:pt x="34447"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 name="Google Shape;697;p7"/>
            <p:cNvSpPr/>
            <p:nvPr/>
          </p:nvSpPr>
          <p:spPr>
            <a:xfrm>
              <a:off x="5473050" y="4092175"/>
              <a:ext cx="560600" cy="444300"/>
            </a:xfrm>
            <a:custGeom>
              <a:rect b="b" l="l" r="r" t="t"/>
              <a:pathLst>
                <a:path extrusionOk="0" h="17772" w="22424">
                  <a:moveTo>
                    <a:pt x="6188" y="483"/>
                  </a:moveTo>
                  <a:lnTo>
                    <a:pt x="6671" y="1361"/>
                  </a:lnTo>
                  <a:lnTo>
                    <a:pt x="6758" y="1448"/>
                  </a:lnTo>
                  <a:lnTo>
                    <a:pt x="8514" y="2107"/>
                  </a:lnTo>
                  <a:lnTo>
                    <a:pt x="12551" y="3862"/>
                  </a:lnTo>
                  <a:lnTo>
                    <a:pt x="12814" y="4213"/>
                  </a:lnTo>
                  <a:lnTo>
                    <a:pt x="13384" y="5441"/>
                  </a:lnTo>
                  <a:lnTo>
                    <a:pt x="14394" y="7197"/>
                  </a:lnTo>
                  <a:lnTo>
                    <a:pt x="14920" y="9391"/>
                  </a:lnTo>
                  <a:lnTo>
                    <a:pt x="15359" y="10707"/>
                  </a:lnTo>
                  <a:lnTo>
                    <a:pt x="15359" y="10751"/>
                  </a:lnTo>
                  <a:lnTo>
                    <a:pt x="16105" y="11936"/>
                  </a:lnTo>
                  <a:lnTo>
                    <a:pt x="16149" y="11980"/>
                  </a:lnTo>
                  <a:lnTo>
                    <a:pt x="17070" y="12682"/>
                  </a:lnTo>
                  <a:lnTo>
                    <a:pt x="17114" y="12682"/>
                  </a:lnTo>
                  <a:lnTo>
                    <a:pt x="19440" y="13384"/>
                  </a:lnTo>
                  <a:lnTo>
                    <a:pt x="19528" y="13384"/>
                  </a:lnTo>
                  <a:lnTo>
                    <a:pt x="20712" y="13252"/>
                  </a:lnTo>
                  <a:lnTo>
                    <a:pt x="21985" y="13472"/>
                  </a:lnTo>
                  <a:lnTo>
                    <a:pt x="22029" y="13515"/>
                  </a:lnTo>
                  <a:lnTo>
                    <a:pt x="21897" y="13603"/>
                  </a:lnTo>
                  <a:lnTo>
                    <a:pt x="20669" y="14130"/>
                  </a:lnTo>
                  <a:lnTo>
                    <a:pt x="16105" y="15534"/>
                  </a:lnTo>
                  <a:lnTo>
                    <a:pt x="13735" y="16368"/>
                  </a:lnTo>
                  <a:lnTo>
                    <a:pt x="11234" y="17421"/>
                  </a:lnTo>
                  <a:lnTo>
                    <a:pt x="10883" y="17377"/>
                  </a:lnTo>
                  <a:lnTo>
                    <a:pt x="8733" y="16499"/>
                  </a:lnTo>
                  <a:lnTo>
                    <a:pt x="5223" y="15051"/>
                  </a:lnTo>
                  <a:lnTo>
                    <a:pt x="5179" y="15051"/>
                  </a:lnTo>
                  <a:lnTo>
                    <a:pt x="747" y="13910"/>
                  </a:lnTo>
                  <a:lnTo>
                    <a:pt x="396" y="13515"/>
                  </a:lnTo>
                  <a:lnTo>
                    <a:pt x="352" y="12945"/>
                  </a:lnTo>
                  <a:lnTo>
                    <a:pt x="703" y="11716"/>
                  </a:lnTo>
                  <a:lnTo>
                    <a:pt x="1230" y="10839"/>
                  </a:lnTo>
                  <a:lnTo>
                    <a:pt x="2634" y="8732"/>
                  </a:lnTo>
                  <a:lnTo>
                    <a:pt x="5091" y="5003"/>
                  </a:lnTo>
                  <a:lnTo>
                    <a:pt x="5135" y="4959"/>
                  </a:lnTo>
                  <a:lnTo>
                    <a:pt x="5749" y="2896"/>
                  </a:lnTo>
                  <a:lnTo>
                    <a:pt x="5749" y="2853"/>
                  </a:lnTo>
                  <a:lnTo>
                    <a:pt x="6056" y="790"/>
                  </a:lnTo>
                  <a:lnTo>
                    <a:pt x="6188" y="483"/>
                  </a:lnTo>
                  <a:close/>
                  <a:moveTo>
                    <a:pt x="6144" y="0"/>
                  </a:moveTo>
                  <a:lnTo>
                    <a:pt x="6056" y="44"/>
                  </a:lnTo>
                  <a:lnTo>
                    <a:pt x="6013" y="132"/>
                  </a:lnTo>
                  <a:lnTo>
                    <a:pt x="5749" y="659"/>
                  </a:lnTo>
                  <a:lnTo>
                    <a:pt x="5705" y="702"/>
                  </a:lnTo>
                  <a:lnTo>
                    <a:pt x="5398" y="2809"/>
                  </a:lnTo>
                  <a:lnTo>
                    <a:pt x="4784" y="4827"/>
                  </a:lnTo>
                  <a:lnTo>
                    <a:pt x="2370" y="8557"/>
                  </a:lnTo>
                  <a:lnTo>
                    <a:pt x="922" y="10619"/>
                  </a:lnTo>
                  <a:lnTo>
                    <a:pt x="396" y="11541"/>
                  </a:lnTo>
                  <a:lnTo>
                    <a:pt x="352" y="11585"/>
                  </a:lnTo>
                  <a:lnTo>
                    <a:pt x="1" y="12857"/>
                  </a:lnTo>
                  <a:lnTo>
                    <a:pt x="1" y="12945"/>
                  </a:lnTo>
                  <a:lnTo>
                    <a:pt x="45" y="13603"/>
                  </a:lnTo>
                  <a:lnTo>
                    <a:pt x="89" y="13735"/>
                  </a:lnTo>
                  <a:lnTo>
                    <a:pt x="527" y="14174"/>
                  </a:lnTo>
                  <a:lnTo>
                    <a:pt x="615" y="14218"/>
                  </a:lnTo>
                  <a:lnTo>
                    <a:pt x="5091" y="15402"/>
                  </a:lnTo>
                  <a:lnTo>
                    <a:pt x="8601" y="16806"/>
                  </a:lnTo>
                  <a:lnTo>
                    <a:pt x="10752" y="17728"/>
                  </a:lnTo>
                  <a:lnTo>
                    <a:pt x="10795" y="17728"/>
                  </a:lnTo>
                  <a:lnTo>
                    <a:pt x="11234" y="17772"/>
                  </a:lnTo>
                  <a:lnTo>
                    <a:pt x="11322" y="17772"/>
                  </a:lnTo>
                  <a:lnTo>
                    <a:pt x="13867" y="16719"/>
                  </a:lnTo>
                  <a:lnTo>
                    <a:pt x="16193" y="15885"/>
                  </a:lnTo>
                  <a:lnTo>
                    <a:pt x="20756" y="14437"/>
                  </a:lnTo>
                  <a:lnTo>
                    <a:pt x="20800" y="14437"/>
                  </a:lnTo>
                  <a:lnTo>
                    <a:pt x="22073" y="13910"/>
                  </a:lnTo>
                  <a:lnTo>
                    <a:pt x="22117" y="13866"/>
                  </a:lnTo>
                  <a:lnTo>
                    <a:pt x="22380" y="13647"/>
                  </a:lnTo>
                  <a:lnTo>
                    <a:pt x="22424" y="13559"/>
                  </a:lnTo>
                  <a:lnTo>
                    <a:pt x="22424" y="13515"/>
                  </a:lnTo>
                  <a:lnTo>
                    <a:pt x="22424" y="13428"/>
                  </a:lnTo>
                  <a:lnTo>
                    <a:pt x="22380" y="13384"/>
                  </a:lnTo>
                  <a:lnTo>
                    <a:pt x="22204" y="13208"/>
                  </a:lnTo>
                  <a:lnTo>
                    <a:pt x="22117" y="13121"/>
                  </a:lnTo>
                  <a:lnTo>
                    <a:pt x="20756" y="12901"/>
                  </a:lnTo>
                  <a:lnTo>
                    <a:pt x="20712" y="12901"/>
                  </a:lnTo>
                  <a:lnTo>
                    <a:pt x="19528" y="13033"/>
                  </a:lnTo>
                  <a:lnTo>
                    <a:pt x="17246" y="12375"/>
                  </a:lnTo>
                  <a:lnTo>
                    <a:pt x="16368" y="11716"/>
                  </a:lnTo>
                  <a:lnTo>
                    <a:pt x="15666" y="10575"/>
                  </a:lnTo>
                  <a:lnTo>
                    <a:pt x="15271" y="9303"/>
                  </a:lnTo>
                  <a:lnTo>
                    <a:pt x="14745" y="7109"/>
                  </a:lnTo>
                  <a:lnTo>
                    <a:pt x="14701" y="7065"/>
                  </a:lnTo>
                  <a:lnTo>
                    <a:pt x="13692" y="5310"/>
                  </a:lnTo>
                  <a:lnTo>
                    <a:pt x="13121" y="4081"/>
                  </a:lnTo>
                  <a:lnTo>
                    <a:pt x="13077" y="4037"/>
                  </a:lnTo>
                  <a:lnTo>
                    <a:pt x="12814" y="3642"/>
                  </a:lnTo>
                  <a:lnTo>
                    <a:pt x="12726" y="3555"/>
                  </a:lnTo>
                  <a:lnTo>
                    <a:pt x="8645" y="1756"/>
                  </a:lnTo>
                  <a:lnTo>
                    <a:pt x="6934" y="1141"/>
                  </a:lnTo>
                  <a:lnTo>
                    <a:pt x="6495" y="307"/>
                  </a:lnTo>
                  <a:lnTo>
                    <a:pt x="6451" y="264"/>
                  </a:lnTo>
                  <a:lnTo>
                    <a:pt x="6276" y="88"/>
                  </a:lnTo>
                  <a:lnTo>
                    <a:pt x="6232" y="44"/>
                  </a:lnTo>
                  <a:lnTo>
                    <a:pt x="6144"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 name="Google Shape;698;p7"/>
            <p:cNvSpPr/>
            <p:nvPr/>
          </p:nvSpPr>
          <p:spPr>
            <a:xfrm>
              <a:off x="5446725" y="4038425"/>
              <a:ext cx="650550" cy="557300"/>
            </a:xfrm>
            <a:custGeom>
              <a:rect b="b" l="l" r="r" t="t"/>
              <a:pathLst>
                <a:path extrusionOk="0" h="22292" w="26022">
                  <a:moveTo>
                    <a:pt x="10225" y="351"/>
                  </a:moveTo>
                  <a:lnTo>
                    <a:pt x="10795" y="571"/>
                  </a:lnTo>
                  <a:lnTo>
                    <a:pt x="12946" y="2238"/>
                  </a:lnTo>
                  <a:lnTo>
                    <a:pt x="14832" y="3554"/>
                  </a:lnTo>
                  <a:lnTo>
                    <a:pt x="16017" y="4871"/>
                  </a:lnTo>
                  <a:lnTo>
                    <a:pt x="17026" y="6494"/>
                  </a:lnTo>
                  <a:lnTo>
                    <a:pt x="17948" y="8337"/>
                  </a:lnTo>
                  <a:lnTo>
                    <a:pt x="18431" y="10926"/>
                  </a:lnTo>
                  <a:lnTo>
                    <a:pt x="18957" y="13691"/>
                  </a:lnTo>
                  <a:lnTo>
                    <a:pt x="18957" y="13779"/>
                  </a:lnTo>
                  <a:lnTo>
                    <a:pt x="19308" y="14174"/>
                  </a:lnTo>
                  <a:lnTo>
                    <a:pt x="19396" y="14217"/>
                  </a:lnTo>
                  <a:lnTo>
                    <a:pt x="20800" y="14568"/>
                  </a:lnTo>
                  <a:lnTo>
                    <a:pt x="20844" y="14568"/>
                  </a:lnTo>
                  <a:lnTo>
                    <a:pt x="21941" y="14612"/>
                  </a:lnTo>
                  <a:lnTo>
                    <a:pt x="25364" y="15227"/>
                  </a:lnTo>
                  <a:lnTo>
                    <a:pt x="25583" y="15358"/>
                  </a:lnTo>
                  <a:lnTo>
                    <a:pt x="25671" y="15622"/>
                  </a:lnTo>
                  <a:lnTo>
                    <a:pt x="25583" y="16368"/>
                  </a:lnTo>
                  <a:lnTo>
                    <a:pt x="25408" y="16631"/>
                  </a:lnTo>
                  <a:lnTo>
                    <a:pt x="24969" y="16894"/>
                  </a:lnTo>
                  <a:lnTo>
                    <a:pt x="23916" y="17026"/>
                  </a:lnTo>
                  <a:lnTo>
                    <a:pt x="23872" y="17070"/>
                  </a:lnTo>
                  <a:lnTo>
                    <a:pt x="19659" y="18693"/>
                  </a:lnTo>
                  <a:lnTo>
                    <a:pt x="19615" y="18693"/>
                  </a:lnTo>
                  <a:lnTo>
                    <a:pt x="19133" y="19044"/>
                  </a:lnTo>
                  <a:lnTo>
                    <a:pt x="17772" y="19659"/>
                  </a:lnTo>
                  <a:lnTo>
                    <a:pt x="13165" y="21370"/>
                  </a:lnTo>
                  <a:lnTo>
                    <a:pt x="11805" y="21940"/>
                  </a:lnTo>
                  <a:lnTo>
                    <a:pt x="11278" y="21853"/>
                  </a:lnTo>
                  <a:lnTo>
                    <a:pt x="10093" y="21370"/>
                  </a:lnTo>
                  <a:lnTo>
                    <a:pt x="8075" y="20492"/>
                  </a:lnTo>
                  <a:lnTo>
                    <a:pt x="5661" y="19439"/>
                  </a:lnTo>
                  <a:lnTo>
                    <a:pt x="878" y="17377"/>
                  </a:lnTo>
                  <a:lnTo>
                    <a:pt x="483" y="16543"/>
                  </a:lnTo>
                  <a:lnTo>
                    <a:pt x="396" y="16236"/>
                  </a:lnTo>
                  <a:lnTo>
                    <a:pt x="352" y="15885"/>
                  </a:lnTo>
                  <a:lnTo>
                    <a:pt x="352" y="15534"/>
                  </a:lnTo>
                  <a:lnTo>
                    <a:pt x="396" y="15183"/>
                  </a:lnTo>
                  <a:lnTo>
                    <a:pt x="440" y="14832"/>
                  </a:lnTo>
                  <a:lnTo>
                    <a:pt x="571" y="14481"/>
                  </a:lnTo>
                  <a:lnTo>
                    <a:pt x="834" y="13822"/>
                  </a:lnTo>
                  <a:lnTo>
                    <a:pt x="1186" y="13120"/>
                  </a:lnTo>
                  <a:lnTo>
                    <a:pt x="1580" y="12462"/>
                  </a:lnTo>
                  <a:lnTo>
                    <a:pt x="2458" y="11190"/>
                  </a:lnTo>
                  <a:lnTo>
                    <a:pt x="3116" y="10312"/>
                  </a:lnTo>
                  <a:lnTo>
                    <a:pt x="3380" y="9873"/>
                  </a:lnTo>
                  <a:lnTo>
                    <a:pt x="3643" y="9434"/>
                  </a:lnTo>
                  <a:lnTo>
                    <a:pt x="4915" y="6889"/>
                  </a:lnTo>
                  <a:lnTo>
                    <a:pt x="4915" y="6846"/>
                  </a:lnTo>
                  <a:lnTo>
                    <a:pt x="5617" y="4388"/>
                  </a:lnTo>
                  <a:lnTo>
                    <a:pt x="6144" y="2326"/>
                  </a:lnTo>
                  <a:lnTo>
                    <a:pt x="6890" y="1492"/>
                  </a:lnTo>
                  <a:lnTo>
                    <a:pt x="8382" y="966"/>
                  </a:lnTo>
                  <a:lnTo>
                    <a:pt x="8470" y="922"/>
                  </a:lnTo>
                  <a:lnTo>
                    <a:pt x="8909" y="351"/>
                  </a:lnTo>
                  <a:close/>
                  <a:moveTo>
                    <a:pt x="8865" y="0"/>
                  </a:moveTo>
                  <a:lnTo>
                    <a:pt x="8777" y="44"/>
                  </a:lnTo>
                  <a:lnTo>
                    <a:pt x="8733" y="88"/>
                  </a:lnTo>
                  <a:lnTo>
                    <a:pt x="8206" y="658"/>
                  </a:lnTo>
                  <a:lnTo>
                    <a:pt x="6758" y="1185"/>
                  </a:lnTo>
                  <a:lnTo>
                    <a:pt x="6671" y="1229"/>
                  </a:lnTo>
                  <a:lnTo>
                    <a:pt x="5837" y="2150"/>
                  </a:lnTo>
                  <a:lnTo>
                    <a:pt x="5793" y="2194"/>
                  </a:lnTo>
                  <a:lnTo>
                    <a:pt x="5310" y="4300"/>
                  </a:lnTo>
                  <a:lnTo>
                    <a:pt x="4608" y="6758"/>
                  </a:lnTo>
                  <a:lnTo>
                    <a:pt x="3336" y="9303"/>
                  </a:lnTo>
                  <a:lnTo>
                    <a:pt x="3072" y="9698"/>
                  </a:lnTo>
                  <a:lnTo>
                    <a:pt x="2809" y="10093"/>
                  </a:lnTo>
                  <a:lnTo>
                    <a:pt x="2195" y="11014"/>
                  </a:lnTo>
                  <a:lnTo>
                    <a:pt x="1712" y="11672"/>
                  </a:lnTo>
                  <a:lnTo>
                    <a:pt x="1229" y="12331"/>
                  </a:lnTo>
                  <a:lnTo>
                    <a:pt x="834" y="13033"/>
                  </a:lnTo>
                  <a:lnTo>
                    <a:pt x="483" y="13735"/>
                  </a:lnTo>
                  <a:lnTo>
                    <a:pt x="176" y="14437"/>
                  </a:lnTo>
                  <a:lnTo>
                    <a:pt x="89" y="14832"/>
                  </a:lnTo>
                  <a:lnTo>
                    <a:pt x="45" y="15183"/>
                  </a:lnTo>
                  <a:lnTo>
                    <a:pt x="1" y="15534"/>
                  </a:lnTo>
                  <a:lnTo>
                    <a:pt x="1" y="15929"/>
                  </a:lnTo>
                  <a:lnTo>
                    <a:pt x="89" y="16280"/>
                  </a:lnTo>
                  <a:lnTo>
                    <a:pt x="176" y="16675"/>
                  </a:lnTo>
                  <a:lnTo>
                    <a:pt x="176" y="16719"/>
                  </a:lnTo>
                  <a:lnTo>
                    <a:pt x="615" y="17596"/>
                  </a:lnTo>
                  <a:lnTo>
                    <a:pt x="703" y="17684"/>
                  </a:lnTo>
                  <a:lnTo>
                    <a:pt x="5530" y="19746"/>
                  </a:lnTo>
                  <a:lnTo>
                    <a:pt x="7899" y="20843"/>
                  </a:lnTo>
                  <a:lnTo>
                    <a:pt x="9962" y="21721"/>
                  </a:lnTo>
                  <a:lnTo>
                    <a:pt x="11190" y="22160"/>
                  </a:lnTo>
                  <a:lnTo>
                    <a:pt x="11190" y="22204"/>
                  </a:lnTo>
                  <a:lnTo>
                    <a:pt x="11805" y="22291"/>
                  </a:lnTo>
                  <a:lnTo>
                    <a:pt x="11892" y="22291"/>
                  </a:lnTo>
                  <a:lnTo>
                    <a:pt x="13297" y="21721"/>
                  </a:lnTo>
                  <a:lnTo>
                    <a:pt x="17904" y="20010"/>
                  </a:lnTo>
                  <a:lnTo>
                    <a:pt x="19308" y="19351"/>
                  </a:lnTo>
                  <a:lnTo>
                    <a:pt x="19835" y="19000"/>
                  </a:lnTo>
                  <a:lnTo>
                    <a:pt x="23960" y="17377"/>
                  </a:lnTo>
                  <a:lnTo>
                    <a:pt x="25057" y="17245"/>
                  </a:lnTo>
                  <a:lnTo>
                    <a:pt x="25100" y="17201"/>
                  </a:lnTo>
                  <a:lnTo>
                    <a:pt x="25627" y="16938"/>
                  </a:lnTo>
                  <a:lnTo>
                    <a:pt x="25671" y="16850"/>
                  </a:lnTo>
                  <a:lnTo>
                    <a:pt x="25890" y="16499"/>
                  </a:lnTo>
                  <a:lnTo>
                    <a:pt x="25934" y="16411"/>
                  </a:lnTo>
                  <a:lnTo>
                    <a:pt x="26022" y="15622"/>
                  </a:lnTo>
                  <a:lnTo>
                    <a:pt x="26022" y="15490"/>
                  </a:lnTo>
                  <a:lnTo>
                    <a:pt x="25846" y="15183"/>
                  </a:lnTo>
                  <a:lnTo>
                    <a:pt x="25803" y="15139"/>
                  </a:lnTo>
                  <a:lnTo>
                    <a:pt x="25539" y="14919"/>
                  </a:lnTo>
                  <a:lnTo>
                    <a:pt x="25451" y="14876"/>
                  </a:lnTo>
                  <a:lnTo>
                    <a:pt x="21985" y="14261"/>
                  </a:lnTo>
                  <a:lnTo>
                    <a:pt x="20844" y="14217"/>
                  </a:lnTo>
                  <a:lnTo>
                    <a:pt x="19528" y="13866"/>
                  </a:lnTo>
                  <a:lnTo>
                    <a:pt x="19264" y="13603"/>
                  </a:lnTo>
                  <a:lnTo>
                    <a:pt x="18782" y="10882"/>
                  </a:lnTo>
                  <a:lnTo>
                    <a:pt x="18299" y="8250"/>
                  </a:lnTo>
                  <a:lnTo>
                    <a:pt x="18255" y="8162"/>
                  </a:lnTo>
                  <a:lnTo>
                    <a:pt x="17334" y="6319"/>
                  </a:lnTo>
                  <a:lnTo>
                    <a:pt x="16324" y="4651"/>
                  </a:lnTo>
                  <a:lnTo>
                    <a:pt x="16280" y="4651"/>
                  </a:lnTo>
                  <a:lnTo>
                    <a:pt x="15052" y="3291"/>
                  </a:lnTo>
                  <a:lnTo>
                    <a:pt x="13165" y="1975"/>
                  </a:lnTo>
                  <a:lnTo>
                    <a:pt x="11015" y="307"/>
                  </a:lnTo>
                  <a:lnTo>
                    <a:pt x="10971" y="263"/>
                  </a:lnTo>
                  <a:lnTo>
                    <a:pt x="10357" y="44"/>
                  </a:lnTo>
                  <a:lnTo>
                    <a:pt x="10269"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 name="Google Shape;699;p7"/>
            <p:cNvSpPr/>
            <p:nvPr/>
          </p:nvSpPr>
          <p:spPr>
            <a:xfrm>
              <a:off x="5262425" y="3874975"/>
              <a:ext cx="889700" cy="781075"/>
            </a:xfrm>
            <a:custGeom>
              <a:rect b="b" l="l" r="r" t="t"/>
              <a:pathLst>
                <a:path extrusionOk="0" h="31243" w="35588">
                  <a:moveTo>
                    <a:pt x="16807" y="351"/>
                  </a:moveTo>
                  <a:lnTo>
                    <a:pt x="17070" y="658"/>
                  </a:lnTo>
                  <a:lnTo>
                    <a:pt x="17509" y="1404"/>
                  </a:lnTo>
                  <a:lnTo>
                    <a:pt x="18431" y="3467"/>
                  </a:lnTo>
                  <a:lnTo>
                    <a:pt x="18475" y="3554"/>
                  </a:lnTo>
                  <a:lnTo>
                    <a:pt x="19879" y="4344"/>
                  </a:lnTo>
                  <a:lnTo>
                    <a:pt x="21766" y="5968"/>
                  </a:lnTo>
                  <a:lnTo>
                    <a:pt x="23784" y="7811"/>
                  </a:lnTo>
                  <a:lnTo>
                    <a:pt x="25627" y="10092"/>
                  </a:lnTo>
                  <a:lnTo>
                    <a:pt x="27689" y="13427"/>
                  </a:lnTo>
                  <a:lnTo>
                    <a:pt x="28128" y="15490"/>
                  </a:lnTo>
                  <a:lnTo>
                    <a:pt x="28567" y="18298"/>
                  </a:lnTo>
                  <a:lnTo>
                    <a:pt x="28918" y="19746"/>
                  </a:lnTo>
                  <a:lnTo>
                    <a:pt x="28962" y="19834"/>
                  </a:lnTo>
                  <a:lnTo>
                    <a:pt x="29489" y="20273"/>
                  </a:lnTo>
                  <a:lnTo>
                    <a:pt x="29576" y="20317"/>
                  </a:lnTo>
                  <a:lnTo>
                    <a:pt x="30761" y="20536"/>
                  </a:lnTo>
                  <a:lnTo>
                    <a:pt x="32955" y="20931"/>
                  </a:lnTo>
                  <a:lnTo>
                    <a:pt x="35237" y="21852"/>
                  </a:lnTo>
                  <a:lnTo>
                    <a:pt x="35193" y="21940"/>
                  </a:lnTo>
                  <a:lnTo>
                    <a:pt x="34842" y="22511"/>
                  </a:lnTo>
                  <a:lnTo>
                    <a:pt x="34272" y="24046"/>
                  </a:lnTo>
                  <a:lnTo>
                    <a:pt x="33877" y="24661"/>
                  </a:lnTo>
                  <a:lnTo>
                    <a:pt x="33350" y="25012"/>
                  </a:lnTo>
                  <a:lnTo>
                    <a:pt x="31024" y="25319"/>
                  </a:lnTo>
                  <a:lnTo>
                    <a:pt x="30980" y="25319"/>
                  </a:lnTo>
                  <a:lnTo>
                    <a:pt x="28172" y="26372"/>
                  </a:lnTo>
                  <a:lnTo>
                    <a:pt x="28128" y="26372"/>
                  </a:lnTo>
                  <a:lnTo>
                    <a:pt x="26636" y="27557"/>
                  </a:lnTo>
                  <a:lnTo>
                    <a:pt x="24223" y="28654"/>
                  </a:lnTo>
                  <a:lnTo>
                    <a:pt x="21941" y="29575"/>
                  </a:lnTo>
                  <a:lnTo>
                    <a:pt x="20361" y="30234"/>
                  </a:lnTo>
                  <a:lnTo>
                    <a:pt x="19220" y="30716"/>
                  </a:lnTo>
                  <a:lnTo>
                    <a:pt x="18826" y="30848"/>
                  </a:lnTo>
                  <a:lnTo>
                    <a:pt x="18475" y="30892"/>
                  </a:lnTo>
                  <a:lnTo>
                    <a:pt x="18167" y="30848"/>
                  </a:lnTo>
                  <a:lnTo>
                    <a:pt x="17816" y="30760"/>
                  </a:lnTo>
                  <a:lnTo>
                    <a:pt x="17421" y="30628"/>
                  </a:lnTo>
                  <a:lnTo>
                    <a:pt x="16895" y="30409"/>
                  </a:lnTo>
                  <a:lnTo>
                    <a:pt x="16105" y="30058"/>
                  </a:lnTo>
                  <a:lnTo>
                    <a:pt x="15096" y="29619"/>
                  </a:lnTo>
                  <a:lnTo>
                    <a:pt x="13779" y="29137"/>
                  </a:lnTo>
                  <a:lnTo>
                    <a:pt x="12068" y="28566"/>
                  </a:lnTo>
                  <a:lnTo>
                    <a:pt x="9303" y="27952"/>
                  </a:lnTo>
                  <a:lnTo>
                    <a:pt x="9303" y="27908"/>
                  </a:lnTo>
                  <a:lnTo>
                    <a:pt x="9260" y="27952"/>
                  </a:lnTo>
                  <a:lnTo>
                    <a:pt x="7592" y="28303"/>
                  </a:lnTo>
                  <a:lnTo>
                    <a:pt x="5749" y="28171"/>
                  </a:lnTo>
                  <a:lnTo>
                    <a:pt x="5705" y="28171"/>
                  </a:lnTo>
                  <a:lnTo>
                    <a:pt x="4477" y="28347"/>
                  </a:lnTo>
                  <a:lnTo>
                    <a:pt x="4433" y="28347"/>
                  </a:lnTo>
                  <a:lnTo>
                    <a:pt x="966" y="29531"/>
                  </a:lnTo>
                  <a:lnTo>
                    <a:pt x="747" y="29400"/>
                  </a:lnTo>
                  <a:lnTo>
                    <a:pt x="352" y="28610"/>
                  </a:lnTo>
                  <a:lnTo>
                    <a:pt x="396" y="27952"/>
                  </a:lnTo>
                  <a:lnTo>
                    <a:pt x="615" y="26855"/>
                  </a:lnTo>
                  <a:lnTo>
                    <a:pt x="1405" y="25538"/>
                  </a:lnTo>
                  <a:lnTo>
                    <a:pt x="2151" y="24836"/>
                  </a:lnTo>
                  <a:lnTo>
                    <a:pt x="4038" y="24222"/>
                  </a:lnTo>
                  <a:lnTo>
                    <a:pt x="5530" y="24924"/>
                  </a:lnTo>
                  <a:lnTo>
                    <a:pt x="5661" y="24924"/>
                  </a:lnTo>
                  <a:lnTo>
                    <a:pt x="6144" y="24792"/>
                  </a:lnTo>
                  <a:lnTo>
                    <a:pt x="6188" y="24749"/>
                  </a:lnTo>
                  <a:lnTo>
                    <a:pt x="6583" y="24485"/>
                  </a:lnTo>
                  <a:lnTo>
                    <a:pt x="6627" y="24441"/>
                  </a:lnTo>
                  <a:lnTo>
                    <a:pt x="6890" y="24003"/>
                  </a:lnTo>
                  <a:lnTo>
                    <a:pt x="6890" y="23915"/>
                  </a:lnTo>
                  <a:lnTo>
                    <a:pt x="6846" y="23037"/>
                  </a:lnTo>
                  <a:lnTo>
                    <a:pt x="6715" y="22291"/>
                  </a:lnTo>
                  <a:lnTo>
                    <a:pt x="6846" y="21501"/>
                  </a:lnTo>
                  <a:lnTo>
                    <a:pt x="7855" y="19132"/>
                  </a:lnTo>
                  <a:lnTo>
                    <a:pt x="10269" y="15621"/>
                  </a:lnTo>
                  <a:lnTo>
                    <a:pt x="10269" y="15578"/>
                  </a:lnTo>
                  <a:lnTo>
                    <a:pt x="11278" y="13735"/>
                  </a:lnTo>
                  <a:lnTo>
                    <a:pt x="11278" y="13647"/>
                  </a:lnTo>
                  <a:lnTo>
                    <a:pt x="11278" y="12813"/>
                  </a:lnTo>
                  <a:lnTo>
                    <a:pt x="12156" y="8995"/>
                  </a:lnTo>
                  <a:lnTo>
                    <a:pt x="12375" y="8469"/>
                  </a:lnTo>
                  <a:lnTo>
                    <a:pt x="13253" y="7547"/>
                  </a:lnTo>
                  <a:lnTo>
                    <a:pt x="14569" y="6670"/>
                  </a:lnTo>
                  <a:lnTo>
                    <a:pt x="15447" y="6319"/>
                  </a:lnTo>
                  <a:lnTo>
                    <a:pt x="15491" y="6275"/>
                  </a:lnTo>
                  <a:lnTo>
                    <a:pt x="15535" y="6187"/>
                  </a:lnTo>
                  <a:lnTo>
                    <a:pt x="15622" y="5880"/>
                  </a:lnTo>
                  <a:lnTo>
                    <a:pt x="15622" y="5836"/>
                  </a:lnTo>
                  <a:lnTo>
                    <a:pt x="15447" y="3598"/>
                  </a:lnTo>
                  <a:lnTo>
                    <a:pt x="15535" y="1843"/>
                  </a:lnTo>
                  <a:lnTo>
                    <a:pt x="15842" y="965"/>
                  </a:lnTo>
                  <a:lnTo>
                    <a:pt x="16456" y="395"/>
                  </a:lnTo>
                  <a:lnTo>
                    <a:pt x="16807" y="351"/>
                  </a:lnTo>
                  <a:close/>
                  <a:moveTo>
                    <a:pt x="16851" y="0"/>
                  </a:moveTo>
                  <a:lnTo>
                    <a:pt x="16368" y="88"/>
                  </a:lnTo>
                  <a:lnTo>
                    <a:pt x="16281" y="132"/>
                  </a:lnTo>
                  <a:lnTo>
                    <a:pt x="15578" y="746"/>
                  </a:lnTo>
                  <a:lnTo>
                    <a:pt x="15535" y="790"/>
                  </a:lnTo>
                  <a:lnTo>
                    <a:pt x="15183" y="1755"/>
                  </a:lnTo>
                  <a:lnTo>
                    <a:pt x="15183" y="1799"/>
                  </a:lnTo>
                  <a:lnTo>
                    <a:pt x="15096" y="3554"/>
                  </a:lnTo>
                  <a:lnTo>
                    <a:pt x="15096" y="3598"/>
                  </a:lnTo>
                  <a:lnTo>
                    <a:pt x="15271" y="5836"/>
                  </a:lnTo>
                  <a:lnTo>
                    <a:pt x="15227" y="6012"/>
                  </a:lnTo>
                  <a:lnTo>
                    <a:pt x="14438" y="6363"/>
                  </a:lnTo>
                  <a:lnTo>
                    <a:pt x="14394" y="6363"/>
                  </a:lnTo>
                  <a:lnTo>
                    <a:pt x="13033" y="7240"/>
                  </a:lnTo>
                  <a:lnTo>
                    <a:pt x="12989" y="7284"/>
                  </a:lnTo>
                  <a:lnTo>
                    <a:pt x="12112" y="8250"/>
                  </a:lnTo>
                  <a:lnTo>
                    <a:pt x="12068" y="8293"/>
                  </a:lnTo>
                  <a:lnTo>
                    <a:pt x="11849" y="8864"/>
                  </a:lnTo>
                  <a:lnTo>
                    <a:pt x="11805" y="8864"/>
                  </a:lnTo>
                  <a:lnTo>
                    <a:pt x="10971" y="12769"/>
                  </a:lnTo>
                  <a:lnTo>
                    <a:pt x="10927" y="12769"/>
                  </a:lnTo>
                  <a:lnTo>
                    <a:pt x="10927" y="13603"/>
                  </a:lnTo>
                  <a:lnTo>
                    <a:pt x="9962" y="15402"/>
                  </a:lnTo>
                  <a:lnTo>
                    <a:pt x="7548" y="18956"/>
                  </a:lnTo>
                  <a:lnTo>
                    <a:pt x="6539" y="21370"/>
                  </a:lnTo>
                  <a:lnTo>
                    <a:pt x="6495" y="21414"/>
                  </a:lnTo>
                  <a:lnTo>
                    <a:pt x="6364" y="22291"/>
                  </a:lnTo>
                  <a:lnTo>
                    <a:pt x="6364" y="22335"/>
                  </a:lnTo>
                  <a:lnTo>
                    <a:pt x="6495" y="23081"/>
                  </a:lnTo>
                  <a:lnTo>
                    <a:pt x="6539" y="23871"/>
                  </a:lnTo>
                  <a:lnTo>
                    <a:pt x="6320" y="24222"/>
                  </a:lnTo>
                  <a:lnTo>
                    <a:pt x="6012" y="24441"/>
                  </a:lnTo>
                  <a:lnTo>
                    <a:pt x="5618" y="24573"/>
                  </a:lnTo>
                  <a:lnTo>
                    <a:pt x="4126" y="23871"/>
                  </a:lnTo>
                  <a:lnTo>
                    <a:pt x="3994" y="23871"/>
                  </a:lnTo>
                  <a:lnTo>
                    <a:pt x="1975" y="24485"/>
                  </a:lnTo>
                  <a:lnTo>
                    <a:pt x="1932" y="24529"/>
                  </a:lnTo>
                  <a:lnTo>
                    <a:pt x="1142" y="25319"/>
                  </a:lnTo>
                  <a:lnTo>
                    <a:pt x="1142" y="25363"/>
                  </a:lnTo>
                  <a:lnTo>
                    <a:pt x="308" y="26723"/>
                  </a:lnTo>
                  <a:lnTo>
                    <a:pt x="308" y="26767"/>
                  </a:lnTo>
                  <a:lnTo>
                    <a:pt x="45" y="27908"/>
                  </a:lnTo>
                  <a:lnTo>
                    <a:pt x="1" y="28610"/>
                  </a:lnTo>
                  <a:lnTo>
                    <a:pt x="45" y="28698"/>
                  </a:lnTo>
                  <a:lnTo>
                    <a:pt x="484" y="29619"/>
                  </a:lnTo>
                  <a:lnTo>
                    <a:pt x="527" y="29663"/>
                  </a:lnTo>
                  <a:lnTo>
                    <a:pt x="835" y="29839"/>
                  </a:lnTo>
                  <a:lnTo>
                    <a:pt x="922" y="29883"/>
                  </a:lnTo>
                  <a:lnTo>
                    <a:pt x="1010" y="29883"/>
                  </a:lnTo>
                  <a:lnTo>
                    <a:pt x="4564" y="28654"/>
                  </a:lnTo>
                  <a:lnTo>
                    <a:pt x="5705" y="28522"/>
                  </a:lnTo>
                  <a:lnTo>
                    <a:pt x="7592" y="28654"/>
                  </a:lnTo>
                  <a:lnTo>
                    <a:pt x="7636" y="28654"/>
                  </a:lnTo>
                  <a:lnTo>
                    <a:pt x="9303" y="28303"/>
                  </a:lnTo>
                  <a:lnTo>
                    <a:pt x="11980" y="28917"/>
                  </a:lnTo>
                  <a:lnTo>
                    <a:pt x="13648" y="29488"/>
                  </a:lnTo>
                  <a:lnTo>
                    <a:pt x="14964" y="29970"/>
                  </a:lnTo>
                  <a:lnTo>
                    <a:pt x="15973" y="30365"/>
                  </a:lnTo>
                  <a:lnTo>
                    <a:pt x="16763" y="30716"/>
                  </a:lnTo>
                  <a:lnTo>
                    <a:pt x="17685" y="31111"/>
                  </a:lnTo>
                  <a:lnTo>
                    <a:pt x="18080" y="31199"/>
                  </a:lnTo>
                  <a:lnTo>
                    <a:pt x="18387" y="31243"/>
                  </a:lnTo>
                  <a:lnTo>
                    <a:pt x="18782" y="31199"/>
                  </a:lnTo>
                  <a:lnTo>
                    <a:pt x="19220" y="31067"/>
                  </a:lnTo>
                  <a:lnTo>
                    <a:pt x="19791" y="30848"/>
                  </a:lnTo>
                  <a:lnTo>
                    <a:pt x="20493" y="30541"/>
                  </a:lnTo>
                  <a:lnTo>
                    <a:pt x="22073" y="29883"/>
                  </a:lnTo>
                  <a:lnTo>
                    <a:pt x="24355" y="29005"/>
                  </a:lnTo>
                  <a:lnTo>
                    <a:pt x="26812" y="27864"/>
                  </a:lnTo>
                  <a:lnTo>
                    <a:pt x="26856" y="27820"/>
                  </a:lnTo>
                  <a:lnTo>
                    <a:pt x="28348" y="26679"/>
                  </a:lnTo>
                  <a:lnTo>
                    <a:pt x="31112" y="25670"/>
                  </a:lnTo>
                  <a:lnTo>
                    <a:pt x="33438" y="25363"/>
                  </a:lnTo>
                  <a:lnTo>
                    <a:pt x="33526" y="25363"/>
                  </a:lnTo>
                  <a:lnTo>
                    <a:pt x="34096" y="24968"/>
                  </a:lnTo>
                  <a:lnTo>
                    <a:pt x="34140" y="24924"/>
                  </a:lnTo>
                  <a:lnTo>
                    <a:pt x="34579" y="24222"/>
                  </a:lnTo>
                  <a:lnTo>
                    <a:pt x="34623" y="24178"/>
                  </a:lnTo>
                  <a:lnTo>
                    <a:pt x="35149" y="22686"/>
                  </a:lnTo>
                  <a:lnTo>
                    <a:pt x="35500" y="22072"/>
                  </a:lnTo>
                  <a:lnTo>
                    <a:pt x="35500" y="22028"/>
                  </a:lnTo>
                  <a:lnTo>
                    <a:pt x="35588" y="21765"/>
                  </a:lnTo>
                  <a:lnTo>
                    <a:pt x="35588" y="21677"/>
                  </a:lnTo>
                  <a:lnTo>
                    <a:pt x="35500" y="21589"/>
                  </a:lnTo>
                  <a:lnTo>
                    <a:pt x="33087" y="20580"/>
                  </a:lnTo>
                  <a:lnTo>
                    <a:pt x="33043" y="20580"/>
                  </a:lnTo>
                  <a:lnTo>
                    <a:pt x="30849" y="20185"/>
                  </a:lnTo>
                  <a:lnTo>
                    <a:pt x="29664" y="20009"/>
                  </a:lnTo>
                  <a:lnTo>
                    <a:pt x="29225" y="19615"/>
                  </a:lnTo>
                  <a:lnTo>
                    <a:pt x="28918" y="18254"/>
                  </a:lnTo>
                  <a:lnTo>
                    <a:pt x="28479" y="15446"/>
                  </a:lnTo>
                  <a:lnTo>
                    <a:pt x="28040" y="13340"/>
                  </a:lnTo>
                  <a:lnTo>
                    <a:pt x="28040" y="13252"/>
                  </a:lnTo>
                  <a:lnTo>
                    <a:pt x="25934" y="9917"/>
                  </a:lnTo>
                  <a:lnTo>
                    <a:pt x="24091" y="7547"/>
                  </a:lnTo>
                  <a:lnTo>
                    <a:pt x="24047" y="7547"/>
                  </a:lnTo>
                  <a:lnTo>
                    <a:pt x="21985" y="5704"/>
                  </a:lnTo>
                  <a:lnTo>
                    <a:pt x="20098" y="4081"/>
                  </a:lnTo>
                  <a:lnTo>
                    <a:pt x="20054" y="4081"/>
                  </a:lnTo>
                  <a:lnTo>
                    <a:pt x="18738" y="3247"/>
                  </a:lnTo>
                  <a:lnTo>
                    <a:pt x="17816" y="1273"/>
                  </a:lnTo>
                  <a:lnTo>
                    <a:pt x="17378" y="439"/>
                  </a:lnTo>
                  <a:lnTo>
                    <a:pt x="17334" y="439"/>
                  </a:lnTo>
                  <a:lnTo>
                    <a:pt x="16983" y="44"/>
                  </a:lnTo>
                  <a:lnTo>
                    <a:pt x="16939"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 name="Google Shape;700;p7"/>
            <p:cNvSpPr/>
            <p:nvPr/>
          </p:nvSpPr>
          <p:spPr>
            <a:xfrm>
              <a:off x="6038025" y="3987950"/>
              <a:ext cx="388375" cy="286350"/>
            </a:xfrm>
            <a:custGeom>
              <a:rect b="b" l="l" r="r" t="t"/>
              <a:pathLst>
                <a:path extrusionOk="0" h="11454" w="15535">
                  <a:moveTo>
                    <a:pt x="2545" y="352"/>
                  </a:moveTo>
                  <a:lnTo>
                    <a:pt x="5134" y="527"/>
                  </a:lnTo>
                  <a:lnTo>
                    <a:pt x="7504" y="1010"/>
                  </a:lnTo>
                  <a:lnTo>
                    <a:pt x="9786" y="1317"/>
                  </a:lnTo>
                  <a:lnTo>
                    <a:pt x="9830" y="1317"/>
                  </a:lnTo>
                  <a:lnTo>
                    <a:pt x="11760" y="1010"/>
                  </a:lnTo>
                  <a:lnTo>
                    <a:pt x="12813" y="1142"/>
                  </a:lnTo>
                  <a:lnTo>
                    <a:pt x="14130" y="1800"/>
                  </a:lnTo>
                  <a:lnTo>
                    <a:pt x="14569" y="2195"/>
                  </a:lnTo>
                  <a:lnTo>
                    <a:pt x="15139" y="3906"/>
                  </a:lnTo>
                  <a:lnTo>
                    <a:pt x="15183" y="4345"/>
                  </a:lnTo>
                  <a:lnTo>
                    <a:pt x="14481" y="5486"/>
                  </a:lnTo>
                  <a:lnTo>
                    <a:pt x="12857" y="7504"/>
                  </a:lnTo>
                  <a:lnTo>
                    <a:pt x="11936" y="8952"/>
                  </a:lnTo>
                  <a:lnTo>
                    <a:pt x="10356" y="10005"/>
                  </a:lnTo>
                  <a:lnTo>
                    <a:pt x="7855" y="11015"/>
                  </a:lnTo>
                  <a:lnTo>
                    <a:pt x="6758" y="11102"/>
                  </a:lnTo>
                  <a:lnTo>
                    <a:pt x="5924" y="11059"/>
                  </a:lnTo>
                  <a:lnTo>
                    <a:pt x="4520" y="10313"/>
                  </a:lnTo>
                  <a:lnTo>
                    <a:pt x="3072" y="9303"/>
                  </a:lnTo>
                  <a:lnTo>
                    <a:pt x="2721" y="8865"/>
                  </a:lnTo>
                  <a:lnTo>
                    <a:pt x="2326" y="6802"/>
                  </a:lnTo>
                  <a:lnTo>
                    <a:pt x="2282" y="6714"/>
                  </a:lnTo>
                  <a:lnTo>
                    <a:pt x="527" y="4082"/>
                  </a:lnTo>
                  <a:lnTo>
                    <a:pt x="351" y="3160"/>
                  </a:lnTo>
                  <a:lnTo>
                    <a:pt x="834" y="2063"/>
                  </a:lnTo>
                  <a:lnTo>
                    <a:pt x="1580" y="922"/>
                  </a:lnTo>
                  <a:lnTo>
                    <a:pt x="2019" y="527"/>
                  </a:lnTo>
                  <a:lnTo>
                    <a:pt x="2545" y="352"/>
                  </a:lnTo>
                  <a:close/>
                  <a:moveTo>
                    <a:pt x="2545" y="1"/>
                  </a:moveTo>
                  <a:lnTo>
                    <a:pt x="2458" y="45"/>
                  </a:lnTo>
                  <a:lnTo>
                    <a:pt x="1887" y="220"/>
                  </a:lnTo>
                  <a:lnTo>
                    <a:pt x="1843" y="264"/>
                  </a:lnTo>
                  <a:lnTo>
                    <a:pt x="1317" y="659"/>
                  </a:lnTo>
                  <a:lnTo>
                    <a:pt x="1273" y="703"/>
                  </a:lnTo>
                  <a:lnTo>
                    <a:pt x="527" y="1888"/>
                  </a:lnTo>
                  <a:lnTo>
                    <a:pt x="527" y="1931"/>
                  </a:lnTo>
                  <a:lnTo>
                    <a:pt x="44" y="3072"/>
                  </a:lnTo>
                  <a:lnTo>
                    <a:pt x="0" y="3204"/>
                  </a:lnTo>
                  <a:lnTo>
                    <a:pt x="176" y="4169"/>
                  </a:lnTo>
                  <a:lnTo>
                    <a:pt x="220" y="4257"/>
                  </a:lnTo>
                  <a:lnTo>
                    <a:pt x="1975" y="6890"/>
                  </a:lnTo>
                  <a:lnTo>
                    <a:pt x="2414" y="8952"/>
                  </a:lnTo>
                  <a:lnTo>
                    <a:pt x="2458" y="9040"/>
                  </a:lnTo>
                  <a:lnTo>
                    <a:pt x="2809" y="9523"/>
                  </a:lnTo>
                  <a:lnTo>
                    <a:pt x="2853" y="9567"/>
                  </a:lnTo>
                  <a:lnTo>
                    <a:pt x="4345" y="10620"/>
                  </a:lnTo>
                  <a:lnTo>
                    <a:pt x="5793" y="11366"/>
                  </a:lnTo>
                  <a:lnTo>
                    <a:pt x="5880" y="11410"/>
                  </a:lnTo>
                  <a:lnTo>
                    <a:pt x="6758" y="11453"/>
                  </a:lnTo>
                  <a:lnTo>
                    <a:pt x="7943" y="11322"/>
                  </a:lnTo>
                  <a:lnTo>
                    <a:pt x="7987" y="11322"/>
                  </a:lnTo>
                  <a:lnTo>
                    <a:pt x="10488" y="10313"/>
                  </a:lnTo>
                  <a:lnTo>
                    <a:pt x="10532" y="10313"/>
                  </a:lnTo>
                  <a:lnTo>
                    <a:pt x="12155" y="9216"/>
                  </a:lnTo>
                  <a:lnTo>
                    <a:pt x="12199" y="9172"/>
                  </a:lnTo>
                  <a:lnTo>
                    <a:pt x="13165" y="7724"/>
                  </a:lnTo>
                  <a:lnTo>
                    <a:pt x="14788" y="5705"/>
                  </a:lnTo>
                  <a:lnTo>
                    <a:pt x="15490" y="4476"/>
                  </a:lnTo>
                  <a:lnTo>
                    <a:pt x="15534" y="4389"/>
                  </a:lnTo>
                  <a:lnTo>
                    <a:pt x="15490" y="3862"/>
                  </a:lnTo>
                  <a:lnTo>
                    <a:pt x="15490" y="3818"/>
                  </a:lnTo>
                  <a:lnTo>
                    <a:pt x="14876" y="2063"/>
                  </a:lnTo>
                  <a:lnTo>
                    <a:pt x="14832" y="1975"/>
                  </a:lnTo>
                  <a:lnTo>
                    <a:pt x="14393" y="1536"/>
                  </a:lnTo>
                  <a:lnTo>
                    <a:pt x="14349" y="1493"/>
                  </a:lnTo>
                  <a:lnTo>
                    <a:pt x="12945" y="834"/>
                  </a:lnTo>
                  <a:lnTo>
                    <a:pt x="12901" y="791"/>
                  </a:lnTo>
                  <a:lnTo>
                    <a:pt x="11804" y="659"/>
                  </a:lnTo>
                  <a:lnTo>
                    <a:pt x="11760" y="659"/>
                  </a:lnTo>
                  <a:lnTo>
                    <a:pt x="9830" y="966"/>
                  </a:lnTo>
                  <a:lnTo>
                    <a:pt x="7548" y="659"/>
                  </a:lnTo>
                  <a:lnTo>
                    <a:pt x="5178" y="176"/>
                  </a:lnTo>
                  <a:lnTo>
                    <a:pt x="2545"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 name="Google Shape;701;p7"/>
            <p:cNvSpPr/>
            <p:nvPr/>
          </p:nvSpPr>
          <p:spPr>
            <a:xfrm>
              <a:off x="6096175" y="1773100"/>
              <a:ext cx="942350" cy="1522675"/>
            </a:xfrm>
            <a:custGeom>
              <a:rect b="b" l="l" r="r" t="t"/>
              <a:pathLst>
                <a:path extrusionOk="0" h="60907" w="37694">
                  <a:moveTo>
                    <a:pt x="35982" y="0"/>
                  </a:moveTo>
                  <a:lnTo>
                    <a:pt x="35938" y="44"/>
                  </a:lnTo>
                  <a:lnTo>
                    <a:pt x="35894" y="88"/>
                  </a:lnTo>
                  <a:lnTo>
                    <a:pt x="35894" y="176"/>
                  </a:lnTo>
                  <a:lnTo>
                    <a:pt x="35894" y="220"/>
                  </a:lnTo>
                  <a:lnTo>
                    <a:pt x="35938" y="307"/>
                  </a:lnTo>
                  <a:lnTo>
                    <a:pt x="36070" y="395"/>
                  </a:lnTo>
                  <a:lnTo>
                    <a:pt x="37079" y="1975"/>
                  </a:lnTo>
                  <a:lnTo>
                    <a:pt x="37298" y="2765"/>
                  </a:lnTo>
                  <a:lnTo>
                    <a:pt x="37342" y="3598"/>
                  </a:lnTo>
                  <a:lnTo>
                    <a:pt x="37035" y="5529"/>
                  </a:lnTo>
                  <a:lnTo>
                    <a:pt x="37035" y="5573"/>
                  </a:lnTo>
                  <a:lnTo>
                    <a:pt x="36904" y="8820"/>
                  </a:lnTo>
                  <a:lnTo>
                    <a:pt x="36640" y="9829"/>
                  </a:lnTo>
                  <a:lnTo>
                    <a:pt x="35850" y="11760"/>
                  </a:lnTo>
                  <a:lnTo>
                    <a:pt x="34578" y="14569"/>
                  </a:lnTo>
                  <a:lnTo>
                    <a:pt x="33393" y="17026"/>
                  </a:lnTo>
                  <a:lnTo>
                    <a:pt x="31111" y="20405"/>
                  </a:lnTo>
                  <a:lnTo>
                    <a:pt x="31111" y="20536"/>
                  </a:lnTo>
                  <a:lnTo>
                    <a:pt x="31155" y="20624"/>
                  </a:lnTo>
                  <a:lnTo>
                    <a:pt x="31506" y="21063"/>
                  </a:lnTo>
                  <a:lnTo>
                    <a:pt x="32472" y="22511"/>
                  </a:lnTo>
                  <a:lnTo>
                    <a:pt x="32867" y="24573"/>
                  </a:lnTo>
                  <a:lnTo>
                    <a:pt x="33525" y="26767"/>
                  </a:lnTo>
                  <a:lnTo>
                    <a:pt x="33613" y="28523"/>
                  </a:lnTo>
                  <a:lnTo>
                    <a:pt x="33656" y="31638"/>
                  </a:lnTo>
                  <a:lnTo>
                    <a:pt x="33656" y="35368"/>
                  </a:lnTo>
                  <a:lnTo>
                    <a:pt x="33437" y="38088"/>
                  </a:lnTo>
                  <a:lnTo>
                    <a:pt x="33130" y="38922"/>
                  </a:lnTo>
                  <a:lnTo>
                    <a:pt x="30804" y="41774"/>
                  </a:lnTo>
                  <a:lnTo>
                    <a:pt x="28391" y="43442"/>
                  </a:lnTo>
                  <a:lnTo>
                    <a:pt x="25495" y="44978"/>
                  </a:lnTo>
                  <a:lnTo>
                    <a:pt x="23301" y="46119"/>
                  </a:lnTo>
                  <a:lnTo>
                    <a:pt x="20097" y="47874"/>
                  </a:lnTo>
                  <a:lnTo>
                    <a:pt x="16894" y="49936"/>
                  </a:lnTo>
                  <a:lnTo>
                    <a:pt x="16016" y="50726"/>
                  </a:lnTo>
                  <a:lnTo>
                    <a:pt x="14042" y="51516"/>
                  </a:lnTo>
                  <a:lnTo>
                    <a:pt x="13998" y="51516"/>
                  </a:lnTo>
                  <a:lnTo>
                    <a:pt x="12682" y="52306"/>
                  </a:lnTo>
                  <a:lnTo>
                    <a:pt x="12638" y="52306"/>
                  </a:lnTo>
                  <a:lnTo>
                    <a:pt x="11146" y="53490"/>
                  </a:lnTo>
                  <a:lnTo>
                    <a:pt x="9127" y="54500"/>
                  </a:lnTo>
                  <a:lnTo>
                    <a:pt x="5222" y="56694"/>
                  </a:lnTo>
                  <a:lnTo>
                    <a:pt x="3335" y="58098"/>
                  </a:lnTo>
                  <a:lnTo>
                    <a:pt x="88" y="60599"/>
                  </a:lnTo>
                  <a:lnTo>
                    <a:pt x="44" y="60643"/>
                  </a:lnTo>
                  <a:lnTo>
                    <a:pt x="0" y="60731"/>
                  </a:lnTo>
                  <a:lnTo>
                    <a:pt x="0" y="60775"/>
                  </a:lnTo>
                  <a:lnTo>
                    <a:pt x="44" y="60862"/>
                  </a:lnTo>
                  <a:lnTo>
                    <a:pt x="88" y="60906"/>
                  </a:lnTo>
                  <a:lnTo>
                    <a:pt x="307" y="60906"/>
                  </a:lnTo>
                  <a:lnTo>
                    <a:pt x="3554" y="58405"/>
                  </a:lnTo>
                  <a:lnTo>
                    <a:pt x="5397" y="56957"/>
                  </a:lnTo>
                  <a:lnTo>
                    <a:pt x="9303" y="54807"/>
                  </a:lnTo>
                  <a:lnTo>
                    <a:pt x="11277" y="53798"/>
                  </a:lnTo>
                  <a:lnTo>
                    <a:pt x="11321" y="53754"/>
                  </a:lnTo>
                  <a:lnTo>
                    <a:pt x="12857" y="52613"/>
                  </a:lnTo>
                  <a:lnTo>
                    <a:pt x="14173" y="51823"/>
                  </a:lnTo>
                  <a:lnTo>
                    <a:pt x="16148" y="51033"/>
                  </a:lnTo>
                  <a:lnTo>
                    <a:pt x="16192" y="50989"/>
                  </a:lnTo>
                  <a:lnTo>
                    <a:pt x="17113" y="50243"/>
                  </a:lnTo>
                  <a:lnTo>
                    <a:pt x="20273" y="48181"/>
                  </a:lnTo>
                  <a:lnTo>
                    <a:pt x="23476" y="46426"/>
                  </a:lnTo>
                  <a:lnTo>
                    <a:pt x="25626" y="45285"/>
                  </a:lnTo>
                  <a:lnTo>
                    <a:pt x="28566" y="43749"/>
                  </a:lnTo>
                  <a:lnTo>
                    <a:pt x="31024" y="42038"/>
                  </a:lnTo>
                  <a:lnTo>
                    <a:pt x="31067" y="41994"/>
                  </a:lnTo>
                  <a:lnTo>
                    <a:pt x="33437" y="39098"/>
                  </a:lnTo>
                  <a:lnTo>
                    <a:pt x="33437" y="39054"/>
                  </a:lnTo>
                  <a:lnTo>
                    <a:pt x="33788" y="38176"/>
                  </a:lnTo>
                  <a:lnTo>
                    <a:pt x="33788" y="38132"/>
                  </a:lnTo>
                  <a:lnTo>
                    <a:pt x="34007" y="35368"/>
                  </a:lnTo>
                  <a:lnTo>
                    <a:pt x="34007" y="31638"/>
                  </a:lnTo>
                  <a:lnTo>
                    <a:pt x="33964" y="28523"/>
                  </a:lnTo>
                  <a:lnTo>
                    <a:pt x="33876" y="26723"/>
                  </a:lnTo>
                  <a:lnTo>
                    <a:pt x="33218" y="24486"/>
                  </a:lnTo>
                  <a:lnTo>
                    <a:pt x="32823" y="22379"/>
                  </a:lnTo>
                  <a:lnTo>
                    <a:pt x="32779" y="22335"/>
                  </a:lnTo>
                  <a:lnTo>
                    <a:pt x="31813" y="20887"/>
                  </a:lnTo>
                  <a:lnTo>
                    <a:pt x="31813" y="20843"/>
                  </a:lnTo>
                  <a:lnTo>
                    <a:pt x="31506" y="20492"/>
                  </a:lnTo>
                  <a:lnTo>
                    <a:pt x="33700" y="17201"/>
                  </a:lnTo>
                  <a:lnTo>
                    <a:pt x="34885" y="14744"/>
                  </a:lnTo>
                  <a:lnTo>
                    <a:pt x="36201" y="11892"/>
                  </a:lnTo>
                  <a:lnTo>
                    <a:pt x="36991" y="9961"/>
                  </a:lnTo>
                  <a:lnTo>
                    <a:pt x="36991" y="9917"/>
                  </a:lnTo>
                  <a:lnTo>
                    <a:pt x="37255" y="8908"/>
                  </a:lnTo>
                  <a:lnTo>
                    <a:pt x="37255" y="8864"/>
                  </a:lnTo>
                  <a:lnTo>
                    <a:pt x="37386" y="5573"/>
                  </a:lnTo>
                  <a:lnTo>
                    <a:pt x="37693" y="3642"/>
                  </a:lnTo>
                  <a:lnTo>
                    <a:pt x="37693" y="3598"/>
                  </a:lnTo>
                  <a:lnTo>
                    <a:pt x="37650" y="2721"/>
                  </a:lnTo>
                  <a:lnTo>
                    <a:pt x="37650" y="2677"/>
                  </a:lnTo>
                  <a:lnTo>
                    <a:pt x="37386" y="1843"/>
                  </a:lnTo>
                  <a:lnTo>
                    <a:pt x="37386" y="1799"/>
                  </a:lnTo>
                  <a:lnTo>
                    <a:pt x="36377" y="220"/>
                  </a:lnTo>
                  <a:lnTo>
                    <a:pt x="36333" y="176"/>
                  </a:lnTo>
                  <a:lnTo>
                    <a:pt x="36158" y="44"/>
                  </a:lnTo>
                  <a:lnTo>
                    <a:pt x="36114"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 name="Google Shape;702;p7"/>
            <p:cNvSpPr/>
            <p:nvPr/>
          </p:nvSpPr>
          <p:spPr>
            <a:xfrm>
              <a:off x="6123600" y="1816975"/>
              <a:ext cx="957700" cy="1504025"/>
            </a:xfrm>
            <a:custGeom>
              <a:rect b="b" l="l" r="r" t="t"/>
              <a:pathLst>
                <a:path extrusionOk="0" h="60161" w="38308">
                  <a:moveTo>
                    <a:pt x="36772" y="1"/>
                  </a:moveTo>
                  <a:lnTo>
                    <a:pt x="36684" y="44"/>
                  </a:lnTo>
                  <a:lnTo>
                    <a:pt x="36684" y="132"/>
                  </a:lnTo>
                  <a:lnTo>
                    <a:pt x="36684" y="176"/>
                  </a:lnTo>
                  <a:lnTo>
                    <a:pt x="36684" y="264"/>
                  </a:lnTo>
                  <a:lnTo>
                    <a:pt x="37430" y="1624"/>
                  </a:lnTo>
                  <a:lnTo>
                    <a:pt x="37913" y="3160"/>
                  </a:lnTo>
                  <a:lnTo>
                    <a:pt x="37957" y="4740"/>
                  </a:lnTo>
                  <a:lnTo>
                    <a:pt x="37298" y="7372"/>
                  </a:lnTo>
                  <a:lnTo>
                    <a:pt x="36245" y="10620"/>
                  </a:lnTo>
                  <a:lnTo>
                    <a:pt x="36245" y="10663"/>
                  </a:lnTo>
                  <a:lnTo>
                    <a:pt x="36421" y="13077"/>
                  </a:lnTo>
                  <a:lnTo>
                    <a:pt x="36158" y="15183"/>
                  </a:lnTo>
                  <a:lnTo>
                    <a:pt x="36070" y="17509"/>
                  </a:lnTo>
                  <a:lnTo>
                    <a:pt x="35807" y="20142"/>
                  </a:lnTo>
                  <a:lnTo>
                    <a:pt x="35850" y="20229"/>
                  </a:lnTo>
                  <a:lnTo>
                    <a:pt x="36465" y="22160"/>
                  </a:lnTo>
                  <a:lnTo>
                    <a:pt x="36596" y="25802"/>
                  </a:lnTo>
                  <a:lnTo>
                    <a:pt x="36904" y="27601"/>
                  </a:lnTo>
                  <a:lnTo>
                    <a:pt x="36947" y="29488"/>
                  </a:lnTo>
                  <a:lnTo>
                    <a:pt x="36860" y="32077"/>
                  </a:lnTo>
                  <a:lnTo>
                    <a:pt x="36596" y="34578"/>
                  </a:lnTo>
                  <a:lnTo>
                    <a:pt x="36070" y="36333"/>
                  </a:lnTo>
                  <a:lnTo>
                    <a:pt x="34797" y="38308"/>
                  </a:lnTo>
                  <a:lnTo>
                    <a:pt x="33042" y="41555"/>
                  </a:lnTo>
                  <a:lnTo>
                    <a:pt x="31770" y="42828"/>
                  </a:lnTo>
                  <a:lnTo>
                    <a:pt x="30848" y="43047"/>
                  </a:lnTo>
                  <a:lnTo>
                    <a:pt x="29619" y="43091"/>
                  </a:lnTo>
                  <a:lnTo>
                    <a:pt x="29532" y="43135"/>
                  </a:lnTo>
                  <a:lnTo>
                    <a:pt x="27294" y="44364"/>
                  </a:lnTo>
                  <a:lnTo>
                    <a:pt x="22028" y="47040"/>
                  </a:lnTo>
                  <a:lnTo>
                    <a:pt x="18035" y="49103"/>
                  </a:lnTo>
                  <a:lnTo>
                    <a:pt x="15534" y="50726"/>
                  </a:lnTo>
                  <a:lnTo>
                    <a:pt x="12155" y="52086"/>
                  </a:lnTo>
                  <a:lnTo>
                    <a:pt x="12111" y="52086"/>
                  </a:lnTo>
                  <a:lnTo>
                    <a:pt x="10531" y="53008"/>
                  </a:lnTo>
                  <a:lnTo>
                    <a:pt x="8996" y="53886"/>
                  </a:lnTo>
                  <a:lnTo>
                    <a:pt x="7416" y="54719"/>
                  </a:lnTo>
                  <a:lnTo>
                    <a:pt x="5880" y="55597"/>
                  </a:lnTo>
                  <a:lnTo>
                    <a:pt x="5134" y="56080"/>
                  </a:lnTo>
                  <a:lnTo>
                    <a:pt x="4432" y="56562"/>
                  </a:lnTo>
                  <a:lnTo>
                    <a:pt x="3686" y="57089"/>
                  </a:lnTo>
                  <a:lnTo>
                    <a:pt x="2984" y="57659"/>
                  </a:lnTo>
                  <a:lnTo>
                    <a:pt x="88" y="59853"/>
                  </a:lnTo>
                  <a:lnTo>
                    <a:pt x="44" y="59897"/>
                  </a:lnTo>
                  <a:lnTo>
                    <a:pt x="0" y="59985"/>
                  </a:lnTo>
                  <a:lnTo>
                    <a:pt x="0" y="60029"/>
                  </a:lnTo>
                  <a:lnTo>
                    <a:pt x="44" y="60117"/>
                  </a:lnTo>
                  <a:lnTo>
                    <a:pt x="88" y="60160"/>
                  </a:lnTo>
                  <a:lnTo>
                    <a:pt x="176" y="60160"/>
                  </a:lnTo>
                  <a:lnTo>
                    <a:pt x="307" y="60117"/>
                  </a:lnTo>
                  <a:lnTo>
                    <a:pt x="3203" y="57923"/>
                  </a:lnTo>
                  <a:lnTo>
                    <a:pt x="3905" y="57396"/>
                  </a:lnTo>
                  <a:lnTo>
                    <a:pt x="4607" y="56869"/>
                  </a:lnTo>
                  <a:lnTo>
                    <a:pt x="5353" y="56387"/>
                  </a:lnTo>
                  <a:lnTo>
                    <a:pt x="6099" y="55904"/>
                  </a:lnTo>
                  <a:lnTo>
                    <a:pt x="7635" y="55026"/>
                  </a:lnTo>
                  <a:lnTo>
                    <a:pt x="9127" y="54193"/>
                  </a:lnTo>
                  <a:lnTo>
                    <a:pt x="10707" y="53315"/>
                  </a:lnTo>
                  <a:lnTo>
                    <a:pt x="12287" y="52394"/>
                  </a:lnTo>
                  <a:lnTo>
                    <a:pt x="15665" y="51033"/>
                  </a:lnTo>
                  <a:lnTo>
                    <a:pt x="15709" y="51033"/>
                  </a:lnTo>
                  <a:lnTo>
                    <a:pt x="18210" y="49410"/>
                  </a:lnTo>
                  <a:lnTo>
                    <a:pt x="22160" y="47347"/>
                  </a:lnTo>
                  <a:lnTo>
                    <a:pt x="27469" y="44671"/>
                  </a:lnTo>
                  <a:lnTo>
                    <a:pt x="29663" y="43442"/>
                  </a:lnTo>
                  <a:lnTo>
                    <a:pt x="30892" y="43398"/>
                  </a:lnTo>
                  <a:lnTo>
                    <a:pt x="30936" y="43398"/>
                  </a:lnTo>
                  <a:lnTo>
                    <a:pt x="31901" y="43179"/>
                  </a:lnTo>
                  <a:lnTo>
                    <a:pt x="31989" y="43135"/>
                  </a:lnTo>
                  <a:lnTo>
                    <a:pt x="33349" y="41775"/>
                  </a:lnTo>
                  <a:lnTo>
                    <a:pt x="33349" y="41731"/>
                  </a:lnTo>
                  <a:lnTo>
                    <a:pt x="35104" y="38527"/>
                  </a:lnTo>
                  <a:lnTo>
                    <a:pt x="36377" y="36509"/>
                  </a:lnTo>
                  <a:lnTo>
                    <a:pt x="36377" y="36465"/>
                  </a:lnTo>
                  <a:lnTo>
                    <a:pt x="36904" y="34666"/>
                  </a:lnTo>
                  <a:lnTo>
                    <a:pt x="36904" y="34622"/>
                  </a:lnTo>
                  <a:lnTo>
                    <a:pt x="37211" y="32121"/>
                  </a:lnTo>
                  <a:lnTo>
                    <a:pt x="37298" y="29488"/>
                  </a:lnTo>
                  <a:lnTo>
                    <a:pt x="37255" y="27601"/>
                  </a:lnTo>
                  <a:lnTo>
                    <a:pt x="37211" y="27557"/>
                  </a:lnTo>
                  <a:lnTo>
                    <a:pt x="36947" y="25758"/>
                  </a:lnTo>
                  <a:lnTo>
                    <a:pt x="36816" y="22116"/>
                  </a:lnTo>
                  <a:lnTo>
                    <a:pt x="36816" y="22072"/>
                  </a:lnTo>
                  <a:lnTo>
                    <a:pt x="36201" y="20142"/>
                  </a:lnTo>
                  <a:lnTo>
                    <a:pt x="36421" y="17509"/>
                  </a:lnTo>
                  <a:lnTo>
                    <a:pt x="36509" y="15227"/>
                  </a:lnTo>
                  <a:lnTo>
                    <a:pt x="36772" y="13077"/>
                  </a:lnTo>
                  <a:lnTo>
                    <a:pt x="36596" y="10663"/>
                  </a:lnTo>
                  <a:lnTo>
                    <a:pt x="37650" y="7460"/>
                  </a:lnTo>
                  <a:lnTo>
                    <a:pt x="38264" y="4827"/>
                  </a:lnTo>
                  <a:lnTo>
                    <a:pt x="38308" y="4783"/>
                  </a:lnTo>
                  <a:lnTo>
                    <a:pt x="38264" y="3160"/>
                  </a:lnTo>
                  <a:lnTo>
                    <a:pt x="38264" y="3072"/>
                  </a:lnTo>
                  <a:lnTo>
                    <a:pt x="37737" y="1492"/>
                  </a:lnTo>
                  <a:lnTo>
                    <a:pt x="37737" y="1449"/>
                  </a:lnTo>
                  <a:lnTo>
                    <a:pt x="36991" y="88"/>
                  </a:lnTo>
                  <a:lnTo>
                    <a:pt x="36947" y="44"/>
                  </a:lnTo>
                  <a:lnTo>
                    <a:pt x="36904"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 name="Google Shape;703;p7"/>
            <p:cNvSpPr/>
            <p:nvPr/>
          </p:nvSpPr>
          <p:spPr>
            <a:xfrm>
              <a:off x="6392350" y="3454800"/>
              <a:ext cx="767950" cy="217250"/>
            </a:xfrm>
            <a:custGeom>
              <a:rect b="b" l="l" r="r" t="t"/>
              <a:pathLst>
                <a:path extrusionOk="0" h="8690" w="30718">
                  <a:moveTo>
                    <a:pt x="11234" y="1"/>
                  </a:moveTo>
                  <a:lnTo>
                    <a:pt x="7899" y="1010"/>
                  </a:lnTo>
                  <a:lnTo>
                    <a:pt x="3555" y="1975"/>
                  </a:lnTo>
                  <a:lnTo>
                    <a:pt x="3511" y="1975"/>
                  </a:lnTo>
                  <a:lnTo>
                    <a:pt x="89" y="3994"/>
                  </a:lnTo>
                  <a:lnTo>
                    <a:pt x="45" y="4038"/>
                  </a:lnTo>
                  <a:lnTo>
                    <a:pt x="1" y="4126"/>
                  </a:lnTo>
                  <a:lnTo>
                    <a:pt x="1" y="4169"/>
                  </a:lnTo>
                  <a:lnTo>
                    <a:pt x="45" y="4257"/>
                  </a:lnTo>
                  <a:lnTo>
                    <a:pt x="89" y="4301"/>
                  </a:lnTo>
                  <a:lnTo>
                    <a:pt x="132" y="4345"/>
                  </a:lnTo>
                  <a:lnTo>
                    <a:pt x="220" y="4345"/>
                  </a:lnTo>
                  <a:lnTo>
                    <a:pt x="264" y="4301"/>
                  </a:lnTo>
                  <a:lnTo>
                    <a:pt x="3687" y="2326"/>
                  </a:lnTo>
                  <a:lnTo>
                    <a:pt x="7987" y="1361"/>
                  </a:lnTo>
                  <a:lnTo>
                    <a:pt x="10313" y="659"/>
                  </a:lnTo>
                  <a:lnTo>
                    <a:pt x="11278" y="352"/>
                  </a:lnTo>
                  <a:lnTo>
                    <a:pt x="11497" y="352"/>
                  </a:lnTo>
                  <a:lnTo>
                    <a:pt x="13384" y="2283"/>
                  </a:lnTo>
                  <a:lnTo>
                    <a:pt x="13428" y="2326"/>
                  </a:lnTo>
                  <a:lnTo>
                    <a:pt x="15754" y="4257"/>
                  </a:lnTo>
                  <a:lnTo>
                    <a:pt x="15798" y="4257"/>
                  </a:lnTo>
                  <a:lnTo>
                    <a:pt x="18913" y="5969"/>
                  </a:lnTo>
                  <a:lnTo>
                    <a:pt x="20888" y="6802"/>
                  </a:lnTo>
                  <a:lnTo>
                    <a:pt x="23214" y="7592"/>
                  </a:lnTo>
                  <a:lnTo>
                    <a:pt x="26022" y="8601"/>
                  </a:lnTo>
                  <a:lnTo>
                    <a:pt x="26066" y="8601"/>
                  </a:lnTo>
                  <a:lnTo>
                    <a:pt x="26943" y="8689"/>
                  </a:lnTo>
                  <a:lnTo>
                    <a:pt x="26987" y="8689"/>
                  </a:lnTo>
                  <a:lnTo>
                    <a:pt x="27777" y="8558"/>
                  </a:lnTo>
                  <a:lnTo>
                    <a:pt x="27821" y="8514"/>
                  </a:lnTo>
                  <a:lnTo>
                    <a:pt x="28874" y="7899"/>
                  </a:lnTo>
                  <a:lnTo>
                    <a:pt x="28962" y="7855"/>
                  </a:lnTo>
                  <a:lnTo>
                    <a:pt x="30366" y="5881"/>
                  </a:lnTo>
                  <a:lnTo>
                    <a:pt x="30366" y="5837"/>
                  </a:lnTo>
                  <a:lnTo>
                    <a:pt x="30717" y="5003"/>
                  </a:lnTo>
                  <a:lnTo>
                    <a:pt x="30717" y="4872"/>
                  </a:lnTo>
                  <a:lnTo>
                    <a:pt x="30322" y="3380"/>
                  </a:lnTo>
                  <a:lnTo>
                    <a:pt x="30278" y="3380"/>
                  </a:lnTo>
                  <a:lnTo>
                    <a:pt x="29225" y="1010"/>
                  </a:lnTo>
                  <a:lnTo>
                    <a:pt x="29181" y="966"/>
                  </a:lnTo>
                  <a:lnTo>
                    <a:pt x="29137" y="922"/>
                  </a:lnTo>
                  <a:lnTo>
                    <a:pt x="29050" y="922"/>
                  </a:lnTo>
                  <a:lnTo>
                    <a:pt x="28962" y="966"/>
                  </a:lnTo>
                  <a:lnTo>
                    <a:pt x="28918" y="966"/>
                  </a:lnTo>
                  <a:lnTo>
                    <a:pt x="28874" y="1054"/>
                  </a:lnTo>
                  <a:lnTo>
                    <a:pt x="28874" y="1098"/>
                  </a:lnTo>
                  <a:lnTo>
                    <a:pt x="28918" y="1186"/>
                  </a:lnTo>
                  <a:lnTo>
                    <a:pt x="29971" y="3511"/>
                  </a:lnTo>
                  <a:lnTo>
                    <a:pt x="30366" y="4915"/>
                  </a:lnTo>
                  <a:lnTo>
                    <a:pt x="30059" y="5661"/>
                  </a:lnTo>
                  <a:lnTo>
                    <a:pt x="28699" y="7636"/>
                  </a:lnTo>
                  <a:lnTo>
                    <a:pt x="27689" y="8206"/>
                  </a:lnTo>
                  <a:lnTo>
                    <a:pt x="26943" y="8338"/>
                  </a:lnTo>
                  <a:lnTo>
                    <a:pt x="26154" y="8250"/>
                  </a:lnTo>
                  <a:lnTo>
                    <a:pt x="23301" y="7285"/>
                  </a:lnTo>
                  <a:lnTo>
                    <a:pt x="21020" y="6495"/>
                  </a:lnTo>
                  <a:lnTo>
                    <a:pt x="19045" y="5618"/>
                  </a:lnTo>
                  <a:lnTo>
                    <a:pt x="15973" y="3950"/>
                  </a:lnTo>
                  <a:lnTo>
                    <a:pt x="13648" y="2063"/>
                  </a:lnTo>
                  <a:lnTo>
                    <a:pt x="11673" y="89"/>
                  </a:lnTo>
                  <a:lnTo>
                    <a:pt x="11585" y="45"/>
                  </a:lnTo>
                  <a:lnTo>
                    <a:pt x="11322"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 name="Google Shape;704;p7"/>
            <p:cNvSpPr/>
            <p:nvPr/>
          </p:nvSpPr>
          <p:spPr>
            <a:xfrm>
              <a:off x="6322150" y="3238700"/>
              <a:ext cx="868850" cy="265500"/>
            </a:xfrm>
            <a:custGeom>
              <a:rect b="b" l="l" r="r" t="t"/>
              <a:pathLst>
                <a:path extrusionOk="0" h="10620" w="34754">
                  <a:moveTo>
                    <a:pt x="34491" y="0"/>
                  </a:moveTo>
                  <a:lnTo>
                    <a:pt x="34447" y="44"/>
                  </a:lnTo>
                  <a:lnTo>
                    <a:pt x="33437" y="1492"/>
                  </a:lnTo>
                  <a:lnTo>
                    <a:pt x="32033" y="3730"/>
                  </a:lnTo>
                  <a:lnTo>
                    <a:pt x="32033" y="3774"/>
                  </a:lnTo>
                  <a:lnTo>
                    <a:pt x="31419" y="5442"/>
                  </a:lnTo>
                  <a:lnTo>
                    <a:pt x="31419" y="5485"/>
                  </a:lnTo>
                  <a:lnTo>
                    <a:pt x="31156" y="7592"/>
                  </a:lnTo>
                  <a:lnTo>
                    <a:pt x="31112" y="10005"/>
                  </a:lnTo>
                  <a:lnTo>
                    <a:pt x="30936" y="10225"/>
                  </a:lnTo>
                  <a:lnTo>
                    <a:pt x="30454" y="10268"/>
                  </a:lnTo>
                  <a:lnTo>
                    <a:pt x="29971" y="10225"/>
                  </a:lnTo>
                  <a:lnTo>
                    <a:pt x="29488" y="10137"/>
                  </a:lnTo>
                  <a:lnTo>
                    <a:pt x="29005" y="10005"/>
                  </a:lnTo>
                  <a:lnTo>
                    <a:pt x="28523" y="9830"/>
                  </a:lnTo>
                  <a:lnTo>
                    <a:pt x="28040" y="9610"/>
                  </a:lnTo>
                  <a:lnTo>
                    <a:pt x="27557" y="9347"/>
                  </a:lnTo>
                  <a:lnTo>
                    <a:pt x="27119" y="9084"/>
                  </a:lnTo>
                  <a:lnTo>
                    <a:pt x="26241" y="8513"/>
                  </a:lnTo>
                  <a:lnTo>
                    <a:pt x="25451" y="7899"/>
                  </a:lnTo>
                  <a:lnTo>
                    <a:pt x="24749" y="7328"/>
                  </a:lnTo>
                  <a:lnTo>
                    <a:pt x="24179" y="6846"/>
                  </a:lnTo>
                  <a:lnTo>
                    <a:pt x="19308" y="2633"/>
                  </a:lnTo>
                  <a:lnTo>
                    <a:pt x="19264" y="2633"/>
                  </a:lnTo>
                  <a:lnTo>
                    <a:pt x="17991" y="2019"/>
                  </a:lnTo>
                  <a:lnTo>
                    <a:pt x="17948" y="2019"/>
                  </a:lnTo>
                  <a:lnTo>
                    <a:pt x="17245" y="1887"/>
                  </a:lnTo>
                  <a:lnTo>
                    <a:pt x="17158" y="1931"/>
                  </a:lnTo>
                  <a:lnTo>
                    <a:pt x="16500" y="2370"/>
                  </a:lnTo>
                  <a:lnTo>
                    <a:pt x="16456" y="2370"/>
                  </a:lnTo>
                  <a:lnTo>
                    <a:pt x="14788" y="3994"/>
                  </a:lnTo>
                  <a:lnTo>
                    <a:pt x="13603" y="4827"/>
                  </a:lnTo>
                  <a:lnTo>
                    <a:pt x="12331" y="5178"/>
                  </a:lnTo>
                  <a:lnTo>
                    <a:pt x="10312" y="5529"/>
                  </a:lnTo>
                  <a:lnTo>
                    <a:pt x="10268" y="5529"/>
                  </a:lnTo>
                  <a:lnTo>
                    <a:pt x="8338" y="6144"/>
                  </a:lnTo>
                  <a:lnTo>
                    <a:pt x="5924" y="6714"/>
                  </a:lnTo>
                  <a:lnTo>
                    <a:pt x="5880" y="6714"/>
                  </a:lnTo>
                  <a:lnTo>
                    <a:pt x="4125" y="7416"/>
                  </a:lnTo>
                  <a:lnTo>
                    <a:pt x="4081" y="7460"/>
                  </a:lnTo>
                  <a:lnTo>
                    <a:pt x="2063" y="8645"/>
                  </a:lnTo>
                  <a:lnTo>
                    <a:pt x="2063" y="8689"/>
                  </a:lnTo>
                  <a:lnTo>
                    <a:pt x="88" y="10181"/>
                  </a:lnTo>
                  <a:lnTo>
                    <a:pt x="44" y="10225"/>
                  </a:lnTo>
                  <a:lnTo>
                    <a:pt x="0" y="10268"/>
                  </a:lnTo>
                  <a:lnTo>
                    <a:pt x="44" y="10356"/>
                  </a:lnTo>
                  <a:lnTo>
                    <a:pt x="44" y="10400"/>
                  </a:lnTo>
                  <a:lnTo>
                    <a:pt x="88" y="10444"/>
                  </a:lnTo>
                  <a:lnTo>
                    <a:pt x="176" y="10488"/>
                  </a:lnTo>
                  <a:lnTo>
                    <a:pt x="220" y="10488"/>
                  </a:lnTo>
                  <a:lnTo>
                    <a:pt x="308" y="10444"/>
                  </a:lnTo>
                  <a:lnTo>
                    <a:pt x="2238" y="8952"/>
                  </a:lnTo>
                  <a:lnTo>
                    <a:pt x="4257" y="7767"/>
                  </a:lnTo>
                  <a:lnTo>
                    <a:pt x="6012" y="7021"/>
                  </a:lnTo>
                  <a:lnTo>
                    <a:pt x="8425" y="6451"/>
                  </a:lnTo>
                  <a:lnTo>
                    <a:pt x="10356" y="5837"/>
                  </a:lnTo>
                  <a:lnTo>
                    <a:pt x="12375" y="5529"/>
                  </a:lnTo>
                  <a:lnTo>
                    <a:pt x="12419" y="5529"/>
                  </a:lnTo>
                  <a:lnTo>
                    <a:pt x="13735" y="5134"/>
                  </a:lnTo>
                  <a:lnTo>
                    <a:pt x="13779" y="5134"/>
                  </a:lnTo>
                  <a:lnTo>
                    <a:pt x="15008" y="4257"/>
                  </a:lnTo>
                  <a:lnTo>
                    <a:pt x="16719" y="2633"/>
                  </a:lnTo>
                  <a:lnTo>
                    <a:pt x="17289" y="2282"/>
                  </a:lnTo>
                  <a:lnTo>
                    <a:pt x="17860" y="2326"/>
                  </a:lnTo>
                  <a:lnTo>
                    <a:pt x="19088" y="2940"/>
                  </a:lnTo>
                  <a:lnTo>
                    <a:pt x="23959" y="7109"/>
                  </a:lnTo>
                  <a:lnTo>
                    <a:pt x="24705" y="7767"/>
                  </a:lnTo>
                  <a:lnTo>
                    <a:pt x="25495" y="8382"/>
                  </a:lnTo>
                  <a:lnTo>
                    <a:pt x="26329" y="8996"/>
                  </a:lnTo>
                  <a:lnTo>
                    <a:pt x="27162" y="9522"/>
                  </a:lnTo>
                  <a:lnTo>
                    <a:pt x="27952" y="9961"/>
                  </a:lnTo>
                  <a:lnTo>
                    <a:pt x="28391" y="10181"/>
                  </a:lnTo>
                  <a:lnTo>
                    <a:pt x="28786" y="10312"/>
                  </a:lnTo>
                  <a:lnTo>
                    <a:pt x="29225" y="10444"/>
                  </a:lnTo>
                  <a:lnTo>
                    <a:pt x="29620" y="10532"/>
                  </a:lnTo>
                  <a:lnTo>
                    <a:pt x="30015" y="10619"/>
                  </a:lnTo>
                  <a:lnTo>
                    <a:pt x="30454" y="10619"/>
                  </a:lnTo>
                  <a:lnTo>
                    <a:pt x="31024" y="10576"/>
                  </a:lnTo>
                  <a:lnTo>
                    <a:pt x="31156" y="10532"/>
                  </a:lnTo>
                  <a:lnTo>
                    <a:pt x="31419" y="10225"/>
                  </a:lnTo>
                  <a:lnTo>
                    <a:pt x="31463" y="10093"/>
                  </a:lnTo>
                  <a:lnTo>
                    <a:pt x="31507" y="7636"/>
                  </a:lnTo>
                  <a:lnTo>
                    <a:pt x="31726" y="5529"/>
                  </a:lnTo>
                  <a:lnTo>
                    <a:pt x="32340" y="3906"/>
                  </a:lnTo>
                  <a:lnTo>
                    <a:pt x="33745" y="1668"/>
                  </a:lnTo>
                  <a:lnTo>
                    <a:pt x="34710" y="264"/>
                  </a:lnTo>
                  <a:lnTo>
                    <a:pt x="34754" y="176"/>
                  </a:lnTo>
                  <a:lnTo>
                    <a:pt x="34754" y="132"/>
                  </a:lnTo>
                  <a:lnTo>
                    <a:pt x="34754" y="44"/>
                  </a:lnTo>
                  <a:lnTo>
                    <a:pt x="34666"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 name="Google Shape;705;p7"/>
            <p:cNvSpPr/>
            <p:nvPr/>
          </p:nvSpPr>
          <p:spPr>
            <a:xfrm>
              <a:off x="6256325" y="3037950"/>
              <a:ext cx="923700" cy="403725"/>
            </a:xfrm>
            <a:custGeom>
              <a:rect b="b" l="l" r="r" t="t"/>
              <a:pathLst>
                <a:path extrusionOk="0" h="16149" w="36948">
                  <a:moveTo>
                    <a:pt x="34666" y="0"/>
                  </a:moveTo>
                  <a:lnTo>
                    <a:pt x="34622" y="88"/>
                  </a:lnTo>
                  <a:lnTo>
                    <a:pt x="34622" y="132"/>
                  </a:lnTo>
                  <a:lnTo>
                    <a:pt x="34622" y="220"/>
                  </a:lnTo>
                  <a:lnTo>
                    <a:pt x="35061" y="1931"/>
                  </a:lnTo>
                  <a:lnTo>
                    <a:pt x="35983" y="5178"/>
                  </a:lnTo>
                  <a:lnTo>
                    <a:pt x="36597" y="7811"/>
                  </a:lnTo>
                  <a:lnTo>
                    <a:pt x="35851" y="8908"/>
                  </a:lnTo>
                  <a:lnTo>
                    <a:pt x="34227" y="10927"/>
                  </a:lnTo>
                  <a:lnTo>
                    <a:pt x="33745" y="11058"/>
                  </a:lnTo>
                  <a:lnTo>
                    <a:pt x="32955" y="10795"/>
                  </a:lnTo>
                  <a:lnTo>
                    <a:pt x="29795" y="9347"/>
                  </a:lnTo>
                  <a:lnTo>
                    <a:pt x="27777" y="8381"/>
                  </a:lnTo>
                  <a:lnTo>
                    <a:pt x="23872" y="6890"/>
                  </a:lnTo>
                  <a:lnTo>
                    <a:pt x="23828" y="6890"/>
                  </a:lnTo>
                  <a:lnTo>
                    <a:pt x="22160" y="6495"/>
                  </a:lnTo>
                  <a:lnTo>
                    <a:pt x="20844" y="6451"/>
                  </a:lnTo>
                  <a:lnTo>
                    <a:pt x="20800" y="6451"/>
                  </a:lnTo>
                  <a:lnTo>
                    <a:pt x="19835" y="6670"/>
                  </a:lnTo>
                  <a:lnTo>
                    <a:pt x="19791" y="6670"/>
                  </a:lnTo>
                  <a:lnTo>
                    <a:pt x="18035" y="7548"/>
                  </a:lnTo>
                  <a:lnTo>
                    <a:pt x="15798" y="8776"/>
                  </a:lnTo>
                  <a:lnTo>
                    <a:pt x="15754" y="8776"/>
                  </a:lnTo>
                  <a:lnTo>
                    <a:pt x="13867" y="10137"/>
                  </a:lnTo>
                  <a:lnTo>
                    <a:pt x="12199" y="10356"/>
                  </a:lnTo>
                  <a:lnTo>
                    <a:pt x="9040" y="10532"/>
                  </a:lnTo>
                  <a:lnTo>
                    <a:pt x="8996" y="10532"/>
                  </a:lnTo>
                  <a:lnTo>
                    <a:pt x="7373" y="11058"/>
                  </a:lnTo>
                  <a:lnTo>
                    <a:pt x="3818" y="12638"/>
                  </a:lnTo>
                  <a:lnTo>
                    <a:pt x="3818" y="12682"/>
                  </a:lnTo>
                  <a:lnTo>
                    <a:pt x="1756" y="14042"/>
                  </a:lnTo>
                  <a:lnTo>
                    <a:pt x="44" y="15841"/>
                  </a:lnTo>
                  <a:lnTo>
                    <a:pt x="44" y="15885"/>
                  </a:lnTo>
                  <a:lnTo>
                    <a:pt x="1" y="15973"/>
                  </a:lnTo>
                  <a:lnTo>
                    <a:pt x="44" y="16017"/>
                  </a:lnTo>
                  <a:lnTo>
                    <a:pt x="88" y="16104"/>
                  </a:lnTo>
                  <a:lnTo>
                    <a:pt x="176" y="16148"/>
                  </a:lnTo>
                  <a:lnTo>
                    <a:pt x="264" y="16104"/>
                  </a:lnTo>
                  <a:lnTo>
                    <a:pt x="308" y="16061"/>
                  </a:lnTo>
                  <a:lnTo>
                    <a:pt x="1975" y="14305"/>
                  </a:lnTo>
                  <a:lnTo>
                    <a:pt x="3994" y="12945"/>
                  </a:lnTo>
                  <a:lnTo>
                    <a:pt x="7504" y="11365"/>
                  </a:lnTo>
                  <a:lnTo>
                    <a:pt x="9084" y="10883"/>
                  </a:lnTo>
                  <a:lnTo>
                    <a:pt x="12199" y="10707"/>
                  </a:lnTo>
                  <a:lnTo>
                    <a:pt x="13955" y="10488"/>
                  </a:lnTo>
                  <a:lnTo>
                    <a:pt x="14042" y="10444"/>
                  </a:lnTo>
                  <a:lnTo>
                    <a:pt x="15973" y="9084"/>
                  </a:lnTo>
                  <a:lnTo>
                    <a:pt x="18211" y="7855"/>
                  </a:lnTo>
                  <a:lnTo>
                    <a:pt x="19922" y="6977"/>
                  </a:lnTo>
                  <a:lnTo>
                    <a:pt x="20844" y="6802"/>
                  </a:lnTo>
                  <a:lnTo>
                    <a:pt x="22116" y="6846"/>
                  </a:lnTo>
                  <a:lnTo>
                    <a:pt x="23740" y="7197"/>
                  </a:lnTo>
                  <a:lnTo>
                    <a:pt x="27645" y="8733"/>
                  </a:lnTo>
                  <a:lnTo>
                    <a:pt x="29664" y="9698"/>
                  </a:lnTo>
                  <a:lnTo>
                    <a:pt x="32823" y="11146"/>
                  </a:lnTo>
                  <a:lnTo>
                    <a:pt x="32867" y="11146"/>
                  </a:lnTo>
                  <a:lnTo>
                    <a:pt x="33701" y="11409"/>
                  </a:lnTo>
                  <a:lnTo>
                    <a:pt x="33789" y="11409"/>
                  </a:lnTo>
                  <a:lnTo>
                    <a:pt x="34359" y="11234"/>
                  </a:lnTo>
                  <a:lnTo>
                    <a:pt x="34447" y="11190"/>
                  </a:lnTo>
                  <a:lnTo>
                    <a:pt x="36158" y="9084"/>
                  </a:lnTo>
                  <a:lnTo>
                    <a:pt x="36948" y="7943"/>
                  </a:lnTo>
                  <a:lnTo>
                    <a:pt x="36948" y="7899"/>
                  </a:lnTo>
                  <a:lnTo>
                    <a:pt x="36948" y="7811"/>
                  </a:lnTo>
                  <a:lnTo>
                    <a:pt x="36334" y="5090"/>
                  </a:lnTo>
                  <a:lnTo>
                    <a:pt x="35368" y="1843"/>
                  </a:lnTo>
                  <a:lnTo>
                    <a:pt x="34929" y="132"/>
                  </a:lnTo>
                  <a:lnTo>
                    <a:pt x="34929" y="44"/>
                  </a:lnTo>
                  <a:lnTo>
                    <a:pt x="34886"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 name="Google Shape;706;p7"/>
            <p:cNvSpPr/>
            <p:nvPr/>
          </p:nvSpPr>
          <p:spPr>
            <a:xfrm>
              <a:off x="6203675" y="2736275"/>
              <a:ext cx="931375" cy="657125"/>
            </a:xfrm>
            <a:custGeom>
              <a:rect b="b" l="l" r="r" t="t"/>
              <a:pathLst>
                <a:path extrusionOk="0" h="26285" w="37255">
                  <a:moveTo>
                    <a:pt x="37035" y="0"/>
                  </a:moveTo>
                  <a:lnTo>
                    <a:pt x="36992" y="44"/>
                  </a:lnTo>
                  <a:lnTo>
                    <a:pt x="36948" y="88"/>
                  </a:lnTo>
                  <a:lnTo>
                    <a:pt x="36904" y="132"/>
                  </a:lnTo>
                  <a:lnTo>
                    <a:pt x="36465" y="2326"/>
                  </a:lnTo>
                  <a:lnTo>
                    <a:pt x="36421" y="4564"/>
                  </a:lnTo>
                  <a:lnTo>
                    <a:pt x="36290" y="9040"/>
                  </a:lnTo>
                  <a:lnTo>
                    <a:pt x="36333" y="12550"/>
                  </a:lnTo>
                  <a:lnTo>
                    <a:pt x="36333" y="12594"/>
                  </a:lnTo>
                  <a:lnTo>
                    <a:pt x="36597" y="13691"/>
                  </a:lnTo>
                  <a:lnTo>
                    <a:pt x="36158" y="14700"/>
                  </a:lnTo>
                  <a:lnTo>
                    <a:pt x="34929" y="15314"/>
                  </a:lnTo>
                  <a:lnTo>
                    <a:pt x="33393" y="15666"/>
                  </a:lnTo>
                  <a:lnTo>
                    <a:pt x="31682" y="15885"/>
                  </a:lnTo>
                  <a:lnTo>
                    <a:pt x="29971" y="15358"/>
                  </a:lnTo>
                  <a:lnTo>
                    <a:pt x="27294" y="14261"/>
                  </a:lnTo>
                  <a:lnTo>
                    <a:pt x="26153" y="13252"/>
                  </a:lnTo>
                  <a:lnTo>
                    <a:pt x="25890" y="13252"/>
                  </a:lnTo>
                  <a:lnTo>
                    <a:pt x="25276" y="13823"/>
                  </a:lnTo>
                  <a:lnTo>
                    <a:pt x="24178" y="14305"/>
                  </a:lnTo>
                  <a:lnTo>
                    <a:pt x="21502" y="15490"/>
                  </a:lnTo>
                  <a:lnTo>
                    <a:pt x="18825" y="16631"/>
                  </a:lnTo>
                  <a:lnTo>
                    <a:pt x="16850" y="17596"/>
                  </a:lnTo>
                  <a:lnTo>
                    <a:pt x="13823" y="19571"/>
                  </a:lnTo>
                  <a:lnTo>
                    <a:pt x="12199" y="19615"/>
                  </a:lnTo>
                  <a:lnTo>
                    <a:pt x="9435" y="19790"/>
                  </a:lnTo>
                  <a:lnTo>
                    <a:pt x="9391" y="19834"/>
                  </a:lnTo>
                  <a:lnTo>
                    <a:pt x="8425" y="20185"/>
                  </a:lnTo>
                  <a:lnTo>
                    <a:pt x="6495" y="21107"/>
                  </a:lnTo>
                  <a:lnTo>
                    <a:pt x="4520" y="22204"/>
                  </a:lnTo>
                  <a:lnTo>
                    <a:pt x="4476" y="22204"/>
                  </a:lnTo>
                  <a:lnTo>
                    <a:pt x="2633" y="23476"/>
                  </a:lnTo>
                  <a:lnTo>
                    <a:pt x="2633" y="23520"/>
                  </a:lnTo>
                  <a:lnTo>
                    <a:pt x="44" y="25977"/>
                  </a:lnTo>
                  <a:lnTo>
                    <a:pt x="0" y="26021"/>
                  </a:lnTo>
                  <a:lnTo>
                    <a:pt x="0" y="26109"/>
                  </a:lnTo>
                  <a:lnTo>
                    <a:pt x="0" y="26153"/>
                  </a:lnTo>
                  <a:lnTo>
                    <a:pt x="44" y="26241"/>
                  </a:lnTo>
                  <a:lnTo>
                    <a:pt x="88" y="26285"/>
                  </a:lnTo>
                  <a:lnTo>
                    <a:pt x="220" y="26285"/>
                  </a:lnTo>
                  <a:lnTo>
                    <a:pt x="264" y="26241"/>
                  </a:lnTo>
                  <a:lnTo>
                    <a:pt x="2853" y="23783"/>
                  </a:lnTo>
                  <a:lnTo>
                    <a:pt x="4696" y="22511"/>
                  </a:lnTo>
                  <a:lnTo>
                    <a:pt x="6670" y="21414"/>
                  </a:lnTo>
                  <a:lnTo>
                    <a:pt x="8557" y="20492"/>
                  </a:lnTo>
                  <a:lnTo>
                    <a:pt x="9479" y="20141"/>
                  </a:lnTo>
                  <a:lnTo>
                    <a:pt x="12243" y="19966"/>
                  </a:lnTo>
                  <a:lnTo>
                    <a:pt x="13867" y="19922"/>
                  </a:lnTo>
                  <a:lnTo>
                    <a:pt x="13954" y="19878"/>
                  </a:lnTo>
                  <a:lnTo>
                    <a:pt x="17026" y="17903"/>
                  </a:lnTo>
                  <a:lnTo>
                    <a:pt x="18957" y="16982"/>
                  </a:lnTo>
                  <a:lnTo>
                    <a:pt x="21633" y="15797"/>
                  </a:lnTo>
                  <a:lnTo>
                    <a:pt x="24354" y="14656"/>
                  </a:lnTo>
                  <a:lnTo>
                    <a:pt x="25451" y="14130"/>
                  </a:lnTo>
                  <a:lnTo>
                    <a:pt x="25495" y="14086"/>
                  </a:lnTo>
                  <a:lnTo>
                    <a:pt x="26021" y="13647"/>
                  </a:lnTo>
                  <a:lnTo>
                    <a:pt x="27118" y="14568"/>
                  </a:lnTo>
                  <a:lnTo>
                    <a:pt x="27162" y="14568"/>
                  </a:lnTo>
                  <a:lnTo>
                    <a:pt x="29839" y="15666"/>
                  </a:lnTo>
                  <a:lnTo>
                    <a:pt x="31594" y="16236"/>
                  </a:lnTo>
                  <a:lnTo>
                    <a:pt x="31682" y="16236"/>
                  </a:lnTo>
                  <a:lnTo>
                    <a:pt x="33437" y="16017"/>
                  </a:lnTo>
                  <a:lnTo>
                    <a:pt x="33481" y="16017"/>
                  </a:lnTo>
                  <a:lnTo>
                    <a:pt x="35061" y="15622"/>
                  </a:lnTo>
                  <a:lnTo>
                    <a:pt x="36377" y="14963"/>
                  </a:lnTo>
                  <a:lnTo>
                    <a:pt x="36465" y="14876"/>
                  </a:lnTo>
                  <a:lnTo>
                    <a:pt x="36904" y="13779"/>
                  </a:lnTo>
                  <a:lnTo>
                    <a:pt x="36948" y="13691"/>
                  </a:lnTo>
                  <a:lnTo>
                    <a:pt x="36684" y="12506"/>
                  </a:lnTo>
                  <a:lnTo>
                    <a:pt x="36641" y="9040"/>
                  </a:lnTo>
                  <a:lnTo>
                    <a:pt x="36772" y="4608"/>
                  </a:lnTo>
                  <a:lnTo>
                    <a:pt x="36816" y="2370"/>
                  </a:lnTo>
                  <a:lnTo>
                    <a:pt x="37255" y="220"/>
                  </a:lnTo>
                  <a:lnTo>
                    <a:pt x="37255" y="132"/>
                  </a:lnTo>
                  <a:lnTo>
                    <a:pt x="37255" y="88"/>
                  </a:lnTo>
                  <a:lnTo>
                    <a:pt x="37211" y="44"/>
                  </a:lnTo>
                  <a:lnTo>
                    <a:pt x="37123"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 name="Google Shape;707;p7"/>
            <p:cNvSpPr/>
            <p:nvPr/>
          </p:nvSpPr>
          <p:spPr>
            <a:xfrm>
              <a:off x="6895875" y="1781875"/>
              <a:ext cx="345600" cy="2234625"/>
            </a:xfrm>
            <a:custGeom>
              <a:rect b="b" l="l" r="r" t="t"/>
              <a:pathLst>
                <a:path extrusionOk="0" h="89385" w="13824">
                  <a:moveTo>
                    <a:pt x="8426" y="0"/>
                  </a:moveTo>
                  <a:lnTo>
                    <a:pt x="8382" y="44"/>
                  </a:lnTo>
                  <a:lnTo>
                    <a:pt x="8294" y="44"/>
                  </a:lnTo>
                  <a:lnTo>
                    <a:pt x="8250" y="132"/>
                  </a:lnTo>
                  <a:lnTo>
                    <a:pt x="8250" y="176"/>
                  </a:lnTo>
                  <a:lnTo>
                    <a:pt x="8250" y="264"/>
                  </a:lnTo>
                  <a:lnTo>
                    <a:pt x="8294" y="308"/>
                  </a:lnTo>
                  <a:lnTo>
                    <a:pt x="9962" y="2414"/>
                  </a:lnTo>
                  <a:lnTo>
                    <a:pt x="9962" y="2458"/>
                  </a:lnTo>
                  <a:lnTo>
                    <a:pt x="11190" y="3511"/>
                  </a:lnTo>
                  <a:lnTo>
                    <a:pt x="11278" y="3555"/>
                  </a:lnTo>
                  <a:lnTo>
                    <a:pt x="12814" y="4037"/>
                  </a:lnTo>
                  <a:lnTo>
                    <a:pt x="13165" y="4388"/>
                  </a:lnTo>
                  <a:lnTo>
                    <a:pt x="13341" y="5003"/>
                  </a:lnTo>
                  <a:lnTo>
                    <a:pt x="13472" y="6495"/>
                  </a:lnTo>
                  <a:lnTo>
                    <a:pt x="13341" y="7504"/>
                  </a:lnTo>
                  <a:lnTo>
                    <a:pt x="12726" y="9347"/>
                  </a:lnTo>
                  <a:lnTo>
                    <a:pt x="12068" y="12067"/>
                  </a:lnTo>
                  <a:lnTo>
                    <a:pt x="11629" y="14656"/>
                  </a:lnTo>
                  <a:lnTo>
                    <a:pt x="11629" y="14700"/>
                  </a:lnTo>
                  <a:lnTo>
                    <a:pt x="11498" y="17114"/>
                  </a:lnTo>
                  <a:lnTo>
                    <a:pt x="11454" y="19703"/>
                  </a:lnTo>
                  <a:lnTo>
                    <a:pt x="11103" y="24573"/>
                  </a:lnTo>
                  <a:lnTo>
                    <a:pt x="11103" y="24617"/>
                  </a:lnTo>
                  <a:lnTo>
                    <a:pt x="11322" y="26460"/>
                  </a:lnTo>
                  <a:lnTo>
                    <a:pt x="12112" y="29620"/>
                  </a:lnTo>
                  <a:lnTo>
                    <a:pt x="12858" y="32691"/>
                  </a:lnTo>
                  <a:lnTo>
                    <a:pt x="12770" y="33525"/>
                  </a:lnTo>
                  <a:lnTo>
                    <a:pt x="11805" y="35675"/>
                  </a:lnTo>
                  <a:lnTo>
                    <a:pt x="10664" y="38527"/>
                  </a:lnTo>
                  <a:lnTo>
                    <a:pt x="10664" y="38571"/>
                  </a:lnTo>
                  <a:lnTo>
                    <a:pt x="10269" y="40546"/>
                  </a:lnTo>
                  <a:lnTo>
                    <a:pt x="10269" y="40590"/>
                  </a:lnTo>
                  <a:lnTo>
                    <a:pt x="10181" y="42740"/>
                  </a:lnTo>
                  <a:lnTo>
                    <a:pt x="10050" y="47654"/>
                  </a:lnTo>
                  <a:lnTo>
                    <a:pt x="10181" y="49761"/>
                  </a:lnTo>
                  <a:lnTo>
                    <a:pt x="10181" y="49805"/>
                  </a:lnTo>
                  <a:lnTo>
                    <a:pt x="10664" y="52174"/>
                  </a:lnTo>
                  <a:lnTo>
                    <a:pt x="12375" y="58537"/>
                  </a:lnTo>
                  <a:lnTo>
                    <a:pt x="12331" y="58932"/>
                  </a:lnTo>
                  <a:lnTo>
                    <a:pt x="11498" y="60204"/>
                  </a:lnTo>
                  <a:lnTo>
                    <a:pt x="10269" y="62135"/>
                  </a:lnTo>
                  <a:lnTo>
                    <a:pt x="10225" y="62179"/>
                  </a:lnTo>
                  <a:lnTo>
                    <a:pt x="9742" y="63671"/>
                  </a:lnTo>
                  <a:lnTo>
                    <a:pt x="9699" y="63715"/>
                  </a:lnTo>
                  <a:lnTo>
                    <a:pt x="9347" y="67664"/>
                  </a:lnTo>
                  <a:lnTo>
                    <a:pt x="9347" y="67708"/>
                  </a:lnTo>
                  <a:lnTo>
                    <a:pt x="9479" y="68278"/>
                  </a:lnTo>
                  <a:lnTo>
                    <a:pt x="10576" y="70648"/>
                  </a:lnTo>
                  <a:lnTo>
                    <a:pt x="12639" y="74948"/>
                  </a:lnTo>
                  <a:lnTo>
                    <a:pt x="12287" y="75957"/>
                  </a:lnTo>
                  <a:lnTo>
                    <a:pt x="10401" y="77186"/>
                  </a:lnTo>
                  <a:lnTo>
                    <a:pt x="8558" y="78546"/>
                  </a:lnTo>
                  <a:lnTo>
                    <a:pt x="6276" y="80477"/>
                  </a:lnTo>
                  <a:lnTo>
                    <a:pt x="5969" y="80521"/>
                  </a:lnTo>
                  <a:lnTo>
                    <a:pt x="5881" y="80565"/>
                  </a:lnTo>
                  <a:lnTo>
                    <a:pt x="3643" y="82715"/>
                  </a:lnTo>
                  <a:lnTo>
                    <a:pt x="2327" y="84163"/>
                  </a:lnTo>
                  <a:lnTo>
                    <a:pt x="2283" y="84207"/>
                  </a:lnTo>
                  <a:lnTo>
                    <a:pt x="1405" y="86313"/>
                  </a:lnTo>
                  <a:lnTo>
                    <a:pt x="45" y="89165"/>
                  </a:lnTo>
                  <a:lnTo>
                    <a:pt x="1" y="89209"/>
                  </a:lnTo>
                  <a:lnTo>
                    <a:pt x="45" y="89297"/>
                  </a:lnTo>
                  <a:lnTo>
                    <a:pt x="45" y="89341"/>
                  </a:lnTo>
                  <a:lnTo>
                    <a:pt x="133" y="89385"/>
                  </a:lnTo>
                  <a:lnTo>
                    <a:pt x="308" y="89385"/>
                  </a:lnTo>
                  <a:lnTo>
                    <a:pt x="352" y="89297"/>
                  </a:lnTo>
                  <a:lnTo>
                    <a:pt x="1712" y="86445"/>
                  </a:lnTo>
                  <a:lnTo>
                    <a:pt x="2590" y="84382"/>
                  </a:lnTo>
                  <a:lnTo>
                    <a:pt x="3906" y="82978"/>
                  </a:lnTo>
                  <a:lnTo>
                    <a:pt x="6056" y="80828"/>
                  </a:lnTo>
                  <a:lnTo>
                    <a:pt x="6364" y="80784"/>
                  </a:lnTo>
                  <a:lnTo>
                    <a:pt x="6451" y="80740"/>
                  </a:lnTo>
                  <a:lnTo>
                    <a:pt x="8777" y="78853"/>
                  </a:lnTo>
                  <a:lnTo>
                    <a:pt x="10620" y="77493"/>
                  </a:lnTo>
                  <a:lnTo>
                    <a:pt x="12551" y="76220"/>
                  </a:lnTo>
                  <a:lnTo>
                    <a:pt x="12639" y="76133"/>
                  </a:lnTo>
                  <a:lnTo>
                    <a:pt x="12990" y="74992"/>
                  </a:lnTo>
                  <a:lnTo>
                    <a:pt x="12990" y="74860"/>
                  </a:lnTo>
                  <a:lnTo>
                    <a:pt x="10883" y="70472"/>
                  </a:lnTo>
                  <a:lnTo>
                    <a:pt x="9830" y="68146"/>
                  </a:lnTo>
                  <a:lnTo>
                    <a:pt x="9699" y="67664"/>
                  </a:lnTo>
                  <a:lnTo>
                    <a:pt x="10050" y="63758"/>
                  </a:lnTo>
                  <a:lnTo>
                    <a:pt x="10576" y="62310"/>
                  </a:lnTo>
                  <a:lnTo>
                    <a:pt x="11761" y="60424"/>
                  </a:lnTo>
                  <a:lnTo>
                    <a:pt x="12639" y="59063"/>
                  </a:lnTo>
                  <a:lnTo>
                    <a:pt x="12682" y="59019"/>
                  </a:lnTo>
                  <a:lnTo>
                    <a:pt x="12726" y="58537"/>
                  </a:lnTo>
                  <a:lnTo>
                    <a:pt x="12726" y="58449"/>
                  </a:lnTo>
                  <a:lnTo>
                    <a:pt x="11761" y="54982"/>
                  </a:lnTo>
                  <a:lnTo>
                    <a:pt x="11015" y="52086"/>
                  </a:lnTo>
                  <a:lnTo>
                    <a:pt x="10532" y="49761"/>
                  </a:lnTo>
                  <a:lnTo>
                    <a:pt x="10401" y="47654"/>
                  </a:lnTo>
                  <a:lnTo>
                    <a:pt x="10532" y="42740"/>
                  </a:lnTo>
                  <a:lnTo>
                    <a:pt x="10620" y="40634"/>
                  </a:lnTo>
                  <a:lnTo>
                    <a:pt x="11015" y="38659"/>
                  </a:lnTo>
                  <a:lnTo>
                    <a:pt x="12112" y="35807"/>
                  </a:lnTo>
                  <a:lnTo>
                    <a:pt x="13077" y="33657"/>
                  </a:lnTo>
                  <a:lnTo>
                    <a:pt x="13077" y="33613"/>
                  </a:lnTo>
                  <a:lnTo>
                    <a:pt x="13209" y="32691"/>
                  </a:lnTo>
                  <a:lnTo>
                    <a:pt x="13209" y="32603"/>
                  </a:lnTo>
                  <a:lnTo>
                    <a:pt x="12463" y="29532"/>
                  </a:lnTo>
                  <a:lnTo>
                    <a:pt x="11673" y="26416"/>
                  </a:lnTo>
                  <a:lnTo>
                    <a:pt x="11454" y="24617"/>
                  </a:lnTo>
                  <a:lnTo>
                    <a:pt x="11805" y="19746"/>
                  </a:lnTo>
                  <a:lnTo>
                    <a:pt x="11849" y="17114"/>
                  </a:lnTo>
                  <a:lnTo>
                    <a:pt x="11980" y="14744"/>
                  </a:lnTo>
                  <a:lnTo>
                    <a:pt x="12419" y="12155"/>
                  </a:lnTo>
                  <a:lnTo>
                    <a:pt x="13077" y="9435"/>
                  </a:lnTo>
                  <a:lnTo>
                    <a:pt x="13648" y="7592"/>
                  </a:lnTo>
                  <a:lnTo>
                    <a:pt x="13823" y="6539"/>
                  </a:lnTo>
                  <a:lnTo>
                    <a:pt x="13823" y="6495"/>
                  </a:lnTo>
                  <a:lnTo>
                    <a:pt x="13692" y="4959"/>
                  </a:lnTo>
                  <a:lnTo>
                    <a:pt x="13692" y="4915"/>
                  </a:lnTo>
                  <a:lnTo>
                    <a:pt x="13472" y="4213"/>
                  </a:lnTo>
                  <a:lnTo>
                    <a:pt x="13428" y="4169"/>
                  </a:lnTo>
                  <a:lnTo>
                    <a:pt x="13033" y="3774"/>
                  </a:lnTo>
                  <a:lnTo>
                    <a:pt x="12946" y="3730"/>
                  </a:lnTo>
                  <a:lnTo>
                    <a:pt x="11410" y="3204"/>
                  </a:lnTo>
                  <a:lnTo>
                    <a:pt x="10225" y="2194"/>
                  </a:lnTo>
                  <a:lnTo>
                    <a:pt x="8558" y="88"/>
                  </a:lnTo>
                  <a:lnTo>
                    <a:pt x="8514" y="44"/>
                  </a:lnTo>
                  <a:lnTo>
                    <a:pt x="8426"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 name="Google Shape;708;p7"/>
            <p:cNvSpPr/>
            <p:nvPr/>
          </p:nvSpPr>
          <p:spPr>
            <a:xfrm>
              <a:off x="6471350" y="3612775"/>
              <a:ext cx="385075" cy="336800"/>
            </a:xfrm>
            <a:custGeom>
              <a:rect b="b" l="l" r="r" t="t"/>
              <a:pathLst>
                <a:path extrusionOk="0" h="13472" w="15403">
                  <a:moveTo>
                    <a:pt x="7197" y="1"/>
                  </a:moveTo>
                  <a:lnTo>
                    <a:pt x="2677" y="439"/>
                  </a:lnTo>
                  <a:lnTo>
                    <a:pt x="176" y="527"/>
                  </a:lnTo>
                  <a:lnTo>
                    <a:pt x="132" y="527"/>
                  </a:lnTo>
                  <a:lnTo>
                    <a:pt x="44" y="571"/>
                  </a:lnTo>
                  <a:lnTo>
                    <a:pt x="0" y="615"/>
                  </a:lnTo>
                  <a:lnTo>
                    <a:pt x="0" y="703"/>
                  </a:lnTo>
                  <a:lnTo>
                    <a:pt x="44" y="747"/>
                  </a:lnTo>
                  <a:lnTo>
                    <a:pt x="44" y="790"/>
                  </a:lnTo>
                  <a:lnTo>
                    <a:pt x="132" y="834"/>
                  </a:lnTo>
                  <a:lnTo>
                    <a:pt x="176" y="878"/>
                  </a:lnTo>
                  <a:lnTo>
                    <a:pt x="2721" y="790"/>
                  </a:lnTo>
                  <a:lnTo>
                    <a:pt x="7197" y="352"/>
                  </a:lnTo>
                  <a:lnTo>
                    <a:pt x="7548" y="615"/>
                  </a:lnTo>
                  <a:lnTo>
                    <a:pt x="8469" y="1449"/>
                  </a:lnTo>
                  <a:lnTo>
                    <a:pt x="10005" y="2941"/>
                  </a:lnTo>
                  <a:lnTo>
                    <a:pt x="11804" y="4740"/>
                  </a:lnTo>
                  <a:lnTo>
                    <a:pt x="14525" y="7899"/>
                  </a:lnTo>
                  <a:lnTo>
                    <a:pt x="15051" y="9128"/>
                  </a:lnTo>
                  <a:lnTo>
                    <a:pt x="14963" y="10576"/>
                  </a:lnTo>
                  <a:lnTo>
                    <a:pt x="14042" y="13252"/>
                  </a:lnTo>
                  <a:lnTo>
                    <a:pt x="13998" y="13296"/>
                  </a:lnTo>
                  <a:lnTo>
                    <a:pt x="14042" y="13384"/>
                  </a:lnTo>
                  <a:lnTo>
                    <a:pt x="14086" y="13428"/>
                  </a:lnTo>
                  <a:lnTo>
                    <a:pt x="14130" y="13472"/>
                  </a:lnTo>
                  <a:lnTo>
                    <a:pt x="14174" y="13472"/>
                  </a:lnTo>
                  <a:lnTo>
                    <a:pt x="14305" y="13428"/>
                  </a:lnTo>
                  <a:lnTo>
                    <a:pt x="14349" y="13340"/>
                  </a:lnTo>
                  <a:lnTo>
                    <a:pt x="15271" y="10664"/>
                  </a:lnTo>
                  <a:lnTo>
                    <a:pt x="15314" y="10620"/>
                  </a:lnTo>
                  <a:lnTo>
                    <a:pt x="15402" y="9084"/>
                  </a:lnTo>
                  <a:lnTo>
                    <a:pt x="15402" y="9040"/>
                  </a:lnTo>
                  <a:lnTo>
                    <a:pt x="14832" y="7724"/>
                  </a:lnTo>
                  <a:lnTo>
                    <a:pt x="14788" y="7680"/>
                  </a:lnTo>
                  <a:lnTo>
                    <a:pt x="12067" y="4520"/>
                  </a:lnTo>
                  <a:lnTo>
                    <a:pt x="10268" y="2677"/>
                  </a:lnTo>
                  <a:lnTo>
                    <a:pt x="8689" y="1185"/>
                  </a:lnTo>
                  <a:lnTo>
                    <a:pt x="7811" y="352"/>
                  </a:lnTo>
                  <a:lnTo>
                    <a:pt x="7767" y="308"/>
                  </a:lnTo>
                  <a:lnTo>
                    <a:pt x="7328"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 name="Google Shape;709;p7"/>
            <p:cNvSpPr/>
            <p:nvPr/>
          </p:nvSpPr>
          <p:spPr>
            <a:xfrm>
              <a:off x="6507550" y="3657750"/>
              <a:ext cx="242450" cy="218325"/>
            </a:xfrm>
            <a:custGeom>
              <a:rect b="b" l="l" r="r" t="t"/>
              <a:pathLst>
                <a:path extrusionOk="0" h="8733" w="9698">
                  <a:moveTo>
                    <a:pt x="1624" y="1"/>
                  </a:moveTo>
                  <a:lnTo>
                    <a:pt x="176" y="45"/>
                  </a:lnTo>
                  <a:lnTo>
                    <a:pt x="132" y="45"/>
                  </a:lnTo>
                  <a:lnTo>
                    <a:pt x="44" y="88"/>
                  </a:lnTo>
                  <a:lnTo>
                    <a:pt x="44" y="132"/>
                  </a:lnTo>
                  <a:lnTo>
                    <a:pt x="0" y="220"/>
                  </a:lnTo>
                  <a:lnTo>
                    <a:pt x="44" y="264"/>
                  </a:lnTo>
                  <a:lnTo>
                    <a:pt x="44" y="308"/>
                  </a:lnTo>
                  <a:lnTo>
                    <a:pt x="176" y="396"/>
                  </a:lnTo>
                  <a:lnTo>
                    <a:pt x="1624" y="352"/>
                  </a:lnTo>
                  <a:lnTo>
                    <a:pt x="3555" y="483"/>
                  </a:lnTo>
                  <a:lnTo>
                    <a:pt x="4301" y="747"/>
                  </a:lnTo>
                  <a:lnTo>
                    <a:pt x="5529" y="1844"/>
                  </a:lnTo>
                  <a:lnTo>
                    <a:pt x="7504" y="3994"/>
                  </a:lnTo>
                  <a:lnTo>
                    <a:pt x="8425" y="5266"/>
                  </a:lnTo>
                  <a:lnTo>
                    <a:pt x="9127" y="6627"/>
                  </a:lnTo>
                  <a:lnTo>
                    <a:pt x="9347" y="8075"/>
                  </a:lnTo>
                  <a:lnTo>
                    <a:pt x="9259" y="8513"/>
                  </a:lnTo>
                  <a:lnTo>
                    <a:pt x="9259" y="8601"/>
                  </a:lnTo>
                  <a:lnTo>
                    <a:pt x="9303" y="8645"/>
                  </a:lnTo>
                  <a:lnTo>
                    <a:pt x="9347" y="8689"/>
                  </a:lnTo>
                  <a:lnTo>
                    <a:pt x="9435" y="8733"/>
                  </a:lnTo>
                  <a:lnTo>
                    <a:pt x="9566" y="8689"/>
                  </a:lnTo>
                  <a:lnTo>
                    <a:pt x="9610" y="8557"/>
                  </a:lnTo>
                  <a:lnTo>
                    <a:pt x="9698" y="8119"/>
                  </a:lnTo>
                  <a:lnTo>
                    <a:pt x="9698" y="8075"/>
                  </a:lnTo>
                  <a:lnTo>
                    <a:pt x="9435" y="6539"/>
                  </a:lnTo>
                  <a:lnTo>
                    <a:pt x="9435" y="6495"/>
                  </a:lnTo>
                  <a:lnTo>
                    <a:pt x="8732" y="5091"/>
                  </a:lnTo>
                  <a:lnTo>
                    <a:pt x="8689" y="5047"/>
                  </a:lnTo>
                  <a:lnTo>
                    <a:pt x="7767" y="3774"/>
                  </a:lnTo>
                  <a:lnTo>
                    <a:pt x="5749" y="1580"/>
                  </a:lnTo>
                  <a:lnTo>
                    <a:pt x="4520" y="440"/>
                  </a:lnTo>
                  <a:lnTo>
                    <a:pt x="4432" y="396"/>
                  </a:lnTo>
                  <a:lnTo>
                    <a:pt x="3642" y="132"/>
                  </a:lnTo>
                  <a:lnTo>
                    <a:pt x="3598" y="132"/>
                  </a:lnTo>
                  <a:lnTo>
                    <a:pt x="1624"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 name="Google Shape;710;p7"/>
            <p:cNvSpPr/>
            <p:nvPr/>
          </p:nvSpPr>
          <p:spPr>
            <a:xfrm>
              <a:off x="6151025" y="1762125"/>
              <a:ext cx="1018050" cy="1584100"/>
            </a:xfrm>
            <a:custGeom>
              <a:rect b="b" l="l" r="r" t="t"/>
              <a:pathLst>
                <a:path extrusionOk="0" h="63364" w="40722">
                  <a:moveTo>
                    <a:pt x="34666" y="1"/>
                  </a:moveTo>
                  <a:lnTo>
                    <a:pt x="34622" y="44"/>
                  </a:lnTo>
                  <a:lnTo>
                    <a:pt x="34578" y="88"/>
                  </a:lnTo>
                  <a:lnTo>
                    <a:pt x="34534" y="176"/>
                  </a:lnTo>
                  <a:lnTo>
                    <a:pt x="34534" y="220"/>
                  </a:lnTo>
                  <a:lnTo>
                    <a:pt x="34578" y="308"/>
                  </a:lnTo>
                  <a:lnTo>
                    <a:pt x="36596" y="3116"/>
                  </a:lnTo>
                  <a:lnTo>
                    <a:pt x="37825" y="4959"/>
                  </a:lnTo>
                  <a:lnTo>
                    <a:pt x="38790" y="6758"/>
                  </a:lnTo>
                  <a:lnTo>
                    <a:pt x="39229" y="8074"/>
                  </a:lnTo>
                  <a:lnTo>
                    <a:pt x="39098" y="10268"/>
                  </a:lnTo>
                  <a:lnTo>
                    <a:pt x="39098" y="10312"/>
                  </a:lnTo>
                  <a:lnTo>
                    <a:pt x="39536" y="12594"/>
                  </a:lnTo>
                  <a:lnTo>
                    <a:pt x="39493" y="13779"/>
                  </a:lnTo>
                  <a:lnTo>
                    <a:pt x="39229" y="15929"/>
                  </a:lnTo>
                  <a:lnTo>
                    <a:pt x="39317" y="20273"/>
                  </a:lnTo>
                  <a:lnTo>
                    <a:pt x="39141" y="22555"/>
                  </a:lnTo>
                  <a:lnTo>
                    <a:pt x="38966" y="25319"/>
                  </a:lnTo>
                  <a:lnTo>
                    <a:pt x="38966" y="25363"/>
                  </a:lnTo>
                  <a:lnTo>
                    <a:pt x="39141" y="27162"/>
                  </a:lnTo>
                  <a:lnTo>
                    <a:pt x="39800" y="29971"/>
                  </a:lnTo>
                  <a:lnTo>
                    <a:pt x="40370" y="32472"/>
                  </a:lnTo>
                  <a:lnTo>
                    <a:pt x="40239" y="33964"/>
                  </a:lnTo>
                  <a:lnTo>
                    <a:pt x="39756" y="35895"/>
                  </a:lnTo>
                  <a:lnTo>
                    <a:pt x="38264" y="39844"/>
                  </a:lnTo>
                  <a:lnTo>
                    <a:pt x="37957" y="41248"/>
                  </a:lnTo>
                  <a:lnTo>
                    <a:pt x="37299" y="42740"/>
                  </a:lnTo>
                  <a:lnTo>
                    <a:pt x="35368" y="45812"/>
                  </a:lnTo>
                  <a:lnTo>
                    <a:pt x="33788" y="47172"/>
                  </a:lnTo>
                  <a:lnTo>
                    <a:pt x="31770" y="48883"/>
                  </a:lnTo>
                  <a:lnTo>
                    <a:pt x="30848" y="48883"/>
                  </a:lnTo>
                  <a:lnTo>
                    <a:pt x="28786" y="48400"/>
                  </a:lnTo>
                  <a:lnTo>
                    <a:pt x="28654" y="48444"/>
                  </a:lnTo>
                  <a:lnTo>
                    <a:pt x="26153" y="49717"/>
                  </a:lnTo>
                  <a:lnTo>
                    <a:pt x="23520" y="50946"/>
                  </a:lnTo>
                  <a:lnTo>
                    <a:pt x="20492" y="52306"/>
                  </a:lnTo>
                  <a:lnTo>
                    <a:pt x="14612" y="54895"/>
                  </a:lnTo>
                  <a:lnTo>
                    <a:pt x="10488" y="56343"/>
                  </a:lnTo>
                  <a:lnTo>
                    <a:pt x="10444" y="56343"/>
                  </a:lnTo>
                  <a:lnTo>
                    <a:pt x="7942" y="57615"/>
                  </a:lnTo>
                  <a:lnTo>
                    <a:pt x="5836" y="58888"/>
                  </a:lnTo>
                  <a:lnTo>
                    <a:pt x="2545" y="61257"/>
                  </a:lnTo>
                  <a:lnTo>
                    <a:pt x="44" y="63013"/>
                  </a:lnTo>
                  <a:lnTo>
                    <a:pt x="0" y="63100"/>
                  </a:lnTo>
                  <a:lnTo>
                    <a:pt x="0" y="63144"/>
                  </a:lnTo>
                  <a:lnTo>
                    <a:pt x="0" y="63188"/>
                  </a:lnTo>
                  <a:lnTo>
                    <a:pt x="0" y="63276"/>
                  </a:lnTo>
                  <a:lnTo>
                    <a:pt x="88" y="63320"/>
                  </a:lnTo>
                  <a:lnTo>
                    <a:pt x="176" y="63364"/>
                  </a:lnTo>
                  <a:lnTo>
                    <a:pt x="263" y="63320"/>
                  </a:lnTo>
                  <a:lnTo>
                    <a:pt x="2765" y="61565"/>
                  </a:lnTo>
                  <a:lnTo>
                    <a:pt x="6012" y="59151"/>
                  </a:lnTo>
                  <a:lnTo>
                    <a:pt x="8118" y="57923"/>
                  </a:lnTo>
                  <a:lnTo>
                    <a:pt x="10619" y="56650"/>
                  </a:lnTo>
                  <a:lnTo>
                    <a:pt x="14744" y="55202"/>
                  </a:lnTo>
                  <a:lnTo>
                    <a:pt x="20624" y="52613"/>
                  </a:lnTo>
                  <a:lnTo>
                    <a:pt x="23696" y="51253"/>
                  </a:lnTo>
                  <a:lnTo>
                    <a:pt x="26284" y="50024"/>
                  </a:lnTo>
                  <a:lnTo>
                    <a:pt x="28786" y="48752"/>
                  </a:lnTo>
                  <a:lnTo>
                    <a:pt x="30804" y="49234"/>
                  </a:lnTo>
                  <a:lnTo>
                    <a:pt x="31857" y="49234"/>
                  </a:lnTo>
                  <a:lnTo>
                    <a:pt x="31945" y="49190"/>
                  </a:lnTo>
                  <a:lnTo>
                    <a:pt x="34007" y="47435"/>
                  </a:lnTo>
                  <a:lnTo>
                    <a:pt x="35587" y="46031"/>
                  </a:lnTo>
                  <a:lnTo>
                    <a:pt x="35631" y="46031"/>
                  </a:lnTo>
                  <a:lnTo>
                    <a:pt x="37562" y="42915"/>
                  </a:lnTo>
                  <a:lnTo>
                    <a:pt x="37606" y="42915"/>
                  </a:lnTo>
                  <a:lnTo>
                    <a:pt x="38264" y="41380"/>
                  </a:lnTo>
                  <a:lnTo>
                    <a:pt x="38264" y="41336"/>
                  </a:lnTo>
                  <a:lnTo>
                    <a:pt x="38615" y="39932"/>
                  </a:lnTo>
                  <a:lnTo>
                    <a:pt x="40063" y="36026"/>
                  </a:lnTo>
                  <a:lnTo>
                    <a:pt x="40063" y="35982"/>
                  </a:lnTo>
                  <a:lnTo>
                    <a:pt x="40546" y="34052"/>
                  </a:lnTo>
                  <a:lnTo>
                    <a:pt x="40590" y="34008"/>
                  </a:lnTo>
                  <a:lnTo>
                    <a:pt x="40721" y="32472"/>
                  </a:lnTo>
                  <a:lnTo>
                    <a:pt x="40721" y="32428"/>
                  </a:lnTo>
                  <a:lnTo>
                    <a:pt x="40151" y="29927"/>
                  </a:lnTo>
                  <a:lnTo>
                    <a:pt x="39493" y="27119"/>
                  </a:lnTo>
                  <a:lnTo>
                    <a:pt x="39317" y="25319"/>
                  </a:lnTo>
                  <a:lnTo>
                    <a:pt x="39493" y="22555"/>
                  </a:lnTo>
                  <a:lnTo>
                    <a:pt x="39668" y="20273"/>
                  </a:lnTo>
                  <a:lnTo>
                    <a:pt x="39580" y="15929"/>
                  </a:lnTo>
                  <a:lnTo>
                    <a:pt x="39844" y="13823"/>
                  </a:lnTo>
                  <a:lnTo>
                    <a:pt x="39887" y="12594"/>
                  </a:lnTo>
                  <a:lnTo>
                    <a:pt x="39887" y="12550"/>
                  </a:lnTo>
                  <a:lnTo>
                    <a:pt x="39449" y="10268"/>
                  </a:lnTo>
                  <a:lnTo>
                    <a:pt x="39580" y="8031"/>
                  </a:lnTo>
                  <a:lnTo>
                    <a:pt x="39536" y="7987"/>
                  </a:lnTo>
                  <a:lnTo>
                    <a:pt x="39141" y="6626"/>
                  </a:lnTo>
                  <a:lnTo>
                    <a:pt x="39141" y="6583"/>
                  </a:lnTo>
                  <a:lnTo>
                    <a:pt x="38132" y="4783"/>
                  </a:lnTo>
                  <a:lnTo>
                    <a:pt x="36904" y="2897"/>
                  </a:lnTo>
                  <a:lnTo>
                    <a:pt x="34885" y="88"/>
                  </a:lnTo>
                  <a:lnTo>
                    <a:pt x="34797" y="44"/>
                  </a:lnTo>
                  <a:lnTo>
                    <a:pt x="34753"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 name="Google Shape;711;p7"/>
            <p:cNvSpPr/>
            <p:nvPr/>
          </p:nvSpPr>
          <p:spPr>
            <a:xfrm>
              <a:off x="6010600" y="1752250"/>
              <a:ext cx="930300" cy="1467825"/>
            </a:xfrm>
            <a:custGeom>
              <a:rect b="b" l="l" r="r" t="t"/>
              <a:pathLst>
                <a:path extrusionOk="0" h="58713" w="37212">
                  <a:moveTo>
                    <a:pt x="35368" y="1"/>
                  </a:moveTo>
                  <a:lnTo>
                    <a:pt x="35324" y="44"/>
                  </a:lnTo>
                  <a:lnTo>
                    <a:pt x="35280" y="88"/>
                  </a:lnTo>
                  <a:lnTo>
                    <a:pt x="35236" y="132"/>
                  </a:lnTo>
                  <a:lnTo>
                    <a:pt x="35236" y="220"/>
                  </a:lnTo>
                  <a:lnTo>
                    <a:pt x="35280" y="264"/>
                  </a:lnTo>
                  <a:lnTo>
                    <a:pt x="36465" y="1931"/>
                  </a:lnTo>
                  <a:lnTo>
                    <a:pt x="36728" y="2853"/>
                  </a:lnTo>
                  <a:lnTo>
                    <a:pt x="36860" y="5968"/>
                  </a:lnTo>
                  <a:lnTo>
                    <a:pt x="36641" y="7021"/>
                  </a:lnTo>
                  <a:lnTo>
                    <a:pt x="35368" y="10400"/>
                  </a:lnTo>
                  <a:lnTo>
                    <a:pt x="33832" y="15227"/>
                  </a:lnTo>
                  <a:lnTo>
                    <a:pt x="31243" y="20186"/>
                  </a:lnTo>
                  <a:lnTo>
                    <a:pt x="30234" y="22467"/>
                  </a:lnTo>
                  <a:lnTo>
                    <a:pt x="28654" y="25276"/>
                  </a:lnTo>
                  <a:lnTo>
                    <a:pt x="26460" y="28611"/>
                  </a:lnTo>
                  <a:lnTo>
                    <a:pt x="26460" y="28654"/>
                  </a:lnTo>
                  <a:lnTo>
                    <a:pt x="26197" y="29620"/>
                  </a:lnTo>
                  <a:lnTo>
                    <a:pt x="26197" y="29664"/>
                  </a:lnTo>
                  <a:lnTo>
                    <a:pt x="26065" y="31068"/>
                  </a:lnTo>
                  <a:lnTo>
                    <a:pt x="26504" y="35105"/>
                  </a:lnTo>
                  <a:lnTo>
                    <a:pt x="26943" y="38747"/>
                  </a:lnTo>
                  <a:lnTo>
                    <a:pt x="26724" y="39230"/>
                  </a:lnTo>
                  <a:lnTo>
                    <a:pt x="26241" y="39756"/>
                  </a:lnTo>
                  <a:lnTo>
                    <a:pt x="24530" y="41029"/>
                  </a:lnTo>
                  <a:lnTo>
                    <a:pt x="22336" y="42389"/>
                  </a:lnTo>
                  <a:lnTo>
                    <a:pt x="20361" y="43705"/>
                  </a:lnTo>
                  <a:lnTo>
                    <a:pt x="17026" y="46514"/>
                  </a:lnTo>
                  <a:lnTo>
                    <a:pt x="15227" y="47655"/>
                  </a:lnTo>
                  <a:lnTo>
                    <a:pt x="15183" y="47698"/>
                  </a:lnTo>
                  <a:lnTo>
                    <a:pt x="12199" y="50638"/>
                  </a:lnTo>
                  <a:lnTo>
                    <a:pt x="10400" y="51692"/>
                  </a:lnTo>
                  <a:lnTo>
                    <a:pt x="7109" y="53140"/>
                  </a:lnTo>
                  <a:lnTo>
                    <a:pt x="7109" y="53184"/>
                  </a:lnTo>
                  <a:lnTo>
                    <a:pt x="5442" y="54368"/>
                  </a:lnTo>
                  <a:lnTo>
                    <a:pt x="3072" y="56124"/>
                  </a:lnTo>
                  <a:lnTo>
                    <a:pt x="88" y="58361"/>
                  </a:lnTo>
                  <a:lnTo>
                    <a:pt x="44" y="58449"/>
                  </a:lnTo>
                  <a:lnTo>
                    <a:pt x="0" y="58493"/>
                  </a:lnTo>
                  <a:lnTo>
                    <a:pt x="0" y="58581"/>
                  </a:lnTo>
                  <a:lnTo>
                    <a:pt x="44" y="58625"/>
                  </a:lnTo>
                  <a:lnTo>
                    <a:pt x="88" y="58669"/>
                  </a:lnTo>
                  <a:lnTo>
                    <a:pt x="176" y="58712"/>
                  </a:lnTo>
                  <a:lnTo>
                    <a:pt x="308" y="58669"/>
                  </a:lnTo>
                  <a:lnTo>
                    <a:pt x="3291" y="56431"/>
                  </a:lnTo>
                  <a:lnTo>
                    <a:pt x="5661" y="54632"/>
                  </a:lnTo>
                  <a:lnTo>
                    <a:pt x="7285" y="53491"/>
                  </a:lnTo>
                  <a:lnTo>
                    <a:pt x="10576" y="51999"/>
                  </a:lnTo>
                  <a:lnTo>
                    <a:pt x="12419" y="50946"/>
                  </a:lnTo>
                  <a:lnTo>
                    <a:pt x="12462" y="50902"/>
                  </a:lnTo>
                  <a:lnTo>
                    <a:pt x="15402" y="47962"/>
                  </a:lnTo>
                  <a:lnTo>
                    <a:pt x="17202" y="46777"/>
                  </a:lnTo>
                  <a:lnTo>
                    <a:pt x="17245" y="46777"/>
                  </a:lnTo>
                  <a:lnTo>
                    <a:pt x="20580" y="43969"/>
                  </a:lnTo>
                  <a:lnTo>
                    <a:pt x="22511" y="42652"/>
                  </a:lnTo>
                  <a:lnTo>
                    <a:pt x="24749" y="41292"/>
                  </a:lnTo>
                  <a:lnTo>
                    <a:pt x="26460" y="40019"/>
                  </a:lnTo>
                  <a:lnTo>
                    <a:pt x="26504" y="40019"/>
                  </a:lnTo>
                  <a:lnTo>
                    <a:pt x="27031" y="39449"/>
                  </a:lnTo>
                  <a:lnTo>
                    <a:pt x="27031" y="39405"/>
                  </a:lnTo>
                  <a:lnTo>
                    <a:pt x="27294" y="38835"/>
                  </a:lnTo>
                  <a:lnTo>
                    <a:pt x="27294" y="38747"/>
                  </a:lnTo>
                  <a:lnTo>
                    <a:pt x="26855" y="35061"/>
                  </a:lnTo>
                  <a:lnTo>
                    <a:pt x="26416" y="31068"/>
                  </a:lnTo>
                  <a:lnTo>
                    <a:pt x="26548" y="29708"/>
                  </a:lnTo>
                  <a:lnTo>
                    <a:pt x="26767" y="28786"/>
                  </a:lnTo>
                  <a:lnTo>
                    <a:pt x="28962" y="25451"/>
                  </a:lnTo>
                  <a:lnTo>
                    <a:pt x="30541" y="22599"/>
                  </a:lnTo>
                  <a:lnTo>
                    <a:pt x="30585" y="22599"/>
                  </a:lnTo>
                  <a:lnTo>
                    <a:pt x="31550" y="20361"/>
                  </a:lnTo>
                  <a:lnTo>
                    <a:pt x="34139" y="15403"/>
                  </a:lnTo>
                  <a:lnTo>
                    <a:pt x="34183" y="15359"/>
                  </a:lnTo>
                  <a:lnTo>
                    <a:pt x="35719" y="10488"/>
                  </a:lnTo>
                  <a:lnTo>
                    <a:pt x="36992" y="7153"/>
                  </a:lnTo>
                  <a:lnTo>
                    <a:pt x="36992" y="7109"/>
                  </a:lnTo>
                  <a:lnTo>
                    <a:pt x="37211" y="6012"/>
                  </a:lnTo>
                  <a:lnTo>
                    <a:pt x="37211" y="5968"/>
                  </a:lnTo>
                  <a:lnTo>
                    <a:pt x="37036" y="2853"/>
                  </a:lnTo>
                  <a:lnTo>
                    <a:pt x="37036" y="2809"/>
                  </a:lnTo>
                  <a:lnTo>
                    <a:pt x="36816" y="1800"/>
                  </a:lnTo>
                  <a:lnTo>
                    <a:pt x="36772" y="1756"/>
                  </a:lnTo>
                  <a:lnTo>
                    <a:pt x="35587" y="88"/>
                  </a:lnTo>
                  <a:lnTo>
                    <a:pt x="35500"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 name="Google Shape;712;p7"/>
            <p:cNvSpPr/>
            <p:nvPr/>
          </p:nvSpPr>
          <p:spPr>
            <a:xfrm>
              <a:off x="5864700" y="1744575"/>
              <a:ext cx="948925" cy="1343850"/>
            </a:xfrm>
            <a:custGeom>
              <a:rect b="b" l="l" r="r" t="t"/>
              <a:pathLst>
                <a:path extrusionOk="0" h="53754" w="37957">
                  <a:moveTo>
                    <a:pt x="37430" y="0"/>
                  </a:moveTo>
                  <a:lnTo>
                    <a:pt x="37386" y="44"/>
                  </a:lnTo>
                  <a:lnTo>
                    <a:pt x="37343" y="132"/>
                  </a:lnTo>
                  <a:lnTo>
                    <a:pt x="37343" y="176"/>
                  </a:lnTo>
                  <a:lnTo>
                    <a:pt x="37606" y="1448"/>
                  </a:lnTo>
                  <a:lnTo>
                    <a:pt x="37518" y="2765"/>
                  </a:lnTo>
                  <a:lnTo>
                    <a:pt x="36202" y="6363"/>
                  </a:lnTo>
                  <a:lnTo>
                    <a:pt x="35719" y="8162"/>
                  </a:lnTo>
                  <a:lnTo>
                    <a:pt x="34578" y="12111"/>
                  </a:lnTo>
                  <a:lnTo>
                    <a:pt x="33613" y="14349"/>
                  </a:lnTo>
                  <a:lnTo>
                    <a:pt x="32647" y="16280"/>
                  </a:lnTo>
                  <a:lnTo>
                    <a:pt x="31594" y="18299"/>
                  </a:lnTo>
                  <a:lnTo>
                    <a:pt x="30409" y="20361"/>
                  </a:lnTo>
                  <a:lnTo>
                    <a:pt x="28654" y="23389"/>
                  </a:lnTo>
                  <a:lnTo>
                    <a:pt x="27294" y="25627"/>
                  </a:lnTo>
                  <a:lnTo>
                    <a:pt x="25846" y="27908"/>
                  </a:lnTo>
                  <a:lnTo>
                    <a:pt x="24705" y="29751"/>
                  </a:lnTo>
                  <a:lnTo>
                    <a:pt x="23038" y="31901"/>
                  </a:lnTo>
                  <a:lnTo>
                    <a:pt x="21107" y="34227"/>
                  </a:lnTo>
                  <a:lnTo>
                    <a:pt x="18211" y="36860"/>
                  </a:lnTo>
                  <a:lnTo>
                    <a:pt x="13164" y="40107"/>
                  </a:lnTo>
                  <a:lnTo>
                    <a:pt x="13121" y="40151"/>
                  </a:lnTo>
                  <a:lnTo>
                    <a:pt x="12418" y="41248"/>
                  </a:lnTo>
                  <a:lnTo>
                    <a:pt x="12375" y="41248"/>
                  </a:lnTo>
                  <a:lnTo>
                    <a:pt x="11190" y="43881"/>
                  </a:lnTo>
                  <a:lnTo>
                    <a:pt x="10093" y="46250"/>
                  </a:lnTo>
                  <a:lnTo>
                    <a:pt x="8162" y="47786"/>
                  </a:lnTo>
                  <a:lnTo>
                    <a:pt x="6275" y="49146"/>
                  </a:lnTo>
                  <a:lnTo>
                    <a:pt x="3906" y="50814"/>
                  </a:lnTo>
                  <a:lnTo>
                    <a:pt x="88" y="53447"/>
                  </a:lnTo>
                  <a:lnTo>
                    <a:pt x="44" y="53491"/>
                  </a:lnTo>
                  <a:lnTo>
                    <a:pt x="0" y="53578"/>
                  </a:lnTo>
                  <a:lnTo>
                    <a:pt x="0" y="53622"/>
                  </a:lnTo>
                  <a:lnTo>
                    <a:pt x="44" y="53710"/>
                  </a:lnTo>
                  <a:lnTo>
                    <a:pt x="88" y="53754"/>
                  </a:lnTo>
                  <a:lnTo>
                    <a:pt x="307" y="53754"/>
                  </a:lnTo>
                  <a:lnTo>
                    <a:pt x="4081" y="51121"/>
                  </a:lnTo>
                  <a:lnTo>
                    <a:pt x="6451" y="49410"/>
                  </a:lnTo>
                  <a:lnTo>
                    <a:pt x="8381" y="48049"/>
                  </a:lnTo>
                  <a:lnTo>
                    <a:pt x="10356" y="46514"/>
                  </a:lnTo>
                  <a:lnTo>
                    <a:pt x="10400" y="46426"/>
                  </a:lnTo>
                  <a:lnTo>
                    <a:pt x="11541" y="44056"/>
                  </a:lnTo>
                  <a:lnTo>
                    <a:pt x="12682" y="41423"/>
                  </a:lnTo>
                  <a:lnTo>
                    <a:pt x="13384" y="40370"/>
                  </a:lnTo>
                  <a:lnTo>
                    <a:pt x="18386" y="37167"/>
                  </a:lnTo>
                  <a:lnTo>
                    <a:pt x="18430" y="37123"/>
                  </a:lnTo>
                  <a:lnTo>
                    <a:pt x="21370" y="34490"/>
                  </a:lnTo>
                  <a:lnTo>
                    <a:pt x="23345" y="32121"/>
                  </a:lnTo>
                  <a:lnTo>
                    <a:pt x="24968" y="29971"/>
                  </a:lnTo>
                  <a:lnTo>
                    <a:pt x="25012" y="29971"/>
                  </a:lnTo>
                  <a:lnTo>
                    <a:pt x="26153" y="28084"/>
                  </a:lnTo>
                  <a:lnTo>
                    <a:pt x="27557" y="25802"/>
                  </a:lnTo>
                  <a:lnTo>
                    <a:pt x="28961" y="23564"/>
                  </a:lnTo>
                  <a:lnTo>
                    <a:pt x="30717" y="20536"/>
                  </a:lnTo>
                  <a:lnTo>
                    <a:pt x="31945" y="18474"/>
                  </a:lnTo>
                  <a:lnTo>
                    <a:pt x="32955" y="16456"/>
                  </a:lnTo>
                  <a:lnTo>
                    <a:pt x="33920" y="14481"/>
                  </a:lnTo>
                  <a:lnTo>
                    <a:pt x="34929" y="12243"/>
                  </a:lnTo>
                  <a:lnTo>
                    <a:pt x="36026" y="8250"/>
                  </a:lnTo>
                  <a:lnTo>
                    <a:pt x="36553" y="6451"/>
                  </a:lnTo>
                  <a:lnTo>
                    <a:pt x="37869" y="2853"/>
                  </a:lnTo>
                  <a:lnTo>
                    <a:pt x="37869" y="2809"/>
                  </a:lnTo>
                  <a:lnTo>
                    <a:pt x="37957" y="1448"/>
                  </a:lnTo>
                  <a:lnTo>
                    <a:pt x="37957" y="1405"/>
                  </a:lnTo>
                  <a:lnTo>
                    <a:pt x="37694" y="132"/>
                  </a:lnTo>
                  <a:lnTo>
                    <a:pt x="37694" y="44"/>
                  </a:lnTo>
                  <a:lnTo>
                    <a:pt x="37606"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 name="Google Shape;713;p7"/>
            <p:cNvSpPr/>
            <p:nvPr/>
          </p:nvSpPr>
          <p:spPr>
            <a:xfrm>
              <a:off x="5659550" y="1808200"/>
              <a:ext cx="1010375" cy="1094850"/>
            </a:xfrm>
            <a:custGeom>
              <a:rect b="b" l="l" r="r" t="t"/>
              <a:pathLst>
                <a:path extrusionOk="0" h="43794" w="40415">
                  <a:moveTo>
                    <a:pt x="40195" y="0"/>
                  </a:moveTo>
                  <a:lnTo>
                    <a:pt x="40107" y="44"/>
                  </a:lnTo>
                  <a:lnTo>
                    <a:pt x="40064" y="88"/>
                  </a:lnTo>
                  <a:lnTo>
                    <a:pt x="39098" y="2721"/>
                  </a:lnTo>
                  <a:lnTo>
                    <a:pt x="37957" y="5486"/>
                  </a:lnTo>
                  <a:lnTo>
                    <a:pt x="36992" y="8250"/>
                  </a:lnTo>
                  <a:lnTo>
                    <a:pt x="36465" y="9215"/>
                  </a:lnTo>
                  <a:lnTo>
                    <a:pt x="34886" y="12068"/>
                  </a:lnTo>
                  <a:lnTo>
                    <a:pt x="32735" y="15841"/>
                  </a:lnTo>
                  <a:lnTo>
                    <a:pt x="30103" y="20142"/>
                  </a:lnTo>
                  <a:lnTo>
                    <a:pt x="27207" y="24222"/>
                  </a:lnTo>
                  <a:lnTo>
                    <a:pt x="25890" y="25758"/>
                  </a:lnTo>
                  <a:lnTo>
                    <a:pt x="24091" y="27470"/>
                  </a:lnTo>
                  <a:lnTo>
                    <a:pt x="22248" y="29137"/>
                  </a:lnTo>
                  <a:lnTo>
                    <a:pt x="18606" y="31594"/>
                  </a:lnTo>
                  <a:lnTo>
                    <a:pt x="15008" y="33920"/>
                  </a:lnTo>
                  <a:lnTo>
                    <a:pt x="12945" y="35412"/>
                  </a:lnTo>
                  <a:lnTo>
                    <a:pt x="9172" y="37474"/>
                  </a:lnTo>
                  <a:lnTo>
                    <a:pt x="7021" y="38922"/>
                  </a:lnTo>
                  <a:lnTo>
                    <a:pt x="5178" y="40370"/>
                  </a:lnTo>
                  <a:lnTo>
                    <a:pt x="1449" y="42652"/>
                  </a:lnTo>
                  <a:lnTo>
                    <a:pt x="88" y="43486"/>
                  </a:lnTo>
                  <a:lnTo>
                    <a:pt x="44" y="43530"/>
                  </a:lnTo>
                  <a:lnTo>
                    <a:pt x="1" y="43574"/>
                  </a:lnTo>
                  <a:lnTo>
                    <a:pt x="1" y="43661"/>
                  </a:lnTo>
                  <a:lnTo>
                    <a:pt x="1" y="43705"/>
                  </a:lnTo>
                  <a:lnTo>
                    <a:pt x="88" y="43793"/>
                  </a:lnTo>
                  <a:lnTo>
                    <a:pt x="264" y="43793"/>
                  </a:lnTo>
                  <a:lnTo>
                    <a:pt x="1624" y="42959"/>
                  </a:lnTo>
                  <a:lnTo>
                    <a:pt x="5398" y="40678"/>
                  </a:lnTo>
                  <a:lnTo>
                    <a:pt x="5398" y="40634"/>
                  </a:lnTo>
                  <a:lnTo>
                    <a:pt x="7241" y="39229"/>
                  </a:lnTo>
                  <a:lnTo>
                    <a:pt x="9347" y="37781"/>
                  </a:lnTo>
                  <a:lnTo>
                    <a:pt x="13121" y="35719"/>
                  </a:lnTo>
                  <a:lnTo>
                    <a:pt x="15183" y="34227"/>
                  </a:lnTo>
                  <a:lnTo>
                    <a:pt x="18781" y="31901"/>
                  </a:lnTo>
                  <a:lnTo>
                    <a:pt x="22467" y="29400"/>
                  </a:lnTo>
                  <a:lnTo>
                    <a:pt x="24354" y="27733"/>
                  </a:lnTo>
                  <a:lnTo>
                    <a:pt x="26153" y="26022"/>
                  </a:lnTo>
                  <a:lnTo>
                    <a:pt x="27470" y="24442"/>
                  </a:lnTo>
                  <a:lnTo>
                    <a:pt x="30410" y="20317"/>
                  </a:lnTo>
                  <a:lnTo>
                    <a:pt x="33043" y="16017"/>
                  </a:lnTo>
                  <a:lnTo>
                    <a:pt x="35193" y="12243"/>
                  </a:lnTo>
                  <a:lnTo>
                    <a:pt x="36816" y="9391"/>
                  </a:lnTo>
                  <a:lnTo>
                    <a:pt x="37299" y="8425"/>
                  </a:lnTo>
                  <a:lnTo>
                    <a:pt x="37299" y="8382"/>
                  </a:lnTo>
                  <a:lnTo>
                    <a:pt x="38264" y="5573"/>
                  </a:lnTo>
                  <a:lnTo>
                    <a:pt x="39449" y="2853"/>
                  </a:lnTo>
                  <a:lnTo>
                    <a:pt x="40415" y="220"/>
                  </a:lnTo>
                  <a:lnTo>
                    <a:pt x="40415" y="176"/>
                  </a:lnTo>
                  <a:lnTo>
                    <a:pt x="40415" y="88"/>
                  </a:lnTo>
                  <a:lnTo>
                    <a:pt x="40371" y="44"/>
                  </a:lnTo>
                  <a:lnTo>
                    <a:pt x="40327"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 name="Google Shape;714;p7"/>
            <p:cNvSpPr/>
            <p:nvPr/>
          </p:nvSpPr>
          <p:spPr>
            <a:xfrm>
              <a:off x="5521325" y="1824650"/>
              <a:ext cx="982950" cy="954425"/>
            </a:xfrm>
            <a:custGeom>
              <a:rect b="b" l="l" r="r" t="t"/>
              <a:pathLst>
                <a:path extrusionOk="0" h="38177" w="39318">
                  <a:moveTo>
                    <a:pt x="39098" y="1"/>
                  </a:moveTo>
                  <a:lnTo>
                    <a:pt x="39054" y="45"/>
                  </a:lnTo>
                  <a:lnTo>
                    <a:pt x="39010" y="88"/>
                  </a:lnTo>
                  <a:lnTo>
                    <a:pt x="38967" y="132"/>
                  </a:lnTo>
                  <a:lnTo>
                    <a:pt x="38352" y="2107"/>
                  </a:lnTo>
                  <a:lnTo>
                    <a:pt x="37606" y="3950"/>
                  </a:lnTo>
                  <a:lnTo>
                    <a:pt x="36509" y="6100"/>
                  </a:lnTo>
                  <a:lnTo>
                    <a:pt x="35105" y="8557"/>
                  </a:lnTo>
                  <a:lnTo>
                    <a:pt x="33701" y="11015"/>
                  </a:lnTo>
                  <a:lnTo>
                    <a:pt x="32384" y="13253"/>
                  </a:lnTo>
                  <a:lnTo>
                    <a:pt x="31068" y="15139"/>
                  </a:lnTo>
                  <a:lnTo>
                    <a:pt x="29357" y="17597"/>
                  </a:lnTo>
                  <a:lnTo>
                    <a:pt x="28128" y="19045"/>
                  </a:lnTo>
                  <a:lnTo>
                    <a:pt x="26592" y="20493"/>
                  </a:lnTo>
                  <a:lnTo>
                    <a:pt x="24135" y="22818"/>
                  </a:lnTo>
                  <a:lnTo>
                    <a:pt x="22116" y="24530"/>
                  </a:lnTo>
                  <a:lnTo>
                    <a:pt x="18255" y="27119"/>
                  </a:lnTo>
                  <a:lnTo>
                    <a:pt x="16456" y="28216"/>
                  </a:lnTo>
                  <a:lnTo>
                    <a:pt x="14393" y="29532"/>
                  </a:lnTo>
                  <a:lnTo>
                    <a:pt x="12287" y="30717"/>
                  </a:lnTo>
                  <a:lnTo>
                    <a:pt x="8250" y="33043"/>
                  </a:lnTo>
                  <a:lnTo>
                    <a:pt x="88" y="37869"/>
                  </a:lnTo>
                  <a:lnTo>
                    <a:pt x="45" y="37913"/>
                  </a:lnTo>
                  <a:lnTo>
                    <a:pt x="1" y="37957"/>
                  </a:lnTo>
                  <a:lnTo>
                    <a:pt x="1" y="38045"/>
                  </a:lnTo>
                  <a:lnTo>
                    <a:pt x="1" y="38089"/>
                  </a:lnTo>
                  <a:lnTo>
                    <a:pt x="88" y="38177"/>
                  </a:lnTo>
                  <a:lnTo>
                    <a:pt x="264" y="38177"/>
                  </a:lnTo>
                  <a:lnTo>
                    <a:pt x="8426" y="33350"/>
                  </a:lnTo>
                  <a:lnTo>
                    <a:pt x="12463" y="31024"/>
                  </a:lnTo>
                  <a:lnTo>
                    <a:pt x="14613" y="29839"/>
                  </a:lnTo>
                  <a:lnTo>
                    <a:pt x="16631" y="28523"/>
                  </a:lnTo>
                  <a:lnTo>
                    <a:pt x="18430" y="27426"/>
                  </a:lnTo>
                  <a:lnTo>
                    <a:pt x="20844" y="25802"/>
                  </a:lnTo>
                  <a:lnTo>
                    <a:pt x="22292" y="24793"/>
                  </a:lnTo>
                  <a:lnTo>
                    <a:pt x="22336" y="24793"/>
                  </a:lnTo>
                  <a:lnTo>
                    <a:pt x="24354" y="23082"/>
                  </a:lnTo>
                  <a:lnTo>
                    <a:pt x="26856" y="20756"/>
                  </a:lnTo>
                  <a:lnTo>
                    <a:pt x="28391" y="19264"/>
                  </a:lnTo>
                  <a:lnTo>
                    <a:pt x="29620" y="17816"/>
                  </a:lnTo>
                  <a:lnTo>
                    <a:pt x="31375" y="15315"/>
                  </a:lnTo>
                  <a:lnTo>
                    <a:pt x="32692" y="13428"/>
                  </a:lnTo>
                  <a:lnTo>
                    <a:pt x="34008" y="11190"/>
                  </a:lnTo>
                  <a:lnTo>
                    <a:pt x="35412" y="8733"/>
                  </a:lnTo>
                  <a:lnTo>
                    <a:pt x="36816" y="6232"/>
                  </a:lnTo>
                  <a:lnTo>
                    <a:pt x="37957" y="4125"/>
                  </a:lnTo>
                  <a:lnTo>
                    <a:pt x="38703" y="2239"/>
                  </a:lnTo>
                  <a:lnTo>
                    <a:pt x="39318" y="264"/>
                  </a:lnTo>
                  <a:lnTo>
                    <a:pt x="39318" y="176"/>
                  </a:lnTo>
                  <a:lnTo>
                    <a:pt x="39274" y="132"/>
                  </a:lnTo>
                  <a:lnTo>
                    <a:pt x="39230" y="45"/>
                  </a:lnTo>
                  <a:lnTo>
                    <a:pt x="39186" y="45"/>
                  </a:lnTo>
                  <a:lnTo>
                    <a:pt x="39098"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 name="Google Shape;715;p7"/>
            <p:cNvSpPr/>
            <p:nvPr/>
          </p:nvSpPr>
          <p:spPr>
            <a:xfrm>
              <a:off x="5398475" y="1973850"/>
              <a:ext cx="866650" cy="695525"/>
            </a:xfrm>
            <a:custGeom>
              <a:rect b="b" l="l" r="r" t="t"/>
              <a:pathLst>
                <a:path extrusionOk="0" h="27821" w="34666">
                  <a:moveTo>
                    <a:pt x="34446" y="0"/>
                  </a:moveTo>
                  <a:lnTo>
                    <a:pt x="34358" y="44"/>
                  </a:lnTo>
                  <a:lnTo>
                    <a:pt x="34315" y="88"/>
                  </a:lnTo>
                  <a:lnTo>
                    <a:pt x="32867" y="2809"/>
                  </a:lnTo>
                  <a:lnTo>
                    <a:pt x="31375" y="5134"/>
                  </a:lnTo>
                  <a:lnTo>
                    <a:pt x="29839" y="7197"/>
                  </a:lnTo>
                  <a:lnTo>
                    <a:pt x="28215" y="8996"/>
                  </a:lnTo>
                  <a:lnTo>
                    <a:pt x="26592" y="10576"/>
                  </a:lnTo>
                  <a:lnTo>
                    <a:pt x="24880" y="12111"/>
                  </a:lnTo>
                  <a:lnTo>
                    <a:pt x="23301" y="13296"/>
                  </a:lnTo>
                  <a:lnTo>
                    <a:pt x="21370" y="14920"/>
                  </a:lnTo>
                  <a:lnTo>
                    <a:pt x="20580" y="15710"/>
                  </a:lnTo>
                  <a:lnTo>
                    <a:pt x="19658" y="16456"/>
                  </a:lnTo>
                  <a:lnTo>
                    <a:pt x="18737" y="17201"/>
                  </a:lnTo>
                  <a:lnTo>
                    <a:pt x="17772" y="17904"/>
                  </a:lnTo>
                  <a:lnTo>
                    <a:pt x="16718" y="18606"/>
                  </a:lnTo>
                  <a:lnTo>
                    <a:pt x="15665" y="19308"/>
                  </a:lnTo>
                  <a:lnTo>
                    <a:pt x="14568" y="19966"/>
                  </a:lnTo>
                  <a:lnTo>
                    <a:pt x="13471" y="20580"/>
                  </a:lnTo>
                  <a:lnTo>
                    <a:pt x="11190" y="21809"/>
                  </a:lnTo>
                  <a:lnTo>
                    <a:pt x="8864" y="22994"/>
                  </a:lnTo>
                  <a:lnTo>
                    <a:pt x="6582" y="24047"/>
                  </a:lnTo>
                  <a:lnTo>
                    <a:pt x="4388" y="25012"/>
                  </a:lnTo>
                  <a:lnTo>
                    <a:pt x="2413" y="26109"/>
                  </a:lnTo>
                  <a:lnTo>
                    <a:pt x="88" y="27469"/>
                  </a:lnTo>
                  <a:lnTo>
                    <a:pt x="44" y="27513"/>
                  </a:lnTo>
                  <a:lnTo>
                    <a:pt x="0" y="27601"/>
                  </a:lnTo>
                  <a:lnTo>
                    <a:pt x="0" y="27645"/>
                  </a:lnTo>
                  <a:lnTo>
                    <a:pt x="44" y="27733"/>
                  </a:lnTo>
                  <a:lnTo>
                    <a:pt x="88" y="27777"/>
                  </a:lnTo>
                  <a:lnTo>
                    <a:pt x="176" y="27821"/>
                  </a:lnTo>
                  <a:lnTo>
                    <a:pt x="263" y="27777"/>
                  </a:lnTo>
                  <a:lnTo>
                    <a:pt x="2589" y="26416"/>
                  </a:lnTo>
                  <a:lnTo>
                    <a:pt x="4564" y="25319"/>
                  </a:lnTo>
                  <a:lnTo>
                    <a:pt x="6758" y="24354"/>
                  </a:lnTo>
                  <a:lnTo>
                    <a:pt x="9039" y="23301"/>
                  </a:lnTo>
                  <a:lnTo>
                    <a:pt x="11365" y="22116"/>
                  </a:lnTo>
                  <a:lnTo>
                    <a:pt x="13647" y="20887"/>
                  </a:lnTo>
                  <a:lnTo>
                    <a:pt x="14788" y="20273"/>
                  </a:lnTo>
                  <a:lnTo>
                    <a:pt x="15885" y="19571"/>
                  </a:lnTo>
                  <a:lnTo>
                    <a:pt x="16938" y="18913"/>
                  </a:lnTo>
                  <a:lnTo>
                    <a:pt x="17991" y="18211"/>
                  </a:lnTo>
                  <a:lnTo>
                    <a:pt x="18956" y="17465"/>
                  </a:lnTo>
                  <a:lnTo>
                    <a:pt x="19922" y="16719"/>
                  </a:lnTo>
                  <a:lnTo>
                    <a:pt x="20799" y="15973"/>
                  </a:lnTo>
                  <a:lnTo>
                    <a:pt x="21633" y="15183"/>
                  </a:lnTo>
                  <a:lnTo>
                    <a:pt x="23520" y="13559"/>
                  </a:lnTo>
                  <a:lnTo>
                    <a:pt x="25100" y="12419"/>
                  </a:lnTo>
                  <a:lnTo>
                    <a:pt x="26855" y="10839"/>
                  </a:lnTo>
                  <a:lnTo>
                    <a:pt x="28435" y="9259"/>
                  </a:lnTo>
                  <a:lnTo>
                    <a:pt x="30102" y="7460"/>
                  </a:lnTo>
                  <a:lnTo>
                    <a:pt x="30102" y="7416"/>
                  </a:lnTo>
                  <a:lnTo>
                    <a:pt x="31682" y="5354"/>
                  </a:lnTo>
                  <a:lnTo>
                    <a:pt x="33174" y="2984"/>
                  </a:lnTo>
                  <a:lnTo>
                    <a:pt x="34622" y="264"/>
                  </a:lnTo>
                  <a:lnTo>
                    <a:pt x="34666" y="176"/>
                  </a:lnTo>
                  <a:lnTo>
                    <a:pt x="34666" y="132"/>
                  </a:lnTo>
                  <a:lnTo>
                    <a:pt x="34622" y="88"/>
                  </a:lnTo>
                  <a:lnTo>
                    <a:pt x="34578" y="44"/>
                  </a:lnTo>
                  <a:lnTo>
                    <a:pt x="34490"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 name="Google Shape;716;p7"/>
            <p:cNvSpPr/>
            <p:nvPr/>
          </p:nvSpPr>
          <p:spPr>
            <a:xfrm>
              <a:off x="5275600" y="2483950"/>
              <a:ext cx="133850" cy="74625"/>
            </a:xfrm>
            <a:custGeom>
              <a:rect b="b" l="l" r="r" t="t"/>
              <a:pathLst>
                <a:path extrusionOk="0" h="2985" w="5354">
                  <a:moveTo>
                    <a:pt x="5178" y="1"/>
                  </a:moveTo>
                  <a:lnTo>
                    <a:pt x="5091" y="45"/>
                  </a:lnTo>
                  <a:lnTo>
                    <a:pt x="88" y="2634"/>
                  </a:lnTo>
                  <a:lnTo>
                    <a:pt x="44" y="2677"/>
                  </a:lnTo>
                  <a:lnTo>
                    <a:pt x="0" y="2765"/>
                  </a:lnTo>
                  <a:lnTo>
                    <a:pt x="0" y="2809"/>
                  </a:lnTo>
                  <a:lnTo>
                    <a:pt x="0" y="2897"/>
                  </a:lnTo>
                  <a:lnTo>
                    <a:pt x="88" y="2941"/>
                  </a:lnTo>
                  <a:lnTo>
                    <a:pt x="176" y="2985"/>
                  </a:lnTo>
                  <a:lnTo>
                    <a:pt x="264" y="2985"/>
                  </a:lnTo>
                  <a:lnTo>
                    <a:pt x="5266" y="352"/>
                  </a:lnTo>
                  <a:lnTo>
                    <a:pt x="5310" y="308"/>
                  </a:lnTo>
                  <a:lnTo>
                    <a:pt x="5354" y="264"/>
                  </a:lnTo>
                  <a:lnTo>
                    <a:pt x="5354" y="176"/>
                  </a:lnTo>
                  <a:lnTo>
                    <a:pt x="5354" y="132"/>
                  </a:lnTo>
                  <a:lnTo>
                    <a:pt x="5310" y="45"/>
                  </a:lnTo>
                  <a:lnTo>
                    <a:pt x="5222" y="45"/>
                  </a:lnTo>
                  <a:lnTo>
                    <a:pt x="5178"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 name="Google Shape;717;p7"/>
            <p:cNvSpPr/>
            <p:nvPr/>
          </p:nvSpPr>
          <p:spPr>
            <a:xfrm>
              <a:off x="6505350" y="3574375"/>
              <a:ext cx="121800" cy="43900"/>
            </a:xfrm>
            <a:custGeom>
              <a:rect b="b" l="l" r="r" t="t"/>
              <a:pathLst>
                <a:path extrusionOk="0" h="1756" w="4872">
                  <a:moveTo>
                    <a:pt x="2721" y="352"/>
                  </a:moveTo>
                  <a:lnTo>
                    <a:pt x="3950" y="440"/>
                  </a:lnTo>
                  <a:lnTo>
                    <a:pt x="4432" y="1054"/>
                  </a:lnTo>
                  <a:lnTo>
                    <a:pt x="4081" y="1229"/>
                  </a:lnTo>
                  <a:lnTo>
                    <a:pt x="1931" y="1405"/>
                  </a:lnTo>
                  <a:lnTo>
                    <a:pt x="439" y="1405"/>
                  </a:lnTo>
                  <a:lnTo>
                    <a:pt x="703" y="659"/>
                  </a:lnTo>
                  <a:lnTo>
                    <a:pt x="2721" y="352"/>
                  </a:lnTo>
                  <a:close/>
                  <a:moveTo>
                    <a:pt x="2721" y="1"/>
                  </a:moveTo>
                  <a:lnTo>
                    <a:pt x="527" y="352"/>
                  </a:lnTo>
                  <a:lnTo>
                    <a:pt x="439" y="396"/>
                  </a:lnTo>
                  <a:lnTo>
                    <a:pt x="395" y="440"/>
                  </a:lnTo>
                  <a:lnTo>
                    <a:pt x="0" y="1493"/>
                  </a:lnTo>
                  <a:lnTo>
                    <a:pt x="0" y="1580"/>
                  </a:lnTo>
                  <a:lnTo>
                    <a:pt x="44" y="1668"/>
                  </a:lnTo>
                  <a:lnTo>
                    <a:pt x="88" y="1712"/>
                  </a:lnTo>
                  <a:lnTo>
                    <a:pt x="176" y="1712"/>
                  </a:lnTo>
                  <a:lnTo>
                    <a:pt x="1975" y="1756"/>
                  </a:lnTo>
                  <a:lnTo>
                    <a:pt x="4169" y="1580"/>
                  </a:lnTo>
                  <a:lnTo>
                    <a:pt x="4257" y="1580"/>
                  </a:lnTo>
                  <a:lnTo>
                    <a:pt x="4783" y="1273"/>
                  </a:lnTo>
                  <a:lnTo>
                    <a:pt x="4827" y="1229"/>
                  </a:lnTo>
                  <a:lnTo>
                    <a:pt x="4871" y="1142"/>
                  </a:lnTo>
                  <a:lnTo>
                    <a:pt x="4871" y="1054"/>
                  </a:lnTo>
                  <a:lnTo>
                    <a:pt x="4827" y="1010"/>
                  </a:lnTo>
                  <a:lnTo>
                    <a:pt x="4213" y="176"/>
                  </a:lnTo>
                  <a:lnTo>
                    <a:pt x="4125" y="132"/>
                  </a:lnTo>
                  <a:lnTo>
                    <a:pt x="4081" y="89"/>
                  </a:lnTo>
                  <a:lnTo>
                    <a:pt x="2721"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 name="Google Shape;718;p7"/>
            <p:cNvSpPr/>
            <p:nvPr/>
          </p:nvSpPr>
          <p:spPr>
            <a:xfrm>
              <a:off x="4039275" y="2169125"/>
              <a:ext cx="3006925" cy="2565925"/>
            </a:xfrm>
            <a:custGeom>
              <a:rect b="b" l="l" r="r" t="t"/>
              <a:pathLst>
                <a:path extrusionOk="0" h="102637" w="120277">
                  <a:moveTo>
                    <a:pt x="106586" y="0"/>
                  </a:moveTo>
                  <a:lnTo>
                    <a:pt x="106498" y="44"/>
                  </a:lnTo>
                  <a:lnTo>
                    <a:pt x="104172" y="2808"/>
                  </a:lnTo>
                  <a:lnTo>
                    <a:pt x="100355" y="7065"/>
                  </a:lnTo>
                  <a:lnTo>
                    <a:pt x="98512" y="7372"/>
                  </a:lnTo>
                  <a:lnTo>
                    <a:pt x="98468" y="7416"/>
                  </a:lnTo>
                  <a:lnTo>
                    <a:pt x="95967" y="9303"/>
                  </a:lnTo>
                  <a:lnTo>
                    <a:pt x="89560" y="14173"/>
                  </a:lnTo>
                  <a:lnTo>
                    <a:pt x="84997" y="16543"/>
                  </a:lnTo>
                  <a:lnTo>
                    <a:pt x="79292" y="18605"/>
                  </a:lnTo>
                  <a:lnTo>
                    <a:pt x="74334" y="20712"/>
                  </a:lnTo>
                  <a:lnTo>
                    <a:pt x="67620" y="23081"/>
                  </a:lnTo>
                  <a:lnTo>
                    <a:pt x="63364" y="24617"/>
                  </a:lnTo>
                  <a:lnTo>
                    <a:pt x="59151" y="25538"/>
                  </a:lnTo>
                  <a:lnTo>
                    <a:pt x="59107" y="25538"/>
                  </a:lnTo>
                  <a:lnTo>
                    <a:pt x="54017" y="27338"/>
                  </a:lnTo>
                  <a:lnTo>
                    <a:pt x="48664" y="28786"/>
                  </a:lnTo>
                  <a:lnTo>
                    <a:pt x="43661" y="30629"/>
                  </a:lnTo>
                  <a:lnTo>
                    <a:pt x="39010" y="31418"/>
                  </a:lnTo>
                  <a:lnTo>
                    <a:pt x="33920" y="32603"/>
                  </a:lnTo>
                  <a:lnTo>
                    <a:pt x="29795" y="32779"/>
                  </a:lnTo>
                  <a:lnTo>
                    <a:pt x="29707" y="32779"/>
                  </a:lnTo>
                  <a:lnTo>
                    <a:pt x="23169" y="35587"/>
                  </a:lnTo>
                  <a:lnTo>
                    <a:pt x="17508" y="37825"/>
                  </a:lnTo>
                  <a:lnTo>
                    <a:pt x="13603" y="37869"/>
                  </a:lnTo>
                  <a:lnTo>
                    <a:pt x="11892" y="36552"/>
                  </a:lnTo>
                  <a:lnTo>
                    <a:pt x="11848" y="36509"/>
                  </a:lnTo>
                  <a:lnTo>
                    <a:pt x="9785" y="35631"/>
                  </a:lnTo>
                  <a:lnTo>
                    <a:pt x="9654" y="35631"/>
                  </a:lnTo>
                  <a:lnTo>
                    <a:pt x="9610" y="35675"/>
                  </a:lnTo>
                  <a:lnTo>
                    <a:pt x="9566" y="35719"/>
                  </a:lnTo>
                  <a:lnTo>
                    <a:pt x="6802" y="42081"/>
                  </a:lnTo>
                  <a:lnTo>
                    <a:pt x="6802" y="42213"/>
                  </a:lnTo>
                  <a:lnTo>
                    <a:pt x="8337" y="50199"/>
                  </a:lnTo>
                  <a:lnTo>
                    <a:pt x="8864" y="55333"/>
                  </a:lnTo>
                  <a:lnTo>
                    <a:pt x="9478" y="61608"/>
                  </a:lnTo>
                  <a:lnTo>
                    <a:pt x="7284" y="64021"/>
                  </a:lnTo>
                  <a:lnTo>
                    <a:pt x="7240" y="64109"/>
                  </a:lnTo>
                  <a:lnTo>
                    <a:pt x="6758" y="67839"/>
                  </a:lnTo>
                  <a:lnTo>
                    <a:pt x="5266" y="69463"/>
                  </a:lnTo>
                  <a:lnTo>
                    <a:pt x="5222" y="69507"/>
                  </a:lnTo>
                  <a:lnTo>
                    <a:pt x="4432" y="72359"/>
                  </a:lnTo>
                  <a:lnTo>
                    <a:pt x="2984" y="76001"/>
                  </a:lnTo>
                  <a:lnTo>
                    <a:pt x="1755" y="79423"/>
                  </a:lnTo>
                  <a:lnTo>
                    <a:pt x="570" y="82539"/>
                  </a:lnTo>
                  <a:lnTo>
                    <a:pt x="570" y="82583"/>
                  </a:lnTo>
                  <a:lnTo>
                    <a:pt x="44" y="86181"/>
                  </a:lnTo>
                  <a:lnTo>
                    <a:pt x="44" y="86225"/>
                  </a:lnTo>
                  <a:lnTo>
                    <a:pt x="0" y="89340"/>
                  </a:lnTo>
                  <a:lnTo>
                    <a:pt x="132" y="92324"/>
                  </a:lnTo>
                  <a:lnTo>
                    <a:pt x="132" y="92368"/>
                  </a:lnTo>
                  <a:lnTo>
                    <a:pt x="176" y="92456"/>
                  </a:lnTo>
                  <a:lnTo>
                    <a:pt x="263" y="92500"/>
                  </a:lnTo>
                  <a:lnTo>
                    <a:pt x="307" y="92500"/>
                  </a:lnTo>
                  <a:lnTo>
                    <a:pt x="395" y="92456"/>
                  </a:lnTo>
                  <a:lnTo>
                    <a:pt x="439" y="92412"/>
                  </a:lnTo>
                  <a:lnTo>
                    <a:pt x="483" y="92368"/>
                  </a:lnTo>
                  <a:lnTo>
                    <a:pt x="483" y="92324"/>
                  </a:lnTo>
                  <a:lnTo>
                    <a:pt x="351" y="89340"/>
                  </a:lnTo>
                  <a:lnTo>
                    <a:pt x="395" y="86225"/>
                  </a:lnTo>
                  <a:lnTo>
                    <a:pt x="922" y="82627"/>
                  </a:lnTo>
                  <a:lnTo>
                    <a:pt x="2062" y="79555"/>
                  </a:lnTo>
                  <a:lnTo>
                    <a:pt x="3335" y="76132"/>
                  </a:lnTo>
                  <a:lnTo>
                    <a:pt x="4739" y="72490"/>
                  </a:lnTo>
                  <a:lnTo>
                    <a:pt x="4739" y="72447"/>
                  </a:lnTo>
                  <a:lnTo>
                    <a:pt x="5529" y="69638"/>
                  </a:lnTo>
                  <a:lnTo>
                    <a:pt x="7065" y="68015"/>
                  </a:lnTo>
                  <a:lnTo>
                    <a:pt x="7109" y="67927"/>
                  </a:lnTo>
                  <a:lnTo>
                    <a:pt x="7591" y="64241"/>
                  </a:lnTo>
                  <a:lnTo>
                    <a:pt x="9785" y="61784"/>
                  </a:lnTo>
                  <a:lnTo>
                    <a:pt x="9829" y="61740"/>
                  </a:lnTo>
                  <a:lnTo>
                    <a:pt x="9829" y="61652"/>
                  </a:lnTo>
                  <a:lnTo>
                    <a:pt x="9215" y="55289"/>
                  </a:lnTo>
                  <a:lnTo>
                    <a:pt x="8688" y="50155"/>
                  </a:lnTo>
                  <a:lnTo>
                    <a:pt x="7153" y="42169"/>
                  </a:lnTo>
                  <a:lnTo>
                    <a:pt x="9829" y="36026"/>
                  </a:lnTo>
                  <a:lnTo>
                    <a:pt x="11716" y="36816"/>
                  </a:lnTo>
                  <a:lnTo>
                    <a:pt x="13427" y="38220"/>
                  </a:lnTo>
                  <a:lnTo>
                    <a:pt x="13559" y="38220"/>
                  </a:lnTo>
                  <a:lnTo>
                    <a:pt x="17552" y="38176"/>
                  </a:lnTo>
                  <a:lnTo>
                    <a:pt x="17596" y="38176"/>
                  </a:lnTo>
                  <a:lnTo>
                    <a:pt x="23301" y="35938"/>
                  </a:lnTo>
                  <a:lnTo>
                    <a:pt x="29839" y="33130"/>
                  </a:lnTo>
                  <a:lnTo>
                    <a:pt x="33964" y="32954"/>
                  </a:lnTo>
                  <a:lnTo>
                    <a:pt x="34007" y="32954"/>
                  </a:lnTo>
                  <a:lnTo>
                    <a:pt x="39098" y="31769"/>
                  </a:lnTo>
                  <a:lnTo>
                    <a:pt x="43749" y="30980"/>
                  </a:lnTo>
                  <a:lnTo>
                    <a:pt x="43793" y="30980"/>
                  </a:lnTo>
                  <a:lnTo>
                    <a:pt x="48751" y="29137"/>
                  </a:lnTo>
                  <a:lnTo>
                    <a:pt x="54105" y="27645"/>
                  </a:lnTo>
                  <a:lnTo>
                    <a:pt x="59239" y="25889"/>
                  </a:lnTo>
                  <a:lnTo>
                    <a:pt x="63451" y="24968"/>
                  </a:lnTo>
                  <a:lnTo>
                    <a:pt x="63495" y="24968"/>
                  </a:lnTo>
                  <a:lnTo>
                    <a:pt x="67752" y="23432"/>
                  </a:lnTo>
                  <a:lnTo>
                    <a:pt x="74465" y="21063"/>
                  </a:lnTo>
                  <a:lnTo>
                    <a:pt x="79424" y="18956"/>
                  </a:lnTo>
                  <a:lnTo>
                    <a:pt x="85128" y="16850"/>
                  </a:lnTo>
                  <a:lnTo>
                    <a:pt x="89736" y="14437"/>
                  </a:lnTo>
                  <a:lnTo>
                    <a:pt x="89780" y="14437"/>
                  </a:lnTo>
                  <a:lnTo>
                    <a:pt x="96186" y="9566"/>
                  </a:lnTo>
                  <a:lnTo>
                    <a:pt x="98643" y="7723"/>
                  </a:lnTo>
                  <a:lnTo>
                    <a:pt x="100486" y="7372"/>
                  </a:lnTo>
                  <a:lnTo>
                    <a:pt x="100574" y="7328"/>
                  </a:lnTo>
                  <a:lnTo>
                    <a:pt x="104436" y="3072"/>
                  </a:lnTo>
                  <a:lnTo>
                    <a:pt x="106674" y="351"/>
                  </a:lnTo>
                  <a:lnTo>
                    <a:pt x="112334" y="1711"/>
                  </a:lnTo>
                  <a:lnTo>
                    <a:pt x="112949" y="3554"/>
                  </a:lnTo>
                  <a:lnTo>
                    <a:pt x="116547" y="18386"/>
                  </a:lnTo>
                  <a:lnTo>
                    <a:pt x="116371" y="30409"/>
                  </a:lnTo>
                  <a:lnTo>
                    <a:pt x="116371" y="30453"/>
                  </a:lnTo>
                  <a:lnTo>
                    <a:pt x="118741" y="38439"/>
                  </a:lnTo>
                  <a:lnTo>
                    <a:pt x="117600" y="42213"/>
                  </a:lnTo>
                  <a:lnTo>
                    <a:pt x="116942" y="44934"/>
                  </a:lnTo>
                  <a:lnTo>
                    <a:pt x="116942" y="44977"/>
                  </a:lnTo>
                  <a:lnTo>
                    <a:pt x="116810" y="48268"/>
                  </a:lnTo>
                  <a:lnTo>
                    <a:pt x="116810" y="48356"/>
                  </a:lnTo>
                  <a:lnTo>
                    <a:pt x="119926" y="54982"/>
                  </a:lnTo>
                  <a:lnTo>
                    <a:pt x="119662" y="55991"/>
                  </a:lnTo>
                  <a:lnTo>
                    <a:pt x="118697" y="56518"/>
                  </a:lnTo>
                  <a:lnTo>
                    <a:pt x="118653" y="56518"/>
                  </a:lnTo>
                  <a:lnTo>
                    <a:pt x="115889" y="58580"/>
                  </a:lnTo>
                  <a:lnTo>
                    <a:pt x="113519" y="60511"/>
                  </a:lnTo>
                  <a:lnTo>
                    <a:pt x="109614" y="64197"/>
                  </a:lnTo>
                  <a:lnTo>
                    <a:pt x="109570" y="64241"/>
                  </a:lnTo>
                  <a:lnTo>
                    <a:pt x="104304" y="75562"/>
                  </a:lnTo>
                  <a:lnTo>
                    <a:pt x="100750" y="78634"/>
                  </a:lnTo>
                  <a:lnTo>
                    <a:pt x="98468" y="80828"/>
                  </a:lnTo>
                  <a:lnTo>
                    <a:pt x="91184" y="82978"/>
                  </a:lnTo>
                  <a:lnTo>
                    <a:pt x="87805" y="83417"/>
                  </a:lnTo>
                  <a:lnTo>
                    <a:pt x="87761" y="83417"/>
                  </a:lnTo>
                  <a:lnTo>
                    <a:pt x="84163" y="84470"/>
                  </a:lnTo>
                  <a:lnTo>
                    <a:pt x="84075" y="84514"/>
                  </a:lnTo>
                  <a:lnTo>
                    <a:pt x="82846" y="86006"/>
                  </a:lnTo>
                  <a:lnTo>
                    <a:pt x="82846" y="86049"/>
                  </a:lnTo>
                  <a:lnTo>
                    <a:pt x="81311" y="88858"/>
                  </a:lnTo>
                  <a:lnTo>
                    <a:pt x="78853" y="91008"/>
                  </a:lnTo>
                  <a:lnTo>
                    <a:pt x="74202" y="91885"/>
                  </a:lnTo>
                  <a:lnTo>
                    <a:pt x="74158" y="91929"/>
                  </a:lnTo>
                  <a:lnTo>
                    <a:pt x="70560" y="93948"/>
                  </a:lnTo>
                  <a:lnTo>
                    <a:pt x="70516" y="93992"/>
                  </a:lnTo>
                  <a:lnTo>
                    <a:pt x="68629" y="96668"/>
                  </a:lnTo>
                  <a:lnTo>
                    <a:pt x="65207" y="97239"/>
                  </a:lnTo>
                  <a:lnTo>
                    <a:pt x="63671" y="96932"/>
                  </a:lnTo>
                  <a:lnTo>
                    <a:pt x="62003" y="96932"/>
                  </a:lnTo>
                  <a:lnTo>
                    <a:pt x="58098" y="97985"/>
                  </a:lnTo>
                  <a:lnTo>
                    <a:pt x="52481" y="99038"/>
                  </a:lnTo>
                  <a:lnTo>
                    <a:pt x="51252" y="98862"/>
                  </a:lnTo>
                  <a:lnTo>
                    <a:pt x="48005" y="98424"/>
                  </a:lnTo>
                  <a:lnTo>
                    <a:pt x="44451" y="97590"/>
                  </a:lnTo>
                  <a:lnTo>
                    <a:pt x="43398" y="95966"/>
                  </a:lnTo>
                  <a:lnTo>
                    <a:pt x="43398" y="95922"/>
                  </a:lnTo>
                  <a:lnTo>
                    <a:pt x="41160" y="93158"/>
                  </a:lnTo>
                  <a:lnTo>
                    <a:pt x="41160" y="92368"/>
                  </a:lnTo>
                  <a:lnTo>
                    <a:pt x="41160" y="90832"/>
                  </a:lnTo>
                  <a:lnTo>
                    <a:pt x="42038" y="88989"/>
                  </a:lnTo>
                  <a:lnTo>
                    <a:pt x="43617" y="86971"/>
                  </a:lnTo>
                  <a:lnTo>
                    <a:pt x="46645" y="85391"/>
                  </a:lnTo>
                  <a:lnTo>
                    <a:pt x="46689" y="85303"/>
                  </a:lnTo>
                  <a:lnTo>
                    <a:pt x="47215" y="84426"/>
                  </a:lnTo>
                  <a:lnTo>
                    <a:pt x="48005" y="82671"/>
                  </a:lnTo>
                  <a:lnTo>
                    <a:pt x="49015" y="80915"/>
                  </a:lnTo>
                  <a:lnTo>
                    <a:pt x="50550" y="78897"/>
                  </a:lnTo>
                  <a:lnTo>
                    <a:pt x="50550" y="78853"/>
                  </a:lnTo>
                  <a:lnTo>
                    <a:pt x="51296" y="77537"/>
                  </a:lnTo>
                  <a:lnTo>
                    <a:pt x="51296" y="77449"/>
                  </a:lnTo>
                  <a:lnTo>
                    <a:pt x="51428" y="76527"/>
                  </a:lnTo>
                  <a:lnTo>
                    <a:pt x="51428" y="76484"/>
                  </a:lnTo>
                  <a:lnTo>
                    <a:pt x="51340" y="75035"/>
                  </a:lnTo>
                  <a:lnTo>
                    <a:pt x="52042" y="70691"/>
                  </a:lnTo>
                  <a:lnTo>
                    <a:pt x="55684" y="63846"/>
                  </a:lnTo>
                  <a:lnTo>
                    <a:pt x="58405" y="60028"/>
                  </a:lnTo>
                  <a:lnTo>
                    <a:pt x="61213" y="58361"/>
                  </a:lnTo>
                  <a:lnTo>
                    <a:pt x="65163" y="56606"/>
                  </a:lnTo>
                  <a:lnTo>
                    <a:pt x="65207" y="56562"/>
                  </a:lnTo>
                  <a:lnTo>
                    <a:pt x="68761" y="52832"/>
                  </a:lnTo>
                  <a:lnTo>
                    <a:pt x="77844" y="45811"/>
                  </a:lnTo>
                  <a:lnTo>
                    <a:pt x="82452" y="41950"/>
                  </a:lnTo>
                  <a:lnTo>
                    <a:pt x="89121" y="38308"/>
                  </a:lnTo>
                  <a:lnTo>
                    <a:pt x="93553" y="38088"/>
                  </a:lnTo>
                  <a:lnTo>
                    <a:pt x="93597" y="38088"/>
                  </a:lnTo>
                  <a:lnTo>
                    <a:pt x="105708" y="31726"/>
                  </a:lnTo>
                  <a:lnTo>
                    <a:pt x="105796" y="31682"/>
                  </a:lnTo>
                  <a:lnTo>
                    <a:pt x="105796" y="31594"/>
                  </a:lnTo>
                  <a:lnTo>
                    <a:pt x="106454" y="27820"/>
                  </a:lnTo>
                  <a:lnTo>
                    <a:pt x="106454" y="27776"/>
                  </a:lnTo>
                  <a:lnTo>
                    <a:pt x="106235" y="24705"/>
                  </a:lnTo>
                  <a:lnTo>
                    <a:pt x="106410" y="21545"/>
                  </a:lnTo>
                  <a:lnTo>
                    <a:pt x="106366" y="21458"/>
                  </a:lnTo>
                  <a:lnTo>
                    <a:pt x="104875" y="19395"/>
                  </a:lnTo>
                  <a:lnTo>
                    <a:pt x="104787" y="19351"/>
                  </a:lnTo>
                  <a:lnTo>
                    <a:pt x="100574" y="18035"/>
                  </a:lnTo>
                  <a:lnTo>
                    <a:pt x="99126" y="17421"/>
                  </a:lnTo>
                  <a:lnTo>
                    <a:pt x="95089" y="15841"/>
                  </a:lnTo>
                  <a:lnTo>
                    <a:pt x="95001" y="15841"/>
                  </a:lnTo>
                  <a:lnTo>
                    <a:pt x="94958" y="15885"/>
                  </a:lnTo>
                  <a:lnTo>
                    <a:pt x="91447" y="18342"/>
                  </a:lnTo>
                  <a:lnTo>
                    <a:pt x="83461" y="23915"/>
                  </a:lnTo>
                  <a:lnTo>
                    <a:pt x="79687" y="25100"/>
                  </a:lnTo>
                  <a:lnTo>
                    <a:pt x="76352" y="24705"/>
                  </a:lnTo>
                  <a:lnTo>
                    <a:pt x="76264" y="24705"/>
                  </a:lnTo>
                  <a:lnTo>
                    <a:pt x="70823" y="26767"/>
                  </a:lnTo>
                  <a:lnTo>
                    <a:pt x="65119" y="28654"/>
                  </a:lnTo>
                  <a:lnTo>
                    <a:pt x="61126" y="30146"/>
                  </a:lnTo>
                  <a:lnTo>
                    <a:pt x="56518" y="31769"/>
                  </a:lnTo>
                  <a:lnTo>
                    <a:pt x="51428" y="33569"/>
                  </a:lnTo>
                  <a:lnTo>
                    <a:pt x="47435" y="35017"/>
                  </a:lnTo>
                  <a:lnTo>
                    <a:pt x="47391" y="35017"/>
                  </a:lnTo>
                  <a:lnTo>
                    <a:pt x="42784" y="37474"/>
                  </a:lnTo>
                  <a:lnTo>
                    <a:pt x="38922" y="38571"/>
                  </a:lnTo>
                  <a:lnTo>
                    <a:pt x="35236" y="39800"/>
                  </a:lnTo>
                  <a:lnTo>
                    <a:pt x="31594" y="40721"/>
                  </a:lnTo>
                  <a:lnTo>
                    <a:pt x="31550" y="40721"/>
                  </a:lnTo>
                  <a:lnTo>
                    <a:pt x="27381" y="43529"/>
                  </a:lnTo>
                  <a:lnTo>
                    <a:pt x="27338" y="43573"/>
                  </a:lnTo>
                  <a:lnTo>
                    <a:pt x="24398" y="47479"/>
                  </a:lnTo>
                  <a:lnTo>
                    <a:pt x="24354" y="47479"/>
                  </a:lnTo>
                  <a:lnTo>
                    <a:pt x="22730" y="50550"/>
                  </a:lnTo>
                  <a:lnTo>
                    <a:pt x="21589" y="53490"/>
                  </a:lnTo>
                  <a:lnTo>
                    <a:pt x="19659" y="56255"/>
                  </a:lnTo>
                  <a:lnTo>
                    <a:pt x="19615" y="56342"/>
                  </a:lnTo>
                  <a:lnTo>
                    <a:pt x="18167" y="68936"/>
                  </a:lnTo>
                  <a:lnTo>
                    <a:pt x="18167" y="68980"/>
                  </a:lnTo>
                  <a:lnTo>
                    <a:pt x="18562" y="76176"/>
                  </a:lnTo>
                  <a:lnTo>
                    <a:pt x="18210" y="77975"/>
                  </a:lnTo>
                  <a:lnTo>
                    <a:pt x="17552" y="80301"/>
                  </a:lnTo>
                  <a:lnTo>
                    <a:pt x="16367" y="82012"/>
                  </a:lnTo>
                  <a:lnTo>
                    <a:pt x="14919" y="83987"/>
                  </a:lnTo>
                  <a:lnTo>
                    <a:pt x="13427" y="84557"/>
                  </a:lnTo>
                  <a:lnTo>
                    <a:pt x="13340" y="84601"/>
                  </a:lnTo>
                  <a:lnTo>
                    <a:pt x="13296" y="84645"/>
                  </a:lnTo>
                  <a:lnTo>
                    <a:pt x="12330" y="86795"/>
                  </a:lnTo>
                  <a:lnTo>
                    <a:pt x="12330" y="86839"/>
                  </a:lnTo>
                  <a:lnTo>
                    <a:pt x="11716" y="89209"/>
                  </a:lnTo>
                  <a:lnTo>
                    <a:pt x="11716" y="89253"/>
                  </a:lnTo>
                  <a:lnTo>
                    <a:pt x="12418" y="95571"/>
                  </a:lnTo>
                  <a:lnTo>
                    <a:pt x="13559" y="102505"/>
                  </a:lnTo>
                  <a:lnTo>
                    <a:pt x="13603" y="102592"/>
                  </a:lnTo>
                  <a:lnTo>
                    <a:pt x="13735" y="102636"/>
                  </a:lnTo>
                  <a:lnTo>
                    <a:pt x="13822" y="102636"/>
                  </a:lnTo>
                  <a:lnTo>
                    <a:pt x="13866" y="102548"/>
                  </a:lnTo>
                  <a:lnTo>
                    <a:pt x="13910" y="102505"/>
                  </a:lnTo>
                  <a:lnTo>
                    <a:pt x="13910" y="102417"/>
                  </a:lnTo>
                  <a:lnTo>
                    <a:pt x="12769" y="95484"/>
                  </a:lnTo>
                  <a:lnTo>
                    <a:pt x="12067" y="89253"/>
                  </a:lnTo>
                  <a:lnTo>
                    <a:pt x="12682" y="86927"/>
                  </a:lnTo>
                  <a:lnTo>
                    <a:pt x="13603" y="84865"/>
                  </a:lnTo>
                  <a:lnTo>
                    <a:pt x="15095" y="84294"/>
                  </a:lnTo>
                  <a:lnTo>
                    <a:pt x="15183" y="84250"/>
                  </a:lnTo>
                  <a:lnTo>
                    <a:pt x="16675" y="82188"/>
                  </a:lnTo>
                  <a:lnTo>
                    <a:pt x="17859" y="80477"/>
                  </a:lnTo>
                  <a:lnTo>
                    <a:pt x="17859" y="80433"/>
                  </a:lnTo>
                  <a:lnTo>
                    <a:pt x="18562" y="78063"/>
                  </a:lnTo>
                  <a:lnTo>
                    <a:pt x="18913" y="76220"/>
                  </a:lnTo>
                  <a:lnTo>
                    <a:pt x="18913" y="76176"/>
                  </a:lnTo>
                  <a:lnTo>
                    <a:pt x="18518" y="68980"/>
                  </a:lnTo>
                  <a:lnTo>
                    <a:pt x="19966" y="56430"/>
                  </a:lnTo>
                  <a:lnTo>
                    <a:pt x="21853" y="53666"/>
                  </a:lnTo>
                  <a:lnTo>
                    <a:pt x="21896" y="53622"/>
                  </a:lnTo>
                  <a:lnTo>
                    <a:pt x="23081" y="50682"/>
                  </a:lnTo>
                  <a:lnTo>
                    <a:pt x="24661" y="47654"/>
                  </a:lnTo>
                  <a:lnTo>
                    <a:pt x="27601" y="43837"/>
                  </a:lnTo>
                  <a:lnTo>
                    <a:pt x="31726" y="41072"/>
                  </a:lnTo>
                  <a:lnTo>
                    <a:pt x="35324" y="40107"/>
                  </a:lnTo>
                  <a:lnTo>
                    <a:pt x="39054" y="38922"/>
                  </a:lnTo>
                  <a:lnTo>
                    <a:pt x="42871" y="37825"/>
                  </a:lnTo>
                  <a:lnTo>
                    <a:pt x="42915" y="37781"/>
                  </a:lnTo>
                  <a:lnTo>
                    <a:pt x="47567" y="35368"/>
                  </a:lnTo>
                  <a:lnTo>
                    <a:pt x="51560" y="33920"/>
                  </a:lnTo>
                  <a:lnTo>
                    <a:pt x="56650" y="32077"/>
                  </a:lnTo>
                  <a:lnTo>
                    <a:pt x="61213" y="30453"/>
                  </a:lnTo>
                  <a:lnTo>
                    <a:pt x="65250" y="29005"/>
                  </a:lnTo>
                  <a:lnTo>
                    <a:pt x="70911" y="27074"/>
                  </a:lnTo>
                  <a:lnTo>
                    <a:pt x="76352" y="25056"/>
                  </a:lnTo>
                  <a:lnTo>
                    <a:pt x="79687" y="25451"/>
                  </a:lnTo>
                  <a:lnTo>
                    <a:pt x="79731" y="25451"/>
                  </a:lnTo>
                  <a:lnTo>
                    <a:pt x="83592" y="24266"/>
                  </a:lnTo>
                  <a:lnTo>
                    <a:pt x="83680" y="24222"/>
                  </a:lnTo>
                  <a:lnTo>
                    <a:pt x="91623" y="18649"/>
                  </a:lnTo>
                  <a:lnTo>
                    <a:pt x="95045" y="16236"/>
                  </a:lnTo>
                  <a:lnTo>
                    <a:pt x="98995" y="17772"/>
                  </a:lnTo>
                  <a:lnTo>
                    <a:pt x="100443" y="18342"/>
                  </a:lnTo>
                  <a:lnTo>
                    <a:pt x="104655" y="19658"/>
                  </a:lnTo>
                  <a:lnTo>
                    <a:pt x="106059" y="21589"/>
                  </a:lnTo>
                  <a:lnTo>
                    <a:pt x="105884" y="24705"/>
                  </a:lnTo>
                  <a:lnTo>
                    <a:pt x="106103" y="27776"/>
                  </a:lnTo>
                  <a:lnTo>
                    <a:pt x="105489" y="31462"/>
                  </a:lnTo>
                  <a:lnTo>
                    <a:pt x="93466" y="37737"/>
                  </a:lnTo>
                  <a:lnTo>
                    <a:pt x="89078" y="37957"/>
                  </a:lnTo>
                  <a:lnTo>
                    <a:pt x="88990" y="38000"/>
                  </a:lnTo>
                  <a:lnTo>
                    <a:pt x="82276" y="41643"/>
                  </a:lnTo>
                  <a:lnTo>
                    <a:pt x="82276" y="41686"/>
                  </a:lnTo>
                  <a:lnTo>
                    <a:pt x="77625" y="45504"/>
                  </a:lnTo>
                  <a:lnTo>
                    <a:pt x="68541" y="52569"/>
                  </a:lnTo>
                  <a:lnTo>
                    <a:pt x="68498" y="52569"/>
                  </a:lnTo>
                  <a:lnTo>
                    <a:pt x="64987" y="56299"/>
                  </a:lnTo>
                  <a:lnTo>
                    <a:pt x="61082" y="58010"/>
                  </a:lnTo>
                  <a:lnTo>
                    <a:pt x="61038" y="58054"/>
                  </a:lnTo>
                  <a:lnTo>
                    <a:pt x="58186" y="59765"/>
                  </a:lnTo>
                  <a:lnTo>
                    <a:pt x="58142" y="59809"/>
                  </a:lnTo>
                  <a:lnTo>
                    <a:pt x="55377" y="63670"/>
                  </a:lnTo>
                  <a:lnTo>
                    <a:pt x="51735" y="70560"/>
                  </a:lnTo>
                  <a:lnTo>
                    <a:pt x="51691" y="70604"/>
                  </a:lnTo>
                  <a:lnTo>
                    <a:pt x="50989" y="74992"/>
                  </a:lnTo>
                  <a:lnTo>
                    <a:pt x="50989" y="75035"/>
                  </a:lnTo>
                  <a:lnTo>
                    <a:pt x="51077" y="76484"/>
                  </a:lnTo>
                  <a:lnTo>
                    <a:pt x="50945" y="77361"/>
                  </a:lnTo>
                  <a:lnTo>
                    <a:pt x="50243" y="78678"/>
                  </a:lnTo>
                  <a:lnTo>
                    <a:pt x="48707" y="80696"/>
                  </a:lnTo>
                  <a:lnTo>
                    <a:pt x="48707" y="80740"/>
                  </a:lnTo>
                  <a:lnTo>
                    <a:pt x="47698" y="82495"/>
                  </a:lnTo>
                  <a:lnTo>
                    <a:pt x="46908" y="84250"/>
                  </a:lnTo>
                  <a:lnTo>
                    <a:pt x="46426" y="85084"/>
                  </a:lnTo>
                  <a:lnTo>
                    <a:pt x="43442" y="86708"/>
                  </a:lnTo>
                  <a:lnTo>
                    <a:pt x="43354" y="86752"/>
                  </a:lnTo>
                  <a:lnTo>
                    <a:pt x="41774" y="88814"/>
                  </a:lnTo>
                  <a:lnTo>
                    <a:pt x="41730" y="88814"/>
                  </a:lnTo>
                  <a:lnTo>
                    <a:pt x="40809" y="90745"/>
                  </a:lnTo>
                  <a:lnTo>
                    <a:pt x="40809" y="90832"/>
                  </a:lnTo>
                  <a:lnTo>
                    <a:pt x="40809" y="92368"/>
                  </a:lnTo>
                  <a:lnTo>
                    <a:pt x="40809" y="93202"/>
                  </a:lnTo>
                  <a:lnTo>
                    <a:pt x="40853" y="93334"/>
                  </a:lnTo>
                  <a:lnTo>
                    <a:pt x="43091" y="96142"/>
                  </a:lnTo>
                  <a:lnTo>
                    <a:pt x="44188" y="97809"/>
                  </a:lnTo>
                  <a:lnTo>
                    <a:pt x="44275" y="97897"/>
                  </a:lnTo>
                  <a:lnTo>
                    <a:pt x="47918" y="98731"/>
                  </a:lnTo>
                  <a:lnTo>
                    <a:pt x="51209" y="99170"/>
                  </a:lnTo>
                  <a:lnTo>
                    <a:pt x="52437" y="99389"/>
                  </a:lnTo>
                  <a:lnTo>
                    <a:pt x="52481" y="99389"/>
                  </a:lnTo>
                  <a:lnTo>
                    <a:pt x="58186" y="98292"/>
                  </a:lnTo>
                  <a:lnTo>
                    <a:pt x="62091" y="97283"/>
                  </a:lnTo>
                  <a:lnTo>
                    <a:pt x="63627" y="97283"/>
                  </a:lnTo>
                  <a:lnTo>
                    <a:pt x="65163" y="97590"/>
                  </a:lnTo>
                  <a:lnTo>
                    <a:pt x="65250" y="97590"/>
                  </a:lnTo>
                  <a:lnTo>
                    <a:pt x="68761" y="97019"/>
                  </a:lnTo>
                  <a:lnTo>
                    <a:pt x="68805" y="96976"/>
                  </a:lnTo>
                  <a:lnTo>
                    <a:pt x="68892" y="96932"/>
                  </a:lnTo>
                  <a:lnTo>
                    <a:pt x="70779" y="94211"/>
                  </a:lnTo>
                  <a:lnTo>
                    <a:pt x="74334" y="92237"/>
                  </a:lnTo>
                  <a:lnTo>
                    <a:pt x="78941" y="91359"/>
                  </a:lnTo>
                  <a:lnTo>
                    <a:pt x="79029" y="91315"/>
                  </a:lnTo>
                  <a:lnTo>
                    <a:pt x="81574" y="89121"/>
                  </a:lnTo>
                  <a:lnTo>
                    <a:pt x="81618" y="89077"/>
                  </a:lnTo>
                  <a:lnTo>
                    <a:pt x="83110" y="86225"/>
                  </a:lnTo>
                  <a:lnTo>
                    <a:pt x="84295" y="84777"/>
                  </a:lnTo>
                  <a:lnTo>
                    <a:pt x="87849" y="83768"/>
                  </a:lnTo>
                  <a:lnTo>
                    <a:pt x="91228" y="83329"/>
                  </a:lnTo>
                  <a:lnTo>
                    <a:pt x="91272" y="83285"/>
                  </a:lnTo>
                  <a:lnTo>
                    <a:pt x="98600" y="81135"/>
                  </a:lnTo>
                  <a:lnTo>
                    <a:pt x="98643" y="81091"/>
                  </a:lnTo>
                  <a:lnTo>
                    <a:pt x="100969" y="78897"/>
                  </a:lnTo>
                  <a:lnTo>
                    <a:pt x="104567" y="75781"/>
                  </a:lnTo>
                  <a:lnTo>
                    <a:pt x="104611" y="75738"/>
                  </a:lnTo>
                  <a:lnTo>
                    <a:pt x="109877" y="64416"/>
                  </a:lnTo>
                  <a:lnTo>
                    <a:pt x="113738" y="60774"/>
                  </a:lnTo>
                  <a:lnTo>
                    <a:pt x="116064" y="58844"/>
                  </a:lnTo>
                  <a:lnTo>
                    <a:pt x="118872" y="56825"/>
                  </a:lnTo>
                  <a:lnTo>
                    <a:pt x="119882" y="56255"/>
                  </a:lnTo>
                  <a:lnTo>
                    <a:pt x="119926" y="56211"/>
                  </a:lnTo>
                  <a:lnTo>
                    <a:pt x="119969" y="56167"/>
                  </a:lnTo>
                  <a:lnTo>
                    <a:pt x="120277" y="54982"/>
                  </a:lnTo>
                  <a:lnTo>
                    <a:pt x="120277" y="54894"/>
                  </a:lnTo>
                  <a:lnTo>
                    <a:pt x="117161" y="48225"/>
                  </a:lnTo>
                  <a:lnTo>
                    <a:pt x="117293" y="44977"/>
                  </a:lnTo>
                  <a:lnTo>
                    <a:pt x="117907" y="42301"/>
                  </a:lnTo>
                  <a:lnTo>
                    <a:pt x="119092" y="38483"/>
                  </a:lnTo>
                  <a:lnTo>
                    <a:pt x="119136" y="38395"/>
                  </a:lnTo>
                  <a:lnTo>
                    <a:pt x="116722" y="30409"/>
                  </a:lnTo>
                  <a:lnTo>
                    <a:pt x="116898" y="18342"/>
                  </a:lnTo>
                  <a:lnTo>
                    <a:pt x="116898" y="18298"/>
                  </a:lnTo>
                  <a:lnTo>
                    <a:pt x="113300" y="3467"/>
                  </a:lnTo>
                  <a:lnTo>
                    <a:pt x="112597" y="1536"/>
                  </a:lnTo>
                  <a:lnTo>
                    <a:pt x="112554" y="1448"/>
                  </a:lnTo>
                  <a:lnTo>
                    <a:pt x="112510" y="1404"/>
                  </a:lnTo>
                  <a:lnTo>
                    <a:pt x="106674"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 name="Google Shape;719;p7"/>
            <p:cNvSpPr/>
            <p:nvPr/>
          </p:nvSpPr>
          <p:spPr>
            <a:xfrm>
              <a:off x="4836800" y="3535975"/>
              <a:ext cx="125075" cy="1464550"/>
            </a:xfrm>
            <a:custGeom>
              <a:rect b="b" l="l" r="r" t="t"/>
              <a:pathLst>
                <a:path extrusionOk="0" h="58582" w="5003">
                  <a:moveTo>
                    <a:pt x="2106" y="1"/>
                  </a:moveTo>
                  <a:lnTo>
                    <a:pt x="2063" y="45"/>
                  </a:lnTo>
                  <a:lnTo>
                    <a:pt x="2019" y="133"/>
                  </a:lnTo>
                  <a:lnTo>
                    <a:pt x="2019" y="220"/>
                  </a:lnTo>
                  <a:lnTo>
                    <a:pt x="2019" y="308"/>
                  </a:lnTo>
                  <a:lnTo>
                    <a:pt x="2721" y="2985"/>
                  </a:lnTo>
                  <a:lnTo>
                    <a:pt x="3335" y="5837"/>
                  </a:lnTo>
                  <a:lnTo>
                    <a:pt x="4257" y="9435"/>
                  </a:lnTo>
                  <a:lnTo>
                    <a:pt x="4564" y="11717"/>
                  </a:lnTo>
                  <a:lnTo>
                    <a:pt x="4652" y="14394"/>
                  </a:lnTo>
                  <a:lnTo>
                    <a:pt x="4520" y="17070"/>
                  </a:lnTo>
                  <a:lnTo>
                    <a:pt x="4388" y="19221"/>
                  </a:lnTo>
                  <a:lnTo>
                    <a:pt x="4300" y="20537"/>
                  </a:lnTo>
                  <a:lnTo>
                    <a:pt x="3993" y="24223"/>
                  </a:lnTo>
                  <a:lnTo>
                    <a:pt x="4037" y="26505"/>
                  </a:lnTo>
                  <a:lnTo>
                    <a:pt x="3598" y="30893"/>
                  </a:lnTo>
                  <a:lnTo>
                    <a:pt x="3247" y="33613"/>
                  </a:lnTo>
                  <a:lnTo>
                    <a:pt x="2896" y="36071"/>
                  </a:lnTo>
                  <a:lnTo>
                    <a:pt x="2414" y="38572"/>
                  </a:lnTo>
                  <a:lnTo>
                    <a:pt x="1799" y="40634"/>
                  </a:lnTo>
                  <a:lnTo>
                    <a:pt x="132" y="46646"/>
                  </a:lnTo>
                  <a:lnTo>
                    <a:pt x="132" y="46690"/>
                  </a:lnTo>
                  <a:lnTo>
                    <a:pt x="0" y="49015"/>
                  </a:lnTo>
                  <a:lnTo>
                    <a:pt x="0" y="50419"/>
                  </a:lnTo>
                  <a:lnTo>
                    <a:pt x="0" y="50463"/>
                  </a:lnTo>
                  <a:lnTo>
                    <a:pt x="527" y="52789"/>
                  </a:lnTo>
                  <a:lnTo>
                    <a:pt x="1317" y="55466"/>
                  </a:lnTo>
                  <a:lnTo>
                    <a:pt x="2106" y="57528"/>
                  </a:lnTo>
                  <a:lnTo>
                    <a:pt x="2150" y="57572"/>
                  </a:lnTo>
                  <a:lnTo>
                    <a:pt x="2809" y="58493"/>
                  </a:lnTo>
                  <a:lnTo>
                    <a:pt x="2896" y="58537"/>
                  </a:lnTo>
                  <a:lnTo>
                    <a:pt x="2940" y="58581"/>
                  </a:lnTo>
                  <a:lnTo>
                    <a:pt x="3072" y="58537"/>
                  </a:lnTo>
                  <a:lnTo>
                    <a:pt x="3116" y="58493"/>
                  </a:lnTo>
                  <a:lnTo>
                    <a:pt x="3116" y="58406"/>
                  </a:lnTo>
                  <a:lnTo>
                    <a:pt x="3116" y="58362"/>
                  </a:lnTo>
                  <a:lnTo>
                    <a:pt x="3116" y="58274"/>
                  </a:lnTo>
                  <a:lnTo>
                    <a:pt x="2457" y="57353"/>
                  </a:lnTo>
                  <a:lnTo>
                    <a:pt x="1668" y="55334"/>
                  </a:lnTo>
                  <a:lnTo>
                    <a:pt x="878" y="52701"/>
                  </a:lnTo>
                  <a:lnTo>
                    <a:pt x="351" y="50419"/>
                  </a:lnTo>
                  <a:lnTo>
                    <a:pt x="351" y="49015"/>
                  </a:lnTo>
                  <a:lnTo>
                    <a:pt x="483" y="46734"/>
                  </a:lnTo>
                  <a:lnTo>
                    <a:pt x="2106" y="40722"/>
                  </a:lnTo>
                  <a:lnTo>
                    <a:pt x="2765" y="38660"/>
                  </a:lnTo>
                  <a:lnTo>
                    <a:pt x="3247" y="36114"/>
                  </a:lnTo>
                  <a:lnTo>
                    <a:pt x="3598" y="33657"/>
                  </a:lnTo>
                  <a:lnTo>
                    <a:pt x="3949" y="30937"/>
                  </a:lnTo>
                  <a:lnTo>
                    <a:pt x="4388" y="26549"/>
                  </a:lnTo>
                  <a:lnTo>
                    <a:pt x="4388" y="26505"/>
                  </a:lnTo>
                  <a:lnTo>
                    <a:pt x="4344" y="24223"/>
                  </a:lnTo>
                  <a:lnTo>
                    <a:pt x="4652" y="20581"/>
                  </a:lnTo>
                  <a:lnTo>
                    <a:pt x="4739" y="19221"/>
                  </a:lnTo>
                  <a:lnTo>
                    <a:pt x="4871" y="17070"/>
                  </a:lnTo>
                  <a:lnTo>
                    <a:pt x="5003" y="14394"/>
                  </a:lnTo>
                  <a:lnTo>
                    <a:pt x="4915" y="11717"/>
                  </a:lnTo>
                  <a:lnTo>
                    <a:pt x="4915" y="11673"/>
                  </a:lnTo>
                  <a:lnTo>
                    <a:pt x="4608" y="9391"/>
                  </a:lnTo>
                  <a:lnTo>
                    <a:pt x="4608" y="9347"/>
                  </a:lnTo>
                  <a:lnTo>
                    <a:pt x="3686" y="5749"/>
                  </a:lnTo>
                  <a:lnTo>
                    <a:pt x="3072" y="2897"/>
                  </a:lnTo>
                  <a:lnTo>
                    <a:pt x="2370" y="264"/>
                  </a:lnTo>
                  <a:lnTo>
                    <a:pt x="2370" y="177"/>
                  </a:lnTo>
                  <a:lnTo>
                    <a:pt x="2370" y="133"/>
                  </a:lnTo>
                  <a:lnTo>
                    <a:pt x="2370" y="45"/>
                  </a:lnTo>
                  <a:lnTo>
                    <a:pt x="2326"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 name="Google Shape;720;p7"/>
            <p:cNvSpPr/>
            <p:nvPr/>
          </p:nvSpPr>
          <p:spPr>
            <a:xfrm>
              <a:off x="4802775" y="3543675"/>
              <a:ext cx="129475" cy="1510600"/>
            </a:xfrm>
            <a:custGeom>
              <a:rect b="b" l="l" r="r" t="t"/>
              <a:pathLst>
                <a:path extrusionOk="0" h="60424" w="5179">
                  <a:moveTo>
                    <a:pt x="2853" y="0"/>
                  </a:moveTo>
                  <a:lnTo>
                    <a:pt x="2809" y="44"/>
                  </a:lnTo>
                  <a:lnTo>
                    <a:pt x="2765" y="88"/>
                  </a:lnTo>
                  <a:lnTo>
                    <a:pt x="2634" y="439"/>
                  </a:lnTo>
                  <a:lnTo>
                    <a:pt x="2634" y="527"/>
                  </a:lnTo>
                  <a:lnTo>
                    <a:pt x="3424" y="5046"/>
                  </a:lnTo>
                  <a:lnTo>
                    <a:pt x="4126" y="8030"/>
                  </a:lnTo>
                  <a:lnTo>
                    <a:pt x="4652" y="11058"/>
                  </a:lnTo>
                  <a:lnTo>
                    <a:pt x="4740" y="12857"/>
                  </a:lnTo>
                  <a:lnTo>
                    <a:pt x="4521" y="16324"/>
                  </a:lnTo>
                  <a:lnTo>
                    <a:pt x="4389" y="20273"/>
                  </a:lnTo>
                  <a:lnTo>
                    <a:pt x="4038" y="22730"/>
                  </a:lnTo>
                  <a:lnTo>
                    <a:pt x="3950" y="25012"/>
                  </a:lnTo>
                  <a:lnTo>
                    <a:pt x="4038" y="27338"/>
                  </a:lnTo>
                  <a:lnTo>
                    <a:pt x="3424" y="33525"/>
                  </a:lnTo>
                  <a:lnTo>
                    <a:pt x="2897" y="36903"/>
                  </a:lnTo>
                  <a:lnTo>
                    <a:pt x="2546" y="38264"/>
                  </a:lnTo>
                  <a:lnTo>
                    <a:pt x="1405" y="42520"/>
                  </a:lnTo>
                  <a:lnTo>
                    <a:pt x="1361" y="42520"/>
                  </a:lnTo>
                  <a:lnTo>
                    <a:pt x="966" y="45109"/>
                  </a:lnTo>
                  <a:lnTo>
                    <a:pt x="308" y="47259"/>
                  </a:lnTo>
                  <a:lnTo>
                    <a:pt x="45" y="48444"/>
                  </a:lnTo>
                  <a:lnTo>
                    <a:pt x="1" y="48488"/>
                  </a:lnTo>
                  <a:lnTo>
                    <a:pt x="264" y="50243"/>
                  </a:lnTo>
                  <a:lnTo>
                    <a:pt x="1054" y="53315"/>
                  </a:lnTo>
                  <a:lnTo>
                    <a:pt x="1800" y="55597"/>
                  </a:lnTo>
                  <a:lnTo>
                    <a:pt x="2765" y="58229"/>
                  </a:lnTo>
                  <a:lnTo>
                    <a:pt x="2809" y="58273"/>
                  </a:lnTo>
                  <a:lnTo>
                    <a:pt x="3687" y="59414"/>
                  </a:lnTo>
                  <a:lnTo>
                    <a:pt x="3687" y="59458"/>
                  </a:lnTo>
                  <a:lnTo>
                    <a:pt x="4916" y="60379"/>
                  </a:lnTo>
                  <a:lnTo>
                    <a:pt x="5003" y="60423"/>
                  </a:lnTo>
                  <a:lnTo>
                    <a:pt x="5091" y="60379"/>
                  </a:lnTo>
                  <a:lnTo>
                    <a:pt x="5135" y="60336"/>
                  </a:lnTo>
                  <a:lnTo>
                    <a:pt x="5179" y="60248"/>
                  </a:lnTo>
                  <a:lnTo>
                    <a:pt x="5179" y="60204"/>
                  </a:lnTo>
                  <a:lnTo>
                    <a:pt x="5179" y="60160"/>
                  </a:lnTo>
                  <a:lnTo>
                    <a:pt x="5135" y="60072"/>
                  </a:lnTo>
                  <a:lnTo>
                    <a:pt x="3950" y="59195"/>
                  </a:lnTo>
                  <a:lnTo>
                    <a:pt x="3073" y="58054"/>
                  </a:lnTo>
                  <a:lnTo>
                    <a:pt x="2107" y="55465"/>
                  </a:lnTo>
                  <a:lnTo>
                    <a:pt x="1405" y="53183"/>
                  </a:lnTo>
                  <a:lnTo>
                    <a:pt x="615" y="50155"/>
                  </a:lnTo>
                  <a:lnTo>
                    <a:pt x="352" y="48488"/>
                  </a:lnTo>
                  <a:lnTo>
                    <a:pt x="659" y="47347"/>
                  </a:lnTo>
                  <a:lnTo>
                    <a:pt x="1317" y="45197"/>
                  </a:lnTo>
                  <a:lnTo>
                    <a:pt x="1317" y="45153"/>
                  </a:lnTo>
                  <a:lnTo>
                    <a:pt x="1712" y="42564"/>
                  </a:lnTo>
                  <a:lnTo>
                    <a:pt x="2897" y="38352"/>
                  </a:lnTo>
                  <a:lnTo>
                    <a:pt x="3248" y="36991"/>
                  </a:lnTo>
                  <a:lnTo>
                    <a:pt x="3248" y="36947"/>
                  </a:lnTo>
                  <a:lnTo>
                    <a:pt x="3775" y="33569"/>
                  </a:lnTo>
                  <a:lnTo>
                    <a:pt x="4389" y="27338"/>
                  </a:lnTo>
                  <a:lnTo>
                    <a:pt x="4301" y="25012"/>
                  </a:lnTo>
                  <a:lnTo>
                    <a:pt x="4389" y="22730"/>
                  </a:lnTo>
                  <a:lnTo>
                    <a:pt x="4696" y="20317"/>
                  </a:lnTo>
                  <a:lnTo>
                    <a:pt x="4872" y="16368"/>
                  </a:lnTo>
                  <a:lnTo>
                    <a:pt x="5091" y="12857"/>
                  </a:lnTo>
                  <a:lnTo>
                    <a:pt x="5003" y="11014"/>
                  </a:lnTo>
                  <a:lnTo>
                    <a:pt x="4477" y="7942"/>
                  </a:lnTo>
                  <a:lnTo>
                    <a:pt x="3775" y="4959"/>
                  </a:lnTo>
                  <a:lnTo>
                    <a:pt x="2985" y="483"/>
                  </a:lnTo>
                  <a:lnTo>
                    <a:pt x="3073" y="220"/>
                  </a:lnTo>
                  <a:lnTo>
                    <a:pt x="3116" y="132"/>
                  </a:lnTo>
                  <a:lnTo>
                    <a:pt x="3073" y="88"/>
                  </a:lnTo>
                  <a:lnTo>
                    <a:pt x="3029" y="44"/>
                  </a:lnTo>
                  <a:lnTo>
                    <a:pt x="2985"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 name="Google Shape;721;p7"/>
            <p:cNvSpPr/>
            <p:nvPr/>
          </p:nvSpPr>
          <p:spPr>
            <a:xfrm>
              <a:off x="4766575" y="3551350"/>
              <a:ext cx="129475" cy="1474400"/>
            </a:xfrm>
            <a:custGeom>
              <a:rect b="b" l="l" r="r" t="t"/>
              <a:pathLst>
                <a:path extrusionOk="0" h="58976" w="5179">
                  <a:moveTo>
                    <a:pt x="3687" y="0"/>
                  </a:moveTo>
                  <a:lnTo>
                    <a:pt x="3643" y="44"/>
                  </a:lnTo>
                  <a:lnTo>
                    <a:pt x="3555" y="88"/>
                  </a:lnTo>
                  <a:lnTo>
                    <a:pt x="3555" y="132"/>
                  </a:lnTo>
                  <a:lnTo>
                    <a:pt x="3336" y="878"/>
                  </a:lnTo>
                  <a:lnTo>
                    <a:pt x="3336" y="966"/>
                  </a:lnTo>
                  <a:lnTo>
                    <a:pt x="3994" y="5749"/>
                  </a:lnTo>
                  <a:lnTo>
                    <a:pt x="4521" y="8513"/>
                  </a:lnTo>
                  <a:lnTo>
                    <a:pt x="4828" y="10356"/>
                  </a:lnTo>
                  <a:lnTo>
                    <a:pt x="4740" y="13472"/>
                  </a:lnTo>
                  <a:lnTo>
                    <a:pt x="4608" y="15973"/>
                  </a:lnTo>
                  <a:lnTo>
                    <a:pt x="4608" y="18123"/>
                  </a:lnTo>
                  <a:lnTo>
                    <a:pt x="4477" y="19834"/>
                  </a:lnTo>
                  <a:lnTo>
                    <a:pt x="4082" y="21984"/>
                  </a:lnTo>
                  <a:lnTo>
                    <a:pt x="4082" y="22028"/>
                  </a:lnTo>
                  <a:lnTo>
                    <a:pt x="3994" y="25495"/>
                  </a:lnTo>
                  <a:lnTo>
                    <a:pt x="4169" y="28128"/>
                  </a:lnTo>
                  <a:lnTo>
                    <a:pt x="4082" y="29971"/>
                  </a:lnTo>
                  <a:lnTo>
                    <a:pt x="3687" y="33437"/>
                  </a:lnTo>
                  <a:lnTo>
                    <a:pt x="3248" y="36158"/>
                  </a:lnTo>
                  <a:lnTo>
                    <a:pt x="2678" y="38220"/>
                  </a:lnTo>
                  <a:lnTo>
                    <a:pt x="2063" y="40370"/>
                  </a:lnTo>
                  <a:lnTo>
                    <a:pt x="1712" y="41467"/>
                  </a:lnTo>
                  <a:lnTo>
                    <a:pt x="1712" y="41511"/>
                  </a:lnTo>
                  <a:lnTo>
                    <a:pt x="1624" y="44012"/>
                  </a:lnTo>
                  <a:lnTo>
                    <a:pt x="1537" y="44934"/>
                  </a:lnTo>
                  <a:lnTo>
                    <a:pt x="791" y="47259"/>
                  </a:lnTo>
                  <a:lnTo>
                    <a:pt x="1" y="49278"/>
                  </a:lnTo>
                  <a:lnTo>
                    <a:pt x="1" y="49366"/>
                  </a:lnTo>
                  <a:lnTo>
                    <a:pt x="45" y="49453"/>
                  </a:lnTo>
                  <a:lnTo>
                    <a:pt x="352" y="49673"/>
                  </a:lnTo>
                  <a:lnTo>
                    <a:pt x="1888" y="54324"/>
                  </a:lnTo>
                  <a:lnTo>
                    <a:pt x="2809" y="57308"/>
                  </a:lnTo>
                  <a:lnTo>
                    <a:pt x="2853" y="57308"/>
                  </a:lnTo>
                  <a:lnTo>
                    <a:pt x="3511" y="58888"/>
                  </a:lnTo>
                  <a:lnTo>
                    <a:pt x="3599" y="58975"/>
                  </a:lnTo>
                  <a:lnTo>
                    <a:pt x="3775" y="58975"/>
                  </a:lnTo>
                  <a:lnTo>
                    <a:pt x="3818" y="58932"/>
                  </a:lnTo>
                  <a:lnTo>
                    <a:pt x="3862" y="58888"/>
                  </a:lnTo>
                  <a:lnTo>
                    <a:pt x="3862" y="58800"/>
                  </a:lnTo>
                  <a:lnTo>
                    <a:pt x="3862" y="58756"/>
                  </a:lnTo>
                  <a:lnTo>
                    <a:pt x="3160" y="57176"/>
                  </a:lnTo>
                  <a:lnTo>
                    <a:pt x="2195" y="54193"/>
                  </a:lnTo>
                  <a:lnTo>
                    <a:pt x="659" y="49541"/>
                  </a:lnTo>
                  <a:lnTo>
                    <a:pt x="615" y="49410"/>
                  </a:lnTo>
                  <a:lnTo>
                    <a:pt x="352" y="49278"/>
                  </a:lnTo>
                  <a:lnTo>
                    <a:pt x="1098" y="47391"/>
                  </a:lnTo>
                  <a:lnTo>
                    <a:pt x="1888" y="45022"/>
                  </a:lnTo>
                  <a:lnTo>
                    <a:pt x="1975" y="44056"/>
                  </a:lnTo>
                  <a:lnTo>
                    <a:pt x="2063" y="41555"/>
                  </a:lnTo>
                  <a:lnTo>
                    <a:pt x="2414" y="40502"/>
                  </a:lnTo>
                  <a:lnTo>
                    <a:pt x="3029" y="38308"/>
                  </a:lnTo>
                  <a:lnTo>
                    <a:pt x="3599" y="36245"/>
                  </a:lnTo>
                  <a:lnTo>
                    <a:pt x="4038" y="33481"/>
                  </a:lnTo>
                  <a:lnTo>
                    <a:pt x="4433" y="30014"/>
                  </a:lnTo>
                  <a:lnTo>
                    <a:pt x="4521" y="28128"/>
                  </a:lnTo>
                  <a:lnTo>
                    <a:pt x="4345" y="25495"/>
                  </a:lnTo>
                  <a:lnTo>
                    <a:pt x="4433" y="22028"/>
                  </a:lnTo>
                  <a:lnTo>
                    <a:pt x="4828" y="19878"/>
                  </a:lnTo>
                  <a:lnTo>
                    <a:pt x="4959" y="18167"/>
                  </a:lnTo>
                  <a:lnTo>
                    <a:pt x="4959" y="16017"/>
                  </a:lnTo>
                  <a:lnTo>
                    <a:pt x="5091" y="13472"/>
                  </a:lnTo>
                  <a:lnTo>
                    <a:pt x="5179" y="10312"/>
                  </a:lnTo>
                  <a:lnTo>
                    <a:pt x="5179" y="10268"/>
                  </a:lnTo>
                  <a:lnTo>
                    <a:pt x="4828" y="8469"/>
                  </a:lnTo>
                  <a:lnTo>
                    <a:pt x="4345" y="5661"/>
                  </a:lnTo>
                  <a:lnTo>
                    <a:pt x="3687" y="966"/>
                  </a:lnTo>
                  <a:lnTo>
                    <a:pt x="3862" y="220"/>
                  </a:lnTo>
                  <a:lnTo>
                    <a:pt x="3862" y="176"/>
                  </a:lnTo>
                  <a:lnTo>
                    <a:pt x="3862" y="88"/>
                  </a:lnTo>
                  <a:lnTo>
                    <a:pt x="3818" y="44"/>
                  </a:lnTo>
                  <a:lnTo>
                    <a:pt x="3775"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 name="Google Shape;722;p7"/>
            <p:cNvSpPr/>
            <p:nvPr/>
          </p:nvSpPr>
          <p:spPr>
            <a:xfrm>
              <a:off x="4751225" y="3587550"/>
              <a:ext cx="113025" cy="1464525"/>
            </a:xfrm>
            <a:custGeom>
              <a:rect b="b" l="l" r="r" t="t"/>
              <a:pathLst>
                <a:path extrusionOk="0" h="58581" w="4521">
                  <a:moveTo>
                    <a:pt x="3248" y="0"/>
                  </a:moveTo>
                  <a:lnTo>
                    <a:pt x="3204" y="44"/>
                  </a:lnTo>
                  <a:lnTo>
                    <a:pt x="3160" y="88"/>
                  </a:lnTo>
                  <a:lnTo>
                    <a:pt x="3072" y="351"/>
                  </a:lnTo>
                  <a:lnTo>
                    <a:pt x="3072" y="439"/>
                  </a:lnTo>
                  <a:lnTo>
                    <a:pt x="3423" y="3423"/>
                  </a:lnTo>
                  <a:lnTo>
                    <a:pt x="3950" y="6977"/>
                  </a:lnTo>
                  <a:lnTo>
                    <a:pt x="4169" y="8338"/>
                  </a:lnTo>
                  <a:lnTo>
                    <a:pt x="3994" y="12989"/>
                  </a:lnTo>
                  <a:lnTo>
                    <a:pt x="3950" y="15622"/>
                  </a:lnTo>
                  <a:lnTo>
                    <a:pt x="3643" y="17772"/>
                  </a:lnTo>
                  <a:lnTo>
                    <a:pt x="3292" y="19834"/>
                  </a:lnTo>
                  <a:lnTo>
                    <a:pt x="3248" y="23915"/>
                  </a:lnTo>
                  <a:lnTo>
                    <a:pt x="3335" y="26943"/>
                  </a:lnTo>
                  <a:lnTo>
                    <a:pt x="3467" y="28830"/>
                  </a:lnTo>
                  <a:lnTo>
                    <a:pt x="3072" y="32209"/>
                  </a:lnTo>
                  <a:lnTo>
                    <a:pt x="2765" y="34315"/>
                  </a:lnTo>
                  <a:lnTo>
                    <a:pt x="2458" y="35500"/>
                  </a:lnTo>
                  <a:lnTo>
                    <a:pt x="1273" y="39054"/>
                  </a:lnTo>
                  <a:lnTo>
                    <a:pt x="1273" y="39098"/>
                  </a:lnTo>
                  <a:lnTo>
                    <a:pt x="1098" y="40195"/>
                  </a:lnTo>
                  <a:lnTo>
                    <a:pt x="1054" y="40239"/>
                  </a:lnTo>
                  <a:lnTo>
                    <a:pt x="1273" y="43486"/>
                  </a:lnTo>
                  <a:lnTo>
                    <a:pt x="483" y="46075"/>
                  </a:lnTo>
                  <a:lnTo>
                    <a:pt x="1" y="47391"/>
                  </a:lnTo>
                  <a:lnTo>
                    <a:pt x="1" y="47435"/>
                  </a:lnTo>
                  <a:lnTo>
                    <a:pt x="1" y="48313"/>
                  </a:lnTo>
                  <a:lnTo>
                    <a:pt x="1" y="48356"/>
                  </a:lnTo>
                  <a:lnTo>
                    <a:pt x="1492" y="53096"/>
                  </a:lnTo>
                  <a:lnTo>
                    <a:pt x="2633" y="56606"/>
                  </a:lnTo>
                  <a:lnTo>
                    <a:pt x="3467" y="58449"/>
                  </a:lnTo>
                  <a:lnTo>
                    <a:pt x="3511" y="58537"/>
                  </a:lnTo>
                  <a:lnTo>
                    <a:pt x="3599" y="58581"/>
                  </a:lnTo>
                  <a:lnTo>
                    <a:pt x="3686" y="58537"/>
                  </a:lnTo>
                  <a:lnTo>
                    <a:pt x="3730" y="58493"/>
                  </a:lnTo>
                  <a:lnTo>
                    <a:pt x="3774" y="58449"/>
                  </a:lnTo>
                  <a:lnTo>
                    <a:pt x="3774" y="58405"/>
                  </a:lnTo>
                  <a:lnTo>
                    <a:pt x="3774" y="58317"/>
                  </a:lnTo>
                  <a:lnTo>
                    <a:pt x="2984" y="56474"/>
                  </a:lnTo>
                  <a:lnTo>
                    <a:pt x="1843" y="52964"/>
                  </a:lnTo>
                  <a:lnTo>
                    <a:pt x="352" y="48269"/>
                  </a:lnTo>
                  <a:lnTo>
                    <a:pt x="352" y="47479"/>
                  </a:lnTo>
                  <a:lnTo>
                    <a:pt x="790" y="46206"/>
                  </a:lnTo>
                  <a:lnTo>
                    <a:pt x="1580" y="43530"/>
                  </a:lnTo>
                  <a:lnTo>
                    <a:pt x="1624" y="43486"/>
                  </a:lnTo>
                  <a:lnTo>
                    <a:pt x="1405" y="40239"/>
                  </a:lnTo>
                  <a:lnTo>
                    <a:pt x="1624" y="39185"/>
                  </a:lnTo>
                  <a:lnTo>
                    <a:pt x="2765" y="35587"/>
                  </a:lnTo>
                  <a:lnTo>
                    <a:pt x="3116" y="34403"/>
                  </a:lnTo>
                  <a:lnTo>
                    <a:pt x="3116" y="34359"/>
                  </a:lnTo>
                  <a:lnTo>
                    <a:pt x="3423" y="32252"/>
                  </a:lnTo>
                  <a:lnTo>
                    <a:pt x="3818" y="28874"/>
                  </a:lnTo>
                  <a:lnTo>
                    <a:pt x="3818" y="28830"/>
                  </a:lnTo>
                  <a:lnTo>
                    <a:pt x="3686" y="26899"/>
                  </a:lnTo>
                  <a:lnTo>
                    <a:pt x="3599" y="23915"/>
                  </a:lnTo>
                  <a:lnTo>
                    <a:pt x="3643" y="19878"/>
                  </a:lnTo>
                  <a:lnTo>
                    <a:pt x="3994" y="17860"/>
                  </a:lnTo>
                  <a:lnTo>
                    <a:pt x="4301" y="15622"/>
                  </a:lnTo>
                  <a:lnTo>
                    <a:pt x="4345" y="12989"/>
                  </a:lnTo>
                  <a:lnTo>
                    <a:pt x="4520" y="8338"/>
                  </a:lnTo>
                  <a:lnTo>
                    <a:pt x="4520" y="8294"/>
                  </a:lnTo>
                  <a:lnTo>
                    <a:pt x="3774" y="3379"/>
                  </a:lnTo>
                  <a:lnTo>
                    <a:pt x="3423" y="439"/>
                  </a:lnTo>
                  <a:lnTo>
                    <a:pt x="3511" y="220"/>
                  </a:lnTo>
                  <a:lnTo>
                    <a:pt x="3511" y="132"/>
                  </a:lnTo>
                  <a:lnTo>
                    <a:pt x="3467" y="88"/>
                  </a:lnTo>
                  <a:lnTo>
                    <a:pt x="3423"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 name="Google Shape;723;p7"/>
            <p:cNvSpPr/>
            <p:nvPr/>
          </p:nvSpPr>
          <p:spPr>
            <a:xfrm>
              <a:off x="4716125" y="4375200"/>
              <a:ext cx="64750" cy="674675"/>
            </a:xfrm>
            <a:custGeom>
              <a:rect b="b" l="l" r="r" t="t"/>
              <a:pathLst>
                <a:path extrusionOk="0" h="26987" w="2590">
                  <a:moveTo>
                    <a:pt x="2370" y="0"/>
                  </a:moveTo>
                  <a:lnTo>
                    <a:pt x="2282" y="44"/>
                  </a:lnTo>
                  <a:lnTo>
                    <a:pt x="2238" y="88"/>
                  </a:lnTo>
                  <a:lnTo>
                    <a:pt x="2238" y="176"/>
                  </a:lnTo>
                  <a:lnTo>
                    <a:pt x="2019" y="1931"/>
                  </a:lnTo>
                  <a:lnTo>
                    <a:pt x="1624" y="3248"/>
                  </a:lnTo>
                  <a:lnTo>
                    <a:pt x="571" y="5617"/>
                  </a:lnTo>
                  <a:lnTo>
                    <a:pt x="571" y="5661"/>
                  </a:lnTo>
                  <a:lnTo>
                    <a:pt x="132" y="6890"/>
                  </a:lnTo>
                  <a:lnTo>
                    <a:pt x="132" y="6934"/>
                  </a:lnTo>
                  <a:lnTo>
                    <a:pt x="0" y="10093"/>
                  </a:lnTo>
                  <a:lnTo>
                    <a:pt x="220" y="14393"/>
                  </a:lnTo>
                  <a:lnTo>
                    <a:pt x="88" y="17640"/>
                  </a:lnTo>
                  <a:lnTo>
                    <a:pt x="220" y="20229"/>
                  </a:lnTo>
                  <a:lnTo>
                    <a:pt x="483" y="22511"/>
                  </a:lnTo>
                  <a:lnTo>
                    <a:pt x="527" y="24837"/>
                  </a:lnTo>
                  <a:lnTo>
                    <a:pt x="527" y="24881"/>
                  </a:lnTo>
                  <a:lnTo>
                    <a:pt x="702" y="25319"/>
                  </a:lnTo>
                  <a:lnTo>
                    <a:pt x="790" y="26811"/>
                  </a:lnTo>
                  <a:lnTo>
                    <a:pt x="790" y="26899"/>
                  </a:lnTo>
                  <a:lnTo>
                    <a:pt x="834" y="26943"/>
                  </a:lnTo>
                  <a:lnTo>
                    <a:pt x="878" y="26987"/>
                  </a:lnTo>
                  <a:lnTo>
                    <a:pt x="1010" y="26987"/>
                  </a:lnTo>
                  <a:lnTo>
                    <a:pt x="1053" y="26943"/>
                  </a:lnTo>
                  <a:lnTo>
                    <a:pt x="1097" y="26855"/>
                  </a:lnTo>
                  <a:lnTo>
                    <a:pt x="1141" y="26811"/>
                  </a:lnTo>
                  <a:lnTo>
                    <a:pt x="1053" y="25275"/>
                  </a:lnTo>
                  <a:lnTo>
                    <a:pt x="1053" y="25232"/>
                  </a:lnTo>
                  <a:lnTo>
                    <a:pt x="878" y="24793"/>
                  </a:lnTo>
                  <a:lnTo>
                    <a:pt x="834" y="22467"/>
                  </a:lnTo>
                  <a:lnTo>
                    <a:pt x="571" y="20185"/>
                  </a:lnTo>
                  <a:lnTo>
                    <a:pt x="439" y="17640"/>
                  </a:lnTo>
                  <a:lnTo>
                    <a:pt x="571" y="14393"/>
                  </a:lnTo>
                  <a:lnTo>
                    <a:pt x="351" y="10093"/>
                  </a:lnTo>
                  <a:lnTo>
                    <a:pt x="483" y="6977"/>
                  </a:lnTo>
                  <a:lnTo>
                    <a:pt x="878" y="5749"/>
                  </a:lnTo>
                  <a:lnTo>
                    <a:pt x="1975" y="3379"/>
                  </a:lnTo>
                  <a:lnTo>
                    <a:pt x="1975" y="3335"/>
                  </a:lnTo>
                  <a:lnTo>
                    <a:pt x="2370" y="2019"/>
                  </a:lnTo>
                  <a:lnTo>
                    <a:pt x="2589" y="220"/>
                  </a:lnTo>
                  <a:lnTo>
                    <a:pt x="2589" y="132"/>
                  </a:lnTo>
                  <a:lnTo>
                    <a:pt x="2545" y="88"/>
                  </a:lnTo>
                  <a:lnTo>
                    <a:pt x="2502" y="44"/>
                  </a:lnTo>
                  <a:lnTo>
                    <a:pt x="2414"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 name="Google Shape;724;p7"/>
            <p:cNvSpPr/>
            <p:nvPr/>
          </p:nvSpPr>
          <p:spPr>
            <a:xfrm>
              <a:off x="4683200" y="4215025"/>
              <a:ext cx="64750" cy="781100"/>
            </a:xfrm>
            <a:custGeom>
              <a:rect b="b" l="l" r="r" t="t"/>
              <a:pathLst>
                <a:path extrusionOk="0" h="31244" w="2590">
                  <a:moveTo>
                    <a:pt x="1976" y="1"/>
                  </a:moveTo>
                  <a:lnTo>
                    <a:pt x="1888" y="45"/>
                  </a:lnTo>
                  <a:lnTo>
                    <a:pt x="1888" y="89"/>
                  </a:lnTo>
                  <a:lnTo>
                    <a:pt x="1844" y="176"/>
                  </a:lnTo>
                  <a:lnTo>
                    <a:pt x="1844" y="2853"/>
                  </a:lnTo>
                  <a:lnTo>
                    <a:pt x="2063" y="6056"/>
                  </a:lnTo>
                  <a:lnTo>
                    <a:pt x="2239" y="7504"/>
                  </a:lnTo>
                  <a:lnTo>
                    <a:pt x="2151" y="8163"/>
                  </a:lnTo>
                  <a:lnTo>
                    <a:pt x="1098" y="10444"/>
                  </a:lnTo>
                  <a:lnTo>
                    <a:pt x="308" y="12419"/>
                  </a:lnTo>
                  <a:lnTo>
                    <a:pt x="308" y="12463"/>
                  </a:lnTo>
                  <a:lnTo>
                    <a:pt x="1" y="16324"/>
                  </a:lnTo>
                  <a:lnTo>
                    <a:pt x="89" y="18255"/>
                  </a:lnTo>
                  <a:lnTo>
                    <a:pt x="440" y="21985"/>
                  </a:lnTo>
                  <a:lnTo>
                    <a:pt x="440" y="24662"/>
                  </a:lnTo>
                  <a:lnTo>
                    <a:pt x="747" y="28874"/>
                  </a:lnTo>
                  <a:lnTo>
                    <a:pt x="835" y="29971"/>
                  </a:lnTo>
                  <a:lnTo>
                    <a:pt x="835" y="30015"/>
                  </a:lnTo>
                  <a:lnTo>
                    <a:pt x="1317" y="31156"/>
                  </a:lnTo>
                  <a:lnTo>
                    <a:pt x="1405" y="31200"/>
                  </a:lnTo>
                  <a:lnTo>
                    <a:pt x="1493" y="31244"/>
                  </a:lnTo>
                  <a:lnTo>
                    <a:pt x="1581" y="31244"/>
                  </a:lnTo>
                  <a:lnTo>
                    <a:pt x="1624" y="31200"/>
                  </a:lnTo>
                  <a:lnTo>
                    <a:pt x="1668" y="31156"/>
                  </a:lnTo>
                  <a:lnTo>
                    <a:pt x="1668" y="31068"/>
                  </a:lnTo>
                  <a:lnTo>
                    <a:pt x="1668" y="31024"/>
                  </a:lnTo>
                  <a:lnTo>
                    <a:pt x="1186" y="29883"/>
                  </a:lnTo>
                  <a:lnTo>
                    <a:pt x="1098" y="28874"/>
                  </a:lnTo>
                  <a:lnTo>
                    <a:pt x="791" y="24662"/>
                  </a:lnTo>
                  <a:lnTo>
                    <a:pt x="791" y="21941"/>
                  </a:lnTo>
                  <a:lnTo>
                    <a:pt x="440" y="18255"/>
                  </a:lnTo>
                  <a:lnTo>
                    <a:pt x="352" y="16324"/>
                  </a:lnTo>
                  <a:lnTo>
                    <a:pt x="615" y="12507"/>
                  </a:lnTo>
                  <a:lnTo>
                    <a:pt x="1449" y="10620"/>
                  </a:lnTo>
                  <a:lnTo>
                    <a:pt x="2502" y="8294"/>
                  </a:lnTo>
                  <a:lnTo>
                    <a:pt x="2502" y="8250"/>
                  </a:lnTo>
                  <a:lnTo>
                    <a:pt x="2590" y="7548"/>
                  </a:lnTo>
                  <a:lnTo>
                    <a:pt x="2590" y="7504"/>
                  </a:lnTo>
                  <a:lnTo>
                    <a:pt x="2414" y="6013"/>
                  </a:lnTo>
                  <a:lnTo>
                    <a:pt x="2195" y="2809"/>
                  </a:lnTo>
                  <a:lnTo>
                    <a:pt x="2195" y="176"/>
                  </a:lnTo>
                  <a:lnTo>
                    <a:pt x="2195" y="89"/>
                  </a:lnTo>
                  <a:lnTo>
                    <a:pt x="2151" y="45"/>
                  </a:lnTo>
                  <a:lnTo>
                    <a:pt x="2107"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 name="Google Shape;725;p7"/>
            <p:cNvSpPr/>
            <p:nvPr/>
          </p:nvSpPr>
          <p:spPr>
            <a:xfrm>
              <a:off x="4650300" y="4168950"/>
              <a:ext cx="75725" cy="786600"/>
            </a:xfrm>
            <a:custGeom>
              <a:rect b="b" l="l" r="r" t="t"/>
              <a:pathLst>
                <a:path extrusionOk="0" h="31464" w="3029">
                  <a:moveTo>
                    <a:pt x="2765" y="1"/>
                  </a:moveTo>
                  <a:lnTo>
                    <a:pt x="2677" y="45"/>
                  </a:lnTo>
                  <a:lnTo>
                    <a:pt x="2677" y="89"/>
                  </a:lnTo>
                  <a:lnTo>
                    <a:pt x="2633" y="176"/>
                  </a:lnTo>
                  <a:lnTo>
                    <a:pt x="2677" y="791"/>
                  </a:lnTo>
                  <a:lnTo>
                    <a:pt x="2546" y="1668"/>
                  </a:lnTo>
                  <a:lnTo>
                    <a:pt x="1317" y="5442"/>
                  </a:lnTo>
                  <a:lnTo>
                    <a:pt x="1141" y="6320"/>
                  </a:lnTo>
                  <a:lnTo>
                    <a:pt x="1141" y="6364"/>
                  </a:lnTo>
                  <a:lnTo>
                    <a:pt x="1317" y="7548"/>
                  </a:lnTo>
                  <a:lnTo>
                    <a:pt x="1054" y="11892"/>
                  </a:lnTo>
                  <a:lnTo>
                    <a:pt x="352" y="13516"/>
                  </a:lnTo>
                  <a:lnTo>
                    <a:pt x="352" y="13560"/>
                  </a:lnTo>
                  <a:lnTo>
                    <a:pt x="132" y="14745"/>
                  </a:lnTo>
                  <a:lnTo>
                    <a:pt x="0" y="16939"/>
                  </a:lnTo>
                  <a:lnTo>
                    <a:pt x="44" y="19177"/>
                  </a:lnTo>
                  <a:lnTo>
                    <a:pt x="352" y="21634"/>
                  </a:lnTo>
                  <a:lnTo>
                    <a:pt x="746" y="25495"/>
                  </a:lnTo>
                  <a:lnTo>
                    <a:pt x="790" y="28040"/>
                  </a:lnTo>
                  <a:lnTo>
                    <a:pt x="1010" y="30322"/>
                  </a:lnTo>
                  <a:lnTo>
                    <a:pt x="1054" y="30366"/>
                  </a:lnTo>
                  <a:lnTo>
                    <a:pt x="1405" y="31375"/>
                  </a:lnTo>
                  <a:lnTo>
                    <a:pt x="1492" y="31463"/>
                  </a:lnTo>
                  <a:lnTo>
                    <a:pt x="1624" y="31463"/>
                  </a:lnTo>
                  <a:lnTo>
                    <a:pt x="1712" y="31419"/>
                  </a:lnTo>
                  <a:lnTo>
                    <a:pt x="1756" y="31375"/>
                  </a:lnTo>
                  <a:lnTo>
                    <a:pt x="1756" y="31288"/>
                  </a:lnTo>
                  <a:lnTo>
                    <a:pt x="1756" y="31244"/>
                  </a:lnTo>
                  <a:lnTo>
                    <a:pt x="1361" y="30278"/>
                  </a:lnTo>
                  <a:lnTo>
                    <a:pt x="1141" y="27997"/>
                  </a:lnTo>
                  <a:lnTo>
                    <a:pt x="1098" y="25452"/>
                  </a:lnTo>
                  <a:lnTo>
                    <a:pt x="703" y="21590"/>
                  </a:lnTo>
                  <a:lnTo>
                    <a:pt x="395" y="19177"/>
                  </a:lnTo>
                  <a:lnTo>
                    <a:pt x="352" y="16983"/>
                  </a:lnTo>
                  <a:lnTo>
                    <a:pt x="483" y="14789"/>
                  </a:lnTo>
                  <a:lnTo>
                    <a:pt x="703" y="13648"/>
                  </a:lnTo>
                  <a:lnTo>
                    <a:pt x="1405" y="11980"/>
                  </a:lnTo>
                  <a:lnTo>
                    <a:pt x="1405" y="11936"/>
                  </a:lnTo>
                  <a:lnTo>
                    <a:pt x="1668" y="7548"/>
                  </a:lnTo>
                  <a:lnTo>
                    <a:pt x="1492" y="6364"/>
                  </a:lnTo>
                  <a:lnTo>
                    <a:pt x="1668" y="5530"/>
                  </a:lnTo>
                  <a:lnTo>
                    <a:pt x="2897" y="1756"/>
                  </a:lnTo>
                  <a:lnTo>
                    <a:pt x="2897" y="1712"/>
                  </a:lnTo>
                  <a:lnTo>
                    <a:pt x="3028" y="791"/>
                  </a:lnTo>
                  <a:lnTo>
                    <a:pt x="2984" y="133"/>
                  </a:lnTo>
                  <a:lnTo>
                    <a:pt x="2984" y="89"/>
                  </a:lnTo>
                  <a:lnTo>
                    <a:pt x="2940" y="45"/>
                  </a:lnTo>
                  <a:lnTo>
                    <a:pt x="2897"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 name="Google Shape;726;p7"/>
            <p:cNvSpPr/>
            <p:nvPr/>
          </p:nvSpPr>
          <p:spPr>
            <a:xfrm>
              <a:off x="4619575" y="4645050"/>
              <a:ext cx="51600" cy="285250"/>
            </a:xfrm>
            <a:custGeom>
              <a:rect b="b" l="l" r="r" t="t"/>
              <a:pathLst>
                <a:path extrusionOk="0" h="11410" w="2064">
                  <a:moveTo>
                    <a:pt x="132" y="1"/>
                  </a:moveTo>
                  <a:lnTo>
                    <a:pt x="89" y="45"/>
                  </a:lnTo>
                  <a:lnTo>
                    <a:pt x="45" y="89"/>
                  </a:lnTo>
                  <a:lnTo>
                    <a:pt x="1" y="133"/>
                  </a:lnTo>
                  <a:lnTo>
                    <a:pt x="1" y="220"/>
                  </a:lnTo>
                  <a:lnTo>
                    <a:pt x="308" y="2063"/>
                  </a:lnTo>
                  <a:lnTo>
                    <a:pt x="527" y="4257"/>
                  </a:lnTo>
                  <a:lnTo>
                    <a:pt x="1229" y="10313"/>
                  </a:lnTo>
                  <a:lnTo>
                    <a:pt x="1229" y="10357"/>
                  </a:lnTo>
                  <a:lnTo>
                    <a:pt x="1712" y="11322"/>
                  </a:lnTo>
                  <a:lnTo>
                    <a:pt x="1756" y="11366"/>
                  </a:lnTo>
                  <a:lnTo>
                    <a:pt x="1888" y="11410"/>
                  </a:lnTo>
                  <a:lnTo>
                    <a:pt x="1932" y="11410"/>
                  </a:lnTo>
                  <a:lnTo>
                    <a:pt x="2019" y="11366"/>
                  </a:lnTo>
                  <a:lnTo>
                    <a:pt x="2019" y="11278"/>
                  </a:lnTo>
                  <a:lnTo>
                    <a:pt x="2063" y="11234"/>
                  </a:lnTo>
                  <a:lnTo>
                    <a:pt x="2019" y="11147"/>
                  </a:lnTo>
                  <a:lnTo>
                    <a:pt x="1537" y="10225"/>
                  </a:lnTo>
                  <a:lnTo>
                    <a:pt x="878" y="4214"/>
                  </a:lnTo>
                  <a:lnTo>
                    <a:pt x="659" y="2019"/>
                  </a:lnTo>
                  <a:lnTo>
                    <a:pt x="352" y="177"/>
                  </a:lnTo>
                  <a:lnTo>
                    <a:pt x="308" y="89"/>
                  </a:lnTo>
                  <a:lnTo>
                    <a:pt x="264" y="45"/>
                  </a:lnTo>
                  <a:lnTo>
                    <a:pt x="220"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 name="Google Shape;727;p7"/>
            <p:cNvSpPr/>
            <p:nvPr/>
          </p:nvSpPr>
          <p:spPr>
            <a:xfrm>
              <a:off x="4598750" y="4775600"/>
              <a:ext cx="26350" cy="111925"/>
            </a:xfrm>
            <a:custGeom>
              <a:rect b="b" l="l" r="r" t="t"/>
              <a:pathLst>
                <a:path extrusionOk="0" h="4477" w="1054">
                  <a:moveTo>
                    <a:pt x="176" y="1"/>
                  </a:moveTo>
                  <a:lnTo>
                    <a:pt x="88" y="45"/>
                  </a:lnTo>
                  <a:lnTo>
                    <a:pt x="44" y="89"/>
                  </a:lnTo>
                  <a:lnTo>
                    <a:pt x="0" y="132"/>
                  </a:lnTo>
                  <a:lnTo>
                    <a:pt x="0" y="220"/>
                  </a:lnTo>
                  <a:lnTo>
                    <a:pt x="0" y="264"/>
                  </a:lnTo>
                  <a:lnTo>
                    <a:pt x="88" y="2853"/>
                  </a:lnTo>
                  <a:lnTo>
                    <a:pt x="88" y="2897"/>
                  </a:lnTo>
                  <a:lnTo>
                    <a:pt x="263" y="3555"/>
                  </a:lnTo>
                  <a:lnTo>
                    <a:pt x="307" y="3599"/>
                  </a:lnTo>
                  <a:lnTo>
                    <a:pt x="702" y="4389"/>
                  </a:lnTo>
                  <a:lnTo>
                    <a:pt x="790" y="4477"/>
                  </a:lnTo>
                  <a:lnTo>
                    <a:pt x="965" y="4477"/>
                  </a:lnTo>
                  <a:lnTo>
                    <a:pt x="1009" y="4433"/>
                  </a:lnTo>
                  <a:lnTo>
                    <a:pt x="1009" y="4345"/>
                  </a:lnTo>
                  <a:lnTo>
                    <a:pt x="1053" y="4301"/>
                  </a:lnTo>
                  <a:lnTo>
                    <a:pt x="1009" y="4213"/>
                  </a:lnTo>
                  <a:lnTo>
                    <a:pt x="614" y="3467"/>
                  </a:lnTo>
                  <a:lnTo>
                    <a:pt x="439" y="2853"/>
                  </a:lnTo>
                  <a:lnTo>
                    <a:pt x="351" y="308"/>
                  </a:lnTo>
                  <a:lnTo>
                    <a:pt x="351" y="220"/>
                  </a:lnTo>
                  <a:lnTo>
                    <a:pt x="351" y="132"/>
                  </a:lnTo>
                  <a:lnTo>
                    <a:pt x="351" y="89"/>
                  </a:lnTo>
                  <a:lnTo>
                    <a:pt x="307" y="45"/>
                  </a:lnTo>
                  <a:lnTo>
                    <a:pt x="220"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 name="Google Shape;728;p7"/>
            <p:cNvSpPr/>
            <p:nvPr/>
          </p:nvSpPr>
          <p:spPr>
            <a:xfrm>
              <a:off x="5341425" y="4865550"/>
              <a:ext cx="95450" cy="49400"/>
            </a:xfrm>
            <a:custGeom>
              <a:rect b="b" l="l" r="r" t="t"/>
              <a:pathLst>
                <a:path extrusionOk="0" h="1976" w="3818">
                  <a:moveTo>
                    <a:pt x="132" y="1"/>
                  </a:moveTo>
                  <a:lnTo>
                    <a:pt x="88" y="45"/>
                  </a:lnTo>
                  <a:lnTo>
                    <a:pt x="44" y="89"/>
                  </a:lnTo>
                  <a:lnTo>
                    <a:pt x="0" y="176"/>
                  </a:lnTo>
                  <a:lnTo>
                    <a:pt x="44" y="220"/>
                  </a:lnTo>
                  <a:lnTo>
                    <a:pt x="44" y="308"/>
                  </a:lnTo>
                  <a:lnTo>
                    <a:pt x="132" y="308"/>
                  </a:lnTo>
                  <a:lnTo>
                    <a:pt x="1448" y="1010"/>
                  </a:lnTo>
                  <a:lnTo>
                    <a:pt x="3028" y="1932"/>
                  </a:lnTo>
                  <a:lnTo>
                    <a:pt x="3116" y="1976"/>
                  </a:lnTo>
                  <a:lnTo>
                    <a:pt x="3247" y="1932"/>
                  </a:lnTo>
                  <a:lnTo>
                    <a:pt x="3774" y="1493"/>
                  </a:lnTo>
                  <a:lnTo>
                    <a:pt x="3818" y="1405"/>
                  </a:lnTo>
                  <a:lnTo>
                    <a:pt x="3818" y="1361"/>
                  </a:lnTo>
                  <a:lnTo>
                    <a:pt x="3818" y="1273"/>
                  </a:lnTo>
                  <a:lnTo>
                    <a:pt x="3774" y="1230"/>
                  </a:lnTo>
                  <a:lnTo>
                    <a:pt x="3730" y="1186"/>
                  </a:lnTo>
                  <a:lnTo>
                    <a:pt x="3598" y="1186"/>
                  </a:lnTo>
                  <a:lnTo>
                    <a:pt x="3555" y="1230"/>
                  </a:lnTo>
                  <a:lnTo>
                    <a:pt x="3116" y="1581"/>
                  </a:lnTo>
                  <a:lnTo>
                    <a:pt x="1624" y="703"/>
                  </a:lnTo>
                  <a:lnTo>
                    <a:pt x="264"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 name="Google Shape;729;p7"/>
            <p:cNvSpPr/>
            <p:nvPr/>
          </p:nvSpPr>
          <p:spPr>
            <a:xfrm>
              <a:off x="5341425" y="4841425"/>
              <a:ext cx="97650" cy="45000"/>
            </a:xfrm>
            <a:custGeom>
              <a:rect b="b" l="l" r="r" t="t"/>
              <a:pathLst>
                <a:path extrusionOk="0" h="1800" w="3906">
                  <a:moveTo>
                    <a:pt x="88" y="1"/>
                  </a:moveTo>
                  <a:lnTo>
                    <a:pt x="44" y="44"/>
                  </a:lnTo>
                  <a:lnTo>
                    <a:pt x="0" y="132"/>
                  </a:lnTo>
                  <a:lnTo>
                    <a:pt x="0" y="176"/>
                  </a:lnTo>
                  <a:lnTo>
                    <a:pt x="44" y="264"/>
                  </a:lnTo>
                  <a:lnTo>
                    <a:pt x="88" y="308"/>
                  </a:lnTo>
                  <a:lnTo>
                    <a:pt x="527" y="703"/>
                  </a:lnTo>
                  <a:lnTo>
                    <a:pt x="571" y="703"/>
                  </a:lnTo>
                  <a:lnTo>
                    <a:pt x="2458" y="1536"/>
                  </a:lnTo>
                  <a:lnTo>
                    <a:pt x="3335" y="1756"/>
                  </a:lnTo>
                  <a:lnTo>
                    <a:pt x="3379" y="1800"/>
                  </a:lnTo>
                  <a:lnTo>
                    <a:pt x="3467" y="1756"/>
                  </a:lnTo>
                  <a:lnTo>
                    <a:pt x="3818" y="1536"/>
                  </a:lnTo>
                  <a:lnTo>
                    <a:pt x="3862" y="1492"/>
                  </a:lnTo>
                  <a:lnTo>
                    <a:pt x="3906" y="1449"/>
                  </a:lnTo>
                  <a:lnTo>
                    <a:pt x="3906" y="1361"/>
                  </a:lnTo>
                  <a:lnTo>
                    <a:pt x="3906" y="1317"/>
                  </a:lnTo>
                  <a:lnTo>
                    <a:pt x="3862" y="1229"/>
                  </a:lnTo>
                  <a:lnTo>
                    <a:pt x="3642" y="1229"/>
                  </a:lnTo>
                  <a:lnTo>
                    <a:pt x="3379" y="1405"/>
                  </a:lnTo>
                  <a:lnTo>
                    <a:pt x="2589" y="1185"/>
                  </a:lnTo>
                  <a:lnTo>
                    <a:pt x="746" y="395"/>
                  </a:lnTo>
                  <a:lnTo>
                    <a:pt x="307" y="44"/>
                  </a:lnTo>
                  <a:lnTo>
                    <a:pt x="220"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 name="Google Shape;730;p7"/>
            <p:cNvSpPr/>
            <p:nvPr/>
          </p:nvSpPr>
          <p:spPr>
            <a:xfrm>
              <a:off x="5341425" y="4815100"/>
              <a:ext cx="127275" cy="43900"/>
            </a:xfrm>
            <a:custGeom>
              <a:rect b="b" l="l" r="r" t="t"/>
              <a:pathLst>
                <a:path extrusionOk="0" h="1756" w="5091">
                  <a:moveTo>
                    <a:pt x="88" y="0"/>
                  </a:moveTo>
                  <a:lnTo>
                    <a:pt x="44" y="44"/>
                  </a:lnTo>
                  <a:lnTo>
                    <a:pt x="0" y="88"/>
                  </a:lnTo>
                  <a:lnTo>
                    <a:pt x="0" y="176"/>
                  </a:lnTo>
                  <a:lnTo>
                    <a:pt x="0" y="220"/>
                  </a:lnTo>
                  <a:lnTo>
                    <a:pt x="44" y="308"/>
                  </a:lnTo>
                  <a:lnTo>
                    <a:pt x="571" y="790"/>
                  </a:lnTo>
                  <a:lnTo>
                    <a:pt x="571" y="834"/>
                  </a:lnTo>
                  <a:lnTo>
                    <a:pt x="1624" y="1361"/>
                  </a:lnTo>
                  <a:lnTo>
                    <a:pt x="1624" y="1405"/>
                  </a:lnTo>
                  <a:lnTo>
                    <a:pt x="2458" y="1712"/>
                  </a:lnTo>
                  <a:lnTo>
                    <a:pt x="2545" y="1756"/>
                  </a:lnTo>
                  <a:lnTo>
                    <a:pt x="3818" y="1668"/>
                  </a:lnTo>
                  <a:lnTo>
                    <a:pt x="3906" y="1624"/>
                  </a:lnTo>
                  <a:lnTo>
                    <a:pt x="5003" y="966"/>
                  </a:lnTo>
                  <a:lnTo>
                    <a:pt x="5046" y="922"/>
                  </a:lnTo>
                  <a:lnTo>
                    <a:pt x="5046" y="878"/>
                  </a:lnTo>
                  <a:lnTo>
                    <a:pt x="5090" y="790"/>
                  </a:lnTo>
                  <a:lnTo>
                    <a:pt x="5046" y="746"/>
                  </a:lnTo>
                  <a:lnTo>
                    <a:pt x="5003" y="659"/>
                  </a:lnTo>
                  <a:lnTo>
                    <a:pt x="4783" y="659"/>
                  </a:lnTo>
                  <a:lnTo>
                    <a:pt x="3774" y="1317"/>
                  </a:lnTo>
                  <a:lnTo>
                    <a:pt x="2545" y="1405"/>
                  </a:lnTo>
                  <a:lnTo>
                    <a:pt x="1755" y="1054"/>
                  </a:lnTo>
                  <a:lnTo>
                    <a:pt x="790" y="527"/>
                  </a:lnTo>
                  <a:lnTo>
                    <a:pt x="264" y="44"/>
                  </a:lnTo>
                  <a:lnTo>
                    <a:pt x="220"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 name="Google Shape;731;p7"/>
            <p:cNvSpPr/>
            <p:nvPr/>
          </p:nvSpPr>
          <p:spPr>
            <a:xfrm>
              <a:off x="5305225" y="4740500"/>
              <a:ext cx="241350" cy="79000"/>
            </a:xfrm>
            <a:custGeom>
              <a:rect b="b" l="l" r="r" t="t"/>
              <a:pathLst>
                <a:path extrusionOk="0" h="3160" w="9654">
                  <a:moveTo>
                    <a:pt x="88" y="1"/>
                  </a:moveTo>
                  <a:lnTo>
                    <a:pt x="44" y="44"/>
                  </a:lnTo>
                  <a:lnTo>
                    <a:pt x="0" y="132"/>
                  </a:lnTo>
                  <a:lnTo>
                    <a:pt x="0" y="176"/>
                  </a:lnTo>
                  <a:lnTo>
                    <a:pt x="44" y="264"/>
                  </a:lnTo>
                  <a:lnTo>
                    <a:pt x="307" y="659"/>
                  </a:lnTo>
                  <a:lnTo>
                    <a:pt x="878" y="1668"/>
                  </a:lnTo>
                  <a:lnTo>
                    <a:pt x="878" y="1712"/>
                  </a:lnTo>
                  <a:lnTo>
                    <a:pt x="1755" y="2458"/>
                  </a:lnTo>
                  <a:lnTo>
                    <a:pt x="1799" y="2502"/>
                  </a:lnTo>
                  <a:lnTo>
                    <a:pt x="2852" y="2853"/>
                  </a:lnTo>
                  <a:lnTo>
                    <a:pt x="2896" y="2853"/>
                  </a:lnTo>
                  <a:lnTo>
                    <a:pt x="6231" y="3160"/>
                  </a:lnTo>
                  <a:lnTo>
                    <a:pt x="6275" y="3160"/>
                  </a:lnTo>
                  <a:lnTo>
                    <a:pt x="6319" y="3116"/>
                  </a:lnTo>
                  <a:lnTo>
                    <a:pt x="9566" y="1493"/>
                  </a:lnTo>
                  <a:lnTo>
                    <a:pt x="9610" y="1449"/>
                  </a:lnTo>
                  <a:lnTo>
                    <a:pt x="9654" y="1405"/>
                  </a:lnTo>
                  <a:lnTo>
                    <a:pt x="9654" y="1361"/>
                  </a:lnTo>
                  <a:lnTo>
                    <a:pt x="9654" y="1273"/>
                  </a:lnTo>
                  <a:lnTo>
                    <a:pt x="9610" y="1229"/>
                  </a:lnTo>
                  <a:lnTo>
                    <a:pt x="9566" y="1185"/>
                  </a:lnTo>
                  <a:lnTo>
                    <a:pt x="9391" y="1185"/>
                  </a:lnTo>
                  <a:lnTo>
                    <a:pt x="6231" y="2809"/>
                  </a:lnTo>
                  <a:lnTo>
                    <a:pt x="2940" y="2546"/>
                  </a:lnTo>
                  <a:lnTo>
                    <a:pt x="1931" y="2195"/>
                  </a:lnTo>
                  <a:lnTo>
                    <a:pt x="1141" y="1449"/>
                  </a:lnTo>
                  <a:lnTo>
                    <a:pt x="614" y="483"/>
                  </a:lnTo>
                  <a:lnTo>
                    <a:pt x="351" y="44"/>
                  </a:lnTo>
                  <a:lnTo>
                    <a:pt x="307"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 name="Google Shape;732;p7"/>
            <p:cNvSpPr/>
            <p:nvPr/>
          </p:nvSpPr>
          <p:spPr>
            <a:xfrm>
              <a:off x="5384200" y="5052050"/>
              <a:ext cx="25" cy="25"/>
            </a:xfrm>
            <a:custGeom>
              <a:rect b="b" l="l" r="r" t="t"/>
              <a:pathLst>
                <a:path extrusionOk="0" h="1" w="1">
                  <a:moveTo>
                    <a:pt x="1" y="1"/>
                  </a:moveTo>
                  <a:lnTo>
                    <a:pt x="1"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 name="Google Shape;733;p7"/>
            <p:cNvSpPr/>
            <p:nvPr/>
          </p:nvSpPr>
          <p:spPr>
            <a:xfrm>
              <a:off x="5384200" y="5052050"/>
              <a:ext cx="25" cy="25"/>
            </a:xfrm>
            <a:custGeom>
              <a:rect b="b" l="l" r="r" t="t"/>
              <a:pathLst>
                <a:path extrusionOk="0" fill="none" h="1" w="1">
                  <a:moveTo>
                    <a:pt x="1" y="1"/>
                  </a:moveTo>
                  <a:lnTo>
                    <a:pt x="1" y="1"/>
                  </a:lnTo>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 name="Google Shape;734;p7"/>
            <p:cNvSpPr/>
            <p:nvPr/>
          </p:nvSpPr>
          <p:spPr>
            <a:xfrm>
              <a:off x="5067175" y="3133375"/>
              <a:ext cx="866650" cy="1926375"/>
            </a:xfrm>
            <a:custGeom>
              <a:rect b="b" l="l" r="r" t="t"/>
              <a:pathLst>
                <a:path extrusionOk="0" h="77055" w="34666">
                  <a:moveTo>
                    <a:pt x="34446" y="1"/>
                  </a:moveTo>
                  <a:lnTo>
                    <a:pt x="34359" y="45"/>
                  </a:lnTo>
                  <a:lnTo>
                    <a:pt x="31857" y="1976"/>
                  </a:lnTo>
                  <a:lnTo>
                    <a:pt x="28215" y="4916"/>
                  </a:lnTo>
                  <a:lnTo>
                    <a:pt x="25846" y="6802"/>
                  </a:lnTo>
                  <a:lnTo>
                    <a:pt x="23783" y="8470"/>
                  </a:lnTo>
                  <a:lnTo>
                    <a:pt x="20668" y="10927"/>
                  </a:lnTo>
                  <a:lnTo>
                    <a:pt x="15665" y="13077"/>
                  </a:lnTo>
                  <a:lnTo>
                    <a:pt x="15622" y="13121"/>
                  </a:lnTo>
                  <a:lnTo>
                    <a:pt x="13866" y="14218"/>
                  </a:lnTo>
                  <a:lnTo>
                    <a:pt x="13822" y="14218"/>
                  </a:lnTo>
                  <a:lnTo>
                    <a:pt x="12331" y="15666"/>
                  </a:lnTo>
                  <a:lnTo>
                    <a:pt x="10224" y="18387"/>
                  </a:lnTo>
                  <a:lnTo>
                    <a:pt x="9610" y="19089"/>
                  </a:lnTo>
                  <a:lnTo>
                    <a:pt x="8776" y="19615"/>
                  </a:lnTo>
                  <a:lnTo>
                    <a:pt x="8732" y="19615"/>
                  </a:lnTo>
                  <a:lnTo>
                    <a:pt x="8118" y="20274"/>
                  </a:lnTo>
                  <a:lnTo>
                    <a:pt x="8118" y="20317"/>
                  </a:lnTo>
                  <a:lnTo>
                    <a:pt x="7065" y="22204"/>
                  </a:lnTo>
                  <a:lnTo>
                    <a:pt x="7021" y="22248"/>
                  </a:lnTo>
                  <a:lnTo>
                    <a:pt x="6451" y="23916"/>
                  </a:lnTo>
                  <a:lnTo>
                    <a:pt x="6451" y="23960"/>
                  </a:lnTo>
                  <a:lnTo>
                    <a:pt x="6319" y="25583"/>
                  </a:lnTo>
                  <a:lnTo>
                    <a:pt x="6319" y="25627"/>
                  </a:lnTo>
                  <a:lnTo>
                    <a:pt x="6845" y="28391"/>
                  </a:lnTo>
                  <a:lnTo>
                    <a:pt x="6845" y="30629"/>
                  </a:lnTo>
                  <a:lnTo>
                    <a:pt x="6275" y="35632"/>
                  </a:lnTo>
                  <a:lnTo>
                    <a:pt x="5836" y="38967"/>
                  </a:lnTo>
                  <a:lnTo>
                    <a:pt x="5441" y="41863"/>
                  </a:lnTo>
                  <a:lnTo>
                    <a:pt x="5134" y="43662"/>
                  </a:lnTo>
                  <a:lnTo>
                    <a:pt x="4169" y="47699"/>
                  </a:lnTo>
                  <a:lnTo>
                    <a:pt x="3598" y="50244"/>
                  </a:lnTo>
                  <a:lnTo>
                    <a:pt x="3291" y="52087"/>
                  </a:lnTo>
                  <a:lnTo>
                    <a:pt x="2633" y="53491"/>
                  </a:lnTo>
                  <a:lnTo>
                    <a:pt x="2633" y="53535"/>
                  </a:lnTo>
                  <a:lnTo>
                    <a:pt x="2106" y="56431"/>
                  </a:lnTo>
                  <a:lnTo>
                    <a:pt x="834" y="60556"/>
                  </a:lnTo>
                  <a:lnTo>
                    <a:pt x="219" y="62838"/>
                  </a:lnTo>
                  <a:lnTo>
                    <a:pt x="0" y="63891"/>
                  </a:lnTo>
                  <a:lnTo>
                    <a:pt x="0" y="63935"/>
                  </a:lnTo>
                  <a:lnTo>
                    <a:pt x="44" y="64900"/>
                  </a:lnTo>
                  <a:lnTo>
                    <a:pt x="88" y="64988"/>
                  </a:lnTo>
                  <a:lnTo>
                    <a:pt x="2019" y="67094"/>
                  </a:lnTo>
                  <a:lnTo>
                    <a:pt x="3511" y="68674"/>
                  </a:lnTo>
                  <a:lnTo>
                    <a:pt x="5485" y="70999"/>
                  </a:lnTo>
                  <a:lnTo>
                    <a:pt x="7811" y="73413"/>
                  </a:lnTo>
                  <a:lnTo>
                    <a:pt x="9829" y="75651"/>
                  </a:lnTo>
                  <a:lnTo>
                    <a:pt x="10882" y="76967"/>
                  </a:lnTo>
                  <a:lnTo>
                    <a:pt x="10926" y="77011"/>
                  </a:lnTo>
                  <a:lnTo>
                    <a:pt x="11014" y="77055"/>
                  </a:lnTo>
                  <a:lnTo>
                    <a:pt x="11102" y="77011"/>
                  </a:lnTo>
                  <a:lnTo>
                    <a:pt x="11146" y="76967"/>
                  </a:lnTo>
                  <a:lnTo>
                    <a:pt x="11190" y="76879"/>
                  </a:lnTo>
                  <a:lnTo>
                    <a:pt x="11190" y="76835"/>
                  </a:lnTo>
                  <a:lnTo>
                    <a:pt x="11146" y="76748"/>
                  </a:lnTo>
                  <a:lnTo>
                    <a:pt x="10093" y="75387"/>
                  </a:lnTo>
                  <a:lnTo>
                    <a:pt x="8030" y="73193"/>
                  </a:lnTo>
                  <a:lnTo>
                    <a:pt x="5748" y="70780"/>
                  </a:lnTo>
                  <a:lnTo>
                    <a:pt x="3774" y="68410"/>
                  </a:lnTo>
                  <a:lnTo>
                    <a:pt x="2282" y="66831"/>
                  </a:lnTo>
                  <a:lnTo>
                    <a:pt x="395" y="64812"/>
                  </a:lnTo>
                  <a:lnTo>
                    <a:pt x="351" y="63935"/>
                  </a:lnTo>
                  <a:lnTo>
                    <a:pt x="571" y="62925"/>
                  </a:lnTo>
                  <a:lnTo>
                    <a:pt x="1141" y="60644"/>
                  </a:lnTo>
                  <a:lnTo>
                    <a:pt x="2457" y="56519"/>
                  </a:lnTo>
                  <a:lnTo>
                    <a:pt x="2457" y="56475"/>
                  </a:lnTo>
                  <a:lnTo>
                    <a:pt x="2984" y="53623"/>
                  </a:lnTo>
                  <a:lnTo>
                    <a:pt x="3598" y="52218"/>
                  </a:lnTo>
                  <a:lnTo>
                    <a:pt x="3642" y="52175"/>
                  </a:lnTo>
                  <a:lnTo>
                    <a:pt x="3949" y="50288"/>
                  </a:lnTo>
                  <a:lnTo>
                    <a:pt x="4520" y="47787"/>
                  </a:lnTo>
                  <a:lnTo>
                    <a:pt x="5441" y="43750"/>
                  </a:lnTo>
                  <a:lnTo>
                    <a:pt x="5792" y="41907"/>
                  </a:lnTo>
                  <a:lnTo>
                    <a:pt x="6187" y="39011"/>
                  </a:lnTo>
                  <a:lnTo>
                    <a:pt x="6626" y="35676"/>
                  </a:lnTo>
                  <a:lnTo>
                    <a:pt x="7196" y="30673"/>
                  </a:lnTo>
                  <a:lnTo>
                    <a:pt x="7196" y="28348"/>
                  </a:lnTo>
                  <a:lnTo>
                    <a:pt x="7196" y="28304"/>
                  </a:lnTo>
                  <a:lnTo>
                    <a:pt x="6670" y="25583"/>
                  </a:lnTo>
                  <a:lnTo>
                    <a:pt x="6802" y="24047"/>
                  </a:lnTo>
                  <a:lnTo>
                    <a:pt x="7372" y="22380"/>
                  </a:lnTo>
                  <a:lnTo>
                    <a:pt x="8425" y="20493"/>
                  </a:lnTo>
                  <a:lnTo>
                    <a:pt x="8996" y="19879"/>
                  </a:lnTo>
                  <a:lnTo>
                    <a:pt x="9829" y="19352"/>
                  </a:lnTo>
                  <a:lnTo>
                    <a:pt x="9873" y="19308"/>
                  </a:lnTo>
                  <a:lnTo>
                    <a:pt x="10488" y="18606"/>
                  </a:lnTo>
                  <a:lnTo>
                    <a:pt x="12594" y="15886"/>
                  </a:lnTo>
                  <a:lnTo>
                    <a:pt x="14042" y="14481"/>
                  </a:lnTo>
                  <a:lnTo>
                    <a:pt x="15797" y="13428"/>
                  </a:lnTo>
                  <a:lnTo>
                    <a:pt x="20799" y="11234"/>
                  </a:lnTo>
                  <a:lnTo>
                    <a:pt x="20843" y="11190"/>
                  </a:lnTo>
                  <a:lnTo>
                    <a:pt x="24003" y="8733"/>
                  </a:lnTo>
                  <a:lnTo>
                    <a:pt x="28435" y="5179"/>
                  </a:lnTo>
                  <a:lnTo>
                    <a:pt x="32077" y="2239"/>
                  </a:lnTo>
                  <a:lnTo>
                    <a:pt x="34578" y="352"/>
                  </a:lnTo>
                  <a:lnTo>
                    <a:pt x="34622" y="264"/>
                  </a:lnTo>
                  <a:lnTo>
                    <a:pt x="34666" y="220"/>
                  </a:lnTo>
                  <a:lnTo>
                    <a:pt x="34666" y="133"/>
                  </a:lnTo>
                  <a:lnTo>
                    <a:pt x="34622" y="89"/>
                  </a:lnTo>
                  <a:lnTo>
                    <a:pt x="34578" y="45"/>
                  </a:lnTo>
                  <a:lnTo>
                    <a:pt x="34490"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 name="Google Shape;735;p7"/>
            <p:cNvSpPr/>
            <p:nvPr/>
          </p:nvSpPr>
          <p:spPr>
            <a:xfrm>
              <a:off x="5041925" y="3105950"/>
              <a:ext cx="861200" cy="1932975"/>
            </a:xfrm>
            <a:custGeom>
              <a:rect b="b" l="l" r="r" t="t"/>
              <a:pathLst>
                <a:path extrusionOk="0" h="77319" w="34448">
                  <a:moveTo>
                    <a:pt x="34228" y="1"/>
                  </a:moveTo>
                  <a:lnTo>
                    <a:pt x="34184" y="45"/>
                  </a:lnTo>
                  <a:lnTo>
                    <a:pt x="33175" y="791"/>
                  </a:lnTo>
                  <a:lnTo>
                    <a:pt x="28435" y="4696"/>
                  </a:lnTo>
                  <a:lnTo>
                    <a:pt x="26505" y="6276"/>
                  </a:lnTo>
                  <a:lnTo>
                    <a:pt x="24706" y="7680"/>
                  </a:lnTo>
                  <a:lnTo>
                    <a:pt x="22863" y="9172"/>
                  </a:lnTo>
                  <a:lnTo>
                    <a:pt x="20932" y="10576"/>
                  </a:lnTo>
                  <a:lnTo>
                    <a:pt x="19045" y="11366"/>
                  </a:lnTo>
                  <a:lnTo>
                    <a:pt x="14876" y="12858"/>
                  </a:lnTo>
                  <a:lnTo>
                    <a:pt x="9479" y="14832"/>
                  </a:lnTo>
                  <a:lnTo>
                    <a:pt x="9435" y="14832"/>
                  </a:lnTo>
                  <a:lnTo>
                    <a:pt x="8909" y="15315"/>
                  </a:lnTo>
                  <a:lnTo>
                    <a:pt x="8865" y="15315"/>
                  </a:lnTo>
                  <a:lnTo>
                    <a:pt x="7987" y="16588"/>
                  </a:lnTo>
                  <a:lnTo>
                    <a:pt x="7943" y="16588"/>
                  </a:lnTo>
                  <a:lnTo>
                    <a:pt x="6978" y="18475"/>
                  </a:lnTo>
                  <a:lnTo>
                    <a:pt x="5969" y="20844"/>
                  </a:lnTo>
                  <a:lnTo>
                    <a:pt x="5442" y="23214"/>
                  </a:lnTo>
                  <a:lnTo>
                    <a:pt x="5398" y="24662"/>
                  </a:lnTo>
                  <a:lnTo>
                    <a:pt x="6320" y="29313"/>
                  </a:lnTo>
                  <a:lnTo>
                    <a:pt x="6407" y="30805"/>
                  </a:lnTo>
                  <a:lnTo>
                    <a:pt x="6144" y="34710"/>
                  </a:lnTo>
                  <a:lnTo>
                    <a:pt x="5837" y="37475"/>
                  </a:lnTo>
                  <a:lnTo>
                    <a:pt x="5486" y="40371"/>
                  </a:lnTo>
                  <a:lnTo>
                    <a:pt x="5135" y="42828"/>
                  </a:lnTo>
                  <a:lnTo>
                    <a:pt x="4872" y="44364"/>
                  </a:lnTo>
                  <a:lnTo>
                    <a:pt x="3906" y="48533"/>
                  </a:lnTo>
                  <a:lnTo>
                    <a:pt x="3424" y="51473"/>
                  </a:lnTo>
                  <a:lnTo>
                    <a:pt x="3248" y="53491"/>
                  </a:lnTo>
                  <a:lnTo>
                    <a:pt x="2634" y="55904"/>
                  </a:lnTo>
                  <a:lnTo>
                    <a:pt x="1756" y="58449"/>
                  </a:lnTo>
                  <a:lnTo>
                    <a:pt x="922" y="60819"/>
                  </a:lnTo>
                  <a:lnTo>
                    <a:pt x="308" y="63189"/>
                  </a:lnTo>
                  <a:lnTo>
                    <a:pt x="1" y="64549"/>
                  </a:lnTo>
                  <a:lnTo>
                    <a:pt x="1" y="64593"/>
                  </a:lnTo>
                  <a:lnTo>
                    <a:pt x="45" y="66743"/>
                  </a:lnTo>
                  <a:lnTo>
                    <a:pt x="45" y="66787"/>
                  </a:lnTo>
                  <a:lnTo>
                    <a:pt x="264" y="67401"/>
                  </a:lnTo>
                  <a:lnTo>
                    <a:pt x="308" y="67445"/>
                  </a:lnTo>
                  <a:lnTo>
                    <a:pt x="3424" y="70999"/>
                  </a:lnTo>
                  <a:lnTo>
                    <a:pt x="7812" y="75694"/>
                  </a:lnTo>
                  <a:lnTo>
                    <a:pt x="9304" y="77274"/>
                  </a:lnTo>
                  <a:lnTo>
                    <a:pt x="9347" y="77274"/>
                  </a:lnTo>
                  <a:lnTo>
                    <a:pt x="9435" y="77318"/>
                  </a:lnTo>
                  <a:lnTo>
                    <a:pt x="9567" y="77274"/>
                  </a:lnTo>
                  <a:lnTo>
                    <a:pt x="9611" y="77186"/>
                  </a:lnTo>
                  <a:lnTo>
                    <a:pt x="9611" y="77143"/>
                  </a:lnTo>
                  <a:lnTo>
                    <a:pt x="9611" y="77055"/>
                  </a:lnTo>
                  <a:lnTo>
                    <a:pt x="9567" y="77011"/>
                  </a:lnTo>
                  <a:lnTo>
                    <a:pt x="3687" y="70780"/>
                  </a:lnTo>
                  <a:lnTo>
                    <a:pt x="571" y="67226"/>
                  </a:lnTo>
                  <a:lnTo>
                    <a:pt x="396" y="66699"/>
                  </a:lnTo>
                  <a:lnTo>
                    <a:pt x="352" y="64637"/>
                  </a:lnTo>
                  <a:lnTo>
                    <a:pt x="659" y="63276"/>
                  </a:lnTo>
                  <a:lnTo>
                    <a:pt x="1273" y="60907"/>
                  </a:lnTo>
                  <a:lnTo>
                    <a:pt x="2107" y="58581"/>
                  </a:lnTo>
                  <a:lnTo>
                    <a:pt x="2985" y="55992"/>
                  </a:lnTo>
                  <a:lnTo>
                    <a:pt x="3599" y="53535"/>
                  </a:lnTo>
                  <a:lnTo>
                    <a:pt x="3775" y="51516"/>
                  </a:lnTo>
                  <a:lnTo>
                    <a:pt x="4257" y="48620"/>
                  </a:lnTo>
                  <a:lnTo>
                    <a:pt x="5223" y="44452"/>
                  </a:lnTo>
                  <a:lnTo>
                    <a:pt x="5486" y="42872"/>
                  </a:lnTo>
                  <a:lnTo>
                    <a:pt x="5837" y="40415"/>
                  </a:lnTo>
                  <a:lnTo>
                    <a:pt x="6188" y="37519"/>
                  </a:lnTo>
                  <a:lnTo>
                    <a:pt x="6495" y="34710"/>
                  </a:lnTo>
                  <a:lnTo>
                    <a:pt x="6758" y="30805"/>
                  </a:lnTo>
                  <a:lnTo>
                    <a:pt x="6758" y="30761"/>
                  </a:lnTo>
                  <a:lnTo>
                    <a:pt x="6671" y="29269"/>
                  </a:lnTo>
                  <a:lnTo>
                    <a:pt x="6671" y="29225"/>
                  </a:lnTo>
                  <a:lnTo>
                    <a:pt x="5749" y="24618"/>
                  </a:lnTo>
                  <a:lnTo>
                    <a:pt x="5793" y="23257"/>
                  </a:lnTo>
                  <a:lnTo>
                    <a:pt x="6320" y="20932"/>
                  </a:lnTo>
                  <a:lnTo>
                    <a:pt x="7285" y="18650"/>
                  </a:lnTo>
                  <a:lnTo>
                    <a:pt x="8250" y="16763"/>
                  </a:lnTo>
                  <a:lnTo>
                    <a:pt x="9128" y="15535"/>
                  </a:lnTo>
                  <a:lnTo>
                    <a:pt x="9611" y="15140"/>
                  </a:lnTo>
                  <a:lnTo>
                    <a:pt x="15008" y="13165"/>
                  </a:lnTo>
                  <a:lnTo>
                    <a:pt x="19133" y="11717"/>
                  </a:lnTo>
                  <a:lnTo>
                    <a:pt x="21063" y="10883"/>
                  </a:lnTo>
                  <a:lnTo>
                    <a:pt x="21107" y="10883"/>
                  </a:lnTo>
                  <a:lnTo>
                    <a:pt x="23082" y="9435"/>
                  </a:lnTo>
                  <a:lnTo>
                    <a:pt x="24925" y="7987"/>
                  </a:lnTo>
                  <a:lnTo>
                    <a:pt x="26724" y="6539"/>
                  </a:lnTo>
                  <a:lnTo>
                    <a:pt x="28655" y="4959"/>
                  </a:lnTo>
                  <a:lnTo>
                    <a:pt x="33350" y="1098"/>
                  </a:lnTo>
                  <a:lnTo>
                    <a:pt x="34403" y="352"/>
                  </a:lnTo>
                  <a:lnTo>
                    <a:pt x="34447" y="264"/>
                  </a:lnTo>
                  <a:lnTo>
                    <a:pt x="34447" y="220"/>
                  </a:lnTo>
                  <a:lnTo>
                    <a:pt x="34447" y="133"/>
                  </a:lnTo>
                  <a:lnTo>
                    <a:pt x="34447" y="89"/>
                  </a:lnTo>
                  <a:lnTo>
                    <a:pt x="34359" y="45"/>
                  </a:lnTo>
                  <a:lnTo>
                    <a:pt x="34315"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 name="Google Shape;736;p7"/>
            <p:cNvSpPr/>
            <p:nvPr/>
          </p:nvSpPr>
          <p:spPr>
            <a:xfrm>
              <a:off x="4993675" y="3053300"/>
              <a:ext cx="851300" cy="1980125"/>
            </a:xfrm>
            <a:custGeom>
              <a:rect b="b" l="l" r="r" t="t"/>
              <a:pathLst>
                <a:path extrusionOk="0" h="79205" w="34052">
                  <a:moveTo>
                    <a:pt x="33788" y="1"/>
                  </a:moveTo>
                  <a:lnTo>
                    <a:pt x="33744" y="45"/>
                  </a:lnTo>
                  <a:lnTo>
                    <a:pt x="31243" y="2151"/>
                  </a:lnTo>
                  <a:lnTo>
                    <a:pt x="28786" y="4169"/>
                  </a:lnTo>
                  <a:lnTo>
                    <a:pt x="26460" y="6056"/>
                  </a:lnTo>
                  <a:lnTo>
                    <a:pt x="22993" y="8645"/>
                  </a:lnTo>
                  <a:lnTo>
                    <a:pt x="21238" y="9830"/>
                  </a:lnTo>
                  <a:lnTo>
                    <a:pt x="18737" y="10883"/>
                  </a:lnTo>
                  <a:lnTo>
                    <a:pt x="15534" y="12112"/>
                  </a:lnTo>
                  <a:lnTo>
                    <a:pt x="13208" y="13472"/>
                  </a:lnTo>
                  <a:lnTo>
                    <a:pt x="10356" y="14525"/>
                  </a:lnTo>
                  <a:lnTo>
                    <a:pt x="8294" y="15798"/>
                  </a:lnTo>
                  <a:lnTo>
                    <a:pt x="6056" y="16938"/>
                  </a:lnTo>
                  <a:lnTo>
                    <a:pt x="3862" y="17465"/>
                  </a:lnTo>
                  <a:lnTo>
                    <a:pt x="2721" y="17641"/>
                  </a:lnTo>
                  <a:lnTo>
                    <a:pt x="2633" y="17684"/>
                  </a:lnTo>
                  <a:lnTo>
                    <a:pt x="2589" y="17772"/>
                  </a:lnTo>
                  <a:lnTo>
                    <a:pt x="2589" y="17860"/>
                  </a:lnTo>
                  <a:lnTo>
                    <a:pt x="2633" y="17948"/>
                  </a:lnTo>
                  <a:lnTo>
                    <a:pt x="3247" y="18518"/>
                  </a:lnTo>
                  <a:lnTo>
                    <a:pt x="3379" y="19045"/>
                  </a:lnTo>
                  <a:lnTo>
                    <a:pt x="3291" y="20098"/>
                  </a:lnTo>
                  <a:lnTo>
                    <a:pt x="3247" y="21151"/>
                  </a:lnTo>
                  <a:lnTo>
                    <a:pt x="3335" y="22204"/>
                  </a:lnTo>
                  <a:lnTo>
                    <a:pt x="3423" y="23213"/>
                  </a:lnTo>
                  <a:lnTo>
                    <a:pt x="3598" y="24223"/>
                  </a:lnTo>
                  <a:lnTo>
                    <a:pt x="3818" y="25188"/>
                  </a:lnTo>
                  <a:lnTo>
                    <a:pt x="4300" y="27119"/>
                  </a:lnTo>
                  <a:lnTo>
                    <a:pt x="4695" y="28698"/>
                  </a:lnTo>
                  <a:lnTo>
                    <a:pt x="5046" y="30278"/>
                  </a:lnTo>
                  <a:lnTo>
                    <a:pt x="5178" y="31112"/>
                  </a:lnTo>
                  <a:lnTo>
                    <a:pt x="5266" y="31946"/>
                  </a:lnTo>
                  <a:lnTo>
                    <a:pt x="5354" y="32779"/>
                  </a:lnTo>
                  <a:lnTo>
                    <a:pt x="5397" y="33613"/>
                  </a:lnTo>
                  <a:lnTo>
                    <a:pt x="5354" y="36202"/>
                  </a:lnTo>
                  <a:lnTo>
                    <a:pt x="5134" y="38615"/>
                  </a:lnTo>
                  <a:lnTo>
                    <a:pt x="4871" y="41029"/>
                  </a:lnTo>
                  <a:lnTo>
                    <a:pt x="4257" y="45724"/>
                  </a:lnTo>
                  <a:lnTo>
                    <a:pt x="3686" y="47918"/>
                  </a:lnTo>
                  <a:lnTo>
                    <a:pt x="3291" y="50726"/>
                  </a:lnTo>
                  <a:lnTo>
                    <a:pt x="3028" y="53315"/>
                  </a:lnTo>
                  <a:lnTo>
                    <a:pt x="2545" y="56343"/>
                  </a:lnTo>
                  <a:lnTo>
                    <a:pt x="2194" y="58405"/>
                  </a:lnTo>
                  <a:lnTo>
                    <a:pt x="1317" y="60731"/>
                  </a:lnTo>
                  <a:lnTo>
                    <a:pt x="88" y="65031"/>
                  </a:lnTo>
                  <a:lnTo>
                    <a:pt x="88" y="65075"/>
                  </a:lnTo>
                  <a:lnTo>
                    <a:pt x="0" y="66874"/>
                  </a:lnTo>
                  <a:lnTo>
                    <a:pt x="132" y="68937"/>
                  </a:lnTo>
                  <a:lnTo>
                    <a:pt x="44" y="70472"/>
                  </a:lnTo>
                  <a:lnTo>
                    <a:pt x="88" y="71569"/>
                  </a:lnTo>
                  <a:lnTo>
                    <a:pt x="132" y="71613"/>
                  </a:lnTo>
                  <a:lnTo>
                    <a:pt x="395" y="72184"/>
                  </a:lnTo>
                  <a:lnTo>
                    <a:pt x="395" y="72228"/>
                  </a:lnTo>
                  <a:lnTo>
                    <a:pt x="2633" y="74773"/>
                  </a:lnTo>
                  <a:lnTo>
                    <a:pt x="5485" y="77581"/>
                  </a:lnTo>
                  <a:lnTo>
                    <a:pt x="7153" y="79161"/>
                  </a:lnTo>
                  <a:lnTo>
                    <a:pt x="7284" y="79205"/>
                  </a:lnTo>
                  <a:lnTo>
                    <a:pt x="7328" y="79205"/>
                  </a:lnTo>
                  <a:lnTo>
                    <a:pt x="7416" y="79161"/>
                  </a:lnTo>
                  <a:lnTo>
                    <a:pt x="7460" y="79117"/>
                  </a:lnTo>
                  <a:lnTo>
                    <a:pt x="7460" y="79029"/>
                  </a:lnTo>
                  <a:lnTo>
                    <a:pt x="7416" y="78985"/>
                  </a:lnTo>
                  <a:lnTo>
                    <a:pt x="7416" y="78941"/>
                  </a:lnTo>
                  <a:lnTo>
                    <a:pt x="5705" y="77362"/>
                  </a:lnTo>
                  <a:lnTo>
                    <a:pt x="2852" y="74509"/>
                  </a:lnTo>
                  <a:lnTo>
                    <a:pt x="702" y="72008"/>
                  </a:lnTo>
                  <a:lnTo>
                    <a:pt x="439" y="71526"/>
                  </a:lnTo>
                  <a:lnTo>
                    <a:pt x="395" y="70472"/>
                  </a:lnTo>
                  <a:lnTo>
                    <a:pt x="483" y="68937"/>
                  </a:lnTo>
                  <a:lnTo>
                    <a:pt x="483" y="68893"/>
                  </a:lnTo>
                  <a:lnTo>
                    <a:pt x="351" y="66874"/>
                  </a:lnTo>
                  <a:lnTo>
                    <a:pt x="439" y="65119"/>
                  </a:lnTo>
                  <a:lnTo>
                    <a:pt x="1624" y="60863"/>
                  </a:lnTo>
                  <a:lnTo>
                    <a:pt x="2501" y="58537"/>
                  </a:lnTo>
                  <a:lnTo>
                    <a:pt x="2501" y="58493"/>
                  </a:lnTo>
                  <a:lnTo>
                    <a:pt x="2896" y="56387"/>
                  </a:lnTo>
                  <a:lnTo>
                    <a:pt x="3379" y="53359"/>
                  </a:lnTo>
                  <a:lnTo>
                    <a:pt x="3642" y="50770"/>
                  </a:lnTo>
                  <a:lnTo>
                    <a:pt x="4037" y="48006"/>
                  </a:lnTo>
                  <a:lnTo>
                    <a:pt x="4608" y="45768"/>
                  </a:lnTo>
                  <a:lnTo>
                    <a:pt x="5222" y="41073"/>
                  </a:lnTo>
                  <a:lnTo>
                    <a:pt x="5485" y="38659"/>
                  </a:lnTo>
                  <a:lnTo>
                    <a:pt x="5705" y="36202"/>
                  </a:lnTo>
                  <a:lnTo>
                    <a:pt x="5748" y="33657"/>
                  </a:lnTo>
                  <a:lnTo>
                    <a:pt x="5705" y="32735"/>
                  </a:lnTo>
                  <a:lnTo>
                    <a:pt x="5617" y="31902"/>
                  </a:lnTo>
                  <a:lnTo>
                    <a:pt x="5529" y="31068"/>
                  </a:lnTo>
                  <a:lnTo>
                    <a:pt x="5397" y="30234"/>
                  </a:lnTo>
                  <a:lnTo>
                    <a:pt x="5046" y="28611"/>
                  </a:lnTo>
                  <a:lnTo>
                    <a:pt x="4651" y="27031"/>
                  </a:lnTo>
                  <a:lnTo>
                    <a:pt x="4169" y="25056"/>
                  </a:lnTo>
                  <a:lnTo>
                    <a:pt x="3949" y="24091"/>
                  </a:lnTo>
                  <a:lnTo>
                    <a:pt x="3774" y="23126"/>
                  </a:lnTo>
                  <a:lnTo>
                    <a:pt x="3642" y="22160"/>
                  </a:lnTo>
                  <a:lnTo>
                    <a:pt x="3598" y="21151"/>
                  </a:lnTo>
                  <a:lnTo>
                    <a:pt x="3598" y="20098"/>
                  </a:lnTo>
                  <a:lnTo>
                    <a:pt x="3730" y="19045"/>
                  </a:lnTo>
                  <a:lnTo>
                    <a:pt x="3730" y="18957"/>
                  </a:lnTo>
                  <a:lnTo>
                    <a:pt x="3554" y="18386"/>
                  </a:lnTo>
                  <a:lnTo>
                    <a:pt x="3511" y="18299"/>
                  </a:lnTo>
                  <a:lnTo>
                    <a:pt x="3159" y="17948"/>
                  </a:lnTo>
                  <a:lnTo>
                    <a:pt x="3905" y="17816"/>
                  </a:lnTo>
                  <a:lnTo>
                    <a:pt x="6143" y="17289"/>
                  </a:lnTo>
                  <a:lnTo>
                    <a:pt x="6187" y="17246"/>
                  </a:lnTo>
                  <a:lnTo>
                    <a:pt x="8469" y="16105"/>
                  </a:lnTo>
                  <a:lnTo>
                    <a:pt x="10488" y="14832"/>
                  </a:lnTo>
                  <a:lnTo>
                    <a:pt x="13340" y="13779"/>
                  </a:lnTo>
                  <a:lnTo>
                    <a:pt x="13384" y="13779"/>
                  </a:lnTo>
                  <a:lnTo>
                    <a:pt x="15665" y="12419"/>
                  </a:lnTo>
                  <a:lnTo>
                    <a:pt x="18869" y="11190"/>
                  </a:lnTo>
                  <a:lnTo>
                    <a:pt x="21370" y="10137"/>
                  </a:lnTo>
                  <a:lnTo>
                    <a:pt x="21414" y="10137"/>
                  </a:lnTo>
                  <a:lnTo>
                    <a:pt x="23213" y="8908"/>
                  </a:lnTo>
                  <a:lnTo>
                    <a:pt x="26679" y="6319"/>
                  </a:lnTo>
                  <a:lnTo>
                    <a:pt x="29005" y="4433"/>
                  </a:lnTo>
                  <a:lnTo>
                    <a:pt x="31462" y="2458"/>
                  </a:lnTo>
                  <a:lnTo>
                    <a:pt x="33964" y="308"/>
                  </a:lnTo>
                  <a:lnTo>
                    <a:pt x="34008" y="264"/>
                  </a:lnTo>
                  <a:lnTo>
                    <a:pt x="34051" y="176"/>
                  </a:lnTo>
                  <a:lnTo>
                    <a:pt x="34008" y="132"/>
                  </a:lnTo>
                  <a:lnTo>
                    <a:pt x="34008" y="45"/>
                  </a:lnTo>
                  <a:lnTo>
                    <a:pt x="33920"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 name="Google Shape;737;p7"/>
            <p:cNvSpPr/>
            <p:nvPr/>
          </p:nvSpPr>
          <p:spPr>
            <a:xfrm>
              <a:off x="4962950" y="3026975"/>
              <a:ext cx="852400" cy="2017425"/>
            </a:xfrm>
            <a:custGeom>
              <a:rect b="b" l="l" r="r" t="t"/>
              <a:pathLst>
                <a:path extrusionOk="0" h="80697" w="34096">
                  <a:moveTo>
                    <a:pt x="33876" y="1"/>
                  </a:moveTo>
                  <a:lnTo>
                    <a:pt x="33832" y="44"/>
                  </a:lnTo>
                  <a:lnTo>
                    <a:pt x="30848" y="2589"/>
                  </a:lnTo>
                  <a:lnTo>
                    <a:pt x="28391" y="4564"/>
                  </a:lnTo>
                  <a:lnTo>
                    <a:pt x="26022" y="6407"/>
                  </a:lnTo>
                  <a:lnTo>
                    <a:pt x="23959" y="7943"/>
                  </a:lnTo>
                  <a:lnTo>
                    <a:pt x="22028" y="9259"/>
                  </a:lnTo>
                  <a:lnTo>
                    <a:pt x="19834" y="10225"/>
                  </a:lnTo>
                  <a:lnTo>
                    <a:pt x="17114" y="11409"/>
                  </a:lnTo>
                  <a:lnTo>
                    <a:pt x="17070" y="11409"/>
                  </a:lnTo>
                  <a:lnTo>
                    <a:pt x="15095" y="12726"/>
                  </a:lnTo>
                  <a:lnTo>
                    <a:pt x="13998" y="13472"/>
                  </a:lnTo>
                  <a:lnTo>
                    <a:pt x="13121" y="13691"/>
                  </a:lnTo>
                  <a:lnTo>
                    <a:pt x="13077" y="13691"/>
                  </a:lnTo>
                  <a:lnTo>
                    <a:pt x="12287" y="14086"/>
                  </a:lnTo>
                  <a:lnTo>
                    <a:pt x="9084" y="15973"/>
                  </a:lnTo>
                  <a:lnTo>
                    <a:pt x="7065" y="17026"/>
                  </a:lnTo>
                  <a:lnTo>
                    <a:pt x="4081" y="17728"/>
                  </a:lnTo>
                  <a:lnTo>
                    <a:pt x="3994" y="17728"/>
                  </a:lnTo>
                  <a:lnTo>
                    <a:pt x="2458" y="18781"/>
                  </a:lnTo>
                  <a:lnTo>
                    <a:pt x="2370" y="18825"/>
                  </a:lnTo>
                  <a:lnTo>
                    <a:pt x="2019" y="19483"/>
                  </a:lnTo>
                  <a:lnTo>
                    <a:pt x="1975" y="19571"/>
                  </a:lnTo>
                  <a:lnTo>
                    <a:pt x="2194" y="21458"/>
                  </a:lnTo>
                  <a:lnTo>
                    <a:pt x="2194" y="21502"/>
                  </a:lnTo>
                  <a:lnTo>
                    <a:pt x="3291" y="25451"/>
                  </a:lnTo>
                  <a:lnTo>
                    <a:pt x="4169" y="28523"/>
                  </a:lnTo>
                  <a:lnTo>
                    <a:pt x="4871" y="31814"/>
                  </a:lnTo>
                  <a:lnTo>
                    <a:pt x="5134" y="35061"/>
                  </a:lnTo>
                  <a:lnTo>
                    <a:pt x="5091" y="38001"/>
                  </a:lnTo>
                  <a:lnTo>
                    <a:pt x="4871" y="40634"/>
                  </a:lnTo>
                  <a:lnTo>
                    <a:pt x="4652" y="42784"/>
                  </a:lnTo>
                  <a:lnTo>
                    <a:pt x="4301" y="45636"/>
                  </a:lnTo>
                  <a:lnTo>
                    <a:pt x="3599" y="49322"/>
                  </a:lnTo>
                  <a:lnTo>
                    <a:pt x="3291" y="52174"/>
                  </a:lnTo>
                  <a:lnTo>
                    <a:pt x="2809" y="55202"/>
                  </a:lnTo>
                  <a:lnTo>
                    <a:pt x="2414" y="57835"/>
                  </a:lnTo>
                  <a:lnTo>
                    <a:pt x="2063" y="59897"/>
                  </a:lnTo>
                  <a:lnTo>
                    <a:pt x="1317" y="61828"/>
                  </a:lnTo>
                  <a:lnTo>
                    <a:pt x="1273" y="61872"/>
                  </a:lnTo>
                  <a:lnTo>
                    <a:pt x="571" y="64548"/>
                  </a:lnTo>
                  <a:lnTo>
                    <a:pt x="527" y="64548"/>
                  </a:lnTo>
                  <a:lnTo>
                    <a:pt x="264" y="66435"/>
                  </a:lnTo>
                  <a:lnTo>
                    <a:pt x="264" y="66479"/>
                  </a:lnTo>
                  <a:lnTo>
                    <a:pt x="351" y="69288"/>
                  </a:lnTo>
                  <a:lnTo>
                    <a:pt x="44" y="73193"/>
                  </a:lnTo>
                  <a:lnTo>
                    <a:pt x="0" y="73851"/>
                  </a:lnTo>
                  <a:lnTo>
                    <a:pt x="0" y="73895"/>
                  </a:lnTo>
                  <a:lnTo>
                    <a:pt x="44" y="73983"/>
                  </a:lnTo>
                  <a:lnTo>
                    <a:pt x="4564" y="78195"/>
                  </a:lnTo>
                  <a:lnTo>
                    <a:pt x="7328" y="80653"/>
                  </a:lnTo>
                  <a:lnTo>
                    <a:pt x="7416" y="80696"/>
                  </a:lnTo>
                  <a:lnTo>
                    <a:pt x="7504" y="80653"/>
                  </a:lnTo>
                  <a:lnTo>
                    <a:pt x="7548" y="80609"/>
                  </a:lnTo>
                  <a:lnTo>
                    <a:pt x="7592" y="80565"/>
                  </a:lnTo>
                  <a:lnTo>
                    <a:pt x="7592" y="80477"/>
                  </a:lnTo>
                  <a:lnTo>
                    <a:pt x="7592" y="80433"/>
                  </a:lnTo>
                  <a:lnTo>
                    <a:pt x="7548" y="80389"/>
                  </a:lnTo>
                  <a:lnTo>
                    <a:pt x="4827" y="77932"/>
                  </a:lnTo>
                  <a:lnTo>
                    <a:pt x="351" y="73763"/>
                  </a:lnTo>
                  <a:lnTo>
                    <a:pt x="703" y="69288"/>
                  </a:lnTo>
                  <a:lnTo>
                    <a:pt x="615" y="66479"/>
                  </a:lnTo>
                  <a:lnTo>
                    <a:pt x="878" y="64636"/>
                  </a:lnTo>
                  <a:lnTo>
                    <a:pt x="1624" y="61960"/>
                  </a:lnTo>
                  <a:lnTo>
                    <a:pt x="2414" y="60029"/>
                  </a:lnTo>
                  <a:lnTo>
                    <a:pt x="2414" y="59985"/>
                  </a:lnTo>
                  <a:lnTo>
                    <a:pt x="2765" y="57923"/>
                  </a:lnTo>
                  <a:lnTo>
                    <a:pt x="3160" y="55246"/>
                  </a:lnTo>
                  <a:lnTo>
                    <a:pt x="3643" y="52218"/>
                  </a:lnTo>
                  <a:lnTo>
                    <a:pt x="3950" y="49366"/>
                  </a:lnTo>
                  <a:lnTo>
                    <a:pt x="4652" y="45724"/>
                  </a:lnTo>
                  <a:lnTo>
                    <a:pt x="5003" y="42828"/>
                  </a:lnTo>
                  <a:lnTo>
                    <a:pt x="5222" y="40634"/>
                  </a:lnTo>
                  <a:lnTo>
                    <a:pt x="5442" y="38045"/>
                  </a:lnTo>
                  <a:lnTo>
                    <a:pt x="5486" y="35017"/>
                  </a:lnTo>
                  <a:lnTo>
                    <a:pt x="5222" y="31770"/>
                  </a:lnTo>
                  <a:lnTo>
                    <a:pt x="5178" y="31770"/>
                  </a:lnTo>
                  <a:lnTo>
                    <a:pt x="4520" y="28435"/>
                  </a:lnTo>
                  <a:lnTo>
                    <a:pt x="3643" y="25363"/>
                  </a:lnTo>
                  <a:lnTo>
                    <a:pt x="2546" y="21414"/>
                  </a:lnTo>
                  <a:lnTo>
                    <a:pt x="2326" y="19571"/>
                  </a:lnTo>
                  <a:lnTo>
                    <a:pt x="2677" y="19045"/>
                  </a:lnTo>
                  <a:lnTo>
                    <a:pt x="4169" y="18079"/>
                  </a:lnTo>
                  <a:lnTo>
                    <a:pt x="7197" y="17377"/>
                  </a:lnTo>
                  <a:lnTo>
                    <a:pt x="7241" y="17333"/>
                  </a:lnTo>
                  <a:lnTo>
                    <a:pt x="9259" y="16280"/>
                  </a:lnTo>
                  <a:lnTo>
                    <a:pt x="12419" y="14393"/>
                  </a:lnTo>
                  <a:lnTo>
                    <a:pt x="13208" y="14042"/>
                  </a:lnTo>
                  <a:lnTo>
                    <a:pt x="14086" y="13823"/>
                  </a:lnTo>
                  <a:lnTo>
                    <a:pt x="14174" y="13779"/>
                  </a:lnTo>
                  <a:lnTo>
                    <a:pt x="15315" y="13033"/>
                  </a:lnTo>
                  <a:lnTo>
                    <a:pt x="17245" y="11717"/>
                  </a:lnTo>
                  <a:lnTo>
                    <a:pt x="19966" y="10576"/>
                  </a:lnTo>
                  <a:lnTo>
                    <a:pt x="22160" y="9566"/>
                  </a:lnTo>
                  <a:lnTo>
                    <a:pt x="22204" y="9566"/>
                  </a:lnTo>
                  <a:lnTo>
                    <a:pt x="24179" y="8206"/>
                  </a:lnTo>
                  <a:lnTo>
                    <a:pt x="26197" y="6714"/>
                  </a:lnTo>
                  <a:lnTo>
                    <a:pt x="28611" y="4871"/>
                  </a:lnTo>
                  <a:lnTo>
                    <a:pt x="31068" y="2853"/>
                  </a:lnTo>
                  <a:lnTo>
                    <a:pt x="34052" y="308"/>
                  </a:lnTo>
                  <a:lnTo>
                    <a:pt x="34096" y="264"/>
                  </a:lnTo>
                  <a:lnTo>
                    <a:pt x="34096" y="220"/>
                  </a:lnTo>
                  <a:lnTo>
                    <a:pt x="34096" y="132"/>
                  </a:lnTo>
                  <a:lnTo>
                    <a:pt x="34052" y="88"/>
                  </a:lnTo>
                  <a:lnTo>
                    <a:pt x="34008" y="44"/>
                  </a:lnTo>
                  <a:lnTo>
                    <a:pt x="33964"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 name="Google Shape;738;p7"/>
            <p:cNvSpPr/>
            <p:nvPr/>
          </p:nvSpPr>
          <p:spPr>
            <a:xfrm>
              <a:off x="4932225" y="2976525"/>
              <a:ext cx="827175" cy="2027275"/>
            </a:xfrm>
            <a:custGeom>
              <a:rect b="b" l="l" r="r" t="t"/>
              <a:pathLst>
                <a:path extrusionOk="0" h="81091" w="33087">
                  <a:moveTo>
                    <a:pt x="32823" y="0"/>
                  </a:moveTo>
                  <a:lnTo>
                    <a:pt x="32780" y="44"/>
                  </a:lnTo>
                  <a:lnTo>
                    <a:pt x="32736" y="132"/>
                  </a:lnTo>
                  <a:lnTo>
                    <a:pt x="31990" y="2413"/>
                  </a:lnTo>
                  <a:lnTo>
                    <a:pt x="31463" y="3072"/>
                  </a:lnTo>
                  <a:lnTo>
                    <a:pt x="29664" y="4607"/>
                  </a:lnTo>
                  <a:lnTo>
                    <a:pt x="27251" y="6494"/>
                  </a:lnTo>
                  <a:lnTo>
                    <a:pt x="24881" y="8206"/>
                  </a:lnTo>
                  <a:lnTo>
                    <a:pt x="22775" y="9698"/>
                  </a:lnTo>
                  <a:lnTo>
                    <a:pt x="18694" y="11672"/>
                  </a:lnTo>
                  <a:lnTo>
                    <a:pt x="16500" y="13252"/>
                  </a:lnTo>
                  <a:lnTo>
                    <a:pt x="15183" y="14305"/>
                  </a:lnTo>
                  <a:lnTo>
                    <a:pt x="13867" y="14700"/>
                  </a:lnTo>
                  <a:lnTo>
                    <a:pt x="13823" y="14700"/>
                  </a:lnTo>
                  <a:lnTo>
                    <a:pt x="11717" y="15841"/>
                  </a:lnTo>
                  <a:lnTo>
                    <a:pt x="11717" y="15885"/>
                  </a:lnTo>
                  <a:lnTo>
                    <a:pt x="9874" y="17157"/>
                  </a:lnTo>
                  <a:lnTo>
                    <a:pt x="8075" y="18079"/>
                  </a:lnTo>
                  <a:lnTo>
                    <a:pt x="5617" y="18693"/>
                  </a:lnTo>
                  <a:lnTo>
                    <a:pt x="5574" y="18693"/>
                  </a:lnTo>
                  <a:lnTo>
                    <a:pt x="3643" y="19746"/>
                  </a:lnTo>
                  <a:lnTo>
                    <a:pt x="2107" y="20668"/>
                  </a:lnTo>
                  <a:lnTo>
                    <a:pt x="2107" y="20712"/>
                  </a:lnTo>
                  <a:lnTo>
                    <a:pt x="1493" y="21238"/>
                  </a:lnTo>
                  <a:lnTo>
                    <a:pt x="1449" y="21326"/>
                  </a:lnTo>
                  <a:lnTo>
                    <a:pt x="1273" y="21896"/>
                  </a:lnTo>
                  <a:lnTo>
                    <a:pt x="1273" y="22028"/>
                  </a:lnTo>
                  <a:lnTo>
                    <a:pt x="3116" y="27337"/>
                  </a:lnTo>
                  <a:lnTo>
                    <a:pt x="3994" y="30453"/>
                  </a:lnTo>
                  <a:lnTo>
                    <a:pt x="4257" y="31506"/>
                  </a:lnTo>
                  <a:lnTo>
                    <a:pt x="4433" y="32515"/>
                  </a:lnTo>
                  <a:lnTo>
                    <a:pt x="4608" y="33525"/>
                  </a:lnTo>
                  <a:lnTo>
                    <a:pt x="4740" y="34534"/>
                  </a:lnTo>
                  <a:lnTo>
                    <a:pt x="4828" y="35543"/>
                  </a:lnTo>
                  <a:lnTo>
                    <a:pt x="4872" y="36552"/>
                  </a:lnTo>
                  <a:lnTo>
                    <a:pt x="4915" y="37562"/>
                  </a:lnTo>
                  <a:lnTo>
                    <a:pt x="4915" y="38571"/>
                  </a:lnTo>
                  <a:lnTo>
                    <a:pt x="4872" y="40633"/>
                  </a:lnTo>
                  <a:lnTo>
                    <a:pt x="4696" y="42652"/>
                  </a:lnTo>
                  <a:lnTo>
                    <a:pt x="4520" y="44714"/>
                  </a:lnTo>
                  <a:lnTo>
                    <a:pt x="4301" y="46776"/>
                  </a:lnTo>
                  <a:lnTo>
                    <a:pt x="4257" y="47566"/>
                  </a:lnTo>
                  <a:lnTo>
                    <a:pt x="3687" y="50857"/>
                  </a:lnTo>
                  <a:lnTo>
                    <a:pt x="3248" y="53753"/>
                  </a:lnTo>
                  <a:lnTo>
                    <a:pt x="2809" y="57044"/>
                  </a:lnTo>
                  <a:lnTo>
                    <a:pt x="2283" y="60467"/>
                  </a:lnTo>
                  <a:lnTo>
                    <a:pt x="1800" y="62573"/>
                  </a:lnTo>
                  <a:lnTo>
                    <a:pt x="1098" y="64943"/>
                  </a:lnTo>
                  <a:lnTo>
                    <a:pt x="440" y="67620"/>
                  </a:lnTo>
                  <a:lnTo>
                    <a:pt x="440" y="67663"/>
                  </a:lnTo>
                  <a:lnTo>
                    <a:pt x="396" y="69199"/>
                  </a:lnTo>
                  <a:lnTo>
                    <a:pt x="89" y="73280"/>
                  </a:lnTo>
                  <a:lnTo>
                    <a:pt x="1" y="75299"/>
                  </a:lnTo>
                  <a:lnTo>
                    <a:pt x="1" y="75343"/>
                  </a:lnTo>
                  <a:lnTo>
                    <a:pt x="396" y="76922"/>
                  </a:lnTo>
                  <a:lnTo>
                    <a:pt x="440" y="77010"/>
                  </a:lnTo>
                  <a:lnTo>
                    <a:pt x="5223" y="81047"/>
                  </a:lnTo>
                  <a:lnTo>
                    <a:pt x="5310" y="81091"/>
                  </a:lnTo>
                  <a:lnTo>
                    <a:pt x="5398" y="81091"/>
                  </a:lnTo>
                  <a:lnTo>
                    <a:pt x="5442" y="81047"/>
                  </a:lnTo>
                  <a:lnTo>
                    <a:pt x="5486" y="81003"/>
                  </a:lnTo>
                  <a:lnTo>
                    <a:pt x="5486" y="80915"/>
                  </a:lnTo>
                  <a:lnTo>
                    <a:pt x="5486" y="80871"/>
                  </a:lnTo>
                  <a:lnTo>
                    <a:pt x="5442" y="80784"/>
                  </a:lnTo>
                  <a:lnTo>
                    <a:pt x="703" y="76791"/>
                  </a:lnTo>
                  <a:lnTo>
                    <a:pt x="352" y="75255"/>
                  </a:lnTo>
                  <a:lnTo>
                    <a:pt x="440" y="73280"/>
                  </a:lnTo>
                  <a:lnTo>
                    <a:pt x="747" y="69243"/>
                  </a:lnTo>
                  <a:lnTo>
                    <a:pt x="791" y="67707"/>
                  </a:lnTo>
                  <a:lnTo>
                    <a:pt x="1405" y="65031"/>
                  </a:lnTo>
                  <a:lnTo>
                    <a:pt x="2151" y="62661"/>
                  </a:lnTo>
                  <a:lnTo>
                    <a:pt x="2634" y="60555"/>
                  </a:lnTo>
                  <a:lnTo>
                    <a:pt x="3160" y="57088"/>
                  </a:lnTo>
                  <a:lnTo>
                    <a:pt x="3599" y="53797"/>
                  </a:lnTo>
                  <a:lnTo>
                    <a:pt x="4038" y="50901"/>
                  </a:lnTo>
                  <a:lnTo>
                    <a:pt x="4564" y="47610"/>
                  </a:lnTo>
                  <a:lnTo>
                    <a:pt x="4652" y="46820"/>
                  </a:lnTo>
                  <a:lnTo>
                    <a:pt x="4872" y="44758"/>
                  </a:lnTo>
                  <a:lnTo>
                    <a:pt x="5047" y="42652"/>
                  </a:lnTo>
                  <a:lnTo>
                    <a:pt x="5223" y="40633"/>
                  </a:lnTo>
                  <a:lnTo>
                    <a:pt x="5266" y="38571"/>
                  </a:lnTo>
                  <a:lnTo>
                    <a:pt x="5266" y="37562"/>
                  </a:lnTo>
                  <a:lnTo>
                    <a:pt x="5223" y="36508"/>
                  </a:lnTo>
                  <a:lnTo>
                    <a:pt x="5179" y="35499"/>
                  </a:lnTo>
                  <a:lnTo>
                    <a:pt x="5091" y="34490"/>
                  </a:lnTo>
                  <a:lnTo>
                    <a:pt x="4959" y="33481"/>
                  </a:lnTo>
                  <a:lnTo>
                    <a:pt x="4784" y="32428"/>
                  </a:lnTo>
                  <a:lnTo>
                    <a:pt x="4564" y="31418"/>
                  </a:lnTo>
                  <a:lnTo>
                    <a:pt x="4301" y="30365"/>
                  </a:lnTo>
                  <a:lnTo>
                    <a:pt x="3423" y="27206"/>
                  </a:lnTo>
                  <a:lnTo>
                    <a:pt x="1624" y="21940"/>
                  </a:lnTo>
                  <a:lnTo>
                    <a:pt x="1756" y="21457"/>
                  </a:lnTo>
                  <a:lnTo>
                    <a:pt x="2326" y="20975"/>
                  </a:lnTo>
                  <a:lnTo>
                    <a:pt x="3818" y="20053"/>
                  </a:lnTo>
                  <a:lnTo>
                    <a:pt x="5705" y="19044"/>
                  </a:lnTo>
                  <a:lnTo>
                    <a:pt x="8206" y="18386"/>
                  </a:lnTo>
                  <a:lnTo>
                    <a:pt x="10049" y="17464"/>
                  </a:lnTo>
                  <a:lnTo>
                    <a:pt x="11892" y="16148"/>
                  </a:lnTo>
                  <a:lnTo>
                    <a:pt x="13955" y="15051"/>
                  </a:lnTo>
                  <a:lnTo>
                    <a:pt x="15315" y="14612"/>
                  </a:lnTo>
                  <a:lnTo>
                    <a:pt x="15403" y="14568"/>
                  </a:lnTo>
                  <a:lnTo>
                    <a:pt x="16719" y="13559"/>
                  </a:lnTo>
                  <a:lnTo>
                    <a:pt x="18869" y="11979"/>
                  </a:lnTo>
                  <a:lnTo>
                    <a:pt x="22906" y="10005"/>
                  </a:lnTo>
                  <a:lnTo>
                    <a:pt x="22950" y="10005"/>
                  </a:lnTo>
                  <a:lnTo>
                    <a:pt x="25100" y="8469"/>
                  </a:lnTo>
                  <a:lnTo>
                    <a:pt x="27470" y="6758"/>
                  </a:lnTo>
                  <a:lnTo>
                    <a:pt x="29883" y="4871"/>
                  </a:lnTo>
                  <a:lnTo>
                    <a:pt x="31726" y="3335"/>
                  </a:lnTo>
                  <a:lnTo>
                    <a:pt x="32297" y="2589"/>
                  </a:lnTo>
                  <a:lnTo>
                    <a:pt x="32297" y="2545"/>
                  </a:lnTo>
                  <a:lnTo>
                    <a:pt x="33043" y="219"/>
                  </a:lnTo>
                  <a:lnTo>
                    <a:pt x="33087" y="176"/>
                  </a:lnTo>
                  <a:lnTo>
                    <a:pt x="33043" y="88"/>
                  </a:lnTo>
                  <a:lnTo>
                    <a:pt x="32999" y="44"/>
                  </a:lnTo>
                  <a:lnTo>
                    <a:pt x="32955"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 name="Google Shape;739;p7"/>
            <p:cNvSpPr/>
            <p:nvPr/>
          </p:nvSpPr>
          <p:spPr>
            <a:xfrm>
              <a:off x="4899325" y="2920575"/>
              <a:ext cx="796450" cy="2115050"/>
            </a:xfrm>
            <a:custGeom>
              <a:rect b="b" l="l" r="r" t="t"/>
              <a:pathLst>
                <a:path extrusionOk="0" h="84602" w="31858">
                  <a:moveTo>
                    <a:pt x="31638" y="0"/>
                  </a:moveTo>
                  <a:lnTo>
                    <a:pt x="31594" y="44"/>
                  </a:lnTo>
                  <a:lnTo>
                    <a:pt x="31287" y="307"/>
                  </a:lnTo>
                  <a:lnTo>
                    <a:pt x="31243" y="395"/>
                  </a:lnTo>
                  <a:lnTo>
                    <a:pt x="30322" y="3730"/>
                  </a:lnTo>
                  <a:lnTo>
                    <a:pt x="29005" y="6275"/>
                  </a:lnTo>
                  <a:lnTo>
                    <a:pt x="25890" y="8688"/>
                  </a:lnTo>
                  <a:lnTo>
                    <a:pt x="23608" y="10356"/>
                  </a:lnTo>
                  <a:lnTo>
                    <a:pt x="20361" y="12155"/>
                  </a:lnTo>
                  <a:lnTo>
                    <a:pt x="17991" y="14042"/>
                  </a:lnTo>
                  <a:lnTo>
                    <a:pt x="16456" y="15270"/>
                  </a:lnTo>
                  <a:lnTo>
                    <a:pt x="14525" y="16016"/>
                  </a:lnTo>
                  <a:lnTo>
                    <a:pt x="14481" y="16016"/>
                  </a:lnTo>
                  <a:lnTo>
                    <a:pt x="10751" y="18518"/>
                  </a:lnTo>
                  <a:lnTo>
                    <a:pt x="8952" y="19439"/>
                  </a:lnTo>
                  <a:lnTo>
                    <a:pt x="6890" y="19966"/>
                  </a:lnTo>
                  <a:lnTo>
                    <a:pt x="6846" y="20010"/>
                  </a:lnTo>
                  <a:lnTo>
                    <a:pt x="3862" y="21721"/>
                  </a:lnTo>
                  <a:lnTo>
                    <a:pt x="1229" y="23213"/>
                  </a:lnTo>
                  <a:lnTo>
                    <a:pt x="834" y="23388"/>
                  </a:lnTo>
                  <a:lnTo>
                    <a:pt x="746" y="23432"/>
                  </a:lnTo>
                  <a:lnTo>
                    <a:pt x="702" y="23520"/>
                  </a:lnTo>
                  <a:lnTo>
                    <a:pt x="702" y="23564"/>
                  </a:lnTo>
                  <a:lnTo>
                    <a:pt x="746" y="23652"/>
                  </a:lnTo>
                  <a:lnTo>
                    <a:pt x="1624" y="24793"/>
                  </a:lnTo>
                  <a:lnTo>
                    <a:pt x="3379" y="30453"/>
                  </a:lnTo>
                  <a:lnTo>
                    <a:pt x="4125" y="33261"/>
                  </a:lnTo>
                  <a:lnTo>
                    <a:pt x="4652" y="36596"/>
                  </a:lnTo>
                  <a:lnTo>
                    <a:pt x="4783" y="40326"/>
                  </a:lnTo>
                  <a:lnTo>
                    <a:pt x="4696" y="43880"/>
                  </a:lnTo>
                  <a:lnTo>
                    <a:pt x="4608" y="45109"/>
                  </a:lnTo>
                  <a:lnTo>
                    <a:pt x="4520" y="46338"/>
                  </a:lnTo>
                  <a:lnTo>
                    <a:pt x="4301" y="48839"/>
                  </a:lnTo>
                  <a:lnTo>
                    <a:pt x="3994" y="51252"/>
                  </a:lnTo>
                  <a:lnTo>
                    <a:pt x="3686" y="53666"/>
                  </a:lnTo>
                  <a:lnTo>
                    <a:pt x="3291" y="56386"/>
                  </a:lnTo>
                  <a:lnTo>
                    <a:pt x="2984" y="59151"/>
                  </a:lnTo>
                  <a:lnTo>
                    <a:pt x="2589" y="61608"/>
                  </a:lnTo>
                  <a:lnTo>
                    <a:pt x="2282" y="63276"/>
                  </a:lnTo>
                  <a:lnTo>
                    <a:pt x="1668" y="65470"/>
                  </a:lnTo>
                  <a:lnTo>
                    <a:pt x="1097" y="67576"/>
                  </a:lnTo>
                  <a:lnTo>
                    <a:pt x="702" y="69550"/>
                  </a:lnTo>
                  <a:lnTo>
                    <a:pt x="351" y="71393"/>
                  </a:lnTo>
                  <a:lnTo>
                    <a:pt x="132" y="73105"/>
                  </a:lnTo>
                  <a:lnTo>
                    <a:pt x="44" y="74684"/>
                  </a:lnTo>
                  <a:lnTo>
                    <a:pt x="0" y="75430"/>
                  </a:lnTo>
                  <a:lnTo>
                    <a:pt x="44" y="76132"/>
                  </a:lnTo>
                  <a:lnTo>
                    <a:pt x="88" y="76791"/>
                  </a:lnTo>
                  <a:lnTo>
                    <a:pt x="132" y="77449"/>
                  </a:lnTo>
                  <a:lnTo>
                    <a:pt x="790" y="79643"/>
                  </a:lnTo>
                  <a:lnTo>
                    <a:pt x="834" y="79687"/>
                  </a:lnTo>
                  <a:lnTo>
                    <a:pt x="1361" y="80652"/>
                  </a:lnTo>
                  <a:lnTo>
                    <a:pt x="1405" y="80696"/>
                  </a:lnTo>
                  <a:lnTo>
                    <a:pt x="6363" y="84558"/>
                  </a:lnTo>
                  <a:lnTo>
                    <a:pt x="6495" y="84601"/>
                  </a:lnTo>
                  <a:lnTo>
                    <a:pt x="6539" y="84558"/>
                  </a:lnTo>
                  <a:lnTo>
                    <a:pt x="6626" y="84514"/>
                  </a:lnTo>
                  <a:lnTo>
                    <a:pt x="6626" y="84470"/>
                  </a:lnTo>
                  <a:lnTo>
                    <a:pt x="6626" y="84382"/>
                  </a:lnTo>
                  <a:lnTo>
                    <a:pt x="6626" y="84338"/>
                  </a:lnTo>
                  <a:lnTo>
                    <a:pt x="6582" y="84294"/>
                  </a:lnTo>
                  <a:lnTo>
                    <a:pt x="1668" y="80433"/>
                  </a:lnTo>
                  <a:lnTo>
                    <a:pt x="1141" y="79555"/>
                  </a:lnTo>
                  <a:lnTo>
                    <a:pt x="483" y="77361"/>
                  </a:lnTo>
                  <a:lnTo>
                    <a:pt x="395" y="76747"/>
                  </a:lnTo>
                  <a:lnTo>
                    <a:pt x="395" y="76089"/>
                  </a:lnTo>
                  <a:lnTo>
                    <a:pt x="351" y="75387"/>
                  </a:lnTo>
                  <a:lnTo>
                    <a:pt x="395" y="74641"/>
                  </a:lnTo>
                  <a:lnTo>
                    <a:pt x="483" y="73105"/>
                  </a:lnTo>
                  <a:lnTo>
                    <a:pt x="702" y="71393"/>
                  </a:lnTo>
                  <a:lnTo>
                    <a:pt x="1054" y="69594"/>
                  </a:lnTo>
                  <a:lnTo>
                    <a:pt x="1448" y="67620"/>
                  </a:lnTo>
                  <a:lnTo>
                    <a:pt x="2019" y="65557"/>
                  </a:lnTo>
                  <a:lnTo>
                    <a:pt x="2633" y="63363"/>
                  </a:lnTo>
                  <a:lnTo>
                    <a:pt x="2633" y="63319"/>
                  </a:lnTo>
                  <a:lnTo>
                    <a:pt x="2940" y="61696"/>
                  </a:lnTo>
                  <a:lnTo>
                    <a:pt x="3335" y="59195"/>
                  </a:lnTo>
                  <a:lnTo>
                    <a:pt x="3642" y="56430"/>
                  </a:lnTo>
                  <a:lnTo>
                    <a:pt x="3994" y="53710"/>
                  </a:lnTo>
                  <a:lnTo>
                    <a:pt x="4345" y="51296"/>
                  </a:lnTo>
                  <a:lnTo>
                    <a:pt x="4652" y="48839"/>
                  </a:lnTo>
                  <a:lnTo>
                    <a:pt x="4871" y="46382"/>
                  </a:lnTo>
                  <a:lnTo>
                    <a:pt x="4959" y="45153"/>
                  </a:lnTo>
                  <a:lnTo>
                    <a:pt x="5047" y="43880"/>
                  </a:lnTo>
                  <a:lnTo>
                    <a:pt x="5134" y="40326"/>
                  </a:lnTo>
                  <a:lnTo>
                    <a:pt x="5003" y="36596"/>
                  </a:lnTo>
                  <a:lnTo>
                    <a:pt x="5003" y="36552"/>
                  </a:lnTo>
                  <a:lnTo>
                    <a:pt x="4476" y="33174"/>
                  </a:lnTo>
                  <a:lnTo>
                    <a:pt x="3686" y="30321"/>
                  </a:lnTo>
                  <a:lnTo>
                    <a:pt x="2589" y="26767"/>
                  </a:lnTo>
                  <a:lnTo>
                    <a:pt x="1931" y="24661"/>
                  </a:lnTo>
                  <a:lnTo>
                    <a:pt x="1931" y="24617"/>
                  </a:lnTo>
                  <a:lnTo>
                    <a:pt x="1185" y="23608"/>
                  </a:lnTo>
                  <a:lnTo>
                    <a:pt x="1361" y="23520"/>
                  </a:lnTo>
                  <a:lnTo>
                    <a:pt x="1405" y="23520"/>
                  </a:lnTo>
                  <a:lnTo>
                    <a:pt x="4037" y="22028"/>
                  </a:lnTo>
                  <a:lnTo>
                    <a:pt x="6977" y="20317"/>
                  </a:lnTo>
                  <a:lnTo>
                    <a:pt x="9040" y="19790"/>
                  </a:lnTo>
                  <a:lnTo>
                    <a:pt x="9084" y="19790"/>
                  </a:lnTo>
                  <a:lnTo>
                    <a:pt x="10927" y="18825"/>
                  </a:lnTo>
                  <a:lnTo>
                    <a:pt x="14656" y="16324"/>
                  </a:lnTo>
                  <a:lnTo>
                    <a:pt x="16631" y="15622"/>
                  </a:lnTo>
                  <a:lnTo>
                    <a:pt x="16675" y="15578"/>
                  </a:lnTo>
                  <a:lnTo>
                    <a:pt x="18211" y="14305"/>
                  </a:lnTo>
                  <a:lnTo>
                    <a:pt x="20536" y="12462"/>
                  </a:lnTo>
                  <a:lnTo>
                    <a:pt x="23784" y="10663"/>
                  </a:lnTo>
                  <a:lnTo>
                    <a:pt x="23784" y="10619"/>
                  </a:lnTo>
                  <a:lnTo>
                    <a:pt x="26109" y="8952"/>
                  </a:lnTo>
                  <a:lnTo>
                    <a:pt x="29225" y="6494"/>
                  </a:lnTo>
                  <a:lnTo>
                    <a:pt x="29269" y="6451"/>
                  </a:lnTo>
                  <a:lnTo>
                    <a:pt x="30673" y="3862"/>
                  </a:lnTo>
                  <a:lnTo>
                    <a:pt x="31550" y="527"/>
                  </a:lnTo>
                  <a:lnTo>
                    <a:pt x="31814" y="263"/>
                  </a:lnTo>
                  <a:lnTo>
                    <a:pt x="31858" y="220"/>
                  </a:lnTo>
                  <a:lnTo>
                    <a:pt x="31858" y="132"/>
                  </a:lnTo>
                  <a:lnTo>
                    <a:pt x="31858" y="88"/>
                  </a:lnTo>
                  <a:lnTo>
                    <a:pt x="31814" y="44"/>
                  </a:lnTo>
                  <a:lnTo>
                    <a:pt x="31770"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 name="Google Shape;740;p7"/>
            <p:cNvSpPr/>
            <p:nvPr/>
          </p:nvSpPr>
          <p:spPr>
            <a:xfrm>
              <a:off x="5289850" y="2869000"/>
              <a:ext cx="349975" cy="388375"/>
            </a:xfrm>
            <a:custGeom>
              <a:rect b="b" l="l" r="r" t="t"/>
              <a:pathLst>
                <a:path extrusionOk="0" h="15535" w="13999">
                  <a:moveTo>
                    <a:pt x="13779" y="1"/>
                  </a:moveTo>
                  <a:lnTo>
                    <a:pt x="13735" y="45"/>
                  </a:lnTo>
                  <a:lnTo>
                    <a:pt x="12902" y="527"/>
                  </a:lnTo>
                  <a:lnTo>
                    <a:pt x="9128" y="3116"/>
                  </a:lnTo>
                  <a:lnTo>
                    <a:pt x="7285" y="4169"/>
                  </a:lnTo>
                  <a:lnTo>
                    <a:pt x="5486" y="5310"/>
                  </a:lnTo>
                  <a:lnTo>
                    <a:pt x="5442" y="5398"/>
                  </a:lnTo>
                  <a:lnTo>
                    <a:pt x="5442" y="5442"/>
                  </a:lnTo>
                  <a:lnTo>
                    <a:pt x="4740" y="8908"/>
                  </a:lnTo>
                  <a:lnTo>
                    <a:pt x="4433" y="10927"/>
                  </a:lnTo>
                  <a:lnTo>
                    <a:pt x="4257" y="11629"/>
                  </a:lnTo>
                  <a:lnTo>
                    <a:pt x="2019" y="13823"/>
                  </a:lnTo>
                  <a:lnTo>
                    <a:pt x="659" y="15008"/>
                  </a:lnTo>
                  <a:lnTo>
                    <a:pt x="89" y="15227"/>
                  </a:lnTo>
                  <a:lnTo>
                    <a:pt x="45" y="15271"/>
                  </a:lnTo>
                  <a:lnTo>
                    <a:pt x="1" y="15315"/>
                  </a:lnTo>
                  <a:lnTo>
                    <a:pt x="1" y="15359"/>
                  </a:lnTo>
                  <a:lnTo>
                    <a:pt x="1" y="15447"/>
                  </a:lnTo>
                  <a:lnTo>
                    <a:pt x="45" y="15534"/>
                  </a:lnTo>
                  <a:lnTo>
                    <a:pt x="220" y="15534"/>
                  </a:lnTo>
                  <a:lnTo>
                    <a:pt x="835" y="15315"/>
                  </a:lnTo>
                  <a:lnTo>
                    <a:pt x="878" y="15271"/>
                  </a:lnTo>
                  <a:lnTo>
                    <a:pt x="2283" y="14086"/>
                  </a:lnTo>
                  <a:lnTo>
                    <a:pt x="4521" y="11848"/>
                  </a:lnTo>
                  <a:lnTo>
                    <a:pt x="4564" y="11761"/>
                  </a:lnTo>
                  <a:lnTo>
                    <a:pt x="4784" y="11015"/>
                  </a:lnTo>
                  <a:lnTo>
                    <a:pt x="5091" y="8952"/>
                  </a:lnTo>
                  <a:lnTo>
                    <a:pt x="5749" y="5574"/>
                  </a:lnTo>
                  <a:lnTo>
                    <a:pt x="7461" y="4477"/>
                  </a:lnTo>
                  <a:lnTo>
                    <a:pt x="9304" y="3423"/>
                  </a:lnTo>
                  <a:lnTo>
                    <a:pt x="13077" y="791"/>
                  </a:lnTo>
                  <a:lnTo>
                    <a:pt x="13911" y="352"/>
                  </a:lnTo>
                  <a:lnTo>
                    <a:pt x="13955" y="308"/>
                  </a:lnTo>
                  <a:lnTo>
                    <a:pt x="13999" y="220"/>
                  </a:lnTo>
                  <a:lnTo>
                    <a:pt x="13999" y="176"/>
                  </a:lnTo>
                  <a:lnTo>
                    <a:pt x="13955" y="89"/>
                  </a:lnTo>
                  <a:lnTo>
                    <a:pt x="13911" y="45"/>
                  </a:lnTo>
                  <a:lnTo>
                    <a:pt x="13867"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 name="Google Shape;741;p7"/>
            <p:cNvSpPr/>
            <p:nvPr/>
          </p:nvSpPr>
          <p:spPr>
            <a:xfrm>
              <a:off x="5206475" y="2843775"/>
              <a:ext cx="405925" cy="426750"/>
            </a:xfrm>
            <a:custGeom>
              <a:rect b="b" l="l" r="r" t="t"/>
              <a:pathLst>
                <a:path extrusionOk="0" h="17070" w="16237">
                  <a:moveTo>
                    <a:pt x="16017" y="0"/>
                  </a:moveTo>
                  <a:lnTo>
                    <a:pt x="15973" y="44"/>
                  </a:lnTo>
                  <a:lnTo>
                    <a:pt x="12858" y="2107"/>
                  </a:lnTo>
                  <a:lnTo>
                    <a:pt x="10532" y="3511"/>
                  </a:lnTo>
                  <a:lnTo>
                    <a:pt x="8514" y="4740"/>
                  </a:lnTo>
                  <a:lnTo>
                    <a:pt x="6495" y="6188"/>
                  </a:lnTo>
                  <a:lnTo>
                    <a:pt x="4389" y="7636"/>
                  </a:lnTo>
                  <a:lnTo>
                    <a:pt x="4345" y="7636"/>
                  </a:lnTo>
                  <a:lnTo>
                    <a:pt x="3862" y="8250"/>
                  </a:lnTo>
                  <a:lnTo>
                    <a:pt x="3819" y="8338"/>
                  </a:lnTo>
                  <a:lnTo>
                    <a:pt x="3467" y="11541"/>
                  </a:lnTo>
                  <a:lnTo>
                    <a:pt x="3292" y="13998"/>
                  </a:lnTo>
                  <a:lnTo>
                    <a:pt x="3204" y="14744"/>
                  </a:lnTo>
                  <a:lnTo>
                    <a:pt x="2985" y="15008"/>
                  </a:lnTo>
                  <a:lnTo>
                    <a:pt x="1273" y="15841"/>
                  </a:lnTo>
                  <a:lnTo>
                    <a:pt x="1273" y="15885"/>
                  </a:lnTo>
                  <a:lnTo>
                    <a:pt x="89" y="16763"/>
                  </a:lnTo>
                  <a:lnTo>
                    <a:pt x="45" y="16807"/>
                  </a:lnTo>
                  <a:lnTo>
                    <a:pt x="1" y="16851"/>
                  </a:lnTo>
                  <a:lnTo>
                    <a:pt x="1" y="16938"/>
                  </a:lnTo>
                  <a:lnTo>
                    <a:pt x="45" y="16982"/>
                  </a:lnTo>
                  <a:lnTo>
                    <a:pt x="89" y="17070"/>
                  </a:lnTo>
                  <a:lnTo>
                    <a:pt x="176" y="17070"/>
                  </a:lnTo>
                  <a:lnTo>
                    <a:pt x="308" y="17026"/>
                  </a:lnTo>
                  <a:lnTo>
                    <a:pt x="1449" y="16148"/>
                  </a:lnTo>
                  <a:lnTo>
                    <a:pt x="3160" y="15315"/>
                  </a:lnTo>
                  <a:lnTo>
                    <a:pt x="3248" y="15271"/>
                  </a:lnTo>
                  <a:lnTo>
                    <a:pt x="3511" y="14920"/>
                  </a:lnTo>
                  <a:lnTo>
                    <a:pt x="3511" y="14832"/>
                  </a:lnTo>
                  <a:lnTo>
                    <a:pt x="3643" y="14042"/>
                  </a:lnTo>
                  <a:lnTo>
                    <a:pt x="3643" y="13998"/>
                  </a:lnTo>
                  <a:lnTo>
                    <a:pt x="3819" y="11541"/>
                  </a:lnTo>
                  <a:lnTo>
                    <a:pt x="4126" y="8426"/>
                  </a:lnTo>
                  <a:lnTo>
                    <a:pt x="4608" y="7899"/>
                  </a:lnTo>
                  <a:lnTo>
                    <a:pt x="6715" y="6495"/>
                  </a:lnTo>
                  <a:lnTo>
                    <a:pt x="8689" y="5047"/>
                  </a:lnTo>
                  <a:lnTo>
                    <a:pt x="10708" y="3818"/>
                  </a:lnTo>
                  <a:lnTo>
                    <a:pt x="13033" y="2414"/>
                  </a:lnTo>
                  <a:lnTo>
                    <a:pt x="16149" y="352"/>
                  </a:lnTo>
                  <a:lnTo>
                    <a:pt x="16193" y="308"/>
                  </a:lnTo>
                  <a:lnTo>
                    <a:pt x="16237" y="220"/>
                  </a:lnTo>
                  <a:lnTo>
                    <a:pt x="16237" y="176"/>
                  </a:lnTo>
                  <a:lnTo>
                    <a:pt x="16193" y="88"/>
                  </a:lnTo>
                  <a:lnTo>
                    <a:pt x="16149" y="44"/>
                  </a:lnTo>
                  <a:lnTo>
                    <a:pt x="16105"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 name="Google Shape;742;p7"/>
            <p:cNvSpPr/>
            <p:nvPr/>
          </p:nvSpPr>
          <p:spPr>
            <a:xfrm>
              <a:off x="5101175" y="2819650"/>
              <a:ext cx="483800" cy="494775"/>
            </a:xfrm>
            <a:custGeom>
              <a:rect b="b" l="l" r="r" t="t"/>
              <a:pathLst>
                <a:path extrusionOk="0" h="19791" w="19352">
                  <a:moveTo>
                    <a:pt x="19088" y="0"/>
                  </a:moveTo>
                  <a:lnTo>
                    <a:pt x="15929" y="2063"/>
                  </a:lnTo>
                  <a:lnTo>
                    <a:pt x="14130" y="3203"/>
                  </a:lnTo>
                  <a:lnTo>
                    <a:pt x="11892" y="4520"/>
                  </a:lnTo>
                  <a:lnTo>
                    <a:pt x="9874" y="5880"/>
                  </a:lnTo>
                  <a:lnTo>
                    <a:pt x="7811" y="7065"/>
                  </a:lnTo>
                  <a:lnTo>
                    <a:pt x="5880" y="8206"/>
                  </a:lnTo>
                  <a:lnTo>
                    <a:pt x="3818" y="9566"/>
                  </a:lnTo>
                  <a:lnTo>
                    <a:pt x="3774" y="9610"/>
                  </a:lnTo>
                  <a:lnTo>
                    <a:pt x="3423" y="9961"/>
                  </a:lnTo>
                  <a:lnTo>
                    <a:pt x="3379" y="10005"/>
                  </a:lnTo>
                  <a:lnTo>
                    <a:pt x="3379" y="10093"/>
                  </a:lnTo>
                  <a:lnTo>
                    <a:pt x="3379" y="14525"/>
                  </a:lnTo>
                  <a:lnTo>
                    <a:pt x="3511" y="16411"/>
                  </a:lnTo>
                  <a:lnTo>
                    <a:pt x="3291" y="17113"/>
                  </a:lnTo>
                  <a:lnTo>
                    <a:pt x="746" y="19220"/>
                  </a:lnTo>
                  <a:lnTo>
                    <a:pt x="132" y="19483"/>
                  </a:lnTo>
                  <a:lnTo>
                    <a:pt x="44" y="19527"/>
                  </a:lnTo>
                  <a:lnTo>
                    <a:pt x="44" y="19571"/>
                  </a:lnTo>
                  <a:lnTo>
                    <a:pt x="0" y="19659"/>
                  </a:lnTo>
                  <a:lnTo>
                    <a:pt x="44" y="19702"/>
                  </a:lnTo>
                  <a:lnTo>
                    <a:pt x="88" y="19790"/>
                  </a:lnTo>
                  <a:lnTo>
                    <a:pt x="264" y="19790"/>
                  </a:lnTo>
                  <a:lnTo>
                    <a:pt x="878" y="19527"/>
                  </a:lnTo>
                  <a:lnTo>
                    <a:pt x="922" y="19483"/>
                  </a:lnTo>
                  <a:lnTo>
                    <a:pt x="3555" y="17377"/>
                  </a:lnTo>
                  <a:lnTo>
                    <a:pt x="3642" y="17289"/>
                  </a:lnTo>
                  <a:lnTo>
                    <a:pt x="3862" y="16455"/>
                  </a:lnTo>
                  <a:lnTo>
                    <a:pt x="3862" y="16411"/>
                  </a:lnTo>
                  <a:lnTo>
                    <a:pt x="3730" y="14525"/>
                  </a:lnTo>
                  <a:lnTo>
                    <a:pt x="3730" y="10136"/>
                  </a:lnTo>
                  <a:lnTo>
                    <a:pt x="4037" y="9873"/>
                  </a:lnTo>
                  <a:lnTo>
                    <a:pt x="6056" y="8513"/>
                  </a:lnTo>
                  <a:lnTo>
                    <a:pt x="7987" y="7328"/>
                  </a:lnTo>
                  <a:lnTo>
                    <a:pt x="10049" y="6187"/>
                  </a:lnTo>
                  <a:lnTo>
                    <a:pt x="12068" y="4783"/>
                  </a:lnTo>
                  <a:lnTo>
                    <a:pt x="14305" y="3467"/>
                  </a:lnTo>
                  <a:lnTo>
                    <a:pt x="16105" y="2370"/>
                  </a:lnTo>
                  <a:lnTo>
                    <a:pt x="19264" y="307"/>
                  </a:lnTo>
                  <a:lnTo>
                    <a:pt x="19308" y="263"/>
                  </a:lnTo>
                  <a:lnTo>
                    <a:pt x="19352" y="176"/>
                  </a:lnTo>
                  <a:lnTo>
                    <a:pt x="19352" y="132"/>
                  </a:lnTo>
                  <a:lnTo>
                    <a:pt x="19308" y="44"/>
                  </a:lnTo>
                  <a:lnTo>
                    <a:pt x="19264"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 name="Google Shape;743;p7"/>
            <p:cNvSpPr/>
            <p:nvPr/>
          </p:nvSpPr>
          <p:spPr>
            <a:xfrm>
              <a:off x="3975625" y="3259550"/>
              <a:ext cx="584750" cy="1657600"/>
            </a:xfrm>
            <a:custGeom>
              <a:rect b="b" l="l" r="r" t="t"/>
              <a:pathLst>
                <a:path extrusionOk="0" h="66304" w="23390">
                  <a:moveTo>
                    <a:pt x="922" y="0"/>
                  </a:moveTo>
                  <a:lnTo>
                    <a:pt x="835" y="44"/>
                  </a:lnTo>
                  <a:lnTo>
                    <a:pt x="835" y="88"/>
                  </a:lnTo>
                  <a:lnTo>
                    <a:pt x="308" y="1448"/>
                  </a:lnTo>
                  <a:lnTo>
                    <a:pt x="89" y="2194"/>
                  </a:lnTo>
                  <a:lnTo>
                    <a:pt x="1" y="2501"/>
                  </a:lnTo>
                  <a:lnTo>
                    <a:pt x="1" y="2589"/>
                  </a:lnTo>
                  <a:lnTo>
                    <a:pt x="352" y="5046"/>
                  </a:lnTo>
                  <a:lnTo>
                    <a:pt x="352" y="5090"/>
                  </a:lnTo>
                  <a:lnTo>
                    <a:pt x="1317" y="7197"/>
                  </a:lnTo>
                  <a:lnTo>
                    <a:pt x="1625" y="8601"/>
                  </a:lnTo>
                  <a:lnTo>
                    <a:pt x="1668" y="8601"/>
                  </a:lnTo>
                  <a:lnTo>
                    <a:pt x="3380" y="12769"/>
                  </a:lnTo>
                  <a:lnTo>
                    <a:pt x="4696" y="15709"/>
                  </a:lnTo>
                  <a:lnTo>
                    <a:pt x="5837" y="18298"/>
                  </a:lnTo>
                  <a:lnTo>
                    <a:pt x="6802" y="21063"/>
                  </a:lnTo>
                  <a:lnTo>
                    <a:pt x="6978" y="21984"/>
                  </a:lnTo>
                  <a:lnTo>
                    <a:pt x="7022" y="24529"/>
                  </a:lnTo>
                  <a:lnTo>
                    <a:pt x="7022" y="24573"/>
                  </a:lnTo>
                  <a:lnTo>
                    <a:pt x="7461" y="26855"/>
                  </a:lnTo>
                  <a:lnTo>
                    <a:pt x="7548" y="28522"/>
                  </a:lnTo>
                  <a:lnTo>
                    <a:pt x="7461" y="31331"/>
                  </a:lnTo>
                  <a:lnTo>
                    <a:pt x="7417" y="34358"/>
                  </a:lnTo>
                  <a:lnTo>
                    <a:pt x="7417" y="37825"/>
                  </a:lnTo>
                  <a:lnTo>
                    <a:pt x="7505" y="42740"/>
                  </a:lnTo>
                  <a:lnTo>
                    <a:pt x="7680" y="44758"/>
                  </a:lnTo>
                  <a:lnTo>
                    <a:pt x="7680" y="44802"/>
                  </a:lnTo>
                  <a:lnTo>
                    <a:pt x="8163" y="47128"/>
                  </a:lnTo>
                  <a:lnTo>
                    <a:pt x="8163" y="47171"/>
                  </a:lnTo>
                  <a:lnTo>
                    <a:pt x="8953" y="49366"/>
                  </a:lnTo>
                  <a:lnTo>
                    <a:pt x="9523" y="50331"/>
                  </a:lnTo>
                  <a:lnTo>
                    <a:pt x="9567" y="50375"/>
                  </a:lnTo>
                  <a:lnTo>
                    <a:pt x="10488" y="51252"/>
                  </a:lnTo>
                  <a:lnTo>
                    <a:pt x="10488" y="51296"/>
                  </a:lnTo>
                  <a:lnTo>
                    <a:pt x="13033" y="52876"/>
                  </a:lnTo>
                  <a:lnTo>
                    <a:pt x="15228" y="54368"/>
                  </a:lnTo>
                  <a:lnTo>
                    <a:pt x="17246" y="56079"/>
                  </a:lnTo>
                  <a:lnTo>
                    <a:pt x="18431" y="57132"/>
                  </a:lnTo>
                  <a:lnTo>
                    <a:pt x="19835" y="58098"/>
                  </a:lnTo>
                  <a:lnTo>
                    <a:pt x="22731" y="62573"/>
                  </a:lnTo>
                  <a:lnTo>
                    <a:pt x="23038" y="63363"/>
                  </a:lnTo>
                  <a:lnTo>
                    <a:pt x="22775" y="66084"/>
                  </a:lnTo>
                  <a:lnTo>
                    <a:pt x="22775" y="66172"/>
                  </a:lnTo>
                  <a:lnTo>
                    <a:pt x="22819" y="66216"/>
                  </a:lnTo>
                  <a:lnTo>
                    <a:pt x="22863" y="66259"/>
                  </a:lnTo>
                  <a:lnTo>
                    <a:pt x="22907" y="66303"/>
                  </a:lnTo>
                  <a:lnTo>
                    <a:pt x="22950" y="66303"/>
                  </a:lnTo>
                  <a:lnTo>
                    <a:pt x="23038" y="66259"/>
                  </a:lnTo>
                  <a:lnTo>
                    <a:pt x="23126" y="66128"/>
                  </a:lnTo>
                  <a:lnTo>
                    <a:pt x="23389" y="63363"/>
                  </a:lnTo>
                  <a:lnTo>
                    <a:pt x="23389" y="63276"/>
                  </a:lnTo>
                  <a:lnTo>
                    <a:pt x="23038" y="62442"/>
                  </a:lnTo>
                  <a:lnTo>
                    <a:pt x="23038" y="62398"/>
                  </a:lnTo>
                  <a:lnTo>
                    <a:pt x="20098" y="57878"/>
                  </a:lnTo>
                  <a:lnTo>
                    <a:pt x="20054" y="57791"/>
                  </a:lnTo>
                  <a:lnTo>
                    <a:pt x="18650" y="56869"/>
                  </a:lnTo>
                  <a:lnTo>
                    <a:pt x="17465" y="55816"/>
                  </a:lnTo>
                  <a:lnTo>
                    <a:pt x="15403" y="54105"/>
                  </a:lnTo>
                  <a:lnTo>
                    <a:pt x="13209" y="52613"/>
                  </a:lnTo>
                  <a:lnTo>
                    <a:pt x="10708" y="50989"/>
                  </a:lnTo>
                  <a:lnTo>
                    <a:pt x="9830" y="50111"/>
                  </a:lnTo>
                  <a:lnTo>
                    <a:pt x="9260" y="49234"/>
                  </a:lnTo>
                  <a:lnTo>
                    <a:pt x="8514" y="47040"/>
                  </a:lnTo>
                  <a:lnTo>
                    <a:pt x="8031" y="44758"/>
                  </a:lnTo>
                  <a:lnTo>
                    <a:pt x="7856" y="42696"/>
                  </a:lnTo>
                  <a:lnTo>
                    <a:pt x="7768" y="37825"/>
                  </a:lnTo>
                  <a:lnTo>
                    <a:pt x="7768" y="34402"/>
                  </a:lnTo>
                  <a:lnTo>
                    <a:pt x="7812" y="31375"/>
                  </a:lnTo>
                  <a:lnTo>
                    <a:pt x="7899" y="28522"/>
                  </a:lnTo>
                  <a:lnTo>
                    <a:pt x="7812" y="26811"/>
                  </a:lnTo>
                  <a:lnTo>
                    <a:pt x="7373" y="24485"/>
                  </a:lnTo>
                  <a:lnTo>
                    <a:pt x="7329" y="21940"/>
                  </a:lnTo>
                  <a:lnTo>
                    <a:pt x="7329" y="21896"/>
                  </a:lnTo>
                  <a:lnTo>
                    <a:pt x="7153" y="20975"/>
                  </a:lnTo>
                  <a:lnTo>
                    <a:pt x="7153" y="20931"/>
                  </a:lnTo>
                  <a:lnTo>
                    <a:pt x="6144" y="18167"/>
                  </a:lnTo>
                  <a:lnTo>
                    <a:pt x="5003" y="15534"/>
                  </a:lnTo>
                  <a:lnTo>
                    <a:pt x="3731" y="12638"/>
                  </a:lnTo>
                  <a:lnTo>
                    <a:pt x="1976" y="8469"/>
                  </a:lnTo>
                  <a:lnTo>
                    <a:pt x="1668" y="7109"/>
                  </a:lnTo>
                  <a:lnTo>
                    <a:pt x="1625" y="7065"/>
                  </a:lnTo>
                  <a:lnTo>
                    <a:pt x="703" y="4959"/>
                  </a:lnTo>
                  <a:lnTo>
                    <a:pt x="352" y="2545"/>
                  </a:lnTo>
                  <a:lnTo>
                    <a:pt x="440" y="2238"/>
                  </a:lnTo>
                  <a:lnTo>
                    <a:pt x="615" y="1668"/>
                  </a:lnTo>
                  <a:lnTo>
                    <a:pt x="1142" y="220"/>
                  </a:lnTo>
                  <a:lnTo>
                    <a:pt x="1142" y="176"/>
                  </a:lnTo>
                  <a:lnTo>
                    <a:pt x="1142" y="88"/>
                  </a:lnTo>
                  <a:lnTo>
                    <a:pt x="1098" y="44"/>
                  </a:lnTo>
                  <a:lnTo>
                    <a:pt x="1054"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 name="Google Shape;744;p7"/>
            <p:cNvSpPr/>
            <p:nvPr/>
          </p:nvSpPr>
          <p:spPr>
            <a:xfrm>
              <a:off x="3940525" y="2730775"/>
              <a:ext cx="589125" cy="2188575"/>
            </a:xfrm>
            <a:custGeom>
              <a:rect b="b" l="l" r="r" t="t"/>
              <a:pathLst>
                <a:path extrusionOk="0" h="87543" w="23565">
                  <a:moveTo>
                    <a:pt x="18869" y="1"/>
                  </a:moveTo>
                  <a:lnTo>
                    <a:pt x="18826" y="45"/>
                  </a:lnTo>
                  <a:lnTo>
                    <a:pt x="14964" y="2151"/>
                  </a:lnTo>
                  <a:lnTo>
                    <a:pt x="12507" y="3818"/>
                  </a:lnTo>
                  <a:lnTo>
                    <a:pt x="10049" y="5530"/>
                  </a:lnTo>
                  <a:lnTo>
                    <a:pt x="8909" y="6451"/>
                  </a:lnTo>
                  <a:lnTo>
                    <a:pt x="8865" y="6495"/>
                  </a:lnTo>
                  <a:lnTo>
                    <a:pt x="6276" y="9347"/>
                  </a:lnTo>
                  <a:lnTo>
                    <a:pt x="6232" y="9391"/>
                  </a:lnTo>
                  <a:lnTo>
                    <a:pt x="5442" y="10576"/>
                  </a:lnTo>
                  <a:lnTo>
                    <a:pt x="1580" y="17860"/>
                  </a:lnTo>
                  <a:lnTo>
                    <a:pt x="791" y="20098"/>
                  </a:lnTo>
                  <a:lnTo>
                    <a:pt x="264" y="21678"/>
                  </a:lnTo>
                  <a:lnTo>
                    <a:pt x="1" y="22511"/>
                  </a:lnTo>
                  <a:lnTo>
                    <a:pt x="1" y="25276"/>
                  </a:lnTo>
                  <a:lnTo>
                    <a:pt x="1" y="25320"/>
                  </a:lnTo>
                  <a:lnTo>
                    <a:pt x="1229" y="29620"/>
                  </a:lnTo>
                  <a:lnTo>
                    <a:pt x="1273" y="29620"/>
                  </a:lnTo>
                  <a:lnTo>
                    <a:pt x="2370" y="31726"/>
                  </a:lnTo>
                  <a:lnTo>
                    <a:pt x="4082" y="35544"/>
                  </a:lnTo>
                  <a:lnTo>
                    <a:pt x="5266" y="38177"/>
                  </a:lnTo>
                  <a:lnTo>
                    <a:pt x="6276" y="40546"/>
                  </a:lnTo>
                  <a:lnTo>
                    <a:pt x="6890" y="42038"/>
                  </a:lnTo>
                  <a:lnTo>
                    <a:pt x="7285" y="43223"/>
                  </a:lnTo>
                  <a:lnTo>
                    <a:pt x="7285" y="44847"/>
                  </a:lnTo>
                  <a:lnTo>
                    <a:pt x="7329" y="44890"/>
                  </a:lnTo>
                  <a:lnTo>
                    <a:pt x="7680" y="47128"/>
                  </a:lnTo>
                  <a:lnTo>
                    <a:pt x="7636" y="52043"/>
                  </a:lnTo>
                  <a:lnTo>
                    <a:pt x="7636" y="56431"/>
                  </a:lnTo>
                  <a:lnTo>
                    <a:pt x="7680" y="59854"/>
                  </a:lnTo>
                  <a:lnTo>
                    <a:pt x="7768" y="64373"/>
                  </a:lnTo>
                  <a:lnTo>
                    <a:pt x="7943" y="66787"/>
                  </a:lnTo>
                  <a:lnTo>
                    <a:pt x="8338" y="68586"/>
                  </a:lnTo>
                  <a:lnTo>
                    <a:pt x="8338" y="68630"/>
                  </a:lnTo>
                  <a:lnTo>
                    <a:pt x="9128" y="70868"/>
                  </a:lnTo>
                  <a:lnTo>
                    <a:pt x="10093" y="73149"/>
                  </a:lnTo>
                  <a:lnTo>
                    <a:pt x="10137" y="73193"/>
                  </a:lnTo>
                  <a:lnTo>
                    <a:pt x="11059" y="74466"/>
                  </a:lnTo>
                  <a:lnTo>
                    <a:pt x="11103" y="74510"/>
                  </a:lnTo>
                  <a:lnTo>
                    <a:pt x="13823" y="76660"/>
                  </a:lnTo>
                  <a:lnTo>
                    <a:pt x="16368" y="78898"/>
                  </a:lnTo>
                  <a:lnTo>
                    <a:pt x="17992" y="80346"/>
                  </a:lnTo>
                  <a:lnTo>
                    <a:pt x="18474" y="80697"/>
                  </a:lnTo>
                  <a:lnTo>
                    <a:pt x="21678" y="85260"/>
                  </a:lnTo>
                  <a:lnTo>
                    <a:pt x="23257" y="87454"/>
                  </a:lnTo>
                  <a:lnTo>
                    <a:pt x="23345" y="87498"/>
                  </a:lnTo>
                  <a:lnTo>
                    <a:pt x="23389" y="87542"/>
                  </a:lnTo>
                  <a:lnTo>
                    <a:pt x="23521" y="87498"/>
                  </a:lnTo>
                  <a:lnTo>
                    <a:pt x="23565" y="87454"/>
                  </a:lnTo>
                  <a:lnTo>
                    <a:pt x="23565" y="87367"/>
                  </a:lnTo>
                  <a:lnTo>
                    <a:pt x="23565" y="87323"/>
                  </a:lnTo>
                  <a:lnTo>
                    <a:pt x="23565" y="87235"/>
                  </a:lnTo>
                  <a:lnTo>
                    <a:pt x="21985" y="85041"/>
                  </a:lnTo>
                  <a:lnTo>
                    <a:pt x="18738" y="80477"/>
                  </a:lnTo>
                  <a:lnTo>
                    <a:pt x="18694" y="80433"/>
                  </a:lnTo>
                  <a:lnTo>
                    <a:pt x="18211" y="80082"/>
                  </a:lnTo>
                  <a:lnTo>
                    <a:pt x="16588" y="78634"/>
                  </a:lnTo>
                  <a:lnTo>
                    <a:pt x="14043" y="76353"/>
                  </a:lnTo>
                  <a:lnTo>
                    <a:pt x="11322" y="74246"/>
                  </a:lnTo>
                  <a:lnTo>
                    <a:pt x="10444" y="72974"/>
                  </a:lnTo>
                  <a:lnTo>
                    <a:pt x="9479" y="70736"/>
                  </a:lnTo>
                  <a:lnTo>
                    <a:pt x="8689" y="68498"/>
                  </a:lnTo>
                  <a:lnTo>
                    <a:pt x="8294" y="66743"/>
                  </a:lnTo>
                  <a:lnTo>
                    <a:pt x="8119" y="64373"/>
                  </a:lnTo>
                  <a:lnTo>
                    <a:pt x="8031" y="59854"/>
                  </a:lnTo>
                  <a:lnTo>
                    <a:pt x="7987" y="56431"/>
                  </a:lnTo>
                  <a:lnTo>
                    <a:pt x="7987" y="52043"/>
                  </a:lnTo>
                  <a:lnTo>
                    <a:pt x="8031" y="47084"/>
                  </a:lnTo>
                  <a:lnTo>
                    <a:pt x="7636" y="44847"/>
                  </a:lnTo>
                  <a:lnTo>
                    <a:pt x="7636" y="43223"/>
                  </a:lnTo>
                  <a:lnTo>
                    <a:pt x="7636" y="43179"/>
                  </a:lnTo>
                  <a:lnTo>
                    <a:pt x="7241" y="41907"/>
                  </a:lnTo>
                  <a:lnTo>
                    <a:pt x="6627" y="40415"/>
                  </a:lnTo>
                  <a:lnTo>
                    <a:pt x="5617" y="38001"/>
                  </a:lnTo>
                  <a:lnTo>
                    <a:pt x="4433" y="35412"/>
                  </a:lnTo>
                  <a:lnTo>
                    <a:pt x="2678" y="31595"/>
                  </a:lnTo>
                  <a:lnTo>
                    <a:pt x="1580" y="29488"/>
                  </a:lnTo>
                  <a:lnTo>
                    <a:pt x="352" y="25276"/>
                  </a:lnTo>
                  <a:lnTo>
                    <a:pt x="352" y="22555"/>
                  </a:lnTo>
                  <a:lnTo>
                    <a:pt x="1142" y="20230"/>
                  </a:lnTo>
                  <a:lnTo>
                    <a:pt x="1932" y="17992"/>
                  </a:lnTo>
                  <a:lnTo>
                    <a:pt x="5749" y="10752"/>
                  </a:lnTo>
                  <a:lnTo>
                    <a:pt x="6539" y="9567"/>
                  </a:lnTo>
                  <a:lnTo>
                    <a:pt x="9128" y="6715"/>
                  </a:lnTo>
                  <a:lnTo>
                    <a:pt x="10269" y="5837"/>
                  </a:lnTo>
                  <a:lnTo>
                    <a:pt x="12682" y="4082"/>
                  </a:lnTo>
                  <a:lnTo>
                    <a:pt x="15140" y="2458"/>
                  </a:lnTo>
                  <a:lnTo>
                    <a:pt x="19001" y="352"/>
                  </a:lnTo>
                  <a:lnTo>
                    <a:pt x="19045" y="308"/>
                  </a:lnTo>
                  <a:lnTo>
                    <a:pt x="19089" y="220"/>
                  </a:lnTo>
                  <a:lnTo>
                    <a:pt x="19089" y="176"/>
                  </a:lnTo>
                  <a:lnTo>
                    <a:pt x="19045" y="89"/>
                  </a:lnTo>
                  <a:lnTo>
                    <a:pt x="19001" y="45"/>
                  </a:lnTo>
                  <a:lnTo>
                    <a:pt x="18957"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 name="Google Shape;745;p7"/>
            <p:cNvSpPr/>
            <p:nvPr/>
          </p:nvSpPr>
          <p:spPr>
            <a:xfrm>
              <a:off x="4021700" y="2610100"/>
              <a:ext cx="687875" cy="2200625"/>
            </a:xfrm>
            <a:custGeom>
              <a:rect b="b" l="l" r="r" t="t"/>
              <a:pathLst>
                <a:path extrusionOk="0" h="88025" w="27515">
                  <a:moveTo>
                    <a:pt x="27251" y="1"/>
                  </a:moveTo>
                  <a:lnTo>
                    <a:pt x="25144" y="1186"/>
                  </a:lnTo>
                  <a:lnTo>
                    <a:pt x="22380" y="2590"/>
                  </a:lnTo>
                  <a:lnTo>
                    <a:pt x="20142" y="3643"/>
                  </a:lnTo>
                  <a:lnTo>
                    <a:pt x="17992" y="4872"/>
                  </a:lnTo>
                  <a:lnTo>
                    <a:pt x="14262" y="6978"/>
                  </a:lnTo>
                  <a:lnTo>
                    <a:pt x="12375" y="8119"/>
                  </a:lnTo>
                  <a:lnTo>
                    <a:pt x="10181" y="9611"/>
                  </a:lnTo>
                  <a:lnTo>
                    <a:pt x="8031" y="11103"/>
                  </a:lnTo>
                  <a:lnTo>
                    <a:pt x="6759" y="12068"/>
                  </a:lnTo>
                  <a:lnTo>
                    <a:pt x="6759" y="12112"/>
                  </a:lnTo>
                  <a:lnTo>
                    <a:pt x="5354" y="13867"/>
                  </a:lnTo>
                  <a:lnTo>
                    <a:pt x="3511" y="16193"/>
                  </a:lnTo>
                  <a:lnTo>
                    <a:pt x="3511" y="16237"/>
                  </a:lnTo>
                  <a:lnTo>
                    <a:pt x="2458" y="18518"/>
                  </a:lnTo>
                  <a:lnTo>
                    <a:pt x="1273" y="21502"/>
                  </a:lnTo>
                  <a:lnTo>
                    <a:pt x="264" y="24004"/>
                  </a:lnTo>
                  <a:lnTo>
                    <a:pt x="1" y="25013"/>
                  </a:lnTo>
                  <a:lnTo>
                    <a:pt x="1" y="25101"/>
                  </a:lnTo>
                  <a:lnTo>
                    <a:pt x="484" y="28523"/>
                  </a:lnTo>
                  <a:lnTo>
                    <a:pt x="659" y="30981"/>
                  </a:lnTo>
                  <a:lnTo>
                    <a:pt x="1186" y="33833"/>
                  </a:lnTo>
                  <a:lnTo>
                    <a:pt x="1186" y="33877"/>
                  </a:lnTo>
                  <a:lnTo>
                    <a:pt x="2897" y="38440"/>
                  </a:lnTo>
                  <a:lnTo>
                    <a:pt x="4038" y="41205"/>
                  </a:lnTo>
                  <a:lnTo>
                    <a:pt x="5047" y="43618"/>
                  </a:lnTo>
                  <a:lnTo>
                    <a:pt x="6056" y="46382"/>
                  </a:lnTo>
                  <a:lnTo>
                    <a:pt x="6232" y="47523"/>
                  </a:lnTo>
                  <a:lnTo>
                    <a:pt x="6232" y="50463"/>
                  </a:lnTo>
                  <a:lnTo>
                    <a:pt x="6232" y="50507"/>
                  </a:lnTo>
                  <a:lnTo>
                    <a:pt x="6715" y="53140"/>
                  </a:lnTo>
                  <a:lnTo>
                    <a:pt x="6934" y="54764"/>
                  </a:lnTo>
                  <a:lnTo>
                    <a:pt x="6846" y="57221"/>
                  </a:lnTo>
                  <a:lnTo>
                    <a:pt x="6759" y="60424"/>
                  </a:lnTo>
                  <a:lnTo>
                    <a:pt x="6759" y="63145"/>
                  </a:lnTo>
                  <a:lnTo>
                    <a:pt x="6759" y="65339"/>
                  </a:lnTo>
                  <a:lnTo>
                    <a:pt x="6759" y="67489"/>
                  </a:lnTo>
                  <a:lnTo>
                    <a:pt x="6934" y="69902"/>
                  </a:lnTo>
                  <a:lnTo>
                    <a:pt x="6934" y="69946"/>
                  </a:lnTo>
                  <a:lnTo>
                    <a:pt x="7461" y="72491"/>
                  </a:lnTo>
                  <a:lnTo>
                    <a:pt x="7724" y="73149"/>
                  </a:lnTo>
                  <a:lnTo>
                    <a:pt x="7812" y="73237"/>
                  </a:lnTo>
                  <a:lnTo>
                    <a:pt x="9567" y="74773"/>
                  </a:lnTo>
                  <a:lnTo>
                    <a:pt x="11629" y="76353"/>
                  </a:lnTo>
                  <a:lnTo>
                    <a:pt x="13736" y="77845"/>
                  </a:lnTo>
                  <a:lnTo>
                    <a:pt x="16061" y="79205"/>
                  </a:lnTo>
                  <a:lnTo>
                    <a:pt x="18080" y="80785"/>
                  </a:lnTo>
                  <a:lnTo>
                    <a:pt x="20098" y="82496"/>
                  </a:lnTo>
                  <a:lnTo>
                    <a:pt x="21195" y="84866"/>
                  </a:lnTo>
                  <a:lnTo>
                    <a:pt x="21327" y="87849"/>
                  </a:lnTo>
                  <a:lnTo>
                    <a:pt x="21327" y="87937"/>
                  </a:lnTo>
                  <a:lnTo>
                    <a:pt x="21371" y="87981"/>
                  </a:lnTo>
                  <a:lnTo>
                    <a:pt x="21502" y="88025"/>
                  </a:lnTo>
                  <a:lnTo>
                    <a:pt x="21546" y="88025"/>
                  </a:lnTo>
                  <a:lnTo>
                    <a:pt x="21634" y="87981"/>
                  </a:lnTo>
                  <a:lnTo>
                    <a:pt x="21634" y="87937"/>
                  </a:lnTo>
                  <a:lnTo>
                    <a:pt x="21678" y="87849"/>
                  </a:lnTo>
                  <a:lnTo>
                    <a:pt x="21546" y="84822"/>
                  </a:lnTo>
                  <a:lnTo>
                    <a:pt x="21546" y="84734"/>
                  </a:lnTo>
                  <a:lnTo>
                    <a:pt x="20405" y="82320"/>
                  </a:lnTo>
                  <a:lnTo>
                    <a:pt x="20362" y="82277"/>
                  </a:lnTo>
                  <a:lnTo>
                    <a:pt x="18299" y="80521"/>
                  </a:lnTo>
                  <a:lnTo>
                    <a:pt x="16281" y="78898"/>
                  </a:lnTo>
                  <a:lnTo>
                    <a:pt x="16237" y="78898"/>
                  </a:lnTo>
                  <a:lnTo>
                    <a:pt x="13955" y="77538"/>
                  </a:lnTo>
                  <a:lnTo>
                    <a:pt x="11849" y="76089"/>
                  </a:lnTo>
                  <a:lnTo>
                    <a:pt x="9830" y="74510"/>
                  </a:lnTo>
                  <a:lnTo>
                    <a:pt x="8031" y="73018"/>
                  </a:lnTo>
                  <a:lnTo>
                    <a:pt x="7812" y="72404"/>
                  </a:lnTo>
                  <a:lnTo>
                    <a:pt x="7285" y="69858"/>
                  </a:lnTo>
                  <a:lnTo>
                    <a:pt x="7110" y="67489"/>
                  </a:lnTo>
                  <a:lnTo>
                    <a:pt x="7110" y="65339"/>
                  </a:lnTo>
                  <a:lnTo>
                    <a:pt x="7110" y="63145"/>
                  </a:lnTo>
                  <a:lnTo>
                    <a:pt x="7110" y="60424"/>
                  </a:lnTo>
                  <a:lnTo>
                    <a:pt x="7197" y="57221"/>
                  </a:lnTo>
                  <a:lnTo>
                    <a:pt x="7285" y="54764"/>
                  </a:lnTo>
                  <a:lnTo>
                    <a:pt x="7285" y="54720"/>
                  </a:lnTo>
                  <a:lnTo>
                    <a:pt x="7066" y="53052"/>
                  </a:lnTo>
                  <a:lnTo>
                    <a:pt x="6583" y="50419"/>
                  </a:lnTo>
                  <a:lnTo>
                    <a:pt x="6583" y="47480"/>
                  </a:lnTo>
                  <a:lnTo>
                    <a:pt x="6364" y="46295"/>
                  </a:lnTo>
                  <a:lnTo>
                    <a:pt x="5354" y="43486"/>
                  </a:lnTo>
                  <a:lnTo>
                    <a:pt x="4389" y="41073"/>
                  </a:lnTo>
                  <a:lnTo>
                    <a:pt x="3204" y="38309"/>
                  </a:lnTo>
                  <a:lnTo>
                    <a:pt x="1537" y="33745"/>
                  </a:lnTo>
                  <a:lnTo>
                    <a:pt x="1010" y="30937"/>
                  </a:lnTo>
                  <a:lnTo>
                    <a:pt x="835" y="28479"/>
                  </a:lnTo>
                  <a:lnTo>
                    <a:pt x="352" y="25057"/>
                  </a:lnTo>
                  <a:lnTo>
                    <a:pt x="615" y="24091"/>
                  </a:lnTo>
                  <a:lnTo>
                    <a:pt x="1581" y="21634"/>
                  </a:lnTo>
                  <a:lnTo>
                    <a:pt x="2809" y="18650"/>
                  </a:lnTo>
                  <a:lnTo>
                    <a:pt x="3819" y="16368"/>
                  </a:lnTo>
                  <a:lnTo>
                    <a:pt x="5618" y="14087"/>
                  </a:lnTo>
                  <a:lnTo>
                    <a:pt x="7022" y="12331"/>
                  </a:lnTo>
                  <a:lnTo>
                    <a:pt x="8250" y="11366"/>
                  </a:lnTo>
                  <a:lnTo>
                    <a:pt x="10357" y="9874"/>
                  </a:lnTo>
                  <a:lnTo>
                    <a:pt x="12551" y="8426"/>
                  </a:lnTo>
                  <a:lnTo>
                    <a:pt x="14438" y="7285"/>
                  </a:lnTo>
                  <a:lnTo>
                    <a:pt x="18167" y="5179"/>
                  </a:lnTo>
                  <a:lnTo>
                    <a:pt x="20318" y="3950"/>
                  </a:lnTo>
                  <a:lnTo>
                    <a:pt x="22556" y="2897"/>
                  </a:lnTo>
                  <a:lnTo>
                    <a:pt x="25320" y="1493"/>
                  </a:lnTo>
                  <a:lnTo>
                    <a:pt x="27426" y="308"/>
                  </a:lnTo>
                  <a:lnTo>
                    <a:pt x="27470" y="264"/>
                  </a:lnTo>
                  <a:lnTo>
                    <a:pt x="27514" y="220"/>
                  </a:lnTo>
                  <a:lnTo>
                    <a:pt x="27514" y="133"/>
                  </a:lnTo>
                  <a:lnTo>
                    <a:pt x="27514" y="89"/>
                  </a:lnTo>
                  <a:lnTo>
                    <a:pt x="27470"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 name="Google Shape;746;p7"/>
            <p:cNvSpPr/>
            <p:nvPr/>
          </p:nvSpPr>
          <p:spPr>
            <a:xfrm>
              <a:off x="3872525" y="2722000"/>
              <a:ext cx="510125" cy="2108475"/>
            </a:xfrm>
            <a:custGeom>
              <a:rect b="b" l="l" r="r" t="t"/>
              <a:pathLst>
                <a:path extrusionOk="0" h="84339" w="20405">
                  <a:moveTo>
                    <a:pt x="19659" y="1"/>
                  </a:moveTo>
                  <a:lnTo>
                    <a:pt x="19615" y="45"/>
                  </a:lnTo>
                  <a:lnTo>
                    <a:pt x="17596" y="1054"/>
                  </a:lnTo>
                  <a:lnTo>
                    <a:pt x="15446" y="2370"/>
                  </a:lnTo>
                  <a:lnTo>
                    <a:pt x="12638" y="4389"/>
                  </a:lnTo>
                  <a:lnTo>
                    <a:pt x="11058" y="5486"/>
                  </a:lnTo>
                  <a:lnTo>
                    <a:pt x="7986" y="8382"/>
                  </a:lnTo>
                  <a:lnTo>
                    <a:pt x="5836" y="10357"/>
                  </a:lnTo>
                  <a:lnTo>
                    <a:pt x="5792" y="10400"/>
                  </a:lnTo>
                  <a:lnTo>
                    <a:pt x="2370" y="17728"/>
                  </a:lnTo>
                  <a:lnTo>
                    <a:pt x="702" y="21458"/>
                  </a:lnTo>
                  <a:lnTo>
                    <a:pt x="220" y="22643"/>
                  </a:lnTo>
                  <a:lnTo>
                    <a:pt x="44" y="23038"/>
                  </a:lnTo>
                  <a:lnTo>
                    <a:pt x="0" y="23213"/>
                  </a:lnTo>
                  <a:lnTo>
                    <a:pt x="44" y="23257"/>
                  </a:lnTo>
                  <a:lnTo>
                    <a:pt x="3160" y="31946"/>
                  </a:lnTo>
                  <a:lnTo>
                    <a:pt x="3160" y="31990"/>
                  </a:lnTo>
                  <a:lnTo>
                    <a:pt x="4476" y="34096"/>
                  </a:lnTo>
                  <a:lnTo>
                    <a:pt x="5924" y="37124"/>
                  </a:lnTo>
                  <a:lnTo>
                    <a:pt x="7635" y="40853"/>
                  </a:lnTo>
                  <a:lnTo>
                    <a:pt x="8689" y="43311"/>
                  </a:lnTo>
                  <a:lnTo>
                    <a:pt x="9127" y="46382"/>
                  </a:lnTo>
                  <a:lnTo>
                    <a:pt x="9171" y="49103"/>
                  </a:lnTo>
                  <a:lnTo>
                    <a:pt x="9171" y="53052"/>
                  </a:lnTo>
                  <a:lnTo>
                    <a:pt x="9215" y="55817"/>
                  </a:lnTo>
                  <a:lnTo>
                    <a:pt x="9171" y="58274"/>
                  </a:lnTo>
                  <a:lnTo>
                    <a:pt x="9259" y="62091"/>
                  </a:lnTo>
                  <a:lnTo>
                    <a:pt x="9391" y="65251"/>
                  </a:lnTo>
                  <a:lnTo>
                    <a:pt x="9522" y="67533"/>
                  </a:lnTo>
                  <a:lnTo>
                    <a:pt x="9654" y="68586"/>
                  </a:lnTo>
                  <a:lnTo>
                    <a:pt x="10400" y="70868"/>
                  </a:lnTo>
                  <a:lnTo>
                    <a:pt x="10400" y="70911"/>
                  </a:lnTo>
                  <a:lnTo>
                    <a:pt x="11672" y="73632"/>
                  </a:lnTo>
                  <a:lnTo>
                    <a:pt x="12769" y="75870"/>
                  </a:lnTo>
                  <a:lnTo>
                    <a:pt x="13340" y="77011"/>
                  </a:lnTo>
                  <a:lnTo>
                    <a:pt x="13340" y="77055"/>
                  </a:lnTo>
                  <a:lnTo>
                    <a:pt x="14393" y="78283"/>
                  </a:lnTo>
                  <a:lnTo>
                    <a:pt x="18342" y="82057"/>
                  </a:lnTo>
                  <a:lnTo>
                    <a:pt x="20097" y="84295"/>
                  </a:lnTo>
                  <a:lnTo>
                    <a:pt x="20141" y="84339"/>
                  </a:lnTo>
                  <a:lnTo>
                    <a:pt x="20229" y="84339"/>
                  </a:lnTo>
                  <a:lnTo>
                    <a:pt x="20317" y="84295"/>
                  </a:lnTo>
                  <a:lnTo>
                    <a:pt x="20361" y="84251"/>
                  </a:lnTo>
                  <a:lnTo>
                    <a:pt x="20405" y="84207"/>
                  </a:lnTo>
                  <a:lnTo>
                    <a:pt x="20405" y="84119"/>
                  </a:lnTo>
                  <a:lnTo>
                    <a:pt x="20361" y="84075"/>
                  </a:lnTo>
                  <a:lnTo>
                    <a:pt x="18606" y="81838"/>
                  </a:lnTo>
                  <a:lnTo>
                    <a:pt x="18562" y="81794"/>
                  </a:lnTo>
                  <a:lnTo>
                    <a:pt x="14656" y="78064"/>
                  </a:lnTo>
                  <a:lnTo>
                    <a:pt x="13647" y="76835"/>
                  </a:lnTo>
                  <a:lnTo>
                    <a:pt x="11980" y="73500"/>
                  </a:lnTo>
                  <a:lnTo>
                    <a:pt x="10751" y="70780"/>
                  </a:lnTo>
                  <a:lnTo>
                    <a:pt x="10005" y="68498"/>
                  </a:lnTo>
                  <a:lnTo>
                    <a:pt x="9873" y="67489"/>
                  </a:lnTo>
                  <a:lnTo>
                    <a:pt x="9742" y="65251"/>
                  </a:lnTo>
                  <a:lnTo>
                    <a:pt x="9610" y="62091"/>
                  </a:lnTo>
                  <a:lnTo>
                    <a:pt x="9522" y="58274"/>
                  </a:lnTo>
                  <a:lnTo>
                    <a:pt x="9566" y="55817"/>
                  </a:lnTo>
                  <a:lnTo>
                    <a:pt x="9522" y="53052"/>
                  </a:lnTo>
                  <a:lnTo>
                    <a:pt x="9522" y="49103"/>
                  </a:lnTo>
                  <a:lnTo>
                    <a:pt x="9478" y="46382"/>
                  </a:lnTo>
                  <a:lnTo>
                    <a:pt x="9478" y="46338"/>
                  </a:lnTo>
                  <a:lnTo>
                    <a:pt x="8996" y="43267"/>
                  </a:lnTo>
                  <a:lnTo>
                    <a:pt x="8996" y="43223"/>
                  </a:lnTo>
                  <a:lnTo>
                    <a:pt x="7943" y="40678"/>
                  </a:lnTo>
                  <a:lnTo>
                    <a:pt x="6231" y="36992"/>
                  </a:lnTo>
                  <a:lnTo>
                    <a:pt x="4783" y="33964"/>
                  </a:lnTo>
                  <a:lnTo>
                    <a:pt x="3467" y="31814"/>
                  </a:lnTo>
                  <a:lnTo>
                    <a:pt x="351" y="23170"/>
                  </a:lnTo>
                  <a:lnTo>
                    <a:pt x="571" y="22643"/>
                  </a:lnTo>
                  <a:lnTo>
                    <a:pt x="1009" y="21634"/>
                  </a:lnTo>
                  <a:lnTo>
                    <a:pt x="2458" y="18431"/>
                  </a:lnTo>
                  <a:lnTo>
                    <a:pt x="6100" y="10576"/>
                  </a:lnTo>
                  <a:lnTo>
                    <a:pt x="8250" y="8645"/>
                  </a:lnTo>
                  <a:lnTo>
                    <a:pt x="11277" y="5749"/>
                  </a:lnTo>
                  <a:lnTo>
                    <a:pt x="12857" y="4652"/>
                  </a:lnTo>
                  <a:lnTo>
                    <a:pt x="15666" y="2677"/>
                  </a:lnTo>
                  <a:lnTo>
                    <a:pt x="17772" y="1361"/>
                  </a:lnTo>
                  <a:lnTo>
                    <a:pt x="19746" y="352"/>
                  </a:lnTo>
                  <a:lnTo>
                    <a:pt x="19790" y="308"/>
                  </a:lnTo>
                  <a:lnTo>
                    <a:pt x="19834" y="220"/>
                  </a:lnTo>
                  <a:lnTo>
                    <a:pt x="19834" y="176"/>
                  </a:lnTo>
                  <a:lnTo>
                    <a:pt x="19834" y="89"/>
                  </a:lnTo>
                  <a:lnTo>
                    <a:pt x="19790" y="45"/>
                  </a:lnTo>
                  <a:lnTo>
                    <a:pt x="19746"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 name="Google Shape;747;p7"/>
            <p:cNvSpPr/>
            <p:nvPr/>
          </p:nvSpPr>
          <p:spPr>
            <a:xfrm>
              <a:off x="5263525" y="3312200"/>
              <a:ext cx="868875" cy="1159550"/>
            </a:xfrm>
            <a:custGeom>
              <a:rect b="b" l="l" r="r" t="t"/>
              <a:pathLst>
                <a:path extrusionOk="0" h="46382" w="34755">
                  <a:moveTo>
                    <a:pt x="34579" y="0"/>
                  </a:moveTo>
                  <a:lnTo>
                    <a:pt x="34491" y="44"/>
                  </a:lnTo>
                  <a:lnTo>
                    <a:pt x="31551" y="1799"/>
                  </a:lnTo>
                  <a:lnTo>
                    <a:pt x="31507" y="1799"/>
                  </a:lnTo>
                  <a:lnTo>
                    <a:pt x="30454" y="2633"/>
                  </a:lnTo>
                  <a:lnTo>
                    <a:pt x="30454" y="2677"/>
                  </a:lnTo>
                  <a:lnTo>
                    <a:pt x="28348" y="5003"/>
                  </a:lnTo>
                  <a:lnTo>
                    <a:pt x="25846" y="7416"/>
                  </a:lnTo>
                  <a:lnTo>
                    <a:pt x="23872" y="9171"/>
                  </a:lnTo>
                  <a:lnTo>
                    <a:pt x="20976" y="10927"/>
                  </a:lnTo>
                  <a:lnTo>
                    <a:pt x="20932" y="10927"/>
                  </a:lnTo>
                  <a:lnTo>
                    <a:pt x="20142" y="11716"/>
                  </a:lnTo>
                  <a:lnTo>
                    <a:pt x="20142" y="11760"/>
                  </a:lnTo>
                  <a:lnTo>
                    <a:pt x="18255" y="14262"/>
                  </a:lnTo>
                  <a:lnTo>
                    <a:pt x="17202" y="15578"/>
                  </a:lnTo>
                  <a:lnTo>
                    <a:pt x="15754" y="16631"/>
                  </a:lnTo>
                  <a:lnTo>
                    <a:pt x="15710" y="16631"/>
                  </a:lnTo>
                  <a:lnTo>
                    <a:pt x="13516" y="19308"/>
                  </a:lnTo>
                  <a:lnTo>
                    <a:pt x="12199" y="21238"/>
                  </a:lnTo>
                  <a:lnTo>
                    <a:pt x="10971" y="23257"/>
                  </a:lnTo>
                  <a:lnTo>
                    <a:pt x="9347" y="26329"/>
                  </a:lnTo>
                  <a:lnTo>
                    <a:pt x="8426" y="28128"/>
                  </a:lnTo>
                  <a:lnTo>
                    <a:pt x="8426" y="28172"/>
                  </a:lnTo>
                  <a:lnTo>
                    <a:pt x="8075" y="29444"/>
                  </a:lnTo>
                  <a:lnTo>
                    <a:pt x="8075" y="29488"/>
                  </a:lnTo>
                  <a:lnTo>
                    <a:pt x="7855" y="32209"/>
                  </a:lnTo>
                  <a:lnTo>
                    <a:pt x="7724" y="34052"/>
                  </a:lnTo>
                  <a:lnTo>
                    <a:pt x="7724" y="34139"/>
                  </a:lnTo>
                  <a:lnTo>
                    <a:pt x="8119" y="34797"/>
                  </a:lnTo>
                  <a:lnTo>
                    <a:pt x="8119" y="35631"/>
                  </a:lnTo>
                  <a:lnTo>
                    <a:pt x="7811" y="36553"/>
                  </a:lnTo>
                  <a:lnTo>
                    <a:pt x="6100" y="38791"/>
                  </a:lnTo>
                  <a:lnTo>
                    <a:pt x="5179" y="40239"/>
                  </a:lnTo>
                  <a:lnTo>
                    <a:pt x="4257" y="42169"/>
                  </a:lnTo>
                  <a:lnTo>
                    <a:pt x="3511" y="43091"/>
                  </a:lnTo>
                  <a:lnTo>
                    <a:pt x="1712" y="44188"/>
                  </a:lnTo>
                  <a:lnTo>
                    <a:pt x="1668" y="44232"/>
                  </a:lnTo>
                  <a:lnTo>
                    <a:pt x="922" y="44890"/>
                  </a:lnTo>
                  <a:lnTo>
                    <a:pt x="878" y="44934"/>
                  </a:lnTo>
                  <a:lnTo>
                    <a:pt x="45" y="46119"/>
                  </a:lnTo>
                  <a:lnTo>
                    <a:pt x="1" y="46162"/>
                  </a:lnTo>
                  <a:lnTo>
                    <a:pt x="1" y="46250"/>
                  </a:lnTo>
                  <a:lnTo>
                    <a:pt x="45" y="46294"/>
                  </a:lnTo>
                  <a:lnTo>
                    <a:pt x="88" y="46338"/>
                  </a:lnTo>
                  <a:lnTo>
                    <a:pt x="176" y="46382"/>
                  </a:lnTo>
                  <a:lnTo>
                    <a:pt x="264" y="46382"/>
                  </a:lnTo>
                  <a:lnTo>
                    <a:pt x="308" y="46294"/>
                  </a:lnTo>
                  <a:lnTo>
                    <a:pt x="1185" y="45153"/>
                  </a:lnTo>
                  <a:lnTo>
                    <a:pt x="1888" y="44495"/>
                  </a:lnTo>
                  <a:lnTo>
                    <a:pt x="3687" y="43398"/>
                  </a:lnTo>
                  <a:lnTo>
                    <a:pt x="3731" y="43354"/>
                  </a:lnTo>
                  <a:lnTo>
                    <a:pt x="4520" y="42389"/>
                  </a:lnTo>
                  <a:lnTo>
                    <a:pt x="4564" y="42345"/>
                  </a:lnTo>
                  <a:lnTo>
                    <a:pt x="5486" y="40414"/>
                  </a:lnTo>
                  <a:lnTo>
                    <a:pt x="6407" y="38966"/>
                  </a:lnTo>
                  <a:lnTo>
                    <a:pt x="8119" y="36728"/>
                  </a:lnTo>
                  <a:lnTo>
                    <a:pt x="8162" y="36684"/>
                  </a:lnTo>
                  <a:lnTo>
                    <a:pt x="8426" y="35719"/>
                  </a:lnTo>
                  <a:lnTo>
                    <a:pt x="8470" y="35675"/>
                  </a:lnTo>
                  <a:lnTo>
                    <a:pt x="8470" y="34754"/>
                  </a:lnTo>
                  <a:lnTo>
                    <a:pt x="8426" y="34622"/>
                  </a:lnTo>
                  <a:lnTo>
                    <a:pt x="8075" y="34008"/>
                  </a:lnTo>
                  <a:lnTo>
                    <a:pt x="8206" y="32252"/>
                  </a:lnTo>
                  <a:lnTo>
                    <a:pt x="8426" y="29532"/>
                  </a:lnTo>
                  <a:lnTo>
                    <a:pt x="8733" y="28259"/>
                  </a:lnTo>
                  <a:lnTo>
                    <a:pt x="9654" y="26460"/>
                  </a:lnTo>
                  <a:lnTo>
                    <a:pt x="11278" y="23432"/>
                  </a:lnTo>
                  <a:lnTo>
                    <a:pt x="12507" y="21458"/>
                  </a:lnTo>
                  <a:lnTo>
                    <a:pt x="13779" y="19483"/>
                  </a:lnTo>
                  <a:lnTo>
                    <a:pt x="15973" y="16894"/>
                  </a:lnTo>
                  <a:lnTo>
                    <a:pt x="17421" y="15841"/>
                  </a:lnTo>
                  <a:lnTo>
                    <a:pt x="17421" y="15797"/>
                  </a:lnTo>
                  <a:lnTo>
                    <a:pt x="18518" y="14481"/>
                  </a:lnTo>
                  <a:lnTo>
                    <a:pt x="20405" y="11980"/>
                  </a:lnTo>
                  <a:lnTo>
                    <a:pt x="21151" y="11190"/>
                  </a:lnTo>
                  <a:lnTo>
                    <a:pt x="24091" y="9435"/>
                  </a:lnTo>
                  <a:lnTo>
                    <a:pt x="26110" y="7679"/>
                  </a:lnTo>
                  <a:lnTo>
                    <a:pt x="28611" y="5222"/>
                  </a:lnTo>
                  <a:lnTo>
                    <a:pt x="30717" y="2897"/>
                  </a:lnTo>
                  <a:lnTo>
                    <a:pt x="31726" y="2063"/>
                  </a:lnTo>
                  <a:lnTo>
                    <a:pt x="34666" y="351"/>
                  </a:lnTo>
                  <a:lnTo>
                    <a:pt x="34710" y="308"/>
                  </a:lnTo>
                  <a:lnTo>
                    <a:pt x="34754" y="220"/>
                  </a:lnTo>
                  <a:lnTo>
                    <a:pt x="34754" y="176"/>
                  </a:lnTo>
                  <a:lnTo>
                    <a:pt x="34754" y="88"/>
                  </a:lnTo>
                  <a:lnTo>
                    <a:pt x="34710" y="44"/>
                  </a:lnTo>
                  <a:lnTo>
                    <a:pt x="34622"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 name="Google Shape;748;p7"/>
            <p:cNvSpPr/>
            <p:nvPr/>
          </p:nvSpPr>
          <p:spPr>
            <a:xfrm>
              <a:off x="5251475" y="3288075"/>
              <a:ext cx="853500" cy="1173800"/>
            </a:xfrm>
            <a:custGeom>
              <a:rect b="b" l="l" r="r" t="t"/>
              <a:pathLst>
                <a:path extrusionOk="0" h="46952" w="34140">
                  <a:moveTo>
                    <a:pt x="33876" y="0"/>
                  </a:moveTo>
                  <a:lnTo>
                    <a:pt x="31462" y="1448"/>
                  </a:lnTo>
                  <a:lnTo>
                    <a:pt x="30453" y="2150"/>
                  </a:lnTo>
                  <a:lnTo>
                    <a:pt x="30409" y="2194"/>
                  </a:lnTo>
                  <a:lnTo>
                    <a:pt x="28478" y="4300"/>
                  </a:lnTo>
                  <a:lnTo>
                    <a:pt x="26460" y="6275"/>
                  </a:lnTo>
                  <a:lnTo>
                    <a:pt x="24836" y="7679"/>
                  </a:lnTo>
                  <a:lnTo>
                    <a:pt x="22774" y="9127"/>
                  </a:lnTo>
                  <a:lnTo>
                    <a:pt x="20931" y="10531"/>
                  </a:lnTo>
                  <a:lnTo>
                    <a:pt x="19658" y="11365"/>
                  </a:lnTo>
                  <a:lnTo>
                    <a:pt x="19615" y="11409"/>
                  </a:lnTo>
                  <a:lnTo>
                    <a:pt x="18649" y="12462"/>
                  </a:lnTo>
                  <a:lnTo>
                    <a:pt x="18649" y="12506"/>
                  </a:lnTo>
                  <a:lnTo>
                    <a:pt x="17157" y="14481"/>
                  </a:lnTo>
                  <a:lnTo>
                    <a:pt x="16543" y="15095"/>
                  </a:lnTo>
                  <a:lnTo>
                    <a:pt x="15534" y="15797"/>
                  </a:lnTo>
                  <a:lnTo>
                    <a:pt x="15490" y="15841"/>
                  </a:lnTo>
                  <a:lnTo>
                    <a:pt x="13954" y="17728"/>
                  </a:lnTo>
                  <a:lnTo>
                    <a:pt x="12111" y="20141"/>
                  </a:lnTo>
                  <a:lnTo>
                    <a:pt x="10707" y="22203"/>
                  </a:lnTo>
                  <a:lnTo>
                    <a:pt x="8381" y="26372"/>
                  </a:lnTo>
                  <a:lnTo>
                    <a:pt x="7591" y="27864"/>
                  </a:lnTo>
                  <a:lnTo>
                    <a:pt x="7372" y="28610"/>
                  </a:lnTo>
                  <a:lnTo>
                    <a:pt x="7372" y="28654"/>
                  </a:lnTo>
                  <a:lnTo>
                    <a:pt x="6802" y="34007"/>
                  </a:lnTo>
                  <a:lnTo>
                    <a:pt x="6582" y="36596"/>
                  </a:lnTo>
                  <a:lnTo>
                    <a:pt x="6363" y="38044"/>
                  </a:lnTo>
                  <a:lnTo>
                    <a:pt x="5485" y="39668"/>
                  </a:lnTo>
                  <a:lnTo>
                    <a:pt x="4300" y="41774"/>
                  </a:lnTo>
                  <a:lnTo>
                    <a:pt x="3467" y="43003"/>
                  </a:lnTo>
                  <a:lnTo>
                    <a:pt x="2019" y="44144"/>
                  </a:lnTo>
                  <a:lnTo>
                    <a:pt x="1975" y="44144"/>
                  </a:lnTo>
                  <a:lnTo>
                    <a:pt x="44" y="46645"/>
                  </a:lnTo>
                  <a:lnTo>
                    <a:pt x="0" y="46733"/>
                  </a:lnTo>
                  <a:lnTo>
                    <a:pt x="0" y="46776"/>
                  </a:lnTo>
                  <a:lnTo>
                    <a:pt x="44" y="46864"/>
                  </a:lnTo>
                  <a:lnTo>
                    <a:pt x="88" y="46908"/>
                  </a:lnTo>
                  <a:lnTo>
                    <a:pt x="176" y="46952"/>
                  </a:lnTo>
                  <a:lnTo>
                    <a:pt x="263" y="46908"/>
                  </a:lnTo>
                  <a:lnTo>
                    <a:pt x="307" y="46864"/>
                  </a:lnTo>
                  <a:lnTo>
                    <a:pt x="2238" y="44407"/>
                  </a:lnTo>
                  <a:lnTo>
                    <a:pt x="3686" y="43266"/>
                  </a:lnTo>
                  <a:lnTo>
                    <a:pt x="3730" y="43222"/>
                  </a:lnTo>
                  <a:lnTo>
                    <a:pt x="4607" y="41950"/>
                  </a:lnTo>
                  <a:lnTo>
                    <a:pt x="5792" y="39799"/>
                  </a:lnTo>
                  <a:lnTo>
                    <a:pt x="6714" y="38176"/>
                  </a:lnTo>
                  <a:lnTo>
                    <a:pt x="6714" y="38132"/>
                  </a:lnTo>
                  <a:lnTo>
                    <a:pt x="6933" y="36640"/>
                  </a:lnTo>
                  <a:lnTo>
                    <a:pt x="7153" y="34007"/>
                  </a:lnTo>
                  <a:lnTo>
                    <a:pt x="7723" y="28698"/>
                  </a:lnTo>
                  <a:lnTo>
                    <a:pt x="7942" y="27996"/>
                  </a:lnTo>
                  <a:lnTo>
                    <a:pt x="8688" y="26548"/>
                  </a:lnTo>
                  <a:lnTo>
                    <a:pt x="11014" y="22423"/>
                  </a:lnTo>
                  <a:lnTo>
                    <a:pt x="12418" y="20361"/>
                  </a:lnTo>
                  <a:lnTo>
                    <a:pt x="14217" y="17947"/>
                  </a:lnTo>
                  <a:lnTo>
                    <a:pt x="15753" y="16060"/>
                  </a:lnTo>
                  <a:lnTo>
                    <a:pt x="16762" y="15358"/>
                  </a:lnTo>
                  <a:lnTo>
                    <a:pt x="16806" y="15358"/>
                  </a:lnTo>
                  <a:lnTo>
                    <a:pt x="17421" y="14744"/>
                  </a:lnTo>
                  <a:lnTo>
                    <a:pt x="17464" y="14700"/>
                  </a:lnTo>
                  <a:lnTo>
                    <a:pt x="18913" y="12725"/>
                  </a:lnTo>
                  <a:lnTo>
                    <a:pt x="19878" y="11672"/>
                  </a:lnTo>
                  <a:lnTo>
                    <a:pt x="21150" y="10838"/>
                  </a:lnTo>
                  <a:lnTo>
                    <a:pt x="22993" y="9390"/>
                  </a:lnTo>
                  <a:lnTo>
                    <a:pt x="25056" y="7986"/>
                  </a:lnTo>
                  <a:lnTo>
                    <a:pt x="25056" y="7942"/>
                  </a:lnTo>
                  <a:lnTo>
                    <a:pt x="26679" y="6538"/>
                  </a:lnTo>
                  <a:lnTo>
                    <a:pt x="28698" y="4564"/>
                  </a:lnTo>
                  <a:lnTo>
                    <a:pt x="30629" y="2457"/>
                  </a:lnTo>
                  <a:lnTo>
                    <a:pt x="31682" y="1755"/>
                  </a:lnTo>
                  <a:lnTo>
                    <a:pt x="34051" y="307"/>
                  </a:lnTo>
                  <a:lnTo>
                    <a:pt x="34095" y="263"/>
                  </a:lnTo>
                  <a:lnTo>
                    <a:pt x="34139" y="176"/>
                  </a:lnTo>
                  <a:lnTo>
                    <a:pt x="34139" y="132"/>
                  </a:lnTo>
                  <a:lnTo>
                    <a:pt x="34139" y="44"/>
                  </a:lnTo>
                  <a:lnTo>
                    <a:pt x="34051"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 name="Google Shape;749;p7"/>
            <p:cNvSpPr/>
            <p:nvPr/>
          </p:nvSpPr>
          <p:spPr>
            <a:xfrm>
              <a:off x="5242675" y="3261725"/>
              <a:ext cx="833775" cy="1184800"/>
            </a:xfrm>
            <a:custGeom>
              <a:rect b="b" l="l" r="r" t="t"/>
              <a:pathLst>
                <a:path extrusionOk="0" h="47392" w="33351">
                  <a:moveTo>
                    <a:pt x="33175" y="1"/>
                  </a:moveTo>
                  <a:lnTo>
                    <a:pt x="33087" y="45"/>
                  </a:lnTo>
                  <a:lnTo>
                    <a:pt x="31244" y="1230"/>
                  </a:lnTo>
                  <a:lnTo>
                    <a:pt x="30147" y="1888"/>
                  </a:lnTo>
                  <a:lnTo>
                    <a:pt x="30103" y="1932"/>
                  </a:lnTo>
                  <a:lnTo>
                    <a:pt x="26900" y="5179"/>
                  </a:lnTo>
                  <a:lnTo>
                    <a:pt x="22775" y="8426"/>
                  </a:lnTo>
                  <a:lnTo>
                    <a:pt x="19703" y="10839"/>
                  </a:lnTo>
                  <a:lnTo>
                    <a:pt x="18255" y="11936"/>
                  </a:lnTo>
                  <a:lnTo>
                    <a:pt x="18211" y="11936"/>
                  </a:lnTo>
                  <a:lnTo>
                    <a:pt x="16632" y="13999"/>
                  </a:lnTo>
                  <a:lnTo>
                    <a:pt x="15666" y="14745"/>
                  </a:lnTo>
                  <a:lnTo>
                    <a:pt x="15622" y="14789"/>
                  </a:lnTo>
                  <a:lnTo>
                    <a:pt x="11936" y="19396"/>
                  </a:lnTo>
                  <a:lnTo>
                    <a:pt x="10664" y="21107"/>
                  </a:lnTo>
                  <a:lnTo>
                    <a:pt x="9084" y="23257"/>
                  </a:lnTo>
                  <a:lnTo>
                    <a:pt x="9084" y="23301"/>
                  </a:lnTo>
                  <a:lnTo>
                    <a:pt x="7680" y="25803"/>
                  </a:lnTo>
                  <a:lnTo>
                    <a:pt x="6671" y="27733"/>
                  </a:lnTo>
                  <a:lnTo>
                    <a:pt x="6627" y="27777"/>
                  </a:lnTo>
                  <a:lnTo>
                    <a:pt x="6056" y="32077"/>
                  </a:lnTo>
                  <a:lnTo>
                    <a:pt x="4784" y="40108"/>
                  </a:lnTo>
                  <a:lnTo>
                    <a:pt x="4345" y="41205"/>
                  </a:lnTo>
                  <a:lnTo>
                    <a:pt x="3248" y="43135"/>
                  </a:lnTo>
                  <a:lnTo>
                    <a:pt x="2195" y="44188"/>
                  </a:lnTo>
                  <a:lnTo>
                    <a:pt x="2151" y="44188"/>
                  </a:lnTo>
                  <a:lnTo>
                    <a:pt x="835" y="45987"/>
                  </a:lnTo>
                  <a:lnTo>
                    <a:pt x="1" y="47128"/>
                  </a:lnTo>
                  <a:lnTo>
                    <a:pt x="1" y="47172"/>
                  </a:lnTo>
                  <a:lnTo>
                    <a:pt x="1" y="47260"/>
                  </a:lnTo>
                  <a:lnTo>
                    <a:pt x="1" y="47304"/>
                  </a:lnTo>
                  <a:lnTo>
                    <a:pt x="45" y="47348"/>
                  </a:lnTo>
                  <a:lnTo>
                    <a:pt x="176" y="47392"/>
                  </a:lnTo>
                  <a:lnTo>
                    <a:pt x="220" y="47392"/>
                  </a:lnTo>
                  <a:lnTo>
                    <a:pt x="308" y="47304"/>
                  </a:lnTo>
                  <a:lnTo>
                    <a:pt x="1142" y="46207"/>
                  </a:lnTo>
                  <a:lnTo>
                    <a:pt x="2458" y="44408"/>
                  </a:lnTo>
                  <a:lnTo>
                    <a:pt x="3511" y="43355"/>
                  </a:lnTo>
                  <a:lnTo>
                    <a:pt x="3511" y="43311"/>
                  </a:lnTo>
                  <a:lnTo>
                    <a:pt x="4652" y="41380"/>
                  </a:lnTo>
                  <a:lnTo>
                    <a:pt x="4696" y="41336"/>
                  </a:lnTo>
                  <a:lnTo>
                    <a:pt x="5135" y="40239"/>
                  </a:lnTo>
                  <a:lnTo>
                    <a:pt x="5135" y="40195"/>
                  </a:lnTo>
                  <a:lnTo>
                    <a:pt x="6408" y="32121"/>
                  </a:lnTo>
                  <a:lnTo>
                    <a:pt x="6978" y="27865"/>
                  </a:lnTo>
                  <a:lnTo>
                    <a:pt x="7987" y="25934"/>
                  </a:lnTo>
                  <a:lnTo>
                    <a:pt x="9391" y="23477"/>
                  </a:lnTo>
                  <a:lnTo>
                    <a:pt x="10927" y="21327"/>
                  </a:lnTo>
                  <a:lnTo>
                    <a:pt x="12200" y="19615"/>
                  </a:lnTo>
                  <a:lnTo>
                    <a:pt x="15886" y="15008"/>
                  </a:lnTo>
                  <a:lnTo>
                    <a:pt x="16851" y="14262"/>
                  </a:lnTo>
                  <a:lnTo>
                    <a:pt x="16895" y="14218"/>
                  </a:lnTo>
                  <a:lnTo>
                    <a:pt x="18475" y="12200"/>
                  </a:lnTo>
                  <a:lnTo>
                    <a:pt x="19923" y="11103"/>
                  </a:lnTo>
                  <a:lnTo>
                    <a:pt x="22994" y="8689"/>
                  </a:lnTo>
                  <a:lnTo>
                    <a:pt x="27119" y="5442"/>
                  </a:lnTo>
                  <a:lnTo>
                    <a:pt x="27163" y="5442"/>
                  </a:lnTo>
                  <a:lnTo>
                    <a:pt x="30366" y="2195"/>
                  </a:lnTo>
                  <a:lnTo>
                    <a:pt x="31419" y="1537"/>
                  </a:lnTo>
                  <a:lnTo>
                    <a:pt x="33306" y="352"/>
                  </a:lnTo>
                  <a:lnTo>
                    <a:pt x="33350" y="308"/>
                  </a:lnTo>
                  <a:lnTo>
                    <a:pt x="33350" y="220"/>
                  </a:lnTo>
                  <a:lnTo>
                    <a:pt x="33350" y="176"/>
                  </a:lnTo>
                  <a:lnTo>
                    <a:pt x="33350" y="89"/>
                  </a:lnTo>
                  <a:lnTo>
                    <a:pt x="33306" y="45"/>
                  </a:lnTo>
                  <a:lnTo>
                    <a:pt x="33219"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 name="Google Shape;750;p7"/>
            <p:cNvSpPr/>
            <p:nvPr/>
          </p:nvSpPr>
          <p:spPr>
            <a:xfrm>
              <a:off x="5230625" y="3236500"/>
              <a:ext cx="817300" cy="1199050"/>
            </a:xfrm>
            <a:custGeom>
              <a:rect b="b" l="l" r="r" t="t"/>
              <a:pathLst>
                <a:path extrusionOk="0" h="47962" w="32692">
                  <a:moveTo>
                    <a:pt x="32428" y="1"/>
                  </a:moveTo>
                  <a:lnTo>
                    <a:pt x="30146" y="1536"/>
                  </a:lnTo>
                  <a:lnTo>
                    <a:pt x="30102" y="1580"/>
                  </a:lnTo>
                  <a:lnTo>
                    <a:pt x="27513" y="4038"/>
                  </a:lnTo>
                  <a:lnTo>
                    <a:pt x="22906" y="7724"/>
                  </a:lnTo>
                  <a:lnTo>
                    <a:pt x="20624" y="9523"/>
                  </a:lnTo>
                  <a:lnTo>
                    <a:pt x="18693" y="11102"/>
                  </a:lnTo>
                  <a:lnTo>
                    <a:pt x="17070" y="12287"/>
                  </a:lnTo>
                  <a:lnTo>
                    <a:pt x="17070" y="12331"/>
                  </a:lnTo>
                  <a:lnTo>
                    <a:pt x="16280" y="13253"/>
                  </a:lnTo>
                  <a:lnTo>
                    <a:pt x="15622" y="13867"/>
                  </a:lnTo>
                  <a:lnTo>
                    <a:pt x="15578" y="13911"/>
                  </a:lnTo>
                  <a:lnTo>
                    <a:pt x="12770" y="17509"/>
                  </a:lnTo>
                  <a:lnTo>
                    <a:pt x="10927" y="19878"/>
                  </a:lnTo>
                  <a:lnTo>
                    <a:pt x="7592" y="24310"/>
                  </a:lnTo>
                  <a:lnTo>
                    <a:pt x="5880" y="27514"/>
                  </a:lnTo>
                  <a:lnTo>
                    <a:pt x="5836" y="27558"/>
                  </a:lnTo>
                  <a:lnTo>
                    <a:pt x="5178" y="32121"/>
                  </a:lnTo>
                  <a:lnTo>
                    <a:pt x="4652" y="35851"/>
                  </a:lnTo>
                  <a:lnTo>
                    <a:pt x="4125" y="39274"/>
                  </a:lnTo>
                  <a:lnTo>
                    <a:pt x="3598" y="41731"/>
                  </a:lnTo>
                  <a:lnTo>
                    <a:pt x="3116" y="43091"/>
                  </a:lnTo>
                  <a:lnTo>
                    <a:pt x="527" y="47040"/>
                  </a:lnTo>
                  <a:lnTo>
                    <a:pt x="44" y="47699"/>
                  </a:lnTo>
                  <a:lnTo>
                    <a:pt x="0" y="47786"/>
                  </a:lnTo>
                  <a:lnTo>
                    <a:pt x="0" y="47830"/>
                  </a:lnTo>
                  <a:lnTo>
                    <a:pt x="44" y="47918"/>
                  </a:lnTo>
                  <a:lnTo>
                    <a:pt x="88" y="47962"/>
                  </a:lnTo>
                  <a:lnTo>
                    <a:pt x="264" y="47962"/>
                  </a:lnTo>
                  <a:lnTo>
                    <a:pt x="351" y="47918"/>
                  </a:lnTo>
                  <a:lnTo>
                    <a:pt x="790" y="47260"/>
                  </a:lnTo>
                  <a:lnTo>
                    <a:pt x="3423" y="43267"/>
                  </a:lnTo>
                  <a:lnTo>
                    <a:pt x="3467" y="43223"/>
                  </a:lnTo>
                  <a:lnTo>
                    <a:pt x="3906" y="41862"/>
                  </a:lnTo>
                  <a:lnTo>
                    <a:pt x="3950" y="41819"/>
                  </a:lnTo>
                  <a:lnTo>
                    <a:pt x="4476" y="39317"/>
                  </a:lnTo>
                  <a:lnTo>
                    <a:pt x="4959" y="35895"/>
                  </a:lnTo>
                  <a:lnTo>
                    <a:pt x="5529" y="32165"/>
                  </a:lnTo>
                  <a:lnTo>
                    <a:pt x="6187" y="27645"/>
                  </a:lnTo>
                  <a:lnTo>
                    <a:pt x="7899" y="24486"/>
                  </a:lnTo>
                  <a:lnTo>
                    <a:pt x="11190" y="20098"/>
                  </a:lnTo>
                  <a:lnTo>
                    <a:pt x="13033" y="17728"/>
                  </a:lnTo>
                  <a:lnTo>
                    <a:pt x="15841" y="14130"/>
                  </a:lnTo>
                  <a:lnTo>
                    <a:pt x="16543" y="13516"/>
                  </a:lnTo>
                  <a:lnTo>
                    <a:pt x="16543" y="13472"/>
                  </a:lnTo>
                  <a:lnTo>
                    <a:pt x="17289" y="12594"/>
                  </a:lnTo>
                  <a:lnTo>
                    <a:pt x="18913" y="11366"/>
                  </a:lnTo>
                  <a:lnTo>
                    <a:pt x="20844" y="9786"/>
                  </a:lnTo>
                  <a:lnTo>
                    <a:pt x="23125" y="7987"/>
                  </a:lnTo>
                  <a:lnTo>
                    <a:pt x="27733" y="4301"/>
                  </a:lnTo>
                  <a:lnTo>
                    <a:pt x="30322" y="1844"/>
                  </a:lnTo>
                  <a:lnTo>
                    <a:pt x="32604" y="308"/>
                  </a:lnTo>
                  <a:lnTo>
                    <a:pt x="32647" y="264"/>
                  </a:lnTo>
                  <a:lnTo>
                    <a:pt x="32691" y="220"/>
                  </a:lnTo>
                  <a:lnTo>
                    <a:pt x="32691" y="132"/>
                  </a:lnTo>
                  <a:lnTo>
                    <a:pt x="32647" y="88"/>
                  </a:lnTo>
                  <a:lnTo>
                    <a:pt x="32604"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 name="Google Shape;751;p7"/>
            <p:cNvSpPr/>
            <p:nvPr/>
          </p:nvSpPr>
          <p:spPr>
            <a:xfrm>
              <a:off x="5136275" y="3184950"/>
              <a:ext cx="854600" cy="1805700"/>
            </a:xfrm>
            <a:custGeom>
              <a:rect b="b" l="l" r="r" t="t"/>
              <a:pathLst>
                <a:path extrusionOk="0" h="72228" w="34184">
                  <a:moveTo>
                    <a:pt x="34052" y="0"/>
                  </a:moveTo>
                  <a:lnTo>
                    <a:pt x="33964" y="44"/>
                  </a:lnTo>
                  <a:lnTo>
                    <a:pt x="33920" y="44"/>
                  </a:lnTo>
                  <a:lnTo>
                    <a:pt x="30015" y="3072"/>
                  </a:lnTo>
                  <a:lnTo>
                    <a:pt x="25978" y="6319"/>
                  </a:lnTo>
                  <a:lnTo>
                    <a:pt x="23257" y="8513"/>
                  </a:lnTo>
                  <a:lnTo>
                    <a:pt x="20975" y="10400"/>
                  </a:lnTo>
                  <a:lnTo>
                    <a:pt x="19659" y="11453"/>
                  </a:lnTo>
                  <a:lnTo>
                    <a:pt x="16675" y="13340"/>
                  </a:lnTo>
                  <a:lnTo>
                    <a:pt x="16675" y="13384"/>
                  </a:lnTo>
                  <a:lnTo>
                    <a:pt x="15534" y="14656"/>
                  </a:lnTo>
                  <a:lnTo>
                    <a:pt x="14657" y="15885"/>
                  </a:lnTo>
                  <a:lnTo>
                    <a:pt x="13779" y="17114"/>
                  </a:lnTo>
                  <a:lnTo>
                    <a:pt x="12199" y="19615"/>
                  </a:lnTo>
                  <a:lnTo>
                    <a:pt x="10488" y="22248"/>
                  </a:lnTo>
                  <a:lnTo>
                    <a:pt x="9567" y="23564"/>
                  </a:lnTo>
                  <a:lnTo>
                    <a:pt x="8601" y="24837"/>
                  </a:lnTo>
                  <a:lnTo>
                    <a:pt x="7197" y="26811"/>
                  </a:lnTo>
                  <a:lnTo>
                    <a:pt x="7197" y="26899"/>
                  </a:lnTo>
                  <a:lnTo>
                    <a:pt x="6802" y="29005"/>
                  </a:lnTo>
                  <a:lnTo>
                    <a:pt x="6188" y="33876"/>
                  </a:lnTo>
                  <a:lnTo>
                    <a:pt x="5705" y="37386"/>
                  </a:lnTo>
                  <a:lnTo>
                    <a:pt x="5266" y="40502"/>
                  </a:lnTo>
                  <a:lnTo>
                    <a:pt x="4564" y="43793"/>
                  </a:lnTo>
                  <a:lnTo>
                    <a:pt x="3730" y="47479"/>
                  </a:lnTo>
                  <a:lnTo>
                    <a:pt x="1624" y="50814"/>
                  </a:lnTo>
                  <a:lnTo>
                    <a:pt x="878" y="52262"/>
                  </a:lnTo>
                  <a:lnTo>
                    <a:pt x="834" y="52350"/>
                  </a:lnTo>
                  <a:lnTo>
                    <a:pt x="527" y="54807"/>
                  </a:lnTo>
                  <a:lnTo>
                    <a:pt x="264" y="57527"/>
                  </a:lnTo>
                  <a:lnTo>
                    <a:pt x="1" y="59458"/>
                  </a:lnTo>
                  <a:lnTo>
                    <a:pt x="1" y="59502"/>
                  </a:lnTo>
                  <a:lnTo>
                    <a:pt x="1" y="59590"/>
                  </a:lnTo>
                  <a:lnTo>
                    <a:pt x="2414" y="62837"/>
                  </a:lnTo>
                  <a:lnTo>
                    <a:pt x="3774" y="64943"/>
                  </a:lnTo>
                  <a:lnTo>
                    <a:pt x="4608" y="66216"/>
                  </a:lnTo>
                  <a:lnTo>
                    <a:pt x="6275" y="68190"/>
                  </a:lnTo>
                  <a:lnTo>
                    <a:pt x="9391" y="71701"/>
                  </a:lnTo>
                  <a:lnTo>
                    <a:pt x="9435" y="71701"/>
                  </a:lnTo>
                  <a:lnTo>
                    <a:pt x="10093" y="72183"/>
                  </a:lnTo>
                  <a:lnTo>
                    <a:pt x="10181" y="72227"/>
                  </a:lnTo>
                  <a:lnTo>
                    <a:pt x="10707" y="72227"/>
                  </a:lnTo>
                  <a:lnTo>
                    <a:pt x="10751" y="72183"/>
                  </a:lnTo>
                  <a:lnTo>
                    <a:pt x="10839" y="72140"/>
                  </a:lnTo>
                  <a:lnTo>
                    <a:pt x="11804" y="71043"/>
                  </a:lnTo>
                  <a:lnTo>
                    <a:pt x="11848" y="70955"/>
                  </a:lnTo>
                  <a:lnTo>
                    <a:pt x="11848" y="70911"/>
                  </a:lnTo>
                  <a:lnTo>
                    <a:pt x="11804" y="70823"/>
                  </a:lnTo>
                  <a:lnTo>
                    <a:pt x="11804" y="70779"/>
                  </a:lnTo>
                  <a:lnTo>
                    <a:pt x="11717" y="70735"/>
                  </a:lnTo>
                  <a:lnTo>
                    <a:pt x="11585" y="70735"/>
                  </a:lnTo>
                  <a:lnTo>
                    <a:pt x="11541" y="70779"/>
                  </a:lnTo>
                  <a:lnTo>
                    <a:pt x="10620" y="71876"/>
                  </a:lnTo>
                  <a:lnTo>
                    <a:pt x="10269" y="71876"/>
                  </a:lnTo>
                  <a:lnTo>
                    <a:pt x="9654" y="71437"/>
                  </a:lnTo>
                  <a:lnTo>
                    <a:pt x="6539" y="67971"/>
                  </a:lnTo>
                  <a:lnTo>
                    <a:pt x="4915" y="65996"/>
                  </a:lnTo>
                  <a:lnTo>
                    <a:pt x="4038" y="64768"/>
                  </a:lnTo>
                  <a:lnTo>
                    <a:pt x="2677" y="62618"/>
                  </a:lnTo>
                  <a:lnTo>
                    <a:pt x="352" y="59414"/>
                  </a:lnTo>
                  <a:lnTo>
                    <a:pt x="615" y="57571"/>
                  </a:lnTo>
                  <a:lnTo>
                    <a:pt x="878" y="54851"/>
                  </a:lnTo>
                  <a:lnTo>
                    <a:pt x="1185" y="52393"/>
                  </a:lnTo>
                  <a:lnTo>
                    <a:pt x="1931" y="50989"/>
                  </a:lnTo>
                  <a:lnTo>
                    <a:pt x="4038" y="47654"/>
                  </a:lnTo>
                  <a:lnTo>
                    <a:pt x="4038" y="47567"/>
                  </a:lnTo>
                  <a:lnTo>
                    <a:pt x="4915" y="43837"/>
                  </a:lnTo>
                  <a:lnTo>
                    <a:pt x="5617" y="40546"/>
                  </a:lnTo>
                  <a:lnTo>
                    <a:pt x="6056" y="37430"/>
                  </a:lnTo>
                  <a:lnTo>
                    <a:pt x="6495" y="33920"/>
                  </a:lnTo>
                  <a:lnTo>
                    <a:pt x="7109" y="29093"/>
                  </a:lnTo>
                  <a:lnTo>
                    <a:pt x="7504" y="26987"/>
                  </a:lnTo>
                  <a:lnTo>
                    <a:pt x="8908" y="25056"/>
                  </a:lnTo>
                  <a:lnTo>
                    <a:pt x="9830" y="23783"/>
                  </a:lnTo>
                  <a:lnTo>
                    <a:pt x="10751" y="22467"/>
                  </a:lnTo>
                  <a:lnTo>
                    <a:pt x="12463" y="19790"/>
                  </a:lnTo>
                  <a:lnTo>
                    <a:pt x="14086" y="17289"/>
                  </a:lnTo>
                  <a:lnTo>
                    <a:pt x="14920" y="16060"/>
                  </a:lnTo>
                  <a:lnTo>
                    <a:pt x="15798" y="14876"/>
                  </a:lnTo>
                  <a:lnTo>
                    <a:pt x="16895" y="13647"/>
                  </a:lnTo>
                  <a:lnTo>
                    <a:pt x="19835" y="11760"/>
                  </a:lnTo>
                  <a:lnTo>
                    <a:pt x="19878" y="11760"/>
                  </a:lnTo>
                  <a:lnTo>
                    <a:pt x="21195" y="10663"/>
                  </a:lnTo>
                  <a:lnTo>
                    <a:pt x="23477" y="8820"/>
                  </a:lnTo>
                  <a:lnTo>
                    <a:pt x="26241" y="6626"/>
                  </a:lnTo>
                  <a:lnTo>
                    <a:pt x="30234" y="3379"/>
                  </a:lnTo>
                  <a:lnTo>
                    <a:pt x="34140" y="351"/>
                  </a:lnTo>
                  <a:lnTo>
                    <a:pt x="34183" y="264"/>
                  </a:lnTo>
                  <a:lnTo>
                    <a:pt x="34183" y="220"/>
                  </a:lnTo>
                  <a:lnTo>
                    <a:pt x="34183" y="132"/>
                  </a:lnTo>
                  <a:lnTo>
                    <a:pt x="34183" y="88"/>
                  </a:lnTo>
                  <a:lnTo>
                    <a:pt x="34096" y="44"/>
                  </a:lnTo>
                  <a:lnTo>
                    <a:pt x="34052"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 name="Google Shape;752;p7"/>
            <p:cNvSpPr/>
            <p:nvPr/>
          </p:nvSpPr>
          <p:spPr>
            <a:xfrm>
              <a:off x="5101175" y="3159725"/>
              <a:ext cx="862275" cy="1886875"/>
            </a:xfrm>
            <a:custGeom>
              <a:rect b="b" l="l" r="r" t="t"/>
              <a:pathLst>
                <a:path extrusionOk="0" h="75475" w="34491">
                  <a:moveTo>
                    <a:pt x="34271" y="0"/>
                  </a:moveTo>
                  <a:lnTo>
                    <a:pt x="34183" y="44"/>
                  </a:lnTo>
                  <a:lnTo>
                    <a:pt x="31287" y="2238"/>
                  </a:lnTo>
                  <a:lnTo>
                    <a:pt x="22555" y="9303"/>
                  </a:lnTo>
                  <a:lnTo>
                    <a:pt x="19834" y="11409"/>
                  </a:lnTo>
                  <a:lnTo>
                    <a:pt x="17509" y="12506"/>
                  </a:lnTo>
                  <a:lnTo>
                    <a:pt x="16938" y="12813"/>
                  </a:lnTo>
                  <a:lnTo>
                    <a:pt x="16456" y="13164"/>
                  </a:lnTo>
                  <a:lnTo>
                    <a:pt x="15929" y="13515"/>
                  </a:lnTo>
                  <a:lnTo>
                    <a:pt x="15446" y="13910"/>
                  </a:lnTo>
                  <a:lnTo>
                    <a:pt x="14964" y="14393"/>
                  </a:lnTo>
                  <a:lnTo>
                    <a:pt x="14481" y="14875"/>
                  </a:lnTo>
                  <a:lnTo>
                    <a:pt x="13559" y="15885"/>
                  </a:lnTo>
                  <a:lnTo>
                    <a:pt x="12726" y="17026"/>
                  </a:lnTo>
                  <a:lnTo>
                    <a:pt x="11892" y="18210"/>
                  </a:lnTo>
                  <a:lnTo>
                    <a:pt x="11058" y="19483"/>
                  </a:lnTo>
                  <a:lnTo>
                    <a:pt x="10268" y="20712"/>
                  </a:lnTo>
                  <a:lnTo>
                    <a:pt x="9479" y="21940"/>
                  </a:lnTo>
                  <a:lnTo>
                    <a:pt x="8733" y="23125"/>
                  </a:lnTo>
                  <a:lnTo>
                    <a:pt x="7943" y="24222"/>
                  </a:lnTo>
                  <a:lnTo>
                    <a:pt x="7197" y="25187"/>
                  </a:lnTo>
                  <a:lnTo>
                    <a:pt x="7153" y="25275"/>
                  </a:lnTo>
                  <a:lnTo>
                    <a:pt x="6846" y="26240"/>
                  </a:lnTo>
                  <a:lnTo>
                    <a:pt x="6846" y="26328"/>
                  </a:lnTo>
                  <a:lnTo>
                    <a:pt x="7021" y="27513"/>
                  </a:lnTo>
                  <a:lnTo>
                    <a:pt x="6319" y="33876"/>
                  </a:lnTo>
                  <a:lnTo>
                    <a:pt x="5836" y="37605"/>
                  </a:lnTo>
                  <a:lnTo>
                    <a:pt x="5398" y="40896"/>
                  </a:lnTo>
                  <a:lnTo>
                    <a:pt x="5047" y="43003"/>
                  </a:lnTo>
                  <a:lnTo>
                    <a:pt x="3950" y="47522"/>
                  </a:lnTo>
                  <a:lnTo>
                    <a:pt x="3423" y="49716"/>
                  </a:lnTo>
                  <a:lnTo>
                    <a:pt x="1756" y="52964"/>
                  </a:lnTo>
                  <a:lnTo>
                    <a:pt x="1712" y="53007"/>
                  </a:lnTo>
                  <a:lnTo>
                    <a:pt x="1229" y="56957"/>
                  </a:lnTo>
                  <a:lnTo>
                    <a:pt x="88" y="61345"/>
                  </a:lnTo>
                  <a:lnTo>
                    <a:pt x="0" y="62398"/>
                  </a:lnTo>
                  <a:lnTo>
                    <a:pt x="44" y="62529"/>
                  </a:lnTo>
                  <a:lnTo>
                    <a:pt x="1843" y="64811"/>
                  </a:lnTo>
                  <a:lnTo>
                    <a:pt x="4739" y="68146"/>
                  </a:lnTo>
                  <a:lnTo>
                    <a:pt x="6144" y="69814"/>
                  </a:lnTo>
                  <a:lnTo>
                    <a:pt x="8250" y="72095"/>
                  </a:lnTo>
                  <a:lnTo>
                    <a:pt x="9830" y="74026"/>
                  </a:lnTo>
                  <a:lnTo>
                    <a:pt x="10927" y="75386"/>
                  </a:lnTo>
                  <a:lnTo>
                    <a:pt x="11014" y="75430"/>
                  </a:lnTo>
                  <a:lnTo>
                    <a:pt x="11058" y="75474"/>
                  </a:lnTo>
                  <a:lnTo>
                    <a:pt x="11146" y="75430"/>
                  </a:lnTo>
                  <a:lnTo>
                    <a:pt x="11365" y="75343"/>
                  </a:lnTo>
                  <a:lnTo>
                    <a:pt x="11453" y="75299"/>
                  </a:lnTo>
                  <a:lnTo>
                    <a:pt x="12462" y="73763"/>
                  </a:lnTo>
                  <a:lnTo>
                    <a:pt x="12506" y="73719"/>
                  </a:lnTo>
                  <a:lnTo>
                    <a:pt x="12506" y="73631"/>
                  </a:lnTo>
                  <a:lnTo>
                    <a:pt x="12462" y="73587"/>
                  </a:lnTo>
                  <a:lnTo>
                    <a:pt x="12419" y="73543"/>
                  </a:lnTo>
                  <a:lnTo>
                    <a:pt x="12375" y="73500"/>
                  </a:lnTo>
                  <a:lnTo>
                    <a:pt x="12287" y="73500"/>
                  </a:lnTo>
                  <a:lnTo>
                    <a:pt x="12243" y="73543"/>
                  </a:lnTo>
                  <a:lnTo>
                    <a:pt x="12199" y="73587"/>
                  </a:lnTo>
                  <a:lnTo>
                    <a:pt x="11190" y="75035"/>
                  </a:lnTo>
                  <a:lnTo>
                    <a:pt x="11146" y="75079"/>
                  </a:lnTo>
                  <a:lnTo>
                    <a:pt x="10093" y="73807"/>
                  </a:lnTo>
                  <a:lnTo>
                    <a:pt x="8513" y="71876"/>
                  </a:lnTo>
                  <a:lnTo>
                    <a:pt x="6407" y="69594"/>
                  </a:lnTo>
                  <a:lnTo>
                    <a:pt x="2151" y="64592"/>
                  </a:lnTo>
                  <a:lnTo>
                    <a:pt x="395" y="62354"/>
                  </a:lnTo>
                  <a:lnTo>
                    <a:pt x="439" y="61389"/>
                  </a:lnTo>
                  <a:lnTo>
                    <a:pt x="1580" y="57044"/>
                  </a:lnTo>
                  <a:lnTo>
                    <a:pt x="1580" y="57001"/>
                  </a:lnTo>
                  <a:lnTo>
                    <a:pt x="2063" y="53095"/>
                  </a:lnTo>
                  <a:lnTo>
                    <a:pt x="3774" y="49848"/>
                  </a:lnTo>
                  <a:lnTo>
                    <a:pt x="3774" y="49804"/>
                  </a:lnTo>
                  <a:lnTo>
                    <a:pt x="4301" y="47610"/>
                  </a:lnTo>
                  <a:lnTo>
                    <a:pt x="5398" y="43091"/>
                  </a:lnTo>
                  <a:lnTo>
                    <a:pt x="5749" y="40940"/>
                  </a:lnTo>
                  <a:lnTo>
                    <a:pt x="6188" y="37649"/>
                  </a:lnTo>
                  <a:lnTo>
                    <a:pt x="6670" y="33920"/>
                  </a:lnTo>
                  <a:lnTo>
                    <a:pt x="7372" y="27557"/>
                  </a:lnTo>
                  <a:lnTo>
                    <a:pt x="7372" y="27469"/>
                  </a:lnTo>
                  <a:lnTo>
                    <a:pt x="7197" y="26284"/>
                  </a:lnTo>
                  <a:lnTo>
                    <a:pt x="7460" y="25407"/>
                  </a:lnTo>
                  <a:lnTo>
                    <a:pt x="8250" y="24397"/>
                  </a:lnTo>
                  <a:lnTo>
                    <a:pt x="9040" y="23300"/>
                  </a:lnTo>
                  <a:lnTo>
                    <a:pt x="9786" y="22116"/>
                  </a:lnTo>
                  <a:lnTo>
                    <a:pt x="10576" y="20887"/>
                  </a:lnTo>
                  <a:lnTo>
                    <a:pt x="12155" y="18430"/>
                  </a:lnTo>
                  <a:lnTo>
                    <a:pt x="12989" y="17245"/>
                  </a:lnTo>
                  <a:lnTo>
                    <a:pt x="13823" y="16148"/>
                  </a:lnTo>
                  <a:lnTo>
                    <a:pt x="14700" y="15139"/>
                  </a:lnTo>
                  <a:lnTo>
                    <a:pt x="15183" y="14656"/>
                  </a:lnTo>
                  <a:lnTo>
                    <a:pt x="15622" y="14217"/>
                  </a:lnTo>
                  <a:lnTo>
                    <a:pt x="16105" y="13822"/>
                  </a:lnTo>
                  <a:lnTo>
                    <a:pt x="16631" y="13427"/>
                  </a:lnTo>
                  <a:lnTo>
                    <a:pt x="17114" y="13120"/>
                  </a:lnTo>
                  <a:lnTo>
                    <a:pt x="17640" y="12857"/>
                  </a:lnTo>
                  <a:lnTo>
                    <a:pt x="20010" y="11716"/>
                  </a:lnTo>
                  <a:lnTo>
                    <a:pt x="20054" y="11716"/>
                  </a:lnTo>
                  <a:lnTo>
                    <a:pt x="22774" y="9566"/>
                  </a:lnTo>
                  <a:lnTo>
                    <a:pt x="27865" y="5441"/>
                  </a:lnTo>
                  <a:lnTo>
                    <a:pt x="31507" y="2545"/>
                  </a:lnTo>
                  <a:lnTo>
                    <a:pt x="34403" y="307"/>
                  </a:lnTo>
                  <a:lnTo>
                    <a:pt x="34447" y="263"/>
                  </a:lnTo>
                  <a:lnTo>
                    <a:pt x="34490" y="219"/>
                  </a:lnTo>
                  <a:lnTo>
                    <a:pt x="34490" y="132"/>
                  </a:lnTo>
                  <a:lnTo>
                    <a:pt x="34447" y="88"/>
                  </a:lnTo>
                  <a:lnTo>
                    <a:pt x="34403" y="44"/>
                  </a:lnTo>
                  <a:lnTo>
                    <a:pt x="34315"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 name="Google Shape;753;p7"/>
            <p:cNvSpPr/>
            <p:nvPr/>
          </p:nvSpPr>
          <p:spPr>
            <a:xfrm>
              <a:off x="5644200" y="4235875"/>
              <a:ext cx="110825" cy="70225"/>
            </a:xfrm>
            <a:custGeom>
              <a:rect b="b" l="l" r="r" t="t"/>
              <a:pathLst>
                <a:path extrusionOk="0" h="2809" w="4433">
                  <a:moveTo>
                    <a:pt x="3116" y="352"/>
                  </a:moveTo>
                  <a:lnTo>
                    <a:pt x="3555" y="571"/>
                  </a:lnTo>
                  <a:lnTo>
                    <a:pt x="4081" y="1361"/>
                  </a:lnTo>
                  <a:lnTo>
                    <a:pt x="4037" y="2107"/>
                  </a:lnTo>
                  <a:lnTo>
                    <a:pt x="3862" y="2326"/>
                  </a:lnTo>
                  <a:lnTo>
                    <a:pt x="3511" y="2458"/>
                  </a:lnTo>
                  <a:lnTo>
                    <a:pt x="2370" y="2414"/>
                  </a:lnTo>
                  <a:lnTo>
                    <a:pt x="746" y="1844"/>
                  </a:lnTo>
                  <a:lnTo>
                    <a:pt x="351" y="1493"/>
                  </a:lnTo>
                  <a:lnTo>
                    <a:pt x="351" y="1449"/>
                  </a:lnTo>
                  <a:lnTo>
                    <a:pt x="658" y="1229"/>
                  </a:lnTo>
                  <a:lnTo>
                    <a:pt x="2107" y="396"/>
                  </a:lnTo>
                  <a:lnTo>
                    <a:pt x="3116" y="352"/>
                  </a:lnTo>
                  <a:close/>
                  <a:moveTo>
                    <a:pt x="3160" y="1"/>
                  </a:moveTo>
                  <a:lnTo>
                    <a:pt x="2063" y="45"/>
                  </a:lnTo>
                  <a:lnTo>
                    <a:pt x="1975" y="88"/>
                  </a:lnTo>
                  <a:lnTo>
                    <a:pt x="483" y="922"/>
                  </a:lnTo>
                  <a:lnTo>
                    <a:pt x="439" y="922"/>
                  </a:lnTo>
                  <a:lnTo>
                    <a:pt x="88" y="1229"/>
                  </a:lnTo>
                  <a:lnTo>
                    <a:pt x="44" y="1273"/>
                  </a:lnTo>
                  <a:lnTo>
                    <a:pt x="0" y="1361"/>
                  </a:lnTo>
                  <a:lnTo>
                    <a:pt x="0" y="1536"/>
                  </a:lnTo>
                  <a:lnTo>
                    <a:pt x="88" y="1668"/>
                  </a:lnTo>
                  <a:lnTo>
                    <a:pt x="527" y="2151"/>
                  </a:lnTo>
                  <a:lnTo>
                    <a:pt x="615" y="2195"/>
                  </a:lnTo>
                  <a:lnTo>
                    <a:pt x="2282" y="2721"/>
                  </a:lnTo>
                  <a:lnTo>
                    <a:pt x="2326" y="2765"/>
                  </a:lnTo>
                  <a:lnTo>
                    <a:pt x="3555" y="2809"/>
                  </a:lnTo>
                  <a:lnTo>
                    <a:pt x="3598" y="2809"/>
                  </a:lnTo>
                  <a:lnTo>
                    <a:pt x="4037" y="2633"/>
                  </a:lnTo>
                  <a:lnTo>
                    <a:pt x="4081" y="2590"/>
                  </a:lnTo>
                  <a:lnTo>
                    <a:pt x="4344" y="2326"/>
                  </a:lnTo>
                  <a:lnTo>
                    <a:pt x="4388" y="2195"/>
                  </a:lnTo>
                  <a:lnTo>
                    <a:pt x="4432" y="1361"/>
                  </a:lnTo>
                  <a:lnTo>
                    <a:pt x="4388" y="1229"/>
                  </a:lnTo>
                  <a:lnTo>
                    <a:pt x="3818" y="352"/>
                  </a:lnTo>
                  <a:lnTo>
                    <a:pt x="3730" y="308"/>
                  </a:lnTo>
                  <a:lnTo>
                    <a:pt x="3247"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 name="Google Shape;754;p7"/>
            <p:cNvSpPr/>
            <p:nvPr/>
          </p:nvSpPr>
          <p:spPr>
            <a:xfrm>
              <a:off x="5600325" y="4217225"/>
              <a:ext cx="172250" cy="154700"/>
            </a:xfrm>
            <a:custGeom>
              <a:rect b="b" l="l" r="r" t="t"/>
              <a:pathLst>
                <a:path extrusionOk="0" h="6188" w="6890">
                  <a:moveTo>
                    <a:pt x="4915" y="352"/>
                  </a:moveTo>
                  <a:lnTo>
                    <a:pt x="5704" y="703"/>
                  </a:lnTo>
                  <a:lnTo>
                    <a:pt x="5924" y="922"/>
                  </a:lnTo>
                  <a:lnTo>
                    <a:pt x="6494" y="2590"/>
                  </a:lnTo>
                  <a:lnTo>
                    <a:pt x="6538" y="5793"/>
                  </a:lnTo>
                  <a:lnTo>
                    <a:pt x="6494" y="5837"/>
                  </a:lnTo>
                  <a:lnTo>
                    <a:pt x="6143" y="5837"/>
                  </a:lnTo>
                  <a:lnTo>
                    <a:pt x="4651" y="5486"/>
                  </a:lnTo>
                  <a:lnTo>
                    <a:pt x="2589" y="4740"/>
                  </a:lnTo>
                  <a:lnTo>
                    <a:pt x="878" y="3906"/>
                  </a:lnTo>
                  <a:lnTo>
                    <a:pt x="570" y="3599"/>
                  </a:lnTo>
                  <a:lnTo>
                    <a:pt x="351" y="2853"/>
                  </a:lnTo>
                  <a:lnTo>
                    <a:pt x="570" y="2414"/>
                  </a:lnTo>
                  <a:lnTo>
                    <a:pt x="965" y="1975"/>
                  </a:lnTo>
                  <a:lnTo>
                    <a:pt x="2677" y="1010"/>
                  </a:lnTo>
                  <a:lnTo>
                    <a:pt x="4125" y="396"/>
                  </a:lnTo>
                  <a:lnTo>
                    <a:pt x="4915" y="352"/>
                  </a:lnTo>
                  <a:close/>
                  <a:moveTo>
                    <a:pt x="4915" y="1"/>
                  </a:moveTo>
                  <a:lnTo>
                    <a:pt x="4081" y="45"/>
                  </a:lnTo>
                  <a:lnTo>
                    <a:pt x="3993" y="45"/>
                  </a:lnTo>
                  <a:lnTo>
                    <a:pt x="2501" y="703"/>
                  </a:lnTo>
                  <a:lnTo>
                    <a:pt x="746" y="1668"/>
                  </a:lnTo>
                  <a:lnTo>
                    <a:pt x="702" y="1712"/>
                  </a:lnTo>
                  <a:lnTo>
                    <a:pt x="263" y="2195"/>
                  </a:lnTo>
                  <a:lnTo>
                    <a:pt x="263" y="2239"/>
                  </a:lnTo>
                  <a:lnTo>
                    <a:pt x="0" y="2765"/>
                  </a:lnTo>
                  <a:lnTo>
                    <a:pt x="0" y="2853"/>
                  </a:lnTo>
                  <a:lnTo>
                    <a:pt x="219" y="3730"/>
                  </a:lnTo>
                  <a:lnTo>
                    <a:pt x="263" y="3818"/>
                  </a:lnTo>
                  <a:lnTo>
                    <a:pt x="658" y="4169"/>
                  </a:lnTo>
                  <a:lnTo>
                    <a:pt x="702" y="4213"/>
                  </a:lnTo>
                  <a:lnTo>
                    <a:pt x="2457" y="5047"/>
                  </a:lnTo>
                  <a:lnTo>
                    <a:pt x="4564" y="5793"/>
                  </a:lnTo>
                  <a:lnTo>
                    <a:pt x="6099" y="6188"/>
                  </a:lnTo>
                  <a:lnTo>
                    <a:pt x="6538" y="6188"/>
                  </a:lnTo>
                  <a:lnTo>
                    <a:pt x="6626" y="6144"/>
                  </a:lnTo>
                  <a:lnTo>
                    <a:pt x="6802" y="6012"/>
                  </a:lnTo>
                  <a:lnTo>
                    <a:pt x="6889" y="5968"/>
                  </a:lnTo>
                  <a:lnTo>
                    <a:pt x="6889" y="5881"/>
                  </a:lnTo>
                  <a:lnTo>
                    <a:pt x="6845" y="2546"/>
                  </a:lnTo>
                  <a:lnTo>
                    <a:pt x="6802" y="2502"/>
                  </a:lnTo>
                  <a:lnTo>
                    <a:pt x="6231" y="791"/>
                  </a:lnTo>
                  <a:lnTo>
                    <a:pt x="6231" y="747"/>
                  </a:lnTo>
                  <a:lnTo>
                    <a:pt x="5968" y="439"/>
                  </a:lnTo>
                  <a:lnTo>
                    <a:pt x="5880" y="396"/>
                  </a:lnTo>
                  <a:lnTo>
                    <a:pt x="5002"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 name="Google Shape;755;p7"/>
            <p:cNvSpPr/>
            <p:nvPr/>
          </p:nvSpPr>
          <p:spPr>
            <a:xfrm>
              <a:off x="5555325" y="4199675"/>
              <a:ext cx="240275" cy="216125"/>
            </a:xfrm>
            <a:custGeom>
              <a:rect b="b" l="l" r="r" t="t"/>
              <a:pathLst>
                <a:path extrusionOk="0" h="8645" w="9611">
                  <a:moveTo>
                    <a:pt x="6715" y="352"/>
                  </a:moveTo>
                  <a:lnTo>
                    <a:pt x="7856" y="747"/>
                  </a:lnTo>
                  <a:lnTo>
                    <a:pt x="8207" y="1010"/>
                  </a:lnTo>
                  <a:lnTo>
                    <a:pt x="8865" y="3072"/>
                  </a:lnTo>
                  <a:lnTo>
                    <a:pt x="9260" y="6495"/>
                  </a:lnTo>
                  <a:lnTo>
                    <a:pt x="8953" y="7636"/>
                  </a:lnTo>
                  <a:lnTo>
                    <a:pt x="8645" y="8294"/>
                  </a:lnTo>
                  <a:lnTo>
                    <a:pt x="7987" y="8206"/>
                  </a:lnTo>
                  <a:lnTo>
                    <a:pt x="1054" y="6495"/>
                  </a:lnTo>
                  <a:lnTo>
                    <a:pt x="484" y="6144"/>
                  </a:lnTo>
                  <a:lnTo>
                    <a:pt x="396" y="5968"/>
                  </a:lnTo>
                  <a:lnTo>
                    <a:pt x="1932" y="2677"/>
                  </a:lnTo>
                  <a:lnTo>
                    <a:pt x="2546" y="2063"/>
                  </a:lnTo>
                  <a:lnTo>
                    <a:pt x="4433" y="1010"/>
                  </a:lnTo>
                  <a:lnTo>
                    <a:pt x="5837" y="439"/>
                  </a:lnTo>
                  <a:lnTo>
                    <a:pt x="6715" y="352"/>
                  </a:lnTo>
                  <a:close/>
                  <a:moveTo>
                    <a:pt x="6715" y="1"/>
                  </a:moveTo>
                  <a:lnTo>
                    <a:pt x="5793" y="88"/>
                  </a:lnTo>
                  <a:lnTo>
                    <a:pt x="5749" y="88"/>
                  </a:lnTo>
                  <a:lnTo>
                    <a:pt x="4301" y="703"/>
                  </a:lnTo>
                  <a:lnTo>
                    <a:pt x="2370" y="1756"/>
                  </a:lnTo>
                  <a:lnTo>
                    <a:pt x="2327" y="1800"/>
                  </a:lnTo>
                  <a:lnTo>
                    <a:pt x="1668" y="2414"/>
                  </a:lnTo>
                  <a:lnTo>
                    <a:pt x="1625" y="2502"/>
                  </a:lnTo>
                  <a:lnTo>
                    <a:pt x="45" y="5881"/>
                  </a:lnTo>
                  <a:lnTo>
                    <a:pt x="1" y="5968"/>
                  </a:lnTo>
                  <a:lnTo>
                    <a:pt x="45" y="6056"/>
                  </a:lnTo>
                  <a:lnTo>
                    <a:pt x="176" y="6363"/>
                  </a:lnTo>
                  <a:lnTo>
                    <a:pt x="264" y="6451"/>
                  </a:lnTo>
                  <a:lnTo>
                    <a:pt x="922" y="6802"/>
                  </a:lnTo>
                  <a:lnTo>
                    <a:pt x="966" y="6802"/>
                  </a:lnTo>
                  <a:lnTo>
                    <a:pt x="5793" y="8031"/>
                  </a:lnTo>
                  <a:lnTo>
                    <a:pt x="7899" y="8557"/>
                  </a:lnTo>
                  <a:lnTo>
                    <a:pt x="7943" y="8557"/>
                  </a:lnTo>
                  <a:lnTo>
                    <a:pt x="8733" y="8645"/>
                  </a:lnTo>
                  <a:lnTo>
                    <a:pt x="8865" y="8601"/>
                  </a:lnTo>
                  <a:lnTo>
                    <a:pt x="8909" y="8557"/>
                  </a:lnTo>
                  <a:lnTo>
                    <a:pt x="9304" y="7767"/>
                  </a:lnTo>
                  <a:lnTo>
                    <a:pt x="9304" y="7724"/>
                  </a:lnTo>
                  <a:lnTo>
                    <a:pt x="9611" y="6583"/>
                  </a:lnTo>
                  <a:lnTo>
                    <a:pt x="9611" y="6495"/>
                  </a:lnTo>
                  <a:lnTo>
                    <a:pt x="9216" y="2984"/>
                  </a:lnTo>
                  <a:lnTo>
                    <a:pt x="9216" y="2941"/>
                  </a:lnTo>
                  <a:lnTo>
                    <a:pt x="8514" y="834"/>
                  </a:lnTo>
                  <a:lnTo>
                    <a:pt x="8470" y="747"/>
                  </a:lnTo>
                  <a:lnTo>
                    <a:pt x="8031" y="439"/>
                  </a:lnTo>
                  <a:lnTo>
                    <a:pt x="7987" y="396"/>
                  </a:lnTo>
                  <a:lnTo>
                    <a:pt x="6802"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 name="Google Shape;756;p7"/>
            <p:cNvSpPr/>
            <p:nvPr/>
          </p:nvSpPr>
          <p:spPr>
            <a:xfrm>
              <a:off x="5499400" y="4181025"/>
              <a:ext cx="342275" cy="296225"/>
            </a:xfrm>
            <a:custGeom>
              <a:rect b="b" l="l" r="r" t="t"/>
              <a:pathLst>
                <a:path extrusionOk="0" h="11849" w="13691">
                  <a:moveTo>
                    <a:pt x="8952" y="352"/>
                  </a:moveTo>
                  <a:lnTo>
                    <a:pt x="10882" y="1142"/>
                  </a:lnTo>
                  <a:lnTo>
                    <a:pt x="11848" y="4213"/>
                  </a:lnTo>
                  <a:lnTo>
                    <a:pt x="12462" y="8162"/>
                  </a:lnTo>
                  <a:lnTo>
                    <a:pt x="12462" y="8250"/>
                  </a:lnTo>
                  <a:lnTo>
                    <a:pt x="13340" y="9479"/>
                  </a:lnTo>
                  <a:lnTo>
                    <a:pt x="13340" y="9961"/>
                  </a:lnTo>
                  <a:lnTo>
                    <a:pt x="12901" y="10444"/>
                  </a:lnTo>
                  <a:lnTo>
                    <a:pt x="11497" y="11146"/>
                  </a:lnTo>
                  <a:lnTo>
                    <a:pt x="10444" y="11497"/>
                  </a:lnTo>
                  <a:lnTo>
                    <a:pt x="8381" y="10664"/>
                  </a:lnTo>
                  <a:lnTo>
                    <a:pt x="5002" y="9874"/>
                  </a:lnTo>
                  <a:lnTo>
                    <a:pt x="1536" y="9303"/>
                  </a:lnTo>
                  <a:lnTo>
                    <a:pt x="351" y="8952"/>
                  </a:lnTo>
                  <a:lnTo>
                    <a:pt x="351" y="8689"/>
                  </a:lnTo>
                  <a:lnTo>
                    <a:pt x="570" y="8162"/>
                  </a:lnTo>
                  <a:lnTo>
                    <a:pt x="1667" y="6583"/>
                  </a:lnTo>
                  <a:lnTo>
                    <a:pt x="3028" y="4433"/>
                  </a:lnTo>
                  <a:lnTo>
                    <a:pt x="3993" y="2590"/>
                  </a:lnTo>
                  <a:lnTo>
                    <a:pt x="5310" y="1712"/>
                  </a:lnTo>
                  <a:lnTo>
                    <a:pt x="8162" y="352"/>
                  </a:lnTo>
                  <a:close/>
                  <a:moveTo>
                    <a:pt x="8118" y="1"/>
                  </a:moveTo>
                  <a:lnTo>
                    <a:pt x="8074" y="44"/>
                  </a:lnTo>
                  <a:lnTo>
                    <a:pt x="5178" y="1405"/>
                  </a:lnTo>
                  <a:lnTo>
                    <a:pt x="5134" y="1405"/>
                  </a:lnTo>
                  <a:lnTo>
                    <a:pt x="3774" y="2326"/>
                  </a:lnTo>
                  <a:lnTo>
                    <a:pt x="3686" y="2370"/>
                  </a:lnTo>
                  <a:lnTo>
                    <a:pt x="2721" y="4257"/>
                  </a:lnTo>
                  <a:lnTo>
                    <a:pt x="1360" y="6407"/>
                  </a:lnTo>
                  <a:lnTo>
                    <a:pt x="263" y="7943"/>
                  </a:lnTo>
                  <a:lnTo>
                    <a:pt x="263" y="7987"/>
                  </a:lnTo>
                  <a:lnTo>
                    <a:pt x="44" y="8601"/>
                  </a:lnTo>
                  <a:lnTo>
                    <a:pt x="0" y="8645"/>
                  </a:lnTo>
                  <a:lnTo>
                    <a:pt x="0" y="9084"/>
                  </a:lnTo>
                  <a:lnTo>
                    <a:pt x="0" y="9215"/>
                  </a:lnTo>
                  <a:lnTo>
                    <a:pt x="88" y="9259"/>
                  </a:lnTo>
                  <a:lnTo>
                    <a:pt x="1448" y="9654"/>
                  </a:lnTo>
                  <a:lnTo>
                    <a:pt x="1492" y="9654"/>
                  </a:lnTo>
                  <a:lnTo>
                    <a:pt x="4959" y="10225"/>
                  </a:lnTo>
                  <a:lnTo>
                    <a:pt x="8293" y="11015"/>
                  </a:lnTo>
                  <a:lnTo>
                    <a:pt x="10400" y="11848"/>
                  </a:lnTo>
                  <a:lnTo>
                    <a:pt x="10531" y="11848"/>
                  </a:lnTo>
                  <a:lnTo>
                    <a:pt x="11584" y="11497"/>
                  </a:lnTo>
                  <a:lnTo>
                    <a:pt x="11628" y="11453"/>
                  </a:lnTo>
                  <a:lnTo>
                    <a:pt x="13120" y="10707"/>
                  </a:lnTo>
                  <a:lnTo>
                    <a:pt x="13164" y="10664"/>
                  </a:lnTo>
                  <a:lnTo>
                    <a:pt x="13647" y="10137"/>
                  </a:lnTo>
                  <a:lnTo>
                    <a:pt x="13691" y="10005"/>
                  </a:lnTo>
                  <a:lnTo>
                    <a:pt x="13691" y="9435"/>
                  </a:lnTo>
                  <a:lnTo>
                    <a:pt x="13647" y="9347"/>
                  </a:lnTo>
                  <a:lnTo>
                    <a:pt x="12813" y="8075"/>
                  </a:lnTo>
                  <a:lnTo>
                    <a:pt x="12155" y="4169"/>
                  </a:lnTo>
                  <a:lnTo>
                    <a:pt x="12155" y="4125"/>
                  </a:lnTo>
                  <a:lnTo>
                    <a:pt x="11190" y="966"/>
                  </a:lnTo>
                  <a:lnTo>
                    <a:pt x="11190" y="878"/>
                  </a:lnTo>
                  <a:lnTo>
                    <a:pt x="11102" y="834"/>
                  </a:lnTo>
                  <a:lnTo>
                    <a:pt x="9039" y="44"/>
                  </a:lnTo>
                  <a:lnTo>
                    <a:pt x="8996"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 name="Google Shape;757;p7"/>
            <p:cNvSpPr/>
            <p:nvPr/>
          </p:nvSpPr>
          <p:spPr>
            <a:xfrm>
              <a:off x="5288750" y="4500250"/>
              <a:ext cx="79025" cy="51600"/>
            </a:xfrm>
            <a:custGeom>
              <a:rect b="b" l="l" r="r" t="t"/>
              <a:pathLst>
                <a:path extrusionOk="0" h="2064" w="3161">
                  <a:moveTo>
                    <a:pt x="1932" y="352"/>
                  </a:moveTo>
                  <a:lnTo>
                    <a:pt x="2502" y="571"/>
                  </a:lnTo>
                  <a:lnTo>
                    <a:pt x="2678" y="703"/>
                  </a:lnTo>
                  <a:lnTo>
                    <a:pt x="2546" y="791"/>
                  </a:lnTo>
                  <a:lnTo>
                    <a:pt x="1493" y="1361"/>
                  </a:lnTo>
                  <a:lnTo>
                    <a:pt x="352" y="1668"/>
                  </a:lnTo>
                  <a:lnTo>
                    <a:pt x="352" y="1624"/>
                  </a:lnTo>
                  <a:lnTo>
                    <a:pt x="747" y="1054"/>
                  </a:lnTo>
                  <a:lnTo>
                    <a:pt x="1317" y="483"/>
                  </a:lnTo>
                  <a:lnTo>
                    <a:pt x="1932" y="352"/>
                  </a:lnTo>
                  <a:close/>
                  <a:moveTo>
                    <a:pt x="1932" y="1"/>
                  </a:moveTo>
                  <a:lnTo>
                    <a:pt x="1186" y="132"/>
                  </a:lnTo>
                  <a:lnTo>
                    <a:pt x="1098" y="176"/>
                  </a:lnTo>
                  <a:lnTo>
                    <a:pt x="484" y="791"/>
                  </a:lnTo>
                  <a:lnTo>
                    <a:pt x="484" y="835"/>
                  </a:lnTo>
                  <a:lnTo>
                    <a:pt x="45" y="1493"/>
                  </a:lnTo>
                  <a:lnTo>
                    <a:pt x="45" y="1537"/>
                  </a:lnTo>
                  <a:lnTo>
                    <a:pt x="1" y="1888"/>
                  </a:lnTo>
                  <a:lnTo>
                    <a:pt x="1" y="1975"/>
                  </a:lnTo>
                  <a:lnTo>
                    <a:pt x="45" y="2019"/>
                  </a:lnTo>
                  <a:lnTo>
                    <a:pt x="176" y="2063"/>
                  </a:lnTo>
                  <a:lnTo>
                    <a:pt x="220" y="2063"/>
                  </a:lnTo>
                  <a:lnTo>
                    <a:pt x="1581" y="1668"/>
                  </a:lnTo>
                  <a:lnTo>
                    <a:pt x="1625" y="1668"/>
                  </a:lnTo>
                  <a:lnTo>
                    <a:pt x="2678" y="1098"/>
                  </a:lnTo>
                  <a:lnTo>
                    <a:pt x="3073" y="922"/>
                  </a:lnTo>
                  <a:lnTo>
                    <a:pt x="3116" y="878"/>
                  </a:lnTo>
                  <a:lnTo>
                    <a:pt x="3160" y="791"/>
                  </a:lnTo>
                  <a:lnTo>
                    <a:pt x="3160" y="703"/>
                  </a:lnTo>
                  <a:lnTo>
                    <a:pt x="3116" y="615"/>
                  </a:lnTo>
                  <a:lnTo>
                    <a:pt x="2722" y="264"/>
                  </a:lnTo>
                  <a:lnTo>
                    <a:pt x="2634" y="220"/>
                  </a:lnTo>
                  <a:lnTo>
                    <a:pt x="2019"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 name="Google Shape;758;p7"/>
            <p:cNvSpPr/>
            <p:nvPr/>
          </p:nvSpPr>
          <p:spPr>
            <a:xfrm>
              <a:off x="5982075" y="1811500"/>
              <a:ext cx="928100" cy="1382250"/>
            </a:xfrm>
            <a:custGeom>
              <a:rect b="b" l="l" r="r" t="t"/>
              <a:pathLst>
                <a:path extrusionOk="0" h="55290" w="37124">
                  <a:moveTo>
                    <a:pt x="36685" y="0"/>
                  </a:moveTo>
                  <a:lnTo>
                    <a:pt x="36641" y="44"/>
                  </a:lnTo>
                  <a:lnTo>
                    <a:pt x="36597" y="132"/>
                  </a:lnTo>
                  <a:lnTo>
                    <a:pt x="36597" y="176"/>
                  </a:lnTo>
                  <a:lnTo>
                    <a:pt x="36641" y="263"/>
                  </a:lnTo>
                  <a:lnTo>
                    <a:pt x="36685" y="395"/>
                  </a:lnTo>
                  <a:lnTo>
                    <a:pt x="36772" y="1360"/>
                  </a:lnTo>
                  <a:lnTo>
                    <a:pt x="36772" y="3203"/>
                  </a:lnTo>
                  <a:lnTo>
                    <a:pt x="36070" y="4915"/>
                  </a:lnTo>
                  <a:lnTo>
                    <a:pt x="35280" y="7811"/>
                  </a:lnTo>
                  <a:lnTo>
                    <a:pt x="34666" y="9917"/>
                  </a:lnTo>
                  <a:lnTo>
                    <a:pt x="34008" y="11936"/>
                  </a:lnTo>
                  <a:lnTo>
                    <a:pt x="32648" y="14744"/>
                  </a:lnTo>
                  <a:lnTo>
                    <a:pt x="31551" y="16850"/>
                  </a:lnTo>
                  <a:lnTo>
                    <a:pt x="30629" y="18956"/>
                  </a:lnTo>
                  <a:lnTo>
                    <a:pt x="29137" y="21633"/>
                  </a:lnTo>
                  <a:lnTo>
                    <a:pt x="27733" y="23827"/>
                  </a:lnTo>
                  <a:lnTo>
                    <a:pt x="26504" y="25758"/>
                  </a:lnTo>
                  <a:lnTo>
                    <a:pt x="25144" y="28215"/>
                  </a:lnTo>
                  <a:lnTo>
                    <a:pt x="24881" y="29093"/>
                  </a:lnTo>
                  <a:lnTo>
                    <a:pt x="24881" y="29137"/>
                  </a:lnTo>
                  <a:lnTo>
                    <a:pt x="24881" y="30014"/>
                  </a:lnTo>
                  <a:lnTo>
                    <a:pt x="24881" y="30058"/>
                  </a:lnTo>
                  <a:lnTo>
                    <a:pt x="25232" y="32735"/>
                  </a:lnTo>
                  <a:lnTo>
                    <a:pt x="25583" y="36289"/>
                  </a:lnTo>
                  <a:lnTo>
                    <a:pt x="25495" y="36421"/>
                  </a:lnTo>
                  <a:lnTo>
                    <a:pt x="23345" y="37649"/>
                  </a:lnTo>
                  <a:lnTo>
                    <a:pt x="21370" y="39054"/>
                  </a:lnTo>
                  <a:lnTo>
                    <a:pt x="21326" y="39054"/>
                  </a:lnTo>
                  <a:lnTo>
                    <a:pt x="19659" y="40546"/>
                  </a:lnTo>
                  <a:lnTo>
                    <a:pt x="16500" y="43047"/>
                  </a:lnTo>
                  <a:lnTo>
                    <a:pt x="16456" y="43047"/>
                  </a:lnTo>
                  <a:lnTo>
                    <a:pt x="14964" y="44539"/>
                  </a:lnTo>
                  <a:lnTo>
                    <a:pt x="12594" y="47040"/>
                  </a:lnTo>
                  <a:lnTo>
                    <a:pt x="10400" y="48268"/>
                  </a:lnTo>
                  <a:lnTo>
                    <a:pt x="8250" y="49102"/>
                  </a:lnTo>
                  <a:lnTo>
                    <a:pt x="8206" y="49146"/>
                  </a:lnTo>
                  <a:lnTo>
                    <a:pt x="6626" y="50111"/>
                  </a:lnTo>
                  <a:lnTo>
                    <a:pt x="88" y="54982"/>
                  </a:lnTo>
                  <a:lnTo>
                    <a:pt x="44" y="55026"/>
                  </a:lnTo>
                  <a:lnTo>
                    <a:pt x="0" y="55114"/>
                  </a:lnTo>
                  <a:lnTo>
                    <a:pt x="44" y="55158"/>
                  </a:lnTo>
                  <a:lnTo>
                    <a:pt x="44" y="55245"/>
                  </a:lnTo>
                  <a:lnTo>
                    <a:pt x="132" y="55289"/>
                  </a:lnTo>
                  <a:lnTo>
                    <a:pt x="308" y="55289"/>
                  </a:lnTo>
                  <a:lnTo>
                    <a:pt x="6846" y="50419"/>
                  </a:lnTo>
                  <a:lnTo>
                    <a:pt x="8382" y="49453"/>
                  </a:lnTo>
                  <a:lnTo>
                    <a:pt x="10532" y="48620"/>
                  </a:lnTo>
                  <a:lnTo>
                    <a:pt x="10576" y="48576"/>
                  </a:lnTo>
                  <a:lnTo>
                    <a:pt x="12814" y="47347"/>
                  </a:lnTo>
                  <a:lnTo>
                    <a:pt x="12857" y="47303"/>
                  </a:lnTo>
                  <a:lnTo>
                    <a:pt x="15227" y="44802"/>
                  </a:lnTo>
                  <a:lnTo>
                    <a:pt x="16719" y="43310"/>
                  </a:lnTo>
                  <a:lnTo>
                    <a:pt x="19878" y="40853"/>
                  </a:lnTo>
                  <a:lnTo>
                    <a:pt x="21546" y="39361"/>
                  </a:lnTo>
                  <a:lnTo>
                    <a:pt x="23520" y="37957"/>
                  </a:lnTo>
                  <a:lnTo>
                    <a:pt x="25714" y="36684"/>
                  </a:lnTo>
                  <a:lnTo>
                    <a:pt x="25758" y="36640"/>
                  </a:lnTo>
                  <a:lnTo>
                    <a:pt x="25890" y="36421"/>
                  </a:lnTo>
                  <a:lnTo>
                    <a:pt x="25934" y="36289"/>
                  </a:lnTo>
                  <a:lnTo>
                    <a:pt x="25583" y="32691"/>
                  </a:lnTo>
                  <a:lnTo>
                    <a:pt x="25232" y="30014"/>
                  </a:lnTo>
                  <a:lnTo>
                    <a:pt x="25232" y="29137"/>
                  </a:lnTo>
                  <a:lnTo>
                    <a:pt x="25451" y="28347"/>
                  </a:lnTo>
                  <a:lnTo>
                    <a:pt x="26811" y="25933"/>
                  </a:lnTo>
                  <a:lnTo>
                    <a:pt x="29444" y="21809"/>
                  </a:lnTo>
                  <a:lnTo>
                    <a:pt x="30936" y="19132"/>
                  </a:lnTo>
                  <a:lnTo>
                    <a:pt x="30980" y="19088"/>
                  </a:lnTo>
                  <a:lnTo>
                    <a:pt x="31858" y="16982"/>
                  </a:lnTo>
                  <a:lnTo>
                    <a:pt x="32955" y="14876"/>
                  </a:lnTo>
                  <a:lnTo>
                    <a:pt x="34359" y="12111"/>
                  </a:lnTo>
                  <a:lnTo>
                    <a:pt x="34359" y="12067"/>
                  </a:lnTo>
                  <a:lnTo>
                    <a:pt x="35017" y="10049"/>
                  </a:lnTo>
                  <a:lnTo>
                    <a:pt x="35631" y="7942"/>
                  </a:lnTo>
                  <a:lnTo>
                    <a:pt x="36421" y="5002"/>
                  </a:lnTo>
                  <a:lnTo>
                    <a:pt x="37080" y="3291"/>
                  </a:lnTo>
                  <a:lnTo>
                    <a:pt x="37123" y="3203"/>
                  </a:lnTo>
                  <a:lnTo>
                    <a:pt x="37123" y="1360"/>
                  </a:lnTo>
                  <a:lnTo>
                    <a:pt x="37123" y="1317"/>
                  </a:lnTo>
                  <a:lnTo>
                    <a:pt x="37036" y="307"/>
                  </a:lnTo>
                  <a:lnTo>
                    <a:pt x="37036" y="263"/>
                  </a:lnTo>
                  <a:lnTo>
                    <a:pt x="36948" y="88"/>
                  </a:lnTo>
                  <a:lnTo>
                    <a:pt x="36904" y="44"/>
                  </a:lnTo>
                  <a:lnTo>
                    <a:pt x="36816"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 name="Google Shape;759;p7"/>
            <p:cNvSpPr/>
            <p:nvPr/>
          </p:nvSpPr>
          <p:spPr>
            <a:xfrm>
              <a:off x="5954650" y="1809300"/>
              <a:ext cx="928100" cy="1359225"/>
            </a:xfrm>
            <a:custGeom>
              <a:rect b="b" l="l" r="r" t="t"/>
              <a:pathLst>
                <a:path extrusionOk="0" h="54369" w="37124">
                  <a:moveTo>
                    <a:pt x="36685" y="0"/>
                  </a:moveTo>
                  <a:lnTo>
                    <a:pt x="36641" y="44"/>
                  </a:lnTo>
                  <a:lnTo>
                    <a:pt x="36553" y="44"/>
                  </a:lnTo>
                  <a:lnTo>
                    <a:pt x="36509" y="132"/>
                  </a:lnTo>
                  <a:lnTo>
                    <a:pt x="36509" y="176"/>
                  </a:lnTo>
                  <a:lnTo>
                    <a:pt x="36509" y="264"/>
                  </a:lnTo>
                  <a:lnTo>
                    <a:pt x="36685" y="878"/>
                  </a:lnTo>
                  <a:lnTo>
                    <a:pt x="36772" y="1317"/>
                  </a:lnTo>
                  <a:lnTo>
                    <a:pt x="36685" y="2238"/>
                  </a:lnTo>
                  <a:lnTo>
                    <a:pt x="36114" y="4169"/>
                  </a:lnTo>
                  <a:lnTo>
                    <a:pt x="35588" y="6275"/>
                  </a:lnTo>
                  <a:lnTo>
                    <a:pt x="34885" y="8820"/>
                  </a:lnTo>
                  <a:lnTo>
                    <a:pt x="34139" y="11146"/>
                  </a:lnTo>
                  <a:lnTo>
                    <a:pt x="32823" y="14042"/>
                  </a:lnTo>
                  <a:lnTo>
                    <a:pt x="31814" y="15973"/>
                  </a:lnTo>
                  <a:lnTo>
                    <a:pt x="30541" y="18737"/>
                  </a:lnTo>
                  <a:lnTo>
                    <a:pt x="29093" y="21238"/>
                  </a:lnTo>
                  <a:lnTo>
                    <a:pt x="27557" y="23652"/>
                  </a:lnTo>
                  <a:lnTo>
                    <a:pt x="26285" y="25802"/>
                  </a:lnTo>
                  <a:lnTo>
                    <a:pt x="24881" y="28172"/>
                  </a:lnTo>
                  <a:lnTo>
                    <a:pt x="22599" y="31682"/>
                  </a:lnTo>
                  <a:lnTo>
                    <a:pt x="22599" y="31770"/>
                  </a:lnTo>
                  <a:lnTo>
                    <a:pt x="22467" y="32911"/>
                  </a:lnTo>
                  <a:lnTo>
                    <a:pt x="22380" y="35631"/>
                  </a:lnTo>
                  <a:lnTo>
                    <a:pt x="22160" y="36509"/>
                  </a:lnTo>
                  <a:lnTo>
                    <a:pt x="21721" y="37299"/>
                  </a:lnTo>
                  <a:lnTo>
                    <a:pt x="20142" y="38834"/>
                  </a:lnTo>
                  <a:lnTo>
                    <a:pt x="17070" y="41379"/>
                  </a:lnTo>
                  <a:lnTo>
                    <a:pt x="15490" y="43091"/>
                  </a:lnTo>
                  <a:lnTo>
                    <a:pt x="13516" y="45329"/>
                  </a:lnTo>
                  <a:lnTo>
                    <a:pt x="12331" y="46338"/>
                  </a:lnTo>
                  <a:lnTo>
                    <a:pt x="11234" y="46865"/>
                  </a:lnTo>
                  <a:lnTo>
                    <a:pt x="8777" y="47786"/>
                  </a:lnTo>
                  <a:lnTo>
                    <a:pt x="8733" y="47786"/>
                  </a:lnTo>
                  <a:lnTo>
                    <a:pt x="6934" y="48927"/>
                  </a:lnTo>
                  <a:lnTo>
                    <a:pt x="2194" y="52525"/>
                  </a:lnTo>
                  <a:lnTo>
                    <a:pt x="44" y="54061"/>
                  </a:lnTo>
                  <a:lnTo>
                    <a:pt x="0" y="54105"/>
                  </a:lnTo>
                  <a:lnTo>
                    <a:pt x="0" y="54193"/>
                  </a:lnTo>
                  <a:lnTo>
                    <a:pt x="0" y="54236"/>
                  </a:lnTo>
                  <a:lnTo>
                    <a:pt x="0" y="54324"/>
                  </a:lnTo>
                  <a:lnTo>
                    <a:pt x="88" y="54368"/>
                  </a:lnTo>
                  <a:lnTo>
                    <a:pt x="176" y="54368"/>
                  </a:lnTo>
                  <a:lnTo>
                    <a:pt x="264" y="54324"/>
                  </a:lnTo>
                  <a:lnTo>
                    <a:pt x="2370" y="52788"/>
                  </a:lnTo>
                  <a:lnTo>
                    <a:pt x="5486" y="50463"/>
                  </a:lnTo>
                  <a:lnTo>
                    <a:pt x="7153" y="49234"/>
                  </a:lnTo>
                  <a:lnTo>
                    <a:pt x="8908" y="48093"/>
                  </a:lnTo>
                  <a:lnTo>
                    <a:pt x="11365" y="47172"/>
                  </a:lnTo>
                  <a:lnTo>
                    <a:pt x="12506" y="46645"/>
                  </a:lnTo>
                  <a:lnTo>
                    <a:pt x="12550" y="46601"/>
                  </a:lnTo>
                  <a:lnTo>
                    <a:pt x="13735" y="45592"/>
                  </a:lnTo>
                  <a:lnTo>
                    <a:pt x="13779" y="45548"/>
                  </a:lnTo>
                  <a:lnTo>
                    <a:pt x="15754" y="43310"/>
                  </a:lnTo>
                  <a:lnTo>
                    <a:pt x="17333" y="41643"/>
                  </a:lnTo>
                  <a:lnTo>
                    <a:pt x="20361" y="39098"/>
                  </a:lnTo>
                  <a:lnTo>
                    <a:pt x="21985" y="37518"/>
                  </a:lnTo>
                  <a:lnTo>
                    <a:pt x="22028" y="37474"/>
                  </a:lnTo>
                  <a:lnTo>
                    <a:pt x="22511" y="36684"/>
                  </a:lnTo>
                  <a:lnTo>
                    <a:pt x="22511" y="36640"/>
                  </a:lnTo>
                  <a:lnTo>
                    <a:pt x="22731" y="35719"/>
                  </a:lnTo>
                  <a:lnTo>
                    <a:pt x="22731" y="35675"/>
                  </a:lnTo>
                  <a:lnTo>
                    <a:pt x="22818" y="32954"/>
                  </a:lnTo>
                  <a:lnTo>
                    <a:pt x="22950" y="31857"/>
                  </a:lnTo>
                  <a:lnTo>
                    <a:pt x="25188" y="28391"/>
                  </a:lnTo>
                  <a:lnTo>
                    <a:pt x="26592" y="25978"/>
                  </a:lnTo>
                  <a:lnTo>
                    <a:pt x="27821" y="23827"/>
                  </a:lnTo>
                  <a:lnTo>
                    <a:pt x="29400" y="21414"/>
                  </a:lnTo>
                  <a:lnTo>
                    <a:pt x="30848" y="18913"/>
                  </a:lnTo>
                  <a:lnTo>
                    <a:pt x="32121" y="16104"/>
                  </a:lnTo>
                  <a:lnTo>
                    <a:pt x="33130" y="14218"/>
                  </a:lnTo>
                  <a:lnTo>
                    <a:pt x="34491" y="11278"/>
                  </a:lnTo>
                  <a:lnTo>
                    <a:pt x="34491" y="11234"/>
                  </a:lnTo>
                  <a:lnTo>
                    <a:pt x="35237" y="8908"/>
                  </a:lnTo>
                  <a:lnTo>
                    <a:pt x="35895" y="6363"/>
                  </a:lnTo>
                  <a:lnTo>
                    <a:pt x="36465" y="4301"/>
                  </a:lnTo>
                  <a:lnTo>
                    <a:pt x="37036" y="2282"/>
                  </a:lnTo>
                  <a:lnTo>
                    <a:pt x="37123" y="1317"/>
                  </a:lnTo>
                  <a:lnTo>
                    <a:pt x="37123" y="1273"/>
                  </a:lnTo>
                  <a:lnTo>
                    <a:pt x="37036" y="834"/>
                  </a:lnTo>
                  <a:lnTo>
                    <a:pt x="37036" y="790"/>
                  </a:lnTo>
                  <a:lnTo>
                    <a:pt x="36860" y="132"/>
                  </a:lnTo>
                  <a:lnTo>
                    <a:pt x="36816" y="88"/>
                  </a:lnTo>
                  <a:lnTo>
                    <a:pt x="36772" y="44"/>
                  </a:lnTo>
                  <a:lnTo>
                    <a:pt x="36685"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 name="Google Shape;760;p7"/>
            <p:cNvSpPr/>
            <p:nvPr/>
          </p:nvSpPr>
          <p:spPr>
            <a:xfrm>
              <a:off x="5925025" y="1820275"/>
              <a:ext cx="932500" cy="1321900"/>
            </a:xfrm>
            <a:custGeom>
              <a:rect b="b" l="l" r="r" t="t"/>
              <a:pathLst>
                <a:path extrusionOk="0" h="52876" w="37300">
                  <a:moveTo>
                    <a:pt x="37124" y="0"/>
                  </a:moveTo>
                  <a:lnTo>
                    <a:pt x="37080" y="44"/>
                  </a:lnTo>
                  <a:lnTo>
                    <a:pt x="36992" y="44"/>
                  </a:lnTo>
                  <a:lnTo>
                    <a:pt x="36948" y="88"/>
                  </a:lnTo>
                  <a:lnTo>
                    <a:pt x="36948" y="176"/>
                  </a:lnTo>
                  <a:lnTo>
                    <a:pt x="36860" y="746"/>
                  </a:lnTo>
                  <a:lnTo>
                    <a:pt x="35763" y="4827"/>
                  </a:lnTo>
                  <a:lnTo>
                    <a:pt x="35061" y="7504"/>
                  </a:lnTo>
                  <a:lnTo>
                    <a:pt x="34315" y="9917"/>
                  </a:lnTo>
                  <a:lnTo>
                    <a:pt x="32165" y="14568"/>
                  </a:lnTo>
                  <a:lnTo>
                    <a:pt x="31024" y="17026"/>
                  </a:lnTo>
                  <a:lnTo>
                    <a:pt x="29532" y="19659"/>
                  </a:lnTo>
                  <a:lnTo>
                    <a:pt x="27031" y="23696"/>
                  </a:lnTo>
                  <a:lnTo>
                    <a:pt x="24705" y="27645"/>
                  </a:lnTo>
                  <a:lnTo>
                    <a:pt x="23696" y="29137"/>
                  </a:lnTo>
                  <a:lnTo>
                    <a:pt x="21063" y="32647"/>
                  </a:lnTo>
                  <a:lnTo>
                    <a:pt x="21019" y="32691"/>
                  </a:lnTo>
                  <a:lnTo>
                    <a:pt x="20230" y="35061"/>
                  </a:lnTo>
                  <a:lnTo>
                    <a:pt x="18387" y="38571"/>
                  </a:lnTo>
                  <a:lnTo>
                    <a:pt x="17158" y="39931"/>
                  </a:lnTo>
                  <a:lnTo>
                    <a:pt x="14964" y="42432"/>
                  </a:lnTo>
                  <a:lnTo>
                    <a:pt x="12814" y="44670"/>
                  </a:lnTo>
                  <a:lnTo>
                    <a:pt x="9391" y="45943"/>
                  </a:lnTo>
                  <a:lnTo>
                    <a:pt x="7855" y="46864"/>
                  </a:lnTo>
                  <a:lnTo>
                    <a:pt x="7811" y="46864"/>
                  </a:lnTo>
                  <a:lnTo>
                    <a:pt x="6012" y="48225"/>
                  </a:lnTo>
                  <a:lnTo>
                    <a:pt x="45" y="52569"/>
                  </a:lnTo>
                  <a:lnTo>
                    <a:pt x="1" y="52613"/>
                  </a:lnTo>
                  <a:lnTo>
                    <a:pt x="1" y="52700"/>
                  </a:lnTo>
                  <a:lnTo>
                    <a:pt x="1" y="52744"/>
                  </a:lnTo>
                  <a:lnTo>
                    <a:pt x="1" y="52832"/>
                  </a:lnTo>
                  <a:lnTo>
                    <a:pt x="88" y="52876"/>
                  </a:lnTo>
                  <a:lnTo>
                    <a:pt x="264" y="52876"/>
                  </a:lnTo>
                  <a:lnTo>
                    <a:pt x="6232" y="48532"/>
                  </a:lnTo>
                  <a:lnTo>
                    <a:pt x="8031" y="47172"/>
                  </a:lnTo>
                  <a:lnTo>
                    <a:pt x="9523" y="46250"/>
                  </a:lnTo>
                  <a:lnTo>
                    <a:pt x="12243" y="45241"/>
                  </a:lnTo>
                  <a:lnTo>
                    <a:pt x="12989" y="44977"/>
                  </a:lnTo>
                  <a:lnTo>
                    <a:pt x="13077" y="44934"/>
                  </a:lnTo>
                  <a:lnTo>
                    <a:pt x="15227" y="42652"/>
                  </a:lnTo>
                  <a:lnTo>
                    <a:pt x="17377" y="40151"/>
                  </a:lnTo>
                  <a:lnTo>
                    <a:pt x="18650" y="38790"/>
                  </a:lnTo>
                  <a:lnTo>
                    <a:pt x="18694" y="38746"/>
                  </a:lnTo>
                  <a:lnTo>
                    <a:pt x="20581" y="35192"/>
                  </a:lnTo>
                  <a:lnTo>
                    <a:pt x="20581" y="35148"/>
                  </a:lnTo>
                  <a:lnTo>
                    <a:pt x="21327" y="32823"/>
                  </a:lnTo>
                  <a:lnTo>
                    <a:pt x="23959" y="29356"/>
                  </a:lnTo>
                  <a:lnTo>
                    <a:pt x="25013" y="27864"/>
                  </a:lnTo>
                  <a:lnTo>
                    <a:pt x="27294" y="23871"/>
                  </a:lnTo>
                  <a:lnTo>
                    <a:pt x="29839" y="19834"/>
                  </a:lnTo>
                  <a:lnTo>
                    <a:pt x="31331" y="17201"/>
                  </a:lnTo>
                  <a:lnTo>
                    <a:pt x="32472" y="14700"/>
                  </a:lnTo>
                  <a:lnTo>
                    <a:pt x="34666" y="10093"/>
                  </a:lnTo>
                  <a:lnTo>
                    <a:pt x="34666" y="10049"/>
                  </a:lnTo>
                  <a:lnTo>
                    <a:pt x="35412" y="7591"/>
                  </a:lnTo>
                  <a:lnTo>
                    <a:pt x="36114" y="4915"/>
                  </a:lnTo>
                  <a:lnTo>
                    <a:pt x="37211" y="790"/>
                  </a:lnTo>
                  <a:lnTo>
                    <a:pt x="37299" y="220"/>
                  </a:lnTo>
                  <a:lnTo>
                    <a:pt x="37255" y="132"/>
                  </a:lnTo>
                  <a:lnTo>
                    <a:pt x="37255" y="88"/>
                  </a:lnTo>
                  <a:lnTo>
                    <a:pt x="37211" y="44"/>
                  </a:lnTo>
                  <a:lnTo>
                    <a:pt x="37124"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 name="Google Shape;761;p7"/>
            <p:cNvSpPr/>
            <p:nvPr/>
          </p:nvSpPr>
          <p:spPr>
            <a:xfrm>
              <a:off x="5894325" y="1812575"/>
              <a:ext cx="942350" cy="1302175"/>
            </a:xfrm>
            <a:custGeom>
              <a:rect b="b" l="l" r="r" t="t"/>
              <a:pathLst>
                <a:path extrusionOk="0" h="52087" w="37694">
                  <a:moveTo>
                    <a:pt x="37518" y="1"/>
                  </a:moveTo>
                  <a:lnTo>
                    <a:pt x="37430" y="45"/>
                  </a:lnTo>
                  <a:lnTo>
                    <a:pt x="37386" y="89"/>
                  </a:lnTo>
                  <a:lnTo>
                    <a:pt x="37342" y="133"/>
                  </a:lnTo>
                  <a:lnTo>
                    <a:pt x="37255" y="571"/>
                  </a:lnTo>
                  <a:lnTo>
                    <a:pt x="36377" y="3160"/>
                  </a:lnTo>
                  <a:lnTo>
                    <a:pt x="35763" y="5267"/>
                  </a:lnTo>
                  <a:lnTo>
                    <a:pt x="35148" y="7636"/>
                  </a:lnTo>
                  <a:lnTo>
                    <a:pt x="33876" y="11366"/>
                  </a:lnTo>
                  <a:lnTo>
                    <a:pt x="32559" y="13911"/>
                  </a:lnTo>
                  <a:lnTo>
                    <a:pt x="31550" y="16105"/>
                  </a:lnTo>
                  <a:lnTo>
                    <a:pt x="30629" y="17729"/>
                  </a:lnTo>
                  <a:lnTo>
                    <a:pt x="29707" y="19308"/>
                  </a:lnTo>
                  <a:lnTo>
                    <a:pt x="27820" y="22380"/>
                  </a:lnTo>
                  <a:lnTo>
                    <a:pt x="26504" y="24530"/>
                  </a:lnTo>
                  <a:lnTo>
                    <a:pt x="25231" y="26680"/>
                  </a:lnTo>
                  <a:lnTo>
                    <a:pt x="23959" y="28567"/>
                  </a:lnTo>
                  <a:lnTo>
                    <a:pt x="22686" y="30191"/>
                  </a:lnTo>
                  <a:lnTo>
                    <a:pt x="21282" y="31946"/>
                  </a:lnTo>
                  <a:lnTo>
                    <a:pt x="19790" y="33526"/>
                  </a:lnTo>
                  <a:lnTo>
                    <a:pt x="17684" y="35325"/>
                  </a:lnTo>
                  <a:lnTo>
                    <a:pt x="16762" y="36378"/>
                  </a:lnTo>
                  <a:lnTo>
                    <a:pt x="16718" y="36422"/>
                  </a:lnTo>
                  <a:lnTo>
                    <a:pt x="16148" y="37387"/>
                  </a:lnTo>
                  <a:lnTo>
                    <a:pt x="16148" y="37431"/>
                  </a:lnTo>
                  <a:lnTo>
                    <a:pt x="15358" y="39449"/>
                  </a:lnTo>
                  <a:lnTo>
                    <a:pt x="14437" y="41424"/>
                  </a:lnTo>
                  <a:lnTo>
                    <a:pt x="12901" y="43530"/>
                  </a:lnTo>
                  <a:lnTo>
                    <a:pt x="12330" y="43925"/>
                  </a:lnTo>
                  <a:lnTo>
                    <a:pt x="9917" y="44891"/>
                  </a:lnTo>
                  <a:lnTo>
                    <a:pt x="9917" y="44934"/>
                  </a:lnTo>
                  <a:lnTo>
                    <a:pt x="8337" y="45900"/>
                  </a:lnTo>
                  <a:lnTo>
                    <a:pt x="6143" y="47523"/>
                  </a:lnTo>
                  <a:lnTo>
                    <a:pt x="3642" y="49322"/>
                  </a:lnTo>
                  <a:lnTo>
                    <a:pt x="88" y="51780"/>
                  </a:lnTo>
                  <a:lnTo>
                    <a:pt x="44" y="51824"/>
                  </a:lnTo>
                  <a:lnTo>
                    <a:pt x="0" y="51911"/>
                  </a:lnTo>
                  <a:lnTo>
                    <a:pt x="0" y="51955"/>
                  </a:lnTo>
                  <a:lnTo>
                    <a:pt x="44" y="52043"/>
                  </a:lnTo>
                  <a:lnTo>
                    <a:pt x="88" y="52087"/>
                  </a:lnTo>
                  <a:lnTo>
                    <a:pt x="307" y="52087"/>
                  </a:lnTo>
                  <a:lnTo>
                    <a:pt x="3818" y="49630"/>
                  </a:lnTo>
                  <a:lnTo>
                    <a:pt x="6319" y="47787"/>
                  </a:lnTo>
                  <a:lnTo>
                    <a:pt x="8513" y="46163"/>
                  </a:lnTo>
                  <a:lnTo>
                    <a:pt x="10049" y="45242"/>
                  </a:lnTo>
                  <a:lnTo>
                    <a:pt x="12506" y="44232"/>
                  </a:lnTo>
                  <a:lnTo>
                    <a:pt x="13120" y="43794"/>
                  </a:lnTo>
                  <a:lnTo>
                    <a:pt x="13164" y="43750"/>
                  </a:lnTo>
                  <a:lnTo>
                    <a:pt x="14744" y="41643"/>
                  </a:lnTo>
                  <a:lnTo>
                    <a:pt x="14744" y="41600"/>
                  </a:lnTo>
                  <a:lnTo>
                    <a:pt x="15665" y="39581"/>
                  </a:lnTo>
                  <a:lnTo>
                    <a:pt x="16455" y="37563"/>
                  </a:lnTo>
                  <a:lnTo>
                    <a:pt x="17026" y="36597"/>
                  </a:lnTo>
                  <a:lnTo>
                    <a:pt x="17947" y="35588"/>
                  </a:lnTo>
                  <a:lnTo>
                    <a:pt x="20053" y="33789"/>
                  </a:lnTo>
                  <a:lnTo>
                    <a:pt x="20053" y="33745"/>
                  </a:lnTo>
                  <a:lnTo>
                    <a:pt x="21545" y="32165"/>
                  </a:lnTo>
                  <a:lnTo>
                    <a:pt x="22950" y="30410"/>
                  </a:lnTo>
                  <a:lnTo>
                    <a:pt x="24222" y="28786"/>
                  </a:lnTo>
                  <a:lnTo>
                    <a:pt x="25538" y="26856"/>
                  </a:lnTo>
                  <a:lnTo>
                    <a:pt x="26811" y="24706"/>
                  </a:lnTo>
                  <a:lnTo>
                    <a:pt x="28127" y="22599"/>
                  </a:lnTo>
                  <a:lnTo>
                    <a:pt x="30014" y="19484"/>
                  </a:lnTo>
                  <a:lnTo>
                    <a:pt x="30936" y="17904"/>
                  </a:lnTo>
                  <a:lnTo>
                    <a:pt x="31857" y="16281"/>
                  </a:lnTo>
                  <a:lnTo>
                    <a:pt x="32910" y="14043"/>
                  </a:lnTo>
                  <a:lnTo>
                    <a:pt x="34183" y="11498"/>
                  </a:lnTo>
                  <a:lnTo>
                    <a:pt x="34183" y="11454"/>
                  </a:lnTo>
                  <a:lnTo>
                    <a:pt x="35455" y="7768"/>
                  </a:lnTo>
                  <a:lnTo>
                    <a:pt x="36114" y="5354"/>
                  </a:lnTo>
                  <a:lnTo>
                    <a:pt x="36684" y="3248"/>
                  </a:lnTo>
                  <a:lnTo>
                    <a:pt x="37606" y="659"/>
                  </a:lnTo>
                  <a:lnTo>
                    <a:pt x="37693" y="220"/>
                  </a:lnTo>
                  <a:lnTo>
                    <a:pt x="37693" y="133"/>
                  </a:lnTo>
                  <a:lnTo>
                    <a:pt x="37693" y="89"/>
                  </a:lnTo>
                  <a:lnTo>
                    <a:pt x="37650" y="45"/>
                  </a:lnTo>
                  <a:lnTo>
                    <a:pt x="37562"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 name="Google Shape;762;p7"/>
            <p:cNvSpPr/>
            <p:nvPr/>
          </p:nvSpPr>
          <p:spPr>
            <a:xfrm>
              <a:off x="5836175" y="1785150"/>
              <a:ext cx="956625" cy="1276950"/>
            </a:xfrm>
            <a:custGeom>
              <a:rect b="b" l="l" r="r" t="t"/>
              <a:pathLst>
                <a:path extrusionOk="0" h="51078" w="38265">
                  <a:moveTo>
                    <a:pt x="38001" y="1"/>
                  </a:moveTo>
                  <a:lnTo>
                    <a:pt x="37957" y="45"/>
                  </a:lnTo>
                  <a:lnTo>
                    <a:pt x="37913" y="133"/>
                  </a:lnTo>
                  <a:lnTo>
                    <a:pt x="37299" y="1888"/>
                  </a:lnTo>
                  <a:lnTo>
                    <a:pt x="36333" y="4126"/>
                  </a:lnTo>
                  <a:lnTo>
                    <a:pt x="35587" y="6715"/>
                  </a:lnTo>
                  <a:lnTo>
                    <a:pt x="34622" y="10050"/>
                  </a:lnTo>
                  <a:lnTo>
                    <a:pt x="32999" y="13604"/>
                  </a:lnTo>
                  <a:lnTo>
                    <a:pt x="32121" y="15359"/>
                  </a:lnTo>
                  <a:lnTo>
                    <a:pt x="29313" y="20186"/>
                  </a:lnTo>
                  <a:lnTo>
                    <a:pt x="27908" y="22468"/>
                  </a:lnTo>
                  <a:lnTo>
                    <a:pt x="26680" y="24530"/>
                  </a:lnTo>
                  <a:lnTo>
                    <a:pt x="24442" y="27909"/>
                  </a:lnTo>
                  <a:lnTo>
                    <a:pt x="22818" y="29971"/>
                  </a:lnTo>
                  <a:lnTo>
                    <a:pt x="21853" y="31112"/>
                  </a:lnTo>
                  <a:lnTo>
                    <a:pt x="20931" y="32121"/>
                  </a:lnTo>
                  <a:lnTo>
                    <a:pt x="20010" y="32955"/>
                  </a:lnTo>
                  <a:lnTo>
                    <a:pt x="19132" y="33701"/>
                  </a:lnTo>
                  <a:lnTo>
                    <a:pt x="18211" y="34403"/>
                  </a:lnTo>
                  <a:lnTo>
                    <a:pt x="17245" y="35061"/>
                  </a:lnTo>
                  <a:lnTo>
                    <a:pt x="15095" y="36378"/>
                  </a:lnTo>
                  <a:lnTo>
                    <a:pt x="13472" y="37387"/>
                  </a:lnTo>
                  <a:lnTo>
                    <a:pt x="11102" y="39054"/>
                  </a:lnTo>
                  <a:lnTo>
                    <a:pt x="11058" y="39054"/>
                  </a:lnTo>
                  <a:lnTo>
                    <a:pt x="9347" y="40590"/>
                  </a:lnTo>
                  <a:lnTo>
                    <a:pt x="9303" y="40634"/>
                  </a:lnTo>
                  <a:lnTo>
                    <a:pt x="8162" y="42653"/>
                  </a:lnTo>
                  <a:lnTo>
                    <a:pt x="5793" y="46646"/>
                  </a:lnTo>
                  <a:lnTo>
                    <a:pt x="4959" y="47348"/>
                  </a:lnTo>
                  <a:lnTo>
                    <a:pt x="2940" y="48708"/>
                  </a:lnTo>
                  <a:lnTo>
                    <a:pt x="44" y="50771"/>
                  </a:lnTo>
                  <a:lnTo>
                    <a:pt x="0" y="50814"/>
                  </a:lnTo>
                  <a:lnTo>
                    <a:pt x="0" y="50858"/>
                  </a:lnTo>
                  <a:lnTo>
                    <a:pt x="0" y="50946"/>
                  </a:lnTo>
                  <a:lnTo>
                    <a:pt x="0" y="50990"/>
                  </a:lnTo>
                  <a:lnTo>
                    <a:pt x="88" y="51034"/>
                  </a:lnTo>
                  <a:lnTo>
                    <a:pt x="176" y="51078"/>
                  </a:lnTo>
                  <a:lnTo>
                    <a:pt x="264" y="51034"/>
                  </a:lnTo>
                  <a:lnTo>
                    <a:pt x="3116" y="49015"/>
                  </a:lnTo>
                  <a:lnTo>
                    <a:pt x="5178" y="47611"/>
                  </a:lnTo>
                  <a:lnTo>
                    <a:pt x="6056" y="46909"/>
                  </a:lnTo>
                  <a:lnTo>
                    <a:pt x="6100" y="46865"/>
                  </a:lnTo>
                  <a:lnTo>
                    <a:pt x="8469" y="42828"/>
                  </a:lnTo>
                  <a:lnTo>
                    <a:pt x="9610" y="40854"/>
                  </a:lnTo>
                  <a:lnTo>
                    <a:pt x="11278" y="39318"/>
                  </a:lnTo>
                  <a:lnTo>
                    <a:pt x="13691" y="37694"/>
                  </a:lnTo>
                  <a:lnTo>
                    <a:pt x="15271" y="36685"/>
                  </a:lnTo>
                  <a:lnTo>
                    <a:pt x="17465" y="35325"/>
                  </a:lnTo>
                  <a:lnTo>
                    <a:pt x="18430" y="34666"/>
                  </a:lnTo>
                  <a:lnTo>
                    <a:pt x="19352" y="34008"/>
                  </a:lnTo>
                  <a:lnTo>
                    <a:pt x="20229" y="33218"/>
                  </a:lnTo>
                  <a:lnTo>
                    <a:pt x="21151" y="32385"/>
                  </a:lnTo>
                  <a:lnTo>
                    <a:pt x="22116" y="31375"/>
                  </a:lnTo>
                  <a:lnTo>
                    <a:pt x="23125" y="30191"/>
                  </a:lnTo>
                  <a:lnTo>
                    <a:pt x="24705" y="28128"/>
                  </a:lnTo>
                  <a:lnTo>
                    <a:pt x="26943" y="24749"/>
                  </a:lnTo>
                  <a:lnTo>
                    <a:pt x="28172" y="22643"/>
                  </a:lnTo>
                  <a:lnTo>
                    <a:pt x="29620" y="20361"/>
                  </a:lnTo>
                  <a:lnTo>
                    <a:pt x="32428" y="15535"/>
                  </a:lnTo>
                  <a:lnTo>
                    <a:pt x="33306" y="13779"/>
                  </a:lnTo>
                  <a:lnTo>
                    <a:pt x="34973" y="10225"/>
                  </a:lnTo>
                  <a:lnTo>
                    <a:pt x="34973" y="10181"/>
                  </a:lnTo>
                  <a:lnTo>
                    <a:pt x="35895" y="6802"/>
                  </a:lnTo>
                  <a:lnTo>
                    <a:pt x="36684" y="4257"/>
                  </a:lnTo>
                  <a:lnTo>
                    <a:pt x="37606" y="2019"/>
                  </a:lnTo>
                  <a:lnTo>
                    <a:pt x="38220" y="220"/>
                  </a:lnTo>
                  <a:lnTo>
                    <a:pt x="38264" y="177"/>
                  </a:lnTo>
                  <a:lnTo>
                    <a:pt x="38220" y="89"/>
                  </a:lnTo>
                  <a:lnTo>
                    <a:pt x="38176" y="45"/>
                  </a:lnTo>
                  <a:lnTo>
                    <a:pt x="38133"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 name="Google Shape;763;p7"/>
            <p:cNvSpPr/>
            <p:nvPr/>
          </p:nvSpPr>
          <p:spPr>
            <a:xfrm>
              <a:off x="5806550" y="1750050"/>
              <a:ext cx="970875" cy="1285725"/>
            </a:xfrm>
            <a:custGeom>
              <a:rect b="b" l="l" r="r" t="t"/>
              <a:pathLst>
                <a:path extrusionOk="0" h="51429" w="38835">
                  <a:moveTo>
                    <a:pt x="38572" y="1"/>
                  </a:moveTo>
                  <a:lnTo>
                    <a:pt x="38528" y="45"/>
                  </a:lnTo>
                  <a:lnTo>
                    <a:pt x="38528" y="132"/>
                  </a:lnTo>
                  <a:lnTo>
                    <a:pt x="38221" y="1186"/>
                  </a:lnTo>
                  <a:lnTo>
                    <a:pt x="37255" y="3511"/>
                  </a:lnTo>
                  <a:lnTo>
                    <a:pt x="36158" y="6100"/>
                  </a:lnTo>
                  <a:lnTo>
                    <a:pt x="36114" y="6144"/>
                  </a:lnTo>
                  <a:lnTo>
                    <a:pt x="34710" y="11015"/>
                  </a:lnTo>
                  <a:lnTo>
                    <a:pt x="32955" y="14832"/>
                  </a:lnTo>
                  <a:lnTo>
                    <a:pt x="31112" y="18080"/>
                  </a:lnTo>
                  <a:lnTo>
                    <a:pt x="29049" y="21634"/>
                  </a:lnTo>
                  <a:lnTo>
                    <a:pt x="27996" y="23389"/>
                  </a:lnTo>
                  <a:lnTo>
                    <a:pt x="26943" y="25144"/>
                  </a:lnTo>
                  <a:lnTo>
                    <a:pt x="25802" y="26856"/>
                  </a:lnTo>
                  <a:lnTo>
                    <a:pt x="24661" y="28479"/>
                  </a:lnTo>
                  <a:lnTo>
                    <a:pt x="23477" y="30059"/>
                  </a:lnTo>
                  <a:lnTo>
                    <a:pt x="22862" y="30761"/>
                  </a:lnTo>
                  <a:lnTo>
                    <a:pt x="22204" y="31507"/>
                  </a:lnTo>
                  <a:lnTo>
                    <a:pt x="18869" y="34535"/>
                  </a:lnTo>
                  <a:lnTo>
                    <a:pt x="14920" y="37124"/>
                  </a:lnTo>
                  <a:lnTo>
                    <a:pt x="10883" y="39844"/>
                  </a:lnTo>
                  <a:lnTo>
                    <a:pt x="9084" y="41117"/>
                  </a:lnTo>
                  <a:lnTo>
                    <a:pt x="6714" y="42521"/>
                  </a:lnTo>
                  <a:lnTo>
                    <a:pt x="4169" y="43925"/>
                  </a:lnTo>
                  <a:lnTo>
                    <a:pt x="4125" y="43969"/>
                  </a:lnTo>
                  <a:lnTo>
                    <a:pt x="3774" y="44408"/>
                  </a:lnTo>
                  <a:lnTo>
                    <a:pt x="3774" y="44452"/>
                  </a:lnTo>
                  <a:lnTo>
                    <a:pt x="3248" y="45856"/>
                  </a:lnTo>
                  <a:lnTo>
                    <a:pt x="2370" y="48181"/>
                  </a:lnTo>
                  <a:lnTo>
                    <a:pt x="1317" y="49981"/>
                  </a:lnTo>
                  <a:lnTo>
                    <a:pt x="44" y="51121"/>
                  </a:lnTo>
                  <a:lnTo>
                    <a:pt x="44" y="51209"/>
                  </a:lnTo>
                  <a:lnTo>
                    <a:pt x="1" y="51253"/>
                  </a:lnTo>
                  <a:lnTo>
                    <a:pt x="1" y="51341"/>
                  </a:lnTo>
                  <a:lnTo>
                    <a:pt x="44" y="51385"/>
                  </a:lnTo>
                  <a:lnTo>
                    <a:pt x="132" y="51429"/>
                  </a:lnTo>
                  <a:lnTo>
                    <a:pt x="176" y="51429"/>
                  </a:lnTo>
                  <a:lnTo>
                    <a:pt x="308" y="51385"/>
                  </a:lnTo>
                  <a:lnTo>
                    <a:pt x="1580" y="50244"/>
                  </a:lnTo>
                  <a:lnTo>
                    <a:pt x="1624" y="50200"/>
                  </a:lnTo>
                  <a:lnTo>
                    <a:pt x="2677" y="48357"/>
                  </a:lnTo>
                  <a:lnTo>
                    <a:pt x="2721" y="48313"/>
                  </a:lnTo>
                  <a:lnTo>
                    <a:pt x="3599" y="45987"/>
                  </a:lnTo>
                  <a:lnTo>
                    <a:pt x="4081" y="44583"/>
                  </a:lnTo>
                  <a:lnTo>
                    <a:pt x="4389" y="44188"/>
                  </a:lnTo>
                  <a:lnTo>
                    <a:pt x="6890" y="42828"/>
                  </a:lnTo>
                  <a:lnTo>
                    <a:pt x="9303" y="41424"/>
                  </a:lnTo>
                  <a:lnTo>
                    <a:pt x="11102" y="40151"/>
                  </a:lnTo>
                  <a:lnTo>
                    <a:pt x="15139" y="37431"/>
                  </a:lnTo>
                  <a:lnTo>
                    <a:pt x="19089" y="34842"/>
                  </a:lnTo>
                  <a:lnTo>
                    <a:pt x="19089" y="34798"/>
                  </a:lnTo>
                  <a:lnTo>
                    <a:pt x="22467" y="31770"/>
                  </a:lnTo>
                  <a:lnTo>
                    <a:pt x="23082" y="31024"/>
                  </a:lnTo>
                  <a:lnTo>
                    <a:pt x="23740" y="30278"/>
                  </a:lnTo>
                  <a:lnTo>
                    <a:pt x="24925" y="28699"/>
                  </a:lnTo>
                  <a:lnTo>
                    <a:pt x="26109" y="27075"/>
                  </a:lnTo>
                  <a:lnTo>
                    <a:pt x="27206" y="25364"/>
                  </a:lnTo>
                  <a:lnTo>
                    <a:pt x="28304" y="23608"/>
                  </a:lnTo>
                  <a:lnTo>
                    <a:pt x="29357" y="21809"/>
                  </a:lnTo>
                  <a:lnTo>
                    <a:pt x="31419" y="18211"/>
                  </a:lnTo>
                  <a:lnTo>
                    <a:pt x="33262" y="15008"/>
                  </a:lnTo>
                  <a:lnTo>
                    <a:pt x="35061" y="11146"/>
                  </a:lnTo>
                  <a:lnTo>
                    <a:pt x="36465" y="6232"/>
                  </a:lnTo>
                  <a:lnTo>
                    <a:pt x="37606" y="3643"/>
                  </a:lnTo>
                  <a:lnTo>
                    <a:pt x="38572" y="1273"/>
                  </a:lnTo>
                  <a:lnTo>
                    <a:pt x="38835" y="220"/>
                  </a:lnTo>
                  <a:lnTo>
                    <a:pt x="38835" y="132"/>
                  </a:lnTo>
                  <a:lnTo>
                    <a:pt x="38835" y="89"/>
                  </a:lnTo>
                  <a:lnTo>
                    <a:pt x="38791"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 name="Google Shape;764;p7"/>
            <p:cNvSpPr/>
            <p:nvPr/>
          </p:nvSpPr>
          <p:spPr>
            <a:xfrm>
              <a:off x="5750600" y="1745675"/>
              <a:ext cx="1006000" cy="1239650"/>
            </a:xfrm>
            <a:custGeom>
              <a:rect b="b" l="l" r="r" t="t"/>
              <a:pathLst>
                <a:path extrusionOk="0" h="49586" w="40240">
                  <a:moveTo>
                    <a:pt x="39976" y="0"/>
                  </a:moveTo>
                  <a:lnTo>
                    <a:pt x="39932" y="44"/>
                  </a:lnTo>
                  <a:lnTo>
                    <a:pt x="39888" y="88"/>
                  </a:lnTo>
                  <a:lnTo>
                    <a:pt x="39186" y="1756"/>
                  </a:lnTo>
                  <a:lnTo>
                    <a:pt x="36992" y="6933"/>
                  </a:lnTo>
                  <a:lnTo>
                    <a:pt x="36509" y="8601"/>
                  </a:lnTo>
                  <a:lnTo>
                    <a:pt x="35588" y="11497"/>
                  </a:lnTo>
                  <a:lnTo>
                    <a:pt x="33613" y="15315"/>
                  </a:lnTo>
                  <a:lnTo>
                    <a:pt x="32736" y="16894"/>
                  </a:lnTo>
                  <a:lnTo>
                    <a:pt x="31902" y="18386"/>
                  </a:lnTo>
                  <a:lnTo>
                    <a:pt x="30147" y="21370"/>
                  </a:lnTo>
                  <a:lnTo>
                    <a:pt x="28304" y="24310"/>
                  </a:lnTo>
                  <a:lnTo>
                    <a:pt x="26329" y="27338"/>
                  </a:lnTo>
                  <a:lnTo>
                    <a:pt x="23389" y="30892"/>
                  </a:lnTo>
                  <a:lnTo>
                    <a:pt x="20273" y="33700"/>
                  </a:lnTo>
                  <a:lnTo>
                    <a:pt x="16588" y="36114"/>
                  </a:lnTo>
                  <a:lnTo>
                    <a:pt x="14393" y="37562"/>
                  </a:lnTo>
                  <a:lnTo>
                    <a:pt x="12638" y="38747"/>
                  </a:lnTo>
                  <a:lnTo>
                    <a:pt x="10664" y="40151"/>
                  </a:lnTo>
                  <a:lnTo>
                    <a:pt x="8645" y="41336"/>
                  </a:lnTo>
                  <a:lnTo>
                    <a:pt x="6144" y="42652"/>
                  </a:lnTo>
                  <a:lnTo>
                    <a:pt x="5047" y="43398"/>
                  </a:lnTo>
                  <a:lnTo>
                    <a:pt x="1800" y="46119"/>
                  </a:lnTo>
                  <a:lnTo>
                    <a:pt x="1185" y="46864"/>
                  </a:lnTo>
                  <a:lnTo>
                    <a:pt x="1142" y="46908"/>
                  </a:lnTo>
                  <a:lnTo>
                    <a:pt x="1" y="49322"/>
                  </a:lnTo>
                  <a:lnTo>
                    <a:pt x="1" y="49410"/>
                  </a:lnTo>
                  <a:lnTo>
                    <a:pt x="1" y="49453"/>
                  </a:lnTo>
                  <a:lnTo>
                    <a:pt x="45" y="49541"/>
                  </a:lnTo>
                  <a:lnTo>
                    <a:pt x="88" y="49585"/>
                  </a:lnTo>
                  <a:lnTo>
                    <a:pt x="176" y="49585"/>
                  </a:lnTo>
                  <a:lnTo>
                    <a:pt x="264" y="49541"/>
                  </a:lnTo>
                  <a:lnTo>
                    <a:pt x="308" y="49497"/>
                  </a:lnTo>
                  <a:lnTo>
                    <a:pt x="1449" y="47040"/>
                  </a:lnTo>
                  <a:lnTo>
                    <a:pt x="2063" y="46382"/>
                  </a:lnTo>
                  <a:lnTo>
                    <a:pt x="5266" y="43661"/>
                  </a:lnTo>
                  <a:lnTo>
                    <a:pt x="6319" y="42959"/>
                  </a:lnTo>
                  <a:lnTo>
                    <a:pt x="8821" y="41643"/>
                  </a:lnTo>
                  <a:lnTo>
                    <a:pt x="10839" y="40458"/>
                  </a:lnTo>
                  <a:lnTo>
                    <a:pt x="12814" y="39010"/>
                  </a:lnTo>
                  <a:lnTo>
                    <a:pt x="14613" y="37825"/>
                  </a:lnTo>
                  <a:lnTo>
                    <a:pt x="16807" y="36421"/>
                  </a:lnTo>
                  <a:lnTo>
                    <a:pt x="20493" y="33964"/>
                  </a:lnTo>
                  <a:lnTo>
                    <a:pt x="23608" y="31155"/>
                  </a:lnTo>
                  <a:lnTo>
                    <a:pt x="23652" y="31111"/>
                  </a:lnTo>
                  <a:lnTo>
                    <a:pt x="26592" y="27557"/>
                  </a:lnTo>
                  <a:lnTo>
                    <a:pt x="26636" y="27513"/>
                  </a:lnTo>
                  <a:lnTo>
                    <a:pt x="28611" y="24486"/>
                  </a:lnTo>
                  <a:lnTo>
                    <a:pt x="30454" y="21546"/>
                  </a:lnTo>
                  <a:lnTo>
                    <a:pt x="32209" y="18562"/>
                  </a:lnTo>
                  <a:lnTo>
                    <a:pt x="33043" y="17070"/>
                  </a:lnTo>
                  <a:lnTo>
                    <a:pt x="33920" y="15490"/>
                  </a:lnTo>
                  <a:lnTo>
                    <a:pt x="35939" y="11629"/>
                  </a:lnTo>
                  <a:lnTo>
                    <a:pt x="36816" y="8732"/>
                  </a:lnTo>
                  <a:lnTo>
                    <a:pt x="37343" y="7065"/>
                  </a:lnTo>
                  <a:lnTo>
                    <a:pt x="39537" y="1931"/>
                  </a:lnTo>
                  <a:lnTo>
                    <a:pt x="40195" y="220"/>
                  </a:lnTo>
                  <a:lnTo>
                    <a:pt x="40239" y="176"/>
                  </a:lnTo>
                  <a:lnTo>
                    <a:pt x="40195" y="88"/>
                  </a:lnTo>
                  <a:lnTo>
                    <a:pt x="40195" y="44"/>
                  </a:lnTo>
                  <a:lnTo>
                    <a:pt x="40107"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 name="Google Shape;765;p7"/>
            <p:cNvSpPr/>
            <p:nvPr/>
          </p:nvSpPr>
          <p:spPr>
            <a:xfrm>
              <a:off x="5686975" y="1781875"/>
              <a:ext cx="1024625" cy="1146400"/>
            </a:xfrm>
            <a:custGeom>
              <a:rect b="b" l="l" r="r" t="t"/>
              <a:pathLst>
                <a:path extrusionOk="0" h="45856" w="40985">
                  <a:moveTo>
                    <a:pt x="40766" y="0"/>
                  </a:moveTo>
                  <a:lnTo>
                    <a:pt x="40678" y="44"/>
                  </a:lnTo>
                  <a:lnTo>
                    <a:pt x="40634" y="88"/>
                  </a:lnTo>
                  <a:lnTo>
                    <a:pt x="39888" y="2019"/>
                  </a:lnTo>
                  <a:lnTo>
                    <a:pt x="38967" y="4257"/>
                  </a:lnTo>
                  <a:lnTo>
                    <a:pt x="37957" y="6626"/>
                  </a:lnTo>
                  <a:lnTo>
                    <a:pt x="37957" y="6670"/>
                  </a:lnTo>
                  <a:lnTo>
                    <a:pt x="37343" y="8908"/>
                  </a:lnTo>
                  <a:lnTo>
                    <a:pt x="36465" y="10751"/>
                  </a:lnTo>
                  <a:lnTo>
                    <a:pt x="32560" y="17772"/>
                  </a:lnTo>
                  <a:lnTo>
                    <a:pt x="30936" y="20449"/>
                  </a:lnTo>
                  <a:lnTo>
                    <a:pt x="29532" y="22599"/>
                  </a:lnTo>
                  <a:lnTo>
                    <a:pt x="26899" y="26329"/>
                  </a:lnTo>
                  <a:lnTo>
                    <a:pt x="25364" y="28128"/>
                  </a:lnTo>
                  <a:lnTo>
                    <a:pt x="23608" y="29795"/>
                  </a:lnTo>
                  <a:lnTo>
                    <a:pt x="21546" y="31506"/>
                  </a:lnTo>
                  <a:lnTo>
                    <a:pt x="19571" y="32867"/>
                  </a:lnTo>
                  <a:lnTo>
                    <a:pt x="17421" y="34227"/>
                  </a:lnTo>
                  <a:lnTo>
                    <a:pt x="15271" y="35675"/>
                  </a:lnTo>
                  <a:lnTo>
                    <a:pt x="13384" y="36948"/>
                  </a:lnTo>
                  <a:lnTo>
                    <a:pt x="11453" y="38220"/>
                  </a:lnTo>
                  <a:lnTo>
                    <a:pt x="9084" y="39493"/>
                  </a:lnTo>
                  <a:lnTo>
                    <a:pt x="7109" y="40677"/>
                  </a:lnTo>
                  <a:lnTo>
                    <a:pt x="7065" y="40721"/>
                  </a:lnTo>
                  <a:lnTo>
                    <a:pt x="5047" y="42476"/>
                  </a:lnTo>
                  <a:lnTo>
                    <a:pt x="3160" y="43661"/>
                  </a:lnTo>
                  <a:lnTo>
                    <a:pt x="88" y="45548"/>
                  </a:lnTo>
                  <a:lnTo>
                    <a:pt x="44" y="45592"/>
                  </a:lnTo>
                  <a:lnTo>
                    <a:pt x="44" y="45680"/>
                  </a:lnTo>
                  <a:lnTo>
                    <a:pt x="1" y="45724"/>
                  </a:lnTo>
                  <a:lnTo>
                    <a:pt x="44" y="45811"/>
                  </a:lnTo>
                  <a:lnTo>
                    <a:pt x="132" y="45855"/>
                  </a:lnTo>
                  <a:lnTo>
                    <a:pt x="308" y="45855"/>
                  </a:lnTo>
                  <a:lnTo>
                    <a:pt x="3336" y="43968"/>
                  </a:lnTo>
                  <a:lnTo>
                    <a:pt x="5266" y="42740"/>
                  </a:lnTo>
                  <a:lnTo>
                    <a:pt x="7285" y="40985"/>
                  </a:lnTo>
                  <a:lnTo>
                    <a:pt x="9259" y="39800"/>
                  </a:lnTo>
                  <a:lnTo>
                    <a:pt x="11629" y="38527"/>
                  </a:lnTo>
                  <a:lnTo>
                    <a:pt x="13604" y="37255"/>
                  </a:lnTo>
                  <a:lnTo>
                    <a:pt x="15490" y="35938"/>
                  </a:lnTo>
                  <a:lnTo>
                    <a:pt x="17641" y="34534"/>
                  </a:lnTo>
                  <a:lnTo>
                    <a:pt x="19791" y="33174"/>
                  </a:lnTo>
                  <a:lnTo>
                    <a:pt x="21765" y="31770"/>
                  </a:lnTo>
                  <a:lnTo>
                    <a:pt x="23828" y="30058"/>
                  </a:lnTo>
                  <a:lnTo>
                    <a:pt x="25583" y="28391"/>
                  </a:lnTo>
                  <a:lnTo>
                    <a:pt x="27207" y="26548"/>
                  </a:lnTo>
                  <a:lnTo>
                    <a:pt x="29795" y="22774"/>
                  </a:lnTo>
                  <a:lnTo>
                    <a:pt x="31244" y="20624"/>
                  </a:lnTo>
                  <a:lnTo>
                    <a:pt x="32867" y="17947"/>
                  </a:lnTo>
                  <a:lnTo>
                    <a:pt x="36772" y="10927"/>
                  </a:lnTo>
                  <a:lnTo>
                    <a:pt x="37650" y="9084"/>
                  </a:lnTo>
                  <a:lnTo>
                    <a:pt x="37694" y="9040"/>
                  </a:lnTo>
                  <a:lnTo>
                    <a:pt x="38308" y="6758"/>
                  </a:lnTo>
                  <a:lnTo>
                    <a:pt x="39274" y="4388"/>
                  </a:lnTo>
                  <a:lnTo>
                    <a:pt x="40195" y="2150"/>
                  </a:lnTo>
                  <a:lnTo>
                    <a:pt x="40985" y="220"/>
                  </a:lnTo>
                  <a:lnTo>
                    <a:pt x="40985" y="176"/>
                  </a:lnTo>
                  <a:lnTo>
                    <a:pt x="40985" y="88"/>
                  </a:lnTo>
                  <a:lnTo>
                    <a:pt x="40941" y="44"/>
                  </a:lnTo>
                  <a:lnTo>
                    <a:pt x="40897"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 name="Google Shape;766;p7"/>
            <p:cNvSpPr/>
            <p:nvPr/>
          </p:nvSpPr>
          <p:spPr>
            <a:xfrm>
              <a:off x="5631025" y="1795025"/>
              <a:ext cx="1012575" cy="1082775"/>
            </a:xfrm>
            <a:custGeom>
              <a:rect b="b" l="l" r="r" t="t"/>
              <a:pathLst>
                <a:path extrusionOk="0" h="43311" w="40503">
                  <a:moveTo>
                    <a:pt x="40239" y="1"/>
                  </a:moveTo>
                  <a:lnTo>
                    <a:pt x="40195" y="45"/>
                  </a:lnTo>
                  <a:lnTo>
                    <a:pt x="40151" y="133"/>
                  </a:lnTo>
                  <a:lnTo>
                    <a:pt x="38923" y="3424"/>
                  </a:lnTo>
                  <a:lnTo>
                    <a:pt x="37167" y="8031"/>
                  </a:lnTo>
                  <a:lnTo>
                    <a:pt x="36334" y="9523"/>
                  </a:lnTo>
                  <a:lnTo>
                    <a:pt x="35281" y="11410"/>
                  </a:lnTo>
                  <a:lnTo>
                    <a:pt x="34052" y="13648"/>
                  </a:lnTo>
                  <a:lnTo>
                    <a:pt x="31990" y="17246"/>
                  </a:lnTo>
                  <a:lnTo>
                    <a:pt x="30805" y="19133"/>
                  </a:lnTo>
                  <a:lnTo>
                    <a:pt x="29401" y="21063"/>
                  </a:lnTo>
                  <a:lnTo>
                    <a:pt x="27996" y="23214"/>
                  </a:lnTo>
                  <a:lnTo>
                    <a:pt x="26505" y="24969"/>
                  </a:lnTo>
                  <a:lnTo>
                    <a:pt x="25232" y="26154"/>
                  </a:lnTo>
                  <a:lnTo>
                    <a:pt x="23477" y="27821"/>
                  </a:lnTo>
                  <a:lnTo>
                    <a:pt x="21853" y="29137"/>
                  </a:lnTo>
                  <a:lnTo>
                    <a:pt x="20054" y="30410"/>
                  </a:lnTo>
                  <a:lnTo>
                    <a:pt x="12199" y="35456"/>
                  </a:lnTo>
                  <a:lnTo>
                    <a:pt x="10137" y="36597"/>
                  </a:lnTo>
                  <a:lnTo>
                    <a:pt x="7636" y="38221"/>
                  </a:lnTo>
                  <a:lnTo>
                    <a:pt x="5661" y="39669"/>
                  </a:lnTo>
                  <a:lnTo>
                    <a:pt x="3687" y="40897"/>
                  </a:lnTo>
                  <a:lnTo>
                    <a:pt x="88" y="43004"/>
                  </a:lnTo>
                  <a:lnTo>
                    <a:pt x="45" y="43048"/>
                  </a:lnTo>
                  <a:lnTo>
                    <a:pt x="1" y="43091"/>
                  </a:lnTo>
                  <a:lnTo>
                    <a:pt x="1" y="43179"/>
                  </a:lnTo>
                  <a:lnTo>
                    <a:pt x="1" y="43223"/>
                  </a:lnTo>
                  <a:lnTo>
                    <a:pt x="88" y="43311"/>
                  </a:lnTo>
                  <a:lnTo>
                    <a:pt x="264" y="43311"/>
                  </a:lnTo>
                  <a:lnTo>
                    <a:pt x="3862" y="41205"/>
                  </a:lnTo>
                  <a:lnTo>
                    <a:pt x="5881" y="39932"/>
                  </a:lnTo>
                  <a:lnTo>
                    <a:pt x="7855" y="38484"/>
                  </a:lnTo>
                  <a:lnTo>
                    <a:pt x="10313" y="36904"/>
                  </a:lnTo>
                  <a:lnTo>
                    <a:pt x="12375" y="35763"/>
                  </a:lnTo>
                  <a:lnTo>
                    <a:pt x="20230" y="30717"/>
                  </a:lnTo>
                  <a:lnTo>
                    <a:pt x="22073" y="29401"/>
                  </a:lnTo>
                  <a:lnTo>
                    <a:pt x="23696" y="28084"/>
                  </a:lnTo>
                  <a:lnTo>
                    <a:pt x="25451" y="26417"/>
                  </a:lnTo>
                  <a:lnTo>
                    <a:pt x="26724" y="25232"/>
                  </a:lnTo>
                  <a:lnTo>
                    <a:pt x="26768" y="25188"/>
                  </a:lnTo>
                  <a:lnTo>
                    <a:pt x="28260" y="23433"/>
                  </a:lnTo>
                  <a:lnTo>
                    <a:pt x="28304" y="23389"/>
                  </a:lnTo>
                  <a:lnTo>
                    <a:pt x="29708" y="21283"/>
                  </a:lnTo>
                  <a:lnTo>
                    <a:pt x="31068" y="19352"/>
                  </a:lnTo>
                  <a:lnTo>
                    <a:pt x="32297" y="17421"/>
                  </a:lnTo>
                  <a:lnTo>
                    <a:pt x="34359" y="13823"/>
                  </a:lnTo>
                  <a:lnTo>
                    <a:pt x="35588" y="11585"/>
                  </a:lnTo>
                  <a:lnTo>
                    <a:pt x="36641" y="9698"/>
                  </a:lnTo>
                  <a:lnTo>
                    <a:pt x="37475" y="8207"/>
                  </a:lnTo>
                  <a:lnTo>
                    <a:pt x="37519" y="8163"/>
                  </a:lnTo>
                  <a:lnTo>
                    <a:pt x="39230" y="3555"/>
                  </a:lnTo>
                  <a:lnTo>
                    <a:pt x="40459" y="220"/>
                  </a:lnTo>
                  <a:lnTo>
                    <a:pt x="40502" y="176"/>
                  </a:lnTo>
                  <a:lnTo>
                    <a:pt x="40459" y="89"/>
                  </a:lnTo>
                  <a:lnTo>
                    <a:pt x="40415" y="45"/>
                  </a:lnTo>
                  <a:lnTo>
                    <a:pt x="40371"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 name="Google Shape;767;p7"/>
            <p:cNvSpPr/>
            <p:nvPr/>
          </p:nvSpPr>
          <p:spPr>
            <a:xfrm>
              <a:off x="5603600" y="1804900"/>
              <a:ext cx="1003800" cy="1047675"/>
            </a:xfrm>
            <a:custGeom>
              <a:rect b="b" l="l" r="r" t="t"/>
              <a:pathLst>
                <a:path extrusionOk="0" h="41907" w="40152">
                  <a:moveTo>
                    <a:pt x="39932" y="1"/>
                  </a:moveTo>
                  <a:lnTo>
                    <a:pt x="39844" y="45"/>
                  </a:lnTo>
                  <a:lnTo>
                    <a:pt x="39800" y="89"/>
                  </a:lnTo>
                  <a:lnTo>
                    <a:pt x="38572" y="3511"/>
                  </a:lnTo>
                  <a:lnTo>
                    <a:pt x="37255" y="6978"/>
                  </a:lnTo>
                  <a:lnTo>
                    <a:pt x="35193" y="10620"/>
                  </a:lnTo>
                  <a:lnTo>
                    <a:pt x="33043" y="14525"/>
                  </a:lnTo>
                  <a:lnTo>
                    <a:pt x="32823" y="14876"/>
                  </a:lnTo>
                  <a:lnTo>
                    <a:pt x="30980" y="17860"/>
                  </a:lnTo>
                  <a:lnTo>
                    <a:pt x="30059" y="19264"/>
                  </a:lnTo>
                  <a:lnTo>
                    <a:pt x="29050" y="20668"/>
                  </a:lnTo>
                  <a:lnTo>
                    <a:pt x="28040" y="22029"/>
                  </a:lnTo>
                  <a:lnTo>
                    <a:pt x="26943" y="23301"/>
                  </a:lnTo>
                  <a:lnTo>
                    <a:pt x="26329" y="23959"/>
                  </a:lnTo>
                  <a:lnTo>
                    <a:pt x="25715" y="24574"/>
                  </a:lnTo>
                  <a:lnTo>
                    <a:pt x="25100" y="25144"/>
                  </a:lnTo>
                  <a:lnTo>
                    <a:pt x="24442" y="25715"/>
                  </a:lnTo>
                  <a:lnTo>
                    <a:pt x="22468" y="27426"/>
                  </a:lnTo>
                  <a:lnTo>
                    <a:pt x="20493" y="28874"/>
                  </a:lnTo>
                  <a:lnTo>
                    <a:pt x="13823" y="33262"/>
                  </a:lnTo>
                  <a:lnTo>
                    <a:pt x="12024" y="34271"/>
                  </a:lnTo>
                  <a:lnTo>
                    <a:pt x="10005" y="35456"/>
                  </a:lnTo>
                  <a:lnTo>
                    <a:pt x="6144" y="38001"/>
                  </a:lnTo>
                  <a:lnTo>
                    <a:pt x="3950" y="39361"/>
                  </a:lnTo>
                  <a:lnTo>
                    <a:pt x="88" y="41599"/>
                  </a:lnTo>
                  <a:lnTo>
                    <a:pt x="45" y="41643"/>
                  </a:lnTo>
                  <a:lnTo>
                    <a:pt x="1" y="41687"/>
                  </a:lnTo>
                  <a:lnTo>
                    <a:pt x="1" y="41775"/>
                  </a:lnTo>
                  <a:lnTo>
                    <a:pt x="1" y="41819"/>
                  </a:lnTo>
                  <a:lnTo>
                    <a:pt x="88" y="41907"/>
                  </a:lnTo>
                  <a:lnTo>
                    <a:pt x="264" y="41907"/>
                  </a:lnTo>
                  <a:lnTo>
                    <a:pt x="4125" y="39669"/>
                  </a:lnTo>
                  <a:lnTo>
                    <a:pt x="6319" y="38308"/>
                  </a:lnTo>
                  <a:lnTo>
                    <a:pt x="10181" y="35719"/>
                  </a:lnTo>
                  <a:lnTo>
                    <a:pt x="12199" y="34579"/>
                  </a:lnTo>
                  <a:lnTo>
                    <a:pt x="13999" y="33569"/>
                  </a:lnTo>
                  <a:lnTo>
                    <a:pt x="20668" y="29137"/>
                  </a:lnTo>
                  <a:lnTo>
                    <a:pt x="22687" y="27733"/>
                  </a:lnTo>
                  <a:lnTo>
                    <a:pt x="24662" y="26022"/>
                  </a:lnTo>
                  <a:lnTo>
                    <a:pt x="25320" y="25408"/>
                  </a:lnTo>
                  <a:lnTo>
                    <a:pt x="25978" y="24793"/>
                  </a:lnTo>
                  <a:lnTo>
                    <a:pt x="26592" y="24179"/>
                  </a:lnTo>
                  <a:lnTo>
                    <a:pt x="27163" y="23565"/>
                  </a:lnTo>
                  <a:lnTo>
                    <a:pt x="28304" y="22248"/>
                  </a:lnTo>
                  <a:lnTo>
                    <a:pt x="29313" y="20888"/>
                  </a:lnTo>
                  <a:lnTo>
                    <a:pt x="30322" y="19484"/>
                  </a:lnTo>
                  <a:lnTo>
                    <a:pt x="31287" y="18036"/>
                  </a:lnTo>
                  <a:lnTo>
                    <a:pt x="33130" y="15052"/>
                  </a:lnTo>
                  <a:lnTo>
                    <a:pt x="33350" y="14701"/>
                  </a:lnTo>
                  <a:lnTo>
                    <a:pt x="35500" y="10795"/>
                  </a:lnTo>
                  <a:lnTo>
                    <a:pt x="37562" y="7109"/>
                  </a:lnTo>
                  <a:lnTo>
                    <a:pt x="38923" y="3599"/>
                  </a:lnTo>
                  <a:lnTo>
                    <a:pt x="40151" y="220"/>
                  </a:lnTo>
                  <a:lnTo>
                    <a:pt x="40151" y="176"/>
                  </a:lnTo>
                  <a:lnTo>
                    <a:pt x="40151" y="89"/>
                  </a:lnTo>
                  <a:lnTo>
                    <a:pt x="40107" y="45"/>
                  </a:lnTo>
                  <a:lnTo>
                    <a:pt x="40064"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 name="Google Shape;768;p7"/>
            <p:cNvSpPr/>
            <p:nvPr/>
          </p:nvSpPr>
          <p:spPr>
            <a:xfrm>
              <a:off x="5576175" y="1804900"/>
              <a:ext cx="998300" cy="1023550"/>
            </a:xfrm>
            <a:custGeom>
              <a:rect b="b" l="l" r="r" t="t"/>
              <a:pathLst>
                <a:path extrusionOk="0" h="40942" w="39932">
                  <a:moveTo>
                    <a:pt x="39713" y="1"/>
                  </a:moveTo>
                  <a:lnTo>
                    <a:pt x="39625" y="45"/>
                  </a:lnTo>
                  <a:lnTo>
                    <a:pt x="39625" y="89"/>
                  </a:lnTo>
                  <a:lnTo>
                    <a:pt x="38703" y="2634"/>
                  </a:lnTo>
                  <a:lnTo>
                    <a:pt x="37606" y="5705"/>
                  </a:lnTo>
                  <a:lnTo>
                    <a:pt x="35939" y="8865"/>
                  </a:lnTo>
                  <a:lnTo>
                    <a:pt x="34579" y="11234"/>
                  </a:lnTo>
                  <a:lnTo>
                    <a:pt x="32955" y="14130"/>
                  </a:lnTo>
                  <a:lnTo>
                    <a:pt x="31639" y="16324"/>
                  </a:lnTo>
                  <a:lnTo>
                    <a:pt x="28435" y="20888"/>
                  </a:lnTo>
                  <a:lnTo>
                    <a:pt x="27338" y="22160"/>
                  </a:lnTo>
                  <a:lnTo>
                    <a:pt x="25583" y="23828"/>
                  </a:lnTo>
                  <a:lnTo>
                    <a:pt x="23565" y="25715"/>
                  </a:lnTo>
                  <a:lnTo>
                    <a:pt x="21678" y="27207"/>
                  </a:lnTo>
                  <a:lnTo>
                    <a:pt x="20317" y="28172"/>
                  </a:lnTo>
                  <a:lnTo>
                    <a:pt x="18957" y="29050"/>
                  </a:lnTo>
                  <a:lnTo>
                    <a:pt x="16236" y="30805"/>
                  </a:lnTo>
                  <a:lnTo>
                    <a:pt x="13472" y="32516"/>
                  </a:lnTo>
                  <a:lnTo>
                    <a:pt x="10708" y="34184"/>
                  </a:lnTo>
                  <a:lnTo>
                    <a:pt x="7504" y="36158"/>
                  </a:lnTo>
                  <a:lnTo>
                    <a:pt x="4301" y="38133"/>
                  </a:lnTo>
                  <a:lnTo>
                    <a:pt x="2414" y="39230"/>
                  </a:lnTo>
                  <a:lnTo>
                    <a:pt x="88" y="40590"/>
                  </a:lnTo>
                  <a:lnTo>
                    <a:pt x="45" y="40634"/>
                  </a:lnTo>
                  <a:lnTo>
                    <a:pt x="1" y="40722"/>
                  </a:lnTo>
                  <a:lnTo>
                    <a:pt x="1" y="40766"/>
                  </a:lnTo>
                  <a:lnTo>
                    <a:pt x="1" y="40853"/>
                  </a:lnTo>
                  <a:lnTo>
                    <a:pt x="88" y="40897"/>
                  </a:lnTo>
                  <a:lnTo>
                    <a:pt x="176" y="40941"/>
                  </a:lnTo>
                  <a:lnTo>
                    <a:pt x="264" y="40897"/>
                  </a:lnTo>
                  <a:lnTo>
                    <a:pt x="2590" y="39537"/>
                  </a:lnTo>
                  <a:lnTo>
                    <a:pt x="4476" y="38440"/>
                  </a:lnTo>
                  <a:lnTo>
                    <a:pt x="7680" y="36422"/>
                  </a:lnTo>
                  <a:lnTo>
                    <a:pt x="10883" y="34491"/>
                  </a:lnTo>
                  <a:lnTo>
                    <a:pt x="13648" y="32823"/>
                  </a:lnTo>
                  <a:lnTo>
                    <a:pt x="16412" y="31112"/>
                  </a:lnTo>
                  <a:lnTo>
                    <a:pt x="19176" y="29357"/>
                  </a:lnTo>
                  <a:lnTo>
                    <a:pt x="20537" y="28435"/>
                  </a:lnTo>
                  <a:lnTo>
                    <a:pt x="21853" y="27514"/>
                  </a:lnTo>
                  <a:lnTo>
                    <a:pt x="23784" y="25978"/>
                  </a:lnTo>
                  <a:lnTo>
                    <a:pt x="25846" y="24047"/>
                  </a:lnTo>
                  <a:lnTo>
                    <a:pt x="27602" y="22424"/>
                  </a:lnTo>
                  <a:lnTo>
                    <a:pt x="27602" y="22380"/>
                  </a:lnTo>
                  <a:lnTo>
                    <a:pt x="28699" y="21107"/>
                  </a:lnTo>
                  <a:lnTo>
                    <a:pt x="31946" y="16500"/>
                  </a:lnTo>
                  <a:lnTo>
                    <a:pt x="33262" y="14306"/>
                  </a:lnTo>
                  <a:lnTo>
                    <a:pt x="34886" y="11410"/>
                  </a:lnTo>
                  <a:lnTo>
                    <a:pt x="36246" y="9040"/>
                  </a:lnTo>
                  <a:lnTo>
                    <a:pt x="37957" y="5881"/>
                  </a:lnTo>
                  <a:lnTo>
                    <a:pt x="37957" y="5837"/>
                  </a:lnTo>
                  <a:lnTo>
                    <a:pt x="39054" y="2765"/>
                  </a:lnTo>
                  <a:lnTo>
                    <a:pt x="39932" y="220"/>
                  </a:lnTo>
                  <a:lnTo>
                    <a:pt x="39932" y="132"/>
                  </a:lnTo>
                  <a:lnTo>
                    <a:pt x="39932" y="89"/>
                  </a:lnTo>
                  <a:lnTo>
                    <a:pt x="39888" y="45"/>
                  </a:lnTo>
                  <a:lnTo>
                    <a:pt x="39844"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 name="Google Shape;769;p7"/>
            <p:cNvSpPr/>
            <p:nvPr/>
          </p:nvSpPr>
          <p:spPr>
            <a:xfrm>
              <a:off x="5548750" y="1803800"/>
              <a:ext cx="995025" cy="1000500"/>
            </a:xfrm>
            <a:custGeom>
              <a:rect b="b" l="l" r="r" t="t"/>
              <a:pathLst>
                <a:path extrusionOk="0" h="40020" w="39801">
                  <a:moveTo>
                    <a:pt x="39581" y="1"/>
                  </a:moveTo>
                  <a:lnTo>
                    <a:pt x="39537" y="45"/>
                  </a:lnTo>
                  <a:lnTo>
                    <a:pt x="39493" y="89"/>
                  </a:lnTo>
                  <a:lnTo>
                    <a:pt x="39449" y="133"/>
                  </a:lnTo>
                  <a:lnTo>
                    <a:pt x="38572" y="2678"/>
                  </a:lnTo>
                  <a:lnTo>
                    <a:pt x="37782" y="4959"/>
                  </a:lnTo>
                  <a:lnTo>
                    <a:pt x="36773" y="6890"/>
                  </a:lnTo>
                  <a:lnTo>
                    <a:pt x="34579" y="10839"/>
                  </a:lnTo>
                  <a:lnTo>
                    <a:pt x="33350" y="12946"/>
                  </a:lnTo>
                  <a:lnTo>
                    <a:pt x="31902" y="15403"/>
                  </a:lnTo>
                  <a:lnTo>
                    <a:pt x="30322" y="17685"/>
                  </a:lnTo>
                  <a:lnTo>
                    <a:pt x="27953" y="20844"/>
                  </a:lnTo>
                  <a:lnTo>
                    <a:pt x="26110" y="22599"/>
                  </a:lnTo>
                  <a:lnTo>
                    <a:pt x="23872" y="24706"/>
                  </a:lnTo>
                  <a:lnTo>
                    <a:pt x="21765" y="26417"/>
                  </a:lnTo>
                  <a:lnTo>
                    <a:pt x="19966" y="27646"/>
                  </a:lnTo>
                  <a:lnTo>
                    <a:pt x="17641" y="29137"/>
                  </a:lnTo>
                  <a:lnTo>
                    <a:pt x="13384" y="31770"/>
                  </a:lnTo>
                  <a:lnTo>
                    <a:pt x="11805" y="32648"/>
                  </a:lnTo>
                  <a:lnTo>
                    <a:pt x="7724" y="35149"/>
                  </a:lnTo>
                  <a:lnTo>
                    <a:pt x="3643" y="37563"/>
                  </a:lnTo>
                  <a:lnTo>
                    <a:pt x="88" y="39669"/>
                  </a:lnTo>
                  <a:lnTo>
                    <a:pt x="45" y="39757"/>
                  </a:lnTo>
                  <a:lnTo>
                    <a:pt x="1" y="39800"/>
                  </a:lnTo>
                  <a:lnTo>
                    <a:pt x="1" y="39844"/>
                  </a:lnTo>
                  <a:lnTo>
                    <a:pt x="1" y="39932"/>
                  </a:lnTo>
                  <a:lnTo>
                    <a:pt x="88" y="39976"/>
                  </a:lnTo>
                  <a:lnTo>
                    <a:pt x="176" y="40020"/>
                  </a:lnTo>
                  <a:lnTo>
                    <a:pt x="264" y="39976"/>
                  </a:lnTo>
                  <a:lnTo>
                    <a:pt x="3818" y="37870"/>
                  </a:lnTo>
                  <a:lnTo>
                    <a:pt x="7899" y="35456"/>
                  </a:lnTo>
                  <a:lnTo>
                    <a:pt x="11980" y="32955"/>
                  </a:lnTo>
                  <a:lnTo>
                    <a:pt x="13560" y="32077"/>
                  </a:lnTo>
                  <a:lnTo>
                    <a:pt x="17816" y="29445"/>
                  </a:lnTo>
                  <a:lnTo>
                    <a:pt x="20142" y="27953"/>
                  </a:lnTo>
                  <a:lnTo>
                    <a:pt x="21985" y="26680"/>
                  </a:lnTo>
                  <a:lnTo>
                    <a:pt x="24091" y="24969"/>
                  </a:lnTo>
                  <a:lnTo>
                    <a:pt x="26329" y="22819"/>
                  </a:lnTo>
                  <a:lnTo>
                    <a:pt x="28216" y="21064"/>
                  </a:lnTo>
                  <a:lnTo>
                    <a:pt x="30585" y="17904"/>
                  </a:lnTo>
                  <a:lnTo>
                    <a:pt x="32209" y="15578"/>
                  </a:lnTo>
                  <a:lnTo>
                    <a:pt x="33657" y="13121"/>
                  </a:lnTo>
                  <a:lnTo>
                    <a:pt x="34886" y="11015"/>
                  </a:lnTo>
                  <a:lnTo>
                    <a:pt x="37080" y="7066"/>
                  </a:lnTo>
                  <a:lnTo>
                    <a:pt x="38089" y="5135"/>
                  </a:lnTo>
                  <a:lnTo>
                    <a:pt x="38089" y="5091"/>
                  </a:lnTo>
                  <a:lnTo>
                    <a:pt x="38879" y="2809"/>
                  </a:lnTo>
                  <a:lnTo>
                    <a:pt x="39800" y="264"/>
                  </a:lnTo>
                  <a:lnTo>
                    <a:pt x="39800" y="176"/>
                  </a:lnTo>
                  <a:lnTo>
                    <a:pt x="39756" y="133"/>
                  </a:lnTo>
                  <a:lnTo>
                    <a:pt x="39713" y="45"/>
                  </a:lnTo>
                  <a:lnTo>
                    <a:pt x="39669" y="45"/>
                  </a:lnTo>
                  <a:lnTo>
                    <a:pt x="39581"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 name="Google Shape;770;p7"/>
            <p:cNvSpPr/>
            <p:nvPr/>
          </p:nvSpPr>
          <p:spPr>
            <a:xfrm>
              <a:off x="5493900" y="1863050"/>
              <a:ext cx="967600" cy="891900"/>
            </a:xfrm>
            <a:custGeom>
              <a:rect b="b" l="l" r="r" t="t"/>
              <a:pathLst>
                <a:path extrusionOk="0" h="35676" w="38704">
                  <a:moveTo>
                    <a:pt x="38484" y="0"/>
                  </a:moveTo>
                  <a:lnTo>
                    <a:pt x="38396" y="44"/>
                  </a:lnTo>
                  <a:lnTo>
                    <a:pt x="38352" y="88"/>
                  </a:lnTo>
                  <a:lnTo>
                    <a:pt x="37562" y="2107"/>
                  </a:lnTo>
                  <a:lnTo>
                    <a:pt x="36334" y="4345"/>
                  </a:lnTo>
                  <a:lnTo>
                    <a:pt x="34930" y="6934"/>
                  </a:lnTo>
                  <a:lnTo>
                    <a:pt x="33789" y="8820"/>
                  </a:lnTo>
                  <a:lnTo>
                    <a:pt x="32648" y="10707"/>
                  </a:lnTo>
                  <a:lnTo>
                    <a:pt x="31244" y="12770"/>
                  </a:lnTo>
                  <a:lnTo>
                    <a:pt x="29708" y="14700"/>
                  </a:lnTo>
                  <a:lnTo>
                    <a:pt x="28172" y="16499"/>
                  </a:lnTo>
                  <a:lnTo>
                    <a:pt x="27207" y="17553"/>
                  </a:lnTo>
                  <a:lnTo>
                    <a:pt x="26241" y="18562"/>
                  </a:lnTo>
                  <a:lnTo>
                    <a:pt x="25188" y="19527"/>
                  </a:lnTo>
                  <a:lnTo>
                    <a:pt x="24135" y="20449"/>
                  </a:lnTo>
                  <a:lnTo>
                    <a:pt x="23082" y="21370"/>
                  </a:lnTo>
                  <a:lnTo>
                    <a:pt x="21941" y="22248"/>
                  </a:lnTo>
                  <a:lnTo>
                    <a:pt x="20800" y="23038"/>
                  </a:lnTo>
                  <a:lnTo>
                    <a:pt x="19659" y="23871"/>
                  </a:lnTo>
                  <a:lnTo>
                    <a:pt x="18474" y="24661"/>
                  </a:lnTo>
                  <a:lnTo>
                    <a:pt x="17290" y="25407"/>
                  </a:lnTo>
                  <a:lnTo>
                    <a:pt x="14876" y="26855"/>
                  </a:lnTo>
                  <a:lnTo>
                    <a:pt x="12463" y="28259"/>
                  </a:lnTo>
                  <a:lnTo>
                    <a:pt x="10005" y="29620"/>
                  </a:lnTo>
                  <a:lnTo>
                    <a:pt x="7680" y="30936"/>
                  </a:lnTo>
                  <a:lnTo>
                    <a:pt x="5354" y="32296"/>
                  </a:lnTo>
                  <a:lnTo>
                    <a:pt x="3028" y="33613"/>
                  </a:lnTo>
                  <a:lnTo>
                    <a:pt x="88" y="35324"/>
                  </a:lnTo>
                  <a:lnTo>
                    <a:pt x="44" y="35368"/>
                  </a:lnTo>
                  <a:lnTo>
                    <a:pt x="1" y="35456"/>
                  </a:lnTo>
                  <a:lnTo>
                    <a:pt x="1" y="35500"/>
                  </a:lnTo>
                  <a:lnTo>
                    <a:pt x="44" y="35587"/>
                  </a:lnTo>
                  <a:lnTo>
                    <a:pt x="88" y="35631"/>
                  </a:lnTo>
                  <a:lnTo>
                    <a:pt x="176" y="35675"/>
                  </a:lnTo>
                  <a:lnTo>
                    <a:pt x="264" y="35631"/>
                  </a:lnTo>
                  <a:lnTo>
                    <a:pt x="3204" y="33920"/>
                  </a:lnTo>
                  <a:lnTo>
                    <a:pt x="5530" y="32604"/>
                  </a:lnTo>
                  <a:lnTo>
                    <a:pt x="7855" y="31243"/>
                  </a:lnTo>
                  <a:lnTo>
                    <a:pt x="10181" y="29927"/>
                  </a:lnTo>
                  <a:lnTo>
                    <a:pt x="12638" y="28567"/>
                  </a:lnTo>
                  <a:lnTo>
                    <a:pt x="15096" y="27162"/>
                  </a:lnTo>
                  <a:lnTo>
                    <a:pt x="17509" y="25670"/>
                  </a:lnTo>
                  <a:lnTo>
                    <a:pt x="18694" y="24925"/>
                  </a:lnTo>
                  <a:lnTo>
                    <a:pt x="19878" y="24135"/>
                  </a:lnTo>
                  <a:lnTo>
                    <a:pt x="21019" y="23345"/>
                  </a:lnTo>
                  <a:lnTo>
                    <a:pt x="22160" y="22511"/>
                  </a:lnTo>
                  <a:lnTo>
                    <a:pt x="23301" y="21633"/>
                  </a:lnTo>
                  <a:lnTo>
                    <a:pt x="24398" y="20712"/>
                  </a:lnTo>
                  <a:lnTo>
                    <a:pt x="25451" y="19791"/>
                  </a:lnTo>
                  <a:lnTo>
                    <a:pt x="26461" y="18825"/>
                  </a:lnTo>
                  <a:lnTo>
                    <a:pt x="27470" y="17772"/>
                  </a:lnTo>
                  <a:lnTo>
                    <a:pt x="28435" y="16719"/>
                  </a:lnTo>
                  <a:lnTo>
                    <a:pt x="30015" y="14920"/>
                  </a:lnTo>
                  <a:lnTo>
                    <a:pt x="31551" y="12945"/>
                  </a:lnTo>
                  <a:lnTo>
                    <a:pt x="32955" y="10883"/>
                  </a:lnTo>
                  <a:lnTo>
                    <a:pt x="34096" y="8996"/>
                  </a:lnTo>
                  <a:lnTo>
                    <a:pt x="35237" y="7109"/>
                  </a:lnTo>
                  <a:lnTo>
                    <a:pt x="36641" y="4520"/>
                  </a:lnTo>
                  <a:lnTo>
                    <a:pt x="37870" y="2238"/>
                  </a:lnTo>
                  <a:lnTo>
                    <a:pt x="38703" y="220"/>
                  </a:lnTo>
                  <a:lnTo>
                    <a:pt x="38703" y="132"/>
                  </a:lnTo>
                  <a:lnTo>
                    <a:pt x="38703" y="88"/>
                  </a:lnTo>
                  <a:lnTo>
                    <a:pt x="38659" y="44"/>
                  </a:lnTo>
                  <a:lnTo>
                    <a:pt x="38615"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 name="Google Shape;771;p7"/>
            <p:cNvSpPr/>
            <p:nvPr/>
          </p:nvSpPr>
          <p:spPr>
            <a:xfrm>
              <a:off x="5469775" y="1897050"/>
              <a:ext cx="943450" cy="837050"/>
            </a:xfrm>
            <a:custGeom>
              <a:rect b="b" l="l" r="r" t="t"/>
              <a:pathLst>
                <a:path extrusionOk="0" h="33482" w="37738">
                  <a:moveTo>
                    <a:pt x="37518" y="1"/>
                  </a:moveTo>
                  <a:lnTo>
                    <a:pt x="37430" y="45"/>
                  </a:lnTo>
                  <a:lnTo>
                    <a:pt x="37386" y="89"/>
                  </a:lnTo>
                  <a:lnTo>
                    <a:pt x="36114" y="2502"/>
                  </a:lnTo>
                  <a:lnTo>
                    <a:pt x="34841" y="4915"/>
                  </a:lnTo>
                  <a:lnTo>
                    <a:pt x="33569" y="7066"/>
                  </a:lnTo>
                  <a:lnTo>
                    <a:pt x="32472" y="8908"/>
                  </a:lnTo>
                  <a:lnTo>
                    <a:pt x="31155" y="10751"/>
                  </a:lnTo>
                  <a:lnTo>
                    <a:pt x="29751" y="12551"/>
                  </a:lnTo>
                  <a:lnTo>
                    <a:pt x="27601" y="14964"/>
                  </a:lnTo>
                  <a:lnTo>
                    <a:pt x="26504" y="16105"/>
                  </a:lnTo>
                  <a:lnTo>
                    <a:pt x="25363" y="17202"/>
                  </a:lnTo>
                  <a:lnTo>
                    <a:pt x="24178" y="18255"/>
                  </a:lnTo>
                  <a:lnTo>
                    <a:pt x="22950" y="19264"/>
                  </a:lnTo>
                  <a:lnTo>
                    <a:pt x="21721" y="20230"/>
                  </a:lnTo>
                  <a:lnTo>
                    <a:pt x="20449" y="21195"/>
                  </a:lnTo>
                  <a:lnTo>
                    <a:pt x="19176" y="22073"/>
                  </a:lnTo>
                  <a:lnTo>
                    <a:pt x="17860" y="22994"/>
                  </a:lnTo>
                  <a:lnTo>
                    <a:pt x="16499" y="23828"/>
                  </a:lnTo>
                  <a:lnTo>
                    <a:pt x="15139" y="24662"/>
                  </a:lnTo>
                  <a:lnTo>
                    <a:pt x="12418" y="26285"/>
                  </a:lnTo>
                  <a:lnTo>
                    <a:pt x="9654" y="27821"/>
                  </a:lnTo>
                  <a:lnTo>
                    <a:pt x="6889" y="29313"/>
                  </a:lnTo>
                  <a:lnTo>
                    <a:pt x="5222" y="30278"/>
                  </a:lnTo>
                  <a:lnTo>
                    <a:pt x="2852" y="31463"/>
                  </a:lnTo>
                  <a:lnTo>
                    <a:pt x="88" y="33130"/>
                  </a:lnTo>
                  <a:lnTo>
                    <a:pt x="44" y="33174"/>
                  </a:lnTo>
                  <a:lnTo>
                    <a:pt x="0" y="33262"/>
                  </a:lnTo>
                  <a:lnTo>
                    <a:pt x="0" y="33306"/>
                  </a:lnTo>
                  <a:lnTo>
                    <a:pt x="44" y="33394"/>
                  </a:lnTo>
                  <a:lnTo>
                    <a:pt x="88" y="33438"/>
                  </a:lnTo>
                  <a:lnTo>
                    <a:pt x="176" y="33481"/>
                  </a:lnTo>
                  <a:lnTo>
                    <a:pt x="264" y="33438"/>
                  </a:lnTo>
                  <a:lnTo>
                    <a:pt x="3028" y="31770"/>
                  </a:lnTo>
                  <a:lnTo>
                    <a:pt x="5354" y="30585"/>
                  </a:lnTo>
                  <a:lnTo>
                    <a:pt x="7065" y="29620"/>
                  </a:lnTo>
                  <a:lnTo>
                    <a:pt x="9829" y="28128"/>
                  </a:lnTo>
                  <a:lnTo>
                    <a:pt x="12594" y="26548"/>
                  </a:lnTo>
                  <a:lnTo>
                    <a:pt x="15358" y="24969"/>
                  </a:lnTo>
                  <a:lnTo>
                    <a:pt x="16719" y="24135"/>
                  </a:lnTo>
                  <a:lnTo>
                    <a:pt x="18035" y="23257"/>
                  </a:lnTo>
                  <a:lnTo>
                    <a:pt x="19352" y="22380"/>
                  </a:lnTo>
                  <a:lnTo>
                    <a:pt x="20668" y="21458"/>
                  </a:lnTo>
                  <a:lnTo>
                    <a:pt x="21941" y="20493"/>
                  </a:lnTo>
                  <a:lnTo>
                    <a:pt x="23213" y="19528"/>
                  </a:lnTo>
                  <a:lnTo>
                    <a:pt x="24398" y="18518"/>
                  </a:lnTo>
                  <a:lnTo>
                    <a:pt x="25583" y="17465"/>
                  </a:lnTo>
                  <a:lnTo>
                    <a:pt x="26767" y="16324"/>
                  </a:lnTo>
                  <a:lnTo>
                    <a:pt x="27864" y="15183"/>
                  </a:lnTo>
                  <a:lnTo>
                    <a:pt x="30015" y="12814"/>
                  </a:lnTo>
                  <a:lnTo>
                    <a:pt x="31463" y="10971"/>
                  </a:lnTo>
                  <a:lnTo>
                    <a:pt x="32779" y="9084"/>
                  </a:lnTo>
                  <a:lnTo>
                    <a:pt x="33876" y="7241"/>
                  </a:lnTo>
                  <a:lnTo>
                    <a:pt x="35149" y="5091"/>
                  </a:lnTo>
                  <a:lnTo>
                    <a:pt x="36465" y="2677"/>
                  </a:lnTo>
                  <a:lnTo>
                    <a:pt x="37694" y="264"/>
                  </a:lnTo>
                  <a:lnTo>
                    <a:pt x="37738" y="220"/>
                  </a:lnTo>
                  <a:lnTo>
                    <a:pt x="37738" y="132"/>
                  </a:lnTo>
                  <a:lnTo>
                    <a:pt x="37694" y="89"/>
                  </a:lnTo>
                  <a:lnTo>
                    <a:pt x="37650" y="45"/>
                  </a:lnTo>
                  <a:lnTo>
                    <a:pt x="37562"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 name="Google Shape;772;p7"/>
            <p:cNvSpPr/>
            <p:nvPr/>
          </p:nvSpPr>
          <p:spPr>
            <a:xfrm>
              <a:off x="5446725" y="1902550"/>
              <a:ext cx="929200" cy="809600"/>
            </a:xfrm>
            <a:custGeom>
              <a:rect b="b" l="l" r="r" t="t"/>
              <a:pathLst>
                <a:path extrusionOk="0" h="32384" w="37168">
                  <a:moveTo>
                    <a:pt x="36860" y="0"/>
                  </a:moveTo>
                  <a:lnTo>
                    <a:pt x="36817" y="88"/>
                  </a:lnTo>
                  <a:lnTo>
                    <a:pt x="36202" y="1229"/>
                  </a:lnTo>
                  <a:lnTo>
                    <a:pt x="35237" y="3028"/>
                  </a:lnTo>
                  <a:lnTo>
                    <a:pt x="34271" y="4783"/>
                  </a:lnTo>
                  <a:lnTo>
                    <a:pt x="33306" y="6451"/>
                  </a:lnTo>
                  <a:lnTo>
                    <a:pt x="32297" y="8118"/>
                  </a:lnTo>
                  <a:lnTo>
                    <a:pt x="31156" y="9742"/>
                  </a:lnTo>
                  <a:lnTo>
                    <a:pt x="30585" y="10531"/>
                  </a:lnTo>
                  <a:lnTo>
                    <a:pt x="29971" y="11321"/>
                  </a:lnTo>
                  <a:lnTo>
                    <a:pt x="29313" y="12111"/>
                  </a:lnTo>
                  <a:lnTo>
                    <a:pt x="28655" y="12901"/>
                  </a:lnTo>
                  <a:lnTo>
                    <a:pt x="27909" y="13691"/>
                  </a:lnTo>
                  <a:lnTo>
                    <a:pt x="27163" y="14437"/>
                  </a:lnTo>
                  <a:lnTo>
                    <a:pt x="25232" y="16280"/>
                  </a:lnTo>
                  <a:lnTo>
                    <a:pt x="23257" y="17947"/>
                  </a:lnTo>
                  <a:lnTo>
                    <a:pt x="21283" y="19395"/>
                  </a:lnTo>
                  <a:lnTo>
                    <a:pt x="19089" y="21194"/>
                  </a:lnTo>
                  <a:lnTo>
                    <a:pt x="16588" y="22906"/>
                  </a:lnTo>
                  <a:lnTo>
                    <a:pt x="12112" y="25495"/>
                  </a:lnTo>
                  <a:lnTo>
                    <a:pt x="9303" y="27030"/>
                  </a:lnTo>
                  <a:lnTo>
                    <a:pt x="7241" y="28171"/>
                  </a:lnTo>
                  <a:lnTo>
                    <a:pt x="3292" y="30146"/>
                  </a:lnTo>
                  <a:lnTo>
                    <a:pt x="89" y="32033"/>
                  </a:lnTo>
                  <a:lnTo>
                    <a:pt x="45" y="32077"/>
                  </a:lnTo>
                  <a:lnTo>
                    <a:pt x="1" y="32164"/>
                  </a:lnTo>
                  <a:lnTo>
                    <a:pt x="1" y="32208"/>
                  </a:lnTo>
                  <a:lnTo>
                    <a:pt x="1" y="32296"/>
                  </a:lnTo>
                  <a:lnTo>
                    <a:pt x="89" y="32340"/>
                  </a:lnTo>
                  <a:lnTo>
                    <a:pt x="176" y="32384"/>
                  </a:lnTo>
                  <a:lnTo>
                    <a:pt x="264" y="32340"/>
                  </a:lnTo>
                  <a:lnTo>
                    <a:pt x="3467" y="30453"/>
                  </a:lnTo>
                  <a:lnTo>
                    <a:pt x="7417" y="28479"/>
                  </a:lnTo>
                  <a:lnTo>
                    <a:pt x="9479" y="27338"/>
                  </a:lnTo>
                  <a:lnTo>
                    <a:pt x="12287" y="25802"/>
                  </a:lnTo>
                  <a:lnTo>
                    <a:pt x="16763" y="23169"/>
                  </a:lnTo>
                  <a:lnTo>
                    <a:pt x="19308" y="21458"/>
                  </a:lnTo>
                  <a:lnTo>
                    <a:pt x="21502" y="19659"/>
                  </a:lnTo>
                  <a:lnTo>
                    <a:pt x="23477" y="18211"/>
                  </a:lnTo>
                  <a:lnTo>
                    <a:pt x="25451" y="16543"/>
                  </a:lnTo>
                  <a:lnTo>
                    <a:pt x="27382" y="14700"/>
                  </a:lnTo>
                  <a:lnTo>
                    <a:pt x="28172" y="13910"/>
                  </a:lnTo>
                  <a:lnTo>
                    <a:pt x="28918" y="13120"/>
                  </a:lnTo>
                  <a:lnTo>
                    <a:pt x="29576" y="12331"/>
                  </a:lnTo>
                  <a:lnTo>
                    <a:pt x="30234" y="11541"/>
                  </a:lnTo>
                  <a:lnTo>
                    <a:pt x="30849" y="10751"/>
                  </a:lnTo>
                  <a:lnTo>
                    <a:pt x="31463" y="9917"/>
                  </a:lnTo>
                  <a:lnTo>
                    <a:pt x="32560" y="8294"/>
                  </a:lnTo>
                  <a:lnTo>
                    <a:pt x="33613" y="6626"/>
                  </a:lnTo>
                  <a:lnTo>
                    <a:pt x="34579" y="4959"/>
                  </a:lnTo>
                  <a:lnTo>
                    <a:pt x="35544" y="3203"/>
                  </a:lnTo>
                  <a:lnTo>
                    <a:pt x="36509" y="1404"/>
                  </a:lnTo>
                  <a:lnTo>
                    <a:pt x="37124" y="220"/>
                  </a:lnTo>
                  <a:lnTo>
                    <a:pt x="37168" y="176"/>
                  </a:lnTo>
                  <a:lnTo>
                    <a:pt x="37168" y="88"/>
                  </a:lnTo>
                  <a:lnTo>
                    <a:pt x="37124" y="44"/>
                  </a:lnTo>
                  <a:lnTo>
                    <a:pt x="37080"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 name="Google Shape;773;p7"/>
            <p:cNvSpPr/>
            <p:nvPr/>
          </p:nvSpPr>
          <p:spPr>
            <a:xfrm>
              <a:off x="5422600" y="1929975"/>
              <a:ext cx="900675" cy="760250"/>
            </a:xfrm>
            <a:custGeom>
              <a:rect b="b" l="l" r="r" t="t"/>
              <a:pathLst>
                <a:path extrusionOk="0" h="30410" w="36027">
                  <a:moveTo>
                    <a:pt x="35807" y="0"/>
                  </a:moveTo>
                  <a:lnTo>
                    <a:pt x="35763" y="44"/>
                  </a:lnTo>
                  <a:lnTo>
                    <a:pt x="35719" y="88"/>
                  </a:lnTo>
                  <a:lnTo>
                    <a:pt x="34315" y="2677"/>
                  </a:lnTo>
                  <a:lnTo>
                    <a:pt x="33350" y="4476"/>
                  </a:lnTo>
                  <a:lnTo>
                    <a:pt x="32340" y="6187"/>
                  </a:lnTo>
                  <a:lnTo>
                    <a:pt x="31814" y="7021"/>
                  </a:lnTo>
                  <a:lnTo>
                    <a:pt x="31243" y="7855"/>
                  </a:lnTo>
                  <a:lnTo>
                    <a:pt x="30673" y="8645"/>
                  </a:lnTo>
                  <a:lnTo>
                    <a:pt x="30059" y="9391"/>
                  </a:lnTo>
                  <a:lnTo>
                    <a:pt x="29400" y="10180"/>
                  </a:lnTo>
                  <a:lnTo>
                    <a:pt x="28786" y="10926"/>
                  </a:lnTo>
                  <a:lnTo>
                    <a:pt x="28084" y="11672"/>
                  </a:lnTo>
                  <a:lnTo>
                    <a:pt x="27382" y="12374"/>
                  </a:lnTo>
                  <a:lnTo>
                    <a:pt x="25890" y="13779"/>
                  </a:lnTo>
                  <a:lnTo>
                    <a:pt x="24310" y="15183"/>
                  </a:lnTo>
                  <a:lnTo>
                    <a:pt x="22643" y="16411"/>
                  </a:lnTo>
                  <a:lnTo>
                    <a:pt x="20975" y="17772"/>
                  </a:lnTo>
                  <a:lnTo>
                    <a:pt x="20361" y="18342"/>
                  </a:lnTo>
                  <a:lnTo>
                    <a:pt x="19703" y="18913"/>
                  </a:lnTo>
                  <a:lnTo>
                    <a:pt x="19045" y="19439"/>
                  </a:lnTo>
                  <a:lnTo>
                    <a:pt x="18342" y="19966"/>
                  </a:lnTo>
                  <a:lnTo>
                    <a:pt x="16851" y="20975"/>
                  </a:lnTo>
                  <a:lnTo>
                    <a:pt x="15271" y="21940"/>
                  </a:lnTo>
                  <a:lnTo>
                    <a:pt x="13647" y="22906"/>
                  </a:lnTo>
                  <a:lnTo>
                    <a:pt x="12024" y="23783"/>
                  </a:lnTo>
                  <a:lnTo>
                    <a:pt x="8820" y="25495"/>
                  </a:lnTo>
                  <a:lnTo>
                    <a:pt x="7241" y="26328"/>
                  </a:lnTo>
                  <a:lnTo>
                    <a:pt x="3379" y="28171"/>
                  </a:lnTo>
                  <a:lnTo>
                    <a:pt x="88" y="30058"/>
                  </a:lnTo>
                  <a:lnTo>
                    <a:pt x="44" y="30102"/>
                  </a:lnTo>
                  <a:lnTo>
                    <a:pt x="0" y="30190"/>
                  </a:lnTo>
                  <a:lnTo>
                    <a:pt x="0" y="30234"/>
                  </a:lnTo>
                  <a:lnTo>
                    <a:pt x="44" y="30321"/>
                  </a:lnTo>
                  <a:lnTo>
                    <a:pt x="88" y="30365"/>
                  </a:lnTo>
                  <a:lnTo>
                    <a:pt x="176" y="30409"/>
                  </a:lnTo>
                  <a:lnTo>
                    <a:pt x="264" y="30365"/>
                  </a:lnTo>
                  <a:lnTo>
                    <a:pt x="3555" y="28479"/>
                  </a:lnTo>
                  <a:lnTo>
                    <a:pt x="7372" y="26636"/>
                  </a:lnTo>
                  <a:lnTo>
                    <a:pt x="8952" y="25802"/>
                  </a:lnTo>
                  <a:lnTo>
                    <a:pt x="12199" y="24090"/>
                  </a:lnTo>
                  <a:lnTo>
                    <a:pt x="13867" y="23213"/>
                  </a:lnTo>
                  <a:lnTo>
                    <a:pt x="15490" y="22248"/>
                  </a:lnTo>
                  <a:lnTo>
                    <a:pt x="17026" y="21282"/>
                  </a:lnTo>
                  <a:lnTo>
                    <a:pt x="18562" y="20229"/>
                  </a:lnTo>
                  <a:lnTo>
                    <a:pt x="19264" y="19702"/>
                  </a:lnTo>
                  <a:lnTo>
                    <a:pt x="19922" y="19176"/>
                  </a:lnTo>
                  <a:lnTo>
                    <a:pt x="20580" y="18605"/>
                  </a:lnTo>
                  <a:lnTo>
                    <a:pt x="21239" y="18035"/>
                  </a:lnTo>
                  <a:lnTo>
                    <a:pt x="22862" y="16675"/>
                  </a:lnTo>
                  <a:lnTo>
                    <a:pt x="24530" y="15446"/>
                  </a:lnTo>
                  <a:lnTo>
                    <a:pt x="26153" y="14042"/>
                  </a:lnTo>
                  <a:lnTo>
                    <a:pt x="27645" y="12638"/>
                  </a:lnTo>
                  <a:lnTo>
                    <a:pt x="28347" y="11892"/>
                  </a:lnTo>
                  <a:lnTo>
                    <a:pt x="29049" y="11146"/>
                  </a:lnTo>
                  <a:lnTo>
                    <a:pt x="29708" y="10400"/>
                  </a:lnTo>
                  <a:lnTo>
                    <a:pt x="30322" y="9610"/>
                  </a:lnTo>
                  <a:lnTo>
                    <a:pt x="30936" y="8864"/>
                  </a:lnTo>
                  <a:lnTo>
                    <a:pt x="31507" y="8030"/>
                  </a:lnTo>
                  <a:lnTo>
                    <a:pt x="32077" y="7240"/>
                  </a:lnTo>
                  <a:lnTo>
                    <a:pt x="32647" y="6407"/>
                  </a:lnTo>
                  <a:lnTo>
                    <a:pt x="33174" y="5529"/>
                  </a:lnTo>
                  <a:lnTo>
                    <a:pt x="33657" y="4652"/>
                  </a:lnTo>
                  <a:lnTo>
                    <a:pt x="34666" y="2809"/>
                  </a:lnTo>
                  <a:lnTo>
                    <a:pt x="36026" y="263"/>
                  </a:lnTo>
                  <a:lnTo>
                    <a:pt x="36026" y="176"/>
                  </a:lnTo>
                  <a:lnTo>
                    <a:pt x="36026" y="132"/>
                  </a:lnTo>
                  <a:lnTo>
                    <a:pt x="35982" y="44"/>
                  </a:lnTo>
                  <a:lnTo>
                    <a:pt x="35939"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 name="Google Shape;774;p7"/>
            <p:cNvSpPr/>
            <p:nvPr/>
          </p:nvSpPr>
          <p:spPr>
            <a:xfrm>
              <a:off x="5375425" y="2000175"/>
              <a:ext cx="840325" cy="647250"/>
            </a:xfrm>
            <a:custGeom>
              <a:rect b="b" l="l" r="r" t="t"/>
              <a:pathLst>
                <a:path extrusionOk="0" h="25890" w="33613">
                  <a:moveTo>
                    <a:pt x="33350" y="1"/>
                  </a:moveTo>
                  <a:lnTo>
                    <a:pt x="33306" y="88"/>
                  </a:lnTo>
                  <a:lnTo>
                    <a:pt x="31638" y="2897"/>
                  </a:lnTo>
                  <a:lnTo>
                    <a:pt x="30322" y="4783"/>
                  </a:lnTo>
                  <a:lnTo>
                    <a:pt x="28874" y="6495"/>
                  </a:lnTo>
                  <a:lnTo>
                    <a:pt x="26943" y="8426"/>
                  </a:lnTo>
                  <a:lnTo>
                    <a:pt x="25056" y="10049"/>
                  </a:lnTo>
                  <a:lnTo>
                    <a:pt x="22994" y="11673"/>
                  </a:lnTo>
                  <a:lnTo>
                    <a:pt x="20361" y="14042"/>
                  </a:lnTo>
                  <a:lnTo>
                    <a:pt x="18123" y="15929"/>
                  </a:lnTo>
                  <a:lnTo>
                    <a:pt x="16105" y="17289"/>
                  </a:lnTo>
                  <a:lnTo>
                    <a:pt x="14174" y="18430"/>
                  </a:lnTo>
                  <a:lnTo>
                    <a:pt x="12112" y="19571"/>
                  </a:lnTo>
                  <a:lnTo>
                    <a:pt x="7811" y="21677"/>
                  </a:lnTo>
                  <a:lnTo>
                    <a:pt x="5661" y="22555"/>
                  </a:lnTo>
                  <a:lnTo>
                    <a:pt x="3511" y="23608"/>
                  </a:lnTo>
                  <a:lnTo>
                    <a:pt x="88" y="25539"/>
                  </a:lnTo>
                  <a:lnTo>
                    <a:pt x="1" y="25583"/>
                  </a:lnTo>
                  <a:lnTo>
                    <a:pt x="1" y="25671"/>
                  </a:lnTo>
                  <a:lnTo>
                    <a:pt x="1" y="25714"/>
                  </a:lnTo>
                  <a:lnTo>
                    <a:pt x="1" y="25802"/>
                  </a:lnTo>
                  <a:lnTo>
                    <a:pt x="88" y="25846"/>
                  </a:lnTo>
                  <a:lnTo>
                    <a:pt x="176" y="25890"/>
                  </a:lnTo>
                  <a:lnTo>
                    <a:pt x="264" y="25846"/>
                  </a:lnTo>
                  <a:lnTo>
                    <a:pt x="3686" y="23915"/>
                  </a:lnTo>
                  <a:lnTo>
                    <a:pt x="5793" y="22862"/>
                  </a:lnTo>
                  <a:lnTo>
                    <a:pt x="7943" y="22028"/>
                  </a:lnTo>
                  <a:lnTo>
                    <a:pt x="12287" y="19878"/>
                  </a:lnTo>
                  <a:lnTo>
                    <a:pt x="14349" y="18737"/>
                  </a:lnTo>
                  <a:lnTo>
                    <a:pt x="16280" y="17553"/>
                  </a:lnTo>
                  <a:lnTo>
                    <a:pt x="18299" y="16236"/>
                  </a:lnTo>
                  <a:lnTo>
                    <a:pt x="18343" y="16236"/>
                  </a:lnTo>
                  <a:lnTo>
                    <a:pt x="20580" y="14306"/>
                  </a:lnTo>
                  <a:lnTo>
                    <a:pt x="23213" y="11936"/>
                  </a:lnTo>
                  <a:lnTo>
                    <a:pt x="25276" y="10312"/>
                  </a:lnTo>
                  <a:lnTo>
                    <a:pt x="27206" y="8689"/>
                  </a:lnTo>
                  <a:lnTo>
                    <a:pt x="29137" y="6714"/>
                  </a:lnTo>
                  <a:lnTo>
                    <a:pt x="30585" y="5003"/>
                  </a:lnTo>
                  <a:lnTo>
                    <a:pt x="31946" y="3072"/>
                  </a:lnTo>
                  <a:lnTo>
                    <a:pt x="33569" y="264"/>
                  </a:lnTo>
                  <a:lnTo>
                    <a:pt x="33613" y="176"/>
                  </a:lnTo>
                  <a:lnTo>
                    <a:pt x="33613" y="132"/>
                  </a:lnTo>
                  <a:lnTo>
                    <a:pt x="33569" y="44"/>
                  </a:lnTo>
                  <a:lnTo>
                    <a:pt x="33525"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 name="Google Shape;775;p7"/>
            <p:cNvSpPr/>
            <p:nvPr/>
          </p:nvSpPr>
          <p:spPr>
            <a:xfrm>
              <a:off x="5351300" y="2536625"/>
              <a:ext cx="160175" cy="88875"/>
            </a:xfrm>
            <a:custGeom>
              <a:rect b="b" l="l" r="r" t="t"/>
              <a:pathLst>
                <a:path extrusionOk="0" h="3555" w="6407">
                  <a:moveTo>
                    <a:pt x="6231" y="0"/>
                  </a:moveTo>
                  <a:lnTo>
                    <a:pt x="6143" y="44"/>
                  </a:lnTo>
                  <a:lnTo>
                    <a:pt x="3554" y="1273"/>
                  </a:lnTo>
                  <a:lnTo>
                    <a:pt x="88" y="3247"/>
                  </a:lnTo>
                  <a:lnTo>
                    <a:pt x="44" y="3291"/>
                  </a:lnTo>
                  <a:lnTo>
                    <a:pt x="0" y="3335"/>
                  </a:lnTo>
                  <a:lnTo>
                    <a:pt x="0" y="3423"/>
                  </a:lnTo>
                  <a:lnTo>
                    <a:pt x="44" y="3467"/>
                  </a:lnTo>
                  <a:lnTo>
                    <a:pt x="88" y="3554"/>
                  </a:lnTo>
                  <a:lnTo>
                    <a:pt x="263" y="3554"/>
                  </a:lnTo>
                  <a:lnTo>
                    <a:pt x="3730" y="1580"/>
                  </a:lnTo>
                  <a:lnTo>
                    <a:pt x="6319" y="351"/>
                  </a:lnTo>
                  <a:lnTo>
                    <a:pt x="6363" y="307"/>
                  </a:lnTo>
                  <a:lnTo>
                    <a:pt x="6407" y="263"/>
                  </a:lnTo>
                  <a:lnTo>
                    <a:pt x="6407" y="176"/>
                  </a:lnTo>
                  <a:lnTo>
                    <a:pt x="6363" y="132"/>
                  </a:lnTo>
                  <a:lnTo>
                    <a:pt x="6363" y="44"/>
                  </a:lnTo>
                  <a:lnTo>
                    <a:pt x="6275" y="44"/>
                  </a:lnTo>
                  <a:lnTo>
                    <a:pt x="6231"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 name="Google Shape;776;p7"/>
            <p:cNvSpPr/>
            <p:nvPr/>
          </p:nvSpPr>
          <p:spPr>
            <a:xfrm>
              <a:off x="5904175" y="2181175"/>
              <a:ext cx="137150" cy="118500"/>
            </a:xfrm>
            <a:custGeom>
              <a:rect b="b" l="l" r="r" t="t"/>
              <a:pathLst>
                <a:path extrusionOk="0" h="4740" w="5486">
                  <a:moveTo>
                    <a:pt x="5267" y="1"/>
                  </a:moveTo>
                  <a:lnTo>
                    <a:pt x="5223" y="45"/>
                  </a:lnTo>
                  <a:lnTo>
                    <a:pt x="3555" y="1493"/>
                  </a:lnTo>
                  <a:lnTo>
                    <a:pt x="89" y="4433"/>
                  </a:lnTo>
                  <a:lnTo>
                    <a:pt x="45" y="4477"/>
                  </a:lnTo>
                  <a:lnTo>
                    <a:pt x="1" y="4564"/>
                  </a:lnTo>
                  <a:lnTo>
                    <a:pt x="1" y="4608"/>
                  </a:lnTo>
                  <a:lnTo>
                    <a:pt x="45" y="4696"/>
                  </a:lnTo>
                  <a:lnTo>
                    <a:pt x="89" y="4740"/>
                  </a:lnTo>
                  <a:lnTo>
                    <a:pt x="176" y="4740"/>
                  </a:lnTo>
                  <a:lnTo>
                    <a:pt x="308" y="4696"/>
                  </a:lnTo>
                  <a:lnTo>
                    <a:pt x="3775" y="1756"/>
                  </a:lnTo>
                  <a:lnTo>
                    <a:pt x="5442" y="308"/>
                  </a:lnTo>
                  <a:lnTo>
                    <a:pt x="5486" y="264"/>
                  </a:lnTo>
                  <a:lnTo>
                    <a:pt x="5486" y="220"/>
                  </a:lnTo>
                  <a:lnTo>
                    <a:pt x="5486" y="132"/>
                  </a:lnTo>
                  <a:lnTo>
                    <a:pt x="5442" y="89"/>
                  </a:lnTo>
                  <a:lnTo>
                    <a:pt x="5398" y="45"/>
                  </a:lnTo>
                  <a:lnTo>
                    <a:pt x="5354"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 name="Google Shape;777;p7"/>
            <p:cNvSpPr/>
            <p:nvPr/>
          </p:nvSpPr>
          <p:spPr>
            <a:xfrm>
              <a:off x="5889925" y="2072575"/>
              <a:ext cx="210650" cy="199675"/>
            </a:xfrm>
            <a:custGeom>
              <a:rect b="b" l="l" r="r" t="t"/>
              <a:pathLst>
                <a:path extrusionOk="0" h="7987" w="8426">
                  <a:moveTo>
                    <a:pt x="8162" y="1"/>
                  </a:moveTo>
                  <a:lnTo>
                    <a:pt x="8118" y="45"/>
                  </a:lnTo>
                  <a:lnTo>
                    <a:pt x="6670" y="1800"/>
                  </a:lnTo>
                  <a:lnTo>
                    <a:pt x="4871" y="3599"/>
                  </a:lnTo>
                  <a:lnTo>
                    <a:pt x="3379" y="4784"/>
                  </a:lnTo>
                  <a:lnTo>
                    <a:pt x="1712" y="6232"/>
                  </a:lnTo>
                  <a:lnTo>
                    <a:pt x="44" y="7680"/>
                  </a:lnTo>
                  <a:lnTo>
                    <a:pt x="0" y="7724"/>
                  </a:lnTo>
                  <a:lnTo>
                    <a:pt x="0" y="7811"/>
                  </a:lnTo>
                  <a:lnTo>
                    <a:pt x="0" y="7855"/>
                  </a:lnTo>
                  <a:lnTo>
                    <a:pt x="44" y="7943"/>
                  </a:lnTo>
                  <a:lnTo>
                    <a:pt x="88" y="7987"/>
                  </a:lnTo>
                  <a:lnTo>
                    <a:pt x="176" y="7987"/>
                  </a:lnTo>
                  <a:lnTo>
                    <a:pt x="308" y="7943"/>
                  </a:lnTo>
                  <a:lnTo>
                    <a:pt x="1931" y="6495"/>
                  </a:lnTo>
                  <a:lnTo>
                    <a:pt x="3599" y="5047"/>
                  </a:lnTo>
                  <a:lnTo>
                    <a:pt x="5091" y="3862"/>
                  </a:lnTo>
                  <a:lnTo>
                    <a:pt x="6934" y="2019"/>
                  </a:lnTo>
                  <a:lnTo>
                    <a:pt x="8382" y="264"/>
                  </a:lnTo>
                  <a:lnTo>
                    <a:pt x="8426" y="220"/>
                  </a:lnTo>
                  <a:lnTo>
                    <a:pt x="8426" y="132"/>
                  </a:lnTo>
                  <a:lnTo>
                    <a:pt x="8426" y="88"/>
                  </a:lnTo>
                  <a:lnTo>
                    <a:pt x="8382"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 name="Google Shape;778;p7"/>
            <p:cNvSpPr/>
            <p:nvPr/>
          </p:nvSpPr>
          <p:spPr>
            <a:xfrm>
              <a:off x="5303025" y="2516875"/>
              <a:ext cx="109725" cy="65825"/>
            </a:xfrm>
            <a:custGeom>
              <a:rect b="b" l="l" r="r" t="t"/>
              <a:pathLst>
                <a:path extrusionOk="0" h="2633" w="4389">
                  <a:moveTo>
                    <a:pt x="4213" y="0"/>
                  </a:moveTo>
                  <a:lnTo>
                    <a:pt x="4169" y="44"/>
                  </a:lnTo>
                  <a:lnTo>
                    <a:pt x="88" y="2282"/>
                  </a:lnTo>
                  <a:lnTo>
                    <a:pt x="44" y="2326"/>
                  </a:lnTo>
                  <a:lnTo>
                    <a:pt x="0" y="2414"/>
                  </a:lnTo>
                  <a:lnTo>
                    <a:pt x="0" y="2457"/>
                  </a:lnTo>
                  <a:lnTo>
                    <a:pt x="0" y="2545"/>
                  </a:lnTo>
                  <a:lnTo>
                    <a:pt x="88" y="2589"/>
                  </a:lnTo>
                  <a:lnTo>
                    <a:pt x="176" y="2633"/>
                  </a:lnTo>
                  <a:lnTo>
                    <a:pt x="264" y="2589"/>
                  </a:lnTo>
                  <a:lnTo>
                    <a:pt x="4301" y="351"/>
                  </a:lnTo>
                  <a:lnTo>
                    <a:pt x="4388" y="307"/>
                  </a:lnTo>
                  <a:lnTo>
                    <a:pt x="4388" y="263"/>
                  </a:lnTo>
                  <a:lnTo>
                    <a:pt x="4388" y="176"/>
                  </a:lnTo>
                  <a:lnTo>
                    <a:pt x="4388" y="132"/>
                  </a:lnTo>
                  <a:lnTo>
                    <a:pt x="4345" y="44"/>
                  </a:lnTo>
                  <a:lnTo>
                    <a:pt x="4301" y="44"/>
                  </a:lnTo>
                  <a:lnTo>
                    <a:pt x="4213"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 name="Google Shape;779;p7"/>
            <p:cNvSpPr/>
            <p:nvPr/>
          </p:nvSpPr>
          <p:spPr>
            <a:xfrm>
              <a:off x="6039125" y="1741275"/>
              <a:ext cx="930275" cy="1504025"/>
            </a:xfrm>
            <a:custGeom>
              <a:rect b="b" l="l" r="r" t="t"/>
              <a:pathLst>
                <a:path extrusionOk="0" h="60161" w="37211">
                  <a:moveTo>
                    <a:pt x="35149" y="1"/>
                  </a:moveTo>
                  <a:lnTo>
                    <a:pt x="35105" y="45"/>
                  </a:lnTo>
                  <a:lnTo>
                    <a:pt x="35017" y="89"/>
                  </a:lnTo>
                  <a:lnTo>
                    <a:pt x="34973" y="132"/>
                  </a:lnTo>
                  <a:lnTo>
                    <a:pt x="34973" y="176"/>
                  </a:lnTo>
                  <a:lnTo>
                    <a:pt x="34973" y="264"/>
                  </a:lnTo>
                  <a:lnTo>
                    <a:pt x="35017" y="308"/>
                  </a:lnTo>
                  <a:lnTo>
                    <a:pt x="36333" y="1756"/>
                  </a:lnTo>
                  <a:lnTo>
                    <a:pt x="36509" y="2195"/>
                  </a:lnTo>
                  <a:lnTo>
                    <a:pt x="36772" y="4433"/>
                  </a:lnTo>
                  <a:lnTo>
                    <a:pt x="36860" y="7329"/>
                  </a:lnTo>
                  <a:lnTo>
                    <a:pt x="36728" y="8557"/>
                  </a:lnTo>
                  <a:lnTo>
                    <a:pt x="35938" y="10400"/>
                  </a:lnTo>
                  <a:lnTo>
                    <a:pt x="34973" y="12770"/>
                  </a:lnTo>
                  <a:lnTo>
                    <a:pt x="33657" y="16588"/>
                  </a:lnTo>
                  <a:lnTo>
                    <a:pt x="32252" y="19133"/>
                  </a:lnTo>
                  <a:lnTo>
                    <a:pt x="30936" y="21590"/>
                  </a:lnTo>
                  <a:lnTo>
                    <a:pt x="29883" y="24091"/>
                  </a:lnTo>
                  <a:lnTo>
                    <a:pt x="27250" y="28742"/>
                  </a:lnTo>
                  <a:lnTo>
                    <a:pt x="27250" y="28830"/>
                  </a:lnTo>
                  <a:lnTo>
                    <a:pt x="27206" y="30585"/>
                  </a:lnTo>
                  <a:lnTo>
                    <a:pt x="27338" y="32253"/>
                  </a:lnTo>
                  <a:lnTo>
                    <a:pt x="28435" y="40239"/>
                  </a:lnTo>
                  <a:lnTo>
                    <a:pt x="28215" y="40590"/>
                  </a:lnTo>
                  <a:lnTo>
                    <a:pt x="27426" y="41204"/>
                  </a:lnTo>
                  <a:lnTo>
                    <a:pt x="25144" y="42565"/>
                  </a:lnTo>
                  <a:lnTo>
                    <a:pt x="22730" y="44232"/>
                  </a:lnTo>
                  <a:lnTo>
                    <a:pt x="20054" y="45856"/>
                  </a:lnTo>
                  <a:lnTo>
                    <a:pt x="20054" y="45900"/>
                  </a:lnTo>
                  <a:lnTo>
                    <a:pt x="16499" y="48708"/>
                  </a:lnTo>
                  <a:lnTo>
                    <a:pt x="14569" y="49761"/>
                  </a:lnTo>
                  <a:lnTo>
                    <a:pt x="14569" y="49805"/>
                  </a:lnTo>
                  <a:lnTo>
                    <a:pt x="12418" y="51867"/>
                  </a:lnTo>
                  <a:lnTo>
                    <a:pt x="11409" y="52569"/>
                  </a:lnTo>
                  <a:lnTo>
                    <a:pt x="8118" y="54281"/>
                  </a:lnTo>
                  <a:lnTo>
                    <a:pt x="6626" y="54939"/>
                  </a:lnTo>
                  <a:lnTo>
                    <a:pt x="6626" y="54983"/>
                  </a:lnTo>
                  <a:lnTo>
                    <a:pt x="5134" y="56036"/>
                  </a:lnTo>
                  <a:lnTo>
                    <a:pt x="3160" y="57484"/>
                  </a:lnTo>
                  <a:lnTo>
                    <a:pt x="88" y="59854"/>
                  </a:lnTo>
                  <a:lnTo>
                    <a:pt x="0" y="59897"/>
                  </a:lnTo>
                  <a:lnTo>
                    <a:pt x="0" y="59941"/>
                  </a:lnTo>
                  <a:lnTo>
                    <a:pt x="0" y="60029"/>
                  </a:lnTo>
                  <a:lnTo>
                    <a:pt x="44" y="60073"/>
                  </a:lnTo>
                  <a:lnTo>
                    <a:pt x="88" y="60117"/>
                  </a:lnTo>
                  <a:lnTo>
                    <a:pt x="176" y="60161"/>
                  </a:lnTo>
                  <a:lnTo>
                    <a:pt x="264" y="60117"/>
                  </a:lnTo>
                  <a:lnTo>
                    <a:pt x="3335" y="57791"/>
                  </a:lnTo>
                  <a:lnTo>
                    <a:pt x="5354" y="56299"/>
                  </a:lnTo>
                  <a:lnTo>
                    <a:pt x="6802" y="55246"/>
                  </a:lnTo>
                  <a:lnTo>
                    <a:pt x="8250" y="54588"/>
                  </a:lnTo>
                  <a:lnTo>
                    <a:pt x="11585" y="52877"/>
                  </a:lnTo>
                  <a:lnTo>
                    <a:pt x="11585" y="52833"/>
                  </a:lnTo>
                  <a:lnTo>
                    <a:pt x="12638" y="52174"/>
                  </a:lnTo>
                  <a:lnTo>
                    <a:pt x="12638" y="52131"/>
                  </a:lnTo>
                  <a:lnTo>
                    <a:pt x="14788" y="50068"/>
                  </a:lnTo>
                  <a:lnTo>
                    <a:pt x="16675" y="48971"/>
                  </a:lnTo>
                  <a:lnTo>
                    <a:pt x="16719" y="48971"/>
                  </a:lnTo>
                  <a:lnTo>
                    <a:pt x="20229" y="46163"/>
                  </a:lnTo>
                  <a:lnTo>
                    <a:pt x="22906" y="44539"/>
                  </a:lnTo>
                  <a:lnTo>
                    <a:pt x="25319" y="42872"/>
                  </a:lnTo>
                  <a:lnTo>
                    <a:pt x="27645" y="41512"/>
                  </a:lnTo>
                  <a:lnTo>
                    <a:pt x="27645" y="41468"/>
                  </a:lnTo>
                  <a:lnTo>
                    <a:pt x="28435" y="40853"/>
                  </a:lnTo>
                  <a:lnTo>
                    <a:pt x="28479" y="40809"/>
                  </a:lnTo>
                  <a:lnTo>
                    <a:pt x="28786" y="40415"/>
                  </a:lnTo>
                  <a:lnTo>
                    <a:pt x="28786" y="40283"/>
                  </a:lnTo>
                  <a:lnTo>
                    <a:pt x="27689" y="32209"/>
                  </a:lnTo>
                  <a:lnTo>
                    <a:pt x="27557" y="30585"/>
                  </a:lnTo>
                  <a:lnTo>
                    <a:pt x="27601" y="28874"/>
                  </a:lnTo>
                  <a:lnTo>
                    <a:pt x="30190" y="24223"/>
                  </a:lnTo>
                  <a:lnTo>
                    <a:pt x="31243" y="21722"/>
                  </a:lnTo>
                  <a:lnTo>
                    <a:pt x="32560" y="19308"/>
                  </a:lnTo>
                  <a:lnTo>
                    <a:pt x="33964" y="16763"/>
                  </a:lnTo>
                  <a:lnTo>
                    <a:pt x="33964" y="16719"/>
                  </a:lnTo>
                  <a:lnTo>
                    <a:pt x="35280" y="12902"/>
                  </a:lnTo>
                  <a:lnTo>
                    <a:pt x="36246" y="10532"/>
                  </a:lnTo>
                  <a:lnTo>
                    <a:pt x="37079" y="8645"/>
                  </a:lnTo>
                  <a:lnTo>
                    <a:pt x="37079" y="8601"/>
                  </a:lnTo>
                  <a:lnTo>
                    <a:pt x="37211" y="7373"/>
                  </a:lnTo>
                  <a:lnTo>
                    <a:pt x="37123" y="4389"/>
                  </a:lnTo>
                  <a:lnTo>
                    <a:pt x="36860" y="2107"/>
                  </a:lnTo>
                  <a:lnTo>
                    <a:pt x="36860" y="2063"/>
                  </a:lnTo>
                  <a:lnTo>
                    <a:pt x="36640" y="1580"/>
                  </a:lnTo>
                  <a:lnTo>
                    <a:pt x="36597" y="1537"/>
                  </a:lnTo>
                  <a:lnTo>
                    <a:pt x="35280" y="89"/>
                  </a:lnTo>
                  <a:lnTo>
                    <a:pt x="35236" y="45"/>
                  </a:lnTo>
                  <a:lnTo>
                    <a:pt x="35149"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 name="Google Shape;780;p7"/>
            <p:cNvSpPr/>
            <p:nvPr/>
          </p:nvSpPr>
          <p:spPr>
            <a:xfrm>
              <a:off x="6067650" y="1763225"/>
              <a:ext cx="930275" cy="1507300"/>
            </a:xfrm>
            <a:custGeom>
              <a:rect b="b" l="l" r="r" t="t"/>
              <a:pathLst>
                <a:path extrusionOk="0" h="60292" w="37211">
                  <a:moveTo>
                    <a:pt x="35982" y="0"/>
                  </a:moveTo>
                  <a:lnTo>
                    <a:pt x="35938" y="44"/>
                  </a:lnTo>
                  <a:lnTo>
                    <a:pt x="35851" y="88"/>
                  </a:lnTo>
                  <a:lnTo>
                    <a:pt x="35807" y="132"/>
                  </a:lnTo>
                  <a:lnTo>
                    <a:pt x="35807" y="176"/>
                  </a:lnTo>
                  <a:lnTo>
                    <a:pt x="35851" y="264"/>
                  </a:lnTo>
                  <a:lnTo>
                    <a:pt x="35894" y="308"/>
                  </a:lnTo>
                  <a:lnTo>
                    <a:pt x="36772" y="1141"/>
                  </a:lnTo>
                  <a:lnTo>
                    <a:pt x="36772" y="2370"/>
                  </a:lnTo>
                  <a:lnTo>
                    <a:pt x="36860" y="5310"/>
                  </a:lnTo>
                  <a:lnTo>
                    <a:pt x="36860" y="7241"/>
                  </a:lnTo>
                  <a:lnTo>
                    <a:pt x="36860" y="7943"/>
                  </a:lnTo>
                  <a:lnTo>
                    <a:pt x="36772" y="8557"/>
                  </a:lnTo>
                  <a:lnTo>
                    <a:pt x="36597" y="9127"/>
                  </a:lnTo>
                  <a:lnTo>
                    <a:pt x="36377" y="9786"/>
                  </a:lnTo>
                  <a:lnTo>
                    <a:pt x="35587" y="11629"/>
                  </a:lnTo>
                  <a:lnTo>
                    <a:pt x="34578" y="13823"/>
                  </a:lnTo>
                  <a:lnTo>
                    <a:pt x="33481" y="16631"/>
                  </a:lnTo>
                  <a:lnTo>
                    <a:pt x="32033" y="19001"/>
                  </a:lnTo>
                  <a:lnTo>
                    <a:pt x="30717" y="21414"/>
                  </a:lnTo>
                  <a:lnTo>
                    <a:pt x="29927" y="23652"/>
                  </a:lnTo>
                  <a:lnTo>
                    <a:pt x="29927" y="23740"/>
                  </a:lnTo>
                  <a:lnTo>
                    <a:pt x="30190" y="24924"/>
                  </a:lnTo>
                  <a:lnTo>
                    <a:pt x="30409" y="29532"/>
                  </a:lnTo>
                  <a:lnTo>
                    <a:pt x="30453" y="32472"/>
                  </a:lnTo>
                  <a:lnTo>
                    <a:pt x="30453" y="35587"/>
                  </a:lnTo>
                  <a:lnTo>
                    <a:pt x="30409" y="40195"/>
                  </a:lnTo>
                  <a:lnTo>
                    <a:pt x="30234" y="40370"/>
                  </a:lnTo>
                  <a:lnTo>
                    <a:pt x="29225" y="40941"/>
                  </a:lnTo>
                  <a:lnTo>
                    <a:pt x="29181" y="40985"/>
                  </a:lnTo>
                  <a:lnTo>
                    <a:pt x="28171" y="41950"/>
                  </a:lnTo>
                  <a:lnTo>
                    <a:pt x="26153" y="43047"/>
                  </a:lnTo>
                  <a:lnTo>
                    <a:pt x="23257" y="44627"/>
                  </a:lnTo>
                  <a:lnTo>
                    <a:pt x="20843" y="46206"/>
                  </a:lnTo>
                  <a:lnTo>
                    <a:pt x="18825" y="47391"/>
                  </a:lnTo>
                  <a:lnTo>
                    <a:pt x="18825" y="47435"/>
                  </a:lnTo>
                  <a:lnTo>
                    <a:pt x="16017" y="49585"/>
                  </a:lnTo>
                  <a:lnTo>
                    <a:pt x="13910" y="50594"/>
                  </a:lnTo>
                  <a:lnTo>
                    <a:pt x="13866" y="50638"/>
                  </a:lnTo>
                  <a:lnTo>
                    <a:pt x="12023" y="52262"/>
                  </a:lnTo>
                  <a:lnTo>
                    <a:pt x="11014" y="52920"/>
                  </a:lnTo>
                  <a:lnTo>
                    <a:pt x="7328" y="54895"/>
                  </a:lnTo>
                  <a:lnTo>
                    <a:pt x="5880" y="55641"/>
                  </a:lnTo>
                  <a:lnTo>
                    <a:pt x="4213" y="56869"/>
                  </a:lnTo>
                  <a:lnTo>
                    <a:pt x="2150" y="58361"/>
                  </a:lnTo>
                  <a:lnTo>
                    <a:pt x="88" y="59985"/>
                  </a:lnTo>
                  <a:lnTo>
                    <a:pt x="44" y="60029"/>
                  </a:lnTo>
                  <a:lnTo>
                    <a:pt x="0" y="60116"/>
                  </a:lnTo>
                  <a:lnTo>
                    <a:pt x="0" y="60160"/>
                  </a:lnTo>
                  <a:lnTo>
                    <a:pt x="44" y="60248"/>
                  </a:lnTo>
                  <a:lnTo>
                    <a:pt x="132" y="60292"/>
                  </a:lnTo>
                  <a:lnTo>
                    <a:pt x="176" y="60292"/>
                  </a:lnTo>
                  <a:lnTo>
                    <a:pt x="307" y="60248"/>
                  </a:lnTo>
                  <a:lnTo>
                    <a:pt x="2370" y="58668"/>
                  </a:lnTo>
                  <a:lnTo>
                    <a:pt x="4388" y="57176"/>
                  </a:lnTo>
                  <a:lnTo>
                    <a:pt x="6056" y="55904"/>
                  </a:lnTo>
                  <a:lnTo>
                    <a:pt x="7504" y="55202"/>
                  </a:lnTo>
                  <a:lnTo>
                    <a:pt x="11190" y="53227"/>
                  </a:lnTo>
                  <a:lnTo>
                    <a:pt x="12243" y="52525"/>
                  </a:lnTo>
                  <a:lnTo>
                    <a:pt x="14086" y="50902"/>
                  </a:lnTo>
                  <a:lnTo>
                    <a:pt x="16192" y="49892"/>
                  </a:lnTo>
                  <a:lnTo>
                    <a:pt x="16192" y="49848"/>
                  </a:lnTo>
                  <a:lnTo>
                    <a:pt x="19044" y="47698"/>
                  </a:lnTo>
                  <a:lnTo>
                    <a:pt x="21019" y="46514"/>
                  </a:lnTo>
                  <a:lnTo>
                    <a:pt x="23432" y="44934"/>
                  </a:lnTo>
                  <a:lnTo>
                    <a:pt x="26328" y="43354"/>
                  </a:lnTo>
                  <a:lnTo>
                    <a:pt x="28347" y="42213"/>
                  </a:lnTo>
                  <a:lnTo>
                    <a:pt x="28391" y="42213"/>
                  </a:lnTo>
                  <a:lnTo>
                    <a:pt x="29400" y="41248"/>
                  </a:lnTo>
                  <a:lnTo>
                    <a:pt x="30453" y="40677"/>
                  </a:lnTo>
                  <a:lnTo>
                    <a:pt x="30497" y="40634"/>
                  </a:lnTo>
                  <a:lnTo>
                    <a:pt x="30717" y="40370"/>
                  </a:lnTo>
                  <a:lnTo>
                    <a:pt x="30760" y="40239"/>
                  </a:lnTo>
                  <a:lnTo>
                    <a:pt x="30804" y="35587"/>
                  </a:lnTo>
                  <a:lnTo>
                    <a:pt x="30804" y="32472"/>
                  </a:lnTo>
                  <a:lnTo>
                    <a:pt x="30760" y="29488"/>
                  </a:lnTo>
                  <a:lnTo>
                    <a:pt x="30541" y="24881"/>
                  </a:lnTo>
                  <a:lnTo>
                    <a:pt x="30541" y="24837"/>
                  </a:lnTo>
                  <a:lnTo>
                    <a:pt x="30278" y="23740"/>
                  </a:lnTo>
                  <a:lnTo>
                    <a:pt x="31024" y="21546"/>
                  </a:lnTo>
                  <a:lnTo>
                    <a:pt x="32340" y="19176"/>
                  </a:lnTo>
                  <a:lnTo>
                    <a:pt x="33788" y="16807"/>
                  </a:lnTo>
                  <a:lnTo>
                    <a:pt x="33788" y="16763"/>
                  </a:lnTo>
                  <a:lnTo>
                    <a:pt x="34929" y="13954"/>
                  </a:lnTo>
                  <a:lnTo>
                    <a:pt x="35894" y="11760"/>
                  </a:lnTo>
                  <a:lnTo>
                    <a:pt x="36684" y="9917"/>
                  </a:lnTo>
                  <a:lnTo>
                    <a:pt x="36948" y="9215"/>
                  </a:lnTo>
                  <a:lnTo>
                    <a:pt x="37123" y="8601"/>
                  </a:lnTo>
                  <a:lnTo>
                    <a:pt x="37211" y="7987"/>
                  </a:lnTo>
                  <a:lnTo>
                    <a:pt x="37211" y="7285"/>
                  </a:lnTo>
                  <a:lnTo>
                    <a:pt x="37211" y="5310"/>
                  </a:lnTo>
                  <a:lnTo>
                    <a:pt x="37123" y="2370"/>
                  </a:lnTo>
                  <a:lnTo>
                    <a:pt x="37123" y="1097"/>
                  </a:lnTo>
                  <a:lnTo>
                    <a:pt x="37123" y="1010"/>
                  </a:lnTo>
                  <a:lnTo>
                    <a:pt x="37079" y="966"/>
                  </a:lnTo>
                  <a:lnTo>
                    <a:pt x="36114" y="44"/>
                  </a:lnTo>
                  <a:lnTo>
                    <a:pt x="36070" y="44"/>
                  </a:lnTo>
                  <a:lnTo>
                    <a:pt x="35982"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 name="Google Shape;781;p7"/>
            <p:cNvSpPr/>
            <p:nvPr/>
          </p:nvSpPr>
          <p:spPr>
            <a:xfrm>
              <a:off x="7317150" y="4387275"/>
              <a:ext cx="64725" cy="41700"/>
            </a:xfrm>
            <a:custGeom>
              <a:rect b="b" l="l" r="r" t="t"/>
              <a:pathLst>
                <a:path extrusionOk="0" h="1668" w="2589">
                  <a:moveTo>
                    <a:pt x="132" y="0"/>
                  </a:moveTo>
                  <a:lnTo>
                    <a:pt x="88" y="44"/>
                  </a:lnTo>
                  <a:lnTo>
                    <a:pt x="44" y="88"/>
                  </a:lnTo>
                  <a:lnTo>
                    <a:pt x="0" y="176"/>
                  </a:lnTo>
                  <a:lnTo>
                    <a:pt x="0" y="220"/>
                  </a:lnTo>
                  <a:lnTo>
                    <a:pt x="44" y="307"/>
                  </a:lnTo>
                  <a:lnTo>
                    <a:pt x="88" y="351"/>
                  </a:lnTo>
                  <a:lnTo>
                    <a:pt x="2326" y="1624"/>
                  </a:lnTo>
                  <a:lnTo>
                    <a:pt x="2413" y="1668"/>
                  </a:lnTo>
                  <a:lnTo>
                    <a:pt x="2501" y="1624"/>
                  </a:lnTo>
                  <a:lnTo>
                    <a:pt x="2589" y="1580"/>
                  </a:lnTo>
                  <a:lnTo>
                    <a:pt x="2589" y="1492"/>
                  </a:lnTo>
                  <a:lnTo>
                    <a:pt x="2589" y="1448"/>
                  </a:lnTo>
                  <a:lnTo>
                    <a:pt x="2545" y="1360"/>
                  </a:lnTo>
                  <a:lnTo>
                    <a:pt x="2501" y="1317"/>
                  </a:lnTo>
                  <a:lnTo>
                    <a:pt x="263" y="44"/>
                  </a:lnTo>
                  <a:lnTo>
                    <a:pt x="219"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 name="Google Shape;782;p7"/>
            <p:cNvSpPr/>
            <p:nvPr/>
          </p:nvSpPr>
          <p:spPr>
            <a:xfrm>
              <a:off x="7284225" y="4357650"/>
              <a:ext cx="41725" cy="38425"/>
            </a:xfrm>
            <a:custGeom>
              <a:rect b="b" l="l" r="r" t="t"/>
              <a:pathLst>
                <a:path extrusionOk="0" h="1537" w="1669">
                  <a:moveTo>
                    <a:pt x="88" y="0"/>
                  </a:moveTo>
                  <a:lnTo>
                    <a:pt x="45" y="88"/>
                  </a:lnTo>
                  <a:lnTo>
                    <a:pt x="1" y="132"/>
                  </a:lnTo>
                  <a:lnTo>
                    <a:pt x="1" y="176"/>
                  </a:lnTo>
                  <a:lnTo>
                    <a:pt x="45" y="264"/>
                  </a:lnTo>
                  <a:lnTo>
                    <a:pt x="483" y="966"/>
                  </a:lnTo>
                  <a:lnTo>
                    <a:pt x="571" y="1010"/>
                  </a:lnTo>
                  <a:lnTo>
                    <a:pt x="1405" y="1536"/>
                  </a:lnTo>
                  <a:lnTo>
                    <a:pt x="1580" y="1536"/>
                  </a:lnTo>
                  <a:lnTo>
                    <a:pt x="1668" y="1448"/>
                  </a:lnTo>
                  <a:lnTo>
                    <a:pt x="1668" y="1405"/>
                  </a:lnTo>
                  <a:lnTo>
                    <a:pt x="1668" y="1317"/>
                  </a:lnTo>
                  <a:lnTo>
                    <a:pt x="1624" y="1273"/>
                  </a:lnTo>
                  <a:lnTo>
                    <a:pt x="1580" y="1229"/>
                  </a:lnTo>
                  <a:lnTo>
                    <a:pt x="790" y="746"/>
                  </a:lnTo>
                  <a:lnTo>
                    <a:pt x="308" y="88"/>
                  </a:lnTo>
                  <a:lnTo>
                    <a:pt x="264"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 name="Google Shape;783;p7"/>
            <p:cNvSpPr/>
            <p:nvPr/>
          </p:nvSpPr>
          <p:spPr>
            <a:xfrm>
              <a:off x="7108700" y="4199675"/>
              <a:ext cx="231500" cy="292925"/>
            </a:xfrm>
            <a:custGeom>
              <a:rect b="b" l="l" r="r" t="t"/>
              <a:pathLst>
                <a:path extrusionOk="0" h="11717" w="9260">
                  <a:moveTo>
                    <a:pt x="89" y="1"/>
                  </a:moveTo>
                  <a:lnTo>
                    <a:pt x="45" y="44"/>
                  </a:lnTo>
                  <a:lnTo>
                    <a:pt x="1" y="88"/>
                  </a:lnTo>
                  <a:lnTo>
                    <a:pt x="1" y="176"/>
                  </a:lnTo>
                  <a:lnTo>
                    <a:pt x="1" y="220"/>
                  </a:lnTo>
                  <a:lnTo>
                    <a:pt x="1624" y="3643"/>
                  </a:lnTo>
                  <a:lnTo>
                    <a:pt x="2985" y="6407"/>
                  </a:lnTo>
                  <a:lnTo>
                    <a:pt x="3774" y="8513"/>
                  </a:lnTo>
                  <a:lnTo>
                    <a:pt x="4213" y="9347"/>
                  </a:lnTo>
                  <a:lnTo>
                    <a:pt x="4301" y="9435"/>
                  </a:lnTo>
                  <a:lnTo>
                    <a:pt x="7373" y="10883"/>
                  </a:lnTo>
                  <a:lnTo>
                    <a:pt x="8996" y="11673"/>
                  </a:lnTo>
                  <a:lnTo>
                    <a:pt x="9084" y="11717"/>
                  </a:lnTo>
                  <a:lnTo>
                    <a:pt x="9172" y="11673"/>
                  </a:lnTo>
                  <a:lnTo>
                    <a:pt x="9260" y="11629"/>
                  </a:lnTo>
                  <a:lnTo>
                    <a:pt x="9260" y="11541"/>
                  </a:lnTo>
                  <a:lnTo>
                    <a:pt x="9260" y="11497"/>
                  </a:lnTo>
                  <a:lnTo>
                    <a:pt x="9216" y="11409"/>
                  </a:lnTo>
                  <a:lnTo>
                    <a:pt x="9172" y="11366"/>
                  </a:lnTo>
                  <a:lnTo>
                    <a:pt x="7548" y="10576"/>
                  </a:lnTo>
                  <a:lnTo>
                    <a:pt x="4520" y="9128"/>
                  </a:lnTo>
                  <a:lnTo>
                    <a:pt x="4082" y="8338"/>
                  </a:lnTo>
                  <a:lnTo>
                    <a:pt x="3336" y="6275"/>
                  </a:lnTo>
                  <a:lnTo>
                    <a:pt x="3292" y="6275"/>
                  </a:lnTo>
                  <a:lnTo>
                    <a:pt x="1932" y="3511"/>
                  </a:lnTo>
                  <a:lnTo>
                    <a:pt x="308" y="88"/>
                  </a:lnTo>
                  <a:lnTo>
                    <a:pt x="264" y="44"/>
                  </a:lnTo>
                  <a:lnTo>
                    <a:pt x="220"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 name="Google Shape;784;p7"/>
            <p:cNvSpPr/>
            <p:nvPr/>
          </p:nvSpPr>
          <p:spPr>
            <a:xfrm>
              <a:off x="6978150" y="4100950"/>
              <a:ext cx="378500" cy="413600"/>
            </a:xfrm>
            <a:custGeom>
              <a:rect b="b" l="l" r="r" t="t"/>
              <a:pathLst>
                <a:path extrusionOk="0" h="16544" w="15140">
                  <a:moveTo>
                    <a:pt x="922" y="0"/>
                  </a:moveTo>
                  <a:lnTo>
                    <a:pt x="835" y="44"/>
                  </a:lnTo>
                  <a:lnTo>
                    <a:pt x="835" y="132"/>
                  </a:lnTo>
                  <a:lnTo>
                    <a:pt x="220" y="2326"/>
                  </a:lnTo>
                  <a:lnTo>
                    <a:pt x="1" y="3204"/>
                  </a:lnTo>
                  <a:lnTo>
                    <a:pt x="1" y="3335"/>
                  </a:lnTo>
                  <a:lnTo>
                    <a:pt x="791" y="5178"/>
                  </a:lnTo>
                  <a:lnTo>
                    <a:pt x="2283" y="7987"/>
                  </a:lnTo>
                  <a:lnTo>
                    <a:pt x="4257" y="11278"/>
                  </a:lnTo>
                  <a:lnTo>
                    <a:pt x="5223" y="12550"/>
                  </a:lnTo>
                  <a:lnTo>
                    <a:pt x="5223" y="12594"/>
                  </a:lnTo>
                  <a:lnTo>
                    <a:pt x="6056" y="13428"/>
                  </a:lnTo>
                  <a:lnTo>
                    <a:pt x="6100" y="13428"/>
                  </a:lnTo>
                  <a:lnTo>
                    <a:pt x="8733" y="14788"/>
                  </a:lnTo>
                  <a:lnTo>
                    <a:pt x="8777" y="14788"/>
                  </a:lnTo>
                  <a:lnTo>
                    <a:pt x="11542" y="15666"/>
                  </a:lnTo>
                  <a:lnTo>
                    <a:pt x="13779" y="16499"/>
                  </a:lnTo>
                  <a:lnTo>
                    <a:pt x="13823" y="16543"/>
                  </a:lnTo>
                  <a:lnTo>
                    <a:pt x="13867" y="16543"/>
                  </a:lnTo>
                  <a:lnTo>
                    <a:pt x="14964" y="16455"/>
                  </a:lnTo>
                  <a:lnTo>
                    <a:pt x="15052" y="16455"/>
                  </a:lnTo>
                  <a:lnTo>
                    <a:pt x="15096" y="16412"/>
                  </a:lnTo>
                  <a:lnTo>
                    <a:pt x="15140" y="16324"/>
                  </a:lnTo>
                  <a:lnTo>
                    <a:pt x="15140" y="16280"/>
                  </a:lnTo>
                  <a:lnTo>
                    <a:pt x="15096" y="16192"/>
                  </a:lnTo>
                  <a:lnTo>
                    <a:pt x="15052" y="16148"/>
                  </a:lnTo>
                  <a:lnTo>
                    <a:pt x="15008" y="16104"/>
                  </a:lnTo>
                  <a:lnTo>
                    <a:pt x="14964" y="16104"/>
                  </a:lnTo>
                  <a:lnTo>
                    <a:pt x="13867" y="16192"/>
                  </a:lnTo>
                  <a:lnTo>
                    <a:pt x="11673" y="15315"/>
                  </a:lnTo>
                  <a:lnTo>
                    <a:pt x="8909" y="14437"/>
                  </a:lnTo>
                  <a:lnTo>
                    <a:pt x="6276" y="13121"/>
                  </a:lnTo>
                  <a:lnTo>
                    <a:pt x="5486" y="12331"/>
                  </a:lnTo>
                  <a:lnTo>
                    <a:pt x="4521" y="11102"/>
                  </a:lnTo>
                  <a:lnTo>
                    <a:pt x="2590" y="7811"/>
                  </a:lnTo>
                  <a:lnTo>
                    <a:pt x="1098" y="5047"/>
                  </a:lnTo>
                  <a:lnTo>
                    <a:pt x="352" y="3247"/>
                  </a:lnTo>
                  <a:lnTo>
                    <a:pt x="571" y="2414"/>
                  </a:lnTo>
                  <a:lnTo>
                    <a:pt x="1142" y="220"/>
                  </a:lnTo>
                  <a:lnTo>
                    <a:pt x="1186" y="132"/>
                  </a:lnTo>
                  <a:lnTo>
                    <a:pt x="1142" y="88"/>
                  </a:lnTo>
                  <a:lnTo>
                    <a:pt x="1098"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 name="Google Shape;785;p7"/>
            <p:cNvSpPr/>
            <p:nvPr/>
          </p:nvSpPr>
          <p:spPr>
            <a:xfrm>
              <a:off x="6866275" y="4041700"/>
              <a:ext cx="453075" cy="489300"/>
            </a:xfrm>
            <a:custGeom>
              <a:rect b="b" l="l" r="r" t="t"/>
              <a:pathLst>
                <a:path extrusionOk="0" h="19572" w="18123">
                  <a:moveTo>
                    <a:pt x="2765" y="1"/>
                  </a:moveTo>
                  <a:lnTo>
                    <a:pt x="2721" y="89"/>
                  </a:lnTo>
                  <a:lnTo>
                    <a:pt x="966" y="2546"/>
                  </a:lnTo>
                  <a:lnTo>
                    <a:pt x="966" y="2590"/>
                  </a:lnTo>
                  <a:lnTo>
                    <a:pt x="176" y="4740"/>
                  </a:lnTo>
                  <a:lnTo>
                    <a:pt x="0" y="5442"/>
                  </a:lnTo>
                  <a:lnTo>
                    <a:pt x="0" y="5486"/>
                  </a:lnTo>
                  <a:lnTo>
                    <a:pt x="0" y="7153"/>
                  </a:lnTo>
                  <a:lnTo>
                    <a:pt x="44" y="7285"/>
                  </a:lnTo>
                  <a:lnTo>
                    <a:pt x="263" y="7504"/>
                  </a:lnTo>
                  <a:lnTo>
                    <a:pt x="307" y="7548"/>
                  </a:lnTo>
                  <a:lnTo>
                    <a:pt x="351" y="7592"/>
                  </a:lnTo>
                  <a:lnTo>
                    <a:pt x="1931" y="7680"/>
                  </a:lnTo>
                  <a:lnTo>
                    <a:pt x="3028" y="9260"/>
                  </a:lnTo>
                  <a:lnTo>
                    <a:pt x="4476" y="11849"/>
                  </a:lnTo>
                  <a:lnTo>
                    <a:pt x="5749" y="14569"/>
                  </a:lnTo>
                  <a:lnTo>
                    <a:pt x="6407" y="15622"/>
                  </a:lnTo>
                  <a:lnTo>
                    <a:pt x="6451" y="15666"/>
                  </a:lnTo>
                  <a:lnTo>
                    <a:pt x="7153" y="16280"/>
                  </a:lnTo>
                  <a:lnTo>
                    <a:pt x="7197" y="16280"/>
                  </a:lnTo>
                  <a:lnTo>
                    <a:pt x="7855" y="16588"/>
                  </a:lnTo>
                  <a:lnTo>
                    <a:pt x="8381" y="16675"/>
                  </a:lnTo>
                  <a:lnTo>
                    <a:pt x="12331" y="18036"/>
                  </a:lnTo>
                  <a:lnTo>
                    <a:pt x="14744" y="18738"/>
                  </a:lnTo>
                  <a:lnTo>
                    <a:pt x="17465" y="19571"/>
                  </a:lnTo>
                  <a:lnTo>
                    <a:pt x="17552" y="19571"/>
                  </a:lnTo>
                  <a:lnTo>
                    <a:pt x="17991" y="19484"/>
                  </a:lnTo>
                  <a:lnTo>
                    <a:pt x="18035" y="19484"/>
                  </a:lnTo>
                  <a:lnTo>
                    <a:pt x="18123" y="19440"/>
                  </a:lnTo>
                  <a:lnTo>
                    <a:pt x="18123" y="19352"/>
                  </a:lnTo>
                  <a:lnTo>
                    <a:pt x="18123" y="19308"/>
                  </a:lnTo>
                  <a:lnTo>
                    <a:pt x="18123" y="19220"/>
                  </a:lnTo>
                  <a:lnTo>
                    <a:pt x="18035" y="19177"/>
                  </a:lnTo>
                  <a:lnTo>
                    <a:pt x="17991" y="19133"/>
                  </a:lnTo>
                  <a:lnTo>
                    <a:pt x="17903" y="19133"/>
                  </a:lnTo>
                  <a:lnTo>
                    <a:pt x="17508" y="19220"/>
                  </a:lnTo>
                  <a:lnTo>
                    <a:pt x="14876" y="18431"/>
                  </a:lnTo>
                  <a:lnTo>
                    <a:pt x="12418" y="17685"/>
                  </a:lnTo>
                  <a:lnTo>
                    <a:pt x="8469" y="16324"/>
                  </a:lnTo>
                  <a:lnTo>
                    <a:pt x="7943" y="16237"/>
                  </a:lnTo>
                  <a:lnTo>
                    <a:pt x="7328" y="15973"/>
                  </a:lnTo>
                  <a:lnTo>
                    <a:pt x="6714" y="15403"/>
                  </a:lnTo>
                  <a:lnTo>
                    <a:pt x="6056" y="14394"/>
                  </a:lnTo>
                  <a:lnTo>
                    <a:pt x="4783" y="11673"/>
                  </a:lnTo>
                  <a:lnTo>
                    <a:pt x="3335" y="9084"/>
                  </a:lnTo>
                  <a:lnTo>
                    <a:pt x="3335" y="9040"/>
                  </a:lnTo>
                  <a:lnTo>
                    <a:pt x="2150" y="7373"/>
                  </a:lnTo>
                  <a:lnTo>
                    <a:pt x="2106" y="7329"/>
                  </a:lnTo>
                  <a:lnTo>
                    <a:pt x="2019" y="7329"/>
                  </a:lnTo>
                  <a:lnTo>
                    <a:pt x="483" y="7241"/>
                  </a:lnTo>
                  <a:lnTo>
                    <a:pt x="351" y="7109"/>
                  </a:lnTo>
                  <a:lnTo>
                    <a:pt x="351" y="5486"/>
                  </a:lnTo>
                  <a:lnTo>
                    <a:pt x="527" y="4872"/>
                  </a:lnTo>
                  <a:lnTo>
                    <a:pt x="1273" y="2721"/>
                  </a:lnTo>
                  <a:lnTo>
                    <a:pt x="2984" y="264"/>
                  </a:lnTo>
                  <a:lnTo>
                    <a:pt x="3028" y="220"/>
                  </a:lnTo>
                  <a:lnTo>
                    <a:pt x="3028" y="132"/>
                  </a:lnTo>
                  <a:lnTo>
                    <a:pt x="3028" y="89"/>
                  </a:lnTo>
                  <a:lnTo>
                    <a:pt x="2940" y="45"/>
                  </a:lnTo>
                  <a:lnTo>
                    <a:pt x="2896"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 name="Google Shape;786;p7"/>
            <p:cNvSpPr/>
            <p:nvPr/>
          </p:nvSpPr>
          <p:spPr>
            <a:xfrm>
              <a:off x="6816900" y="4007700"/>
              <a:ext cx="515625" cy="541950"/>
            </a:xfrm>
            <a:custGeom>
              <a:rect b="b" l="l" r="r" t="t"/>
              <a:pathLst>
                <a:path extrusionOk="0" h="21678" w="20625">
                  <a:moveTo>
                    <a:pt x="3379" y="1"/>
                  </a:moveTo>
                  <a:lnTo>
                    <a:pt x="3292" y="44"/>
                  </a:lnTo>
                  <a:lnTo>
                    <a:pt x="3248" y="44"/>
                  </a:lnTo>
                  <a:lnTo>
                    <a:pt x="3204" y="132"/>
                  </a:lnTo>
                  <a:lnTo>
                    <a:pt x="1624" y="3248"/>
                  </a:lnTo>
                  <a:lnTo>
                    <a:pt x="922" y="4389"/>
                  </a:lnTo>
                  <a:lnTo>
                    <a:pt x="439" y="5573"/>
                  </a:lnTo>
                  <a:lnTo>
                    <a:pt x="132" y="6583"/>
                  </a:lnTo>
                  <a:lnTo>
                    <a:pt x="132" y="6626"/>
                  </a:lnTo>
                  <a:lnTo>
                    <a:pt x="1" y="7987"/>
                  </a:lnTo>
                  <a:lnTo>
                    <a:pt x="1" y="8031"/>
                  </a:lnTo>
                  <a:lnTo>
                    <a:pt x="88" y="9172"/>
                  </a:lnTo>
                  <a:lnTo>
                    <a:pt x="88" y="9259"/>
                  </a:lnTo>
                  <a:lnTo>
                    <a:pt x="352" y="9654"/>
                  </a:lnTo>
                  <a:lnTo>
                    <a:pt x="352" y="9698"/>
                  </a:lnTo>
                  <a:lnTo>
                    <a:pt x="2282" y="11585"/>
                  </a:lnTo>
                  <a:lnTo>
                    <a:pt x="2984" y="12594"/>
                  </a:lnTo>
                  <a:lnTo>
                    <a:pt x="4125" y="16807"/>
                  </a:lnTo>
                  <a:lnTo>
                    <a:pt x="4389" y="17597"/>
                  </a:lnTo>
                  <a:lnTo>
                    <a:pt x="4432" y="17640"/>
                  </a:lnTo>
                  <a:lnTo>
                    <a:pt x="4476" y="17684"/>
                  </a:lnTo>
                  <a:lnTo>
                    <a:pt x="6100" y="18474"/>
                  </a:lnTo>
                  <a:lnTo>
                    <a:pt x="6144" y="18474"/>
                  </a:lnTo>
                  <a:lnTo>
                    <a:pt x="8601" y="18957"/>
                  </a:lnTo>
                  <a:lnTo>
                    <a:pt x="10664" y="19220"/>
                  </a:lnTo>
                  <a:lnTo>
                    <a:pt x="15095" y="20668"/>
                  </a:lnTo>
                  <a:lnTo>
                    <a:pt x="17641" y="21458"/>
                  </a:lnTo>
                  <a:lnTo>
                    <a:pt x="18650" y="21677"/>
                  </a:lnTo>
                  <a:lnTo>
                    <a:pt x="18738" y="21677"/>
                  </a:lnTo>
                  <a:lnTo>
                    <a:pt x="20493" y="21195"/>
                  </a:lnTo>
                  <a:lnTo>
                    <a:pt x="20581" y="21151"/>
                  </a:lnTo>
                  <a:lnTo>
                    <a:pt x="20624" y="21107"/>
                  </a:lnTo>
                  <a:lnTo>
                    <a:pt x="20624" y="21063"/>
                  </a:lnTo>
                  <a:lnTo>
                    <a:pt x="20624" y="20975"/>
                  </a:lnTo>
                  <a:lnTo>
                    <a:pt x="20581" y="20931"/>
                  </a:lnTo>
                  <a:lnTo>
                    <a:pt x="20537" y="20888"/>
                  </a:lnTo>
                  <a:lnTo>
                    <a:pt x="20493" y="20844"/>
                  </a:lnTo>
                  <a:lnTo>
                    <a:pt x="20405" y="20844"/>
                  </a:lnTo>
                  <a:lnTo>
                    <a:pt x="18694" y="21326"/>
                  </a:lnTo>
                  <a:lnTo>
                    <a:pt x="17728" y="21107"/>
                  </a:lnTo>
                  <a:lnTo>
                    <a:pt x="15183" y="20317"/>
                  </a:lnTo>
                  <a:lnTo>
                    <a:pt x="10751" y="18869"/>
                  </a:lnTo>
                  <a:lnTo>
                    <a:pt x="10707" y="18869"/>
                  </a:lnTo>
                  <a:lnTo>
                    <a:pt x="8645" y="18606"/>
                  </a:lnTo>
                  <a:lnTo>
                    <a:pt x="6232" y="18123"/>
                  </a:lnTo>
                  <a:lnTo>
                    <a:pt x="4696" y="17421"/>
                  </a:lnTo>
                  <a:lnTo>
                    <a:pt x="4476" y="16719"/>
                  </a:lnTo>
                  <a:lnTo>
                    <a:pt x="3292" y="12463"/>
                  </a:lnTo>
                  <a:lnTo>
                    <a:pt x="3292" y="12419"/>
                  </a:lnTo>
                  <a:lnTo>
                    <a:pt x="2546" y="11366"/>
                  </a:lnTo>
                  <a:lnTo>
                    <a:pt x="2546" y="11322"/>
                  </a:lnTo>
                  <a:lnTo>
                    <a:pt x="615" y="9479"/>
                  </a:lnTo>
                  <a:lnTo>
                    <a:pt x="439" y="9128"/>
                  </a:lnTo>
                  <a:lnTo>
                    <a:pt x="352" y="8031"/>
                  </a:lnTo>
                  <a:lnTo>
                    <a:pt x="483" y="6670"/>
                  </a:lnTo>
                  <a:lnTo>
                    <a:pt x="747" y="5705"/>
                  </a:lnTo>
                  <a:lnTo>
                    <a:pt x="1229" y="4564"/>
                  </a:lnTo>
                  <a:lnTo>
                    <a:pt x="1931" y="3423"/>
                  </a:lnTo>
                  <a:lnTo>
                    <a:pt x="3511" y="264"/>
                  </a:lnTo>
                  <a:lnTo>
                    <a:pt x="3511" y="220"/>
                  </a:lnTo>
                  <a:lnTo>
                    <a:pt x="3511" y="132"/>
                  </a:lnTo>
                  <a:lnTo>
                    <a:pt x="3467" y="88"/>
                  </a:lnTo>
                  <a:lnTo>
                    <a:pt x="3423" y="44"/>
                  </a:lnTo>
                  <a:lnTo>
                    <a:pt x="3379"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 name="Google Shape;787;p7"/>
            <p:cNvSpPr/>
            <p:nvPr/>
          </p:nvSpPr>
          <p:spPr>
            <a:xfrm>
              <a:off x="7193175" y="3904575"/>
              <a:ext cx="99850" cy="461875"/>
            </a:xfrm>
            <a:custGeom>
              <a:rect b="b" l="l" r="r" t="t"/>
              <a:pathLst>
                <a:path extrusionOk="0" h="18475" w="3994">
                  <a:moveTo>
                    <a:pt x="132" y="1"/>
                  </a:moveTo>
                  <a:lnTo>
                    <a:pt x="88" y="45"/>
                  </a:lnTo>
                  <a:lnTo>
                    <a:pt x="44" y="89"/>
                  </a:lnTo>
                  <a:lnTo>
                    <a:pt x="44" y="176"/>
                  </a:lnTo>
                  <a:lnTo>
                    <a:pt x="1" y="659"/>
                  </a:lnTo>
                  <a:lnTo>
                    <a:pt x="132" y="1932"/>
                  </a:lnTo>
                  <a:lnTo>
                    <a:pt x="176" y="1932"/>
                  </a:lnTo>
                  <a:lnTo>
                    <a:pt x="703" y="3818"/>
                  </a:lnTo>
                  <a:lnTo>
                    <a:pt x="834" y="4871"/>
                  </a:lnTo>
                  <a:lnTo>
                    <a:pt x="220" y="7768"/>
                  </a:lnTo>
                  <a:lnTo>
                    <a:pt x="220" y="7811"/>
                  </a:lnTo>
                  <a:lnTo>
                    <a:pt x="220" y="8689"/>
                  </a:lnTo>
                  <a:lnTo>
                    <a:pt x="395" y="9698"/>
                  </a:lnTo>
                  <a:lnTo>
                    <a:pt x="395" y="9742"/>
                  </a:lnTo>
                  <a:lnTo>
                    <a:pt x="1887" y="13560"/>
                  </a:lnTo>
                  <a:lnTo>
                    <a:pt x="2590" y="16017"/>
                  </a:lnTo>
                  <a:lnTo>
                    <a:pt x="3248" y="17816"/>
                  </a:lnTo>
                  <a:lnTo>
                    <a:pt x="3248" y="17860"/>
                  </a:lnTo>
                  <a:lnTo>
                    <a:pt x="3687" y="18387"/>
                  </a:lnTo>
                  <a:lnTo>
                    <a:pt x="3730" y="18431"/>
                  </a:lnTo>
                  <a:lnTo>
                    <a:pt x="3818" y="18474"/>
                  </a:lnTo>
                  <a:lnTo>
                    <a:pt x="3950" y="18431"/>
                  </a:lnTo>
                  <a:lnTo>
                    <a:pt x="3994" y="18387"/>
                  </a:lnTo>
                  <a:lnTo>
                    <a:pt x="3994" y="18299"/>
                  </a:lnTo>
                  <a:lnTo>
                    <a:pt x="3994" y="18255"/>
                  </a:lnTo>
                  <a:lnTo>
                    <a:pt x="3950" y="18167"/>
                  </a:lnTo>
                  <a:lnTo>
                    <a:pt x="3555" y="17685"/>
                  </a:lnTo>
                  <a:lnTo>
                    <a:pt x="2897" y="15885"/>
                  </a:lnTo>
                  <a:lnTo>
                    <a:pt x="2238" y="13472"/>
                  </a:lnTo>
                  <a:lnTo>
                    <a:pt x="747" y="9611"/>
                  </a:lnTo>
                  <a:lnTo>
                    <a:pt x="571" y="8645"/>
                  </a:lnTo>
                  <a:lnTo>
                    <a:pt x="571" y="7811"/>
                  </a:lnTo>
                  <a:lnTo>
                    <a:pt x="1185" y="4915"/>
                  </a:lnTo>
                  <a:lnTo>
                    <a:pt x="1185" y="4871"/>
                  </a:lnTo>
                  <a:lnTo>
                    <a:pt x="1054" y="3731"/>
                  </a:lnTo>
                  <a:lnTo>
                    <a:pt x="483" y="1844"/>
                  </a:lnTo>
                  <a:lnTo>
                    <a:pt x="352" y="659"/>
                  </a:lnTo>
                  <a:lnTo>
                    <a:pt x="395" y="176"/>
                  </a:lnTo>
                  <a:lnTo>
                    <a:pt x="352" y="89"/>
                  </a:lnTo>
                  <a:lnTo>
                    <a:pt x="308" y="45"/>
                  </a:lnTo>
                  <a:lnTo>
                    <a:pt x="264"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 name="Google Shape;788;p7"/>
            <p:cNvSpPr/>
            <p:nvPr/>
          </p:nvSpPr>
          <p:spPr>
            <a:xfrm>
              <a:off x="7090050" y="3878250"/>
              <a:ext cx="102050" cy="330225"/>
            </a:xfrm>
            <a:custGeom>
              <a:rect b="b" l="l" r="r" t="t"/>
              <a:pathLst>
                <a:path extrusionOk="0" h="13209" w="4082">
                  <a:moveTo>
                    <a:pt x="3818" y="1"/>
                  </a:moveTo>
                  <a:lnTo>
                    <a:pt x="3775" y="45"/>
                  </a:lnTo>
                  <a:lnTo>
                    <a:pt x="3731" y="88"/>
                  </a:lnTo>
                  <a:lnTo>
                    <a:pt x="3511" y="659"/>
                  </a:lnTo>
                  <a:lnTo>
                    <a:pt x="3511" y="703"/>
                  </a:lnTo>
                  <a:lnTo>
                    <a:pt x="3204" y="2633"/>
                  </a:lnTo>
                  <a:lnTo>
                    <a:pt x="1537" y="5661"/>
                  </a:lnTo>
                  <a:lnTo>
                    <a:pt x="1537" y="5705"/>
                  </a:lnTo>
                  <a:lnTo>
                    <a:pt x="791" y="7811"/>
                  </a:lnTo>
                  <a:lnTo>
                    <a:pt x="1" y="10400"/>
                  </a:lnTo>
                  <a:lnTo>
                    <a:pt x="1" y="10488"/>
                  </a:lnTo>
                  <a:lnTo>
                    <a:pt x="89" y="11278"/>
                  </a:lnTo>
                  <a:lnTo>
                    <a:pt x="89" y="11322"/>
                  </a:lnTo>
                  <a:lnTo>
                    <a:pt x="747" y="13077"/>
                  </a:lnTo>
                  <a:lnTo>
                    <a:pt x="791" y="13165"/>
                  </a:lnTo>
                  <a:lnTo>
                    <a:pt x="922" y="13209"/>
                  </a:lnTo>
                  <a:lnTo>
                    <a:pt x="966" y="13165"/>
                  </a:lnTo>
                  <a:lnTo>
                    <a:pt x="1010" y="13165"/>
                  </a:lnTo>
                  <a:lnTo>
                    <a:pt x="1054" y="13077"/>
                  </a:lnTo>
                  <a:lnTo>
                    <a:pt x="1098" y="13033"/>
                  </a:lnTo>
                  <a:lnTo>
                    <a:pt x="1054" y="12945"/>
                  </a:lnTo>
                  <a:lnTo>
                    <a:pt x="440" y="11234"/>
                  </a:lnTo>
                  <a:lnTo>
                    <a:pt x="352" y="10488"/>
                  </a:lnTo>
                  <a:lnTo>
                    <a:pt x="1098" y="7943"/>
                  </a:lnTo>
                  <a:lnTo>
                    <a:pt x="1888" y="5837"/>
                  </a:lnTo>
                  <a:lnTo>
                    <a:pt x="3511" y="2765"/>
                  </a:lnTo>
                  <a:lnTo>
                    <a:pt x="3555" y="2721"/>
                  </a:lnTo>
                  <a:lnTo>
                    <a:pt x="3862" y="790"/>
                  </a:lnTo>
                  <a:lnTo>
                    <a:pt x="4082" y="220"/>
                  </a:lnTo>
                  <a:lnTo>
                    <a:pt x="4082" y="176"/>
                  </a:lnTo>
                  <a:lnTo>
                    <a:pt x="4082" y="88"/>
                  </a:lnTo>
                  <a:lnTo>
                    <a:pt x="4038" y="45"/>
                  </a:lnTo>
                  <a:lnTo>
                    <a:pt x="3994"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 name="Google Shape;789;p7"/>
            <p:cNvSpPr/>
            <p:nvPr/>
          </p:nvSpPr>
          <p:spPr>
            <a:xfrm>
              <a:off x="6999000" y="3853025"/>
              <a:ext cx="183225" cy="256725"/>
            </a:xfrm>
            <a:custGeom>
              <a:rect b="b" l="l" r="r" t="t"/>
              <a:pathLst>
                <a:path extrusionOk="0" h="10269" w="7329">
                  <a:moveTo>
                    <a:pt x="7065" y="0"/>
                  </a:moveTo>
                  <a:lnTo>
                    <a:pt x="7022" y="44"/>
                  </a:lnTo>
                  <a:lnTo>
                    <a:pt x="6978" y="132"/>
                  </a:lnTo>
                  <a:lnTo>
                    <a:pt x="6934" y="308"/>
                  </a:lnTo>
                  <a:lnTo>
                    <a:pt x="5047" y="1624"/>
                  </a:lnTo>
                  <a:lnTo>
                    <a:pt x="5003" y="1668"/>
                  </a:lnTo>
                  <a:lnTo>
                    <a:pt x="4213" y="2677"/>
                  </a:lnTo>
                  <a:lnTo>
                    <a:pt x="2546" y="5003"/>
                  </a:lnTo>
                  <a:lnTo>
                    <a:pt x="747" y="7855"/>
                  </a:lnTo>
                  <a:lnTo>
                    <a:pt x="703" y="7855"/>
                  </a:lnTo>
                  <a:lnTo>
                    <a:pt x="1" y="10005"/>
                  </a:lnTo>
                  <a:lnTo>
                    <a:pt x="1" y="10093"/>
                  </a:lnTo>
                  <a:lnTo>
                    <a:pt x="1" y="10137"/>
                  </a:lnTo>
                  <a:lnTo>
                    <a:pt x="45" y="10225"/>
                  </a:lnTo>
                  <a:lnTo>
                    <a:pt x="88" y="10225"/>
                  </a:lnTo>
                  <a:lnTo>
                    <a:pt x="176" y="10268"/>
                  </a:lnTo>
                  <a:lnTo>
                    <a:pt x="264" y="10225"/>
                  </a:lnTo>
                  <a:lnTo>
                    <a:pt x="308" y="10137"/>
                  </a:lnTo>
                  <a:lnTo>
                    <a:pt x="1054" y="7987"/>
                  </a:lnTo>
                  <a:lnTo>
                    <a:pt x="2809" y="5222"/>
                  </a:lnTo>
                  <a:lnTo>
                    <a:pt x="4520" y="2897"/>
                  </a:lnTo>
                  <a:lnTo>
                    <a:pt x="5266" y="1887"/>
                  </a:lnTo>
                  <a:lnTo>
                    <a:pt x="7153" y="571"/>
                  </a:lnTo>
                  <a:lnTo>
                    <a:pt x="7241" y="483"/>
                  </a:lnTo>
                  <a:lnTo>
                    <a:pt x="7329" y="220"/>
                  </a:lnTo>
                  <a:lnTo>
                    <a:pt x="7329" y="132"/>
                  </a:lnTo>
                  <a:lnTo>
                    <a:pt x="7285" y="88"/>
                  </a:lnTo>
                  <a:lnTo>
                    <a:pt x="7241" y="44"/>
                  </a:lnTo>
                  <a:lnTo>
                    <a:pt x="7197"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 name="Google Shape;790;p7"/>
            <p:cNvSpPr/>
            <p:nvPr/>
          </p:nvSpPr>
          <p:spPr>
            <a:xfrm>
              <a:off x="6933175" y="3802550"/>
              <a:ext cx="228200" cy="247950"/>
            </a:xfrm>
            <a:custGeom>
              <a:rect b="b" l="l" r="r" t="t"/>
              <a:pathLst>
                <a:path extrusionOk="0" h="9918" w="9128">
                  <a:moveTo>
                    <a:pt x="8909" y="1"/>
                  </a:moveTo>
                  <a:lnTo>
                    <a:pt x="7548" y="791"/>
                  </a:lnTo>
                  <a:lnTo>
                    <a:pt x="5091" y="2502"/>
                  </a:lnTo>
                  <a:lnTo>
                    <a:pt x="5047" y="2546"/>
                  </a:lnTo>
                  <a:lnTo>
                    <a:pt x="2502" y="6144"/>
                  </a:lnTo>
                  <a:lnTo>
                    <a:pt x="45" y="9655"/>
                  </a:lnTo>
                  <a:lnTo>
                    <a:pt x="1" y="9698"/>
                  </a:lnTo>
                  <a:lnTo>
                    <a:pt x="1" y="9786"/>
                  </a:lnTo>
                  <a:lnTo>
                    <a:pt x="45" y="9830"/>
                  </a:lnTo>
                  <a:lnTo>
                    <a:pt x="89" y="9874"/>
                  </a:lnTo>
                  <a:lnTo>
                    <a:pt x="176" y="9918"/>
                  </a:lnTo>
                  <a:lnTo>
                    <a:pt x="264" y="9874"/>
                  </a:lnTo>
                  <a:lnTo>
                    <a:pt x="308" y="9830"/>
                  </a:lnTo>
                  <a:lnTo>
                    <a:pt x="2809" y="6320"/>
                  </a:lnTo>
                  <a:lnTo>
                    <a:pt x="5310" y="2765"/>
                  </a:lnTo>
                  <a:lnTo>
                    <a:pt x="7724" y="1054"/>
                  </a:lnTo>
                  <a:lnTo>
                    <a:pt x="9040" y="308"/>
                  </a:lnTo>
                  <a:lnTo>
                    <a:pt x="9128" y="264"/>
                  </a:lnTo>
                  <a:lnTo>
                    <a:pt x="9128" y="220"/>
                  </a:lnTo>
                  <a:lnTo>
                    <a:pt x="9128" y="133"/>
                  </a:lnTo>
                  <a:lnTo>
                    <a:pt x="9128" y="89"/>
                  </a:lnTo>
                  <a:lnTo>
                    <a:pt x="9084" y="45"/>
                  </a:lnTo>
                  <a:lnTo>
                    <a:pt x="9040"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 name="Google Shape;791;p7"/>
            <p:cNvSpPr/>
            <p:nvPr/>
          </p:nvSpPr>
          <p:spPr>
            <a:xfrm>
              <a:off x="4482450" y="2681425"/>
              <a:ext cx="948950" cy="1026825"/>
            </a:xfrm>
            <a:custGeom>
              <a:rect b="b" l="l" r="r" t="t"/>
              <a:pathLst>
                <a:path extrusionOk="0" h="41073" w="37958">
                  <a:moveTo>
                    <a:pt x="37694" y="0"/>
                  </a:moveTo>
                  <a:lnTo>
                    <a:pt x="34930" y="1668"/>
                  </a:lnTo>
                  <a:lnTo>
                    <a:pt x="30454" y="3686"/>
                  </a:lnTo>
                  <a:lnTo>
                    <a:pt x="27338" y="5046"/>
                  </a:lnTo>
                  <a:lnTo>
                    <a:pt x="24223" y="6407"/>
                  </a:lnTo>
                  <a:lnTo>
                    <a:pt x="21283" y="7811"/>
                  </a:lnTo>
                  <a:lnTo>
                    <a:pt x="19615" y="8601"/>
                  </a:lnTo>
                  <a:lnTo>
                    <a:pt x="16588" y="10356"/>
                  </a:lnTo>
                  <a:lnTo>
                    <a:pt x="15008" y="11277"/>
                  </a:lnTo>
                  <a:lnTo>
                    <a:pt x="13253" y="12638"/>
                  </a:lnTo>
                  <a:lnTo>
                    <a:pt x="8996" y="16060"/>
                  </a:lnTo>
                  <a:lnTo>
                    <a:pt x="6890" y="17860"/>
                  </a:lnTo>
                  <a:lnTo>
                    <a:pt x="5661" y="18693"/>
                  </a:lnTo>
                  <a:lnTo>
                    <a:pt x="1712" y="20141"/>
                  </a:lnTo>
                  <a:lnTo>
                    <a:pt x="922" y="20536"/>
                  </a:lnTo>
                  <a:lnTo>
                    <a:pt x="878" y="20580"/>
                  </a:lnTo>
                  <a:lnTo>
                    <a:pt x="835" y="20668"/>
                  </a:lnTo>
                  <a:lnTo>
                    <a:pt x="45" y="24442"/>
                  </a:lnTo>
                  <a:lnTo>
                    <a:pt x="45" y="24485"/>
                  </a:lnTo>
                  <a:lnTo>
                    <a:pt x="1" y="25626"/>
                  </a:lnTo>
                  <a:lnTo>
                    <a:pt x="1" y="25670"/>
                  </a:lnTo>
                  <a:lnTo>
                    <a:pt x="220" y="26153"/>
                  </a:lnTo>
                  <a:lnTo>
                    <a:pt x="220" y="26197"/>
                  </a:lnTo>
                  <a:lnTo>
                    <a:pt x="2458" y="28654"/>
                  </a:lnTo>
                  <a:lnTo>
                    <a:pt x="4740" y="31111"/>
                  </a:lnTo>
                  <a:lnTo>
                    <a:pt x="6627" y="33700"/>
                  </a:lnTo>
                  <a:lnTo>
                    <a:pt x="6627" y="33744"/>
                  </a:lnTo>
                  <a:lnTo>
                    <a:pt x="8909" y="35807"/>
                  </a:lnTo>
                  <a:lnTo>
                    <a:pt x="10357" y="37167"/>
                  </a:lnTo>
                  <a:lnTo>
                    <a:pt x="10752" y="37650"/>
                  </a:lnTo>
                  <a:lnTo>
                    <a:pt x="10181" y="39624"/>
                  </a:lnTo>
                  <a:lnTo>
                    <a:pt x="10049" y="40897"/>
                  </a:lnTo>
                  <a:lnTo>
                    <a:pt x="10049" y="40941"/>
                  </a:lnTo>
                  <a:lnTo>
                    <a:pt x="10093" y="40984"/>
                  </a:lnTo>
                  <a:lnTo>
                    <a:pt x="10137" y="41028"/>
                  </a:lnTo>
                  <a:lnTo>
                    <a:pt x="10225" y="41072"/>
                  </a:lnTo>
                  <a:lnTo>
                    <a:pt x="10357" y="41028"/>
                  </a:lnTo>
                  <a:lnTo>
                    <a:pt x="10400" y="40897"/>
                  </a:lnTo>
                  <a:lnTo>
                    <a:pt x="10532" y="39668"/>
                  </a:lnTo>
                  <a:lnTo>
                    <a:pt x="11103" y="37650"/>
                  </a:lnTo>
                  <a:lnTo>
                    <a:pt x="11103" y="37562"/>
                  </a:lnTo>
                  <a:lnTo>
                    <a:pt x="11103" y="37474"/>
                  </a:lnTo>
                  <a:lnTo>
                    <a:pt x="10620" y="36947"/>
                  </a:lnTo>
                  <a:lnTo>
                    <a:pt x="10620" y="36904"/>
                  </a:lnTo>
                  <a:lnTo>
                    <a:pt x="9128" y="35543"/>
                  </a:lnTo>
                  <a:lnTo>
                    <a:pt x="6890" y="33481"/>
                  </a:lnTo>
                  <a:lnTo>
                    <a:pt x="5003" y="30936"/>
                  </a:lnTo>
                  <a:lnTo>
                    <a:pt x="5003" y="30892"/>
                  </a:lnTo>
                  <a:lnTo>
                    <a:pt x="2721" y="28435"/>
                  </a:lnTo>
                  <a:lnTo>
                    <a:pt x="527" y="25977"/>
                  </a:lnTo>
                  <a:lnTo>
                    <a:pt x="352" y="25582"/>
                  </a:lnTo>
                  <a:lnTo>
                    <a:pt x="396" y="24485"/>
                  </a:lnTo>
                  <a:lnTo>
                    <a:pt x="1186" y="20799"/>
                  </a:lnTo>
                  <a:lnTo>
                    <a:pt x="1844" y="20448"/>
                  </a:lnTo>
                  <a:lnTo>
                    <a:pt x="5793" y="19044"/>
                  </a:lnTo>
                  <a:lnTo>
                    <a:pt x="5837" y="19000"/>
                  </a:lnTo>
                  <a:lnTo>
                    <a:pt x="7109" y="18123"/>
                  </a:lnTo>
                  <a:lnTo>
                    <a:pt x="9216" y="16324"/>
                  </a:lnTo>
                  <a:lnTo>
                    <a:pt x="13472" y="12901"/>
                  </a:lnTo>
                  <a:lnTo>
                    <a:pt x="15183" y="11585"/>
                  </a:lnTo>
                  <a:lnTo>
                    <a:pt x="16763" y="10663"/>
                  </a:lnTo>
                  <a:lnTo>
                    <a:pt x="19747" y="8908"/>
                  </a:lnTo>
                  <a:lnTo>
                    <a:pt x="21414" y="8118"/>
                  </a:lnTo>
                  <a:lnTo>
                    <a:pt x="24354" y="6714"/>
                  </a:lnTo>
                  <a:lnTo>
                    <a:pt x="27470" y="5354"/>
                  </a:lnTo>
                  <a:lnTo>
                    <a:pt x="30585" y="4037"/>
                  </a:lnTo>
                  <a:lnTo>
                    <a:pt x="35061" y="1975"/>
                  </a:lnTo>
                  <a:lnTo>
                    <a:pt x="35105" y="1975"/>
                  </a:lnTo>
                  <a:lnTo>
                    <a:pt x="37870" y="307"/>
                  </a:lnTo>
                  <a:lnTo>
                    <a:pt x="37914" y="263"/>
                  </a:lnTo>
                  <a:lnTo>
                    <a:pt x="37957" y="220"/>
                  </a:lnTo>
                  <a:lnTo>
                    <a:pt x="37957" y="132"/>
                  </a:lnTo>
                  <a:lnTo>
                    <a:pt x="37957" y="88"/>
                  </a:lnTo>
                  <a:lnTo>
                    <a:pt x="37914" y="44"/>
                  </a:lnTo>
                  <a:lnTo>
                    <a:pt x="37826"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 name="Google Shape;792;p7"/>
            <p:cNvSpPr/>
            <p:nvPr/>
          </p:nvSpPr>
          <p:spPr>
            <a:xfrm>
              <a:off x="4547175" y="2703350"/>
              <a:ext cx="908350" cy="911650"/>
            </a:xfrm>
            <a:custGeom>
              <a:rect b="b" l="l" r="r" t="t"/>
              <a:pathLst>
                <a:path extrusionOk="0" h="36466" w="36334">
                  <a:moveTo>
                    <a:pt x="36071" y="1"/>
                  </a:moveTo>
                  <a:lnTo>
                    <a:pt x="33569" y="1493"/>
                  </a:lnTo>
                  <a:lnTo>
                    <a:pt x="31331" y="2721"/>
                  </a:lnTo>
                  <a:lnTo>
                    <a:pt x="29094" y="3687"/>
                  </a:lnTo>
                  <a:lnTo>
                    <a:pt x="26592" y="4784"/>
                  </a:lnTo>
                  <a:lnTo>
                    <a:pt x="23696" y="6012"/>
                  </a:lnTo>
                  <a:lnTo>
                    <a:pt x="20888" y="7285"/>
                  </a:lnTo>
                  <a:lnTo>
                    <a:pt x="18957" y="8250"/>
                  </a:lnTo>
                  <a:lnTo>
                    <a:pt x="14701" y="10664"/>
                  </a:lnTo>
                  <a:lnTo>
                    <a:pt x="13253" y="11497"/>
                  </a:lnTo>
                  <a:lnTo>
                    <a:pt x="10488" y="13735"/>
                  </a:lnTo>
                  <a:lnTo>
                    <a:pt x="7943" y="15842"/>
                  </a:lnTo>
                  <a:lnTo>
                    <a:pt x="4520" y="18738"/>
                  </a:lnTo>
                  <a:lnTo>
                    <a:pt x="3599" y="19264"/>
                  </a:lnTo>
                  <a:lnTo>
                    <a:pt x="1054" y="20230"/>
                  </a:lnTo>
                  <a:lnTo>
                    <a:pt x="264" y="20537"/>
                  </a:lnTo>
                  <a:lnTo>
                    <a:pt x="220" y="20581"/>
                  </a:lnTo>
                  <a:lnTo>
                    <a:pt x="176" y="20625"/>
                  </a:lnTo>
                  <a:lnTo>
                    <a:pt x="45" y="21151"/>
                  </a:lnTo>
                  <a:lnTo>
                    <a:pt x="1" y="21195"/>
                  </a:lnTo>
                  <a:lnTo>
                    <a:pt x="88" y="22073"/>
                  </a:lnTo>
                  <a:lnTo>
                    <a:pt x="88" y="22160"/>
                  </a:lnTo>
                  <a:lnTo>
                    <a:pt x="1537" y="24398"/>
                  </a:lnTo>
                  <a:lnTo>
                    <a:pt x="4213" y="27865"/>
                  </a:lnTo>
                  <a:lnTo>
                    <a:pt x="5881" y="29796"/>
                  </a:lnTo>
                  <a:lnTo>
                    <a:pt x="7504" y="31595"/>
                  </a:lnTo>
                  <a:lnTo>
                    <a:pt x="8733" y="32999"/>
                  </a:lnTo>
                  <a:lnTo>
                    <a:pt x="9391" y="33833"/>
                  </a:lnTo>
                  <a:lnTo>
                    <a:pt x="9523" y="34271"/>
                  </a:lnTo>
                  <a:lnTo>
                    <a:pt x="8996" y="35807"/>
                  </a:lnTo>
                  <a:lnTo>
                    <a:pt x="8865" y="36202"/>
                  </a:lnTo>
                  <a:lnTo>
                    <a:pt x="8865" y="36290"/>
                  </a:lnTo>
                  <a:lnTo>
                    <a:pt x="8908" y="36334"/>
                  </a:lnTo>
                  <a:lnTo>
                    <a:pt x="8952" y="36421"/>
                  </a:lnTo>
                  <a:lnTo>
                    <a:pt x="8996" y="36421"/>
                  </a:lnTo>
                  <a:lnTo>
                    <a:pt x="9040" y="36465"/>
                  </a:lnTo>
                  <a:lnTo>
                    <a:pt x="9172" y="36421"/>
                  </a:lnTo>
                  <a:lnTo>
                    <a:pt x="9216" y="36334"/>
                  </a:lnTo>
                  <a:lnTo>
                    <a:pt x="9874" y="34315"/>
                  </a:lnTo>
                  <a:lnTo>
                    <a:pt x="9874" y="34227"/>
                  </a:lnTo>
                  <a:lnTo>
                    <a:pt x="9698" y="33701"/>
                  </a:lnTo>
                  <a:lnTo>
                    <a:pt x="9698" y="33657"/>
                  </a:lnTo>
                  <a:lnTo>
                    <a:pt x="8996" y="32779"/>
                  </a:lnTo>
                  <a:lnTo>
                    <a:pt x="7768" y="31375"/>
                  </a:lnTo>
                  <a:lnTo>
                    <a:pt x="6144" y="29576"/>
                  </a:lnTo>
                  <a:lnTo>
                    <a:pt x="4477" y="27645"/>
                  </a:lnTo>
                  <a:lnTo>
                    <a:pt x="1844" y="24179"/>
                  </a:lnTo>
                  <a:lnTo>
                    <a:pt x="440" y="22029"/>
                  </a:lnTo>
                  <a:lnTo>
                    <a:pt x="352" y="21239"/>
                  </a:lnTo>
                  <a:lnTo>
                    <a:pt x="483" y="20800"/>
                  </a:lnTo>
                  <a:lnTo>
                    <a:pt x="3731" y="19571"/>
                  </a:lnTo>
                  <a:lnTo>
                    <a:pt x="3774" y="19571"/>
                  </a:lnTo>
                  <a:lnTo>
                    <a:pt x="4696" y="19045"/>
                  </a:lnTo>
                  <a:lnTo>
                    <a:pt x="4740" y="19045"/>
                  </a:lnTo>
                  <a:lnTo>
                    <a:pt x="8163" y="16105"/>
                  </a:lnTo>
                  <a:lnTo>
                    <a:pt x="10708" y="13999"/>
                  </a:lnTo>
                  <a:lnTo>
                    <a:pt x="13472" y="11805"/>
                  </a:lnTo>
                  <a:lnTo>
                    <a:pt x="14876" y="10971"/>
                  </a:lnTo>
                  <a:lnTo>
                    <a:pt x="19089" y="8557"/>
                  </a:lnTo>
                  <a:lnTo>
                    <a:pt x="21063" y="7592"/>
                  </a:lnTo>
                  <a:lnTo>
                    <a:pt x="23828" y="6363"/>
                  </a:lnTo>
                  <a:lnTo>
                    <a:pt x="26724" y="5091"/>
                  </a:lnTo>
                  <a:lnTo>
                    <a:pt x="29225" y="3994"/>
                  </a:lnTo>
                  <a:lnTo>
                    <a:pt x="31463" y="3029"/>
                  </a:lnTo>
                  <a:lnTo>
                    <a:pt x="33745" y="1800"/>
                  </a:lnTo>
                  <a:lnTo>
                    <a:pt x="36246" y="308"/>
                  </a:lnTo>
                  <a:lnTo>
                    <a:pt x="36290" y="264"/>
                  </a:lnTo>
                  <a:lnTo>
                    <a:pt x="36334" y="220"/>
                  </a:lnTo>
                  <a:lnTo>
                    <a:pt x="36334" y="132"/>
                  </a:lnTo>
                  <a:lnTo>
                    <a:pt x="36290" y="89"/>
                  </a:lnTo>
                  <a:lnTo>
                    <a:pt x="36246" y="45"/>
                  </a:lnTo>
                  <a:lnTo>
                    <a:pt x="36202"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 name="Google Shape;793;p7"/>
            <p:cNvSpPr/>
            <p:nvPr/>
          </p:nvSpPr>
          <p:spPr>
            <a:xfrm>
              <a:off x="4648100" y="2725300"/>
              <a:ext cx="830475" cy="834850"/>
            </a:xfrm>
            <a:custGeom>
              <a:rect b="b" l="l" r="r" t="t"/>
              <a:pathLst>
                <a:path extrusionOk="0" h="33394" w="33219">
                  <a:moveTo>
                    <a:pt x="32955" y="0"/>
                  </a:moveTo>
                  <a:lnTo>
                    <a:pt x="29269" y="2194"/>
                  </a:lnTo>
                  <a:lnTo>
                    <a:pt x="26636" y="3511"/>
                  </a:lnTo>
                  <a:lnTo>
                    <a:pt x="23916" y="4652"/>
                  </a:lnTo>
                  <a:lnTo>
                    <a:pt x="21502" y="5749"/>
                  </a:lnTo>
                  <a:lnTo>
                    <a:pt x="18738" y="6977"/>
                  </a:lnTo>
                  <a:lnTo>
                    <a:pt x="16368" y="8118"/>
                  </a:lnTo>
                  <a:lnTo>
                    <a:pt x="14350" y="9171"/>
                  </a:lnTo>
                  <a:lnTo>
                    <a:pt x="12068" y="10488"/>
                  </a:lnTo>
                  <a:lnTo>
                    <a:pt x="10049" y="11716"/>
                  </a:lnTo>
                  <a:lnTo>
                    <a:pt x="7329" y="13910"/>
                  </a:lnTo>
                  <a:lnTo>
                    <a:pt x="4652" y="16192"/>
                  </a:lnTo>
                  <a:lnTo>
                    <a:pt x="1317" y="19132"/>
                  </a:lnTo>
                  <a:lnTo>
                    <a:pt x="264" y="19790"/>
                  </a:lnTo>
                  <a:lnTo>
                    <a:pt x="220" y="19834"/>
                  </a:lnTo>
                  <a:lnTo>
                    <a:pt x="1" y="20185"/>
                  </a:lnTo>
                  <a:lnTo>
                    <a:pt x="1" y="20229"/>
                  </a:lnTo>
                  <a:lnTo>
                    <a:pt x="1" y="20317"/>
                  </a:lnTo>
                  <a:lnTo>
                    <a:pt x="176" y="20975"/>
                  </a:lnTo>
                  <a:lnTo>
                    <a:pt x="220" y="21019"/>
                  </a:lnTo>
                  <a:lnTo>
                    <a:pt x="3423" y="25056"/>
                  </a:lnTo>
                  <a:lnTo>
                    <a:pt x="5881" y="28128"/>
                  </a:lnTo>
                  <a:lnTo>
                    <a:pt x="6671" y="29356"/>
                  </a:lnTo>
                  <a:lnTo>
                    <a:pt x="6934" y="30278"/>
                  </a:lnTo>
                  <a:lnTo>
                    <a:pt x="6934" y="30848"/>
                  </a:lnTo>
                  <a:lnTo>
                    <a:pt x="6144" y="33174"/>
                  </a:lnTo>
                  <a:lnTo>
                    <a:pt x="6100" y="33218"/>
                  </a:lnTo>
                  <a:lnTo>
                    <a:pt x="6144" y="33306"/>
                  </a:lnTo>
                  <a:lnTo>
                    <a:pt x="6188" y="33349"/>
                  </a:lnTo>
                  <a:lnTo>
                    <a:pt x="6232" y="33393"/>
                  </a:lnTo>
                  <a:lnTo>
                    <a:pt x="6276" y="33393"/>
                  </a:lnTo>
                  <a:lnTo>
                    <a:pt x="6407" y="33349"/>
                  </a:lnTo>
                  <a:lnTo>
                    <a:pt x="6451" y="33306"/>
                  </a:lnTo>
                  <a:lnTo>
                    <a:pt x="7285" y="30936"/>
                  </a:lnTo>
                  <a:lnTo>
                    <a:pt x="7285" y="30848"/>
                  </a:lnTo>
                  <a:lnTo>
                    <a:pt x="7285" y="30234"/>
                  </a:lnTo>
                  <a:lnTo>
                    <a:pt x="7285" y="30190"/>
                  </a:lnTo>
                  <a:lnTo>
                    <a:pt x="6978" y="29269"/>
                  </a:lnTo>
                  <a:lnTo>
                    <a:pt x="6978" y="29225"/>
                  </a:lnTo>
                  <a:lnTo>
                    <a:pt x="6144" y="27952"/>
                  </a:lnTo>
                  <a:lnTo>
                    <a:pt x="3687" y="24837"/>
                  </a:lnTo>
                  <a:lnTo>
                    <a:pt x="483" y="20844"/>
                  </a:lnTo>
                  <a:lnTo>
                    <a:pt x="352" y="20273"/>
                  </a:lnTo>
                  <a:lnTo>
                    <a:pt x="483" y="20054"/>
                  </a:lnTo>
                  <a:lnTo>
                    <a:pt x="1537" y="19396"/>
                  </a:lnTo>
                  <a:lnTo>
                    <a:pt x="1580" y="19396"/>
                  </a:lnTo>
                  <a:lnTo>
                    <a:pt x="4871" y="16456"/>
                  </a:lnTo>
                  <a:lnTo>
                    <a:pt x="7548" y="14174"/>
                  </a:lnTo>
                  <a:lnTo>
                    <a:pt x="10225" y="12024"/>
                  </a:lnTo>
                  <a:lnTo>
                    <a:pt x="12243" y="10795"/>
                  </a:lnTo>
                  <a:lnTo>
                    <a:pt x="14525" y="9479"/>
                  </a:lnTo>
                  <a:lnTo>
                    <a:pt x="16544" y="8469"/>
                  </a:lnTo>
                  <a:lnTo>
                    <a:pt x="18913" y="7328"/>
                  </a:lnTo>
                  <a:lnTo>
                    <a:pt x="21634" y="6056"/>
                  </a:lnTo>
                  <a:lnTo>
                    <a:pt x="24047" y="5003"/>
                  </a:lnTo>
                  <a:lnTo>
                    <a:pt x="26768" y="3818"/>
                  </a:lnTo>
                  <a:lnTo>
                    <a:pt x="29445" y="2502"/>
                  </a:lnTo>
                  <a:lnTo>
                    <a:pt x="33131" y="308"/>
                  </a:lnTo>
                  <a:lnTo>
                    <a:pt x="33218" y="264"/>
                  </a:lnTo>
                  <a:lnTo>
                    <a:pt x="33218" y="220"/>
                  </a:lnTo>
                  <a:lnTo>
                    <a:pt x="33218" y="132"/>
                  </a:lnTo>
                  <a:lnTo>
                    <a:pt x="33218" y="88"/>
                  </a:lnTo>
                  <a:lnTo>
                    <a:pt x="33174"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 name="Google Shape;794;p7"/>
            <p:cNvSpPr/>
            <p:nvPr/>
          </p:nvSpPr>
          <p:spPr>
            <a:xfrm>
              <a:off x="4789625" y="2746150"/>
              <a:ext cx="713075" cy="742700"/>
            </a:xfrm>
            <a:custGeom>
              <a:rect b="b" l="l" r="r" t="t"/>
              <a:pathLst>
                <a:path extrusionOk="0" h="29708" w="28523">
                  <a:moveTo>
                    <a:pt x="28259" y="0"/>
                  </a:moveTo>
                  <a:lnTo>
                    <a:pt x="25100" y="1887"/>
                  </a:lnTo>
                  <a:lnTo>
                    <a:pt x="23213" y="2896"/>
                  </a:lnTo>
                  <a:lnTo>
                    <a:pt x="21238" y="3862"/>
                  </a:lnTo>
                  <a:lnTo>
                    <a:pt x="19308" y="4783"/>
                  </a:lnTo>
                  <a:lnTo>
                    <a:pt x="17333" y="5661"/>
                  </a:lnTo>
                  <a:lnTo>
                    <a:pt x="15051" y="6714"/>
                  </a:lnTo>
                  <a:lnTo>
                    <a:pt x="12726" y="7767"/>
                  </a:lnTo>
                  <a:lnTo>
                    <a:pt x="10400" y="8952"/>
                  </a:lnTo>
                  <a:lnTo>
                    <a:pt x="9303" y="9566"/>
                  </a:lnTo>
                  <a:lnTo>
                    <a:pt x="8162" y="10180"/>
                  </a:lnTo>
                  <a:lnTo>
                    <a:pt x="5924" y="11541"/>
                  </a:lnTo>
                  <a:lnTo>
                    <a:pt x="2194" y="14568"/>
                  </a:lnTo>
                  <a:lnTo>
                    <a:pt x="746" y="15973"/>
                  </a:lnTo>
                  <a:lnTo>
                    <a:pt x="702" y="16016"/>
                  </a:lnTo>
                  <a:lnTo>
                    <a:pt x="132" y="16719"/>
                  </a:lnTo>
                  <a:lnTo>
                    <a:pt x="88" y="16762"/>
                  </a:lnTo>
                  <a:lnTo>
                    <a:pt x="0" y="17157"/>
                  </a:lnTo>
                  <a:lnTo>
                    <a:pt x="0" y="17245"/>
                  </a:lnTo>
                  <a:lnTo>
                    <a:pt x="132" y="17684"/>
                  </a:lnTo>
                  <a:lnTo>
                    <a:pt x="132" y="17728"/>
                  </a:lnTo>
                  <a:lnTo>
                    <a:pt x="3291" y="22599"/>
                  </a:lnTo>
                  <a:lnTo>
                    <a:pt x="4037" y="24090"/>
                  </a:lnTo>
                  <a:lnTo>
                    <a:pt x="4213" y="25100"/>
                  </a:lnTo>
                  <a:lnTo>
                    <a:pt x="4081" y="25714"/>
                  </a:lnTo>
                  <a:lnTo>
                    <a:pt x="3555" y="26372"/>
                  </a:lnTo>
                  <a:lnTo>
                    <a:pt x="3511" y="26416"/>
                  </a:lnTo>
                  <a:lnTo>
                    <a:pt x="2150" y="29444"/>
                  </a:lnTo>
                  <a:lnTo>
                    <a:pt x="2107" y="29532"/>
                  </a:lnTo>
                  <a:lnTo>
                    <a:pt x="2150" y="29575"/>
                  </a:lnTo>
                  <a:lnTo>
                    <a:pt x="2150" y="29663"/>
                  </a:lnTo>
                  <a:lnTo>
                    <a:pt x="2238" y="29707"/>
                  </a:lnTo>
                  <a:lnTo>
                    <a:pt x="2282" y="29707"/>
                  </a:lnTo>
                  <a:lnTo>
                    <a:pt x="2370" y="29663"/>
                  </a:lnTo>
                  <a:lnTo>
                    <a:pt x="2458" y="29619"/>
                  </a:lnTo>
                  <a:lnTo>
                    <a:pt x="3818" y="26592"/>
                  </a:lnTo>
                  <a:lnTo>
                    <a:pt x="4388" y="25890"/>
                  </a:lnTo>
                  <a:lnTo>
                    <a:pt x="4388" y="25846"/>
                  </a:lnTo>
                  <a:lnTo>
                    <a:pt x="4564" y="25144"/>
                  </a:lnTo>
                  <a:lnTo>
                    <a:pt x="4564" y="25100"/>
                  </a:lnTo>
                  <a:lnTo>
                    <a:pt x="4388" y="24003"/>
                  </a:lnTo>
                  <a:lnTo>
                    <a:pt x="4344" y="23959"/>
                  </a:lnTo>
                  <a:lnTo>
                    <a:pt x="3599" y="22423"/>
                  </a:lnTo>
                  <a:lnTo>
                    <a:pt x="439" y="17552"/>
                  </a:lnTo>
                  <a:lnTo>
                    <a:pt x="351" y="17201"/>
                  </a:lnTo>
                  <a:lnTo>
                    <a:pt x="439" y="16894"/>
                  </a:lnTo>
                  <a:lnTo>
                    <a:pt x="966" y="16236"/>
                  </a:lnTo>
                  <a:lnTo>
                    <a:pt x="2414" y="14832"/>
                  </a:lnTo>
                  <a:lnTo>
                    <a:pt x="6100" y="11804"/>
                  </a:lnTo>
                  <a:lnTo>
                    <a:pt x="8338" y="10488"/>
                  </a:lnTo>
                  <a:lnTo>
                    <a:pt x="9479" y="9873"/>
                  </a:lnTo>
                  <a:lnTo>
                    <a:pt x="10576" y="9259"/>
                  </a:lnTo>
                  <a:lnTo>
                    <a:pt x="12857" y="8118"/>
                  </a:lnTo>
                  <a:lnTo>
                    <a:pt x="15183" y="7021"/>
                  </a:lnTo>
                  <a:lnTo>
                    <a:pt x="17465" y="5968"/>
                  </a:lnTo>
                  <a:lnTo>
                    <a:pt x="19439" y="5090"/>
                  </a:lnTo>
                  <a:lnTo>
                    <a:pt x="21414" y="4169"/>
                  </a:lnTo>
                  <a:lnTo>
                    <a:pt x="23345" y="3247"/>
                  </a:lnTo>
                  <a:lnTo>
                    <a:pt x="25276" y="2194"/>
                  </a:lnTo>
                  <a:lnTo>
                    <a:pt x="28435" y="307"/>
                  </a:lnTo>
                  <a:lnTo>
                    <a:pt x="28523" y="263"/>
                  </a:lnTo>
                  <a:lnTo>
                    <a:pt x="28523" y="220"/>
                  </a:lnTo>
                  <a:lnTo>
                    <a:pt x="28523" y="132"/>
                  </a:lnTo>
                  <a:lnTo>
                    <a:pt x="28523" y="88"/>
                  </a:lnTo>
                  <a:lnTo>
                    <a:pt x="28479"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 name="Google Shape;795;p7"/>
            <p:cNvSpPr/>
            <p:nvPr/>
          </p:nvSpPr>
          <p:spPr>
            <a:xfrm>
              <a:off x="5014500" y="3023675"/>
              <a:ext cx="151425" cy="318175"/>
            </a:xfrm>
            <a:custGeom>
              <a:rect b="b" l="l" r="r" t="t"/>
              <a:pathLst>
                <a:path extrusionOk="0" h="12727" w="6057">
                  <a:moveTo>
                    <a:pt x="5749" y="1"/>
                  </a:moveTo>
                  <a:lnTo>
                    <a:pt x="2678" y="2195"/>
                  </a:lnTo>
                  <a:lnTo>
                    <a:pt x="1800" y="2985"/>
                  </a:lnTo>
                  <a:lnTo>
                    <a:pt x="1756" y="3072"/>
                  </a:lnTo>
                  <a:lnTo>
                    <a:pt x="1756" y="3160"/>
                  </a:lnTo>
                  <a:lnTo>
                    <a:pt x="1932" y="4433"/>
                  </a:lnTo>
                  <a:lnTo>
                    <a:pt x="1932" y="4477"/>
                  </a:lnTo>
                  <a:lnTo>
                    <a:pt x="2809" y="7768"/>
                  </a:lnTo>
                  <a:lnTo>
                    <a:pt x="3072" y="9304"/>
                  </a:lnTo>
                  <a:lnTo>
                    <a:pt x="3029" y="10225"/>
                  </a:lnTo>
                  <a:lnTo>
                    <a:pt x="2809" y="10664"/>
                  </a:lnTo>
                  <a:lnTo>
                    <a:pt x="703" y="11892"/>
                  </a:lnTo>
                  <a:lnTo>
                    <a:pt x="703" y="11936"/>
                  </a:lnTo>
                  <a:lnTo>
                    <a:pt x="89" y="12375"/>
                  </a:lnTo>
                  <a:lnTo>
                    <a:pt x="45" y="12463"/>
                  </a:lnTo>
                  <a:lnTo>
                    <a:pt x="1" y="12507"/>
                  </a:lnTo>
                  <a:lnTo>
                    <a:pt x="1" y="12595"/>
                  </a:lnTo>
                  <a:lnTo>
                    <a:pt x="45" y="12638"/>
                  </a:lnTo>
                  <a:lnTo>
                    <a:pt x="89" y="12682"/>
                  </a:lnTo>
                  <a:lnTo>
                    <a:pt x="176" y="12726"/>
                  </a:lnTo>
                  <a:lnTo>
                    <a:pt x="264" y="12682"/>
                  </a:lnTo>
                  <a:lnTo>
                    <a:pt x="922" y="12200"/>
                  </a:lnTo>
                  <a:lnTo>
                    <a:pt x="3029" y="10927"/>
                  </a:lnTo>
                  <a:lnTo>
                    <a:pt x="3116" y="10883"/>
                  </a:lnTo>
                  <a:lnTo>
                    <a:pt x="3380" y="10357"/>
                  </a:lnTo>
                  <a:lnTo>
                    <a:pt x="3380" y="10313"/>
                  </a:lnTo>
                  <a:lnTo>
                    <a:pt x="3424" y="9304"/>
                  </a:lnTo>
                  <a:lnTo>
                    <a:pt x="3424" y="9260"/>
                  </a:lnTo>
                  <a:lnTo>
                    <a:pt x="3160" y="7680"/>
                  </a:lnTo>
                  <a:lnTo>
                    <a:pt x="2283" y="4389"/>
                  </a:lnTo>
                  <a:lnTo>
                    <a:pt x="2107" y="3204"/>
                  </a:lnTo>
                  <a:lnTo>
                    <a:pt x="2897" y="2458"/>
                  </a:lnTo>
                  <a:lnTo>
                    <a:pt x="5969" y="308"/>
                  </a:lnTo>
                  <a:lnTo>
                    <a:pt x="6012" y="264"/>
                  </a:lnTo>
                  <a:lnTo>
                    <a:pt x="6056" y="176"/>
                  </a:lnTo>
                  <a:lnTo>
                    <a:pt x="6012" y="133"/>
                  </a:lnTo>
                  <a:lnTo>
                    <a:pt x="6012" y="45"/>
                  </a:lnTo>
                  <a:lnTo>
                    <a:pt x="5969"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 name="Google Shape;796;p7"/>
            <p:cNvSpPr/>
            <p:nvPr/>
          </p:nvSpPr>
          <p:spPr>
            <a:xfrm>
              <a:off x="4389200" y="3352775"/>
              <a:ext cx="295125" cy="759175"/>
            </a:xfrm>
            <a:custGeom>
              <a:rect b="b" l="l" r="r" t="t"/>
              <a:pathLst>
                <a:path extrusionOk="0" h="30367" w="11805">
                  <a:moveTo>
                    <a:pt x="133" y="1"/>
                  </a:moveTo>
                  <a:lnTo>
                    <a:pt x="89" y="45"/>
                  </a:lnTo>
                  <a:lnTo>
                    <a:pt x="45" y="89"/>
                  </a:lnTo>
                  <a:lnTo>
                    <a:pt x="1" y="176"/>
                  </a:lnTo>
                  <a:lnTo>
                    <a:pt x="1" y="220"/>
                  </a:lnTo>
                  <a:lnTo>
                    <a:pt x="396" y="1581"/>
                  </a:lnTo>
                  <a:lnTo>
                    <a:pt x="791" y="3906"/>
                  </a:lnTo>
                  <a:lnTo>
                    <a:pt x="1010" y="6539"/>
                  </a:lnTo>
                  <a:lnTo>
                    <a:pt x="1054" y="6583"/>
                  </a:lnTo>
                  <a:lnTo>
                    <a:pt x="1317" y="7417"/>
                  </a:lnTo>
                  <a:lnTo>
                    <a:pt x="1361" y="7461"/>
                  </a:lnTo>
                  <a:lnTo>
                    <a:pt x="4740" y="10752"/>
                  </a:lnTo>
                  <a:lnTo>
                    <a:pt x="7856" y="13736"/>
                  </a:lnTo>
                  <a:lnTo>
                    <a:pt x="8470" y="14481"/>
                  </a:lnTo>
                  <a:lnTo>
                    <a:pt x="9435" y="18255"/>
                  </a:lnTo>
                  <a:lnTo>
                    <a:pt x="9435" y="18299"/>
                  </a:lnTo>
                  <a:lnTo>
                    <a:pt x="10093" y="19747"/>
                  </a:lnTo>
                  <a:lnTo>
                    <a:pt x="9918" y="23301"/>
                  </a:lnTo>
                  <a:lnTo>
                    <a:pt x="9918" y="23345"/>
                  </a:lnTo>
                  <a:lnTo>
                    <a:pt x="11103" y="26154"/>
                  </a:lnTo>
                  <a:lnTo>
                    <a:pt x="11454" y="30191"/>
                  </a:lnTo>
                  <a:lnTo>
                    <a:pt x="11498" y="30322"/>
                  </a:lnTo>
                  <a:lnTo>
                    <a:pt x="11629" y="30366"/>
                  </a:lnTo>
                  <a:lnTo>
                    <a:pt x="11717" y="30322"/>
                  </a:lnTo>
                  <a:lnTo>
                    <a:pt x="11761" y="30278"/>
                  </a:lnTo>
                  <a:lnTo>
                    <a:pt x="11805" y="30235"/>
                  </a:lnTo>
                  <a:lnTo>
                    <a:pt x="11805" y="30147"/>
                  </a:lnTo>
                  <a:lnTo>
                    <a:pt x="11454" y="26110"/>
                  </a:lnTo>
                  <a:lnTo>
                    <a:pt x="11454" y="26066"/>
                  </a:lnTo>
                  <a:lnTo>
                    <a:pt x="10269" y="23258"/>
                  </a:lnTo>
                  <a:lnTo>
                    <a:pt x="10444" y="19747"/>
                  </a:lnTo>
                  <a:lnTo>
                    <a:pt x="10444" y="19659"/>
                  </a:lnTo>
                  <a:lnTo>
                    <a:pt x="9742" y="18167"/>
                  </a:lnTo>
                  <a:lnTo>
                    <a:pt x="8777" y="14350"/>
                  </a:lnTo>
                  <a:lnTo>
                    <a:pt x="8733" y="14306"/>
                  </a:lnTo>
                  <a:lnTo>
                    <a:pt x="8119" y="13516"/>
                  </a:lnTo>
                  <a:lnTo>
                    <a:pt x="5003" y="10488"/>
                  </a:lnTo>
                  <a:lnTo>
                    <a:pt x="1625" y="7241"/>
                  </a:lnTo>
                  <a:lnTo>
                    <a:pt x="1361" y="6495"/>
                  </a:lnTo>
                  <a:lnTo>
                    <a:pt x="1098" y="3862"/>
                  </a:lnTo>
                  <a:lnTo>
                    <a:pt x="747" y="1537"/>
                  </a:lnTo>
                  <a:lnTo>
                    <a:pt x="747" y="1493"/>
                  </a:lnTo>
                  <a:lnTo>
                    <a:pt x="352" y="133"/>
                  </a:lnTo>
                  <a:lnTo>
                    <a:pt x="308" y="89"/>
                  </a:lnTo>
                  <a:lnTo>
                    <a:pt x="264" y="45"/>
                  </a:lnTo>
                  <a:lnTo>
                    <a:pt x="220"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 name="Google Shape;797;p7"/>
            <p:cNvSpPr/>
            <p:nvPr/>
          </p:nvSpPr>
          <p:spPr>
            <a:xfrm>
              <a:off x="4328875" y="3108150"/>
              <a:ext cx="357650" cy="1116775"/>
            </a:xfrm>
            <a:custGeom>
              <a:rect b="b" l="l" r="r" t="t"/>
              <a:pathLst>
                <a:path extrusionOk="0" h="44671" w="14306">
                  <a:moveTo>
                    <a:pt x="2589" y="1"/>
                  </a:moveTo>
                  <a:lnTo>
                    <a:pt x="1273" y="352"/>
                  </a:lnTo>
                  <a:lnTo>
                    <a:pt x="1141" y="439"/>
                  </a:lnTo>
                  <a:lnTo>
                    <a:pt x="132" y="2107"/>
                  </a:lnTo>
                  <a:lnTo>
                    <a:pt x="132" y="2195"/>
                  </a:lnTo>
                  <a:lnTo>
                    <a:pt x="0" y="4257"/>
                  </a:lnTo>
                  <a:lnTo>
                    <a:pt x="132" y="6802"/>
                  </a:lnTo>
                  <a:lnTo>
                    <a:pt x="132" y="6846"/>
                  </a:lnTo>
                  <a:lnTo>
                    <a:pt x="1054" y="9830"/>
                  </a:lnTo>
                  <a:lnTo>
                    <a:pt x="1800" y="12945"/>
                  </a:lnTo>
                  <a:lnTo>
                    <a:pt x="2195" y="15183"/>
                  </a:lnTo>
                  <a:lnTo>
                    <a:pt x="2458" y="17202"/>
                  </a:lnTo>
                  <a:lnTo>
                    <a:pt x="3028" y="19835"/>
                  </a:lnTo>
                  <a:lnTo>
                    <a:pt x="3423" y="21151"/>
                  </a:lnTo>
                  <a:lnTo>
                    <a:pt x="3423" y="21195"/>
                  </a:lnTo>
                  <a:lnTo>
                    <a:pt x="4257" y="22380"/>
                  </a:lnTo>
                  <a:lnTo>
                    <a:pt x="5486" y="23696"/>
                  </a:lnTo>
                  <a:lnTo>
                    <a:pt x="6188" y="25363"/>
                  </a:lnTo>
                  <a:lnTo>
                    <a:pt x="6188" y="25407"/>
                  </a:lnTo>
                  <a:lnTo>
                    <a:pt x="7680" y="27514"/>
                  </a:lnTo>
                  <a:lnTo>
                    <a:pt x="8689" y="29137"/>
                  </a:lnTo>
                  <a:lnTo>
                    <a:pt x="9084" y="30146"/>
                  </a:lnTo>
                  <a:lnTo>
                    <a:pt x="9084" y="32077"/>
                  </a:lnTo>
                  <a:lnTo>
                    <a:pt x="9084" y="32121"/>
                  </a:lnTo>
                  <a:lnTo>
                    <a:pt x="9303" y="32955"/>
                  </a:lnTo>
                  <a:lnTo>
                    <a:pt x="9303" y="32999"/>
                  </a:lnTo>
                  <a:lnTo>
                    <a:pt x="10488" y="35324"/>
                  </a:lnTo>
                  <a:lnTo>
                    <a:pt x="10532" y="35368"/>
                  </a:lnTo>
                  <a:lnTo>
                    <a:pt x="11585" y="36992"/>
                  </a:lnTo>
                  <a:lnTo>
                    <a:pt x="12550" y="39274"/>
                  </a:lnTo>
                  <a:lnTo>
                    <a:pt x="13560" y="41511"/>
                  </a:lnTo>
                  <a:lnTo>
                    <a:pt x="13955" y="43135"/>
                  </a:lnTo>
                  <a:lnTo>
                    <a:pt x="13955" y="44232"/>
                  </a:lnTo>
                  <a:lnTo>
                    <a:pt x="13955" y="44495"/>
                  </a:lnTo>
                  <a:lnTo>
                    <a:pt x="13955" y="44539"/>
                  </a:lnTo>
                  <a:lnTo>
                    <a:pt x="13998" y="44627"/>
                  </a:lnTo>
                  <a:lnTo>
                    <a:pt x="14042" y="44671"/>
                  </a:lnTo>
                  <a:lnTo>
                    <a:pt x="14130" y="44671"/>
                  </a:lnTo>
                  <a:lnTo>
                    <a:pt x="14218" y="44627"/>
                  </a:lnTo>
                  <a:lnTo>
                    <a:pt x="14306" y="44539"/>
                  </a:lnTo>
                  <a:lnTo>
                    <a:pt x="14306" y="44276"/>
                  </a:lnTo>
                  <a:lnTo>
                    <a:pt x="14306" y="43135"/>
                  </a:lnTo>
                  <a:lnTo>
                    <a:pt x="14306" y="43091"/>
                  </a:lnTo>
                  <a:lnTo>
                    <a:pt x="13911" y="41424"/>
                  </a:lnTo>
                  <a:lnTo>
                    <a:pt x="13867" y="41380"/>
                  </a:lnTo>
                  <a:lnTo>
                    <a:pt x="12857" y="39142"/>
                  </a:lnTo>
                  <a:lnTo>
                    <a:pt x="11892" y="36816"/>
                  </a:lnTo>
                  <a:lnTo>
                    <a:pt x="10795" y="35193"/>
                  </a:lnTo>
                  <a:lnTo>
                    <a:pt x="9610" y="32867"/>
                  </a:lnTo>
                  <a:lnTo>
                    <a:pt x="9435" y="32077"/>
                  </a:lnTo>
                  <a:lnTo>
                    <a:pt x="9435" y="30103"/>
                  </a:lnTo>
                  <a:lnTo>
                    <a:pt x="9435" y="30059"/>
                  </a:lnTo>
                  <a:lnTo>
                    <a:pt x="9040" y="29006"/>
                  </a:lnTo>
                  <a:lnTo>
                    <a:pt x="8996" y="29006"/>
                  </a:lnTo>
                  <a:lnTo>
                    <a:pt x="7987" y="27338"/>
                  </a:lnTo>
                  <a:lnTo>
                    <a:pt x="6495" y="25232"/>
                  </a:lnTo>
                  <a:lnTo>
                    <a:pt x="5793" y="23564"/>
                  </a:lnTo>
                  <a:lnTo>
                    <a:pt x="5749" y="23521"/>
                  </a:lnTo>
                  <a:lnTo>
                    <a:pt x="4520" y="22160"/>
                  </a:lnTo>
                  <a:lnTo>
                    <a:pt x="3730" y="21019"/>
                  </a:lnTo>
                  <a:lnTo>
                    <a:pt x="3379" y="19747"/>
                  </a:lnTo>
                  <a:lnTo>
                    <a:pt x="2809" y="17158"/>
                  </a:lnTo>
                  <a:lnTo>
                    <a:pt x="2546" y="15139"/>
                  </a:lnTo>
                  <a:lnTo>
                    <a:pt x="2107" y="12901"/>
                  </a:lnTo>
                  <a:lnTo>
                    <a:pt x="1405" y="9742"/>
                  </a:lnTo>
                  <a:lnTo>
                    <a:pt x="483" y="6758"/>
                  </a:lnTo>
                  <a:lnTo>
                    <a:pt x="352" y="4257"/>
                  </a:lnTo>
                  <a:lnTo>
                    <a:pt x="483" y="2282"/>
                  </a:lnTo>
                  <a:lnTo>
                    <a:pt x="1405" y="703"/>
                  </a:lnTo>
                  <a:lnTo>
                    <a:pt x="2677" y="352"/>
                  </a:lnTo>
                  <a:lnTo>
                    <a:pt x="2721" y="308"/>
                  </a:lnTo>
                  <a:lnTo>
                    <a:pt x="2765" y="264"/>
                  </a:lnTo>
                  <a:lnTo>
                    <a:pt x="2809" y="176"/>
                  </a:lnTo>
                  <a:lnTo>
                    <a:pt x="2809" y="132"/>
                  </a:lnTo>
                  <a:lnTo>
                    <a:pt x="2765" y="45"/>
                  </a:lnTo>
                  <a:lnTo>
                    <a:pt x="2721"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 name="Google Shape;798;p7"/>
            <p:cNvSpPr/>
            <p:nvPr/>
          </p:nvSpPr>
          <p:spPr>
            <a:xfrm>
              <a:off x="4276225" y="3001750"/>
              <a:ext cx="400425" cy="1289000"/>
            </a:xfrm>
            <a:custGeom>
              <a:rect b="b" l="l" r="r" t="t"/>
              <a:pathLst>
                <a:path extrusionOk="0" h="51560" w="16017">
                  <a:moveTo>
                    <a:pt x="11936" y="0"/>
                  </a:moveTo>
                  <a:lnTo>
                    <a:pt x="11848" y="44"/>
                  </a:lnTo>
                  <a:lnTo>
                    <a:pt x="9917" y="1010"/>
                  </a:lnTo>
                  <a:lnTo>
                    <a:pt x="7635" y="1887"/>
                  </a:lnTo>
                  <a:lnTo>
                    <a:pt x="5573" y="2545"/>
                  </a:lnTo>
                  <a:lnTo>
                    <a:pt x="2765" y="3247"/>
                  </a:lnTo>
                  <a:lnTo>
                    <a:pt x="351" y="4037"/>
                  </a:lnTo>
                  <a:lnTo>
                    <a:pt x="264" y="4081"/>
                  </a:lnTo>
                  <a:lnTo>
                    <a:pt x="220" y="4169"/>
                  </a:lnTo>
                  <a:lnTo>
                    <a:pt x="0" y="5047"/>
                  </a:lnTo>
                  <a:lnTo>
                    <a:pt x="0" y="5090"/>
                  </a:lnTo>
                  <a:lnTo>
                    <a:pt x="88" y="7460"/>
                  </a:lnTo>
                  <a:lnTo>
                    <a:pt x="220" y="9698"/>
                  </a:lnTo>
                  <a:lnTo>
                    <a:pt x="220" y="9742"/>
                  </a:lnTo>
                  <a:lnTo>
                    <a:pt x="1097" y="11848"/>
                  </a:lnTo>
                  <a:lnTo>
                    <a:pt x="1492" y="13033"/>
                  </a:lnTo>
                  <a:lnTo>
                    <a:pt x="1799" y="14174"/>
                  </a:lnTo>
                  <a:lnTo>
                    <a:pt x="2370" y="16587"/>
                  </a:lnTo>
                  <a:lnTo>
                    <a:pt x="2896" y="19000"/>
                  </a:lnTo>
                  <a:lnTo>
                    <a:pt x="3379" y="21414"/>
                  </a:lnTo>
                  <a:lnTo>
                    <a:pt x="3774" y="23476"/>
                  </a:lnTo>
                  <a:lnTo>
                    <a:pt x="4213" y="25582"/>
                  </a:lnTo>
                  <a:lnTo>
                    <a:pt x="4959" y="29619"/>
                  </a:lnTo>
                  <a:lnTo>
                    <a:pt x="5003" y="29663"/>
                  </a:lnTo>
                  <a:lnTo>
                    <a:pt x="6977" y="32954"/>
                  </a:lnTo>
                  <a:lnTo>
                    <a:pt x="7679" y="34359"/>
                  </a:lnTo>
                  <a:lnTo>
                    <a:pt x="7943" y="35894"/>
                  </a:lnTo>
                  <a:lnTo>
                    <a:pt x="7986" y="35938"/>
                  </a:lnTo>
                  <a:lnTo>
                    <a:pt x="8513" y="37255"/>
                  </a:lnTo>
                  <a:lnTo>
                    <a:pt x="8557" y="37255"/>
                  </a:lnTo>
                  <a:lnTo>
                    <a:pt x="9654" y="39229"/>
                  </a:lnTo>
                  <a:lnTo>
                    <a:pt x="11058" y="41292"/>
                  </a:lnTo>
                  <a:lnTo>
                    <a:pt x="11936" y="42696"/>
                  </a:lnTo>
                  <a:lnTo>
                    <a:pt x="12989" y="45021"/>
                  </a:lnTo>
                  <a:lnTo>
                    <a:pt x="13033" y="45065"/>
                  </a:lnTo>
                  <a:lnTo>
                    <a:pt x="15402" y="48620"/>
                  </a:lnTo>
                  <a:lnTo>
                    <a:pt x="15666" y="49278"/>
                  </a:lnTo>
                  <a:lnTo>
                    <a:pt x="15534" y="50814"/>
                  </a:lnTo>
                  <a:lnTo>
                    <a:pt x="15402" y="51340"/>
                  </a:lnTo>
                  <a:lnTo>
                    <a:pt x="15402" y="51384"/>
                  </a:lnTo>
                  <a:lnTo>
                    <a:pt x="15402" y="51472"/>
                  </a:lnTo>
                  <a:lnTo>
                    <a:pt x="15446" y="51516"/>
                  </a:lnTo>
                  <a:lnTo>
                    <a:pt x="15490" y="51560"/>
                  </a:lnTo>
                  <a:lnTo>
                    <a:pt x="15578" y="51560"/>
                  </a:lnTo>
                  <a:lnTo>
                    <a:pt x="15666" y="51516"/>
                  </a:lnTo>
                  <a:lnTo>
                    <a:pt x="15709" y="51428"/>
                  </a:lnTo>
                  <a:lnTo>
                    <a:pt x="15885" y="50901"/>
                  </a:lnTo>
                  <a:lnTo>
                    <a:pt x="15885" y="50858"/>
                  </a:lnTo>
                  <a:lnTo>
                    <a:pt x="16017" y="49278"/>
                  </a:lnTo>
                  <a:lnTo>
                    <a:pt x="16017" y="49190"/>
                  </a:lnTo>
                  <a:lnTo>
                    <a:pt x="15709" y="48488"/>
                  </a:lnTo>
                  <a:lnTo>
                    <a:pt x="15666" y="48444"/>
                  </a:lnTo>
                  <a:lnTo>
                    <a:pt x="13340" y="44890"/>
                  </a:lnTo>
                  <a:lnTo>
                    <a:pt x="12243" y="42564"/>
                  </a:lnTo>
                  <a:lnTo>
                    <a:pt x="12243" y="42520"/>
                  </a:lnTo>
                  <a:lnTo>
                    <a:pt x="11321" y="41116"/>
                  </a:lnTo>
                  <a:lnTo>
                    <a:pt x="9961" y="39054"/>
                  </a:lnTo>
                  <a:lnTo>
                    <a:pt x="8864" y="37123"/>
                  </a:lnTo>
                  <a:lnTo>
                    <a:pt x="8294" y="35807"/>
                  </a:lnTo>
                  <a:lnTo>
                    <a:pt x="8030" y="34271"/>
                  </a:lnTo>
                  <a:lnTo>
                    <a:pt x="8030" y="34227"/>
                  </a:lnTo>
                  <a:lnTo>
                    <a:pt x="7284" y="32779"/>
                  </a:lnTo>
                  <a:lnTo>
                    <a:pt x="5310" y="29532"/>
                  </a:lnTo>
                  <a:lnTo>
                    <a:pt x="4564" y="25495"/>
                  </a:lnTo>
                  <a:lnTo>
                    <a:pt x="4125" y="23432"/>
                  </a:lnTo>
                  <a:lnTo>
                    <a:pt x="3730" y="21326"/>
                  </a:lnTo>
                  <a:lnTo>
                    <a:pt x="3247" y="18913"/>
                  </a:lnTo>
                  <a:lnTo>
                    <a:pt x="2721" y="16499"/>
                  </a:lnTo>
                  <a:lnTo>
                    <a:pt x="2150" y="14086"/>
                  </a:lnTo>
                  <a:lnTo>
                    <a:pt x="1799" y="12901"/>
                  </a:lnTo>
                  <a:lnTo>
                    <a:pt x="1448" y="11760"/>
                  </a:lnTo>
                  <a:lnTo>
                    <a:pt x="571" y="9610"/>
                  </a:lnTo>
                  <a:lnTo>
                    <a:pt x="439" y="7460"/>
                  </a:lnTo>
                  <a:lnTo>
                    <a:pt x="351" y="5090"/>
                  </a:lnTo>
                  <a:lnTo>
                    <a:pt x="571" y="4344"/>
                  </a:lnTo>
                  <a:lnTo>
                    <a:pt x="2852" y="3555"/>
                  </a:lnTo>
                  <a:lnTo>
                    <a:pt x="5705" y="2896"/>
                  </a:lnTo>
                  <a:lnTo>
                    <a:pt x="7767" y="2194"/>
                  </a:lnTo>
                  <a:lnTo>
                    <a:pt x="10049" y="1317"/>
                  </a:lnTo>
                  <a:lnTo>
                    <a:pt x="12023" y="351"/>
                  </a:lnTo>
                  <a:lnTo>
                    <a:pt x="12067" y="307"/>
                  </a:lnTo>
                  <a:lnTo>
                    <a:pt x="12111" y="220"/>
                  </a:lnTo>
                  <a:lnTo>
                    <a:pt x="12111" y="176"/>
                  </a:lnTo>
                  <a:lnTo>
                    <a:pt x="12111" y="88"/>
                  </a:lnTo>
                  <a:lnTo>
                    <a:pt x="12067" y="44"/>
                  </a:lnTo>
                  <a:lnTo>
                    <a:pt x="12023"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 name="Google Shape;799;p7"/>
            <p:cNvSpPr/>
            <p:nvPr/>
          </p:nvSpPr>
          <p:spPr>
            <a:xfrm>
              <a:off x="4227950" y="2940300"/>
              <a:ext cx="432250" cy="1407500"/>
            </a:xfrm>
            <a:custGeom>
              <a:rect b="b" l="l" r="r" t="t"/>
              <a:pathLst>
                <a:path extrusionOk="0" h="56300" w="17290">
                  <a:moveTo>
                    <a:pt x="14657" y="1"/>
                  </a:moveTo>
                  <a:lnTo>
                    <a:pt x="12112" y="1712"/>
                  </a:lnTo>
                  <a:lnTo>
                    <a:pt x="9479" y="2809"/>
                  </a:lnTo>
                  <a:lnTo>
                    <a:pt x="7548" y="3468"/>
                  </a:lnTo>
                  <a:lnTo>
                    <a:pt x="4345" y="4257"/>
                  </a:lnTo>
                  <a:lnTo>
                    <a:pt x="4301" y="4301"/>
                  </a:lnTo>
                  <a:lnTo>
                    <a:pt x="2765" y="5135"/>
                  </a:lnTo>
                  <a:lnTo>
                    <a:pt x="2721" y="5179"/>
                  </a:lnTo>
                  <a:lnTo>
                    <a:pt x="878" y="6539"/>
                  </a:lnTo>
                  <a:lnTo>
                    <a:pt x="264" y="7110"/>
                  </a:lnTo>
                  <a:lnTo>
                    <a:pt x="220" y="7197"/>
                  </a:lnTo>
                  <a:lnTo>
                    <a:pt x="0" y="7943"/>
                  </a:lnTo>
                  <a:lnTo>
                    <a:pt x="0" y="8031"/>
                  </a:lnTo>
                  <a:lnTo>
                    <a:pt x="132" y="10093"/>
                  </a:lnTo>
                  <a:lnTo>
                    <a:pt x="132" y="10137"/>
                  </a:lnTo>
                  <a:lnTo>
                    <a:pt x="1317" y="12902"/>
                  </a:lnTo>
                  <a:lnTo>
                    <a:pt x="2326" y="16149"/>
                  </a:lnTo>
                  <a:lnTo>
                    <a:pt x="3160" y="19967"/>
                  </a:lnTo>
                  <a:lnTo>
                    <a:pt x="3599" y="22512"/>
                  </a:lnTo>
                  <a:lnTo>
                    <a:pt x="4740" y="27075"/>
                  </a:lnTo>
                  <a:lnTo>
                    <a:pt x="5398" y="30278"/>
                  </a:lnTo>
                  <a:lnTo>
                    <a:pt x="5705" y="32253"/>
                  </a:lnTo>
                  <a:lnTo>
                    <a:pt x="5661" y="34666"/>
                  </a:lnTo>
                  <a:lnTo>
                    <a:pt x="5661" y="34710"/>
                  </a:lnTo>
                  <a:lnTo>
                    <a:pt x="5749" y="35676"/>
                  </a:lnTo>
                  <a:lnTo>
                    <a:pt x="5749" y="35720"/>
                  </a:lnTo>
                  <a:lnTo>
                    <a:pt x="6670" y="37870"/>
                  </a:lnTo>
                  <a:lnTo>
                    <a:pt x="7767" y="39976"/>
                  </a:lnTo>
                  <a:lnTo>
                    <a:pt x="9172" y="42082"/>
                  </a:lnTo>
                  <a:lnTo>
                    <a:pt x="10444" y="44013"/>
                  </a:lnTo>
                  <a:lnTo>
                    <a:pt x="11760" y="45900"/>
                  </a:lnTo>
                  <a:lnTo>
                    <a:pt x="12726" y="47831"/>
                  </a:lnTo>
                  <a:lnTo>
                    <a:pt x="13998" y="49849"/>
                  </a:lnTo>
                  <a:lnTo>
                    <a:pt x="15315" y="51736"/>
                  </a:lnTo>
                  <a:lnTo>
                    <a:pt x="16631" y="53535"/>
                  </a:lnTo>
                  <a:lnTo>
                    <a:pt x="16938" y="54105"/>
                  </a:lnTo>
                  <a:lnTo>
                    <a:pt x="16938" y="54544"/>
                  </a:lnTo>
                  <a:lnTo>
                    <a:pt x="16324" y="55948"/>
                  </a:lnTo>
                  <a:lnTo>
                    <a:pt x="16280" y="56080"/>
                  </a:lnTo>
                  <a:lnTo>
                    <a:pt x="16280" y="56124"/>
                  </a:lnTo>
                  <a:lnTo>
                    <a:pt x="16324" y="56212"/>
                  </a:lnTo>
                  <a:lnTo>
                    <a:pt x="16368" y="56256"/>
                  </a:lnTo>
                  <a:lnTo>
                    <a:pt x="16412" y="56299"/>
                  </a:lnTo>
                  <a:lnTo>
                    <a:pt x="16456" y="56299"/>
                  </a:lnTo>
                  <a:lnTo>
                    <a:pt x="16543" y="56256"/>
                  </a:lnTo>
                  <a:lnTo>
                    <a:pt x="16631" y="56124"/>
                  </a:lnTo>
                  <a:lnTo>
                    <a:pt x="16631" y="56080"/>
                  </a:lnTo>
                  <a:lnTo>
                    <a:pt x="17246" y="54632"/>
                  </a:lnTo>
                  <a:lnTo>
                    <a:pt x="17289" y="54588"/>
                  </a:lnTo>
                  <a:lnTo>
                    <a:pt x="17289" y="54062"/>
                  </a:lnTo>
                  <a:lnTo>
                    <a:pt x="17289" y="53974"/>
                  </a:lnTo>
                  <a:lnTo>
                    <a:pt x="16894" y="53359"/>
                  </a:lnTo>
                  <a:lnTo>
                    <a:pt x="15578" y="51516"/>
                  </a:lnTo>
                  <a:lnTo>
                    <a:pt x="14306" y="49630"/>
                  </a:lnTo>
                  <a:lnTo>
                    <a:pt x="13033" y="47655"/>
                  </a:lnTo>
                  <a:lnTo>
                    <a:pt x="12068" y="45724"/>
                  </a:lnTo>
                  <a:lnTo>
                    <a:pt x="12068" y="45680"/>
                  </a:lnTo>
                  <a:lnTo>
                    <a:pt x="10751" y="43794"/>
                  </a:lnTo>
                  <a:lnTo>
                    <a:pt x="9479" y="41863"/>
                  </a:lnTo>
                  <a:lnTo>
                    <a:pt x="8075" y="39800"/>
                  </a:lnTo>
                  <a:lnTo>
                    <a:pt x="6977" y="37738"/>
                  </a:lnTo>
                  <a:lnTo>
                    <a:pt x="6100" y="35632"/>
                  </a:lnTo>
                  <a:lnTo>
                    <a:pt x="6012" y="34666"/>
                  </a:lnTo>
                  <a:lnTo>
                    <a:pt x="6056" y="32253"/>
                  </a:lnTo>
                  <a:lnTo>
                    <a:pt x="6056" y="32209"/>
                  </a:lnTo>
                  <a:lnTo>
                    <a:pt x="5749" y="30235"/>
                  </a:lnTo>
                  <a:lnTo>
                    <a:pt x="5091" y="27031"/>
                  </a:lnTo>
                  <a:lnTo>
                    <a:pt x="3950" y="22424"/>
                  </a:lnTo>
                  <a:lnTo>
                    <a:pt x="3467" y="19923"/>
                  </a:lnTo>
                  <a:lnTo>
                    <a:pt x="2677" y="16061"/>
                  </a:lnTo>
                  <a:lnTo>
                    <a:pt x="1668" y="12770"/>
                  </a:lnTo>
                  <a:lnTo>
                    <a:pt x="483" y="10050"/>
                  </a:lnTo>
                  <a:lnTo>
                    <a:pt x="352" y="8031"/>
                  </a:lnTo>
                  <a:lnTo>
                    <a:pt x="571" y="7329"/>
                  </a:lnTo>
                  <a:lnTo>
                    <a:pt x="1098" y="6802"/>
                  </a:lnTo>
                  <a:lnTo>
                    <a:pt x="2940" y="5442"/>
                  </a:lnTo>
                  <a:lnTo>
                    <a:pt x="4432" y="4608"/>
                  </a:lnTo>
                  <a:lnTo>
                    <a:pt x="7636" y="3819"/>
                  </a:lnTo>
                  <a:lnTo>
                    <a:pt x="9610" y="3116"/>
                  </a:lnTo>
                  <a:lnTo>
                    <a:pt x="12243" y="2019"/>
                  </a:lnTo>
                  <a:lnTo>
                    <a:pt x="12287" y="2019"/>
                  </a:lnTo>
                  <a:lnTo>
                    <a:pt x="14876" y="308"/>
                  </a:lnTo>
                  <a:lnTo>
                    <a:pt x="14920" y="264"/>
                  </a:lnTo>
                  <a:lnTo>
                    <a:pt x="14920" y="220"/>
                  </a:lnTo>
                  <a:lnTo>
                    <a:pt x="14920" y="133"/>
                  </a:lnTo>
                  <a:lnTo>
                    <a:pt x="14920" y="89"/>
                  </a:lnTo>
                  <a:lnTo>
                    <a:pt x="14876"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 name="Google Shape;800;p7"/>
            <p:cNvSpPr/>
            <p:nvPr/>
          </p:nvSpPr>
          <p:spPr>
            <a:xfrm>
              <a:off x="4167625" y="2749425"/>
              <a:ext cx="593500" cy="1676250"/>
            </a:xfrm>
            <a:custGeom>
              <a:rect b="b" l="l" r="r" t="t"/>
              <a:pathLst>
                <a:path extrusionOk="0" h="67050" w="23740">
                  <a:moveTo>
                    <a:pt x="23520" y="1"/>
                  </a:moveTo>
                  <a:lnTo>
                    <a:pt x="23476" y="45"/>
                  </a:lnTo>
                  <a:lnTo>
                    <a:pt x="19571" y="2370"/>
                  </a:lnTo>
                  <a:lnTo>
                    <a:pt x="17640" y="3731"/>
                  </a:lnTo>
                  <a:lnTo>
                    <a:pt x="15490" y="5223"/>
                  </a:lnTo>
                  <a:lnTo>
                    <a:pt x="13779" y="6363"/>
                  </a:lnTo>
                  <a:lnTo>
                    <a:pt x="11628" y="7285"/>
                  </a:lnTo>
                  <a:lnTo>
                    <a:pt x="8820" y="8338"/>
                  </a:lnTo>
                  <a:lnTo>
                    <a:pt x="7723" y="8821"/>
                  </a:lnTo>
                  <a:lnTo>
                    <a:pt x="6977" y="8908"/>
                  </a:lnTo>
                  <a:lnTo>
                    <a:pt x="6889" y="8952"/>
                  </a:lnTo>
                  <a:lnTo>
                    <a:pt x="3818" y="11585"/>
                  </a:lnTo>
                  <a:lnTo>
                    <a:pt x="2019" y="13165"/>
                  </a:lnTo>
                  <a:lnTo>
                    <a:pt x="702" y="14701"/>
                  </a:lnTo>
                  <a:lnTo>
                    <a:pt x="658" y="14745"/>
                  </a:lnTo>
                  <a:lnTo>
                    <a:pt x="88" y="15754"/>
                  </a:lnTo>
                  <a:lnTo>
                    <a:pt x="44" y="15842"/>
                  </a:lnTo>
                  <a:lnTo>
                    <a:pt x="0" y="16324"/>
                  </a:lnTo>
                  <a:lnTo>
                    <a:pt x="0" y="16412"/>
                  </a:lnTo>
                  <a:lnTo>
                    <a:pt x="1053" y="19176"/>
                  </a:lnTo>
                  <a:lnTo>
                    <a:pt x="1580" y="21283"/>
                  </a:lnTo>
                  <a:lnTo>
                    <a:pt x="2238" y="25100"/>
                  </a:lnTo>
                  <a:lnTo>
                    <a:pt x="2677" y="27558"/>
                  </a:lnTo>
                  <a:lnTo>
                    <a:pt x="3116" y="29839"/>
                  </a:lnTo>
                  <a:lnTo>
                    <a:pt x="4169" y="33218"/>
                  </a:lnTo>
                  <a:lnTo>
                    <a:pt x="5090" y="36158"/>
                  </a:lnTo>
                  <a:lnTo>
                    <a:pt x="5661" y="38923"/>
                  </a:lnTo>
                  <a:lnTo>
                    <a:pt x="5968" y="41073"/>
                  </a:lnTo>
                  <a:lnTo>
                    <a:pt x="5792" y="43837"/>
                  </a:lnTo>
                  <a:lnTo>
                    <a:pt x="5792" y="45900"/>
                  </a:lnTo>
                  <a:lnTo>
                    <a:pt x="5836" y="45943"/>
                  </a:lnTo>
                  <a:lnTo>
                    <a:pt x="6099" y="47918"/>
                  </a:lnTo>
                  <a:lnTo>
                    <a:pt x="6494" y="49761"/>
                  </a:lnTo>
                  <a:lnTo>
                    <a:pt x="6538" y="49805"/>
                  </a:lnTo>
                  <a:lnTo>
                    <a:pt x="7065" y="50946"/>
                  </a:lnTo>
                  <a:lnTo>
                    <a:pt x="8688" y="53272"/>
                  </a:lnTo>
                  <a:lnTo>
                    <a:pt x="9961" y="54939"/>
                  </a:lnTo>
                  <a:lnTo>
                    <a:pt x="12023" y="58230"/>
                  </a:lnTo>
                  <a:lnTo>
                    <a:pt x="13603" y="60292"/>
                  </a:lnTo>
                  <a:lnTo>
                    <a:pt x="15402" y="62837"/>
                  </a:lnTo>
                  <a:lnTo>
                    <a:pt x="16543" y="64812"/>
                  </a:lnTo>
                  <a:lnTo>
                    <a:pt x="16675" y="65426"/>
                  </a:lnTo>
                  <a:lnTo>
                    <a:pt x="16148" y="66831"/>
                  </a:lnTo>
                  <a:lnTo>
                    <a:pt x="16148" y="66874"/>
                  </a:lnTo>
                  <a:lnTo>
                    <a:pt x="16148" y="66962"/>
                  </a:lnTo>
                  <a:lnTo>
                    <a:pt x="16192" y="67006"/>
                  </a:lnTo>
                  <a:lnTo>
                    <a:pt x="16236" y="67050"/>
                  </a:lnTo>
                  <a:lnTo>
                    <a:pt x="16411" y="67050"/>
                  </a:lnTo>
                  <a:lnTo>
                    <a:pt x="16455" y="66962"/>
                  </a:lnTo>
                  <a:lnTo>
                    <a:pt x="17026" y="65514"/>
                  </a:lnTo>
                  <a:lnTo>
                    <a:pt x="17026" y="65382"/>
                  </a:lnTo>
                  <a:lnTo>
                    <a:pt x="16894" y="64680"/>
                  </a:lnTo>
                  <a:lnTo>
                    <a:pt x="16850" y="64637"/>
                  </a:lnTo>
                  <a:lnTo>
                    <a:pt x="15709" y="62662"/>
                  </a:lnTo>
                  <a:lnTo>
                    <a:pt x="13866" y="60073"/>
                  </a:lnTo>
                  <a:lnTo>
                    <a:pt x="12330" y="58011"/>
                  </a:lnTo>
                  <a:lnTo>
                    <a:pt x="10224" y="54720"/>
                  </a:lnTo>
                  <a:lnTo>
                    <a:pt x="8996" y="53096"/>
                  </a:lnTo>
                  <a:lnTo>
                    <a:pt x="7372" y="50770"/>
                  </a:lnTo>
                  <a:lnTo>
                    <a:pt x="6845" y="49673"/>
                  </a:lnTo>
                  <a:lnTo>
                    <a:pt x="6450" y="47874"/>
                  </a:lnTo>
                  <a:lnTo>
                    <a:pt x="6143" y="45900"/>
                  </a:lnTo>
                  <a:lnTo>
                    <a:pt x="6143" y="43881"/>
                  </a:lnTo>
                  <a:lnTo>
                    <a:pt x="6319" y="41073"/>
                  </a:lnTo>
                  <a:lnTo>
                    <a:pt x="6319" y="41029"/>
                  </a:lnTo>
                  <a:lnTo>
                    <a:pt x="6012" y="38835"/>
                  </a:lnTo>
                  <a:lnTo>
                    <a:pt x="5397" y="36070"/>
                  </a:lnTo>
                  <a:lnTo>
                    <a:pt x="4520" y="33087"/>
                  </a:lnTo>
                  <a:lnTo>
                    <a:pt x="3467" y="29752"/>
                  </a:lnTo>
                  <a:lnTo>
                    <a:pt x="3028" y="27514"/>
                  </a:lnTo>
                  <a:lnTo>
                    <a:pt x="2589" y="25056"/>
                  </a:lnTo>
                  <a:lnTo>
                    <a:pt x="1931" y="21239"/>
                  </a:lnTo>
                  <a:lnTo>
                    <a:pt x="1404" y="19089"/>
                  </a:lnTo>
                  <a:lnTo>
                    <a:pt x="351" y="16324"/>
                  </a:lnTo>
                  <a:lnTo>
                    <a:pt x="395" y="15929"/>
                  </a:lnTo>
                  <a:lnTo>
                    <a:pt x="965" y="14920"/>
                  </a:lnTo>
                  <a:lnTo>
                    <a:pt x="2282" y="13428"/>
                  </a:lnTo>
                  <a:lnTo>
                    <a:pt x="4037" y="11848"/>
                  </a:lnTo>
                  <a:lnTo>
                    <a:pt x="7109" y="9260"/>
                  </a:lnTo>
                  <a:lnTo>
                    <a:pt x="7811" y="9128"/>
                  </a:lnTo>
                  <a:lnTo>
                    <a:pt x="7855" y="9128"/>
                  </a:lnTo>
                  <a:lnTo>
                    <a:pt x="8952" y="8689"/>
                  </a:lnTo>
                  <a:lnTo>
                    <a:pt x="11760" y="7636"/>
                  </a:lnTo>
                  <a:lnTo>
                    <a:pt x="13910" y="6671"/>
                  </a:lnTo>
                  <a:lnTo>
                    <a:pt x="13954" y="6671"/>
                  </a:lnTo>
                  <a:lnTo>
                    <a:pt x="15665" y="5530"/>
                  </a:lnTo>
                  <a:lnTo>
                    <a:pt x="17816" y="4038"/>
                  </a:lnTo>
                  <a:lnTo>
                    <a:pt x="19746" y="2677"/>
                  </a:lnTo>
                  <a:lnTo>
                    <a:pt x="23652" y="352"/>
                  </a:lnTo>
                  <a:lnTo>
                    <a:pt x="23696" y="264"/>
                  </a:lnTo>
                  <a:lnTo>
                    <a:pt x="23696" y="220"/>
                  </a:lnTo>
                  <a:lnTo>
                    <a:pt x="23739" y="176"/>
                  </a:lnTo>
                  <a:lnTo>
                    <a:pt x="23696" y="89"/>
                  </a:lnTo>
                  <a:lnTo>
                    <a:pt x="23652" y="45"/>
                  </a:lnTo>
                  <a:lnTo>
                    <a:pt x="23608"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 name="Google Shape;801;p7"/>
            <p:cNvSpPr/>
            <p:nvPr/>
          </p:nvSpPr>
          <p:spPr>
            <a:xfrm>
              <a:off x="4152250" y="2727500"/>
              <a:ext cx="578150" cy="1726700"/>
            </a:xfrm>
            <a:custGeom>
              <a:rect b="b" l="l" r="r" t="t"/>
              <a:pathLst>
                <a:path extrusionOk="0" h="69068" w="23126">
                  <a:moveTo>
                    <a:pt x="22906" y="0"/>
                  </a:moveTo>
                  <a:lnTo>
                    <a:pt x="22862" y="44"/>
                  </a:lnTo>
                  <a:lnTo>
                    <a:pt x="19177" y="2238"/>
                  </a:lnTo>
                  <a:lnTo>
                    <a:pt x="17421" y="3467"/>
                  </a:lnTo>
                  <a:lnTo>
                    <a:pt x="15271" y="4915"/>
                  </a:lnTo>
                  <a:lnTo>
                    <a:pt x="13691" y="5968"/>
                  </a:lnTo>
                  <a:lnTo>
                    <a:pt x="11015" y="7065"/>
                  </a:lnTo>
                  <a:lnTo>
                    <a:pt x="7329" y="8820"/>
                  </a:lnTo>
                  <a:lnTo>
                    <a:pt x="6056" y="9654"/>
                  </a:lnTo>
                  <a:lnTo>
                    <a:pt x="6012" y="9698"/>
                  </a:lnTo>
                  <a:lnTo>
                    <a:pt x="3643" y="12023"/>
                  </a:lnTo>
                  <a:lnTo>
                    <a:pt x="1756" y="13822"/>
                  </a:lnTo>
                  <a:lnTo>
                    <a:pt x="922" y="14832"/>
                  </a:lnTo>
                  <a:lnTo>
                    <a:pt x="922" y="14876"/>
                  </a:lnTo>
                  <a:lnTo>
                    <a:pt x="308" y="16280"/>
                  </a:lnTo>
                  <a:lnTo>
                    <a:pt x="308" y="16324"/>
                  </a:lnTo>
                  <a:lnTo>
                    <a:pt x="1" y="17772"/>
                  </a:lnTo>
                  <a:lnTo>
                    <a:pt x="1" y="17859"/>
                  </a:lnTo>
                  <a:lnTo>
                    <a:pt x="396" y="19966"/>
                  </a:lnTo>
                  <a:lnTo>
                    <a:pt x="1054" y="24047"/>
                  </a:lnTo>
                  <a:lnTo>
                    <a:pt x="1580" y="27118"/>
                  </a:lnTo>
                  <a:lnTo>
                    <a:pt x="2239" y="30146"/>
                  </a:lnTo>
                  <a:lnTo>
                    <a:pt x="2897" y="32603"/>
                  </a:lnTo>
                  <a:lnTo>
                    <a:pt x="4213" y="36201"/>
                  </a:lnTo>
                  <a:lnTo>
                    <a:pt x="4959" y="39141"/>
                  </a:lnTo>
                  <a:lnTo>
                    <a:pt x="5442" y="41774"/>
                  </a:lnTo>
                  <a:lnTo>
                    <a:pt x="5310" y="45987"/>
                  </a:lnTo>
                  <a:lnTo>
                    <a:pt x="5310" y="46031"/>
                  </a:lnTo>
                  <a:lnTo>
                    <a:pt x="5486" y="47786"/>
                  </a:lnTo>
                  <a:lnTo>
                    <a:pt x="5486" y="47830"/>
                  </a:lnTo>
                  <a:lnTo>
                    <a:pt x="6012" y="50331"/>
                  </a:lnTo>
                  <a:lnTo>
                    <a:pt x="6539" y="53315"/>
                  </a:lnTo>
                  <a:lnTo>
                    <a:pt x="6890" y="54631"/>
                  </a:lnTo>
                  <a:lnTo>
                    <a:pt x="6934" y="54719"/>
                  </a:lnTo>
                  <a:lnTo>
                    <a:pt x="8514" y="56650"/>
                  </a:lnTo>
                  <a:lnTo>
                    <a:pt x="12156" y="61740"/>
                  </a:lnTo>
                  <a:lnTo>
                    <a:pt x="14262" y="64680"/>
                  </a:lnTo>
                  <a:lnTo>
                    <a:pt x="15754" y="66962"/>
                  </a:lnTo>
                  <a:lnTo>
                    <a:pt x="16017" y="67576"/>
                  </a:lnTo>
                  <a:lnTo>
                    <a:pt x="15754" y="68892"/>
                  </a:lnTo>
                  <a:lnTo>
                    <a:pt x="15754" y="68936"/>
                  </a:lnTo>
                  <a:lnTo>
                    <a:pt x="15798" y="69024"/>
                  </a:lnTo>
                  <a:lnTo>
                    <a:pt x="15842" y="69068"/>
                  </a:lnTo>
                  <a:lnTo>
                    <a:pt x="16061" y="69068"/>
                  </a:lnTo>
                  <a:lnTo>
                    <a:pt x="16105" y="68936"/>
                  </a:lnTo>
                  <a:lnTo>
                    <a:pt x="16368" y="67576"/>
                  </a:lnTo>
                  <a:lnTo>
                    <a:pt x="16368" y="67488"/>
                  </a:lnTo>
                  <a:lnTo>
                    <a:pt x="16061" y="66830"/>
                  </a:lnTo>
                  <a:lnTo>
                    <a:pt x="16061" y="66786"/>
                  </a:lnTo>
                  <a:lnTo>
                    <a:pt x="14525" y="64460"/>
                  </a:lnTo>
                  <a:lnTo>
                    <a:pt x="8821" y="56430"/>
                  </a:lnTo>
                  <a:lnTo>
                    <a:pt x="7197" y="54500"/>
                  </a:lnTo>
                  <a:lnTo>
                    <a:pt x="6890" y="53271"/>
                  </a:lnTo>
                  <a:lnTo>
                    <a:pt x="6363" y="50287"/>
                  </a:lnTo>
                  <a:lnTo>
                    <a:pt x="5837" y="47742"/>
                  </a:lnTo>
                  <a:lnTo>
                    <a:pt x="5661" y="45987"/>
                  </a:lnTo>
                  <a:lnTo>
                    <a:pt x="5793" y="41774"/>
                  </a:lnTo>
                  <a:lnTo>
                    <a:pt x="5793" y="41730"/>
                  </a:lnTo>
                  <a:lnTo>
                    <a:pt x="5310" y="39054"/>
                  </a:lnTo>
                  <a:lnTo>
                    <a:pt x="4520" y="36070"/>
                  </a:lnTo>
                  <a:lnTo>
                    <a:pt x="3248" y="32472"/>
                  </a:lnTo>
                  <a:lnTo>
                    <a:pt x="2546" y="30102"/>
                  </a:lnTo>
                  <a:lnTo>
                    <a:pt x="1931" y="27074"/>
                  </a:lnTo>
                  <a:lnTo>
                    <a:pt x="1405" y="23959"/>
                  </a:lnTo>
                  <a:lnTo>
                    <a:pt x="747" y="19878"/>
                  </a:lnTo>
                  <a:lnTo>
                    <a:pt x="352" y="17816"/>
                  </a:lnTo>
                  <a:lnTo>
                    <a:pt x="615" y="16411"/>
                  </a:lnTo>
                  <a:lnTo>
                    <a:pt x="1229" y="15051"/>
                  </a:lnTo>
                  <a:lnTo>
                    <a:pt x="2019" y="14086"/>
                  </a:lnTo>
                  <a:lnTo>
                    <a:pt x="3906" y="12287"/>
                  </a:lnTo>
                  <a:lnTo>
                    <a:pt x="6276" y="9961"/>
                  </a:lnTo>
                  <a:lnTo>
                    <a:pt x="7504" y="9127"/>
                  </a:lnTo>
                  <a:lnTo>
                    <a:pt x="11146" y="7416"/>
                  </a:lnTo>
                  <a:lnTo>
                    <a:pt x="13823" y="6275"/>
                  </a:lnTo>
                  <a:lnTo>
                    <a:pt x="13867" y="6231"/>
                  </a:lnTo>
                  <a:lnTo>
                    <a:pt x="17597" y="3774"/>
                  </a:lnTo>
                  <a:lnTo>
                    <a:pt x="19396" y="2545"/>
                  </a:lnTo>
                  <a:lnTo>
                    <a:pt x="23038" y="351"/>
                  </a:lnTo>
                  <a:lnTo>
                    <a:pt x="23082" y="307"/>
                  </a:lnTo>
                  <a:lnTo>
                    <a:pt x="23126" y="220"/>
                  </a:lnTo>
                  <a:lnTo>
                    <a:pt x="23126" y="176"/>
                  </a:lnTo>
                  <a:lnTo>
                    <a:pt x="23082" y="88"/>
                  </a:lnTo>
                  <a:lnTo>
                    <a:pt x="23038" y="44"/>
                  </a:lnTo>
                  <a:lnTo>
                    <a:pt x="22994"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 name="Google Shape;802;p7"/>
            <p:cNvSpPr/>
            <p:nvPr/>
          </p:nvSpPr>
          <p:spPr>
            <a:xfrm>
              <a:off x="4125925" y="2666050"/>
              <a:ext cx="649450" cy="1851775"/>
            </a:xfrm>
            <a:custGeom>
              <a:rect b="b" l="l" r="r" t="t"/>
              <a:pathLst>
                <a:path extrusionOk="0" h="74071" w="25978">
                  <a:moveTo>
                    <a:pt x="25715" y="1"/>
                  </a:moveTo>
                  <a:lnTo>
                    <a:pt x="23608" y="1142"/>
                  </a:lnTo>
                  <a:lnTo>
                    <a:pt x="19922" y="3292"/>
                  </a:lnTo>
                  <a:lnTo>
                    <a:pt x="18079" y="4477"/>
                  </a:lnTo>
                  <a:lnTo>
                    <a:pt x="15534" y="6144"/>
                  </a:lnTo>
                  <a:lnTo>
                    <a:pt x="14042" y="7109"/>
                  </a:lnTo>
                  <a:lnTo>
                    <a:pt x="11585" y="8207"/>
                  </a:lnTo>
                  <a:lnTo>
                    <a:pt x="11585" y="8250"/>
                  </a:lnTo>
                  <a:lnTo>
                    <a:pt x="10269" y="9040"/>
                  </a:lnTo>
                  <a:lnTo>
                    <a:pt x="6846" y="11146"/>
                  </a:lnTo>
                  <a:lnTo>
                    <a:pt x="6802" y="11190"/>
                  </a:lnTo>
                  <a:lnTo>
                    <a:pt x="4213" y="13823"/>
                  </a:lnTo>
                  <a:lnTo>
                    <a:pt x="2326" y="15622"/>
                  </a:lnTo>
                  <a:lnTo>
                    <a:pt x="1624" y="16500"/>
                  </a:lnTo>
                  <a:lnTo>
                    <a:pt x="1580" y="16544"/>
                  </a:lnTo>
                  <a:lnTo>
                    <a:pt x="703" y="19177"/>
                  </a:lnTo>
                  <a:lnTo>
                    <a:pt x="88" y="20976"/>
                  </a:lnTo>
                  <a:lnTo>
                    <a:pt x="88" y="21020"/>
                  </a:lnTo>
                  <a:lnTo>
                    <a:pt x="1" y="22336"/>
                  </a:lnTo>
                  <a:lnTo>
                    <a:pt x="44" y="22380"/>
                  </a:lnTo>
                  <a:lnTo>
                    <a:pt x="615" y="26417"/>
                  </a:lnTo>
                  <a:lnTo>
                    <a:pt x="878" y="28084"/>
                  </a:lnTo>
                  <a:lnTo>
                    <a:pt x="1185" y="29708"/>
                  </a:lnTo>
                  <a:lnTo>
                    <a:pt x="1536" y="31244"/>
                  </a:lnTo>
                  <a:lnTo>
                    <a:pt x="1931" y="32823"/>
                  </a:lnTo>
                  <a:lnTo>
                    <a:pt x="2370" y="34359"/>
                  </a:lnTo>
                  <a:lnTo>
                    <a:pt x="2897" y="35939"/>
                  </a:lnTo>
                  <a:lnTo>
                    <a:pt x="3467" y="37606"/>
                  </a:lnTo>
                  <a:lnTo>
                    <a:pt x="4125" y="39362"/>
                  </a:lnTo>
                  <a:lnTo>
                    <a:pt x="5003" y="42258"/>
                  </a:lnTo>
                  <a:lnTo>
                    <a:pt x="5310" y="44057"/>
                  </a:lnTo>
                  <a:lnTo>
                    <a:pt x="5398" y="45329"/>
                  </a:lnTo>
                  <a:lnTo>
                    <a:pt x="5310" y="47787"/>
                  </a:lnTo>
                  <a:lnTo>
                    <a:pt x="5354" y="49322"/>
                  </a:lnTo>
                  <a:lnTo>
                    <a:pt x="5354" y="49366"/>
                  </a:lnTo>
                  <a:lnTo>
                    <a:pt x="5924" y="52175"/>
                  </a:lnTo>
                  <a:lnTo>
                    <a:pt x="6407" y="54939"/>
                  </a:lnTo>
                  <a:lnTo>
                    <a:pt x="6451" y="57528"/>
                  </a:lnTo>
                  <a:lnTo>
                    <a:pt x="6319" y="59810"/>
                  </a:lnTo>
                  <a:lnTo>
                    <a:pt x="6319" y="59854"/>
                  </a:lnTo>
                  <a:lnTo>
                    <a:pt x="6495" y="60731"/>
                  </a:lnTo>
                  <a:lnTo>
                    <a:pt x="6495" y="60819"/>
                  </a:lnTo>
                  <a:lnTo>
                    <a:pt x="7943" y="62399"/>
                  </a:lnTo>
                  <a:lnTo>
                    <a:pt x="10225" y="65251"/>
                  </a:lnTo>
                  <a:lnTo>
                    <a:pt x="12112" y="67796"/>
                  </a:lnTo>
                  <a:lnTo>
                    <a:pt x="13077" y="68981"/>
                  </a:lnTo>
                  <a:lnTo>
                    <a:pt x="13121" y="68981"/>
                  </a:lnTo>
                  <a:lnTo>
                    <a:pt x="15841" y="71614"/>
                  </a:lnTo>
                  <a:lnTo>
                    <a:pt x="16061" y="71921"/>
                  </a:lnTo>
                  <a:lnTo>
                    <a:pt x="15973" y="73851"/>
                  </a:lnTo>
                  <a:lnTo>
                    <a:pt x="15973" y="73939"/>
                  </a:lnTo>
                  <a:lnTo>
                    <a:pt x="16017" y="73983"/>
                  </a:lnTo>
                  <a:lnTo>
                    <a:pt x="16105" y="74027"/>
                  </a:lnTo>
                  <a:lnTo>
                    <a:pt x="16149" y="74071"/>
                  </a:lnTo>
                  <a:lnTo>
                    <a:pt x="16236" y="74027"/>
                  </a:lnTo>
                  <a:lnTo>
                    <a:pt x="16280" y="73983"/>
                  </a:lnTo>
                  <a:lnTo>
                    <a:pt x="16324" y="73939"/>
                  </a:lnTo>
                  <a:lnTo>
                    <a:pt x="16324" y="73895"/>
                  </a:lnTo>
                  <a:lnTo>
                    <a:pt x="16412" y="71877"/>
                  </a:lnTo>
                  <a:lnTo>
                    <a:pt x="16368" y="71789"/>
                  </a:lnTo>
                  <a:lnTo>
                    <a:pt x="16149" y="71394"/>
                  </a:lnTo>
                  <a:lnTo>
                    <a:pt x="16105" y="71394"/>
                  </a:lnTo>
                  <a:lnTo>
                    <a:pt x="13340" y="68761"/>
                  </a:lnTo>
                  <a:lnTo>
                    <a:pt x="12375" y="67577"/>
                  </a:lnTo>
                  <a:lnTo>
                    <a:pt x="10488" y="65032"/>
                  </a:lnTo>
                  <a:lnTo>
                    <a:pt x="8206" y="62179"/>
                  </a:lnTo>
                  <a:lnTo>
                    <a:pt x="6802" y="60600"/>
                  </a:lnTo>
                  <a:lnTo>
                    <a:pt x="6670" y="59810"/>
                  </a:lnTo>
                  <a:lnTo>
                    <a:pt x="6802" y="57528"/>
                  </a:lnTo>
                  <a:lnTo>
                    <a:pt x="6758" y="54895"/>
                  </a:lnTo>
                  <a:lnTo>
                    <a:pt x="6276" y="52131"/>
                  </a:lnTo>
                  <a:lnTo>
                    <a:pt x="5705" y="49322"/>
                  </a:lnTo>
                  <a:lnTo>
                    <a:pt x="5661" y="47787"/>
                  </a:lnTo>
                  <a:lnTo>
                    <a:pt x="5749" y="45329"/>
                  </a:lnTo>
                  <a:lnTo>
                    <a:pt x="5661" y="44013"/>
                  </a:lnTo>
                  <a:lnTo>
                    <a:pt x="5310" y="42170"/>
                  </a:lnTo>
                  <a:lnTo>
                    <a:pt x="4476" y="39230"/>
                  </a:lnTo>
                  <a:lnTo>
                    <a:pt x="3818" y="37475"/>
                  </a:lnTo>
                  <a:lnTo>
                    <a:pt x="3204" y="35851"/>
                  </a:lnTo>
                  <a:lnTo>
                    <a:pt x="2721" y="34271"/>
                  </a:lnTo>
                  <a:lnTo>
                    <a:pt x="2239" y="32736"/>
                  </a:lnTo>
                  <a:lnTo>
                    <a:pt x="1844" y="31200"/>
                  </a:lnTo>
                  <a:lnTo>
                    <a:pt x="1493" y="29620"/>
                  </a:lnTo>
                  <a:lnTo>
                    <a:pt x="1229" y="28040"/>
                  </a:lnTo>
                  <a:lnTo>
                    <a:pt x="966" y="26329"/>
                  </a:lnTo>
                  <a:lnTo>
                    <a:pt x="396" y="22336"/>
                  </a:lnTo>
                  <a:lnTo>
                    <a:pt x="439" y="21063"/>
                  </a:lnTo>
                  <a:lnTo>
                    <a:pt x="1054" y="19308"/>
                  </a:lnTo>
                  <a:lnTo>
                    <a:pt x="1887" y="16675"/>
                  </a:lnTo>
                  <a:lnTo>
                    <a:pt x="2590" y="15842"/>
                  </a:lnTo>
                  <a:lnTo>
                    <a:pt x="4476" y="14043"/>
                  </a:lnTo>
                  <a:lnTo>
                    <a:pt x="7021" y="11454"/>
                  </a:lnTo>
                  <a:lnTo>
                    <a:pt x="10488" y="9347"/>
                  </a:lnTo>
                  <a:lnTo>
                    <a:pt x="11761" y="8558"/>
                  </a:lnTo>
                  <a:lnTo>
                    <a:pt x="14218" y="7417"/>
                  </a:lnTo>
                  <a:lnTo>
                    <a:pt x="15710" y="6451"/>
                  </a:lnTo>
                  <a:lnTo>
                    <a:pt x="18255" y="4784"/>
                  </a:lnTo>
                  <a:lnTo>
                    <a:pt x="20098" y="3599"/>
                  </a:lnTo>
                  <a:lnTo>
                    <a:pt x="23784" y="1449"/>
                  </a:lnTo>
                  <a:lnTo>
                    <a:pt x="25846" y="308"/>
                  </a:lnTo>
                  <a:lnTo>
                    <a:pt x="25934" y="264"/>
                  </a:lnTo>
                  <a:lnTo>
                    <a:pt x="25934" y="220"/>
                  </a:lnTo>
                  <a:lnTo>
                    <a:pt x="25978" y="133"/>
                  </a:lnTo>
                  <a:lnTo>
                    <a:pt x="25934" y="89"/>
                  </a:lnTo>
                  <a:lnTo>
                    <a:pt x="25890"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 name="Google Shape;803;p7"/>
            <p:cNvSpPr/>
            <p:nvPr/>
          </p:nvSpPr>
          <p:spPr>
            <a:xfrm>
              <a:off x="4096300" y="2788925"/>
              <a:ext cx="434450" cy="1781575"/>
            </a:xfrm>
            <a:custGeom>
              <a:rect b="b" l="l" r="r" t="t"/>
              <a:pathLst>
                <a:path extrusionOk="0" h="71263" w="17378">
                  <a:moveTo>
                    <a:pt x="15886" y="0"/>
                  </a:moveTo>
                  <a:lnTo>
                    <a:pt x="14174" y="1054"/>
                  </a:lnTo>
                  <a:lnTo>
                    <a:pt x="10971" y="3028"/>
                  </a:lnTo>
                  <a:lnTo>
                    <a:pt x="8952" y="4301"/>
                  </a:lnTo>
                  <a:lnTo>
                    <a:pt x="6890" y="5880"/>
                  </a:lnTo>
                  <a:lnTo>
                    <a:pt x="6846" y="5880"/>
                  </a:lnTo>
                  <a:lnTo>
                    <a:pt x="5705" y="7328"/>
                  </a:lnTo>
                  <a:lnTo>
                    <a:pt x="3029" y="10049"/>
                  </a:lnTo>
                  <a:lnTo>
                    <a:pt x="2502" y="10663"/>
                  </a:lnTo>
                  <a:lnTo>
                    <a:pt x="2458" y="10751"/>
                  </a:lnTo>
                  <a:lnTo>
                    <a:pt x="1229" y="13691"/>
                  </a:lnTo>
                  <a:lnTo>
                    <a:pt x="264" y="16280"/>
                  </a:lnTo>
                  <a:lnTo>
                    <a:pt x="264" y="16324"/>
                  </a:lnTo>
                  <a:lnTo>
                    <a:pt x="1" y="17509"/>
                  </a:lnTo>
                  <a:lnTo>
                    <a:pt x="1" y="17553"/>
                  </a:lnTo>
                  <a:lnTo>
                    <a:pt x="1" y="18825"/>
                  </a:lnTo>
                  <a:lnTo>
                    <a:pt x="484" y="22687"/>
                  </a:lnTo>
                  <a:lnTo>
                    <a:pt x="966" y="25276"/>
                  </a:lnTo>
                  <a:lnTo>
                    <a:pt x="1624" y="28040"/>
                  </a:lnTo>
                  <a:lnTo>
                    <a:pt x="2546" y="30673"/>
                  </a:lnTo>
                  <a:lnTo>
                    <a:pt x="4257" y="35105"/>
                  </a:lnTo>
                  <a:lnTo>
                    <a:pt x="4828" y="36728"/>
                  </a:lnTo>
                  <a:lnTo>
                    <a:pt x="5310" y="38922"/>
                  </a:lnTo>
                  <a:lnTo>
                    <a:pt x="5530" y="40370"/>
                  </a:lnTo>
                  <a:lnTo>
                    <a:pt x="5398" y="42828"/>
                  </a:lnTo>
                  <a:lnTo>
                    <a:pt x="5442" y="44144"/>
                  </a:lnTo>
                  <a:lnTo>
                    <a:pt x="5442" y="44188"/>
                  </a:lnTo>
                  <a:lnTo>
                    <a:pt x="5925" y="46645"/>
                  </a:lnTo>
                  <a:lnTo>
                    <a:pt x="6320" y="49059"/>
                  </a:lnTo>
                  <a:lnTo>
                    <a:pt x="6407" y="51297"/>
                  </a:lnTo>
                  <a:lnTo>
                    <a:pt x="6232" y="54544"/>
                  </a:lnTo>
                  <a:lnTo>
                    <a:pt x="6144" y="56826"/>
                  </a:lnTo>
                  <a:lnTo>
                    <a:pt x="6144" y="58405"/>
                  </a:lnTo>
                  <a:lnTo>
                    <a:pt x="6144" y="58449"/>
                  </a:lnTo>
                  <a:lnTo>
                    <a:pt x="6407" y="59239"/>
                  </a:lnTo>
                  <a:lnTo>
                    <a:pt x="6451" y="59283"/>
                  </a:lnTo>
                  <a:lnTo>
                    <a:pt x="7899" y="61257"/>
                  </a:lnTo>
                  <a:lnTo>
                    <a:pt x="10006" y="63583"/>
                  </a:lnTo>
                  <a:lnTo>
                    <a:pt x="13604" y="66655"/>
                  </a:lnTo>
                  <a:lnTo>
                    <a:pt x="15491" y="68234"/>
                  </a:lnTo>
                  <a:lnTo>
                    <a:pt x="16412" y="69068"/>
                  </a:lnTo>
                  <a:lnTo>
                    <a:pt x="16632" y="69419"/>
                  </a:lnTo>
                  <a:lnTo>
                    <a:pt x="16675" y="70121"/>
                  </a:lnTo>
                  <a:lnTo>
                    <a:pt x="16675" y="70165"/>
                  </a:lnTo>
                  <a:lnTo>
                    <a:pt x="17026" y="71130"/>
                  </a:lnTo>
                  <a:lnTo>
                    <a:pt x="17114" y="71218"/>
                  </a:lnTo>
                  <a:lnTo>
                    <a:pt x="17202" y="71262"/>
                  </a:lnTo>
                  <a:lnTo>
                    <a:pt x="17246" y="71262"/>
                  </a:lnTo>
                  <a:lnTo>
                    <a:pt x="17334" y="71218"/>
                  </a:lnTo>
                  <a:lnTo>
                    <a:pt x="17378" y="71130"/>
                  </a:lnTo>
                  <a:lnTo>
                    <a:pt x="17378" y="71087"/>
                  </a:lnTo>
                  <a:lnTo>
                    <a:pt x="17378" y="70999"/>
                  </a:lnTo>
                  <a:lnTo>
                    <a:pt x="17026" y="70077"/>
                  </a:lnTo>
                  <a:lnTo>
                    <a:pt x="16983" y="69331"/>
                  </a:lnTo>
                  <a:lnTo>
                    <a:pt x="16939" y="69288"/>
                  </a:lnTo>
                  <a:lnTo>
                    <a:pt x="16719" y="68893"/>
                  </a:lnTo>
                  <a:lnTo>
                    <a:pt x="16675" y="68849"/>
                  </a:lnTo>
                  <a:lnTo>
                    <a:pt x="15754" y="67971"/>
                  </a:lnTo>
                  <a:lnTo>
                    <a:pt x="13823" y="66391"/>
                  </a:lnTo>
                  <a:lnTo>
                    <a:pt x="10269" y="63320"/>
                  </a:lnTo>
                  <a:lnTo>
                    <a:pt x="8163" y="61038"/>
                  </a:lnTo>
                  <a:lnTo>
                    <a:pt x="6715" y="59107"/>
                  </a:lnTo>
                  <a:lnTo>
                    <a:pt x="6495" y="58361"/>
                  </a:lnTo>
                  <a:lnTo>
                    <a:pt x="6495" y="56826"/>
                  </a:lnTo>
                  <a:lnTo>
                    <a:pt x="6583" y="54544"/>
                  </a:lnTo>
                  <a:lnTo>
                    <a:pt x="6758" y="51297"/>
                  </a:lnTo>
                  <a:lnTo>
                    <a:pt x="6671" y="49015"/>
                  </a:lnTo>
                  <a:lnTo>
                    <a:pt x="6276" y="46601"/>
                  </a:lnTo>
                  <a:lnTo>
                    <a:pt x="5793" y="44144"/>
                  </a:lnTo>
                  <a:lnTo>
                    <a:pt x="5749" y="42828"/>
                  </a:lnTo>
                  <a:lnTo>
                    <a:pt x="5881" y="40370"/>
                  </a:lnTo>
                  <a:lnTo>
                    <a:pt x="5881" y="40327"/>
                  </a:lnTo>
                  <a:lnTo>
                    <a:pt x="5661" y="38835"/>
                  </a:lnTo>
                  <a:lnTo>
                    <a:pt x="5135" y="36641"/>
                  </a:lnTo>
                  <a:lnTo>
                    <a:pt x="4564" y="34973"/>
                  </a:lnTo>
                  <a:lnTo>
                    <a:pt x="2853" y="30541"/>
                  </a:lnTo>
                  <a:lnTo>
                    <a:pt x="1975" y="27908"/>
                  </a:lnTo>
                  <a:lnTo>
                    <a:pt x="1317" y="25232"/>
                  </a:lnTo>
                  <a:lnTo>
                    <a:pt x="791" y="22599"/>
                  </a:lnTo>
                  <a:lnTo>
                    <a:pt x="352" y="18825"/>
                  </a:lnTo>
                  <a:lnTo>
                    <a:pt x="352" y="17596"/>
                  </a:lnTo>
                  <a:lnTo>
                    <a:pt x="615" y="16412"/>
                  </a:lnTo>
                  <a:lnTo>
                    <a:pt x="1581" y="13823"/>
                  </a:lnTo>
                  <a:lnTo>
                    <a:pt x="2765" y="10883"/>
                  </a:lnTo>
                  <a:lnTo>
                    <a:pt x="3292" y="10312"/>
                  </a:lnTo>
                  <a:lnTo>
                    <a:pt x="5969" y="7548"/>
                  </a:lnTo>
                  <a:lnTo>
                    <a:pt x="7109" y="6144"/>
                  </a:lnTo>
                  <a:lnTo>
                    <a:pt x="9172" y="4608"/>
                  </a:lnTo>
                  <a:lnTo>
                    <a:pt x="11146" y="3335"/>
                  </a:lnTo>
                  <a:lnTo>
                    <a:pt x="14350" y="1361"/>
                  </a:lnTo>
                  <a:lnTo>
                    <a:pt x="16105" y="308"/>
                  </a:lnTo>
                  <a:lnTo>
                    <a:pt x="16149" y="264"/>
                  </a:lnTo>
                  <a:lnTo>
                    <a:pt x="16149" y="220"/>
                  </a:lnTo>
                  <a:lnTo>
                    <a:pt x="16149" y="132"/>
                  </a:lnTo>
                  <a:lnTo>
                    <a:pt x="16149" y="88"/>
                  </a:lnTo>
                  <a:lnTo>
                    <a:pt x="16105" y="44"/>
                  </a:lnTo>
                  <a:lnTo>
                    <a:pt x="16017"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 name="Google Shape;804;p7"/>
            <p:cNvSpPr/>
            <p:nvPr/>
          </p:nvSpPr>
          <p:spPr>
            <a:xfrm>
              <a:off x="5157125" y="2795500"/>
              <a:ext cx="400425" cy="235900"/>
            </a:xfrm>
            <a:custGeom>
              <a:rect b="b" l="l" r="r" t="t"/>
              <a:pathLst>
                <a:path extrusionOk="0" h="9436" w="16017">
                  <a:moveTo>
                    <a:pt x="15753" y="1"/>
                  </a:moveTo>
                  <a:lnTo>
                    <a:pt x="9566" y="3774"/>
                  </a:lnTo>
                  <a:lnTo>
                    <a:pt x="7328" y="5179"/>
                  </a:lnTo>
                  <a:lnTo>
                    <a:pt x="5485" y="6056"/>
                  </a:lnTo>
                  <a:lnTo>
                    <a:pt x="3818" y="7022"/>
                  </a:lnTo>
                  <a:lnTo>
                    <a:pt x="88" y="9128"/>
                  </a:lnTo>
                  <a:lnTo>
                    <a:pt x="0" y="9172"/>
                  </a:lnTo>
                  <a:lnTo>
                    <a:pt x="0" y="9216"/>
                  </a:lnTo>
                  <a:lnTo>
                    <a:pt x="0" y="9303"/>
                  </a:lnTo>
                  <a:lnTo>
                    <a:pt x="0" y="9347"/>
                  </a:lnTo>
                  <a:lnTo>
                    <a:pt x="88" y="9435"/>
                  </a:lnTo>
                  <a:lnTo>
                    <a:pt x="264" y="9435"/>
                  </a:lnTo>
                  <a:lnTo>
                    <a:pt x="3993" y="7329"/>
                  </a:lnTo>
                  <a:lnTo>
                    <a:pt x="5617" y="6363"/>
                  </a:lnTo>
                  <a:lnTo>
                    <a:pt x="7504" y="5486"/>
                  </a:lnTo>
                  <a:lnTo>
                    <a:pt x="9742" y="4082"/>
                  </a:lnTo>
                  <a:lnTo>
                    <a:pt x="15929" y="308"/>
                  </a:lnTo>
                  <a:lnTo>
                    <a:pt x="15973" y="264"/>
                  </a:lnTo>
                  <a:lnTo>
                    <a:pt x="16017" y="220"/>
                  </a:lnTo>
                  <a:lnTo>
                    <a:pt x="16017" y="132"/>
                  </a:lnTo>
                  <a:lnTo>
                    <a:pt x="15973" y="89"/>
                  </a:lnTo>
                  <a:lnTo>
                    <a:pt x="15929" y="45"/>
                  </a:lnTo>
                  <a:lnTo>
                    <a:pt x="15885"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 name="Google Shape;805;p7"/>
            <p:cNvSpPr/>
            <p:nvPr/>
          </p:nvSpPr>
          <p:spPr>
            <a:xfrm>
              <a:off x="4878475" y="2770275"/>
              <a:ext cx="651650" cy="660425"/>
            </a:xfrm>
            <a:custGeom>
              <a:rect b="b" l="l" r="r" t="t"/>
              <a:pathLst>
                <a:path extrusionOk="0" h="26417" w="26066">
                  <a:moveTo>
                    <a:pt x="25846" y="1"/>
                  </a:moveTo>
                  <a:lnTo>
                    <a:pt x="25802" y="44"/>
                  </a:lnTo>
                  <a:lnTo>
                    <a:pt x="21063" y="2897"/>
                  </a:lnTo>
                  <a:lnTo>
                    <a:pt x="18211" y="4520"/>
                  </a:lnTo>
                  <a:lnTo>
                    <a:pt x="16061" y="5398"/>
                  </a:lnTo>
                  <a:lnTo>
                    <a:pt x="13823" y="6539"/>
                  </a:lnTo>
                  <a:lnTo>
                    <a:pt x="9610" y="8689"/>
                  </a:lnTo>
                  <a:lnTo>
                    <a:pt x="6319" y="10883"/>
                  </a:lnTo>
                  <a:lnTo>
                    <a:pt x="3511" y="12901"/>
                  </a:lnTo>
                  <a:lnTo>
                    <a:pt x="3467" y="12901"/>
                  </a:lnTo>
                  <a:lnTo>
                    <a:pt x="3028" y="13296"/>
                  </a:lnTo>
                  <a:lnTo>
                    <a:pt x="2985" y="13340"/>
                  </a:lnTo>
                  <a:lnTo>
                    <a:pt x="2590" y="14218"/>
                  </a:lnTo>
                  <a:lnTo>
                    <a:pt x="2590" y="14306"/>
                  </a:lnTo>
                  <a:lnTo>
                    <a:pt x="2546" y="15051"/>
                  </a:lnTo>
                  <a:lnTo>
                    <a:pt x="2546" y="15095"/>
                  </a:lnTo>
                  <a:lnTo>
                    <a:pt x="2809" y="16105"/>
                  </a:lnTo>
                  <a:lnTo>
                    <a:pt x="3818" y="18430"/>
                  </a:lnTo>
                  <a:lnTo>
                    <a:pt x="4740" y="20537"/>
                  </a:lnTo>
                  <a:lnTo>
                    <a:pt x="4828" y="21326"/>
                  </a:lnTo>
                  <a:lnTo>
                    <a:pt x="4696" y="21897"/>
                  </a:lnTo>
                  <a:lnTo>
                    <a:pt x="2721" y="23608"/>
                  </a:lnTo>
                  <a:lnTo>
                    <a:pt x="834" y="25451"/>
                  </a:lnTo>
                  <a:lnTo>
                    <a:pt x="88" y="26109"/>
                  </a:lnTo>
                  <a:lnTo>
                    <a:pt x="45" y="26197"/>
                  </a:lnTo>
                  <a:lnTo>
                    <a:pt x="1" y="26241"/>
                  </a:lnTo>
                  <a:lnTo>
                    <a:pt x="1" y="26329"/>
                  </a:lnTo>
                  <a:lnTo>
                    <a:pt x="45" y="26373"/>
                  </a:lnTo>
                  <a:lnTo>
                    <a:pt x="88" y="26416"/>
                  </a:lnTo>
                  <a:lnTo>
                    <a:pt x="176" y="26416"/>
                  </a:lnTo>
                  <a:lnTo>
                    <a:pt x="308" y="26373"/>
                  </a:lnTo>
                  <a:lnTo>
                    <a:pt x="1098" y="25714"/>
                  </a:lnTo>
                  <a:lnTo>
                    <a:pt x="2941" y="23871"/>
                  </a:lnTo>
                  <a:lnTo>
                    <a:pt x="5003" y="22116"/>
                  </a:lnTo>
                  <a:lnTo>
                    <a:pt x="5047" y="22028"/>
                  </a:lnTo>
                  <a:lnTo>
                    <a:pt x="5179" y="21370"/>
                  </a:lnTo>
                  <a:lnTo>
                    <a:pt x="5179" y="21326"/>
                  </a:lnTo>
                  <a:lnTo>
                    <a:pt x="5091" y="20493"/>
                  </a:lnTo>
                  <a:lnTo>
                    <a:pt x="5047" y="20449"/>
                  </a:lnTo>
                  <a:lnTo>
                    <a:pt x="4125" y="18299"/>
                  </a:lnTo>
                  <a:lnTo>
                    <a:pt x="3116" y="15973"/>
                  </a:lnTo>
                  <a:lnTo>
                    <a:pt x="2897" y="15051"/>
                  </a:lnTo>
                  <a:lnTo>
                    <a:pt x="2941" y="14349"/>
                  </a:lnTo>
                  <a:lnTo>
                    <a:pt x="3292" y="13560"/>
                  </a:lnTo>
                  <a:lnTo>
                    <a:pt x="3687" y="13165"/>
                  </a:lnTo>
                  <a:lnTo>
                    <a:pt x="6495" y="11146"/>
                  </a:lnTo>
                  <a:lnTo>
                    <a:pt x="9830" y="8996"/>
                  </a:lnTo>
                  <a:lnTo>
                    <a:pt x="13955" y="6846"/>
                  </a:lnTo>
                  <a:lnTo>
                    <a:pt x="16236" y="5705"/>
                  </a:lnTo>
                  <a:lnTo>
                    <a:pt x="18343" y="4827"/>
                  </a:lnTo>
                  <a:lnTo>
                    <a:pt x="18387" y="4827"/>
                  </a:lnTo>
                  <a:lnTo>
                    <a:pt x="21239" y="3204"/>
                  </a:lnTo>
                  <a:lnTo>
                    <a:pt x="25978" y="352"/>
                  </a:lnTo>
                  <a:lnTo>
                    <a:pt x="26022" y="264"/>
                  </a:lnTo>
                  <a:lnTo>
                    <a:pt x="26066" y="220"/>
                  </a:lnTo>
                  <a:lnTo>
                    <a:pt x="26066" y="176"/>
                  </a:lnTo>
                  <a:lnTo>
                    <a:pt x="26022" y="88"/>
                  </a:lnTo>
                  <a:lnTo>
                    <a:pt x="25978" y="44"/>
                  </a:lnTo>
                  <a:lnTo>
                    <a:pt x="25934"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 name="Google Shape;806;p7"/>
            <p:cNvSpPr/>
            <p:nvPr/>
          </p:nvSpPr>
          <p:spPr>
            <a:xfrm>
              <a:off x="4429800" y="2660575"/>
              <a:ext cx="977475" cy="1079475"/>
            </a:xfrm>
            <a:custGeom>
              <a:rect b="b" l="l" r="r" t="t"/>
              <a:pathLst>
                <a:path extrusionOk="0" h="43179" w="39099">
                  <a:moveTo>
                    <a:pt x="38835" y="0"/>
                  </a:moveTo>
                  <a:lnTo>
                    <a:pt x="36553" y="1361"/>
                  </a:lnTo>
                  <a:lnTo>
                    <a:pt x="32121" y="3335"/>
                  </a:lnTo>
                  <a:lnTo>
                    <a:pt x="31156" y="3730"/>
                  </a:lnTo>
                  <a:lnTo>
                    <a:pt x="26812" y="5617"/>
                  </a:lnTo>
                  <a:lnTo>
                    <a:pt x="24617" y="6583"/>
                  </a:lnTo>
                  <a:lnTo>
                    <a:pt x="22467" y="7592"/>
                  </a:lnTo>
                  <a:lnTo>
                    <a:pt x="20361" y="8689"/>
                  </a:lnTo>
                  <a:lnTo>
                    <a:pt x="18299" y="9830"/>
                  </a:lnTo>
                  <a:lnTo>
                    <a:pt x="17289" y="10444"/>
                  </a:lnTo>
                  <a:lnTo>
                    <a:pt x="16280" y="11102"/>
                  </a:lnTo>
                  <a:lnTo>
                    <a:pt x="15315" y="11760"/>
                  </a:lnTo>
                  <a:lnTo>
                    <a:pt x="14349" y="12462"/>
                  </a:lnTo>
                  <a:lnTo>
                    <a:pt x="12155" y="14262"/>
                  </a:lnTo>
                  <a:lnTo>
                    <a:pt x="10312" y="15666"/>
                  </a:lnTo>
                  <a:lnTo>
                    <a:pt x="8162" y="17421"/>
                  </a:lnTo>
                  <a:lnTo>
                    <a:pt x="6758" y="18342"/>
                  </a:lnTo>
                  <a:lnTo>
                    <a:pt x="4564" y="19176"/>
                  </a:lnTo>
                  <a:lnTo>
                    <a:pt x="2414" y="19878"/>
                  </a:lnTo>
                  <a:lnTo>
                    <a:pt x="1273" y="20229"/>
                  </a:lnTo>
                  <a:lnTo>
                    <a:pt x="1185" y="20273"/>
                  </a:lnTo>
                  <a:lnTo>
                    <a:pt x="922" y="20536"/>
                  </a:lnTo>
                  <a:lnTo>
                    <a:pt x="878" y="20624"/>
                  </a:lnTo>
                  <a:lnTo>
                    <a:pt x="439" y="22774"/>
                  </a:lnTo>
                  <a:lnTo>
                    <a:pt x="1" y="24705"/>
                  </a:lnTo>
                  <a:lnTo>
                    <a:pt x="1" y="24749"/>
                  </a:lnTo>
                  <a:lnTo>
                    <a:pt x="176" y="27426"/>
                  </a:lnTo>
                  <a:lnTo>
                    <a:pt x="132" y="29707"/>
                  </a:lnTo>
                  <a:lnTo>
                    <a:pt x="88" y="30980"/>
                  </a:lnTo>
                  <a:lnTo>
                    <a:pt x="132" y="31068"/>
                  </a:lnTo>
                  <a:lnTo>
                    <a:pt x="176" y="31112"/>
                  </a:lnTo>
                  <a:lnTo>
                    <a:pt x="1756" y="32691"/>
                  </a:lnTo>
                  <a:lnTo>
                    <a:pt x="3906" y="34666"/>
                  </a:lnTo>
                  <a:lnTo>
                    <a:pt x="7636" y="38001"/>
                  </a:lnTo>
                  <a:lnTo>
                    <a:pt x="9435" y="39756"/>
                  </a:lnTo>
                  <a:lnTo>
                    <a:pt x="11015" y="41336"/>
                  </a:lnTo>
                  <a:lnTo>
                    <a:pt x="11409" y="41950"/>
                  </a:lnTo>
                  <a:lnTo>
                    <a:pt x="11278" y="42959"/>
                  </a:lnTo>
                  <a:lnTo>
                    <a:pt x="11322" y="43047"/>
                  </a:lnTo>
                  <a:lnTo>
                    <a:pt x="11322" y="43091"/>
                  </a:lnTo>
                  <a:lnTo>
                    <a:pt x="11366" y="43135"/>
                  </a:lnTo>
                  <a:lnTo>
                    <a:pt x="11453" y="43179"/>
                  </a:lnTo>
                  <a:lnTo>
                    <a:pt x="11585" y="43135"/>
                  </a:lnTo>
                  <a:lnTo>
                    <a:pt x="11629" y="43003"/>
                  </a:lnTo>
                  <a:lnTo>
                    <a:pt x="11760" y="41906"/>
                  </a:lnTo>
                  <a:lnTo>
                    <a:pt x="11717" y="41818"/>
                  </a:lnTo>
                  <a:lnTo>
                    <a:pt x="11278" y="41116"/>
                  </a:lnTo>
                  <a:lnTo>
                    <a:pt x="11278" y="41072"/>
                  </a:lnTo>
                  <a:lnTo>
                    <a:pt x="9698" y="39493"/>
                  </a:lnTo>
                  <a:lnTo>
                    <a:pt x="7855" y="37781"/>
                  </a:lnTo>
                  <a:lnTo>
                    <a:pt x="4169" y="34403"/>
                  </a:lnTo>
                  <a:lnTo>
                    <a:pt x="1975" y="32428"/>
                  </a:lnTo>
                  <a:lnTo>
                    <a:pt x="439" y="30936"/>
                  </a:lnTo>
                  <a:lnTo>
                    <a:pt x="483" y="29707"/>
                  </a:lnTo>
                  <a:lnTo>
                    <a:pt x="527" y="27426"/>
                  </a:lnTo>
                  <a:lnTo>
                    <a:pt x="352" y="24749"/>
                  </a:lnTo>
                  <a:lnTo>
                    <a:pt x="790" y="22862"/>
                  </a:lnTo>
                  <a:lnTo>
                    <a:pt x="1229" y="20756"/>
                  </a:lnTo>
                  <a:lnTo>
                    <a:pt x="1405" y="20580"/>
                  </a:lnTo>
                  <a:lnTo>
                    <a:pt x="2546" y="20185"/>
                  </a:lnTo>
                  <a:lnTo>
                    <a:pt x="4652" y="19527"/>
                  </a:lnTo>
                  <a:lnTo>
                    <a:pt x="6890" y="18650"/>
                  </a:lnTo>
                  <a:lnTo>
                    <a:pt x="6934" y="18650"/>
                  </a:lnTo>
                  <a:lnTo>
                    <a:pt x="8382" y="17728"/>
                  </a:lnTo>
                  <a:lnTo>
                    <a:pt x="10532" y="15929"/>
                  </a:lnTo>
                  <a:lnTo>
                    <a:pt x="12375" y="14525"/>
                  </a:lnTo>
                  <a:lnTo>
                    <a:pt x="14569" y="12726"/>
                  </a:lnTo>
                  <a:lnTo>
                    <a:pt x="15534" y="12024"/>
                  </a:lnTo>
                  <a:lnTo>
                    <a:pt x="16500" y="11365"/>
                  </a:lnTo>
                  <a:lnTo>
                    <a:pt x="17465" y="10751"/>
                  </a:lnTo>
                  <a:lnTo>
                    <a:pt x="18474" y="10137"/>
                  </a:lnTo>
                  <a:lnTo>
                    <a:pt x="20537" y="8996"/>
                  </a:lnTo>
                  <a:lnTo>
                    <a:pt x="22643" y="7899"/>
                  </a:lnTo>
                  <a:lnTo>
                    <a:pt x="24793" y="6890"/>
                  </a:lnTo>
                  <a:lnTo>
                    <a:pt x="26943" y="5924"/>
                  </a:lnTo>
                  <a:lnTo>
                    <a:pt x="31287" y="4081"/>
                  </a:lnTo>
                  <a:lnTo>
                    <a:pt x="32253" y="3686"/>
                  </a:lnTo>
                  <a:lnTo>
                    <a:pt x="36685" y="1668"/>
                  </a:lnTo>
                  <a:lnTo>
                    <a:pt x="36729" y="1668"/>
                  </a:lnTo>
                  <a:lnTo>
                    <a:pt x="39010" y="308"/>
                  </a:lnTo>
                  <a:lnTo>
                    <a:pt x="39054" y="264"/>
                  </a:lnTo>
                  <a:lnTo>
                    <a:pt x="39098" y="220"/>
                  </a:lnTo>
                  <a:lnTo>
                    <a:pt x="39098" y="132"/>
                  </a:lnTo>
                  <a:lnTo>
                    <a:pt x="39098" y="88"/>
                  </a:lnTo>
                  <a:lnTo>
                    <a:pt x="39054" y="44"/>
                  </a:lnTo>
                  <a:lnTo>
                    <a:pt x="38966"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 name="Google Shape;807;p7"/>
            <p:cNvSpPr/>
            <p:nvPr/>
          </p:nvSpPr>
          <p:spPr>
            <a:xfrm>
              <a:off x="4382625" y="2638625"/>
              <a:ext cx="1001600" cy="722950"/>
            </a:xfrm>
            <a:custGeom>
              <a:rect b="b" l="l" r="r" t="t"/>
              <a:pathLst>
                <a:path extrusionOk="0" h="28918" w="40064">
                  <a:moveTo>
                    <a:pt x="39800" y="1"/>
                  </a:moveTo>
                  <a:lnTo>
                    <a:pt x="36948" y="1624"/>
                  </a:lnTo>
                  <a:lnTo>
                    <a:pt x="34359" y="2678"/>
                  </a:lnTo>
                  <a:lnTo>
                    <a:pt x="31331" y="3906"/>
                  </a:lnTo>
                  <a:lnTo>
                    <a:pt x="27821" y="5442"/>
                  </a:lnTo>
                  <a:lnTo>
                    <a:pt x="25188" y="6627"/>
                  </a:lnTo>
                  <a:lnTo>
                    <a:pt x="21897" y="8206"/>
                  </a:lnTo>
                  <a:lnTo>
                    <a:pt x="19440" y="9611"/>
                  </a:lnTo>
                  <a:lnTo>
                    <a:pt x="15271" y="12287"/>
                  </a:lnTo>
                  <a:lnTo>
                    <a:pt x="15227" y="12287"/>
                  </a:lnTo>
                  <a:lnTo>
                    <a:pt x="13165" y="13955"/>
                  </a:lnTo>
                  <a:lnTo>
                    <a:pt x="11453" y="15315"/>
                  </a:lnTo>
                  <a:lnTo>
                    <a:pt x="8470" y="17553"/>
                  </a:lnTo>
                  <a:lnTo>
                    <a:pt x="6714" y="18343"/>
                  </a:lnTo>
                  <a:lnTo>
                    <a:pt x="4476" y="19177"/>
                  </a:lnTo>
                  <a:lnTo>
                    <a:pt x="2019" y="19835"/>
                  </a:lnTo>
                  <a:lnTo>
                    <a:pt x="1010" y="20274"/>
                  </a:lnTo>
                  <a:lnTo>
                    <a:pt x="922" y="20317"/>
                  </a:lnTo>
                  <a:lnTo>
                    <a:pt x="878" y="20405"/>
                  </a:lnTo>
                  <a:lnTo>
                    <a:pt x="439" y="22029"/>
                  </a:lnTo>
                  <a:lnTo>
                    <a:pt x="1" y="23082"/>
                  </a:lnTo>
                  <a:lnTo>
                    <a:pt x="1" y="23170"/>
                  </a:lnTo>
                  <a:lnTo>
                    <a:pt x="1" y="25627"/>
                  </a:lnTo>
                  <a:lnTo>
                    <a:pt x="1" y="27909"/>
                  </a:lnTo>
                  <a:lnTo>
                    <a:pt x="1" y="27953"/>
                  </a:lnTo>
                  <a:lnTo>
                    <a:pt x="264" y="28786"/>
                  </a:lnTo>
                  <a:lnTo>
                    <a:pt x="352" y="28874"/>
                  </a:lnTo>
                  <a:lnTo>
                    <a:pt x="439" y="28918"/>
                  </a:lnTo>
                  <a:lnTo>
                    <a:pt x="483" y="28918"/>
                  </a:lnTo>
                  <a:lnTo>
                    <a:pt x="571" y="28874"/>
                  </a:lnTo>
                  <a:lnTo>
                    <a:pt x="615" y="28830"/>
                  </a:lnTo>
                  <a:lnTo>
                    <a:pt x="615" y="28742"/>
                  </a:lnTo>
                  <a:lnTo>
                    <a:pt x="615" y="28699"/>
                  </a:lnTo>
                  <a:lnTo>
                    <a:pt x="352" y="27865"/>
                  </a:lnTo>
                  <a:lnTo>
                    <a:pt x="352" y="25627"/>
                  </a:lnTo>
                  <a:lnTo>
                    <a:pt x="352" y="23214"/>
                  </a:lnTo>
                  <a:lnTo>
                    <a:pt x="790" y="22160"/>
                  </a:lnTo>
                  <a:lnTo>
                    <a:pt x="1185" y="20581"/>
                  </a:lnTo>
                  <a:lnTo>
                    <a:pt x="2151" y="20186"/>
                  </a:lnTo>
                  <a:lnTo>
                    <a:pt x="4564" y="19484"/>
                  </a:lnTo>
                  <a:lnTo>
                    <a:pt x="6846" y="18694"/>
                  </a:lnTo>
                  <a:lnTo>
                    <a:pt x="8645" y="17860"/>
                  </a:lnTo>
                  <a:lnTo>
                    <a:pt x="8689" y="17860"/>
                  </a:lnTo>
                  <a:lnTo>
                    <a:pt x="11673" y="15578"/>
                  </a:lnTo>
                  <a:lnTo>
                    <a:pt x="13384" y="14218"/>
                  </a:lnTo>
                  <a:lnTo>
                    <a:pt x="15447" y="12595"/>
                  </a:lnTo>
                  <a:lnTo>
                    <a:pt x="19615" y="9918"/>
                  </a:lnTo>
                  <a:lnTo>
                    <a:pt x="22029" y="8514"/>
                  </a:lnTo>
                  <a:lnTo>
                    <a:pt x="25364" y="6978"/>
                  </a:lnTo>
                  <a:lnTo>
                    <a:pt x="27996" y="5749"/>
                  </a:lnTo>
                  <a:lnTo>
                    <a:pt x="31463" y="4257"/>
                  </a:lnTo>
                  <a:lnTo>
                    <a:pt x="34491" y="2985"/>
                  </a:lnTo>
                  <a:lnTo>
                    <a:pt x="37124" y="1932"/>
                  </a:lnTo>
                  <a:lnTo>
                    <a:pt x="39976" y="308"/>
                  </a:lnTo>
                  <a:lnTo>
                    <a:pt x="40020" y="264"/>
                  </a:lnTo>
                  <a:lnTo>
                    <a:pt x="40020" y="220"/>
                  </a:lnTo>
                  <a:lnTo>
                    <a:pt x="40064" y="133"/>
                  </a:lnTo>
                  <a:lnTo>
                    <a:pt x="40020" y="89"/>
                  </a:lnTo>
                  <a:lnTo>
                    <a:pt x="39976" y="45"/>
                  </a:lnTo>
                  <a:lnTo>
                    <a:pt x="39932"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 name="Google Shape;808;p7"/>
            <p:cNvSpPr/>
            <p:nvPr/>
          </p:nvSpPr>
          <p:spPr>
            <a:xfrm>
              <a:off x="4390300" y="2616700"/>
              <a:ext cx="969800" cy="500250"/>
            </a:xfrm>
            <a:custGeom>
              <a:rect b="b" l="l" r="r" t="t"/>
              <a:pathLst>
                <a:path extrusionOk="0" h="20010" w="38792">
                  <a:moveTo>
                    <a:pt x="38572" y="0"/>
                  </a:moveTo>
                  <a:lnTo>
                    <a:pt x="38528" y="44"/>
                  </a:lnTo>
                  <a:lnTo>
                    <a:pt x="37563" y="615"/>
                  </a:lnTo>
                  <a:lnTo>
                    <a:pt x="32911" y="2633"/>
                  </a:lnTo>
                  <a:lnTo>
                    <a:pt x="29050" y="4213"/>
                  </a:lnTo>
                  <a:lnTo>
                    <a:pt x="23433" y="6758"/>
                  </a:lnTo>
                  <a:lnTo>
                    <a:pt x="21063" y="7855"/>
                  </a:lnTo>
                  <a:lnTo>
                    <a:pt x="18782" y="9127"/>
                  </a:lnTo>
                  <a:lnTo>
                    <a:pt x="16368" y="10532"/>
                  </a:lnTo>
                  <a:lnTo>
                    <a:pt x="14657" y="11672"/>
                  </a:lnTo>
                  <a:lnTo>
                    <a:pt x="12068" y="13691"/>
                  </a:lnTo>
                  <a:lnTo>
                    <a:pt x="10400" y="14963"/>
                  </a:lnTo>
                  <a:lnTo>
                    <a:pt x="7329" y="17157"/>
                  </a:lnTo>
                  <a:lnTo>
                    <a:pt x="5310" y="18079"/>
                  </a:lnTo>
                  <a:lnTo>
                    <a:pt x="2897" y="18913"/>
                  </a:lnTo>
                  <a:lnTo>
                    <a:pt x="132" y="19659"/>
                  </a:lnTo>
                  <a:lnTo>
                    <a:pt x="89" y="19703"/>
                  </a:lnTo>
                  <a:lnTo>
                    <a:pt x="45" y="19746"/>
                  </a:lnTo>
                  <a:lnTo>
                    <a:pt x="1" y="19790"/>
                  </a:lnTo>
                  <a:lnTo>
                    <a:pt x="1" y="19878"/>
                  </a:lnTo>
                  <a:lnTo>
                    <a:pt x="89" y="19966"/>
                  </a:lnTo>
                  <a:lnTo>
                    <a:pt x="176" y="20010"/>
                  </a:lnTo>
                  <a:lnTo>
                    <a:pt x="220" y="20010"/>
                  </a:lnTo>
                  <a:lnTo>
                    <a:pt x="3029" y="19264"/>
                  </a:lnTo>
                  <a:lnTo>
                    <a:pt x="5442" y="18386"/>
                  </a:lnTo>
                  <a:lnTo>
                    <a:pt x="7504" y="17465"/>
                  </a:lnTo>
                  <a:lnTo>
                    <a:pt x="7504" y="17421"/>
                  </a:lnTo>
                  <a:lnTo>
                    <a:pt x="10620" y="15271"/>
                  </a:lnTo>
                  <a:lnTo>
                    <a:pt x="14832" y="11936"/>
                  </a:lnTo>
                  <a:lnTo>
                    <a:pt x="16544" y="10839"/>
                  </a:lnTo>
                  <a:lnTo>
                    <a:pt x="18957" y="9435"/>
                  </a:lnTo>
                  <a:lnTo>
                    <a:pt x="21239" y="8162"/>
                  </a:lnTo>
                  <a:lnTo>
                    <a:pt x="23565" y="7065"/>
                  </a:lnTo>
                  <a:lnTo>
                    <a:pt x="29181" y="4520"/>
                  </a:lnTo>
                  <a:lnTo>
                    <a:pt x="33087" y="2940"/>
                  </a:lnTo>
                  <a:lnTo>
                    <a:pt x="37738" y="922"/>
                  </a:lnTo>
                  <a:lnTo>
                    <a:pt x="38703" y="351"/>
                  </a:lnTo>
                  <a:lnTo>
                    <a:pt x="38747" y="264"/>
                  </a:lnTo>
                  <a:lnTo>
                    <a:pt x="38791" y="220"/>
                  </a:lnTo>
                  <a:lnTo>
                    <a:pt x="38791" y="176"/>
                  </a:lnTo>
                  <a:lnTo>
                    <a:pt x="38747" y="88"/>
                  </a:lnTo>
                  <a:lnTo>
                    <a:pt x="38703" y="44"/>
                  </a:lnTo>
                  <a:lnTo>
                    <a:pt x="38660"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 name="Google Shape;809;p7"/>
            <p:cNvSpPr/>
            <p:nvPr/>
          </p:nvSpPr>
          <p:spPr>
            <a:xfrm>
              <a:off x="4570225" y="2562950"/>
              <a:ext cx="823875" cy="447600"/>
            </a:xfrm>
            <a:custGeom>
              <a:rect b="b" l="l" r="r" t="t"/>
              <a:pathLst>
                <a:path extrusionOk="0" h="17904" w="32955">
                  <a:moveTo>
                    <a:pt x="32691" y="0"/>
                  </a:moveTo>
                  <a:lnTo>
                    <a:pt x="30366" y="1317"/>
                  </a:lnTo>
                  <a:lnTo>
                    <a:pt x="27689" y="2589"/>
                  </a:lnTo>
                  <a:lnTo>
                    <a:pt x="23827" y="4125"/>
                  </a:lnTo>
                  <a:lnTo>
                    <a:pt x="21721" y="5002"/>
                  </a:lnTo>
                  <a:lnTo>
                    <a:pt x="18649" y="6319"/>
                  </a:lnTo>
                  <a:lnTo>
                    <a:pt x="16763" y="7197"/>
                  </a:lnTo>
                  <a:lnTo>
                    <a:pt x="12550" y="9215"/>
                  </a:lnTo>
                  <a:lnTo>
                    <a:pt x="10356" y="10400"/>
                  </a:lnTo>
                  <a:lnTo>
                    <a:pt x="8206" y="11716"/>
                  </a:lnTo>
                  <a:lnTo>
                    <a:pt x="6451" y="12813"/>
                  </a:lnTo>
                  <a:lnTo>
                    <a:pt x="4037" y="14656"/>
                  </a:lnTo>
                  <a:lnTo>
                    <a:pt x="88" y="17596"/>
                  </a:lnTo>
                  <a:lnTo>
                    <a:pt x="44" y="17640"/>
                  </a:lnTo>
                  <a:lnTo>
                    <a:pt x="0" y="17728"/>
                  </a:lnTo>
                  <a:lnTo>
                    <a:pt x="0" y="17772"/>
                  </a:lnTo>
                  <a:lnTo>
                    <a:pt x="44" y="17859"/>
                  </a:lnTo>
                  <a:lnTo>
                    <a:pt x="88" y="17903"/>
                  </a:lnTo>
                  <a:lnTo>
                    <a:pt x="176" y="17903"/>
                  </a:lnTo>
                  <a:lnTo>
                    <a:pt x="307" y="17859"/>
                  </a:lnTo>
                  <a:lnTo>
                    <a:pt x="4257" y="14963"/>
                  </a:lnTo>
                  <a:lnTo>
                    <a:pt x="6670" y="13120"/>
                  </a:lnTo>
                  <a:lnTo>
                    <a:pt x="8381" y="11979"/>
                  </a:lnTo>
                  <a:lnTo>
                    <a:pt x="10532" y="10707"/>
                  </a:lnTo>
                  <a:lnTo>
                    <a:pt x="12682" y="9522"/>
                  </a:lnTo>
                  <a:lnTo>
                    <a:pt x="16938" y="7504"/>
                  </a:lnTo>
                  <a:lnTo>
                    <a:pt x="18781" y="6670"/>
                  </a:lnTo>
                  <a:lnTo>
                    <a:pt x="21853" y="5310"/>
                  </a:lnTo>
                  <a:lnTo>
                    <a:pt x="27820" y="2896"/>
                  </a:lnTo>
                  <a:lnTo>
                    <a:pt x="30541" y="1624"/>
                  </a:lnTo>
                  <a:lnTo>
                    <a:pt x="32867" y="307"/>
                  </a:lnTo>
                  <a:lnTo>
                    <a:pt x="32911" y="263"/>
                  </a:lnTo>
                  <a:lnTo>
                    <a:pt x="32954" y="220"/>
                  </a:lnTo>
                  <a:lnTo>
                    <a:pt x="32954" y="132"/>
                  </a:lnTo>
                  <a:lnTo>
                    <a:pt x="32911" y="88"/>
                  </a:lnTo>
                  <a:lnTo>
                    <a:pt x="32867"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 name="Google Shape;810;p7"/>
            <p:cNvSpPr/>
            <p:nvPr/>
          </p:nvSpPr>
          <p:spPr>
            <a:xfrm>
              <a:off x="4593250" y="2573900"/>
              <a:ext cx="718575" cy="375225"/>
            </a:xfrm>
            <a:custGeom>
              <a:rect b="b" l="l" r="r" t="t"/>
              <a:pathLst>
                <a:path extrusionOk="0" h="15009" w="28743">
                  <a:moveTo>
                    <a:pt x="28479" y="1"/>
                  </a:moveTo>
                  <a:lnTo>
                    <a:pt x="26066" y="1010"/>
                  </a:lnTo>
                  <a:lnTo>
                    <a:pt x="24267" y="1756"/>
                  </a:lnTo>
                  <a:lnTo>
                    <a:pt x="21414" y="2897"/>
                  </a:lnTo>
                  <a:lnTo>
                    <a:pt x="18562" y="4082"/>
                  </a:lnTo>
                  <a:lnTo>
                    <a:pt x="15710" y="5354"/>
                  </a:lnTo>
                  <a:lnTo>
                    <a:pt x="12902" y="6671"/>
                  </a:lnTo>
                  <a:lnTo>
                    <a:pt x="11497" y="7329"/>
                  </a:lnTo>
                  <a:lnTo>
                    <a:pt x="10093" y="8075"/>
                  </a:lnTo>
                  <a:lnTo>
                    <a:pt x="8733" y="8821"/>
                  </a:lnTo>
                  <a:lnTo>
                    <a:pt x="7417" y="9611"/>
                  </a:lnTo>
                  <a:lnTo>
                    <a:pt x="6100" y="10401"/>
                  </a:lnTo>
                  <a:lnTo>
                    <a:pt x="4784" y="11234"/>
                  </a:lnTo>
                  <a:lnTo>
                    <a:pt x="3511" y="12156"/>
                  </a:lnTo>
                  <a:lnTo>
                    <a:pt x="2282" y="13077"/>
                  </a:lnTo>
                  <a:lnTo>
                    <a:pt x="45" y="14701"/>
                  </a:lnTo>
                  <a:lnTo>
                    <a:pt x="1" y="14745"/>
                  </a:lnTo>
                  <a:lnTo>
                    <a:pt x="1" y="14789"/>
                  </a:lnTo>
                  <a:lnTo>
                    <a:pt x="1" y="14876"/>
                  </a:lnTo>
                  <a:lnTo>
                    <a:pt x="1" y="14920"/>
                  </a:lnTo>
                  <a:lnTo>
                    <a:pt x="88" y="14964"/>
                  </a:lnTo>
                  <a:lnTo>
                    <a:pt x="176" y="15008"/>
                  </a:lnTo>
                  <a:lnTo>
                    <a:pt x="264" y="14964"/>
                  </a:lnTo>
                  <a:lnTo>
                    <a:pt x="2502" y="13341"/>
                  </a:lnTo>
                  <a:lnTo>
                    <a:pt x="3731" y="12419"/>
                  </a:lnTo>
                  <a:lnTo>
                    <a:pt x="5003" y="11541"/>
                  </a:lnTo>
                  <a:lnTo>
                    <a:pt x="6276" y="10708"/>
                  </a:lnTo>
                  <a:lnTo>
                    <a:pt x="7592" y="9874"/>
                  </a:lnTo>
                  <a:lnTo>
                    <a:pt x="8952" y="9128"/>
                  </a:lnTo>
                  <a:lnTo>
                    <a:pt x="10313" y="8382"/>
                  </a:lnTo>
                  <a:lnTo>
                    <a:pt x="11673" y="7636"/>
                  </a:lnTo>
                  <a:lnTo>
                    <a:pt x="13033" y="6978"/>
                  </a:lnTo>
                  <a:lnTo>
                    <a:pt x="15885" y="5662"/>
                  </a:lnTo>
                  <a:lnTo>
                    <a:pt x="18694" y="4433"/>
                  </a:lnTo>
                  <a:lnTo>
                    <a:pt x="21546" y="3248"/>
                  </a:lnTo>
                  <a:lnTo>
                    <a:pt x="24398" y="2063"/>
                  </a:lnTo>
                  <a:lnTo>
                    <a:pt x="26197" y="1361"/>
                  </a:lnTo>
                  <a:lnTo>
                    <a:pt x="28611" y="308"/>
                  </a:lnTo>
                  <a:lnTo>
                    <a:pt x="28699" y="308"/>
                  </a:lnTo>
                  <a:lnTo>
                    <a:pt x="28699" y="220"/>
                  </a:lnTo>
                  <a:lnTo>
                    <a:pt x="28742" y="176"/>
                  </a:lnTo>
                  <a:lnTo>
                    <a:pt x="28699" y="89"/>
                  </a:lnTo>
                  <a:lnTo>
                    <a:pt x="28699" y="45"/>
                  </a:lnTo>
                  <a:lnTo>
                    <a:pt x="28611"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 name="Google Shape;811;p7"/>
            <p:cNvSpPr/>
            <p:nvPr/>
          </p:nvSpPr>
          <p:spPr>
            <a:xfrm>
              <a:off x="4627275" y="2549775"/>
              <a:ext cx="657125" cy="330225"/>
            </a:xfrm>
            <a:custGeom>
              <a:rect b="b" l="l" r="r" t="t"/>
              <a:pathLst>
                <a:path extrusionOk="0" h="13209" w="26285">
                  <a:moveTo>
                    <a:pt x="26021" y="1"/>
                  </a:moveTo>
                  <a:lnTo>
                    <a:pt x="21765" y="1756"/>
                  </a:lnTo>
                  <a:lnTo>
                    <a:pt x="19176" y="2809"/>
                  </a:lnTo>
                  <a:lnTo>
                    <a:pt x="16631" y="3862"/>
                  </a:lnTo>
                  <a:lnTo>
                    <a:pt x="14130" y="4959"/>
                  </a:lnTo>
                  <a:lnTo>
                    <a:pt x="11672" y="6100"/>
                  </a:lnTo>
                  <a:lnTo>
                    <a:pt x="9215" y="7329"/>
                  </a:lnTo>
                  <a:lnTo>
                    <a:pt x="6845" y="8557"/>
                  </a:lnTo>
                  <a:lnTo>
                    <a:pt x="4476" y="9918"/>
                  </a:lnTo>
                  <a:lnTo>
                    <a:pt x="3291" y="10620"/>
                  </a:lnTo>
                  <a:lnTo>
                    <a:pt x="2150" y="11366"/>
                  </a:lnTo>
                  <a:lnTo>
                    <a:pt x="88" y="12901"/>
                  </a:lnTo>
                  <a:lnTo>
                    <a:pt x="44" y="12945"/>
                  </a:lnTo>
                  <a:lnTo>
                    <a:pt x="0" y="13033"/>
                  </a:lnTo>
                  <a:lnTo>
                    <a:pt x="44" y="13077"/>
                  </a:lnTo>
                  <a:lnTo>
                    <a:pt x="44" y="13121"/>
                  </a:lnTo>
                  <a:lnTo>
                    <a:pt x="132" y="13209"/>
                  </a:lnTo>
                  <a:lnTo>
                    <a:pt x="176" y="13209"/>
                  </a:lnTo>
                  <a:lnTo>
                    <a:pt x="307" y="13165"/>
                  </a:lnTo>
                  <a:lnTo>
                    <a:pt x="2370" y="11629"/>
                  </a:lnTo>
                  <a:lnTo>
                    <a:pt x="3510" y="10927"/>
                  </a:lnTo>
                  <a:lnTo>
                    <a:pt x="4651" y="10225"/>
                  </a:lnTo>
                  <a:lnTo>
                    <a:pt x="7021" y="8864"/>
                  </a:lnTo>
                  <a:lnTo>
                    <a:pt x="9390" y="7636"/>
                  </a:lnTo>
                  <a:lnTo>
                    <a:pt x="11848" y="6407"/>
                  </a:lnTo>
                  <a:lnTo>
                    <a:pt x="14305" y="5266"/>
                  </a:lnTo>
                  <a:lnTo>
                    <a:pt x="16806" y="4169"/>
                  </a:lnTo>
                  <a:lnTo>
                    <a:pt x="19307" y="3116"/>
                  </a:lnTo>
                  <a:lnTo>
                    <a:pt x="21896" y="2063"/>
                  </a:lnTo>
                  <a:lnTo>
                    <a:pt x="26153" y="352"/>
                  </a:lnTo>
                  <a:lnTo>
                    <a:pt x="26241" y="308"/>
                  </a:lnTo>
                  <a:lnTo>
                    <a:pt x="26284" y="264"/>
                  </a:lnTo>
                  <a:lnTo>
                    <a:pt x="26284" y="176"/>
                  </a:lnTo>
                  <a:lnTo>
                    <a:pt x="26284" y="88"/>
                  </a:lnTo>
                  <a:lnTo>
                    <a:pt x="26241" y="44"/>
                  </a:lnTo>
                  <a:lnTo>
                    <a:pt x="26197"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 name="Google Shape;812;p7"/>
            <p:cNvSpPr/>
            <p:nvPr/>
          </p:nvSpPr>
          <p:spPr>
            <a:xfrm>
              <a:off x="4752325" y="2525650"/>
              <a:ext cx="504650" cy="232575"/>
            </a:xfrm>
            <a:custGeom>
              <a:rect b="b" l="l" r="r" t="t"/>
              <a:pathLst>
                <a:path extrusionOk="0" h="9303" w="20186">
                  <a:moveTo>
                    <a:pt x="19966" y="0"/>
                  </a:moveTo>
                  <a:lnTo>
                    <a:pt x="15446" y="1843"/>
                  </a:lnTo>
                  <a:lnTo>
                    <a:pt x="12813" y="2896"/>
                  </a:lnTo>
                  <a:lnTo>
                    <a:pt x="8382" y="4871"/>
                  </a:lnTo>
                  <a:lnTo>
                    <a:pt x="6363" y="5792"/>
                  </a:lnTo>
                  <a:lnTo>
                    <a:pt x="4345" y="6758"/>
                  </a:lnTo>
                  <a:lnTo>
                    <a:pt x="88" y="8996"/>
                  </a:lnTo>
                  <a:lnTo>
                    <a:pt x="44" y="9040"/>
                  </a:lnTo>
                  <a:lnTo>
                    <a:pt x="0" y="9083"/>
                  </a:lnTo>
                  <a:lnTo>
                    <a:pt x="0" y="9127"/>
                  </a:lnTo>
                  <a:lnTo>
                    <a:pt x="0" y="9215"/>
                  </a:lnTo>
                  <a:lnTo>
                    <a:pt x="88" y="9303"/>
                  </a:lnTo>
                  <a:lnTo>
                    <a:pt x="220" y="9303"/>
                  </a:lnTo>
                  <a:lnTo>
                    <a:pt x="4520" y="7065"/>
                  </a:lnTo>
                  <a:lnTo>
                    <a:pt x="6495" y="6100"/>
                  </a:lnTo>
                  <a:lnTo>
                    <a:pt x="8513" y="5178"/>
                  </a:lnTo>
                  <a:lnTo>
                    <a:pt x="12945" y="3203"/>
                  </a:lnTo>
                  <a:lnTo>
                    <a:pt x="15578" y="2150"/>
                  </a:lnTo>
                  <a:lnTo>
                    <a:pt x="20098" y="307"/>
                  </a:lnTo>
                  <a:lnTo>
                    <a:pt x="20142" y="263"/>
                  </a:lnTo>
                  <a:lnTo>
                    <a:pt x="20185" y="220"/>
                  </a:lnTo>
                  <a:lnTo>
                    <a:pt x="20185" y="176"/>
                  </a:lnTo>
                  <a:lnTo>
                    <a:pt x="20185" y="88"/>
                  </a:lnTo>
                  <a:lnTo>
                    <a:pt x="20142" y="44"/>
                  </a:lnTo>
                  <a:lnTo>
                    <a:pt x="20098"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 name="Google Shape;813;p7"/>
            <p:cNvSpPr/>
            <p:nvPr/>
          </p:nvSpPr>
          <p:spPr>
            <a:xfrm>
              <a:off x="4721600" y="2500400"/>
              <a:ext cx="509050" cy="235900"/>
            </a:xfrm>
            <a:custGeom>
              <a:rect b="b" l="l" r="r" t="t"/>
              <a:pathLst>
                <a:path extrusionOk="0" h="9436" w="20362">
                  <a:moveTo>
                    <a:pt x="20186" y="1"/>
                  </a:moveTo>
                  <a:lnTo>
                    <a:pt x="20098" y="45"/>
                  </a:lnTo>
                  <a:lnTo>
                    <a:pt x="18036" y="922"/>
                  </a:lnTo>
                  <a:lnTo>
                    <a:pt x="16193" y="1625"/>
                  </a:lnTo>
                  <a:lnTo>
                    <a:pt x="14262" y="2414"/>
                  </a:lnTo>
                  <a:lnTo>
                    <a:pt x="12287" y="3204"/>
                  </a:lnTo>
                  <a:lnTo>
                    <a:pt x="10313" y="4082"/>
                  </a:lnTo>
                  <a:lnTo>
                    <a:pt x="8250" y="5047"/>
                  </a:lnTo>
                  <a:lnTo>
                    <a:pt x="6144" y="6013"/>
                  </a:lnTo>
                  <a:lnTo>
                    <a:pt x="3994" y="7066"/>
                  </a:lnTo>
                  <a:lnTo>
                    <a:pt x="1800" y="8163"/>
                  </a:lnTo>
                  <a:lnTo>
                    <a:pt x="88" y="9128"/>
                  </a:lnTo>
                  <a:lnTo>
                    <a:pt x="45" y="9172"/>
                  </a:lnTo>
                  <a:lnTo>
                    <a:pt x="1" y="9216"/>
                  </a:lnTo>
                  <a:lnTo>
                    <a:pt x="1" y="9304"/>
                  </a:lnTo>
                  <a:lnTo>
                    <a:pt x="1" y="9347"/>
                  </a:lnTo>
                  <a:lnTo>
                    <a:pt x="88" y="9435"/>
                  </a:lnTo>
                  <a:lnTo>
                    <a:pt x="264" y="9435"/>
                  </a:lnTo>
                  <a:lnTo>
                    <a:pt x="1975" y="8470"/>
                  </a:lnTo>
                  <a:lnTo>
                    <a:pt x="4125" y="7373"/>
                  </a:lnTo>
                  <a:lnTo>
                    <a:pt x="6276" y="6364"/>
                  </a:lnTo>
                  <a:lnTo>
                    <a:pt x="8382" y="5354"/>
                  </a:lnTo>
                  <a:lnTo>
                    <a:pt x="10444" y="4433"/>
                  </a:lnTo>
                  <a:lnTo>
                    <a:pt x="12463" y="3555"/>
                  </a:lnTo>
                  <a:lnTo>
                    <a:pt x="14394" y="2722"/>
                  </a:lnTo>
                  <a:lnTo>
                    <a:pt x="16324" y="1932"/>
                  </a:lnTo>
                  <a:lnTo>
                    <a:pt x="18167" y="1230"/>
                  </a:lnTo>
                  <a:lnTo>
                    <a:pt x="20274" y="352"/>
                  </a:lnTo>
                  <a:lnTo>
                    <a:pt x="20317" y="308"/>
                  </a:lnTo>
                  <a:lnTo>
                    <a:pt x="20361" y="264"/>
                  </a:lnTo>
                  <a:lnTo>
                    <a:pt x="20361" y="176"/>
                  </a:lnTo>
                  <a:lnTo>
                    <a:pt x="20361" y="133"/>
                  </a:lnTo>
                  <a:lnTo>
                    <a:pt x="20317" y="45"/>
                  </a:lnTo>
                  <a:lnTo>
                    <a:pt x="20274"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 name="Google Shape;814;p7"/>
            <p:cNvSpPr/>
            <p:nvPr/>
          </p:nvSpPr>
          <p:spPr>
            <a:xfrm>
              <a:off x="4766575" y="2636450"/>
              <a:ext cx="66950" cy="38400"/>
            </a:xfrm>
            <a:custGeom>
              <a:rect b="b" l="l" r="r" t="t"/>
              <a:pathLst>
                <a:path extrusionOk="0" h="1536" w="2678">
                  <a:moveTo>
                    <a:pt x="2414" y="0"/>
                  </a:moveTo>
                  <a:lnTo>
                    <a:pt x="89" y="1185"/>
                  </a:lnTo>
                  <a:lnTo>
                    <a:pt x="1" y="1229"/>
                  </a:lnTo>
                  <a:lnTo>
                    <a:pt x="1" y="1273"/>
                  </a:lnTo>
                  <a:lnTo>
                    <a:pt x="1" y="1360"/>
                  </a:lnTo>
                  <a:lnTo>
                    <a:pt x="1" y="1404"/>
                  </a:lnTo>
                  <a:lnTo>
                    <a:pt x="45" y="1492"/>
                  </a:lnTo>
                  <a:lnTo>
                    <a:pt x="176" y="1536"/>
                  </a:lnTo>
                  <a:lnTo>
                    <a:pt x="220" y="1492"/>
                  </a:lnTo>
                  <a:lnTo>
                    <a:pt x="2590" y="307"/>
                  </a:lnTo>
                  <a:lnTo>
                    <a:pt x="2634" y="263"/>
                  </a:lnTo>
                  <a:lnTo>
                    <a:pt x="2678" y="220"/>
                  </a:lnTo>
                  <a:lnTo>
                    <a:pt x="2678" y="132"/>
                  </a:lnTo>
                  <a:lnTo>
                    <a:pt x="2678" y="88"/>
                  </a:lnTo>
                  <a:lnTo>
                    <a:pt x="2634" y="44"/>
                  </a:lnTo>
                  <a:lnTo>
                    <a:pt x="2546"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 name="Google Shape;815;p7"/>
            <p:cNvSpPr/>
            <p:nvPr/>
          </p:nvSpPr>
          <p:spPr>
            <a:xfrm>
              <a:off x="4492325" y="2749425"/>
              <a:ext cx="69150" cy="48300"/>
            </a:xfrm>
            <a:custGeom>
              <a:rect b="b" l="l" r="r" t="t"/>
              <a:pathLst>
                <a:path extrusionOk="0" h="1932" w="2766">
                  <a:moveTo>
                    <a:pt x="2546" y="1"/>
                  </a:moveTo>
                  <a:lnTo>
                    <a:pt x="2502" y="45"/>
                  </a:lnTo>
                  <a:lnTo>
                    <a:pt x="45" y="1624"/>
                  </a:lnTo>
                  <a:lnTo>
                    <a:pt x="1" y="1668"/>
                  </a:lnTo>
                  <a:lnTo>
                    <a:pt x="1" y="1712"/>
                  </a:lnTo>
                  <a:lnTo>
                    <a:pt x="1" y="1800"/>
                  </a:lnTo>
                  <a:lnTo>
                    <a:pt x="1" y="1844"/>
                  </a:lnTo>
                  <a:lnTo>
                    <a:pt x="88" y="1888"/>
                  </a:lnTo>
                  <a:lnTo>
                    <a:pt x="176" y="1932"/>
                  </a:lnTo>
                  <a:lnTo>
                    <a:pt x="264" y="1888"/>
                  </a:lnTo>
                  <a:lnTo>
                    <a:pt x="2677" y="352"/>
                  </a:lnTo>
                  <a:lnTo>
                    <a:pt x="2721" y="308"/>
                  </a:lnTo>
                  <a:lnTo>
                    <a:pt x="2765" y="220"/>
                  </a:lnTo>
                  <a:lnTo>
                    <a:pt x="2765" y="176"/>
                  </a:lnTo>
                  <a:lnTo>
                    <a:pt x="2721" y="89"/>
                  </a:lnTo>
                  <a:lnTo>
                    <a:pt x="2677" y="45"/>
                  </a:lnTo>
                  <a:lnTo>
                    <a:pt x="2634"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 name="Google Shape;816;p7"/>
            <p:cNvSpPr/>
            <p:nvPr/>
          </p:nvSpPr>
          <p:spPr>
            <a:xfrm>
              <a:off x="4584475" y="2661675"/>
              <a:ext cx="72425" cy="46100"/>
            </a:xfrm>
            <a:custGeom>
              <a:rect b="b" l="l" r="r" t="t"/>
              <a:pathLst>
                <a:path extrusionOk="0" h="1844" w="2897">
                  <a:moveTo>
                    <a:pt x="2677" y="0"/>
                  </a:moveTo>
                  <a:lnTo>
                    <a:pt x="2633" y="44"/>
                  </a:lnTo>
                  <a:lnTo>
                    <a:pt x="88" y="1536"/>
                  </a:lnTo>
                  <a:lnTo>
                    <a:pt x="45" y="1580"/>
                  </a:lnTo>
                  <a:lnTo>
                    <a:pt x="1" y="1624"/>
                  </a:lnTo>
                  <a:lnTo>
                    <a:pt x="1" y="1712"/>
                  </a:lnTo>
                  <a:lnTo>
                    <a:pt x="1" y="1756"/>
                  </a:lnTo>
                  <a:lnTo>
                    <a:pt x="88" y="1843"/>
                  </a:lnTo>
                  <a:lnTo>
                    <a:pt x="264" y="1843"/>
                  </a:lnTo>
                  <a:lnTo>
                    <a:pt x="2809" y="351"/>
                  </a:lnTo>
                  <a:lnTo>
                    <a:pt x="2853" y="308"/>
                  </a:lnTo>
                  <a:lnTo>
                    <a:pt x="2897" y="220"/>
                  </a:lnTo>
                  <a:lnTo>
                    <a:pt x="2897" y="176"/>
                  </a:lnTo>
                  <a:lnTo>
                    <a:pt x="2853" y="88"/>
                  </a:lnTo>
                  <a:lnTo>
                    <a:pt x="2809" y="44"/>
                  </a:lnTo>
                  <a:lnTo>
                    <a:pt x="2765"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 name="Google Shape;817;p7"/>
            <p:cNvSpPr/>
            <p:nvPr/>
          </p:nvSpPr>
          <p:spPr>
            <a:xfrm>
              <a:off x="5248175" y="2451050"/>
              <a:ext cx="158000" cy="83400"/>
            </a:xfrm>
            <a:custGeom>
              <a:rect b="b" l="l" r="r" t="t"/>
              <a:pathLst>
                <a:path extrusionOk="0" h="3336" w="6320">
                  <a:moveTo>
                    <a:pt x="6144" y="0"/>
                  </a:moveTo>
                  <a:lnTo>
                    <a:pt x="6056" y="44"/>
                  </a:lnTo>
                  <a:lnTo>
                    <a:pt x="3335" y="1492"/>
                  </a:lnTo>
                  <a:lnTo>
                    <a:pt x="132" y="2984"/>
                  </a:lnTo>
                  <a:lnTo>
                    <a:pt x="44" y="3028"/>
                  </a:lnTo>
                  <a:lnTo>
                    <a:pt x="44" y="3072"/>
                  </a:lnTo>
                  <a:lnTo>
                    <a:pt x="0" y="3160"/>
                  </a:lnTo>
                  <a:lnTo>
                    <a:pt x="44" y="3204"/>
                  </a:lnTo>
                  <a:lnTo>
                    <a:pt x="88" y="3291"/>
                  </a:lnTo>
                  <a:lnTo>
                    <a:pt x="176" y="3335"/>
                  </a:lnTo>
                  <a:lnTo>
                    <a:pt x="264" y="3291"/>
                  </a:lnTo>
                  <a:lnTo>
                    <a:pt x="3467" y="1799"/>
                  </a:lnTo>
                  <a:lnTo>
                    <a:pt x="6231" y="351"/>
                  </a:lnTo>
                  <a:lnTo>
                    <a:pt x="6275" y="308"/>
                  </a:lnTo>
                  <a:lnTo>
                    <a:pt x="6319" y="264"/>
                  </a:lnTo>
                  <a:lnTo>
                    <a:pt x="6319" y="176"/>
                  </a:lnTo>
                  <a:lnTo>
                    <a:pt x="6275" y="132"/>
                  </a:lnTo>
                  <a:lnTo>
                    <a:pt x="6231" y="44"/>
                  </a:lnTo>
                  <a:lnTo>
                    <a:pt x="6188" y="44"/>
                  </a:lnTo>
                  <a:lnTo>
                    <a:pt x="6144"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 name="Google Shape;818;p7"/>
            <p:cNvSpPr/>
            <p:nvPr/>
          </p:nvSpPr>
          <p:spPr>
            <a:xfrm>
              <a:off x="5221850" y="2453250"/>
              <a:ext cx="110825" cy="55950"/>
            </a:xfrm>
            <a:custGeom>
              <a:rect b="b" l="l" r="r" t="t"/>
              <a:pathLst>
                <a:path extrusionOk="0" h="2238" w="4433">
                  <a:moveTo>
                    <a:pt x="4169" y="0"/>
                  </a:moveTo>
                  <a:lnTo>
                    <a:pt x="2107" y="1009"/>
                  </a:lnTo>
                  <a:lnTo>
                    <a:pt x="88" y="1931"/>
                  </a:lnTo>
                  <a:lnTo>
                    <a:pt x="44" y="1931"/>
                  </a:lnTo>
                  <a:lnTo>
                    <a:pt x="0" y="2019"/>
                  </a:lnTo>
                  <a:lnTo>
                    <a:pt x="0" y="2062"/>
                  </a:lnTo>
                  <a:lnTo>
                    <a:pt x="0" y="2150"/>
                  </a:lnTo>
                  <a:lnTo>
                    <a:pt x="88" y="2238"/>
                  </a:lnTo>
                  <a:lnTo>
                    <a:pt x="264" y="2238"/>
                  </a:lnTo>
                  <a:lnTo>
                    <a:pt x="2238" y="1317"/>
                  </a:lnTo>
                  <a:lnTo>
                    <a:pt x="4344" y="351"/>
                  </a:lnTo>
                  <a:lnTo>
                    <a:pt x="4388" y="307"/>
                  </a:lnTo>
                  <a:lnTo>
                    <a:pt x="4432" y="220"/>
                  </a:lnTo>
                  <a:lnTo>
                    <a:pt x="4432" y="176"/>
                  </a:lnTo>
                  <a:lnTo>
                    <a:pt x="4432" y="88"/>
                  </a:lnTo>
                  <a:lnTo>
                    <a:pt x="4388" y="44"/>
                  </a:lnTo>
                  <a:lnTo>
                    <a:pt x="4301"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 name="Google Shape;819;p7"/>
            <p:cNvSpPr/>
            <p:nvPr/>
          </p:nvSpPr>
          <p:spPr>
            <a:xfrm>
              <a:off x="2583525" y="3619350"/>
              <a:ext cx="11000" cy="43925"/>
            </a:xfrm>
            <a:custGeom>
              <a:rect b="b" l="l" r="r" t="t"/>
              <a:pathLst>
                <a:path extrusionOk="0" h="1757" w="440">
                  <a:moveTo>
                    <a:pt x="220" y="1"/>
                  </a:moveTo>
                  <a:lnTo>
                    <a:pt x="176" y="45"/>
                  </a:lnTo>
                  <a:lnTo>
                    <a:pt x="132" y="89"/>
                  </a:lnTo>
                  <a:lnTo>
                    <a:pt x="88" y="176"/>
                  </a:lnTo>
                  <a:lnTo>
                    <a:pt x="1" y="1581"/>
                  </a:lnTo>
                  <a:lnTo>
                    <a:pt x="1" y="1624"/>
                  </a:lnTo>
                  <a:lnTo>
                    <a:pt x="44" y="1668"/>
                  </a:lnTo>
                  <a:lnTo>
                    <a:pt x="88" y="1712"/>
                  </a:lnTo>
                  <a:lnTo>
                    <a:pt x="176" y="1756"/>
                  </a:lnTo>
                  <a:lnTo>
                    <a:pt x="308" y="1712"/>
                  </a:lnTo>
                  <a:lnTo>
                    <a:pt x="352" y="1581"/>
                  </a:lnTo>
                  <a:lnTo>
                    <a:pt x="439" y="176"/>
                  </a:lnTo>
                  <a:lnTo>
                    <a:pt x="439" y="133"/>
                  </a:lnTo>
                  <a:lnTo>
                    <a:pt x="395" y="45"/>
                  </a:lnTo>
                  <a:lnTo>
                    <a:pt x="352"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 name="Google Shape;820;p7"/>
            <p:cNvSpPr/>
            <p:nvPr/>
          </p:nvSpPr>
          <p:spPr>
            <a:xfrm>
              <a:off x="2531975" y="3816825"/>
              <a:ext cx="28550" cy="37325"/>
            </a:xfrm>
            <a:custGeom>
              <a:rect b="b" l="l" r="r" t="t"/>
              <a:pathLst>
                <a:path extrusionOk="0" h="1493" w="1142">
                  <a:moveTo>
                    <a:pt x="922" y="0"/>
                  </a:moveTo>
                  <a:lnTo>
                    <a:pt x="878" y="44"/>
                  </a:lnTo>
                  <a:lnTo>
                    <a:pt x="834" y="88"/>
                  </a:lnTo>
                  <a:lnTo>
                    <a:pt x="0" y="1229"/>
                  </a:lnTo>
                  <a:lnTo>
                    <a:pt x="0" y="1317"/>
                  </a:lnTo>
                  <a:lnTo>
                    <a:pt x="0" y="1361"/>
                  </a:lnTo>
                  <a:lnTo>
                    <a:pt x="0" y="1448"/>
                  </a:lnTo>
                  <a:lnTo>
                    <a:pt x="44" y="1492"/>
                  </a:lnTo>
                  <a:lnTo>
                    <a:pt x="263" y="1492"/>
                  </a:lnTo>
                  <a:lnTo>
                    <a:pt x="307" y="1448"/>
                  </a:lnTo>
                  <a:lnTo>
                    <a:pt x="1097" y="308"/>
                  </a:lnTo>
                  <a:lnTo>
                    <a:pt x="1141" y="220"/>
                  </a:lnTo>
                  <a:lnTo>
                    <a:pt x="1141" y="176"/>
                  </a:lnTo>
                  <a:lnTo>
                    <a:pt x="1097" y="88"/>
                  </a:lnTo>
                  <a:lnTo>
                    <a:pt x="1053" y="44"/>
                  </a:lnTo>
                  <a:lnTo>
                    <a:pt x="1009"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 name="Google Shape;821;p7"/>
            <p:cNvSpPr/>
            <p:nvPr/>
          </p:nvSpPr>
          <p:spPr>
            <a:xfrm>
              <a:off x="2790850" y="3734550"/>
              <a:ext cx="36250" cy="30725"/>
            </a:xfrm>
            <a:custGeom>
              <a:rect b="b" l="l" r="r" t="t"/>
              <a:pathLst>
                <a:path extrusionOk="0" h="1229" w="1450">
                  <a:moveTo>
                    <a:pt x="177" y="0"/>
                  </a:moveTo>
                  <a:lnTo>
                    <a:pt x="89" y="44"/>
                  </a:lnTo>
                  <a:lnTo>
                    <a:pt x="45" y="88"/>
                  </a:lnTo>
                  <a:lnTo>
                    <a:pt x="1" y="132"/>
                  </a:lnTo>
                  <a:lnTo>
                    <a:pt x="1" y="220"/>
                  </a:lnTo>
                  <a:lnTo>
                    <a:pt x="45" y="264"/>
                  </a:lnTo>
                  <a:lnTo>
                    <a:pt x="89" y="307"/>
                  </a:lnTo>
                  <a:lnTo>
                    <a:pt x="1186" y="1185"/>
                  </a:lnTo>
                  <a:lnTo>
                    <a:pt x="1274" y="1229"/>
                  </a:lnTo>
                  <a:lnTo>
                    <a:pt x="1361" y="1229"/>
                  </a:lnTo>
                  <a:lnTo>
                    <a:pt x="1405" y="1185"/>
                  </a:lnTo>
                  <a:lnTo>
                    <a:pt x="1449" y="1097"/>
                  </a:lnTo>
                  <a:lnTo>
                    <a:pt x="1449" y="1053"/>
                  </a:lnTo>
                  <a:lnTo>
                    <a:pt x="1449" y="966"/>
                  </a:lnTo>
                  <a:lnTo>
                    <a:pt x="1405" y="922"/>
                  </a:lnTo>
                  <a:lnTo>
                    <a:pt x="308" y="44"/>
                  </a:lnTo>
                  <a:lnTo>
                    <a:pt x="220"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 name="Google Shape;822;p7"/>
            <p:cNvSpPr/>
            <p:nvPr/>
          </p:nvSpPr>
          <p:spPr>
            <a:xfrm>
              <a:off x="2285150" y="4725150"/>
              <a:ext cx="47175" cy="14275"/>
            </a:xfrm>
            <a:custGeom>
              <a:rect b="b" l="l" r="r" t="t"/>
              <a:pathLst>
                <a:path extrusionOk="0" h="571" w="1887">
                  <a:moveTo>
                    <a:pt x="1668" y="0"/>
                  </a:moveTo>
                  <a:lnTo>
                    <a:pt x="132" y="220"/>
                  </a:lnTo>
                  <a:lnTo>
                    <a:pt x="88" y="220"/>
                  </a:lnTo>
                  <a:lnTo>
                    <a:pt x="0" y="264"/>
                  </a:lnTo>
                  <a:lnTo>
                    <a:pt x="0" y="351"/>
                  </a:lnTo>
                  <a:lnTo>
                    <a:pt x="0" y="395"/>
                  </a:lnTo>
                  <a:lnTo>
                    <a:pt x="44" y="527"/>
                  </a:lnTo>
                  <a:lnTo>
                    <a:pt x="176" y="571"/>
                  </a:lnTo>
                  <a:lnTo>
                    <a:pt x="1711" y="351"/>
                  </a:lnTo>
                  <a:lnTo>
                    <a:pt x="1799" y="351"/>
                  </a:lnTo>
                  <a:lnTo>
                    <a:pt x="1843" y="307"/>
                  </a:lnTo>
                  <a:lnTo>
                    <a:pt x="1887" y="220"/>
                  </a:lnTo>
                  <a:lnTo>
                    <a:pt x="1887" y="176"/>
                  </a:lnTo>
                  <a:lnTo>
                    <a:pt x="1843" y="88"/>
                  </a:lnTo>
                  <a:lnTo>
                    <a:pt x="1799" y="44"/>
                  </a:lnTo>
                  <a:lnTo>
                    <a:pt x="1755"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 name="Google Shape;823;p7"/>
            <p:cNvSpPr/>
            <p:nvPr/>
          </p:nvSpPr>
          <p:spPr>
            <a:xfrm>
              <a:off x="2232475" y="4129475"/>
              <a:ext cx="879825" cy="325825"/>
            </a:xfrm>
            <a:custGeom>
              <a:rect b="b" l="l" r="r" t="t"/>
              <a:pathLst>
                <a:path extrusionOk="0" h="13033" w="35193">
                  <a:moveTo>
                    <a:pt x="23828" y="0"/>
                  </a:moveTo>
                  <a:lnTo>
                    <a:pt x="22424" y="44"/>
                  </a:lnTo>
                  <a:lnTo>
                    <a:pt x="22336" y="44"/>
                  </a:lnTo>
                  <a:lnTo>
                    <a:pt x="21809" y="220"/>
                  </a:lnTo>
                  <a:lnTo>
                    <a:pt x="21766" y="220"/>
                  </a:lnTo>
                  <a:lnTo>
                    <a:pt x="20537" y="1317"/>
                  </a:lnTo>
                  <a:lnTo>
                    <a:pt x="19703" y="1931"/>
                  </a:lnTo>
                  <a:lnTo>
                    <a:pt x="19045" y="2501"/>
                  </a:lnTo>
                  <a:lnTo>
                    <a:pt x="17948" y="3423"/>
                  </a:lnTo>
                  <a:lnTo>
                    <a:pt x="17377" y="3906"/>
                  </a:lnTo>
                  <a:lnTo>
                    <a:pt x="16851" y="4344"/>
                  </a:lnTo>
                  <a:lnTo>
                    <a:pt x="16324" y="4695"/>
                  </a:lnTo>
                  <a:lnTo>
                    <a:pt x="15754" y="5003"/>
                  </a:lnTo>
                  <a:lnTo>
                    <a:pt x="15052" y="5266"/>
                  </a:lnTo>
                  <a:lnTo>
                    <a:pt x="14174" y="5485"/>
                  </a:lnTo>
                  <a:lnTo>
                    <a:pt x="13077" y="5749"/>
                  </a:lnTo>
                  <a:lnTo>
                    <a:pt x="11673" y="5968"/>
                  </a:lnTo>
                  <a:lnTo>
                    <a:pt x="11629" y="6012"/>
                  </a:lnTo>
                  <a:lnTo>
                    <a:pt x="10269" y="6626"/>
                  </a:lnTo>
                  <a:lnTo>
                    <a:pt x="10225" y="6670"/>
                  </a:lnTo>
                  <a:lnTo>
                    <a:pt x="9611" y="7240"/>
                  </a:lnTo>
                  <a:lnTo>
                    <a:pt x="9567" y="7284"/>
                  </a:lnTo>
                  <a:lnTo>
                    <a:pt x="8163" y="10093"/>
                  </a:lnTo>
                  <a:lnTo>
                    <a:pt x="7022" y="11541"/>
                  </a:lnTo>
                  <a:lnTo>
                    <a:pt x="5705" y="12506"/>
                  </a:lnTo>
                  <a:lnTo>
                    <a:pt x="5091" y="12682"/>
                  </a:lnTo>
                  <a:lnTo>
                    <a:pt x="3906" y="12506"/>
                  </a:lnTo>
                  <a:lnTo>
                    <a:pt x="1537" y="11848"/>
                  </a:lnTo>
                  <a:lnTo>
                    <a:pt x="264" y="11365"/>
                  </a:lnTo>
                  <a:lnTo>
                    <a:pt x="89" y="11365"/>
                  </a:lnTo>
                  <a:lnTo>
                    <a:pt x="45" y="11409"/>
                  </a:lnTo>
                  <a:lnTo>
                    <a:pt x="1" y="11497"/>
                  </a:lnTo>
                  <a:lnTo>
                    <a:pt x="1" y="11541"/>
                  </a:lnTo>
                  <a:lnTo>
                    <a:pt x="45" y="11629"/>
                  </a:lnTo>
                  <a:lnTo>
                    <a:pt x="45" y="11672"/>
                  </a:lnTo>
                  <a:lnTo>
                    <a:pt x="132" y="11716"/>
                  </a:lnTo>
                  <a:lnTo>
                    <a:pt x="1449" y="12155"/>
                  </a:lnTo>
                  <a:lnTo>
                    <a:pt x="3818" y="12857"/>
                  </a:lnTo>
                  <a:lnTo>
                    <a:pt x="3862" y="12857"/>
                  </a:lnTo>
                  <a:lnTo>
                    <a:pt x="5091" y="13033"/>
                  </a:lnTo>
                  <a:lnTo>
                    <a:pt x="5135" y="13033"/>
                  </a:lnTo>
                  <a:lnTo>
                    <a:pt x="5837" y="12857"/>
                  </a:lnTo>
                  <a:lnTo>
                    <a:pt x="5881" y="12813"/>
                  </a:lnTo>
                  <a:lnTo>
                    <a:pt x="7241" y="11804"/>
                  </a:lnTo>
                  <a:lnTo>
                    <a:pt x="7285" y="11760"/>
                  </a:lnTo>
                  <a:lnTo>
                    <a:pt x="8426" y="10312"/>
                  </a:lnTo>
                  <a:lnTo>
                    <a:pt x="8470" y="10268"/>
                  </a:lnTo>
                  <a:lnTo>
                    <a:pt x="9874" y="7504"/>
                  </a:lnTo>
                  <a:lnTo>
                    <a:pt x="10444" y="6933"/>
                  </a:lnTo>
                  <a:lnTo>
                    <a:pt x="11761" y="6319"/>
                  </a:lnTo>
                  <a:lnTo>
                    <a:pt x="13165" y="6056"/>
                  </a:lnTo>
                  <a:lnTo>
                    <a:pt x="14306" y="5836"/>
                  </a:lnTo>
                  <a:lnTo>
                    <a:pt x="15227" y="5573"/>
                  </a:lnTo>
                  <a:lnTo>
                    <a:pt x="15929" y="5266"/>
                  </a:lnTo>
                  <a:lnTo>
                    <a:pt x="16544" y="4959"/>
                  </a:lnTo>
                  <a:lnTo>
                    <a:pt x="17070" y="4608"/>
                  </a:lnTo>
                  <a:lnTo>
                    <a:pt x="17597" y="4213"/>
                  </a:lnTo>
                  <a:lnTo>
                    <a:pt x="18167" y="3686"/>
                  </a:lnTo>
                  <a:lnTo>
                    <a:pt x="19264" y="2765"/>
                  </a:lnTo>
                  <a:lnTo>
                    <a:pt x="19923" y="2194"/>
                  </a:lnTo>
                  <a:lnTo>
                    <a:pt x="20756" y="1580"/>
                  </a:lnTo>
                  <a:lnTo>
                    <a:pt x="21941" y="527"/>
                  </a:lnTo>
                  <a:lnTo>
                    <a:pt x="22424" y="395"/>
                  </a:lnTo>
                  <a:lnTo>
                    <a:pt x="23784" y="351"/>
                  </a:lnTo>
                  <a:lnTo>
                    <a:pt x="25144" y="351"/>
                  </a:lnTo>
                  <a:lnTo>
                    <a:pt x="26461" y="395"/>
                  </a:lnTo>
                  <a:lnTo>
                    <a:pt x="27733" y="527"/>
                  </a:lnTo>
                  <a:lnTo>
                    <a:pt x="28348" y="615"/>
                  </a:lnTo>
                  <a:lnTo>
                    <a:pt x="28962" y="746"/>
                  </a:lnTo>
                  <a:lnTo>
                    <a:pt x="29576" y="878"/>
                  </a:lnTo>
                  <a:lnTo>
                    <a:pt x="30191" y="1097"/>
                  </a:lnTo>
                  <a:lnTo>
                    <a:pt x="30805" y="1317"/>
                  </a:lnTo>
                  <a:lnTo>
                    <a:pt x="31419" y="1580"/>
                  </a:lnTo>
                  <a:lnTo>
                    <a:pt x="32034" y="1887"/>
                  </a:lnTo>
                  <a:lnTo>
                    <a:pt x="32648" y="2238"/>
                  </a:lnTo>
                  <a:lnTo>
                    <a:pt x="34271" y="3291"/>
                  </a:lnTo>
                  <a:lnTo>
                    <a:pt x="34886" y="3949"/>
                  </a:lnTo>
                  <a:lnTo>
                    <a:pt x="34930" y="3993"/>
                  </a:lnTo>
                  <a:lnTo>
                    <a:pt x="35017" y="4037"/>
                  </a:lnTo>
                  <a:lnTo>
                    <a:pt x="35061" y="3993"/>
                  </a:lnTo>
                  <a:lnTo>
                    <a:pt x="35105" y="3993"/>
                  </a:lnTo>
                  <a:lnTo>
                    <a:pt x="35149" y="3906"/>
                  </a:lnTo>
                  <a:lnTo>
                    <a:pt x="35193" y="3862"/>
                  </a:lnTo>
                  <a:lnTo>
                    <a:pt x="35193" y="3774"/>
                  </a:lnTo>
                  <a:lnTo>
                    <a:pt x="35149" y="3730"/>
                  </a:lnTo>
                  <a:lnTo>
                    <a:pt x="34491" y="3028"/>
                  </a:lnTo>
                  <a:lnTo>
                    <a:pt x="32823" y="1931"/>
                  </a:lnTo>
                  <a:lnTo>
                    <a:pt x="32209" y="1580"/>
                  </a:lnTo>
                  <a:lnTo>
                    <a:pt x="31595" y="1273"/>
                  </a:lnTo>
                  <a:lnTo>
                    <a:pt x="30980" y="966"/>
                  </a:lnTo>
                  <a:lnTo>
                    <a:pt x="30322" y="746"/>
                  </a:lnTo>
                  <a:lnTo>
                    <a:pt x="29708" y="571"/>
                  </a:lnTo>
                  <a:lnTo>
                    <a:pt x="29094" y="395"/>
                  </a:lnTo>
                  <a:lnTo>
                    <a:pt x="28435" y="264"/>
                  </a:lnTo>
                  <a:lnTo>
                    <a:pt x="27821" y="176"/>
                  </a:lnTo>
                  <a:lnTo>
                    <a:pt x="26505" y="44"/>
                  </a:lnTo>
                  <a:lnTo>
                    <a:pt x="25188"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 name="Google Shape;824;p7"/>
            <p:cNvSpPr/>
            <p:nvPr/>
          </p:nvSpPr>
          <p:spPr>
            <a:xfrm>
              <a:off x="2228100" y="4100950"/>
              <a:ext cx="934675" cy="336800"/>
            </a:xfrm>
            <a:custGeom>
              <a:rect b="b" l="l" r="r" t="t"/>
              <a:pathLst>
                <a:path extrusionOk="0" h="13472" w="37387">
                  <a:moveTo>
                    <a:pt x="29707" y="0"/>
                  </a:moveTo>
                  <a:lnTo>
                    <a:pt x="25539" y="44"/>
                  </a:lnTo>
                  <a:lnTo>
                    <a:pt x="22204" y="176"/>
                  </a:lnTo>
                  <a:lnTo>
                    <a:pt x="22160" y="176"/>
                  </a:lnTo>
                  <a:lnTo>
                    <a:pt x="21370" y="571"/>
                  </a:lnTo>
                  <a:lnTo>
                    <a:pt x="21282" y="615"/>
                  </a:lnTo>
                  <a:lnTo>
                    <a:pt x="20010" y="2063"/>
                  </a:lnTo>
                  <a:lnTo>
                    <a:pt x="18167" y="3599"/>
                  </a:lnTo>
                  <a:lnTo>
                    <a:pt x="16368" y="5090"/>
                  </a:lnTo>
                  <a:lnTo>
                    <a:pt x="15183" y="5573"/>
                  </a:lnTo>
                  <a:lnTo>
                    <a:pt x="14569" y="5793"/>
                  </a:lnTo>
                  <a:lnTo>
                    <a:pt x="13998" y="5924"/>
                  </a:lnTo>
                  <a:lnTo>
                    <a:pt x="12857" y="6144"/>
                  </a:lnTo>
                  <a:lnTo>
                    <a:pt x="12243" y="6231"/>
                  </a:lnTo>
                  <a:lnTo>
                    <a:pt x="11629" y="6363"/>
                  </a:lnTo>
                  <a:lnTo>
                    <a:pt x="11058" y="6539"/>
                  </a:lnTo>
                  <a:lnTo>
                    <a:pt x="10488" y="6758"/>
                  </a:lnTo>
                  <a:lnTo>
                    <a:pt x="10224" y="6890"/>
                  </a:lnTo>
                  <a:lnTo>
                    <a:pt x="9961" y="7065"/>
                  </a:lnTo>
                  <a:lnTo>
                    <a:pt x="9698" y="7284"/>
                  </a:lnTo>
                  <a:lnTo>
                    <a:pt x="9478" y="7504"/>
                  </a:lnTo>
                  <a:lnTo>
                    <a:pt x="9259" y="7767"/>
                  </a:lnTo>
                  <a:lnTo>
                    <a:pt x="8996" y="8118"/>
                  </a:lnTo>
                  <a:lnTo>
                    <a:pt x="8820" y="8469"/>
                  </a:lnTo>
                  <a:lnTo>
                    <a:pt x="8601" y="8820"/>
                  </a:lnTo>
                  <a:lnTo>
                    <a:pt x="6802" y="12506"/>
                  </a:lnTo>
                  <a:lnTo>
                    <a:pt x="5968" y="12813"/>
                  </a:lnTo>
                  <a:lnTo>
                    <a:pt x="4608" y="13121"/>
                  </a:lnTo>
                  <a:lnTo>
                    <a:pt x="3906" y="12989"/>
                  </a:lnTo>
                  <a:lnTo>
                    <a:pt x="1712" y="12155"/>
                  </a:lnTo>
                  <a:lnTo>
                    <a:pt x="220" y="11585"/>
                  </a:lnTo>
                  <a:lnTo>
                    <a:pt x="88" y="11585"/>
                  </a:lnTo>
                  <a:lnTo>
                    <a:pt x="44" y="11629"/>
                  </a:lnTo>
                  <a:lnTo>
                    <a:pt x="0" y="11716"/>
                  </a:lnTo>
                  <a:lnTo>
                    <a:pt x="0" y="11760"/>
                  </a:lnTo>
                  <a:lnTo>
                    <a:pt x="0" y="11848"/>
                  </a:lnTo>
                  <a:lnTo>
                    <a:pt x="44" y="11892"/>
                  </a:lnTo>
                  <a:lnTo>
                    <a:pt x="88" y="11936"/>
                  </a:lnTo>
                  <a:lnTo>
                    <a:pt x="1580" y="12506"/>
                  </a:lnTo>
                  <a:lnTo>
                    <a:pt x="3818" y="13296"/>
                  </a:lnTo>
                  <a:lnTo>
                    <a:pt x="4564" y="13472"/>
                  </a:lnTo>
                  <a:lnTo>
                    <a:pt x="4652" y="13472"/>
                  </a:lnTo>
                  <a:lnTo>
                    <a:pt x="6100" y="13121"/>
                  </a:lnTo>
                  <a:lnTo>
                    <a:pt x="6977" y="12813"/>
                  </a:lnTo>
                  <a:lnTo>
                    <a:pt x="7065" y="12726"/>
                  </a:lnTo>
                  <a:lnTo>
                    <a:pt x="8908" y="8996"/>
                  </a:lnTo>
                  <a:lnTo>
                    <a:pt x="9084" y="8645"/>
                  </a:lnTo>
                  <a:lnTo>
                    <a:pt x="9303" y="8294"/>
                  </a:lnTo>
                  <a:lnTo>
                    <a:pt x="9522" y="8030"/>
                  </a:lnTo>
                  <a:lnTo>
                    <a:pt x="9742" y="7767"/>
                  </a:lnTo>
                  <a:lnTo>
                    <a:pt x="9961" y="7548"/>
                  </a:lnTo>
                  <a:lnTo>
                    <a:pt x="10181" y="7372"/>
                  </a:lnTo>
                  <a:lnTo>
                    <a:pt x="10663" y="7065"/>
                  </a:lnTo>
                  <a:lnTo>
                    <a:pt x="11190" y="6846"/>
                  </a:lnTo>
                  <a:lnTo>
                    <a:pt x="11716" y="6670"/>
                  </a:lnTo>
                  <a:lnTo>
                    <a:pt x="12287" y="6582"/>
                  </a:lnTo>
                  <a:lnTo>
                    <a:pt x="12901" y="6495"/>
                  </a:lnTo>
                  <a:lnTo>
                    <a:pt x="14086" y="6275"/>
                  </a:lnTo>
                  <a:lnTo>
                    <a:pt x="14700" y="6144"/>
                  </a:lnTo>
                  <a:lnTo>
                    <a:pt x="15315" y="5924"/>
                  </a:lnTo>
                  <a:lnTo>
                    <a:pt x="16499" y="5398"/>
                  </a:lnTo>
                  <a:lnTo>
                    <a:pt x="16543" y="5354"/>
                  </a:lnTo>
                  <a:lnTo>
                    <a:pt x="18430" y="3862"/>
                  </a:lnTo>
                  <a:lnTo>
                    <a:pt x="20229" y="2326"/>
                  </a:lnTo>
                  <a:lnTo>
                    <a:pt x="20273" y="2326"/>
                  </a:lnTo>
                  <a:lnTo>
                    <a:pt x="21546" y="878"/>
                  </a:lnTo>
                  <a:lnTo>
                    <a:pt x="22248" y="527"/>
                  </a:lnTo>
                  <a:lnTo>
                    <a:pt x="25539" y="395"/>
                  </a:lnTo>
                  <a:lnTo>
                    <a:pt x="29664" y="351"/>
                  </a:lnTo>
                  <a:lnTo>
                    <a:pt x="33042" y="2282"/>
                  </a:lnTo>
                  <a:lnTo>
                    <a:pt x="34973" y="3642"/>
                  </a:lnTo>
                  <a:lnTo>
                    <a:pt x="36772" y="5222"/>
                  </a:lnTo>
                  <a:lnTo>
                    <a:pt x="36816" y="5222"/>
                  </a:lnTo>
                  <a:lnTo>
                    <a:pt x="37123" y="5398"/>
                  </a:lnTo>
                  <a:lnTo>
                    <a:pt x="37167" y="5442"/>
                  </a:lnTo>
                  <a:lnTo>
                    <a:pt x="37255" y="5442"/>
                  </a:lnTo>
                  <a:lnTo>
                    <a:pt x="37299" y="5398"/>
                  </a:lnTo>
                  <a:lnTo>
                    <a:pt x="37343" y="5354"/>
                  </a:lnTo>
                  <a:lnTo>
                    <a:pt x="37386" y="5310"/>
                  </a:lnTo>
                  <a:lnTo>
                    <a:pt x="37386" y="5222"/>
                  </a:lnTo>
                  <a:lnTo>
                    <a:pt x="37343" y="5178"/>
                  </a:lnTo>
                  <a:lnTo>
                    <a:pt x="37299" y="5134"/>
                  </a:lnTo>
                  <a:lnTo>
                    <a:pt x="36992" y="4959"/>
                  </a:lnTo>
                  <a:lnTo>
                    <a:pt x="35192" y="3379"/>
                  </a:lnTo>
                  <a:lnTo>
                    <a:pt x="35149" y="3335"/>
                  </a:lnTo>
                  <a:lnTo>
                    <a:pt x="33218" y="2019"/>
                  </a:lnTo>
                  <a:lnTo>
                    <a:pt x="29795"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 name="Google Shape;825;p7"/>
            <p:cNvSpPr/>
            <p:nvPr/>
          </p:nvSpPr>
          <p:spPr>
            <a:xfrm>
              <a:off x="2245650" y="4054875"/>
              <a:ext cx="1314250" cy="359850"/>
            </a:xfrm>
            <a:custGeom>
              <a:rect b="b" l="l" r="r" t="t"/>
              <a:pathLst>
                <a:path extrusionOk="0" h="14394" w="52570">
                  <a:moveTo>
                    <a:pt x="26680" y="0"/>
                  </a:moveTo>
                  <a:lnTo>
                    <a:pt x="24091" y="176"/>
                  </a:lnTo>
                  <a:lnTo>
                    <a:pt x="24047" y="220"/>
                  </a:lnTo>
                  <a:lnTo>
                    <a:pt x="22862" y="439"/>
                  </a:lnTo>
                  <a:lnTo>
                    <a:pt x="22818" y="439"/>
                  </a:lnTo>
                  <a:lnTo>
                    <a:pt x="22292" y="746"/>
                  </a:lnTo>
                  <a:lnTo>
                    <a:pt x="21019" y="834"/>
                  </a:lnTo>
                  <a:lnTo>
                    <a:pt x="20888" y="878"/>
                  </a:lnTo>
                  <a:lnTo>
                    <a:pt x="19659" y="2063"/>
                  </a:lnTo>
                  <a:lnTo>
                    <a:pt x="19615" y="2107"/>
                  </a:lnTo>
                  <a:lnTo>
                    <a:pt x="19045" y="3072"/>
                  </a:lnTo>
                  <a:lnTo>
                    <a:pt x="18167" y="3862"/>
                  </a:lnTo>
                  <a:lnTo>
                    <a:pt x="16280" y="5573"/>
                  </a:lnTo>
                  <a:lnTo>
                    <a:pt x="15095" y="6451"/>
                  </a:lnTo>
                  <a:lnTo>
                    <a:pt x="14349" y="6758"/>
                  </a:lnTo>
                  <a:lnTo>
                    <a:pt x="11322" y="7285"/>
                  </a:lnTo>
                  <a:lnTo>
                    <a:pt x="9566" y="7811"/>
                  </a:lnTo>
                  <a:lnTo>
                    <a:pt x="9522" y="7855"/>
                  </a:lnTo>
                  <a:lnTo>
                    <a:pt x="8645" y="8338"/>
                  </a:lnTo>
                  <a:lnTo>
                    <a:pt x="8601" y="8382"/>
                  </a:lnTo>
                  <a:lnTo>
                    <a:pt x="7855" y="9171"/>
                  </a:lnTo>
                  <a:lnTo>
                    <a:pt x="7811" y="9215"/>
                  </a:lnTo>
                  <a:lnTo>
                    <a:pt x="7197" y="10268"/>
                  </a:lnTo>
                  <a:lnTo>
                    <a:pt x="5705" y="13603"/>
                  </a:lnTo>
                  <a:lnTo>
                    <a:pt x="5091" y="13823"/>
                  </a:lnTo>
                  <a:lnTo>
                    <a:pt x="3862" y="14042"/>
                  </a:lnTo>
                  <a:lnTo>
                    <a:pt x="2940" y="13867"/>
                  </a:lnTo>
                  <a:lnTo>
                    <a:pt x="264" y="12857"/>
                  </a:lnTo>
                  <a:lnTo>
                    <a:pt x="132" y="12857"/>
                  </a:lnTo>
                  <a:lnTo>
                    <a:pt x="44" y="12901"/>
                  </a:lnTo>
                  <a:lnTo>
                    <a:pt x="44" y="12989"/>
                  </a:lnTo>
                  <a:lnTo>
                    <a:pt x="0" y="13033"/>
                  </a:lnTo>
                  <a:lnTo>
                    <a:pt x="44" y="13121"/>
                  </a:lnTo>
                  <a:lnTo>
                    <a:pt x="88" y="13164"/>
                  </a:lnTo>
                  <a:lnTo>
                    <a:pt x="132" y="13208"/>
                  </a:lnTo>
                  <a:lnTo>
                    <a:pt x="2853" y="14218"/>
                  </a:lnTo>
                  <a:lnTo>
                    <a:pt x="2896" y="14218"/>
                  </a:lnTo>
                  <a:lnTo>
                    <a:pt x="3818" y="14393"/>
                  </a:lnTo>
                  <a:lnTo>
                    <a:pt x="3862" y="14393"/>
                  </a:lnTo>
                  <a:lnTo>
                    <a:pt x="5178" y="14174"/>
                  </a:lnTo>
                  <a:lnTo>
                    <a:pt x="5880" y="13867"/>
                  </a:lnTo>
                  <a:lnTo>
                    <a:pt x="6012" y="13779"/>
                  </a:lnTo>
                  <a:lnTo>
                    <a:pt x="7504" y="10400"/>
                  </a:lnTo>
                  <a:lnTo>
                    <a:pt x="8118" y="9391"/>
                  </a:lnTo>
                  <a:lnTo>
                    <a:pt x="8820" y="8645"/>
                  </a:lnTo>
                  <a:lnTo>
                    <a:pt x="9698" y="8162"/>
                  </a:lnTo>
                  <a:lnTo>
                    <a:pt x="11409" y="7636"/>
                  </a:lnTo>
                  <a:lnTo>
                    <a:pt x="14437" y="7065"/>
                  </a:lnTo>
                  <a:lnTo>
                    <a:pt x="14481" y="7065"/>
                  </a:lnTo>
                  <a:lnTo>
                    <a:pt x="15227" y="6758"/>
                  </a:lnTo>
                  <a:lnTo>
                    <a:pt x="15271" y="6714"/>
                  </a:lnTo>
                  <a:lnTo>
                    <a:pt x="16499" y="5880"/>
                  </a:lnTo>
                  <a:lnTo>
                    <a:pt x="18386" y="4125"/>
                  </a:lnTo>
                  <a:lnTo>
                    <a:pt x="19264" y="3291"/>
                  </a:lnTo>
                  <a:lnTo>
                    <a:pt x="19308" y="3291"/>
                  </a:lnTo>
                  <a:lnTo>
                    <a:pt x="19922" y="2326"/>
                  </a:lnTo>
                  <a:lnTo>
                    <a:pt x="21107" y="1185"/>
                  </a:lnTo>
                  <a:lnTo>
                    <a:pt x="22336" y="1054"/>
                  </a:lnTo>
                  <a:lnTo>
                    <a:pt x="22423" y="1054"/>
                  </a:lnTo>
                  <a:lnTo>
                    <a:pt x="22950" y="790"/>
                  </a:lnTo>
                  <a:lnTo>
                    <a:pt x="24135" y="527"/>
                  </a:lnTo>
                  <a:lnTo>
                    <a:pt x="26680" y="351"/>
                  </a:lnTo>
                  <a:lnTo>
                    <a:pt x="28128" y="527"/>
                  </a:lnTo>
                  <a:lnTo>
                    <a:pt x="28874" y="746"/>
                  </a:lnTo>
                  <a:lnTo>
                    <a:pt x="31024" y="2019"/>
                  </a:lnTo>
                  <a:lnTo>
                    <a:pt x="33042" y="3335"/>
                  </a:lnTo>
                  <a:lnTo>
                    <a:pt x="34710" y="4476"/>
                  </a:lnTo>
                  <a:lnTo>
                    <a:pt x="35719" y="5661"/>
                  </a:lnTo>
                  <a:lnTo>
                    <a:pt x="35763" y="5661"/>
                  </a:lnTo>
                  <a:lnTo>
                    <a:pt x="37079" y="6846"/>
                  </a:lnTo>
                  <a:lnTo>
                    <a:pt x="37123" y="6890"/>
                  </a:lnTo>
                  <a:lnTo>
                    <a:pt x="39493" y="8118"/>
                  </a:lnTo>
                  <a:lnTo>
                    <a:pt x="42740" y="9215"/>
                  </a:lnTo>
                  <a:lnTo>
                    <a:pt x="44407" y="9698"/>
                  </a:lnTo>
                  <a:lnTo>
                    <a:pt x="44451" y="9698"/>
                  </a:lnTo>
                  <a:lnTo>
                    <a:pt x="48620" y="10093"/>
                  </a:lnTo>
                  <a:lnTo>
                    <a:pt x="49673" y="10137"/>
                  </a:lnTo>
                  <a:lnTo>
                    <a:pt x="51867" y="9961"/>
                  </a:lnTo>
                  <a:lnTo>
                    <a:pt x="51911" y="9961"/>
                  </a:lnTo>
                  <a:lnTo>
                    <a:pt x="52438" y="9786"/>
                  </a:lnTo>
                  <a:lnTo>
                    <a:pt x="52525" y="9742"/>
                  </a:lnTo>
                  <a:lnTo>
                    <a:pt x="52569" y="9654"/>
                  </a:lnTo>
                  <a:lnTo>
                    <a:pt x="52569" y="9610"/>
                  </a:lnTo>
                  <a:lnTo>
                    <a:pt x="52569" y="9522"/>
                  </a:lnTo>
                  <a:lnTo>
                    <a:pt x="52525" y="9479"/>
                  </a:lnTo>
                  <a:lnTo>
                    <a:pt x="52481" y="9435"/>
                  </a:lnTo>
                  <a:lnTo>
                    <a:pt x="52350" y="9435"/>
                  </a:lnTo>
                  <a:lnTo>
                    <a:pt x="51823" y="9610"/>
                  </a:lnTo>
                  <a:lnTo>
                    <a:pt x="49673" y="9786"/>
                  </a:lnTo>
                  <a:lnTo>
                    <a:pt x="48620" y="9742"/>
                  </a:lnTo>
                  <a:lnTo>
                    <a:pt x="44495" y="9347"/>
                  </a:lnTo>
                  <a:lnTo>
                    <a:pt x="42872" y="8864"/>
                  </a:lnTo>
                  <a:lnTo>
                    <a:pt x="39624" y="7811"/>
                  </a:lnTo>
                  <a:lnTo>
                    <a:pt x="37299" y="6582"/>
                  </a:lnTo>
                  <a:lnTo>
                    <a:pt x="35982" y="5398"/>
                  </a:lnTo>
                  <a:lnTo>
                    <a:pt x="34929" y="4213"/>
                  </a:lnTo>
                  <a:lnTo>
                    <a:pt x="34885" y="4169"/>
                  </a:lnTo>
                  <a:lnTo>
                    <a:pt x="33218" y="3028"/>
                  </a:lnTo>
                  <a:lnTo>
                    <a:pt x="31199" y="1712"/>
                  </a:lnTo>
                  <a:lnTo>
                    <a:pt x="29049" y="439"/>
                  </a:lnTo>
                  <a:lnTo>
                    <a:pt x="29005" y="395"/>
                  </a:lnTo>
                  <a:lnTo>
                    <a:pt x="28216" y="176"/>
                  </a:lnTo>
                  <a:lnTo>
                    <a:pt x="28172" y="176"/>
                  </a:lnTo>
                  <a:lnTo>
                    <a:pt x="26724"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 name="Google Shape;826;p7"/>
            <p:cNvSpPr/>
            <p:nvPr/>
          </p:nvSpPr>
          <p:spPr>
            <a:xfrm>
              <a:off x="2252225" y="4008800"/>
              <a:ext cx="1328500" cy="378500"/>
            </a:xfrm>
            <a:custGeom>
              <a:rect b="b" l="l" r="r" t="t"/>
              <a:pathLst>
                <a:path extrusionOk="0" h="15140" w="53140">
                  <a:moveTo>
                    <a:pt x="24749" y="0"/>
                  </a:moveTo>
                  <a:lnTo>
                    <a:pt x="22643" y="483"/>
                  </a:lnTo>
                  <a:lnTo>
                    <a:pt x="22599" y="527"/>
                  </a:lnTo>
                  <a:lnTo>
                    <a:pt x="20054" y="1448"/>
                  </a:lnTo>
                  <a:lnTo>
                    <a:pt x="19966" y="1492"/>
                  </a:lnTo>
                  <a:lnTo>
                    <a:pt x="18650" y="3291"/>
                  </a:lnTo>
                  <a:lnTo>
                    <a:pt x="17992" y="4520"/>
                  </a:lnTo>
                  <a:lnTo>
                    <a:pt x="17290" y="5310"/>
                  </a:lnTo>
                  <a:lnTo>
                    <a:pt x="15490" y="6977"/>
                  </a:lnTo>
                  <a:lnTo>
                    <a:pt x="14437" y="7679"/>
                  </a:lnTo>
                  <a:lnTo>
                    <a:pt x="13779" y="7899"/>
                  </a:lnTo>
                  <a:lnTo>
                    <a:pt x="9918" y="8601"/>
                  </a:lnTo>
                  <a:lnTo>
                    <a:pt x="9874" y="8601"/>
                  </a:lnTo>
                  <a:lnTo>
                    <a:pt x="8908" y="8996"/>
                  </a:lnTo>
                  <a:lnTo>
                    <a:pt x="8865" y="8996"/>
                  </a:lnTo>
                  <a:lnTo>
                    <a:pt x="7855" y="9566"/>
                  </a:lnTo>
                  <a:lnTo>
                    <a:pt x="7811" y="9610"/>
                  </a:lnTo>
                  <a:lnTo>
                    <a:pt x="6934" y="10444"/>
                  </a:lnTo>
                  <a:lnTo>
                    <a:pt x="6890" y="10488"/>
                  </a:lnTo>
                  <a:lnTo>
                    <a:pt x="6188" y="11716"/>
                  </a:lnTo>
                  <a:lnTo>
                    <a:pt x="5091" y="14700"/>
                  </a:lnTo>
                  <a:lnTo>
                    <a:pt x="2458" y="14788"/>
                  </a:lnTo>
                  <a:lnTo>
                    <a:pt x="220" y="13954"/>
                  </a:lnTo>
                  <a:lnTo>
                    <a:pt x="176" y="13954"/>
                  </a:lnTo>
                  <a:lnTo>
                    <a:pt x="88" y="13998"/>
                  </a:lnTo>
                  <a:lnTo>
                    <a:pt x="45" y="13998"/>
                  </a:lnTo>
                  <a:lnTo>
                    <a:pt x="1" y="14086"/>
                  </a:lnTo>
                  <a:lnTo>
                    <a:pt x="1" y="14130"/>
                  </a:lnTo>
                  <a:lnTo>
                    <a:pt x="1" y="14218"/>
                  </a:lnTo>
                  <a:lnTo>
                    <a:pt x="45" y="14262"/>
                  </a:lnTo>
                  <a:lnTo>
                    <a:pt x="132" y="14305"/>
                  </a:lnTo>
                  <a:lnTo>
                    <a:pt x="2370" y="15139"/>
                  </a:lnTo>
                  <a:lnTo>
                    <a:pt x="2458" y="15139"/>
                  </a:lnTo>
                  <a:lnTo>
                    <a:pt x="5222" y="15051"/>
                  </a:lnTo>
                  <a:lnTo>
                    <a:pt x="5310" y="15007"/>
                  </a:lnTo>
                  <a:lnTo>
                    <a:pt x="5398" y="14920"/>
                  </a:lnTo>
                  <a:lnTo>
                    <a:pt x="6495" y="11848"/>
                  </a:lnTo>
                  <a:lnTo>
                    <a:pt x="7197" y="10707"/>
                  </a:lnTo>
                  <a:lnTo>
                    <a:pt x="8075" y="9873"/>
                  </a:lnTo>
                  <a:lnTo>
                    <a:pt x="9040" y="9303"/>
                  </a:lnTo>
                  <a:lnTo>
                    <a:pt x="10005" y="8952"/>
                  </a:lnTo>
                  <a:lnTo>
                    <a:pt x="13867" y="8250"/>
                  </a:lnTo>
                  <a:lnTo>
                    <a:pt x="14569" y="8031"/>
                  </a:lnTo>
                  <a:lnTo>
                    <a:pt x="14613" y="7987"/>
                  </a:lnTo>
                  <a:lnTo>
                    <a:pt x="15666" y="7241"/>
                  </a:lnTo>
                  <a:lnTo>
                    <a:pt x="15710" y="7241"/>
                  </a:lnTo>
                  <a:lnTo>
                    <a:pt x="17553" y="5573"/>
                  </a:lnTo>
                  <a:lnTo>
                    <a:pt x="17553" y="5529"/>
                  </a:lnTo>
                  <a:lnTo>
                    <a:pt x="18255" y="4739"/>
                  </a:lnTo>
                  <a:lnTo>
                    <a:pt x="18299" y="4696"/>
                  </a:lnTo>
                  <a:lnTo>
                    <a:pt x="18957" y="3467"/>
                  </a:lnTo>
                  <a:lnTo>
                    <a:pt x="20230" y="1756"/>
                  </a:lnTo>
                  <a:lnTo>
                    <a:pt x="22731" y="834"/>
                  </a:lnTo>
                  <a:lnTo>
                    <a:pt x="24793" y="351"/>
                  </a:lnTo>
                  <a:lnTo>
                    <a:pt x="25320" y="351"/>
                  </a:lnTo>
                  <a:lnTo>
                    <a:pt x="27996" y="1054"/>
                  </a:lnTo>
                  <a:lnTo>
                    <a:pt x="31507" y="2940"/>
                  </a:lnTo>
                  <a:lnTo>
                    <a:pt x="33789" y="4345"/>
                  </a:lnTo>
                  <a:lnTo>
                    <a:pt x="35544" y="5134"/>
                  </a:lnTo>
                  <a:lnTo>
                    <a:pt x="36992" y="6582"/>
                  </a:lnTo>
                  <a:lnTo>
                    <a:pt x="39142" y="8118"/>
                  </a:lnTo>
                  <a:lnTo>
                    <a:pt x="40107" y="9171"/>
                  </a:lnTo>
                  <a:lnTo>
                    <a:pt x="40151" y="9259"/>
                  </a:lnTo>
                  <a:lnTo>
                    <a:pt x="42696" y="10181"/>
                  </a:lnTo>
                  <a:lnTo>
                    <a:pt x="44671" y="10751"/>
                  </a:lnTo>
                  <a:lnTo>
                    <a:pt x="44715" y="10751"/>
                  </a:lnTo>
                  <a:lnTo>
                    <a:pt x="48752" y="11146"/>
                  </a:lnTo>
                  <a:lnTo>
                    <a:pt x="48796" y="11190"/>
                  </a:lnTo>
                  <a:lnTo>
                    <a:pt x="51341" y="11058"/>
                  </a:lnTo>
                  <a:lnTo>
                    <a:pt x="52087" y="11190"/>
                  </a:lnTo>
                  <a:lnTo>
                    <a:pt x="52175" y="11190"/>
                  </a:lnTo>
                  <a:lnTo>
                    <a:pt x="53008" y="10927"/>
                  </a:lnTo>
                  <a:lnTo>
                    <a:pt x="53096" y="10883"/>
                  </a:lnTo>
                  <a:lnTo>
                    <a:pt x="53140" y="10839"/>
                  </a:lnTo>
                  <a:lnTo>
                    <a:pt x="53140" y="10751"/>
                  </a:lnTo>
                  <a:lnTo>
                    <a:pt x="53140" y="10707"/>
                  </a:lnTo>
                  <a:lnTo>
                    <a:pt x="53096" y="10619"/>
                  </a:lnTo>
                  <a:lnTo>
                    <a:pt x="53052" y="10576"/>
                  </a:lnTo>
                  <a:lnTo>
                    <a:pt x="52921" y="10576"/>
                  </a:lnTo>
                  <a:lnTo>
                    <a:pt x="52087" y="10839"/>
                  </a:lnTo>
                  <a:lnTo>
                    <a:pt x="51385" y="10707"/>
                  </a:lnTo>
                  <a:lnTo>
                    <a:pt x="51341" y="10707"/>
                  </a:lnTo>
                  <a:lnTo>
                    <a:pt x="48796" y="10839"/>
                  </a:lnTo>
                  <a:lnTo>
                    <a:pt x="44759" y="10400"/>
                  </a:lnTo>
                  <a:lnTo>
                    <a:pt x="42828" y="9830"/>
                  </a:lnTo>
                  <a:lnTo>
                    <a:pt x="40327" y="8908"/>
                  </a:lnTo>
                  <a:lnTo>
                    <a:pt x="39361" y="7855"/>
                  </a:lnTo>
                  <a:lnTo>
                    <a:pt x="37211" y="6319"/>
                  </a:lnTo>
                  <a:lnTo>
                    <a:pt x="35763" y="4871"/>
                  </a:lnTo>
                  <a:lnTo>
                    <a:pt x="35719" y="4827"/>
                  </a:lnTo>
                  <a:lnTo>
                    <a:pt x="33964" y="4037"/>
                  </a:lnTo>
                  <a:lnTo>
                    <a:pt x="31682" y="2633"/>
                  </a:lnTo>
                  <a:lnTo>
                    <a:pt x="28128" y="702"/>
                  </a:lnTo>
                  <a:lnTo>
                    <a:pt x="25364"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 name="Google Shape;827;p7"/>
            <p:cNvSpPr/>
            <p:nvPr/>
          </p:nvSpPr>
          <p:spPr>
            <a:xfrm>
              <a:off x="2104125" y="4481600"/>
              <a:ext cx="42825" cy="15400"/>
            </a:xfrm>
            <a:custGeom>
              <a:rect b="b" l="l" r="r" t="t"/>
              <a:pathLst>
                <a:path extrusionOk="0" h="616" w="1713">
                  <a:moveTo>
                    <a:pt x="132" y="1"/>
                  </a:moveTo>
                  <a:lnTo>
                    <a:pt x="45" y="45"/>
                  </a:lnTo>
                  <a:lnTo>
                    <a:pt x="1" y="89"/>
                  </a:lnTo>
                  <a:lnTo>
                    <a:pt x="1" y="132"/>
                  </a:lnTo>
                  <a:lnTo>
                    <a:pt x="1" y="220"/>
                  </a:lnTo>
                  <a:lnTo>
                    <a:pt x="1" y="264"/>
                  </a:lnTo>
                  <a:lnTo>
                    <a:pt x="45" y="308"/>
                  </a:lnTo>
                  <a:lnTo>
                    <a:pt x="132" y="352"/>
                  </a:lnTo>
                  <a:lnTo>
                    <a:pt x="1493" y="615"/>
                  </a:lnTo>
                  <a:lnTo>
                    <a:pt x="1537" y="615"/>
                  </a:lnTo>
                  <a:lnTo>
                    <a:pt x="1668" y="571"/>
                  </a:lnTo>
                  <a:lnTo>
                    <a:pt x="1712" y="484"/>
                  </a:lnTo>
                  <a:lnTo>
                    <a:pt x="1712" y="440"/>
                  </a:lnTo>
                  <a:lnTo>
                    <a:pt x="1668" y="352"/>
                  </a:lnTo>
                  <a:lnTo>
                    <a:pt x="1624" y="308"/>
                  </a:lnTo>
                  <a:lnTo>
                    <a:pt x="1580" y="264"/>
                  </a:lnTo>
                  <a:lnTo>
                    <a:pt x="176"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 name="Google Shape;828;p7"/>
            <p:cNvSpPr/>
            <p:nvPr/>
          </p:nvSpPr>
          <p:spPr>
            <a:xfrm>
              <a:off x="2084375" y="4455275"/>
              <a:ext cx="138250" cy="42825"/>
            </a:xfrm>
            <a:custGeom>
              <a:rect b="b" l="l" r="r" t="t"/>
              <a:pathLst>
                <a:path extrusionOk="0" h="1713" w="5530">
                  <a:moveTo>
                    <a:pt x="659" y="1"/>
                  </a:moveTo>
                  <a:lnTo>
                    <a:pt x="133" y="132"/>
                  </a:lnTo>
                  <a:lnTo>
                    <a:pt x="45" y="176"/>
                  </a:lnTo>
                  <a:lnTo>
                    <a:pt x="1" y="220"/>
                  </a:lnTo>
                  <a:lnTo>
                    <a:pt x="1" y="264"/>
                  </a:lnTo>
                  <a:lnTo>
                    <a:pt x="1" y="352"/>
                  </a:lnTo>
                  <a:lnTo>
                    <a:pt x="1" y="396"/>
                  </a:lnTo>
                  <a:lnTo>
                    <a:pt x="89" y="439"/>
                  </a:lnTo>
                  <a:lnTo>
                    <a:pt x="133" y="483"/>
                  </a:lnTo>
                  <a:lnTo>
                    <a:pt x="220" y="483"/>
                  </a:lnTo>
                  <a:lnTo>
                    <a:pt x="703" y="352"/>
                  </a:lnTo>
                  <a:lnTo>
                    <a:pt x="3029" y="1142"/>
                  </a:lnTo>
                  <a:lnTo>
                    <a:pt x="5310" y="1712"/>
                  </a:lnTo>
                  <a:lnTo>
                    <a:pt x="5354" y="1712"/>
                  </a:lnTo>
                  <a:lnTo>
                    <a:pt x="5442" y="1668"/>
                  </a:lnTo>
                  <a:lnTo>
                    <a:pt x="5530" y="1580"/>
                  </a:lnTo>
                  <a:lnTo>
                    <a:pt x="5530" y="1493"/>
                  </a:lnTo>
                  <a:lnTo>
                    <a:pt x="5486" y="1449"/>
                  </a:lnTo>
                  <a:lnTo>
                    <a:pt x="5442" y="1405"/>
                  </a:lnTo>
                  <a:lnTo>
                    <a:pt x="5398" y="1361"/>
                  </a:lnTo>
                  <a:lnTo>
                    <a:pt x="3116" y="791"/>
                  </a:lnTo>
                  <a:lnTo>
                    <a:pt x="747"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 name="Google Shape;829;p7"/>
            <p:cNvSpPr/>
            <p:nvPr/>
          </p:nvSpPr>
          <p:spPr>
            <a:xfrm>
              <a:off x="2080000" y="4434425"/>
              <a:ext cx="208450" cy="60375"/>
            </a:xfrm>
            <a:custGeom>
              <a:rect b="b" l="l" r="r" t="t"/>
              <a:pathLst>
                <a:path extrusionOk="0" h="2415" w="8338">
                  <a:moveTo>
                    <a:pt x="1317" y="1"/>
                  </a:moveTo>
                  <a:lnTo>
                    <a:pt x="527" y="176"/>
                  </a:lnTo>
                  <a:lnTo>
                    <a:pt x="483" y="176"/>
                  </a:lnTo>
                  <a:lnTo>
                    <a:pt x="132" y="308"/>
                  </a:lnTo>
                  <a:lnTo>
                    <a:pt x="44" y="352"/>
                  </a:lnTo>
                  <a:lnTo>
                    <a:pt x="44" y="396"/>
                  </a:lnTo>
                  <a:lnTo>
                    <a:pt x="0" y="484"/>
                  </a:lnTo>
                  <a:lnTo>
                    <a:pt x="44" y="528"/>
                  </a:lnTo>
                  <a:lnTo>
                    <a:pt x="44" y="571"/>
                  </a:lnTo>
                  <a:lnTo>
                    <a:pt x="132" y="615"/>
                  </a:lnTo>
                  <a:lnTo>
                    <a:pt x="176" y="659"/>
                  </a:lnTo>
                  <a:lnTo>
                    <a:pt x="264" y="615"/>
                  </a:lnTo>
                  <a:lnTo>
                    <a:pt x="571" y="484"/>
                  </a:lnTo>
                  <a:lnTo>
                    <a:pt x="1361" y="352"/>
                  </a:lnTo>
                  <a:lnTo>
                    <a:pt x="3511" y="922"/>
                  </a:lnTo>
                  <a:lnTo>
                    <a:pt x="5837" y="1844"/>
                  </a:lnTo>
                  <a:lnTo>
                    <a:pt x="7723" y="2371"/>
                  </a:lnTo>
                  <a:lnTo>
                    <a:pt x="8162" y="2414"/>
                  </a:lnTo>
                  <a:lnTo>
                    <a:pt x="8206" y="2414"/>
                  </a:lnTo>
                  <a:lnTo>
                    <a:pt x="8294" y="2371"/>
                  </a:lnTo>
                  <a:lnTo>
                    <a:pt x="8338" y="2283"/>
                  </a:lnTo>
                  <a:lnTo>
                    <a:pt x="8338" y="2195"/>
                  </a:lnTo>
                  <a:lnTo>
                    <a:pt x="8338" y="2151"/>
                  </a:lnTo>
                  <a:lnTo>
                    <a:pt x="8294" y="2107"/>
                  </a:lnTo>
                  <a:lnTo>
                    <a:pt x="8206" y="2063"/>
                  </a:lnTo>
                  <a:lnTo>
                    <a:pt x="7811" y="2019"/>
                  </a:lnTo>
                  <a:lnTo>
                    <a:pt x="5968" y="1537"/>
                  </a:lnTo>
                  <a:lnTo>
                    <a:pt x="3642" y="571"/>
                  </a:lnTo>
                  <a:lnTo>
                    <a:pt x="3599" y="571"/>
                  </a:lnTo>
                  <a:lnTo>
                    <a:pt x="1405" y="45"/>
                  </a:lnTo>
                  <a:lnTo>
                    <a:pt x="1317"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 name="Google Shape;830;p7"/>
            <p:cNvSpPr/>
            <p:nvPr/>
          </p:nvSpPr>
          <p:spPr>
            <a:xfrm>
              <a:off x="2060250" y="4419075"/>
              <a:ext cx="269900" cy="66950"/>
            </a:xfrm>
            <a:custGeom>
              <a:rect b="b" l="l" r="r" t="t"/>
              <a:pathLst>
                <a:path extrusionOk="0" h="2678" w="10796">
                  <a:moveTo>
                    <a:pt x="3072" y="1"/>
                  </a:moveTo>
                  <a:lnTo>
                    <a:pt x="1536" y="264"/>
                  </a:lnTo>
                  <a:lnTo>
                    <a:pt x="176" y="483"/>
                  </a:lnTo>
                  <a:lnTo>
                    <a:pt x="88" y="483"/>
                  </a:lnTo>
                  <a:lnTo>
                    <a:pt x="44" y="571"/>
                  </a:lnTo>
                  <a:lnTo>
                    <a:pt x="1" y="615"/>
                  </a:lnTo>
                  <a:lnTo>
                    <a:pt x="1" y="659"/>
                  </a:lnTo>
                  <a:lnTo>
                    <a:pt x="44" y="747"/>
                  </a:lnTo>
                  <a:lnTo>
                    <a:pt x="88" y="790"/>
                  </a:lnTo>
                  <a:lnTo>
                    <a:pt x="132" y="834"/>
                  </a:lnTo>
                  <a:lnTo>
                    <a:pt x="220" y="834"/>
                  </a:lnTo>
                  <a:lnTo>
                    <a:pt x="1580" y="615"/>
                  </a:lnTo>
                  <a:lnTo>
                    <a:pt x="3116" y="396"/>
                  </a:lnTo>
                  <a:lnTo>
                    <a:pt x="5617" y="1229"/>
                  </a:lnTo>
                  <a:lnTo>
                    <a:pt x="7899" y="1887"/>
                  </a:lnTo>
                  <a:lnTo>
                    <a:pt x="9698" y="2546"/>
                  </a:lnTo>
                  <a:lnTo>
                    <a:pt x="9742" y="2546"/>
                  </a:lnTo>
                  <a:lnTo>
                    <a:pt x="10576" y="2677"/>
                  </a:lnTo>
                  <a:lnTo>
                    <a:pt x="10620" y="2677"/>
                  </a:lnTo>
                  <a:lnTo>
                    <a:pt x="10751" y="2633"/>
                  </a:lnTo>
                  <a:lnTo>
                    <a:pt x="10795" y="2502"/>
                  </a:lnTo>
                  <a:lnTo>
                    <a:pt x="10795" y="2458"/>
                  </a:lnTo>
                  <a:lnTo>
                    <a:pt x="10751" y="2370"/>
                  </a:lnTo>
                  <a:lnTo>
                    <a:pt x="10707" y="2326"/>
                  </a:lnTo>
                  <a:lnTo>
                    <a:pt x="10664" y="2326"/>
                  </a:lnTo>
                  <a:lnTo>
                    <a:pt x="9830" y="2195"/>
                  </a:lnTo>
                  <a:lnTo>
                    <a:pt x="7987" y="1536"/>
                  </a:lnTo>
                  <a:lnTo>
                    <a:pt x="5749" y="878"/>
                  </a:lnTo>
                  <a:lnTo>
                    <a:pt x="3160" y="45"/>
                  </a:lnTo>
                  <a:lnTo>
                    <a:pt x="3072"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 name="Google Shape;831;p7"/>
            <p:cNvSpPr/>
            <p:nvPr/>
          </p:nvSpPr>
          <p:spPr>
            <a:xfrm>
              <a:off x="1951650" y="4680175"/>
              <a:ext cx="528775" cy="40600"/>
            </a:xfrm>
            <a:custGeom>
              <a:rect b="b" l="l" r="r" t="t"/>
              <a:pathLst>
                <a:path extrusionOk="0" h="1624" w="21151">
                  <a:moveTo>
                    <a:pt x="20975" y="0"/>
                  </a:moveTo>
                  <a:lnTo>
                    <a:pt x="16807" y="132"/>
                  </a:lnTo>
                  <a:lnTo>
                    <a:pt x="16719" y="176"/>
                  </a:lnTo>
                  <a:lnTo>
                    <a:pt x="15578" y="702"/>
                  </a:lnTo>
                  <a:lnTo>
                    <a:pt x="11146" y="527"/>
                  </a:lnTo>
                  <a:lnTo>
                    <a:pt x="8733" y="527"/>
                  </a:lnTo>
                  <a:lnTo>
                    <a:pt x="6188" y="790"/>
                  </a:lnTo>
                  <a:lnTo>
                    <a:pt x="3116" y="1097"/>
                  </a:lnTo>
                  <a:lnTo>
                    <a:pt x="878" y="966"/>
                  </a:lnTo>
                  <a:lnTo>
                    <a:pt x="790" y="1009"/>
                  </a:lnTo>
                  <a:lnTo>
                    <a:pt x="132" y="1273"/>
                  </a:lnTo>
                  <a:lnTo>
                    <a:pt x="44" y="1317"/>
                  </a:lnTo>
                  <a:lnTo>
                    <a:pt x="0" y="1404"/>
                  </a:lnTo>
                  <a:lnTo>
                    <a:pt x="0" y="1448"/>
                  </a:lnTo>
                  <a:lnTo>
                    <a:pt x="0" y="1536"/>
                  </a:lnTo>
                  <a:lnTo>
                    <a:pt x="88" y="1580"/>
                  </a:lnTo>
                  <a:lnTo>
                    <a:pt x="176" y="1624"/>
                  </a:lnTo>
                  <a:lnTo>
                    <a:pt x="264" y="1624"/>
                  </a:lnTo>
                  <a:lnTo>
                    <a:pt x="878" y="1317"/>
                  </a:lnTo>
                  <a:lnTo>
                    <a:pt x="3116" y="1448"/>
                  </a:lnTo>
                  <a:lnTo>
                    <a:pt x="3160" y="1448"/>
                  </a:lnTo>
                  <a:lnTo>
                    <a:pt x="6231" y="1141"/>
                  </a:lnTo>
                  <a:lnTo>
                    <a:pt x="8733" y="878"/>
                  </a:lnTo>
                  <a:lnTo>
                    <a:pt x="11146" y="878"/>
                  </a:lnTo>
                  <a:lnTo>
                    <a:pt x="15578" y="1053"/>
                  </a:lnTo>
                  <a:lnTo>
                    <a:pt x="15666" y="1053"/>
                  </a:lnTo>
                  <a:lnTo>
                    <a:pt x="16851" y="483"/>
                  </a:lnTo>
                  <a:lnTo>
                    <a:pt x="20975" y="351"/>
                  </a:lnTo>
                  <a:lnTo>
                    <a:pt x="21063" y="351"/>
                  </a:lnTo>
                  <a:lnTo>
                    <a:pt x="21107" y="307"/>
                  </a:lnTo>
                  <a:lnTo>
                    <a:pt x="21151" y="263"/>
                  </a:lnTo>
                  <a:lnTo>
                    <a:pt x="21151" y="176"/>
                  </a:lnTo>
                  <a:lnTo>
                    <a:pt x="21151" y="132"/>
                  </a:lnTo>
                  <a:lnTo>
                    <a:pt x="21107" y="44"/>
                  </a:lnTo>
                  <a:lnTo>
                    <a:pt x="21063" y="44"/>
                  </a:lnTo>
                  <a:lnTo>
                    <a:pt x="20975"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 name="Google Shape;832;p7"/>
            <p:cNvSpPr/>
            <p:nvPr/>
          </p:nvSpPr>
          <p:spPr>
            <a:xfrm>
              <a:off x="2370700" y="4660425"/>
              <a:ext cx="121800" cy="17575"/>
            </a:xfrm>
            <a:custGeom>
              <a:rect b="b" l="l" r="r" t="t"/>
              <a:pathLst>
                <a:path extrusionOk="0" h="703" w="4872">
                  <a:moveTo>
                    <a:pt x="4696" y="0"/>
                  </a:moveTo>
                  <a:lnTo>
                    <a:pt x="1010" y="44"/>
                  </a:lnTo>
                  <a:lnTo>
                    <a:pt x="966" y="88"/>
                  </a:lnTo>
                  <a:lnTo>
                    <a:pt x="132" y="395"/>
                  </a:lnTo>
                  <a:lnTo>
                    <a:pt x="45" y="395"/>
                  </a:lnTo>
                  <a:lnTo>
                    <a:pt x="1" y="483"/>
                  </a:lnTo>
                  <a:lnTo>
                    <a:pt x="1" y="527"/>
                  </a:lnTo>
                  <a:lnTo>
                    <a:pt x="1" y="615"/>
                  </a:lnTo>
                  <a:lnTo>
                    <a:pt x="89" y="702"/>
                  </a:lnTo>
                  <a:lnTo>
                    <a:pt x="220" y="702"/>
                  </a:lnTo>
                  <a:lnTo>
                    <a:pt x="1054" y="395"/>
                  </a:lnTo>
                  <a:lnTo>
                    <a:pt x="4740" y="351"/>
                  </a:lnTo>
                  <a:lnTo>
                    <a:pt x="4784" y="307"/>
                  </a:lnTo>
                  <a:lnTo>
                    <a:pt x="4828" y="264"/>
                  </a:lnTo>
                  <a:lnTo>
                    <a:pt x="4871" y="220"/>
                  </a:lnTo>
                  <a:lnTo>
                    <a:pt x="4871" y="132"/>
                  </a:lnTo>
                  <a:lnTo>
                    <a:pt x="4871" y="88"/>
                  </a:lnTo>
                  <a:lnTo>
                    <a:pt x="4828" y="44"/>
                  </a:lnTo>
                  <a:lnTo>
                    <a:pt x="4784"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 name="Google Shape;833;p7"/>
            <p:cNvSpPr/>
            <p:nvPr/>
          </p:nvSpPr>
          <p:spPr>
            <a:xfrm>
              <a:off x="2386075" y="4638475"/>
              <a:ext cx="120675" cy="19775"/>
            </a:xfrm>
            <a:custGeom>
              <a:rect b="b" l="l" r="r" t="t"/>
              <a:pathLst>
                <a:path extrusionOk="0" h="791" w="4827">
                  <a:moveTo>
                    <a:pt x="4651" y="1"/>
                  </a:moveTo>
                  <a:lnTo>
                    <a:pt x="965" y="132"/>
                  </a:lnTo>
                  <a:lnTo>
                    <a:pt x="922" y="132"/>
                  </a:lnTo>
                  <a:lnTo>
                    <a:pt x="132" y="440"/>
                  </a:lnTo>
                  <a:lnTo>
                    <a:pt x="88" y="483"/>
                  </a:lnTo>
                  <a:lnTo>
                    <a:pt x="44" y="527"/>
                  </a:lnTo>
                  <a:lnTo>
                    <a:pt x="0" y="615"/>
                  </a:lnTo>
                  <a:lnTo>
                    <a:pt x="44" y="659"/>
                  </a:lnTo>
                  <a:lnTo>
                    <a:pt x="88" y="747"/>
                  </a:lnTo>
                  <a:lnTo>
                    <a:pt x="176" y="791"/>
                  </a:lnTo>
                  <a:lnTo>
                    <a:pt x="263" y="791"/>
                  </a:lnTo>
                  <a:lnTo>
                    <a:pt x="1009" y="483"/>
                  </a:lnTo>
                  <a:lnTo>
                    <a:pt x="4651" y="352"/>
                  </a:lnTo>
                  <a:lnTo>
                    <a:pt x="4695" y="352"/>
                  </a:lnTo>
                  <a:lnTo>
                    <a:pt x="4783" y="308"/>
                  </a:lnTo>
                  <a:lnTo>
                    <a:pt x="4783" y="264"/>
                  </a:lnTo>
                  <a:lnTo>
                    <a:pt x="4827" y="176"/>
                  </a:lnTo>
                  <a:lnTo>
                    <a:pt x="4783" y="132"/>
                  </a:lnTo>
                  <a:lnTo>
                    <a:pt x="4739" y="88"/>
                  </a:lnTo>
                  <a:lnTo>
                    <a:pt x="4695" y="45"/>
                  </a:lnTo>
                  <a:lnTo>
                    <a:pt x="4651"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 name="Google Shape;834;p7"/>
            <p:cNvSpPr/>
            <p:nvPr/>
          </p:nvSpPr>
          <p:spPr>
            <a:xfrm>
              <a:off x="2401425" y="4618725"/>
              <a:ext cx="117400" cy="17575"/>
            </a:xfrm>
            <a:custGeom>
              <a:rect b="b" l="l" r="r" t="t"/>
              <a:pathLst>
                <a:path extrusionOk="0" h="703" w="4696">
                  <a:moveTo>
                    <a:pt x="4520" y="1"/>
                  </a:moveTo>
                  <a:lnTo>
                    <a:pt x="966" y="133"/>
                  </a:lnTo>
                  <a:lnTo>
                    <a:pt x="922" y="133"/>
                  </a:lnTo>
                  <a:lnTo>
                    <a:pt x="176" y="352"/>
                  </a:lnTo>
                  <a:lnTo>
                    <a:pt x="132" y="352"/>
                  </a:lnTo>
                  <a:lnTo>
                    <a:pt x="88" y="396"/>
                  </a:lnTo>
                  <a:lnTo>
                    <a:pt x="44" y="440"/>
                  </a:lnTo>
                  <a:lnTo>
                    <a:pt x="0" y="484"/>
                  </a:lnTo>
                  <a:lnTo>
                    <a:pt x="0" y="571"/>
                  </a:lnTo>
                  <a:lnTo>
                    <a:pt x="88" y="659"/>
                  </a:lnTo>
                  <a:lnTo>
                    <a:pt x="176" y="703"/>
                  </a:lnTo>
                  <a:lnTo>
                    <a:pt x="220" y="703"/>
                  </a:lnTo>
                  <a:lnTo>
                    <a:pt x="1010" y="484"/>
                  </a:lnTo>
                  <a:lnTo>
                    <a:pt x="4520" y="352"/>
                  </a:lnTo>
                  <a:lnTo>
                    <a:pt x="4608" y="308"/>
                  </a:lnTo>
                  <a:lnTo>
                    <a:pt x="4652" y="264"/>
                  </a:lnTo>
                  <a:lnTo>
                    <a:pt x="4696" y="220"/>
                  </a:lnTo>
                  <a:lnTo>
                    <a:pt x="4696" y="133"/>
                  </a:lnTo>
                  <a:lnTo>
                    <a:pt x="4652" y="89"/>
                  </a:lnTo>
                  <a:lnTo>
                    <a:pt x="4652" y="45"/>
                  </a:lnTo>
                  <a:lnTo>
                    <a:pt x="4564"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 name="Google Shape;835;p7"/>
            <p:cNvSpPr/>
            <p:nvPr/>
          </p:nvSpPr>
          <p:spPr>
            <a:xfrm>
              <a:off x="2443100" y="4581425"/>
              <a:ext cx="16500" cy="11000"/>
            </a:xfrm>
            <a:custGeom>
              <a:rect b="b" l="l" r="r" t="t"/>
              <a:pathLst>
                <a:path extrusionOk="0" h="440" w="660">
                  <a:moveTo>
                    <a:pt x="440" y="1"/>
                  </a:moveTo>
                  <a:lnTo>
                    <a:pt x="133" y="89"/>
                  </a:lnTo>
                  <a:lnTo>
                    <a:pt x="45" y="133"/>
                  </a:lnTo>
                  <a:lnTo>
                    <a:pt x="1" y="176"/>
                  </a:lnTo>
                  <a:lnTo>
                    <a:pt x="1" y="220"/>
                  </a:lnTo>
                  <a:lnTo>
                    <a:pt x="1" y="308"/>
                  </a:lnTo>
                  <a:lnTo>
                    <a:pt x="45" y="396"/>
                  </a:lnTo>
                  <a:lnTo>
                    <a:pt x="176" y="440"/>
                  </a:lnTo>
                  <a:lnTo>
                    <a:pt x="220" y="440"/>
                  </a:lnTo>
                  <a:lnTo>
                    <a:pt x="527" y="352"/>
                  </a:lnTo>
                  <a:lnTo>
                    <a:pt x="571" y="308"/>
                  </a:lnTo>
                  <a:lnTo>
                    <a:pt x="615" y="264"/>
                  </a:lnTo>
                  <a:lnTo>
                    <a:pt x="659" y="220"/>
                  </a:lnTo>
                  <a:lnTo>
                    <a:pt x="659" y="133"/>
                  </a:lnTo>
                  <a:lnTo>
                    <a:pt x="615" y="89"/>
                  </a:lnTo>
                  <a:lnTo>
                    <a:pt x="571" y="45"/>
                  </a:lnTo>
                  <a:lnTo>
                    <a:pt x="527"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 name="Google Shape;836;p7"/>
            <p:cNvSpPr/>
            <p:nvPr/>
          </p:nvSpPr>
          <p:spPr>
            <a:xfrm>
              <a:off x="2448600" y="4561700"/>
              <a:ext cx="25250" cy="13175"/>
            </a:xfrm>
            <a:custGeom>
              <a:rect b="b" l="l" r="r" t="t"/>
              <a:pathLst>
                <a:path extrusionOk="0" h="527" w="1010">
                  <a:moveTo>
                    <a:pt x="834" y="0"/>
                  </a:moveTo>
                  <a:lnTo>
                    <a:pt x="132" y="176"/>
                  </a:lnTo>
                  <a:lnTo>
                    <a:pt x="88" y="176"/>
                  </a:lnTo>
                  <a:lnTo>
                    <a:pt x="44" y="263"/>
                  </a:lnTo>
                  <a:lnTo>
                    <a:pt x="0" y="307"/>
                  </a:lnTo>
                  <a:lnTo>
                    <a:pt x="0" y="395"/>
                  </a:lnTo>
                  <a:lnTo>
                    <a:pt x="88" y="483"/>
                  </a:lnTo>
                  <a:lnTo>
                    <a:pt x="176" y="527"/>
                  </a:lnTo>
                  <a:lnTo>
                    <a:pt x="220" y="527"/>
                  </a:lnTo>
                  <a:lnTo>
                    <a:pt x="922" y="351"/>
                  </a:lnTo>
                  <a:lnTo>
                    <a:pt x="966" y="307"/>
                  </a:lnTo>
                  <a:lnTo>
                    <a:pt x="1010" y="263"/>
                  </a:lnTo>
                  <a:lnTo>
                    <a:pt x="1010" y="176"/>
                  </a:lnTo>
                  <a:lnTo>
                    <a:pt x="1010" y="132"/>
                  </a:lnTo>
                  <a:lnTo>
                    <a:pt x="1010" y="44"/>
                  </a:lnTo>
                  <a:lnTo>
                    <a:pt x="966"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 name="Google Shape;837;p7"/>
            <p:cNvSpPr/>
            <p:nvPr/>
          </p:nvSpPr>
          <p:spPr>
            <a:xfrm>
              <a:off x="2465050" y="4534275"/>
              <a:ext cx="165675" cy="19750"/>
            </a:xfrm>
            <a:custGeom>
              <a:rect b="b" l="l" r="r" t="t"/>
              <a:pathLst>
                <a:path extrusionOk="0" h="790" w="6627">
                  <a:moveTo>
                    <a:pt x="6451" y="0"/>
                  </a:moveTo>
                  <a:lnTo>
                    <a:pt x="790" y="263"/>
                  </a:lnTo>
                  <a:lnTo>
                    <a:pt x="746" y="307"/>
                  </a:lnTo>
                  <a:lnTo>
                    <a:pt x="132" y="483"/>
                  </a:lnTo>
                  <a:lnTo>
                    <a:pt x="88" y="483"/>
                  </a:lnTo>
                  <a:lnTo>
                    <a:pt x="44" y="571"/>
                  </a:lnTo>
                  <a:lnTo>
                    <a:pt x="0" y="614"/>
                  </a:lnTo>
                  <a:lnTo>
                    <a:pt x="0" y="702"/>
                  </a:lnTo>
                  <a:lnTo>
                    <a:pt x="88" y="790"/>
                  </a:lnTo>
                  <a:lnTo>
                    <a:pt x="220" y="790"/>
                  </a:lnTo>
                  <a:lnTo>
                    <a:pt x="834" y="614"/>
                  </a:lnTo>
                  <a:lnTo>
                    <a:pt x="6451" y="351"/>
                  </a:lnTo>
                  <a:lnTo>
                    <a:pt x="6539" y="351"/>
                  </a:lnTo>
                  <a:lnTo>
                    <a:pt x="6583" y="307"/>
                  </a:lnTo>
                  <a:lnTo>
                    <a:pt x="6626" y="263"/>
                  </a:lnTo>
                  <a:lnTo>
                    <a:pt x="6626" y="176"/>
                  </a:lnTo>
                  <a:lnTo>
                    <a:pt x="6626" y="132"/>
                  </a:lnTo>
                  <a:lnTo>
                    <a:pt x="6583" y="44"/>
                  </a:lnTo>
                  <a:lnTo>
                    <a:pt x="6495" y="44"/>
                  </a:lnTo>
                  <a:lnTo>
                    <a:pt x="6451"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 name="Google Shape;838;p7"/>
            <p:cNvSpPr/>
            <p:nvPr/>
          </p:nvSpPr>
          <p:spPr>
            <a:xfrm>
              <a:off x="2470525" y="4513425"/>
              <a:ext cx="164575" cy="23050"/>
            </a:xfrm>
            <a:custGeom>
              <a:rect b="b" l="l" r="r" t="t"/>
              <a:pathLst>
                <a:path extrusionOk="0" h="922" w="6583">
                  <a:moveTo>
                    <a:pt x="6407" y="0"/>
                  </a:moveTo>
                  <a:lnTo>
                    <a:pt x="2546" y="88"/>
                  </a:lnTo>
                  <a:lnTo>
                    <a:pt x="1142" y="308"/>
                  </a:lnTo>
                  <a:lnTo>
                    <a:pt x="1098" y="308"/>
                  </a:lnTo>
                  <a:lnTo>
                    <a:pt x="133" y="571"/>
                  </a:lnTo>
                  <a:lnTo>
                    <a:pt x="89" y="615"/>
                  </a:lnTo>
                  <a:lnTo>
                    <a:pt x="45" y="659"/>
                  </a:lnTo>
                  <a:lnTo>
                    <a:pt x="1" y="746"/>
                  </a:lnTo>
                  <a:lnTo>
                    <a:pt x="45" y="790"/>
                  </a:lnTo>
                  <a:lnTo>
                    <a:pt x="89" y="878"/>
                  </a:lnTo>
                  <a:lnTo>
                    <a:pt x="176" y="922"/>
                  </a:lnTo>
                  <a:lnTo>
                    <a:pt x="220" y="922"/>
                  </a:lnTo>
                  <a:lnTo>
                    <a:pt x="1186" y="659"/>
                  </a:lnTo>
                  <a:lnTo>
                    <a:pt x="2590" y="439"/>
                  </a:lnTo>
                  <a:lnTo>
                    <a:pt x="6451" y="351"/>
                  </a:lnTo>
                  <a:lnTo>
                    <a:pt x="6495" y="351"/>
                  </a:lnTo>
                  <a:lnTo>
                    <a:pt x="6539" y="308"/>
                  </a:lnTo>
                  <a:lnTo>
                    <a:pt x="6583" y="264"/>
                  </a:lnTo>
                  <a:lnTo>
                    <a:pt x="6583" y="176"/>
                  </a:lnTo>
                  <a:lnTo>
                    <a:pt x="6583" y="88"/>
                  </a:lnTo>
                  <a:lnTo>
                    <a:pt x="6539" y="44"/>
                  </a:lnTo>
                  <a:lnTo>
                    <a:pt x="6495"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 name="Google Shape;839;p7"/>
            <p:cNvSpPr/>
            <p:nvPr/>
          </p:nvSpPr>
          <p:spPr>
            <a:xfrm>
              <a:off x="2521000" y="4471725"/>
              <a:ext cx="125075" cy="18675"/>
            </a:xfrm>
            <a:custGeom>
              <a:rect b="b" l="l" r="r" t="t"/>
              <a:pathLst>
                <a:path extrusionOk="0" h="747" w="5003">
                  <a:moveTo>
                    <a:pt x="4827" y="1"/>
                  </a:moveTo>
                  <a:lnTo>
                    <a:pt x="1756" y="133"/>
                  </a:lnTo>
                  <a:lnTo>
                    <a:pt x="308" y="308"/>
                  </a:lnTo>
                  <a:lnTo>
                    <a:pt x="264" y="352"/>
                  </a:lnTo>
                  <a:lnTo>
                    <a:pt x="88" y="396"/>
                  </a:lnTo>
                  <a:lnTo>
                    <a:pt x="44" y="440"/>
                  </a:lnTo>
                  <a:lnTo>
                    <a:pt x="0" y="484"/>
                  </a:lnTo>
                  <a:lnTo>
                    <a:pt x="0" y="571"/>
                  </a:lnTo>
                  <a:lnTo>
                    <a:pt x="0" y="615"/>
                  </a:lnTo>
                  <a:lnTo>
                    <a:pt x="88" y="703"/>
                  </a:lnTo>
                  <a:lnTo>
                    <a:pt x="176" y="747"/>
                  </a:lnTo>
                  <a:lnTo>
                    <a:pt x="220" y="747"/>
                  </a:lnTo>
                  <a:lnTo>
                    <a:pt x="351" y="659"/>
                  </a:lnTo>
                  <a:lnTo>
                    <a:pt x="1799" y="484"/>
                  </a:lnTo>
                  <a:lnTo>
                    <a:pt x="4827" y="352"/>
                  </a:lnTo>
                  <a:lnTo>
                    <a:pt x="4915" y="308"/>
                  </a:lnTo>
                  <a:lnTo>
                    <a:pt x="4959" y="308"/>
                  </a:lnTo>
                  <a:lnTo>
                    <a:pt x="5003" y="220"/>
                  </a:lnTo>
                  <a:lnTo>
                    <a:pt x="5003" y="176"/>
                  </a:lnTo>
                  <a:lnTo>
                    <a:pt x="5003" y="89"/>
                  </a:lnTo>
                  <a:lnTo>
                    <a:pt x="4959" y="45"/>
                  </a:lnTo>
                  <a:lnTo>
                    <a:pt x="4871"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 name="Google Shape;840;p7"/>
            <p:cNvSpPr/>
            <p:nvPr/>
          </p:nvSpPr>
          <p:spPr>
            <a:xfrm>
              <a:off x="2530875" y="4452000"/>
              <a:ext cx="120700" cy="19750"/>
            </a:xfrm>
            <a:custGeom>
              <a:rect b="b" l="l" r="r" t="t"/>
              <a:pathLst>
                <a:path extrusionOk="0" h="790" w="4828">
                  <a:moveTo>
                    <a:pt x="4608" y="0"/>
                  </a:moveTo>
                  <a:lnTo>
                    <a:pt x="2019" y="88"/>
                  </a:lnTo>
                  <a:lnTo>
                    <a:pt x="483" y="307"/>
                  </a:lnTo>
                  <a:lnTo>
                    <a:pt x="439" y="307"/>
                  </a:lnTo>
                  <a:lnTo>
                    <a:pt x="88" y="439"/>
                  </a:lnTo>
                  <a:lnTo>
                    <a:pt x="44" y="483"/>
                  </a:lnTo>
                  <a:lnTo>
                    <a:pt x="0" y="570"/>
                  </a:lnTo>
                  <a:lnTo>
                    <a:pt x="0" y="614"/>
                  </a:lnTo>
                  <a:lnTo>
                    <a:pt x="0" y="702"/>
                  </a:lnTo>
                  <a:lnTo>
                    <a:pt x="44" y="790"/>
                  </a:lnTo>
                  <a:lnTo>
                    <a:pt x="220" y="790"/>
                  </a:lnTo>
                  <a:lnTo>
                    <a:pt x="571" y="658"/>
                  </a:lnTo>
                  <a:lnTo>
                    <a:pt x="2063" y="439"/>
                  </a:lnTo>
                  <a:lnTo>
                    <a:pt x="4652" y="351"/>
                  </a:lnTo>
                  <a:lnTo>
                    <a:pt x="4696" y="307"/>
                  </a:lnTo>
                  <a:lnTo>
                    <a:pt x="4783" y="263"/>
                  </a:lnTo>
                  <a:lnTo>
                    <a:pt x="4783" y="219"/>
                  </a:lnTo>
                  <a:lnTo>
                    <a:pt x="4827" y="132"/>
                  </a:lnTo>
                  <a:lnTo>
                    <a:pt x="4783" y="88"/>
                  </a:lnTo>
                  <a:lnTo>
                    <a:pt x="4739" y="44"/>
                  </a:lnTo>
                  <a:lnTo>
                    <a:pt x="4696"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 name="Google Shape;841;p7"/>
            <p:cNvSpPr/>
            <p:nvPr/>
          </p:nvSpPr>
          <p:spPr>
            <a:xfrm>
              <a:off x="2524300" y="4427850"/>
              <a:ext cx="161275" cy="30750"/>
            </a:xfrm>
            <a:custGeom>
              <a:rect b="b" l="l" r="r" t="t"/>
              <a:pathLst>
                <a:path extrusionOk="0" h="1230" w="6451">
                  <a:moveTo>
                    <a:pt x="6275" y="1"/>
                  </a:moveTo>
                  <a:lnTo>
                    <a:pt x="2896" y="220"/>
                  </a:lnTo>
                  <a:lnTo>
                    <a:pt x="1360" y="483"/>
                  </a:lnTo>
                  <a:lnTo>
                    <a:pt x="1316" y="483"/>
                  </a:lnTo>
                  <a:lnTo>
                    <a:pt x="132" y="878"/>
                  </a:lnTo>
                  <a:lnTo>
                    <a:pt x="44" y="922"/>
                  </a:lnTo>
                  <a:lnTo>
                    <a:pt x="0" y="966"/>
                  </a:lnTo>
                  <a:lnTo>
                    <a:pt x="0" y="1054"/>
                  </a:lnTo>
                  <a:lnTo>
                    <a:pt x="0" y="1098"/>
                  </a:lnTo>
                  <a:lnTo>
                    <a:pt x="88" y="1185"/>
                  </a:lnTo>
                  <a:lnTo>
                    <a:pt x="176" y="1229"/>
                  </a:lnTo>
                  <a:lnTo>
                    <a:pt x="219" y="1229"/>
                  </a:lnTo>
                  <a:lnTo>
                    <a:pt x="1404" y="834"/>
                  </a:lnTo>
                  <a:lnTo>
                    <a:pt x="2896" y="571"/>
                  </a:lnTo>
                  <a:lnTo>
                    <a:pt x="6275" y="352"/>
                  </a:lnTo>
                  <a:lnTo>
                    <a:pt x="6363" y="308"/>
                  </a:lnTo>
                  <a:lnTo>
                    <a:pt x="6407" y="264"/>
                  </a:lnTo>
                  <a:lnTo>
                    <a:pt x="6450" y="220"/>
                  </a:lnTo>
                  <a:lnTo>
                    <a:pt x="6450" y="132"/>
                  </a:lnTo>
                  <a:lnTo>
                    <a:pt x="6450" y="88"/>
                  </a:lnTo>
                  <a:lnTo>
                    <a:pt x="6407" y="45"/>
                  </a:lnTo>
                  <a:lnTo>
                    <a:pt x="6275"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 name="Google Shape;842;p7"/>
            <p:cNvSpPr/>
            <p:nvPr/>
          </p:nvSpPr>
          <p:spPr>
            <a:xfrm>
              <a:off x="2522100" y="4401525"/>
              <a:ext cx="190900" cy="28550"/>
            </a:xfrm>
            <a:custGeom>
              <a:rect b="b" l="l" r="r" t="t"/>
              <a:pathLst>
                <a:path extrusionOk="0" h="1142" w="7636">
                  <a:moveTo>
                    <a:pt x="7416" y="1"/>
                  </a:moveTo>
                  <a:lnTo>
                    <a:pt x="5003" y="308"/>
                  </a:lnTo>
                  <a:lnTo>
                    <a:pt x="2370" y="483"/>
                  </a:lnTo>
                  <a:lnTo>
                    <a:pt x="351" y="703"/>
                  </a:lnTo>
                  <a:lnTo>
                    <a:pt x="264" y="747"/>
                  </a:lnTo>
                  <a:lnTo>
                    <a:pt x="88" y="834"/>
                  </a:lnTo>
                  <a:lnTo>
                    <a:pt x="44" y="878"/>
                  </a:lnTo>
                  <a:lnTo>
                    <a:pt x="0" y="922"/>
                  </a:lnTo>
                  <a:lnTo>
                    <a:pt x="0" y="1010"/>
                  </a:lnTo>
                  <a:lnTo>
                    <a:pt x="44" y="1054"/>
                  </a:lnTo>
                  <a:lnTo>
                    <a:pt x="88" y="1141"/>
                  </a:lnTo>
                  <a:lnTo>
                    <a:pt x="264" y="1141"/>
                  </a:lnTo>
                  <a:lnTo>
                    <a:pt x="395" y="1054"/>
                  </a:lnTo>
                  <a:lnTo>
                    <a:pt x="2414" y="834"/>
                  </a:lnTo>
                  <a:lnTo>
                    <a:pt x="5047" y="659"/>
                  </a:lnTo>
                  <a:lnTo>
                    <a:pt x="7460" y="352"/>
                  </a:lnTo>
                  <a:lnTo>
                    <a:pt x="7548" y="308"/>
                  </a:lnTo>
                  <a:lnTo>
                    <a:pt x="7592" y="264"/>
                  </a:lnTo>
                  <a:lnTo>
                    <a:pt x="7635" y="220"/>
                  </a:lnTo>
                  <a:lnTo>
                    <a:pt x="7635" y="132"/>
                  </a:lnTo>
                  <a:lnTo>
                    <a:pt x="7592" y="88"/>
                  </a:lnTo>
                  <a:lnTo>
                    <a:pt x="7548" y="44"/>
                  </a:lnTo>
                  <a:lnTo>
                    <a:pt x="7504"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 name="Google Shape;843;p7"/>
            <p:cNvSpPr/>
            <p:nvPr/>
          </p:nvSpPr>
          <p:spPr>
            <a:xfrm>
              <a:off x="2533075" y="4308275"/>
              <a:ext cx="523300" cy="91075"/>
            </a:xfrm>
            <a:custGeom>
              <a:rect b="b" l="l" r="r" t="t"/>
              <a:pathLst>
                <a:path extrusionOk="0" h="3643" w="20932">
                  <a:moveTo>
                    <a:pt x="20361" y="1"/>
                  </a:moveTo>
                  <a:lnTo>
                    <a:pt x="16411" y="352"/>
                  </a:lnTo>
                  <a:lnTo>
                    <a:pt x="10444" y="834"/>
                  </a:lnTo>
                  <a:lnTo>
                    <a:pt x="6099" y="1273"/>
                  </a:lnTo>
                  <a:lnTo>
                    <a:pt x="6056" y="1273"/>
                  </a:lnTo>
                  <a:lnTo>
                    <a:pt x="2765" y="2283"/>
                  </a:lnTo>
                  <a:lnTo>
                    <a:pt x="965" y="2634"/>
                  </a:lnTo>
                  <a:lnTo>
                    <a:pt x="878" y="2677"/>
                  </a:lnTo>
                  <a:lnTo>
                    <a:pt x="88" y="3336"/>
                  </a:lnTo>
                  <a:lnTo>
                    <a:pt x="44" y="3380"/>
                  </a:lnTo>
                  <a:lnTo>
                    <a:pt x="0" y="3467"/>
                  </a:lnTo>
                  <a:lnTo>
                    <a:pt x="0" y="3511"/>
                  </a:lnTo>
                  <a:lnTo>
                    <a:pt x="44" y="3599"/>
                  </a:lnTo>
                  <a:lnTo>
                    <a:pt x="88" y="3643"/>
                  </a:lnTo>
                  <a:lnTo>
                    <a:pt x="176" y="3643"/>
                  </a:lnTo>
                  <a:lnTo>
                    <a:pt x="307" y="3599"/>
                  </a:lnTo>
                  <a:lnTo>
                    <a:pt x="1097" y="2985"/>
                  </a:lnTo>
                  <a:lnTo>
                    <a:pt x="2852" y="2590"/>
                  </a:lnTo>
                  <a:lnTo>
                    <a:pt x="6143" y="1624"/>
                  </a:lnTo>
                  <a:lnTo>
                    <a:pt x="10488" y="1186"/>
                  </a:lnTo>
                  <a:lnTo>
                    <a:pt x="13647" y="966"/>
                  </a:lnTo>
                  <a:lnTo>
                    <a:pt x="16455" y="703"/>
                  </a:lnTo>
                  <a:lnTo>
                    <a:pt x="20361" y="352"/>
                  </a:lnTo>
                  <a:lnTo>
                    <a:pt x="20712" y="440"/>
                  </a:lnTo>
                  <a:lnTo>
                    <a:pt x="20799" y="440"/>
                  </a:lnTo>
                  <a:lnTo>
                    <a:pt x="20843" y="396"/>
                  </a:lnTo>
                  <a:lnTo>
                    <a:pt x="20887" y="352"/>
                  </a:lnTo>
                  <a:lnTo>
                    <a:pt x="20931" y="308"/>
                  </a:lnTo>
                  <a:lnTo>
                    <a:pt x="20931" y="220"/>
                  </a:lnTo>
                  <a:lnTo>
                    <a:pt x="20887" y="176"/>
                  </a:lnTo>
                  <a:lnTo>
                    <a:pt x="20843" y="132"/>
                  </a:lnTo>
                  <a:lnTo>
                    <a:pt x="20799" y="88"/>
                  </a:lnTo>
                  <a:lnTo>
                    <a:pt x="20405"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 name="Google Shape;844;p7"/>
            <p:cNvSpPr/>
            <p:nvPr/>
          </p:nvSpPr>
          <p:spPr>
            <a:xfrm>
              <a:off x="2508925" y="4276475"/>
              <a:ext cx="537575" cy="125075"/>
            </a:xfrm>
            <a:custGeom>
              <a:rect b="b" l="l" r="r" t="t"/>
              <a:pathLst>
                <a:path extrusionOk="0" h="5003" w="21503">
                  <a:moveTo>
                    <a:pt x="18255" y="0"/>
                  </a:moveTo>
                  <a:lnTo>
                    <a:pt x="13779" y="395"/>
                  </a:lnTo>
                  <a:lnTo>
                    <a:pt x="9479" y="834"/>
                  </a:lnTo>
                  <a:lnTo>
                    <a:pt x="6846" y="1185"/>
                  </a:lnTo>
                  <a:lnTo>
                    <a:pt x="6802" y="1229"/>
                  </a:lnTo>
                  <a:lnTo>
                    <a:pt x="5003" y="2238"/>
                  </a:lnTo>
                  <a:lnTo>
                    <a:pt x="3599" y="2765"/>
                  </a:lnTo>
                  <a:lnTo>
                    <a:pt x="1361" y="3247"/>
                  </a:lnTo>
                  <a:lnTo>
                    <a:pt x="1273" y="3335"/>
                  </a:lnTo>
                  <a:lnTo>
                    <a:pt x="440" y="4432"/>
                  </a:lnTo>
                  <a:lnTo>
                    <a:pt x="88" y="4652"/>
                  </a:lnTo>
                  <a:lnTo>
                    <a:pt x="45" y="4739"/>
                  </a:lnTo>
                  <a:lnTo>
                    <a:pt x="1" y="4783"/>
                  </a:lnTo>
                  <a:lnTo>
                    <a:pt x="1" y="4871"/>
                  </a:lnTo>
                  <a:lnTo>
                    <a:pt x="45" y="4915"/>
                  </a:lnTo>
                  <a:lnTo>
                    <a:pt x="88" y="4959"/>
                  </a:lnTo>
                  <a:lnTo>
                    <a:pt x="176" y="5003"/>
                  </a:lnTo>
                  <a:lnTo>
                    <a:pt x="264" y="4959"/>
                  </a:lnTo>
                  <a:lnTo>
                    <a:pt x="659" y="4739"/>
                  </a:lnTo>
                  <a:lnTo>
                    <a:pt x="703" y="4695"/>
                  </a:lnTo>
                  <a:lnTo>
                    <a:pt x="1537" y="3598"/>
                  </a:lnTo>
                  <a:lnTo>
                    <a:pt x="3687" y="3072"/>
                  </a:lnTo>
                  <a:lnTo>
                    <a:pt x="3731" y="3072"/>
                  </a:lnTo>
                  <a:lnTo>
                    <a:pt x="5135" y="2545"/>
                  </a:lnTo>
                  <a:lnTo>
                    <a:pt x="5179" y="2545"/>
                  </a:lnTo>
                  <a:lnTo>
                    <a:pt x="6934" y="1536"/>
                  </a:lnTo>
                  <a:lnTo>
                    <a:pt x="9523" y="1185"/>
                  </a:lnTo>
                  <a:lnTo>
                    <a:pt x="13779" y="746"/>
                  </a:lnTo>
                  <a:lnTo>
                    <a:pt x="18255" y="351"/>
                  </a:lnTo>
                  <a:lnTo>
                    <a:pt x="19922" y="351"/>
                  </a:lnTo>
                  <a:lnTo>
                    <a:pt x="20625" y="527"/>
                  </a:lnTo>
                  <a:lnTo>
                    <a:pt x="21063" y="790"/>
                  </a:lnTo>
                  <a:lnTo>
                    <a:pt x="21151" y="790"/>
                  </a:lnTo>
                  <a:lnTo>
                    <a:pt x="21327" y="834"/>
                  </a:lnTo>
                  <a:lnTo>
                    <a:pt x="21371" y="790"/>
                  </a:lnTo>
                  <a:lnTo>
                    <a:pt x="21458" y="790"/>
                  </a:lnTo>
                  <a:lnTo>
                    <a:pt x="21458" y="746"/>
                  </a:lnTo>
                  <a:lnTo>
                    <a:pt x="21502" y="658"/>
                  </a:lnTo>
                  <a:lnTo>
                    <a:pt x="21502" y="571"/>
                  </a:lnTo>
                  <a:lnTo>
                    <a:pt x="21458" y="527"/>
                  </a:lnTo>
                  <a:lnTo>
                    <a:pt x="21414" y="483"/>
                  </a:lnTo>
                  <a:lnTo>
                    <a:pt x="21239" y="483"/>
                  </a:lnTo>
                  <a:lnTo>
                    <a:pt x="20800" y="176"/>
                  </a:lnTo>
                  <a:lnTo>
                    <a:pt x="20712" y="176"/>
                  </a:lnTo>
                  <a:lnTo>
                    <a:pt x="19966"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 name="Google Shape;845;p7"/>
            <p:cNvSpPr/>
            <p:nvPr/>
          </p:nvSpPr>
          <p:spPr>
            <a:xfrm>
              <a:off x="2481500" y="4238075"/>
              <a:ext cx="585825" cy="166775"/>
            </a:xfrm>
            <a:custGeom>
              <a:rect b="b" l="l" r="r" t="t"/>
              <a:pathLst>
                <a:path extrusionOk="0" h="6671" w="23433">
                  <a:moveTo>
                    <a:pt x="17509" y="0"/>
                  </a:moveTo>
                  <a:lnTo>
                    <a:pt x="16149" y="88"/>
                  </a:lnTo>
                  <a:lnTo>
                    <a:pt x="14832" y="176"/>
                  </a:lnTo>
                  <a:lnTo>
                    <a:pt x="13604" y="264"/>
                  </a:lnTo>
                  <a:lnTo>
                    <a:pt x="11848" y="395"/>
                  </a:lnTo>
                  <a:lnTo>
                    <a:pt x="11805" y="395"/>
                  </a:lnTo>
                  <a:lnTo>
                    <a:pt x="9786" y="790"/>
                  </a:lnTo>
                  <a:lnTo>
                    <a:pt x="9742" y="790"/>
                  </a:lnTo>
                  <a:lnTo>
                    <a:pt x="8470" y="1448"/>
                  </a:lnTo>
                  <a:lnTo>
                    <a:pt x="7285" y="2282"/>
                  </a:lnTo>
                  <a:lnTo>
                    <a:pt x="5442" y="3248"/>
                  </a:lnTo>
                  <a:lnTo>
                    <a:pt x="2282" y="3950"/>
                  </a:lnTo>
                  <a:lnTo>
                    <a:pt x="2195" y="3994"/>
                  </a:lnTo>
                  <a:lnTo>
                    <a:pt x="1580" y="4476"/>
                  </a:lnTo>
                  <a:lnTo>
                    <a:pt x="1537" y="4564"/>
                  </a:lnTo>
                  <a:lnTo>
                    <a:pt x="747" y="5836"/>
                  </a:lnTo>
                  <a:lnTo>
                    <a:pt x="88" y="6363"/>
                  </a:lnTo>
                  <a:lnTo>
                    <a:pt x="45" y="6407"/>
                  </a:lnTo>
                  <a:lnTo>
                    <a:pt x="1" y="6451"/>
                  </a:lnTo>
                  <a:lnTo>
                    <a:pt x="45" y="6539"/>
                  </a:lnTo>
                  <a:lnTo>
                    <a:pt x="45" y="6582"/>
                  </a:lnTo>
                  <a:lnTo>
                    <a:pt x="132" y="6626"/>
                  </a:lnTo>
                  <a:lnTo>
                    <a:pt x="176" y="6670"/>
                  </a:lnTo>
                  <a:lnTo>
                    <a:pt x="308" y="6626"/>
                  </a:lnTo>
                  <a:lnTo>
                    <a:pt x="1010" y="6100"/>
                  </a:lnTo>
                  <a:lnTo>
                    <a:pt x="1054" y="6012"/>
                  </a:lnTo>
                  <a:lnTo>
                    <a:pt x="1800" y="4739"/>
                  </a:lnTo>
                  <a:lnTo>
                    <a:pt x="2414" y="4301"/>
                  </a:lnTo>
                  <a:lnTo>
                    <a:pt x="5574" y="3599"/>
                  </a:lnTo>
                  <a:lnTo>
                    <a:pt x="5617" y="3555"/>
                  </a:lnTo>
                  <a:lnTo>
                    <a:pt x="7460" y="2589"/>
                  </a:lnTo>
                  <a:lnTo>
                    <a:pt x="8645" y="1756"/>
                  </a:lnTo>
                  <a:lnTo>
                    <a:pt x="9874" y="1141"/>
                  </a:lnTo>
                  <a:lnTo>
                    <a:pt x="11892" y="746"/>
                  </a:lnTo>
                  <a:lnTo>
                    <a:pt x="13604" y="615"/>
                  </a:lnTo>
                  <a:lnTo>
                    <a:pt x="14832" y="527"/>
                  </a:lnTo>
                  <a:lnTo>
                    <a:pt x="16149" y="439"/>
                  </a:lnTo>
                  <a:lnTo>
                    <a:pt x="17509" y="351"/>
                  </a:lnTo>
                  <a:lnTo>
                    <a:pt x="18825" y="395"/>
                  </a:lnTo>
                  <a:lnTo>
                    <a:pt x="19484" y="439"/>
                  </a:lnTo>
                  <a:lnTo>
                    <a:pt x="20098" y="483"/>
                  </a:lnTo>
                  <a:lnTo>
                    <a:pt x="20668" y="571"/>
                  </a:lnTo>
                  <a:lnTo>
                    <a:pt x="21195" y="702"/>
                  </a:lnTo>
                  <a:lnTo>
                    <a:pt x="21722" y="878"/>
                  </a:lnTo>
                  <a:lnTo>
                    <a:pt x="22160" y="1097"/>
                  </a:lnTo>
                  <a:lnTo>
                    <a:pt x="22555" y="1361"/>
                  </a:lnTo>
                  <a:lnTo>
                    <a:pt x="22862" y="1624"/>
                  </a:lnTo>
                  <a:lnTo>
                    <a:pt x="22950" y="1712"/>
                  </a:lnTo>
                  <a:lnTo>
                    <a:pt x="23213" y="1756"/>
                  </a:lnTo>
                  <a:lnTo>
                    <a:pt x="23345" y="1756"/>
                  </a:lnTo>
                  <a:lnTo>
                    <a:pt x="23389" y="1712"/>
                  </a:lnTo>
                  <a:lnTo>
                    <a:pt x="23433" y="1668"/>
                  </a:lnTo>
                  <a:lnTo>
                    <a:pt x="23433" y="1580"/>
                  </a:lnTo>
                  <a:lnTo>
                    <a:pt x="23433" y="1536"/>
                  </a:lnTo>
                  <a:lnTo>
                    <a:pt x="23389" y="1448"/>
                  </a:lnTo>
                  <a:lnTo>
                    <a:pt x="23301" y="1448"/>
                  </a:lnTo>
                  <a:lnTo>
                    <a:pt x="23082" y="1361"/>
                  </a:lnTo>
                  <a:lnTo>
                    <a:pt x="22731" y="1054"/>
                  </a:lnTo>
                  <a:lnTo>
                    <a:pt x="22336" y="790"/>
                  </a:lnTo>
                  <a:lnTo>
                    <a:pt x="21853" y="571"/>
                  </a:lnTo>
                  <a:lnTo>
                    <a:pt x="21327" y="395"/>
                  </a:lnTo>
                  <a:lnTo>
                    <a:pt x="20800" y="264"/>
                  </a:lnTo>
                  <a:lnTo>
                    <a:pt x="20186" y="176"/>
                  </a:lnTo>
                  <a:lnTo>
                    <a:pt x="19528" y="88"/>
                  </a:lnTo>
                  <a:lnTo>
                    <a:pt x="18869" y="44"/>
                  </a:lnTo>
                  <a:lnTo>
                    <a:pt x="17509"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 name="Google Shape;846;p7"/>
            <p:cNvSpPr/>
            <p:nvPr/>
          </p:nvSpPr>
          <p:spPr>
            <a:xfrm>
              <a:off x="2461750" y="4201875"/>
              <a:ext cx="634100" cy="202975"/>
            </a:xfrm>
            <a:custGeom>
              <a:rect b="b" l="l" r="r" t="t"/>
              <a:pathLst>
                <a:path extrusionOk="0" h="8119" w="25364">
                  <a:moveTo>
                    <a:pt x="14613" y="0"/>
                  </a:moveTo>
                  <a:lnTo>
                    <a:pt x="12156" y="220"/>
                  </a:lnTo>
                  <a:lnTo>
                    <a:pt x="12112" y="220"/>
                  </a:lnTo>
                  <a:lnTo>
                    <a:pt x="11015" y="527"/>
                  </a:lnTo>
                  <a:lnTo>
                    <a:pt x="10971" y="571"/>
                  </a:lnTo>
                  <a:lnTo>
                    <a:pt x="10181" y="1185"/>
                  </a:lnTo>
                  <a:lnTo>
                    <a:pt x="8163" y="2809"/>
                  </a:lnTo>
                  <a:lnTo>
                    <a:pt x="6320" y="3818"/>
                  </a:lnTo>
                  <a:lnTo>
                    <a:pt x="5574" y="4081"/>
                  </a:lnTo>
                  <a:lnTo>
                    <a:pt x="4915" y="4257"/>
                  </a:lnTo>
                  <a:lnTo>
                    <a:pt x="4345" y="4388"/>
                  </a:lnTo>
                  <a:lnTo>
                    <a:pt x="3862" y="4432"/>
                  </a:lnTo>
                  <a:lnTo>
                    <a:pt x="3380" y="4520"/>
                  </a:lnTo>
                  <a:lnTo>
                    <a:pt x="2941" y="4608"/>
                  </a:lnTo>
                  <a:lnTo>
                    <a:pt x="2546" y="4783"/>
                  </a:lnTo>
                  <a:lnTo>
                    <a:pt x="2151" y="5003"/>
                  </a:lnTo>
                  <a:lnTo>
                    <a:pt x="1756" y="5354"/>
                  </a:lnTo>
                  <a:lnTo>
                    <a:pt x="1317" y="5880"/>
                  </a:lnTo>
                  <a:lnTo>
                    <a:pt x="922" y="6582"/>
                  </a:lnTo>
                  <a:lnTo>
                    <a:pt x="440" y="7460"/>
                  </a:lnTo>
                  <a:lnTo>
                    <a:pt x="89" y="7811"/>
                  </a:lnTo>
                  <a:lnTo>
                    <a:pt x="45" y="7855"/>
                  </a:lnTo>
                  <a:lnTo>
                    <a:pt x="1" y="7899"/>
                  </a:lnTo>
                  <a:lnTo>
                    <a:pt x="1" y="7987"/>
                  </a:lnTo>
                  <a:lnTo>
                    <a:pt x="45" y="8030"/>
                  </a:lnTo>
                  <a:lnTo>
                    <a:pt x="89" y="8074"/>
                  </a:lnTo>
                  <a:lnTo>
                    <a:pt x="176" y="8118"/>
                  </a:lnTo>
                  <a:lnTo>
                    <a:pt x="308" y="8074"/>
                  </a:lnTo>
                  <a:lnTo>
                    <a:pt x="703" y="7723"/>
                  </a:lnTo>
                  <a:lnTo>
                    <a:pt x="747" y="7636"/>
                  </a:lnTo>
                  <a:lnTo>
                    <a:pt x="1186" y="6802"/>
                  </a:lnTo>
                  <a:lnTo>
                    <a:pt x="1581" y="6144"/>
                  </a:lnTo>
                  <a:lnTo>
                    <a:pt x="1932" y="5661"/>
                  </a:lnTo>
                  <a:lnTo>
                    <a:pt x="2283" y="5310"/>
                  </a:lnTo>
                  <a:lnTo>
                    <a:pt x="2678" y="5090"/>
                  </a:lnTo>
                  <a:lnTo>
                    <a:pt x="3029" y="4959"/>
                  </a:lnTo>
                  <a:lnTo>
                    <a:pt x="3467" y="4871"/>
                  </a:lnTo>
                  <a:lnTo>
                    <a:pt x="3906" y="4783"/>
                  </a:lnTo>
                  <a:lnTo>
                    <a:pt x="4433" y="4696"/>
                  </a:lnTo>
                  <a:lnTo>
                    <a:pt x="5003" y="4608"/>
                  </a:lnTo>
                  <a:lnTo>
                    <a:pt x="5705" y="4432"/>
                  </a:lnTo>
                  <a:lnTo>
                    <a:pt x="6451" y="4125"/>
                  </a:lnTo>
                  <a:lnTo>
                    <a:pt x="8338" y="3116"/>
                  </a:lnTo>
                  <a:lnTo>
                    <a:pt x="8382" y="3116"/>
                  </a:lnTo>
                  <a:lnTo>
                    <a:pt x="10401" y="1448"/>
                  </a:lnTo>
                  <a:lnTo>
                    <a:pt x="11146" y="878"/>
                  </a:lnTo>
                  <a:lnTo>
                    <a:pt x="12200" y="571"/>
                  </a:lnTo>
                  <a:lnTo>
                    <a:pt x="14657" y="351"/>
                  </a:lnTo>
                  <a:lnTo>
                    <a:pt x="17948" y="351"/>
                  </a:lnTo>
                  <a:lnTo>
                    <a:pt x="21063" y="702"/>
                  </a:lnTo>
                  <a:lnTo>
                    <a:pt x="22204" y="1053"/>
                  </a:lnTo>
                  <a:lnTo>
                    <a:pt x="23652" y="1843"/>
                  </a:lnTo>
                  <a:lnTo>
                    <a:pt x="24706" y="2677"/>
                  </a:lnTo>
                  <a:lnTo>
                    <a:pt x="24749" y="2721"/>
                  </a:lnTo>
                  <a:lnTo>
                    <a:pt x="25144" y="2809"/>
                  </a:lnTo>
                  <a:lnTo>
                    <a:pt x="25276" y="2809"/>
                  </a:lnTo>
                  <a:lnTo>
                    <a:pt x="25320" y="2765"/>
                  </a:lnTo>
                  <a:lnTo>
                    <a:pt x="25364" y="2677"/>
                  </a:lnTo>
                  <a:lnTo>
                    <a:pt x="25364" y="2633"/>
                  </a:lnTo>
                  <a:lnTo>
                    <a:pt x="25320" y="2545"/>
                  </a:lnTo>
                  <a:lnTo>
                    <a:pt x="25276" y="2502"/>
                  </a:lnTo>
                  <a:lnTo>
                    <a:pt x="25232" y="2458"/>
                  </a:lnTo>
                  <a:lnTo>
                    <a:pt x="24881" y="2370"/>
                  </a:lnTo>
                  <a:lnTo>
                    <a:pt x="23872" y="1536"/>
                  </a:lnTo>
                  <a:lnTo>
                    <a:pt x="23828" y="1536"/>
                  </a:lnTo>
                  <a:lnTo>
                    <a:pt x="22380" y="746"/>
                  </a:lnTo>
                  <a:lnTo>
                    <a:pt x="22336" y="702"/>
                  </a:lnTo>
                  <a:lnTo>
                    <a:pt x="21151" y="351"/>
                  </a:lnTo>
                  <a:lnTo>
                    <a:pt x="17992"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 name="Google Shape;847;p7"/>
            <p:cNvSpPr/>
            <p:nvPr/>
          </p:nvSpPr>
          <p:spPr>
            <a:xfrm>
              <a:off x="1832075" y="4324725"/>
              <a:ext cx="1298875" cy="348875"/>
            </a:xfrm>
            <a:custGeom>
              <a:rect b="b" l="l" r="r" t="t"/>
              <a:pathLst>
                <a:path extrusionOk="0" h="13955" w="51955">
                  <a:moveTo>
                    <a:pt x="48620" y="1"/>
                  </a:moveTo>
                  <a:lnTo>
                    <a:pt x="45329" y="528"/>
                  </a:lnTo>
                  <a:lnTo>
                    <a:pt x="42916" y="879"/>
                  </a:lnTo>
                  <a:lnTo>
                    <a:pt x="40370" y="1273"/>
                  </a:lnTo>
                  <a:lnTo>
                    <a:pt x="35982" y="1756"/>
                  </a:lnTo>
                  <a:lnTo>
                    <a:pt x="31945" y="2414"/>
                  </a:lnTo>
                  <a:lnTo>
                    <a:pt x="29400" y="2678"/>
                  </a:lnTo>
                  <a:lnTo>
                    <a:pt x="29356" y="2722"/>
                  </a:lnTo>
                  <a:lnTo>
                    <a:pt x="27162" y="3775"/>
                  </a:lnTo>
                  <a:lnTo>
                    <a:pt x="27119" y="3775"/>
                  </a:lnTo>
                  <a:lnTo>
                    <a:pt x="25407" y="5003"/>
                  </a:lnTo>
                  <a:lnTo>
                    <a:pt x="21282" y="7899"/>
                  </a:lnTo>
                  <a:lnTo>
                    <a:pt x="20712" y="8075"/>
                  </a:lnTo>
                  <a:lnTo>
                    <a:pt x="17684" y="7987"/>
                  </a:lnTo>
                  <a:lnTo>
                    <a:pt x="15359" y="7768"/>
                  </a:lnTo>
                  <a:lnTo>
                    <a:pt x="11717" y="7329"/>
                  </a:lnTo>
                  <a:lnTo>
                    <a:pt x="9566" y="6978"/>
                  </a:lnTo>
                  <a:lnTo>
                    <a:pt x="9522" y="6978"/>
                  </a:lnTo>
                  <a:lnTo>
                    <a:pt x="8777" y="7153"/>
                  </a:lnTo>
                  <a:lnTo>
                    <a:pt x="6012" y="8163"/>
                  </a:lnTo>
                  <a:lnTo>
                    <a:pt x="5091" y="8733"/>
                  </a:lnTo>
                  <a:lnTo>
                    <a:pt x="5047" y="8733"/>
                  </a:lnTo>
                  <a:lnTo>
                    <a:pt x="3511" y="10444"/>
                  </a:lnTo>
                  <a:lnTo>
                    <a:pt x="1536" y="11717"/>
                  </a:lnTo>
                  <a:lnTo>
                    <a:pt x="1492" y="11761"/>
                  </a:lnTo>
                  <a:lnTo>
                    <a:pt x="44" y="13692"/>
                  </a:lnTo>
                  <a:lnTo>
                    <a:pt x="0" y="13735"/>
                  </a:lnTo>
                  <a:lnTo>
                    <a:pt x="0" y="13823"/>
                  </a:lnTo>
                  <a:lnTo>
                    <a:pt x="44" y="13867"/>
                  </a:lnTo>
                  <a:lnTo>
                    <a:pt x="88" y="13955"/>
                  </a:lnTo>
                  <a:lnTo>
                    <a:pt x="264" y="13955"/>
                  </a:lnTo>
                  <a:lnTo>
                    <a:pt x="308" y="13911"/>
                  </a:lnTo>
                  <a:lnTo>
                    <a:pt x="1756" y="12024"/>
                  </a:lnTo>
                  <a:lnTo>
                    <a:pt x="3730" y="10752"/>
                  </a:lnTo>
                  <a:lnTo>
                    <a:pt x="3730" y="10708"/>
                  </a:lnTo>
                  <a:lnTo>
                    <a:pt x="5310" y="8996"/>
                  </a:lnTo>
                  <a:lnTo>
                    <a:pt x="6144" y="8470"/>
                  </a:lnTo>
                  <a:lnTo>
                    <a:pt x="8864" y="7504"/>
                  </a:lnTo>
                  <a:lnTo>
                    <a:pt x="9566" y="7329"/>
                  </a:lnTo>
                  <a:lnTo>
                    <a:pt x="11673" y="7680"/>
                  </a:lnTo>
                  <a:lnTo>
                    <a:pt x="15315" y="8119"/>
                  </a:lnTo>
                  <a:lnTo>
                    <a:pt x="17640" y="8338"/>
                  </a:lnTo>
                  <a:lnTo>
                    <a:pt x="20712" y="8426"/>
                  </a:lnTo>
                  <a:lnTo>
                    <a:pt x="20756" y="8382"/>
                  </a:lnTo>
                  <a:lnTo>
                    <a:pt x="21414" y="8250"/>
                  </a:lnTo>
                  <a:lnTo>
                    <a:pt x="21458" y="8207"/>
                  </a:lnTo>
                  <a:lnTo>
                    <a:pt x="25627" y="5267"/>
                  </a:lnTo>
                  <a:lnTo>
                    <a:pt x="27294" y="4082"/>
                  </a:lnTo>
                  <a:lnTo>
                    <a:pt x="29488" y="3029"/>
                  </a:lnTo>
                  <a:lnTo>
                    <a:pt x="31989" y="2765"/>
                  </a:lnTo>
                  <a:lnTo>
                    <a:pt x="36026" y="2107"/>
                  </a:lnTo>
                  <a:lnTo>
                    <a:pt x="40414" y="1625"/>
                  </a:lnTo>
                  <a:lnTo>
                    <a:pt x="43003" y="1230"/>
                  </a:lnTo>
                  <a:lnTo>
                    <a:pt x="45417" y="879"/>
                  </a:lnTo>
                  <a:lnTo>
                    <a:pt x="48664" y="352"/>
                  </a:lnTo>
                  <a:lnTo>
                    <a:pt x="51736" y="1054"/>
                  </a:lnTo>
                  <a:lnTo>
                    <a:pt x="51823" y="1054"/>
                  </a:lnTo>
                  <a:lnTo>
                    <a:pt x="51867" y="1010"/>
                  </a:lnTo>
                  <a:lnTo>
                    <a:pt x="51911" y="966"/>
                  </a:lnTo>
                  <a:lnTo>
                    <a:pt x="51955" y="922"/>
                  </a:lnTo>
                  <a:lnTo>
                    <a:pt x="51955" y="835"/>
                  </a:lnTo>
                  <a:lnTo>
                    <a:pt x="51911" y="791"/>
                  </a:lnTo>
                  <a:lnTo>
                    <a:pt x="51867" y="747"/>
                  </a:lnTo>
                  <a:lnTo>
                    <a:pt x="51823" y="703"/>
                  </a:lnTo>
                  <a:lnTo>
                    <a:pt x="48708"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 name="Google Shape;848;p7"/>
            <p:cNvSpPr/>
            <p:nvPr/>
          </p:nvSpPr>
          <p:spPr>
            <a:xfrm>
              <a:off x="1442625" y="2706650"/>
              <a:ext cx="854600" cy="1976825"/>
            </a:xfrm>
            <a:custGeom>
              <a:rect b="b" l="l" r="r" t="t"/>
              <a:pathLst>
                <a:path extrusionOk="0" h="79073" w="34184">
                  <a:moveTo>
                    <a:pt x="33964" y="0"/>
                  </a:moveTo>
                  <a:lnTo>
                    <a:pt x="33920" y="44"/>
                  </a:lnTo>
                  <a:lnTo>
                    <a:pt x="31507" y="2019"/>
                  </a:lnTo>
                  <a:lnTo>
                    <a:pt x="28567" y="4432"/>
                  </a:lnTo>
                  <a:lnTo>
                    <a:pt x="23784" y="8250"/>
                  </a:lnTo>
                  <a:lnTo>
                    <a:pt x="20712" y="10356"/>
                  </a:lnTo>
                  <a:lnTo>
                    <a:pt x="17816" y="11453"/>
                  </a:lnTo>
                  <a:lnTo>
                    <a:pt x="14174" y="12770"/>
                  </a:lnTo>
                  <a:lnTo>
                    <a:pt x="14130" y="12770"/>
                  </a:lnTo>
                  <a:lnTo>
                    <a:pt x="12156" y="13691"/>
                  </a:lnTo>
                  <a:lnTo>
                    <a:pt x="10093" y="14262"/>
                  </a:lnTo>
                  <a:lnTo>
                    <a:pt x="10093" y="14305"/>
                  </a:lnTo>
                  <a:lnTo>
                    <a:pt x="6276" y="16412"/>
                  </a:lnTo>
                  <a:lnTo>
                    <a:pt x="6232" y="16456"/>
                  </a:lnTo>
                  <a:lnTo>
                    <a:pt x="5661" y="17070"/>
                  </a:lnTo>
                  <a:lnTo>
                    <a:pt x="5661" y="17114"/>
                  </a:lnTo>
                  <a:lnTo>
                    <a:pt x="5091" y="18606"/>
                  </a:lnTo>
                  <a:lnTo>
                    <a:pt x="5091" y="18650"/>
                  </a:lnTo>
                  <a:lnTo>
                    <a:pt x="4433" y="21677"/>
                  </a:lnTo>
                  <a:lnTo>
                    <a:pt x="4433" y="21721"/>
                  </a:lnTo>
                  <a:lnTo>
                    <a:pt x="4433" y="23652"/>
                  </a:lnTo>
                  <a:lnTo>
                    <a:pt x="4433" y="23696"/>
                  </a:lnTo>
                  <a:lnTo>
                    <a:pt x="4784" y="25802"/>
                  </a:lnTo>
                  <a:lnTo>
                    <a:pt x="4784" y="25846"/>
                  </a:lnTo>
                  <a:lnTo>
                    <a:pt x="5135" y="27338"/>
                  </a:lnTo>
                  <a:lnTo>
                    <a:pt x="5442" y="28742"/>
                  </a:lnTo>
                  <a:lnTo>
                    <a:pt x="5661" y="30015"/>
                  </a:lnTo>
                  <a:lnTo>
                    <a:pt x="5793" y="31243"/>
                  </a:lnTo>
                  <a:lnTo>
                    <a:pt x="5881" y="32472"/>
                  </a:lnTo>
                  <a:lnTo>
                    <a:pt x="5837" y="33744"/>
                  </a:lnTo>
                  <a:lnTo>
                    <a:pt x="5749" y="35149"/>
                  </a:lnTo>
                  <a:lnTo>
                    <a:pt x="5574" y="36641"/>
                  </a:lnTo>
                  <a:lnTo>
                    <a:pt x="5310" y="39229"/>
                  </a:lnTo>
                  <a:lnTo>
                    <a:pt x="5003" y="41731"/>
                  </a:lnTo>
                  <a:lnTo>
                    <a:pt x="4521" y="45022"/>
                  </a:lnTo>
                  <a:lnTo>
                    <a:pt x="3687" y="48488"/>
                  </a:lnTo>
                  <a:lnTo>
                    <a:pt x="3292" y="51384"/>
                  </a:lnTo>
                  <a:lnTo>
                    <a:pt x="3116" y="53842"/>
                  </a:lnTo>
                  <a:lnTo>
                    <a:pt x="2853" y="55553"/>
                  </a:lnTo>
                  <a:lnTo>
                    <a:pt x="2107" y="57966"/>
                  </a:lnTo>
                  <a:lnTo>
                    <a:pt x="1186" y="60468"/>
                  </a:lnTo>
                  <a:lnTo>
                    <a:pt x="45" y="64592"/>
                  </a:lnTo>
                  <a:lnTo>
                    <a:pt x="1" y="64636"/>
                  </a:lnTo>
                  <a:lnTo>
                    <a:pt x="1" y="66611"/>
                  </a:lnTo>
                  <a:lnTo>
                    <a:pt x="89" y="69287"/>
                  </a:lnTo>
                  <a:lnTo>
                    <a:pt x="132" y="69419"/>
                  </a:lnTo>
                  <a:lnTo>
                    <a:pt x="1975" y="71701"/>
                  </a:lnTo>
                  <a:lnTo>
                    <a:pt x="5135" y="75167"/>
                  </a:lnTo>
                  <a:lnTo>
                    <a:pt x="7153" y="77230"/>
                  </a:lnTo>
                  <a:lnTo>
                    <a:pt x="8865" y="79029"/>
                  </a:lnTo>
                  <a:lnTo>
                    <a:pt x="8909" y="79073"/>
                  </a:lnTo>
                  <a:lnTo>
                    <a:pt x="8996" y="79073"/>
                  </a:lnTo>
                  <a:lnTo>
                    <a:pt x="9128" y="79029"/>
                  </a:lnTo>
                  <a:lnTo>
                    <a:pt x="9172" y="78985"/>
                  </a:lnTo>
                  <a:lnTo>
                    <a:pt x="9172" y="78897"/>
                  </a:lnTo>
                  <a:lnTo>
                    <a:pt x="9172" y="78853"/>
                  </a:lnTo>
                  <a:lnTo>
                    <a:pt x="9128" y="78766"/>
                  </a:lnTo>
                  <a:lnTo>
                    <a:pt x="7417" y="77010"/>
                  </a:lnTo>
                  <a:lnTo>
                    <a:pt x="5398" y="74904"/>
                  </a:lnTo>
                  <a:lnTo>
                    <a:pt x="2239" y="71482"/>
                  </a:lnTo>
                  <a:lnTo>
                    <a:pt x="440" y="69244"/>
                  </a:lnTo>
                  <a:lnTo>
                    <a:pt x="352" y="66611"/>
                  </a:lnTo>
                  <a:lnTo>
                    <a:pt x="352" y="64680"/>
                  </a:lnTo>
                  <a:lnTo>
                    <a:pt x="1493" y="60555"/>
                  </a:lnTo>
                  <a:lnTo>
                    <a:pt x="2458" y="58054"/>
                  </a:lnTo>
                  <a:lnTo>
                    <a:pt x="3204" y="55641"/>
                  </a:lnTo>
                  <a:lnTo>
                    <a:pt x="3204" y="55597"/>
                  </a:lnTo>
                  <a:lnTo>
                    <a:pt x="3424" y="53885"/>
                  </a:lnTo>
                  <a:lnTo>
                    <a:pt x="3643" y="51428"/>
                  </a:lnTo>
                  <a:lnTo>
                    <a:pt x="4038" y="48532"/>
                  </a:lnTo>
                  <a:lnTo>
                    <a:pt x="4828" y="45109"/>
                  </a:lnTo>
                  <a:lnTo>
                    <a:pt x="5354" y="41775"/>
                  </a:lnTo>
                  <a:lnTo>
                    <a:pt x="5661" y="39273"/>
                  </a:lnTo>
                  <a:lnTo>
                    <a:pt x="5925" y="36684"/>
                  </a:lnTo>
                  <a:lnTo>
                    <a:pt x="6100" y="35149"/>
                  </a:lnTo>
                  <a:lnTo>
                    <a:pt x="6188" y="33788"/>
                  </a:lnTo>
                  <a:lnTo>
                    <a:pt x="6232" y="32472"/>
                  </a:lnTo>
                  <a:lnTo>
                    <a:pt x="6144" y="31243"/>
                  </a:lnTo>
                  <a:lnTo>
                    <a:pt x="6012" y="29971"/>
                  </a:lnTo>
                  <a:lnTo>
                    <a:pt x="5793" y="28654"/>
                  </a:lnTo>
                  <a:lnTo>
                    <a:pt x="5486" y="27294"/>
                  </a:lnTo>
                  <a:lnTo>
                    <a:pt x="5091" y="25758"/>
                  </a:lnTo>
                  <a:lnTo>
                    <a:pt x="4784" y="23652"/>
                  </a:lnTo>
                  <a:lnTo>
                    <a:pt x="4784" y="21721"/>
                  </a:lnTo>
                  <a:lnTo>
                    <a:pt x="5442" y="18737"/>
                  </a:lnTo>
                  <a:lnTo>
                    <a:pt x="5969" y="17289"/>
                  </a:lnTo>
                  <a:lnTo>
                    <a:pt x="6451" y="16719"/>
                  </a:lnTo>
                  <a:lnTo>
                    <a:pt x="10225" y="14613"/>
                  </a:lnTo>
                  <a:lnTo>
                    <a:pt x="12287" y="14042"/>
                  </a:lnTo>
                  <a:lnTo>
                    <a:pt x="12331" y="14042"/>
                  </a:lnTo>
                  <a:lnTo>
                    <a:pt x="14306" y="13077"/>
                  </a:lnTo>
                  <a:lnTo>
                    <a:pt x="17948" y="11804"/>
                  </a:lnTo>
                  <a:lnTo>
                    <a:pt x="20844" y="10663"/>
                  </a:lnTo>
                  <a:lnTo>
                    <a:pt x="20888" y="10663"/>
                  </a:lnTo>
                  <a:lnTo>
                    <a:pt x="24003" y="8513"/>
                  </a:lnTo>
                  <a:lnTo>
                    <a:pt x="28786" y="4696"/>
                  </a:lnTo>
                  <a:lnTo>
                    <a:pt x="31726" y="2326"/>
                  </a:lnTo>
                  <a:lnTo>
                    <a:pt x="34140" y="308"/>
                  </a:lnTo>
                  <a:lnTo>
                    <a:pt x="34184" y="264"/>
                  </a:lnTo>
                  <a:lnTo>
                    <a:pt x="34184" y="176"/>
                  </a:lnTo>
                  <a:lnTo>
                    <a:pt x="34184" y="132"/>
                  </a:lnTo>
                  <a:lnTo>
                    <a:pt x="34140" y="44"/>
                  </a:lnTo>
                  <a:lnTo>
                    <a:pt x="34096"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 name="Google Shape;849;p7"/>
            <p:cNvSpPr/>
            <p:nvPr/>
          </p:nvSpPr>
          <p:spPr>
            <a:xfrm>
              <a:off x="1908875" y="4495875"/>
              <a:ext cx="646150" cy="156900"/>
            </a:xfrm>
            <a:custGeom>
              <a:rect b="b" l="l" r="r" t="t"/>
              <a:pathLst>
                <a:path extrusionOk="0" h="6276" w="25846">
                  <a:moveTo>
                    <a:pt x="25626" y="0"/>
                  </a:moveTo>
                  <a:lnTo>
                    <a:pt x="24178" y="176"/>
                  </a:lnTo>
                  <a:lnTo>
                    <a:pt x="24134" y="176"/>
                  </a:lnTo>
                  <a:lnTo>
                    <a:pt x="22774" y="658"/>
                  </a:lnTo>
                  <a:lnTo>
                    <a:pt x="22730" y="658"/>
                  </a:lnTo>
                  <a:lnTo>
                    <a:pt x="21238" y="1448"/>
                  </a:lnTo>
                  <a:lnTo>
                    <a:pt x="18035" y="3511"/>
                  </a:lnTo>
                  <a:lnTo>
                    <a:pt x="17464" y="3686"/>
                  </a:lnTo>
                  <a:lnTo>
                    <a:pt x="14393" y="3511"/>
                  </a:lnTo>
                  <a:lnTo>
                    <a:pt x="11936" y="3379"/>
                  </a:lnTo>
                  <a:lnTo>
                    <a:pt x="7811" y="3160"/>
                  </a:lnTo>
                  <a:lnTo>
                    <a:pt x="4827" y="3204"/>
                  </a:lnTo>
                  <a:lnTo>
                    <a:pt x="4739" y="3204"/>
                  </a:lnTo>
                  <a:lnTo>
                    <a:pt x="3291" y="4125"/>
                  </a:lnTo>
                  <a:lnTo>
                    <a:pt x="88" y="5968"/>
                  </a:lnTo>
                  <a:lnTo>
                    <a:pt x="0" y="6012"/>
                  </a:lnTo>
                  <a:lnTo>
                    <a:pt x="0" y="6056"/>
                  </a:lnTo>
                  <a:lnTo>
                    <a:pt x="0" y="6100"/>
                  </a:lnTo>
                  <a:lnTo>
                    <a:pt x="0" y="6187"/>
                  </a:lnTo>
                  <a:lnTo>
                    <a:pt x="88" y="6231"/>
                  </a:lnTo>
                  <a:lnTo>
                    <a:pt x="176" y="6275"/>
                  </a:lnTo>
                  <a:lnTo>
                    <a:pt x="263" y="6275"/>
                  </a:lnTo>
                  <a:lnTo>
                    <a:pt x="3467" y="4432"/>
                  </a:lnTo>
                  <a:lnTo>
                    <a:pt x="4871" y="3555"/>
                  </a:lnTo>
                  <a:lnTo>
                    <a:pt x="7767" y="3511"/>
                  </a:lnTo>
                  <a:lnTo>
                    <a:pt x="11892" y="3730"/>
                  </a:lnTo>
                  <a:lnTo>
                    <a:pt x="14349" y="3862"/>
                  </a:lnTo>
                  <a:lnTo>
                    <a:pt x="17464" y="4037"/>
                  </a:lnTo>
                  <a:lnTo>
                    <a:pt x="17508" y="4037"/>
                  </a:lnTo>
                  <a:lnTo>
                    <a:pt x="18167" y="3818"/>
                  </a:lnTo>
                  <a:lnTo>
                    <a:pt x="18210" y="3818"/>
                  </a:lnTo>
                  <a:lnTo>
                    <a:pt x="21414" y="1755"/>
                  </a:lnTo>
                  <a:lnTo>
                    <a:pt x="22862" y="966"/>
                  </a:lnTo>
                  <a:lnTo>
                    <a:pt x="24266" y="527"/>
                  </a:lnTo>
                  <a:lnTo>
                    <a:pt x="25670" y="351"/>
                  </a:lnTo>
                  <a:lnTo>
                    <a:pt x="25758" y="307"/>
                  </a:lnTo>
                  <a:lnTo>
                    <a:pt x="25802" y="264"/>
                  </a:lnTo>
                  <a:lnTo>
                    <a:pt x="25846" y="220"/>
                  </a:lnTo>
                  <a:lnTo>
                    <a:pt x="25846" y="132"/>
                  </a:lnTo>
                  <a:lnTo>
                    <a:pt x="25802" y="88"/>
                  </a:lnTo>
                  <a:lnTo>
                    <a:pt x="25758"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 name="Google Shape;850;p7"/>
            <p:cNvSpPr/>
            <p:nvPr/>
          </p:nvSpPr>
          <p:spPr>
            <a:xfrm>
              <a:off x="1292350" y="2521250"/>
              <a:ext cx="799750" cy="2106275"/>
            </a:xfrm>
            <a:custGeom>
              <a:rect b="b" l="l" r="r" t="t"/>
              <a:pathLst>
                <a:path extrusionOk="0" h="84251" w="31990">
                  <a:moveTo>
                    <a:pt x="31770" y="1"/>
                  </a:moveTo>
                  <a:lnTo>
                    <a:pt x="31682" y="45"/>
                  </a:lnTo>
                  <a:lnTo>
                    <a:pt x="30146" y="1185"/>
                  </a:lnTo>
                  <a:lnTo>
                    <a:pt x="27689" y="2853"/>
                  </a:lnTo>
                  <a:lnTo>
                    <a:pt x="27645" y="2941"/>
                  </a:lnTo>
                  <a:lnTo>
                    <a:pt x="25977" y="7197"/>
                  </a:lnTo>
                  <a:lnTo>
                    <a:pt x="25495" y="8513"/>
                  </a:lnTo>
                  <a:lnTo>
                    <a:pt x="25100" y="9128"/>
                  </a:lnTo>
                  <a:lnTo>
                    <a:pt x="21897" y="11453"/>
                  </a:lnTo>
                  <a:lnTo>
                    <a:pt x="17640" y="15096"/>
                  </a:lnTo>
                  <a:lnTo>
                    <a:pt x="15446" y="15973"/>
                  </a:lnTo>
                  <a:lnTo>
                    <a:pt x="11804" y="18430"/>
                  </a:lnTo>
                  <a:lnTo>
                    <a:pt x="9917" y="19527"/>
                  </a:lnTo>
                  <a:lnTo>
                    <a:pt x="7416" y="20361"/>
                  </a:lnTo>
                  <a:lnTo>
                    <a:pt x="5222" y="21809"/>
                  </a:lnTo>
                  <a:lnTo>
                    <a:pt x="3906" y="22775"/>
                  </a:lnTo>
                  <a:lnTo>
                    <a:pt x="1887" y="23828"/>
                  </a:lnTo>
                  <a:lnTo>
                    <a:pt x="1843" y="23872"/>
                  </a:lnTo>
                  <a:lnTo>
                    <a:pt x="1492" y="24618"/>
                  </a:lnTo>
                  <a:lnTo>
                    <a:pt x="1448" y="24661"/>
                  </a:lnTo>
                  <a:lnTo>
                    <a:pt x="1404" y="25276"/>
                  </a:lnTo>
                  <a:lnTo>
                    <a:pt x="1448" y="25364"/>
                  </a:lnTo>
                  <a:lnTo>
                    <a:pt x="1843" y="26066"/>
                  </a:lnTo>
                  <a:lnTo>
                    <a:pt x="4125" y="34754"/>
                  </a:lnTo>
                  <a:lnTo>
                    <a:pt x="4564" y="37782"/>
                  </a:lnTo>
                  <a:lnTo>
                    <a:pt x="4652" y="41248"/>
                  </a:lnTo>
                  <a:lnTo>
                    <a:pt x="4520" y="44715"/>
                  </a:lnTo>
                  <a:lnTo>
                    <a:pt x="4344" y="47435"/>
                  </a:lnTo>
                  <a:lnTo>
                    <a:pt x="4125" y="51165"/>
                  </a:lnTo>
                  <a:lnTo>
                    <a:pt x="3555" y="55860"/>
                  </a:lnTo>
                  <a:lnTo>
                    <a:pt x="2765" y="61872"/>
                  </a:lnTo>
                  <a:lnTo>
                    <a:pt x="2194" y="64768"/>
                  </a:lnTo>
                  <a:lnTo>
                    <a:pt x="1448" y="67225"/>
                  </a:lnTo>
                  <a:lnTo>
                    <a:pt x="922" y="69375"/>
                  </a:lnTo>
                  <a:lnTo>
                    <a:pt x="220" y="71789"/>
                  </a:lnTo>
                  <a:lnTo>
                    <a:pt x="220" y="71833"/>
                  </a:lnTo>
                  <a:lnTo>
                    <a:pt x="44" y="74246"/>
                  </a:lnTo>
                  <a:lnTo>
                    <a:pt x="0" y="76747"/>
                  </a:lnTo>
                  <a:lnTo>
                    <a:pt x="0" y="76791"/>
                  </a:lnTo>
                  <a:lnTo>
                    <a:pt x="176" y="78020"/>
                  </a:lnTo>
                  <a:lnTo>
                    <a:pt x="966" y="80653"/>
                  </a:lnTo>
                  <a:lnTo>
                    <a:pt x="1536" y="82189"/>
                  </a:lnTo>
                  <a:lnTo>
                    <a:pt x="1580" y="82232"/>
                  </a:lnTo>
                  <a:lnTo>
                    <a:pt x="2063" y="82934"/>
                  </a:lnTo>
                  <a:lnTo>
                    <a:pt x="2106" y="82978"/>
                  </a:lnTo>
                  <a:lnTo>
                    <a:pt x="3949" y="84207"/>
                  </a:lnTo>
                  <a:lnTo>
                    <a:pt x="4037" y="84251"/>
                  </a:lnTo>
                  <a:lnTo>
                    <a:pt x="4125" y="84207"/>
                  </a:lnTo>
                  <a:lnTo>
                    <a:pt x="4213" y="84163"/>
                  </a:lnTo>
                  <a:lnTo>
                    <a:pt x="4213" y="84075"/>
                  </a:lnTo>
                  <a:lnTo>
                    <a:pt x="4213" y="84032"/>
                  </a:lnTo>
                  <a:lnTo>
                    <a:pt x="4213" y="83944"/>
                  </a:lnTo>
                  <a:lnTo>
                    <a:pt x="4169" y="83900"/>
                  </a:lnTo>
                  <a:lnTo>
                    <a:pt x="2326" y="82671"/>
                  </a:lnTo>
                  <a:lnTo>
                    <a:pt x="1843" y="82057"/>
                  </a:lnTo>
                  <a:lnTo>
                    <a:pt x="1273" y="80521"/>
                  </a:lnTo>
                  <a:lnTo>
                    <a:pt x="527" y="77932"/>
                  </a:lnTo>
                  <a:lnTo>
                    <a:pt x="351" y="76747"/>
                  </a:lnTo>
                  <a:lnTo>
                    <a:pt x="395" y="74246"/>
                  </a:lnTo>
                  <a:lnTo>
                    <a:pt x="571" y="71877"/>
                  </a:lnTo>
                  <a:lnTo>
                    <a:pt x="1273" y="69463"/>
                  </a:lnTo>
                  <a:lnTo>
                    <a:pt x="1755" y="67357"/>
                  </a:lnTo>
                  <a:lnTo>
                    <a:pt x="2545" y="64856"/>
                  </a:lnTo>
                  <a:lnTo>
                    <a:pt x="3116" y="61960"/>
                  </a:lnTo>
                  <a:lnTo>
                    <a:pt x="3906" y="55904"/>
                  </a:lnTo>
                  <a:lnTo>
                    <a:pt x="4476" y="51209"/>
                  </a:lnTo>
                  <a:lnTo>
                    <a:pt x="4695" y="47435"/>
                  </a:lnTo>
                  <a:lnTo>
                    <a:pt x="4871" y="44715"/>
                  </a:lnTo>
                  <a:lnTo>
                    <a:pt x="5003" y="41248"/>
                  </a:lnTo>
                  <a:lnTo>
                    <a:pt x="4915" y="37782"/>
                  </a:lnTo>
                  <a:lnTo>
                    <a:pt x="4915" y="37738"/>
                  </a:lnTo>
                  <a:lnTo>
                    <a:pt x="4476" y="34710"/>
                  </a:lnTo>
                  <a:lnTo>
                    <a:pt x="2194" y="25934"/>
                  </a:lnTo>
                  <a:lnTo>
                    <a:pt x="2150" y="25890"/>
                  </a:lnTo>
                  <a:lnTo>
                    <a:pt x="1755" y="25232"/>
                  </a:lnTo>
                  <a:lnTo>
                    <a:pt x="1799" y="24749"/>
                  </a:lnTo>
                  <a:lnTo>
                    <a:pt x="2106" y="24091"/>
                  </a:lnTo>
                  <a:lnTo>
                    <a:pt x="4081" y="23082"/>
                  </a:lnTo>
                  <a:lnTo>
                    <a:pt x="5397" y="22072"/>
                  </a:lnTo>
                  <a:lnTo>
                    <a:pt x="7548" y="20668"/>
                  </a:lnTo>
                  <a:lnTo>
                    <a:pt x="10049" y="19835"/>
                  </a:lnTo>
                  <a:lnTo>
                    <a:pt x="10093" y="19835"/>
                  </a:lnTo>
                  <a:lnTo>
                    <a:pt x="12023" y="18738"/>
                  </a:lnTo>
                  <a:lnTo>
                    <a:pt x="15622" y="16280"/>
                  </a:lnTo>
                  <a:lnTo>
                    <a:pt x="17816" y="15403"/>
                  </a:lnTo>
                  <a:lnTo>
                    <a:pt x="17860" y="15359"/>
                  </a:lnTo>
                  <a:lnTo>
                    <a:pt x="22116" y="11717"/>
                  </a:lnTo>
                  <a:lnTo>
                    <a:pt x="25363" y="9391"/>
                  </a:lnTo>
                  <a:lnTo>
                    <a:pt x="25407" y="9347"/>
                  </a:lnTo>
                  <a:lnTo>
                    <a:pt x="25802" y="8689"/>
                  </a:lnTo>
                  <a:lnTo>
                    <a:pt x="25802" y="8645"/>
                  </a:lnTo>
                  <a:lnTo>
                    <a:pt x="26285" y="7329"/>
                  </a:lnTo>
                  <a:lnTo>
                    <a:pt x="27952" y="3116"/>
                  </a:lnTo>
                  <a:lnTo>
                    <a:pt x="30322" y="1449"/>
                  </a:lnTo>
                  <a:lnTo>
                    <a:pt x="31901" y="308"/>
                  </a:lnTo>
                  <a:lnTo>
                    <a:pt x="31945" y="264"/>
                  </a:lnTo>
                  <a:lnTo>
                    <a:pt x="31989" y="176"/>
                  </a:lnTo>
                  <a:lnTo>
                    <a:pt x="31989" y="132"/>
                  </a:lnTo>
                  <a:lnTo>
                    <a:pt x="31945" y="88"/>
                  </a:lnTo>
                  <a:lnTo>
                    <a:pt x="31901"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 name="Google Shape;851;p7"/>
            <p:cNvSpPr/>
            <p:nvPr/>
          </p:nvSpPr>
          <p:spPr>
            <a:xfrm>
              <a:off x="1915450" y="4597900"/>
              <a:ext cx="615450" cy="109725"/>
            </a:xfrm>
            <a:custGeom>
              <a:rect b="b" l="l" r="r" t="t"/>
              <a:pathLst>
                <a:path extrusionOk="0" h="4389" w="24618">
                  <a:moveTo>
                    <a:pt x="24442" y="0"/>
                  </a:moveTo>
                  <a:lnTo>
                    <a:pt x="20975" y="132"/>
                  </a:lnTo>
                  <a:lnTo>
                    <a:pt x="20931" y="132"/>
                  </a:lnTo>
                  <a:lnTo>
                    <a:pt x="20098" y="395"/>
                  </a:lnTo>
                  <a:lnTo>
                    <a:pt x="17201" y="2019"/>
                  </a:lnTo>
                  <a:lnTo>
                    <a:pt x="15534" y="1975"/>
                  </a:lnTo>
                  <a:lnTo>
                    <a:pt x="12857" y="1799"/>
                  </a:lnTo>
                  <a:lnTo>
                    <a:pt x="9698" y="1668"/>
                  </a:lnTo>
                  <a:lnTo>
                    <a:pt x="7197" y="1580"/>
                  </a:lnTo>
                  <a:lnTo>
                    <a:pt x="4169" y="1536"/>
                  </a:lnTo>
                  <a:lnTo>
                    <a:pt x="4081" y="1580"/>
                  </a:lnTo>
                  <a:lnTo>
                    <a:pt x="1185" y="3116"/>
                  </a:lnTo>
                  <a:lnTo>
                    <a:pt x="1141" y="3160"/>
                  </a:lnTo>
                  <a:lnTo>
                    <a:pt x="88" y="4081"/>
                  </a:lnTo>
                  <a:lnTo>
                    <a:pt x="44" y="4125"/>
                  </a:lnTo>
                  <a:lnTo>
                    <a:pt x="0" y="4169"/>
                  </a:lnTo>
                  <a:lnTo>
                    <a:pt x="0" y="4257"/>
                  </a:lnTo>
                  <a:lnTo>
                    <a:pt x="44" y="4300"/>
                  </a:lnTo>
                  <a:lnTo>
                    <a:pt x="132" y="4344"/>
                  </a:lnTo>
                  <a:lnTo>
                    <a:pt x="176" y="4388"/>
                  </a:lnTo>
                  <a:lnTo>
                    <a:pt x="307" y="4344"/>
                  </a:lnTo>
                  <a:lnTo>
                    <a:pt x="1361" y="3423"/>
                  </a:lnTo>
                  <a:lnTo>
                    <a:pt x="4213" y="1887"/>
                  </a:lnTo>
                  <a:lnTo>
                    <a:pt x="7197" y="1931"/>
                  </a:lnTo>
                  <a:lnTo>
                    <a:pt x="9698" y="2019"/>
                  </a:lnTo>
                  <a:lnTo>
                    <a:pt x="12813" y="2150"/>
                  </a:lnTo>
                  <a:lnTo>
                    <a:pt x="15534" y="2326"/>
                  </a:lnTo>
                  <a:lnTo>
                    <a:pt x="17201" y="2370"/>
                  </a:lnTo>
                  <a:lnTo>
                    <a:pt x="17333" y="2370"/>
                  </a:lnTo>
                  <a:lnTo>
                    <a:pt x="20229" y="702"/>
                  </a:lnTo>
                  <a:lnTo>
                    <a:pt x="21019" y="483"/>
                  </a:lnTo>
                  <a:lnTo>
                    <a:pt x="24442" y="351"/>
                  </a:lnTo>
                  <a:lnTo>
                    <a:pt x="24530" y="307"/>
                  </a:lnTo>
                  <a:lnTo>
                    <a:pt x="24573" y="307"/>
                  </a:lnTo>
                  <a:lnTo>
                    <a:pt x="24617" y="220"/>
                  </a:lnTo>
                  <a:lnTo>
                    <a:pt x="24617" y="176"/>
                  </a:lnTo>
                  <a:lnTo>
                    <a:pt x="24617" y="88"/>
                  </a:lnTo>
                  <a:lnTo>
                    <a:pt x="24573" y="44"/>
                  </a:lnTo>
                  <a:lnTo>
                    <a:pt x="24486"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 name="Google Shape;852;p7"/>
            <p:cNvSpPr/>
            <p:nvPr/>
          </p:nvSpPr>
          <p:spPr>
            <a:xfrm>
              <a:off x="1158500" y="3048925"/>
              <a:ext cx="152525" cy="1579700"/>
            </a:xfrm>
            <a:custGeom>
              <a:rect b="b" l="l" r="r" t="t"/>
              <a:pathLst>
                <a:path extrusionOk="0" h="63188" w="6101">
                  <a:moveTo>
                    <a:pt x="5881" y="0"/>
                  </a:moveTo>
                  <a:lnTo>
                    <a:pt x="5793" y="44"/>
                  </a:lnTo>
                  <a:lnTo>
                    <a:pt x="5749" y="88"/>
                  </a:lnTo>
                  <a:lnTo>
                    <a:pt x="4564" y="3028"/>
                  </a:lnTo>
                  <a:lnTo>
                    <a:pt x="3687" y="5441"/>
                  </a:lnTo>
                  <a:lnTo>
                    <a:pt x="2765" y="8030"/>
                  </a:lnTo>
                  <a:lnTo>
                    <a:pt x="2765" y="8074"/>
                  </a:lnTo>
                  <a:lnTo>
                    <a:pt x="2853" y="9873"/>
                  </a:lnTo>
                  <a:lnTo>
                    <a:pt x="3204" y="12330"/>
                  </a:lnTo>
                  <a:lnTo>
                    <a:pt x="3248" y="12330"/>
                  </a:lnTo>
                  <a:lnTo>
                    <a:pt x="3818" y="14568"/>
                  </a:lnTo>
                  <a:lnTo>
                    <a:pt x="3599" y="16236"/>
                  </a:lnTo>
                  <a:lnTo>
                    <a:pt x="3423" y="18956"/>
                  </a:lnTo>
                  <a:lnTo>
                    <a:pt x="3336" y="21414"/>
                  </a:lnTo>
                  <a:lnTo>
                    <a:pt x="2853" y="24134"/>
                  </a:lnTo>
                  <a:lnTo>
                    <a:pt x="2502" y="26284"/>
                  </a:lnTo>
                  <a:lnTo>
                    <a:pt x="2502" y="26328"/>
                  </a:lnTo>
                  <a:lnTo>
                    <a:pt x="2458" y="31331"/>
                  </a:lnTo>
                  <a:lnTo>
                    <a:pt x="2634" y="34446"/>
                  </a:lnTo>
                  <a:lnTo>
                    <a:pt x="2765" y="36158"/>
                  </a:lnTo>
                  <a:lnTo>
                    <a:pt x="2414" y="39931"/>
                  </a:lnTo>
                  <a:lnTo>
                    <a:pt x="2107" y="41292"/>
                  </a:lnTo>
                  <a:lnTo>
                    <a:pt x="834" y="44714"/>
                  </a:lnTo>
                  <a:lnTo>
                    <a:pt x="571" y="45899"/>
                  </a:lnTo>
                  <a:lnTo>
                    <a:pt x="571" y="45943"/>
                  </a:lnTo>
                  <a:lnTo>
                    <a:pt x="615" y="48137"/>
                  </a:lnTo>
                  <a:lnTo>
                    <a:pt x="615" y="51560"/>
                  </a:lnTo>
                  <a:lnTo>
                    <a:pt x="176" y="53183"/>
                  </a:lnTo>
                  <a:lnTo>
                    <a:pt x="1" y="54499"/>
                  </a:lnTo>
                  <a:lnTo>
                    <a:pt x="1" y="54543"/>
                  </a:lnTo>
                  <a:lnTo>
                    <a:pt x="483" y="58624"/>
                  </a:lnTo>
                  <a:lnTo>
                    <a:pt x="834" y="61169"/>
                  </a:lnTo>
                  <a:lnTo>
                    <a:pt x="922" y="63012"/>
                  </a:lnTo>
                  <a:lnTo>
                    <a:pt x="922" y="63100"/>
                  </a:lnTo>
                  <a:lnTo>
                    <a:pt x="966" y="63144"/>
                  </a:lnTo>
                  <a:lnTo>
                    <a:pt x="1098" y="63188"/>
                  </a:lnTo>
                  <a:lnTo>
                    <a:pt x="1186" y="63188"/>
                  </a:lnTo>
                  <a:lnTo>
                    <a:pt x="1229" y="63144"/>
                  </a:lnTo>
                  <a:lnTo>
                    <a:pt x="1273" y="63100"/>
                  </a:lnTo>
                  <a:lnTo>
                    <a:pt x="1273" y="63012"/>
                  </a:lnTo>
                  <a:lnTo>
                    <a:pt x="1186" y="61125"/>
                  </a:lnTo>
                  <a:lnTo>
                    <a:pt x="834" y="58580"/>
                  </a:lnTo>
                  <a:lnTo>
                    <a:pt x="352" y="54543"/>
                  </a:lnTo>
                  <a:lnTo>
                    <a:pt x="527" y="53227"/>
                  </a:lnTo>
                  <a:lnTo>
                    <a:pt x="966" y="51603"/>
                  </a:lnTo>
                  <a:lnTo>
                    <a:pt x="966" y="51560"/>
                  </a:lnTo>
                  <a:lnTo>
                    <a:pt x="966" y="48137"/>
                  </a:lnTo>
                  <a:lnTo>
                    <a:pt x="922" y="45987"/>
                  </a:lnTo>
                  <a:lnTo>
                    <a:pt x="1186" y="44802"/>
                  </a:lnTo>
                  <a:lnTo>
                    <a:pt x="2414" y="41423"/>
                  </a:lnTo>
                  <a:lnTo>
                    <a:pt x="2458" y="41379"/>
                  </a:lnTo>
                  <a:lnTo>
                    <a:pt x="2765" y="39975"/>
                  </a:lnTo>
                  <a:lnTo>
                    <a:pt x="3116" y="36201"/>
                  </a:lnTo>
                  <a:lnTo>
                    <a:pt x="3116" y="36158"/>
                  </a:lnTo>
                  <a:lnTo>
                    <a:pt x="2985" y="34446"/>
                  </a:lnTo>
                  <a:lnTo>
                    <a:pt x="2809" y="31287"/>
                  </a:lnTo>
                  <a:lnTo>
                    <a:pt x="2853" y="26328"/>
                  </a:lnTo>
                  <a:lnTo>
                    <a:pt x="3204" y="24222"/>
                  </a:lnTo>
                  <a:lnTo>
                    <a:pt x="3687" y="21458"/>
                  </a:lnTo>
                  <a:lnTo>
                    <a:pt x="3687" y="21414"/>
                  </a:lnTo>
                  <a:lnTo>
                    <a:pt x="3774" y="19000"/>
                  </a:lnTo>
                  <a:lnTo>
                    <a:pt x="3950" y="16280"/>
                  </a:lnTo>
                  <a:lnTo>
                    <a:pt x="4169" y="14612"/>
                  </a:lnTo>
                  <a:lnTo>
                    <a:pt x="4169" y="14525"/>
                  </a:lnTo>
                  <a:lnTo>
                    <a:pt x="3555" y="12287"/>
                  </a:lnTo>
                  <a:lnTo>
                    <a:pt x="3204" y="9829"/>
                  </a:lnTo>
                  <a:lnTo>
                    <a:pt x="3116" y="8074"/>
                  </a:lnTo>
                  <a:lnTo>
                    <a:pt x="3994" y="5573"/>
                  </a:lnTo>
                  <a:lnTo>
                    <a:pt x="4915" y="3160"/>
                  </a:lnTo>
                  <a:lnTo>
                    <a:pt x="6100" y="220"/>
                  </a:lnTo>
                  <a:lnTo>
                    <a:pt x="6100" y="176"/>
                  </a:lnTo>
                  <a:lnTo>
                    <a:pt x="6100" y="88"/>
                  </a:lnTo>
                  <a:lnTo>
                    <a:pt x="6056" y="44"/>
                  </a:lnTo>
                  <a:lnTo>
                    <a:pt x="6012"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 name="Google Shape;853;p7"/>
            <p:cNvSpPr/>
            <p:nvPr/>
          </p:nvSpPr>
          <p:spPr>
            <a:xfrm>
              <a:off x="2096450" y="4705400"/>
              <a:ext cx="263300" cy="30750"/>
            </a:xfrm>
            <a:custGeom>
              <a:rect b="b" l="l" r="r" t="t"/>
              <a:pathLst>
                <a:path extrusionOk="0" h="1230" w="10532">
                  <a:moveTo>
                    <a:pt x="10313" y="0"/>
                  </a:moveTo>
                  <a:lnTo>
                    <a:pt x="9874" y="176"/>
                  </a:lnTo>
                  <a:lnTo>
                    <a:pt x="6100" y="132"/>
                  </a:lnTo>
                  <a:lnTo>
                    <a:pt x="6056" y="176"/>
                  </a:lnTo>
                  <a:lnTo>
                    <a:pt x="4740" y="308"/>
                  </a:lnTo>
                  <a:lnTo>
                    <a:pt x="176" y="878"/>
                  </a:lnTo>
                  <a:lnTo>
                    <a:pt x="88" y="922"/>
                  </a:lnTo>
                  <a:lnTo>
                    <a:pt x="44" y="966"/>
                  </a:lnTo>
                  <a:lnTo>
                    <a:pt x="1" y="1010"/>
                  </a:lnTo>
                  <a:lnTo>
                    <a:pt x="1" y="1097"/>
                  </a:lnTo>
                  <a:lnTo>
                    <a:pt x="88" y="1185"/>
                  </a:lnTo>
                  <a:lnTo>
                    <a:pt x="176" y="1229"/>
                  </a:lnTo>
                  <a:lnTo>
                    <a:pt x="220" y="1229"/>
                  </a:lnTo>
                  <a:lnTo>
                    <a:pt x="4784" y="659"/>
                  </a:lnTo>
                  <a:lnTo>
                    <a:pt x="6100" y="483"/>
                  </a:lnTo>
                  <a:lnTo>
                    <a:pt x="9918" y="527"/>
                  </a:lnTo>
                  <a:lnTo>
                    <a:pt x="9961" y="527"/>
                  </a:lnTo>
                  <a:lnTo>
                    <a:pt x="10444" y="351"/>
                  </a:lnTo>
                  <a:lnTo>
                    <a:pt x="10488" y="308"/>
                  </a:lnTo>
                  <a:lnTo>
                    <a:pt x="10532" y="264"/>
                  </a:lnTo>
                  <a:lnTo>
                    <a:pt x="10532" y="176"/>
                  </a:lnTo>
                  <a:lnTo>
                    <a:pt x="10532" y="88"/>
                  </a:lnTo>
                  <a:lnTo>
                    <a:pt x="10488" y="44"/>
                  </a:lnTo>
                  <a:lnTo>
                    <a:pt x="10444"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 name="Google Shape;854;p7"/>
            <p:cNvSpPr/>
            <p:nvPr/>
          </p:nvSpPr>
          <p:spPr>
            <a:xfrm>
              <a:off x="1024675" y="3357175"/>
              <a:ext cx="119600" cy="1265975"/>
            </a:xfrm>
            <a:custGeom>
              <a:rect b="b" l="l" r="r" t="t"/>
              <a:pathLst>
                <a:path extrusionOk="0" h="50639" w="4784">
                  <a:moveTo>
                    <a:pt x="4564" y="0"/>
                  </a:moveTo>
                  <a:lnTo>
                    <a:pt x="4520" y="44"/>
                  </a:lnTo>
                  <a:lnTo>
                    <a:pt x="4476" y="88"/>
                  </a:lnTo>
                  <a:lnTo>
                    <a:pt x="4432" y="176"/>
                  </a:lnTo>
                  <a:lnTo>
                    <a:pt x="3950" y="3423"/>
                  </a:lnTo>
                  <a:lnTo>
                    <a:pt x="3555" y="5266"/>
                  </a:lnTo>
                  <a:lnTo>
                    <a:pt x="3511" y="5310"/>
                  </a:lnTo>
                  <a:lnTo>
                    <a:pt x="3423" y="7504"/>
                  </a:lnTo>
                  <a:lnTo>
                    <a:pt x="3379" y="11278"/>
                  </a:lnTo>
                  <a:lnTo>
                    <a:pt x="3467" y="13823"/>
                  </a:lnTo>
                  <a:lnTo>
                    <a:pt x="3555" y="16148"/>
                  </a:lnTo>
                  <a:lnTo>
                    <a:pt x="3818" y="18342"/>
                  </a:lnTo>
                  <a:lnTo>
                    <a:pt x="3774" y="19483"/>
                  </a:lnTo>
                  <a:lnTo>
                    <a:pt x="3511" y="20624"/>
                  </a:lnTo>
                  <a:lnTo>
                    <a:pt x="2589" y="24310"/>
                  </a:lnTo>
                  <a:lnTo>
                    <a:pt x="2589" y="24354"/>
                  </a:lnTo>
                  <a:lnTo>
                    <a:pt x="2414" y="27206"/>
                  </a:lnTo>
                  <a:lnTo>
                    <a:pt x="2150" y="28523"/>
                  </a:lnTo>
                  <a:lnTo>
                    <a:pt x="659" y="31638"/>
                  </a:lnTo>
                  <a:lnTo>
                    <a:pt x="659" y="31682"/>
                  </a:lnTo>
                  <a:lnTo>
                    <a:pt x="308" y="32998"/>
                  </a:lnTo>
                  <a:lnTo>
                    <a:pt x="264" y="33042"/>
                  </a:lnTo>
                  <a:lnTo>
                    <a:pt x="0" y="35324"/>
                  </a:lnTo>
                  <a:lnTo>
                    <a:pt x="264" y="39054"/>
                  </a:lnTo>
                  <a:lnTo>
                    <a:pt x="176" y="41643"/>
                  </a:lnTo>
                  <a:lnTo>
                    <a:pt x="176" y="41687"/>
                  </a:lnTo>
                  <a:lnTo>
                    <a:pt x="527" y="43837"/>
                  </a:lnTo>
                  <a:lnTo>
                    <a:pt x="922" y="45943"/>
                  </a:lnTo>
                  <a:lnTo>
                    <a:pt x="922" y="45987"/>
                  </a:lnTo>
                  <a:lnTo>
                    <a:pt x="2458" y="48839"/>
                  </a:lnTo>
                  <a:lnTo>
                    <a:pt x="3379" y="50551"/>
                  </a:lnTo>
                  <a:lnTo>
                    <a:pt x="3423" y="50638"/>
                  </a:lnTo>
                  <a:lnTo>
                    <a:pt x="3599" y="50638"/>
                  </a:lnTo>
                  <a:lnTo>
                    <a:pt x="3686" y="50595"/>
                  </a:lnTo>
                  <a:lnTo>
                    <a:pt x="3686" y="50507"/>
                  </a:lnTo>
                  <a:lnTo>
                    <a:pt x="3730" y="50463"/>
                  </a:lnTo>
                  <a:lnTo>
                    <a:pt x="3686" y="50375"/>
                  </a:lnTo>
                  <a:lnTo>
                    <a:pt x="2809" y="48664"/>
                  </a:lnTo>
                  <a:lnTo>
                    <a:pt x="1273" y="45855"/>
                  </a:lnTo>
                  <a:lnTo>
                    <a:pt x="878" y="43793"/>
                  </a:lnTo>
                  <a:lnTo>
                    <a:pt x="527" y="41643"/>
                  </a:lnTo>
                  <a:lnTo>
                    <a:pt x="615" y="39054"/>
                  </a:lnTo>
                  <a:lnTo>
                    <a:pt x="351" y="35324"/>
                  </a:lnTo>
                  <a:lnTo>
                    <a:pt x="615" y="33086"/>
                  </a:lnTo>
                  <a:lnTo>
                    <a:pt x="966" y="31814"/>
                  </a:lnTo>
                  <a:lnTo>
                    <a:pt x="2502" y="28654"/>
                  </a:lnTo>
                  <a:lnTo>
                    <a:pt x="2502" y="28610"/>
                  </a:lnTo>
                  <a:lnTo>
                    <a:pt x="2765" y="27294"/>
                  </a:lnTo>
                  <a:lnTo>
                    <a:pt x="2765" y="27250"/>
                  </a:lnTo>
                  <a:lnTo>
                    <a:pt x="2940" y="24398"/>
                  </a:lnTo>
                  <a:lnTo>
                    <a:pt x="3862" y="20668"/>
                  </a:lnTo>
                  <a:lnTo>
                    <a:pt x="4125" y="19571"/>
                  </a:lnTo>
                  <a:lnTo>
                    <a:pt x="4125" y="19527"/>
                  </a:lnTo>
                  <a:lnTo>
                    <a:pt x="4169" y="18342"/>
                  </a:lnTo>
                  <a:lnTo>
                    <a:pt x="4169" y="18299"/>
                  </a:lnTo>
                  <a:lnTo>
                    <a:pt x="3906" y="16105"/>
                  </a:lnTo>
                  <a:lnTo>
                    <a:pt x="3818" y="13779"/>
                  </a:lnTo>
                  <a:lnTo>
                    <a:pt x="3730" y="11278"/>
                  </a:lnTo>
                  <a:lnTo>
                    <a:pt x="3774" y="7504"/>
                  </a:lnTo>
                  <a:lnTo>
                    <a:pt x="3862" y="5310"/>
                  </a:lnTo>
                  <a:lnTo>
                    <a:pt x="4301" y="3467"/>
                  </a:lnTo>
                  <a:lnTo>
                    <a:pt x="4783" y="220"/>
                  </a:lnTo>
                  <a:lnTo>
                    <a:pt x="4783" y="132"/>
                  </a:lnTo>
                  <a:lnTo>
                    <a:pt x="4783" y="88"/>
                  </a:lnTo>
                  <a:lnTo>
                    <a:pt x="4696" y="44"/>
                  </a:lnTo>
                  <a:lnTo>
                    <a:pt x="4652"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 name="Google Shape;855;p7"/>
            <p:cNvSpPr/>
            <p:nvPr/>
          </p:nvSpPr>
          <p:spPr>
            <a:xfrm>
              <a:off x="605600" y="2498225"/>
              <a:ext cx="454200" cy="2111750"/>
            </a:xfrm>
            <a:custGeom>
              <a:rect b="b" l="l" r="r" t="t"/>
              <a:pathLst>
                <a:path extrusionOk="0" h="84470" w="18168">
                  <a:moveTo>
                    <a:pt x="17904" y="0"/>
                  </a:moveTo>
                  <a:lnTo>
                    <a:pt x="14569" y="2370"/>
                  </a:lnTo>
                  <a:lnTo>
                    <a:pt x="13077" y="3203"/>
                  </a:lnTo>
                  <a:lnTo>
                    <a:pt x="10181" y="4344"/>
                  </a:lnTo>
                  <a:lnTo>
                    <a:pt x="8119" y="5134"/>
                  </a:lnTo>
                  <a:lnTo>
                    <a:pt x="6364" y="5485"/>
                  </a:lnTo>
                  <a:lnTo>
                    <a:pt x="6320" y="5485"/>
                  </a:lnTo>
                  <a:lnTo>
                    <a:pt x="5223" y="6275"/>
                  </a:lnTo>
                  <a:lnTo>
                    <a:pt x="4521" y="6714"/>
                  </a:lnTo>
                  <a:lnTo>
                    <a:pt x="4477" y="6758"/>
                  </a:lnTo>
                  <a:lnTo>
                    <a:pt x="1888" y="8952"/>
                  </a:lnTo>
                  <a:lnTo>
                    <a:pt x="308" y="10883"/>
                  </a:lnTo>
                  <a:lnTo>
                    <a:pt x="264" y="10926"/>
                  </a:lnTo>
                  <a:lnTo>
                    <a:pt x="1" y="11409"/>
                  </a:lnTo>
                  <a:lnTo>
                    <a:pt x="1" y="11497"/>
                  </a:lnTo>
                  <a:lnTo>
                    <a:pt x="1" y="11585"/>
                  </a:lnTo>
                  <a:lnTo>
                    <a:pt x="1976" y="15534"/>
                  </a:lnTo>
                  <a:lnTo>
                    <a:pt x="2809" y="18649"/>
                  </a:lnTo>
                  <a:lnTo>
                    <a:pt x="3468" y="22204"/>
                  </a:lnTo>
                  <a:lnTo>
                    <a:pt x="4082" y="25495"/>
                  </a:lnTo>
                  <a:lnTo>
                    <a:pt x="4784" y="27864"/>
                  </a:lnTo>
                  <a:lnTo>
                    <a:pt x="5574" y="30541"/>
                  </a:lnTo>
                  <a:lnTo>
                    <a:pt x="6144" y="33525"/>
                  </a:lnTo>
                  <a:lnTo>
                    <a:pt x="6408" y="35324"/>
                  </a:lnTo>
                  <a:lnTo>
                    <a:pt x="6276" y="39800"/>
                  </a:lnTo>
                  <a:lnTo>
                    <a:pt x="6320" y="41730"/>
                  </a:lnTo>
                  <a:lnTo>
                    <a:pt x="6364" y="41818"/>
                  </a:lnTo>
                  <a:lnTo>
                    <a:pt x="8031" y="44407"/>
                  </a:lnTo>
                  <a:lnTo>
                    <a:pt x="9786" y="46996"/>
                  </a:lnTo>
                  <a:lnTo>
                    <a:pt x="11498" y="49322"/>
                  </a:lnTo>
                  <a:lnTo>
                    <a:pt x="12595" y="51384"/>
                  </a:lnTo>
                  <a:lnTo>
                    <a:pt x="13779" y="53183"/>
                  </a:lnTo>
                  <a:lnTo>
                    <a:pt x="15228" y="55202"/>
                  </a:lnTo>
                  <a:lnTo>
                    <a:pt x="16588" y="57045"/>
                  </a:lnTo>
                  <a:lnTo>
                    <a:pt x="17597" y="58580"/>
                  </a:lnTo>
                  <a:lnTo>
                    <a:pt x="17685" y="58975"/>
                  </a:lnTo>
                  <a:lnTo>
                    <a:pt x="16763" y="60950"/>
                  </a:lnTo>
                  <a:lnTo>
                    <a:pt x="15798" y="62925"/>
                  </a:lnTo>
                  <a:lnTo>
                    <a:pt x="15798" y="62968"/>
                  </a:lnTo>
                  <a:lnTo>
                    <a:pt x="15140" y="64987"/>
                  </a:lnTo>
                  <a:lnTo>
                    <a:pt x="15140" y="65031"/>
                  </a:lnTo>
                  <a:lnTo>
                    <a:pt x="14920" y="67313"/>
                  </a:lnTo>
                  <a:lnTo>
                    <a:pt x="14920" y="67356"/>
                  </a:lnTo>
                  <a:lnTo>
                    <a:pt x="15052" y="68102"/>
                  </a:lnTo>
                  <a:lnTo>
                    <a:pt x="15052" y="68146"/>
                  </a:lnTo>
                  <a:lnTo>
                    <a:pt x="15535" y="69199"/>
                  </a:lnTo>
                  <a:lnTo>
                    <a:pt x="15886" y="71437"/>
                  </a:lnTo>
                  <a:lnTo>
                    <a:pt x="16149" y="73895"/>
                  </a:lnTo>
                  <a:lnTo>
                    <a:pt x="16193" y="75606"/>
                  </a:lnTo>
                  <a:lnTo>
                    <a:pt x="15973" y="77537"/>
                  </a:lnTo>
                  <a:lnTo>
                    <a:pt x="15973" y="77581"/>
                  </a:lnTo>
                  <a:lnTo>
                    <a:pt x="16017" y="79731"/>
                  </a:lnTo>
                  <a:lnTo>
                    <a:pt x="16017" y="79775"/>
                  </a:lnTo>
                  <a:lnTo>
                    <a:pt x="16281" y="81003"/>
                  </a:lnTo>
                  <a:lnTo>
                    <a:pt x="16281" y="81047"/>
                  </a:lnTo>
                  <a:lnTo>
                    <a:pt x="17816" y="84382"/>
                  </a:lnTo>
                  <a:lnTo>
                    <a:pt x="17904" y="84470"/>
                  </a:lnTo>
                  <a:lnTo>
                    <a:pt x="18080" y="84470"/>
                  </a:lnTo>
                  <a:lnTo>
                    <a:pt x="18124" y="84426"/>
                  </a:lnTo>
                  <a:lnTo>
                    <a:pt x="18168" y="84382"/>
                  </a:lnTo>
                  <a:lnTo>
                    <a:pt x="18168" y="84294"/>
                  </a:lnTo>
                  <a:lnTo>
                    <a:pt x="18168" y="84250"/>
                  </a:lnTo>
                  <a:lnTo>
                    <a:pt x="16588" y="80916"/>
                  </a:lnTo>
                  <a:lnTo>
                    <a:pt x="16368" y="79731"/>
                  </a:lnTo>
                  <a:lnTo>
                    <a:pt x="16325" y="77581"/>
                  </a:lnTo>
                  <a:lnTo>
                    <a:pt x="16544" y="75650"/>
                  </a:lnTo>
                  <a:lnTo>
                    <a:pt x="16544" y="75606"/>
                  </a:lnTo>
                  <a:lnTo>
                    <a:pt x="16500" y="73851"/>
                  </a:lnTo>
                  <a:lnTo>
                    <a:pt x="16237" y="71393"/>
                  </a:lnTo>
                  <a:lnTo>
                    <a:pt x="15886" y="69112"/>
                  </a:lnTo>
                  <a:lnTo>
                    <a:pt x="15842" y="69068"/>
                  </a:lnTo>
                  <a:lnTo>
                    <a:pt x="15403" y="68015"/>
                  </a:lnTo>
                  <a:lnTo>
                    <a:pt x="15271" y="67313"/>
                  </a:lnTo>
                  <a:lnTo>
                    <a:pt x="15491" y="65075"/>
                  </a:lnTo>
                  <a:lnTo>
                    <a:pt x="16105" y="63056"/>
                  </a:lnTo>
                  <a:lnTo>
                    <a:pt x="17071" y="61125"/>
                  </a:lnTo>
                  <a:lnTo>
                    <a:pt x="17992" y="59107"/>
                  </a:lnTo>
                  <a:lnTo>
                    <a:pt x="18036" y="58975"/>
                  </a:lnTo>
                  <a:lnTo>
                    <a:pt x="17948" y="58493"/>
                  </a:lnTo>
                  <a:lnTo>
                    <a:pt x="17904" y="58405"/>
                  </a:lnTo>
                  <a:lnTo>
                    <a:pt x="16895" y="56825"/>
                  </a:lnTo>
                  <a:lnTo>
                    <a:pt x="15535" y="54982"/>
                  </a:lnTo>
                  <a:lnTo>
                    <a:pt x="14087" y="52964"/>
                  </a:lnTo>
                  <a:lnTo>
                    <a:pt x="12902" y="51209"/>
                  </a:lnTo>
                  <a:lnTo>
                    <a:pt x="11805" y="49146"/>
                  </a:lnTo>
                  <a:lnTo>
                    <a:pt x="11761" y="49146"/>
                  </a:lnTo>
                  <a:lnTo>
                    <a:pt x="10094" y="46777"/>
                  </a:lnTo>
                  <a:lnTo>
                    <a:pt x="8294" y="44188"/>
                  </a:lnTo>
                  <a:lnTo>
                    <a:pt x="6671" y="41687"/>
                  </a:lnTo>
                  <a:lnTo>
                    <a:pt x="6627" y="39800"/>
                  </a:lnTo>
                  <a:lnTo>
                    <a:pt x="6759" y="35324"/>
                  </a:lnTo>
                  <a:lnTo>
                    <a:pt x="6759" y="35280"/>
                  </a:lnTo>
                  <a:lnTo>
                    <a:pt x="6495" y="33481"/>
                  </a:lnTo>
                  <a:lnTo>
                    <a:pt x="5881" y="30453"/>
                  </a:lnTo>
                  <a:lnTo>
                    <a:pt x="5135" y="27776"/>
                  </a:lnTo>
                  <a:lnTo>
                    <a:pt x="4433" y="25407"/>
                  </a:lnTo>
                  <a:lnTo>
                    <a:pt x="3775" y="22116"/>
                  </a:lnTo>
                  <a:lnTo>
                    <a:pt x="3160" y="18562"/>
                  </a:lnTo>
                  <a:lnTo>
                    <a:pt x="2327" y="15446"/>
                  </a:lnTo>
                  <a:lnTo>
                    <a:pt x="2327" y="15402"/>
                  </a:lnTo>
                  <a:lnTo>
                    <a:pt x="352" y="11497"/>
                  </a:lnTo>
                  <a:lnTo>
                    <a:pt x="571" y="11102"/>
                  </a:lnTo>
                  <a:lnTo>
                    <a:pt x="2151" y="9215"/>
                  </a:lnTo>
                  <a:lnTo>
                    <a:pt x="4696" y="7021"/>
                  </a:lnTo>
                  <a:lnTo>
                    <a:pt x="5442" y="6582"/>
                  </a:lnTo>
                  <a:lnTo>
                    <a:pt x="6495" y="5792"/>
                  </a:lnTo>
                  <a:lnTo>
                    <a:pt x="8207" y="5441"/>
                  </a:lnTo>
                  <a:lnTo>
                    <a:pt x="10313" y="4695"/>
                  </a:lnTo>
                  <a:lnTo>
                    <a:pt x="13209" y="3511"/>
                  </a:lnTo>
                  <a:lnTo>
                    <a:pt x="13253" y="3511"/>
                  </a:lnTo>
                  <a:lnTo>
                    <a:pt x="14745" y="2677"/>
                  </a:lnTo>
                  <a:lnTo>
                    <a:pt x="18124" y="307"/>
                  </a:lnTo>
                  <a:lnTo>
                    <a:pt x="18168" y="263"/>
                  </a:lnTo>
                  <a:lnTo>
                    <a:pt x="18168" y="176"/>
                  </a:lnTo>
                  <a:lnTo>
                    <a:pt x="18168" y="132"/>
                  </a:lnTo>
                  <a:lnTo>
                    <a:pt x="18168" y="44"/>
                  </a:lnTo>
                  <a:lnTo>
                    <a:pt x="18124"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 name="Google Shape;856;p7"/>
            <p:cNvSpPr/>
            <p:nvPr/>
          </p:nvSpPr>
          <p:spPr>
            <a:xfrm>
              <a:off x="489325" y="2325975"/>
              <a:ext cx="527700" cy="2220375"/>
            </a:xfrm>
            <a:custGeom>
              <a:rect b="b" l="l" r="r" t="t"/>
              <a:pathLst>
                <a:path extrusionOk="0" h="88815" w="21108">
                  <a:moveTo>
                    <a:pt x="20844" y="1"/>
                  </a:moveTo>
                  <a:lnTo>
                    <a:pt x="17509" y="1844"/>
                  </a:lnTo>
                  <a:lnTo>
                    <a:pt x="15315" y="3204"/>
                  </a:lnTo>
                  <a:lnTo>
                    <a:pt x="13779" y="4082"/>
                  </a:lnTo>
                  <a:lnTo>
                    <a:pt x="12243" y="5047"/>
                  </a:lnTo>
                  <a:lnTo>
                    <a:pt x="10707" y="6056"/>
                  </a:lnTo>
                  <a:lnTo>
                    <a:pt x="9216" y="7066"/>
                  </a:lnTo>
                  <a:lnTo>
                    <a:pt x="8470" y="7636"/>
                  </a:lnTo>
                  <a:lnTo>
                    <a:pt x="7811" y="8163"/>
                  </a:lnTo>
                  <a:lnTo>
                    <a:pt x="7109" y="8733"/>
                  </a:lnTo>
                  <a:lnTo>
                    <a:pt x="6495" y="9347"/>
                  </a:lnTo>
                  <a:lnTo>
                    <a:pt x="5881" y="9918"/>
                  </a:lnTo>
                  <a:lnTo>
                    <a:pt x="5310" y="10576"/>
                  </a:lnTo>
                  <a:lnTo>
                    <a:pt x="4784" y="11190"/>
                  </a:lnTo>
                  <a:lnTo>
                    <a:pt x="4301" y="11849"/>
                  </a:lnTo>
                  <a:lnTo>
                    <a:pt x="3292" y="13121"/>
                  </a:lnTo>
                  <a:lnTo>
                    <a:pt x="3292" y="13165"/>
                  </a:lnTo>
                  <a:lnTo>
                    <a:pt x="1185" y="17860"/>
                  </a:lnTo>
                  <a:lnTo>
                    <a:pt x="220" y="20712"/>
                  </a:lnTo>
                  <a:lnTo>
                    <a:pt x="176" y="20712"/>
                  </a:lnTo>
                  <a:lnTo>
                    <a:pt x="1" y="22204"/>
                  </a:lnTo>
                  <a:lnTo>
                    <a:pt x="1" y="22248"/>
                  </a:lnTo>
                  <a:lnTo>
                    <a:pt x="132" y="25495"/>
                  </a:lnTo>
                  <a:lnTo>
                    <a:pt x="176" y="25539"/>
                  </a:lnTo>
                  <a:lnTo>
                    <a:pt x="834" y="29532"/>
                  </a:lnTo>
                  <a:lnTo>
                    <a:pt x="834" y="29576"/>
                  </a:lnTo>
                  <a:lnTo>
                    <a:pt x="1493" y="31946"/>
                  </a:lnTo>
                  <a:lnTo>
                    <a:pt x="2414" y="34579"/>
                  </a:lnTo>
                  <a:lnTo>
                    <a:pt x="3467" y="37124"/>
                  </a:lnTo>
                  <a:lnTo>
                    <a:pt x="4389" y="39362"/>
                  </a:lnTo>
                  <a:lnTo>
                    <a:pt x="4959" y="41029"/>
                  </a:lnTo>
                  <a:lnTo>
                    <a:pt x="5486" y="42960"/>
                  </a:lnTo>
                  <a:lnTo>
                    <a:pt x="5661" y="44232"/>
                  </a:lnTo>
                  <a:lnTo>
                    <a:pt x="5573" y="46734"/>
                  </a:lnTo>
                  <a:lnTo>
                    <a:pt x="5881" y="48928"/>
                  </a:lnTo>
                  <a:lnTo>
                    <a:pt x="6363" y="51648"/>
                  </a:lnTo>
                  <a:lnTo>
                    <a:pt x="6276" y="56343"/>
                  </a:lnTo>
                  <a:lnTo>
                    <a:pt x="6188" y="58625"/>
                  </a:lnTo>
                  <a:lnTo>
                    <a:pt x="6188" y="61346"/>
                  </a:lnTo>
                  <a:lnTo>
                    <a:pt x="6276" y="65690"/>
                  </a:lnTo>
                  <a:lnTo>
                    <a:pt x="6276" y="65778"/>
                  </a:lnTo>
                  <a:lnTo>
                    <a:pt x="6539" y="66304"/>
                  </a:lnTo>
                  <a:lnTo>
                    <a:pt x="6583" y="66348"/>
                  </a:lnTo>
                  <a:lnTo>
                    <a:pt x="8996" y="68674"/>
                  </a:lnTo>
                  <a:lnTo>
                    <a:pt x="10839" y="70385"/>
                  </a:lnTo>
                  <a:lnTo>
                    <a:pt x="12902" y="71965"/>
                  </a:lnTo>
                  <a:lnTo>
                    <a:pt x="14745" y="73369"/>
                  </a:lnTo>
                  <a:lnTo>
                    <a:pt x="16412" y="74378"/>
                  </a:lnTo>
                  <a:lnTo>
                    <a:pt x="17948" y="75168"/>
                  </a:lnTo>
                  <a:lnTo>
                    <a:pt x="18825" y="76528"/>
                  </a:lnTo>
                  <a:lnTo>
                    <a:pt x="19440" y="77976"/>
                  </a:lnTo>
                  <a:lnTo>
                    <a:pt x="19747" y="80126"/>
                  </a:lnTo>
                  <a:lnTo>
                    <a:pt x="20054" y="82759"/>
                  </a:lnTo>
                  <a:lnTo>
                    <a:pt x="19922" y="84953"/>
                  </a:lnTo>
                  <a:lnTo>
                    <a:pt x="19703" y="87147"/>
                  </a:lnTo>
                  <a:lnTo>
                    <a:pt x="19615" y="88639"/>
                  </a:lnTo>
                  <a:lnTo>
                    <a:pt x="19659" y="88683"/>
                  </a:lnTo>
                  <a:lnTo>
                    <a:pt x="19659" y="88771"/>
                  </a:lnTo>
                  <a:lnTo>
                    <a:pt x="19747" y="88815"/>
                  </a:lnTo>
                  <a:lnTo>
                    <a:pt x="19791" y="88815"/>
                  </a:lnTo>
                  <a:lnTo>
                    <a:pt x="19922" y="88771"/>
                  </a:lnTo>
                  <a:lnTo>
                    <a:pt x="19966" y="88727"/>
                  </a:lnTo>
                  <a:lnTo>
                    <a:pt x="19966" y="88639"/>
                  </a:lnTo>
                  <a:lnTo>
                    <a:pt x="20054" y="87191"/>
                  </a:lnTo>
                  <a:lnTo>
                    <a:pt x="20273" y="84997"/>
                  </a:lnTo>
                  <a:lnTo>
                    <a:pt x="20405" y="82759"/>
                  </a:lnTo>
                  <a:lnTo>
                    <a:pt x="20405" y="82715"/>
                  </a:lnTo>
                  <a:lnTo>
                    <a:pt x="20098" y="80083"/>
                  </a:lnTo>
                  <a:lnTo>
                    <a:pt x="19791" y="77889"/>
                  </a:lnTo>
                  <a:lnTo>
                    <a:pt x="19791" y="77845"/>
                  </a:lnTo>
                  <a:lnTo>
                    <a:pt x="19133" y="76397"/>
                  </a:lnTo>
                  <a:lnTo>
                    <a:pt x="19133" y="76353"/>
                  </a:lnTo>
                  <a:lnTo>
                    <a:pt x="18211" y="74905"/>
                  </a:lnTo>
                  <a:lnTo>
                    <a:pt x="18167" y="74861"/>
                  </a:lnTo>
                  <a:lnTo>
                    <a:pt x="16587" y="74071"/>
                  </a:lnTo>
                  <a:lnTo>
                    <a:pt x="14964" y="73062"/>
                  </a:lnTo>
                  <a:lnTo>
                    <a:pt x="13121" y="71658"/>
                  </a:lnTo>
                  <a:lnTo>
                    <a:pt x="11102" y="70078"/>
                  </a:lnTo>
                  <a:lnTo>
                    <a:pt x="9216" y="68410"/>
                  </a:lnTo>
                  <a:lnTo>
                    <a:pt x="6846" y="66129"/>
                  </a:lnTo>
                  <a:lnTo>
                    <a:pt x="6627" y="65646"/>
                  </a:lnTo>
                  <a:lnTo>
                    <a:pt x="6539" y="61346"/>
                  </a:lnTo>
                  <a:lnTo>
                    <a:pt x="6539" y="58625"/>
                  </a:lnTo>
                  <a:lnTo>
                    <a:pt x="6627" y="56343"/>
                  </a:lnTo>
                  <a:lnTo>
                    <a:pt x="6714" y="51648"/>
                  </a:lnTo>
                  <a:lnTo>
                    <a:pt x="6714" y="51604"/>
                  </a:lnTo>
                  <a:lnTo>
                    <a:pt x="6232" y="48884"/>
                  </a:lnTo>
                  <a:lnTo>
                    <a:pt x="5925" y="46690"/>
                  </a:lnTo>
                  <a:lnTo>
                    <a:pt x="6012" y="44232"/>
                  </a:lnTo>
                  <a:lnTo>
                    <a:pt x="6012" y="44188"/>
                  </a:lnTo>
                  <a:lnTo>
                    <a:pt x="5837" y="42916"/>
                  </a:lnTo>
                  <a:lnTo>
                    <a:pt x="5310" y="40897"/>
                  </a:lnTo>
                  <a:lnTo>
                    <a:pt x="4696" y="39230"/>
                  </a:lnTo>
                  <a:lnTo>
                    <a:pt x="3818" y="36992"/>
                  </a:lnTo>
                  <a:lnTo>
                    <a:pt x="2765" y="34447"/>
                  </a:lnTo>
                  <a:lnTo>
                    <a:pt x="1800" y="31858"/>
                  </a:lnTo>
                  <a:lnTo>
                    <a:pt x="1142" y="29489"/>
                  </a:lnTo>
                  <a:lnTo>
                    <a:pt x="483" y="25495"/>
                  </a:lnTo>
                  <a:lnTo>
                    <a:pt x="352" y="22248"/>
                  </a:lnTo>
                  <a:lnTo>
                    <a:pt x="527" y="20800"/>
                  </a:lnTo>
                  <a:lnTo>
                    <a:pt x="1493" y="17992"/>
                  </a:lnTo>
                  <a:lnTo>
                    <a:pt x="3599" y="13341"/>
                  </a:lnTo>
                  <a:lnTo>
                    <a:pt x="4608" y="12068"/>
                  </a:lnTo>
                  <a:lnTo>
                    <a:pt x="5091" y="11410"/>
                  </a:lnTo>
                  <a:lnTo>
                    <a:pt x="5573" y="10796"/>
                  </a:lnTo>
                  <a:lnTo>
                    <a:pt x="6144" y="10181"/>
                  </a:lnTo>
                  <a:lnTo>
                    <a:pt x="6758" y="9567"/>
                  </a:lnTo>
                  <a:lnTo>
                    <a:pt x="7373" y="8996"/>
                  </a:lnTo>
                  <a:lnTo>
                    <a:pt x="8031" y="8426"/>
                  </a:lnTo>
                  <a:lnTo>
                    <a:pt x="9435" y="7329"/>
                  </a:lnTo>
                  <a:lnTo>
                    <a:pt x="10927" y="6320"/>
                  </a:lnTo>
                  <a:lnTo>
                    <a:pt x="12419" y="5354"/>
                  </a:lnTo>
                  <a:lnTo>
                    <a:pt x="13955" y="4389"/>
                  </a:lnTo>
                  <a:lnTo>
                    <a:pt x="15490" y="3468"/>
                  </a:lnTo>
                  <a:lnTo>
                    <a:pt x="17684" y="2151"/>
                  </a:lnTo>
                  <a:lnTo>
                    <a:pt x="21019" y="308"/>
                  </a:lnTo>
                  <a:lnTo>
                    <a:pt x="21063" y="264"/>
                  </a:lnTo>
                  <a:lnTo>
                    <a:pt x="21107" y="220"/>
                  </a:lnTo>
                  <a:lnTo>
                    <a:pt x="21107" y="133"/>
                  </a:lnTo>
                  <a:lnTo>
                    <a:pt x="21063" y="89"/>
                  </a:lnTo>
                  <a:lnTo>
                    <a:pt x="21019" y="45"/>
                  </a:lnTo>
                  <a:lnTo>
                    <a:pt x="20976"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 name="Google Shape;857;p7"/>
            <p:cNvSpPr/>
            <p:nvPr/>
          </p:nvSpPr>
          <p:spPr>
            <a:xfrm>
              <a:off x="261150" y="2997350"/>
              <a:ext cx="377400" cy="1344975"/>
            </a:xfrm>
            <a:custGeom>
              <a:rect b="b" l="l" r="r" t="t"/>
              <a:pathLst>
                <a:path extrusionOk="0" h="53799" w="15096">
                  <a:moveTo>
                    <a:pt x="88" y="1"/>
                  </a:moveTo>
                  <a:lnTo>
                    <a:pt x="44" y="45"/>
                  </a:lnTo>
                  <a:lnTo>
                    <a:pt x="0" y="89"/>
                  </a:lnTo>
                  <a:lnTo>
                    <a:pt x="0" y="176"/>
                  </a:lnTo>
                  <a:lnTo>
                    <a:pt x="0" y="220"/>
                  </a:lnTo>
                  <a:lnTo>
                    <a:pt x="2326" y="5223"/>
                  </a:lnTo>
                  <a:lnTo>
                    <a:pt x="4871" y="9479"/>
                  </a:lnTo>
                  <a:lnTo>
                    <a:pt x="6670" y="12989"/>
                  </a:lnTo>
                  <a:lnTo>
                    <a:pt x="8206" y="16149"/>
                  </a:lnTo>
                  <a:lnTo>
                    <a:pt x="8996" y="17904"/>
                  </a:lnTo>
                  <a:lnTo>
                    <a:pt x="9259" y="18694"/>
                  </a:lnTo>
                  <a:lnTo>
                    <a:pt x="9347" y="21283"/>
                  </a:lnTo>
                  <a:lnTo>
                    <a:pt x="9391" y="25671"/>
                  </a:lnTo>
                  <a:lnTo>
                    <a:pt x="9391" y="28918"/>
                  </a:lnTo>
                  <a:lnTo>
                    <a:pt x="9479" y="36114"/>
                  </a:lnTo>
                  <a:lnTo>
                    <a:pt x="9830" y="42433"/>
                  </a:lnTo>
                  <a:lnTo>
                    <a:pt x="9961" y="43442"/>
                  </a:lnTo>
                  <a:lnTo>
                    <a:pt x="9961" y="43486"/>
                  </a:lnTo>
                  <a:lnTo>
                    <a:pt x="10751" y="45505"/>
                  </a:lnTo>
                  <a:lnTo>
                    <a:pt x="11936" y="48006"/>
                  </a:lnTo>
                  <a:lnTo>
                    <a:pt x="12901" y="49980"/>
                  </a:lnTo>
                  <a:lnTo>
                    <a:pt x="13603" y="51604"/>
                  </a:lnTo>
                  <a:lnTo>
                    <a:pt x="14744" y="53710"/>
                  </a:lnTo>
                  <a:lnTo>
                    <a:pt x="14832" y="53754"/>
                  </a:lnTo>
                  <a:lnTo>
                    <a:pt x="14920" y="53798"/>
                  </a:lnTo>
                  <a:lnTo>
                    <a:pt x="15008" y="53754"/>
                  </a:lnTo>
                  <a:lnTo>
                    <a:pt x="15052" y="53710"/>
                  </a:lnTo>
                  <a:lnTo>
                    <a:pt x="15095" y="53666"/>
                  </a:lnTo>
                  <a:lnTo>
                    <a:pt x="15095" y="53623"/>
                  </a:lnTo>
                  <a:lnTo>
                    <a:pt x="15052" y="53535"/>
                  </a:lnTo>
                  <a:lnTo>
                    <a:pt x="13911" y="51428"/>
                  </a:lnTo>
                  <a:lnTo>
                    <a:pt x="13209" y="49849"/>
                  </a:lnTo>
                  <a:lnTo>
                    <a:pt x="12243" y="47830"/>
                  </a:lnTo>
                  <a:lnTo>
                    <a:pt x="11058" y="45373"/>
                  </a:lnTo>
                  <a:lnTo>
                    <a:pt x="10312" y="43398"/>
                  </a:lnTo>
                  <a:lnTo>
                    <a:pt x="10181" y="42433"/>
                  </a:lnTo>
                  <a:lnTo>
                    <a:pt x="9830" y="36114"/>
                  </a:lnTo>
                  <a:lnTo>
                    <a:pt x="9742" y="28918"/>
                  </a:lnTo>
                  <a:lnTo>
                    <a:pt x="9742" y="25671"/>
                  </a:lnTo>
                  <a:lnTo>
                    <a:pt x="9698" y="21283"/>
                  </a:lnTo>
                  <a:lnTo>
                    <a:pt x="9610" y="18650"/>
                  </a:lnTo>
                  <a:lnTo>
                    <a:pt x="9566" y="18606"/>
                  </a:lnTo>
                  <a:lnTo>
                    <a:pt x="9303" y="17816"/>
                  </a:lnTo>
                  <a:lnTo>
                    <a:pt x="8513" y="16017"/>
                  </a:lnTo>
                  <a:lnTo>
                    <a:pt x="6977" y="12814"/>
                  </a:lnTo>
                  <a:lnTo>
                    <a:pt x="5178" y="9347"/>
                  </a:lnTo>
                  <a:lnTo>
                    <a:pt x="2633" y="5047"/>
                  </a:lnTo>
                  <a:lnTo>
                    <a:pt x="308" y="89"/>
                  </a:lnTo>
                  <a:lnTo>
                    <a:pt x="264" y="45"/>
                  </a:lnTo>
                  <a:lnTo>
                    <a:pt x="220"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 name="Google Shape;858;p7"/>
            <p:cNvSpPr/>
            <p:nvPr/>
          </p:nvSpPr>
          <p:spPr>
            <a:xfrm>
              <a:off x="238125" y="3076350"/>
              <a:ext cx="340075" cy="1220975"/>
            </a:xfrm>
            <a:custGeom>
              <a:rect b="b" l="l" r="r" t="t"/>
              <a:pathLst>
                <a:path extrusionOk="0" h="48839" w="13603">
                  <a:moveTo>
                    <a:pt x="132" y="0"/>
                  </a:moveTo>
                  <a:lnTo>
                    <a:pt x="44" y="44"/>
                  </a:lnTo>
                  <a:lnTo>
                    <a:pt x="44" y="88"/>
                  </a:lnTo>
                  <a:lnTo>
                    <a:pt x="0" y="176"/>
                  </a:lnTo>
                  <a:lnTo>
                    <a:pt x="0" y="220"/>
                  </a:lnTo>
                  <a:lnTo>
                    <a:pt x="1448" y="3905"/>
                  </a:lnTo>
                  <a:lnTo>
                    <a:pt x="1492" y="3949"/>
                  </a:lnTo>
                  <a:lnTo>
                    <a:pt x="4344" y="6889"/>
                  </a:lnTo>
                  <a:lnTo>
                    <a:pt x="6143" y="10136"/>
                  </a:lnTo>
                  <a:lnTo>
                    <a:pt x="7855" y="13603"/>
                  </a:lnTo>
                  <a:lnTo>
                    <a:pt x="8820" y="15490"/>
                  </a:lnTo>
                  <a:lnTo>
                    <a:pt x="9039" y="16631"/>
                  </a:lnTo>
                  <a:lnTo>
                    <a:pt x="9083" y="18825"/>
                  </a:lnTo>
                  <a:lnTo>
                    <a:pt x="9127" y="21019"/>
                  </a:lnTo>
                  <a:lnTo>
                    <a:pt x="9171" y="25407"/>
                  </a:lnTo>
                  <a:lnTo>
                    <a:pt x="9171" y="28303"/>
                  </a:lnTo>
                  <a:lnTo>
                    <a:pt x="9215" y="31243"/>
                  </a:lnTo>
                  <a:lnTo>
                    <a:pt x="9303" y="34227"/>
                  </a:lnTo>
                  <a:lnTo>
                    <a:pt x="9434" y="37167"/>
                  </a:lnTo>
                  <a:lnTo>
                    <a:pt x="9654" y="40546"/>
                  </a:lnTo>
                  <a:lnTo>
                    <a:pt x="9654" y="40633"/>
                  </a:lnTo>
                  <a:lnTo>
                    <a:pt x="12681" y="47347"/>
                  </a:lnTo>
                  <a:lnTo>
                    <a:pt x="13252" y="48751"/>
                  </a:lnTo>
                  <a:lnTo>
                    <a:pt x="13340" y="48839"/>
                  </a:lnTo>
                  <a:lnTo>
                    <a:pt x="13471" y="48839"/>
                  </a:lnTo>
                  <a:lnTo>
                    <a:pt x="13559" y="48795"/>
                  </a:lnTo>
                  <a:lnTo>
                    <a:pt x="13559" y="48751"/>
                  </a:lnTo>
                  <a:lnTo>
                    <a:pt x="13603" y="48707"/>
                  </a:lnTo>
                  <a:lnTo>
                    <a:pt x="13559" y="48620"/>
                  </a:lnTo>
                  <a:lnTo>
                    <a:pt x="13033" y="47215"/>
                  </a:lnTo>
                  <a:lnTo>
                    <a:pt x="10005" y="40502"/>
                  </a:lnTo>
                  <a:lnTo>
                    <a:pt x="9785" y="37167"/>
                  </a:lnTo>
                  <a:lnTo>
                    <a:pt x="9654" y="34183"/>
                  </a:lnTo>
                  <a:lnTo>
                    <a:pt x="9566" y="31243"/>
                  </a:lnTo>
                  <a:lnTo>
                    <a:pt x="9522" y="28303"/>
                  </a:lnTo>
                  <a:lnTo>
                    <a:pt x="9522" y="25407"/>
                  </a:lnTo>
                  <a:lnTo>
                    <a:pt x="9478" y="21019"/>
                  </a:lnTo>
                  <a:lnTo>
                    <a:pt x="9434" y="18825"/>
                  </a:lnTo>
                  <a:lnTo>
                    <a:pt x="9390" y="16631"/>
                  </a:lnTo>
                  <a:lnTo>
                    <a:pt x="9390" y="16587"/>
                  </a:lnTo>
                  <a:lnTo>
                    <a:pt x="9171" y="15402"/>
                  </a:lnTo>
                  <a:lnTo>
                    <a:pt x="9171" y="15314"/>
                  </a:lnTo>
                  <a:lnTo>
                    <a:pt x="8162" y="13428"/>
                  </a:lnTo>
                  <a:lnTo>
                    <a:pt x="6450" y="9961"/>
                  </a:lnTo>
                  <a:lnTo>
                    <a:pt x="4651" y="6714"/>
                  </a:lnTo>
                  <a:lnTo>
                    <a:pt x="4607" y="6670"/>
                  </a:lnTo>
                  <a:lnTo>
                    <a:pt x="1755" y="3730"/>
                  </a:lnTo>
                  <a:lnTo>
                    <a:pt x="351" y="132"/>
                  </a:lnTo>
                  <a:lnTo>
                    <a:pt x="307" y="44"/>
                  </a:lnTo>
                  <a:lnTo>
                    <a:pt x="263"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 name="Google Shape;859;p7"/>
            <p:cNvSpPr/>
            <p:nvPr/>
          </p:nvSpPr>
          <p:spPr>
            <a:xfrm>
              <a:off x="343425" y="3363750"/>
              <a:ext cx="188700" cy="900675"/>
            </a:xfrm>
            <a:custGeom>
              <a:rect b="b" l="l" r="r" t="t"/>
              <a:pathLst>
                <a:path extrusionOk="0" h="36027" w="7548">
                  <a:moveTo>
                    <a:pt x="176" y="1"/>
                  </a:moveTo>
                  <a:lnTo>
                    <a:pt x="88" y="45"/>
                  </a:lnTo>
                  <a:lnTo>
                    <a:pt x="44" y="89"/>
                  </a:lnTo>
                  <a:lnTo>
                    <a:pt x="44" y="132"/>
                  </a:lnTo>
                  <a:lnTo>
                    <a:pt x="1" y="220"/>
                  </a:lnTo>
                  <a:lnTo>
                    <a:pt x="44" y="264"/>
                  </a:lnTo>
                  <a:lnTo>
                    <a:pt x="3467" y="6144"/>
                  </a:lnTo>
                  <a:lnTo>
                    <a:pt x="3686" y="10488"/>
                  </a:lnTo>
                  <a:lnTo>
                    <a:pt x="3774" y="13823"/>
                  </a:lnTo>
                  <a:lnTo>
                    <a:pt x="3774" y="16675"/>
                  </a:lnTo>
                  <a:lnTo>
                    <a:pt x="3862" y="21063"/>
                  </a:lnTo>
                  <a:lnTo>
                    <a:pt x="4257" y="28479"/>
                  </a:lnTo>
                  <a:lnTo>
                    <a:pt x="4432" y="29576"/>
                  </a:lnTo>
                  <a:lnTo>
                    <a:pt x="4432" y="29620"/>
                  </a:lnTo>
                  <a:lnTo>
                    <a:pt x="5705" y="32648"/>
                  </a:lnTo>
                  <a:lnTo>
                    <a:pt x="7197" y="35939"/>
                  </a:lnTo>
                  <a:lnTo>
                    <a:pt x="7285" y="36027"/>
                  </a:lnTo>
                  <a:lnTo>
                    <a:pt x="7460" y="36027"/>
                  </a:lnTo>
                  <a:lnTo>
                    <a:pt x="7504" y="35983"/>
                  </a:lnTo>
                  <a:lnTo>
                    <a:pt x="7548" y="35939"/>
                  </a:lnTo>
                  <a:lnTo>
                    <a:pt x="7548" y="35851"/>
                  </a:lnTo>
                  <a:lnTo>
                    <a:pt x="7548" y="35807"/>
                  </a:lnTo>
                  <a:lnTo>
                    <a:pt x="6012" y="32516"/>
                  </a:lnTo>
                  <a:lnTo>
                    <a:pt x="4784" y="29488"/>
                  </a:lnTo>
                  <a:lnTo>
                    <a:pt x="4608" y="28435"/>
                  </a:lnTo>
                  <a:lnTo>
                    <a:pt x="4213" y="21063"/>
                  </a:lnTo>
                  <a:lnTo>
                    <a:pt x="4125" y="16675"/>
                  </a:lnTo>
                  <a:lnTo>
                    <a:pt x="4125" y="13823"/>
                  </a:lnTo>
                  <a:lnTo>
                    <a:pt x="4038" y="10444"/>
                  </a:lnTo>
                  <a:lnTo>
                    <a:pt x="3818" y="6100"/>
                  </a:lnTo>
                  <a:lnTo>
                    <a:pt x="3818" y="6012"/>
                  </a:lnTo>
                  <a:lnTo>
                    <a:pt x="352" y="89"/>
                  </a:lnTo>
                  <a:lnTo>
                    <a:pt x="308" y="45"/>
                  </a:lnTo>
                  <a:lnTo>
                    <a:pt x="220" y="45"/>
                  </a:lnTo>
                  <a:lnTo>
                    <a:pt x="176"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 name="Google Shape;860;p7"/>
            <p:cNvSpPr/>
            <p:nvPr/>
          </p:nvSpPr>
          <p:spPr>
            <a:xfrm>
              <a:off x="2699800" y="3180550"/>
              <a:ext cx="204075" cy="111925"/>
            </a:xfrm>
            <a:custGeom>
              <a:rect b="b" l="l" r="r" t="t"/>
              <a:pathLst>
                <a:path extrusionOk="0" h="4477" w="8163">
                  <a:moveTo>
                    <a:pt x="4828" y="1"/>
                  </a:moveTo>
                  <a:lnTo>
                    <a:pt x="4740" y="45"/>
                  </a:lnTo>
                  <a:lnTo>
                    <a:pt x="2590" y="1054"/>
                  </a:lnTo>
                  <a:lnTo>
                    <a:pt x="922" y="1712"/>
                  </a:lnTo>
                  <a:lnTo>
                    <a:pt x="879" y="1756"/>
                  </a:lnTo>
                  <a:lnTo>
                    <a:pt x="220" y="2326"/>
                  </a:lnTo>
                  <a:lnTo>
                    <a:pt x="133" y="2414"/>
                  </a:lnTo>
                  <a:lnTo>
                    <a:pt x="1" y="2853"/>
                  </a:lnTo>
                  <a:lnTo>
                    <a:pt x="1" y="2941"/>
                  </a:lnTo>
                  <a:lnTo>
                    <a:pt x="176" y="3511"/>
                  </a:lnTo>
                  <a:lnTo>
                    <a:pt x="220" y="3555"/>
                  </a:lnTo>
                  <a:lnTo>
                    <a:pt x="703" y="4038"/>
                  </a:lnTo>
                  <a:lnTo>
                    <a:pt x="747" y="4038"/>
                  </a:lnTo>
                  <a:lnTo>
                    <a:pt x="1361" y="4345"/>
                  </a:lnTo>
                  <a:lnTo>
                    <a:pt x="1449" y="4389"/>
                  </a:lnTo>
                  <a:lnTo>
                    <a:pt x="3029" y="4477"/>
                  </a:lnTo>
                  <a:lnTo>
                    <a:pt x="3073" y="4477"/>
                  </a:lnTo>
                  <a:lnTo>
                    <a:pt x="5179" y="4038"/>
                  </a:lnTo>
                  <a:lnTo>
                    <a:pt x="8031" y="3204"/>
                  </a:lnTo>
                  <a:lnTo>
                    <a:pt x="8119" y="3160"/>
                  </a:lnTo>
                  <a:lnTo>
                    <a:pt x="8163" y="3116"/>
                  </a:lnTo>
                  <a:lnTo>
                    <a:pt x="8163" y="3029"/>
                  </a:lnTo>
                  <a:lnTo>
                    <a:pt x="8163" y="2985"/>
                  </a:lnTo>
                  <a:lnTo>
                    <a:pt x="8119" y="2897"/>
                  </a:lnTo>
                  <a:lnTo>
                    <a:pt x="8075" y="2897"/>
                  </a:lnTo>
                  <a:lnTo>
                    <a:pt x="8031" y="2853"/>
                  </a:lnTo>
                  <a:lnTo>
                    <a:pt x="7943" y="2853"/>
                  </a:lnTo>
                  <a:lnTo>
                    <a:pt x="5091" y="3687"/>
                  </a:lnTo>
                  <a:lnTo>
                    <a:pt x="3029" y="4126"/>
                  </a:lnTo>
                  <a:lnTo>
                    <a:pt x="1493" y="4038"/>
                  </a:lnTo>
                  <a:lnTo>
                    <a:pt x="922" y="3774"/>
                  </a:lnTo>
                  <a:lnTo>
                    <a:pt x="527" y="3336"/>
                  </a:lnTo>
                  <a:lnTo>
                    <a:pt x="352" y="2897"/>
                  </a:lnTo>
                  <a:lnTo>
                    <a:pt x="484" y="2590"/>
                  </a:lnTo>
                  <a:lnTo>
                    <a:pt x="1098" y="2063"/>
                  </a:lnTo>
                  <a:lnTo>
                    <a:pt x="2722" y="1361"/>
                  </a:lnTo>
                  <a:lnTo>
                    <a:pt x="4916" y="352"/>
                  </a:lnTo>
                  <a:lnTo>
                    <a:pt x="4959" y="308"/>
                  </a:lnTo>
                  <a:lnTo>
                    <a:pt x="5003" y="264"/>
                  </a:lnTo>
                  <a:lnTo>
                    <a:pt x="5003" y="176"/>
                  </a:lnTo>
                  <a:lnTo>
                    <a:pt x="5003" y="132"/>
                  </a:lnTo>
                  <a:lnTo>
                    <a:pt x="4959" y="45"/>
                  </a:lnTo>
                  <a:lnTo>
                    <a:pt x="4872" y="45"/>
                  </a:lnTo>
                  <a:lnTo>
                    <a:pt x="4828"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 name="Google Shape;861;p7"/>
            <p:cNvSpPr/>
            <p:nvPr/>
          </p:nvSpPr>
          <p:spPr>
            <a:xfrm>
              <a:off x="3153975" y="3567800"/>
              <a:ext cx="561700" cy="625325"/>
            </a:xfrm>
            <a:custGeom>
              <a:rect b="b" l="l" r="r" t="t"/>
              <a:pathLst>
                <a:path extrusionOk="0" h="25013" w="22468">
                  <a:moveTo>
                    <a:pt x="3774" y="1"/>
                  </a:moveTo>
                  <a:lnTo>
                    <a:pt x="3730" y="44"/>
                  </a:lnTo>
                  <a:lnTo>
                    <a:pt x="3686" y="88"/>
                  </a:lnTo>
                  <a:lnTo>
                    <a:pt x="2151" y="3599"/>
                  </a:lnTo>
                  <a:lnTo>
                    <a:pt x="1361" y="5442"/>
                  </a:lnTo>
                  <a:lnTo>
                    <a:pt x="1361" y="5486"/>
                  </a:lnTo>
                  <a:lnTo>
                    <a:pt x="703" y="8733"/>
                  </a:lnTo>
                  <a:lnTo>
                    <a:pt x="132" y="11629"/>
                  </a:lnTo>
                  <a:lnTo>
                    <a:pt x="0" y="12331"/>
                  </a:lnTo>
                  <a:lnTo>
                    <a:pt x="0" y="12463"/>
                  </a:lnTo>
                  <a:lnTo>
                    <a:pt x="88" y="12506"/>
                  </a:lnTo>
                  <a:lnTo>
                    <a:pt x="3335" y="14788"/>
                  </a:lnTo>
                  <a:lnTo>
                    <a:pt x="3862" y="15534"/>
                  </a:lnTo>
                  <a:lnTo>
                    <a:pt x="4915" y="17860"/>
                  </a:lnTo>
                  <a:lnTo>
                    <a:pt x="6012" y="19747"/>
                  </a:lnTo>
                  <a:lnTo>
                    <a:pt x="6012" y="19791"/>
                  </a:lnTo>
                  <a:lnTo>
                    <a:pt x="7241" y="21326"/>
                  </a:lnTo>
                  <a:lnTo>
                    <a:pt x="7285" y="21370"/>
                  </a:lnTo>
                  <a:lnTo>
                    <a:pt x="8645" y="22072"/>
                  </a:lnTo>
                  <a:lnTo>
                    <a:pt x="9523" y="22379"/>
                  </a:lnTo>
                  <a:lnTo>
                    <a:pt x="9566" y="22423"/>
                  </a:lnTo>
                  <a:lnTo>
                    <a:pt x="12243" y="22818"/>
                  </a:lnTo>
                  <a:lnTo>
                    <a:pt x="14525" y="23038"/>
                  </a:lnTo>
                  <a:lnTo>
                    <a:pt x="18079" y="24266"/>
                  </a:lnTo>
                  <a:lnTo>
                    <a:pt x="20273" y="24881"/>
                  </a:lnTo>
                  <a:lnTo>
                    <a:pt x="20317" y="24881"/>
                  </a:lnTo>
                  <a:lnTo>
                    <a:pt x="21326" y="25012"/>
                  </a:lnTo>
                  <a:lnTo>
                    <a:pt x="21414" y="25012"/>
                  </a:lnTo>
                  <a:lnTo>
                    <a:pt x="22336" y="24749"/>
                  </a:lnTo>
                  <a:lnTo>
                    <a:pt x="22423" y="24705"/>
                  </a:lnTo>
                  <a:lnTo>
                    <a:pt x="22467" y="24661"/>
                  </a:lnTo>
                  <a:lnTo>
                    <a:pt x="22467" y="24617"/>
                  </a:lnTo>
                  <a:lnTo>
                    <a:pt x="22467" y="24530"/>
                  </a:lnTo>
                  <a:lnTo>
                    <a:pt x="22467" y="24486"/>
                  </a:lnTo>
                  <a:lnTo>
                    <a:pt x="22423" y="24442"/>
                  </a:lnTo>
                  <a:lnTo>
                    <a:pt x="22336" y="24398"/>
                  </a:lnTo>
                  <a:lnTo>
                    <a:pt x="22248" y="24398"/>
                  </a:lnTo>
                  <a:lnTo>
                    <a:pt x="21326" y="24661"/>
                  </a:lnTo>
                  <a:lnTo>
                    <a:pt x="20361" y="24530"/>
                  </a:lnTo>
                  <a:lnTo>
                    <a:pt x="18211" y="23915"/>
                  </a:lnTo>
                  <a:lnTo>
                    <a:pt x="14613" y="22731"/>
                  </a:lnTo>
                  <a:lnTo>
                    <a:pt x="12287" y="22467"/>
                  </a:lnTo>
                  <a:lnTo>
                    <a:pt x="9610" y="22072"/>
                  </a:lnTo>
                  <a:lnTo>
                    <a:pt x="8777" y="21765"/>
                  </a:lnTo>
                  <a:lnTo>
                    <a:pt x="7460" y="21107"/>
                  </a:lnTo>
                  <a:lnTo>
                    <a:pt x="6319" y="19571"/>
                  </a:lnTo>
                  <a:lnTo>
                    <a:pt x="5222" y="17684"/>
                  </a:lnTo>
                  <a:lnTo>
                    <a:pt x="4169" y="15359"/>
                  </a:lnTo>
                  <a:lnTo>
                    <a:pt x="4169" y="15315"/>
                  </a:lnTo>
                  <a:lnTo>
                    <a:pt x="3643" y="14569"/>
                  </a:lnTo>
                  <a:lnTo>
                    <a:pt x="3599" y="14525"/>
                  </a:lnTo>
                  <a:lnTo>
                    <a:pt x="351" y="12287"/>
                  </a:lnTo>
                  <a:lnTo>
                    <a:pt x="483" y="11673"/>
                  </a:lnTo>
                  <a:lnTo>
                    <a:pt x="1054" y="8820"/>
                  </a:lnTo>
                  <a:lnTo>
                    <a:pt x="1712" y="5573"/>
                  </a:lnTo>
                  <a:lnTo>
                    <a:pt x="2458" y="3730"/>
                  </a:lnTo>
                  <a:lnTo>
                    <a:pt x="3994" y="220"/>
                  </a:lnTo>
                  <a:lnTo>
                    <a:pt x="3994" y="176"/>
                  </a:lnTo>
                  <a:lnTo>
                    <a:pt x="3994" y="88"/>
                  </a:lnTo>
                  <a:lnTo>
                    <a:pt x="3950" y="44"/>
                  </a:lnTo>
                  <a:lnTo>
                    <a:pt x="3906"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 name="Google Shape;862;p7"/>
            <p:cNvSpPr/>
            <p:nvPr/>
          </p:nvSpPr>
          <p:spPr>
            <a:xfrm>
              <a:off x="2632900" y="3118025"/>
              <a:ext cx="307175" cy="222725"/>
            </a:xfrm>
            <a:custGeom>
              <a:rect b="b" l="l" r="r" t="t"/>
              <a:pathLst>
                <a:path extrusionOk="0" h="8909" w="12287">
                  <a:moveTo>
                    <a:pt x="4695" y="1"/>
                  </a:moveTo>
                  <a:lnTo>
                    <a:pt x="4608" y="44"/>
                  </a:lnTo>
                  <a:lnTo>
                    <a:pt x="4564" y="88"/>
                  </a:lnTo>
                  <a:lnTo>
                    <a:pt x="3116" y="2238"/>
                  </a:lnTo>
                  <a:lnTo>
                    <a:pt x="2106" y="3116"/>
                  </a:lnTo>
                  <a:lnTo>
                    <a:pt x="2106" y="3160"/>
                  </a:lnTo>
                  <a:lnTo>
                    <a:pt x="746" y="4784"/>
                  </a:lnTo>
                  <a:lnTo>
                    <a:pt x="746" y="4827"/>
                  </a:lnTo>
                  <a:lnTo>
                    <a:pt x="0" y="6232"/>
                  </a:lnTo>
                  <a:lnTo>
                    <a:pt x="0" y="6319"/>
                  </a:lnTo>
                  <a:lnTo>
                    <a:pt x="0" y="6407"/>
                  </a:lnTo>
                  <a:lnTo>
                    <a:pt x="307" y="6934"/>
                  </a:lnTo>
                  <a:lnTo>
                    <a:pt x="351" y="6978"/>
                  </a:lnTo>
                  <a:lnTo>
                    <a:pt x="2633" y="8426"/>
                  </a:lnTo>
                  <a:lnTo>
                    <a:pt x="2677" y="8469"/>
                  </a:lnTo>
                  <a:lnTo>
                    <a:pt x="5836" y="8908"/>
                  </a:lnTo>
                  <a:lnTo>
                    <a:pt x="5880" y="8908"/>
                  </a:lnTo>
                  <a:lnTo>
                    <a:pt x="8294" y="8294"/>
                  </a:lnTo>
                  <a:lnTo>
                    <a:pt x="10839" y="7285"/>
                  </a:lnTo>
                  <a:lnTo>
                    <a:pt x="12155" y="7021"/>
                  </a:lnTo>
                  <a:lnTo>
                    <a:pt x="12199" y="6978"/>
                  </a:lnTo>
                  <a:lnTo>
                    <a:pt x="12287" y="6934"/>
                  </a:lnTo>
                  <a:lnTo>
                    <a:pt x="12287" y="6890"/>
                  </a:lnTo>
                  <a:lnTo>
                    <a:pt x="12287" y="6802"/>
                  </a:lnTo>
                  <a:lnTo>
                    <a:pt x="12287" y="6758"/>
                  </a:lnTo>
                  <a:lnTo>
                    <a:pt x="12199" y="6714"/>
                  </a:lnTo>
                  <a:lnTo>
                    <a:pt x="12155" y="6670"/>
                  </a:lnTo>
                  <a:lnTo>
                    <a:pt x="12067" y="6670"/>
                  </a:lnTo>
                  <a:lnTo>
                    <a:pt x="10795" y="6934"/>
                  </a:lnTo>
                  <a:lnTo>
                    <a:pt x="10751" y="6934"/>
                  </a:lnTo>
                  <a:lnTo>
                    <a:pt x="8206" y="7987"/>
                  </a:lnTo>
                  <a:lnTo>
                    <a:pt x="5836" y="8557"/>
                  </a:lnTo>
                  <a:lnTo>
                    <a:pt x="2765" y="8118"/>
                  </a:lnTo>
                  <a:lnTo>
                    <a:pt x="615" y="6714"/>
                  </a:lnTo>
                  <a:lnTo>
                    <a:pt x="351" y="6319"/>
                  </a:lnTo>
                  <a:lnTo>
                    <a:pt x="1053" y="5003"/>
                  </a:lnTo>
                  <a:lnTo>
                    <a:pt x="2370" y="3379"/>
                  </a:lnTo>
                  <a:lnTo>
                    <a:pt x="3379" y="2502"/>
                  </a:lnTo>
                  <a:lnTo>
                    <a:pt x="3423" y="2458"/>
                  </a:lnTo>
                  <a:lnTo>
                    <a:pt x="4871" y="308"/>
                  </a:lnTo>
                  <a:lnTo>
                    <a:pt x="4871" y="220"/>
                  </a:lnTo>
                  <a:lnTo>
                    <a:pt x="4871" y="176"/>
                  </a:lnTo>
                  <a:lnTo>
                    <a:pt x="4871" y="88"/>
                  </a:lnTo>
                  <a:lnTo>
                    <a:pt x="4827" y="44"/>
                  </a:lnTo>
                  <a:lnTo>
                    <a:pt x="4739"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 name="Google Shape;863;p7"/>
            <p:cNvSpPr/>
            <p:nvPr/>
          </p:nvSpPr>
          <p:spPr>
            <a:xfrm>
              <a:off x="3084850" y="3493200"/>
              <a:ext cx="603400" cy="716375"/>
            </a:xfrm>
            <a:custGeom>
              <a:rect b="b" l="l" r="r" t="t"/>
              <a:pathLst>
                <a:path extrusionOk="0" h="28655" w="24136">
                  <a:moveTo>
                    <a:pt x="3248" y="1"/>
                  </a:moveTo>
                  <a:lnTo>
                    <a:pt x="3204" y="45"/>
                  </a:lnTo>
                  <a:lnTo>
                    <a:pt x="3160" y="88"/>
                  </a:lnTo>
                  <a:lnTo>
                    <a:pt x="3116" y="176"/>
                  </a:lnTo>
                  <a:lnTo>
                    <a:pt x="2941" y="1361"/>
                  </a:lnTo>
                  <a:lnTo>
                    <a:pt x="1756" y="4520"/>
                  </a:lnTo>
                  <a:lnTo>
                    <a:pt x="1142" y="6539"/>
                  </a:lnTo>
                  <a:lnTo>
                    <a:pt x="1098" y="6539"/>
                  </a:lnTo>
                  <a:lnTo>
                    <a:pt x="879" y="8864"/>
                  </a:lnTo>
                  <a:lnTo>
                    <a:pt x="45" y="13165"/>
                  </a:lnTo>
                  <a:lnTo>
                    <a:pt x="45" y="13209"/>
                  </a:lnTo>
                  <a:lnTo>
                    <a:pt x="1" y="15534"/>
                  </a:lnTo>
                  <a:lnTo>
                    <a:pt x="45" y="16895"/>
                  </a:lnTo>
                  <a:lnTo>
                    <a:pt x="45" y="16982"/>
                  </a:lnTo>
                  <a:lnTo>
                    <a:pt x="440" y="17641"/>
                  </a:lnTo>
                  <a:lnTo>
                    <a:pt x="484" y="17728"/>
                  </a:lnTo>
                  <a:lnTo>
                    <a:pt x="1317" y="18255"/>
                  </a:lnTo>
                  <a:lnTo>
                    <a:pt x="1361" y="18255"/>
                  </a:lnTo>
                  <a:lnTo>
                    <a:pt x="4082" y="19264"/>
                  </a:lnTo>
                  <a:lnTo>
                    <a:pt x="5530" y="20010"/>
                  </a:lnTo>
                  <a:lnTo>
                    <a:pt x="7066" y="22248"/>
                  </a:lnTo>
                  <a:lnTo>
                    <a:pt x="8602" y="24442"/>
                  </a:lnTo>
                  <a:lnTo>
                    <a:pt x="9479" y="25495"/>
                  </a:lnTo>
                  <a:lnTo>
                    <a:pt x="9523" y="25539"/>
                  </a:lnTo>
                  <a:lnTo>
                    <a:pt x="11585" y="26417"/>
                  </a:lnTo>
                  <a:lnTo>
                    <a:pt x="11629" y="26417"/>
                  </a:lnTo>
                  <a:lnTo>
                    <a:pt x="13779" y="26812"/>
                  </a:lnTo>
                  <a:lnTo>
                    <a:pt x="16412" y="27163"/>
                  </a:lnTo>
                  <a:lnTo>
                    <a:pt x="17816" y="27250"/>
                  </a:lnTo>
                  <a:lnTo>
                    <a:pt x="20449" y="28128"/>
                  </a:lnTo>
                  <a:lnTo>
                    <a:pt x="22248" y="28655"/>
                  </a:lnTo>
                  <a:lnTo>
                    <a:pt x="23389" y="28655"/>
                  </a:lnTo>
                  <a:lnTo>
                    <a:pt x="24004" y="28479"/>
                  </a:lnTo>
                  <a:lnTo>
                    <a:pt x="24048" y="28435"/>
                  </a:lnTo>
                  <a:lnTo>
                    <a:pt x="24091" y="28391"/>
                  </a:lnTo>
                  <a:lnTo>
                    <a:pt x="24135" y="28347"/>
                  </a:lnTo>
                  <a:lnTo>
                    <a:pt x="24091" y="28260"/>
                  </a:lnTo>
                  <a:lnTo>
                    <a:pt x="24091" y="28216"/>
                  </a:lnTo>
                  <a:lnTo>
                    <a:pt x="24004" y="28172"/>
                  </a:lnTo>
                  <a:lnTo>
                    <a:pt x="23960" y="28128"/>
                  </a:lnTo>
                  <a:lnTo>
                    <a:pt x="23872" y="28128"/>
                  </a:lnTo>
                  <a:lnTo>
                    <a:pt x="23302" y="28303"/>
                  </a:lnTo>
                  <a:lnTo>
                    <a:pt x="22336" y="28303"/>
                  </a:lnTo>
                  <a:lnTo>
                    <a:pt x="20537" y="27821"/>
                  </a:lnTo>
                  <a:lnTo>
                    <a:pt x="17904" y="26943"/>
                  </a:lnTo>
                  <a:lnTo>
                    <a:pt x="17860" y="26899"/>
                  </a:lnTo>
                  <a:lnTo>
                    <a:pt x="16456" y="26812"/>
                  </a:lnTo>
                  <a:lnTo>
                    <a:pt x="13823" y="26504"/>
                  </a:lnTo>
                  <a:lnTo>
                    <a:pt x="11673" y="26109"/>
                  </a:lnTo>
                  <a:lnTo>
                    <a:pt x="9699" y="25232"/>
                  </a:lnTo>
                  <a:lnTo>
                    <a:pt x="8865" y="24223"/>
                  </a:lnTo>
                  <a:lnTo>
                    <a:pt x="7373" y="22029"/>
                  </a:lnTo>
                  <a:lnTo>
                    <a:pt x="5793" y="19791"/>
                  </a:lnTo>
                  <a:lnTo>
                    <a:pt x="5705" y="19747"/>
                  </a:lnTo>
                  <a:lnTo>
                    <a:pt x="4214" y="18957"/>
                  </a:lnTo>
                  <a:lnTo>
                    <a:pt x="4214" y="18913"/>
                  </a:lnTo>
                  <a:lnTo>
                    <a:pt x="1493" y="17948"/>
                  </a:lnTo>
                  <a:lnTo>
                    <a:pt x="703" y="17421"/>
                  </a:lnTo>
                  <a:lnTo>
                    <a:pt x="396" y="16851"/>
                  </a:lnTo>
                  <a:lnTo>
                    <a:pt x="352" y="15490"/>
                  </a:lnTo>
                  <a:lnTo>
                    <a:pt x="396" y="13209"/>
                  </a:lnTo>
                  <a:lnTo>
                    <a:pt x="1230" y="8908"/>
                  </a:lnTo>
                  <a:lnTo>
                    <a:pt x="1449" y="6627"/>
                  </a:lnTo>
                  <a:lnTo>
                    <a:pt x="2107" y="4652"/>
                  </a:lnTo>
                  <a:lnTo>
                    <a:pt x="3292" y="1493"/>
                  </a:lnTo>
                  <a:lnTo>
                    <a:pt x="3292" y="1449"/>
                  </a:lnTo>
                  <a:lnTo>
                    <a:pt x="3468" y="220"/>
                  </a:lnTo>
                  <a:lnTo>
                    <a:pt x="3468" y="132"/>
                  </a:lnTo>
                  <a:lnTo>
                    <a:pt x="3468" y="88"/>
                  </a:lnTo>
                  <a:lnTo>
                    <a:pt x="3380" y="45"/>
                  </a:lnTo>
                  <a:lnTo>
                    <a:pt x="3336"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 name="Google Shape;864;p7"/>
            <p:cNvSpPr/>
            <p:nvPr/>
          </p:nvSpPr>
          <p:spPr>
            <a:xfrm>
              <a:off x="2512225" y="3058800"/>
              <a:ext cx="1147500" cy="1171625"/>
            </a:xfrm>
            <a:custGeom>
              <a:rect b="b" l="l" r="r" t="t"/>
              <a:pathLst>
                <a:path extrusionOk="0" h="46865" w="45900">
                  <a:moveTo>
                    <a:pt x="6846" y="0"/>
                  </a:moveTo>
                  <a:lnTo>
                    <a:pt x="6802" y="44"/>
                  </a:lnTo>
                  <a:lnTo>
                    <a:pt x="6758" y="88"/>
                  </a:lnTo>
                  <a:lnTo>
                    <a:pt x="5222" y="2721"/>
                  </a:lnTo>
                  <a:lnTo>
                    <a:pt x="4037" y="4827"/>
                  </a:lnTo>
                  <a:lnTo>
                    <a:pt x="1405" y="8557"/>
                  </a:lnTo>
                  <a:lnTo>
                    <a:pt x="176" y="10400"/>
                  </a:lnTo>
                  <a:lnTo>
                    <a:pt x="44" y="10531"/>
                  </a:lnTo>
                  <a:lnTo>
                    <a:pt x="0" y="10619"/>
                  </a:lnTo>
                  <a:lnTo>
                    <a:pt x="0" y="10707"/>
                  </a:lnTo>
                  <a:lnTo>
                    <a:pt x="0" y="10795"/>
                  </a:lnTo>
                  <a:lnTo>
                    <a:pt x="88" y="10838"/>
                  </a:lnTo>
                  <a:lnTo>
                    <a:pt x="2765" y="11848"/>
                  </a:lnTo>
                  <a:lnTo>
                    <a:pt x="5222" y="12901"/>
                  </a:lnTo>
                  <a:lnTo>
                    <a:pt x="7855" y="13603"/>
                  </a:lnTo>
                  <a:lnTo>
                    <a:pt x="7899" y="13603"/>
                  </a:lnTo>
                  <a:lnTo>
                    <a:pt x="10619" y="13954"/>
                  </a:lnTo>
                  <a:lnTo>
                    <a:pt x="10663" y="13954"/>
                  </a:lnTo>
                  <a:lnTo>
                    <a:pt x="11936" y="13866"/>
                  </a:lnTo>
                  <a:lnTo>
                    <a:pt x="11980" y="13822"/>
                  </a:lnTo>
                  <a:lnTo>
                    <a:pt x="15095" y="12989"/>
                  </a:lnTo>
                  <a:lnTo>
                    <a:pt x="15139" y="12945"/>
                  </a:lnTo>
                  <a:lnTo>
                    <a:pt x="17289" y="11892"/>
                  </a:lnTo>
                  <a:lnTo>
                    <a:pt x="18430" y="11628"/>
                  </a:lnTo>
                  <a:lnTo>
                    <a:pt x="19264" y="11716"/>
                  </a:lnTo>
                  <a:lnTo>
                    <a:pt x="21502" y="15139"/>
                  </a:lnTo>
                  <a:lnTo>
                    <a:pt x="22028" y="16543"/>
                  </a:lnTo>
                  <a:lnTo>
                    <a:pt x="22116" y="17684"/>
                  </a:lnTo>
                  <a:lnTo>
                    <a:pt x="21546" y="19790"/>
                  </a:lnTo>
                  <a:lnTo>
                    <a:pt x="21019" y="21940"/>
                  </a:lnTo>
                  <a:lnTo>
                    <a:pt x="20712" y="24310"/>
                  </a:lnTo>
                  <a:lnTo>
                    <a:pt x="20536" y="26943"/>
                  </a:lnTo>
                  <a:lnTo>
                    <a:pt x="20054" y="29093"/>
                  </a:lnTo>
                  <a:lnTo>
                    <a:pt x="20054" y="29137"/>
                  </a:lnTo>
                  <a:lnTo>
                    <a:pt x="19966" y="31067"/>
                  </a:lnTo>
                  <a:lnTo>
                    <a:pt x="19001" y="35148"/>
                  </a:lnTo>
                  <a:lnTo>
                    <a:pt x="18957" y="35675"/>
                  </a:lnTo>
                  <a:lnTo>
                    <a:pt x="18957" y="35763"/>
                  </a:lnTo>
                  <a:lnTo>
                    <a:pt x="19044" y="35850"/>
                  </a:lnTo>
                  <a:lnTo>
                    <a:pt x="19834" y="36333"/>
                  </a:lnTo>
                  <a:lnTo>
                    <a:pt x="19878" y="36333"/>
                  </a:lnTo>
                  <a:lnTo>
                    <a:pt x="23871" y="37649"/>
                  </a:lnTo>
                  <a:lnTo>
                    <a:pt x="26636" y="38702"/>
                  </a:lnTo>
                  <a:lnTo>
                    <a:pt x="28216" y="39317"/>
                  </a:lnTo>
                  <a:lnTo>
                    <a:pt x="28830" y="39975"/>
                  </a:lnTo>
                  <a:lnTo>
                    <a:pt x="30410" y="42301"/>
                  </a:lnTo>
                  <a:lnTo>
                    <a:pt x="31507" y="43749"/>
                  </a:lnTo>
                  <a:lnTo>
                    <a:pt x="31550" y="43793"/>
                  </a:lnTo>
                  <a:lnTo>
                    <a:pt x="32209" y="44231"/>
                  </a:lnTo>
                  <a:lnTo>
                    <a:pt x="34359" y="45065"/>
                  </a:lnTo>
                  <a:lnTo>
                    <a:pt x="34403" y="45065"/>
                  </a:lnTo>
                  <a:lnTo>
                    <a:pt x="38220" y="45592"/>
                  </a:lnTo>
                  <a:lnTo>
                    <a:pt x="40765" y="45767"/>
                  </a:lnTo>
                  <a:lnTo>
                    <a:pt x="43969" y="46733"/>
                  </a:lnTo>
                  <a:lnTo>
                    <a:pt x="44758" y="46864"/>
                  </a:lnTo>
                  <a:lnTo>
                    <a:pt x="44846" y="46864"/>
                  </a:lnTo>
                  <a:lnTo>
                    <a:pt x="45768" y="46601"/>
                  </a:lnTo>
                  <a:lnTo>
                    <a:pt x="45812" y="46601"/>
                  </a:lnTo>
                  <a:lnTo>
                    <a:pt x="45855" y="46513"/>
                  </a:lnTo>
                  <a:lnTo>
                    <a:pt x="45899" y="46469"/>
                  </a:lnTo>
                  <a:lnTo>
                    <a:pt x="45855" y="46382"/>
                  </a:lnTo>
                  <a:lnTo>
                    <a:pt x="45855" y="46338"/>
                  </a:lnTo>
                  <a:lnTo>
                    <a:pt x="45812" y="46294"/>
                  </a:lnTo>
                  <a:lnTo>
                    <a:pt x="45724" y="46250"/>
                  </a:lnTo>
                  <a:lnTo>
                    <a:pt x="45680" y="46294"/>
                  </a:lnTo>
                  <a:lnTo>
                    <a:pt x="44758" y="46513"/>
                  </a:lnTo>
                  <a:lnTo>
                    <a:pt x="44056" y="46382"/>
                  </a:lnTo>
                  <a:lnTo>
                    <a:pt x="40853" y="45416"/>
                  </a:lnTo>
                  <a:lnTo>
                    <a:pt x="40809" y="45416"/>
                  </a:lnTo>
                  <a:lnTo>
                    <a:pt x="38264" y="45241"/>
                  </a:lnTo>
                  <a:lnTo>
                    <a:pt x="34490" y="44714"/>
                  </a:lnTo>
                  <a:lnTo>
                    <a:pt x="32384" y="43924"/>
                  </a:lnTo>
                  <a:lnTo>
                    <a:pt x="31770" y="43529"/>
                  </a:lnTo>
                  <a:lnTo>
                    <a:pt x="30717" y="42081"/>
                  </a:lnTo>
                  <a:lnTo>
                    <a:pt x="29093" y="39756"/>
                  </a:lnTo>
                  <a:lnTo>
                    <a:pt x="28435" y="39054"/>
                  </a:lnTo>
                  <a:lnTo>
                    <a:pt x="28347" y="39010"/>
                  </a:lnTo>
                  <a:lnTo>
                    <a:pt x="26767" y="38351"/>
                  </a:lnTo>
                  <a:lnTo>
                    <a:pt x="24003" y="37342"/>
                  </a:lnTo>
                  <a:lnTo>
                    <a:pt x="20010" y="35982"/>
                  </a:lnTo>
                  <a:lnTo>
                    <a:pt x="19308" y="35587"/>
                  </a:lnTo>
                  <a:lnTo>
                    <a:pt x="19352" y="35236"/>
                  </a:lnTo>
                  <a:lnTo>
                    <a:pt x="20273" y="31111"/>
                  </a:lnTo>
                  <a:lnTo>
                    <a:pt x="20317" y="31111"/>
                  </a:lnTo>
                  <a:lnTo>
                    <a:pt x="20405" y="29180"/>
                  </a:lnTo>
                  <a:lnTo>
                    <a:pt x="20887" y="26986"/>
                  </a:lnTo>
                  <a:lnTo>
                    <a:pt x="21063" y="24354"/>
                  </a:lnTo>
                  <a:lnTo>
                    <a:pt x="21326" y="21984"/>
                  </a:lnTo>
                  <a:lnTo>
                    <a:pt x="21897" y="19878"/>
                  </a:lnTo>
                  <a:lnTo>
                    <a:pt x="22467" y="17772"/>
                  </a:lnTo>
                  <a:lnTo>
                    <a:pt x="22467" y="17684"/>
                  </a:lnTo>
                  <a:lnTo>
                    <a:pt x="22379" y="16455"/>
                  </a:lnTo>
                  <a:lnTo>
                    <a:pt x="22336" y="16411"/>
                  </a:lnTo>
                  <a:lnTo>
                    <a:pt x="21809" y="15007"/>
                  </a:lnTo>
                  <a:lnTo>
                    <a:pt x="21809" y="14963"/>
                  </a:lnTo>
                  <a:lnTo>
                    <a:pt x="19527" y="11453"/>
                  </a:lnTo>
                  <a:lnTo>
                    <a:pt x="19483" y="11409"/>
                  </a:lnTo>
                  <a:lnTo>
                    <a:pt x="19396" y="11365"/>
                  </a:lnTo>
                  <a:lnTo>
                    <a:pt x="18430" y="11277"/>
                  </a:lnTo>
                  <a:lnTo>
                    <a:pt x="18386" y="11277"/>
                  </a:lnTo>
                  <a:lnTo>
                    <a:pt x="17202" y="11584"/>
                  </a:lnTo>
                  <a:lnTo>
                    <a:pt x="17158" y="11584"/>
                  </a:lnTo>
                  <a:lnTo>
                    <a:pt x="15007" y="12638"/>
                  </a:lnTo>
                  <a:lnTo>
                    <a:pt x="11892" y="13515"/>
                  </a:lnTo>
                  <a:lnTo>
                    <a:pt x="10663" y="13603"/>
                  </a:lnTo>
                  <a:lnTo>
                    <a:pt x="7943" y="13252"/>
                  </a:lnTo>
                  <a:lnTo>
                    <a:pt x="5354" y="12594"/>
                  </a:lnTo>
                  <a:lnTo>
                    <a:pt x="2896" y="11497"/>
                  </a:lnTo>
                  <a:lnTo>
                    <a:pt x="483" y="10575"/>
                  </a:lnTo>
                  <a:lnTo>
                    <a:pt x="1668" y="8732"/>
                  </a:lnTo>
                  <a:lnTo>
                    <a:pt x="4345" y="5046"/>
                  </a:lnTo>
                  <a:lnTo>
                    <a:pt x="4345" y="5002"/>
                  </a:lnTo>
                  <a:lnTo>
                    <a:pt x="5529" y="2896"/>
                  </a:lnTo>
                  <a:lnTo>
                    <a:pt x="7065" y="263"/>
                  </a:lnTo>
                  <a:lnTo>
                    <a:pt x="7065" y="219"/>
                  </a:lnTo>
                  <a:lnTo>
                    <a:pt x="7065" y="132"/>
                  </a:lnTo>
                  <a:lnTo>
                    <a:pt x="7021" y="88"/>
                  </a:lnTo>
                  <a:lnTo>
                    <a:pt x="6977" y="44"/>
                  </a:lnTo>
                  <a:lnTo>
                    <a:pt x="6933"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 name="Google Shape;865;p7"/>
            <p:cNvSpPr/>
            <p:nvPr/>
          </p:nvSpPr>
          <p:spPr>
            <a:xfrm>
              <a:off x="1670800" y="3011625"/>
              <a:ext cx="1963700" cy="1351525"/>
            </a:xfrm>
            <a:custGeom>
              <a:rect b="b" l="l" r="r" t="t"/>
              <a:pathLst>
                <a:path extrusionOk="0" h="54061" w="78548">
                  <a:moveTo>
                    <a:pt x="38309" y="0"/>
                  </a:moveTo>
                  <a:lnTo>
                    <a:pt x="36246" y="1360"/>
                  </a:lnTo>
                  <a:lnTo>
                    <a:pt x="35676" y="1843"/>
                  </a:lnTo>
                  <a:lnTo>
                    <a:pt x="35632" y="1931"/>
                  </a:lnTo>
                  <a:lnTo>
                    <a:pt x="34447" y="4520"/>
                  </a:lnTo>
                  <a:lnTo>
                    <a:pt x="33262" y="7460"/>
                  </a:lnTo>
                  <a:lnTo>
                    <a:pt x="32824" y="8513"/>
                  </a:lnTo>
                  <a:lnTo>
                    <a:pt x="31639" y="8952"/>
                  </a:lnTo>
                  <a:lnTo>
                    <a:pt x="31595" y="8996"/>
                  </a:lnTo>
                  <a:lnTo>
                    <a:pt x="30059" y="9917"/>
                  </a:lnTo>
                  <a:lnTo>
                    <a:pt x="30015" y="9917"/>
                  </a:lnTo>
                  <a:lnTo>
                    <a:pt x="28962" y="10751"/>
                  </a:lnTo>
                  <a:lnTo>
                    <a:pt x="28962" y="10795"/>
                  </a:lnTo>
                  <a:lnTo>
                    <a:pt x="28260" y="11804"/>
                  </a:lnTo>
                  <a:lnTo>
                    <a:pt x="27251" y="13822"/>
                  </a:lnTo>
                  <a:lnTo>
                    <a:pt x="27251" y="13910"/>
                  </a:lnTo>
                  <a:lnTo>
                    <a:pt x="27339" y="16236"/>
                  </a:lnTo>
                  <a:lnTo>
                    <a:pt x="27339" y="18079"/>
                  </a:lnTo>
                  <a:lnTo>
                    <a:pt x="27031" y="18869"/>
                  </a:lnTo>
                  <a:lnTo>
                    <a:pt x="26768" y="19132"/>
                  </a:lnTo>
                  <a:lnTo>
                    <a:pt x="26461" y="19220"/>
                  </a:lnTo>
                  <a:lnTo>
                    <a:pt x="24750" y="18518"/>
                  </a:lnTo>
                  <a:lnTo>
                    <a:pt x="22468" y="18123"/>
                  </a:lnTo>
                  <a:lnTo>
                    <a:pt x="20274" y="17947"/>
                  </a:lnTo>
                  <a:lnTo>
                    <a:pt x="20230" y="17991"/>
                  </a:lnTo>
                  <a:lnTo>
                    <a:pt x="19484" y="18123"/>
                  </a:lnTo>
                  <a:lnTo>
                    <a:pt x="19396" y="18123"/>
                  </a:lnTo>
                  <a:lnTo>
                    <a:pt x="18650" y="18649"/>
                  </a:lnTo>
                  <a:lnTo>
                    <a:pt x="18036" y="18430"/>
                  </a:lnTo>
                  <a:lnTo>
                    <a:pt x="17948" y="18430"/>
                  </a:lnTo>
                  <a:lnTo>
                    <a:pt x="17246" y="18562"/>
                  </a:lnTo>
                  <a:lnTo>
                    <a:pt x="17202" y="18605"/>
                  </a:lnTo>
                  <a:lnTo>
                    <a:pt x="16368" y="19088"/>
                  </a:lnTo>
                  <a:lnTo>
                    <a:pt x="16325" y="19132"/>
                  </a:lnTo>
                  <a:lnTo>
                    <a:pt x="15622" y="19790"/>
                  </a:lnTo>
                  <a:lnTo>
                    <a:pt x="15579" y="19834"/>
                  </a:lnTo>
                  <a:lnTo>
                    <a:pt x="13648" y="23827"/>
                  </a:lnTo>
                  <a:lnTo>
                    <a:pt x="12288" y="26241"/>
                  </a:lnTo>
                  <a:lnTo>
                    <a:pt x="11542" y="27425"/>
                  </a:lnTo>
                  <a:lnTo>
                    <a:pt x="11542" y="27469"/>
                  </a:lnTo>
                  <a:lnTo>
                    <a:pt x="11191" y="28522"/>
                  </a:lnTo>
                  <a:lnTo>
                    <a:pt x="11147" y="28522"/>
                  </a:lnTo>
                  <a:lnTo>
                    <a:pt x="10620" y="31550"/>
                  </a:lnTo>
                  <a:lnTo>
                    <a:pt x="10620" y="32691"/>
                  </a:lnTo>
                  <a:lnTo>
                    <a:pt x="10532" y="33349"/>
                  </a:lnTo>
                  <a:lnTo>
                    <a:pt x="9567" y="35104"/>
                  </a:lnTo>
                  <a:lnTo>
                    <a:pt x="7943" y="37255"/>
                  </a:lnTo>
                  <a:lnTo>
                    <a:pt x="7943" y="37298"/>
                  </a:lnTo>
                  <a:lnTo>
                    <a:pt x="6978" y="39141"/>
                  </a:lnTo>
                  <a:lnTo>
                    <a:pt x="6144" y="41028"/>
                  </a:lnTo>
                  <a:lnTo>
                    <a:pt x="6144" y="41072"/>
                  </a:lnTo>
                  <a:lnTo>
                    <a:pt x="5925" y="42169"/>
                  </a:lnTo>
                  <a:lnTo>
                    <a:pt x="5793" y="42301"/>
                  </a:lnTo>
                  <a:lnTo>
                    <a:pt x="5618" y="42213"/>
                  </a:lnTo>
                  <a:lnTo>
                    <a:pt x="5486" y="42213"/>
                  </a:lnTo>
                  <a:lnTo>
                    <a:pt x="4126" y="42652"/>
                  </a:lnTo>
                  <a:lnTo>
                    <a:pt x="4082" y="42652"/>
                  </a:lnTo>
                  <a:lnTo>
                    <a:pt x="2283" y="43442"/>
                  </a:lnTo>
                  <a:lnTo>
                    <a:pt x="2239" y="43486"/>
                  </a:lnTo>
                  <a:lnTo>
                    <a:pt x="1317" y="44451"/>
                  </a:lnTo>
                  <a:lnTo>
                    <a:pt x="1274" y="44495"/>
                  </a:lnTo>
                  <a:lnTo>
                    <a:pt x="440" y="45855"/>
                  </a:lnTo>
                  <a:lnTo>
                    <a:pt x="440" y="45899"/>
                  </a:lnTo>
                  <a:lnTo>
                    <a:pt x="176" y="46908"/>
                  </a:lnTo>
                  <a:lnTo>
                    <a:pt x="133" y="46952"/>
                  </a:lnTo>
                  <a:lnTo>
                    <a:pt x="1" y="48488"/>
                  </a:lnTo>
                  <a:lnTo>
                    <a:pt x="45" y="48576"/>
                  </a:lnTo>
                  <a:lnTo>
                    <a:pt x="791" y="49848"/>
                  </a:lnTo>
                  <a:lnTo>
                    <a:pt x="791" y="49892"/>
                  </a:lnTo>
                  <a:lnTo>
                    <a:pt x="1888" y="51252"/>
                  </a:lnTo>
                  <a:lnTo>
                    <a:pt x="2239" y="51603"/>
                  </a:lnTo>
                  <a:lnTo>
                    <a:pt x="2327" y="51647"/>
                  </a:lnTo>
                  <a:lnTo>
                    <a:pt x="5442" y="51691"/>
                  </a:lnTo>
                  <a:lnTo>
                    <a:pt x="8733" y="51867"/>
                  </a:lnTo>
                  <a:lnTo>
                    <a:pt x="11805" y="52613"/>
                  </a:lnTo>
                  <a:lnTo>
                    <a:pt x="14920" y="54017"/>
                  </a:lnTo>
                  <a:lnTo>
                    <a:pt x="14964" y="54017"/>
                  </a:lnTo>
                  <a:lnTo>
                    <a:pt x="15491" y="54061"/>
                  </a:lnTo>
                  <a:lnTo>
                    <a:pt x="15579" y="54061"/>
                  </a:lnTo>
                  <a:lnTo>
                    <a:pt x="18036" y="53271"/>
                  </a:lnTo>
                  <a:lnTo>
                    <a:pt x="19659" y="52744"/>
                  </a:lnTo>
                  <a:lnTo>
                    <a:pt x="21239" y="52218"/>
                  </a:lnTo>
                  <a:lnTo>
                    <a:pt x="22819" y="51647"/>
                  </a:lnTo>
                  <a:lnTo>
                    <a:pt x="24355" y="51033"/>
                  </a:lnTo>
                  <a:lnTo>
                    <a:pt x="25101" y="50682"/>
                  </a:lnTo>
                  <a:lnTo>
                    <a:pt x="25847" y="50331"/>
                  </a:lnTo>
                  <a:lnTo>
                    <a:pt x="26549" y="49936"/>
                  </a:lnTo>
                  <a:lnTo>
                    <a:pt x="27295" y="49541"/>
                  </a:lnTo>
                  <a:lnTo>
                    <a:pt x="27953" y="49102"/>
                  </a:lnTo>
                  <a:lnTo>
                    <a:pt x="28655" y="48620"/>
                  </a:lnTo>
                  <a:lnTo>
                    <a:pt x="29313" y="48093"/>
                  </a:lnTo>
                  <a:lnTo>
                    <a:pt x="29927" y="47566"/>
                  </a:lnTo>
                  <a:lnTo>
                    <a:pt x="30805" y="47128"/>
                  </a:lnTo>
                  <a:lnTo>
                    <a:pt x="31814" y="46952"/>
                  </a:lnTo>
                  <a:lnTo>
                    <a:pt x="34272" y="46864"/>
                  </a:lnTo>
                  <a:lnTo>
                    <a:pt x="36466" y="46820"/>
                  </a:lnTo>
                  <a:lnTo>
                    <a:pt x="36510" y="46777"/>
                  </a:lnTo>
                  <a:lnTo>
                    <a:pt x="37168" y="46601"/>
                  </a:lnTo>
                  <a:lnTo>
                    <a:pt x="37212" y="46601"/>
                  </a:lnTo>
                  <a:lnTo>
                    <a:pt x="37870" y="46206"/>
                  </a:lnTo>
                  <a:lnTo>
                    <a:pt x="37914" y="46162"/>
                  </a:lnTo>
                  <a:lnTo>
                    <a:pt x="39625" y="44539"/>
                  </a:lnTo>
                  <a:lnTo>
                    <a:pt x="39625" y="44495"/>
                  </a:lnTo>
                  <a:lnTo>
                    <a:pt x="39976" y="43881"/>
                  </a:lnTo>
                  <a:lnTo>
                    <a:pt x="40020" y="43837"/>
                  </a:lnTo>
                  <a:lnTo>
                    <a:pt x="40634" y="41248"/>
                  </a:lnTo>
                  <a:lnTo>
                    <a:pt x="40942" y="40853"/>
                  </a:lnTo>
                  <a:lnTo>
                    <a:pt x="42741" y="39668"/>
                  </a:lnTo>
                  <a:lnTo>
                    <a:pt x="42828" y="39580"/>
                  </a:lnTo>
                  <a:lnTo>
                    <a:pt x="42828" y="39492"/>
                  </a:lnTo>
                  <a:lnTo>
                    <a:pt x="42784" y="39405"/>
                  </a:lnTo>
                  <a:lnTo>
                    <a:pt x="42741" y="39361"/>
                  </a:lnTo>
                  <a:lnTo>
                    <a:pt x="42082" y="39141"/>
                  </a:lnTo>
                  <a:lnTo>
                    <a:pt x="41995" y="39098"/>
                  </a:lnTo>
                  <a:lnTo>
                    <a:pt x="40064" y="39229"/>
                  </a:lnTo>
                  <a:lnTo>
                    <a:pt x="38089" y="39580"/>
                  </a:lnTo>
                  <a:lnTo>
                    <a:pt x="36115" y="39492"/>
                  </a:lnTo>
                  <a:lnTo>
                    <a:pt x="35149" y="39361"/>
                  </a:lnTo>
                  <a:lnTo>
                    <a:pt x="32955" y="38220"/>
                  </a:lnTo>
                  <a:lnTo>
                    <a:pt x="32297" y="37737"/>
                  </a:lnTo>
                  <a:lnTo>
                    <a:pt x="31858" y="35543"/>
                  </a:lnTo>
                  <a:lnTo>
                    <a:pt x="31463" y="32779"/>
                  </a:lnTo>
                  <a:lnTo>
                    <a:pt x="31156" y="31594"/>
                  </a:lnTo>
                  <a:lnTo>
                    <a:pt x="31156" y="31550"/>
                  </a:lnTo>
                  <a:lnTo>
                    <a:pt x="28962" y="28435"/>
                  </a:lnTo>
                  <a:lnTo>
                    <a:pt x="26724" y="25451"/>
                  </a:lnTo>
                  <a:lnTo>
                    <a:pt x="25978" y="24485"/>
                  </a:lnTo>
                  <a:lnTo>
                    <a:pt x="27602" y="21282"/>
                  </a:lnTo>
                  <a:lnTo>
                    <a:pt x="28523" y="19659"/>
                  </a:lnTo>
                  <a:lnTo>
                    <a:pt x="28874" y="19308"/>
                  </a:lnTo>
                  <a:lnTo>
                    <a:pt x="30103" y="18737"/>
                  </a:lnTo>
                  <a:lnTo>
                    <a:pt x="31288" y="18562"/>
                  </a:lnTo>
                  <a:lnTo>
                    <a:pt x="32867" y="18781"/>
                  </a:lnTo>
                  <a:lnTo>
                    <a:pt x="37299" y="19746"/>
                  </a:lnTo>
                  <a:lnTo>
                    <a:pt x="38747" y="20010"/>
                  </a:lnTo>
                  <a:lnTo>
                    <a:pt x="38835" y="20053"/>
                  </a:lnTo>
                  <a:lnTo>
                    <a:pt x="39713" y="19966"/>
                  </a:lnTo>
                  <a:lnTo>
                    <a:pt x="39757" y="19922"/>
                  </a:lnTo>
                  <a:lnTo>
                    <a:pt x="42082" y="18869"/>
                  </a:lnTo>
                  <a:lnTo>
                    <a:pt x="45154" y="18781"/>
                  </a:lnTo>
                  <a:lnTo>
                    <a:pt x="45198" y="18781"/>
                  </a:lnTo>
                  <a:lnTo>
                    <a:pt x="48357" y="17947"/>
                  </a:lnTo>
                  <a:lnTo>
                    <a:pt x="50420" y="17245"/>
                  </a:lnTo>
                  <a:lnTo>
                    <a:pt x="50464" y="17201"/>
                  </a:lnTo>
                  <a:lnTo>
                    <a:pt x="51429" y="16499"/>
                  </a:lnTo>
                  <a:lnTo>
                    <a:pt x="52175" y="18605"/>
                  </a:lnTo>
                  <a:lnTo>
                    <a:pt x="51648" y="21853"/>
                  </a:lnTo>
                  <a:lnTo>
                    <a:pt x="51297" y="25056"/>
                  </a:lnTo>
                  <a:lnTo>
                    <a:pt x="51166" y="27689"/>
                  </a:lnTo>
                  <a:lnTo>
                    <a:pt x="50551" y="31419"/>
                  </a:lnTo>
                  <a:lnTo>
                    <a:pt x="49893" y="33569"/>
                  </a:lnTo>
                  <a:lnTo>
                    <a:pt x="49893" y="33613"/>
                  </a:lnTo>
                  <a:lnTo>
                    <a:pt x="49718" y="36114"/>
                  </a:lnTo>
                  <a:lnTo>
                    <a:pt x="49718" y="37386"/>
                  </a:lnTo>
                  <a:lnTo>
                    <a:pt x="49761" y="37518"/>
                  </a:lnTo>
                  <a:lnTo>
                    <a:pt x="49981" y="37825"/>
                  </a:lnTo>
                  <a:lnTo>
                    <a:pt x="50113" y="37869"/>
                  </a:lnTo>
                  <a:lnTo>
                    <a:pt x="51034" y="38001"/>
                  </a:lnTo>
                  <a:lnTo>
                    <a:pt x="52789" y="39098"/>
                  </a:lnTo>
                  <a:lnTo>
                    <a:pt x="55993" y="40721"/>
                  </a:lnTo>
                  <a:lnTo>
                    <a:pt x="56036" y="40765"/>
                  </a:lnTo>
                  <a:lnTo>
                    <a:pt x="59415" y="41774"/>
                  </a:lnTo>
                  <a:lnTo>
                    <a:pt x="61214" y="42389"/>
                  </a:lnTo>
                  <a:lnTo>
                    <a:pt x="62662" y="44144"/>
                  </a:lnTo>
                  <a:lnTo>
                    <a:pt x="63935" y="45943"/>
                  </a:lnTo>
                  <a:lnTo>
                    <a:pt x="64593" y="46820"/>
                  </a:lnTo>
                  <a:lnTo>
                    <a:pt x="64681" y="46864"/>
                  </a:lnTo>
                  <a:lnTo>
                    <a:pt x="65866" y="47435"/>
                  </a:lnTo>
                  <a:lnTo>
                    <a:pt x="67972" y="48181"/>
                  </a:lnTo>
                  <a:lnTo>
                    <a:pt x="68016" y="48181"/>
                  </a:lnTo>
                  <a:lnTo>
                    <a:pt x="72053" y="48663"/>
                  </a:lnTo>
                  <a:lnTo>
                    <a:pt x="73984" y="48707"/>
                  </a:lnTo>
                  <a:lnTo>
                    <a:pt x="74905" y="48839"/>
                  </a:lnTo>
                  <a:lnTo>
                    <a:pt x="76880" y="49453"/>
                  </a:lnTo>
                  <a:lnTo>
                    <a:pt x="77538" y="49541"/>
                  </a:lnTo>
                  <a:lnTo>
                    <a:pt x="77626" y="49497"/>
                  </a:lnTo>
                  <a:lnTo>
                    <a:pt x="78415" y="49278"/>
                  </a:lnTo>
                  <a:lnTo>
                    <a:pt x="78503" y="49234"/>
                  </a:lnTo>
                  <a:lnTo>
                    <a:pt x="78547" y="49190"/>
                  </a:lnTo>
                  <a:lnTo>
                    <a:pt x="78547" y="49102"/>
                  </a:lnTo>
                  <a:lnTo>
                    <a:pt x="78547" y="49058"/>
                  </a:lnTo>
                  <a:lnTo>
                    <a:pt x="78503" y="48971"/>
                  </a:lnTo>
                  <a:lnTo>
                    <a:pt x="78459" y="48927"/>
                  </a:lnTo>
                  <a:lnTo>
                    <a:pt x="78328" y="48927"/>
                  </a:lnTo>
                  <a:lnTo>
                    <a:pt x="77538" y="49146"/>
                  </a:lnTo>
                  <a:lnTo>
                    <a:pt x="76967" y="49102"/>
                  </a:lnTo>
                  <a:lnTo>
                    <a:pt x="74993" y="48488"/>
                  </a:lnTo>
                  <a:lnTo>
                    <a:pt x="74949" y="48488"/>
                  </a:lnTo>
                  <a:lnTo>
                    <a:pt x="74027" y="48356"/>
                  </a:lnTo>
                  <a:lnTo>
                    <a:pt x="72053" y="48312"/>
                  </a:lnTo>
                  <a:lnTo>
                    <a:pt x="68104" y="47830"/>
                  </a:lnTo>
                  <a:lnTo>
                    <a:pt x="65997" y="47128"/>
                  </a:lnTo>
                  <a:lnTo>
                    <a:pt x="64856" y="46557"/>
                  </a:lnTo>
                  <a:lnTo>
                    <a:pt x="64198" y="45723"/>
                  </a:lnTo>
                  <a:lnTo>
                    <a:pt x="62926" y="43924"/>
                  </a:lnTo>
                  <a:lnTo>
                    <a:pt x="61478" y="42125"/>
                  </a:lnTo>
                  <a:lnTo>
                    <a:pt x="61390" y="42081"/>
                  </a:lnTo>
                  <a:lnTo>
                    <a:pt x="59547" y="41423"/>
                  </a:lnTo>
                  <a:lnTo>
                    <a:pt x="56168" y="40414"/>
                  </a:lnTo>
                  <a:lnTo>
                    <a:pt x="52965" y="38790"/>
                  </a:lnTo>
                  <a:lnTo>
                    <a:pt x="51166" y="37693"/>
                  </a:lnTo>
                  <a:lnTo>
                    <a:pt x="51122" y="37650"/>
                  </a:lnTo>
                  <a:lnTo>
                    <a:pt x="50200" y="37518"/>
                  </a:lnTo>
                  <a:lnTo>
                    <a:pt x="50069" y="37342"/>
                  </a:lnTo>
                  <a:lnTo>
                    <a:pt x="50069" y="36114"/>
                  </a:lnTo>
                  <a:lnTo>
                    <a:pt x="50244" y="33656"/>
                  </a:lnTo>
                  <a:lnTo>
                    <a:pt x="50902" y="31550"/>
                  </a:lnTo>
                  <a:lnTo>
                    <a:pt x="50902" y="31506"/>
                  </a:lnTo>
                  <a:lnTo>
                    <a:pt x="51473" y="27733"/>
                  </a:lnTo>
                  <a:lnTo>
                    <a:pt x="51648" y="25056"/>
                  </a:lnTo>
                  <a:lnTo>
                    <a:pt x="51999" y="21896"/>
                  </a:lnTo>
                  <a:lnTo>
                    <a:pt x="52526" y="18605"/>
                  </a:lnTo>
                  <a:lnTo>
                    <a:pt x="52526" y="18518"/>
                  </a:lnTo>
                  <a:lnTo>
                    <a:pt x="51648" y="16148"/>
                  </a:lnTo>
                  <a:lnTo>
                    <a:pt x="51604" y="16104"/>
                  </a:lnTo>
                  <a:lnTo>
                    <a:pt x="51561" y="16060"/>
                  </a:lnTo>
                  <a:lnTo>
                    <a:pt x="51385" y="16060"/>
                  </a:lnTo>
                  <a:lnTo>
                    <a:pt x="50244" y="16938"/>
                  </a:lnTo>
                  <a:lnTo>
                    <a:pt x="48270" y="17596"/>
                  </a:lnTo>
                  <a:lnTo>
                    <a:pt x="45154" y="18430"/>
                  </a:lnTo>
                  <a:lnTo>
                    <a:pt x="42039" y="18518"/>
                  </a:lnTo>
                  <a:lnTo>
                    <a:pt x="41951" y="18518"/>
                  </a:lnTo>
                  <a:lnTo>
                    <a:pt x="39669" y="19615"/>
                  </a:lnTo>
                  <a:lnTo>
                    <a:pt x="38791" y="19659"/>
                  </a:lnTo>
                  <a:lnTo>
                    <a:pt x="37343" y="19395"/>
                  </a:lnTo>
                  <a:lnTo>
                    <a:pt x="32955" y="18430"/>
                  </a:lnTo>
                  <a:lnTo>
                    <a:pt x="31288" y="18211"/>
                  </a:lnTo>
                  <a:lnTo>
                    <a:pt x="31244" y="18211"/>
                  </a:lnTo>
                  <a:lnTo>
                    <a:pt x="30015" y="18386"/>
                  </a:lnTo>
                  <a:lnTo>
                    <a:pt x="29971" y="18386"/>
                  </a:lnTo>
                  <a:lnTo>
                    <a:pt x="28699" y="19000"/>
                  </a:lnTo>
                  <a:lnTo>
                    <a:pt x="28655" y="19044"/>
                  </a:lnTo>
                  <a:lnTo>
                    <a:pt x="28260" y="19439"/>
                  </a:lnTo>
                  <a:lnTo>
                    <a:pt x="27295" y="21151"/>
                  </a:lnTo>
                  <a:lnTo>
                    <a:pt x="25627" y="24398"/>
                  </a:lnTo>
                  <a:lnTo>
                    <a:pt x="25583" y="24529"/>
                  </a:lnTo>
                  <a:lnTo>
                    <a:pt x="25627" y="24617"/>
                  </a:lnTo>
                  <a:lnTo>
                    <a:pt x="28699" y="28654"/>
                  </a:lnTo>
                  <a:lnTo>
                    <a:pt x="30849" y="31726"/>
                  </a:lnTo>
                  <a:lnTo>
                    <a:pt x="31112" y="32867"/>
                  </a:lnTo>
                  <a:lnTo>
                    <a:pt x="31507" y="35587"/>
                  </a:lnTo>
                  <a:lnTo>
                    <a:pt x="31946" y="37869"/>
                  </a:lnTo>
                  <a:lnTo>
                    <a:pt x="32034" y="38001"/>
                  </a:lnTo>
                  <a:lnTo>
                    <a:pt x="32780" y="38527"/>
                  </a:lnTo>
                  <a:lnTo>
                    <a:pt x="34974" y="39668"/>
                  </a:lnTo>
                  <a:lnTo>
                    <a:pt x="35062" y="39712"/>
                  </a:lnTo>
                  <a:lnTo>
                    <a:pt x="36071" y="39844"/>
                  </a:lnTo>
                  <a:lnTo>
                    <a:pt x="36115" y="39844"/>
                  </a:lnTo>
                  <a:lnTo>
                    <a:pt x="38089" y="39931"/>
                  </a:lnTo>
                  <a:lnTo>
                    <a:pt x="38133" y="39887"/>
                  </a:lnTo>
                  <a:lnTo>
                    <a:pt x="40108" y="39580"/>
                  </a:lnTo>
                  <a:lnTo>
                    <a:pt x="41995" y="39449"/>
                  </a:lnTo>
                  <a:lnTo>
                    <a:pt x="42258" y="39580"/>
                  </a:lnTo>
                  <a:lnTo>
                    <a:pt x="40722" y="40589"/>
                  </a:lnTo>
                  <a:lnTo>
                    <a:pt x="40678" y="40633"/>
                  </a:lnTo>
                  <a:lnTo>
                    <a:pt x="40327" y="41072"/>
                  </a:lnTo>
                  <a:lnTo>
                    <a:pt x="40327" y="41160"/>
                  </a:lnTo>
                  <a:lnTo>
                    <a:pt x="39669" y="43749"/>
                  </a:lnTo>
                  <a:lnTo>
                    <a:pt x="39362" y="44319"/>
                  </a:lnTo>
                  <a:lnTo>
                    <a:pt x="37694" y="45899"/>
                  </a:lnTo>
                  <a:lnTo>
                    <a:pt x="37080" y="46294"/>
                  </a:lnTo>
                  <a:lnTo>
                    <a:pt x="36466" y="46469"/>
                  </a:lnTo>
                  <a:lnTo>
                    <a:pt x="34272" y="46513"/>
                  </a:lnTo>
                  <a:lnTo>
                    <a:pt x="31814" y="46601"/>
                  </a:lnTo>
                  <a:lnTo>
                    <a:pt x="31770" y="46601"/>
                  </a:lnTo>
                  <a:lnTo>
                    <a:pt x="30717" y="46777"/>
                  </a:lnTo>
                  <a:lnTo>
                    <a:pt x="30673" y="46820"/>
                  </a:lnTo>
                  <a:lnTo>
                    <a:pt x="29752" y="47259"/>
                  </a:lnTo>
                  <a:lnTo>
                    <a:pt x="29708" y="47303"/>
                  </a:lnTo>
                  <a:lnTo>
                    <a:pt x="29094" y="47830"/>
                  </a:lnTo>
                  <a:lnTo>
                    <a:pt x="28436" y="48312"/>
                  </a:lnTo>
                  <a:lnTo>
                    <a:pt x="27777" y="48795"/>
                  </a:lnTo>
                  <a:lnTo>
                    <a:pt x="27075" y="49234"/>
                  </a:lnTo>
                  <a:lnTo>
                    <a:pt x="26373" y="49629"/>
                  </a:lnTo>
                  <a:lnTo>
                    <a:pt x="25671" y="50024"/>
                  </a:lnTo>
                  <a:lnTo>
                    <a:pt x="24179" y="50726"/>
                  </a:lnTo>
                  <a:lnTo>
                    <a:pt x="22643" y="51340"/>
                  </a:lnTo>
                  <a:lnTo>
                    <a:pt x="21108" y="51911"/>
                  </a:lnTo>
                  <a:lnTo>
                    <a:pt x="19528" y="52437"/>
                  </a:lnTo>
                  <a:lnTo>
                    <a:pt x="17948" y="52920"/>
                  </a:lnTo>
                  <a:lnTo>
                    <a:pt x="15491" y="53710"/>
                  </a:lnTo>
                  <a:lnTo>
                    <a:pt x="15052" y="53666"/>
                  </a:lnTo>
                  <a:lnTo>
                    <a:pt x="11936" y="52262"/>
                  </a:lnTo>
                  <a:lnTo>
                    <a:pt x="11893" y="52262"/>
                  </a:lnTo>
                  <a:lnTo>
                    <a:pt x="8821" y="51516"/>
                  </a:lnTo>
                  <a:lnTo>
                    <a:pt x="8777" y="51516"/>
                  </a:lnTo>
                  <a:lnTo>
                    <a:pt x="5486" y="51340"/>
                  </a:lnTo>
                  <a:lnTo>
                    <a:pt x="2414" y="51296"/>
                  </a:lnTo>
                  <a:lnTo>
                    <a:pt x="2151" y="51033"/>
                  </a:lnTo>
                  <a:lnTo>
                    <a:pt x="1054" y="49673"/>
                  </a:lnTo>
                  <a:lnTo>
                    <a:pt x="352" y="48444"/>
                  </a:lnTo>
                  <a:lnTo>
                    <a:pt x="484" y="46996"/>
                  </a:lnTo>
                  <a:lnTo>
                    <a:pt x="791" y="46031"/>
                  </a:lnTo>
                  <a:lnTo>
                    <a:pt x="1581" y="44670"/>
                  </a:lnTo>
                  <a:lnTo>
                    <a:pt x="2458" y="43749"/>
                  </a:lnTo>
                  <a:lnTo>
                    <a:pt x="4257" y="42959"/>
                  </a:lnTo>
                  <a:lnTo>
                    <a:pt x="5530" y="42564"/>
                  </a:lnTo>
                  <a:lnTo>
                    <a:pt x="5749" y="42652"/>
                  </a:lnTo>
                  <a:lnTo>
                    <a:pt x="5837" y="42696"/>
                  </a:lnTo>
                  <a:lnTo>
                    <a:pt x="5925" y="42652"/>
                  </a:lnTo>
                  <a:lnTo>
                    <a:pt x="6188" y="42432"/>
                  </a:lnTo>
                  <a:lnTo>
                    <a:pt x="6276" y="42301"/>
                  </a:lnTo>
                  <a:lnTo>
                    <a:pt x="6451" y="41160"/>
                  </a:lnTo>
                  <a:lnTo>
                    <a:pt x="7285" y="39273"/>
                  </a:lnTo>
                  <a:lnTo>
                    <a:pt x="8251" y="37474"/>
                  </a:lnTo>
                  <a:lnTo>
                    <a:pt x="9830" y="35280"/>
                  </a:lnTo>
                  <a:lnTo>
                    <a:pt x="10839" y="33525"/>
                  </a:lnTo>
                  <a:lnTo>
                    <a:pt x="10883" y="33437"/>
                  </a:lnTo>
                  <a:lnTo>
                    <a:pt x="10971" y="32735"/>
                  </a:lnTo>
                  <a:lnTo>
                    <a:pt x="10971" y="31594"/>
                  </a:lnTo>
                  <a:lnTo>
                    <a:pt x="11498" y="28610"/>
                  </a:lnTo>
                  <a:lnTo>
                    <a:pt x="11849" y="27601"/>
                  </a:lnTo>
                  <a:lnTo>
                    <a:pt x="12595" y="26416"/>
                  </a:lnTo>
                  <a:lnTo>
                    <a:pt x="13955" y="24003"/>
                  </a:lnTo>
                  <a:lnTo>
                    <a:pt x="15886" y="20053"/>
                  </a:lnTo>
                  <a:lnTo>
                    <a:pt x="16544" y="19395"/>
                  </a:lnTo>
                  <a:lnTo>
                    <a:pt x="17334" y="18913"/>
                  </a:lnTo>
                  <a:lnTo>
                    <a:pt x="17948" y="18781"/>
                  </a:lnTo>
                  <a:lnTo>
                    <a:pt x="18606" y="19044"/>
                  </a:lnTo>
                  <a:lnTo>
                    <a:pt x="18694" y="19044"/>
                  </a:lnTo>
                  <a:lnTo>
                    <a:pt x="18782" y="19000"/>
                  </a:lnTo>
                  <a:lnTo>
                    <a:pt x="19572" y="18430"/>
                  </a:lnTo>
                  <a:lnTo>
                    <a:pt x="20274" y="18342"/>
                  </a:lnTo>
                  <a:lnTo>
                    <a:pt x="22424" y="18474"/>
                  </a:lnTo>
                  <a:lnTo>
                    <a:pt x="24662" y="18869"/>
                  </a:lnTo>
                  <a:lnTo>
                    <a:pt x="26373" y="19571"/>
                  </a:lnTo>
                  <a:lnTo>
                    <a:pt x="26505" y="19571"/>
                  </a:lnTo>
                  <a:lnTo>
                    <a:pt x="26900" y="19439"/>
                  </a:lnTo>
                  <a:lnTo>
                    <a:pt x="26987" y="19395"/>
                  </a:lnTo>
                  <a:lnTo>
                    <a:pt x="27295" y="19132"/>
                  </a:lnTo>
                  <a:lnTo>
                    <a:pt x="27339" y="19044"/>
                  </a:lnTo>
                  <a:lnTo>
                    <a:pt x="27646" y="18211"/>
                  </a:lnTo>
                  <a:lnTo>
                    <a:pt x="27690" y="18123"/>
                  </a:lnTo>
                  <a:lnTo>
                    <a:pt x="27690" y="16236"/>
                  </a:lnTo>
                  <a:lnTo>
                    <a:pt x="27602" y="13954"/>
                  </a:lnTo>
                  <a:lnTo>
                    <a:pt x="28567" y="11980"/>
                  </a:lnTo>
                  <a:lnTo>
                    <a:pt x="29225" y="11014"/>
                  </a:lnTo>
                  <a:lnTo>
                    <a:pt x="30235" y="10224"/>
                  </a:lnTo>
                  <a:lnTo>
                    <a:pt x="31770" y="9303"/>
                  </a:lnTo>
                  <a:lnTo>
                    <a:pt x="33043" y="8820"/>
                  </a:lnTo>
                  <a:lnTo>
                    <a:pt x="33087" y="8776"/>
                  </a:lnTo>
                  <a:lnTo>
                    <a:pt x="33131" y="8732"/>
                  </a:lnTo>
                  <a:lnTo>
                    <a:pt x="33570" y="7548"/>
                  </a:lnTo>
                  <a:lnTo>
                    <a:pt x="34754" y="4652"/>
                  </a:lnTo>
                  <a:lnTo>
                    <a:pt x="35939" y="2106"/>
                  </a:lnTo>
                  <a:lnTo>
                    <a:pt x="36466" y="1668"/>
                  </a:lnTo>
                  <a:lnTo>
                    <a:pt x="38528" y="307"/>
                  </a:lnTo>
                  <a:lnTo>
                    <a:pt x="38572" y="263"/>
                  </a:lnTo>
                  <a:lnTo>
                    <a:pt x="38616" y="176"/>
                  </a:lnTo>
                  <a:lnTo>
                    <a:pt x="38616" y="132"/>
                  </a:lnTo>
                  <a:lnTo>
                    <a:pt x="38572" y="44"/>
                  </a:lnTo>
                  <a:lnTo>
                    <a:pt x="38528"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 name="Google Shape;866;p7"/>
            <p:cNvSpPr/>
            <p:nvPr/>
          </p:nvSpPr>
          <p:spPr>
            <a:xfrm>
              <a:off x="1656550" y="2963350"/>
              <a:ext cx="2084350" cy="1429425"/>
            </a:xfrm>
            <a:custGeom>
              <a:rect b="b" l="l" r="r" t="t"/>
              <a:pathLst>
                <a:path extrusionOk="0" h="57177" w="83374">
                  <a:moveTo>
                    <a:pt x="36860" y="0"/>
                  </a:moveTo>
                  <a:lnTo>
                    <a:pt x="36816" y="44"/>
                  </a:lnTo>
                  <a:lnTo>
                    <a:pt x="34403" y="1405"/>
                  </a:lnTo>
                  <a:lnTo>
                    <a:pt x="33262" y="2194"/>
                  </a:lnTo>
                  <a:lnTo>
                    <a:pt x="33218" y="2194"/>
                  </a:lnTo>
                  <a:lnTo>
                    <a:pt x="32121" y="3204"/>
                  </a:lnTo>
                  <a:lnTo>
                    <a:pt x="32121" y="3248"/>
                  </a:lnTo>
                  <a:lnTo>
                    <a:pt x="30673" y="4959"/>
                  </a:lnTo>
                  <a:lnTo>
                    <a:pt x="28962" y="6846"/>
                  </a:lnTo>
                  <a:lnTo>
                    <a:pt x="28918" y="6890"/>
                  </a:lnTo>
                  <a:lnTo>
                    <a:pt x="27689" y="10400"/>
                  </a:lnTo>
                  <a:lnTo>
                    <a:pt x="25188" y="12989"/>
                  </a:lnTo>
                  <a:lnTo>
                    <a:pt x="24179" y="14086"/>
                  </a:lnTo>
                  <a:lnTo>
                    <a:pt x="23696" y="14481"/>
                  </a:lnTo>
                  <a:lnTo>
                    <a:pt x="21458" y="15402"/>
                  </a:lnTo>
                  <a:lnTo>
                    <a:pt x="20317" y="15841"/>
                  </a:lnTo>
                  <a:lnTo>
                    <a:pt x="20273" y="15841"/>
                  </a:lnTo>
                  <a:lnTo>
                    <a:pt x="19176" y="16368"/>
                  </a:lnTo>
                  <a:lnTo>
                    <a:pt x="17377" y="17553"/>
                  </a:lnTo>
                  <a:lnTo>
                    <a:pt x="17333" y="17596"/>
                  </a:lnTo>
                  <a:lnTo>
                    <a:pt x="16236" y="18957"/>
                  </a:lnTo>
                  <a:lnTo>
                    <a:pt x="16236" y="19001"/>
                  </a:lnTo>
                  <a:lnTo>
                    <a:pt x="14613" y="21458"/>
                  </a:lnTo>
                  <a:lnTo>
                    <a:pt x="13516" y="23476"/>
                  </a:lnTo>
                  <a:lnTo>
                    <a:pt x="12024" y="26197"/>
                  </a:lnTo>
                  <a:lnTo>
                    <a:pt x="10927" y="28347"/>
                  </a:lnTo>
                  <a:lnTo>
                    <a:pt x="10927" y="28391"/>
                  </a:lnTo>
                  <a:lnTo>
                    <a:pt x="10444" y="30410"/>
                  </a:lnTo>
                  <a:lnTo>
                    <a:pt x="10400" y="30453"/>
                  </a:lnTo>
                  <a:lnTo>
                    <a:pt x="10225" y="32823"/>
                  </a:lnTo>
                  <a:lnTo>
                    <a:pt x="10269" y="34315"/>
                  </a:lnTo>
                  <a:lnTo>
                    <a:pt x="10181" y="35149"/>
                  </a:lnTo>
                  <a:lnTo>
                    <a:pt x="9479" y="36465"/>
                  </a:lnTo>
                  <a:lnTo>
                    <a:pt x="7943" y="38527"/>
                  </a:lnTo>
                  <a:lnTo>
                    <a:pt x="7899" y="38527"/>
                  </a:lnTo>
                  <a:lnTo>
                    <a:pt x="6890" y="40283"/>
                  </a:lnTo>
                  <a:lnTo>
                    <a:pt x="6144" y="42082"/>
                  </a:lnTo>
                  <a:lnTo>
                    <a:pt x="5617" y="42872"/>
                  </a:lnTo>
                  <a:lnTo>
                    <a:pt x="2633" y="44495"/>
                  </a:lnTo>
                  <a:lnTo>
                    <a:pt x="2589" y="44539"/>
                  </a:lnTo>
                  <a:lnTo>
                    <a:pt x="966" y="46601"/>
                  </a:lnTo>
                  <a:lnTo>
                    <a:pt x="308" y="47918"/>
                  </a:lnTo>
                  <a:lnTo>
                    <a:pt x="308" y="47962"/>
                  </a:lnTo>
                  <a:lnTo>
                    <a:pt x="1" y="50112"/>
                  </a:lnTo>
                  <a:lnTo>
                    <a:pt x="1" y="50156"/>
                  </a:lnTo>
                  <a:lnTo>
                    <a:pt x="1" y="50989"/>
                  </a:lnTo>
                  <a:lnTo>
                    <a:pt x="44" y="51121"/>
                  </a:lnTo>
                  <a:lnTo>
                    <a:pt x="2326" y="53973"/>
                  </a:lnTo>
                  <a:lnTo>
                    <a:pt x="3379" y="55641"/>
                  </a:lnTo>
                  <a:lnTo>
                    <a:pt x="3423" y="55641"/>
                  </a:lnTo>
                  <a:lnTo>
                    <a:pt x="3686" y="55948"/>
                  </a:lnTo>
                  <a:lnTo>
                    <a:pt x="3774" y="55992"/>
                  </a:lnTo>
                  <a:lnTo>
                    <a:pt x="7153" y="56562"/>
                  </a:lnTo>
                  <a:lnTo>
                    <a:pt x="10400" y="57001"/>
                  </a:lnTo>
                  <a:lnTo>
                    <a:pt x="11629" y="57177"/>
                  </a:lnTo>
                  <a:lnTo>
                    <a:pt x="11673" y="57177"/>
                  </a:lnTo>
                  <a:lnTo>
                    <a:pt x="15710" y="56431"/>
                  </a:lnTo>
                  <a:lnTo>
                    <a:pt x="17421" y="56080"/>
                  </a:lnTo>
                  <a:lnTo>
                    <a:pt x="19483" y="55421"/>
                  </a:lnTo>
                  <a:lnTo>
                    <a:pt x="21283" y="55070"/>
                  </a:lnTo>
                  <a:lnTo>
                    <a:pt x="22818" y="55070"/>
                  </a:lnTo>
                  <a:lnTo>
                    <a:pt x="24398" y="55377"/>
                  </a:lnTo>
                  <a:lnTo>
                    <a:pt x="24442" y="55377"/>
                  </a:lnTo>
                  <a:lnTo>
                    <a:pt x="27952" y="54807"/>
                  </a:lnTo>
                  <a:lnTo>
                    <a:pt x="28084" y="54763"/>
                  </a:lnTo>
                  <a:lnTo>
                    <a:pt x="28611" y="54237"/>
                  </a:lnTo>
                  <a:lnTo>
                    <a:pt x="28655" y="54193"/>
                  </a:lnTo>
                  <a:lnTo>
                    <a:pt x="30015" y="51999"/>
                  </a:lnTo>
                  <a:lnTo>
                    <a:pt x="30541" y="51428"/>
                  </a:lnTo>
                  <a:lnTo>
                    <a:pt x="31375" y="50902"/>
                  </a:lnTo>
                  <a:lnTo>
                    <a:pt x="33525" y="50024"/>
                  </a:lnTo>
                  <a:lnTo>
                    <a:pt x="35412" y="49629"/>
                  </a:lnTo>
                  <a:lnTo>
                    <a:pt x="37387" y="49410"/>
                  </a:lnTo>
                  <a:lnTo>
                    <a:pt x="38177" y="49146"/>
                  </a:lnTo>
                  <a:lnTo>
                    <a:pt x="38220" y="49103"/>
                  </a:lnTo>
                  <a:lnTo>
                    <a:pt x="38966" y="48620"/>
                  </a:lnTo>
                  <a:lnTo>
                    <a:pt x="39010" y="48576"/>
                  </a:lnTo>
                  <a:lnTo>
                    <a:pt x="40809" y="46909"/>
                  </a:lnTo>
                  <a:lnTo>
                    <a:pt x="40809" y="46865"/>
                  </a:lnTo>
                  <a:lnTo>
                    <a:pt x="41380" y="46075"/>
                  </a:lnTo>
                  <a:lnTo>
                    <a:pt x="42345" y="44012"/>
                  </a:lnTo>
                  <a:lnTo>
                    <a:pt x="42960" y="43047"/>
                  </a:lnTo>
                  <a:lnTo>
                    <a:pt x="43486" y="42608"/>
                  </a:lnTo>
                  <a:lnTo>
                    <a:pt x="44890" y="42082"/>
                  </a:lnTo>
                  <a:lnTo>
                    <a:pt x="47084" y="41555"/>
                  </a:lnTo>
                  <a:lnTo>
                    <a:pt x="49234" y="41072"/>
                  </a:lnTo>
                  <a:lnTo>
                    <a:pt x="50419" y="41116"/>
                  </a:lnTo>
                  <a:lnTo>
                    <a:pt x="51955" y="41511"/>
                  </a:lnTo>
                  <a:lnTo>
                    <a:pt x="56299" y="43925"/>
                  </a:lnTo>
                  <a:lnTo>
                    <a:pt x="57484" y="44539"/>
                  </a:lnTo>
                  <a:lnTo>
                    <a:pt x="58449" y="44934"/>
                  </a:lnTo>
                  <a:lnTo>
                    <a:pt x="59239" y="45197"/>
                  </a:lnTo>
                  <a:lnTo>
                    <a:pt x="59854" y="45373"/>
                  </a:lnTo>
                  <a:lnTo>
                    <a:pt x="60292" y="45504"/>
                  </a:lnTo>
                  <a:lnTo>
                    <a:pt x="60687" y="45636"/>
                  </a:lnTo>
                  <a:lnTo>
                    <a:pt x="61082" y="45855"/>
                  </a:lnTo>
                  <a:lnTo>
                    <a:pt x="61521" y="46163"/>
                  </a:lnTo>
                  <a:lnTo>
                    <a:pt x="62004" y="46645"/>
                  </a:lnTo>
                  <a:lnTo>
                    <a:pt x="62574" y="47260"/>
                  </a:lnTo>
                  <a:lnTo>
                    <a:pt x="63232" y="48137"/>
                  </a:lnTo>
                  <a:lnTo>
                    <a:pt x="64066" y="49234"/>
                  </a:lnTo>
                  <a:lnTo>
                    <a:pt x="64637" y="49936"/>
                  </a:lnTo>
                  <a:lnTo>
                    <a:pt x="64680" y="49980"/>
                  </a:lnTo>
                  <a:lnTo>
                    <a:pt x="66874" y="50814"/>
                  </a:lnTo>
                  <a:lnTo>
                    <a:pt x="68674" y="51384"/>
                  </a:lnTo>
                  <a:lnTo>
                    <a:pt x="68717" y="51384"/>
                  </a:lnTo>
                  <a:lnTo>
                    <a:pt x="72798" y="51823"/>
                  </a:lnTo>
                  <a:lnTo>
                    <a:pt x="75080" y="51779"/>
                  </a:lnTo>
                  <a:lnTo>
                    <a:pt x="76879" y="52218"/>
                  </a:lnTo>
                  <a:lnTo>
                    <a:pt x="77011" y="52218"/>
                  </a:lnTo>
                  <a:lnTo>
                    <a:pt x="79380" y="51516"/>
                  </a:lnTo>
                  <a:lnTo>
                    <a:pt x="82277" y="50551"/>
                  </a:lnTo>
                  <a:lnTo>
                    <a:pt x="83198" y="50419"/>
                  </a:lnTo>
                  <a:lnTo>
                    <a:pt x="83286" y="50375"/>
                  </a:lnTo>
                  <a:lnTo>
                    <a:pt x="83330" y="50331"/>
                  </a:lnTo>
                  <a:lnTo>
                    <a:pt x="83374" y="50287"/>
                  </a:lnTo>
                  <a:lnTo>
                    <a:pt x="83374" y="50200"/>
                  </a:lnTo>
                  <a:lnTo>
                    <a:pt x="83330" y="50112"/>
                  </a:lnTo>
                  <a:lnTo>
                    <a:pt x="83286" y="50068"/>
                  </a:lnTo>
                  <a:lnTo>
                    <a:pt x="83154" y="50068"/>
                  </a:lnTo>
                  <a:lnTo>
                    <a:pt x="82189" y="50243"/>
                  </a:lnTo>
                  <a:lnTo>
                    <a:pt x="79293" y="51165"/>
                  </a:lnTo>
                  <a:lnTo>
                    <a:pt x="76923" y="51867"/>
                  </a:lnTo>
                  <a:lnTo>
                    <a:pt x="75124" y="51428"/>
                  </a:lnTo>
                  <a:lnTo>
                    <a:pt x="75080" y="51428"/>
                  </a:lnTo>
                  <a:lnTo>
                    <a:pt x="72798" y="51472"/>
                  </a:lnTo>
                  <a:lnTo>
                    <a:pt x="68761" y="51033"/>
                  </a:lnTo>
                  <a:lnTo>
                    <a:pt x="67006" y="50463"/>
                  </a:lnTo>
                  <a:lnTo>
                    <a:pt x="64856" y="49673"/>
                  </a:lnTo>
                  <a:lnTo>
                    <a:pt x="64329" y="49015"/>
                  </a:lnTo>
                  <a:lnTo>
                    <a:pt x="63496" y="47874"/>
                  </a:lnTo>
                  <a:lnTo>
                    <a:pt x="62794" y="46996"/>
                  </a:lnTo>
                  <a:lnTo>
                    <a:pt x="62223" y="46338"/>
                  </a:lnTo>
                  <a:lnTo>
                    <a:pt x="61697" y="45855"/>
                  </a:lnTo>
                  <a:lnTo>
                    <a:pt x="61258" y="45548"/>
                  </a:lnTo>
                  <a:lnTo>
                    <a:pt x="60863" y="45329"/>
                  </a:lnTo>
                  <a:lnTo>
                    <a:pt x="60424" y="45197"/>
                  </a:lnTo>
                  <a:lnTo>
                    <a:pt x="59941" y="45022"/>
                  </a:lnTo>
                  <a:lnTo>
                    <a:pt x="59327" y="44846"/>
                  </a:lnTo>
                  <a:lnTo>
                    <a:pt x="58581" y="44583"/>
                  </a:lnTo>
                  <a:lnTo>
                    <a:pt x="57616" y="44188"/>
                  </a:lnTo>
                  <a:lnTo>
                    <a:pt x="56475" y="43617"/>
                  </a:lnTo>
                  <a:lnTo>
                    <a:pt x="52087" y="41160"/>
                  </a:lnTo>
                  <a:lnTo>
                    <a:pt x="52043" y="41160"/>
                  </a:lnTo>
                  <a:lnTo>
                    <a:pt x="50463" y="40765"/>
                  </a:lnTo>
                  <a:lnTo>
                    <a:pt x="50419" y="40765"/>
                  </a:lnTo>
                  <a:lnTo>
                    <a:pt x="49234" y="40721"/>
                  </a:lnTo>
                  <a:lnTo>
                    <a:pt x="49191" y="40721"/>
                  </a:lnTo>
                  <a:lnTo>
                    <a:pt x="46997" y="41204"/>
                  </a:lnTo>
                  <a:lnTo>
                    <a:pt x="44803" y="41731"/>
                  </a:lnTo>
                  <a:lnTo>
                    <a:pt x="43354" y="42257"/>
                  </a:lnTo>
                  <a:lnTo>
                    <a:pt x="43311" y="42301"/>
                  </a:lnTo>
                  <a:lnTo>
                    <a:pt x="42696" y="42784"/>
                  </a:lnTo>
                  <a:lnTo>
                    <a:pt x="42652" y="42828"/>
                  </a:lnTo>
                  <a:lnTo>
                    <a:pt x="42038" y="43793"/>
                  </a:lnTo>
                  <a:lnTo>
                    <a:pt x="42038" y="43837"/>
                  </a:lnTo>
                  <a:lnTo>
                    <a:pt x="41073" y="45899"/>
                  </a:lnTo>
                  <a:lnTo>
                    <a:pt x="40546" y="46689"/>
                  </a:lnTo>
                  <a:lnTo>
                    <a:pt x="38791" y="48313"/>
                  </a:lnTo>
                  <a:lnTo>
                    <a:pt x="38045" y="48795"/>
                  </a:lnTo>
                  <a:lnTo>
                    <a:pt x="37299" y="49059"/>
                  </a:lnTo>
                  <a:lnTo>
                    <a:pt x="35368" y="49278"/>
                  </a:lnTo>
                  <a:lnTo>
                    <a:pt x="33437" y="49673"/>
                  </a:lnTo>
                  <a:lnTo>
                    <a:pt x="31243" y="50551"/>
                  </a:lnTo>
                  <a:lnTo>
                    <a:pt x="31200" y="50594"/>
                  </a:lnTo>
                  <a:lnTo>
                    <a:pt x="30322" y="51165"/>
                  </a:lnTo>
                  <a:lnTo>
                    <a:pt x="30278" y="51165"/>
                  </a:lnTo>
                  <a:lnTo>
                    <a:pt x="29752" y="51779"/>
                  </a:lnTo>
                  <a:lnTo>
                    <a:pt x="29708" y="51779"/>
                  </a:lnTo>
                  <a:lnTo>
                    <a:pt x="28347" y="54017"/>
                  </a:lnTo>
                  <a:lnTo>
                    <a:pt x="27865" y="54456"/>
                  </a:lnTo>
                  <a:lnTo>
                    <a:pt x="24398" y="55026"/>
                  </a:lnTo>
                  <a:lnTo>
                    <a:pt x="22862" y="54719"/>
                  </a:lnTo>
                  <a:lnTo>
                    <a:pt x="21283" y="54719"/>
                  </a:lnTo>
                  <a:lnTo>
                    <a:pt x="21239" y="54763"/>
                  </a:lnTo>
                  <a:lnTo>
                    <a:pt x="19440" y="55070"/>
                  </a:lnTo>
                  <a:lnTo>
                    <a:pt x="19396" y="55070"/>
                  </a:lnTo>
                  <a:lnTo>
                    <a:pt x="17333" y="55728"/>
                  </a:lnTo>
                  <a:lnTo>
                    <a:pt x="15622" y="56080"/>
                  </a:lnTo>
                  <a:lnTo>
                    <a:pt x="11629" y="56825"/>
                  </a:lnTo>
                  <a:lnTo>
                    <a:pt x="10488" y="56650"/>
                  </a:lnTo>
                  <a:lnTo>
                    <a:pt x="7197" y="56211"/>
                  </a:lnTo>
                  <a:lnTo>
                    <a:pt x="3906" y="55641"/>
                  </a:lnTo>
                  <a:lnTo>
                    <a:pt x="3686" y="55421"/>
                  </a:lnTo>
                  <a:lnTo>
                    <a:pt x="2589" y="53754"/>
                  </a:lnTo>
                  <a:lnTo>
                    <a:pt x="352" y="50946"/>
                  </a:lnTo>
                  <a:lnTo>
                    <a:pt x="352" y="50156"/>
                  </a:lnTo>
                  <a:lnTo>
                    <a:pt x="659" y="48049"/>
                  </a:lnTo>
                  <a:lnTo>
                    <a:pt x="1273" y="46777"/>
                  </a:lnTo>
                  <a:lnTo>
                    <a:pt x="2853" y="44802"/>
                  </a:lnTo>
                  <a:lnTo>
                    <a:pt x="5837" y="43179"/>
                  </a:lnTo>
                  <a:lnTo>
                    <a:pt x="5924" y="43135"/>
                  </a:lnTo>
                  <a:lnTo>
                    <a:pt x="6451" y="42213"/>
                  </a:lnTo>
                  <a:lnTo>
                    <a:pt x="7197" y="40458"/>
                  </a:lnTo>
                  <a:lnTo>
                    <a:pt x="8206" y="38703"/>
                  </a:lnTo>
                  <a:lnTo>
                    <a:pt x="9742" y="36684"/>
                  </a:lnTo>
                  <a:lnTo>
                    <a:pt x="9786" y="36641"/>
                  </a:lnTo>
                  <a:lnTo>
                    <a:pt x="10532" y="35280"/>
                  </a:lnTo>
                  <a:lnTo>
                    <a:pt x="10532" y="35236"/>
                  </a:lnTo>
                  <a:lnTo>
                    <a:pt x="10620" y="34315"/>
                  </a:lnTo>
                  <a:lnTo>
                    <a:pt x="10620" y="34271"/>
                  </a:lnTo>
                  <a:lnTo>
                    <a:pt x="10576" y="32823"/>
                  </a:lnTo>
                  <a:lnTo>
                    <a:pt x="10751" y="30497"/>
                  </a:lnTo>
                  <a:lnTo>
                    <a:pt x="11278" y="28479"/>
                  </a:lnTo>
                  <a:lnTo>
                    <a:pt x="12331" y="26373"/>
                  </a:lnTo>
                  <a:lnTo>
                    <a:pt x="13823" y="23608"/>
                  </a:lnTo>
                  <a:lnTo>
                    <a:pt x="14876" y="21633"/>
                  </a:lnTo>
                  <a:lnTo>
                    <a:pt x="16500" y="19176"/>
                  </a:lnTo>
                  <a:lnTo>
                    <a:pt x="17597" y="17860"/>
                  </a:lnTo>
                  <a:lnTo>
                    <a:pt x="19352" y="16675"/>
                  </a:lnTo>
                  <a:lnTo>
                    <a:pt x="20449" y="16148"/>
                  </a:lnTo>
                  <a:lnTo>
                    <a:pt x="21590" y="15710"/>
                  </a:lnTo>
                  <a:lnTo>
                    <a:pt x="23872" y="14788"/>
                  </a:lnTo>
                  <a:lnTo>
                    <a:pt x="24398" y="14393"/>
                  </a:lnTo>
                  <a:lnTo>
                    <a:pt x="24398" y="14349"/>
                  </a:lnTo>
                  <a:lnTo>
                    <a:pt x="25451" y="13252"/>
                  </a:lnTo>
                  <a:lnTo>
                    <a:pt x="27996" y="10619"/>
                  </a:lnTo>
                  <a:lnTo>
                    <a:pt x="27996" y="10532"/>
                  </a:lnTo>
                  <a:lnTo>
                    <a:pt x="29269" y="7065"/>
                  </a:lnTo>
                  <a:lnTo>
                    <a:pt x="30936" y="5178"/>
                  </a:lnTo>
                  <a:lnTo>
                    <a:pt x="32384" y="3467"/>
                  </a:lnTo>
                  <a:lnTo>
                    <a:pt x="33481" y="2458"/>
                  </a:lnTo>
                  <a:lnTo>
                    <a:pt x="34578" y="1712"/>
                  </a:lnTo>
                  <a:lnTo>
                    <a:pt x="36992" y="351"/>
                  </a:lnTo>
                  <a:lnTo>
                    <a:pt x="37036" y="308"/>
                  </a:lnTo>
                  <a:lnTo>
                    <a:pt x="37080" y="220"/>
                  </a:lnTo>
                  <a:lnTo>
                    <a:pt x="37080" y="176"/>
                  </a:lnTo>
                  <a:lnTo>
                    <a:pt x="37036" y="88"/>
                  </a:lnTo>
                  <a:lnTo>
                    <a:pt x="36992" y="44"/>
                  </a:lnTo>
                  <a:lnTo>
                    <a:pt x="36948"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 name="Google Shape;867;p7"/>
            <p:cNvSpPr/>
            <p:nvPr/>
          </p:nvSpPr>
          <p:spPr>
            <a:xfrm>
              <a:off x="1579750" y="2837200"/>
              <a:ext cx="2045975" cy="1732200"/>
            </a:xfrm>
            <a:custGeom>
              <a:rect b="b" l="l" r="r" t="t"/>
              <a:pathLst>
                <a:path extrusionOk="0" h="69288" w="81839">
                  <a:moveTo>
                    <a:pt x="34315" y="0"/>
                  </a:moveTo>
                  <a:lnTo>
                    <a:pt x="34272" y="44"/>
                  </a:lnTo>
                  <a:lnTo>
                    <a:pt x="32165" y="1536"/>
                  </a:lnTo>
                  <a:lnTo>
                    <a:pt x="29489" y="3862"/>
                  </a:lnTo>
                  <a:lnTo>
                    <a:pt x="25715" y="6889"/>
                  </a:lnTo>
                  <a:lnTo>
                    <a:pt x="20493" y="11102"/>
                  </a:lnTo>
                  <a:lnTo>
                    <a:pt x="18475" y="12726"/>
                  </a:lnTo>
                  <a:lnTo>
                    <a:pt x="18431" y="12726"/>
                  </a:lnTo>
                  <a:lnTo>
                    <a:pt x="14525" y="17640"/>
                  </a:lnTo>
                  <a:lnTo>
                    <a:pt x="12331" y="20536"/>
                  </a:lnTo>
                  <a:lnTo>
                    <a:pt x="10357" y="23037"/>
                  </a:lnTo>
                  <a:lnTo>
                    <a:pt x="8645" y="25363"/>
                  </a:lnTo>
                  <a:lnTo>
                    <a:pt x="7680" y="27074"/>
                  </a:lnTo>
                  <a:lnTo>
                    <a:pt x="7636" y="27162"/>
                  </a:lnTo>
                  <a:lnTo>
                    <a:pt x="6934" y="31462"/>
                  </a:lnTo>
                  <a:lnTo>
                    <a:pt x="6320" y="35763"/>
                  </a:lnTo>
                  <a:lnTo>
                    <a:pt x="6013" y="38352"/>
                  </a:lnTo>
                  <a:lnTo>
                    <a:pt x="5661" y="40590"/>
                  </a:lnTo>
                  <a:lnTo>
                    <a:pt x="5047" y="43222"/>
                  </a:lnTo>
                  <a:lnTo>
                    <a:pt x="4301" y="45636"/>
                  </a:lnTo>
                  <a:lnTo>
                    <a:pt x="3380" y="47128"/>
                  </a:lnTo>
                  <a:lnTo>
                    <a:pt x="2063" y="48927"/>
                  </a:lnTo>
                  <a:lnTo>
                    <a:pt x="2063" y="48971"/>
                  </a:lnTo>
                  <a:lnTo>
                    <a:pt x="747" y="51209"/>
                  </a:lnTo>
                  <a:lnTo>
                    <a:pt x="747" y="51252"/>
                  </a:lnTo>
                  <a:lnTo>
                    <a:pt x="527" y="52042"/>
                  </a:lnTo>
                  <a:lnTo>
                    <a:pt x="527" y="52086"/>
                  </a:lnTo>
                  <a:lnTo>
                    <a:pt x="176" y="55684"/>
                  </a:lnTo>
                  <a:lnTo>
                    <a:pt x="1" y="57659"/>
                  </a:lnTo>
                  <a:lnTo>
                    <a:pt x="1" y="57703"/>
                  </a:lnTo>
                  <a:lnTo>
                    <a:pt x="45" y="58010"/>
                  </a:lnTo>
                  <a:lnTo>
                    <a:pt x="89" y="58098"/>
                  </a:lnTo>
                  <a:lnTo>
                    <a:pt x="133" y="58142"/>
                  </a:lnTo>
                  <a:lnTo>
                    <a:pt x="1317" y="58624"/>
                  </a:lnTo>
                  <a:lnTo>
                    <a:pt x="2063" y="59458"/>
                  </a:lnTo>
                  <a:lnTo>
                    <a:pt x="3248" y="61696"/>
                  </a:lnTo>
                  <a:lnTo>
                    <a:pt x="4433" y="63890"/>
                  </a:lnTo>
                  <a:lnTo>
                    <a:pt x="5749" y="65865"/>
                  </a:lnTo>
                  <a:lnTo>
                    <a:pt x="6671" y="67049"/>
                  </a:lnTo>
                  <a:lnTo>
                    <a:pt x="6715" y="67093"/>
                  </a:lnTo>
                  <a:lnTo>
                    <a:pt x="9347" y="68980"/>
                  </a:lnTo>
                  <a:lnTo>
                    <a:pt x="9391" y="68980"/>
                  </a:lnTo>
                  <a:lnTo>
                    <a:pt x="10137" y="69243"/>
                  </a:lnTo>
                  <a:lnTo>
                    <a:pt x="10181" y="69287"/>
                  </a:lnTo>
                  <a:lnTo>
                    <a:pt x="10269" y="69243"/>
                  </a:lnTo>
                  <a:lnTo>
                    <a:pt x="10883" y="69068"/>
                  </a:lnTo>
                  <a:lnTo>
                    <a:pt x="10927" y="69024"/>
                  </a:lnTo>
                  <a:lnTo>
                    <a:pt x="13341" y="66611"/>
                  </a:lnTo>
                  <a:lnTo>
                    <a:pt x="17114" y="64460"/>
                  </a:lnTo>
                  <a:lnTo>
                    <a:pt x="18562" y="63627"/>
                  </a:lnTo>
                  <a:lnTo>
                    <a:pt x="20010" y="63539"/>
                  </a:lnTo>
                  <a:lnTo>
                    <a:pt x="22029" y="63100"/>
                  </a:lnTo>
                  <a:lnTo>
                    <a:pt x="22907" y="63056"/>
                  </a:lnTo>
                  <a:lnTo>
                    <a:pt x="26900" y="64417"/>
                  </a:lnTo>
                  <a:lnTo>
                    <a:pt x="29357" y="65075"/>
                  </a:lnTo>
                  <a:lnTo>
                    <a:pt x="31156" y="65601"/>
                  </a:lnTo>
                  <a:lnTo>
                    <a:pt x="31288" y="65601"/>
                  </a:lnTo>
                  <a:lnTo>
                    <a:pt x="33569" y="63846"/>
                  </a:lnTo>
                  <a:lnTo>
                    <a:pt x="33613" y="63846"/>
                  </a:lnTo>
                  <a:lnTo>
                    <a:pt x="35281" y="62135"/>
                  </a:lnTo>
                  <a:lnTo>
                    <a:pt x="35281" y="62091"/>
                  </a:lnTo>
                  <a:lnTo>
                    <a:pt x="36641" y="59721"/>
                  </a:lnTo>
                  <a:lnTo>
                    <a:pt x="37080" y="59239"/>
                  </a:lnTo>
                  <a:lnTo>
                    <a:pt x="38177" y="58756"/>
                  </a:lnTo>
                  <a:lnTo>
                    <a:pt x="40415" y="58361"/>
                  </a:lnTo>
                  <a:lnTo>
                    <a:pt x="40459" y="58361"/>
                  </a:lnTo>
                  <a:lnTo>
                    <a:pt x="43048" y="57264"/>
                  </a:lnTo>
                  <a:lnTo>
                    <a:pt x="43092" y="57264"/>
                  </a:lnTo>
                  <a:lnTo>
                    <a:pt x="45154" y="55597"/>
                  </a:lnTo>
                  <a:lnTo>
                    <a:pt x="47216" y="53973"/>
                  </a:lnTo>
                  <a:lnTo>
                    <a:pt x="48313" y="53403"/>
                  </a:lnTo>
                  <a:lnTo>
                    <a:pt x="50069" y="53359"/>
                  </a:lnTo>
                  <a:lnTo>
                    <a:pt x="50902" y="53403"/>
                  </a:lnTo>
                  <a:lnTo>
                    <a:pt x="53096" y="53578"/>
                  </a:lnTo>
                  <a:lnTo>
                    <a:pt x="54193" y="53666"/>
                  </a:lnTo>
                  <a:lnTo>
                    <a:pt x="55246" y="53841"/>
                  </a:lnTo>
                  <a:lnTo>
                    <a:pt x="56300" y="54105"/>
                  </a:lnTo>
                  <a:lnTo>
                    <a:pt x="57353" y="54456"/>
                  </a:lnTo>
                  <a:lnTo>
                    <a:pt x="57835" y="54631"/>
                  </a:lnTo>
                  <a:lnTo>
                    <a:pt x="58362" y="54895"/>
                  </a:lnTo>
                  <a:lnTo>
                    <a:pt x="58845" y="55158"/>
                  </a:lnTo>
                  <a:lnTo>
                    <a:pt x="59327" y="55465"/>
                  </a:lnTo>
                  <a:lnTo>
                    <a:pt x="60512" y="56518"/>
                  </a:lnTo>
                  <a:lnTo>
                    <a:pt x="60556" y="56562"/>
                  </a:lnTo>
                  <a:lnTo>
                    <a:pt x="65383" y="58537"/>
                  </a:lnTo>
                  <a:lnTo>
                    <a:pt x="65427" y="58537"/>
                  </a:lnTo>
                  <a:lnTo>
                    <a:pt x="66436" y="58624"/>
                  </a:lnTo>
                  <a:lnTo>
                    <a:pt x="68455" y="59019"/>
                  </a:lnTo>
                  <a:lnTo>
                    <a:pt x="70692" y="59370"/>
                  </a:lnTo>
                  <a:lnTo>
                    <a:pt x="70736" y="59370"/>
                  </a:lnTo>
                  <a:lnTo>
                    <a:pt x="73062" y="59414"/>
                  </a:lnTo>
                  <a:lnTo>
                    <a:pt x="75432" y="59590"/>
                  </a:lnTo>
                  <a:lnTo>
                    <a:pt x="75475" y="59590"/>
                  </a:lnTo>
                  <a:lnTo>
                    <a:pt x="79161" y="59414"/>
                  </a:lnTo>
                  <a:lnTo>
                    <a:pt x="79205" y="59370"/>
                  </a:lnTo>
                  <a:lnTo>
                    <a:pt x="81706" y="58712"/>
                  </a:lnTo>
                  <a:lnTo>
                    <a:pt x="81750" y="58712"/>
                  </a:lnTo>
                  <a:lnTo>
                    <a:pt x="81794" y="58624"/>
                  </a:lnTo>
                  <a:lnTo>
                    <a:pt x="81838" y="58580"/>
                  </a:lnTo>
                  <a:lnTo>
                    <a:pt x="81838" y="58493"/>
                  </a:lnTo>
                  <a:lnTo>
                    <a:pt x="81794" y="58449"/>
                  </a:lnTo>
                  <a:lnTo>
                    <a:pt x="81750" y="58405"/>
                  </a:lnTo>
                  <a:lnTo>
                    <a:pt x="81706" y="58361"/>
                  </a:lnTo>
                  <a:lnTo>
                    <a:pt x="81619" y="58361"/>
                  </a:lnTo>
                  <a:lnTo>
                    <a:pt x="79117" y="59063"/>
                  </a:lnTo>
                  <a:lnTo>
                    <a:pt x="75432" y="59239"/>
                  </a:lnTo>
                  <a:lnTo>
                    <a:pt x="73106" y="59063"/>
                  </a:lnTo>
                  <a:lnTo>
                    <a:pt x="70736" y="59019"/>
                  </a:lnTo>
                  <a:lnTo>
                    <a:pt x="68498" y="58668"/>
                  </a:lnTo>
                  <a:lnTo>
                    <a:pt x="66524" y="58273"/>
                  </a:lnTo>
                  <a:lnTo>
                    <a:pt x="66480" y="58273"/>
                  </a:lnTo>
                  <a:lnTo>
                    <a:pt x="65471" y="58186"/>
                  </a:lnTo>
                  <a:lnTo>
                    <a:pt x="62531" y="57001"/>
                  </a:lnTo>
                  <a:lnTo>
                    <a:pt x="60688" y="56255"/>
                  </a:lnTo>
                  <a:lnTo>
                    <a:pt x="59547" y="55202"/>
                  </a:lnTo>
                  <a:lnTo>
                    <a:pt x="59547" y="55158"/>
                  </a:lnTo>
                  <a:lnTo>
                    <a:pt x="59020" y="54851"/>
                  </a:lnTo>
                  <a:lnTo>
                    <a:pt x="58538" y="54587"/>
                  </a:lnTo>
                  <a:lnTo>
                    <a:pt x="58011" y="54324"/>
                  </a:lnTo>
                  <a:lnTo>
                    <a:pt x="57484" y="54105"/>
                  </a:lnTo>
                  <a:lnTo>
                    <a:pt x="56958" y="53929"/>
                  </a:lnTo>
                  <a:lnTo>
                    <a:pt x="56431" y="53754"/>
                  </a:lnTo>
                  <a:lnTo>
                    <a:pt x="55378" y="53534"/>
                  </a:lnTo>
                  <a:lnTo>
                    <a:pt x="54281" y="53315"/>
                  </a:lnTo>
                  <a:lnTo>
                    <a:pt x="53184" y="53227"/>
                  </a:lnTo>
                  <a:lnTo>
                    <a:pt x="50902" y="53052"/>
                  </a:lnTo>
                  <a:lnTo>
                    <a:pt x="50069" y="53008"/>
                  </a:lnTo>
                  <a:lnTo>
                    <a:pt x="48269" y="53052"/>
                  </a:lnTo>
                  <a:lnTo>
                    <a:pt x="48182" y="53095"/>
                  </a:lnTo>
                  <a:lnTo>
                    <a:pt x="47041" y="53666"/>
                  </a:lnTo>
                  <a:lnTo>
                    <a:pt x="46997" y="53666"/>
                  </a:lnTo>
                  <a:lnTo>
                    <a:pt x="44935" y="55333"/>
                  </a:lnTo>
                  <a:lnTo>
                    <a:pt x="42872" y="56957"/>
                  </a:lnTo>
                  <a:lnTo>
                    <a:pt x="40371" y="58010"/>
                  </a:lnTo>
                  <a:lnTo>
                    <a:pt x="38089" y="58405"/>
                  </a:lnTo>
                  <a:lnTo>
                    <a:pt x="38045" y="58405"/>
                  </a:lnTo>
                  <a:lnTo>
                    <a:pt x="36904" y="58931"/>
                  </a:lnTo>
                  <a:lnTo>
                    <a:pt x="36861" y="58975"/>
                  </a:lnTo>
                  <a:lnTo>
                    <a:pt x="36378" y="59502"/>
                  </a:lnTo>
                  <a:lnTo>
                    <a:pt x="36334" y="59546"/>
                  </a:lnTo>
                  <a:lnTo>
                    <a:pt x="35018" y="61915"/>
                  </a:lnTo>
                  <a:lnTo>
                    <a:pt x="33350" y="63583"/>
                  </a:lnTo>
                  <a:lnTo>
                    <a:pt x="31156" y="65250"/>
                  </a:lnTo>
                  <a:lnTo>
                    <a:pt x="29445" y="64768"/>
                  </a:lnTo>
                  <a:lnTo>
                    <a:pt x="27031" y="64065"/>
                  </a:lnTo>
                  <a:lnTo>
                    <a:pt x="22994" y="62705"/>
                  </a:lnTo>
                  <a:lnTo>
                    <a:pt x="22907" y="62705"/>
                  </a:lnTo>
                  <a:lnTo>
                    <a:pt x="21985" y="62749"/>
                  </a:lnTo>
                  <a:lnTo>
                    <a:pt x="19967" y="63188"/>
                  </a:lnTo>
                  <a:lnTo>
                    <a:pt x="18475" y="63276"/>
                  </a:lnTo>
                  <a:lnTo>
                    <a:pt x="18387" y="63320"/>
                  </a:lnTo>
                  <a:lnTo>
                    <a:pt x="13165" y="66303"/>
                  </a:lnTo>
                  <a:lnTo>
                    <a:pt x="13121" y="66347"/>
                  </a:lnTo>
                  <a:lnTo>
                    <a:pt x="10708" y="68717"/>
                  </a:lnTo>
                  <a:lnTo>
                    <a:pt x="10181" y="68892"/>
                  </a:lnTo>
                  <a:lnTo>
                    <a:pt x="9567" y="68673"/>
                  </a:lnTo>
                  <a:lnTo>
                    <a:pt x="6934" y="66786"/>
                  </a:lnTo>
                  <a:lnTo>
                    <a:pt x="6013" y="65689"/>
                  </a:lnTo>
                  <a:lnTo>
                    <a:pt x="4740" y="63714"/>
                  </a:lnTo>
                  <a:lnTo>
                    <a:pt x="3555" y="61520"/>
                  </a:lnTo>
                  <a:lnTo>
                    <a:pt x="2327" y="59239"/>
                  </a:lnTo>
                  <a:lnTo>
                    <a:pt x="1537" y="58361"/>
                  </a:lnTo>
                  <a:lnTo>
                    <a:pt x="1493" y="58317"/>
                  </a:lnTo>
                  <a:lnTo>
                    <a:pt x="396" y="57878"/>
                  </a:lnTo>
                  <a:lnTo>
                    <a:pt x="352" y="57659"/>
                  </a:lnTo>
                  <a:lnTo>
                    <a:pt x="527" y="55728"/>
                  </a:lnTo>
                  <a:lnTo>
                    <a:pt x="878" y="52130"/>
                  </a:lnTo>
                  <a:lnTo>
                    <a:pt x="1054" y="51384"/>
                  </a:lnTo>
                  <a:lnTo>
                    <a:pt x="2370" y="49146"/>
                  </a:lnTo>
                  <a:lnTo>
                    <a:pt x="3687" y="47347"/>
                  </a:lnTo>
                  <a:lnTo>
                    <a:pt x="4608" y="45811"/>
                  </a:lnTo>
                  <a:lnTo>
                    <a:pt x="4608" y="45767"/>
                  </a:lnTo>
                  <a:lnTo>
                    <a:pt x="5398" y="43310"/>
                  </a:lnTo>
                  <a:lnTo>
                    <a:pt x="5969" y="40633"/>
                  </a:lnTo>
                  <a:lnTo>
                    <a:pt x="6364" y="38396"/>
                  </a:lnTo>
                  <a:lnTo>
                    <a:pt x="6671" y="35807"/>
                  </a:lnTo>
                  <a:lnTo>
                    <a:pt x="7285" y="31506"/>
                  </a:lnTo>
                  <a:lnTo>
                    <a:pt x="7987" y="27250"/>
                  </a:lnTo>
                  <a:lnTo>
                    <a:pt x="8953" y="25539"/>
                  </a:lnTo>
                  <a:lnTo>
                    <a:pt x="10664" y="23257"/>
                  </a:lnTo>
                  <a:lnTo>
                    <a:pt x="12595" y="20756"/>
                  </a:lnTo>
                  <a:lnTo>
                    <a:pt x="14789" y="17860"/>
                  </a:lnTo>
                  <a:lnTo>
                    <a:pt x="18694" y="12989"/>
                  </a:lnTo>
                  <a:lnTo>
                    <a:pt x="25934" y="7153"/>
                  </a:lnTo>
                  <a:lnTo>
                    <a:pt x="29708" y="4125"/>
                  </a:lnTo>
                  <a:lnTo>
                    <a:pt x="32385" y="1799"/>
                  </a:lnTo>
                  <a:lnTo>
                    <a:pt x="34447" y="307"/>
                  </a:lnTo>
                  <a:lnTo>
                    <a:pt x="34535" y="263"/>
                  </a:lnTo>
                  <a:lnTo>
                    <a:pt x="34535" y="220"/>
                  </a:lnTo>
                  <a:lnTo>
                    <a:pt x="34535" y="132"/>
                  </a:lnTo>
                  <a:lnTo>
                    <a:pt x="34491" y="88"/>
                  </a:lnTo>
                  <a:lnTo>
                    <a:pt x="34447" y="44"/>
                  </a:lnTo>
                  <a:lnTo>
                    <a:pt x="34403"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 name="Google Shape;868;p7"/>
            <p:cNvSpPr/>
            <p:nvPr/>
          </p:nvSpPr>
          <p:spPr>
            <a:xfrm>
              <a:off x="1896800" y="3719200"/>
              <a:ext cx="560600" cy="444300"/>
            </a:xfrm>
            <a:custGeom>
              <a:rect b="b" l="l" r="r" t="t"/>
              <a:pathLst>
                <a:path extrusionOk="0" h="17772" w="22424">
                  <a:moveTo>
                    <a:pt x="6188" y="483"/>
                  </a:moveTo>
                  <a:lnTo>
                    <a:pt x="6670" y="1316"/>
                  </a:lnTo>
                  <a:lnTo>
                    <a:pt x="6758" y="1404"/>
                  </a:lnTo>
                  <a:lnTo>
                    <a:pt x="8513" y="2062"/>
                  </a:lnTo>
                  <a:lnTo>
                    <a:pt x="12550" y="3861"/>
                  </a:lnTo>
                  <a:lnTo>
                    <a:pt x="12813" y="4213"/>
                  </a:lnTo>
                  <a:lnTo>
                    <a:pt x="13384" y="5441"/>
                  </a:lnTo>
                  <a:lnTo>
                    <a:pt x="14393" y="7196"/>
                  </a:lnTo>
                  <a:lnTo>
                    <a:pt x="14920" y="9347"/>
                  </a:lnTo>
                  <a:lnTo>
                    <a:pt x="15359" y="10707"/>
                  </a:lnTo>
                  <a:lnTo>
                    <a:pt x="15359" y="10751"/>
                  </a:lnTo>
                  <a:lnTo>
                    <a:pt x="16105" y="11892"/>
                  </a:lnTo>
                  <a:lnTo>
                    <a:pt x="16148" y="11935"/>
                  </a:lnTo>
                  <a:lnTo>
                    <a:pt x="17070" y="12638"/>
                  </a:lnTo>
                  <a:lnTo>
                    <a:pt x="17114" y="12681"/>
                  </a:lnTo>
                  <a:lnTo>
                    <a:pt x="19439" y="13383"/>
                  </a:lnTo>
                  <a:lnTo>
                    <a:pt x="19527" y="13383"/>
                  </a:lnTo>
                  <a:lnTo>
                    <a:pt x="20712" y="13208"/>
                  </a:lnTo>
                  <a:lnTo>
                    <a:pt x="21985" y="13471"/>
                  </a:lnTo>
                  <a:lnTo>
                    <a:pt x="22028" y="13471"/>
                  </a:lnTo>
                  <a:lnTo>
                    <a:pt x="21897" y="13559"/>
                  </a:lnTo>
                  <a:lnTo>
                    <a:pt x="20668" y="14086"/>
                  </a:lnTo>
                  <a:lnTo>
                    <a:pt x="16105" y="15490"/>
                  </a:lnTo>
                  <a:lnTo>
                    <a:pt x="13735" y="16367"/>
                  </a:lnTo>
                  <a:lnTo>
                    <a:pt x="11234" y="17420"/>
                  </a:lnTo>
                  <a:lnTo>
                    <a:pt x="10883" y="17333"/>
                  </a:lnTo>
                  <a:lnTo>
                    <a:pt x="8733" y="16455"/>
                  </a:lnTo>
                  <a:lnTo>
                    <a:pt x="5222" y="15051"/>
                  </a:lnTo>
                  <a:lnTo>
                    <a:pt x="5178" y="15051"/>
                  </a:lnTo>
                  <a:lnTo>
                    <a:pt x="746" y="13866"/>
                  </a:lnTo>
                  <a:lnTo>
                    <a:pt x="395" y="13515"/>
                  </a:lnTo>
                  <a:lnTo>
                    <a:pt x="351" y="12901"/>
                  </a:lnTo>
                  <a:lnTo>
                    <a:pt x="702" y="11672"/>
                  </a:lnTo>
                  <a:lnTo>
                    <a:pt x="1229" y="10795"/>
                  </a:lnTo>
                  <a:lnTo>
                    <a:pt x="2633" y="8732"/>
                  </a:lnTo>
                  <a:lnTo>
                    <a:pt x="5091" y="4958"/>
                  </a:lnTo>
                  <a:lnTo>
                    <a:pt x="5134" y="4915"/>
                  </a:lnTo>
                  <a:lnTo>
                    <a:pt x="5749" y="2852"/>
                  </a:lnTo>
                  <a:lnTo>
                    <a:pt x="6056" y="746"/>
                  </a:lnTo>
                  <a:lnTo>
                    <a:pt x="6188" y="483"/>
                  </a:lnTo>
                  <a:close/>
                  <a:moveTo>
                    <a:pt x="6144" y="0"/>
                  </a:moveTo>
                  <a:lnTo>
                    <a:pt x="6056" y="44"/>
                  </a:lnTo>
                  <a:lnTo>
                    <a:pt x="6012" y="88"/>
                  </a:lnTo>
                  <a:lnTo>
                    <a:pt x="5749" y="614"/>
                  </a:lnTo>
                  <a:lnTo>
                    <a:pt x="5705" y="658"/>
                  </a:lnTo>
                  <a:lnTo>
                    <a:pt x="5398" y="2764"/>
                  </a:lnTo>
                  <a:lnTo>
                    <a:pt x="4783" y="4827"/>
                  </a:lnTo>
                  <a:lnTo>
                    <a:pt x="2370" y="8513"/>
                  </a:lnTo>
                  <a:lnTo>
                    <a:pt x="922" y="10619"/>
                  </a:lnTo>
                  <a:lnTo>
                    <a:pt x="395" y="11541"/>
                  </a:lnTo>
                  <a:lnTo>
                    <a:pt x="351" y="11584"/>
                  </a:lnTo>
                  <a:lnTo>
                    <a:pt x="0" y="12857"/>
                  </a:lnTo>
                  <a:lnTo>
                    <a:pt x="0" y="12901"/>
                  </a:lnTo>
                  <a:lnTo>
                    <a:pt x="44" y="13603"/>
                  </a:lnTo>
                  <a:lnTo>
                    <a:pt x="88" y="13691"/>
                  </a:lnTo>
                  <a:lnTo>
                    <a:pt x="527" y="14173"/>
                  </a:lnTo>
                  <a:lnTo>
                    <a:pt x="615" y="14217"/>
                  </a:lnTo>
                  <a:lnTo>
                    <a:pt x="5091" y="15358"/>
                  </a:lnTo>
                  <a:lnTo>
                    <a:pt x="8601" y="16806"/>
                  </a:lnTo>
                  <a:lnTo>
                    <a:pt x="10751" y="17684"/>
                  </a:lnTo>
                  <a:lnTo>
                    <a:pt x="10795" y="17684"/>
                  </a:lnTo>
                  <a:lnTo>
                    <a:pt x="11234" y="17772"/>
                  </a:lnTo>
                  <a:lnTo>
                    <a:pt x="11322" y="17728"/>
                  </a:lnTo>
                  <a:lnTo>
                    <a:pt x="13867" y="16675"/>
                  </a:lnTo>
                  <a:lnTo>
                    <a:pt x="16192" y="15841"/>
                  </a:lnTo>
                  <a:lnTo>
                    <a:pt x="20756" y="14437"/>
                  </a:lnTo>
                  <a:lnTo>
                    <a:pt x="20800" y="14437"/>
                  </a:lnTo>
                  <a:lnTo>
                    <a:pt x="22072" y="13866"/>
                  </a:lnTo>
                  <a:lnTo>
                    <a:pt x="22116" y="13866"/>
                  </a:lnTo>
                  <a:lnTo>
                    <a:pt x="22379" y="13603"/>
                  </a:lnTo>
                  <a:lnTo>
                    <a:pt x="22423" y="13559"/>
                  </a:lnTo>
                  <a:lnTo>
                    <a:pt x="22423" y="13471"/>
                  </a:lnTo>
                  <a:lnTo>
                    <a:pt x="22423" y="13427"/>
                  </a:lnTo>
                  <a:lnTo>
                    <a:pt x="22379" y="13340"/>
                  </a:lnTo>
                  <a:lnTo>
                    <a:pt x="22204" y="13164"/>
                  </a:lnTo>
                  <a:lnTo>
                    <a:pt x="22116" y="13120"/>
                  </a:lnTo>
                  <a:lnTo>
                    <a:pt x="20756" y="12857"/>
                  </a:lnTo>
                  <a:lnTo>
                    <a:pt x="20712" y="12857"/>
                  </a:lnTo>
                  <a:lnTo>
                    <a:pt x="19527" y="13032"/>
                  </a:lnTo>
                  <a:lnTo>
                    <a:pt x="17245" y="12374"/>
                  </a:lnTo>
                  <a:lnTo>
                    <a:pt x="16368" y="11672"/>
                  </a:lnTo>
                  <a:lnTo>
                    <a:pt x="15666" y="10575"/>
                  </a:lnTo>
                  <a:lnTo>
                    <a:pt x="15271" y="9259"/>
                  </a:lnTo>
                  <a:lnTo>
                    <a:pt x="14744" y="7065"/>
                  </a:lnTo>
                  <a:lnTo>
                    <a:pt x="14700" y="7021"/>
                  </a:lnTo>
                  <a:lnTo>
                    <a:pt x="13691" y="5266"/>
                  </a:lnTo>
                  <a:lnTo>
                    <a:pt x="13121" y="4037"/>
                  </a:lnTo>
                  <a:lnTo>
                    <a:pt x="13077" y="3993"/>
                  </a:lnTo>
                  <a:lnTo>
                    <a:pt x="12813" y="3598"/>
                  </a:lnTo>
                  <a:lnTo>
                    <a:pt x="12726" y="3554"/>
                  </a:lnTo>
                  <a:lnTo>
                    <a:pt x="8645" y="1755"/>
                  </a:lnTo>
                  <a:lnTo>
                    <a:pt x="6933" y="1097"/>
                  </a:lnTo>
                  <a:lnTo>
                    <a:pt x="6495" y="263"/>
                  </a:lnTo>
                  <a:lnTo>
                    <a:pt x="6451" y="219"/>
                  </a:lnTo>
                  <a:lnTo>
                    <a:pt x="6275" y="44"/>
                  </a:lnTo>
                  <a:lnTo>
                    <a:pt x="6231"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 name="Google Shape;869;p7"/>
            <p:cNvSpPr/>
            <p:nvPr/>
          </p:nvSpPr>
          <p:spPr>
            <a:xfrm>
              <a:off x="1870475" y="3665425"/>
              <a:ext cx="650550" cy="557325"/>
            </a:xfrm>
            <a:custGeom>
              <a:rect b="b" l="l" r="r" t="t"/>
              <a:pathLst>
                <a:path extrusionOk="0" h="22293" w="26022">
                  <a:moveTo>
                    <a:pt x="10224" y="352"/>
                  </a:moveTo>
                  <a:lnTo>
                    <a:pt x="10795" y="571"/>
                  </a:lnTo>
                  <a:lnTo>
                    <a:pt x="12945" y="2239"/>
                  </a:lnTo>
                  <a:lnTo>
                    <a:pt x="14832" y="3511"/>
                  </a:lnTo>
                  <a:lnTo>
                    <a:pt x="16017" y="4828"/>
                  </a:lnTo>
                  <a:lnTo>
                    <a:pt x="17026" y="6495"/>
                  </a:lnTo>
                  <a:lnTo>
                    <a:pt x="17947" y="8294"/>
                  </a:lnTo>
                  <a:lnTo>
                    <a:pt x="18430" y="10927"/>
                  </a:lnTo>
                  <a:lnTo>
                    <a:pt x="18957" y="13692"/>
                  </a:lnTo>
                  <a:lnTo>
                    <a:pt x="18957" y="13735"/>
                  </a:lnTo>
                  <a:lnTo>
                    <a:pt x="19308" y="14130"/>
                  </a:lnTo>
                  <a:lnTo>
                    <a:pt x="19395" y="14174"/>
                  </a:lnTo>
                  <a:lnTo>
                    <a:pt x="20800" y="14525"/>
                  </a:lnTo>
                  <a:lnTo>
                    <a:pt x="20843" y="14525"/>
                  </a:lnTo>
                  <a:lnTo>
                    <a:pt x="21940" y="14569"/>
                  </a:lnTo>
                  <a:lnTo>
                    <a:pt x="25363" y="15227"/>
                  </a:lnTo>
                  <a:lnTo>
                    <a:pt x="25583" y="15359"/>
                  </a:lnTo>
                  <a:lnTo>
                    <a:pt x="25670" y="15578"/>
                  </a:lnTo>
                  <a:lnTo>
                    <a:pt x="25583" y="16324"/>
                  </a:lnTo>
                  <a:lnTo>
                    <a:pt x="25407" y="16632"/>
                  </a:lnTo>
                  <a:lnTo>
                    <a:pt x="24968" y="16851"/>
                  </a:lnTo>
                  <a:lnTo>
                    <a:pt x="23915" y="17026"/>
                  </a:lnTo>
                  <a:lnTo>
                    <a:pt x="23871" y="17026"/>
                  </a:lnTo>
                  <a:lnTo>
                    <a:pt x="19659" y="18650"/>
                  </a:lnTo>
                  <a:lnTo>
                    <a:pt x="19615" y="18694"/>
                  </a:lnTo>
                  <a:lnTo>
                    <a:pt x="19132" y="19001"/>
                  </a:lnTo>
                  <a:lnTo>
                    <a:pt x="17772" y="19659"/>
                  </a:lnTo>
                  <a:lnTo>
                    <a:pt x="13164" y="21371"/>
                  </a:lnTo>
                  <a:lnTo>
                    <a:pt x="11804" y="21941"/>
                  </a:lnTo>
                  <a:lnTo>
                    <a:pt x="11278" y="21809"/>
                  </a:lnTo>
                  <a:lnTo>
                    <a:pt x="10093" y="21371"/>
                  </a:lnTo>
                  <a:lnTo>
                    <a:pt x="8074" y="20493"/>
                  </a:lnTo>
                  <a:lnTo>
                    <a:pt x="5661" y="19396"/>
                  </a:lnTo>
                  <a:lnTo>
                    <a:pt x="878" y="17377"/>
                  </a:lnTo>
                  <a:lnTo>
                    <a:pt x="483" y="16544"/>
                  </a:lnTo>
                  <a:lnTo>
                    <a:pt x="395" y="16193"/>
                  </a:lnTo>
                  <a:lnTo>
                    <a:pt x="351" y="15842"/>
                  </a:lnTo>
                  <a:lnTo>
                    <a:pt x="351" y="15491"/>
                  </a:lnTo>
                  <a:lnTo>
                    <a:pt x="395" y="15140"/>
                  </a:lnTo>
                  <a:lnTo>
                    <a:pt x="439" y="14789"/>
                  </a:lnTo>
                  <a:lnTo>
                    <a:pt x="571" y="14481"/>
                  </a:lnTo>
                  <a:lnTo>
                    <a:pt x="834" y="13779"/>
                  </a:lnTo>
                  <a:lnTo>
                    <a:pt x="1141" y="13121"/>
                  </a:lnTo>
                  <a:lnTo>
                    <a:pt x="1580" y="12463"/>
                  </a:lnTo>
                  <a:lnTo>
                    <a:pt x="2458" y="11190"/>
                  </a:lnTo>
                  <a:lnTo>
                    <a:pt x="3116" y="10269"/>
                  </a:lnTo>
                  <a:lnTo>
                    <a:pt x="3379" y="9830"/>
                  </a:lnTo>
                  <a:lnTo>
                    <a:pt x="3642" y="9435"/>
                  </a:lnTo>
                  <a:lnTo>
                    <a:pt x="4915" y="6890"/>
                  </a:lnTo>
                  <a:lnTo>
                    <a:pt x="4915" y="6846"/>
                  </a:lnTo>
                  <a:lnTo>
                    <a:pt x="5617" y="4345"/>
                  </a:lnTo>
                  <a:lnTo>
                    <a:pt x="6144" y="2327"/>
                  </a:lnTo>
                  <a:lnTo>
                    <a:pt x="6889" y="1493"/>
                  </a:lnTo>
                  <a:lnTo>
                    <a:pt x="8381" y="966"/>
                  </a:lnTo>
                  <a:lnTo>
                    <a:pt x="8469" y="878"/>
                  </a:lnTo>
                  <a:lnTo>
                    <a:pt x="8908" y="352"/>
                  </a:lnTo>
                  <a:close/>
                  <a:moveTo>
                    <a:pt x="8776" y="1"/>
                  </a:moveTo>
                  <a:lnTo>
                    <a:pt x="8732" y="45"/>
                  </a:lnTo>
                  <a:lnTo>
                    <a:pt x="8206" y="615"/>
                  </a:lnTo>
                  <a:lnTo>
                    <a:pt x="6758" y="1186"/>
                  </a:lnTo>
                  <a:lnTo>
                    <a:pt x="6670" y="1230"/>
                  </a:lnTo>
                  <a:lnTo>
                    <a:pt x="5836" y="2107"/>
                  </a:lnTo>
                  <a:lnTo>
                    <a:pt x="5792" y="2195"/>
                  </a:lnTo>
                  <a:lnTo>
                    <a:pt x="5310" y="4257"/>
                  </a:lnTo>
                  <a:lnTo>
                    <a:pt x="4608" y="6715"/>
                  </a:lnTo>
                  <a:lnTo>
                    <a:pt x="3335" y="9260"/>
                  </a:lnTo>
                  <a:lnTo>
                    <a:pt x="3072" y="9655"/>
                  </a:lnTo>
                  <a:lnTo>
                    <a:pt x="2809" y="10093"/>
                  </a:lnTo>
                  <a:lnTo>
                    <a:pt x="2194" y="10971"/>
                  </a:lnTo>
                  <a:lnTo>
                    <a:pt x="1712" y="11629"/>
                  </a:lnTo>
                  <a:lnTo>
                    <a:pt x="1229" y="12287"/>
                  </a:lnTo>
                  <a:lnTo>
                    <a:pt x="834" y="12989"/>
                  </a:lnTo>
                  <a:lnTo>
                    <a:pt x="483" y="13692"/>
                  </a:lnTo>
                  <a:lnTo>
                    <a:pt x="176" y="14437"/>
                  </a:lnTo>
                  <a:lnTo>
                    <a:pt x="88" y="14789"/>
                  </a:lnTo>
                  <a:lnTo>
                    <a:pt x="44" y="15140"/>
                  </a:lnTo>
                  <a:lnTo>
                    <a:pt x="0" y="15534"/>
                  </a:lnTo>
                  <a:lnTo>
                    <a:pt x="0" y="15886"/>
                  </a:lnTo>
                  <a:lnTo>
                    <a:pt x="88" y="16280"/>
                  </a:lnTo>
                  <a:lnTo>
                    <a:pt x="176" y="16675"/>
                  </a:lnTo>
                  <a:lnTo>
                    <a:pt x="615" y="17597"/>
                  </a:lnTo>
                  <a:lnTo>
                    <a:pt x="702" y="17685"/>
                  </a:lnTo>
                  <a:lnTo>
                    <a:pt x="5529" y="19747"/>
                  </a:lnTo>
                  <a:lnTo>
                    <a:pt x="7899" y="20800"/>
                  </a:lnTo>
                  <a:lnTo>
                    <a:pt x="9961" y="21678"/>
                  </a:lnTo>
                  <a:lnTo>
                    <a:pt x="11190" y="22160"/>
                  </a:lnTo>
                  <a:lnTo>
                    <a:pt x="11804" y="22292"/>
                  </a:lnTo>
                  <a:lnTo>
                    <a:pt x="11892" y="22248"/>
                  </a:lnTo>
                  <a:lnTo>
                    <a:pt x="13296" y="21678"/>
                  </a:lnTo>
                  <a:lnTo>
                    <a:pt x="17903" y="19966"/>
                  </a:lnTo>
                  <a:lnTo>
                    <a:pt x="19308" y="19352"/>
                  </a:lnTo>
                  <a:lnTo>
                    <a:pt x="19308" y="19308"/>
                  </a:lnTo>
                  <a:lnTo>
                    <a:pt x="19834" y="19001"/>
                  </a:lnTo>
                  <a:lnTo>
                    <a:pt x="23959" y="17377"/>
                  </a:lnTo>
                  <a:lnTo>
                    <a:pt x="25056" y="17202"/>
                  </a:lnTo>
                  <a:lnTo>
                    <a:pt x="25100" y="17202"/>
                  </a:lnTo>
                  <a:lnTo>
                    <a:pt x="25626" y="16895"/>
                  </a:lnTo>
                  <a:lnTo>
                    <a:pt x="25670" y="16851"/>
                  </a:lnTo>
                  <a:lnTo>
                    <a:pt x="25890" y="16500"/>
                  </a:lnTo>
                  <a:lnTo>
                    <a:pt x="25934" y="16412"/>
                  </a:lnTo>
                  <a:lnTo>
                    <a:pt x="26021" y="15578"/>
                  </a:lnTo>
                  <a:lnTo>
                    <a:pt x="26021" y="15491"/>
                  </a:lnTo>
                  <a:lnTo>
                    <a:pt x="25846" y="15183"/>
                  </a:lnTo>
                  <a:lnTo>
                    <a:pt x="25802" y="15096"/>
                  </a:lnTo>
                  <a:lnTo>
                    <a:pt x="25539" y="14920"/>
                  </a:lnTo>
                  <a:lnTo>
                    <a:pt x="25451" y="14876"/>
                  </a:lnTo>
                  <a:lnTo>
                    <a:pt x="21984" y="14218"/>
                  </a:lnTo>
                  <a:lnTo>
                    <a:pt x="20843" y="14174"/>
                  </a:lnTo>
                  <a:lnTo>
                    <a:pt x="19527" y="13867"/>
                  </a:lnTo>
                  <a:lnTo>
                    <a:pt x="19264" y="13560"/>
                  </a:lnTo>
                  <a:lnTo>
                    <a:pt x="18781" y="10839"/>
                  </a:lnTo>
                  <a:lnTo>
                    <a:pt x="18298" y="8206"/>
                  </a:lnTo>
                  <a:lnTo>
                    <a:pt x="18255" y="8163"/>
                  </a:lnTo>
                  <a:lnTo>
                    <a:pt x="17333" y="6320"/>
                  </a:lnTo>
                  <a:lnTo>
                    <a:pt x="16324" y="4652"/>
                  </a:lnTo>
                  <a:lnTo>
                    <a:pt x="16280" y="4608"/>
                  </a:lnTo>
                  <a:lnTo>
                    <a:pt x="15051" y="3292"/>
                  </a:lnTo>
                  <a:lnTo>
                    <a:pt x="15051" y="3248"/>
                  </a:lnTo>
                  <a:lnTo>
                    <a:pt x="13164" y="1932"/>
                  </a:lnTo>
                  <a:lnTo>
                    <a:pt x="11014" y="264"/>
                  </a:lnTo>
                  <a:lnTo>
                    <a:pt x="10970" y="264"/>
                  </a:lnTo>
                  <a:lnTo>
                    <a:pt x="10356"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 name="Google Shape;870;p7"/>
            <p:cNvSpPr/>
            <p:nvPr/>
          </p:nvSpPr>
          <p:spPr>
            <a:xfrm>
              <a:off x="1686175" y="3501975"/>
              <a:ext cx="889700" cy="781100"/>
            </a:xfrm>
            <a:custGeom>
              <a:rect b="b" l="l" r="r" t="t"/>
              <a:pathLst>
                <a:path extrusionOk="0" h="31244" w="35588">
                  <a:moveTo>
                    <a:pt x="16807" y="352"/>
                  </a:moveTo>
                  <a:lnTo>
                    <a:pt x="17070" y="615"/>
                  </a:lnTo>
                  <a:lnTo>
                    <a:pt x="17509" y="1405"/>
                  </a:lnTo>
                  <a:lnTo>
                    <a:pt x="18430" y="3423"/>
                  </a:lnTo>
                  <a:lnTo>
                    <a:pt x="18474" y="3511"/>
                  </a:lnTo>
                  <a:lnTo>
                    <a:pt x="19878" y="4345"/>
                  </a:lnTo>
                  <a:lnTo>
                    <a:pt x="21765" y="5968"/>
                  </a:lnTo>
                  <a:lnTo>
                    <a:pt x="23784" y="7768"/>
                  </a:lnTo>
                  <a:lnTo>
                    <a:pt x="25627" y="10093"/>
                  </a:lnTo>
                  <a:lnTo>
                    <a:pt x="27689" y="13428"/>
                  </a:lnTo>
                  <a:lnTo>
                    <a:pt x="28128" y="15490"/>
                  </a:lnTo>
                  <a:lnTo>
                    <a:pt x="28567" y="18299"/>
                  </a:lnTo>
                  <a:lnTo>
                    <a:pt x="28918" y="19703"/>
                  </a:lnTo>
                  <a:lnTo>
                    <a:pt x="28961" y="19835"/>
                  </a:lnTo>
                  <a:lnTo>
                    <a:pt x="29488" y="20273"/>
                  </a:lnTo>
                  <a:lnTo>
                    <a:pt x="29576" y="20317"/>
                  </a:lnTo>
                  <a:lnTo>
                    <a:pt x="30761" y="20537"/>
                  </a:lnTo>
                  <a:lnTo>
                    <a:pt x="32955" y="20888"/>
                  </a:lnTo>
                  <a:lnTo>
                    <a:pt x="35236" y="21809"/>
                  </a:lnTo>
                  <a:lnTo>
                    <a:pt x="35192" y="21897"/>
                  </a:lnTo>
                  <a:lnTo>
                    <a:pt x="34841" y="22467"/>
                  </a:lnTo>
                  <a:lnTo>
                    <a:pt x="34841" y="22511"/>
                  </a:lnTo>
                  <a:lnTo>
                    <a:pt x="34271" y="24003"/>
                  </a:lnTo>
                  <a:lnTo>
                    <a:pt x="33876" y="24661"/>
                  </a:lnTo>
                  <a:lnTo>
                    <a:pt x="33350" y="25012"/>
                  </a:lnTo>
                  <a:lnTo>
                    <a:pt x="31024" y="25276"/>
                  </a:lnTo>
                  <a:lnTo>
                    <a:pt x="30980" y="25320"/>
                  </a:lnTo>
                  <a:lnTo>
                    <a:pt x="28172" y="26329"/>
                  </a:lnTo>
                  <a:lnTo>
                    <a:pt x="28128" y="26373"/>
                  </a:lnTo>
                  <a:lnTo>
                    <a:pt x="26636" y="27514"/>
                  </a:lnTo>
                  <a:lnTo>
                    <a:pt x="24222" y="28655"/>
                  </a:lnTo>
                  <a:lnTo>
                    <a:pt x="21941" y="29532"/>
                  </a:lnTo>
                  <a:lnTo>
                    <a:pt x="20361" y="30190"/>
                  </a:lnTo>
                  <a:lnTo>
                    <a:pt x="19220" y="30673"/>
                  </a:lnTo>
                  <a:lnTo>
                    <a:pt x="18825" y="30805"/>
                  </a:lnTo>
                  <a:lnTo>
                    <a:pt x="18474" y="30849"/>
                  </a:lnTo>
                  <a:lnTo>
                    <a:pt x="18123" y="30849"/>
                  </a:lnTo>
                  <a:lnTo>
                    <a:pt x="17816" y="30761"/>
                  </a:lnTo>
                  <a:lnTo>
                    <a:pt x="17421" y="30585"/>
                  </a:lnTo>
                  <a:lnTo>
                    <a:pt x="16894" y="30366"/>
                  </a:lnTo>
                  <a:lnTo>
                    <a:pt x="16104" y="30015"/>
                  </a:lnTo>
                  <a:lnTo>
                    <a:pt x="15095" y="29620"/>
                  </a:lnTo>
                  <a:lnTo>
                    <a:pt x="13779" y="29093"/>
                  </a:lnTo>
                  <a:lnTo>
                    <a:pt x="12067" y="28523"/>
                  </a:lnTo>
                  <a:lnTo>
                    <a:pt x="9303" y="27909"/>
                  </a:lnTo>
                  <a:lnTo>
                    <a:pt x="9259" y="27909"/>
                  </a:lnTo>
                  <a:lnTo>
                    <a:pt x="7592" y="28304"/>
                  </a:lnTo>
                  <a:lnTo>
                    <a:pt x="5749" y="28128"/>
                  </a:lnTo>
                  <a:lnTo>
                    <a:pt x="5705" y="28128"/>
                  </a:lnTo>
                  <a:lnTo>
                    <a:pt x="4476" y="28304"/>
                  </a:lnTo>
                  <a:lnTo>
                    <a:pt x="4432" y="28304"/>
                  </a:lnTo>
                  <a:lnTo>
                    <a:pt x="966" y="29488"/>
                  </a:lnTo>
                  <a:lnTo>
                    <a:pt x="746" y="29357"/>
                  </a:lnTo>
                  <a:lnTo>
                    <a:pt x="351" y="28567"/>
                  </a:lnTo>
                  <a:lnTo>
                    <a:pt x="395" y="27952"/>
                  </a:lnTo>
                  <a:lnTo>
                    <a:pt x="615" y="26855"/>
                  </a:lnTo>
                  <a:lnTo>
                    <a:pt x="1404" y="25539"/>
                  </a:lnTo>
                  <a:lnTo>
                    <a:pt x="2150" y="24793"/>
                  </a:lnTo>
                  <a:lnTo>
                    <a:pt x="4037" y="24179"/>
                  </a:lnTo>
                  <a:lnTo>
                    <a:pt x="5529" y="24925"/>
                  </a:lnTo>
                  <a:lnTo>
                    <a:pt x="5661" y="24925"/>
                  </a:lnTo>
                  <a:lnTo>
                    <a:pt x="6144" y="24749"/>
                  </a:lnTo>
                  <a:lnTo>
                    <a:pt x="6187" y="24749"/>
                  </a:lnTo>
                  <a:lnTo>
                    <a:pt x="6582" y="24486"/>
                  </a:lnTo>
                  <a:lnTo>
                    <a:pt x="6626" y="24442"/>
                  </a:lnTo>
                  <a:lnTo>
                    <a:pt x="6846" y="24003"/>
                  </a:lnTo>
                  <a:lnTo>
                    <a:pt x="6890" y="23915"/>
                  </a:lnTo>
                  <a:lnTo>
                    <a:pt x="6846" y="23038"/>
                  </a:lnTo>
                  <a:lnTo>
                    <a:pt x="6846" y="22994"/>
                  </a:lnTo>
                  <a:lnTo>
                    <a:pt x="6714" y="22292"/>
                  </a:lnTo>
                  <a:lnTo>
                    <a:pt x="6846" y="21458"/>
                  </a:lnTo>
                  <a:lnTo>
                    <a:pt x="7855" y="19089"/>
                  </a:lnTo>
                  <a:lnTo>
                    <a:pt x="10268" y="15578"/>
                  </a:lnTo>
                  <a:lnTo>
                    <a:pt x="11278" y="13691"/>
                  </a:lnTo>
                  <a:lnTo>
                    <a:pt x="11278" y="13604"/>
                  </a:lnTo>
                  <a:lnTo>
                    <a:pt x="11278" y="12770"/>
                  </a:lnTo>
                  <a:lnTo>
                    <a:pt x="12155" y="8952"/>
                  </a:lnTo>
                  <a:lnTo>
                    <a:pt x="12375" y="8470"/>
                  </a:lnTo>
                  <a:lnTo>
                    <a:pt x="13252" y="7504"/>
                  </a:lnTo>
                  <a:lnTo>
                    <a:pt x="14569" y="6671"/>
                  </a:lnTo>
                  <a:lnTo>
                    <a:pt x="15446" y="6276"/>
                  </a:lnTo>
                  <a:lnTo>
                    <a:pt x="15490" y="6232"/>
                  </a:lnTo>
                  <a:lnTo>
                    <a:pt x="15534" y="6144"/>
                  </a:lnTo>
                  <a:lnTo>
                    <a:pt x="15622" y="5837"/>
                  </a:lnTo>
                  <a:lnTo>
                    <a:pt x="15622" y="5793"/>
                  </a:lnTo>
                  <a:lnTo>
                    <a:pt x="15446" y="3555"/>
                  </a:lnTo>
                  <a:lnTo>
                    <a:pt x="15534" y="1844"/>
                  </a:lnTo>
                  <a:lnTo>
                    <a:pt x="15841" y="966"/>
                  </a:lnTo>
                  <a:lnTo>
                    <a:pt x="16455" y="396"/>
                  </a:lnTo>
                  <a:lnTo>
                    <a:pt x="16807" y="352"/>
                  </a:lnTo>
                  <a:close/>
                  <a:moveTo>
                    <a:pt x="16850" y="1"/>
                  </a:moveTo>
                  <a:lnTo>
                    <a:pt x="16368" y="45"/>
                  </a:lnTo>
                  <a:lnTo>
                    <a:pt x="16280" y="88"/>
                  </a:lnTo>
                  <a:lnTo>
                    <a:pt x="15578" y="703"/>
                  </a:lnTo>
                  <a:lnTo>
                    <a:pt x="15534" y="791"/>
                  </a:lnTo>
                  <a:lnTo>
                    <a:pt x="15183" y="1756"/>
                  </a:lnTo>
                  <a:lnTo>
                    <a:pt x="15183" y="1800"/>
                  </a:lnTo>
                  <a:lnTo>
                    <a:pt x="15095" y="3555"/>
                  </a:lnTo>
                  <a:lnTo>
                    <a:pt x="15271" y="5793"/>
                  </a:lnTo>
                  <a:lnTo>
                    <a:pt x="15227" y="6012"/>
                  </a:lnTo>
                  <a:lnTo>
                    <a:pt x="14437" y="6319"/>
                  </a:lnTo>
                  <a:lnTo>
                    <a:pt x="14393" y="6363"/>
                  </a:lnTo>
                  <a:lnTo>
                    <a:pt x="13033" y="7241"/>
                  </a:lnTo>
                  <a:lnTo>
                    <a:pt x="12989" y="7241"/>
                  </a:lnTo>
                  <a:lnTo>
                    <a:pt x="12111" y="8250"/>
                  </a:lnTo>
                  <a:lnTo>
                    <a:pt x="12067" y="8294"/>
                  </a:lnTo>
                  <a:lnTo>
                    <a:pt x="11848" y="8821"/>
                  </a:lnTo>
                  <a:lnTo>
                    <a:pt x="11804" y="8865"/>
                  </a:lnTo>
                  <a:lnTo>
                    <a:pt x="10970" y="12726"/>
                  </a:lnTo>
                  <a:lnTo>
                    <a:pt x="10927" y="12770"/>
                  </a:lnTo>
                  <a:lnTo>
                    <a:pt x="10927" y="13560"/>
                  </a:lnTo>
                  <a:lnTo>
                    <a:pt x="9961" y="15403"/>
                  </a:lnTo>
                  <a:lnTo>
                    <a:pt x="7548" y="18913"/>
                  </a:lnTo>
                  <a:lnTo>
                    <a:pt x="7548" y="18957"/>
                  </a:lnTo>
                  <a:lnTo>
                    <a:pt x="6538" y="21370"/>
                  </a:lnTo>
                  <a:lnTo>
                    <a:pt x="6495" y="21370"/>
                  </a:lnTo>
                  <a:lnTo>
                    <a:pt x="6363" y="22248"/>
                  </a:lnTo>
                  <a:lnTo>
                    <a:pt x="6363" y="22336"/>
                  </a:lnTo>
                  <a:lnTo>
                    <a:pt x="6495" y="23082"/>
                  </a:lnTo>
                  <a:lnTo>
                    <a:pt x="6538" y="23872"/>
                  </a:lnTo>
                  <a:lnTo>
                    <a:pt x="6319" y="24223"/>
                  </a:lnTo>
                  <a:lnTo>
                    <a:pt x="6012" y="24442"/>
                  </a:lnTo>
                  <a:lnTo>
                    <a:pt x="5617" y="24574"/>
                  </a:lnTo>
                  <a:lnTo>
                    <a:pt x="4125" y="23872"/>
                  </a:lnTo>
                  <a:lnTo>
                    <a:pt x="3993" y="23828"/>
                  </a:lnTo>
                  <a:lnTo>
                    <a:pt x="1975" y="24486"/>
                  </a:lnTo>
                  <a:lnTo>
                    <a:pt x="1931" y="24530"/>
                  </a:lnTo>
                  <a:lnTo>
                    <a:pt x="1141" y="25276"/>
                  </a:lnTo>
                  <a:lnTo>
                    <a:pt x="1141" y="25320"/>
                  </a:lnTo>
                  <a:lnTo>
                    <a:pt x="307" y="26680"/>
                  </a:lnTo>
                  <a:lnTo>
                    <a:pt x="307" y="26768"/>
                  </a:lnTo>
                  <a:lnTo>
                    <a:pt x="44" y="27865"/>
                  </a:lnTo>
                  <a:lnTo>
                    <a:pt x="44" y="27909"/>
                  </a:lnTo>
                  <a:lnTo>
                    <a:pt x="0" y="28611"/>
                  </a:lnTo>
                  <a:lnTo>
                    <a:pt x="44" y="28698"/>
                  </a:lnTo>
                  <a:lnTo>
                    <a:pt x="483" y="29576"/>
                  </a:lnTo>
                  <a:lnTo>
                    <a:pt x="527" y="29664"/>
                  </a:lnTo>
                  <a:lnTo>
                    <a:pt x="834" y="29839"/>
                  </a:lnTo>
                  <a:lnTo>
                    <a:pt x="1010" y="29839"/>
                  </a:lnTo>
                  <a:lnTo>
                    <a:pt x="4564" y="28655"/>
                  </a:lnTo>
                  <a:lnTo>
                    <a:pt x="5705" y="28479"/>
                  </a:lnTo>
                  <a:lnTo>
                    <a:pt x="7592" y="28655"/>
                  </a:lnTo>
                  <a:lnTo>
                    <a:pt x="7636" y="28655"/>
                  </a:lnTo>
                  <a:lnTo>
                    <a:pt x="9303" y="28260"/>
                  </a:lnTo>
                  <a:lnTo>
                    <a:pt x="11980" y="28874"/>
                  </a:lnTo>
                  <a:lnTo>
                    <a:pt x="13647" y="29444"/>
                  </a:lnTo>
                  <a:lnTo>
                    <a:pt x="14964" y="29927"/>
                  </a:lnTo>
                  <a:lnTo>
                    <a:pt x="15973" y="30366"/>
                  </a:lnTo>
                  <a:lnTo>
                    <a:pt x="16763" y="30717"/>
                  </a:lnTo>
                  <a:lnTo>
                    <a:pt x="17684" y="31068"/>
                  </a:lnTo>
                  <a:lnTo>
                    <a:pt x="18079" y="31200"/>
                  </a:lnTo>
                  <a:lnTo>
                    <a:pt x="18386" y="31243"/>
                  </a:lnTo>
                  <a:lnTo>
                    <a:pt x="18781" y="31200"/>
                  </a:lnTo>
                  <a:lnTo>
                    <a:pt x="19220" y="31068"/>
                  </a:lnTo>
                  <a:lnTo>
                    <a:pt x="19790" y="30849"/>
                  </a:lnTo>
                  <a:lnTo>
                    <a:pt x="20493" y="30541"/>
                  </a:lnTo>
                  <a:lnTo>
                    <a:pt x="22072" y="29883"/>
                  </a:lnTo>
                  <a:lnTo>
                    <a:pt x="24354" y="28962"/>
                  </a:lnTo>
                  <a:lnTo>
                    <a:pt x="26811" y="27821"/>
                  </a:lnTo>
                  <a:lnTo>
                    <a:pt x="26855" y="27821"/>
                  </a:lnTo>
                  <a:lnTo>
                    <a:pt x="28347" y="26636"/>
                  </a:lnTo>
                  <a:lnTo>
                    <a:pt x="31068" y="25627"/>
                  </a:lnTo>
                  <a:lnTo>
                    <a:pt x="33437" y="25364"/>
                  </a:lnTo>
                  <a:lnTo>
                    <a:pt x="33525" y="25320"/>
                  </a:lnTo>
                  <a:lnTo>
                    <a:pt x="34095" y="24925"/>
                  </a:lnTo>
                  <a:lnTo>
                    <a:pt x="34139" y="24881"/>
                  </a:lnTo>
                  <a:lnTo>
                    <a:pt x="34578" y="24179"/>
                  </a:lnTo>
                  <a:lnTo>
                    <a:pt x="34622" y="24135"/>
                  </a:lnTo>
                  <a:lnTo>
                    <a:pt x="35149" y="22643"/>
                  </a:lnTo>
                  <a:lnTo>
                    <a:pt x="35500" y="22072"/>
                  </a:lnTo>
                  <a:lnTo>
                    <a:pt x="35500" y="22029"/>
                  </a:lnTo>
                  <a:lnTo>
                    <a:pt x="35587" y="21765"/>
                  </a:lnTo>
                  <a:lnTo>
                    <a:pt x="35587" y="21634"/>
                  </a:lnTo>
                  <a:lnTo>
                    <a:pt x="35500" y="21546"/>
                  </a:lnTo>
                  <a:lnTo>
                    <a:pt x="33086" y="20581"/>
                  </a:lnTo>
                  <a:lnTo>
                    <a:pt x="33042" y="20581"/>
                  </a:lnTo>
                  <a:lnTo>
                    <a:pt x="30848" y="20186"/>
                  </a:lnTo>
                  <a:lnTo>
                    <a:pt x="29664" y="19966"/>
                  </a:lnTo>
                  <a:lnTo>
                    <a:pt x="29225" y="19571"/>
                  </a:lnTo>
                  <a:lnTo>
                    <a:pt x="28918" y="18211"/>
                  </a:lnTo>
                  <a:lnTo>
                    <a:pt x="28479" y="15403"/>
                  </a:lnTo>
                  <a:lnTo>
                    <a:pt x="28040" y="13296"/>
                  </a:lnTo>
                  <a:lnTo>
                    <a:pt x="28040" y="13253"/>
                  </a:lnTo>
                  <a:lnTo>
                    <a:pt x="25934" y="9918"/>
                  </a:lnTo>
                  <a:lnTo>
                    <a:pt x="25934" y="9874"/>
                  </a:lnTo>
                  <a:lnTo>
                    <a:pt x="24047" y="7548"/>
                  </a:lnTo>
                  <a:lnTo>
                    <a:pt x="21984" y="5705"/>
                  </a:lnTo>
                  <a:lnTo>
                    <a:pt x="20098" y="4082"/>
                  </a:lnTo>
                  <a:lnTo>
                    <a:pt x="20054" y="4038"/>
                  </a:lnTo>
                  <a:lnTo>
                    <a:pt x="18737" y="3248"/>
                  </a:lnTo>
                  <a:lnTo>
                    <a:pt x="17816" y="1229"/>
                  </a:lnTo>
                  <a:lnTo>
                    <a:pt x="17377" y="439"/>
                  </a:lnTo>
                  <a:lnTo>
                    <a:pt x="17333" y="396"/>
                  </a:lnTo>
                  <a:lnTo>
                    <a:pt x="16982" y="45"/>
                  </a:lnTo>
                  <a:lnTo>
                    <a:pt x="16938"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 name="Google Shape;871;p7"/>
            <p:cNvSpPr/>
            <p:nvPr/>
          </p:nvSpPr>
          <p:spPr>
            <a:xfrm>
              <a:off x="2461750" y="3614975"/>
              <a:ext cx="388375" cy="286350"/>
            </a:xfrm>
            <a:custGeom>
              <a:rect b="b" l="l" r="r" t="t"/>
              <a:pathLst>
                <a:path extrusionOk="0" h="11454" w="15535">
                  <a:moveTo>
                    <a:pt x="2546" y="351"/>
                  </a:moveTo>
                  <a:lnTo>
                    <a:pt x="5135" y="527"/>
                  </a:lnTo>
                  <a:lnTo>
                    <a:pt x="7504" y="1010"/>
                  </a:lnTo>
                  <a:lnTo>
                    <a:pt x="9786" y="1273"/>
                  </a:lnTo>
                  <a:lnTo>
                    <a:pt x="9830" y="1273"/>
                  </a:lnTo>
                  <a:lnTo>
                    <a:pt x="11761" y="966"/>
                  </a:lnTo>
                  <a:lnTo>
                    <a:pt x="12814" y="1141"/>
                  </a:lnTo>
                  <a:lnTo>
                    <a:pt x="14130" y="1756"/>
                  </a:lnTo>
                  <a:lnTo>
                    <a:pt x="14569" y="2194"/>
                  </a:lnTo>
                  <a:lnTo>
                    <a:pt x="15140" y="3906"/>
                  </a:lnTo>
                  <a:lnTo>
                    <a:pt x="15183" y="4345"/>
                  </a:lnTo>
                  <a:lnTo>
                    <a:pt x="14481" y="5485"/>
                  </a:lnTo>
                  <a:lnTo>
                    <a:pt x="12858" y="7504"/>
                  </a:lnTo>
                  <a:lnTo>
                    <a:pt x="11936" y="8908"/>
                  </a:lnTo>
                  <a:lnTo>
                    <a:pt x="10357" y="9961"/>
                  </a:lnTo>
                  <a:lnTo>
                    <a:pt x="7855" y="10970"/>
                  </a:lnTo>
                  <a:lnTo>
                    <a:pt x="6758" y="11102"/>
                  </a:lnTo>
                  <a:lnTo>
                    <a:pt x="5925" y="11014"/>
                  </a:lnTo>
                  <a:lnTo>
                    <a:pt x="4521" y="10268"/>
                  </a:lnTo>
                  <a:lnTo>
                    <a:pt x="3072" y="9259"/>
                  </a:lnTo>
                  <a:lnTo>
                    <a:pt x="2721" y="8820"/>
                  </a:lnTo>
                  <a:lnTo>
                    <a:pt x="2327" y="6758"/>
                  </a:lnTo>
                  <a:lnTo>
                    <a:pt x="2283" y="6714"/>
                  </a:lnTo>
                  <a:lnTo>
                    <a:pt x="527" y="4081"/>
                  </a:lnTo>
                  <a:lnTo>
                    <a:pt x="352" y="3160"/>
                  </a:lnTo>
                  <a:lnTo>
                    <a:pt x="835" y="2063"/>
                  </a:lnTo>
                  <a:lnTo>
                    <a:pt x="1581" y="878"/>
                  </a:lnTo>
                  <a:lnTo>
                    <a:pt x="2019" y="527"/>
                  </a:lnTo>
                  <a:lnTo>
                    <a:pt x="2546" y="351"/>
                  </a:lnTo>
                  <a:close/>
                  <a:moveTo>
                    <a:pt x="2458" y="0"/>
                  </a:moveTo>
                  <a:lnTo>
                    <a:pt x="1888" y="220"/>
                  </a:lnTo>
                  <a:lnTo>
                    <a:pt x="1844" y="220"/>
                  </a:lnTo>
                  <a:lnTo>
                    <a:pt x="1317" y="615"/>
                  </a:lnTo>
                  <a:lnTo>
                    <a:pt x="1273" y="659"/>
                  </a:lnTo>
                  <a:lnTo>
                    <a:pt x="527" y="1887"/>
                  </a:lnTo>
                  <a:lnTo>
                    <a:pt x="1" y="3072"/>
                  </a:lnTo>
                  <a:lnTo>
                    <a:pt x="1" y="3160"/>
                  </a:lnTo>
                  <a:lnTo>
                    <a:pt x="176" y="4169"/>
                  </a:lnTo>
                  <a:lnTo>
                    <a:pt x="220" y="4213"/>
                  </a:lnTo>
                  <a:lnTo>
                    <a:pt x="1975" y="6846"/>
                  </a:lnTo>
                  <a:lnTo>
                    <a:pt x="2414" y="8952"/>
                  </a:lnTo>
                  <a:lnTo>
                    <a:pt x="2458" y="8996"/>
                  </a:lnTo>
                  <a:lnTo>
                    <a:pt x="2809" y="9479"/>
                  </a:lnTo>
                  <a:lnTo>
                    <a:pt x="2853" y="9522"/>
                  </a:lnTo>
                  <a:lnTo>
                    <a:pt x="4345" y="10576"/>
                  </a:lnTo>
                  <a:lnTo>
                    <a:pt x="5793" y="11365"/>
                  </a:lnTo>
                  <a:lnTo>
                    <a:pt x="5881" y="11365"/>
                  </a:lnTo>
                  <a:lnTo>
                    <a:pt x="6758" y="11453"/>
                  </a:lnTo>
                  <a:lnTo>
                    <a:pt x="7943" y="11321"/>
                  </a:lnTo>
                  <a:lnTo>
                    <a:pt x="7987" y="11321"/>
                  </a:lnTo>
                  <a:lnTo>
                    <a:pt x="10488" y="10312"/>
                  </a:lnTo>
                  <a:lnTo>
                    <a:pt x="10532" y="10268"/>
                  </a:lnTo>
                  <a:lnTo>
                    <a:pt x="12156" y="9215"/>
                  </a:lnTo>
                  <a:lnTo>
                    <a:pt x="12200" y="9127"/>
                  </a:lnTo>
                  <a:lnTo>
                    <a:pt x="13165" y="7679"/>
                  </a:lnTo>
                  <a:lnTo>
                    <a:pt x="14789" y="5705"/>
                  </a:lnTo>
                  <a:lnTo>
                    <a:pt x="14789" y="5661"/>
                  </a:lnTo>
                  <a:lnTo>
                    <a:pt x="15491" y="4476"/>
                  </a:lnTo>
                  <a:lnTo>
                    <a:pt x="15535" y="4388"/>
                  </a:lnTo>
                  <a:lnTo>
                    <a:pt x="15491" y="3862"/>
                  </a:lnTo>
                  <a:lnTo>
                    <a:pt x="15491" y="3818"/>
                  </a:lnTo>
                  <a:lnTo>
                    <a:pt x="14876" y="2019"/>
                  </a:lnTo>
                  <a:lnTo>
                    <a:pt x="14832" y="1975"/>
                  </a:lnTo>
                  <a:lnTo>
                    <a:pt x="14394" y="1492"/>
                  </a:lnTo>
                  <a:lnTo>
                    <a:pt x="14306" y="1448"/>
                  </a:lnTo>
                  <a:lnTo>
                    <a:pt x="12946" y="790"/>
                  </a:lnTo>
                  <a:lnTo>
                    <a:pt x="12902" y="790"/>
                  </a:lnTo>
                  <a:lnTo>
                    <a:pt x="11805" y="615"/>
                  </a:lnTo>
                  <a:lnTo>
                    <a:pt x="11761" y="615"/>
                  </a:lnTo>
                  <a:lnTo>
                    <a:pt x="9830" y="922"/>
                  </a:lnTo>
                  <a:lnTo>
                    <a:pt x="7548" y="659"/>
                  </a:lnTo>
                  <a:lnTo>
                    <a:pt x="5179" y="176"/>
                  </a:lnTo>
                  <a:lnTo>
                    <a:pt x="2546"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 name="Google Shape;872;p7"/>
            <p:cNvSpPr/>
            <p:nvPr/>
          </p:nvSpPr>
          <p:spPr>
            <a:xfrm>
              <a:off x="2519900" y="1399025"/>
              <a:ext cx="942350" cy="1523750"/>
            </a:xfrm>
            <a:custGeom>
              <a:rect b="b" l="l" r="r" t="t"/>
              <a:pathLst>
                <a:path extrusionOk="0" h="60950" w="37694">
                  <a:moveTo>
                    <a:pt x="36026" y="0"/>
                  </a:moveTo>
                  <a:lnTo>
                    <a:pt x="35983" y="44"/>
                  </a:lnTo>
                  <a:lnTo>
                    <a:pt x="35939" y="88"/>
                  </a:lnTo>
                  <a:lnTo>
                    <a:pt x="35895" y="132"/>
                  </a:lnTo>
                  <a:lnTo>
                    <a:pt x="35895" y="220"/>
                  </a:lnTo>
                  <a:lnTo>
                    <a:pt x="35895" y="263"/>
                  </a:lnTo>
                  <a:lnTo>
                    <a:pt x="35939" y="307"/>
                  </a:lnTo>
                  <a:lnTo>
                    <a:pt x="36070" y="439"/>
                  </a:lnTo>
                  <a:lnTo>
                    <a:pt x="37080" y="1975"/>
                  </a:lnTo>
                  <a:lnTo>
                    <a:pt x="37299" y="2808"/>
                  </a:lnTo>
                  <a:lnTo>
                    <a:pt x="37343" y="3598"/>
                  </a:lnTo>
                  <a:lnTo>
                    <a:pt x="37036" y="5573"/>
                  </a:lnTo>
                  <a:lnTo>
                    <a:pt x="36904" y="8864"/>
                  </a:lnTo>
                  <a:lnTo>
                    <a:pt x="36641" y="9873"/>
                  </a:lnTo>
                  <a:lnTo>
                    <a:pt x="35851" y="11804"/>
                  </a:lnTo>
                  <a:lnTo>
                    <a:pt x="34578" y="14612"/>
                  </a:lnTo>
                  <a:lnTo>
                    <a:pt x="33394" y="17070"/>
                  </a:lnTo>
                  <a:lnTo>
                    <a:pt x="31112" y="20448"/>
                  </a:lnTo>
                  <a:lnTo>
                    <a:pt x="31112" y="20536"/>
                  </a:lnTo>
                  <a:lnTo>
                    <a:pt x="31156" y="20624"/>
                  </a:lnTo>
                  <a:lnTo>
                    <a:pt x="31507" y="21107"/>
                  </a:lnTo>
                  <a:lnTo>
                    <a:pt x="32472" y="22511"/>
                  </a:lnTo>
                  <a:lnTo>
                    <a:pt x="32867" y="24573"/>
                  </a:lnTo>
                  <a:lnTo>
                    <a:pt x="33525" y="26811"/>
                  </a:lnTo>
                  <a:lnTo>
                    <a:pt x="33613" y="28522"/>
                  </a:lnTo>
                  <a:lnTo>
                    <a:pt x="33657" y="31682"/>
                  </a:lnTo>
                  <a:lnTo>
                    <a:pt x="33657" y="35368"/>
                  </a:lnTo>
                  <a:lnTo>
                    <a:pt x="33437" y="38132"/>
                  </a:lnTo>
                  <a:lnTo>
                    <a:pt x="33130" y="38922"/>
                  </a:lnTo>
                  <a:lnTo>
                    <a:pt x="30805" y="41774"/>
                  </a:lnTo>
                  <a:lnTo>
                    <a:pt x="28391" y="43486"/>
                  </a:lnTo>
                  <a:lnTo>
                    <a:pt x="25495" y="45021"/>
                  </a:lnTo>
                  <a:lnTo>
                    <a:pt x="23301" y="46162"/>
                  </a:lnTo>
                  <a:lnTo>
                    <a:pt x="20098" y="47874"/>
                  </a:lnTo>
                  <a:lnTo>
                    <a:pt x="16895" y="49980"/>
                  </a:lnTo>
                  <a:lnTo>
                    <a:pt x="16017" y="50726"/>
                  </a:lnTo>
                  <a:lnTo>
                    <a:pt x="14042" y="51559"/>
                  </a:lnTo>
                  <a:lnTo>
                    <a:pt x="13998" y="51559"/>
                  </a:lnTo>
                  <a:lnTo>
                    <a:pt x="12682" y="52349"/>
                  </a:lnTo>
                  <a:lnTo>
                    <a:pt x="12638" y="52349"/>
                  </a:lnTo>
                  <a:lnTo>
                    <a:pt x="11146" y="53490"/>
                  </a:lnTo>
                  <a:lnTo>
                    <a:pt x="9128" y="54499"/>
                  </a:lnTo>
                  <a:lnTo>
                    <a:pt x="5222" y="56693"/>
                  </a:lnTo>
                  <a:lnTo>
                    <a:pt x="3335" y="58142"/>
                  </a:lnTo>
                  <a:lnTo>
                    <a:pt x="88" y="60643"/>
                  </a:lnTo>
                  <a:lnTo>
                    <a:pt x="44" y="60687"/>
                  </a:lnTo>
                  <a:lnTo>
                    <a:pt x="1" y="60730"/>
                  </a:lnTo>
                  <a:lnTo>
                    <a:pt x="1" y="60818"/>
                  </a:lnTo>
                  <a:lnTo>
                    <a:pt x="44" y="60862"/>
                  </a:lnTo>
                  <a:lnTo>
                    <a:pt x="88" y="60950"/>
                  </a:lnTo>
                  <a:lnTo>
                    <a:pt x="176" y="60950"/>
                  </a:lnTo>
                  <a:lnTo>
                    <a:pt x="308" y="60906"/>
                  </a:lnTo>
                  <a:lnTo>
                    <a:pt x="3555" y="58405"/>
                  </a:lnTo>
                  <a:lnTo>
                    <a:pt x="5398" y="57001"/>
                  </a:lnTo>
                  <a:lnTo>
                    <a:pt x="9303" y="54807"/>
                  </a:lnTo>
                  <a:lnTo>
                    <a:pt x="11278" y="53797"/>
                  </a:lnTo>
                  <a:lnTo>
                    <a:pt x="11322" y="53797"/>
                  </a:lnTo>
                  <a:lnTo>
                    <a:pt x="12857" y="52613"/>
                  </a:lnTo>
                  <a:lnTo>
                    <a:pt x="14174" y="51867"/>
                  </a:lnTo>
                  <a:lnTo>
                    <a:pt x="16149" y="51033"/>
                  </a:lnTo>
                  <a:lnTo>
                    <a:pt x="16192" y="51033"/>
                  </a:lnTo>
                  <a:lnTo>
                    <a:pt x="17114" y="50243"/>
                  </a:lnTo>
                  <a:lnTo>
                    <a:pt x="20273" y="48181"/>
                  </a:lnTo>
                  <a:lnTo>
                    <a:pt x="23477" y="46469"/>
                  </a:lnTo>
                  <a:lnTo>
                    <a:pt x="25627" y="45328"/>
                  </a:lnTo>
                  <a:lnTo>
                    <a:pt x="28567" y="43793"/>
                  </a:lnTo>
                  <a:lnTo>
                    <a:pt x="28567" y="43749"/>
                  </a:lnTo>
                  <a:lnTo>
                    <a:pt x="31024" y="42037"/>
                  </a:lnTo>
                  <a:lnTo>
                    <a:pt x="31068" y="42037"/>
                  </a:lnTo>
                  <a:lnTo>
                    <a:pt x="33437" y="39141"/>
                  </a:lnTo>
                  <a:lnTo>
                    <a:pt x="33437" y="39054"/>
                  </a:lnTo>
                  <a:lnTo>
                    <a:pt x="33789" y="38220"/>
                  </a:lnTo>
                  <a:lnTo>
                    <a:pt x="33789" y="38176"/>
                  </a:lnTo>
                  <a:lnTo>
                    <a:pt x="34008" y="35412"/>
                  </a:lnTo>
                  <a:lnTo>
                    <a:pt x="34008" y="31682"/>
                  </a:lnTo>
                  <a:lnTo>
                    <a:pt x="33964" y="28522"/>
                  </a:lnTo>
                  <a:lnTo>
                    <a:pt x="33876" y="26767"/>
                  </a:lnTo>
                  <a:lnTo>
                    <a:pt x="33876" y="26723"/>
                  </a:lnTo>
                  <a:lnTo>
                    <a:pt x="33218" y="24529"/>
                  </a:lnTo>
                  <a:lnTo>
                    <a:pt x="32823" y="22423"/>
                  </a:lnTo>
                  <a:lnTo>
                    <a:pt x="32779" y="22335"/>
                  </a:lnTo>
                  <a:lnTo>
                    <a:pt x="31814" y="20887"/>
                  </a:lnTo>
                  <a:lnTo>
                    <a:pt x="31770" y="20887"/>
                  </a:lnTo>
                  <a:lnTo>
                    <a:pt x="31507" y="20536"/>
                  </a:lnTo>
                  <a:lnTo>
                    <a:pt x="33701" y="17245"/>
                  </a:lnTo>
                  <a:lnTo>
                    <a:pt x="33701" y="17201"/>
                  </a:lnTo>
                  <a:lnTo>
                    <a:pt x="34886" y="14744"/>
                  </a:lnTo>
                  <a:lnTo>
                    <a:pt x="36202" y="11936"/>
                  </a:lnTo>
                  <a:lnTo>
                    <a:pt x="36992" y="10005"/>
                  </a:lnTo>
                  <a:lnTo>
                    <a:pt x="36992" y="9961"/>
                  </a:lnTo>
                  <a:lnTo>
                    <a:pt x="37255" y="8908"/>
                  </a:lnTo>
                  <a:lnTo>
                    <a:pt x="37255" y="8864"/>
                  </a:lnTo>
                  <a:lnTo>
                    <a:pt x="37387" y="5617"/>
                  </a:lnTo>
                  <a:lnTo>
                    <a:pt x="37694" y="3642"/>
                  </a:lnTo>
                  <a:lnTo>
                    <a:pt x="37650" y="2765"/>
                  </a:lnTo>
                  <a:lnTo>
                    <a:pt x="37650" y="2721"/>
                  </a:lnTo>
                  <a:lnTo>
                    <a:pt x="37387" y="1843"/>
                  </a:lnTo>
                  <a:lnTo>
                    <a:pt x="36377" y="220"/>
                  </a:lnTo>
                  <a:lnTo>
                    <a:pt x="36334" y="176"/>
                  </a:lnTo>
                  <a:lnTo>
                    <a:pt x="36158" y="44"/>
                  </a:lnTo>
                  <a:lnTo>
                    <a:pt x="36114"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 name="Google Shape;873;p7"/>
            <p:cNvSpPr/>
            <p:nvPr/>
          </p:nvSpPr>
          <p:spPr>
            <a:xfrm>
              <a:off x="2547325" y="1444000"/>
              <a:ext cx="957725" cy="1504025"/>
            </a:xfrm>
            <a:custGeom>
              <a:rect b="b" l="l" r="r" t="t"/>
              <a:pathLst>
                <a:path extrusionOk="0" h="60161" w="38309">
                  <a:moveTo>
                    <a:pt x="36772" y="0"/>
                  </a:moveTo>
                  <a:lnTo>
                    <a:pt x="36685" y="44"/>
                  </a:lnTo>
                  <a:lnTo>
                    <a:pt x="36685" y="88"/>
                  </a:lnTo>
                  <a:lnTo>
                    <a:pt x="36641" y="176"/>
                  </a:lnTo>
                  <a:lnTo>
                    <a:pt x="36685" y="220"/>
                  </a:lnTo>
                  <a:lnTo>
                    <a:pt x="37387" y="1580"/>
                  </a:lnTo>
                  <a:lnTo>
                    <a:pt x="37913" y="3160"/>
                  </a:lnTo>
                  <a:lnTo>
                    <a:pt x="37913" y="4739"/>
                  </a:lnTo>
                  <a:lnTo>
                    <a:pt x="37299" y="7328"/>
                  </a:lnTo>
                  <a:lnTo>
                    <a:pt x="36246" y="10575"/>
                  </a:lnTo>
                  <a:lnTo>
                    <a:pt x="36202" y="10663"/>
                  </a:lnTo>
                  <a:lnTo>
                    <a:pt x="36421" y="13033"/>
                  </a:lnTo>
                  <a:lnTo>
                    <a:pt x="36158" y="15183"/>
                  </a:lnTo>
                  <a:lnTo>
                    <a:pt x="36070" y="17465"/>
                  </a:lnTo>
                  <a:lnTo>
                    <a:pt x="35807" y="20141"/>
                  </a:lnTo>
                  <a:lnTo>
                    <a:pt x="35851" y="20185"/>
                  </a:lnTo>
                  <a:lnTo>
                    <a:pt x="36465" y="22116"/>
                  </a:lnTo>
                  <a:lnTo>
                    <a:pt x="36597" y="25758"/>
                  </a:lnTo>
                  <a:lnTo>
                    <a:pt x="36597" y="25802"/>
                  </a:lnTo>
                  <a:lnTo>
                    <a:pt x="36904" y="27601"/>
                  </a:lnTo>
                  <a:lnTo>
                    <a:pt x="36948" y="29488"/>
                  </a:lnTo>
                  <a:lnTo>
                    <a:pt x="36860" y="32077"/>
                  </a:lnTo>
                  <a:lnTo>
                    <a:pt x="36597" y="34578"/>
                  </a:lnTo>
                  <a:lnTo>
                    <a:pt x="36070" y="36333"/>
                  </a:lnTo>
                  <a:lnTo>
                    <a:pt x="34798" y="38308"/>
                  </a:lnTo>
                  <a:lnTo>
                    <a:pt x="33043" y="41511"/>
                  </a:lnTo>
                  <a:lnTo>
                    <a:pt x="31770" y="42827"/>
                  </a:lnTo>
                  <a:lnTo>
                    <a:pt x="30849" y="43047"/>
                  </a:lnTo>
                  <a:lnTo>
                    <a:pt x="29620" y="43091"/>
                  </a:lnTo>
                  <a:lnTo>
                    <a:pt x="29532" y="43091"/>
                  </a:lnTo>
                  <a:lnTo>
                    <a:pt x="27294" y="44319"/>
                  </a:lnTo>
                  <a:lnTo>
                    <a:pt x="22029" y="46996"/>
                  </a:lnTo>
                  <a:lnTo>
                    <a:pt x="18035" y="49058"/>
                  </a:lnTo>
                  <a:lnTo>
                    <a:pt x="15534" y="50682"/>
                  </a:lnTo>
                  <a:lnTo>
                    <a:pt x="12155" y="52086"/>
                  </a:lnTo>
                  <a:lnTo>
                    <a:pt x="12112" y="52086"/>
                  </a:lnTo>
                  <a:lnTo>
                    <a:pt x="10532" y="53008"/>
                  </a:lnTo>
                  <a:lnTo>
                    <a:pt x="8996" y="53841"/>
                  </a:lnTo>
                  <a:lnTo>
                    <a:pt x="7416" y="54675"/>
                  </a:lnTo>
                  <a:lnTo>
                    <a:pt x="5881" y="55597"/>
                  </a:lnTo>
                  <a:lnTo>
                    <a:pt x="5135" y="56079"/>
                  </a:lnTo>
                  <a:lnTo>
                    <a:pt x="4389" y="56562"/>
                  </a:lnTo>
                  <a:lnTo>
                    <a:pt x="3686" y="57089"/>
                  </a:lnTo>
                  <a:lnTo>
                    <a:pt x="2984" y="57659"/>
                  </a:lnTo>
                  <a:lnTo>
                    <a:pt x="88" y="59853"/>
                  </a:lnTo>
                  <a:lnTo>
                    <a:pt x="44" y="59897"/>
                  </a:lnTo>
                  <a:lnTo>
                    <a:pt x="1" y="59941"/>
                  </a:lnTo>
                  <a:lnTo>
                    <a:pt x="1" y="60028"/>
                  </a:lnTo>
                  <a:lnTo>
                    <a:pt x="44" y="60072"/>
                  </a:lnTo>
                  <a:lnTo>
                    <a:pt x="88" y="60116"/>
                  </a:lnTo>
                  <a:lnTo>
                    <a:pt x="176" y="60160"/>
                  </a:lnTo>
                  <a:lnTo>
                    <a:pt x="308" y="60116"/>
                  </a:lnTo>
                  <a:lnTo>
                    <a:pt x="3204" y="57922"/>
                  </a:lnTo>
                  <a:lnTo>
                    <a:pt x="3906" y="57352"/>
                  </a:lnTo>
                  <a:lnTo>
                    <a:pt x="4608" y="56825"/>
                  </a:lnTo>
                  <a:lnTo>
                    <a:pt x="5354" y="56343"/>
                  </a:lnTo>
                  <a:lnTo>
                    <a:pt x="6100" y="55860"/>
                  </a:lnTo>
                  <a:lnTo>
                    <a:pt x="7592" y="54982"/>
                  </a:lnTo>
                  <a:lnTo>
                    <a:pt x="9128" y="54149"/>
                  </a:lnTo>
                  <a:lnTo>
                    <a:pt x="10707" y="53315"/>
                  </a:lnTo>
                  <a:lnTo>
                    <a:pt x="12287" y="52393"/>
                  </a:lnTo>
                  <a:lnTo>
                    <a:pt x="15666" y="51033"/>
                  </a:lnTo>
                  <a:lnTo>
                    <a:pt x="15710" y="50989"/>
                  </a:lnTo>
                  <a:lnTo>
                    <a:pt x="18211" y="49366"/>
                  </a:lnTo>
                  <a:lnTo>
                    <a:pt x="22160" y="47303"/>
                  </a:lnTo>
                  <a:lnTo>
                    <a:pt x="27470" y="44626"/>
                  </a:lnTo>
                  <a:lnTo>
                    <a:pt x="29664" y="43442"/>
                  </a:lnTo>
                  <a:lnTo>
                    <a:pt x="30892" y="43398"/>
                  </a:lnTo>
                  <a:lnTo>
                    <a:pt x="30936" y="43398"/>
                  </a:lnTo>
                  <a:lnTo>
                    <a:pt x="31902" y="43135"/>
                  </a:lnTo>
                  <a:lnTo>
                    <a:pt x="31989" y="43091"/>
                  </a:lnTo>
                  <a:lnTo>
                    <a:pt x="33306" y="41730"/>
                  </a:lnTo>
                  <a:lnTo>
                    <a:pt x="33350" y="41687"/>
                  </a:lnTo>
                  <a:lnTo>
                    <a:pt x="35105" y="38483"/>
                  </a:lnTo>
                  <a:lnTo>
                    <a:pt x="36377" y="36509"/>
                  </a:lnTo>
                  <a:lnTo>
                    <a:pt x="36377" y="36465"/>
                  </a:lnTo>
                  <a:lnTo>
                    <a:pt x="36904" y="34666"/>
                  </a:lnTo>
                  <a:lnTo>
                    <a:pt x="36904" y="34622"/>
                  </a:lnTo>
                  <a:lnTo>
                    <a:pt x="37211" y="32077"/>
                  </a:lnTo>
                  <a:lnTo>
                    <a:pt x="37299" y="29488"/>
                  </a:lnTo>
                  <a:lnTo>
                    <a:pt x="37211" y="27557"/>
                  </a:lnTo>
                  <a:lnTo>
                    <a:pt x="36948" y="25758"/>
                  </a:lnTo>
                  <a:lnTo>
                    <a:pt x="36816" y="22116"/>
                  </a:lnTo>
                  <a:lnTo>
                    <a:pt x="36816" y="22028"/>
                  </a:lnTo>
                  <a:lnTo>
                    <a:pt x="36158" y="20141"/>
                  </a:lnTo>
                  <a:lnTo>
                    <a:pt x="36421" y="17508"/>
                  </a:lnTo>
                  <a:lnTo>
                    <a:pt x="36509" y="15183"/>
                  </a:lnTo>
                  <a:lnTo>
                    <a:pt x="36772" y="13077"/>
                  </a:lnTo>
                  <a:lnTo>
                    <a:pt x="36772" y="13033"/>
                  </a:lnTo>
                  <a:lnTo>
                    <a:pt x="36597" y="10663"/>
                  </a:lnTo>
                  <a:lnTo>
                    <a:pt x="37650" y="7416"/>
                  </a:lnTo>
                  <a:lnTo>
                    <a:pt x="38264" y="4783"/>
                  </a:lnTo>
                  <a:lnTo>
                    <a:pt x="38308" y="4739"/>
                  </a:lnTo>
                  <a:lnTo>
                    <a:pt x="38264" y="3116"/>
                  </a:lnTo>
                  <a:lnTo>
                    <a:pt x="38264" y="3072"/>
                  </a:lnTo>
                  <a:lnTo>
                    <a:pt x="37738" y="1448"/>
                  </a:lnTo>
                  <a:lnTo>
                    <a:pt x="36992" y="88"/>
                  </a:lnTo>
                  <a:lnTo>
                    <a:pt x="36948"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 name="Google Shape;874;p7"/>
            <p:cNvSpPr/>
            <p:nvPr/>
          </p:nvSpPr>
          <p:spPr>
            <a:xfrm>
              <a:off x="2816100" y="3080725"/>
              <a:ext cx="767925" cy="218325"/>
            </a:xfrm>
            <a:custGeom>
              <a:rect b="b" l="l" r="r" t="t"/>
              <a:pathLst>
                <a:path extrusionOk="0" h="8733" w="30717">
                  <a:moveTo>
                    <a:pt x="11234" y="1"/>
                  </a:moveTo>
                  <a:lnTo>
                    <a:pt x="7899" y="1054"/>
                  </a:lnTo>
                  <a:lnTo>
                    <a:pt x="3555" y="2019"/>
                  </a:lnTo>
                  <a:lnTo>
                    <a:pt x="3511" y="2019"/>
                  </a:lnTo>
                  <a:lnTo>
                    <a:pt x="88" y="4038"/>
                  </a:lnTo>
                  <a:lnTo>
                    <a:pt x="44" y="4082"/>
                  </a:lnTo>
                  <a:lnTo>
                    <a:pt x="0" y="4125"/>
                  </a:lnTo>
                  <a:lnTo>
                    <a:pt x="0" y="4213"/>
                  </a:lnTo>
                  <a:lnTo>
                    <a:pt x="44" y="4257"/>
                  </a:lnTo>
                  <a:lnTo>
                    <a:pt x="88" y="4345"/>
                  </a:lnTo>
                  <a:lnTo>
                    <a:pt x="264" y="4345"/>
                  </a:lnTo>
                  <a:lnTo>
                    <a:pt x="3686" y="2326"/>
                  </a:lnTo>
                  <a:lnTo>
                    <a:pt x="7987" y="1361"/>
                  </a:lnTo>
                  <a:lnTo>
                    <a:pt x="10312" y="659"/>
                  </a:lnTo>
                  <a:lnTo>
                    <a:pt x="11278" y="352"/>
                  </a:lnTo>
                  <a:lnTo>
                    <a:pt x="11497" y="396"/>
                  </a:lnTo>
                  <a:lnTo>
                    <a:pt x="13384" y="2326"/>
                  </a:lnTo>
                  <a:lnTo>
                    <a:pt x="13428" y="2326"/>
                  </a:lnTo>
                  <a:lnTo>
                    <a:pt x="15753" y="4257"/>
                  </a:lnTo>
                  <a:lnTo>
                    <a:pt x="15797" y="4301"/>
                  </a:lnTo>
                  <a:lnTo>
                    <a:pt x="18913" y="5968"/>
                  </a:lnTo>
                  <a:lnTo>
                    <a:pt x="20887" y="6846"/>
                  </a:lnTo>
                  <a:lnTo>
                    <a:pt x="23213" y="7636"/>
                  </a:lnTo>
                  <a:lnTo>
                    <a:pt x="26021" y="8645"/>
                  </a:lnTo>
                  <a:lnTo>
                    <a:pt x="26065" y="8645"/>
                  </a:lnTo>
                  <a:lnTo>
                    <a:pt x="26943" y="8733"/>
                  </a:lnTo>
                  <a:lnTo>
                    <a:pt x="26987" y="8733"/>
                  </a:lnTo>
                  <a:lnTo>
                    <a:pt x="27777" y="8557"/>
                  </a:lnTo>
                  <a:lnTo>
                    <a:pt x="27821" y="8557"/>
                  </a:lnTo>
                  <a:lnTo>
                    <a:pt x="28874" y="7943"/>
                  </a:lnTo>
                  <a:lnTo>
                    <a:pt x="28961" y="7899"/>
                  </a:lnTo>
                  <a:lnTo>
                    <a:pt x="30366" y="5881"/>
                  </a:lnTo>
                  <a:lnTo>
                    <a:pt x="30366" y="5837"/>
                  </a:lnTo>
                  <a:lnTo>
                    <a:pt x="30717" y="5003"/>
                  </a:lnTo>
                  <a:lnTo>
                    <a:pt x="30717" y="4915"/>
                  </a:lnTo>
                  <a:lnTo>
                    <a:pt x="30322" y="3423"/>
                  </a:lnTo>
                  <a:lnTo>
                    <a:pt x="30278" y="3379"/>
                  </a:lnTo>
                  <a:lnTo>
                    <a:pt x="29225" y="1054"/>
                  </a:lnTo>
                  <a:lnTo>
                    <a:pt x="29181" y="1010"/>
                  </a:lnTo>
                  <a:lnTo>
                    <a:pt x="29093" y="966"/>
                  </a:lnTo>
                  <a:lnTo>
                    <a:pt x="28961" y="966"/>
                  </a:lnTo>
                  <a:lnTo>
                    <a:pt x="28918" y="1010"/>
                  </a:lnTo>
                  <a:lnTo>
                    <a:pt x="28874" y="1054"/>
                  </a:lnTo>
                  <a:lnTo>
                    <a:pt x="28874" y="1142"/>
                  </a:lnTo>
                  <a:lnTo>
                    <a:pt x="28874" y="1185"/>
                  </a:lnTo>
                  <a:lnTo>
                    <a:pt x="29971" y="3511"/>
                  </a:lnTo>
                  <a:lnTo>
                    <a:pt x="30366" y="4915"/>
                  </a:lnTo>
                  <a:lnTo>
                    <a:pt x="30058" y="5705"/>
                  </a:lnTo>
                  <a:lnTo>
                    <a:pt x="28698" y="7636"/>
                  </a:lnTo>
                  <a:lnTo>
                    <a:pt x="27689" y="8250"/>
                  </a:lnTo>
                  <a:lnTo>
                    <a:pt x="26943" y="8382"/>
                  </a:lnTo>
                  <a:lnTo>
                    <a:pt x="26153" y="8294"/>
                  </a:lnTo>
                  <a:lnTo>
                    <a:pt x="23301" y="7285"/>
                  </a:lnTo>
                  <a:lnTo>
                    <a:pt x="21019" y="6539"/>
                  </a:lnTo>
                  <a:lnTo>
                    <a:pt x="19044" y="5661"/>
                  </a:lnTo>
                  <a:lnTo>
                    <a:pt x="15973" y="3994"/>
                  </a:lnTo>
                  <a:lnTo>
                    <a:pt x="13647" y="2063"/>
                  </a:lnTo>
                  <a:lnTo>
                    <a:pt x="11672" y="88"/>
                  </a:lnTo>
                  <a:lnTo>
                    <a:pt x="11585" y="45"/>
                  </a:lnTo>
                  <a:lnTo>
                    <a:pt x="11321"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 name="Google Shape;875;p7"/>
            <p:cNvSpPr/>
            <p:nvPr/>
          </p:nvSpPr>
          <p:spPr>
            <a:xfrm>
              <a:off x="2745875" y="2864625"/>
              <a:ext cx="868875" cy="266600"/>
            </a:xfrm>
            <a:custGeom>
              <a:rect b="b" l="l" r="r" t="t"/>
              <a:pathLst>
                <a:path extrusionOk="0" h="10664" w="34755">
                  <a:moveTo>
                    <a:pt x="34535" y="0"/>
                  </a:moveTo>
                  <a:lnTo>
                    <a:pt x="34491" y="44"/>
                  </a:lnTo>
                  <a:lnTo>
                    <a:pt x="34447" y="88"/>
                  </a:lnTo>
                  <a:lnTo>
                    <a:pt x="33438" y="1492"/>
                  </a:lnTo>
                  <a:lnTo>
                    <a:pt x="32034" y="3730"/>
                  </a:lnTo>
                  <a:lnTo>
                    <a:pt x="32034" y="3774"/>
                  </a:lnTo>
                  <a:lnTo>
                    <a:pt x="31419" y="5441"/>
                  </a:lnTo>
                  <a:lnTo>
                    <a:pt x="31419" y="5485"/>
                  </a:lnTo>
                  <a:lnTo>
                    <a:pt x="31156" y="7635"/>
                  </a:lnTo>
                  <a:lnTo>
                    <a:pt x="31112" y="10049"/>
                  </a:lnTo>
                  <a:lnTo>
                    <a:pt x="30937" y="10268"/>
                  </a:lnTo>
                  <a:lnTo>
                    <a:pt x="30454" y="10312"/>
                  </a:lnTo>
                  <a:lnTo>
                    <a:pt x="29971" y="10268"/>
                  </a:lnTo>
                  <a:lnTo>
                    <a:pt x="29489" y="10180"/>
                  </a:lnTo>
                  <a:lnTo>
                    <a:pt x="29006" y="10049"/>
                  </a:lnTo>
                  <a:lnTo>
                    <a:pt x="28523" y="9873"/>
                  </a:lnTo>
                  <a:lnTo>
                    <a:pt x="28041" y="9654"/>
                  </a:lnTo>
                  <a:lnTo>
                    <a:pt x="27558" y="9391"/>
                  </a:lnTo>
                  <a:lnTo>
                    <a:pt x="27119" y="9127"/>
                  </a:lnTo>
                  <a:lnTo>
                    <a:pt x="26241" y="8513"/>
                  </a:lnTo>
                  <a:lnTo>
                    <a:pt x="25452" y="7943"/>
                  </a:lnTo>
                  <a:lnTo>
                    <a:pt x="24750" y="7372"/>
                  </a:lnTo>
                  <a:lnTo>
                    <a:pt x="24179" y="6846"/>
                  </a:lnTo>
                  <a:lnTo>
                    <a:pt x="19308" y="2677"/>
                  </a:lnTo>
                  <a:lnTo>
                    <a:pt x="19264" y="2633"/>
                  </a:lnTo>
                  <a:lnTo>
                    <a:pt x="17992" y="2019"/>
                  </a:lnTo>
                  <a:lnTo>
                    <a:pt x="17948" y="2019"/>
                  </a:lnTo>
                  <a:lnTo>
                    <a:pt x="17246" y="1931"/>
                  </a:lnTo>
                  <a:lnTo>
                    <a:pt x="17158" y="1975"/>
                  </a:lnTo>
                  <a:lnTo>
                    <a:pt x="16500" y="2370"/>
                  </a:lnTo>
                  <a:lnTo>
                    <a:pt x="16456" y="2414"/>
                  </a:lnTo>
                  <a:lnTo>
                    <a:pt x="14789" y="3993"/>
                  </a:lnTo>
                  <a:lnTo>
                    <a:pt x="13604" y="4827"/>
                  </a:lnTo>
                  <a:lnTo>
                    <a:pt x="12331" y="5222"/>
                  </a:lnTo>
                  <a:lnTo>
                    <a:pt x="10313" y="5529"/>
                  </a:lnTo>
                  <a:lnTo>
                    <a:pt x="10269" y="5529"/>
                  </a:lnTo>
                  <a:lnTo>
                    <a:pt x="8338" y="6143"/>
                  </a:lnTo>
                  <a:lnTo>
                    <a:pt x="5925" y="6714"/>
                  </a:lnTo>
                  <a:lnTo>
                    <a:pt x="5881" y="6714"/>
                  </a:lnTo>
                  <a:lnTo>
                    <a:pt x="4126" y="7460"/>
                  </a:lnTo>
                  <a:lnTo>
                    <a:pt x="4082" y="7460"/>
                  </a:lnTo>
                  <a:lnTo>
                    <a:pt x="2063" y="8689"/>
                  </a:lnTo>
                  <a:lnTo>
                    <a:pt x="89" y="10180"/>
                  </a:lnTo>
                  <a:lnTo>
                    <a:pt x="45" y="10224"/>
                  </a:lnTo>
                  <a:lnTo>
                    <a:pt x="1" y="10312"/>
                  </a:lnTo>
                  <a:lnTo>
                    <a:pt x="45" y="10356"/>
                  </a:lnTo>
                  <a:lnTo>
                    <a:pt x="45" y="10444"/>
                  </a:lnTo>
                  <a:lnTo>
                    <a:pt x="89" y="10488"/>
                  </a:lnTo>
                  <a:lnTo>
                    <a:pt x="220" y="10488"/>
                  </a:lnTo>
                  <a:lnTo>
                    <a:pt x="308" y="10444"/>
                  </a:lnTo>
                  <a:lnTo>
                    <a:pt x="2239" y="8996"/>
                  </a:lnTo>
                  <a:lnTo>
                    <a:pt x="4257" y="7767"/>
                  </a:lnTo>
                  <a:lnTo>
                    <a:pt x="6013" y="7065"/>
                  </a:lnTo>
                  <a:lnTo>
                    <a:pt x="8426" y="6495"/>
                  </a:lnTo>
                  <a:lnTo>
                    <a:pt x="10357" y="5880"/>
                  </a:lnTo>
                  <a:lnTo>
                    <a:pt x="12375" y="5529"/>
                  </a:lnTo>
                  <a:lnTo>
                    <a:pt x="12419" y="5529"/>
                  </a:lnTo>
                  <a:lnTo>
                    <a:pt x="13735" y="5178"/>
                  </a:lnTo>
                  <a:lnTo>
                    <a:pt x="13779" y="5134"/>
                  </a:lnTo>
                  <a:lnTo>
                    <a:pt x="15008" y="4300"/>
                  </a:lnTo>
                  <a:lnTo>
                    <a:pt x="15008" y="4257"/>
                  </a:lnTo>
                  <a:lnTo>
                    <a:pt x="16719" y="2677"/>
                  </a:lnTo>
                  <a:lnTo>
                    <a:pt x="17290" y="2282"/>
                  </a:lnTo>
                  <a:lnTo>
                    <a:pt x="17860" y="2370"/>
                  </a:lnTo>
                  <a:lnTo>
                    <a:pt x="19089" y="2940"/>
                  </a:lnTo>
                  <a:lnTo>
                    <a:pt x="23960" y="7153"/>
                  </a:lnTo>
                  <a:lnTo>
                    <a:pt x="24706" y="7767"/>
                  </a:lnTo>
                  <a:lnTo>
                    <a:pt x="25495" y="8425"/>
                  </a:lnTo>
                  <a:lnTo>
                    <a:pt x="26329" y="8996"/>
                  </a:lnTo>
                  <a:lnTo>
                    <a:pt x="27163" y="9566"/>
                  </a:lnTo>
                  <a:lnTo>
                    <a:pt x="27953" y="10005"/>
                  </a:lnTo>
                  <a:lnTo>
                    <a:pt x="28392" y="10180"/>
                  </a:lnTo>
                  <a:lnTo>
                    <a:pt x="28787" y="10356"/>
                  </a:lnTo>
                  <a:lnTo>
                    <a:pt x="29225" y="10488"/>
                  </a:lnTo>
                  <a:lnTo>
                    <a:pt x="29620" y="10575"/>
                  </a:lnTo>
                  <a:lnTo>
                    <a:pt x="30015" y="10619"/>
                  </a:lnTo>
                  <a:lnTo>
                    <a:pt x="30454" y="10663"/>
                  </a:lnTo>
                  <a:lnTo>
                    <a:pt x="31024" y="10575"/>
                  </a:lnTo>
                  <a:lnTo>
                    <a:pt x="31156" y="10532"/>
                  </a:lnTo>
                  <a:lnTo>
                    <a:pt x="31419" y="10224"/>
                  </a:lnTo>
                  <a:lnTo>
                    <a:pt x="31463" y="10137"/>
                  </a:lnTo>
                  <a:lnTo>
                    <a:pt x="31507" y="7635"/>
                  </a:lnTo>
                  <a:lnTo>
                    <a:pt x="31727" y="5573"/>
                  </a:lnTo>
                  <a:lnTo>
                    <a:pt x="32341" y="3906"/>
                  </a:lnTo>
                  <a:lnTo>
                    <a:pt x="33745" y="1712"/>
                  </a:lnTo>
                  <a:lnTo>
                    <a:pt x="34710" y="264"/>
                  </a:lnTo>
                  <a:lnTo>
                    <a:pt x="34754" y="220"/>
                  </a:lnTo>
                  <a:lnTo>
                    <a:pt x="34754" y="132"/>
                  </a:lnTo>
                  <a:lnTo>
                    <a:pt x="34754" y="88"/>
                  </a:lnTo>
                  <a:lnTo>
                    <a:pt x="34667" y="44"/>
                  </a:lnTo>
                  <a:lnTo>
                    <a:pt x="34623"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 name="Google Shape;876;p7"/>
            <p:cNvSpPr/>
            <p:nvPr/>
          </p:nvSpPr>
          <p:spPr>
            <a:xfrm>
              <a:off x="2680075" y="2663875"/>
              <a:ext cx="923700" cy="403725"/>
            </a:xfrm>
            <a:custGeom>
              <a:rect b="b" l="l" r="r" t="t"/>
              <a:pathLst>
                <a:path extrusionOk="0" h="16149" w="36948">
                  <a:moveTo>
                    <a:pt x="34753" y="0"/>
                  </a:moveTo>
                  <a:lnTo>
                    <a:pt x="34666" y="44"/>
                  </a:lnTo>
                  <a:lnTo>
                    <a:pt x="34622" y="88"/>
                  </a:lnTo>
                  <a:lnTo>
                    <a:pt x="34622" y="132"/>
                  </a:lnTo>
                  <a:lnTo>
                    <a:pt x="34622" y="220"/>
                  </a:lnTo>
                  <a:lnTo>
                    <a:pt x="35061" y="1931"/>
                  </a:lnTo>
                  <a:lnTo>
                    <a:pt x="35982" y="5222"/>
                  </a:lnTo>
                  <a:lnTo>
                    <a:pt x="36596" y="7855"/>
                  </a:lnTo>
                  <a:lnTo>
                    <a:pt x="35850" y="8908"/>
                  </a:lnTo>
                  <a:lnTo>
                    <a:pt x="34227" y="10970"/>
                  </a:lnTo>
                  <a:lnTo>
                    <a:pt x="33744" y="11058"/>
                  </a:lnTo>
                  <a:lnTo>
                    <a:pt x="32954" y="10839"/>
                  </a:lnTo>
                  <a:lnTo>
                    <a:pt x="29795" y="9391"/>
                  </a:lnTo>
                  <a:lnTo>
                    <a:pt x="27776" y="8425"/>
                  </a:lnTo>
                  <a:lnTo>
                    <a:pt x="23871" y="6889"/>
                  </a:lnTo>
                  <a:lnTo>
                    <a:pt x="23827" y="6889"/>
                  </a:lnTo>
                  <a:lnTo>
                    <a:pt x="22160" y="6538"/>
                  </a:lnTo>
                  <a:lnTo>
                    <a:pt x="20843" y="6494"/>
                  </a:lnTo>
                  <a:lnTo>
                    <a:pt x="20799" y="6494"/>
                  </a:lnTo>
                  <a:lnTo>
                    <a:pt x="19834" y="6670"/>
                  </a:lnTo>
                  <a:lnTo>
                    <a:pt x="19790" y="6670"/>
                  </a:lnTo>
                  <a:lnTo>
                    <a:pt x="18035" y="7548"/>
                  </a:lnTo>
                  <a:lnTo>
                    <a:pt x="15797" y="8820"/>
                  </a:lnTo>
                  <a:lnTo>
                    <a:pt x="15753" y="8820"/>
                  </a:lnTo>
                  <a:lnTo>
                    <a:pt x="13866" y="10180"/>
                  </a:lnTo>
                  <a:lnTo>
                    <a:pt x="12199" y="10356"/>
                  </a:lnTo>
                  <a:lnTo>
                    <a:pt x="9039" y="10531"/>
                  </a:lnTo>
                  <a:lnTo>
                    <a:pt x="8996" y="10575"/>
                  </a:lnTo>
                  <a:lnTo>
                    <a:pt x="7372" y="11058"/>
                  </a:lnTo>
                  <a:lnTo>
                    <a:pt x="3818" y="12682"/>
                  </a:lnTo>
                  <a:lnTo>
                    <a:pt x="1755" y="14042"/>
                  </a:lnTo>
                  <a:lnTo>
                    <a:pt x="1711" y="14086"/>
                  </a:lnTo>
                  <a:lnTo>
                    <a:pt x="44" y="15885"/>
                  </a:lnTo>
                  <a:lnTo>
                    <a:pt x="44" y="15929"/>
                  </a:lnTo>
                  <a:lnTo>
                    <a:pt x="0" y="15973"/>
                  </a:lnTo>
                  <a:lnTo>
                    <a:pt x="44" y="16060"/>
                  </a:lnTo>
                  <a:lnTo>
                    <a:pt x="88" y="16104"/>
                  </a:lnTo>
                  <a:lnTo>
                    <a:pt x="176" y="16148"/>
                  </a:lnTo>
                  <a:lnTo>
                    <a:pt x="263" y="16148"/>
                  </a:lnTo>
                  <a:lnTo>
                    <a:pt x="307" y="16104"/>
                  </a:lnTo>
                  <a:lnTo>
                    <a:pt x="1975" y="14349"/>
                  </a:lnTo>
                  <a:lnTo>
                    <a:pt x="3993" y="12989"/>
                  </a:lnTo>
                  <a:lnTo>
                    <a:pt x="7504" y="11409"/>
                  </a:lnTo>
                  <a:lnTo>
                    <a:pt x="9083" y="10882"/>
                  </a:lnTo>
                  <a:lnTo>
                    <a:pt x="12199" y="10707"/>
                  </a:lnTo>
                  <a:lnTo>
                    <a:pt x="13954" y="10531"/>
                  </a:lnTo>
                  <a:lnTo>
                    <a:pt x="14042" y="10488"/>
                  </a:lnTo>
                  <a:lnTo>
                    <a:pt x="15973" y="9083"/>
                  </a:lnTo>
                  <a:lnTo>
                    <a:pt x="18167" y="7855"/>
                  </a:lnTo>
                  <a:lnTo>
                    <a:pt x="19922" y="7021"/>
                  </a:lnTo>
                  <a:lnTo>
                    <a:pt x="20843" y="6845"/>
                  </a:lnTo>
                  <a:lnTo>
                    <a:pt x="22116" y="6889"/>
                  </a:lnTo>
                  <a:lnTo>
                    <a:pt x="23739" y="7240"/>
                  </a:lnTo>
                  <a:lnTo>
                    <a:pt x="27645" y="8732"/>
                  </a:lnTo>
                  <a:lnTo>
                    <a:pt x="29663" y="9698"/>
                  </a:lnTo>
                  <a:lnTo>
                    <a:pt x="32823" y="11146"/>
                  </a:lnTo>
                  <a:lnTo>
                    <a:pt x="32867" y="11190"/>
                  </a:lnTo>
                  <a:lnTo>
                    <a:pt x="33700" y="11409"/>
                  </a:lnTo>
                  <a:lnTo>
                    <a:pt x="33788" y="11409"/>
                  </a:lnTo>
                  <a:lnTo>
                    <a:pt x="34359" y="11277"/>
                  </a:lnTo>
                  <a:lnTo>
                    <a:pt x="34446" y="11233"/>
                  </a:lnTo>
                  <a:lnTo>
                    <a:pt x="36158" y="9127"/>
                  </a:lnTo>
                  <a:lnTo>
                    <a:pt x="36947" y="7986"/>
                  </a:lnTo>
                  <a:lnTo>
                    <a:pt x="36947" y="7899"/>
                  </a:lnTo>
                  <a:lnTo>
                    <a:pt x="36947" y="7855"/>
                  </a:lnTo>
                  <a:lnTo>
                    <a:pt x="36333" y="5134"/>
                  </a:lnTo>
                  <a:lnTo>
                    <a:pt x="35368" y="1843"/>
                  </a:lnTo>
                  <a:lnTo>
                    <a:pt x="34929" y="132"/>
                  </a:lnTo>
                  <a:lnTo>
                    <a:pt x="34929" y="88"/>
                  </a:lnTo>
                  <a:lnTo>
                    <a:pt x="34885" y="44"/>
                  </a:lnTo>
                  <a:lnTo>
                    <a:pt x="34797"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 name="Google Shape;877;p7"/>
            <p:cNvSpPr/>
            <p:nvPr/>
          </p:nvSpPr>
          <p:spPr>
            <a:xfrm>
              <a:off x="2627400" y="2363275"/>
              <a:ext cx="931400" cy="657150"/>
            </a:xfrm>
            <a:custGeom>
              <a:rect b="b" l="l" r="r" t="t"/>
              <a:pathLst>
                <a:path extrusionOk="0" h="26286" w="37256">
                  <a:moveTo>
                    <a:pt x="36992" y="1"/>
                  </a:moveTo>
                  <a:lnTo>
                    <a:pt x="36948" y="45"/>
                  </a:lnTo>
                  <a:lnTo>
                    <a:pt x="36904" y="133"/>
                  </a:lnTo>
                  <a:lnTo>
                    <a:pt x="36466" y="2283"/>
                  </a:lnTo>
                  <a:lnTo>
                    <a:pt x="36466" y="2327"/>
                  </a:lnTo>
                  <a:lnTo>
                    <a:pt x="36422" y="4564"/>
                  </a:lnTo>
                  <a:lnTo>
                    <a:pt x="36290" y="9040"/>
                  </a:lnTo>
                  <a:lnTo>
                    <a:pt x="36334" y="12507"/>
                  </a:lnTo>
                  <a:lnTo>
                    <a:pt x="36334" y="12551"/>
                  </a:lnTo>
                  <a:lnTo>
                    <a:pt x="36597" y="13692"/>
                  </a:lnTo>
                  <a:lnTo>
                    <a:pt x="36158" y="14657"/>
                  </a:lnTo>
                  <a:lnTo>
                    <a:pt x="34930" y="15271"/>
                  </a:lnTo>
                  <a:lnTo>
                    <a:pt x="33394" y="15622"/>
                  </a:lnTo>
                  <a:lnTo>
                    <a:pt x="31683" y="15842"/>
                  </a:lnTo>
                  <a:lnTo>
                    <a:pt x="29971" y="15315"/>
                  </a:lnTo>
                  <a:lnTo>
                    <a:pt x="27294" y="14262"/>
                  </a:lnTo>
                  <a:lnTo>
                    <a:pt x="26110" y="13253"/>
                  </a:lnTo>
                  <a:lnTo>
                    <a:pt x="26022" y="13209"/>
                  </a:lnTo>
                  <a:lnTo>
                    <a:pt x="25890" y="13253"/>
                  </a:lnTo>
                  <a:lnTo>
                    <a:pt x="25276" y="13779"/>
                  </a:lnTo>
                  <a:lnTo>
                    <a:pt x="24179" y="14306"/>
                  </a:lnTo>
                  <a:lnTo>
                    <a:pt x="21502" y="15491"/>
                  </a:lnTo>
                  <a:lnTo>
                    <a:pt x="18826" y="16632"/>
                  </a:lnTo>
                  <a:lnTo>
                    <a:pt x="16851" y="17597"/>
                  </a:lnTo>
                  <a:lnTo>
                    <a:pt x="13823" y="19528"/>
                  </a:lnTo>
                  <a:lnTo>
                    <a:pt x="12200" y="19572"/>
                  </a:lnTo>
                  <a:lnTo>
                    <a:pt x="9435" y="19791"/>
                  </a:lnTo>
                  <a:lnTo>
                    <a:pt x="9391" y="19791"/>
                  </a:lnTo>
                  <a:lnTo>
                    <a:pt x="8426" y="20186"/>
                  </a:lnTo>
                  <a:lnTo>
                    <a:pt x="6495" y="21063"/>
                  </a:lnTo>
                  <a:lnTo>
                    <a:pt x="4520" y="22160"/>
                  </a:lnTo>
                  <a:lnTo>
                    <a:pt x="4477" y="22160"/>
                  </a:lnTo>
                  <a:lnTo>
                    <a:pt x="2634" y="23477"/>
                  </a:lnTo>
                  <a:lnTo>
                    <a:pt x="45" y="25978"/>
                  </a:lnTo>
                  <a:lnTo>
                    <a:pt x="1" y="26022"/>
                  </a:lnTo>
                  <a:lnTo>
                    <a:pt x="1" y="26066"/>
                  </a:lnTo>
                  <a:lnTo>
                    <a:pt x="1" y="26154"/>
                  </a:lnTo>
                  <a:lnTo>
                    <a:pt x="45" y="26197"/>
                  </a:lnTo>
                  <a:lnTo>
                    <a:pt x="89" y="26241"/>
                  </a:lnTo>
                  <a:lnTo>
                    <a:pt x="176" y="26285"/>
                  </a:lnTo>
                  <a:lnTo>
                    <a:pt x="220" y="26241"/>
                  </a:lnTo>
                  <a:lnTo>
                    <a:pt x="264" y="26197"/>
                  </a:lnTo>
                  <a:lnTo>
                    <a:pt x="2853" y="23740"/>
                  </a:lnTo>
                  <a:lnTo>
                    <a:pt x="4696" y="22468"/>
                  </a:lnTo>
                  <a:lnTo>
                    <a:pt x="6671" y="21371"/>
                  </a:lnTo>
                  <a:lnTo>
                    <a:pt x="8557" y="20493"/>
                  </a:lnTo>
                  <a:lnTo>
                    <a:pt x="9479" y="20142"/>
                  </a:lnTo>
                  <a:lnTo>
                    <a:pt x="12243" y="19923"/>
                  </a:lnTo>
                  <a:lnTo>
                    <a:pt x="13867" y="19879"/>
                  </a:lnTo>
                  <a:lnTo>
                    <a:pt x="13955" y="19835"/>
                  </a:lnTo>
                  <a:lnTo>
                    <a:pt x="17026" y="17904"/>
                  </a:lnTo>
                  <a:lnTo>
                    <a:pt x="18957" y="16939"/>
                  </a:lnTo>
                  <a:lnTo>
                    <a:pt x="21634" y="15798"/>
                  </a:lnTo>
                  <a:lnTo>
                    <a:pt x="24354" y="14613"/>
                  </a:lnTo>
                  <a:lnTo>
                    <a:pt x="25452" y="14087"/>
                  </a:lnTo>
                  <a:lnTo>
                    <a:pt x="25495" y="14087"/>
                  </a:lnTo>
                  <a:lnTo>
                    <a:pt x="26022" y="13604"/>
                  </a:lnTo>
                  <a:lnTo>
                    <a:pt x="27119" y="14525"/>
                  </a:lnTo>
                  <a:lnTo>
                    <a:pt x="27163" y="14569"/>
                  </a:lnTo>
                  <a:lnTo>
                    <a:pt x="29840" y="15666"/>
                  </a:lnTo>
                  <a:lnTo>
                    <a:pt x="31595" y="16193"/>
                  </a:lnTo>
                  <a:lnTo>
                    <a:pt x="31683" y="16193"/>
                  </a:lnTo>
                  <a:lnTo>
                    <a:pt x="33438" y="15973"/>
                  </a:lnTo>
                  <a:lnTo>
                    <a:pt x="33482" y="15973"/>
                  </a:lnTo>
                  <a:lnTo>
                    <a:pt x="35061" y="15622"/>
                  </a:lnTo>
                  <a:lnTo>
                    <a:pt x="35061" y="15578"/>
                  </a:lnTo>
                  <a:lnTo>
                    <a:pt x="36378" y="14964"/>
                  </a:lnTo>
                  <a:lnTo>
                    <a:pt x="36466" y="14876"/>
                  </a:lnTo>
                  <a:lnTo>
                    <a:pt x="36904" y="13779"/>
                  </a:lnTo>
                  <a:lnTo>
                    <a:pt x="36948" y="13692"/>
                  </a:lnTo>
                  <a:lnTo>
                    <a:pt x="36685" y="12507"/>
                  </a:lnTo>
                  <a:lnTo>
                    <a:pt x="36641" y="9040"/>
                  </a:lnTo>
                  <a:lnTo>
                    <a:pt x="36773" y="4564"/>
                  </a:lnTo>
                  <a:lnTo>
                    <a:pt x="36817" y="2327"/>
                  </a:lnTo>
                  <a:lnTo>
                    <a:pt x="37255" y="176"/>
                  </a:lnTo>
                  <a:lnTo>
                    <a:pt x="37255" y="133"/>
                  </a:lnTo>
                  <a:lnTo>
                    <a:pt x="37255" y="45"/>
                  </a:lnTo>
                  <a:lnTo>
                    <a:pt x="37211"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 name="Google Shape;878;p7"/>
            <p:cNvSpPr/>
            <p:nvPr/>
          </p:nvSpPr>
          <p:spPr>
            <a:xfrm>
              <a:off x="3319625" y="1408900"/>
              <a:ext cx="345575" cy="2234625"/>
            </a:xfrm>
            <a:custGeom>
              <a:rect b="b" l="l" r="r" t="t"/>
              <a:pathLst>
                <a:path extrusionOk="0" h="89385" w="13823">
                  <a:moveTo>
                    <a:pt x="8382" y="0"/>
                  </a:moveTo>
                  <a:lnTo>
                    <a:pt x="8294" y="44"/>
                  </a:lnTo>
                  <a:lnTo>
                    <a:pt x="8250" y="88"/>
                  </a:lnTo>
                  <a:lnTo>
                    <a:pt x="8250" y="176"/>
                  </a:lnTo>
                  <a:lnTo>
                    <a:pt x="8250" y="219"/>
                  </a:lnTo>
                  <a:lnTo>
                    <a:pt x="8294" y="263"/>
                  </a:lnTo>
                  <a:lnTo>
                    <a:pt x="9961" y="2413"/>
                  </a:lnTo>
                  <a:lnTo>
                    <a:pt x="11190" y="3467"/>
                  </a:lnTo>
                  <a:lnTo>
                    <a:pt x="11278" y="3510"/>
                  </a:lnTo>
                  <a:lnTo>
                    <a:pt x="12814" y="4037"/>
                  </a:lnTo>
                  <a:lnTo>
                    <a:pt x="13165" y="4344"/>
                  </a:lnTo>
                  <a:lnTo>
                    <a:pt x="13340" y="4959"/>
                  </a:lnTo>
                  <a:lnTo>
                    <a:pt x="13472" y="6450"/>
                  </a:lnTo>
                  <a:lnTo>
                    <a:pt x="13340" y="7504"/>
                  </a:lnTo>
                  <a:lnTo>
                    <a:pt x="12726" y="9347"/>
                  </a:lnTo>
                  <a:lnTo>
                    <a:pt x="12068" y="12067"/>
                  </a:lnTo>
                  <a:lnTo>
                    <a:pt x="11629" y="14656"/>
                  </a:lnTo>
                  <a:lnTo>
                    <a:pt x="11629" y="14700"/>
                  </a:lnTo>
                  <a:lnTo>
                    <a:pt x="11497" y="17069"/>
                  </a:lnTo>
                  <a:lnTo>
                    <a:pt x="11453" y="19702"/>
                  </a:lnTo>
                  <a:lnTo>
                    <a:pt x="11102" y="24573"/>
                  </a:lnTo>
                  <a:lnTo>
                    <a:pt x="11102" y="24617"/>
                  </a:lnTo>
                  <a:lnTo>
                    <a:pt x="11322" y="26416"/>
                  </a:lnTo>
                  <a:lnTo>
                    <a:pt x="11322" y="26460"/>
                  </a:lnTo>
                  <a:lnTo>
                    <a:pt x="12111" y="29575"/>
                  </a:lnTo>
                  <a:lnTo>
                    <a:pt x="12857" y="32647"/>
                  </a:lnTo>
                  <a:lnTo>
                    <a:pt x="12770" y="33525"/>
                  </a:lnTo>
                  <a:lnTo>
                    <a:pt x="11804" y="35631"/>
                  </a:lnTo>
                  <a:lnTo>
                    <a:pt x="10663" y="38527"/>
                  </a:lnTo>
                  <a:lnTo>
                    <a:pt x="10268" y="40545"/>
                  </a:lnTo>
                  <a:lnTo>
                    <a:pt x="10268" y="40589"/>
                  </a:lnTo>
                  <a:lnTo>
                    <a:pt x="10181" y="42696"/>
                  </a:lnTo>
                  <a:lnTo>
                    <a:pt x="10049" y="47654"/>
                  </a:lnTo>
                  <a:lnTo>
                    <a:pt x="10181" y="49760"/>
                  </a:lnTo>
                  <a:lnTo>
                    <a:pt x="10663" y="52174"/>
                  </a:lnTo>
                  <a:lnTo>
                    <a:pt x="11453" y="55070"/>
                  </a:lnTo>
                  <a:lnTo>
                    <a:pt x="12375" y="58493"/>
                  </a:lnTo>
                  <a:lnTo>
                    <a:pt x="12331" y="58887"/>
                  </a:lnTo>
                  <a:lnTo>
                    <a:pt x="11497" y="60204"/>
                  </a:lnTo>
                  <a:lnTo>
                    <a:pt x="10268" y="62135"/>
                  </a:lnTo>
                  <a:lnTo>
                    <a:pt x="10225" y="62178"/>
                  </a:lnTo>
                  <a:lnTo>
                    <a:pt x="9742" y="63627"/>
                  </a:lnTo>
                  <a:lnTo>
                    <a:pt x="9698" y="63670"/>
                  </a:lnTo>
                  <a:lnTo>
                    <a:pt x="9347" y="67620"/>
                  </a:lnTo>
                  <a:lnTo>
                    <a:pt x="9347" y="67707"/>
                  </a:lnTo>
                  <a:lnTo>
                    <a:pt x="9479" y="68234"/>
                  </a:lnTo>
                  <a:lnTo>
                    <a:pt x="9479" y="68278"/>
                  </a:lnTo>
                  <a:lnTo>
                    <a:pt x="10576" y="70603"/>
                  </a:lnTo>
                  <a:lnTo>
                    <a:pt x="12638" y="74948"/>
                  </a:lnTo>
                  <a:lnTo>
                    <a:pt x="12287" y="75957"/>
                  </a:lnTo>
                  <a:lnTo>
                    <a:pt x="10400" y="77186"/>
                  </a:lnTo>
                  <a:lnTo>
                    <a:pt x="8557" y="78546"/>
                  </a:lnTo>
                  <a:lnTo>
                    <a:pt x="6275" y="80433"/>
                  </a:lnTo>
                  <a:lnTo>
                    <a:pt x="5968" y="80477"/>
                  </a:lnTo>
                  <a:lnTo>
                    <a:pt x="5880" y="80520"/>
                  </a:lnTo>
                  <a:lnTo>
                    <a:pt x="3642" y="82714"/>
                  </a:lnTo>
                  <a:lnTo>
                    <a:pt x="2326" y="84119"/>
                  </a:lnTo>
                  <a:lnTo>
                    <a:pt x="2282" y="84206"/>
                  </a:lnTo>
                  <a:lnTo>
                    <a:pt x="1405" y="86269"/>
                  </a:lnTo>
                  <a:lnTo>
                    <a:pt x="44" y="89121"/>
                  </a:lnTo>
                  <a:lnTo>
                    <a:pt x="0" y="89209"/>
                  </a:lnTo>
                  <a:lnTo>
                    <a:pt x="44" y="89253"/>
                  </a:lnTo>
                  <a:lnTo>
                    <a:pt x="44" y="89340"/>
                  </a:lnTo>
                  <a:lnTo>
                    <a:pt x="132" y="89384"/>
                  </a:lnTo>
                  <a:lnTo>
                    <a:pt x="176" y="89384"/>
                  </a:lnTo>
                  <a:lnTo>
                    <a:pt x="308" y="89340"/>
                  </a:lnTo>
                  <a:lnTo>
                    <a:pt x="351" y="89296"/>
                  </a:lnTo>
                  <a:lnTo>
                    <a:pt x="1712" y="86400"/>
                  </a:lnTo>
                  <a:lnTo>
                    <a:pt x="2589" y="84338"/>
                  </a:lnTo>
                  <a:lnTo>
                    <a:pt x="3906" y="82934"/>
                  </a:lnTo>
                  <a:lnTo>
                    <a:pt x="6056" y="80828"/>
                  </a:lnTo>
                  <a:lnTo>
                    <a:pt x="6363" y="80784"/>
                  </a:lnTo>
                  <a:lnTo>
                    <a:pt x="6451" y="80740"/>
                  </a:lnTo>
                  <a:lnTo>
                    <a:pt x="8777" y="78809"/>
                  </a:lnTo>
                  <a:lnTo>
                    <a:pt x="10619" y="77449"/>
                  </a:lnTo>
                  <a:lnTo>
                    <a:pt x="12550" y="76220"/>
                  </a:lnTo>
                  <a:lnTo>
                    <a:pt x="12638" y="76132"/>
                  </a:lnTo>
                  <a:lnTo>
                    <a:pt x="12989" y="74992"/>
                  </a:lnTo>
                  <a:lnTo>
                    <a:pt x="12989" y="74860"/>
                  </a:lnTo>
                  <a:lnTo>
                    <a:pt x="10883" y="70472"/>
                  </a:lnTo>
                  <a:lnTo>
                    <a:pt x="9786" y="68146"/>
                  </a:lnTo>
                  <a:lnTo>
                    <a:pt x="9698" y="67620"/>
                  </a:lnTo>
                  <a:lnTo>
                    <a:pt x="10049" y="63714"/>
                  </a:lnTo>
                  <a:lnTo>
                    <a:pt x="10576" y="62310"/>
                  </a:lnTo>
                  <a:lnTo>
                    <a:pt x="11760" y="60379"/>
                  </a:lnTo>
                  <a:lnTo>
                    <a:pt x="12638" y="59063"/>
                  </a:lnTo>
                  <a:lnTo>
                    <a:pt x="12682" y="58975"/>
                  </a:lnTo>
                  <a:lnTo>
                    <a:pt x="12726" y="58493"/>
                  </a:lnTo>
                  <a:lnTo>
                    <a:pt x="12726" y="58449"/>
                  </a:lnTo>
                  <a:lnTo>
                    <a:pt x="11760" y="54938"/>
                  </a:lnTo>
                  <a:lnTo>
                    <a:pt x="11014" y="52086"/>
                  </a:lnTo>
                  <a:lnTo>
                    <a:pt x="10532" y="49716"/>
                  </a:lnTo>
                  <a:lnTo>
                    <a:pt x="10400" y="47654"/>
                  </a:lnTo>
                  <a:lnTo>
                    <a:pt x="10532" y="42739"/>
                  </a:lnTo>
                  <a:lnTo>
                    <a:pt x="10619" y="40589"/>
                  </a:lnTo>
                  <a:lnTo>
                    <a:pt x="11014" y="38615"/>
                  </a:lnTo>
                  <a:lnTo>
                    <a:pt x="12111" y="35763"/>
                  </a:lnTo>
                  <a:lnTo>
                    <a:pt x="13077" y="33656"/>
                  </a:lnTo>
                  <a:lnTo>
                    <a:pt x="13077" y="33612"/>
                  </a:lnTo>
                  <a:lnTo>
                    <a:pt x="13208" y="32647"/>
                  </a:lnTo>
                  <a:lnTo>
                    <a:pt x="13208" y="32603"/>
                  </a:lnTo>
                  <a:lnTo>
                    <a:pt x="12462" y="29488"/>
                  </a:lnTo>
                  <a:lnTo>
                    <a:pt x="11673" y="26372"/>
                  </a:lnTo>
                  <a:lnTo>
                    <a:pt x="11453" y="24573"/>
                  </a:lnTo>
                  <a:lnTo>
                    <a:pt x="11804" y="19702"/>
                  </a:lnTo>
                  <a:lnTo>
                    <a:pt x="11848" y="17113"/>
                  </a:lnTo>
                  <a:lnTo>
                    <a:pt x="11980" y="14700"/>
                  </a:lnTo>
                  <a:lnTo>
                    <a:pt x="12419" y="12111"/>
                  </a:lnTo>
                  <a:lnTo>
                    <a:pt x="13077" y="9434"/>
                  </a:lnTo>
                  <a:lnTo>
                    <a:pt x="13647" y="7591"/>
                  </a:lnTo>
                  <a:lnTo>
                    <a:pt x="13647" y="7547"/>
                  </a:lnTo>
                  <a:lnTo>
                    <a:pt x="13823" y="6494"/>
                  </a:lnTo>
                  <a:lnTo>
                    <a:pt x="13823" y="6450"/>
                  </a:lnTo>
                  <a:lnTo>
                    <a:pt x="13691" y="4915"/>
                  </a:lnTo>
                  <a:lnTo>
                    <a:pt x="13691" y="4871"/>
                  </a:lnTo>
                  <a:lnTo>
                    <a:pt x="13472" y="4213"/>
                  </a:lnTo>
                  <a:lnTo>
                    <a:pt x="13428" y="4125"/>
                  </a:lnTo>
                  <a:lnTo>
                    <a:pt x="13033" y="3730"/>
                  </a:lnTo>
                  <a:lnTo>
                    <a:pt x="12945" y="3686"/>
                  </a:lnTo>
                  <a:lnTo>
                    <a:pt x="11409" y="3203"/>
                  </a:lnTo>
                  <a:lnTo>
                    <a:pt x="10225" y="2150"/>
                  </a:lnTo>
                  <a:lnTo>
                    <a:pt x="8557" y="88"/>
                  </a:lnTo>
                  <a:lnTo>
                    <a:pt x="8513"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 name="Google Shape;879;p7"/>
            <p:cNvSpPr/>
            <p:nvPr/>
          </p:nvSpPr>
          <p:spPr>
            <a:xfrm>
              <a:off x="2895075" y="3238700"/>
              <a:ext cx="385075" cy="337900"/>
            </a:xfrm>
            <a:custGeom>
              <a:rect b="b" l="l" r="r" t="t"/>
              <a:pathLst>
                <a:path extrusionOk="0" h="13516" w="15403">
                  <a:moveTo>
                    <a:pt x="7197" y="0"/>
                  </a:moveTo>
                  <a:lnTo>
                    <a:pt x="2677" y="483"/>
                  </a:lnTo>
                  <a:lnTo>
                    <a:pt x="176" y="527"/>
                  </a:lnTo>
                  <a:lnTo>
                    <a:pt x="132" y="527"/>
                  </a:lnTo>
                  <a:lnTo>
                    <a:pt x="45" y="571"/>
                  </a:lnTo>
                  <a:lnTo>
                    <a:pt x="1" y="659"/>
                  </a:lnTo>
                  <a:lnTo>
                    <a:pt x="1" y="703"/>
                  </a:lnTo>
                  <a:lnTo>
                    <a:pt x="45" y="790"/>
                  </a:lnTo>
                  <a:lnTo>
                    <a:pt x="45" y="834"/>
                  </a:lnTo>
                  <a:lnTo>
                    <a:pt x="132" y="878"/>
                  </a:lnTo>
                  <a:lnTo>
                    <a:pt x="176" y="878"/>
                  </a:lnTo>
                  <a:lnTo>
                    <a:pt x="2721" y="834"/>
                  </a:lnTo>
                  <a:lnTo>
                    <a:pt x="7197" y="351"/>
                  </a:lnTo>
                  <a:lnTo>
                    <a:pt x="7548" y="615"/>
                  </a:lnTo>
                  <a:lnTo>
                    <a:pt x="8470" y="1448"/>
                  </a:lnTo>
                  <a:lnTo>
                    <a:pt x="10005" y="2940"/>
                  </a:lnTo>
                  <a:lnTo>
                    <a:pt x="11805" y="4783"/>
                  </a:lnTo>
                  <a:lnTo>
                    <a:pt x="14525" y="7943"/>
                  </a:lnTo>
                  <a:lnTo>
                    <a:pt x="15052" y="9128"/>
                  </a:lnTo>
                  <a:lnTo>
                    <a:pt x="14964" y="10619"/>
                  </a:lnTo>
                  <a:lnTo>
                    <a:pt x="14042" y="13252"/>
                  </a:lnTo>
                  <a:lnTo>
                    <a:pt x="13999" y="13340"/>
                  </a:lnTo>
                  <a:lnTo>
                    <a:pt x="14042" y="13384"/>
                  </a:lnTo>
                  <a:lnTo>
                    <a:pt x="14086" y="13428"/>
                  </a:lnTo>
                  <a:lnTo>
                    <a:pt x="14130" y="13472"/>
                  </a:lnTo>
                  <a:lnTo>
                    <a:pt x="14174" y="13516"/>
                  </a:lnTo>
                  <a:lnTo>
                    <a:pt x="14306" y="13472"/>
                  </a:lnTo>
                  <a:lnTo>
                    <a:pt x="14350" y="13384"/>
                  </a:lnTo>
                  <a:lnTo>
                    <a:pt x="15271" y="10707"/>
                  </a:lnTo>
                  <a:lnTo>
                    <a:pt x="15315" y="10663"/>
                  </a:lnTo>
                  <a:lnTo>
                    <a:pt x="15403" y="9128"/>
                  </a:lnTo>
                  <a:lnTo>
                    <a:pt x="15359" y="9040"/>
                  </a:lnTo>
                  <a:lnTo>
                    <a:pt x="14832" y="7767"/>
                  </a:lnTo>
                  <a:lnTo>
                    <a:pt x="14788" y="7723"/>
                  </a:lnTo>
                  <a:lnTo>
                    <a:pt x="12068" y="4520"/>
                  </a:lnTo>
                  <a:lnTo>
                    <a:pt x="10269" y="2721"/>
                  </a:lnTo>
                  <a:lnTo>
                    <a:pt x="8689" y="1185"/>
                  </a:lnTo>
                  <a:lnTo>
                    <a:pt x="7767" y="351"/>
                  </a:lnTo>
                  <a:lnTo>
                    <a:pt x="7329" y="44"/>
                  </a:lnTo>
                  <a:lnTo>
                    <a:pt x="7197"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 name="Google Shape;880;p7"/>
            <p:cNvSpPr/>
            <p:nvPr/>
          </p:nvSpPr>
          <p:spPr>
            <a:xfrm>
              <a:off x="2931275" y="3283675"/>
              <a:ext cx="242475" cy="218325"/>
            </a:xfrm>
            <a:custGeom>
              <a:rect b="b" l="l" r="r" t="t"/>
              <a:pathLst>
                <a:path extrusionOk="0" h="8733" w="9699">
                  <a:moveTo>
                    <a:pt x="1624" y="1"/>
                  </a:moveTo>
                  <a:lnTo>
                    <a:pt x="176" y="44"/>
                  </a:lnTo>
                  <a:lnTo>
                    <a:pt x="132" y="88"/>
                  </a:lnTo>
                  <a:lnTo>
                    <a:pt x="45" y="88"/>
                  </a:lnTo>
                  <a:lnTo>
                    <a:pt x="45" y="176"/>
                  </a:lnTo>
                  <a:lnTo>
                    <a:pt x="1" y="220"/>
                  </a:lnTo>
                  <a:lnTo>
                    <a:pt x="45" y="308"/>
                  </a:lnTo>
                  <a:lnTo>
                    <a:pt x="88" y="352"/>
                  </a:lnTo>
                  <a:lnTo>
                    <a:pt x="176" y="395"/>
                  </a:lnTo>
                  <a:lnTo>
                    <a:pt x="1624" y="352"/>
                  </a:lnTo>
                  <a:lnTo>
                    <a:pt x="3555" y="483"/>
                  </a:lnTo>
                  <a:lnTo>
                    <a:pt x="4301" y="746"/>
                  </a:lnTo>
                  <a:lnTo>
                    <a:pt x="5530" y="1843"/>
                  </a:lnTo>
                  <a:lnTo>
                    <a:pt x="7504" y="4038"/>
                  </a:lnTo>
                  <a:lnTo>
                    <a:pt x="8426" y="5266"/>
                  </a:lnTo>
                  <a:lnTo>
                    <a:pt x="9128" y="6626"/>
                  </a:lnTo>
                  <a:lnTo>
                    <a:pt x="9347" y="8118"/>
                  </a:lnTo>
                  <a:lnTo>
                    <a:pt x="9259" y="8557"/>
                  </a:lnTo>
                  <a:lnTo>
                    <a:pt x="9259" y="8601"/>
                  </a:lnTo>
                  <a:lnTo>
                    <a:pt x="9303" y="8689"/>
                  </a:lnTo>
                  <a:lnTo>
                    <a:pt x="9347" y="8733"/>
                  </a:lnTo>
                  <a:lnTo>
                    <a:pt x="9435" y="8733"/>
                  </a:lnTo>
                  <a:lnTo>
                    <a:pt x="9567" y="8689"/>
                  </a:lnTo>
                  <a:lnTo>
                    <a:pt x="9611" y="8601"/>
                  </a:lnTo>
                  <a:lnTo>
                    <a:pt x="9698" y="8162"/>
                  </a:lnTo>
                  <a:lnTo>
                    <a:pt x="9698" y="8074"/>
                  </a:lnTo>
                  <a:lnTo>
                    <a:pt x="9435" y="6539"/>
                  </a:lnTo>
                  <a:lnTo>
                    <a:pt x="9435" y="6495"/>
                  </a:lnTo>
                  <a:lnTo>
                    <a:pt x="8733" y="5091"/>
                  </a:lnTo>
                  <a:lnTo>
                    <a:pt x="8689" y="5091"/>
                  </a:lnTo>
                  <a:lnTo>
                    <a:pt x="7768" y="3818"/>
                  </a:lnTo>
                  <a:lnTo>
                    <a:pt x="7768" y="3774"/>
                  </a:lnTo>
                  <a:lnTo>
                    <a:pt x="5749" y="1580"/>
                  </a:lnTo>
                  <a:lnTo>
                    <a:pt x="4520" y="483"/>
                  </a:lnTo>
                  <a:lnTo>
                    <a:pt x="4433" y="439"/>
                  </a:lnTo>
                  <a:lnTo>
                    <a:pt x="3643" y="176"/>
                  </a:lnTo>
                  <a:lnTo>
                    <a:pt x="3599" y="132"/>
                  </a:lnTo>
                  <a:lnTo>
                    <a:pt x="1624"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 name="Google Shape;881;p7"/>
            <p:cNvSpPr/>
            <p:nvPr/>
          </p:nvSpPr>
          <p:spPr>
            <a:xfrm>
              <a:off x="2574750" y="1389150"/>
              <a:ext cx="1018050" cy="1583000"/>
            </a:xfrm>
            <a:custGeom>
              <a:rect b="b" l="l" r="r" t="t"/>
              <a:pathLst>
                <a:path extrusionOk="0" h="63320" w="40722">
                  <a:moveTo>
                    <a:pt x="34666" y="0"/>
                  </a:moveTo>
                  <a:lnTo>
                    <a:pt x="34622" y="44"/>
                  </a:lnTo>
                  <a:lnTo>
                    <a:pt x="34578" y="88"/>
                  </a:lnTo>
                  <a:lnTo>
                    <a:pt x="34535" y="132"/>
                  </a:lnTo>
                  <a:lnTo>
                    <a:pt x="34535" y="220"/>
                  </a:lnTo>
                  <a:lnTo>
                    <a:pt x="34578" y="263"/>
                  </a:lnTo>
                  <a:lnTo>
                    <a:pt x="36597" y="3072"/>
                  </a:lnTo>
                  <a:lnTo>
                    <a:pt x="37826" y="4959"/>
                  </a:lnTo>
                  <a:lnTo>
                    <a:pt x="38791" y="6714"/>
                  </a:lnTo>
                  <a:lnTo>
                    <a:pt x="39230" y="8030"/>
                  </a:lnTo>
                  <a:lnTo>
                    <a:pt x="39098" y="10224"/>
                  </a:lnTo>
                  <a:lnTo>
                    <a:pt x="39098" y="10268"/>
                  </a:lnTo>
                  <a:lnTo>
                    <a:pt x="39537" y="12594"/>
                  </a:lnTo>
                  <a:lnTo>
                    <a:pt x="39493" y="13779"/>
                  </a:lnTo>
                  <a:lnTo>
                    <a:pt x="39230" y="15885"/>
                  </a:lnTo>
                  <a:lnTo>
                    <a:pt x="39230" y="15929"/>
                  </a:lnTo>
                  <a:lnTo>
                    <a:pt x="39317" y="20229"/>
                  </a:lnTo>
                  <a:lnTo>
                    <a:pt x="39142" y="22511"/>
                  </a:lnTo>
                  <a:lnTo>
                    <a:pt x="38966" y="25319"/>
                  </a:lnTo>
                  <a:lnTo>
                    <a:pt x="39142" y="27118"/>
                  </a:lnTo>
                  <a:lnTo>
                    <a:pt x="39142" y="27162"/>
                  </a:lnTo>
                  <a:lnTo>
                    <a:pt x="39800" y="29970"/>
                  </a:lnTo>
                  <a:lnTo>
                    <a:pt x="40371" y="32472"/>
                  </a:lnTo>
                  <a:lnTo>
                    <a:pt x="40239" y="33964"/>
                  </a:lnTo>
                  <a:lnTo>
                    <a:pt x="39712" y="35850"/>
                  </a:lnTo>
                  <a:lnTo>
                    <a:pt x="38264" y="39800"/>
                  </a:lnTo>
                  <a:lnTo>
                    <a:pt x="38264" y="39844"/>
                  </a:lnTo>
                  <a:lnTo>
                    <a:pt x="37957" y="41248"/>
                  </a:lnTo>
                  <a:lnTo>
                    <a:pt x="37299" y="42740"/>
                  </a:lnTo>
                  <a:lnTo>
                    <a:pt x="35368" y="45767"/>
                  </a:lnTo>
                  <a:lnTo>
                    <a:pt x="33789" y="47172"/>
                  </a:lnTo>
                  <a:lnTo>
                    <a:pt x="31770" y="48883"/>
                  </a:lnTo>
                  <a:lnTo>
                    <a:pt x="30849" y="48839"/>
                  </a:lnTo>
                  <a:lnTo>
                    <a:pt x="28786" y="48400"/>
                  </a:lnTo>
                  <a:lnTo>
                    <a:pt x="28655" y="48400"/>
                  </a:lnTo>
                  <a:lnTo>
                    <a:pt x="26153" y="49673"/>
                  </a:lnTo>
                  <a:lnTo>
                    <a:pt x="23520" y="50901"/>
                  </a:lnTo>
                  <a:lnTo>
                    <a:pt x="20493" y="52306"/>
                  </a:lnTo>
                  <a:lnTo>
                    <a:pt x="14613" y="54894"/>
                  </a:lnTo>
                  <a:lnTo>
                    <a:pt x="10488" y="56299"/>
                  </a:lnTo>
                  <a:lnTo>
                    <a:pt x="10444" y="56343"/>
                  </a:lnTo>
                  <a:lnTo>
                    <a:pt x="7943" y="57571"/>
                  </a:lnTo>
                  <a:lnTo>
                    <a:pt x="5837" y="58844"/>
                  </a:lnTo>
                  <a:lnTo>
                    <a:pt x="2546" y="61257"/>
                  </a:lnTo>
                  <a:lnTo>
                    <a:pt x="44" y="63012"/>
                  </a:lnTo>
                  <a:lnTo>
                    <a:pt x="1" y="63056"/>
                  </a:lnTo>
                  <a:lnTo>
                    <a:pt x="1" y="63100"/>
                  </a:lnTo>
                  <a:lnTo>
                    <a:pt x="1" y="63188"/>
                  </a:lnTo>
                  <a:lnTo>
                    <a:pt x="1" y="63232"/>
                  </a:lnTo>
                  <a:lnTo>
                    <a:pt x="88" y="63319"/>
                  </a:lnTo>
                  <a:lnTo>
                    <a:pt x="176" y="63319"/>
                  </a:lnTo>
                  <a:lnTo>
                    <a:pt x="264" y="63276"/>
                  </a:lnTo>
                  <a:lnTo>
                    <a:pt x="2765" y="61520"/>
                  </a:lnTo>
                  <a:lnTo>
                    <a:pt x="6012" y="59151"/>
                  </a:lnTo>
                  <a:lnTo>
                    <a:pt x="8118" y="57878"/>
                  </a:lnTo>
                  <a:lnTo>
                    <a:pt x="10620" y="56650"/>
                  </a:lnTo>
                  <a:lnTo>
                    <a:pt x="14744" y="55202"/>
                  </a:lnTo>
                  <a:lnTo>
                    <a:pt x="20624" y="52613"/>
                  </a:lnTo>
                  <a:lnTo>
                    <a:pt x="23696" y="51209"/>
                  </a:lnTo>
                  <a:lnTo>
                    <a:pt x="26285" y="49980"/>
                  </a:lnTo>
                  <a:lnTo>
                    <a:pt x="28786" y="48751"/>
                  </a:lnTo>
                  <a:lnTo>
                    <a:pt x="30805" y="49190"/>
                  </a:lnTo>
                  <a:lnTo>
                    <a:pt x="31858" y="49234"/>
                  </a:lnTo>
                  <a:lnTo>
                    <a:pt x="31946" y="49190"/>
                  </a:lnTo>
                  <a:lnTo>
                    <a:pt x="34008" y="47435"/>
                  </a:lnTo>
                  <a:lnTo>
                    <a:pt x="35588" y="46031"/>
                  </a:lnTo>
                  <a:lnTo>
                    <a:pt x="35632" y="45987"/>
                  </a:lnTo>
                  <a:lnTo>
                    <a:pt x="37562" y="42915"/>
                  </a:lnTo>
                  <a:lnTo>
                    <a:pt x="37606" y="42871"/>
                  </a:lnTo>
                  <a:lnTo>
                    <a:pt x="38264" y="41379"/>
                  </a:lnTo>
                  <a:lnTo>
                    <a:pt x="38264" y="41335"/>
                  </a:lnTo>
                  <a:lnTo>
                    <a:pt x="38615" y="39931"/>
                  </a:lnTo>
                  <a:lnTo>
                    <a:pt x="40063" y="35982"/>
                  </a:lnTo>
                  <a:lnTo>
                    <a:pt x="40546" y="34007"/>
                  </a:lnTo>
                  <a:lnTo>
                    <a:pt x="40590" y="34007"/>
                  </a:lnTo>
                  <a:lnTo>
                    <a:pt x="40722" y="32472"/>
                  </a:lnTo>
                  <a:lnTo>
                    <a:pt x="40722" y="32428"/>
                  </a:lnTo>
                  <a:lnTo>
                    <a:pt x="40151" y="29883"/>
                  </a:lnTo>
                  <a:lnTo>
                    <a:pt x="39493" y="27074"/>
                  </a:lnTo>
                  <a:lnTo>
                    <a:pt x="39317" y="25319"/>
                  </a:lnTo>
                  <a:lnTo>
                    <a:pt x="39493" y="22555"/>
                  </a:lnTo>
                  <a:lnTo>
                    <a:pt x="39669" y="20229"/>
                  </a:lnTo>
                  <a:lnTo>
                    <a:pt x="39581" y="15929"/>
                  </a:lnTo>
                  <a:lnTo>
                    <a:pt x="39844" y="13822"/>
                  </a:lnTo>
                  <a:lnTo>
                    <a:pt x="39888" y="12594"/>
                  </a:lnTo>
                  <a:lnTo>
                    <a:pt x="39888" y="12550"/>
                  </a:lnTo>
                  <a:lnTo>
                    <a:pt x="39449" y="10224"/>
                  </a:lnTo>
                  <a:lnTo>
                    <a:pt x="39581" y="8030"/>
                  </a:lnTo>
                  <a:lnTo>
                    <a:pt x="39537" y="7943"/>
                  </a:lnTo>
                  <a:lnTo>
                    <a:pt x="39142" y="6582"/>
                  </a:lnTo>
                  <a:lnTo>
                    <a:pt x="39098" y="6582"/>
                  </a:lnTo>
                  <a:lnTo>
                    <a:pt x="38133" y="4783"/>
                  </a:lnTo>
                  <a:lnTo>
                    <a:pt x="36904" y="2896"/>
                  </a:lnTo>
                  <a:lnTo>
                    <a:pt x="34886" y="44"/>
                  </a:lnTo>
                  <a:lnTo>
                    <a:pt x="34798"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 name="Google Shape;882;p7"/>
            <p:cNvSpPr/>
            <p:nvPr/>
          </p:nvSpPr>
          <p:spPr>
            <a:xfrm>
              <a:off x="2434325" y="1378175"/>
              <a:ext cx="930300" cy="1467825"/>
            </a:xfrm>
            <a:custGeom>
              <a:rect b="b" l="l" r="r" t="t"/>
              <a:pathLst>
                <a:path extrusionOk="0" h="58713" w="37212">
                  <a:moveTo>
                    <a:pt x="35369" y="0"/>
                  </a:moveTo>
                  <a:lnTo>
                    <a:pt x="35325" y="44"/>
                  </a:lnTo>
                  <a:lnTo>
                    <a:pt x="35281" y="88"/>
                  </a:lnTo>
                  <a:lnTo>
                    <a:pt x="35237" y="176"/>
                  </a:lnTo>
                  <a:lnTo>
                    <a:pt x="35237" y="220"/>
                  </a:lnTo>
                  <a:lnTo>
                    <a:pt x="35281" y="308"/>
                  </a:lnTo>
                  <a:lnTo>
                    <a:pt x="36466" y="1931"/>
                  </a:lnTo>
                  <a:lnTo>
                    <a:pt x="36685" y="2896"/>
                  </a:lnTo>
                  <a:lnTo>
                    <a:pt x="36860" y="5968"/>
                  </a:lnTo>
                  <a:lnTo>
                    <a:pt x="36641" y="7065"/>
                  </a:lnTo>
                  <a:lnTo>
                    <a:pt x="35369" y="10400"/>
                  </a:lnTo>
                  <a:lnTo>
                    <a:pt x="33833" y="15271"/>
                  </a:lnTo>
                  <a:lnTo>
                    <a:pt x="32429" y="17904"/>
                  </a:lnTo>
                  <a:lnTo>
                    <a:pt x="31244" y="20229"/>
                  </a:lnTo>
                  <a:lnTo>
                    <a:pt x="30235" y="22467"/>
                  </a:lnTo>
                  <a:lnTo>
                    <a:pt x="28655" y="25275"/>
                  </a:lnTo>
                  <a:lnTo>
                    <a:pt x="26461" y="28654"/>
                  </a:lnTo>
                  <a:lnTo>
                    <a:pt x="26461" y="28698"/>
                  </a:lnTo>
                  <a:lnTo>
                    <a:pt x="26197" y="29663"/>
                  </a:lnTo>
                  <a:lnTo>
                    <a:pt x="26197" y="29707"/>
                  </a:lnTo>
                  <a:lnTo>
                    <a:pt x="26066" y="31068"/>
                  </a:lnTo>
                  <a:lnTo>
                    <a:pt x="26066" y="31112"/>
                  </a:lnTo>
                  <a:lnTo>
                    <a:pt x="26505" y="35105"/>
                  </a:lnTo>
                  <a:lnTo>
                    <a:pt x="26943" y="38747"/>
                  </a:lnTo>
                  <a:lnTo>
                    <a:pt x="26724" y="39229"/>
                  </a:lnTo>
                  <a:lnTo>
                    <a:pt x="26241" y="39756"/>
                  </a:lnTo>
                  <a:lnTo>
                    <a:pt x="24530" y="41028"/>
                  </a:lnTo>
                  <a:lnTo>
                    <a:pt x="22336" y="42389"/>
                  </a:lnTo>
                  <a:lnTo>
                    <a:pt x="20361" y="43705"/>
                  </a:lnTo>
                  <a:lnTo>
                    <a:pt x="17026" y="46514"/>
                  </a:lnTo>
                  <a:lnTo>
                    <a:pt x="15227" y="47698"/>
                  </a:lnTo>
                  <a:lnTo>
                    <a:pt x="15183" y="47698"/>
                  </a:lnTo>
                  <a:lnTo>
                    <a:pt x="12200" y="50638"/>
                  </a:lnTo>
                  <a:lnTo>
                    <a:pt x="10401" y="51691"/>
                  </a:lnTo>
                  <a:lnTo>
                    <a:pt x="7109" y="53183"/>
                  </a:lnTo>
                  <a:lnTo>
                    <a:pt x="5442" y="54368"/>
                  </a:lnTo>
                  <a:lnTo>
                    <a:pt x="3072" y="56167"/>
                  </a:lnTo>
                  <a:lnTo>
                    <a:pt x="89" y="58405"/>
                  </a:lnTo>
                  <a:lnTo>
                    <a:pt x="45" y="58449"/>
                  </a:lnTo>
                  <a:lnTo>
                    <a:pt x="1" y="58537"/>
                  </a:lnTo>
                  <a:lnTo>
                    <a:pt x="1" y="58581"/>
                  </a:lnTo>
                  <a:lnTo>
                    <a:pt x="45" y="58668"/>
                  </a:lnTo>
                  <a:lnTo>
                    <a:pt x="89" y="58712"/>
                  </a:lnTo>
                  <a:lnTo>
                    <a:pt x="176" y="58712"/>
                  </a:lnTo>
                  <a:lnTo>
                    <a:pt x="308" y="58668"/>
                  </a:lnTo>
                  <a:lnTo>
                    <a:pt x="3248" y="56430"/>
                  </a:lnTo>
                  <a:lnTo>
                    <a:pt x="5661" y="54675"/>
                  </a:lnTo>
                  <a:lnTo>
                    <a:pt x="7285" y="53491"/>
                  </a:lnTo>
                  <a:lnTo>
                    <a:pt x="10576" y="52042"/>
                  </a:lnTo>
                  <a:lnTo>
                    <a:pt x="12419" y="50945"/>
                  </a:lnTo>
                  <a:lnTo>
                    <a:pt x="12463" y="50902"/>
                  </a:lnTo>
                  <a:lnTo>
                    <a:pt x="15403" y="47962"/>
                  </a:lnTo>
                  <a:lnTo>
                    <a:pt x="17202" y="46821"/>
                  </a:lnTo>
                  <a:lnTo>
                    <a:pt x="17246" y="46821"/>
                  </a:lnTo>
                  <a:lnTo>
                    <a:pt x="20581" y="44012"/>
                  </a:lnTo>
                  <a:lnTo>
                    <a:pt x="22512" y="42696"/>
                  </a:lnTo>
                  <a:lnTo>
                    <a:pt x="24749" y="41336"/>
                  </a:lnTo>
                  <a:lnTo>
                    <a:pt x="26461" y="40063"/>
                  </a:lnTo>
                  <a:lnTo>
                    <a:pt x="26505" y="40019"/>
                  </a:lnTo>
                  <a:lnTo>
                    <a:pt x="27031" y="39449"/>
                  </a:lnTo>
                  <a:lnTo>
                    <a:pt x="27031" y="39405"/>
                  </a:lnTo>
                  <a:lnTo>
                    <a:pt x="27295" y="38878"/>
                  </a:lnTo>
                  <a:lnTo>
                    <a:pt x="27295" y="38747"/>
                  </a:lnTo>
                  <a:lnTo>
                    <a:pt x="26856" y="35061"/>
                  </a:lnTo>
                  <a:lnTo>
                    <a:pt x="26417" y="31112"/>
                  </a:lnTo>
                  <a:lnTo>
                    <a:pt x="26549" y="29751"/>
                  </a:lnTo>
                  <a:lnTo>
                    <a:pt x="26768" y="28830"/>
                  </a:lnTo>
                  <a:lnTo>
                    <a:pt x="28962" y="25451"/>
                  </a:lnTo>
                  <a:lnTo>
                    <a:pt x="30542" y="22643"/>
                  </a:lnTo>
                  <a:lnTo>
                    <a:pt x="30586" y="22643"/>
                  </a:lnTo>
                  <a:lnTo>
                    <a:pt x="31551" y="20361"/>
                  </a:lnTo>
                  <a:lnTo>
                    <a:pt x="34140" y="15402"/>
                  </a:lnTo>
                  <a:lnTo>
                    <a:pt x="34184" y="15359"/>
                  </a:lnTo>
                  <a:lnTo>
                    <a:pt x="35720" y="10532"/>
                  </a:lnTo>
                  <a:lnTo>
                    <a:pt x="36992" y="7153"/>
                  </a:lnTo>
                  <a:lnTo>
                    <a:pt x="37212" y="6012"/>
                  </a:lnTo>
                  <a:lnTo>
                    <a:pt x="37212" y="5968"/>
                  </a:lnTo>
                  <a:lnTo>
                    <a:pt x="37036" y="2853"/>
                  </a:lnTo>
                  <a:lnTo>
                    <a:pt x="37036" y="2809"/>
                  </a:lnTo>
                  <a:lnTo>
                    <a:pt x="36817" y="1843"/>
                  </a:lnTo>
                  <a:lnTo>
                    <a:pt x="36773" y="1756"/>
                  </a:lnTo>
                  <a:lnTo>
                    <a:pt x="35588" y="88"/>
                  </a:lnTo>
                  <a:lnTo>
                    <a:pt x="35500" y="44"/>
                  </a:lnTo>
                  <a:lnTo>
                    <a:pt x="35456"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 name="Google Shape;883;p7"/>
            <p:cNvSpPr/>
            <p:nvPr/>
          </p:nvSpPr>
          <p:spPr>
            <a:xfrm>
              <a:off x="2288425" y="1370500"/>
              <a:ext cx="948950" cy="1344950"/>
            </a:xfrm>
            <a:custGeom>
              <a:rect b="b" l="l" r="r" t="t"/>
              <a:pathLst>
                <a:path extrusionOk="0" h="53798" w="37958">
                  <a:moveTo>
                    <a:pt x="37475" y="0"/>
                  </a:moveTo>
                  <a:lnTo>
                    <a:pt x="37431" y="44"/>
                  </a:lnTo>
                  <a:lnTo>
                    <a:pt x="37387" y="88"/>
                  </a:lnTo>
                  <a:lnTo>
                    <a:pt x="37343" y="132"/>
                  </a:lnTo>
                  <a:lnTo>
                    <a:pt x="37343" y="220"/>
                  </a:lnTo>
                  <a:lnTo>
                    <a:pt x="37606" y="1448"/>
                  </a:lnTo>
                  <a:lnTo>
                    <a:pt x="37519" y="2765"/>
                  </a:lnTo>
                  <a:lnTo>
                    <a:pt x="36202" y="6363"/>
                  </a:lnTo>
                  <a:lnTo>
                    <a:pt x="35676" y="8206"/>
                  </a:lnTo>
                  <a:lnTo>
                    <a:pt x="34579" y="12155"/>
                  </a:lnTo>
                  <a:lnTo>
                    <a:pt x="33613" y="14349"/>
                  </a:lnTo>
                  <a:lnTo>
                    <a:pt x="32648" y="16324"/>
                  </a:lnTo>
                  <a:lnTo>
                    <a:pt x="31595" y="18298"/>
                  </a:lnTo>
                  <a:lnTo>
                    <a:pt x="30410" y="20361"/>
                  </a:lnTo>
                  <a:lnTo>
                    <a:pt x="28655" y="23388"/>
                  </a:lnTo>
                  <a:lnTo>
                    <a:pt x="27294" y="25626"/>
                  </a:lnTo>
                  <a:lnTo>
                    <a:pt x="25846" y="27952"/>
                  </a:lnTo>
                  <a:lnTo>
                    <a:pt x="24705" y="29795"/>
                  </a:lnTo>
                  <a:lnTo>
                    <a:pt x="23038" y="31901"/>
                  </a:lnTo>
                  <a:lnTo>
                    <a:pt x="21107" y="34271"/>
                  </a:lnTo>
                  <a:lnTo>
                    <a:pt x="18211" y="36904"/>
                  </a:lnTo>
                  <a:lnTo>
                    <a:pt x="13165" y="40107"/>
                  </a:lnTo>
                  <a:lnTo>
                    <a:pt x="13121" y="40151"/>
                  </a:lnTo>
                  <a:lnTo>
                    <a:pt x="12419" y="41248"/>
                  </a:lnTo>
                  <a:lnTo>
                    <a:pt x="12375" y="41292"/>
                  </a:lnTo>
                  <a:lnTo>
                    <a:pt x="11190" y="43924"/>
                  </a:lnTo>
                  <a:lnTo>
                    <a:pt x="10093" y="46250"/>
                  </a:lnTo>
                  <a:lnTo>
                    <a:pt x="8162" y="47786"/>
                  </a:lnTo>
                  <a:lnTo>
                    <a:pt x="6276" y="49146"/>
                  </a:lnTo>
                  <a:lnTo>
                    <a:pt x="3862" y="50858"/>
                  </a:lnTo>
                  <a:lnTo>
                    <a:pt x="88" y="53490"/>
                  </a:lnTo>
                  <a:lnTo>
                    <a:pt x="45" y="53534"/>
                  </a:lnTo>
                  <a:lnTo>
                    <a:pt x="1" y="53578"/>
                  </a:lnTo>
                  <a:lnTo>
                    <a:pt x="1" y="53666"/>
                  </a:lnTo>
                  <a:lnTo>
                    <a:pt x="45" y="53710"/>
                  </a:lnTo>
                  <a:lnTo>
                    <a:pt x="88" y="53798"/>
                  </a:lnTo>
                  <a:lnTo>
                    <a:pt x="176" y="53798"/>
                  </a:lnTo>
                  <a:lnTo>
                    <a:pt x="308" y="53754"/>
                  </a:lnTo>
                  <a:lnTo>
                    <a:pt x="4082" y="51121"/>
                  </a:lnTo>
                  <a:lnTo>
                    <a:pt x="6451" y="49453"/>
                  </a:lnTo>
                  <a:lnTo>
                    <a:pt x="8382" y="48049"/>
                  </a:lnTo>
                  <a:lnTo>
                    <a:pt x="10357" y="46513"/>
                  </a:lnTo>
                  <a:lnTo>
                    <a:pt x="10400" y="46469"/>
                  </a:lnTo>
                  <a:lnTo>
                    <a:pt x="11541" y="44056"/>
                  </a:lnTo>
                  <a:lnTo>
                    <a:pt x="12682" y="41423"/>
                  </a:lnTo>
                  <a:lnTo>
                    <a:pt x="13384" y="40414"/>
                  </a:lnTo>
                  <a:lnTo>
                    <a:pt x="18387" y="37167"/>
                  </a:lnTo>
                  <a:lnTo>
                    <a:pt x="18431" y="37167"/>
                  </a:lnTo>
                  <a:lnTo>
                    <a:pt x="21371" y="34534"/>
                  </a:lnTo>
                  <a:lnTo>
                    <a:pt x="21371" y="34490"/>
                  </a:lnTo>
                  <a:lnTo>
                    <a:pt x="23345" y="32121"/>
                  </a:lnTo>
                  <a:lnTo>
                    <a:pt x="24969" y="30014"/>
                  </a:lnTo>
                  <a:lnTo>
                    <a:pt x="25013" y="29970"/>
                  </a:lnTo>
                  <a:lnTo>
                    <a:pt x="26154" y="28128"/>
                  </a:lnTo>
                  <a:lnTo>
                    <a:pt x="27558" y="25802"/>
                  </a:lnTo>
                  <a:lnTo>
                    <a:pt x="28962" y="23564"/>
                  </a:lnTo>
                  <a:lnTo>
                    <a:pt x="30717" y="20536"/>
                  </a:lnTo>
                  <a:lnTo>
                    <a:pt x="31902" y="18474"/>
                  </a:lnTo>
                  <a:lnTo>
                    <a:pt x="32955" y="16455"/>
                  </a:lnTo>
                  <a:lnTo>
                    <a:pt x="33920" y="14481"/>
                  </a:lnTo>
                  <a:lnTo>
                    <a:pt x="34930" y="12287"/>
                  </a:lnTo>
                  <a:lnTo>
                    <a:pt x="34930" y="12243"/>
                  </a:lnTo>
                  <a:lnTo>
                    <a:pt x="36027" y="8294"/>
                  </a:lnTo>
                  <a:lnTo>
                    <a:pt x="36553" y="6495"/>
                  </a:lnTo>
                  <a:lnTo>
                    <a:pt x="37870" y="2896"/>
                  </a:lnTo>
                  <a:lnTo>
                    <a:pt x="37870" y="2809"/>
                  </a:lnTo>
                  <a:lnTo>
                    <a:pt x="37957" y="1448"/>
                  </a:lnTo>
                  <a:lnTo>
                    <a:pt x="37957" y="1404"/>
                  </a:lnTo>
                  <a:lnTo>
                    <a:pt x="37694" y="132"/>
                  </a:lnTo>
                  <a:lnTo>
                    <a:pt x="37650" y="88"/>
                  </a:lnTo>
                  <a:lnTo>
                    <a:pt x="37606" y="44"/>
                  </a:lnTo>
                  <a:lnTo>
                    <a:pt x="37562"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 name="Google Shape;884;p7"/>
            <p:cNvSpPr/>
            <p:nvPr/>
          </p:nvSpPr>
          <p:spPr>
            <a:xfrm>
              <a:off x="2083300" y="1434125"/>
              <a:ext cx="1010375" cy="1095925"/>
            </a:xfrm>
            <a:custGeom>
              <a:rect b="b" l="l" r="r" t="t"/>
              <a:pathLst>
                <a:path extrusionOk="0" h="43837" w="40415">
                  <a:moveTo>
                    <a:pt x="40238" y="0"/>
                  </a:moveTo>
                  <a:lnTo>
                    <a:pt x="40195" y="44"/>
                  </a:lnTo>
                  <a:lnTo>
                    <a:pt x="40107" y="88"/>
                  </a:lnTo>
                  <a:lnTo>
                    <a:pt x="40063" y="132"/>
                  </a:lnTo>
                  <a:lnTo>
                    <a:pt x="39098" y="2721"/>
                  </a:lnTo>
                  <a:lnTo>
                    <a:pt x="37957" y="5485"/>
                  </a:lnTo>
                  <a:lnTo>
                    <a:pt x="36991" y="8294"/>
                  </a:lnTo>
                  <a:lnTo>
                    <a:pt x="36465" y="9259"/>
                  </a:lnTo>
                  <a:lnTo>
                    <a:pt x="34885" y="12067"/>
                  </a:lnTo>
                  <a:lnTo>
                    <a:pt x="32735" y="15885"/>
                  </a:lnTo>
                  <a:lnTo>
                    <a:pt x="30102" y="20141"/>
                  </a:lnTo>
                  <a:lnTo>
                    <a:pt x="27206" y="24266"/>
                  </a:lnTo>
                  <a:lnTo>
                    <a:pt x="25890" y="25802"/>
                  </a:lnTo>
                  <a:lnTo>
                    <a:pt x="24090" y="27469"/>
                  </a:lnTo>
                  <a:lnTo>
                    <a:pt x="22247" y="29137"/>
                  </a:lnTo>
                  <a:lnTo>
                    <a:pt x="18605" y="31638"/>
                  </a:lnTo>
                  <a:lnTo>
                    <a:pt x="15007" y="33964"/>
                  </a:lnTo>
                  <a:lnTo>
                    <a:pt x="12945" y="35412"/>
                  </a:lnTo>
                  <a:lnTo>
                    <a:pt x="9171" y="37518"/>
                  </a:lnTo>
                  <a:lnTo>
                    <a:pt x="7021" y="38966"/>
                  </a:lnTo>
                  <a:lnTo>
                    <a:pt x="5178" y="40370"/>
                  </a:lnTo>
                  <a:lnTo>
                    <a:pt x="1448" y="42696"/>
                  </a:lnTo>
                  <a:lnTo>
                    <a:pt x="88" y="43486"/>
                  </a:lnTo>
                  <a:lnTo>
                    <a:pt x="0" y="43530"/>
                  </a:lnTo>
                  <a:lnTo>
                    <a:pt x="0" y="43617"/>
                  </a:lnTo>
                  <a:lnTo>
                    <a:pt x="0" y="43661"/>
                  </a:lnTo>
                  <a:lnTo>
                    <a:pt x="0" y="43749"/>
                  </a:lnTo>
                  <a:lnTo>
                    <a:pt x="88" y="43793"/>
                  </a:lnTo>
                  <a:lnTo>
                    <a:pt x="176" y="43837"/>
                  </a:lnTo>
                  <a:lnTo>
                    <a:pt x="263" y="43793"/>
                  </a:lnTo>
                  <a:lnTo>
                    <a:pt x="1624" y="43003"/>
                  </a:lnTo>
                  <a:lnTo>
                    <a:pt x="5397" y="40677"/>
                  </a:lnTo>
                  <a:lnTo>
                    <a:pt x="7240" y="39229"/>
                  </a:lnTo>
                  <a:lnTo>
                    <a:pt x="9347" y="37825"/>
                  </a:lnTo>
                  <a:lnTo>
                    <a:pt x="13120" y="35719"/>
                  </a:lnTo>
                  <a:lnTo>
                    <a:pt x="15183" y="34271"/>
                  </a:lnTo>
                  <a:lnTo>
                    <a:pt x="18781" y="31901"/>
                  </a:lnTo>
                  <a:lnTo>
                    <a:pt x="22467" y="29444"/>
                  </a:lnTo>
                  <a:lnTo>
                    <a:pt x="22467" y="29400"/>
                  </a:lnTo>
                  <a:lnTo>
                    <a:pt x="24354" y="27733"/>
                  </a:lnTo>
                  <a:lnTo>
                    <a:pt x="26153" y="26065"/>
                  </a:lnTo>
                  <a:lnTo>
                    <a:pt x="26153" y="26021"/>
                  </a:lnTo>
                  <a:lnTo>
                    <a:pt x="27469" y="24486"/>
                  </a:lnTo>
                  <a:lnTo>
                    <a:pt x="30409" y="20361"/>
                  </a:lnTo>
                  <a:lnTo>
                    <a:pt x="33042" y="16060"/>
                  </a:lnTo>
                  <a:lnTo>
                    <a:pt x="35192" y="12243"/>
                  </a:lnTo>
                  <a:lnTo>
                    <a:pt x="36772" y="9435"/>
                  </a:lnTo>
                  <a:lnTo>
                    <a:pt x="37299" y="8425"/>
                  </a:lnTo>
                  <a:lnTo>
                    <a:pt x="38264" y="5617"/>
                  </a:lnTo>
                  <a:lnTo>
                    <a:pt x="39449" y="2853"/>
                  </a:lnTo>
                  <a:lnTo>
                    <a:pt x="40414" y="264"/>
                  </a:lnTo>
                  <a:lnTo>
                    <a:pt x="40414" y="176"/>
                  </a:lnTo>
                  <a:lnTo>
                    <a:pt x="40414" y="132"/>
                  </a:lnTo>
                  <a:lnTo>
                    <a:pt x="40370" y="44"/>
                  </a:lnTo>
                  <a:lnTo>
                    <a:pt x="40326" y="44"/>
                  </a:lnTo>
                  <a:lnTo>
                    <a:pt x="40238"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 name="Google Shape;885;p7"/>
            <p:cNvSpPr/>
            <p:nvPr/>
          </p:nvSpPr>
          <p:spPr>
            <a:xfrm>
              <a:off x="1945075" y="1451675"/>
              <a:ext cx="982950" cy="954425"/>
            </a:xfrm>
            <a:custGeom>
              <a:rect b="b" l="l" r="r" t="t"/>
              <a:pathLst>
                <a:path extrusionOk="0" h="38177" w="39318">
                  <a:moveTo>
                    <a:pt x="39054" y="0"/>
                  </a:moveTo>
                  <a:lnTo>
                    <a:pt x="39010" y="44"/>
                  </a:lnTo>
                  <a:lnTo>
                    <a:pt x="38966" y="132"/>
                  </a:lnTo>
                  <a:lnTo>
                    <a:pt x="38352" y="2107"/>
                  </a:lnTo>
                  <a:lnTo>
                    <a:pt x="37606" y="3950"/>
                  </a:lnTo>
                  <a:lnTo>
                    <a:pt x="36509" y="6056"/>
                  </a:lnTo>
                  <a:lnTo>
                    <a:pt x="35105" y="8557"/>
                  </a:lnTo>
                  <a:lnTo>
                    <a:pt x="33700" y="10970"/>
                  </a:lnTo>
                  <a:lnTo>
                    <a:pt x="32384" y="13208"/>
                  </a:lnTo>
                  <a:lnTo>
                    <a:pt x="31068" y="15095"/>
                  </a:lnTo>
                  <a:lnTo>
                    <a:pt x="29356" y="17553"/>
                  </a:lnTo>
                  <a:lnTo>
                    <a:pt x="28128" y="19001"/>
                  </a:lnTo>
                  <a:lnTo>
                    <a:pt x="26592" y="20492"/>
                  </a:lnTo>
                  <a:lnTo>
                    <a:pt x="24134" y="22774"/>
                  </a:lnTo>
                  <a:lnTo>
                    <a:pt x="22116" y="24486"/>
                  </a:lnTo>
                  <a:lnTo>
                    <a:pt x="18254" y="27075"/>
                  </a:lnTo>
                  <a:lnTo>
                    <a:pt x="16455" y="28215"/>
                  </a:lnTo>
                  <a:lnTo>
                    <a:pt x="14393" y="29488"/>
                  </a:lnTo>
                  <a:lnTo>
                    <a:pt x="12287" y="30717"/>
                  </a:lnTo>
                  <a:lnTo>
                    <a:pt x="8250" y="33042"/>
                  </a:lnTo>
                  <a:lnTo>
                    <a:pt x="88" y="37825"/>
                  </a:lnTo>
                  <a:lnTo>
                    <a:pt x="44" y="37869"/>
                  </a:lnTo>
                  <a:lnTo>
                    <a:pt x="0" y="37957"/>
                  </a:lnTo>
                  <a:lnTo>
                    <a:pt x="0" y="38001"/>
                  </a:lnTo>
                  <a:lnTo>
                    <a:pt x="0" y="38088"/>
                  </a:lnTo>
                  <a:lnTo>
                    <a:pt x="88" y="38132"/>
                  </a:lnTo>
                  <a:lnTo>
                    <a:pt x="176" y="38176"/>
                  </a:lnTo>
                  <a:lnTo>
                    <a:pt x="263" y="38132"/>
                  </a:lnTo>
                  <a:lnTo>
                    <a:pt x="8425" y="33349"/>
                  </a:lnTo>
                  <a:lnTo>
                    <a:pt x="12462" y="31024"/>
                  </a:lnTo>
                  <a:lnTo>
                    <a:pt x="14612" y="29795"/>
                  </a:lnTo>
                  <a:lnTo>
                    <a:pt x="16631" y="28523"/>
                  </a:lnTo>
                  <a:lnTo>
                    <a:pt x="18430" y="27382"/>
                  </a:lnTo>
                  <a:lnTo>
                    <a:pt x="20843" y="25802"/>
                  </a:lnTo>
                  <a:lnTo>
                    <a:pt x="22291" y="24793"/>
                  </a:lnTo>
                  <a:lnTo>
                    <a:pt x="22335" y="24749"/>
                  </a:lnTo>
                  <a:lnTo>
                    <a:pt x="24354" y="23038"/>
                  </a:lnTo>
                  <a:lnTo>
                    <a:pt x="26855" y="20756"/>
                  </a:lnTo>
                  <a:lnTo>
                    <a:pt x="28391" y="19264"/>
                  </a:lnTo>
                  <a:lnTo>
                    <a:pt x="29619" y="17772"/>
                  </a:lnTo>
                  <a:lnTo>
                    <a:pt x="31375" y="15315"/>
                  </a:lnTo>
                  <a:lnTo>
                    <a:pt x="32691" y="13428"/>
                  </a:lnTo>
                  <a:lnTo>
                    <a:pt x="34008" y="11146"/>
                  </a:lnTo>
                  <a:lnTo>
                    <a:pt x="35412" y="8733"/>
                  </a:lnTo>
                  <a:lnTo>
                    <a:pt x="36816" y="6231"/>
                  </a:lnTo>
                  <a:lnTo>
                    <a:pt x="37957" y="4081"/>
                  </a:lnTo>
                  <a:lnTo>
                    <a:pt x="38703" y="2194"/>
                  </a:lnTo>
                  <a:lnTo>
                    <a:pt x="39317" y="220"/>
                  </a:lnTo>
                  <a:lnTo>
                    <a:pt x="39317" y="176"/>
                  </a:lnTo>
                  <a:lnTo>
                    <a:pt x="39273" y="88"/>
                  </a:lnTo>
                  <a:lnTo>
                    <a:pt x="39229" y="44"/>
                  </a:lnTo>
                  <a:lnTo>
                    <a:pt x="39185"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 name="Google Shape;886;p7"/>
            <p:cNvSpPr/>
            <p:nvPr/>
          </p:nvSpPr>
          <p:spPr>
            <a:xfrm>
              <a:off x="1822200" y="1600875"/>
              <a:ext cx="866675" cy="694425"/>
            </a:xfrm>
            <a:custGeom>
              <a:rect b="b" l="l" r="r" t="t"/>
              <a:pathLst>
                <a:path extrusionOk="0" h="27777" w="34667">
                  <a:moveTo>
                    <a:pt x="34359" y="0"/>
                  </a:moveTo>
                  <a:lnTo>
                    <a:pt x="34315" y="88"/>
                  </a:lnTo>
                  <a:lnTo>
                    <a:pt x="32867" y="2765"/>
                  </a:lnTo>
                  <a:lnTo>
                    <a:pt x="31375" y="5134"/>
                  </a:lnTo>
                  <a:lnTo>
                    <a:pt x="29839" y="7196"/>
                  </a:lnTo>
                  <a:lnTo>
                    <a:pt x="28216" y="8996"/>
                  </a:lnTo>
                  <a:lnTo>
                    <a:pt x="26592" y="10575"/>
                  </a:lnTo>
                  <a:lnTo>
                    <a:pt x="24881" y="12111"/>
                  </a:lnTo>
                  <a:lnTo>
                    <a:pt x="23301" y="13252"/>
                  </a:lnTo>
                  <a:lnTo>
                    <a:pt x="21370" y="14919"/>
                  </a:lnTo>
                  <a:lnTo>
                    <a:pt x="20537" y="15665"/>
                  </a:lnTo>
                  <a:lnTo>
                    <a:pt x="19659" y="16455"/>
                  </a:lnTo>
                  <a:lnTo>
                    <a:pt x="18737" y="17157"/>
                  </a:lnTo>
                  <a:lnTo>
                    <a:pt x="17772" y="17903"/>
                  </a:lnTo>
                  <a:lnTo>
                    <a:pt x="16719" y="18605"/>
                  </a:lnTo>
                  <a:lnTo>
                    <a:pt x="15666" y="19264"/>
                  </a:lnTo>
                  <a:lnTo>
                    <a:pt x="14569" y="19922"/>
                  </a:lnTo>
                  <a:lnTo>
                    <a:pt x="13472" y="20580"/>
                  </a:lnTo>
                  <a:lnTo>
                    <a:pt x="11190" y="21809"/>
                  </a:lnTo>
                  <a:lnTo>
                    <a:pt x="8864" y="22950"/>
                  </a:lnTo>
                  <a:lnTo>
                    <a:pt x="6583" y="24003"/>
                  </a:lnTo>
                  <a:lnTo>
                    <a:pt x="4389" y="25012"/>
                  </a:lnTo>
                  <a:lnTo>
                    <a:pt x="2414" y="26065"/>
                  </a:lnTo>
                  <a:lnTo>
                    <a:pt x="88" y="27469"/>
                  </a:lnTo>
                  <a:lnTo>
                    <a:pt x="44" y="27513"/>
                  </a:lnTo>
                  <a:lnTo>
                    <a:pt x="0" y="27557"/>
                  </a:lnTo>
                  <a:lnTo>
                    <a:pt x="0" y="27645"/>
                  </a:lnTo>
                  <a:lnTo>
                    <a:pt x="44" y="27689"/>
                  </a:lnTo>
                  <a:lnTo>
                    <a:pt x="88" y="27776"/>
                  </a:lnTo>
                  <a:lnTo>
                    <a:pt x="264" y="27776"/>
                  </a:lnTo>
                  <a:lnTo>
                    <a:pt x="2589" y="26372"/>
                  </a:lnTo>
                  <a:lnTo>
                    <a:pt x="4564" y="25319"/>
                  </a:lnTo>
                  <a:lnTo>
                    <a:pt x="6758" y="24354"/>
                  </a:lnTo>
                  <a:lnTo>
                    <a:pt x="9040" y="23257"/>
                  </a:lnTo>
                  <a:lnTo>
                    <a:pt x="11366" y="22116"/>
                  </a:lnTo>
                  <a:lnTo>
                    <a:pt x="13647" y="20887"/>
                  </a:lnTo>
                  <a:lnTo>
                    <a:pt x="14788" y="20229"/>
                  </a:lnTo>
                  <a:lnTo>
                    <a:pt x="15885" y="19571"/>
                  </a:lnTo>
                  <a:lnTo>
                    <a:pt x="16938" y="18869"/>
                  </a:lnTo>
                  <a:lnTo>
                    <a:pt x="17992" y="18167"/>
                  </a:lnTo>
                  <a:lnTo>
                    <a:pt x="18957" y="17464"/>
                  </a:lnTo>
                  <a:lnTo>
                    <a:pt x="19922" y="16718"/>
                  </a:lnTo>
                  <a:lnTo>
                    <a:pt x="20800" y="15929"/>
                  </a:lnTo>
                  <a:lnTo>
                    <a:pt x="21634" y="15183"/>
                  </a:lnTo>
                  <a:lnTo>
                    <a:pt x="23520" y="13559"/>
                  </a:lnTo>
                  <a:lnTo>
                    <a:pt x="25100" y="12374"/>
                  </a:lnTo>
                  <a:lnTo>
                    <a:pt x="26855" y="10839"/>
                  </a:lnTo>
                  <a:lnTo>
                    <a:pt x="28435" y="9215"/>
                  </a:lnTo>
                  <a:lnTo>
                    <a:pt x="30103" y="7416"/>
                  </a:lnTo>
                  <a:lnTo>
                    <a:pt x="31682" y="5310"/>
                  </a:lnTo>
                  <a:lnTo>
                    <a:pt x="33174" y="2940"/>
                  </a:lnTo>
                  <a:lnTo>
                    <a:pt x="34622" y="219"/>
                  </a:lnTo>
                  <a:lnTo>
                    <a:pt x="34666" y="176"/>
                  </a:lnTo>
                  <a:lnTo>
                    <a:pt x="34622" y="88"/>
                  </a:lnTo>
                  <a:lnTo>
                    <a:pt x="34622" y="44"/>
                  </a:lnTo>
                  <a:lnTo>
                    <a:pt x="34578"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 name="Google Shape;887;p7"/>
            <p:cNvSpPr/>
            <p:nvPr/>
          </p:nvSpPr>
          <p:spPr>
            <a:xfrm>
              <a:off x="1699325" y="2110975"/>
              <a:ext cx="133875" cy="74625"/>
            </a:xfrm>
            <a:custGeom>
              <a:rect b="b" l="l" r="r" t="t"/>
              <a:pathLst>
                <a:path extrusionOk="0" h="2985" w="5355">
                  <a:moveTo>
                    <a:pt x="5091" y="0"/>
                  </a:moveTo>
                  <a:lnTo>
                    <a:pt x="89" y="2633"/>
                  </a:lnTo>
                  <a:lnTo>
                    <a:pt x="45" y="2677"/>
                  </a:lnTo>
                  <a:lnTo>
                    <a:pt x="1" y="2721"/>
                  </a:lnTo>
                  <a:lnTo>
                    <a:pt x="1" y="2809"/>
                  </a:lnTo>
                  <a:lnTo>
                    <a:pt x="1" y="2853"/>
                  </a:lnTo>
                  <a:lnTo>
                    <a:pt x="89" y="2940"/>
                  </a:lnTo>
                  <a:lnTo>
                    <a:pt x="176" y="2984"/>
                  </a:lnTo>
                  <a:lnTo>
                    <a:pt x="264" y="2940"/>
                  </a:lnTo>
                  <a:lnTo>
                    <a:pt x="5267" y="351"/>
                  </a:lnTo>
                  <a:lnTo>
                    <a:pt x="5310" y="308"/>
                  </a:lnTo>
                  <a:lnTo>
                    <a:pt x="5354" y="220"/>
                  </a:lnTo>
                  <a:lnTo>
                    <a:pt x="5354" y="176"/>
                  </a:lnTo>
                  <a:lnTo>
                    <a:pt x="5354" y="88"/>
                  </a:lnTo>
                  <a:lnTo>
                    <a:pt x="5310" y="44"/>
                  </a:lnTo>
                  <a:lnTo>
                    <a:pt x="5223"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 name="Google Shape;888;p7"/>
            <p:cNvSpPr/>
            <p:nvPr/>
          </p:nvSpPr>
          <p:spPr>
            <a:xfrm>
              <a:off x="2929075" y="3201400"/>
              <a:ext cx="121800" cy="42800"/>
            </a:xfrm>
            <a:custGeom>
              <a:rect b="b" l="l" r="r" t="t"/>
              <a:pathLst>
                <a:path extrusionOk="0" h="1712" w="4872">
                  <a:moveTo>
                    <a:pt x="2722" y="352"/>
                  </a:moveTo>
                  <a:lnTo>
                    <a:pt x="3950" y="439"/>
                  </a:lnTo>
                  <a:lnTo>
                    <a:pt x="4433" y="1054"/>
                  </a:lnTo>
                  <a:lnTo>
                    <a:pt x="4082" y="1229"/>
                  </a:lnTo>
                  <a:lnTo>
                    <a:pt x="1932" y="1361"/>
                  </a:lnTo>
                  <a:lnTo>
                    <a:pt x="440" y="1361"/>
                  </a:lnTo>
                  <a:lnTo>
                    <a:pt x="703" y="659"/>
                  </a:lnTo>
                  <a:lnTo>
                    <a:pt x="2722" y="352"/>
                  </a:lnTo>
                  <a:close/>
                  <a:moveTo>
                    <a:pt x="2722" y="0"/>
                  </a:moveTo>
                  <a:lnTo>
                    <a:pt x="528" y="308"/>
                  </a:lnTo>
                  <a:lnTo>
                    <a:pt x="440" y="352"/>
                  </a:lnTo>
                  <a:lnTo>
                    <a:pt x="396" y="439"/>
                  </a:lnTo>
                  <a:lnTo>
                    <a:pt x="1" y="1492"/>
                  </a:lnTo>
                  <a:lnTo>
                    <a:pt x="1" y="1536"/>
                  </a:lnTo>
                  <a:lnTo>
                    <a:pt x="45" y="1624"/>
                  </a:lnTo>
                  <a:lnTo>
                    <a:pt x="89" y="1712"/>
                  </a:lnTo>
                  <a:lnTo>
                    <a:pt x="1976" y="1712"/>
                  </a:lnTo>
                  <a:lnTo>
                    <a:pt x="4170" y="1580"/>
                  </a:lnTo>
                  <a:lnTo>
                    <a:pt x="4257" y="1536"/>
                  </a:lnTo>
                  <a:lnTo>
                    <a:pt x="4784" y="1229"/>
                  </a:lnTo>
                  <a:lnTo>
                    <a:pt x="4828" y="1185"/>
                  </a:lnTo>
                  <a:lnTo>
                    <a:pt x="4872" y="1141"/>
                  </a:lnTo>
                  <a:lnTo>
                    <a:pt x="4872" y="1054"/>
                  </a:lnTo>
                  <a:lnTo>
                    <a:pt x="4828" y="966"/>
                  </a:lnTo>
                  <a:lnTo>
                    <a:pt x="4213" y="132"/>
                  </a:lnTo>
                  <a:lnTo>
                    <a:pt x="4126" y="88"/>
                  </a:lnTo>
                  <a:lnTo>
                    <a:pt x="4082" y="88"/>
                  </a:lnTo>
                  <a:lnTo>
                    <a:pt x="2722"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 name="Google Shape;889;p7"/>
            <p:cNvSpPr/>
            <p:nvPr/>
          </p:nvSpPr>
          <p:spPr>
            <a:xfrm>
              <a:off x="463000" y="1796125"/>
              <a:ext cx="3006950" cy="2565925"/>
            </a:xfrm>
            <a:custGeom>
              <a:rect b="b" l="l" r="r" t="t"/>
              <a:pathLst>
                <a:path extrusionOk="0" h="102637" w="120278">
                  <a:moveTo>
                    <a:pt x="106586" y="1"/>
                  </a:moveTo>
                  <a:lnTo>
                    <a:pt x="106499" y="45"/>
                  </a:lnTo>
                  <a:lnTo>
                    <a:pt x="104173" y="2809"/>
                  </a:lnTo>
                  <a:lnTo>
                    <a:pt x="100355" y="7022"/>
                  </a:lnTo>
                  <a:lnTo>
                    <a:pt x="98512" y="7373"/>
                  </a:lnTo>
                  <a:lnTo>
                    <a:pt x="98425" y="7417"/>
                  </a:lnTo>
                  <a:lnTo>
                    <a:pt x="95967" y="9303"/>
                  </a:lnTo>
                  <a:lnTo>
                    <a:pt x="89561" y="14130"/>
                  </a:lnTo>
                  <a:lnTo>
                    <a:pt x="84997" y="16500"/>
                  </a:lnTo>
                  <a:lnTo>
                    <a:pt x="79293" y="18606"/>
                  </a:lnTo>
                  <a:lnTo>
                    <a:pt x="74334" y="20712"/>
                  </a:lnTo>
                  <a:lnTo>
                    <a:pt x="67620" y="23082"/>
                  </a:lnTo>
                  <a:lnTo>
                    <a:pt x="63364" y="24618"/>
                  </a:lnTo>
                  <a:lnTo>
                    <a:pt x="59151" y="25539"/>
                  </a:lnTo>
                  <a:lnTo>
                    <a:pt x="59108" y="25539"/>
                  </a:lnTo>
                  <a:lnTo>
                    <a:pt x="54017" y="27294"/>
                  </a:lnTo>
                  <a:lnTo>
                    <a:pt x="48664" y="28786"/>
                  </a:lnTo>
                  <a:lnTo>
                    <a:pt x="43662" y="30629"/>
                  </a:lnTo>
                  <a:lnTo>
                    <a:pt x="39010" y="31419"/>
                  </a:lnTo>
                  <a:lnTo>
                    <a:pt x="33920" y="32604"/>
                  </a:lnTo>
                  <a:lnTo>
                    <a:pt x="29795" y="32736"/>
                  </a:lnTo>
                  <a:lnTo>
                    <a:pt x="29708" y="32779"/>
                  </a:lnTo>
                  <a:lnTo>
                    <a:pt x="23169" y="35588"/>
                  </a:lnTo>
                  <a:lnTo>
                    <a:pt x="17509" y="37826"/>
                  </a:lnTo>
                  <a:lnTo>
                    <a:pt x="13603" y="37870"/>
                  </a:lnTo>
                  <a:lnTo>
                    <a:pt x="11892" y="36509"/>
                  </a:lnTo>
                  <a:lnTo>
                    <a:pt x="11848" y="36509"/>
                  </a:lnTo>
                  <a:lnTo>
                    <a:pt x="9786" y="35632"/>
                  </a:lnTo>
                  <a:lnTo>
                    <a:pt x="9742" y="35588"/>
                  </a:lnTo>
                  <a:lnTo>
                    <a:pt x="9654" y="35632"/>
                  </a:lnTo>
                  <a:lnTo>
                    <a:pt x="9610" y="35675"/>
                  </a:lnTo>
                  <a:lnTo>
                    <a:pt x="9566" y="35719"/>
                  </a:lnTo>
                  <a:lnTo>
                    <a:pt x="6802" y="42082"/>
                  </a:lnTo>
                  <a:lnTo>
                    <a:pt x="6802" y="42170"/>
                  </a:lnTo>
                  <a:lnTo>
                    <a:pt x="8338" y="50156"/>
                  </a:lnTo>
                  <a:lnTo>
                    <a:pt x="8864" y="55334"/>
                  </a:lnTo>
                  <a:lnTo>
                    <a:pt x="9479" y="61565"/>
                  </a:lnTo>
                  <a:lnTo>
                    <a:pt x="7285" y="64022"/>
                  </a:lnTo>
                  <a:lnTo>
                    <a:pt x="7241" y="64110"/>
                  </a:lnTo>
                  <a:lnTo>
                    <a:pt x="6758" y="67796"/>
                  </a:lnTo>
                  <a:lnTo>
                    <a:pt x="5266" y="69419"/>
                  </a:lnTo>
                  <a:lnTo>
                    <a:pt x="5222" y="69507"/>
                  </a:lnTo>
                  <a:lnTo>
                    <a:pt x="4432" y="72316"/>
                  </a:lnTo>
                  <a:lnTo>
                    <a:pt x="2984" y="76002"/>
                  </a:lnTo>
                  <a:lnTo>
                    <a:pt x="1756" y="79380"/>
                  </a:lnTo>
                  <a:lnTo>
                    <a:pt x="571" y="82540"/>
                  </a:lnTo>
                  <a:lnTo>
                    <a:pt x="44" y="86182"/>
                  </a:lnTo>
                  <a:lnTo>
                    <a:pt x="1" y="89341"/>
                  </a:lnTo>
                  <a:lnTo>
                    <a:pt x="132" y="92281"/>
                  </a:lnTo>
                  <a:lnTo>
                    <a:pt x="132" y="92369"/>
                  </a:lnTo>
                  <a:lnTo>
                    <a:pt x="176" y="92413"/>
                  </a:lnTo>
                  <a:lnTo>
                    <a:pt x="220" y="92457"/>
                  </a:lnTo>
                  <a:lnTo>
                    <a:pt x="395" y="92457"/>
                  </a:lnTo>
                  <a:lnTo>
                    <a:pt x="439" y="92413"/>
                  </a:lnTo>
                  <a:lnTo>
                    <a:pt x="483" y="92369"/>
                  </a:lnTo>
                  <a:lnTo>
                    <a:pt x="483" y="92281"/>
                  </a:lnTo>
                  <a:lnTo>
                    <a:pt x="352" y="89341"/>
                  </a:lnTo>
                  <a:lnTo>
                    <a:pt x="395" y="86226"/>
                  </a:lnTo>
                  <a:lnTo>
                    <a:pt x="922" y="82627"/>
                  </a:lnTo>
                  <a:lnTo>
                    <a:pt x="2063" y="79512"/>
                  </a:lnTo>
                  <a:lnTo>
                    <a:pt x="3335" y="76089"/>
                  </a:lnTo>
                  <a:lnTo>
                    <a:pt x="4740" y="72447"/>
                  </a:lnTo>
                  <a:lnTo>
                    <a:pt x="5529" y="69639"/>
                  </a:lnTo>
                  <a:lnTo>
                    <a:pt x="7065" y="68015"/>
                  </a:lnTo>
                  <a:lnTo>
                    <a:pt x="7109" y="67884"/>
                  </a:lnTo>
                  <a:lnTo>
                    <a:pt x="7592" y="64198"/>
                  </a:lnTo>
                  <a:lnTo>
                    <a:pt x="9786" y="61740"/>
                  </a:lnTo>
                  <a:lnTo>
                    <a:pt x="9830" y="61697"/>
                  </a:lnTo>
                  <a:lnTo>
                    <a:pt x="9830" y="61609"/>
                  </a:lnTo>
                  <a:lnTo>
                    <a:pt x="9215" y="55290"/>
                  </a:lnTo>
                  <a:lnTo>
                    <a:pt x="8689" y="50112"/>
                  </a:lnTo>
                  <a:lnTo>
                    <a:pt x="7153" y="42170"/>
                  </a:lnTo>
                  <a:lnTo>
                    <a:pt x="9830" y="36027"/>
                  </a:lnTo>
                  <a:lnTo>
                    <a:pt x="11717" y="36816"/>
                  </a:lnTo>
                  <a:lnTo>
                    <a:pt x="13428" y="38177"/>
                  </a:lnTo>
                  <a:lnTo>
                    <a:pt x="13560" y="38221"/>
                  </a:lnTo>
                  <a:lnTo>
                    <a:pt x="17553" y="38177"/>
                  </a:lnTo>
                  <a:lnTo>
                    <a:pt x="17597" y="38133"/>
                  </a:lnTo>
                  <a:lnTo>
                    <a:pt x="23301" y="35895"/>
                  </a:lnTo>
                  <a:lnTo>
                    <a:pt x="29839" y="33087"/>
                  </a:lnTo>
                  <a:lnTo>
                    <a:pt x="33964" y="32955"/>
                  </a:lnTo>
                  <a:lnTo>
                    <a:pt x="34008" y="32955"/>
                  </a:lnTo>
                  <a:lnTo>
                    <a:pt x="39098" y="31726"/>
                  </a:lnTo>
                  <a:lnTo>
                    <a:pt x="43749" y="30980"/>
                  </a:lnTo>
                  <a:lnTo>
                    <a:pt x="43793" y="30936"/>
                  </a:lnTo>
                  <a:lnTo>
                    <a:pt x="48752" y="29093"/>
                  </a:lnTo>
                  <a:lnTo>
                    <a:pt x="54105" y="27645"/>
                  </a:lnTo>
                  <a:lnTo>
                    <a:pt x="59239" y="25890"/>
                  </a:lnTo>
                  <a:lnTo>
                    <a:pt x="63452" y="24969"/>
                  </a:lnTo>
                  <a:lnTo>
                    <a:pt x="63496" y="24969"/>
                  </a:lnTo>
                  <a:lnTo>
                    <a:pt x="67752" y="23389"/>
                  </a:lnTo>
                  <a:lnTo>
                    <a:pt x="74466" y="21019"/>
                  </a:lnTo>
                  <a:lnTo>
                    <a:pt x="79424" y="18913"/>
                  </a:lnTo>
                  <a:lnTo>
                    <a:pt x="85129" y="16851"/>
                  </a:lnTo>
                  <a:lnTo>
                    <a:pt x="85129" y="16807"/>
                  </a:lnTo>
                  <a:lnTo>
                    <a:pt x="89736" y="14437"/>
                  </a:lnTo>
                  <a:lnTo>
                    <a:pt x="89780" y="14437"/>
                  </a:lnTo>
                  <a:lnTo>
                    <a:pt x="96187" y="9567"/>
                  </a:lnTo>
                  <a:lnTo>
                    <a:pt x="98644" y="7680"/>
                  </a:lnTo>
                  <a:lnTo>
                    <a:pt x="100487" y="7373"/>
                  </a:lnTo>
                  <a:lnTo>
                    <a:pt x="100575" y="7329"/>
                  </a:lnTo>
                  <a:lnTo>
                    <a:pt x="104436" y="3029"/>
                  </a:lnTo>
                  <a:lnTo>
                    <a:pt x="106674" y="352"/>
                  </a:lnTo>
                  <a:lnTo>
                    <a:pt x="112335" y="1712"/>
                  </a:lnTo>
                  <a:lnTo>
                    <a:pt x="112949" y="3555"/>
                  </a:lnTo>
                  <a:lnTo>
                    <a:pt x="116547" y="18343"/>
                  </a:lnTo>
                  <a:lnTo>
                    <a:pt x="116372" y="30410"/>
                  </a:lnTo>
                  <a:lnTo>
                    <a:pt x="116372" y="30454"/>
                  </a:lnTo>
                  <a:lnTo>
                    <a:pt x="118741" y="38396"/>
                  </a:lnTo>
                  <a:lnTo>
                    <a:pt x="117600" y="42214"/>
                  </a:lnTo>
                  <a:lnTo>
                    <a:pt x="116942" y="44890"/>
                  </a:lnTo>
                  <a:lnTo>
                    <a:pt x="116942" y="44934"/>
                  </a:lnTo>
                  <a:lnTo>
                    <a:pt x="116810" y="48225"/>
                  </a:lnTo>
                  <a:lnTo>
                    <a:pt x="116810" y="48313"/>
                  </a:lnTo>
                  <a:lnTo>
                    <a:pt x="119926" y="54939"/>
                  </a:lnTo>
                  <a:lnTo>
                    <a:pt x="119663" y="55948"/>
                  </a:lnTo>
                  <a:lnTo>
                    <a:pt x="118697" y="56475"/>
                  </a:lnTo>
                  <a:lnTo>
                    <a:pt x="118653" y="56475"/>
                  </a:lnTo>
                  <a:lnTo>
                    <a:pt x="115889" y="58537"/>
                  </a:lnTo>
                  <a:lnTo>
                    <a:pt x="113519" y="60468"/>
                  </a:lnTo>
                  <a:lnTo>
                    <a:pt x="109614" y="64154"/>
                  </a:lnTo>
                  <a:lnTo>
                    <a:pt x="109570" y="64198"/>
                  </a:lnTo>
                  <a:lnTo>
                    <a:pt x="104305" y="75519"/>
                  </a:lnTo>
                  <a:lnTo>
                    <a:pt x="100750" y="78634"/>
                  </a:lnTo>
                  <a:lnTo>
                    <a:pt x="98468" y="80784"/>
                  </a:lnTo>
                  <a:lnTo>
                    <a:pt x="91184" y="82935"/>
                  </a:lnTo>
                  <a:lnTo>
                    <a:pt x="87805" y="83417"/>
                  </a:lnTo>
                  <a:lnTo>
                    <a:pt x="87762" y="83417"/>
                  </a:lnTo>
                  <a:lnTo>
                    <a:pt x="84163" y="84470"/>
                  </a:lnTo>
                  <a:lnTo>
                    <a:pt x="84076" y="84514"/>
                  </a:lnTo>
                  <a:lnTo>
                    <a:pt x="82847" y="85962"/>
                  </a:lnTo>
                  <a:lnTo>
                    <a:pt x="82847" y="86006"/>
                  </a:lnTo>
                  <a:lnTo>
                    <a:pt x="81311" y="88858"/>
                  </a:lnTo>
                  <a:lnTo>
                    <a:pt x="78810" y="90965"/>
                  </a:lnTo>
                  <a:lnTo>
                    <a:pt x="74202" y="91886"/>
                  </a:lnTo>
                  <a:lnTo>
                    <a:pt x="74159" y="91886"/>
                  </a:lnTo>
                  <a:lnTo>
                    <a:pt x="70560" y="93905"/>
                  </a:lnTo>
                  <a:lnTo>
                    <a:pt x="70517" y="93992"/>
                  </a:lnTo>
                  <a:lnTo>
                    <a:pt x="68630" y="96669"/>
                  </a:lnTo>
                  <a:lnTo>
                    <a:pt x="65207" y="97196"/>
                  </a:lnTo>
                  <a:lnTo>
                    <a:pt x="63671" y="96932"/>
                  </a:lnTo>
                  <a:lnTo>
                    <a:pt x="62004" y="96932"/>
                  </a:lnTo>
                  <a:lnTo>
                    <a:pt x="58098" y="97942"/>
                  </a:lnTo>
                  <a:lnTo>
                    <a:pt x="52482" y="98995"/>
                  </a:lnTo>
                  <a:lnTo>
                    <a:pt x="51253" y="98819"/>
                  </a:lnTo>
                  <a:lnTo>
                    <a:pt x="48006" y="98380"/>
                  </a:lnTo>
                  <a:lnTo>
                    <a:pt x="44451" y="97547"/>
                  </a:lnTo>
                  <a:lnTo>
                    <a:pt x="43398" y="95923"/>
                  </a:lnTo>
                  <a:lnTo>
                    <a:pt x="41160" y="93115"/>
                  </a:lnTo>
                  <a:lnTo>
                    <a:pt x="41160" y="92325"/>
                  </a:lnTo>
                  <a:lnTo>
                    <a:pt x="41160" y="90833"/>
                  </a:lnTo>
                  <a:lnTo>
                    <a:pt x="42038" y="88990"/>
                  </a:lnTo>
                  <a:lnTo>
                    <a:pt x="43618" y="86972"/>
                  </a:lnTo>
                  <a:lnTo>
                    <a:pt x="46646" y="85348"/>
                  </a:lnTo>
                  <a:lnTo>
                    <a:pt x="46689" y="85304"/>
                  </a:lnTo>
                  <a:lnTo>
                    <a:pt x="47216" y="84427"/>
                  </a:lnTo>
                  <a:lnTo>
                    <a:pt x="47216" y="84383"/>
                  </a:lnTo>
                  <a:lnTo>
                    <a:pt x="48006" y="82627"/>
                  </a:lnTo>
                  <a:lnTo>
                    <a:pt x="49015" y="80916"/>
                  </a:lnTo>
                  <a:lnTo>
                    <a:pt x="50551" y="78854"/>
                  </a:lnTo>
                  <a:lnTo>
                    <a:pt x="51297" y="77493"/>
                  </a:lnTo>
                  <a:lnTo>
                    <a:pt x="51297" y="77450"/>
                  </a:lnTo>
                  <a:lnTo>
                    <a:pt x="51428" y="76528"/>
                  </a:lnTo>
                  <a:lnTo>
                    <a:pt x="51428" y="76484"/>
                  </a:lnTo>
                  <a:lnTo>
                    <a:pt x="51341" y="75036"/>
                  </a:lnTo>
                  <a:lnTo>
                    <a:pt x="52043" y="70692"/>
                  </a:lnTo>
                  <a:lnTo>
                    <a:pt x="55685" y="63847"/>
                  </a:lnTo>
                  <a:lnTo>
                    <a:pt x="58405" y="60029"/>
                  </a:lnTo>
                  <a:lnTo>
                    <a:pt x="61214" y="58318"/>
                  </a:lnTo>
                  <a:lnTo>
                    <a:pt x="65163" y="56563"/>
                  </a:lnTo>
                  <a:lnTo>
                    <a:pt x="65207" y="56519"/>
                  </a:lnTo>
                  <a:lnTo>
                    <a:pt x="68761" y="52789"/>
                  </a:lnTo>
                  <a:lnTo>
                    <a:pt x="77845" y="45768"/>
                  </a:lnTo>
                  <a:lnTo>
                    <a:pt x="82452" y="41950"/>
                  </a:lnTo>
                  <a:lnTo>
                    <a:pt x="89122" y="38308"/>
                  </a:lnTo>
                  <a:lnTo>
                    <a:pt x="93554" y="38089"/>
                  </a:lnTo>
                  <a:lnTo>
                    <a:pt x="93598" y="38045"/>
                  </a:lnTo>
                  <a:lnTo>
                    <a:pt x="105709" y="31726"/>
                  </a:lnTo>
                  <a:lnTo>
                    <a:pt x="105796" y="31682"/>
                  </a:lnTo>
                  <a:lnTo>
                    <a:pt x="105796" y="31595"/>
                  </a:lnTo>
                  <a:lnTo>
                    <a:pt x="106455" y="27821"/>
                  </a:lnTo>
                  <a:lnTo>
                    <a:pt x="106455" y="27777"/>
                  </a:lnTo>
                  <a:lnTo>
                    <a:pt x="106235" y="24705"/>
                  </a:lnTo>
                  <a:lnTo>
                    <a:pt x="106411" y="21546"/>
                  </a:lnTo>
                  <a:lnTo>
                    <a:pt x="106367" y="21414"/>
                  </a:lnTo>
                  <a:lnTo>
                    <a:pt x="104875" y="19396"/>
                  </a:lnTo>
                  <a:lnTo>
                    <a:pt x="104787" y="19308"/>
                  </a:lnTo>
                  <a:lnTo>
                    <a:pt x="100575" y="17992"/>
                  </a:lnTo>
                  <a:lnTo>
                    <a:pt x="99127" y="17421"/>
                  </a:lnTo>
                  <a:lnTo>
                    <a:pt x="95090" y="15842"/>
                  </a:lnTo>
                  <a:lnTo>
                    <a:pt x="94914" y="15842"/>
                  </a:lnTo>
                  <a:lnTo>
                    <a:pt x="91448" y="18343"/>
                  </a:lnTo>
                  <a:lnTo>
                    <a:pt x="83461" y="23916"/>
                  </a:lnTo>
                  <a:lnTo>
                    <a:pt x="79688" y="25100"/>
                  </a:lnTo>
                  <a:lnTo>
                    <a:pt x="76353" y="24662"/>
                  </a:lnTo>
                  <a:lnTo>
                    <a:pt x="76265" y="24705"/>
                  </a:lnTo>
                  <a:lnTo>
                    <a:pt x="70824" y="26724"/>
                  </a:lnTo>
                  <a:lnTo>
                    <a:pt x="65119" y="28655"/>
                  </a:lnTo>
                  <a:lnTo>
                    <a:pt x="61126" y="30103"/>
                  </a:lnTo>
                  <a:lnTo>
                    <a:pt x="56519" y="31726"/>
                  </a:lnTo>
                  <a:lnTo>
                    <a:pt x="51428" y="33569"/>
                  </a:lnTo>
                  <a:lnTo>
                    <a:pt x="47435" y="35017"/>
                  </a:lnTo>
                  <a:lnTo>
                    <a:pt x="47391" y="35017"/>
                  </a:lnTo>
                  <a:lnTo>
                    <a:pt x="42784" y="37431"/>
                  </a:lnTo>
                  <a:lnTo>
                    <a:pt x="38923" y="38572"/>
                  </a:lnTo>
                  <a:lnTo>
                    <a:pt x="35237" y="39756"/>
                  </a:lnTo>
                  <a:lnTo>
                    <a:pt x="31594" y="40678"/>
                  </a:lnTo>
                  <a:lnTo>
                    <a:pt x="31551" y="40722"/>
                  </a:lnTo>
                  <a:lnTo>
                    <a:pt x="27382" y="43530"/>
                  </a:lnTo>
                  <a:lnTo>
                    <a:pt x="27338" y="43574"/>
                  </a:lnTo>
                  <a:lnTo>
                    <a:pt x="24354" y="47435"/>
                  </a:lnTo>
                  <a:lnTo>
                    <a:pt x="24354" y="47479"/>
                  </a:lnTo>
                  <a:lnTo>
                    <a:pt x="22731" y="50507"/>
                  </a:lnTo>
                  <a:lnTo>
                    <a:pt x="21590" y="53491"/>
                  </a:lnTo>
                  <a:lnTo>
                    <a:pt x="19659" y="56255"/>
                  </a:lnTo>
                  <a:lnTo>
                    <a:pt x="19615" y="56299"/>
                  </a:lnTo>
                  <a:lnTo>
                    <a:pt x="18167" y="68937"/>
                  </a:lnTo>
                  <a:lnTo>
                    <a:pt x="18562" y="76133"/>
                  </a:lnTo>
                  <a:lnTo>
                    <a:pt x="18211" y="77976"/>
                  </a:lnTo>
                  <a:lnTo>
                    <a:pt x="17553" y="80258"/>
                  </a:lnTo>
                  <a:lnTo>
                    <a:pt x="16368" y="81969"/>
                  </a:lnTo>
                  <a:lnTo>
                    <a:pt x="14920" y="83988"/>
                  </a:lnTo>
                  <a:lnTo>
                    <a:pt x="13428" y="84514"/>
                  </a:lnTo>
                  <a:lnTo>
                    <a:pt x="13340" y="84558"/>
                  </a:lnTo>
                  <a:lnTo>
                    <a:pt x="13296" y="84646"/>
                  </a:lnTo>
                  <a:lnTo>
                    <a:pt x="12331" y="86796"/>
                  </a:lnTo>
                  <a:lnTo>
                    <a:pt x="11717" y="89209"/>
                  </a:lnTo>
                  <a:lnTo>
                    <a:pt x="11717" y="89253"/>
                  </a:lnTo>
                  <a:lnTo>
                    <a:pt x="12419" y="95528"/>
                  </a:lnTo>
                  <a:lnTo>
                    <a:pt x="13560" y="102461"/>
                  </a:lnTo>
                  <a:lnTo>
                    <a:pt x="13603" y="102593"/>
                  </a:lnTo>
                  <a:lnTo>
                    <a:pt x="13735" y="102637"/>
                  </a:lnTo>
                  <a:lnTo>
                    <a:pt x="13823" y="102593"/>
                  </a:lnTo>
                  <a:lnTo>
                    <a:pt x="13867" y="102549"/>
                  </a:lnTo>
                  <a:lnTo>
                    <a:pt x="13911" y="102505"/>
                  </a:lnTo>
                  <a:lnTo>
                    <a:pt x="13911" y="102417"/>
                  </a:lnTo>
                  <a:lnTo>
                    <a:pt x="12770" y="95484"/>
                  </a:lnTo>
                  <a:lnTo>
                    <a:pt x="12068" y="89253"/>
                  </a:lnTo>
                  <a:lnTo>
                    <a:pt x="12682" y="86928"/>
                  </a:lnTo>
                  <a:lnTo>
                    <a:pt x="13603" y="84821"/>
                  </a:lnTo>
                  <a:lnTo>
                    <a:pt x="15095" y="84295"/>
                  </a:lnTo>
                  <a:lnTo>
                    <a:pt x="15183" y="84207"/>
                  </a:lnTo>
                  <a:lnTo>
                    <a:pt x="16675" y="82189"/>
                  </a:lnTo>
                  <a:lnTo>
                    <a:pt x="17860" y="80433"/>
                  </a:lnTo>
                  <a:lnTo>
                    <a:pt x="17860" y="80390"/>
                  </a:lnTo>
                  <a:lnTo>
                    <a:pt x="18562" y="78064"/>
                  </a:lnTo>
                  <a:lnTo>
                    <a:pt x="18913" y="76221"/>
                  </a:lnTo>
                  <a:lnTo>
                    <a:pt x="18913" y="76133"/>
                  </a:lnTo>
                  <a:lnTo>
                    <a:pt x="18518" y="68937"/>
                  </a:lnTo>
                  <a:lnTo>
                    <a:pt x="19966" y="56387"/>
                  </a:lnTo>
                  <a:lnTo>
                    <a:pt x="21853" y="53666"/>
                  </a:lnTo>
                  <a:lnTo>
                    <a:pt x="21897" y="53623"/>
                  </a:lnTo>
                  <a:lnTo>
                    <a:pt x="23082" y="50683"/>
                  </a:lnTo>
                  <a:lnTo>
                    <a:pt x="24661" y="47655"/>
                  </a:lnTo>
                  <a:lnTo>
                    <a:pt x="27601" y="43793"/>
                  </a:lnTo>
                  <a:lnTo>
                    <a:pt x="31682" y="41029"/>
                  </a:lnTo>
                  <a:lnTo>
                    <a:pt x="35324" y="40107"/>
                  </a:lnTo>
                  <a:lnTo>
                    <a:pt x="39054" y="38879"/>
                  </a:lnTo>
                  <a:lnTo>
                    <a:pt x="42872" y="37782"/>
                  </a:lnTo>
                  <a:lnTo>
                    <a:pt x="42916" y="37782"/>
                  </a:lnTo>
                  <a:lnTo>
                    <a:pt x="47567" y="35324"/>
                  </a:lnTo>
                  <a:lnTo>
                    <a:pt x="51560" y="33920"/>
                  </a:lnTo>
                  <a:lnTo>
                    <a:pt x="56650" y="32077"/>
                  </a:lnTo>
                  <a:lnTo>
                    <a:pt x="61214" y="30454"/>
                  </a:lnTo>
                  <a:lnTo>
                    <a:pt x="65251" y="28962"/>
                  </a:lnTo>
                  <a:lnTo>
                    <a:pt x="70911" y="27075"/>
                  </a:lnTo>
                  <a:lnTo>
                    <a:pt x="76353" y="25013"/>
                  </a:lnTo>
                  <a:lnTo>
                    <a:pt x="79644" y="25451"/>
                  </a:lnTo>
                  <a:lnTo>
                    <a:pt x="79731" y="25451"/>
                  </a:lnTo>
                  <a:lnTo>
                    <a:pt x="83593" y="24223"/>
                  </a:lnTo>
                  <a:lnTo>
                    <a:pt x="83681" y="24223"/>
                  </a:lnTo>
                  <a:lnTo>
                    <a:pt x="91623" y="18606"/>
                  </a:lnTo>
                  <a:lnTo>
                    <a:pt x="95046" y="16193"/>
                  </a:lnTo>
                  <a:lnTo>
                    <a:pt x="98995" y="17728"/>
                  </a:lnTo>
                  <a:lnTo>
                    <a:pt x="100443" y="18343"/>
                  </a:lnTo>
                  <a:lnTo>
                    <a:pt x="104656" y="19659"/>
                  </a:lnTo>
                  <a:lnTo>
                    <a:pt x="106060" y="21590"/>
                  </a:lnTo>
                  <a:lnTo>
                    <a:pt x="105884" y="24662"/>
                  </a:lnTo>
                  <a:lnTo>
                    <a:pt x="105884" y="24705"/>
                  </a:lnTo>
                  <a:lnTo>
                    <a:pt x="106104" y="27777"/>
                  </a:lnTo>
                  <a:lnTo>
                    <a:pt x="105489" y="31463"/>
                  </a:lnTo>
                  <a:lnTo>
                    <a:pt x="93466" y="37738"/>
                  </a:lnTo>
                  <a:lnTo>
                    <a:pt x="89078" y="37957"/>
                  </a:lnTo>
                  <a:lnTo>
                    <a:pt x="88990" y="37957"/>
                  </a:lnTo>
                  <a:lnTo>
                    <a:pt x="82277" y="41643"/>
                  </a:lnTo>
                  <a:lnTo>
                    <a:pt x="82233" y="41643"/>
                  </a:lnTo>
                  <a:lnTo>
                    <a:pt x="77625" y="45505"/>
                  </a:lnTo>
                  <a:lnTo>
                    <a:pt x="68542" y="52526"/>
                  </a:lnTo>
                  <a:lnTo>
                    <a:pt x="68498" y="52569"/>
                  </a:lnTo>
                  <a:lnTo>
                    <a:pt x="64988" y="56255"/>
                  </a:lnTo>
                  <a:lnTo>
                    <a:pt x="61082" y="58011"/>
                  </a:lnTo>
                  <a:lnTo>
                    <a:pt x="61038" y="58011"/>
                  </a:lnTo>
                  <a:lnTo>
                    <a:pt x="58186" y="59766"/>
                  </a:lnTo>
                  <a:lnTo>
                    <a:pt x="58142" y="59810"/>
                  </a:lnTo>
                  <a:lnTo>
                    <a:pt x="55378" y="63627"/>
                  </a:lnTo>
                  <a:lnTo>
                    <a:pt x="55378" y="63671"/>
                  </a:lnTo>
                  <a:lnTo>
                    <a:pt x="51736" y="70516"/>
                  </a:lnTo>
                  <a:lnTo>
                    <a:pt x="51692" y="70604"/>
                  </a:lnTo>
                  <a:lnTo>
                    <a:pt x="50990" y="74992"/>
                  </a:lnTo>
                  <a:lnTo>
                    <a:pt x="50990" y="75036"/>
                  </a:lnTo>
                  <a:lnTo>
                    <a:pt x="51077" y="76484"/>
                  </a:lnTo>
                  <a:lnTo>
                    <a:pt x="50946" y="77362"/>
                  </a:lnTo>
                  <a:lnTo>
                    <a:pt x="50244" y="78678"/>
                  </a:lnTo>
                  <a:lnTo>
                    <a:pt x="48708" y="80697"/>
                  </a:lnTo>
                  <a:lnTo>
                    <a:pt x="47699" y="82452"/>
                  </a:lnTo>
                  <a:lnTo>
                    <a:pt x="47699" y="82496"/>
                  </a:lnTo>
                  <a:lnTo>
                    <a:pt x="46909" y="84251"/>
                  </a:lnTo>
                  <a:lnTo>
                    <a:pt x="46426" y="85085"/>
                  </a:lnTo>
                  <a:lnTo>
                    <a:pt x="43442" y="86664"/>
                  </a:lnTo>
                  <a:lnTo>
                    <a:pt x="43354" y="86708"/>
                  </a:lnTo>
                  <a:lnTo>
                    <a:pt x="41775" y="88771"/>
                  </a:lnTo>
                  <a:lnTo>
                    <a:pt x="41731" y="88815"/>
                  </a:lnTo>
                  <a:lnTo>
                    <a:pt x="40809" y="90701"/>
                  </a:lnTo>
                  <a:lnTo>
                    <a:pt x="40809" y="90789"/>
                  </a:lnTo>
                  <a:lnTo>
                    <a:pt x="40809" y="92325"/>
                  </a:lnTo>
                  <a:lnTo>
                    <a:pt x="40809" y="93203"/>
                  </a:lnTo>
                  <a:lnTo>
                    <a:pt x="40853" y="93290"/>
                  </a:lnTo>
                  <a:lnTo>
                    <a:pt x="43091" y="96143"/>
                  </a:lnTo>
                  <a:lnTo>
                    <a:pt x="44188" y="97810"/>
                  </a:lnTo>
                  <a:lnTo>
                    <a:pt x="44276" y="97898"/>
                  </a:lnTo>
                  <a:lnTo>
                    <a:pt x="47918" y="98732"/>
                  </a:lnTo>
                  <a:lnTo>
                    <a:pt x="51209" y="99170"/>
                  </a:lnTo>
                  <a:lnTo>
                    <a:pt x="52438" y="99346"/>
                  </a:lnTo>
                  <a:lnTo>
                    <a:pt x="52482" y="99346"/>
                  </a:lnTo>
                  <a:lnTo>
                    <a:pt x="58186" y="98293"/>
                  </a:lnTo>
                  <a:lnTo>
                    <a:pt x="62091" y="97283"/>
                  </a:lnTo>
                  <a:lnTo>
                    <a:pt x="63627" y="97283"/>
                  </a:lnTo>
                  <a:lnTo>
                    <a:pt x="65163" y="97547"/>
                  </a:lnTo>
                  <a:lnTo>
                    <a:pt x="65251" y="97547"/>
                  </a:lnTo>
                  <a:lnTo>
                    <a:pt x="68761" y="96976"/>
                  </a:lnTo>
                  <a:lnTo>
                    <a:pt x="68805" y="96976"/>
                  </a:lnTo>
                  <a:lnTo>
                    <a:pt x="68893" y="96932"/>
                  </a:lnTo>
                  <a:lnTo>
                    <a:pt x="70780" y="94212"/>
                  </a:lnTo>
                  <a:lnTo>
                    <a:pt x="74334" y="92193"/>
                  </a:lnTo>
                  <a:lnTo>
                    <a:pt x="78942" y="91316"/>
                  </a:lnTo>
                  <a:lnTo>
                    <a:pt x="79029" y="91272"/>
                  </a:lnTo>
                  <a:lnTo>
                    <a:pt x="81574" y="89122"/>
                  </a:lnTo>
                  <a:lnTo>
                    <a:pt x="81618" y="89034"/>
                  </a:lnTo>
                  <a:lnTo>
                    <a:pt x="83110" y="86182"/>
                  </a:lnTo>
                  <a:lnTo>
                    <a:pt x="84295" y="84778"/>
                  </a:lnTo>
                  <a:lnTo>
                    <a:pt x="87849" y="83724"/>
                  </a:lnTo>
                  <a:lnTo>
                    <a:pt x="91228" y="83286"/>
                  </a:lnTo>
                  <a:lnTo>
                    <a:pt x="91272" y="83286"/>
                  </a:lnTo>
                  <a:lnTo>
                    <a:pt x="98600" y="81136"/>
                  </a:lnTo>
                  <a:lnTo>
                    <a:pt x="98644" y="81092"/>
                  </a:lnTo>
                  <a:lnTo>
                    <a:pt x="100970" y="78854"/>
                  </a:lnTo>
                  <a:lnTo>
                    <a:pt x="104568" y="75782"/>
                  </a:lnTo>
                  <a:lnTo>
                    <a:pt x="104612" y="75738"/>
                  </a:lnTo>
                  <a:lnTo>
                    <a:pt x="109877" y="64373"/>
                  </a:lnTo>
                  <a:lnTo>
                    <a:pt x="113739" y="60731"/>
                  </a:lnTo>
                  <a:lnTo>
                    <a:pt x="116065" y="58800"/>
                  </a:lnTo>
                  <a:lnTo>
                    <a:pt x="118873" y="56782"/>
                  </a:lnTo>
                  <a:lnTo>
                    <a:pt x="119882" y="56255"/>
                  </a:lnTo>
                  <a:lnTo>
                    <a:pt x="119926" y="56211"/>
                  </a:lnTo>
                  <a:lnTo>
                    <a:pt x="119970" y="56124"/>
                  </a:lnTo>
                  <a:lnTo>
                    <a:pt x="120277" y="54983"/>
                  </a:lnTo>
                  <a:lnTo>
                    <a:pt x="120277" y="54851"/>
                  </a:lnTo>
                  <a:lnTo>
                    <a:pt x="117162" y="48225"/>
                  </a:lnTo>
                  <a:lnTo>
                    <a:pt x="117293" y="44978"/>
                  </a:lnTo>
                  <a:lnTo>
                    <a:pt x="117907" y="42301"/>
                  </a:lnTo>
                  <a:lnTo>
                    <a:pt x="119092" y="38484"/>
                  </a:lnTo>
                  <a:lnTo>
                    <a:pt x="119092" y="38352"/>
                  </a:lnTo>
                  <a:lnTo>
                    <a:pt x="116723" y="30366"/>
                  </a:lnTo>
                  <a:lnTo>
                    <a:pt x="116898" y="18343"/>
                  </a:lnTo>
                  <a:lnTo>
                    <a:pt x="116898" y="18299"/>
                  </a:lnTo>
                  <a:lnTo>
                    <a:pt x="113256" y="3423"/>
                  </a:lnTo>
                  <a:lnTo>
                    <a:pt x="112598" y="1493"/>
                  </a:lnTo>
                  <a:lnTo>
                    <a:pt x="112554" y="1449"/>
                  </a:lnTo>
                  <a:lnTo>
                    <a:pt x="112510" y="1405"/>
                  </a:lnTo>
                  <a:lnTo>
                    <a:pt x="106674"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 name="Google Shape;890;p7"/>
            <p:cNvSpPr/>
            <p:nvPr/>
          </p:nvSpPr>
          <p:spPr>
            <a:xfrm>
              <a:off x="1260525" y="3161900"/>
              <a:ext cx="125100" cy="1464550"/>
            </a:xfrm>
            <a:custGeom>
              <a:rect b="b" l="l" r="r" t="t"/>
              <a:pathLst>
                <a:path extrusionOk="0" h="58582" w="5004">
                  <a:moveTo>
                    <a:pt x="2195" y="1"/>
                  </a:moveTo>
                  <a:lnTo>
                    <a:pt x="2107" y="45"/>
                  </a:lnTo>
                  <a:lnTo>
                    <a:pt x="2063" y="89"/>
                  </a:lnTo>
                  <a:lnTo>
                    <a:pt x="2019" y="132"/>
                  </a:lnTo>
                  <a:lnTo>
                    <a:pt x="2019" y="264"/>
                  </a:lnTo>
                  <a:lnTo>
                    <a:pt x="2019" y="308"/>
                  </a:lnTo>
                  <a:lnTo>
                    <a:pt x="2721" y="3029"/>
                  </a:lnTo>
                  <a:lnTo>
                    <a:pt x="3336" y="5837"/>
                  </a:lnTo>
                  <a:lnTo>
                    <a:pt x="4257" y="9479"/>
                  </a:lnTo>
                  <a:lnTo>
                    <a:pt x="4564" y="11761"/>
                  </a:lnTo>
                  <a:lnTo>
                    <a:pt x="4652" y="14437"/>
                  </a:lnTo>
                  <a:lnTo>
                    <a:pt x="4520" y="17070"/>
                  </a:lnTo>
                  <a:lnTo>
                    <a:pt x="4389" y="19220"/>
                  </a:lnTo>
                  <a:lnTo>
                    <a:pt x="4301" y="20581"/>
                  </a:lnTo>
                  <a:lnTo>
                    <a:pt x="3994" y="24223"/>
                  </a:lnTo>
                  <a:lnTo>
                    <a:pt x="3994" y="24267"/>
                  </a:lnTo>
                  <a:lnTo>
                    <a:pt x="4038" y="26548"/>
                  </a:lnTo>
                  <a:lnTo>
                    <a:pt x="3599" y="30936"/>
                  </a:lnTo>
                  <a:lnTo>
                    <a:pt x="3248" y="33657"/>
                  </a:lnTo>
                  <a:lnTo>
                    <a:pt x="2897" y="36070"/>
                  </a:lnTo>
                  <a:lnTo>
                    <a:pt x="2414" y="38615"/>
                  </a:lnTo>
                  <a:lnTo>
                    <a:pt x="1800" y="40634"/>
                  </a:lnTo>
                  <a:lnTo>
                    <a:pt x="132" y="46689"/>
                  </a:lnTo>
                  <a:lnTo>
                    <a:pt x="1" y="49015"/>
                  </a:lnTo>
                  <a:lnTo>
                    <a:pt x="1" y="50463"/>
                  </a:lnTo>
                  <a:lnTo>
                    <a:pt x="1" y="50507"/>
                  </a:lnTo>
                  <a:lnTo>
                    <a:pt x="527" y="52789"/>
                  </a:lnTo>
                  <a:lnTo>
                    <a:pt x="1317" y="55509"/>
                  </a:lnTo>
                  <a:lnTo>
                    <a:pt x="2107" y="57528"/>
                  </a:lnTo>
                  <a:lnTo>
                    <a:pt x="2151" y="57572"/>
                  </a:lnTo>
                  <a:lnTo>
                    <a:pt x="2809" y="58537"/>
                  </a:lnTo>
                  <a:lnTo>
                    <a:pt x="2897" y="58581"/>
                  </a:lnTo>
                  <a:lnTo>
                    <a:pt x="2941" y="58581"/>
                  </a:lnTo>
                  <a:lnTo>
                    <a:pt x="3072" y="58537"/>
                  </a:lnTo>
                  <a:lnTo>
                    <a:pt x="3116" y="58493"/>
                  </a:lnTo>
                  <a:lnTo>
                    <a:pt x="3116" y="58449"/>
                  </a:lnTo>
                  <a:lnTo>
                    <a:pt x="3116" y="58362"/>
                  </a:lnTo>
                  <a:lnTo>
                    <a:pt x="3116" y="58318"/>
                  </a:lnTo>
                  <a:lnTo>
                    <a:pt x="2458" y="57396"/>
                  </a:lnTo>
                  <a:lnTo>
                    <a:pt x="1668" y="55378"/>
                  </a:lnTo>
                  <a:lnTo>
                    <a:pt x="878" y="52701"/>
                  </a:lnTo>
                  <a:lnTo>
                    <a:pt x="352" y="50419"/>
                  </a:lnTo>
                  <a:lnTo>
                    <a:pt x="352" y="49015"/>
                  </a:lnTo>
                  <a:lnTo>
                    <a:pt x="483" y="46733"/>
                  </a:lnTo>
                  <a:lnTo>
                    <a:pt x="2107" y="40722"/>
                  </a:lnTo>
                  <a:lnTo>
                    <a:pt x="2765" y="38703"/>
                  </a:lnTo>
                  <a:lnTo>
                    <a:pt x="2765" y="38659"/>
                  </a:lnTo>
                  <a:lnTo>
                    <a:pt x="3248" y="36158"/>
                  </a:lnTo>
                  <a:lnTo>
                    <a:pt x="3599" y="33701"/>
                  </a:lnTo>
                  <a:lnTo>
                    <a:pt x="3950" y="30936"/>
                  </a:lnTo>
                  <a:lnTo>
                    <a:pt x="4389" y="26548"/>
                  </a:lnTo>
                  <a:lnTo>
                    <a:pt x="4345" y="24267"/>
                  </a:lnTo>
                  <a:lnTo>
                    <a:pt x="4652" y="20581"/>
                  </a:lnTo>
                  <a:lnTo>
                    <a:pt x="4740" y="19264"/>
                  </a:lnTo>
                  <a:lnTo>
                    <a:pt x="4871" y="17114"/>
                  </a:lnTo>
                  <a:lnTo>
                    <a:pt x="5003" y="14437"/>
                  </a:lnTo>
                  <a:lnTo>
                    <a:pt x="4915" y="11717"/>
                  </a:lnTo>
                  <a:lnTo>
                    <a:pt x="4608" y="9391"/>
                  </a:lnTo>
                  <a:lnTo>
                    <a:pt x="3687" y="5749"/>
                  </a:lnTo>
                  <a:lnTo>
                    <a:pt x="3072" y="2941"/>
                  </a:lnTo>
                  <a:lnTo>
                    <a:pt x="2370" y="264"/>
                  </a:lnTo>
                  <a:lnTo>
                    <a:pt x="2370" y="220"/>
                  </a:lnTo>
                  <a:lnTo>
                    <a:pt x="2370" y="132"/>
                  </a:lnTo>
                  <a:lnTo>
                    <a:pt x="2370" y="89"/>
                  </a:lnTo>
                  <a:lnTo>
                    <a:pt x="2326" y="45"/>
                  </a:lnTo>
                  <a:lnTo>
                    <a:pt x="2239"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 name="Google Shape;891;p7"/>
            <p:cNvSpPr/>
            <p:nvPr/>
          </p:nvSpPr>
          <p:spPr>
            <a:xfrm>
              <a:off x="1226525" y="3169575"/>
              <a:ext cx="129475" cy="1510625"/>
            </a:xfrm>
            <a:custGeom>
              <a:rect b="b" l="l" r="r" t="t"/>
              <a:pathLst>
                <a:path extrusionOk="0" h="60425" w="5179">
                  <a:moveTo>
                    <a:pt x="2896" y="1"/>
                  </a:moveTo>
                  <a:lnTo>
                    <a:pt x="2853" y="45"/>
                  </a:lnTo>
                  <a:lnTo>
                    <a:pt x="2809" y="45"/>
                  </a:lnTo>
                  <a:lnTo>
                    <a:pt x="2765" y="133"/>
                  </a:lnTo>
                  <a:lnTo>
                    <a:pt x="2633" y="440"/>
                  </a:lnTo>
                  <a:lnTo>
                    <a:pt x="2633" y="528"/>
                  </a:lnTo>
                  <a:lnTo>
                    <a:pt x="3423" y="5047"/>
                  </a:lnTo>
                  <a:lnTo>
                    <a:pt x="4125" y="8031"/>
                  </a:lnTo>
                  <a:lnTo>
                    <a:pt x="4652" y="11059"/>
                  </a:lnTo>
                  <a:lnTo>
                    <a:pt x="4696" y="12902"/>
                  </a:lnTo>
                  <a:lnTo>
                    <a:pt x="4520" y="16368"/>
                  </a:lnTo>
                  <a:lnTo>
                    <a:pt x="4345" y="20274"/>
                  </a:lnTo>
                  <a:lnTo>
                    <a:pt x="4037" y="22731"/>
                  </a:lnTo>
                  <a:lnTo>
                    <a:pt x="3950" y="25057"/>
                  </a:lnTo>
                  <a:lnTo>
                    <a:pt x="4037" y="27338"/>
                  </a:lnTo>
                  <a:lnTo>
                    <a:pt x="3423" y="33526"/>
                  </a:lnTo>
                  <a:lnTo>
                    <a:pt x="2896" y="36904"/>
                  </a:lnTo>
                  <a:lnTo>
                    <a:pt x="2545" y="38265"/>
                  </a:lnTo>
                  <a:lnTo>
                    <a:pt x="1405" y="42521"/>
                  </a:lnTo>
                  <a:lnTo>
                    <a:pt x="1361" y="42521"/>
                  </a:lnTo>
                  <a:lnTo>
                    <a:pt x="966" y="45110"/>
                  </a:lnTo>
                  <a:lnTo>
                    <a:pt x="308" y="47260"/>
                  </a:lnTo>
                  <a:lnTo>
                    <a:pt x="0" y="48445"/>
                  </a:lnTo>
                  <a:lnTo>
                    <a:pt x="0" y="48533"/>
                  </a:lnTo>
                  <a:lnTo>
                    <a:pt x="264" y="50244"/>
                  </a:lnTo>
                  <a:lnTo>
                    <a:pt x="264" y="50288"/>
                  </a:lnTo>
                  <a:lnTo>
                    <a:pt x="1053" y="53316"/>
                  </a:lnTo>
                  <a:lnTo>
                    <a:pt x="1799" y="55597"/>
                  </a:lnTo>
                  <a:lnTo>
                    <a:pt x="2765" y="58230"/>
                  </a:lnTo>
                  <a:lnTo>
                    <a:pt x="2809" y="58274"/>
                  </a:lnTo>
                  <a:lnTo>
                    <a:pt x="3686" y="59459"/>
                  </a:lnTo>
                  <a:lnTo>
                    <a:pt x="3686" y="59503"/>
                  </a:lnTo>
                  <a:lnTo>
                    <a:pt x="4915" y="60380"/>
                  </a:lnTo>
                  <a:lnTo>
                    <a:pt x="5003" y="60424"/>
                  </a:lnTo>
                  <a:lnTo>
                    <a:pt x="5090" y="60424"/>
                  </a:lnTo>
                  <a:lnTo>
                    <a:pt x="5134" y="60336"/>
                  </a:lnTo>
                  <a:lnTo>
                    <a:pt x="5178" y="60293"/>
                  </a:lnTo>
                  <a:lnTo>
                    <a:pt x="5178" y="60205"/>
                  </a:lnTo>
                  <a:lnTo>
                    <a:pt x="5178" y="60161"/>
                  </a:lnTo>
                  <a:lnTo>
                    <a:pt x="5134" y="60117"/>
                  </a:lnTo>
                  <a:lnTo>
                    <a:pt x="3950" y="59239"/>
                  </a:lnTo>
                  <a:lnTo>
                    <a:pt x="3072" y="58099"/>
                  </a:lnTo>
                  <a:lnTo>
                    <a:pt x="2107" y="55510"/>
                  </a:lnTo>
                  <a:lnTo>
                    <a:pt x="1405" y="53228"/>
                  </a:lnTo>
                  <a:lnTo>
                    <a:pt x="615" y="50200"/>
                  </a:lnTo>
                  <a:lnTo>
                    <a:pt x="351" y="48489"/>
                  </a:lnTo>
                  <a:lnTo>
                    <a:pt x="659" y="47392"/>
                  </a:lnTo>
                  <a:lnTo>
                    <a:pt x="1317" y="45198"/>
                  </a:lnTo>
                  <a:lnTo>
                    <a:pt x="1712" y="42609"/>
                  </a:lnTo>
                  <a:lnTo>
                    <a:pt x="2896" y="38396"/>
                  </a:lnTo>
                  <a:lnTo>
                    <a:pt x="3248" y="36992"/>
                  </a:lnTo>
                  <a:lnTo>
                    <a:pt x="3730" y="33569"/>
                  </a:lnTo>
                  <a:lnTo>
                    <a:pt x="4388" y="27382"/>
                  </a:lnTo>
                  <a:lnTo>
                    <a:pt x="4388" y="27338"/>
                  </a:lnTo>
                  <a:lnTo>
                    <a:pt x="4301" y="25057"/>
                  </a:lnTo>
                  <a:lnTo>
                    <a:pt x="4388" y="22775"/>
                  </a:lnTo>
                  <a:lnTo>
                    <a:pt x="4696" y="20318"/>
                  </a:lnTo>
                  <a:lnTo>
                    <a:pt x="4871" y="16368"/>
                  </a:lnTo>
                  <a:lnTo>
                    <a:pt x="5047" y="12902"/>
                  </a:lnTo>
                  <a:lnTo>
                    <a:pt x="5003" y="11059"/>
                  </a:lnTo>
                  <a:lnTo>
                    <a:pt x="5003" y="11015"/>
                  </a:lnTo>
                  <a:lnTo>
                    <a:pt x="4476" y="7943"/>
                  </a:lnTo>
                  <a:lnTo>
                    <a:pt x="3774" y="5003"/>
                  </a:lnTo>
                  <a:lnTo>
                    <a:pt x="2984" y="528"/>
                  </a:lnTo>
                  <a:lnTo>
                    <a:pt x="3072" y="220"/>
                  </a:lnTo>
                  <a:lnTo>
                    <a:pt x="3116" y="176"/>
                  </a:lnTo>
                  <a:lnTo>
                    <a:pt x="3072" y="89"/>
                  </a:lnTo>
                  <a:lnTo>
                    <a:pt x="3028" y="45"/>
                  </a:lnTo>
                  <a:lnTo>
                    <a:pt x="2984"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 name="Google Shape;892;p7"/>
            <p:cNvSpPr/>
            <p:nvPr/>
          </p:nvSpPr>
          <p:spPr>
            <a:xfrm>
              <a:off x="1190325" y="3178350"/>
              <a:ext cx="129475" cy="1474425"/>
            </a:xfrm>
            <a:custGeom>
              <a:rect b="b" l="l" r="r" t="t"/>
              <a:pathLst>
                <a:path extrusionOk="0" h="58977" w="5179">
                  <a:moveTo>
                    <a:pt x="3642" y="1"/>
                  </a:moveTo>
                  <a:lnTo>
                    <a:pt x="3555" y="45"/>
                  </a:lnTo>
                  <a:lnTo>
                    <a:pt x="3555" y="133"/>
                  </a:lnTo>
                  <a:lnTo>
                    <a:pt x="3335" y="879"/>
                  </a:lnTo>
                  <a:lnTo>
                    <a:pt x="3335" y="966"/>
                  </a:lnTo>
                  <a:lnTo>
                    <a:pt x="3993" y="5705"/>
                  </a:lnTo>
                  <a:lnTo>
                    <a:pt x="4520" y="8514"/>
                  </a:lnTo>
                  <a:lnTo>
                    <a:pt x="4827" y="10313"/>
                  </a:lnTo>
                  <a:lnTo>
                    <a:pt x="4739" y="13428"/>
                  </a:lnTo>
                  <a:lnTo>
                    <a:pt x="4608" y="15973"/>
                  </a:lnTo>
                  <a:lnTo>
                    <a:pt x="4608" y="18124"/>
                  </a:lnTo>
                  <a:lnTo>
                    <a:pt x="4476" y="19835"/>
                  </a:lnTo>
                  <a:lnTo>
                    <a:pt x="4081" y="21985"/>
                  </a:lnTo>
                  <a:lnTo>
                    <a:pt x="3993" y="25452"/>
                  </a:lnTo>
                  <a:lnTo>
                    <a:pt x="4125" y="28084"/>
                  </a:lnTo>
                  <a:lnTo>
                    <a:pt x="4081" y="29971"/>
                  </a:lnTo>
                  <a:lnTo>
                    <a:pt x="3686" y="33438"/>
                  </a:lnTo>
                  <a:lnTo>
                    <a:pt x="3247" y="36158"/>
                  </a:lnTo>
                  <a:lnTo>
                    <a:pt x="2677" y="38177"/>
                  </a:lnTo>
                  <a:lnTo>
                    <a:pt x="2063" y="40371"/>
                  </a:lnTo>
                  <a:lnTo>
                    <a:pt x="1712" y="41424"/>
                  </a:lnTo>
                  <a:lnTo>
                    <a:pt x="1712" y="41468"/>
                  </a:lnTo>
                  <a:lnTo>
                    <a:pt x="1624" y="44013"/>
                  </a:lnTo>
                  <a:lnTo>
                    <a:pt x="1536" y="44934"/>
                  </a:lnTo>
                  <a:lnTo>
                    <a:pt x="790" y="47260"/>
                  </a:lnTo>
                  <a:lnTo>
                    <a:pt x="0" y="49235"/>
                  </a:lnTo>
                  <a:lnTo>
                    <a:pt x="0" y="49366"/>
                  </a:lnTo>
                  <a:lnTo>
                    <a:pt x="44" y="49454"/>
                  </a:lnTo>
                  <a:lnTo>
                    <a:pt x="351" y="49674"/>
                  </a:lnTo>
                  <a:lnTo>
                    <a:pt x="1887" y="54281"/>
                  </a:lnTo>
                  <a:lnTo>
                    <a:pt x="2809" y="57265"/>
                  </a:lnTo>
                  <a:lnTo>
                    <a:pt x="2853" y="57309"/>
                  </a:lnTo>
                  <a:lnTo>
                    <a:pt x="3511" y="58845"/>
                  </a:lnTo>
                  <a:lnTo>
                    <a:pt x="3599" y="58932"/>
                  </a:lnTo>
                  <a:lnTo>
                    <a:pt x="3686" y="58976"/>
                  </a:lnTo>
                  <a:lnTo>
                    <a:pt x="3774" y="58976"/>
                  </a:lnTo>
                  <a:lnTo>
                    <a:pt x="3818" y="58932"/>
                  </a:lnTo>
                  <a:lnTo>
                    <a:pt x="3862" y="58845"/>
                  </a:lnTo>
                  <a:lnTo>
                    <a:pt x="3862" y="58801"/>
                  </a:lnTo>
                  <a:lnTo>
                    <a:pt x="3862" y="58713"/>
                  </a:lnTo>
                  <a:lnTo>
                    <a:pt x="3160" y="57177"/>
                  </a:lnTo>
                  <a:lnTo>
                    <a:pt x="2194" y="54193"/>
                  </a:lnTo>
                  <a:lnTo>
                    <a:pt x="659" y="49498"/>
                  </a:lnTo>
                  <a:lnTo>
                    <a:pt x="615" y="49410"/>
                  </a:lnTo>
                  <a:lnTo>
                    <a:pt x="351" y="49235"/>
                  </a:lnTo>
                  <a:lnTo>
                    <a:pt x="1097" y="47348"/>
                  </a:lnTo>
                  <a:lnTo>
                    <a:pt x="1887" y="45022"/>
                  </a:lnTo>
                  <a:lnTo>
                    <a:pt x="1887" y="44978"/>
                  </a:lnTo>
                  <a:lnTo>
                    <a:pt x="1975" y="44013"/>
                  </a:lnTo>
                  <a:lnTo>
                    <a:pt x="2063" y="41512"/>
                  </a:lnTo>
                  <a:lnTo>
                    <a:pt x="2414" y="40459"/>
                  </a:lnTo>
                  <a:lnTo>
                    <a:pt x="3028" y="38309"/>
                  </a:lnTo>
                  <a:lnTo>
                    <a:pt x="3599" y="36246"/>
                  </a:lnTo>
                  <a:lnTo>
                    <a:pt x="3599" y="36202"/>
                  </a:lnTo>
                  <a:lnTo>
                    <a:pt x="4037" y="33482"/>
                  </a:lnTo>
                  <a:lnTo>
                    <a:pt x="4432" y="29971"/>
                  </a:lnTo>
                  <a:lnTo>
                    <a:pt x="4476" y="28128"/>
                  </a:lnTo>
                  <a:lnTo>
                    <a:pt x="4476" y="28084"/>
                  </a:lnTo>
                  <a:lnTo>
                    <a:pt x="4344" y="25452"/>
                  </a:lnTo>
                  <a:lnTo>
                    <a:pt x="4432" y="22029"/>
                  </a:lnTo>
                  <a:lnTo>
                    <a:pt x="4783" y="19879"/>
                  </a:lnTo>
                  <a:lnTo>
                    <a:pt x="4959" y="18124"/>
                  </a:lnTo>
                  <a:lnTo>
                    <a:pt x="4959" y="15973"/>
                  </a:lnTo>
                  <a:lnTo>
                    <a:pt x="5090" y="13428"/>
                  </a:lnTo>
                  <a:lnTo>
                    <a:pt x="5178" y="10313"/>
                  </a:lnTo>
                  <a:lnTo>
                    <a:pt x="5178" y="10269"/>
                  </a:lnTo>
                  <a:lnTo>
                    <a:pt x="4827" y="8470"/>
                  </a:lnTo>
                  <a:lnTo>
                    <a:pt x="4344" y="5662"/>
                  </a:lnTo>
                  <a:lnTo>
                    <a:pt x="3686" y="922"/>
                  </a:lnTo>
                  <a:lnTo>
                    <a:pt x="3862" y="220"/>
                  </a:lnTo>
                  <a:lnTo>
                    <a:pt x="3862" y="133"/>
                  </a:lnTo>
                  <a:lnTo>
                    <a:pt x="3862" y="89"/>
                  </a:lnTo>
                  <a:lnTo>
                    <a:pt x="3818" y="45"/>
                  </a:lnTo>
                  <a:lnTo>
                    <a:pt x="3774"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 name="Google Shape;893;p7"/>
            <p:cNvSpPr/>
            <p:nvPr/>
          </p:nvSpPr>
          <p:spPr>
            <a:xfrm>
              <a:off x="1174950" y="3213475"/>
              <a:ext cx="113025" cy="1464525"/>
            </a:xfrm>
            <a:custGeom>
              <a:rect b="b" l="l" r="r" t="t"/>
              <a:pathLst>
                <a:path extrusionOk="0" h="58581" w="4521">
                  <a:moveTo>
                    <a:pt x="3292" y="0"/>
                  </a:moveTo>
                  <a:lnTo>
                    <a:pt x="3248" y="44"/>
                  </a:lnTo>
                  <a:lnTo>
                    <a:pt x="3204" y="88"/>
                  </a:lnTo>
                  <a:lnTo>
                    <a:pt x="3160" y="132"/>
                  </a:lnTo>
                  <a:lnTo>
                    <a:pt x="3073" y="395"/>
                  </a:lnTo>
                  <a:lnTo>
                    <a:pt x="3073" y="483"/>
                  </a:lnTo>
                  <a:lnTo>
                    <a:pt x="3424" y="3467"/>
                  </a:lnTo>
                  <a:lnTo>
                    <a:pt x="3950" y="6977"/>
                  </a:lnTo>
                  <a:lnTo>
                    <a:pt x="4170" y="8381"/>
                  </a:lnTo>
                  <a:lnTo>
                    <a:pt x="3994" y="13033"/>
                  </a:lnTo>
                  <a:lnTo>
                    <a:pt x="3950" y="15622"/>
                  </a:lnTo>
                  <a:lnTo>
                    <a:pt x="3643" y="17816"/>
                  </a:lnTo>
                  <a:lnTo>
                    <a:pt x="3292" y="19834"/>
                  </a:lnTo>
                  <a:lnTo>
                    <a:pt x="3292" y="19878"/>
                  </a:lnTo>
                  <a:lnTo>
                    <a:pt x="3248" y="23959"/>
                  </a:lnTo>
                  <a:lnTo>
                    <a:pt x="3336" y="26943"/>
                  </a:lnTo>
                  <a:lnTo>
                    <a:pt x="3468" y="28873"/>
                  </a:lnTo>
                  <a:lnTo>
                    <a:pt x="3073" y="32208"/>
                  </a:lnTo>
                  <a:lnTo>
                    <a:pt x="2765" y="34315"/>
                  </a:lnTo>
                  <a:lnTo>
                    <a:pt x="2458" y="35499"/>
                  </a:lnTo>
                  <a:lnTo>
                    <a:pt x="1274" y="39098"/>
                  </a:lnTo>
                  <a:lnTo>
                    <a:pt x="1098" y="40238"/>
                  </a:lnTo>
                  <a:lnTo>
                    <a:pt x="1054" y="40282"/>
                  </a:lnTo>
                  <a:lnTo>
                    <a:pt x="1274" y="43486"/>
                  </a:lnTo>
                  <a:lnTo>
                    <a:pt x="484" y="46118"/>
                  </a:lnTo>
                  <a:lnTo>
                    <a:pt x="1" y="47435"/>
                  </a:lnTo>
                  <a:lnTo>
                    <a:pt x="1" y="47479"/>
                  </a:lnTo>
                  <a:lnTo>
                    <a:pt x="1" y="48312"/>
                  </a:lnTo>
                  <a:lnTo>
                    <a:pt x="1" y="48356"/>
                  </a:lnTo>
                  <a:lnTo>
                    <a:pt x="1493" y="53095"/>
                  </a:lnTo>
                  <a:lnTo>
                    <a:pt x="2634" y="56606"/>
                  </a:lnTo>
                  <a:lnTo>
                    <a:pt x="3468" y="58493"/>
                  </a:lnTo>
                  <a:lnTo>
                    <a:pt x="3511" y="58537"/>
                  </a:lnTo>
                  <a:lnTo>
                    <a:pt x="3599" y="58580"/>
                  </a:lnTo>
                  <a:lnTo>
                    <a:pt x="3687" y="58580"/>
                  </a:lnTo>
                  <a:lnTo>
                    <a:pt x="3731" y="58537"/>
                  </a:lnTo>
                  <a:lnTo>
                    <a:pt x="3775" y="58493"/>
                  </a:lnTo>
                  <a:lnTo>
                    <a:pt x="3775" y="58405"/>
                  </a:lnTo>
                  <a:lnTo>
                    <a:pt x="3775" y="58361"/>
                  </a:lnTo>
                  <a:lnTo>
                    <a:pt x="2985" y="56474"/>
                  </a:lnTo>
                  <a:lnTo>
                    <a:pt x="1844" y="53008"/>
                  </a:lnTo>
                  <a:lnTo>
                    <a:pt x="352" y="48312"/>
                  </a:lnTo>
                  <a:lnTo>
                    <a:pt x="352" y="47523"/>
                  </a:lnTo>
                  <a:lnTo>
                    <a:pt x="791" y="46206"/>
                  </a:lnTo>
                  <a:lnTo>
                    <a:pt x="1581" y="43573"/>
                  </a:lnTo>
                  <a:lnTo>
                    <a:pt x="1625" y="43529"/>
                  </a:lnTo>
                  <a:lnTo>
                    <a:pt x="1405" y="40282"/>
                  </a:lnTo>
                  <a:lnTo>
                    <a:pt x="1625" y="39185"/>
                  </a:lnTo>
                  <a:lnTo>
                    <a:pt x="2765" y="35587"/>
                  </a:lnTo>
                  <a:lnTo>
                    <a:pt x="3116" y="34402"/>
                  </a:lnTo>
                  <a:lnTo>
                    <a:pt x="3424" y="32252"/>
                  </a:lnTo>
                  <a:lnTo>
                    <a:pt x="3819" y="28873"/>
                  </a:lnTo>
                  <a:lnTo>
                    <a:pt x="3819" y="28830"/>
                  </a:lnTo>
                  <a:lnTo>
                    <a:pt x="3687" y="26943"/>
                  </a:lnTo>
                  <a:lnTo>
                    <a:pt x="3599" y="23959"/>
                  </a:lnTo>
                  <a:lnTo>
                    <a:pt x="3643" y="19878"/>
                  </a:lnTo>
                  <a:lnTo>
                    <a:pt x="3994" y="17859"/>
                  </a:lnTo>
                  <a:lnTo>
                    <a:pt x="4301" y="15665"/>
                  </a:lnTo>
                  <a:lnTo>
                    <a:pt x="4301" y="15622"/>
                  </a:lnTo>
                  <a:lnTo>
                    <a:pt x="4345" y="13033"/>
                  </a:lnTo>
                  <a:lnTo>
                    <a:pt x="4521" y="8381"/>
                  </a:lnTo>
                  <a:lnTo>
                    <a:pt x="4521" y="8337"/>
                  </a:lnTo>
                  <a:lnTo>
                    <a:pt x="3775" y="3379"/>
                  </a:lnTo>
                  <a:lnTo>
                    <a:pt x="3424" y="439"/>
                  </a:lnTo>
                  <a:lnTo>
                    <a:pt x="3511" y="220"/>
                  </a:lnTo>
                  <a:lnTo>
                    <a:pt x="3511" y="176"/>
                  </a:lnTo>
                  <a:lnTo>
                    <a:pt x="3468" y="88"/>
                  </a:lnTo>
                  <a:lnTo>
                    <a:pt x="3424" y="44"/>
                  </a:lnTo>
                  <a:lnTo>
                    <a:pt x="3380"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 name="Google Shape;894;p7"/>
            <p:cNvSpPr/>
            <p:nvPr/>
          </p:nvSpPr>
          <p:spPr>
            <a:xfrm>
              <a:off x="1139850" y="4002225"/>
              <a:ext cx="64750" cy="674675"/>
            </a:xfrm>
            <a:custGeom>
              <a:rect b="b" l="l" r="r" t="t"/>
              <a:pathLst>
                <a:path extrusionOk="0" h="26987" w="2590">
                  <a:moveTo>
                    <a:pt x="2370" y="0"/>
                  </a:moveTo>
                  <a:lnTo>
                    <a:pt x="2283" y="44"/>
                  </a:lnTo>
                  <a:lnTo>
                    <a:pt x="2239" y="88"/>
                  </a:lnTo>
                  <a:lnTo>
                    <a:pt x="2239" y="132"/>
                  </a:lnTo>
                  <a:lnTo>
                    <a:pt x="2019" y="1931"/>
                  </a:lnTo>
                  <a:lnTo>
                    <a:pt x="1624" y="3203"/>
                  </a:lnTo>
                  <a:lnTo>
                    <a:pt x="571" y="5617"/>
                  </a:lnTo>
                  <a:lnTo>
                    <a:pt x="132" y="6889"/>
                  </a:lnTo>
                  <a:lnTo>
                    <a:pt x="132" y="6933"/>
                  </a:lnTo>
                  <a:lnTo>
                    <a:pt x="1" y="10049"/>
                  </a:lnTo>
                  <a:lnTo>
                    <a:pt x="220" y="14393"/>
                  </a:lnTo>
                  <a:lnTo>
                    <a:pt x="89" y="17640"/>
                  </a:lnTo>
                  <a:lnTo>
                    <a:pt x="220" y="20229"/>
                  </a:lnTo>
                  <a:lnTo>
                    <a:pt x="483" y="22467"/>
                  </a:lnTo>
                  <a:lnTo>
                    <a:pt x="527" y="24793"/>
                  </a:lnTo>
                  <a:lnTo>
                    <a:pt x="527" y="24880"/>
                  </a:lnTo>
                  <a:lnTo>
                    <a:pt x="703" y="25275"/>
                  </a:lnTo>
                  <a:lnTo>
                    <a:pt x="747" y="26811"/>
                  </a:lnTo>
                  <a:lnTo>
                    <a:pt x="791" y="26855"/>
                  </a:lnTo>
                  <a:lnTo>
                    <a:pt x="835" y="26899"/>
                  </a:lnTo>
                  <a:lnTo>
                    <a:pt x="878" y="26943"/>
                  </a:lnTo>
                  <a:lnTo>
                    <a:pt x="922" y="26987"/>
                  </a:lnTo>
                  <a:lnTo>
                    <a:pt x="966" y="26987"/>
                  </a:lnTo>
                  <a:lnTo>
                    <a:pt x="1010" y="26943"/>
                  </a:lnTo>
                  <a:lnTo>
                    <a:pt x="1054" y="26899"/>
                  </a:lnTo>
                  <a:lnTo>
                    <a:pt x="1098" y="26855"/>
                  </a:lnTo>
                  <a:lnTo>
                    <a:pt x="1098" y="26767"/>
                  </a:lnTo>
                  <a:lnTo>
                    <a:pt x="1054" y="25231"/>
                  </a:lnTo>
                  <a:lnTo>
                    <a:pt x="1054" y="25187"/>
                  </a:lnTo>
                  <a:lnTo>
                    <a:pt x="878" y="24749"/>
                  </a:lnTo>
                  <a:lnTo>
                    <a:pt x="835" y="22423"/>
                  </a:lnTo>
                  <a:lnTo>
                    <a:pt x="571" y="20185"/>
                  </a:lnTo>
                  <a:lnTo>
                    <a:pt x="440" y="17596"/>
                  </a:lnTo>
                  <a:lnTo>
                    <a:pt x="571" y="14393"/>
                  </a:lnTo>
                  <a:lnTo>
                    <a:pt x="352" y="10049"/>
                  </a:lnTo>
                  <a:lnTo>
                    <a:pt x="483" y="6977"/>
                  </a:lnTo>
                  <a:lnTo>
                    <a:pt x="878" y="5748"/>
                  </a:lnTo>
                  <a:lnTo>
                    <a:pt x="1975" y="3335"/>
                  </a:lnTo>
                  <a:lnTo>
                    <a:pt x="2370" y="2019"/>
                  </a:lnTo>
                  <a:lnTo>
                    <a:pt x="2370" y="1975"/>
                  </a:lnTo>
                  <a:lnTo>
                    <a:pt x="2590" y="176"/>
                  </a:lnTo>
                  <a:lnTo>
                    <a:pt x="2590" y="132"/>
                  </a:lnTo>
                  <a:lnTo>
                    <a:pt x="2546" y="44"/>
                  </a:lnTo>
                  <a:lnTo>
                    <a:pt x="2502"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 name="Google Shape;895;p7"/>
            <p:cNvSpPr/>
            <p:nvPr/>
          </p:nvSpPr>
          <p:spPr>
            <a:xfrm>
              <a:off x="1106950" y="3840950"/>
              <a:ext cx="64750" cy="782200"/>
            </a:xfrm>
            <a:custGeom>
              <a:rect b="b" l="l" r="r" t="t"/>
              <a:pathLst>
                <a:path extrusionOk="0" h="31288" w="2590">
                  <a:moveTo>
                    <a:pt x="2019" y="1"/>
                  </a:moveTo>
                  <a:lnTo>
                    <a:pt x="1975" y="45"/>
                  </a:lnTo>
                  <a:lnTo>
                    <a:pt x="1887" y="45"/>
                  </a:lnTo>
                  <a:lnTo>
                    <a:pt x="1843" y="132"/>
                  </a:lnTo>
                  <a:lnTo>
                    <a:pt x="1843" y="176"/>
                  </a:lnTo>
                  <a:lnTo>
                    <a:pt x="1843" y="2853"/>
                  </a:lnTo>
                  <a:lnTo>
                    <a:pt x="2063" y="6056"/>
                  </a:lnTo>
                  <a:lnTo>
                    <a:pt x="2238" y="7548"/>
                  </a:lnTo>
                  <a:lnTo>
                    <a:pt x="2151" y="8206"/>
                  </a:lnTo>
                  <a:lnTo>
                    <a:pt x="1097" y="10488"/>
                  </a:lnTo>
                  <a:lnTo>
                    <a:pt x="308" y="12419"/>
                  </a:lnTo>
                  <a:lnTo>
                    <a:pt x="308" y="12507"/>
                  </a:lnTo>
                  <a:lnTo>
                    <a:pt x="0" y="16324"/>
                  </a:lnTo>
                  <a:lnTo>
                    <a:pt x="0" y="16368"/>
                  </a:lnTo>
                  <a:lnTo>
                    <a:pt x="88" y="18299"/>
                  </a:lnTo>
                  <a:lnTo>
                    <a:pt x="439" y="21985"/>
                  </a:lnTo>
                  <a:lnTo>
                    <a:pt x="439" y="24705"/>
                  </a:lnTo>
                  <a:lnTo>
                    <a:pt x="746" y="28918"/>
                  </a:lnTo>
                  <a:lnTo>
                    <a:pt x="834" y="29971"/>
                  </a:lnTo>
                  <a:lnTo>
                    <a:pt x="834" y="30015"/>
                  </a:lnTo>
                  <a:lnTo>
                    <a:pt x="1317" y="31156"/>
                  </a:lnTo>
                  <a:lnTo>
                    <a:pt x="1405" y="31244"/>
                  </a:lnTo>
                  <a:lnTo>
                    <a:pt x="1492" y="31287"/>
                  </a:lnTo>
                  <a:lnTo>
                    <a:pt x="1580" y="31244"/>
                  </a:lnTo>
                  <a:lnTo>
                    <a:pt x="1624" y="31200"/>
                  </a:lnTo>
                  <a:lnTo>
                    <a:pt x="1668" y="31156"/>
                  </a:lnTo>
                  <a:lnTo>
                    <a:pt x="1668" y="31112"/>
                  </a:lnTo>
                  <a:lnTo>
                    <a:pt x="1668" y="31024"/>
                  </a:lnTo>
                  <a:lnTo>
                    <a:pt x="1185" y="29927"/>
                  </a:lnTo>
                  <a:lnTo>
                    <a:pt x="1097" y="28874"/>
                  </a:lnTo>
                  <a:lnTo>
                    <a:pt x="790" y="24661"/>
                  </a:lnTo>
                  <a:lnTo>
                    <a:pt x="790" y="21985"/>
                  </a:lnTo>
                  <a:lnTo>
                    <a:pt x="439" y="18255"/>
                  </a:lnTo>
                  <a:lnTo>
                    <a:pt x="351" y="16368"/>
                  </a:lnTo>
                  <a:lnTo>
                    <a:pt x="615" y="12550"/>
                  </a:lnTo>
                  <a:lnTo>
                    <a:pt x="1448" y="10620"/>
                  </a:lnTo>
                  <a:lnTo>
                    <a:pt x="2502" y="8338"/>
                  </a:lnTo>
                  <a:lnTo>
                    <a:pt x="2502" y="8294"/>
                  </a:lnTo>
                  <a:lnTo>
                    <a:pt x="2589" y="7592"/>
                  </a:lnTo>
                  <a:lnTo>
                    <a:pt x="2589" y="7548"/>
                  </a:lnTo>
                  <a:lnTo>
                    <a:pt x="2414" y="6056"/>
                  </a:lnTo>
                  <a:lnTo>
                    <a:pt x="2194" y="2853"/>
                  </a:lnTo>
                  <a:lnTo>
                    <a:pt x="2194" y="176"/>
                  </a:lnTo>
                  <a:lnTo>
                    <a:pt x="2194" y="132"/>
                  </a:lnTo>
                  <a:lnTo>
                    <a:pt x="2151" y="45"/>
                  </a:lnTo>
                  <a:lnTo>
                    <a:pt x="2107" y="45"/>
                  </a:lnTo>
                  <a:lnTo>
                    <a:pt x="2019"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 name="Google Shape;896;p7"/>
            <p:cNvSpPr/>
            <p:nvPr/>
          </p:nvSpPr>
          <p:spPr>
            <a:xfrm>
              <a:off x="1074025" y="3794875"/>
              <a:ext cx="75725" cy="787675"/>
            </a:xfrm>
            <a:custGeom>
              <a:rect b="b" l="l" r="r" t="t"/>
              <a:pathLst>
                <a:path extrusionOk="0" h="31507" w="3029">
                  <a:moveTo>
                    <a:pt x="2765" y="1"/>
                  </a:moveTo>
                  <a:lnTo>
                    <a:pt x="2678" y="45"/>
                  </a:lnTo>
                  <a:lnTo>
                    <a:pt x="2678" y="132"/>
                  </a:lnTo>
                  <a:lnTo>
                    <a:pt x="2634" y="176"/>
                  </a:lnTo>
                  <a:lnTo>
                    <a:pt x="2678" y="791"/>
                  </a:lnTo>
                  <a:lnTo>
                    <a:pt x="2546" y="1712"/>
                  </a:lnTo>
                  <a:lnTo>
                    <a:pt x="1317" y="5442"/>
                  </a:lnTo>
                  <a:lnTo>
                    <a:pt x="1317" y="5486"/>
                  </a:lnTo>
                  <a:lnTo>
                    <a:pt x="1142" y="6320"/>
                  </a:lnTo>
                  <a:lnTo>
                    <a:pt x="1142" y="6407"/>
                  </a:lnTo>
                  <a:lnTo>
                    <a:pt x="1317" y="7592"/>
                  </a:lnTo>
                  <a:lnTo>
                    <a:pt x="1054" y="11892"/>
                  </a:lnTo>
                  <a:lnTo>
                    <a:pt x="352" y="13516"/>
                  </a:lnTo>
                  <a:lnTo>
                    <a:pt x="352" y="13560"/>
                  </a:lnTo>
                  <a:lnTo>
                    <a:pt x="133" y="14745"/>
                  </a:lnTo>
                  <a:lnTo>
                    <a:pt x="133" y="14788"/>
                  </a:lnTo>
                  <a:lnTo>
                    <a:pt x="1" y="16982"/>
                  </a:lnTo>
                  <a:lnTo>
                    <a:pt x="45" y="19176"/>
                  </a:lnTo>
                  <a:lnTo>
                    <a:pt x="45" y="19220"/>
                  </a:lnTo>
                  <a:lnTo>
                    <a:pt x="352" y="21678"/>
                  </a:lnTo>
                  <a:lnTo>
                    <a:pt x="747" y="25495"/>
                  </a:lnTo>
                  <a:lnTo>
                    <a:pt x="791" y="28040"/>
                  </a:lnTo>
                  <a:lnTo>
                    <a:pt x="1010" y="30322"/>
                  </a:lnTo>
                  <a:lnTo>
                    <a:pt x="1054" y="30410"/>
                  </a:lnTo>
                  <a:lnTo>
                    <a:pt x="1405" y="31375"/>
                  </a:lnTo>
                  <a:lnTo>
                    <a:pt x="1493" y="31463"/>
                  </a:lnTo>
                  <a:lnTo>
                    <a:pt x="1581" y="31507"/>
                  </a:lnTo>
                  <a:lnTo>
                    <a:pt x="1625" y="31463"/>
                  </a:lnTo>
                  <a:lnTo>
                    <a:pt x="1712" y="31463"/>
                  </a:lnTo>
                  <a:lnTo>
                    <a:pt x="1756" y="31375"/>
                  </a:lnTo>
                  <a:lnTo>
                    <a:pt x="1756" y="31331"/>
                  </a:lnTo>
                  <a:lnTo>
                    <a:pt x="1756" y="31244"/>
                  </a:lnTo>
                  <a:lnTo>
                    <a:pt x="1361" y="30278"/>
                  </a:lnTo>
                  <a:lnTo>
                    <a:pt x="1142" y="28040"/>
                  </a:lnTo>
                  <a:lnTo>
                    <a:pt x="1098" y="25495"/>
                  </a:lnTo>
                  <a:lnTo>
                    <a:pt x="703" y="21634"/>
                  </a:lnTo>
                  <a:lnTo>
                    <a:pt x="396" y="19176"/>
                  </a:lnTo>
                  <a:lnTo>
                    <a:pt x="352" y="16982"/>
                  </a:lnTo>
                  <a:lnTo>
                    <a:pt x="484" y="14832"/>
                  </a:lnTo>
                  <a:lnTo>
                    <a:pt x="703" y="13648"/>
                  </a:lnTo>
                  <a:lnTo>
                    <a:pt x="1405" y="12024"/>
                  </a:lnTo>
                  <a:lnTo>
                    <a:pt x="1405" y="11936"/>
                  </a:lnTo>
                  <a:lnTo>
                    <a:pt x="1668" y="7592"/>
                  </a:lnTo>
                  <a:lnTo>
                    <a:pt x="1668" y="7548"/>
                  </a:lnTo>
                  <a:lnTo>
                    <a:pt x="1493" y="6363"/>
                  </a:lnTo>
                  <a:lnTo>
                    <a:pt x="1625" y="5530"/>
                  </a:lnTo>
                  <a:lnTo>
                    <a:pt x="2897" y="1800"/>
                  </a:lnTo>
                  <a:lnTo>
                    <a:pt x="2897" y="1756"/>
                  </a:lnTo>
                  <a:lnTo>
                    <a:pt x="3029" y="834"/>
                  </a:lnTo>
                  <a:lnTo>
                    <a:pt x="3029" y="791"/>
                  </a:lnTo>
                  <a:lnTo>
                    <a:pt x="2985" y="176"/>
                  </a:lnTo>
                  <a:lnTo>
                    <a:pt x="2985" y="89"/>
                  </a:lnTo>
                  <a:lnTo>
                    <a:pt x="2941" y="45"/>
                  </a:lnTo>
                  <a:lnTo>
                    <a:pt x="2897"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 name="Google Shape;897;p7"/>
            <p:cNvSpPr/>
            <p:nvPr/>
          </p:nvSpPr>
          <p:spPr>
            <a:xfrm>
              <a:off x="1043325" y="4272075"/>
              <a:ext cx="50475" cy="285250"/>
            </a:xfrm>
            <a:custGeom>
              <a:rect b="b" l="l" r="r" t="t"/>
              <a:pathLst>
                <a:path extrusionOk="0" h="11410" w="2019">
                  <a:moveTo>
                    <a:pt x="88" y="1"/>
                  </a:moveTo>
                  <a:lnTo>
                    <a:pt x="44" y="45"/>
                  </a:lnTo>
                  <a:lnTo>
                    <a:pt x="0" y="132"/>
                  </a:lnTo>
                  <a:lnTo>
                    <a:pt x="0" y="176"/>
                  </a:lnTo>
                  <a:lnTo>
                    <a:pt x="307" y="2063"/>
                  </a:lnTo>
                  <a:lnTo>
                    <a:pt x="527" y="4213"/>
                  </a:lnTo>
                  <a:lnTo>
                    <a:pt x="1229" y="10313"/>
                  </a:lnTo>
                  <a:lnTo>
                    <a:pt x="1229" y="10356"/>
                  </a:lnTo>
                  <a:lnTo>
                    <a:pt x="1712" y="11278"/>
                  </a:lnTo>
                  <a:lnTo>
                    <a:pt x="1756" y="11366"/>
                  </a:lnTo>
                  <a:lnTo>
                    <a:pt x="1887" y="11410"/>
                  </a:lnTo>
                  <a:lnTo>
                    <a:pt x="1931" y="11366"/>
                  </a:lnTo>
                  <a:lnTo>
                    <a:pt x="2019" y="11322"/>
                  </a:lnTo>
                  <a:lnTo>
                    <a:pt x="2019" y="11278"/>
                  </a:lnTo>
                  <a:lnTo>
                    <a:pt x="2019" y="11190"/>
                  </a:lnTo>
                  <a:lnTo>
                    <a:pt x="2019" y="11146"/>
                  </a:lnTo>
                  <a:lnTo>
                    <a:pt x="1536" y="10225"/>
                  </a:lnTo>
                  <a:lnTo>
                    <a:pt x="878" y="4213"/>
                  </a:lnTo>
                  <a:lnTo>
                    <a:pt x="659" y="2019"/>
                  </a:lnTo>
                  <a:lnTo>
                    <a:pt x="351" y="132"/>
                  </a:lnTo>
                  <a:lnTo>
                    <a:pt x="307" y="88"/>
                  </a:lnTo>
                  <a:lnTo>
                    <a:pt x="264"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 name="Google Shape;898;p7"/>
            <p:cNvSpPr/>
            <p:nvPr/>
          </p:nvSpPr>
          <p:spPr>
            <a:xfrm>
              <a:off x="1022475" y="4402625"/>
              <a:ext cx="26350" cy="111925"/>
            </a:xfrm>
            <a:custGeom>
              <a:rect b="b" l="l" r="r" t="t"/>
              <a:pathLst>
                <a:path extrusionOk="0" h="4477" w="1054">
                  <a:moveTo>
                    <a:pt x="88" y="0"/>
                  </a:moveTo>
                  <a:lnTo>
                    <a:pt x="44" y="44"/>
                  </a:lnTo>
                  <a:lnTo>
                    <a:pt x="1" y="132"/>
                  </a:lnTo>
                  <a:lnTo>
                    <a:pt x="1" y="220"/>
                  </a:lnTo>
                  <a:lnTo>
                    <a:pt x="1" y="264"/>
                  </a:lnTo>
                  <a:lnTo>
                    <a:pt x="88" y="2853"/>
                  </a:lnTo>
                  <a:lnTo>
                    <a:pt x="88" y="2897"/>
                  </a:lnTo>
                  <a:lnTo>
                    <a:pt x="264" y="3555"/>
                  </a:lnTo>
                  <a:lnTo>
                    <a:pt x="308" y="3599"/>
                  </a:lnTo>
                  <a:lnTo>
                    <a:pt x="703" y="4388"/>
                  </a:lnTo>
                  <a:lnTo>
                    <a:pt x="790" y="4432"/>
                  </a:lnTo>
                  <a:lnTo>
                    <a:pt x="878" y="4476"/>
                  </a:lnTo>
                  <a:lnTo>
                    <a:pt x="922" y="4432"/>
                  </a:lnTo>
                  <a:lnTo>
                    <a:pt x="1010" y="4388"/>
                  </a:lnTo>
                  <a:lnTo>
                    <a:pt x="1010" y="4345"/>
                  </a:lnTo>
                  <a:lnTo>
                    <a:pt x="1054" y="4257"/>
                  </a:lnTo>
                  <a:lnTo>
                    <a:pt x="1010" y="4213"/>
                  </a:lnTo>
                  <a:lnTo>
                    <a:pt x="615" y="3423"/>
                  </a:lnTo>
                  <a:lnTo>
                    <a:pt x="439" y="2809"/>
                  </a:lnTo>
                  <a:lnTo>
                    <a:pt x="352" y="264"/>
                  </a:lnTo>
                  <a:lnTo>
                    <a:pt x="352" y="176"/>
                  </a:lnTo>
                  <a:lnTo>
                    <a:pt x="352" y="132"/>
                  </a:lnTo>
                  <a:lnTo>
                    <a:pt x="352" y="44"/>
                  </a:lnTo>
                  <a:lnTo>
                    <a:pt x="308"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 name="Google Shape;899;p7"/>
            <p:cNvSpPr/>
            <p:nvPr/>
          </p:nvSpPr>
          <p:spPr>
            <a:xfrm>
              <a:off x="1765150" y="4491475"/>
              <a:ext cx="95475" cy="49400"/>
            </a:xfrm>
            <a:custGeom>
              <a:rect b="b" l="l" r="r" t="t"/>
              <a:pathLst>
                <a:path extrusionOk="0" h="1976" w="3819">
                  <a:moveTo>
                    <a:pt x="220" y="1"/>
                  </a:moveTo>
                  <a:lnTo>
                    <a:pt x="132" y="45"/>
                  </a:lnTo>
                  <a:lnTo>
                    <a:pt x="88" y="45"/>
                  </a:lnTo>
                  <a:lnTo>
                    <a:pt x="45" y="132"/>
                  </a:lnTo>
                  <a:lnTo>
                    <a:pt x="1" y="176"/>
                  </a:lnTo>
                  <a:lnTo>
                    <a:pt x="45" y="264"/>
                  </a:lnTo>
                  <a:lnTo>
                    <a:pt x="45" y="308"/>
                  </a:lnTo>
                  <a:lnTo>
                    <a:pt x="132" y="352"/>
                  </a:lnTo>
                  <a:lnTo>
                    <a:pt x="1449" y="1054"/>
                  </a:lnTo>
                  <a:lnTo>
                    <a:pt x="3028" y="1975"/>
                  </a:lnTo>
                  <a:lnTo>
                    <a:pt x="3116" y="1975"/>
                  </a:lnTo>
                  <a:lnTo>
                    <a:pt x="3248" y="1931"/>
                  </a:lnTo>
                  <a:lnTo>
                    <a:pt x="3774" y="1493"/>
                  </a:lnTo>
                  <a:lnTo>
                    <a:pt x="3818" y="1449"/>
                  </a:lnTo>
                  <a:lnTo>
                    <a:pt x="3818" y="1361"/>
                  </a:lnTo>
                  <a:lnTo>
                    <a:pt x="3818" y="1317"/>
                  </a:lnTo>
                  <a:lnTo>
                    <a:pt x="3774" y="1273"/>
                  </a:lnTo>
                  <a:lnTo>
                    <a:pt x="3731" y="1229"/>
                  </a:lnTo>
                  <a:lnTo>
                    <a:pt x="3687" y="1186"/>
                  </a:lnTo>
                  <a:lnTo>
                    <a:pt x="3599" y="1186"/>
                  </a:lnTo>
                  <a:lnTo>
                    <a:pt x="3555" y="1229"/>
                  </a:lnTo>
                  <a:lnTo>
                    <a:pt x="3116" y="1580"/>
                  </a:lnTo>
                  <a:lnTo>
                    <a:pt x="1624" y="747"/>
                  </a:lnTo>
                  <a:lnTo>
                    <a:pt x="264" y="45"/>
                  </a:lnTo>
                  <a:lnTo>
                    <a:pt x="220"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 name="Google Shape;900;p7"/>
            <p:cNvSpPr/>
            <p:nvPr/>
          </p:nvSpPr>
          <p:spPr>
            <a:xfrm>
              <a:off x="1765150" y="4467350"/>
              <a:ext cx="97675" cy="45000"/>
            </a:xfrm>
            <a:custGeom>
              <a:rect b="b" l="l" r="r" t="t"/>
              <a:pathLst>
                <a:path extrusionOk="0" h="1800" w="3907">
                  <a:moveTo>
                    <a:pt x="176" y="0"/>
                  </a:moveTo>
                  <a:lnTo>
                    <a:pt x="88" y="44"/>
                  </a:lnTo>
                  <a:lnTo>
                    <a:pt x="45" y="88"/>
                  </a:lnTo>
                  <a:lnTo>
                    <a:pt x="1" y="132"/>
                  </a:lnTo>
                  <a:lnTo>
                    <a:pt x="1" y="220"/>
                  </a:lnTo>
                  <a:lnTo>
                    <a:pt x="45" y="264"/>
                  </a:lnTo>
                  <a:lnTo>
                    <a:pt x="88" y="351"/>
                  </a:lnTo>
                  <a:lnTo>
                    <a:pt x="527" y="702"/>
                  </a:lnTo>
                  <a:lnTo>
                    <a:pt x="571" y="746"/>
                  </a:lnTo>
                  <a:lnTo>
                    <a:pt x="2458" y="1536"/>
                  </a:lnTo>
                  <a:lnTo>
                    <a:pt x="3336" y="1799"/>
                  </a:lnTo>
                  <a:lnTo>
                    <a:pt x="3379" y="1799"/>
                  </a:lnTo>
                  <a:lnTo>
                    <a:pt x="3467" y="1756"/>
                  </a:lnTo>
                  <a:lnTo>
                    <a:pt x="3818" y="1580"/>
                  </a:lnTo>
                  <a:lnTo>
                    <a:pt x="3862" y="1536"/>
                  </a:lnTo>
                  <a:lnTo>
                    <a:pt x="3906" y="1448"/>
                  </a:lnTo>
                  <a:lnTo>
                    <a:pt x="3906" y="1405"/>
                  </a:lnTo>
                  <a:lnTo>
                    <a:pt x="3906" y="1317"/>
                  </a:lnTo>
                  <a:lnTo>
                    <a:pt x="3862" y="1273"/>
                  </a:lnTo>
                  <a:lnTo>
                    <a:pt x="3774" y="1229"/>
                  </a:lnTo>
                  <a:lnTo>
                    <a:pt x="3731" y="1229"/>
                  </a:lnTo>
                  <a:lnTo>
                    <a:pt x="3643" y="1273"/>
                  </a:lnTo>
                  <a:lnTo>
                    <a:pt x="3379" y="1448"/>
                  </a:lnTo>
                  <a:lnTo>
                    <a:pt x="2590" y="1229"/>
                  </a:lnTo>
                  <a:lnTo>
                    <a:pt x="747" y="439"/>
                  </a:lnTo>
                  <a:lnTo>
                    <a:pt x="308" y="44"/>
                  </a:lnTo>
                  <a:lnTo>
                    <a:pt x="220" y="44"/>
                  </a:lnTo>
                  <a:lnTo>
                    <a:pt x="176"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 name="Google Shape;901;p7"/>
            <p:cNvSpPr/>
            <p:nvPr/>
          </p:nvSpPr>
          <p:spPr>
            <a:xfrm>
              <a:off x="1765150" y="4441025"/>
              <a:ext cx="127275" cy="43900"/>
            </a:xfrm>
            <a:custGeom>
              <a:rect b="b" l="l" r="r" t="t"/>
              <a:pathLst>
                <a:path extrusionOk="0" h="1756" w="5091">
                  <a:moveTo>
                    <a:pt x="176" y="0"/>
                  </a:moveTo>
                  <a:lnTo>
                    <a:pt x="88" y="44"/>
                  </a:lnTo>
                  <a:lnTo>
                    <a:pt x="45" y="88"/>
                  </a:lnTo>
                  <a:lnTo>
                    <a:pt x="1" y="132"/>
                  </a:lnTo>
                  <a:lnTo>
                    <a:pt x="1" y="176"/>
                  </a:lnTo>
                  <a:lnTo>
                    <a:pt x="1" y="264"/>
                  </a:lnTo>
                  <a:lnTo>
                    <a:pt x="45" y="307"/>
                  </a:lnTo>
                  <a:lnTo>
                    <a:pt x="571" y="834"/>
                  </a:lnTo>
                  <a:lnTo>
                    <a:pt x="1624" y="1404"/>
                  </a:lnTo>
                  <a:lnTo>
                    <a:pt x="2458" y="1755"/>
                  </a:lnTo>
                  <a:lnTo>
                    <a:pt x="2546" y="1755"/>
                  </a:lnTo>
                  <a:lnTo>
                    <a:pt x="3818" y="1668"/>
                  </a:lnTo>
                  <a:lnTo>
                    <a:pt x="3906" y="1668"/>
                  </a:lnTo>
                  <a:lnTo>
                    <a:pt x="5003" y="1009"/>
                  </a:lnTo>
                  <a:lnTo>
                    <a:pt x="5047" y="966"/>
                  </a:lnTo>
                  <a:lnTo>
                    <a:pt x="5047" y="878"/>
                  </a:lnTo>
                  <a:lnTo>
                    <a:pt x="5091" y="834"/>
                  </a:lnTo>
                  <a:lnTo>
                    <a:pt x="5047" y="746"/>
                  </a:lnTo>
                  <a:lnTo>
                    <a:pt x="5003" y="702"/>
                  </a:lnTo>
                  <a:lnTo>
                    <a:pt x="4915" y="658"/>
                  </a:lnTo>
                  <a:lnTo>
                    <a:pt x="4871" y="658"/>
                  </a:lnTo>
                  <a:lnTo>
                    <a:pt x="4784" y="702"/>
                  </a:lnTo>
                  <a:lnTo>
                    <a:pt x="3774" y="1317"/>
                  </a:lnTo>
                  <a:lnTo>
                    <a:pt x="2546" y="1404"/>
                  </a:lnTo>
                  <a:lnTo>
                    <a:pt x="1756" y="1097"/>
                  </a:lnTo>
                  <a:lnTo>
                    <a:pt x="791" y="527"/>
                  </a:lnTo>
                  <a:lnTo>
                    <a:pt x="264" y="44"/>
                  </a:lnTo>
                  <a:lnTo>
                    <a:pt x="220" y="44"/>
                  </a:lnTo>
                  <a:lnTo>
                    <a:pt x="176"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 name="Google Shape;902;p7"/>
            <p:cNvSpPr/>
            <p:nvPr/>
          </p:nvSpPr>
          <p:spPr>
            <a:xfrm>
              <a:off x="1728950" y="4366425"/>
              <a:ext cx="241375" cy="79000"/>
            </a:xfrm>
            <a:custGeom>
              <a:rect b="b" l="l" r="r" t="t"/>
              <a:pathLst>
                <a:path extrusionOk="0" h="3160" w="9655">
                  <a:moveTo>
                    <a:pt x="176" y="0"/>
                  </a:moveTo>
                  <a:lnTo>
                    <a:pt x="88" y="44"/>
                  </a:lnTo>
                  <a:lnTo>
                    <a:pt x="45" y="88"/>
                  </a:lnTo>
                  <a:lnTo>
                    <a:pt x="1" y="132"/>
                  </a:lnTo>
                  <a:lnTo>
                    <a:pt x="1" y="220"/>
                  </a:lnTo>
                  <a:lnTo>
                    <a:pt x="45" y="264"/>
                  </a:lnTo>
                  <a:lnTo>
                    <a:pt x="308" y="702"/>
                  </a:lnTo>
                  <a:lnTo>
                    <a:pt x="878" y="1668"/>
                  </a:lnTo>
                  <a:lnTo>
                    <a:pt x="878" y="1712"/>
                  </a:lnTo>
                  <a:lnTo>
                    <a:pt x="1756" y="2502"/>
                  </a:lnTo>
                  <a:lnTo>
                    <a:pt x="1800" y="2545"/>
                  </a:lnTo>
                  <a:lnTo>
                    <a:pt x="2853" y="2896"/>
                  </a:lnTo>
                  <a:lnTo>
                    <a:pt x="2897" y="2896"/>
                  </a:lnTo>
                  <a:lnTo>
                    <a:pt x="6232" y="3160"/>
                  </a:lnTo>
                  <a:lnTo>
                    <a:pt x="6319" y="3160"/>
                  </a:lnTo>
                  <a:lnTo>
                    <a:pt x="9567" y="1536"/>
                  </a:lnTo>
                  <a:lnTo>
                    <a:pt x="9610" y="1492"/>
                  </a:lnTo>
                  <a:lnTo>
                    <a:pt x="9654" y="1448"/>
                  </a:lnTo>
                  <a:lnTo>
                    <a:pt x="9654" y="1361"/>
                  </a:lnTo>
                  <a:lnTo>
                    <a:pt x="9654" y="1317"/>
                  </a:lnTo>
                  <a:lnTo>
                    <a:pt x="9610" y="1229"/>
                  </a:lnTo>
                  <a:lnTo>
                    <a:pt x="9523" y="1229"/>
                  </a:lnTo>
                  <a:lnTo>
                    <a:pt x="9479" y="1185"/>
                  </a:lnTo>
                  <a:lnTo>
                    <a:pt x="9391" y="1229"/>
                  </a:lnTo>
                  <a:lnTo>
                    <a:pt x="6232" y="2809"/>
                  </a:lnTo>
                  <a:lnTo>
                    <a:pt x="2941" y="2545"/>
                  </a:lnTo>
                  <a:lnTo>
                    <a:pt x="1931" y="2194"/>
                  </a:lnTo>
                  <a:lnTo>
                    <a:pt x="1142" y="1492"/>
                  </a:lnTo>
                  <a:lnTo>
                    <a:pt x="571" y="527"/>
                  </a:lnTo>
                  <a:lnTo>
                    <a:pt x="352" y="88"/>
                  </a:lnTo>
                  <a:lnTo>
                    <a:pt x="308" y="44"/>
                  </a:lnTo>
                  <a:lnTo>
                    <a:pt x="220"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 name="Google Shape;903;p7"/>
            <p:cNvSpPr/>
            <p:nvPr/>
          </p:nvSpPr>
          <p:spPr>
            <a:xfrm>
              <a:off x="1807950" y="4679075"/>
              <a:ext cx="25" cy="25"/>
            </a:xfrm>
            <a:custGeom>
              <a:rect b="b" l="l" r="r" t="t"/>
              <a:pathLst>
                <a:path extrusionOk="0" h="1" w="1">
                  <a:moveTo>
                    <a:pt x="0" y="0"/>
                  </a:moveTo>
                  <a:lnTo>
                    <a:pt x="0"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 name="Google Shape;904;p7"/>
            <p:cNvSpPr/>
            <p:nvPr/>
          </p:nvSpPr>
          <p:spPr>
            <a:xfrm>
              <a:off x="1807950" y="4679075"/>
              <a:ext cx="25" cy="25"/>
            </a:xfrm>
            <a:custGeom>
              <a:rect b="b" l="l" r="r" t="t"/>
              <a:pathLst>
                <a:path extrusionOk="0" fill="none" h="1" w="1">
                  <a:moveTo>
                    <a:pt x="0" y="0"/>
                  </a:moveTo>
                  <a:lnTo>
                    <a:pt x="0" y="0"/>
                  </a:lnTo>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 name="Google Shape;905;p7"/>
            <p:cNvSpPr/>
            <p:nvPr/>
          </p:nvSpPr>
          <p:spPr>
            <a:xfrm>
              <a:off x="1490900" y="2760400"/>
              <a:ext cx="866675" cy="1925275"/>
            </a:xfrm>
            <a:custGeom>
              <a:rect b="b" l="l" r="r" t="t"/>
              <a:pathLst>
                <a:path extrusionOk="0" h="77011" w="34667">
                  <a:moveTo>
                    <a:pt x="34447" y="1"/>
                  </a:moveTo>
                  <a:lnTo>
                    <a:pt x="34359" y="44"/>
                  </a:lnTo>
                  <a:lnTo>
                    <a:pt x="31858" y="1931"/>
                  </a:lnTo>
                  <a:lnTo>
                    <a:pt x="28216" y="4915"/>
                  </a:lnTo>
                  <a:lnTo>
                    <a:pt x="25846" y="6758"/>
                  </a:lnTo>
                  <a:lnTo>
                    <a:pt x="23784" y="8426"/>
                  </a:lnTo>
                  <a:lnTo>
                    <a:pt x="20668" y="10883"/>
                  </a:lnTo>
                  <a:lnTo>
                    <a:pt x="15666" y="13077"/>
                  </a:lnTo>
                  <a:lnTo>
                    <a:pt x="15622" y="13077"/>
                  </a:lnTo>
                  <a:lnTo>
                    <a:pt x="13867" y="14174"/>
                  </a:lnTo>
                  <a:lnTo>
                    <a:pt x="13823" y="14218"/>
                  </a:lnTo>
                  <a:lnTo>
                    <a:pt x="12331" y="15622"/>
                  </a:lnTo>
                  <a:lnTo>
                    <a:pt x="12331" y="15666"/>
                  </a:lnTo>
                  <a:lnTo>
                    <a:pt x="10225" y="18386"/>
                  </a:lnTo>
                  <a:lnTo>
                    <a:pt x="9610" y="19045"/>
                  </a:lnTo>
                  <a:lnTo>
                    <a:pt x="8777" y="19571"/>
                  </a:lnTo>
                  <a:lnTo>
                    <a:pt x="8733" y="19615"/>
                  </a:lnTo>
                  <a:lnTo>
                    <a:pt x="8118" y="20229"/>
                  </a:lnTo>
                  <a:lnTo>
                    <a:pt x="8118" y="20273"/>
                  </a:lnTo>
                  <a:lnTo>
                    <a:pt x="7065" y="22204"/>
                  </a:lnTo>
                  <a:lnTo>
                    <a:pt x="7021" y="22204"/>
                  </a:lnTo>
                  <a:lnTo>
                    <a:pt x="6451" y="23915"/>
                  </a:lnTo>
                  <a:lnTo>
                    <a:pt x="6451" y="23959"/>
                  </a:lnTo>
                  <a:lnTo>
                    <a:pt x="6319" y="25583"/>
                  </a:lnTo>
                  <a:lnTo>
                    <a:pt x="6319" y="25627"/>
                  </a:lnTo>
                  <a:lnTo>
                    <a:pt x="6846" y="28347"/>
                  </a:lnTo>
                  <a:lnTo>
                    <a:pt x="6846" y="30629"/>
                  </a:lnTo>
                  <a:lnTo>
                    <a:pt x="6275" y="35631"/>
                  </a:lnTo>
                  <a:lnTo>
                    <a:pt x="5837" y="38966"/>
                  </a:lnTo>
                  <a:lnTo>
                    <a:pt x="5442" y="41819"/>
                  </a:lnTo>
                  <a:lnTo>
                    <a:pt x="5135" y="43662"/>
                  </a:lnTo>
                  <a:lnTo>
                    <a:pt x="4169" y="47699"/>
                  </a:lnTo>
                  <a:lnTo>
                    <a:pt x="3599" y="50200"/>
                  </a:lnTo>
                  <a:lnTo>
                    <a:pt x="3292" y="52087"/>
                  </a:lnTo>
                  <a:lnTo>
                    <a:pt x="2633" y="53491"/>
                  </a:lnTo>
                  <a:lnTo>
                    <a:pt x="2633" y="53535"/>
                  </a:lnTo>
                  <a:lnTo>
                    <a:pt x="2107" y="56387"/>
                  </a:lnTo>
                  <a:lnTo>
                    <a:pt x="834" y="60512"/>
                  </a:lnTo>
                  <a:lnTo>
                    <a:pt x="220" y="62837"/>
                  </a:lnTo>
                  <a:lnTo>
                    <a:pt x="1" y="63846"/>
                  </a:lnTo>
                  <a:lnTo>
                    <a:pt x="1" y="63890"/>
                  </a:lnTo>
                  <a:lnTo>
                    <a:pt x="44" y="64856"/>
                  </a:lnTo>
                  <a:lnTo>
                    <a:pt x="88" y="64987"/>
                  </a:lnTo>
                  <a:lnTo>
                    <a:pt x="2019" y="67050"/>
                  </a:lnTo>
                  <a:lnTo>
                    <a:pt x="3511" y="68629"/>
                  </a:lnTo>
                  <a:lnTo>
                    <a:pt x="5486" y="70955"/>
                  </a:lnTo>
                  <a:lnTo>
                    <a:pt x="7767" y="73412"/>
                  </a:lnTo>
                  <a:lnTo>
                    <a:pt x="9830" y="75606"/>
                  </a:lnTo>
                  <a:lnTo>
                    <a:pt x="10883" y="76967"/>
                  </a:lnTo>
                  <a:lnTo>
                    <a:pt x="10927" y="77011"/>
                  </a:lnTo>
                  <a:lnTo>
                    <a:pt x="11102" y="77011"/>
                  </a:lnTo>
                  <a:lnTo>
                    <a:pt x="11146" y="76923"/>
                  </a:lnTo>
                  <a:lnTo>
                    <a:pt x="11190" y="76879"/>
                  </a:lnTo>
                  <a:lnTo>
                    <a:pt x="11190" y="76791"/>
                  </a:lnTo>
                  <a:lnTo>
                    <a:pt x="11146" y="76747"/>
                  </a:lnTo>
                  <a:lnTo>
                    <a:pt x="10093" y="75387"/>
                  </a:lnTo>
                  <a:lnTo>
                    <a:pt x="8031" y="73149"/>
                  </a:lnTo>
                  <a:lnTo>
                    <a:pt x="5749" y="70736"/>
                  </a:lnTo>
                  <a:lnTo>
                    <a:pt x="3774" y="68410"/>
                  </a:lnTo>
                  <a:lnTo>
                    <a:pt x="2282" y="66830"/>
                  </a:lnTo>
                  <a:lnTo>
                    <a:pt x="395" y="64812"/>
                  </a:lnTo>
                  <a:lnTo>
                    <a:pt x="352" y="63890"/>
                  </a:lnTo>
                  <a:lnTo>
                    <a:pt x="571" y="62925"/>
                  </a:lnTo>
                  <a:lnTo>
                    <a:pt x="1141" y="60599"/>
                  </a:lnTo>
                  <a:lnTo>
                    <a:pt x="2458" y="56475"/>
                  </a:lnTo>
                  <a:lnTo>
                    <a:pt x="2984" y="53578"/>
                  </a:lnTo>
                  <a:lnTo>
                    <a:pt x="3599" y="52174"/>
                  </a:lnTo>
                  <a:lnTo>
                    <a:pt x="3643" y="52174"/>
                  </a:lnTo>
                  <a:lnTo>
                    <a:pt x="3950" y="50287"/>
                  </a:lnTo>
                  <a:lnTo>
                    <a:pt x="4520" y="47786"/>
                  </a:lnTo>
                  <a:lnTo>
                    <a:pt x="5442" y="43749"/>
                  </a:lnTo>
                  <a:lnTo>
                    <a:pt x="5793" y="41862"/>
                  </a:lnTo>
                  <a:lnTo>
                    <a:pt x="6188" y="39010"/>
                  </a:lnTo>
                  <a:lnTo>
                    <a:pt x="6627" y="35675"/>
                  </a:lnTo>
                  <a:lnTo>
                    <a:pt x="7197" y="30673"/>
                  </a:lnTo>
                  <a:lnTo>
                    <a:pt x="7197" y="30629"/>
                  </a:lnTo>
                  <a:lnTo>
                    <a:pt x="7197" y="28347"/>
                  </a:lnTo>
                  <a:lnTo>
                    <a:pt x="7197" y="28303"/>
                  </a:lnTo>
                  <a:lnTo>
                    <a:pt x="6670" y="25583"/>
                  </a:lnTo>
                  <a:lnTo>
                    <a:pt x="6802" y="24003"/>
                  </a:lnTo>
                  <a:lnTo>
                    <a:pt x="7372" y="22336"/>
                  </a:lnTo>
                  <a:lnTo>
                    <a:pt x="8382" y="20449"/>
                  </a:lnTo>
                  <a:lnTo>
                    <a:pt x="8996" y="19878"/>
                  </a:lnTo>
                  <a:lnTo>
                    <a:pt x="9830" y="19352"/>
                  </a:lnTo>
                  <a:lnTo>
                    <a:pt x="9874" y="19308"/>
                  </a:lnTo>
                  <a:lnTo>
                    <a:pt x="10488" y="18606"/>
                  </a:lnTo>
                  <a:lnTo>
                    <a:pt x="12594" y="15885"/>
                  </a:lnTo>
                  <a:lnTo>
                    <a:pt x="14042" y="14481"/>
                  </a:lnTo>
                  <a:lnTo>
                    <a:pt x="15798" y="13384"/>
                  </a:lnTo>
                  <a:lnTo>
                    <a:pt x="20800" y="11234"/>
                  </a:lnTo>
                  <a:lnTo>
                    <a:pt x="20844" y="11190"/>
                  </a:lnTo>
                  <a:lnTo>
                    <a:pt x="24003" y="8733"/>
                  </a:lnTo>
                  <a:lnTo>
                    <a:pt x="28435" y="5178"/>
                  </a:lnTo>
                  <a:lnTo>
                    <a:pt x="32077" y="2195"/>
                  </a:lnTo>
                  <a:lnTo>
                    <a:pt x="34578" y="308"/>
                  </a:lnTo>
                  <a:lnTo>
                    <a:pt x="34622" y="264"/>
                  </a:lnTo>
                  <a:lnTo>
                    <a:pt x="34666" y="176"/>
                  </a:lnTo>
                  <a:lnTo>
                    <a:pt x="34622" y="132"/>
                  </a:lnTo>
                  <a:lnTo>
                    <a:pt x="34622" y="44"/>
                  </a:lnTo>
                  <a:lnTo>
                    <a:pt x="34578"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 name="Google Shape;906;p7"/>
            <p:cNvSpPr/>
            <p:nvPr/>
          </p:nvSpPr>
          <p:spPr>
            <a:xfrm>
              <a:off x="1465675" y="2732975"/>
              <a:ext cx="861175" cy="1931850"/>
            </a:xfrm>
            <a:custGeom>
              <a:rect b="b" l="l" r="r" t="t"/>
              <a:pathLst>
                <a:path extrusionOk="0" h="77274" w="34447">
                  <a:moveTo>
                    <a:pt x="34227" y="1"/>
                  </a:moveTo>
                  <a:lnTo>
                    <a:pt x="34183" y="44"/>
                  </a:lnTo>
                  <a:lnTo>
                    <a:pt x="33174" y="790"/>
                  </a:lnTo>
                  <a:lnTo>
                    <a:pt x="28435" y="4652"/>
                  </a:lnTo>
                  <a:lnTo>
                    <a:pt x="26504" y="6275"/>
                  </a:lnTo>
                  <a:lnTo>
                    <a:pt x="24705" y="7680"/>
                  </a:lnTo>
                  <a:lnTo>
                    <a:pt x="22862" y="9128"/>
                  </a:lnTo>
                  <a:lnTo>
                    <a:pt x="20931" y="10532"/>
                  </a:lnTo>
                  <a:lnTo>
                    <a:pt x="19044" y="11366"/>
                  </a:lnTo>
                  <a:lnTo>
                    <a:pt x="14876" y="12814"/>
                  </a:lnTo>
                  <a:lnTo>
                    <a:pt x="9479" y="14788"/>
                  </a:lnTo>
                  <a:lnTo>
                    <a:pt x="9435" y="14832"/>
                  </a:lnTo>
                  <a:lnTo>
                    <a:pt x="8908" y="15271"/>
                  </a:lnTo>
                  <a:lnTo>
                    <a:pt x="8864" y="15315"/>
                  </a:lnTo>
                  <a:lnTo>
                    <a:pt x="7987" y="16543"/>
                  </a:lnTo>
                  <a:lnTo>
                    <a:pt x="7943" y="16587"/>
                  </a:lnTo>
                  <a:lnTo>
                    <a:pt x="6933" y="18474"/>
                  </a:lnTo>
                  <a:lnTo>
                    <a:pt x="5968" y="20800"/>
                  </a:lnTo>
                  <a:lnTo>
                    <a:pt x="5968" y="20844"/>
                  </a:lnTo>
                  <a:lnTo>
                    <a:pt x="5441" y="23169"/>
                  </a:lnTo>
                  <a:lnTo>
                    <a:pt x="5441" y="23213"/>
                  </a:lnTo>
                  <a:lnTo>
                    <a:pt x="5398" y="24617"/>
                  </a:lnTo>
                  <a:lnTo>
                    <a:pt x="5398" y="24661"/>
                  </a:lnTo>
                  <a:lnTo>
                    <a:pt x="6319" y="29269"/>
                  </a:lnTo>
                  <a:lnTo>
                    <a:pt x="6407" y="30761"/>
                  </a:lnTo>
                  <a:lnTo>
                    <a:pt x="6144" y="34666"/>
                  </a:lnTo>
                  <a:lnTo>
                    <a:pt x="5836" y="37431"/>
                  </a:lnTo>
                  <a:lnTo>
                    <a:pt x="5485" y="40327"/>
                  </a:lnTo>
                  <a:lnTo>
                    <a:pt x="5134" y="42784"/>
                  </a:lnTo>
                  <a:lnTo>
                    <a:pt x="4871" y="44364"/>
                  </a:lnTo>
                  <a:lnTo>
                    <a:pt x="3906" y="48532"/>
                  </a:lnTo>
                  <a:lnTo>
                    <a:pt x="3423" y="51472"/>
                  </a:lnTo>
                  <a:lnTo>
                    <a:pt x="3247" y="53447"/>
                  </a:lnTo>
                  <a:lnTo>
                    <a:pt x="2633" y="55860"/>
                  </a:lnTo>
                  <a:lnTo>
                    <a:pt x="1756" y="58449"/>
                  </a:lnTo>
                  <a:lnTo>
                    <a:pt x="922" y="60775"/>
                  </a:lnTo>
                  <a:lnTo>
                    <a:pt x="922" y="60819"/>
                  </a:lnTo>
                  <a:lnTo>
                    <a:pt x="307" y="63188"/>
                  </a:lnTo>
                  <a:lnTo>
                    <a:pt x="0" y="64549"/>
                  </a:lnTo>
                  <a:lnTo>
                    <a:pt x="0" y="64592"/>
                  </a:lnTo>
                  <a:lnTo>
                    <a:pt x="44" y="66743"/>
                  </a:lnTo>
                  <a:lnTo>
                    <a:pt x="44" y="66786"/>
                  </a:lnTo>
                  <a:lnTo>
                    <a:pt x="264" y="67357"/>
                  </a:lnTo>
                  <a:lnTo>
                    <a:pt x="307" y="67401"/>
                  </a:lnTo>
                  <a:lnTo>
                    <a:pt x="3423" y="70955"/>
                  </a:lnTo>
                  <a:lnTo>
                    <a:pt x="7811" y="75650"/>
                  </a:lnTo>
                  <a:lnTo>
                    <a:pt x="9303" y="77230"/>
                  </a:lnTo>
                  <a:lnTo>
                    <a:pt x="9347" y="77274"/>
                  </a:lnTo>
                  <a:lnTo>
                    <a:pt x="9435" y="77274"/>
                  </a:lnTo>
                  <a:lnTo>
                    <a:pt x="9566" y="77230"/>
                  </a:lnTo>
                  <a:lnTo>
                    <a:pt x="9610" y="77186"/>
                  </a:lnTo>
                  <a:lnTo>
                    <a:pt x="9610" y="77098"/>
                  </a:lnTo>
                  <a:lnTo>
                    <a:pt x="9610" y="77054"/>
                  </a:lnTo>
                  <a:lnTo>
                    <a:pt x="9566" y="77011"/>
                  </a:lnTo>
                  <a:lnTo>
                    <a:pt x="3686" y="70736"/>
                  </a:lnTo>
                  <a:lnTo>
                    <a:pt x="571" y="67225"/>
                  </a:lnTo>
                  <a:lnTo>
                    <a:pt x="395" y="66699"/>
                  </a:lnTo>
                  <a:lnTo>
                    <a:pt x="351" y="64592"/>
                  </a:lnTo>
                  <a:lnTo>
                    <a:pt x="659" y="63276"/>
                  </a:lnTo>
                  <a:lnTo>
                    <a:pt x="1273" y="60906"/>
                  </a:lnTo>
                  <a:lnTo>
                    <a:pt x="2107" y="58581"/>
                  </a:lnTo>
                  <a:lnTo>
                    <a:pt x="2984" y="55992"/>
                  </a:lnTo>
                  <a:lnTo>
                    <a:pt x="3599" y="53535"/>
                  </a:lnTo>
                  <a:lnTo>
                    <a:pt x="3599" y="53491"/>
                  </a:lnTo>
                  <a:lnTo>
                    <a:pt x="3774" y="51516"/>
                  </a:lnTo>
                  <a:lnTo>
                    <a:pt x="4213" y="48576"/>
                  </a:lnTo>
                  <a:lnTo>
                    <a:pt x="5222" y="44407"/>
                  </a:lnTo>
                  <a:lnTo>
                    <a:pt x="5485" y="42828"/>
                  </a:lnTo>
                  <a:lnTo>
                    <a:pt x="5836" y="40370"/>
                  </a:lnTo>
                  <a:lnTo>
                    <a:pt x="6187" y="37474"/>
                  </a:lnTo>
                  <a:lnTo>
                    <a:pt x="6495" y="34710"/>
                  </a:lnTo>
                  <a:lnTo>
                    <a:pt x="6758" y="30805"/>
                  </a:lnTo>
                  <a:lnTo>
                    <a:pt x="6758" y="30761"/>
                  </a:lnTo>
                  <a:lnTo>
                    <a:pt x="6670" y="29225"/>
                  </a:lnTo>
                  <a:lnTo>
                    <a:pt x="5749" y="24617"/>
                  </a:lnTo>
                  <a:lnTo>
                    <a:pt x="5793" y="23257"/>
                  </a:lnTo>
                  <a:lnTo>
                    <a:pt x="6319" y="20932"/>
                  </a:lnTo>
                  <a:lnTo>
                    <a:pt x="7284" y="18606"/>
                  </a:lnTo>
                  <a:lnTo>
                    <a:pt x="8250" y="16763"/>
                  </a:lnTo>
                  <a:lnTo>
                    <a:pt x="9127" y="15534"/>
                  </a:lnTo>
                  <a:lnTo>
                    <a:pt x="9610" y="15095"/>
                  </a:lnTo>
                  <a:lnTo>
                    <a:pt x="15007" y="13165"/>
                  </a:lnTo>
                  <a:lnTo>
                    <a:pt x="19132" y="11673"/>
                  </a:lnTo>
                  <a:lnTo>
                    <a:pt x="21063" y="10839"/>
                  </a:lnTo>
                  <a:lnTo>
                    <a:pt x="21107" y="10839"/>
                  </a:lnTo>
                  <a:lnTo>
                    <a:pt x="23081" y="9435"/>
                  </a:lnTo>
                  <a:lnTo>
                    <a:pt x="24924" y="7943"/>
                  </a:lnTo>
                  <a:lnTo>
                    <a:pt x="26724" y="6539"/>
                  </a:lnTo>
                  <a:lnTo>
                    <a:pt x="28654" y="4959"/>
                  </a:lnTo>
                  <a:lnTo>
                    <a:pt x="33350" y="1054"/>
                  </a:lnTo>
                  <a:lnTo>
                    <a:pt x="34403" y="308"/>
                  </a:lnTo>
                  <a:lnTo>
                    <a:pt x="34447" y="264"/>
                  </a:lnTo>
                  <a:lnTo>
                    <a:pt x="34447" y="220"/>
                  </a:lnTo>
                  <a:lnTo>
                    <a:pt x="34447" y="132"/>
                  </a:lnTo>
                  <a:lnTo>
                    <a:pt x="34447" y="88"/>
                  </a:lnTo>
                  <a:lnTo>
                    <a:pt x="34359"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 name="Google Shape;907;p7"/>
            <p:cNvSpPr/>
            <p:nvPr/>
          </p:nvSpPr>
          <p:spPr>
            <a:xfrm>
              <a:off x="1417400" y="2679225"/>
              <a:ext cx="851300" cy="1981225"/>
            </a:xfrm>
            <a:custGeom>
              <a:rect b="b" l="l" r="r" t="t"/>
              <a:pathLst>
                <a:path extrusionOk="0" h="79249" w="34052">
                  <a:moveTo>
                    <a:pt x="33876" y="0"/>
                  </a:moveTo>
                  <a:lnTo>
                    <a:pt x="33789" y="44"/>
                  </a:lnTo>
                  <a:lnTo>
                    <a:pt x="33745" y="44"/>
                  </a:lnTo>
                  <a:lnTo>
                    <a:pt x="31244" y="2194"/>
                  </a:lnTo>
                  <a:lnTo>
                    <a:pt x="28786" y="4213"/>
                  </a:lnTo>
                  <a:lnTo>
                    <a:pt x="26461" y="6056"/>
                  </a:lnTo>
                  <a:lnTo>
                    <a:pt x="22994" y="8645"/>
                  </a:lnTo>
                  <a:lnTo>
                    <a:pt x="21239" y="9830"/>
                  </a:lnTo>
                  <a:lnTo>
                    <a:pt x="18738" y="10883"/>
                  </a:lnTo>
                  <a:lnTo>
                    <a:pt x="15534" y="12111"/>
                  </a:lnTo>
                  <a:lnTo>
                    <a:pt x="13209" y="13472"/>
                  </a:lnTo>
                  <a:lnTo>
                    <a:pt x="10356" y="14569"/>
                  </a:lnTo>
                  <a:lnTo>
                    <a:pt x="10312" y="14569"/>
                  </a:lnTo>
                  <a:lnTo>
                    <a:pt x="8294" y="15797"/>
                  </a:lnTo>
                  <a:lnTo>
                    <a:pt x="6056" y="16938"/>
                  </a:lnTo>
                  <a:lnTo>
                    <a:pt x="3862" y="17465"/>
                  </a:lnTo>
                  <a:lnTo>
                    <a:pt x="2721" y="17684"/>
                  </a:lnTo>
                  <a:lnTo>
                    <a:pt x="2633" y="17684"/>
                  </a:lnTo>
                  <a:lnTo>
                    <a:pt x="2590" y="17772"/>
                  </a:lnTo>
                  <a:lnTo>
                    <a:pt x="2590" y="17860"/>
                  </a:lnTo>
                  <a:lnTo>
                    <a:pt x="2633" y="17948"/>
                  </a:lnTo>
                  <a:lnTo>
                    <a:pt x="3248" y="18518"/>
                  </a:lnTo>
                  <a:lnTo>
                    <a:pt x="3379" y="19045"/>
                  </a:lnTo>
                  <a:lnTo>
                    <a:pt x="3248" y="20142"/>
                  </a:lnTo>
                  <a:lnTo>
                    <a:pt x="3248" y="21195"/>
                  </a:lnTo>
                  <a:lnTo>
                    <a:pt x="3292" y="22248"/>
                  </a:lnTo>
                  <a:lnTo>
                    <a:pt x="3423" y="23257"/>
                  </a:lnTo>
                  <a:lnTo>
                    <a:pt x="3599" y="24222"/>
                  </a:lnTo>
                  <a:lnTo>
                    <a:pt x="3818" y="25232"/>
                  </a:lnTo>
                  <a:lnTo>
                    <a:pt x="4301" y="27162"/>
                  </a:lnTo>
                  <a:lnTo>
                    <a:pt x="4696" y="28698"/>
                  </a:lnTo>
                  <a:lnTo>
                    <a:pt x="5047" y="30278"/>
                  </a:lnTo>
                  <a:lnTo>
                    <a:pt x="5178" y="31112"/>
                  </a:lnTo>
                  <a:lnTo>
                    <a:pt x="5266" y="31945"/>
                  </a:lnTo>
                  <a:lnTo>
                    <a:pt x="5354" y="32779"/>
                  </a:lnTo>
                  <a:lnTo>
                    <a:pt x="5354" y="33657"/>
                  </a:lnTo>
                  <a:lnTo>
                    <a:pt x="5354" y="36202"/>
                  </a:lnTo>
                  <a:lnTo>
                    <a:pt x="5135" y="38659"/>
                  </a:lnTo>
                  <a:lnTo>
                    <a:pt x="4871" y="41029"/>
                  </a:lnTo>
                  <a:lnTo>
                    <a:pt x="4257" y="45724"/>
                  </a:lnTo>
                  <a:lnTo>
                    <a:pt x="3687" y="47962"/>
                  </a:lnTo>
                  <a:lnTo>
                    <a:pt x="3292" y="50770"/>
                  </a:lnTo>
                  <a:lnTo>
                    <a:pt x="3028" y="53315"/>
                  </a:lnTo>
                  <a:lnTo>
                    <a:pt x="2546" y="56387"/>
                  </a:lnTo>
                  <a:lnTo>
                    <a:pt x="2195" y="58449"/>
                  </a:lnTo>
                  <a:lnTo>
                    <a:pt x="1317" y="60775"/>
                  </a:lnTo>
                  <a:lnTo>
                    <a:pt x="88" y="65075"/>
                  </a:lnTo>
                  <a:lnTo>
                    <a:pt x="1" y="66874"/>
                  </a:lnTo>
                  <a:lnTo>
                    <a:pt x="1" y="66918"/>
                  </a:lnTo>
                  <a:lnTo>
                    <a:pt x="132" y="68936"/>
                  </a:lnTo>
                  <a:lnTo>
                    <a:pt x="44" y="70516"/>
                  </a:lnTo>
                  <a:lnTo>
                    <a:pt x="88" y="71569"/>
                  </a:lnTo>
                  <a:lnTo>
                    <a:pt x="132" y="71657"/>
                  </a:lnTo>
                  <a:lnTo>
                    <a:pt x="395" y="72184"/>
                  </a:lnTo>
                  <a:lnTo>
                    <a:pt x="395" y="72227"/>
                  </a:lnTo>
                  <a:lnTo>
                    <a:pt x="2633" y="74773"/>
                  </a:lnTo>
                  <a:lnTo>
                    <a:pt x="5486" y="77625"/>
                  </a:lnTo>
                  <a:lnTo>
                    <a:pt x="7153" y="79204"/>
                  </a:lnTo>
                  <a:lnTo>
                    <a:pt x="7285" y="79248"/>
                  </a:lnTo>
                  <a:lnTo>
                    <a:pt x="7329" y="79248"/>
                  </a:lnTo>
                  <a:lnTo>
                    <a:pt x="7416" y="79204"/>
                  </a:lnTo>
                  <a:lnTo>
                    <a:pt x="7460" y="79117"/>
                  </a:lnTo>
                  <a:lnTo>
                    <a:pt x="7460" y="79073"/>
                  </a:lnTo>
                  <a:lnTo>
                    <a:pt x="7416" y="78985"/>
                  </a:lnTo>
                  <a:lnTo>
                    <a:pt x="7416" y="78941"/>
                  </a:lnTo>
                  <a:lnTo>
                    <a:pt x="5705" y="77361"/>
                  </a:lnTo>
                  <a:lnTo>
                    <a:pt x="2853" y="74553"/>
                  </a:lnTo>
                  <a:lnTo>
                    <a:pt x="703" y="72008"/>
                  </a:lnTo>
                  <a:lnTo>
                    <a:pt x="439" y="71525"/>
                  </a:lnTo>
                  <a:lnTo>
                    <a:pt x="395" y="70516"/>
                  </a:lnTo>
                  <a:lnTo>
                    <a:pt x="483" y="68936"/>
                  </a:lnTo>
                  <a:lnTo>
                    <a:pt x="352" y="66874"/>
                  </a:lnTo>
                  <a:lnTo>
                    <a:pt x="439" y="65119"/>
                  </a:lnTo>
                  <a:lnTo>
                    <a:pt x="1624" y="60862"/>
                  </a:lnTo>
                  <a:lnTo>
                    <a:pt x="2502" y="58537"/>
                  </a:lnTo>
                  <a:lnTo>
                    <a:pt x="2502" y="58493"/>
                  </a:lnTo>
                  <a:lnTo>
                    <a:pt x="2897" y="56431"/>
                  </a:lnTo>
                  <a:lnTo>
                    <a:pt x="3379" y="53359"/>
                  </a:lnTo>
                  <a:lnTo>
                    <a:pt x="3643" y="50814"/>
                  </a:lnTo>
                  <a:lnTo>
                    <a:pt x="4038" y="48049"/>
                  </a:lnTo>
                  <a:lnTo>
                    <a:pt x="4608" y="45812"/>
                  </a:lnTo>
                  <a:lnTo>
                    <a:pt x="5222" y="41072"/>
                  </a:lnTo>
                  <a:lnTo>
                    <a:pt x="5486" y="38703"/>
                  </a:lnTo>
                  <a:lnTo>
                    <a:pt x="5705" y="36246"/>
                  </a:lnTo>
                  <a:lnTo>
                    <a:pt x="5705" y="33657"/>
                  </a:lnTo>
                  <a:lnTo>
                    <a:pt x="5705" y="32779"/>
                  </a:lnTo>
                  <a:lnTo>
                    <a:pt x="5617" y="31901"/>
                  </a:lnTo>
                  <a:lnTo>
                    <a:pt x="5530" y="31068"/>
                  </a:lnTo>
                  <a:lnTo>
                    <a:pt x="5398" y="30234"/>
                  </a:lnTo>
                  <a:lnTo>
                    <a:pt x="5047" y="28610"/>
                  </a:lnTo>
                  <a:lnTo>
                    <a:pt x="4652" y="27075"/>
                  </a:lnTo>
                  <a:lnTo>
                    <a:pt x="4169" y="25100"/>
                  </a:lnTo>
                  <a:lnTo>
                    <a:pt x="3950" y="24135"/>
                  </a:lnTo>
                  <a:lnTo>
                    <a:pt x="3774" y="23169"/>
                  </a:lnTo>
                  <a:lnTo>
                    <a:pt x="3643" y="22160"/>
                  </a:lnTo>
                  <a:lnTo>
                    <a:pt x="3599" y="21151"/>
                  </a:lnTo>
                  <a:lnTo>
                    <a:pt x="3599" y="20142"/>
                  </a:lnTo>
                  <a:lnTo>
                    <a:pt x="3730" y="19045"/>
                  </a:lnTo>
                  <a:lnTo>
                    <a:pt x="3730" y="19001"/>
                  </a:lnTo>
                  <a:lnTo>
                    <a:pt x="3555" y="18386"/>
                  </a:lnTo>
                  <a:lnTo>
                    <a:pt x="3511" y="18299"/>
                  </a:lnTo>
                  <a:lnTo>
                    <a:pt x="3116" y="17948"/>
                  </a:lnTo>
                  <a:lnTo>
                    <a:pt x="3906" y="17816"/>
                  </a:lnTo>
                  <a:lnTo>
                    <a:pt x="6144" y="17289"/>
                  </a:lnTo>
                  <a:lnTo>
                    <a:pt x="6188" y="17289"/>
                  </a:lnTo>
                  <a:lnTo>
                    <a:pt x="8470" y="16105"/>
                  </a:lnTo>
                  <a:lnTo>
                    <a:pt x="10488" y="14876"/>
                  </a:lnTo>
                  <a:lnTo>
                    <a:pt x="13340" y="13823"/>
                  </a:lnTo>
                  <a:lnTo>
                    <a:pt x="13384" y="13779"/>
                  </a:lnTo>
                  <a:lnTo>
                    <a:pt x="15666" y="12419"/>
                  </a:lnTo>
                  <a:lnTo>
                    <a:pt x="18869" y="11234"/>
                  </a:lnTo>
                  <a:lnTo>
                    <a:pt x="21370" y="10181"/>
                  </a:lnTo>
                  <a:lnTo>
                    <a:pt x="21414" y="10137"/>
                  </a:lnTo>
                  <a:lnTo>
                    <a:pt x="23213" y="8952"/>
                  </a:lnTo>
                  <a:lnTo>
                    <a:pt x="26680" y="6363"/>
                  </a:lnTo>
                  <a:lnTo>
                    <a:pt x="29006" y="4476"/>
                  </a:lnTo>
                  <a:lnTo>
                    <a:pt x="31463" y="2458"/>
                  </a:lnTo>
                  <a:lnTo>
                    <a:pt x="33964" y="308"/>
                  </a:lnTo>
                  <a:lnTo>
                    <a:pt x="34008" y="264"/>
                  </a:lnTo>
                  <a:lnTo>
                    <a:pt x="34052" y="220"/>
                  </a:lnTo>
                  <a:lnTo>
                    <a:pt x="34008" y="132"/>
                  </a:lnTo>
                  <a:lnTo>
                    <a:pt x="34008" y="88"/>
                  </a:lnTo>
                  <a:lnTo>
                    <a:pt x="33920" y="44"/>
                  </a:lnTo>
                  <a:lnTo>
                    <a:pt x="33876"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 name="Google Shape;908;p7"/>
            <p:cNvSpPr/>
            <p:nvPr/>
          </p:nvSpPr>
          <p:spPr>
            <a:xfrm>
              <a:off x="1386675" y="2654000"/>
              <a:ext cx="852425" cy="2016325"/>
            </a:xfrm>
            <a:custGeom>
              <a:rect b="b" l="l" r="r" t="t"/>
              <a:pathLst>
                <a:path extrusionOk="0" h="80653" w="34097">
                  <a:moveTo>
                    <a:pt x="33877" y="0"/>
                  </a:moveTo>
                  <a:lnTo>
                    <a:pt x="33833" y="44"/>
                  </a:lnTo>
                  <a:lnTo>
                    <a:pt x="30849" y="2545"/>
                  </a:lnTo>
                  <a:lnTo>
                    <a:pt x="28392" y="4564"/>
                  </a:lnTo>
                  <a:lnTo>
                    <a:pt x="26022" y="6407"/>
                  </a:lnTo>
                  <a:lnTo>
                    <a:pt x="23960" y="7899"/>
                  </a:lnTo>
                  <a:lnTo>
                    <a:pt x="22029" y="9259"/>
                  </a:lnTo>
                  <a:lnTo>
                    <a:pt x="19835" y="10224"/>
                  </a:lnTo>
                  <a:lnTo>
                    <a:pt x="17114" y="11365"/>
                  </a:lnTo>
                  <a:lnTo>
                    <a:pt x="17070" y="11365"/>
                  </a:lnTo>
                  <a:lnTo>
                    <a:pt x="15096" y="12725"/>
                  </a:lnTo>
                  <a:lnTo>
                    <a:pt x="13999" y="13428"/>
                  </a:lnTo>
                  <a:lnTo>
                    <a:pt x="13121" y="13691"/>
                  </a:lnTo>
                  <a:lnTo>
                    <a:pt x="13077" y="13691"/>
                  </a:lnTo>
                  <a:lnTo>
                    <a:pt x="12287" y="14086"/>
                  </a:lnTo>
                  <a:lnTo>
                    <a:pt x="9084" y="15929"/>
                  </a:lnTo>
                  <a:lnTo>
                    <a:pt x="7066" y="17026"/>
                  </a:lnTo>
                  <a:lnTo>
                    <a:pt x="4082" y="17684"/>
                  </a:lnTo>
                  <a:lnTo>
                    <a:pt x="3994" y="17728"/>
                  </a:lnTo>
                  <a:lnTo>
                    <a:pt x="2414" y="18737"/>
                  </a:lnTo>
                  <a:lnTo>
                    <a:pt x="2370" y="18825"/>
                  </a:lnTo>
                  <a:lnTo>
                    <a:pt x="2019" y="19439"/>
                  </a:lnTo>
                  <a:lnTo>
                    <a:pt x="1976" y="19571"/>
                  </a:lnTo>
                  <a:lnTo>
                    <a:pt x="2195" y="21414"/>
                  </a:lnTo>
                  <a:lnTo>
                    <a:pt x="2195" y="21458"/>
                  </a:lnTo>
                  <a:lnTo>
                    <a:pt x="3292" y="25451"/>
                  </a:lnTo>
                  <a:lnTo>
                    <a:pt x="4170" y="28479"/>
                  </a:lnTo>
                  <a:lnTo>
                    <a:pt x="4872" y="31813"/>
                  </a:lnTo>
                  <a:lnTo>
                    <a:pt x="5135" y="35017"/>
                  </a:lnTo>
                  <a:lnTo>
                    <a:pt x="5091" y="38001"/>
                  </a:lnTo>
                  <a:lnTo>
                    <a:pt x="4872" y="40590"/>
                  </a:lnTo>
                  <a:lnTo>
                    <a:pt x="4652" y="42784"/>
                  </a:lnTo>
                  <a:lnTo>
                    <a:pt x="4301" y="45636"/>
                  </a:lnTo>
                  <a:lnTo>
                    <a:pt x="3599" y="49278"/>
                  </a:lnTo>
                  <a:lnTo>
                    <a:pt x="3292" y="52130"/>
                  </a:lnTo>
                  <a:lnTo>
                    <a:pt x="2809" y="55202"/>
                  </a:lnTo>
                  <a:lnTo>
                    <a:pt x="2414" y="57834"/>
                  </a:lnTo>
                  <a:lnTo>
                    <a:pt x="2063" y="59897"/>
                  </a:lnTo>
                  <a:lnTo>
                    <a:pt x="1317" y="61828"/>
                  </a:lnTo>
                  <a:lnTo>
                    <a:pt x="1273" y="61828"/>
                  </a:lnTo>
                  <a:lnTo>
                    <a:pt x="571" y="64504"/>
                  </a:lnTo>
                  <a:lnTo>
                    <a:pt x="527" y="64548"/>
                  </a:lnTo>
                  <a:lnTo>
                    <a:pt x="264" y="66391"/>
                  </a:lnTo>
                  <a:lnTo>
                    <a:pt x="264" y="66435"/>
                  </a:lnTo>
                  <a:lnTo>
                    <a:pt x="352" y="69243"/>
                  </a:lnTo>
                  <a:lnTo>
                    <a:pt x="45" y="73149"/>
                  </a:lnTo>
                  <a:lnTo>
                    <a:pt x="1" y="73807"/>
                  </a:lnTo>
                  <a:lnTo>
                    <a:pt x="1" y="73895"/>
                  </a:lnTo>
                  <a:lnTo>
                    <a:pt x="45" y="73939"/>
                  </a:lnTo>
                  <a:lnTo>
                    <a:pt x="4564" y="78195"/>
                  </a:lnTo>
                  <a:lnTo>
                    <a:pt x="7285" y="80608"/>
                  </a:lnTo>
                  <a:lnTo>
                    <a:pt x="7417" y="80652"/>
                  </a:lnTo>
                  <a:lnTo>
                    <a:pt x="7504" y="80652"/>
                  </a:lnTo>
                  <a:lnTo>
                    <a:pt x="7548" y="80608"/>
                  </a:lnTo>
                  <a:lnTo>
                    <a:pt x="7592" y="80521"/>
                  </a:lnTo>
                  <a:lnTo>
                    <a:pt x="7592" y="80477"/>
                  </a:lnTo>
                  <a:lnTo>
                    <a:pt x="7592" y="80389"/>
                  </a:lnTo>
                  <a:lnTo>
                    <a:pt x="7548" y="80345"/>
                  </a:lnTo>
                  <a:lnTo>
                    <a:pt x="4828" y="77932"/>
                  </a:lnTo>
                  <a:lnTo>
                    <a:pt x="352" y="73763"/>
                  </a:lnTo>
                  <a:lnTo>
                    <a:pt x="703" y="69287"/>
                  </a:lnTo>
                  <a:lnTo>
                    <a:pt x="703" y="69243"/>
                  </a:lnTo>
                  <a:lnTo>
                    <a:pt x="615" y="66435"/>
                  </a:lnTo>
                  <a:lnTo>
                    <a:pt x="879" y="64592"/>
                  </a:lnTo>
                  <a:lnTo>
                    <a:pt x="1624" y="61959"/>
                  </a:lnTo>
                  <a:lnTo>
                    <a:pt x="2414" y="59985"/>
                  </a:lnTo>
                  <a:lnTo>
                    <a:pt x="2414" y="59941"/>
                  </a:lnTo>
                  <a:lnTo>
                    <a:pt x="2765" y="57878"/>
                  </a:lnTo>
                  <a:lnTo>
                    <a:pt x="3160" y="55246"/>
                  </a:lnTo>
                  <a:lnTo>
                    <a:pt x="3643" y="52174"/>
                  </a:lnTo>
                  <a:lnTo>
                    <a:pt x="3950" y="49366"/>
                  </a:lnTo>
                  <a:lnTo>
                    <a:pt x="4652" y="45680"/>
                  </a:lnTo>
                  <a:lnTo>
                    <a:pt x="5003" y="42827"/>
                  </a:lnTo>
                  <a:lnTo>
                    <a:pt x="5223" y="40633"/>
                  </a:lnTo>
                  <a:lnTo>
                    <a:pt x="5442" y="38001"/>
                  </a:lnTo>
                  <a:lnTo>
                    <a:pt x="5486" y="35017"/>
                  </a:lnTo>
                  <a:lnTo>
                    <a:pt x="5223" y="31770"/>
                  </a:lnTo>
                  <a:lnTo>
                    <a:pt x="5179" y="31726"/>
                  </a:lnTo>
                  <a:lnTo>
                    <a:pt x="4521" y="28391"/>
                  </a:lnTo>
                  <a:lnTo>
                    <a:pt x="3643" y="25319"/>
                  </a:lnTo>
                  <a:lnTo>
                    <a:pt x="2546" y="21370"/>
                  </a:lnTo>
                  <a:lnTo>
                    <a:pt x="2327" y="19571"/>
                  </a:lnTo>
                  <a:lnTo>
                    <a:pt x="2678" y="19044"/>
                  </a:lnTo>
                  <a:lnTo>
                    <a:pt x="4170" y="18035"/>
                  </a:lnTo>
                  <a:lnTo>
                    <a:pt x="7197" y="17333"/>
                  </a:lnTo>
                  <a:lnTo>
                    <a:pt x="7241" y="17333"/>
                  </a:lnTo>
                  <a:lnTo>
                    <a:pt x="9260" y="16236"/>
                  </a:lnTo>
                  <a:lnTo>
                    <a:pt x="12419" y="14393"/>
                  </a:lnTo>
                  <a:lnTo>
                    <a:pt x="13209" y="13998"/>
                  </a:lnTo>
                  <a:lnTo>
                    <a:pt x="14087" y="13779"/>
                  </a:lnTo>
                  <a:lnTo>
                    <a:pt x="14174" y="13779"/>
                  </a:lnTo>
                  <a:lnTo>
                    <a:pt x="15315" y="12989"/>
                  </a:lnTo>
                  <a:lnTo>
                    <a:pt x="17246" y="11672"/>
                  </a:lnTo>
                  <a:lnTo>
                    <a:pt x="19967" y="10531"/>
                  </a:lnTo>
                  <a:lnTo>
                    <a:pt x="22161" y="9566"/>
                  </a:lnTo>
                  <a:lnTo>
                    <a:pt x="22204" y="9566"/>
                  </a:lnTo>
                  <a:lnTo>
                    <a:pt x="24179" y="8206"/>
                  </a:lnTo>
                  <a:lnTo>
                    <a:pt x="26198" y="6670"/>
                  </a:lnTo>
                  <a:lnTo>
                    <a:pt x="28611" y="4827"/>
                  </a:lnTo>
                  <a:lnTo>
                    <a:pt x="31068" y="2809"/>
                  </a:lnTo>
                  <a:lnTo>
                    <a:pt x="34052" y="307"/>
                  </a:lnTo>
                  <a:lnTo>
                    <a:pt x="34096" y="263"/>
                  </a:lnTo>
                  <a:lnTo>
                    <a:pt x="34096" y="176"/>
                  </a:lnTo>
                  <a:lnTo>
                    <a:pt x="34096" y="132"/>
                  </a:lnTo>
                  <a:lnTo>
                    <a:pt x="34052" y="44"/>
                  </a:lnTo>
                  <a:lnTo>
                    <a:pt x="34008"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 name="Google Shape;909;p7"/>
            <p:cNvSpPr/>
            <p:nvPr/>
          </p:nvSpPr>
          <p:spPr>
            <a:xfrm>
              <a:off x="1355975" y="2603525"/>
              <a:ext cx="827175" cy="2027300"/>
            </a:xfrm>
            <a:custGeom>
              <a:rect b="b" l="l" r="r" t="t"/>
              <a:pathLst>
                <a:path extrusionOk="0" h="81092" w="33087">
                  <a:moveTo>
                    <a:pt x="32823" y="1"/>
                  </a:moveTo>
                  <a:lnTo>
                    <a:pt x="32779" y="45"/>
                  </a:lnTo>
                  <a:lnTo>
                    <a:pt x="32735" y="88"/>
                  </a:lnTo>
                  <a:lnTo>
                    <a:pt x="31989" y="2414"/>
                  </a:lnTo>
                  <a:lnTo>
                    <a:pt x="31463" y="3072"/>
                  </a:lnTo>
                  <a:lnTo>
                    <a:pt x="29663" y="4608"/>
                  </a:lnTo>
                  <a:lnTo>
                    <a:pt x="27250" y="6451"/>
                  </a:lnTo>
                  <a:lnTo>
                    <a:pt x="24881" y="8162"/>
                  </a:lnTo>
                  <a:lnTo>
                    <a:pt x="22774" y="9698"/>
                  </a:lnTo>
                  <a:lnTo>
                    <a:pt x="18693" y="11673"/>
                  </a:lnTo>
                  <a:lnTo>
                    <a:pt x="16499" y="13253"/>
                  </a:lnTo>
                  <a:lnTo>
                    <a:pt x="15183" y="14262"/>
                  </a:lnTo>
                  <a:lnTo>
                    <a:pt x="13867" y="14701"/>
                  </a:lnTo>
                  <a:lnTo>
                    <a:pt x="13823" y="14701"/>
                  </a:lnTo>
                  <a:lnTo>
                    <a:pt x="11716" y="15842"/>
                  </a:lnTo>
                  <a:lnTo>
                    <a:pt x="9873" y="17114"/>
                  </a:lnTo>
                  <a:lnTo>
                    <a:pt x="8074" y="18036"/>
                  </a:lnTo>
                  <a:lnTo>
                    <a:pt x="5617" y="18694"/>
                  </a:lnTo>
                  <a:lnTo>
                    <a:pt x="5573" y="18694"/>
                  </a:lnTo>
                  <a:lnTo>
                    <a:pt x="3642" y="19703"/>
                  </a:lnTo>
                  <a:lnTo>
                    <a:pt x="2107" y="20668"/>
                  </a:lnTo>
                  <a:lnTo>
                    <a:pt x="1492" y="21239"/>
                  </a:lnTo>
                  <a:lnTo>
                    <a:pt x="1448" y="21283"/>
                  </a:lnTo>
                  <a:lnTo>
                    <a:pt x="1273" y="21897"/>
                  </a:lnTo>
                  <a:lnTo>
                    <a:pt x="1273" y="21985"/>
                  </a:lnTo>
                  <a:lnTo>
                    <a:pt x="3116" y="27294"/>
                  </a:lnTo>
                  <a:lnTo>
                    <a:pt x="3993" y="30454"/>
                  </a:lnTo>
                  <a:lnTo>
                    <a:pt x="4213" y="31463"/>
                  </a:lnTo>
                  <a:lnTo>
                    <a:pt x="4432" y="32472"/>
                  </a:lnTo>
                  <a:lnTo>
                    <a:pt x="4608" y="33481"/>
                  </a:lnTo>
                  <a:lnTo>
                    <a:pt x="4739" y="34535"/>
                  </a:lnTo>
                  <a:lnTo>
                    <a:pt x="4827" y="35544"/>
                  </a:lnTo>
                  <a:lnTo>
                    <a:pt x="4871" y="36553"/>
                  </a:lnTo>
                  <a:lnTo>
                    <a:pt x="4915" y="37562"/>
                  </a:lnTo>
                  <a:lnTo>
                    <a:pt x="4915" y="38572"/>
                  </a:lnTo>
                  <a:lnTo>
                    <a:pt x="4871" y="40590"/>
                  </a:lnTo>
                  <a:lnTo>
                    <a:pt x="4695" y="42652"/>
                  </a:lnTo>
                  <a:lnTo>
                    <a:pt x="4520" y="44671"/>
                  </a:lnTo>
                  <a:lnTo>
                    <a:pt x="4301" y="46777"/>
                  </a:lnTo>
                  <a:lnTo>
                    <a:pt x="4257" y="47523"/>
                  </a:lnTo>
                  <a:lnTo>
                    <a:pt x="3686" y="50814"/>
                  </a:lnTo>
                  <a:lnTo>
                    <a:pt x="3247" y="53754"/>
                  </a:lnTo>
                  <a:lnTo>
                    <a:pt x="2809" y="57001"/>
                  </a:lnTo>
                  <a:lnTo>
                    <a:pt x="2282" y="60468"/>
                  </a:lnTo>
                  <a:lnTo>
                    <a:pt x="1799" y="62530"/>
                  </a:lnTo>
                  <a:lnTo>
                    <a:pt x="1097" y="64944"/>
                  </a:lnTo>
                  <a:lnTo>
                    <a:pt x="439" y="67620"/>
                  </a:lnTo>
                  <a:lnTo>
                    <a:pt x="439" y="67664"/>
                  </a:lnTo>
                  <a:lnTo>
                    <a:pt x="395" y="69200"/>
                  </a:lnTo>
                  <a:lnTo>
                    <a:pt x="88" y="73237"/>
                  </a:lnTo>
                  <a:lnTo>
                    <a:pt x="0" y="75255"/>
                  </a:lnTo>
                  <a:lnTo>
                    <a:pt x="0" y="75299"/>
                  </a:lnTo>
                  <a:lnTo>
                    <a:pt x="395" y="76879"/>
                  </a:lnTo>
                  <a:lnTo>
                    <a:pt x="439" y="77011"/>
                  </a:lnTo>
                  <a:lnTo>
                    <a:pt x="5222" y="81048"/>
                  </a:lnTo>
                  <a:lnTo>
                    <a:pt x="5310" y="81092"/>
                  </a:lnTo>
                  <a:lnTo>
                    <a:pt x="5398" y="81048"/>
                  </a:lnTo>
                  <a:lnTo>
                    <a:pt x="5441" y="81004"/>
                  </a:lnTo>
                  <a:lnTo>
                    <a:pt x="5485" y="80960"/>
                  </a:lnTo>
                  <a:lnTo>
                    <a:pt x="5485" y="80916"/>
                  </a:lnTo>
                  <a:lnTo>
                    <a:pt x="5485" y="80828"/>
                  </a:lnTo>
                  <a:lnTo>
                    <a:pt x="5441" y="80784"/>
                  </a:lnTo>
                  <a:lnTo>
                    <a:pt x="702" y="76747"/>
                  </a:lnTo>
                  <a:lnTo>
                    <a:pt x="351" y="75255"/>
                  </a:lnTo>
                  <a:lnTo>
                    <a:pt x="439" y="73281"/>
                  </a:lnTo>
                  <a:lnTo>
                    <a:pt x="746" y="69200"/>
                  </a:lnTo>
                  <a:lnTo>
                    <a:pt x="790" y="67664"/>
                  </a:lnTo>
                  <a:lnTo>
                    <a:pt x="1404" y="65031"/>
                  </a:lnTo>
                  <a:lnTo>
                    <a:pt x="2150" y="62618"/>
                  </a:lnTo>
                  <a:lnTo>
                    <a:pt x="2633" y="60556"/>
                  </a:lnTo>
                  <a:lnTo>
                    <a:pt x="3160" y="57045"/>
                  </a:lnTo>
                  <a:lnTo>
                    <a:pt x="3598" y="53798"/>
                  </a:lnTo>
                  <a:lnTo>
                    <a:pt x="4037" y="50902"/>
                  </a:lnTo>
                  <a:lnTo>
                    <a:pt x="4564" y="47567"/>
                  </a:lnTo>
                  <a:lnTo>
                    <a:pt x="4652" y="46821"/>
                  </a:lnTo>
                  <a:lnTo>
                    <a:pt x="4871" y="44715"/>
                  </a:lnTo>
                  <a:lnTo>
                    <a:pt x="5047" y="42652"/>
                  </a:lnTo>
                  <a:lnTo>
                    <a:pt x="5222" y="40590"/>
                  </a:lnTo>
                  <a:lnTo>
                    <a:pt x="5266" y="38528"/>
                  </a:lnTo>
                  <a:lnTo>
                    <a:pt x="5266" y="37518"/>
                  </a:lnTo>
                  <a:lnTo>
                    <a:pt x="5222" y="36509"/>
                  </a:lnTo>
                  <a:lnTo>
                    <a:pt x="5178" y="35500"/>
                  </a:lnTo>
                  <a:lnTo>
                    <a:pt x="5090" y="34447"/>
                  </a:lnTo>
                  <a:lnTo>
                    <a:pt x="4959" y="33438"/>
                  </a:lnTo>
                  <a:lnTo>
                    <a:pt x="4783" y="32428"/>
                  </a:lnTo>
                  <a:lnTo>
                    <a:pt x="4564" y="31375"/>
                  </a:lnTo>
                  <a:lnTo>
                    <a:pt x="4301" y="30366"/>
                  </a:lnTo>
                  <a:lnTo>
                    <a:pt x="3423" y="27207"/>
                  </a:lnTo>
                  <a:lnTo>
                    <a:pt x="1624" y="21941"/>
                  </a:lnTo>
                  <a:lnTo>
                    <a:pt x="1755" y="21458"/>
                  </a:lnTo>
                  <a:lnTo>
                    <a:pt x="2326" y="20932"/>
                  </a:lnTo>
                  <a:lnTo>
                    <a:pt x="3818" y="20010"/>
                  </a:lnTo>
                  <a:lnTo>
                    <a:pt x="5705" y="19001"/>
                  </a:lnTo>
                  <a:lnTo>
                    <a:pt x="8206" y="18387"/>
                  </a:lnTo>
                  <a:lnTo>
                    <a:pt x="8206" y="18343"/>
                  </a:lnTo>
                  <a:lnTo>
                    <a:pt x="10049" y="17421"/>
                  </a:lnTo>
                  <a:lnTo>
                    <a:pt x="11892" y="16149"/>
                  </a:lnTo>
                  <a:lnTo>
                    <a:pt x="13954" y="15008"/>
                  </a:lnTo>
                  <a:lnTo>
                    <a:pt x="15315" y="14613"/>
                  </a:lnTo>
                  <a:lnTo>
                    <a:pt x="15402" y="14569"/>
                  </a:lnTo>
                  <a:lnTo>
                    <a:pt x="16719" y="13516"/>
                  </a:lnTo>
                  <a:lnTo>
                    <a:pt x="18869" y="11980"/>
                  </a:lnTo>
                  <a:lnTo>
                    <a:pt x="22906" y="10005"/>
                  </a:lnTo>
                  <a:lnTo>
                    <a:pt x="22950" y="9962"/>
                  </a:lnTo>
                  <a:lnTo>
                    <a:pt x="25100" y="8470"/>
                  </a:lnTo>
                  <a:lnTo>
                    <a:pt x="27469" y="6758"/>
                  </a:lnTo>
                  <a:lnTo>
                    <a:pt x="29883" y="4871"/>
                  </a:lnTo>
                  <a:lnTo>
                    <a:pt x="31726" y="3336"/>
                  </a:lnTo>
                  <a:lnTo>
                    <a:pt x="31726" y="3292"/>
                  </a:lnTo>
                  <a:lnTo>
                    <a:pt x="32296" y="2590"/>
                  </a:lnTo>
                  <a:lnTo>
                    <a:pt x="32296" y="2546"/>
                  </a:lnTo>
                  <a:lnTo>
                    <a:pt x="33042" y="220"/>
                  </a:lnTo>
                  <a:lnTo>
                    <a:pt x="33086" y="132"/>
                  </a:lnTo>
                  <a:lnTo>
                    <a:pt x="33042" y="88"/>
                  </a:lnTo>
                  <a:lnTo>
                    <a:pt x="32998"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 name="Google Shape;910;p7"/>
            <p:cNvSpPr/>
            <p:nvPr/>
          </p:nvSpPr>
          <p:spPr>
            <a:xfrm>
              <a:off x="1323050" y="2546475"/>
              <a:ext cx="796475" cy="2115075"/>
            </a:xfrm>
            <a:custGeom>
              <a:rect b="b" l="l" r="r" t="t"/>
              <a:pathLst>
                <a:path extrusionOk="0" h="84603" w="31859">
                  <a:moveTo>
                    <a:pt x="31639" y="1"/>
                  </a:moveTo>
                  <a:lnTo>
                    <a:pt x="31595" y="45"/>
                  </a:lnTo>
                  <a:lnTo>
                    <a:pt x="31288" y="352"/>
                  </a:lnTo>
                  <a:lnTo>
                    <a:pt x="31244" y="440"/>
                  </a:lnTo>
                  <a:lnTo>
                    <a:pt x="30322" y="3775"/>
                  </a:lnTo>
                  <a:lnTo>
                    <a:pt x="29006" y="6276"/>
                  </a:lnTo>
                  <a:lnTo>
                    <a:pt x="25890" y="8689"/>
                  </a:lnTo>
                  <a:lnTo>
                    <a:pt x="23609" y="10357"/>
                  </a:lnTo>
                  <a:lnTo>
                    <a:pt x="20361" y="12200"/>
                  </a:lnTo>
                  <a:lnTo>
                    <a:pt x="17992" y="14043"/>
                  </a:lnTo>
                  <a:lnTo>
                    <a:pt x="16456" y="15315"/>
                  </a:lnTo>
                  <a:lnTo>
                    <a:pt x="14525" y="16061"/>
                  </a:lnTo>
                  <a:lnTo>
                    <a:pt x="14481" y="16061"/>
                  </a:lnTo>
                  <a:lnTo>
                    <a:pt x="10752" y="18518"/>
                  </a:lnTo>
                  <a:lnTo>
                    <a:pt x="8952" y="19484"/>
                  </a:lnTo>
                  <a:lnTo>
                    <a:pt x="6890" y="20010"/>
                  </a:lnTo>
                  <a:lnTo>
                    <a:pt x="6802" y="20010"/>
                  </a:lnTo>
                  <a:lnTo>
                    <a:pt x="3862" y="21722"/>
                  </a:lnTo>
                  <a:lnTo>
                    <a:pt x="1229" y="23258"/>
                  </a:lnTo>
                  <a:lnTo>
                    <a:pt x="835" y="23433"/>
                  </a:lnTo>
                  <a:lnTo>
                    <a:pt x="747" y="23477"/>
                  </a:lnTo>
                  <a:lnTo>
                    <a:pt x="703" y="23521"/>
                  </a:lnTo>
                  <a:lnTo>
                    <a:pt x="703" y="23609"/>
                  </a:lnTo>
                  <a:lnTo>
                    <a:pt x="747" y="23696"/>
                  </a:lnTo>
                  <a:lnTo>
                    <a:pt x="1624" y="24837"/>
                  </a:lnTo>
                  <a:lnTo>
                    <a:pt x="3380" y="30454"/>
                  </a:lnTo>
                  <a:lnTo>
                    <a:pt x="4126" y="33262"/>
                  </a:lnTo>
                  <a:lnTo>
                    <a:pt x="4652" y="36641"/>
                  </a:lnTo>
                  <a:lnTo>
                    <a:pt x="4784" y="40327"/>
                  </a:lnTo>
                  <a:lnTo>
                    <a:pt x="4696" y="43881"/>
                  </a:lnTo>
                  <a:lnTo>
                    <a:pt x="4608" y="45154"/>
                  </a:lnTo>
                  <a:lnTo>
                    <a:pt x="4521" y="46382"/>
                  </a:lnTo>
                  <a:lnTo>
                    <a:pt x="4301" y="48840"/>
                  </a:lnTo>
                  <a:lnTo>
                    <a:pt x="3994" y="51297"/>
                  </a:lnTo>
                  <a:lnTo>
                    <a:pt x="3687" y="53667"/>
                  </a:lnTo>
                  <a:lnTo>
                    <a:pt x="3292" y="56431"/>
                  </a:lnTo>
                  <a:lnTo>
                    <a:pt x="2985" y="59195"/>
                  </a:lnTo>
                  <a:lnTo>
                    <a:pt x="2590" y="61653"/>
                  </a:lnTo>
                  <a:lnTo>
                    <a:pt x="2283" y="63276"/>
                  </a:lnTo>
                  <a:lnTo>
                    <a:pt x="1668" y="65514"/>
                  </a:lnTo>
                  <a:lnTo>
                    <a:pt x="1098" y="67577"/>
                  </a:lnTo>
                  <a:lnTo>
                    <a:pt x="703" y="69551"/>
                  </a:lnTo>
                  <a:lnTo>
                    <a:pt x="352" y="71394"/>
                  </a:lnTo>
                  <a:lnTo>
                    <a:pt x="132" y="73106"/>
                  </a:lnTo>
                  <a:lnTo>
                    <a:pt x="45" y="74685"/>
                  </a:lnTo>
                  <a:lnTo>
                    <a:pt x="1" y="75431"/>
                  </a:lnTo>
                  <a:lnTo>
                    <a:pt x="45" y="76133"/>
                  </a:lnTo>
                  <a:lnTo>
                    <a:pt x="45" y="76835"/>
                  </a:lnTo>
                  <a:lnTo>
                    <a:pt x="132" y="77450"/>
                  </a:lnTo>
                  <a:lnTo>
                    <a:pt x="132" y="77494"/>
                  </a:lnTo>
                  <a:lnTo>
                    <a:pt x="791" y="79688"/>
                  </a:lnTo>
                  <a:lnTo>
                    <a:pt x="835" y="79731"/>
                  </a:lnTo>
                  <a:lnTo>
                    <a:pt x="1361" y="80653"/>
                  </a:lnTo>
                  <a:lnTo>
                    <a:pt x="1405" y="80741"/>
                  </a:lnTo>
                  <a:lnTo>
                    <a:pt x="6364" y="84602"/>
                  </a:lnTo>
                  <a:lnTo>
                    <a:pt x="6539" y="84602"/>
                  </a:lnTo>
                  <a:lnTo>
                    <a:pt x="6627" y="84558"/>
                  </a:lnTo>
                  <a:lnTo>
                    <a:pt x="6627" y="84471"/>
                  </a:lnTo>
                  <a:lnTo>
                    <a:pt x="6627" y="84427"/>
                  </a:lnTo>
                  <a:lnTo>
                    <a:pt x="6627" y="84339"/>
                  </a:lnTo>
                  <a:lnTo>
                    <a:pt x="6583" y="84295"/>
                  </a:lnTo>
                  <a:lnTo>
                    <a:pt x="1668" y="80477"/>
                  </a:lnTo>
                  <a:lnTo>
                    <a:pt x="1142" y="79556"/>
                  </a:lnTo>
                  <a:lnTo>
                    <a:pt x="484" y="77406"/>
                  </a:lnTo>
                  <a:lnTo>
                    <a:pt x="396" y="76748"/>
                  </a:lnTo>
                  <a:lnTo>
                    <a:pt x="396" y="76089"/>
                  </a:lnTo>
                  <a:lnTo>
                    <a:pt x="352" y="75387"/>
                  </a:lnTo>
                  <a:lnTo>
                    <a:pt x="396" y="74685"/>
                  </a:lnTo>
                  <a:lnTo>
                    <a:pt x="484" y="73106"/>
                  </a:lnTo>
                  <a:lnTo>
                    <a:pt x="703" y="71438"/>
                  </a:lnTo>
                  <a:lnTo>
                    <a:pt x="1054" y="69595"/>
                  </a:lnTo>
                  <a:lnTo>
                    <a:pt x="1449" y="67664"/>
                  </a:lnTo>
                  <a:lnTo>
                    <a:pt x="2019" y="65558"/>
                  </a:lnTo>
                  <a:lnTo>
                    <a:pt x="2634" y="63364"/>
                  </a:lnTo>
                  <a:lnTo>
                    <a:pt x="2941" y="61697"/>
                  </a:lnTo>
                  <a:lnTo>
                    <a:pt x="3336" y="59239"/>
                  </a:lnTo>
                  <a:lnTo>
                    <a:pt x="3643" y="56475"/>
                  </a:lnTo>
                  <a:lnTo>
                    <a:pt x="3994" y="53754"/>
                  </a:lnTo>
                  <a:lnTo>
                    <a:pt x="4345" y="51341"/>
                  </a:lnTo>
                  <a:lnTo>
                    <a:pt x="4652" y="48884"/>
                  </a:lnTo>
                  <a:lnTo>
                    <a:pt x="4872" y="46382"/>
                  </a:lnTo>
                  <a:lnTo>
                    <a:pt x="4959" y="45154"/>
                  </a:lnTo>
                  <a:lnTo>
                    <a:pt x="5047" y="43925"/>
                  </a:lnTo>
                  <a:lnTo>
                    <a:pt x="5135" y="40327"/>
                  </a:lnTo>
                  <a:lnTo>
                    <a:pt x="5003" y="36597"/>
                  </a:lnTo>
                  <a:lnTo>
                    <a:pt x="4433" y="33218"/>
                  </a:lnTo>
                  <a:lnTo>
                    <a:pt x="3687" y="30366"/>
                  </a:lnTo>
                  <a:lnTo>
                    <a:pt x="2590" y="26768"/>
                  </a:lnTo>
                  <a:lnTo>
                    <a:pt x="1932" y="24706"/>
                  </a:lnTo>
                  <a:lnTo>
                    <a:pt x="1932" y="24662"/>
                  </a:lnTo>
                  <a:lnTo>
                    <a:pt x="1186" y="23652"/>
                  </a:lnTo>
                  <a:lnTo>
                    <a:pt x="1361" y="23565"/>
                  </a:lnTo>
                  <a:lnTo>
                    <a:pt x="1405" y="23565"/>
                  </a:lnTo>
                  <a:lnTo>
                    <a:pt x="4038" y="22029"/>
                  </a:lnTo>
                  <a:lnTo>
                    <a:pt x="6978" y="20318"/>
                  </a:lnTo>
                  <a:lnTo>
                    <a:pt x="9040" y="19791"/>
                  </a:lnTo>
                  <a:lnTo>
                    <a:pt x="9084" y="19791"/>
                  </a:lnTo>
                  <a:lnTo>
                    <a:pt x="10927" y="18826"/>
                  </a:lnTo>
                  <a:lnTo>
                    <a:pt x="14657" y="16368"/>
                  </a:lnTo>
                  <a:lnTo>
                    <a:pt x="16632" y="15622"/>
                  </a:lnTo>
                  <a:lnTo>
                    <a:pt x="16675" y="15578"/>
                  </a:lnTo>
                  <a:lnTo>
                    <a:pt x="18211" y="14306"/>
                  </a:lnTo>
                  <a:lnTo>
                    <a:pt x="20537" y="12463"/>
                  </a:lnTo>
                  <a:lnTo>
                    <a:pt x="23784" y="10664"/>
                  </a:lnTo>
                  <a:lnTo>
                    <a:pt x="26110" y="8996"/>
                  </a:lnTo>
                  <a:lnTo>
                    <a:pt x="29225" y="6539"/>
                  </a:lnTo>
                  <a:lnTo>
                    <a:pt x="29269" y="6495"/>
                  </a:lnTo>
                  <a:lnTo>
                    <a:pt x="30673" y="3906"/>
                  </a:lnTo>
                  <a:lnTo>
                    <a:pt x="30673" y="3862"/>
                  </a:lnTo>
                  <a:lnTo>
                    <a:pt x="31551" y="571"/>
                  </a:lnTo>
                  <a:lnTo>
                    <a:pt x="31814" y="308"/>
                  </a:lnTo>
                  <a:lnTo>
                    <a:pt x="31858" y="264"/>
                  </a:lnTo>
                  <a:lnTo>
                    <a:pt x="31858" y="176"/>
                  </a:lnTo>
                  <a:lnTo>
                    <a:pt x="31858" y="133"/>
                  </a:lnTo>
                  <a:lnTo>
                    <a:pt x="31814" y="45"/>
                  </a:lnTo>
                  <a:lnTo>
                    <a:pt x="31770"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 name="Google Shape;911;p7"/>
            <p:cNvSpPr/>
            <p:nvPr/>
          </p:nvSpPr>
          <p:spPr>
            <a:xfrm>
              <a:off x="1713600" y="2496025"/>
              <a:ext cx="349975" cy="388375"/>
            </a:xfrm>
            <a:custGeom>
              <a:rect b="b" l="l" r="r" t="t"/>
              <a:pathLst>
                <a:path extrusionOk="0" h="15535" w="13999">
                  <a:moveTo>
                    <a:pt x="13735" y="0"/>
                  </a:moveTo>
                  <a:lnTo>
                    <a:pt x="12901" y="483"/>
                  </a:lnTo>
                  <a:lnTo>
                    <a:pt x="9127" y="3116"/>
                  </a:lnTo>
                  <a:lnTo>
                    <a:pt x="7284" y="4169"/>
                  </a:lnTo>
                  <a:lnTo>
                    <a:pt x="5485" y="5310"/>
                  </a:lnTo>
                  <a:lnTo>
                    <a:pt x="5441" y="5354"/>
                  </a:lnTo>
                  <a:lnTo>
                    <a:pt x="5441" y="5442"/>
                  </a:lnTo>
                  <a:lnTo>
                    <a:pt x="4739" y="8864"/>
                  </a:lnTo>
                  <a:lnTo>
                    <a:pt x="4432" y="10927"/>
                  </a:lnTo>
                  <a:lnTo>
                    <a:pt x="4257" y="11629"/>
                  </a:lnTo>
                  <a:lnTo>
                    <a:pt x="2019" y="13823"/>
                  </a:lnTo>
                  <a:lnTo>
                    <a:pt x="659" y="14964"/>
                  </a:lnTo>
                  <a:lnTo>
                    <a:pt x="88" y="15183"/>
                  </a:lnTo>
                  <a:lnTo>
                    <a:pt x="44" y="15227"/>
                  </a:lnTo>
                  <a:lnTo>
                    <a:pt x="0" y="15271"/>
                  </a:lnTo>
                  <a:lnTo>
                    <a:pt x="0" y="15359"/>
                  </a:lnTo>
                  <a:lnTo>
                    <a:pt x="0" y="15402"/>
                  </a:lnTo>
                  <a:lnTo>
                    <a:pt x="44" y="15490"/>
                  </a:lnTo>
                  <a:lnTo>
                    <a:pt x="176" y="15534"/>
                  </a:lnTo>
                  <a:lnTo>
                    <a:pt x="220" y="15534"/>
                  </a:lnTo>
                  <a:lnTo>
                    <a:pt x="834" y="15315"/>
                  </a:lnTo>
                  <a:lnTo>
                    <a:pt x="878" y="15271"/>
                  </a:lnTo>
                  <a:lnTo>
                    <a:pt x="2282" y="14086"/>
                  </a:lnTo>
                  <a:lnTo>
                    <a:pt x="4520" y="11848"/>
                  </a:lnTo>
                  <a:lnTo>
                    <a:pt x="4564" y="11760"/>
                  </a:lnTo>
                  <a:lnTo>
                    <a:pt x="4783" y="11014"/>
                  </a:lnTo>
                  <a:lnTo>
                    <a:pt x="4783" y="10971"/>
                  </a:lnTo>
                  <a:lnTo>
                    <a:pt x="5090" y="8952"/>
                  </a:lnTo>
                  <a:lnTo>
                    <a:pt x="5749" y="5573"/>
                  </a:lnTo>
                  <a:lnTo>
                    <a:pt x="7460" y="4476"/>
                  </a:lnTo>
                  <a:lnTo>
                    <a:pt x="9303" y="3379"/>
                  </a:lnTo>
                  <a:lnTo>
                    <a:pt x="13077" y="790"/>
                  </a:lnTo>
                  <a:lnTo>
                    <a:pt x="13910" y="308"/>
                  </a:lnTo>
                  <a:lnTo>
                    <a:pt x="13954" y="264"/>
                  </a:lnTo>
                  <a:lnTo>
                    <a:pt x="13998" y="220"/>
                  </a:lnTo>
                  <a:lnTo>
                    <a:pt x="13998" y="132"/>
                  </a:lnTo>
                  <a:lnTo>
                    <a:pt x="13954" y="88"/>
                  </a:lnTo>
                  <a:lnTo>
                    <a:pt x="13910" y="44"/>
                  </a:lnTo>
                  <a:lnTo>
                    <a:pt x="13867"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 name="Google Shape;912;p7"/>
            <p:cNvSpPr/>
            <p:nvPr/>
          </p:nvSpPr>
          <p:spPr>
            <a:xfrm>
              <a:off x="1630225" y="2470800"/>
              <a:ext cx="405925" cy="425650"/>
            </a:xfrm>
            <a:custGeom>
              <a:rect b="b" l="l" r="r" t="t"/>
              <a:pathLst>
                <a:path extrusionOk="0" h="17026" w="16237">
                  <a:moveTo>
                    <a:pt x="16017" y="0"/>
                  </a:moveTo>
                  <a:lnTo>
                    <a:pt x="15973" y="44"/>
                  </a:lnTo>
                  <a:lnTo>
                    <a:pt x="12857" y="2106"/>
                  </a:lnTo>
                  <a:lnTo>
                    <a:pt x="10532" y="3511"/>
                  </a:lnTo>
                  <a:lnTo>
                    <a:pt x="8513" y="4739"/>
                  </a:lnTo>
                  <a:lnTo>
                    <a:pt x="6495" y="6187"/>
                  </a:lnTo>
                  <a:lnTo>
                    <a:pt x="4388" y="7591"/>
                  </a:lnTo>
                  <a:lnTo>
                    <a:pt x="4345" y="7635"/>
                  </a:lnTo>
                  <a:lnTo>
                    <a:pt x="3862" y="8206"/>
                  </a:lnTo>
                  <a:lnTo>
                    <a:pt x="3818" y="8337"/>
                  </a:lnTo>
                  <a:lnTo>
                    <a:pt x="3467" y="11497"/>
                  </a:lnTo>
                  <a:lnTo>
                    <a:pt x="3291" y="13954"/>
                  </a:lnTo>
                  <a:lnTo>
                    <a:pt x="3204" y="14700"/>
                  </a:lnTo>
                  <a:lnTo>
                    <a:pt x="2984" y="15007"/>
                  </a:lnTo>
                  <a:lnTo>
                    <a:pt x="1273" y="15841"/>
                  </a:lnTo>
                  <a:lnTo>
                    <a:pt x="88" y="16719"/>
                  </a:lnTo>
                  <a:lnTo>
                    <a:pt x="44" y="16762"/>
                  </a:lnTo>
                  <a:lnTo>
                    <a:pt x="0" y="16850"/>
                  </a:lnTo>
                  <a:lnTo>
                    <a:pt x="0" y="16894"/>
                  </a:lnTo>
                  <a:lnTo>
                    <a:pt x="44" y="16982"/>
                  </a:lnTo>
                  <a:lnTo>
                    <a:pt x="88" y="17026"/>
                  </a:lnTo>
                  <a:lnTo>
                    <a:pt x="308" y="17026"/>
                  </a:lnTo>
                  <a:lnTo>
                    <a:pt x="1448" y="16148"/>
                  </a:lnTo>
                  <a:lnTo>
                    <a:pt x="3160" y="15271"/>
                  </a:lnTo>
                  <a:lnTo>
                    <a:pt x="3248" y="15227"/>
                  </a:lnTo>
                  <a:lnTo>
                    <a:pt x="3511" y="14876"/>
                  </a:lnTo>
                  <a:lnTo>
                    <a:pt x="3511" y="14832"/>
                  </a:lnTo>
                  <a:lnTo>
                    <a:pt x="3642" y="13998"/>
                  </a:lnTo>
                  <a:lnTo>
                    <a:pt x="3818" y="11541"/>
                  </a:lnTo>
                  <a:lnTo>
                    <a:pt x="4125" y="8425"/>
                  </a:lnTo>
                  <a:lnTo>
                    <a:pt x="4608" y="7899"/>
                  </a:lnTo>
                  <a:lnTo>
                    <a:pt x="6714" y="6451"/>
                  </a:lnTo>
                  <a:lnTo>
                    <a:pt x="8689" y="5046"/>
                  </a:lnTo>
                  <a:lnTo>
                    <a:pt x="10707" y="3818"/>
                  </a:lnTo>
                  <a:lnTo>
                    <a:pt x="13033" y="2414"/>
                  </a:lnTo>
                  <a:lnTo>
                    <a:pt x="16148" y="307"/>
                  </a:lnTo>
                  <a:lnTo>
                    <a:pt x="16192" y="263"/>
                  </a:lnTo>
                  <a:lnTo>
                    <a:pt x="16236" y="220"/>
                  </a:lnTo>
                  <a:lnTo>
                    <a:pt x="16236" y="132"/>
                  </a:lnTo>
                  <a:lnTo>
                    <a:pt x="16192" y="88"/>
                  </a:lnTo>
                  <a:lnTo>
                    <a:pt x="16148" y="44"/>
                  </a:lnTo>
                  <a:lnTo>
                    <a:pt x="16105"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 name="Google Shape;913;p7"/>
            <p:cNvSpPr/>
            <p:nvPr/>
          </p:nvSpPr>
          <p:spPr>
            <a:xfrm>
              <a:off x="1524900" y="2445550"/>
              <a:ext cx="483825" cy="495875"/>
            </a:xfrm>
            <a:custGeom>
              <a:rect b="b" l="l" r="r" t="t"/>
              <a:pathLst>
                <a:path extrusionOk="0" h="19835" w="19353">
                  <a:moveTo>
                    <a:pt x="19133" y="1"/>
                  </a:moveTo>
                  <a:lnTo>
                    <a:pt x="19089" y="45"/>
                  </a:lnTo>
                  <a:lnTo>
                    <a:pt x="15929" y="2107"/>
                  </a:lnTo>
                  <a:lnTo>
                    <a:pt x="14130" y="3204"/>
                  </a:lnTo>
                  <a:lnTo>
                    <a:pt x="11892" y="4521"/>
                  </a:lnTo>
                  <a:lnTo>
                    <a:pt x="9874" y="5881"/>
                  </a:lnTo>
                  <a:lnTo>
                    <a:pt x="7812" y="7066"/>
                  </a:lnTo>
                  <a:lnTo>
                    <a:pt x="5881" y="8250"/>
                  </a:lnTo>
                  <a:lnTo>
                    <a:pt x="3818" y="9611"/>
                  </a:lnTo>
                  <a:lnTo>
                    <a:pt x="3775" y="9611"/>
                  </a:lnTo>
                  <a:lnTo>
                    <a:pt x="3424" y="9962"/>
                  </a:lnTo>
                  <a:lnTo>
                    <a:pt x="3380" y="10050"/>
                  </a:lnTo>
                  <a:lnTo>
                    <a:pt x="3380" y="10093"/>
                  </a:lnTo>
                  <a:lnTo>
                    <a:pt x="3380" y="14569"/>
                  </a:lnTo>
                  <a:lnTo>
                    <a:pt x="3511" y="16412"/>
                  </a:lnTo>
                  <a:lnTo>
                    <a:pt x="3292" y="17158"/>
                  </a:lnTo>
                  <a:lnTo>
                    <a:pt x="747" y="19221"/>
                  </a:lnTo>
                  <a:lnTo>
                    <a:pt x="133" y="19484"/>
                  </a:lnTo>
                  <a:lnTo>
                    <a:pt x="45" y="19528"/>
                  </a:lnTo>
                  <a:lnTo>
                    <a:pt x="45" y="19615"/>
                  </a:lnTo>
                  <a:lnTo>
                    <a:pt x="1" y="19659"/>
                  </a:lnTo>
                  <a:lnTo>
                    <a:pt x="45" y="19747"/>
                  </a:lnTo>
                  <a:lnTo>
                    <a:pt x="89" y="19791"/>
                  </a:lnTo>
                  <a:lnTo>
                    <a:pt x="176" y="19835"/>
                  </a:lnTo>
                  <a:lnTo>
                    <a:pt x="264" y="19835"/>
                  </a:lnTo>
                  <a:lnTo>
                    <a:pt x="878" y="19528"/>
                  </a:lnTo>
                  <a:lnTo>
                    <a:pt x="922" y="19528"/>
                  </a:lnTo>
                  <a:lnTo>
                    <a:pt x="3555" y="17378"/>
                  </a:lnTo>
                  <a:lnTo>
                    <a:pt x="3643" y="17290"/>
                  </a:lnTo>
                  <a:lnTo>
                    <a:pt x="3818" y="16500"/>
                  </a:lnTo>
                  <a:lnTo>
                    <a:pt x="3862" y="16456"/>
                  </a:lnTo>
                  <a:lnTo>
                    <a:pt x="3731" y="14525"/>
                  </a:lnTo>
                  <a:lnTo>
                    <a:pt x="3731" y="10181"/>
                  </a:lnTo>
                  <a:lnTo>
                    <a:pt x="4038" y="9874"/>
                  </a:lnTo>
                  <a:lnTo>
                    <a:pt x="6056" y="8558"/>
                  </a:lnTo>
                  <a:lnTo>
                    <a:pt x="7987" y="7373"/>
                  </a:lnTo>
                  <a:lnTo>
                    <a:pt x="10050" y="6188"/>
                  </a:lnTo>
                  <a:lnTo>
                    <a:pt x="12068" y="4828"/>
                  </a:lnTo>
                  <a:lnTo>
                    <a:pt x="14306" y="3511"/>
                  </a:lnTo>
                  <a:lnTo>
                    <a:pt x="16105" y="2370"/>
                  </a:lnTo>
                  <a:lnTo>
                    <a:pt x="19264" y="308"/>
                  </a:lnTo>
                  <a:lnTo>
                    <a:pt x="19308" y="264"/>
                  </a:lnTo>
                  <a:lnTo>
                    <a:pt x="19352" y="220"/>
                  </a:lnTo>
                  <a:lnTo>
                    <a:pt x="19352" y="133"/>
                  </a:lnTo>
                  <a:lnTo>
                    <a:pt x="19308" y="89"/>
                  </a:lnTo>
                  <a:lnTo>
                    <a:pt x="19264" y="45"/>
                  </a:lnTo>
                  <a:lnTo>
                    <a:pt x="19221"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 name="Google Shape;914;p7"/>
            <p:cNvSpPr/>
            <p:nvPr/>
          </p:nvSpPr>
          <p:spPr>
            <a:xfrm>
              <a:off x="399375" y="2885450"/>
              <a:ext cx="584725" cy="1657625"/>
            </a:xfrm>
            <a:custGeom>
              <a:rect b="b" l="l" r="r" t="t"/>
              <a:pathLst>
                <a:path extrusionOk="0" h="66305" w="23389">
                  <a:moveTo>
                    <a:pt x="966" y="1"/>
                  </a:moveTo>
                  <a:lnTo>
                    <a:pt x="922" y="45"/>
                  </a:lnTo>
                  <a:lnTo>
                    <a:pt x="834" y="89"/>
                  </a:lnTo>
                  <a:lnTo>
                    <a:pt x="834" y="133"/>
                  </a:lnTo>
                  <a:lnTo>
                    <a:pt x="308" y="1449"/>
                  </a:lnTo>
                  <a:lnTo>
                    <a:pt x="88" y="2195"/>
                  </a:lnTo>
                  <a:lnTo>
                    <a:pt x="0" y="2502"/>
                  </a:lnTo>
                  <a:lnTo>
                    <a:pt x="0" y="2590"/>
                  </a:lnTo>
                  <a:lnTo>
                    <a:pt x="351" y="5091"/>
                  </a:lnTo>
                  <a:lnTo>
                    <a:pt x="351" y="5135"/>
                  </a:lnTo>
                  <a:lnTo>
                    <a:pt x="1317" y="7241"/>
                  </a:lnTo>
                  <a:lnTo>
                    <a:pt x="1624" y="8601"/>
                  </a:lnTo>
                  <a:lnTo>
                    <a:pt x="1668" y="8645"/>
                  </a:lnTo>
                  <a:lnTo>
                    <a:pt x="3379" y="12770"/>
                  </a:lnTo>
                  <a:lnTo>
                    <a:pt x="4696" y="15710"/>
                  </a:lnTo>
                  <a:lnTo>
                    <a:pt x="5837" y="18343"/>
                  </a:lnTo>
                  <a:lnTo>
                    <a:pt x="6802" y="21064"/>
                  </a:lnTo>
                  <a:lnTo>
                    <a:pt x="6977" y="21985"/>
                  </a:lnTo>
                  <a:lnTo>
                    <a:pt x="7021" y="24530"/>
                  </a:lnTo>
                  <a:lnTo>
                    <a:pt x="7021" y="24574"/>
                  </a:lnTo>
                  <a:lnTo>
                    <a:pt x="7460" y="26856"/>
                  </a:lnTo>
                  <a:lnTo>
                    <a:pt x="7548" y="28523"/>
                  </a:lnTo>
                  <a:lnTo>
                    <a:pt x="7460" y="31375"/>
                  </a:lnTo>
                  <a:lnTo>
                    <a:pt x="7416" y="34403"/>
                  </a:lnTo>
                  <a:lnTo>
                    <a:pt x="7416" y="37870"/>
                  </a:lnTo>
                  <a:lnTo>
                    <a:pt x="7504" y="42740"/>
                  </a:lnTo>
                  <a:lnTo>
                    <a:pt x="7680" y="44803"/>
                  </a:lnTo>
                  <a:lnTo>
                    <a:pt x="8162" y="47172"/>
                  </a:lnTo>
                  <a:lnTo>
                    <a:pt x="8952" y="49366"/>
                  </a:lnTo>
                  <a:lnTo>
                    <a:pt x="8952" y="49410"/>
                  </a:lnTo>
                  <a:lnTo>
                    <a:pt x="9523" y="50332"/>
                  </a:lnTo>
                  <a:lnTo>
                    <a:pt x="9566" y="50376"/>
                  </a:lnTo>
                  <a:lnTo>
                    <a:pt x="10488" y="51297"/>
                  </a:lnTo>
                  <a:lnTo>
                    <a:pt x="13033" y="52921"/>
                  </a:lnTo>
                  <a:lnTo>
                    <a:pt x="15183" y="54413"/>
                  </a:lnTo>
                  <a:lnTo>
                    <a:pt x="17245" y="56080"/>
                  </a:lnTo>
                  <a:lnTo>
                    <a:pt x="18430" y="57133"/>
                  </a:lnTo>
                  <a:lnTo>
                    <a:pt x="18430" y="57177"/>
                  </a:lnTo>
                  <a:lnTo>
                    <a:pt x="19834" y="58099"/>
                  </a:lnTo>
                  <a:lnTo>
                    <a:pt x="22731" y="62618"/>
                  </a:lnTo>
                  <a:lnTo>
                    <a:pt x="23038" y="63408"/>
                  </a:lnTo>
                  <a:lnTo>
                    <a:pt x="22774" y="66129"/>
                  </a:lnTo>
                  <a:lnTo>
                    <a:pt x="22774" y="66172"/>
                  </a:lnTo>
                  <a:lnTo>
                    <a:pt x="22818" y="66260"/>
                  </a:lnTo>
                  <a:lnTo>
                    <a:pt x="22862" y="66304"/>
                  </a:lnTo>
                  <a:lnTo>
                    <a:pt x="22950" y="66304"/>
                  </a:lnTo>
                  <a:lnTo>
                    <a:pt x="23038" y="66260"/>
                  </a:lnTo>
                  <a:lnTo>
                    <a:pt x="23125" y="66172"/>
                  </a:lnTo>
                  <a:lnTo>
                    <a:pt x="23389" y="63408"/>
                  </a:lnTo>
                  <a:lnTo>
                    <a:pt x="23389" y="63320"/>
                  </a:lnTo>
                  <a:lnTo>
                    <a:pt x="23038" y="62443"/>
                  </a:lnTo>
                  <a:lnTo>
                    <a:pt x="20098" y="57879"/>
                  </a:lnTo>
                  <a:lnTo>
                    <a:pt x="20054" y="57835"/>
                  </a:lnTo>
                  <a:lnTo>
                    <a:pt x="18650" y="56870"/>
                  </a:lnTo>
                  <a:lnTo>
                    <a:pt x="17465" y="55817"/>
                  </a:lnTo>
                  <a:lnTo>
                    <a:pt x="15403" y="54105"/>
                  </a:lnTo>
                  <a:lnTo>
                    <a:pt x="13208" y="52613"/>
                  </a:lnTo>
                  <a:lnTo>
                    <a:pt x="10707" y="51034"/>
                  </a:lnTo>
                  <a:lnTo>
                    <a:pt x="9830" y="50156"/>
                  </a:lnTo>
                  <a:lnTo>
                    <a:pt x="9259" y="49235"/>
                  </a:lnTo>
                  <a:lnTo>
                    <a:pt x="8513" y="47085"/>
                  </a:lnTo>
                  <a:lnTo>
                    <a:pt x="8031" y="44759"/>
                  </a:lnTo>
                  <a:lnTo>
                    <a:pt x="7855" y="42740"/>
                  </a:lnTo>
                  <a:lnTo>
                    <a:pt x="7767" y="37870"/>
                  </a:lnTo>
                  <a:lnTo>
                    <a:pt x="7767" y="34403"/>
                  </a:lnTo>
                  <a:lnTo>
                    <a:pt x="7811" y="31375"/>
                  </a:lnTo>
                  <a:lnTo>
                    <a:pt x="7899" y="28523"/>
                  </a:lnTo>
                  <a:lnTo>
                    <a:pt x="7811" y="26856"/>
                  </a:lnTo>
                  <a:lnTo>
                    <a:pt x="7811" y="26812"/>
                  </a:lnTo>
                  <a:lnTo>
                    <a:pt x="7372" y="24530"/>
                  </a:lnTo>
                  <a:lnTo>
                    <a:pt x="7328" y="21985"/>
                  </a:lnTo>
                  <a:lnTo>
                    <a:pt x="7328" y="21941"/>
                  </a:lnTo>
                  <a:lnTo>
                    <a:pt x="7153" y="20976"/>
                  </a:lnTo>
                  <a:lnTo>
                    <a:pt x="6144" y="18211"/>
                  </a:lnTo>
                  <a:lnTo>
                    <a:pt x="5003" y="15578"/>
                  </a:lnTo>
                  <a:lnTo>
                    <a:pt x="3730" y="12638"/>
                  </a:lnTo>
                  <a:lnTo>
                    <a:pt x="1975" y="8514"/>
                  </a:lnTo>
                  <a:lnTo>
                    <a:pt x="1668" y="7153"/>
                  </a:lnTo>
                  <a:lnTo>
                    <a:pt x="1624" y="7110"/>
                  </a:lnTo>
                  <a:lnTo>
                    <a:pt x="703" y="5003"/>
                  </a:lnTo>
                  <a:lnTo>
                    <a:pt x="351" y="2546"/>
                  </a:lnTo>
                  <a:lnTo>
                    <a:pt x="395" y="2239"/>
                  </a:lnTo>
                  <a:lnTo>
                    <a:pt x="615" y="1712"/>
                  </a:lnTo>
                  <a:lnTo>
                    <a:pt x="1141" y="264"/>
                  </a:lnTo>
                  <a:lnTo>
                    <a:pt x="1141" y="176"/>
                  </a:lnTo>
                  <a:lnTo>
                    <a:pt x="1141" y="133"/>
                  </a:lnTo>
                  <a:lnTo>
                    <a:pt x="1097" y="89"/>
                  </a:lnTo>
                  <a:lnTo>
                    <a:pt x="1054" y="45"/>
                  </a:lnTo>
                  <a:lnTo>
                    <a:pt x="966"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 name="Google Shape;915;p7"/>
            <p:cNvSpPr/>
            <p:nvPr/>
          </p:nvSpPr>
          <p:spPr>
            <a:xfrm>
              <a:off x="363175" y="2357800"/>
              <a:ext cx="590225" cy="2187450"/>
            </a:xfrm>
            <a:custGeom>
              <a:rect b="b" l="l" r="r" t="t"/>
              <a:pathLst>
                <a:path extrusionOk="0" h="87498" w="23609">
                  <a:moveTo>
                    <a:pt x="18869" y="1"/>
                  </a:moveTo>
                  <a:lnTo>
                    <a:pt x="15008" y="2151"/>
                  </a:lnTo>
                  <a:lnTo>
                    <a:pt x="12550" y="3774"/>
                  </a:lnTo>
                  <a:lnTo>
                    <a:pt x="10093" y="5529"/>
                  </a:lnTo>
                  <a:lnTo>
                    <a:pt x="8952" y="6451"/>
                  </a:lnTo>
                  <a:lnTo>
                    <a:pt x="8908" y="6451"/>
                  </a:lnTo>
                  <a:lnTo>
                    <a:pt x="6319" y="9347"/>
                  </a:lnTo>
                  <a:lnTo>
                    <a:pt x="6275" y="9347"/>
                  </a:lnTo>
                  <a:lnTo>
                    <a:pt x="5485" y="10576"/>
                  </a:lnTo>
                  <a:lnTo>
                    <a:pt x="1624" y="17816"/>
                  </a:lnTo>
                  <a:lnTo>
                    <a:pt x="834" y="20098"/>
                  </a:lnTo>
                  <a:lnTo>
                    <a:pt x="308" y="21677"/>
                  </a:lnTo>
                  <a:lnTo>
                    <a:pt x="44" y="22467"/>
                  </a:lnTo>
                  <a:lnTo>
                    <a:pt x="0" y="25276"/>
                  </a:lnTo>
                  <a:lnTo>
                    <a:pt x="44" y="25319"/>
                  </a:lnTo>
                  <a:lnTo>
                    <a:pt x="1273" y="29576"/>
                  </a:lnTo>
                  <a:lnTo>
                    <a:pt x="1317" y="29620"/>
                  </a:lnTo>
                  <a:lnTo>
                    <a:pt x="2414" y="31726"/>
                  </a:lnTo>
                  <a:lnTo>
                    <a:pt x="4125" y="35500"/>
                  </a:lnTo>
                  <a:lnTo>
                    <a:pt x="5310" y="38133"/>
                  </a:lnTo>
                  <a:lnTo>
                    <a:pt x="6319" y="40502"/>
                  </a:lnTo>
                  <a:lnTo>
                    <a:pt x="6934" y="41994"/>
                  </a:lnTo>
                  <a:lnTo>
                    <a:pt x="7328" y="43223"/>
                  </a:lnTo>
                  <a:lnTo>
                    <a:pt x="7328" y="44846"/>
                  </a:lnTo>
                  <a:lnTo>
                    <a:pt x="7372" y="44846"/>
                  </a:lnTo>
                  <a:lnTo>
                    <a:pt x="7723" y="47084"/>
                  </a:lnTo>
                  <a:lnTo>
                    <a:pt x="7679" y="52043"/>
                  </a:lnTo>
                  <a:lnTo>
                    <a:pt x="7679" y="56387"/>
                  </a:lnTo>
                  <a:lnTo>
                    <a:pt x="7679" y="59809"/>
                  </a:lnTo>
                  <a:lnTo>
                    <a:pt x="7811" y="64373"/>
                  </a:lnTo>
                  <a:lnTo>
                    <a:pt x="7987" y="66742"/>
                  </a:lnTo>
                  <a:lnTo>
                    <a:pt x="7987" y="66786"/>
                  </a:lnTo>
                  <a:lnTo>
                    <a:pt x="8382" y="68585"/>
                  </a:lnTo>
                  <a:lnTo>
                    <a:pt x="9171" y="70867"/>
                  </a:lnTo>
                  <a:lnTo>
                    <a:pt x="10137" y="73105"/>
                  </a:lnTo>
                  <a:lnTo>
                    <a:pt x="10181" y="73149"/>
                  </a:lnTo>
                  <a:lnTo>
                    <a:pt x="11102" y="74422"/>
                  </a:lnTo>
                  <a:lnTo>
                    <a:pt x="11146" y="74465"/>
                  </a:lnTo>
                  <a:lnTo>
                    <a:pt x="13867" y="76616"/>
                  </a:lnTo>
                  <a:lnTo>
                    <a:pt x="16412" y="78853"/>
                  </a:lnTo>
                  <a:lnTo>
                    <a:pt x="18035" y="80345"/>
                  </a:lnTo>
                  <a:lnTo>
                    <a:pt x="18518" y="80696"/>
                  </a:lnTo>
                  <a:lnTo>
                    <a:pt x="21721" y="85216"/>
                  </a:lnTo>
                  <a:lnTo>
                    <a:pt x="23301" y="87454"/>
                  </a:lnTo>
                  <a:lnTo>
                    <a:pt x="23345" y="87498"/>
                  </a:lnTo>
                  <a:lnTo>
                    <a:pt x="23564" y="87498"/>
                  </a:lnTo>
                  <a:lnTo>
                    <a:pt x="23608" y="87410"/>
                  </a:lnTo>
                  <a:lnTo>
                    <a:pt x="23608" y="87366"/>
                  </a:lnTo>
                  <a:lnTo>
                    <a:pt x="23608" y="87278"/>
                  </a:lnTo>
                  <a:lnTo>
                    <a:pt x="23608" y="87235"/>
                  </a:lnTo>
                  <a:lnTo>
                    <a:pt x="22028" y="85041"/>
                  </a:lnTo>
                  <a:lnTo>
                    <a:pt x="18781" y="80477"/>
                  </a:lnTo>
                  <a:lnTo>
                    <a:pt x="18737" y="80433"/>
                  </a:lnTo>
                  <a:lnTo>
                    <a:pt x="18255" y="80038"/>
                  </a:lnTo>
                  <a:lnTo>
                    <a:pt x="16631" y="78590"/>
                  </a:lnTo>
                  <a:lnTo>
                    <a:pt x="14086" y="76352"/>
                  </a:lnTo>
                  <a:lnTo>
                    <a:pt x="11365" y="74202"/>
                  </a:lnTo>
                  <a:lnTo>
                    <a:pt x="10488" y="72973"/>
                  </a:lnTo>
                  <a:lnTo>
                    <a:pt x="9522" y="70736"/>
                  </a:lnTo>
                  <a:lnTo>
                    <a:pt x="8733" y="68498"/>
                  </a:lnTo>
                  <a:lnTo>
                    <a:pt x="8338" y="66699"/>
                  </a:lnTo>
                  <a:lnTo>
                    <a:pt x="8162" y="64373"/>
                  </a:lnTo>
                  <a:lnTo>
                    <a:pt x="8031" y="59809"/>
                  </a:lnTo>
                  <a:lnTo>
                    <a:pt x="8031" y="56387"/>
                  </a:lnTo>
                  <a:lnTo>
                    <a:pt x="8031" y="52043"/>
                  </a:lnTo>
                  <a:lnTo>
                    <a:pt x="8074" y="47084"/>
                  </a:lnTo>
                  <a:lnTo>
                    <a:pt x="8074" y="47040"/>
                  </a:lnTo>
                  <a:lnTo>
                    <a:pt x="7679" y="44802"/>
                  </a:lnTo>
                  <a:lnTo>
                    <a:pt x="7679" y="43179"/>
                  </a:lnTo>
                  <a:lnTo>
                    <a:pt x="7679" y="43135"/>
                  </a:lnTo>
                  <a:lnTo>
                    <a:pt x="7285" y="41906"/>
                  </a:lnTo>
                  <a:lnTo>
                    <a:pt x="6670" y="40370"/>
                  </a:lnTo>
                  <a:lnTo>
                    <a:pt x="5661" y="38001"/>
                  </a:lnTo>
                  <a:lnTo>
                    <a:pt x="4476" y="35368"/>
                  </a:lnTo>
                  <a:lnTo>
                    <a:pt x="2721" y="31550"/>
                  </a:lnTo>
                  <a:lnTo>
                    <a:pt x="1624" y="29444"/>
                  </a:lnTo>
                  <a:lnTo>
                    <a:pt x="351" y="25232"/>
                  </a:lnTo>
                  <a:lnTo>
                    <a:pt x="395" y="22511"/>
                  </a:lnTo>
                  <a:lnTo>
                    <a:pt x="1185" y="20229"/>
                  </a:lnTo>
                  <a:lnTo>
                    <a:pt x="1975" y="17991"/>
                  </a:lnTo>
                  <a:lnTo>
                    <a:pt x="5793" y="10751"/>
                  </a:lnTo>
                  <a:lnTo>
                    <a:pt x="6582" y="9566"/>
                  </a:lnTo>
                  <a:lnTo>
                    <a:pt x="9171" y="6714"/>
                  </a:lnTo>
                  <a:lnTo>
                    <a:pt x="10312" y="5793"/>
                  </a:lnTo>
                  <a:lnTo>
                    <a:pt x="12726" y="4081"/>
                  </a:lnTo>
                  <a:lnTo>
                    <a:pt x="15183" y="2414"/>
                  </a:lnTo>
                  <a:lnTo>
                    <a:pt x="19045" y="308"/>
                  </a:lnTo>
                  <a:lnTo>
                    <a:pt x="19088" y="264"/>
                  </a:lnTo>
                  <a:lnTo>
                    <a:pt x="19132" y="220"/>
                  </a:lnTo>
                  <a:lnTo>
                    <a:pt x="19132" y="132"/>
                  </a:lnTo>
                  <a:lnTo>
                    <a:pt x="19088" y="88"/>
                  </a:lnTo>
                  <a:lnTo>
                    <a:pt x="19045"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 name="Google Shape;916;p7"/>
            <p:cNvSpPr/>
            <p:nvPr/>
          </p:nvSpPr>
          <p:spPr>
            <a:xfrm>
              <a:off x="445450" y="2236025"/>
              <a:ext cx="687850" cy="2201725"/>
            </a:xfrm>
            <a:custGeom>
              <a:rect b="b" l="l" r="r" t="t"/>
              <a:pathLst>
                <a:path extrusionOk="0" h="88069" w="27514">
                  <a:moveTo>
                    <a:pt x="27338" y="1"/>
                  </a:moveTo>
                  <a:lnTo>
                    <a:pt x="27250" y="45"/>
                  </a:lnTo>
                  <a:lnTo>
                    <a:pt x="25144" y="1229"/>
                  </a:lnTo>
                  <a:lnTo>
                    <a:pt x="22379" y="2590"/>
                  </a:lnTo>
                  <a:lnTo>
                    <a:pt x="20142" y="3643"/>
                  </a:lnTo>
                  <a:lnTo>
                    <a:pt x="17991" y="4872"/>
                  </a:lnTo>
                  <a:lnTo>
                    <a:pt x="14218" y="6978"/>
                  </a:lnTo>
                  <a:lnTo>
                    <a:pt x="12375" y="8163"/>
                  </a:lnTo>
                  <a:lnTo>
                    <a:pt x="10181" y="9611"/>
                  </a:lnTo>
                  <a:lnTo>
                    <a:pt x="8031" y="11103"/>
                  </a:lnTo>
                  <a:lnTo>
                    <a:pt x="6758" y="12112"/>
                  </a:lnTo>
                  <a:lnTo>
                    <a:pt x="5354" y="13911"/>
                  </a:lnTo>
                  <a:lnTo>
                    <a:pt x="3511" y="16193"/>
                  </a:lnTo>
                  <a:lnTo>
                    <a:pt x="3511" y="16237"/>
                  </a:lnTo>
                  <a:lnTo>
                    <a:pt x="2458" y="18562"/>
                  </a:lnTo>
                  <a:lnTo>
                    <a:pt x="1273" y="21502"/>
                  </a:lnTo>
                  <a:lnTo>
                    <a:pt x="264" y="24003"/>
                  </a:lnTo>
                  <a:lnTo>
                    <a:pt x="264" y="24047"/>
                  </a:lnTo>
                  <a:lnTo>
                    <a:pt x="0" y="25056"/>
                  </a:lnTo>
                  <a:lnTo>
                    <a:pt x="0" y="25100"/>
                  </a:lnTo>
                  <a:lnTo>
                    <a:pt x="483" y="28523"/>
                  </a:lnTo>
                  <a:lnTo>
                    <a:pt x="659" y="31024"/>
                  </a:lnTo>
                  <a:lnTo>
                    <a:pt x="1185" y="33876"/>
                  </a:lnTo>
                  <a:lnTo>
                    <a:pt x="2897" y="38484"/>
                  </a:lnTo>
                  <a:lnTo>
                    <a:pt x="4037" y="41204"/>
                  </a:lnTo>
                  <a:lnTo>
                    <a:pt x="5047" y="43618"/>
                  </a:lnTo>
                  <a:lnTo>
                    <a:pt x="6056" y="46426"/>
                  </a:lnTo>
                  <a:lnTo>
                    <a:pt x="6231" y="47523"/>
                  </a:lnTo>
                  <a:lnTo>
                    <a:pt x="6231" y="50463"/>
                  </a:lnTo>
                  <a:lnTo>
                    <a:pt x="6231" y="50507"/>
                  </a:lnTo>
                  <a:lnTo>
                    <a:pt x="6714" y="53140"/>
                  </a:lnTo>
                  <a:lnTo>
                    <a:pt x="6934" y="54763"/>
                  </a:lnTo>
                  <a:lnTo>
                    <a:pt x="6846" y="57265"/>
                  </a:lnTo>
                  <a:lnTo>
                    <a:pt x="6758" y="60424"/>
                  </a:lnTo>
                  <a:lnTo>
                    <a:pt x="6758" y="63145"/>
                  </a:lnTo>
                  <a:lnTo>
                    <a:pt x="6758" y="65339"/>
                  </a:lnTo>
                  <a:lnTo>
                    <a:pt x="6758" y="67533"/>
                  </a:lnTo>
                  <a:lnTo>
                    <a:pt x="6934" y="69946"/>
                  </a:lnTo>
                  <a:lnTo>
                    <a:pt x="7460" y="72491"/>
                  </a:lnTo>
                  <a:lnTo>
                    <a:pt x="7460" y="72535"/>
                  </a:lnTo>
                  <a:lnTo>
                    <a:pt x="7723" y="73193"/>
                  </a:lnTo>
                  <a:lnTo>
                    <a:pt x="7767" y="73281"/>
                  </a:lnTo>
                  <a:lnTo>
                    <a:pt x="9566" y="74773"/>
                  </a:lnTo>
                  <a:lnTo>
                    <a:pt x="11629" y="76396"/>
                  </a:lnTo>
                  <a:lnTo>
                    <a:pt x="13735" y="77888"/>
                  </a:lnTo>
                  <a:lnTo>
                    <a:pt x="16061" y="79205"/>
                  </a:lnTo>
                  <a:lnTo>
                    <a:pt x="18079" y="80828"/>
                  </a:lnTo>
                  <a:lnTo>
                    <a:pt x="20098" y="82540"/>
                  </a:lnTo>
                  <a:lnTo>
                    <a:pt x="21195" y="84865"/>
                  </a:lnTo>
                  <a:lnTo>
                    <a:pt x="21326" y="87893"/>
                  </a:lnTo>
                  <a:lnTo>
                    <a:pt x="21326" y="87937"/>
                  </a:lnTo>
                  <a:lnTo>
                    <a:pt x="21370" y="88025"/>
                  </a:lnTo>
                  <a:lnTo>
                    <a:pt x="21502" y="88069"/>
                  </a:lnTo>
                  <a:lnTo>
                    <a:pt x="21546" y="88025"/>
                  </a:lnTo>
                  <a:lnTo>
                    <a:pt x="21634" y="87981"/>
                  </a:lnTo>
                  <a:lnTo>
                    <a:pt x="21634" y="87937"/>
                  </a:lnTo>
                  <a:lnTo>
                    <a:pt x="21677" y="87893"/>
                  </a:lnTo>
                  <a:lnTo>
                    <a:pt x="21546" y="84821"/>
                  </a:lnTo>
                  <a:lnTo>
                    <a:pt x="21546" y="84778"/>
                  </a:lnTo>
                  <a:lnTo>
                    <a:pt x="20405" y="82364"/>
                  </a:lnTo>
                  <a:lnTo>
                    <a:pt x="20361" y="82276"/>
                  </a:lnTo>
                  <a:lnTo>
                    <a:pt x="18299" y="80521"/>
                  </a:lnTo>
                  <a:lnTo>
                    <a:pt x="16280" y="78942"/>
                  </a:lnTo>
                  <a:lnTo>
                    <a:pt x="16236" y="78898"/>
                  </a:lnTo>
                  <a:lnTo>
                    <a:pt x="13954" y="77581"/>
                  </a:lnTo>
                  <a:lnTo>
                    <a:pt x="11848" y="76089"/>
                  </a:lnTo>
                  <a:lnTo>
                    <a:pt x="9830" y="74510"/>
                  </a:lnTo>
                  <a:lnTo>
                    <a:pt x="8031" y="73018"/>
                  </a:lnTo>
                  <a:lnTo>
                    <a:pt x="7811" y="72403"/>
                  </a:lnTo>
                  <a:lnTo>
                    <a:pt x="7285" y="69902"/>
                  </a:lnTo>
                  <a:lnTo>
                    <a:pt x="7109" y="67489"/>
                  </a:lnTo>
                  <a:lnTo>
                    <a:pt x="7109" y="65339"/>
                  </a:lnTo>
                  <a:lnTo>
                    <a:pt x="7109" y="63188"/>
                  </a:lnTo>
                  <a:lnTo>
                    <a:pt x="7109" y="60424"/>
                  </a:lnTo>
                  <a:lnTo>
                    <a:pt x="7197" y="57265"/>
                  </a:lnTo>
                  <a:lnTo>
                    <a:pt x="7285" y="54763"/>
                  </a:lnTo>
                  <a:lnTo>
                    <a:pt x="7285" y="54720"/>
                  </a:lnTo>
                  <a:lnTo>
                    <a:pt x="7065" y="53096"/>
                  </a:lnTo>
                  <a:lnTo>
                    <a:pt x="6583" y="50463"/>
                  </a:lnTo>
                  <a:lnTo>
                    <a:pt x="6583" y="47523"/>
                  </a:lnTo>
                  <a:lnTo>
                    <a:pt x="6583" y="47479"/>
                  </a:lnTo>
                  <a:lnTo>
                    <a:pt x="6363" y="46338"/>
                  </a:lnTo>
                  <a:lnTo>
                    <a:pt x="6363" y="46295"/>
                  </a:lnTo>
                  <a:lnTo>
                    <a:pt x="5354" y="43530"/>
                  </a:lnTo>
                  <a:lnTo>
                    <a:pt x="4388" y="41073"/>
                  </a:lnTo>
                  <a:lnTo>
                    <a:pt x="3204" y="38352"/>
                  </a:lnTo>
                  <a:lnTo>
                    <a:pt x="1536" y="33789"/>
                  </a:lnTo>
                  <a:lnTo>
                    <a:pt x="1010" y="30980"/>
                  </a:lnTo>
                  <a:lnTo>
                    <a:pt x="834" y="28479"/>
                  </a:lnTo>
                  <a:lnTo>
                    <a:pt x="351" y="25100"/>
                  </a:lnTo>
                  <a:lnTo>
                    <a:pt x="615" y="24135"/>
                  </a:lnTo>
                  <a:lnTo>
                    <a:pt x="1580" y="21634"/>
                  </a:lnTo>
                  <a:lnTo>
                    <a:pt x="2809" y="18694"/>
                  </a:lnTo>
                  <a:lnTo>
                    <a:pt x="3818" y="16412"/>
                  </a:lnTo>
                  <a:lnTo>
                    <a:pt x="5617" y="14130"/>
                  </a:lnTo>
                  <a:lnTo>
                    <a:pt x="7021" y="12375"/>
                  </a:lnTo>
                  <a:lnTo>
                    <a:pt x="8250" y="11410"/>
                  </a:lnTo>
                  <a:lnTo>
                    <a:pt x="10356" y="9918"/>
                  </a:lnTo>
                  <a:lnTo>
                    <a:pt x="12550" y="8426"/>
                  </a:lnTo>
                  <a:lnTo>
                    <a:pt x="14437" y="7285"/>
                  </a:lnTo>
                  <a:lnTo>
                    <a:pt x="18167" y="5179"/>
                  </a:lnTo>
                  <a:lnTo>
                    <a:pt x="20317" y="3994"/>
                  </a:lnTo>
                  <a:lnTo>
                    <a:pt x="22555" y="2897"/>
                  </a:lnTo>
                  <a:lnTo>
                    <a:pt x="25319" y="1537"/>
                  </a:lnTo>
                  <a:lnTo>
                    <a:pt x="27426" y="352"/>
                  </a:lnTo>
                  <a:lnTo>
                    <a:pt x="27470" y="308"/>
                  </a:lnTo>
                  <a:lnTo>
                    <a:pt x="27514" y="220"/>
                  </a:lnTo>
                  <a:lnTo>
                    <a:pt x="27514" y="176"/>
                  </a:lnTo>
                  <a:lnTo>
                    <a:pt x="27514" y="89"/>
                  </a:lnTo>
                  <a:lnTo>
                    <a:pt x="27470" y="45"/>
                  </a:lnTo>
                  <a:lnTo>
                    <a:pt x="27382"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 name="Google Shape;917;p7"/>
            <p:cNvSpPr/>
            <p:nvPr/>
          </p:nvSpPr>
          <p:spPr>
            <a:xfrm>
              <a:off x="296250" y="2349025"/>
              <a:ext cx="510150" cy="2108475"/>
            </a:xfrm>
            <a:custGeom>
              <a:rect b="b" l="l" r="r" t="t"/>
              <a:pathLst>
                <a:path extrusionOk="0" h="84339" w="20406">
                  <a:moveTo>
                    <a:pt x="19571" y="0"/>
                  </a:moveTo>
                  <a:lnTo>
                    <a:pt x="17597" y="1010"/>
                  </a:lnTo>
                  <a:lnTo>
                    <a:pt x="15447" y="2370"/>
                  </a:lnTo>
                  <a:lnTo>
                    <a:pt x="12638" y="4345"/>
                  </a:lnTo>
                  <a:lnTo>
                    <a:pt x="11059" y="5442"/>
                  </a:lnTo>
                  <a:lnTo>
                    <a:pt x="11059" y="5486"/>
                  </a:lnTo>
                  <a:lnTo>
                    <a:pt x="7987" y="8338"/>
                  </a:lnTo>
                  <a:lnTo>
                    <a:pt x="5837" y="10356"/>
                  </a:lnTo>
                  <a:lnTo>
                    <a:pt x="5793" y="10400"/>
                  </a:lnTo>
                  <a:lnTo>
                    <a:pt x="2370" y="17728"/>
                  </a:lnTo>
                  <a:lnTo>
                    <a:pt x="703" y="21414"/>
                  </a:lnTo>
                  <a:lnTo>
                    <a:pt x="220" y="22643"/>
                  </a:lnTo>
                  <a:lnTo>
                    <a:pt x="45" y="22994"/>
                  </a:lnTo>
                  <a:lnTo>
                    <a:pt x="1" y="23213"/>
                  </a:lnTo>
                  <a:lnTo>
                    <a:pt x="45" y="23257"/>
                  </a:lnTo>
                  <a:lnTo>
                    <a:pt x="3160" y="31901"/>
                  </a:lnTo>
                  <a:lnTo>
                    <a:pt x="3160" y="31945"/>
                  </a:lnTo>
                  <a:lnTo>
                    <a:pt x="4476" y="34095"/>
                  </a:lnTo>
                  <a:lnTo>
                    <a:pt x="5925" y="37123"/>
                  </a:lnTo>
                  <a:lnTo>
                    <a:pt x="7636" y="40809"/>
                  </a:lnTo>
                  <a:lnTo>
                    <a:pt x="8689" y="43310"/>
                  </a:lnTo>
                  <a:lnTo>
                    <a:pt x="9128" y="46382"/>
                  </a:lnTo>
                  <a:lnTo>
                    <a:pt x="9172" y="49103"/>
                  </a:lnTo>
                  <a:lnTo>
                    <a:pt x="9172" y="53008"/>
                  </a:lnTo>
                  <a:lnTo>
                    <a:pt x="9216" y="55772"/>
                  </a:lnTo>
                  <a:lnTo>
                    <a:pt x="9172" y="58230"/>
                  </a:lnTo>
                  <a:lnTo>
                    <a:pt x="9259" y="62091"/>
                  </a:lnTo>
                  <a:lnTo>
                    <a:pt x="9391" y="65251"/>
                  </a:lnTo>
                  <a:lnTo>
                    <a:pt x="9523" y="67488"/>
                  </a:lnTo>
                  <a:lnTo>
                    <a:pt x="9654" y="68542"/>
                  </a:lnTo>
                  <a:lnTo>
                    <a:pt x="9654" y="68585"/>
                  </a:lnTo>
                  <a:lnTo>
                    <a:pt x="10400" y="70867"/>
                  </a:lnTo>
                  <a:lnTo>
                    <a:pt x="11673" y="73632"/>
                  </a:lnTo>
                  <a:lnTo>
                    <a:pt x="12770" y="75870"/>
                  </a:lnTo>
                  <a:lnTo>
                    <a:pt x="13340" y="77010"/>
                  </a:lnTo>
                  <a:lnTo>
                    <a:pt x="13340" y="77054"/>
                  </a:lnTo>
                  <a:lnTo>
                    <a:pt x="14393" y="78283"/>
                  </a:lnTo>
                  <a:lnTo>
                    <a:pt x="18343" y="82013"/>
                  </a:lnTo>
                  <a:lnTo>
                    <a:pt x="20054" y="84251"/>
                  </a:lnTo>
                  <a:lnTo>
                    <a:pt x="20142" y="84295"/>
                  </a:lnTo>
                  <a:lnTo>
                    <a:pt x="20230" y="84338"/>
                  </a:lnTo>
                  <a:lnTo>
                    <a:pt x="20317" y="84295"/>
                  </a:lnTo>
                  <a:lnTo>
                    <a:pt x="20361" y="84251"/>
                  </a:lnTo>
                  <a:lnTo>
                    <a:pt x="20405" y="84163"/>
                  </a:lnTo>
                  <a:lnTo>
                    <a:pt x="20361" y="84119"/>
                  </a:lnTo>
                  <a:lnTo>
                    <a:pt x="20361" y="84031"/>
                  </a:lnTo>
                  <a:lnTo>
                    <a:pt x="18606" y="81793"/>
                  </a:lnTo>
                  <a:lnTo>
                    <a:pt x="18562" y="81793"/>
                  </a:lnTo>
                  <a:lnTo>
                    <a:pt x="14657" y="78020"/>
                  </a:lnTo>
                  <a:lnTo>
                    <a:pt x="13648" y="76835"/>
                  </a:lnTo>
                  <a:lnTo>
                    <a:pt x="11980" y="73500"/>
                  </a:lnTo>
                  <a:lnTo>
                    <a:pt x="10708" y="70736"/>
                  </a:lnTo>
                  <a:lnTo>
                    <a:pt x="10005" y="68498"/>
                  </a:lnTo>
                  <a:lnTo>
                    <a:pt x="9874" y="67445"/>
                  </a:lnTo>
                  <a:lnTo>
                    <a:pt x="9742" y="65251"/>
                  </a:lnTo>
                  <a:lnTo>
                    <a:pt x="9611" y="62091"/>
                  </a:lnTo>
                  <a:lnTo>
                    <a:pt x="9523" y="58230"/>
                  </a:lnTo>
                  <a:lnTo>
                    <a:pt x="9567" y="55772"/>
                  </a:lnTo>
                  <a:lnTo>
                    <a:pt x="9523" y="53008"/>
                  </a:lnTo>
                  <a:lnTo>
                    <a:pt x="9523" y="49103"/>
                  </a:lnTo>
                  <a:lnTo>
                    <a:pt x="9479" y="46338"/>
                  </a:lnTo>
                  <a:lnTo>
                    <a:pt x="8996" y="43223"/>
                  </a:lnTo>
                  <a:lnTo>
                    <a:pt x="8996" y="43179"/>
                  </a:lnTo>
                  <a:lnTo>
                    <a:pt x="7943" y="40678"/>
                  </a:lnTo>
                  <a:lnTo>
                    <a:pt x="6232" y="36948"/>
                  </a:lnTo>
                  <a:lnTo>
                    <a:pt x="4784" y="33920"/>
                  </a:lnTo>
                  <a:lnTo>
                    <a:pt x="3467" y="31770"/>
                  </a:lnTo>
                  <a:lnTo>
                    <a:pt x="352" y="23169"/>
                  </a:lnTo>
                  <a:lnTo>
                    <a:pt x="571" y="22643"/>
                  </a:lnTo>
                  <a:lnTo>
                    <a:pt x="1010" y="21590"/>
                  </a:lnTo>
                  <a:lnTo>
                    <a:pt x="2458" y="18430"/>
                  </a:lnTo>
                  <a:lnTo>
                    <a:pt x="6100" y="10576"/>
                  </a:lnTo>
                  <a:lnTo>
                    <a:pt x="8250" y="8601"/>
                  </a:lnTo>
                  <a:lnTo>
                    <a:pt x="11278" y="5749"/>
                  </a:lnTo>
                  <a:lnTo>
                    <a:pt x="12858" y="4652"/>
                  </a:lnTo>
                  <a:lnTo>
                    <a:pt x="15666" y="2633"/>
                  </a:lnTo>
                  <a:lnTo>
                    <a:pt x="17772" y="1317"/>
                  </a:lnTo>
                  <a:lnTo>
                    <a:pt x="19747" y="308"/>
                  </a:lnTo>
                  <a:lnTo>
                    <a:pt x="19791" y="264"/>
                  </a:lnTo>
                  <a:lnTo>
                    <a:pt x="19835" y="220"/>
                  </a:lnTo>
                  <a:lnTo>
                    <a:pt x="19835" y="132"/>
                  </a:lnTo>
                  <a:lnTo>
                    <a:pt x="19835" y="88"/>
                  </a:lnTo>
                  <a:lnTo>
                    <a:pt x="19791" y="44"/>
                  </a:lnTo>
                  <a:lnTo>
                    <a:pt x="19747"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 name="Google Shape;918;p7"/>
            <p:cNvSpPr/>
            <p:nvPr/>
          </p:nvSpPr>
          <p:spPr>
            <a:xfrm>
              <a:off x="1687275" y="2939225"/>
              <a:ext cx="868850" cy="1159550"/>
            </a:xfrm>
            <a:custGeom>
              <a:rect b="b" l="l" r="r" t="t"/>
              <a:pathLst>
                <a:path extrusionOk="0" h="46382" w="34754">
                  <a:moveTo>
                    <a:pt x="34490" y="0"/>
                  </a:moveTo>
                  <a:lnTo>
                    <a:pt x="31550" y="1755"/>
                  </a:lnTo>
                  <a:lnTo>
                    <a:pt x="31506" y="1755"/>
                  </a:lnTo>
                  <a:lnTo>
                    <a:pt x="30453" y="2633"/>
                  </a:lnTo>
                  <a:lnTo>
                    <a:pt x="28347" y="4959"/>
                  </a:lnTo>
                  <a:lnTo>
                    <a:pt x="25846" y="7416"/>
                  </a:lnTo>
                  <a:lnTo>
                    <a:pt x="23871" y="9127"/>
                  </a:lnTo>
                  <a:lnTo>
                    <a:pt x="20975" y="10882"/>
                  </a:lnTo>
                  <a:lnTo>
                    <a:pt x="20931" y="10926"/>
                  </a:lnTo>
                  <a:lnTo>
                    <a:pt x="20141" y="11716"/>
                  </a:lnTo>
                  <a:lnTo>
                    <a:pt x="18254" y="14261"/>
                  </a:lnTo>
                  <a:lnTo>
                    <a:pt x="17201" y="15534"/>
                  </a:lnTo>
                  <a:lnTo>
                    <a:pt x="15753" y="16587"/>
                  </a:lnTo>
                  <a:lnTo>
                    <a:pt x="15709" y="16631"/>
                  </a:lnTo>
                  <a:lnTo>
                    <a:pt x="13515" y="19264"/>
                  </a:lnTo>
                  <a:lnTo>
                    <a:pt x="12199" y="21238"/>
                  </a:lnTo>
                  <a:lnTo>
                    <a:pt x="10970" y="23213"/>
                  </a:lnTo>
                  <a:lnTo>
                    <a:pt x="9347" y="26284"/>
                  </a:lnTo>
                  <a:lnTo>
                    <a:pt x="8425" y="28083"/>
                  </a:lnTo>
                  <a:lnTo>
                    <a:pt x="8425" y="28127"/>
                  </a:lnTo>
                  <a:lnTo>
                    <a:pt x="8074" y="29444"/>
                  </a:lnTo>
                  <a:lnTo>
                    <a:pt x="7855" y="32164"/>
                  </a:lnTo>
                  <a:lnTo>
                    <a:pt x="7723" y="34051"/>
                  </a:lnTo>
                  <a:lnTo>
                    <a:pt x="7723" y="34139"/>
                  </a:lnTo>
                  <a:lnTo>
                    <a:pt x="8118" y="34753"/>
                  </a:lnTo>
                  <a:lnTo>
                    <a:pt x="8118" y="35631"/>
                  </a:lnTo>
                  <a:lnTo>
                    <a:pt x="7811" y="36509"/>
                  </a:lnTo>
                  <a:lnTo>
                    <a:pt x="6100" y="38746"/>
                  </a:lnTo>
                  <a:lnTo>
                    <a:pt x="5178" y="40194"/>
                  </a:lnTo>
                  <a:lnTo>
                    <a:pt x="5178" y="40238"/>
                  </a:lnTo>
                  <a:lnTo>
                    <a:pt x="4257" y="42169"/>
                  </a:lnTo>
                  <a:lnTo>
                    <a:pt x="3467" y="43091"/>
                  </a:lnTo>
                  <a:lnTo>
                    <a:pt x="1712" y="44188"/>
                  </a:lnTo>
                  <a:lnTo>
                    <a:pt x="1668" y="44188"/>
                  </a:lnTo>
                  <a:lnTo>
                    <a:pt x="922" y="44890"/>
                  </a:lnTo>
                  <a:lnTo>
                    <a:pt x="878" y="44890"/>
                  </a:lnTo>
                  <a:lnTo>
                    <a:pt x="44" y="46074"/>
                  </a:lnTo>
                  <a:lnTo>
                    <a:pt x="0" y="46162"/>
                  </a:lnTo>
                  <a:lnTo>
                    <a:pt x="0" y="46206"/>
                  </a:lnTo>
                  <a:lnTo>
                    <a:pt x="44" y="46294"/>
                  </a:lnTo>
                  <a:lnTo>
                    <a:pt x="88" y="46338"/>
                  </a:lnTo>
                  <a:lnTo>
                    <a:pt x="176" y="46382"/>
                  </a:lnTo>
                  <a:lnTo>
                    <a:pt x="263" y="46338"/>
                  </a:lnTo>
                  <a:lnTo>
                    <a:pt x="307" y="46294"/>
                  </a:lnTo>
                  <a:lnTo>
                    <a:pt x="1185" y="45109"/>
                  </a:lnTo>
                  <a:lnTo>
                    <a:pt x="1887" y="44451"/>
                  </a:lnTo>
                  <a:lnTo>
                    <a:pt x="3686" y="43354"/>
                  </a:lnTo>
                  <a:lnTo>
                    <a:pt x="3730" y="43310"/>
                  </a:lnTo>
                  <a:lnTo>
                    <a:pt x="4520" y="42388"/>
                  </a:lnTo>
                  <a:lnTo>
                    <a:pt x="4564" y="42345"/>
                  </a:lnTo>
                  <a:lnTo>
                    <a:pt x="5485" y="40370"/>
                  </a:lnTo>
                  <a:lnTo>
                    <a:pt x="6407" y="38966"/>
                  </a:lnTo>
                  <a:lnTo>
                    <a:pt x="8118" y="36728"/>
                  </a:lnTo>
                  <a:lnTo>
                    <a:pt x="8162" y="36640"/>
                  </a:lnTo>
                  <a:lnTo>
                    <a:pt x="8425" y="35719"/>
                  </a:lnTo>
                  <a:lnTo>
                    <a:pt x="8469" y="35675"/>
                  </a:lnTo>
                  <a:lnTo>
                    <a:pt x="8469" y="34709"/>
                  </a:lnTo>
                  <a:lnTo>
                    <a:pt x="8425" y="34622"/>
                  </a:lnTo>
                  <a:lnTo>
                    <a:pt x="8074" y="34007"/>
                  </a:lnTo>
                  <a:lnTo>
                    <a:pt x="8206" y="32208"/>
                  </a:lnTo>
                  <a:lnTo>
                    <a:pt x="8425" y="29532"/>
                  </a:lnTo>
                  <a:lnTo>
                    <a:pt x="8732" y="28259"/>
                  </a:lnTo>
                  <a:lnTo>
                    <a:pt x="9654" y="26460"/>
                  </a:lnTo>
                  <a:lnTo>
                    <a:pt x="11277" y="23388"/>
                  </a:lnTo>
                  <a:lnTo>
                    <a:pt x="12506" y="21414"/>
                  </a:lnTo>
                  <a:lnTo>
                    <a:pt x="13779" y="19483"/>
                  </a:lnTo>
                  <a:lnTo>
                    <a:pt x="15973" y="16850"/>
                  </a:lnTo>
                  <a:lnTo>
                    <a:pt x="17421" y="15841"/>
                  </a:lnTo>
                  <a:lnTo>
                    <a:pt x="17421" y="15797"/>
                  </a:lnTo>
                  <a:lnTo>
                    <a:pt x="18518" y="14481"/>
                  </a:lnTo>
                  <a:lnTo>
                    <a:pt x="20405" y="11936"/>
                  </a:lnTo>
                  <a:lnTo>
                    <a:pt x="21151" y="11190"/>
                  </a:lnTo>
                  <a:lnTo>
                    <a:pt x="24091" y="9434"/>
                  </a:lnTo>
                  <a:lnTo>
                    <a:pt x="26109" y="7679"/>
                  </a:lnTo>
                  <a:lnTo>
                    <a:pt x="28610" y="5222"/>
                  </a:lnTo>
                  <a:lnTo>
                    <a:pt x="30717" y="2896"/>
                  </a:lnTo>
                  <a:lnTo>
                    <a:pt x="31726" y="2062"/>
                  </a:lnTo>
                  <a:lnTo>
                    <a:pt x="34666" y="307"/>
                  </a:lnTo>
                  <a:lnTo>
                    <a:pt x="34710" y="263"/>
                  </a:lnTo>
                  <a:lnTo>
                    <a:pt x="34754" y="219"/>
                  </a:lnTo>
                  <a:lnTo>
                    <a:pt x="34754" y="132"/>
                  </a:lnTo>
                  <a:lnTo>
                    <a:pt x="34754" y="88"/>
                  </a:lnTo>
                  <a:lnTo>
                    <a:pt x="34710" y="44"/>
                  </a:lnTo>
                  <a:lnTo>
                    <a:pt x="34622"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 name="Google Shape;919;p7"/>
            <p:cNvSpPr/>
            <p:nvPr/>
          </p:nvSpPr>
          <p:spPr>
            <a:xfrm>
              <a:off x="1675200" y="2913975"/>
              <a:ext cx="853500" cy="1173825"/>
            </a:xfrm>
            <a:custGeom>
              <a:rect b="b" l="l" r="r" t="t"/>
              <a:pathLst>
                <a:path extrusionOk="0" h="46953" w="34140">
                  <a:moveTo>
                    <a:pt x="33964" y="1"/>
                  </a:moveTo>
                  <a:lnTo>
                    <a:pt x="33876" y="45"/>
                  </a:lnTo>
                  <a:lnTo>
                    <a:pt x="31463" y="1449"/>
                  </a:lnTo>
                  <a:lnTo>
                    <a:pt x="30410" y="2195"/>
                  </a:lnTo>
                  <a:lnTo>
                    <a:pt x="28479" y="4345"/>
                  </a:lnTo>
                  <a:lnTo>
                    <a:pt x="26460" y="6276"/>
                  </a:lnTo>
                  <a:lnTo>
                    <a:pt x="24837" y="7724"/>
                  </a:lnTo>
                  <a:lnTo>
                    <a:pt x="22774" y="9128"/>
                  </a:lnTo>
                  <a:lnTo>
                    <a:pt x="20932" y="10576"/>
                  </a:lnTo>
                  <a:lnTo>
                    <a:pt x="19659" y="11410"/>
                  </a:lnTo>
                  <a:lnTo>
                    <a:pt x="19615" y="11410"/>
                  </a:lnTo>
                  <a:lnTo>
                    <a:pt x="18650" y="12507"/>
                  </a:lnTo>
                  <a:lnTo>
                    <a:pt x="17158" y="14525"/>
                  </a:lnTo>
                  <a:lnTo>
                    <a:pt x="16543" y="15140"/>
                  </a:lnTo>
                  <a:lnTo>
                    <a:pt x="15534" y="15798"/>
                  </a:lnTo>
                  <a:lnTo>
                    <a:pt x="15490" y="15842"/>
                  </a:lnTo>
                  <a:lnTo>
                    <a:pt x="13955" y="17728"/>
                  </a:lnTo>
                  <a:lnTo>
                    <a:pt x="12112" y="20186"/>
                  </a:lnTo>
                  <a:lnTo>
                    <a:pt x="10707" y="22248"/>
                  </a:lnTo>
                  <a:lnTo>
                    <a:pt x="8382" y="26417"/>
                  </a:lnTo>
                  <a:lnTo>
                    <a:pt x="7592" y="27865"/>
                  </a:lnTo>
                  <a:lnTo>
                    <a:pt x="7592" y="27909"/>
                  </a:lnTo>
                  <a:lnTo>
                    <a:pt x="7372" y="28655"/>
                  </a:lnTo>
                  <a:lnTo>
                    <a:pt x="6802" y="34008"/>
                  </a:lnTo>
                  <a:lnTo>
                    <a:pt x="6583" y="36597"/>
                  </a:lnTo>
                  <a:lnTo>
                    <a:pt x="6363" y="38089"/>
                  </a:lnTo>
                  <a:lnTo>
                    <a:pt x="5486" y="39669"/>
                  </a:lnTo>
                  <a:lnTo>
                    <a:pt x="4301" y="41819"/>
                  </a:lnTo>
                  <a:lnTo>
                    <a:pt x="3467" y="43047"/>
                  </a:lnTo>
                  <a:lnTo>
                    <a:pt x="2019" y="44144"/>
                  </a:lnTo>
                  <a:lnTo>
                    <a:pt x="1975" y="44188"/>
                  </a:lnTo>
                  <a:lnTo>
                    <a:pt x="44" y="46690"/>
                  </a:lnTo>
                  <a:lnTo>
                    <a:pt x="0" y="46733"/>
                  </a:lnTo>
                  <a:lnTo>
                    <a:pt x="0" y="46821"/>
                  </a:lnTo>
                  <a:lnTo>
                    <a:pt x="44" y="46865"/>
                  </a:lnTo>
                  <a:lnTo>
                    <a:pt x="88" y="46909"/>
                  </a:lnTo>
                  <a:lnTo>
                    <a:pt x="176" y="46953"/>
                  </a:lnTo>
                  <a:lnTo>
                    <a:pt x="264" y="46953"/>
                  </a:lnTo>
                  <a:lnTo>
                    <a:pt x="308" y="46909"/>
                  </a:lnTo>
                  <a:lnTo>
                    <a:pt x="2238" y="44408"/>
                  </a:lnTo>
                  <a:lnTo>
                    <a:pt x="3686" y="43311"/>
                  </a:lnTo>
                  <a:lnTo>
                    <a:pt x="3730" y="43267"/>
                  </a:lnTo>
                  <a:lnTo>
                    <a:pt x="4608" y="41994"/>
                  </a:lnTo>
                  <a:lnTo>
                    <a:pt x="5793" y="39844"/>
                  </a:lnTo>
                  <a:lnTo>
                    <a:pt x="6714" y="38221"/>
                  </a:lnTo>
                  <a:lnTo>
                    <a:pt x="6714" y="38133"/>
                  </a:lnTo>
                  <a:lnTo>
                    <a:pt x="6934" y="36641"/>
                  </a:lnTo>
                  <a:lnTo>
                    <a:pt x="7153" y="34052"/>
                  </a:lnTo>
                  <a:lnTo>
                    <a:pt x="7723" y="28699"/>
                  </a:lnTo>
                  <a:lnTo>
                    <a:pt x="7943" y="28040"/>
                  </a:lnTo>
                  <a:lnTo>
                    <a:pt x="8689" y="26548"/>
                  </a:lnTo>
                  <a:lnTo>
                    <a:pt x="11015" y="22424"/>
                  </a:lnTo>
                  <a:lnTo>
                    <a:pt x="12419" y="20361"/>
                  </a:lnTo>
                  <a:lnTo>
                    <a:pt x="14218" y="17948"/>
                  </a:lnTo>
                  <a:lnTo>
                    <a:pt x="15754" y="16105"/>
                  </a:lnTo>
                  <a:lnTo>
                    <a:pt x="16763" y="15403"/>
                  </a:lnTo>
                  <a:lnTo>
                    <a:pt x="16807" y="15403"/>
                  </a:lnTo>
                  <a:lnTo>
                    <a:pt x="17421" y="14745"/>
                  </a:lnTo>
                  <a:lnTo>
                    <a:pt x="17465" y="14745"/>
                  </a:lnTo>
                  <a:lnTo>
                    <a:pt x="18913" y="12726"/>
                  </a:lnTo>
                  <a:lnTo>
                    <a:pt x="19878" y="11673"/>
                  </a:lnTo>
                  <a:lnTo>
                    <a:pt x="21151" y="10839"/>
                  </a:lnTo>
                  <a:lnTo>
                    <a:pt x="22994" y="9435"/>
                  </a:lnTo>
                  <a:lnTo>
                    <a:pt x="25056" y="7987"/>
                  </a:lnTo>
                  <a:lnTo>
                    <a:pt x="26680" y="6539"/>
                  </a:lnTo>
                  <a:lnTo>
                    <a:pt x="28698" y="4564"/>
                  </a:lnTo>
                  <a:lnTo>
                    <a:pt x="30629" y="2458"/>
                  </a:lnTo>
                  <a:lnTo>
                    <a:pt x="31682" y="1756"/>
                  </a:lnTo>
                  <a:lnTo>
                    <a:pt x="34052" y="308"/>
                  </a:lnTo>
                  <a:lnTo>
                    <a:pt x="34096" y="264"/>
                  </a:lnTo>
                  <a:lnTo>
                    <a:pt x="34140" y="220"/>
                  </a:lnTo>
                  <a:lnTo>
                    <a:pt x="34140" y="132"/>
                  </a:lnTo>
                  <a:lnTo>
                    <a:pt x="34140" y="89"/>
                  </a:lnTo>
                  <a:lnTo>
                    <a:pt x="34052" y="45"/>
                  </a:lnTo>
                  <a:lnTo>
                    <a:pt x="34008"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 name="Google Shape;920;p7"/>
            <p:cNvSpPr/>
            <p:nvPr/>
          </p:nvSpPr>
          <p:spPr>
            <a:xfrm>
              <a:off x="1666425" y="2888750"/>
              <a:ext cx="833750" cy="1184800"/>
            </a:xfrm>
            <a:custGeom>
              <a:rect b="b" l="l" r="r" t="t"/>
              <a:pathLst>
                <a:path extrusionOk="0" h="47392" w="33350">
                  <a:moveTo>
                    <a:pt x="33086" y="1"/>
                  </a:moveTo>
                  <a:lnTo>
                    <a:pt x="31243" y="1229"/>
                  </a:lnTo>
                  <a:lnTo>
                    <a:pt x="30146" y="1887"/>
                  </a:lnTo>
                  <a:lnTo>
                    <a:pt x="30102" y="1931"/>
                  </a:lnTo>
                  <a:lnTo>
                    <a:pt x="26899" y="5178"/>
                  </a:lnTo>
                  <a:lnTo>
                    <a:pt x="22774" y="8382"/>
                  </a:lnTo>
                  <a:lnTo>
                    <a:pt x="19703" y="10795"/>
                  </a:lnTo>
                  <a:lnTo>
                    <a:pt x="18255" y="11892"/>
                  </a:lnTo>
                  <a:lnTo>
                    <a:pt x="18211" y="11936"/>
                  </a:lnTo>
                  <a:lnTo>
                    <a:pt x="16587" y="13955"/>
                  </a:lnTo>
                  <a:lnTo>
                    <a:pt x="15666" y="14744"/>
                  </a:lnTo>
                  <a:lnTo>
                    <a:pt x="15622" y="14744"/>
                  </a:lnTo>
                  <a:lnTo>
                    <a:pt x="11936" y="19396"/>
                  </a:lnTo>
                  <a:lnTo>
                    <a:pt x="10663" y="21107"/>
                  </a:lnTo>
                  <a:lnTo>
                    <a:pt x="9084" y="23257"/>
                  </a:lnTo>
                  <a:lnTo>
                    <a:pt x="7680" y="25758"/>
                  </a:lnTo>
                  <a:lnTo>
                    <a:pt x="6670" y="27689"/>
                  </a:lnTo>
                  <a:lnTo>
                    <a:pt x="6626" y="27733"/>
                  </a:lnTo>
                  <a:lnTo>
                    <a:pt x="6056" y="32033"/>
                  </a:lnTo>
                  <a:lnTo>
                    <a:pt x="4783" y="40107"/>
                  </a:lnTo>
                  <a:lnTo>
                    <a:pt x="4345" y="41204"/>
                  </a:lnTo>
                  <a:lnTo>
                    <a:pt x="3204" y="43091"/>
                  </a:lnTo>
                  <a:lnTo>
                    <a:pt x="2194" y="44144"/>
                  </a:lnTo>
                  <a:lnTo>
                    <a:pt x="2151" y="44188"/>
                  </a:lnTo>
                  <a:lnTo>
                    <a:pt x="834" y="45943"/>
                  </a:lnTo>
                  <a:lnTo>
                    <a:pt x="0" y="47084"/>
                  </a:lnTo>
                  <a:lnTo>
                    <a:pt x="0" y="47172"/>
                  </a:lnTo>
                  <a:lnTo>
                    <a:pt x="0" y="47216"/>
                  </a:lnTo>
                  <a:lnTo>
                    <a:pt x="0" y="47304"/>
                  </a:lnTo>
                  <a:lnTo>
                    <a:pt x="44" y="47347"/>
                  </a:lnTo>
                  <a:lnTo>
                    <a:pt x="176" y="47391"/>
                  </a:lnTo>
                  <a:lnTo>
                    <a:pt x="220" y="47347"/>
                  </a:lnTo>
                  <a:lnTo>
                    <a:pt x="308" y="47304"/>
                  </a:lnTo>
                  <a:lnTo>
                    <a:pt x="1097" y="46163"/>
                  </a:lnTo>
                  <a:lnTo>
                    <a:pt x="2458" y="44407"/>
                  </a:lnTo>
                  <a:lnTo>
                    <a:pt x="3511" y="43310"/>
                  </a:lnTo>
                  <a:lnTo>
                    <a:pt x="4652" y="41380"/>
                  </a:lnTo>
                  <a:lnTo>
                    <a:pt x="4696" y="41336"/>
                  </a:lnTo>
                  <a:lnTo>
                    <a:pt x="5134" y="40195"/>
                  </a:lnTo>
                  <a:lnTo>
                    <a:pt x="5134" y="40151"/>
                  </a:lnTo>
                  <a:lnTo>
                    <a:pt x="6407" y="32121"/>
                  </a:lnTo>
                  <a:lnTo>
                    <a:pt x="6977" y="27821"/>
                  </a:lnTo>
                  <a:lnTo>
                    <a:pt x="7987" y="25934"/>
                  </a:lnTo>
                  <a:lnTo>
                    <a:pt x="9391" y="23433"/>
                  </a:lnTo>
                  <a:lnTo>
                    <a:pt x="10927" y="21283"/>
                  </a:lnTo>
                  <a:lnTo>
                    <a:pt x="12199" y="19615"/>
                  </a:lnTo>
                  <a:lnTo>
                    <a:pt x="15885" y="15008"/>
                  </a:lnTo>
                  <a:lnTo>
                    <a:pt x="16851" y="14218"/>
                  </a:lnTo>
                  <a:lnTo>
                    <a:pt x="16894" y="14218"/>
                  </a:lnTo>
                  <a:lnTo>
                    <a:pt x="18474" y="12155"/>
                  </a:lnTo>
                  <a:lnTo>
                    <a:pt x="19922" y="11102"/>
                  </a:lnTo>
                  <a:lnTo>
                    <a:pt x="22994" y="8689"/>
                  </a:lnTo>
                  <a:lnTo>
                    <a:pt x="27119" y="5442"/>
                  </a:lnTo>
                  <a:lnTo>
                    <a:pt x="27162" y="5398"/>
                  </a:lnTo>
                  <a:lnTo>
                    <a:pt x="30366" y="2195"/>
                  </a:lnTo>
                  <a:lnTo>
                    <a:pt x="31419" y="1536"/>
                  </a:lnTo>
                  <a:lnTo>
                    <a:pt x="33306" y="308"/>
                  </a:lnTo>
                  <a:lnTo>
                    <a:pt x="33350" y="264"/>
                  </a:lnTo>
                  <a:lnTo>
                    <a:pt x="33350" y="220"/>
                  </a:lnTo>
                  <a:lnTo>
                    <a:pt x="33350" y="132"/>
                  </a:lnTo>
                  <a:lnTo>
                    <a:pt x="33350" y="88"/>
                  </a:lnTo>
                  <a:lnTo>
                    <a:pt x="33306" y="44"/>
                  </a:lnTo>
                  <a:lnTo>
                    <a:pt x="33218"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 name="Google Shape;921;p7"/>
            <p:cNvSpPr/>
            <p:nvPr/>
          </p:nvSpPr>
          <p:spPr>
            <a:xfrm>
              <a:off x="1654350" y="2862425"/>
              <a:ext cx="817300" cy="1200150"/>
            </a:xfrm>
            <a:custGeom>
              <a:rect b="b" l="l" r="r" t="t"/>
              <a:pathLst>
                <a:path extrusionOk="0" h="48006" w="32692">
                  <a:moveTo>
                    <a:pt x="32472" y="0"/>
                  </a:moveTo>
                  <a:lnTo>
                    <a:pt x="32428" y="44"/>
                  </a:lnTo>
                  <a:lnTo>
                    <a:pt x="30103" y="1580"/>
                  </a:lnTo>
                  <a:lnTo>
                    <a:pt x="27514" y="4081"/>
                  </a:lnTo>
                  <a:lnTo>
                    <a:pt x="22906" y="7723"/>
                  </a:lnTo>
                  <a:lnTo>
                    <a:pt x="20625" y="9522"/>
                  </a:lnTo>
                  <a:lnTo>
                    <a:pt x="18694" y="11102"/>
                  </a:lnTo>
                  <a:lnTo>
                    <a:pt x="17070" y="12331"/>
                  </a:lnTo>
                  <a:lnTo>
                    <a:pt x="17070" y="12375"/>
                  </a:lnTo>
                  <a:lnTo>
                    <a:pt x="16280" y="13252"/>
                  </a:lnTo>
                  <a:lnTo>
                    <a:pt x="15622" y="13911"/>
                  </a:lnTo>
                  <a:lnTo>
                    <a:pt x="15578" y="13911"/>
                  </a:lnTo>
                  <a:lnTo>
                    <a:pt x="12770" y="17509"/>
                  </a:lnTo>
                  <a:lnTo>
                    <a:pt x="10927" y="19922"/>
                  </a:lnTo>
                  <a:lnTo>
                    <a:pt x="7592" y="24310"/>
                  </a:lnTo>
                  <a:lnTo>
                    <a:pt x="7592" y="24354"/>
                  </a:lnTo>
                  <a:lnTo>
                    <a:pt x="5881" y="27513"/>
                  </a:lnTo>
                  <a:lnTo>
                    <a:pt x="5837" y="27601"/>
                  </a:lnTo>
                  <a:lnTo>
                    <a:pt x="5179" y="32121"/>
                  </a:lnTo>
                  <a:lnTo>
                    <a:pt x="4608" y="35851"/>
                  </a:lnTo>
                  <a:lnTo>
                    <a:pt x="4126" y="39317"/>
                  </a:lnTo>
                  <a:lnTo>
                    <a:pt x="3599" y="41775"/>
                  </a:lnTo>
                  <a:lnTo>
                    <a:pt x="3116" y="43135"/>
                  </a:lnTo>
                  <a:lnTo>
                    <a:pt x="527" y="47084"/>
                  </a:lnTo>
                  <a:lnTo>
                    <a:pt x="45" y="47742"/>
                  </a:lnTo>
                  <a:lnTo>
                    <a:pt x="1" y="47786"/>
                  </a:lnTo>
                  <a:lnTo>
                    <a:pt x="1" y="47874"/>
                  </a:lnTo>
                  <a:lnTo>
                    <a:pt x="45" y="47918"/>
                  </a:lnTo>
                  <a:lnTo>
                    <a:pt x="89" y="47962"/>
                  </a:lnTo>
                  <a:lnTo>
                    <a:pt x="176" y="48006"/>
                  </a:lnTo>
                  <a:lnTo>
                    <a:pt x="264" y="48006"/>
                  </a:lnTo>
                  <a:lnTo>
                    <a:pt x="352" y="47918"/>
                  </a:lnTo>
                  <a:lnTo>
                    <a:pt x="791" y="47260"/>
                  </a:lnTo>
                  <a:lnTo>
                    <a:pt x="3423" y="43310"/>
                  </a:lnTo>
                  <a:lnTo>
                    <a:pt x="3467" y="43266"/>
                  </a:lnTo>
                  <a:lnTo>
                    <a:pt x="3906" y="41862"/>
                  </a:lnTo>
                  <a:lnTo>
                    <a:pt x="4477" y="39361"/>
                  </a:lnTo>
                  <a:lnTo>
                    <a:pt x="4959" y="35938"/>
                  </a:lnTo>
                  <a:lnTo>
                    <a:pt x="5530" y="32165"/>
                  </a:lnTo>
                  <a:lnTo>
                    <a:pt x="6188" y="27645"/>
                  </a:lnTo>
                  <a:lnTo>
                    <a:pt x="7899" y="24530"/>
                  </a:lnTo>
                  <a:lnTo>
                    <a:pt x="11190" y="20098"/>
                  </a:lnTo>
                  <a:lnTo>
                    <a:pt x="13033" y="17728"/>
                  </a:lnTo>
                  <a:lnTo>
                    <a:pt x="15842" y="14130"/>
                  </a:lnTo>
                  <a:lnTo>
                    <a:pt x="16544" y="13516"/>
                  </a:lnTo>
                  <a:lnTo>
                    <a:pt x="17290" y="12594"/>
                  </a:lnTo>
                  <a:lnTo>
                    <a:pt x="18913" y="11409"/>
                  </a:lnTo>
                  <a:lnTo>
                    <a:pt x="20844" y="9830"/>
                  </a:lnTo>
                  <a:lnTo>
                    <a:pt x="23082" y="7987"/>
                  </a:lnTo>
                  <a:lnTo>
                    <a:pt x="27733" y="4345"/>
                  </a:lnTo>
                  <a:lnTo>
                    <a:pt x="30322" y="1843"/>
                  </a:lnTo>
                  <a:lnTo>
                    <a:pt x="32604" y="352"/>
                  </a:lnTo>
                  <a:lnTo>
                    <a:pt x="32648" y="264"/>
                  </a:lnTo>
                  <a:lnTo>
                    <a:pt x="32692" y="220"/>
                  </a:lnTo>
                  <a:lnTo>
                    <a:pt x="32692" y="176"/>
                  </a:lnTo>
                  <a:lnTo>
                    <a:pt x="32648" y="88"/>
                  </a:lnTo>
                  <a:lnTo>
                    <a:pt x="32604" y="44"/>
                  </a:lnTo>
                  <a:lnTo>
                    <a:pt x="32560"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 name="Google Shape;922;p7"/>
            <p:cNvSpPr/>
            <p:nvPr/>
          </p:nvSpPr>
          <p:spPr>
            <a:xfrm>
              <a:off x="1560025" y="2811950"/>
              <a:ext cx="854575" cy="1804625"/>
            </a:xfrm>
            <a:custGeom>
              <a:rect b="b" l="l" r="r" t="t"/>
              <a:pathLst>
                <a:path extrusionOk="0" h="72185" w="34183">
                  <a:moveTo>
                    <a:pt x="33964" y="1"/>
                  </a:moveTo>
                  <a:lnTo>
                    <a:pt x="33920" y="45"/>
                  </a:lnTo>
                  <a:lnTo>
                    <a:pt x="30014" y="3073"/>
                  </a:lnTo>
                  <a:lnTo>
                    <a:pt x="25977" y="6320"/>
                  </a:lnTo>
                  <a:lnTo>
                    <a:pt x="23257" y="8514"/>
                  </a:lnTo>
                  <a:lnTo>
                    <a:pt x="20975" y="10401"/>
                  </a:lnTo>
                  <a:lnTo>
                    <a:pt x="19659" y="11454"/>
                  </a:lnTo>
                  <a:lnTo>
                    <a:pt x="16675" y="13341"/>
                  </a:lnTo>
                  <a:lnTo>
                    <a:pt x="15534" y="14613"/>
                  </a:lnTo>
                  <a:lnTo>
                    <a:pt x="14656" y="15842"/>
                  </a:lnTo>
                  <a:lnTo>
                    <a:pt x="13779" y="17070"/>
                  </a:lnTo>
                  <a:lnTo>
                    <a:pt x="12199" y="19572"/>
                  </a:lnTo>
                  <a:lnTo>
                    <a:pt x="10444" y="22248"/>
                  </a:lnTo>
                  <a:lnTo>
                    <a:pt x="9566" y="23565"/>
                  </a:lnTo>
                  <a:lnTo>
                    <a:pt x="8601" y="24837"/>
                  </a:lnTo>
                  <a:lnTo>
                    <a:pt x="7196" y="26812"/>
                  </a:lnTo>
                  <a:lnTo>
                    <a:pt x="7196" y="26900"/>
                  </a:lnTo>
                  <a:lnTo>
                    <a:pt x="6802" y="29006"/>
                  </a:lnTo>
                  <a:lnTo>
                    <a:pt x="6187" y="33877"/>
                  </a:lnTo>
                  <a:lnTo>
                    <a:pt x="5705" y="37387"/>
                  </a:lnTo>
                  <a:lnTo>
                    <a:pt x="5266" y="40459"/>
                  </a:lnTo>
                  <a:lnTo>
                    <a:pt x="4564" y="43750"/>
                  </a:lnTo>
                  <a:lnTo>
                    <a:pt x="3730" y="47479"/>
                  </a:lnTo>
                  <a:lnTo>
                    <a:pt x="1624" y="50814"/>
                  </a:lnTo>
                  <a:lnTo>
                    <a:pt x="878" y="52262"/>
                  </a:lnTo>
                  <a:lnTo>
                    <a:pt x="834" y="52306"/>
                  </a:lnTo>
                  <a:lnTo>
                    <a:pt x="527" y="54807"/>
                  </a:lnTo>
                  <a:lnTo>
                    <a:pt x="263" y="57528"/>
                  </a:lnTo>
                  <a:lnTo>
                    <a:pt x="0" y="59415"/>
                  </a:lnTo>
                  <a:lnTo>
                    <a:pt x="0" y="59547"/>
                  </a:lnTo>
                  <a:lnTo>
                    <a:pt x="2413" y="62794"/>
                  </a:lnTo>
                  <a:lnTo>
                    <a:pt x="3774" y="64944"/>
                  </a:lnTo>
                  <a:lnTo>
                    <a:pt x="4607" y="66172"/>
                  </a:lnTo>
                  <a:lnTo>
                    <a:pt x="6275" y="68191"/>
                  </a:lnTo>
                  <a:lnTo>
                    <a:pt x="9390" y="71658"/>
                  </a:lnTo>
                  <a:lnTo>
                    <a:pt x="9434" y="71701"/>
                  </a:lnTo>
                  <a:lnTo>
                    <a:pt x="10093" y="72184"/>
                  </a:lnTo>
                  <a:lnTo>
                    <a:pt x="10751" y="72184"/>
                  </a:lnTo>
                  <a:lnTo>
                    <a:pt x="10839" y="72140"/>
                  </a:lnTo>
                  <a:lnTo>
                    <a:pt x="11804" y="70999"/>
                  </a:lnTo>
                  <a:lnTo>
                    <a:pt x="11848" y="70955"/>
                  </a:lnTo>
                  <a:lnTo>
                    <a:pt x="11848" y="70868"/>
                  </a:lnTo>
                  <a:lnTo>
                    <a:pt x="11804" y="70824"/>
                  </a:lnTo>
                  <a:lnTo>
                    <a:pt x="11804" y="70780"/>
                  </a:lnTo>
                  <a:lnTo>
                    <a:pt x="11716" y="70736"/>
                  </a:lnTo>
                  <a:lnTo>
                    <a:pt x="11584" y="70736"/>
                  </a:lnTo>
                  <a:lnTo>
                    <a:pt x="11541" y="70780"/>
                  </a:lnTo>
                  <a:lnTo>
                    <a:pt x="10619" y="71833"/>
                  </a:lnTo>
                  <a:lnTo>
                    <a:pt x="10224" y="71833"/>
                  </a:lnTo>
                  <a:lnTo>
                    <a:pt x="9654" y="71438"/>
                  </a:lnTo>
                  <a:lnTo>
                    <a:pt x="6538" y="67928"/>
                  </a:lnTo>
                  <a:lnTo>
                    <a:pt x="4915" y="65953"/>
                  </a:lnTo>
                  <a:lnTo>
                    <a:pt x="4037" y="64724"/>
                  </a:lnTo>
                  <a:lnTo>
                    <a:pt x="2677" y="62618"/>
                  </a:lnTo>
                  <a:lnTo>
                    <a:pt x="351" y="59415"/>
                  </a:lnTo>
                  <a:lnTo>
                    <a:pt x="614" y="57572"/>
                  </a:lnTo>
                  <a:lnTo>
                    <a:pt x="878" y="54851"/>
                  </a:lnTo>
                  <a:lnTo>
                    <a:pt x="1185" y="52394"/>
                  </a:lnTo>
                  <a:lnTo>
                    <a:pt x="1931" y="50990"/>
                  </a:lnTo>
                  <a:lnTo>
                    <a:pt x="4037" y="47611"/>
                  </a:lnTo>
                  <a:lnTo>
                    <a:pt x="4037" y="47567"/>
                  </a:lnTo>
                  <a:lnTo>
                    <a:pt x="4915" y="43837"/>
                  </a:lnTo>
                  <a:lnTo>
                    <a:pt x="5573" y="40546"/>
                  </a:lnTo>
                  <a:lnTo>
                    <a:pt x="6056" y="37431"/>
                  </a:lnTo>
                  <a:lnTo>
                    <a:pt x="6494" y="33920"/>
                  </a:lnTo>
                  <a:lnTo>
                    <a:pt x="7109" y="29050"/>
                  </a:lnTo>
                  <a:lnTo>
                    <a:pt x="7504" y="26987"/>
                  </a:lnTo>
                  <a:lnTo>
                    <a:pt x="8908" y="25057"/>
                  </a:lnTo>
                  <a:lnTo>
                    <a:pt x="9829" y="23740"/>
                  </a:lnTo>
                  <a:lnTo>
                    <a:pt x="10751" y="22424"/>
                  </a:lnTo>
                  <a:lnTo>
                    <a:pt x="12462" y="19747"/>
                  </a:lnTo>
                  <a:lnTo>
                    <a:pt x="14086" y="17290"/>
                  </a:lnTo>
                  <a:lnTo>
                    <a:pt x="14919" y="16061"/>
                  </a:lnTo>
                  <a:lnTo>
                    <a:pt x="15797" y="14833"/>
                  </a:lnTo>
                  <a:lnTo>
                    <a:pt x="16894" y="13604"/>
                  </a:lnTo>
                  <a:lnTo>
                    <a:pt x="19834" y="11717"/>
                  </a:lnTo>
                  <a:lnTo>
                    <a:pt x="19878" y="11717"/>
                  </a:lnTo>
                  <a:lnTo>
                    <a:pt x="21194" y="10664"/>
                  </a:lnTo>
                  <a:lnTo>
                    <a:pt x="23476" y="8777"/>
                  </a:lnTo>
                  <a:lnTo>
                    <a:pt x="26197" y="6583"/>
                  </a:lnTo>
                  <a:lnTo>
                    <a:pt x="30234" y="3336"/>
                  </a:lnTo>
                  <a:lnTo>
                    <a:pt x="34139" y="308"/>
                  </a:lnTo>
                  <a:lnTo>
                    <a:pt x="34183" y="264"/>
                  </a:lnTo>
                  <a:lnTo>
                    <a:pt x="34183" y="176"/>
                  </a:lnTo>
                  <a:lnTo>
                    <a:pt x="34183" y="133"/>
                  </a:lnTo>
                  <a:lnTo>
                    <a:pt x="34183" y="45"/>
                  </a:lnTo>
                  <a:lnTo>
                    <a:pt x="34095"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 name="Google Shape;923;p7"/>
            <p:cNvSpPr/>
            <p:nvPr/>
          </p:nvSpPr>
          <p:spPr>
            <a:xfrm>
              <a:off x="1524900" y="2786725"/>
              <a:ext cx="862275" cy="1885775"/>
            </a:xfrm>
            <a:custGeom>
              <a:rect b="b" l="l" r="r" t="t"/>
              <a:pathLst>
                <a:path extrusionOk="0" h="75431" w="34491">
                  <a:moveTo>
                    <a:pt x="34272" y="1"/>
                  </a:moveTo>
                  <a:lnTo>
                    <a:pt x="34184" y="45"/>
                  </a:lnTo>
                  <a:lnTo>
                    <a:pt x="31288" y="2239"/>
                  </a:lnTo>
                  <a:lnTo>
                    <a:pt x="22555" y="9259"/>
                  </a:lnTo>
                  <a:lnTo>
                    <a:pt x="19835" y="11410"/>
                  </a:lnTo>
                  <a:lnTo>
                    <a:pt x="17509" y="12507"/>
                  </a:lnTo>
                  <a:lnTo>
                    <a:pt x="16939" y="12770"/>
                  </a:lnTo>
                  <a:lnTo>
                    <a:pt x="16456" y="13121"/>
                  </a:lnTo>
                  <a:lnTo>
                    <a:pt x="15929" y="13516"/>
                  </a:lnTo>
                  <a:lnTo>
                    <a:pt x="15447" y="13911"/>
                  </a:lnTo>
                  <a:lnTo>
                    <a:pt x="14964" y="14350"/>
                  </a:lnTo>
                  <a:lnTo>
                    <a:pt x="14481" y="14832"/>
                  </a:lnTo>
                  <a:lnTo>
                    <a:pt x="13560" y="15885"/>
                  </a:lnTo>
                  <a:lnTo>
                    <a:pt x="12726" y="17026"/>
                  </a:lnTo>
                  <a:lnTo>
                    <a:pt x="11892" y="18211"/>
                  </a:lnTo>
                  <a:lnTo>
                    <a:pt x="11059" y="19440"/>
                  </a:lnTo>
                  <a:lnTo>
                    <a:pt x="10269" y="20712"/>
                  </a:lnTo>
                  <a:lnTo>
                    <a:pt x="9479" y="21941"/>
                  </a:lnTo>
                  <a:lnTo>
                    <a:pt x="8733" y="23082"/>
                  </a:lnTo>
                  <a:lnTo>
                    <a:pt x="7943" y="24179"/>
                  </a:lnTo>
                  <a:lnTo>
                    <a:pt x="7197" y="25188"/>
                  </a:lnTo>
                  <a:lnTo>
                    <a:pt x="7153" y="25232"/>
                  </a:lnTo>
                  <a:lnTo>
                    <a:pt x="6846" y="26197"/>
                  </a:lnTo>
                  <a:lnTo>
                    <a:pt x="6846" y="26285"/>
                  </a:lnTo>
                  <a:lnTo>
                    <a:pt x="7022" y="27514"/>
                  </a:lnTo>
                  <a:lnTo>
                    <a:pt x="6320" y="33832"/>
                  </a:lnTo>
                  <a:lnTo>
                    <a:pt x="5837" y="37606"/>
                  </a:lnTo>
                  <a:lnTo>
                    <a:pt x="5398" y="40853"/>
                  </a:lnTo>
                  <a:lnTo>
                    <a:pt x="5047" y="42960"/>
                  </a:lnTo>
                  <a:lnTo>
                    <a:pt x="3950" y="47523"/>
                  </a:lnTo>
                  <a:lnTo>
                    <a:pt x="3424" y="49673"/>
                  </a:lnTo>
                  <a:lnTo>
                    <a:pt x="1712" y="52964"/>
                  </a:lnTo>
                  <a:lnTo>
                    <a:pt x="1712" y="53008"/>
                  </a:lnTo>
                  <a:lnTo>
                    <a:pt x="1230" y="56957"/>
                  </a:lnTo>
                  <a:lnTo>
                    <a:pt x="89" y="61302"/>
                  </a:lnTo>
                  <a:lnTo>
                    <a:pt x="89" y="61345"/>
                  </a:lnTo>
                  <a:lnTo>
                    <a:pt x="1" y="62355"/>
                  </a:lnTo>
                  <a:lnTo>
                    <a:pt x="45" y="62486"/>
                  </a:lnTo>
                  <a:lnTo>
                    <a:pt x="1844" y="64812"/>
                  </a:lnTo>
                  <a:lnTo>
                    <a:pt x="4740" y="68147"/>
                  </a:lnTo>
                  <a:lnTo>
                    <a:pt x="6144" y="69814"/>
                  </a:lnTo>
                  <a:lnTo>
                    <a:pt x="8250" y="72096"/>
                  </a:lnTo>
                  <a:lnTo>
                    <a:pt x="9830" y="73983"/>
                  </a:lnTo>
                  <a:lnTo>
                    <a:pt x="10927" y="75387"/>
                  </a:lnTo>
                  <a:lnTo>
                    <a:pt x="11015" y="75431"/>
                  </a:lnTo>
                  <a:lnTo>
                    <a:pt x="11147" y="75431"/>
                  </a:lnTo>
                  <a:lnTo>
                    <a:pt x="11366" y="75343"/>
                  </a:lnTo>
                  <a:lnTo>
                    <a:pt x="11454" y="75255"/>
                  </a:lnTo>
                  <a:lnTo>
                    <a:pt x="12463" y="73764"/>
                  </a:lnTo>
                  <a:lnTo>
                    <a:pt x="12507" y="73676"/>
                  </a:lnTo>
                  <a:lnTo>
                    <a:pt x="12507" y="73632"/>
                  </a:lnTo>
                  <a:lnTo>
                    <a:pt x="12463" y="73544"/>
                  </a:lnTo>
                  <a:lnTo>
                    <a:pt x="12419" y="73500"/>
                  </a:lnTo>
                  <a:lnTo>
                    <a:pt x="12244" y="73500"/>
                  </a:lnTo>
                  <a:lnTo>
                    <a:pt x="12200" y="73544"/>
                  </a:lnTo>
                  <a:lnTo>
                    <a:pt x="11190" y="75036"/>
                  </a:lnTo>
                  <a:lnTo>
                    <a:pt x="11147" y="75036"/>
                  </a:lnTo>
                  <a:lnTo>
                    <a:pt x="10093" y="73764"/>
                  </a:lnTo>
                  <a:lnTo>
                    <a:pt x="8514" y="71877"/>
                  </a:lnTo>
                  <a:lnTo>
                    <a:pt x="6407" y="69551"/>
                  </a:lnTo>
                  <a:lnTo>
                    <a:pt x="2151" y="64549"/>
                  </a:lnTo>
                  <a:lnTo>
                    <a:pt x="396" y="62311"/>
                  </a:lnTo>
                  <a:lnTo>
                    <a:pt x="440" y="61389"/>
                  </a:lnTo>
                  <a:lnTo>
                    <a:pt x="1581" y="57001"/>
                  </a:lnTo>
                  <a:lnTo>
                    <a:pt x="2063" y="53096"/>
                  </a:lnTo>
                  <a:lnTo>
                    <a:pt x="3775" y="49805"/>
                  </a:lnTo>
                  <a:lnTo>
                    <a:pt x="3775" y="49761"/>
                  </a:lnTo>
                  <a:lnTo>
                    <a:pt x="4301" y="47567"/>
                  </a:lnTo>
                  <a:lnTo>
                    <a:pt x="5398" y="43047"/>
                  </a:lnTo>
                  <a:lnTo>
                    <a:pt x="5749" y="40897"/>
                  </a:lnTo>
                  <a:lnTo>
                    <a:pt x="6188" y="37650"/>
                  </a:lnTo>
                  <a:lnTo>
                    <a:pt x="6671" y="33876"/>
                  </a:lnTo>
                  <a:lnTo>
                    <a:pt x="7373" y="27514"/>
                  </a:lnTo>
                  <a:lnTo>
                    <a:pt x="7373" y="27470"/>
                  </a:lnTo>
                  <a:lnTo>
                    <a:pt x="7197" y="26285"/>
                  </a:lnTo>
                  <a:lnTo>
                    <a:pt x="7461" y="25364"/>
                  </a:lnTo>
                  <a:lnTo>
                    <a:pt x="8250" y="24398"/>
                  </a:lnTo>
                  <a:lnTo>
                    <a:pt x="9040" y="23301"/>
                  </a:lnTo>
                  <a:lnTo>
                    <a:pt x="9786" y="22116"/>
                  </a:lnTo>
                  <a:lnTo>
                    <a:pt x="10576" y="20888"/>
                  </a:lnTo>
                  <a:lnTo>
                    <a:pt x="12156" y="18430"/>
                  </a:lnTo>
                  <a:lnTo>
                    <a:pt x="12989" y="17246"/>
                  </a:lnTo>
                  <a:lnTo>
                    <a:pt x="13823" y="16149"/>
                  </a:lnTo>
                  <a:lnTo>
                    <a:pt x="14701" y="15096"/>
                  </a:lnTo>
                  <a:lnTo>
                    <a:pt x="15184" y="14613"/>
                  </a:lnTo>
                  <a:lnTo>
                    <a:pt x="15622" y="14174"/>
                  </a:lnTo>
                  <a:lnTo>
                    <a:pt x="16105" y="13779"/>
                  </a:lnTo>
                  <a:lnTo>
                    <a:pt x="16632" y="13428"/>
                  </a:lnTo>
                  <a:lnTo>
                    <a:pt x="17114" y="13121"/>
                  </a:lnTo>
                  <a:lnTo>
                    <a:pt x="17641" y="12814"/>
                  </a:lnTo>
                  <a:lnTo>
                    <a:pt x="20010" y="11717"/>
                  </a:lnTo>
                  <a:lnTo>
                    <a:pt x="20054" y="11673"/>
                  </a:lnTo>
                  <a:lnTo>
                    <a:pt x="22775" y="9523"/>
                  </a:lnTo>
                  <a:lnTo>
                    <a:pt x="27865" y="5442"/>
                  </a:lnTo>
                  <a:lnTo>
                    <a:pt x="31507" y="2502"/>
                  </a:lnTo>
                  <a:lnTo>
                    <a:pt x="34403" y="308"/>
                  </a:lnTo>
                  <a:lnTo>
                    <a:pt x="34447" y="264"/>
                  </a:lnTo>
                  <a:lnTo>
                    <a:pt x="34491" y="176"/>
                  </a:lnTo>
                  <a:lnTo>
                    <a:pt x="34491" y="132"/>
                  </a:lnTo>
                  <a:lnTo>
                    <a:pt x="34447" y="45"/>
                  </a:lnTo>
                  <a:lnTo>
                    <a:pt x="34403"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 name="Google Shape;924;p7"/>
            <p:cNvSpPr/>
            <p:nvPr/>
          </p:nvSpPr>
          <p:spPr>
            <a:xfrm>
              <a:off x="2067925" y="3861800"/>
              <a:ext cx="110825" cy="71325"/>
            </a:xfrm>
            <a:custGeom>
              <a:rect b="b" l="l" r="r" t="t"/>
              <a:pathLst>
                <a:path extrusionOk="0" h="2853" w="4433">
                  <a:moveTo>
                    <a:pt x="3116" y="351"/>
                  </a:moveTo>
                  <a:lnTo>
                    <a:pt x="3555" y="615"/>
                  </a:lnTo>
                  <a:lnTo>
                    <a:pt x="4082" y="1405"/>
                  </a:lnTo>
                  <a:lnTo>
                    <a:pt x="4038" y="2151"/>
                  </a:lnTo>
                  <a:lnTo>
                    <a:pt x="3862" y="2326"/>
                  </a:lnTo>
                  <a:lnTo>
                    <a:pt x="3511" y="2502"/>
                  </a:lnTo>
                  <a:lnTo>
                    <a:pt x="2370" y="2414"/>
                  </a:lnTo>
                  <a:lnTo>
                    <a:pt x="747" y="1887"/>
                  </a:lnTo>
                  <a:lnTo>
                    <a:pt x="352" y="1492"/>
                  </a:lnTo>
                  <a:lnTo>
                    <a:pt x="352" y="1448"/>
                  </a:lnTo>
                  <a:lnTo>
                    <a:pt x="659" y="1229"/>
                  </a:lnTo>
                  <a:lnTo>
                    <a:pt x="2107" y="439"/>
                  </a:lnTo>
                  <a:lnTo>
                    <a:pt x="3116" y="351"/>
                  </a:lnTo>
                  <a:close/>
                  <a:moveTo>
                    <a:pt x="3160" y="0"/>
                  </a:moveTo>
                  <a:lnTo>
                    <a:pt x="2063" y="88"/>
                  </a:lnTo>
                  <a:lnTo>
                    <a:pt x="1975" y="88"/>
                  </a:lnTo>
                  <a:lnTo>
                    <a:pt x="483" y="922"/>
                  </a:lnTo>
                  <a:lnTo>
                    <a:pt x="440" y="966"/>
                  </a:lnTo>
                  <a:lnTo>
                    <a:pt x="88" y="1229"/>
                  </a:lnTo>
                  <a:lnTo>
                    <a:pt x="45" y="1317"/>
                  </a:lnTo>
                  <a:lnTo>
                    <a:pt x="1" y="1361"/>
                  </a:lnTo>
                  <a:lnTo>
                    <a:pt x="1" y="1580"/>
                  </a:lnTo>
                  <a:lnTo>
                    <a:pt x="88" y="1712"/>
                  </a:lnTo>
                  <a:lnTo>
                    <a:pt x="527" y="2151"/>
                  </a:lnTo>
                  <a:lnTo>
                    <a:pt x="615" y="2194"/>
                  </a:lnTo>
                  <a:lnTo>
                    <a:pt x="2283" y="2765"/>
                  </a:lnTo>
                  <a:lnTo>
                    <a:pt x="2326" y="2765"/>
                  </a:lnTo>
                  <a:lnTo>
                    <a:pt x="3555" y="2853"/>
                  </a:lnTo>
                  <a:lnTo>
                    <a:pt x="3599" y="2853"/>
                  </a:lnTo>
                  <a:lnTo>
                    <a:pt x="4038" y="2633"/>
                  </a:lnTo>
                  <a:lnTo>
                    <a:pt x="4082" y="2589"/>
                  </a:lnTo>
                  <a:lnTo>
                    <a:pt x="4345" y="2326"/>
                  </a:lnTo>
                  <a:lnTo>
                    <a:pt x="4389" y="2238"/>
                  </a:lnTo>
                  <a:lnTo>
                    <a:pt x="4433" y="1361"/>
                  </a:lnTo>
                  <a:lnTo>
                    <a:pt x="4389" y="1273"/>
                  </a:lnTo>
                  <a:lnTo>
                    <a:pt x="3818" y="351"/>
                  </a:lnTo>
                  <a:lnTo>
                    <a:pt x="3731" y="308"/>
                  </a:lnTo>
                  <a:lnTo>
                    <a:pt x="3248" y="44"/>
                  </a:lnTo>
                  <a:lnTo>
                    <a:pt x="3160"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 name="Google Shape;925;p7"/>
            <p:cNvSpPr/>
            <p:nvPr/>
          </p:nvSpPr>
          <p:spPr>
            <a:xfrm>
              <a:off x="2024050" y="3843150"/>
              <a:ext cx="172250" cy="154700"/>
            </a:xfrm>
            <a:custGeom>
              <a:rect b="b" l="l" r="r" t="t"/>
              <a:pathLst>
                <a:path extrusionOk="0" h="6188" w="6890">
                  <a:moveTo>
                    <a:pt x="4915" y="395"/>
                  </a:moveTo>
                  <a:lnTo>
                    <a:pt x="5705" y="703"/>
                  </a:lnTo>
                  <a:lnTo>
                    <a:pt x="5924" y="966"/>
                  </a:lnTo>
                  <a:lnTo>
                    <a:pt x="6495" y="2589"/>
                  </a:lnTo>
                  <a:lnTo>
                    <a:pt x="6539" y="5793"/>
                  </a:lnTo>
                  <a:lnTo>
                    <a:pt x="6495" y="5837"/>
                  </a:lnTo>
                  <a:lnTo>
                    <a:pt x="6144" y="5837"/>
                  </a:lnTo>
                  <a:lnTo>
                    <a:pt x="4652" y="5486"/>
                  </a:lnTo>
                  <a:lnTo>
                    <a:pt x="2589" y="4783"/>
                  </a:lnTo>
                  <a:lnTo>
                    <a:pt x="878" y="3950"/>
                  </a:lnTo>
                  <a:lnTo>
                    <a:pt x="571" y="3599"/>
                  </a:lnTo>
                  <a:lnTo>
                    <a:pt x="352" y="2853"/>
                  </a:lnTo>
                  <a:lnTo>
                    <a:pt x="571" y="2414"/>
                  </a:lnTo>
                  <a:lnTo>
                    <a:pt x="966" y="1975"/>
                  </a:lnTo>
                  <a:lnTo>
                    <a:pt x="2677" y="1054"/>
                  </a:lnTo>
                  <a:lnTo>
                    <a:pt x="4125" y="395"/>
                  </a:lnTo>
                  <a:close/>
                  <a:moveTo>
                    <a:pt x="4915" y="0"/>
                  </a:moveTo>
                  <a:lnTo>
                    <a:pt x="4081" y="44"/>
                  </a:lnTo>
                  <a:lnTo>
                    <a:pt x="3994" y="44"/>
                  </a:lnTo>
                  <a:lnTo>
                    <a:pt x="2502" y="746"/>
                  </a:lnTo>
                  <a:lnTo>
                    <a:pt x="746" y="1712"/>
                  </a:lnTo>
                  <a:lnTo>
                    <a:pt x="703" y="1712"/>
                  </a:lnTo>
                  <a:lnTo>
                    <a:pt x="264" y="2194"/>
                  </a:lnTo>
                  <a:lnTo>
                    <a:pt x="264" y="2238"/>
                  </a:lnTo>
                  <a:lnTo>
                    <a:pt x="1" y="2765"/>
                  </a:lnTo>
                  <a:lnTo>
                    <a:pt x="1" y="2897"/>
                  </a:lnTo>
                  <a:lnTo>
                    <a:pt x="220" y="3730"/>
                  </a:lnTo>
                  <a:lnTo>
                    <a:pt x="264" y="3818"/>
                  </a:lnTo>
                  <a:lnTo>
                    <a:pt x="659" y="4213"/>
                  </a:lnTo>
                  <a:lnTo>
                    <a:pt x="703" y="4257"/>
                  </a:lnTo>
                  <a:lnTo>
                    <a:pt x="2458" y="5091"/>
                  </a:lnTo>
                  <a:lnTo>
                    <a:pt x="4564" y="5837"/>
                  </a:lnTo>
                  <a:lnTo>
                    <a:pt x="6100" y="6188"/>
                  </a:lnTo>
                  <a:lnTo>
                    <a:pt x="6626" y="6188"/>
                  </a:lnTo>
                  <a:lnTo>
                    <a:pt x="6802" y="6056"/>
                  </a:lnTo>
                  <a:lnTo>
                    <a:pt x="6890" y="6012"/>
                  </a:lnTo>
                  <a:lnTo>
                    <a:pt x="6890" y="5924"/>
                  </a:lnTo>
                  <a:lnTo>
                    <a:pt x="6846" y="2546"/>
                  </a:lnTo>
                  <a:lnTo>
                    <a:pt x="6802" y="2502"/>
                  </a:lnTo>
                  <a:lnTo>
                    <a:pt x="6232" y="834"/>
                  </a:lnTo>
                  <a:lnTo>
                    <a:pt x="6232" y="746"/>
                  </a:lnTo>
                  <a:lnTo>
                    <a:pt x="5968" y="483"/>
                  </a:lnTo>
                  <a:lnTo>
                    <a:pt x="5880" y="395"/>
                  </a:lnTo>
                  <a:lnTo>
                    <a:pt x="5003" y="44"/>
                  </a:lnTo>
                  <a:lnTo>
                    <a:pt x="4915"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 name="Google Shape;926;p7"/>
            <p:cNvSpPr/>
            <p:nvPr/>
          </p:nvSpPr>
          <p:spPr>
            <a:xfrm>
              <a:off x="1979075" y="3826700"/>
              <a:ext cx="240275" cy="215025"/>
            </a:xfrm>
            <a:custGeom>
              <a:rect b="b" l="l" r="r" t="t"/>
              <a:pathLst>
                <a:path extrusionOk="0" h="8601" w="9611">
                  <a:moveTo>
                    <a:pt x="6714" y="351"/>
                  </a:moveTo>
                  <a:lnTo>
                    <a:pt x="7855" y="702"/>
                  </a:lnTo>
                  <a:lnTo>
                    <a:pt x="8206" y="966"/>
                  </a:lnTo>
                  <a:lnTo>
                    <a:pt x="8864" y="3028"/>
                  </a:lnTo>
                  <a:lnTo>
                    <a:pt x="9259" y="6495"/>
                  </a:lnTo>
                  <a:lnTo>
                    <a:pt x="8952" y="7592"/>
                  </a:lnTo>
                  <a:lnTo>
                    <a:pt x="8645" y="8250"/>
                  </a:lnTo>
                  <a:lnTo>
                    <a:pt x="7987" y="8162"/>
                  </a:lnTo>
                  <a:lnTo>
                    <a:pt x="1054" y="6451"/>
                  </a:lnTo>
                  <a:lnTo>
                    <a:pt x="483" y="6144"/>
                  </a:lnTo>
                  <a:lnTo>
                    <a:pt x="395" y="5924"/>
                  </a:lnTo>
                  <a:lnTo>
                    <a:pt x="1931" y="2633"/>
                  </a:lnTo>
                  <a:lnTo>
                    <a:pt x="2545" y="2019"/>
                  </a:lnTo>
                  <a:lnTo>
                    <a:pt x="4432" y="1010"/>
                  </a:lnTo>
                  <a:lnTo>
                    <a:pt x="5837" y="395"/>
                  </a:lnTo>
                  <a:lnTo>
                    <a:pt x="6714" y="351"/>
                  </a:lnTo>
                  <a:close/>
                  <a:moveTo>
                    <a:pt x="6714" y="0"/>
                  </a:moveTo>
                  <a:lnTo>
                    <a:pt x="5793" y="44"/>
                  </a:lnTo>
                  <a:lnTo>
                    <a:pt x="5749" y="44"/>
                  </a:lnTo>
                  <a:lnTo>
                    <a:pt x="4301" y="658"/>
                  </a:lnTo>
                  <a:lnTo>
                    <a:pt x="2370" y="1712"/>
                  </a:lnTo>
                  <a:lnTo>
                    <a:pt x="2326" y="1755"/>
                  </a:lnTo>
                  <a:lnTo>
                    <a:pt x="1668" y="2414"/>
                  </a:lnTo>
                  <a:lnTo>
                    <a:pt x="1624" y="2458"/>
                  </a:lnTo>
                  <a:lnTo>
                    <a:pt x="44" y="5880"/>
                  </a:lnTo>
                  <a:lnTo>
                    <a:pt x="0" y="5924"/>
                  </a:lnTo>
                  <a:lnTo>
                    <a:pt x="44" y="6012"/>
                  </a:lnTo>
                  <a:lnTo>
                    <a:pt x="176" y="6319"/>
                  </a:lnTo>
                  <a:lnTo>
                    <a:pt x="264" y="6407"/>
                  </a:lnTo>
                  <a:lnTo>
                    <a:pt x="922" y="6758"/>
                  </a:lnTo>
                  <a:lnTo>
                    <a:pt x="966" y="6802"/>
                  </a:lnTo>
                  <a:lnTo>
                    <a:pt x="5793" y="7986"/>
                  </a:lnTo>
                  <a:lnTo>
                    <a:pt x="7899" y="8513"/>
                  </a:lnTo>
                  <a:lnTo>
                    <a:pt x="7943" y="8513"/>
                  </a:lnTo>
                  <a:lnTo>
                    <a:pt x="8733" y="8601"/>
                  </a:lnTo>
                  <a:lnTo>
                    <a:pt x="8864" y="8601"/>
                  </a:lnTo>
                  <a:lnTo>
                    <a:pt x="8908" y="8513"/>
                  </a:lnTo>
                  <a:lnTo>
                    <a:pt x="9303" y="7723"/>
                  </a:lnTo>
                  <a:lnTo>
                    <a:pt x="9610" y="6538"/>
                  </a:lnTo>
                  <a:lnTo>
                    <a:pt x="9610" y="6495"/>
                  </a:lnTo>
                  <a:lnTo>
                    <a:pt x="9215" y="2984"/>
                  </a:lnTo>
                  <a:lnTo>
                    <a:pt x="9215" y="2940"/>
                  </a:lnTo>
                  <a:lnTo>
                    <a:pt x="8513" y="834"/>
                  </a:lnTo>
                  <a:lnTo>
                    <a:pt x="8469" y="746"/>
                  </a:lnTo>
                  <a:lnTo>
                    <a:pt x="8031" y="395"/>
                  </a:lnTo>
                  <a:lnTo>
                    <a:pt x="7987" y="395"/>
                  </a:lnTo>
                  <a:lnTo>
                    <a:pt x="6802"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 name="Google Shape;927;p7"/>
            <p:cNvSpPr/>
            <p:nvPr/>
          </p:nvSpPr>
          <p:spPr>
            <a:xfrm>
              <a:off x="1923125" y="3808050"/>
              <a:ext cx="342300" cy="295125"/>
            </a:xfrm>
            <a:custGeom>
              <a:rect b="b" l="l" r="r" t="t"/>
              <a:pathLst>
                <a:path extrusionOk="0" h="11805" w="13692">
                  <a:moveTo>
                    <a:pt x="8952" y="351"/>
                  </a:moveTo>
                  <a:lnTo>
                    <a:pt x="10883" y="1097"/>
                  </a:lnTo>
                  <a:lnTo>
                    <a:pt x="11848" y="4213"/>
                  </a:lnTo>
                  <a:lnTo>
                    <a:pt x="12463" y="8162"/>
                  </a:lnTo>
                  <a:lnTo>
                    <a:pt x="12463" y="8206"/>
                  </a:lnTo>
                  <a:lnTo>
                    <a:pt x="13340" y="9478"/>
                  </a:lnTo>
                  <a:lnTo>
                    <a:pt x="13340" y="9917"/>
                  </a:lnTo>
                  <a:lnTo>
                    <a:pt x="12901" y="10400"/>
                  </a:lnTo>
                  <a:lnTo>
                    <a:pt x="11497" y="11146"/>
                  </a:lnTo>
                  <a:lnTo>
                    <a:pt x="10444" y="11453"/>
                  </a:lnTo>
                  <a:lnTo>
                    <a:pt x="8382" y="10663"/>
                  </a:lnTo>
                  <a:lnTo>
                    <a:pt x="8382" y="10619"/>
                  </a:lnTo>
                  <a:lnTo>
                    <a:pt x="5003" y="9829"/>
                  </a:lnTo>
                  <a:lnTo>
                    <a:pt x="1536" y="9303"/>
                  </a:lnTo>
                  <a:lnTo>
                    <a:pt x="352" y="8952"/>
                  </a:lnTo>
                  <a:lnTo>
                    <a:pt x="352" y="8689"/>
                  </a:lnTo>
                  <a:lnTo>
                    <a:pt x="571" y="8118"/>
                  </a:lnTo>
                  <a:lnTo>
                    <a:pt x="1668" y="6582"/>
                  </a:lnTo>
                  <a:lnTo>
                    <a:pt x="3028" y="4388"/>
                  </a:lnTo>
                  <a:lnTo>
                    <a:pt x="3994" y="2589"/>
                  </a:lnTo>
                  <a:lnTo>
                    <a:pt x="5310" y="1712"/>
                  </a:lnTo>
                  <a:lnTo>
                    <a:pt x="8162" y="351"/>
                  </a:lnTo>
                  <a:close/>
                  <a:moveTo>
                    <a:pt x="8075" y="0"/>
                  </a:moveTo>
                  <a:lnTo>
                    <a:pt x="5178" y="1404"/>
                  </a:lnTo>
                  <a:lnTo>
                    <a:pt x="5135" y="1404"/>
                  </a:lnTo>
                  <a:lnTo>
                    <a:pt x="3774" y="2326"/>
                  </a:lnTo>
                  <a:lnTo>
                    <a:pt x="3686" y="2370"/>
                  </a:lnTo>
                  <a:lnTo>
                    <a:pt x="2721" y="4213"/>
                  </a:lnTo>
                  <a:lnTo>
                    <a:pt x="1361" y="6407"/>
                  </a:lnTo>
                  <a:lnTo>
                    <a:pt x="264" y="7943"/>
                  </a:lnTo>
                  <a:lnTo>
                    <a:pt x="264" y="7987"/>
                  </a:lnTo>
                  <a:lnTo>
                    <a:pt x="44" y="8557"/>
                  </a:lnTo>
                  <a:lnTo>
                    <a:pt x="0" y="8601"/>
                  </a:lnTo>
                  <a:lnTo>
                    <a:pt x="0" y="9084"/>
                  </a:lnTo>
                  <a:lnTo>
                    <a:pt x="0" y="9171"/>
                  </a:lnTo>
                  <a:lnTo>
                    <a:pt x="88" y="9259"/>
                  </a:lnTo>
                  <a:lnTo>
                    <a:pt x="1449" y="9610"/>
                  </a:lnTo>
                  <a:lnTo>
                    <a:pt x="1492" y="9610"/>
                  </a:lnTo>
                  <a:lnTo>
                    <a:pt x="4959" y="10181"/>
                  </a:lnTo>
                  <a:lnTo>
                    <a:pt x="8294" y="10970"/>
                  </a:lnTo>
                  <a:lnTo>
                    <a:pt x="10400" y="11804"/>
                  </a:lnTo>
                  <a:lnTo>
                    <a:pt x="10488" y="11804"/>
                  </a:lnTo>
                  <a:lnTo>
                    <a:pt x="11585" y="11453"/>
                  </a:lnTo>
                  <a:lnTo>
                    <a:pt x="11629" y="11453"/>
                  </a:lnTo>
                  <a:lnTo>
                    <a:pt x="13121" y="10707"/>
                  </a:lnTo>
                  <a:lnTo>
                    <a:pt x="13165" y="10663"/>
                  </a:lnTo>
                  <a:lnTo>
                    <a:pt x="13647" y="10093"/>
                  </a:lnTo>
                  <a:lnTo>
                    <a:pt x="13691" y="10005"/>
                  </a:lnTo>
                  <a:lnTo>
                    <a:pt x="13691" y="9391"/>
                  </a:lnTo>
                  <a:lnTo>
                    <a:pt x="13647" y="9303"/>
                  </a:lnTo>
                  <a:lnTo>
                    <a:pt x="12770" y="8030"/>
                  </a:lnTo>
                  <a:lnTo>
                    <a:pt x="12155" y="4125"/>
                  </a:lnTo>
                  <a:lnTo>
                    <a:pt x="11190" y="922"/>
                  </a:lnTo>
                  <a:lnTo>
                    <a:pt x="11190" y="878"/>
                  </a:lnTo>
                  <a:lnTo>
                    <a:pt x="11102" y="834"/>
                  </a:lnTo>
                  <a:lnTo>
                    <a:pt x="9040"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 name="Google Shape;928;p7"/>
            <p:cNvSpPr/>
            <p:nvPr/>
          </p:nvSpPr>
          <p:spPr>
            <a:xfrm>
              <a:off x="1712500" y="4127275"/>
              <a:ext cx="79000" cy="51575"/>
            </a:xfrm>
            <a:custGeom>
              <a:rect b="b" l="l" r="r" t="t"/>
              <a:pathLst>
                <a:path extrusionOk="0" h="2063" w="3160">
                  <a:moveTo>
                    <a:pt x="1931" y="352"/>
                  </a:moveTo>
                  <a:lnTo>
                    <a:pt x="2502" y="527"/>
                  </a:lnTo>
                  <a:lnTo>
                    <a:pt x="2677" y="703"/>
                  </a:lnTo>
                  <a:lnTo>
                    <a:pt x="2546" y="790"/>
                  </a:lnTo>
                  <a:lnTo>
                    <a:pt x="1492" y="1317"/>
                  </a:lnTo>
                  <a:lnTo>
                    <a:pt x="351" y="1624"/>
                  </a:lnTo>
                  <a:lnTo>
                    <a:pt x="746" y="1010"/>
                  </a:lnTo>
                  <a:lnTo>
                    <a:pt x="1317" y="439"/>
                  </a:lnTo>
                  <a:lnTo>
                    <a:pt x="1931" y="352"/>
                  </a:lnTo>
                  <a:close/>
                  <a:moveTo>
                    <a:pt x="1931" y="0"/>
                  </a:moveTo>
                  <a:lnTo>
                    <a:pt x="1185" y="132"/>
                  </a:lnTo>
                  <a:lnTo>
                    <a:pt x="1097" y="176"/>
                  </a:lnTo>
                  <a:lnTo>
                    <a:pt x="483" y="790"/>
                  </a:lnTo>
                  <a:lnTo>
                    <a:pt x="44" y="1449"/>
                  </a:lnTo>
                  <a:lnTo>
                    <a:pt x="44" y="1536"/>
                  </a:lnTo>
                  <a:lnTo>
                    <a:pt x="0" y="1843"/>
                  </a:lnTo>
                  <a:lnTo>
                    <a:pt x="0" y="1931"/>
                  </a:lnTo>
                  <a:lnTo>
                    <a:pt x="44" y="2019"/>
                  </a:lnTo>
                  <a:lnTo>
                    <a:pt x="176" y="2063"/>
                  </a:lnTo>
                  <a:lnTo>
                    <a:pt x="220" y="2019"/>
                  </a:lnTo>
                  <a:lnTo>
                    <a:pt x="1580" y="1668"/>
                  </a:lnTo>
                  <a:lnTo>
                    <a:pt x="1624" y="1668"/>
                  </a:lnTo>
                  <a:lnTo>
                    <a:pt x="2677" y="1097"/>
                  </a:lnTo>
                  <a:lnTo>
                    <a:pt x="3072" y="878"/>
                  </a:lnTo>
                  <a:lnTo>
                    <a:pt x="3116" y="834"/>
                  </a:lnTo>
                  <a:lnTo>
                    <a:pt x="3160" y="746"/>
                  </a:lnTo>
                  <a:lnTo>
                    <a:pt x="3160" y="659"/>
                  </a:lnTo>
                  <a:lnTo>
                    <a:pt x="3116" y="615"/>
                  </a:lnTo>
                  <a:lnTo>
                    <a:pt x="2721" y="264"/>
                  </a:lnTo>
                  <a:lnTo>
                    <a:pt x="2633" y="220"/>
                  </a:lnTo>
                  <a:lnTo>
                    <a:pt x="2019"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 name="Google Shape;929;p7"/>
            <p:cNvSpPr/>
            <p:nvPr/>
          </p:nvSpPr>
          <p:spPr>
            <a:xfrm>
              <a:off x="2405800" y="1437400"/>
              <a:ext cx="928100" cy="1383375"/>
            </a:xfrm>
            <a:custGeom>
              <a:rect b="b" l="l" r="r" t="t"/>
              <a:pathLst>
                <a:path extrusionOk="0" h="55335" w="37124">
                  <a:moveTo>
                    <a:pt x="36773" y="1"/>
                  </a:moveTo>
                  <a:lnTo>
                    <a:pt x="36685" y="45"/>
                  </a:lnTo>
                  <a:lnTo>
                    <a:pt x="36641" y="89"/>
                  </a:lnTo>
                  <a:lnTo>
                    <a:pt x="36597" y="133"/>
                  </a:lnTo>
                  <a:lnTo>
                    <a:pt x="36597" y="220"/>
                  </a:lnTo>
                  <a:lnTo>
                    <a:pt x="36641" y="264"/>
                  </a:lnTo>
                  <a:lnTo>
                    <a:pt x="36685" y="396"/>
                  </a:lnTo>
                  <a:lnTo>
                    <a:pt x="36773" y="1361"/>
                  </a:lnTo>
                  <a:lnTo>
                    <a:pt x="36773" y="3204"/>
                  </a:lnTo>
                  <a:lnTo>
                    <a:pt x="36071" y="4916"/>
                  </a:lnTo>
                  <a:lnTo>
                    <a:pt x="36071" y="4959"/>
                  </a:lnTo>
                  <a:lnTo>
                    <a:pt x="35281" y="7856"/>
                  </a:lnTo>
                  <a:lnTo>
                    <a:pt x="34667" y="9962"/>
                  </a:lnTo>
                  <a:lnTo>
                    <a:pt x="34008" y="11980"/>
                  </a:lnTo>
                  <a:lnTo>
                    <a:pt x="32648" y="14745"/>
                  </a:lnTo>
                  <a:lnTo>
                    <a:pt x="31551" y="16851"/>
                  </a:lnTo>
                  <a:lnTo>
                    <a:pt x="30630" y="18957"/>
                  </a:lnTo>
                  <a:lnTo>
                    <a:pt x="29138" y="21634"/>
                  </a:lnTo>
                  <a:lnTo>
                    <a:pt x="27733" y="23872"/>
                  </a:lnTo>
                  <a:lnTo>
                    <a:pt x="26505" y="25803"/>
                  </a:lnTo>
                  <a:lnTo>
                    <a:pt x="25144" y="28216"/>
                  </a:lnTo>
                  <a:lnTo>
                    <a:pt x="25144" y="28260"/>
                  </a:lnTo>
                  <a:lnTo>
                    <a:pt x="24881" y="29094"/>
                  </a:lnTo>
                  <a:lnTo>
                    <a:pt x="24881" y="29137"/>
                  </a:lnTo>
                  <a:lnTo>
                    <a:pt x="24881" y="30059"/>
                  </a:lnTo>
                  <a:lnTo>
                    <a:pt x="25232" y="32736"/>
                  </a:lnTo>
                  <a:lnTo>
                    <a:pt x="25583" y="36290"/>
                  </a:lnTo>
                  <a:lnTo>
                    <a:pt x="25496" y="36422"/>
                  </a:lnTo>
                  <a:lnTo>
                    <a:pt x="23345" y="37694"/>
                  </a:lnTo>
                  <a:lnTo>
                    <a:pt x="21371" y="39098"/>
                  </a:lnTo>
                  <a:lnTo>
                    <a:pt x="21327" y="39098"/>
                  </a:lnTo>
                  <a:lnTo>
                    <a:pt x="19659" y="40590"/>
                  </a:lnTo>
                  <a:lnTo>
                    <a:pt x="16500" y="43048"/>
                  </a:lnTo>
                  <a:lnTo>
                    <a:pt x="16456" y="43091"/>
                  </a:lnTo>
                  <a:lnTo>
                    <a:pt x="14964" y="44583"/>
                  </a:lnTo>
                  <a:lnTo>
                    <a:pt x="12595" y="47085"/>
                  </a:lnTo>
                  <a:lnTo>
                    <a:pt x="10401" y="48313"/>
                  </a:lnTo>
                  <a:lnTo>
                    <a:pt x="8250" y="49147"/>
                  </a:lnTo>
                  <a:lnTo>
                    <a:pt x="8207" y="49147"/>
                  </a:lnTo>
                  <a:lnTo>
                    <a:pt x="6627" y="50156"/>
                  </a:lnTo>
                  <a:lnTo>
                    <a:pt x="89" y="55027"/>
                  </a:lnTo>
                  <a:lnTo>
                    <a:pt x="45" y="55071"/>
                  </a:lnTo>
                  <a:lnTo>
                    <a:pt x="1" y="55115"/>
                  </a:lnTo>
                  <a:lnTo>
                    <a:pt x="45" y="55202"/>
                  </a:lnTo>
                  <a:lnTo>
                    <a:pt x="45" y="55246"/>
                  </a:lnTo>
                  <a:lnTo>
                    <a:pt x="133" y="55334"/>
                  </a:lnTo>
                  <a:lnTo>
                    <a:pt x="176" y="55334"/>
                  </a:lnTo>
                  <a:lnTo>
                    <a:pt x="308" y="55290"/>
                  </a:lnTo>
                  <a:lnTo>
                    <a:pt x="6846" y="50463"/>
                  </a:lnTo>
                  <a:lnTo>
                    <a:pt x="8382" y="49454"/>
                  </a:lnTo>
                  <a:lnTo>
                    <a:pt x="10532" y="48620"/>
                  </a:lnTo>
                  <a:lnTo>
                    <a:pt x="10576" y="48620"/>
                  </a:lnTo>
                  <a:lnTo>
                    <a:pt x="12814" y="47348"/>
                  </a:lnTo>
                  <a:lnTo>
                    <a:pt x="12858" y="47348"/>
                  </a:lnTo>
                  <a:lnTo>
                    <a:pt x="15227" y="44803"/>
                  </a:lnTo>
                  <a:lnTo>
                    <a:pt x="16719" y="43355"/>
                  </a:lnTo>
                  <a:lnTo>
                    <a:pt x="19879" y="40854"/>
                  </a:lnTo>
                  <a:lnTo>
                    <a:pt x="21546" y="39362"/>
                  </a:lnTo>
                  <a:lnTo>
                    <a:pt x="23521" y="37957"/>
                  </a:lnTo>
                  <a:lnTo>
                    <a:pt x="25715" y="36729"/>
                  </a:lnTo>
                  <a:lnTo>
                    <a:pt x="25759" y="36641"/>
                  </a:lnTo>
                  <a:lnTo>
                    <a:pt x="25890" y="36422"/>
                  </a:lnTo>
                  <a:lnTo>
                    <a:pt x="25934" y="36334"/>
                  </a:lnTo>
                  <a:lnTo>
                    <a:pt x="25583" y="32692"/>
                  </a:lnTo>
                  <a:lnTo>
                    <a:pt x="25232" y="30015"/>
                  </a:lnTo>
                  <a:lnTo>
                    <a:pt x="25232" y="29181"/>
                  </a:lnTo>
                  <a:lnTo>
                    <a:pt x="25452" y="28391"/>
                  </a:lnTo>
                  <a:lnTo>
                    <a:pt x="26812" y="25978"/>
                  </a:lnTo>
                  <a:lnTo>
                    <a:pt x="29445" y="21809"/>
                  </a:lnTo>
                  <a:lnTo>
                    <a:pt x="30937" y="19133"/>
                  </a:lnTo>
                  <a:lnTo>
                    <a:pt x="30981" y="19133"/>
                  </a:lnTo>
                  <a:lnTo>
                    <a:pt x="31858" y="17026"/>
                  </a:lnTo>
                  <a:lnTo>
                    <a:pt x="32955" y="14920"/>
                  </a:lnTo>
                  <a:lnTo>
                    <a:pt x="34359" y="12112"/>
                  </a:lnTo>
                  <a:lnTo>
                    <a:pt x="35018" y="10050"/>
                  </a:lnTo>
                  <a:lnTo>
                    <a:pt x="35632" y="7943"/>
                  </a:lnTo>
                  <a:lnTo>
                    <a:pt x="36422" y="5047"/>
                  </a:lnTo>
                  <a:lnTo>
                    <a:pt x="37080" y="3292"/>
                  </a:lnTo>
                  <a:lnTo>
                    <a:pt x="37124" y="3248"/>
                  </a:lnTo>
                  <a:lnTo>
                    <a:pt x="37124" y="1361"/>
                  </a:lnTo>
                  <a:lnTo>
                    <a:pt x="37036" y="352"/>
                  </a:lnTo>
                  <a:lnTo>
                    <a:pt x="37036" y="264"/>
                  </a:lnTo>
                  <a:lnTo>
                    <a:pt x="36948" y="89"/>
                  </a:lnTo>
                  <a:lnTo>
                    <a:pt x="36904" y="45"/>
                  </a:lnTo>
                  <a:lnTo>
                    <a:pt x="36817"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 name="Google Shape;930;p7"/>
            <p:cNvSpPr/>
            <p:nvPr/>
          </p:nvSpPr>
          <p:spPr>
            <a:xfrm>
              <a:off x="2378375" y="1436325"/>
              <a:ext cx="928100" cy="1359200"/>
            </a:xfrm>
            <a:custGeom>
              <a:rect b="b" l="l" r="r" t="t"/>
              <a:pathLst>
                <a:path extrusionOk="0" h="54368" w="37124">
                  <a:moveTo>
                    <a:pt x="36641" y="0"/>
                  </a:moveTo>
                  <a:lnTo>
                    <a:pt x="36553" y="44"/>
                  </a:lnTo>
                  <a:lnTo>
                    <a:pt x="36510" y="88"/>
                  </a:lnTo>
                  <a:lnTo>
                    <a:pt x="36510" y="132"/>
                  </a:lnTo>
                  <a:lnTo>
                    <a:pt x="36510" y="219"/>
                  </a:lnTo>
                  <a:lnTo>
                    <a:pt x="36685" y="878"/>
                  </a:lnTo>
                  <a:lnTo>
                    <a:pt x="36773" y="1316"/>
                  </a:lnTo>
                  <a:lnTo>
                    <a:pt x="36685" y="2194"/>
                  </a:lnTo>
                  <a:lnTo>
                    <a:pt x="36115" y="4169"/>
                  </a:lnTo>
                  <a:lnTo>
                    <a:pt x="35588" y="6275"/>
                  </a:lnTo>
                  <a:lnTo>
                    <a:pt x="34886" y="8776"/>
                  </a:lnTo>
                  <a:lnTo>
                    <a:pt x="34140" y="11102"/>
                  </a:lnTo>
                  <a:lnTo>
                    <a:pt x="32824" y="14042"/>
                  </a:lnTo>
                  <a:lnTo>
                    <a:pt x="31814" y="15929"/>
                  </a:lnTo>
                  <a:lnTo>
                    <a:pt x="30542" y="18693"/>
                  </a:lnTo>
                  <a:lnTo>
                    <a:pt x="29094" y="21194"/>
                  </a:lnTo>
                  <a:lnTo>
                    <a:pt x="27558" y="23652"/>
                  </a:lnTo>
                  <a:lnTo>
                    <a:pt x="26285" y="25758"/>
                  </a:lnTo>
                  <a:lnTo>
                    <a:pt x="24881" y="28171"/>
                  </a:lnTo>
                  <a:lnTo>
                    <a:pt x="22599" y="31682"/>
                  </a:lnTo>
                  <a:lnTo>
                    <a:pt x="22599" y="31769"/>
                  </a:lnTo>
                  <a:lnTo>
                    <a:pt x="22468" y="32866"/>
                  </a:lnTo>
                  <a:lnTo>
                    <a:pt x="22380" y="35631"/>
                  </a:lnTo>
                  <a:lnTo>
                    <a:pt x="22161" y="36508"/>
                  </a:lnTo>
                  <a:lnTo>
                    <a:pt x="21722" y="37254"/>
                  </a:lnTo>
                  <a:lnTo>
                    <a:pt x="20142" y="38790"/>
                  </a:lnTo>
                  <a:lnTo>
                    <a:pt x="17070" y="41335"/>
                  </a:lnTo>
                  <a:lnTo>
                    <a:pt x="17070" y="41379"/>
                  </a:lnTo>
                  <a:lnTo>
                    <a:pt x="15491" y="43047"/>
                  </a:lnTo>
                  <a:lnTo>
                    <a:pt x="13516" y="45285"/>
                  </a:lnTo>
                  <a:lnTo>
                    <a:pt x="12331" y="46294"/>
                  </a:lnTo>
                  <a:lnTo>
                    <a:pt x="11234" y="46820"/>
                  </a:lnTo>
                  <a:lnTo>
                    <a:pt x="8777" y="47742"/>
                  </a:lnTo>
                  <a:lnTo>
                    <a:pt x="8733" y="47786"/>
                  </a:lnTo>
                  <a:lnTo>
                    <a:pt x="6934" y="48927"/>
                  </a:lnTo>
                  <a:lnTo>
                    <a:pt x="2195" y="52481"/>
                  </a:lnTo>
                  <a:lnTo>
                    <a:pt x="45" y="54061"/>
                  </a:lnTo>
                  <a:lnTo>
                    <a:pt x="1" y="54104"/>
                  </a:lnTo>
                  <a:lnTo>
                    <a:pt x="1" y="54148"/>
                  </a:lnTo>
                  <a:lnTo>
                    <a:pt x="1" y="54236"/>
                  </a:lnTo>
                  <a:lnTo>
                    <a:pt x="1" y="54280"/>
                  </a:lnTo>
                  <a:lnTo>
                    <a:pt x="89" y="54324"/>
                  </a:lnTo>
                  <a:lnTo>
                    <a:pt x="176" y="54368"/>
                  </a:lnTo>
                  <a:lnTo>
                    <a:pt x="264" y="54324"/>
                  </a:lnTo>
                  <a:lnTo>
                    <a:pt x="2370" y="52788"/>
                  </a:lnTo>
                  <a:lnTo>
                    <a:pt x="5486" y="50462"/>
                  </a:lnTo>
                  <a:lnTo>
                    <a:pt x="7153" y="49190"/>
                  </a:lnTo>
                  <a:lnTo>
                    <a:pt x="8909" y="48093"/>
                  </a:lnTo>
                  <a:lnTo>
                    <a:pt x="11366" y="47128"/>
                  </a:lnTo>
                  <a:lnTo>
                    <a:pt x="12507" y="46601"/>
                  </a:lnTo>
                  <a:lnTo>
                    <a:pt x="12551" y="46601"/>
                  </a:lnTo>
                  <a:lnTo>
                    <a:pt x="13736" y="45548"/>
                  </a:lnTo>
                  <a:lnTo>
                    <a:pt x="13779" y="45548"/>
                  </a:lnTo>
                  <a:lnTo>
                    <a:pt x="15754" y="43310"/>
                  </a:lnTo>
                  <a:lnTo>
                    <a:pt x="17334" y="41599"/>
                  </a:lnTo>
                  <a:lnTo>
                    <a:pt x="20361" y="39054"/>
                  </a:lnTo>
                  <a:lnTo>
                    <a:pt x="21985" y="37474"/>
                  </a:lnTo>
                  <a:lnTo>
                    <a:pt x="22029" y="37474"/>
                  </a:lnTo>
                  <a:lnTo>
                    <a:pt x="22512" y="36640"/>
                  </a:lnTo>
                  <a:lnTo>
                    <a:pt x="22512" y="36596"/>
                  </a:lnTo>
                  <a:lnTo>
                    <a:pt x="22731" y="35675"/>
                  </a:lnTo>
                  <a:lnTo>
                    <a:pt x="22819" y="32910"/>
                  </a:lnTo>
                  <a:lnTo>
                    <a:pt x="22950" y="31813"/>
                  </a:lnTo>
                  <a:lnTo>
                    <a:pt x="25188" y="28347"/>
                  </a:lnTo>
                  <a:lnTo>
                    <a:pt x="26593" y="25933"/>
                  </a:lnTo>
                  <a:lnTo>
                    <a:pt x="27821" y="23827"/>
                  </a:lnTo>
                  <a:lnTo>
                    <a:pt x="29401" y="21370"/>
                  </a:lnTo>
                  <a:lnTo>
                    <a:pt x="30849" y="18869"/>
                  </a:lnTo>
                  <a:lnTo>
                    <a:pt x="32121" y="16104"/>
                  </a:lnTo>
                  <a:lnTo>
                    <a:pt x="33131" y="14173"/>
                  </a:lnTo>
                  <a:lnTo>
                    <a:pt x="34491" y="11233"/>
                  </a:lnTo>
                  <a:lnTo>
                    <a:pt x="35237" y="8864"/>
                  </a:lnTo>
                  <a:lnTo>
                    <a:pt x="35895" y="6363"/>
                  </a:lnTo>
                  <a:lnTo>
                    <a:pt x="36466" y="4256"/>
                  </a:lnTo>
                  <a:lnTo>
                    <a:pt x="36992" y="2282"/>
                  </a:lnTo>
                  <a:lnTo>
                    <a:pt x="37036" y="2238"/>
                  </a:lnTo>
                  <a:lnTo>
                    <a:pt x="37124" y="1316"/>
                  </a:lnTo>
                  <a:lnTo>
                    <a:pt x="37124" y="1273"/>
                  </a:lnTo>
                  <a:lnTo>
                    <a:pt x="37036" y="790"/>
                  </a:lnTo>
                  <a:lnTo>
                    <a:pt x="36861" y="132"/>
                  </a:lnTo>
                  <a:lnTo>
                    <a:pt x="36817" y="44"/>
                  </a:lnTo>
                  <a:lnTo>
                    <a:pt x="36773"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 name="Google Shape;931;p7"/>
            <p:cNvSpPr/>
            <p:nvPr/>
          </p:nvSpPr>
          <p:spPr>
            <a:xfrm>
              <a:off x="2348775" y="1447275"/>
              <a:ext cx="932475" cy="1321925"/>
            </a:xfrm>
            <a:custGeom>
              <a:rect b="b" l="l" r="r" t="t"/>
              <a:pathLst>
                <a:path extrusionOk="0" h="52877" w="37299">
                  <a:moveTo>
                    <a:pt x="37079" y="1"/>
                  </a:moveTo>
                  <a:lnTo>
                    <a:pt x="36991" y="45"/>
                  </a:lnTo>
                  <a:lnTo>
                    <a:pt x="36948" y="89"/>
                  </a:lnTo>
                  <a:lnTo>
                    <a:pt x="36948" y="132"/>
                  </a:lnTo>
                  <a:lnTo>
                    <a:pt x="36860" y="703"/>
                  </a:lnTo>
                  <a:lnTo>
                    <a:pt x="35763" y="4828"/>
                  </a:lnTo>
                  <a:lnTo>
                    <a:pt x="35061" y="7504"/>
                  </a:lnTo>
                  <a:lnTo>
                    <a:pt x="34315" y="9918"/>
                  </a:lnTo>
                  <a:lnTo>
                    <a:pt x="32165" y="14525"/>
                  </a:lnTo>
                  <a:lnTo>
                    <a:pt x="31024" y="17026"/>
                  </a:lnTo>
                  <a:lnTo>
                    <a:pt x="29532" y="19615"/>
                  </a:lnTo>
                  <a:lnTo>
                    <a:pt x="26987" y="23696"/>
                  </a:lnTo>
                  <a:lnTo>
                    <a:pt x="24705" y="27645"/>
                  </a:lnTo>
                  <a:lnTo>
                    <a:pt x="23696" y="29094"/>
                  </a:lnTo>
                  <a:lnTo>
                    <a:pt x="21063" y="32648"/>
                  </a:lnTo>
                  <a:lnTo>
                    <a:pt x="21019" y="32692"/>
                  </a:lnTo>
                  <a:lnTo>
                    <a:pt x="20229" y="35017"/>
                  </a:lnTo>
                  <a:lnTo>
                    <a:pt x="18386" y="38528"/>
                  </a:lnTo>
                  <a:lnTo>
                    <a:pt x="17114" y="39888"/>
                  </a:lnTo>
                  <a:lnTo>
                    <a:pt x="14963" y="42389"/>
                  </a:lnTo>
                  <a:lnTo>
                    <a:pt x="12813" y="44627"/>
                  </a:lnTo>
                  <a:lnTo>
                    <a:pt x="9391" y="45900"/>
                  </a:lnTo>
                  <a:lnTo>
                    <a:pt x="9391" y="45944"/>
                  </a:lnTo>
                  <a:lnTo>
                    <a:pt x="7855" y="46821"/>
                  </a:lnTo>
                  <a:lnTo>
                    <a:pt x="7811" y="46865"/>
                  </a:lnTo>
                  <a:lnTo>
                    <a:pt x="6012" y="48225"/>
                  </a:lnTo>
                  <a:lnTo>
                    <a:pt x="44" y="52569"/>
                  </a:lnTo>
                  <a:lnTo>
                    <a:pt x="0" y="52613"/>
                  </a:lnTo>
                  <a:lnTo>
                    <a:pt x="0" y="52657"/>
                  </a:lnTo>
                  <a:lnTo>
                    <a:pt x="0" y="52745"/>
                  </a:lnTo>
                  <a:lnTo>
                    <a:pt x="0" y="52789"/>
                  </a:lnTo>
                  <a:lnTo>
                    <a:pt x="88" y="52833"/>
                  </a:lnTo>
                  <a:lnTo>
                    <a:pt x="176" y="52877"/>
                  </a:lnTo>
                  <a:lnTo>
                    <a:pt x="263" y="52833"/>
                  </a:lnTo>
                  <a:lnTo>
                    <a:pt x="6231" y="48489"/>
                  </a:lnTo>
                  <a:lnTo>
                    <a:pt x="8030" y="47128"/>
                  </a:lnTo>
                  <a:lnTo>
                    <a:pt x="9522" y="46251"/>
                  </a:lnTo>
                  <a:lnTo>
                    <a:pt x="12243" y="45241"/>
                  </a:lnTo>
                  <a:lnTo>
                    <a:pt x="12989" y="44934"/>
                  </a:lnTo>
                  <a:lnTo>
                    <a:pt x="13077" y="44890"/>
                  </a:lnTo>
                  <a:lnTo>
                    <a:pt x="15227" y="42653"/>
                  </a:lnTo>
                  <a:lnTo>
                    <a:pt x="17377" y="40107"/>
                  </a:lnTo>
                  <a:lnTo>
                    <a:pt x="18649" y="38747"/>
                  </a:lnTo>
                  <a:lnTo>
                    <a:pt x="18693" y="38703"/>
                  </a:lnTo>
                  <a:lnTo>
                    <a:pt x="20580" y="35193"/>
                  </a:lnTo>
                  <a:lnTo>
                    <a:pt x="20580" y="35149"/>
                  </a:lnTo>
                  <a:lnTo>
                    <a:pt x="21326" y="32823"/>
                  </a:lnTo>
                  <a:lnTo>
                    <a:pt x="23959" y="29313"/>
                  </a:lnTo>
                  <a:lnTo>
                    <a:pt x="25012" y="27821"/>
                  </a:lnTo>
                  <a:lnTo>
                    <a:pt x="27294" y="23872"/>
                  </a:lnTo>
                  <a:lnTo>
                    <a:pt x="29839" y="19791"/>
                  </a:lnTo>
                  <a:lnTo>
                    <a:pt x="31331" y="17158"/>
                  </a:lnTo>
                  <a:lnTo>
                    <a:pt x="32472" y="14701"/>
                  </a:lnTo>
                  <a:lnTo>
                    <a:pt x="34666" y="10049"/>
                  </a:lnTo>
                  <a:lnTo>
                    <a:pt x="35412" y="7592"/>
                  </a:lnTo>
                  <a:lnTo>
                    <a:pt x="36114" y="4915"/>
                  </a:lnTo>
                  <a:lnTo>
                    <a:pt x="37211" y="791"/>
                  </a:lnTo>
                  <a:lnTo>
                    <a:pt x="37211" y="747"/>
                  </a:lnTo>
                  <a:lnTo>
                    <a:pt x="37299" y="176"/>
                  </a:lnTo>
                  <a:lnTo>
                    <a:pt x="37255" y="132"/>
                  </a:lnTo>
                  <a:lnTo>
                    <a:pt x="37255" y="45"/>
                  </a:lnTo>
                  <a:lnTo>
                    <a:pt x="37211"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 name="Google Shape;932;p7"/>
            <p:cNvSpPr/>
            <p:nvPr/>
          </p:nvSpPr>
          <p:spPr>
            <a:xfrm>
              <a:off x="2318050" y="1439600"/>
              <a:ext cx="942350" cy="1302175"/>
            </a:xfrm>
            <a:custGeom>
              <a:rect b="b" l="l" r="r" t="t"/>
              <a:pathLst>
                <a:path extrusionOk="0" h="52087" w="37694">
                  <a:moveTo>
                    <a:pt x="37431" y="1"/>
                  </a:moveTo>
                  <a:lnTo>
                    <a:pt x="37387" y="45"/>
                  </a:lnTo>
                  <a:lnTo>
                    <a:pt x="37343" y="132"/>
                  </a:lnTo>
                  <a:lnTo>
                    <a:pt x="37255" y="527"/>
                  </a:lnTo>
                  <a:lnTo>
                    <a:pt x="36377" y="3116"/>
                  </a:lnTo>
                  <a:lnTo>
                    <a:pt x="35763" y="5266"/>
                  </a:lnTo>
                  <a:lnTo>
                    <a:pt x="35149" y="7636"/>
                  </a:lnTo>
                  <a:lnTo>
                    <a:pt x="33876" y="11322"/>
                  </a:lnTo>
                  <a:lnTo>
                    <a:pt x="32560" y="13867"/>
                  </a:lnTo>
                  <a:lnTo>
                    <a:pt x="31551" y="16105"/>
                  </a:lnTo>
                  <a:lnTo>
                    <a:pt x="30629" y="17684"/>
                  </a:lnTo>
                  <a:lnTo>
                    <a:pt x="29708" y="19264"/>
                  </a:lnTo>
                  <a:lnTo>
                    <a:pt x="27821" y="22380"/>
                  </a:lnTo>
                  <a:lnTo>
                    <a:pt x="26504" y="24486"/>
                  </a:lnTo>
                  <a:lnTo>
                    <a:pt x="25232" y="26636"/>
                  </a:lnTo>
                  <a:lnTo>
                    <a:pt x="23959" y="28567"/>
                  </a:lnTo>
                  <a:lnTo>
                    <a:pt x="22687" y="30190"/>
                  </a:lnTo>
                  <a:lnTo>
                    <a:pt x="21283" y="31902"/>
                  </a:lnTo>
                  <a:lnTo>
                    <a:pt x="19791" y="33481"/>
                  </a:lnTo>
                  <a:lnTo>
                    <a:pt x="17684" y="35280"/>
                  </a:lnTo>
                  <a:lnTo>
                    <a:pt x="17684" y="35324"/>
                  </a:lnTo>
                  <a:lnTo>
                    <a:pt x="16763" y="36334"/>
                  </a:lnTo>
                  <a:lnTo>
                    <a:pt x="16719" y="36377"/>
                  </a:lnTo>
                  <a:lnTo>
                    <a:pt x="16149" y="37387"/>
                  </a:lnTo>
                  <a:lnTo>
                    <a:pt x="15359" y="39449"/>
                  </a:lnTo>
                  <a:lnTo>
                    <a:pt x="14437" y="41424"/>
                  </a:lnTo>
                  <a:lnTo>
                    <a:pt x="12901" y="43486"/>
                  </a:lnTo>
                  <a:lnTo>
                    <a:pt x="12331" y="43925"/>
                  </a:lnTo>
                  <a:lnTo>
                    <a:pt x="9917" y="44890"/>
                  </a:lnTo>
                  <a:lnTo>
                    <a:pt x="8338" y="45856"/>
                  </a:lnTo>
                  <a:lnTo>
                    <a:pt x="6144" y="47479"/>
                  </a:lnTo>
                  <a:lnTo>
                    <a:pt x="3599" y="49322"/>
                  </a:lnTo>
                  <a:lnTo>
                    <a:pt x="88" y="51779"/>
                  </a:lnTo>
                  <a:lnTo>
                    <a:pt x="44" y="51823"/>
                  </a:lnTo>
                  <a:lnTo>
                    <a:pt x="0" y="51867"/>
                  </a:lnTo>
                  <a:lnTo>
                    <a:pt x="0" y="51955"/>
                  </a:lnTo>
                  <a:lnTo>
                    <a:pt x="44" y="51999"/>
                  </a:lnTo>
                  <a:lnTo>
                    <a:pt x="88" y="52043"/>
                  </a:lnTo>
                  <a:lnTo>
                    <a:pt x="176" y="52087"/>
                  </a:lnTo>
                  <a:lnTo>
                    <a:pt x="308" y="52043"/>
                  </a:lnTo>
                  <a:lnTo>
                    <a:pt x="3818" y="49585"/>
                  </a:lnTo>
                  <a:lnTo>
                    <a:pt x="6319" y="47786"/>
                  </a:lnTo>
                  <a:lnTo>
                    <a:pt x="8513" y="46163"/>
                  </a:lnTo>
                  <a:lnTo>
                    <a:pt x="10049" y="45197"/>
                  </a:lnTo>
                  <a:lnTo>
                    <a:pt x="12506" y="44232"/>
                  </a:lnTo>
                  <a:lnTo>
                    <a:pt x="12506" y="44188"/>
                  </a:lnTo>
                  <a:lnTo>
                    <a:pt x="13121" y="43749"/>
                  </a:lnTo>
                  <a:lnTo>
                    <a:pt x="13165" y="43705"/>
                  </a:lnTo>
                  <a:lnTo>
                    <a:pt x="14744" y="41599"/>
                  </a:lnTo>
                  <a:lnTo>
                    <a:pt x="14744" y="41555"/>
                  </a:lnTo>
                  <a:lnTo>
                    <a:pt x="15666" y="39581"/>
                  </a:lnTo>
                  <a:lnTo>
                    <a:pt x="16456" y="37562"/>
                  </a:lnTo>
                  <a:lnTo>
                    <a:pt x="17026" y="36553"/>
                  </a:lnTo>
                  <a:lnTo>
                    <a:pt x="17948" y="35544"/>
                  </a:lnTo>
                  <a:lnTo>
                    <a:pt x="20054" y="33745"/>
                  </a:lnTo>
                  <a:lnTo>
                    <a:pt x="21546" y="32121"/>
                  </a:lnTo>
                  <a:lnTo>
                    <a:pt x="22950" y="30410"/>
                  </a:lnTo>
                  <a:lnTo>
                    <a:pt x="24223" y="28742"/>
                  </a:lnTo>
                  <a:lnTo>
                    <a:pt x="25539" y="26855"/>
                  </a:lnTo>
                  <a:lnTo>
                    <a:pt x="26811" y="24661"/>
                  </a:lnTo>
                  <a:lnTo>
                    <a:pt x="28128" y="22555"/>
                  </a:lnTo>
                  <a:lnTo>
                    <a:pt x="30015" y="19440"/>
                  </a:lnTo>
                  <a:lnTo>
                    <a:pt x="30936" y="17860"/>
                  </a:lnTo>
                  <a:lnTo>
                    <a:pt x="31858" y="16236"/>
                  </a:lnTo>
                  <a:lnTo>
                    <a:pt x="32911" y="14042"/>
                  </a:lnTo>
                  <a:lnTo>
                    <a:pt x="34183" y="11453"/>
                  </a:lnTo>
                  <a:lnTo>
                    <a:pt x="35456" y="7724"/>
                  </a:lnTo>
                  <a:lnTo>
                    <a:pt x="36114" y="5354"/>
                  </a:lnTo>
                  <a:lnTo>
                    <a:pt x="36685" y="3248"/>
                  </a:lnTo>
                  <a:lnTo>
                    <a:pt x="37606" y="615"/>
                  </a:lnTo>
                  <a:lnTo>
                    <a:pt x="37694" y="176"/>
                  </a:lnTo>
                  <a:lnTo>
                    <a:pt x="37694" y="132"/>
                  </a:lnTo>
                  <a:lnTo>
                    <a:pt x="37694" y="45"/>
                  </a:lnTo>
                  <a:lnTo>
                    <a:pt x="37650"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 name="Google Shape;933;p7"/>
            <p:cNvSpPr/>
            <p:nvPr/>
          </p:nvSpPr>
          <p:spPr>
            <a:xfrm>
              <a:off x="2259900" y="1412175"/>
              <a:ext cx="956625" cy="1275850"/>
            </a:xfrm>
            <a:custGeom>
              <a:rect b="b" l="l" r="r" t="t"/>
              <a:pathLst>
                <a:path extrusionOk="0" h="51034" w="38265">
                  <a:moveTo>
                    <a:pt x="38001" y="1"/>
                  </a:moveTo>
                  <a:lnTo>
                    <a:pt x="37957" y="45"/>
                  </a:lnTo>
                  <a:lnTo>
                    <a:pt x="37914" y="88"/>
                  </a:lnTo>
                  <a:lnTo>
                    <a:pt x="37299" y="1888"/>
                  </a:lnTo>
                  <a:lnTo>
                    <a:pt x="36334" y="4082"/>
                  </a:lnTo>
                  <a:lnTo>
                    <a:pt x="36334" y="4125"/>
                  </a:lnTo>
                  <a:lnTo>
                    <a:pt x="35588" y="6714"/>
                  </a:lnTo>
                  <a:lnTo>
                    <a:pt x="34623" y="10049"/>
                  </a:lnTo>
                  <a:lnTo>
                    <a:pt x="32999" y="13604"/>
                  </a:lnTo>
                  <a:lnTo>
                    <a:pt x="32121" y="15315"/>
                  </a:lnTo>
                  <a:lnTo>
                    <a:pt x="29313" y="20142"/>
                  </a:lnTo>
                  <a:lnTo>
                    <a:pt x="27865" y="22467"/>
                  </a:lnTo>
                  <a:lnTo>
                    <a:pt x="26636" y="24530"/>
                  </a:lnTo>
                  <a:lnTo>
                    <a:pt x="24442" y="27909"/>
                  </a:lnTo>
                  <a:lnTo>
                    <a:pt x="22819" y="29927"/>
                  </a:lnTo>
                  <a:lnTo>
                    <a:pt x="21853" y="31112"/>
                  </a:lnTo>
                  <a:lnTo>
                    <a:pt x="20932" y="32077"/>
                  </a:lnTo>
                  <a:lnTo>
                    <a:pt x="20010" y="32955"/>
                  </a:lnTo>
                  <a:lnTo>
                    <a:pt x="19133" y="33701"/>
                  </a:lnTo>
                  <a:lnTo>
                    <a:pt x="18211" y="34403"/>
                  </a:lnTo>
                  <a:lnTo>
                    <a:pt x="17246" y="35017"/>
                  </a:lnTo>
                  <a:lnTo>
                    <a:pt x="15096" y="36377"/>
                  </a:lnTo>
                  <a:lnTo>
                    <a:pt x="13472" y="37343"/>
                  </a:lnTo>
                  <a:lnTo>
                    <a:pt x="11103" y="39010"/>
                  </a:lnTo>
                  <a:lnTo>
                    <a:pt x="11059" y="39010"/>
                  </a:lnTo>
                  <a:lnTo>
                    <a:pt x="9347" y="40590"/>
                  </a:lnTo>
                  <a:lnTo>
                    <a:pt x="9303" y="40634"/>
                  </a:lnTo>
                  <a:lnTo>
                    <a:pt x="8163" y="42652"/>
                  </a:lnTo>
                  <a:lnTo>
                    <a:pt x="5793" y="46645"/>
                  </a:lnTo>
                  <a:lnTo>
                    <a:pt x="4959" y="47304"/>
                  </a:lnTo>
                  <a:lnTo>
                    <a:pt x="2897" y="48708"/>
                  </a:lnTo>
                  <a:lnTo>
                    <a:pt x="45" y="50726"/>
                  </a:lnTo>
                  <a:lnTo>
                    <a:pt x="1" y="50770"/>
                  </a:lnTo>
                  <a:lnTo>
                    <a:pt x="1" y="50858"/>
                  </a:lnTo>
                  <a:lnTo>
                    <a:pt x="1" y="50902"/>
                  </a:lnTo>
                  <a:lnTo>
                    <a:pt x="1" y="50990"/>
                  </a:lnTo>
                  <a:lnTo>
                    <a:pt x="89" y="51033"/>
                  </a:lnTo>
                  <a:lnTo>
                    <a:pt x="264" y="51033"/>
                  </a:lnTo>
                  <a:lnTo>
                    <a:pt x="3116" y="48971"/>
                  </a:lnTo>
                  <a:lnTo>
                    <a:pt x="5179" y="47611"/>
                  </a:lnTo>
                  <a:lnTo>
                    <a:pt x="6056" y="46909"/>
                  </a:lnTo>
                  <a:lnTo>
                    <a:pt x="6100" y="46865"/>
                  </a:lnTo>
                  <a:lnTo>
                    <a:pt x="8470" y="42828"/>
                  </a:lnTo>
                  <a:lnTo>
                    <a:pt x="9611" y="40809"/>
                  </a:lnTo>
                  <a:lnTo>
                    <a:pt x="11278" y="39317"/>
                  </a:lnTo>
                  <a:lnTo>
                    <a:pt x="13692" y="37650"/>
                  </a:lnTo>
                  <a:lnTo>
                    <a:pt x="15271" y="36685"/>
                  </a:lnTo>
                  <a:lnTo>
                    <a:pt x="17421" y="35324"/>
                  </a:lnTo>
                  <a:lnTo>
                    <a:pt x="18431" y="34666"/>
                  </a:lnTo>
                  <a:lnTo>
                    <a:pt x="19352" y="33964"/>
                  </a:lnTo>
                  <a:lnTo>
                    <a:pt x="20230" y="33218"/>
                  </a:lnTo>
                  <a:lnTo>
                    <a:pt x="21151" y="32340"/>
                  </a:lnTo>
                  <a:lnTo>
                    <a:pt x="22117" y="31331"/>
                  </a:lnTo>
                  <a:lnTo>
                    <a:pt x="23126" y="30146"/>
                  </a:lnTo>
                  <a:lnTo>
                    <a:pt x="24706" y="28084"/>
                  </a:lnTo>
                  <a:lnTo>
                    <a:pt x="26943" y="24705"/>
                  </a:lnTo>
                  <a:lnTo>
                    <a:pt x="28172" y="22643"/>
                  </a:lnTo>
                  <a:lnTo>
                    <a:pt x="29620" y="20317"/>
                  </a:lnTo>
                  <a:lnTo>
                    <a:pt x="32429" y="15490"/>
                  </a:lnTo>
                  <a:lnTo>
                    <a:pt x="33306" y="13735"/>
                  </a:lnTo>
                  <a:lnTo>
                    <a:pt x="34974" y="10181"/>
                  </a:lnTo>
                  <a:lnTo>
                    <a:pt x="34974" y="10137"/>
                  </a:lnTo>
                  <a:lnTo>
                    <a:pt x="35895" y="6802"/>
                  </a:lnTo>
                  <a:lnTo>
                    <a:pt x="36685" y="4213"/>
                  </a:lnTo>
                  <a:lnTo>
                    <a:pt x="37606" y="2019"/>
                  </a:lnTo>
                  <a:lnTo>
                    <a:pt x="38221" y="220"/>
                  </a:lnTo>
                  <a:lnTo>
                    <a:pt x="38265" y="132"/>
                  </a:lnTo>
                  <a:lnTo>
                    <a:pt x="38221" y="88"/>
                  </a:lnTo>
                  <a:lnTo>
                    <a:pt x="38177" y="45"/>
                  </a:lnTo>
                  <a:lnTo>
                    <a:pt x="38133"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 name="Google Shape;934;p7"/>
            <p:cNvSpPr/>
            <p:nvPr/>
          </p:nvSpPr>
          <p:spPr>
            <a:xfrm>
              <a:off x="2230300" y="1375975"/>
              <a:ext cx="970875" cy="1286825"/>
            </a:xfrm>
            <a:custGeom>
              <a:rect b="b" l="l" r="r" t="t"/>
              <a:pathLst>
                <a:path extrusionOk="0" h="51473" w="38835">
                  <a:moveTo>
                    <a:pt x="38659" y="1"/>
                  </a:moveTo>
                  <a:lnTo>
                    <a:pt x="38571" y="45"/>
                  </a:lnTo>
                  <a:lnTo>
                    <a:pt x="38527" y="88"/>
                  </a:lnTo>
                  <a:lnTo>
                    <a:pt x="38527" y="132"/>
                  </a:lnTo>
                  <a:lnTo>
                    <a:pt x="38220" y="1185"/>
                  </a:lnTo>
                  <a:lnTo>
                    <a:pt x="37255" y="3511"/>
                  </a:lnTo>
                  <a:lnTo>
                    <a:pt x="36158" y="6144"/>
                  </a:lnTo>
                  <a:lnTo>
                    <a:pt x="36114" y="6144"/>
                  </a:lnTo>
                  <a:lnTo>
                    <a:pt x="34710" y="11058"/>
                  </a:lnTo>
                  <a:lnTo>
                    <a:pt x="32954" y="14876"/>
                  </a:lnTo>
                  <a:lnTo>
                    <a:pt x="31111" y="18079"/>
                  </a:lnTo>
                  <a:lnTo>
                    <a:pt x="29049" y="21678"/>
                  </a:lnTo>
                  <a:lnTo>
                    <a:pt x="27996" y="23433"/>
                  </a:lnTo>
                  <a:lnTo>
                    <a:pt x="26943" y="25188"/>
                  </a:lnTo>
                  <a:lnTo>
                    <a:pt x="25802" y="26855"/>
                  </a:lnTo>
                  <a:lnTo>
                    <a:pt x="24661" y="28523"/>
                  </a:lnTo>
                  <a:lnTo>
                    <a:pt x="23476" y="30059"/>
                  </a:lnTo>
                  <a:lnTo>
                    <a:pt x="22862" y="30805"/>
                  </a:lnTo>
                  <a:lnTo>
                    <a:pt x="22204" y="31507"/>
                  </a:lnTo>
                  <a:lnTo>
                    <a:pt x="18869" y="34578"/>
                  </a:lnTo>
                  <a:lnTo>
                    <a:pt x="14919" y="37167"/>
                  </a:lnTo>
                  <a:lnTo>
                    <a:pt x="10882" y="39888"/>
                  </a:lnTo>
                  <a:lnTo>
                    <a:pt x="9083" y="41160"/>
                  </a:lnTo>
                  <a:lnTo>
                    <a:pt x="6714" y="42565"/>
                  </a:lnTo>
                  <a:lnTo>
                    <a:pt x="4169" y="43925"/>
                  </a:lnTo>
                  <a:lnTo>
                    <a:pt x="4125" y="43969"/>
                  </a:lnTo>
                  <a:lnTo>
                    <a:pt x="3774" y="44408"/>
                  </a:lnTo>
                  <a:lnTo>
                    <a:pt x="3774" y="44495"/>
                  </a:lnTo>
                  <a:lnTo>
                    <a:pt x="3247" y="45856"/>
                  </a:lnTo>
                  <a:lnTo>
                    <a:pt x="2370" y="48225"/>
                  </a:lnTo>
                  <a:lnTo>
                    <a:pt x="1316" y="50024"/>
                  </a:lnTo>
                  <a:lnTo>
                    <a:pt x="44" y="51165"/>
                  </a:lnTo>
                  <a:lnTo>
                    <a:pt x="44" y="51209"/>
                  </a:lnTo>
                  <a:lnTo>
                    <a:pt x="0" y="51297"/>
                  </a:lnTo>
                  <a:lnTo>
                    <a:pt x="0" y="51341"/>
                  </a:lnTo>
                  <a:lnTo>
                    <a:pt x="44" y="51428"/>
                  </a:lnTo>
                  <a:lnTo>
                    <a:pt x="132" y="51428"/>
                  </a:lnTo>
                  <a:lnTo>
                    <a:pt x="176" y="51472"/>
                  </a:lnTo>
                  <a:lnTo>
                    <a:pt x="307" y="51428"/>
                  </a:lnTo>
                  <a:lnTo>
                    <a:pt x="1580" y="50244"/>
                  </a:lnTo>
                  <a:lnTo>
                    <a:pt x="1624" y="50200"/>
                  </a:lnTo>
                  <a:lnTo>
                    <a:pt x="2677" y="48401"/>
                  </a:lnTo>
                  <a:lnTo>
                    <a:pt x="2721" y="48357"/>
                  </a:lnTo>
                  <a:lnTo>
                    <a:pt x="3598" y="45987"/>
                  </a:lnTo>
                  <a:lnTo>
                    <a:pt x="4081" y="44627"/>
                  </a:lnTo>
                  <a:lnTo>
                    <a:pt x="4388" y="44232"/>
                  </a:lnTo>
                  <a:lnTo>
                    <a:pt x="6889" y="42872"/>
                  </a:lnTo>
                  <a:lnTo>
                    <a:pt x="9303" y="41424"/>
                  </a:lnTo>
                  <a:lnTo>
                    <a:pt x="11102" y="40151"/>
                  </a:lnTo>
                  <a:lnTo>
                    <a:pt x="15139" y="37431"/>
                  </a:lnTo>
                  <a:lnTo>
                    <a:pt x="19088" y="34842"/>
                  </a:lnTo>
                  <a:lnTo>
                    <a:pt x="22467" y="31770"/>
                  </a:lnTo>
                  <a:lnTo>
                    <a:pt x="23081" y="31024"/>
                  </a:lnTo>
                  <a:lnTo>
                    <a:pt x="23739" y="30278"/>
                  </a:lnTo>
                  <a:lnTo>
                    <a:pt x="24924" y="28742"/>
                  </a:lnTo>
                  <a:lnTo>
                    <a:pt x="26109" y="27075"/>
                  </a:lnTo>
                  <a:lnTo>
                    <a:pt x="27206" y="25363"/>
                  </a:lnTo>
                  <a:lnTo>
                    <a:pt x="28303" y="23608"/>
                  </a:lnTo>
                  <a:lnTo>
                    <a:pt x="29356" y="21853"/>
                  </a:lnTo>
                  <a:lnTo>
                    <a:pt x="31419" y="18255"/>
                  </a:lnTo>
                  <a:lnTo>
                    <a:pt x="33261" y="15008"/>
                  </a:lnTo>
                  <a:lnTo>
                    <a:pt x="35061" y="11190"/>
                  </a:lnTo>
                  <a:lnTo>
                    <a:pt x="35061" y="11146"/>
                  </a:lnTo>
                  <a:lnTo>
                    <a:pt x="36465" y="6276"/>
                  </a:lnTo>
                  <a:lnTo>
                    <a:pt x="37606" y="3643"/>
                  </a:lnTo>
                  <a:lnTo>
                    <a:pt x="38571" y="1317"/>
                  </a:lnTo>
                  <a:lnTo>
                    <a:pt x="38571" y="1273"/>
                  </a:lnTo>
                  <a:lnTo>
                    <a:pt x="38834" y="220"/>
                  </a:lnTo>
                  <a:lnTo>
                    <a:pt x="38834" y="176"/>
                  </a:lnTo>
                  <a:lnTo>
                    <a:pt x="38834" y="88"/>
                  </a:lnTo>
                  <a:lnTo>
                    <a:pt x="38790" y="45"/>
                  </a:lnTo>
                  <a:lnTo>
                    <a:pt x="38703"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 name="Google Shape;935;p7"/>
            <p:cNvSpPr/>
            <p:nvPr/>
          </p:nvSpPr>
          <p:spPr>
            <a:xfrm>
              <a:off x="2174350" y="1371600"/>
              <a:ext cx="1005975" cy="1239625"/>
            </a:xfrm>
            <a:custGeom>
              <a:rect b="b" l="l" r="r" t="t"/>
              <a:pathLst>
                <a:path extrusionOk="0" h="49585" w="40239">
                  <a:moveTo>
                    <a:pt x="40063" y="0"/>
                  </a:moveTo>
                  <a:lnTo>
                    <a:pt x="39975" y="44"/>
                  </a:lnTo>
                  <a:lnTo>
                    <a:pt x="39931" y="88"/>
                  </a:lnTo>
                  <a:lnTo>
                    <a:pt x="39888" y="132"/>
                  </a:lnTo>
                  <a:lnTo>
                    <a:pt x="39185" y="1799"/>
                  </a:lnTo>
                  <a:lnTo>
                    <a:pt x="36991" y="6933"/>
                  </a:lnTo>
                  <a:lnTo>
                    <a:pt x="36991" y="6977"/>
                  </a:lnTo>
                  <a:lnTo>
                    <a:pt x="36509" y="8645"/>
                  </a:lnTo>
                  <a:lnTo>
                    <a:pt x="35587" y="11541"/>
                  </a:lnTo>
                  <a:lnTo>
                    <a:pt x="33613" y="15358"/>
                  </a:lnTo>
                  <a:lnTo>
                    <a:pt x="32735" y="16894"/>
                  </a:lnTo>
                  <a:lnTo>
                    <a:pt x="31901" y="18430"/>
                  </a:lnTo>
                  <a:lnTo>
                    <a:pt x="30146" y="21370"/>
                  </a:lnTo>
                  <a:lnTo>
                    <a:pt x="28303" y="24310"/>
                  </a:lnTo>
                  <a:lnTo>
                    <a:pt x="26328" y="27338"/>
                  </a:lnTo>
                  <a:lnTo>
                    <a:pt x="23388" y="30936"/>
                  </a:lnTo>
                  <a:lnTo>
                    <a:pt x="20273" y="33700"/>
                  </a:lnTo>
                  <a:lnTo>
                    <a:pt x="16587" y="36157"/>
                  </a:lnTo>
                  <a:lnTo>
                    <a:pt x="14393" y="37562"/>
                  </a:lnTo>
                  <a:lnTo>
                    <a:pt x="12638" y="38746"/>
                  </a:lnTo>
                  <a:lnTo>
                    <a:pt x="10663" y="40194"/>
                  </a:lnTo>
                  <a:lnTo>
                    <a:pt x="8645" y="41379"/>
                  </a:lnTo>
                  <a:lnTo>
                    <a:pt x="6143" y="42652"/>
                  </a:lnTo>
                  <a:lnTo>
                    <a:pt x="6143" y="42696"/>
                  </a:lnTo>
                  <a:lnTo>
                    <a:pt x="5046" y="43398"/>
                  </a:lnTo>
                  <a:lnTo>
                    <a:pt x="5046" y="43442"/>
                  </a:lnTo>
                  <a:lnTo>
                    <a:pt x="1799" y="46118"/>
                  </a:lnTo>
                  <a:lnTo>
                    <a:pt x="1799" y="46162"/>
                  </a:lnTo>
                  <a:lnTo>
                    <a:pt x="1185" y="46864"/>
                  </a:lnTo>
                  <a:lnTo>
                    <a:pt x="1141" y="46908"/>
                  </a:lnTo>
                  <a:lnTo>
                    <a:pt x="0" y="49365"/>
                  </a:lnTo>
                  <a:lnTo>
                    <a:pt x="0" y="49409"/>
                  </a:lnTo>
                  <a:lnTo>
                    <a:pt x="0" y="49497"/>
                  </a:lnTo>
                  <a:lnTo>
                    <a:pt x="44" y="49541"/>
                  </a:lnTo>
                  <a:lnTo>
                    <a:pt x="88" y="49585"/>
                  </a:lnTo>
                  <a:lnTo>
                    <a:pt x="263" y="49585"/>
                  </a:lnTo>
                  <a:lnTo>
                    <a:pt x="307" y="49497"/>
                  </a:lnTo>
                  <a:lnTo>
                    <a:pt x="1448" y="47084"/>
                  </a:lnTo>
                  <a:lnTo>
                    <a:pt x="2019" y="46382"/>
                  </a:lnTo>
                  <a:lnTo>
                    <a:pt x="5266" y="43705"/>
                  </a:lnTo>
                  <a:lnTo>
                    <a:pt x="6319" y="42959"/>
                  </a:lnTo>
                  <a:lnTo>
                    <a:pt x="8820" y="41686"/>
                  </a:lnTo>
                  <a:lnTo>
                    <a:pt x="10839" y="40502"/>
                  </a:lnTo>
                  <a:lnTo>
                    <a:pt x="12813" y="39054"/>
                  </a:lnTo>
                  <a:lnTo>
                    <a:pt x="14612" y="37869"/>
                  </a:lnTo>
                  <a:lnTo>
                    <a:pt x="16806" y="36421"/>
                  </a:lnTo>
                  <a:lnTo>
                    <a:pt x="20448" y="34007"/>
                  </a:lnTo>
                  <a:lnTo>
                    <a:pt x="20492" y="33963"/>
                  </a:lnTo>
                  <a:lnTo>
                    <a:pt x="23608" y="31155"/>
                  </a:lnTo>
                  <a:lnTo>
                    <a:pt x="23652" y="31155"/>
                  </a:lnTo>
                  <a:lnTo>
                    <a:pt x="26592" y="27557"/>
                  </a:lnTo>
                  <a:lnTo>
                    <a:pt x="26636" y="27557"/>
                  </a:lnTo>
                  <a:lnTo>
                    <a:pt x="28610" y="24529"/>
                  </a:lnTo>
                  <a:lnTo>
                    <a:pt x="30453" y="21545"/>
                  </a:lnTo>
                  <a:lnTo>
                    <a:pt x="32208" y="18605"/>
                  </a:lnTo>
                  <a:lnTo>
                    <a:pt x="33042" y="17070"/>
                  </a:lnTo>
                  <a:lnTo>
                    <a:pt x="33920" y="15534"/>
                  </a:lnTo>
                  <a:lnTo>
                    <a:pt x="35894" y="11672"/>
                  </a:lnTo>
                  <a:lnTo>
                    <a:pt x="35938" y="11628"/>
                  </a:lnTo>
                  <a:lnTo>
                    <a:pt x="36816" y="8732"/>
                  </a:lnTo>
                  <a:lnTo>
                    <a:pt x="37342" y="7065"/>
                  </a:lnTo>
                  <a:lnTo>
                    <a:pt x="39536" y="1931"/>
                  </a:lnTo>
                  <a:lnTo>
                    <a:pt x="40195" y="263"/>
                  </a:lnTo>
                  <a:lnTo>
                    <a:pt x="40239" y="176"/>
                  </a:lnTo>
                  <a:lnTo>
                    <a:pt x="40195" y="132"/>
                  </a:lnTo>
                  <a:lnTo>
                    <a:pt x="40195" y="88"/>
                  </a:lnTo>
                  <a:lnTo>
                    <a:pt x="40107" y="44"/>
                  </a:lnTo>
                  <a:lnTo>
                    <a:pt x="40063"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 name="Google Shape;936;p7"/>
            <p:cNvSpPr/>
            <p:nvPr/>
          </p:nvSpPr>
          <p:spPr>
            <a:xfrm>
              <a:off x="2110725" y="1407800"/>
              <a:ext cx="1024625" cy="1147475"/>
            </a:xfrm>
            <a:custGeom>
              <a:rect b="b" l="l" r="r" t="t"/>
              <a:pathLst>
                <a:path extrusionOk="0" h="45899" w="40985">
                  <a:moveTo>
                    <a:pt x="40809" y="0"/>
                  </a:moveTo>
                  <a:lnTo>
                    <a:pt x="40765" y="44"/>
                  </a:lnTo>
                  <a:lnTo>
                    <a:pt x="40677" y="88"/>
                  </a:lnTo>
                  <a:lnTo>
                    <a:pt x="40633" y="132"/>
                  </a:lnTo>
                  <a:lnTo>
                    <a:pt x="39887" y="2063"/>
                  </a:lnTo>
                  <a:lnTo>
                    <a:pt x="38966" y="4300"/>
                  </a:lnTo>
                  <a:lnTo>
                    <a:pt x="37957" y="6670"/>
                  </a:lnTo>
                  <a:lnTo>
                    <a:pt x="37342" y="8952"/>
                  </a:lnTo>
                  <a:lnTo>
                    <a:pt x="36465" y="10795"/>
                  </a:lnTo>
                  <a:lnTo>
                    <a:pt x="32559" y="17772"/>
                  </a:lnTo>
                  <a:lnTo>
                    <a:pt x="30936" y="20448"/>
                  </a:lnTo>
                  <a:lnTo>
                    <a:pt x="29488" y="22642"/>
                  </a:lnTo>
                  <a:lnTo>
                    <a:pt x="26899" y="26328"/>
                  </a:lnTo>
                  <a:lnTo>
                    <a:pt x="25363" y="28171"/>
                  </a:lnTo>
                  <a:lnTo>
                    <a:pt x="23608" y="29795"/>
                  </a:lnTo>
                  <a:lnTo>
                    <a:pt x="21545" y="31506"/>
                  </a:lnTo>
                  <a:lnTo>
                    <a:pt x="19571" y="32910"/>
                  </a:lnTo>
                  <a:lnTo>
                    <a:pt x="17421" y="34271"/>
                  </a:lnTo>
                  <a:lnTo>
                    <a:pt x="15270" y="35675"/>
                  </a:lnTo>
                  <a:lnTo>
                    <a:pt x="13384" y="36991"/>
                  </a:lnTo>
                  <a:lnTo>
                    <a:pt x="11453" y="38264"/>
                  </a:lnTo>
                  <a:lnTo>
                    <a:pt x="9083" y="39536"/>
                  </a:lnTo>
                  <a:lnTo>
                    <a:pt x="7109" y="40721"/>
                  </a:lnTo>
                  <a:lnTo>
                    <a:pt x="7065" y="40721"/>
                  </a:lnTo>
                  <a:lnTo>
                    <a:pt x="5046" y="42476"/>
                  </a:lnTo>
                  <a:lnTo>
                    <a:pt x="3159" y="43705"/>
                  </a:lnTo>
                  <a:lnTo>
                    <a:pt x="88" y="45592"/>
                  </a:lnTo>
                  <a:lnTo>
                    <a:pt x="44" y="45636"/>
                  </a:lnTo>
                  <a:lnTo>
                    <a:pt x="44" y="45680"/>
                  </a:lnTo>
                  <a:lnTo>
                    <a:pt x="0" y="45767"/>
                  </a:lnTo>
                  <a:lnTo>
                    <a:pt x="44" y="45811"/>
                  </a:lnTo>
                  <a:lnTo>
                    <a:pt x="132" y="45899"/>
                  </a:lnTo>
                  <a:lnTo>
                    <a:pt x="176" y="45899"/>
                  </a:lnTo>
                  <a:lnTo>
                    <a:pt x="307" y="45855"/>
                  </a:lnTo>
                  <a:lnTo>
                    <a:pt x="3335" y="43968"/>
                  </a:lnTo>
                  <a:lnTo>
                    <a:pt x="5266" y="42783"/>
                  </a:lnTo>
                  <a:lnTo>
                    <a:pt x="5266" y="42740"/>
                  </a:lnTo>
                  <a:lnTo>
                    <a:pt x="7284" y="41028"/>
                  </a:lnTo>
                  <a:lnTo>
                    <a:pt x="9259" y="39843"/>
                  </a:lnTo>
                  <a:lnTo>
                    <a:pt x="11628" y="38527"/>
                  </a:lnTo>
                  <a:lnTo>
                    <a:pt x="13603" y="37255"/>
                  </a:lnTo>
                  <a:lnTo>
                    <a:pt x="15490" y="35982"/>
                  </a:lnTo>
                  <a:lnTo>
                    <a:pt x="17640" y="34534"/>
                  </a:lnTo>
                  <a:lnTo>
                    <a:pt x="19790" y="33218"/>
                  </a:lnTo>
                  <a:lnTo>
                    <a:pt x="21765" y="31770"/>
                  </a:lnTo>
                  <a:lnTo>
                    <a:pt x="23827" y="30058"/>
                  </a:lnTo>
                  <a:lnTo>
                    <a:pt x="25582" y="28391"/>
                  </a:lnTo>
                  <a:lnTo>
                    <a:pt x="27206" y="26592"/>
                  </a:lnTo>
                  <a:lnTo>
                    <a:pt x="27206" y="26548"/>
                  </a:lnTo>
                  <a:lnTo>
                    <a:pt x="29795" y="22818"/>
                  </a:lnTo>
                  <a:lnTo>
                    <a:pt x="31243" y="20668"/>
                  </a:lnTo>
                  <a:lnTo>
                    <a:pt x="32867" y="17947"/>
                  </a:lnTo>
                  <a:lnTo>
                    <a:pt x="36772" y="10970"/>
                  </a:lnTo>
                  <a:lnTo>
                    <a:pt x="37650" y="9083"/>
                  </a:lnTo>
                  <a:lnTo>
                    <a:pt x="37693" y="9040"/>
                  </a:lnTo>
                  <a:lnTo>
                    <a:pt x="38308" y="6802"/>
                  </a:lnTo>
                  <a:lnTo>
                    <a:pt x="39273" y="4432"/>
                  </a:lnTo>
                  <a:lnTo>
                    <a:pt x="40195" y="2194"/>
                  </a:lnTo>
                  <a:lnTo>
                    <a:pt x="40984" y="263"/>
                  </a:lnTo>
                  <a:lnTo>
                    <a:pt x="40984" y="176"/>
                  </a:lnTo>
                  <a:lnTo>
                    <a:pt x="40984" y="132"/>
                  </a:lnTo>
                  <a:lnTo>
                    <a:pt x="40941" y="44"/>
                  </a:lnTo>
                  <a:lnTo>
                    <a:pt x="40897" y="44"/>
                  </a:lnTo>
                  <a:lnTo>
                    <a:pt x="40809"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 name="Google Shape;937;p7"/>
            <p:cNvSpPr/>
            <p:nvPr/>
          </p:nvSpPr>
          <p:spPr>
            <a:xfrm>
              <a:off x="2054775" y="1420950"/>
              <a:ext cx="1012550" cy="1083875"/>
            </a:xfrm>
            <a:custGeom>
              <a:rect b="b" l="l" r="r" t="t"/>
              <a:pathLst>
                <a:path extrusionOk="0" h="43355" w="40502">
                  <a:moveTo>
                    <a:pt x="40282" y="1"/>
                  </a:moveTo>
                  <a:lnTo>
                    <a:pt x="40239" y="45"/>
                  </a:lnTo>
                  <a:lnTo>
                    <a:pt x="40195" y="88"/>
                  </a:lnTo>
                  <a:lnTo>
                    <a:pt x="40151" y="132"/>
                  </a:lnTo>
                  <a:lnTo>
                    <a:pt x="38922" y="3467"/>
                  </a:lnTo>
                  <a:lnTo>
                    <a:pt x="37167" y="8075"/>
                  </a:lnTo>
                  <a:lnTo>
                    <a:pt x="36333" y="9567"/>
                  </a:lnTo>
                  <a:lnTo>
                    <a:pt x="35280" y="11453"/>
                  </a:lnTo>
                  <a:lnTo>
                    <a:pt x="34051" y="13648"/>
                  </a:lnTo>
                  <a:lnTo>
                    <a:pt x="31989" y="17246"/>
                  </a:lnTo>
                  <a:lnTo>
                    <a:pt x="30804" y="19176"/>
                  </a:lnTo>
                  <a:lnTo>
                    <a:pt x="29400" y="21107"/>
                  </a:lnTo>
                  <a:lnTo>
                    <a:pt x="27996" y="23213"/>
                  </a:lnTo>
                  <a:lnTo>
                    <a:pt x="26504" y="25013"/>
                  </a:lnTo>
                  <a:lnTo>
                    <a:pt x="25188" y="26197"/>
                  </a:lnTo>
                  <a:lnTo>
                    <a:pt x="23476" y="27821"/>
                  </a:lnTo>
                  <a:lnTo>
                    <a:pt x="21853" y="29181"/>
                  </a:lnTo>
                  <a:lnTo>
                    <a:pt x="20054" y="30454"/>
                  </a:lnTo>
                  <a:lnTo>
                    <a:pt x="12199" y="35500"/>
                  </a:lnTo>
                  <a:lnTo>
                    <a:pt x="10137" y="36641"/>
                  </a:lnTo>
                  <a:lnTo>
                    <a:pt x="7635" y="38220"/>
                  </a:lnTo>
                  <a:lnTo>
                    <a:pt x="5661" y="39669"/>
                  </a:lnTo>
                  <a:lnTo>
                    <a:pt x="3686" y="40897"/>
                  </a:lnTo>
                  <a:lnTo>
                    <a:pt x="88" y="43003"/>
                  </a:lnTo>
                  <a:lnTo>
                    <a:pt x="44" y="43047"/>
                  </a:lnTo>
                  <a:lnTo>
                    <a:pt x="0" y="43135"/>
                  </a:lnTo>
                  <a:lnTo>
                    <a:pt x="0" y="43179"/>
                  </a:lnTo>
                  <a:lnTo>
                    <a:pt x="0" y="43267"/>
                  </a:lnTo>
                  <a:lnTo>
                    <a:pt x="88" y="43311"/>
                  </a:lnTo>
                  <a:lnTo>
                    <a:pt x="176" y="43354"/>
                  </a:lnTo>
                  <a:lnTo>
                    <a:pt x="263" y="43311"/>
                  </a:lnTo>
                  <a:lnTo>
                    <a:pt x="3862" y="41204"/>
                  </a:lnTo>
                  <a:lnTo>
                    <a:pt x="5880" y="39976"/>
                  </a:lnTo>
                  <a:lnTo>
                    <a:pt x="7855" y="38528"/>
                  </a:lnTo>
                  <a:lnTo>
                    <a:pt x="10312" y="36948"/>
                  </a:lnTo>
                  <a:lnTo>
                    <a:pt x="12374" y="35807"/>
                  </a:lnTo>
                  <a:lnTo>
                    <a:pt x="20229" y="30717"/>
                  </a:lnTo>
                  <a:lnTo>
                    <a:pt x="22028" y="29444"/>
                  </a:lnTo>
                  <a:lnTo>
                    <a:pt x="23696" y="28084"/>
                  </a:lnTo>
                  <a:lnTo>
                    <a:pt x="25451" y="26461"/>
                  </a:lnTo>
                  <a:lnTo>
                    <a:pt x="26723" y="25232"/>
                  </a:lnTo>
                  <a:lnTo>
                    <a:pt x="26767" y="25232"/>
                  </a:lnTo>
                  <a:lnTo>
                    <a:pt x="28259" y="23433"/>
                  </a:lnTo>
                  <a:lnTo>
                    <a:pt x="28303" y="23433"/>
                  </a:lnTo>
                  <a:lnTo>
                    <a:pt x="29707" y="21283"/>
                  </a:lnTo>
                  <a:lnTo>
                    <a:pt x="31068" y="19352"/>
                  </a:lnTo>
                  <a:lnTo>
                    <a:pt x="32296" y="17421"/>
                  </a:lnTo>
                  <a:lnTo>
                    <a:pt x="34359" y="13823"/>
                  </a:lnTo>
                  <a:lnTo>
                    <a:pt x="35587" y="11585"/>
                  </a:lnTo>
                  <a:lnTo>
                    <a:pt x="36640" y="9742"/>
                  </a:lnTo>
                  <a:lnTo>
                    <a:pt x="37474" y="8206"/>
                  </a:lnTo>
                  <a:lnTo>
                    <a:pt x="37518" y="8206"/>
                  </a:lnTo>
                  <a:lnTo>
                    <a:pt x="39229" y="3555"/>
                  </a:lnTo>
                  <a:lnTo>
                    <a:pt x="40458" y="264"/>
                  </a:lnTo>
                  <a:lnTo>
                    <a:pt x="40502" y="176"/>
                  </a:lnTo>
                  <a:lnTo>
                    <a:pt x="40458" y="132"/>
                  </a:lnTo>
                  <a:lnTo>
                    <a:pt x="40414" y="88"/>
                  </a:lnTo>
                  <a:lnTo>
                    <a:pt x="40370" y="45"/>
                  </a:lnTo>
                  <a:lnTo>
                    <a:pt x="40282"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 name="Google Shape;938;p7"/>
            <p:cNvSpPr/>
            <p:nvPr/>
          </p:nvSpPr>
          <p:spPr>
            <a:xfrm>
              <a:off x="2027350" y="1430825"/>
              <a:ext cx="1003775" cy="1048775"/>
            </a:xfrm>
            <a:custGeom>
              <a:rect b="b" l="l" r="r" t="t"/>
              <a:pathLst>
                <a:path extrusionOk="0" h="41951" w="40151">
                  <a:moveTo>
                    <a:pt x="39975" y="1"/>
                  </a:moveTo>
                  <a:lnTo>
                    <a:pt x="39931" y="45"/>
                  </a:lnTo>
                  <a:lnTo>
                    <a:pt x="39844" y="88"/>
                  </a:lnTo>
                  <a:lnTo>
                    <a:pt x="39800" y="132"/>
                  </a:lnTo>
                  <a:lnTo>
                    <a:pt x="38571" y="3511"/>
                  </a:lnTo>
                  <a:lnTo>
                    <a:pt x="37255" y="6978"/>
                  </a:lnTo>
                  <a:lnTo>
                    <a:pt x="35192" y="10664"/>
                  </a:lnTo>
                  <a:lnTo>
                    <a:pt x="33042" y="14569"/>
                  </a:lnTo>
                  <a:lnTo>
                    <a:pt x="32823" y="14920"/>
                  </a:lnTo>
                  <a:lnTo>
                    <a:pt x="30980" y="17860"/>
                  </a:lnTo>
                  <a:lnTo>
                    <a:pt x="30058" y="19308"/>
                  </a:lnTo>
                  <a:lnTo>
                    <a:pt x="29049" y="20712"/>
                  </a:lnTo>
                  <a:lnTo>
                    <a:pt x="28040" y="22029"/>
                  </a:lnTo>
                  <a:lnTo>
                    <a:pt x="26943" y="23345"/>
                  </a:lnTo>
                  <a:lnTo>
                    <a:pt x="26328" y="23959"/>
                  </a:lnTo>
                  <a:lnTo>
                    <a:pt x="25714" y="24574"/>
                  </a:lnTo>
                  <a:lnTo>
                    <a:pt x="25100" y="25188"/>
                  </a:lnTo>
                  <a:lnTo>
                    <a:pt x="24442" y="25758"/>
                  </a:lnTo>
                  <a:lnTo>
                    <a:pt x="22467" y="27470"/>
                  </a:lnTo>
                  <a:lnTo>
                    <a:pt x="20492" y="28874"/>
                  </a:lnTo>
                  <a:lnTo>
                    <a:pt x="13823" y="33306"/>
                  </a:lnTo>
                  <a:lnTo>
                    <a:pt x="12023" y="34271"/>
                  </a:lnTo>
                  <a:lnTo>
                    <a:pt x="10005" y="35456"/>
                  </a:lnTo>
                  <a:lnTo>
                    <a:pt x="6143" y="38045"/>
                  </a:lnTo>
                  <a:lnTo>
                    <a:pt x="3949" y="39405"/>
                  </a:lnTo>
                  <a:lnTo>
                    <a:pt x="88" y="41599"/>
                  </a:lnTo>
                  <a:lnTo>
                    <a:pt x="44" y="41643"/>
                  </a:lnTo>
                  <a:lnTo>
                    <a:pt x="0" y="41731"/>
                  </a:lnTo>
                  <a:lnTo>
                    <a:pt x="0" y="41775"/>
                  </a:lnTo>
                  <a:lnTo>
                    <a:pt x="0" y="41862"/>
                  </a:lnTo>
                  <a:lnTo>
                    <a:pt x="88" y="41906"/>
                  </a:lnTo>
                  <a:lnTo>
                    <a:pt x="176" y="41950"/>
                  </a:lnTo>
                  <a:lnTo>
                    <a:pt x="263" y="41906"/>
                  </a:lnTo>
                  <a:lnTo>
                    <a:pt x="4125" y="39712"/>
                  </a:lnTo>
                  <a:lnTo>
                    <a:pt x="6319" y="38352"/>
                  </a:lnTo>
                  <a:lnTo>
                    <a:pt x="10180" y="35763"/>
                  </a:lnTo>
                  <a:lnTo>
                    <a:pt x="12199" y="34578"/>
                  </a:lnTo>
                  <a:lnTo>
                    <a:pt x="13998" y="33569"/>
                  </a:lnTo>
                  <a:lnTo>
                    <a:pt x="20668" y="29181"/>
                  </a:lnTo>
                  <a:lnTo>
                    <a:pt x="22686" y="27733"/>
                  </a:lnTo>
                  <a:lnTo>
                    <a:pt x="24661" y="26022"/>
                  </a:lnTo>
                  <a:lnTo>
                    <a:pt x="25319" y="25451"/>
                  </a:lnTo>
                  <a:lnTo>
                    <a:pt x="25977" y="24837"/>
                  </a:lnTo>
                  <a:lnTo>
                    <a:pt x="26592" y="24223"/>
                  </a:lnTo>
                  <a:lnTo>
                    <a:pt x="27162" y="23564"/>
                  </a:lnTo>
                  <a:lnTo>
                    <a:pt x="28303" y="22292"/>
                  </a:lnTo>
                  <a:lnTo>
                    <a:pt x="29312" y="20932"/>
                  </a:lnTo>
                  <a:lnTo>
                    <a:pt x="30322" y="19527"/>
                  </a:lnTo>
                  <a:lnTo>
                    <a:pt x="31287" y="18079"/>
                  </a:lnTo>
                  <a:lnTo>
                    <a:pt x="33130" y="15095"/>
                  </a:lnTo>
                  <a:lnTo>
                    <a:pt x="33349" y="14744"/>
                  </a:lnTo>
                  <a:lnTo>
                    <a:pt x="35499" y="10795"/>
                  </a:lnTo>
                  <a:lnTo>
                    <a:pt x="37562" y="7153"/>
                  </a:lnTo>
                  <a:lnTo>
                    <a:pt x="37562" y="7109"/>
                  </a:lnTo>
                  <a:lnTo>
                    <a:pt x="38922" y="3643"/>
                  </a:lnTo>
                  <a:lnTo>
                    <a:pt x="40151" y="264"/>
                  </a:lnTo>
                  <a:lnTo>
                    <a:pt x="40151" y="176"/>
                  </a:lnTo>
                  <a:lnTo>
                    <a:pt x="40151" y="132"/>
                  </a:lnTo>
                  <a:lnTo>
                    <a:pt x="40107" y="45"/>
                  </a:lnTo>
                  <a:lnTo>
                    <a:pt x="40063" y="45"/>
                  </a:lnTo>
                  <a:lnTo>
                    <a:pt x="39975"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 name="Google Shape;939;p7"/>
            <p:cNvSpPr/>
            <p:nvPr/>
          </p:nvSpPr>
          <p:spPr>
            <a:xfrm>
              <a:off x="1999925" y="1430825"/>
              <a:ext cx="998300" cy="1023525"/>
            </a:xfrm>
            <a:custGeom>
              <a:rect b="b" l="l" r="r" t="t"/>
              <a:pathLst>
                <a:path extrusionOk="0" h="40941" w="39932">
                  <a:moveTo>
                    <a:pt x="39756" y="1"/>
                  </a:moveTo>
                  <a:lnTo>
                    <a:pt x="39712" y="45"/>
                  </a:lnTo>
                  <a:lnTo>
                    <a:pt x="39624" y="88"/>
                  </a:lnTo>
                  <a:lnTo>
                    <a:pt x="39624" y="132"/>
                  </a:lnTo>
                  <a:lnTo>
                    <a:pt x="38703" y="2677"/>
                  </a:lnTo>
                  <a:lnTo>
                    <a:pt x="37606" y="5749"/>
                  </a:lnTo>
                  <a:lnTo>
                    <a:pt x="35938" y="8864"/>
                  </a:lnTo>
                  <a:lnTo>
                    <a:pt x="34578" y="11234"/>
                  </a:lnTo>
                  <a:lnTo>
                    <a:pt x="32954" y="14174"/>
                  </a:lnTo>
                  <a:lnTo>
                    <a:pt x="31638" y="16324"/>
                  </a:lnTo>
                  <a:lnTo>
                    <a:pt x="28435" y="20932"/>
                  </a:lnTo>
                  <a:lnTo>
                    <a:pt x="27338" y="22204"/>
                  </a:lnTo>
                  <a:lnTo>
                    <a:pt x="25582" y="23828"/>
                  </a:lnTo>
                  <a:lnTo>
                    <a:pt x="23564" y="25715"/>
                  </a:lnTo>
                  <a:lnTo>
                    <a:pt x="21677" y="27250"/>
                  </a:lnTo>
                  <a:lnTo>
                    <a:pt x="20317" y="28172"/>
                  </a:lnTo>
                  <a:lnTo>
                    <a:pt x="18957" y="29093"/>
                  </a:lnTo>
                  <a:lnTo>
                    <a:pt x="16236" y="30849"/>
                  </a:lnTo>
                  <a:lnTo>
                    <a:pt x="13471" y="32560"/>
                  </a:lnTo>
                  <a:lnTo>
                    <a:pt x="10707" y="34227"/>
                  </a:lnTo>
                  <a:lnTo>
                    <a:pt x="7504" y="36158"/>
                  </a:lnTo>
                  <a:lnTo>
                    <a:pt x="4300" y="38177"/>
                  </a:lnTo>
                  <a:lnTo>
                    <a:pt x="2414" y="39274"/>
                  </a:lnTo>
                  <a:lnTo>
                    <a:pt x="88" y="40634"/>
                  </a:lnTo>
                  <a:lnTo>
                    <a:pt x="44" y="40678"/>
                  </a:lnTo>
                  <a:lnTo>
                    <a:pt x="0" y="40722"/>
                  </a:lnTo>
                  <a:lnTo>
                    <a:pt x="0" y="40809"/>
                  </a:lnTo>
                  <a:lnTo>
                    <a:pt x="0" y="40853"/>
                  </a:lnTo>
                  <a:lnTo>
                    <a:pt x="88" y="40941"/>
                  </a:lnTo>
                  <a:lnTo>
                    <a:pt x="263" y="40941"/>
                  </a:lnTo>
                  <a:lnTo>
                    <a:pt x="2589" y="39581"/>
                  </a:lnTo>
                  <a:lnTo>
                    <a:pt x="4476" y="38440"/>
                  </a:lnTo>
                  <a:lnTo>
                    <a:pt x="7679" y="36465"/>
                  </a:lnTo>
                  <a:lnTo>
                    <a:pt x="10883" y="34534"/>
                  </a:lnTo>
                  <a:lnTo>
                    <a:pt x="13647" y="32867"/>
                  </a:lnTo>
                  <a:lnTo>
                    <a:pt x="16411" y="31156"/>
                  </a:lnTo>
                  <a:lnTo>
                    <a:pt x="19176" y="29357"/>
                  </a:lnTo>
                  <a:lnTo>
                    <a:pt x="20536" y="28479"/>
                  </a:lnTo>
                  <a:lnTo>
                    <a:pt x="21853" y="27514"/>
                  </a:lnTo>
                  <a:lnTo>
                    <a:pt x="23783" y="25978"/>
                  </a:lnTo>
                  <a:lnTo>
                    <a:pt x="25846" y="24091"/>
                  </a:lnTo>
                  <a:lnTo>
                    <a:pt x="27601" y="22423"/>
                  </a:lnTo>
                  <a:lnTo>
                    <a:pt x="28698" y="21151"/>
                  </a:lnTo>
                  <a:lnTo>
                    <a:pt x="31945" y="16544"/>
                  </a:lnTo>
                  <a:lnTo>
                    <a:pt x="33262" y="14350"/>
                  </a:lnTo>
                  <a:lnTo>
                    <a:pt x="34885" y="11410"/>
                  </a:lnTo>
                  <a:lnTo>
                    <a:pt x="36245" y="9040"/>
                  </a:lnTo>
                  <a:lnTo>
                    <a:pt x="37957" y="5924"/>
                  </a:lnTo>
                  <a:lnTo>
                    <a:pt x="37957" y="5881"/>
                  </a:lnTo>
                  <a:lnTo>
                    <a:pt x="39054" y="2809"/>
                  </a:lnTo>
                  <a:lnTo>
                    <a:pt x="39931" y="264"/>
                  </a:lnTo>
                  <a:lnTo>
                    <a:pt x="39931" y="176"/>
                  </a:lnTo>
                  <a:lnTo>
                    <a:pt x="39931" y="88"/>
                  </a:lnTo>
                  <a:lnTo>
                    <a:pt x="39888" y="45"/>
                  </a:lnTo>
                  <a:lnTo>
                    <a:pt x="39844"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 name="Google Shape;940;p7"/>
            <p:cNvSpPr/>
            <p:nvPr/>
          </p:nvSpPr>
          <p:spPr>
            <a:xfrm>
              <a:off x="1972500" y="1430825"/>
              <a:ext cx="995000" cy="999400"/>
            </a:xfrm>
            <a:custGeom>
              <a:rect b="b" l="l" r="r" t="t"/>
              <a:pathLst>
                <a:path extrusionOk="0" h="39976" w="39800">
                  <a:moveTo>
                    <a:pt x="39536" y="1"/>
                  </a:moveTo>
                  <a:lnTo>
                    <a:pt x="39493" y="45"/>
                  </a:lnTo>
                  <a:lnTo>
                    <a:pt x="39449" y="132"/>
                  </a:lnTo>
                  <a:lnTo>
                    <a:pt x="38571" y="2677"/>
                  </a:lnTo>
                  <a:lnTo>
                    <a:pt x="37781" y="4959"/>
                  </a:lnTo>
                  <a:lnTo>
                    <a:pt x="36772" y="6890"/>
                  </a:lnTo>
                  <a:lnTo>
                    <a:pt x="34578" y="10795"/>
                  </a:lnTo>
                  <a:lnTo>
                    <a:pt x="33349" y="12945"/>
                  </a:lnTo>
                  <a:lnTo>
                    <a:pt x="31901" y="15359"/>
                  </a:lnTo>
                  <a:lnTo>
                    <a:pt x="30322" y="17641"/>
                  </a:lnTo>
                  <a:lnTo>
                    <a:pt x="27952" y="20800"/>
                  </a:lnTo>
                  <a:lnTo>
                    <a:pt x="26109" y="22555"/>
                  </a:lnTo>
                  <a:lnTo>
                    <a:pt x="23871" y="24661"/>
                  </a:lnTo>
                  <a:lnTo>
                    <a:pt x="21765" y="26373"/>
                  </a:lnTo>
                  <a:lnTo>
                    <a:pt x="19966" y="27645"/>
                  </a:lnTo>
                  <a:lnTo>
                    <a:pt x="17640" y="29137"/>
                  </a:lnTo>
                  <a:lnTo>
                    <a:pt x="13384" y="31770"/>
                  </a:lnTo>
                  <a:lnTo>
                    <a:pt x="11804" y="32648"/>
                  </a:lnTo>
                  <a:lnTo>
                    <a:pt x="7723" y="35149"/>
                  </a:lnTo>
                  <a:lnTo>
                    <a:pt x="3642" y="37562"/>
                  </a:lnTo>
                  <a:lnTo>
                    <a:pt x="88" y="39668"/>
                  </a:lnTo>
                  <a:lnTo>
                    <a:pt x="44" y="39712"/>
                  </a:lnTo>
                  <a:lnTo>
                    <a:pt x="0" y="39756"/>
                  </a:lnTo>
                  <a:lnTo>
                    <a:pt x="0" y="39844"/>
                  </a:lnTo>
                  <a:lnTo>
                    <a:pt x="0" y="39888"/>
                  </a:lnTo>
                  <a:lnTo>
                    <a:pt x="88" y="39976"/>
                  </a:lnTo>
                  <a:lnTo>
                    <a:pt x="263" y="39976"/>
                  </a:lnTo>
                  <a:lnTo>
                    <a:pt x="3818" y="37869"/>
                  </a:lnTo>
                  <a:lnTo>
                    <a:pt x="7899" y="35456"/>
                  </a:lnTo>
                  <a:lnTo>
                    <a:pt x="11980" y="32955"/>
                  </a:lnTo>
                  <a:lnTo>
                    <a:pt x="13559" y="32077"/>
                  </a:lnTo>
                  <a:lnTo>
                    <a:pt x="17816" y="29444"/>
                  </a:lnTo>
                  <a:lnTo>
                    <a:pt x="20141" y="27909"/>
                  </a:lnTo>
                  <a:lnTo>
                    <a:pt x="21984" y="26680"/>
                  </a:lnTo>
                  <a:lnTo>
                    <a:pt x="24091" y="24925"/>
                  </a:lnTo>
                  <a:lnTo>
                    <a:pt x="26328" y="22818"/>
                  </a:lnTo>
                  <a:lnTo>
                    <a:pt x="28171" y="21063"/>
                  </a:lnTo>
                  <a:lnTo>
                    <a:pt x="28215" y="21019"/>
                  </a:lnTo>
                  <a:lnTo>
                    <a:pt x="30585" y="17860"/>
                  </a:lnTo>
                  <a:lnTo>
                    <a:pt x="32208" y="15578"/>
                  </a:lnTo>
                  <a:lnTo>
                    <a:pt x="33656" y="13121"/>
                  </a:lnTo>
                  <a:lnTo>
                    <a:pt x="34885" y="10971"/>
                  </a:lnTo>
                  <a:lnTo>
                    <a:pt x="37079" y="7065"/>
                  </a:lnTo>
                  <a:lnTo>
                    <a:pt x="38088" y="5091"/>
                  </a:lnTo>
                  <a:lnTo>
                    <a:pt x="38878" y="2765"/>
                  </a:lnTo>
                  <a:lnTo>
                    <a:pt x="39756" y="220"/>
                  </a:lnTo>
                  <a:lnTo>
                    <a:pt x="39800" y="176"/>
                  </a:lnTo>
                  <a:lnTo>
                    <a:pt x="39756" y="88"/>
                  </a:lnTo>
                  <a:lnTo>
                    <a:pt x="39712" y="45"/>
                  </a:lnTo>
                  <a:lnTo>
                    <a:pt x="39668"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 name="Google Shape;941;p7"/>
            <p:cNvSpPr/>
            <p:nvPr/>
          </p:nvSpPr>
          <p:spPr>
            <a:xfrm>
              <a:off x="1917650" y="1488975"/>
              <a:ext cx="967575" cy="891875"/>
            </a:xfrm>
            <a:custGeom>
              <a:rect b="b" l="l" r="r" t="t"/>
              <a:pathLst>
                <a:path extrusionOk="0" h="35675" w="38703">
                  <a:moveTo>
                    <a:pt x="38483" y="0"/>
                  </a:moveTo>
                  <a:lnTo>
                    <a:pt x="38396" y="44"/>
                  </a:lnTo>
                  <a:lnTo>
                    <a:pt x="38352" y="132"/>
                  </a:lnTo>
                  <a:lnTo>
                    <a:pt x="37562" y="2107"/>
                  </a:lnTo>
                  <a:lnTo>
                    <a:pt x="36333" y="4344"/>
                  </a:lnTo>
                  <a:lnTo>
                    <a:pt x="34929" y="6977"/>
                  </a:lnTo>
                  <a:lnTo>
                    <a:pt x="33788" y="8864"/>
                  </a:lnTo>
                  <a:lnTo>
                    <a:pt x="32647" y="10751"/>
                  </a:lnTo>
                  <a:lnTo>
                    <a:pt x="31243" y="12769"/>
                  </a:lnTo>
                  <a:lnTo>
                    <a:pt x="29707" y="14700"/>
                  </a:lnTo>
                  <a:lnTo>
                    <a:pt x="28171" y="16499"/>
                  </a:lnTo>
                  <a:lnTo>
                    <a:pt x="27206" y="17552"/>
                  </a:lnTo>
                  <a:lnTo>
                    <a:pt x="26197" y="18606"/>
                  </a:lnTo>
                  <a:lnTo>
                    <a:pt x="25188" y="19571"/>
                  </a:lnTo>
                  <a:lnTo>
                    <a:pt x="24134" y="20492"/>
                  </a:lnTo>
                  <a:lnTo>
                    <a:pt x="23037" y="21370"/>
                  </a:lnTo>
                  <a:lnTo>
                    <a:pt x="21940" y="22248"/>
                  </a:lnTo>
                  <a:lnTo>
                    <a:pt x="20799" y="23081"/>
                  </a:lnTo>
                  <a:lnTo>
                    <a:pt x="19659" y="23871"/>
                  </a:lnTo>
                  <a:lnTo>
                    <a:pt x="18474" y="24661"/>
                  </a:lnTo>
                  <a:lnTo>
                    <a:pt x="17289" y="25407"/>
                  </a:lnTo>
                  <a:lnTo>
                    <a:pt x="14876" y="26899"/>
                  </a:lnTo>
                  <a:lnTo>
                    <a:pt x="12462" y="28303"/>
                  </a:lnTo>
                  <a:lnTo>
                    <a:pt x="10005" y="29663"/>
                  </a:lnTo>
                  <a:lnTo>
                    <a:pt x="7679" y="30980"/>
                  </a:lnTo>
                  <a:lnTo>
                    <a:pt x="5354" y="32296"/>
                  </a:lnTo>
                  <a:lnTo>
                    <a:pt x="3028" y="33613"/>
                  </a:lnTo>
                  <a:lnTo>
                    <a:pt x="88" y="35368"/>
                  </a:lnTo>
                  <a:lnTo>
                    <a:pt x="44" y="35412"/>
                  </a:lnTo>
                  <a:lnTo>
                    <a:pt x="0" y="35456"/>
                  </a:lnTo>
                  <a:lnTo>
                    <a:pt x="0" y="35543"/>
                  </a:lnTo>
                  <a:lnTo>
                    <a:pt x="44" y="35587"/>
                  </a:lnTo>
                  <a:lnTo>
                    <a:pt x="88" y="35675"/>
                  </a:lnTo>
                  <a:lnTo>
                    <a:pt x="263" y="35675"/>
                  </a:lnTo>
                  <a:lnTo>
                    <a:pt x="3203" y="33920"/>
                  </a:lnTo>
                  <a:lnTo>
                    <a:pt x="5529" y="32603"/>
                  </a:lnTo>
                  <a:lnTo>
                    <a:pt x="7855" y="31287"/>
                  </a:lnTo>
                  <a:lnTo>
                    <a:pt x="10180" y="29971"/>
                  </a:lnTo>
                  <a:lnTo>
                    <a:pt x="12638" y="28566"/>
                  </a:lnTo>
                  <a:lnTo>
                    <a:pt x="15095" y="27162"/>
                  </a:lnTo>
                  <a:lnTo>
                    <a:pt x="17508" y="25714"/>
                  </a:lnTo>
                  <a:lnTo>
                    <a:pt x="18693" y="24968"/>
                  </a:lnTo>
                  <a:lnTo>
                    <a:pt x="19878" y="24178"/>
                  </a:lnTo>
                  <a:lnTo>
                    <a:pt x="21019" y="23345"/>
                  </a:lnTo>
                  <a:lnTo>
                    <a:pt x="22160" y="22511"/>
                  </a:lnTo>
                  <a:lnTo>
                    <a:pt x="23301" y="21633"/>
                  </a:lnTo>
                  <a:lnTo>
                    <a:pt x="24398" y="20756"/>
                  </a:lnTo>
                  <a:lnTo>
                    <a:pt x="25451" y="19790"/>
                  </a:lnTo>
                  <a:lnTo>
                    <a:pt x="26460" y="18825"/>
                  </a:lnTo>
                  <a:lnTo>
                    <a:pt x="27469" y="17816"/>
                  </a:lnTo>
                  <a:lnTo>
                    <a:pt x="28435" y="16763"/>
                  </a:lnTo>
                  <a:lnTo>
                    <a:pt x="29970" y="14920"/>
                  </a:lnTo>
                  <a:lnTo>
                    <a:pt x="31550" y="12989"/>
                  </a:lnTo>
                  <a:lnTo>
                    <a:pt x="32954" y="10927"/>
                  </a:lnTo>
                  <a:lnTo>
                    <a:pt x="34095" y="9040"/>
                  </a:lnTo>
                  <a:lnTo>
                    <a:pt x="35236" y="7153"/>
                  </a:lnTo>
                  <a:lnTo>
                    <a:pt x="36640" y="4520"/>
                  </a:lnTo>
                  <a:lnTo>
                    <a:pt x="37869" y="2282"/>
                  </a:lnTo>
                  <a:lnTo>
                    <a:pt x="38703" y="264"/>
                  </a:lnTo>
                  <a:lnTo>
                    <a:pt x="38703" y="176"/>
                  </a:lnTo>
                  <a:lnTo>
                    <a:pt x="38703" y="88"/>
                  </a:lnTo>
                  <a:lnTo>
                    <a:pt x="38659" y="44"/>
                  </a:lnTo>
                  <a:lnTo>
                    <a:pt x="38615"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 name="Google Shape;942;p7"/>
            <p:cNvSpPr/>
            <p:nvPr/>
          </p:nvSpPr>
          <p:spPr>
            <a:xfrm>
              <a:off x="1893500" y="1524075"/>
              <a:ext cx="943450" cy="835950"/>
            </a:xfrm>
            <a:custGeom>
              <a:rect b="b" l="l" r="r" t="t"/>
              <a:pathLst>
                <a:path extrusionOk="0" h="33438" w="37738">
                  <a:moveTo>
                    <a:pt x="37519" y="0"/>
                  </a:moveTo>
                  <a:lnTo>
                    <a:pt x="37431" y="44"/>
                  </a:lnTo>
                  <a:lnTo>
                    <a:pt x="37387" y="88"/>
                  </a:lnTo>
                  <a:lnTo>
                    <a:pt x="36114" y="2502"/>
                  </a:lnTo>
                  <a:lnTo>
                    <a:pt x="34842" y="4915"/>
                  </a:lnTo>
                  <a:lnTo>
                    <a:pt x="33569" y="7065"/>
                  </a:lnTo>
                  <a:lnTo>
                    <a:pt x="32472" y="8864"/>
                  </a:lnTo>
                  <a:lnTo>
                    <a:pt x="31156" y="10751"/>
                  </a:lnTo>
                  <a:lnTo>
                    <a:pt x="29752" y="12550"/>
                  </a:lnTo>
                  <a:lnTo>
                    <a:pt x="27602" y="14920"/>
                  </a:lnTo>
                  <a:lnTo>
                    <a:pt x="26505" y="16061"/>
                  </a:lnTo>
                  <a:lnTo>
                    <a:pt x="25364" y="17158"/>
                  </a:lnTo>
                  <a:lnTo>
                    <a:pt x="24179" y="18211"/>
                  </a:lnTo>
                  <a:lnTo>
                    <a:pt x="22950" y="19264"/>
                  </a:lnTo>
                  <a:lnTo>
                    <a:pt x="21722" y="20229"/>
                  </a:lnTo>
                  <a:lnTo>
                    <a:pt x="20449" y="21151"/>
                  </a:lnTo>
                  <a:lnTo>
                    <a:pt x="19177" y="22072"/>
                  </a:lnTo>
                  <a:lnTo>
                    <a:pt x="17860" y="22950"/>
                  </a:lnTo>
                  <a:lnTo>
                    <a:pt x="16500" y="23827"/>
                  </a:lnTo>
                  <a:lnTo>
                    <a:pt x="15140" y="24617"/>
                  </a:lnTo>
                  <a:lnTo>
                    <a:pt x="12419" y="26241"/>
                  </a:lnTo>
                  <a:lnTo>
                    <a:pt x="9654" y="27777"/>
                  </a:lnTo>
                  <a:lnTo>
                    <a:pt x="6890" y="29313"/>
                  </a:lnTo>
                  <a:lnTo>
                    <a:pt x="5223" y="30234"/>
                  </a:lnTo>
                  <a:lnTo>
                    <a:pt x="2853" y="31463"/>
                  </a:lnTo>
                  <a:lnTo>
                    <a:pt x="88" y="33130"/>
                  </a:lnTo>
                  <a:lnTo>
                    <a:pt x="45" y="33174"/>
                  </a:lnTo>
                  <a:lnTo>
                    <a:pt x="1" y="33218"/>
                  </a:lnTo>
                  <a:lnTo>
                    <a:pt x="1" y="33306"/>
                  </a:lnTo>
                  <a:lnTo>
                    <a:pt x="45" y="33350"/>
                  </a:lnTo>
                  <a:lnTo>
                    <a:pt x="88" y="33437"/>
                  </a:lnTo>
                  <a:lnTo>
                    <a:pt x="176" y="33437"/>
                  </a:lnTo>
                  <a:lnTo>
                    <a:pt x="264" y="33393"/>
                  </a:lnTo>
                  <a:lnTo>
                    <a:pt x="3028" y="31726"/>
                  </a:lnTo>
                  <a:lnTo>
                    <a:pt x="5354" y="30541"/>
                  </a:lnTo>
                  <a:lnTo>
                    <a:pt x="7065" y="29620"/>
                  </a:lnTo>
                  <a:lnTo>
                    <a:pt x="9830" y="28084"/>
                  </a:lnTo>
                  <a:lnTo>
                    <a:pt x="12594" y="26548"/>
                  </a:lnTo>
                  <a:lnTo>
                    <a:pt x="15359" y="24924"/>
                  </a:lnTo>
                  <a:lnTo>
                    <a:pt x="16719" y="24091"/>
                  </a:lnTo>
                  <a:lnTo>
                    <a:pt x="18036" y="23257"/>
                  </a:lnTo>
                  <a:lnTo>
                    <a:pt x="19352" y="22336"/>
                  </a:lnTo>
                  <a:lnTo>
                    <a:pt x="20668" y="21458"/>
                  </a:lnTo>
                  <a:lnTo>
                    <a:pt x="21941" y="20493"/>
                  </a:lnTo>
                  <a:lnTo>
                    <a:pt x="23214" y="19527"/>
                  </a:lnTo>
                  <a:lnTo>
                    <a:pt x="24398" y="18474"/>
                  </a:lnTo>
                  <a:lnTo>
                    <a:pt x="25583" y="17421"/>
                  </a:lnTo>
                  <a:lnTo>
                    <a:pt x="26768" y="16324"/>
                  </a:lnTo>
                  <a:lnTo>
                    <a:pt x="27865" y="15183"/>
                  </a:lnTo>
                  <a:lnTo>
                    <a:pt x="30015" y="12770"/>
                  </a:lnTo>
                  <a:lnTo>
                    <a:pt x="31463" y="10971"/>
                  </a:lnTo>
                  <a:lnTo>
                    <a:pt x="32779" y="9084"/>
                  </a:lnTo>
                  <a:lnTo>
                    <a:pt x="33876" y="7241"/>
                  </a:lnTo>
                  <a:lnTo>
                    <a:pt x="35105" y="5047"/>
                  </a:lnTo>
                  <a:lnTo>
                    <a:pt x="36465" y="2633"/>
                  </a:lnTo>
                  <a:lnTo>
                    <a:pt x="37694" y="264"/>
                  </a:lnTo>
                  <a:lnTo>
                    <a:pt x="37738" y="176"/>
                  </a:lnTo>
                  <a:lnTo>
                    <a:pt x="37738" y="132"/>
                  </a:lnTo>
                  <a:lnTo>
                    <a:pt x="37694" y="44"/>
                  </a:lnTo>
                  <a:lnTo>
                    <a:pt x="37650"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 name="Google Shape;943;p7"/>
            <p:cNvSpPr/>
            <p:nvPr/>
          </p:nvSpPr>
          <p:spPr>
            <a:xfrm>
              <a:off x="1870475" y="1528450"/>
              <a:ext cx="929200" cy="809625"/>
            </a:xfrm>
            <a:custGeom>
              <a:rect b="b" l="l" r="r" t="t"/>
              <a:pathLst>
                <a:path extrusionOk="0" h="32385" w="37168">
                  <a:moveTo>
                    <a:pt x="36948" y="1"/>
                  </a:moveTo>
                  <a:lnTo>
                    <a:pt x="36860" y="45"/>
                  </a:lnTo>
                  <a:lnTo>
                    <a:pt x="36816" y="89"/>
                  </a:lnTo>
                  <a:lnTo>
                    <a:pt x="36202" y="1274"/>
                  </a:lnTo>
                  <a:lnTo>
                    <a:pt x="35236" y="3029"/>
                  </a:lnTo>
                  <a:lnTo>
                    <a:pt x="34271" y="4784"/>
                  </a:lnTo>
                  <a:lnTo>
                    <a:pt x="33306" y="6495"/>
                  </a:lnTo>
                  <a:lnTo>
                    <a:pt x="32296" y="8119"/>
                  </a:lnTo>
                  <a:lnTo>
                    <a:pt x="31155" y="9742"/>
                  </a:lnTo>
                  <a:lnTo>
                    <a:pt x="30585" y="10532"/>
                  </a:lnTo>
                  <a:lnTo>
                    <a:pt x="29971" y="11322"/>
                  </a:lnTo>
                  <a:lnTo>
                    <a:pt x="29312" y="12112"/>
                  </a:lnTo>
                  <a:lnTo>
                    <a:pt x="28654" y="12902"/>
                  </a:lnTo>
                  <a:lnTo>
                    <a:pt x="27908" y="13692"/>
                  </a:lnTo>
                  <a:lnTo>
                    <a:pt x="27162" y="14482"/>
                  </a:lnTo>
                  <a:lnTo>
                    <a:pt x="25232" y="16324"/>
                  </a:lnTo>
                  <a:lnTo>
                    <a:pt x="23257" y="17948"/>
                  </a:lnTo>
                  <a:lnTo>
                    <a:pt x="21282" y="19396"/>
                  </a:lnTo>
                  <a:lnTo>
                    <a:pt x="19088" y="21195"/>
                  </a:lnTo>
                  <a:lnTo>
                    <a:pt x="16587" y="22907"/>
                  </a:lnTo>
                  <a:lnTo>
                    <a:pt x="12111" y="25539"/>
                  </a:lnTo>
                  <a:lnTo>
                    <a:pt x="9303" y="27075"/>
                  </a:lnTo>
                  <a:lnTo>
                    <a:pt x="7241" y="28172"/>
                  </a:lnTo>
                  <a:lnTo>
                    <a:pt x="3291" y="30147"/>
                  </a:lnTo>
                  <a:lnTo>
                    <a:pt x="88" y="32078"/>
                  </a:lnTo>
                  <a:lnTo>
                    <a:pt x="44" y="32121"/>
                  </a:lnTo>
                  <a:lnTo>
                    <a:pt x="0" y="32165"/>
                  </a:lnTo>
                  <a:lnTo>
                    <a:pt x="0" y="32253"/>
                  </a:lnTo>
                  <a:lnTo>
                    <a:pt x="0" y="32297"/>
                  </a:lnTo>
                  <a:lnTo>
                    <a:pt x="88" y="32385"/>
                  </a:lnTo>
                  <a:lnTo>
                    <a:pt x="264" y="32385"/>
                  </a:lnTo>
                  <a:lnTo>
                    <a:pt x="3467" y="30454"/>
                  </a:lnTo>
                  <a:lnTo>
                    <a:pt x="7416" y="28479"/>
                  </a:lnTo>
                  <a:lnTo>
                    <a:pt x="9478" y="27382"/>
                  </a:lnTo>
                  <a:lnTo>
                    <a:pt x="12287" y="25847"/>
                  </a:lnTo>
                  <a:lnTo>
                    <a:pt x="16763" y="23214"/>
                  </a:lnTo>
                  <a:lnTo>
                    <a:pt x="19308" y="21502"/>
                  </a:lnTo>
                  <a:lnTo>
                    <a:pt x="21502" y="19703"/>
                  </a:lnTo>
                  <a:lnTo>
                    <a:pt x="23476" y="18211"/>
                  </a:lnTo>
                  <a:lnTo>
                    <a:pt x="25451" y="16588"/>
                  </a:lnTo>
                  <a:lnTo>
                    <a:pt x="27382" y="14745"/>
                  </a:lnTo>
                  <a:lnTo>
                    <a:pt x="28172" y="13955"/>
                  </a:lnTo>
                  <a:lnTo>
                    <a:pt x="28917" y="13165"/>
                  </a:lnTo>
                  <a:lnTo>
                    <a:pt x="29576" y="12375"/>
                  </a:lnTo>
                  <a:lnTo>
                    <a:pt x="30234" y="11542"/>
                  </a:lnTo>
                  <a:lnTo>
                    <a:pt x="30848" y="10752"/>
                  </a:lnTo>
                  <a:lnTo>
                    <a:pt x="31463" y="9962"/>
                  </a:lnTo>
                  <a:lnTo>
                    <a:pt x="32560" y="8338"/>
                  </a:lnTo>
                  <a:lnTo>
                    <a:pt x="33613" y="6671"/>
                  </a:lnTo>
                  <a:lnTo>
                    <a:pt x="34578" y="4959"/>
                  </a:lnTo>
                  <a:lnTo>
                    <a:pt x="35543" y="3204"/>
                  </a:lnTo>
                  <a:lnTo>
                    <a:pt x="36509" y="1405"/>
                  </a:lnTo>
                  <a:lnTo>
                    <a:pt x="37123" y="264"/>
                  </a:lnTo>
                  <a:lnTo>
                    <a:pt x="37167" y="177"/>
                  </a:lnTo>
                  <a:lnTo>
                    <a:pt x="37167" y="133"/>
                  </a:lnTo>
                  <a:lnTo>
                    <a:pt x="37123" y="89"/>
                  </a:lnTo>
                  <a:lnTo>
                    <a:pt x="37079" y="45"/>
                  </a:lnTo>
                  <a:lnTo>
                    <a:pt x="36992"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 name="Google Shape;944;p7"/>
            <p:cNvSpPr/>
            <p:nvPr/>
          </p:nvSpPr>
          <p:spPr>
            <a:xfrm>
              <a:off x="1846325" y="1555900"/>
              <a:ext cx="900675" cy="760250"/>
            </a:xfrm>
            <a:custGeom>
              <a:rect b="b" l="l" r="r" t="t"/>
              <a:pathLst>
                <a:path extrusionOk="0" h="30410" w="36027">
                  <a:moveTo>
                    <a:pt x="35895" y="0"/>
                  </a:moveTo>
                  <a:lnTo>
                    <a:pt x="35807" y="44"/>
                  </a:lnTo>
                  <a:lnTo>
                    <a:pt x="35763" y="44"/>
                  </a:lnTo>
                  <a:lnTo>
                    <a:pt x="35720" y="132"/>
                  </a:lnTo>
                  <a:lnTo>
                    <a:pt x="34315" y="2677"/>
                  </a:lnTo>
                  <a:lnTo>
                    <a:pt x="33350" y="4520"/>
                  </a:lnTo>
                  <a:lnTo>
                    <a:pt x="32341" y="6231"/>
                  </a:lnTo>
                  <a:lnTo>
                    <a:pt x="31814" y="7065"/>
                  </a:lnTo>
                  <a:lnTo>
                    <a:pt x="31244" y="7855"/>
                  </a:lnTo>
                  <a:lnTo>
                    <a:pt x="30673" y="8644"/>
                  </a:lnTo>
                  <a:lnTo>
                    <a:pt x="30059" y="9434"/>
                  </a:lnTo>
                  <a:lnTo>
                    <a:pt x="29401" y="10180"/>
                  </a:lnTo>
                  <a:lnTo>
                    <a:pt x="28786" y="10926"/>
                  </a:lnTo>
                  <a:lnTo>
                    <a:pt x="28084" y="11672"/>
                  </a:lnTo>
                  <a:lnTo>
                    <a:pt x="27382" y="12418"/>
                  </a:lnTo>
                  <a:lnTo>
                    <a:pt x="25890" y="13822"/>
                  </a:lnTo>
                  <a:lnTo>
                    <a:pt x="24311" y="15226"/>
                  </a:lnTo>
                  <a:lnTo>
                    <a:pt x="22643" y="16455"/>
                  </a:lnTo>
                  <a:lnTo>
                    <a:pt x="20976" y="17815"/>
                  </a:lnTo>
                  <a:lnTo>
                    <a:pt x="20361" y="18386"/>
                  </a:lnTo>
                  <a:lnTo>
                    <a:pt x="19703" y="18912"/>
                  </a:lnTo>
                  <a:lnTo>
                    <a:pt x="19045" y="19483"/>
                  </a:lnTo>
                  <a:lnTo>
                    <a:pt x="18343" y="20009"/>
                  </a:lnTo>
                  <a:lnTo>
                    <a:pt x="16851" y="21019"/>
                  </a:lnTo>
                  <a:lnTo>
                    <a:pt x="15271" y="21984"/>
                  </a:lnTo>
                  <a:lnTo>
                    <a:pt x="13648" y="22906"/>
                  </a:lnTo>
                  <a:lnTo>
                    <a:pt x="12024" y="23827"/>
                  </a:lnTo>
                  <a:lnTo>
                    <a:pt x="8821" y="25494"/>
                  </a:lnTo>
                  <a:lnTo>
                    <a:pt x="7241" y="26328"/>
                  </a:lnTo>
                  <a:lnTo>
                    <a:pt x="3380" y="28215"/>
                  </a:lnTo>
                  <a:lnTo>
                    <a:pt x="89" y="30102"/>
                  </a:lnTo>
                  <a:lnTo>
                    <a:pt x="45" y="30146"/>
                  </a:lnTo>
                  <a:lnTo>
                    <a:pt x="1" y="30190"/>
                  </a:lnTo>
                  <a:lnTo>
                    <a:pt x="1" y="30277"/>
                  </a:lnTo>
                  <a:lnTo>
                    <a:pt x="45" y="30321"/>
                  </a:lnTo>
                  <a:lnTo>
                    <a:pt x="89" y="30409"/>
                  </a:lnTo>
                  <a:lnTo>
                    <a:pt x="264" y="30409"/>
                  </a:lnTo>
                  <a:lnTo>
                    <a:pt x="3555" y="28522"/>
                  </a:lnTo>
                  <a:lnTo>
                    <a:pt x="7373" y="26635"/>
                  </a:lnTo>
                  <a:lnTo>
                    <a:pt x="8952" y="25846"/>
                  </a:lnTo>
                  <a:lnTo>
                    <a:pt x="12200" y="24134"/>
                  </a:lnTo>
                  <a:lnTo>
                    <a:pt x="13867" y="23213"/>
                  </a:lnTo>
                  <a:lnTo>
                    <a:pt x="15491" y="22291"/>
                  </a:lnTo>
                  <a:lnTo>
                    <a:pt x="17027" y="21282"/>
                  </a:lnTo>
                  <a:lnTo>
                    <a:pt x="18518" y="20273"/>
                  </a:lnTo>
                  <a:lnTo>
                    <a:pt x="19264" y="19746"/>
                  </a:lnTo>
                  <a:lnTo>
                    <a:pt x="19923" y="19176"/>
                  </a:lnTo>
                  <a:lnTo>
                    <a:pt x="20581" y="18649"/>
                  </a:lnTo>
                  <a:lnTo>
                    <a:pt x="21239" y="18079"/>
                  </a:lnTo>
                  <a:lnTo>
                    <a:pt x="22863" y="16718"/>
                  </a:lnTo>
                  <a:lnTo>
                    <a:pt x="24530" y="15490"/>
                  </a:lnTo>
                  <a:lnTo>
                    <a:pt x="26154" y="14086"/>
                  </a:lnTo>
                  <a:lnTo>
                    <a:pt x="27646" y="12638"/>
                  </a:lnTo>
                  <a:lnTo>
                    <a:pt x="28348" y="11935"/>
                  </a:lnTo>
                  <a:lnTo>
                    <a:pt x="29050" y="11189"/>
                  </a:lnTo>
                  <a:lnTo>
                    <a:pt x="29708" y="10444"/>
                  </a:lnTo>
                  <a:lnTo>
                    <a:pt x="30322" y="9654"/>
                  </a:lnTo>
                  <a:lnTo>
                    <a:pt x="30937" y="8864"/>
                  </a:lnTo>
                  <a:lnTo>
                    <a:pt x="31507" y="8074"/>
                  </a:lnTo>
                  <a:lnTo>
                    <a:pt x="32078" y="7240"/>
                  </a:lnTo>
                  <a:lnTo>
                    <a:pt x="32648" y="6407"/>
                  </a:lnTo>
                  <a:lnTo>
                    <a:pt x="33175" y="5573"/>
                  </a:lnTo>
                  <a:lnTo>
                    <a:pt x="33657" y="4695"/>
                  </a:lnTo>
                  <a:lnTo>
                    <a:pt x="34666" y="2852"/>
                  </a:lnTo>
                  <a:lnTo>
                    <a:pt x="36027" y="263"/>
                  </a:lnTo>
                  <a:lnTo>
                    <a:pt x="36027" y="219"/>
                  </a:lnTo>
                  <a:lnTo>
                    <a:pt x="36027" y="132"/>
                  </a:lnTo>
                  <a:lnTo>
                    <a:pt x="35983" y="88"/>
                  </a:lnTo>
                  <a:lnTo>
                    <a:pt x="35939" y="44"/>
                  </a:lnTo>
                  <a:lnTo>
                    <a:pt x="35895"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 name="Google Shape;945;p7"/>
            <p:cNvSpPr/>
            <p:nvPr/>
          </p:nvSpPr>
          <p:spPr>
            <a:xfrm>
              <a:off x="1799150" y="1626100"/>
              <a:ext cx="840350" cy="647250"/>
            </a:xfrm>
            <a:custGeom>
              <a:rect b="b" l="l" r="r" t="t"/>
              <a:pathLst>
                <a:path extrusionOk="0" h="25890" w="33614">
                  <a:moveTo>
                    <a:pt x="33394" y="0"/>
                  </a:moveTo>
                  <a:lnTo>
                    <a:pt x="33350" y="44"/>
                  </a:lnTo>
                  <a:lnTo>
                    <a:pt x="33306" y="88"/>
                  </a:lnTo>
                  <a:lnTo>
                    <a:pt x="31639" y="2896"/>
                  </a:lnTo>
                  <a:lnTo>
                    <a:pt x="30322" y="4783"/>
                  </a:lnTo>
                  <a:lnTo>
                    <a:pt x="28874" y="6495"/>
                  </a:lnTo>
                  <a:lnTo>
                    <a:pt x="26944" y="8425"/>
                  </a:lnTo>
                  <a:lnTo>
                    <a:pt x="25057" y="10049"/>
                  </a:lnTo>
                  <a:lnTo>
                    <a:pt x="22994" y="11673"/>
                  </a:lnTo>
                  <a:lnTo>
                    <a:pt x="20362" y="14042"/>
                  </a:lnTo>
                  <a:lnTo>
                    <a:pt x="18124" y="15973"/>
                  </a:lnTo>
                  <a:lnTo>
                    <a:pt x="16105" y="17289"/>
                  </a:lnTo>
                  <a:lnTo>
                    <a:pt x="14174" y="18430"/>
                  </a:lnTo>
                  <a:lnTo>
                    <a:pt x="12112" y="19571"/>
                  </a:lnTo>
                  <a:lnTo>
                    <a:pt x="7812" y="21721"/>
                  </a:lnTo>
                  <a:lnTo>
                    <a:pt x="5662" y="22555"/>
                  </a:lnTo>
                  <a:lnTo>
                    <a:pt x="3511" y="23608"/>
                  </a:lnTo>
                  <a:lnTo>
                    <a:pt x="89" y="25583"/>
                  </a:lnTo>
                  <a:lnTo>
                    <a:pt x="1" y="25626"/>
                  </a:lnTo>
                  <a:lnTo>
                    <a:pt x="1" y="25670"/>
                  </a:lnTo>
                  <a:lnTo>
                    <a:pt x="1" y="25758"/>
                  </a:lnTo>
                  <a:lnTo>
                    <a:pt x="1" y="25802"/>
                  </a:lnTo>
                  <a:lnTo>
                    <a:pt x="89" y="25890"/>
                  </a:lnTo>
                  <a:lnTo>
                    <a:pt x="264" y="25890"/>
                  </a:lnTo>
                  <a:lnTo>
                    <a:pt x="3687" y="23915"/>
                  </a:lnTo>
                  <a:lnTo>
                    <a:pt x="5793" y="22862"/>
                  </a:lnTo>
                  <a:lnTo>
                    <a:pt x="7943" y="22028"/>
                  </a:lnTo>
                  <a:lnTo>
                    <a:pt x="12288" y="19878"/>
                  </a:lnTo>
                  <a:lnTo>
                    <a:pt x="14350" y="18737"/>
                  </a:lnTo>
                  <a:lnTo>
                    <a:pt x="16281" y="17596"/>
                  </a:lnTo>
                  <a:lnTo>
                    <a:pt x="18299" y="16236"/>
                  </a:lnTo>
                  <a:lnTo>
                    <a:pt x="18343" y="16236"/>
                  </a:lnTo>
                  <a:lnTo>
                    <a:pt x="20581" y="14305"/>
                  </a:lnTo>
                  <a:lnTo>
                    <a:pt x="23214" y="11936"/>
                  </a:lnTo>
                  <a:lnTo>
                    <a:pt x="25276" y="10356"/>
                  </a:lnTo>
                  <a:lnTo>
                    <a:pt x="27207" y="8689"/>
                  </a:lnTo>
                  <a:lnTo>
                    <a:pt x="29138" y="6758"/>
                  </a:lnTo>
                  <a:lnTo>
                    <a:pt x="30586" y="5003"/>
                  </a:lnTo>
                  <a:lnTo>
                    <a:pt x="31946" y="3116"/>
                  </a:lnTo>
                  <a:lnTo>
                    <a:pt x="33570" y="264"/>
                  </a:lnTo>
                  <a:lnTo>
                    <a:pt x="33613" y="220"/>
                  </a:lnTo>
                  <a:lnTo>
                    <a:pt x="33613" y="132"/>
                  </a:lnTo>
                  <a:lnTo>
                    <a:pt x="33570" y="88"/>
                  </a:lnTo>
                  <a:lnTo>
                    <a:pt x="33526" y="44"/>
                  </a:lnTo>
                  <a:lnTo>
                    <a:pt x="33438"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 name="Google Shape;946;p7"/>
            <p:cNvSpPr/>
            <p:nvPr/>
          </p:nvSpPr>
          <p:spPr>
            <a:xfrm>
              <a:off x="1775025" y="2163625"/>
              <a:ext cx="160200" cy="88875"/>
            </a:xfrm>
            <a:custGeom>
              <a:rect b="b" l="l" r="r" t="t"/>
              <a:pathLst>
                <a:path extrusionOk="0" h="3555" w="6408">
                  <a:moveTo>
                    <a:pt x="6144" y="1"/>
                  </a:moveTo>
                  <a:lnTo>
                    <a:pt x="3555" y="1229"/>
                  </a:lnTo>
                  <a:lnTo>
                    <a:pt x="88" y="3204"/>
                  </a:lnTo>
                  <a:lnTo>
                    <a:pt x="45" y="3248"/>
                  </a:lnTo>
                  <a:lnTo>
                    <a:pt x="1" y="3336"/>
                  </a:lnTo>
                  <a:lnTo>
                    <a:pt x="1" y="3379"/>
                  </a:lnTo>
                  <a:lnTo>
                    <a:pt x="45" y="3467"/>
                  </a:lnTo>
                  <a:lnTo>
                    <a:pt x="88" y="3511"/>
                  </a:lnTo>
                  <a:lnTo>
                    <a:pt x="176" y="3555"/>
                  </a:lnTo>
                  <a:lnTo>
                    <a:pt x="264" y="3511"/>
                  </a:lnTo>
                  <a:lnTo>
                    <a:pt x="3730" y="1537"/>
                  </a:lnTo>
                  <a:lnTo>
                    <a:pt x="6319" y="352"/>
                  </a:lnTo>
                  <a:lnTo>
                    <a:pt x="6363" y="308"/>
                  </a:lnTo>
                  <a:lnTo>
                    <a:pt x="6407" y="220"/>
                  </a:lnTo>
                  <a:lnTo>
                    <a:pt x="6407" y="176"/>
                  </a:lnTo>
                  <a:lnTo>
                    <a:pt x="6363" y="88"/>
                  </a:lnTo>
                  <a:lnTo>
                    <a:pt x="6319" y="45"/>
                  </a:lnTo>
                  <a:lnTo>
                    <a:pt x="6276"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 name="Google Shape;947;p7"/>
            <p:cNvSpPr/>
            <p:nvPr/>
          </p:nvSpPr>
          <p:spPr>
            <a:xfrm>
              <a:off x="2327925" y="1808200"/>
              <a:ext cx="137150" cy="118500"/>
            </a:xfrm>
            <a:custGeom>
              <a:rect b="b" l="l" r="r" t="t"/>
              <a:pathLst>
                <a:path extrusionOk="0" h="4740" w="5486">
                  <a:moveTo>
                    <a:pt x="5266" y="0"/>
                  </a:moveTo>
                  <a:lnTo>
                    <a:pt x="5222" y="44"/>
                  </a:lnTo>
                  <a:lnTo>
                    <a:pt x="3555" y="1492"/>
                  </a:lnTo>
                  <a:lnTo>
                    <a:pt x="88" y="4432"/>
                  </a:lnTo>
                  <a:lnTo>
                    <a:pt x="44" y="4476"/>
                  </a:lnTo>
                  <a:lnTo>
                    <a:pt x="0" y="4520"/>
                  </a:lnTo>
                  <a:lnTo>
                    <a:pt x="0" y="4608"/>
                  </a:lnTo>
                  <a:lnTo>
                    <a:pt x="44" y="4652"/>
                  </a:lnTo>
                  <a:lnTo>
                    <a:pt x="88" y="4696"/>
                  </a:lnTo>
                  <a:lnTo>
                    <a:pt x="176" y="4740"/>
                  </a:lnTo>
                  <a:lnTo>
                    <a:pt x="308" y="4696"/>
                  </a:lnTo>
                  <a:lnTo>
                    <a:pt x="3774" y="1756"/>
                  </a:lnTo>
                  <a:lnTo>
                    <a:pt x="5442" y="308"/>
                  </a:lnTo>
                  <a:lnTo>
                    <a:pt x="5485" y="264"/>
                  </a:lnTo>
                  <a:lnTo>
                    <a:pt x="5485" y="176"/>
                  </a:lnTo>
                  <a:lnTo>
                    <a:pt x="5485" y="132"/>
                  </a:lnTo>
                  <a:lnTo>
                    <a:pt x="5442" y="44"/>
                  </a:lnTo>
                  <a:lnTo>
                    <a:pt x="5398"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 name="Google Shape;948;p7"/>
            <p:cNvSpPr/>
            <p:nvPr/>
          </p:nvSpPr>
          <p:spPr>
            <a:xfrm>
              <a:off x="2313650" y="1698500"/>
              <a:ext cx="210675" cy="199675"/>
            </a:xfrm>
            <a:custGeom>
              <a:rect b="b" l="l" r="r" t="t"/>
              <a:pathLst>
                <a:path extrusionOk="0" h="7987" w="8427">
                  <a:moveTo>
                    <a:pt x="8251" y="0"/>
                  </a:moveTo>
                  <a:lnTo>
                    <a:pt x="8163" y="44"/>
                  </a:lnTo>
                  <a:lnTo>
                    <a:pt x="8119" y="88"/>
                  </a:lnTo>
                  <a:lnTo>
                    <a:pt x="6671" y="1800"/>
                  </a:lnTo>
                  <a:lnTo>
                    <a:pt x="4872" y="3599"/>
                  </a:lnTo>
                  <a:lnTo>
                    <a:pt x="3380" y="4827"/>
                  </a:lnTo>
                  <a:lnTo>
                    <a:pt x="1712" y="6231"/>
                  </a:lnTo>
                  <a:lnTo>
                    <a:pt x="45" y="7680"/>
                  </a:lnTo>
                  <a:lnTo>
                    <a:pt x="1" y="7767"/>
                  </a:lnTo>
                  <a:lnTo>
                    <a:pt x="1" y="7811"/>
                  </a:lnTo>
                  <a:lnTo>
                    <a:pt x="1" y="7899"/>
                  </a:lnTo>
                  <a:lnTo>
                    <a:pt x="45" y="7943"/>
                  </a:lnTo>
                  <a:lnTo>
                    <a:pt x="89" y="7987"/>
                  </a:lnTo>
                  <a:lnTo>
                    <a:pt x="176" y="7987"/>
                  </a:lnTo>
                  <a:lnTo>
                    <a:pt x="308" y="7943"/>
                  </a:lnTo>
                  <a:lnTo>
                    <a:pt x="1932" y="6495"/>
                  </a:lnTo>
                  <a:lnTo>
                    <a:pt x="3599" y="5091"/>
                  </a:lnTo>
                  <a:lnTo>
                    <a:pt x="5091" y="3862"/>
                  </a:lnTo>
                  <a:lnTo>
                    <a:pt x="6934" y="2063"/>
                  </a:lnTo>
                  <a:lnTo>
                    <a:pt x="8382" y="308"/>
                  </a:lnTo>
                  <a:lnTo>
                    <a:pt x="8426" y="220"/>
                  </a:lnTo>
                  <a:lnTo>
                    <a:pt x="8426" y="176"/>
                  </a:lnTo>
                  <a:lnTo>
                    <a:pt x="8426" y="88"/>
                  </a:lnTo>
                  <a:lnTo>
                    <a:pt x="8382" y="44"/>
                  </a:lnTo>
                  <a:lnTo>
                    <a:pt x="8294"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 name="Google Shape;949;p7"/>
            <p:cNvSpPr/>
            <p:nvPr/>
          </p:nvSpPr>
          <p:spPr>
            <a:xfrm>
              <a:off x="1726750" y="2143875"/>
              <a:ext cx="109725" cy="64750"/>
            </a:xfrm>
            <a:custGeom>
              <a:rect b="b" l="l" r="r" t="t"/>
              <a:pathLst>
                <a:path extrusionOk="0" h="2590" w="4389">
                  <a:moveTo>
                    <a:pt x="4126" y="1"/>
                  </a:moveTo>
                  <a:lnTo>
                    <a:pt x="89" y="2283"/>
                  </a:lnTo>
                  <a:lnTo>
                    <a:pt x="45" y="2327"/>
                  </a:lnTo>
                  <a:lnTo>
                    <a:pt x="1" y="2370"/>
                  </a:lnTo>
                  <a:lnTo>
                    <a:pt x="1" y="2458"/>
                  </a:lnTo>
                  <a:lnTo>
                    <a:pt x="1" y="2502"/>
                  </a:lnTo>
                  <a:lnTo>
                    <a:pt x="89" y="2590"/>
                  </a:lnTo>
                  <a:lnTo>
                    <a:pt x="264" y="2590"/>
                  </a:lnTo>
                  <a:lnTo>
                    <a:pt x="4301" y="308"/>
                  </a:lnTo>
                  <a:lnTo>
                    <a:pt x="4389" y="264"/>
                  </a:lnTo>
                  <a:lnTo>
                    <a:pt x="4389" y="220"/>
                  </a:lnTo>
                  <a:lnTo>
                    <a:pt x="4389" y="176"/>
                  </a:lnTo>
                  <a:lnTo>
                    <a:pt x="4389" y="89"/>
                  </a:lnTo>
                  <a:lnTo>
                    <a:pt x="4345" y="45"/>
                  </a:lnTo>
                  <a:lnTo>
                    <a:pt x="4301"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 name="Google Shape;950;p7"/>
            <p:cNvSpPr/>
            <p:nvPr/>
          </p:nvSpPr>
          <p:spPr>
            <a:xfrm>
              <a:off x="2462850" y="1368300"/>
              <a:ext cx="930300" cy="1502925"/>
            </a:xfrm>
            <a:custGeom>
              <a:rect b="b" l="l" r="r" t="t"/>
              <a:pathLst>
                <a:path extrusionOk="0" h="60117" w="37212">
                  <a:moveTo>
                    <a:pt x="35105" y="0"/>
                  </a:moveTo>
                  <a:lnTo>
                    <a:pt x="35017" y="44"/>
                  </a:lnTo>
                  <a:lnTo>
                    <a:pt x="34974" y="88"/>
                  </a:lnTo>
                  <a:lnTo>
                    <a:pt x="34974" y="176"/>
                  </a:lnTo>
                  <a:lnTo>
                    <a:pt x="34974" y="220"/>
                  </a:lnTo>
                  <a:lnTo>
                    <a:pt x="35017" y="308"/>
                  </a:lnTo>
                  <a:lnTo>
                    <a:pt x="36334" y="1712"/>
                  </a:lnTo>
                  <a:lnTo>
                    <a:pt x="36509" y="2151"/>
                  </a:lnTo>
                  <a:lnTo>
                    <a:pt x="36773" y="4388"/>
                  </a:lnTo>
                  <a:lnTo>
                    <a:pt x="36860" y="7328"/>
                  </a:lnTo>
                  <a:lnTo>
                    <a:pt x="36729" y="8513"/>
                  </a:lnTo>
                  <a:lnTo>
                    <a:pt x="35939" y="10400"/>
                  </a:lnTo>
                  <a:lnTo>
                    <a:pt x="34974" y="12726"/>
                  </a:lnTo>
                  <a:lnTo>
                    <a:pt x="33657" y="16587"/>
                  </a:lnTo>
                  <a:lnTo>
                    <a:pt x="32253" y="19088"/>
                  </a:lnTo>
                  <a:lnTo>
                    <a:pt x="30936" y="21590"/>
                  </a:lnTo>
                  <a:lnTo>
                    <a:pt x="29883" y="24047"/>
                  </a:lnTo>
                  <a:lnTo>
                    <a:pt x="27251" y="28742"/>
                  </a:lnTo>
                  <a:lnTo>
                    <a:pt x="27251" y="28830"/>
                  </a:lnTo>
                  <a:lnTo>
                    <a:pt x="27207" y="30541"/>
                  </a:lnTo>
                  <a:lnTo>
                    <a:pt x="27207" y="30585"/>
                  </a:lnTo>
                  <a:lnTo>
                    <a:pt x="27338" y="32209"/>
                  </a:lnTo>
                  <a:lnTo>
                    <a:pt x="28435" y="40239"/>
                  </a:lnTo>
                  <a:lnTo>
                    <a:pt x="28216" y="40546"/>
                  </a:lnTo>
                  <a:lnTo>
                    <a:pt x="27426" y="41204"/>
                  </a:lnTo>
                  <a:lnTo>
                    <a:pt x="25144" y="42564"/>
                  </a:lnTo>
                  <a:lnTo>
                    <a:pt x="22731" y="44232"/>
                  </a:lnTo>
                  <a:lnTo>
                    <a:pt x="20054" y="45855"/>
                  </a:lnTo>
                  <a:lnTo>
                    <a:pt x="16500" y="48664"/>
                  </a:lnTo>
                  <a:lnTo>
                    <a:pt x="14569" y="49761"/>
                  </a:lnTo>
                  <a:lnTo>
                    <a:pt x="14569" y="49805"/>
                  </a:lnTo>
                  <a:lnTo>
                    <a:pt x="12419" y="51867"/>
                  </a:lnTo>
                  <a:lnTo>
                    <a:pt x="11410" y="52525"/>
                  </a:lnTo>
                  <a:lnTo>
                    <a:pt x="8119" y="54280"/>
                  </a:lnTo>
                  <a:lnTo>
                    <a:pt x="6627" y="54939"/>
                  </a:lnTo>
                  <a:lnTo>
                    <a:pt x="5135" y="55992"/>
                  </a:lnTo>
                  <a:lnTo>
                    <a:pt x="3160" y="57484"/>
                  </a:lnTo>
                  <a:lnTo>
                    <a:pt x="88" y="59809"/>
                  </a:lnTo>
                  <a:lnTo>
                    <a:pt x="1" y="59853"/>
                  </a:lnTo>
                  <a:lnTo>
                    <a:pt x="1" y="59941"/>
                  </a:lnTo>
                  <a:lnTo>
                    <a:pt x="1" y="59985"/>
                  </a:lnTo>
                  <a:lnTo>
                    <a:pt x="45" y="60073"/>
                  </a:lnTo>
                  <a:lnTo>
                    <a:pt x="88" y="60117"/>
                  </a:lnTo>
                  <a:lnTo>
                    <a:pt x="176" y="60117"/>
                  </a:lnTo>
                  <a:lnTo>
                    <a:pt x="264" y="60073"/>
                  </a:lnTo>
                  <a:lnTo>
                    <a:pt x="3336" y="57747"/>
                  </a:lnTo>
                  <a:lnTo>
                    <a:pt x="5354" y="56299"/>
                  </a:lnTo>
                  <a:lnTo>
                    <a:pt x="6802" y="55246"/>
                  </a:lnTo>
                  <a:lnTo>
                    <a:pt x="8250" y="54588"/>
                  </a:lnTo>
                  <a:lnTo>
                    <a:pt x="11585" y="52832"/>
                  </a:lnTo>
                  <a:lnTo>
                    <a:pt x="12638" y="52130"/>
                  </a:lnTo>
                  <a:lnTo>
                    <a:pt x="14788" y="50068"/>
                  </a:lnTo>
                  <a:lnTo>
                    <a:pt x="16675" y="48971"/>
                  </a:lnTo>
                  <a:lnTo>
                    <a:pt x="16719" y="48971"/>
                  </a:lnTo>
                  <a:lnTo>
                    <a:pt x="20230" y="46163"/>
                  </a:lnTo>
                  <a:lnTo>
                    <a:pt x="22906" y="44539"/>
                  </a:lnTo>
                  <a:lnTo>
                    <a:pt x="25320" y="42828"/>
                  </a:lnTo>
                  <a:lnTo>
                    <a:pt x="27645" y="41467"/>
                  </a:lnTo>
                  <a:lnTo>
                    <a:pt x="28435" y="40809"/>
                  </a:lnTo>
                  <a:lnTo>
                    <a:pt x="28479" y="40809"/>
                  </a:lnTo>
                  <a:lnTo>
                    <a:pt x="28786" y="40370"/>
                  </a:lnTo>
                  <a:lnTo>
                    <a:pt x="28786" y="40239"/>
                  </a:lnTo>
                  <a:lnTo>
                    <a:pt x="27689" y="32165"/>
                  </a:lnTo>
                  <a:lnTo>
                    <a:pt x="27558" y="30541"/>
                  </a:lnTo>
                  <a:lnTo>
                    <a:pt x="27602" y="28874"/>
                  </a:lnTo>
                  <a:lnTo>
                    <a:pt x="30191" y="24222"/>
                  </a:lnTo>
                  <a:lnTo>
                    <a:pt x="31244" y="21721"/>
                  </a:lnTo>
                  <a:lnTo>
                    <a:pt x="32560" y="19264"/>
                  </a:lnTo>
                  <a:lnTo>
                    <a:pt x="33964" y="16719"/>
                  </a:lnTo>
                  <a:lnTo>
                    <a:pt x="33964" y="16675"/>
                  </a:lnTo>
                  <a:lnTo>
                    <a:pt x="35281" y="12857"/>
                  </a:lnTo>
                  <a:lnTo>
                    <a:pt x="36246" y="10532"/>
                  </a:lnTo>
                  <a:lnTo>
                    <a:pt x="37080" y="8645"/>
                  </a:lnTo>
                  <a:lnTo>
                    <a:pt x="37080" y="8601"/>
                  </a:lnTo>
                  <a:lnTo>
                    <a:pt x="37211" y="7328"/>
                  </a:lnTo>
                  <a:lnTo>
                    <a:pt x="37124" y="4388"/>
                  </a:lnTo>
                  <a:lnTo>
                    <a:pt x="36860" y="2107"/>
                  </a:lnTo>
                  <a:lnTo>
                    <a:pt x="36860" y="2063"/>
                  </a:lnTo>
                  <a:lnTo>
                    <a:pt x="36641" y="1536"/>
                  </a:lnTo>
                  <a:lnTo>
                    <a:pt x="36597" y="1492"/>
                  </a:lnTo>
                  <a:lnTo>
                    <a:pt x="35281" y="44"/>
                  </a:lnTo>
                  <a:lnTo>
                    <a:pt x="35237"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 name="Google Shape;951;p7"/>
            <p:cNvSpPr/>
            <p:nvPr/>
          </p:nvSpPr>
          <p:spPr>
            <a:xfrm>
              <a:off x="2491375" y="1390250"/>
              <a:ext cx="930300" cy="1507300"/>
            </a:xfrm>
            <a:custGeom>
              <a:rect b="b" l="l" r="r" t="t"/>
              <a:pathLst>
                <a:path extrusionOk="0" h="60292" w="37212">
                  <a:moveTo>
                    <a:pt x="35895" y="0"/>
                  </a:moveTo>
                  <a:lnTo>
                    <a:pt x="35851" y="44"/>
                  </a:lnTo>
                  <a:lnTo>
                    <a:pt x="35807" y="88"/>
                  </a:lnTo>
                  <a:lnTo>
                    <a:pt x="35807" y="176"/>
                  </a:lnTo>
                  <a:lnTo>
                    <a:pt x="35851" y="219"/>
                  </a:lnTo>
                  <a:lnTo>
                    <a:pt x="35851" y="307"/>
                  </a:lnTo>
                  <a:lnTo>
                    <a:pt x="36772" y="1141"/>
                  </a:lnTo>
                  <a:lnTo>
                    <a:pt x="36772" y="2370"/>
                  </a:lnTo>
                  <a:lnTo>
                    <a:pt x="36860" y="5310"/>
                  </a:lnTo>
                  <a:lnTo>
                    <a:pt x="36860" y="7240"/>
                  </a:lnTo>
                  <a:lnTo>
                    <a:pt x="36860" y="7899"/>
                  </a:lnTo>
                  <a:lnTo>
                    <a:pt x="36772" y="8513"/>
                  </a:lnTo>
                  <a:lnTo>
                    <a:pt x="36597" y="9127"/>
                  </a:lnTo>
                  <a:lnTo>
                    <a:pt x="36378" y="9785"/>
                  </a:lnTo>
                  <a:lnTo>
                    <a:pt x="35588" y="11584"/>
                  </a:lnTo>
                  <a:lnTo>
                    <a:pt x="34578" y="13822"/>
                  </a:lnTo>
                  <a:lnTo>
                    <a:pt x="33481" y="16587"/>
                  </a:lnTo>
                  <a:lnTo>
                    <a:pt x="32033" y="18956"/>
                  </a:lnTo>
                  <a:lnTo>
                    <a:pt x="30717" y="21370"/>
                  </a:lnTo>
                  <a:lnTo>
                    <a:pt x="30717" y="21414"/>
                  </a:lnTo>
                  <a:lnTo>
                    <a:pt x="29927" y="23652"/>
                  </a:lnTo>
                  <a:lnTo>
                    <a:pt x="29927" y="23739"/>
                  </a:lnTo>
                  <a:lnTo>
                    <a:pt x="30190" y="24880"/>
                  </a:lnTo>
                  <a:lnTo>
                    <a:pt x="30410" y="29488"/>
                  </a:lnTo>
                  <a:lnTo>
                    <a:pt x="30454" y="32428"/>
                  </a:lnTo>
                  <a:lnTo>
                    <a:pt x="30454" y="35543"/>
                  </a:lnTo>
                  <a:lnTo>
                    <a:pt x="30410" y="40151"/>
                  </a:lnTo>
                  <a:lnTo>
                    <a:pt x="30234" y="40370"/>
                  </a:lnTo>
                  <a:lnTo>
                    <a:pt x="29225" y="40940"/>
                  </a:lnTo>
                  <a:lnTo>
                    <a:pt x="29181" y="40940"/>
                  </a:lnTo>
                  <a:lnTo>
                    <a:pt x="28172" y="41906"/>
                  </a:lnTo>
                  <a:lnTo>
                    <a:pt x="26153" y="43047"/>
                  </a:lnTo>
                  <a:lnTo>
                    <a:pt x="23257" y="44626"/>
                  </a:lnTo>
                  <a:lnTo>
                    <a:pt x="20800" y="46162"/>
                  </a:lnTo>
                  <a:lnTo>
                    <a:pt x="18825" y="47391"/>
                  </a:lnTo>
                  <a:lnTo>
                    <a:pt x="16017" y="49541"/>
                  </a:lnTo>
                  <a:lnTo>
                    <a:pt x="13911" y="50550"/>
                  </a:lnTo>
                  <a:lnTo>
                    <a:pt x="13867" y="50594"/>
                  </a:lnTo>
                  <a:lnTo>
                    <a:pt x="12024" y="52218"/>
                  </a:lnTo>
                  <a:lnTo>
                    <a:pt x="11015" y="52876"/>
                  </a:lnTo>
                  <a:lnTo>
                    <a:pt x="7329" y="54850"/>
                  </a:lnTo>
                  <a:lnTo>
                    <a:pt x="5881" y="55596"/>
                  </a:lnTo>
                  <a:lnTo>
                    <a:pt x="4213" y="56869"/>
                  </a:lnTo>
                  <a:lnTo>
                    <a:pt x="2151" y="58361"/>
                  </a:lnTo>
                  <a:lnTo>
                    <a:pt x="88" y="59984"/>
                  </a:lnTo>
                  <a:lnTo>
                    <a:pt x="44" y="60028"/>
                  </a:lnTo>
                  <a:lnTo>
                    <a:pt x="1" y="60072"/>
                  </a:lnTo>
                  <a:lnTo>
                    <a:pt x="1" y="60160"/>
                  </a:lnTo>
                  <a:lnTo>
                    <a:pt x="44" y="60204"/>
                  </a:lnTo>
                  <a:lnTo>
                    <a:pt x="132" y="60248"/>
                  </a:lnTo>
                  <a:lnTo>
                    <a:pt x="176" y="60292"/>
                  </a:lnTo>
                  <a:lnTo>
                    <a:pt x="308" y="60248"/>
                  </a:lnTo>
                  <a:lnTo>
                    <a:pt x="2370" y="58624"/>
                  </a:lnTo>
                  <a:lnTo>
                    <a:pt x="4389" y="57132"/>
                  </a:lnTo>
                  <a:lnTo>
                    <a:pt x="6056" y="55904"/>
                  </a:lnTo>
                  <a:lnTo>
                    <a:pt x="7504" y="55202"/>
                  </a:lnTo>
                  <a:lnTo>
                    <a:pt x="11190" y="53183"/>
                  </a:lnTo>
                  <a:lnTo>
                    <a:pt x="12243" y="52525"/>
                  </a:lnTo>
                  <a:lnTo>
                    <a:pt x="12243" y="52481"/>
                  </a:lnTo>
                  <a:lnTo>
                    <a:pt x="14086" y="50857"/>
                  </a:lnTo>
                  <a:lnTo>
                    <a:pt x="16193" y="49848"/>
                  </a:lnTo>
                  <a:lnTo>
                    <a:pt x="19045" y="47698"/>
                  </a:lnTo>
                  <a:lnTo>
                    <a:pt x="21019" y="46469"/>
                  </a:lnTo>
                  <a:lnTo>
                    <a:pt x="23433" y="44934"/>
                  </a:lnTo>
                  <a:lnTo>
                    <a:pt x="26329" y="43354"/>
                  </a:lnTo>
                  <a:lnTo>
                    <a:pt x="28347" y="42213"/>
                  </a:lnTo>
                  <a:lnTo>
                    <a:pt x="28391" y="42169"/>
                  </a:lnTo>
                  <a:lnTo>
                    <a:pt x="29401" y="41248"/>
                  </a:lnTo>
                  <a:lnTo>
                    <a:pt x="30454" y="40633"/>
                  </a:lnTo>
                  <a:lnTo>
                    <a:pt x="30498" y="40589"/>
                  </a:lnTo>
                  <a:lnTo>
                    <a:pt x="30717" y="40326"/>
                  </a:lnTo>
                  <a:lnTo>
                    <a:pt x="30761" y="40238"/>
                  </a:lnTo>
                  <a:lnTo>
                    <a:pt x="30805" y="35543"/>
                  </a:lnTo>
                  <a:lnTo>
                    <a:pt x="30805" y="32428"/>
                  </a:lnTo>
                  <a:lnTo>
                    <a:pt x="30761" y="29488"/>
                  </a:lnTo>
                  <a:lnTo>
                    <a:pt x="30541" y="24836"/>
                  </a:lnTo>
                  <a:lnTo>
                    <a:pt x="30278" y="23695"/>
                  </a:lnTo>
                  <a:lnTo>
                    <a:pt x="31024" y="21545"/>
                  </a:lnTo>
                  <a:lnTo>
                    <a:pt x="32341" y="19132"/>
                  </a:lnTo>
                  <a:lnTo>
                    <a:pt x="33789" y="16762"/>
                  </a:lnTo>
                  <a:lnTo>
                    <a:pt x="33789" y="16718"/>
                  </a:lnTo>
                  <a:lnTo>
                    <a:pt x="34930" y="13954"/>
                  </a:lnTo>
                  <a:lnTo>
                    <a:pt x="35895" y="11716"/>
                  </a:lnTo>
                  <a:lnTo>
                    <a:pt x="36685" y="9873"/>
                  </a:lnTo>
                  <a:lnTo>
                    <a:pt x="36948" y="9215"/>
                  </a:lnTo>
                  <a:lnTo>
                    <a:pt x="37124" y="8601"/>
                  </a:lnTo>
                  <a:lnTo>
                    <a:pt x="37211" y="7986"/>
                  </a:lnTo>
                  <a:lnTo>
                    <a:pt x="37211" y="7240"/>
                  </a:lnTo>
                  <a:lnTo>
                    <a:pt x="37211" y="5266"/>
                  </a:lnTo>
                  <a:lnTo>
                    <a:pt x="37124" y="2370"/>
                  </a:lnTo>
                  <a:lnTo>
                    <a:pt x="37124" y="1053"/>
                  </a:lnTo>
                  <a:lnTo>
                    <a:pt x="37124" y="965"/>
                  </a:lnTo>
                  <a:lnTo>
                    <a:pt x="37080" y="922"/>
                  </a:lnTo>
                  <a:lnTo>
                    <a:pt x="36114" y="44"/>
                  </a:lnTo>
                  <a:lnTo>
                    <a:pt x="36027"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 name="Google Shape;952;p7"/>
            <p:cNvSpPr/>
            <p:nvPr/>
          </p:nvSpPr>
          <p:spPr>
            <a:xfrm>
              <a:off x="3740875" y="4014275"/>
              <a:ext cx="64750" cy="40625"/>
            </a:xfrm>
            <a:custGeom>
              <a:rect b="b" l="l" r="r" t="t"/>
              <a:pathLst>
                <a:path extrusionOk="0" h="1625" w="2590">
                  <a:moveTo>
                    <a:pt x="132" y="1"/>
                  </a:moveTo>
                  <a:lnTo>
                    <a:pt x="88" y="45"/>
                  </a:lnTo>
                  <a:lnTo>
                    <a:pt x="44" y="89"/>
                  </a:lnTo>
                  <a:lnTo>
                    <a:pt x="1" y="132"/>
                  </a:lnTo>
                  <a:lnTo>
                    <a:pt x="1" y="220"/>
                  </a:lnTo>
                  <a:lnTo>
                    <a:pt x="44" y="264"/>
                  </a:lnTo>
                  <a:lnTo>
                    <a:pt x="88" y="308"/>
                  </a:lnTo>
                  <a:lnTo>
                    <a:pt x="2326" y="1624"/>
                  </a:lnTo>
                  <a:lnTo>
                    <a:pt x="2502" y="1624"/>
                  </a:lnTo>
                  <a:lnTo>
                    <a:pt x="2589" y="1537"/>
                  </a:lnTo>
                  <a:lnTo>
                    <a:pt x="2589" y="1493"/>
                  </a:lnTo>
                  <a:lnTo>
                    <a:pt x="2589" y="1405"/>
                  </a:lnTo>
                  <a:lnTo>
                    <a:pt x="2546" y="1361"/>
                  </a:lnTo>
                  <a:lnTo>
                    <a:pt x="2502" y="1317"/>
                  </a:lnTo>
                  <a:lnTo>
                    <a:pt x="264"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 name="Google Shape;953;p7"/>
            <p:cNvSpPr/>
            <p:nvPr/>
          </p:nvSpPr>
          <p:spPr>
            <a:xfrm>
              <a:off x="3707975" y="3983575"/>
              <a:ext cx="41700" cy="39500"/>
            </a:xfrm>
            <a:custGeom>
              <a:rect b="b" l="l" r="r" t="t"/>
              <a:pathLst>
                <a:path extrusionOk="0" h="1580" w="1668">
                  <a:moveTo>
                    <a:pt x="132" y="0"/>
                  </a:moveTo>
                  <a:lnTo>
                    <a:pt x="88" y="44"/>
                  </a:lnTo>
                  <a:lnTo>
                    <a:pt x="44" y="88"/>
                  </a:lnTo>
                  <a:lnTo>
                    <a:pt x="0" y="132"/>
                  </a:lnTo>
                  <a:lnTo>
                    <a:pt x="0" y="220"/>
                  </a:lnTo>
                  <a:lnTo>
                    <a:pt x="44" y="263"/>
                  </a:lnTo>
                  <a:lnTo>
                    <a:pt x="483" y="966"/>
                  </a:lnTo>
                  <a:lnTo>
                    <a:pt x="571" y="1053"/>
                  </a:lnTo>
                  <a:lnTo>
                    <a:pt x="1404" y="1536"/>
                  </a:lnTo>
                  <a:lnTo>
                    <a:pt x="1492" y="1580"/>
                  </a:lnTo>
                  <a:lnTo>
                    <a:pt x="1580" y="1536"/>
                  </a:lnTo>
                  <a:lnTo>
                    <a:pt x="1668" y="1492"/>
                  </a:lnTo>
                  <a:lnTo>
                    <a:pt x="1668" y="1404"/>
                  </a:lnTo>
                  <a:lnTo>
                    <a:pt x="1668" y="1360"/>
                  </a:lnTo>
                  <a:lnTo>
                    <a:pt x="1624" y="1273"/>
                  </a:lnTo>
                  <a:lnTo>
                    <a:pt x="1580" y="1229"/>
                  </a:lnTo>
                  <a:lnTo>
                    <a:pt x="746" y="746"/>
                  </a:lnTo>
                  <a:lnTo>
                    <a:pt x="307" y="88"/>
                  </a:lnTo>
                  <a:lnTo>
                    <a:pt x="263" y="44"/>
                  </a:lnTo>
                  <a:lnTo>
                    <a:pt x="220"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 name="Google Shape;954;p7"/>
            <p:cNvSpPr/>
            <p:nvPr/>
          </p:nvSpPr>
          <p:spPr>
            <a:xfrm>
              <a:off x="3532450" y="3825600"/>
              <a:ext cx="231500" cy="292925"/>
            </a:xfrm>
            <a:custGeom>
              <a:rect b="b" l="l" r="r" t="t"/>
              <a:pathLst>
                <a:path extrusionOk="0" h="11717" w="9260">
                  <a:moveTo>
                    <a:pt x="176" y="0"/>
                  </a:moveTo>
                  <a:lnTo>
                    <a:pt x="88" y="44"/>
                  </a:lnTo>
                  <a:lnTo>
                    <a:pt x="44" y="44"/>
                  </a:lnTo>
                  <a:lnTo>
                    <a:pt x="0" y="132"/>
                  </a:lnTo>
                  <a:lnTo>
                    <a:pt x="0" y="176"/>
                  </a:lnTo>
                  <a:lnTo>
                    <a:pt x="0" y="264"/>
                  </a:lnTo>
                  <a:lnTo>
                    <a:pt x="1624" y="3686"/>
                  </a:lnTo>
                  <a:lnTo>
                    <a:pt x="2984" y="6451"/>
                  </a:lnTo>
                  <a:lnTo>
                    <a:pt x="3774" y="8513"/>
                  </a:lnTo>
                  <a:lnTo>
                    <a:pt x="3774" y="8557"/>
                  </a:lnTo>
                  <a:lnTo>
                    <a:pt x="4213" y="9391"/>
                  </a:lnTo>
                  <a:lnTo>
                    <a:pt x="4301" y="9479"/>
                  </a:lnTo>
                  <a:lnTo>
                    <a:pt x="7372" y="10883"/>
                  </a:lnTo>
                  <a:lnTo>
                    <a:pt x="8996" y="11716"/>
                  </a:lnTo>
                  <a:lnTo>
                    <a:pt x="9171" y="11716"/>
                  </a:lnTo>
                  <a:lnTo>
                    <a:pt x="9259" y="11629"/>
                  </a:lnTo>
                  <a:lnTo>
                    <a:pt x="9259" y="11585"/>
                  </a:lnTo>
                  <a:lnTo>
                    <a:pt x="9259" y="11497"/>
                  </a:lnTo>
                  <a:lnTo>
                    <a:pt x="9215" y="11453"/>
                  </a:lnTo>
                  <a:lnTo>
                    <a:pt x="9171" y="11409"/>
                  </a:lnTo>
                  <a:lnTo>
                    <a:pt x="7548" y="10576"/>
                  </a:lnTo>
                  <a:lnTo>
                    <a:pt x="4520" y="9171"/>
                  </a:lnTo>
                  <a:lnTo>
                    <a:pt x="4081" y="8382"/>
                  </a:lnTo>
                  <a:lnTo>
                    <a:pt x="3335" y="6319"/>
                  </a:lnTo>
                  <a:lnTo>
                    <a:pt x="3291" y="6319"/>
                  </a:lnTo>
                  <a:lnTo>
                    <a:pt x="1931" y="3555"/>
                  </a:lnTo>
                  <a:lnTo>
                    <a:pt x="307" y="88"/>
                  </a:lnTo>
                  <a:lnTo>
                    <a:pt x="264" y="44"/>
                  </a:lnTo>
                  <a:lnTo>
                    <a:pt x="220"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 name="Google Shape;955;p7"/>
            <p:cNvSpPr/>
            <p:nvPr/>
          </p:nvSpPr>
          <p:spPr>
            <a:xfrm>
              <a:off x="3401900" y="3726875"/>
              <a:ext cx="378500" cy="413600"/>
            </a:xfrm>
            <a:custGeom>
              <a:rect b="b" l="l" r="r" t="t"/>
              <a:pathLst>
                <a:path extrusionOk="0" h="16544" w="15140">
                  <a:moveTo>
                    <a:pt x="966" y="0"/>
                  </a:moveTo>
                  <a:lnTo>
                    <a:pt x="922" y="44"/>
                  </a:lnTo>
                  <a:lnTo>
                    <a:pt x="834" y="88"/>
                  </a:lnTo>
                  <a:lnTo>
                    <a:pt x="834" y="132"/>
                  </a:lnTo>
                  <a:lnTo>
                    <a:pt x="220" y="2370"/>
                  </a:lnTo>
                  <a:lnTo>
                    <a:pt x="0" y="3203"/>
                  </a:lnTo>
                  <a:lnTo>
                    <a:pt x="0" y="3335"/>
                  </a:lnTo>
                  <a:lnTo>
                    <a:pt x="790" y="5222"/>
                  </a:lnTo>
                  <a:lnTo>
                    <a:pt x="2282" y="8030"/>
                  </a:lnTo>
                  <a:lnTo>
                    <a:pt x="4257" y="11277"/>
                  </a:lnTo>
                  <a:lnTo>
                    <a:pt x="4257" y="11321"/>
                  </a:lnTo>
                  <a:lnTo>
                    <a:pt x="5222" y="12594"/>
                  </a:lnTo>
                  <a:lnTo>
                    <a:pt x="6056" y="13428"/>
                  </a:lnTo>
                  <a:lnTo>
                    <a:pt x="6100" y="13471"/>
                  </a:lnTo>
                  <a:lnTo>
                    <a:pt x="8733" y="14788"/>
                  </a:lnTo>
                  <a:lnTo>
                    <a:pt x="8777" y="14788"/>
                  </a:lnTo>
                  <a:lnTo>
                    <a:pt x="11541" y="15665"/>
                  </a:lnTo>
                  <a:lnTo>
                    <a:pt x="13779" y="16543"/>
                  </a:lnTo>
                  <a:lnTo>
                    <a:pt x="13867" y="16543"/>
                  </a:lnTo>
                  <a:lnTo>
                    <a:pt x="14964" y="16499"/>
                  </a:lnTo>
                  <a:lnTo>
                    <a:pt x="15051" y="16455"/>
                  </a:lnTo>
                  <a:lnTo>
                    <a:pt x="15095" y="16411"/>
                  </a:lnTo>
                  <a:lnTo>
                    <a:pt x="15139" y="16368"/>
                  </a:lnTo>
                  <a:lnTo>
                    <a:pt x="15139" y="16280"/>
                  </a:lnTo>
                  <a:lnTo>
                    <a:pt x="15095" y="16236"/>
                  </a:lnTo>
                  <a:lnTo>
                    <a:pt x="15051" y="16192"/>
                  </a:lnTo>
                  <a:lnTo>
                    <a:pt x="14964" y="16148"/>
                  </a:lnTo>
                  <a:lnTo>
                    <a:pt x="13867" y="16192"/>
                  </a:lnTo>
                  <a:lnTo>
                    <a:pt x="11673" y="15358"/>
                  </a:lnTo>
                  <a:lnTo>
                    <a:pt x="8908" y="14481"/>
                  </a:lnTo>
                  <a:lnTo>
                    <a:pt x="6275" y="13164"/>
                  </a:lnTo>
                  <a:lnTo>
                    <a:pt x="5486" y="12374"/>
                  </a:lnTo>
                  <a:lnTo>
                    <a:pt x="4520" y="11102"/>
                  </a:lnTo>
                  <a:lnTo>
                    <a:pt x="2589" y="7855"/>
                  </a:lnTo>
                  <a:lnTo>
                    <a:pt x="1097" y="5046"/>
                  </a:lnTo>
                  <a:lnTo>
                    <a:pt x="351" y="3247"/>
                  </a:lnTo>
                  <a:lnTo>
                    <a:pt x="571" y="2457"/>
                  </a:lnTo>
                  <a:lnTo>
                    <a:pt x="1141" y="220"/>
                  </a:lnTo>
                  <a:lnTo>
                    <a:pt x="1185" y="132"/>
                  </a:lnTo>
                  <a:lnTo>
                    <a:pt x="1141" y="88"/>
                  </a:lnTo>
                  <a:lnTo>
                    <a:pt x="1097" y="44"/>
                  </a:lnTo>
                  <a:lnTo>
                    <a:pt x="1054"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 name="Google Shape;956;p7"/>
            <p:cNvSpPr/>
            <p:nvPr/>
          </p:nvSpPr>
          <p:spPr>
            <a:xfrm>
              <a:off x="3290000" y="3667625"/>
              <a:ext cx="453100" cy="490400"/>
            </a:xfrm>
            <a:custGeom>
              <a:rect b="b" l="l" r="r" t="t"/>
              <a:pathLst>
                <a:path extrusionOk="0" h="19616" w="18124">
                  <a:moveTo>
                    <a:pt x="2809" y="1"/>
                  </a:moveTo>
                  <a:lnTo>
                    <a:pt x="2765" y="45"/>
                  </a:lnTo>
                  <a:lnTo>
                    <a:pt x="2721" y="88"/>
                  </a:lnTo>
                  <a:lnTo>
                    <a:pt x="966" y="2546"/>
                  </a:lnTo>
                  <a:lnTo>
                    <a:pt x="966" y="2590"/>
                  </a:lnTo>
                  <a:lnTo>
                    <a:pt x="176" y="4784"/>
                  </a:lnTo>
                  <a:lnTo>
                    <a:pt x="1" y="5442"/>
                  </a:lnTo>
                  <a:lnTo>
                    <a:pt x="1" y="5486"/>
                  </a:lnTo>
                  <a:lnTo>
                    <a:pt x="1" y="7197"/>
                  </a:lnTo>
                  <a:lnTo>
                    <a:pt x="45" y="7285"/>
                  </a:lnTo>
                  <a:lnTo>
                    <a:pt x="264" y="7548"/>
                  </a:lnTo>
                  <a:lnTo>
                    <a:pt x="308" y="7592"/>
                  </a:lnTo>
                  <a:lnTo>
                    <a:pt x="352" y="7592"/>
                  </a:lnTo>
                  <a:lnTo>
                    <a:pt x="1931" y="7680"/>
                  </a:lnTo>
                  <a:lnTo>
                    <a:pt x="3028" y="9259"/>
                  </a:lnTo>
                  <a:lnTo>
                    <a:pt x="4433" y="11848"/>
                  </a:lnTo>
                  <a:lnTo>
                    <a:pt x="5749" y="14613"/>
                  </a:lnTo>
                  <a:lnTo>
                    <a:pt x="6407" y="15666"/>
                  </a:lnTo>
                  <a:lnTo>
                    <a:pt x="6451" y="15710"/>
                  </a:lnTo>
                  <a:lnTo>
                    <a:pt x="7153" y="16280"/>
                  </a:lnTo>
                  <a:lnTo>
                    <a:pt x="7197" y="16324"/>
                  </a:lnTo>
                  <a:lnTo>
                    <a:pt x="7855" y="16587"/>
                  </a:lnTo>
                  <a:lnTo>
                    <a:pt x="8382" y="16675"/>
                  </a:lnTo>
                  <a:lnTo>
                    <a:pt x="12287" y="18035"/>
                  </a:lnTo>
                  <a:lnTo>
                    <a:pt x="14744" y="18781"/>
                  </a:lnTo>
                  <a:lnTo>
                    <a:pt x="17465" y="19615"/>
                  </a:lnTo>
                  <a:lnTo>
                    <a:pt x="17553" y="19615"/>
                  </a:lnTo>
                  <a:lnTo>
                    <a:pt x="17992" y="19527"/>
                  </a:lnTo>
                  <a:lnTo>
                    <a:pt x="18036" y="19483"/>
                  </a:lnTo>
                  <a:lnTo>
                    <a:pt x="18123" y="19440"/>
                  </a:lnTo>
                  <a:lnTo>
                    <a:pt x="18123" y="19396"/>
                  </a:lnTo>
                  <a:lnTo>
                    <a:pt x="18123" y="19308"/>
                  </a:lnTo>
                  <a:lnTo>
                    <a:pt x="18079" y="19264"/>
                  </a:lnTo>
                  <a:lnTo>
                    <a:pt x="18036" y="19220"/>
                  </a:lnTo>
                  <a:lnTo>
                    <a:pt x="17992" y="19176"/>
                  </a:lnTo>
                  <a:lnTo>
                    <a:pt x="17904" y="19176"/>
                  </a:lnTo>
                  <a:lnTo>
                    <a:pt x="17509" y="19264"/>
                  </a:lnTo>
                  <a:lnTo>
                    <a:pt x="14876" y="18430"/>
                  </a:lnTo>
                  <a:lnTo>
                    <a:pt x="12419" y="17728"/>
                  </a:lnTo>
                  <a:lnTo>
                    <a:pt x="8470" y="16324"/>
                  </a:lnTo>
                  <a:lnTo>
                    <a:pt x="7943" y="16280"/>
                  </a:lnTo>
                  <a:lnTo>
                    <a:pt x="7329" y="16017"/>
                  </a:lnTo>
                  <a:lnTo>
                    <a:pt x="6714" y="15446"/>
                  </a:lnTo>
                  <a:lnTo>
                    <a:pt x="6056" y="14437"/>
                  </a:lnTo>
                  <a:lnTo>
                    <a:pt x="4784" y="11717"/>
                  </a:lnTo>
                  <a:lnTo>
                    <a:pt x="3336" y="9084"/>
                  </a:lnTo>
                  <a:lnTo>
                    <a:pt x="2151" y="7416"/>
                  </a:lnTo>
                  <a:lnTo>
                    <a:pt x="2107" y="7373"/>
                  </a:lnTo>
                  <a:lnTo>
                    <a:pt x="2019" y="7329"/>
                  </a:lnTo>
                  <a:lnTo>
                    <a:pt x="483" y="7241"/>
                  </a:lnTo>
                  <a:lnTo>
                    <a:pt x="352" y="7109"/>
                  </a:lnTo>
                  <a:lnTo>
                    <a:pt x="352" y="5530"/>
                  </a:lnTo>
                  <a:lnTo>
                    <a:pt x="527" y="4871"/>
                  </a:lnTo>
                  <a:lnTo>
                    <a:pt x="1273" y="2765"/>
                  </a:lnTo>
                  <a:lnTo>
                    <a:pt x="2985" y="308"/>
                  </a:lnTo>
                  <a:lnTo>
                    <a:pt x="3028" y="220"/>
                  </a:lnTo>
                  <a:lnTo>
                    <a:pt x="3028" y="176"/>
                  </a:lnTo>
                  <a:lnTo>
                    <a:pt x="2985" y="88"/>
                  </a:lnTo>
                  <a:lnTo>
                    <a:pt x="2941" y="45"/>
                  </a:lnTo>
                  <a:lnTo>
                    <a:pt x="2897"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 name="Google Shape;957;p7"/>
            <p:cNvSpPr/>
            <p:nvPr/>
          </p:nvSpPr>
          <p:spPr>
            <a:xfrm>
              <a:off x="3240650" y="3634725"/>
              <a:ext cx="515600" cy="540850"/>
            </a:xfrm>
            <a:custGeom>
              <a:rect b="b" l="l" r="r" t="t"/>
              <a:pathLst>
                <a:path extrusionOk="0" h="21634" w="20624">
                  <a:moveTo>
                    <a:pt x="3291" y="0"/>
                  </a:moveTo>
                  <a:lnTo>
                    <a:pt x="3247" y="44"/>
                  </a:lnTo>
                  <a:lnTo>
                    <a:pt x="3203" y="88"/>
                  </a:lnTo>
                  <a:lnTo>
                    <a:pt x="1624" y="3203"/>
                  </a:lnTo>
                  <a:lnTo>
                    <a:pt x="922" y="4344"/>
                  </a:lnTo>
                  <a:lnTo>
                    <a:pt x="922" y="4388"/>
                  </a:lnTo>
                  <a:lnTo>
                    <a:pt x="439" y="5529"/>
                  </a:lnTo>
                  <a:lnTo>
                    <a:pt x="439" y="5573"/>
                  </a:lnTo>
                  <a:lnTo>
                    <a:pt x="132" y="6538"/>
                  </a:lnTo>
                  <a:lnTo>
                    <a:pt x="132" y="6582"/>
                  </a:lnTo>
                  <a:lnTo>
                    <a:pt x="0" y="7986"/>
                  </a:lnTo>
                  <a:lnTo>
                    <a:pt x="88" y="9171"/>
                  </a:lnTo>
                  <a:lnTo>
                    <a:pt x="88" y="9259"/>
                  </a:lnTo>
                  <a:lnTo>
                    <a:pt x="351" y="9654"/>
                  </a:lnTo>
                  <a:lnTo>
                    <a:pt x="351" y="9698"/>
                  </a:lnTo>
                  <a:lnTo>
                    <a:pt x="2282" y="11541"/>
                  </a:lnTo>
                  <a:lnTo>
                    <a:pt x="2984" y="12550"/>
                  </a:lnTo>
                  <a:lnTo>
                    <a:pt x="4125" y="16806"/>
                  </a:lnTo>
                  <a:lnTo>
                    <a:pt x="4388" y="17552"/>
                  </a:lnTo>
                  <a:lnTo>
                    <a:pt x="4432" y="17640"/>
                  </a:lnTo>
                  <a:lnTo>
                    <a:pt x="4476" y="17684"/>
                  </a:lnTo>
                  <a:lnTo>
                    <a:pt x="6099" y="18430"/>
                  </a:lnTo>
                  <a:lnTo>
                    <a:pt x="6143" y="18474"/>
                  </a:lnTo>
                  <a:lnTo>
                    <a:pt x="8601" y="18957"/>
                  </a:lnTo>
                  <a:lnTo>
                    <a:pt x="10663" y="19220"/>
                  </a:lnTo>
                  <a:lnTo>
                    <a:pt x="15095" y="20668"/>
                  </a:lnTo>
                  <a:lnTo>
                    <a:pt x="17640" y="21414"/>
                  </a:lnTo>
                  <a:lnTo>
                    <a:pt x="18649" y="21633"/>
                  </a:lnTo>
                  <a:lnTo>
                    <a:pt x="18737" y="21633"/>
                  </a:lnTo>
                  <a:lnTo>
                    <a:pt x="20492" y="21194"/>
                  </a:lnTo>
                  <a:lnTo>
                    <a:pt x="20580" y="21151"/>
                  </a:lnTo>
                  <a:lnTo>
                    <a:pt x="20624" y="21107"/>
                  </a:lnTo>
                  <a:lnTo>
                    <a:pt x="20624" y="21019"/>
                  </a:lnTo>
                  <a:lnTo>
                    <a:pt x="20624" y="20975"/>
                  </a:lnTo>
                  <a:lnTo>
                    <a:pt x="20580" y="20887"/>
                  </a:lnTo>
                  <a:lnTo>
                    <a:pt x="20536" y="20843"/>
                  </a:lnTo>
                  <a:lnTo>
                    <a:pt x="20404" y="20843"/>
                  </a:lnTo>
                  <a:lnTo>
                    <a:pt x="18693" y="21282"/>
                  </a:lnTo>
                  <a:lnTo>
                    <a:pt x="17728" y="21107"/>
                  </a:lnTo>
                  <a:lnTo>
                    <a:pt x="15183" y="20317"/>
                  </a:lnTo>
                  <a:lnTo>
                    <a:pt x="10751" y="18869"/>
                  </a:lnTo>
                  <a:lnTo>
                    <a:pt x="10707" y="18869"/>
                  </a:lnTo>
                  <a:lnTo>
                    <a:pt x="8644" y="18605"/>
                  </a:lnTo>
                  <a:lnTo>
                    <a:pt x="6231" y="18123"/>
                  </a:lnTo>
                  <a:lnTo>
                    <a:pt x="4695" y="17377"/>
                  </a:lnTo>
                  <a:lnTo>
                    <a:pt x="4476" y="16719"/>
                  </a:lnTo>
                  <a:lnTo>
                    <a:pt x="3291" y="12418"/>
                  </a:lnTo>
                  <a:lnTo>
                    <a:pt x="3291" y="12374"/>
                  </a:lnTo>
                  <a:lnTo>
                    <a:pt x="2545" y="11321"/>
                  </a:lnTo>
                  <a:lnTo>
                    <a:pt x="614" y="9434"/>
                  </a:lnTo>
                  <a:lnTo>
                    <a:pt x="439" y="9083"/>
                  </a:lnTo>
                  <a:lnTo>
                    <a:pt x="351" y="7986"/>
                  </a:lnTo>
                  <a:lnTo>
                    <a:pt x="483" y="6626"/>
                  </a:lnTo>
                  <a:lnTo>
                    <a:pt x="746" y="5661"/>
                  </a:lnTo>
                  <a:lnTo>
                    <a:pt x="1229" y="4520"/>
                  </a:lnTo>
                  <a:lnTo>
                    <a:pt x="1931" y="3379"/>
                  </a:lnTo>
                  <a:lnTo>
                    <a:pt x="3510" y="263"/>
                  </a:lnTo>
                  <a:lnTo>
                    <a:pt x="3510" y="176"/>
                  </a:lnTo>
                  <a:lnTo>
                    <a:pt x="3510" y="132"/>
                  </a:lnTo>
                  <a:lnTo>
                    <a:pt x="3467" y="44"/>
                  </a:lnTo>
                  <a:lnTo>
                    <a:pt x="3423"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 name="Google Shape;958;p7"/>
            <p:cNvSpPr/>
            <p:nvPr/>
          </p:nvSpPr>
          <p:spPr>
            <a:xfrm>
              <a:off x="3616925" y="3530500"/>
              <a:ext cx="99850" cy="461875"/>
            </a:xfrm>
            <a:custGeom>
              <a:rect b="b" l="l" r="r" t="t"/>
              <a:pathLst>
                <a:path extrusionOk="0" h="18475" w="3994">
                  <a:moveTo>
                    <a:pt x="132" y="1"/>
                  </a:moveTo>
                  <a:lnTo>
                    <a:pt x="88" y="44"/>
                  </a:lnTo>
                  <a:lnTo>
                    <a:pt x="44" y="132"/>
                  </a:lnTo>
                  <a:lnTo>
                    <a:pt x="0" y="176"/>
                  </a:lnTo>
                  <a:lnTo>
                    <a:pt x="0" y="659"/>
                  </a:lnTo>
                  <a:lnTo>
                    <a:pt x="0" y="703"/>
                  </a:lnTo>
                  <a:lnTo>
                    <a:pt x="132" y="1931"/>
                  </a:lnTo>
                  <a:lnTo>
                    <a:pt x="176" y="1975"/>
                  </a:lnTo>
                  <a:lnTo>
                    <a:pt x="702" y="3818"/>
                  </a:lnTo>
                  <a:lnTo>
                    <a:pt x="834" y="4915"/>
                  </a:lnTo>
                  <a:lnTo>
                    <a:pt x="219" y="7767"/>
                  </a:lnTo>
                  <a:lnTo>
                    <a:pt x="219" y="7811"/>
                  </a:lnTo>
                  <a:lnTo>
                    <a:pt x="219" y="8689"/>
                  </a:lnTo>
                  <a:lnTo>
                    <a:pt x="219" y="8733"/>
                  </a:lnTo>
                  <a:lnTo>
                    <a:pt x="395" y="9698"/>
                  </a:lnTo>
                  <a:lnTo>
                    <a:pt x="395" y="9742"/>
                  </a:lnTo>
                  <a:lnTo>
                    <a:pt x="1887" y="13603"/>
                  </a:lnTo>
                  <a:lnTo>
                    <a:pt x="2589" y="16017"/>
                  </a:lnTo>
                  <a:lnTo>
                    <a:pt x="3247" y="17860"/>
                  </a:lnTo>
                  <a:lnTo>
                    <a:pt x="3247" y="17904"/>
                  </a:lnTo>
                  <a:lnTo>
                    <a:pt x="3686" y="18430"/>
                  </a:lnTo>
                  <a:lnTo>
                    <a:pt x="3730" y="18474"/>
                  </a:lnTo>
                  <a:lnTo>
                    <a:pt x="3818" y="18474"/>
                  </a:lnTo>
                  <a:lnTo>
                    <a:pt x="3905" y="18430"/>
                  </a:lnTo>
                  <a:lnTo>
                    <a:pt x="3949" y="18386"/>
                  </a:lnTo>
                  <a:lnTo>
                    <a:pt x="3993" y="18343"/>
                  </a:lnTo>
                  <a:lnTo>
                    <a:pt x="3993" y="18255"/>
                  </a:lnTo>
                  <a:lnTo>
                    <a:pt x="3949" y="18211"/>
                  </a:lnTo>
                  <a:lnTo>
                    <a:pt x="3554" y="17684"/>
                  </a:lnTo>
                  <a:lnTo>
                    <a:pt x="2896" y="15929"/>
                  </a:lnTo>
                  <a:lnTo>
                    <a:pt x="2238" y="13472"/>
                  </a:lnTo>
                  <a:lnTo>
                    <a:pt x="746" y="9654"/>
                  </a:lnTo>
                  <a:lnTo>
                    <a:pt x="570" y="8689"/>
                  </a:lnTo>
                  <a:lnTo>
                    <a:pt x="570" y="7855"/>
                  </a:lnTo>
                  <a:lnTo>
                    <a:pt x="1185" y="4959"/>
                  </a:lnTo>
                  <a:lnTo>
                    <a:pt x="1185" y="4871"/>
                  </a:lnTo>
                  <a:lnTo>
                    <a:pt x="1053" y="3774"/>
                  </a:lnTo>
                  <a:lnTo>
                    <a:pt x="1053" y="3730"/>
                  </a:lnTo>
                  <a:lnTo>
                    <a:pt x="483" y="1887"/>
                  </a:lnTo>
                  <a:lnTo>
                    <a:pt x="351" y="659"/>
                  </a:lnTo>
                  <a:lnTo>
                    <a:pt x="351" y="176"/>
                  </a:lnTo>
                  <a:lnTo>
                    <a:pt x="351" y="132"/>
                  </a:lnTo>
                  <a:lnTo>
                    <a:pt x="307" y="88"/>
                  </a:lnTo>
                  <a:lnTo>
                    <a:pt x="263" y="44"/>
                  </a:lnTo>
                  <a:lnTo>
                    <a:pt x="219"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 name="Google Shape;959;p7"/>
            <p:cNvSpPr/>
            <p:nvPr/>
          </p:nvSpPr>
          <p:spPr>
            <a:xfrm>
              <a:off x="3513800" y="3504175"/>
              <a:ext cx="102050" cy="330225"/>
            </a:xfrm>
            <a:custGeom>
              <a:rect b="b" l="l" r="r" t="t"/>
              <a:pathLst>
                <a:path extrusionOk="0" h="13209" w="4082">
                  <a:moveTo>
                    <a:pt x="3906" y="0"/>
                  </a:moveTo>
                  <a:lnTo>
                    <a:pt x="3818" y="44"/>
                  </a:lnTo>
                  <a:lnTo>
                    <a:pt x="3774" y="44"/>
                  </a:lnTo>
                  <a:lnTo>
                    <a:pt x="3730" y="132"/>
                  </a:lnTo>
                  <a:lnTo>
                    <a:pt x="3511" y="703"/>
                  </a:lnTo>
                  <a:lnTo>
                    <a:pt x="3204" y="2677"/>
                  </a:lnTo>
                  <a:lnTo>
                    <a:pt x="1536" y="5705"/>
                  </a:lnTo>
                  <a:lnTo>
                    <a:pt x="790" y="7855"/>
                  </a:lnTo>
                  <a:lnTo>
                    <a:pt x="0" y="10444"/>
                  </a:lnTo>
                  <a:lnTo>
                    <a:pt x="0" y="10488"/>
                  </a:lnTo>
                  <a:lnTo>
                    <a:pt x="88" y="11322"/>
                  </a:lnTo>
                  <a:lnTo>
                    <a:pt x="88" y="11365"/>
                  </a:lnTo>
                  <a:lnTo>
                    <a:pt x="746" y="13121"/>
                  </a:lnTo>
                  <a:lnTo>
                    <a:pt x="790" y="13165"/>
                  </a:lnTo>
                  <a:lnTo>
                    <a:pt x="922" y="13208"/>
                  </a:lnTo>
                  <a:lnTo>
                    <a:pt x="966" y="13208"/>
                  </a:lnTo>
                  <a:lnTo>
                    <a:pt x="1010" y="13165"/>
                  </a:lnTo>
                  <a:lnTo>
                    <a:pt x="1053" y="13121"/>
                  </a:lnTo>
                  <a:lnTo>
                    <a:pt x="1097" y="13033"/>
                  </a:lnTo>
                  <a:lnTo>
                    <a:pt x="1053" y="12989"/>
                  </a:lnTo>
                  <a:lnTo>
                    <a:pt x="439" y="11278"/>
                  </a:lnTo>
                  <a:lnTo>
                    <a:pt x="351" y="10488"/>
                  </a:lnTo>
                  <a:lnTo>
                    <a:pt x="1097" y="7943"/>
                  </a:lnTo>
                  <a:lnTo>
                    <a:pt x="1887" y="5837"/>
                  </a:lnTo>
                  <a:lnTo>
                    <a:pt x="3511" y="2809"/>
                  </a:lnTo>
                  <a:lnTo>
                    <a:pt x="3555" y="2765"/>
                  </a:lnTo>
                  <a:lnTo>
                    <a:pt x="3862" y="790"/>
                  </a:lnTo>
                  <a:lnTo>
                    <a:pt x="4081" y="264"/>
                  </a:lnTo>
                  <a:lnTo>
                    <a:pt x="4081" y="176"/>
                  </a:lnTo>
                  <a:lnTo>
                    <a:pt x="4081" y="132"/>
                  </a:lnTo>
                  <a:lnTo>
                    <a:pt x="4037" y="44"/>
                  </a:lnTo>
                  <a:lnTo>
                    <a:pt x="3950"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 name="Google Shape;960;p7"/>
            <p:cNvSpPr/>
            <p:nvPr/>
          </p:nvSpPr>
          <p:spPr>
            <a:xfrm>
              <a:off x="3422750" y="3478950"/>
              <a:ext cx="183225" cy="256725"/>
            </a:xfrm>
            <a:custGeom>
              <a:rect b="b" l="l" r="r" t="t"/>
              <a:pathLst>
                <a:path extrusionOk="0" h="10269" w="7329">
                  <a:moveTo>
                    <a:pt x="7109" y="0"/>
                  </a:moveTo>
                  <a:lnTo>
                    <a:pt x="7065" y="44"/>
                  </a:lnTo>
                  <a:lnTo>
                    <a:pt x="7021" y="88"/>
                  </a:lnTo>
                  <a:lnTo>
                    <a:pt x="6977" y="132"/>
                  </a:lnTo>
                  <a:lnTo>
                    <a:pt x="6933" y="351"/>
                  </a:lnTo>
                  <a:lnTo>
                    <a:pt x="5046" y="1624"/>
                  </a:lnTo>
                  <a:lnTo>
                    <a:pt x="5003" y="1668"/>
                  </a:lnTo>
                  <a:lnTo>
                    <a:pt x="4213" y="2721"/>
                  </a:lnTo>
                  <a:lnTo>
                    <a:pt x="2545" y="5046"/>
                  </a:lnTo>
                  <a:lnTo>
                    <a:pt x="746" y="7855"/>
                  </a:lnTo>
                  <a:lnTo>
                    <a:pt x="702" y="7899"/>
                  </a:lnTo>
                  <a:lnTo>
                    <a:pt x="0" y="10049"/>
                  </a:lnTo>
                  <a:lnTo>
                    <a:pt x="0" y="10093"/>
                  </a:lnTo>
                  <a:lnTo>
                    <a:pt x="0" y="10180"/>
                  </a:lnTo>
                  <a:lnTo>
                    <a:pt x="44" y="10224"/>
                  </a:lnTo>
                  <a:lnTo>
                    <a:pt x="88" y="10268"/>
                  </a:lnTo>
                  <a:lnTo>
                    <a:pt x="176" y="10268"/>
                  </a:lnTo>
                  <a:lnTo>
                    <a:pt x="263" y="10224"/>
                  </a:lnTo>
                  <a:lnTo>
                    <a:pt x="307" y="10137"/>
                  </a:lnTo>
                  <a:lnTo>
                    <a:pt x="1053" y="8030"/>
                  </a:lnTo>
                  <a:lnTo>
                    <a:pt x="2809" y="5222"/>
                  </a:lnTo>
                  <a:lnTo>
                    <a:pt x="4520" y="2896"/>
                  </a:lnTo>
                  <a:lnTo>
                    <a:pt x="5266" y="1931"/>
                  </a:lnTo>
                  <a:lnTo>
                    <a:pt x="7153" y="571"/>
                  </a:lnTo>
                  <a:lnTo>
                    <a:pt x="7240" y="483"/>
                  </a:lnTo>
                  <a:lnTo>
                    <a:pt x="7328" y="220"/>
                  </a:lnTo>
                  <a:lnTo>
                    <a:pt x="7328" y="176"/>
                  </a:lnTo>
                  <a:lnTo>
                    <a:pt x="7284" y="88"/>
                  </a:lnTo>
                  <a:lnTo>
                    <a:pt x="7240" y="44"/>
                  </a:lnTo>
                  <a:lnTo>
                    <a:pt x="7197"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 name="Google Shape;961;p7"/>
            <p:cNvSpPr/>
            <p:nvPr/>
          </p:nvSpPr>
          <p:spPr>
            <a:xfrm>
              <a:off x="3356925" y="3428475"/>
              <a:ext cx="228200" cy="247950"/>
            </a:xfrm>
            <a:custGeom>
              <a:rect b="b" l="l" r="r" t="t"/>
              <a:pathLst>
                <a:path extrusionOk="0" h="9918" w="9128">
                  <a:moveTo>
                    <a:pt x="8952" y="1"/>
                  </a:moveTo>
                  <a:lnTo>
                    <a:pt x="8908" y="45"/>
                  </a:lnTo>
                  <a:lnTo>
                    <a:pt x="7548" y="791"/>
                  </a:lnTo>
                  <a:lnTo>
                    <a:pt x="5090" y="2502"/>
                  </a:lnTo>
                  <a:lnTo>
                    <a:pt x="5047" y="2546"/>
                  </a:lnTo>
                  <a:lnTo>
                    <a:pt x="2502" y="6144"/>
                  </a:lnTo>
                  <a:lnTo>
                    <a:pt x="44" y="9654"/>
                  </a:lnTo>
                  <a:lnTo>
                    <a:pt x="0" y="9742"/>
                  </a:lnTo>
                  <a:lnTo>
                    <a:pt x="0" y="9786"/>
                  </a:lnTo>
                  <a:lnTo>
                    <a:pt x="44" y="9874"/>
                  </a:lnTo>
                  <a:lnTo>
                    <a:pt x="88" y="9918"/>
                  </a:lnTo>
                  <a:lnTo>
                    <a:pt x="264" y="9918"/>
                  </a:lnTo>
                  <a:lnTo>
                    <a:pt x="308" y="9874"/>
                  </a:lnTo>
                  <a:lnTo>
                    <a:pt x="2809" y="6363"/>
                  </a:lnTo>
                  <a:lnTo>
                    <a:pt x="5310" y="2765"/>
                  </a:lnTo>
                  <a:lnTo>
                    <a:pt x="7723" y="1098"/>
                  </a:lnTo>
                  <a:lnTo>
                    <a:pt x="9040" y="352"/>
                  </a:lnTo>
                  <a:lnTo>
                    <a:pt x="9127" y="308"/>
                  </a:lnTo>
                  <a:lnTo>
                    <a:pt x="9127" y="220"/>
                  </a:lnTo>
                  <a:lnTo>
                    <a:pt x="9127" y="176"/>
                  </a:lnTo>
                  <a:lnTo>
                    <a:pt x="9127" y="88"/>
                  </a:lnTo>
                  <a:lnTo>
                    <a:pt x="9084" y="45"/>
                  </a:lnTo>
                  <a:lnTo>
                    <a:pt x="9040"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 name="Google Shape;962;p7"/>
            <p:cNvSpPr/>
            <p:nvPr/>
          </p:nvSpPr>
          <p:spPr>
            <a:xfrm>
              <a:off x="906200" y="2307350"/>
              <a:ext cx="948925" cy="1026800"/>
            </a:xfrm>
            <a:custGeom>
              <a:rect b="b" l="l" r="r" t="t"/>
              <a:pathLst>
                <a:path extrusionOk="0" h="41072" w="37957">
                  <a:moveTo>
                    <a:pt x="37781" y="0"/>
                  </a:moveTo>
                  <a:lnTo>
                    <a:pt x="37694" y="44"/>
                  </a:lnTo>
                  <a:lnTo>
                    <a:pt x="34929" y="1711"/>
                  </a:lnTo>
                  <a:lnTo>
                    <a:pt x="30453" y="3730"/>
                  </a:lnTo>
                  <a:lnTo>
                    <a:pt x="27338" y="5046"/>
                  </a:lnTo>
                  <a:lnTo>
                    <a:pt x="24222" y="6450"/>
                  </a:lnTo>
                  <a:lnTo>
                    <a:pt x="21282" y="7811"/>
                  </a:lnTo>
                  <a:lnTo>
                    <a:pt x="19571" y="8644"/>
                  </a:lnTo>
                  <a:lnTo>
                    <a:pt x="16587" y="10356"/>
                  </a:lnTo>
                  <a:lnTo>
                    <a:pt x="15007" y="11321"/>
                  </a:lnTo>
                  <a:lnTo>
                    <a:pt x="13252" y="12638"/>
                  </a:lnTo>
                  <a:lnTo>
                    <a:pt x="8996" y="16104"/>
                  </a:lnTo>
                  <a:lnTo>
                    <a:pt x="6889" y="17859"/>
                  </a:lnTo>
                  <a:lnTo>
                    <a:pt x="5661" y="18737"/>
                  </a:lnTo>
                  <a:lnTo>
                    <a:pt x="1712" y="20141"/>
                  </a:lnTo>
                  <a:lnTo>
                    <a:pt x="1712" y="20185"/>
                  </a:lnTo>
                  <a:lnTo>
                    <a:pt x="922" y="20536"/>
                  </a:lnTo>
                  <a:lnTo>
                    <a:pt x="878" y="20624"/>
                  </a:lnTo>
                  <a:lnTo>
                    <a:pt x="834" y="20668"/>
                  </a:lnTo>
                  <a:lnTo>
                    <a:pt x="44" y="24485"/>
                  </a:lnTo>
                  <a:lnTo>
                    <a:pt x="0" y="25626"/>
                  </a:lnTo>
                  <a:lnTo>
                    <a:pt x="0" y="25714"/>
                  </a:lnTo>
                  <a:lnTo>
                    <a:pt x="220" y="26153"/>
                  </a:lnTo>
                  <a:lnTo>
                    <a:pt x="220" y="26240"/>
                  </a:lnTo>
                  <a:lnTo>
                    <a:pt x="2458" y="28698"/>
                  </a:lnTo>
                  <a:lnTo>
                    <a:pt x="4739" y="31155"/>
                  </a:lnTo>
                  <a:lnTo>
                    <a:pt x="6626" y="33744"/>
                  </a:lnTo>
                  <a:lnTo>
                    <a:pt x="8908" y="35806"/>
                  </a:lnTo>
                  <a:lnTo>
                    <a:pt x="10356" y="37211"/>
                  </a:lnTo>
                  <a:lnTo>
                    <a:pt x="10751" y="37649"/>
                  </a:lnTo>
                  <a:lnTo>
                    <a:pt x="10181" y="39624"/>
                  </a:lnTo>
                  <a:lnTo>
                    <a:pt x="10181" y="39668"/>
                  </a:lnTo>
                  <a:lnTo>
                    <a:pt x="10049" y="40896"/>
                  </a:lnTo>
                  <a:lnTo>
                    <a:pt x="10049" y="40984"/>
                  </a:lnTo>
                  <a:lnTo>
                    <a:pt x="10093" y="41028"/>
                  </a:lnTo>
                  <a:lnTo>
                    <a:pt x="10137" y="41072"/>
                  </a:lnTo>
                  <a:lnTo>
                    <a:pt x="10224" y="41072"/>
                  </a:lnTo>
                  <a:lnTo>
                    <a:pt x="10356" y="41028"/>
                  </a:lnTo>
                  <a:lnTo>
                    <a:pt x="10400" y="40940"/>
                  </a:lnTo>
                  <a:lnTo>
                    <a:pt x="10532" y="39712"/>
                  </a:lnTo>
                  <a:lnTo>
                    <a:pt x="11102" y="37649"/>
                  </a:lnTo>
                  <a:lnTo>
                    <a:pt x="11102" y="37562"/>
                  </a:lnTo>
                  <a:lnTo>
                    <a:pt x="11102" y="37518"/>
                  </a:lnTo>
                  <a:lnTo>
                    <a:pt x="10619" y="36947"/>
                  </a:lnTo>
                  <a:lnTo>
                    <a:pt x="9127" y="35543"/>
                  </a:lnTo>
                  <a:lnTo>
                    <a:pt x="6889" y="33525"/>
                  </a:lnTo>
                  <a:lnTo>
                    <a:pt x="5003" y="30936"/>
                  </a:lnTo>
                  <a:lnTo>
                    <a:pt x="2721" y="28478"/>
                  </a:lnTo>
                  <a:lnTo>
                    <a:pt x="527" y="26021"/>
                  </a:lnTo>
                  <a:lnTo>
                    <a:pt x="351" y="25626"/>
                  </a:lnTo>
                  <a:lnTo>
                    <a:pt x="395" y="24529"/>
                  </a:lnTo>
                  <a:lnTo>
                    <a:pt x="1185" y="20843"/>
                  </a:lnTo>
                  <a:lnTo>
                    <a:pt x="1843" y="20492"/>
                  </a:lnTo>
                  <a:lnTo>
                    <a:pt x="5792" y="19044"/>
                  </a:lnTo>
                  <a:lnTo>
                    <a:pt x="5836" y="19044"/>
                  </a:lnTo>
                  <a:lnTo>
                    <a:pt x="7109" y="18123"/>
                  </a:lnTo>
                  <a:lnTo>
                    <a:pt x="9215" y="16367"/>
                  </a:lnTo>
                  <a:lnTo>
                    <a:pt x="13472" y="12901"/>
                  </a:lnTo>
                  <a:lnTo>
                    <a:pt x="15183" y="11584"/>
                  </a:lnTo>
                  <a:lnTo>
                    <a:pt x="16763" y="10663"/>
                  </a:lnTo>
                  <a:lnTo>
                    <a:pt x="19746" y="8952"/>
                  </a:lnTo>
                  <a:lnTo>
                    <a:pt x="21414" y="8118"/>
                  </a:lnTo>
                  <a:lnTo>
                    <a:pt x="24354" y="6758"/>
                  </a:lnTo>
                  <a:lnTo>
                    <a:pt x="27469" y="5353"/>
                  </a:lnTo>
                  <a:lnTo>
                    <a:pt x="30585" y="4037"/>
                  </a:lnTo>
                  <a:lnTo>
                    <a:pt x="35061" y="2019"/>
                  </a:lnTo>
                  <a:lnTo>
                    <a:pt x="35105" y="2019"/>
                  </a:lnTo>
                  <a:lnTo>
                    <a:pt x="37869" y="351"/>
                  </a:lnTo>
                  <a:lnTo>
                    <a:pt x="37913" y="307"/>
                  </a:lnTo>
                  <a:lnTo>
                    <a:pt x="37957" y="219"/>
                  </a:lnTo>
                  <a:lnTo>
                    <a:pt x="37957" y="176"/>
                  </a:lnTo>
                  <a:lnTo>
                    <a:pt x="37957" y="88"/>
                  </a:lnTo>
                  <a:lnTo>
                    <a:pt x="37913" y="44"/>
                  </a:lnTo>
                  <a:lnTo>
                    <a:pt x="37825" y="44"/>
                  </a:lnTo>
                  <a:lnTo>
                    <a:pt x="37781"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 name="Google Shape;963;p7"/>
            <p:cNvSpPr/>
            <p:nvPr/>
          </p:nvSpPr>
          <p:spPr>
            <a:xfrm>
              <a:off x="970925" y="2329275"/>
              <a:ext cx="908350" cy="911650"/>
            </a:xfrm>
            <a:custGeom>
              <a:rect b="b" l="l" r="r" t="t"/>
              <a:pathLst>
                <a:path extrusionOk="0" h="36466" w="36334">
                  <a:moveTo>
                    <a:pt x="36114" y="1"/>
                  </a:moveTo>
                  <a:lnTo>
                    <a:pt x="36070" y="45"/>
                  </a:lnTo>
                  <a:lnTo>
                    <a:pt x="33569" y="1536"/>
                  </a:lnTo>
                  <a:lnTo>
                    <a:pt x="31287" y="2765"/>
                  </a:lnTo>
                  <a:lnTo>
                    <a:pt x="29093" y="3687"/>
                  </a:lnTo>
                  <a:lnTo>
                    <a:pt x="26592" y="4784"/>
                  </a:lnTo>
                  <a:lnTo>
                    <a:pt x="23696" y="6056"/>
                  </a:lnTo>
                  <a:lnTo>
                    <a:pt x="20887" y="7329"/>
                  </a:lnTo>
                  <a:lnTo>
                    <a:pt x="18957" y="8250"/>
                  </a:lnTo>
                  <a:lnTo>
                    <a:pt x="14700" y="10664"/>
                  </a:lnTo>
                  <a:lnTo>
                    <a:pt x="13252" y="11497"/>
                  </a:lnTo>
                  <a:lnTo>
                    <a:pt x="13252" y="11541"/>
                  </a:lnTo>
                  <a:lnTo>
                    <a:pt x="10488" y="13735"/>
                  </a:lnTo>
                  <a:lnTo>
                    <a:pt x="7899" y="15841"/>
                  </a:lnTo>
                  <a:lnTo>
                    <a:pt x="4520" y="18781"/>
                  </a:lnTo>
                  <a:lnTo>
                    <a:pt x="3598" y="19264"/>
                  </a:lnTo>
                  <a:lnTo>
                    <a:pt x="1053" y="20229"/>
                  </a:lnTo>
                  <a:lnTo>
                    <a:pt x="263" y="20537"/>
                  </a:lnTo>
                  <a:lnTo>
                    <a:pt x="220" y="20580"/>
                  </a:lnTo>
                  <a:lnTo>
                    <a:pt x="176" y="20668"/>
                  </a:lnTo>
                  <a:lnTo>
                    <a:pt x="0" y="21195"/>
                  </a:lnTo>
                  <a:lnTo>
                    <a:pt x="0" y="21239"/>
                  </a:lnTo>
                  <a:lnTo>
                    <a:pt x="88" y="22116"/>
                  </a:lnTo>
                  <a:lnTo>
                    <a:pt x="88" y="22204"/>
                  </a:lnTo>
                  <a:lnTo>
                    <a:pt x="1536" y="24398"/>
                  </a:lnTo>
                  <a:lnTo>
                    <a:pt x="4213" y="27909"/>
                  </a:lnTo>
                  <a:lnTo>
                    <a:pt x="5880" y="29839"/>
                  </a:lnTo>
                  <a:lnTo>
                    <a:pt x="7504" y="31594"/>
                  </a:lnTo>
                  <a:lnTo>
                    <a:pt x="8732" y="32999"/>
                  </a:lnTo>
                  <a:lnTo>
                    <a:pt x="9391" y="33876"/>
                  </a:lnTo>
                  <a:lnTo>
                    <a:pt x="9522" y="34271"/>
                  </a:lnTo>
                  <a:lnTo>
                    <a:pt x="8996" y="35807"/>
                  </a:lnTo>
                  <a:lnTo>
                    <a:pt x="8864" y="36246"/>
                  </a:lnTo>
                  <a:lnTo>
                    <a:pt x="8864" y="36290"/>
                  </a:lnTo>
                  <a:lnTo>
                    <a:pt x="8908" y="36377"/>
                  </a:lnTo>
                  <a:lnTo>
                    <a:pt x="8952" y="36421"/>
                  </a:lnTo>
                  <a:lnTo>
                    <a:pt x="8996" y="36465"/>
                  </a:lnTo>
                  <a:lnTo>
                    <a:pt x="9040" y="36465"/>
                  </a:lnTo>
                  <a:lnTo>
                    <a:pt x="9127" y="36421"/>
                  </a:lnTo>
                  <a:lnTo>
                    <a:pt x="9215" y="36334"/>
                  </a:lnTo>
                  <a:lnTo>
                    <a:pt x="9873" y="34359"/>
                  </a:lnTo>
                  <a:lnTo>
                    <a:pt x="9873" y="34227"/>
                  </a:lnTo>
                  <a:lnTo>
                    <a:pt x="9698" y="33745"/>
                  </a:lnTo>
                  <a:lnTo>
                    <a:pt x="9698" y="33657"/>
                  </a:lnTo>
                  <a:lnTo>
                    <a:pt x="8996" y="32779"/>
                  </a:lnTo>
                  <a:lnTo>
                    <a:pt x="7767" y="31375"/>
                  </a:lnTo>
                  <a:lnTo>
                    <a:pt x="6143" y="29620"/>
                  </a:lnTo>
                  <a:lnTo>
                    <a:pt x="4476" y="27689"/>
                  </a:lnTo>
                  <a:lnTo>
                    <a:pt x="1843" y="24223"/>
                  </a:lnTo>
                  <a:lnTo>
                    <a:pt x="439" y="22029"/>
                  </a:lnTo>
                  <a:lnTo>
                    <a:pt x="351" y="21239"/>
                  </a:lnTo>
                  <a:lnTo>
                    <a:pt x="483" y="20844"/>
                  </a:lnTo>
                  <a:lnTo>
                    <a:pt x="3730" y="19615"/>
                  </a:lnTo>
                  <a:lnTo>
                    <a:pt x="3774" y="19615"/>
                  </a:lnTo>
                  <a:lnTo>
                    <a:pt x="4695" y="19045"/>
                  </a:lnTo>
                  <a:lnTo>
                    <a:pt x="8162" y="16105"/>
                  </a:lnTo>
                  <a:lnTo>
                    <a:pt x="10707" y="13998"/>
                  </a:lnTo>
                  <a:lnTo>
                    <a:pt x="13472" y="11804"/>
                  </a:lnTo>
                  <a:lnTo>
                    <a:pt x="14876" y="10971"/>
                  </a:lnTo>
                  <a:lnTo>
                    <a:pt x="19088" y="8557"/>
                  </a:lnTo>
                  <a:lnTo>
                    <a:pt x="21019" y="7636"/>
                  </a:lnTo>
                  <a:lnTo>
                    <a:pt x="23827" y="6363"/>
                  </a:lnTo>
                  <a:lnTo>
                    <a:pt x="26723" y="5135"/>
                  </a:lnTo>
                  <a:lnTo>
                    <a:pt x="29225" y="4038"/>
                  </a:lnTo>
                  <a:lnTo>
                    <a:pt x="31463" y="3072"/>
                  </a:lnTo>
                  <a:lnTo>
                    <a:pt x="33744" y="1844"/>
                  </a:lnTo>
                  <a:lnTo>
                    <a:pt x="36246" y="352"/>
                  </a:lnTo>
                  <a:lnTo>
                    <a:pt x="36289" y="308"/>
                  </a:lnTo>
                  <a:lnTo>
                    <a:pt x="36333" y="220"/>
                  </a:lnTo>
                  <a:lnTo>
                    <a:pt x="36333" y="176"/>
                  </a:lnTo>
                  <a:lnTo>
                    <a:pt x="36289" y="88"/>
                  </a:lnTo>
                  <a:lnTo>
                    <a:pt x="36246" y="45"/>
                  </a:lnTo>
                  <a:lnTo>
                    <a:pt x="36202"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 name="Google Shape;964;p7"/>
            <p:cNvSpPr/>
            <p:nvPr/>
          </p:nvSpPr>
          <p:spPr>
            <a:xfrm>
              <a:off x="1070750" y="2351225"/>
              <a:ext cx="831550" cy="835950"/>
            </a:xfrm>
            <a:custGeom>
              <a:rect b="b" l="l" r="r" t="t"/>
              <a:pathLst>
                <a:path extrusionOk="0" h="33438" w="33262">
                  <a:moveTo>
                    <a:pt x="33086" y="0"/>
                  </a:moveTo>
                  <a:lnTo>
                    <a:pt x="32998" y="44"/>
                  </a:lnTo>
                  <a:lnTo>
                    <a:pt x="29313" y="2194"/>
                  </a:lnTo>
                  <a:lnTo>
                    <a:pt x="26680" y="3511"/>
                  </a:lnTo>
                  <a:lnTo>
                    <a:pt x="23959" y="4695"/>
                  </a:lnTo>
                  <a:lnTo>
                    <a:pt x="21546" y="5749"/>
                  </a:lnTo>
                  <a:lnTo>
                    <a:pt x="18781" y="7021"/>
                  </a:lnTo>
                  <a:lnTo>
                    <a:pt x="16412" y="8162"/>
                  </a:lnTo>
                  <a:lnTo>
                    <a:pt x="14393" y="9215"/>
                  </a:lnTo>
                  <a:lnTo>
                    <a:pt x="12111" y="10532"/>
                  </a:lnTo>
                  <a:lnTo>
                    <a:pt x="10093" y="11760"/>
                  </a:lnTo>
                  <a:lnTo>
                    <a:pt x="7372" y="13954"/>
                  </a:lnTo>
                  <a:lnTo>
                    <a:pt x="4696" y="16192"/>
                  </a:lnTo>
                  <a:lnTo>
                    <a:pt x="1361" y="19132"/>
                  </a:lnTo>
                  <a:lnTo>
                    <a:pt x="307" y="19790"/>
                  </a:lnTo>
                  <a:lnTo>
                    <a:pt x="264" y="19878"/>
                  </a:lnTo>
                  <a:lnTo>
                    <a:pt x="44" y="20185"/>
                  </a:lnTo>
                  <a:lnTo>
                    <a:pt x="0" y="20273"/>
                  </a:lnTo>
                  <a:lnTo>
                    <a:pt x="44" y="20361"/>
                  </a:lnTo>
                  <a:lnTo>
                    <a:pt x="220" y="20975"/>
                  </a:lnTo>
                  <a:lnTo>
                    <a:pt x="264" y="21063"/>
                  </a:lnTo>
                  <a:lnTo>
                    <a:pt x="3467" y="25056"/>
                  </a:lnTo>
                  <a:lnTo>
                    <a:pt x="5924" y="28171"/>
                  </a:lnTo>
                  <a:lnTo>
                    <a:pt x="6714" y="29400"/>
                  </a:lnTo>
                  <a:lnTo>
                    <a:pt x="6977" y="30278"/>
                  </a:lnTo>
                  <a:lnTo>
                    <a:pt x="6977" y="30848"/>
                  </a:lnTo>
                  <a:lnTo>
                    <a:pt x="6187" y="33174"/>
                  </a:lnTo>
                  <a:lnTo>
                    <a:pt x="6144" y="33262"/>
                  </a:lnTo>
                  <a:lnTo>
                    <a:pt x="6187" y="33305"/>
                  </a:lnTo>
                  <a:lnTo>
                    <a:pt x="6231" y="33393"/>
                  </a:lnTo>
                  <a:lnTo>
                    <a:pt x="6275" y="33437"/>
                  </a:lnTo>
                  <a:lnTo>
                    <a:pt x="6319" y="33437"/>
                  </a:lnTo>
                  <a:lnTo>
                    <a:pt x="6451" y="33393"/>
                  </a:lnTo>
                  <a:lnTo>
                    <a:pt x="6495" y="33305"/>
                  </a:lnTo>
                  <a:lnTo>
                    <a:pt x="7328" y="30936"/>
                  </a:lnTo>
                  <a:lnTo>
                    <a:pt x="7328" y="30892"/>
                  </a:lnTo>
                  <a:lnTo>
                    <a:pt x="7328" y="30278"/>
                  </a:lnTo>
                  <a:lnTo>
                    <a:pt x="7328" y="30190"/>
                  </a:lnTo>
                  <a:lnTo>
                    <a:pt x="7021" y="29268"/>
                  </a:lnTo>
                  <a:lnTo>
                    <a:pt x="7021" y="29225"/>
                  </a:lnTo>
                  <a:lnTo>
                    <a:pt x="6187" y="27952"/>
                  </a:lnTo>
                  <a:lnTo>
                    <a:pt x="3730" y="24836"/>
                  </a:lnTo>
                  <a:lnTo>
                    <a:pt x="527" y="20843"/>
                  </a:lnTo>
                  <a:lnTo>
                    <a:pt x="395" y="20317"/>
                  </a:lnTo>
                  <a:lnTo>
                    <a:pt x="527" y="20097"/>
                  </a:lnTo>
                  <a:lnTo>
                    <a:pt x="1580" y="19439"/>
                  </a:lnTo>
                  <a:lnTo>
                    <a:pt x="1580" y="19395"/>
                  </a:lnTo>
                  <a:lnTo>
                    <a:pt x="4915" y="16455"/>
                  </a:lnTo>
                  <a:lnTo>
                    <a:pt x="7592" y="14217"/>
                  </a:lnTo>
                  <a:lnTo>
                    <a:pt x="10268" y="12023"/>
                  </a:lnTo>
                  <a:lnTo>
                    <a:pt x="12287" y="10839"/>
                  </a:lnTo>
                  <a:lnTo>
                    <a:pt x="14569" y="9522"/>
                  </a:lnTo>
                  <a:lnTo>
                    <a:pt x="16587" y="8469"/>
                  </a:lnTo>
                  <a:lnTo>
                    <a:pt x="18957" y="7328"/>
                  </a:lnTo>
                  <a:lnTo>
                    <a:pt x="21677" y="6100"/>
                  </a:lnTo>
                  <a:lnTo>
                    <a:pt x="24091" y="5003"/>
                  </a:lnTo>
                  <a:lnTo>
                    <a:pt x="26811" y="3862"/>
                  </a:lnTo>
                  <a:lnTo>
                    <a:pt x="29488" y="2501"/>
                  </a:lnTo>
                  <a:lnTo>
                    <a:pt x="33174" y="351"/>
                  </a:lnTo>
                  <a:lnTo>
                    <a:pt x="33262" y="264"/>
                  </a:lnTo>
                  <a:lnTo>
                    <a:pt x="33262" y="220"/>
                  </a:lnTo>
                  <a:lnTo>
                    <a:pt x="33262" y="176"/>
                  </a:lnTo>
                  <a:lnTo>
                    <a:pt x="33262" y="88"/>
                  </a:lnTo>
                  <a:lnTo>
                    <a:pt x="33218" y="44"/>
                  </a:lnTo>
                  <a:lnTo>
                    <a:pt x="33130"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 name="Google Shape;965;p7"/>
            <p:cNvSpPr/>
            <p:nvPr/>
          </p:nvSpPr>
          <p:spPr>
            <a:xfrm>
              <a:off x="1213350" y="2372050"/>
              <a:ext cx="713100" cy="742700"/>
            </a:xfrm>
            <a:custGeom>
              <a:rect b="b" l="l" r="r" t="t"/>
              <a:pathLst>
                <a:path extrusionOk="0" h="29708" w="28524">
                  <a:moveTo>
                    <a:pt x="28348" y="1"/>
                  </a:moveTo>
                  <a:lnTo>
                    <a:pt x="28260" y="45"/>
                  </a:lnTo>
                  <a:lnTo>
                    <a:pt x="25100" y="1932"/>
                  </a:lnTo>
                  <a:lnTo>
                    <a:pt x="23214" y="2941"/>
                  </a:lnTo>
                  <a:lnTo>
                    <a:pt x="21239" y="3906"/>
                  </a:lnTo>
                  <a:lnTo>
                    <a:pt x="19308" y="4784"/>
                  </a:lnTo>
                  <a:lnTo>
                    <a:pt x="17334" y="5662"/>
                  </a:lnTo>
                  <a:lnTo>
                    <a:pt x="15052" y="6715"/>
                  </a:lnTo>
                  <a:lnTo>
                    <a:pt x="12726" y="7812"/>
                  </a:lnTo>
                  <a:lnTo>
                    <a:pt x="10400" y="8953"/>
                  </a:lnTo>
                  <a:lnTo>
                    <a:pt x="9303" y="9567"/>
                  </a:lnTo>
                  <a:lnTo>
                    <a:pt x="8163" y="10225"/>
                  </a:lnTo>
                  <a:lnTo>
                    <a:pt x="5925" y="11541"/>
                  </a:lnTo>
                  <a:lnTo>
                    <a:pt x="5925" y="11585"/>
                  </a:lnTo>
                  <a:lnTo>
                    <a:pt x="2195" y="14569"/>
                  </a:lnTo>
                  <a:lnTo>
                    <a:pt x="703" y="16017"/>
                  </a:lnTo>
                  <a:lnTo>
                    <a:pt x="132" y="16719"/>
                  </a:lnTo>
                  <a:lnTo>
                    <a:pt x="89" y="16807"/>
                  </a:lnTo>
                  <a:lnTo>
                    <a:pt x="1" y="17158"/>
                  </a:lnTo>
                  <a:lnTo>
                    <a:pt x="1" y="17246"/>
                  </a:lnTo>
                  <a:lnTo>
                    <a:pt x="132" y="17685"/>
                  </a:lnTo>
                  <a:lnTo>
                    <a:pt x="132" y="17772"/>
                  </a:lnTo>
                  <a:lnTo>
                    <a:pt x="3292" y="22643"/>
                  </a:lnTo>
                  <a:lnTo>
                    <a:pt x="4038" y="24135"/>
                  </a:lnTo>
                  <a:lnTo>
                    <a:pt x="4213" y="25144"/>
                  </a:lnTo>
                  <a:lnTo>
                    <a:pt x="4082" y="25715"/>
                  </a:lnTo>
                  <a:lnTo>
                    <a:pt x="3511" y="26417"/>
                  </a:lnTo>
                  <a:lnTo>
                    <a:pt x="3511" y="26461"/>
                  </a:lnTo>
                  <a:lnTo>
                    <a:pt x="2151" y="29489"/>
                  </a:lnTo>
                  <a:lnTo>
                    <a:pt x="2107" y="29532"/>
                  </a:lnTo>
                  <a:lnTo>
                    <a:pt x="2151" y="29620"/>
                  </a:lnTo>
                  <a:lnTo>
                    <a:pt x="2151" y="29664"/>
                  </a:lnTo>
                  <a:lnTo>
                    <a:pt x="2239" y="29708"/>
                  </a:lnTo>
                  <a:lnTo>
                    <a:pt x="2370" y="29708"/>
                  </a:lnTo>
                  <a:lnTo>
                    <a:pt x="2458" y="29620"/>
                  </a:lnTo>
                  <a:lnTo>
                    <a:pt x="3818" y="26592"/>
                  </a:lnTo>
                  <a:lnTo>
                    <a:pt x="4389" y="25934"/>
                  </a:lnTo>
                  <a:lnTo>
                    <a:pt x="4389" y="25846"/>
                  </a:lnTo>
                  <a:lnTo>
                    <a:pt x="4564" y="25188"/>
                  </a:lnTo>
                  <a:lnTo>
                    <a:pt x="4564" y="25101"/>
                  </a:lnTo>
                  <a:lnTo>
                    <a:pt x="4389" y="24047"/>
                  </a:lnTo>
                  <a:lnTo>
                    <a:pt x="4345" y="23960"/>
                  </a:lnTo>
                  <a:lnTo>
                    <a:pt x="3599" y="22468"/>
                  </a:lnTo>
                  <a:lnTo>
                    <a:pt x="3599" y="22424"/>
                  </a:lnTo>
                  <a:lnTo>
                    <a:pt x="440" y="17597"/>
                  </a:lnTo>
                  <a:lnTo>
                    <a:pt x="352" y="17202"/>
                  </a:lnTo>
                  <a:lnTo>
                    <a:pt x="440" y="16939"/>
                  </a:lnTo>
                  <a:lnTo>
                    <a:pt x="966" y="16281"/>
                  </a:lnTo>
                  <a:lnTo>
                    <a:pt x="2414" y="14833"/>
                  </a:lnTo>
                  <a:lnTo>
                    <a:pt x="6100" y="11849"/>
                  </a:lnTo>
                  <a:lnTo>
                    <a:pt x="8338" y="10532"/>
                  </a:lnTo>
                  <a:lnTo>
                    <a:pt x="9479" y="9874"/>
                  </a:lnTo>
                  <a:lnTo>
                    <a:pt x="10576" y="9260"/>
                  </a:lnTo>
                  <a:lnTo>
                    <a:pt x="12858" y="8119"/>
                  </a:lnTo>
                  <a:lnTo>
                    <a:pt x="15183" y="7022"/>
                  </a:lnTo>
                  <a:lnTo>
                    <a:pt x="17465" y="6013"/>
                  </a:lnTo>
                  <a:lnTo>
                    <a:pt x="19440" y="5135"/>
                  </a:lnTo>
                  <a:lnTo>
                    <a:pt x="21414" y="4213"/>
                  </a:lnTo>
                  <a:lnTo>
                    <a:pt x="23345" y="3248"/>
                  </a:lnTo>
                  <a:lnTo>
                    <a:pt x="25276" y="2239"/>
                  </a:lnTo>
                  <a:lnTo>
                    <a:pt x="28435" y="352"/>
                  </a:lnTo>
                  <a:lnTo>
                    <a:pt x="28523" y="308"/>
                  </a:lnTo>
                  <a:lnTo>
                    <a:pt x="28523" y="220"/>
                  </a:lnTo>
                  <a:lnTo>
                    <a:pt x="28523" y="176"/>
                  </a:lnTo>
                  <a:lnTo>
                    <a:pt x="28523" y="89"/>
                  </a:lnTo>
                  <a:lnTo>
                    <a:pt x="28479" y="45"/>
                  </a:lnTo>
                  <a:lnTo>
                    <a:pt x="28391"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 name="Google Shape;966;p7"/>
            <p:cNvSpPr/>
            <p:nvPr/>
          </p:nvSpPr>
          <p:spPr>
            <a:xfrm>
              <a:off x="1438250" y="2649600"/>
              <a:ext cx="150300" cy="318150"/>
            </a:xfrm>
            <a:custGeom>
              <a:rect b="b" l="l" r="r" t="t"/>
              <a:pathLst>
                <a:path extrusionOk="0" h="12726" w="6012">
                  <a:moveTo>
                    <a:pt x="5836" y="1"/>
                  </a:moveTo>
                  <a:lnTo>
                    <a:pt x="5749" y="45"/>
                  </a:lnTo>
                  <a:lnTo>
                    <a:pt x="2677" y="2239"/>
                  </a:lnTo>
                  <a:lnTo>
                    <a:pt x="1799" y="3028"/>
                  </a:lnTo>
                  <a:lnTo>
                    <a:pt x="1756" y="3072"/>
                  </a:lnTo>
                  <a:lnTo>
                    <a:pt x="1712" y="3160"/>
                  </a:lnTo>
                  <a:lnTo>
                    <a:pt x="1931" y="4476"/>
                  </a:lnTo>
                  <a:lnTo>
                    <a:pt x="2809" y="7767"/>
                  </a:lnTo>
                  <a:lnTo>
                    <a:pt x="3072" y="9303"/>
                  </a:lnTo>
                  <a:lnTo>
                    <a:pt x="3028" y="10269"/>
                  </a:lnTo>
                  <a:lnTo>
                    <a:pt x="2809" y="10664"/>
                  </a:lnTo>
                  <a:lnTo>
                    <a:pt x="702" y="11936"/>
                  </a:lnTo>
                  <a:lnTo>
                    <a:pt x="88" y="12419"/>
                  </a:lnTo>
                  <a:lnTo>
                    <a:pt x="44" y="12463"/>
                  </a:lnTo>
                  <a:lnTo>
                    <a:pt x="0" y="12550"/>
                  </a:lnTo>
                  <a:lnTo>
                    <a:pt x="0" y="12594"/>
                  </a:lnTo>
                  <a:lnTo>
                    <a:pt x="44" y="12682"/>
                  </a:lnTo>
                  <a:lnTo>
                    <a:pt x="88" y="12726"/>
                  </a:lnTo>
                  <a:lnTo>
                    <a:pt x="176" y="12726"/>
                  </a:lnTo>
                  <a:lnTo>
                    <a:pt x="264" y="12682"/>
                  </a:lnTo>
                  <a:lnTo>
                    <a:pt x="922" y="12243"/>
                  </a:lnTo>
                  <a:lnTo>
                    <a:pt x="3028" y="10971"/>
                  </a:lnTo>
                  <a:lnTo>
                    <a:pt x="3116" y="10883"/>
                  </a:lnTo>
                  <a:lnTo>
                    <a:pt x="3379" y="10400"/>
                  </a:lnTo>
                  <a:lnTo>
                    <a:pt x="3379" y="10313"/>
                  </a:lnTo>
                  <a:lnTo>
                    <a:pt x="3423" y="9303"/>
                  </a:lnTo>
                  <a:lnTo>
                    <a:pt x="3423" y="9259"/>
                  </a:lnTo>
                  <a:lnTo>
                    <a:pt x="3160" y="7724"/>
                  </a:lnTo>
                  <a:lnTo>
                    <a:pt x="2282" y="4433"/>
                  </a:lnTo>
                  <a:lnTo>
                    <a:pt x="2107" y="3204"/>
                  </a:lnTo>
                  <a:lnTo>
                    <a:pt x="2896" y="2502"/>
                  </a:lnTo>
                  <a:lnTo>
                    <a:pt x="5968" y="308"/>
                  </a:lnTo>
                  <a:lnTo>
                    <a:pt x="6012" y="264"/>
                  </a:lnTo>
                  <a:lnTo>
                    <a:pt x="6012" y="220"/>
                  </a:lnTo>
                  <a:lnTo>
                    <a:pt x="6012" y="132"/>
                  </a:lnTo>
                  <a:lnTo>
                    <a:pt x="6012" y="88"/>
                  </a:lnTo>
                  <a:lnTo>
                    <a:pt x="5968" y="45"/>
                  </a:lnTo>
                  <a:lnTo>
                    <a:pt x="5880"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 name="Google Shape;967;p7"/>
            <p:cNvSpPr/>
            <p:nvPr/>
          </p:nvSpPr>
          <p:spPr>
            <a:xfrm>
              <a:off x="812950" y="2979800"/>
              <a:ext cx="295125" cy="758050"/>
            </a:xfrm>
            <a:custGeom>
              <a:rect b="b" l="l" r="r" t="t"/>
              <a:pathLst>
                <a:path extrusionOk="0" h="30322" w="11805">
                  <a:moveTo>
                    <a:pt x="88" y="1"/>
                  </a:moveTo>
                  <a:lnTo>
                    <a:pt x="44" y="88"/>
                  </a:lnTo>
                  <a:lnTo>
                    <a:pt x="0" y="132"/>
                  </a:lnTo>
                  <a:lnTo>
                    <a:pt x="0" y="220"/>
                  </a:lnTo>
                  <a:lnTo>
                    <a:pt x="395" y="1580"/>
                  </a:lnTo>
                  <a:lnTo>
                    <a:pt x="790" y="3906"/>
                  </a:lnTo>
                  <a:lnTo>
                    <a:pt x="1010" y="6495"/>
                  </a:lnTo>
                  <a:lnTo>
                    <a:pt x="1054" y="6539"/>
                  </a:lnTo>
                  <a:lnTo>
                    <a:pt x="1317" y="7373"/>
                  </a:lnTo>
                  <a:lnTo>
                    <a:pt x="1361" y="7460"/>
                  </a:lnTo>
                  <a:lnTo>
                    <a:pt x="4739" y="10707"/>
                  </a:lnTo>
                  <a:lnTo>
                    <a:pt x="7855" y="13735"/>
                  </a:lnTo>
                  <a:lnTo>
                    <a:pt x="8469" y="14481"/>
                  </a:lnTo>
                  <a:lnTo>
                    <a:pt x="9435" y="18255"/>
                  </a:lnTo>
                  <a:lnTo>
                    <a:pt x="9435" y="18299"/>
                  </a:lnTo>
                  <a:lnTo>
                    <a:pt x="10093" y="19747"/>
                  </a:lnTo>
                  <a:lnTo>
                    <a:pt x="9917" y="23257"/>
                  </a:lnTo>
                  <a:lnTo>
                    <a:pt x="9917" y="23345"/>
                  </a:lnTo>
                  <a:lnTo>
                    <a:pt x="11102" y="26153"/>
                  </a:lnTo>
                  <a:lnTo>
                    <a:pt x="11453" y="30190"/>
                  </a:lnTo>
                  <a:lnTo>
                    <a:pt x="11497" y="30278"/>
                  </a:lnTo>
                  <a:lnTo>
                    <a:pt x="11629" y="30322"/>
                  </a:lnTo>
                  <a:lnTo>
                    <a:pt x="11716" y="30322"/>
                  </a:lnTo>
                  <a:lnTo>
                    <a:pt x="11760" y="30278"/>
                  </a:lnTo>
                  <a:lnTo>
                    <a:pt x="11804" y="30190"/>
                  </a:lnTo>
                  <a:lnTo>
                    <a:pt x="11804" y="30146"/>
                  </a:lnTo>
                  <a:lnTo>
                    <a:pt x="11453" y="26109"/>
                  </a:lnTo>
                  <a:lnTo>
                    <a:pt x="11453" y="26022"/>
                  </a:lnTo>
                  <a:lnTo>
                    <a:pt x="10268" y="23257"/>
                  </a:lnTo>
                  <a:lnTo>
                    <a:pt x="10444" y="19703"/>
                  </a:lnTo>
                  <a:lnTo>
                    <a:pt x="10444" y="19615"/>
                  </a:lnTo>
                  <a:lnTo>
                    <a:pt x="9742" y="18123"/>
                  </a:lnTo>
                  <a:lnTo>
                    <a:pt x="8777" y="14350"/>
                  </a:lnTo>
                  <a:lnTo>
                    <a:pt x="8733" y="14306"/>
                  </a:lnTo>
                  <a:lnTo>
                    <a:pt x="8118" y="13516"/>
                  </a:lnTo>
                  <a:lnTo>
                    <a:pt x="8118" y="13472"/>
                  </a:lnTo>
                  <a:lnTo>
                    <a:pt x="4959" y="10444"/>
                  </a:lnTo>
                  <a:lnTo>
                    <a:pt x="1624" y="7241"/>
                  </a:lnTo>
                  <a:lnTo>
                    <a:pt x="1361" y="6451"/>
                  </a:lnTo>
                  <a:lnTo>
                    <a:pt x="1097" y="3862"/>
                  </a:lnTo>
                  <a:lnTo>
                    <a:pt x="746" y="1493"/>
                  </a:lnTo>
                  <a:lnTo>
                    <a:pt x="351" y="132"/>
                  </a:lnTo>
                  <a:lnTo>
                    <a:pt x="308" y="45"/>
                  </a:lnTo>
                  <a:lnTo>
                    <a:pt x="264"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 name="Google Shape;968;p7"/>
            <p:cNvSpPr/>
            <p:nvPr/>
          </p:nvSpPr>
          <p:spPr>
            <a:xfrm>
              <a:off x="752600" y="2734075"/>
              <a:ext cx="357675" cy="1117875"/>
            </a:xfrm>
            <a:custGeom>
              <a:rect b="b" l="l" r="r" t="t"/>
              <a:pathLst>
                <a:path extrusionOk="0" h="44715" w="14307">
                  <a:moveTo>
                    <a:pt x="2590" y="0"/>
                  </a:moveTo>
                  <a:lnTo>
                    <a:pt x="1274" y="395"/>
                  </a:lnTo>
                  <a:lnTo>
                    <a:pt x="1142" y="483"/>
                  </a:lnTo>
                  <a:lnTo>
                    <a:pt x="133" y="2151"/>
                  </a:lnTo>
                  <a:lnTo>
                    <a:pt x="133" y="2238"/>
                  </a:lnTo>
                  <a:lnTo>
                    <a:pt x="1" y="4257"/>
                  </a:lnTo>
                  <a:lnTo>
                    <a:pt x="1" y="4301"/>
                  </a:lnTo>
                  <a:lnTo>
                    <a:pt x="133" y="6846"/>
                  </a:lnTo>
                  <a:lnTo>
                    <a:pt x="133" y="6890"/>
                  </a:lnTo>
                  <a:lnTo>
                    <a:pt x="1054" y="9874"/>
                  </a:lnTo>
                  <a:lnTo>
                    <a:pt x="1800" y="12989"/>
                  </a:lnTo>
                  <a:lnTo>
                    <a:pt x="2195" y="15227"/>
                  </a:lnTo>
                  <a:lnTo>
                    <a:pt x="2458" y="17245"/>
                  </a:lnTo>
                  <a:lnTo>
                    <a:pt x="3029" y="19878"/>
                  </a:lnTo>
                  <a:lnTo>
                    <a:pt x="3424" y="21151"/>
                  </a:lnTo>
                  <a:lnTo>
                    <a:pt x="3424" y="21239"/>
                  </a:lnTo>
                  <a:lnTo>
                    <a:pt x="4257" y="22379"/>
                  </a:lnTo>
                  <a:lnTo>
                    <a:pt x="4257" y="22423"/>
                  </a:lnTo>
                  <a:lnTo>
                    <a:pt x="5486" y="23740"/>
                  </a:lnTo>
                  <a:lnTo>
                    <a:pt x="6144" y="25407"/>
                  </a:lnTo>
                  <a:lnTo>
                    <a:pt x="6188" y="25407"/>
                  </a:lnTo>
                  <a:lnTo>
                    <a:pt x="7680" y="27557"/>
                  </a:lnTo>
                  <a:lnTo>
                    <a:pt x="8689" y="29181"/>
                  </a:lnTo>
                  <a:lnTo>
                    <a:pt x="9084" y="30190"/>
                  </a:lnTo>
                  <a:lnTo>
                    <a:pt x="9084" y="32121"/>
                  </a:lnTo>
                  <a:lnTo>
                    <a:pt x="9084" y="32165"/>
                  </a:lnTo>
                  <a:lnTo>
                    <a:pt x="9304" y="32998"/>
                  </a:lnTo>
                  <a:lnTo>
                    <a:pt x="9304" y="33042"/>
                  </a:lnTo>
                  <a:lnTo>
                    <a:pt x="10488" y="35368"/>
                  </a:lnTo>
                  <a:lnTo>
                    <a:pt x="10532" y="35368"/>
                  </a:lnTo>
                  <a:lnTo>
                    <a:pt x="11585" y="36992"/>
                  </a:lnTo>
                  <a:lnTo>
                    <a:pt x="12551" y="39317"/>
                  </a:lnTo>
                  <a:lnTo>
                    <a:pt x="13560" y="41555"/>
                  </a:lnTo>
                  <a:lnTo>
                    <a:pt x="13955" y="43179"/>
                  </a:lnTo>
                  <a:lnTo>
                    <a:pt x="13955" y="44276"/>
                  </a:lnTo>
                  <a:lnTo>
                    <a:pt x="13955" y="44495"/>
                  </a:lnTo>
                  <a:lnTo>
                    <a:pt x="13955" y="44583"/>
                  </a:lnTo>
                  <a:lnTo>
                    <a:pt x="13955" y="44627"/>
                  </a:lnTo>
                  <a:lnTo>
                    <a:pt x="14043" y="44671"/>
                  </a:lnTo>
                  <a:lnTo>
                    <a:pt x="14087" y="44715"/>
                  </a:lnTo>
                  <a:lnTo>
                    <a:pt x="14130" y="44715"/>
                  </a:lnTo>
                  <a:lnTo>
                    <a:pt x="14218" y="44671"/>
                  </a:lnTo>
                  <a:lnTo>
                    <a:pt x="14306" y="44539"/>
                  </a:lnTo>
                  <a:lnTo>
                    <a:pt x="14306" y="44320"/>
                  </a:lnTo>
                  <a:lnTo>
                    <a:pt x="14306" y="44276"/>
                  </a:lnTo>
                  <a:lnTo>
                    <a:pt x="14306" y="43135"/>
                  </a:lnTo>
                  <a:lnTo>
                    <a:pt x="14306" y="43091"/>
                  </a:lnTo>
                  <a:lnTo>
                    <a:pt x="13911" y="41467"/>
                  </a:lnTo>
                  <a:lnTo>
                    <a:pt x="13867" y="41423"/>
                  </a:lnTo>
                  <a:lnTo>
                    <a:pt x="12858" y="39186"/>
                  </a:lnTo>
                  <a:lnTo>
                    <a:pt x="11893" y="36860"/>
                  </a:lnTo>
                  <a:lnTo>
                    <a:pt x="11893" y="36816"/>
                  </a:lnTo>
                  <a:lnTo>
                    <a:pt x="10796" y="35192"/>
                  </a:lnTo>
                  <a:lnTo>
                    <a:pt x="9611" y="32911"/>
                  </a:lnTo>
                  <a:lnTo>
                    <a:pt x="9435" y="32077"/>
                  </a:lnTo>
                  <a:lnTo>
                    <a:pt x="9435" y="30146"/>
                  </a:lnTo>
                  <a:lnTo>
                    <a:pt x="9435" y="30058"/>
                  </a:lnTo>
                  <a:lnTo>
                    <a:pt x="9040" y="29049"/>
                  </a:lnTo>
                  <a:lnTo>
                    <a:pt x="8996" y="29005"/>
                  </a:lnTo>
                  <a:lnTo>
                    <a:pt x="7987" y="27338"/>
                  </a:lnTo>
                  <a:lnTo>
                    <a:pt x="6495" y="25232"/>
                  </a:lnTo>
                  <a:lnTo>
                    <a:pt x="5793" y="23564"/>
                  </a:lnTo>
                  <a:lnTo>
                    <a:pt x="5749" y="23520"/>
                  </a:lnTo>
                  <a:lnTo>
                    <a:pt x="4521" y="22160"/>
                  </a:lnTo>
                  <a:lnTo>
                    <a:pt x="3731" y="21063"/>
                  </a:lnTo>
                  <a:lnTo>
                    <a:pt x="3380" y="19790"/>
                  </a:lnTo>
                  <a:lnTo>
                    <a:pt x="2809" y="17202"/>
                  </a:lnTo>
                  <a:lnTo>
                    <a:pt x="2546" y="15183"/>
                  </a:lnTo>
                  <a:lnTo>
                    <a:pt x="2107" y="12901"/>
                  </a:lnTo>
                  <a:lnTo>
                    <a:pt x="1405" y="9786"/>
                  </a:lnTo>
                  <a:lnTo>
                    <a:pt x="484" y="6802"/>
                  </a:lnTo>
                  <a:lnTo>
                    <a:pt x="352" y="4257"/>
                  </a:lnTo>
                  <a:lnTo>
                    <a:pt x="484" y="2282"/>
                  </a:lnTo>
                  <a:lnTo>
                    <a:pt x="1405" y="703"/>
                  </a:lnTo>
                  <a:lnTo>
                    <a:pt x="2678" y="352"/>
                  </a:lnTo>
                  <a:lnTo>
                    <a:pt x="2722" y="308"/>
                  </a:lnTo>
                  <a:lnTo>
                    <a:pt x="2765" y="264"/>
                  </a:lnTo>
                  <a:lnTo>
                    <a:pt x="2809" y="220"/>
                  </a:lnTo>
                  <a:lnTo>
                    <a:pt x="2809" y="132"/>
                  </a:lnTo>
                  <a:lnTo>
                    <a:pt x="2765" y="88"/>
                  </a:lnTo>
                  <a:lnTo>
                    <a:pt x="2722" y="44"/>
                  </a:lnTo>
                  <a:lnTo>
                    <a:pt x="2634"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 name="Google Shape;969;p7"/>
            <p:cNvSpPr/>
            <p:nvPr/>
          </p:nvSpPr>
          <p:spPr>
            <a:xfrm>
              <a:off x="699950" y="2628750"/>
              <a:ext cx="400450" cy="1287925"/>
            </a:xfrm>
            <a:custGeom>
              <a:rect b="b" l="l" r="r" t="t"/>
              <a:pathLst>
                <a:path extrusionOk="0" h="51517" w="16018">
                  <a:moveTo>
                    <a:pt x="11848" y="1"/>
                  </a:moveTo>
                  <a:lnTo>
                    <a:pt x="9918" y="1010"/>
                  </a:lnTo>
                  <a:lnTo>
                    <a:pt x="7636" y="1844"/>
                  </a:lnTo>
                  <a:lnTo>
                    <a:pt x="5574" y="2546"/>
                  </a:lnTo>
                  <a:lnTo>
                    <a:pt x="2765" y="3204"/>
                  </a:lnTo>
                  <a:lnTo>
                    <a:pt x="352" y="3994"/>
                  </a:lnTo>
                  <a:lnTo>
                    <a:pt x="264" y="4082"/>
                  </a:lnTo>
                  <a:lnTo>
                    <a:pt x="220" y="4126"/>
                  </a:lnTo>
                  <a:lnTo>
                    <a:pt x="1" y="5003"/>
                  </a:lnTo>
                  <a:lnTo>
                    <a:pt x="1" y="5047"/>
                  </a:lnTo>
                  <a:lnTo>
                    <a:pt x="88" y="7461"/>
                  </a:lnTo>
                  <a:lnTo>
                    <a:pt x="220" y="9655"/>
                  </a:lnTo>
                  <a:lnTo>
                    <a:pt x="220" y="9699"/>
                  </a:lnTo>
                  <a:lnTo>
                    <a:pt x="1098" y="11849"/>
                  </a:lnTo>
                  <a:lnTo>
                    <a:pt x="1493" y="12990"/>
                  </a:lnTo>
                  <a:lnTo>
                    <a:pt x="1800" y="14174"/>
                  </a:lnTo>
                  <a:lnTo>
                    <a:pt x="2370" y="16544"/>
                  </a:lnTo>
                  <a:lnTo>
                    <a:pt x="2897" y="18957"/>
                  </a:lnTo>
                  <a:lnTo>
                    <a:pt x="3380" y="21371"/>
                  </a:lnTo>
                  <a:lnTo>
                    <a:pt x="3774" y="23477"/>
                  </a:lnTo>
                  <a:lnTo>
                    <a:pt x="4213" y="25539"/>
                  </a:lnTo>
                  <a:lnTo>
                    <a:pt x="4959" y="29576"/>
                  </a:lnTo>
                  <a:lnTo>
                    <a:pt x="5003" y="29664"/>
                  </a:lnTo>
                  <a:lnTo>
                    <a:pt x="6978" y="32911"/>
                  </a:lnTo>
                  <a:lnTo>
                    <a:pt x="7680" y="34315"/>
                  </a:lnTo>
                  <a:lnTo>
                    <a:pt x="7943" y="35851"/>
                  </a:lnTo>
                  <a:lnTo>
                    <a:pt x="7987" y="35895"/>
                  </a:lnTo>
                  <a:lnTo>
                    <a:pt x="8514" y="37211"/>
                  </a:lnTo>
                  <a:lnTo>
                    <a:pt x="8557" y="37255"/>
                  </a:lnTo>
                  <a:lnTo>
                    <a:pt x="9654" y="39230"/>
                  </a:lnTo>
                  <a:lnTo>
                    <a:pt x="11059" y="41292"/>
                  </a:lnTo>
                  <a:lnTo>
                    <a:pt x="11936" y="42697"/>
                  </a:lnTo>
                  <a:lnTo>
                    <a:pt x="12989" y="45022"/>
                  </a:lnTo>
                  <a:lnTo>
                    <a:pt x="13033" y="45022"/>
                  </a:lnTo>
                  <a:lnTo>
                    <a:pt x="15403" y="48620"/>
                  </a:lnTo>
                  <a:lnTo>
                    <a:pt x="15666" y="49279"/>
                  </a:lnTo>
                  <a:lnTo>
                    <a:pt x="15534" y="50814"/>
                  </a:lnTo>
                  <a:lnTo>
                    <a:pt x="15403" y="51297"/>
                  </a:lnTo>
                  <a:lnTo>
                    <a:pt x="15403" y="51385"/>
                  </a:lnTo>
                  <a:lnTo>
                    <a:pt x="15403" y="51429"/>
                  </a:lnTo>
                  <a:lnTo>
                    <a:pt x="15447" y="51473"/>
                  </a:lnTo>
                  <a:lnTo>
                    <a:pt x="15491" y="51516"/>
                  </a:lnTo>
                  <a:lnTo>
                    <a:pt x="15666" y="51516"/>
                  </a:lnTo>
                  <a:lnTo>
                    <a:pt x="15710" y="51429"/>
                  </a:lnTo>
                  <a:lnTo>
                    <a:pt x="15885" y="50902"/>
                  </a:lnTo>
                  <a:lnTo>
                    <a:pt x="15885" y="50858"/>
                  </a:lnTo>
                  <a:lnTo>
                    <a:pt x="16017" y="49235"/>
                  </a:lnTo>
                  <a:lnTo>
                    <a:pt x="16017" y="49147"/>
                  </a:lnTo>
                  <a:lnTo>
                    <a:pt x="15710" y="48445"/>
                  </a:lnTo>
                  <a:lnTo>
                    <a:pt x="15666" y="48445"/>
                  </a:lnTo>
                  <a:lnTo>
                    <a:pt x="13340" y="44847"/>
                  </a:lnTo>
                  <a:lnTo>
                    <a:pt x="12243" y="42521"/>
                  </a:lnTo>
                  <a:lnTo>
                    <a:pt x="11322" y="41073"/>
                  </a:lnTo>
                  <a:lnTo>
                    <a:pt x="9962" y="39054"/>
                  </a:lnTo>
                  <a:lnTo>
                    <a:pt x="8865" y="37080"/>
                  </a:lnTo>
                  <a:lnTo>
                    <a:pt x="8294" y="35763"/>
                  </a:lnTo>
                  <a:lnTo>
                    <a:pt x="8031" y="34228"/>
                  </a:lnTo>
                  <a:lnTo>
                    <a:pt x="8031" y="34184"/>
                  </a:lnTo>
                  <a:lnTo>
                    <a:pt x="7285" y="32736"/>
                  </a:lnTo>
                  <a:lnTo>
                    <a:pt x="5310" y="29489"/>
                  </a:lnTo>
                  <a:lnTo>
                    <a:pt x="4564" y="25495"/>
                  </a:lnTo>
                  <a:lnTo>
                    <a:pt x="4125" y="23389"/>
                  </a:lnTo>
                  <a:lnTo>
                    <a:pt x="3731" y="21327"/>
                  </a:lnTo>
                  <a:lnTo>
                    <a:pt x="3248" y="18913"/>
                  </a:lnTo>
                  <a:lnTo>
                    <a:pt x="2721" y="16456"/>
                  </a:lnTo>
                  <a:lnTo>
                    <a:pt x="2151" y="14087"/>
                  </a:lnTo>
                  <a:lnTo>
                    <a:pt x="1800" y="12902"/>
                  </a:lnTo>
                  <a:lnTo>
                    <a:pt x="1449" y="11717"/>
                  </a:lnTo>
                  <a:lnTo>
                    <a:pt x="571" y="9611"/>
                  </a:lnTo>
                  <a:lnTo>
                    <a:pt x="440" y="7417"/>
                  </a:lnTo>
                  <a:lnTo>
                    <a:pt x="352" y="5091"/>
                  </a:lnTo>
                  <a:lnTo>
                    <a:pt x="571" y="4301"/>
                  </a:lnTo>
                  <a:lnTo>
                    <a:pt x="2853" y="3555"/>
                  </a:lnTo>
                  <a:lnTo>
                    <a:pt x="5705" y="2853"/>
                  </a:lnTo>
                  <a:lnTo>
                    <a:pt x="7768" y="2195"/>
                  </a:lnTo>
                  <a:lnTo>
                    <a:pt x="10049" y="1317"/>
                  </a:lnTo>
                  <a:lnTo>
                    <a:pt x="12024" y="308"/>
                  </a:lnTo>
                  <a:lnTo>
                    <a:pt x="12068" y="264"/>
                  </a:lnTo>
                  <a:lnTo>
                    <a:pt x="12112" y="220"/>
                  </a:lnTo>
                  <a:lnTo>
                    <a:pt x="12112" y="133"/>
                  </a:lnTo>
                  <a:lnTo>
                    <a:pt x="12112" y="89"/>
                  </a:lnTo>
                  <a:lnTo>
                    <a:pt x="12068" y="45"/>
                  </a:lnTo>
                  <a:lnTo>
                    <a:pt x="11980"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 name="Google Shape;970;p7"/>
            <p:cNvSpPr/>
            <p:nvPr/>
          </p:nvSpPr>
          <p:spPr>
            <a:xfrm>
              <a:off x="651675" y="2566225"/>
              <a:ext cx="432250" cy="1407500"/>
            </a:xfrm>
            <a:custGeom>
              <a:rect b="b" l="l" r="r" t="t"/>
              <a:pathLst>
                <a:path extrusionOk="0" h="56300" w="17290">
                  <a:moveTo>
                    <a:pt x="14745" y="1"/>
                  </a:moveTo>
                  <a:lnTo>
                    <a:pt x="14657" y="45"/>
                  </a:lnTo>
                  <a:lnTo>
                    <a:pt x="12112" y="1756"/>
                  </a:lnTo>
                  <a:lnTo>
                    <a:pt x="9479" y="2809"/>
                  </a:lnTo>
                  <a:lnTo>
                    <a:pt x="7548" y="3511"/>
                  </a:lnTo>
                  <a:lnTo>
                    <a:pt x="4345" y="4301"/>
                  </a:lnTo>
                  <a:lnTo>
                    <a:pt x="4301" y="4301"/>
                  </a:lnTo>
                  <a:lnTo>
                    <a:pt x="2765" y="5179"/>
                  </a:lnTo>
                  <a:lnTo>
                    <a:pt x="2722" y="5179"/>
                  </a:lnTo>
                  <a:lnTo>
                    <a:pt x="879" y="6539"/>
                  </a:lnTo>
                  <a:lnTo>
                    <a:pt x="879" y="6583"/>
                  </a:lnTo>
                  <a:lnTo>
                    <a:pt x="264" y="7153"/>
                  </a:lnTo>
                  <a:lnTo>
                    <a:pt x="220" y="7241"/>
                  </a:lnTo>
                  <a:lnTo>
                    <a:pt x="1" y="7987"/>
                  </a:lnTo>
                  <a:lnTo>
                    <a:pt x="1" y="8031"/>
                  </a:lnTo>
                  <a:lnTo>
                    <a:pt x="133" y="10093"/>
                  </a:lnTo>
                  <a:lnTo>
                    <a:pt x="133" y="10181"/>
                  </a:lnTo>
                  <a:lnTo>
                    <a:pt x="1317" y="12902"/>
                  </a:lnTo>
                  <a:lnTo>
                    <a:pt x="2327" y="16193"/>
                  </a:lnTo>
                  <a:lnTo>
                    <a:pt x="3160" y="20010"/>
                  </a:lnTo>
                  <a:lnTo>
                    <a:pt x="3599" y="22511"/>
                  </a:lnTo>
                  <a:lnTo>
                    <a:pt x="4740" y="27119"/>
                  </a:lnTo>
                  <a:lnTo>
                    <a:pt x="5398" y="30278"/>
                  </a:lnTo>
                  <a:lnTo>
                    <a:pt x="5705" y="32297"/>
                  </a:lnTo>
                  <a:lnTo>
                    <a:pt x="5662" y="34710"/>
                  </a:lnTo>
                  <a:lnTo>
                    <a:pt x="5749" y="35719"/>
                  </a:lnTo>
                  <a:lnTo>
                    <a:pt x="5749" y="35763"/>
                  </a:lnTo>
                  <a:lnTo>
                    <a:pt x="6671" y="37913"/>
                  </a:lnTo>
                  <a:lnTo>
                    <a:pt x="7768" y="40020"/>
                  </a:lnTo>
                  <a:lnTo>
                    <a:pt x="9172" y="42082"/>
                  </a:lnTo>
                  <a:lnTo>
                    <a:pt x="10445" y="44013"/>
                  </a:lnTo>
                  <a:lnTo>
                    <a:pt x="11761" y="45900"/>
                  </a:lnTo>
                  <a:lnTo>
                    <a:pt x="12726" y="47830"/>
                  </a:lnTo>
                  <a:lnTo>
                    <a:pt x="12726" y="47874"/>
                  </a:lnTo>
                  <a:lnTo>
                    <a:pt x="13999" y="49849"/>
                  </a:lnTo>
                  <a:lnTo>
                    <a:pt x="15315" y="51736"/>
                  </a:lnTo>
                  <a:lnTo>
                    <a:pt x="16632" y="53535"/>
                  </a:lnTo>
                  <a:lnTo>
                    <a:pt x="16939" y="54105"/>
                  </a:lnTo>
                  <a:lnTo>
                    <a:pt x="16939" y="54544"/>
                  </a:lnTo>
                  <a:lnTo>
                    <a:pt x="16325" y="55948"/>
                  </a:lnTo>
                  <a:lnTo>
                    <a:pt x="16325" y="55992"/>
                  </a:lnTo>
                  <a:lnTo>
                    <a:pt x="16281" y="56080"/>
                  </a:lnTo>
                  <a:lnTo>
                    <a:pt x="16281" y="56168"/>
                  </a:lnTo>
                  <a:lnTo>
                    <a:pt x="16325" y="56211"/>
                  </a:lnTo>
                  <a:lnTo>
                    <a:pt x="16368" y="56255"/>
                  </a:lnTo>
                  <a:lnTo>
                    <a:pt x="16412" y="56299"/>
                  </a:lnTo>
                  <a:lnTo>
                    <a:pt x="16456" y="56299"/>
                  </a:lnTo>
                  <a:lnTo>
                    <a:pt x="16544" y="56255"/>
                  </a:lnTo>
                  <a:lnTo>
                    <a:pt x="16632" y="56168"/>
                  </a:lnTo>
                  <a:lnTo>
                    <a:pt x="16632" y="56080"/>
                  </a:lnTo>
                  <a:lnTo>
                    <a:pt x="17246" y="54676"/>
                  </a:lnTo>
                  <a:lnTo>
                    <a:pt x="17290" y="54588"/>
                  </a:lnTo>
                  <a:lnTo>
                    <a:pt x="17290" y="54061"/>
                  </a:lnTo>
                  <a:lnTo>
                    <a:pt x="17290" y="53974"/>
                  </a:lnTo>
                  <a:lnTo>
                    <a:pt x="16895" y="53359"/>
                  </a:lnTo>
                  <a:lnTo>
                    <a:pt x="15579" y="51560"/>
                  </a:lnTo>
                  <a:lnTo>
                    <a:pt x="14306" y="49673"/>
                  </a:lnTo>
                  <a:lnTo>
                    <a:pt x="13033" y="47699"/>
                  </a:lnTo>
                  <a:lnTo>
                    <a:pt x="12068" y="45724"/>
                  </a:lnTo>
                  <a:lnTo>
                    <a:pt x="10752" y="43837"/>
                  </a:lnTo>
                  <a:lnTo>
                    <a:pt x="9435" y="41906"/>
                  </a:lnTo>
                  <a:lnTo>
                    <a:pt x="8075" y="39844"/>
                  </a:lnTo>
                  <a:lnTo>
                    <a:pt x="6978" y="37782"/>
                  </a:lnTo>
                  <a:lnTo>
                    <a:pt x="6100" y="35632"/>
                  </a:lnTo>
                  <a:lnTo>
                    <a:pt x="6013" y="34710"/>
                  </a:lnTo>
                  <a:lnTo>
                    <a:pt x="6056" y="32253"/>
                  </a:lnTo>
                  <a:lnTo>
                    <a:pt x="5749" y="30234"/>
                  </a:lnTo>
                  <a:lnTo>
                    <a:pt x="5091" y="27031"/>
                  </a:lnTo>
                  <a:lnTo>
                    <a:pt x="3950" y="22468"/>
                  </a:lnTo>
                  <a:lnTo>
                    <a:pt x="3468" y="19922"/>
                  </a:lnTo>
                  <a:lnTo>
                    <a:pt x="2678" y="16105"/>
                  </a:lnTo>
                  <a:lnTo>
                    <a:pt x="1668" y="12770"/>
                  </a:lnTo>
                  <a:lnTo>
                    <a:pt x="484" y="10049"/>
                  </a:lnTo>
                  <a:lnTo>
                    <a:pt x="352" y="8031"/>
                  </a:lnTo>
                  <a:lnTo>
                    <a:pt x="571" y="7373"/>
                  </a:lnTo>
                  <a:lnTo>
                    <a:pt x="1098" y="6802"/>
                  </a:lnTo>
                  <a:lnTo>
                    <a:pt x="2941" y="5486"/>
                  </a:lnTo>
                  <a:lnTo>
                    <a:pt x="4433" y="4652"/>
                  </a:lnTo>
                  <a:lnTo>
                    <a:pt x="7636" y="3818"/>
                  </a:lnTo>
                  <a:lnTo>
                    <a:pt x="9611" y="3160"/>
                  </a:lnTo>
                  <a:lnTo>
                    <a:pt x="12244" y="2063"/>
                  </a:lnTo>
                  <a:lnTo>
                    <a:pt x="12288" y="2019"/>
                  </a:lnTo>
                  <a:lnTo>
                    <a:pt x="14876" y="352"/>
                  </a:lnTo>
                  <a:lnTo>
                    <a:pt x="14920" y="308"/>
                  </a:lnTo>
                  <a:lnTo>
                    <a:pt x="14920" y="220"/>
                  </a:lnTo>
                  <a:lnTo>
                    <a:pt x="14920" y="176"/>
                  </a:lnTo>
                  <a:lnTo>
                    <a:pt x="14920" y="89"/>
                  </a:lnTo>
                  <a:lnTo>
                    <a:pt x="14876" y="45"/>
                  </a:lnTo>
                  <a:lnTo>
                    <a:pt x="14789"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 name="Google Shape;971;p7"/>
            <p:cNvSpPr/>
            <p:nvPr/>
          </p:nvSpPr>
          <p:spPr>
            <a:xfrm>
              <a:off x="591350" y="2376450"/>
              <a:ext cx="593500" cy="1676250"/>
            </a:xfrm>
            <a:custGeom>
              <a:rect b="b" l="l" r="r" t="t"/>
              <a:pathLst>
                <a:path extrusionOk="0" h="67050" w="23740">
                  <a:moveTo>
                    <a:pt x="23477" y="0"/>
                  </a:moveTo>
                  <a:lnTo>
                    <a:pt x="19571" y="2370"/>
                  </a:lnTo>
                  <a:lnTo>
                    <a:pt x="17641" y="3730"/>
                  </a:lnTo>
                  <a:lnTo>
                    <a:pt x="15490" y="5222"/>
                  </a:lnTo>
                  <a:lnTo>
                    <a:pt x="13779" y="6363"/>
                  </a:lnTo>
                  <a:lnTo>
                    <a:pt x="11629" y="7285"/>
                  </a:lnTo>
                  <a:lnTo>
                    <a:pt x="8821" y="8338"/>
                  </a:lnTo>
                  <a:lnTo>
                    <a:pt x="7724" y="8777"/>
                  </a:lnTo>
                  <a:lnTo>
                    <a:pt x="6978" y="8908"/>
                  </a:lnTo>
                  <a:lnTo>
                    <a:pt x="6890" y="8952"/>
                  </a:lnTo>
                  <a:lnTo>
                    <a:pt x="3818" y="11541"/>
                  </a:lnTo>
                  <a:lnTo>
                    <a:pt x="2019" y="13121"/>
                  </a:lnTo>
                  <a:lnTo>
                    <a:pt x="2019" y="13165"/>
                  </a:lnTo>
                  <a:lnTo>
                    <a:pt x="703" y="14657"/>
                  </a:lnTo>
                  <a:lnTo>
                    <a:pt x="659" y="14700"/>
                  </a:lnTo>
                  <a:lnTo>
                    <a:pt x="88" y="15754"/>
                  </a:lnTo>
                  <a:lnTo>
                    <a:pt x="44" y="15797"/>
                  </a:lnTo>
                  <a:lnTo>
                    <a:pt x="1" y="16324"/>
                  </a:lnTo>
                  <a:lnTo>
                    <a:pt x="1" y="16412"/>
                  </a:lnTo>
                  <a:lnTo>
                    <a:pt x="1054" y="19176"/>
                  </a:lnTo>
                  <a:lnTo>
                    <a:pt x="1580" y="21282"/>
                  </a:lnTo>
                  <a:lnTo>
                    <a:pt x="2238" y="25100"/>
                  </a:lnTo>
                  <a:lnTo>
                    <a:pt x="2677" y="27513"/>
                  </a:lnTo>
                  <a:lnTo>
                    <a:pt x="3116" y="29795"/>
                  </a:lnTo>
                  <a:lnTo>
                    <a:pt x="3116" y="29839"/>
                  </a:lnTo>
                  <a:lnTo>
                    <a:pt x="4169" y="33174"/>
                  </a:lnTo>
                  <a:lnTo>
                    <a:pt x="5091" y="36114"/>
                  </a:lnTo>
                  <a:lnTo>
                    <a:pt x="5661" y="38878"/>
                  </a:lnTo>
                  <a:lnTo>
                    <a:pt x="5968" y="41029"/>
                  </a:lnTo>
                  <a:lnTo>
                    <a:pt x="5793" y="43837"/>
                  </a:lnTo>
                  <a:lnTo>
                    <a:pt x="5793" y="45899"/>
                  </a:lnTo>
                  <a:lnTo>
                    <a:pt x="5837" y="45899"/>
                  </a:lnTo>
                  <a:lnTo>
                    <a:pt x="6100" y="47918"/>
                  </a:lnTo>
                  <a:lnTo>
                    <a:pt x="6495" y="49761"/>
                  </a:lnTo>
                  <a:lnTo>
                    <a:pt x="6539" y="49805"/>
                  </a:lnTo>
                  <a:lnTo>
                    <a:pt x="7065" y="50902"/>
                  </a:lnTo>
                  <a:lnTo>
                    <a:pt x="7065" y="50946"/>
                  </a:lnTo>
                  <a:lnTo>
                    <a:pt x="8689" y="53271"/>
                  </a:lnTo>
                  <a:lnTo>
                    <a:pt x="9918" y="54939"/>
                  </a:lnTo>
                  <a:lnTo>
                    <a:pt x="12024" y="58230"/>
                  </a:lnTo>
                  <a:lnTo>
                    <a:pt x="13603" y="60292"/>
                  </a:lnTo>
                  <a:lnTo>
                    <a:pt x="15403" y="62837"/>
                  </a:lnTo>
                  <a:lnTo>
                    <a:pt x="16543" y="64768"/>
                  </a:lnTo>
                  <a:lnTo>
                    <a:pt x="16675" y="65426"/>
                  </a:lnTo>
                  <a:lnTo>
                    <a:pt x="16149" y="66786"/>
                  </a:lnTo>
                  <a:lnTo>
                    <a:pt x="16149" y="66874"/>
                  </a:lnTo>
                  <a:lnTo>
                    <a:pt x="16149" y="66918"/>
                  </a:lnTo>
                  <a:lnTo>
                    <a:pt x="16192" y="67006"/>
                  </a:lnTo>
                  <a:lnTo>
                    <a:pt x="16236" y="67050"/>
                  </a:lnTo>
                  <a:lnTo>
                    <a:pt x="16324" y="67050"/>
                  </a:lnTo>
                  <a:lnTo>
                    <a:pt x="16412" y="67006"/>
                  </a:lnTo>
                  <a:lnTo>
                    <a:pt x="16456" y="66918"/>
                  </a:lnTo>
                  <a:lnTo>
                    <a:pt x="17026" y="65470"/>
                  </a:lnTo>
                  <a:lnTo>
                    <a:pt x="17026" y="65382"/>
                  </a:lnTo>
                  <a:lnTo>
                    <a:pt x="16851" y="64680"/>
                  </a:lnTo>
                  <a:lnTo>
                    <a:pt x="16851" y="64636"/>
                  </a:lnTo>
                  <a:lnTo>
                    <a:pt x="15710" y="62662"/>
                  </a:lnTo>
                  <a:lnTo>
                    <a:pt x="15710" y="62618"/>
                  </a:lnTo>
                  <a:lnTo>
                    <a:pt x="13867" y="60073"/>
                  </a:lnTo>
                  <a:lnTo>
                    <a:pt x="12331" y="58010"/>
                  </a:lnTo>
                  <a:lnTo>
                    <a:pt x="10225" y="54719"/>
                  </a:lnTo>
                  <a:lnTo>
                    <a:pt x="8996" y="53052"/>
                  </a:lnTo>
                  <a:lnTo>
                    <a:pt x="7372" y="50770"/>
                  </a:lnTo>
                  <a:lnTo>
                    <a:pt x="6846" y="49673"/>
                  </a:lnTo>
                  <a:lnTo>
                    <a:pt x="6451" y="47830"/>
                  </a:lnTo>
                  <a:lnTo>
                    <a:pt x="6144" y="45855"/>
                  </a:lnTo>
                  <a:lnTo>
                    <a:pt x="6144" y="43837"/>
                  </a:lnTo>
                  <a:lnTo>
                    <a:pt x="6319" y="41029"/>
                  </a:lnTo>
                  <a:lnTo>
                    <a:pt x="6012" y="38835"/>
                  </a:lnTo>
                  <a:lnTo>
                    <a:pt x="5398" y="36026"/>
                  </a:lnTo>
                  <a:lnTo>
                    <a:pt x="4520" y="33086"/>
                  </a:lnTo>
                  <a:lnTo>
                    <a:pt x="3467" y="29751"/>
                  </a:lnTo>
                  <a:lnTo>
                    <a:pt x="3028" y="27470"/>
                  </a:lnTo>
                  <a:lnTo>
                    <a:pt x="2589" y="25056"/>
                  </a:lnTo>
                  <a:lnTo>
                    <a:pt x="1931" y="21195"/>
                  </a:lnTo>
                  <a:lnTo>
                    <a:pt x="1405" y="19088"/>
                  </a:lnTo>
                  <a:lnTo>
                    <a:pt x="1405" y="19045"/>
                  </a:lnTo>
                  <a:lnTo>
                    <a:pt x="352" y="16324"/>
                  </a:lnTo>
                  <a:lnTo>
                    <a:pt x="395" y="15885"/>
                  </a:lnTo>
                  <a:lnTo>
                    <a:pt x="966" y="14876"/>
                  </a:lnTo>
                  <a:lnTo>
                    <a:pt x="2282" y="13384"/>
                  </a:lnTo>
                  <a:lnTo>
                    <a:pt x="4038" y="11804"/>
                  </a:lnTo>
                  <a:lnTo>
                    <a:pt x="7109" y="9259"/>
                  </a:lnTo>
                  <a:lnTo>
                    <a:pt x="7811" y="9128"/>
                  </a:lnTo>
                  <a:lnTo>
                    <a:pt x="7855" y="9128"/>
                  </a:lnTo>
                  <a:lnTo>
                    <a:pt x="8952" y="8645"/>
                  </a:lnTo>
                  <a:lnTo>
                    <a:pt x="11761" y="7592"/>
                  </a:lnTo>
                  <a:lnTo>
                    <a:pt x="13911" y="6670"/>
                  </a:lnTo>
                  <a:lnTo>
                    <a:pt x="13955" y="6670"/>
                  </a:lnTo>
                  <a:lnTo>
                    <a:pt x="15666" y="5529"/>
                  </a:lnTo>
                  <a:lnTo>
                    <a:pt x="17816" y="3994"/>
                  </a:lnTo>
                  <a:lnTo>
                    <a:pt x="19747" y="2677"/>
                  </a:lnTo>
                  <a:lnTo>
                    <a:pt x="23652" y="308"/>
                  </a:lnTo>
                  <a:lnTo>
                    <a:pt x="23696" y="264"/>
                  </a:lnTo>
                  <a:lnTo>
                    <a:pt x="23696" y="220"/>
                  </a:lnTo>
                  <a:lnTo>
                    <a:pt x="23740" y="132"/>
                  </a:lnTo>
                  <a:lnTo>
                    <a:pt x="23696" y="88"/>
                  </a:lnTo>
                  <a:lnTo>
                    <a:pt x="23652"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 name="Google Shape;972;p7"/>
            <p:cNvSpPr/>
            <p:nvPr/>
          </p:nvSpPr>
          <p:spPr>
            <a:xfrm>
              <a:off x="576000" y="2354500"/>
              <a:ext cx="578150" cy="1726725"/>
            </a:xfrm>
            <a:custGeom>
              <a:rect b="b" l="l" r="r" t="t"/>
              <a:pathLst>
                <a:path extrusionOk="0" h="69069" w="23126">
                  <a:moveTo>
                    <a:pt x="22862" y="1"/>
                  </a:moveTo>
                  <a:lnTo>
                    <a:pt x="19176" y="2239"/>
                  </a:lnTo>
                  <a:lnTo>
                    <a:pt x="17421" y="3467"/>
                  </a:lnTo>
                  <a:lnTo>
                    <a:pt x="15271" y="4872"/>
                  </a:lnTo>
                  <a:lnTo>
                    <a:pt x="13691" y="5925"/>
                  </a:lnTo>
                  <a:lnTo>
                    <a:pt x="10970" y="7066"/>
                  </a:lnTo>
                  <a:lnTo>
                    <a:pt x="7328" y="8777"/>
                  </a:lnTo>
                  <a:lnTo>
                    <a:pt x="6056" y="9655"/>
                  </a:lnTo>
                  <a:lnTo>
                    <a:pt x="6012" y="9655"/>
                  </a:lnTo>
                  <a:lnTo>
                    <a:pt x="3642" y="11980"/>
                  </a:lnTo>
                  <a:lnTo>
                    <a:pt x="1755" y="13823"/>
                  </a:lnTo>
                  <a:lnTo>
                    <a:pt x="922" y="14789"/>
                  </a:lnTo>
                  <a:lnTo>
                    <a:pt x="922" y="14832"/>
                  </a:lnTo>
                  <a:lnTo>
                    <a:pt x="307" y="16280"/>
                  </a:lnTo>
                  <a:lnTo>
                    <a:pt x="0" y="17772"/>
                  </a:lnTo>
                  <a:lnTo>
                    <a:pt x="0" y="17860"/>
                  </a:lnTo>
                  <a:lnTo>
                    <a:pt x="395" y="19923"/>
                  </a:lnTo>
                  <a:lnTo>
                    <a:pt x="1053" y="24003"/>
                  </a:lnTo>
                  <a:lnTo>
                    <a:pt x="1580" y="27119"/>
                  </a:lnTo>
                  <a:lnTo>
                    <a:pt x="2238" y="30147"/>
                  </a:lnTo>
                  <a:lnTo>
                    <a:pt x="2896" y="32560"/>
                  </a:lnTo>
                  <a:lnTo>
                    <a:pt x="4213" y="36158"/>
                  </a:lnTo>
                  <a:lnTo>
                    <a:pt x="4959" y="39098"/>
                  </a:lnTo>
                  <a:lnTo>
                    <a:pt x="5441" y="41775"/>
                  </a:lnTo>
                  <a:lnTo>
                    <a:pt x="5310" y="45987"/>
                  </a:lnTo>
                  <a:lnTo>
                    <a:pt x="5485" y="47787"/>
                  </a:lnTo>
                  <a:lnTo>
                    <a:pt x="6012" y="50332"/>
                  </a:lnTo>
                  <a:lnTo>
                    <a:pt x="6538" y="53315"/>
                  </a:lnTo>
                  <a:lnTo>
                    <a:pt x="6889" y="54632"/>
                  </a:lnTo>
                  <a:lnTo>
                    <a:pt x="6933" y="54676"/>
                  </a:lnTo>
                  <a:lnTo>
                    <a:pt x="8513" y="56650"/>
                  </a:lnTo>
                  <a:lnTo>
                    <a:pt x="14261" y="64637"/>
                  </a:lnTo>
                  <a:lnTo>
                    <a:pt x="15753" y="66962"/>
                  </a:lnTo>
                  <a:lnTo>
                    <a:pt x="16017" y="67577"/>
                  </a:lnTo>
                  <a:lnTo>
                    <a:pt x="15753" y="68849"/>
                  </a:lnTo>
                  <a:lnTo>
                    <a:pt x="15753" y="68937"/>
                  </a:lnTo>
                  <a:lnTo>
                    <a:pt x="15797" y="68981"/>
                  </a:lnTo>
                  <a:lnTo>
                    <a:pt x="15841" y="69025"/>
                  </a:lnTo>
                  <a:lnTo>
                    <a:pt x="15885" y="69069"/>
                  </a:lnTo>
                  <a:lnTo>
                    <a:pt x="15929" y="69069"/>
                  </a:lnTo>
                  <a:lnTo>
                    <a:pt x="16060" y="69025"/>
                  </a:lnTo>
                  <a:lnTo>
                    <a:pt x="16104" y="68937"/>
                  </a:lnTo>
                  <a:lnTo>
                    <a:pt x="16368" y="67577"/>
                  </a:lnTo>
                  <a:lnTo>
                    <a:pt x="16368" y="67489"/>
                  </a:lnTo>
                  <a:lnTo>
                    <a:pt x="16060" y="66787"/>
                  </a:lnTo>
                  <a:lnTo>
                    <a:pt x="14525" y="64461"/>
                  </a:lnTo>
                  <a:lnTo>
                    <a:pt x="8820" y="56431"/>
                  </a:lnTo>
                  <a:lnTo>
                    <a:pt x="7197" y="54500"/>
                  </a:lnTo>
                  <a:lnTo>
                    <a:pt x="6889" y="53228"/>
                  </a:lnTo>
                  <a:lnTo>
                    <a:pt x="6363" y="50244"/>
                  </a:lnTo>
                  <a:lnTo>
                    <a:pt x="5836" y="47743"/>
                  </a:lnTo>
                  <a:lnTo>
                    <a:pt x="5661" y="45987"/>
                  </a:lnTo>
                  <a:lnTo>
                    <a:pt x="5792" y="41775"/>
                  </a:lnTo>
                  <a:lnTo>
                    <a:pt x="5792" y="41731"/>
                  </a:lnTo>
                  <a:lnTo>
                    <a:pt x="5310" y="39054"/>
                  </a:lnTo>
                  <a:lnTo>
                    <a:pt x="4520" y="36071"/>
                  </a:lnTo>
                  <a:lnTo>
                    <a:pt x="3247" y="32472"/>
                  </a:lnTo>
                  <a:lnTo>
                    <a:pt x="2545" y="30059"/>
                  </a:lnTo>
                  <a:lnTo>
                    <a:pt x="1931" y="27031"/>
                  </a:lnTo>
                  <a:lnTo>
                    <a:pt x="1404" y="23960"/>
                  </a:lnTo>
                  <a:lnTo>
                    <a:pt x="746" y="19879"/>
                  </a:lnTo>
                  <a:lnTo>
                    <a:pt x="351" y="17816"/>
                  </a:lnTo>
                  <a:lnTo>
                    <a:pt x="615" y="16368"/>
                  </a:lnTo>
                  <a:lnTo>
                    <a:pt x="1229" y="15008"/>
                  </a:lnTo>
                  <a:lnTo>
                    <a:pt x="2019" y="14043"/>
                  </a:lnTo>
                  <a:lnTo>
                    <a:pt x="3906" y="12243"/>
                  </a:lnTo>
                  <a:lnTo>
                    <a:pt x="6275" y="9918"/>
                  </a:lnTo>
                  <a:lnTo>
                    <a:pt x="7504" y="9084"/>
                  </a:lnTo>
                  <a:lnTo>
                    <a:pt x="11146" y="7373"/>
                  </a:lnTo>
                  <a:lnTo>
                    <a:pt x="13823" y="6232"/>
                  </a:lnTo>
                  <a:lnTo>
                    <a:pt x="13866" y="6232"/>
                  </a:lnTo>
                  <a:lnTo>
                    <a:pt x="17596" y="3731"/>
                  </a:lnTo>
                  <a:lnTo>
                    <a:pt x="19395" y="2546"/>
                  </a:lnTo>
                  <a:lnTo>
                    <a:pt x="23037" y="308"/>
                  </a:lnTo>
                  <a:lnTo>
                    <a:pt x="23081" y="264"/>
                  </a:lnTo>
                  <a:lnTo>
                    <a:pt x="23125" y="220"/>
                  </a:lnTo>
                  <a:lnTo>
                    <a:pt x="23125" y="133"/>
                  </a:lnTo>
                  <a:lnTo>
                    <a:pt x="23081" y="89"/>
                  </a:lnTo>
                  <a:lnTo>
                    <a:pt x="23037"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 name="Google Shape;973;p7"/>
            <p:cNvSpPr/>
            <p:nvPr/>
          </p:nvSpPr>
          <p:spPr>
            <a:xfrm>
              <a:off x="549675" y="2291975"/>
              <a:ext cx="648350" cy="1851775"/>
            </a:xfrm>
            <a:custGeom>
              <a:rect b="b" l="l" r="r" t="t"/>
              <a:pathLst>
                <a:path extrusionOk="0" h="74071" w="25934">
                  <a:moveTo>
                    <a:pt x="25758" y="1"/>
                  </a:moveTo>
                  <a:lnTo>
                    <a:pt x="25714" y="45"/>
                  </a:lnTo>
                  <a:lnTo>
                    <a:pt x="23608" y="1185"/>
                  </a:lnTo>
                  <a:lnTo>
                    <a:pt x="19922" y="3336"/>
                  </a:lnTo>
                  <a:lnTo>
                    <a:pt x="18079" y="4476"/>
                  </a:lnTo>
                  <a:lnTo>
                    <a:pt x="15534" y="6188"/>
                  </a:lnTo>
                  <a:lnTo>
                    <a:pt x="14042" y="7153"/>
                  </a:lnTo>
                  <a:lnTo>
                    <a:pt x="11585" y="8250"/>
                  </a:lnTo>
                  <a:lnTo>
                    <a:pt x="10268" y="9084"/>
                  </a:lnTo>
                  <a:lnTo>
                    <a:pt x="6845" y="11190"/>
                  </a:lnTo>
                  <a:lnTo>
                    <a:pt x="6802" y="11190"/>
                  </a:lnTo>
                  <a:lnTo>
                    <a:pt x="4213" y="13823"/>
                  </a:lnTo>
                  <a:lnTo>
                    <a:pt x="2326" y="15622"/>
                  </a:lnTo>
                  <a:lnTo>
                    <a:pt x="2326" y="15666"/>
                  </a:lnTo>
                  <a:lnTo>
                    <a:pt x="1624" y="16500"/>
                  </a:lnTo>
                  <a:lnTo>
                    <a:pt x="1580" y="16544"/>
                  </a:lnTo>
                  <a:lnTo>
                    <a:pt x="702" y="19220"/>
                  </a:lnTo>
                  <a:lnTo>
                    <a:pt x="88" y="20975"/>
                  </a:lnTo>
                  <a:lnTo>
                    <a:pt x="88" y="21019"/>
                  </a:lnTo>
                  <a:lnTo>
                    <a:pt x="0" y="22336"/>
                  </a:lnTo>
                  <a:lnTo>
                    <a:pt x="44" y="22380"/>
                  </a:lnTo>
                  <a:lnTo>
                    <a:pt x="614" y="26417"/>
                  </a:lnTo>
                  <a:lnTo>
                    <a:pt x="878" y="28128"/>
                  </a:lnTo>
                  <a:lnTo>
                    <a:pt x="1185" y="29708"/>
                  </a:lnTo>
                  <a:lnTo>
                    <a:pt x="1492" y="31287"/>
                  </a:lnTo>
                  <a:lnTo>
                    <a:pt x="1931" y="32823"/>
                  </a:lnTo>
                  <a:lnTo>
                    <a:pt x="2370" y="34359"/>
                  </a:lnTo>
                  <a:lnTo>
                    <a:pt x="2896" y="35983"/>
                  </a:lnTo>
                  <a:lnTo>
                    <a:pt x="3467" y="37606"/>
                  </a:lnTo>
                  <a:lnTo>
                    <a:pt x="4125" y="39361"/>
                  </a:lnTo>
                  <a:lnTo>
                    <a:pt x="5002" y="42257"/>
                  </a:lnTo>
                  <a:lnTo>
                    <a:pt x="5310" y="44100"/>
                  </a:lnTo>
                  <a:lnTo>
                    <a:pt x="5397" y="45329"/>
                  </a:lnTo>
                  <a:lnTo>
                    <a:pt x="5310" y="47830"/>
                  </a:lnTo>
                  <a:lnTo>
                    <a:pt x="5353" y="49366"/>
                  </a:lnTo>
                  <a:lnTo>
                    <a:pt x="5924" y="52218"/>
                  </a:lnTo>
                  <a:lnTo>
                    <a:pt x="6407" y="54939"/>
                  </a:lnTo>
                  <a:lnTo>
                    <a:pt x="6451" y="57528"/>
                  </a:lnTo>
                  <a:lnTo>
                    <a:pt x="6319" y="59853"/>
                  </a:lnTo>
                  <a:lnTo>
                    <a:pt x="6319" y="59897"/>
                  </a:lnTo>
                  <a:lnTo>
                    <a:pt x="6451" y="60731"/>
                  </a:lnTo>
                  <a:lnTo>
                    <a:pt x="6494" y="60819"/>
                  </a:lnTo>
                  <a:lnTo>
                    <a:pt x="7942" y="62399"/>
                  </a:lnTo>
                  <a:lnTo>
                    <a:pt x="10224" y="65295"/>
                  </a:lnTo>
                  <a:lnTo>
                    <a:pt x="12111" y="67796"/>
                  </a:lnTo>
                  <a:lnTo>
                    <a:pt x="13076" y="69024"/>
                  </a:lnTo>
                  <a:lnTo>
                    <a:pt x="13120" y="69024"/>
                  </a:lnTo>
                  <a:lnTo>
                    <a:pt x="15841" y="71657"/>
                  </a:lnTo>
                  <a:lnTo>
                    <a:pt x="16060" y="71964"/>
                  </a:lnTo>
                  <a:lnTo>
                    <a:pt x="15973" y="73895"/>
                  </a:lnTo>
                  <a:lnTo>
                    <a:pt x="15973" y="73983"/>
                  </a:lnTo>
                  <a:lnTo>
                    <a:pt x="16016" y="74027"/>
                  </a:lnTo>
                  <a:lnTo>
                    <a:pt x="16060" y="74071"/>
                  </a:lnTo>
                  <a:lnTo>
                    <a:pt x="16236" y="74071"/>
                  </a:lnTo>
                  <a:lnTo>
                    <a:pt x="16280" y="74027"/>
                  </a:lnTo>
                  <a:lnTo>
                    <a:pt x="16324" y="73983"/>
                  </a:lnTo>
                  <a:lnTo>
                    <a:pt x="16324" y="73895"/>
                  </a:lnTo>
                  <a:lnTo>
                    <a:pt x="16411" y="71921"/>
                  </a:lnTo>
                  <a:lnTo>
                    <a:pt x="16368" y="71789"/>
                  </a:lnTo>
                  <a:lnTo>
                    <a:pt x="16148" y="71438"/>
                  </a:lnTo>
                  <a:lnTo>
                    <a:pt x="16104" y="71394"/>
                  </a:lnTo>
                  <a:lnTo>
                    <a:pt x="13340" y="68761"/>
                  </a:lnTo>
                  <a:lnTo>
                    <a:pt x="12374" y="67576"/>
                  </a:lnTo>
                  <a:lnTo>
                    <a:pt x="10488" y="65075"/>
                  </a:lnTo>
                  <a:lnTo>
                    <a:pt x="8206" y="62179"/>
                  </a:lnTo>
                  <a:lnTo>
                    <a:pt x="6802" y="60643"/>
                  </a:lnTo>
                  <a:lnTo>
                    <a:pt x="6670" y="59853"/>
                  </a:lnTo>
                  <a:lnTo>
                    <a:pt x="6802" y="57528"/>
                  </a:lnTo>
                  <a:lnTo>
                    <a:pt x="6758" y="54939"/>
                  </a:lnTo>
                  <a:lnTo>
                    <a:pt x="6758" y="54895"/>
                  </a:lnTo>
                  <a:lnTo>
                    <a:pt x="6275" y="52131"/>
                  </a:lnTo>
                  <a:lnTo>
                    <a:pt x="5705" y="49322"/>
                  </a:lnTo>
                  <a:lnTo>
                    <a:pt x="5661" y="47830"/>
                  </a:lnTo>
                  <a:lnTo>
                    <a:pt x="5748" y="45373"/>
                  </a:lnTo>
                  <a:lnTo>
                    <a:pt x="5748" y="45329"/>
                  </a:lnTo>
                  <a:lnTo>
                    <a:pt x="5661" y="44057"/>
                  </a:lnTo>
                  <a:lnTo>
                    <a:pt x="5661" y="44013"/>
                  </a:lnTo>
                  <a:lnTo>
                    <a:pt x="5310" y="42214"/>
                  </a:lnTo>
                  <a:lnTo>
                    <a:pt x="4476" y="39230"/>
                  </a:lnTo>
                  <a:lnTo>
                    <a:pt x="3818" y="37518"/>
                  </a:lnTo>
                  <a:lnTo>
                    <a:pt x="3203" y="35851"/>
                  </a:lnTo>
                  <a:lnTo>
                    <a:pt x="2721" y="34271"/>
                  </a:lnTo>
                  <a:lnTo>
                    <a:pt x="2238" y="32735"/>
                  </a:lnTo>
                  <a:lnTo>
                    <a:pt x="1843" y="31200"/>
                  </a:lnTo>
                  <a:lnTo>
                    <a:pt x="1492" y="29664"/>
                  </a:lnTo>
                  <a:lnTo>
                    <a:pt x="1229" y="28040"/>
                  </a:lnTo>
                  <a:lnTo>
                    <a:pt x="922" y="26373"/>
                  </a:lnTo>
                  <a:lnTo>
                    <a:pt x="351" y="22336"/>
                  </a:lnTo>
                  <a:lnTo>
                    <a:pt x="439" y="21063"/>
                  </a:lnTo>
                  <a:lnTo>
                    <a:pt x="1053" y="19308"/>
                  </a:lnTo>
                  <a:lnTo>
                    <a:pt x="1887" y="16719"/>
                  </a:lnTo>
                  <a:lnTo>
                    <a:pt x="2589" y="15885"/>
                  </a:lnTo>
                  <a:lnTo>
                    <a:pt x="4476" y="14086"/>
                  </a:lnTo>
                  <a:lnTo>
                    <a:pt x="7021" y="11453"/>
                  </a:lnTo>
                  <a:lnTo>
                    <a:pt x="10488" y="9347"/>
                  </a:lnTo>
                  <a:lnTo>
                    <a:pt x="11760" y="8557"/>
                  </a:lnTo>
                  <a:lnTo>
                    <a:pt x="14217" y="7460"/>
                  </a:lnTo>
                  <a:lnTo>
                    <a:pt x="14217" y="7416"/>
                  </a:lnTo>
                  <a:lnTo>
                    <a:pt x="15709" y="6451"/>
                  </a:lnTo>
                  <a:lnTo>
                    <a:pt x="18254" y="4784"/>
                  </a:lnTo>
                  <a:lnTo>
                    <a:pt x="20097" y="3599"/>
                  </a:lnTo>
                  <a:lnTo>
                    <a:pt x="23783" y="1493"/>
                  </a:lnTo>
                  <a:lnTo>
                    <a:pt x="25846" y="352"/>
                  </a:lnTo>
                  <a:lnTo>
                    <a:pt x="25933" y="308"/>
                  </a:lnTo>
                  <a:lnTo>
                    <a:pt x="25933" y="220"/>
                  </a:lnTo>
                  <a:lnTo>
                    <a:pt x="25933" y="176"/>
                  </a:lnTo>
                  <a:lnTo>
                    <a:pt x="25933" y="88"/>
                  </a:lnTo>
                  <a:lnTo>
                    <a:pt x="25890" y="45"/>
                  </a:lnTo>
                  <a:lnTo>
                    <a:pt x="25846"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 name="Google Shape;974;p7"/>
            <p:cNvSpPr/>
            <p:nvPr/>
          </p:nvSpPr>
          <p:spPr>
            <a:xfrm>
              <a:off x="520050" y="2414850"/>
              <a:ext cx="434425" cy="1781550"/>
            </a:xfrm>
            <a:custGeom>
              <a:rect b="b" l="l" r="r" t="t"/>
              <a:pathLst>
                <a:path extrusionOk="0" h="71262" w="17377">
                  <a:moveTo>
                    <a:pt x="15973" y="0"/>
                  </a:moveTo>
                  <a:lnTo>
                    <a:pt x="15885" y="44"/>
                  </a:lnTo>
                  <a:lnTo>
                    <a:pt x="14174" y="1097"/>
                  </a:lnTo>
                  <a:lnTo>
                    <a:pt x="10970" y="3028"/>
                  </a:lnTo>
                  <a:lnTo>
                    <a:pt x="8952" y="4344"/>
                  </a:lnTo>
                  <a:lnTo>
                    <a:pt x="6890" y="5880"/>
                  </a:lnTo>
                  <a:lnTo>
                    <a:pt x="6846" y="5924"/>
                  </a:lnTo>
                  <a:lnTo>
                    <a:pt x="5705" y="7328"/>
                  </a:lnTo>
                  <a:lnTo>
                    <a:pt x="3028" y="10093"/>
                  </a:lnTo>
                  <a:lnTo>
                    <a:pt x="2501" y="10707"/>
                  </a:lnTo>
                  <a:lnTo>
                    <a:pt x="2458" y="10751"/>
                  </a:lnTo>
                  <a:lnTo>
                    <a:pt x="1229" y="13691"/>
                  </a:lnTo>
                  <a:lnTo>
                    <a:pt x="264" y="16324"/>
                  </a:lnTo>
                  <a:lnTo>
                    <a:pt x="0" y="17552"/>
                  </a:lnTo>
                  <a:lnTo>
                    <a:pt x="0" y="17596"/>
                  </a:lnTo>
                  <a:lnTo>
                    <a:pt x="0" y="18825"/>
                  </a:lnTo>
                  <a:lnTo>
                    <a:pt x="0" y="18869"/>
                  </a:lnTo>
                  <a:lnTo>
                    <a:pt x="483" y="22686"/>
                  </a:lnTo>
                  <a:lnTo>
                    <a:pt x="966" y="25319"/>
                  </a:lnTo>
                  <a:lnTo>
                    <a:pt x="1624" y="28040"/>
                  </a:lnTo>
                  <a:lnTo>
                    <a:pt x="2545" y="30673"/>
                  </a:lnTo>
                  <a:lnTo>
                    <a:pt x="4257" y="35105"/>
                  </a:lnTo>
                  <a:lnTo>
                    <a:pt x="4827" y="36772"/>
                  </a:lnTo>
                  <a:lnTo>
                    <a:pt x="5310" y="38922"/>
                  </a:lnTo>
                  <a:lnTo>
                    <a:pt x="5529" y="40370"/>
                  </a:lnTo>
                  <a:lnTo>
                    <a:pt x="5398" y="42827"/>
                  </a:lnTo>
                  <a:lnTo>
                    <a:pt x="5441" y="44188"/>
                  </a:lnTo>
                  <a:lnTo>
                    <a:pt x="5441" y="44232"/>
                  </a:lnTo>
                  <a:lnTo>
                    <a:pt x="5924" y="46689"/>
                  </a:lnTo>
                  <a:lnTo>
                    <a:pt x="6319" y="49058"/>
                  </a:lnTo>
                  <a:lnTo>
                    <a:pt x="6407" y="51340"/>
                  </a:lnTo>
                  <a:lnTo>
                    <a:pt x="6231" y="54544"/>
                  </a:lnTo>
                  <a:lnTo>
                    <a:pt x="6144" y="56825"/>
                  </a:lnTo>
                  <a:lnTo>
                    <a:pt x="6144" y="58405"/>
                  </a:lnTo>
                  <a:lnTo>
                    <a:pt x="6144" y="58449"/>
                  </a:lnTo>
                  <a:lnTo>
                    <a:pt x="6407" y="59283"/>
                  </a:lnTo>
                  <a:lnTo>
                    <a:pt x="6451" y="59326"/>
                  </a:lnTo>
                  <a:lnTo>
                    <a:pt x="7899" y="61257"/>
                  </a:lnTo>
                  <a:lnTo>
                    <a:pt x="10005" y="63583"/>
                  </a:lnTo>
                  <a:lnTo>
                    <a:pt x="10005" y="63627"/>
                  </a:lnTo>
                  <a:lnTo>
                    <a:pt x="13603" y="66655"/>
                  </a:lnTo>
                  <a:lnTo>
                    <a:pt x="15490" y="68234"/>
                  </a:lnTo>
                  <a:lnTo>
                    <a:pt x="16412" y="69112"/>
                  </a:lnTo>
                  <a:lnTo>
                    <a:pt x="16631" y="69463"/>
                  </a:lnTo>
                  <a:lnTo>
                    <a:pt x="16675" y="70121"/>
                  </a:lnTo>
                  <a:lnTo>
                    <a:pt x="16675" y="70165"/>
                  </a:lnTo>
                  <a:lnTo>
                    <a:pt x="17026" y="71174"/>
                  </a:lnTo>
                  <a:lnTo>
                    <a:pt x="17114" y="71262"/>
                  </a:lnTo>
                  <a:lnTo>
                    <a:pt x="17245" y="71262"/>
                  </a:lnTo>
                  <a:lnTo>
                    <a:pt x="17333" y="71218"/>
                  </a:lnTo>
                  <a:lnTo>
                    <a:pt x="17377" y="71174"/>
                  </a:lnTo>
                  <a:lnTo>
                    <a:pt x="17377" y="71130"/>
                  </a:lnTo>
                  <a:lnTo>
                    <a:pt x="17377" y="71043"/>
                  </a:lnTo>
                  <a:lnTo>
                    <a:pt x="17026" y="70077"/>
                  </a:lnTo>
                  <a:lnTo>
                    <a:pt x="16982" y="69375"/>
                  </a:lnTo>
                  <a:lnTo>
                    <a:pt x="16938" y="69287"/>
                  </a:lnTo>
                  <a:lnTo>
                    <a:pt x="16719" y="68892"/>
                  </a:lnTo>
                  <a:lnTo>
                    <a:pt x="16675" y="68849"/>
                  </a:lnTo>
                  <a:lnTo>
                    <a:pt x="15753" y="67971"/>
                  </a:lnTo>
                  <a:lnTo>
                    <a:pt x="13823" y="66391"/>
                  </a:lnTo>
                  <a:lnTo>
                    <a:pt x="10268" y="63363"/>
                  </a:lnTo>
                  <a:lnTo>
                    <a:pt x="8162" y="61038"/>
                  </a:lnTo>
                  <a:lnTo>
                    <a:pt x="6714" y="59151"/>
                  </a:lnTo>
                  <a:lnTo>
                    <a:pt x="6495" y="58405"/>
                  </a:lnTo>
                  <a:lnTo>
                    <a:pt x="6495" y="56825"/>
                  </a:lnTo>
                  <a:lnTo>
                    <a:pt x="6582" y="54587"/>
                  </a:lnTo>
                  <a:lnTo>
                    <a:pt x="6758" y="51340"/>
                  </a:lnTo>
                  <a:lnTo>
                    <a:pt x="6670" y="49058"/>
                  </a:lnTo>
                  <a:lnTo>
                    <a:pt x="6670" y="49015"/>
                  </a:lnTo>
                  <a:lnTo>
                    <a:pt x="6275" y="46601"/>
                  </a:lnTo>
                  <a:lnTo>
                    <a:pt x="5793" y="44144"/>
                  </a:lnTo>
                  <a:lnTo>
                    <a:pt x="5749" y="42827"/>
                  </a:lnTo>
                  <a:lnTo>
                    <a:pt x="5880" y="40370"/>
                  </a:lnTo>
                  <a:lnTo>
                    <a:pt x="5880" y="40326"/>
                  </a:lnTo>
                  <a:lnTo>
                    <a:pt x="5661" y="38878"/>
                  </a:lnTo>
                  <a:lnTo>
                    <a:pt x="5134" y="36684"/>
                  </a:lnTo>
                  <a:lnTo>
                    <a:pt x="5134" y="36640"/>
                  </a:lnTo>
                  <a:lnTo>
                    <a:pt x="4564" y="35017"/>
                  </a:lnTo>
                  <a:lnTo>
                    <a:pt x="2853" y="30541"/>
                  </a:lnTo>
                  <a:lnTo>
                    <a:pt x="1931" y="27952"/>
                  </a:lnTo>
                  <a:lnTo>
                    <a:pt x="1317" y="25231"/>
                  </a:lnTo>
                  <a:lnTo>
                    <a:pt x="790" y="22643"/>
                  </a:lnTo>
                  <a:lnTo>
                    <a:pt x="351" y="18825"/>
                  </a:lnTo>
                  <a:lnTo>
                    <a:pt x="351" y="17596"/>
                  </a:lnTo>
                  <a:lnTo>
                    <a:pt x="615" y="16412"/>
                  </a:lnTo>
                  <a:lnTo>
                    <a:pt x="1580" y="13823"/>
                  </a:lnTo>
                  <a:lnTo>
                    <a:pt x="2765" y="10926"/>
                  </a:lnTo>
                  <a:lnTo>
                    <a:pt x="3291" y="10312"/>
                  </a:lnTo>
                  <a:lnTo>
                    <a:pt x="5968" y="7548"/>
                  </a:lnTo>
                  <a:lnTo>
                    <a:pt x="7109" y="6144"/>
                  </a:lnTo>
                  <a:lnTo>
                    <a:pt x="9171" y="4608"/>
                  </a:lnTo>
                  <a:lnTo>
                    <a:pt x="11146" y="3335"/>
                  </a:lnTo>
                  <a:lnTo>
                    <a:pt x="14349" y="1404"/>
                  </a:lnTo>
                  <a:lnTo>
                    <a:pt x="16104" y="351"/>
                  </a:lnTo>
                  <a:lnTo>
                    <a:pt x="16148" y="307"/>
                  </a:lnTo>
                  <a:lnTo>
                    <a:pt x="16148" y="220"/>
                  </a:lnTo>
                  <a:lnTo>
                    <a:pt x="16148" y="176"/>
                  </a:lnTo>
                  <a:lnTo>
                    <a:pt x="16148" y="88"/>
                  </a:lnTo>
                  <a:lnTo>
                    <a:pt x="16104" y="44"/>
                  </a:lnTo>
                  <a:lnTo>
                    <a:pt x="16017" y="44"/>
                  </a:lnTo>
                  <a:lnTo>
                    <a:pt x="15973"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 name="Google Shape;975;p7"/>
            <p:cNvSpPr/>
            <p:nvPr/>
          </p:nvSpPr>
          <p:spPr>
            <a:xfrm>
              <a:off x="1580850" y="2421425"/>
              <a:ext cx="400450" cy="236975"/>
            </a:xfrm>
            <a:custGeom>
              <a:rect b="b" l="l" r="r" t="t"/>
              <a:pathLst>
                <a:path extrusionOk="0" h="9479" w="16018">
                  <a:moveTo>
                    <a:pt x="15798" y="1"/>
                  </a:moveTo>
                  <a:lnTo>
                    <a:pt x="15754" y="44"/>
                  </a:lnTo>
                  <a:lnTo>
                    <a:pt x="9567" y="3818"/>
                  </a:lnTo>
                  <a:lnTo>
                    <a:pt x="7329" y="5222"/>
                  </a:lnTo>
                  <a:lnTo>
                    <a:pt x="5486" y="6100"/>
                  </a:lnTo>
                  <a:lnTo>
                    <a:pt x="3818" y="7065"/>
                  </a:lnTo>
                  <a:lnTo>
                    <a:pt x="89" y="9172"/>
                  </a:lnTo>
                  <a:lnTo>
                    <a:pt x="1" y="9215"/>
                  </a:lnTo>
                  <a:lnTo>
                    <a:pt x="1" y="9259"/>
                  </a:lnTo>
                  <a:lnTo>
                    <a:pt x="1" y="9303"/>
                  </a:lnTo>
                  <a:lnTo>
                    <a:pt x="1" y="9391"/>
                  </a:lnTo>
                  <a:lnTo>
                    <a:pt x="89" y="9435"/>
                  </a:lnTo>
                  <a:lnTo>
                    <a:pt x="176" y="9479"/>
                  </a:lnTo>
                  <a:lnTo>
                    <a:pt x="220" y="9479"/>
                  </a:lnTo>
                  <a:lnTo>
                    <a:pt x="3994" y="7372"/>
                  </a:lnTo>
                  <a:lnTo>
                    <a:pt x="5617" y="6407"/>
                  </a:lnTo>
                  <a:lnTo>
                    <a:pt x="7504" y="5529"/>
                  </a:lnTo>
                  <a:lnTo>
                    <a:pt x="9742" y="4081"/>
                  </a:lnTo>
                  <a:lnTo>
                    <a:pt x="15929" y="352"/>
                  </a:lnTo>
                  <a:lnTo>
                    <a:pt x="15973" y="308"/>
                  </a:lnTo>
                  <a:lnTo>
                    <a:pt x="16017" y="220"/>
                  </a:lnTo>
                  <a:lnTo>
                    <a:pt x="16017" y="176"/>
                  </a:lnTo>
                  <a:lnTo>
                    <a:pt x="15973" y="88"/>
                  </a:lnTo>
                  <a:lnTo>
                    <a:pt x="15929" y="44"/>
                  </a:lnTo>
                  <a:lnTo>
                    <a:pt x="15886" y="44"/>
                  </a:lnTo>
                  <a:lnTo>
                    <a:pt x="15798"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 name="Google Shape;976;p7"/>
            <p:cNvSpPr/>
            <p:nvPr/>
          </p:nvSpPr>
          <p:spPr>
            <a:xfrm>
              <a:off x="1302225" y="2397300"/>
              <a:ext cx="651650" cy="660425"/>
            </a:xfrm>
            <a:custGeom>
              <a:rect b="b" l="l" r="r" t="t"/>
              <a:pathLst>
                <a:path extrusionOk="0" h="26417" w="26066">
                  <a:moveTo>
                    <a:pt x="25802" y="0"/>
                  </a:moveTo>
                  <a:lnTo>
                    <a:pt x="21063" y="2852"/>
                  </a:lnTo>
                  <a:lnTo>
                    <a:pt x="18211" y="4520"/>
                  </a:lnTo>
                  <a:lnTo>
                    <a:pt x="16060" y="5354"/>
                  </a:lnTo>
                  <a:lnTo>
                    <a:pt x="13822" y="6538"/>
                  </a:lnTo>
                  <a:lnTo>
                    <a:pt x="9610" y="8689"/>
                  </a:lnTo>
                  <a:lnTo>
                    <a:pt x="6319" y="10839"/>
                  </a:lnTo>
                  <a:lnTo>
                    <a:pt x="3511" y="12857"/>
                  </a:lnTo>
                  <a:lnTo>
                    <a:pt x="3467" y="12901"/>
                  </a:lnTo>
                  <a:lnTo>
                    <a:pt x="3028" y="13296"/>
                  </a:lnTo>
                  <a:lnTo>
                    <a:pt x="2984" y="13340"/>
                  </a:lnTo>
                  <a:lnTo>
                    <a:pt x="2589" y="14217"/>
                  </a:lnTo>
                  <a:lnTo>
                    <a:pt x="2589" y="14305"/>
                  </a:lnTo>
                  <a:lnTo>
                    <a:pt x="2545" y="15051"/>
                  </a:lnTo>
                  <a:lnTo>
                    <a:pt x="2545" y="15095"/>
                  </a:lnTo>
                  <a:lnTo>
                    <a:pt x="2808" y="16060"/>
                  </a:lnTo>
                  <a:lnTo>
                    <a:pt x="2808" y="16104"/>
                  </a:lnTo>
                  <a:lnTo>
                    <a:pt x="3818" y="18430"/>
                  </a:lnTo>
                  <a:lnTo>
                    <a:pt x="4739" y="20536"/>
                  </a:lnTo>
                  <a:lnTo>
                    <a:pt x="4827" y="21326"/>
                  </a:lnTo>
                  <a:lnTo>
                    <a:pt x="4695" y="21853"/>
                  </a:lnTo>
                  <a:lnTo>
                    <a:pt x="2721" y="23564"/>
                  </a:lnTo>
                  <a:lnTo>
                    <a:pt x="834" y="25451"/>
                  </a:lnTo>
                  <a:lnTo>
                    <a:pt x="88" y="26109"/>
                  </a:lnTo>
                  <a:lnTo>
                    <a:pt x="44" y="26153"/>
                  </a:lnTo>
                  <a:lnTo>
                    <a:pt x="0" y="26241"/>
                  </a:lnTo>
                  <a:lnTo>
                    <a:pt x="0" y="26285"/>
                  </a:lnTo>
                  <a:lnTo>
                    <a:pt x="44" y="26372"/>
                  </a:lnTo>
                  <a:lnTo>
                    <a:pt x="88" y="26416"/>
                  </a:lnTo>
                  <a:lnTo>
                    <a:pt x="176" y="26416"/>
                  </a:lnTo>
                  <a:lnTo>
                    <a:pt x="307" y="26372"/>
                  </a:lnTo>
                  <a:lnTo>
                    <a:pt x="1097" y="25714"/>
                  </a:lnTo>
                  <a:lnTo>
                    <a:pt x="2940" y="23827"/>
                  </a:lnTo>
                  <a:lnTo>
                    <a:pt x="4959" y="22116"/>
                  </a:lnTo>
                  <a:lnTo>
                    <a:pt x="5046" y="22028"/>
                  </a:lnTo>
                  <a:lnTo>
                    <a:pt x="5178" y="21370"/>
                  </a:lnTo>
                  <a:lnTo>
                    <a:pt x="5178" y="21282"/>
                  </a:lnTo>
                  <a:lnTo>
                    <a:pt x="5090" y="20448"/>
                  </a:lnTo>
                  <a:lnTo>
                    <a:pt x="5046" y="20405"/>
                  </a:lnTo>
                  <a:lnTo>
                    <a:pt x="4125" y="18298"/>
                  </a:lnTo>
                  <a:lnTo>
                    <a:pt x="3116" y="15973"/>
                  </a:lnTo>
                  <a:lnTo>
                    <a:pt x="2896" y="15007"/>
                  </a:lnTo>
                  <a:lnTo>
                    <a:pt x="2940" y="14349"/>
                  </a:lnTo>
                  <a:lnTo>
                    <a:pt x="3291" y="13515"/>
                  </a:lnTo>
                  <a:lnTo>
                    <a:pt x="3686" y="13164"/>
                  </a:lnTo>
                  <a:lnTo>
                    <a:pt x="6494" y="11146"/>
                  </a:lnTo>
                  <a:lnTo>
                    <a:pt x="9785" y="8996"/>
                  </a:lnTo>
                  <a:lnTo>
                    <a:pt x="13954" y="6846"/>
                  </a:lnTo>
                  <a:lnTo>
                    <a:pt x="16236" y="5705"/>
                  </a:lnTo>
                  <a:lnTo>
                    <a:pt x="18342" y="4827"/>
                  </a:lnTo>
                  <a:lnTo>
                    <a:pt x="18386" y="4827"/>
                  </a:lnTo>
                  <a:lnTo>
                    <a:pt x="21238" y="3160"/>
                  </a:lnTo>
                  <a:lnTo>
                    <a:pt x="25977" y="307"/>
                  </a:lnTo>
                  <a:lnTo>
                    <a:pt x="26021" y="263"/>
                  </a:lnTo>
                  <a:lnTo>
                    <a:pt x="26065" y="220"/>
                  </a:lnTo>
                  <a:lnTo>
                    <a:pt x="26065" y="132"/>
                  </a:lnTo>
                  <a:lnTo>
                    <a:pt x="26021" y="88"/>
                  </a:lnTo>
                  <a:lnTo>
                    <a:pt x="25977"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 name="Google Shape;977;p7"/>
            <p:cNvSpPr/>
            <p:nvPr/>
          </p:nvSpPr>
          <p:spPr>
            <a:xfrm>
              <a:off x="853525" y="2286500"/>
              <a:ext cx="977475" cy="1079475"/>
            </a:xfrm>
            <a:custGeom>
              <a:rect b="b" l="l" r="r" t="t"/>
              <a:pathLst>
                <a:path extrusionOk="0" h="43179" w="39099">
                  <a:moveTo>
                    <a:pt x="38923" y="0"/>
                  </a:moveTo>
                  <a:lnTo>
                    <a:pt x="38835" y="44"/>
                  </a:lnTo>
                  <a:lnTo>
                    <a:pt x="36553" y="1404"/>
                  </a:lnTo>
                  <a:lnTo>
                    <a:pt x="32122" y="3379"/>
                  </a:lnTo>
                  <a:lnTo>
                    <a:pt x="31156" y="3774"/>
                  </a:lnTo>
                  <a:lnTo>
                    <a:pt x="26812" y="5617"/>
                  </a:lnTo>
                  <a:lnTo>
                    <a:pt x="24618" y="6582"/>
                  </a:lnTo>
                  <a:lnTo>
                    <a:pt x="22468" y="7635"/>
                  </a:lnTo>
                  <a:lnTo>
                    <a:pt x="20362" y="8689"/>
                  </a:lnTo>
                  <a:lnTo>
                    <a:pt x="18299" y="9873"/>
                  </a:lnTo>
                  <a:lnTo>
                    <a:pt x="17290" y="10488"/>
                  </a:lnTo>
                  <a:lnTo>
                    <a:pt x="16281" y="11102"/>
                  </a:lnTo>
                  <a:lnTo>
                    <a:pt x="15315" y="11760"/>
                  </a:lnTo>
                  <a:lnTo>
                    <a:pt x="14350" y="12462"/>
                  </a:lnTo>
                  <a:lnTo>
                    <a:pt x="12156" y="14261"/>
                  </a:lnTo>
                  <a:lnTo>
                    <a:pt x="10313" y="15709"/>
                  </a:lnTo>
                  <a:lnTo>
                    <a:pt x="8163" y="17465"/>
                  </a:lnTo>
                  <a:lnTo>
                    <a:pt x="6759" y="18342"/>
                  </a:lnTo>
                  <a:lnTo>
                    <a:pt x="4565" y="19220"/>
                  </a:lnTo>
                  <a:lnTo>
                    <a:pt x="2414" y="19878"/>
                  </a:lnTo>
                  <a:lnTo>
                    <a:pt x="1274" y="20273"/>
                  </a:lnTo>
                  <a:lnTo>
                    <a:pt x="1186" y="20317"/>
                  </a:lnTo>
                  <a:lnTo>
                    <a:pt x="922" y="20580"/>
                  </a:lnTo>
                  <a:lnTo>
                    <a:pt x="879" y="20668"/>
                  </a:lnTo>
                  <a:lnTo>
                    <a:pt x="440" y="22818"/>
                  </a:lnTo>
                  <a:lnTo>
                    <a:pt x="1" y="24749"/>
                  </a:lnTo>
                  <a:lnTo>
                    <a:pt x="1" y="24793"/>
                  </a:lnTo>
                  <a:lnTo>
                    <a:pt x="177" y="27425"/>
                  </a:lnTo>
                  <a:lnTo>
                    <a:pt x="133" y="29751"/>
                  </a:lnTo>
                  <a:lnTo>
                    <a:pt x="89" y="31024"/>
                  </a:lnTo>
                  <a:lnTo>
                    <a:pt x="133" y="31111"/>
                  </a:lnTo>
                  <a:lnTo>
                    <a:pt x="177" y="31155"/>
                  </a:lnTo>
                  <a:lnTo>
                    <a:pt x="1756" y="32691"/>
                  </a:lnTo>
                  <a:lnTo>
                    <a:pt x="3906" y="34710"/>
                  </a:lnTo>
                  <a:lnTo>
                    <a:pt x="7636" y="38045"/>
                  </a:lnTo>
                  <a:lnTo>
                    <a:pt x="9435" y="39756"/>
                  </a:lnTo>
                  <a:lnTo>
                    <a:pt x="11015" y="41336"/>
                  </a:lnTo>
                  <a:lnTo>
                    <a:pt x="11410" y="41950"/>
                  </a:lnTo>
                  <a:lnTo>
                    <a:pt x="11278" y="43003"/>
                  </a:lnTo>
                  <a:lnTo>
                    <a:pt x="11322" y="43047"/>
                  </a:lnTo>
                  <a:lnTo>
                    <a:pt x="11322" y="43135"/>
                  </a:lnTo>
                  <a:lnTo>
                    <a:pt x="11366" y="43179"/>
                  </a:lnTo>
                  <a:lnTo>
                    <a:pt x="11454" y="43179"/>
                  </a:lnTo>
                  <a:lnTo>
                    <a:pt x="11585" y="43135"/>
                  </a:lnTo>
                  <a:lnTo>
                    <a:pt x="11629" y="43047"/>
                  </a:lnTo>
                  <a:lnTo>
                    <a:pt x="11761" y="41950"/>
                  </a:lnTo>
                  <a:lnTo>
                    <a:pt x="11717" y="41818"/>
                  </a:lnTo>
                  <a:lnTo>
                    <a:pt x="11278" y="41116"/>
                  </a:lnTo>
                  <a:lnTo>
                    <a:pt x="9699" y="39536"/>
                  </a:lnTo>
                  <a:lnTo>
                    <a:pt x="7856" y="37781"/>
                  </a:lnTo>
                  <a:lnTo>
                    <a:pt x="4170" y="34446"/>
                  </a:lnTo>
                  <a:lnTo>
                    <a:pt x="1976" y="32472"/>
                  </a:lnTo>
                  <a:lnTo>
                    <a:pt x="440" y="30936"/>
                  </a:lnTo>
                  <a:lnTo>
                    <a:pt x="484" y="29751"/>
                  </a:lnTo>
                  <a:lnTo>
                    <a:pt x="528" y="27425"/>
                  </a:lnTo>
                  <a:lnTo>
                    <a:pt x="352" y="24793"/>
                  </a:lnTo>
                  <a:lnTo>
                    <a:pt x="791" y="22862"/>
                  </a:lnTo>
                  <a:lnTo>
                    <a:pt x="1230" y="20800"/>
                  </a:lnTo>
                  <a:lnTo>
                    <a:pt x="1405" y="20580"/>
                  </a:lnTo>
                  <a:lnTo>
                    <a:pt x="2546" y="20229"/>
                  </a:lnTo>
                  <a:lnTo>
                    <a:pt x="4652" y="19527"/>
                  </a:lnTo>
                  <a:lnTo>
                    <a:pt x="6890" y="18649"/>
                  </a:lnTo>
                  <a:lnTo>
                    <a:pt x="6934" y="18649"/>
                  </a:lnTo>
                  <a:lnTo>
                    <a:pt x="8382" y="17728"/>
                  </a:lnTo>
                  <a:lnTo>
                    <a:pt x="10532" y="15973"/>
                  </a:lnTo>
                  <a:lnTo>
                    <a:pt x="12375" y="14525"/>
                  </a:lnTo>
                  <a:lnTo>
                    <a:pt x="14569" y="12726"/>
                  </a:lnTo>
                  <a:lnTo>
                    <a:pt x="15535" y="12067"/>
                  </a:lnTo>
                  <a:lnTo>
                    <a:pt x="16500" y="11409"/>
                  </a:lnTo>
                  <a:lnTo>
                    <a:pt x="17465" y="10751"/>
                  </a:lnTo>
                  <a:lnTo>
                    <a:pt x="18475" y="10181"/>
                  </a:lnTo>
                  <a:lnTo>
                    <a:pt x="20537" y="8996"/>
                  </a:lnTo>
                  <a:lnTo>
                    <a:pt x="22643" y="7943"/>
                  </a:lnTo>
                  <a:lnTo>
                    <a:pt x="24793" y="6933"/>
                  </a:lnTo>
                  <a:lnTo>
                    <a:pt x="26944" y="5924"/>
                  </a:lnTo>
                  <a:lnTo>
                    <a:pt x="31288" y="4081"/>
                  </a:lnTo>
                  <a:lnTo>
                    <a:pt x="32253" y="3686"/>
                  </a:lnTo>
                  <a:lnTo>
                    <a:pt x="36685" y="1712"/>
                  </a:lnTo>
                  <a:lnTo>
                    <a:pt x="36729" y="1712"/>
                  </a:lnTo>
                  <a:lnTo>
                    <a:pt x="39011" y="351"/>
                  </a:lnTo>
                  <a:lnTo>
                    <a:pt x="39055" y="307"/>
                  </a:lnTo>
                  <a:lnTo>
                    <a:pt x="39099" y="220"/>
                  </a:lnTo>
                  <a:lnTo>
                    <a:pt x="39099" y="176"/>
                  </a:lnTo>
                  <a:lnTo>
                    <a:pt x="39099" y="88"/>
                  </a:lnTo>
                  <a:lnTo>
                    <a:pt x="39055" y="44"/>
                  </a:lnTo>
                  <a:lnTo>
                    <a:pt x="38967"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 name="Google Shape;978;p7"/>
            <p:cNvSpPr/>
            <p:nvPr/>
          </p:nvSpPr>
          <p:spPr>
            <a:xfrm>
              <a:off x="805275" y="2264550"/>
              <a:ext cx="1002700" cy="724050"/>
            </a:xfrm>
            <a:custGeom>
              <a:rect b="b" l="l" r="r" t="t"/>
              <a:pathLst>
                <a:path extrusionOk="0" h="28962" w="40108">
                  <a:moveTo>
                    <a:pt x="39888" y="1"/>
                  </a:moveTo>
                  <a:lnTo>
                    <a:pt x="39844" y="45"/>
                  </a:lnTo>
                  <a:lnTo>
                    <a:pt x="36992" y="1624"/>
                  </a:lnTo>
                  <a:lnTo>
                    <a:pt x="34403" y="2721"/>
                  </a:lnTo>
                  <a:lnTo>
                    <a:pt x="31375" y="3950"/>
                  </a:lnTo>
                  <a:lnTo>
                    <a:pt x="27864" y="5442"/>
                  </a:lnTo>
                  <a:lnTo>
                    <a:pt x="25232" y="6670"/>
                  </a:lnTo>
                  <a:lnTo>
                    <a:pt x="21940" y="8206"/>
                  </a:lnTo>
                  <a:lnTo>
                    <a:pt x="19483" y="9610"/>
                  </a:lnTo>
                  <a:lnTo>
                    <a:pt x="15315" y="12331"/>
                  </a:lnTo>
                  <a:lnTo>
                    <a:pt x="15271" y="12331"/>
                  </a:lnTo>
                  <a:lnTo>
                    <a:pt x="13208" y="13999"/>
                  </a:lnTo>
                  <a:lnTo>
                    <a:pt x="11497" y="15359"/>
                  </a:lnTo>
                  <a:lnTo>
                    <a:pt x="8513" y="17553"/>
                  </a:lnTo>
                  <a:lnTo>
                    <a:pt x="6758" y="18387"/>
                  </a:lnTo>
                  <a:lnTo>
                    <a:pt x="4520" y="19176"/>
                  </a:lnTo>
                  <a:lnTo>
                    <a:pt x="2063" y="19878"/>
                  </a:lnTo>
                  <a:lnTo>
                    <a:pt x="1053" y="20317"/>
                  </a:lnTo>
                  <a:lnTo>
                    <a:pt x="966" y="20361"/>
                  </a:lnTo>
                  <a:lnTo>
                    <a:pt x="922" y="20405"/>
                  </a:lnTo>
                  <a:lnTo>
                    <a:pt x="483" y="22072"/>
                  </a:lnTo>
                  <a:lnTo>
                    <a:pt x="44" y="23126"/>
                  </a:lnTo>
                  <a:lnTo>
                    <a:pt x="44" y="23169"/>
                  </a:lnTo>
                  <a:lnTo>
                    <a:pt x="0" y="25627"/>
                  </a:lnTo>
                  <a:lnTo>
                    <a:pt x="44" y="27909"/>
                  </a:lnTo>
                  <a:lnTo>
                    <a:pt x="44" y="27952"/>
                  </a:lnTo>
                  <a:lnTo>
                    <a:pt x="307" y="28830"/>
                  </a:lnTo>
                  <a:lnTo>
                    <a:pt x="395" y="28918"/>
                  </a:lnTo>
                  <a:lnTo>
                    <a:pt x="483" y="28962"/>
                  </a:lnTo>
                  <a:lnTo>
                    <a:pt x="527" y="28918"/>
                  </a:lnTo>
                  <a:lnTo>
                    <a:pt x="615" y="28918"/>
                  </a:lnTo>
                  <a:lnTo>
                    <a:pt x="658" y="28830"/>
                  </a:lnTo>
                  <a:lnTo>
                    <a:pt x="658" y="28786"/>
                  </a:lnTo>
                  <a:lnTo>
                    <a:pt x="658" y="28698"/>
                  </a:lnTo>
                  <a:lnTo>
                    <a:pt x="395" y="27909"/>
                  </a:lnTo>
                  <a:lnTo>
                    <a:pt x="351" y="25627"/>
                  </a:lnTo>
                  <a:lnTo>
                    <a:pt x="395" y="23213"/>
                  </a:lnTo>
                  <a:lnTo>
                    <a:pt x="834" y="22204"/>
                  </a:lnTo>
                  <a:lnTo>
                    <a:pt x="834" y="22160"/>
                  </a:lnTo>
                  <a:lnTo>
                    <a:pt x="1229" y="20581"/>
                  </a:lnTo>
                  <a:lnTo>
                    <a:pt x="2194" y="20186"/>
                  </a:lnTo>
                  <a:lnTo>
                    <a:pt x="4608" y="19527"/>
                  </a:lnTo>
                  <a:lnTo>
                    <a:pt x="6889" y="18694"/>
                  </a:lnTo>
                  <a:lnTo>
                    <a:pt x="8689" y="17860"/>
                  </a:lnTo>
                  <a:lnTo>
                    <a:pt x="8732" y="17860"/>
                  </a:lnTo>
                  <a:lnTo>
                    <a:pt x="11716" y="15622"/>
                  </a:lnTo>
                  <a:lnTo>
                    <a:pt x="13428" y="14262"/>
                  </a:lnTo>
                  <a:lnTo>
                    <a:pt x="15490" y="12594"/>
                  </a:lnTo>
                  <a:lnTo>
                    <a:pt x="19659" y="9918"/>
                  </a:lnTo>
                  <a:lnTo>
                    <a:pt x="22072" y="8513"/>
                  </a:lnTo>
                  <a:lnTo>
                    <a:pt x="25407" y="6978"/>
                  </a:lnTo>
                  <a:lnTo>
                    <a:pt x="28040" y="5793"/>
                  </a:lnTo>
                  <a:lnTo>
                    <a:pt x="31506" y="4257"/>
                  </a:lnTo>
                  <a:lnTo>
                    <a:pt x="34534" y="3028"/>
                  </a:lnTo>
                  <a:lnTo>
                    <a:pt x="37167" y="1931"/>
                  </a:lnTo>
                  <a:lnTo>
                    <a:pt x="40019" y="352"/>
                  </a:lnTo>
                  <a:lnTo>
                    <a:pt x="40063" y="308"/>
                  </a:lnTo>
                  <a:lnTo>
                    <a:pt x="40063" y="264"/>
                  </a:lnTo>
                  <a:lnTo>
                    <a:pt x="40107" y="176"/>
                  </a:lnTo>
                  <a:lnTo>
                    <a:pt x="40063" y="88"/>
                  </a:lnTo>
                  <a:lnTo>
                    <a:pt x="40019" y="45"/>
                  </a:lnTo>
                  <a:lnTo>
                    <a:pt x="39975" y="45"/>
                  </a:lnTo>
                  <a:lnTo>
                    <a:pt x="39888"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 name="Google Shape;979;p7"/>
            <p:cNvSpPr/>
            <p:nvPr/>
          </p:nvSpPr>
          <p:spPr>
            <a:xfrm>
              <a:off x="814050" y="2243700"/>
              <a:ext cx="969775" cy="499175"/>
            </a:xfrm>
            <a:custGeom>
              <a:rect b="b" l="l" r="r" t="t"/>
              <a:pathLst>
                <a:path extrusionOk="0" h="19967" w="38791">
                  <a:moveTo>
                    <a:pt x="38527" y="1"/>
                  </a:moveTo>
                  <a:lnTo>
                    <a:pt x="37562" y="571"/>
                  </a:lnTo>
                  <a:lnTo>
                    <a:pt x="32911" y="2590"/>
                  </a:lnTo>
                  <a:lnTo>
                    <a:pt x="29049" y="4170"/>
                  </a:lnTo>
                  <a:lnTo>
                    <a:pt x="23432" y="6715"/>
                  </a:lnTo>
                  <a:lnTo>
                    <a:pt x="21063" y="7812"/>
                  </a:lnTo>
                  <a:lnTo>
                    <a:pt x="18781" y="9084"/>
                  </a:lnTo>
                  <a:lnTo>
                    <a:pt x="16368" y="10532"/>
                  </a:lnTo>
                  <a:lnTo>
                    <a:pt x="14656" y="11629"/>
                  </a:lnTo>
                  <a:lnTo>
                    <a:pt x="12067" y="13692"/>
                  </a:lnTo>
                  <a:lnTo>
                    <a:pt x="10400" y="14964"/>
                  </a:lnTo>
                  <a:lnTo>
                    <a:pt x="7328" y="17114"/>
                  </a:lnTo>
                  <a:lnTo>
                    <a:pt x="5310" y="18036"/>
                  </a:lnTo>
                  <a:lnTo>
                    <a:pt x="2896" y="18913"/>
                  </a:lnTo>
                  <a:lnTo>
                    <a:pt x="132" y="19615"/>
                  </a:lnTo>
                  <a:lnTo>
                    <a:pt x="44" y="19659"/>
                  </a:lnTo>
                  <a:lnTo>
                    <a:pt x="0" y="19703"/>
                  </a:lnTo>
                  <a:lnTo>
                    <a:pt x="0" y="19791"/>
                  </a:lnTo>
                  <a:lnTo>
                    <a:pt x="0" y="19835"/>
                  </a:lnTo>
                  <a:lnTo>
                    <a:pt x="88" y="19923"/>
                  </a:lnTo>
                  <a:lnTo>
                    <a:pt x="176" y="19967"/>
                  </a:lnTo>
                  <a:lnTo>
                    <a:pt x="220" y="19967"/>
                  </a:lnTo>
                  <a:lnTo>
                    <a:pt x="3028" y="19221"/>
                  </a:lnTo>
                  <a:lnTo>
                    <a:pt x="5441" y="18387"/>
                  </a:lnTo>
                  <a:lnTo>
                    <a:pt x="7460" y="17421"/>
                  </a:lnTo>
                  <a:lnTo>
                    <a:pt x="7504" y="17421"/>
                  </a:lnTo>
                  <a:lnTo>
                    <a:pt x="10619" y="15227"/>
                  </a:lnTo>
                  <a:lnTo>
                    <a:pt x="14832" y="11936"/>
                  </a:lnTo>
                  <a:lnTo>
                    <a:pt x="16543" y="10796"/>
                  </a:lnTo>
                  <a:lnTo>
                    <a:pt x="18957" y="9391"/>
                  </a:lnTo>
                  <a:lnTo>
                    <a:pt x="21238" y="8163"/>
                  </a:lnTo>
                  <a:lnTo>
                    <a:pt x="23564" y="7022"/>
                  </a:lnTo>
                  <a:lnTo>
                    <a:pt x="29181" y="4521"/>
                  </a:lnTo>
                  <a:lnTo>
                    <a:pt x="33042" y="2897"/>
                  </a:lnTo>
                  <a:lnTo>
                    <a:pt x="37738" y="922"/>
                  </a:lnTo>
                  <a:lnTo>
                    <a:pt x="37738" y="879"/>
                  </a:lnTo>
                  <a:lnTo>
                    <a:pt x="38703" y="308"/>
                  </a:lnTo>
                  <a:lnTo>
                    <a:pt x="38747" y="264"/>
                  </a:lnTo>
                  <a:lnTo>
                    <a:pt x="38791" y="220"/>
                  </a:lnTo>
                  <a:lnTo>
                    <a:pt x="38791" y="133"/>
                  </a:lnTo>
                  <a:lnTo>
                    <a:pt x="38747" y="89"/>
                  </a:lnTo>
                  <a:lnTo>
                    <a:pt x="38703"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 name="Google Shape;980;p7"/>
            <p:cNvSpPr/>
            <p:nvPr/>
          </p:nvSpPr>
          <p:spPr>
            <a:xfrm>
              <a:off x="993950" y="2188850"/>
              <a:ext cx="823875" cy="448700"/>
            </a:xfrm>
            <a:custGeom>
              <a:rect b="b" l="l" r="r" t="t"/>
              <a:pathLst>
                <a:path extrusionOk="0" h="17948" w="32955">
                  <a:moveTo>
                    <a:pt x="32736" y="1"/>
                  </a:moveTo>
                  <a:lnTo>
                    <a:pt x="32692" y="45"/>
                  </a:lnTo>
                  <a:lnTo>
                    <a:pt x="30366" y="1361"/>
                  </a:lnTo>
                  <a:lnTo>
                    <a:pt x="27689" y="2590"/>
                  </a:lnTo>
                  <a:lnTo>
                    <a:pt x="23828" y="4170"/>
                  </a:lnTo>
                  <a:lnTo>
                    <a:pt x="21722" y="5003"/>
                  </a:lnTo>
                  <a:lnTo>
                    <a:pt x="18650" y="6364"/>
                  </a:lnTo>
                  <a:lnTo>
                    <a:pt x="16763" y="7241"/>
                  </a:lnTo>
                  <a:lnTo>
                    <a:pt x="12551" y="9216"/>
                  </a:lnTo>
                  <a:lnTo>
                    <a:pt x="10356" y="10444"/>
                  </a:lnTo>
                  <a:lnTo>
                    <a:pt x="8206" y="11717"/>
                  </a:lnTo>
                  <a:lnTo>
                    <a:pt x="6451" y="12858"/>
                  </a:lnTo>
                  <a:lnTo>
                    <a:pt x="4038" y="14701"/>
                  </a:lnTo>
                  <a:lnTo>
                    <a:pt x="88" y="17641"/>
                  </a:lnTo>
                  <a:lnTo>
                    <a:pt x="45" y="17685"/>
                  </a:lnTo>
                  <a:lnTo>
                    <a:pt x="1" y="17729"/>
                  </a:lnTo>
                  <a:lnTo>
                    <a:pt x="1" y="17816"/>
                  </a:lnTo>
                  <a:lnTo>
                    <a:pt x="45" y="17860"/>
                  </a:lnTo>
                  <a:lnTo>
                    <a:pt x="88" y="17904"/>
                  </a:lnTo>
                  <a:lnTo>
                    <a:pt x="176" y="17948"/>
                  </a:lnTo>
                  <a:lnTo>
                    <a:pt x="308" y="17904"/>
                  </a:lnTo>
                  <a:lnTo>
                    <a:pt x="4257" y="14964"/>
                  </a:lnTo>
                  <a:lnTo>
                    <a:pt x="6671" y="13121"/>
                  </a:lnTo>
                  <a:lnTo>
                    <a:pt x="8382" y="12024"/>
                  </a:lnTo>
                  <a:lnTo>
                    <a:pt x="10532" y="10752"/>
                  </a:lnTo>
                  <a:lnTo>
                    <a:pt x="12682" y="9523"/>
                  </a:lnTo>
                  <a:lnTo>
                    <a:pt x="16939" y="7548"/>
                  </a:lnTo>
                  <a:lnTo>
                    <a:pt x="18782" y="6671"/>
                  </a:lnTo>
                  <a:lnTo>
                    <a:pt x="21853" y="5354"/>
                  </a:lnTo>
                  <a:lnTo>
                    <a:pt x="27821" y="2897"/>
                  </a:lnTo>
                  <a:lnTo>
                    <a:pt x="30542" y="1668"/>
                  </a:lnTo>
                  <a:lnTo>
                    <a:pt x="32867" y="352"/>
                  </a:lnTo>
                  <a:lnTo>
                    <a:pt x="32911" y="308"/>
                  </a:lnTo>
                  <a:lnTo>
                    <a:pt x="32955" y="220"/>
                  </a:lnTo>
                  <a:lnTo>
                    <a:pt x="32955" y="176"/>
                  </a:lnTo>
                  <a:lnTo>
                    <a:pt x="32911" y="89"/>
                  </a:lnTo>
                  <a:lnTo>
                    <a:pt x="32867" y="45"/>
                  </a:lnTo>
                  <a:lnTo>
                    <a:pt x="32823"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 name="Google Shape;981;p7"/>
            <p:cNvSpPr/>
            <p:nvPr/>
          </p:nvSpPr>
          <p:spPr>
            <a:xfrm>
              <a:off x="1017000" y="2199825"/>
              <a:ext cx="718550" cy="375200"/>
            </a:xfrm>
            <a:custGeom>
              <a:rect b="b" l="l" r="r" t="t"/>
              <a:pathLst>
                <a:path extrusionOk="0" h="15008" w="28742">
                  <a:moveTo>
                    <a:pt x="28566" y="1"/>
                  </a:moveTo>
                  <a:lnTo>
                    <a:pt x="28479" y="45"/>
                  </a:lnTo>
                  <a:lnTo>
                    <a:pt x="26065" y="1054"/>
                  </a:lnTo>
                  <a:lnTo>
                    <a:pt x="24266" y="1756"/>
                  </a:lnTo>
                  <a:lnTo>
                    <a:pt x="21414" y="2941"/>
                  </a:lnTo>
                  <a:lnTo>
                    <a:pt x="18562" y="4126"/>
                  </a:lnTo>
                  <a:lnTo>
                    <a:pt x="15709" y="5354"/>
                  </a:lnTo>
                  <a:lnTo>
                    <a:pt x="12901" y="6671"/>
                  </a:lnTo>
                  <a:lnTo>
                    <a:pt x="11497" y="7373"/>
                  </a:lnTo>
                  <a:lnTo>
                    <a:pt x="10093" y="8075"/>
                  </a:lnTo>
                  <a:lnTo>
                    <a:pt x="8732" y="8821"/>
                  </a:lnTo>
                  <a:lnTo>
                    <a:pt x="7416" y="9611"/>
                  </a:lnTo>
                  <a:lnTo>
                    <a:pt x="6100" y="10444"/>
                  </a:lnTo>
                  <a:lnTo>
                    <a:pt x="4783" y="11278"/>
                  </a:lnTo>
                  <a:lnTo>
                    <a:pt x="3511" y="12156"/>
                  </a:lnTo>
                  <a:lnTo>
                    <a:pt x="2282" y="13077"/>
                  </a:lnTo>
                  <a:lnTo>
                    <a:pt x="44" y="14701"/>
                  </a:lnTo>
                  <a:lnTo>
                    <a:pt x="0" y="14745"/>
                  </a:lnTo>
                  <a:lnTo>
                    <a:pt x="0" y="14832"/>
                  </a:lnTo>
                  <a:lnTo>
                    <a:pt x="0" y="14876"/>
                  </a:lnTo>
                  <a:lnTo>
                    <a:pt x="0" y="14964"/>
                  </a:lnTo>
                  <a:lnTo>
                    <a:pt x="88" y="15008"/>
                  </a:lnTo>
                  <a:lnTo>
                    <a:pt x="263" y="15008"/>
                  </a:lnTo>
                  <a:lnTo>
                    <a:pt x="2501" y="13384"/>
                  </a:lnTo>
                  <a:lnTo>
                    <a:pt x="3730" y="12463"/>
                  </a:lnTo>
                  <a:lnTo>
                    <a:pt x="5003" y="11585"/>
                  </a:lnTo>
                  <a:lnTo>
                    <a:pt x="6275" y="10708"/>
                  </a:lnTo>
                  <a:lnTo>
                    <a:pt x="7592" y="9918"/>
                  </a:lnTo>
                  <a:lnTo>
                    <a:pt x="8952" y="9128"/>
                  </a:lnTo>
                  <a:lnTo>
                    <a:pt x="10268" y="8382"/>
                  </a:lnTo>
                  <a:lnTo>
                    <a:pt x="11672" y="7680"/>
                  </a:lnTo>
                  <a:lnTo>
                    <a:pt x="13033" y="6978"/>
                  </a:lnTo>
                  <a:lnTo>
                    <a:pt x="15885" y="5661"/>
                  </a:lnTo>
                  <a:lnTo>
                    <a:pt x="18693" y="4433"/>
                  </a:lnTo>
                  <a:lnTo>
                    <a:pt x="21546" y="3248"/>
                  </a:lnTo>
                  <a:lnTo>
                    <a:pt x="24398" y="2107"/>
                  </a:lnTo>
                  <a:lnTo>
                    <a:pt x="26197" y="1361"/>
                  </a:lnTo>
                  <a:lnTo>
                    <a:pt x="28610" y="352"/>
                  </a:lnTo>
                  <a:lnTo>
                    <a:pt x="28698" y="308"/>
                  </a:lnTo>
                  <a:lnTo>
                    <a:pt x="28698" y="264"/>
                  </a:lnTo>
                  <a:lnTo>
                    <a:pt x="28742" y="176"/>
                  </a:lnTo>
                  <a:lnTo>
                    <a:pt x="28698" y="132"/>
                  </a:lnTo>
                  <a:lnTo>
                    <a:pt x="28698" y="45"/>
                  </a:lnTo>
                  <a:lnTo>
                    <a:pt x="28610" y="45"/>
                  </a:lnTo>
                  <a:lnTo>
                    <a:pt x="28566"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 name="Google Shape;982;p7"/>
            <p:cNvSpPr/>
            <p:nvPr/>
          </p:nvSpPr>
          <p:spPr>
            <a:xfrm>
              <a:off x="1051000" y="2176800"/>
              <a:ext cx="657125" cy="330225"/>
            </a:xfrm>
            <a:custGeom>
              <a:rect b="b" l="l" r="r" t="t"/>
              <a:pathLst>
                <a:path extrusionOk="0" h="13209" w="26285">
                  <a:moveTo>
                    <a:pt x="26022" y="0"/>
                  </a:moveTo>
                  <a:lnTo>
                    <a:pt x="21721" y="1712"/>
                  </a:lnTo>
                  <a:lnTo>
                    <a:pt x="19176" y="2765"/>
                  </a:lnTo>
                  <a:lnTo>
                    <a:pt x="16631" y="3862"/>
                  </a:lnTo>
                  <a:lnTo>
                    <a:pt x="14130" y="4959"/>
                  </a:lnTo>
                  <a:lnTo>
                    <a:pt x="11673" y="6100"/>
                  </a:lnTo>
                  <a:lnTo>
                    <a:pt x="9215" y="7284"/>
                  </a:lnTo>
                  <a:lnTo>
                    <a:pt x="6846" y="8557"/>
                  </a:lnTo>
                  <a:lnTo>
                    <a:pt x="4476" y="9917"/>
                  </a:lnTo>
                  <a:lnTo>
                    <a:pt x="3292" y="10619"/>
                  </a:lnTo>
                  <a:lnTo>
                    <a:pt x="2151" y="11321"/>
                  </a:lnTo>
                  <a:lnTo>
                    <a:pt x="88" y="12857"/>
                  </a:lnTo>
                  <a:lnTo>
                    <a:pt x="44" y="12945"/>
                  </a:lnTo>
                  <a:lnTo>
                    <a:pt x="0" y="12989"/>
                  </a:lnTo>
                  <a:lnTo>
                    <a:pt x="44" y="13077"/>
                  </a:lnTo>
                  <a:lnTo>
                    <a:pt x="44" y="13120"/>
                  </a:lnTo>
                  <a:lnTo>
                    <a:pt x="132" y="13164"/>
                  </a:lnTo>
                  <a:lnTo>
                    <a:pt x="176" y="13208"/>
                  </a:lnTo>
                  <a:lnTo>
                    <a:pt x="308" y="13164"/>
                  </a:lnTo>
                  <a:lnTo>
                    <a:pt x="2370" y="11629"/>
                  </a:lnTo>
                  <a:lnTo>
                    <a:pt x="3511" y="10883"/>
                  </a:lnTo>
                  <a:lnTo>
                    <a:pt x="4652" y="10180"/>
                  </a:lnTo>
                  <a:lnTo>
                    <a:pt x="7021" y="8864"/>
                  </a:lnTo>
                  <a:lnTo>
                    <a:pt x="9391" y="7592"/>
                  </a:lnTo>
                  <a:lnTo>
                    <a:pt x="11848" y="6407"/>
                  </a:lnTo>
                  <a:lnTo>
                    <a:pt x="14306" y="5266"/>
                  </a:lnTo>
                  <a:lnTo>
                    <a:pt x="16807" y="4169"/>
                  </a:lnTo>
                  <a:lnTo>
                    <a:pt x="19308" y="3116"/>
                  </a:lnTo>
                  <a:lnTo>
                    <a:pt x="21853" y="2063"/>
                  </a:lnTo>
                  <a:lnTo>
                    <a:pt x="26153" y="307"/>
                  </a:lnTo>
                  <a:lnTo>
                    <a:pt x="26241" y="264"/>
                  </a:lnTo>
                  <a:lnTo>
                    <a:pt x="26285" y="220"/>
                  </a:lnTo>
                  <a:lnTo>
                    <a:pt x="26285" y="176"/>
                  </a:lnTo>
                  <a:lnTo>
                    <a:pt x="26285" y="88"/>
                  </a:lnTo>
                  <a:lnTo>
                    <a:pt x="26241" y="44"/>
                  </a:lnTo>
                  <a:lnTo>
                    <a:pt x="26153"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 name="Google Shape;983;p7"/>
            <p:cNvSpPr/>
            <p:nvPr/>
          </p:nvSpPr>
          <p:spPr>
            <a:xfrm>
              <a:off x="1176050" y="2151575"/>
              <a:ext cx="504650" cy="233675"/>
            </a:xfrm>
            <a:custGeom>
              <a:rect b="b" l="l" r="r" t="t"/>
              <a:pathLst>
                <a:path extrusionOk="0" h="9347" w="20186">
                  <a:moveTo>
                    <a:pt x="19966" y="0"/>
                  </a:moveTo>
                  <a:lnTo>
                    <a:pt x="15447" y="1843"/>
                  </a:lnTo>
                  <a:lnTo>
                    <a:pt x="12814" y="2896"/>
                  </a:lnTo>
                  <a:lnTo>
                    <a:pt x="8382" y="4915"/>
                  </a:lnTo>
                  <a:lnTo>
                    <a:pt x="6364" y="5836"/>
                  </a:lnTo>
                  <a:lnTo>
                    <a:pt x="4345" y="6758"/>
                  </a:lnTo>
                  <a:lnTo>
                    <a:pt x="89" y="8995"/>
                  </a:lnTo>
                  <a:lnTo>
                    <a:pt x="45" y="9039"/>
                  </a:lnTo>
                  <a:lnTo>
                    <a:pt x="1" y="9083"/>
                  </a:lnTo>
                  <a:lnTo>
                    <a:pt x="1" y="9171"/>
                  </a:lnTo>
                  <a:lnTo>
                    <a:pt x="1" y="9215"/>
                  </a:lnTo>
                  <a:lnTo>
                    <a:pt x="89" y="9303"/>
                  </a:lnTo>
                  <a:lnTo>
                    <a:pt x="176" y="9347"/>
                  </a:lnTo>
                  <a:lnTo>
                    <a:pt x="220" y="9303"/>
                  </a:lnTo>
                  <a:lnTo>
                    <a:pt x="4521" y="7065"/>
                  </a:lnTo>
                  <a:lnTo>
                    <a:pt x="6495" y="6143"/>
                  </a:lnTo>
                  <a:lnTo>
                    <a:pt x="8514" y="5222"/>
                  </a:lnTo>
                  <a:lnTo>
                    <a:pt x="12946" y="3247"/>
                  </a:lnTo>
                  <a:lnTo>
                    <a:pt x="15578" y="2194"/>
                  </a:lnTo>
                  <a:lnTo>
                    <a:pt x="20098" y="351"/>
                  </a:lnTo>
                  <a:lnTo>
                    <a:pt x="20142" y="307"/>
                  </a:lnTo>
                  <a:lnTo>
                    <a:pt x="20186" y="263"/>
                  </a:lnTo>
                  <a:lnTo>
                    <a:pt x="20186" y="176"/>
                  </a:lnTo>
                  <a:lnTo>
                    <a:pt x="20186" y="132"/>
                  </a:lnTo>
                  <a:lnTo>
                    <a:pt x="20142" y="44"/>
                  </a:lnTo>
                  <a:lnTo>
                    <a:pt x="20098"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 name="Google Shape;984;p7"/>
            <p:cNvSpPr/>
            <p:nvPr/>
          </p:nvSpPr>
          <p:spPr>
            <a:xfrm>
              <a:off x="1145350" y="2127425"/>
              <a:ext cx="509025" cy="235875"/>
            </a:xfrm>
            <a:custGeom>
              <a:rect b="b" l="l" r="r" t="t"/>
              <a:pathLst>
                <a:path extrusionOk="0" h="9435" w="20361">
                  <a:moveTo>
                    <a:pt x="20097" y="1"/>
                  </a:moveTo>
                  <a:lnTo>
                    <a:pt x="18035" y="878"/>
                  </a:lnTo>
                  <a:lnTo>
                    <a:pt x="16192" y="1624"/>
                  </a:lnTo>
                  <a:lnTo>
                    <a:pt x="14261" y="2370"/>
                  </a:lnTo>
                  <a:lnTo>
                    <a:pt x="12287" y="3204"/>
                  </a:lnTo>
                  <a:lnTo>
                    <a:pt x="10312" y="4082"/>
                  </a:lnTo>
                  <a:lnTo>
                    <a:pt x="8250" y="5003"/>
                  </a:lnTo>
                  <a:lnTo>
                    <a:pt x="6143" y="6012"/>
                  </a:lnTo>
                  <a:lnTo>
                    <a:pt x="3993" y="7065"/>
                  </a:lnTo>
                  <a:lnTo>
                    <a:pt x="1799" y="8162"/>
                  </a:lnTo>
                  <a:lnTo>
                    <a:pt x="88" y="9084"/>
                  </a:lnTo>
                  <a:lnTo>
                    <a:pt x="44" y="9128"/>
                  </a:lnTo>
                  <a:lnTo>
                    <a:pt x="0" y="9216"/>
                  </a:lnTo>
                  <a:lnTo>
                    <a:pt x="0" y="9259"/>
                  </a:lnTo>
                  <a:lnTo>
                    <a:pt x="0" y="9347"/>
                  </a:lnTo>
                  <a:lnTo>
                    <a:pt x="88" y="9391"/>
                  </a:lnTo>
                  <a:lnTo>
                    <a:pt x="176" y="9435"/>
                  </a:lnTo>
                  <a:lnTo>
                    <a:pt x="263" y="9391"/>
                  </a:lnTo>
                  <a:lnTo>
                    <a:pt x="1975" y="8470"/>
                  </a:lnTo>
                  <a:lnTo>
                    <a:pt x="4125" y="7373"/>
                  </a:lnTo>
                  <a:lnTo>
                    <a:pt x="6275" y="6319"/>
                  </a:lnTo>
                  <a:lnTo>
                    <a:pt x="8381" y="5354"/>
                  </a:lnTo>
                  <a:lnTo>
                    <a:pt x="10444" y="4389"/>
                  </a:lnTo>
                  <a:lnTo>
                    <a:pt x="12462" y="3511"/>
                  </a:lnTo>
                  <a:lnTo>
                    <a:pt x="14393" y="2677"/>
                  </a:lnTo>
                  <a:lnTo>
                    <a:pt x="16324" y="1931"/>
                  </a:lnTo>
                  <a:lnTo>
                    <a:pt x="18167" y="1229"/>
                  </a:lnTo>
                  <a:lnTo>
                    <a:pt x="20273" y="308"/>
                  </a:lnTo>
                  <a:lnTo>
                    <a:pt x="20317" y="264"/>
                  </a:lnTo>
                  <a:lnTo>
                    <a:pt x="20361" y="220"/>
                  </a:lnTo>
                  <a:lnTo>
                    <a:pt x="20361" y="176"/>
                  </a:lnTo>
                  <a:lnTo>
                    <a:pt x="20361" y="88"/>
                  </a:lnTo>
                  <a:lnTo>
                    <a:pt x="20317" y="45"/>
                  </a:lnTo>
                  <a:lnTo>
                    <a:pt x="20229"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 name="Google Shape;985;p7"/>
            <p:cNvSpPr/>
            <p:nvPr/>
          </p:nvSpPr>
          <p:spPr>
            <a:xfrm>
              <a:off x="1190325" y="2262350"/>
              <a:ext cx="66950" cy="38425"/>
            </a:xfrm>
            <a:custGeom>
              <a:rect b="b" l="l" r="r" t="t"/>
              <a:pathLst>
                <a:path extrusionOk="0" h="1537" w="2678">
                  <a:moveTo>
                    <a:pt x="2414" y="1"/>
                  </a:moveTo>
                  <a:lnTo>
                    <a:pt x="88" y="1186"/>
                  </a:lnTo>
                  <a:lnTo>
                    <a:pt x="0" y="1230"/>
                  </a:lnTo>
                  <a:lnTo>
                    <a:pt x="0" y="1317"/>
                  </a:lnTo>
                  <a:lnTo>
                    <a:pt x="0" y="1361"/>
                  </a:lnTo>
                  <a:lnTo>
                    <a:pt x="0" y="1449"/>
                  </a:lnTo>
                  <a:lnTo>
                    <a:pt x="44" y="1493"/>
                  </a:lnTo>
                  <a:lnTo>
                    <a:pt x="176" y="1537"/>
                  </a:lnTo>
                  <a:lnTo>
                    <a:pt x="220" y="1537"/>
                  </a:lnTo>
                  <a:lnTo>
                    <a:pt x="2589" y="352"/>
                  </a:lnTo>
                  <a:lnTo>
                    <a:pt x="2633" y="308"/>
                  </a:lnTo>
                  <a:lnTo>
                    <a:pt x="2677" y="220"/>
                  </a:lnTo>
                  <a:lnTo>
                    <a:pt x="2677" y="176"/>
                  </a:lnTo>
                  <a:lnTo>
                    <a:pt x="2677" y="89"/>
                  </a:lnTo>
                  <a:lnTo>
                    <a:pt x="2633" y="45"/>
                  </a:lnTo>
                  <a:lnTo>
                    <a:pt x="2545"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 name="Google Shape;986;p7"/>
            <p:cNvSpPr/>
            <p:nvPr/>
          </p:nvSpPr>
          <p:spPr>
            <a:xfrm>
              <a:off x="916075" y="2376450"/>
              <a:ext cx="69125" cy="47200"/>
            </a:xfrm>
            <a:custGeom>
              <a:rect b="b" l="l" r="r" t="t"/>
              <a:pathLst>
                <a:path extrusionOk="0" h="1888" w="2765">
                  <a:moveTo>
                    <a:pt x="2501" y="0"/>
                  </a:moveTo>
                  <a:lnTo>
                    <a:pt x="44" y="1580"/>
                  </a:lnTo>
                  <a:lnTo>
                    <a:pt x="0" y="1624"/>
                  </a:lnTo>
                  <a:lnTo>
                    <a:pt x="0" y="1712"/>
                  </a:lnTo>
                  <a:lnTo>
                    <a:pt x="0" y="1756"/>
                  </a:lnTo>
                  <a:lnTo>
                    <a:pt x="0" y="1843"/>
                  </a:lnTo>
                  <a:lnTo>
                    <a:pt x="88" y="1887"/>
                  </a:lnTo>
                  <a:lnTo>
                    <a:pt x="263" y="1887"/>
                  </a:lnTo>
                  <a:lnTo>
                    <a:pt x="2677" y="308"/>
                  </a:lnTo>
                  <a:lnTo>
                    <a:pt x="2721" y="264"/>
                  </a:lnTo>
                  <a:lnTo>
                    <a:pt x="2765" y="220"/>
                  </a:lnTo>
                  <a:lnTo>
                    <a:pt x="2765" y="132"/>
                  </a:lnTo>
                  <a:lnTo>
                    <a:pt x="2721" y="88"/>
                  </a:lnTo>
                  <a:lnTo>
                    <a:pt x="2677"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 name="Google Shape;987;p7"/>
            <p:cNvSpPr/>
            <p:nvPr/>
          </p:nvSpPr>
          <p:spPr>
            <a:xfrm>
              <a:off x="1008225" y="2288700"/>
              <a:ext cx="72425" cy="46100"/>
            </a:xfrm>
            <a:custGeom>
              <a:rect b="b" l="l" r="r" t="t"/>
              <a:pathLst>
                <a:path extrusionOk="0" h="1844" w="2897">
                  <a:moveTo>
                    <a:pt x="2633" y="0"/>
                  </a:moveTo>
                  <a:lnTo>
                    <a:pt x="88" y="1492"/>
                  </a:lnTo>
                  <a:lnTo>
                    <a:pt x="44" y="1536"/>
                  </a:lnTo>
                  <a:lnTo>
                    <a:pt x="0" y="1624"/>
                  </a:lnTo>
                  <a:lnTo>
                    <a:pt x="0" y="1668"/>
                  </a:lnTo>
                  <a:lnTo>
                    <a:pt x="0" y="1755"/>
                  </a:lnTo>
                  <a:lnTo>
                    <a:pt x="88" y="1799"/>
                  </a:lnTo>
                  <a:lnTo>
                    <a:pt x="176" y="1843"/>
                  </a:lnTo>
                  <a:lnTo>
                    <a:pt x="263" y="1799"/>
                  </a:lnTo>
                  <a:lnTo>
                    <a:pt x="2808" y="307"/>
                  </a:lnTo>
                  <a:lnTo>
                    <a:pt x="2852" y="263"/>
                  </a:lnTo>
                  <a:lnTo>
                    <a:pt x="2896" y="219"/>
                  </a:lnTo>
                  <a:lnTo>
                    <a:pt x="2896" y="132"/>
                  </a:lnTo>
                  <a:lnTo>
                    <a:pt x="2852" y="88"/>
                  </a:lnTo>
                  <a:lnTo>
                    <a:pt x="2808" y="44"/>
                  </a:lnTo>
                  <a:lnTo>
                    <a:pt x="2765"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 name="Google Shape;988;p7"/>
            <p:cNvSpPr/>
            <p:nvPr/>
          </p:nvSpPr>
          <p:spPr>
            <a:xfrm>
              <a:off x="1671900" y="2078075"/>
              <a:ext cx="158000" cy="82300"/>
            </a:xfrm>
            <a:custGeom>
              <a:rect b="b" l="l" r="r" t="t"/>
              <a:pathLst>
                <a:path extrusionOk="0" h="3292" w="6320">
                  <a:moveTo>
                    <a:pt x="6056" y="0"/>
                  </a:moveTo>
                  <a:lnTo>
                    <a:pt x="3336" y="1448"/>
                  </a:lnTo>
                  <a:lnTo>
                    <a:pt x="132" y="2940"/>
                  </a:lnTo>
                  <a:lnTo>
                    <a:pt x="45" y="2984"/>
                  </a:lnTo>
                  <a:lnTo>
                    <a:pt x="45" y="3072"/>
                  </a:lnTo>
                  <a:lnTo>
                    <a:pt x="1" y="3116"/>
                  </a:lnTo>
                  <a:lnTo>
                    <a:pt x="45" y="3203"/>
                  </a:lnTo>
                  <a:lnTo>
                    <a:pt x="89" y="3247"/>
                  </a:lnTo>
                  <a:lnTo>
                    <a:pt x="176" y="3291"/>
                  </a:lnTo>
                  <a:lnTo>
                    <a:pt x="264" y="3291"/>
                  </a:lnTo>
                  <a:lnTo>
                    <a:pt x="3467" y="1799"/>
                  </a:lnTo>
                  <a:lnTo>
                    <a:pt x="6232" y="351"/>
                  </a:lnTo>
                  <a:lnTo>
                    <a:pt x="6276" y="263"/>
                  </a:lnTo>
                  <a:lnTo>
                    <a:pt x="6320" y="219"/>
                  </a:lnTo>
                  <a:lnTo>
                    <a:pt x="6320" y="176"/>
                  </a:lnTo>
                  <a:lnTo>
                    <a:pt x="6276" y="88"/>
                  </a:lnTo>
                  <a:lnTo>
                    <a:pt x="6232" y="44"/>
                  </a:lnTo>
                  <a:lnTo>
                    <a:pt x="6188" y="0"/>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 name="Google Shape;989;p7"/>
            <p:cNvSpPr/>
            <p:nvPr/>
          </p:nvSpPr>
          <p:spPr>
            <a:xfrm>
              <a:off x="1645575" y="2080250"/>
              <a:ext cx="110825" cy="55975"/>
            </a:xfrm>
            <a:custGeom>
              <a:rect b="b" l="l" r="r" t="t"/>
              <a:pathLst>
                <a:path extrusionOk="0" h="2239" w="4433">
                  <a:moveTo>
                    <a:pt x="4169" y="1"/>
                  </a:moveTo>
                  <a:lnTo>
                    <a:pt x="2107" y="1010"/>
                  </a:lnTo>
                  <a:lnTo>
                    <a:pt x="88" y="1888"/>
                  </a:lnTo>
                  <a:lnTo>
                    <a:pt x="45" y="1932"/>
                  </a:lnTo>
                  <a:lnTo>
                    <a:pt x="1" y="1975"/>
                  </a:lnTo>
                  <a:lnTo>
                    <a:pt x="1" y="2063"/>
                  </a:lnTo>
                  <a:lnTo>
                    <a:pt x="1" y="2107"/>
                  </a:lnTo>
                  <a:lnTo>
                    <a:pt x="88" y="2195"/>
                  </a:lnTo>
                  <a:lnTo>
                    <a:pt x="176" y="2239"/>
                  </a:lnTo>
                  <a:lnTo>
                    <a:pt x="264" y="2195"/>
                  </a:lnTo>
                  <a:lnTo>
                    <a:pt x="2239" y="1317"/>
                  </a:lnTo>
                  <a:lnTo>
                    <a:pt x="4345" y="308"/>
                  </a:lnTo>
                  <a:lnTo>
                    <a:pt x="4389" y="264"/>
                  </a:lnTo>
                  <a:lnTo>
                    <a:pt x="4433" y="220"/>
                  </a:lnTo>
                  <a:lnTo>
                    <a:pt x="4433" y="132"/>
                  </a:lnTo>
                  <a:lnTo>
                    <a:pt x="4433" y="89"/>
                  </a:lnTo>
                  <a:lnTo>
                    <a:pt x="4389" y="45"/>
                  </a:lnTo>
                  <a:lnTo>
                    <a:pt x="4301" y="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90" name="Google Shape;990;p7"/>
          <p:cNvSpPr txBox="1"/>
          <p:nvPr>
            <p:ph type="title"/>
          </p:nvPr>
        </p:nvSpPr>
        <p:spPr>
          <a:xfrm>
            <a:off x="457200" y="1568100"/>
            <a:ext cx="3142500" cy="330900"/>
          </a:xfrm>
          <a:prstGeom prst="rect">
            <a:avLst/>
          </a:prstGeom>
        </p:spPr>
        <p:txBody>
          <a:bodyPr anchorCtr="0" anchor="t" bIns="0" lIns="0" spcFirstLastPara="1" rIns="0" wrap="square" tIns="0">
            <a:noAutofit/>
          </a:bodyPr>
          <a:lstStyle>
            <a:lvl1pPr lvl="0">
              <a:spcBef>
                <a:spcPts val="0"/>
              </a:spcBef>
              <a:spcAft>
                <a:spcPts val="0"/>
              </a:spcAft>
              <a:buSzPts val="1800"/>
              <a:buNone/>
              <a:defRPr sz="1800">
                <a:highlight>
                  <a:schemeClr val="accent1"/>
                </a:highlight>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p:txBody>
      </p:sp>
      <p:sp>
        <p:nvSpPr>
          <p:cNvPr id="991" name="Google Shape;991;p7"/>
          <p:cNvSpPr txBox="1"/>
          <p:nvPr>
            <p:ph idx="1" type="subTitle"/>
          </p:nvPr>
        </p:nvSpPr>
        <p:spPr>
          <a:xfrm>
            <a:off x="457200" y="2025300"/>
            <a:ext cx="2799900" cy="1550100"/>
          </a:xfrm>
          <a:prstGeom prst="rect">
            <a:avLst/>
          </a:prstGeom>
        </p:spPr>
        <p:txBody>
          <a:bodyPr anchorCtr="0" anchor="t" bIns="0" lIns="0" spcFirstLastPara="1" rIns="0" wrap="square" tIns="0">
            <a:spAutoFit/>
          </a:bodyPr>
          <a:lstStyle>
            <a:lvl1pPr lvl="0">
              <a:spcBef>
                <a:spcPts val="0"/>
              </a:spcBef>
              <a:spcAft>
                <a:spcPts val="0"/>
              </a:spcAft>
              <a:buClr>
                <a:schemeClr val="dk1"/>
              </a:buClr>
              <a:buSzPts val="3000"/>
              <a:buNone/>
              <a:defRPr b="1" sz="3000">
                <a:solidFill>
                  <a:schemeClr val="dk1"/>
                </a:solidFill>
              </a:defRPr>
            </a:lvl1pPr>
            <a:lvl2pPr lvl="1">
              <a:spcBef>
                <a:spcPts val="1000"/>
              </a:spcBef>
              <a:spcAft>
                <a:spcPts val="0"/>
              </a:spcAft>
              <a:buSzPts val="1800"/>
              <a:buNone/>
              <a:defRPr/>
            </a:lvl2pPr>
            <a:lvl3pPr lvl="2">
              <a:spcBef>
                <a:spcPts val="1000"/>
              </a:spcBef>
              <a:spcAft>
                <a:spcPts val="0"/>
              </a:spcAft>
              <a:buSzPts val="1800"/>
              <a:buNone/>
              <a:defRPr/>
            </a:lvl3pPr>
            <a:lvl4pPr lvl="3">
              <a:spcBef>
                <a:spcPts val="1000"/>
              </a:spcBef>
              <a:spcAft>
                <a:spcPts val="0"/>
              </a:spcAft>
              <a:buSzPts val="1800"/>
              <a:buNone/>
              <a:defRPr/>
            </a:lvl4pPr>
            <a:lvl5pPr lvl="4">
              <a:spcBef>
                <a:spcPts val="1000"/>
              </a:spcBef>
              <a:spcAft>
                <a:spcPts val="0"/>
              </a:spcAft>
              <a:buSzPts val="1800"/>
              <a:buNone/>
              <a:defRPr/>
            </a:lvl5pPr>
            <a:lvl6pPr lvl="5">
              <a:spcBef>
                <a:spcPts val="1000"/>
              </a:spcBef>
              <a:spcAft>
                <a:spcPts val="0"/>
              </a:spcAft>
              <a:buSzPts val="1800"/>
              <a:buNone/>
              <a:defRPr/>
            </a:lvl6pPr>
            <a:lvl7pPr lvl="6">
              <a:spcBef>
                <a:spcPts val="1000"/>
              </a:spcBef>
              <a:spcAft>
                <a:spcPts val="0"/>
              </a:spcAft>
              <a:buSzPts val="1800"/>
              <a:buNone/>
              <a:defRPr/>
            </a:lvl7pPr>
            <a:lvl8pPr lvl="7">
              <a:spcBef>
                <a:spcPts val="1000"/>
              </a:spcBef>
              <a:spcAft>
                <a:spcPts val="0"/>
              </a:spcAft>
              <a:buSzPts val="1800"/>
              <a:buNone/>
              <a:defRPr/>
            </a:lvl8pPr>
            <a:lvl9pPr lvl="8">
              <a:spcBef>
                <a:spcPts val="1000"/>
              </a:spcBef>
              <a:spcAft>
                <a:spcPts val="1000"/>
              </a:spcAft>
              <a:buSzPts val="1800"/>
              <a:buNone/>
              <a:defRPr/>
            </a:lvl9pPr>
          </a:lstStyle>
          <a:p/>
        </p:txBody>
      </p:sp>
      <p:sp>
        <p:nvSpPr>
          <p:cNvPr id="992" name="Google Shape;992;p7"/>
          <p:cNvSpPr txBox="1"/>
          <p:nvPr>
            <p:ph idx="2" type="body"/>
          </p:nvPr>
        </p:nvSpPr>
        <p:spPr>
          <a:xfrm>
            <a:off x="4290825" y="457200"/>
            <a:ext cx="4395900" cy="4218600"/>
          </a:xfrm>
          <a:prstGeom prst="rect">
            <a:avLst/>
          </a:prstGeom>
        </p:spPr>
        <p:txBody>
          <a:bodyPr anchorCtr="0" anchor="t" bIns="0" lIns="0" spcFirstLastPara="1" rIns="0" wrap="square" tIns="0">
            <a:spAutoFit/>
          </a:bodyPr>
          <a:lstStyle>
            <a:lvl1pPr indent="-342900" lvl="0" marL="457200">
              <a:spcBef>
                <a:spcPts val="0"/>
              </a:spcBef>
              <a:spcAft>
                <a:spcPts val="0"/>
              </a:spcAft>
              <a:buSzPts val="1800"/>
              <a:buChar char="✦"/>
              <a:defRPr/>
            </a:lvl1pPr>
            <a:lvl2pPr indent="-342900" lvl="1" marL="914400">
              <a:spcBef>
                <a:spcPts val="1000"/>
              </a:spcBef>
              <a:spcAft>
                <a:spcPts val="0"/>
              </a:spcAft>
              <a:buSzPts val="1800"/>
              <a:buChar char="✦"/>
              <a:defRPr/>
            </a:lvl2pPr>
            <a:lvl3pPr indent="-342900" lvl="2" marL="1371600">
              <a:spcBef>
                <a:spcPts val="1000"/>
              </a:spcBef>
              <a:spcAft>
                <a:spcPts val="0"/>
              </a:spcAft>
              <a:buSzPts val="1800"/>
              <a:buChar char="✦"/>
              <a:defRPr/>
            </a:lvl3pPr>
            <a:lvl4pPr indent="-342900" lvl="3" marL="1828800">
              <a:spcBef>
                <a:spcPts val="1000"/>
              </a:spcBef>
              <a:spcAft>
                <a:spcPts val="0"/>
              </a:spcAft>
              <a:buSzPts val="1800"/>
              <a:buChar char="●"/>
              <a:defRPr/>
            </a:lvl4pPr>
            <a:lvl5pPr indent="-342900" lvl="4" marL="2286000">
              <a:spcBef>
                <a:spcPts val="1000"/>
              </a:spcBef>
              <a:spcAft>
                <a:spcPts val="0"/>
              </a:spcAft>
              <a:buSzPts val="1800"/>
              <a:buChar char="○"/>
              <a:defRPr/>
            </a:lvl5pPr>
            <a:lvl6pPr indent="-342900" lvl="5" marL="2743200">
              <a:spcBef>
                <a:spcPts val="1000"/>
              </a:spcBef>
              <a:spcAft>
                <a:spcPts val="0"/>
              </a:spcAft>
              <a:buSzPts val="1800"/>
              <a:buChar char="■"/>
              <a:defRPr/>
            </a:lvl6pPr>
            <a:lvl7pPr indent="-342900" lvl="6" marL="3200400">
              <a:spcBef>
                <a:spcPts val="1000"/>
              </a:spcBef>
              <a:spcAft>
                <a:spcPts val="0"/>
              </a:spcAft>
              <a:buSzPts val="1800"/>
              <a:buChar char="●"/>
              <a:defRPr/>
            </a:lvl7pPr>
            <a:lvl8pPr indent="-342900" lvl="7" marL="3657600">
              <a:spcBef>
                <a:spcPts val="1000"/>
              </a:spcBef>
              <a:spcAft>
                <a:spcPts val="0"/>
              </a:spcAft>
              <a:buSzPts val="1800"/>
              <a:buChar char="○"/>
              <a:defRPr/>
            </a:lvl8pPr>
            <a:lvl9pPr indent="-342900" lvl="8" marL="4114800">
              <a:spcBef>
                <a:spcPts val="1000"/>
              </a:spcBef>
              <a:spcAft>
                <a:spcPts val="1000"/>
              </a:spcAft>
              <a:buSzPts val="1800"/>
              <a:buChar char="■"/>
              <a:defRPr/>
            </a:lvl9pPr>
          </a:lstStyle>
          <a:p/>
        </p:txBody>
      </p:sp>
    </p:spTree>
  </p:cSld>
  <p:clrMapOvr>
    <a:masterClrMapping/>
  </p:clrMapOvr>
  <p:extLst>
    <p:ext uri="{DCECCB84-F9BA-43D5-87BE-67443E8EF086}">
      <p15:sldGuideLst>
        <p15:guide id="1" pos="2419">
          <p15:clr>
            <a:srgbClr val="E46962"/>
          </p15:clr>
        </p15:guide>
        <p15:guide id="2" pos="2703">
          <p15:clr>
            <a:srgbClr val="E46962"/>
          </p15:clr>
        </p15:guide>
        <p15:guide id="3" pos="5472">
          <p15:clr>
            <a:srgbClr val="E46962"/>
          </p15:clr>
        </p15:guide>
        <p15:guide id="4" orient="horz" pos="2952">
          <p15:clr>
            <a:srgbClr val="E46962"/>
          </p15:clr>
        </p15:guide>
        <p15:guide id="5" pos="2055">
          <p15:clr>
            <a:srgbClr val="E46962"/>
          </p15:clr>
        </p15:guide>
      </p15:sldGuideLst>
    </p:ext>
  </p:extLst>
</p:sldLayout>
</file>

<file path=ppt/slideLayouts/slideLayout6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23: Section intro — gold">
  <p:cSld name="CUSTOM_20_1_2">
    <p:bg>
      <p:bgPr>
        <a:solidFill>
          <a:schemeClr val="accent1"/>
        </a:solidFill>
      </p:bgPr>
    </p:bg>
    <p:spTree>
      <p:nvGrpSpPr>
        <p:cNvPr id="3115" name="Shape 3115"/>
        <p:cNvGrpSpPr/>
        <p:nvPr/>
      </p:nvGrpSpPr>
      <p:grpSpPr>
        <a:xfrm>
          <a:off x="0" y="0"/>
          <a:ext cx="0" cy="0"/>
          <a:chOff x="0" y="0"/>
          <a:chExt cx="0" cy="0"/>
        </a:xfrm>
      </p:grpSpPr>
      <p:sp>
        <p:nvSpPr>
          <p:cNvPr id="3116" name="Google Shape;3116;p63"/>
          <p:cNvSpPr txBox="1"/>
          <p:nvPr>
            <p:ph type="title"/>
          </p:nvPr>
        </p:nvSpPr>
        <p:spPr>
          <a:xfrm>
            <a:off x="573025" y="472450"/>
            <a:ext cx="8411700" cy="4508100"/>
          </a:xfrm>
          <a:prstGeom prst="rect">
            <a:avLst/>
          </a:prstGeom>
        </p:spPr>
        <p:txBody>
          <a:bodyPr anchorCtr="0" anchor="ctr" bIns="0" lIns="0" spcFirstLastPara="1" rIns="0" wrap="square" tIns="0">
            <a:normAutofit/>
          </a:bodyPr>
          <a:lstStyle>
            <a:lvl1pPr lvl="0">
              <a:lnSpc>
                <a:spcPct val="90000"/>
              </a:lnSpc>
              <a:spcBef>
                <a:spcPts val="0"/>
              </a:spcBef>
              <a:spcAft>
                <a:spcPts val="0"/>
              </a:spcAft>
              <a:buSzPts val="4800"/>
              <a:buNone/>
              <a:defRPr sz="4800"/>
            </a:lvl1pPr>
            <a:lvl2pPr lvl="1">
              <a:spcBef>
                <a:spcPts val="0"/>
              </a:spcBef>
              <a:spcAft>
                <a:spcPts val="0"/>
              </a:spcAft>
              <a:buSzPts val="3600"/>
              <a:buNone/>
              <a:defRPr sz="3600"/>
            </a:lvl2pPr>
            <a:lvl3pPr lvl="2">
              <a:spcBef>
                <a:spcPts val="800"/>
              </a:spcBef>
              <a:spcAft>
                <a:spcPts val="0"/>
              </a:spcAft>
              <a:buSzPts val="3600"/>
              <a:buNone/>
              <a:defRPr sz="3600"/>
            </a:lvl3pPr>
            <a:lvl4pPr lvl="3">
              <a:spcBef>
                <a:spcPts val="800"/>
              </a:spcBef>
              <a:spcAft>
                <a:spcPts val="0"/>
              </a:spcAft>
              <a:buSzPts val="3600"/>
              <a:buNone/>
              <a:defRPr sz="3600"/>
            </a:lvl4pPr>
            <a:lvl5pPr lvl="4">
              <a:spcBef>
                <a:spcPts val="800"/>
              </a:spcBef>
              <a:spcAft>
                <a:spcPts val="0"/>
              </a:spcAft>
              <a:buSzPts val="3600"/>
              <a:buNone/>
              <a:defRPr sz="3600"/>
            </a:lvl5pPr>
            <a:lvl6pPr lvl="5">
              <a:spcBef>
                <a:spcPts val="800"/>
              </a:spcBef>
              <a:spcAft>
                <a:spcPts val="0"/>
              </a:spcAft>
              <a:buSzPts val="3600"/>
              <a:buNone/>
              <a:defRPr sz="3600"/>
            </a:lvl6pPr>
            <a:lvl7pPr lvl="6">
              <a:spcBef>
                <a:spcPts val="800"/>
              </a:spcBef>
              <a:spcAft>
                <a:spcPts val="0"/>
              </a:spcAft>
              <a:buSzPts val="3600"/>
              <a:buNone/>
              <a:defRPr sz="3600"/>
            </a:lvl7pPr>
            <a:lvl8pPr lvl="7">
              <a:spcBef>
                <a:spcPts val="800"/>
              </a:spcBef>
              <a:spcAft>
                <a:spcPts val="0"/>
              </a:spcAft>
              <a:buSzPts val="3600"/>
              <a:buNone/>
              <a:defRPr sz="3600"/>
            </a:lvl8pPr>
            <a:lvl9pPr lvl="8">
              <a:spcBef>
                <a:spcPts val="800"/>
              </a:spcBef>
              <a:spcAft>
                <a:spcPts val="800"/>
              </a:spcAft>
              <a:buSzPts val="3600"/>
              <a:buNone/>
              <a:defRPr sz="3600"/>
            </a:lvl9pPr>
          </a:lstStyle>
          <a:p/>
        </p:txBody>
      </p:sp>
      <p:pic>
        <p:nvPicPr>
          <p:cNvPr descr="ASU_Horiz_RGB_Digital_MaroonGold.png" id="3117" name="Google Shape;3117;p63"/>
          <p:cNvPicPr preferRelativeResize="0"/>
          <p:nvPr/>
        </p:nvPicPr>
        <p:blipFill rotWithShape="1">
          <a:blip r:embed="rId2">
            <a:alphaModFix/>
          </a:blip>
          <a:srcRect b="16227" l="3729" r="59274" t="13552"/>
          <a:stretch/>
        </p:blipFill>
        <p:spPr>
          <a:xfrm>
            <a:off x="8116825" y="4576775"/>
            <a:ext cx="867900" cy="457200"/>
          </a:xfrm>
          <a:prstGeom prst="rect">
            <a:avLst/>
          </a:prstGeom>
          <a:noFill/>
          <a:ln>
            <a:noFill/>
          </a:ln>
        </p:spPr>
      </p:pic>
    </p:spTree>
  </p:cSld>
  <p:clrMapOvr>
    <a:masterClrMapping/>
  </p:clrMapOvr>
</p:sldLayout>
</file>

<file path=ppt/slideLayouts/slideLayout6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23: Section intro — maroon">
  <p:cSld name="CUSTOM_19_1_2">
    <p:bg>
      <p:bgPr>
        <a:solidFill>
          <a:schemeClr val="accent2"/>
        </a:solidFill>
      </p:bgPr>
    </p:bg>
    <p:spTree>
      <p:nvGrpSpPr>
        <p:cNvPr id="3118" name="Shape 3118"/>
        <p:cNvGrpSpPr/>
        <p:nvPr/>
      </p:nvGrpSpPr>
      <p:grpSpPr>
        <a:xfrm>
          <a:off x="0" y="0"/>
          <a:ext cx="0" cy="0"/>
          <a:chOff x="0" y="0"/>
          <a:chExt cx="0" cy="0"/>
        </a:xfrm>
      </p:grpSpPr>
      <p:pic>
        <p:nvPicPr>
          <p:cNvPr id="3119" name="Google Shape;3119;p64"/>
          <p:cNvPicPr preferRelativeResize="0"/>
          <p:nvPr/>
        </p:nvPicPr>
        <p:blipFill rotWithShape="1">
          <a:blip r:embed="rId2">
            <a:alphaModFix/>
          </a:blip>
          <a:srcRect b="8919" l="7060" r="5884" t="13180"/>
          <a:stretch/>
        </p:blipFill>
        <p:spPr>
          <a:xfrm>
            <a:off x="7964425" y="4428975"/>
            <a:ext cx="930449" cy="489050"/>
          </a:xfrm>
          <a:prstGeom prst="rect">
            <a:avLst/>
          </a:prstGeom>
          <a:noFill/>
          <a:ln>
            <a:noFill/>
          </a:ln>
        </p:spPr>
      </p:pic>
      <p:sp>
        <p:nvSpPr>
          <p:cNvPr id="3120" name="Google Shape;3120;p64"/>
          <p:cNvSpPr txBox="1"/>
          <p:nvPr>
            <p:ph type="title"/>
          </p:nvPr>
        </p:nvSpPr>
        <p:spPr>
          <a:xfrm>
            <a:off x="420625" y="320050"/>
            <a:ext cx="8411700" cy="4508100"/>
          </a:xfrm>
          <a:prstGeom prst="rect">
            <a:avLst/>
          </a:prstGeom>
        </p:spPr>
        <p:txBody>
          <a:bodyPr anchorCtr="0" anchor="ctr" bIns="0" lIns="0" spcFirstLastPara="1" rIns="0" wrap="square" tIns="0">
            <a:normAutofit/>
          </a:bodyPr>
          <a:lstStyle>
            <a:lvl1pPr lvl="0">
              <a:lnSpc>
                <a:spcPct val="90000"/>
              </a:lnSpc>
              <a:spcBef>
                <a:spcPts val="0"/>
              </a:spcBef>
              <a:spcAft>
                <a:spcPts val="0"/>
              </a:spcAft>
              <a:buClr>
                <a:schemeClr val="lt1"/>
              </a:buClr>
              <a:buSzPts val="4800"/>
              <a:buNone/>
              <a:defRPr sz="4800">
                <a:solidFill>
                  <a:schemeClr val="lt1"/>
                </a:solidFill>
              </a:defRPr>
            </a:lvl1pPr>
            <a:lvl2pPr lvl="1">
              <a:spcBef>
                <a:spcPts val="0"/>
              </a:spcBef>
              <a:spcAft>
                <a:spcPts val="0"/>
              </a:spcAft>
              <a:buSzPts val="3600"/>
              <a:buNone/>
              <a:defRPr sz="3600"/>
            </a:lvl2pPr>
            <a:lvl3pPr lvl="2">
              <a:spcBef>
                <a:spcPts val="800"/>
              </a:spcBef>
              <a:spcAft>
                <a:spcPts val="0"/>
              </a:spcAft>
              <a:buSzPts val="3600"/>
              <a:buNone/>
              <a:defRPr sz="3600"/>
            </a:lvl3pPr>
            <a:lvl4pPr lvl="3">
              <a:spcBef>
                <a:spcPts val="800"/>
              </a:spcBef>
              <a:spcAft>
                <a:spcPts val="0"/>
              </a:spcAft>
              <a:buSzPts val="3600"/>
              <a:buNone/>
              <a:defRPr sz="3600"/>
            </a:lvl4pPr>
            <a:lvl5pPr lvl="4">
              <a:spcBef>
                <a:spcPts val="800"/>
              </a:spcBef>
              <a:spcAft>
                <a:spcPts val="0"/>
              </a:spcAft>
              <a:buSzPts val="3600"/>
              <a:buNone/>
              <a:defRPr sz="3600"/>
            </a:lvl5pPr>
            <a:lvl6pPr lvl="5">
              <a:spcBef>
                <a:spcPts val="800"/>
              </a:spcBef>
              <a:spcAft>
                <a:spcPts val="0"/>
              </a:spcAft>
              <a:buSzPts val="3600"/>
              <a:buNone/>
              <a:defRPr sz="3600"/>
            </a:lvl6pPr>
            <a:lvl7pPr lvl="6">
              <a:spcBef>
                <a:spcPts val="800"/>
              </a:spcBef>
              <a:spcAft>
                <a:spcPts val="0"/>
              </a:spcAft>
              <a:buSzPts val="3600"/>
              <a:buNone/>
              <a:defRPr sz="3600"/>
            </a:lvl7pPr>
            <a:lvl8pPr lvl="7">
              <a:spcBef>
                <a:spcPts val="800"/>
              </a:spcBef>
              <a:spcAft>
                <a:spcPts val="0"/>
              </a:spcAft>
              <a:buSzPts val="3600"/>
              <a:buNone/>
              <a:defRPr sz="3600"/>
            </a:lvl8pPr>
            <a:lvl9pPr lvl="8">
              <a:spcBef>
                <a:spcPts val="800"/>
              </a:spcBef>
              <a:spcAft>
                <a:spcPts val="800"/>
              </a:spcAft>
              <a:buSzPts val="3600"/>
              <a:buNone/>
              <a:defRPr sz="3600"/>
            </a:lvl9pPr>
          </a:lstStyle>
          <a:p/>
        </p:txBody>
      </p:sp>
    </p:spTree>
  </p:cSld>
  <p:clrMapOvr>
    <a:masterClrMapping/>
  </p:clrMapOvr>
</p:sldLayout>
</file>

<file path=ppt/slideLayouts/slideLayout6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23: Section intro with preheader — white">
  <p:cSld name="CUSTOM_20_1_1_1">
    <p:spTree>
      <p:nvGrpSpPr>
        <p:cNvPr id="3121" name="Shape 3121"/>
        <p:cNvGrpSpPr/>
        <p:nvPr/>
      </p:nvGrpSpPr>
      <p:grpSpPr>
        <a:xfrm>
          <a:off x="0" y="0"/>
          <a:ext cx="0" cy="0"/>
          <a:chOff x="0" y="0"/>
          <a:chExt cx="0" cy="0"/>
        </a:xfrm>
      </p:grpSpPr>
      <p:sp>
        <p:nvSpPr>
          <p:cNvPr id="3122" name="Google Shape;3122;p65"/>
          <p:cNvSpPr txBox="1"/>
          <p:nvPr>
            <p:ph type="title"/>
          </p:nvPr>
        </p:nvSpPr>
        <p:spPr>
          <a:xfrm>
            <a:off x="420625" y="1144075"/>
            <a:ext cx="8385000" cy="3684000"/>
          </a:xfrm>
          <a:prstGeom prst="rect">
            <a:avLst/>
          </a:prstGeom>
        </p:spPr>
        <p:txBody>
          <a:bodyPr anchorCtr="0" anchor="t" bIns="0" lIns="0" spcFirstLastPara="1" rIns="0" wrap="square" tIns="0">
            <a:normAutofit/>
          </a:bodyPr>
          <a:lstStyle>
            <a:lvl1pPr lvl="0">
              <a:lnSpc>
                <a:spcPct val="90000"/>
              </a:lnSpc>
              <a:spcBef>
                <a:spcPts val="0"/>
              </a:spcBef>
              <a:spcAft>
                <a:spcPts val="0"/>
              </a:spcAft>
              <a:buSzPts val="6000"/>
              <a:buNone/>
              <a:defRPr sz="6000"/>
            </a:lvl1pPr>
            <a:lvl2pPr lvl="1">
              <a:spcBef>
                <a:spcPts val="0"/>
              </a:spcBef>
              <a:spcAft>
                <a:spcPts val="0"/>
              </a:spcAft>
              <a:buSzPts val="3600"/>
              <a:buNone/>
              <a:defRPr sz="3600"/>
            </a:lvl2pPr>
            <a:lvl3pPr lvl="2">
              <a:spcBef>
                <a:spcPts val="800"/>
              </a:spcBef>
              <a:spcAft>
                <a:spcPts val="0"/>
              </a:spcAft>
              <a:buSzPts val="3600"/>
              <a:buNone/>
              <a:defRPr sz="3600"/>
            </a:lvl3pPr>
            <a:lvl4pPr lvl="3">
              <a:spcBef>
                <a:spcPts val="800"/>
              </a:spcBef>
              <a:spcAft>
                <a:spcPts val="0"/>
              </a:spcAft>
              <a:buSzPts val="3600"/>
              <a:buNone/>
              <a:defRPr sz="3600"/>
            </a:lvl4pPr>
            <a:lvl5pPr lvl="4">
              <a:spcBef>
                <a:spcPts val="800"/>
              </a:spcBef>
              <a:spcAft>
                <a:spcPts val="0"/>
              </a:spcAft>
              <a:buSzPts val="3600"/>
              <a:buNone/>
              <a:defRPr sz="3600"/>
            </a:lvl5pPr>
            <a:lvl6pPr lvl="5">
              <a:spcBef>
                <a:spcPts val="800"/>
              </a:spcBef>
              <a:spcAft>
                <a:spcPts val="0"/>
              </a:spcAft>
              <a:buSzPts val="3600"/>
              <a:buNone/>
              <a:defRPr sz="3600"/>
            </a:lvl6pPr>
            <a:lvl7pPr lvl="6">
              <a:spcBef>
                <a:spcPts val="800"/>
              </a:spcBef>
              <a:spcAft>
                <a:spcPts val="0"/>
              </a:spcAft>
              <a:buSzPts val="3600"/>
              <a:buNone/>
              <a:defRPr sz="3600"/>
            </a:lvl7pPr>
            <a:lvl8pPr lvl="7">
              <a:spcBef>
                <a:spcPts val="800"/>
              </a:spcBef>
              <a:spcAft>
                <a:spcPts val="0"/>
              </a:spcAft>
              <a:buSzPts val="3600"/>
              <a:buNone/>
              <a:defRPr sz="3600"/>
            </a:lvl8pPr>
            <a:lvl9pPr lvl="8">
              <a:spcBef>
                <a:spcPts val="800"/>
              </a:spcBef>
              <a:spcAft>
                <a:spcPts val="800"/>
              </a:spcAft>
              <a:buSzPts val="3600"/>
              <a:buNone/>
              <a:defRPr sz="3600"/>
            </a:lvl9pPr>
          </a:lstStyle>
          <a:p/>
        </p:txBody>
      </p:sp>
      <p:sp>
        <p:nvSpPr>
          <p:cNvPr id="3123" name="Google Shape;3123;p65"/>
          <p:cNvSpPr txBox="1"/>
          <p:nvPr>
            <p:ph idx="1" type="subTitle"/>
          </p:nvPr>
        </p:nvSpPr>
        <p:spPr>
          <a:xfrm>
            <a:off x="420625" y="886975"/>
            <a:ext cx="8411700" cy="257100"/>
          </a:xfrm>
          <a:prstGeom prst="rect">
            <a:avLst/>
          </a:prstGeom>
        </p:spPr>
        <p:txBody>
          <a:bodyPr anchorCtr="0" anchor="t" bIns="0" lIns="0" spcFirstLastPara="1" rIns="0" wrap="square" tIns="0">
            <a:spAutoFit/>
          </a:bodyPr>
          <a:lstStyle>
            <a:lvl1pPr lvl="0">
              <a:lnSpc>
                <a:spcPct val="100000"/>
              </a:lnSpc>
              <a:spcBef>
                <a:spcPts val="0"/>
              </a:spcBef>
              <a:spcAft>
                <a:spcPts val="0"/>
              </a:spcAft>
              <a:buSzPts val="1600"/>
              <a:buNone/>
              <a:defRPr b="1" sz="1600">
                <a:highlight>
                  <a:schemeClr val="accent1"/>
                </a:highlight>
              </a:defRPr>
            </a:lvl1pPr>
            <a:lvl2pPr lvl="1" algn="ctr">
              <a:lnSpc>
                <a:spcPct val="100000"/>
              </a:lnSpc>
              <a:spcBef>
                <a:spcPts val="0"/>
              </a:spcBef>
              <a:spcAft>
                <a:spcPts val="0"/>
              </a:spcAft>
              <a:buSzPts val="2800"/>
              <a:buNone/>
              <a:defRPr sz="2800">
                <a:highlight>
                  <a:schemeClr val="accent1"/>
                </a:highlight>
              </a:defRPr>
            </a:lvl2pPr>
            <a:lvl3pPr lvl="2" algn="ctr">
              <a:lnSpc>
                <a:spcPct val="100000"/>
              </a:lnSpc>
              <a:spcBef>
                <a:spcPts val="0"/>
              </a:spcBef>
              <a:spcAft>
                <a:spcPts val="0"/>
              </a:spcAft>
              <a:buSzPts val="2800"/>
              <a:buNone/>
              <a:defRPr sz="2800">
                <a:highlight>
                  <a:schemeClr val="accent1"/>
                </a:highlight>
              </a:defRPr>
            </a:lvl3pPr>
            <a:lvl4pPr lvl="3" algn="ctr">
              <a:lnSpc>
                <a:spcPct val="100000"/>
              </a:lnSpc>
              <a:spcBef>
                <a:spcPts val="0"/>
              </a:spcBef>
              <a:spcAft>
                <a:spcPts val="0"/>
              </a:spcAft>
              <a:buSzPts val="2800"/>
              <a:buNone/>
              <a:defRPr sz="2800">
                <a:highlight>
                  <a:schemeClr val="accent1"/>
                </a:highlight>
              </a:defRPr>
            </a:lvl4pPr>
            <a:lvl5pPr lvl="4" algn="ctr">
              <a:lnSpc>
                <a:spcPct val="100000"/>
              </a:lnSpc>
              <a:spcBef>
                <a:spcPts val="0"/>
              </a:spcBef>
              <a:spcAft>
                <a:spcPts val="0"/>
              </a:spcAft>
              <a:buSzPts val="2800"/>
              <a:buNone/>
              <a:defRPr sz="2800">
                <a:highlight>
                  <a:schemeClr val="accent1"/>
                </a:highlight>
              </a:defRPr>
            </a:lvl5pPr>
            <a:lvl6pPr lvl="5" algn="ctr">
              <a:lnSpc>
                <a:spcPct val="100000"/>
              </a:lnSpc>
              <a:spcBef>
                <a:spcPts val="0"/>
              </a:spcBef>
              <a:spcAft>
                <a:spcPts val="0"/>
              </a:spcAft>
              <a:buSzPts val="2800"/>
              <a:buNone/>
              <a:defRPr sz="2800">
                <a:highlight>
                  <a:schemeClr val="accent1"/>
                </a:highlight>
              </a:defRPr>
            </a:lvl6pPr>
            <a:lvl7pPr lvl="6" algn="ctr">
              <a:lnSpc>
                <a:spcPct val="100000"/>
              </a:lnSpc>
              <a:spcBef>
                <a:spcPts val="0"/>
              </a:spcBef>
              <a:spcAft>
                <a:spcPts val="0"/>
              </a:spcAft>
              <a:buSzPts val="2800"/>
              <a:buNone/>
              <a:defRPr sz="2800">
                <a:highlight>
                  <a:schemeClr val="accent1"/>
                </a:highlight>
              </a:defRPr>
            </a:lvl7pPr>
            <a:lvl8pPr lvl="7" algn="ctr">
              <a:lnSpc>
                <a:spcPct val="100000"/>
              </a:lnSpc>
              <a:spcBef>
                <a:spcPts val="0"/>
              </a:spcBef>
              <a:spcAft>
                <a:spcPts val="0"/>
              </a:spcAft>
              <a:buSzPts val="2800"/>
              <a:buNone/>
              <a:defRPr sz="2800">
                <a:highlight>
                  <a:schemeClr val="accent1"/>
                </a:highlight>
              </a:defRPr>
            </a:lvl8pPr>
            <a:lvl9pPr lvl="8" algn="ctr">
              <a:lnSpc>
                <a:spcPct val="100000"/>
              </a:lnSpc>
              <a:spcBef>
                <a:spcPts val="0"/>
              </a:spcBef>
              <a:spcAft>
                <a:spcPts val="0"/>
              </a:spcAft>
              <a:buSzPts val="2800"/>
              <a:buNone/>
              <a:defRPr sz="2800">
                <a:highlight>
                  <a:schemeClr val="accent1"/>
                </a:highlight>
              </a:defRPr>
            </a:lvl9pPr>
          </a:lstStyle>
          <a:p/>
        </p:txBody>
      </p:sp>
    </p:spTree>
  </p:cSld>
  <p:clrMapOvr>
    <a:masterClrMapping/>
  </p:clrMapOvr>
</p:sldLayout>
</file>

<file path=ppt/slideLayouts/slideLayout6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23: Section intro with preheader — black">
  <p:cSld name="CUSTOM_19_1_1_1">
    <p:bg>
      <p:bgPr>
        <a:solidFill>
          <a:schemeClr val="dk1"/>
        </a:solidFill>
      </p:bgPr>
    </p:bg>
    <p:spTree>
      <p:nvGrpSpPr>
        <p:cNvPr id="3124" name="Shape 3124"/>
        <p:cNvGrpSpPr/>
        <p:nvPr/>
      </p:nvGrpSpPr>
      <p:grpSpPr>
        <a:xfrm>
          <a:off x="0" y="0"/>
          <a:ext cx="0" cy="0"/>
          <a:chOff x="0" y="0"/>
          <a:chExt cx="0" cy="0"/>
        </a:xfrm>
      </p:grpSpPr>
      <p:sp>
        <p:nvSpPr>
          <p:cNvPr id="3125" name="Google Shape;3125;p66"/>
          <p:cNvSpPr txBox="1"/>
          <p:nvPr>
            <p:ph type="title"/>
          </p:nvPr>
        </p:nvSpPr>
        <p:spPr>
          <a:xfrm>
            <a:off x="420625" y="1144075"/>
            <a:ext cx="8385000" cy="3684000"/>
          </a:xfrm>
          <a:prstGeom prst="rect">
            <a:avLst/>
          </a:prstGeom>
        </p:spPr>
        <p:txBody>
          <a:bodyPr anchorCtr="0" anchor="t" bIns="0" lIns="0" spcFirstLastPara="1" rIns="0" wrap="square" tIns="0">
            <a:normAutofit/>
          </a:bodyPr>
          <a:lstStyle>
            <a:lvl1pPr lvl="0">
              <a:lnSpc>
                <a:spcPct val="90000"/>
              </a:lnSpc>
              <a:spcBef>
                <a:spcPts val="0"/>
              </a:spcBef>
              <a:spcAft>
                <a:spcPts val="0"/>
              </a:spcAft>
              <a:buClr>
                <a:schemeClr val="lt1"/>
              </a:buClr>
              <a:buSzPts val="6000"/>
              <a:buNone/>
              <a:defRPr sz="6000">
                <a:solidFill>
                  <a:schemeClr val="lt1"/>
                </a:solidFill>
              </a:defRPr>
            </a:lvl1pPr>
            <a:lvl2pPr lvl="1">
              <a:spcBef>
                <a:spcPts val="0"/>
              </a:spcBef>
              <a:spcAft>
                <a:spcPts val="0"/>
              </a:spcAft>
              <a:buSzPts val="3600"/>
              <a:buNone/>
              <a:defRPr sz="3600"/>
            </a:lvl2pPr>
            <a:lvl3pPr lvl="2">
              <a:spcBef>
                <a:spcPts val="800"/>
              </a:spcBef>
              <a:spcAft>
                <a:spcPts val="0"/>
              </a:spcAft>
              <a:buSzPts val="3600"/>
              <a:buNone/>
              <a:defRPr sz="3600"/>
            </a:lvl3pPr>
            <a:lvl4pPr lvl="3">
              <a:spcBef>
                <a:spcPts val="800"/>
              </a:spcBef>
              <a:spcAft>
                <a:spcPts val="0"/>
              </a:spcAft>
              <a:buSzPts val="3600"/>
              <a:buNone/>
              <a:defRPr sz="3600"/>
            </a:lvl4pPr>
            <a:lvl5pPr lvl="4">
              <a:spcBef>
                <a:spcPts val="800"/>
              </a:spcBef>
              <a:spcAft>
                <a:spcPts val="0"/>
              </a:spcAft>
              <a:buSzPts val="3600"/>
              <a:buNone/>
              <a:defRPr sz="3600"/>
            </a:lvl5pPr>
            <a:lvl6pPr lvl="5">
              <a:spcBef>
                <a:spcPts val="800"/>
              </a:spcBef>
              <a:spcAft>
                <a:spcPts val="0"/>
              </a:spcAft>
              <a:buSzPts val="3600"/>
              <a:buNone/>
              <a:defRPr sz="3600"/>
            </a:lvl6pPr>
            <a:lvl7pPr lvl="6">
              <a:spcBef>
                <a:spcPts val="800"/>
              </a:spcBef>
              <a:spcAft>
                <a:spcPts val="0"/>
              </a:spcAft>
              <a:buSzPts val="3600"/>
              <a:buNone/>
              <a:defRPr sz="3600"/>
            </a:lvl7pPr>
            <a:lvl8pPr lvl="7">
              <a:spcBef>
                <a:spcPts val="800"/>
              </a:spcBef>
              <a:spcAft>
                <a:spcPts val="0"/>
              </a:spcAft>
              <a:buSzPts val="3600"/>
              <a:buNone/>
              <a:defRPr sz="3600"/>
            </a:lvl8pPr>
            <a:lvl9pPr lvl="8">
              <a:spcBef>
                <a:spcPts val="800"/>
              </a:spcBef>
              <a:spcAft>
                <a:spcPts val="800"/>
              </a:spcAft>
              <a:buSzPts val="3600"/>
              <a:buNone/>
              <a:defRPr sz="3600"/>
            </a:lvl9pPr>
          </a:lstStyle>
          <a:p/>
        </p:txBody>
      </p:sp>
      <p:sp>
        <p:nvSpPr>
          <p:cNvPr id="3126" name="Google Shape;3126;p66"/>
          <p:cNvSpPr txBox="1"/>
          <p:nvPr>
            <p:ph idx="1" type="subTitle"/>
          </p:nvPr>
        </p:nvSpPr>
        <p:spPr>
          <a:xfrm>
            <a:off x="420625" y="886975"/>
            <a:ext cx="8411700" cy="257100"/>
          </a:xfrm>
          <a:prstGeom prst="rect">
            <a:avLst/>
          </a:prstGeom>
        </p:spPr>
        <p:txBody>
          <a:bodyPr anchorCtr="0" anchor="t" bIns="0" lIns="0" spcFirstLastPara="1" rIns="0" wrap="square" tIns="0">
            <a:spAutoFit/>
          </a:bodyPr>
          <a:lstStyle>
            <a:lvl1pPr lvl="0">
              <a:lnSpc>
                <a:spcPct val="100000"/>
              </a:lnSpc>
              <a:spcBef>
                <a:spcPts val="0"/>
              </a:spcBef>
              <a:spcAft>
                <a:spcPts val="0"/>
              </a:spcAft>
              <a:buSzPts val="1600"/>
              <a:buNone/>
              <a:defRPr b="1" sz="1600">
                <a:highlight>
                  <a:schemeClr val="accent1"/>
                </a:highlight>
              </a:defRPr>
            </a:lvl1pPr>
            <a:lvl2pPr lvl="1" algn="ctr">
              <a:lnSpc>
                <a:spcPct val="100000"/>
              </a:lnSpc>
              <a:spcBef>
                <a:spcPts val="0"/>
              </a:spcBef>
              <a:spcAft>
                <a:spcPts val="0"/>
              </a:spcAft>
              <a:buSzPts val="2800"/>
              <a:buNone/>
              <a:defRPr sz="2800">
                <a:highlight>
                  <a:schemeClr val="accent1"/>
                </a:highlight>
              </a:defRPr>
            </a:lvl2pPr>
            <a:lvl3pPr lvl="2" algn="ctr">
              <a:lnSpc>
                <a:spcPct val="100000"/>
              </a:lnSpc>
              <a:spcBef>
                <a:spcPts val="0"/>
              </a:spcBef>
              <a:spcAft>
                <a:spcPts val="0"/>
              </a:spcAft>
              <a:buSzPts val="2800"/>
              <a:buNone/>
              <a:defRPr sz="2800">
                <a:highlight>
                  <a:schemeClr val="accent1"/>
                </a:highlight>
              </a:defRPr>
            </a:lvl3pPr>
            <a:lvl4pPr lvl="3" algn="ctr">
              <a:lnSpc>
                <a:spcPct val="100000"/>
              </a:lnSpc>
              <a:spcBef>
                <a:spcPts val="0"/>
              </a:spcBef>
              <a:spcAft>
                <a:spcPts val="0"/>
              </a:spcAft>
              <a:buSzPts val="2800"/>
              <a:buNone/>
              <a:defRPr sz="2800">
                <a:highlight>
                  <a:schemeClr val="accent1"/>
                </a:highlight>
              </a:defRPr>
            </a:lvl4pPr>
            <a:lvl5pPr lvl="4" algn="ctr">
              <a:lnSpc>
                <a:spcPct val="100000"/>
              </a:lnSpc>
              <a:spcBef>
                <a:spcPts val="0"/>
              </a:spcBef>
              <a:spcAft>
                <a:spcPts val="0"/>
              </a:spcAft>
              <a:buSzPts val="2800"/>
              <a:buNone/>
              <a:defRPr sz="2800">
                <a:highlight>
                  <a:schemeClr val="accent1"/>
                </a:highlight>
              </a:defRPr>
            </a:lvl5pPr>
            <a:lvl6pPr lvl="5" algn="ctr">
              <a:lnSpc>
                <a:spcPct val="100000"/>
              </a:lnSpc>
              <a:spcBef>
                <a:spcPts val="0"/>
              </a:spcBef>
              <a:spcAft>
                <a:spcPts val="0"/>
              </a:spcAft>
              <a:buSzPts val="2800"/>
              <a:buNone/>
              <a:defRPr sz="2800">
                <a:highlight>
                  <a:schemeClr val="accent1"/>
                </a:highlight>
              </a:defRPr>
            </a:lvl6pPr>
            <a:lvl7pPr lvl="6" algn="ctr">
              <a:lnSpc>
                <a:spcPct val="100000"/>
              </a:lnSpc>
              <a:spcBef>
                <a:spcPts val="0"/>
              </a:spcBef>
              <a:spcAft>
                <a:spcPts val="0"/>
              </a:spcAft>
              <a:buSzPts val="2800"/>
              <a:buNone/>
              <a:defRPr sz="2800">
                <a:highlight>
                  <a:schemeClr val="accent1"/>
                </a:highlight>
              </a:defRPr>
            </a:lvl7pPr>
            <a:lvl8pPr lvl="7" algn="ctr">
              <a:lnSpc>
                <a:spcPct val="100000"/>
              </a:lnSpc>
              <a:spcBef>
                <a:spcPts val="0"/>
              </a:spcBef>
              <a:spcAft>
                <a:spcPts val="0"/>
              </a:spcAft>
              <a:buSzPts val="2800"/>
              <a:buNone/>
              <a:defRPr sz="2800">
                <a:highlight>
                  <a:schemeClr val="accent1"/>
                </a:highlight>
              </a:defRPr>
            </a:lvl8pPr>
            <a:lvl9pPr lvl="8" algn="ctr">
              <a:lnSpc>
                <a:spcPct val="100000"/>
              </a:lnSpc>
              <a:spcBef>
                <a:spcPts val="0"/>
              </a:spcBef>
              <a:spcAft>
                <a:spcPts val="0"/>
              </a:spcAft>
              <a:buSzPts val="2800"/>
              <a:buNone/>
              <a:defRPr sz="2800">
                <a:highlight>
                  <a:schemeClr val="accent1"/>
                </a:highlight>
              </a:defRPr>
            </a:lvl9pPr>
          </a:lstStyle>
          <a:p/>
        </p:txBody>
      </p:sp>
    </p:spTree>
  </p:cSld>
  <p:clrMapOvr>
    <a:masterClrMapping/>
  </p:clrMapOvr>
</p:sldLayout>
</file>

<file path=ppt/slideLayouts/slideLayout6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23: Section intro with preheader — gold">
  <p:cSld name="CUSTOM_20_1_1_1_1">
    <p:bg>
      <p:bgPr>
        <a:solidFill>
          <a:schemeClr val="accent1"/>
        </a:solidFill>
      </p:bgPr>
    </p:bg>
    <p:spTree>
      <p:nvGrpSpPr>
        <p:cNvPr id="3127" name="Shape 3127"/>
        <p:cNvGrpSpPr/>
        <p:nvPr/>
      </p:nvGrpSpPr>
      <p:grpSpPr>
        <a:xfrm>
          <a:off x="0" y="0"/>
          <a:ext cx="0" cy="0"/>
          <a:chOff x="0" y="0"/>
          <a:chExt cx="0" cy="0"/>
        </a:xfrm>
      </p:grpSpPr>
      <p:sp>
        <p:nvSpPr>
          <p:cNvPr id="3128" name="Google Shape;3128;p67"/>
          <p:cNvSpPr txBox="1"/>
          <p:nvPr>
            <p:ph type="title"/>
          </p:nvPr>
        </p:nvSpPr>
        <p:spPr>
          <a:xfrm>
            <a:off x="420625" y="1144075"/>
            <a:ext cx="8385000" cy="3684000"/>
          </a:xfrm>
          <a:prstGeom prst="rect">
            <a:avLst/>
          </a:prstGeom>
        </p:spPr>
        <p:txBody>
          <a:bodyPr anchorCtr="0" anchor="t" bIns="0" lIns="0" spcFirstLastPara="1" rIns="0" wrap="square" tIns="0">
            <a:normAutofit/>
          </a:bodyPr>
          <a:lstStyle>
            <a:lvl1pPr lvl="0">
              <a:lnSpc>
                <a:spcPct val="90000"/>
              </a:lnSpc>
              <a:spcBef>
                <a:spcPts val="0"/>
              </a:spcBef>
              <a:spcAft>
                <a:spcPts val="0"/>
              </a:spcAft>
              <a:buSzPts val="6000"/>
              <a:buNone/>
              <a:defRPr sz="6000"/>
            </a:lvl1pPr>
            <a:lvl2pPr lvl="1">
              <a:spcBef>
                <a:spcPts val="0"/>
              </a:spcBef>
              <a:spcAft>
                <a:spcPts val="0"/>
              </a:spcAft>
              <a:buSzPts val="3600"/>
              <a:buNone/>
              <a:defRPr sz="3600"/>
            </a:lvl2pPr>
            <a:lvl3pPr lvl="2">
              <a:spcBef>
                <a:spcPts val="800"/>
              </a:spcBef>
              <a:spcAft>
                <a:spcPts val="0"/>
              </a:spcAft>
              <a:buSzPts val="3600"/>
              <a:buNone/>
              <a:defRPr sz="3600"/>
            </a:lvl3pPr>
            <a:lvl4pPr lvl="3">
              <a:spcBef>
                <a:spcPts val="800"/>
              </a:spcBef>
              <a:spcAft>
                <a:spcPts val="0"/>
              </a:spcAft>
              <a:buSzPts val="3600"/>
              <a:buNone/>
              <a:defRPr sz="3600"/>
            </a:lvl4pPr>
            <a:lvl5pPr lvl="4">
              <a:spcBef>
                <a:spcPts val="800"/>
              </a:spcBef>
              <a:spcAft>
                <a:spcPts val="0"/>
              </a:spcAft>
              <a:buSzPts val="3600"/>
              <a:buNone/>
              <a:defRPr sz="3600"/>
            </a:lvl5pPr>
            <a:lvl6pPr lvl="5">
              <a:spcBef>
                <a:spcPts val="800"/>
              </a:spcBef>
              <a:spcAft>
                <a:spcPts val="0"/>
              </a:spcAft>
              <a:buSzPts val="3600"/>
              <a:buNone/>
              <a:defRPr sz="3600"/>
            </a:lvl6pPr>
            <a:lvl7pPr lvl="6">
              <a:spcBef>
                <a:spcPts val="800"/>
              </a:spcBef>
              <a:spcAft>
                <a:spcPts val="0"/>
              </a:spcAft>
              <a:buSzPts val="3600"/>
              <a:buNone/>
              <a:defRPr sz="3600"/>
            </a:lvl7pPr>
            <a:lvl8pPr lvl="7">
              <a:spcBef>
                <a:spcPts val="800"/>
              </a:spcBef>
              <a:spcAft>
                <a:spcPts val="0"/>
              </a:spcAft>
              <a:buSzPts val="3600"/>
              <a:buNone/>
              <a:defRPr sz="3600"/>
            </a:lvl8pPr>
            <a:lvl9pPr lvl="8">
              <a:spcBef>
                <a:spcPts val="800"/>
              </a:spcBef>
              <a:spcAft>
                <a:spcPts val="800"/>
              </a:spcAft>
              <a:buSzPts val="3600"/>
              <a:buNone/>
              <a:defRPr sz="3600"/>
            </a:lvl9pPr>
          </a:lstStyle>
          <a:p/>
        </p:txBody>
      </p:sp>
      <p:sp>
        <p:nvSpPr>
          <p:cNvPr id="3129" name="Google Shape;3129;p67"/>
          <p:cNvSpPr txBox="1"/>
          <p:nvPr>
            <p:ph idx="1" type="subTitle"/>
          </p:nvPr>
        </p:nvSpPr>
        <p:spPr>
          <a:xfrm>
            <a:off x="420625" y="886975"/>
            <a:ext cx="8411700" cy="257100"/>
          </a:xfrm>
          <a:prstGeom prst="rect">
            <a:avLst/>
          </a:prstGeom>
        </p:spPr>
        <p:txBody>
          <a:bodyPr anchorCtr="0" anchor="t" bIns="0" lIns="0" spcFirstLastPara="1" rIns="0" wrap="square" tIns="0">
            <a:spAutoFit/>
          </a:bodyPr>
          <a:lstStyle>
            <a:lvl1pPr lvl="0">
              <a:lnSpc>
                <a:spcPct val="100000"/>
              </a:lnSpc>
              <a:spcBef>
                <a:spcPts val="0"/>
              </a:spcBef>
              <a:spcAft>
                <a:spcPts val="0"/>
              </a:spcAft>
              <a:buSzPts val="1600"/>
              <a:buNone/>
              <a:defRPr b="1" sz="1600">
                <a:highlight>
                  <a:schemeClr val="lt1"/>
                </a:highlight>
              </a:defRPr>
            </a:lvl1pPr>
            <a:lvl2pPr lvl="1" algn="ctr">
              <a:lnSpc>
                <a:spcPct val="100000"/>
              </a:lnSpc>
              <a:spcBef>
                <a:spcPts val="0"/>
              </a:spcBef>
              <a:spcAft>
                <a:spcPts val="0"/>
              </a:spcAft>
              <a:buSzPts val="2800"/>
              <a:buNone/>
              <a:defRPr sz="2800">
                <a:highlight>
                  <a:schemeClr val="accent1"/>
                </a:highlight>
              </a:defRPr>
            </a:lvl2pPr>
            <a:lvl3pPr lvl="2" algn="ctr">
              <a:lnSpc>
                <a:spcPct val="100000"/>
              </a:lnSpc>
              <a:spcBef>
                <a:spcPts val="0"/>
              </a:spcBef>
              <a:spcAft>
                <a:spcPts val="0"/>
              </a:spcAft>
              <a:buSzPts val="2800"/>
              <a:buNone/>
              <a:defRPr sz="2800">
                <a:highlight>
                  <a:schemeClr val="accent1"/>
                </a:highlight>
              </a:defRPr>
            </a:lvl3pPr>
            <a:lvl4pPr lvl="3" algn="ctr">
              <a:lnSpc>
                <a:spcPct val="100000"/>
              </a:lnSpc>
              <a:spcBef>
                <a:spcPts val="0"/>
              </a:spcBef>
              <a:spcAft>
                <a:spcPts val="0"/>
              </a:spcAft>
              <a:buSzPts val="2800"/>
              <a:buNone/>
              <a:defRPr sz="2800">
                <a:highlight>
                  <a:schemeClr val="accent1"/>
                </a:highlight>
              </a:defRPr>
            </a:lvl4pPr>
            <a:lvl5pPr lvl="4" algn="ctr">
              <a:lnSpc>
                <a:spcPct val="100000"/>
              </a:lnSpc>
              <a:spcBef>
                <a:spcPts val="0"/>
              </a:spcBef>
              <a:spcAft>
                <a:spcPts val="0"/>
              </a:spcAft>
              <a:buSzPts val="2800"/>
              <a:buNone/>
              <a:defRPr sz="2800">
                <a:highlight>
                  <a:schemeClr val="accent1"/>
                </a:highlight>
              </a:defRPr>
            </a:lvl5pPr>
            <a:lvl6pPr lvl="5" algn="ctr">
              <a:lnSpc>
                <a:spcPct val="100000"/>
              </a:lnSpc>
              <a:spcBef>
                <a:spcPts val="0"/>
              </a:spcBef>
              <a:spcAft>
                <a:spcPts val="0"/>
              </a:spcAft>
              <a:buSzPts val="2800"/>
              <a:buNone/>
              <a:defRPr sz="2800">
                <a:highlight>
                  <a:schemeClr val="accent1"/>
                </a:highlight>
              </a:defRPr>
            </a:lvl6pPr>
            <a:lvl7pPr lvl="6" algn="ctr">
              <a:lnSpc>
                <a:spcPct val="100000"/>
              </a:lnSpc>
              <a:spcBef>
                <a:spcPts val="0"/>
              </a:spcBef>
              <a:spcAft>
                <a:spcPts val="0"/>
              </a:spcAft>
              <a:buSzPts val="2800"/>
              <a:buNone/>
              <a:defRPr sz="2800">
                <a:highlight>
                  <a:schemeClr val="accent1"/>
                </a:highlight>
              </a:defRPr>
            </a:lvl7pPr>
            <a:lvl8pPr lvl="7" algn="ctr">
              <a:lnSpc>
                <a:spcPct val="100000"/>
              </a:lnSpc>
              <a:spcBef>
                <a:spcPts val="0"/>
              </a:spcBef>
              <a:spcAft>
                <a:spcPts val="0"/>
              </a:spcAft>
              <a:buSzPts val="2800"/>
              <a:buNone/>
              <a:defRPr sz="2800">
                <a:highlight>
                  <a:schemeClr val="accent1"/>
                </a:highlight>
              </a:defRPr>
            </a:lvl8pPr>
            <a:lvl9pPr lvl="8" algn="ctr">
              <a:lnSpc>
                <a:spcPct val="100000"/>
              </a:lnSpc>
              <a:spcBef>
                <a:spcPts val="0"/>
              </a:spcBef>
              <a:spcAft>
                <a:spcPts val="0"/>
              </a:spcAft>
              <a:buSzPts val="2800"/>
              <a:buNone/>
              <a:defRPr sz="2800">
                <a:highlight>
                  <a:schemeClr val="accent1"/>
                </a:highlight>
              </a:defRPr>
            </a:lvl9pPr>
          </a:lstStyle>
          <a:p/>
        </p:txBody>
      </p:sp>
    </p:spTree>
  </p:cSld>
  <p:clrMapOvr>
    <a:masterClrMapping/>
  </p:clrMapOvr>
</p:sldLayout>
</file>

<file path=ppt/slideLayouts/slideLayout6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23: Section intro with preheader — maroon">
  <p:cSld name="CUSTOM_19_1_1_1_1">
    <p:bg>
      <p:bgPr>
        <a:solidFill>
          <a:schemeClr val="accent2"/>
        </a:solidFill>
      </p:bgPr>
    </p:bg>
    <p:spTree>
      <p:nvGrpSpPr>
        <p:cNvPr id="3130" name="Shape 3130"/>
        <p:cNvGrpSpPr/>
        <p:nvPr/>
      </p:nvGrpSpPr>
      <p:grpSpPr>
        <a:xfrm>
          <a:off x="0" y="0"/>
          <a:ext cx="0" cy="0"/>
          <a:chOff x="0" y="0"/>
          <a:chExt cx="0" cy="0"/>
        </a:xfrm>
      </p:grpSpPr>
      <p:sp>
        <p:nvSpPr>
          <p:cNvPr id="3131" name="Google Shape;3131;p68"/>
          <p:cNvSpPr txBox="1"/>
          <p:nvPr>
            <p:ph type="title"/>
          </p:nvPr>
        </p:nvSpPr>
        <p:spPr>
          <a:xfrm>
            <a:off x="420625" y="1144075"/>
            <a:ext cx="8385000" cy="3684000"/>
          </a:xfrm>
          <a:prstGeom prst="rect">
            <a:avLst/>
          </a:prstGeom>
        </p:spPr>
        <p:txBody>
          <a:bodyPr anchorCtr="0" anchor="t" bIns="0" lIns="0" spcFirstLastPara="1" rIns="0" wrap="square" tIns="0">
            <a:normAutofit/>
          </a:bodyPr>
          <a:lstStyle>
            <a:lvl1pPr lvl="0">
              <a:lnSpc>
                <a:spcPct val="90000"/>
              </a:lnSpc>
              <a:spcBef>
                <a:spcPts val="0"/>
              </a:spcBef>
              <a:spcAft>
                <a:spcPts val="0"/>
              </a:spcAft>
              <a:buClr>
                <a:schemeClr val="lt1"/>
              </a:buClr>
              <a:buSzPts val="6000"/>
              <a:buNone/>
              <a:defRPr sz="6000">
                <a:solidFill>
                  <a:schemeClr val="lt1"/>
                </a:solidFill>
              </a:defRPr>
            </a:lvl1pPr>
            <a:lvl2pPr lvl="1">
              <a:spcBef>
                <a:spcPts val="0"/>
              </a:spcBef>
              <a:spcAft>
                <a:spcPts val="0"/>
              </a:spcAft>
              <a:buSzPts val="3600"/>
              <a:buNone/>
              <a:defRPr sz="3600"/>
            </a:lvl2pPr>
            <a:lvl3pPr lvl="2">
              <a:spcBef>
                <a:spcPts val="800"/>
              </a:spcBef>
              <a:spcAft>
                <a:spcPts val="0"/>
              </a:spcAft>
              <a:buSzPts val="3600"/>
              <a:buNone/>
              <a:defRPr sz="3600"/>
            </a:lvl3pPr>
            <a:lvl4pPr lvl="3">
              <a:spcBef>
                <a:spcPts val="800"/>
              </a:spcBef>
              <a:spcAft>
                <a:spcPts val="0"/>
              </a:spcAft>
              <a:buSzPts val="3600"/>
              <a:buNone/>
              <a:defRPr sz="3600"/>
            </a:lvl4pPr>
            <a:lvl5pPr lvl="4">
              <a:spcBef>
                <a:spcPts val="800"/>
              </a:spcBef>
              <a:spcAft>
                <a:spcPts val="0"/>
              </a:spcAft>
              <a:buSzPts val="3600"/>
              <a:buNone/>
              <a:defRPr sz="3600"/>
            </a:lvl5pPr>
            <a:lvl6pPr lvl="5">
              <a:spcBef>
                <a:spcPts val="800"/>
              </a:spcBef>
              <a:spcAft>
                <a:spcPts val="0"/>
              </a:spcAft>
              <a:buSzPts val="3600"/>
              <a:buNone/>
              <a:defRPr sz="3600"/>
            </a:lvl6pPr>
            <a:lvl7pPr lvl="6">
              <a:spcBef>
                <a:spcPts val="800"/>
              </a:spcBef>
              <a:spcAft>
                <a:spcPts val="0"/>
              </a:spcAft>
              <a:buSzPts val="3600"/>
              <a:buNone/>
              <a:defRPr sz="3600"/>
            </a:lvl7pPr>
            <a:lvl8pPr lvl="7">
              <a:spcBef>
                <a:spcPts val="800"/>
              </a:spcBef>
              <a:spcAft>
                <a:spcPts val="0"/>
              </a:spcAft>
              <a:buSzPts val="3600"/>
              <a:buNone/>
              <a:defRPr sz="3600"/>
            </a:lvl8pPr>
            <a:lvl9pPr lvl="8">
              <a:spcBef>
                <a:spcPts val="800"/>
              </a:spcBef>
              <a:spcAft>
                <a:spcPts val="800"/>
              </a:spcAft>
              <a:buSzPts val="3600"/>
              <a:buNone/>
              <a:defRPr sz="3600"/>
            </a:lvl9pPr>
          </a:lstStyle>
          <a:p/>
        </p:txBody>
      </p:sp>
      <p:sp>
        <p:nvSpPr>
          <p:cNvPr id="3132" name="Google Shape;3132;p68"/>
          <p:cNvSpPr txBox="1"/>
          <p:nvPr>
            <p:ph idx="1" type="subTitle"/>
          </p:nvPr>
        </p:nvSpPr>
        <p:spPr>
          <a:xfrm>
            <a:off x="420625" y="886975"/>
            <a:ext cx="8411700" cy="257100"/>
          </a:xfrm>
          <a:prstGeom prst="rect">
            <a:avLst/>
          </a:prstGeom>
        </p:spPr>
        <p:txBody>
          <a:bodyPr anchorCtr="0" anchor="t" bIns="0" lIns="0" spcFirstLastPara="1" rIns="0" wrap="square" tIns="0">
            <a:spAutoFit/>
          </a:bodyPr>
          <a:lstStyle>
            <a:lvl1pPr lvl="0">
              <a:lnSpc>
                <a:spcPct val="100000"/>
              </a:lnSpc>
              <a:spcBef>
                <a:spcPts val="0"/>
              </a:spcBef>
              <a:spcAft>
                <a:spcPts val="0"/>
              </a:spcAft>
              <a:buSzPts val="1600"/>
              <a:buNone/>
              <a:defRPr b="1" sz="1600">
                <a:highlight>
                  <a:schemeClr val="lt1"/>
                </a:highlight>
              </a:defRPr>
            </a:lvl1pPr>
            <a:lvl2pPr lvl="1" algn="ctr">
              <a:lnSpc>
                <a:spcPct val="100000"/>
              </a:lnSpc>
              <a:spcBef>
                <a:spcPts val="0"/>
              </a:spcBef>
              <a:spcAft>
                <a:spcPts val="0"/>
              </a:spcAft>
              <a:buSzPts val="2800"/>
              <a:buNone/>
              <a:defRPr sz="2800">
                <a:highlight>
                  <a:schemeClr val="accent1"/>
                </a:highlight>
              </a:defRPr>
            </a:lvl2pPr>
            <a:lvl3pPr lvl="2" algn="ctr">
              <a:lnSpc>
                <a:spcPct val="100000"/>
              </a:lnSpc>
              <a:spcBef>
                <a:spcPts val="0"/>
              </a:spcBef>
              <a:spcAft>
                <a:spcPts val="0"/>
              </a:spcAft>
              <a:buSzPts val="2800"/>
              <a:buNone/>
              <a:defRPr sz="2800">
                <a:highlight>
                  <a:schemeClr val="accent1"/>
                </a:highlight>
              </a:defRPr>
            </a:lvl3pPr>
            <a:lvl4pPr lvl="3" algn="ctr">
              <a:lnSpc>
                <a:spcPct val="100000"/>
              </a:lnSpc>
              <a:spcBef>
                <a:spcPts val="0"/>
              </a:spcBef>
              <a:spcAft>
                <a:spcPts val="0"/>
              </a:spcAft>
              <a:buSzPts val="2800"/>
              <a:buNone/>
              <a:defRPr sz="2800">
                <a:highlight>
                  <a:schemeClr val="accent1"/>
                </a:highlight>
              </a:defRPr>
            </a:lvl4pPr>
            <a:lvl5pPr lvl="4" algn="ctr">
              <a:lnSpc>
                <a:spcPct val="100000"/>
              </a:lnSpc>
              <a:spcBef>
                <a:spcPts val="0"/>
              </a:spcBef>
              <a:spcAft>
                <a:spcPts val="0"/>
              </a:spcAft>
              <a:buSzPts val="2800"/>
              <a:buNone/>
              <a:defRPr sz="2800">
                <a:highlight>
                  <a:schemeClr val="accent1"/>
                </a:highlight>
              </a:defRPr>
            </a:lvl5pPr>
            <a:lvl6pPr lvl="5" algn="ctr">
              <a:lnSpc>
                <a:spcPct val="100000"/>
              </a:lnSpc>
              <a:spcBef>
                <a:spcPts val="0"/>
              </a:spcBef>
              <a:spcAft>
                <a:spcPts val="0"/>
              </a:spcAft>
              <a:buSzPts val="2800"/>
              <a:buNone/>
              <a:defRPr sz="2800">
                <a:highlight>
                  <a:schemeClr val="accent1"/>
                </a:highlight>
              </a:defRPr>
            </a:lvl6pPr>
            <a:lvl7pPr lvl="6" algn="ctr">
              <a:lnSpc>
                <a:spcPct val="100000"/>
              </a:lnSpc>
              <a:spcBef>
                <a:spcPts val="0"/>
              </a:spcBef>
              <a:spcAft>
                <a:spcPts val="0"/>
              </a:spcAft>
              <a:buSzPts val="2800"/>
              <a:buNone/>
              <a:defRPr sz="2800">
                <a:highlight>
                  <a:schemeClr val="accent1"/>
                </a:highlight>
              </a:defRPr>
            </a:lvl7pPr>
            <a:lvl8pPr lvl="7" algn="ctr">
              <a:lnSpc>
                <a:spcPct val="100000"/>
              </a:lnSpc>
              <a:spcBef>
                <a:spcPts val="0"/>
              </a:spcBef>
              <a:spcAft>
                <a:spcPts val="0"/>
              </a:spcAft>
              <a:buSzPts val="2800"/>
              <a:buNone/>
              <a:defRPr sz="2800">
                <a:highlight>
                  <a:schemeClr val="accent1"/>
                </a:highlight>
              </a:defRPr>
            </a:lvl8pPr>
            <a:lvl9pPr lvl="8" algn="ctr">
              <a:lnSpc>
                <a:spcPct val="100000"/>
              </a:lnSpc>
              <a:spcBef>
                <a:spcPts val="0"/>
              </a:spcBef>
              <a:spcAft>
                <a:spcPts val="0"/>
              </a:spcAft>
              <a:buSzPts val="2800"/>
              <a:buNone/>
              <a:defRPr sz="2800">
                <a:highlight>
                  <a:schemeClr val="accent1"/>
                </a:highlight>
              </a:defRPr>
            </a:lvl9pPr>
          </a:lstStyle>
          <a:p/>
        </p:txBody>
      </p:sp>
    </p:spTree>
  </p:cSld>
  <p:clrMapOvr>
    <a:masterClrMapping/>
  </p:clrMapOvr>
</p:sldLayout>
</file>

<file path=ppt/slideLayouts/slideLayout6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23: Section intro, pattern background — white">
  <p:cSld name="CUSTOM_22">
    <p:spTree>
      <p:nvGrpSpPr>
        <p:cNvPr id="3133" name="Shape 3133"/>
        <p:cNvGrpSpPr/>
        <p:nvPr/>
      </p:nvGrpSpPr>
      <p:grpSpPr>
        <a:xfrm>
          <a:off x="0" y="0"/>
          <a:ext cx="0" cy="0"/>
          <a:chOff x="0" y="0"/>
          <a:chExt cx="0" cy="0"/>
        </a:xfrm>
      </p:grpSpPr>
      <p:pic>
        <p:nvPicPr>
          <p:cNvPr id="3134" name="Google Shape;3134;p69"/>
          <p:cNvPicPr preferRelativeResize="0"/>
          <p:nvPr/>
        </p:nvPicPr>
        <p:blipFill rotWithShape="1">
          <a:blip r:embed="rId2">
            <a:alphaModFix/>
          </a:blip>
          <a:srcRect b="0" l="0" r="0" t="0"/>
          <a:stretch/>
        </p:blipFill>
        <p:spPr>
          <a:xfrm>
            <a:off x="0" y="0"/>
            <a:ext cx="9144010" cy="5143500"/>
          </a:xfrm>
          <a:prstGeom prst="rect">
            <a:avLst/>
          </a:prstGeom>
          <a:noFill/>
          <a:ln>
            <a:noFill/>
          </a:ln>
        </p:spPr>
      </p:pic>
      <p:sp>
        <p:nvSpPr>
          <p:cNvPr id="3135" name="Google Shape;3135;p69"/>
          <p:cNvSpPr txBox="1"/>
          <p:nvPr>
            <p:ph type="title"/>
          </p:nvPr>
        </p:nvSpPr>
        <p:spPr>
          <a:xfrm>
            <a:off x="420625" y="320050"/>
            <a:ext cx="8385000" cy="4508100"/>
          </a:xfrm>
          <a:prstGeom prst="rect">
            <a:avLst/>
          </a:prstGeom>
        </p:spPr>
        <p:txBody>
          <a:bodyPr anchorCtr="0" anchor="ctr" bIns="0" lIns="0" spcFirstLastPara="1" rIns="0" wrap="square" tIns="0">
            <a:normAutofit/>
          </a:bodyPr>
          <a:lstStyle>
            <a:lvl1pPr lvl="0">
              <a:lnSpc>
                <a:spcPct val="90000"/>
              </a:lnSpc>
              <a:spcBef>
                <a:spcPts val="0"/>
              </a:spcBef>
              <a:spcAft>
                <a:spcPts val="0"/>
              </a:spcAft>
              <a:buSzPts val="4400"/>
              <a:buNone/>
              <a:defRPr sz="4400">
                <a:highlight>
                  <a:schemeClr val="accent1"/>
                </a:highlight>
              </a:defRPr>
            </a:lvl1pPr>
            <a:lvl2pPr lvl="1">
              <a:lnSpc>
                <a:spcPct val="90000"/>
              </a:lnSpc>
              <a:spcBef>
                <a:spcPts val="0"/>
              </a:spcBef>
              <a:spcAft>
                <a:spcPts val="0"/>
              </a:spcAft>
              <a:buSzPts val="3600"/>
              <a:buNone/>
              <a:defRPr sz="3600"/>
            </a:lvl2pPr>
            <a:lvl3pPr lvl="2">
              <a:lnSpc>
                <a:spcPct val="90000"/>
              </a:lnSpc>
              <a:spcBef>
                <a:spcPts val="800"/>
              </a:spcBef>
              <a:spcAft>
                <a:spcPts val="0"/>
              </a:spcAft>
              <a:buSzPts val="3600"/>
              <a:buNone/>
              <a:defRPr sz="3600"/>
            </a:lvl3pPr>
            <a:lvl4pPr lvl="3">
              <a:lnSpc>
                <a:spcPct val="90000"/>
              </a:lnSpc>
              <a:spcBef>
                <a:spcPts val="800"/>
              </a:spcBef>
              <a:spcAft>
                <a:spcPts val="0"/>
              </a:spcAft>
              <a:buSzPts val="3600"/>
              <a:buNone/>
              <a:defRPr sz="3600"/>
            </a:lvl4pPr>
            <a:lvl5pPr lvl="4">
              <a:lnSpc>
                <a:spcPct val="90000"/>
              </a:lnSpc>
              <a:spcBef>
                <a:spcPts val="800"/>
              </a:spcBef>
              <a:spcAft>
                <a:spcPts val="0"/>
              </a:spcAft>
              <a:buSzPts val="3600"/>
              <a:buNone/>
              <a:defRPr sz="3600"/>
            </a:lvl5pPr>
            <a:lvl6pPr lvl="5">
              <a:lnSpc>
                <a:spcPct val="90000"/>
              </a:lnSpc>
              <a:spcBef>
                <a:spcPts val="800"/>
              </a:spcBef>
              <a:spcAft>
                <a:spcPts val="0"/>
              </a:spcAft>
              <a:buSzPts val="3600"/>
              <a:buNone/>
              <a:defRPr sz="3600"/>
            </a:lvl6pPr>
            <a:lvl7pPr lvl="6">
              <a:lnSpc>
                <a:spcPct val="90000"/>
              </a:lnSpc>
              <a:spcBef>
                <a:spcPts val="800"/>
              </a:spcBef>
              <a:spcAft>
                <a:spcPts val="0"/>
              </a:spcAft>
              <a:buSzPts val="3600"/>
              <a:buNone/>
              <a:defRPr sz="3600"/>
            </a:lvl7pPr>
            <a:lvl8pPr lvl="7">
              <a:lnSpc>
                <a:spcPct val="90000"/>
              </a:lnSpc>
              <a:spcBef>
                <a:spcPts val="800"/>
              </a:spcBef>
              <a:spcAft>
                <a:spcPts val="0"/>
              </a:spcAft>
              <a:buSzPts val="3600"/>
              <a:buNone/>
              <a:defRPr sz="3600"/>
            </a:lvl8pPr>
            <a:lvl9pPr lvl="8">
              <a:lnSpc>
                <a:spcPct val="90000"/>
              </a:lnSpc>
              <a:spcBef>
                <a:spcPts val="800"/>
              </a:spcBef>
              <a:spcAft>
                <a:spcPts val="800"/>
              </a:spcAft>
              <a:buSzPts val="3600"/>
              <a:buNone/>
              <a:defRPr sz="3600"/>
            </a:lvl9pPr>
          </a:lstStyle>
          <a:p/>
        </p:txBody>
      </p:sp>
    </p:spTree>
  </p:cSld>
  <p:clrMapOvr>
    <a:masterClrMapping/>
  </p:clrMapOvr>
</p:sldLayout>
</file>

<file path=ppt/slideLayouts/slideLayout6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23: Section intro, pattern background — black">
  <p:cSld name="CUSTOM_23">
    <p:spTree>
      <p:nvGrpSpPr>
        <p:cNvPr id="3136" name="Shape 3136"/>
        <p:cNvGrpSpPr/>
        <p:nvPr/>
      </p:nvGrpSpPr>
      <p:grpSpPr>
        <a:xfrm>
          <a:off x="0" y="0"/>
          <a:ext cx="0" cy="0"/>
          <a:chOff x="0" y="0"/>
          <a:chExt cx="0" cy="0"/>
        </a:xfrm>
      </p:grpSpPr>
      <p:pic>
        <p:nvPicPr>
          <p:cNvPr id="3137" name="Google Shape;3137;p70"/>
          <p:cNvPicPr preferRelativeResize="0"/>
          <p:nvPr/>
        </p:nvPicPr>
        <p:blipFill rotWithShape="1">
          <a:blip r:embed="rId2">
            <a:alphaModFix/>
          </a:blip>
          <a:srcRect b="0" l="19" r="19" t="0"/>
          <a:stretch/>
        </p:blipFill>
        <p:spPr>
          <a:xfrm>
            <a:off x="0" y="-2225"/>
            <a:ext cx="9144003" cy="5150128"/>
          </a:xfrm>
          <a:prstGeom prst="rect">
            <a:avLst/>
          </a:prstGeom>
          <a:noFill/>
          <a:ln>
            <a:noFill/>
          </a:ln>
        </p:spPr>
      </p:pic>
      <p:sp>
        <p:nvSpPr>
          <p:cNvPr id="3138" name="Google Shape;3138;p70"/>
          <p:cNvSpPr txBox="1"/>
          <p:nvPr>
            <p:ph type="title"/>
          </p:nvPr>
        </p:nvSpPr>
        <p:spPr>
          <a:xfrm>
            <a:off x="420625" y="320050"/>
            <a:ext cx="8385000" cy="4508100"/>
          </a:xfrm>
          <a:prstGeom prst="rect">
            <a:avLst/>
          </a:prstGeom>
        </p:spPr>
        <p:txBody>
          <a:bodyPr anchorCtr="0" anchor="ctr" bIns="0" lIns="0" spcFirstLastPara="1" rIns="0" wrap="square" tIns="0">
            <a:normAutofit/>
          </a:bodyPr>
          <a:lstStyle>
            <a:lvl1pPr lvl="0">
              <a:lnSpc>
                <a:spcPct val="90000"/>
              </a:lnSpc>
              <a:spcBef>
                <a:spcPts val="0"/>
              </a:spcBef>
              <a:spcAft>
                <a:spcPts val="0"/>
              </a:spcAft>
              <a:buSzPts val="4400"/>
              <a:buNone/>
              <a:defRPr sz="4400">
                <a:highlight>
                  <a:schemeClr val="accent1"/>
                </a:highlight>
              </a:defRPr>
            </a:lvl1pPr>
            <a:lvl2pPr lvl="1">
              <a:lnSpc>
                <a:spcPct val="90000"/>
              </a:lnSpc>
              <a:spcBef>
                <a:spcPts val="0"/>
              </a:spcBef>
              <a:spcAft>
                <a:spcPts val="0"/>
              </a:spcAft>
              <a:buSzPts val="3600"/>
              <a:buNone/>
              <a:defRPr sz="3600"/>
            </a:lvl2pPr>
            <a:lvl3pPr lvl="2">
              <a:lnSpc>
                <a:spcPct val="90000"/>
              </a:lnSpc>
              <a:spcBef>
                <a:spcPts val="800"/>
              </a:spcBef>
              <a:spcAft>
                <a:spcPts val="0"/>
              </a:spcAft>
              <a:buSzPts val="3600"/>
              <a:buNone/>
              <a:defRPr sz="3600"/>
            </a:lvl3pPr>
            <a:lvl4pPr lvl="3">
              <a:lnSpc>
                <a:spcPct val="90000"/>
              </a:lnSpc>
              <a:spcBef>
                <a:spcPts val="800"/>
              </a:spcBef>
              <a:spcAft>
                <a:spcPts val="0"/>
              </a:spcAft>
              <a:buSzPts val="3600"/>
              <a:buNone/>
              <a:defRPr sz="3600"/>
            </a:lvl4pPr>
            <a:lvl5pPr lvl="4">
              <a:lnSpc>
                <a:spcPct val="90000"/>
              </a:lnSpc>
              <a:spcBef>
                <a:spcPts val="800"/>
              </a:spcBef>
              <a:spcAft>
                <a:spcPts val="0"/>
              </a:spcAft>
              <a:buSzPts val="3600"/>
              <a:buNone/>
              <a:defRPr sz="3600"/>
            </a:lvl5pPr>
            <a:lvl6pPr lvl="5">
              <a:lnSpc>
                <a:spcPct val="90000"/>
              </a:lnSpc>
              <a:spcBef>
                <a:spcPts val="800"/>
              </a:spcBef>
              <a:spcAft>
                <a:spcPts val="0"/>
              </a:spcAft>
              <a:buSzPts val="3600"/>
              <a:buNone/>
              <a:defRPr sz="3600"/>
            </a:lvl6pPr>
            <a:lvl7pPr lvl="6">
              <a:lnSpc>
                <a:spcPct val="90000"/>
              </a:lnSpc>
              <a:spcBef>
                <a:spcPts val="800"/>
              </a:spcBef>
              <a:spcAft>
                <a:spcPts val="0"/>
              </a:spcAft>
              <a:buSzPts val="3600"/>
              <a:buNone/>
              <a:defRPr sz="3600"/>
            </a:lvl7pPr>
            <a:lvl8pPr lvl="7">
              <a:lnSpc>
                <a:spcPct val="90000"/>
              </a:lnSpc>
              <a:spcBef>
                <a:spcPts val="800"/>
              </a:spcBef>
              <a:spcAft>
                <a:spcPts val="0"/>
              </a:spcAft>
              <a:buSzPts val="3600"/>
              <a:buNone/>
              <a:defRPr sz="3600"/>
            </a:lvl8pPr>
            <a:lvl9pPr lvl="8">
              <a:lnSpc>
                <a:spcPct val="90000"/>
              </a:lnSpc>
              <a:spcBef>
                <a:spcPts val="800"/>
              </a:spcBef>
              <a:spcAft>
                <a:spcPts val="800"/>
              </a:spcAft>
              <a:buSzPts val="3600"/>
              <a:buNone/>
              <a:defRPr sz="3600"/>
            </a:lvl9pPr>
          </a:lstStyle>
          <a:p/>
        </p:txBody>
      </p:sp>
    </p:spTree>
  </p:cSld>
  <p:clrMapOvr>
    <a:masterClrMapping/>
  </p:clrMapOvr>
</p:sldLayout>
</file>

<file path=ppt/slideLayouts/slideLayout6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23: Section intro — photo background">
  <p:cSld name="CUSTOM_22_1">
    <p:spTree>
      <p:nvGrpSpPr>
        <p:cNvPr id="3139" name="Shape 3139"/>
        <p:cNvGrpSpPr/>
        <p:nvPr/>
      </p:nvGrpSpPr>
      <p:grpSpPr>
        <a:xfrm>
          <a:off x="0" y="0"/>
          <a:ext cx="0" cy="0"/>
          <a:chOff x="0" y="0"/>
          <a:chExt cx="0" cy="0"/>
        </a:xfrm>
      </p:grpSpPr>
      <p:sp>
        <p:nvSpPr>
          <p:cNvPr id="3140" name="Google Shape;3140;p71"/>
          <p:cNvSpPr/>
          <p:nvPr>
            <p:ph idx="2" type="pic"/>
          </p:nvPr>
        </p:nvSpPr>
        <p:spPr>
          <a:xfrm>
            <a:off x="100" y="-9225"/>
            <a:ext cx="9144000" cy="5143500"/>
          </a:xfrm>
          <a:prstGeom prst="rect">
            <a:avLst/>
          </a:prstGeom>
          <a:noFill/>
          <a:ln>
            <a:noFill/>
          </a:ln>
        </p:spPr>
      </p:sp>
      <p:sp>
        <p:nvSpPr>
          <p:cNvPr id="3141" name="Google Shape;3141;p71"/>
          <p:cNvSpPr txBox="1"/>
          <p:nvPr>
            <p:ph type="title"/>
          </p:nvPr>
        </p:nvSpPr>
        <p:spPr>
          <a:xfrm>
            <a:off x="420625" y="3091050"/>
            <a:ext cx="8385000" cy="793500"/>
          </a:xfrm>
          <a:prstGeom prst="rect">
            <a:avLst/>
          </a:prstGeom>
          <a:solidFill>
            <a:schemeClr val="lt1"/>
          </a:solidFill>
        </p:spPr>
        <p:txBody>
          <a:bodyPr anchorCtr="0" anchor="ctr" bIns="0" lIns="0" spcFirstLastPara="1" rIns="0" wrap="square" tIns="0">
            <a:spAutoFit/>
          </a:bodyPr>
          <a:lstStyle>
            <a:lvl1pPr lvl="0">
              <a:lnSpc>
                <a:spcPct val="90000"/>
              </a:lnSpc>
              <a:spcBef>
                <a:spcPts val="0"/>
              </a:spcBef>
              <a:spcAft>
                <a:spcPts val="0"/>
              </a:spcAft>
              <a:buSzPts val="4400"/>
              <a:buNone/>
              <a:defRPr sz="4400"/>
            </a:lvl1pPr>
            <a:lvl2pPr lvl="1">
              <a:lnSpc>
                <a:spcPct val="90000"/>
              </a:lnSpc>
              <a:spcBef>
                <a:spcPts val="0"/>
              </a:spcBef>
              <a:spcAft>
                <a:spcPts val="0"/>
              </a:spcAft>
              <a:buSzPts val="3600"/>
              <a:buNone/>
              <a:defRPr sz="3600"/>
            </a:lvl2pPr>
            <a:lvl3pPr lvl="2">
              <a:lnSpc>
                <a:spcPct val="90000"/>
              </a:lnSpc>
              <a:spcBef>
                <a:spcPts val="800"/>
              </a:spcBef>
              <a:spcAft>
                <a:spcPts val="0"/>
              </a:spcAft>
              <a:buSzPts val="3600"/>
              <a:buNone/>
              <a:defRPr sz="3600"/>
            </a:lvl3pPr>
            <a:lvl4pPr lvl="3">
              <a:lnSpc>
                <a:spcPct val="90000"/>
              </a:lnSpc>
              <a:spcBef>
                <a:spcPts val="800"/>
              </a:spcBef>
              <a:spcAft>
                <a:spcPts val="0"/>
              </a:spcAft>
              <a:buSzPts val="3600"/>
              <a:buNone/>
              <a:defRPr sz="3600"/>
            </a:lvl4pPr>
            <a:lvl5pPr lvl="4">
              <a:lnSpc>
                <a:spcPct val="90000"/>
              </a:lnSpc>
              <a:spcBef>
                <a:spcPts val="800"/>
              </a:spcBef>
              <a:spcAft>
                <a:spcPts val="0"/>
              </a:spcAft>
              <a:buSzPts val="3600"/>
              <a:buNone/>
              <a:defRPr sz="3600"/>
            </a:lvl5pPr>
            <a:lvl6pPr lvl="5">
              <a:lnSpc>
                <a:spcPct val="90000"/>
              </a:lnSpc>
              <a:spcBef>
                <a:spcPts val="800"/>
              </a:spcBef>
              <a:spcAft>
                <a:spcPts val="0"/>
              </a:spcAft>
              <a:buSzPts val="3600"/>
              <a:buNone/>
              <a:defRPr sz="3600"/>
            </a:lvl6pPr>
            <a:lvl7pPr lvl="6">
              <a:lnSpc>
                <a:spcPct val="90000"/>
              </a:lnSpc>
              <a:spcBef>
                <a:spcPts val="800"/>
              </a:spcBef>
              <a:spcAft>
                <a:spcPts val="0"/>
              </a:spcAft>
              <a:buSzPts val="3600"/>
              <a:buNone/>
              <a:defRPr sz="3600"/>
            </a:lvl7pPr>
            <a:lvl8pPr lvl="7">
              <a:lnSpc>
                <a:spcPct val="90000"/>
              </a:lnSpc>
              <a:spcBef>
                <a:spcPts val="800"/>
              </a:spcBef>
              <a:spcAft>
                <a:spcPts val="0"/>
              </a:spcAft>
              <a:buSzPts val="3600"/>
              <a:buNone/>
              <a:defRPr sz="3600"/>
            </a:lvl8pPr>
            <a:lvl9pPr lvl="8">
              <a:lnSpc>
                <a:spcPct val="90000"/>
              </a:lnSpc>
              <a:spcBef>
                <a:spcPts val="800"/>
              </a:spcBef>
              <a:spcAft>
                <a:spcPts val="800"/>
              </a:spcAft>
              <a:buSzPts val="3600"/>
              <a:buNone/>
              <a:defRPr sz="3600"/>
            </a:lvl9pPr>
          </a:lstStyle>
          <a:p/>
        </p:txBody>
      </p:sp>
    </p:spTree>
  </p:cSld>
  <p:clrMapOvr>
    <a:masterClrMapping/>
  </p:clrMapOvr>
</p:sldLayout>
</file>

<file path=ppt/slideLayouts/slideLayout6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23: Section intro with subtitle and text">
  <p:cSld name="CUSTOM_23_1">
    <p:spTree>
      <p:nvGrpSpPr>
        <p:cNvPr id="3142" name="Shape 3142"/>
        <p:cNvGrpSpPr/>
        <p:nvPr/>
      </p:nvGrpSpPr>
      <p:grpSpPr>
        <a:xfrm>
          <a:off x="0" y="0"/>
          <a:ext cx="0" cy="0"/>
          <a:chOff x="0" y="0"/>
          <a:chExt cx="0" cy="0"/>
        </a:xfrm>
      </p:grpSpPr>
      <p:sp>
        <p:nvSpPr>
          <p:cNvPr id="3143" name="Google Shape;3143;p72"/>
          <p:cNvSpPr/>
          <p:nvPr/>
        </p:nvSpPr>
        <p:spPr>
          <a:xfrm>
            <a:off x="4572000" y="-125"/>
            <a:ext cx="4572000" cy="5143500"/>
          </a:xfrm>
          <a:prstGeom prst="rect">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4" name="Google Shape;3144;p72"/>
          <p:cNvSpPr txBox="1"/>
          <p:nvPr>
            <p:ph type="title"/>
          </p:nvPr>
        </p:nvSpPr>
        <p:spPr>
          <a:xfrm>
            <a:off x="265500" y="1233175"/>
            <a:ext cx="4045200" cy="1482300"/>
          </a:xfrm>
          <a:prstGeom prst="rect">
            <a:avLst/>
          </a:prstGeom>
        </p:spPr>
        <p:txBody>
          <a:bodyPr anchorCtr="0" anchor="b" bIns="0" lIns="0" spcFirstLastPara="1" rIns="0" wrap="square" tIns="0">
            <a:noAutofit/>
          </a:bodyPr>
          <a:lstStyle>
            <a:lvl1pPr lvl="0">
              <a:spcBef>
                <a:spcPts val="0"/>
              </a:spcBef>
              <a:spcAft>
                <a:spcPts val="0"/>
              </a:spcAft>
              <a:buSzPts val="4200"/>
              <a:buNone/>
              <a:defRPr sz="4200">
                <a:highlight>
                  <a:schemeClr val="accent1"/>
                </a:highlight>
              </a:defRPr>
            </a:lvl1pPr>
            <a:lvl2pPr lvl="1">
              <a:spcBef>
                <a:spcPts val="0"/>
              </a:spcBef>
              <a:spcAft>
                <a:spcPts val="0"/>
              </a:spcAft>
              <a:buSzPts val="4200"/>
              <a:buNone/>
              <a:defRPr sz="4200"/>
            </a:lvl2pPr>
            <a:lvl3pPr lvl="2">
              <a:spcBef>
                <a:spcPts val="800"/>
              </a:spcBef>
              <a:spcAft>
                <a:spcPts val="0"/>
              </a:spcAft>
              <a:buSzPts val="4200"/>
              <a:buNone/>
              <a:defRPr sz="4200"/>
            </a:lvl3pPr>
            <a:lvl4pPr lvl="3">
              <a:spcBef>
                <a:spcPts val="800"/>
              </a:spcBef>
              <a:spcAft>
                <a:spcPts val="0"/>
              </a:spcAft>
              <a:buSzPts val="4200"/>
              <a:buNone/>
              <a:defRPr sz="4200"/>
            </a:lvl4pPr>
            <a:lvl5pPr lvl="4">
              <a:spcBef>
                <a:spcPts val="800"/>
              </a:spcBef>
              <a:spcAft>
                <a:spcPts val="0"/>
              </a:spcAft>
              <a:buSzPts val="4200"/>
              <a:buNone/>
              <a:defRPr sz="4200"/>
            </a:lvl5pPr>
            <a:lvl6pPr lvl="5">
              <a:spcBef>
                <a:spcPts val="800"/>
              </a:spcBef>
              <a:spcAft>
                <a:spcPts val="0"/>
              </a:spcAft>
              <a:buSzPts val="4200"/>
              <a:buNone/>
              <a:defRPr sz="4200"/>
            </a:lvl6pPr>
            <a:lvl7pPr lvl="6">
              <a:spcBef>
                <a:spcPts val="800"/>
              </a:spcBef>
              <a:spcAft>
                <a:spcPts val="0"/>
              </a:spcAft>
              <a:buSzPts val="4200"/>
              <a:buNone/>
              <a:defRPr sz="4200"/>
            </a:lvl7pPr>
            <a:lvl8pPr lvl="7">
              <a:spcBef>
                <a:spcPts val="800"/>
              </a:spcBef>
              <a:spcAft>
                <a:spcPts val="0"/>
              </a:spcAft>
              <a:buSzPts val="4200"/>
              <a:buNone/>
              <a:defRPr sz="4200"/>
            </a:lvl8pPr>
            <a:lvl9pPr lvl="8">
              <a:spcBef>
                <a:spcPts val="800"/>
              </a:spcBef>
              <a:spcAft>
                <a:spcPts val="800"/>
              </a:spcAft>
              <a:buSzPts val="4200"/>
              <a:buNone/>
              <a:defRPr sz="4200"/>
            </a:lvl9pPr>
          </a:lstStyle>
          <a:p/>
        </p:txBody>
      </p:sp>
      <p:sp>
        <p:nvSpPr>
          <p:cNvPr id="3145" name="Google Shape;3145;p72"/>
          <p:cNvSpPr txBox="1"/>
          <p:nvPr>
            <p:ph idx="1" type="subTitle"/>
          </p:nvPr>
        </p:nvSpPr>
        <p:spPr>
          <a:xfrm>
            <a:off x="265500" y="2715475"/>
            <a:ext cx="4045200" cy="1322700"/>
          </a:xfrm>
          <a:prstGeom prst="rect">
            <a:avLst/>
          </a:prstGeom>
        </p:spPr>
        <p:txBody>
          <a:bodyPr anchorCtr="0" anchor="t" bIns="0" lIns="0" spcFirstLastPara="1" rIns="0" wrap="square" tIns="0">
            <a:noAutofit/>
          </a:bodyPr>
          <a:lstStyle>
            <a:lvl1pPr lvl="0">
              <a:lnSpc>
                <a:spcPct val="100000"/>
              </a:lnSpc>
              <a:spcBef>
                <a:spcPts val="0"/>
              </a:spcBef>
              <a:spcAft>
                <a:spcPts val="0"/>
              </a:spcAft>
              <a:buClr>
                <a:schemeClr val="lt1"/>
              </a:buClr>
              <a:buSzPts val="1600"/>
              <a:buNone/>
              <a:defRPr b="1" sz="1600">
                <a:solidFill>
                  <a:schemeClr val="lt1"/>
                </a:solidFill>
                <a:highlight>
                  <a:schemeClr val="dk1"/>
                </a:highlight>
              </a:defRPr>
            </a:lvl1pPr>
            <a:lvl2pPr lvl="1">
              <a:lnSpc>
                <a:spcPct val="100000"/>
              </a:lnSpc>
              <a:spcBef>
                <a:spcPts val="0"/>
              </a:spcBef>
              <a:spcAft>
                <a:spcPts val="0"/>
              </a:spcAft>
              <a:buSzPts val="2100"/>
              <a:buNone/>
              <a:defRPr sz="2100"/>
            </a:lvl2pPr>
            <a:lvl3pPr lvl="2">
              <a:lnSpc>
                <a:spcPct val="100000"/>
              </a:lnSpc>
              <a:spcBef>
                <a:spcPts val="0"/>
              </a:spcBef>
              <a:spcAft>
                <a:spcPts val="0"/>
              </a:spcAft>
              <a:buSzPts val="2100"/>
              <a:buNone/>
              <a:defRPr sz="2100"/>
            </a:lvl3pPr>
            <a:lvl4pPr lvl="3">
              <a:lnSpc>
                <a:spcPct val="100000"/>
              </a:lnSpc>
              <a:spcBef>
                <a:spcPts val="0"/>
              </a:spcBef>
              <a:spcAft>
                <a:spcPts val="0"/>
              </a:spcAft>
              <a:buSzPts val="2100"/>
              <a:buNone/>
              <a:defRPr sz="2100"/>
            </a:lvl4pPr>
            <a:lvl5pPr lvl="4">
              <a:lnSpc>
                <a:spcPct val="100000"/>
              </a:lnSpc>
              <a:spcBef>
                <a:spcPts val="0"/>
              </a:spcBef>
              <a:spcAft>
                <a:spcPts val="0"/>
              </a:spcAft>
              <a:buSzPts val="2100"/>
              <a:buNone/>
              <a:defRPr sz="2100"/>
            </a:lvl5pPr>
            <a:lvl6pPr lvl="5">
              <a:lnSpc>
                <a:spcPct val="100000"/>
              </a:lnSpc>
              <a:spcBef>
                <a:spcPts val="0"/>
              </a:spcBef>
              <a:spcAft>
                <a:spcPts val="0"/>
              </a:spcAft>
              <a:buSzPts val="2100"/>
              <a:buNone/>
              <a:defRPr sz="2100"/>
            </a:lvl6pPr>
            <a:lvl7pPr lvl="6">
              <a:lnSpc>
                <a:spcPct val="100000"/>
              </a:lnSpc>
              <a:spcBef>
                <a:spcPts val="0"/>
              </a:spcBef>
              <a:spcAft>
                <a:spcPts val="0"/>
              </a:spcAft>
              <a:buSzPts val="2100"/>
              <a:buNone/>
              <a:defRPr sz="2100"/>
            </a:lvl7pPr>
            <a:lvl8pPr lvl="7">
              <a:lnSpc>
                <a:spcPct val="100000"/>
              </a:lnSpc>
              <a:spcBef>
                <a:spcPts val="0"/>
              </a:spcBef>
              <a:spcAft>
                <a:spcPts val="0"/>
              </a:spcAft>
              <a:buSzPts val="2100"/>
              <a:buNone/>
              <a:defRPr sz="2100"/>
            </a:lvl8pPr>
            <a:lvl9pPr lvl="8">
              <a:lnSpc>
                <a:spcPct val="100000"/>
              </a:lnSpc>
              <a:spcBef>
                <a:spcPts val="0"/>
              </a:spcBef>
              <a:spcAft>
                <a:spcPts val="0"/>
              </a:spcAft>
              <a:buSzPts val="2100"/>
              <a:buNone/>
              <a:defRPr sz="2100"/>
            </a:lvl9pPr>
          </a:lstStyle>
          <a:p/>
        </p:txBody>
      </p:sp>
      <p:sp>
        <p:nvSpPr>
          <p:cNvPr id="3146" name="Google Shape;3146;p72"/>
          <p:cNvSpPr txBox="1"/>
          <p:nvPr>
            <p:ph idx="2" type="body"/>
          </p:nvPr>
        </p:nvSpPr>
        <p:spPr>
          <a:xfrm>
            <a:off x="4939500" y="724075"/>
            <a:ext cx="3837000" cy="3695100"/>
          </a:xfrm>
          <a:prstGeom prst="rect">
            <a:avLst/>
          </a:prstGeom>
        </p:spPr>
        <p:txBody>
          <a:bodyPr anchorCtr="0" anchor="ctr" bIns="0" lIns="0" spcFirstLastPara="1" rIns="0" wrap="square" tIns="0">
            <a:noAutofit/>
          </a:bodyPr>
          <a:lstStyle>
            <a:lvl1pPr indent="-355600" lvl="0" marL="457200">
              <a:spcBef>
                <a:spcPts val="0"/>
              </a:spcBef>
              <a:spcAft>
                <a:spcPts val="0"/>
              </a:spcAft>
              <a:buSzPts val="2000"/>
              <a:buChar char="●"/>
              <a:defRPr/>
            </a:lvl1pPr>
            <a:lvl2pPr indent="-355600" lvl="1" marL="914400">
              <a:spcBef>
                <a:spcPts val="800"/>
              </a:spcBef>
              <a:spcAft>
                <a:spcPts val="0"/>
              </a:spcAft>
              <a:buSzPts val="2000"/>
              <a:buChar char="○"/>
              <a:defRPr/>
            </a:lvl2pPr>
            <a:lvl3pPr indent="-355600" lvl="2" marL="1371600">
              <a:spcBef>
                <a:spcPts val="800"/>
              </a:spcBef>
              <a:spcAft>
                <a:spcPts val="0"/>
              </a:spcAft>
              <a:buSzPts val="2000"/>
              <a:buChar char="■"/>
              <a:defRPr/>
            </a:lvl3pPr>
            <a:lvl4pPr indent="-355600" lvl="3" marL="1828800">
              <a:spcBef>
                <a:spcPts val="800"/>
              </a:spcBef>
              <a:spcAft>
                <a:spcPts val="0"/>
              </a:spcAft>
              <a:buSzPts val="2000"/>
              <a:buChar char="●"/>
              <a:defRPr/>
            </a:lvl4pPr>
            <a:lvl5pPr indent="-355600" lvl="4" marL="2286000">
              <a:spcBef>
                <a:spcPts val="800"/>
              </a:spcBef>
              <a:spcAft>
                <a:spcPts val="0"/>
              </a:spcAft>
              <a:buSzPts val="2000"/>
              <a:buChar char="○"/>
              <a:defRPr/>
            </a:lvl5pPr>
            <a:lvl6pPr indent="-355600" lvl="5" marL="2743200">
              <a:spcBef>
                <a:spcPts val="800"/>
              </a:spcBef>
              <a:spcAft>
                <a:spcPts val="0"/>
              </a:spcAft>
              <a:buSzPts val="2000"/>
              <a:buChar char="■"/>
              <a:defRPr/>
            </a:lvl6pPr>
            <a:lvl7pPr indent="-355600" lvl="6" marL="3200400">
              <a:spcBef>
                <a:spcPts val="800"/>
              </a:spcBef>
              <a:spcAft>
                <a:spcPts val="0"/>
              </a:spcAft>
              <a:buSzPts val="2000"/>
              <a:buChar char="●"/>
              <a:defRPr/>
            </a:lvl7pPr>
            <a:lvl8pPr indent="-355600" lvl="7" marL="3657600">
              <a:spcBef>
                <a:spcPts val="800"/>
              </a:spcBef>
              <a:spcAft>
                <a:spcPts val="0"/>
              </a:spcAft>
              <a:buSzPts val="2000"/>
              <a:buChar char="○"/>
              <a:defRPr/>
            </a:lvl8pPr>
            <a:lvl9pPr indent="-355600" lvl="8" marL="4114800">
              <a:spcBef>
                <a:spcPts val="800"/>
              </a:spcBef>
              <a:spcAft>
                <a:spcPts val="800"/>
              </a:spcAft>
              <a:buSzPts val="2000"/>
              <a:buChar char="■"/>
              <a:defRPr/>
            </a:lvl9pPr>
          </a:lstStyle>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Main point">
  <p:cSld name="MAIN_POINT">
    <p:spTree>
      <p:nvGrpSpPr>
        <p:cNvPr id="993" name="Shape 993"/>
        <p:cNvGrpSpPr/>
        <p:nvPr/>
      </p:nvGrpSpPr>
      <p:grpSpPr>
        <a:xfrm>
          <a:off x="0" y="0"/>
          <a:ext cx="0" cy="0"/>
          <a:chOff x="0" y="0"/>
          <a:chExt cx="0" cy="0"/>
        </a:xfrm>
      </p:grpSpPr>
      <p:sp>
        <p:nvSpPr>
          <p:cNvPr id="994" name="Google Shape;994;p8"/>
          <p:cNvSpPr txBox="1"/>
          <p:nvPr>
            <p:ph type="title"/>
          </p:nvPr>
        </p:nvSpPr>
        <p:spPr>
          <a:xfrm>
            <a:off x="457200" y="450150"/>
            <a:ext cx="6400800" cy="4236000"/>
          </a:xfrm>
          <a:prstGeom prst="rect">
            <a:avLst/>
          </a:prstGeom>
        </p:spPr>
        <p:txBody>
          <a:bodyPr anchorCtr="0" anchor="ctr" bIns="0" lIns="0" spcFirstLastPara="1" rIns="0" wrap="square" tIns="0">
            <a:spAutoFit/>
          </a:bodyPr>
          <a:lstStyle>
            <a:lvl1pPr lvl="0">
              <a:spcBef>
                <a:spcPts val="0"/>
              </a:spcBef>
              <a:spcAft>
                <a:spcPts val="0"/>
              </a:spcAft>
              <a:buSzPts val="4800"/>
              <a:buNone/>
              <a:defRPr sz="4800"/>
            </a:lvl1pPr>
            <a:lvl2pPr lvl="1">
              <a:spcBef>
                <a:spcPts val="0"/>
              </a:spcBef>
              <a:spcAft>
                <a:spcPts val="0"/>
              </a:spcAft>
              <a:buSzPts val="4800"/>
              <a:buNone/>
              <a:defRPr sz="4800"/>
            </a:lvl2pPr>
            <a:lvl3pPr lvl="2">
              <a:spcBef>
                <a:spcPts val="0"/>
              </a:spcBef>
              <a:spcAft>
                <a:spcPts val="0"/>
              </a:spcAft>
              <a:buSzPts val="4800"/>
              <a:buNone/>
              <a:defRPr sz="4800"/>
            </a:lvl3pPr>
            <a:lvl4pPr lvl="3">
              <a:spcBef>
                <a:spcPts val="0"/>
              </a:spcBef>
              <a:spcAft>
                <a:spcPts val="0"/>
              </a:spcAft>
              <a:buSzPts val="4800"/>
              <a:buNone/>
              <a:defRPr sz="4800"/>
            </a:lvl4pPr>
            <a:lvl5pPr lvl="4">
              <a:spcBef>
                <a:spcPts val="0"/>
              </a:spcBef>
              <a:spcAft>
                <a:spcPts val="0"/>
              </a:spcAft>
              <a:buSzPts val="4800"/>
              <a:buNone/>
              <a:defRPr sz="4800"/>
            </a:lvl5pPr>
            <a:lvl6pPr lvl="5">
              <a:spcBef>
                <a:spcPts val="0"/>
              </a:spcBef>
              <a:spcAft>
                <a:spcPts val="0"/>
              </a:spcAft>
              <a:buSzPts val="4800"/>
              <a:buNone/>
              <a:defRPr sz="4800"/>
            </a:lvl6pPr>
            <a:lvl7pPr lvl="6">
              <a:spcBef>
                <a:spcPts val="0"/>
              </a:spcBef>
              <a:spcAft>
                <a:spcPts val="0"/>
              </a:spcAft>
              <a:buSzPts val="4800"/>
              <a:buNone/>
              <a:defRPr sz="4800"/>
            </a:lvl7pPr>
            <a:lvl8pPr lvl="7">
              <a:spcBef>
                <a:spcPts val="0"/>
              </a:spcBef>
              <a:spcAft>
                <a:spcPts val="0"/>
              </a:spcAft>
              <a:buSzPts val="4800"/>
              <a:buNone/>
              <a:defRPr sz="4800"/>
            </a:lvl8pPr>
            <a:lvl9pPr lvl="8">
              <a:spcBef>
                <a:spcPts val="0"/>
              </a:spcBef>
              <a:spcAft>
                <a:spcPts val="0"/>
              </a:spcAft>
              <a:buSzPts val="4800"/>
              <a:buNone/>
              <a:defRPr sz="4800"/>
            </a:lvl9pPr>
          </a:lstStyle>
          <a:p/>
        </p:txBody>
      </p:sp>
      <p:sp>
        <p:nvSpPr>
          <p:cNvPr id="995" name="Google Shape;995;p8"/>
          <p:cNvSpPr txBox="1"/>
          <p:nvPr>
            <p:ph idx="12" type="sldNum"/>
          </p:nvPr>
        </p:nvSpPr>
        <p:spPr>
          <a:xfrm>
            <a:off x="8472458" y="4663217"/>
            <a:ext cx="548700" cy="393600"/>
          </a:xfrm>
          <a:prstGeom prst="rect">
            <a:avLst/>
          </a:prstGeom>
        </p:spPr>
        <p:txBody>
          <a:bodyPr anchorCtr="0" anchor="ctr" bIns="91425" lIns="91425" spcFirstLastPara="1" rIns="91425" wrap="square" tIns="91425">
            <a:norm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extLst>
    <p:ext uri="{DCECCB84-F9BA-43D5-87BE-67443E8EF086}">
      <p15:sldGuideLst>
        <p15:guide id="1" orient="horz" pos="2952">
          <p15:clr>
            <a:srgbClr val="E46962"/>
          </p15:clr>
        </p15:guide>
      </p15:sldGuideLst>
    </p:ext>
  </p:extLst>
</p:sldLayout>
</file>

<file path=ppt/slideLayouts/slideLayout7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23: Section intro — black">
  <p:cSld name="CUSTOM_22_1_1">
    <p:spTree>
      <p:nvGrpSpPr>
        <p:cNvPr id="3147" name="Shape 3147"/>
        <p:cNvGrpSpPr/>
        <p:nvPr/>
      </p:nvGrpSpPr>
      <p:grpSpPr>
        <a:xfrm>
          <a:off x="0" y="0"/>
          <a:ext cx="0" cy="0"/>
          <a:chOff x="0" y="0"/>
          <a:chExt cx="0" cy="0"/>
        </a:xfrm>
      </p:grpSpPr>
      <p:sp>
        <p:nvSpPr>
          <p:cNvPr id="3148" name="Google Shape;3148;p73"/>
          <p:cNvSpPr/>
          <p:nvPr/>
        </p:nvSpPr>
        <p:spPr>
          <a:xfrm>
            <a:off x="0" y="1803750"/>
            <a:ext cx="9144000" cy="1543200"/>
          </a:xfrm>
          <a:prstGeom prst="rect">
            <a:avLst/>
          </a:prstGeom>
          <a:solidFill>
            <a:srgbClr val="191919"/>
          </a:solidFill>
          <a:ln>
            <a:noFill/>
          </a:ln>
        </p:spPr>
        <p:txBody>
          <a:bodyPr anchorCtr="0" anchor="ctr" bIns="60925" lIns="121900" spcFirstLastPara="1" rIns="121900" wrap="square" tIns="60925">
            <a:noAutofit/>
          </a:bodyPr>
          <a:lstStyle/>
          <a:p>
            <a:pPr indent="0" lvl="0" marL="0" marR="0" rtl="0" algn="ctr">
              <a:lnSpc>
                <a:spcPct val="100000"/>
              </a:lnSpc>
              <a:spcBef>
                <a:spcPts val="0"/>
              </a:spcBef>
              <a:spcAft>
                <a:spcPts val="0"/>
              </a:spcAft>
              <a:buClr>
                <a:srgbClr val="000000"/>
              </a:buClr>
              <a:buSzPts val="3700"/>
              <a:buFont typeface="Arial"/>
              <a:buNone/>
            </a:pPr>
            <a:r>
              <a:t/>
            </a:r>
            <a:endParaRPr b="1" i="0" sz="3700" u="none" cap="none" strike="noStrike">
              <a:solidFill>
                <a:srgbClr val="FFFFFF"/>
              </a:solidFill>
              <a:latin typeface="Arial"/>
              <a:ea typeface="Arial"/>
              <a:cs typeface="Arial"/>
              <a:sym typeface="Arial"/>
            </a:endParaRPr>
          </a:p>
        </p:txBody>
      </p:sp>
      <p:pic>
        <p:nvPicPr>
          <p:cNvPr descr="ASU_Horiz_RGB_Digital_MaroonGold.png" id="3149" name="Google Shape;3149;p73"/>
          <p:cNvPicPr preferRelativeResize="0"/>
          <p:nvPr/>
        </p:nvPicPr>
        <p:blipFill rotWithShape="1">
          <a:blip r:embed="rId2">
            <a:alphaModFix/>
          </a:blip>
          <a:srcRect b="0" l="0" r="57818" t="0"/>
          <a:stretch/>
        </p:blipFill>
        <p:spPr>
          <a:xfrm>
            <a:off x="7867711" y="4336142"/>
            <a:ext cx="989550" cy="651102"/>
          </a:xfrm>
          <a:prstGeom prst="rect">
            <a:avLst/>
          </a:prstGeom>
          <a:noFill/>
          <a:ln>
            <a:noFill/>
          </a:ln>
        </p:spPr>
      </p:pic>
      <p:sp>
        <p:nvSpPr>
          <p:cNvPr id="3150" name="Google Shape;3150;p73"/>
          <p:cNvSpPr txBox="1"/>
          <p:nvPr>
            <p:ph type="title"/>
          </p:nvPr>
        </p:nvSpPr>
        <p:spPr>
          <a:xfrm>
            <a:off x="436325" y="1816500"/>
            <a:ext cx="8362800" cy="1530600"/>
          </a:xfrm>
          <a:prstGeom prst="rect">
            <a:avLst/>
          </a:prstGeom>
        </p:spPr>
        <p:txBody>
          <a:bodyPr anchorCtr="0" anchor="ctr" bIns="0" lIns="0" spcFirstLastPara="1" rIns="0" wrap="square" tIns="0">
            <a:normAutofit/>
          </a:bodyPr>
          <a:lstStyle>
            <a:lvl1pPr lvl="0">
              <a:spcBef>
                <a:spcPts val="0"/>
              </a:spcBef>
              <a:spcAft>
                <a:spcPts val="0"/>
              </a:spcAft>
              <a:buClr>
                <a:schemeClr val="accent1"/>
              </a:buClr>
              <a:buSzPts val="3200"/>
              <a:buNone/>
              <a:defRPr>
                <a:solidFill>
                  <a:schemeClr val="accent1"/>
                </a:solidFill>
              </a:defRPr>
            </a:lvl1pPr>
            <a:lvl2pPr lvl="1">
              <a:spcBef>
                <a:spcPts val="0"/>
              </a:spcBef>
              <a:spcAft>
                <a:spcPts val="0"/>
              </a:spcAft>
              <a:buClr>
                <a:schemeClr val="accent1"/>
              </a:buClr>
              <a:buSzPts val="2800"/>
              <a:buNone/>
              <a:defRPr b="1">
                <a:solidFill>
                  <a:schemeClr val="accent1"/>
                </a:solidFill>
              </a:defRPr>
            </a:lvl2pPr>
            <a:lvl3pPr lvl="2">
              <a:spcBef>
                <a:spcPts val="800"/>
              </a:spcBef>
              <a:spcAft>
                <a:spcPts val="0"/>
              </a:spcAft>
              <a:buClr>
                <a:schemeClr val="accent1"/>
              </a:buClr>
              <a:buSzPts val="2800"/>
              <a:buNone/>
              <a:defRPr b="1">
                <a:solidFill>
                  <a:schemeClr val="accent1"/>
                </a:solidFill>
              </a:defRPr>
            </a:lvl3pPr>
            <a:lvl4pPr lvl="3">
              <a:spcBef>
                <a:spcPts val="800"/>
              </a:spcBef>
              <a:spcAft>
                <a:spcPts val="0"/>
              </a:spcAft>
              <a:buClr>
                <a:schemeClr val="accent1"/>
              </a:buClr>
              <a:buSzPts val="2800"/>
              <a:buNone/>
              <a:defRPr b="1">
                <a:solidFill>
                  <a:schemeClr val="accent1"/>
                </a:solidFill>
              </a:defRPr>
            </a:lvl4pPr>
            <a:lvl5pPr lvl="4">
              <a:spcBef>
                <a:spcPts val="800"/>
              </a:spcBef>
              <a:spcAft>
                <a:spcPts val="0"/>
              </a:spcAft>
              <a:buClr>
                <a:schemeClr val="accent1"/>
              </a:buClr>
              <a:buSzPts val="2800"/>
              <a:buNone/>
              <a:defRPr b="1">
                <a:solidFill>
                  <a:schemeClr val="accent1"/>
                </a:solidFill>
              </a:defRPr>
            </a:lvl5pPr>
            <a:lvl6pPr lvl="5">
              <a:spcBef>
                <a:spcPts val="800"/>
              </a:spcBef>
              <a:spcAft>
                <a:spcPts val="0"/>
              </a:spcAft>
              <a:buClr>
                <a:schemeClr val="accent1"/>
              </a:buClr>
              <a:buSzPts val="2800"/>
              <a:buNone/>
              <a:defRPr b="1">
                <a:solidFill>
                  <a:schemeClr val="accent1"/>
                </a:solidFill>
              </a:defRPr>
            </a:lvl6pPr>
            <a:lvl7pPr lvl="6">
              <a:spcBef>
                <a:spcPts val="800"/>
              </a:spcBef>
              <a:spcAft>
                <a:spcPts val="0"/>
              </a:spcAft>
              <a:buClr>
                <a:schemeClr val="accent1"/>
              </a:buClr>
              <a:buSzPts val="2800"/>
              <a:buNone/>
              <a:defRPr b="1">
                <a:solidFill>
                  <a:schemeClr val="accent1"/>
                </a:solidFill>
              </a:defRPr>
            </a:lvl7pPr>
            <a:lvl8pPr lvl="7">
              <a:spcBef>
                <a:spcPts val="800"/>
              </a:spcBef>
              <a:spcAft>
                <a:spcPts val="0"/>
              </a:spcAft>
              <a:buClr>
                <a:schemeClr val="accent1"/>
              </a:buClr>
              <a:buSzPts val="2800"/>
              <a:buNone/>
              <a:defRPr b="1">
                <a:solidFill>
                  <a:schemeClr val="accent1"/>
                </a:solidFill>
              </a:defRPr>
            </a:lvl8pPr>
            <a:lvl9pPr lvl="8">
              <a:spcBef>
                <a:spcPts val="800"/>
              </a:spcBef>
              <a:spcAft>
                <a:spcPts val="800"/>
              </a:spcAft>
              <a:buClr>
                <a:schemeClr val="accent1"/>
              </a:buClr>
              <a:buSzPts val="2800"/>
              <a:buNone/>
              <a:defRPr b="1">
                <a:solidFill>
                  <a:schemeClr val="accent1"/>
                </a:solidFill>
              </a:defRPr>
            </a:lvl9pPr>
          </a:lstStyle>
          <a:p/>
        </p:txBody>
      </p:sp>
    </p:spTree>
  </p:cSld>
  <p:clrMapOvr>
    <a:masterClrMapping/>
  </p:clrMapOvr>
</p:sldLayout>
</file>

<file path=ppt/slideLayouts/slideLayout7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23: Section intro — gold">
  <p:cSld name="CUSTOM_23_1_1">
    <p:spTree>
      <p:nvGrpSpPr>
        <p:cNvPr id="3151" name="Shape 3151"/>
        <p:cNvGrpSpPr/>
        <p:nvPr/>
      </p:nvGrpSpPr>
      <p:grpSpPr>
        <a:xfrm>
          <a:off x="0" y="0"/>
          <a:ext cx="0" cy="0"/>
          <a:chOff x="0" y="0"/>
          <a:chExt cx="0" cy="0"/>
        </a:xfrm>
      </p:grpSpPr>
      <p:sp>
        <p:nvSpPr>
          <p:cNvPr id="3152" name="Google Shape;3152;p74"/>
          <p:cNvSpPr/>
          <p:nvPr/>
        </p:nvSpPr>
        <p:spPr>
          <a:xfrm>
            <a:off x="0" y="1803750"/>
            <a:ext cx="9144000" cy="1543200"/>
          </a:xfrm>
          <a:prstGeom prst="rect">
            <a:avLst/>
          </a:prstGeom>
          <a:solidFill>
            <a:schemeClr val="accent1"/>
          </a:solidFill>
          <a:ln>
            <a:noFill/>
          </a:ln>
        </p:spPr>
        <p:txBody>
          <a:bodyPr anchorCtr="0" anchor="ctr" bIns="60925" lIns="121900" spcFirstLastPara="1" rIns="121900" wrap="square" tIns="60925">
            <a:noAutofit/>
          </a:bodyPr>
          <a:lstStyle/>
          <a:p>
            <a:pPr indent="0" lvl="0" marL="0" marR="0" rtl="0" algn="ctr">
              <a:lnSpc>
                <a:spcPct val="100000"/>
              </a:lnSpc>
              <a:spcBef>
                <a:spcPts val="0"/>
              </a:spcBef>
              <a:spcAft>
                <a:spcPts val="0"/>
              </a:spcAft>
              <a:buClr>
                <a:srgbClr val="000000"/>
              </a:buClr>
              <a:buSzPts val="3700"/>
              <a:buFont typeface="Arial"/>
              <a:buNone/>
            </a:pPr>
            <a:r>
              <a:t/>
            </a:r>
            <a:endParaRPr b="1" i="0" sz="3700" u="none" cap="none" strike="noStrike">
              <a:solidFill>
                <a:schemeClr val="dk1"/>
              </a:solidFill>
              <a:latin typeface="Arial"/>
              <a:ea typeface="Arial"/>
              <a:cs typeface="Arial"/>
              <a:sym typeface="Arial"/>
            </a:endParaRPr>
          </a:p>
        </p:txBody>
      </p:sp>
      <p:pic>
        <p:nvPicPr>
          <p:cNvPr descr="ASU_Horiz_RGB_Digital_MaroonGold.png" id="3153" name="Google Shape;3153;p74"/>
          <p:cNvPicPr preferRelativeResize="0"/>
          <p:nvPr/>
        </p:nvPicPr>
        <p:blipFill rotWithShape="1">
          <a:blip r:embed="rId2">
            <a:alphaModFix/>
          </a:blip>
          <a:srcRect b="0" l="0" r="57818" t="0"/>
          <a:stretch/>
        </p:blipFill>
        <p:spPr>
          <a:xfrm>
            <a:off x="7867711" y="4336142"/>
            <a:ext cx="989550" cy="651102"/>
          </a:xfrm>
          <a:prstGeom prst="rect">
            <a:avLst/>
          </a:prstGeom>
          <a:noFill/>
          <a:ln>
            <a:noFill/>
          </a:ln>
        </p:spPr>
      </p:pic>
      <p:sp>
        <p:nvSpPr>
          <p:cNvPr id="3154" name="Google Shape;3154;p74"/>
          <p:cNvSpPr txBox="1"/>
          <p:nvPr>
            <p:ph type="title"/>
          </p:nvPr>
        </p:nvSpPr>
        <p:spPr>
          <a:xfrm>
            <a:off x="436325" y="1816625"/>
            <a:ext cx="8362800" cy="1530300"/>
          </a:xfrm>
          <a:prstGeom prst="rect">
            <a:avLst/>
          </a:prstGeom>
        </p:spPr>
        <p:txBody>
          <a:bodyPr anchorCtr="0" anchor="ctr" bIns="0" lIns="0" spcFirstLastPara="1" rIns="0" wrap="square" tIns="0">
            <a:normAutofit/>
          </a:bodyPr>
          <a:lstStyle>
            <a:lvl1pPr lvl="0">
              <a:spcBef>
                <a:spcPts val="0"/>
              </a:spcBef>
              <a:spcAft>
                <a:spcPts val="0"/>
              </a:spcAft>
              <a:buSzPts val="3200"/>
              <a:buNone/>
              <a:defRPr/>
            </a:lvl1pPr>
            <a:lvl2pPr lvl="1">
              <a:spcBef>
                <a:spcPts val="0"/>
              </a:spcBef>
              <a:spcAft>
                <a:spcPts val="0"/>
              </a:spcAft>
              <a:buClr>
                <a:schemeClr val="accent1"/>
              </a:buClr>
              <a:buSzPts val="2800"/>
              <a:buNone/>
              <a:defRPr b="1">
                <a:solidFill>
                  <a:schemeClr val="accent1"/>
                </a:solidFill>
              </a:defRPr>
            </a:lvl2pPr>
            <a:lvl3pPr lvl="2">
              <a:spcBef>
                <a:spcPts val="800"/>
              </a:spcBef>
              <a:spcAft>
                <a:spcPts val="0"/>
              </a:spcAft>
              <a:buClr>
                <a:schemeClr val="accent1"/>
              </a:buClr>
              <a:buSzPts val="2800"/>
              <a:buNone/>
              <a:defRPr b="1">
                <a:solidFill>
                  <a:schemeClr val="accent1"/>
                </a:solidFill>
              </a:defRPr>
            </a:lvl3pPr>
            <a:lvl4pPr lvl="3">
              <a:spcBef>
                <a:spcPts val="800"/>
              </a:spcBef>
              <a:spcAft>
                <a:spcPts val="0"/>
              </a:spcAft>
              <a:buClr>
                <a:schemeClr val="accent1"/>
              </a:buClr>
              <a:buSzPts val="2800"/>
              <a:buNone/>
              <a:defRPr b="1">
                <a:solidFill>
                  <a:schemeClr val="accent1"/>
                </a:solidFill>
              </a:defRPr>
            </a:lvl4pPr>
            <a:lvl5pPr lvl="4">
              <a:spcBef>
                <a:spcPts val="800"/>
              </a:spcBef>
              <a:spcAft>
                <a:spcPts val="0"/>
              </a:spcAft>
              <a:buClr>
                <a:schemeClr val="accent1"/>
              </a:buClr>
              <a:buSzPts val="2800"/>
              <a:buNone/>
              <a:defRPr b="1">
                <a:solidFill>
                  <a:schemeClr val="accent1"/>
                </a:solidFill>
              </a:defRPr>
            </a:lvl5pPr>
            <a:lvl6pPr lvl="5">
              <a:spcBef>
                <a:spcPts val="800"/>
              </a:spcBef>
              <a:spcAft>
                <a:spcPts val="0"/>
              </a:spcAft>
              <a:buClr>
                <a:schemeClr val="accent1"/>
              </a:buClr>
              <a:buSzPts val="2800"/>
              <a:buNone/>
              <a:defRPr b="1">
                <a:solidFill>
                  <a:schemeClr val="accent1"/>
                </a:solidFill>
              </a:defRPr>
            </a:lvl6pPr>
            <a:lvl7pPr lvl="6">
              <a:spcBef>
                <a:spcPts val="800"/>
              </a:spcBef>
              <a:spcAft>
                <a:spcPts val="0"/>
              </a:spcAft>
              <a:buClr>
                <a:schemeClr val="accent1"/>
              </a:buClr>
              <a:buSzPts val="2800"/>
              <a:buNone/>
              <a:defRPr b="1">
                <a:solidFill>
                  <a:schemeClr val="accent1"/>
                </a:solidFill>
              </a:defRPr>
            </a:lvl7pPr>
            <a:lvl8pPr lvl="7">
              <a:spcBef>
                <a:spcPts val="800"/>
              </a:spcBef>
              <a:spcAft>
                <a:spcPts val="0"/>
              </a:spcAft>
              <a:buClr>
                <a:schemeClr val="accent1"/>
              </a:buClr>
              <a:buSzPts val="2800"/>
              <a:buNone/>
              <a:defRPr b="1">
                <a:solidFill>
                  <a:schemeClr val="accent1"/>
                </a:solidFill>
              </a:defRPr>
            </a:lvl8pPr>
            <a:lvl9pPr lvl="8">
              <a:spcBef>
                <a:spcPts val="800"/>
              </a:spcBef>
              <a:spcAft>
                <a:spcPts val="800"/>
              </a:spcAft>
              <a:buClr>
                <a:schemeClr val="accent1"/>
              </a:buClr>
              <a:buSzPts val="2800"/>
              <a:buNone/>
              <a:defRPr b="1">
                <a:solidFill>
                  <a:schemeClr val="accent1"/>
                </a:solidFill>
              </a:defRPr>
            </a:lvl9pPr>
          </a:lstStyle>
          <a:p/>
        </p:txBody>
      </p:sp>
    </p:spTree>
  </p:cSld>
  <p:clrMapOvr>
    <a:masterClrMapping/>
  </p:clrMapOvr>
</p:sldLayout>
</file>

<file path=ppt/slideLayouts/slideLayout7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23: Section intro — maroon">
  <p:cSld name="CUSTOM_22_1_1_1">
    <p:spTree>
      <p:nvGrpSpPr>
        <p:cNvPr id="3155" name="Shape 3155"/>
        <p:cNvGrpSpPr/>
        <p:nvPr/>
      </p:nvGrpSpPr>
      <p:grpSpPr>
        <a:xfrm>
          <a:off x="0" y="0"/>
          <a:ext cx="0" cy="0"/>
          <a:chOff x="0" y="0"/>
          <a:chExt cx="0" cy="0"/>
        </a:xfrm>
      </p:grpSpPr>
      <p:sp>
        <p:nvSpPr>
          <p:cNvPr id="3156" name="Google Shape;3156;p75"/>
          <p:cNvSpPr/>
          <p:nvPr/>
        </p:nvSpPr>
        <p:spPr>
          <a:xfrm>
            <a:off x="0" y="1803750"/>
            <a:ext cx="9144000" cy="1543200"/>
          </a:xfrm>
          <a:prstGeom prst="rect">
            <a:avLst/>
          </a:prstGeom>
          <a:solidFill>
            <a:schemeClr val="accent2"/>
          </a:solidFill>
          <a:ln>
            <a:noFill/>
          </a:ln>
        </p:spPr>
        <p:txBody>
          <a:bodyPr anchorCtr="0" anchor="ctr" bIns="60925" lIns="121900" spcFirstLastPara="1" rIns="121900" wrap="square" tIns="60925">
            <a:noAutofit/>
          </a:bodyPr>
          <a:lstStyle/>
          <a:p>
            <a:pPr indent="0" lvl="0" marL="0" marR="0" rtl="0" algn="ctr">
              <a:lnSpc>
                <a:spcPct val="100000"/>
              </a:lnSpc>
              <a:spcBef>
                <a:spcPts val="0"/>
              </a:spcBef>
              <a:spcAft>
                <a:spcPts val="0"/>
              </a:spcAft>
              <a:buClr>
                <a:srgbClr val="000000"/>
              </a:buClr>
              <a:buSzPts val="3700"/>
              <a:buFont typeface="Arial"/>
              <a:buNone/>
            </a:pPr>
            <a:r>
              <a:t/>
            </a:r>
            <a:endParaRPr b="1" i="0" sz="3700" u="none" cap="none" strike="noStrike">
              <a:solidFill>
                <a:srgbClr val="FFFFFF"/>
              </a:solidFill>
              <a:latin typeface="Arial"/>
              <a:ea typeface="Arial"/>
              <a:cs typeface="Arial"/>
              <a:sym typeface="Arial"/>
            </a:endParaRPr>
          </a:p>
        </p:txBody>
      </p:sp>
      <p:pic>
        <p:nvPicPr>
          <p:cNvPr descr="ASU_Horiz_RGB_Digital_MaroonGold.png" id="3157" name="Google Shape;3157;p75"/>
          <p:cNvPicPr preferRelativeResize="0"/>
          <p:nvPr/>
        </p:nvPicPr>
        <p:blipFill rotWithShape="1">
          <a:blip r:embed="rId2">
            <a:alphaModFix/>
          </a:blip>
          <a:srcRect b="0" l="0" r="57818" t="0"/>
          <a:stretch/>
        </p:blipFill>
        <p:spPr>
          <a:xfrm>
            <a:off x="7867711" y="4336142"/>
            <a:ext cx="989550" cy="651102"/>
          </a:xfrm>
          <a:prstGeom prst="rect">
            <a:avLst/>
          </a:prstGeom>
          <a:noFill/>
          <a:ln>
            <a:noFill/>
          </a:ln>
        </p:spPr>
      </p:pic>
      <p:sp>
        <p:nvSpPr>
          <p:cNvPr id="3158" name="Google Shape;3158;p75"/>
          <p:cNvSpPr txBox="1"/>
          <p:nvPr>
            <p:ph type="title"/>
          </p:nvPr>
        </p:nvSpPr>
        <p:spPr>
          <a:xfrm>
            <a:off x="436325" y="1816550"/>
            <a:ext cx="8362800" cy="1530300"/>
          </a:xfrm>
          <a:prstGeom prst="rect">
            <a:avLst/>
          </a:prstGeom>
        </p:spPr>
        <p:txBody>
          <a:bodyPr anchorCtr="0" anchor="ctr" bIns="0" lIns="0" spcFirstLastPara="1" rIns="0" wrap="square" tIns="0">
            <a:normAutofit/>
          </a:bodyPr>
          <a:lstStyle>
            <a:lvl1pPr lvl="0">
              <a:spcBef>
                <a:spcPts val="0"/>
              </a:spcBef>
              <a:spcAft>
                <a:spcPts val="0"/>
              </a:spcAft>
              <a:buClr>
                <a:schemeClr val="lt1"/>
              </a:buClr>
              <a:buSzPts val="3200"/>
              <a:buNone/>
              <a:defRPr>
                <a:solidFill>
                  <a:schemeClr val="lt1"/>
                </a:solidFill>
              </a:defRPr>
            </a:lvl1pPr>
            <a:lvl2pPr lvl="1">
              <a:spcBef>
                <a:spcPts val="0"/>
              </a:spcBef>
              <a:spcAft>
                <a:spcPts val="0"/>
              </a:spcAft>
              <a:buClr>
                <a:schemeClr val="accent1"/>
              </a:buClr>
              <a:buSzPts val="2800"/>
              <a:buNone/>
              <a:defRPr b="1">
                <a:solidFill>
                  <a:schemeClr val="accent1"/>
                </a:solidFill>
              </a:defRPr>
            </a:lvl2pPr>
            <a:lvl3pPr lvl="2">
              <a:spcBef>
                <a:spcPts val="800"/>
              </a:spcBef>
              <a:spcAft>
                <a:spcPts val="0"/>
              </a:spcAft>
              <a:buClr>
                <a:schemeClr val="accent1"/>
              </a:buClr>
              <a:buSzPts val="2800"/>
              <a:buNone/>
              <a:defRPr b="1">
                <a:solidFill>
                  <a:schemeClr val="accent1"/>
                </a:solidFill>
              </a:defRPr>
            </a:lvl3pPr>
            <a:lvl4pPr lvl="3">
              <a:spcBef>
                <a:spcPts val="800"/>
              </a:spcBef>
              <a:spcAft>
                <a:spcPts val="0"/>
              </a:spcAft>
              <a:buClr>
                <a:schemeClr val="accent1"/>
              </a:buClr>
              <a:buSzPts val="2800"/>
              <a:buNone/>
              <a:defRPr b="1">
                <a:solidFill>
                  <a:schemeClr val="accent1"/>
                </a:solidFill>
              </a:defRPr>
            </a:lvl4pPr>
            <a:lvl5pPr lvl="4">
              <a:spcBef>
                <a:spcPts val="800"/>
              </a:spcBef>
              <a:spcAft>
                <a:spcPts val="0"/>
              </a:spcAft>
              <a:buClr>
                <a:schemeClr val="accent1"/>
              </a:buClr>
              <a:buSzPts val="2800"/>
              <a:buNone/>
              <a:defRPr b="1">
                <a:solidFill>
                  <a:schemeClr val="accent1"/>
                </a:solidFill>
              </a:defRPr>
            </a:lvl5pPr>
            <a:lvl6pPr lvl="5">
              <a:spcBef>
                <a:spcPts val="800"/>
              </a:spcBef>
              <a:spcAft>
                <a:spcPts val="0"/>
              </a:spcAft>
              <a:buClr>
                <a:schemeClr val="accent1"/>
              </a:buClr>
              <a:buSzPts val="2800"/>
              <a:buNone/>
              <a:defRPr b="1">
                <a:solidFill>
                  <a:schemeClr val="accent1"/>
                </a:solidFill>
              </a:defRPr>
            </a:lvl6pPr>
            <a:lvl7pPr lvl="6">
              <a:spcBef>
                <a:spcPts val="800"/>
              </a:spcBef>
              <a:spcAft>
                <a:spcPts val="0"/>
              </a:spcAft>
              <a:buClr>
                <a:schemeClr val="accent1"/>
              </a:buClr>
              <a:buSzPts val="2800"/>
              <a:buNone/>
              <a:defRPr b="1">
                <a:solidFill>
                  <a:schemeClr val="accent1"/>
                </a:solidFill>
              </a:defRPr>
            </a:lvl7pPr>
            <a:lvl8pPr lvl="7">
              <a:spcBef>
                <a:spcPts val="800"/>
              </a:spcBef>
              <a:spcAft>
                <a:spcPts val="0"/>
              </a:spcAft>
              <a:buClr>
                <a:schemeClr val="accent1"/>
              </a:buClr>
              <a:buSzPts val="2800"/>
              <a:buNone/>
              <a:defRPr b="1">
                <a:solidFill>
                  <a:schemeClr val="accent1"/>
                </a:solidFill>
              </a:defRPr>
            </a:lvl8pPr>
            <a:lvl9pPr lvl="8">
              <a:spcBef>
                <a:spcPts val="800"/>
              </a:spcBef>
              <a:spcAft>
                <a:spcPts val="800"/>
              </a:spcAft>
              <a:buClr>
                <a:schemeClr val="accent1"/>
              </a:buClr>
              <a:buSzPts val="2800"/>
              <a:buNone/>
              <a:defRPr b="1">
                <a:solidFill>
                  <a:schemeClr val="accent1"/>
                </a:solidFill>
              </a:defRPr>
            </a:lvl9pPr>
          </a:lstStyle>
          <a:p/>
        </p:txBody>
      </p:sp>
    </p:spTree>
  </p:cSld>
  <p:clrMapOvr>
    <a:masterClrMapping/>
  </p:clrMapOvr>
</p:sldLayout>
</file>

<file path=ppt/slideLayouts/slideLayout7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23: Title and text slide options divider &gt;&gt;&gt; choose from following templates →">
  <p:cSld name="CUSTOM_23_1_1_2">
    <p:bg>
      <p:bgPr>
        <a:solidFill>
          <a:schemeClr val="lt2"/>
        </a:solidFill>
      </p:bgPr>
    </p:bg>
    <p:spTree>
      <p:nvGrpSpPr>
        <p:cNvPr id="3159" name="Shape 3159"/>
        <p:cNvGrpSpPr/>
        <p:nvPr/>
      </p:nvGrpSpPr>
      <p:grpSpPr>
        <a:xfrm>
          <a:off x="0" y="0"/>
          <a:ext cx="0" cy="0"/>
          <a:chOff x="0" y="0"/>
          <a:chExt cx="0" cy="0"/>
        </a:xfrm>
      </p:grpSpPr>
      <p:sp>
        <p:nvSpPr>
          <p:cNvPr id="3160" name="Google Shape;3160;p76"/>
          <p:cNvSpPr txBox="1"/>
          <p:nvPr/>
        </p:nvSpPr>
        <p:spPr>
          <a:xfrm>
            <a:off x="2411725" y="1598453"/>
            <a:ext cx="6288300" cy="1995000"/>
          </a:xfrm>
          <a:prstGeom prst="rect">
            <a:avLst/>
          </a:prstGeom>
          <a:noFill/>
          <a:ln>
            <a:noFill/>
          </a:ln>
        </p:spPr>
        <p:txBody>
          <a:bodyPr anchorCtr="0" anchor="ctr" bIns="0" lIns="0" spcFirstLastPara="1" rIns="0" wrap="square" tIns="0">
            <a:spAutoFit/>
          </a:bodyPr>
          <a:lstStyle/>
          <a:p>
            <a:pPr indent="0" lvl="0" marL="0" rtl="0" algn="l">
              <a:lnSpc>
                <a:spcPct val="90000"/>
              </a:lnSpc>
              <a:spcBef>
                <a:spcPts val="0"/>
              </a:spcBef>
              <a:spcAft>
                <a:spcPts val="0"/>
              </a:spcAft>
              <a:buNone/>
            </a:pPr>
            <a:r>
              <a:rPr b="1" lang="en" sz="7200">
                <a:solidFill>
                  <a:srgbClr val="FFFFFF"/>
                </a:solidFill>
                <a:highlight>
                  <a:srgbClr val="191919"/>
                </a:highlight>
              </a:rPr>
              <a:t>Title and text slide options</a:t>
            </a:r>
            <a:endParaRPr b="1" sz="7200">
              <a:solidFill>
                <a:srgbClr val="191919"/>
              </a:solidFill>
            </a:endParaRPr>
          </a:p>
        </p:txBody>
      </p:sp>
      <p:sp>
        <p:nvSpPr>
          <p:cNvPr id="3161" name="Google Shape;3161;p76"/>
          <p:cNvSpPr/>
          <p:nvPr/>
        </p:nvSpPr>
        <p:spPr>
          <a:xfrm>
            <a:off x="0" y="0"/>
            <a:ext cx="2168400" cy="5143500"/>
          </a:xfrm>
          <a:prstGeom prst="rightArrowCallout">
            <a:avLst>
              <a:gd fmla="val 25000" name="adj1"/>
              <a:gd fmla="val 25000" name="adj2"/>
              <a:gd fmla="val 25000" name="adj3"/>
              <a:gd fmla="val 64977" name="adj4"/>
            </a:avLst>
          </a:prstGeom>
          <a:solidFill>
            <a:srgbClr val="1919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7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23: Title and text — white">
  <p:cSld name="CUSTOM_22_1_1_1_1">
    <p:spTree>
      <p:nvGrpSpPr>
        <p:cNvPr id="3162" name="Shape 3162"/>
        <p:cNvGrpSpPr/>
        <p:nvPr/>
      </p:nvGrpSpPr>
      <p:grpSpPr>
        <a:xfrm>
          <a:off x="0" y="0"/>
          <a:ext cx="0" cy="0"/>
          <a:chOff x="0" y="0"/>
          <a:chExt cx="0" cy="0"/>
        </a:xfrm>
      </p:grpSpPr>
      <p:sp>
        <p:nvSpPr>
          <p:cNvPr id="3163" name="Google Shape;3163;p77"/>
          <p:cNvSpPr txBox="1"/>
          <p:nvPr>
            <p:ph type="title"/>
          </p:nvPr>
        </p:nvSpPr>
        <p:spPr>
          <a:xfrm>
            <a:off x="420625" y="320050"/>
            <a:ext cx="8411400" cy="436500"/>
          </a:xfrm>
          <a:prstGeom prst="rect">
            <a:avLst/>
          </a:prstGeom>
        </p:spPr>
        <p:txBody>
          <a:bodyPr anchorCtr="0" anchor="t" bIns="0" lIns="0" spcFirstLastPara="1" rIns="0" wrap="square" tIns="0">
            <a:noAutofit/>
          </a:bodyPr>
          <a:lstStyle>
            <a:lvl1pPr lvl="0">
              <a:spcBef>
                <a:spcPts val="0"/>
              </a:spcBef>
              <a:spcAft>
                <a:spcPts val="0"/>
              </a:spcAft>
              <a:buSzPts val="3200"/>
              <a:buNone/>
              <a:defRPr>
                <a:highlight>
                  <a:schemeClr val="accent1"/>
                </a:highlight>
              </a:defRPr>
            </a:lvl1pPr>
            <a:lvl2pPr lvl="1">
              <a:spcBef>
                <a:spcPts val="0"/>
              </a:spcBef>
              <a:spcAft>
                <a:spcPts val="0"/>
              </a:spcAft>
              <a:buSzPts val="2800"/>
              <a:buNone/>
              <a:defRPr/>
            </a:lvl2pPr>
            <a:lvl3pPr lvl="2">
              <a:spcBef>
                <a:spcPts val="800"/>
              </a:spcBef>
              <a:spcAft>
                <a:spcPts val="0"/>
              </a:spcAft>
              <a:buSzPts val="2800"/>
              <a:buNone/>
              <a:defRPr/>
            </a:lvl3pPr>
            <a:lvl4pPr lvl="3">
              <a:spcBef>
                <a:spcPts val="800"/>
              </a:spcBef>
              <a:spcAft>
                <a:spcPts val="0"/>
              </a:spcAft>
              <a:buSzPts val="2800"/>
              <a:buNone/>
              <a:defRPr/>
            </a:lvl4pPr>
            <a:lvl5pPr lvl="4">
              <a:spcBef>
                <a:spcPts val="800"/>
              </a:spcBef>
              <a:spcAft>
                <a:spcPts val="0"/>
              </a:spcAft>
              <a:buSzPts val="2800"/>
              <a:buNone/>
              <a:defRPr/>
            </a:lvl5pPr>
            <a:lvl6pPr lvl="5">
              <a:spcBef>
                <a:spcPts val="800"/>
              </a:spcBef>
              <a:spcAft>
                <a:spcPts val="0"/>
              </a:spcAft>
              <a:buSzPts val="2800"/>
              <a:buNone/>
              <a:defRPr/>
            </a:lvl6pPr>
            <a:lvl7pPr lvl="6">
              <a:spcBef>
                <a:spcPts val="800"/>
              </a:spcBef>
              <a:spcAft>
                <a:spcPts val="0"/>
              </a:spcAft>
              <a:buSzPts val="2800"/>
              <a:buNone/>
              <a:defRPr/>
            </a:lvl7pPr>
            <a:lvl8pPr lvl="7">
              <a:spcBef>
                <a:spcPts val="800"/>
              </a:spcBef>
              <a:spcAft>
                <a:spcPts val="0"/>
              </a:spcAft>
              <a:buSzPts val="2800"/>
              <a:buNone/>
              <a:defRPr/>
            </a:lvl8pPr>
            <a:lvl9pPr lvl="8">
              <a:spcBef>
                <a:spcPts val="800"/>
              </a:spcBef>
              <a:spcAft>
                <a:spcPts val="800"/>
              </a:spcAft>
              <a:buSzPts val="2800"/>
              <a:buNone/>
              <a:defRPr/>
            </a:lvl9pPr>
          </a:lstStyle>
          <a:p/>
        </p:txBody>
      </p:sp>
      <p:sp>
        <p:nvSpPr>
          <p:cNvPr id="3164" name="Google Shape;3164;p77"/>
          <p:cNvSpPr txBox="1"/>
          <p:nvPr>
            <p:ph idx="1" type="body"/>
          </p:nvPr>
        </p:nvSpPr>
        <p:spPr>
          <a:xfrm>
            <a:off x="420900" y="994550"/>
            <a:ext cx="8384700" cy="3833400"/>
          </a:xfrm>
          <a:prstGeom prst="rect">
            <a:avLst/>
          </a:prstGeom>
        </p:spPr>
        <p:txBody>
          <a:bodyPr anchorCtr="0" anchor="t" bIns="0" lIns="0" spcFirstLastPara="1" rIns="0" wrap="square" tIns="0">
            <a:noAutofit/>
          </a:bodyPr>
          <a:lstStyle>
            <a:lvl1pPr indent="-355600" lvl="0" marL="457200">
              <a:spcBef>
                <a:spcPts val="0"/>
              </a:spcBef>
              <a:spcAft>
                <a:spcPts val="0"/>
              </a:spcAft>
              <a:buSzPts val="2000"/>
              <a:buChar char="●"/>
              <a:defRPr/>
            </a:lvl1pPr>
            <a:lvl2pPr indent="-355600" lvl="1" marL="914400">
              <a:spcBef>
                <a:spcPts val="800"/>
              </a:spcBef>
              <a:spcAft>
                <a:spcPts val="0"/>
              </a:spcAft>
              <a:buSzPts val="2000"/>
              <a:buChar char="○"/>
              <a:defRPr/>
            </a:lvl2pPr>
            <a:lvl3pPr indent="-355600" lvl="2" marL="1371600">
              <a:spcBef>
                <a:spcPts val="800"/>
              </a:spcBef>
              <a:spcAft>
                <a:spcPts val="0"/>
              </a:spcAft>
              <a:buSzPts val="2000"/>
              <a:buChar char="■"/>
              <a:defRPr/>
            </a:lvl3pPr>
            <a:lvl4pPr indent="-355600" lvl="3" marL="1828800">
              <a:spcBef>
                <a:spcPts val="800"/>
              </a:spcBef>
              <a:spcAft>
                <a:spcPts val="0"/>
              </a:spcAft>
              <a:buSzPts val="2000"/>
              <a:buChar char="●"/>
              <a:defRPr/>
            </a:lvl4pPr>
            <a:lvl5pPr indent="-355600" lvl="4" marL="2286000">
              <a:spcBef>
                <a:spcPts val="800"/>
              </a:spcBef>
              <a:spcAft>
                <a:spcPts val="0"/>
              </a:spcAft>
              <a:buSzPts val="2000"/>
              <a:buChar char="○"/>
              <a:defRPr/>
            </a:lvl5pPr>
            <a:lvl6pPr indent="-355600" lvl="5" marL="2743200">
              <a:spcBef>
                <a:spcPts val="800"/>
              </a:spcBef>
              <a:spcAft>
                <a:spcPts val="0"/>
              </a:spcAft>
              <a:buSzPts val="2000"/>
              <a:buChar char="■"/>
              <a:defRPr/>
            </a:lvl6pPr>
            <a:lvl7pPr indent="-355600" lvl="6" marL="3200400">
              <a:spcBef>
                <a:spcPts val="800"/>
              </a:spcBef>
              <a:spcAft>
                <a:spcPts val="0"/>
              </a:spcAft>
              <a:buSzPts val="2000"/>
              <a:buChar char="●"/>
              <a:defRPr/>
            </a:lvl7pPr>
            <a:lvl8pPr indent="-355600" lvl="7" marL="3657600">
              <a:spcBef>
                <a:spcPts val="800"/>
              </a:spcBef>
              <a:spcAft>
                <a:spcPts val="0"/>
              </a:spcAft>
              <a:buSzPts val="2000"/>
              <a:buChar char="○"/>
              <a:defRPr/>
            </a:lvl8pPr>
            <a:lvl9pPr indent="-355600" lvl="8" marL="4114800">
              <a:spcBef>
                <a:spcPts val="800"/>
              </a:spcBef>
              <a:spcAft>
                <a:spcPts val="800"/>
              </a:spcAft>
              <a:buSzPts val="2000"/>
              <a:buChar char="■"/>
              <a:defRPr/>
            </a:lvl9pPr>
          </a:lstStyle>
          <a:p/>
        </p:txBody>
      </p:sp>
    </p:spTree>
  </p:cSld>
  <p:clrMapOvr>
    <a:masterClrMapping/>
  </p:clrMapOvr>
</p:sldLayout>
</file>

<file path=ppt/slideLayouts/slideLayout7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23: Title and text — black">
  <p:cSld name="CUSTOM_23_1_1_1_1">
    <p:bg>
      <p:bgPr>
        <a:solidFill>
          <a:schemeClr val="dk1"/>
        </a:solidFill>
      </p:bgPr>
    </p:bg>
    <p:spTree>
      <p:nvGrpSpPr>
        <p:cNvPr id="3165" name="Shape 3165"/>
        <p:cNvGrpSpPr/>
        <p:nvPr/>
      </p:nvGrpSpPr>
      <p:grpSpPr>
        <a:xfrm>
          <a:off x="0" y="0"/>
          <a:ext cx="0" cy="0"/>
          <a:chOff x="0" y="0"/>
          <a:chExt cx="0" cy="0"/>
        </a:xfrm>
      </p:grpSpPr>
      <p:sp>
        <p:nvSpPr>
          <p:cNvPr id="3166" name="Google Shape;3166;p78"/>
          <p:cNvSpPr txBox="1"/>
          <p:nvPr>
            <p:ph type="title"/>
          </p:nvPr>
        </p:nvSpPr>
        <p:spPr>
          <a:xfrm>
            <a:off x="420625" y="320050"/>
            <a:ext cx="8411400" cy="455100"/>
          </a:xfrm>
          <a:prstGeom prst="rect">
            <a:avLst/>
          </a:prstGeom>
        </p:spPr>
        <p:txBody>
          <a:bodyPr anchorCtr="0" anchor="t" bIns="0" lIns="0" spcFirstLastPara="1" rIns="0" wrap="square" tIns="0">
            <a:noAutofit/>
          </a:bodyPr>
          <a:lstStyle>
            <a:lvl1pPr lvl="0">
              <a:spcBef>
                <a:spcPts val="0"/>
              </a:spcBef>
              <a:spcAft>
                <a:spcPts val="0"/>
              </a:spcAft>
              <a:buSzPts val="3200"/>
              <a:buNone/>
              <a:defRPr>
                <a:highlight>
                  <a:schemeClr val="accent1"/>
                </a:highlight>
              </a:defRPr>
            </a:lvl1pPr>
            <a:lvl2pPr lvl="1">
              <a:spcBef>
                <a:spcPts val="0"/>
              </a:spcBef>
              <a:spcAft>
                <a:spcPts val="0"/>
              </a:spcAft>
              <a:buSzPts val="2800"/>
              <a:buNone/>
              <a:defRPr/>
            </a:lvl2pPr>
            <a:lvl3pPr lvl="2">
              <a:spcBef>
                <a:spcPts val="800"/>
              </a:spcBef>
              <a:spcAft>
                <a:spcPts val="0"/>
              </a:spcAft>
              <a:buSzPts val="2800"/>
              <a:buNone/>
              <a:defRPr/>
            </a:lvl3pPr>
            <a:lvl4pPr lvl="3">
              <a:spcBef>
                <a:spcPts val="800"/>
              </a:spcBef>
              <a:spcAft>
                <a:spcPts val="0"/>
              </a:spcAft>
              <a:buSzPts val="2800"/>
              <a:buNone/>
              <a:defRPr/>
            </a:lvl4pPr>
            <a:lvl5pPr lvl="4">
              <a:spcBef>
                <a:spcPts val="800"/>
              </a:spcBef>
              <a:spcAft>
                <a:spcPts val="0"/>
              </a:spcAft>
              <a:buSzPts val="2800"/>
              <a:buNone/>
              <a:defRPr/>
            </a:lvl5pPr>
            <a:lvl6pPr lvl="5">
              <a:spcBef>
                <a:spcPts val="800"/>
              </a:spcBef>
              <a:spcAft>
                <a:spcPts val="0"/>
              </a:spcAft>
              <a:buSzPts val="2800"/>
              <a:buNone/>
              <a:defRPr/>
            </a:lvl6pPr>
            <a:lvl7pPr lvl="6">
              <a:spcBef>
                <a:spcPts val="800"/>
              </a:spcBef>
              <a:spcAft>
                <a:spcPts val="0"/>
              </a:spcAft>
              <a:buSzPts val="2800"/>
              <a:buNone/>
              <a:defRPr/>
            </a:lvl7pPr>
            <a:lvl8pPr lvl="7">
              <a:spcBef>
                <a:spcPts val="800"/>
              </a:spcBef>
              <a:spcAft>
                <a:spcPts val="0"/>
              </a:spcAft>
              <a:buSzPts val="2800"/>
              <a:buNone/>
              <a:defRPr/>
            </a:lvl8pPr>
            <a:lvl9pPr lvl="8">
              <a:spcBef>
                <a:spcPts val="800"/>
              </a:spcBef>
              <a:spcAft>
                <a:spcPts val="800"/>
              </a:spcAft>
              <a:buSzPts val="2800"/>
              <a:buNone/>
              <a:defRPr/>
            </a:lvl9pPr>
          </a:lstStyle>
          <a:p/>
        </p:txBody>
      </p:sp>
      <p:sp>
        <p:nvSpPr>
          <p:cNvPr id="3167" name="Google Shape;3167;p78"/>
          <p:cNvSpPr txBox="1"/>
          <p:nvPr>
            <p:ph idx="1" type="body"/>
          </p:nvPr>
        </p:nvSpPr>
        <p:spPr>
          <a:xfrm>
            <a:off x="420900" y="994550"/>
            <a:ext cx="8384700" cy="3833400"/>
          </a:xfrm>
          <a:prstGeom prst="rect">
            <a:avLst/>
          </a:prstGeom>
        </p:spPr>
        <p:txBody>
          <a:bodyPr anchorCtr="0" anchor="t" bIns="0" lIns="0" spcFirstLastPara="1" rIns="0" wrap="square" tIns="0">
            <a:noAutofit/>
          </a:bodyPr>
          <a:lstStyle>
            <a:lvl1pPr indent="-355600" lvl="0" marL="457200">
              <a:spcBef>
                <a:spcPts val="0"/>
              </a:spcBef>
              <a:spcAft>
                <a:spcPts val="0"/>
              </a:spcAft>
              <a:buClr>
                <a:schemeClr val="lt1"/>
              </a:buClr>
              <a:buSzPts val="2000"/>
              <a:buChar char="●"/>
              <a:defRPr>
                <a:solidFill>
                  <a:schemeClr val="lt1"/>
                </a:solidFill>
              </a:defRPr>
            </a:lvl1pPr>
            <a:lvl2pPr indent="-355600" lvl="1" marL="914400">
              <a:spcBef>
                <a:spcPts val="800"/>
              </a:spcBef>
              <a:spcAft>
                <a:spcPts val="0"/>
              </a:spcAft>
              <a:buClr>
                <a:schemeClr val="lt1"/>
              </a:buClr>
              <a:buSzPts val="2000"/>
              <a:buChar char="○"/>
              <a:defRPr>
                <a:solidFill>
                  <a:schemeClr val="lt1"/>
                </a:solidFill>
              </a:defRPr>
            </a:lvl2pPr>
            <a:lvl3pPr indent="-355600" lvl="2" marL="1371600">
              <a:spcBef>
                <a:spcPts val="800"/>
              </a:spcBef>
              <a:spcAft>
                <a:spcPts val="0"/>
              </a:spcAft>
              <a:buClr>
                <a:schemeClr val="lt1"/>
              </a:buClr>
              <a:buSzPts val="2000"/>
              <a:buChar char="■"/>
              <a:defRPr>
                <a:solidFill>
                  <a:schemeClr val="lt1"/>
                </a:solidFill>
              </a:defRPr>
            </a:lvl3pPr>
            <a:lvl4pPr indent="-355600" lvl="3" marL="1828800">
              <a:spcBef>
                <a:spcPts val="800"/>
              </a:spcBef>
              <a:spcAft>
                <a:spcPts val="0"/>
              </a:spcAft>
              <a:buClr>
                <a:schemeClr val="lt1"/>
              </a:buClr>
              <a:buSzPts val="2000"/>
              <a:buChar char="●"/>
              <a:defRPr>
                <a:solidFill>
                  <a:schemeClr val="lt1"/>
                </a:solidFill>
              </a:defRPr>
            </a:lvl4pPr>
            <a:lvl5pPr indent="-355600" lvl="4" marL="2286000">
              <a:spcBef>
                <a:spcPts val="800"/>
              </a:spcBef>
              <a:spcAft>
                <a:spcPts val="0"/>
              </a:spcAft>
              <a:buClr>
                <a:schemeClr val="lt1"/>
              </a:buClr>
              <a:buSzPts val="2000"/>
              <a:buChar char="○"/>
              <a:defRPr>
                <a:solidFill>
                  <a:schemeClr val="lt1"/>
                </a:solidFill>
              </a:defRPr>
            </a:lvl5pPr>
            <a:lvl6pPr indent="-355600" lvl="5" marL="2743200">
              <a:spcBef>
                <a:spcPts val="800"/>
              </a:spcBef>
              <a:spcAft>
                <a:spcPts val="0"/>
              </a:spcAft>
              <a:buClr>
                <a:schemeClr val="lt1"/>
              </a:buClr>
              <a:buSzPts val="2000"/>
              <a:buChar char="■"/>
              <a:defRPr>
                <a:solidFill>
                  <a:schemeClr val="lt1"/>
                </a:solidFill>
              </a:defRPr>
            </a:lvl6pPr>
            <a:lvl7pPr indent="-355600" lvl="6" marL="3200400">
              <a:spcBef>
                <a:spcPts val="800"/>
              </a:spcBef>
              <a:spcAft>
                <a:spcPts val="0"/>
              </a:spcAft>
              <a:buClr>
                <a:schemeClr val="lt1"/>
              </a:buClr>
              <a:buSzPts val="2000"/>
              <a:buChar char="●"/>
              <a:defRPr>
                <a:solidFill>
                  <a:schemeClr val="lt1"/>
                </a:solidFill>
              </a:defRPr>
            </a:lvl7pPr>
            <a:lvl8pPr indent="-355600" lvl="7" marL="3657600">
              <a:spcBef>
                <a:spcPts val="800"/>
              </a:spcBef>
              <a:spcAft>
                <a:spcPts val="0"/>
              </a:spcAft>
              <a:buClr>
                <a:schemeClr val="lt1"/>
              </a:buClr>
              <a:buSzPts val="2000"/>
              <a:buChar char="○"/>
              <a:defRPr>
                <a:solidFill>
                  <a:schemeClr val="lt1"/>
                </a:solidFill>
              </a:defRPr>
            </a:lvl8pPr>
            <a:lvl9pPr indent="-355600" lvl="8" marL="4114800">
              <a:spcBef>
                <a:spcPts val="800"/>
              </a:spcBef>
              <a:spcAft>
                <a:spcPts val="800"/>
              </a:spcAft>
              <a:buClr>
                <a:schemeClr val="lt1"/>
              </a:buClr>
              <a:buSzPts val="2000"/>
              <a:buChar char="■"/>
              <a:defRPr>
                <a:solidFill>
                  <a:schemeClr val="lt1"/>
                </a:solidFill>
              </a:defRPr>
            </a:lvl9pPr>
          </a:lstStyle>
          <a:p/>
        </p:txBody>
      </p:sp>
    </p:spTree>
  </p:cSld>
  <p:clrMapOvr>
    <a:masterClrMapping/>
  </p:clrMapOvr>
</p:sldLayout>
</file>

<file path=ppt/slideLayouts/slideLayout7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23: Title and text with subtitle — white">
  <p:cSld name="CUSTOM_22_1_1_1_1_1">
    <p:spTree>
      <p:nvGrpSpPr>
        <p:cNvPr id="3168" name="Shape 3168"/>
        <p:cNvGrpSpPr/>
        <p:nvPr/>
      </p:nvGrpSpPr>
      <p:grpSpPr>
        <a:xfrm>
          <a:off x="0" y="0"/>
          <a:ext cx="0" cy="0"/>
          <a:chOff x="0" y="0"/>
          <a:chExt cx="0" cy="0"/>
        </a:xfrm>
      </p:grpSpPr>
      <p:sp>
        <p:nvSpPr>
          <p:cNvPr id="3169" name="Google Shape;3169;p79"/>
          <p:cNvSpPr txBox="1"/>
          <p:nvPr>
            <p:ph type="title"/>
          </p:nvPr>
        </p:nvSpPr>
        <p:spPr>
          <a:xfrm>
            <a:off x="420625" y="320050"/>
            <a:ext cx="8411400" cy="436500"/>
          </a:xfrm>
          <a:prstGeom prst="rect">
            <a:avLst/>
          </a:prstGeom>
        </p:spPr>
        <p:txBody>
          <a:bodyPr anchorCtr="0" anchor="t" bIns="0" lIns="0" spcFirstLastPara="1" rIns="0" wrap="square" tIns="0">
            <a:noAutofit/>
          </a:bodyPr>
          <a:lstStyle>
            <a:lvl1pPr lvl="0">
              <a:spcBef>
                <a:spcPts val="0"/>
              </a:spcBef>
              <a:spcAft>
                <a:spcPts val="0"/>
              </a:spcAft>
              <a:buSzPts val="3200"/>
              <a:buNone/>
              <a:defRPr>
                <a:highlight>
                  <a:schemeClr val="accent1"/>
                </a:highlight>
              </a:defRPr>
            </a:lvl1pPr>
            <a:lvl2pPr lvl="1">
              <a:spcBef>
                <a:spcPts val="0"/>
              </a:spcBef>
              <a:spcAft>
                <a:spcPts val="0"/>
              </a:spcAft>
              <a:buSzPts val="2800"/>
              <a:buNone/>
              <a:defRPr/>
            </a:lvl2pPr>
            <a:lvl3pPr lvl="2">
              <a:spcBef>
                <a:spcPts val="800"/>
              </a:spcBef>
              <a:spcAft>
                <a:spcPts val="0"/>
              </a:spcAft>
              <a:buSzPts val="2800"/>
              <a:buNone/>
              <a:defRPr/>
            </a:lvl3pPr>
            <a:lvl4pPr lvl="3">
              <a:spcBef>
                <a:spcPts val="800"/>
              </a:spcBef>
              <a:spcAft>
                <a:spcPts val="0"/>
              </a:spcAft>
              <a:buSzPts val="2800"/>
              <a:buNone/>
              <a:defRPr/>
            </a:lvl4pPr>
            <a:lvl5pPr lvl="4">
              <a:spcBef>
                <a:spcPts val="800"/>
              </a:spcBef>
              <a:spcAft>
                <a:spcPts val="0"/>
              </a:spcAft>
              <a:buSzPts val="2800"/>
              <a:buNone/>
              <a:defRPr/>
            </a:lvl5pPr>
            <a:lvl6pPr lvl="5">
              <a:spcBef>
                <a:spcPts val="800"/>
              </a:spcBef>
              <a:spcAft>
                <a:spcPts val="0"/>
              </a:spcAft>
              <a:buSzPts val="2800"/>
              <a:buNone/>
              <a:defRPr/>
            </a:lvl6pPr>
            <a:lvl7pPr lvl="6">
              <a:spcBef>
                <a:spcPts val="800"/>
              </a:spcBef>
              <a:spcAft>
                <a:spcPts val="0"/>
              </a:spcAft>
              <a:buSzPts val="2800"/>
              <a:buNone/>
              <a:defRPr/>
            </a:lvl7pPr>
            <a:lvl8pPr lvl="7">
              <a:spcBef>
                <a:spcPts val="800"/>
              </a:spcBef>
              <a:spcAft>
                <a:spcPts val="0"/>
              </a:spcAft>
              <a:buSzPts val="2800"/>
              <a:buNone/>
              <a:defRPr/>
            </a:lvl8pPr>
            <a:lvl9pPr lvl="8">
              <a:spcBef>
                <a:spcPts val="800"/>
              </a:spcBef>
              <a:spcAft>
                <a:spcPts val="800"/>
              </a:spcAft>
              <a:buSzPts val="2800"/>
              <a:buNone/>
              <a:defRPr/>
            </a:lvl9pPr>
          </a:lstStyle>
          <a:p/>
        </p:txBody>
      </p:sp>
      <p:sp>
        <p:nvSpPr>
          <p:cNvPr id="3170" name="Google Shape;3170;p79"/>
          <p:cNvSpPr txBox="1"/>
          <p:nvPr>
            <p:ph idx="1" type="body"/>
          </p:nvPr>
        </p:nvSpPr>
        <p:spPr>
          <a:xfrm>
            <a:off x="420900" y="1125700"/>
            <a:ext cx="8384700" cy="3702300"/>
          </a:xfrm>
          <a:prstGeom prst="rect">
            <a:avLst/>
          </a:prstGeom>
        </p:spPr>
        <p:txBody>
          <a:bodyPr anchorCtr="0" anchor="t" bIns="0" lIns="0" spcFirstLastPara="1" rIns="0" wrap="square" tIns="0">
            <a:noAutofit/>
          </a:bodyPr>
          <a:lstStyle>
            <a:lvl1pPr indent="-355600" lvl="0" marL="457200">
              <a:spcBef>
                <a:spcPts val="0"/>
              </a:spcBef>
              <a:spcAft>
                <a:spcPts val="0"/>
              </a:spcAft>
              <a:buSzPts val="2000"/>
              <a:buChar char="●"/>
              <a:defRPr/>
            </a:lvl1pPr>
            <a:lvl2pPr indent="-355600" lvl="1" marL="914400">
              <a:spcBef>
                <a:spcPts val="800"/>
              </a:spcBef>
              <a:spcAft>
                <a:spcPts val="0"/>
              </a:spcAft>
              <a:buSzPts val="2000"/>
              <a:buChar char="○"/>
              <a:defRPr/>
            </a:lvl2pPr>
            <a:lvl3pPr indent="-355600" lvl="2" marL="1371600">
              <a:spcBef>
                <a:spcPts val="800"/>
              </a:spcBef>
              <a:spcAft>
                <a:spcPts val="0"/>
              </a:spcAft>
              <a:buSzPts val="2000"/>
              <a:buChar char="■"/>
              <a:defRPr/>
            </a:lvl3pPr>
            <a:lvl4pPr indent="-355600" lvl="3" marL="1828800">
              <a:spcBef>
                <a:spcPts val="800"/>
              </a:spcBef>
              <a:spcAft>
                <a:spcPts val="0"/>
              </a:spcAft>
              <a:buSzPts val="2000"/>
              <a:buChar char="●"/>
              <a:defRPr/>
            </a:lvl4pPr>
            <a:lvl5pPr indent="-355600" lvl="4" marL="2286000">
              <a:spcBef>
                <a:spcPts val="800"/>
              </a:spcBef>
              <a:spcAft>
                <a:spcPts val="0"/>
              </a:spcAft>
              <a:buSzPts val="2000"/>
              <a:buChar char="○"/>
              <a:defRPr/>
            </a:lvl5pPr>
            <a:lvl6pPr indent="-355600" lvl="5" marL="2743200">
              <a:spcBef>
                <a:spcPts val="800"/>
              </a:spcBef>
              <a:spcAft>
                <a:spcPts val="0"/>
              </a:spcAft>
              <a:buSzPts val="2000"/>
              <a:buChar char="■"/>
              <a:defRPr/>
            </a:lvl6pPr>
            <a:lvl7pPr indent="-355600" lvl="6" marL="3200400">
              <a:spcBef>
                <a:spcPts val="800"/>
              </a:spcBef>
              <a:spcAft>
                <a:spcPts val="0"/>
              </a:spcAft>
              <a:buSzPts val="2000"/>
              <a:buChar char="●"/>
              <a:defRPr/>
            </a:lvl7pPr>
            <a:lvl8pPr indent="-355600" lvl="7" marL="3657600">
              <a:spcBef>
                <a:spcPts val="800"/>
              </a:spcBef>
              <a:spcAft>
                <a:spcPts val="0"/>
              </a:spcAft>
              <a:buSzPts val="2000"/>
              <a:buChar char="○"/>
              <a:defRPr/>
            </a:lvl8pPr>
            <a:lvl9pPr indent="-355600" lvl="8" marL="4114800">
              <a:spcBef>
                <a:spcPts val="800"/>
              </a:spcBef>
              <a:spcAft>
                <a:spcPts val="800"/>
              </a:spcAft>
              <a:buSzPts val="2000"/>
              <a:buChar char="■"/>
              <a:defRPr/>
            </a:lvl9pPr>
          </a:lstStyle>
          <a:p/>
        </p:txBody>
      </p:sp>
      <p:sp>
        <p:nvSpPr>
          <p:cNvPr id="3171" name="Google Shape;3171;p79"/>
          <p:cNvSpPr txBox="1"/>
          <p:nvPr>
            <p:ph idx="2" type="subTitle"/>
          </p:nvPr>
        </p:nvSpPr>
        <p:spPr>
          <a:xfrm>
            <a:off x="424450" y="756623"/>
            <a:ext cx="8384700" cy="228600"/>
          </a:xfrm>
          <a:prstGeom prst="rect">
            <a:avLst/>
          </a:prstGeom>
        </p:spPr>
        <p:txBody>
          <a:bodyPr anchorCtr="0" anchor="t" bIns="0" lIns="0" spcFirstLastPara="1" rIns="0" wrap="square" tIns="0">
            <a:spAutoFit/>
          </a:bodyPr>
          <a:lstStyle>
            <a:lvl1pPr lvl="0">
              <a:spcBef>
                <a:spcPts val="0"/>
              </a:spcBef>
              <a:spcAft>
                <a:spcPts val="0"/>
              </a:spcAft>
              <a:buClr>
                <a:schemeClr val="lt1"/>
              </a:buClr>
              <a:buSzPts val="1600"/>
              <a:buNone/>
              <a:defRPr b="1" sz="1600">
                <a:solidFill>
                  <a:schemeClr val="lt1"/>
                </a:solidFill>
                <a:highlight>
                  <a:schemeClr val="dk1"/>
                </a:highlight>
              </a:defRPr>
            </a:lvl1pPr>
            <a:lvl2pPr lvl="1">
              <a:spcBef>
                <a:spcPts val="800"/>
              </a:spcBef>
              <a:spcAft>
                <a:spcPts val="0"/>
              </a:spcAft>
              <a:buSzPts val="2000"/>
              <a:buNone/>
              <a:defRPr/>
            </a:lvl2pPr>
            <a:lvl3pPr lvl="2">
              <a:spcBef>
                <a:spcPts val="800"/>
              </a:spcBef>
              <a:spcAft>
                <a:spcPts val="0"/>
              </a:spcAft>
              <a:buSzPts val="2000"/>
              <a:buNone/>
              <a:defRPr/>
            </a:lvl3pPr>
            <a:lvl4pPr lvl="3">
              <a:spcBef>
                <a:spcPts val="800"/>
              </a:spcBef>
              <a:spcAft>
                <a:spcPts val="0"/>
              </a:spcAft>
              <a:buSzPts val="2000"/>
              <a:buNone/>
              <a:defRPr/>
            </a:lvl4pPr>
            <a:lvl5pPr lvl="4">
              <a:spcBef>
                <a:spcPts val="800"/>
              </a:spcBef>
              <a:spcAft>
                <a:spcPts val="0"/>
              </a:spcAft>
              <a:buSzPts val="2000"/>
              <a:buNone/>
              <a:defRPr/>
            </a:lvl5pPr>
            <a:lvl6pPr lvl="5">
              <a:spcBef>
                <a:spcPts val="800"/>
              </a:spcBef>
              <a:spcAft>
                <a:spcPts val="0"/>
              </a:spcAft>
              <a:buSzPts val="2000"/>
              <a:buNone/>
              <a:defRPr/>
            </a:lvl6pPr>
            <a:lvl7pPr lvl="6">
              <a:spcBef>
                <a:spcPts val="800"/>
              </a:spcBef>
              <a:spcAft>
                <a:spcPts val="0"/>
              </a:spcAft>
              <a:buSzPts val="2000"/>
              <a:buNone/>
              <a:defRPr/>
            </a:lvl7pPr>
            <a:lvl8pPr lvl="7">
              <a:spcBef>
                <a:spcPts val="800"/>
              </a:spcBef>
              <a:spcAft>
                <a:spcPts val="0"/>
              </a:spcAft>
              <a:buSzPts val="2000"/>
              <a:buNone/>
              <a:defRPr/>
            </a:lvl8pPr>
            <a:lvl9pPr lvl="8">
              <a:spcBef>
                <a:spcPts val="800"/>
              </a:spcBef>
              <a:spcAft>
                <a:spcPts val="800"/>
              </a:spcAft>
              <a:buSzPts val="2000"/>
              <a:buNone/>
              <a:defRPr/>
            </a:lvl9pPr>
          </a:lstStyle>
          <a:p/>
        </p:txBody>
      </p:sp>
    </p:spTree>
  </p:cSld>
  <p:clrMapOvr>
    <a:masterClrMapping/>
  </p:clrMapOvr>
</p:sldLayout>
</file>

<file path=ppt/slideLayouts/slideLayout7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23: Title and text, 1 column — white">
  <p:cSld name="CUSTOM_23_1_1_1_1_1">
    <p:spTree>
      <p:nvGrpSpPr>
        <p:cNvPr id="3172" name="Shape 3172"/>
        <p:cNvGrpSpPr/>
        <p:nvPr/>
      </p:nvGrpSpPr>
      <p:grpSpPr>
        <a:xfrm>
          <a:off x="0" y="0"/>
          <a:ext cx="0" cy="0"/>
          <a:chOff x="0" y="0"/>
          <a:chExt cx="0" cy="0"/>
        </a:xfrm>
      </p:grpSpPr>
      <p:sp>
        <p:nvSpPr>
          <p:cNvPr id="3173" name="Google Shape;3173;p80"/>
          <p:cNvSpPr txBox="1"/>
          <p:nvPr>
            <p:ph type="title"/>
          </p:nvPr>
        </p:nvSpPr>
        <p:spPr>
          <a:xfrm>
            <a:off x="420625" y="320050"/>
            <a:ext cx="3666900" cy="567000"/>
          </a:xfrm>
          <a:prstGeom prst="rect">
            <a:avLst/>
          </a:prstGeom>
        </p:spPr>
        <p:txBody>
          <a:bodyPr anchorCtr="0" anchor="t" bIns="0" lIns="0" spcFirstLastPara="1" rIns="0" wrap="square" tIns="0">
            <a:spAutoFit/>
          </a:bodyPr>
          <a:lstStyle>
            <a:lvl1pPr lvl="0">
              <a:spcBef>
                <a:spcPts val="0"/>
              </a:spcBef>
              <a:spcAft>
                <a:spcPts val="0"/>
              </a:spcAft>
              <a:buSzPts val="3200"/>
              <a:buNone/>
              <a:defRPr>
                <a:highlight>
                  <a:schemeClr val="accent1"/>
                </a:highlight>
              </a:defRPr>
            </a:lvl1pPr>
            <a:lvl2pPr lvl="1">
              <a:spcBef>
                <a:spcPts val="0"/>
              </a:spcBef>
              <a:spcAft>
                <a:spcPts val="0"/>
              </a:spcAft>
              <a:buSzPts val="2800"/>
              <a:buNone/>
              <a:defRPr/>
            </a:lvl2pPr>
            <a:lvl3pPr lvl="2">
              <a:spcBef>
                <a:spcPts val="800"/>
              </a:spcBef>
              <a:spcAft>
                <a:spcPts val="0"/>
              </a:spcAft>
              <a:buSzPts val="2800"/>
              <a:buNone/>
              <a:defRPr/>
            </a:lvl3pPr>
            <a:lvl4pPr lvl="3">
              <a:spcBef>
                <a:spcPts val="800"/>
              </a:spcBef>
              <a:spcAft>
                <a:spcPts val="0"/>
              </a:spcAft>
              <a:buSzPts val="2800"/>
              <a:buNone/>
              <a:defRPr/>
            </a:lvl4pPr>
            <a:lvl5pPr lvl="4">
              <a:spcBef>
                <a:spcPts val="800"/>
              </a:spcBef>
              <a:spcAft>
                <a:spcPts val="0"/>
              </a:spcAft>
              <a:buSzPts val="2800"/>
              <a:buNone/>
              <a:defRPr/>
            </a:lvl5pPr>
            <a:lvl6pPr lvl="5">
              <a:spcBef>
                <a:spcPts val="800"/>
              </a:spcBef>
              <a:spcAft>
                <a:spcPts val="0"/>
              </a:spcAft>
              <a:buSzPts val="2800"/>
              <a:buNone/>
              <a:defRPr/>
            </a:lvl6pPr>
            <a:lvl7pPr lvl="6">
              <a:spcBef>
                <a:spcPts val="800"/>
              </a:spcBef>
              <a:spcAft>
                <a:spcPts val="0"/>
              </a:spcAft>
              <a:buSzPts val="2800"/>
              <a:buNone/>
              <a:defRPr/>
            </a:lvl7pPr>
            <a:lvl8pPr lvl="7">
              <a:spcBef>
                <a:spcPts val="800"/>
              </a:spcBef>
              <a:spcAft>
                <a:spcPts val="0"/>
              </a:spcAft>
              <a:buSzPts val="2800"/>
              <a:buNone/>
              <a:defRPr/>
            </a:lvl8pPr>
            <a:lvl9pPr lvl="8">
              <a:spcBef>
                <a:spcPts val="800"/>
              </a:spcBef>
              <a:spcAft>
                <a:spcPts val="800"/>
              </a:spcAft>
              <a:buSzPts val="2800"/>
              <a:buNone/>
              <a:defRPr/>
            </a:lvl9pPr>
          </a:lstStyle>
          <a:p/>
        </p:txBody>
      </p:sp>
      <p:sp>
        <p:nvSpPr>
          <p:cNvPr id="3174" name="Google Shape;3174;p80"/>
          <p:cNvSpPr txBox="1"/>
          <p:nvPr>
            <p:ph idx="1" type="body"/>
          </p:nvPr>
        </p:nvSpPr>
        <p:spPr>
          <a:xfrm>
            <a:off x="420900" y="1356375"/>
            <a:ext cx="4105500" cy="3471600"/>
          </a:xfrm>
          <a:prstGeom prst="rect">
            <a:avLst/>
          </a:prstGeom>
        </p:spPr>
        <p:txBody>
          <a:bodyPr anchorCtr="0" anchor="t" bIns="0" lIns="0" spcFirstLastPara="1" rIns="0" wrap="square" tIns="0">
            <a:noAutofit/>
          </a:bodyPr>
          <a:lstStyle>
            <a:lvl1pPr indent="-355600" lvl="0" marL="457200">
              <a:spcBef>
                <a:spcPts val="0"/>
              </a:spcBef>
              <a:spcAft>
                <a:spcPts val="0"/>
              </a:spcAft>
              <a:buSzPts val="2000"/>
              <a:buChar char="●"/>
              <a:defRPr/>
            </a:lvl1pPr>
            <a:lvl2pPr indent="-355600" lvl="1" marL="914400">
              <a:spcBef>
                <a:spcPts val="800"/>
              </a:spcBef>
              <a:spcAft>
                <a:spcPts val="0"/>
              </a:spcAft>
              <a:buSzPts val="2000"/>
              <a:buChar char="○"/>
              <a:defRPr/>
            </a:lvl2pPr>
            <a:lvl3pPr indent="-355600" lvl="2" marL="1371600">
              <a:spcBef>
                <a:spcPts val="800"/>
              </a:spcBef>
              <a:spcAft>
                <a:spcPts val="0"/>
              </a:spcAft>
              <a:buSzPts val="2000"/>
              <a:buChar char="■"/>
              <a:defRPr/>
            </a:lvl3pPr>
            <a:lvl4pPr indent="-355600" lvl="3" marL="1828800">
              <a:spcBef>
                <a:spcPts val="800"/>
              </a:spcBef>
              <a:spcAft>
                <a:spcPts val="0"/>
              </a:spcAft>
              <a:buSzPts val="2000"/>
              <a:buChar char="●"/>
              <a:defRPr/>
            </a:lvl4pPr>
            <a:lvl5pPr indent="-355600" lvl="4" marL="2286000">
              <a:spcBef>
                <a:spcPts val="800"/>
              </a:spcBef>
              <a:spcAft>
                <a:spcPts val="0"/>
              </a:spcAft>
              <a:buSzPts val="2000"/>
              <a:buChar char="○"/>
              <a:defRPr/>
            </a:lvl5pPr>
            <a:lvl6pPr indent="-355600" lvl="5" marL="2743200">
              <a:spcBef>
                <a:spcPts val="800"/>
              </a:spcBef>
              <a:spcAft>
                <a:spcPts val="0"/>
              </a:spcAft>
              <a:buSzPts val="2000"/>
              <a:buChar char="■"/>
              <a:defRPr/>
            </a:lvl6pPr>
            <a:lvl7pPr indent="-355600" lvl="6" marL="3200400">
              <a:spcBef>
                <a:spcPts val="800"/>
              </a:spcBef>
              <a:spcAft>
                <a:spcPts val="0"/>
              </a:spcAft>
              <a:buSzPts val="2000"/>
              <a:buChar char="●"/>
              <a:defRPr/>
            </a:lvl7pPr>
            <a:lvl8pPr indent="-355600" lvl="7" marL="3657600">
              <a:spcBef>
                <a:spcPts val="800"/>
              </a:spcBef>
              <a:spcAft>
                <a:spcPts val="0"/>
              </a:spcAft>
              <a:buSzPts val="2000"/>
              <a:buChar char="○"/>
              <a:defRPr/>
            </a:lvl8pPr>
            <a:lvl9pPr indent="-355600" lvl="8" marL="4114800">
              <a:spcBef>
                <a:spcPts val="800"/>
              </a:spcBef>
              <a:spcAft>
                <a:spcPts val="800"/>
              </a:spcAft>
              <a:buSzPts val="2000"/>
              <a:buChar char="■"/>
              <a:defRPr/>
            </a:lvl9pPr>
          </a:lstStyle>
          <a:p/>
        </p:txBody>
      </p:sp>
    </p:spTree>
  </p:cSld>
  <p:clrMapOvr>
    <a:masterClrMapping/>
  </p:clrMapOvr>
</p:sldLayout>
</file>

<file path=ppt/slideLayouts/slideLayout7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23: Title and text, 1 column — gold">
  <p:cSld name="CUSTOM_23_1_1_1_1_2">
    <p:spTree>
      <p:nvGrpSpPr>
        <p:cNvPr id="3175" name="Shape 3175"/>
        <p:cNvGrpSpPr/>
        <p:nvPr/>
      </p:nvGrpSpPr>
      <p:grpSpPr>
        <a:xfrm>
          <a:off x="0" y="0"/>
          <a:ext cx="0" cy="0"/>
          <a:chOff x="0" y="0"/>
          <a:chExt cx="0" cy="0"/>
        </a:xfrm>
      </p:grpSpPr>
      <p:sp>
        <p:nvSpPr>
          <p:cNvPr id="3176" name="Google Shape;3176;p81"/>
          <p:cNvSpPr txBox="1"/>
          <p:nvPr>
            <p:ph type="title"/>
          </p:nvPr>
        </p:nvSpPr>
        <p:spPr>
          <a:xfrm>
            <a:off x="420625" y="320050"/>
            <a:ext cx="3776400" cy="4508100"/>
          </a:xfrm>
          <a:prstGeom prst="rect">
            <a:avLst/>
          </a:prstGeom>
        </p:spPr>
        <p:txBody>
          <a:bodyPr anchorCtr="0" anchor="t" bIns="0" lIns="0" spcFirstLastPara="1" rIns="0" wrap="square" tIns="0">
            <a:normAutofit/>
          </a:bodyPr>
          <a:lstStyle>
            <a:lvl1pPr lvl="0">
              <a:spcBef>
                <a:spcPts val="0"/>
              </a:spcBef>
              <a:spcAft>
                <a:spcPts val="0"/>
              </a:spcAft>
              <a:buSzPts val="3200"/>
              <a:buNone/>
              <a:defRPr>
                <a:highlight>
                  <a:schemeClr val="accent1"/>
                </a:highlight>
              </a:defRPr>
            </a:lvl1pPr>
            <a:lvl2pPr lvl="1">
              <a:spcBef>
                <a:spcPts val="0"/>
              </a:spcBef>
              <a:spcAft>
                <a:spcPts val="0"/>
              </a:spcAft>
              <a:buSzPts val="2400"/>
              <a:buNone/>
              <a:defRPr sz="2400"/>
            </a:lvl2pPr>
            <a:lvl3pPr lvl="2">
              <a:spcBef>
                <a:spcPts val="800"/>
              </a:spcBef>
              <a:spcAft>
                <a:spcPts val="0"/>
              </a:spcAft>
              <a:buSzPts val="2400"/>
              <a:buNone/>
              <a:defRPr sz="2400"/>
            </a:lvl3pPr>
            <a:lvl4pPr lvl="3">
              <a:spcBef>
                <a:spcPts val="800"/>
              </a:spcBef>
              <a:spcAft>
                <a:spcPts val="0"/>
              </a:spcAft>
              <a:buSzPts val="2400"/>
              <a:buNone/>
              <a:defRPr sz="2400"/>
            </a:lvl4pPr>
            <a:lvl5pPr lvl="4">
              <a:spcBef>
                <a:spcPts val="800"/>
              </a:spcBef>
              <a:spcAft>
                <a:spcPts val="0"/>
              </a:spcAft>
              <a:buSzPts val="2400"/>
              <a:buNone/>
              <a:defRPr sz="2400"/>
            </a:lvl5pPr>
            <a:lvl6pPr lvl="5">
              <a:spcBef>
                <a:spcPts val="800"/>
              </a:spcBef>
              <a:spcAft>
                <a:spcPts val="0"/>
              </a:spcAft>
              <a:buSzPts val="2400"/>
              <a:buNone/>
              <a:defRPr sz="2400"/>
            </a:lvl6pPr>
            <a:lvl7pPr lvl="6">
              <a:spcBef>
                <a:spcPts val="800"/>
              </a:spcBef>
              <a:spcAft>
                <a:spcPts val="0"/>
              </a:spcAft>
              <a:buSzPts val="2400"/>
              <a:buNone/>
              <a:defRPr sz="2400"/>
            </a:lvl7pPr>
            <a:lvl8pPr lvl="7">
              <a:spcBef>
                <a:spcPts val="800"/>
              </a:spcBef>
              <a:spcAft>
                <a:spcPts val="0"/>
              </a:spcAft>
              <a:buSzPts val="2400"/>
              <a:buNone/>
              <a:defRPr sz="2400"/>
            </a:lvl8pPr>
            <a:lvl9pPr lvl="8">
              <a:spcBef>
                <a:spcPts val="800"/>
              </a:spcBef>
              <a:spcAft>
                <a:spcPts val="800"/>
              </a:spcAft>
              <a:buSzPts val="2400"/>
              <a:buNone/>
              <a:defRPr sz="2400"/>
            </a:lvl9pPr>
          </a:lstStyle>
          <a:p/>
        </p:txBody>
      </p:sp>
      <p:sp>
        <p:nvSpPr>
          <p:cNvPr id="3177" name="Google Shape;3177;p81"/>
          <p:cNvSpPr/>
          <p:nvPr/>
        </p:nvSpPr>
        <p:spPr>
          <a:xfrm>
            <a:off x="4572000" y="-50"/>
            <a:ext cx="4572000" cy="5143500"/>
          </a:xfrm>
          <a:prstGeom prst="rect">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8" name="Google Shape;3178;p81"/>
          <p:cNvSpPr txBox="1"/>
          <p:nvPr>
            <p:ph idx="1" type="body"/>
          </p:nvPr>
        </p:nvSpPr>
        <p:spPr>
          <a:xfrm>
            <a:off x="4937750" y="320050"/>
            <a:ext cx="3776400" cy="4508100"/>
          </a:xfrm>
          <a:prstGeom prst="rect">
            <a:avLst/>
          </a:prstGeom>
        </p:spPr>
        <p:txBody>
          <a:bodyPr anchorCtr="0" anchor="t" bIns="0" lIns="0" spcFirstLastPara="1" rIns="0" wrap="square" tIns="0">
            <a:noAutofit/>
          </a:bodyPr>
          <a:lstStyle>
            <a:lvl1pPr indent="-355600" lvl="0" marL="457200">
              <a:spcBef>
                <a:spcPts val="0"/>
              </a:spcBef>
              <a:spcAft>
                <a:spcPts val="0"/>
              </a:spcAft>
              <a:buSzPts val="2000"/>
              <a:buChar char="●"/>
              <a:defRPr/>
            </a:lvl1pPr>
            <a:lvl2pPr indent="-355600" lvl="1" marL="914400">
              <a:spcBef>
                <a:spcPts val="800"/>
              </a:spcBef>
              <a:spcAft>
                <a:spcPts val="0"/>
              </a:spcAft>
              <a:buSzPts val="2000"/>
              <a:buChar char="○"/>
              <a:defRPr/>
            </a:lvl2pPr>
            <a:lvl3pPr indent="-355600" lvl="2" marL="1371600">
              <a:spcBef>
                <a:spcPts val="800"/>
              </a:spcBef>
              <a:spcAft>
                <a:spcPts val="0"/>
              </a:spcAft>
              <a:buSzPts val="2000"/>
              <a:buChar char="■"/>
              <a:defRPr/>
            </a:lvl3pPr>
            <a:lvl4pPr indent="-355600" lvl="3" marL="1828800">
              <a:spcBef>
                <a:spcPts val="800"/>
              </a:spcBef>
              <a:spcAft>
                <a:spcPts val="0"/>
              </a:spcAft>
              <a:buSzPts val="2000"/>
              <a:buChar char="●"/>
              <a:defRPr/>
            </a:lvl4pPr>
            <a:lvl5pPr indent="-355600" lvl="4" marL="2286000">
              <a:spcBef>
                <a:spcPts val="800"/>
              </a:spcBef>
              <a:spcAft>
                <a:spcPts val="0"/>
              </a:spcAft>
              <a:buSzPts val="2000"/>
              <a:buChar char="○"/>
              <a:defRPr/>
            </a:lvl5pPr>
            <a:lvl6pPr indent="-355600" lvl="5" marL="2743200">
              <a:spcBef>
                <a:spcPts val="800"/>
              </a:spcBef>
              <a:spcAft>
                <a:spcPts val="0"/>
              </a:spcAft>
              <a:buSzPts val="2000"/>
              <a:buChar char="■"/>
              <a:defRPr/>
            </a:lvl6pPr>
            <a:lvl7pPr indent="-355600" lvl="6" marL="3200400">
              <a:spcBef>
                <a:spcPts val="800"/>
              </a:spcBef>
              <a:spcAft>
                <a:spcPts val="0"/>
              </a:spcAft>
              <a:buSzPts val="2000"/>
              <a:buChar char="●"/>
              <a:defRPr/>
            </a:lvl7pPr>
            <a:lvl8pPr indent="-355600" lvl="7" marL="3657600">
              <a:spcBef>
                <a:spcPts val="800"/>
              </a:spcBef>
              <a:spcAft>
                <a:spcPts val="0"/>
              </a:spcAft>
              <a:buSzPts val="2000"/>
              <a:buChar char="○"/>
              <a:defRPr/>
            </a:lvl8pPr>
            <a:lvl9pPr indent="-355600" lvl="8" marL="4114800">
              <a:spcBef>
                <a:spcPts val="800"/>
              </a:spcBef>
              <a:spcAft>
                <a:spcPts val="800"/>
              </a:spcAft>
              <a:buSzPts val="2000"/>
              <a:buChar char="■"/>
              <a:defRPr/>
            </a:lvl9pPr>
          </a:lstStyle>
          <a:p/>
        </p:txBody>
      </p:sp>
    </p:spTree>
  </p:cSld>
  <p:clrMapOvr>
    <a:masterClrMapping/>
  </p:clrMapOvr>
</p:sldLayout>
</file>

<file path=ppt/slideLayouts/slideLayout7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23: Title and text, 1 column — black">
  <p:cSld name="CUSTOM_23_1_1_2_1_1">
    <p:spTree>
      <p:nvGrpSpPr>
        <p:cNvPr id="3179" name="Shape 3179"/>
        <p:cNvGrpSpPr/>
        <p:nvPr/>
      </p:nvGrpSpPr>
      <p:grpSpPr>
        <a:xfrm>
          <a:off x="0" y="0"/>
          <a:ext cx="0" cy="0"/>
          <a:chOff x="0" y="0"/>
          <a:chExt cx="0" cy="0"/>
        </a:xfrm>
      </p:grpSpPr>
      <p:sp>
        <p:nvSpPr>
          <p:cNvPr id="3180" name="Google Shape;3180;p82"/>
          <p:cNvSpPr txBox="1"/>
          <p:nvPr>
            <p:ph type="title"/>
          </p:nvPr>
        </p:nvSpPr>
        <p:spPr>
          <a:xfrm>
            <a:off x="420625" y="320050"/>
            <a:ext cx="3776400" cy="4508100"/>
          </a:xfrm>
          <a:prstGeom prst="rect">
            <a:avLst/>
          </a:prstGeom>
        </p:spPr>
        <p:txBody>
          <a:bodyPr anchorCtr="0" anchor="t" bIns="0" lIns="0" spcFirstLastPara="1" rIns="0" wrap="square" tIns="0">
            <a:normAutofit/>
          </a:bodyPr>
          <a:lstStyle>
            <a:lvl1pPr lvl="0">
              <a:spcBef>
                <a:spcPts val="0"/>
              </a:spcBef>
              <a:spcAft>
                <a:spcPts val="0"/>
              </a:spcAft>
              <a:buSzPts val="3200"/>
              <a:buNone/>
              <a:defRPr>
                <a:highlight>
                  <a:schemeClr val="accent1"/>
                </a:highlight>
              </a:defRPr>
            </a:lvl1pPr>
            <a:lvl2pPr lvl="1">
              <a:spcBef>
                <a:spcPts val="0"/>
              </a:spcBef>
              <a:spcAft>
                <a:spcPts val="0"/>
              </a:spcAft>
              <a:buSzPts val="2400"/>
              <a:buNone/>
              <a:defRPr sz="2400"/>
            </a:lvl2pPr>
            <a:lvl3pPr lvl="2">
              <a:spcBef>
                <a:spcPts val="800"/>
              </a:spcBef>
              <a:spcAft>
                <a:spcPts val="0"/>
              </a:spcAft>
              <a:buSzPts val="2400"/>
              <a:buNone/>
              <a:defRPr sz="2400"/>
            </a:lvl3pPr>
            <a:lvl4pPr lvl="3">
              <a:spcBef>
                <a:spcPts val="800"/>
              </a:spcBef>
              <a:spcAft>
                <a:spcPts val="0"/>
              </a:spcAft>
              <a:buSzPts val="2400"/>
              <a:buNone/>
              <a:defRPr sz="2400"/>
            </a:lvl4pPr>
            <a:lvl5pPr lvl="4">
              <a:spcBef>
                <a:spcPts val="800"/>
              </a:spcBef>
              <a:spcAft>
                <a:spcPts val="0"/>
              </a:spcAft>
              <a:buSzPts val="2400"/>
              <a:buNone/>
              <a:defRPr sz="2400"/>
            </a:lvl5pPr>
            <a:lvl6pPr lvl="5">
              <a:spcBef>
                <a:spcPts val="800"/>
              </a:spcBef>
              <a:spcAft>
                <a:spcPts val="0"/>
              </a:spcAft>
              <a:buSzPts val="2400"/>
              <a:buNone/>
              <a:defRPr sz="2400"/>
            </a:lvl6pPr>
            <a:lvl7pPr lvl="6">
              <a:spcBef>
                <a:spcPts val="800"/>
              </a:spcBef>
              <a:spcAft>
                <a:spcPts val="0"/>
              </a:spcAft>
              <a:buSzPts val="2400"/>
              <a:buNone/>
              <a:defRPr sz="2400"/>
            </a:lvl7pPr>
            <a:lvl8pPr lvl="7">
              <a:spcBef>
                <a:spcPts val="800"/>
              </a:spcBef>
              <a:spcAft>
                <a:spcPts val="0"/>
              </a:spcAft>
              <a:buSzPts val="2400"/>
              <a:buNone/>
              <a:defRPr sz="2400"/>
            </a:lvl8pPr>
            <a:lvl9pPr lvl="8">
              <a:spcBef>
                <a:spcPts val="800"/>
              </a:spcBef>
              <a:spcAft>
                <a:spcPts val="800"/>
              </a:spcAft>
              <a:buSzPts val="2400"/>
              <a:buNone/>
              <a:defRPr sz="2400"/>
            </a:lvl9pPr>
          </a:lstStyle>
          <a:p/>
        </p:txBody>
      </p:sp>
      <p:sp>
        <p:nvSpPr>
          <p:cNvPr id="3181" name="Google Shape;3181;p82"/>
          <p:cNvSpPr/>
          <p:nvPr/>
        </p:nvSpPr>
        <p:spPr>
          <a:xfrm>
            <a:off x="4572000" y="-50"/>
            <a:ext cx="4572000" cy="5143500"/>
          </a:xfrm>
          <a:prstGeom prst="rect">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2" name="Google Shape;3182;p82"/>
          <p:cNvSpPr txBox="1"/>
          <p:nvPr>
            <p:ph idx="1" type="body"/>
          </p:nvPr>
        </p:nvSpPr>
        <p:spPr>
          <a:xfrm>
            <a:off x="4937750" y="320050"/>
            <a:ext cx="3776400" cy="4508100"/>
          </a:xfrm>
          <a:prstGeom prst="rect">
            <a:avLst/>
          </a:prstGeom>
        </p:spPr>
        <p:txBody>
          <a:bodyPr anchorCtr="0" anchor="t" bIns="0" lIns="0" spcFirstLastPara="1" rIns="0" wrap="square" tIns="0">
            <a:noAutofit/>
          </a:bodyPr>
          <a:lstStyle>
            <a:lvl1pPr indent="-355600" lvl="0" marL="457200">
              <a:spcBef>
                <a:spcPts val="0"/>
              </a:spcBef>
              <a:spcAft>
                <a:spcPts val="0"/>
              </a:spcAft>
              <a:buClr>
                <a:schemeClr val="lt1"/>
              </a:buClr>
              <a:buSzPts val="2000"/>
              <a:buChar char="●"/>
              <a:defRPr>
                <a:solidFill>
                  <a:schemeClr val="lt1"/>
                </a:solidFill>
              </a:defRPr>
            </a:lvl1pPr>
            <a:lvl2pPr indent="-355600" lvl="1" marL="914400">
              <a:spcBef>
                <a:spcPts val="800"/>
              </a:spcBef>
              <a:spcAft>
                <a:spcPts val="0"/>
              </a:spcAft>
              <a:buClr>
                <a:schemeClr val="lt1"/>
              </a:buClr>
              <a:buSzPts val="2000"/>
              <a:buChar char="○"/>
              <a:defRPr>
                <a:solidFill>
                  <a:schemeClr val="lt1"/>
                </a:solidFill>
              </a:defRPr>
            </a:lvl2pPr>
            <a:lvl3pPr indent="-355600" lvl="2" marL="1371600">
              <a:spcBef>
                <a:spcPts val="800"/>
              </a:spcBef>
              <a:spcAft>
                <a:spcPts val="0"/>
              </a:spcAft>
              <a:buClr>
                <a:schemeClr val="lt1"/>
              </a:buClr>
              <a:buSzPts val="2000"/>
              <a:buChar char="■"/>
              <a:defRPr>
                <a:solidFill>
                  <a:schemeClr val="lt1"/>
                </a:solidFill>
              </a:defRPr>
            </a:lvl3pPr>
            <a:lvl4pPr indent="-355600" lvl="3" marL="1828800">
              <a:spcBef>
                <a:spcPts val="800"/>
              </a:spcBef>
              <a:spcAft>
                <a:spcPts val="0"/>
              </a:spcAft>
              <a:buClr>
                <a:schemeClr val="lt1"/>
              </a:buClr>
              <a:buSzPts val="2000"/>
              <a:buChar char="●"/>
              <a:defRPr>
                <a:solidFill>
                  <a:schemeClr val="lt1"/>
                </a:solidFill>
              </a:defRPr>
            </a:lvl4pPr>
            <a:lvl5pPr indent="-355600" lvl="4" marL="2286000">
              <a:spcBef>
                <a:spcPts val="800"/>
              </a:spcBef>
              <a:spcAft>
                <a:spcPts val="0"/>
              </a:spcAft>
              <a:buClr>
                <a:schemeClr val="lt1"/>
              </a:buClr>
              <a:buSzPts val="2000"/>
              <a:buChar char="○"/>
              <a:defRPr>
                <a:solidFill>
                  <a:schemeClr val="lt1"/>
                </a:solidFill>
              </a:defRPr>
            </a:lvl5pPr>
            <a:lvl6pPr indent="-355600" lvl="5" marL="2743200">
              <a:spcBef>
                <a:spcPts val="800"/>
              </a:spcBef>
              <a:spcAft>
                <a:spcPts val="0"/>
              </a:spcAft>
              <a:buClr>
                <a:schemeClr val="lt1"/>
              </a:buClr>
              <a:buSzPts val="2000"/>
              <a:buChar char="■"/>
              <a:defRPr>
                <a:solidFill>
                  <a:schemeClr val="lt1"/>
                </a:solidFill>
              </a:defRPr>
            </a:lvl6pPr>
            <a:lvl7pPr indent="-355600" lvl="6" marL="3200400">
              <a:spcBef>
                <a:spcPts val="800"/>
              </a:spcBef>
              <a:spcAft>
                <a:spcPts val="0"/>
              </a:spcAft>
              <a:buClr>
                <a:schemeClr val="lt1"/>
              </a:buClr>
              <a:buSzPts val="2000"/>
              <a:buChar char="●"/>
              <a:defRPr>
                <a:solidFill>
                  <a:schemeClr val="lt1"/>
                </a:solidFill>
              </a:defRPr>
            </a:lvl7pPr>
            <a:lvl8pPr indent="-355600" lvl="7" marL="3657600">
              <a:spcBef>
                <a:spcPts val="800"/>
              </a:spcBef>
              <a:spcAft>
                <a:spcPts val="0"/>
              </a:spcAft>
              <a:buClr>
                <a:schemeClr val="lt1"/>
              </a:buClr>
              <a:buSzPts val="2000"/>
              <a:buChar char="○"/>
              <a:defRPr>
                <a:solidFill>
                  <a:schemeClr val="lt1"/>
                </a:solidFill>
              </a:defRPr>
            </a:lvl8pPr>
            <a:lvl9pPr indent="-355600" lvl="8" marL="4114800">
              <a:spcBef>
                <a:spcPts val="800"/>
              </a:spcBef>
              <a:spcAft>
                <a:spcPts val="800"/>
              </a:spcAft>
              <a:buClr>
                <a:schemeClr val="lt1"/>
              </a:buClr>
              <a:buSzPts val="2000"/>
              <a:buChar char="■"/>
              <a:defRPr>
                <a:solidFill>
                  <a:schemeClr val="lt1"/>
                </a:solidFill>
              </a:defRPr>
            </a:lvl9pPr>
          </a:lstStyle>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Key takeaway with video and morse code">
  <p:cSld name="CUSTOM_4">
    <p:spTree>
      <p:nvGrpSpPr>
        <p:cNvPr id="996" name="Shape 996"/>
        <p:cNvGrpSpPr/>
        <p:nvPr/>
      </p:nvGrpSpPr>
      <p:grpSpPr>
        <a:xfrm>
          <a:off x="0" y="0"/>
          <a:ext cx="0" cy="0"/>
          <a:chOff x="0" y="0"/>
          <a:chExt cx="0" cy="0"/>
        </a:xfrm>
      </p:grpSpPr>
      <p:sp>
        <p:nvSpPr>
          <p:cNvPr id="997" name="Google Shape;997;p9"/>
          <p:cNvSpPr/>
          <p:nvPr/>
        </p:nvSpPr>
        <p:spPr>
          <a:xfrm>
            <a:off x="4114800" y="0"/>
            <a:ext cx="5083500" cy="5148000"/>
          </a:xfrm>
          <a:prstGeom prst="rect">
            <a:avLst/>
          </a:prstGeom>
          <a:solidFill>
            <a:srgbClr val="000000"/>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p>
        </p:txBody>
      </p:sp>
      <p:sp>
        <p:nvSpPr>
          <p:cNvPr id="998" name="Google Shape;998;p9"/>
          <p:cNvSpPr txBox="1"/>
          <p:nvPr>
            <p:ph type="title"/>
          </p:nvPr>
        </p:nvSpPr>
        <p:spPr>
          <a:xfrm>
            <a:off x="457200" y="457200"/>
            <a:ext cx="3195600" cy="991200"/>
          </a:xfrm>
          <a:prstGeom prst="rect">
            <a:avLst/>
          </a:prstGeom>
        </p:spPr>
        <p:txBody>
          <a:bodyPr anchorCtr="0" anchor="t" bIns="0" lIns="0" spcFirstLastPara="1" rIns="0" wrap="square" tIns="0">
            <a:spAutoFit/>
          </a:bodyPr>
          <a:lstStyle>
            <a:lvl1pPr lvl="0">
              <a:spcBef>
                <a:spcPts val="0"/>
              </a:spcBef>
              <a:spcAft>
                <a:spcPts val="0"/>
              </a:spcAft>
              <a:buSzPts val="30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p:txBody>
      </p:sp>
      <p:sp>
        <p:nvSpPr>
          <p:cNvPr id="999" name="Google Shape;999;p9"/>
          <p:cNvSpPr txBox="1"/>
          <p:nvPr>
            <p:ph idx="1" type="subTitle"/>
          </p:nvPr>
        </p:nvSpPr>
        <p:spPr>
          <a:xfrm>
            <a:off x="451300" y="1461975"/>
            <a:ext cx="3663600" cy="378000"/>
          </a:xfrm>
          <a:prstGeom prst="rect">
            <a:avLst/>
          </a:prstGeom>
        </p:spPr>
        <p:txBody>
          <a:bodyPr anchorCtr="0" anchor="t" bIns="0" lIns="0" spcFirstLastPara="1" rIns="0" wrap="square" tIns="0">
            <a:spAutoFit/>
          </a:bodyPr>
          <a:lstStyle>
            <a:lvl1pPr lvl="0">
              <a:spcBef>
                <a:spcPts val="0"/>
              </a:spcBef>
              <a:spcAft>
                <a:spcPts val="0"/>
              </a:spcAft>
              <a:buSzPts val="1800"/>
              <a:buNone/>
              <a:defRPr b="1">
                <a:highlight>
                  <a:schemeClr val="accent1"/>
                </a:highlight>
              </a:defRPr>
            </a:lvl1pPr>
            <a:lvl2pPr lvl="1">
              <a:spcBef>
                <a:spcPts val="1000"/>
              </a:spcBef>
              <a:spcAft>
                <a:spcPts val="0"/>
              </a:spcAft>
              <a:buSzPts val="1800"/>
              <a:buNone/>
              <a:defRPr/>
            </a:lvl2pPr>
            <a:lvl3pPr lvl="2">
              <a:spcBef>
                <a:spcPts val="1000"/>
              </a:spcBef>
              <a:spcAft>
                <a:spcPts val="0"/>
              </a:spcAft>
              <a:buSzPts val="1800"/>
              <a:buNone/>
              <a:defRPr/>
            </a:lvl3pPr>
            <a:lvl4pPr lvl="3">
              <a:spcBef>
                <a:spcPts val="1000"/>
              </a:spcBef>
              <a:spcAft>
                <a:spcPts val="0"/>
              </a:spcAft>
              <a:buSzPts val="1800"/>
              <a:buNone/>
              <a:defRPr/>
            </a:lvl4pPr>
            <a:lvl5pPr lvl="4">
              <a:spcBef>
                <a:spcPts val="1000"/>
              </a:spcBef>
              <a:spcAft>
                <a:spcPts val="0"/>
              </a:spcAft>
              <a:buSzPts val="1800"/>
              <a:buNone/>
              <a:defRPr/>
            </a:lvl5pPr>
            <a:lvl6pPr lvl="5">
              <a:spcBef>
                <a:spcPts val="1000"/>
              </a:spcBef>
              <a:spcAft>
                <a:spcPts val="0"/>
              </a:spcAft>
              <a:buSzPts val="1800"/>
              <a:buNone/>
              <a:defRPr/>
            </a:lvl6pPr>
            <a:lvl7pPr lvl="6">
              <a:spcBef>
                <a:spcPts val="1000"/>
              </a:spcBef>
              <a:spcAft>
                <a:spcPts val="0"/>
              </a:spcAft>
              <a:buSzPts val="1800"/>
              <a:buNone/>
              <a:defRPr/>
            </a:lvl7pPr>
            <a:lvl8pPr lvl="7">
              <a:spcBef>
                <a:spcPts val="1000"/>
              </a:spcBef>
              <a:spcAft>
                <a:spcPts val="0"/>
              </a:spcAft>
              <a:buSzPts val="1800"/>
              <a:buNone/>
              <a:defRPr/>
            </a:lvl8pPr>
            <a:lvl9pPr lvl="8">
              <a:spcBef>
                <a:spcPts val="1000"/>
              </a:spcBef>
              <a:spcAft>
                <a:spcPts val="1000"/>
              </a:spcAft>
              <a:buSzPts val="1800"/>
              <a:buNone/>
              <a:defRPr/>
            </a:lvl9pPr>
          </a:lstStyle>
          <a:p/>
        </p:txBody>
      </p:sp>
      <p:sp>
        <p:nvSpPr>
          <p:cNvPr id="1000" name="Google Shape;1000;p9"/>
          <p:cNvSpPr txBox="1"/>
          <p:nvPr>
            <p:ph idx="2" type="body"/>
          </p:nvPr>
        </p:nvSpPr>
        <p:spPr>
          <a:xfrm>
            <a:off x="451300" y="2180850"/>
            <a:ext cx="3195600" cy="2505600"/>
          </a:xfrm>
          <a:prstGeom prst="rect">
            <a:avLst/>
          </a:prstGeom>
        </p:spPr>
        <p:txBody>
          <a:bodyPr anchorCtr="0" anchor="t" bIns="91425" lIns="0" spcFirstLastPara="1" rIns="0" wrap="square" tIns="0">
            <a:spAutoFit/>
          </a:bodyPr>
          <a:lstStyle>
            <a:lvl1pPr indent="-342900" lvl="0" marL="457200">
              <a:spcBef>
                <a:spcPts val="0"/>
              </a:spcBef>
              <a:spcAft>
                <a:spcPts val="0"/>
              </a:spcAft>
              <a:buSzPts val="1800"/>
              <a:buChar char="✦"/>
              <a:defRPr/>
            </a:lvl1pPr>
            <a:lvl2pPr indent="-342900" lvl="1" marL="914400">
              <a:spcBef>
                <a:spcPts val="1000"/>
              </a:spcBef>
              <a:spcAft>
                <a:spcPts val="0"/>
              </a:spcAft>
              <a:buSzPts val="1800"/>
              <a:buChar char="✦"/>
              <a:defRPr/>
            </a:lvl2pPr>
            <a:lvl3pPr indent="-342900" lvl="2" marL="1371600">
              <a:spcBef>
                <a:spcPts val="1000"/>
              </a:spcBef>
              <a:spcAft>
                <a:spcPts val="0"/>
              </a:spcAft>
              <a:buSzPts val="1800"/>
              <a:buChar char="✦"/>
              <a:defRPr/>
            </a:lvl3pPr>
            <a:lvl4pPr indent="-342900" lvl="3" marL="1828800">
              <a:spcBef>
                <a:spcPts val="1000"/>
              </a:spcBef>
              <a:spcAft>
                <a:spcPts val="0"/>
              </a:spcAft>
              <a:buSzPts val="1800"/>
              <a:buChar char="●"/>
              <a:defRPr/>
            </a:lvl4pPr>
            <a:lvl5pPr indent="-342900" lvl="4" marL="2286000">
              <a:spcBef>
                <a:spcPts val="1000"/>
              </a:spcBef>
              <a:spcAft>
                <a:spcPts val="0"/>
              </a:spcAft>
              <a:buSzPts val="1800"/>
              <a:buChar char="○"/>
              <a:defRPr/>
            </a:lvl5pPr>
            <a:lvl6pPr indent="-342900" lvl="5" marL="2743200">
              <a:spcBef>
                <a:spcPts val="1000"/>
              </a:spcBef>
              <a:spcAft>
                <a:spcPts val="0"/>
              </a:spcAft>
              <a:buSzPts val="1800"/>
              <a:buChar char="■"/>
              <a:defRPr/>
            </a:lvl6pPr>
            <a:lvl7pPr indent="-342900" lvl="6" marL="3200400">
              <a:spcBef>
                <a:spcPts val="1000"/>
              </a:spcBef>
              <a:spcAft>
                <a:spcPts val="0"/>
              </a:spcAft>
              <a:buSzPts val="1800"/>
              <a:buChar char="●"/>
              <a:defRPr/>
            </a:lvl7pPr>
            <a:lvl8pPr indent="-342900" lvl="7" marL="3657600">
              <a:spcBef>
                <a:spcPts val="1000"/>
              </a:spcBef>
              <a:spcAft>
                <a:spcPts val="0"/>
              </a:spcAft>
              <a:buSzPts val="1800"/>
              <a:buChar char="○"/>
              <a:defRPr/>
            </a:lvl8pPr>
            <a:lvl9pPr indent="-342900" lvl="8" marL="4114800">
              <a:spcBef>
                <a:spcPts val="1000"/>
              </a:spcBef>
              <a:spcAft>
                <a:spcPts val="1000"/>
              </a:spcAft>
              <a:buSzPts val="1800"/>
              <a:buChar char="■"/>
              <a:defRPr/>
            </a:lvl9pPr>
          </a:lstStyle>
          <a:p/>
        </p:txBody>
      </p:sp>
      <p:sp>
        <p:nvSpPr>
          <p:cNvPr id="1001" name="Google Shape;1001;p9"/>
          <p:cNvSpPr txBox="1"/>
          <p:nvPr>
            <p:ph idx="3" type="body"/>
          </p:nvPr>
        </p:nvSpPr>
        <p:spPr>
          <a:xfrm>
            <a:off x="4444400" y="4189225"/>
            <a:ext cx="4242300" cy="497100"/>
          </a:xfrm>
          <a:prstGeom prst="rect">
            <a:avLst/>
          </a:prstGeom>
        </p:spPr>
        <p:txBody>
          <a:bodyPr anchorCtr="0" anchor="t" bIns="0" lIns="0" spcFirstLastPara="1" rIns="0" wrap="square" tIns="0">
            <a:spAutoFit/>
          </a:bodyPr>
          <a:lstStyle>
            <a:lvl1pPr indent="-342900" lvl="0" marL="457200">
              <a:spcBef>
                <a:spcPts val="0"/>
              </a:spcBef>
              <a:spcAft>
                <a:spcPts val="0"/>
              </a:spcAft>
              <a:buClr>
                <a:schemeClr val="lt1"/>
              </a:buClr>
              <a:buSzPts val="1800"/>
              <a:buChar char="✦"/>
              <a:defRPr>
                <a:solidFill>
                  <a:schemeClr val="lt1"/>
                </a:solidFill>
              </a:defRPr>
            </a:lvl1pPr>
            <a:lvl2pPr indent="-342900" lvl="1" marL="914400">
              <a:spcBef>
                <a:spcPts val="1000"/>
              </a:spcBef>
              <a:spcAft>
                <a:spcPts val="0"/>
              </a:spcAft>
              <a:buClr>
                <a:schemeClr val="lt1"/>
              </a:buClr>
              <a:buSzPts val="1800"/>
              <a:buChar char="✦"/>
              <a:defRPr>
                <a:solidFill>
                  <a:schemeClr val="lt1"/>
                </a:solidFill>
              </a:defRPr>
            </a:lvl2pPr>
            <a:lvl3pPr indent="-342900" lvl="2" marL="1371600">
              <a:spcBef>
                <a:spcPts val="1000"/>
              </a:spcBef>
              <a:spcAft>
                <a:spcPts val="0"/>
              </a:spcAft>
              <a:buClr>
                <a:schemeClr val="lt1"/>
              </a:buClr>
              <a:buSzPts val="1800"/>
              <a:buChar char="✦"/>
              <a:defRPr>
                <a:solidFill>
                  <a:schemeClr val="lt1"/>
                </a:solidFill>
              </a:defRPr>
            </a:lvl3pPr>
            <a:lvl4pPr indent="-342900" lvl="3" marL="1828800">
              <a:spcBef>
                <a:spcPts val="1000"/>
              </a:spcBef>
              <a:spcAft>
                <a:spcPts val="0"/>
              </a:spcAft>
              <a:buClr>
                <a:schemeClr val="lt1"/>
              </a:buClr>
              <a:buSzPts val="1800"/>
              <a:buChar char="●"/>
              <a:defRPr>
                <a:solidFill>
                  <a:schemeClr val="lt1"/>
                </a:solidFill>
              </a:defRPr>
            </a:lvl4pPr>
            <a:lvl5pPr indent="-342900" lvl="4" marL="2286000">
              <a:spcBef>
                <a:spcPts val="1000"/>
              </a:spcBef>
              <a:spcAft>
                <a:spcPts val="0"/>
              </a:spcAft>
              <a:buClr>
                <a:schemeClr val="lt1"/>
              </a:buClr>
              <a:buSzPts val="1800"/>
              <a:buChar char="○"/>
              <a:defRPr>
                <a:solidFill>
                  <a:schemeClr val="lt1"/>
                </a:solidFill>
              </a:defRPr>
            </a:lvl5pPr>
            <a:lvl6pPr indent="-342900" lvl="5" marL="2743200">
              <a:spcBef>
                <a:spcPts val="1000"/>
              </a:spcBef>
              <a:spcAft>
                <a:spcPts val="0"/>
              </a:spcAft>
              <a:buClr>
                <a:schemeClr val="lt1"/>
              </a:buClr>
              <a:buSzPts val="1800"/>
              <a:buChar char="■"/>
              <a:defRPr>
                <a:solidFill>
                  <a:schemeClr val="lt1"/>
                </a:solidFill>
              </a:defRPr>
            </a:lvl6pPr>
            <a:lvl7pPr indent="-342900" lvl="6" marL="3200400">
              <a:spcBef>
                <a:spcPts val="1000"/>
              </a:spcBef>
              <a:spcAft>
                <a:spcPts val="0"/>
              </a:spcAft>
              <a:buClr>
                <a:schemeClr val="lt1"/>
              </a:buClr>
              <a:buSzPts val="1800"/>
              <a:buChar char="●"/>
              <a:defRPr>
                <a:solidFill>
                  <a:schemeClr val="lt1"/>
                </a:solidFill>
              </a:defRPr>
            </a:lvl7pPr>
            <a:lvl8pPr indent="-342900" lvl="7" marL="3657600">
              <a:spcBef>
                <a:spcPts val="1000"/>
              </a:spcBef>
              <a:spcAft>
                <a:spcPts val="0"/>
              </a:spcAft>
              <a:buClr>
                <a:schemeClr val="lt1"/>
              </a:buClr>
              <a:buSzPts val="1800"/>
              <a:buChar char="○"/>
              <a:defRPr>
                <a:solidFill>
                  <a:schemeClr val="lt1"/>
                </a:solidFill>
              </a:defRPr>
            </a:lvl8pPr>
            <a:lvl9pPr indent="-342900" lvl="8" marL="4114800">
              <a:spcBef>
                <a:spcPts val="1000"/>
              </a:spcBef>
              <a:spcAft>
                <a:spcPts val="1000"/>
              </a:spcAft>
              <a:buClr>
                <a:schemeClr val="lt1"/>
              </a:buClr>
              <a:buSzPts val="1800"/>
              <a:buChar char="■"/>
              <a:defRPr>
                <a:solidFill>
                  <a:schemeClr val="lt1"/>
                </a:solidFill>
              </a:defRPr>
            </a:lvl9pPr>
          </a:lstStyle>
          <a:p/>
        </p:txBody>
      </p:sp>
      <p:grpSp>
        <p:nvGrpSpPr>
          <p:cNvPr id="1002" name="Google Shape;1002;p9"/>
          <p:cNvGrpSpPr/>
          <p:nvPr/>
        </p:nvGrpSpPr>
        <p:grpSpPr>
          <a:xfrm>
            <a:off x="-5622149" y="4414964"/>
            <a:ext cx="9269048" cy="542679"/>
            <a:chOff x="-62524" y="217501"/>
            <a:chExt cx="9269048" cy="542679"/>
          </a:xfrm>
        </p:grpSpPr>
        <p:sp>
          <p:nvSpPr>
            <p:cNvPr id="1003" name="Google Shape;1003;p9"/>
            <p:cNvSpPr/>
            <p:nvPr/>
          </p:nvSpPr>
          <p:spPr>
            <a:xfrm>
              <a:off x="-62524" y="217501"/>
              <a:ext cx="9267232" cy="540895"/>
            </a:xfrm>
            <a:custGeom>
              <a:rect b="b" l="l" r="r" t="t"/>
              <a:pathLst>
                <a:path extrusionOk="0" h="16675" w="285695">
                  <a:moveTo>
                    <a:pt x="669" y="0"/>
                  </a:moveTo>
                  <a:lnTo>
                    <a:pt x="502" y="56"/>
                  </a:lnTo>
                  <a:lnTo>
                    <a:pt x="223" y="223"/>
                  </a:lnTo>
                  <a:lnTo>
                    <a:pt x="56" y="502"/>
                  </a:lnTo>
                  <a:lnTo>
                    <a:pt x="0" y="669"/>
                  </a:lnTo>
                  <a:lnTo>
                    <a:pt x="0" y="837"/>
                  </a:lnTo>
                  <a:lnTo>
                    <a:pt x="0" y="1004"/>
                  </a:lnTo>
                  <a:lnTo>
                    <a:pt x="56" y="1171"/>
                  </a:lnTo>
                  <a:lnTo>
                    <a:pt x="223" y="1394"/>
                  </a:lnTo>
                  <a:lnTo>
                    <a:pt x="502" y="1617"/>
                  </a:lnTo>
                  <a:lnTo>
                    <a:pt x="669" y="1673"/>
                  </a:lnTo>
                  <a:lnTo>
                    <a:pt x="1004" y="1673"/>
                  </a:lnTo>
                  <a:lnTo>
                    <a:pt x="1171" y="1617"/>
                  </a:lnTo>
                  <a:lnTo>
                    <a:pt x="1394" y="1394"/>
                  </a:lnTo>
                  <a:lnTo>
                    <a:pt x="1617" y="1171"/>
                  </a:lnTo>
                  <a:lnTo>
                    <a:pt x="1617" y="1004"/>
                  </a:lnTo>
                  <a:lnTo>
                    <a:pt x="1673" y="837"/>
                  </a:lnTo>
                  <a:lnTo>
                    <a:pt x="1617" y="669"/>
                  </a:lnTo>
                  <a:lnTo>
                    <a:pt x="1617" y="502"/>
                  </a:lnTo>
                  <a:lnTo>
                    <a:pt x="1394" y="223"/>
                  </a:lnTo>
                  <a:lnTo>
                    <a:pt x="1171" y="56"/>
                  </a:lnTo>
                  <a:lnTo>
                    <a:pt x="1004" y="0"/>
                  </a:lnTo>
                  <a:close/>
                  <a:moveTo>
                    <a:pt x="3959" y="0"/>
                  </a:moveTo>
                  <a:lnTo>
                    <a:pt x="3792" y="56"/>
                  </a:lnTo>
                  <a:lnTo>
                    <a:pt x="3569" y="223"/>
                  </a:lnTo>
                  <a:lnTo>
                    <a:pt x="3402" y="502"/>
                  </a:lnTo>
                  <a:lnTo>
                    <a:pt x="3346" y="669"/>
                  </a:lnTo>
                  <a:lnTo>
                    <a:pt x="3290" y="837"/>
                  </a:lnTo>
                  <a:lnTo>
                    <a:pt x="3346" y="1004"/>
                  </a:lnTo>
                  <a:lnTo>
                    <a:pt x="3402" y="1171"/>
                  </a:lnTo>
                  <a:lnTo>
                    <a:pt x="3569" y="1394"/>
                  </a:lnTo>
                  <a:lnTo>
                    <a:pt x="3792" y="1617"/>
                  </a:lnTo>
                  <a:lnTo>
                    <a:pt x="3959" y="1673"/>
                  </a:lnTo>
                  <a:lnTo>
                    <a:pt x="4294" y="1673"/>
                  </a:lnTo>
                  <a:lnTo>
                    <a:pt x="4461" y="1617"/>
                  </a:lnTo>
                  <a:lnTo>
                    <a:pt x="4740" y="1394"/>
                  </a:lnTo>
                  <a:lnTo>
                    <a:pt x="4907" y="1171"/>
                  </a:lnTo>
                  <a:lnTo>
                    <a:pt x="4963" y="1004"/>
                  </a:lnTo>
                  <a:lnTo>
                    <a:pt x="4963" y="837"/>
                  </a:lnTo>
                  <a:lnTo>
                    <a:pt x="4963" y="669"/>
                  </a:lnTo>
                  <a:lnTo>
                    <a:pt x="4907" y="502"/>
                  </a:lnTo>
                  <a:lnTo>
                    <a:pt x="4740" y="223"/>
                  </a:lnTo>
                  <a:lnTo>
                    <a:pt x="4461" y="56"/>
                  </a:lnTo>
                  <a:lnTo>
                    <a:pt x="4294" y="0"/>
                  </a:lnTo>
                  <a:close/>
                  <a:moveTo>
                    <a:pt x="9090" y="0"/>
                  </a:moveTo>
                  <a:lnTo>
                    <a:pt x="8923" y="56"/>
                  </a:lnTo>
                  <a:lnTo>
                    <a:pt x="8644" y="223"/>
                  </a:lnTo>
                  <a:lnTo>
                    <a:pt x="8477" y="502"/>
                  </a:lnTo>
                  <a:lnTo>
                    <a:pt x="8421" y="669"/>
                  </a:lnTo>
                  <a:lnTo>
                    <a:pt x="8421" y="837"/>
                  </a:lnTo>
                  <a:lnTo>
                    <a:pt x="8421" y="1004"/>
                  </a:lnTo>
                  <a:lnTo>
                    <a:pt x="8477" y="1171"/>
                  </a:lnTo>
                  <a:lnTo>
                    <a:pt x="8644" y="1394"/>
                  </a:lnTo>
                  <a:lnTo>
                    <a:pt x="8923" y="1617"/>
                  </a:lnTo>
                  <a:lnTo>
                    <a:pt x="9090" y="1673"/>
                  </a:lnTo>
                  <a:lnTo>
                    <a:pt x="9425" y="1673"/>
                  </a:lnTo>
                  <a:lnTo>
                    <a:pt x="9536" y="1617"/>
                  </a:lnTo>
                  <a:lnTo>
                    <a:pt x="9815" y="1394"/>
                  </a:lnTo>
                  <a:lnTo>
                    <a:pt x="9982" y="1171"/>
                  </a:lnTo>
                  <a:lnTo>
                    <a:pt x="10038" y="1004"/>
                  </a:lnTo>
                  <a:lnTo>
                    <a:pt x="10038" y="837"/>
                  </a:lnTo>
                  <a:lnTo>
                    <a:pt x="10038" y="669"/>
                  </a:lnTo>
                  <a:lnTo>
                    <a:pt x="9982" y="502"/>
                  </a:lnTo>
                  <a:lnTo>
                    <a:pt x="9815" y="223"/>
                  </a:lnTo>
                  <a:lnTo>
                    <a:pt x="9536" y="56"/>
                  </a:lnTo>
                  <a:lnTo>
                    <a:pt x="9425" y="0"/>
                  </a:lnTo>
                  <a:close/>
                  <a:moveTo>
                    <a:pt x="14165" y="0"/>
                  </a:moveTo>
                  <a:lnTo>
                    <a:pt x="13998" y="56"/>
                  </a:lnTo>
                  <a:lnTo>
                    <a:pt x="13719" y="223"/>
                  </a:lnTo>
                  <a:lnTo>
                    <a:pt x="13551" y="502"/>
                  </a:lnTo>
                  <a:lnTo>
                    <a:pt x="13496" y="669"/>
                  </a:lnTo>
                  <a:lnTo>
                    <a:pt x="13496" y="837"/>
                  </a:lnTo>
                  <a:lnTo>
                    <a:pt x="13496" y="1004"/>
                  </a:lnTo>
                  <a:lnTo>
                    <a:pt x="13551" y="1171"/>
                  </a:lnTo>
                  <a:lnTo>
                    <a:pt x="13719" y="1394"/>
                  </a:lnTo>
                  <a:lnTo>
                    <a:pt x="13998" y="1617"/>
                  </a:lnTo>
                  <a:lnTo>
                    <a:pt x="14165" y="1673"/>
                  </a:lnTo>
                  <a:lnTo>
                    <a:pt x="14499" y="1673"/>
                  </a:lnTo>
                  <a:lnTo>
                    <a:pt x="14611" y="1617"/>
                  </a:lnTo>
                  <a:lnTo>
                    <a:pt x="14890" y="1394"/>
                  </a:lnTo>
                  <a:lnTo>
                    <a:pt x="15057" y="1171"/>
                  </a:lnTo>
                  <a:lnTo>
                    <a:pt x="15113" y="1004"/>
                  </a:lnTo>
                  <a:lnTo>
                    <a:pt x="15113" y="837"/>
                  </a:lnTo>
                  <a:lnTo>
                    <a:pt x="15113" y="669"/>
                  </a:lnTo>
                  <a:lnTo>
                    <a:pt x="15057" y="502"/>
                  </a:lnTo>
                  <a:lnTo>
                    <a:pt x="14890" y="223"/>
                  </a:lnTo>
                  <a:lnTo>
                    <a:pt x="14611" y="56"/>
                  </a:lnTo>
                  <a:lnTo>
                    <a:pt x="14499" y="0"/>
                  </a:lnTo>
                  <a:close/>
                  <a:moveTo>
                    <a:pt x="24203" y="0"/>
                  </a:moveTo>
                  <a:lnTo>
                    <a:pt x="24036" y="56"/>
                  </a:lnTo>
                  <a:lnTo>
                    <a:pt x="23757" y="223"/>
                  </a:lnTo>
                  <a:lnTo>
                    <a:pt x="23589" y="502"/>
                  </a:lnTo>
                  <a:lnTo>
                    <a:pt x="23534" y="669"/>
                  </a:lnTo>
                  <a:lnTo>
                    <a:pt x="23534" y="837"/>
                  </a:lnTo>
                  <a:lnTo>
                    <a:pt x="23534" y="1004"/>
                  </a:lnTo>
                  <a:lnTo>
                    <a:pt x="23589" y="1171"/>
                  </a:lnTo>
                  <a:lnTo>
                    <a:pt x="23757" y="1394"/>
                  </a:lnTo>
                  <a:lnTo>
                    <a:pt x="24036" y="1617"/>
                  </a:lnTo>
                  <a:lnTo>
                    <a:pt x="24203" y="1673"/>
                  </a:lnTo>
                  <a:lnTo>
                    <a:pt x="24537" y="1673"/>
                  </a:lnTo>
                  <a:lnTo>
                    <a:pt x="24649" y="1617"/>
                  </a:lnTo>
                  <a:lnTo>
                    <a:pt x="24928" y="1394"/>
                  </a:lnTo>
                  <a:lnTo>
                    <a:pt x="25095" y="1171"/>
                  </a:lnTo>
                  <a:lnTo>
                    <a:pt x="25151" y="1004"/>
                  </a:lnTo>
                  <a:lnTo>
                    <a:pt x="25207" y="837"/>
                  </a:lnTo>
                  <a:lnTo>
                    <a:pt x="25151" y="669"/>
                  </a:lnTo>
                  <a:lnTo>
                    <a:pt x="25095" y="502"/>
                  </a:lnTo>
                  <a:lnTo>
                    <a:pt x="24928" y="223"/>
                  </a:lnTo>
                  <a:lnTo>
                    <a:pt x="24649" y="56"/>
                  </a:lnTo>
                  <a:lnTo>
                    <a:pt x="24537" y="0"/>
                  </a:lnTo>
                  <a:close/>
                  <a:moveTo>
                    <a:pt x="32624" y="0"/>
                  </a:moveTo>
                  <a:lnTo>
                    <a:pt x="32456" y="56"/>
                  </a:lnTo>
                  <a:lnTo>
                    <a:pt x="32178" y="223"/>
                  </a:lnTo>
                  <a:lnTo>
                    <a:pt x="32010" y="502"/>
                  </a:lnTo>
                  <a:lnTo>
                    <a:pt x="31954" y="669"/>
                  </a:lnTo>
                  <a:lnTo>
                    <a:pt x="31954" y="837"/>
                  </a:lnTo>
                  <a:lnTo>
                    <a:pt x="31954" y="1004"/>
                  </a:lnTo>
                  <a:lnTo>
                    <a:pt x="32010" y="1171"/>
                  </a:lnTo>
                  <a:lnTo>
                    <a:pt x="32178" y="1394"/>
                  </a:lnTo>
                  <a:lnTo>
                    <a:pt x="32456" y="1617"/>
                  </a:lnTo>
                  <a:lnTo>
                    <a:pt x="32624" y="1673"/>
                  </a:lnTo>
                  <a:lnTo>
                    <a:pt x="32958" y="1673"/>
                  </a:lnTo>
                  <a:lnTo>
                    <a:pt x="33126" y="1617"/>
                  </a:lnTo>
                  <a:lnTo>
                    <a:pt x="33349" y="1394"/>
                  </a:lnTo>
                  <a:lnTo>
                    <a:pt x="33572" y="1171"/>
                  </a:lnTo>
                  <a:lnTo>
                    <a:pt x="33627" y="1004"/>
                  </a:lnTo>
                  <a:lnTo>
                    <a:pt x="33627" y="837"/>
                  </a:lnTo>
                  <a:lnTo>
                    <a:pt x="33627" y="669"/>
                  </a:lnTo>
                  <a:lnTo>
                    <a:pt x="33572" y="502"/>
                  </a:lnTo>
                  <a:lnTo>
                    <a:pt x="33349" y="223"/>
                  </a:lnTo>
                  <a:lnTo>
                    <a:pt x="33126" y="56"/>
                  </a:lnTo>
                  <a:lnTo>
                    <a:pt x="32958" y="0"/>
                  </a:lnTo>
                  <a:close/>
                  <a:moveTo>
                    <a:pt x="42773" y="0"/>
                  </a:moveTo>
                  <a:lnTo>
                    <a:pt x="42606" y="56"/>
                  </a:lnTo>
                  <a:lnTo>
                    <a:pt x="42383" y="223"/>
                  </a:lnTo>
                  <a:lnTo>
                    <a:pt x="42216" y="502"/>
                  </a:lnTo>
                  <a:lnTo>
                    <a:pt x="42160" y="669"/>
                  </a:lnTo>
                  <a:lnTo>
                    <a:pt x="42104" y="837"/>
                  </a:lnTo>
                  <a:lnTo>
                    <a:pt x="42160" y="1004"/>
                  </a:lnTo>
                  <a:lnTo>
                    <a:pt x="42216" y="1171"/>
                  </a:lnTo>
                  <a:lnTo>
                    <a:pt x="42383" y="1394"/>
                  </a:lnTo>
                  <a:lnTo>
                    <a:pt x="42606" y="1617"/>
                  </a:lnTo>
                  <a:lnTo>
                    <a:pt x="42773" y="1673"/>
                  </a:lnTo>
                  <a:lnTo>
                    <a:pt x="43108" y="1673"/>
                  </a:lnTo>
                  <a:lnTo>
                    <a:pt x="43275" y="1617"/>
                  </a:lnTo>
                  <a:lnTo>
                    <a:pt x="43554" y="1394"/>
                  </a:lnTo>
                  <a:lnTo>
                    <a:pt x="43721" y="1171"/>
                  </a:lnTo>
                  <a:lnTo>
                    <a:pt x="43777" y="1004"/>
                  </a:lnTo>
                  <a:lnTo>
                    <a:pt x="43777" y="837"/>
                  </a:lnTo>
                  <a:lnTo>
                    <a:pt x="43777" y="669"/>
                  </a:lnTo>
                  <a:lnTo>
                    <a:pt x="43721" y="502"/>
                  </a:lnTo>
                  <a:lnTo>
                    <a:pt x="43554" y="223"/>
                  </a:lnTo>
                  <a:lnTo>
                    <a:pt x="43275" y="56"/>
                  </a:lnTo>
                  <a:lnTo>
                    <a:pt x="43108" y="0"/>
                  </a:lnTo>
                  <a:close/>
                  <a:moveTo>
                    <a:pt x="51083" y="0"/>
                  </a:moveTo>
                  <a:lnTo>
                    <a:pt x="50915" y="56"/>
                  </a:lnTo>
                  <a:lnTo>
                    <a:pt x="50636" y="223"/>
                  </a:lnTo>
                  <a:lnTo>
                    <a:pt x="50469" y="502"/>
                  </a:lnTo>
                  <a:lnTo>
                    <a:pt x="50413" y="669"/>
                  </a:lnTo>
                  <a:lnTo>
                    <a:pt x="50413" y="837"/>
                  </a:lnTo>
                  <a:lnTo>
                    <a:pt x="50413" y="1004"/>
                  </a:lnTo>
                  <a:lnTo>
                    <a:pt x="50469" y="1171"/>
                  </a:lnTo>
                  <a:lnTo>
                    <a:pt x="50636" y="1394"/>
                  </a:lnTo>
                  <a:lnTo>
                    <a:pt x="50915" y="1617"/>
                  </a:lnTo>
                  <a:lnTo>
                    <a:pt x="51083" y="1673"/>
                  </a:lnTo>
                  <a:lnTo>
                    <a:pt x="51417" y="1673"/>
                  </a:lnTo>
                  <a:lnTo>
                    <a:pt x="51529" y="1617"/>
                  </a:lnTo>
                  <a:lnTo>
                    <a:pt x="51808" y="1394"/>
                  </a:lnTo>
                  <a:lnTo>
                    <a:pt x="51975" y="1171"/>
                  </a:lnTo>
                  <a:lnTo>
                    <a:pt x="52031" y="1004"/>
                  </a:lnTo>
                  <a:lnTo>
                    <a:pt x="52031" y="837"/>
                  </a:lnTo>
                  <a:lnTo>
                    <a:pt x="52031" y="669"/>
                  </a:lnTo>
                  <a:lnTo>
                    <a:pt x="51975" y="502"/>
                  </a:lnTo>
                  <a:lnTo>
                    <a:pt x="51808" y="223"/>
                  </a:lnTo>
                  <a:lnTo>
                    <a:pt x="51529" y="56"/>
                  </a:lnTo>
                  <a:lnTo>
                    <a:pt x="51417" y="0"/>
                  </a:lnTo>
                  <a:close/>
                  <a:moveTo>
                    <a:pt x="61176" y="0"/>
                  </a:moveTo>
                  <a:lnTo>
                    <a:pt x="61009" y="56"/>
                  </a:lnTo>
                  <a:lnTo>
                    <a:pt x="60730" y="223"/>
                  </a:lnTo>
                  <a:lnTo>
                    <a:pt x="60563" y="502"/>
                  </a:lnTo>
                  <a:lnTo>
                    <a:pt x="60507" y="669"/>
                  </a:lnTo>
                  <a:lnTo>
                    <a:pt x="60507" y="837"/>
                  </a:lnTo>
                  <a:lnTo>
                    <a:pt x="60507" y="1004"/>
                  </a:lnTo>
                  <a:lnTo>
                    <a:pt x="60563" y="1171"/>
                  </a:lnTo>
                  <a:lnTo>
                    <a:pt x="60730" y="1394"/>
                  </a:lnTo>
                  <a:lnTo>
                    <a:pt x="61009" y="1617"/>
                  </a:lnTo>
                  <a:lnTo>
                    <a:pt x="61176" y="1673"/>
                  </a:lnTo>
                  <a:lnTo>
                    <a:pt x="61511" y="1673"/>
                  </a:lnTo>
                  <a:lnTo>
                    <a:pt x="61623" y="1617"/>
                  </a:lnTo>
                  <a:lnTo>
                    <a:pt x="61901" y="1394"/>
                  </a:lnTo>
                  <a:lnTo>
                    <a:pt x="62069" y="1171"/>
                  </a:lnTo>
                  <a:lnTo>
                    <a:pt x="62124" y="1004"/>
                  </a:lnTo>
                  <a:lnTo>
                    <a:pt x="62124" y="837"/>
                  </a:lnTo>
                  <a:lnTo>
                    <a:pt x="62124" y="669"/>
                  </a:lnTo>
                  <a:lnTo>
                    <a:pt x="62069" y="502"/>
                  </a:lnTo>
                  <a:lnTo>
                    <a:pt x="61901" y="223"/>
                  </a:lnTo>
                  <a:lnTo>
                    <a:pt x="61623" y="56"/>
                  </a:lnTo>
                  <a:lnTo>
                    <a:pt x="61511" y="0"/>
                  </a:lnTo>
                  <a:close/>
                  <a:moveTo>
                    <a:pt x="64522" y="0"/>
                  </a:moveTo>
                  <a:lnTo>
                    <a:pt x="64355" y="56"/>
                  </a:lnTo>
                  <a:lnTo>
                    <a:pt x="64076" y="223"/>
                  </a:lnTo>
                  <a:lnTo>
                    <a:pt x="63909" y="502"/>
                  </a:lnTo>
                  <a:lnTo>
                    <a:pt x="63853" y="669"/>
                  </a:lnTo>
                  <a:lnTo>
                    <a:pt x="63853" y="837"/>
                  </a:lnTo>
                  <a:lnTo>
                    <a:pt x="63853" y="1004"/>
                  </a:lnTo>
                  <a:lnTo>
                    <a:pt x="63909" y="1171"/>
                  </a:lnTo>
                  <a:lnTo>
                    <a:pt x="64076" y="1394"/>
                  </a:lnTo>
                  <a:lnTo>
                    <a:pt x="64355" y="1617"/>
                  </a:lnTo>
                  <a:lnTo>
                    <a:pt x="64522" y="1673"/>
                  </a:lnTo>
                  <a:lnTo>
                    <a:pt x="64857" y="1673"/>
                  </a:lnTo>
                  <a:lnTo>
                    <a:pt x="65024" y="1617"/>
                  </a:lnTo>
                  <a:lnTo>
                    <a:pt x="65247" y="1394"/>
                  </a:lnTo>
                  <a:lnTo>
                    <a:pt x="65470" y="1171"/>
                  </a:lnTo>
                  <a:lnTo>
                    <a:pt x="65470" y="1004"/>
                  </a:lnTo>
                  <a:lnTo>
                    <a:pt x="65526" y="837"/>
                  </a:lnTo>
                  <a:lnTo>
                    <a:pt x="65470" y="669"/>
                  </a:lnTo>
                  <a:lnTo>
                    <a:pt x="65470" y="502"/>
                  </a:lnTo>
                  <a:lnTo>
                    <a:pt x="65247" y="223"/>
                  </a:lnTo>
                  <a:lnTo>
                    <a:pt x="65024" y="56"/>
                  </a:lnTo>
                  <a:lnTo>
                    <a:pt x="64857" y="0"/>
                  </a:lnTo>
                  <a:close/>
                  <a:moveTo>
                    <a:pt x="67868" y="0"/>
                  </a:moveTo>
                  <a:lnTo>
                    <a:pt x="67757" y="56"/>
                  </a:lnTo>
                  <a:lnTo>
                    <a:pt x="67478" y="223"/>
                  </a:lnTo>
                  <a:lnTo>
                    <a:pt x="67311" y="502"/>
                  </a:lnTo>
                  <a:lnTo>
                    <a:pt x="67255" y="669"/>
                  </a:lnTo>
                  <a:lnTo>
                    <a:pt x="67199" y="837"/>
                  </a:lnTo>
                  <a:lnTo>
                    <a:pt x="67255" y="1004"/>
                  </a:lnTo>
                  <a:lnTo>
                    <a:pt x="67311" y="1171"/>
                  </a:lnTo>
                  <a:lnTo>
                    <a:pt x="67478" y="1394"/>
                  </a:lnTo>
                  <a:lnTo>
                    <a:pt x="67757" y="1617"/>
                  </a:lnTo>
                  <a:lnTo>
                    <a:pt x="67868" y="1673"/>
                  </a:lnTo>
                  <a:lnTo>
                    <a:pt x="68203" y="1673"/>
                  </a:lnTo>
                  <a:lnTo>
                    <a:pt x="68370" y="1617"/>
                  </a:lnTo>
                  <a:lnTo>
                    <a:pt x="68649" y="1394"/>
                  </a:lnTo>
                  <a:lnTo>
                    <a:pt x="68816" y="1171"/>
                  </a:lnTo>
                  <a:lnTo>
                    <a:pt x="68872" y="1004"/>
                  </a:lnTo>
                  <a:lnTo>
                    <a:pt x="68872" y="837"/>
                  </a:lnTo>
                  <a:lnTo>
                    <a:pt x="68872" y="669"/>
                  </a:lnTo>
                  <a:lnTo>
                    <a:pt x="68816" y="502"/>
                  </a:lnTo>
                  <a:lnTo>
                    <a:pt x="68649" y="223"/>
                  </a:lnTo>
                  <a:lnTo>
                    <a:pt x="68370" y="56"/>
                  </a:lnTo>
                  <a:lnTo>
                    <a:pt x="68203" y="0"/>
                  </a:lnTo>
                  <a:close/>
                  <a:moveTo>
                    <a:pt x="72943" y="0"/>
                  </a:moveTo>
                  <a:lnTo>
                    <a:pt x="72776" y="56"/>
                  </a:lnTo>
                  <a:lnTo>
                    <a:pt x="72553" y="223"/>
                  </a:lnTo>
                  <a:lnTo>
                    <a:pt x="72386" y="502"/>
                  </a:lnTo>
                  <a:lnTo>
                    <a:pt x="72330" y="669"/>
                  </a:lnTo>
                  <a:lnTo>
                    <a:pt x="72274" y="837"/>
                  </a:lnTo>
                  <a:lnTo>
                    <a:pt x="72330" y="1004"/>
                  </a:lnTo>
                  <a:lnTo>
                    <a:pt x="72386" y="1171"/>
                  </a:lnTo>
                  <a:lnTo>
                    <a:pt x="72553" y="1394"/>
                  </a:lnTo>
                  <a:lnTo>
                    <a:pt x="72776" y="1617"/>
                  </a:lnTo>
                  <a:lnTo>
                    <a:pt x="72943" y="1673"/>
                  </a:lnTo>
                  <a:lnTo>
                    <a:pt x="73278" y="1673"/>
                  </a:lnTo>
                  <a:lnTo>
                    <a:pt x="73445" y="1617"/>
                  </a:lnTo>
                  <a:lnTo>
                    <a:pt x="73724" y="1394"/>
                  </a:lnTo>
                  <a:lnTo>
                    <a:pt x="73891" y="1171"/>
                  </a:lnTo>
                  <a:lnTo>
                    <a:pt x="73947" y="1004"/>
                  </a:lnTo>
                  <a:lnTo>
                    <a:pt x="73947" y="837"/>
                  </a:lnTo>
                  <a:lnTo>
                    <a:pt x="73947" y="669"/>
                  </a:lnTo>
                  <a:lnTo>
                    <a:pt x="73891" y="502"/>
                  </a:lnTo>
                  <a:lnTo>
                    <a:pt x="73724" y="223"/>
                  </a:lnTo>
                  <a:lnTo>
                    <a:pt x="73445" y="56"/>
                  </a:lnTo>
                  <a:lnTo>
                    <a:pt x="73278" y="0"/>
                  </a:lnTo>
                  <a:close/>
                  <a:moveTo>
                    <a:pt x="76289" y="0"/>
                  </a:moveTo>
                  <a:lnTo>
                    <a:pt x="76122" y="56"/>
                  </a:lnTo>
                  <a:lnTo>
                    <a:pt x="75899" y="223"/>
                  </a:lnTo>
                  <a:lnTo>
                    <a:pt x="75676" y="502"/>
                  </a:lnTo>
                  <a:lnTo>
                    <a:pt x="75620" y="669"/>
                  </a:lnTo>
                  <a:lnTo>
                    <a:pt x="75620" y="837"/>
                  </a:lnTo>
                  <a:lnTo>
                    <a:pt x="75620" y="1004"/>
                  </a:lnTo>
                  <a:lnTo>
                    <a:pt x="75676" y="1171"/>
                  </a:lnTo>
                  <a:lnTo>
                    <a:pt x="75899" y="1394"/>
                  </a:lnTo>
                  <a:lnTo>
                    <a:pt x="76122" y="1617"/>
                  </a:lnTo>
                  <a:lnTo>
                    <a:pt x="76289" y="1673"/>
                  </a:lnTo>
                  <a:lnTo>
                    <a:pt x="76624" y="1673"/>
                  </a:lnTo>
                  <a:lnTo>
                    <a:pt x="76791" y="1617"/>
                  </a:lnTo>
                  <a:lnTo>
                    <a:pt x="77070" y="1394"/>
                  </a:lnTo>
                  <a:lnTo>
                    <a:pt x="77237" y="1171"/>
                  </a:lnTo>
                  <a:lnTo>
                    <a:pt x="77293" y="1004"/>
                  </a:lnTo>
                  <a:lnTo>
                    <a:pt x="77293" y="837"/>
                  </a:lnTo>
                  <a:lnTo>
                    <a:pt x="77293" y="669"/>
                  </a:lnTo>
                  <a:lnTo>
                    <a:pt x="77237" y="502"/>
                  </a:lnTo>
                  <a:lnTo>
                    <a:pt x="77070" y="223"/>
                  </a:lnTo>
                  <a:lnTo>
                    <a:pt x="76791" y="56"/>
                  </a:lnTo>
                  <a:lnTo>
                    <a:pt x="76624" y="0"/>
                  </a:lnTo>
                  <a:close/>
                  <a:moveTo>
                    <a:pt x="88056" y="0"/>
                  </a:moveTo>
                  <a:lnTo>
                    <a:pt x="87889" y="56"/>
                  </a:lnTo>
                  <a:lnTo>
                    <a:pt x="87610" y="223"/>
                  </a:lnTo>
                  <a:lnTo>
                    <a:pt x="87443" y="502"/>
                  </a:lnTo>
                  <a:lnTo>
                    <a:pt x="87387" y="669"/>
                  </a:lnTo>
                  <a:lnTo>
                    <a:pt x="87387" y="837"/>
                  </a:lnTo>
                  <a:lnTo>
                    <a:pt x="87387" y="1004"/>
                  </a:lnTo>
                  <a:lnTo>
                    <a:pt x="87443" y="1171"/>
                  </a:lnTo>
                  <a:lnTo>
                    <a:pt x="87610" y="1394"/>
                  </a:lnTo>
                  <a:lnTo>
                    <a:pt x="87889" y="1617"/>
                  </a:lnTo>
                  <a:lnTo>
                    <a:pt x="88056" y="1673"/>
                  </a:lnTo>
                  <a:lnTo>
                    <a:pt x="88391" y="1673"/>
                  </a:lnTo>
                  <a:lnTo>
                    <a:pt x="88558" y="1617"/>
                  </a:lnTo>
                  <a:lnTo>
                    <a:pt x="88781" y="1394"/>
                  </a:lnTo>
                  <a:lnTo>
                    <a:pt x="88948" y="1171"/>
                  </a:lnTo>
                  <a:lnTo>
                    <a:pt x="89004" y="1004"/>
                  </a:lnTo>
                  <a:lnTo>
                    <a:pt x="89060" y="837"/>
                  </a:lnTo>
                  <a:lnTo>
                    <a:pt x="89004" y="669"/>
                  </a:lnTo>
                  <a:lnTo>
                    <a:pt x="88948" y="502"/>
                  </a:lnTo>
                  <a:lnTo>
                    <a:pt x="88781" y="223"/>
                  </a:lnTo>
                  <a:lnTo>
                    <a:pt x="88558" y="56"/>
                  </a:lnTo>
                  <a:lnTo>
                    <a:pt x="88391" y="0"/>
                  </a:lnTo>
                  <a:close/>
                  <a:moveTo>
                    <a:pt x="96477" y="0"/>
                  </a:moveTo>
                  <a:lnTo>
                    <a:pt x="96310" y="56"/>
                  </a:lnTo>
                  <a:lnTo>
                    <a:pt x="96087" y="223"/>
                  </a:lnTo>
                  <a:lnTo>
                    <a:pt x="95863" y="502"/>
                  </a:lnTo>
                  <a:lnTo>
                    <a:pt x="95863" y="669"/>
                  </a:lnTo>
                  <a:lnTo>
                    <a:pt x="95808" y="837"/>
                  </a:lnTo>
                  <a:lnTo>
                    <a:pt x="95863" y="1004"/>
                  </a:lnTo>
                  <a:lnTo>
                    <a:pt x="95863" y="1171"/>
                  </a:lnTo>
                  <a:lnTo>
                    <a:pt x="96087" y="1394"/>
                  </a:lnTo>
                  <a:lnTo>
                    <a:pt x="96310" y="1617"/>
                  </a:lnTo>
                  <a:lnTo>
                    <a:pt x="96477" y="1673"/>
                  </a:lnTo>
                  <a:lnTo>
                    <a:pt x="96811" y="1673"/>
                  </a:lnTo>
                  <a:lnTo>
                    <a:pt x="96979" y="1617"/>
                  </a:lnTo>
                  <a:lnTo>
                    <a:pt x="97258" y="1394"/>
                  </a:lnTo>
                  <a:lnTo>
                    <a:pt x="97425" y="1171"/>
                  </a:lnTo>
                  <a:lnTo>
                    <a:pt x="97481" y="1004"/>
                  </a:lnTo>
                  <a:lnTo>
                    <a:pt x="97481" y="837"/>
                  </a:lnTo>
                  <a:lnTo>
                    <a:pt x="97481" y="669"/>
                  </a:lnTo>
                  <a:lnTo>
                    <a:pt x="97425" y="502"/>
                  </a:lnTo>
                  <a:lnTo>
                    <a:pt x="97258" y="223"/>
                  </a:lnTo>
                  <a:lnTo>
                    <a:pt x="96979" y="56"/>
                  </a:lnTo>
                  <a:lnTo>
                    <a:pt x="96811" y="0"/>
                  </a:lnTo>
                  <a:close/>
                  <a:moveTo>
                    <a:pt x="99767" y="0"/>
                  </a:moveTo>
                  <a:lnTo>
                    <a:pt x="99656" y="56"/>
                  </a:lnTo>
                  <a:lnTo>
                    <a:pt x="99377" y="223"/>
                  </a:lnTo>
                  <a:lnTo>
                    <a:pt x="99209" y="502"/>
                  </a:lnTo>
                  <a:lnTo>
                    <a:pt x="99154" y="669"/>
                  </a:lnTo>
                  <a:lnTo>
                    <a:pt x="99154" y="837"/>
                  </a:lnTo>
                  <a:lnTo>
                    <a:pt x="99154" y="1004"/>
                  </a:lnTo>
                  <a:lnTo>
                    <a:pt x="99209" y="1171"/>
                  </a:lnTo>
                  <a:lnTo>
                    <a:pt x="99377" y="1394"/>
                  </a:lnTo>
                  <a:lnTo>
                    <a:pt x="99656" y="1617"/>
                  </a:lnTo>
                  <a:lnTo>
                    <a:pt x="99767" y="1673"/>
                  </a:lnTo>
                  <a:lnTo>
                    <a:pt x="100102" y="1673"/>
                  </a:lnTo>
                  <a:lnTo>
                    <a:pt x="100269" y="1617"/>
                  </a:lnTo>
                  <a:lnTo>
                    <a:pt x="100548" y="1394"/>
                  </a:lnTo>
                  <a:lnTo>
                    <a:pt x="100715" y="1171"/>
                  </a:lnTo>
                  <a:lnTo>
                    <a:pt x="100771" y="1004"/>
                  </a:lnTo>
                  <a:lnTo>
                    <a:pt x="100771" y="837"/>
                  </a:lnTo>
                  <a:lnTo>
                    <a:pt x="100771" y="669"/>
                  </a:lnTo>
                  <a:lnTo>
                    <a:pt x="100715" y="502"/>
                  </a:lnTo>
                  <a:lnTo>
                    <a:pt x="100548" y="223"/>
                  </a:lnTo>
                  <a:lnTo>
                    <a:pt x="100269" y="56"/>
                  </a:lnTo>
                  <a:lnTo>
                    <a:pt x="100102" y="0"/>
                  </a:lnTo>
                  <a:close/>
                  <a:moveTo>
                    <a:pt x="104898" y="0"/>
                  </a:moveTo>
                  <a:lnTo>
                    <a:pt x="104730" y="56"/>
                  </a:lnTo>
                  <a:lnTo>
                    <a:pt x="104452" y="223"/>
                  </a:lnTo>
                  <a:lnTo>
                    <a:pt x="104284" y="502"/>
                  </a:lnTo>
                  <a:lnTo>
                    <a:pt x="104228" y="669"/>
                  </a:lnTo>
                  <a:lnTo>
                    <a:pt x="104228" y="837"/>
                  </a:lnTo>
                  <a:lnTo>
                    <a:pt x="104228" y="1004"/>
                  </a:lnTo>
                  <a:lnTo>
                    <a:pt x="104284" y="1171"/>
                  </a:lnTo>
                  <a:lnTo>
                    <a:pt x="104452" y="1394"/>
                  </a:lnTo>
                  <a:lnTo>
                    <a:pt x="104730" y="1617"/>
                  </a:lnTo>
                  <a:lnTo>
                    <a:pt x="104898" y="1673"/>
                  </a:lnTo>
                  <a:lnTo>
                    <a:pt x="105232" y="1673"/>
                  </a:lnTo>
                  <a:lnTo>
                    <a:pt x="105344" y="1617"/>
                  </a:lnTo>
                  <a:lnTo>
                    <a:pt x="105623" y="1394"/>
                  </a:lnTo>
                  <a:lnTo>
                    <a:pt x="105790" y="1171"/>
                  </a:lnTo>
                  <a:lnTo>
                    <a:pt x="105846" y="1004"/>
                  </a:lnTo>
                  <a:lnTo>
                    <a:pt x="105901" y="837"/>
                  </a:lnTo>
                  <a:lnTo>
                    <a:pt x="105846" y="669"/>
                  </a:lnTo>
                  <a:lnTo>
                    <a:pt x="105790" y="502"/>
                  </a:lnTo>
                  <a:lnTo>
                    <a:pt x="105623" y="223"/>
                  </a:lnTo>
                  <a:lnTo>
                    <a:pt x="105344" y="56"/>
                  </a:lnTo>
                  <a:lnTo>
                    <a:pt x="105232" y="0"/>
                  </a:lnTo>
                  <a:close/>
                  <a:moveTo>
                    <a:pt x="109972" y="0"/>
                  </a:moveTo>
                  <a:lnTo>
                    <a:pt x="109805" y="56"/>
                  </a:lnTo>
                  <a:lnTo>
                    <a:pt x="109526" y="223"/>
                  </a:lnTo>
                  <a:lnTo>
                    <a:pt x="109359" y="502"/>
                  </a:lnTo>
                  <a:lnTo>
                    <a:pt x="109303" y="669"/>
                  </a:lnTo>
                  <a:lnTo>
                    <a:pt x="109303" y="837"/>
                  </a:lnTo>
                  <a:lnTo>
                    <a:pt x="109303" y="1004"/>
                  </a:lnTo>
                  <a:lnTo>
                    <a:pt x="109359" y="1171"/>
                  </a:lnTo>
                  <a:lnTo>
                    <a:pt x="109526" y="1394"/>
                  </a:lnTo>
                  <a:lnTo>
                    <a:pt x="109805" y="1617"/>
                  </a:lnTo>
                  <a:lnTo>
                    <a:pt x="109972" y="1673"/>
                  </a:lnTo>
                  <a:lnTo>
                    <a:pt x="110307" y="1673"/>
                  </a:lnTo>
                  <a:lnTo>
                    <a:pt x="110474" y="1617"/>
                  </a:lnTo>
                  <a:lnTo>
                    <a:pt x="110697" y="1394"/>
                  </a:lnTo>
                  <a:lnTo>
                    <a:pt x="110921" y="1171"/>
                  </a:lnTo>
                  <a:lnTo>
                    <a:pt x="110921" y="1004"/>
                  </a:lnTo>
                  <a:lnTo>
                    <a:pt x="110976" y="837"/>
                  </a:lnTo>
                  <a:lnTo>
                    <a:pt x="110921" y="669"/>
                  </a:lnTo>
                  <a:lnTo>
                    <a:pt x="110921" y="502"/>
                  </a:lnTo>
                  <a:lnTo>
                    <a:pt x="110697" y="223"/>
                  </a:lnTo>
                  <a:lnTo>
                    <a:pt x="110474" y="56"/>
                  </a:lnTo>
                  <a:lnTo>
                    <a:pt x="110307" y="0"/>
                  </a:lnTo>
                  <a:close/>
                  <a:moveTo>
                    <a:pt x="120011" y="0"/>
                  </a:moveTo>
                  <a:lnTo>
                    <a:pt x="119843" y="56"/>
                  </a:lnTo>
                  <a:lnTo>
                    <a:pt x="119564" y="223"/>
                  </a:lnTo>
                  <a:lnTo>
                    <a:pt x="119397" y="502"/>
                  </a:lnTo>
                  <a:lnTo>
                    <a:pt x="119341" y="669"/>
                  </a:lnTo>
                  <a:lnTo>
                    <a:pt x="119341" y="837"/>
                  </a:lnTo>
                  <a:lnTo>
                    <a:pt x="119341" y="1004"/>
                  </a:lnTo>
                  <a:lnTo>
                    <a:pt x="119397" y="1171"/>
                  </a:lnTo>
                  <a:lnTo>
                    <a:pt x="119564" y="1394"/>
                  </a:lnTo>
                  <a:lnTo>
                    <a:pt x="119843" y="1617"/>
                  </a:lnTo>
                  <a:lnTo>
                    <a:pt x="120011" y="1673"/>
                  </a:lnTo>
                  <a:lnTo>
                    <a:pt x="120345" y="1673"/>
                  </a:lnTo>
                  <a:lnTo>
                    <a:pt x="120512" y="1617"/>
                  </a:lnTo>
                  <a:lnTo>
                    <a:pt x="120736" y="1394"/>
                  </a:lnTo>
                  <a:lnTo>
                    <a:pt x="120959" y="1171"/>
                  </a:lnTo>
                  <a:lnTo>
                    <a:pt x="120959" y="1004"/>
                  </a:lnTo>
                  <a:lnTo>
                    <a:pt x="121014" y="837"/>
                  </a:lnTo>
                  <a:lnTo>
                    <a:pt x="120959" y="669"/>
                  </a:lnTo>
                  <a:lnTo>
                    <a:pt x="120959" y="502"/>
                  </a:lnTo>
                  <a:lnTo>
                    <a:pt x="120736" y="223"/>
                  </a:lnTo>
                  <a:lnTo>
                    <a:pt x="120512" y="56"/>
                  </a:lnTo>
                  <a:lnTo>
                    <a:pt x="120345" y="0"/>
                  </a:lnTo>
                  <a:close/>
                  <a:moveTo>
                    <a:pt x="128431" y="0"/>
                  </a:moveTo>
                  <a:lnTo>
                    <a:pt x="128264" y="56"/>
                  </a:lnTo>
                  <a:lnTo>
                    <a:pt x="128041" y="223"/>
                  </a:lnTo>
                  <a:lnTo>
                    <a:pt x="127818" y="502"/>
                  </a:lnTo>
                  <a:lnTo>
                    <a:pt x="127818" y="669"/>
                  </a:lnTo>
                  <a:lnTo>
                    <a:pt x="127762" y="837"/>
                  </a:lnTo>
                  <a:lnTo>
                    <a:pt x="127818" y="1004"/>
                  </a:lnTo>
                  <a:lnTo>
                    <a:pt x="127818" y="1171"/>
                  </a:lnTo>
                  <a:lnTo>
                    <a:pt x="128041" y="1394"/>
                  </a:lnTo>
                  <a:lnTo>
                    <a:pt x="128264" y="1617"/>
                  </a:lnTo>
                  <a:lnTo>
                    <a:pt x="128431" y="1673"/>
                  </a:lnTo>
                  <a:lnTo>
                    <a:pt x="128766" y="1673"/>
                  </a:lnTo>
                  <a:lnTo>
                    <a:pt x="128933" y="1617"/>
                  </a:lnTo>
                  <a:lnTo>
                    <a:pt x="129212" y="1394"/>
                  </a:lnTo>
                  <a:lnTo>
                    <a:pt x="129379" y="1171"/>
                  </a:lnTo>
                  <a:lnTo>
                    <a:pt x="129435" y="1004"/>
                  </a:lnTo>
                  <a:lnTo>
                    <a:pt x="129435" y="837"/>
                  </a:lnTo>
                  <a:lnTo>
                    <a:pt x="129435" y="669"/>
                  </a:lnTo>
                  <a:lnTo>
                    <a:pt x="129379" y="502"/>
                  </a:lnTo>
                  <a:lnTo>
                    <a:pt x="129212" y="223"/>
                  </a:lnTo>
                  <a:lnTo>
                    <a:pt x="128933" y="56"/>
                  </a:lnTo>
                  <a:lnTo>
                    <a:pt x="128766" y="0"/>
                  </a:lnTo>
                  <a:close/>
                  <a:moveTo>
                    <a:pt x="138581" y="0"/>
                  </a:moveTo>
                  <a:lnTo>
                    <a:pt x="138469" y="56"/>
                  </a:lnTo>
                  <a:lnTo>
                    <a:pt x="138191" y="223"/>
                  </a:lnTo>
                  <a:lnTo>
                    <a:pt x="138023" y="502"/>
                  </a:lnTo>
                  <a:lnTo>
                    <a:pt x="137968" y="669"/>
                  </a:lnTo>
                  <a:lnTo>
                    <a:pt x="137968" y="837"/>
                  </a:lnTo>
                  <a:lnTo>
                    <a:pt x="137968" y="1004"/>
                  </a:lnTo>
                  <a:lnTo>
                    <a:pt x="138023" y="1171"/>
                  </a:lnTo>
                  <a:lnTo>
                    <a:pt x="138191" y="1394"/>
                  </a:lnTo>
                  <a:lnTo>
                    <a:pt x="138469" y="1617"/>
                  </a:lnTo>
                  <a:lnTo>
                    <a:pt x="138581" y="1673"/>
                  </a:lnTo>
                  <a:lnTo>
                    <a:pt x="138916" y="1673"/>
                  </a:lnTo>
                  <a:lnTo>
                    <a:pt x="139083" y="1617"/>
                  </a:lnTo>
                  <a:lnTo>
                    <a:pt x="139362" y="1394"/>
                  </a:lnTo>
                  <a:lnTo>
                    <a:pt x="139529" y="1171"/>
                  </a:lnTo>
                  <a:lnTo>
                    <a:pt x="139585" y="1004"/>
                  </a:lnTo>
                  <a:lnTo>
                    <a:pt x="139585" y="837"/>
                  </a:lnTo>
                  <a:lnTo>
                    <a:pt x="139585" y="669"/>
                  </a:lnTo>
                  <a:lnTo>
                    <a:pt x="139529" y="502"/>
                  </a:lnTo>
                  <a:lnTo>
                    <a:pt x="139362" y="223"/>
                  </a:lnTo>
                  <a:lnTo>
                    <a:pt x="139083" y="56"/>
                  </a:lnTo>
                  <a:lnTo>
                    <a:pt x="138916" y="0"/>
                  </a:lnTo>
                  <a:close/>
                  <a:moveTo>
                    <a:pt x="146834" y="0"/>
                  </a:moveTo>
                  <a:lnTo>
                    <a:pt x="146723" y="56"/>
                  </a:lnTo>
                  <a:lnTo>
                    <a:pt x="146444" y="223"/>
                  </a:lnTo>
                  <a:lnTo>
                    <a:pt x="146277" y="502"/>
                  </a:lnTo>
                  <a:lnTo>
                    <a:pt x="146221" y="669"/>
                  </a:lnTo>
                  <a:lnTo>
                    <a:pt x="146221" y="837"/>
                  </a:lnTo>
                  <a:lnTo>
                    <a:pt x="146221" y="1004"/>
                  </a:lnTo>
                  <a:lnTo>
                    <a:pt x="146277" y="1171"/>
                  </a:lnTo>
                  <a:lnTo>
                    <a:pt x="146444" y="1394"/>
                  </a:lnTo>
                  <a:lnTo>
                    <a:pt x="146723" y="1617"/>
                  </a:lnTo>
                  <a:lnTo>
                    <a:pt x="146834" y="1673"/>
                  </a:lnTo>
                  <a:lnTo>
                    <a:pt x="147169" y="1673"/>
                  </a:lnTo>
                  <a:lnTo>
                    <a:pt x="147336" y="1617"/>
                  </a:lnTo>
                  <a:lnTo>
                    <a:pt x="147615" y="1394"/>
                  </a:lnTo>
                  <a:lnTo>
                    <a:pt x="147783" y="1171"/>
                  </a:lnTo>
                  <a:lnTo>
                    <a:pt x="147838" y="1004"/>
                  </a:lnTo>
                  <a:lnTo>
                    <a:pt x="147838" y="837"/>
                  </a:lnTo>
                  <a:lnTo>
                    <a:pt x="147838" y="669"/>
                  </a:lnTo>
                  <a:lnTo>
                    <a:pt x="147783" y="502"/>
                  </a:lnTo>
                  <a:lnTo>
                    <a:pt x="147615" y="223"/>
                  </a:lnTo>
                  <a:lnTo>
                    <a:pt x="147336" y="56"/>
                  </a:lnTo>
                  <a:lnTo>
                    <a:pt x="147169" y="0"/>
                  </a:lnTo>
                  <a:close/>
                  <a:moveTo>
                    <a:pt x="156928" y="0"/>
                  </a:moveTo>
                  <a:lnTo>
                    <a:pt x="156817" y="56"/>
                  </a:lnTo>
                  <a:lnTo>
                    <a:pt x="156538" y="223"/>
                  </a:lnTo>
                  <a:lnTo>
                    <a:pt x="156371" y="502"/>
                  </a:lnTo>
                  <a:lnTo>
                    <a:pt x="156315" y="669"/>
                  </a:lnTo>
                  <a:lnTo>
                    <a:pt x="156315" y="837"/>
                  </a:lnTo>
                  <a:lnTo>
                    <a:pt x="156315" y="1004"/>
                  </a:lnTo>
                  <a:lnTo>
                    <a:pt x="156371" y="1171"/>
                  </a:lnTo>
                  <a:lnTo>
                    <a:pt x="156538" y="1394"/>
                  </a:lnTo>
                  <a:lnTo>
                    <a:pt x="156817" y="1617"/>
                  </a:lnTo>
                  <a:lnTo>
                    <a:pt x="156928" y="1673"/>
                  </a:lnTo>
                  <a:lnTo>
                    <a:pt x="157263" y="1673"/>
                  </a:lnTo>
                  <a:lnTo>
                    <a:pt x="157430" y="1617"/>
                  </a:lnTo>
                  <a:lnTo>
                    <a:pt x="157709" y="1394"/>
                  </a:lnTo>
                  <a:lnTo>
                    <a:pt x="157876" y="1171"/>
                  </a:lnTo>
                  <a:lnTo>
                    <a:pt x="157932" y="1004"/>
                  </a:lnTo>
                  <a:lnTo>
                    <a:pt x="157932" y="837"/>
                  </a:lnTo>
                  <a:lnTo>
                    <a:pt x="157932" y="669"/>
                  </a:lnTo>
                  <a:lnTo>
                    <a:pt x="157876" y="502"/>
                  </a:lnTo>
                  <a:lnTo>
                    <a:pt x="157709" y="223"/>
                  </a:lnTo>
                  <a:lnTo>
                    <a:pt x="157430" y="56"/>
                  </a:lnTo>
                  <a:lnTo>
                    <a:pt x="157263" y="0"/>
                  </a:lnTo>
                  <a:close/>
                  <a:moveTo>
                    <a:pt x="160330" y="0"/>
                  </a:moveTo>
                  <a:lnTo>
                    <a:pt x="160163" y="56"/>
                  </a:lnTo>
                  <a:lnTo>
                    <a:pt x="159884" y="223"/>
                  </a:lnTo>
                  <a:lnTo>
                    <a:pt x="159717" y="502"/>
                  </a:lnTo>
                  <a:lnTo>
                    <a:pt x="159661" y="669"/>
                  </a:lnTo>
                  <a:lnTo>
                    <a:pt x="159661" y="837"/>
                  </a:lnTo>
                  <a:lnTo>
                    <a:pt x="159661" y="1004"/>
                  </a:lnTo>
                  <a:lnTo>
                    <a:pt x="159717" y="1171"/>
                  </a:lnTo>
                  <a:lnTo>
                    <a:pt x="159884" y="1394"/>
                  </a:lnTo>
                  <a:lnTo>
                    <a:pt x="160163" y="1617"/>
                  </a:lnTo>
                  <a:lnTo>
                    <a:pt x="160330" y="1673"/>
                  </a:lnTo>
                  <a:lnTo>
                    <a:pt x="160665" y="1673"/>
                  </a:lnTo>
                  <a:lnTo>
                    <a:pt x="160832" y="1617"/>
                  </a:lnTo>
                  <a:lnTo>
                    <a:pt x="161055" y="1394"/>
                  </a:lnTo>
                  <a:lnTo>
                    <a:pt x="161222" y="1171"/>
                  </a:lnTo>
                  <a:lnTo>
                    <a:pt x="161278" y="1004"/>
                  </a:lnTo>
                  <a:lnTo>
                    <a:pt x="161334" y="837"/>
                  </a:lnTo>
                  <a:lnTo>
                    <a:pt x="161278" y="669"/>
                  </a:lnTo>
                  <a:lnTo>
                    <a:pt x="161222" y="502"/>
                  </a:lnTo>
                  <a:lnTo>
                    <a:pt x="161055" y="223"/>
                  </a:lnTo>
                  <a:lnTo>
                    <a:pt x="160832" y="56"/>
                  </a:lnTo>
                  <a:lnTo>
                    <a:pt x="160665" y="0"/>
                  </a:lnTo>
                  <a:close/>
                  <a:moveTo>
                    <a:pt x="163676" y="0"/>
                  </a:moveTo>
                  <a:lnTo>
                    <a:pt x="163509" y="56"/>
                  </a:lnTo>
                  <a:lnTo>
                    <a:pt x="163286" y="223"/>
                  </a:lnTo>
                  <a:lnTo>
                    <a:pt x="163063" y="502"/>
                  </a:lnTo>
                  <a:lnTo>
                    <a:pt x="163063" y="669"/>
                  </a:lnTo>
                  <a:lnTo>
                    <a:pt x="163007" y="837"/>
                  </a:lnTo>
                  <a:lnTo>
                    <a:pt x="163063" y="1004"/>
                  </a:lnTo>
                  <a:lnTo>
                    <a:pt x="163063" y="1171"/>
                  </a:lnTo>
                  <a:lnTo>
                    <a:pt x="163286" y="1394"/>
                  </a:lnTo>
                  <a:lnTo>
                    <a:pt x="163509" y="1617"/>
                  </a:lnTo>
                  <a:lnTo>
                    <a:pt x="163676" y="1673"/>
                  </a:lnTo>
                  <a:lnTo>
                    <a:pt x="164011" y="1673"/>
                  </a:lnTo>
                  <a:lnTo>
                    <a:pt x="164178" y="1617"/>
                  </a:lnTo>
                  <a:lnTo>
                    <a:pt x="164457" y="1394"/>
                  </a:lnTo>
                  <a:lnTo>
                    <a:pt x="164624" y="1171"/>
                  </a:lnTo>
                  <a:lnTo>
                    <a:pt x="164680" y="1004"/>
                  </a:lnTo>
                  <a:lnTo>
                    <a:pt x="164680" y="837"/>
                  </a:lnTo>
                  <a:lnTo>
                    <a:pt x="164680" y="669"/>
                  </a:lnTo>
                  <a:lnTo>
                    <a:pt x="164624" y="502"/>
                  </a:lnTo>
                  <a:lnTo>
                    <a:pt x="164457" y="223"/>
                  </a:lnTo>
                  <a:lnTo>
                    <a:pt x="164178" y="56"/>
                  </a:lnTo>
                  <a:lnTo>
                    <a:pt x="164011" y="0"/>
                  </a:lnTo>
                  <a:close/>
                  <a:moveTo>
                    <a:pt x="168751" y="0"/>
                  </a:moveTo>
                  <a:lnTo>
                    <a:pt x="168584" y="56"/>
                  </a:lnTo>
                  <a:lnTo>
                    <a:pt x="168361" y="223"/>
                  </a:lnTo>
                  <a:lnTo>
                    <a:pt x="168137" y="502"/>
                  </a:lnTo>
                  <a:lnTo>
                    <a:pt x="168137" y="669"/>
                  </a:lnTo>
                  <a:lnTo>
                    <a:pt x="168082" y="837"/>
                  </a:lnTo>
                  <a:lnTo>
                    <a:pt x="168137" y="1004"/>
                  </a:lnTo>
                  <a:lnTo>
                    <a:pt x="168137" y="1171"/>
                  </a:lnTo>
                  <a:lnTo>
                    <a:pt x="168361" y="1394"/>
                  </a:lnTo>
                  <a:lnTo>
                    <a:pt x="168584" y="1617"/>
                  </a:lnTo>
                  <a:lnTo>
                    <a:pt x="168751" y="1673"/>
                  </a:lnTo>
                  <a:lnTo>
                    <a:pt x="169085" y="1673"/>
                  </a:lnTo>
                  <a:lnTo>
                    <a:pt x="169253" y="1617"/>
                  </a:lnTo>
                  <a:lnTo>
                    <a:pt x="169532" y="1394"/>
                  </a:lnTo>
                  <a:lnTo>
                    <a:pt x="169699" y="1171"/>
                  </a:lnTo>
                  <a:lnTo>
                    <a:pt x="169755" y="1004"/>
                  </a:lnTo>
                  <a:lnTo>
                    <a:pt x="169755" y="837"/>
                  </a:lnTo>
                  <a:lnTo>
                    <a:pt x="169755" y="669"/>
                  </a:lnTo>
                  <a:lnTo>
                    <a:pt x="169699" y="502"/>
                  </a:lnTo>
                  <a:lnTo>
                    <a:pt x="169532" y="223"/>
                  </a:lnTo>
                  <a:lnTo>
                    <a:pt x="169253" y="56"/>
                  </a:lnTo>
                  <a:lnTo>
                    <a:pt x="169085" y="0"/>
                  </a:lnTo>
                  <a:close/>
                  <a:moveTo>
                    <a:pt x="172097" y="0"/>
                  </a:moveTo>
                  <a:lnTo>
                    <a:pt x="171930" y="56"/>
                  </a:lnTo>
                  <a:lnTo>
                    <a:pt x="171651" y="223"/>
                  </a:lnTo>
                  <a:lnTo>
                    <a:pt x="171483" y="502"/>
                  </a:lnTo>
                  <a:lnTo>
                    <a:pt x="171428" y="669"/>
                  </a:lnTo>
                  <a:lnTo>
                    <a:pt x="171428" y="837"/>
                  </a:lnTo>
                  <a:lnTo>
                    <a:pt x="171428" y="1004"/>
                  </a:lnTo>
                  <a:lnTo>
                    <a:pt x="171483" y="1171"/>
                  </a:lnTo>
                  <a:lnTo>
                    <a:pt x="171651" y="1394"/>
                  </a:lnTo>
                  <a:lnTo>
                    <a:pt x="171930" y="1617"/>
                  </a:lnTo>
                  <a:lnTo>
                    <a:pt x="172097" y="1673"/>
                  </a:lnTo>
                  <a:lnTo>
                    <a:pt x="172432" y="1673"/>
                  </a:lnTo>
                  <a:lnTo>
                    <a:pt x="172599" y="1617"/>
                  </a:lnTo>
                  <a:lnTo>
                    <a:pt x="172822" y="1394"/>
                  </a:lnTo>
                  <a:lnTo>
                    <a:pt x="173045" y="1171"/>
                  </a:lnTo>
                  <a:lnTo>
                    <a:pt x="173045" y="1004"/>
                  </a:lnTo>
                  <a:lnTo>
                    <a:pt x="173101" y="837"/>
                  </a:lnTo>
                  <a:lnTo>
                    <a:pt x="173045" y="669"/>
                  </a:lnTo>
                  <a:lnTo>
                    <a:pt x="173045" y="502"/>
                  </a:lnTo>
                  <a:lnTo>
                    <a:pt x="172822" y="223"/>
                  </a:lnTo>
                  <a:lnTo>
                    <a:pt x="172599" y="56"/>
                  </a:lnTo>
                  <a:lnTo>
                    <a:pt x="172432" y="0"/>
                  </a:lnTo>
                  <a:close/>
                  <a:moveTo>
                    <a:pt x="183864" y="0"/>
                  </a:moveTo>
                  <a:lnTo>
                    <a:pt x="183696" y="56"/>
                  </a:lnTo>
                  <a:lnTo>
                    <a:pt x="183418" y="223"/>
                  </a:lnTo>
                  <a:lnTo>
                    <a:pt x="183250" y="502"/>
                  </a:lnTo>
                  <a:lnTo>
                    <a:pt x="183195" y="669"/>
                  </a:lnTo>
                  <a:lnTo>
                    <a:pt x="183195" y="837"/>
                  </a:lnTo>
                  <a:lnTo>
                    <a:pt x="183195" y="1004"/>
                  </a:lnTo>
                  <a:lnTo>
                    <a:pt x="183250" y="1171"/>
                  </a:lnTo>
                  <a:lnTo>
                    <a:pt x="183418" y="1394"/>
                  </a:lnTo>
                  <a:lnTo>
                    <a:pt x="183696" y="1617"/>
                  </a:lnTo>
                  <a:lnTo>
                    <a:pt x="183864" y="1673"/>
                  </a:lnTo>
                  <a:lnTo>
                    <a:pt x="184198" y="1673"/>
                  </a:lnTo>
                  <a:lnTo>
                    <a:pt x="184310" y="1617"/>
                  </a:lnTo>
                  <a:lnTo>
                    <a:pt x="184589" y="1394"/>
                  </a:lnTo>
                  <a:lnTo>
                    <a:pt x="184756" y="1171"/>
                  </a:lnTo>
                  <a:lnTo>
                    <a:pt x="184812" y="1004"/>
                  </a:lnTo>
                  <a:lnTo>
                    <a:pt x="184812" y="837"/>
                  </a:lnTo>
                  <a:lnTo>
                    <a:pt x="184812" y="669"/>
                  </a:lnTo>
                  <a:lnTo>
                    <a:pt x="184756" y="502"/>
                  </a:lnTo>
                  <a:lnTo>
                    <a:pt x="184589" y="223"/>
                  </a:lnTo>
                  <a:lnTo>
                    <a:pt x="184310" y="56"/>
                  </a:lnTo>
                  <a:lnTo>
                    <a:pt x="184198" y="0"/>
                  </a:lnTo>
                  <a:close/>
                  <a:moveTo>
                    <a:pt x="192285" y="0"/>
                  </a:moveTo>
                  <a:lnTo>
                    <a:pt x="192117" y="56"/>
                  </a:lnTo>
                  <a:lnTo>
                    <a:pt x="191838" y="223"/>
                  </a:lnTo>
                  <a:lnTo>
                    <a:pt x="191671" y="502"/>
                  </a:lnTo>
                  <a:lnTo>
                    <a:pt x="191615" y="669"/>
                  </a:lnTo>
                  <a:lnTo>
                    <a:pt x="191615" y="837"/>
                  </a:lnTo>
                  <a:lnTo>
                    <a:pt x="191615" y="1004"/>
                  </a:lnTo>
                  <a:lnTo>
                    <a:pt x="191671" y="1171"/>
                  </a:lnTo>
                  <a:lnTo>
                    <a:pt x="191838" y="1394"/>
                  </a:lnTo>
                  <a:lnTo>
                    <a:pt x="192117" y="1617"/>
                  </a:lnTo>
                  <a:lnTo>
                    <a:pt x="192285" y="1673"/>
                  </a:lnTo>
                  <a:lnTo>
                    <a:pt x="192619" y="1673"/>
                  </a:lnTo>
                  <a:lnTo>
                    <a:pt x="192786" y="1617"/>
                  </a:lnTo>
                  <a:lnTo>
                    <a:pt x="193010" y="1394"/>
                  </a:lnTo>
                  <a:lnTo>
                    <a:pt x="193233" y="1171"/>
                  </a:lnTo>
                  <a:lnTo>
                    <a:pt x="193233" y="1004"/>
                  </a:lnTo>
                  <a:lnTo>
                    <a:pt x="193288" y="837"/>
                  </a:lnTo>
                  <a:lnTo>
                    <a:pt x="193233" y="669"/>
                  </a:lnTo>
                  <a:lnTo>
                    <a:pt x="193233" y="502"/>
                  </a:lnTo>
                  <a:lnTo>
                    <a:pt x="193010" y="223"/>
                  </a:lnTo>
                  <a:lnTo>
                    <a:pt x="192786" y="56"/>
                  </a:lnTo>
                  <a:lnTo>
                    <a:pt x="192619" y="0"/>
                  </a:lnTo>
                  <a:close/>
                  <a:moveTo>
                    <a:pt x="195575" y="0"/>
                  </a:moveTo>
                  <a:lnTo>
                    <a:pt x="195463" y="56"/>
                  </a:lnTo>
                  <a:lnTo>
                    <a:pt x="195184" y="223"/>
                  </a:lnTo>
                  <a:lnTo>
                    <a:pt x="195017" y="502"/>
                  </a:lnTo>
                  <a:lnTo>
                    <a:pt x="194961" y="669"/>
                  </a:lnTo>
                  <a:lnTo>
                    <a:pt x="194906" y="837"/>
                  </a:lnTo>
                  <a:lnTo>
                    <a:pt x="194961" y="1004"/>
                  </a:lnTo>
                  <a:lnTo>
                    <a:pt x="195017" y="1171"/>
                  </a:lnTo>
                  <a:lnTo>
                    <a:pt x="195184" y="1394"/>
                  </a:lnTo>
                  <a:lnTo>
                    <a:pt x="195463" y="1617"/>
                  </a:lnTo>
                  <a:lnTo>
                    <a:pt x="195575" y="1673"/>
                  </a:lnTo>
                  <a:lnTo>
                    <a:pt x="195909" y="1673"/>
                  </a:lnTo>
                  <a:lnTo>
                    <a:pt x="196077" y="1617"/>
                  </a:lnTo>
                  <a:lnTo>
                    <a:pt x="196356" y="1394"/>
                  </a:lnTo>
                  <a:lnTo>
                    <a:pt x="196523" y="1171"/>
                  </a:lnTo>
                  <a:lnTo>
                    <a:pt x="196579" y="1004"/>
                  </a:lnTo>
                  <a:lnTo>
                    <a:pt x="196579" y="837"/>
                  </a:lnTo>
                  <a:lnTo>
                    <a:pt x="196579" y="669"/>
                  </a:lnTo>
                  <a:lnTo>
                    <a:pt x="196523" y="502"/>
                  </a:lnTo>
                  <a:lnTo>
                    <a:pt x="196356" y="223"/>
                  </a:lnTo>
                  <a:lnTo>
                    <a:pt x="196077" y="56"/>
                  </a:lnTo>
                  <a:lnTo>
                    <a:pt x="195909" y="0"/>
                  </a:lnTo>
                  <a:close/>
                  <a:moveTo>
                    <a:pt x="200705" y="0"/>
                  </a:moveTo>
                  <a:lnTo>
                    <a:pt x="200538" y="56"/>
                  </a:lnTo>
                  <a:lnTo>
                    <a:pt x="200259" y="223"/>
                  </a:lnTo>
                  <a:lnTo>
                    <a:pt x="200092" y="502"/>
                  </a:lnTo>
                  <a:lnTo>
                    <a:pt x="200036" y="669"/>
                  </a:lnTo>
                  <a:lnTo>
                    <a:pt x="200036" y="837"/>
                  </a:lnTo>
                  <a:lnTo>
                    <a:pt x="200036" y="1004"/>
                  </a:lnTo>
                  <a:lnTo>
                    <a:pt x="200092" y="1171"/>
                  </a:lnTo>
                  <a:lnTo>
                    <a:pt x="200259" y="1394"/>
                  </a:lnTo>
                  <a:lnTo>
                    <a:pt x="200538" y="1617"/>
                  </a:lnTo>
                  <a:lnTo>
                    <a:pt x="200705" y="1673"/>
                  </a:lnTo>
                  <a:lnTo>
                    <a:pt x="201040" y="1673"/>
                  </a:lnTo>
                  <a:lnTo>
                    <a:pt x="201152" y="1617"/>
                  </a:lnTo>
                  <a:lnTo>
                    <a:pt x="201430" y="1394"/>
                  </a:lnTo>
                  <a:lnTo>
                    <a:pt x="201598" y="1171"/>
                  </a:lnTo>
                  <a:lnTo>
                    <a:pt x="201653" y="1004"/>
                  </a:lnTo>
                  <a:lnTo>
                    <a:pt x="201653" y="837"/>
                  </a:lnTo>
                  <a:lnTo>
                    <a:pt x="201653" y="669"/>
                  </a:lnTo>
                  <a:lnTo>
                    <a:pt x="201598" y="502"/>
                  </a:lnTo>
                  <a:lnTo>
                    <a:pt x="201430" y="223"/>
                  </a:lnTo>
                  <a:lnTo>
                    <a:pt x="201152" y="56"/>
                  </a:lnTo>
                  <a:lnTo>
                    <a:pt x="201040" y="0"/>
                  </a:lnTo>
                  <a:close/>
                  <a:moveTo>
                    <a:pt x="205780" y="0"/>
                  </a:moveTo>
                  <a:lnTo>
                    <a:pt x="205613" y="56"/>
                  </a:lnTo>
                  <a:lnTo>
                    <a:pt x="205334" y="223"/>
                  </a:lnTo>
                  <a:lnTo>
                    <a:pt x="205167" y="502"/>
                  </a:lnTo>
                  <a:lnTo>
                    <a:pt x="205111" y="669"/>
                  </a:lnTo>
                  <a:lnTo>
                    <a:pt x="205111" y="837"/>
                  </a:lnTo>
                  <a:lnTo>
                    <a:pt x="205111" y="1004"/>
                  </a:lnTo>
                  <a:lnTo>
                    <a:pt x="205167" y="1171"/>
                  </a:lnTo>
                  <a:lnTo>
                    <a:pt x="205334" y="1394"/>
                  </a:lnTo>
                  <a:lnTo>
                    <a:pt x="205613" y="1617"/>
                  </a:lnTo>
                  <a:lnTo>
                    <a:pt x="205780" y="1673"/>
                  </a:lnTo>
                  <a:lnTo>
                    <a:pt x="206115" y="1673"/>
                  </a:lnTo>
                  <a:lnTo>
                    <a:pt x="206226" y="1617"/>
                  </a:lnTo>
                  <a:lnTo>
                    <a:pt x="206505" y="1394"/>
                  </a:lnTo>
                  <a:lnTo>
                    <a:pt x="206672" y="1171"/>
                  </a:lnTo>
                  <a:lnTo>
                    <a:pt x="206728" y="1004"/>
                  </a:lnTo>
                  <a:lnTo>
                    <a:pt x="206784" y="837"/>
                  </a:lnTo>
                  <a:lnTo>
                    <a:pt x="206728" y="669"/>
                  </a:lnTo>
                  <a:lnTo>
                    <a:pt x="206672" y="502"/>
                  </a:lnTo>
                  <a:lnTo>
                    <a:pt x="206505" y="223"/>
                  </a:lnTo>
                  <a:lnTo>
                    <a:pt x="206226" y="56"/>
                  </a:lnTo>
                  <a:lnTo>
                    <a:pt x="206115" y="0"/>
                  </a:lnTo>
                  <a:close/>
                  <a:moveTo>
                    <a:pt x="215818" y="0"/>
                  </a:moveTo>
                  <a:lnTo>
                    <a:pt x="215651" y="56"/>
                  </a:lnTo>
                  <a:lnTo>
                    <a:pt x="215372" y="223"/>
                  </a:lnTo>
                  <a:lnTo>
                    <a:pt x="215205" y="502"/>
                  </a:lnTo>
                  <a:lnTo>
                    <a:pt x="215149" y="669"/>
                  </a:lnTo>
                  <a:lnTo>
                    <a:pt x="215149" y="837"/>
                  </a:lnTo>
                  <a:lnTo>
                    <a:pt x="215149" y="1004"/>
                  </a:lnTo>
                  <a:lnTo>
                    <a:pt x="215205" y="1171"/>
                  </a:lnTo>
                  <a:lnTo>
                    <a:pt x="215372" y="1394"/>
                  </a:lnTo>
                  <a:lnTo>
                    <a:pt x="215651" y="1617"/>
                  </a:lnTo>
                  <a:lnTo>
                    <a:pt x="215818" y="1673"/>
                  </a:lnTo>
                  <a:lnTo>
                    <a:pt x="216153" y="1673"/>
                  </a:lnTo>
                  <a:lnTo>
                    <a:pt x="216264" y="1617"/>
                  </a:lnTo>
                  <a:lnTo>
                    <a:pt x="216543" y="1394"/>
                  </a:lnTo>
                  <a:lnTo>
                    <a:pt x="216710" y="1171"/>
                  </a:lnTo>
                  <a:lnTo>
                    <a:pt x="216766" y="1004"/>
                  </a:lnTo>
                  <a:lnTo>
                    <a:pt x="216822" y="837"/>
                  </a:lnTo>
                  <a:lnTo>
                    <a:pt x="216766" y="669"/>
                  </a:lnTo>
                  <a:lnTo>
                    <a:pt x="216710" y="502"/>
                  </a:lnTo>
                  <a:lnTo>
                    <a:pt x="216543" y="223"/>
                  </a:lnTo>
                  <a:lnTo>
                    <a:pt x="216264" y="56"/>
                  </a:lnTo>
                  <a:lnTo>
                    <a:pt x="216153" y="0"/>
                  </a:lnTo>
                  <a:close/>
                  <a:moveTo>
                    <a:pt x="224239" y="0"/>
                  </a:moveTo>
                  <a:lnTo>
                    <a:pt x="224072" y="56"/>
                  </a:lnTo>
                  <a:lnTo>
                    <a:pt x="223849" y="223"/>
                  </a:lnTo>
                  <a:lnTo>
                    <a:pt x="223626" y="502"/>
                  </a:lnTo>
                  <a:lnTo>
                    <a:pt x="223570" y="669"/>
                  </a:lnTo>
                  <a:lnTo>
                    <a:pt x="223570" y="837"/>
                  </a:lnTo>
                  <a:lnTo>
                    <a:pt x="223570" y="1004"/>
                  </a:lnTo>
                  <a:lnTo>
                    <a:pt x="223626" y="1171"/>
                  </a:lnTo>
                  <a:lnTo>
                    <a:pt x="223849" y="1394"/>
                  </a:lnTo>
                  <a:lnTo>
                    <a:pt x="224072" y="1617"/>
                  </a:lnTo>
                  <a:lnTo>
                    <a:pt x="224239" y="1673"/>
                  </a:lnTo>
                  <a:lnTo>
                    <a:pt x="224574" y="1673"/>
                  </a:lnTo>
                  <a:lnTo>
                    <a:pt x="224741" y="1617"/>
                  </a:lnTo>
                  <a:lnTo>
                    <a:pt x="225020" y="1394"/>
                  </a:lnTo>
                  <a:lnTo>
                    <a:pt x="225187" y="1171"/>
                  </a:lnTo>
                  <a:lnTo>
                    <a:pt x="225243" y="1004"/>
                  </a:lnTo>
                  <a:lnTo>
                    <a:pt x="225243" y="837"/>
                  </a:lnTo>
                  <a:lnTo>
                    <a:pt x="225243" y="669"/>
                  </a:lnTo>
                  <a:lnTo>
                    <a:pt x="225187" y="502"/>
                  </a:lnTo>
                  <a:lnTo>
                    <a:pt x="225020" y="223"/>
                  </a:lnTo>
                  <a:lnTo>
                    <a:pt x="224741" y="56"/>
                  </a:lnTo>
                  <a:lnTo>
                    <a:pt x="224574" y="0"/>
                  </a:lnTo>
                  <a:close/>
                  <a:moveTo>
                    <a:pt x="234389" y="0"/>
                  </a:moveTo>
                  <a:lnTo>
                    <a:pt x="234221" y="56"/>
                  </a:lnTo>
                  <a:lnTo>
                    <a:pt x="233998" y="223"/>
                  </a:lnTo>
                  <a:lnTo>
                    <a:pt x="233831" y="502"/>
                  </a:lnTo>
                  <a:lnTo>
                    <a:pt x="233775" y="669"/>
                  </a:lnTo>
                  <a:lnTo>
                    <a:pt x="233719" y="837"/>
                  </a:lnTo>
                  <a:lnTo>
                    <a:pt x="233775" y="1004"/>
                  </a:lnTo>
                  <a:lnTo>
                    <a:pt x="233831" y="1171"/>
                  </a:lnTo>
                  <a:lnTo>
                    <a:pt x="233998" y="1394"/>
                  </a:lnTo>
                  <a:lnTo>
                    <a:pt x="234221" y="1617"/>
                  </a:lnTo>
                  <a:lnTo>
                    <a:pt x="234389" y="1673"/>
                  </a:lnTo>
                  <a:lnTo>
                    <a:pt x="234723" y="1673"/>
                  </a:lnTo>
                  <a:lnTo>
                    <a:pt x="234891" y="1617"/>
                  </a:lnTo>
                  <a:lnTo>
                    <a:pt x="235169" y="1394"/>
                  </a:lnTo>
                  <a:lnTo>
                    <a:pt x="235337" y="1171"/>
                  </a:lnTo>
                  <a:lnTo>
                    <a:pt x="235392" y="1004"/>
                  </a:lnTo>
                  <a:lnTo>
                    <a:pt x="235392" y="837"/>
                  </a:lnTo>
                  <a:lnTo>
                    <a:pt x="235392" y="669"/>
                  </a:lnTo>
                  <a:lnTo>
                    <a:pt x="235337" y="502"/>
                  </a:lnTo>
                  <a:lnTo>
                    <a:pt x="235169" y="223"/>
                  </a:lnTo>
                  <a:lnTo>
                    <a:pt x="234891" y="56"/>
                  </a:lnTo>
                  <a:lnTo>
                    <a:pt x="234723" y="0"/>
                  </a:lnTo>
                  <a:close/>
                  <a:moveTo>
                    <a:pt x="242698" y="0"/>
                  </a:moveTo>
                  <a:lnTo>
                    <a:pt x="242531" y="56"/>
                  </a:lnTo>
                  <a:lnTo>
                    <a:pt x="242252" y="223"/>
                  </a:lnTo>
                  <a:lnTo>
                    <a:pt x="242084" y="502"/>
                  </a:lnTo>
                  <a:lnTo>
                    <a:pt x="242029" y="669"/>
                  </a:lnTo>
                  <a:lnTo>
                    <a:pt x="242029" y="837"/>
                  </a:lnTo>
                  <a:lnTo>
                    <a:pt x="242029" y="1004"/>
                  </a:lnTo>
                  <a:lnTo>
                    <a:pt x="242084" y="1171"/>
                  </a:lnTo>
                  <a:lnTo>
                    <a:pt x="242252" y="1394"/>
                  </a:lnTo>
                  <a:lnTo>
                    <a:pt x="242531" y="1617"/>
                  </a:lnTo>
                  <a:lnTo>
                    <a:pt x="242698" y="1673"/>
                  </a:lnTo>
                  <a:lnTo>
                    <a:pt x="243033" y="1673"/>
                  </a:lnTo>
                  <a:lnTo>
                    <a:pt x="243144" y="1617"/>
                  </a:lnTo>
                  <a:lnTo>
                    <a:pt x="243423" y="1394"/>
                  </a:lnTo>
                  <a:lnTo>
                    <a:pt x="243590" y="1171"/>
                  </a:lnTo>
                  <a:lnTo>
                    <a:pt x="243646" y="1004"/>
                  </a:lnTo>
                  <a:lnTo>
                    <a:pt x="243646" y="837"/>
                  </a:lnTo>
                  <a:lnTo>
                    <a:pt x="243646" y="669"/>
                  </a:lnTo>
                  <a:lnTo>
                    <a:pt x="243590" y="502"/>
                  </a:lnTo>
                  <a:lnTo>
                    <a:pt x="243423" y="223"/>
                  </a:lnTo>
                  <a:lnTo>
                    <a:pt x="243144" y="56"/>
                  </a:lnTo>
                  <a:lnTo>
                    <a:pt x="243033" y="0"/>
                  </a:lnTo>
                  <a:close/>
                  <a:moveTo>
                    <a:pt x="252792" y="0"/>
                  </a:moveTo>
                  <a:lnTo>
                    <a:pt x="252624" y="56"/>
                  </a:lnTo>
                  <a:lnTo>
                    <a:pt x="252346" y="223"/>
                  </a:lnTo>
                  <a:lnTo>
                    <a:pt x="252178" y="502"/>
                  </a:lnTo>
                  <a:lnTo>
                    <a:pt x="252123" y="669"/>
                  </a:lnTo>
                  <a:lnTo>
                    <a:pt x="252123" y="837"/>
                  </a:lnTo>
                  <a:lnTo>
                    <a:pt x="252123" y="1004"/>
                  </a:lnTo>
                  <a:lnTo>
                    <a:pt x="252178" y="1171"/>
                  </a:lnTo>
                  <a:lnTo>
                    <a:pt x="252346" y="1394"/>
                  </a:lnTo>
                  <a:lnTo>
                    <a:pt x="252624" y="1617"/>
                  </a:lnTo>
                  <a:lnTo>
                    <a:pt x="252792" y="1673"/>
                  </a:lnTo>
                  <a:lnTo>
                    <a:pt x="253126" y="1673"/>
                  </a:lnTo>
                  <a:lnTo>
                    <a:pt x="253238" y="1617"/>
                  </a:lnTo>
                  <a:lnTo>
                    <a:pt x="253517" y="1394"/>
                  </a:lnTo>
                  <a:lnTo>
                    <a:pt x="253684" y="1171"/>
                  </a:lnTo>
                  <a:lnTo>
                    <a:pt x="253740" y="1004"/>
                  </a:lnTo>
                  <a:lnTo>
                    <a:pt x="253740" y="837"/>
                  </a:lnTo>
                  <a:lnTo>
                    <a:pt x="253740" y="669"/>
                  </a:lnTo>
                  <a:lnTo>
                    <a:pt x="253684" y="502"/>
                  </a:lnTo>
                  <a:lnTo>
                    <a:pt x="253517" y="223"/>
                  </a:lnTo>
                  <a:lnTo>
                    <a:pt x="253238" y="56"/>
                  </a:lnTo>
                  <a:lnTo>
                    <a:pt x="253126" y="0"/>
                  </a:lnTo>
                  <a:close/>
                  <a:moveTo>
                    <a:pt x="256138" y="0"/>
                  </a:moveTo>
                  <a:lnTo>
                    <a:pt x="255970" y="56"/>
                  </a:lnTo>
                  <a:lnTo>
                    <a:pt x="255692" y="223"/>
                  </a:lnTo>
                  <a:lnTo>
                    <a:pt x="255524" y="502"/>
                  </a:lnTo>
                  <a:lnTo>
                    <a:pt x="255469" y="669"/>
                  </a:lnTo>
                  <a:lnTo>
                    <a:pt x="255469" y="837"/>
                  </a:lnTo>
                  <a:lnTo>
                    <a:pt x="255469" y="1004"/>
                  </a:lnTo>
                  <a:lnTo>
                    <a:pt x="255524" y="1171"/>
                  </a:lnTo>
                  <a:lnTo>
                    <a:pt x="255692" y="1394"/>
                  </a:lnTo>
                  <a:lnTo>
                    <a:pt x="255970" y="1617"/>
                  </a:lnTo>
                  <a:lnTo>
                    <a:pt x="256138" y="1673"/>
                  </a:lnTo>
                  <a:lnTo>
                    <a:pt x="256472" y="1673"/>
                  </a:lnTo>
                  <a:lnTo>
                    <a:pt x="256640" y="1617"/>
                  </a:lnTo>
                  <a:lnTo>
                    <a:pt x="256863" y="1394"/>
                  </a:lnTo>
                  <a:lnTo>
                    <a:pt x="257086" y="1171"/>
                  </a:lnTo>
                  <a:lnTo>
                    <a:pt x="257142" y="1004"/>
                  </a:lnTo>
                  <a:lnTo>
                    <a:pt x="257142" y="837"/>
                  </a:lnTo>
                  <a:lnTo>
                    <a:pt x="257142" y="669"/>
                  </a:lnTo>
                  <a:lnTo>
                    <a:pt x="257086" y="502"/>
                  </a:lnTo>
                  <a:lnTo>
                    <a:pt x="256863" y="223"/>
                  </a:lnTo>
                  <a:lnTo>
                    <a:pt x="256640" y="56"/>
                  </a:lnTo>
                  <a:lnTo>
                    <a:pt x="256472" y="0"/>
                  </a:lnTo>
                  <a:close/>
                  <a:moveTo>
                    <a:pt x="259484" y="0"/>
                  </a:moveTo>
                  <a:lnTo>
                    <a:pt x="259372" y="56"/>
                  </a:lnTo>
                  <a:lnTo>
                    <a:pt x="259093" y="223"/>
                  </a:lnTo>
                  <a:lnTo>
                    <a:pt x="258926" y="502"/>
                  </a:lnTo>
                  <a:lnTo>
                    <a:pt x="258870" y="669"/>
                  </a:lnTo>
                  <a:lnTo>
                    <a:pt x="258815" y="837"/>
                  </a:lnTo>
                  <a:lnTo>
                    <a:pt x="258870" y="1004"/>
                  </a:lnTo>
                  <a:lnTo>
                    <a:pt x="258926" y="1171"/>
                  </a:lnTo>
                  <a:lnTo>
                    <a:pt x="259093" y="1394"/>
                  </a:lnTo>
                  <a:lnTo>
                    <a:pt x="259372" y="1617"/>
                  </a:lnTo>
                  <a:lnTo>
                    <a:pt x="259484" y="1673"/>
                  </a:lnTo>
                  <a:lnTo>
                    <a:pt x="259818" y="1673"/>
                  </a:lnTo>
                  <a:lnTo>
                    <a:pt x="259986" y="1617"/>
                  </a:lnTo>
                  <a:lnTo>
                    <a:pt x="260265" y="1394"/>
                  </a:lnTo>
                  <a:lnTo>
                    <a:pt x="260432" y="1171"/>
                  </a:lnTo>
                  <a:lnTo>
                    <a:pt x="260488" y="1004"/>
                  </a:lnTo>
                  <a:lnTo>
                    <a:pt x="260488" y="837"/>
                  </a:lnTo>
                  <a:lnTo>
                    <a:pt x="260488" y="669"/>
                  </a:lnTo>
                  <a:lnTo>
                    <a:pt x="260432" y="502"/>
                  </a:lnTo>
                  <a:lnTo>
                    <a:pt x="260265" y="223"/>
                  </a:lnTo>
                  <a:lnTo>
                    <a:pt x="259986" y="56"/>
                  </a:lnTo>
                  <a:lnTo>
                    <a:pt x="259818" y="0"/>
                  </a:lnTo>
                  <a:close/>
                  <a:moveTo>
                    <a:pt x="264559" y="0"/>
                  </a:moveTo>
                  <a:lnTo>
                    <a:pt x="264447" y="56"/>
                  </a:lnTo>
                  <a:lnTo>
                    <a:pt x="264168" y="223"/>
                  </a:lnTo>
                  <a:lnTo>
                    <a:pt x="264001" y="502"/>
                  </a:lnTo>
                  <a:lnTo>
                    <a:pt x="263945" y="669"/>
                  </a:lnTo>
                  <a:lnTo>
                    <a:pt x="263889" y="837"/>
                  </a:lnTo>
                  <a:lnTo>
                    <a:pt x="263945" y="1004"/>
                  </a:lnTo>
                  <a:lnTo>
                    <a:pt x="264001" y="1171"/>
                  </a:lnTo>
                  <a:lnTo>
                    <a:pt x="264168" y="1394"/>
                  </a:lnTo>
                  <a:lnTo>
                    <a:pt x="264447" y="1617"/>
                  </a:lnTo>
                  <a:lnTo>
                    <a:pt x="264559" y="1673"/>
                  </a:lnTo>
                  <a:lnTo>
                    <a:pt x="264893" y="1673"/>
                  </a:lnTo>
                  <a:lnTo>
                    <a:pt x="265060" y="1617"/>
                  </a:lnTo>
                  <a:lnTo>
                    <a:pt x="265339" y="1394"/>
                  </a:lnTo>
                  <a:lnTo>
                    <a:pt x="265507" y="1171"/>
                  </a:lnTo>
                  <a:lnTo>
                    <a:pt x="265562" y="1004"/>
                  </a:lnTo>
                  <a:lnTo>
                    <a:pt x="265562" y="837"/>
                  </a:lnTo>
                  <a:lnTo>
                    <a:pt x="265562" y="669"/>
                  </a:lnTo>
                  <a:lnTo>
                    <a:pt x="265507" y="502"/>
                  </a:lnTo>
                  <a:lnTo>
                    <a:pt x="265339" y="223"/>
                  </a:lnTo>
                  <a:lnTo>
                    <a:pt x="265060" y="56"/>
                  </a:lnTo>
                  <a:lnTo>
                    <a:pt x="264893" y="0"/>
                  </a:lnTo>
                  <a:close/>
                  <a:moveTo>
                    <a:pt x="267905" y="0"/>
                  </a:moveTo>
                  <a:lnTo>
                    <a:pt x="267737" y="56"/>
                  </a:lnTo>
                  <a:lnTo>
                    <a:pt x="267514" y="223"/>
                  </a:lnTo>
                  <a:lnTo>
                    <a:pt x="267291" y="502"/>
                  </a:lnTo>
                  <a:lnTo>
                    <a:pt x="267291" y="669"/>
                  </a:lnTo>
                  <a:lnTo>
                    <a:pt x="267235" y="837"/>
                  </a:lnTo>
                  <a:lnTo>
                    <a:pt x="267291" y="1004"/>
                  </a:lnTo>
                  <a:lnTo>
                    <a:pt x="267291" y="1171"/>
                  </a:lnTo>
                  <a:lnTo>
                    <a:pt x="267514" y="1394"/>
                  </a:lnTo>
                  <a:lnTo>
                    <a:pt x="267737" y="1617"/>
                  </a:lnTo>
                  <a:lnTo>
                    <a:pt x="267905" y="1673"/>
                  </a:lnTo>
                  <a:lnTo>
                    <a:pt x="268239" y="1673"/>
                  </a:lnTo>
                  <a:lnTo>
                    <a:pt x="268406" y="1617"/>
                  </a:lnTo>
                  <a:lnTo>
                    <a:pt x="268685" y="1394"/>
                  </a:lnTo>
                  <a:lnTo>
                    <a:pt x="268853" y="1171"/>
                  </a:lnTo>
                  <a:lnTo>
                    <a:pt x="268908" y="1004"/>
                  </a:lnTo>
                  <a:lnTo>
                    <a:pt x="268908" y="837"/>
                  </a:lnTo>
                  <a:lnTo>
                    <a:pt x="268908" y="669"/>
                  </a:lnTo>
                  <a:lnTo>
                    <a:pt x="268853" y="502"/>
                  </a:lnTo>
                  <a:lnTo>
                    <a:pt x="268685" y="223"/>
                  </a:lnTo>
                  <a:lnTo>
                    <a:pt x="268406" y="56"/>
                  </a:lnTo>
                  <a:lnTo>
                    <a:pt x="268239" y="0"/>
                  </a:lnTo>
                  <a:close/>
                  <a:moveTo>
                    <a:pt x="279671" y="0"/>
                  </a:moveTo>
                  <a:lnTo>
                    <a:pt x="279504" y="56"/>
                  </a:lnTo>
                  <a:lnTo>
                    <a:pt x="279225" y="223"/>
                  </a:lnTo>
                  <a:lnTo>
                    <a:pt x="279058" y="502"/>
                  </a:lnTo>
                  <a:lnTo>
                    <a:pt x="279002" y="669"/>
                  </a:lnTo>
                  <a:lnTo>
                    <a:pt x="279002" y="837"/>
                  </a:lnTo>
                  <a:lnTo>
                    <a:pt x="279002" y="1004"/>
                  </a:lnTo>
                  <a:lnTo>
                    <a:pt x="279058" y="1171"/>
                  </a:lnTo>
                  <a:lnTo>
                    <a:pt x="279225" y="1394"/>
                  </a:lnTo>
                  <a:lnTo>
                    <a:pt x="279504" y="1617"/>
                  </a:lnTo>
                  <a:lnTo>
                    <a:pt x="279671" y="1673"/>
                  </a:lnTo>
                  <a:lnTo>
                    <a:pt x="280006" y="1673"/>
                  </a:lnTo>
                  <a:lnTo>
                    <a:pt x="280173" y="1617"/>
                  </a:lnTo>
                  <a:lnTo>
                    <a:pt x="280396" y="1394"/>
                  </a:lnTo>
                  <a:lnTo>
                    <a:pt x="280564" y="1171"/>
                  </a:lnTo>
                  <a:lnTo>
                    <a:pt x="280619" y="1004"/>
                  </a:lnTo>
                  <a:lnTo>
                    <a:pt x="280675" y="837"/>
                  </a:lnTo>
                  <a:lnTo>
                    <a:pt x="280619" y="669"/>
                  </a:lnTo>
                  <a:lnTo>
                    <a:pt x="280564" y="502"/>
                  </a:lnTo>
                  <a:lnTo>
                    <a:pt x="280396" y="223"/>
                  </a:lnTo>
                  <a:lnTo>
                    <a:pt x="280173" y="56"/>
                  </a:lnTo>
                  <a:lnTo>
                    <a:pt x="280006" y="0"/>
                  </a:lnTo>
                  <a:close/>
                  <a:moveTo>
                    <a:pt x="2510" y="3346"/>
                  </a:moveTo>
                  <a:lnTo>
                    <a:pt x="2342" y="3402"/>
                  </a:lnTo>
                  <a:lnTo>
                    <a:pt x="2175" y="3458"/>
                  </a:lnTo>
                  <a:lnTo>
                    <a:pt x="1896" y="3625"/>
                  </a:lnTo>
                  <a:lnTo>
                    <a:pt x="1729" y="3848"/>
                  </a:lnTo>
                  <a:lnTo>
                    <a:pt x="1673" y="4015"/>
                  </a:lnTo>
                  <a:lnTo>
                    <a:pt x="1673" y="4183"/>
                  </a:lnTo>
                  <a:lnTo>
                    <a:pt x="1673" y="4350"/>
                  </a:lnTo>
                  <a:lnTo>
                    <a:pt x="1729" y="4517"/>
                  </a:lnTo>
                  <a:lnTo>
                    <a:pt x="1896" y="4796"/>
                  </a:lnTo>
                  <a:lnTo>
                    <a:pt x="2175" y="4963"/>
                  </a:lnTo>
                  <a:lnTo>
                    <a:pt x="2342" y="5019"/>
                  </a:lnTo>
                  <a:lnTo>
                    <a:pt x="2677" y="5019"/>
                  </a:lnTo>
                  <a:lnTo>
                    <a:pt x="2788" y="4963"/>
                  </a:lnTo>
                  <a:lnTo>
                    <a:pt x="3067" y="4796"/>
                  </a:lnTo>
                  <a:lnTo>
                    <a:pt x="3234" y="4517"/>
                  </a:lnTo>
                  <a:lnTo>
                    <a:pt x="3290" y="4350"/>
                  </a:lnTo>
                  <a:lnTo>
                    <a:pt x="3290" y="4183"/>
                  </a:lnTo>
                  <a:lnTo>
                    <a:pt x="3290" y="4015"/>
                  </a:lnTo>
                  <a:lnTo>
                    <a:pt x="3234" y="3848"/>
                  </a:lnTo>
                  <a:lnTo>
                    <a:pt x="3067" y="3625"/>
                  </a:lnTo>
                  <a:lnTo>
                    <a:pt x="2788" y="3458"/>
                  </a:lnTo>
                  <a:lnTo>
                    <a:pt x="2677" y="3402"/>
                  </a:lnTo>
                  <a:lnTo>
                    <a:pt x="2510" y="3346"/>
                  </a:lnTo>
                  <a:close/>
                  <a:moveTo>
                    <a:pt x="10930" y="3346"/>
                  </a:moveTo>
                  <a:lnTo>
                    <a:pt x="10763" y="3402"/>
                  </a:lnTo>
                  <a:lnTo>
                    <a:pt x="10596" y="3458"/>
                  </a:lnTo>
                  <a:lnTo>
                    <a:pt x="10317" y="3625"/>
                  </a:lnTo>
                  <a:lnTo>
                    <a:pt x="10150" y="3848"/>
                  </a:lnTo>
                  <a:lnTo>
                    <a:pt x="10094" y="4015"/>
                  </a:lnTo>
                  <a:lnTo>
                    <a:pt x="10094" y="4183"/>
                  </a:lnTo>
                  <a:lnTo>
                    <a:pt x="10094" y="4350"/>
                  </a:lnTo>
                  <a:lnTo>
                    <a:pt x="10150" y="4517"/>
                  </a:lnTo>
                  <a:lnTo>
                    <a:pt x="10317" y="4796"/>
                  </a:lnTo>
                  <a:lnTo>
                    <a:pt x="10596" y="4963"/>
                  </a:lnTo>
                  <a:lnTo>
                    <a:pt x="10763" y="5019"/>
                  </a:lnTo>
                  <a:lnTo>
                    <a:pt x="11098" y="5019"/>
                  </a:lnTo>
                  <a:lnTo>
                    <a:pt x="11265" y="4963"/>
                  </a:lnTo>
                  <a:lnTo>
                    <a:pt x="11488" y="4796"/>
                  </a:lnTo>
                  <a:lnTo>
                    <a:pt x="11711" y="4517"/>
                  </a:lnTo>
                  <a:lnTo>
                    <a:pt x="11711" y="4350"/>
                  </a:lnTo>
                  <a:lnTo>
                    <a:pt x="11767" y="4183"/>
                  </a:lnTo>
                  <a:lnTo>
                    <a:pt x="11711" y="4015"/>
                  </a:lnTo>
                  <a:lnTo>
                    <a:pt x="11711" y="3848"/>
                  </a:lnTo>
                  <a:lnTo>
                    <a:pt x="11488" y="3625"/>
                  </a:lnTo>
                  <a:lnTo>
                    <a:pt x="11265" y="3458"/>
                  </a:lnTo>
                  <a:lnTo>
                    <a:pt x="11098" y="3402"/>
                  </a:lnTo>
                  <a:lnTo>
                    <a:pt x="10930" y="3346"/>
                  </a:lnTo>
                  <a:close/>
                  <a:moveTo>
                    <a:pt x="15949" y="3346"/>
                  </a:moveTo>
                  <a:lnTo>
                    <a:pt x="15782" y="3402"/>
                  </a:lnTo>
                  <a:lnTo>
                    <a:pt x="15671" y="3458"/>
                  </a:lnTo>
                  <a:lnTo>
                    <a:pt x="15392" y="3625"/>
                  </a:lnTo>
                  <a:lnTo>
                    <a:pt x="15224" y="3848"/>
                  </a:lnTo>
                  <a:lnTo>
                    <a:pt x="15169" y="4015"/>
                  </a:lnTo>
                  <a:lnTo>
                    <a:pt x="15113" y="4183"/>
                  </a:lnTo>
                  <a:lnTo>
                    <a:pt x="15169" y="4350"/>
                  </a:lnTo>
                  <a:lnTo>
                    <a:pt x="15224" y="4517"/>
                  </a:lnTo>
                  <a:lnTo>
                    <a:pt x="15392" y="4796"/>
                  </a:lnTo>
                  <a:lnTo>
                    <a:pt x="15671" y="4963"/>
                  </a:lnTo>
                  <a:lnTo>
                    <a:pt x="15782" y="5019"/>
                  </a:lnTo>
                  <a:lnTo>
                    <a:pt x="16117" y="5019"/>
                  </a:lnTo>
                  <a:lnTo>
                    <a:pt x="16284" y="4963"/>
                  </a:lnTo>
                  <a:lnTo>
                    <a:pt x="16563" y="4796"/>
                  </a:lnTo>
                  <a:lnTo>
                    <a:pt x="16730" y="4517"/>
                  </a:lnTo>
                  <a:lnTo>
                    <a:pt x="16786" y="4350"/>
                  </a:lnTo>
                  <a:lnTo>
                    <a:pt x="16786" y="4183"/>
                  </a:lnTo>
                  <a:lnTo>
                    <a:pt x="16786" y="4015"/>
                  </a:lnTo>
                  <a:lnTo>
                    <a:pt x="16730" y="3848"/>
                  </a:lnTo>
                  <a:lnTo>
                    <a:pt x="16563" y="3625"/>
                  </a:lnTo>
                  <a:lnTo>
                    <a:pt x="16284" y="3458"/>
                  </a:lnTo>
                  <a:lnTo>
                    <a:pt x="16117" y="3402"/>
                  </a:lnTo>
                  <a:lnTo>
                    <a:pt x="15949" y="3346"/>
                  </a:lnTo>
                  <a:close/>
                  <a:moveTo>
                    <a:pt x="19295" y="3346"/>
                  </a:moveTo>
                  <a:lnTo>
                    <a:pt x="19128" y="3402"/>
                  </a:lnTo>
                  <a:lnTo>
                    <a:pt x="18961" y="3458"/>
                  </a:lnTo>
                  <a:lnTo>
                    <a:pt x="18682" y="3625"/>
                  </a:lnTo>
                  <a:lnTo>
                    <a:pt x="18515" y="3848"/>
                  </a:lnTo>
                  <a:lnTo>
                    <a:pt x="18459" y="4015"/>
                  </a:lnTo>
                  <a:lnTo>
                    <a:pt x="18459" y="4183"/>
                  </a:lnTo>
                  <a:lnTo>
                    <a:pt x="18459" y="4350"/>
                  </a:lnTo>
                  <a:lnTo>
                    <a:pt x="18515" y="4517"/>
                  </a:lnTo>
                  <a:lnTo>
                    <a:pt x="18682" y="4796"/>
                  </a:lnTo>
                  <a:lnTo>
                    <a:pt x="18961" y="4963"/>
                  </a:lnTo>
                  <a:lnTo>
                    <a:pt x="19128" y="5019"/>
                  </a:lnTo>
                  <a:lnTo>
                    <a:pt x="19463" y="5019"/>
                  </a:lnTo>
                  <a:lnTo>
                    <a:pt x="19630" y="4963"/>
                  </a:lnTo>
                  <a:lnTo>
                    <a:pt x="19853" y="4796"/>
                  </a:lnTo>
                  <a:lnTo>
                    <a:pt x="20076" y="4517"/>
                  </a:lnTo>
                  <a:lnTo>
                    <a:pt x="20076" y="4350"/>
                  </a:lnTo>
                  <a:lnTo>
                    <a:pt x="20132" y="4183"/>
                  </a:lnTo>
                  <a:lnTo>
                    <a:pt x="20076" y="4015"/>
                  </a:lnTo>
                  <a:lnTo>
                    <a:pt x="20076" y="3848"/>
                  </a:lnTo>
                  <a:lnTo>
                    <a:pt x="19853" y="3625"/>
                  </a:lnTo>
                  <a:lnTo>
                    <a:pt x="19630" y="3458"/>
                  </a:lnTo>
                  <a:lnTo>
                    <a:pt x="19463" y="3402"/>
                  </a:lnTo>
                  <a:lnTo>
                    <a:pt x="19295" y="3346"/>
                  </a:lnTo>
                  <a:close/>
                  <a:moveTo>
                    <a:pt x="24370" y="3346"/>
                  </a:moveTo>
                  <a:lnTo>
                    <a:pt x="24203" y="3402"/>
                  </a:lnTo>
                  <a:lnTo>
                    <a:pt x="24036" y="3458"/>
                  </a:lnTo>
                  <a:lnTo>
                    <a:pt x="23757" y="3625"/>
                  </a:lnTo>
                  <a:lnTo>
                    <a:pt x="23589" y="3848"/>
                  </a:lnTo>
                  <a:lnTo>
                    <a:pt x="23534" y="4015"/>
                  </a:lnTo>
                  <a:lnTo>
                    <a:pt x="23534" y="4183"/>
                  </a:lnTo>
                  <a:lnTo>
                    <a:pt x="23534" y="4350"/>
                  </a:lnTo>
                  <a:lnTo>
                    <a:pt x="23589" y="4517"/>
                  </a:lnTo>
                  <a:lnTo>
                    <a:pt x="23757" y="4796"/>
                  </a:lnTo>
                  <a:lnTo>
                    <a:pt x="24036" y="4963"/>
                  </a:lnTo>
                  <a:lnTo>
                    <a:pt x="24203" y="5019"/>
                  </a:lnTo>
                  <a:lnTo>
                    <a:pt x="24537" y="5019"/>
                  </a:lnTo>
                  <a:lnTo>
                    <a:pt x="24649" y="4963"/>
                  </a:lnTo>
                  <a:lnTo>
                    <a:pt x="24928" y="4796"/>
                  </a:lnTo>
                  <a:lnTo>
                    <a:pt x="25095" y="4517"/>
                  </a:lnTo>
                  <a:lnTo>
                    <a:pt x="25151" y="4350"/>
                  </a:lnTo>
                  <a:lnTo>
                    <a:pt x="25207" y="4183"/>
                  </a:lnTo>
                  <a:lnTo>
                    <a:pt x="25151" y="4015"/>
                  </a:lnTo>
                  <a:lnTo>
                    <a:pt x="25095" y="3848"/>
                  </a:lnTo>
                  <a:lnTo>
                    <a:pt x="24928" y="3625"/>
                  </a:lnTo>
                  <a:lnTo>
                    <a:pt x="24649" y="3458"/>
                  </a:lnTo>
                  <a:lnTo>
                    <a:pt x="24537" y="3402"/>
                  </a:lnTo>
                  <a:lnTo>
                    <a:pt x="24370" y="3346"/>
                  </a:lnTo>
                  <a:close/>
                  <a:moveTo>
                    <a:pt x="27660" y="3346"/>
                  </a:moveTo>
                  <a:lnTo>
                    <a:pt x="27493" y="3402"/>
                  </a:lnTo>
                  <a:lnTo>
                    <a:pt x="27326" y="3458"/>
                  </a:lnTo>
                  <a:lnTo>
                    <a:pt x="27103" y="3625"/>
                  </a:lnTo>
                  <a:lnTo>
                    <a:pt x="26880" y="3848"/>
                  </a:lnTo>
                  <a:lnTo>
                    <a:pt x="26880" y="4015"/>
                  </a:lnTo>
                  <a:lnTo>
                    <a:pt x="26824" y="4183"/>
                  </a:lnTo>
                  <a:lnTo>
                    <a:pt x="26880" y="4350"/>
                  </a:lnTo>
                  <a:lnTo>
                    <a:pt x="26880" y="4517"/>
                  </a:lnTo>
                  <a:lnTo>
                    <a:pt x="27103" y="4796"/>
                  </a:lnTo>
                  <a:lnTo>
                    <a:pt x="27326" y="4963"/>
                  </a:lnTo>
                  <a:lnTo>
                    <a:pt x="27493" y="5019"/>
                  </a:lnTo>
                  <a:lnTo>
                    <a:pt x="27828" y="5019"/>
                  </a:lnTo>
                  <a:lnTo>
                    <a:pt x="27995" y="4963"/>
                  </a:lnTo>
                  <a:lnTo>
                    <a:pt x="28274" y="4796"/>
                  </a:lnTo>
                  <a:lnTo>
                    <a:pt x="28441" y="4517"/>
                  </a:lnTo>
                  <a:lnTo>
                    <a:pt x="28497" y="4350"/>
                  </a:lnTo>
                  <a:lnTo>
                    <a:pt x="28497" y="4183"/>
                  </a:lnTo>
                  <a:lnTo>
                    <a:pt x="28497" y="4015"/>
                  </a:lnTo>
                  <a:lnTo>
                    <a:pt x="28441" y="3848"/>
                  </a:lnTo>
                  <a:lnTo>
                    <a:pt x="28274" y="3625"/>
                  </a:lnTo>
                  <a:lnTo>
                    <a:pt x="27995" y="3458"/>
                  </a:lnTo>
                  <a:lnTo>
                    <a:pt x="27828" y="3402"/>
                  </a:lnTo>
                  <a:lnTo>
                    <a:pt x="27660" y="3346"/>
                  </a:lnTo>
                  <a:close/>
                  <a:moveTo>
                    <a:pt x="31118" y="3346"/>
                  </a:moveTo>
                  <a:lnTo>
                    <a:pt x="30951" y="3402"/>
                  </a:lnTo>
                  <a:lnTo>
                    <a:pt x="30783" y="3458"/>
                  </a:lnTo>
                  <a:lnTo>
                    <a:pt x="30505" y="3625"/>
                  </a:lnTo>
                  <a:lnTo>
                    <a:pt x="30337" y="3848"/>
                  </a:lnTo>
                  <a:lnTo>
                    <a:pt x="30281" y="4015"/>
                  </a:lnTo>
                  <a:lnTo>
                    <a:pt x="30281" y="4183"/>
                  </a:lnTo>
                  <a:lnTo>
                    <a:pt x="30281" y="4350"/>
                  </a:lnTo>
                  <a:lnTo>
                    <a:pt x="30337" y="4517"/>
                  </a:lnTo>
                  <a:lnTo>
                    <a:pt x="30505" y="4796"/>
                  </a:lnTo>
                  <a:lnTo>
                    <a:pt x="30783" y="4963"/>
                  </a:lnTo>
                  <a:lnTo>
                    <a:pt x="30951" y="5019"/>
                  </a:lnTo>
                  <a:lnTo>
                    <a:pt x="31285" y="5019"/>
                  </a:lnTo>
                  <a:lnTo>
                    <a:pt x="31397" y="4963"/>
                  </a:lnTo>
                  <a:lnTo>
                    <a:pt x="31676" y="4796"/>
                  </a:lnTo>
                  <a:lnTo>
                    <a:pt x="31843" y="4517"/>
                  </a:lnTo>
                  <a:lnTo>
                    <a:pt x="31899" y="4350"/>
                  </a:lnTo>
                  <a:lnTo>
                    <a:pt x="31899" y="4183"/>
                  </a:lnTo>
                  <a:lnTo>
                    <a:pt x="31899" y="4015"/>
                  </a:lnTo>
                  <a:lnTo>
                    <a:pt x="31843" y="3848"/>
                  </a:lnTo>
                  <a:lnTo>
                    <a:pt x="31676" y="3625"/>
                  </a:lnTo>
                  <a:lnTo>
                    <a:pt x="31397" y="3458"/>
                  </a:lnTo>
                  <a:lnTo>
                    <a:pt x="31285" y="3402"/>
                  </a:lnTo>
                  <a:lnTo>
                    <a:pt x="31118" y="3346"/>
                  </a:lnTo>
                  <a:close/>
                  <a:moveTo>
                    <a:pt x="41156" y="3346"/>
                  </a:moveTo>
                  <a:lnTo>
                    <a:pt x="40989" y="3402"/>
                  </a:lnTo>
                  <a:lnTo>
                    <a:pt x="40821" y="3458"/>
                  </a:lnTo>
                  <a:lnTo>
                    <a:pt x="40543" y="3625"/>
                  </a:lnTo>
                  <a:lnTo>
                    <a:pt x="40375" y="3848"/>
                  </a:lnTo>
                  <a:lnTo>
                    <a:pt x="40320" y="4015"/>
                  </a:lnTo>
                  <a:lnTo>
                    <a:pt x="40320" y="4183"/>
                  </a:lnTo>
                  <a:lnTo>
                    <a:pt x="40320" y="4350"/>
                  </a:lnTo>
                  <a:lnTo>
                    <a:pt x="40375" y="4517"/>
                  </a:lnTo>
                  <a:lnTo>
                    <a:pt x="40543" y="4796"/>
                  </a:lnTo>
                  <a:lnTo>
                    <a:pt x="40821" y="4963"/>
                  </a:lnTo>
                  <a:lnTo>
                    <a:pt x="40989" y="5019"/>
                  </a:lnTo>
                  <a:lnTo>
                    <a:pt x="41323" y="5019"/>
                  </a:lnTo>
                  <a:lnTo>
                    <a:pt x="41435" y="4963"/>
                  </a:lnTo>
                  <a:lnTo>
                    <a:pt x="41714" y="4796"/>
                  </a:lnTo>
                  <a:lnTo>
                    <a:pt x="41881" y="4517"/>
                  </a:lnTo>
                  <a:lnTo>
                    <a:pt x="41937" y="4350"/>
                  </a:lnTo>
                  <a:lnTo>
                    <a:pt x="41937" y="4183"/>
                  </a:lnTo>
                  <a:lnTo>
                    <a:pt x="41937" y="4015"/>
                  </a:lnTo>
                  <a:lnTo>
                    <a:pt x="41881" y="3848"/>
                  </a:lnTo>
                  <a:lnTo>
                    <a:pt x="41714" y="3625"/>
                  </a:lnTo>
                  <a:lnTo>
                    <a:pt x="41435" y="3458"/>
                  </a:lnTo>
                  <a:lnTo>
                    <a:pt x="41323" y="3402"/>
                  </a:lnTo>
                  <a:lnTo>
                    <a:pt x="41156" y="3346"/>
                  </a:lnTo>
                  <a:close/>
                  <a:moveTo>
                    <a:pt x="83037" y="3402"/>
                  </a:moveTo>
                  <a:lnTo>
                    <a:pt x="82870" y="3458"/>
                  </a:lnTo>
                  <a:lnTo>
                    <a:pt x="82591" y="3625"/>
                  </a:lnTo>
                  <a:lnTo>
                    <a:pt x="82424" y="3904"/>
                  </a:lnTo>
                  <a:lnTo>
                    <a:pt x="82368" y="4015"/>
                  </a:lnTo>
                  <a:lnTo>
                    <a:pt x="82368" y="4183"/>
                  </a:lnTo>
                  <a:lnTo>
                    <a:pt x="82368" y="4350"/>
                  </a:lnTo>
                  <a:lnTo>
                    <a:pt x="82424" y="4517"/>
                  </a:lnTo>
                  <a:lnTo>
                    <a:pt x="82591" y="4796"/>
                  </a:lnTo>
                  <a:lnTo>
                    <a:pt x="82870" y="4963"/>
                  </a:lnTo>
                  <a:lnTo>
                    <a:pt x="83037" y="5019"/>
                  </a:lnTo>
                  <a:lnTo>
                    <a:pt x="83372" y="5019"/>
                  </a:lnTo>
                  <a:lnTo>
                    <a:pt x="83539" y="4963"/>
                  </a:lnTo>
                  <a:lnTo>
                    <a:pt x="83762" y="4796"/>
                  </a:lnTo>
                  <a:lnTo>
                    <a:pt x="83985" y="4517"/>
                  </a:lnTo>
                  <a:lnTo>
                    <a:pt x="83985" y="4350"/>
                  </a:lnTo>
                  <a:lnTo>
                    <a:pt x="84041" y="4183"/>
                  </a:lnTo>
                  <a:lnTo>
                    <a:pt x="83985" y="4015"/>
                  </a:lnTo>
                  <a:lnTo>
                    <a:pt x="83985" y="3904"/>
                  </a:lnTo>
                  <a:lnTo>
                    <a:pt x="83762" y="3625"/>
                  </a:lnTo>
                  <a:lnTo>
                    <a:pt x="83539" y="3458"/>
                  </a:lnTo>
                  <a:lnTo>
                    <a:pt x="83372" y="3402"/>
                  </a:lnTo>
                  <a:close/>
                  <a:moveTo>
                    <a:pt x="86383" y="3402"/>
                  </a:moveTo>
                  <a:lnTo>
                    <a:pt x="86216" y="3458"/>
                  </a:lnTo>
                  <a:lnTo>
                    <a:pt x="85993" y="3625"/>
                  </a:lnTo>
                  <a:lnTo>
                    <a:pt x="85825" y="3904"/>
                  </a:lnTo>
                  <a:lnTo>
                    <a:pt x="85770" y="4015"/>
                  </a:lnTo>
                  <a:lnTo>
                    <a:pt x="85714" y="4183"/>
                  </a:lnTo>
                  <a:lnTo>
                    <a:pt x="85770" y="4350"/>
                  </a:lnTo>
                  <a:lnTo>
                    <a:pt x="85825" y="4517"/>
                  </a:lnTo>
                  <a:lnTo>
                    <a:pt x="85993" y="4796"/>
                  </a:lnTo>
                  <a:lnTo>
                    <a:pt x="86216" y="4963"/>
                  </a:lnTo>
                  <a:lnTo>
                    <a:pt x="86383" y="5019"/>
                  </a:lnTo>
                  <a:lnTo>
                    <a:pt x="86718" y="5019"/>
                  </a:lnTo>
                  <a:lnTo>
                    <a:pt x="86885" y="4963"/>
                  </a:lnTo>
                  <a:lnTo>
                    <a:pt x="87164" y="4796"/>
                  </a:lnTo>
                  <a:lnTo>
                    <a:pt x="87331" y="4517"/>
                  </a:lnTo>
                  <a:lnTo>
                    <a:pt x="87387" y="4350"/>
                  </a:lnTo>
                  <a:lnTo>
                    <a:pt x="87387" y="4183"/>
                  </a:lnTo>
                  <a:lnTo>
                    <a:pt x="87387" y="4015"/>
                  </a:lnTo>
                  <a:lnTo>
                    <a:pt x="87331" y="3904"/>
                  </a:lnTo>
                  <a:lnTo>
                    <a:pt x="87164" y="3625"/>
                  </a:lnTo>
                  <a:lnTo>
                    <a:pt x="86885" y="3458"/>
                  </a:lnTo>
                  <a:lnTo>
                    <a:pt x="86718" y="3402"/>
                  </a:lnTo>
                  <a:close/>
                  <a:moveTo>
                    <a:pt x="89785" y="3402"/>
                  </a:moveTo>
                  <a:lnTo>
                    <a:pt x="89618" y="3458"/>
                  </a:lnTo>
                  <a:lnTo>
                    <a:pt x="89339" y="3625"/>
                  </a:lnTo>
                  <a:lnTo>
                    <a:pt x="89171" y="3904"/>
                  </a:lnTo>
                  <a:lnTo>
                    <a:pt x="89116" y="4015"/>
                  </a:lnTo>
                  <a:lnTo>
                    <a:pt x="89116" y="4183"/>
                  </a:lnTo>
                  <a:lnTo>
                    <a:pt x="89116" y="4350"/>
                  </a:lnTo>
                  <a:lnTo>
                    <a:pt x="89171" y="4517"/>
                  </a:lnTo>
                  <a:lnTo>
                    <a:pt x="89339" y="4796"/>
                  </a:lnTo>
                  <a:lnTo>
                    <a:pt x="89618" y="4963"/>
                  </a:lnTo>
                  <a:lnTo>
                    <a:pt x="89785" y="5019"/>
                  </a:lnTo>
                  <a:lnTo>
                    <a:pt x="90119" y="5019"/>
                  </a:lnTo>
                  <a:lnTo>
                    <a:pt x="90231" y="4963"/>
                  </a:lnTo>
                  <a:lnTo>
                    <a:pt x="90510" y="4796"/>
                  </a:lnTo>
                  <a:lnTo>
                    <a:pt x="90677" y="4517"/>
                  </a:lnTo>
                  <a:lnTo>
                    <a:pt x="90733" y="4350"/>
                  </a:lnTo>
                  <a:lnTo>
                    <a:pt x="90733" y="4183"/>
                  </a:lnTo>
                  <a:lnTo>
                    <a:pt x="90733" y="4015"/>
                  </a:lnTo>
                  <a:lnTo>
                    <a:pt x="90677" y="3904"/>
                  </a:lnTo>
                  <a:lnTo>
                    <a:pt x="90510" y="3625"/>
                  </a:lnTo>
                  <a:lnTo>
                    <a:pt x="90231" y="3458"/>
                  </a:lnTo>
                  <a:lnTo>
                    <a:pt x="90119" y="3402"/>
                  </a:lnTo>
                  <a:close/>
                  <a:moveTo>
                    <a:pt x="93075" y="3402"/>
                  </a:moveTo>
                  <a:lnTo>
                    <a:pt x="92908" y="3458"/>
                  </a:lnTo>
                  <a:lnTo>
                    <a:pt x="92685" y="3625"/>
                  </a:lnTo>
                  <a:lnTo>
                    <a:pt x="92462" y="3904"/>
                  </a:lnTo>
                  <a:lnTo>
                    <a:pt x="92462" y="4015"/>
                  </a:lnTo>
                  <a:lnTo>
                    <a:pt x="92406" y="4183"/>
                  </a:lnTo>
                  <a:lnTo>
                    <a:pt x="92462" y="4350"/>
                  </a:lnTo>
                  <a:lnTo>
                    <a:pt x="92462" y="4517"/>
                  </a:lnTo>
                  <a:lnTo>
                    <a:pt x="92685" y="4796"/>
                  </a:lnTo>
                  <a:lnTo>
                    <a:pt x="92908" y="4963"/>
                  </a:lnTo>
                  <a:lnTo>
                    <a:pt x="93075" y="5019"/>
                  </a:lnTo>
                  <a:lnTo>
                    <a:pt x="93410" y="5019"/>
                  </a:lnTo>
                  <a:lnTo>
                    <a:pt x="93577" y="4963"/>
                  </a:lnTo>
                  <a:lnTo>
                    <a:pt x="93856" y="4796"/>
                  </a:lnTo>
                  <a:lnTo>
                    <a:pt x="94023" y="4517"/>
                  </a:lnTo>
                  <a:lnTo>
                    <a:pt x="94079" y="4350"/>
                  </a:lnTo>
                  <a:lnTo>
                    <a:pt x="94079" y="4183"/>
                  </a:lnTo>
                  <a:lnTo>
                    <a:pt x="94079" y="4015"/>
                  </a:lnTo>
                  <a:lnTo>
                    <a:pt x="94023" y="3904"/>
                  </a:lnTo>
                  <a:lnTo>
                    <a:pt x="93856" y="3625"/>
                  </a:lnTo>
                  <a:lnTo>
                    <a:pt x="93577" y="3458"/>
                  </a:lnTo>
                  <a:lnTo>
                    <a:pt x="93410" y="3402"/>
                  </a:lnTo>
                  <a:close/>
                  <a:moveTo>
                    <a:pt x="98317" y="3346"/>
                  </a:moveTo>
                  <a:lnTo>
                    <a:pt x="98150" y="3402"/>
                  </a:lnTo>
                  <a:lnTo>
                    <a:pt x="97983" y="3458"/>
                  </a:lnTo>
                  <a:lnTo>
                    <a:pt x="97704" y="3625"/>
                  </a:lnTo>
                  <a:lnTo>
                    <a:pt x="97536" y="3848"/>
                  </a:lnTo>
                  <a:lnTo>
                    <a:pt x="97481" y="4015"/>
                  </a:lnTo>
                  <a:lnTo>
                    <a:pt x="97481" y="4183"/>
                  </a:lnTo>
                  <a:lnTo>
                    <a:pt x="97481" y="4350"/>
                  </a:lnTo>
                  <a:lnTo>
                    <a:pt x="97536" y="4517"/>
                  </a:lnTo>
                  <a:lnTo>
                    <a:pt x="97704" y="4796"/>
                  </a:lnTo>
                  <a:lnTo>
                    <a:pt x="97983" y="4963"/>
                  </a:lnTo>
                  <a:lnTo>
                    <a:pt x="98150" y="5019"/>
                  </a:lnTo>
                  <a:lnTo>
                    <a:pt x="98484" y="5019"/>
                  </a:lnTo>
                  <a:lnTo>
                    <a:pt x="98652" y="4963"/>
                  </a:lnTo>
                  <a:lnTo>
                    <a:pt x="98875" y="4796"/>
                  </a:lnTo>
                  <a:lnTo>
                    <a:pt x="99042" y="4517"/>
                  </a:lnTo>
                  <a:lnTo>
                    <a:pt x="99098" y="4350"/>
                  </a:lnTo>
                  <a:lnTo>
                    <a:pt x="99154" y="4183"/>
                  </a:lnTo>
                  <a:lnTo>
                    <a:pt x="99098" y="4015"/>
                  </a:lnTo>
                  <a:lnTo>
                    <a:pt x="99042" y="3848"/>
                  </a:lnTo>
                  <a:lnTo>
                    <a:pt x="98875" y="3625"/>
                  </a:lnTo>
                  <a:lnTo>
                    <a:pt x="98652" y="3458"/>
                  </a:lnTo>
                  <a:lnTo>
                    <a:pt x="98484" y="3402"/>
                  </a:lnTo>
                  <a:lnTo>
                    <a:pt x="98317" y="3346"/>
                  </a:lnTo>
                  <a:close/>
                  <a:moveTo>
                    <a:pt x="106738" y="3346"/>
                  </a:moveTo>
                  <a:lnTo>
                    <a:pt x="106571" y="3402"/>
                  </a:lnTo>
                  <a:lnTo>
                    <a:pt x="106403" y="3458"/>
                  </a:lnTo>
                  <a:lnTo>
                    <a:pt x="106180" y="3625"/>
                  </a:lnTo>
                  <a:lnTo>
                    <a:pt x="105957" y="3848"/>
                  </a:lnTo>
                  <a:lnTo>
                    <a:pt x="105957" y="4015"/>
                  </a:lnTo>
                  <a:lnTo>
                    <a:pt x="105901" y="4183"/>
                  </a:lnTo>
                  <a:lnTo>
                    <a:pt x="105957" y="4350"/>
                  </a:lnTo>
                  <a:lnTo>
                    <a:pt x="105957" y="4517"/>
                  </a:lnTo>
                  <a:lnTo>
                    <a:pt x="106180" y="4796"/>
                  </a:lnTo>
                  <a:lnTo>
                    <a:pt x="106403" y="4963"/>
                  </a:lnTo>
                  <a:lnTo>
                    <a:pt x="106571" y="5019"/>
                  </a:lnTo>
                  <a:lnTo>
                    <a:pt x="106905" y="5019"/>
                  </a:lnTo>
                  <a:lnTo>
                    <a:pt x="107073" y="4963"/>
                  </a:lnTo>
                  <a:lnTo>
                    <a:pt x="107351" y="4796"/>
                  </a:lnTo>
                  <a:lnTo>
                    <a:pt x="107519" y="4517"/>
                  </a:lnTo>
                  <a:lnTo>
                    <a:pt x="107575" y="4350"/>
                  </a:lnTo>
                  <a:lnTo>
                    <a:pt x="107575" y="4183"/>
                  </a:lnTo>
                  <a:lnTo>
                    <a:pt x="107575" y="4015"/>
                  </a:lnTo>
                  <a:lnTo>
                    <a:pt x="107519" y="3848"/>
                  </a:lnTo>
                  <a:lnTo>
                    <a:pt x="107351" y="3625"/>
                  </a:lnTo>
                  <a:lnTo>
                    <a:pt x="107073" y="3458"/>
                  </a:lnTo>
                  <a:lnTo>
                    <a:pt x="106905" y="3402"/>
                  </a:lnTo>
                  <a:lnTo>
                    <a:pt x="106738" y="3346"/>
                  </a:lnTo>
                  <a:close/>
                  <a:moveTo>
                    <a:pt x="111813" y="3346"/>
                  </a:moveTo>
                  <a:lnTo>
                    <a:pt x="111645" y="3402"/>
                  </a:lnTo>
                  <a:lnTo>
                    <a:pt x="111478" y="3458"/>
                  </a:lnTo>
                  <a:lnTo>
                    <a:pt x="111199" y="3625"/>
                  </a:lnTo>
                  <a:lnTo>
                    <a:pt x="111032" y="3848"/>
                  </a:lnTo>
                  <a:lnTo>
                    <a:pt x="110976" y="4015"/>
                  </a:lnTo>
                  <a:lnTo>
                    <a:pt x="110976" y="4183"/>
                  </a:lnTo>
                  <a:lnTo>
                    <a:pt x="110976" y="4350"/>
                  </a:lnTo>
                  <a:lnTo>
                    <a:pt x="111032" y="4517"/>
                  </a:lnTo>
                  <a:lnTo>
                    <a:pt x="111199" y="4796"/>
                  </a:lnTo>
                  <a:lnTo>
                    <a:pt x="111478" y="4963"/>
                  </a:lnTo>
                  <a:lnTo>
                    <a:pt x="111645" y="5019"/>
                  </a:lnTo>
                  <a:lnTo>
                    <a:pt x="111980" y="5019"/>
                  </a:lnTo>
                  <a:lnTo>
                    <a:pt x="112092" y="4963"/>
                  </a:lnTo>
                  <a:lnTo>
                    <a:pt x="112370" y="4796"/>
                  </a:lnTo>
                  <a:lnTo>
                    <a:pt x="112538" y="4517"/>
                  </a:lnTo>
                  <a:lnTo>
                    <a:pt x="112594" y="4350"/>
                  </a:lnTo>
                  <a:lnTo>
                    <a:pt x="112594" y="4183"/>
                  </a:lnTo>
                  <a:lnTo>
                    <a:pt x="112594" y="4015"/>
                  </a:lnTo>
                  <a:lnTo>
                    <a:pt x="112538" y="3848"/>
                  </a:lnTo>
                  <a:lnTo>
                    <a:pt x="112370" y="3625"/>
                  </a:lnTo>
                  <a:lnTo>
                    <a:pt x="112092" y="3458"/>
                  </a:lnTo>
                  <a:lnTo>
                    <a:pt x="111980" y="3402"/>
                  </a:lnTo>
                  <a:lnTo>
                    <a:pt x="111813" y="3346"/>
                  </a:lnTo>
                  <a:close/>
                  <a:moveTo>
                    <a:pt x="115103" y="3346"/>
                  </a:moveTo>
                  <a:lnTo>
                    <a:pt x="114936" y="3402"/>
                  </a:lnTo>
                  <a:lnTo>
                    <a:pt x="114768" y="3458"/>
                  </a:lnTo>
                  <a:lnTo>
                    <a:pt x="114545" y="3625"/>
                  </a:lnTo>
                  <a:lnTo>
                    <a:pt x="114322" y="3848"/>
                  </a:lnTo>
                  <a:lnTo>
                    <a:pt x="114267" y="4015"/>
                  </a:lnTo>
                  <a:lnTo>
                    <a:pt x="114267" y="4183"/>
                  </a:lnTo>
                  <a:lnTo>
                    <a:pt x="114267" y="4350"/>
                  </a:lnTo>
                  <a:lnTo>
                    <a:pt x="114322" y="4517"/>
                  </a:lnTo>
                  <a:lnTo>
                    <a:pt x="114545" y="4796"/>
                  </a:lnTo>
                  <a:lnTo>
                    <a:pt x="114768" y="4963"/>
                  </a:lnTo>
                  <a:lnTo>
                    <a:pt x="114936" y="5019"/>
                  </a:lnTo>
                  <a:lnTo>
                    <a:pt x="115270" y="5019"/>
                  </a:lnTo>
                  <a:lnTo>
                    <a:pt x="115438" y="4963"/>
                  </a:lnTo>
                  <a:lnTo>
                    <a:pt x="115716" y="4796"/>
                  </a:lnTo>
                  <a:lnTo>
                    <a:pt x="115884" y="4517"/>
                  </a:lnTo>
                  <a:lnTo>
                    <a:pt x="115940" y="4350"/>
                  </a:lnTo>
                  <a:lnTo>
                    <a:pt x="115940" y="4183"/>
                  </a:lnTo>
                  <a:lnTo>
                    <a:pt x="115940" y="4015"/>
                  </a:lnTo>
                  <a:lnTo>
                    <a:pt x="115884" y="3848"/>
                  </a:lnTo>
                  <a:lnTo>
                    <a:pt x="115716" y="3625"/>
                  </a:lnTo>
                  <a:lnTo>
                    <a:pt x="115438" y="3458"/>
                  </a:lnTo>
                  <a:lnTo>
                    <a:pt x="115270" y="3402"/>
                  </a:lnTo>
                  <a:lnTo>
                    <a:pt x="115103" y="3346"/>
                  </a:lnTo>
                  <a:close/>
                  <a:moveTo>
                    <a:pt x="120178" y="3346"/>
                  </a:moveTo>
                  <a:lnTo>
                    <a:pt x="120011" y="3402"/>
                  </a:lnTo>
                  <a:lnTo>
                    <a:pt x="119843" y="3458"/>
                  </a:lnTo>
                  <a:lnTo>
                    <a:pt x="119564" y="3625"/>
                  </a:lnTo>
                  <a:lnTo>
                    <a:pt x="119397" y="3848"/>
                  </a:lnTo>
                  <a:lnTo>
                    <a:pt x="119341" y="4015"/>
                  </a:lnTo>
                  <a:lnTo>
                    <a:pt x="119341" y="4183"/>
                  </a:lnTo>
                  <a:lnTo>
                    <a:pt x="119341" y="4350"/>
                  </a:lnTo>
                  <a:lnTo>
                    <a:pt x="119397" y="4517"/>
                  </a:lnTo>
                  <a:lnTo>
                    <a:pt x="119564" y="4796"/>
                  </a:lnTo>
                  <a:lnTo>
                    <a:pt x="119843" y="4963"/>
                  </a:lnTo>
                  <a:lnTo>
                    <a:pt x="120011" y="5019"/>
                  </a:lnTo>
                  <a:lnTo>
                    <a:pt x="120345" y="5019"/>
                  </a:lnTo>
                  <a:lnTo>
                    <a:pt x="120512" y="4963"/>
                  </a:lnTo>
                  <a:lnTo>
                    <a:pt x="120736" y="4796"/>
                  </a:lnTo>
                  <a:lnTo>
                    <a:pt x="120959" y="4517"/>
                  </a:lnTo>
                  <a:lnTo>
                    <a:pt x="120959" y="4350"/>
                  </a:lnTo>
                  <a:lnTo>
                    <a:pt x="121014" y="4183"/>
                  </a:lnTo>
                  <a:lnTo>
                    <a:pt x="120959" y="4015"/>
                  </a:lnTo>
                  <a:lnTo>
                    <a:pt x="120959" y="3848"/>
                  </a:lnTo>
                  <a:lnTo>
                    <a:pt x="120736" y="3625"/>
                  </a:lnTo>
                  <a:lnTo>
                    <a:pt x="120512" y="3458"/>
                  </a:lnTo>
                  <a:lnTo>
                    <a:pt x="120345" y="3402"/>
                  </a:lnTo>
                  <a:lnTo>
                    <a:pt x="120178" y="3346"/>
                  </a:lnTo>
                  <a:close/>
                  <a:moveTo>
                    <a:pt x="123468" y="3346"/>
                  </a:moveTo>
                  <a:lnTo>
                    <a:pt x="123301" y="3402"/>
                  </a:lnTo>
                  <a:lnTo>
                    <a:pt x="123189" y="3458"/>
                  </a:lnTo>
                  <a:lnTo>
                    <a:pt x="122910" y="3625"/>
                  </a:lnTo>
                  <a:lnTo>
                    <a:pt x="122743" y="3848"/>
                  </a:lnTo>
                  <a:lnTo>
                    <a:pt x="122687" y="4015"/>
                  </a:lnTo>
                  <a:lnTo>
                    <a:pt x="122632" y="4183"/>
                  </a:lnTo>
                  <a:lnTo>
                    <a:pt x="122687" y="4350"/>
                  </a:lnTo>
                  <a:lnTo>
                    <a:pt x="122743" y="4517"/>
                  </a:lnTo>
                  <a:lnTo>
                    <a:pt x="122910" y="4796"/>
                  </a:lnTo>
                  <a:lnTo>
                    <a:pt x="123189" y="4963"/>
                  </a:lnTo>
                  <a:lnTo>
                    <a:pt x="123301" y="5019"/>
                  </a:lnTo>
                  <a:lnTo>
                    <a:pt x="123635" y="5019"/>
                  </a:lnTo>
                  <a:lnTo>
                    <a:pt x="123803" y="4963"/>
                  </a:lnTo>
                  <a:lnTo>
                    <a:pt x="124082" y="4796"/>
                  </a:lnTo>
                  <a:lnTo>
                    <a:pt x="124249" y="4517"/>
                  </a:lnTo>
                  <a:lnTo>
                    <a:pt x="124305" y="4350"/>
                  </a:lnTo>
                  <a:lnTo>
                    <a:pt x="124305" y="4183"/>
                  </a:lnTo>
                  <a:lnTo>
                    <a:pt x="124305" y="4015"/>
                  </a:lnTo>
                  <a:lnTo>
                    <a:pt x="124249" y="3848"/>
                  </a:lnTo>
                  <a:lnTo>
                    <a:pt x="124082" y="3625"/>
                  </a:lnTo>
                  <a:lnTo>
                    <a:pt x="123803" y="3458"/>
                  </a:lnTo>
                  <a:lnTo>
                    <a:pt x="123635" y="3402"/>
                  </a:lnTo>
                  <a:lnTo>
                    <a:pt x="123468" y="3346"/>
                  </a:lnTo>
                  <a:close/>
                  <a:moveTo>
                    <a:pt x="126926" y="3346"/>
                  </a:moveTo>
                  <a:lnTo>
                    <a:pt x="126758" y="3402"/>
                  </a:lnTo>
                  <a:lnTo>
                    <a:pt x="126591" y="3458"/>
                  </a:lnTo>
                  <a:lnTo>
                    <a:pt x="126312" y="3625"/>
                  </a:lnTo>
                  <a:lnTo>
                    <a:pt x="126145" y="3848"/>
                  </a:lnTo>
                  <a:lnTo>
                    <a:pt x="126089" y="4015"/>
                  </a:lnTo>
                  <a:lnTo>
                    <a:pt x="126089" y="4183"/>
                  </a:lnTo>
                  <a:lnTo>
                    <a:pt x="126089" y="4350"/>
                  </a:lnTo>
                  <a:lnTo>
                    <a:pt x="126145" y="4517"/>
                  </a:lnTo>
                  <a:lnTo>
                    <a:pt x="126312" y="4796"/>
                  </a:lnTo>
                  <a:lnTo>
                    <a:pt x="126591" y="4963"/>
                  </a:lnTo>
                  <a:lnTo>
                    <a:pt x="126758" y="5019"/>
                  </a:lnTo>
                  <a:lnTo>
                    <a:pt x="127093" y="5019"/>
                  </a:lnTo>
                  <a:lnTo>
                    <a:pt x="127260" y="4963"/>
                  </a:lnTo>
                  <a:lnTo>
                    <a:pt x="127483" y="4796"/>
                  </a:lnTo>
                  <a:lnTo>
                    <a:pt x="127651" y="4517"/>
                  </a:lnTo>
                  <a:lnTo>
                    <a:pt x="127706" y="4350"/>
                  </a:lnTo>
                  <a:lnTo>
                    <a:pt x="127762" y="4183"/>
                  </a:lnTo>
                  <a:lnTo>
                    <a:pt x="127706" y="4015"/>
                  </a:lnTo>
                  <a:lnTo>
                    <a:pt x="127651" y="3848"/>
                  </a:lnTo>
                  <a:lnTo>
                    <a:pt x="127483" y="3625"/>
                  </a:lnTo>
                  <a:lnTo>
                    <a:pt x="127260" y="3458"/>
                  </a:lnTo>
                  <a:lnTo>
                    <a:pt x="127093" y="3402"/>
                  </a:lnTo>
                  <a:lnTo>
                    <a:pt x="126926" y="3346"/>
                  </a:lnTo>
                  <a:close/>
                  <a:moveTo>
                    <a:pt x="136964" y="3346"/>
                  </a:moveTo>
                  <a:lnTo>
                    <a:pt x="136796" y="3402"/>
                  </a:lnTo>
                  <a:lnTo>
                    <a:pt x="136629" y="3458"/>
                  </a:lnTo>
                  <a:lnTo>
                    <a:pt x="136350" y="3625"/>
                  </a:lnTo>
                  <a:lnTo>
                    <a:pt x="136183" y="3848"/>
                  </a:lnTo>
                  <a:lnTo>
                    <a:pt x="136127" y="4015"/>
                  </a:lnTo>
                  <a:lnTo>
                    <a:pt x="136127" y="4183"/>
                  </a:lnTo>
                  <a:lnTo>
                    <a:pt x="136127" y="4350"/>
                  </a:lnTo>
                  <a:lnTo>
                    <a:pt x="136183" y="4517"/>
                  </a:lnTo>
                  <a:lnTo>
                    <a:pt x="136350" y="4796"/>
                  </a:lnTo>
                  <a:lnTo>
                    <a:pt x="136629" y="4963"/>
                  </a:lnTo>
                  <a:lnTo>
                    <a:pt x="136796" y="5019"/>
                  </a:lnTo>
                  <a:lnTo>
                    <a:pt x="137131" y="5019"/>
                  </a:lnTo>
                  <a:lnTo>
                    <a:pt x="137298" y="4963"/>
                  </a:lnTo>
                  <a:lnTo>
                    <a:pt x="137521" y="4796"/>
                  </a:lnTo>
                  <a:lnTo>
                    <a:pt x="137689" y="4517"/>
                  </a:lnTo>
                  <a:lnTo>
                    <a:pt x="137744" y="4350"/>
                  </a:lnTo>
                  <a:lnTo>
                    <a:pt x="137800" y="4183"/>
                  </a:lnTo>
                  <a:lnTo>
                    <a:pt x="137744" y="4015"/>
                  </a:lnTo>
                  <a:lnTo>
                    <a:pt x="137689" y="3848"/>
                  </a:lnTo>
                  <a:lnTo>
                    <a:pt x="137521" y="3625"/>
                  </a:lnTo>
                  <a:lnTo>
                    <a:pt x="137298" y="3458"/>
                  </a:lnTo>
                  <a:lnTo>
                    <a:pt x="137131" y="3402"/>
                  </a:lnTo>
                  <a:lnTo>
                    <a:pt x="136964" y="3346"/>
                  </a:lnTo>
                  <a:close/>
                  <a:moveTo>
                    <a:pt x="178845" y="3402"/>
                  </a:moveTo>
                  <a:lnTo>
                    <a:pt x="178677" y="3458"/>
                  </a:lnTo>
                  <a:lnTo>
                    <a:pt x="178399" y="3625"/>
                  </a:lnTo>
                  <a:lnTo>
                    <a:pt x="178231" y="3904"/>
                  </a:lnTo>
                  <a:lnTo>
                    <a:pt x="178176" y="4015"/>
                  </a:lnTo>
                  <a:lnTo>
                    <a:pt x="178176" y="4183"/>
                  </a:lnTo>
                  <a:lnTo>
                    <a:pt x="178176" y="4350"/>
                  </a:lnTo>
                  <a:lnTo>
                    <a:pt x="178231" y="4517"/>
                  </a:lnTo>
                  <a:lnTo>
                    <a:pt x="178399" y="4796"/>
                  </a:lnTo>
                  <a:lnTo>
                    <a:pt x="178677" y="4963"/>
                  </a:lnTo>
                  <a:lnTo>
                    <a:pt x="178845" y="5019"/>
                  </a:lnTo>
                  <a:lnTo>
                    <a:pt x="179179" y="5019"/>
                  </a:lnTo>
                  <a:lnTo>
                    <a:pt x="179347" y="4963"/>
                  </a:lnTo>
                  <a:lnTo>
                    <a:pt x="179570" y="4796"/>
                  </a:lnTo>
                  <a:lnTo>
                    <a:pt x="179737" y="4517"/>
                  </a:lnTo>
                  <a:lnTo>
                    <a:pt x="179793" y="4350"/>
                  </a:lnTo>
                  <a:lnTo>
                    <a:pt x="179849" y="4183"/>
                  </a:lnTo>
                  <a:lnTo>
                    <a:pt x="179793" y="4015"/>
                  </a:lnTo>
                  <a:lnTo>
                    <a:pt x="179737" y="3904"/>
                  </a:lnTo>
                  <a:lnTo>
                    <a:pt x="179570" y="3625"/>
                  </a:lnTo>
                  <a:lnTo>
                    <a:pt x="179347" y="3458"/>
                  </a:lnTo>
                  <a:lnTo>
                    <a:pt x="179179" y="3402"/>
                  </a:lnTo>
                  <a:close/>
                  <a:moveTo>
                    <a:pt x="182191" y="3402"/>
                  </a:moveTo>
                  <a:lnTo>
                    <a:pt x="182023" y="3458"/>
                  </a:lnTo>
                  <a:lnTo>
                    <a:pt x="181800" y="3625"/>
                  </a:lnTo>
                  <a:lnTo>
                    <a:pt x="181577" y="3904"/>
                  </a:lnTo>
                  <a:lnTo>
                    <a:pt x="181577" y="4015"/>
                  </a:lnTo>
                  <a:lnTo>
                    <a:pt x="181522" y="4183"/>
                  </a:lnTo>
                  <a:lnTo>
                    <a:pt x="181577" y="4350"/>
                  </a:lnTo>
                  <a:lnTo>
                    <a:pt x="181577" y="4517"/>
                  </a:lnTo>
                  <a:lnTo>
                    <a:pt x="181800" y="4796"/>
                  </a:lnTo>
                  <a:lnTo>
                    <a:pt x="182023" y="4963"/>
                  </a:lnTo>
                  <a:lnTo>
                    <a:pt x="182191" y="5019"/>
                  </a:lnTo>
                  <a:lnTo>
                    <a:pt x="182525" y="5019"/>
                  </a:lnTo>
                  <a:lnTo>
                    <a:pt x="182693" y="4963"/>
                  </a:lnTo>
                  <a:lnTo>
                    <a:pt x="182971" y="4796"/>
                  </a:lnTo>
                  <a:lnTo>
                    <a:pt x="183139" y="4517"/>
                  </a:lnTo>
                  <a:lnTo>
                    <a:pt x="183195" y="4350"/>
                  </a:lnTo>
                  <a:lnTo>
                    <a:pt x="183195" y="4183"/>
                  </a:lnTo>
                  <a:lnTo>
                    <a:pt x="183195" y="4015"/>
                  </a:lnTo>
                  <a:lnTo>
                    <a:pt x="183139" y="3904"/>
                  </a:lnTo>
                  <a:lnTo>
                    <a:pt x="182971" y="3625"/>
                  </a:lnTo>
                  <a:lnTo>
                    <a:pt x="182693" y="3458"/>
                  </a:lnTo>
                  <a:lnTo>
                    <a:pt x="182525" y="3402"/>
                  </a:lnTo>
                  <a:close/>
                  <a:moveTo>
                    <a:pt x="185537" y="3402"/>
                  </a:moveTo>
                  <a:lnTo>
                    <a:pt x="185425" y="3458"/>
                  </a:lnTo>
                  <a:lnTo>
                    <a:pt x="185146" y="3625"/>
                  </a:lnTo>
                  <a:lnTo>
                    <a:pt x="184979" y="3904"/>
                  </a:lnTo>
                  <a:lnTo>
                    <a:pt x="184923" y="4015"/>
                  </a:lnTo>
                  <a:lnTo>
                    <a:pt x="184923" y="4183"/>
                  </a:lnTo>
                  <a:lnTo>
                    <a:pt x="184923" y="4350"/>
                  </a:lnTo>
                  <a:lnTo>
                    <a:pt x="184979" y="4517"/>
                  </a:lnTo>
                  <a:lnTo>
                    <a:pt x="185146" y="4796"/>
                  </a:lnTo>
                  <a:lnTo>
                    <a:pt x="185425" y="4963"/>
                  </a:lnTo>
                  <a:lnTo>
                    <a:pt x="185537" y="5019"/>
                  </a:lnTo>
                  <a:lnTo>
                    <a:pt x="185871" y="5019"/>
                  </a:lnTo>
                  <a:lnTo>
                    <a:pt x="186039" y="4963"/>
                  </a:lnTo>
                  <a:lnTo>
                    <a:pt x="186317" y="4796"/>
                  </a:lnTo>
                  <a:lnTo>
                    <a:pt x="186485" y="4517"/>
                  </a:lnTo>
                  <a:lnTo>
                    <a:pt x="186541" y="4350"/>
                  </a:lnTo>
                  <a:lnTo>
                    <a:pt x="186541" y="4183"/>
                  </a:lnTo>
                  <a:lnTo>
                    <a:pt x="186541" y="4015"/>
                  </a:lnTo>
                  <a:lnTo>
                    <a:pt x="186485" y="3904"/>
                  </a:lnTo>
                  <a:lnTo>
                    <a:pt x="186317" y="3625"/>
                  </a:lnTo>
                  <a:lnTo>
                    <a:pt x="186039" y="3458"/>
                  </a:lnTo>
                  <a:lnTo>
                    <a:pt x="185871" y="3402"/>
                  </a:lnTo>
                  <a:close/>
                  <a:moveTo>
                    <a:pt x="188883" y="3402"/>
                  </a:moveTo>
                  <a:lnTo>
                    <a:pt x="188715" y="3458"/>
                  </a:lnTo>
                  <a:lnTo>
                    <a:pt x="188437" y="3625"/>
                  </a:lnTo>
                  <a:lnTo>
                    <a:pt x="188269" y="3904"/>
                  </a:lnTo>
                  <a:lnTo>
                    <a:pt x="188214" y="4015"/>
                  </a:lnTo>
                  <a:lnTo>
                    <a:pt x="188214" y="4183"/>
                  </a:lnTo>
                  <a:lnTo>
                    <a:pt x="188214" y="4350"/>
                  </a:lnTo>
                  <a:lnTo>
                    <a:pt x="188269" y="4517"/>
                  </a:lnTo>
                  <a:lnTo>
                    <a:pt x="188437" y="4796"/>
                  </a:lnTo>
                  <a:lnTo>
                    <a:pt x="188715" y="4963"/>
                  </a:lnTo>
                  <a:lnTo>
                    <a:pt x="188883" y="5019"/>
                  </a:lnTo>
                  <a:lnTo>
                    <a:pt x="189217" y="5019"/>
                  </a:lnTo>
                  <a:lnTo>
                    <a:pt x="189385" y="4963"/>
                  </a:lnTo>
                  <a:lnTo>
                    <a:pt x="189608" y="4796"/>
                  </a:lnTo>
                  <a:lnTo>
                    <a:pt x="189831" y="4517"/>
                  </a:lnTo>
                  <a:lnTo>
                    <a:pt x="189887" y="4350"/>
                  </a:lnTo>
                  <a:lnTo>
                    <a:pt x="189887" y="4183"/>
                  </a:lnTo>
                  <a:lnTo>
                    <a:pt x="189887" y="4015"/>
                  </a:lnTo>
                  <a:lnTo>
                    <a:pt x="189831" y="3904"/>
                  </a:lnTo>
                  <a:lnTo>
                    <a:pt x="189608" y="3625"/>
                  </a:lnTo>
                  <a:lnTo>
                    <a:pt x="189385" y="3458"/>
                  </a:lnTo>
                  <a:lnTo>
                    <a:pt x="189217" y="3402"/>
                  </a:lnTo>
                  <a:close/>
                  <a:moveTo>
                    <a:pt x="194125" y="3346"/>
                  </a:moveTo>
                  <a:lnTo>
                    <a:pt x="193958" y="3402"/>
                  </a:lnTo>
                  <a:lnTo>
                    <a:pt x="193790" y="3458"/>
                  </a:lnTo>
                  <a:lnTo>
                    <a:pt x="193511" y="3625"/>
                  </a:lnTo>
                  <a:lnTo>
                    <a:pt x="193344" y="3848"/>
                  </a:lnTo>
                  <a:lnTo>
                    <a:pt x="193288" y="4015"/>
                  </a:lnTo>
                  <a:lnTo>
                    <a:pt x="193288" y="4183"/>
                  </a:lnTo>
                  <a:lnTo>
                    <a:pt x="193288" y="4350"/>
                  </a:lnTo>
                  <a:lnTo>
                    <a:pt x="193344" y="4517"/>
                  </a:lnTo>
                  <a:lnTo>
                    <a:pt x="193511" y="4796"/>
                  </a:lnTo>
                  <a:lnTo>
                    <a:pt x="193790" y="4963"/>
                  </a:lnTo>
                  <a:lnTo>
                    <a:pt x="193958" y="5019"/>
                  </a:lnTo>
                  <a:lnTo>
                    <a:pt x="194292" y="5019"/>
                  </a:lnTo>
                  <a:lnTo>
                    <a:pt x="194404" y="4963"/>
                  </a:lnTo>
                  <a:lnTo>
                    <a:pt x="194683" y="4796"/>
                  </a:lnTo>
                  <a:lnTo>
                    <a:pt x="194850" y="4517"/>
                  </a:lnTo>
                  <a:lnTo>
                    <a:pt x="194906" y="4350"/>
                  </a:lnTo>
                  <a:lnTo>
                    <a:pt x="194961" y="4183"/>
                  </a:lnTo>
                  <a:lnTo>
                    <a:pt x="194906" y="4015"/>
                  </a:lnTo>
                  <a:lnTo>
                    <a:pt x="194850" y="3848"/>
                  </a:lnTo>
                  <a:lnTo>
                    <a:pt x="194683" y="3625"/>
                  </a:lnTo>
                  <a:lnTo>
                    <a:pt x="194404" y="3458"/>
                  </a:lnTo>
                  <a:lnTo>
                    <a:pt x="194292" y="3402"/>
                  </a:lnTo>
                  <a:lnTo>
                    <a:pt x="194125" y="3346"/>
                  </a:lnTo>
                  <a:close/>
                  <a:moveTo>
                    <a:pt x="202546" y="3346"/>
                  </a:moveTo>
                  <a:lnTo>
                    <a:pt x="202378" y="3402"/>
                  </a:lnTo>
                  <a:lnTo>
                    <a:pt x="202211" y="3458"/>
                  </a:lnTo>
                  <a:lnTo>
                    <a:pt x="201932" y="3625"/>
                  </a:lnTo>
                  <a:lnTo>
                    <a:pt x="201765" y="3848"/>
                  </a:lnTo>
                  <a:lnTo>
                    <a:pt x="201709" y="4015"/>
                  </a:lnTo>
                  <a:lnTo>
                    <a:pt x="201709" y="4183"/>
                  </a:lnTo>
                  <a:lnTo>
                    <a:pt x="201709" y="4350"/>
                  </a:lnTo>
                  <a:lnTo>
                    <a:pt x="201765" y="4517"/>
                  </a:lnTo>
                  <a:lnTo>
                    <a:pt x="201932" y="4796"/>
                  </a:lnTo>
                  <a:lnTo>
                    <a:pt x="202211" y="4963"/>
                  </a:lnTo>
                  <a:lnTo>
                    <a:pt x="202378" y="5019"/>
                  </a:lnTo>
                  <a:lnTo>
                    <a:pt x="202713" y="5019"/>
                  </a:lnTo>
                  <a:lnTo>
                    <a:pt x="202880" y="4963"/>
                  </a:lnTo>
                  <a:lnTo>
                    <a:pt x="203103" y="4796"/>
                  </a:lnTo>
                  <a:lnTo>
                    <a:pt x="203326" y="4517"/>
                  </a:lnTo>
                  <a:lnTo>
                    <a:pt x="203382" y="4350"/>
                  </a:lnTo>
                  <a:lnTo>
                    <a:pt x="203382" y="4183"/>
                  </a:lnTo>
                  <a:lnTo>
                    <a:pt x="203382" y="4015"/>
                  </a:lnTo>
                  <a:lnTo>
                    <a:pt x="203326" y="3848"/>
                  </a:lnTo>
                  <a:lnTo>
                    <a:pt x="203103" y="3625"/>
                  </a:lnTo>
                  <a:lnTo>
                    <a:pt x="202880" y="3458"/>
                  </a:lnTo>
                  <a:lnTo>
                    <a:pt x="202713" y="3402"/>
                  </a:lnTo>
                  <a:lnTo>
                    <a:pt x="202546" y="3346"/>
                  </a:lnTo>
                  <a:close/>
                  <a:moveTo>
                    <a:pt x="207565" y="3346"/>
                  </a:moveTo>
                  <a:lnTo>
                    <a:pt x="207397" y="3402"/>
                  </a:lnTo>
                  <a:lnTo>
                    <a:pt x="207286" y="3458"/>
                  </a:lnTo>
                  <a:lnTo>
                    <a:pt x="207007" y="3625"/>
                  </a:lnTo>
                  <a:lnTo>
                    <a:pt x="206840" y="3848"/>
                  </a:lnTo>
                  <a:lnTo>
                    <a:pt x="206784" y="4015"/>
                  </a:lnTo>
                  <a:lnTo>
                    <a:pt x="206784" y="4183"/>
                  </a:lnTo>
                  <a:lnTo>
                    <a:pt x="206784" y="4350"/>
                  </a:lnTo>
                  <a:lnTo>
                    <a:pt x="206840" y="4517"/>
                  </a:lnTo>
                  <a:lnTo>
                    <a:pt x="207007" y="4796"/>
                  </a:lnTo>
                  <a:lnTo>
                    <a:pt x="207286" y="4963"/>
                  </a:lnTo>
                  <a:lnTo>
                    <a:pt x="207397" y="5019"/>
                  </a:lnTo>
                  <a:lnTo>
                    <a:pt x="207732" y="5019"/>
                  </a:lnTo>
                  <a:lnTo>
                    <a:pt x="207899" y="4963"/>
                  </a:lnTo>
                  <a:lnTo>
                    <a:pt x="208178" y="4796"/>
                  </a:lnTo>
                  <a:lnTo>
                    <a:pt x="208345" y="4517"/>
                  </a:lnTo>
                  <a:lnTo>
                    <a:pt x="208401" y="4350"/>
                  </a:lnTo>
                  <a:lnTo>
                    <a:pt x="208401" y="4183"/>
                  </a:lnTo>
                  <a:lnTo>
                    <a:pt x="208401" y="4015"/>
                  </a:lnTo>
                  <a:lnTo>
                    <a:pt x="208345" y="3848"/>
                  </a:lnTo>
                  <a:lnTo>
                    <a:pt x="208178" y="3625"/>
                  </a:lnTo>
                  <a:lnTo>
                    <a:pt x="207899" y="3458"/>
                  </a:lnTo>
                  <a:lnTo>
                    <a:pt x="207732" y="3402"/>
                  </a:lnTo>
                  <a:lnTo>
                    <a:pt x="207565" y="3346"/>
                  </a:lnTo>
                  <a:close/>
                  <a:moveTo>
                    <a:pt x="210911" y="3346"/>
                  </a:moveTo>
                  <a:lnTo>
                    <a:pt x="210743" y="3402"/>
                  </a:lnTo>
                  <a:lnTo>
                    <a:pt x="210576" y="3458"/>
                  </a:lnTo>
                  <a:lnTo>
                    <a:pt x="210297" y="3625"/>
                  </a:lnTo>
                  <a:lnTo>
                    <a:pt x="210130" y="3848"/>
                  </a:lnTo>
                  <a:lnTo>
                    <a:pt x="210074" y="4015"/>
                  </a:lnTo>
                  <a:lnTo>
                    <a:pt x="210074" y="4183"/>
                  </a:lnTo>
                  <a:lnTo>
                    <a:pt x="210074" y="4350"/>
                  </a:lnTo>
                  <a:lnTo>
                    <a:pt x="210130" y="4517"/>
                  </a:lnTo>
                  <a:lnTo>
                    <a:pt x="210297" y="4796"/>
                  </a:lnTo>
                  <a:lnTo>
                    <a:pt x="210576" y="4963"/>
                  </a:lnTo>
                  <a:lnTo>
                    <a:pt x="210743" y="5019"/>
                  </a:lnTo>
                  <a:lnTo>
                    <a:pt x="211078" y="5019"/>
                  </a:lnTo>
                  <a:lnTo>
                    <a:pt x="211245" y="4963"/>
                  </a:lnTo>
                  <a:lnTo>
                    <a:pt x="211468" y="4796"/>
                  </a:lnTo>
                  <a:lnTo>
                    <a:pt x="211691" y="4517"/>
                  </a:lnTo>
                  <a:lnTo>
                    <a:pt x="211691" y="4350"/>
                  </a:lnTo>
                  <a:lnTo>
                    <a:pt x="211747" y="4183"/>
                  </a:lnTo>
                  <a:lnTo>
                    <a:pt x="211691" y="4015"/>
                  </a:lnTo>
                  <a:lnTo>
                    <a:pt x="211691" y="3848"/>
                  </a:lnTo>
                  <a:lnTo>
                    <a:pt x="211468" y="3625"/>
                  </a:lnTo>
                  <a:lnTo>
                    <a:pt x="211245" y="3458"/>
                  </a:lnTo>
                  <a:lnTo>
                    <a:pt x="211078" y="3402"/>
                  </a:lnTo>
                  <a:lnTo>
                    <a:pt x="210911" y="3346"/>
                  </a:lnTo>
                  <a:close/>
                  <a:moveTo>
                    <a:pt x="215986" y="3346"/>
                  </a:moveTo>
                  <a:lnTo>
                    <a:pt x="215818" y="3402"/>
                  </a:lnTo>
                  <a:lnTo>
                    <a:pt x="215651" y="3458"/>
                  </a:lnTo>
                  <a:lnTo>
                    <a:pt x="215372" y="3625"/>
                  </a:lnTo>
                  <a:lnTo>
                    <a:pt x="215205" y="3848"/>
                  </a:lnTo>
                  <a:lnTo>
                    <a:pt x="215149" y="4015"/>
                  </a:lnTo>
                  <a:lnTo>
                    <a:pt x="215149" y="4183"/>
                  </a:lnTo>
                  <a:lnTo>
                    <a:pt x="215149" y="4350"/>
                  </a:lnTo>
                  <a:lnTo>
                    <a:pt x="215205" y="4517"/>
                  </a:lnTo>
                  <a:lnTo>
                    <a:pt x="215372" y="4796"/>
                  </a:lnTo>
                  <a:lnTo>
                    <a:pt x="215651" y="4963"/>
                  </a:lnTo>
                  <a:lnTo>
                    <a:pt x="215818" y="5019"/>
                  </a:lnTo>
                  <a:lnTo>
                    <a:pt x="216153" y="5019"/>
                  </a:lnTo>
                  <a:lnTo>
                    <a:pt x="216264" y="4963"/>
                  </a:lnTo>
                  <a:lnTo>
                    <a:pt x="216543" y="4796"/>
                  </a:lnTo>
                  <a:lnTo>
                    <a:pt x="216710" y="4517"/>
                  </a:lnTo>
                  <a:lnTo>
                    <a:pt x="216766" y="4350"/>
                  </a:lnTo>
                  <a:lnTo>
                    <a:pt x="216822" y="4183"/>
                  </a:lnTo>
                  <a:lnTo>
                    <a:pt x="216766" y="4015"/>
                  </a:lnTo>
                  <a:lnTo>
                    <a:pt x="216710" y="3848"/>
                  </a:lnTo>
                  <a:lnTo>
                    <a:pt x="216543" y="3625"/>
                  </a:lnTo>
                  <a:lnTo>
                    <a:pt x="216264" y="3458"/>
                  </a:lnTo>
                  <a:lnTo>
                    <a:pt x="216153" y="3402"/>
                  </a:lnTo>
                  <a:lnTo>
                    <a:pt x="215986" y="3346"/>
                  </a:lnTo>
                  <a:close/>
                  <a:moveTo>
                    <a:pt x="219276" y="3346"/>
                  </a:moveTo>
                  <a:lnTo>
                    <a:pt x="219108" y="3402"/>
                  </a:lnTo>
                  <a:lnTo>
                    <a:pt x="218941" y="3458"/>
                  </a:lnTo>
                  <a:lnTo>
                    <a:pt x="218718" y="3625"/>
                  </a:lnTo>
                  <a:lnTo>
                    <a:pt x="218551" y="3848"/>
                  </a:lnTo>
                  <a:lnTo>
                    <a:pt x="218495" y="4015"/>
                  </a:lnTo>
                  <a:lnTo>
                    <a:pt x="218439" y="4183"/>
                  </a:lnTo>
                  <a:lnTo>
                    <a:pt x="218495" y="4350"/>
                  </a:lnTo>
                  <a:lnTo>
                    <a:pt x="218551" y="4517"/>
                  </a:lnTo>
                  <a:lnTo>
                    <a:pt x="218718" y="4796"/>
                  </a:lnTo>
                  <a:lnTo>
                    <a:pt x="218941" y="4963"/>
                  </a:lnTo>
                  <a:lnTo>
                    <a:pt x="219108" y="5019"/>
                  </a:lnTo>
                  <a:lnTo>
                    <a:pt x="219443" y="5019"/>
                  </a:lnTo>
                  <a:lnTo>
                    <a:pt x="219610" y="4963"/>
                  </a:lnTo>
                  <a:lnTo>
                    <a:pt x="219889" y="4796"/>
                  </a:lnTo>
                  <a:lnTo>
                    <a:pt x="220057" y="4517"/>
                  </a:lnTo>
                  <a:lnTo>
                    <a:pt x="220112" y="4350"/>
                  </a:lnTo>
                  <a:lnTo>
                    <a:pt x="220112" y="4183"/>
                  </a:lnTo>
                  <a:lnTo>
                    <a:pt x="220112" y="4015"/>
                  </a:lnTo>
                  <a:lnTo>
                    <a:pt x="220057" y="3848"/>
                  </a:lnTo>
                  <a:lnTo>
                    <a:pt x="219889" y="3625"/>
                  </a:lnTo>
                  <a:lnTo>
                    <a:pt x="219610" y="3458"/>
                  </a:lnTo>
                  <a:lnTo>
                    <a:pt x="219443" y="3402"/>
                  </a:lnTo>
                  <a:lnTo>
                    <a:pt x="219276" y="3346"/>
                  </a:lnTo>
                  <a:close/>
                  <a:moveTo>
                    <a:pt x="222733" y="3346"/>
                  </a:moveTo>
                  <a:lnTo>
                    <a:pt x="222566" y="3402"/>
                  </a:lnTo>
                  <a:lnTo>
                    <a:pt x="222399" y="3458"/>
                  </a:lnTo>
                  <a:lnTo>
                    <a:pt x="222120" y="3625"/>
                  </a:lnTo>
                  <a:lnTo>
                    <a:pt x="221953" y="3848"/>
                  </a:lnTo>
                  <a:lnTo>
                    <a:pt x="221897" y="4015"/>
                  </a:lnTo>
                  <a:lnTo>
                    <a:pt x="221897" y="4183"/>
                  </a:lnTo>
                  <a:lnTo>
                    <a:pt x="221897" y="4350"/>
                  </a:lnTo>
                  <a:lnTo>
                    <a:pt x="221953" y="4517"/>
                  </a:lnTo>
                  <a:lnTo>
                    <a:pt x="222120" y="4796"/>
                  </a:lnTo>
                  <a:lnTo>
                    <a:pt x="222399" y="4963"/>
                  </a:lnTo>
                  <a:lnTo>
                    <a:pt x="222566" y="5019"/>
                  </a:lnTo>
                  <a:lnTo>
                    <a:pt x="222901" y="5019"/>
                  </a:lnTo>
                  <a:lnTo>
                    <a:pt x="223012" y="4963"/>
                  </a:lnTo>
                  <a:lnTo>
                    <a:pt x="223291" y="4796"/>
                  </a:lnTo>
                  <a:lnTo>
                    <a:pt x="223458" y="4517"/>
                  </a:lnTo>
                  <a:lnTo>
                    <a:pt x="223514" y="4350"/>
                  </a:lnTo>
                  <a:lnTo>
                    <a:pt x="223514" y="4183"/>
                  </a:lnTo>
                  <a:lnTo>
                    <a:pt x="223514" y="4015"/>
                  </a:lnTo>
                  <a:lnTo>
                    <a:pt x="223458" y="3848"/>
                  </a:lnTo>
                  <a:lnTo>
                    <a:pt x="223291" y="3625"/>
                  </a:lnTo>
                  <a:lnTo>
                    <a:pt x="223012" y="3458"/>
                  </a:lnTo>
                  <a:lnTo>
                    <a:pt x="222901" y="3402"/>
                  </a:lnTo>
                  <a:lnTo>
                    <a:pt x="222733" y="3346"/>
                  </a:lnTo>
                  <a:close/>
                  <a:moveTo>
                    <a:pt x="232771" y="3346"/>
                  </a:moveTo>
                  <a:lnTo>
                    <a:pt x="232604" y="3402"/>
                  </a:lnTo>
                  <a:lnTo>
                    <a:pt x="232437" y="3458"/>
                  </a:lnTo>
                  <a:lnTo>
                    <a:pt x="232158" y="3625"/>
                  </a:lnTo>
                  <a:lnTo>
                    <a:pt x="231991" y="3848"/>
                  </a:lnTo>
                  <a:lnTo>
                    <a:pt x="231935" y="4015"/>
                  </a:lnTo>
                  <a:lnTo>
                    <a:pt x="231935" y="4183"/>
                  </a:lnTo>
                  <a:lnTo>
                    <a:pt x="231935" y="4350"/>
                  </a:lnTo>
                  <a:lnTo>
                    <a:pt x="231991" y="4517"/>
                  </a:lnTo>
                  <a:lnTo>
                    <a:pt x="232158" y="4796"/>
                  </a:lnTo>
                  <a:lnTo>
                    <a:pt x="232437" y="4963"/>
                  </a:lnTo>
                  <a:lnTo>
                    <a:pt x="232604" y="5019"/>
                  </a:lnTo>
                  <a:lnTo>
                    <a:pt x="232939" y="5019"/>
                  </a:lnTo>
                  <a:lnTo>
                    <a:pt x="233050" y="4963"/>
                  </a:lnTo>
                  <a:lnTo>
                    <a:pt x="233329" y="4796"/>
                  </a:lnTo>
                  <a:lnTo>
                    <a:pt x="233496" y="4517"/>
                  </a:lnTo>
                  <a:lnTo>
                    <a:pt x="233552" y="4350"/>
                  </a:lnTo>
                  <a:lnTo>
                    <a:pt x="233552" y="4183"/>
                  </a:lnTo>
                  <a:lnTo>
                    <a:pt x="233552" y="4015"/>
                  </a:lnTo>
                  <a:lnTo>
                    <a:pt x="233496" y="3848"/>
                  </a:lnTo>
                  <a:lnTo>
                    <a:pt x="233329" y="3625"/>
                  </a:lnTo>
                  <a:lnTo>
                    <a:pt x="233050" y="3458"/>
                  </a:lnTo>
                  <a:lnTo>
                    <a:pt x="232939" y="3402"/>
                  </a:lnTo>
                  <a:lnTo>
                    <a:pt x="232771" y="3346"/>
                  </a:lnTo>
                  <a:close/>
                  <a:moveTo>
                    <a:pt x="274652" y="3402"/>
                  </a:moveTo>
                  <a:lnTo>
                    <a:pt x="274485" y="3458"/>
                  </a:lnTo>
                  <a:lnTo>
                    <a:pt x="274206" y="3625"/>
                  </a:lnTo>
                  <a:lnTo>
                    <a:pt x="274039" y="3904"/>
                  </a:lnTo>
                  <a:lnTo>
                    <a:pt x="273983" y="4015"/>
                  </a:lnTo>
                  <a:lnTo>
                    <a:pt x="273983" y="4183"/>
                  </a:lnTo>
                  <a:lnTo>
                    <a:pt x="273983" y="4350"/>
                  </a:lnTo>
                  <a:lnTo>
                    <a:pt x="274039" y="4517"/>
                  </a:lnTo>
                  <a:lnTo>
                    <a:pt x="274206" y="4796"/>
                  </a:lnTo>
                  <a:lnTo>
                    <a:pt x="274485" y="4963"/>
                  </a:lnTo>
                  <a:lnTo>
                    <a:pt x="274652" y="5019"/>
                  </a:lnTo>
                  <a:lnTo>
                    <a:pt x="274987" y="5019"/>
                  </a:lnTo>
                  <a:lnTo>
                    <a:pt x="275154" y="4963"/>
                  </a:lnTo>
                  <a:lnTo>
                    <a:pt x="275377" y="4796"/>
                  </a:lnTo>
                  <a:lnTo>
                    <a:pt x="275600" y="4517"/>
                  </a:lnTo>
                  <a:lnTo>
                    <a:pt x="275600" y="4350"/>
                  </a:lnTo>
                  <a:lnTo>
                    <a:pt x="275656" y="4183"/>
                  </a:lnTo>
                  <a:lnTo>
                    <a:pt x="275600" y="4015"/>
                  </a:lnTo>
                  <a:lnTo>
                    <a:pt x="275600" y="3904"/>
                  </a:lnTo>
                  <a:lnTo>
                    <a:pt x="275377" y="3625"/>
                  </a:lnTo>
                  <a:lnTo>
                    <a:pt x="275154" y="3458"/>
                  </a:lnTo>
                  <a:lnTo>
                    <a:pt x="274987" y="3402"/>
                  </a:lnTo>
                  <a:close/>
                  <a:moveTo>
                    <a:pt x="277998" y="3402"/>
                  </a:moveTo>
                  <a:lnTo>
                    <a:pt x="277831" y="3458"/>
                  </a:lnTo>
                  <a:lnTo>
                    <a:pt x="277608" y="3625"/>
                  </a:lnTo>
                  <a:lnTo>
                    <a:pt x="277441" y="3904"/>
                  </a:lnTo>
                  <a:lnTo>
                    <a:pt x="277385" y="4015"/>
                  </a:lnTo>
                  <a:lnTo>
                    <a:pt x="277329" y="4183"/>
                  </a:lnTo>
                  <a:lnTo>
                    <a:pt x="277385" y="4350"/>
                  </a:lnTo>
                  <a:lnTo>
                    <a:pt x="277441" y="4517"/>
                  </a:lnTo>
                  <a:lnTo>
                    <a:pt x="277608" y="4796"/>
                  </a:lnTo>
                  <a:lnTo>
                    <a:pt x="277831" y="4963"/>
                  </a:lnTo>
                  <a:lnTo>
                    <a:pt x="277998" y="5019"/>
                  </a:lnTo>
                  <a:lnTo>
                    <a:pt x="278333" y="5019"/>
                  </a:lnTo>
                  <a:lnTo>
                    <a:pt x="278500" y="4963"/>
                  </a:lnTo>
                  <a:lnTo>
                    <a:pt x="278779" y="4796"/>
                  </a:lnTo>
                  <a:lnTo>
                    <a:pt x="278946" y="4517"/>
                  </a:lnTo>
                  <a:lnTo>
                    <a:pt x="279002" y="4350"/>
                  </a:lnTo>
                  <a:lnTo>
                    <a:pt x="279002" y="4183"/>
                  </a:lnTo>
                  <a:lnTo>
                    <a:pt x="279002" y="4015"/>
                  </a:lnTo>
                  <a:lnTo>
                    <a:pt x="278946" y="3904"/>
                  </a:lnTo>
                  <a:lnTo>
                    <a:pt x="278779" y="3625"/>
                  </a:lnTo>
                  <a:lnTo>
                    <a:pt x="278500" y="3458"/>
                  </a:lnTo>
                  <a:lnTo>
                    <a:pt x="278333" y="3402"/>
                  </a:lnTo>
                  <a:close/>
                  <a:moveTo>
                    <a:pt x="281400" y="3402"/>
                  </a:moveTo>
                  <a:lnTo>
                    <a:pt x="281233" y="3458"/>
                  </a:lnTo>
                  <a:lnTo>
                    <a:pt x="280954" y="3625"/>
                  </a:lnTo>
                  <a:lnTo>
                    <a:pt x="280787" y="3904"/>
                  </a:lnTo>
                  <a:lnTo>
                    <a:pt x="280731" y="4015"/>
                  </a:lnTo>
                  <a:lnTo>
                    <a:pt x="280731" y="4183"/>
                  </a:lnTo>
                  <a:lnTo>
                    <a:pt x="280731" y="4350"/>
                  </a:lnTo>
                  <a:lnTo>
                    <a:pt x="280787" y="4517"/>
                  </a:lnTo>
                  <a:lnTo>
                    <a:pt x="280954" y="4796"/>
                  </a:lnTo>
                  <a:lnTo>
                    <a:pt x="281233" y="4963"/>
                  </a:lnTo>
                  <a:lnTo>
                    <a:pt x="281400" y="5019"/>
                  </a:lnTo>
                  <a:lnTo>
                    <a:pt x="281735" y="5019"/>
                  </a:lnTo>
                  <a:lnTo>
                    <a:pt x="281846" y="4963"/>
                  </a:lnTo>
                  <a:lnTo>
                    <a:pt x="282125" y="4796"/>
                  </a:lnTo>
                  <a:lnTo>
                    <a:pt x="282292" y="4517"/>
                  </a:lnTo>
                  <a:lnTo>
                    <a:pt x="282348" y="4350"/>
                  </a:lnTo>
                  <a:lnTo>
                    <a:pt x="282348" y="4183"/>
                  </a:lnTo>
                  <a:lnTo>
                    <a:pt x="282348" y="4015"/>
                  </a:lnTo>
                  <a:lnTo>
                    <a:pt x="282292" y="3904"/>
                  </a:lnTo>
                  <a:lnTo>
                    <a:pt x="282125" y="3625"/>
                  </a:lnTo>
                  <a:lnTo>
                    <a:pt x="281846" y="3458"/>
                  </a:lnTo>
                  <a:lnTo>
                    <a:pt x="281735" y="3402"/>
                  </a:lnTo>
                  <a:close/>
                  <a:moveTo>
                    <a:pt x="284690" y="3402"/>
                  </a:moveTo>
                  <a:lnTo>
                    <a:pt x="284523" y="3458"/>
                  </a:lnTo>
                  <a:lnTo>
                    <a:pt x="284300" y="3625"/>
                  </a:lnTo>
                  <a:lnTo>
                    <a:pt x="284077" y="3904"/>
                  </a:lnTo>
                  <a:lnTo>
                    <a:pt x="284077" y="4015"/>
                  </a:lnTo>
                  <a:lnTo>
                    <a:pt x="284021" y="4183"/>
                  </a:lnTo>
                  <a:lnTo>
                    <a:pt x="284077" y="4350"/>
                  </a:lnTo>
                  <a:lnTo>
                    <a:pt x="284077" y="4517"/>
                  </a:lnTo>
                  <a:lnTo>
                    <a:pt x="284300" y="4796"/>
                  </a:lnTo>
                  <a:lnTo>
                    <a:pt x="284523" y="4963"/>
                  </a:lnTo>
                  <a:lnTo>
                    <a:pt x="284690" y="5019"/>
                  </a:lnTo>
                  <a:lnTo>
                    <a:pt x="285025" y="5019"/>
                  </a:lnTo>
                  <a:lnTo>
                    <a:pt x="285192" y="4963"/>
                  </a:lnTo>
                  <a:lnTo>
                    <a:pt x="285471" y="4796"/>
                  </a:lnTo>
                  <a:lnTo>
                    <a:pt x="285638" y="4517"/>
                  </a:lnTo>
                  <a:lnTo>
                    <a:pt x="285694" y="4350"/>
                  </a:lnTo>
                  <a:lnTo>
                    <a:pt x="285694" y="4183"/>
                  </a:lnTo>
                  <a:lnTo>
                    <a:pt x="285694" y="4015"/>
                  </a:lnTo>
                  <a:lnTo>
                    <a:pt x="285638" y="3904"/>
                  </a:lnTo>
                  <a:lnTo>
                    <a:pt x="285471" y="3625"/>
                  </a:lnTo>
                  <a:lnTo>
                    <a:pt x="285192" y="3458"/>
                  </a:lnTo>
                  <a:lnTo>
                    <a:pt x="285025" y="3402"/>
                  </a:lnTo>
                  <a:close/>
                  <a:moveTo>
                    <a:pt x="3179" y="11711"/>
                  </a:moveTo>
                  <a:lnTo>
                    <a:pt x="3067" y="11767"/>
                  </a:lnTo>
                  <a:lnTo>
                    <a:pt x="2788" y="11934"/>
                  </a:lnTo>
                  <a:lnTo>
                    <a:pt x="2621" y="12213"/>
                  </a:lnTo>
                  <a:lnTo>
                    <a:pt x="2565" y="12324"/>
                  </a:lnTo>
                  <a:lnTo>
                    <a:pt x="2510" y="12492"/>
                  </a:lnTo>
                  <a:lnTo>
                    <a:pt x="2565" y="12659"/>
                  </a:lnTo>
                  <a:lnTo>
                    <a:pt x="2621" y="12826"/>
                  </a:lnTo>
                  <a:lnTo>
                    <a:pt x="2788" y="13105"/>
                  </a:lnTo>
                  <a:lnTo>
                    <a:pt x="3067" y="13272"/>
                  </a:lnTo>
                  <a:lnTo>
                    <a:pt x="3179" y="13328"/>
                  </a:lnTo>
                  <a:lnTo>
                    <a:pt x="3513" y="13328"/>
                  </a:lnTo>
                  <a:lnTo>
                    <a:pt x="3681" y="13272"/>
                  </a:lnTo>
                  <a:lnTo>
                    <a:pt x="3959" y="13105"/>
                  </a:lnTo>
                  <a:lnTo>
                    <a:pt x="4127" y="12826"/>
                  </a:lnTo>
                  <a:lnTo>
                    <a:pt x="4183" y="12659"/>
                  </a:lnTo>
                  <a:lnTo>
                    <a:pt x="4183" y="12492"/>
                  </a:lnTo>
                  <a:lnTo>
                    <a:pt x="4183" y="12324"/>
                  </a:lnTo>
                  <a:lnTo>
                    <a:pt x="4127" y="12213"/>
                  </a:lnTo>
                  <a:lnTo>
                    <a:pt x="3959" y="11934"/>
                  </a:lnTo>
                  <a:lnTo>
                    <a:pt x="3681" y="11767"/>
                  </a:lnTo>
                  <a:lnTo>
                    <a:pt x="3513" y="11711"/>
                  </a:lnTo>
                  <a:close/>
                  <a:moveTo>
                    <a:pt x="13273" y="11711"/>
                  </a:moveTo>
                  <a:lnTo>
                    <a:pt x="13161" y="11767"/>
                  </a:lnTo>
                  <a:lnTo>
                    <a:pt x="12882" y="11934"/>
                  </a:lnTo>
                  <a:lnTo>
                    <a:pt x="12715" y="12213"/>
                  </a:lnTo>
                  <a:lnTo>
                    <a:pt x="12659" y="12324"/>
                  </a:lnTo>
                  <a:lnTo>
                    <a:pt x="12603" y="12492"/>
                  </a:lnTo>
                  <a:lnTo>
                    <a:pt x="12659" y="12659"/>
                  </a:lnTo>
                  <a:lnTo>
                    <a:pt x="12715" y="12826"/>
                  </a:lnTo>
                  <a:lnTo>
                    <a:pt x="12882" y="13105"/>
                  </a:lnTo>
                  <a:lnTo>
                    <a:pt x="13161" y="13272"/>
                  </a:lnTo>
                  <a:lnTo>
                    <a:pt x="13273" y="13328"/>
                  </a:lnTo>
                  <a:lnTo>
                    <a:pt x="13607" y="13328"/>
                  </a:lnTo>
                  <a:lnTo>
                    <a:pt x="13774" y="13272"/>
                  </a:lnTo>
                  <a:lnTo>
                    <a:pt x="14053" y="13105"/>
                  </a:lnTo>
                  <a:lnTo>
                    <a:pt x="14221" y="12826"/>
                  </a:lnTo>
                  <a:lnTo>
                    <a:pt x="14276" y="12659"/>
                  </a:lnTo>
                  <a:lnTo>
                    <a:pt x="14276" y="12492"/>
                  </a:lnTo>
                  <a:lnTo>
                    <a:pt x="14276" y="12324"/>
                  </a:lnTo>
                  <a:lnTo>
                    <a:pt x="14221" y="12213"/>
                  </a:lnTo>
                  <a:lnTo>
                    <a:pt x="14053" y="11934"/>
                  </a:lnTo>
                  <a:lnTo>
                    <a:pt x="13774" y="11767"/>
                  </a:lnTo>
                  <a:lnTo>
                    <a:pt x="13607" y="11711"/>
                  </a:lnTo>
                  <a:close/>
                  <a:moveTo>
                    <a:pt x="16674" y="11711"/>
                  </a:moveTo>
                  <a:lnTo>
                    <a:pt x="16507" y="11767"/>
                  </a:lnTo>
                  <a:lnTo>
                    <a:pt x="16228" y="11934"/>
                  </a:lnTo>
                  <a:lnTo>
                    <a:pt x="16061" y="12213"/>
                  </a:lnTo>
                  <a:lnTo>
                    <a:pt x="16005" y="12324"/>
                  </a:lnTo>
                  <a:lnTo>
                    <a:pt x="16005" y="12492"/>
                  </a:lnTo>
                  <a:lnTo>
                    <a:pt x="16005" y="12659"/>
                  </a:lnTo>
                  <a:lnTo>
                    <a:pt x="16061" y="12826"/>
                  </a:lnTo>
                  <a:lnTo>
                    <a:pt x="16228" y="13105"/>
                  </a:lnTo>
                  <a:lnTo>
                    <a:pt x="16507" y="13272"/>
                  </a:lnTo>
                  <a:lnTo>
                    <a:pt x="16674" y="13328"/>
                  </a:lnTo>
                  <a:lnTo>
                    <a:pt x="17009" y="13328"/>
                  </a:lnTo>
                  <a:lnTo>
                    <a:pt x="17120" y="13272"/>
                  </a:lnTo>
                  <a:lnTo>
                    <a:pt x="17399" y="13105"/>
                  </a:lnTo>
                  <a:lnTo>
                    <a:pt x="17567" y="12826"/>
                  </a:lnTo>
                  <a:lnTo>
                    <a:pt x="17622" y="12659"/>
                  </a:lnTo>
                  <a:lnTo>
                    <a:pt x="17678" y="12492"/>
                  </a:lnTo>
                  <a:lnTo>
                    <a:pt x="17622" y="12324"/>
                  </a:lnTo>
                  <a:lnTo>
                    <a:pt x="17567" y="12213"/>
                  </a:lnTo>
                  <a:lnTo>
                    <a:pt x="17399" y="11934"/>
                  </a:lnTo>
                  <a:lnTo>
                    <a:pt x="17120" y="11767"/>
                  </a:lnTo>
                  <a:lnTo>
                    <a:pt x="17009" y="11711"/>
                  </a:lnTo>
                  <a:close/>
                  <a:moveTo>
                    <a:pt x="20020" y="11711"/>
                  </a:moveTo>
                  <a:lnTo>
                    <a:pt x="19853" y="11767"/>
                  </a:lnTo>
                  <a:lnTo>
                    <a:pt x="19630" y="11934"/>
                  </a:lnTo>
                  <a:lnTo>
                    <a:pt x="19407" y="12213"/>
                  </a:lnTo>
                  <a:lnTo>
                    <a:pt x="19351" y="12324"/>
                  </a:lnTo>
                  <a:lnTo>
                    <a:pt x="19351" y="12492"/>
                  </a:lnTo>
                  <a:lnTo>
                    <a:pt x="19351" y="12659"/>
                  </a:lnTo>
                  <a:lnTo>
                    <a:pt x="19407" y="12826"/>
                  </a:lnTo>
                  <a:lnTo>
                    <a:pt x="19630" y="13105"/>
                  </a:lnTo>
                  <a:lnTo>
                    <a:pt x="19853" y="13272"/>
                  </a:lnTo>
                  <a:lnTo>
                    <a:pt x="20020" y="13328"/>
                  </a:lnTo>
                  <a:lnTo>
                    <a:pt x="20355" y="13328"/>
                  </a:lnTo>
                  <a:lnTo>
                    <a:pt x="20522" y="13272"/>
                  </a:lnTo>
                  <a:lnTo>
                    <a:pt x="20801" y="13105"/>
                  </a:lnTo>
                  <a:lnTo>
                    <a:pt x="20968" y="12826"/>
                  </a:lnTo>
                  <a:lnTo>
                    <a:pt x="21024" y="12659"/>
                  </a:lnTo>
                  <a:lnTo>
                    <a:pt x="21024" y="12492"/>
                  </a:lnTo>
                  <a:lnTo>
                    <a:pt x="21024" y="12324"/>
                  </a:lnTo>
                  <a:lnTo>
                    <a:pt x="20968" y="12213"/>
                  </a:lnTo>
                  <a:lnTo>
                    <a:pt x="20801" y="11934"/>
                  </a:lnTo>
                  <a:lnTo>
                    <a:pt x="20522" y="11767"/>
                  </a:lnTo>
                  <a:lnTo>
                    <a:pt x="20355" y="11711"/>
                  </a:lnTo>
                  <a:close/>
                  <a:moveTo>
                    <a:pt x="25095" y="11711"/>
                  </a:moveTo>
                  <a:lnTo>
                    <a:pt x="24928" y="11767"/>
                  </a:lnTo>
                  <a:lnTo>
                    <a:pt x="24705" y="11934"/>
                  </a:lnTo>
                  <a:lnTo>
                    <a:pt x="24482" y="12213"/>
                  </a:lnTo>
                  <a:lnTo>
                    <a:pt x="24426" y="12324"/>
                  </a:lnTo>
                  <a:lnTo>
                    <a:pt x="24426" y="12492"/>
                  </a:lnTo>
                  <a:lnTo>
                    <a:pt x="24426" y="12659"/>
                  </a:lnTo>
                  <a:lnTo>
                    <a:pt x="24482" y="12826"/>
                  </a:lnTo>
                  <a:lnTo>
                    <a:pt x="24705" y="13105"/>
                  </a:lnTo>
                  <a:lnTo>
                    <a:pt x="24928" y="13272"/>
                  </a:lnTo>
                  <a:lnTo>
                    <a:pt x="25095" y="13328"/>
                  </a:lnTo>
                  <a:lnTo>
                    <a:pt x="25430" y="13328"/>
                  </a:lnTo>
                  <a:lnTo>
                    <a:pt x="25597" y="13272"/>
                  </a:lnTo>
                  <a:lnTo>
                    <a:pt x="25876" y="13105"/>
                  </a:lnTo>
                  <a:lnTo>
                    <a:pt x="26043" y="12826"/>
                  </a:lnTo>
                  <a:lnTo>
                    <a:pt x="26099" y="12659"/>
                  </a:lnTo>
                  <a:lnTo>
                    <a:pt x="26099" y="12492"/>
                  </a:lnTo>
                  <a:lnTo>
                    <a:pt x="26099" y="12324"/>
                  </a:lnTo>
                  <a:lnTo>
                    <a:pt x="26043" y="12213"/>
                  </a:lnTo>
                  <a:lnTo>
                    <a:pt x="25876" y="11934"/>
                  </a:lnTo>
                  <a:lnTo>
                    <a:pt x="25597" y="11767"/>
                  </a:lnTo>
                  <a:lnTo>
                    <a:pt x="25430" y="11711"/>
                  </a:lnTo>
                  <a:close/>
                  <a:moveTo>
                    <a:pt x="28441" y="11711"/>
                  </a:moveTo>
                  <a:lnTo>
                    <a:pt x="28274" y="11767"/>
                  </a:lnTo>
                  <a:lnTo>
                    <a:pt x="27995" y="11934"/>
                  </a:lnTo>
                  <a:lnTo>
                    <a:pt x="27828" y="12213"/>
                  </a:lnTo>
                  <a:lnTo>
                    <a:pt x="27772" y="12324"/>
                  </a:lnTo>
                  <a:lnTo>
                    <a:pt x="27772" y="12492"/>
                  </a:lnTo>
                  <a:lnTo>
                    <a:pt x="27772" y="12659"/>
                  </a:lnTo>
                  <a:lnTo>
                    <a:pt x="27828" y="12826"/>
                  </a:lnTo>
                  <a:lnTo>
                    <a:pt x="27995" y="13105"/>
                  </a:lnTo>
                  <a:lnTo>
                    <a:pt x="28274" y="13272"/>
                  </a:lnTo>
                  <a:lnTo>
                    <a:pt x="28441" y="13328"/>
                  </a:lnTo>
                  <a:lnTo>
                    <a:pt x="28776" y="13328"/>
                  </a:lnTo>
                  <a:lnTo>
                    <a:pt x="28943" y="13272"/>
                  </a:lnTo>
                  <a:lnTo>
                    <a:pt x="29166" y="13105"/>
                  </a:lnTo>
                  <a:lnTo>
                    <a:pt x="29333" y="12826"/>
                  </a:lnTo>
                  <a:lnTo>
                    <a:pt x="29389" y="12659"/>
                  </a:lnTo>
                  <a:lnTo>
                    <a:pt x="29445" y="12492"/>
                  </a:lnTo>
                  <a:lnTo>
                    <a:pt x="29389" y="12324"/>
                  </a:lnTo>
                  <a:lnTo>
                    <a:pt x="29333" y="12213"/>
                  </a:lnTo>
                  <a:lnTo>
                    <a:pt x="29166" y="11934"/>
                  </a:lnTo>
                  <a:lnTo>
                    <a:pt x="28943" y="11767"/>
                  </a:lnTo>
                  <a:lnTo>
                    <a:pt x="28776" y="11711"/>
                  </a:lnTo>
                  <a:close/>
                  <a:moveTo>
                    <a:pt x="40152" y="11711"/>
                  </a:moveTo>
                  <a:lnTo>
                    <a:pt x="40041" y="11767"/>
                  </a:lnTo>
                  <a:lnTo>
                    <a:pt x="39762" y="11934"/>
                  </a:lnTo>
                  <a:lnTo>
                    <a:pt x="39595" y="12213"/>
                  </a:lnTo>
                  <a:lnTo>
                    <a:pt x="39539" y="12324"/>
                  </a:lnTo>
                  <a:lnTo>
                    <a:pt x="39539" y="12492"/>
                  </a:lnTo>
                  <a:lnTo>
                    <a:pt x="39539" y="12659"/>
                  </a:lnTo>
                  <a:lnTo>
                    <a:pt x="39595" y="12826"/>
                  </a:lnTo>
                  <a:lnTo>
                    <a:pt x="39762" y="13105"/>
                  </a:lnTo>
                  <a:lnTo>
                    <a:pt x="40041" y="13272"/>
                  </a:lnTo>
                  <a:lnTo>
                    <a:pt x="40152" y="13328"/>
                  </a:lnTo>
                  <a:lnTo>
                    <a:pt x="40487" y="13328"/>
                  </a:lnTo>
                  <a:lnTo>
                    <a:pt x="40654" y="13272"/>
                  </a:lnTo>
                  <a:lnTo>
                    <a:pt x="40933" y="13105"/>
                  </a:lnTo>
                  <a:lnTo>
                    <a:pt x="41100" y="12826"/>
                  </a:lnTo>
                  <a:lnTo>
                    <a:pt x="41156" y="12659"/>
                  </a:lnTo>
                  <a:lnTo>
                    <a:pt x="41156" y="12492"/>
                  </a:lnTo>
                  <a:lnTo>
                    <a:pt x="41156" y="12324"/>
                  </a:lnTo>
                  <a:lnTo>
                    <a:pt x="41100" y="12213"/>
                  </a:lnTo>
                  <a:lnTo>
                    <a:pt x="40933" y="11934"/>
                  </a:lnTo>
                  <a:lnTo>
                    <a:pt x="40654" y="11767"/>
                  </a:lnTo>
                  <a:lnTo>
                    <a:pt x="40487" y="11711"/>
                  </a:lnTo>
                  <a:close/>
                  <a:moveTo>
                    <a:pt x="48517" y="11711"/>
                  </a:moveTo>
                  <a:lnTo>
                    <a:pt x="48350" y="11767"/>
                  </a:lnTo>
                  <a:lnTo>
                    <a:pt x="48127" y="11934"/>
                  </a:lnTo>
                  <a:lnTo>
                    <a:pt x="47904" y="12213"/>
                  </a:lnTo>
                  <a:lnTo>
                    <a:pt x="47904" y="12324"/>
                  </a:lnTo>
                  <a:lnTo>
                    <a:pt x="47848" y="12492"/>
                  </a:lnTo>
                  <a:lnTo>
                    <a:pt x="47904" y="12659"/>
                  </a:lnTo>
                  <a:lnTo>
                    <a:pt x="47904" y="12826"/>
                  </a:lnTo>
                  <a:lnTo>
                    <a:pt x="48127" y="13105"/>
                  </a:lnTo>
                  <a:lnTo>
                    <a:pt x="48350" y="13272"/>
                  </a:lnTo>
                  <a:lnTo>
                    <a:pt x="48517" y="13328"/>
                  </a:lnTo>
                  <a:lnTo>
                    <a:pt x="48852" y="13328"/>
                  </a:lnTo>
                  <a:lnTo>
                    <a:pt x="49019" y="13272"/>
                  </a:lnTo>
                  <a:lnTo>
                    <a:pt x="49298" y="13105"/>
                  </a:lnTo>
                  <a:lnTo>
                    <a:pt x="49465" y="12826"/>
                  </a:lnTo>
                  <a:lnTo>
                    <a:pt x="49521" y="12659"/>
                  </a:lnTo>
                  <a:lnTo>
                    <a:pt x="49521" y="12492"/>
                  </a:lnTo>
                  <a:lnTo>
                    <a:pt x="49521" y="12324"/>
                  </a:lnTo>
                  <a:lnTo>
                    <a:pt x="49465" y="12213"/>
                  </a:lnTo>
                  <a:lnTo>
                    <a:pt x="49298" y="11934"/>
                  </a:lnTo>
                  <a:lnTo>
                    <a:pt x="49019" y="11767"/>
                  </a:lnTo>
                  <a:lnTo>
                    <a:pt x="48852" y="11711"/>
                  </a:lnTo>
                  <a:close/>
                  <a:moveTo>
                    <a:pt x="51808" y="11711"/>
                  </a:moveTo>
                  <a:lnTo>
                    <a:pt x="51696" y="11767"/>
                  </a:lnTo>
                  <a:lnTo>
                    <a:pt x="51417" y="11934"/>
                  </a:lnTo>
                  <a:lnTo>
                    <a:pt x="51250" y="12213"/>
                  </a:lnTo>
                  <a:lnTo>
                    <a:pt x="51194" y="12324"/>
                  </a:lnTo>
                  <a:lnTo>
                    <a:pt x="51194" y="12492"/>
                  </a:lnTo>
                  <a:lnTo>
                    <a:pt x="51194" y="12659"/>
                  </a:lnTo>
                  <a:lnTo>
                    <a:pt x="51250" y="12826"/>
                  </a:lnTo>
                  <a:lnTo>
                    <a:pt x="51417" y="13105"/>
                  </a:lnTo>
                  <a:lnTo>
                    <a:pt x="51696" y="13272"/>
                  </a:lnTo>
                  <a:lnTo>
                    <a:pt x="51808" y="13328"/>
                  </a:lnTo>
                  <a:lnTo>
                    <a:pt x="52142" y="13328"/>
                  </a:lnTo>
                  <a:lnTo>
                    <a:pt x="52309" y="13272"/>
                  </a:lnTo>
                  <a:lnTo>
                    <a:pt x="52588" y="13105"/>
                  </a:lnTo>
                  <a:lnTo>
                    <a:pt x="52756" y="12826"/>
                  </a:lnTo>
                  <a:lnTo>
                    <a:pt x="52811" y="12659"/>
                  </a:lnTo>
                  <a:lnTo>
                    <a:pt x="52811" y="12492"/>
                  </a:lnTo>
                  <a:lnTo>
                    <a:pt x="52811" y="12324"/>
                  </a:lnTo>
                  <a:lnTo>
                    <a:pt x="52756" y="12213"/>
                  </a:lnTo>
                  <a:lnTo>
                    <a:pt x="52588" y="11934"/>
                  </a:lnTo>
                  <a:lnTo>
                    <a:pt x="52309" y="11767"/>
                  </a:lnTo>
                  <a:lnTo>
                    <a:pt x="52142" y="11711"/>
                  </a:lnTo>
                  <a:close/>
                  <a:moveTo>
                    <a:pt x="56938" y="11711"/>
                  </a:moveTo>
                  <a:lnTo>
                    <a:pt x="56771" y="11767"/>
                  </a:lnTo>
                  <a:lnTo>
                    <a:pt x="56492" y="11934"/>
                  </a:lnTo>
                  <a:lnTo>
                    <a:pt x="56325" y="12213"/>
                  </a:lnTo>
                  <a:lnTo>
                    <a:pt x="56269" y="12324"/>
                  </a:lnTo>
                  <a:lnTo>
                    <a:pt x="56269" y="12492"/>
                  </a:lnTo>
                  <a:lnTo>
                    <a:pt x="56269" y="12659"/>
                  </a:lnTo>
                  <a:lnTo>
                    <a:pt x="56325" y="12826"/>
                  </a:lnTo>
                  <a:lnTo>
                    <a:pt x="56492" y="13105"/>
                  </a:lnTo>
                  <a:lnTo>
                    <a:pt x="56771" y="13272"/>
                  </a:lnTo>
                  <a:lnTo>
                    <a:pt x="56938" y="13328"/>
                  </a:lnTo>
                  <a:lnTo>
                    <a:pt x="57273" y="13328"/>
                  </a:lnTo>
                  <a:lnTo>
                    <a:pt x="57440" y="13272"/>
                  </a:lnTo>
                  <a:lnTo>
                    <a:pt x="57663" y="13105"/>
                  </a:lnTo>
                  <a:lnTo>
                    <a:pt x="57830" y="12826"/>
                  </a:lnTo>
                  <a:lnTo>
                    <a:pt x="57886" y="12659"/>
                  </a:lnTo>
                  <a:lnTo>
                    <a:pt x="57942" y="12492"/>
                  </a:lnTo>
                  <a:lnTo>
                    <a:pt x="57886" y="12324"/>
                  </a:lnTo>
                  <a:lnTo>
                    <a:pt x="57830" y="12213"/>
                  </a:lnTo>
                  <a:lnTo>
                    <a:pt x="57663" y="11934"/>
                  </a:lnTo>
                  <a:lnTo>
                    <a:pt x="57440" y="11767"/>
                  </a:lnTo>
                  <a:lnTo>
                    <a:pt x="57273" y="11711"/>
                  </a:lnTo>
                  <a:close/>
                  <a:moveTo>
                    <a:pt x="62013" y="11711"/>
                  </a:moveTo>
                  <a:lnTo>
                    <a:pt x="61846" y="11767"/>
                  </a:lnTo>
                  <a:lnTo>
                    <a:pt x="61567" y="11934"/>
                  </a:lnTo>
                  <a:lnTo>
                    <a:pt x="61399" y="12213"/>
                  </a:lnTo>
                  <a:lnTo>
                    <a:pt x="61344" y="12324"/>
                  </a:lnTo>
                  <a:lnTo>
                    <a:pt x="61344" y="12492"/>
                  </a:lnTo>
                  <a:lnTo>
                    <a:pt x="61344" y="12659"/>
                  </a:lnTo>
                  <a:lnTo>
                    <a:pt x="61399" y="12826"/>
                  </a:lnTo>
                  <a:lnTo>
                    <a:pt x="61567" y="13105"/>
                  </a:lnTo>
                  <a:lnTo>
                    <a:pt x="61846" y="13272"/>
                  </a:lnTo>
                  <a:lnTo>
                    <a:pt x="62013" y="13328"/>
                  </a:lnTo>
                  <a:lnTo>
                    <a:pt x="62347" y="13328"/>
                  </a:lnTo>
                  <a:lnTo>
                    <a:pt x="62515" y="13272"/>
                  </a:lnTo>
                  <a:lnTo>
                    <a:pt x="62738" y="13105"/>
                  </a:lnTo>
                  <a:lnTo>
                    <a:pt x="62961" y="12826"/>
                  </a:lnTo>
                  <a:lnTo>
                    <a:pt x="62961" y="12659"/>
                  </a:lnTo>
                  <a:lnTo>
                    <a:pt x="63017" y="12492"/>
                  </a:lnTo>
                  <a:lnTo>
                    <a:pt x="62961" y="12324"/>
                  </a:lnTo>
                  <a:lnTo>
                    <a:pt x="62961" y="12213"/>
                  </a:lnTo>
                  <a:lnTo>
                    <a:pt x="62738" y="11934"/>
                  </a:lnTo>
                  <a:lnTo>
                    <a:pt x="62515" y="11767"/>
                  </a:lnTo>
                  <a:lnTo>
                    <a:pt x="62347" y="11711"/>
                  </a:lnTo>
                  <a:close/>
                  <a:moveTo>
                    <a:pt x="72051" y="11711"/>
                  </a:moveTo>
                  <a:lnTo>
                    <a:pt x="71884" y="11767"/>
                  </a:lnTo>
                  <a:lnTo>
                    <a:pt x="71605" y="11934"/>
                  </a:lnTo>
                  <a:lnTo>
                    <a:pt x="71438" y="12213"/>
                  </a:lnTo>
                  <a:lnTo>
                    <a:pt x="71382" y="12324"/>
                  </a:lnTo>
                  <a:lnTo>
                    <a:pt x="71382" y="12492"/>
                  </a:lnTo>
                  <a:lnTo>
                    <a:pt x="71382" y="12659"/>
                  </a:lnTo>
                  <a:lnTo>
                    <a:pt x="71438" y="12826"/>
                  </a:lnTo>
                  <a:lnTo>
                    <a:pt x="71605" y="13105"/>
                  </a:lnTo>
                  <a:lnTo>
                    <a:pt x="71884" y="13272"/>
                  </a:lnTo>
                  <a:lnTo>
                    <a:pt x="72051" y="13328"/>
                  </a:lnTo>
                  <a:lnTo>
                    <a:pt x="72386" y="13328"/>
                  </a:lnTo>
                  <a:lnTo>
                    <a:pt x="72553" y="13272"/>
                  </a:lnTo>
                  <a:lnTo>
                    <a:pt x="72776" y="13105"/>
                  </a:lnTo>
                  <a:lnTo>
                    <a:pt x="72999" y="12826"/>
                  </a:lnTo>
                  <a:lnTo>
                    <a:pt x="72999" y="12659"/>
                  </a:lnTo>
                  <a:lnTo>
                    <a:pt x="73055" y="12492"/>
                  </a:lnTo>
                  <a:lnTo>
                    <a:pt x="72999" y="12324"/>
                  </a:lnTo>
                  <a:lnTo>
                    <a:pt x="72999" y="12213"/>
                  </a:lnTo>
                  <a:lnTo>
                    <a:pt x="72776" y="11934"/>
                  </a:lnTo>
                  <a:lnTo>
                    <a:pt x="72553" y="11767"/>
                  </a:lnTo>
                  <a:lnTo>
                    <a:pt x="72386" y="11711"/>
                  </a:lnTo>
                  <a:close/>
                  <a:moveTo>
                    <a:pt x="80472" y="11711"/>
                  </a:moveTo>
                  <a:lnTo>
                    <a:pt x="80304" y="11767"/>
                  </a:lnTo>
                  <a:lnTo>
                    <a:pt x="80081" y="11934"/>
                  </a:lnTo>
                  <a:lnTo>
                    <a:pt x="79914" y="12213"/>
                  </a:lnTo>
                  <a:lnTo>
                    <a:pt x="79858" y="12324"/>
                  </a:lnTo>
                  <a:lnTo>
                    <a:pt x="79803" y="12492"/>
                  </a:lnTo>
                  <a:lnTo>
                    <a:pt x="79858" y="12659"/>
                  </a:lnTo>
                  <a:lnTo>
                    <a:pt x="79914" y="12826"/>
                  </a:lnTo>
                  <a:lnTo>
                    <a:pt x="80081" y="13105"/>
                  </a:lnTo>
                  <a:lnTo>
                    <a:pt x="80304" y="13272"/>
                  </a:lnTo>
                  <a:lnTo>
                    <a:pt x="80472" y="13328"/>
                  </a:lnTo>
                  <a:lnTo>
                    <a:pt x="80806" y="13328"/>
                  </a:lnTo>
                  <a:lnTo>
                    <a:pt x="80974" y="13272"/>
                  </a:lnTo>
                  <a:lnTo>
                    <a:pt x="81252" y="13105"/>
                  </a:lnTo>
                  <a:lnTo>
                    <a:pt x="81420" y="12826"/>
                  </a:lnTo>
                  <a:lnTo>
                    <a:pt x="81476" y="12659"/>
                  </a:lnTo>
                  <a:lnTo>
                    <a:pt x="81476" y="12492"/>
                  </a:lnTo>
                  <a:lnTo>
                    <a:pt x="81476" y="12324"/>
                  </a:lnTo>
                  <a:lnTo>
                    <a:pt x="81420" y="12213"/>
                  </a:lnTo>
                  <a:lnTo>
                    <a:pt x="81252" y="11934"/>
                  </a:lnTo>
                  <a:lnTo>
                    <a:pt x="80974" y="11767"/>
                  </a:lnTo>
                  <a:lnTo>
                    <a:pt x="80806" y="11711"/>
                  </a:lnTo>
                  <a:close/>
                  <a:moveTo>
                    <a:pt x="90621" y="11711"/>
                  </a:moveTo>
                  <a:lnTo>
                    <a:pt x="90510" y="11767"/>
                  </a:lnTo>
                  <a:lnTo>
                    <a:pt x="90231" y="11934"/>
                  </a:lnTo>
                  <a:lnTo>
                    <a:pt x="90064" y="12213"/>
                  </a:lnTo>
                  <a:lnTo>
                    <a:pt x="90008" y="12324"/>
                  </a:lnTo>
                  <a:lnTo>
                    <a:pt x="90008" y="12492"/>
                  </a:lnTo>
                  <a:lnTo>
                    <a:pt x="90008" y="12659"/>
                  </a:lnTo>
                  <a:lnTo>
                    <a:pt x="90064" y="12826"/>
                  </a:lnTo>
                  <a:lnTo>
                    <a:pt x="90231" y="13105"/>
                  </a:lnTo>
                  <a:lnTo>
                    <a:pt x="90510" y="13272"/>
                  </a:lnTo>
                  <a:lnTo>
                    <a:pt x="90621" y="13328"/>
                  </a:lnTo>
                  <a:lnTo>
                    <a:pt x="90956" y="13328"/>
                  </a:lnTo>
                  <a:lnTo>
                    <a:pt x="91123" y="13272"/>
                  </a:lnTo>
                  <a:lnTo>
                    <a:pt x="91402" y="13105"/>
                  </a:lnTo>
                  <a:lnTo>
                    <a:pt x="91569" y="12826"/>
                  </a:lnTo>
                  <a:lnTo>
                    <a:pt x="91625" y="12659"/>
                  </a:lnTo>
                  <a:lnTo>
                    <a:pt x="91625" y="12492"/>
                  </a:lnTo>
                  <a:lnTo>
                    <a:pt x="91625" y="12324"/>
                  </a:lnTo>
                  <a:lnTo>
                    <a:pt x="91569" y="12213"/>
                  </a:lnTo>
                  <a:lnTo>
                    <a:pt x="91402" y="11934"/>
                  </a:lnTo>
                  <a:lnTo>
                    <a:pt x="91123" y="11767"/>
                  </a:lnTo>
                  <a:lnTo>
                    <a:pt x="90956" y="11711"/>
                  </a:lnTo>
                  <a:close/>
                  <a:moveTo>
                    <a:pt x="98986" y="11711"/>
                  </a:moveTo>
                  <a:lnTo>
                    <a:pt x="98875" y="11767"/>
                  </a:lnTo>
                  <a:lnTo>
                    <a:pt x="98596" y="11934"/>
                  </a:lnTo>
                  <a:lnTo>
                    <a:pt x="98429" y="12213"/>
                  </a:lnTo>
                  <a:lnTo>
                    <a:pt x="98373" y="12324"/>
                  </a:lnTo>
                  <a:lnTo>
                    <a:pt x="98373" y="12492"/>
                  </a:lnTo>
                  <a:lnTo>
                    <a:pt x="98373" y="12659"/>
                  </a:lnTo>
                  <a:lnTo>
                    <a:pt x="98429" y="12826"/>
                  </a:lnTo>
                  <a:lnTo>
                    <a:pt x="98596" y="13105"/>
                  </a:lnTo>
                  <a:lnTo>
                    <a:pt x="98875" y="13272"/>
                  </a:lnTo>
                  <a:lnTo>
                    <a:pt x="98986" y="13328"/>
                  </a:lnTo>
                  <a:lnTo>
                    <a:pt x="99321" y="13328"/>
                  </a:lnTo>
                  <a:lnTo>
                    <a:pt x="99488" y="13272"/>
                  </a:lnTo>
                  <a:lnTo>
                    <a:pt x="99767" y="13105"/>
                  </a:lnTo>
                  <a:lnTo>
                    <a:pt x="99934" y="12826"/>
                  </a:lnTo>
                  <a:lnTo>
                    <a:pt x="99990" y="12659"/>
                  </a:lnTo>
                  <a:lnTo>
                    <a:pt x="99990" y="12492"/>
                  </a:lnTo>
                  <a:lnTo>
                    <a:pt x="99990" y="12324"/>
                  </a:lnTo>
                  <a:lnTo>
                    <a:pt x="99934" y="12213"/>
                  </a:lnTo>
                  <a:lnTo>
                    <a:pt x="99767" y="11934"/>
                  </a:lnTo>
                  <a:lnTo>
                    <a:pt x="99488" y="11767"/>
                  </a:lnTo>
                  <a:lnTo>
                    <a:pt x="99321" y="11711"/>
                  </a:lnTo>
                  <a:close/>
                  <a:moveTo>
                    <a:pt x="109080" y="11711"/>
                  </a:moveTo>
                  <a:lnTo>
                    <a:pt x="108969" y="11767"/>
                  </a:lnTo>
                  <a:lnTo>
                    <a:pt x="108690" y="11934"/>
                  </a:lnTo>
                  <a:lnTo>
                    <a:pt x="108523" y="12213"/>
                  </a:lnTo>
                  <a:lnTo>
                    <a:pt x="108467" y="12324"/>
                  </a:lnTo>
                  <a:lnTo>
                    <a:pt x="108467" y="12492"/>
                  </a:lnTo>
                  <a:lnTo>
                    <a:pt x="108467" y="12659"/>
                  </a:lnTo>
                  <a:lnTo>
                    <a:pt x="108523" y="12826"/>
                  </a:lnTo>
                  <a:lnTo>
                    <a:pt x="108690" y="13105"/>
                  </a:lnTo>
                  <a:lnTo>
                    <a:pt x="108969" y="13272"/>
                  </a:lnTo>
                  <a:lnTo>
                    <a:pt x="109080" y="13328"/>
                  </a:lnTo>
                  <a:lnTo>
                    <a:pt x="109415" y="13328"/>
                  </a:lnTo>
                  <a:lnTo>
                    <a:pt x="109582" y="13272"/>
                  </a:lnTo>
                  <a:lnTo>
                    <a:pt x="109861" y="13105"/>
                  </a:lnTo>
                  <a:lnTo>
                    <a:pt x="110028" y="12826"/>
                  </a:lnTo>
                  <a:lnTo>
                    <a:pt x="110084" y="12659"/>
                  </a:lnTo>
                  <a:lnTo>
                    <a:pt x="110084" y="12492"/>
                  </a:lnTo>
                  <a:lnTo>
                    <a:pt x="110084" y="12324"/>
                  </a:lnTo>
                  <a:lnTo>
                    <a:pt x="110028" y="12213"/>
                  </a:lnTo>
                  <a:lnTo>
                    <a:pt x="109861" y="11934"/>
                  </a:lnTo>
                  <a:lnTo>
                    <a:pt x="109582" y="11767"/>
                  </a:lnTo>
                  <a:lnTo>
                    <a:pt x="109415" y="11711"/>
                  </a:lnTo>
                  <a:close/>
                  <a:moveTo>
                    <a:pt x="112482" y="11711"/>
                  </a:moveTo>
                  <a:lnTo>
                    <a:pt x="112315" y="11767"/>
                  </a:lnTo>
                  <a:lnTo>
                    <a:pt x="112036" y="11934"/>
                  </a:lnTo>
                  <a:lnTo>
                    <a:pt x="111869" y="12213"/>
                  </a:lnTo>
                  <a:lnTo>
                    <a:pt x="111813" y="12324"/>
                  </a:lnTo>
                  <a:lnTo>
                    <a:pt x="111813" y="12492"/>
                  </a:lnTo>
                  <a:lnTo>
                    <a:pt x="111813" y="12659"/>
                  </a:lnTo>
                  <a:lnTo>
                    <a:pt x="111869" y="12826"/>
                  </a:lnTo>
                  <a:lnTo>
                    <a:pt x="112036" y="13105"/>
                  </a:lnTo>
                  <a:lnTo>
                    <a:pt x="112315" y="13272"/>
                  </a:lnTo>
                  <a:lnTo>
                    <a:pt x="112482" y="13328"/>
                  </a:lnTo>
                  <a:lnTo>
                    <a:pt x="112817" y="13328"/>
                  </a:lnTo>
                  <a:lnTo>
                    <a:pt x="112984" y="13272"/>
                  </a:lnTo>
                  <a:lnTo>
                    <a:pt x="113207" y="13105"/>
                  </a:lnTo>
                  <a:lnTo>
                    <a:pt x="113430" y="12826"/>
                  </a:lnTo>
                  <a:lnTo>
                    <a:pt x="113430" y="12659"/>
                  </a:lnTo>
                  <a:lnTo>
                    <a:pt x="113486" y="12492"/>
                  </a:lnTo>
                  <a:lnTo>
                    <a:pt x="113430" y="12324"/>
                  </a:lnTo>
                  <a:lnTo>
                    <a:pt x="113430" y="12213"/>
                  </a:lnTo>
                  <a:lnTo>
                    <a:pt x="113207" y="11934"/>
                  </a:lnTo>
                  <a:lnTo>
                    <a:pt x="112984" y="11767"/>
                  </a:lnTo>
                  <a:lnTo>
                    <a:pt x="112817" y="11711"/>
                  </a:lnTo>
                  <a:close/>
                  <a:moveTo>
                    <a:pt x="115828" y="11711"/>
                  </a:moveTo>
                  <a:lnTo>
                    <a:pt x="115661" y="11767"/>
                  </a:lnTo>
                  <a:lnTo>
                    <a:pt x="115438" y="11934"/>
                  </a:lnTo>
                  <a:lnTo>
                    <a:pt x="115270" y="12213"/>
                  </a:lnTo>
                  <a:lnTo>
                    <a:pt x="115215" y="12324"/>
                  </a:lnTo>
                  <a:lnTo>
                    <a:pt x="115159" y="12492"/>
                  </a:lnTo>
                  <a:lnTo>
                    <a:pt x="115215" y="12659"/>
                  </a:lnTo>
                  <a:lnTo>
                    <a:pt x="115270" y="12826"/>
                  </a:lnTo>
                  <a:lnTo>
                    <a:pt x="115438" y="13105"/>
                  </a:lnTo>
                  <a:lnTo>
                    <a:pt x="115661" y="13272"/>
                  </a:lnTo>
                  <a:lnTo>
                    <a:pt x="115828" y="13328"/>
                  </a:lnTo>
                  <a:lnTo>
                    <a:pt x="116163" y="13328"/>
                  </a:lnTo>
                  <a:lnTo>
                    <a:pt x="116330" y="13272"/>
                  </a:lnTo>
                  <a:lnTo>
                    <a:pt x="116609" y="13105"/>
                  </a:lnTo>
                  <a:lnTo>
                    <a:pt x="116776" y="12826"/>
                  </a:lnTo>
                  <a:lnTo>
                    <a:pt x="116832" y="12659"/>
                  </a:lnTo>
                  <a:lnTo>
                    <a:pt x="116832" y="12492"/>
                  </a:lnTo>
                  <a:lnTo>
                    <a:pt x="116832" y="12324"/>
                  </a:lnTo>
                  <a:lnTo>
                    <a:pt x="116776" y="12213"/>
                  </a:lnTo>
                  <a:lnTo>
                    <a:pt x="116609" y="11934"/>
                  </a:lnTo>
                  <a:lnTo>
                    <a:pt x="116330" y="11767"/>
                  </a:lnTo>
                  <a:lnTo>
                    <a:pt x="116163" y="11711"/>
                  </a:lnTo>
                  <a:close/>
                  <a:moveTo>
                    <a:pt x="120903" y="11711"/>
                  </a:moveTo>
                  <a:lnTo>
                    <a:pt x="120736" y="11767"/>
                  </a:lnTo>
                  <a:lnTo>
                    <a:pt x="120512" y="11934"/>
                  </a:lnTo>
                  <a:lnTo>
                    <a:pt x="120345" y="12213"/>
                  </a:lnTo>
                  <a:lnTo>
                    <a:pt x="120289" y="12324"/>
                  </a:lnTo>
                  <a:lnTo>
                    <a:pt x="120234" y="12492"/>
                  </a:lnTo>
                  <a:lnTo>
                    <a:pt x="120289" y="12659"/>
                  </a:lnTo>
                  <a:lnTo>
                    <a:pt x="120345" y="12826"/>
                  </a:lnTo>
                  <a:lnTo>
                    <a:pt x="120512" y="13105"/>
                  </a:lnTo>
                  <a:lnTo>
                    <a:pt x="120736" y="13272"/>
                  </a:lnTo>
                  <a:lnTo>
                    <a:pt x="120903" y="13328"/>
                  </a:lnTo>
                  <a:lnTo>
                    <a:pt x="121237" y="13328"/>
                  </a:lnTo>
                  <a:lnTo>
                    <a:pt x="121405" y="13272"/>
                  </a:lnTo>
                  <a:lnTo>
                    <a:pt x="121684" y="13105"/>
                  </a:lnTo>
                  <a:lnTo>
                    <a:pt x="121851" y="12826"/>
                  </a:lnTo>
                  <a:lnTo>
                    <a:pt x="121907" y="12659"/>
                  </a:lnTo>
                  <a:lnTo>
                    <a:pt x="121907" y="12492"/>
                  </a:lnTo>
                  <a:lnTo>
                    <a:pt x="121907" y="12324"/>
                  </a:lnTo>
                  <a:lnTo>
                    <a:pt x="121851" y="12213"/>
                  </a:lnTo>
                  <a:lnTo>
                    <a:pt x="121684" y="11934"/>
                  </a:lnTo>
                  <a:lnTo>
                    <a:pt x="121405" y="11767"/>
                  </a:lnTo>
                  <a:lnTo>
                    <a:pt x="121237" y="11711"/>
                  </a:lnTo>
                  <a:close/>
                  <a:moveTo>
                    <a:pt x="124249" y="11711"/>
                  </a:moveTo>
                  <a:lnTo>
                    <a:pt x="124082" y="11767"/>
                  </a:lnTo>
                  <a:lnTo>
                    <a:pt x="123803" y="11934"/>
                  </a:lnTo>
                  <a:lnTo>
                    <a:pt x="123635" y="12213"/>
                  </a:lnTo>
                  <a:lnTo>
                    <a:pt x="123580" y="12324"/>
                  </a:lnTo>
                  <a:lnTo>
                    <a:pt x="123580" y="12492"/>
                  </a:lnTo>
                  <a:lnTo>
                    <a:pt x="123580" y="12659"/>
                  </a:lnTo>
                  <a:lnTo>
                    <a:pt x="123635" y="12826"/>
                  </a:lnTo>
                  <a:lnTo>
                    <a:pt x="123803" y="13105"/>
                  </a:lnTo>
                  <a:lnTo>
                    <a:pt x="124082" y="13272"/>
                  </a:lnTo>
                  <a:lnTo>
                    <a:pt x="124249" y="13328"/>
                  </a:lnTo>
                  <a:lnTo>
                    <a:pt x="124583" y="13328"/>
                  </a:lnTo>
                  <a:lnTo>
                    <a:pt x="124751" y="13272"/>
                  </a:lnTo>
                  <a:lnTo>
                    <a:pt x="124974" y="13105"/>
                  </a:lnTo>
                  <a:lnTo>
                    <a:pt x="125197" y="12826"/>
                  </a:lnTo>
                  <a:lnTo>
                    <a:pt x="125253" y="12659"/>
                  </a:lnTo>
                  <a:lnTo>
                    <a:pt x="125253" y="12492"/>
                  </a:lnTo>
                  <a:lnTo>
                    <a:pt x="125253" y="12324"/>
                  </a:lnTo>
                  <a:lnTo>
                    <a:pt x="125197" y="12213"/>
                  </a:lnTo>
                  <a:lnTo>
                    <a:pt x="124974" y="11934"/>
                  </a:lnTo>
                  <a:lnTo>
                    <a:pt x="124751" y="11767"/>
                  </a:lnTo>
                  <a:lnTo>
                    <a:pt x="124583" y="11711"/>
                  </a:lnTo>
                  <a:close/>
                  <a:moveTo>
                    <a:pt x="136016" y="11711"/>
                  </a:moveTo>
                  <a:lnTo>
                    <a:pt x="135848" y="11767"/>
                  </a:lnTo>
                  <a:lnTo>
                    <a:pt x="135570" y="11934"/>
                  </a:lnTo>
                  <a:lnTo>
                    <a:pt x="135402" y="12213"/>
                  </a:lnTo>
                  <a:lnTo>
                    <a:pt x="135346" y="12324"/>
                  </a:lnTo>
                  <a:lnTo>
                    <a:pt x="135346" y="12492"/>
                  </a:lnTo>
                  <a:lnTo>
                    <a:pt x="135346" y="12659"/>
                  </a:lnTo>
                  <a:lnTo>
                    <a:pt x="135402" y="12826"/>
                  </a:lnTo>
                  <a:lnTo>
                    <a:pt x="135570" y="13105"/>
                  </a:lnTo>
                  <a:lnTo>
                    <a:pt x="135848" y="13272"/>
                  </a:lnTo>
                  <a:lnTo>
                    <a:pt x="136016" y="13328"/>
                  </a:lnTo>
                  <a:lnTo>
                    <a:pt x="136350" y="13328"/>
                  </a:lnTo>
                  <a:lnTo>
                    <a:pt x="136462" y="13272"/>
                  </a:lnTo>
                  <a:lnTo>
                    <a:pt x="136741" y="13105"/>
                  </a:lnTo>
                  <a:lnTo>
                    <a:pt x="136908" y="12826"/>
                  </a:lnTo>
                  <a:lnTo>
                    <a:pt x="136964" y="12659"/>
                  </a:lnTo>
                  <a:lnTo>
                    <a:pt x="137019" y="12492"/>
                  </a:lnTo>
                  <a:lnTo>
                    <a:pt x="136964" y="12324"/>
                  </a:lnTo>
                  <a:lnTo>
                    <a:pt x="136908" y="12213"/>
                  </a:lnTo>
                  <a:lnTo>
                    <a:pt x="136741" y="11934"/>
                  </a:lnTo>
                  <a:lnTo>
                    <a:pt x="136462" y="11767"/>
                  </a:lnTo>
                  <a:lnTo>
                    <a:pt x="136350" y="11711"/>
                  </a:lnTo>
                  <a:close/>
                  <a:moveTo>
                    <a:pt x="144325" y="11711"/>
                  </a:moveTo>
                  <a:lnTo>
                    <a:pt x="144158" y="11767"/>
                  </a:lnTo>
                  <a:lnTo>
                    <a:pt x="143935" y="11934"/>
                  </a:lnTo>
                  <a:lnTo>
                    <a:pt x="143712" y="12213"/>
                  </a:lnTo>
                  <a:lnTo>
                    <a:pt x="143656" y="12324"/>
                  </a:lnTo>
                  <a:lnTo>
                    <a:pt x="143656" y="12492"/>
                  </a:lnTo>
                  <a:lnTo>
                    <a:pt x="143656" y="12659"/>
                  </a:lnTo>
                  <a:lnTo>
                    <a:pt x="143712" y="12826"/>
                  </a:lnTo>
                  <a:lnTo>
                    <a:pt x="143935" y="13105"/>
                  </a:lnTo>
                  <a:lnTo>
                    <a:pt x="144158" y="13272"/>
                  </a:lnTo>
                  <a:lnTo>
                    <a:pt x="144325" y="13328"/>
                  </a:lnTo>
                  <a:lnTo>
                    <a:pt x="144660" y="13328"/>
                  </a:lnTo>
                  <a:lnTo>
                    <a:pt x="144827" y="13272"/>
                  </a:lnTo>
                  <a:lnTo>
                    <a:pt x="145106" y="13105"/>
                  </a:lnTo>
                  <a:lnTo>
                    <a:pt x="145273" y="12826"/>
                  </a:lnTo>
                  <a:lnTo>
                    <a:pt x="145329" y="12659"/>
                  </a:lnTo>
                  <a:lnTo>
                    <a:pt x="145329" y="12492"/>
                  </a:lnTo>
                  <a:lnTo>
                    <a:pt x="145329" y="12324"/>
                  </a:lnTo>
                  <a:lnTo>
                    <a:pt x="145273" y="12213"/>
                  </a:lnTo>
                  <a:lnTo>
                    <a:pt x="145106" y="11934"/>
                  </a:lnTo>
                  <a:lnTo>
                    <a:pt x="144827" y="11767"/>
                  </a:lnTo>
                  <a:lnTo>
                    <a:pt x="144660" y="11711"/>
                  </a:lnTo>
                  <a:close/>
                  <a:moveTo>
                    <a:pt x="147615" y="11711"/>
                  </a:moveTo>
                  <a:lnTo>
                    <a:pt x="147504" y="11767"/>
                  </a:lnTo>
                  <a:lnTo>
                    <a:pt x="147225" y="11934"/>
                  </a:lnTo>
                  <a:lnTo>
                    <a:pt x="147058" y="12213"/>
                  </a:lnTo>
                  <a:lnTo>
                    <a:pt x="147002" y="12324"/>
                  </a:lnTo>
                  <a:lnTo>
                    <a:pt x="147002" y="12492"/>
                  </a:lnTo>
                  <a:lnTo>
                    <a:pt x="147002" y="12659"/>
                  </a:lnTo>
                  <a:lnTo>
                    <a:pt x="147058" y="12826"/>
                  </a:lnTo>
                  <a:lnTo>
                    <a:pt x="147225" y="13105"/>
                  </a:lnTo>
                  <a:lnTo>
                    <a:pt x="147504" y="13272"/>
                  </a:lnTo>
                  <a:lnTo>
                    <a:pt x="147615" y="13328"/>
                  </a:lnTo>
                  <a:lnTo>
                    <a:pt x="147950" y="13328"/>
                  </a:lnTo>
                  <a:lnTo>
                    <a:pt x="148117" y="13272"/>
                  </a:lnTo>
                  <a:lnTo>
                    <a:pt x="148396" y="13105"/>
                  </a:lnTo>
                  <a:lnTo>
                    <a:pt x="148563" y="12826"/>
                  </a:lnTo>
                  <a:lnTo>
                    <a:pt x="148619" y="12659"/>
                  </a:lnTo>
                  <a:lnTo>
                    <a:pt x="148619" y="12492"/>
                  </a:lnTo>
                  <a:lnTo>
                    <a:pt x="148619" y="12324"/>
                  </a:lnTo>
                  <a:lnTo>
                    <a:pt x="148563" y="12213"/>
                  </a:lnTo>
                  <a:lnTo>
                    <a:pt x="148396" y="11934"/>
                  </a:lnTo>
                  <a:lnTo>
                    <a:pt x="148117" y="11767"/>
                  </a:lnTo>
                  <a:lnTo>
                    <a:pt x="147950" y="11711"/>
                  </a:lnTo>
                  <a:close/>
                  <a:moveTo>
                    <a:pt x="152746" y="11711"/>
                  </a:moveTo>
                  <a:lnTo>
                    <a:pt x="152578" y="11767"/>
                  </a:lnTo>
                  <a:lnTo>
                    <a:pt x="152300" y="11934"/>
                  </a:lnTo>
                  <a:lnTo>
                    <a:pt x="152132" y="12213"/>
                  </a:lnTo>
                  <a:lnTo>
                    <a:pt x="152077" y="12324"/>
                  </a:lnTo>
                  <a:lnTo>
                    <a:pt x="152077" y="12492"/>
                  </a:lnTo>
                  <a:lnTo>
                    <a:pt x="152077" y="12659"/>
                  </a:lnTo>
                  <a:lnTo>
                    <a:pt x="152132" y="12826"/>
                  </a:lnTo>
                  <a:lnTo>
                    <a:pt x="152300" y="13105"/>
                  </a:lnTo>
                  <a:lnTo>
                    <a:pt x="152578" y="13272"/>
                  </a:lnTo>
                  <a:lnTo>
                    <a:pt x="152746" y="13328"/>
                  </a:lnTo>
                  <a:lnTo>
                    <a:pt x="153080" y="13328"/>
                  </a:lnTo>
                  <a:lnTo>
                    <a:pt x="153192" y="13272"/>
                  </a:lnTo>
                  <a:lnTo>
                    <a:pt x="153471" y="13105"/>
                  </a:lnTo>
                  <a:lnTo>
                    <a:pt x="153638" y="12826"/>
                  </a:lnTo>
                  <a:lnTo>
                    <a:pt x="153694" y="12659"/>
                  </a:lnTo>
                  <a:lnTo>
                    <a:pt x="153694" y="12492"/>
                  </a:lnTo>
                  <a:lnTo>
                    <a:pt x="153694" y="12324"/>
                  </a:lnTo>
                  <a:lnTo>
                    <a:pt x="153638" y="12213"/>
                  </a:lnTo>
                  <a:lnTo>
                    <a:pt x="153471" y="11934"/>
                  </a:lnTo>
                  <a:lnTo>
                    <a:pt x="153192" y="11767"/>
                  </a:lnTo>
                  <a:lnTo>
                    <a:pt x="153080" y="11711"/>
                  </a:lnTo>
                  <a:close/>
                  <a:moveTo>
                    <a:pt x="157821" y="11711"/>
                  </a:moveTo>
                  <a:lnTo>
                    <a:pt x="157653" y="11767"/>
                  </a:lnTo>
                  <a:lnTo>
                    <a:pt x="157374" y="11934"/>
                  </a:lnTo>
                  <a:lnTo>
                    <a:pt x="157207" y="12213"/>
                  </a:lnTo>
                  <a:lnTo>
                    <a:pt x="157151" y="12324"/>
                  </a:lnTo>
                  <a:lnTo>
                    <a:pt x="157151" y="12492"/>
                  </a:lnTo>
                  <a:lnTo>
                    <a:pt x="157151" y="12659"/>
                  </a:lnTo>
                  <a:lnTo>
                    <a:pt x="157207" y="12826"/>
                  </a:lnTo>
                  <a:lnTo>
                    <a:pt x="157374" y="13105"/>
                  </a:lnTo>
                  <a:lnTo>
                    <a:pt x="157653" y="13272"/>
                  </a:lnTo>
                  <a:lnTo>
                    <a:pt x="157821" y="13328"/>
                  </a:lnTo>
                  <a:lnTo>
                    <a:pt x="158155" y="13328"/>
                  </a:lnTo>
                  <a:lnTo>
                    <a:pt x="158322" y="13272"/>
                  </a:lnTo>
                  <a:lnTo>
                    <a:pt x="158546" y="13105"/>
                  </a:lnTo>
                  <a:lnTo>
                    <a:pt x="158713" y="12826"/>
                  </a:lnTo>
                  <a:lnTo>
                    <a:pt x="158769" y="12659"/>
                  </a:lnTo>
                  <a:lnTo>
                    <a:pt x="158824" y="12492"/>
                  </a:lnTo>
                  <a:lnTo>
                    <a:pt x="158769" y="12324"/>
                  </a:lnTo>
                  <a:lnTo>
                    <a:pt x="158713" y="12213"/>
                  </a:lnTo>
                  <a:lnTo>
                    <a:pt x="158546" y="11934"/>
                  </a:lnTo>
                  <a:lnTo>
                    <a:pt x="158322" y="11767"/>
                  </a:lnTo>
                  <a:lnTo>
                    <a:pt x="158155" y="11711"/>
                  </a:lnTo>
                  <a:close/>
                  <a:moveTo>
                    <a:pt x="167859" y="11711"/>
                  </a:moveTo>
                  <a:lnTo>
                    <a:pt x="167691" y="11767"/>
                  </a:lnTo>
                  <a:lnTo>
                    <a:pt x="167412" y="11934"/>
                  </a:lnTo>
                  <a:lnTo>
                    <a:pt x="167245" y="12213"/>
                  </a:lnTo>
                  <a:lnTo>
                    <a:pt x="167189" y="12324"/>
                  </a:lnTo>
                  <a:lnTo>
                    <a:pt x="167189" y="12492"/>
                  </a:lnTo>
                  <a:lnTo>
                    <a:pt x="167189" y="12659"/>
                  </a:lnTo>
                  <a:lnTo>
                    <a:pt x="167245" y="12826"/>
                  </a:lnTo>
                  <a:lnTo>
                    <a:pt x="167412" y="13105"/>
                  </a:lnTo>
                  <a:lnTo>
                    <a:pt x="167691" y="13272"/>
                  </a:lnTo>
                  <a:lnTo>
                    <a:pt x="167859" y="13328"/>
                  </a:lnTo>
                  <a:lnTo>
                    <a:pt x="168193" y="13328"/>
                  </a:lnTo>
                  <a:lnTo>
                    <a:pt x="168361" y="13272"/>
                  </a:lnTo>
                  <a:lnTo>
                    <a:pt x="168584" y="13105"/>
                  </a:lnTo>
                  <a:lnTo>
                    <a:pt x="168751" y="12826"/>
                  </a:lnTo>
                  <a:lnTo>
                    <a:pt x="168807" y="12659"/>
                  </a:lnTo>
                  <a:lnTo>
                    <a:pt x="168862" y="12492"/>
                  </a:lnTo>
                  <a:lnTo>
                    <a:pt x="168807" y="12324"/>
                  </a:lnTo>
                  <a:lnTo>
                    <a:pt x="168751" y="12213"/>
                  </a:lnTo>
                  <a:lnTo>
                    <a:pt x="168584" y="11934"/>
                  </a:lnTo>
                  <a:lnTo>
                    <a:pt x="168361" y="11767"/>
                  </a:lnTo>
                  <a:lnTo>
                    <a:pt x="168193" y="11711"/>
                  </a:lnTo>
                  <a:close/>
                  <a:moveTo>
                    <a:pt x="176279" y="11711"/>
                  </a:moveTo>
                  <a:lnTo>
                    <a:pt x="176112" y="11767"/>
                  </a:lnTo>
                  <a:lnTo>
                    <a:pt x="175889" y="11934"/>
                  </a:lnTo>
                  <a:lnTo>
                    <a:pt x="175666" y="12213"/>
                  </a:lnTo>
                  <a:lnTo>
                    <a:pt x="175666" y="12324"/>
                  </a:lnTo>
                  <a:lnTo>
                    <a:pt x="175610" y="12492"/>
                  </a:lnTo>
                  <a:lnTo>
                    <a:pt x="175666" y="12659"/>
                  </a:lnTo>
                  <a:lnTo>
                    <a:pt x="175666" y="12826"/>
                  </a:lnTo>
                  <a:lnTo>
                    <a:pt x="175889" y="13105"/>
                  </a:lnTo>
                  <a:lnTo>
                    <a:pt x="176112" y="13272"/>
                  </a:lnTo>
                  <a:lnTo>
                    <a:pt x="176279" y="13328"/>
                  </a:lnTo>
                  <a:lnTo>
                    <a:pt x="176614" y="13328"/>
                  </a:lnTo>
                  <a:lnTo>
                    <a:pt x="176781" y="13272"/>
                  </a:lnTo>
                  <a:lnTo>
                    <a:pt x="177060" y="13105"/>
                  </a:lnTo>
                  <a:lnTo>
                    <a:pt x="177227" y="12826"/>
                  </a:lnTo>
                  <a:lnTo>
                    <a:pt x="177283" y="12659"/>
                  </a:lnTo>
                  <a:lnTo>
                    <a:pt x="177283" y="12492"/>
                  </a:lnTo>
                  <a:lnTo>
                    <a:pt x="177283" y="12324"/>
                  </a:lnTo>
                  <a:lnTo>
                    <a:pt x="177227" y="12213"/>
                  </a:lnTo>
                  <a:lnTo>
                    <a:pt x="177060" y="11934"/>
                  </a:lnTo>
                  <a:lnTo>
                    <a:pt x="176781" y="11767"/>
                  </a:lnTo>
                  <a:lnTo>
                    <a:pt x="176614" y="11711"/>
                  </a:lnTo>
                  <a:close/>
                  <a:moveTo>
                    <a:pt x="186429" y="11711"/>
                  </a:moveTo>
                  <a:lnTo>
                    <a:pt x="186317" y="11767"/>
                  </a:lnTo>
                  <a:lnTo>
                    <a:pt x="186039" y="11934"/>
                  </a:lnTo>
                  <a:lnTo>
                    <a:pt x="185871" y="12213"/>
                  </a:lnTo>
                  <a:lnTo>
                    <a:pt x="185816" y="12324"/>
                  </a:lnTo>
                  <a:lnTo>
                    <a:pt x="185760" y="12492"/>
                  </a:lnTo>
                  <a:lnTo>
                    <a:pt x="185816" y="12659"/>
                  </a:lnTo>
                  <a:lnTo>
                    <a:pt x="185871" y="12826"/>
                  </a:lnTo>
                  <a:lnTo>
                    <a:pt x="186039" y="13105"/>
                  </a:lnTo>
                  <a:lnTo>
                    <a:pt x="186317" y="13272"/>
                  </a:lnTo>
                  <a:lnTo>
                    <a:pt x="186429" y="13328"/>
                  </a:lnTo>
                  <a:lnTo>
                    <a:pt x="186764" y="13328"/>
                  </a:lnTo>
                  <a:lnTo>
                    <a:pt x="186931" y="13272"/>
                  </a:lnTo>
                  <a:lnTo>
                    <a:pt x="187210" y="13105"/>
                  </a:lnTo>
                  <a:lnTo>
                    <a:pt x="187377" y="12826"/>
                  </a:lnTo>
                  <a:lnTo>
                    <a:pt x="187433" y="12659"/>
                  </a:lnTo>
                  <a:lnTo>
                    <a:pt x="187433" y="12492"/>
                  </a:lnTo>
                  <a:lnTo>
                    <a:pt x="187433" y="12324"/>
                  </a:lnTo>
                  <a:lnTo>
                    <a:pt x="187377" y="12213"/>
                  </a:lnTo>
                  <a:lnTo>
                    <a:pt x="187210" y="11934"/>
                  </a:lnTo>
                  <a:lnTo>
                    <a:pt x="186931" y="11767"/>
                  </a:lnTo>
                  <a:lnTo>
                    <a:pt x="186764" y="11711"/>
                  </a:lnTo>
                  <a:close/>
                  <a:moveTo>
                    <a:pt x="194794" y="11711"/>
                  </a:moveTo>
                  <a:lnTo>
                    <a:pt x="194683" y="11767"/>
                  </a:lnTo>
                  <a:lnTo>
                    <a:pt x="194404" y="11934"/>
                  </a:lnTo>
                  <a:lnTo>
                    <a:pt x="194236" y="12213"/>
                  </a:lnTo>
                  <a:lnTo>
                    <a:pt x="194181" y="12324"/>
                  </a:lnTo>
                  <a:lnTo>
                    <a:pt x="194125" y="12492"/>
                  </a:lnTo>
                  <a:lnTo>
                    <a:pt x="194181" y="12659"/>
                  </a:lnTo>
                  <a:lnTo>
                    <a:pt x="194236" y="12826"/>
                  </a:lnTo>
                  <a:lnTo>
                    <a:pt x="194404" y="13105"/>
                  </a:lnTo>
                  <a:lnTo>
                    <a:pt x="194683" y="13272"/>
                  </a:lnTo>
                  <a:lnTo>
                    <a:pt x="194794" y="13328"/>
                  </a:lnTo>
                  <a:lnTo>
                    <a:pt x="195129" y="13328"/>
                  </a:lnTo>
                  <a:lnTo>
                    <a:pt x="195296" y="13272"/>
                  </a:lnTo>
                  <a:lnTo>
                    <a:pt x="195575" y="13105"/>
                  </a:lnTo>
                  <a:lnTo>
                    <a:pt x="195742" y="12826"/>
                  </a:lnTo>
                  <a:lnTo>
                    <a:pt x="195798" y="12659"/>
                  </a:lnTo>
                  <a:lnTo>
                    <a:pt x="195798" y="12492"/>
                  </a:lnTo>
                  <a:lnTo>
                    <a:pt x="195798" y="12324"/>
                  </a:lnTo>
                  <a:lnTo>
                    <a:pt x="195742" y="12213"/>
                  </a:lnTo>
                  <a:lnTo>
                    <a:pt x="195575" y="11934"/>
                  </a:lnTo>
                  <a:lnTo>
                    <a:pt x="195296" y="11767"/>
                  </a:lnTo>
                  <a:lnTo>
                    <a:pt x="195129" y="11711"/>
                  </a:lnTo>
                  <a:close/>
                  <a:moveTo>
                    <a:pt x="204888" y="11711"/>
                  </a:moveTo>
                  <a:lnTo>
                    <a:pt x="204776" y="11767"/>
                  </a:lnTo>
                  <a:lnTo>
                    <a:pt x="204498" y="11934"/>
                  </a:lnTo>
                  <a:lnTo>
                    <a:pt x="204330" y="12213"/>
                  </a:lnTo>
                  <a:lnTo>
                    <a:pt x="204274" y="12324"/>
                  </a:lnTo>
                  <a:lnTo>
                    <a:pt x="204274" y="12492"/>
                  </a:lnTo>
                  <a:lnTo>
                    <a:pt x="204274" y="12659"/>
                  </a:lnTo>
                  <a:lnTo>
                    <a:pt x="204330" y="12826"/>
                  </a:lnTo>
                  <a:lnTo>
                    <a:pt x="204498" y="13105"/>
                  </a:lnTo>
                  <a:lnTo>
                    <a:pt x="204776" y="13272"/>
                  </a:lnTo>
                  <a:lnTo>
                    <a:pt x="204888" y="13328"/>
                  </a:lnTo>
                  <a:lnTo>
                    <a:pt x="205222" y="13328"/>
                  </a:lnTo>
                  <a:lnTo>
                    <a:pt x="205390" y="13272"/>
                  </a:lnTo>
                  <a:lnTo>
                    <a:pt x="205669" y="13105"/>
                  </a:lnTo>
                  <a:lnTo>
                    <a:pt x="205836" y="12826"/>
                  </a:lnTo>
                  <a:lnTo>
                    <a:pt x="205892" y="12659"/>
                  </a:lnTo>
                  <a:lnTo>
                    <a:pt x="205892" y="12492"/>
                  </a:lnTo>
                  <a:lnTo>
                    <a:pt x="205892" y="12324"/>
                  </a:lnTo>
                  <a:lnTo>
                    <a:pt x="205836" y="12213"/>
                  </a:lnTo>
                  <a:lnTo>
                    <a:pt x="205669" y="11934"/>
                  </a:lnTo>
                  <a:lnTo>
                    <a:pt x="205390" y="11767"/>
                  </a:lnTo>
                  <a:lnTo>
                    <a:pt x="205222" y="11711"/>
                  </a:lnTo>
                  <a:close/>
                  <a:moveTo>
                    <a:pt x="208290" y="11711"/>
                  </a:moveTo>
                  <a:lnTo>
                    <a:pt x="208122" y="11767"/>
                  </a:lnTo>
                  <a:lnTo>
                    <a:pt x="207844" y="11934"/>
                  </a:lnTo>
                  <a:lnTo>
                    <a:pt x="207676" y="12213"/>
                  </a:lnTo>
                  <a:lnTo>
                    <a:pt x="207620" y="12324"/>
                  </a:lnTo>
                  <a:lnTo>
                    <a:pt x="207620" y="12492"/>
                  </a:lnTo>
                  <a:lnTo>
                    <a:pt x="207620" y="12659"/>
                  </a:lnTo>
                  <a:lnTo>
                    <a:pt x="207676" y="12826"/>
                  </a:lnTo>
                  <a:lnTo>
                    <a:pt x="207844" y="13105"/>
                  </a:lnTo>
                  <a:lnTo>
                    <a:pt x="208122" y="13272"/>
                  </a:lnTo>
                  <a:lnTo>
                    <a:pt x="208290" y="13328"/>
                  </a:lnTo>
                  <a:lnTo>
                    <a:pt x="208624" y="13328"/>
                  </a:lnTo>
                  <a:lnTo>
                    <a:pt x="208792" y="13272"/>
                  </a:lnTo>
                  <a:lnTo>
                    <a:pt x="209015" y="13105"/>
                  </a:lnTo>
                  <a:lnTo>
                    <a:pt x="209182" y="12826"/>
                  </a:lnTo>
                  <a:lnTo>
                    <a:pt x="209238" y="12659"/>
                  </a:lnTo>
                  <a:lnTo>
                    <a:pt x="209293" y="12492"/>
                  </a:lnTo>
                  <a:lnTo>
                    <a:pt x="209238" y="12324"/>
                  </a:lnTo>
                  <a:lnTo>
                    <a:pt x="209182" y="12213"/>
                  </a:lnTo>
                  <a:lnTo>
                    <a:pt x="209015" y="11934"/>
                  </a:lnTo>
                  <a:lnTo>
                    <a:pt x="208792" y="11767"/>
                  </a:lnTo>
                  <a:lnTo>
                    <a:pt x="208624" y="11711"/>
                  </a:lnTo>
                  <a:close/>
                  <a:moveTo>
                    <a:pt x="211636" y="11711"/>
                  </a:moveTo>
                  <a:lnTo>
                    <a:pt x="211468" y="11767"/>
                  </a:lnTo>
                  <a:lnTo>
                    <a:pt x="211245" y="11934"/>
                  </a:lnTo>
                  <a:lnTo>
                    <a:pt x="211022" y="12213"/>
                  </a:lnTo>
                  <a:lnTo>
                    <a:pt x="211022" y="12324"/>
                  </a:lnTo>
                  <a:lnTo>
                    <a:pt x="210966" y="12492"/>
                  </a:lnTo>
                  <a:lnTo>
                    <a:pt x="211022" y="12659"/>
                  </a:lnTo>
                  <a:lnTo>
                    <a:pt x="211022" y="12826"/>
                  </a:lnTo>
                  <a:lnTo>
                    <a:pt x="211245" y="13105"/>
                  </a:lnTo>
                  <a:lnTo>
                    <a:pt x="211468" y="13272"/>
                  </a:lnTo>
                  <a:lnTo>
                    <a:pt x="211636" y="13328"/>
                  </a:lnTo>
                  <a:lnTo>
                    <a:pt x="211970" y="13328"/>
                  </a:lnTo>
                  <a:lnTo>
                    <a:pt x="212138" y="13272"/>
                  </a:lnTo>
                  <a:lnTo>
                    <a:pt x="212416" y="13105"/>
                  </a:lnTo>
                  <a:lnTo>
                    <a:pt x="212584" y="12826"/>
                  </a:lnTo>
                  <a:lnTo>
                    <a:pt x="212639" y="12659"/>
                  </a:lnTo>
                  <a:lnTo>
                    <a:pt x="212639" y="12492"/>
                  </a:lnTo>
                  <a:lnTo>
                    <a:pt x="212639" y="12324"/>
                  </a:lnTo>
                  <a:lnTo>
                    <a:pt x="212584" y="12213"/>
                  </a:lnTo>
                  <a:lnTo>
                    <a:pt x="212416" y="11934"/>
                  </a:lnTo>
                  <a:lnTo>
                    <a:pt x="212138" y="11767"/>
                  </a:lnTo>
                  <a:lnTo>
                    <a:pt x="211970" y="11711"/>
                  </a:lnTo>
                  <a:close/>
                  <a:moveTo>
                    <a:pt x="216710" y="11711"/>
                  </a:moveTo>
                  <a:lnTo>
                    <a:pt x="216543" y="11767"/>
                  </a:lnTo>
                  <a:lnTo>
                    <a:pt x="216320" y="11934"/>
                  </a:lnTo>
                  <a:lnTo>
                    <a:pt x="216097" y="12213"/>
                  </a:lnTo>
                  <a:lnTo>
                    <a:pt x="216097" y="12324"/>
                  </a:lnTo>
                  <a:lnTo>
                    <a:pt x="216041" y="12492"/>
                  </a:lnTo>
                  <a:lnTo>
                    <a:pt x="216097" y="12659"/>
                  </a:lnTo>
                  <a:lnTo>
                    <a:pt x="216097" y="12826"/>
                  </a:lnTo>
                  <a:lnTo>
                    <a:pt x="216320" y="13105"/>
                  </a:lnTo>
                  <a:lnTo>
                    <a:pt x="216543" y="13272"/>
                  </a:lnTo>
                  <a:lnTo>
                    <a:pt x="216710" y="13328"/>
                  </a:lnTo>
                  <a:lnTo>
                    <a:pt x="217045" y="13328"/>
                  </a:lnTo>
                  <a:lnTo>
                    <a:pt x="217212" y="13272"/>
                  </a:lnTo>
                  <a:lnTo>
                    <a:pt x="217491" y="13105"/>
                  </a:lnTo>
                  <a:lnTo>
                    <a:pt x="217659" y="12826"/>
                  </a:lnTo>
                  <a:lnTo>
                    <a:pt x="217714" y="12659"/>
                  </a:lnTo>
                  <a:lnTo>
                    <a:pt x="217714" y="12492"/>
                  </a:lnTo>
                  <a:lnTo>
                    <a:pt x="217714" y="12324"/>
                  </a:lnTo>
                  <a:lnTo>
                    <a:pt x="217659" y="12213"/>
                  </a:lnTo>
                  <a:lnTo>
                    <a:pt x="217491" y="11934"/>
                  </a:lnTo>
                  <a:lnTo>
                    <a:pt x="217212" y="11767"/>
                  </a:lnTo>
                  <a:lnTo>
                    <a:pt x="217045" y="11711"/>
                  </a:lnTo>
                  <a:close/>
                  <a:moveTo>
                    <a:pt x="220057" y="11711"/>
                  </a:moveTo>
                  <a:lnTo>
                    <a:pt x="219889" y="11767"/>
                  </a:lnTo>
                  <a:lnTo>
                    <a:pt x="219610" y="11934"/>
                  </a:lnTo>
                  <a:lnTo>
                    <a:pt x="219443" y="12213"/>
                  </a:lnTo>
                  <a:lnTo>
                    <a:pt x="219387" y="12324"/>
                  </a:lnTo>
                  <a:lnTo>
                    <a:pt x="219387" y="12492"/>
                  </a:lnTo>
                  <a:lnTo>
                    <a:pt x="219387" y="12659"/>
                  </a:lnTo>
                  <a:lnTo>
                    <a:pt x="219443" y="12826"/>
                  </a:lnTo>
                  <a:lnTo>
                    <a:pt x="219610" y="13105"/>
                  </a:lnTo>
                  <a:lnTo>
                    <a:pt x="219889" y="13272"/>
                  </a:lnTo>
                  <a:lnTo>
                    <a:pt x="220057" y="13328"/>
                  </a:lnTo>
                  <a:lnTo>
                    <a:pt x="220391" y="13328"/>
                  </a:lnTo>
                  <a:lnTo>
                    <a:pt x="220558" y="13272"/>
                  </a:lnTo>
                  <a:lnTo>
                    <a:pt x="220781" y="13105"/>
                  </a:lnTo>
                  <a:lnTo>
                    <a:pt x="221005" y="12826"/>
                  </a:lnTo>
                  <a:lnTo>
                    <a:pt x="221005" y="12659"/>
                  </a:lnTo>
                  <a:lnTo>
                    <a:pt x="221060" y="12492"/>
                  </a:lnTo>
                  <a:lnTo>
                    <a:pt x="221005" y="12324"/>
                  </a:lnTo>
                  <a:lnTo>
                    <a:pt x="221005" y="12213"/>
                  </a:lnTo>
                  <a:lnTo>
                    <a:pt x="220781" y="11934"/>
                  </a:lnTo>
                  <a:lnTo>
                    <a:pt x="220558" y="11767"/>
                  </a:lnTo>
                  <a:lnTo>
                    <a:pt x="220391" y="11711"/>
                  </a:lnTo>
                  <a:close/>
                  <a:moveTo>
                    <a:pt x="231823" y="11711"/>
                  </a:moveTo>
                  <a:lnTo>
                    <a:pt x="231656" y="11767"/>
                  </a:lnTo>
                  <a:lnTo>
                    <a:pt x="231377" y="11934"/>
                  </a:lnTo>
                  <a:lnTo>
                    <a:pt x="231210" y="12213"/>
                  </a:lnTo>
                  <a:lnTo>
                    <a:pt x="231154" y="12324"/>
                  </a:lnTo>
                  <a:lnTo>
                    <a:pt x="231154" y="12492"/>
                  </a:lnTo>
                  <a:lnTo>
                    <a:pt x="231154" y="12659"/>
                  </a:lnTo>
                  <a:lnTo>
                    <a:pt x="231210" y="12826"/>
                  </a:lnTo>
                  <a:lnTo>
                    <a:pt x="231377" y="13105"/>
                  </a:lnTo>
                  <a:lnTo>
                    <a:pt x="231656" y="13272"/>
                  </a:lnTo>
                  <a:lnTo>
                    <a:pt x="231823" y="13328"/>
                  </a:lnTo>
                  <a:lnTo>
                    <a:pt x="232158" y="13328"/>
                  </a:lnTo>
                  <a:lnTo>
                    <a:pt x="232269" y="13272"/>
                  </a:lnTo>
                  <a:lnTo>
                    <a:pt x="232548" y="13105"/>
                  </a:lnTo>
                  <a:lnTo>
                    <a:pt x="232716" y="12826"/>
                  </a:lnTo>
                  <a:lnTo>
                    <a:pt x="232771" y="12659"/>
                  </a:lnTo>
                  <a:lnTo>
                    <a:pt x="232771" y="12492"/>
                  </a:lnTo>
                  <a:lnTo>
                    <a:pt x="232771" y="12324"/>
                  </a:lnTo>
                  <a:lnTo>
                    <a:pt x="232716" y="12213"/>
                  </a:lnTo>
                  <a:lnTo>
                    <a:pt x="232548" y="11934"/>
                  </a:lnTo>
                  <a:lnTo>
                    <a:pt x="232269" y="11767"/>
                  </a:lnTo>
                  <a:lnTo>
                    <a:pt x="232158" y="11711"/>
                  </a:lnTo>
                  <a:close/>
                  <a:moveTo>
                    <a:pt x="240133" y="11711"/>
                  </a:moveTo>
                  <a:lnTo>
                    <a:pt x="239965" y="11767"/>
                  </a:lnTo>
                  <a:lnTo>
                    <a:pt x="239742" y="11934"/>
                  </a:lnTo>
                  <a:lnTo>
                    <a:pt x="239519" y="12213"/>
                  </a:lnTo>
                  <a:lnTo>
                    <a:pt x="239519" y="12324"/>
                  </a:lnTo>
                  <a:lnTo>
                    <a:pt x="239463" y="12492"/>
                  </a:lnTo>
                  <a:lnTo>
                    <a:pt x="239519" y="12659"/>
                  </a:lnTo>
                  <a:lnTo>
                    <a:pt x="239519" y="12826"/>
                  </a:lnTo>
                  <a:lnTo>
                    <a:pt x="239742" y="13105"/>
                  </a:lnTo>
                  <a:lnTo>
                    <a:pt x="239965" y="13272"/>
                  </a:lnTo>
                  <a:lnTo>
                    <a:pt x="240133" y="13328"/>
                  </a:lnTo>
                  <a:lnTo>
                    <a:pt x="240467" y="13328"/>
                  </a:lnTo>
                  <a:lnTo>
                    <a:pt x="240635" y="13272"/>
                  </a:lnTo>
                  <a:lnTo>
                    <a:pt x="240913" y="13105"/>
                  </a:lnTo>
                  <a:lnTo>
                    <a:pt x="241081" y="12826"/>
                  </a:lnTo>
                  <a:lnTo>
                    <a:pt x="241136" y="12659"/>
                  </a:lnTo>
                  <a:lnTo>
                    <a:pt x="241136" y="12492"/>
                  </a:lnTo>
                  <a:lnTo>
                    <a:pt x="241136" y="12324"/>
                  </a:lnTo>
                  <a:lnTo>
                    <a:pt x="241081" y="12213"/>
                  </a:lnTo>
                  <a:lnTo>
                    <a:pt x="240913" y="11934"/>
                  </a:lnTo>
                  <a:lnTo>
                    <a:pt x="240635" y="11767"/>
                  </a:lnTo>
                  <a:lnTo>
                    <a:pt x="240467" y="11711"/>
                  </a:lnTo>
                  <a:close/>
                  <a:moveTo>
                    <a:pt x="243479" y="11711"/>
                  </a:moveTo>
                  <a:lnTo>
                    <a:pt x="243311" y="11767"/>
                  </a:lnTo>
                  <a:lnTo>
                    <a:pt x="243033" y="11934"/>
                  </a:lnTo>
                  <a:lnTo>
                    <a:pt x="242865" y="12213"/>
                  </a:lnTo>
                  <a:lnTo>
                    <a:pt x="242809" y="12324"/>
                  </a:lnTo>
                  <a:lnTo>
                    <a:pt x="242809" y="12492"/>
                  </a:lnTo>
                  <a:lnTo>
                    <a:pt x="242809" y="12659"/>
                  </a:lnTo>
                  <a:lnTo>
                    <a:pt x="242865" y="12826"/>
                  </a:lnTo>
                  <a:lnTo>
                    <a:pt x="243033" y="13105"/>
                  </a:lnTo>
                  <a:lnTo>
                    <a:pt x="243311" y="13272"/>
                  </a:lnTo>
                  <a:lnTo>
                    <a:pt x="243479" y="13328"/>
                  </a:lnTo>
                  <a:lnTo>
                    <a:pt x="243813" y="13328"/>
                  </a:lnTo>
                  <a:lnTo>
                    <a:pt x="243925" y="13272"/>
                  </a:lnTo>
                  <a:lnTo>
                    <a:pt x="244204" y="13105"/>
                  </a:lnTo>
                  <a:lnTo>
                    <a:pt x="244371" y="12826"/>
                  </a:lnTo>
                  <a:lnTo>
                    <a:pt x="244427" y="12659"/>
                  </a:lnTo>
                  <a:lnTo>
                    <a:pt x="244427" y="12492"/>
                  </a:lnTo>
                  <a:lnTo>
                    <a:pt x="244427" y="12324"/>
                  </a:lnTo>
                  <a:lnTo>
                    <a:pt x="244371" y="12213"/>
                  </a:lnTo>
                  <a:lnTo>
                    <a:pt x="244204" y="11934"/>
                  </a:lnTo>
                  <a:lnTo>
                    <a:pt x="243925" y="11767"/>
                  </a:lnTo>
                  <a:lnTo>
                    <a:pt x="243813" y="11711"/>
                  </a:lnTo>
                  <a:close/>
                  <a:moveTo>
                    <a:pt x="248553" y="11711"/>
                  </a:moveTo>
                  <a:lnTo>
                    <a:pt x="248386" y="11767"/>
                  </a:lnTo>
                  <a:lnTo>
                    <a:pt x="248107" y="11934"/>
                  </a:lnTo>
                  <a:lnTo>
                    <a:pt x="247940" y="12213"/>
                  </a:lnTo>
                  <a:lnTo>
                    <a:pt x="247884" y="12324"/>
                  </a:lnTo>
                  <a:lnTo>
                    <a:pt x="247884" y="12492"/>
                  </a:lnTo>
                  <a:lnTo>
                    <a:pt x="247884" y="12659"/>
                  </a:lnTo>
                  <a:lnTo>
                    <a:pt x="247940" y="12826"/>
                  </a:lnTo>
                  <a:lnTo>
                    <a:pt x="248107" y="13105"/>
                  </a:lnTo>
                  <a:lnTo>
                    <a:pt x="248386" y="13272"/>
                  </a:lnTo>
                  <a:lnTo>
                    <a:pt x="248553" y="13328"/>
                  </a:lnTo>
                  <a:lnTo>
                    <a:pt x="248888" y="13328"/>
                  </a:lnTo>
                  <a:lnTo>
                    <a:pt x="249055" y="13272"/>
                  </a:lnTo>
                  <a:lnTo>
                    <a:pt x="249278" y="13105"/>
                  </a:lnTo>
                  <a:lnTo>
                    <a:pt x="249446" y="12826"/>
                  </a:lnTo>
                  <a:lnTo>
                    <a:pt x="249501" y="12659"/>
                  </a:lnTo>
                  <a:lnTo>
                    <a:pt x="249557" y="12492"/>
                  </a:lnTo>
                  <a:lnTo>
                    <a:pt x="249501" y="12324"/>
                  </a:lnTo>
                  <a:lnTo>
                    <a:pt x="249446" y="12213"/>
                  </a:lnTo>
                  <a:lnTo>
                    <a:pt x="249278" y="11934"/>
                  </a:lnTo>
                  <a:lnTo>
                    <a:pt x="249055" y="11767"/>
                  </a:lnTo>
                  <a:lnTo>
                    <a:pt x="248888" y="11711"/>
                  </a:lnTo>
                  <a:close/>
                  <a:moveTo>
                    <a:pt x="253628" y="11711"/>
                  </a:moveTo>
                  <a:lnTo>
                    <a:pt x="253461" y="11767"/>
                  </a:lnTo>
                  <a:lnTo>
                    <a:pt x="253182" y="11934"/>
                  </a:lnTo>
                  <a:lnTo>
                    <a:pt x="253015" y="12213"/>
                  </a:lnTo>
                  <a:lnTo>
                    <a:pt x="252959" y="12324"/>
                  </a:lnTo>
                  <a:lnTo>
                    <a:pt x="252959" y="12492"/>
                  </a:lnTo>
                  <a:lnTo>
                    <a:pt x="252959" y="12659"/>
                  </a:lnTo>
                  <a:lnTo>
                    <a:pt x="253015" y="12826"/>
                  </a:lnTo>
                  <a:lnTo>
                    <a:pt x="253182" y="13105"/>
                  </a:lnTo>
                  <a:lnTo>
                    <a:pt x="253461" y="13272"/>
                  </a:lnTo>
                  <a:lnTo>
                    <a:pt x="253628" y="13328"/>
                  </a:lnTo>
                  <a:lnTo>
                    <a:pt x="253963" y="13328"/>
                  </a:lnTo>
                  <a:lnTo>
                    <a:pt x="254130" y="13272"/>
                  </a:lnTo>
                  <a:lnTo>
                    <a:pt x="254353" y="13105"/>
                  </a:lnTo>
                  <a:lnTo>
                    <a:pt x="254576" y="12826"/>
                  </a:lnTo>
                  <a:lnTo>
                    <a:pt x="254576" y="12659"/>
                  </a:lnTo>
                  <a:lnTo>
                    <a:pt x="254632" y="12492"/>
                  </a:lnTo>
                  <a:lnTo>
                    <a:pt x="254576" y="12324"/>
                  </a:lnTo>
                  <a:lnTo>
                    <a:pt x="254576" y="12213"/>
                  </a:lnTo>
                  <a:lnTo>
                    <a:pt x="254353" y="11934"/>
                  </a:lnTo>
                  <a:lnTo>
                    <a:pt x="254130" y="11767"/>
                  </a:lnTo>
                  <a:lnTo>
                    <a:pt x="253963" y="11711"/>
                  </a:lnTo>
                  <a:close/>
                  <a:moveTo>
                    <a:pt x="263666" y="11711"/>
                  </a:moveTo>
                  <a:lnTo>
                    <a:pt x="263499" y="11767"/>
                  </a:lnTo>
                  <a:lnTo>
                    <a:pt x="263220" y="11934"/>
                  </a:lnTo>
                  <a:lnTo>
                    <a:pt x="263053" y="12213"/>
                  </a:lnTo>
                  <a:lnTo>
                    <a:pt x="262997" y="12324"/>
                  </a:lnTo>
                  <a:lnTo>
                    <a:pt x="262997" y="12492"/>
                  </a:lnTo>
                  <a:lnTo>
                    <a:pt x="262997" y="12659"/>
                  </a:lnTo>
                  <a:lnTo>
                    <a:pt x="263053" y="12826"/>
                  </a:lnTo>
                  <a:lnTo>
                    <a:pt x="263220" y="13105"/>
                  </a:lnTo>
                  <a:lnTo>
                    <a:pt x="263499" y="13272"/>
                  </a:lnTo>
                  <a:lnTo>
                    <a:pt x="263666" y="13328"/>
                  </a:lnTo>
                  <a:lnTo>
                    <a:pt x="264001" y="13328"/>
                  </a:lnTo>
                  <a:lnTo>
                    <a:pt x="264168" y="13272"/>
                  </a:lnTo>
                  <a:lnTo>
                    <a:pt x="264391" y="13105"/>
                  </a:lnTo>
                  <a:lnTo>
                    <a:pt x="264614" y="12826"/>
                  </a:lnTo>
                  <a:lnTo>
                    <a:pt x="264670" y="12659"/>
                  </a:lnTo>
                  <a:lnTo>
                    <a:pt x="264670" y="12492"/>
                  </a:lnTo>
                  <a:lnTo>
                    <a:pt x="264670" y="12324"/>
                  </a:lnTo>
                  <a:lnTo>
                    <a:pt x="264614" y="12213"/>
                  </a:lnTo>
                  <a:lnTo>
                    <a:pt x="264391" y="11934"/>
                  </a:lnTo>
                  <a:lnTo>
                    <a:pt x="264168" y="11767"/>
                  </a:lnTo>
                  <a:lnTo>
                    <a:pt x="264001" y="11711"/>
                  </a:lnTo>
                  <a:close/>
                  <a:moveTo>
                    <a:pt x="272087" y="11711"/>
                  </a:moveTo>
                  <a:lnTo>
                    <a:pt x="271920" y="11767"/>
                  </a:lnTo>
                  <a:lnTo>
                    <a:pt x="271697" y="11934"/>
                  </a:lnTo>
                  <a:lnTo>
                    <a:pt x="271529" y="12213"/>
                  </a:lnTo>
                  <a:lnTo>
                    <a:pt x="271474" y="12324"/>
                  </a:lnTo>
                  <a:lnTo>
                    <a:pt x="271418" y="12492"/>
                  </a:lnTo>
                  <a:lnTo>
                    <a:pt x="271474" y="12659"/>
                  </a:lnTo>
                  <a:lnTo>
                    <a:pt x="271529" y="12826"/>
                  </a:lnTo>
                  <a:lnTo>
                    <a:pt x="271697" y="13105"/>
                  </a:lnTo>
                  <a:lnTo>
                    <a:pt x="271920" y="13272"/>
                  </a:lnTo>
                  <a:lnTo>
                    <a:pt x="272087" y="13328"/>
                  </a:lnTo>
                  <a:lnTo>
                    <a:pt x="272422" y="13328"/>
                  </a:lnTo>
                  <a:lnTo>
                    <a:pt x="272589" y="13272"/>
                  </a:lnTo>
                  <a:lnTo>
                    <a:pt x="272868" y="13105"/>
                  </a:lnTo>
                  <a:lnTo>
                    <a:pt x="273035" y="12826"/>
                  </a:lnTo>
                  <a:lnTo>
                    <a:pt x="273091" y="12659"/>
                  </a:lnTo>
                  <a:lnTo>
                    <a:pt x="273091" y="12492"/>
                  </a:lnTo>
                  <a:lnTo>
                    <a:pt x="273091" y="12324"/>
                  </a:lnTo>
                  <a:lnTo>
                    <a:pt x="273035" y="12213"/>
                  </a:lnTo>
                  <a:lnTo>
                    <a:pt x="272868" y="11934"/>
                  </a:lnTo>
                  <a:lnTo>
                    <a:pt x="272589" y="11767"/>
                  </a:lnTo>
                  <a:lnTo>
                    <a:pt x="272422" y="11711"/>
                  </a:lnTo>
                  <a:close/>
                  <a:moveTo>
                    <a:pt x="282292" y="11711"/>
                  </a:moveTo>
                  <a:lnTo>
                    <a:pt x="282125" y="11767"/>
                  </a:lnTo>
                  <a:lnTo>
                    <a:pt x="281846" y="11934"/>
                  </a:lnTo>
                  <a:lnTo>
                    <a:pt x="281679" y="12213"/>
                  </a:lnTo>
                  <a:lnTo>
                    <a:pt x="281623" y="12324"/>
                  </a:lnTo>
                  <a:lnTo>
                    <a:pt x="281623" y="12492"/>
                  </a:lnTo>
                  <a:lnTo>
                    <a:pt x="281623" y="12659"/>
                  </a:lnTo>
                  <a:lnTo>
                    <a:pt x="281679" y="12826"/>
                  </a:lnTo>
                  <a:lnTo>
                    <a:pt x="281846" y="13105"/>
                  </a:lnTo>
                  <a:lnTo>
                    <a:pt x="282125" y="13272"/>
                  </a:lnTo>
                  <a:lnTo>
                    <a:pt x="282292" y="13328"/>
                  </a:lnTo>
                  <a:lnTo>
                    <a:pt x="282571" y="13328"/>
                  </a:lnTo>
                  <a:lnTo>
                    <a:pt x="282739" y="13272"/>
                  </a:lnTo>
                  <a:lnTo>
                    <a:pt x="283017" y="13105"/>
                  </a:lnTo>
                  <a:lnTo>
                    <a:pt x="283185" y="12826"/>
                  </a:lnTo>
                  <a:lnTo>
                    <a:pt x="283241" y="12659"/>
                  </a:lnTo>
                  <a:lnTo>
                    <a:pt x="283241" y="12492"/>
                  </a:lnTo>
                  <a:lnTo>
                    <a:pt x="283241" y="12324"/>
                  </a:lnTo>
                  <a:lnTo>
                    <a:pt x="283185" y="12213"/>
                  </a:lnTo>
                  <a:lnTo>
                    <a:pt x="283017" y="11934"/>
                  </a:lnTo>
                  <a:lnTo>
                    <a:pt x="282739" y="11767"/>
                  </a:lnTo>
                  <a:lnTo>
                    <a:pt x="282571" y="11711"/>
                  </a:lnTo>
                  <a:close/>
                  <a:moveTo>
                    <a:pt x="35189" y="15057"/>
                  </a:moveTo>
                  <a:lnTo>
                    <a:pt x="35022" y="15113"/>
                  </a:lnTo>
                  <a:lnTo>
                    <a:pt x="34743" y="15280"/>
                  </a:lnTo>
                  <a:lnTo>
                    <a:pt x="34576" y="15559"/>
                  </a:lnTo>
                  <a:lnTo>
                    <a:pt x="34520" y="15670"/>
                  </a:lnTo>
                  <a:lnTo>
                    <a:pt x="34520" y="15838"/>
                  </a:lnTo>
                  <a:lnTo>
                    <a:pt x="34520" y="16005"/>
                  </a:lnTo>
                  <a:lnTo>
                    <a:pt x="34576" y="16172"/>
                  </a:lnTo>
                  <a:lnTo>
                    <a:pt x="34743" y="16451"/>
                  </a:lnTo>
                  <a:lnTo>
                    <a:pt x="35022" y="16618"/>
                  </a:lnTo>
                  <a:lnTo>
                    <a:pt x="35189" y="16674"/>
                  </a:lnTo>
                  <a:lnTo>
                    <a:pt x="35524" y="16674"/>
                  </a:lnTo>
                  <a:lnTo>
                    <a:pt x="35635" y="16618"/>
                  </a:lnTo>
                  <a:lnTo>
                    <a:pt x="35914" y="16451"/>
                  </a:lnTo>
                  <a:lnTo>
                    <a:pt x="36081" y="16172"/>
                  </a:lnTo>
                  <a:lnTo>
                    <a:pt x="36137" y="16005"/>
                  </a:lnTo>
                  <a:lnTo>
                    <a:pt x="36137" y="15838"/>
                  </a:lnTo>
                  <a:lnTo>
                    <a:pt x="36137" y="15670"/>
                  </a:lnTo>
                  <a:lnTo>
                    <a:pt x="36081" y="15559"/>
                  </a:lnTo>
                  <a:lnTo>
                    <a:pt x="35914" y="15280"/>
                  </a:lnTo>
                  <a:lnTo>
                    <a:pt x="35635" y="15113"/>
                  </a:lnTo>
                  <a:lnTo>
                    <a:pt x="35524" y="15057"/>
                  </a:lnTo>
                  <a:close/>
                  <a:moveTo>
                    <a:pt x="38535" y="15057"/>
                  </a:moveTo>
                  <a:lnTo>
                    <a:pt x="38368" y="15113"/>
                  </a:lnTo>
                  <a:lnTo>
                    <a:pt x="38089" y="15280"/>
                  </a:lnTo>
                  <a:lnTo>
                    <a:pt x="37922" y="15559"/>
                  </a:lnTo>
                  <a:lnTo>
                    <a:pt x="37866" y="15670"/>
                  </a:lnTo>
                  <a:lnTo>
                    <a:pt x="37866" y="15838"/>
                  </a:lnTo>
                  <a:lnTo>
                    <a:pt x="37866" y="16005"/>
                  </a:lnTo>
                  <a:lnTo>
                    <a:pt x="37922" y="16172"/>
                  </a:lnTo>
                  <a:lnTo>
                    <a:pt x="38089" y="16451"/>
                  </a:lnTo>
                  <a:lnTo>
                    <a:pt x="38368" y="16618"/>
                  </a:lnTo>
                  <a:lnTo>
                    <a:pt x="38535" y="16674"/>
                  </a:lnTo>
                  <a:lnTo>
                    <a:pt x="38870" y="16674"/>
                  </a:lnTo>
                  <a:lnTo>
                    <a:pt x="39037" y="16618"/>
                  </a:lnTo>
                  <a:lnTo>
                    <a:pt x="39260" y="16451"/>
                  </a:lnTo>
                  <a:lnTo>
                    <a:pt x="39483" y="16172"/>
                  </a:lnTo>
                  <a:lnTo>
                    <a:pt x="39539" y="16005"/>
                  </a:lnTo>
                  <a:lnTo>
                    <a:pt x="39539" y="15838"/>
                  </a:lnTo>
                  <a:lnTo>
                    <a:pt x="39539" y="15670"/>
                  </a:lnTo>
                  <a:lnTo>
                    <a:pt x="39483" y="15559"/>
                  </a:lnTo>
                  <a:lnTo>
                    <a:pt x="39260" y="15280"/>
                  </a:lnTo>
                  <a:lnTo>
                    <a:pt x="39037" y="15113"/>
                  </a:lnTo>
                  <a:lnTo>
                    <a:pt x="38870" y="15057"/>
                  </a:lnTo>
                  <a:close/>
                  <a:moveTo>
                    <a:pt x="41881" y="15057"/>
                  </a:moveTo>
                  <a:lnTo>
                    <a:pt x="41769" y="15113"/>
                  </a:lnTo>
                  <a:lnTo>
                    <a:pt x="41491" y="15280"/>
                  </a:lnTo>
                  <a:lnTo>
                    <a:pt x="41323" y="15559"/>
                  </a:lnTo>
                  <a:lnTo>
                    <a:pt x="41268" y="15670"/>
                  </a:lnTo>
                  <a:lnTo>
                    <a:pt x="41212" y="15838"/>
                  </a:lnTo>
                  <a:lnTo>
                    <a:pt x="41268" y="16005"/>
                  </a:lnTo>
                  <a:lnTo>
                    <a:pt x="41323" y="16172"/>
                  </a:lnTo>
                  <a:lnTo>
                    <a:pt x="41491" y="16451"/>
                  </a:lnTo>
                  <a:lnTo>
                    <a:pt x="41769" y="16618"/>
                  </a:lnTo>
                  <a:lnTo>
                    <a:pt x="41881" y="16674"/>
                  </a:lnTo>
                  <a:lnTo>
                    <a:pt x="42216" y="16674"/>
                  </a:lnTo>
                  <a:lnTo>
                    <a:pt x="42383" y="16618"/>
                  </a:lnTo>
                  <a:lnTo>
                    <a:pt x="42662" y="16451"/>
                  </a:lnTo>
                  <a:lnTo>
                    <a:pt x="42829" y="16172"/>
                  </a:lnTo>
                  <a:lnTo>
                    <a:pt x="42885" y="16005"/>
                  </a:lnTo>
                  <a:lnTo>
                    <a:pt x="42885" y="15838"/>
                  </a:lnTo>
                  <a:lnTo>
                    <a:pt x="42885" y="15670"/>
                  </a:lnTo>
                  <a:lnTo>
                    <a:pt x="42829" y="15559"/>
                  </a:lnTo>
                  <a:lnTo>
                    <a:pt x="42662" y="15280"/>
                  </a:lnTo>
                  <a:lnTo>
                    <a:pt x="42383" y="15113"/>
                  </a:lnTo>
                  <a:lnTo>
                    <a:pt x="42216" y="15057"/>
                  </a:lnTo>
                  <a:close/>
                  <a:moveTo>
                    <a:pt x="45227" y="15057"/>
                  </a:moveTo>
                  <a:lnTo>
                    <a:pt x="45060" y="15113"/>
                  </a:lnTo>
                  <a:lnTo>
                    <a:pt x="44781" y="15280"/>
                  </a:lnTo>
                  <a:lnTo>
                    <a:pt x="44614" y="15559"/>
                  </a:lnTo>
                  <a:lnTo>
                    <a:pt x="44558" y="15670"/>
                  </a:lnTo>
                  <a:lnTo>
                    <a:pt x="44558" y="15838"/>
                  </a:lnTo>
                  <a:lnTo>
                    <a:pt x="44558" y="16005"/>
                  </a:lnTo>
                  <a:lnTo>
                    <a:pt x="44614" y="16172"/>
                  </a:lnTo>
                  <a:lnTo>
                    <a:pt x="44781" y="16451"/>
                  </a:lnTo>
                  <a:lnTo>
                    <a:pt x="45060" y="16618"/>
                  </a:lnTo>
                  <a:lnTo>
                    <a:pt x="45227" y="16674"/>
                  </a:lnTo>
                  <a:lnTo>
                    <a:pt x="45562" y="16674"/>
                  </a:lnTo>
                  <a:lnTo>
                    <a:pt x="45729" y="16618"/>
                  </a:lnTo>
                  <a:lnTo>
                    <a:pt x="45952" y="16451"/>
                  </a:lnTo>
                  <a:lnTo>
                    <a:pt x="46175" y="16172"/>
                  </a:lnTo>
                  <a:lnTo>
                    <a:pt x="46175" y="16005"/>
                  </a:lnTo>
                  <a:lnTo>
                    <a:pt x="46231" y="15838"/>
                  </a:lnTo>
                  <a:lnTo>
                    <a:pt x="46175" y="15670"/>
                  </a:lnTo>
                  <a:lnTo>
                    <a:pt x="46175" y="15559"/>
                  </a:lnTo>
                  <a:lnTo>
                    <a:pt x="45952" y="15280"/>
                  </a:lnTo>
                  <a:lnTo>
                    <a:pt x="45729" y="15113"/>
                  </a:lnTo>
                  <a:lnTo>
                    <a:pt x="45562" y="15057"/>
                  </a:lnTo>
                  <a:close/>
                  <a:moveTo>
                    <a:pt x="50358" y="15001"/>
                  </a:moveTo>
                  <a:lnTo>
                    <a:pt x="50190" y="15057"/>
                  </a:lnTo>
                  <a:lnTo>
                    <a:pt x="50023" y="15113"/>
                  </a:lnTo>
                  <a:lnTo>
                    <a:pt x="49744" y="15280"/>
                  </a:lnTo>
                  <a:lnTo>
                    <a:pt x="49577" y="15559"/>
                  </a:lnTo>
                  <a:lnTo>
                    <a:pt x="49521" y="15670"/>
                  </a:lnTo>
                  <a:lnTo>
                    <a:pt x="49521" y="15838"/>
                  </a:lnTo>
                  <a:lnTo>
                    <a:pt x="49521" y="16005"/>
                  </a:lnTo>
                  <a:lnTo>
                    <a:pt x="49577" y="16172"/>
                  </a:lnTo>
                  <a:lnTo>
                    <a:pt x="49744" y="16451"/>
                  </a:lnTo>
                  <a:lnTo>
                    <a:pt x="50023" y="16618"/>
                  </a:lnTo>
                  <a:lnTo>
                    <a:pt x="50190" y="16674"/>
                  </a:lnTo>
                  <a:lnTo>
                    <a:pt x="50525" y="16674"/>
                  </a:lnTo>
                  <a:lnTo>
                    <a:pt x="50692" y="16618"/>
                  </a:lnTo>
                  <a:lnTo>
                    <a:pt x="50915" y="16451"/>
                  </a:lnTo>
                  <a:lnTo>
                    <a:pt x="51138" y="16172"/>
                  </a:lnTo>
                  <a:lnTo>
                    <a:pt x="51138" y="16005"/>
                  </a:lnTo>
                  <a:lnTo>
                    <a:pt x="51194" y="15838"/>
                  </a:lnTo>
                  <a:lnTo>
                    <a:pt x="51138" y="15670"/>
                  </a:lnTo>
                  <a:lnTo>
                    <a:pt x="51138" y="15559"/>
                  </a:lnTo>
                  <a:lnTo>
                    <a:pt x="50915" y="15280"/>
                  </a:lnTo>
                  <a:lnTo>
                    <a:pt x="50692" y="15113"/>
                  </a:lnTo>
                  <a:lnTo>
                    <a:pt x="50525" y="15057"/>
                  </a:lnTo>
                  <a:lnTo>
                    <a:pt x="50358" y="15001"/>
                  </a:lnTo>
                  <a:close/>
                  <a:moveTo>
                    <a:pt x="58778" y="15001"/>
                  </a:moveTo>
                  <a:lnTo>
                    <a:pt x="58611" y="15057"/>
                  </a:lnTo>
                  <a:lnTo>
                    <a:pt x="58444" y="15113"/>
                  </a:lnTo>
                  <a:lnTo>
                    <a:pt x="58221" y="15280"/>
                  </a:lnTo>
                  <a:lnTo>
                    <a:pt x="57998" y="15559"/>
                  </a:lnTo>
                  <a:lnTo>
                    <a:pt x="57998" y="15670"/>
                  </a:lnTo>
                  <a:lnTo>
                    <a:pt x="57942" y="15838"/>
                  </a:lnTo>
                  <a:lnTo>
                    <a:pt x="57998" y="16005"/>
                  </a:lnTo>
                  <a:lnTo>
                    <a:pt x="57998" y="16172"/>
                  </a:lnTo>
                  <a:lnTo>
                    <a:pt x="58221" y="16451"/>
                  </a:lnTo>
                  <a:lnTo>
                    <a:pt x="58444" y="16618"/>
                  </a:lnTo>
                  <a:lnTo>
                    <a:pt x="58611" y="16674"/>
                  </a:lnTo>
                  <a:lnTo>
                    <a:pt x="58946" y="16674"/>
                  </a:lnTo>
                  <a:lnTo>
                    <a:pt x="59113" y="16618"/>
                  </a:lnTo>
                  <a:lnTo>
                    <a:pt x="59392" y="16451"/>
                  </a:lnTo>
                  <a:lnTo>
                    <a:pt x="59559" y="16172"/>
                  </a:lnTo>
                  <a:lnTo>
                    <a:pt x="59615" y="16005"/>
                  </a:lnTo>
                  <a:lnTo>
                    <a:pt x="59615" y="15838"/>
                  </a:lnTo>
                  <a:lnTo>
                    <a:pt x="59615" y="15670"/>
                  </a:lnTo>
                  <a:lnTo>
                    <a:pt x="59559" y="15559"/>
                  </a:lnTo>
                  <a:lnTo>
                    <a:pt x="59392" y="15280"/>
                  </a:lnTo>
                  <a:lnTo>
                    <a:pt x="59113" y="15113"/>
                  </a:lnTo>
                  <a:lnTo>
                    <a:pt x="58946" y="15057"/>
                  </a:lnTo>
                  <a:lnTo>
                    <a:pt x="58778" y="15001"/>
                  </a:lnTo>
                  <a:close/>
                  <a:moveTo>
                    <a:pt x="63853" y="15001"/>
                  </a:moveTo>
                  <a:lnTo>
                    <a:pt x="63686" y="15057"/>
                  </a:lnTo>
                  <a:lnTo>
                    <a:pt x="63519" y="15113"/>
                  </a:lnTo>
                  <a:lnTo>
                    <a:pt x="63240" y="15280"/>
                  </a:lnTo>
                  <a:lnTo>
                    <a:pt x="63072" y="15559"/>
                  </a:lnTo>
                  <a:lnTo>
                    <a:pt x="63017" y="15670"/>
                  </a:lnTo>
                  <a:lnTo>
                    <a:pt x="63017" y="15838"/>
                  </a:lnTo>
                  <a:lnTo>
                    <a:pt x="63017" y="16005"/>
                  </a:lnTo>
                  <a:lnTo>
                    <a:pt x="63072" y="16172"/>
                  </a:lnTo>
                  <a:lnTo>
                    <a:pt x="63240" y="16451"/>
                  </a:lnTo>
                  <a:lnTo>
                    <a:pt x="63519" y="16618"/>
                  </a:lnTo>
                  <a:lnTo>
                    <a:pt x="63686" y="16674"/>
                  </a:lnTo>
                  <a:lnTo>
                    <a:pt x="64020" y="16674"/>
                  </a:lnTo>
                  <a:lnTo>
                    <a:pt x="64132" y="16618"/>
                  </a:lnTo>
                  <a:lnTo>
                    <a:pt x="64411" y="16451"/>
                  </a:lnTo>
                  <a:lnTo>
                    <a:pt x="64578" y="16172"/>
                  </a:lnTo>
                  <a:lnTo>
                    <a:pt x="64634" y="16005"/>
                  </a:lnTo>
                  <a:lnTo>
                    <a:pt x="64634" y="15838"/>
                  </a:lnTo>
                  <a:lnTo>
                    <a:pt x="64634" y="15670"/>
                  </a:lnTo>
                  <a:lnTo>
                    <a:pt x="64578" y="15559"/>
                  </a:lnTo>
                  <a:lnTo>
                    <a:pt x="64411" y="15280"/>
                  </a:lnTo>
                  <a:lnTo>
                    <a:pt x="64132" y="15113"/>
                  </a:lnTo>
                  <a:lnTo>
                    <a:pt x="64020" y="15057"/>
                  </a:lnTo>
                  <a:lnTo>
                    <a:pt x="63853" y="15001"/>
                  </a:lnTo>
                  <a:close/>
                  <a:moveTo>
                    <a:pt x="67143" y="15001"/>
                  </a:moveTo>
                  <a:lnTo>
                    <a:pt x="66976" y="15057"/>
                  </a:lnTo>
                  <a:lnTo>
                    <a:pt x="66809" y="15113"/>
                  </a:lnTo>
                  <a:lnTo>
                    <a:pt x="66586" y="15280"/>
                  </a:lnTo>
                  <a:lnTo>
                    <a:pt x="66363" y="15559"/>
                  </a:lnTo>
                  <a:lnTo>
                    <a:pt x="66363" y="15670"/>
                  </a:lnTo>
                  <a:lnTo>
                    <a:pt x="66307" y="15838"/>
                  </a:lnTo>
                  <a:lnTo>
                    <a:pt x="66363" y="16005"/>
                  </a:lnTo>
                  <a:lnTo>
                    <a:pt x="66363" y="16172"/>
                  </a:lnTo>
                  <a:lnTo>
                    <a:pt x="66586" y="16451"/>
                  </a:lnTo>
                  <a:lnTo>
                    <a:pt x="66809" y="16618"/>
                  </a:lnTo>
                  <a:lnTo>
                    <a:pt x="66976" y="16674"/>
                  </a:lnTo>
                  <a:lnTo>
                    <a:pt x="67311" y="16674"/>
                  </a:lnTo>
                  <a:lnTo>
                    <a:pt x="67478" y="16618"/>
                  </a:lnTo>
                  <a:lnTo>
                    <a:pt x="67757" y="16451"/>
                  </a:lnTo>
                  <a:lnTo>
                    <a:pt x="67924" y="16172"/>
                  </a:lnTo>
                  <a:lnTo>
                    <a:pt x="67980" y="16005"/>
                  </a:lnTo>
                  <a:lnTo>
                    <a:pt x="67980" y="15838"/>
                  </a:lnTo>
                  <a:lnTo>
                    <a:pt x="67980" y="15670"/>
                  </a:lnTo>
                  <a:lnTo>
                    <a:pt x="67924" y="15559"/>
                  </a:lnTo>
                  <a:lnTo>
                    <a:pt x="67757" y="15280"/>
                  </a:lnTo>
                  <a:lnTo>
                    <a:pt x="67478" y="15113"/>
                  </a:lnTo>
                  <a:lnTo>
                    <a:pt x="67311" y="15057"/>
                  </a:lnTo>
                  <a:lnTo>
                    <a:pt x="67143" y="15001"/>
                  </a:lnTo>
                  <a:close/>
                  <a:moveTo>
                    <a:pt x="72218" y="15001"/>
                  </a:moveTo>
                  <a:lnTo>
                    <a:pt x="72051" y="15057"/>
                  </a:lnTo>
                  <a:lnTo>
                    <a:pt x="71884" y="15113"/>
                  </a:lnTo>
                  <a:lnTo>
                    <a:pt x="71605" y="15280"/>
                  </a:lnTo>
                  <a:lnTo>
                    <a:pt x="71438" y="15559"/>
                  </a:lnTo>
                  <a:lnTo>
                    <a:pt x="71382" y="15670"/>
                  </a:lnTo>
                  <a:lnTo>
                    <a:pt x="71382" y="15838"/>
                  </a:lnTo>
                  <a:lnTo>
                    <a:pt x="71382" y="16005"/>
                  </a:lnTo>
                  <a:lnTo>
                    <a:pt x="71438" y="16172"/>
                  </a:lnTo>
                  <a:lnTo>
                    <a:pt x="71605" y="16451"/>
                  </a:lnTo>
                  <a:lnTo>
                    <a:pt x="71884" y="16618"/>
                  </a:lnTo>
                  <a:lnTo>
                    <a:pt x="72051" y="16674"/>
                  </a:lnTo>
                  <a:lnTo>
                    <a:pt x="72386" y="16674"/>
                  </a:lnTo>
                  <a:lnTo>
                    <a:pt x="72553" y="16618"/>
                  </a:lnTo>
                  <a:lnTo>
                    <a:pt x="72776" y="16451"/>
                  </a:lnTo>
                  <a:lnTo>
                    <a:pt x="72999" y="16172"/>
                  </a:lnTo>
                  <a:lnTo>
                    <a:pt x="72999" y="16005"/>
                  </a:lnTo>
                  <a:lnTo>
                    <a:pt x="73055" y="15838"/>
                  </a:lnTo>
                  <a:lnTo>
                    <a:pt x="72999" y="15670"/>
                  </a:lnTo>
                  <a:lnTo>
                    <a:pt x="72999" y="15559"/>
                  </a:lnTo>
                  <a:lnTo>
                    <a:pt x="72776" y="15280"/>
                  </a:lnTo>
                  <a:lnTo>
                    <a:pt x="72553" y="15113"/>
                  </a:lnTo>
                  <a:lnTo>
                    <a:pt x="72386" y="15057"/>
                  </a:lnTo>
                  <a:lnTo>
                    <a:pt x="72218" y="15001"/>
                  </a:lnTo>
                  <a:close/>
                  <a:moveTo>
                    <a:pt x="75508" y="15001"/>
                  </a:moveTo>
                  <a:lnTo>
                    <a:pt x="75341" y="15057"/>
                  </a:lnTo>
                  <a:lnTo>
                    <a:pt x="75230" y="15113"/>
                  </a:lnTo>
                  <a:lnTo>
                    <a:pt x="74951" y="15280"/>
                  </a:lnTo>
                  <a:lnTo>
                    <a:pt x="74784" y="15559"/>
                  </a:lnTo>
                  <a:lnTo>
                    <a:pt x="74728" y="15670"/>
                  </a:lnTo>
                  <a:lnTo>
                    <a:pt x="74728" y="15838"/>
                  </a:lnTo>
                  <a:lnTo>
                    <a:pt x="74728" y="16005"/>
                  </a:lnTo>
                  <a:lnTo>
                    <a:pt x="74784" y="16172"/>
                  </a:lnTo>
                  <a:lnTo>
                    <a:pt x="74951" y="16451"/>
                  </a:lnTo>
                  <a:lnTo>
                    <a:pt x="75230" y="16618"/>
                  </a:lnTo>
                  <a:lnTo>
                    <a:pt x="75341" y="16674"/>
                  </a:lnTo>
                  <a:lnTo>
                    <a:pt x="75676" y="16674"/>
                  </a:lnTo>
                  <a:lnTo>
                    <a:pt x="75843" y="16618"/>
                  </a:lnTo>
                  <a:lnTo>
                    <a:pt x="76122" y="16451"/>
                  </a:lnTo>
                  <a:lnTo>
                    <a:pt x="76289" y="16172"/>
                  </a:lnTo>
                  <a:lnTo>
                    <a:pt x="76345" y="16005"/>
                  </a:lnTo>
                  <a:lnTo>
                    <a:pt x="76345" y="15838"/>
                  </a:lnTo>
                  <a:lnTo>
                    <a:pt x="76345" y="15670"/>
                  </a:lnTo>
                  <a:lnTo>
                    <a:pt x="76289" y="15559"/>
                  </a:lnTo>
                  <a:lnTo>
                    <a:pt x="76122" y="15280"/>
                  </a:lnTo>
                  <a:lnTo>
                    <a:pt x="75843" y="15113"/>
                  </a:lnTo>
                  <a:lnTo>
                    <a:pt x="75676" y="15057"/>
                  </a:lnTo>
                  <a:lnTo>
                    <a:pt x="75508" y="15001"/>
                  </a:lnTo>
                  <a:close/>
                  <a:moveTo>
                    <a:pt x="78966" y="15001"/>
                  </a:moveTo>
                  <a:lnTo>
                    <a:pt x="78799" y="15057"/>
                  </a:lnTo>
                  <a:lnTo>
                    <a:pt x="78631" y="15113"/>
                  </a:lnTo>
                  <a:lnTo>
                    <a:pt x="78353" y="15280"/>
                  </a:lnTo>
                  <a:lnTo>
                    <a:pt x="78185" y="15559"/>
                  </a:lnTo>
                  <a:lnTo>
                    <a:pt x="78130" y="15670"/>
                  </a:lnTo>
                  <a:lnTo>
                    <a:pt x="78130" y="15838"/>
                  </a:lnTo>
                  <a:lnTo>
                    <a:pt x="78130" y="16005"/>
                  </a:lnTo>
                  <a:lnTo>
                    <a:pt x="78185" y="16172"/>
                  </a:lnTo>
                  <a:lnTo>
                    <a:pt x="78353" y="16451"/>
                  </a:lnTo>
                  <a:lnTo>
                    <a:pt x="78631" y="16618"/>
                  </a:lnTo>
                  <a:lnTo>
                    <a:pt x="78799" y="16674"/>
                  </a:lnTo>
                  <a:lnTo>
                    <a:pt x="79133" y="16674"/>
                  </a:lnTo>
                  <a:lnTo>
                    <a:pt x="79301" y="16618"/>
                  </a:lnTo>
                  <a:lnTo>
                    <a:pt x="79524" y="16451"/>
                  </a:lnTo>
                  <a:lnTo>
                    <a:pt x="79691" y="16172"/>
                  </a:lnTo>
                  <a:lnTo>
                    <a:pt x="79747" y="16005"/>
                  </a:lnTo>
                  <a:lnTo>
                    <a:pt x="79803" y="15838"/>
                  </a:lnTo>
                  <a:lnTo>
                    <a:pt x="79747" y="15670"/>
                  </a:lnTo>
                  <a:lnTo>
                    <a:pt x="79691" y="15559"/>
                  </a:lnTo>
                  <a:lnTo>
                    <a:pt x="79524" y="15280"/>
                  </a:lnTo>
                  <a:lnTo>
                    <a:pt x="79301" y="15113"/>
                  </a:lnTo>
                  <a:lnTo>
                    <a:pt x="79133" y="15057"/>
                  </a:lnTo>
                  <a:lnTo>
                    <a:pt x="78966" y="15001"/>
                  </a:lnTo>
                  <a:close/>
                  <a:moveTo>
                    <a:pt x="89004" y="15001"/>
                  </a:moveTo>
                  <a:lnTo>
                    <a:pt x="88837" y="15057"/>
                  </a:lnTo>
                  <a:lnTo>
                    <a:pt x="88670" y="15113"/>
                  </a:lnTo>
                  <a:lnTo>
                    <a:pt x="88391" y="15280"/>
                  </a:lnTo>
                  <a:lnTo>
                    <a:pt x="88223" y="15559"/>
                  </a:lnTo>
                  <a:lnTo>
                    <a:pt x="88168" y="15670"/>
                  </a:lnTo>
                  <a:lnTo>
                    <a:pt x="88168" y="15838"/>
                  </a:lnTo>
                  <a:lnTo>
                    <a:pt x="88168" y="16005"/>
                  </a:lnTo>
                  <a:lnTo>
                    <a:pt x="88223" y="16172"/>
                  </a:lnTo>
                  <a:lnTo>
                    <a:pt x="88391" y="16451"/>
                  </a:lnTo>
                  <a:lnTo>
                    <a:pt x="88670" y="16618"/>
                  </a:lnTo>
                  <a:lnTo>
                    <a:pt x="88837" y="16674"/>
                  </a:lnTo>
                  <a:lnTo>
                    <a:pt x="89171" y="16674"/>
                  </a:lnTo>
                  <a:lnTo>
                    <a:pt x="89339" y="16618"/>
                  </a:lnTo>
                  <a:lnTo>
                    <a:pt x="89562" y="16451"/>
                  </a:lnTo>
                  <a:lnTo>
                    <a:pt x="89729" y="16172"/>
                  </a:lnTo>
                  <a:lnTo>
                    <a:pt x="89785" y="16005"/>
                  </a:lnTo>
                  <a:lnTo>
                    <a:pt x="89841" y="15838"/>
                  </a:lnTo>
                  <a:lnTo>
                    <a:pt x="89785" y="15670"/>
                  </a:lnTo>
                  <a:lnTo>
                    <a:pt x="89729" y="15559"/>
                  </a:lnTo>
                  <a:lnTo>
                    <a:pt x="89562" y="15280"/>
                  </a:lnTo>
                  <a:lnTo>
                    <a:pt x="89339" y="15113"/>
                  </a:lnTo>
                  <a:lnTo>
                    <a:pt x="89171" y="15057"/>
                  </a:lnTo>
                  <a:lnTo>
                    <a:pt x="89004" y="15001"/>
                  </a:lnTo>
                  <a:close/>
                  <a:moveTo>
                    <a:pt x="130997" y="15057"/>
                  </a:moveTo>
                  <a:lnTo>
                    <a:pt x="130829" y="15113"/>
                  </a:lnTo>
                  <a:lnTo>
                    <a:pt x="130551" y="15280"/>
                  </a:lnTo>
                  <a:lnTo>
                    <a:pt x="130383" y="15559"/>
                  </a:lnTo>
                  <a:lnTo>
                    <a:pt x="130327" y="15670"/>
                  </a:lnTo>
                  <a:lnTo>
                    <a:pt x="130327" y="15838"/>
                  </a:lnTo>
                  <a:lnTo>
                    <a:pt x="130327" y="16005"/>
                  </a:lnTo>
                  <a:lnTo>
                    <a:pt x="130383" y="16172"/>
                  </a:lnTo>
                  <a:lnTo>
                    <a:pt x="130551" y="16451"/>
                  </a:lnTo>
                  <a:lnTo>
                    <a:pt x="130829" y="16618"/>
                  </a:lnTo>
                  <a:lnTo>
                    <a:pt x="130997" y="16674"/>
                  </a:lnTo>
                  <a:lnTo>
                    <a:pt x="131331" y="16674"/>
                  </a:lnTo>
                  <a:lnTo>
                    <a:pt x="131499" y="16618"/>
                  </a:lnTo>
                  <a:lnTo>
                    <a:pt x="131722" y="16451"/>
                  </a:lnTo>
                  <a:lnTo>
                    <a:pt x="131889" y="16172"/>
                  </a:lnTo>
                  <a:lnTo>
                    <a:pt x="131945" y="16005"/>
                  </a:lnTo>
                  <a:lnTo>
                    <a:pt x="132000" y="15838"/>
                  </a:lnTo>
                  <a:lnTo>
                    <a:pt x="131945" y="15670"/>
                  </a:lnTo>
                  <a:lnTo>
                    <a:pt x="131889" y="15559"/>
                  </a:lnTo>
                  <a:lnTo>
                    <a:pt x="131722" y="15280"/>
                  </a:lnTo>
                  <a:lnTo>
                    <a:pt x="131499" y="15113"/>
                  </a:lnTo>
                  <a:lnTo>
                    <a:pt x="131331" y="15057"/>
                  </a:lnTo>
                  <a:close/>
                  <a:moveTo>
                    <a:pt x="134343" y="15057"/>
                  </a:moveTo>
                  <a:lnTo>
                    <a:pt x="134175" y="15113"/>
                  </a:lnTo>
                  <a:lnTo>
                    <a:pt x="133952" y="15280"/>
                  </a:lnTo>
                  <a:lnTo>
                    <a:pt x="133729" y="15559"/>
                  </a:lnTo>
                  <a:lnTo>
                    <a:pt x="133729" y="15670"/>
                  </a:lnTo>
                  <a:lnTo>
                    <a:pt x="133673" y="15838"/>
                  </a:lnTo>
                  <a:lnTo>
                    <a:pt x="133729" y="16005"/>
                  </a:lnTo>
                  <a:lnTo>
                    <a:pt x="133729" y="16172"/>
                  </a:lnTo>
                  <a:lnTo>
                    <a:pt x="133952" y="16451"/>
                  </a:lnTo>
                  <a:lnTo>
                    <a:pt x="134175" y="16618"/>
                  </a:lnTo>
                  <a:lnTo>
                    <a:pt x="134343" y="16674"/>
                  </a:lnTo>
                  <a:lnTo>
                    <a:pt x="134677" y="16674"/>
                  </a:lnTo>
                  <a:lnTo>
                    <a:pt x="134845" y="16618"/>
                  </a:lnTo>
                  <a:lnTo>
                    <a:pt x="135123" y="16451"/>
                  </a:lnTo>
                  <a:lnTo>
                    <a:pt x="135291" y="16172"/>
                  </a:lnTo>
                  <a:lnTo>
                    <a:pt x="135346" y="16005"/>
                  </a:lnTo>
                  <a:lnTo>
                    <a:pt x="135346" y="15838"/>
                  </a:lnTo>
                  <a:lnTo>
                    <a:pt x="135346" y="15670"/>
                  </a:lnTo>
                  <a:lnTo>
                    <a:pt x="135291" y="15559"/>
                  </a:lnTo>
                  <a:lnTo>
                    <a:pt x="135123" y="15280"/>
                  </a:lnTo>
                  <a:lnTo>
                    <a:pt x="134845" y="15113"/>
                  </a:lnTo>
                  <a:lnTo>
                    <a:pt x="134677" y="15057"/>
                  </a:lnTo>
                  <a:close/>
                  <a:moveTo>
                    <a:pt x="137744" y="15057"/>
                  </a:moveTo>
                  <a:lnTo>
                    <a:pt x="137577" y="15113"/>
                  </a:lnTo>
                  <a:lnTo>
                    <a:pt x="137298" y="15280"/>
                  </a:lnTo>
                  <a:lnTo>
                    <a:pt x="137131" y="15559"/>
                  </a:lnTo>
                  <a:lnTo>
                    <a:pt x="137075" y="15670"/>
                  </a:lnTo>
                  <a:lnTo>
                    <a:pt x="137075" y="15838"/>
                  </a:lnTo>
                  <a:lnTo>
                    <a:pt x="137075" y="16005"/>
                  </a:lnTo>
                  <a:lnTo>
                    <a:pt x="137131" y="16172"/>
                  </a:lnTo>
                  <a:lnTo>
                    <a:pt x="137298" y="16451"/>
                  </a:lnTo>
                  <a:lnTo>
                    <a:pt x="137577" y="16618"/>
                  </a:lnTo>
                  <a:lnTo>
                    <a:pt x="137744" y="16674"/>
                  </a:lnTo>
                  <a:lnTo>
                    <a:pt x="138023" y="16674"/>
                  </a:lnTo>
                  <a:lnTo>
                    <a:pt x="138191" y="16618"/>
                  </a:lnTo>
                  <a:lnTo>
                    <a:pt x="138469" y="16451"/>
                  </a:lnTo>
                  <a:lnTo>
                    <a:pt x="138637" y="16172"/>
                  </a:lnTo>
                  <a:lnTo>
                    <a:pt x="138692" y="16005"/>
                  </a:lnTo>
                  <a:lnTo>
                    <a:pt x="138692" y="15838"/>
                  </a:lnTo>
                  <a:lnTo>
                    <a:pt x="138692" y="15670"/>
                  </a:lnTo>
                  <a:lnTo>
                    <a:pt x="138637" y="15559"/>
                  </a:lnTo>
                  <a:lnTo>
                    <a:pt x="138469" y="15280"/>
                  </a:lnTo>
                  <a:lnTo>
                    <a:pt x="138191" y="15113"/>
                  </a:lnTo>
                  <a:lnTo>
                    <a:pt x="138023" y="15057"/>
                  </a:lnTo>
                  <a:close/>
                  <a:moveTo>
                    <a:pt x="141035" y="15057"/>
                  </a:moveTo>
                  <a:lnTo>
                    <a:pt x="140867" y="15113"/>
                  </a:lnTo>
                  <a:lnTo>
                    <a:pt x="140644" y="15280"/>
                  </a:lnTo>
                  <a:lnTo>
                    <a:pt x="140421" y="15559"/>
                  </a:lnTo>
                  <a:lnTo>
                    <a:pt x="140365" y="15670"/>
                  </a:lnTo>
                  <a:lnTo>
                    <a:pt x="140365" y="15838"/>
                  </a:lnTo>
                  <a:lnTo>
                    <a:pt x="140365" y="16005"/>
                  </a:lnTo>
                  <a:lnTo>
                    <a:pt x="140421" y="16172"/>
                  </a:lnTo>
                  <a:lnTo>
                    <a:pt x="140644" y="16451"/>
                  </a:lnTo>
                  <a:lnTo>
                    <a:pt x="140867" y="16618"/>
                  </a:lnTo>
                  <a:lnTo>
                    <a:pt x="141035" y="16674"/>
                  </a:lnTo>
                  <a:lnTo>
                    <a:pt x="141369" y="16674"/>
                  </a:lnTo>
                  <a:lnTo>
                    <a:pt x="141537" y="16618"/>
                  </a:lnTo>
                  <a:lnTo>
                    <a:pt x="141815" y="16451"/>
                  </a:lnTo>
                  <a:lnTo>
                    <a:pt x="141983" y="16172"/>
                  </a:lnTo>
                  <a:lnTo>
                    <a:pt x="142039" y="16005"/>
                  </a:lnTo>
                  <a:lnTo>
                    <a:pt x="142039" y="15838"/>
                  </a:lnTo>
                  <a:lnTo>
                    <a:pt x="142039" y="15670"/>
                  </a:lnTo>
                  <a:lnTo>
                    <a:pt x="141983" y="15559"/>
                  </a:lnTo>
                  <a:lnTo>
                    <a:pt x="141815" y="15280"/>
                  </a:lnTo>
                  <a:lnTo>
                    <a:pt x="141537" y="15113"/>
                  </a:lnTo>
                  <a:lnTo>
                    <a:pt x="141369" y="15057"/>
                  </a:lnTo>
                  <a:close/>
                  <a:moveTo>
                    <a:pt x="146165" y="15001"/>
                  </a:moveTo>
                  <a:lnTo>
                    <a:pt x="145998" y="15057"/>
                  </a:lnTo>
                  <a:lnTo>
                    <a:pt x="145831" y="15113"/>
                  </a:lnTo>
                  <a:lnTo>
                    <a:pt x="145552" y="15280"/>
                  </a:lnTo>
                  <a:lnTo>
                    <a:pt x="145385" y="15559"/>
                  </a:lnTo>
                  <a:lnTo>
                    <a:pt x="145329" y="15670"/>
                  </a:lnTo>
                  <a:lnTo>
                    <a:pt x="145329" y="15838"/>
                  </a:lnTo>
                  <a:lnTo>
                    <a:pt x="145329" y="16005"/>
                  </a:lnTo>
                  <a:lnTo>
                    <a:pt x="145385" y="16172"/>
                  </a:lnTo>
                  <a:lnTo>
                    <a:pt x="145552" y="16451"/>
                  </a:lnTo>
                  <a:lnTo>
                    <a:pt x="145831" y="16618"/>
                  </a:lnTo>
                  <a:lnTo>
                    <a:pt x="145998" y="16674"/>
                  </a:lnTo>
                  <a:lnTo>
                    <a:pt x="146333" y="16674"/>
                  </a:lnTo>
                  <a:lnTo>
                    <a:pt x="146444" y="16618"/>
                  </a:lnTo>
                  <a:lnTo>
                    <a:pt x="146723" y="16451"/>
                  </a:lnTo>
                  <a:lnTo>
                    <a:pt x="146890" y="16172"/>
                  </a:lnTo>
                  <a:lnTo>
                    <a:pt x="146946" y="16005"/>
                  </a:lnTo>
                  <a:lnTo>
                    <a:pt x="147002" y="15838"/>
                  </a:lnTo>
                  <a:lnTo>
                    <a:pt x="146946" y="15670"/>
                  </a:lnTo>
                  <a:lnTo>
                    <a:pt x="146890" y="15559"/>
                  </a:lnTo>
                  <a:lnTo>
                    <a:pt x="146723" y="15280"/>
                  </a:lnTo>
                  <a:lnTo>
                    <a:pt x="146444" y="15113"/>
                  </a:lnTo>
                  <a:lnTo>
                    <a:pt x="146333" y="15057"/>
                  </a:lnTo>
                  <a:lnTo>
                    <a:pt x="146165" y="15001"/>
                  </a:lnTo>
                  <a:close/>
                  <a:moveTo>
                    <a:pt x="154586" y="15001"/>
                  </a:moveTo>
                  <a:lnTo>
                    <a:pt x="154419" y="15057"/>
                  </a:lnTo>
                  <a:lnTo>
                    <a:pt x="154251" y="15113"/>
                  </a:lnTo>
                  <a:lnTo>
                    <a:pt x="154028" y="15280"/>
                  </a:lnTo>
                  <a:lnTo>
                    <a:pt x="153805" y="15559"/>
                  </a:lnTo>
                  <a:lnTo>
                    <a:pt x="153750" y="15670"/>
                  </a:lnTo>
                  <a:lnTo>
                    <a:pt x="153750" y="15838"/>
                  </a:lnTo>
                  <a:lnTo>
                    <a:pt x="153750" y="16005"/>
                  </a:lnTo>
                  <a:lnTo>
                    <a:pt x="153805" y="16172"/>
                  </a:lnTo>
                  <a:lnTo>
                    <a:pt x="154028" y="16451"/>
                  </a:lnTo>
                  <a:lnTo>
                    <a:pt x="154251" y="16618"/>
                  </a:lnTo>
                  <a:lnTo>
                    <a:pt x="154419" y="16674"/>
                  </a:lnTo>
                  <a:lnTo>
                    <a:pt x="154753" y="16674"/>
                  </a:lnTo>
                  <a:lnTo>
                    <a:pt x="154921" y="16618"/>
                  </a:lnTo>
                  <a:lnTo>
                    <a:pt x="155200" y="16451"/>
                  </a:lnTo>
                  <a:lnTo>
                    <a:pt x="155367" y="16172"/>
                  </a:lnTo>
                  <a:lnTo>
                    <a:pt x="155423" y="16005"/>
                  </a:lnTo>
                  <a:lnTo>
                    <a:pt x="155423" y="15838"/>
                  </a:lnTo>
                  <a:lnTo>
                    <a:pt x="155423" y="15670"/>
                  </a:lnTo>
                  <a:lnTo>
                    <a:pt x="155367" y="15559"/>
                  </a:lnTo>
                  <a:lnTo>
                    <a:pt x="155200" y="15280"/>
                  </a:lnTo>
                  <a:lnTo>
                    <a:pt x="154921" y="15113"/>
                  </a:lnTo>
                  <a:lnTo>
                    <a:pt x="154753" y="15057"/>
                  </a:lnTo>
                  <a:lnTo>
                    <a:pt x="154586" y="15001"/>
                  </a:lnTo>
                  <a:close/>
                  <a:moveTo>
                    <a:pt x="159605" y="15001"/>
                  </a:moveTo>
                  <a:lnTo>
                    <a:pt x="159438" y="15057"/>
                  </a:lnTo>
                  <a:lnTo>
                    <a:pt x="159326" y="15113"/>
                  </a:lnTo>
                  <a:lnTo>
                    <a:pt x="159047" y="15280"/>
                  </a:lnTo>
                  <a:lnTo>
                    <a:pt x="158880" y="15559"/>
                  </a:lnTo>
                  <a:lnTo>
                    <a:pt x="158824" y="15670"/>
                  </a:lnTo>
                  <a:lnTo>
                    <a:pt x="158824" y="15838"/>
                  </a:lnTo>
                  <a:lnTo>
                    <a:pt x="158824" y="16005"/>
                  </a:lnTo>
                  <a:lnTo>
                    <a:pt x="158880" y="16172"/>
                  </a:lnTo>
                  <a:lnTo>
                    <a:pt x="159047" y="16451"/>
                  </a:lnTo>
                  <a:lnTo>
                    <a:pt x="159326" y="16618"/>
                  </a:lnTo>
                  <a:lnTo>
                    <a:pt x="159438" y="16674"/>
                  </a:lnTo>
                  <a:lnTo>
                    <a:pt x="159772" y="16674"/>
                  </a:lnTo>
                  <a:lnTo>
                    <a:pt x="159940" y="16618"/>
                  </a:lnTo>
                  <a:lnTo>
                    <a:pt x="160219" y="16451"/>
                  </a:lnTo>
                  <a:lnTo>
                    <a:pt x="160386" y="16172"/>
                  </a:lnTo>
                  <a:lnTo>
                    <a:pt x="160442" y="16005"/>
                  </a:lnTo>
                  <a:lnTo>
                    <a:pt x="160442" y="15838"/>
                  </a:lnTo>
                  <a:lnTo>
                    <a:pt x="160442" y="15670"/>
                  </a:lnTo>
                  <a:lnTo>
                    <a:pt x="160386" y="15559"/>
                  </a:lnTo>
                  <a:lnTo>
                    <a:pt x="160219" y="15280"/>
                  </a:lnTo>
                  <a:lnTo>
                    <a:pt x="159940" y="15113"/>
                  </a:lnTo>
                  <a:lnTo>
                    <a:pt x="159772" y="15057"/>
                  </a:lnTo>
                  <a:lnTo>
                    <a:pt x="159605" y="15001"/>
                  </a:lnTo>
                  <a:close/>
                  <a:moveTo>
                    <a:pt x="162951" y="15001"/>
                  </a:moveTo>
                  <a:lnTo>
                    <a:pt x="162784" y="15057"/>
                  </a:lnTo>
                  <a:lnTo>
                    <a:pt x="162617" y="15113"/>
                  </a:lnTo>
                  <a:lnTo>
                    <a:pt x="162338" y="15280"/>
                  </a:lnTo>
                  <a:lnTo>
                    <a:pt x="162170" y="15559"/>
                  </a:lnTo>
                  <a:lnTo>
                    <a:pt x="162115" y="15670"/>
                  </a:lnTo>
                  <a:lnTo>
                    <a:pt x="162115" y="15838"/>
                  </a:lnTo>
                  <a:lnTo>
                    <a:pt x="162115" y="16005"/>
                  </a:lnTo>
                  <a:lnTo>
                    <a:pt x="162170" y="16172"/>
                  </a:lnTo>
                  <a:lnTo>
                    <a:pt x="162338" y="16451"/>
                  </a:lnTo>
                  <a:lnTo>
                    <a:pt x="162617" y="16618"/>
                  </a:lnTo>
                  <a:lnTo>
                    <a:pt x="162784" y="16674"/>
                  </a:lnTo>
                  <a:lnTo>
                    <a:pt x="163118" y="16674"/>
                  </a:lnTo>
                  <a:lnTo>
                    <a:pt x="163286" y="16618"/>
                  </a:lnTo>
                  <a:lnTo>
                    <a:pt x="163509" y="16451"/>
                  </a:lnTo>
                  <a:lnTo>
                    <a:pt x="163732" y="16172"/>
                  </a:lnTo>
                  <a:lnTo>
                    <a:pt x="163788" y="16005"/>
                  </a:lnTo>
                  <a:lnTo>
                    <a:pt x="163788" y="15838"/>
                  </a:lnTo>
                  <a:lnTo>
                    <a:pt x="163788" y="15670"/>
                  </a:lnTo>
                  <a:lnTo>
                    <a:pt x="163732" y="15559"/>
                  </a:lnTo>
                  <a:lnTo>
                    <a:pt x="163509" y="15280"/>
                  </a:lnTo>
                  <a:lnTo>
                    <a:pt x="163286" y="15113"/>
                  </a:lnTo>
                  <a:lnTo>
                    <a:pt x="163118" y="15057"/>
                  </a:lnTo>
                  <a:lnTo>
                    <a:pt x="162951" y="15001"/>
                  </a:lnTo>
                  <a:close/>
                  <a:moveTo>
                    <a:pt x="168026" y="15001"/>
                  </a:moveTo>
                  <a:lnTo>
                    <a:pt x="167859" y="15057"/>
                  </a:lnTo>
                  <a:lnTo>
                    <a:pt x="167691" y="15113"/>
                  </a:lnTo>
                  <a:lnTo>
                    <a:pt x="167412" y="15280"/>
                  </a:lnTo>
                  <a:lnTo>
                    <a:pt x="167245" y="15559"/>
                  </a:lnTo>
                  <a:lnTo>
                    <a:pt x="167189" y="15670"/>
                  </a:lnTo>
                  <a:lnTo>
                    <a:pt x="167189" y="15838"/>
                  </a:lnTo>
                  <a:lnTo>
                    <a:pt x="167189" y="16005"/>
                  </a:lnTo>
                  <a:lnTo>
                    <a:pt x="167245" y="16172"/>
                  </a:lnTo>
                  <a:lnTo>
                    <a:pt x="167412" y="16451"/>
                  </a:lnTo>
                  <a:lnTo>
                    <a:pt x="167691" y="16618"/>
                  </a:lnTo>
                  <a:lnTo>
                    <a:pt x="167859" y="16674"/>
                  </a:lnTo>
                  <a:lnTo>
                    <a:pt x="168193" y="16674"/>
                  </a:lnTo>
                  <a:lnTo>
                    <a:pt x="168361" y="16618"/>
                  </a:lnTo>
                  <a:lnTo>
                    <a:pt x="168584" y="16451"/>
                  </a:lnTo>
                  <a:lnTo>
                    <a:pt x="168751" y="16172"/>
                  </a:lnTo>
                  <a:lnTo>
                    <a:pt x="168807" y="16005"/>
                  </a:lnTo>
                  <a:lnTo>
                    <a:pt x="168862" y="15838"/>
                  </a:lnTo>
                  <a:lnTo>
                    <a:pt x="168807" y="15670"/>
                  </a:lnTo>
                  <a:lnTo>
                    <a:pt x="168751" y="15559"/>
                  </a:lnTo>
                  <a:lnTo>
                    <a:pt x="168584" y="15280"/>
                  </a:lnTo>
                  <a:lnTo>
                    <a:pt x="168361" y="15113"/>
                  </a:lnTo>
                  <a:lnTo>
                    <a:pt x="168193" y="15057"/>
                  </a:lnTo>
                  <a:lnTo>
                    <a:pt x="168026" y="15001"/>
                  </a:lnTo>
                  <a:close/>
                  <a:moveTo>
                    <a:pt x="171316" y="15001"/>
                  </a:moveTo>
                  <a:lnTo>
                    <a:pt x="171149" y="15057"/>
                  </a:lnTo>
                  <a:lnTo>
                    <a:pt x="171037" y="15113"/>
                  </a:lnTo>
                  <a:lnTo>
                    <a:pt x="170758" y="15280"/>
                  </a:lnTo>
                  <a:lnTo>
                    <a:pt x="170591" y="15559"/>
                  </a:lnTo>
                  <a:lnTo>
                    <a:pt x="170535" y="15670"/>
                  </a:lnTo>
                  <a:lnTo>
                    <a:pt x="170480" y="15838"/>
                  </a:lnTo>
                  <a:lnTo>
                    <a:pt x="170535" y="16005"/>
                  </a:lnTo>
                  <a:lnTo>
                    <a:pt x="170591" y="16172"/>
                  </a:lnTo>
                  <a:lnTo>
                    <a:pt x="170758" y="16451"/>
                  </a:lnTo>
                  <a:lnTo>
                    <a:pt x="171037" y="16618"/>
                  </a:lnTo>
                  <a:lnTo>
                    <a:pt x="171149" y="16674"/>
                  </a:lnTo>
                  <a:lnTo>
                    <a:pt x="171483" y="16674"/>
                  </a:lnTo>
                  <a:lnTo>
                    <a:pt x="171651" y="16618"/>
                  </a:lnTo>
                  <a:lnTo>
                    <a:pt x="171930" y="16451"/>
                  </a:lnTo>
                  <a:lnTo>
                    <a:pt x="172097" y="16172"/>
                  </a:lnTo>
                  <a:lnTo>
                    <a:pt x="172153" y="16005"/>
                  </a:lnTo>
                  <a:lnTo>
                    <a:pt x="172153" y="15838"/>
                  </a:lnTo>
                  <a:lnTo>
                    <a:pt x="172153" y="15670"/>
                  </a:lnTo>
                  <a:lnTo>
                    <a:pt x="172097" y="15559"/>
                  </a:lnTo>
                  <a:lnTo>
                    <a:pt x="171930" y="15280"/>
                  </a:lnTo>
                  <a:lnTo>
                    <a:pt x="171651" y="15113"/>
                  </a:lnTo>
                  <a:lnTo>
                    <a:pt x="171483" y="15057"/>
                  </a:lnTo>
                  <a:lnTo>
                    <a:pt x="171316" y="15001"/>
                  </a:lnTo>
                  <a:close/>
                  <a:moveTo>
                    <a:pt x="174774" y="15001"/>
                  </a:moveTo>
                  <a:lnTo>
                    <a:pt x="174606" y="15057"/>
                  </a:lnTo>
                  <a:lnTo>
                    <a:pt x="174439" y="15113"/>
                  </a:lnTo>
                  <a:lnTo>
                    <a:pt x="174160" y="15280"/>
                  </a:lnTo>
                  <a:lnTo>
                    <a:pt x="173993" y="15559"/>
                  </a:lnTo>
                  <a:lnTo>
                    <a:pt x="173937" y="15670"/>
                  </a:lnTo>
                  <a:lnTo>
                    <a:pt x="173937" y="15838"/>
                  </a:lnTo>
                  <a:lnTo>
                    <a:pt x="173937" y="16005"/>
                  </a:lnTo>
                  <a:lnTo>
                    <a:pt x="173993" y="16172"/>
                  </a:lnTo>
                  <a:lnTo>
                    <a:pt x="174160" y="16451"/>
                  </a:lnTo>
                  <a:lnTo>
                    <a:pt x="174439" y="16618"/>
                  </a:lnTo>
                  <a:lnTo>
                    <a:pt x="174606" y="16674"/>
                  </a:lnTo>
                  <a:lnTo>
                    <a:pt x="174941" y="16674"/>
                  </a:lnTo>
                  <a:lnTo>
                    <a:pt x="175053" y="16618"/>
                  </a:lnTo>
                  <a:lnTo>
                    <a:pt x="175331" y="16451"/>
                  </a:lnTo>
                  <a:lnTo>
                    <a:pt x="175499" y="16172"/>
                  </a:lnTo>
                  <a:lnTo>
                    <a:pt x="175554" y="16005"/>
                  </a:lnTo>
                  <a:lnTo>
                    <a:pt x="175610" y="15838"/>
                  </a:lnTo>
                  <a:lnTo>
                    <a:pt x="175554" y="15670"/>
                  </a:lnTo>
                  <a:lnTo>
                    <a:pt x="175499" y="15559"/>
                  </a:lnTo>
                  <a:lnTo>
                    <a:pt x="175331" y="15280"/>
                  </a:lnTo>
                  <a:lnTo>
                    <a:pt x="175053" y="15113"/>
                  </a:lnTo>
                  <a:lnTo>
                    <a:pt x="174941" y="15057"/>
                  </a:lnTo>
                  <a:lnTo>
                    <a:pt x="174774" y="15001"/>
                  </a:lnTo>
                  <a:close/>
                  <a:moveTo>
                    <a:pt x="184812" y="15001"/>
                  </a:moveTo>
                  <a:lnTo>
                    <a:pt x="184644" y="15057"/>
                  </a:lnTo>
                  <a:lnTo>
                    <a:pt x="184477" y="15113"/>
                  </a:lnTo>
                  <a:lnTo>
                    <a:pt x="184198" y="15280"/>
                  </a:lnTo>
                  <a:lnTo>
                    <a:pt x="184031" y="15559"/>
                  </a:lnTo>
                  <a:lnTo>
                    <a:pt x="183975" y="15670"/>
                  </a:lnTo>
                  <a:lnTo>
                    <a:pt x="183975" y="15838"/>
                  </a:lnTo>
                  <a:lnTo>
                    <a:pt x="183975" y="16005"/>
                  </a:lnTo>
                  <a:lnTo>
                    <a:pt x="184031" y="16172"/>
                  </a:lnTo>
                  <a:lnTo>
                    <a:pt x="184198" y="16451"/>
                  </a:lnTo>
                  <a:lnTo>
                    <a:pt x="184477" y="16618"/>
                  </a:lnTo>
                  <a:lnTo>
                    <a:pt x="184644" y="16674"/>
                  </a:lnTo>
                  <a:lnTo>
                    <a:pt x="184979" y="16674"/>
                  </a:lnTo>
                  <a:lnTo>
                    <a:pt x="185091" y="16618"/>
                  </a:lnTo>
                  <a:lnTo>
                    <a:pt x="185369" y="16451"/>
                  </a:lnTo>
                  <a:lnTo>
                    <a:pt x="185537" y="16172"/>
                  </a:lnTo>
                  <a:lnTo>
                    <a:pt x="185593" y="16005"/>
                  </a:lnTo>
                  <a:lnTo>
                    <a:pt x="185648" y="15838"/>
                  </a:lnTo>
                  <a:lnTo>
                    <a:pt x="185593" y="15670"/>
                  </a:lnTo>
                  <a:lnTo>
                    <a:pt x="185537" y="15559"/>
                  </a:lnTo>
                  <a:lnTo>
                    <a:pt x="185369" y="15280"/>
                  </a:lnTo>
                  <a:lnTo>
                    <a:pt x="185091" y="15113"/>
                  </a:lnTo>
                  <a:lnTo>
                    <a:pt x="184979" y="15057"/>
                  </a:lnTo>
                  <a:lnTo>
                    <a:pt x="184812" y="15001"/>
                  </a:lnTo>
                  <a:close/>
                  <a:moveTo>
                    <a:pt x="226804" y="15057"/>
                  </a:moveTo>
                  <a:lnTo>
                    <a:pt x="226637" y="15113"/>
                  </a:lnTo>
                  <a:lnTo>
                    <a:pt x="226358" y="15280"/>
                  </a:lnTo>
                  <a:lnTo>
                    <a:pt x="226191" y="15559"/>
                  </a:lnTo>
                  <a:lnTo>
                    <a:pt x="226135" y="15670"/>
                  </a:lnTo>
                  <a:lnTo>
                    <a:pt x="226135" y="15838"/>
                  </a:lnTo>
                  <a:lnTo>
                    <a:pt x="226135" y="16005"/>
                  </a:lnTo>
                  <a:lnTo>
                    <a:pt x="226191" y="16172"/>
                  </a:lnTo>
                  <a:lnTo>
                    <a:pt x="226358" y="16451"/>
                  </a:lnTo>
                  <a:lnTo>
                    <a:pt x="226637" y="16618"/>
                  </a:lnTo>
                  <a:lnTo>
                    <a:pt x="226804" y="16674"/>
                  </a:lnTo>
                  <a:lnTo>
                    <a:pt x="227139" y="16674"/>
                  </a:lnTo>
                  <a:lnTo>
                    <a:pt x="227250" y="16618"/>
                  </a:lnTo>
                  <a:lnTo>
                    <a:pt x="227529" y="16451"/>
                  </a:lnTo>
                  <a:lnTo>
                    <a:pt x="227697" y="16172"/>
                  </a:lnTo>
                  <a:lnTo>
                    <a:pt x="227752" y="16005"/>
                  </a:lnTo>
                  <a:lnTo>
                    <a:pt x="227808" y="15838"/>
                  </a:lnTo>
                  <a:lnTo>
                    <a:pt x="227752" y="15670"/>
                  </a:lnTo>
                  <a:lnTo>
                    <a:pt x="227697" y="15559"/>
                  </a:lnTo>
                  <a:lnTo>
                    <a:pt x="227529" y="15280"/>
                  </a:lnTo>
                  <a:lnTo>
                    <a:pt x="227250" y="15113"/>
                  </a:lnTo>
                  <a:lnTo>
                    <a:pt x="227139" y="15057"/>
                  </a:lnTo>
                  <a:close/>
                  <a:moveTo>
                    <a:pt x="230150" y="15057"/>
                  </a:moveTo>
                  <a:lnTo>
                    <a:pt x="229983" y="15113"/>
                  </a:lnTo>
                  <a:lnTo>
                    <a:pt x="229760" y="15280"/>
                  </a:lnTo>
                  <a:lnTo>
                    <a:pt x="229537" y="15559"/>
                  </a:lnTo>
                  <a:lnTo>
                    <a:pt x="229481" y="15670"/>
                  </a:lnTo>
                  <a:lnTo>
                    <a:pt x="229481" y="15838"/>
                  </a:lnTo>
                  <a:lnTo>
                    <a:pt x="229481" y="16005"/>
                  </a:lnTo>
                  <a:lnTo>
                    <a:pt x="229537" y="16172"/>
                  </a:lnTo>
                  <a:lnTo>
                    <a:pt x="229760" y="16451"/>
                  </a:lnTo>
                  <a:lnTo>
                    <a:pt x="229983" y="16618"/>
                  </a:lnTo>
                  <a:lnTo>
                    <a:pt x="230150" y="16674"/>
                  </a:lnTo>
                  <a:lnTo>
                    <a:pt x="230485" y="16674"/>
                  </a:lnTo>
                  <a:lnTo>
                    <a:pt x="230652" y="16618"/>
                  </a:lnTo>
                  <a:lnTo>
                    <a:pt x="230931" y="16451"/>
                  </a:lnTo>
                  <a:lnTo>
                    <a:pt x="231098" y="16172"/>
                  </a:lnTo>
                  <a:lnTo>
                    <a:pt x="231154" y="16005"/>
                  </a:lnTo>
                  <a:lnTo>
                    <a:pt x="231154" y="15838"/>
                  </a:lnTo>
                  <a:lnTo>
                    <a:pt x="231154" y="15670"/>
                  </a:lnTo>
                  <a:lnTo>
                    <a:pt x="231098" y="15559"/>
                  </a:lnTo>
                  <a:lnTo>
                    <a:pt x="230931" y="15280"/>
                  </a:lnTo>
                  <a:lnTo>
                    <a:pt x="230652" y="15113"/>
                  </a:lnTo>
                  <a:lnTo>
                    <a:pt x="230485" y="15057"/>
                  </a:lnTo>
                  <a:close/>
                  <a:moveTo>
                    <a:pt x="233496" y="15057"/>
                  </a:moveTo>
                  <a:lnTo>
                    <a:pt x="233385" y="15113"/>
                  </a:lnTo>
                  <a:lnTo>
                    <a:pt x="233106" y="15280"/>
                  </a:lnTo>
                  <a:lnTo>
                    <a:pt x="232939" y="15559"/>
                  </a:lnTo>
                  <a:lnTo>
                    <a:pt x="232883" y="15670"/>
                  </a:lnTo>
                  <a:lnTo>
                    <a:pt x="232883" y="15838"/>
                  </a:lnTo>
                  <a:lnTo>
                    <a:pt x="232883" y="16005"/>
                  </a:lnTo>
                  <a:lnTo>
                    <a:pt x="232939" y="16172"/>
                  </a:lnTo>
                  <a:lnTo>
                    <a:pt x="233106" y="16451"/>
                  </a:lnTo>
                  <a:lnTo>
                    <a:pt x="233385" y="16618"/>
                  </a:lnTo>
                  <a:lnTo>
                    <a:pt x="233496" y="16674"/>
                  </a:lnTo>
                  <a:lnTo>
                    <a:pt x="233831" y="16674"/>
                  </a:lnTo>
                  <a:lnTo>
                    <a:pt x="233998" y="16618"/>
                  </a:lnTo>
                  <a:lnTo>
                    <a:pt x="234277" y="16451"/>
                  </a:lnTo>
                  <a:lnTo>
                    <a:pt x="234444" y="16172"/>
                  </a:lnTo>
                  <a:lnTo>
                    <a:pt x="234500" y="16005"/>
                  </a:lnTo>
                  <a:lnTo>
                    <a:pt x="234500" y="15838"/>
                  </a:lnTo>
                  <a:lnTo>
                    <a:pt x="234500" y="15670"/>
                  </a:lnTo>
                  <a:lnTo>
                    <a:pt x="234444" y="15559"/>
                  </a:lnTo>
                  <a:lnTo>
                    <a:pt x="234277" y="15280"/>
                  </a:lnTo>
                  <a:lnTo>
                    <a:pt x="233998" y="15113"/>
                  </a:lnTo>
                  <a:lnTo>
                    <a:pt x="233831" y="15057"/>
                  </a:lnTo>
                  <a:close/>
                  <a:moveTo>
                    <a:pt x="236842" y="15057"/>
                  </a:moveTo>
                  <a:lnTo>
                    <a:pt x="236675" y="15113"/>
                  </a:lnTo>
                  <a:lnTo>
                    <a:pt x="236396" y="15280"/>
                  </a:lnTo>
                  <a:lnTo>
                    <a:pt x="236229" y="15559"/>
                  </a:lnTo>
                  <a:lnTo>
                    <a:pt x="236173" y="15670"/>
                  </a:lnTo>
                  <a:lnTo>
                    <a:pt x="236173" y="15838"/>
                  </a:lnTo>
                  <a:lnTo>
                    <a:pt x="236173" y="16005"/>
                  </a:lnTo>
                  <a:lnTo>
                    <a:pt x="236229" y="16172"/>
                  </a:lnTo>
                  <a:lnTo>
                    <a:pt x="236396" y="16451"/>
                  </a:lnTo>
                  <a:lnTo>
                    <a:pt x="236675" y="16618"/>
                  </a:lnTo>
                  <a:lnTo>
                    <a:pt x="236842" y="16674"/>
                  </a:lnTo>
                  <a:lnTo>
                    <a:pt x="237177" y="16674"/>
                  </a:lnTo>
                  <a:lnTo>
                    <a:pt x="237344" y="16618"/>
                  </a:lnTo>
                  <a:lnTo>
                    <a:pt x="237567" y="16451"/>
                  </a:lnTo>
                  <a:lnTo>
                    <a:pt x="237790" y="16172"/>
                  </a:lnTo>
                  <a:lnTo>
                    <a:pt x="237790" y="16005"/>
                  </a:lnTo>
                  <a:lnTo>
                    <a:pt x="237846" y="15838"/>
                  </a:lnTo>
                  <a:lnTo>
                    <a:pt x="237790" y="15670"/>
                  </a:lnTo>
                  <a:lnTo>
                    <a:pt x="237790" y="15559"/>
                  </a:lnTo>
                  <a:lnTo>
                    <a:pt x="237567" y="15280"/>
                  </a:lnTo>
                  <a:lnTo>
                    <a:pt x="237344" y="15113"/>
                  </a:lnTo>
                  <a:lnTo>
                    <a:pt x="237177" y="15057"/>
                  </a:lnTo>
                  <a:close/>
                  <a:moveTo>
                    <a:pt x="241973" y="15001"/>
                  </a:moveTo>
                  <a:lnTo>
                    <a:pt x="241806" y="15057"/>
                  </a:lnTo>
                  <a:lnTo>
                    <a:pt x="241638" y="15113"/>
                  </a:lnTo>
                  <a:lnTo>
                    <a:pt x="241359" y="15280"/>
                  </a:lnTo>
                  <a:lnTo>
                    <a:pt x="241192" y="15559"/>
                  </a:lnTo>
                  <a:lnTo>
                    <a:pt x="241136" y="15670"/>
                  </a:lnTo>
                  <a:lnTo>
                    <a:pt x="241136" y="15838"/>
                  </a:lnTo>
                  <a:lnTo>
                    <a:pt x="241136" y="16005"/>
                  </a:lnTo>
                  <a:lnTo>
                    <a:pt x="241192" y="16172"/>
                  </a:lnTo>
                  <a:lnTo>
                    <a:pt x="241359" y="16451"/>
                  </a:lnTo>
                  <a:lnTo>
                    <a:pt x="241638" y="16618"/>
                  </a:lnTo>
                  <a:lnTo>
                    <a:pt x="241806" y="16674"/>
                  </a:lnTo>
                  <a:lnTo>
                    <a:pt x="242140" y="16674"/>
                  </a:lnTo>
                  <a:lnTo>
                    <a:pt x="242308" y="16618"/>
                  </a:lnTo>
                  <a:lnTo>
                    <a:pt x="242531" y="16451"/>
                  </a:lnTo>
                  <a:lnTo>
                    <a:pt x="242754" y="16172"/>
                  </a:lnTo>
                  <a:lnTo>
                    <a:pt x="242754" y="16005"/>
                  </a:lnTo>
                  <a:lnTo>
                    <a:pt x="242809" y="15838"/>
                  </a:lnTo>
                  <a:lnTo>
                    <a:pt x="242754" y="15670"/>
                  </a:lnTo>
                  <a:lnTo>
                    <a:pt x="242754" y="15559"/>
                  </a:lnTo>
                  <a:lnTo>
                    <a:pt x="242531" y="15280"/>
                  </a:lnTo>
                  <a:lnTo>
                    <a:pt x="242308" y="15113"/>
                  </a:lnTo>
                  <a:lnTo>
                    <a:pt x="242140" y="15057"/>
                  </a:lnTo>
                  <a:lnTo>
                    <a:pt x="241973" y="15001"/>
                  </a:lnTo>
                  <a:close/>
                  <a:moveTo>
                    <a:pt x="250394" y="15001"/>
                  </a:moveTo>
                  <a:lnTo>
                    <a:pt x="250226" y="15057"/>
                  </a:lnTo>
                  <a:lnTo>
                    <a:pt x="250059" y="15113"/>
                  </a:lnTo>
                  <a:lnTo>
                    <a:pt x="249836" y="15280"/>
                  </a:lnTo>
                  <a:lnTo>
                    <a:pt x="249669" y="15559"/>
                  </a:lnTo>
                  <a:lnTo>
                    <a:pt x="249613" y="15670"/>
                  </a:lnTo>
                  <a:lnTo>
                    <a:pt x="249557" y="15838"/>
                  </a:lnTo>
                  <a:lnTo>
                    <a:pt x="249613" y="16005"/>
                  </a:lnTo>
                  <a:lnTo>
                    <a:pt x="249669" y="16172"/>
                  </a:lnTo>
                  <a:lnTo>
                    <a:pt x="249836" y="16451"/>
                  </a:lnTo>
                  <a:lnTo>
                    <a:pt x="250059" y="16618"/>
                  </a:lnTo>
                  <a:lnTo>
                    <a:pt x="250226" y="16674"/>
                  </a:lnTo>
                  <a:lnTo>
                    <a:pt x="250561" y="16674"/>
                  </a:lnTo>
                  <a:lnTo>
                    <a:pt x="250728" y="16618"/>
                  </a:lnTo>
                  <a:lnTo>
                    <a:pt x="251007" y="16451"/>
                  </a:lnTo>
                  <a:lnTo>
                    <a:pt x="251174" y="16172"/>
                  </a:lnTo>
                  <a:lnTo>
                    <a:pt x="251230" y="16005"/>
                  </a:lnTo>
                  <a:lnTo>
                    <a:pt x="251230" y="15838"/>
                  </a:lnTo>
                  <a:lnTo>
                    <a:pt x="251230" y="15670"/>
                  </a:lnTo>
                  <a:lnTo>
                    <a:pt x="251174" y="15559"/>
                  </a:lnTo>
                  <a:lnTo>
                    <a:pt x="251007" y="15280"/>
                  </a:lnTo>
                  <a:lnTo>
                    <a:pt x="250728" y="15113"/>
                  </a:lnTo>
                  <a:lnTo>
                    <a:pt x="250561" y="15057"/>
                  </a:lnTo>
                  <a:lnTo>
                    <a:pt x="250394" y="15001"/>
                  </a:lnTo>
                  <a:close/>
                  <a:moveTo>
                    <a:pt x="255469" y="15001"/>
                  </a:moveTo>
                  <a:lnTo>
                    <a:pt x="255301" y="15057"/>
                  </a:lnTo>
                  <a:lnTo>
                    <a:pt x="255134" y="15113"/>
                  </a:lnTo>
                  <a:lnTo>
                    <a:pt x="254855" y="15280"/>
                  </a:lnTo>
                  <a:lnTo>
                    <a:pt x="254688" y="15559"/>
                  </a:lnTo>
                  <a:lnTo>
                    <a:pt x="254632" y="15670"/>
                  </a:lnTo>
                  <a:lnTo>
                    <a:pt x="254632" y="15838"/>
                  </a:lnTo>
                  <a:lnTo>
                    <a:pt x="254632" y="16005"/>
                  </a:lnTo>
                  <a:lnTo>
                    <a:pt x="254688" y="16172"/>
                  </a:lnTo>
                  <a:lnTo>
                    <a:pt x="254855" y="16451"/>
                  </a:lnTo>
                  <a:lnTo>
                    <a:pt x="255134" y="16618"/>
                  </a:lnTo>
                  <a:lnTo>
                    <a:pt x="255301" y="16674"/>
                  </a:lnTo>
                  <a:lnTo>
                    <a:pt x="255636" y="16674"/>
                  </a:lnTo>
                  <a:lnTo>
                    <a:pt x="255747" y="16618"/>
                  </a:lnTo>
                  <a:lnTo>
                    <a:pt x="256026" y="16451"/>
                  </a:lnTo>
                  <a:lnTo>
                    <a:pt x="256194" y="16172"/>
                  </a:lnTo>
                  <a:lnTo>
                    <a:pt x="256249" y="16005"/>
                  </a:lnTo>
                  <a:lnTo>
                    <a:pt x="256305" y="15838"/>
                  </a:lnTo>
                  <a:lnTo>
                    <a:pt x="256249" y="15670"/>
                  </a:lnTo>
                  <a:lnTo>
                    <a:pt x="256194" y="15559"/>
                  </a:lnTo>
                  <a:lnTo>
                    <a:pt x="256026" y="15280"/>
                  </a:lnTo>
                  <a:lnTo>
                    <a:pt x="255747" y="15113"/>
                  </a:lnTo>
                  <a:lnTo>
                    <a:pt x="255636" y="15057"/>
                  </a:lnTo>
                  <a:lnTo>
                    <a:pt x="255469" y="15001"/>
                  </a:lnTo>
                  <a:close/>
                  <a:moveTo>
                    <a:pt x="258759" y="15001"/>
                  </a:moveTo>
                  <a:lnTo>
                    <a:pt x="258591" y="15057"/>
                  </a:lnTo>
                  <a:lnTo>
                    <a:pt x="258424" y="15113"/>
                  </a:lnTo>
                  <a:lnTo>
                    <a:pt x="258201" y="15280"/>
                  </a:lnTo>
                  <a:lnTo>
                    <a:pt x="257978" y="15559"/>
                  </a:lnTo>
                  <a:lnTo>
                    <a:pt x="257978" y="15670"/>
                  </a:lnTo>
                  <a:lnTo>
                    <a:pt x="257922" y="15838"/>
                  </a:lnTo>
                  <a:lnTo>
                    <a:pt x="257978" y="16005"/>
                  </a:lnTo>
                  <a:lnTo>
                    <a:pt x="257978" y="16172"/>
                  </a:lnTo>
                  <a:lnTo>
                    <a:pt x="258201" y="16451"/>
                  </a:lnTo>
                  <a:lnTo>
                    <a:pt x="258424" y="16618"/>
                  </a:lnTo>
                  <a:lnTo>
                    <a:pt x="258591" y="16674"/>
                  </a:lnTo>
                  <a:lnTo>
                    <a:pt x="258926" y="16674"/>
                  </a:lnTo>
                  <a:lnTo>
                    <a:pt x="259093" y="16618"/>
                  </a:lnTo>
                  <a:lnTo>
                    <a:pt x="259372" y="16451"/>
                  </a:lnTo>
                  <a:lnTo>
                    <a:pt x="259540" y="16172"/>
                  </a:lnTo>
                  <a:lnTo>
                    <a:pt x="259595" y="16005"/>
                  </a:lnTo>
                  <a:lnTo>
                    <a:pt x="259595" y="15838"/>
                  </a:lnTo>
                  <a:lnTo>
                    <a:pt x="259595" y="15670"/>
                  </a:lnTo>
                  <a:lnTo>
                    <a:pt x="259540" y="15559"/>
                  </a:lnTo>
                  <a:lnTo>
                    <a:pt x="259372" y="15280"/>
                  </a:lnTo>
                  <a:lnTo>
                    <a:pt x="259093" y="15113"/>
                  </a:lnTo>
                  <a:lnTo>
                    <a:pt x="258926" y="15057"/>
                  </a:lnTo>
                  <a:lnTo>
                    <a:pt x="258759" y="15001"/>
                  </a:lnTo>
                  <a:close/>
                  <a:moveTo>
                    <a:pt x="263834" y="15001"/>
                  </a:moveTo>
                  <a:lnTo>
                    <a:pt x="263666" y="15057"/>
                  </a:lnTo>
                  <a:lnTo>
                    <a:pt x="263499" y="15113"/>
                  </a:lnTo>
                  <a:lnTo>
                    <a:pt x="263220" y="15280"/>
                  </a:lnTo>
                  <a:lnTo>
                    <a:pt x="263053" y="15559"/>
                  </a:lnTo>
                  <a:lnTo>
                    <a:pt x="262997" y="15670"/>
                  </a:lnTo>
                  <a:lnTo>
                    <a:pt x="262997" y="15838"/>
                  </a:lnTo>
                  <a:lnTo>
                    <a:pt x="262997" y="16005"/>
                  </a:lnTo>
                  <a:lnTo>
                    <a:pt x="263053" y="16172"/>
                  </a:lnTo>
                  <a:lnTo>
                    <a:pt x="263220" y="16451"/>
                  </a:lnTo>
                  <a:lnTo>
                    <a:pt x="263499" y="16618"/>
                  </a:lnTo>
                  <a:lnTo>
                    <a:pt x="263666" y="16674"/>
                  </a:lnTo>
                  <a:lnTo>
                    <a:pt x="264001" y="16674"/>
                  </a:lnTo>
                  <a:lnTo>
                    <a:pt x="264168" y="16618"/>
                  </a:lnTo>
                  <a:lnTo>
                    <a:pt x="264391" y="16451"/>
                  </a:lnTo>
                  <a:lnTo>
                    <a:pt x="264614" y="16172"/>
                  </a:lnTo>
                  <a:lnTo>
                    <a:pt x="264670" y="16005"/>
                  </a:lnTo>
                  <a:lnTo>
                    <a:pt x="264670" y="15838"/>
                  </a:lnTo>
                  <a:lnTo>
                    <a:pt x="264670" y="15670"/>
                  </a:lnTo>
                  <a:lnTo>
                    <a:pt x="264614" y="15559"/>
                  </a:lnTo>
                  <a:lnTo>
                    <a:pt x="264391" y="15280"/>
                  </a:lnTo>
                  <a:lnTo>
                    <a:pt x="264168" y="15113"/>
                  </a:lnTo>
                  <a:lnTo>
                    <a:pt x="264001" y="15057"/>
                  </a:lnTo>
                  <a:lnTo>
                    <a:pt x="263834" y="15001"/>
                  </a:lnTo>
                  <a:close/>
                  <a:moveTo>
                    <a:pt x="267124" y="15001"/>
                  </a:moveTo>
                  <a:lnTo>
                    <a:pt x="266957" y="15057"/>
                  </a:lnTo>
                  <a:lnTo>
                    <a:pt x="266845" y="15113"/>
                  </a:lnTo>
                  <a:lnTo>
                    <a:pt x="266566" y="15280"/>
                  </a:lnTo>
                  <a:lnTo>
                    <a:pt x="266399" y="15559"/>
                  </a:lnTo>
                  <a:lnTo>
                    <a:pt x="266343" y="15670"/>
                  </a:lnTo>
                  <a:lnTo>
                    <a:pt x="266343" y="15838"/>
                  </a:lnTo>
                  <a:lnTo>
                    <a:pt x="266343" y="16005"/>
                  </a:lnTo>
                  <a:lnTo>
                    <a:pt x="266399" y="16172"/>
                  </a:lnTo>
                  <a:lnTo>
                    <a:pt x="266566" y="16451"/>
                  </a:lnTo>
                  <a:lnTo>
                    <a:pt x="266845" y="16618"/>
                  </a:lnTo>
                  <a:lnTo>
                    <a:pt x="266957" y="16674"/>
                  </a:lnTo>
                  <a:lnTo>
                    <a:pt x="267291" y="16674"/>
                  </a:lnTo>
                  <a:lnTo>
                    <a:pt x="267458" y="16618"/>
                  </a:lnTo>
                  <a:lnTo>
                    <a:pt x="267737" y="16451"/>
                  </a:lnTo>
                  <a:lnTo>
                    <a:pt x="267905" y="16172"/>
                  </a:lnTo>
                  <a:lnTo>
                    <a:pt x="267960" y="16005"/>
                  </a:lnTo>
                  <a:lnTo>
                    <a:pt x="267960" y="15838"/>
                  </a:lnTo>
                  <a:lnTo>
                    <a:pt x="267960" y="15670"/>
                  </a:lnTo>
                  <a:lnTo>
                    <a:pt x="267905" y="15559"/>
                  </a:lnTo>
                  <a:lnTo>
                    <a:pt x="267737" y="15280"/>
                  </a:lnTo>
                  <a:lnTo>
                    <a:pt x="267458" y="15113"/>
                  </a:lnTo>
                  <a:lnTo>
                    <a:pt x="267291" y="15057"/>
                  </a:lnTo>
                  <a:lnTo>
                    <a:pt x="267124" y="15001"/>
                  </a:lnTo>
                  <a:close/>
                  <a:moveTo>
                    <a:pt x="270581" y="15001"/>
                  </a:moveTo>
                  <a:lnTo>
                    <a:pt x="270414" y="15057"/>
                  </a:lnTo>
                  <a:lnTo>
                    <a:pt x="270247" y="15113"/>
                  </a:lnTo>
                  <a:lnTo>
                    <a:pt x="269968" y="15280"/>
                  </a:lnTo>
                  <a:lnTo>
                    <a:pt x="269801" y="15559"/>
                  </a:lnTo>
                  <a:lnTo>
                    <a:pt x="269745" y="15670"/>
                  </a:lnTo>
                  <a:lnTo>
                    <a:pt x="269745" y="15838"/>
                  </a:lnTo>
                  <a:lnTo>
                    <a:pt x="269745" y="16005"/>
                  </a:lnTo>
                  <a:lnTo>
                    <a:pt x="269801" y="16172"/>
                  </a:lnTo>
                  <a:lnTo>
                    <a:pt x="269968" y="16451"/>
                  </a:lnTo>
                  <a:lnTo>
                    <a:pt x="270247" y="16618"/>
                  </a:lnTo>
                  <a:lnTo>
                    <a:pt x="270414" y="16674"/>
                  </a:lnTo>
                  <a:lnTo>
                    <a:pt x="270749" y="16674"/>
                  </a:lnTo>
                  <a:lnTo>
                    <a:pt x="270916" y="16618"/>
                  </a:lnTo>
                  <a:lnTo>
                    <a:pt x="271139" y="16451"/>
                  </a:lnTo>
                  <a:lnTo>
                    <a:pt x="271362" y="16172"/>
                  </a:lnTo>
                  <a:lnTo>
                    <a:pt x="271362" y="16005"/>
                  </a:lnTo>
                  <a:lnTo>
                    <a:pt x="271418" y="15838"/>
                  </a:lnTo>
                  <a:lnTo>
                    <a:pt x="271362" y="15670"/>
                  </a:lnTo>
                  <a:lnTo>
                    <a:pt x="271362" y="15559"/>
                  </a:lnTo>
                  <a:lnTo>
                    <a:pt x="271139" y="15280"/>
                  </a:lnTo>
                  <a:lnTo>
                    <a:pt x="270916" y="15113"/>
                  </a:lnTo>
                  <a:lnTo>
                    <a:pt x="270749" y="15057"/>
                  </a:lnTo>
                  <a:lnTo>
                    <a:pt x="270581" y="15001"/>
                  </a:lnTo>
                  <a:close/>
                  <a:moveTo>
                    <a:pt x="280619" y="15001"/>
                  </a:moveTo>
                  <a:lnTo>
                    <a:pt x="280452" y="15057"/>
                  </a:lnTo>
                  <a:lnTo>
                    <a:pt x="280285" y="15113"/>
                  </a:lnTo>
                  <a:lnTo>
                    <a:pt x="280006" y="15280"/>
                  </a:lnTo>
                  <a:lnTo>
                    <a:pt x="279839" y="15559"/>
                  </a:lnTo>
                  <a:lnTo>
                    <a:pt x="279783" y="15670"/>
                  </a:lnTo>
                  <a:lnTo>
                    <a:pt x="279783" y="15838"/>
                  </a:lnTo>
                  <a:lnTo>
                    <a:pt x="279783" y="16005"/>
                  </a:lnTo>
                  <a:lnTo>
                    <a:pt x="279839" y="16172"/>
                  </a:lnTo>
                  <a:lnTo>
                    <a:pt x="280006" y="16451"/>
                  </a:lnTo>
                  <a:lnTo>
                    <a:pt x="280285" y="16618"/>
                  </a:lnTo>
                  <a:lnTo>
                    <a:pt x="280452" y="16674"/>
                  </a:lnTo>
                  <a:lnTo>
                    <a:pt x="280787" y="16674"/>
                  </a:lnTo>
                  <a:lnTo>
                    <a:pt x="280954" y="16618"/>
                  </a:lnTo>
                  <a:lnTo>
                    <a:pt x="281177" y="16451"/>
                  </a:lnTo>
                  <a:lnTo>
                    <a:pt x="281400" y="16172"/>
                  </a:lnTo>
                  <a:lnTo>
                    <a:pt x="281400" y="16005"/>
                  </a:lnTo>
                  <a:lnTo>
                    <a:pt x="281456" y="15838"/>
                  </a:lnTo>
                  <a:lnTo>
                    <a:pt x="281400" y="15670"/>
                  </a:lnTo>
                  <a:lnTo>
                    <a:pt x="281400" y="15559"/>
                  </a:lnTo>
                  <a:lnTo>
                    <a:pt x="281177" y="15280"/>
                  </a:lnTo>
                  <a:lnTo>
                    <a:pt x="280954" y="15113"/>
                  </a:lnTo>
                  <a:lnTo>
                    <a:pt x="280787" y="15057"/>
                  </a:lnTo>
                  <a:lnTo>
                    <a:pt x="280619" y="1500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 name="Google Shape;1004;p9"/>
            <p:cNvSpPr/>
            <p:nvPr/>
          </p:nvSpPr>
          <p:spPr>
            <a:xfrm>
              <a:off x="18861" y="217501"/>
              <a:ext cx="9187662" cy="542679"/>
            </a:xfrm>
            <a:custGeom>
              <a:rect b="b" l="l" r="r" t="t"/>
              <a:pathLst>
                <a:path extrusionOk="0" h="16730" w="283242">
                  <a:moveTo>
                    <a:pt x="14333" y="0"/>
                  </a:moveTo>
                  <a:lnTo>
                    <a:pt x="14333" y="1673"/>
                  </a:lnTo>
                  <a:lnTo>
                    <a:pt x="17734" y="1673"/>
                  </a:lnTo>
                  <a:lnTo>
                    <a:pt x="17734" y="0"/>
                  </a:lnTo>
                  <a:close/>
                  <a:moveTo>
                    <a:pt x="24371" y="0"/>
                  </a:moveTo>
                  <a:lnTo>
                    <a:pt x="24371" y="1673"/>
                  </a:lnTo>
                  <a:lnTo>
                    <a:pt x="27772" y="1673"/>
                  </a:lnTo>
                  <a:lnTo>
                    <a:pt x="27772" y="0"/>
                  </a:lnTo>
                  <a:close/>
                  <a:moveTo>
                    <a:pt x="34409" y="0"/>
                  </a:moveTo>
                  <a:lnTo>
                    <a:pt x="34409" y="1673"/>
                  </a:lnTo>
                  <a:lnTo>
                    <a:pt x="37811" y="1673"/>
                  </a:lnTo>
                  <a:lnTo>
                    <a:pt x="37811" y="0"/>
                  </a:lnTo>
                  <a:close/>
                  <a:moveTo>
                    <a:pt x="51250" y="0"/>
                  </a:moveTo>
                  <a:lnTo>
                    <a:pt x="51250" y="1673"/>
                  </a:lnTo>
                  <a:lnTo>
                    <a:pt x="54652" y="1673"/>
                  </a:lnTo>
                  <a:lnTo>
                    <a:pt x="54652" y="0"/>
                  </a:lnTo>
                  <a:close/>
                  <a:moveTo>
                    <a:pt x="76457" y="0"/>
                  </a:moveTo>
                  <a:lnTo>
                    <a:pt x="76457" y="1673"/>
                  </a:lnTo>
                  <a:lnTo>
                    <a:pt x="79859" y="1673"/>
                  </a:lnTo>
                  <a:lnTo>
                    <a:pt x="79859" y="0"/>
                  </a:lnTo>
                  <a:close/>
                  <a:moveTo>
                    <a:pt x="88224" y="0"/>
                  </a:moveTo>
                  <a:lnTo>
                    <a:pt x="88224" y="1673"/>
                  </a:lnTo>
                  <a:lnTo>
                    <a:pt x="91626" y="1673"/>
                  </a:lnTo>
                  <a:lnTo>
                    <a:pt x="91626" y="0"/>
                  </a:lnTo>
                  <a:close/>
                  <a:moveTo>
                    <a:pt x="110140" y="0"/>
                  </a:moveTo>
                  <a:lnTo>
                    <a:pt x="110140" y="1673"/>
                  </a:lnTo>
                  <a:lnTo>
                    <a:pt x="113542" y="1673"/>
                  </a:lnTo>
                  <a:lnTo>
                    <a:pt x="113542" y="0"/>
                  </a:lnTo>
                  <a:close/>
                  <a:moveTo>
                    <a:pt x="120178" y="0"/>
                  </a:moveTo>
                  <a:lnTo>
                    <a:pt x="120178" y="1673"/>
                  </a:lnTo>
                  <a:lnTo>
                    <a:pt x="123580" y="1673"/>
                  </a:lnTo>
                  <a:lnTo>
                    <a:pt x="123580" y="0"/>
                  </a:lnTo>
                  <a:close/>
                  <a:moveTo>
                    <a:pt x="130216" y="0"/>
                  </a:moveTo>
                  <a:lnTo>
                    <a:pt x="130216" y="1673"/>
                  </a:lnTo>
                  <a:lnTo>
                    <a:pt x="133618" y="1673"/>
                  </a:lnTo>
                  <a:lnTo>
                    <a:pt x="133618" y="0"/>
                  </a:lnTo>
                  <a:close/>
                  <a:moveTo>
                    <a:pt x="147002" y="0"/>
                  </a:moveTo>
                  <a:lnTo>
                    <a:pt x="147002" y="1673"/>
                  </a:lnTo>
                  <a:lnTo>
                    <a:pt x="150404" y="1673"/>
                  </a:lnTo>
                  <a:lnTo>
                    <a:pt x="150404" y="0"/>
                  </a:lnTo>
                  <a:close/>
                  <a:moveTo>
                    <a:pt x="172265" y="0"/>
                  </a:moveTo>
                  <a:lnTo>
                    <a:pt x="172265" y="1673"/>
                  </a:lnTo>
                  <a:lnTo>
                    <a:pt x="175667" y="1673"/>
                  </a:lnTo>
                  <a:lnTo>
                    <a:pt x="175667" y="0"/>
                  </a:lnTo>
                  <a:close/>
                  <a:moveTo>
                    <a:pt x="184032" y="0"/>
                  </a:moveTo>
                  <a:lnTo>
                    <a:pt x="184032" y="1673"/>
                  </a:lnTo>
                  <a:lnTo>
                    <a:pt x="187433" y="1673"/>
                  </a:lnTo>
                  <a:lnTo>
                    <a:pt x="187433" y="0"/>
                  </a:lnTo>
                  <a:close/>
                  <a:moveTo>
                    <a:pt x="205948" y="0"/>
                  </a:moveTo>
                  <a:lnTo>
                    <a:pt x="205948" y="1673"/>
                  </a:lnTo>
                  <a:lnTo>
                    <a:pt x="209350" y="1673"/>
                  </a:lnTo>
                  <a:lnTo>
                    <a:pt x="209350" y="0"/>
                  </a:lnTo>
                  <a:close/>
                  <a:moveTo>
                    <a:pt x="215986" y="0"/>
                  </a:moveTo>
                  <a:lnTo>
                    <a:pt x="215986" y="1673"/>
                  </a:lnTo>
                  <a:lnTo>
                    <a:pt x="219388" y="1673"/>
                  </a:lnTo>
                  <a:lnTo>
                    <a:pt x="219388" y="0"/>
                  </a:lnTo>
                  <a:close/>
                  <a:moveTo>
                    <a:pt x="226024" y="0"/>
                  </a:moveTo>
                  <a:lnTo>
                    <a:pt x="226024" y="1673"/>
                  </a:lnTo>
                  <a:lnTo>
                    <a:pt x="229426" y="1673"/>
                  </a:lnTo>
                  <a:lnTo>
                    <a:pt x="229426" y="0"/>
                  </a:lnTo>
                  <a:close/>
                  <a:moveTo>
                    <a:pt x="242866" y="0"/>
                  </a:moveTo>
                  <a:lnTo>
                    <a:pt x="242866" y="1673"/>
                  </a:lnTo>
                  <a:lnTo>
                    <a:pt x="246268" y="1673"/>
                  </a:lnTo>
                  <a:lnTo>
                    <a:pt x="246268" y="0"/>
                  </a:lnTo>
                  <a:close/>
                  <a:moveTo>
                    <a:pt x="268072" y="0"/>
                  </a:moveTo>
                  <a:lnTo>
                    <a:pt x="268072" y="1673"/>
                  </a:lnTo>
                  <a:lnTo>
                    <a:pt x="271474" y="1673"/>
                  </a:lnTo>
                  <a:lnTo>
                    <a:pt x="271474" y="0"/>
                  </a:lnTo>
                  <a:close/>
                  <a:moveTo>
                    <a:pt x="279839" y="0"/>
                  </a:moveTo>
                  <a:lnTo>
                    <a:pt x="279839" y="1673"/>
                  </a:lnTo>
                  <a:lnTo>
                    <a:pt x="283241" y="1673"/>
                  </a:lnTo>
                  <a:lnTo>
                    <a:pt x="283241" y="0"/>
                  </a:lnTo>
                  <a:close/>
                  <a:moveTo>
                    <a:pt x="2510" y="3346"/>
                  </a:moveTo>
                  <a:lnTo>
                    <a:pt x="2510" y="5075"/>
                  </a:lnTo>
                  <a:lnTo>
                    <a:pt x="5912" y="5075"/>
                  </a:lnTo>
                  <a:lnTo>
                    <a:pt x="5912" y="3346"/>
                  </a:lnTo>
                  <a:close/>
                  <a:moveTo>
                    <a:pt x="31118" y="3346"/>
                  </a:moveTo>
                  <a:lnTo>
                    <a:pt x="31118" y="5075"/>
                  </a:lnTo>
                  <a:lnTo>
                    <a:pt x="34520" y="5075"/>
                  </a:lnTo>
                  <a:lnTo>
                    <a:pt x="34520" y="3346"/>
                  </a:lnTo>
                  <a:close/>
                  <a:moveTo>
                    <a:pt x="47849" y="3346"/>
                  </a:moveTo>
                  <a:lnTo>
                    <a:pt x="47849" y="5075"/>
                  </a:lnTo>
                  <a:lnTo>
                    <a:pt x="51250" y="5075"/>
                  </a:lnTo>
                  <a:lnTo>
                    <a:pt x="51250" y="3346"/>
                  </a:lnTo>
                  <a:close/>
                  <a:moveTo>
                    <a:pt x="54652" y="3346"/>
                  </a:moveTo>
                  <a:lnTo>
                    <a:pt x="54652" y="5075"/>
                  </a:lnTo>
                  <a:lnTo>
                    <a:pt x="58054" y="5075"/>
                  </a:lnTo>
                  <a:lnTo>
                    <a:pt x="58054" y="3346"/>
                  </a:lnTo>
                  <a:close/>
                  <a:moveTo>
                    <a:pt x="59671" y="3346"/>
                  </a:moveTo>
                  <a:lnTo>
                    <a:pt x="59671" y="5075"/>
                  </a:lnTo>
                  <a:lnTo>
                    <a:pt x="63073" y="5075"/>
                  </a:lnTo>
                  <a:lnTo>
                    <a:pt x="63073" y="3346"/>
                  </a:lnTo>
                  <a:close/>
                  <a:moveTo>
                    <a:pt x="64690" y="3346"/>
                  </a:moveTo>
                  <a:lnTo>
                    <a:pt x="64690" y="5075"/>
                  </a:lnTo>
                  <a:lnTo>
                    <a:pt x="68092" y="5075"/>
                  </a:lnTo>
                  <a:lnTo>
                    <a:pt x="68092" y="3346"/>
                  </a:lnTo>
                  <a:close/>
                  <a:moveTo>
                    <a:pt x="73055" y="3346"/>
                  </a:moveTo>
                  <a:lnTo>
                    <a:pt x="73055" y="5075"/>
                  </a:lnTo>
                  <a:lnTo>
                    <a:pt x="76457" y="5075"/>
                  </a:lnTo>
                  <a:lnTo>
                    <a:pt x="76457" y="3346"/>
                  </a:lnTo>
                  <a:close/>
                  <a:moveTo>
                    <a:pt x="98318" y="3346"/>
                  </a:moveTo>
                  <a:lnTo>
                    <a:pt x="98318" y="5075"/>
                  </a:lnTo>
                  <a:lnTo>
                    <a:pt x="101719" y="5075"/>
                  </a:lnTo>
                  <a:lnTo>
                    <a:pt x="101719" y="3346"/>
                  </a:lnTo>
                  <a:close/>
                  <a:moveTo>
                    <a:pt x="126926" y="3346"/>
                  </a:moveTo>
                  <a:lnTo>
                    <a:pt x="126926" y="5075"/>
                  </a:lnTo>
                  <a:lnTo>
                    <a:pt x="130328" y="5075"/>
                  </a:lnTo>
                  <a:lnTo>
                    <a:pt x="130328" y="3346"/>
                  </a:lnTo>
                  <a:close/>
                  <a:moveTo>
                    <a:pt x="143656" y="3346"/>
                  </a:moveTo>
                  <a:lnTo>
                    <a:pt x="143656" y="5075"/>
                  </a:lnTo>
                  <a:lnTo>
                    <a:pt x="147058" y="5075"/>
                  </a:lnTo>
                  <a:lnTo>
                    <a:pt x="147058" y="3346"/>
                  </a:lnTo>
                  <a:close/>
                  <a:moveTo>
                    <a:pt x="150404" y="3346"/>
                  </a:moveTo>
                  <a:lnTo>
                    <a:pt x="150404" y="5075"/>
                  </a:lnTo>
                  <a:lnTo>
                    <a:pt x="153806" y="5075"/>
                  </a:lnTo>
                  <a:lnTo>
                    <a:pt x="153806" y="3346"/>
                  </a:lnTo>
                  <a:close/>
                  <a:moveTo>
                    <a:pt x="155423" y="3346"/>
                  </a:moveTo>
                  <a:lnTo>
                    <a:pt x="155423" y="5075"/>
                  </a:lnTo>
                  <a:lnTo>
                    <a:pt x="158825" y="5075"/>
                  </a:lnTo>
                  <a:lnTo>
                    <a:pt x="158825" y="3346"/>
                  </a:lnTo>
                  <a:close/>
                  <a:moveTo>
                    <a:pt x="160498" y="3346"/>
                  </a:moveTo>
                  <a:lnTo>
                    <a:pt x="160498" y="5075"/>
                  </a:lnTo>
                  <a:lnTo>
                    <a:pt x="163900" y="5075"/>
                  </a:lnTo>
                  <a:lnTo>
                    <a:pt x="163900" y="3346"/>
                  </a:lnTo>
                  <a:close/>
                  <a:moveTo>
                    <a:pt x="168863" y="3346"/>
                  </a:moveTo>
                  <a:lnTo>
                    <a:pt x="168863" y="5075"/>
                  </a:lnTo>
                  <a:lnTo>
                    <a:pt x="172265" y="5075"/>
                  </a:lnTo>
                  <a:lnTo>
                    <a:pt x="172265" y="3346"/>
                  </a:lnTo>
                  <a:close/>
                  <a:moveTo>
                    <a:pt x="194125" y="3346"/>
                  </a:moveTo>
                  <a:lnTo>
                    <a:pt x="194125" y="5075"/>
                  </a:lnTo>
                  <a:lnTo>
                    <a:pt x="197527" y="5075"/>
                  </a:lnTo>
                  <a:lnTo>
                    <a:pt x="197527" y="3346"/>
                  </a:lnTo>
                  <a:close/>
                  <a:moveTo>
                    <a:pt x="222734" y="3346"/>
                  </a:moveTo>
                  <a:lnTo>
                    <a:pt x="222734" y="5075"/>
                  </a:lnTo>
                  <a:lnTo>
                    <a:pt x="226136" y="5075"/>
                  </a:lnTo>
                  <a:lnTo>
                    <a:pt x="226136" y="3346"/>
                  </a:lnTo>
                  <a:close/>
                  <a:moveTo>
                    <a:pt x="239464" y="3346"/>
                  </a:moveTo>
                  <a:lnTo>
                    <a:pt x="239464" y="5075"/>
                  </a:lnTo>
                  <a:lnTo>
                    <a:pt x="242866" y="5075"/>
                  </a:lnTo>
                  <a:lnTo>
                    <a:pt x="242866" y="3346"/>
                  </a:lnTo>
                  <a:close/>
                  <a:moveTo>
                    <a:pt x="246268" y="3346"/>
                  </a:moveTo>
                  <a:lnTo>
                    <a:pt x="246268" y="5075"/>
                  </a:lnTo>
                  <a:lnTo>
                    <a:pt x="249669" y="5075"/>
                  </a:lnTo>
                  <a:lnTo>
                    <a:pt x="249669" y="3346"/>
                  </a:lnTo>
                  <a:close/>
                  <a:moveTo>
                    <a:pt x="251287" y="3346"/>
                  </a:moveTo>
                  <a:lnTo>
                    <a:pt x="251287" y="5075"/>
                  </a:lnTo>
                  <a:lnTo>
                    <a:pt x="254688" y="5075"/>
                  </a:lnTo>
                  <a:lnTo>
                    <a:pt x="254688" y="3346"/>
                  </a:lnTo>
                  <a:close/>
                  <a:moveTo>
                    <a:pt x="256306" y="3346"/>
                  </a:moveTo>
                  <a:lnTo>
                    <a:pt x="256306" y="5075"/>
                  </a:lnTo>
                  <a:lnTo>
                    <a:pt x="259707" y="5075"/>
                  </a:lnTo>
                  <a:lnTo>
                    <a:pt x="259707" y="3346"/>
                  </a:lnTo>
                  <a:close/>
                  <a:moveTo>
                    <a:pt x="264671" y="3346"/>
                  </a:moveTo>
                  <a:lnTo>
                    <a:pt x="264671" y="5075"/>
                  </a:lnTo>
                  <a:lnTo>
                    <a:pt x="268072" y="5075"/>
                  </a:lnTo>
                  <a:lnTo>
                    <a:pt x="268072" y="3346"/>
                  </a:lnTo>
                  <a:close/>
                  <a:moveTo>
                    <a:pt x="3347" y="11655"/>
                  </a:moveTo>
                  <a:lnTo>
                    <a:pt x="3347" y="13384"/>
                  </a:lnTo>
                  <a:lnTo>
                    <a:pt x="6748" y="13384"/>
                  </a:lnTo>
                  <a:lnTo>
                    <a:pt x="6748" y="11655"/>
                  </a:lnTo>
                  <a:close/>
                  <a:moveTo>
                    <a:pt x="28609" y="11655"/>
                  </a:moveTo>
                  <a:lnTo>
                    <a:pt x="28609" y="13384"/>
                  </a:lnTo>
                  <a:lnTo>
                    <a:pt x="32011" y="13384"/>
                  </a:lnTo>
                  <a:lnTo>
                    <a:pt x="32011" y="11655"/>
                  </a:lnTo>
                  <a:close/>
                  <a:moveTo>
                    <a:pt x="40376" y="11655"/>
                  </a:moveTo>
                  <a:lnTo>
                    <a:pt x="40376" y="13384"/>
                  </a:lnTo>
                  <a:lnTo>
                    <a:pt x="43778" y="13384"/>
                  </a:lnTo>
                  <a:lnTo>
                    <a:pt x="43778" y="11655"/>
                  </a:lnTo>
                  <a:close/>
                  <a:moveTo>
                    <a:pt x="62181" y="11655"/>
                  </a:moveTo>
                  <a:lnTo>
                    <a:pt x="62181" y="13384"/>
                  </a:lnTo>
                  <a:lnTo>
                    <a:pt x="65582" y="13384"/>
                  </a:lnTo>
                  <a:lnTo>
                    <a:pt x="65582" y="11655"/>
                  </a:lnTo>
                  <a:close/>
                  <a:moveTo>
                    <a:pt x="72219" y="11655"/>
                  </a:moveTo>
                  <a:lnTo>
                    <a:pt x="72219" y="13384"/>
                  </a:lnTo>
                  <a:lnTo>
                    <a:pt x="75621" y="13384"/>
                  </a:lnTo>
                  <a:lnTo>
                    <a:pt x="75621" y="11655"/>
                  </a:lnTo>
                  <a:close/>
                  <a:moveTo>
                    <a:pt x="82257" y="11655"/>
                  </a:moveTo>
                  <a:lnTo>
                    <a:pt x="82257" y="13384"/>
                  </a:lnTo>
                  <a:lnTo>
                    <a:pt x="85659" y="13384"/>
                  </a:lnTo>
                  <a:lnTo>
                    <a:pt x="85659" y="11655"/>
                  </a:lnTo>
                  <a:close/>
                  <a:moveTo>
                    <a:pt x="99210" y="11655"/>
                  </a:moveTo>
                  <a:lnTo>
                    <a:pt x="99210" y="13384"/>
                  </a:lnTo>
                  <a:lnTo>
                    <a:pt x="102612" y="13384"/>
                  </a:lnTo>
                  <a:lnTo>
                    <a:pt x="102612" y="11655"/>
                  </a:lnTo>
                  <a:close/>
                  <a:moveTo>
                    <a:pt x="124417" y="11655"/>
                  </a:moveTo>
                  <a:lnTo>
                    <a:pt x="124417" y="13384"/>
                  </a:lnTo>
                  <a:lnTo>
                    <a:pt x="127818" y="13384"/>
                  </a:lnTo>
                  <a:lnTo>
                    <a:pt x="127818" y="11655"/>
                  </a:lnTo>
                  <a:close/>
                  <a:moveTo>
                    <a:pt x="136183" y="11655"/>
                  </a:moveTo>
                  <a:lnTo>
                    <a:pt x="136183" y="13384"/>
                  </a:lnTo>
                  <a:lnTo>
                    <a:pt x="139585" y="13384"/>
                  </a:lnTo>
                  <a:lnTo>
                    <a:pt x="139585" y="11655"/>
                  </a:lnTo>
                  <a:close/>
                  <a:moveTo>
                    <a:pt x="157988" y="11655"/>
                  </a:moveTo>
                  <a:lnTo>
                    <a:pt x="157988" y="13384"/>
                  </a:lnTo>
                  <a:lnTo>
                    <a:pt x="161390" y="13384"/>
                  </a:lnTo>
                  <a:lnTo>
                    <a:pt x="161390" y="11655"/>
                  </a:lnTo>
                  <a:close/>
                  <a:moveTo>
                    <a:pt x="168026" y="11655"/>
                  </a:moveTo>
                  <a:lnTo>
                    <a:pt x="168026" y="13384"/>
                  </a:lnTo>
                  <a:lnTo>
                    <a:pt x="171428" y="13384"/>
                  </a:lnTo>
                  <a:lnTo>
                    <a:pt x="171428" y="11655"/>
                  </a:lnTo>
                  <a:close/>
                  <a:moveTo>
                    <a:pt x="178064" y="11655"/>
                  </a:moveTo>
                  <a:lnTo>
                    <a:pt x="178064" y="13384"/>
                  </a:lnTo>
                  <a:lnTo>
                    <a:pt x="181466" y="13384"/>
                  </a:lnTo>
                  <a:lnTo>
                    <a:pt x="181466" y="11655"/>
                  </a:lnTo>
                  <a:close/>
                  <a:moveTo>
                    <a:pt x="194962" y="11655"/>
                  </a:moveTo>
                  <a:lnTo>
                    <a:pt x="194962" y="13384"/>
                  </a:lnTo>
                  <a:lnTo>
                    <a:pt x="198364" y="13384"/>
                  </a:lnTo>
                  <a:lnTo>
                    <a:pt x="198364" y="11655"/>
                  </a:lnTo>
                  <a:close/>
                  <a:moveTo>
                    <a:pt x="220224" y="11655"/>
                  </a:moveTo>
                  <a:lnTo>
                    <a:pt x="220224" y="13384"/>
                  </a:lnTo>
                  <a:lnTo>
                    <a:pt x="223626" y="13384"/>
                  </a:lnTo>
                  <a:lnTo>
                    <a:pt x="223626" y="11655"/>
                  </a:lnTo>
                  <a:close/>
                  <a:moveTo>
                    <a:pt x="231991" y="11655"/>
                  </a:moveTo>
                  <a:lnTo>
                    <a:pt x="231991" y="13384"/>
                  </a:lnTo>
                  <a:lnTo>
                    <a:pt x="235393" y="13384"/>
                  </a:lnTo>
                  <a:lnTo>
                    <a:pt x="235393" y="11655"/>
                  </a:lnTo>
                  <a:close/>
                  <a:moveTo>
                    <a:pt x="253796" y="11655"/>
                  </a:moveTo>
                  <a:lnTo>
                    <a:pt x="253796" y="13384"/>
                  </a:lnTo>
                  <a:lnTo>
                    <a:pt x="257198" y="13384"/>
                  </a:lnTo>
                  <a:lnTo>
                    <a:pt x="257198" y="11655"/>
                  </a:lnTo>
                  <a:close/>
                  <a:moveTo>
                    <a:pt x="263834" y="11655"/>
                  </a:moveTo>
                  <a:lnTo>
                    <a:pt x="263834" y="13384"/>
                  </a:lnTo>
                  <a:lnTo>
                    <a:pt x="267236" y="13384"/>
                  </a:lnTo>
                  <a:lnTo>
                    <a:pt x="267236" y="11655"/>
                  </a:lnTo>
                  <a:close/>
                  <a:moveTo>
                    <a:pt x="273872" y="11655"/>
                  </a:moveTo>
                  <a:lnTo>
                    <a:pt x="273872" y="13384"/>
                  </a:lnTo>
                  <a:lnTo>
                    <a:pt x="277274" y="13384"/>
                  </a:lnTo>
                  <a:lnTo>
                    <a:pt x="277274" y="11655"/>
                  </a:lnTo>
                  <a:close/>
                  <a:moveTo>
                    <a:pt x="1" y="15001"/>
                  </a:moveTo>
                  <a:lnTo>
                    <a:pt x="1" y="16730"/>
                  </a:lnTo>
                  <a:lnTo>
                    <a:pt x="3402" y="16730"/>
                  </a:lnTo>
                  <a:lnTo>
                    <a:pt x="3402" y="15001"/>
                  </a:lnTo>
                  <a:close/>
                  <a:moveTo>
                    <a:pt x="6748" y="15001"/>
                  </a:moveTo>
                  <a:lnTo>
                    <a:pt x="6748" y="16730"/>
                  </a:lnTo>
                  <a:lnTo>
                    <a:pt x="10150" y="16730"/>
                  </a:lnTo>
                  <a:lnTo>
                    <a:pt x="10150" y="15001"/>
                  </a:lnTo>
                  <a:close/>
                  <a:moveTo>
                    <a:pt x="11767" y="15001"/>
                  </a:moveTo>
                  <a:lnTo>
                    <a:pt x="11767" y="16730"/>
                  </a:lnTo>
                  <a:lnTo>
                    <a:pt x="15169" y="16730"/>
                  </a:lnTo>
                  <a:lnTo>
                    <a:pt x="15169" y="15001"/>
                  </a:lnTo>
                  <a:close/>
                  <a:moveTo>
                    <a:pt x="16786" y="15001"/>
                  </a:moveTo>
                  <a:lnTo>
                    <a:pt x="16786" y="16730"/>
                  </a:lnTo>
                  <a:lnTo>
                    <a:pt x="20188" y="16730"/>
                  </a:lnTo>
                  <a:lnTo>
                    <a:pt x="20188" y="15001"/>
                  </a:lnTo>
                  <a:close/>
                  <a:moveTo>
                    <a:pt x="25207" y="15001"/>
                  </a:moveTo>
                  <a:lnTo>
                    <a:pt x="25207" y="16730"/>
                  </a:lnTo>
                  <a:lnTo>
                    <a:pt x="28609" y="16730"/>
                  </a:lnTo>
                  <a:lnTo>
                    <a:pt x="28609" y="15001"/>
                  </a:lnTo>
                  <a:close/>
                  <a:moveTo>
                    <a:pt x="50358" y="15001"/>
                  </a:moveTo>
                  <a:lnTo>
                    <a:pt x="50358" y="16730"/>
                  </a:lnTo>
                  <a:lnTo>
                    <a:pt x="53760" y="16730"/>
                  </a:lnTo>
                  <a:lnTo>
                    <a:pt x="53760" y="15001"/>
                  </a:lnTo>
                  <a:close/>
                  <a:moveTo>
                    <a:pt x="78967" y="15001"/>
                  </a:moveTo>
                  <a:lnTo>
                    <a:pt x="78967" y="16730"/>
                  </a:lnTo>
                  <a:lnTo>
                    <a:pt x="82368" y="16730"/>
                  </a:lnTo>
                  <a:lnTo>
                    <a:pt x="82368" y="15001"/>
                  </a:lnTo>
                  <a:close/>
                  <a:moveTo>
                    <a:pt x="95808" y="15001"/>
                  </a:moveTo>
                  <a:lnTo>
                    <a:pt x="95808" y="16730"/>
                  </a:lnTo>
                  <a:lnTo>
                    <a:pt x="99210" y="16730"/>
                  </a:lnTo>
                  <a:lnTo>
                    <a:pt x="99210" y="15001"/>
                  </a:lnTo>
                  <a:close/>
                  <a:moveTo>
                    <a:pt x="102612" y="15001"/>
                  </a:moveTo>
                  <a:lnTo>
                    <a:pt x="102612" y="16730"/>
                  </a:lnTo>
                  <a:lnTo>
                    <a:pt x="105958" y="16730"/>
                  </a:lnTo>
                  <a:lnTo>
                    <a:pt x="105958" y="15001"/>
                  </a:lnTo>
                  <a:close/>
                  <a:moveTo>
                    <a:pt x="107631" y="15001"/>
                  </a:moveTo>
                  <a:lnTo>
                    <a:pt x="107631" y="16730"/>
                  </a:lnTo>
                  <a:lnTo>
                    <a:pt x="110977" y="16730"/>
                  </a:lnTo>
                  <a:lnTo>
                    <a:pt x="110977" y="15001"/>
                  </a:lnTo>
                  <a:close/>
                  <a:moveTo>
                    <a:pt x="112650" y="15001"/>
                  </a:moveTo>
                  <a:lnTo>
                    <a:pt x="112650" y="16730"/>
                  </a:lnTo>
                  <a:lnTo>
                    <a:pt x="116052" y="16730"/>
                  </a:lnTo>
                  <a:lnTo>
                    <a:pt x="116052" y="15001"/>
                  </a:lnTo>
                  <a:close/>
                  <a:moveTo>
                    <a:pt x="121015" y="15001"/>
                  </a:moveTo>
                  <a:lnTo>
                    <a:pt x="121015" y="16730"/>
                  </a:lnTo>
                  <a:lnTo>
                    <a:pt x="124417" y="16730"/>
                  </a:lnTo>
                  <a:lnTo>
                    <a:pt x="124417" y="15001"/>
                  </a:lnTo>
                  <a:close/>
                  <a:moveTo>
                    <a:pt x="146166" y="15001"/>
                  </a:moveTo>
                  <a:lnTo>
                    <a:pt x="146166" y="16730"/>
                  </a:lnTo>
                  <a:lnTo>
                    <a:pt x="149568" y="16730"/>
                  </a:lnTo>
                  <a:lnTo>
                    <a:pt x="149568" y="15001"/>
                  </a:lnTo>
                  <a:close/>
                  <a:moveTo>
                    <a:pt x="174774" y="15001"/>
                  </a:moveTo>
                  <a:lnTo>
                    <a:pt x="174774" y="16730"/>
                  </a:lnTo>
                  <a:lnTo>
                    <a:pt x="178176" y="16730"/>
                  </a:lnTo>
                  <a:lnTo>
                    <a:pt x="178176" y="15001"/>
                  </a:lnTo>
                  <a:close/>
                  <a:moveTo>
                    <a:pt x="191616" y="15001"/>
                  </a:moveTo>
                  <a:lnTo>
                    <a:pt x="191616" y="16730"/>
                  </a:lnTo>
                  <a:lnTo>
                    <a:pt x="195018" y="16730"/>
                  </a:lnTo>
                  <a:lnTo>
                    <a:pt x="195018" y="15001"/>
                  </a:lnTo>
                  <a:close/>
                  <a:moveTo>
                    <a:pt x="198364" y="15001"/>
                  </a:moveTo>
                  <a:lnTo>
                    <a:pt x="198364" y="16730"/>
                  </a:lnTo>
                  <a:lnTo>
                    <a:pt x="201765" y="16730"/>
                  </a:lnTo>
                  <a:lnTo>
                    <a:pt x="201765" y="15001"/>
                  </a:lnTo>
                  <a:close/>
                  <a:moveTo>
                    <a:pt x="203383" y="15001"/>
                  </a:moveTo>
                  <a:lnTo>
                    <a:pt x="203383" y="16730"/>
                  </a:lnTo>
                  <a:lnTo>
                    <a:pt x="206784" y="16730"/>
                  </a:lnTo>
                  <a:lnTo>
                    <a:pt x="206784" y="15001"/>
                  </a:lnTo>
                  <a:close/>
                  <a:moveTo>
                    <a:pt x="208402" y="15001"/>
                  </a:moveTo>
                  <a:lnTo>
                    <a:pt x="208402" y="16730"/>
                  </a:lnTo>
                  <a:lnTo>
                    <a:pt x="211804" y="16730"/>
                  </a:lnTo>
                  <a:lnTo>
                    <a:pt x="211804" y="15001"/>
                  </a:lnTo>
                  <a:close/>
                  <a:moveTo>
                    <a:pt x="216823" y="15001"/>
                  </a:moveTo>
                  <a:lnTo>
                    <a:pt x="216823" y="16730"/>
                  </a:lnTo>
                  <a:lnTo>
                    <a:pt x="220224" y="16730"/>
                  </a:lnTo>
                  <a:lnTo>
                    <a:pt x="220224" y="15001"/>
                  </a:lnTo>
                  <a:close/>
                  <a:moveTo>
                    <a:pt x="241973" y="15001"/>
                  </a:moveTo>
                  <a:lnTo>
                    <a:pt x="241973" y="16730"/>
                  </a:lnTo>
                  <a:lnTo>
                    <a:pt x="245375" y="16730"/>
                  </a:lnTo>
                  <a:lnTo>
                    <a:pt x="245375" y="15001"/>
                  </a:lnTo>
                  <a:close/>
                  <a:moveTo>
                    <a:pt x="270582" y="15001"/>
                  </a:moveTo>
                  <a:lnTo>
                    <a:pt x="270582" y="16730"/>
                  </a:lnTo>
                  <a:lnTo>
                    <a:pt x="273984" y="16730"/>
                  </a:lnTo>
                  <a:lnTo>
                    <a:pt x="273984" y="1500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5" name="Google Shape;1005;p9"/>
          <p:cNvGrpSpPr/>
          <p:nvPr/>
        </p:nvGrpSpPr>
        <p:grpSpPr>
          <a:xfrm>
            <a:off x="4572001" y="223051"/>
            <a:ext cx="9269048" cy="542679"/>
            <a:chOff x="-62524" y="217501"/>
            <a:chExt cx="9269048" cy="542679"/>
          </a:xfrm>
        </p:grpSpPr>
        <p:sp>
          <p:nvSpPr>
            <p:cNvPr id="1006" name="Google Shape;1006;p9"/>
            <p:cNvSpPr/>
            <p:nvPr/>
          </p:nvSpPr>
          <p:spPr>
            <a:xfrm>
              <a:off x="-62524" y="217501"/>
              <a:ext cx="9267232" cy="540895"/>
            </a:xfrm>
            <a:custGeom>
              <a:rect b="b" l="l" r="r" t="t"/>
              <a:pathLst>
                <a:path extrusionOk="0" h="16675" w="285695">
                  <a:moveTo>
                    <a:pt x="669" y="0"/>
                  </a:moveTo>
                  <a:lnTo>
                    <a:pt x="502" y="56"/>
                  </a:lnTo>
                  <a:lnTo>
                    <a:pt x="223" y="223"/>
                  </a:lnTo>
                  <a:lnTo>
                    <a:pt x="56" y="502"/>
                  </a:lnTo>
                  <a:lnTo>
                    <a:pt x="0" y="669"/>
                  </a:lnTo>
                  <a:lnTo>
                    <a:pt x="0" y="837"/>
                  </a:lnTo>
                  <a:lnTo>
                    <a:pt x="0" y="1004"/>
                  </a:lnTo>
                  <a:lnTo>
                    <a:pt x="56" y="1171"/>
                  </a:lnTo>
                  <a:lnTo>
                    <a:pt x="223" y="1394"/>
                  </a:lnTo>
                  <a:lnTo>
                    <a:pt x="502" y="1617"/>
                  </a:lnTo>
                  <a:lnTo>
                    <a:pt x="669" y="1673"/>
                  </a:lnTo>
                  <a:lnTo>
                    <a:pt x="1004" y="1673"/>
                  </a:lnTo>
                  <a:lnTo>
                    <a:pt x="1171" y="1617"/>
                  </a:lnTo>
                  <a:lnTo>
                    <a:pt x="1394" y="1394"/>
                  </a:lnTo>
                  <a:lnTo>
                    <a:pt x="1617" y="1171"/>
                  </a:lnTo>
                  <a:lnTo>
                    <a:pt x="1617" y="1004"/>
                  </a:lnTo>
                  <a:lnTo>
                    <a:pt x="1673" y="837"/>
                  </a:lnTo>
                  <a:lnTo>
                    <a:pt x="1617" y="669"/>
                  </a:lnTo>
                  <a:lnTo>
                    <a:pt x="1617" y="502"/>
                  </a:lnTo>
                  <a:lnTo>
                    <a:pt x="1394" y="223"/>
                  </a:lnTo>
                  <a:lnTo>
                    <a:pt x="1171" y="56"/>
                  </a:lnTo>
                  <a:lnTo>
                    <a:pt x="1004" y="0"/>
                  </a:lnTo>
                  <a:close/>
                  <a:moveTo>
                    <a:pt x="3959" y="0"/>
                  </a:moveTo>
                  <a:lnTo>
                    <a:pt x="3792" y="56"/>
                  </a:lnTo>
                  <a:lnTo>
                    <a:pt x="3569" y="223"/>
                  </a:lnTo>
                  <a:lnTo>
                    <a:pt x="3402" y="502"/>
                  </a:lnTo>
                  <a:lnTo>
                    <a:pt x="3346" y="669"/>
                  </a:lnTo>
                  <a:lnTo>
                    <a:pt x="3290" y="837"/>
                  </a:lnTo>
                  <a:lnTo>
                    <a:pt x="3346" y="1004"/>
                  </a:lnTo>
                  <a:lnTo>
                    <a:pt x="3402" y="1171"/>
                  </a:lnTo>
                  <a:lnTo>
                    <a:pt x="3569" y="1394"/>
                  </a:lnTo>
                  <a:lnTo>
                    <a:pt x="3792" y="1617"/>
                  </a:lnTo>
                  <a:lnTo>
                    <a:pt x="3959" y="1673"/>
                  </a:lnTo>
                  <a:lnTo>
                    <a:pt x="4294" y="1673"/>
                  </a:lnTo>
                  <a:lnTo>
                    <a:pt x="4461" y="1617"/>
                  </a:lnTo>
                  <a:lnTo>
                    <a:pt x="4740" y="1394"/>
                  </a:lnTo>
                  <a:lnTo>
                    <a:pt x="4907" y="1171"/>
                  </a:lnTo>
                  <a:lnTo>
                    <a:pt x="4963" y="1004"/>
                  </a:lnTo>
                  <a:lnTo>
                    <a:pt x="4963" y="837"/>
                  </a:lnTo>
                  <a:lnTo>
                    <a:pt x="4963" y="669"/>
                  </a:lnTo>
                  <a:lnTo>
                    <a:pt x="4907" y="502"/>
                  </a:lnTo>
                  <a:lnTo>
                    <a:pt x="4740" y="223"/>
                  </a:lnTo>
                  <a:lnTo>
                    <a:pt x="4461" y="56"/>
                  </a:lnTo>
                  <a:lnTo>
                    <a:pt x="4294" y="0"/>
                  </a:lnTo>
                  <a:close/>
                  <a:moveTo>
                    <a:pt x="9090" y="0"/>
                  </a:moveTo>
                  <a:lnTo>
                    <a:pt x="8923" y="56"/>
                  </a:lnTo>
                  <a:lnTo>
                    <a:pt x="8644" y="223"/>
                  </a:lnTo>
                  <a:lnTo>
                    <a:pt x="8477" y="502"/>
                  </a:lnTo>
                  <a:lnTo>
                    <a:pt x="8421" y="669"/>
                  </a:lnTo>
                  <a:lnTo>
                    <a:pt x="8421" y="837"/>
                  </a:lnTo>
                  <a:lnTo>
                    <a:pt x="8421" y="1004"/>
                  </a:lnTo>
                  <a:lnTo>
                    <a:pt x="8477" y="1171"/>
                  </a:lnTo>
                  <a:lnTo>
                    <a:pt x="8644" y="1394"/>
                  </a:lnTo>
                  <a:lnTo>
                    <a:pt x="8923" y="1617"/>
                  </a:lnTo>
                  <a:lnTo>
                    <a:pt x="9090" y="1673"/>
                  </a:lnTo>
                  <a:lnTo>
                    <a:pt x="9425" y="1673"/>
                  </a:lnTo>
                  <a:lnTo>
                    <a:pt x="9536" y="1617"/>
                  </a:lnTo>
                  <a:lnTo>
                    <a:pt x="9815" y="1394"/>
                  </a:lnTo>
                  <a:lnTo>
                    <a:pt x="9982" y="1171"/>
                  </a:lnTo>
                  <a:lnTo>
                    <a:pt x="10038" y="1004"/>
                  </a:lnTo>
                  <a:lnTo>
                    <a:pt x="10038" y="837"/>
                  </a:lnTo>
                  <a:lnTo>
                    <a:pt x="10038" y="669"/>
                  </a:lnTo>
                  <a:lnTo>
                    <a:pt x="9982" y="502"/>
                  </a:lnTo>
                  <a:lnTo>
                    <a:pt x="9815" y="223"/>
                  </a:lnTo>
                  <a:lnTo>
                    <a:pt x="9536" y="56"/>
                  </a:lnTo>
                  <a:lnTo>
                    <a:pt x="9425" y="0"/>
                  </a:lnTo>
                  <a:close/>
                  <a:moveTo>
                    <a:pt x="14165" y="0"/>
                  </a:moveTo>
                  <a:lnTo>
                    <a:pt x="13998" y="56"/>
                  </a:lnTo>
                  <a:lnTo>
                    <a:pt x="13719" y="223"/>
                  </a:lnTo>
                  <a:lnTo>
                    <a:pt x="13551" y="502"/>
                  </a:lnTo>
                  <a:lnTo>
                    <a:pt x="13496" y="669"/>
                  </a:lnTo>
                  <a:lnTo>
                    <a:pt x="13496" y="837"/>
                  </a:lnTo>
                  <a:lnTo>
                    <a:pt x="13496" y="1004"/>
                  </a:lnTo>
                  <a:lnTo>
                    <a:pt x="13551" y="1171"/>
                  </a:lnTo>
                  <a:lnTo>
                    <a:pt x="13719" y="1394"/>
                  </a:lnTo>
                  <a:lnTo>
                    <a:pt x="13998" y="1617"/>
                  </a:lnTo>
                  <a:lnTo>
                    <a:pt x="14165" y="1673"/>
                  </a:lnTo>
                  <a:lnTo>
                    <a:pt x="14499" y="1673"/>
                  </a:lnTo>
                  <a:lnTo>
                    <a:pt x="14611" y="1617"/>
                  </a:lnTo>
                  <a:lnTo>
                    <a:pt x="14890" y="1394"/>
                  </a:lnTo>
                  <a:lnTo>
                    <a:pt x="15057" y="1171"/>
                  </a:lnTo>
                  <a:lnTo>
                    <a:pt x="15113" y="1004"/>
                  </a:lnTo>
                  <a:lnTo>
                    <a:pt x="15113" y="837"/>
                  </a:lnTo>
                  <a:lnTo>
                    <a:pt x="15113" y="669"/>
                  </a:lnTo>
                  <a:lnTo>
                    <a:pt x="15057" y="502"/>
                  </a:lnTo>
                  <a:lnTo>
                    <a:pt x="14890" y="223"/>
                  </a:lnTo>
                  <a:lnTo>
                    <a:pt x="14611" y="56"/>
                  </a:lnTo>
                  <a:lnTo>
                    <a:pt x="14499" y="0"/>
                  </a:lnTo>
                  <a:close/>
                  <a:moveTo>
                    <a:pt x="24203" y="0"/>
                  </a:moveTo>
                  <a:lnTo>
                    <a:pt x="24036" y="56"/>
                  </a:lnTo>
                  <a:lnTo>
                    <a:pt x="23757" y="223"/>
                  </a:lnTo>
                  <a:lnTo>
                    <a:pt x="23589" y="502"/>
                  </a:lnTo>
                  <a:lnTo>
                    <a:pt x="23534" y="669"/>
                  </a:lnTo>
                  <a:lnTo>
                    <a:pt x="23534" y="837"/>
                  </a:lnTo>
                  <a:lnTo>
                    <a:pt x="23534" y="1004"/>
                  </a:lnTo>
                  <a:lnTo>
                    <a:pt x="23589" y="1171"/>
                  </a:lnTo>
                  <a:lnTo>
                    <a:pt x="23757" y="1394"/>
                  </a:lnTo>
                  <a:lnTo>
                    <a:pt x="24036" y="1617"/>
                  </a:lnTo>
                  <a:lnTo>
                    <a:pt x="24203" y="1673"/>
                  </a:lnTo>
                  <a:lnTo>
                    <a:pt x="24537" y="1673"/>
                  </a:lnTo>
                  <a:lnTo>
                    <a:pt x="24649" y="1617"/>
                  </a:lnTo>
                  <a:lnTo>
                    <a:pt x="24928" y="1394"/>
                  </a:lnTo>
                  <a:lnTo>
                    <a:pt x="25095" y="1171"/>
                  </a:lnTo>
                  <a:lnTo>
                    <a:pt x="25151" y="1004"/>
                  </a:lnTo>
                  <a:lnTo>
                    <a:pt x="25207" y="837"/>
                  </a:lnTo>
                  <a:lnTo>
                    <a:pt x="25151" y="669"/>
                  </a:lnTo>
                  <a:lnTo>
                    <a:pt x="25095" y="502"/>
                  </a:lnTo>
                  <a:lnTo>
                    <a:pt x="24928" y="223"/>
                  </a:lnTo>
                  <a:lnTo>
                    <a:pt x="24649" y="56"/>
                  </a:lnTo>
                  <a:lnTo>
                    <a:pt x="24537" y="0"/>
                  </a:lnTo>
                  <a:close/>
                  <a:moveTo>
                    <a:pt x="32624" y="0"/>
                  </a:moveTo>
                  <a:lnTo>
                    <a:pt x="32456" y="56"/>
                  </a:lnTo>
                  <a:lnTo>
                    <a:pt x="32178" y="223"/>
                  </a:lnTo>
                  <a:lnTo>
                    <a:pt x="32010" y="502"/>
                  </a:lnTo>
                  <a:lnTo>
                    <a:pt x="31954" y="669"/>
                  </a:lnTo>
                  <a:lnTo>
                    <a:pt x="31954" y="837"/>
                  </a:lnTo>
                  <a:lnTo>
                    <a:pt x="31954" y="1004"/>
                  </a:lnTo>
                  <a:lnTo>
                    <a:pt x="32010" y="1171"/>
                  </a:lnTo>
                  <a:lnTo>
                    <a:pt x="32178" y="1394"/>
                  </a:lnTo>
                  <a:lnTo>
                    <a:pt x="32456" y="1617"/>
                  </a:lnTo>
                  <a:lnTo>
                    <a:pt x="32624" y="1673"/>
                  </a:lnTo>
                  <a:lnTo>
                    <a:pt x="32958" y="1673"/>
                  </a:lnTo>
                  <a:lnTo>
                    <a:pt x="33126" y="1617"/>
                  </a:lnTo>
                  <a:lnTo>
                    <a:pt x="33349" y="1394"/>
                  </a:lnTo>
                  <a:lnTo>
                    <a:pt x="33572" y="1171"/>
                  </a:lnTo>
                  <a:lnTo>
                    <a:pt x="33627" y="1004"/>
                  </a:lnTo>
                  <a:lnTo>
                    <a:pt x="33627" y="837"/>
                  </a:lnTo>
                  <a:lnTo>
                    <a:pt x="33627" y="669"/>
                  </a:lnTo>
                  <a:lnTo>
                    <a:pt x="33572" y="502"/>
                  </a:lnTo>
                  <a:lnTo>
                    <a:pt x="33349" y="223"/>
                  </a:lnTo>
                  <a:lnTo>
                    <a:pt x="33126" y="56"/>
                  </a:lnTo>
                  <a:lnTo>
                    <a:pt x="32958" y="0"/>
                  </a:lnTo>
                  <a:close/>
                  <a:moveTo>
                    <a:pt x="42773" y="0"/>
                  </a:moveTo>
                  <a:lnTo>
                    <a:pt x="42606" y="56"/>
                  </a:lnTo>
                  <a:lnTo>
                    <a:pt x="42383" y="223"/>
                  </a:lnTo>
                  <a:lnTo>
                    <a:pt x="42216" y="502"/>
                  </a:lnTo>
                  <a:lnTo>
                    <a:pt x="42160" y="669"/>
                  </a:lnTo>
                  <a:lnTo>
                    <a:pt x="42104" y="837"/>
                  </a:lnTo>
                  <a:lnTo>
                    <a:pt x="42160" y="1004"/>
                  </a:lnTo>
                  <a:lnTo>
                    <a:pt x="42216" y="1171"/>
                  </a:lnTo>
                  <a:lnTo>
                    <a:pt x="42383" y="1394"/>
                  </a:lnTo>
                  <a:lnTo>
                    <a:pt x="42606" y="1617"/>
                  </a:lnTo>
                  <a:lnTo>
                    <a:pt x="42773" y="1673"/>
                  </a:lnTo>
                  <a:lnTo>
                    <a:pt x="43108" y="1673"/>
                  </a:lnTo>
                  <a:lnTo>
                    <a:pt x="43275" y="1617"/>
                  </a:lnTo>
                  <a:lnTo>
                    <a:pt x="43554" y="1394"/>
                  </a:lnTo>
                  <a:lnTo>
                    <a:pt x="43721" y="1171"/>
                  </a:lnTo>
                  <a:lnTo>
                    <a:pt x="43777" y="1004"/>
                  </a:lnTo>
                  <a:lnTo>
                    <a:pt x="43777" y="837"/>
                  </a:lnTo>
                  <a:lnTo>
                    <a:pt x="43777" y="669"/>
                  </a:lnTo>
                  <a:lnTo>
                    <a:pt x="43721" y="502"/>
                  </a:lnTo>
                  <a:lnTo>
                    <a:pt x="43554" y="223"/>
                  </a:lnTo>
                  <a:lnTo>
                    <a:pt x="43275" y="56"/>
                  </a:lnTo>
                  <a:lnTo>
                    <a:pt x="43108" y="0"/>
                  </a:lnTo>
                  <a:close/>
                  <a:moveTo>
                    <a:pt x="51083" y="0"/>
                  </a:moveTo>
                  <a:lnTo>
                    <a:pt x="50915" y="56"/>
                  </a:lnTo>
                  <a:lnTo>
                    <a:pt x="50636" y="223"/>
                  </a:lnTo>
                  <a:lnTo>
                    <a:pt x="50469" y="502"/>
                  </a:lnTo>
                  <a:lnTo>
                    <a:pt x="50413" y="669"/>
                  </a:lnTo>
                  <a:lnTo>
                    <a:pt x="50413" y="837"/>
                  </a:lnTo>
                  <a:lnTo>
                    <a:pt x="50413" y="1004"/>
                  </a:lnTo>
                  <a:lnTo>
                    <a:pt x="50469" y="1171"/>
                  </a:lnTo>
                  <a:lnTo>
                    <a:pt x="50636" y="1394"/>
                  </a:lnTo>
                  <a:lnTo>
                    <a:pt x="50915" y="1617"/>
                  </a:lnTo>
                  <a:lnTo>
                    <a:pt x="51083" y="1673"/>
                  </a:lnTo>
                  <a:lnTo>
                    <a:pt x="51417" y="1673"/>
                  </a:lnTo>
                  <a:lnTo>
                    <a:pt x="51529" y="1617"/>
                  </a:lnTo>
                  <a:lnTo>
                    <a:pt x="51808" y="1394"/>
                  </a:lnTo>
                  <a:lnTo>
                    <a:pt x="51975" y="1171"/>
                  </a:lnTo>
                  <a:lnTo>
                    <a:pt x="52031" y="1004"/>
                  </a:lnTo>
                  <a:lnTo>
                    <a:pt x="52031" y="837"/>
                  </a:lnTo>
                  <a:lnTo>
                    <a:pt x="52031" y="669"/>
                  </a:lnTo>
                  <a:lnTo>
                    <a:pt x="51975" y="502"/>
                  </a:lnTo>
                  <a:lnTo>
                    <a:pt x="51808" y="223"/>
                  </a:lnTo>
                  <a:lnTo>
                    <a:pt x="51529" y="56"/>
                  </a:lnTo>
                  <a:lnTo>
                    <a:pt x="51417" y="0"/>
                  </a:lnTo>
                  <a:close/>
                  <a:moveTo>
                    <a:pt x="61176" y="0"/>
                  </a:moveTo>
                  <a:lnTo>
                    <a:pt x="61009" y="56"/>
                  </a:lnTo>
                  <a:lnTo>
                    <a:pt x="60730" y="223"/>
                  </a:lnTo>
                  <a:lnTo>
                    <a:pt x="60563" y="502"/>
                  </a:lnTo>
                  <a:lnTo>
                    <a:pt x="60507" y="669"/>
                  </a:lnTo>
                  <a:lnTo>
                    <a:pt x="60507" y="837"/>
                  </a:lnTo>
                  <a:lnTo>
                    <a:pt x="60507" y="1004"/>
                  </a:lnTo>
                  <a:lnTo>
                    <a:pt x="60563" y="1171"/>
                  </a:lnTo>
                  <a:lnTo>
                    <a:pt x="60730" y="1394"/>
                  </a:lnTo>
                  <a:lnTo>
                    <a:pt x="61009" y="1617"/>
                  </a:lnTo>
                  <a:lnTo>
                    <a:pt x="61176" y="1673"/>
                  </a:lnTo>
                  <a:lnTo>
                    <a:pt x="61511" y="1673"/>
                  </a:lnTo>
                  <a:lnTo>
                    <a:pt x="61623" y="1617"/>
                  </a:lnTo>
                  <a:lnTo>
                    <a:pt x="61901" y="1394"/>
                  </a:lnTo>
                  <a:lnTo>
                    <a:pt x="62069" y="1171"/>
                  </a:lnTo>
                  <a:lnTo>
                    <a:pt x="62124" y="1004"/>
                  </a:lnTo>
                  <a:lnTo>
                    <a:pt x="62124" y="837"/>
                  </a:lnTo>
                  <a:lnTo>
                    <a:pt x="62124" y="669"/>
                  </a:lnTo>
                  <a:lnTo>
                    <a:pt x="62069" y="502"/>
                  </a:lnTo>
                  <a:lnTo>
                    <a:pt x="61901" y="223"/>
                  </a:lnTo>
                  <a:lnTo>
                    <a:pt x="61623" y="56"/>
                  </a:lnTo>
                  <a:lnTo>
                    <a:pt x="61511" y="0"/>
                  </a:lnTo>
                  <a:close/>
                  <a:moveTo>
                    <a:pt x="64522" y="0"/>
                  </a:moveTo>
                  <a:lnTo>
                    <a:pt x="64355" y="56"/>
                  </a:lnTo>
                  <a:lnTo>
                    <a:pt x="64076" y="223"/>
                  </a:lnTo>
                  <a:lnTo>
                    <a:pt x="63909" y="502"/>
                  </a:lnTo>
                  <a:lnTo>
                    <a:pt x="63853" y="669"/>
                  </a:lnTo>
                  <a:lnTo>
                    <a:pt x="63853" y="837"/>
                  </a:lnTo>
                  <a:lnTo>
                    <a:pt x="63853" y="1004"/>
                  </a:lnTo>
                  <a:lnTo>
                    <a:pt x="63909" y="1171"/>
                  </a:lnTo>
                  <a:lnTo>
                    <a:pt x="64076" y="1394"/>
                  </a:lnTo>
                  <a:lnTo>
                    <a:pt x="64355" y="1617"/>
                  </a:lnTo>
                  <a:lnTo>
                    <a:pt x="64522" y="1673"/>
                  </a:lnTo>
                  <a:lnTo>
                    <a:pt x="64857" y="1673"/>
                  </a:lnTo>
                  <a:lnTo>
                    <a:pt x="65024" y="1617"/>
                  </a:lnTo>
                  <a:lnTo>
                    <a:pt x="65247" y="1394"/>
                  </a:lnTo>
                  <a:lnTo>
                    <a:pt x="65470" y="1171"/>
                  </a:lnTo>
                  <a:lnTo>
                    <a:pt x="65470" y="1004"/>
                  </a:lnTo>
                  <a:lnTo>
                    <a:pt x="65526" y="837"/>
                  </a:lnTo>
                  <a:lnTo>
                    <a:pt x="65470" y="669"/>
                  </a:lnTo>
                  <a:lnTo>
                    <a:pt x="65470" y="502"/>
                  </a:lnTo>
                  <a:lnTo>
                    <a:pt x="65247" y="223"/>
                  </a:lnTo>
                  <a:lnTo>
                    <a:pt x="65024" y="56"/>
                  </a:lnTo>
                  <a:lnTo>
                    <a:pt x="64857" y="0"/>
                  </a:lnTo>
                  <a:close/>
                  <a:moveTo>
                    <a:pt x="67868" y="0"/>
                  </a:moveTo>
                  <a:lnTo>
                    <a:pt x="67757" y="56"/>
                  </a:lnTo>
                  <a:lnTo>
                    <a:pt x="67478" y="223"/>
                  </a:lnTo>
                  <a:lnTo>
                    <a:pt x="67311" y="502"/>
                  </a:lnTo>
                  <a:lnTo>
                    <a:pt x="67255" y="669"/>
                  </a:lnTo>
                  <a:lnTo>
                    <a:pt x="67199" y="837"/>
                  </a:lnTo>
                  <a:lnTo>
                    <a:pt x="67255" y="1004"/>
                  </a:lnTo>
                  <a:lnTo>
                    <a:pt x="67311" y="1171"/>
                  </a:lnTo>
                  <a:lnTo>
                    <a:pt x="67478" y="1394"/>
                  </a:lnTo>
                  <a:lnTo>
                    <a:pt x="67757" y="1617"/>
                  </a:lnTo>
                  <a:lnTo>
                    <a:pt x="67868" y="1673"/>
                  </a:lnTo>
                  <a:lnTo>
                    <a:pt x="68203" y="1673"/>
                  </a:lnTo>
                  <a:lnTo>
                    <a:pt x="68370" y="1617"/>
                  </a:lnTo>
                  <a:lnTo>
                    <a:pt x="68649" y="1394"/>
                  </a:lnTo>
                  <a:lnTo>
                    <a:pt x="68816" y="1171"/>
                  </a:lnTo>
                  <a:lnTo>
                    <a:pt x="68872" y="1004"/>
                  </a:lnTo>
                  <a:lnTo>
                    <a:pt x="68872" y="837"/>
                  </a:lnTo>
                  <a:lnTo>
                    <a:pt x="68872" y="669"/>
                  </a:lnTo>
                  <a:lnTo>
                    <a:pt x="68816" y="502"/>
                  </a:lnTo>
                  <a:lnTo>
                    <a:pt x="68649" y="223"/>
                  </a:lnTo>
                  <a:lnTo>
                    <a:pt x="68370" y="56"/>
                  </a:lnTo>
                  <a:lnTo>
                    <a:pt x="68203" y="0"/>
                  </a:lnTo>
                  <a:close/>
                  <a:moveTo>
                    <a:pt x="72943" y="0"/>
                  </a:moveTo>
                  <a:lnTo>
                    <a:pt x="72776" y="56"/>
                  </a:lnTo>
                  <a:lnTo>
                    <a:pt x="72553" y="223"/>
                  </a:lnTo>
                  <a:lnTo>
                    <a:pt x="72386" y="502"/>
                  </a:lnTo>
                  <a:lnTo>
                    <a:pt x="72330" y="669"/>
                  </a:lnTo>
                  <a:lnTo>
                    <a:pt x="72274" y="837"/>
                  </a:lnTo>
                  <a:lnTo>
                    <a:pt x="72330" y="1004"/>
                  </a:lnTo>
                  <a:lnTo>
                    <a:pt x="72386" y="1171"/>
                  </a:lnTo>
                  <a:lnTo>
                    <a:pt x="72553" y="1394"/>
                  </a:lnTo>
                  <a:lnTo>
                    <a:pt x="72776" y="1617"/>
                  </a:lnTo>
                  <a:lnTo>
                    <a:pt x="72943" y="1673"/>
                  </a:lnTo>
                  <a:lnTo>
                    <a:pt x="73278" y="1673"/>
                  </a:lnTo>
                  <a:lnTo>
                    <a:pt x="73445" y="1617"/>
                  </a:lnTo>
                  <a:lnTo>
                    <a:pt x="73724" y="1394"/>
                  </a:lnTo>
                  <a:lnTo>
                    <a:pt x="73891" y="1171"/>
                  </a:lnTo>
                  <a:lnTo>
                    <a:pt x="73947" y="1004"/>
                  </a:lnTo>
                  <a:lnTo>
                    <a:pt x="73947" y="837"/>
                  </a:lnTo>
                  <a:lnTo>
                    <a:pt x="73947" y="669"/>
                  </a:lnTo>
                  <a:lnTo>
                    <a:pt x="73891" y="502"/>
                  </a:lnTo>
                  <a:lnTo>
                    <a:pt x="73724" y="223"/>
                  </a:lnTo>
                  <a:lnTo>
                    <a:pt x="73445" y="56"/>
                  </a:lnTo>
                  <a:lnTo>
                    <a:pt x="73278" y="0"/>
                  </a:lnTo>
                  <a:close/>
                  <a:moveTo>
                    <a:pt x="76289" y="0"/>
                  </a:moveTo>
                  <a:lnTo>
                    <a:pt x="76122" y="56"/>
                  </a:lnTo>
                  <a:lnTo>
                    <a:pt x="75899" y="223"/>
                  </a:lnTo>
                  <a:lnTo>
                    <a:pt x="75676" y="502"/>
                  </a:lnTo>
                  <a:lnTo>
                    <a:pt x="75620" y="669"/>
                  </a:lnTo>
                  <a:lnTo>
                    <a:pt x="75620" y="837"/>
                  </a:lnTo>
                  <a:lnTo>
                    <a:pt x="75620" y="1004"/>
                  </a:lnTo>
                  <a:lnTo>
                    <a:pt x="75676" y="1171"/>
                  </a:lnTo>
                  <a:lnTo>
                    <a:pt x="75899" y="1394"/>
                  </a:lnTo>
                  <a:lnTo>
                    <a:pt x="76122" y="1617"/>
                  </a:lnTo>
                  <a:lnTo>
                    <a:pt x="76289" y="1673"/>
                  </a:lnTo>
                  <a:lnTo>
                    <a:pt x="76624" y="1673"/>
                  </a:lnTo>
                  <a:lnTo>
                    <a:pt x="76791" y="1617"/>
                  </a:lnTo>
                  <a:lnTo>
                    <a:pt x="77070" y="1394"/>
                  </a:lnTo>
                  <a:lnTo>
                    <a:pt x="77237" y="1171"/>
                  </a:lnTo>
                  <a:lnTo>
                    <a:pt x="77293" y="1004"/>
                  </a:lnTo>
                  <a:lnTo>
                    <a:pt x="77293" y="837"/>
                  </a:lnTo>
                  <a:lnTo>
                    <a:pt x="77293" y="669"/>
                  </a:lnTo>
                  <a:lnTo>
                    <a:pt x="77237" y="502"/>
                  </a:lnTo>
                  <a:lnTo>
                    <a:pt x="77070" y="223"/>
                  </a:lnTo>
                  <a:lnTo>
                    <a:pt x="76791" y="56"/>
                  </a:lnTo>
                  <a:lnTo>
                    <a:pt x="76624" y="0"/>
                  </a:lnTo>
                  <a:close/>
                  <a:moveTo>
                    <a:pt x="88056" y="0"/>
                  </a:moveTo>
                  <a:lnTo>
                    <a:pt x="87889" y="56"/>
                  </a:lnTo>
                  <a:lnTo>
                    <a:pt x="87610" y="223"/>
                  </a:lnTo>
                  <a:lnTo>
                    <a:pt x="87443" y="502"/>
                  </a:lnTo>
                  <a:lnTo>
                    <a:pt x="87387" y="669"/>
                  </a:lnTo>
                  <a:lnTo>
                    <a:pt x="87387" y="837"/>
                  </a:lnTo>
                  <a:lnTo>
                    <a:pt x="87387" y="1004"/>
                  </a:lnTo>
                  <a:lnTo>
                    <a:pt x="87443" y="1171"/>
                  </a:lnTo>
                  <a:lnTo>
                    <a:pt x="87610" y="1394"/>
                  </a:lnTo>
                  <a:lnTo>
                    <a:pt x="87889" y="1617"/>
                  </a:lnTo>
                  <a:lnTo>
                    <a:pt x="88056" y="1673"/>
                  </a:lnTo>
                  <a:lnTo>
                    <a:pt x="88391" y="1673"/>
                  </a:lnTo>
                  <a:lnTo>
                    <a:pt x="88558" y="1617"/>
                  </a:lnTo>
                  <a:lnTo>
                    <a:pt x="88781" y="1394"/>
                  </a:lnTo>
                  <a:lnTo>
                    <a:pt x="88948" y="1171"/>
                  </a:lnTo>
                  <a:lnTo>
                    <a:pt x="89004" y="1004"/>
                  </a:lnTo>
                  <a:lnTo>
                    <a:pt x="89060" y="837"/>
                  </a:lnTo>
                  <a:lnTo>
                    <a:pt x="89004" y="669"/>
                  </a:lnTo>
                  <a:lnTo>
                    <a:pt x="88948" y="502"/>
                  </a:lnTo>
                  <a:lnTo>
                    <a:pt x="88781" y="223"/>
                  </a:lnTo>
                  <a:lnTo>
                    <a:pt x="88558" y="56"/>
                  </a:lnTo>
                  <a:lnTo>
                    <a:pt x="88391" y="0"/>
                  </a:lnTo>
                  <a:close/>
                  <a:moveTo>
                    <a:pt x="96477" y="0"/>
                  </a:moveTo>
                  <a:lnTo>
                    <a:pt x="96310" y="56"/>
                  </a:lnTo>
                  <a:lnTo>
                    <a:pt x="96087" y="223"/>
                  </a:lnTo>
                  <a:lnTo>
                    <a:pt x="95863" y="502"/>
                  </a:lnTo>
                  <a:lnTo>
                    <a:pt x="95863" y="669"/>
                  </a:lnTo>
                  <a:lnTo>
                    <a:pt x="95808" y="837"/>
                  </a:lnTo>
                  <a:lnTo>
                    <a:pt x="95863" y="1004"/>
                  </a:lnTo>
                  <a:lnTo>
                    <a:pt x="95863" y="1171"/>
                  </a:lnTo>
                  <a:lnTo>
                    <a:pt x="96087" y="1394"/>
                  </a:lnTo>
                  <a:lnTo>
                    <a:pt x="96310" y="1617"/>
                  </a:lnTo>
                  <a:lnTo>
                    <a:pt x="96477" y="1673"/>
                  </a:lnTo>
                  <a:lnTo>
                    <a:pt x="96811" y="1673"/>
                  </a:lnTo>
                  <a:lnTo>
                    <a:pt x="96979" y="1617"/>
                  </a:lnTo>
                  <a:lnTo>
                    <a:pt x="97258" y="1394"/>
                  </a:lnTo>
                  <a:lnTo>
                    <a:pt x="97425" y="1171"/>
                  </a:lnTo>
                  <a:lnTo>
                    <a:pt x="97481" y="1004"/>
                  </a:lnTo>
                  <a:lnTo>
                    <a:pt x="97481" y="837"/>
                  </a:lnTo>
                  <a:lnTo>
                    <a:pt x="97481" y="669"/>
                  </a:lnTo>
                  <a:lnTo>
                    <a:pt x="97425" y="502"/>
                  </a:lnTo>
                  <a:lnTo>
                    <a:pt x="97258" y="223"/>
                  </a:lnTo>
                  <a:lnTo>
                    <a:pt x="96979" y="56"/>
                  </a:lnTo>
                  <a:lnTo>
                    <a:pt x="96811" y="0"/>
                  </a:lnTo>
                  <a:close/>
                  <a:moveTo>
                    <a:pt x="99767" y="0"/>
                  </a:moveTo>
                  <a:lnTo>
                    <a:pt x="99656" y="56"/>
                  </a:lnTo>
                  <a:lnTo>
                    <a:pt x="99377" y="223"/>
                  </a:lnTo>
                  <a:lnTo>
                    <a:pt x="99209" y="502"/>
                  </a:lnTo>
                  <a:lnTo>
                    <a:pt x="99154" y="669"/>
                  </a:lnTo>
                  <a:lnTo>
                    <a:pt x="99154" y="837"/>
                  </a:lnTo>
                  <a:lnTo>
                    <a:pt x="99154" y="1004"/>
                  </a:lnTo>
                  <a:lnTo>
                    <a:pt x="99209" y="1171"/>
                  </a:lnTo>
                  <a:lnTo>
                    <a:pt x="99377" y="1394"/>
                  </a:lnTo>
                  <a:lnTo>
                    <a:pt x="99656" y="1617"/>
                  </a:lnTo>
                  <a:lnTo>
                    <a:pt x="99767" y="1673"/>
                  </a:lnTo>
                  <a:lnTo>
                    <a:pt x="100102" y="1673"/>
                  </a:lnTo>
                  <a:lnTo>
                    <a:pt x="100269" y="1617"/>
                  </a:lnTo>
                  <a:lnTo>
                    <a:pt x="100548" y="1394"/>
                  </a:lnTo>
                  <a:lnTo>
                    <a:pt x="100715" y="1171"/>
                  </a:lnTo>
                  <a:lnTo>
                    <a:pt x="100771" y="1004"/>
                  </a:lnTo>
                  <a:lnTo>
                    <a:pt x="100771" y="837"/>
                  </a:lnTo>
                  <a:lnTo>
                    <a:pt x="100771" y="669"/>
                  </a:lnTo>
                  <a:lnTo>
                    <a:pt x="100715" y="502"/>
                  </a:lnTo>
                  <a:lnTo>
                    <a:pt x="100548" y="223"/>
                  </a:lnTo>
                  <a:lnTo>
                    <a:pt x="100269" y="56"/>
                  </a:lnTo>
                  <a:lnTo>
                    <a:pt x="100102" y="0"/>
                  </a:lnTo>
                  <a:close/>
                  <a:moveTo>
                    <a:pt x="104898" y="0"/>
                  </a:moveTo>
                  <a:lnTo>
                    <a:pt x="104730" y="56"/>
                  </a:lnTo>
                  <a:lnTo>
                    <a:pt x="104452" y="223"/>
                  </a:lnTo>
                  <a:lnTo>
                    <a:pt x="104284" y="502"/>
                  </a:lnTo>
                  <a:lnTo>
                    <a:pt x="104228" y="669"/>
                  </a:lnTo>
                  <a:lnTo>
                    <a:pt x="104228" y="837"/>
                  </a:lnTo>
                  <a:lnTo>
                    <a:pt x="104228" y="1004"/>
                  </a:lnTo>
                  <a:lnTo>
                    <a:pt x="104284" y="1171"/>
                  </a:lnTo>
                  <a:lnTo>
                    <a:pt x="104452" y="1394"/>
                  </a:lnTo>
                  <a:lnTo>
                    <a:pt x="104730" y="1617"/>
                  </a:lnTo>
                  <a:lnTo>
                    <a:pt x="104898" y="1673"/>
                  </a:lnTo>
                  <a:lnTo>
                    <a:pt x="105232" y="1673"/>
                  </a:lnTo>
                  <a:lnTo>
                    <a:pt x="105344" y="1617"/>
                  </a:lnTo>
                  <a:lnTo>
                    <a:pt x="105623" y="1394"/>
                  </a:lnTo>
                  <a:lnTo>
                    <a:pt x="105790" y="1171"/>
                  </a:lnTo>
                  <a:lnTo>
                    <a:pt x="105846" y="1004"/>
                  </a:lnTo>
                  <a:lnTo>
                    <a:pt x="105901" y="837"/>
                  </a:lnTo>
                  <a:lnTo>
                    <a:pt x="105846" y="669"/>
                  </a:lnTo>
                  <a:lnTo>
                    <a:pt x="105790" y="502"/>
                  </a:lnTo>
                  <a:lnTo>
                    <a:pt x="105623" y="223"/>
                  </a:lnTo>
                  <a:lnTo>
                    <a:pt x="105344" y="56"/>
                  </a:lnTo>
                  <a:lnTo>
                    <a:pt x="105232" y="0"/>
                  </a:lnTo>
                  <a:close/>
                  <a:moveTo>
                    <a:pt x="109972" y="0"/>
                  </a:moveTo>
                  <a:lnTo>
                    <a:pt x="109805" y="56"/>
                  </a:lnTo>
                  <a:lnTo>
                    <a:pt x="109526" y="223"/>
                  </a:lnTo>
                  <a:lnTo>
                    <a:pt x="109359" y="502"/>
                  </a:lnTo>
                  <a:lnTo>
                    <a:pt x="109303" y="669"/>
                  </a:lnTo>
                  <a:lnTo>
                    <a:pt x="109303" y="837"/>
                  </a:lnTo>
                  <a:lnTo>
                    <a:pt x="109303" y="1004"/>
                  </a:lnTo>
                  <a:lnTo>
                    <a:pt x="109359" y="1171"/>
                  </a:lnTo>
                  <a:lnTo>
                    <a:pt x="109526" y="1394"/>
                  </a:lnTo>
                  <a:lnTo>
                    <a:pt x="109805" y="1617"/>
                  </a:lnTo>
                  <a:lnTo>
                    <a:pt x="109972" y="1673"/>
                  </a:lnTo>
                  <a:lnTo>
                    <a:pt x="110307" y="1673"/>
                  </a:lnTo>
                  <a:lnTo>
                    <a:pt x="110474" y="1617"/>
                  </a:lnTo>
                  <a:lnTo>
                    <a:pt x="110697" y="1394"/>
                  </a:lnTo>
                  <a:lnTo>
                    <a:pt x="110921" y="1171"/>
                  </a:lnTo>
                  <a:lnTo>
                    <a:pt x="110921" y="1004"/>
                  </a:lnTo>
                  <a:lnTo>
                    <a:pt x="110976" y="837"/>
                  </a:lnTo>
                  <a:lnTo>
                    <a:pt x="110921" y="669"/>
                  </a:lnTo>
                  <a:lnTo>
                    <a:pt x="110921" y="502"/>
                  </a:lnTo>
                  <a:lnTo>
                    <a:pt x="110697" y="223"/>
                  </a:lnTo>
                  <a:lnTo>
                    <a:pt x="110474" y="56"/>
                  </a:lnTo>
                  <a:lnTo>
                    <a:pt x="110307" y="0"/>
                  </a:lnTo>
                  <a:close/>
                  <a:moveTo>
                    <a:pt x="120011" y="0"/>
                  </a:moveTo>
                  <a:lnTo>
                    <a:pt x="119843" y="56"/>
                  </a:lnTo>
                  <a:lnTo>
                    <a:pt x="119564" y="223"/>
                  </a:lnTo>
                  <a:lnTo>
                    <a:pt x="119397" y="502"/>
                  </a:lnTo>
                  <a:lnTo>
                    <a:pt x="119341" y="669"/>
                  </a:lnTo>
                  <a:lnTo>
                    <a:pt x="119341" y="837"/>
                  </a:lnTo>
                  <a:lnTo>
                    <a:pt x="119341" y="1004"/>
                  </a:lnTo>
                  <a:lnTo>
                    <a:pt x="119397" y="1171"/>
                  </a:lnTo>
                  <a:lnTo>
                    <a:pt x="119564" y="1394"/>
                  </a:lnTo>
                  <a:lnTo>
                    <a:pt x="119843" y="1617"/>
                  </a:lnTo>
                  <a:lnTo>
                    <a:pt x="120011" y="1673"/>
                  </a:lnTo>
                  <a:lnTo>
                    <a:pt x="120345" y="1673"/>
                  </a:lnTo>
                  <a:lnTo>
                    <a:pt x="120512" y="1617"/>
                  </a:lnTo>
                  <a:lnTo>
                    <a:pt x="120736" y="1394"/>
                  </a:lnTo>
                  <a:lnTo>
                    <a:pt x="120959" y="1171"/>
                  </a:lnTo>
                  <a:lnTo>
                    <a:pt x="120959" y="1004"/>
                  </a:lnTo>
                  <a:lnTo>
                    <a:pt x="121014" y="837"/>
                  </a:lnTo>
                  <a:lnTo>
                    <a:pt x="120959" y="669"/>
                  </a:lnTo>
                  <a:lnTo>
                    <a:pt x="120959" y="502"/>
                  </a:lnTo>
                  <a:lnTo>
                    <a:pt x="120736" y="223"/>
                  </a:lnTo>
                  <a:lnTo>
                    <a:pt x="120512" y="56"/>
                  </a:lnTo>
                  <a:lnTo>
                    <a:pt x="120345" y="0"/>
                  </a:lnTo>
                  <a:close/>
                  <a:moveTo>
                    <a:pt x="128431" y="0"/>
                  </a:moveTo>
                  <a:lnTo>
                    <a:pt x="128264" y="56"/>
                  </a:lnTo>
                  <a:lnTo>
                    <a:pt x="128041" y="223"/>
                  </a:lnTo>
                  <a:lnTo>
                    <a:pt x="127818" y="502"/>
                  </a:lnTo>
                  <a:lnTo>
                    <a:pt x="127818" y="669"/>
                  </a:lnTo>
                  <a:lnTo>
                    <a:pt x="127762" y="837"/>
                  </a:lnTo>
                  <a:lnTo>
                    <a:pt x="127818" y="1004"/>
                  </a:lnTo>
                  <a:lnTo>
                    <a:pt x="127818" y="1171"/>
                  </a:lnTo>
                  <a:lnTo>
                    <a:pt x="128041" y="1394"/>
                  </a:lnTo>
                  <a:lnTo>
                    <a:pt x="128264" y="1617"/>
                  </a:lnTo>
                  <a:lnTo>
                    <a:pt x="128431" y="1673"/>
                  </a:lnTo>
                  <a:lnTo>
                    <a:pt x="128766" y="1673"/>
                  </a:lnTo>
                  <a:lnTo>
                    <a:pt x="128933" y="1617"/>
                  </a:lnTo>
                  <a:lnTo>
                    <a:pt x="129212" y="1394"/>
                  </a:lnTo>
                  <a:lnTo>
                    <a:pt x="129379" y="1171"/>
                  </a:lnTo>
                  <a:lnTo>
                    <a:pt x="129435" y="1004"/>
                  </a:lnTo>
                  <a:lnTo>
                    <a:pt x="129435" y="837"/>
                  </a:lnTo>
                  <a:lnTo>
                    <a:pt x="129435" y="669"/>
                  </a:lnTo>
                  <a:lnTo>
                    <a:pt x="129379" y="502"/>
                  </a:lnTo>
                  <a:lnTo>
                    <a:pt x="129212" y="223"/>
                  </a:lnTo>
                  <a:lnTo>
                    <a:pt x="128933" y="56"/>
                  </a:lnTo>
                  <a:lnTo>
                    <a:pt x="128766" y="0"/>
                  </a:lnTo>
                  <a:close/>
                  <a:moveTo>
                    <a:pt x="138581" y="0"/>
                  </a:moveTo>
                  <a:lnTo>
                    <a:pt x="138469" y="56"/>
                  </a:lnTo>
                  <a:lnTo>
                    <a:pt x="138191" y="223"/>
                  </a:lnTo>
                  <a:lnTo>
                    <a:pt x="138023" y="502"/>
                  </a:lnTo>
                  <a:lnTo>
                    <a:pt x="137968" y="669"/>
                  </a:lnTo>
                  <a:lnTo>
                    <a:pt x="137968" y="837"/>
                  </a:lnTo>
                  <a:lnTo>
                    <a:pt x="137968" y="1004"/>
                  </a:lnTo>
                  <a:lnTo>
                    <a:pt x="138023" y="1171"/>
                  </a:lnTo>
                  <a:lnTo>
                    <a:pt x="138191" y="1394"/>
                  </a:lnTo>
                  <a:lnTo>
                    <a:pt x="138469" y="1617"/>
                  </a:lnTo>
                  <a:lnTo>
                    <a:pt x="138581" y="1673"/>
                  </a:lnTo>
                  <a:lnTo>
                    <a:pt x="138916" y="1673"/>
                  </a:lnTo>
                  <a:lnTo>
                    <a:pt x="139083" y="1617"/>
                  </a:lnTo>
                  <a:lnTo>
                    <a:pt x="139362" y="1394"/>
                  </a:lnTo>
                  <a:lnTo>
                    <a:pt x="139529" y="1171"/>
                  </a:lnTo>
                  <a:lnTo>
                    <a:pt x="139585" y="1004"/>
                  </a:lnTo>
                  <a:lnTo>
                    <a:pt x="139585" y="837"/>
                  </a:lnTo>
                  <a:lnTo>
                    <a:pt x="139585" y="669"/>
                  </a:lnTo>
                  <a:lnTo>
                    <a:pt x="139529" y="502"/>
                  </a:lnTo>
                  <a:lnTo>
                    <a:pt x="139362" y="223"/>
                  </a:lnTo>
                  <a:lnTo>
                    <a:pt x="139083" y="56"/>
                  </a:lnTo>
                  <a:lnTo>
                    <a:pt x="138916" y="0"/>
                  </a:lnTo>
                  <a:close/>
                  <a:moveTo>
                    <a:pt x="146834" y="0"/>
                  </a:moveTo>
                  <a:lnTo>
                    <a:pt x="146723" y="56"/>
                  </a:lnTo>
                  <a:lnTo>
                    <a:pt x="146444" y="223"/>
                  </a:lnTo>
                  <a:lnTo>
                    <a:pt x="146277" y="502"/>
                  </a:lnTo>
                  <a:lnTo>
                    <a:pt x="146221" y="669"/>
                  </a:lnTo>
                  <a:lnTo>
                    <a:pt x="146221" y="837"/>
                  </a:lnTo>
                  <a:lnTo>
                    <a:pt x="146221" y="1004"/>
                  </a:lnTo>
                  <a:lnTo>
                    <a:pt x="146277" y="1171"/>
                  </a:lnTo>
                  <a:lnTo>
                    <a:pt x="146444" y="1394"/>
                  </a:lnTo>
                  <a:lnTo>
                    <a:pt x="146723" y="1617"/>
                  </a:lnTo>
                  <a:lnTo>
                    <a:pt x="146834" y="1673"/>
                  </a:lnTo>
                  <a:lnTo>
                    <a:pt x="147169" y="1673"/>
                  </a:lnTo>
                  <a:lnTo>
                    <a:pt x="147336" y="1617"/>
                  </a:lnTo>
                  <a:lnTo>
                    <a:pt x="147615" y="1394"/>
                  </a:lnTo>
                  <a:lnTo>
                    <a:pt x="147783" y="1171"/>
                  </a:lnTo>
                  <a:lnTo>
                    <a:pt x="147838" y="1004"/>
                  </a:lnTo>
                  <a:lnTo>
                    <a:pt x="147838" y="837"/>
                  </a:lnTo>
                  <a:lnTo>
                    <a:pt x="147838" y="669"/>
                  </a:lnTo>
                  <a:lnTo>
                    <a:pt x="147783" y="502"/>
                  </a:lnTo>
                  <a:lnTo>
                    <a:pt x="147615" y="223"/>
                  </a:lnTo>
                  <a:lnTo>
                    <a:pt x="147336" y="56"/>
                  </a:lnTo>
                  <a:lnTo>
                    <a:pt x="147169" y="0"/>
                  </a:lnTo>
                  <a:close/>
                  <a:moveTo>
                    <a:pt x="156928" y="0"/>
                  </a:moveTo>
                  <a:lnTo>
                    <a:pt x="156817" y="56"/>
                  </a:lnTo>
                  <a:lnTo>
                    <a:pt x="156538" y="223"/>
                  </a:lnTo>
                  <a:lnTo>
                    <a:pt x="156371" y="502"/>
                  </a:lnTo>
                  <a:lnTo>
                    <a:pt x="156315" y="669"/>
                  </a:lnTo>
                  <a:lnTo>
                    <a:pt x="156315" y="837"/>
                  </a:lnTo>
                  <a:lnTo>
                    <a:pt x="156315" y="1004"/>
                  </a:lnTo>
                  <a:lnTo>
                    <a:pt x="156371" y="1171"/>
                  </a:lnTo>
                  <a:lnTo>
                    <a:pt x="156538" y="1394"/>
                  </a:lnTo>
                  <a:lnTo>
                    <a:pt x="156817" y="1617"/>
                  </a:lnTo>
                  <a:lnTo>
                    <a:pt x="156928" y="1673"/>
                  </a:lnTo>
                  <a:lnTo>
                    <a:pt x="157263" y="1673"/>
                  </a:lnTo>
                  <a:lnTo>
                    <a:pt x="157430" y="1617"/>
                  </a:lnTo>
                  <a:lnTo>
                    <a:pt x="157709" y="1394"/>
                  </a:lnTo>
                  <a:lnTo>
                    <a:pt x="157876" y="1171"/>
                  </a:lnTo>
                  <a:lnTo>
                    <a:pt x="157932" y="1004"/>
                  </a:lnTo>
                  <a:lnTo>
                    <a:pt x="157932" y="837"/>
                  </a:lnTo>
                  <a:lnTo>
                    <a:pt x="157932" y="669"/>
                  </a:lnTo>
                  <a:lnTo>
                    <a:pt x="157876" y="502"/>
                  </a:lnTo>
                  <a:lnTo>
                    <a:pt x="157709" y="223"/>
                  </a:lnTo>
                  <a:lnTo>
                    <a:pt x="157430" y="56"/>
                  </a:lnTo>
                  <a:lnTo>
                    <a:pt x="157263" y="0"/>
                  </a:lnTo>
                  <a:close/>
                  <a:moveTo>
                    <a:pt x="160330" y="0"/>
                  </a:moveTo>
                  <a:lnTo>
                    <a:pt x="160163" y="56"/>
                  </a:lnTo>
                  <a:lnTo>
                    <a:pt x="159884" y="223"/>
                  </a:lnTo>
                  <a:lnTo>
                    <a:pt x="159717" y="502"/>
                  </a:lnTo>
                  <a:lnTo>
                    <a:pt x="159661" y="669"/>
                  </a:lnTo>
                  <a:lnTo>
                    <a:pt x="159661" y="837"/>
                  </a:lnTo>
                  <a:lnTo>
                    <a:pt x="159661" y="1004"/>
                  </a:lnTo>
                  <a:lnTo>
                    <a:pt x="159717" y="1171"/>
                  </a:lnTo>
                  <a:lnTo>
                    <a:pt x="159884" y="1394"/>
                  </a:lnTo>
                  <a:lnTo>
                    <a:pt x="160163" y="1617"/>
                  </a:lnTo>
                  <a:lnTo>
                    <a:pt x="160330" y="1673"/>
                  </a:lnTo>
                  <a:lnTo>
                    <a:pt x="160665" y="1673"/>
                  </a:lnTo>
                  <a:lnTo>
                    <a:pt x="160832" y="1617"/>
                  </a:lnTo>
                  <a:lnTo>
                    <a:pt x="161055" y="1394"/>
                  </a:lnTo>
                  <a:lnTo>
                    <a:pt x="161222" y="1171"/>
                  </a:lnTo>
                  <a:lnTo>
                    <a:pt x="161278" y="1004"/>
                  </a:lnTo>
                  <a:lnTo>
                    <a:pt x="161334" y="837"/>
                  </a:lnTo>
                  <a:lnTo>
                    <a:pt x="161278" y="669"/>
                  </a:lnTo>
                  <a:lnTo>
                    <a:pt x="161222" y="502"/>
                  </a:lnTo>
                  <a:lnTo>
                    <a:pt x="161055" y="223"/>
                  </a:lnTo>
                  <a:lnTo>
                    <a:pt x="160832" y="56"/>
                  </a:lnTo>
                  <a:lnTo>
                    <a:pt x="160665" y="0"/>
                  </a:lnTo>
                  <a:close/>
                  <a:moveTo>
                    <a:pt x="163676" y="0"/>
                  </a:moveTo>
                  <a:lnTo>
                    <a:pt x="163509" y="56"/>
                  </a:lnTo>
                  <a:lnTo>
                    <a:pt x="163286" y="223"/>
                  </a:lnTo>
                  <a:lnTo>
                    <a:pt x="163063" y="502"/>
                  </a:lnTo>
                  <a:lnTo>
                    <a:pt x="163063" y="669"/>
                  </a:lnTo>
                  <a:lnTo>
                    <a:pt x="163007" y="837"/>
                  </a:lnTo>
                  <a:lnTo>
                    <a:pt x="163063" y="1004"/>
                  </a:lnTo>
                  <a:lnTo>
                    <a:pt x="163063" y="1171"/>
                  </a:lnTo>
                  <a:lnTo>
                    <a:pt x="163286" y="1394"/>
                  </a:lnTo>
                  <a:lnTo>
                    <a:pt x="163509" y="1617"/>
                  </a:lnTo>
                  <a:lnTo>
                    <a:pt x="163676" y="1673"/>
                  </a:lnTo>
                  <a:lnTo>
                    <a:pt x="164011" y="1673"/>
                  </a:lnTo>
                  <a:lnTo>
                    <a:pt x="164178" y="1617"/>
                  </a:lnTo>
                  <a:lnTo>
                    <a:pt x="164457" y="1394"/>
                  </a:lnTo>
                  <a:lnTo>
                    <a:pt x="164624" y="1171"/>
                  </a:lnTo>
                  <a:lnTo>
                    <a:pt x="164680" y="1004"/>
                  </a:lnTo>
                  <a:lnTo>
                    <a:pt x="164680" y="837"/>
                  </a:lnTo>
                  <a:lnTo>
                    <a:pt x="164680" y="669"/>
                  </a:lnTo>
                  <a:lnTo>
                    <a:pt x="164624" y="502"/>
                  </a:lnTo>
                  <a:lnTo>
                    <a:pt x="164457" y="223"/>
                  </a:lnTo>
                  <a:lnTo>
                    <a:pt x="164178" y="56"/>
                  </a:lnTo>
                  <a:lnTo>
                    <a:pt x="164011" y="0"/>
                  </a:lnTo>
                  <a:close/>
                  <a:moveTo>
                    <a:pt x="168751" y="0"/>
                  </a:moveTo>
                  <a:lnTo>
                    <a:pt x="168584" y="56"/>
                  </a:lnTo>
                  <a:lnTo>
                    <a:pt x="168361" y="223"/>
                  </a:lnTo>
                  <a:lnTo>
                    <a:pt x="168137" y="502"/>
                  </a:lnTo>
                  <a:lnTo>
                    <a:pt x="168137" y="669"/>
                  </a:lnTo>
                  <a:lnTo>
                    <a:pt x="168082" y="837"/>
                  </a:lnTo>
                  <a:lnTo>
                    <a:pt x="168137" y="1004"/>
                  </a:lnTo>
                  <a:lnTo>
                    <a:pt x="168137" y="1171"/>
                  </a:lnTo>
                  <a:lnTo>
                    <a:pt x="168361" y="1394"/>
                  </a:lnTo>
                  <a:lnTo>
                    <a:pt x="168584" y="1617"/>
                  </a:lnTo>
                  <a:lnTo>
                    <a:pt x="168751" y="1673"/>
                  </a:lnTo>
                  <a:lnTo>
                    <a:pt x="169085" y="1673"/>
                  </a:lnTo>
                  <a:lnTo>
                    <a:pt x="169253" y="1617"/>
                  </a:lnTo>
                  <a:lnTo>
                    <a:pt x="169532" y="1394"/>
                  </a:lnTo>
                  <a:lnTo>
                    <a:pt x="169699" y="1171"/>
                  </a:lnTo>
                  <a:lnTo>
                    <a:pt x="169755" y="1004"/>
                  </a:lnTo>
                  <a:lnTo>
                    <a:pt x="169755" y="837"/>
                  </a:lnTo>
                  <a:lnTo>
                    <a:pt x="169755" y="669"/>
                  </a:lnTo>
                  <a:lnTo>
                    <a:pt x="169699" y="502"/>
                  </a:lnTo>
                  <a:lnTo>
                    <a:pt x="169532" y="223"/>
                  </a:lnTo>
                  <a:lnTo>
                    <a:pt x="169253" y="56"/>
                  </a:lnTo>
                  <a:lnTo>
                    <a:pt x="169085" y="0"/>
                  </a:lnTo>
                  <a:close/>
                  <a:moveTo>
                    <a:pt x="172097" y="0"/>
                  </a:moveTo>
                  <a:lnTo>
                    <a:pt x="171930" y="56"/>
                  </a:lnTo>
                  <a:lnTo>
                    <a:pt x="171651" y="223"/>
                  </a:lnTo>
                  <a:lnTo>
                    <a:pt x="171483" y="502"/>
                  </a:lnTo>
                  <a:lnTo>
                    <a:pt x="171428" y="669"/>
                  </a:lnTo>
                  <a:lnTo>
                    <a:pt x="171428" y="837"/>
                  </a:lnTo>
                  <a:lnTo>
                    <a:pt x="171428" y="1004"/>
                  </a:lnTo>
                  <a:lnTo>
                    <a:pt x="171483" y="1171"/>
                  </a:lnTo>
                  <a:lnTo>
                    <a:pt x="171651" y="1394"/>
                  </a:lnTo>
                  <a:lnTo>
                    <a:pt x="171930" y="1617"/>
                  </a:lnTo>
                  <a:lnTo>
                    <a:pt x="172097" y="1673"/>
                  </a:lnTo>
                  <a:lnTo>
                    <a:pt x="172432" y="1673"/>
                  </a:lnTo>
                  <a:lnTo>
                    <a:pt x="172599" y="1617"/>
                  </a:lnTo>
                  <a:lnTo>
                    <a:pt x="172822" y="1394"/>
                  </a:lnTo>
                  <a:lnTo>
                    <a:pt x="173045" y="1171"/>
                  </a:lnTo>
                  <a:lnTo>
                    <a:pt x="173045" y="1004"/>
                  </a:lnTo>
                  <a:lnTo>
                    <a:pt x="173101" y="837"/>
                  </a:lnTo>
                  <a:lnTo>
                    <a:pt x="173045" y="669"/>
                  </a:lnTo>
                  <a:lnTo>
                    <a:pt x="173045" y="502"/>
                  </a:lnTo>
                  <a:lnTo>
                    <a:pt x="172822" y="223"/>
                  </a:lnTo>
                  <a:lnTo>
                    <a:pt x="172599" y="56"/>
                  </a:lnTo>
                  <a:lnTo>
                    <a:pt x="172432" y="0"/>
                  </a:lnTo>
                  <a:close/>
                  <a:moveTo>
                    <a:pt x="183864" y="0"/>
                  </a:moveTo>
                  <a:lnTo>
                    <a:pt x="183696" y="56"/>
                  </a:lnTo>
                  <a:lnTo>
                    <a:pt x="183418" y="223"/>
                  </a:lnTo>
                  <a:lnTo>
                    <a:pt x="183250" y="502"/>
                  </a:lnTo>
                  <a:lnTo>
                    <a:pt x="183195" y="669"/>
                  </a:lnTo>
                  <a:lnTo>
                    <a:pt x="183195" y="837"/>
                  </a:lnTo>
                  <a:lnTo>
                    <a:pt x="183195" y="1004"/>
                  </a:lnTo>
                  <a:lnTo>
                    <a:pt x="183250" y="1171"/>
                  </a:lnTo>
                  <a:lnTo>
                    <a:pt x="183418" y="1394"/>
                  </a:lnTo>
                  <a:lnTo>
                    <a:pt x="183696" y="1617"/>
                  </a:lnTo>
                  <a:lnTo>
                    <a:pt x="183864" y="1673"/>
                  </a:lnTo>
                  <a:lnTo>
                    <a:pt x="184198" y="1673"/>
                  </a:lnTo>
                  <a:lnTo>
                    <a:pt x="184310" y="1617"/>
                  </a:lnTo>
                  <a:lnTo>
                    <a:pt x="184589" y="1394"/>
                  </a:lnTo>
                  <a:lnTo>
                    <a:pt x="184756" y="1171"/>
                  </a:lnTo>
                  <a:lnTo>
                    <a:pt x="184812" y="1004"/>
                  </a:lnTo>
                  <a:lnTo>
                    <a:pt x="184812" y="837"/>
                  </a:lnTo>
                  <a:lnTo>
                    <a:pt x="184812" y="669"/>
                  </a:lnTo>
                  <a:lnTo>
                    <a:pt x="184756" y="502"/>
                  </a:lnTo>
                  <a:lnTo>
                    <a:pt x="184589" y="223"/>
                  </a:lnTo>
                  <a:lnTo>
                    <a:pt x="184310" y="56"/>
                  </a:lnTo>
                  <a:lnTo>
                    <a:pt x="184198" y="0"/>
                  </a:lnTo>
                  <a:close/>
                  <a:moveTo>
                    <a:pt x="192285" y="0"/>
                  </a:moveTo>
                  <a:lnTo>
                    <a:pt x="192117" y="56"/>
                  </a:lnTo>
                  <a:lnTo>
                    <a:pt x="191838" y="223"/>
                  </a:lnTo>
                  <a:lnTo>
                    <a:pt x="191671" y="502"/>
                  </a:lnTo>
                  <a:lnTo>
                    <a:pt x="191615" y="669"/>
                  </a:lnTo>
                  <a:lnTo>
                    <a:pt x="191615" y="837"/>
                  </a:lnTo>
                  <a:lnTo>
                    <a:pt x="191615" y="1004"/>
                  </a:lnTo>
                  <a:lnTo>
                    <a:pt x="191671" y="1171"/>
                  </a:lnTo>
                  <a:lnTo>
                    <a:pt x="191838" y="1394"/>
                  </a:lnTo>
                  <a:lnTo>
                    <a:pt x="192117" y="1617"/>
                  </a:lnTo>
                  <a:lnTo>
                    <a:pt x="192285" y="1673"/>
                  </a:lnTo>
                  <a:lnTo>
                    <a:pt x="192619" y="1673"/>
                  </a:lnTo>
                  <a:lnTo>
                    <a:pt x="192786" y="1617"/>
                  </a:lnTo>
                  <a:lnTo>
                    <a:pt x="193010" y="1394"/>
                  </a:lnTo>
                  <a:lnTo>
                    <a:pt x="193233" y="1171"/>
                  </a:lnTo>
                  <a:lnTo>
                    <a:pt x="193233" y="1004"/>
                  </a:lnTo>
                  <a:lnTo>
                    <a:pt x="193288" y="837"/>
                  </a:lnTo>
                  <a:lnTo>
                    <a:pt x="193233" y="669"/>
                  </a:lnTo>
                  <a:lnTo>
                    <a:pt x="193233" y="502"/>
                  </a:lnTo>
                  <a:lnTo>
                    <a:pt x="193010" y="223"/>
                  </a:lnTo>
                  <a:lnTo>
                    <a:pt x="192786" y="56"/>
                  </a:lnTo>
                  <a:lnTo>
                    <a:pt x="192619" y="0"/>
                  </a:lnTo>
                  <a:close/>
                  <a:moveTo>
                    <a:pt x="195575" y="0"/>
                  </a:moveTo>
                  <a:lnTo>
                    <a:pt x="195463" y="56"/>
                  </a:lnTo>
                  <a:lnTo>
                    <a:pt x="195184" y="223"/>
                  </a:lnTo>
                  <a:lnTo>
                    <a:pt x="195017" y="502"/>
                  </a:lnTo>
                  <a:lnTo>
                    <a:pt x="194961" y="669"/>
                  </a:lnTo>
                  <a:lnTo>
                    <a:pt x="194906" y="837"/>
                  </a:lnTo>
                  <a:lnTo>
                    <a:pt x="194961" y="1004"/>
                  </a:lnTo>
                  <a:lnTo>
                    <a:pt x="195017" y="1171"/>
                  </a:lnTo>
                  <a:lnTo>
                    <a:pt x="195184" y="1394"/>
                  </a:lnTo>
                  <a:lnTo>
                    <a:pt x="195463" y="1617"/>
                  </a:lnTo>
                  <a:lnTo>
                    <a:pt x="195575" y="1673"/>
                  </a:lnTo>
                  <a:lnTo>
                    <a:pt x="195909" y="1673"/>
                  </a:lnTo>
                  <a:lnTo>
                    <a:pt x="196077" y="1617"/>
                  </a:lnTo>
                  <a:lnTo>
                    <a:pt x="196356" y="1394"/>
                  </a:lnTo>
                  <a:lnTo>
                    <a:pt x="196523" y="1171"/>
                  </a:lnTo>
                  <a:lnTo>
                    <a:pt x="196579" y="1004"/>
                  </a:lnTo>
                  <a:lnTo>
                    <a:pt x="196579" y="837"/>
                  </a:lnTo>
                  <a:lnTo>
                    <a:pt x="196579" y="669"/>
                  </a:lnTo>
                  <a:lnTo>
                    <a:pt x="196523" y="502"/>
                  </a:lnTo>
                  <a:lnTo>
                    <a:pt x="196356" y="223"/>
                  </a:lnTo>
                  <a:lnTo>
                    <a:pt x="196077" y="56"/>
                  </a:lnTo>
                  <a:lnTo>
                    <a:pt x="195909" y="0"/>
                  </a:lnTo>
                  <a:close/>
                  <a:moveTo>
                    <a:pt x="200705" y="0"/>
                  </a:moveTo>
                  <a:lnTo>
                    <a:pt x="200538" y="56"/>
                  </a:lnTo>
                  <a:lnTo>
                    <a:pt x="200259" y="223"/>
                  </a:lnTo>
                  <a:lnTo>
                    <a:pt x="200092" y="502"/>
                  </a:lnTo>
                  <a:lnTo>
                    <a:pt x="200036" y="669"/>
                  </a:lnTo>
                  <a:lnTo>
                    <a:pt x="200036" y="837"/>
                  </a:lnTo>
                  <a:lnTo>
                    <a:pt x="200036" y="1004"/>
                  </a:lnTo>
                  <a:lnTo>
                    <a:pt x="200092" y="1171"/>
                  </a:lnTo>
                  <a:lnTo>
                    <a:pt x="200259" y="1394"/>
                  </a:lnTo>
                  <a:lnTo>
                    <a:pt x="200538" y="1617"/>
                  </a:lnTo>
                  <a:lnTo>
                    <a:pt x="200705" y="1673"/>
                  </a:lnTo>
                  <a:lnTo>
                    <a:pt x="201040" y="1673"/>
                  </a:lnTo>
                  <a:lnTo>
                    <a:pt x="201152" y="1617"/>
                  </a:lnTo>
                  <a:lnTo>
                    <a:pt x="201430" y="1394"/>
                  </a:lnTo>
                  <a:lnTo>
                    <a:pt x="201598" y="1171"/>
                  </a:lnTo>
                  <a:lnTo>
                    <a:pt x="201653" y="1004"/>
                  </a:lnTo>
                  <a:lnTo>
                    <a:pt x="201653" y="837"/>
                  </a:lnTo>
                  <a:lnTo>
                    <a:pt x="201653" y="669"/>
                  </a:lnTo>
                  <a:lnTo>
                    <a:pt x="201598" y="502"/>
                  </a:lnTo>
                  <a:lnTo>
                    <a:pt x="201430" y="223"/>
                  </a:lnTo>
                  <a:lnTo>
                    <a:pt x="201152" y="56"/>
                  </a:lnTo>
                  <a:lnTo>
                    <a:pt x="201040" y="0"/>
                  </a:lnTo>
                  <a:close/>
                  <a:moveTo>
                    <a:pt x="205780" y="0"/>
                  </a:moveTo>
                  <a:lnTo>
                    <a:pt x="205613" y="56"/>
                  </a:lnTo>
                  <a:lnTo>
                    <a:pt x="205334" y="223"/>
                  </a:lnTo>
                  <a:lnTo>
                    <a:pt x="205167" y="502"/>
                  </a:lnTo>
                  <a:lnTo>
                    <a:pt x="205111" y="669"/>
                  </a:lnTo>
                  <a:lnTo>
                    <a:pt x="205111" y="837"/>
                  </a:lnTo>
                  <a:lnTo>
                    <a:pt x="205111" y="1004"/>
                  </a:lnTo>
                  <a:lnTo>
                    <a:pt x="205167" y="1171"/>
                  </a:lnTo>
                  <a:lnTo>
                    <a:pt x="205334" y="1394"/>
                  </a:lnTo>
                  <a:lnTo>
                    <a:pt x="205613" y="1617"/>
                  </a:lnTo>
                  <a:lnTo>
                    <a:pt x="205780" y="1673"/>
                  </a:lnTo>
                  <a:lnTo>
                    <a:pt x="206115" y="1673"/>
                  </a:lnTo>
                  <a:lnTo>
                    <a:pt x="206226" y="1617"/>
                  </a:lnTo>
                  <a:lnTo>
                    <a:pt x="206505" y="1394"/>
                  </a:lnTo>
                  <a:lnTo>
                    <a:pt x="206672" y="1171"/>
                  </a:lnTo>
                  <a:lnTo>
                    <a:pt x="206728" y="1004"/>
                  </a:lnTo>
                  <a:lnTo>
                    <a:pt x="206784" y="837"/>
                  </a:lnTo>
                  <a:lnTo>
                    <a:pt x="206728" y="669"/>
                  </a:lnTo>
                  <a:lnTo>
                    <a:pt x="206672" y="502"/>
                  </a:lnTo>
                  <a:lnTo>
                    <a:pt x="206505" y="223"/>
                  </a:lnTo>
                  <a:lnTo>
                    <a:pt x="206226" y="56"/>
                  </a:lnTo>
                  <a:lnTo>
                    <a:pt x="206115" y="0"/>
                  </a:lnTo>
                  <a:close/>
                  <a:moveTo>
                    <a:pt x="215818" y="0"/>
                  </a:moveTo>
                  <a:lnTo>
                    <a:pt x="215651" y="56"/>
                  </a:lnTo>
                  <a:lnTo>
                    <a:pt x="215372" y="223"/>
                  </a:lnTo>
                  <a:lnTo>
                    <a:pt x="215205" y="502"/>
                  </a:lnTo>
                  <a:lnTo>
                    <a:pt x="215149" y="669"/>
                  </a:lnTo>
                  <a:lnTo>
                    <a:pt x="215149" y="837"/>
                  </a:lnTo>
                  <a:lnTo>
                    <a:pt x="215149" y="1004"/>
                  </a:lnTo>
                  <a:lnTo>
                    <a:pt x="215205" y="1171"/>
                  </a:lnTo>
                  <a:lnTo>
                    <a:pt x="215372" y="1394"/>
                  </a:lnTo>
                  <a:lnTo>
                    <a:pt x="215651" y="1617"/>
                  </a:lnTo>
                  <a:lnTo>
                    <a:pt x="215818" y="1673"/>
                  </a:lnTo>
                  <a:lnTo>
                    <a:pt x="216153" y="1673"/>
                  </a:lnTo>
                  <a:lnTo>
                    <a:pt x="216264" y="1617"/>
                  </a:lnTo>
                  <a:lnTo>
                    <a:pt x="216543" y="1394"/>
                  </a:lnTo>
                  <a:lnTo>
                    <a:pt x="216710" y="1171"/>
                  </a:lnTo>
                  <a:lnTo>
                    <a:pt x="216766" y="1004"/>
                  </a:lnTo>
                  <a:lnTo>
                    <a:pt x="216822" y="837"/>
                  </a:lnTo>
                  <a:lnTo>
                    <a:pt x="216766" y="669"/>
                  </a:lnTo>
                  <a:lnTo>
                    <a:pt x="216710" y="502"/>
                  </a:lnTo>
                  <a:lnTo>
                    <a:pt x="216543" y="223"/>
                  </a:lnTo>
                  <a:lnTo>
                    <a:pt x="216264" y="56"/>
                  </a:lnTo>
                  <a:lnTo>
                    <a:pt x="216153" y="0"/>
                  </a:lnTo>
                  <a:close/>
                  <a:moveTo>
                    <a:pt x="224239" y="0"/>
                  </a:moveTo>
                  <a:lnTo>
                    <a:pt x="224072" y="56"/>
                  </a:lnTo>
                  <a:lnTo>
                    <a:pt x="223849" y="223"/>
                  </a:lnTo>
                  <a:lnTo>
                    <a:pt x="223626" y="502"/>
                  </a:lnTo>
                  <a:lnTo>
                    <a:pt x="223570" y="669"/>
                  </a:lnTo>
                  <a:lnTo>
                    <a:pt x="223570" y="837"/>
                  </a:lnTo>
                  <a:lnTo>
                    <a:pt x="223570" y="1004"/>
                  </a:lnTo>
                  <a:lnTo>
                    <a:pt x="223626" y="1171"/>
                  </a:lnTo>
                  <a:lnTo>
                    <a:pt x="223849" y="1394"/>
                  </a:lnTo>
                  <a:lnTo>
                    <a:pt x="224072" y="1617"/>
                  </a:lnTo>
                  <a:lnTo>
                    <a:pt x="224239" y="1673"/>
                  </a:lnTo>
                  <a:lnTo>
                    <a:pt x="224574" y="1673"/>
                  </a:lnTo>
                  <a:lnTo>
                    <a:pt x="224741" y="1617"/>
                  </a:lnTo>
                  <a:lnTo>
                    <a:pt x="225020" y="1394"/>
                  </a:lnTo>
                  <a:lnTo>
                    <a:pt x="225187" y="1171"/>
                  </a:lnTo>
                  <a:lnTo>
                    <a:pt x="225243" y="1004"/>
                  </a:lnTo>
                  <a:lnTo>
                    <a:pt x="225243" y="837"/>
                  </a:lnTo>
                  <a:lnTo>
                    <a:pt x="225243" y="669"/>
                  </a:lnTo>
                  <a:lnTo>
                    <a:pt x="225187" y="502"/>
                  </a:lnTo>
                  <a:lnTo>
                    <a:pt x="225020" y="223"/>
                  </a:lnTo>
                  <a:lnTo>
                    <a:pt x="224741" y="56"/>
                  </a:lnTo>
                  <a:lnTo>
                    <a:pt x="224574" y="0"/>
                  </a:lnTo>
                  <a:close/>
                  <a:moveTo>
                    <a:pt x="234389" y="0"/>
                  </a:moveTo>
                  <a:lnTo>
                    <a:pt x="234221" y="56"/>
                  </a:lnTo>
                  <a:lnTo>
                    <a:pt x="233998" y="223"/>
                  </a:lnTo>
                  <a:lnTo>
                    <a:pt x="233831" y="502"/>
                  </a:lnTo>
                  <a:lnTo>
                    <a:pt x="233775" y="669"/>
                  </a:lnTo>
                  <a:lnTo>
                    <a:pt x="233719" y="837"/>
                  </a:lnTo>
                  <a:lnTo>
                    <a:pt x="233775" y="1004"/>
                  </a:lnTo>
                  <a:lnTo>
                    <a:pt x="233831" y="1171"/>
                  </a:lnTo>
                  <a:lnTo>
                    <a:pt x="233998" y="1394"/>
                  </a:lnTo>
                  <a:lnTo>
                    <a:pt x="234221" y="1617"/>
                  </a:lnTo>
                  <a:lnTo>
                    <a:pt x="234389" y="1673"/>
                  </a:lnTo>
                  <a:lnTo>
                    <a:pt x="234723" y="1673"/>
                  </a:lnTo>
                  <a:lnTo>
                    <a:pt x="234891" y="1617"/>
                  </a:lnTo>
                  <a:lnTo>
                    <a:pt x="235169" y="1394"/>
                  </a:lnTo>
                  <a:lnTo>
                    <a:pt x="235337" y="1171"/>
                  </a:lnTo>
                  <a:lnTo>
                    <a:pt x="235392" y="1004"/>
                  </a:lnTo>
                  <a:lnTo>
                    <a:pt x="235392" y="837"/>
                  </a:lnTo>
                  <a:lnTo>
                    <a:pt x="235392" y="669"/>
                  </a:lnTo>
                  <a:lnTo>
                    <a:pt x="235337" y="502"/>
                  </a:lnTo>
                  <a:lnTo>
                    <a:pt x="235169" y="223"/>
                  </a:lnTo>
                  <a:lnTo>
                    <a:pt x="234891" y="56"/>
                  </a:lnTo>
                  <a:lnTo>
                    <a:pt x="234723" y="0"/>
                  </a:lnTo>
                  <a:close/>
                  <a:moveTo>
                    <a:pt x="242698" y="0"/>
                  </a:moveTo>
                  <a:lnTo>
                    <a:pt x="242531" y="56"/>
                  </a:lnTo>
                  <a:lnTo>
                    <a:pt x="242252" y="223"/>
                  </a:lnTo>
                  <a:lnTo>
                    <a:pt x="242084" y="502"/>
                  </a:lnTo>
                  <a:lnTo>
                    <a:pt x="242029" y="669"/>
                  </a:lnTo>
                  <a:lnTo>
                    <a:pt x="242029" y="837"/>
                  </a:lnTo>
                  <a:lnTo>
                    <a:pt x="242029" y="1004"/>
                  </a:lnTo>
                  <a:lnTo>
                    <a:pt x="242084" y="1171"/>
                  </a:lnTo>
                  <a:lnTo>
                    <a:pt x="242252" y="1394"/>
                  </a:lnTo>
                  <a:lnTo>
                    <a:pt x="242531" y="1617"/>
                  </a:lnTo>
                  <a:lnTo>
                    <a:pt x="242698" y="1673"/>
                  </a:lnTo>
                  <a:lnTo>
                    <a:pt x="243033" y="1673"/>
                  </a:lnTo>
                  <a:lnTo>
                    <a:pt x="243144" y="1617"/>
                  </a:lnTo>
                  <a:lnTo>
                    <a:pt x="243423" y="1394"/>
                  </a:lnTo>
                  <a:lnTo>
                    <a:pt x="243590" y="1171"/>
                  </a:lnTo>
                  <a:lnTo>
                    <a:pt x="243646" y="1004"/>
                  </a:lnTo>
                  <a:lnTo>
                    <a:pt x="243646" y="837"/>
                  </a:lnTo>
                  <a:lnTo>
                    <a:pt x="243646" y="669"/>
                  </a:lnTo>
                  <a:lnTo>
                    <a:pt x="243590" y="502"/>
                  </a:lnTo>
                  <a:lnTo>
                    <a:pt x="243423" y="223"/>
                  </a:lnTo>
                  <a:lnTo>
                    <a:pt x="243144" y="56"/>
                  </a:lnTo>
                  <a:lnTo>
                    <a:pt x="243033" y="0"/>
                  </a:lnTo>
                  <a:close/>
                  <a:moveTo>
                    <a:pt x="252792" y="0"/>
                  </a:moveTo>
                  <a:lnTo>
                    <a:pt x="252624" y="56"/>
                  </a:lnTo>
                  <a:lnTo>
                    <a:pt x="252346" y="223"/>
                  </a:lnTo>
                  <a:lnTo>
                    <a:pt x="252178" y="502"/>
                  </a:lnTo>
                  <a:lnTo>
                    <a:pt x="252123" y="669"/>
                  </a:lnTo>
                  <a:lnTo>
                    <a:pt x="252123" y="837"/>
                  </a:lnTo>
                  <a:lnTo>
                    <a:pt x="252123" y="1004"/>
                  </a:lnTo>
                  <a:lnTo>
                    <a:pt x="252178" y="1171"/>
                  </a:lnTo>
                  <a:lnTo>
                    <a:pt x="252346" y="1394"/>
                  </a:lnTo>
                  <a:lnTo>
                    <a:pt x="252624" y="1617"/>
                  </a:lnTo>
                  <a:lnTo>
                    <a:pt x="252792" y="1673"/>
                  </a:lnTo>
                  <a:lnTo>
                    <a:pt x="253126" y="1673"/>
                  </a:lnTo>
                  <a:lnTo>
                    <a:pt x="253238" y="1617"/>
                  </a:lnTo>
                  <a:lnTo>
                    <a:pt x="253517" y="1394"/>
                  </a:lnTo>
                  <a:lnTo>
                    <a:pt x="253684" y="1171"/>
                  </a:lnTo>
                  <a:lnTo>
                    <a:pt x="253740" y="1004"/>
                  </a:lnTo>
                  <a:lnTo>
                    <a:pt x="253740" y="837"/>
                  </a:lnTo>
                  <a:lnTo>
                    <a:pt x="253740" y="669"/>
                  </a:lnTo>
                  <a:lnTo>
                    <a:pt x="253684" y="502"/>
                  </a:lnTo>
                  <a:lnTo>
                    <a:pt x="253517" y="223"/>
                  </a:lnTo>
                  <a:lnTo>
                    <a:pt x="253238" y="56"/>
                  </a:lnTo>
                  <a:lnTo>
                    <a:pt x="253126" y="0"/>
                  </a:lnTo>
                  <a:close/>
                  <a:moveTo>
                    <a:pt x="256138" y="0"/>
                  </a:moveTo>
                  <a:lnTo>
                    <a:pt x="255970" y="56"/>
                  </a:lnTo>
                  <a:lnTo>
                    <a:pt x="255692" y="223"/>
                  </a:lnTo>
                  <a:lnTo>
                    <a:pt x="255524" y="502"/>
                  </a:lnTo>
                  <a:lnTo>
                    <a:pt x="255469" y="669"/>
                  </a:lnTo>
                  <a:lnTo>
                    <a:pt x="255469" y="837"/>
                  </a:lnTo>
                  <a:lnTo>
                    <a:pt x="255469" y="1004"/>
                  </a:lnTo>
                  <a:lnTo>
                    <a:pt x="255524" y="1171"/>
                  </a:lnTo>
                  <a:lnTo>
                    <a:pt x="255692" y="1394"/>
                  </a:lnTo>
                  <a:lnTo>
                    <a:pt x="255970" y="1617"/>
                  </a:lnTo>
                  <a:lnTo>
                    <a:pt x="256138" y="1673"/>
                  </a:lnTo>
                  <a:lnTo>
                    <a:pt x="256472" y="1673"/>
                  </a:lnTo>
                  <a:lnTo>
                    <a:pt x="256640" y="1617"/>
                  </a:lnTo>
                  <a:lnTo>
                    <a:pt x="256863" y="1394"/>
                  </a:lnTo>
                  <a:lnTo>
                    <a:pt x="257086" y="1171"/>
                  </a:lnTo>
                  <a:lnTo>
                    <a:pt x="257142" y="1004"/>
                  </a:lnTo>
                  <a:lnTo>
                    <a:pt x="257142" y="837"/>
                  </a:lnTo>
                  <a:lnTo>
                    <a:pt x="257142" y="669"/>
                  </a:lnTo>
                  <a:lnTo>
                    <a:pt x="257086" y="502"/>
                  </a:lnTo>
                  <a:lnTo>
                    <a:pt x="256863" y="223"/>
                  </a:lnTo>
                  <a:lnTo>
                    <a:pt x="256640" y="56"/>
                  </a:lnTo>
                  <a:lnTo>
                    <a:pt x="256472" y="0"/>
                  </a:lnTo>
                  <a:close/>
                  <a:moveTo>
                    <a:pt x="259484" y="0"/>
                  </a:moveTo>
                  <a:lnTo>
                    <a:pt x="259372" y="56"/>
                  </a:lnTo>
                  <a:lnTo>
                    <a:pt x="259093" y="223"/>
                  </a:lnTo>
                  <a:lnTo>
                    <a:pt x="258926" y="502"/>
                  </a:lnTo>
                  <a:lnTo>
                    <a:pt x="258870" y="669"/>
                  </a:lnTo>
                  <a:lnTo>
                    <a:pt x="258815" y="837"/>
                  </a:lnTo>
                  <a:lnTo>
                    <a:pt x="258870" y="1004"/>
                  </a:lnTo>
                  <a:lnTo>
                    <a:pt x="258926" y="1171"/>
                  </a:lnTo>
                  <a:lnTo>
                    <a:pt x="259093" y="1394"/>
                  </a:lnTo>
                  <a:lnTo>
                    <a:pt x="259372" y="1617"/>
                  </a:lnTo>
                  <a:lnTo>
                    <a:pt x="259484" y="1673"/>
                  </a:lnTo>
                  <a:lnTo>
                    <a:pt x="259818" y="1673"/>
                  </a:lnTo>
                  <a:lnTo>
                    <a:pt x="259986" y="1617"/>
                  </a:lnTo>
                  <a:lnTo>
                    <a:pt x="260265" y="1394"/>
                  </a:lnTo>
                  <a:lnTo>
                    <a:pt x="260432" y="1171"/>
                  </a:lnTo>
                  <a:lnTo>
                    <a:pt x="260488" y="1004"/>
                  </a:lnTo>
                  <a:lnTo>
                    <a:pt x="260488" y="837"/>
                  </a:lnTo>
                  <a:lnTo>
                    <a:pt x="260488" y="669"/>
                  </a:lnTo>
                  <a:lnTo>
                    <a:pt x="260432" y="502"/>
                  </a:lnTo>
                  <a:lnTo>
                    <a:pt x="260265" y="223"/>
                  </a:lnTo>
                  <a:lnTo>
                    <a:pt x="259986" y="56"/>
                  </a:lnTo>
                  <a:lnTo>
                    <a:pt x="259818" y="0"/>
                  </a:lnTo>
                  <a:close/>
                  <a:moveTo>
                    <a:pt x="264559" y="0"/>
                  </a:moveTo>
                  <a:lnTo>
                    <a:pt x="264447" y="56"/>
                  </a:lnTo>
                  <a:lnTo>
                    <a:pt x="264168" y="223"/>
                  </a:lnTo>
                  <a:lnTo>
                    <a:pt x="264001" y="502"/>
                  </a:lnTo>
                  <a:lnTo>
                    <a:pt x="263945" y="669"/>
                  </a:lnTo>
                  <a:lnTo>
                    <a:pt x="263889" y="837"/>
                  </a:lnTo>
                  <a:lnTo>
                    <a:pt x="263945" y="1004"/>
                  </a:lnTo>
                  <a:lnTo>
                    <a:pt x="264001" y="1171"/>
                  </a:lnTo>
                  <a:lnTo>
                    <a:pt x="264168" y="1394"/>
                  </a:lnTo>
                  <a:lnTo>
                    <a:pt x="264447" y="1617"/>
                  </a:lnTo>
                  <a:lnTo>
                    <a:pt x="264559" y="1673"/>
                  </a:lnTo>
                  <a:lnTo>
                    <a:pt x="264893" y="1673"/>
                  </a:lnTo>
                  <a:lnTo>
                    <a:pt x="265060" y="1617"/>
                  </a:lnTo>
                  <a:lnTo>
                    <a:pt x="265339" y="1394"/>
                  </a:lnTo>
                  <a:lnTo>
                    <a:pt x="265507" y="1171"/>
                  </a:lnTo>
                  <a:lnTo>
                    <a:pt x="265562" y="1004"/>
                  </a:lnTo>
                  <a:lnTo>
                    <a:pt x="265562" y="837"/>
                  </a:lnTo>
                  <a:lnTo>
                    <a:pt x="265562" y="669"/>
                  </a:lnTo>
                  <a:lnTo>
                    <a:pt x="265507" y="502"/>
                  </a:lnTo>
                  <a:lnTo>
                    <a:pt x="265339" y="223"/>
                  </a:lnTo>
                  <a:lnTo>
                    <a:pt x="265060" y="56"/>
                  </a:lnTo>
                  <a:lnTo>
                    <a:pt x="264893" y="0"/>
                  </a:lnTo>
                  <a:close/>
                  <a:moveTo>
                    <a:pt x="267905" y="0"/>
                  </a:moveTo>
                  <a:lnTo>
                    <a:pt x="267737" y="56"/>
                  </a:lnTo>
                  <a:lnTo>
                    <a:pt x="267514" y="223"/>
                  </a:lnTo>
                  <a:lnTo>
                    <a:pt x="267291" y="502"/>
                  </a:lnTo>
                  <a:lnTo>
                    <a:pt x="267291" y="669"/>
                  </a:lnTo>
                  <a:lnTo>
                    <a:pt x="267235" y="837"/>
                  </a:lnTo>
                  <a:lnTo>
                    <a:pt x="267291" y="1004"/>
                  </a:lnTo>
                  <a:lnTo>
                    <a:pt x="267291" y="1171"/>
                  </a:lnTo>
                  <a:lnTo>
                    <a:pt x="267514" y="1394"/>
                  </a:lnTo>
                  <a:lnTo>
                    <a:pt x="267737" y="1617"/>
                  </a:lnTo>
                  <a:lnTo>
                    <a:pt x="267905" y="1673"/>
                  </a:lnTo>
                  <a:lnTo>
                    <a:pt x="268239" y="1673"/>
                  </a:lnTo>
                  <a:lnTo>
                    <a:pt x="268406" y="1617"/>
                  </a:lnTo>
                  <a:lnTo>
                    <a:pt x="268685" y="1394"/>
                  </a:lnTo>
                  <a:lnTo>
                    <a:pt x="268853" y="1171"/>
                  </a:lnTo>
                  <a:lnTo>
                    <a:pt x="268908" y="1004"/>
                  </a:lnTo>
                  <a:lnTo>
                    <a:pt x="268908" y="837"/>
                  </a:lnTo>
                  <a:lnTo>
                    <a:pt x="268908" y="669"/>
                  </a:lnTo>
                  <a:lnTo>
                    <a:pt x="268853" y="502"/>
                  </a:lnTo>
                  <a:lnTo>
                    <a:pt x="268685" y="223"/>
                  </a:lnTo>
                  <a:lnTo>
                    <a:pt x="268406" y="56"/>
                  </a:lnTo>
                  <a:lnTo>
                    <a:pt x="268239" y="0"/>
                  </a:lnTo>
                  <a:close/>
                  <a:moveTo>
                    <a:pt x="279671" y="0"/>
                  </a:moveTo>
                  <a:lnTo>
                    <a:pt x="279504" y="56"/>
                  </a:lnTo>
                  <a:lnTo>
                    <a:pt x="279225" y="223"/>
                  </a:lnTo>
                  <a:lnTo>
                    <a:pt x="279058" y="502"/>
                  </a:lnTo>
                  <a:lnTo>
                    <a:pt x="279002" y="669"/>
                  </a:lnTo>
                  <a:lnTo>
                    <a:pt x="279002" y="837"/>
                  </a:lnTo>
                  <a:lnTo>
                    <a:pt x="279002" y="1004"/>
                  </a:lnTo>
                  <a:lnTo>
                    <a:pt x="279058" y="1171"/>
                  </a:lnTo>
                  <a:lnTo>
                    <a:pt x="279225" y="1394"/>
                  </a:lnTo>
                  <a:lnTo>
                    <a:pt x="279504" y="1617"/>
                  </a:lnTo>
                  <a:lnTo>
                    <a:pt x="279671" y="1673"/>
                  </a:lnTo>
                  <a:lnTo>
                    <a:pt x="280006" y="1673"/>
                  </a:lnTo>
                  <a:lnTo>
                    <a:pt x="280173" y="1617"/>
                  </a:lnTo>
                  <a:lnTo>
                    <a:pt x="280396" y="1394"/>
                  </a:lnTo>
                  <a:lnTo>
                    <a:pt x="280564" y="1171"/>
                  </a:lnTo>
                  <a:lnTo>
                    <a:pt x="280619" y="1004"/>
                  </a:lnTo>
                  <a:lnTo>
                    <a:pt x="280675" y="837"/>
                  </a:lnTo>
                  <a:lnTo>
                    <a:pt x="280619" y="669"/>
                  </a:lnTo>
                  <a:lnTo>
                    <a:pt x="280564" y="502"/>
                  </a:lnTo>
                  <a:lnTo>
                    <a:pt x="280396" y="223"/>
                  </a:lnTo>
                  <a:lnTo>
                    <a:pt x="280173" y="56"/>
                  </a:lnTo>
                  <a:lnTo>
                    <a:pt x="280006" y="0"/>
                  </a:lnTo>
                  <a:close/>
                  <a:moveTo>
                    <a:pt x="2510" y="3346"/>
                  </a:moveTo>
                  <a:lnTo>
                    <a:pt x="2342" y="3402"/>
                  </a:lnTo>
                  <a:lnTo>
                    <a:pt x="2175" y="3458"/>
                  </a:lnTo>
                  <a:lnTo>
                    <a:pt x="1896" y="3625"/>
                  </a:lnTo>
                  <a:lnTo>
                    <a:pt x="1729" y="3848"/>
                  </a:lnTo>
                  <a:lnTo>
                    <a:pt x="1673" y="4015"/>
                  </a:lnTo>
                  <a:lnTo>
                    <a:pt x="1673" y="4183"/>
                  </a:lnTo>
                  <a:lnTo>
                    <a:pt x="1673" y="4350"/>
                  </a:lnTo>
                  <a:lnTo>
                    <a:pt x="1729" y="4517"/>
                  </a:lnTo>
                  <a:lnTo>
                    <a:pt x="1896" y="4796"/>
                  </a:lnTo>
                  <a:lnTo>
                    <a:pt x="2175" y="4963"/>
                  </a:lnTo>
                  <a:lnTo>
                    <a:pt x="2342" y="5019"/>
                  </a:lnTo>
                  <a:lnTo>
                    <a:pt x="2677" y="5019"/>
                  </a:lnTo>
                  <a:lnTo>
                    <a:pt x="2788" y="4963"/>
                  </a:lnTo>
                  <a:lnTo>
                    <a:pt x="3067" y="4796"/>
                  </a:lnTo>
                  <a:lnTo>
                    <a:pt x="3234" y="4517"/>
                  </a:lnTo>
                  <a:lnTo>
                    <a:pt x="3290" y="4350"/>
                  </a:lnTo>
                  <a:lnTo>
                    <a:pt x="3290" y="4183"/>
                  </a:lnTo>
                  <a:lnTo>
                    <a:pt x="3290" y="4015"/>
                  </a:lnTo>
                  <a:lnTo>
                    <a:pt x="3234" y="3848"/>
                  </a:lnTo>
                  <a:lnTo>
                    <a:pt x="3067" y="3625"/>
                  </a:lnTo>
                  <a:lnTo>
                    <a:pt x="2788" y="3458"/>
                  </a:lnTo>
                  <a:lnTo>
                    <a:pt x="2677" y="3402"/>
                  </a:lnTo>
                  <a:lnTo>
                    <a:pt x="2510" y="3346"/>
                  </a:lnTo>
                  <a:close/>
                  <a:moveTo>
                    <a:pt x="10930" y="3346"/>
                  </a:moveTo>
                  <a:lnTo>
                    <a:pt x="10763" y="3402"/>
                  </a:lnTo>
                  <a:lnTo>
                    <a:pt x="10596" y="3458"/>
                  </a:lnTo>
                  <a:lnTo>
                    <a:pt x="10317" y="3625"/>
                  </a:lnTo>
                  <a:lnTo>
                    <a:pt x="10150" y="3848"/>
                  </a:lnTo>
                  <a:lnTo>
                    <a:pt x="10094" y="4015"/>
                  </a:lnTo>
                  <a:lnTo>
                    <a:pt x="10094" y="4183"/>
                  </a:lnTo>
                  <a:lnTo>
                    <a:pt x="10094" y="4350"/>
                  </a:lnTo>
                  <a:lnTo>
                    <a:pt x="10150" y="4517"/>
                  </a:lnTo>
                  <a:lnTo>
                    <a:pt x="10317" y="4796"/>
                  </a:lnTo>
                  <a:lnTo>
                    <a:pt x="10596" y="4963"/>
                  </a:lnTo>
                  <a:lnTo>
                    <a:pt x="10763" y="5019"/>
                  </a:lnTo>
                  <a:lnTo>
                    <a:pt x="11098" y="5019"/>
                  </a:lnTo>
                  <a:lnTo>
                    <a:pt x="11265" y="4963"/>
                  </a:lnTo>
                  <a:lnTo>
                    <a:pt x="11488" y="4796"/>
                  </a:lnTo>
                  <a:lnTo>
                    <a:pt x="11711" y="4517"/>
                  </a:lnTo>
                  <a:lnTo>
                    <a:pt x="11711" y="4350"/>
                  </a:lnTo>
                  <a:lnTo>
                    <a:pt x="11767" y="4183"/>
                  </a:lnTo>
                  <a:lnTo>
                    <a:pt x="11711" y="4015"/>
                  </a:lnTo>
                  <a:lnTo>
                    <a:pt x="11711" y="3848"/>
                  </a:lnTo>
                  <a:lnTo>
                    <a:pt x="11488" y="3625"/>
                  </a:lnTo>
                  <a:lnTo>
                    <a:pt x="11265" y="3458"/>
                  </a:lnTo>
                  <a:lnTo>
                    <a:pt x="11098" y="3402"/>
                  </a:lnTo>
                  <a:lnTo>
                    <a:pt x="10930" y="3346"/>
                  </a:lnTo>
                  <a:close/>
                  <a:moveTo>
                    <a:pt x="15949" y="3346"/>
                  </a:moveTo>
                  <a:lnTo>
                    <a:pt x="15782" y="3402"/>
                  </a:lnTo>
                  <a:lnTo>
                    <a:pt x="15671" y="3458"/>
                  </a:lnTo>
                  <a:lnTo>
                    <a:pt x="15392" y="3625"/>
                  </a:lnTo>
                  <a:lnTo>
                    <a:pt x="15224" y="3848"/>
                  </a:lnTo>
                  <a:lnTo>
                    <a:pt x="15169" y="4015"/>
                  </a:lnTo>
                  <a:lnTo>
                    <a:pt x="15113" y="4183"/>
                  </a:lnTo>
                  <a:lnTo>
                    <a:pt x="15169" y="4350"/>
                  </a:lnTo>
                  <a:lnTo>
                    <a:pt x="15224" y="4517"/>
                  </a:lnTo>
                  <a:lnTo>
                    <a:pt x="15392" y="4796"/>
                  </a:lnTo>
                  <a:lnTo>
                    <a:pt x="15671" y="4963"/>
                  </a:lnTo>
                  <a:lnTo>
                    <a:pt x="15782" y="5019"/>
                  </a:lnTo>
                  <a:lnTo>
                    <a:pt x="16117" y="5019"/>
                  </a:lnTo>
                  <a:lnTo>
                    <a:pt x="16284" y="4963"/>
                  </a:lnTo>
                  <a:lnTo>
                    <a:pt x="16563" y="4796"/>
                  </a:lnTo>
                  <a:lnTo>
                    <a:pt x="16730" y="4517"/>
                  </a:lnTo>
                  <a:lnTo>
                    <a:pt x="16786" y="4350"/>
                  </a:lnTo>
                  <a:lnTo>
                    <a:pt x="16786" y="4183"/>
                  </a:lnTo>
                  <a:lnTo>
                    <a:pt x="16786" y="4015"/>
                  </a:lnTo>
                  <a:lnTo>
                    <a:pt x="16730" y="3848"/>
                  </a:lnTo>
                  <a:lnTo>
                    <a:pt x="16563" y="3625"/>
                  </a:lnTo>
                  <a:lnTo>
                    <a:pt x="16284" y="3458"/>
                  </a:lnTo>
                  <a:lnTo>
                    <a:pt x="16117" y="3402"/>
                  </a:lnTo>
                  <a:lnTo>
                    <a:pt x="15949" y="3346"/>
                  </a:lnTo>
                  <a:close/>
                  <a:moveTo>
                    <a:pt x="19295" y="3346"/>
                  </a:moveTo>
                  <a:lnTo>
                    <a:pt x="19128" y="3402"/>
                  </a:lnTo>
                  <a:lnTo>
                    <a:pt x="18961" y="3458"/>
                  </a:lnTo>
                  <a:lnTo>
                    <a:pt x="18682" y="3625"/>
                  </a:lnTo>
                  <a:lnTo>
                    <a:pt x="18515" y="3848"/>
                  </a:lnTo>
                  <a:lnTo>
                    <a:pt x="18459" y="4015"/>
                  </a:lnTo>
                  <a:lnTo>
                    <a:pt x="18459" y="4183"/>
                  </a:lnTo>
                  <a:lnTo>
                    <a:pt x="18459" y="4350"/>
                  </a:lnTo>
                  <a:lnTo>
                    <a:pt x="18515" y="4517"/>
                  </a:lnTo>
                  <a:lnTo>
                    <a:pt x="18682" y="4796"/>
                  </a:lnTo>
                  <a:lnTo>
                    <a:pt x="18961" y="4963"/>
                  </a:lnTo>
                  <a:lnTo>
                    <a:pt x="19128" y="5019"/>
                  </a:lnTo>
                  <a:lnTo>
                    <a:pt x="19463" y="5019"/>
                  </a:lnTo>
                  <a:lnTo>
                    <a:pt x="19630" y="4963"/>
                  </a:lnTo>
                  <a:lnTo>
                    <a:pt x="19853" y="4796"/>
                  </a:lnTo>
                  <a:lnTo>
                    <a:pt x="20076" y="4517"/>
                  </a:lnTo>
                  <a:lnTo>
                    <a:pt x="20076" y="4350"/>
                  </a:lnTo>
                  <a:lnTo>
                    <a:pt x="20132" y="4183"/>
                  </a:lnTo>
                  <a:lnTo>
                    <a:pt x="20076" y="4015"/>
                  </a:lnTo>
                  <a:lnTo>
                    <a:pt x="20076" y="3848"/>
                  </a:lnTo>
                  <a:lnTo>
                    <a:pt x="19853" y="3625"/>
                  </a:lnTo>
                  <a:lnTo>
                    <a:pt x="19630" y="3458"/>
                  </a:lnTo>
                  <a:lnTo>
                    <a:pt x="19463" y="3402"/>
                  </a:lnTo>
                  <a:lnTo>
                    <a:pt x="19295" y="3346"/>
                  </a:lnTo>
                  <a:close/>
                  <a:moveTo>
                    <a:pt x="24370" y="3346"/>
                  </a:moveTo>
                  <a:lnTo>
                    <a:pt x="24203" y="3402"/>
                  </a:lnTo>
                  <a:lnTo>
                    <a:pt x="24036" y="3458"/>
                  </a:lnTo>
                  <a:lnTo>
                    <a:pt x="23757" y="3625"/>
                  </a:lnTo>
                  <a:lnTo>
                    <a:pt x="23589" y="3848"/>
                  </a:lnTo>
                  <a:lnTo>
                    <a:pt x="23534" y="4015"/>
                  </a:lnTo>
                  <a:lnTo>
                    <a:pt x="23534" y="4183"/>
                  </a:lnTo>
                  <a:lnTo>
                    <a:pt x="23534" y="4350"/>
                  </a:lnTo>
                  <a:lnTo>
                    <a:pt x="23589" y="4517"/>
                  </a:lnTo>
                  <a:lnTo>
                    <a:pt x="23757" y="4796"/>
                  </a:lnTo>
                  <a:lnTo>
                    <a:pt x="24036" y="4963"/>
                  </a:lnTo>
                  <a:lnTo>
                    <a:pt x="24203" y="5019"/>
                  </a:lnTo>
                  <a:lnTo>
                    <a:pt x="24537" y="5019"/>
                  </a:lnTo>
                  <a:lnTo>
                    <a:pt x="24649" y="4963"/>
                  </a:lnTo>
                  <a:lnTo>
                    <a:pt x="24928" y="4796"/>
                  </a:lnTo>
                  <a:lnTo>
                    <a:pt x="25095" y="4517"/>
                  </a:lnTo>
                  <a:lnTo>
                    <a:pt x="25151" y="4350"/>
                  </a:lnTo>
                  <a:lnTo>
                    <a:pt x="25207" y="4183"/>
                  </a:lnTo>
                  <a:lnTo>
                    <a:pt x="25151" y="4015"/>
                  </a:lnTo>
                  <a:lnTo>
                    <a:pt x="25095" y="3848"/>
                  </a:lnTo>
                  <a:lnTo>
                    <a:pt x="24928" y="3625"/>
                  </a:lnTo>
                  <a:lnTo>
                    <a:pt x="24649" y="3458"/>
                  </a:lnTo>
                  <a:lnTo>
                    <a:pt x="24537" y="3402"/>
                  </a:lnTo>
                  <a:lnTo>
                    <a:pt x="24370" y="3346"/>
                  </a:lnTo>
                  <a:close/>
                  <a:moveTo>
                    <a:pt x="27660" y="3346"/>
                  </a:moveTo>
                  <a:lnTo>
                    <a:pt x="27493" y="3402"/>
                  </a:lnTo>
                  <a:lnTo>
                    <a:pt x="27326" y="3458"/>
                  </a:lnTo>
                  <a:lnTo>
                    <a:pt x="27103" y="3625"/>
                  </a:lnTo>
                  <a:lnTo>
                    <a:pt x="26880" y="3848"/>
                  </a:lnTo>
                  <a:lnTo>
                    <a:pt x="26880" y="4015"/>
                  </a:lnTo>
                  <a:lnTo>
                    <a:pt x="26824" y="4183"/>
                  </a:lnTo>
                  <a:lnTo>
                    <a:pt x="26880" y="4350"/>
                  </a:lnTo>
                  <a:lnTo>
                    <a:pt x="26880" y="4517"/>
                  </a:lnTo>
                  <a:lnTo>
                    <a:pt x="27103" y="4796"/>
                  </a:lnTo>
                  <a:lnTo>
                    <a:pt x="27326" y="4963"/>
                  </a:lnTo>
                  <a:lnTo>
                    <a:pt x="27493" y="5019"/>
                  </a:lnTo>
                  <a:lnTo>
                    <a:pt x="27828" y="5019"/>
                  </a:lnTo>
                  <a:lnTo>
                    <a:pt x="27995" y="4963"/>
                  </a:lnTo>
                  <a:lnTo>
                    <a:pt x="28274" y="4796"/>
                  </a:lnTo>
                  <a:lnTo>
                    <a:pt x="28441" y="4517"/>
                  </a:lnTo>
                  <a:lnTo>
                    <a:pt x="28497" y="4350"/>
                  </a:lnTo>
                  <a:lnTo>
                    <a:pt x="28497" y="4183"/>
                  </a:lnTo>
                  <a:lnTo>
                    <a:pt x="28497" y="4015"/>
                  </a:lnTo>
                  <a:lnTo>
                    <a:pt x="28441" y="3848"/>
                  </a:lnTo>
                  <a:lnTo>
                    <a:pt x="28274" y="3625"/>
                  </a:lnTo>
                  <a:lnTo>
                    <a:pt x="27995" y="3458"/>
                  </a:lnTo>
                  <a:lnTo>
                    <a:pt x="27828" y="3402"/>
                  </a:lnTo>
                  <a:lnTo>
                    <a:pt x="27660" y="3346"/>
                  </a:lnTo>
                  <a:close/>
                  <a:moveTo>
                    <a:pt x="31118" y="3346"/>
                  </a:moveTo>
                  <a:lnTo>
                    <a:pt x="30951" y="3402"/>
                  </a:lnTo>
                  <a:lnTo>
                    <a:pt x="30783" y="3458"/>
                  </a:lnTo>
                  <a:lnTo>
                    <a:pt x="30505" y="3625"/>
                  </a:lnTo>
                  <a:lnTo>
                    <a:pt x="30337" y="3848"/>
                  </a:lnTo>
                  <a:lnTo>
                    <a:pt x="30281" y="4015"/>
                  </a:lnTo>
                  <a:lnTo>
                    <a:pt x="30281" y="4183"/>
                  </a:lnTo>
                  <a:lnTo>
                    <a:pt x="30281" y="4350"/>
                  </a:lnTo>
                  <a:lnTo>
                    <a:pt x="30337" y="4517"/>
                  </a:lnTo>
                  <a:lnTo>
                    <a:pt x="30505" y="4796"/>
                  </a:lnTo>
                  <a:lnTo>
                    <a:pt x="30783" y="4963"/>
                  </a:lnTo>
                  <a:lnTo>
                    <a:pt x="30951" y="5019"/>
                  </a:lnTo>
                  <a:lnTo>
                    <a:pt x="31285" y="5019"/>
                  </a:lnTo>
                  <a:lnTo>
                    <a:pt x="31397" y="4963"/>
                  </a:lnTo>
                  <a:lnTo>
                    <a:pt x="31676" y="4796"/>
                  </a:lnTo>
                  <a:lnTo>
                    <a:pt x="31843" y="4517"/>
                  </a:lnTo>
                  <a:lnTo>
                    <a:pt x="31899" y="4350"/>
                  </a:lnTo>
                  <a:lnTo>
                    <a:pt x="31899" y="4183"/>
                  </a:lnTo>
                  <a:lnTo>
                    <a:pt x="31899" y="4015"/>
                  </a:lnTo>
                  <a:lnTo>
                    <a:pt x="31843" y="3848"/>
                  </a:lnTo>
                  <a:lnTo>
                    <a:pt x="31676" y="3625"/>
                  </a:lnTo>
                  <a:lnTo>
                    <a:pt x="31397" y="3458"/>
                  </a:lnTo>
                  <a:lnTo>
                    <a:pt x="31285" y="3402"/>
                  </a:lnTo>
                  <a:lnTo>
                    <a:pt x="31118" y="3346"/>
                  </a:lnTo>
                  <a:close/>
                  <a:moveTo>
                    <a:pt x="41156" y="3346"/>
                  </a:moveTo>
                  <a:lnTo>
                    <a:pt x="40989" y="3402"/>
                  </a:lnTo>
                  <a:lnTo>
                    <a:pt x="40821" y="3458"/>
                  </a:lnTo>
                  <a:lnTo>
                    <a:pt x="40543" y="3625"/>
                  </a:lnTo>
                  <a:lnTo>
                    <a:pt x="40375" y="3848"/>
                  </a:lnTo>
                  <a:lnTo>
                    <a:pt x="40320" y="4015"/>
                  </a:lnTo>
                  <a:lnTo>
                    <a:pt x="40320" y="4183"/>
                  </a:lnTo>
                  <a:lnTo>
                    <a:pt x="40320" y="4350"/>
                  </a:lnTo>
                  <a:lnTo>
                    <a:pt x="40375" y="4517"/>
                  </a:lnTo>
                  <a:lnTo>
                    <a:pt x="40543" y="4796"/>
                  </a:lnTo>
                  <a:lnTo>
                    <a:pt x="40821" y="4963"/>
                  </a:lnTo>
                  <a:lnTo>
                    <a:pt x="40989" y="5019"/>
                  </a:lnTo>
                  <a:lnTo>
                    <a:pt x="41323" y="5019"/>
                  </a:lnTo>
                  <a:lnTo>
                    <a:pt x="41435" y="4963"/>
                  </a:lnTo>
                  <a:lnTo>
                    <a:pt x="41714" y="4796"/>
                  </a:lnTo>
                  <a:lnTo>
                    <a:pt x="41881" y="4517"/>
                  </a:lnTo>
                  <a:lnTo>
                    <a:pt x="41937" y="4350"/>
                  </a:lnTo>
                  <a:lnTo>
                    <a:pt x="41937" y="4183"/>
                  </a:lnTo>
                  <a:lnTo>
                    <a:pt x="41937" y="4015"/>
                  </a:lnTo>
                  <a:lnTo>
                    <a:pt x="41881" y="3848"/>
                  </a:lnTo>
                  <a:lnTo>
                    <a:pt x="41714" y="3625"/>
                  </a:lnTo>
                  <a:lnTo>
                    <a:pt x="41435" y="3458"/>
                  </a:lnTo>
                  <a:lnTo>
                    <a:pt x="41323" y="3402"/>
                  </a:lnTo>
                  <a:lnTo>
                    <a:pt x="41156" y="3346"/>
                  </a:lnTo>
                  <a:close/>
                  <a:moveTo>
                    <a:pt x="83037" y="3402"/>
                  </a:moveTo>
                  <a:lnTo>
                    <a:pt x="82870" y="3458"/>
                  </a:lnTo>
                  <a:lnTo>
                    <a:pt x="82591" y="3625"/>
                  </a:lnTo>
                  <a:lnTo>
                    <a:pt x="82424" y="3904"/>
                  </a:lnTo>
                  <a:lnTo>
                    <a:pt x="82368" y="4015"/>
                  </a:lnTo>
                  <a:lnTo>
                    <a:pt x="82368" y="4183"/>
                  </a:lnTo>
                  <a:lnTo>
                    <a:pt x="82368" y="4350"/>
                  </a:lnTo>
                  <a:lnTo>
                    <a:pt x="82424" y="4517"/>
                  </a:lnTo>
                  <a:lnTo>
                    <a:pt x="82591" y="4796"/>
                  </a:lnTo>
                  <a:lnTo>
                    <a:pt x="82870" y="4963"/>
                  </a:lnTo>
                  <a:lnTo>
                    <a:pt x="83037" y="5019"/>
                  </a:lnTo>
                  <a:lnTo>
                    <a:pt x="83372" y="5019"/>
                  </a:lnTo>
                  <a:lnTo>
                    <a:pt x="83539" y="4963"/>
                  </a:lnTo>
                  <a:lnTo>
                    <a:pt x="83762" y="4796"/>
                  </a:lnTo>
                  <a:lnTo>
                    <a:pt x="83985" y="4517"/>
                  </a:lnTo>
                  <a:lnTo>
                    <a:pt x="83985" y="4350"/>
                  </a:lnTo>
                  <a:lnTo>
                    <a:pt x="84041" y="4183"/>
                  </a:lnTo>
                  <a:lnTo>
                    <a:pt x="83985" y="4015"/>
                  </a:lnTo>
                  <a:lnTo>
                    <a:pt x="83985" y="3904"/>
                  </a:lnTo>
                  <a:lnTo>
                    <a:pt x="83762" y="3625"/>
                  </a:lnTo>
                  <a:lnTo>
                    <a:pt x="83539" y="3458"/>
                  </a:lnTo>
                  <a:lnTo>
                    <a:pt x="83372" y="3402"/>
                  </a:lnTo>
                  <a:close/>
                  <a:moveTo>
                    <a:pt x="86383" y="3402"/>
                  </a:moveTo>
                  <a:lnTo>
                    <a:pt x="86216" y="3458"/>
                  </a:lnTo>
                  <a:lnTo>
                    <a:pt x="85993" y="3625"/>
                  </a:lnTo>
                  <a:lnTo>
                    <a:pt x="85825" y="3904"/>
                  </a:lnTo>
                  <a:lnTo>
                    <a:pt x="85770" y="4015"/>
                  </a:lnTo>
                  <a:lnTo>
                    <a:pt x="85714" y="4183"/>
                  </a:lnTo>
                  <a:lnTo>
                    <a:pt x="85770" y="4350"/>
                  </a:lnTo>
                  <a:lnTo>
                    <a:pt x="85825" y="4517"/>
                  </a:lnTo>
                  <a:lnTo>
                    <a:pt x="85993" y="4796"/>
                  </a:lnTo>
                  <a:lnTo>
                    <a:pt x="86216" y="4963"/>
                  </a:lnTo>
                  <a:lnTo>
                    <a:pt x="86383" y="5019"/>
                  </a:lnTo>
                  <a:lnTo>
                    <a:pt x="86718" y="5019"/>
                  </a:lnTo>
                  <a:lnTo>
                    <a:pt x="86885" y="4963"/>
                  </a:lnTo>
                  <a:lnTo>
                    <a:pt x="87164" y="4796"/>
                  </a:lnTo>
                  <a:lnTo>
                    <a:pt x="87331" y="4517"/>
                  </a:lnTo>
                  <a:lnTo>
                    <a:pt x="87387" y="4350"/>
                  </a:lnTo>
                  <a:lnTo>
                    <a:pt x="87387" y="4183"/>
                  </a:lnTo>
                  <a:lnTo>
                    <a:pt x="87387" y="4015"/>
                  </a:lnTo>
                  <a:lnTo>
                    <a:pt x="87331" y="3904"/>
                  </a:lnTo>
                  <a:lnTo>
                    <a:pt x="87164" y="3625"/>
                  </a:lnTo>
                  <a:lnTo>
                    <a:pt x="86885" y="3458"/>
                  </a:lnTo>
                  <a:lnTo>
                    <a:pt x="86718" y="3402"/>
                  </a:lnTo>
                  <a:close/>
                  <a:moveTo>
                    <a:pt x="89785" y="3402"/>
                  </a:moveTo>
                  <a:lnTo>
                    <a:pt x="89618" y="3458"/>
                  </a:lnTo>
                  <a:lnTo>
                    <a:pt x="89339" y="3625"/>
                  </a:lnTo>
                  <a:lnTo>
                    <a:pt x="89171" y="3904"/>
                  </a:lnTo>
                  <a:lnTo>
                    <a:pt x="89116" y="4015"/>
                  </a:lnTo>
                  <a:lnTo>
                    <a:pt x="89116" y="4183"/>
                  </a:lnTo>
                  <a:lnTo>
                    <a:pt x="89116" y="4350"/>
                  </a:lnTo>
                  <a:lnTo>
                    <a:pt x="89171" y="4517"/>
                  </a:lnTo>
                  <a:lnTo>
                    <a:pt x="89339" y="4796"/>
                  </a:lnTo>
                  <a:lnTo>
                    <a:pt x="89618" y="4963"/>
                  </a:lnTo>
                  <a:lnTo>
                    <a:pt x="89785" y="5019"/>
                  </a:lnTo>
                  <a:lnTo>
                    <a:pt x="90119" y="5019"/>
                  </a:lnTo>
                  <a:lnTo>
                    <a:pt x="90231" y="4963"/>
                  </a:lnTo>
                  <a:lnTo>
                    <a:pt x="90510" y="4796"/>
                  </a:lnTo>
                  <a:lnTo>
                    <a:pt x="90677" y="4517"/>
                  </a:lnTo>
                  <a:lnTo>
                    <a:pt x="90733" y="4350"/>
                  </a:lnTo>
                  <a:lnTo>
                    <a:pt x="90733" y="4183"/>
                  </a:lnTo>
                  <a:lnTo>
                    <a:pt x="90733" y="4015"/>
                  </a:lnTo>
                  <a:lnTo>
                    <a:pt x="90677" y="3904"/>
                  </a:lnTo>
                  <a:lnTo>
                    <a:pt x="90510" y="3625"/>
                  </a:lnTo>
                  <a:lnTo>
                    <a:pt x="90231" y="3458"/>
                  </a:lnTo>
                  <a:lnTo>
                    <a:pt x="90119" y="3402"/>
                  </a:lnTo>
                  <a:close/>
                  <a:moveTo>
                    <a:pt x="93075" y="3402"/>
                  </a:moveTo>
                  <a:lnTo>
                    <a:pt x="92908" y="3458"/>
                  </a:lnTo>
                  <a:lnTo>
                    <a:pt x="92685" y="3625"/>
                  </a:lnTo>
                  <a:lnTo>
                    <a:pt x="92462" y="3904"/>
                  </a:lnTo>
                  <a:lnTo>
                    <a:pt x="92462" y="4015"/>
                  </a:lnTo>
                  <a:lnTo>
                    <a:pt x="92406" y="4183"/>
                  </a:lnTo>
                  <a:lnTo>
                    <a:pt x="92462" y="4350"/>
                  </a:lnTo>
                  <a:lnTo>
                    <a:pt x="92462" y="4517"/>
                  </a:lnTo>
                  <a:lnTo>
                    <a:pt x="92685" y="4796"/>
                  </a:lnTo>
                  <a:lnTo>
                    <a:pt x="92908" y="4963"/>
                  </a:lnTo>
                  <a:lnTo>
                    <a:pt x="93075" y="5019"/>
                  </a:lnTo>
                  <a:lnTo>
                    <a:pt x="93410" y="5019"/>
                  </a:lnTo>
                  <a:lnTo>
                    <a:pt x="93577" y="4963"/>
                  </a:lnTo>
                  <a:lnTo>
                    <a:pt x="93856" y="4796"/>
                  </a:lnTo>
                  <a:lnTo>
                    <a:pt x="94023" y="4517"/>
                  </a:lnTo>
                  <a:lnTo>
                    <a:pt x="94079" y="4350"/>
                  </a:lnTo>
                  <a:lnTo>
                    <a:pt x="94079" y="4183"/>
                  </a:lnTo>
                  <a:lnTo>
                    <a:pt x="94079" y="4015"/>
                  </a:lnTo>
                  <a:lnTo>
                    <a:pt x="94023" y="3904"/>
                  </a:lnTo>
                  <a:lnTo>
                    <a:pt x="93856" y="3625"/>
                  </a:lnTo>
                  <a:lnTo>
                    <a:pt x="93577" y="3458"/>
                  </a:lnTo>
                  <a:lnTo>
                    <a:pt x="93410" y="3402"/>
                  </a:lnTo>
                  <a:close/>
                  <a:moveTo>
                    <a:pt x="98317" y="3346"/>
                  </a:moveTo>
                  <a:lnTo>
                    <a:pt x="98150" y="3402"/>
                  </a:lnTo>
                  <a:lnTo>
                    <a:pt x="97983" y="3458"/>
                  </a:lnTo>
                  <a:lnTo>
                    <a:pt x="97704" y="3625"/>
                  </a:lnTo>
                  <a:lnTo>
                    <a:pt x="97536" y="3848"/>
                  </a:lnTo>
                  <a:lnTo>
                    <a:pt x="97481" y="4015"/>
                  </a:lnTo>
                  <a:lnTo>
                    <a:pt x="97481" y="4183"/>
                  </a:lnTo>
                  <a:lnTo>
                    <a:pt x="97481" y="4350"/>
                  </a:lnTo>
                  <a:lnTo>
                    <a:pt x="97536" y="4517"/>
                  </a:lnTo>
                  <a:lnTo>
                    <a:pt x="97704" y="4796"/>
                  </a:lnTo>
                  <a:lnTo>
                    <a:pt x="97983" y="4963"/>
                  </a:lnTo>
                  <a:lnTo>
                    <a:pt x="98150" y="5019"/>
                  </a:lnTo>
                  <a:lnTo>
                    <a:pt x="98484" y="5019"/>
                  </a:lnTo>
                  <a:lnTo>
                    <a:pt x="98652" y="4963"/>
                  </a:lnTo>
                  <a:lnTo>
                    <a:pt x="98875" y="4796"/>
                  </a:lnTo>
                  <a:lnTo>
                    <a:pt x="99042" y="4517"/>
                  </a:lnTo>
                  <a:lnTo>
                    <a:pt x="99098" y="4350"/>
                  </a:lnTo>
                  <a:lnTo>
                    <a:pt x="99154" y="4183"/>
                  </a:lnTo>
                  <a:lnTo>
                    <a:pt x="99098" y="4015"/>
                  </a:lnTo>
                  <a:lnTo>
                    <a:pt x="99042" y="3848"/>
                  </a:lnTo>
                  <a:lnTo>
                    <a:pt x="98875" y="3625"/>
                  </a:lnTo>
                  <a:lnTo>
                    <a:pt x="98652" y="3458"/>
                  </a:lnTo>
                  <a:lnTo>
                    <a:pt x="98484" y="3402"/>
                  </a:lnTo>
                  <a:lnTo>
                    <a:pt x="98317" y="3346"/>
                  </a:lnTo>
                  <a:close/>
                  <a:moveTo>
                    <a:pt x="106738" y="3346"/>
                  </a:moveTo>
                  <a:lnTo>
                    <a:pt x="106571" y="3402"/>
                  </a:lnTo>
                  <a:lnTo>
                    <a:pt x="106403" y="3458"/>
                  </a:lnTo>
                  <a:lnTo>
                    <a:pt x="106180" y="3625"/>
                  </a:lnTo>
                  <a:lnTo>
                    <a:pt x="105957" y="3848"/>
                  </a:lnTo>
                  <a:lnTo>
                    <a:pt x="105957" y="4015"/>
                  </a:lnTo>
                  <a:lnTo>
                    <a:pt x="105901" y="4183"/>
                  </a:lnTo>
                  <a:lnTo>
                    <a:pt x="105957" y="4350"/>
                  </a:lnTo>
                  <a:lnTo>
                    <a:pt x="105957" y="4517"/>
                  </a:lnTo>
                  <a:lnTo>
                    <a:pt x="106180" y="4796"/>
                  </a:lnTo>
                  <a:lnTo>
                    <a:pt x="106403" y="4963"/>
                  </a:lnTo>
                  <a:lnTo>
                    <a:pt x="106571" y="5019"/>
                  </a:lnTo>
                  <a:lnTo>
                    <a:pt x="106905" y="5019"/>
                  </a:lnTo>
                  <a:lnTo>
                    <a:pt x="107073" y="4963"/>
                  </a:lnTo>
                  <a:lnTo>
                    <a:pt x="107351" y="4796"/>
                  </a:lnTo>
                  <a:lnTo>
                    <a:pt x="107519" y="4517"/>
                  </a:lnTo>
                  <a:lnTo>
                    <a:pt x="107575" y="4350"/>
                  </a:lnTo>
                  <a:lnTo>
                    <a:pt x="107575" y="4183"/>
                  </a:lnTo>
                  <a:lnTo>
                    <a:pt x="107575" y="4015"/>
                  </a:lnTo>
                  <a:lnTo>
                    <a:pt x="107519" y="3848"/>
                  </a:lnTo>
                  <a:lnTo>
                    <a:pt x="107351" y="3625"/>
                  </a:lnTo>
                  <a:lnTo>
                    <a:pt x="107073" y="3458"/>
                  </a:lnTo>
                  <a:lnTo>
                    <a:pt x="106905" y="3402"/>
                  </a:lnTo>
                  <a:lnTo>
                    <a:pt x="106738" y="3346"/>
                  </a:lnTo>
                  <a:close/>
                  <a:moveTo>
                    <a:pt x="111813" y="3346"/>
                  </a:moveTo>
                  <a:lnTo>
                    <a:pt x="111645" y="3402"/>
                  </a:lnTo>
                  <a:lnTo>
                    <a:pt x="111478" y="3458"/>
                  </a:lnTo>
                  <a:lnTo>
                    <a:pt x="111199" y="3625"/>
                  </a:lnTo>
                  <a:lnTo>
                    <a:pt x="111032" y="3848"/>
                  </a:lnTo>
                  <a:lnTo>
                    <a:pt x="110976" y="4015"/>
                  </a:lnTo>
                  <a:lnTo>
                    <a:pt x="110976" y="4183"/>
                  </a:lnTo>
                  <a:lnTo>
                    <a:pt x="110976" y="4350"/>
                  </a:lnTo>
                  <a:lnTo>
                    <a:pt x="111032" y="4517"/>
                  </a:lnTo>
                  <a:lnTo>
                    <a:pt x="111199" y="4796"/>
                  </a:lnTo>
                  <a:lnTo>
                    <a:pt x="111478" y="4963"/>
                  </a:lnTo>
                  <a:lnTo>
                    <a:pt x="111645" y="5019"/>
                  </a:lnTo>
                  <a:lnTo>
                    <a:pt x="111980" y="5019"/>
                  </a:lnTo>
                  <a:lnTo>
                    <a:pt x="112092" y="4963"/>
                  </a:lnTo>
                  <a:lnTo>
                    <a:pt x="112370" y="4796"/>
                  </a:lnTo>
                  <a:lnTo>
                    <a:pt x="112538" y="4517"/>
                  </a:lnTo>
                  <a:lnTo>
                    <a:pt x="112594" y="4350"/>
                  </a:lnTo>
                  <a:lnTo>
                    <a:pt x="112594" y="4183"/>
                  </a:lnTo>
                  <a:lnTo>
                    <a:pt x="112594" y="4015"/>
                  </a:lnTo>
                  <a:lnTo>
                    <a:pt x="112538" y="3848"/>
                  </a:lnTo>
                  <a:lnTo>
                    <a:pt x="112370" y="3625"/>
                  </a:lnTo>
                  <a:lnTo>
                    <a:pt x="112092" y="3458"/>
                  </a:lnTo>
                  <a:lnTo>
                    <a:pt x="111980" y="3402"/>
                  </a:lnTo>
                  <a:lnTo>
                    <a:pt x="111813" y="3346"/>
                  </a:lnTo>
                  <a:close/>
                  <a:moveTo>
                    <a:pt x="115103" y="3346"/>
                  </a:moveTo>
                  <a:lnTo>
                    <a:pt x="114936" y="3402"/>
                  </a:lnTo>
                  <a:lnTo>
                    <a:pt x="114768" y="3458"/>
                  </a:lnTo>
                  <a:lnTo>
                    <a:pt x="114545" y="3625"/>
                  </a:lnTo>
                  <a:lnTo>
                    <a:pt x="114322" y="3848"/>
                  </a:lnTo>
                  <a:lnTo>
                    <a:pt x="114267" y="4015"/>
                  </a:lnTo>
                  <a:lnTo>
                    <a:pt x="114267" y="4183"/>
                  </a:lnTo>
                  <a:lnTo>
                    <a:pt x="114267" y="4350"/>
                  </a:lnTo>
                  <a:lnTo>
                    <a:pt x="114322" y="4517"/>
                  </a:lnTo>
                  <a:lnTo>
                    <a:pt x="114545" y="4796"/>
                  </a:lnTo>
                  <a:lnTo>
                    <a:pt x="114768" y="4963"/>
                  </a:lnTo>
                  <a:lnTo>
                    <a:pt x="114936" y="5019"/>
                  </a:lnTo>
                  <a:lnTo>
                    <a:pt x="115270" y="5019"/>
                  </a:lnTo>
                  <a:lnTo>
                    <a:pt x="115438" y="4963"/>
                  </a:lnTo>
                  <a:lnTo>
                    <a:pt x="115716" y="4796"/>
                  </a:lnTo>
                  <a:lnTo>
                    <a:pt x="115884" y="4517"/>
                  </a:lnTo>
                  <a:lnTo>
                    <a:pt x="115940" y="4350"/>
                  </a:lnTo>
                  <a:lnTo>
                    <a:pt x="115940" y="4183"/>
                  </a:lnTo>
                  <a:lnTo>
                    <a:pt x="115940" y="4015"/>
                  </a:lnTo>
                  <a:lnTo>
                    <a:pt x="115884" y="3848"/>
                  </a:lnTo>
                  <a:lnTo>
                    <a:pt x="115716" y="3625"/>
                  </a:lnTo>
                  <a:lnTo>
                    <a:pt x="115438" y="3458"/>
                  </a:lnTo>
                  <a:lnTo>
                    <a:pt x="115270" y="3402"/>
                  </a:lnTo>
                  <a:lnTo>
                    <a:pt x="115103" y="3346"/>
                  </a:lnTo>
                  <a:close/>
                  <a:moveTo>
                    <a:pt x="120178" y="3346"/>
                  </a:moveTo>
                  <a:lnTo>
                    <a:pt x="120011" y="3402"/>
                  </a:lnTo>
                  <a:lnTo>
                    <a:pt x="119843" y="3458"/>
                  </a:lnTo>
                  <a:lnTo>
                    <a:pt x="119564" y="3625"/>
                  </a:lnTo>
                  <a:lnTo>
                    <a:pt x="119397" y="3848"/>
                  </a:lnTo>
                  <a:lnTo>
                    <a:pt x="119341" y="4015"/>
                  </a:lnTo>
                  <a:lnTo>
                    <a:pt x="119341" y="4183"/>
                  </a:lnTo>
                  <a:lnTo>
                    <a:pt x="119341" y="4350"/>
                  </a:lnTo>
                  <a:lnTo>
                    <a:pt x="119397" y="4517"/>
                  </a:lnTo>
                  <a:lnTo>
                    <a:pt x="119564" y="4796"/>
                  </a:lnTo>
                  <a:lnTo>
                    <a:pt x="119843" y="4963"/>
                  </a:lnTo>
                  <a:lnTo>
                    <a:pt x="120011" y="5019"/>
                  </a:lnTo>
                  <a:lnTo>
                    <a:pt x="120345" y="5019"/>
                  </a:lnTo>
                  <a:lnTo>
                    <a:pt x="120512" y="4963"/>
                  </a:lnTo>
                  <a:lnTo>
                    <a:pt x="120736" y="4796"/>
                  </a:lnTo>
                  <a:lnTo>
                    <a:pt x="120959" y="4517"/>
                  </a:lnTo>
                  <a:lnTo>
                    <a:pt x="120959" y="4350"/>
                  </a:lnTo>
                  <a:lnTo>
                    <a:pt x="121014" y="4183"/>
                  </a:lnTo>
                  <a:lnTo>
                    <a:pt x="120959" y="4015"/>
                  </a:lnTo>
                  <a:lnTo>
                    <a:pt x="120959" y="3848"/>
                  </a:lnTo>
                  <a:lnTo>
                    <a:pt x="120736" y="3625"/>
                  </a:lnTo>
                  <a:lnTo>
                    <a:pt x="120512" y="3458"/>
                  </a:lnTo>
                  <a:lnTo>
                    <a:pt x="120345" y="3402"/>
                  </a:lnTo>
                  <a:lnTo>
                    <a:pt x="120178" y="3346"/>
                  </a:lnTo>
                  <a:close/>
                  <a:moveTo>
                    <a:pt x="123468" y="3346"/>
                  </a:moveTo>
                  <a:lnTo>
                    <a:pt x="123301" y="3402"/>
                  </a:lnTo>
                  <a:lnTo>
                    <a:pt x="123189" y="3458"/>
                  </a:lnTo>
                  <a:lnTo>
                    <a:pt x="122910" y="3625"/>
                  </a:lnTo>
                  <a:lnTo>
                    <a:pt x="122743" y="3848"/>
                  </a:lnTo>
                  <a:lnTo>
                    <a:pt x="122687" y="4015"/>
                  </a:lnTo>
                  <a:lnTo>
                    <a:pt x="122632" y="4183"/>
                  </a:lnTo>
                  <a:lnTo>
                    <a:pt x="122687" y="4350"/>
                  </a:lnTo>
                  <a:lnTo>
                    <a:pt x="122743" y="4517"/>
                  </a:lnTo>
                  <a:lnTo>
                    <a:pt x="122910" y="4796"/>
                  </a:lnTo>
                  <a:lnTo>
                    <a:pt x="123189" y="4963"/>
                  </a:lnTo>
                  <a:lnTo>
                    <a:pt x="123301" y="5019"/>
                  </a:lnTo>
                  <a:lnTo>
                    <a:pt x="123635" y="5019"/>
                  </a:lnTo>
                  <a:lnTo>
                    <a:pt x="123803" y="4963"/>
                  </a:lnTo>
                  <a:lnTo>
                    <a:pt x="124082" y="4796"/>
                  </a:lnTo>
                  <a:lnTo>
                    <a:pt x="124249" y="4517"/>
                  </a:lnTo>
                  <a:lnTo>
                    <a:pt x="124305" y="4350"/>
                  </a:lnTo>
                  <a:lnTo>
                    <a:pt x="124305" y="4183"/>
                  </a:lnTo>
                  <a:lnTo>
                    <a:pt x="124305" y="4015"/>
                  </a:lnTo>
                  <a:lnTo>
                    <a:pt x="124249" y="3848"/>
                  </a:lnTo>
                  <a:lnTo>
                    <a:pt x="124082" y="3625"/>
                  </a:lnTo>
                  <a:lnTo>
                    <a:pt x="123803" y="3458"/>
                  </a:lnTo>
                  <a:lnTo>
                    <a:pt x="123635" y="3402"/>
                  </a:lnTo>
                  <a:lnTo>
                    <a:pt x="123468" y="3346"/>
                  </a:lnTo>
                  <a:close/>
                  <a:moveTo>
                    <a:pt x="126926" y="3346"/>
                  </a:moveTo>
                  <a:lnTo>
                    <a:pt x="126758" y="3402"/>
                  </a:lnTo>
                  <a:lnTo>
                    <a:pt x="126591" y="3458"/>
                  </a:lnTo>
                  <a:lnTo>
                    <a:pt x="126312" y="3625"/>
                  </a:lnTo>
                  <a:lnTo>
                    <a:pt x="126145" y="3848"/>
                  </a:lnTo>
                  <a:lnTo>
                    <a:pt x="126089" y="4015"/>
                  </a:lnTo>
                  <a:lnTo>
                    <a:pt x="126089" y="4183"/>
                  </a:lnTo>
                  <a:lnTo>
                    <a:pt x="126089" y="4350"/>
                  </a:lnTo>
                  <a:lnTo>
                    <a:pt x="126145" y="4517"/>
                  </a:lnTo>
                  <a:lnTo>
                    <a:pt x="126312" y="4796"/>
                  </a:lnTo>
                  <a:lnTo>
                    <a:pt x="126591" y="4963"/>
                  </a:lnTo>
                  <a:lnTo>
                    <a:pt x="126758" y="5019"/>
                  </a:lnTo>
                  <a:lnTo>
                    <a:pt x="127093" y="5019"/>
                  </a:lnTo>
                  <a:lnTo>
                    <a:pt x="127260" y="4963"/>
                  </a:lnTo>
                  <a:lnTo>
                    <a:pt x="127483" y="4796"/>
                  </a:lnTo>
                  <a:lnTo>
                    <a:pt x="127651" y="4517"/>
                  </a:lnTo>
                  <a:lnTo>
                    <a:pt x="127706" y="4350"/>
                  </a:lnTo>
                  <a:lnTo>
                    <a:pt x="127762" y="4183"/>
                  </a:lnTo>
                  <a:lnTo>
                    <a:pt x="127706" y="4015"/>
                  </a:lnTo>
                  <a:lnTo>
                    <a:pt x="127651" y="3848"/>
                  </a:lnTo>
                  <a:lnTo>
                    <a:pt x="127483" y="3625"/>
                  </a:lnTo>
                  <a:lnTo>
                    <a:pt x="127260" y="3458"/>
                  </a:lnTo>
                  <a:lnTo>
                    <a:pt x="127093" y="3402"/>
                  </a:lnTo>
                  <a:lnTo>
                    <a:pt x="126926" y="3346"/>
                  </a:lnTo>
                  <a:close/>
                  <a:moveTo>
                    <a:pt x="136964" y="3346"/>
                  </a:moveTo>
                  <a:lnTo>
                    <a:pt x="136796" y="3402"/>
                  </a:lnTo>
                  <a:lnTo>
                    <a:pt x="136629" y="3458"/>
                  </a:lnTo>
                  <a:lnTo>
                    <a:pt x="136350" y="3625"/>
                  </a:lnTo>
                  <a:lnTo>
                    <a:pt x="136183" y="3848"/>
                  </a:lnTo>
                  <a:lnTo>
                    <a:pt x="136127" y="4015"/>
                  </a:lnTo>
                  <a:lnTo>
                    <a:pt x="136127" y="4183"/>
                  </a:lnTo>
                  <a:lnTo>
                    <a:pt x="136127" y="4350"/>
                  </a:lnTo>
                  <a:lnTo>
                    <a:pt x="136183" y="4517"/>
                  </a:lnTo>
                  <a:lnTo>
                    <a:pt x="136350" y="4796"/>
                  </a:lnTo>
                  <a:lnTo>
                    <a:pt x="136629" y="4963"/>
                  </a:lnTo>
                  <a:lnTo>
                    <a:pt x="136796" y="5019"/>
                  </a:lnTo>
                  <a:lnTo>
                    <a:pt x="137131" y="5019"/>
                  </a:lnTo>
                  <a:lnTo>
                    <a:pt x="137298" y="4963"/>
                  </a:lnTo>
                  <a:lnTo>
                    <a:pt x="137521" y="4796"/>
                  </a:lnTo>
                  <a:lnTo>
                    <a:pt x="137689" y="4517"/>
                  </a:lnTo>
                  <a:lnTo>
                    <a:pt x="137744" y="4350"/>
                  </a:lnTo>
                  <a:lnTo>
                    <a:pt x="137800" y="4183"/>
                  </a:lnTo>
                  <a:lnTo>
                    <a:pt x="137744" y="4015"/>
                  </a:lnTo>
                  <a:lnTo>
                    <a:pt x="137689" y="3848"/>
                  </a:lnTo>
                  <a:lnTo>
                    <a:pt x="137521" y="3625"/>
                  </a:lnTo>
                  <a:lnTo>
                    <a:pt x="137298" y="3458"/>
                  </a:lnTo>
                  <a:lnTo>
                    <a:pt x="137131" y="3402"/>
                  </a:lnTo>
                  <a:lnTo>
                    <a:pt x="136964" y="3346"/>
                  </a:lnTo>
                  <a:close/>
                  <a:moveTo>
                    <a:pt x="178845" y="3402"/>
                  </a:moveTo>
                  <a:lnTo>
                    <a:pt x="178677" y="3458"/>
                  </a:lnTo>
                  <a:lnTo>
                    <a:pt x="178399" y="3625"/>
                  </a:lnTo>
                  <a:lnTo>
                    <a:pt x="178231" y="3904"/>
                  </a:lnTo>
                  <a:lnTo>
                    <a:pt x="178176" y="4015"/>
                  </a:lnTo>
                  <a:lnTo>
                    <a:pt x="178176" y="4183"/>
                  </a:lnTo>
                  <a:lnTo>
                    <a:pt x="178176" y="4350"/>
                  </a:lnTo>
                  <a:lnTo>
                    <a:pt x="178231" y="4517"/>
                  </a:lnTo>
                  <a:lnTo>
                    <a:pt x="178399" y="4796"/>
                  </a:lnTo>
                  <a:lnTo>
                    <a:pt x="178677" y="4963"/>
                  </a:lnTo>
                  <a:lnTo>
                    <a:pt x="178845" y="5019"/>
                  </a:lnTo>
                  <a:lnTo>
                    <a:pt x="179179" y="5019"/>
                  </a:lnTo>
                  <a:lnTo>
                    <a:pt x="179347" y="4963"/>
                  </a:lnTo>
                  <a:lnTo>
                    <a:pt x="179570" y="4796"/>
                  </a:lnTo>
                  <a:lnTo>
                    <a:pt x="179737" y="4517"/>
                  </a:lnTo>
                  <a:lnTo>
                    <a:pt x="179793" y="4350"/>
                  </a:lnTo>
                  <a:lnTo>
                    <a:pt x="179849" y="4183"/>
                  </a:lnTo>
                  <a:lnTo>
                    <a:pt x="179793" y="4015"/>
                  </a:lnTo>
                  <a:lnTo>
                    <a:pt x="179737" y="3904"/>
                  </a:lnTo>
                  <a:lnTo>
                    <a:pt x="179570" y="3625"/>
                  </a:lnTo>
                  <a:lnTo>
                    <a:pt x="179347" y="3458"/>
                  </a:lnTo>
                  <a:lnTo>
                    <a:pt x="179179" y="3402"/>
                  </a:lnTo>
                  <a:close/>
                  <a:moveTo>
                    <a:pt x="182191" y="3402"/>
                  </a:moveTo>
                  <a:lnTo>
                    <a:pt x="182023" y="3458"/>
                  </a:lnTo>
                  <a:lnTo>
                    <a:pt x="181800" y="3625"/>
                  </a:lnTo>
                  <a:lnTo>
                    <a:pt x="181577" y="3904"/>
                  </a:lnTo>
                  <a:lnTo>
                    <a:pt x="181577" y="4015"/>
                  </a:lnTo>
                  <a:lnTo>
                    <a:pt x="181522" y="4183"/>
                  </a:lnTo>
                  <a:lnTo>
                    <a:pt x="181577" y="4350"/>
                  </a:lnTo>
                  <a:lnTo>
                    <a:pt x="181577" y="4517"/>
                  </a:lnTo>
                  <a:lnTo>
                    <a:pt x="181800" y="4796"/>
                  </a:lnTo>
                  <a:lnTo>
                    <a:pt x="182023" y="4963"/>
                  </a:lnTo>
                  <a:lnTo>
                    <a:pt x="182191" y="5019"/>
                  </a:lnTo>
                  <a:lnTo>
                    <a:pt x="182525" y="5019"/>
                  </a:lnTo>
                  <a:lnTo>
                    <a:pt x="182693" y="4963"/>
                  </a:lnTo>
                  <a:lnTo>
                    <a:pt x="182971" y="4796"/>
                  </a:lnTo>
                  <a:lnTo>
                    <a:pt x="183139" y="4517"/>
                  </a:lnTo>
                  <a:lnTo>
                    <a:pt x="183195" y="4350"/>
                  </a:lnTo>
                  <a:lnTo>
                    <a:pt x="183195" y="4183"/>
                  </a:lnTo>
                  <a:lnTo>
                    <a:pt x="183195" y="4015"/>
                  </a:lnTo>
                  <a:lnTo>
                    <a:pt x="183139" y="3904"/>
                  </a:lnTo>
                  <a:lnTo>
                    <a:pt x="182971" y="3625"/>
                  </a:lnTo>
                  <a:lnTo>
                    <a:pt x="182693" y="3458"/>
                  </a:lnTo>
                  <a:lnTo>
                    <a:pt x="182525" y="3402"/>
                  </a:lnTo>
                  <a:close/>
                  <a:moveTo>
                    <a:pt x="185537" y="3402"/>
                  </a:moveTo>
                  <a:lnTo>
                    <a:pt x="185425" y="3458"/>
                  </a:lnTo>
                  <a:lnTo>
                    <a:pt x="185146" y="3625"/>
                  </a:lnTo>
                  <a:lnTo>
                    <a:pt x="184979" y="3904"/>
                  </a:lnTo>
                  <a:lnTo>
                    <a:pt x="184923" y="4015"/>
                  </a:lnTo>
                  <a:lnTo>
                    <a:pt x="184923" y="4183"/>
                  </a:lnTo>
                  <a:lnTo>
                    <a:pt x="184923" y="4350"/>
                  </a:lnTo>
                  <a:lnTo>
                    <a:pt x="184979" y="4517"/>
                  </a:lnTo>
                  <a:lnTo>
                    <a:pt x="185146" y="4796"/>
                  </a:lnTo>
                  <a:lnTo>
                    <a:pt x="185425" y="4963"/>
                  </a:lnTo>
                  <a:lnTo>
                    <a:pt x="185537" y="5019"/>
                  </a:lnTo>
                  <a:lnTo>
                    <a:pt x="185871" y="5019"/>
                  </a:lnTo>
                  <a:lnTo>
                    <a:pt x="186039" y="4963"/>
                  </a:lnTo>
                  <a:lnTo>
                    <a:pt x="186317" y="4796"/>
                  </a:lnTo>
                  <a:lnTo>
                    <a:pt x="186485" y="4517"/>
                  </a:lnTo>
                  <a:lnTo>
                    <a:pt x="186541" y="4350"/>
                  </a:lnTo>
                  <a:lnTo>
                    <a:pt x="186541" y="4183"/>
                  </a:lnTo>
                  <a:lnTo>
                    <a:pt x="186541" y="4015"/>
                  </a:lnTo>
                  <a:lnTo>
                    <a:pt x="186485" y="3904"/>
                  </a:lnTo>
                  <a:lnTo>
                    <a:pt x="186317" y="3625"/>
                  </a:lnTo>
                  <a:lnTo>
                    <a:pt x="186039" y="3458"/>
                  </a:lnTo>
                  <a:lnTo>
                    <a:pt x="185871" y="3402"/>
                  </a:lnTo>
                  <a:close/>
                  <a:moveTo>
                    <a:pt x="188883" y="3402"/>
                  </a:moveTo>
                  <a:lnTo>
                    <a:pt x="188715" y="3458"/>
                  </a:lnTo>
                  <a:lnTo>
                    <a:pt x="188437" y="3625"/>
                  </a:lnTo>
                  <a:lnTo>
                    <a:pt x="188269" y="3904"/>
                  </a:lnTo>
                  <a:lnTo>
                    <a:pt x="188214" y="4015"/>
                  </a:lnTo>
                  <a:lnTo>
                    <a:pt x="188214" y="4183"/>
                  </a:lnTo>
                  <a:lnTo>
                    <a:pt x="188214" y="4350"/>
                  </a:lnTo>
                  <a:lnTo>
                    <a:pt x="188269" y="4517"/>
                  </a:lnTo>
                  <a:lnTo>
                    <a:pt x="188437" y="4796"/>
                  </a:lnTo>
                  <a:lnTo>
                    <a:pt x="188715" y="4963"/>
                  </a:lnTo>
                  <a:lnTo>
                    <a:pt x="188883" y="5019"/>
                  </a:lnTo>
                  <a:lnTo>
                    <a:pt x="189217" y="5019"/>
                  </a:lnTo>
                  <a:lnTo>
                    <a:pt x="189385" y="4963"/>
                  </a:lnTo>
                  <a:lnTo>
                    <a:pt x="189608" y="4796"/>
                  </a:lnTo>
                  <a:lnTo>
                    <a:pt x="189831" y="4517"/>
                  </a:lnTo>
                  <a:lnTo>
                    <a:pt x="189887" y="4350"/>
                  </a:lnTo>
                  <a:lnTo>
                    <a:pt x="189887" y="4183"/>
                  </a:lnTo>
                  <a:lnTo>
                    <a:pt x="189887" y="4015"/>
                  </a:lnTo>
                  <a:lnTo>
                    <a:pt x="189831" y="3904"/>
                  </a:lnTo>
                  <a:lnTo>
                    <a:pt x="189608" y="3625"/>
                  </a:lnTo>
                  <a:lnTo>
                    <a:pt x="189385" y="3458"/>
                  </a:lnTo>
                  <a:lnTo>
                    <a:pt x="189217" y="3402"/>
                  </a:lnTo>
                  <a:close/>
                  <a:moveTo>
                    <a:pt x="194125" y="3346"/>
                  </a:moveTo>
                  <a:lnTo>
                    <a:pt x="193958" y="3402"/>
                  </a:lnTo>
                  <a:lnTo>
                    <a:pt x="193790" y="3458"/>
                  </a:lnTo>
                  <a:lnTo>
                    <a:pt x="193511" y="3625"/>
                  </a:lnTo>
                  <a:lnTo>
                    <a:pt x="193344" y="3848"/>
                  </a:lnTo>
                  <a:lnTo>
                    <a:pt x="193288" y="4015"/>
                  </a:lnTo>
                  <a:lnTo>
                    <a:pt x="193288" y="4183"/>
                  </a:lnTo>
                  <a:lnTo>
                    <a:pt x="193288" y="4350"/>
                  </a:lnTo>
                  <a:lnTo>
                    <a:pt x="193344" y="4517"/>
                  </a:lnTo>
                  <a:lnTo>
                    <a:pt x="193511" y="4796"/>
                  </a:lnTo>
                  <a:lnTo>
                    <a:pt x="193790" y="4963"/>
                  </a:lnTo>
                  <a:lnTo>
                    <a:pt x="193958" y="5019"/>
                  </a:lnTo>
                  <a:lnTo>
                    <a:pt x="194292" y="5019"/>
                  </a:lnTo>
                  <a:lnTo>
                    <a:pt x="194404" y="4963"/>
                  </a:lnTo>
                  <a:lnTo>
                    <a:pt x="194683" y="4796"/>
                  </a:lnTo>
                  <a:lnTo>
                    <a:pt x="194850" y="4517"/>
                  </a:lnTo>
                  <a:lnTo>
                    <a:pt x="194906" y="4350"/>
                  </a:lnTo>
                  <a:lnTo>
                    <a:pt x="194961" y="4183"/>
                  </a:lnTo>
                  <a:lnTo>
                    <a:pt x="194906" y="4015"/>
                  </a:lnTo>
                  <a:lnTo>
                    <a:pt x="194850" y="3848"/>
                  </a:lnTo>
                  <a:lnTo>
                    <a:pt x="194683" y="3625"/>
                  </a:lnTo>
                  <a:lnTo>
                    <a:pt x="194404" y="3458"/>
                  </a:lnTo>
                  <a:lnTo>
                    <a:pt x="194292" y="3402"/>
                  </a:lnTo>
                  <a:lnTo>
                    <a:pt x="194125" y="3346"/>
                  </a:lnTo>
                  <a:close/>
                  <a:moveTo>
                    <a:pt x="202546" y="3346"/>
                  </a:moveTo>
                  <a:lnTo>
                    <a:pt x="202378" y="3402"/>
                  </a:lnTo>
                  <a:lnTo>
                    <a:pt x="202211" y="3458"/>
                  </a:lnTo>
                  <a:lnTo>
                    <a:pt x="201932" y="3625"/>
                  </a:lnTo>
                  <a:lnTo>
                    <a:pt x="201765" y="3848"/>
                  </a:lnTo>
                  <a:lnTo>
                    <a:pt x="201709" y="4015"/>
                  </a:lnTo>
                  <a:lnTo>
                    <a:pt x="201709" y="4183"/>
                  </a:lnTo>
                  <a:lnTo>
                    <a:pt x="201709" y="4350"/>
                  </a:lnTo>
                  <a:lnTo>
                    <a:pt x="201765" y="4517"/>
                  </a:lnTo>
                  <a:lnTo>
                    <a:pt x="201932" y="4796"/>
                  </a:lnTo>
                  <a:lnTo>
                    <a:pt x="202211" y="4963"/>
                  </a:lnTo>
                  <a:lnTo>
                    <a:pt x="202378" y="5019"/>
                  </a:lnTo>
                  <a:lnTo>
                    <a:pt x="202713" y="5019"/>
                  </a:lnTo>
                  <a:lnTo>
                    <a:pt x="202880" y="4963"/>
                  </a:lnTo>
                  <a:lnTo>
                    <a:pt x="203103" y="4796"/>
                  </a:lnTo>
                  <a:lnTo>
                    <a:pt x="203326" y="4517"/>
                  </a:lnTo>
                  <a:lnTo>
                    <a:pt x="203382" y="4350"/>
                  </a:lnTo>
                  <a:lnTo>
                    <a:pt x="203382" y="4183"/>
                  </a:lnTo>
                  <a:lnTo>
                    <a:pt x="203382" y="4015"/>
                  </a:lnTo>
                  <a:lnTo>
                    <a:pt x="203326" y="3848"/>
                  </a:lnTo>
                  <a:lnTo>
                    <a:pt x="203103" y="3625"/>
                  </a:lnTo>
                  <a:lnTo>
                    <a:pt x="202880" y="3458"/>
                  </a:lnTo>
                  <a:lnTo>
                    <a:pt x="202713" y="3402"/>
                  </a:lnTo>
                  <a:lnTo>
                    <a:pt x="202546" y="3346"/>
                  </a:lnTo>
                  <a:close/>
                  <a:moveTo>
                    <a:pt x="207565" y="3346"/>
                  </a:moveTo>
                  <a:lnTo>
                    <a:pt x="207397" y="3402"/>
                  </a:lnTo>
                  <a:lnTo>
                    <a:pt x="207286" y="3458"/>
                  </a:lnTo>
                  <a:lnTo>
                    <a:pt x="207007" y="3625"/>
                  </a:lnTo>
                  <a:lnTo>
                    <a:pt x="206840" y="3848"/>
                  </a:lnTo>
                  <a:lnTo>
                    <a:pt x="206784" y="4015"/>
                  </a:lnTo>
                  <a:lnTo>
                    <a:pt x="206784" y="4183"/>
                  </a:lnTo>
                  <a:lnTo>
                    <a:pt x="206784" y="4350"/>
                  </a:lnTo>
                  <a:lnTo>
                    <a:pt x="206840" y="4517"/>
                  </a:lnTo>
                  <a:lnTo>
                    <a:pt x="207007" y="4796"/>
                  </a:lnTo>
                  <a:lnTo>
                    <a:pt x="207286" y="4963"/>
                  </a:lnTo>
                  <a:lnTo>
                    <a:pt x="207397" y="5019"/>
                  </a:lnTo>
                  <a:lnTo>
                    <a:pt x="207732" y="5019"/>
                  </a:lnTo>
                  <a:lnTo>
                    <a:pt x="207899" y="4963"/>
                  </a:lnTo>
                  <a:lnTo>
                    <a:pt x="208178" y="4796"/>
                  </a:lnTo>
                  <a:lnTo>
                    <a:pt x="208345" y="4517"/>
                  </a:lnTo>
                  <a:lnTo>
                    <a:pt x="208401" y="4350"/>
                  </a:lnTo>
                  <a:lnTo>
                    <a:pt x="208401" y="4183"/>
                  </a:lnTo>
                  <a:lnTo>
                    <a:pt x="208401" y="4015"/>
                  </a:lnTo>
                  <a:lnTo>
                    <a:pt x="208345" y="3848"/>
                  </a:lnTo>
                  <a:lnTo>
                    <a:pt x="208178" y="3625"/>
                  </a:lnTo>
                  <a:lnTo>
                    <a:pt x="207899" y="3458"/>
                  </a:lnTo>
                  <a:lnTo>
                    <a:pt x="207732" y="3402"/>
                  </a:lnTo>
                  <a:lnTo>
                    <a:pt x="207565" y="3346"/>
                  </a:lnTo>
                  <a:close/>
                  <a:moveTo>
                    <a:pt x="210911" y="3346"/>
                  </a:moveTo>
                  <a:lnTo>
                    <a:pt x="210743" y="3402"/>
                  </a:lnTo>
                  <a:lnTo>
                    <a:pt x="210576" y="3458"/>
                  </a:lnTo>
                  <a:lnTo>
                    <a:pt x="210297" y="3625"/>
                  </a:lnTo>
                  <a:lnTo>
                    <a:pt x="210130" y="3848"/>
                  </a:lnTo>
                  <a:lnTo>
                    <a:pt x="210074" y="4015"/>
                  </a:lnTo>
                  <a:lnTo>
                    <a:pt x="210074" y="4183"/>
                  </a:lnTo>
                  <a:lnTo>
                    <a:pt x="210074" y="4350"/>
                  </a:lnTo>
                  <a:lnTo>
                    <a:pt x="210130" y="4517"/>
                  </a:lnTo>
                  <a:lnTo>
                    <a:pt x="210297" y="4796"/>
                  </a:lnTo>
                  <a:lnTo>
                    <a:pt x="210576" y="4963"/>
                  </a:lnTo>
                  <a:lnTo>
                    <a:pt x="210743" y="5019"/>
                  </a:lnTo>
                  <a:lnTo>
                    <a:pt x="211078" y="5019"/>
                  </a:lnTo>
                  <a:lnTo>
                    <a:pt x="211245" y="4963"/>
                  </a:lnTo>
                  <a:lnTo>
                    <a:pt x="211468" y="4796"/>
                  </a:lnTo>
                  <a:lnTo>
                    <a:pt x="211691" y="4517"/>
                  </a:lnTo>
                  <a:lnTo>
                    <a:pt x="211691" y="4350"/>
                  </a:lnTo>
                  <a:lnTo>
                    <a:pt x="211747" y="4183"/>
                  </a:lnTo>
                  <a:lnTo>
                    <a:pt x="211691" y="4015"/>
                  </a:lnTo>
                  <a:lnTo>
                    <a:pt x="211691" y="3848"/>
                  </a:lnTo>
                  <a:lnTo>
                    <a:pt x="211468" y="3625"/>
                  </a:lnTo>
                  <a:lnTo>
                    <a:pt x="211245" y="3458"/>
                  </a:lnTo>
                  <a:lnTo>
                    <a:pt x="211078" y="3402"/>
                  </a:lnTo>
                  <a:lnTo>
                    <a:pt x="210911" y="3346"/>
                  </a:lnTo>
                  <a:close/>
                  <a:moveTo>
                    <a:pt x="215986" y="3346"/>
                  </a:moveTo>
                  <a:lnTo>
                    <a:pt x="215818" y="3402"/>
                  </a:lnTo>
                  <a:lnTo>
                    <a:pt x="215651" y="3458"/>
                  </a:lnTo>
                  <a:lnTo>
                    <a:pt x="215372" y="3625"/>
                  </a:lnTo>
                  <a:lnTo>
                    <a:pt x="215205" y="3848"/>
                  </a:lnTo>
                  <a:lnTo>
                    <a:pt x="215149" y="4015"/>
                  </a:lnTo>
                  <a:lnTo>
                    <a:pt x="215149" y="4183"/>
                  </a:lnTo>
                  <a:lnTo>
                    <a:pt x="215149" y="4350"/>
                  </a:lnTo>
                  <a:lnTo>
                    <a:pt x="215205" y="4517"/>
                  </a:lnTo>
                  <a:lnTo>
                    <a:pt x="215372" y="4796"/>
                  </a:lnTo>
                  <a:lnTo>
                    <a:pt x="215651" y="4963"/>
                  </a:lnTo>
                  <a:lnTo>
                    <a:pt x="215818" y="5019"/>
                  </a:lnTo>
                  <a:lnTo>
                    <a:pt x="216153" y="5019"/>
                  </a:lnTo>
                  <a:lnTo>
                    <a:pt x="216264" y="4963"/>
                  </a:lnTo>
                  <a:lnTo>
                    <a:pt x="216543" y="4796"/>
                  </a:lnTo>
                  <a:lnTo>
                    <a:pt x="216710" y="4517"/>
                  </a:lnTo>
                  <a:lnTo>
                    <a:pt x="216766" y="4350"/>
                  </a:lnTo>
                  <a:lnTo>
                    <a:pt x="216822" y="4183"/>
                  </a:lnTo>
                  <a:lnTo>
                    <a:pt x="216766" y="4015"/>
                  </a:lnTo>
                  <a:lnTo>
                    <a:pt x="216710" y="3848"/>
                  </a:lnTo>
                  <a:lnTo>
                    <a:pt x="216543" y="3625"/>
                  </a:lnTo>
                  <a:lnTo>
                    <a:pt x="216264" y="3458"/>
                  </a:lnTo>
                  <a:lnTo>
                    <a:pt x="216153" y="3402"/>
                  </a:lnTo>
                  <a:lnTo>
                    <a:pt x="215986" y="3346"/>
                  </a:lnTo>
                  <a:close/>
                  <a:moveTo>
                    <a:pt x="219276" y="3346"/>
                  </a:moveTo>
                  <a:lnTo>
                    <a:pt x="219108" y="3402"/>
                  </a:lnTo>
                  <a:lnTo>
                    <a:pt x="218941" y="3458"/>
                  </a:lnTo>
                  <a:lnTo>
                    <a:pt x="218718" y="3625"/>
                  </a:lnTo>
                  <a:lnTo>
                    <a:pt x="218551" y="3848"/>
                  </a:lnTo>
                  <a:lnTo>
                    <a:pt x="218495" y="4015"/>
                  </a:lnTo>
                  <a:lnTo>
                    <a:pt x="218439" y="4183"/>
                  </a:lnTo>
                  <a:lnTo>
                    <a:pt x="218495" y="4350"/>
                  </a:lnTo>
                  <a:lnTo>
                    <a:pt x="218551" y="4517"/>
                  </a:lnTo>
                  <a:lnTo>
                    <a:pt x="218718" y="4796"/>
                  </a:lnTo>
                  <a:lnTo>
                    <a:pt x="218941" y="4963"/>
                  </a:lnTo>
                  <a:lnTo>
                    <a:pt x="219108" y="5019"/>
                  </a:lnTo>
                  <a:lnTo>
                    <a:pt x="219443" y="5019"/>
                  </a:lnTo>
                  <a:lnTo>
                    <a:pt x="219610" y="4963"/>
                  </a:lnTo>
                  <a:lnTo>
                    <a:pt x="219889" y="4796"/>
                  </a:lnTo>
                  <a:lnTo>
                    <a:pt x="220057" y="4517"/>
                  </a:lnTo>
                  <a:lnTo>
                    <a:pt x="220112" y="4350"/>
                  </a:lnTo>
                  <a:lnTo>
                    <a:pt x="220112" y="4183"/>
                  </a:lnTo>
                  <a:lnTo>
                    <a:pt x="220112" y="4015"/>
                  </a:lnTo>
                  <a:lnTo>
                    <a:pt x="220057" y="3848"/>
                  </a:lnTo>
                  <a:lnTo>
                    <a:pt x="219889" y="3625"/>
                  </a:lnTo>
                  <a:lnTo>
                    <a:pt x="219610" y="3458"/>
                  </a:lnTo>
                  <a:lnTo>
                    <a:pt x="219443" y="3402"/>
                  </a:lnTo>
                  <a:lnTo>
                    <a:pt x="219276" y="3346"/>
                  </a:lnTo>
                  <a:close/>
                  <a:moveTo>
                    <a:pt x="222733" y="3346"/>
                  </a:moveTo>
                  <a:lnTo>
                    <a:pt x="222566" y="3402"/>
                  </a:lnTo>
                  <a:lnTo>
                    <a:pt x="222399" y="3458"/>
                  </a:lnTo>
                  <a:lnTo>
                    <a:pt x="222120" y="3625"/>
                  </a:lnTo>
                  <a:lnTo>
                    <a:pt x="221953" y="3848"/>
                  </a:lnTo>
                  <a:lnTo>
                    <a:pt x="221897" y="4015"/>
                  </a:lnTo>
                  <a:lnTo>
                    <a:pt x="221897" y="4183"/>
                  </a:lnTo>
                  <a:lnTo>
                    <a:pt x="221897" y="4350"/>
                  </a:lnTo>
                  <a:lnTo>
                    <a:pt x="221953" y="4517"/>
                  </a:lnTo>
                  <a:lnTo>
                    <a:pt x="222120" y="4796"/>
                  </a:lnTo>
                  <a:lnTo>
                    <a:pt x="222399" y="4963"/>
                  </a:lnTo>
                  <a:lnTo>
                    <a:pt x="222566" y="5019"/>
                  </a:lnTo>
                  <a:lnTo>
                    <a:pt x="222901" y="5019"/>
                  </a:lnTo>
                  <a:lnTo>
                    <a:pt x="223012" y="4963"/>
                  </a:lnTo>
                  <a:lnTo>
                    <a:pt x="223291" y="4796"/>
                  </a:lnTo>
                  <a:lnTo>
                    <a:pt x="223458" y="4517"/>
                  </a:lnTo>
                  <a:lnTo>
                    <a:pt x="223514" y="4350"/>
                  </a:lnTo>
                  <a:lnTo>
                    <a:pt x="223514" y="4183"/>
                  </a:lnTo>
                  <a:lnTo>
                    <a:pt x="223514" y="4015"/>
                  </a:lnTo>
                  <a:lnTo>
                    <a:pt x="223458" y="3848"/>
                  </a:lnTo>
                  <a:lnTo>
                    <a:pt x="223291" y="3625"/>
                  </a:lnTo>
                  <a:lnTo>
                    <a:pt x="223012" y="3458"/>
                  </a:lnTo>
                  <a:lnTo>
                    <a:pt x="222901" y="3402"/>
                  </a:lnTo>
                  <a:lnTo>
                    <a:pt x="222733" y="3346"/>
                  </a:lnTo>
                  <a:close/>
                  <a:moveTo>
                    <a:pt x="232771" y="3346"/>
                  </a:moveTo>
                  <a:lnTo>
                    <a:pt x="232604" y="3402"/>
                  </a:lnTo>
                  <a:lnTo>
                    <a:pt x="232437" y="3458"/>
                  </a:lnTo>
                  <a:lnTo>
                    <a:pt x="232158" y="3625"/>
                  </a:lnTo>
                  <a:lnTo>
                    <a:pt x="231991" y="3848"/>
                  </a:lnTo>
                  <a:lnTo>
                    <a:pt x="231935" y="4015"/>
                  </a:lnTo>
                  <a:lnTo>
                    <a:pt x="231935" y="4183"/>
                  </a:lnTo>
                  <a:lnTo>
                    <a:pt x="231935" y="4350"/>
                  </a:lnTo>
                  <a:lnTo>
                    <a:pt x="231991" y="4517"/>
                  </a:lnTo>
                  <a:lnTo>
                    <a:pt x="232158" y="4796"/>
                  </a:lnTo>
                  <a:lnTo>
                    <a:pt x="232437" y="4963"/>
                  </a:lnTo>
                  <a:lnTo>
                    <a:pt x="232604" y="5019"/>
                  </a:lnTo>
                  <a:lnTo>
                    <a:pt x="232939" y="5019"/>
                  </a:lnTo>
                  <a:lnTo>
                    <a:pt x="233050" y="4963"/>
                  </a:lnTo>
                  <a:lnTo>
                    <a:pt x="233329" y="4796"/>
                  </a:lnTo>
                  <a:lnTo>
                    <a:pt x="233496" y="4517"/>
                  </a:lnTo>
                  <a:lnTo>
                    <a:pt x="233552" y="4350"/>
                  </a:lnTo>
                  <a:lnTo>
                    <a:pt x="233552" y="4183"/>
                  </a:lnTo>
                  <a:lnTo>
                    <a:pt x="233552" y="4015"/>
                  </a:lnTo>
                  <a:lnTo>
                    <a:pt x="233496" y="3848"/>
                  </a:lnTo>
                  <a:lnTo>
                    <a:pt x="233329" y="3625"/>
                  </a:lnTo>
                  <a:lnTo>
                    <a:pt x="233050" y="3458"/>
                  </a:lnTo>
                  <a:lnTo>
                    <a:pt x="232939" y="3402"/>
                  </a:lnTo>
                  <a:lnTo>
                    <a:pt x="232771" y="3346"/>
                  </a:lnTo>
                  <a:close/>
                  <a:moveTo>
                    <a:pt x="274652" y="3402"/>
                  </a:moveTo>
                  <a:lnTo>
                    <a:pt x="274485" y="3458"/>
                  </a:lnTo>
                  <a:lnTo>
                    <a:pt x="274206" y="3625"/>
                  </a:lnTo>
                  <a:lnTo>
                    <a:pt x="274039" y="3904"/>
                  </a:lnTo>
                  <a:lnTo>
                    <a:pt x="273983" y="4015"/>
                  </a:lnTo>
                  <a:lnTo>
                    <a:pt x="273983" y="4183"/>
                  </a:lnTo>
                  <a:lnTo>
                    <a:pt x="273983" y="4350"/>
                  </a:lnTo>
                  <a:lnTo>
                    <a:pt x="274039" y="4517"/>
                  </a:lnTo>
                  <a:lnTo>
                    <a:pt x="274206" y="4796"/>
                  </a:lnTo>
                  <a:lnTo>
                    <a:pt x="274485" y="4963"/>
                  </a:lnTo>
                  <a:lnTo>
                    <a:pt x="274652" y="5019"/>
                  </a:lnTo>
                  <a:lnTo>
                    <a:pt x="274987" y="5019"/>
                  </a:lnTo>
                  <a:lnTo>
                    <a:pt x="275154" y="4963"/>
                  </a:lnTo>
                  <a:lnTo>
                    <a:pt x="275377" y="4796"/>
                  </a:lnTo>
                  <a:lnTo>
                    <a:pt x="275600" y="4517"/>
                  </a:lnTo>
                  <a:lnTo>
                    <a:pt x="275600" y="4350"/>
                  </a:lnTo>
                  <a:lnTo>
                    <a:pt x="275656" y="4183"/>
                  </a:lnTo>
                  <a:lnTo>
                    <a:pt x="275600" y="4015"/>
                  </a:lnTo>
                  <a:lnTo>
                    <a:pt x="275600" y="3904"/>
                  </a:lnTo>
                  <a:lnTo>
                    <a:pt x="275377" y="3625"/>
                  </a:lnTo>
                  <a:lnTo>
                    <a:pt x="275154" y="3458"/>
                  </a:lnTo>
                  <a:lnTo>
                    <a:pt x="274987" y="3402"/>
                  </a:lnTo>
                  <a:close/>
                  <a:moveTo>
                    <a:pt x="277998" y="3402"/>
                  </a:moveTo>
                  <a:lnTo>
                    <a:pt x="277831" y="3458"/>
                  </a:lnTo>
                  <a:lnTo>
                    <a:pt x="277608" y="3625"/>
                  </a:lnTo>
                  <a:lnTo>
                    <a:pt x="277441" y="3904"/>
                  </a:lnTo>
                  <a:lnTo>
                    <a:pt x="277385" y="4015"/>
                  </a:lnTo>
                  <a:lnTo>
                    <a:pt x="277329" y="4183"/>
                  </a:lnTo>
                  <a:lnTo>
                    <a:pt x="277385" y="4350"/>
                  </a:lnTo>
                  <a:lnTo>
                    <a:pt x="277441" y="4517"/>
                  </a:lnTo>
                  <a:lnTo>
                    <a:pt x="277608" y="4796"/>
                  </a:lnTo>
                  <a:lnTo>
                    <a:pt x="277831" y="4963"/>
                  </a:lnTo>
                  <a:lnTo>
                    <a:pt x="277998" y="5019"/>
                  </a:lnTo>
                  <a:lnTo>
                    <a:pt x="278333" y="5019"/>
                  </a:lnTo>
                  <a:lnTo>
                    <a:pt x="278500" y="4963"/>
                  </a:lnTo>
                  <a:lnTo>
                    <a:pt x="278779" y="4796"/>
                  </a:lnTo>
                  <a:lnTo>
                    <a:pt x="278946" y="4517"/>
                  </a:lnTo>
                  <a:lnTo>
                    <a:pt x="279002" y="4350"/>
                  </a:lnTo>
                  <a:lnTo>
                    <a:pt x="279002" y="4183"/>
                  </a:lnTo>
                  <a:lnTo>
                    <a:pt x="279002" y="4015"/>
                  </a:lnTo>
                  <a:lnTo>
                    <a:pt x="278946" y="3904"/>
                  </a:lnTo>
                  <a:lnTo>
                    <a:pt x="278779" y="3625"/>
                  </a:lnTo>
                  <a:lnTo>
                    <a:pt x="278500" y="3458"/>
                  </a:lnTo>
                  <a:lnTo>
                    <a:pt x="278333" y="3402"/>
                  </a:lnTo>
                  <a:close/>
                  <a:moveTo>
                    <a:pt x="281400" y="3402"/>
                  </a:moveTo>
                  <a:lnTo>
                    <a:pt x="281233" y="3458"/>
                  </a:lnTo>
                  <a:lnTo>
                    <a:pt x="280954" y="3625"/>
                  </a:lnTo>
                  <a:lnTo>
                    <a:pt x="280787" y="3904"/>
                  </a:lnTo>
                  <a:lnTo>
                    <a:pt x="280731" y="4015"/>
                  </a:lnTo>
                  <a:lnTo>
                    <a:pt x="280731" y="4183"/>
                  </a:lnTo>
                  <a:lnTo>
                    <a:pt x="280731" y="4350"/>
                  </a:lnTo>
                  <a:lnTo>
                    <a:pt x="280787" y="4517"/>
                  </a:lnTo>
                  <a:lnTo>
                    <a:pt x="280954" y="4796"/>
                  </a:lnTo>
                  <a:lnTo>
                    <a:pt x="281233" y="4963"/>
                  </a:lnTo>
                  <a:lnTo>
                    <a:pt x="281400" y="5019"/>
                  </a:lnTo>
                  <a:lnTo>
                    <a:pt x="281735" y="5019"/>
                  </a:lnTo>
                  <a:lnTo>
                    <a:pt x="281846" y="4963"/>
                  </a:lnTo>
                  <a:lnTo>
                    <a:pt x="282125" y="4796"/>
                  </a:lnTo>
                  <a:lnTo>
                    <a:pt x="282292" y="4517"/>
                  </a:lnTo>
                  <a:lnTo>
                    <a:pt x="282348" y="4350"/>
                  </a:lnTo>
                  <a:lnTo>
                    <a:pt x="282348" y="4183"/>
                  </a:lnTo>
                  <a:lnTo>
                    <a:pt x="282348" y="4015"/>
                  </a:lnTo>
                  <a:lnTo>
                    <a:pt x="282292" y="3904"/>
                  </a:lnTo>
                  <a:lnTo>
                    <a:pt x="282125" y="3625"/>
                  </a:lnTo>
                  <a:lnTo>
                    <a:pt x="281846" y="3458"/>
                  </a:lnTo>
                  <a:lnTo>
                    <a:pt x="281735" y="3402"/>
                  </a:lnTo>
                  <a:close/>
                  <a:moveTo>
                    <a:pt x="284690" y="3402"/>
                  </a:moveTo>
                  <a:lnTo>
                    <a:pt x="284523" y="3458"/>
                  </a:lnTo>
                  <a:lnTo>
                    <a:pt x="284300" y="3625"/>
                  </a:lnTo>
                  <a:lnTo>
                    <a:pt x="284077" y="3904"/>
                  </a:lnTo>
                  <a:lnTo>
                    <a:pt x="284077" y="4015"/>
                  </a:lnTo>
                  <a:lnTo>
                    <a:pt x="284021" y="4183"/>
                  </a:lnTo>
                  <a:lnTo>
                    <a:pt x="284077" y="4350"/>
                  </a:lnTo>
                  <a:lnTo>
                    <a:pt x="284077" y="4517"/>
                  </a:lnTo>
                  <a:lnTo>
                    <a:pt x="284300" y="4796"/>
                  </a:lnTo>
                  <a:lnTo>
                    <a:pt x="284523" y="4963"/>
                  </a:lnTo>
                  <a:lnTo>
                    <a:pt x="284690" y="5019"/>
                  </a:lnTo>
                  <a:lnTo>
                    <a:pt x="285025" y="5019"/>
                  </a:lnTo>
                  <a:lnTo>
                    <a:pt x="285192" y="4963"/>
                  </a:lnTo>
                  <a:lnTo>
                    <a:pt x="285471" y="4796"/>
                  </a:lnTo>
                  <a:lnTo>
                    <a:pt x="285638" y="4517"/>
                  </a:lnTo>
                  <a:lnTo>
                    <a:pt x="285694" y="4350"/>
                  </a:lnTo>
                  <a:lnTo>
                    <a:pt x="285694" y="4183"/>
                  </a:lnTo>
                  <a:lnTo>
                    <a:pt x="285694" y="4015"/>
                  </a:lnTo>
                  <a:lnTo>
                    <a:pt x="285638" y="3904"/>
                  </a:lnTo>
                  <a:lnTo>
                    <a:pt x="285471" y="3625"/>
                  </a:lnTo>
                  <a:lnTo>
                    <a:pt x="285192" y="3458"/>
                  </a:lnTo>
                  <a:lnTo>
                    <a:pt x="285025" y="3402"/>
                  </a:lnTo>
                  <a:close/>
                  <a:moveTo>
                    <a:pt x="3179" y="11711"/>
                  </a:moveTo>
                  <a:lnTo>
                    <a:pt x="3067" y="11767"/>
                  </a:lnTo>
                  <a:lnTo>
                    <a:pt x="2788" y="11934"/>
                  </a:lnTo>
                  <a:lnTo>
                    <a:pt x="2621" y="12213"/>
                  </a:lnTo>
                  <a:lnTo>
                    <a:pt x="2565" y="12324"/>
                  </a:lnTo>
                  <a:lnTo>
                    <a:pt x="2510" y="12492"/>
                  </a:lnTo>
                  <a:lnTo>
                    <a:pt x="2565" y="12659"/>
                  </a:lnTo>
                  <a:lnTo>
                    <a:pt x="2621" y="12826"/>
                  </a:lnTo>
                  <a:lnTo>
                    <a:pt x="2788" y="13105"/>
                  </a:lnTo>
                  <a:lnTo>
                    <a:pt x="3067" y="13272"/>
                  </a:lnTo>
                  <a:lnTo>
                    <a:pt x="3179" y="13328"/>
                  </a:lnTo>
                  <a:lnTo>
                    <a:pt x="3513" y="13328"/>
                  </a:lnTo>
                  <a:lnTo>
                    <a:pt x="3681" y="13272"/>
                  </a:lnTo>
                  <a:lnTo>
                    <a:pt x="3959" y="13105"/>
                  </a:lnTo>
                  <a:lnTo>
                    <a:pt x="4127" y="12826"/>
                  </a:lnTo>
                  <a:lnTo>
                    <a:pt x="4183" y="12659"/>
                  </a:lnTo>
                  <a:lnTo>
                    <a:pt x="4183" y="12492"/>
                  </a:lnTo>
                  <a:lnTo>
                    <a:pt x="4183" y="12324"/>
                  </a:lnTo>
                  <a:lnTo>
                    <a:pt x="4127" y="12213"/>
                  </a:lnTo>
                  <a:lnTo>
                    <a:pt x="3959" y="11934"/>
                  </a:lnTo>
                  <a:lnTo>
                    <a:pt x="3681" y="11767"/>
                  </a:lnTo>
                  <a:lnTo>
                    <a:pt x="3513" y="11711"/>
                  </a:lnTo>
                  <a:close/>
                  <a:moveTo>
                    <a:pt x="13273" y="11711"/>
                  </a:moveTo>
                  <a:lnTo>
                    <a:pt x="13161" y="11767"/>
                  </a:lnTo>
                  <a:lnTo>
                    <a:pt x="12882" y="11934"/>
                  </a:lnTo>
                  <a:lnTo>
                    <a:pt x="12715" y="12213"/>
                  </a:lnTo>
                  <a:lnTo>
                    <a:pt x="12659" y="12324"/>
                  </a:lnTo>
                  <a:lnTo>
                    <a:pt x="12603" y="12492"/>
                  </a:lnTo>
                  <a:lnTo>
                    <a:pt x="12659" y="12659"/>
                  </a:lnTo>
                  <a:lnTo>
                    <a:pt x="12715" y="12826"/>
                  </a:lnTo>
                  <a:lnTo>
                    <a:pt x="12882" y="13105"/>
                  </a:lnTo>
                  <a:lnTo>
                    <a:pt x="13161" y="13272"/>
                  </a:lnTo>
                  <a:lnTo>
                    <a:pt x="13273" y="13328"/>
                  </a:lnTo>
                  <a:lnTo>
                    <a:pt x="13607" y="13328"/>
                  </a:lnTo>
                  <a:lnTo>
                    <a:pt x="13774" y="13272"/>
                  </a:lnTo>
                  <a:lnTo>
                    <a:pt x="14053" y="13105"/>
                  </a:lnTo>
                  <a:lnTo>
                    <a:pt x="14221" y="12826"/>
                  </a:lnTo>
                  <a:lnTo>
                    <a:pt x="14276" y="12659"/>
                  </a:lnTo>
                  <a:lnTo>
                    <a:pt x="14276" y="12492"/>
                  </a:lnTo>
                  <a:lnTo>
                    <a:pt x="14276" y="12324"/>
                  </a:lnTo>
                  <a:lnTo>
                    <a:pt x="14221" y="12213"/>
                  </a:lnTo>
                  <a:lnTo>
                    <a:pt x="14053" y="11934"/>
                  </a:lnTo>
                  <a:lnTo>
                    <a:pt x="13774" y="11767"/>
                  </a:lnTo>
                  <a:lnTo>
                    <a:pt x="13607" y="11711"/>
                  </a:lnTo>
                  <a:close/>
                  <a:moveTo>
                    <a:pt x="16674" y="11711"/>
                  </a:moveTo>
                  <a:lnTo>
                    <a:pt x="16507" y="11767"/>
                  </a:lnTo>
                  <a:lnTo>
                    <a:pt x="16228" y="11934"/>
                  </a:lnTo>
                  <a:lnTo>
                    <a:pt x="16061" y="12213"/>
                  </a:lnTo>
                  <a:lnTo>
                    <a:pt x="16005" y="12324"/>
                  </a:lnTo>
                  <a:lnTo>
                    <a:pt x="16005" y="12492"/>
                  </a:lnTo>
                  <a:lnTo>
                    <a:pt x="16005" y="12659"/>
                  </a:lnTo>
                  <a:lnTo>
                    <a:pt x="16061" y="12826"/>
                  </a:lnTo>
                  <a:lnTo>
                    <a:pt x="16228" y="13105"/>
                  </a:lnTo>
                  <a:lnTo>
                    <a:pt x="16507" y="13272"/>
                  </a:lnTo>
                  <a:lnTo>
                    <a:pt x="16674" y="13328"/>
                  </a:lnTo>
                  <a:lnTo>
                    <a:pt x="17009" y="13328"/>
                  </a:lnTo>
                  <a:lnTo>
                    <a:pt x="17120" y="13272"/>
                  </a:lnTo>
                  <a:lnTo>
                    <a:pt x="17399" y="13105"/>
                  </a:lnTo>
                  <a:lnTo>
                    <a:pt x="17567" y="12826"/>
                  </a:lnTo>
                  <a:lnTo>
                    <a:pt x="17622" y="12659"/>
                  </a:lnTo>
                  <a:lnTo>
                    <a:pt x="17678" y="12492"/>
                  </a:lnTo>
                  <a:lnTo>
                    <a:pt x="17622" y="12324"/>
                  </a:lnTo>
                  <a:lnTo>
                    <a:pt x="17567" y="12213"/>
                  </a:lnTo>
                  <a:lnTo>
                    <a:pt x="17399" y="11934"/>
                  </a:lnTo>
                  <a:lnTo>
                    <a:pt x="17120" y="11767"/>
                  </a:lnTo>
                  <a:lnTo>
                    <a:pt x="17009" y="11711"/>
                  </a:lnTo>
                  <a:close/>
                  <a:moveTo>
                    <a:pt x="20020" y="11711"/>
                  </a:moveTo>
                  <a:lnTo>
                    <a:pt x="19853" y="11767"/>
                  </a:lnTo>
                  <a:lnTo>
                    <a:pt x="19630" y="11934"/>
                  </a:lnTo>
                  <a:lnTo>
                    <a:pt x="19407" y="12213"/>
                  </a:lnTo>
                  <a:lnTo>
                    <a:pt x="19351" y="12324"/>
                  </a:lnTo>
                  <a:lnTo>
                    <a:pt x="19351" y="12492"/>
                  </a:lnTo>
                  <a:lnTo>
                    <a:pt x="19351" y="12659"/>
                  </a:lnTo>
                  <a:lnTo>
                    <a:pt x="19407" y="12826"/>
                  </a:lnTo>
                  <a:lnTo>
                    <a:pt x="19630" y="13105"/>
                  </a:lnTo>
                  <a:lnTo>
                    <a:pt x="19853" y="13272"/>
                  </a:lnTo>
                  <a:lnTo>
                    <a:pt x="20020" y="13328"/>
                  </a:lnTo>
                  <a:lnTo>
                    <a:pt x="20355" y="13328"/>
                  </a:lnTo>
                  <a:lnTo>
                    <a:pt x="20522" y="13272"/>
                  </a:lnTo>
                  <a:lnTo>
                    <a:pt x="20801" y="13105"/>
                  </a:lnTo>
                  <a:lnTo>
                    <a:pt x="20968" y="12826"/>
                  </a:lnTo>
                  <a:lnTo>
                    <a:pt x="21024" y="12659"/>
                  </a:lnTo>
                  <a:lnTo>
                    <a:pt x="21024" y="12492"/>
                  </a:lnTo>
                  <a:lnTo>
                    <a:pt x="21024" y="12324"/>
                  </a:lnTo>
                  <a:lnTo>
                    <a:pt x="20968" y="12213"/>
                  </a:lnTo>
                  <a:lnTo>
                    <a:pt x="20801" y="11934"/>
                  </a:lnTo>
                  <a:lnTo>
                    <a:pt x="20522" y="11767"/>
                  </a:lnTo>
                  <a:lnTo>
                    <a:pt x="20355" y="11711"/>
                  </a:lnTo>
                  <a:close/>
                  <a:moveTo>
                    <a:pt x="25095" y="11711"/>
                  </a:moveTo>
                  <a:lnTo>
                    <a:pt x="24928" y="11767"/>
                  </a:lnTo>
                  <a:lnTo>
                    <a:pt x="24705" y="11934"/>
                  </a:lnTo>
                  <a:lnTo>
                    <a:pt x="24482" y="12213"/>
                  </a:lnTo>
                  <a:lnTo>
                    <a:pt x="24426" y="12324"/>
                  </a:lnTo>
                  <a:lnTo>
                    <a:pt x="24426" y="12492"/>
                  </a:lnTo>
                  <a:lnTo>
                    <a:pt x="24426" y="12659"/>
                  </a:lnTo>
                  <a:lnTo>
                    <a:pt x="24482" y="12826"/>
                  </a:lnTo>
                  <a:lnTo>
                    <a:pt x="24705" y="13105"/>
                  </a:lnTo>
                  <a:lnTo>
                    <a:pt x="24928" y="13272"/>
                  </a:lnTo>
                  <a:lnTo>
                    <a:pt x="25095" y="13328"/>
                  </a:lnTo>
                  <a:lnTo>
                    <a:pt x="25430" y="13328"/>
                  </a:lnTo>
                  <a:lnTo>
                    <a:pt x="25597" y="13272"/>
                  </a:lnTo>
                  <a:lnTo>
                    <a:pt x="25876" y="13105"/>
                  </a:lnTo>
                  <a:lnTo>
                    <a:pt x="26043" y="12826"/>
                  </a:lnTo>
                  <a:lnTo>
                    <a:pt x="26099" y="12659"/>
                  </a:lnTo>
                  <a:lnTo>
                    <a:pt x="26099" y="12492"/>
                  </a:lnTo>
                  <a:lnTo>
                    <a:pt x="26099" y="12324"/>
                  </a:lnTo>
                  <a:lnTo>
                    <a:pt x="26043" y="12213"/>
                  </a:lnTo>
                  <a:lnTo>
                    <a:pt x="25876" y="11934"/>
                  </a:lnTo>
                  <a:lnTo>
                    <a:pt x="25597" y="11767"/>
                  </a:lnTo>
                  <a:lnTo>
                    <a:pt x="25430" y="11711"/>
                  </a:lnTo>
                  <a:close/>
                  <a:moveTo>
                    <a:pt x="28441" y="11711"/>
                  </a:moveTo>
                  <a:lnTo>
                    <a:pt x="28274" y="11767"/>
                  </a:lnTo>
                  <a:lnTo>
                    <a:pt x="27995" y="11934"/>
                  </a:lnTo>
                  <a:lnTo>
                    <a:pt x="27828" y="12213"/>
                  </a:lnTo>
                  <a:lnTo>
                    <a:pt x="27772" y="12324"/>
                  </a:lnTo>
                  <a:lnTo>
                    <a:pt x="27772" y="12492"/>
                  </a:lnTo>
                  <a:lnTo>
                    <a:pt x="27772" y="12659"/>
                  </a:lnTo>
                  <a:lnTo>
                    <a:pt x="27828" y="12826"/>
                  </a:lnTo>
                  <a:lnTo>
                    <a:pt x="27995" y="13105"/>
                  </a:lnTo>
                  <a:lnTo>
                    <a:pt x="28274" y="13272"/>
                  </a:lnTo>
                  <a:lnTo>
                    <a:pt x="28441" y="13328"/>
                  </a:lnTo>
                  <a:lnTo>
                    <a:pt x="28776" y="13328"/>
                  </a:lnTo>
                  <a:lnTo>
                    <a:pt x="28943" y="13272"/>
                  </a:lnTo>
                  <a:lnTo>
                    <a:pt x="29166" y="13105"/>
                  </a:lnTo>
                  <a:lnTo>
                    <a:pt x="29333" y="12826"/>
                  </a:lnTo>
                  <a:lnTo>
                    <a:pt x="29389" y="12659"/>
                  </a:lnTo>
                  <a:lnTo>
                    <a:pt x="29445" y="12492"/>
                  </a:lnTo>
                  <a:lnTo>
                    <a:pt x="29389" y="12324"/>
                  </a:lnTo>
                  <a:lnTo>
                    <a:pt x="29333" y="12213"/>
                  </a:lnTo>
                  <a:lnTo>
                    <a:pt x="29166" y="11934"/>
                  </a:lnTo>
                  <a:lnTo>
                    <a:pt x="28943" y="11767"/>
                  </a:lnTo>
                  <a:lnTo>
                    <a:pt x="28776" y="11711"/>
                  </a:lnTo>
                  <a:close/>
                  <a:moveTo>
                    <a:pt x="40152" y="11711"/>
                  </a:moveTo>
                  <a:lnTo>
                    <a:pt x="40041" y="11767"/>
                  </a:lnTo>
                  <a:lnTo>
                    <a:pt x="39762" y="11934"/>
                  </a:lnTo>
                  <a:lnTo>
                    <a:pt x="39595" y="12213"/>
                  </a:lnTo>
                  <a:lnTo>
                    <a:pt x="39539" y="12324"/>
                  </a:lnTo>
                  <a:lnTo>
                    <a:pt x="39539" y="12492"/>
                  </a:lnTo>
                  <a:lnTo>
                    <a:pt x="39539" y="12659"/>
                  </a:lnTo>
                  <a:lnTo>
                    <a:pt x="39595" y="12826"/>
                  </a:lnTo>
                  <a:lnTo>
                    <a:pt x="39762" y="13105"/>
                  </a:lnTo>
                  <a:lnTo>
                    <a:pt x="40041" y="13272"/>
                  </a:lnTo>
                  <a:lnTo>
                    <a:pt x="40152" y="13328"/>
                  </a:lnTo>
                  <a:lnTo>
                    <a:pt x="40487" y="13328"/>
                  </a:lnTo>
                  <a:lnTo>
                    <a:pt x="40654" y="13272"/>
                  </a:lnTo>
                  <a:lnTo>
                    <a:pt x="40933" y="13105"/>
                  </a:lnTo>
                  <a:lnTo>
                    <a:pt x="41100" y="12826"/>
                  </a:lnTo>
                  <a:lnTo>
                    <a:pt x="41156" y="12659"/>
                  </a:lnTo>
                  <a:lnTo>
                    <a:pt x="41156" y="12492"/>
                  </a:lnTo>
                  <a:lnTo>
                    <a:pt x="41156" y="12324"/>
                  </a:lnTo>
                  <a:lnTo>
                    <a:pt x="41100" y="12213"/>
                  </a:lnTo>
                  <a:lnTo>
                    <a:pt x="40933" y="11934"/>
                  </a:lnTo>
                  <a:lnTo>
                    <a:pt x="40654" y="11767"/>
                  </a:lnTo>
                  <a:lnTo>
                    <a:pt x="40487" y="11711"/>
                  </a:lnTo>
                  <a:close/>
                  <a:moveTo>
                    <a:pt x="48517" y="11711"/>
                  </a:moveTo>
                  <a:lnTo>
                    <a:pt x="48350" y="11767"/>
                  </a:lnTo>
                  <a:lnTo>
                    <a:pt x="48127" y="11934"/>
                  </a:lnTo>
                  <a:lnTo>
                    <a:pt x="47904" y="12213"/>
                  </a:lnTo>
                  <a:lnTo>
                    <a:pt x="47904" y="12324"/>
                  </a:lnTo>
                  <a:lnTo>
                    <a:pt x="47848" y="12492"/>
                  </a:lnTo>
                  <a:lnTo>
                    <a:pt x="47904" y="12659"/>
                  </a:lnTo>
                  <a:lnTo>
                    <a:pt x="47904" y="12826"/>
                  </a:lnTo>
                  <a:lnTo>
                    <a:pt x="48127" y="13105"/>
                  </a:lnTo>
                  <a:lnTo>
                    <a:pt x="48350" y="13272"/>
                  </a:lnTo>
                  <a:lnTo>
                    <a:pt x="48517" y="13328"/>
                  </a:lnTo>
                  <a:lnTo>
                    <a:pt x="48852" y="13328"/>
                  </a:lnTo>
                  <a:lnTo>
                    <a:pt x="49019" y="13272"/>
                  </a:lnTo>
                  <a:lnTo>
                    <a:pt x="49298" y="13105"/>
                  </a:lnTo>
                  <a:lnTo>
                    <a:pt x="49465" y="12826"/>
                  </a:lnTo>
                  <a:lnTo>
                    <a:pt x="49521" y="12659"/>
                  </a:lnTo>
                  <a:lnTo>
                    <a:pt x="49521" y="12492"/>
                  </a:lnTo>
                  <a:lnTo>
                    <a:pt x="49521" y="12324"/>
                  </a:lnTo>
                  <a:lnTo>
                    <a:pt x="49465" y="12213"/>
                  </a:lnTo>
                  <a:lnTo>
                    <a:pt x="49298" y="11934"/>
                  </a:lnTo>
                  <a:lnTo>
                    <a:pt x="49019" y="11767"/>
                  </a:lnTo>
                  <a:lnTo>
                    <a:pt x="48852" y="11711"/>
                  </a:lnTo>
                  <a:close/>
                  <a:moveTo>
                    <a:pt x="51808" y="11711"/>
                  </a:moveTo>
                  <a:lnTo>
                    <a:pt x="51696" y="11767"/>
                  </a:lnTo>
                  <a:lnTo>
                    <a:pt x="51417" y="11934"/>
                  </a:lnTo>
                  <a:lnTo>
                    <a:pt x="51250" y="12213"/>
                  </a:lnTo>
                  <a:lnTo>
                    <a:pt x="51194" y="12324"/>
                  </a:lnTo>
                  <a:lnTo>
                    <a:pt x="51194" y="12492"/>
                  </a:lnTo>
                  <a:lnTo>
                    <a:pt x="51194" y="12659"/>
                  </a:lnTo>
                  <a:lnTo>
                    <a:pt x="51250" y="12826"/>
                  </a:lnTo>
                  <a:lnTo>
                    <a:pt x="51417" y="13105"/>
                  </a:lnTo>
                  <a:lnTo>
                    <a:pt x="51696" y="13272"/>
                  </a:lnTo>
                  <a:lnTo>
                    <a:pt x="51808" y="13328"/>
                  </a:lnTo>
                  <a:lnTo>
                    <a:pt x="52142" y="13328"/>
                  </a:lnTo>
                  <a:lnTo>
                    <a:pt x="52309" y="13272"/>
                  </a:lnTo>
                  <a:lnTo>
                    <a:pt x="52588" y="13105"/>
                  </a:lnTo>
                  <a:lnTo>
                    <a:pt x="52756" y="12826"/>
                  </a:lnTo>
                  <a:lnTo>
                    <a:pt x="52811" y="12659"/>
                  </a:lnTo>
                  <a:lnTo>
                    <a:pt x="52811" y="12492"/>
                  </a:lnTo>
                  <a:lnTo>
                    <a:pt x="52811" y="12324"/>
                  </a:lnTo>
                  <a:lnTo>
                    <a:pt x="52756" y="12213"/>
                  </a:lnTo>
                  <a:lnTo>
                    <a:pt x="52588" y="11934"/>
                  </a:lnTo>
                  <a:lnTo>
                    <a:pt x="52309" y="11767"/>
                  </a:lnTo>
                  <a:lnTo>
                    <a:pt x="52142" y="11711"/>
                  </a:lnTo>
                  <a:close/>
                  <a:moveTo>
                    <a:pt x="56938" y="11711"/>
                  </a:moveTo>
                  <a:lnTo>
                    <a:pt x="56771" y="11767"/>
                  </a:lnTo>
                  <a:lnTo>
                    <a:pt x="56492" y="11934"/>
                  </a:lnTo>
                  <a:lnTo>
                    <a:pt x="56325" y="12213"/>
                  </a:lnTo>
                  <a:lnTo>
                    <a:pt x="56269" y="12324"/>
                  </a:lnTo>
                  <a:lnTo>
                    <a:pt x="56269" y="12492"/>
                  </a:lnTo>
                  <a:lnTo>
                    <a:pt x="56269" y="12659"/>
                  </a:lnTo>
                  <a:lnTo>
                    <a:pt x="56325" y="12826"/>
                  </a:lnTo>
                  <a:lnTo>
                    <a:pt x="56492" y="13105"/>
                  </a:lnTo>
                  <a:lnTo>
                    <a:pt x="56771" y="13272"/>
                  </a:lnTo>
                  <a:lnTo>
                    <a:pt x="56938" y="13328"/>
                  </a:lnTo>
                  <a:lnTo>
                    <a:pt x="57273" y="13328"/>
                  </a:lnTo>
                  <a:lnTo>
                    <a:pt x="57440" y="13272"/>
                  </a:lnTo>
                  <a:lnTo>
                    <a:pt x="57663" y="13105"/>
                  </a:lnTo>
                  <a:lnTo>
                    <a:pt x="57830" y="12826"/>
                  </a:lnTo>
                  <a:lnTo>
                    <a:pt x="57886" y="12659"/>
                  </a:lnTo>
                  <a:lnTo>
                    <a:pt x="57942" y="12492"/>
                  </a:lnTo>
                  <a:lnTo>
                    <a:pt x="57886" y="12324"/>
                  </a:lnTo>
                  <a:lnTo>
                    <a:pt x="57830" y="12213"/>
                  </a:lnTo>
                  <a:lnTo>
                    <a:pt x="57663" y="11934"/>
                  </a:lnTo>
                  <a:lnTo>
                    <a:pt x="57440" y="11767"/>
                  </a:lnTo>
                  <a:lnTo>
                    <a:pt x="57273" y="11711"/>
                  </a:lnTo>
                  <a:close/>
                  <a:moveTo>
                    <a:pt x="62013" y="11711"/>
                  </a:moveTo>
                  <a:lnTo>
                    <a:pt x="61846" y="11767"/>
                  </a:lnTo>
                  <a:lnTo>
                    <a:pt x="61567" y="11934"/>
                  </a:lnTo>
                  <a:lnTo>
                    <a:pt x="61399" y="12213"/>
                  </a:lnTo>
                  <a:lnTo>
                    <a:pt x="61344" y="12324"/>
                  </a:lnTo>
                  <a:lnTo>
                    <a:pt x="61344" y="12492"/>
                  </a:lnTo>
                  <a:lnTo>
                    <a:pt x="61344" y="12659"/>
                  </a:lnTo>
                  <a:lnTo>
                    <a:pt x="61399" y="12826"/>
                  </a:lnTo>
                  <a:lnTo>
                    <a:pt x="61567" y="13105"/>
                  </a:lnTo>
                  <a:lnTo>
                    <a:pt x="61846" y="13272"/>
                  </a:lnTo>
                  <a:lnTo>
                    <a:pt x="62013" y="13328"/>
                  </a:lnTo>
                  <a:lnTo>
                    <a:pt x="62347" y="13328"/>
                  </a:lnTo>
                  <a:lnTo>
                    <a:pt x="62515" y="13272"/>
                  </a:lnTo>
                  <a:lnTo>
                    <a:pt x="62738" y="13105"/>
                  </a:lnTo>
                  <a:lnTo>
                    <a:pt x="62961" y="12826"/>
                  </a:lnTo>
                  <a:lnTo>
                    <a:pt x="62961" y="12659"/>
                  </a:lnTo>
                  <a:lnTo>
                    <a:pt x="63017" y="12492"/>
                  </a:lnTo>
                  <a:lnTo>
                    <a:pt x="62961" y="12324"/>
                  </a:lnTo>
                  <a:lnTo>
                    <a:pt x="62961" y="12213"/>
                  </a:lnTo>
                  <a:lnTo>
                    <a:pt x="62738" y="11934"/>
                  </a:lnTo>
                  <a:lnTo>
                    <a:pt x="62515" y="11767"/>
                  </a:lnTo>
                  <a:lnTo>
                    <a:pt x="62347" y="11711"/>
                  </a:lnTo>
                  <a:close/>
                  <a:moveTo>
                    <a:pt x="72051" y="11711"/>
                  </a:moveTo>
                  <a:lnTo>
                    <a:pt x="71884" y="11767"/>
                  </a:lnTo>
                  <a:lnTo>
                    <a:pt x="71605" y="11934"/>
                  </a:lnTo>
                  <a:lnTo>
                    <a:pt x="71438" y="12213"/>
                  </a:lnTo>
                  <a:lnTo>
                    <a:pt x="71382" y="12324"/>
                  </a:lnTo>
                  <a:lnTo>
                    <a:pt x="71382" y="12492"/>
                  </a:lnTo>
                  <a:lnTo>
                    <a:pt x="71382" y="12659"/>
                  </a:lnTo>
                  <a:lnTo>
                    <a:pt x="71438" y="12826"/>
                  </a:lnTo>
                  <a:lnTo>
                    <a:pt x="71605" y="13105"/>
                  </a:lnTo>
                  <a:lnTo>
                    <a:pt x="71884" y="13272"/>
                  </a:lnTo>
                  <a:lnTo>
                    <a:pt x="72051" y="13328"/>
                  </a:lnTo>
                  <a:lnTo>
                    <a:pt x="72386" y="13328"/>
                  </a:lnTo>
                  <a:lnTo>
                    <a:pt x="72553" y="13272"/>
                  </a:lnTo>
                  <a:lnTo>
                    <a:pt x="72776" y="13105"/>
                  </a:lnTo>
                  <a:lnTo>
                    <a:pt x="72999" y="12826"/>
                  </a:lnTo>
                  <a:lnTo>
                    <a:pt x="72999" y="12659"/>
                  </a:lnTo>
                  <a:lnTo>
                    <a:pt x="73055" y="12492"/>
                  </a:lnTo>
                  <a:lnTo>
                    <a:pt x="72999" y="12324"/>
                  </a:lnTo>
                  <a:lnTo>
                    <a:pt x="72999" y="12213"/>
                  </a:lnTo>
                  <a:lnTo>
                    <a:pt x="72776" y="11934"/>
                  </a:lnTo>
                  <a:lnTo>
                    <a:pt x="72553" y="11767"/>
                  </a:lnTo>
                  <a:lnTo>
                    <a:pt x="72386" y="11711"/>
                  </a:lnTo>
                  <a:close/>
                  <a:moveTo>
                    <a:pt x="80472" y="11711"/>
                  </a:moveTo>
                  <a:lnTo>
                    <a:pt x="80304" y="11767"/>
                  </a:lnTo>
                  <a:lnTo>
                    <a:pt x="80081" y="11934"/>
                  </a:lnTo>
                  <a:lnTo>
                    <a:pt x="79914" y="12213"/>
                  </a:lnTo>
                  <a:lnTo>
                    <a:pt x="79858" y="12324"/>
                  </a:lnTo>
                  <a:lnTo>
                    <a:pt x="79803" y="12492"/>
                  </a:lnTo>
                  <a:lnTo>
                    <a:pt x="79858" y="12659"/>
                  </a:lnTo>
                  <a:lnTo>
                    <a:pt x="79914" y="12826"/>
                  </a:lnTo>
                  <a:lnTo>
                    <a:pt x="80081" y="13105"/>
                  </a:lnTo>
                  <a:lnTo>
                    <a:pt x="80304" y="13272"/>
                  </a:lnTo>
                  <a:lnTo>
                    <a:pt x="80472" y="13328"/>
                  </a:lnTo>
                  <a:lnTo>
                    <a:pt x="80806" y="13328"/>
                  </a:lnTo>
                  <a:lnTo>
                    <a:pt x="80974" y="13272"/>
                  </a:lnTo>
                  <a:lnTo>
                    <a:pt x="81252" y="13105"/>
                  </a:lnTo>
                  <a:lnTo>
                    <a:pt x="81420" y="12826"/>
                  </a:lnTo>
                  <a:lnTo>
                    <a:pt x="81476" y="12659"/>
                  </a:lnTo>
                  <a:lnTo>
                    <a:pt x="81476" y="12492"/>
                  </a:lnTo>
                  <a:lnTo>
                    <a:pt x="81476" y="12324"/>
                  </a:lnTo>
                  <a:lnTo>
                    <a:pt x="81420" y="12213"/>
                  </a:lnTo>
                  <a:lnTo>
                    <a:pt x="81252" y="11934"/>
                  </a:lnTo>
                  <a:lnTo>
                    <a:pt x="80974" y="11767"/>
                  </a:lnTo>
                  <a:lnTo>
                    <a:pt x="80806" y="11711"/>
                  </a:lnTo>
                  <a:close/>
                  <a:moveTo>
                    <a:pt x="90621" y="11711"/>
                  </a:moveTo>
                  <a:lnTo>
                    <a:pt x="90510" y="11767"/>
                  </a:lnTo>
                  <a:lnTo>
                    <a:pt x="90231" y="11934"/>
                  </a:lnTo>
                  <a:lnTo>
                    <a:pt x="90064" y="12213"/>
                  </a:lnTo>
                  <a:lnTo>
                    <a:pt x="90008" y="12324"/>
                  </a:lnTo>
                  <a:lnTo>
                    <a:pt x="90008" y="12492"/>
                  </a:lnTo>
                  <a:lnTo>
                    <a:pt x="90008" y="12659"/>
                  </a:lnTo>
                  <a:lnTo>
                    <a:pt x="90064" y="12826"/>
                  </a:lnTo>
                  <a:lnTo>
                    <a:pt x="90231" y="13105"/>
                  </a:lnTo>
                  <a:lnTo>
                    <a:pt x="90510" y="13272"/>
                  </a:lnTo>
                  <a:lnTo>
                    <a:pt x="90621" y="13328"/>
                  </a:lnTo>
                  <a:lnTo>
                    <a:pt x="90956" y="13328"/>
                  </a:lnTo>
                  <a:lnTo>
                    <a:pt x="91123" y="13272"/>
                  </a:lnTo>
                  <a:lnTo>
                    <a:pt x="91402" y="13105"/>
                  </a:lnTo>
                  <a:lnTo>
                    <a:pt x="91569" y="12826"/>
                  </a:lnTo>
                  <a:lnTo>
                    <a:pt x="91625" y="12659"/>
                  </a:lnTo>
                  <a:lnTo>
                    <a:pt x="91625" y="12492"/>
                  </a:lnTo>
                  <a:lnTo>
                    <a:pt x="91625" y="12324"/>
                  </a:lnTo>
                  <a:lnTo>
                    <a:pt x="91569" y="12213"/>
                  </a:lnTo>
                  <a:lnTo>
                    <a:pt x="91402" y="11934"/>
                  </a:lnTo>
                  <a:lnTo>
                    <a:pt x="91123" y="11767"/>
                  </a:lnTo>
                  <a:lnTo>
                    <a:pt x="90956" y="11711"/>
                  </a:lnTo>
                  <a:close/>
                  <a:moveTo>
                    <a:pt x="98986" y="11711"/>
                  </a:moveTo>
                  <a:lnTo>
                    <a:pt x="98875" y="11767"/>
                  </a:lnTo>
                  <a:lnTo>
                    <a:pt x="98596" y="11934"/>
                  </a:lnTo>
                  <a:lnTo>
                    <a:pt x="98429" y="12213"/>
                  </a:lnTo>
                  <a:lnTo>
                    <a:pt x="98373" y="12324"/>
                  </a:lnTo>
                  <a:lnTo>
                    <a:pt x="98373" y="12492"/>
                  </a:lnTo>
                  <a:lnTo>
                    <a:pt x="98373" y="12659"/>
                  </a:lnTo>
                  <a:lnTo>
                    <a:pt x="98429" y="12826"/>
                  </a:lnTo>
                  <a:lnTo>
                    <a:pt x="98596" y="13105"/>
                  </a:lnTo>
                  <a:lnTo>
                    <a:pt x="98875" y="13272"/>
                  </a:lnTo>
                  <a:lnTo>
                    <a:pt x="98986" y="13328"/>
                  </a:lnTo>
                  <a:lnTo>
                    <a:pt x="99321" y="13328"/>
                  </a:lnTo>
                  <a:lnTo>
                    <a:pt x="99488" y="13272"/>
                  </a:lnTo>
                  <a:lnTo>
                    <a:pt x="99767" y="13105"/>
                  </a:lnTo>
                  <a:lnTo>
                    <a:pt x="99934" y="12826"/>
                  </a:lnTo>
                  <a:lnTo>
                    <a:pt x="99990" y="12659"/>
                  </a:lnTo>
                  <a:lnTo>
                    <a:pt x="99990" y="12492"/>
                  </a:lnTo>
                  <a:lnTo>
                    <a:pt x="99990" y="12324"/>
                  </a:lnTo>
                  <a:lnTo>
                    <a:pt x="99934" y="12213"/>
                  </a:lnTo>
                  <a:lnTo>
                    <a:pt x="99767" y="11934"/>
                  </a:lnTo>
                  <a:lnTo>
                    <a:pt x="99488" y="11767"/>
                  </a:lnTo>
                  <a:lnTo>
                    <a:pt x="99321" y="11711"/>
                  </a:lnTo>
                  <a:close/>
                  <a:moveTo>
                    <a:pt x="109080" y="11711"/>
                  </a:moveTo>
                  <a:lnTo>
                    <a:pt x="108969" y="11767"/>
                  </a:lnTo>
                  <a:lnTo>
                    <a:pt x="108690" y="11934"/>
                  </a:lnTo>
                  <a:lnTo>
                    <a:pt x="108523" y="12213"/>
                  </a:lnTo>
                  <a:lnTo>
                    <a:pt x="108467" y="12324"/>
                  </a:lnTo>
                  <a:lnTo>
                    <a:pt x="108467" y="12492"/>
                  </a:lnTo>
                  <a:lnTo>
                    <a:pt x="108467" y="12659"/>
                  </a:lnTo>
                  <a:lnTo>
                    <a:pt x="108523" y="12826"/>
                  </a:lnTo>
                  <a:lnTo>
                    <a:pt x="108690" y="13105"/>
                  </a:lnTo>
                  <a:lnTo>
                    <a:pt x="108969" y="13272"/>
                  </a:lnTo>
                  <a:lnTo>
                    <a:pt x="109080" y="13328"/>
                  </a:lnTo>
                  <a:lnTo>
                    <a:pt x="109415" y="13328"/>
                  </a:lnTo>
                  <a:lnTo>
                    <a:pt x="109582" y="13272"/>
                  </a:lnTo>
                  <a:lnTo>
                    <a:pt x="109861" y="13105"/>
                  </a:lnTo>
                  <a:lnTo>
                    <a:pt x="110028" y="12826"/>
                  </a:lnTo>
                  <a:lnTo>
                    <a:pt x="110084" y="12659"/>
                  </a:lnTo>
                  <a:lnTo>
                    <a:pt x="110084" y="12492"/>
                  </a:lnTo>
                  <a:lnTo>
                    <a:pt x="110084" y="12324"/>
                  </a:lnTo>
                  <a:lnTo>
                    <a:pt x="110028" y="12213"/>
                  </a:lnTo>
                  <a:lnTo>
                    <a:pt x="109861" y="11934"/>
                  </a:lnTo>
                  <a:lnTo>
                    <a:pt x="109582" y="11767"/>
                  </a:lnTo>
                  <a:lnTo>
                    <a:pt x="109415" y="11711"/>
                  </a:lnTo>
                  <a:close/>
                  <a:moveTo>
                    <a:pt x="112482" y="11711"/>
                  </a:moveTo>
                  <a:lnTo>
                    <a:pt x="112315" y="11767"/>
                  </a:lnTo>
                  <a:lnTo>
                    <a:pt x="112036" y="11934"/>
                  </a:lnTo>
                  <a:lnTo>
                    <a:pt x="111869" y="12213"/>
                  </a:lnTo>
                  <a:lnTo>
                    <a:pt x="111813" y="12324"/>
                  </a:lnTo>
                  <a:lnTo>
                    <a:pt x="111813" y="12492"/>
                  </a:lnTo>
                  <a:lnTo>
                    <a:pt x="111813" y="12659"/>
                  </a:lnTo>
                  <a:lnTo>
                    <a:pt x="111869" y="12826"/>
                  </a:lnTo>
                  <a:lnTo>
                    <a:pt x="112036" y="13105"/>
                  </a:lnTo>
                  <a:lnTo>
                    <a:pt x="112315" y="13272"/>
                  </a:lnTo>
                  <a:lnTo>
                    <a:pt x="112482" y="13328"/>
                  </a:lnTo>
                  <a:lnTo>
                    <a:pt x="112817" y="13328"/>
                  </a:lnTo>
                  <a:lnTo>
                    <a:pt x="112984" y="13272"/>
                  </a:lnTo>
                  <a:lnTo>
                    <a:pt x="113207" y="13105"/>
                  </a:lnTo>
                  <a:lnTo>
                    <a:pt x="113430" y="12826"/>
                  </a:lnTo>
                  <a:lnTo>
                    <a:pt x="113430" y="12659"/>
                  </a:lnTo>
                  <a:lnTo>
                    <a:pt x="113486" y="12492"/>
                  </a:lnTo>
                  <a:lnTo>
                    <a:pt x="113430" y="12324"/>
                  </a:lnTo>
                  <a:lnTo>
                    <a:pt x="113430" y="12213"/>
                  </a:lnTo>
                  <a:lnTo>
                    <a:pt x="113207" y="11934"/>
                  </a:lnTo>
                  <a:lnTo>
                    <a:pt x="112984" y="11767"/>
                  </a:lnTo>
                  <a:lnTo>
                    <a:pt x="112817" y="11711"/>
                  </a:lnTo>
                  <a:close/>
                  <a:moveTo>
                    <a:pt x="115828" y="11711"/>
                  </a:moveTo>
                  <a:lnTo>
                    <a:pt x="115661" y="11767"/>
                  </a:lnTo>
                  <a:lnTo>
                    <a:pt x="115438" y="11934"/>
                  </a:lnTo>
                  <a:lnTo>
                    <a:pt x="115270" y="12213"/>
                  </a:lnTo>
                  <a:lnTo>
                    <a:pt x="115215" y="12324"/>
                  </a:lnTo>
                  <a:lnTo>
                    <a:pt x="115159" y="12492"/>
                  </a:lnTo>
                  <a:lnTo>
                    <a:pt x="115215" y="12659"/>
                  </a:lnTo>
                  <a:lnTo>
                    <a:pt x="115270" y="12826"/>
                  </a:lnTo>
                  <a:lnTo>
                    <a:pt x="115438" y="13105"/>
                  </a:lnTo>
                  <a:lnTo>
                    <a:pt x="115661" y="13272"/>
                  </a:lnTo>
                  <a:lnTo>
                    <a:pt x="115828" y="13328"/>
                  </a:lnTo>
                  <a:lnTo>
                    <a:pt x="116163" y="13328"/>
                  </a:lnTo>
                  <a:lnTo>
                    <a:pt x="116330" y="13272"/>
                  </a:lnTo>
                  <a:lnTo>
                    <a:pt x="116609" y="13105"/>
                  </a:lnTo>
                  <a:lnTo>
                    <a:pt x="116776" y="12826"/>
                  </a:lnTo>
                  <a:lnTo>
                    <a:pt x="116832" y="12659"/>
                  </a:lnTo>
                  <a:lnTo>
                    <a:pt x="116832" y="12492"/>
                  </a:lnTo>
                  <a:lnTo>
                    <a:pt x="116832" y="12324"/>
                  </a:lnTo>
                  <a:lnTo>
                    <a:pt x="116776" y="12213"/>
                  </a:lnTo>
                  <a:lnTo>
                    <a:pt x="116609" y="11934"/>
                  </a:lnTo>
                  <a:lnTo>
                    <a:pt x="116330" y="11767"/>
                  </a:lnTo>
                  <a:lnTo>
                    <a:pt x="116163" y="11711"/>
                  </a:lnTo>
                  <a:close/>
                  <a:moveTo>
                    <a:pt x="120903" y="11711"/>
                  </a:moveTo>
                  <a:lnTo>
                    <a:pt x="120736" y="11767"/>
                  </a:lnTo>
                  <a:lnTo>
                    <a:pt x="120512" y="11934"/>
                  </a:lnTo>
                  <a:lnTo>
                    <a:pt x="120345" y="12213"/>
                  </a:lnTo>
                  <a:lnTo>
                    <a:pt x="120289" y="12324"/>
                  </a:lnTo>
                  <a:lnTo>
                    <a:pt x="120234" y="12492"/>
                  </a:lnTo>
                  <a:lnTo>
                    <a:pt x="120289" y="12659"/>
                  </a:lnTo>
                  <a:lnTo>
                    <a:pt x="120345" y="12826"/>
                  </a:lnTo>
                  <a:lnTo>
                    <a:pt x="120512" y="13105"/>
                  </a:lnTo>
                  <a:lnTo>
                    <a:pt x="120736" y="13272"/>
                  </a:lnTo>
                  <a:lnTo>
                    <a:pt x="120903" y="13328"/>
                  </a:lnTo>
                  <a:lnTo>
                    <a:pt x="121237" y="13328"/>
                  </a:lnTo>
                  <a:lnTo>
                    <a:pt x="121405" y="13272"/>
                  </a:lnTo>
                  <a:lnTo>
                    <a:pt x="121684" y="13105"/>
                  </a:lnTo>
                  <a:lnTo>
                    <a:pt x="121851" y="12826"/>
                  </a:lnTo>
                  <a:lnTo>
                    <a:pt x="121907" y="12659"/>
                  </a:lnTo>
                  <a:lnTo>
                    <a:pt x="121907" y="12492"/>
                  </a:lnTo>
                  <a:lnTo>
                    <a:pt x="121907" y="12324"/>
                  </a:lnTo>
                  <a:lnTo>
                    <a:pt x="121851" y="12213"/>
                  </a:lnTo>
                  <a:lnTo>
                    <a:pt x="121684" y="11934"/>
                  </a:lnTo>
                  <a:lnTo>
                    <a:pt x="121405" y="11767"/>
                  </a:lnTo>
                  <a:lnTo>
                    <a:pt x="121237" y="11711"/>
                  </a:lnTo>
                  <a:close/>
                  <a:moveTo>
                    <a:pt x="124249" y="11711"/>
                  </a:moveTo>
                  <a:lnTo>
                    <a:pt x="124082" y="11767"/>
                  </a:lnTo>
                  <a:lnTo>
                    <a:pt x="123803" y="11934"/>
                  </a:lnTo>
                  <a:lnTo>
                    <a:pt x="123635" y="12213"/>
                  </a:lnTo>
                  <a:lnTo>
                    <a:pt x="123580" y="12324"/>
                  </a:lnTo>
                  <a:lnTo>
                    <a:pt x="123580" y="12492"/>
                  </a:lnTo>
                  <a:lnTo>
                    <a:pt x="123580" y="12659"/>
                  </a:lnTo>
                  <a:lnTo>
                    <a:pt x="123635" y="12826"/>
                  </a:lnTo>
                  <a:lnTo>
                    <a:pt x="123803" y="13105"/>
                  </a:lnTo>
                  <a:lnTo>
                    <a:pt x="124082" y="13272"/>
                  </a:lnTo>
                  <a:lnTo>
                    <a:pt x="124249" y="13328"/>
                  </a:lnTo>
                  <a:lnTo>
                    <a:pt x="124583" y="13328"/>
                  </a:lnTo>
                  <a:lnTo>
                    <a:pt x="124751" y="13272"/>
                  </a:lnTo>
                  <a:lnTo>
                    <a:pt x="124974" y="13105"/>
                  </a:lnTo>
                  <a:lnTo>
                    <a:pt x="125197" y="12826"/>
                  </a:lnTo>
                  <a:lnTo>
                    <a:pt x="125253" y="12659"/>
                  </a:lnTo>
                  <a:lnTo>
                    <a:pt x="125253" y="12492"/>
                  </a:lnTo>
                  <a:lnTo>
                    <a:pt x="125253" y="12324"/>
                  </a:lnTo>
                  <a:lnTo>
                    <a:pt x="125197" y="12213"/>
                  </a:lnTo>
                  <a:lnTo>
                    <a:pt x="124974" y="11934"/>
                  </a:lnTo>
                  <a:lnTo>
                    <a:pt x="124751" y="11767"/>
                  </a:lnTo>
                  <a:lnTo>
                    <a:pt x="124583" y="11711"/>
                  </a:lnTo>
                  <a:close/>
                  <a:moveTo>
                    <a:pt x="136016" y="11711"/>
                  </a:moveTo>
                  <a:lnTo>
                    <a:pt x="135848" y="11767"/>
                  </a:lnTo>
                  <a:lnTo>
                    <a:pt x="135570" y="11934"/>
                  </a:lnTo>
                  <a:lnTo>
                    <a:pt x="135402" y="12213"/>
                  </a:lnTo>
                  <a:lnTo>
                    <a:pt x="135346" y="12324"/>
                  </a:lnTo>
                  <a:lnTo>
                    <a:pt x="135346" y="12492"/>
                  </a:lnTo>
                  <a:lnTo>
                    <a:pt x="135346" y="12659"/>
                  </a:lnTo>
                  <a:lnTo>
                    <a:pt x="135402" y="12826"/>
                  </a:lnTo>
                  <a:lnTo>
                    <a:pt x="135570" y="13105"/>
                  </a:lnTo>
                  <a:lnTo>
                    <a:pt x="135848" y="13272"/>
                  </a:lnTo>
                  <a:lnTo>
                    <a:pt x="136016" y="13328"/>
                  </a:lnTo>
                  <a:lnTo>
                    <a:pt x="136350" y="13328"/>
                  </a:lnTo>
                  <a:lnTo>
                    <a:pt x="136462" y="13272"/>
                  </a:lnTo>
                  <a:lnTo>
                    <a:pt x="136741" y="13105"/>
                  </a:lnTo>
                  <a:lnTo>
                    <a:pt x="136908" y="12826"/>
                  </a:lnTo>
                  <a:lnTo>
                    <a:pt x="136964" y="12659"/>
                  </a:lnTo>
                  <a:lnTo>
                    <a:pt x="137019" y="12492"/>
                  </a:lnTo>
                  <a:lnTo>
                    <a:pt x="136964" y="12324"/>
                  </a:lnTo>
                  <a:lnTo>
                    <a:pt x="136908" y="12213"/>
                  </a:lnTo>
                  <a:lnTo>
                    <a:pt x="136741" y="11934"/>
                  </a:lnTo>
                  <a:lnTo>
                    <a:pt x="136462" y="11767"/>
                  </a:lnTo>
                  <a:lnTo>
                    <a:pt x="136350" y="11711"/>
                  </a:lnTo>
                  <a:close/>
                  <a:moveTo>
                    <a:pt x="144325" y="11711"/>
                  </a:moveTo>
                  <a:lnTo>
                    <a:pt x="144158" y="11767"/>
                  </a:lnTo>
                  <a:lnTo>
                    <a:pt x="143935" y="11934"/>
                  </a:lnTo>
                  <a:lnTo>
                    <a:pt x="143712" y="12213"/>
                  </a:lnTo>
                  <a:lnTo>
                    <a:pt x="143656" y="12324"/>
                  </a:lnTo>
                  <a:lnTo>
                    <a:pt x="143656" y="12492"/>
                  </a:lnTo>
                  <a:lnTo>
                    <a:pt x="143656" y="12659"/>
                  </a:lnTo>
                  <a:lnTo>
                    <a:pt x="143712" y="12826"/>
                  </a:lnTo>
                  <a:lnTo>
                    <a:pt x="143935" y="13105"/>
                  </a:lnTo>
                  <a:lnTo>
                    <a:pt x="144158" y="13272"/>
                  </a:lnTo>
                  <a:lnTo>
                    <a:pt x="144325" y="13328"/>
                  </a:lnTo>
                  <a:lnTo>
                    <a:pt x="144660" y="13328"/>
                  </a:lnTo>
                  <a:lnTo>
                    <a:pt x="144827" y="13272"/>
                  </a:lnTo>
                  <a:lnTo>
                    <a:pt x="145106" y="13105"/>
                  </a:lnTo>
                  <a:lnTo>
                    <a:pt x="145273" y="12826"/>
                  </a:lnTo>
                  <a:lnTo>
                    <a:pt x="145329" y="12659"/>
                  </a:lnTo>
                  <a:lnTo>
                    <a:pt x="145329" y="12492"/>
                  </a:lnTo>
                  <a:lnTo>
                    <a:pt x="145329" y="12324"/>
                  </a:lnTo>
                  <a:lnTo>
                    <a:pt x="145273" y="12213"/>
                  </a:lnTo>
                  <a:lnTo>
                    <a:pt x="145106" y="11934"/>
                  </a:lnTo>
                  <a:lnTo>
                    <a:pt x="144827" y="11767"/>
                  </a:lnTo>
                  <a:lnTo>
                    <a:pt x="144660" y="11711"/>
                  </a:lnTo>
                  <a:close/>
                  <a:moveTo>
                    <a:pt x="147615" y="11711"/>
                  </a:moveTo>
                  <a:lnTo>
                    <a:pt x="147504" y="11767"/>
                  </a:lnTo>
                  <a:lnTo>
                    <a:pt x="147225" y="11934"/>
                  </a:lnTo>
                  <a:lnTo>
                    <a:pt x="147058" y="12213"/>
                  </a:lnTo>
                  <a:lnTo>
                    <a:pt x="147002" y="12324"/>
                  </a:lnTo>
                  <a:lnTo>
                    <a:pt x="147002" y="12492"/>
                  </a:lnTo>
                  <a:lnTo>
                    <a:pt x="147002" y="12659"/>
                  </a:lnTo>
                  <a:lnTo>
                    <a:pt x="147058" y="12826"/>
                  </a:lnTo>
                  <a:lnTo>
                    <a:pt x="147225" y="13105"/>
                  </a:lnTo>
                  <a:lnTo>
                    <a:pt x="147504" y="13272"/>
                  </a:lnTo>
                  <a:lnTo>
                    <a:pt x="147615" y="13328"/>
                  </a:lnTo>
                  <a:lnTo>
                    <a:pt x="147950" y="13328"/>
                  </a:lnTo>
                  <a:lnTo>
                    <a:pt x="148117" y="13272"/>
                  </a:lnTo>
                  <a:lnTo>
                    <a:pt x="148396" y="13105"/>
                  </a:lnTo>
                  <a:lnTo>
                    <a:pt x="148563" y="12826"/>
                  </a:lnTo>
                  <a:lnTo>
                    <a:pt x="148619" y="12659"/>
                  </a:lnTo>
                  <a:lnTo>
                    <a:pt x="148619" y="12492"/>
                  </a:lnTo>
                  <a:lnTo>
                    <a:pt x="148619" y="12324"/>
                  </a:lnTo>
                  <a:lnTo>
                    <a:pt x="148563" y="12213"/>
                  </a:lnTo>
                  <a:lnTo>
                    <a:pt x="148396" y="11934"/>
                  </a:lnTo>
                  <a:lnTo>
                    <a:pt x="148117" y="11767"/>
                  </a:lnTo>
                  <a:lnTo>
                    <a:pt x="147950" y="11711"/>
                  </a:lnTo>
                  <a:close/>
                  <a:moveTo>
                    <a:pt x="152746" y="11711"/>
                  </a:moveTo>
                  <a:lnTo>
                    <a:pt x="152578" y="11767"/>
                  </a:lnTo>
                  <a:lnTo>
                    <a:pt x="152300" y="11934"/>
                  </a:lnTo>
                  <a:lnTo>
                    <a:pt x="152132" y="12213"/>
                  </a:lnTo>
                  <a:lnTo>
                    <a:pt x="152077" y="12324"/>
                  </a:lnTo>
                  <a:lnTo>
                    <a:pt x="152077" y="12492"/>
                  </a:lnTo>
                  <a:lnTo>
                    <a:pt x="152077" y="12659"/>
                  </a:lnTo>
                  <a:lnTo>
                    <a:pt x="152132" y="12826"/>
                  </a:lnTo>
                  <a:lnTo>
                    <a:pt x="152300" y="13105"/>
                  </a:lnTo>
                  <a:lnTo>
                    <a:pt x="152578" y="13272"/>
                  </a:lnTo>
                  <a:lnTo>
                    <a:pt x="152746" y="13328"/>
                  </a:lnTo>
                  <a:lnTo>
                    <a:pt x="153080" y="13328"/>
                  </a:lnTo>
                  <a:lnTo>
                    <a:pt x="153192" y="13272"/>
                  </a:lnTo>
                  <a:lnTo>
                    <a:pt x="153471" y="13105"/>
                  </a:lnTo>
                  <a:lnTo>
                    <a:pt x="153638" y="12826"/>
                  </a:lnTo>
                  <a:lnTo>
                    <a:pt x="153694" y="12659"/>
                  </a:lnTo>
                  <a:lnTo>
                    <a:pt x="153694" y="12492"/>
                  </a:lnTo>
                  <a:lnTo>
                    <a:pt x="153694" y="12324"/>
                  </a:lnTo>
                  <a:lnTo>
                    <a:pt x="153638" y="12213"/>
                  </a:lnTo>
                  <a:lnTo>
                    <a:pt x="153471" y="11934"/>
                  </a:lnTo>
                  <a:lnTo>
                    <a:pt x="153192" y="11767"/>
                  </a:lnTo>
                  <a:lnTo>
                    <a:pt x="153080" y="11711"/>
                  </a:lnTo>
                  <a:close/>
                  <a:moveTo>
                    <a:pt x="157821" y="11711"/>
                  </a:moveTo>
                  <a:lnTo>
                    <a:pt x="157653" y="11767"/>
                  </a:lnTo>
                  <a:lnTo>
                    <a:pt x="157374" y="11934"/>
                  </a:lnTo>
                  <a:lnTo>
                    <a:pt x="157207" y="12213"/>
                  </a:lnTo>
                  <a:lnTo>
                    <a:pt x="157151" y="12324"/>
                  </a:lnTo>
                  <a:lnTo>
                    <a:pt x="157151" y="12492"/>
                  </a:lnTo>
                  <a:lnTo>
                    <a:pt x="157151" y="12659"/>
                  </a:lnTo>
                  <a:lnTo>
                    <a:pt x="157207" y="12826"/>
                  </a:lnTo>
                  <a:lnTo>
                    <a:pt x="157374" y="13105"/>
                  </a:lnTo>
                  <a:lnTo>
                    <a:pt x="157653" y="13272"/>
                  </a:lnTo>
                  <a:lnTo>
                    <a:pt x="157821" y="13328"/>
                  </a:lnTo>
                  <a:lnTo>
                    <a:pt x="158155" y="13328"/>
                  </a:lnTo>
                  <a:lnTo>
                    <a:pt x="158322" y="13272"/>
                  </a:lnTo>
                  <a:lnTo>
                    <a:pt x="158546" y="13105"/>
                  </a:lnTo>
                  <a:lnTo>
                    <a:pt x="158713" y="12826"/>
                  </a:lnTo>
                  <a:lnTo>
                    <a:pt x="158769" y="12659"/>
                  </a:lnTo>
                  <a:lnTo>
                    <a:pt x="158824" y="12492"/>
                  </a:lnTo>
                  <a:lnTo>
                    <a:pt x="158769" y="12324"/>
                  </a:lnTo>
                  <a:lnTo>
                    <a:pt x="158713" y="12213"/>
                  </a:lnTo>
                  <a:lnTo>
                    <a:pt x="158546" y="11934"/>
                  </a:lnTo>
                  <a:lnTo>
                    <a:pt x="158322" y="11767"/>
                  </a:lnTo>
                  <a:lnTo>
                    <a:pt x="158155" y="11711"/>
                  </a:lnTo>
                  <a:close/>
                  <a:moveTo>
                    <a:pt x="167859" y="11711"/>
                  </a:moveTo>
                  <a:lnTo>
                    <a:pt x="167691" y="11767"/>
                  </a:lnTo>
                  <a:lnTo>
                    <a:pt x="167412" y="11934"/>
                  </a:lnTo>
                  <a:lnTo>
                    <a:pt x="167245" y="12213"/>
                  </a:lnTo>
                  <a:lnTo>
                    <a:pt x="167189" y="12324"/>
                  </a:lnTo>
                  <a:lnTo>
                    <a:pt x="167189" y="12492"/>
                  </a:lnTo>
                  <a:lnTo>
                    <a:pt x="167189" y="12659"/>
                  </a:lnTo>
                  <a:lnTo>
                    <a:pt x="167245" y="12826"/>
                  </a:lnTo>
                  <a:lnTo>
                    <a:pt x="167412" y="13105"/>
                  </a:lnTo>
                  <a:lnTo>
                    <a:pt x="167691" y="13272"/>
                  </a:lnTo>
                  <a:lnTo>
                    <a:pt x="167859" y="13328"/>
                  </a:lnTo>
                  <a:lnTo>
                    <a:pt x="168193" y="13328"/>
                  </a:lnTo>
                  <a:lnTo>
                    <a:pt x="168361" y="13272"/>
                  </a:lnTo>
                  <a:lnTo>
                    <a:pt x="168584" y="13105"/>
                  </a:lnTo>
                  <a:lnTo>
                    <a:pt x="168751" y="12826"/>
                  </a:lnTo>
                  <a:lnTo>
                    <a:pt x="168807" y="12659"/>
                  </a:lnTo>
                  <a:lnTo>
                    <a:pt x="168862" y="12492"/>
                  </a:lnTo>
                  <a:lnTo>
                    <a:pt x="168807" y="12324"/>
                  </a:lnTo>
                  <a:lnTo>
                    <a:pt x="168751" y="12213"/>
                  </a:lnTo>
                  <a:lnTo>
                    <a:pt x="168584" y="11934"/>
                  </a:lnTo>
                  <a:lnTo>
                    <a:pt x="168361" y="11767"/>
                  </a:lnTo>
                  <a:lnTo>
                    <a:pt x="168193" y="11711"/>
                  </a:lnTo>
                  <a:close/>
                  <a:moveTo>
                    <a:pt x="176279" y="11711"/>
                  </a:moveTo>
                  <a:lnTo>
                    <a:pt x="176112" y="11767"/>
                  </a:lnTo>
                  <a:lnTo>
                    <a:pt x="175889" y="11934"/>
                  </a:lnTo>
                  <a:lnTo>
                    <a:pt x="175666" y="12213"/>
                  </a:lnTo>
                  <a:lnTo>
                    <a:pt x="175666" y="12324"/>
                  </a:lnTo>
                  <a:lnTo>
                    <a:pt x="175610" y="12492"/>
                  </a:lnTo>
                  <a:lnTo>
                    <a:pt x="175666" y="12659"/>
                  </a:lnTo>
                  <a:lnTo>
                    <a:pt x="175666" y="12826"/>
                  </a:lnTo>
                  <a:lnTo>
                    <a:pt x="175889" y="13105"/>
                  </a:lnTo>
                  <a:lnTo>
                    <a:pt x="176112" y="13272"/>
                  </a:lnTo>
                  <a:lnTo>
                    <a:pt x="176279" y="13328"/>
                  </a:lnTo>
                  <a:lnTo>
                    <a:pt x="176614" y="13328"/>
                  </a:lnTo>
                  <a:lnTo>
                    <a:pt x="176781" y="13272"/>
                  </a:lnTo>
                  <a:lnTo>
                    <a:pt x="177060" y="13105"/>
                  </a:lnTo>
                  <a:lnTo>
                    <a:pt x="177227" y="12826"/>
                  </a:lnTo>
                  <a:lnTo>
                    <a:pt x="177283" y="12659"/>
                  </a:lnTo>
                  <a:lnTo>
                    <a:pt x="177283" y="12492"/>
                  </a:lnTo>
                  <a:lnTo>
                    <a:pt x="177283" y="12324"/>
                  </a:lnTo>
                  <a:lnTo>
                    <a:pt x="177227" y="12213"/>
                  </a:lnTo>
                  <a:lnTo>
                    <a:pt x="177060" y="11934"/>
                  </a:lnTo>
                  <a:lnTo>
                    <a:pt x="176781" y="11767"/>
                  </a:lnTo>
                  <a:lnTo>
                    <a:pt x="176614" y="11711"/>
                  </a:lnTo>
                  <a:close/>
                  <a:moveTo>
                    <a:pt x="186429" y="11711"/>
                  </a:moveTo>
                  <a:lnTo>
                    <a:pt x="186317" y="11767"/>
                  </a:lnTo>
                  <a:lnTo>
                    <a:pt x="186039" y="11934"/>
                  </a:lnTo>
                  <a:lnTo>
                    <a:pt x="185871" y="12213"/>
                  </a:lnTo>
                  <a:lnTo>
                    <a:pt x="185816" y="12324"/>
                  </a:lnTo>
                  <a:lnTo>
                    <a:pt x="185760" y="12492"/>
                  </a:lnTo>
                  <a:lnTo>
                    <a:pt x="185816" y="12659"/>
                  </a:lnTo>
                  <a:lnTo>
                    <a:pt x="185871" y="12826"/>
                  </a:lnTo>
                  <a:lnTo>
                    <a:pt x="186039" y="13105"/>
                  </a:lnTo>
                  <a:lnTo>
                    <a:pt x="186317" y="13272"/>
                  </a:lnTo>
                  <a:lnTo>
                    <a:pt x="186429" y="13328"/>
                  </a:lnTo>
                  <a:lnTo>
                    <a:pt x="186764" y="13328"/>
                  </a:lnTo>
                  <a:lnTo>
                    <a:pt x="186931" y="13272"/>
                  </a:lnTo>
                  <a:lnTo>
                    <a:pt x="187210" y="13105"/>
                  </a:lnTo>
                  <a:lnTo>
                    <a:pt x="187377" y="12826"/>
                  </a:lnTo>
                  <a:lnTo>
                    <a:pt x="187433" y="12659"/>
                  </a:lnTo>
                  <a:lnTo>
                    <a:pt x="187433" y="12492"/>
                  </a:lnTo>
                  <a:lnTo>
                    <a:pt x="187433" y="12324"/>
                  </a:lnTo>
                  <a:lnTo>
                    <a:pt x="187377" y="12213"/>
                  </a:lnTo>
                  <a:lnTo>
                    <a:pt x="187210" y="11934"/>
                  </a:lnTo>
                  <a:lnTo>
                    <a:pt x="186931" y="11767"/>
                  </a:lnTo>
                  <a:lnTo>
                    <a:pt x="186764" y="11711"/>
                  </a:lnTo>
                  <a:close/>
                  <a:moveTo>
                    <a:pt x="194794" y="11711"/>
                  </a:moveTo>
                  <a:lnTo>
                    <a:pt x="194683" y="11767"/>
                  </a:lnTo>
                  <a:lnTo>
                    <a:pt x="194404" y="11934"/>
                  </a:lnTo>
                  <a:lnTo>
                    <a:pt x="194236" y="12213"/>
                  </a:lnTo>
                  <a:lnTo>
                    <a:pt x="194181" y="12324"/>
                  </a:lnTo>
                  <a:lnTo>
                    <a:pt x="194125" y="12492"/>
                  </a:lnTo>
                  <a:lnTo>
                    <a:pt x="194181" y="12659"/>
                  </a:lnTo>
                  <a:lnTo>
                    <a:pt x="194236" y="12826"/>
                  </a:lnTo>
                  <a:lnTo>
                    <a:pt x="194404" y="13105"/>
                  </a:lnTo>
                  <a:lnTo>
                    <a:pt x="194683" y="13272"/>
                  </a:lnTo>
                  <a:lnTo>
                    <a:pt x="194794" y="13328"/>
                  </a:lnTo>
                  <a:lnTo>
                    <a:pt x="195129" y="13328"/>
                  </a:lnTo>
                  <a:lnTo>
                    <a:pt x="195296" y="13272"/>
                  </a:lnTo>
                  <a:lnTo>
                    <a:pt x="195575" y="13105"/>
                  </a:lnTo>
                  <a:lnTo>
                    <a:pt x="195742" y="12826"/>
                  </a:lnTo>
                  <a:lnTo>
                    <a:pt x="195798" y="12659"/>
                  </a:lnTo>
                  <a:lnTo>
                    <a:pt x="195798" y="12492"/>
                  </a:lnTo>
                  <a:lnTo>
                    <a:pt x="195798" y="12324"/>
                  </a:lnTo>
                  <a:lnTo>
                    <a:pt x="195742" y="12213"/>
                  </a:lnTo>
                  <a:lnTo>
                    <a:pt x="195575" y="11934"/>
                  </a:lnTo>
                  <a:lnTo>
                    <a:pt x="195296" y="11767"/>
                  </a:lnTo>
                  <a:lnTo>
                    <a:pt x="195129" y="11711"/>
                  </a:lnTo>
                  <a:close/>
                  <a:moveTo>
                    <a:pt x="204888" y="11711"/>
                  </a:moveTo>
                  <a:lnTo>
                    <a:pt x="204776" y="11767"/>
                  </a:lnTo>
                  <a:lnTo>
                    <a:pt x="204498" y="11934"/>
                  </a:lnTo>
                  <a:lnTo>
                    <a:pt x="204330" y="12213"/>
                  </a:lnTo>
                  <a:lnTo>
                    <a:pt x="204274" y="12324"/>
                  </a:lnTo>
                  <a:lnTo>
                    <a:pt x="204274" y="12492"/>
                  </a:lnTo>
                  <a:lnTo>
                    <a:pt x="204274" y="12659"/>
                  </a:lnTo>
                  <a:lnTo>
                    <a:pt x="204330" y="12826"/>
                  </a:lnTo>
                  <a:lnTo>
                    <a:pt x="204498" y="13105"/>
                  </a:lnTo>
                  <a:lnTo>
                    <a:pt x="204776" y="13272"/>
                  </a:lnTo>
                  <a:lnTo>
                    <a:pt x="204888" y="13328"/>
                  </a:lnTo>
                  <a:lnTo>
                    <a:pt x="205222" y="13328"/>
                  </a:lnTo>
                  <a:lnTo>
                    <a:pt x="205390" y="13272"/>
                  </a:lnTo>
                  <a:lnTo>
                    <a:pt x="205669" y="13105"/>
                  </a:lnTo>
                  <a:lnTo>
                    <a:pt x="205836" y="12826"/>
                  </a:lnTo>
                  <a:lnTo>
                    <a:pt x="205892" y="12659"/>
                  </a:lnTo>
                  <a:lnTo>
                    <a:pt x="205892" y="12492"/>
                  </a:lnTo>
                  <a:lnTo>
                    <a:pt x="205892" y="12324"/>
                  </a:lnTo>
                  <a:lnTo>
                    <a:pt x="205836" y="12213"/>
                  </a:lnTo>
                  <a:lnTo>
                    <a:pt x="205669" y="11934"/>
                  </a:lnTo>
                  <a:lnTo>
                    <a:pt x="205390" y="11767"/>
                  </a:lnTo>
                  <a:lnTo>
                    <a:pt x="205222" y="11711"/>
                  </a:lnTo>
                  <a:close/>
                  <a:moveTo>
                    <a:pt x="208290" y="11711"/>
                  </a:moveTo>
                  <a:lnTo>
                    <a:pt x="208122" y="11767"/>
                  </a:lnTo>
                  <a:lnTo>
                    <a:pt x="207844" y="11934"/>
                  </a:lnTo>
                  <a:lnTo>
                    <a:pt x="207676" y="12213"/>
                  </a:lnTo>
                  <a:lnTo>
                    <a:pt x="207620" y="12324"/>
                  </a:lnTo>
                  <a:lnTo>
                    <a:pt x="207620" y="12492"/>
                  </a:lnTo>
                  <a:lnTo>
                    <a:pt x="207620" y="12659"/>
                  </a:lnTo>
                  <a:lnTo>
                    <a:pt x="207676" y="12826"/>
                  </a:lnTo>
                  <a:lnTo>
                    <a:pt x="207844" y="13105"/>
                  </a:lnTo>
                  <a:lnTo>
                    <a:pt x="208122" y="13272"/>
                  </a:lnTo>
                  <a:lnTo>
                    <a:pt x="208290" y="13328"/>
                  </a:lnTo>
                  <a:lnTo>
                    <a:pt x="208624" y="13328"/>
                  </a:lnTo>
                  <a:lnTo>
                    <a:pt x="208792" y="13272"/>
                  </a:lnTo>
                  <a:lnTo>
                    <a:pt x="209015" y="13105"/>
                  </a:lnTo>
                  <a:lnTo>
                    <a:pt x="209182" y="12826"/>
                  </a:lnTo>
                  <a:lnTo>
                    <a:pt x="209238" y="12659"/>
                  </a:lnTo>
                  <a:lnTo>
                    <a:pt x="209293" y="12492"/>
                  </a:lnTo>
                  <a:lnTo>
                    <a:pt x="209238" y="12324"/>
                  </a:lnTo>
                  <a:lnTo>
                    <a:pt x="209182" y="12213"/>
                  </a:lnTo>
                  <a:lnTo>
                    <a:pt x="209015" y="11934"/>
                  </a:lnTo>
                  <a:lnTo>
                    <a:pt x="208792" y="11767"/>
                  </a:lnTo>
                  <a:lnTo>
                    <a:pt x="208624" y="11711"/>
                  </a:lnTo>
                  <a:close/>
                  <a:moveTo>
                    <a:pt x="211636" y="11711"/>
                  </a:moveTo>
                  <a:lnTo>
                    <a:pt x="211468" y="11767"/>
                  </a:lnTo>
                  <a:lnTo>
                    <a:pt x="211245" y="11934"/>
                  </a:lnTo>
                  <a:lnTo>
                    <a:pt x="211022" y="12213"/>
                  </a:lnTo>
                  <a:lnTo>
                    <a:pt x="211022" y="12324"/>
                  </a:lnTo>
                  <a:lnTo>
                    <a:pt x="210966" y="12492"/>
                  </a:lnTo>
                  <a:lnTo>
                    <a:pt x="211022" y="12659"/>
                  </a:lnTo>
                  <a:lnTo>
                    <a:pt x="211022" y="12826"/>
                  </a:lnTo>
                  <a:lnTo>
                    <a:pt x="211245" y="13105"/>
                  </a:lnTo>
                  <a:lnTo>
                    <a:pt x="211468" y="13272"/>
                  </a:lnTo>
                  <a:lnTo>
                    <a:pt x="211636" y="13328"/>
                  </a:lnTo>
                  <a:lnTo>
                    <a:pt x="211970" y="13328"/>
                  </a:lnTo>
                  <a:lnTo>
                    <a:pt x="212138" y="13272"/>
                  </a:lnTo>
                  <a:lnTo>
                    <a:pt x="212416" y="13105"/>
                  </a:lnTo>
                  <a:lnTo>
                    <a:pt x="212584" y="12826"/>
                  </a:lnTo>
                  <a:lnTo>
                    <a:pt x="212639" y="12659"/>
                  </a:lnTo>
                  <a:lnTo>
                    <a:pt x="212639" y="12492"/>
                  </a:lnTo>
                  <a:lnTo>
                    <a:pt x="212639" y="12324"/>
                  </a:lnTo>
                  <a:lnTo>
                    <a:pt x="212584" y="12213"/>
                  </a:lnTo>
                  <a:lnTo>
                    <a:pt x="212416" y="11934"/>
                  </a:lnTo>
                  <a:lnTo>
                    <a:pt x="212138" y="11767"/>
                  </a:lnTo>
                  <a:lnTo>
                    <a:pt x="211970" y="11711"/>
                  </a:lnTo>
                  <a:close/>
                  <a:moveTo>
                    <a:pt x="216710" y="11711"/>
                  </a:moveTo>
                  <a:lnTo>
                    <a:pt x="216543" y="11767"/>
                  </a:lnTo>
                  <a:lnTo>
                    <a:pt x="216320" y="11934"/>
                  </a:lnTo>
                  <a:lnTo>
                    <a:pt x="216097" y="12213"/>
                  </a:lnTo>
                  <a:lnTo>
                    <a:pt x="216097" y="12324"/>
                  </a:lnTo>
                  <a:lnTo>
                    <a:pt x="216041" y="12492"/>
                  </a:lnTo>
                  <a:lnTo>
                    <a:pt x="216097" y="12659"/>
                  </a:lnTo>
                  <a:lnTo>
                    <a:pt x="216097" y="12826"/>
                  </a:lnTo>
                  <a:lnTo>
                    <a:pt x="216320" y="13105"/>
                  </a:lnTo>
                  <a:lnTo>
                    <a:pt x="216543" y="13272"/>
                  </a:lnTo>
                  <a:lnTo>
                    <a:pt x="216710" y="13328"/>
                  </a:lnTo>
                  <a:lnTo>
                    <a:pt x="217045" y="13328"/>
                  </a:lnTo>
                  <a:lnTo>
                    <a:pt x="217212" y="13272"/>
                  </a:lnTo>
                  <a:lnTo>
                    <a:pt x="217491" y="13105"/>
                  </a:lnTo>
                  <a:lnTo>
                    <a:pt x="217659" y="12826"/>
                  </a:lnTo>
                  <a:lnTo>
                    <a:pt x="217714" y="12659"/>
                  </a:lnTo>
                  <a:lnTo>
                    <a:pt x="217714" y="12492"/>
                  </a:lnTo>
                  <a:lnTo>
                    <a:pt x="217714" y="12324"/>
                  </a:lnTo>
                  <a:lnTo>
                    <a:pt x="217659" y="12213"/>
                  </a:lnTo>
                  <a:lnTo>
                    <a:pt x="217491" y="11934"/>
                  </a:lnTo>
                  <a:lnTo>
                    <a:pt x="217212" y="11767"/>
                  </a:lnTo>
                  <a:lnTo>
                    <a:pt x="217045" y="11711"/>
                  </a:lnTo>
                  <a:close/>
                  <a:moveTo>
                    <a:pt x="220057" y="11711"/>
                  </a:moveTo>
                  <a:lnTo>
                    <a:pt x="219889" y="11767"/>
                  </a:lnTo>
                  <a:lnTo>
                    <a:pt x="219610" y="11934"/>
                  </a:lnTo>
                  <a:lnTo>
                    <a:pt x="219443" y="12213"/>
                  </a:lnTo>
                  <a:lnTo>
                    <a:pt x="219387" y="12324"/>
                  </a:lnTo>
                  <a:lnTo>
                    <a:pt x="219387" y="12492"/>
                  </a:lnTo>
                  <a:lnTo>
                    <a:pt x="219387" y="12659"/>
                  </a:lnTo>
                  <a:lnTo>
                    <a:pt x="219443" y="12826"/>
                  </a:lnTo>
                  <a:lnTo>
                    <a:pt x="219610" y="13105"/>
                  </a:lnTo>
                  <a:lnTo>
                    <a:pt x="219889" y="13272"/>
                  </a:lnTo>
                  <a:lnTo>
                    <a:pt x="220057" y="13328"/>
                  </a:lnTo>
                  <a:lnTo>
                    <a:pt x="220391" y="13328"/>
                  </a:lnTo>
                  <a:lnTo>
                    <a:pt x="220558" y="13272"/>
                  </a:lnTo>
                  <a:lnTo>
                    <a:pt x="220781" y="13105"/>
                  </a:lnTo>
                  <a:lnTo>
                    <a:pt x="221005" y="12826"/>
                  </a:lnTo>
                  <a:lnTo>
                    <a:pt x="221005" y="12659"/>
                  </a:lnTo>
                  <a:lnTo>
                    <a:pt x="221060" y="12492"/>
                  </a:lnTo>
                  <a:lnTo>
                    <a:pt x="221005" y="12324"/>
                  </a:lnTo>
                  <a:lnTo>
                    <a:pt x="221005" y="12213"/>
                  </a:lnTo>
                  <a:lnTo>
                    <a:pt x="220781" y="11934"/>
                  </a:lnTo>
                  <a:lnTo>
                    <a:pt x="220558" y="11767"/>
                  </a:lnTo>
                  <a:lnTo>
                    <a:pt x="220391" y="11711"/>
                  </a:lnTo>
                  <a:close/>
                  <a:moveTo>
                    <a:pt x="231823" y="11711"/>
                  </a:moveTo>
                  <a:lnTo>
                    <a:pt x="231656" y="11767"/>
                  </a:lnTo>
                  <a:lnTo>
                    <a:pt x="231377" y="11934"/>
                  </a:lnTo>
                  <a:lnTo>
                    <a:pt x="231210" y="12213"/>
                  </a:lnTo>
                  <a:lnTo>
                    <a:pt x="231154" y="12324"/>
                  </a:lnTo>
                  <a:lnTo>
                    <a:pt x="231154" y="12492"/>
                  </a:lnTo>
                  <a:lnTo>
                    <a:pt x="231154" y="12659"/>
                  </a:lnTo>
                  <a:lnTo>
                    <a:pt x="231210" y="12826"/>
                  </a:lnTo>
                  <a:lnTo>
                    <a:pt x="231377" y="13105"/>
                  </a:lnTo>
                  <a:lnTo>
                    <a:pt x="231656" y="13272"/>
                  </a:lnTo>
                  <a:lnTo>
                    <a:pt x="231823" y="13328"/>
                  </a:lnTo>
                  <a:lnTo>
                    <a:pt x="232158" y="13328"/>
                  </a:lnTo>
                  <a:lnTo>
                    <a:pt x="232269" y="13272"/>
                  </a:lnTo>
                  <a:lnTo>
                    <a:pt x="232548" y="13105"/>
                  </a:lnTo>
                  <a:lnTo>
                    <a:pt x="232716" y="12826"/>
                  </a:lnTo>
                  <a:lnTo>
                    <a:pt x="232771" y="12659"/>
                  </a:lnTo>
                  <a:lnTo>
                    <a:pt x="232771" y="12492"/>
                  </a:lnTo>
                  <a:lnTo>
                    <a:pt x="232771" y="12324"/>
                  </a:lnTo>
                  <a:lnTo>
                    <a:pt x="232716" y="12213"/>
                  </a:lnTo>
                  <a:lnTo>
                    <a:pt x="232548" y="11934"/>
                  </a:lnTo>
                  <a:lnTo>
                    <a:pt x="232269" y="11767"/>
                  </a:lnTo>
                  <a:lnTo>
                    <a:pt x="232158" y="11711"/>
                  </a:lnTo>
                  <a:close/>
                  <a:moveTo>
                    <a:pt x="240133" y="11711"/>
                  </a:moveTo>
                  <a:lnTo>
                    <a:pt x="239965" y="11767"/>
                  </a:lnTo>
                  <a:lnTo>
                    <a:pt x="239742" y="11934"/>
                  </a:lnTo>
                  <a:lnTo>
                    <a:pt x="239519" y="12213"/>
                  </a:lnTo>
                  <a:lnTo>
                    <a:pt x="239519" y="12324"/>
                  </a:lnTo>
                  <a:lnTo>
                    <a:pt x="239463" y="12492"/>
                  </a:lnTo>
                  <a:lnTo>
                    <a:pt x="239519" y="12659"/>
                  </a:lnTo>
                  <a:lnTo>
                    <a:pt x="239519" y="12826"/>
                  </a:lnTo>
                  <a:lnTo>
                    <a:pt x="239742" y="13105"/>
                  </a:lnTo>
                  <a:lnTo>
                    <a:pt x="239965" y="13272"/>
                  </a:lnTo>
                  <a:lnTo>
                    <a:pt x="240133" y="13328"/>
                  </a:lnTo>
                  <a:lnTo>
                    <a:pt x="240467" y="13328"/>
                  </a:lnTo>
                  <a:lnTo>
                    <a:pt x="240635" y="13272"/>
                  </a:lnTo>
                  <a:lnTo>
                    <a:pt x="240913" y="13105"/>
                  </a:lnTo>
                  <a:lnTo>
                    <a:pt x="241081" y="12826"/>
                  </a:lnTo>
                  <a:lnTo>
                    <a:pt x="241136" y="12659"/>
                  </a:lnTo>
                  <a:lnTo>
                    <a:pt x="241136" y="12492"/>
                  </a:lnTo>
                  <a:lnTo>
                    <a:pt x="241136" y="12324"/>
                  </a:lnTo>
                  <a:lnTo>
                    <a:pt x="241081" y="12213"/>
                  </a:lnTo>
                  <a:lnTo>
                    <a:pt x="240913" y="11934"/>
                  </a:lnTo>
                  <a:lnTo>
                    <a:pt x="240635" y="11767"/>
                  </a:lnTo>
                  <a:lnTo>
                    <a:pt x="240467" y="11711"/>
                  </a:lnTo>
                  <a:close/>
                  <a:moveTo>
                    <a:pt x="243479" y="11711"/>
                  </a:moveTo>
                  <a:lnTo>
                    <a:pt x="243311" y="11767"/>
                  </a:lnTo>
                  <a:lnTo>
                    <a:pt x="243033" y="11934"/>
                  </a:lnTo>
                  <a:lnTo>
                    <a:pt x="242865" y="12213"/>
                  </a:lnTo>
                  <a:lnTo>
                    <a:pt x="242809" y="12324"/>
                  </a:lnTo>
                  <a:lnTo>
                    <a:pt x="242809" y="12492"/>
                  </a:lnTo>
                  <a:lnTo>
                    <a:pt x="242809" y="12659"/>
                  </a:lnTo>
                  <a:lnTo>
                    <a:pt x="242865" y="12826"/>
                  </a:lnTo>
                  <a:lnTo>
                    <a:pt x="243033" y="13105"/>
                  </a:lnTo>
                  <a:lnTo>
                    <a:pt x="243311" y="13272"/>
                  </a:lnTo>
                  <a:lnTo>
                    <a:pt x="243479" y="13328"/>
                  </a:lnTo>
                  <a:lnTo>
                    <a:pt x="243813" y="13328"/>
                  </a:lnTo>
                  <a:lnTo>
                    <a:pt x="243925" y="13272"/>
                  </a:lnTo>
                  <a:lnTo>
                    <a:pt x="244204" y="13105"/>
                  </a:lnTo>
                  <a:lnTo>
                    <a:pt x="244371" y="12826"/>
                  </a:lnTo>
                  <a:lnTo>
                    <a:pt x="244427" y="12659"/>
                  </a:lnTo>
                  <a:lnTo>
                    <a:pt x="244427" y="12492"/>
                  </a:lnTo>
                  <a:lnTo>
                    <a:pt x="244427" y="12324"/>
                  </a:lnTo>
                  <a:lnTo>
                    <a:pt x="244371" y="12213"/>
                  </a:lnTo>
                  <a:lnTo>
                    <a:pt x="244204" y="11934"/>
                  </a:lnTo>
                  <a:lnTo>
                    <a:pt x="243925" y="11767"/>
                  </a:lnTo>
                  <a:lnTo>
                    <a:pt x="243813" y="11711"/>
                  </a:lnTo>
                  <a:close/>
                  <a:moveTo>
                    <a:pt x="248553" y="11711"/>
                  </a:moveTo>
                  <a:lnTo>
                    <a:pt x="248386" y="11767"/>
                  </a:lnTo>
                  <a:lnTo>
                    <a:pt x="248107" y="11934"/>
                  </a:lnTo>
                  <a:lnTo>
                    <a:pt x="247940" y="12213"/>
                  </a:lnTo>
                  <a:lnTo>
                    <a:pt x="247884" y="12324"/>
                  </a:lnTo>
                  <a:lnTo>
                    <a:pt x="247884" y="12492"/>
                  </a:lnTo>
                  <a:lnTo>
                    <a:pt x="247884" y="12659"/>
                  </a:lnTo>
                  <a:lnTo>
                    <a:pt x="247940" y="12826"/>
                  </a:lnTo>
                  <a:lnTo>
                    <a:pt x="248107" y="13105"/>
                  </a:lnTo>
                  <a:lnTo>
                    <a:pt x="248386" y="13272"/>
                  </a:lnTo>
                  <a:lnTo>
                    <a:pt x="248553" y="13328"/>
                  </a:lnTo>
                  <a:lnTo>
                    <a:pt x="248888" y="13328"/>
                  </a:lnTo>
                  <a:lnTo>
                    <a:pt x="249055" y="13272"/>
                  </a:lnTo>
                  <a:lnTo>
                    <a:pt x="249278" y="13105"/>
                  </a:lnTo>
                  <a:lnTo>
                    <a:pt x="249446" y="12826"/>
                  </a:lnTo>
                  <a:lnTo>
                    <a:pt x="249501" y="12659"/>
                  </a:lnTo>
                  <a:lnTo>
                    <a:pt x="249557" y="12492"/>
                  </a:lnTo>
                  <a:lnTo>
                    <a:pt x="249501" y="12324"/>
                  </a:lnTo>
                  <a:lnTo>
                    <a:pt x="249446" y="12213"/>
                  </a:lnTo>
                  <a:lnTo>
                    <a:pt x="249278" y="11934"/>
                  </a:lnTo>
                  <a:lnTo>
                    <a:pt x="249055" y="11767"/>
                  </a:lnTo>
                  <a:lnTo>
                    <a:pt x="248888" y="11711"/>
                  </a:lnTo>
                  <a:close/>
                  <a:moveTo>
                    <a:pt x="253628" y="11711"/>
                  </a:moveTo>
                  <a:lnTo>
                    <a:pt x="253461" y="11767"/>
                  </a:lnTo>
                  <a:lnTo>
                    <a:pt x="253182" y="11934"/>
                  </a:lnTo>
                  <a:lnTo>
                    <a:pt x="253015" y="12213"/>
                  </a:lnTo>
                  <a:lnTo>
                    <a:pt x="252959" y="12324"/>
                  </a:lnTo>
                  <a:lnTo>
                    <a:pt x="252959" y="12492"/>
                  </a:lnTo>
                  <a:lnTo>
                    <a:pt x="252959" y="12659"/>
                  </a:lnTo>
                  <a:lnTo>
                    <a:pt x="253015" y="12826"/>
                  </a:lnTo>
                  <a:lnTo>
                    <a:pt x="253182" y="13105"/>
                  </a:lnTo>
                  <a:lnTo>
                    <a:pt x="253461" y="13272"/>
                  </a:lnTo>
                  <a:lnTo>
                    <a:pt x="253628" y="13328"/>
                  </a:lnTo>
                  <a:lnTo>
                    <a:pt x="253963" y="13328"/>
                  </a:lnTo>
                  <a:lnTo>
                    <a:pt x="254130" y="13272"/>
                  </a:lnTo>
                  <a:lnTo>
                    <a:pt x="254353" y="13105"/>
                  </a:lnTo>
                  <a:lnTo>
                    <a:pt x="254576" y="12826"/>
                  </a:lnTo>
                  <a:lnTo>
                    <a:pt x="254576" y="12659"/>
                  </a:lnTo>
                  <a:lnTo>
                    <a:pt x="254632" y="12492"/>
                  </a:lnTo>
                  <a:lnTo>
                    <a:pt x="254576" y="12324"/>
                  </a:lnTo>
                  <a:lnTo>
                    <a:pt x="254576" y="12213"/>
                  </a:lnTo>
                  <a:lnTo>
                    <a:pt x="254353" y="11934"/>
                  </a:lnTo>
                  <a:lnTo>
                    <a:pt x="254130" y="11767"/>
                  </a:lnTo>
                  <a:lnTo>
                    <a:pt x="253963" y="11711"/>
                  </a:lnTo>
                  <a:close/>
                  <a:moveTo>
                    <a:pt x="263666" y="11711"/>
                  </a:moveTo>
                  <a:lnTo>
                    <a:pt x="263499" y="11767"/>
                  </a:lnTo>
                  <a:lnTo>
                    <a:pt x="263220" y="11934"/>
                  </a:lnTo>
                  <a:lnTo>
                    <a:pt x="263053" y="12213"/>
                  </a:lnTo>
                  <a:lnTo>
                    <a:pt x="262997" y="12324"/>
                  </a:lnTo>
                  <a:lnTo>
                    <a:pt x="262997" y="12492"/>
                  </a:lnTo>
                  <a:lnTo>
                    <a:pt x="262997" y="12659"/>
                  </a:lnTo>
                  <a:lnTo>
                    <a:pt x="263053" y="12826"/>
                  </a:lnTo>
                  <a:lnTo>
                    <a:pt x="263220" y="13105"/>
                  </a:lnTo>
                  <a:lnTo>
                    <a:pt x="263499" y="13272"/>
                  </a:lnTo>
                  <a:lnTo>
                    <a:pt x="263666" y="13328"/>
                  </a:lnTo>
                  <a:lnTo>
                    <a:pt x="264001" y="13328"/>
                  </a:lnTo>
                  <a:lnTo>
                    <a:pt x="264168" y="13272"/>
                  </a:lnTo>
                  <a:lnTo>
                    <a:pt x="264391" y="13105"/>
                  </a:lnTo>
                  <a:lnTo>
                    <a:pt x="264614" y="12826"/>
                  </a:lnTo>
                  <a:lnTo>
                    <a:pt x="264670" y="12659"/>
                  </a:lnTo>
                  <a:lnTo>
                    <a:pt x="264670" y="12492"/>
                  </a:lnTo>
                  <a:lnTo>
                    <a:pt x="264670" y="12324"/>
                  </a:lnTo>
                  <a:lnTo>
                    <a:pt x="264614" y="12213"/>
                  </a:lnTo>
                  <a:lnTo>
                    <a:pt x="264391" y="11934"/>
                  </a:lnTo>
                  <a:lnTo>
                    <a:pt x="264168" y="11767"/>
                  </a:lnTo>
                  <a:lnTo>
                    <a:pt x="264001" y="11711"/>
                  </a:lnTo>
                  <a:close/>
                  <a:moveTo>
                    <a:pt x="272087" y="11711"/>
                  </a:moveTo>
                  <a:lnTo>
                    <a:pt x="271920" y="11767"/>
                  </a:lnTo>
                  <a:lnTo>
                    <a:pt x="271697" y="11934"/>
                  </a:lnTo>
                  <a:lnTo>
                    <a:pt x="271529" y="12213"/>
                  </a:lnTo>
                  <a:lnTo>
                    <a:pt x="271474" y="12324"/>
                  </a:lnTo>
                  <a:lnTo>
                    <a:pt x="271418" y="12492"/>
                  </a:lnTo>
                  <a:lnTo>
                    <a:pt x="271474" y="12659"/>
                  </a:lnTo>
                  <a:lnTo>
                    <a:pt x="271529" y="12826"/>
                  </a:lnTo>
                  <a:lnTo>
                    <a:pt x="271697" y="13105"/>
                  </a:lnTo>
                  <a:lnTo>
                    <a:pt x="271920" y="13272"/>
                  </a:lnTo>
                  <a:lnTo>
                    <a:pt x="272087" y="13328"/>
                  </a:lnTo>
                  <a:lnTo>
                    <a:pt x="272422" y="13328"/>
                  </a:lnTo>
                  <a:lnTo>
                    <a:pt x="272589" y="13272"/>
                  </a:lnTo>
                  <a:lnTo>
                    <a:pt x="272868" y="13105"/>
                  </a:lnTo>
                  <a:lnTo>
                    <a:pt x="273035" y="12826"/>
                  </a:lnTo>
                  <a:lnTo>
                    <a:pt x="273091" y="12659"/>
                  </a:lnTo>
                  <a:lnTo>
                    <a:pt x="273091" y="12492"/>
                  </a:lnTo>
                  <a:lnTo>
                    <a:pt x="273091" y="12324"/>
                  </a:lnTo>
                  <a:lnTo>
                    <a:pt x="273035" y="12213"/>
                  </a:lnTo>
                  <a:lnTo>
                    <a:pt x="272868" y="11934"/>
                  </a:lnTo>
                  <a:lnTo>
                    <a:pt x="272589" y="11767"/>
                  </a:lnTo>
                  <a:lnTo>
                    <a:pt x="272422" y="11711"/>
                  </a:lnTo>
                  <a:close/>
                  <a:moveTo>
                    <a:pt x="282292" y="11711"/>
                  </a:moveTo>
                  <a:lnTo>
                    <a:pt x="282125" y="11767"/>
                  </a:lnTo>
                  <a:lnTo>
                    <a:pt x="281846" y="11934"/>
                  </a:lnTo>
                  <a:lnTo>
                    <a:pt x="281679" y="12213"/>
                  </a:lnTo>
                  <a:lnTo>
                    <a:pt x="281623" y="12324"/>
                  </a:lnTo>
                  <a:lnTo>
                    <a:pt x="281623" y="12492"/>
                  </a:lnTo>
                  <a:lnTo>
                    <a:pt x="281623" y="12659"/>
                  </a:lnTo>
                  <a:lnTo>
                    <a:pt x="281679" y="12826"/>
                  </a:lnTo>
                  <a:lnTo>
                    <a:pt x="281846" y="13105"/>
                  </a:lnTo>
                  <a:lnTo>
                    <a:pt x="282125" y="13272"/>
                  </a:lnTo>
                  <a:lnTo>
                    <a:pt x="282292" y="13328"/>
                  </a:lnTo>
                  <a:lnTo>
                    <a:pt x="282571" y="13328"/>
                  </a:lnTo>
                  <a:lnTo>
                    <a:pt x="282739" y="13272"/>
                  </a:lnTo>
                  <a:lnTo>
                    <a:pt x="283017" y="13105"/>
                  </a:lnTo>
                  <a:lnTo>
                    <a:pt x="283185" y="12826"/>
                  </a:lnTo>
                  <a:lnTo>
                    <a:pt x="283241" y="12659"/>
                  </a:lnTo>
                  <a:lnTo>
                    <a:pt x="283241" y="12492"/>
                  </a:lnTo>
                  <a:lnTo>
                    <a:pt x="283241" y="12324"/>
                  </a:lnTo>
                  <a:lnTo>
                    <a:pt x="283185" y="12213"/>
                  </a:lnTo>
                  <a:lnTo>
                    <a:pt x="283017" y="11934"/>
                  </a:lnTo>
                  <a:lnTo>
                    <a:pt x="282739" y="11767"/>
                  </a:lnTo>
                  <a:lnTo>
                    <a:pt x="282571" y="11711"/>
                  </a:lnTo>
                  <a:close/>
                  <a:moveTo>
                    <a:pt x="35189" y="15057"/>
                  </a:moveTo>
                  <a:lnTo>
                    <a:pt x="35022" y="15113"/>
                  </a:lnTo>
                  <a:lnTo>
                    <a:pt x="34743" y="15280"/>
                  </a:lnTo>
                  <a:lnTo>
                    <a:pt x="34576" y="15559"/>
                  </a:lnTo>
                  <a:lnTo>
                    <a:pt x="34520" y="15670"/>
                  </a:lnTo>
                  <a:lnTo>
                    <a:pt x="34520" y="15838"/>
                  </a:lnTo>
                  <a:lnTo>
                    <a:pt x="34520" y="16005"/>
                  </a:lnTo>
                  <a:lnTo>
                    <a:pt x="34576" y="16172"/>
                  </a:lnTo>
                  <a:lnTo>
                    <a:pt x="34743" y="16451"/>
                  </a:lnTo>
                  <a:lnTo>
                    <a:pt x="35022" y="16618"/>
                  </a:lnTo>
                  <a:lnTo>
                    <a:pt x="35189" y="16674"/>
                  </a:lnTo>
                  <a:lnTo>
                    <a:pt x="35524" y="16674"/>
                  </a:lnTo>
                  <a:lnTo>
                    <a:pt x="35635" y="16618"/>
                  </a:lnTo>
                  <a:lnTo>
                    <a:pt x="35914" y="16451"/>
                  </a:lnTo>
                  <a:lnTo>
                    <a:pt x="36081" y="16172"/>
                  </a:lnTo>
                  <a:lnTo>
                    <a:pt x="36137" y="16005"/>
                  </a:lnTo>
                  <a:lnTo>
                    <a:pt x="36137" y="15838"/>
                  </a:lnTo>
                  <a:lnTo>
                    <a:pt x="36137" y="15670"/>
                  </a:lnTo>
                  <a:lnTo>
                    <a:pt x="36081" y="15559"/>
                  </a:lnTo>
                  <a:lnTo>
                    <a:pt x="35914" y="15280"/>
                  </a:lnTo>
                  <a:lnTo>
                    <a:pt x="35635" y="15113"/>
                  </a:lnTo>
                  <a:lnTo>
                    <a:pt x="35524" y="15057"/>
                  </a:lnTo>
                  <a:close/>
                  <a:moveTo>
                    <a:pt x="38535" y="15057"/>
                  </a:moveTo>
                  <a:lnTo>
                    <a:pt x="38368" y="15113"/>
                  </a:lnTo>
                  <a:lnTo>
                    <a:pt x="38089" y="15280"/>
                  </a:lnTo>
                  <a:lnTo>
                    <a:pt x="37922" y="15559"/>
                  </a:lnTo>
                  <a:lnTo>
                    <a:pt x="37866" y="15670"/>
                  </a:lnTo>
                  <a:lnTo>
                    <a:pt x="37866" y="15838"/>
                  </a:lnTo>
                  <a:lnTo>
                    <a:pt x="37866" y="16005"/>
                  </a:lnTo>
                  <a:lnTo>
                    <a:pt x="37922" y="16172"/>
                  </a:lnTo>
                  <a:lnTo>
                    <a:pt x="38089" y="16451"/>
                  </a:lnTo>
                  <a:lnTo>
                    <a:pt x="38368" y="16618"/>
                  </a:lnTo>
                  <a:lnTo>
                    <a:pt x="38535" y="16674"/>
                  </a:lnTo>
                  <a:lnTo>
                    <a:pt x="38870" y="16674"/>
                  </a:lnTo>
                  <a:lnTo>
                    <a:pt x="39037" y="16618"/>
                  </a:lnTo>
                  <a:lnTo>
                    <a:pt x="39260" y="16451"/>
                  </a:lnTo>
                  <a:lnTo>
                    <a:pt x="39483" y="16172"/>
                  </a:lnTo>
                  <a:lnTo>
                    <a:pt x="39539" y="16005"/>
                  </a:lnTo>
                  <a:lnTo>
                    <a:pt x="39539" y="15838"/>
                  </a:lnTo>
                  <a:lnTo>
                    <a:pt x="39539" y="15670"/>
                  </a:lnTo>
                  <a:lnTo>
                    <a:pt x="39483" y="15559"/>
                  </a:lnTo>
                  <a:lnTo>
                    <a:pt x="39260" y="15280"/>
                  </a:lnTo>
                  <a:lnTo>
                    <a:pt x="39037" y="15113"/>
                  </a:lnTo>
                  <a:lnTo>
                    <a:pt x="38870" y="15057"/>
                  </a:lnTo>
                  <a:close/>
                  <a:moveTo>
                    <a:pt x="41881" y="15057"/>
                  </a:moveTo>
                  <a:lnTo>
                    <a:pt x="41769" y="15113"/>
                  </a:lnTo>
                  <a:lnTo>
                    <a:pt x="41491" y="15280"/>
                  </a:lnTo>
                  <a:lnTo>
                    <a:pt x="41323" y="15559"/>
                  </a:lnTo>
                  <a:lnTo>
                    <a:pt x="41268" y="15670"/>
                  </a:lnTo>
                  <a:lnTo>
                    <a:pt x="41212" y="15838"/>
                  </a:lnTo>
                  <a:lnTo>
                    <a:pt x="41268" y="16005"/>
                  </a:lnTo>
                  <a:lnTo>
                    <a:pt x="41323" y="16172"/>
                  </a:lnTo>
                  <a:lnTo>
                    <a:pt x="41491" y="16451"/>
                  </a:lnTo>
                  <a:lnTo>
                    <a:pt x="41769" y="16618"/>
                  </a:lnTo>
                  <a:lnTo>
                    <a:pt x="41881" y="16674"/>
                  </a:lnTo>
                  <a:lnTo>
                    <a:pt x="42216" y="16674"/>
                  </a:lnTo>
                  <a:lnTo>
                    <a:pt x="42383" y="16618"/>
                  </a:lnTo>
                  <a:lnTo>
                    <a:pt x="42662" y="16451"/>
                  </a:lnTo>
                  <a:lnTo>
                    <a:pt x="42829" y="16172"/>
                  </a:lnTo>
                  <a:lnTo>
                    <a:pt x="42885" y="16005"/>
                  </a:lnTo>
                  <a:lnTo>
                    <a:pt x="42885" y="15838"/>
                  </a:lnTo>
                  <a:lnTo>
                    <a:pt x="42885" y="15670"/>
                  </a:lnTo>
                  <a:lnTo>
                    <a:pt x="42829" y="15559"/>
                  </a:lnTo>
                  <a:lnTo>
                    <a:pt x="42662" y="15280"/>
                  </a:lnTo>
                  <a:lnTo>
                    <a:pt x="42383" y="15113"/>
                  </a:lnTo>
                  <a:lnTo>
                    <a:pt x="42216" y="15057"/>
                  </a:lnTo>
                  <a:close/>
                  <a:moveTo>
                    <a:pt x="45227" y="15057"/>
                  </a:moveTo>
                  <a:lnTo>
                    <a:pt x="45060" y="15113"/>
                  </a:lnTo>
                  <a:lnTo>
                    <a:pt x="44781" y="15280"/>
                  </a:lnTo>
                  <a:lnTo>
                    <a:pt x="44614" y="15559"/>
                  </a:lnTo>
                  <a:lnTo>
                    <a:pt x="44558" y="15670"/>
                  </a:lnTo>
                  <a:lnTo>
                    <a:pt x="44558" y="15838"/>
                  </a:lnTo>
                  <a:lnTo>
                    <a:pt x="44558" y="16005"/>
                  </a:lnTo>
                  <a:lnTo>
                    <a:pt x="44614" y="16172"/>
                  </a:lnTo>
                  <a:lnTo>
                    <a:pt x="44781" y="16451"/>
                  </a:lnTo>
                  <a:lnTo>
                    <a:pt x="45060" y="16618"/>
                  </a:lnTo>
                  <a:lnTo>
                    <a:pt x="45227" y="16674"/>
                  </a:lnTo>
                  <a:lnTo>
                    <a:pt x="45562" y="16674"/>
                  </a:lnTo>
                  <a:lnTo>
                    <a:pt x="45729" y="16618"/>
                  </a:lnTo>
                  <a:lnTo>
                    <a:pt x="45952" y="16451"/>
                  </a:lnTo>
                  <a:lnTo>
                    <a:pt x="46175" y="16172"/>
                  </a:lnTo>
                  <a:lnTo>
                    <a:pt x="46175" y="16005"/>
                  </a:lnTo>
                  <a:lnTo>
                    <a:pt x="46231" y="15838"/>
                  </a:lnTo>
                  <a:lnTo>
                    <a:pt x="46175" y="15670"/>
                  </a:lnTo>
                  <a:lnTo>
                    <a:pt x="46175" y="15559"/>
                  </a:lnTo>
                  <a:lnTo>
                    <a:pt x="45952" y="15280"/>
                  </a:lnTo>
                  <a:lnTo>
                    <a:pt x="45729" y="15113"/>
                  </a:lnTo>
                  <a:lnTo>
                    <a:pt x="45562" y="15057"/>
                  </a:lnTo>
                  <a:close/>
                  <a:moveTo>
                    <a:pt x="50358" y="15001"/>
                  </a:moveTo>
                  <a:lnTo>
                    <a:pt x="50190" y="15057"/>
                  </a:lnTo>
                  <a:lnTo>
                    <a:pt x="50023" y="15113"/>
                  </a:lnTo>
                  <a:lnTo>
                    <a:pt x="49744" y="15280"/>
                  </a:lnTo>
                  <a:lnTo>
                    <a:pt x="49577" y="15559"/>
                  </a:lnTo>
                  <a:lnTo>
                    <a:pt x="49521" y="15670"/>
                  </a:lnTo>
                  <a:lnTo>
                    <a:pt x="49521" y="15838"/>
                  </a:lnTo>
                  <a:lnTo>
                    <a:pt x="49521" y="16005"/>
                  </a:lnTo>
                  <a:lnTo>
                    <a:pt x="49577" y="16172"/>
                  </a:lnTo>
                  <a:lnTo>
                    <a:pt x="49744" y="16451"/>
                  </a:lnTo>
                  <a:lnTo>
                    <a:pt x="50023" y="16618"/>
                  </a:lnTo>
                  <a:lnTo>
                    <a:pt x="50190" y="16674"/>
                  </a:lnTo>
                  <a:lnTo>
                    <a:pt x="50525" y="16674"/>
                  </a:lnTo>
                  <a:lnTo>
                    <a:pt x="50692" y="16618"/>
                  </a:lnTo>
                  <a:lnTo>
                    <a:pt x="50915" y="16451"/>
                  </a:lnTo>
                  <a:lnTo>
                    <a:pt x="51138" y="16172"/>
                  </a:lnTo>
                  <a:lnTo>
                    <a:pt x="51138" y="16005"/>
                  </a:lnTo>
                  <a:lnTo>
                    <a:pt x="51194" y="15838"/>
                  </a:lnTo>
                  <a:lnTo>
                    <a:pt x="51138" y="15670"/>
                  </a:lnTo>
                  <a:lnTo>
                    <a:pt x="51138" y="15559"/>
                  </a:lnTo>
                  <a:lnTo>
                    <a:pt x="50915" y="15280"/>
                  </a:lnTo>
                  <a:lnTo>
                    <a:pt x="50692" y="15113"/>
                  </a:lnTo>
                  <a:lnTo>
                    <a:pt x="50525" y="15057"/>
                  </a:lnTo>
                  <a:lnTo>
                    <a:pt x="50358" y="15001"/>
                  </a:lnTo>
                  <a:close/>
                  <a:moveTo>
                    <a:pt x="58778" y="15001"/>
                  </a:moveTo>
                  <a:lnTo>
                    <a:pt x="58611" y="15057"/>
                  </a:lnTo>
                  <a:lnTo>
                    <a:pt x="58444" y="15113"/>
                  </a:lnTo>
                  <a:lnTo>
                    <a:pt x="58221" y="15280"/>
                  </a:lnTo>
                  <a:lnTo>
                    <a:pt x="57998" y="15559"/>
                  </a:lnTo>
                  <a:lnTo>
                    <a:pt x="57998" y="15670"/>
                  </a:lnTo>
                  <a:lnTo>
                    <a:pt x="57942" y="15838"/>
                  </a:lnTo>
                  <a:lnTo>
                    <a:pt x="57998" y="16005"/>
                  </a:lnTo>
                  <a:lnTo>
                    <a:pt x="57998" y="16172"/>
                  </a:lnTo>
                  <a:lnTo>
                    <a:pt x="58221" y="16451"/>
                  </a:lnTo>
                  <a:lnTo>
                    <a:pt x="58444" y="16618"/>
                  </a:lnTo>
                  <a:lnTo>
                    <a:pt x="58611" y="16674"/>
                  </a:lnTo>
                  <a:lnTo>
                    <a:pt x="58946" y="16674"/>
                  </a:lnTo>
                  <a:lnTo>
                    <a:pt x="59113" y="16618"/>
                  </a:lnTo>
                  <a:lnTo>
                    <a:pt x="59392" y="16451"/>
                  </a:lnTo>
                  <a:lnTo>
                    <a:pt x="59559" y="16172"/>
                  </a:lnTo>
                  <a:lnTo>
                    <a:pt x="59615" y="16005"/>
                  </a:lnTo>
                  <a:lnTo>
                    <a:pt x="59615" y="15838"/>
                  </a:lnTo>
                  <a:lnTo>
                    <a:pt x="59615" y="15670"/>
                  </a:lnTo>
                  <a:lnTo>
                    <a:pt x="59559" y="15559"/>
                  </a:lnTo>
                  <a:lnTo>
                    <a:pt x="59392" y="15280"/>
                  </a:lnTo>
                  <a:lnTo>
                    <a:pt x="59113" y="15113"/>
                  </a:lnTo>
                  <a:lnTo>
                    <a:pt x="58946" y="15057"/>
                  </a:lnTo>
                  <a:lnTo>
                    <a:pt x="58778" y="15001"/>
                  </a:lnTo>
                  <a:close/>
                  <a:moveTo>
                    <a:pt x="63853" y="15001"/>
                  </a:moveTo>
                  <a:lnTo>
                    <a:pt x="63686" y="15057"/>
                  </a:lnTo>
                  <a:lnTo>
                    <a:pt x="63519" y="15113"/>
                  </a:lnTo>
                  <a:lnTo>
                    <a:pt x="63240" y="15280"/>
                  </a:lnTo>
                  <a:lnTo>
                    <a:pt x="63072" y="15559"/>
                  </a:lnTo>
                  <a:lnTo>
                    <a:pt x="63017" y="15670"/>
                  </a:lnTo>
                  <a:lnTo>
                    <a:pt x="63017" y="15838"/>
                  </a:lnTo>
                  <a:lnTo>
                    <a:pt x="63017" y="16005"/>
                  </a:lnTo>
                  <a:lnTo>
                    <a:pt x="63072" y="16172"/>
                  </a:lnTo>
                  <a:lnTo>
                    <a:pt x="63240" y="16451"/>
                  </a:lnTo>
                  <a:lnTo>
                    <a:pt x="63519" y="16618"/>
                  </a:lnTo>
                  <a:lnTo>
                    <a:pt x="63686" y="16674"/>
                  </a:lnTo>
                  <a:lnTo>
                    <a:pt x="64020" y="16674"/>
                  </a:lnTo>
                  <a:lnTo>
                    <a:pt x="64132" y="16618"/>
                  </a:lnTo>
                  <a:lnTo>
                    <a:pt x="64411" y="16451"/>
                  </a:lnTo>
                  <a:lnTo>
                    <a:pt x="64578" y="16172"/>
                  </a:lnTo>
                  <a:lnTo>
                    <a:pt x="64634" y="16005"/>
                  </a:lnTo>
                  <a:lnTo>
                    <a:pt x="64634" y="15838"/>
                  </a:lnTo>
                  <a:lnTo>
                    <a:pt x="64634" y="15670"/>
                  </a:lnTo>
                  <a:lnTo>
                    <a:pt x="64578" y="15559"/>
                  </a:lnTo>
                  <a:lnTo>
                    <a:pt x="64411" y="15280"/>
                  </a:lnTo>
                  <a:lnTo>
                    <a:pt x="64132" y="15113"/>
                  </a:lnTo>
                  <a:lnTo>
                    <a:pt x="64020" y="15057"/>
                  </a:lnTo>
                  <a:lnTo>
                    <a:pt x="63853" y="15001"/>
                  </a:lnTo>
                  <a:close/>
                  <a:moveTo>
                    <a:pt x="67143" y="15001"/>
                  </a:moveTo>
                  <a:lnTo>
                    <a:pt x="66976" y="15057"/>
                  </a:lnTo>
                  <a:lnTo>
                    <a:pt x="66809" y="15113"/>
                  </a:lnTo>
                  <a:lnTo>
                    <a:pt x="66586" y="15280"/>
                  </a:lnTo>
                  <a:lnTo>
                    <a:pt x="66363" y="15559"/>
                  </a:lnTo>
                  <a:lnTo>
                    <a:pt x="66363" y="15670"/>
                  </a:lnTo>
                  <a:lnTo>
                    <a:pt x="66307" y="15838"/>
                  </a:lnTo>
                  <a:lnTo>
                    <a:pt x="66363" y="16005"/>
                  </a:lnTo>
                  <a:lnTo>
                    <a:pt x="66363" y="16172"/>
                  </a:lnTo>
                  <a:lnTo>
                    <a:pt x="66586" y="16451"/>
                  </a:lnTo>
                  <a:lnTo>
                    <a:pt x="66809" y="16618"/>
                  </a:lnTo>
                  <a:lnTo>
                    <a:pt x="66976" y="16674"/>
                  </a:lnTo>
                  <a:lnTo>
                    <a:pt x="67311" y="16674"/>
                  </a:lnTo>
                  <a:lnTo>
                    <a:pt x="67478" y="16618"/>
                  </a:lnTo>
                  <a:lnTo>
                    <a:pt x="67757" y="16451"/>
                  </a:lnTo>
                  <a:lnTo>
                    <a:pt x="67924" y="16172"/>
                  </a:lnTo>
                  <a:lnTo>
                    <a:pt x="67980" y="16005"/>
                  </a:lnTo>
                  <a:lnTo>
                    <a:pt x="67980" y="15838"/>
                  </a:lnTo>
                  <a:lnTo>
                    <a:pt x="67980" y="15670"/>
                  </a:lnTo>
                  <a:lnTo>
                    <a:pt x="67924" y="15559"/>
                  </a:lnTo>
                  <a:lnTo>
                    <a:pt x="67757" y="15280"/>
                  </a:lnTo>
                  <a:lnTo>
                    <a:pt x="67478" y="15113"/>
                  </a:lnTo>
                  <a:lnTo>
                    <a:pt x="67311" y="15057"/>
                  </a:lnTo>
                  <a:lnTo>
                    <a:pt x="67143" y="15001"/>
                  </a:lnTo>
                  <a:close/>
                  <a:moveTo>
                    <a:pt x="72218" y="15001"/>
                  </a:moveTo>
                  <a:lnTo>
                    <a:pt x="72051" y="15057"/>
                  </a:lnTo>
                  <a:lnTo>
                    <a:pt x="71884" y="15113"/>
                  </a:lnTo>
                  <a:lnTo>
                    <a:pt x="71605" y="15280"/>
                  </a:lnTo>
                  <a:lnTo>
                    <a:pt x="71438" y="15559"/>
                  </a:lnTo>
                  <a:lnTo>
                    <a:pt x="71382" y="15670"/>
                  </a:lnTo>
                  <a:lnTo>
                    <a:pt x="71382" y="15838"/>
                  </a:lnTo>
                  <a:lnTo>
                    <a:pt x="71382" y="16005"/>
                  </a:lnTo>
                  <a:lnTo>
                    <a:pt x="71438" y="16172"/>
                  </a:lnTo>
                  <a:lnTo>
                    <a:pt x="71605" y="16451"/>
                  </a:lnTo>
                  <a:lnTo>
                    <a:pt x="71884" y="16618"/>
                  </a:lnTo>
                  <a:lnTo>
                    <a:pt x="72051" y="16674"/>
                  </a:lnTo>
                  <a:lnTo>
                    <a:pt x="72386" y="16674"/>
                  </a:lnTo>
                  <a:lnTo>
                    <a:pt x="72553" y="16618"/>
                  </a:lnTo>
                  <a:lnTo>
                    <a:pt x="72776" y="16451"/>
                  </a:lnTo>
                  <a:lnTo>
                    <a:pt x="72999" y="16172"/>
                  </a:lnTo>
                  <a:lnTo>
                    <a:pt x="72999" y="16005"/>
                  </a:lnTo>
                  <a:lnTo>
                    <a:pt x="73055" y="15838"/>
                  </a:lnTo>
                  <a:lnTo>
                    <a:pt x="72999" y="15670"/>
                  </a:lnTo>
                  <a:lnTo>
                    <a:pt x="72999" y="15559"/>
                  </a:lnTo>
                  <a:lnTo>
                    <a:pt x="72776" y="15280"/>
                  </a:lnTo>
                  <a:lnTo>
                    <a:pt x="72553" y="15113"/>
                  </a:lnTo>
                  <a:lnTo>
                    <a:pt x="72386" y="15057"/>
                  </a:lnTo>
                  <a:lnTo>
                    <a:pt x="72218" y="15001"/>
                  </a:lnTo>
                  <a:close/>
                  <a:moveTo>
                    <a:pt x="75508" y="15001"/>
                  </a:moveTo>
                  <a:lnTo>
                    <a:pt x="75341" y="15057"/>
                  </a:lnTo>
                  <a:lnTo>
                    <a:pt x="75230" y="15113"/>
                  </a:lnTo>
                  <a:lnTo>
                    <a:pt x="74951" y="15280"/>
                  </a:lnTo>
                  <a:lnTo>
                    <a:pt x="74784" y="15559"/>
                  </a:lnTo>
                  <a:lnTo>
                    <a:pt x="74728" y="15670"/>
                  </a:lnTo>
                  <a:lnTo>
                    <a:pt x="74728" y="15838"/>
                  </a:lnTo>
                  <a:lnTo>
                    <a:pt x="74728" y="16005"/>
                  </a:lnTo>
                  <a:lnTo>
                    <a:pt x="74784" y="16172"/>
                  </a:lnTo>
                  <a:lnTo>
                    <a:pt x="74951" y="16451"/>
                  </a:lnTo>
                  <a:lnTo>
                    <a:pt x="75230" y="16618"/>
                  </a:lnTo>
                  <a:lnTo>
                    <a:pt x="75341" y="16674"/>
                  </a:lnTo>
                  <a:lnTo>
                    <a:pt x="75676" y="16674"/>
                  </a:lnTo>
                  <a:lnTo>
                    <a:pt x="75843" y="16618"/>
                  </a:lnTo>
                  <a:lnTo>
                    <a:pt x="76122" y="16451"/>
                  </a:lnTo>
                  <a:lnTo>
                    <a:pt x="76289" y="16172"/>
                  </a:lnTo>
                  <a:lnTo>
                    <a:pt x="76345" y="16005"/>
                  </a:lnTo>
                  <a:lnTo>
                    <a:pt x="76345" y="15838"/>
                  </a:lnTo>
                  <a:lnTo>
                    <a:pt x="76345" y="15670"/>
                  </a:lnTo>
                  <a:lnTo>
                    <a:pt x="76289" y="15559"/>
                  </a:lnTo>
                  <a:lnTo>
                    <a:pt x="76122" y="15280"/>
                  </a:lnTo>
                  <a:lnTo>
                    <a:pt x="75843" y="15113"/>
                  </a:lnTo>
                  <a:lnTo>
                    <a:pt x="75676" y="15057"/>
                  </a:lnTo>
                  <a:lnTo>
                    <a:pt x="75508" y="15001"/>
                  </a:lnTo>
                  <a:close/>
                  <a:moveTo>
                    <a:pt x="78966" y="15001"/>
                  </a:moveTo>
                  <a:lnTo>
                    <a:pt x="78799" y="15057"/>
                  </a:lnTo>
                  <a:lnTo>
                    <a:pt x="78631" y="15113"/>
                  </a:lnTo>
                  <a:lnTo>
                    <a:pt x="78353" y="15280"/>
                  </a:lnTo>
                  <a:lnTo>
                    <a:pt x="78185" y="15559"/>
                  </a:lnTo>
                  <a:lnTo>
                    <a:pt x="78130" y="15670"/>
                  </a:lnTo>
                  <a:lnTo>
                    <a:pt x="78130" y="15838"/>
                  </a:lnTo>
                  <a:lnTo>
                    <a:pt x="78130" y="16005"/>
                  </a:lnTo>
                  <a:lnTo>
                    <a:pt x="78185" y="16172"/>
                  </a:lnTo>
                  <a:lnTo>
                    <a:pt x="78353" y="16451"/>
                  </a:lnTo>
                  <a:lnTo>
                    <a:pt x="78631" y="16618"/>
                  </a:lnTo>
                  <a:lnTo>
                    <a:pt x="78799" y="16674"/>
                  </a:lnTo>
                  <a:lnTo>
                    <a:pt x="79133" y="16674"/>
                  </a:lnTo>
                  <a:lnTo>
                    <a:pt x="79301" y="16618"/>
                  </a:lnTo>
                  <a:lnTo>
                    <a:pt x="79524" y="16451"/>
                  </a:lnTo>
                  <a:lnTo>
                    <a:pt x="79691" y="16172"/>
                  </a:lnTo>
                  <a:lnTo>
                    <a:pt x="79747" y="16005"/>
                  </a:lnTo>
                  <a:lnTo>
                    <a:pt x="79803" y="15838"/>
                  </a:lnTo>
                  <a:lnTo>
                    <a:pt x="79747" y="15670"/>
                  </a:lnTo>
                  <a:lnTo>
                    <a:pt x="79691" y="15559"/>
                  </a:lnTo>
                  <a:lnTo>
                    <a:pt x="79524" y="15280"/>
                  </a:lnTo>
                  <a:lnTo>
                    <a:pt x="79301" y="15113"/>
                  </a:lnTo>
                  <a:lnTo>
                    <a:pt x="79133" y="15057"/>
                  </a:lnTo>
                  <a:lnTo>
                    <a:pt x="78966" y="15001"/>
                  </a:lnTo>
                  <a:close/>
                  <a:moveTo>
                    <a:pt x="89004" y="15001"/>
                  </a:moveTo>
                  <a:lnTo>
                    <a:pt x="88837" y="15057"/>
                  </a:lnTo>
                  <a:lnTo>
                    <a:pt x="88670" y="15113"/>
                  </a:lnTo>
                  <a:lnTo>
                    <a:pt x="88391" y="15280"/>
                  </a:lnTo>
                  <a:lnTo>
                    <a:pt x="88223" y="15559"/>
                  </a:lnTo>
                  <a:lnTo>
                    <a:pt x="88168" y="15670"/>
                  </a:lnTo>
                  <a:lnTo>
                    <a:pt x="88168" y="15838"/>
                  </a:lnTo>
                  <a:lnTo>
                    <a:pt x="88168" y="16005"/>
                  </a:lnTo>
                  <a:lnTo>
                    <a:pt x="88223" y="16172"/>
                  </a:lnTo>
                  <a:lnTo>
                    <a:pt x="88391" y="16451"/>
                  </a:lnTo>
                  <a:lnTo>
                    <a:pt x="88670" y="16618"/>
                  </a:lnTo>
                  <a:lnTo>
                    <a:pt x="88837" y="16674"/>
                  </a:lnTo>
                  <a:lnTo>
                    <a:pt x="89171" y="16674"/>
                  </a:lnTo>
                  <a:lnTo>
                    <a:pt x="89339" y="16618"/>
                  </a:lnTo>
                  <a:lnTo>
                    <a:pt x="89562" y="16451"/>
                  </a:lnTo>
                  <a:lnTo>
                    <a:pt x="89729" y="16172"/>
                  </a:lnTo>
                  <a:lnTo>
                    <a:pt x="89785" y="16005"/>
                  </a:lnTo>
                  <a:lnTo>
                    <a:pt x="89841" y="15838"/>
                  </a:lnTo>
                  <a:lnTo>
                    <a:pt x="89785" y="15670"/>
                  </a:lnTo>
                  <a:lnTo>
                    <a:pt x="89729" y="15559"/>
                  </a:lnTo>
                  <a:lnTo>
                    <a:pt x="89562" y="15280"/>
                  </a:lnTo>
                  <a:lnTo>
                    <a:pt x="89339" y="15113"/>
                  </a:lnTo>
                  <a:lnTo>
                    <a:pt x="89171" y="15057"/>
                  </a:lnTo>
                  <a:lnTo>
                    <a:pt x="89004" y="15001"/>
                  </a:lnTo>
                  <a:close/>
                  <a:moveTo>
                    <a:pt x="130997" y="15057"/>
                  </a:moveTo>
                  <a:lnTo>
                    <a:pt x="130829" y="15113"/>
                  </a:lnTo>
                  <a:lnTo>
                    <a:pt x="130551" y="15280"/>
                  </a:lnTo>
                  <a:lnTo>
                    <a:pt x="130383" y="15559"/>
                  </a:lnTo>
                  <a:lnTo>
                    <a:pt x="130327" y="15670"/>
                  </a:lnTo>
                  <a:lnTo>
                    <a:pt x="130327" y="15838"/>
                  </a:lnTo>
                  <a:lnTo>
                    <a:pt x="130327" y="16005"/>
                  </a:lnTo>
                  <a:lnTo>
                    <a:pt x="130383" y="16172"/>
                  </a:lnTo>
                  <a:lnTo>
                    <a:pt x="130551" y="16451"/>
                  </a:lnTo>
                  <a:lnTo>
                    <a:pt x="130829" y="16618"/>
                  </a:lnTo>
                  <a:lnTo>
                    <a:pt x="130997" y="16674"/>
                  </a:lnTo>
                  <a:lnTo>
                    <a:pt x="131331" y="16674"/>
                  </a:lnTo>
                  <a:lnTo>
                    <a:pt x="131499" y="16618"/>
                  </a:lnTo>
                  <a:lnTo>
                    <a:pt x="131722" y="16451"/>
                  </a:lnTo>
                  <a:lnTo>
                    <a:pt x="131889" y="16172"/>
                  </a:lnTo>
                  <a:lnTo>
                    <a:pt x="131945" y="16005"/>
                  </a:lnTo>
                  <a:lnTo>
                    <a:pt x="132000" y="15838"/>
                  </a:lnTo>
                  <a:lnTo>
                    <a:pt x="131945" y="15670"/>
                  </a:lnTo>
                  <a:lnTo>
                    <a:pt x="131889" y="15559"/>
                  </a:lnTo>
                  <a:lnTo>
                    <a:pt x="131722" y="15280"/>
                  </a:lnTo>
                  <a:lnTo>
                    <a:pt x="131499" y="15113"/>
                  </a:lnTo>
                  <a:lnTo>
                    <a:pt x="131331" y="15057"/>
                  </a:lnTo>
                  <a:close/>
                  <a:moveTo>
                    <a:pt x="134343" y="15057"/>
                  </a:moveTo>
                  <a:lnTo>
                    <a:pt x="134175" y="15113"/>
                  </a:lnTo>
                  <a:lnTo>
                    <a:pt x="133952" y="15280"/>
                  </a:lnTo>
                  <a:lnTo>
                    <a:pt x="133729" y="15559"/>
                  </a:lnTo>
                  <a:lnTo>
                    <a:pt x="133729" y="15670"/>
                  </a:lnTo>
                  <a:lnTo>
                    <a:pt x="133673" y="15838"/>
                  </a:lnTo>
                  <a:lnTo>
                    <a:pt x="133729" y="16005"/>
                  </a:lnTo>
                  <a:lnTo>
                    <a:pt x="133729" y="16172"/>
                  </a:lnTo>
                  <a:lnTo>
                    <a:pt x="133952" y="16451"/>
                  </a:lnTo>
                  <a:lnTo>
                    <a:pt x="134175" y="16618"/>
                  </a:lnTo>
                  <a:lnTo>
                    <a:pt x="134343" y="16674"/>
                  </a:lnTo>
                  <a:lnTo>
                    <a:pt x="134677" y="16674"/>
                  </a:lnTo>
                  <a:lnTo>
                    <a:pt x="134845" y="16618"/>
                  </a:lnTo>
                  <a:lnTo>
                    <a:pt x="135123" y="16451"/>
                  </a:lnTo>
                  <a:lnTo>
                    <a:pt x="135291" y="16172"/>
                  </a:lnTo>
                  <a:lnTo>
                    <a:pt x="135346" y="16005"/>
                  </a:lnTo>
                  <a:lnTo>
                    <a:pt x="135346" y="15838"/>
                  </a:lnTo>
                  <a:lnTo>
                    <a:pt x="135346" y="15670"/>
                  </a:lnTo>
                  <a:lnTo>
                    <a:pt x="135291" y="15559"/>
                  </a:lnTo>
                  <a:lnTo>
                    <a:pt x="135123" y="15280"/>
                  </a:lnTo>
                  <a:lnTo>
                    <a:pt x="134845" y="15113"/>
                  </a:lnTo>
                  <a:lnTo>
                    <a:pt x="134677" y="15057"/>
                  </a:lnTo>
                  <a:close/>
                  <a:moveTo>
                    <a:pt x="137744" y="15057"/>
                  </a:moveTo>
                  <a:lnTo>
                    <a:pt x="137577" y="15113"/>
                  </a:lnTo>
                  <a:lnTo>
                    <a:pt x="137298" y="15280"/>
                  </a:lnTo>
                  <a:lnTo>
                    <a:pt x="137131" y="15559"/>
                  </a:lnTo>
                  <a:lnTo>
                    <a:pt x="137075" y="15670"/>
                  </a:lnTo>
                  <a:lnTo>
                    <a:pt x="137075" y="15838"/>
                  </a:lnTo>
                  <a:lnTo>
                    <a:pt x="137075" y="16005"/>
                  </a:lnTo>
                  <a:lnTo>
                    <a:pt x="137131" y="16172"/>
                  </a:lnTo>
                  <a:lnTo>
                    <a:pt x="137298" y="16451"/>
                  </a:lnTo>
                  <a:lnTo>
                    <a:pt x="137577" y="16618"/>
                  </a:lnTo>
                  <a:lnTo>
                    <a:pt x="137744" y="16674"/>
                  </a:lnTo>
                  <a:lnTo>
                    <a:pt x="138023" y="16674"/>
                  </a:lnTo>
                  <a:lnTo>
                    <a:pt x="138191" y="16618"/>
                  </a:lnTo>
                  <a:lnTo>
                    <a:pt x="138469" y="16451"/>
                  </a:lnTo>
                  <a:lnTo>
                    <a:pt x="138637" y="16172"/>
                  </a:lnTo>
                  <a:lnTo>
                    <a:pt x="138692" y="16005"/>
                  </a:lnTo>
                  <a:lnTo>
                    <a:pt x="138692" y="15838"/>
                  </a:lnTo>
                  <a:lnTo>
                    <a:pt x="138692" y="15670"/>
                  </a:lnTo>
                  <a:lnTo>
                    <a:pt x="138637" y="15559"/>
                  </a:lnTo>
                  <a:lnTo>
                    <a:pt x="138469" y="15280"/>
                  </a:lnTo>
                  <a:lnTo>
                    <a:pt x="138191" y="15113"/>
                  </a:lnTo>
                  <a:lnTo>
                    <a:pt x="138023" y="15057"/>
                  </a:lnTo>
                  <a:close/>
                  <a:moveTo>
                    <a:pt x="141035" y="15057"/>
                  </a:moveTo>
                  <a:lnTo>
                    <a:pt x="140867" y="15113"/>
                  </a:lnTo>
                  <a:lnTo>
                    <a:pt x="140644" y="15280"/>
                  </a:lnTo>
                  <a:lnTo>
                    <a:pt x="140421" y="15559"/>
                  </a:lnTo>
                  <a:lnTo>
                    <a:pt x="140365" y="15670"/>
                  </a:lnTo>
                  <a:lnTo>
                    <a:pt x="140365" y="15838"/>
                  </a:lnTo>
                  <a:lnTo>
                    <a:pt x="140365" y="16005"/>
                  </a:lnTo>
                  <a:lnTo>
                    <a:pt x="140421" y="16172"/>
                  </a:lnTo>
                  <a:lnTo>
                    <a:pt x="140644" y="16451"/>
                  </a:lnTo>
                  <a:lnTo>
                    <a:pt x="140867" y="16618"/>
                  </a:lnTo>
                  <a:lnTo>
                    <a:pt x="141035" y="16674"/>
                  </a:lnTo>
                  <a:lnTo>
                    <a:pt x="141369" y="16674"/>
                  </a:lnTo>
                  <a:lnTo>
                    <a:pt x="141537" y="16618"/>
                  </a:lnTo>
                  <a:lnTo>
                    <a:pt x="141815" y="16451"/>
                  </a:lnTo>
                  <a:lnTo>
                    <a:pt x="141983" y="16172"/>
                  </a:lnTo>
                  <a:lnTo>
                    <a:pt x="142039" y="16005"/>
                  </a:lnTo>
                  <a:lnTo>
                    <a:pt x="142039" y="15838"/>
                  </a:lnTo>
                  <a:lnTo>
                    <a:pt x="142039" y="15670"/>
                  </a:lnTo>
                  <a:lnTo>
                    <a:pt x="141983" y="15559"/>
                  </a:lnTo>
                  <a:lnTo>
                    <a:pt x="141815" y="15280"/>
                  </a:lnTo>
                  <a:lnTo>
                    <a:pt x="141537" y="15113"/>
                  </a:lnTo>
                  <a:lnTo>
                    <a:pt x="141369" y="15057"/>
                  </a:lnTo>
                  <a:close/>
                  <a:moveTo>
                    <a:pt x="146165" y="15001"/>
                  </a:moveTo>
                  <a:lnTo>
                    <a:pt x="145998" y="15057"/>
                  </a:lnTo>
                  <a:lnTo>
                    <a:pt x="145831" y="15113"/>
                  </a:lnTo>
                  <a:lnTo>
                    <a:pt x="145552" y="15280"/>
                  </a:lnTo>
                  <a:lnTo>
                    <a:pt x="145385" y="15559"/>
                  </a:lnTo>
                  <a:lnTo>
                    <a:pt x="145329" y="15670"/>
                  </a:lnTo>
                  <a:lnTo>
                    <a:pt x="145329" y="15838"/>
                  </a:lnTo>
                  <a:lnTo>
                    <a:pt x="145329" y="16005"/>
                  </a:lnTo>
                  <a:lnTo>
                    <a:pt x="145385" y="16172"/>
                  </a:lnTo>
                  <a:lnTo>
                    <a:pt x="145552" y="16451"/>
                  </a:lnTo>
                  <a:lnTo>
                    <a:pt x="145831" y="16618"/>
                  </a:lnTo>
                  <a:lnTo>
                    <a:pt x="145998" y="16674"/>
                  </a:lnTo>
                  <a:lnTo>
                    <a:pt x="146333" y="16674"/>
                  </a:lnTo>
                  <a:lnTo>
                    <a:pt x="146444" y="16618"/>
                  </a:lnTo>
                  <a:lnTo>
                    <a:pt x="146723" y="16451"/>
                  </a:lnTo>
                  <a:lnTo>
                    <a:pt x="146890" y="16172"/>
                  </a:lnTo>
                  <a:lnTo>
                    <a:pt x="146946" y="16005"/>
                  </a:lnTo>
                  <a:lnTo>
                    <a:pt x="147002" y="15838"/>
                  </a:lnTo>
                  <a:lnTo>
                    <a:pt x="146946" y="15670"/>
                  </a:lnTo>
                  <a:lnTo>
                    <a:pt x="146890" y="15559"/>
                  </a:lnTo>
                  <a:lnTo>
                    <a:pt x="146723" y="15280"/>
                  </a:lnTo>
                  <a:lnTo>
                    <a:pt x="146444" y="15113"/>
                  </a:lnTo>
                  <a:lnTo>
                    <a:pt x="146333" y="15057"/>
                  </a:lnTo>
                  <a:lnTo>
                    <a:pt x="146165" y="15001"/>
                  </a:lnTo>
                  <a:close/>
                  <a:moveTo>
                    <a:pt x="154586" y="15001"/>
                  </a:moveTo>
                  <a:lnTo>
                    <a:pt x="154419" y="15057"/>
                  </a:lnTo>
                  <a:lnTo>
                    <a:pt x="154251" y="15113"/>
                  </a:lnTo>
                  <a:lnTo>
                    <a:pt x="154028" y="15280"/>
                  </a:lnTo>
                  <a:lnTo>
                    <a:pt x="153805" y="15559"/>
                  </a:lnTo>
                  <a:lnTo>
                    <a:pt x="153750" y="15670"/>
                  </a:lnTo>
                  <a:lnTo>
                    <a:pt x="153750" y="15838"/>
                  </a:lnTo>
                  <a:lnTo>
                    <a:pt x="153750" y="16005"/>
                  </a:lnTo>
                  <a:lnTo>
                    <a:pt x="153805" y="16172"/>
                  </a:lnTo>
                  <a:lnTo>
                    <a:pt x="154028" y="16451"/>
                  </a:lnTo>
                  <a:lnTo>
                    <a:pt x="154251" y="16618"/>
                  </a:lnTo>
                  <a:lnTo>
                    <a:pt x="154419" y="16674"/>
                  </a:lnTo>
                  <a:lnTo>
                    <a:pt x="154753" y="16674"/>
                  </a:lnTo>
                  <a:lnTo>
                    <a:pt x="154921" y="16618"/>
                  </a:lnTo>
                  <a:lnTo>
                    <a:pt x="155200" y="16451"/>
                  </a:lnTo>
                  <a:lnTo>
                    <a:pt x="155367" y="16172"/>
                  </a:lnTo>
                  <a:lnTo>
                    <a:pt x="155423" y="16005"/>
                  </a:lnTo>
                  <a:lnTo>
                    <a:pt x="155423" y="15838"/>
                  </a:lnTo>
                  <a:lnTo>
                    <a:pt x="155423" y="15670"/>
                  </a:lnTo>
                  <a:lnTo>
                    <a:pt x="155367" y="15559"/>
                  </a:lnTo>
                  <a:lnTo>
                    <a:pt x="155200" y="15280"/>
                  </a:lnTo>
                  <a:lnTo>
                    <a:pt x="154921" y="15113"/>
                  </a:lnTo>
                  <a:lnTo>
                    <a:pt x="154753" y="15057"/>
                  </a:lnTo>
                  <a:lnTo>
                    <a:pt x="154586" y="15001"/>
                  </a:lnTo>
                  <a:close/>
                  <a:moveTo>
                    <a:pt x="159605" y="15001"/>
                  </a:moveTo>
                  <a:lnTo>
                    <a:pt x="159438" y="15057"/>
                  </a:lnTo>
                  <a:lnTo>
                    <a:pt x="159326" y="15113"/>
                  </a:lnTo>
                  <a:lnTo>
                    <a:pt x="159047" y="15280"/>
                  </a:lnTo>
                  <a:lnTo>
                    <a:pt x="158880" y="15559"/>
                  </a:lnTo>
                  <a:lnTo>
                    <a:pt x="158824" y="15670"/>
                  </a:lnTo>
                  <a:lnTo>
                    <a:pt x="158824" y="15838"/>
                  </a:lnTo>
                  <a:lnTo>
                    <a:pt x="158824" y="16005"/>
                  </a:lnTo>
                  <a:lnTo>
                    <a:pt x="158880" y="16172"/>
                  </a:lnTo>
                  <a:lnTo>
                    <a:pt x="159047" y="16451"/>
                  </a:lnTo>
                  <a:lnTo>
                    <a:pt x="159326" y="16618"/>
                  </a:lnTo>
                  <a:lnTo>
                    <a:pt x="159438" y="16674"/>
                  </a:lnTo>
                  <a:lnTo>
                    <a:pt x="159772" y="16674"/>
                  </a:lnTo>
                  <a:lnTo>
                    <a:pt x="159940" y="16618"/>
                  </a:lnTo>
                  <a:lnTo>
                    <a:pt x="160219" y="16451"/>
                  </a:lnTo>
                  <a:lnTo>
                    <a:pt x="160386" y="16172"/>
                  </a:lnTo>
                  <a:lnTo>
                    <a:pt x="160442" y="16005"/>
                  </a:lnTo>
                  <a:lnTo>
                    <a:pt x="160442" y="15838"/>
                  </a:lnTo>
                  <a:lnTo>
                    <a:pt x="160442" y="15670"/>
                  </a:lnTo>
                  <a:lnTo>
                    <a:pt x="160386" y="15559"/>
                  </a:lnTo>
                  <a:lnTo>
                    <a:pt x="160219" y="15280"/>
                  </a:lnTo>
                  <a:lnTo>
                    <a:pt x="159940" y="15113"/>
                  </a:lnTo>
                  <a:lnTo>
                    <a:pt x="159772" y="15057"/>
                  </a:lnTo>
                  <a:lnTo>
                    <a:pt x="159605" y="15001"/>
                  </a:lnTo>
                  <a:close/>
                  <a:moveTo>
                    <a:pt x="162951" y="15001"/>
                  </a:moveTo>
                  <a:lnTo>
                    <a:pt x="162784" y="15057"/>
                  </a:lnTo>
                  <a:lnTo>
                    <a:pt x="162617" y="15113"/>
                  </a:lnTo>
                  <a:lnTo>
                    <a:pt x="162338" y="15280"/>
                  </a:lnTo>
                  <a:lnTo>
                    <a:pt x="162170" y="15559"/>
                  </a:lnTo>
                  <a:lnTo>
                    <a:pt x="162115" y="15670"/>
                  </a:lnTo>
                  <a:lnTo>
                    <a:pt x="162115" y="15838"/>
                  </a:lnTo>
                  <a:lnTo>
                    <a:pt x="162115" y="16005"/>
                  </a:lnTo>
                  <a:lnTo>
                    <a:pt x="162170" y="16172"/>
                  </a:lnTo>
                  <a:lnTo>
                    <a:pt x="162338" y="16451"/>
                  </a:lnTo>
                  <a:lnTo>
                    <a:pt x="162617" y="16618"/>
                  </a:lnTo>
                  <a:lnTo>
                    <a:pt x="162784" y="16674"/>
                  </a:lnTo>
                  <a:lnTo>
                    <a:pt x="163118" y="16674"/>
                  </a:lnTo>
                  <a:lnTo>
                    <a:pt x="163286" y="16618"/>
                  </a:lnTo>
                  <a:lnTo>
                    <a:pt x="163509" y="16451"/>
                  </a:lnTo>
                  <a:lnTo>
                    <a:pt x="163732" y="16172"/>
                  </a:lnTo>
                  <a:lnTo>
                    <a:pt x="163788" y="16005"/>
                  </a:lnTo>
                  <a:lnTo>
                    <a:pt x="163788" y="15838"/>
                  </a:lnTo>
                  <a:lnTo>
                    <a:pt x="163788" y="15670"/>
                  </a:lnTo>
                  <a:lnTo>
                    <a:pt x="163732" y="15559"/>
                  </a:lnTo>
                  <a:lnTo>
                    <a:pt x="163509" y="15280"/>
                  </a:lnTo>
                  <a:lnTo>
                    <a:pt x="163286" y="15113"/>
                  </a:lnTo>
                  <a:lnTo>
                    <a:pt x="163118" y="15057"/>
                  </a:lnTo>
                  <a:lnTo>
                    <a:pt x="162951" y="15001"/>
                  </a:lnTo>
                  <a:close/>
                  <a:moveTo>
                    <a:pt x="168026" y="15001"/>
                  </a:moveTo>
                  <a:lnTo>
                    <a:pt x="167859" y="15057"/>
                  </a:lnTo>
                  <a:lnTo>
                    <a:pt x="167691" y="15113"/>
                  </a:lnTo>
                  <a:lnTo>
                    <a:pt x="167412" y="15280"/>
                  </a:lnTo>
                  <a:lnTo>
                    <a:pt x="167245" y="15559"/>
                  </a:lnTo>
                  <a:lnTo>
                    <a:pt x="167189" y="15670"/>
                  </a:lnTo>
                  <a:lnTo>
                    <a:pt x="167189" y="15838"/>
                  </a:lnTo>
                  <a:lnTo>
                    <a:pt x="167189" y="16005"/>
                  </a:lnTo>
                  <a:lnTo>
                    <a:pt x="167245" y="16172"/>
                  </a:lnTo>
                  <a:lnTo>
                    <a:pt x="167412" y="16451"/>
                  </a:lnTo>
                  <a:lnTo>
                    <a:pt x="167691" y="16618"/>
                  </a:lnTo>
                  <a:lnTo>
                    <a:pt x="167859" y="16674"/>
                  </a:lnTo>
                  <a:lnTo>
                    <a:pt x="168193" y="16674"/>
                  </a:lnTo>
                  <a:lnTo>
                    <a:pt x="168361" y="16618"/>
                  </a:lnTo>
                  <a:lnTo>
                    <a:pt x="168584" y="16451"/>
                  </a:lnTo>
                  <a:lnTo>
                    <a:pt x="168751" y="16172"/>
                  </a:lnTo>
                  <a:lnTo>
                    <a:pt x="168807" y="16005"/>
                  </a:lnTo>
                  <a:lnTo>
                    <a:pt x="168862" y="15838"/>
                  </a:lnTo>
                  <a:lnTo>
                    <a:pt x="168807" y="15670"/>
                  </a:lnTo>
                  <a:lnTo>
                    <a:pt x="168751" y="15559"/>
                  </a:lnTo>
                  <a:lnTo>
                    <a:pt x="168584" y="15280"/>
                  </a:lnTo>
                  <a:lnTo>
                    <a:pt x="168361" y="15113"/>
                  </a:lnTo>
                  <a:lnTo>
                    <a:pt x="168193" y="15057"/>
                  </a:lnTo>
                  <a:lnTo>
                    <a:pt x="168026" y="15001"/>
                  </a:lnTo>
                  <a:close/>
                  <a:moveTo>
                    <a:pt x="171316" y="15001"/>
                  </a:moveTo>
                  <a:lnTo>
                    <a:pt x="171149" y="15057"/>
                  </a:lnTo>
                  <a:lnTo>
                    <a:pt x="171037" y="15113"/>
                  </a:lnTo>
                  <a:lnTo>
                    <a:pt x="170758" y="15280"/>
                  </a:lnTo>
                  <a:lnTo>
                    <a:pt x="170591" y="15559"/>
                  </a:lnTo>
                  <a:lnTo>
                    <a:pt x="170535" y="15670"/>
                  </a:lnTo>
                  <a:lnTo>
                    <a:pt x="170480" y="15838"/>
                  </a:lnTo>
                  <a:lnTo>
                    <a:pt x="170535" y="16005"/>
                  </a:lnTo>
                  <a:lnTo>
                    <a:pt x="170591" y="16172"/>
                  </a:lnTo>
                  <a:lnTo>
                    <a:pt x="170758" y="16451"/>
                  </a:lnTo>
                  <a:lnTo>
                    <a:pt x="171037" y="16618"/>
                  </a:lnTo>
                  <a:lnTo>
                    <a:pt x="171149" y="16674"/>
                  </a:lnTo>
                  <a:lnTo>
                    <a:pt x="171483" y="16674"/>
                  </a:lnTo>
                  <a:lnTo>
                    <a:pt x="171651" y="16618"/>
                  </a:lnTo>
                  <a:lnTo>
                    <a:pt x="171930" y="16451"/>
                  </a:lnTo>
                  <a:lnTo>
                    <a:pt x="172097" y="16172"/>
                  </a:lnTo>
                  <a:lnTo>
                    <a:pt x="172153" y="16005"/>
                  </a:lnTo>
                  <a:lnTo>
                    <a:pt x="172153" y="15838"/>
                  </a:lnTo>
                  <a:lnTo>
                    <a:pt x="172153" y="15670"/>
                  </a:lnTo>
                  <a:lnTo>
                    <a:pt x="172097" y="15559"/>
                  </a:lnTo>
                  <a:lnTo>
                    <a:pt x="171930" y="15280"/>
                  </a:lnTo>
                  <a:lnTo>
                    <a:pt x="171651" y="15113"/>
                  </a:lnTo>
                  <a:lnTo>
                    <a:pt x="171483" y="15057"/>
                  </a:lnTo>
                  <a:lnTo>
                    <a:pt x="171316" y="15001"/>
                  </a:lnTo>
                  <a:close/>
                  <a:moveTo>
                    <a:pt x="174774" y="15001"/>
                  </a:moveTo>
                  <a:lnTo>
                    <a:pt x="174606" y="15057"/>
                  </a:lnTo>
                  <a:lnTo>
                    <a:pt x="174439" y="15113"/>
                  </a:lnTo>
                  <a:lnTo>
                    <a:pt x="174160" y="15280"/>
                  </a:lnTo>
                  <a:lnTo>
                    <a:pt x="173993" y="15559"/>
                  </a:lnTo>
                  <a:lnTo>
                    <a:pt x="173937" y="15670"/>
                  </a:lnTo>
                  <a:lnTo>
                    <a:pt x="173937" y="15838"/>
                  </a:lnTo>
                  <a:lnTo>
                    <a:pt x="173937" y="16005"/>
                  </a:lnTo>
                  <a:lnTo>
                    <a:pt x="173993" y="16172"/>
                  </a:lnTo>
                  <a:lnTo>
                    <a:pt x="174160" y="16451"/>
                  </a:lnTo>
                  <a:lnTo>
                    <a:pt x="174439" y="16618"/>
                  </a:lnTo>
                  <a:lnTo>
                    <a:pt x="174606" y="16674"/>
                  </a:lnTo>
                  <a:lnTo>
                    <a:pt x="174941" y="16674"/>
                  </a:lnTo>
                  <a:lnTo>
                    <a:pt x="175053" y="16618"/>
                  </a:lnTo>
                  <a:lnTo>
                    <a:pt x="175331" y="16451"/>
                  </a:lnTo>
                  <a:lnTo>
                    <a:pt x="175499" y="16172"/>
                  </a:lnTo>
                  <a:lnTo>
                    <a:pt x="175554" y="16005"/>
                  </a:lnTo>
                  <a:lnTo>
                    <a:pt x="175610" y="15838"/>
                  </a:lnTo>
                  <a:lnTo>
                    <a:pt x="175554" y="15670"/>
                  </a:lnTo>
                  <a:lnTo>
                    <a:pt x="175499" y="15559"/>
                  </a:lnTo>
                  <a:lnTo>
                    <a:pt x="175331" y="15280"/>
                  </a:lnTo>
                  <a:lnTo>
                    <a:pt x="175053" y="15113"/>
                  </a:lnTo>
                  <a:lnTo>
                    <a:pt x="174941" y="15057"/>
                  </a:lnTo>
                  <a:lnTo>
                    <a:pt x="174774" y="15001"/>
                  </a:lnTo>
                  <a:close/>
                  <a:moveTo>
                    <a:pt x="184812" y="15001"/>
                  </a:moveTo>
                  <a:lnTo>
                    <a:pt x="184644" y="15057"/>
                  </a:lnTo>
                  <a:lnTo>
                    <a:pt x="184477" y="15113"/>
                  </a:lnTo>
                  <a:lnTo>
                    <a:pt x="184198" y="15280"/>
                  </a:lnTo>
                  <a:lnTo>
                    <a:pt x="184031" y="15559"/>
                  </a:lnTo>
                  <a:lnTo>
                    <a:pt x="183975" y="15670"/>
                  </a:lnTo>
                  <a:lnTo>
                    <a:pt x="183975" y="15838"/>
                  </a:lnTo>
                  <a:lnTo>
                    <a:pt x="183975" y="16005"/>
                  </a:lnTo>
                  <a:lnTo>
                    <a:pt x="184031" y="16172"/>
                  </a:lnTo>
                  <a:lnTo>
                    <a:pt x="184198" y="16451"/>
                  </a:lnTo>
                  <a:lnTo>
                    <a:pt x="184477" y="16618"/>
                  </a:lnTo>
                  <a:lnTo>
                    <a:pt x="184644" y="16674"/>
                  </a:lnTo>
                  <a:lnTo>
                    <a:pt x="184979" y="16674"/>
                  </a:lnTo>
                  <a:lnTo>
                    <a:pt x="185091" y="16618"/>
                  </a:lnTo>
                  <a:lnTo>
                    <a:pt x="185369" y="16451"/>
                  </a:lnTo>
                  <a:lnTo>
                    <a:pt x="185537" y="16172"/>
                  </a:lnTo>
                  <a:lnTo>
                    <a:pt x="185593" y="16005"/>
                  </a:lnTo>
                  <a:lnTo>
                    <a:pt x="185648" y="15838"/>
                  </a:lnTo>
                  <a:lnTo>
                    <a:pt x="185593" y="15670"/>
                  </a:lnTo>
                  <a:lnTo>
                    <a:pt x="185537" y="15559"/>
                  </a:lnTo>
                  <a:lnTo>
                    <a:pt x="185369" y="15280"/>
                  </a:lnTo>
                  <a:lnTo>
                    <a:pt x="185091" y="15113"/>
                  </a:lnTo>
                  <a:lnTo>
                    <a:pt x="184979" y="15057"/>
                  </a:lnTo>
                  <a:lnTo>
                    <a:pt x="184812" y="15001"/>
                  </a:lnTo>
                  <a:close/>
                  <a:moveTo>
                    <a:pt x="226804" y="15057"/>
                  </a:moveTo>
                  <a:lnTo>
                    <a:pt x="226637" y="15113"/>
                  </a:lnTo>
                  <a:lnTo>
                    <a:pt x="226358" y="15280"/>
                  </a:lnTo>
                  <a:lnTo>
                    <a:pt x="226191" y="15559"/>
                  </a:lnTo>
                  <a:lnTo>
                    <a:pt x="226135" y="15670"/>
                  </a:lnTo>
                  <a:lnTo>
                    <a:pt x="226135" y="15838"/>
                  </a:lnTo>
                  <a:lnTo>
                    <a:pt x="226135" y="16005"/>
                  </a:lnTo>
                  <a:lnTo>
                    <a:pt x="226191" y="16172"/>
                  </a:lnTo>
                  <a:lnTo>
                    <a:pt x="226358" y="16451"/>
                  </a:lnTo>
                  <a:lnTo>
                    <a:pt x="226637" y="16618"/>
                  </a:lnTo>
                  <a:lnTo>
                    <a:pt x="226804" y="16674"/>
                  </a:lnTo>
                  <a:lnTo>
                    <a:pt x="227139" y="16674"/>
                  </a:lnTo>
                  <a:lnTo>
                    <a:pt x="227250" y="16618"/>
                  </a:lnTo>
                  <a:lnTo>
                    <a:pt x="227529" y="16451"/>
                  </a:lnTo>
                  <a:lnTo>
                    <a:pt x="227697" y="16172"/>
                  </a:lnTo>
                  <a:lnTo>
                    <a:pt x="227752" y="16005"/>
                  </a:lnTo>
                  <a:lnTo>
                    <a:pt x="227808" y="15838"/>
                  </a:lnTo>
                  <a:lnTo>
                    <a:pt x="227752" y="15670"/>
                  </a:lnTo>
                  <a:lnTo>
                    <a:pt x="227697" y="15559"/>
                  </a:lnTo>
                  <a:lnTo>
                    <a:pt x="227529" y="15280"/>
                  </a:lnTo>
                  <a:lnTo>
                    <a:pt x="227250" y="15113"/>
                  </a:lnTo>
                  <a:lnTo>
                    <a:pt x="227139" y="15057"/>
                  </a:lnTo>
                  <a:close/>
                  <a:moveTo>
                    <a:pt x="230150" y="15057"/>
                  </a:moveTo>
                  <a:lnTo>
                    <a:pt x="229983" y="15113"/>
                  </a:lnTo>
                  <a:lnTo>
                    <a:pt x="229760" y="15280"/>
                  </a:lnTo>
                  <a:lnTo>
                    <a:pt x="229537" y="15559"/>
                  </a:lnTo>
                  <a:lnTo>
                    <a:pt x="229481" y="15670"/>
                  </a:lnTo>
                  <a:lnTo>
                    <a:pt x="229481" y="15838"/>
                  </a:lnTo>
                  <a:lnTo>
                    <a:pt x="229481" y="16005"/>
                  </a:lnTo>
                  <a:lnTo>
                    <a:pt x="229537" y="16172"/>
                  </a:lnTo>
                  <a:lnTo>
                    <a:pt x="229760" y="16451"/>
                  </a:lnTo>
                  <a:lnTo>
                    <a:pt x="229983" y="16618"/>
                  </a:lnTo>
                  <a:lnTo>
                    <a:pt x="230150" y="16674"/>
                  </a:lnTo>
                  <a:lnTo>
                    <a:pt x="230485" y="16674"/>
                  </a:lnTo>
                  <a:lnTo>
                    <a:pt x="230652" y="16618"/>
                  </a:lnTo>
                  <a:lnTo>
                    <a:pt x="230931" y="16451"/>
                  </a:lnTo>
                  <a:lnTo>
                    <a:pt x="231098" y="16172"/>
                  </a:lnTo>
                  <a:lnTo>
                    <a:pt x="231154" y="16005"/>
                  </a:lnTo>
                  <a:lnTo>
                    <a:pt x="231154" y="15838"/>
                  </a:lnTo>
                  <a:lnTo>
                    <a:pt x="231154" y="15670"/>
                  </a:lnTo>
                  <a:lnTo>
                    <a:pt x="231098" y="15559"/>
                  </a:lnTo>
                  <a:lnTo>
                    <a:pt x="230931" y="15280"/>
                  </a:lnTo>
                  <a:lnTo>
                    <a:pt x="230652" y="15113"/>
                  </a:lnTo>
                  <a:lnTo>
                    <a:pt x="230485" y="15057"/>
                  </a:lnTo>
                  <a:close/>
                  <a:moveTo>
                    <a:pt x="233496" y="15057"/>
                  </a:moveTo>
                  <a:lnTo>
                    <a:pt x="233385" y="15113"/>
                  </a:lnTo>
                  <a:lnTo>
                    <a:pt x="233106" y="15280"/>
                  </a:lnTo>
                  <a:lnTo>
                    <a:pt x="232939" y="15559"/>
                  </a:lnTo>
                  <a:lnTo>
                    <a:pt x="232883" y="15670"/>
                  </a:lnTo>
                  <a:lnTo>
                    <a:pt x="232883" y="15838"/>
                  </a:lnTo>
                  <a:lnTo>
                    <a:pt x="232883" y="16005"/>
                  </a:lnTo>
                  <a:lnTo>
                    <a:pt x="232939" y="16172"/>
                  </a:lnTo>
                  <a:lnTo>
                    <a:pt x="233106" y="16451"/>
                  </a:lnTo>
                  <a:lnTo>
                    <a:pt x="233385" y="16618"/>
                  </a:lnTo>
                  <a:lnTo>
                    <a:pt x="233496" y="16674"/>
                  </a:lnTo>
                  <a:lnTo>
                    <a:pt x="233831" y="16674"/>
                  </a:lnTo>
                  <a:lnTo>
                    <a:pt x="233998" y="16618"/>
                  </a:lnTo>
                  <a:lnTo>
                    <a:pt x="234277" y="16451"/>
                  </a:lnTo>
                  <a:lnTo>
                    <a:pt x="234444" y="16172"/>
                  </a:lnTo>
                  <a:lnTo>
                    <a:pt x="234500" y="16005"/>
                  </a:lnTo>
                  <a:lnTo>
                    <a:pt x="234500" y="15838"/>
                  </a:lnTo>
                  <a:lnTo>
                    <a:pt x="234500" y="15670"/>
                  </a:lnTo>
                  <a:lnTo>
                    <a:pt x="234444" y="15559"/>
                  </a:lnTo>
                  <a:lnTo>
                    <a:pt x="234277" y="15280"/>
                  </a:lnTo>
                  <a:lnTo>
                    <a:pt x="233998" y="15113"/>
                  </a:lnTo>
                  <a:lnTo>
                    <a:pt x="233831" y="15057"/>
                  </a:lnTo>
                  <a:close/>
                  <a:moveTo>
                    <a:pt x="236842" y="15057"/>
                  </a:moveTo>
                  <a:lnTo>
                    <a:pt x="236675" y="15113"/>
                  </a:lnTo>
                  <a:lnTo>
                    <a:pt x="236396" y="15280"/>
                  </a:lnTo>
                  <a:lnTo>
                    <a:pt x="236229" y="15559"/>
                  </a:lnTo>
                  <a:lnTo>
                    <a:pt x="236173" y="15670"/>
                  </a:lnTo>
                  <a:lnTo>
                    <a:pt x="236173" y="15838"/>
                  </a:lnTo>
                  <a:lnTo>
                    <a:pt x="236173" y="16005"/>
                  </a:lnTo>
                  <a:lnTo>
                    <a:pt x="236229" y="16172"/>
                  </a:lnTo>
                  <a:lnTo>
                    <a:pt x="236396" y="16451"/>
                  </a:lnTo>
                  <a:lnTo>
                    <a:pt x="236675" y="16618"/>
                  </a:lnTo>
                  <a:lnTo>
                    <a:pt x="236842" y="16674"/>
                  </a:lnTo>
                  <a:lnTo>
                    <a:pt x="237177" y="16674"/>
                  </a:lnTo>
                  <a:lnTo>
                    <a:pt x="237344" y="16618"/>
                  </a:lnTo>
                  <a:lnTo>
                    <a:pt x="237567" y="16451"/>
                  </a:lnTo>
                  <a:lnTo>
                    <a:pt x="237790" y="16172"/>
                  </a:lnTo>
                  <a:lnTo>
                    <a:pt x="237790" y="16005"/>
                  </a:lnTo>
                  <a:lnTo>
                    <a:pt x="237846" y="15838"/>
                  </a:lnTo>
                  <a:lnTo>
                    <a:pt x="237790" y="15670"/>
                  </a:lnTo>
                  <a:lnTo>
                    <a:pt x="237790" y="15559"/>
                  </a:lnTo>
                  <a:lnTo>
                    <a:pt x="237567" y="15280"/>
                  </a:lnTo>
                  <a:lnTo>
                    <a:pt x="237344" y="15113"/>
                  </a:lnTo>
                  <a:lnTo>
                    <a:pt x="237177" y="15057"/>
                  </a:lnTo>
                  <a:close/>
                  <a:moveTo>
                    <a:pt x="241973" y="15001"/>
                  </a:moveTo>
                  <a:lnTo>
                    <a:pt x="241806" y="15057"/>
                  </a:lnTo>
                  <a:lnTo>
                    <a:pt x="241638" y="15113"/>
                  </a:lnTo>
                  <a:lnTo>
                    <a:pt x="241359" y="15280"/>
                  </a:lnTo>
                  <a:lnTo>
                    <a:pt x="241192" y="15559"/>
                  </a:lnTo>
                  <a:lnTo>
                    <a:pt x="241136" y="15670"/>
                  </a:lnTo>
                  <a:lnTo>
                    <a:pt x="241136" y="15838"/>
                  </a:lnTo>
                  <a:lnTo>
                    <a:pt x="241136" y="16005"/>
                  </a:lnTo>
                  <a:lnTo>
                    <a:pt x="241192" y="16172"/>
                  </a:lnTo>
                  <a:lnTo>
                    <a:pt x="241359" y="16451"/>
                  </a:lnTo>
                  <a:lnTo>
                    <a:pt x="241638" y="16618"/>
                  </a:lnTo>
                  <a:lnTo>
                    <a:pt x="241806" y="16674"/>
                  </a:lnTo>
                  <a:lnTo>
                    <a:pt x="242140" y="16674"/>
                  </a:lnTo>
                  <a:lnTo>
                    <a:pt x="242308" y="16618"/>
                  </a:lnTo>
                  <a:lnTo>
                    <a:pt x="242531" y="16451"/>
                  </a:lnTo>
                  <a:lnTo>
                    <a:pt x="242754" y="16172"/>
                  </a:lnTo>
                  <a:lnTo>
                    <a:pt x="242754" y="16005"/>
                  </a:lnTo>
                  <a:lnTo>
                    <a:pt x="242809" y="15838"/>
                  </a:lnTo>
                  <a:lnTo>
                    <a:pt x="242754" y="15670"/>
                  </a:lnTo>
                  <a:lnTo>
                    <a:pt x="242754" y="15559"/>
                  </a:lnTo>
                  <a:lnTo>
                    <a:pt x="242531" y="15280"/>
                  </a:lnTo>
                  <a:lnTo>
                    <a:pt x="242308" y="15113"/>
                  </a:lnTo>
                  <a:lnTo>
                    <a:pt x="242140" y="15057"/>
                  </a:lnTo>
                  <a:lnTo>
                    <a:pt x="241973" y="15001"/>
                  </a:lnTo>
                  <a:close/>
                  <a:moveTo>
                    <a:pt x="250394" y="15001"/>
                  </a:moveTo>
                  <a:lnTo>
                    <a:pt x="250226" y="15057"/>
                  </a:lnTo>
                  <a:lnTo>
                    <a:pt x="250059" y="15113"/>
                  </a:lnTo>
                  <a:lnTo>
                    <a:pt x="249836" y="15280"/>
                  </a:lnTo>
                  <a:lnTo>
                    <a:pt x="249669" y="15559"/>
                  </a:lnTo>
                  <a:lnTo>
                    <a:pt x="249613" y="15670"/>
                  </a:lnTo>
                  <a:lnTo>
                    <a:pt x="249557" y="15838"/>
                  </a:lnTo>
                  <a:lnTo>
                    <a:pt x="249613" y="16005"/>
                  </a:lnTo>
                  <a:lnTo>
                    <a:pt x="249669" y="16172"/>
                  </a:lnTo>
                  <a:lnTo>
                    <a:pt x="249836" y="16451"/>
                  </a:lnTo>
                  <a:lnTo>
                    <a:pt x="250059" y="16618"/>
                  </a:lnTo>
                  <a:lnTo>
                    <a:pt x="250226" y="16674"/>
                  </a:lnTo>
                  <a:lnTo>
                    <a:pt x="250561" y="16674"/>
                  </a:lnTo>
                  <a:lnTo>
                    <a:pt x="250728" y="16618"/>
                  </a:lnTo>
                  <a:lnTo>
                    <a:pt x="251007" y="16451"/>
                  </a:lnTo>
                  <a:lnTo>
                    <a:pt x="251174" y="16172"/>
                  </a:lnTo>
                  <a:lnTo>
                    <a:pt x="251230" y="16005"/>
                  </a:lnTo>
                  <a:lnTo>
                    <a:pt x="251230" y="15838"/>
                  </a:lnTo>
                  <a:lnTo>
                    <a:pt x="251230" y="15670"/>
                  </a:lnTo>
                  <a:lnTo>
                    <a:pt x="251174" y="15559"/>
                  </a:lnTo>
                  <a:lnTo>
                    <a:pt x="251007" y="15280"/>
                  </a:lnTo>
                  <a:lnTo>
                    <a:pt x="250728" y="15113"/>
                  </a:lnTo>
                  <a:lnTo>
                    <a:pt x="250561" y="15057"/>
                  </a:lnTo>
                  <a:lnTo>
                    <a:pt x="250394" y="15001"/>
                  </a:lnTo>
                  <a:close/>
                  <a:moveTo>
                    <a:pt x="255469" y="15001"/>
                  </a:moveTo>
                  <a:lnTo>
                    <a:pt x="255301" y="15057"/>
                  </a:lnTo>
                  <a:lnTo>
                    <a:pt x="255134" y="15113"/>
                  </a:lnTo>
                  <a:lnTo>
                    <a:pt x="254855" y="15280"/>
                  </a:lnTo>
                  <a:lnTo>
                    <a:pt x="254688" y="15559"/>
                  </a:lnTo>
                  <a:lnTo>
                    <a:pt x="254632" y="15670"/>
                  </a:lnTo>
                  <a:lnTo>
                    <a:pt x="254632" y="15838"/>
                  </a:lnTo>
                  <a:lnTo>
                    <a:pt x="254632" y="16005"/>
                  </a:lnTo>
                  <a:lnTo>
                    <a:pt x="254688" y="16172"/>
                  </a:lnTo>
                  <a:lnTo>
                    <a:pt x="254855" y="16451"/>
                  </a:lnTo>
                  <a:lnTo>
                    <a:pt x="255134" y="16618"/>
                  </a:lnTo>
                  <a:lnTo>
                    <a:pt x="255301" y="16674"/>
                  </a:lnTo>
                  <a:lnTo>
                    <a:pt x="255636" y="16674"/>
                  </a:lnTo>
                  <a:lnTo>
                    <a:pt x="255747" y="16618"/>
                  </a:lnTo>
                  <a:lnTo>
                    <a:pt x="256026" y="16451"/>
                  </a:lnTo>
                  <a:lnTo>
                    <a:pt x="256194" y="16172"/>
                  </a:lnTo>
                  <a:lnTo>
                    <a:pt x="256249" y="16005"/>
                  </a:lnTo>
                  <a:lnTo>
                    <a:pt x="256305" y="15838"/>
                  </a:lnTo>
                  <a:lnTo>
                    <a:pt x="256249" y="15670"/>
                  </a:lnTo>
                  <a:lnTo>
                    <a:pt x="256194" y="15559"/>
                  </a:lnTo>
                  <a:lnTo>
                    <a:pt x="256026" y="15280"/>
                  </a:lnTo>
                  <a:lnTo>
                    <a:pt x="255747" y="15113"/>
                  </a:lnTo>
                  <a:lnTo>
                    <a:pt x="255636" y="15057"/>
                  </a:lnTo>
                  <a:lnTo>
                    <a:pt x="255469" y="15001"/>
                  </a:lnTo>
                  <a:close/>
                  <a:moveTo>
                    <a:pt x="258759" y="15001"/>
                  </a:moveTo>
                  <a:lnTo>
                    <a:pt x="258591" y="15057"/>
                  </a:lnTo>
                  <a:lnTo>
                    <a:pt x="258424" y="15113"/>
                  </a:lnTo>
                  <a:lnTo>
                    <a:pt x="258201" y="15280"/>
                  </a:lnTo>
                  <a:lnTo>
                    <a:pt x="257978" y="15559"/>
                  </a:lnTo>
                  <a:lnTo>
                    <a:pt x="257978" y="15670"/>
                  </a:lnTo>
                  <a:lnTo>
                    <a:pt x="257922" y="15838"/>
                  </a:lnTo>
                  <a:lnTo>
                    <a:pt x="257978" y="16005"/>
                  </a:lnTo>
                  <a:lnTo>
                    <a:pt x="257978" y="16172"/>
                  </a:lnTo>
                  <a:lnTo>
                    <a:pt x="258201" y="16451"/>
                  </a:lnTo>
                  <a:lnTo>
                    <a:pt x="258424" y="16618"/>
                  </a:lnTo>
                  <a:lnTo>
                    <a:pt x="258591" y="16674"/>
                  </a:lnTo>
                  <a:lnTo>
                    <a:pt x="258926" y="16674"/>
                  </a:lnTo>
                  <a:lnTo>
                    <a:pt x="259093" y="16618"/>
                  </a:lnTo>
                  <a:lnTo>
                    <a:pt x="259372" y="16451"/>
                  </a:lnTo>
                  <a:lnTo>
                    <a:pt x="259540" y="16172"/>
                  </a:lnTo>
                  <a:lnTo>
                    <a:pt x="259595" y="16005"/>
                  </a:lnTo>
                  <a:lnTo>
                    <a:pt x="259595" y="15838"/>
                  </a:lnTo>
                  <a:lnTo>
                    <a:pt x="259595" y="15670"/>
                  </a:lnTo>
                  <a:lnTo>
                    <a:pt x="259540" y="15559"/>
                  </a:lnTo>
                  <a:lnTo>
                    <a:pt x="259372" y="15280"/>
                  </a:lnTo>
                  <a:lnTo>
                    <a:pt x="259093" y="15113"/>
                  </a:lnTo>
                  <a:lnTo>
                    <a:pt x="258926" y="15057"/>
                  </a:lnTo>
                  <a:lnTo>
                    <a:pt x="258759" y="15001"/>
                  </a:lnTo>
                  <a:close/>
                  <a:moveTo>
                    <a:pt x="263834" y="15001"/>
                  </a:moveTo>
                  <a:lnTo>
                    <a:pt x="263666" y="15057"/>
                  </a:lnTo>
                  <a:lnTo>
                    <a:pt x="263499" y="15113"/>
                  </a:lnTo>
                  <a:lnTo>
                    <a:pt x="263220" y="15280"/>
                  </a:lnTo>
                  <a:lnTo>
                    <a:pt x="263053" y="15559"/>
                  </a:lnTo>
                  <a:lnTo>
                    <a:pt x="262997" y="15670"/>
                  </a:lnTo>
                  <a:lnTo>
                    <a:pt x="262997" y="15838"/>
                  </a:lnTo>
                  <a:lnTo>
                    <a:pt x="262997" y="16005"/>
                  </a:lnTo>
                  <a:lnTo>
                    <a:pt x="263053" y="16172"/>
                  </a:lnTo>
                  <a:lnTo>
                    <a:pt x="263220" y="16451"/>
                  </a:lnTo>
                  <a:lnTo>
                    <a:pt x="263499" y="16618"/>
                  </a:lnTo>
                  <a:lnTo>
                    <a:pt x="263666" y="16674"/>
                  </a:lnTo>
                  <a:lnTo>
                    <a:pt x="264001" y="16674"/>
                  </a:lnTo>
                  <a:lnTo>
                    <a:pt x="264168" y="16618"/>
                  </a:lnTo>
                  <a:lnTo>
                    <a:pt x="264391" y="16451"/>
                  </a:lnTo>
                  <a:lnTo>
                    <a:pt x="264614" y="16172"/>
                  </a:lnTo>
                  <a:lnTo>
                    <a:pt x="264670" y="16005"/>
                  </a:lnTo>
                  <a:lnTo>
                    <a:pt x="264670" y="15838"/>
                  </a:lnTo>
                  <a:lnTo>
                    <a:pt x="264670" y="15670"/>
                  </a:lnTo>
                  <a:lnTo>
                    <a:pt x="264614" y="15559"/>
                  </a:lnTo>
                  <a:lnTo>
                    <a:pt x="264391" y="15280"/>
                  </a:lnTo>
                  <a:lnTo>
                    <a:pt x="264168" y="15113"/>
                  </a:lnTo>
                  <a:lnTo>
                    <a:pt x="264001" y="15057"/>
                  </a:lnTo>
                  <a:lnTo>
                    <a:pt x="263834" y="15001"/>
                  </a:lnTo>
                  <a:close/>
                  <a:moveTo>
                    <a:pt x="267124" y="15001"/>
                  </a:moveTo>
                  <a:lnTo>
                    <a:pt x="266957" y="15057"/>
                  </a:lnTo>
                  <a:lnTo>
                    <a:pt x="266845" y="15113"/>
                  </a:lnTo>
                  <a:lnTo>
                    <a:pt x="266566" y="15280"/>
                  </a:lnTo>
                  <a:lnTo>
                    <a:pt x="266399" y="15559"/>
                  </a:lnTo>
                  <a:lnTo>
                    <a:pt x="266343" y="15670"/>
                  </a:lnTo>
                  <a:lnTo>
                    <a:pt x="266343" y="15838"/>
                  </a:lnTo>
                  <a:lnTo>
                    <a:pt x="266343" y="16005"/>
                  </a:lnTo>
                  <a:lnTo>
                    <a:pt x="266399" y="16172"/>
                  </a:lnTo>
                  <a:lnTo>
                    <a:pt x="266566" y="16451"/>
                  </a:lnTo>
                  <a:lnTo>
                    <a:pt x="266845" y="16618"/>
                  </a:lnTo>
                  <a:lnTo>
                    <a:pt x="266957" y="16674"/>
                  </a:lnTo>
                  <a:lnTo>
                    <a:pt x="267291" y="16674"/>
                  </a:lnTo>
                  <a:lnTo>
                    <a:pt x="267458" y="16618"/>
                  </a:lnTo>
                  <a:lnTo>
                    <a:pt x="267737" y="16451"/>
                  </a:lnTo>
                  <a:lnTo>
                    <a:pt x="267905" y="16172"/>
                  </a:lnTo>
                  <a:lnTo>
                    <a:pt x="267960" y="16005"/>
                  </a:lnTo>
                  <a:lnTo>
                    <a:pt x="267960" y="15838"/>
                  </a:lnTo>
                  <a:lnTo>
                    <a:pt x="267960" y="15670"/>
                  </a:lnTo>
                  <a:lnTo>
                    <a:pt x="267905" y="15559"/>
                  </a:lnTo>
                  <a:lnTo>
                    <a:pt x="267737" y="15280"/>
                  </a:lnTo>
                  <a:lnTo>
                    <a:pt x="267458" y="15113"/>
                  </a:lnTo>
                  <a:lnTo>
                    <a:pt x="267291" y="15057"/>
                  </a:lnTo>
                  <a:lnTo>
                    <a:pt x="267124" y="15001"/>
                  </a:lnTo>
                  <a:close/>
                  <a:moveTo>
                    <a:pt x="270581" y="15001"/>
                  </a:moveTo>
                  <a:lnTo>
                    <a:pt x="270414" y="15057"/>
                  </a:lnTo>
                  <a:lnTo>
                    <a:pt x="270247" y="15113"/>
                  </a:lnTo>
                  <a:lnTo>
                    <a:pt x="269968" y="15280"/>
                  </a:lnTo>
                  <a:lnTo>
                    <a:pt x="269801" y="15559"/>
                  </a:lnTo>
                  <a:lnTo>
                    <a:pt x="269745" y="15670"/>
                  </a:lnTo>
                  <a:lnTo>
                    <a:pt x="269745" y="15838"/>
                  </a:lnTo>
                  <a:lnTo>
                    <a:pt x="269745" y="16005"/>
                  </a:lnTo>
                  <a:lnTo>
                    <a:pt x="269801" y="16172"/>
                  </a:lnTo>
                  <a:lnTo>
                    <a:pt x="269968" y="16451"/>
                  </a:lnTo>
                  <a:lnTo>
                    <a:pt x="270247" y="16618"/>
                  </a:lnTo>
                  <a:lnTo>
                    <a:pt x="270414" y="16674"/>
                  </a:lnTo>
                  <a:lnTo>
                    <a:pt x="270749" y="16674"/>
                  </a:lnTo>
                  <a:lnTo>
                    <a:pt x="270916" y="16618"/>
                  </a:lnTo>
                  <a:lnTo>
                    <a:pt x="271139" y="16451"/>
                  </a:lnTo>
                  <a:lnTo>
                    <a:pt x="271362" y="16172"/>
                  </a:lnTo>
                  <a:lnTo>
                    <a:pt x="271362" y="16005"/>
                  </a:lnTo>
                  <a:lnTo>
                    <a:pt x="271418" y="15838"/>
                  </a:lnTo>
                  <a:lnTo>
                    <a:pt x="271362" y="15670"/>
                  </a:lnTo>
                  <a:lnTo>
                    <a:pt x="271362" y="15559"/>
                  </a:lnTo>
                  <a:lnTo>
                    <a:pt x="271139" y="15280"/>
                  </a:lnTo>
                  <a:lnTo>
                    <a:pt x="270916" y="15113"/>
                  </a:lnTo>
                  <a:lnTo>
                    <a:pt x="270749" y="15057"/>
                  </a:lnTo>
                  <a:lnTo>
                    <a:pt x="270581" y="15001"/>
                  </a:lnTo>
                  <a:close/>
                  <a:moveTo>
                    <a:pt x="280619" y="15001"/>
                  </a:moveTo>
                  <a:lnTo>
                    <a:pt x="280452" y="15057"/>
                  </a:lnTo>
                  <a:lnTo>
                    <a:pt x="280285" y="15113"/>
                  </a:lnTo>
                  <a:lnTo>
                    <a:pt x="280006" y="15280"/>
                  </a:lnTo>
                  <a:lnTo>
                    <a:pt x="279839" y="15559"/>
                  </a:lnTo>
                  <a:lnTo>
                    <a:pt x="279783" y="15670"/>
                  </a:lnTo>
                  <a:lnTo>
                    <a:pt x="279783" y="15838"/>
                  </a:lnTo>
                  <a:lnTo>
                    <a:pt x="279783" y="16005"/>
                  </a:lnTo>
                  <a:lnTo>
                    <a:pt x="279839" y="16172"/>
                  </a:lnTo>
                  <a:lnTo>
                    <a:pt x="280006" y="16451"/>
                  </a:lnTo>
                  <a:lnTo>
                    <a:pt x="280285" y="16618"/>
                  </a:lnTo>
                  <a:lnTo>
                    <a:pt x="280452" y="16674"/>
                  </a:lnTo>
                  <a:lnTo>
                    <a:pt x="280787" y="16674"/>
                  </a:lnTo>
                  <a:lnTo>
                    <a:pt x="280954" y="16618"/>
                  </a:lnTo>
                  <a:lnTo>
                    <a:pt x="281177" y="16451"/>
                  </a:lnTo>
                  <a:lnTo>
                    <a:pt x="281400" y="16172"/>
                  </a:lnTo>
                  <a:lnTo>
                    <a:pt x="281400" y="16005"/>
                  </a:lnTo>
                  <a:lnTo>
                    <a:pt x="281456" y="15838"/>
                  </a:lnTo>
                  <a:lnTo>
                    <a:pt x="281400" y="15670"/>
                  </a:lnTo>
                  <a:lnTo>
                    <a:pt x="281400" y="15559"/>
                  </a:lnTo>
                  <a:lnTo>
                    <a:pt x="281177" y="15280"/>
                  </a:lnTo>
                  <a:lnTo>
                    <a:pt x="280954" y="15113"/>
                  </a:lnTo>
                  <a:lnTo>
                    <a:pt x="280787" y="15057"/>
                  </a:lnTo>
                  <a:lnTo>
                    <a:pt x="280619" y="15001"/>
                  </a:lnTo>
                  <a:close/>
                </a:path>
              </a:pathLst>
            </a:custGeom>
            <a:solidFill>
              <a:srgbClr val="3230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 name="Google Shape;1007;p9"/>
            <p:cNvSpPr/>
            <p:nvPr/>
          </p:nvSpPr>
          <p:spPr>
            <a:xfrm>
              <a:off x="18861" y="217501"/>
              <a:ext cx="9187662" cy="542679"/>
            </a:xfrm>
            <a:custGeom>
              <a:rect b="b" l="l" r="r" t="t"/>
              <a:pathLst>
                <a:path extrusionOk="0" h="16730" w="283242">
                  <a:moveTo>
                    <a:pt x="14333" y="0"/>
                  </a:moveTo>
                  <a:lnTo>
                    <a:pt x="14333" y="1673"/>
                  </a:lnTo>
                  <a:lnTo>
                    <a:pt x="17734" y="1673"/>
                  </a:lnTo>
                  <a:lnTo>
                    <a:pt x="17734" y="0"/>
                  </a:lnTo>
                  <a:close/>
                  <a:moveTo>
                    <a:pt x="24371" y="0"/>
                  </a:moveTo>
                  <a:lnTo>
                    <a:pt x="24371" y="1673"/>
                  </a:lnTo>
                  <a:lnTo>
                    <a:pt x="27772" y="1673"/>
                  </a:lnTo>
                  <a:lnTo>
                    <a:pt x="27772" y="0"/>
                  </a:lnTo>
                  <a:close/>
                  <a:moveTo>
                    <a:pt x="34409" y="0"/>
                  </a:moveTo>
                  <a:lnTo>
                    <a:pt x="34409" y="1673"/>
                  </a:lnTo>
                  <a:lnTo>
                    <a:pt x="37811" y="1673"/>
                  </a:lnTo>
                  <a:lnTo>
                    <a:pt x="37811" y="0"/>
                  </a:lnTo>
                  <a:close/>
                  <a:moveTo>
                    <a:pt x="51250" y="0"/>
                  </a:moveTo>
                  <a:lnTo>
                    <a:pt x="51250" y="1673"/>
                  </a:lnTo>
                  <a:lnTo>
                    <a:pt x="54652" y="1673"/>
                  </a:lnTo>
                  <a:lnTo>
                    <a:pt x="54652" y="0"/>
                  </a:lnTo>
                  <a:close/>
                  <a:moveTo>
                    <a:pt x="76457" y="0"/>
                  </a:moveTo>
                  <a:lnTo>
                    <a:pt x="76457" y="1673"/>
                  </a:lnTo>
                  <a:lnTo>
                    <a:pt x="79859" y="1673"/>
                  </a:lnTo>
                  <a:lnTo>
                    <a:pt x="79859" y="0"/>
                  </a:lnTo>
                  <a:close/>
                  <a:moveTo>
                    <a:pt x="88224" y="0"/>
                  </a:moveTo>
                  <a:lnTo>
                    <a:pt x="88224" y="1673"/>
                  </a:lnTo>
                  <a:lnTo>
                    <a:pt x="91626" y="1673"/>
                  </a:lnTo>
                  <a:lnTo>
                    <a:pt x="91626" y="0"/>
                  </a:lnTo>
                  <a:close/>
                  <a:moveTo>
                    <a:pt x="110140" y="0"/>
                  </a:moveTo>
                  <a:lnTo>
                    <a:pt x="110140" y="1673"/>
                  </a:lnTo>
                  <a:lnTo>
                    <a:pt x="113542" y="1673"/>
                  </a:lnTo>
                  <a:lnTo>
                    <a:pt x="113542" y="0"/>
                  </a:lnTo>
                  <a:close/>
                  <a:moveTo>
                    <a:pt x="120178" y="0"/>
                  </a:moveTo>
                  <a:lnTo>
                    <a:pt x="120178" y="1673"/>
                  </a:lnTo>
                  <a:lnTo>
                    <a:pt x="123580" y="1673"/>
                  </a:lnTo>
                  <a:lnTo>
                    <a:pt x="123580" y="0"/>
                  </a:lnTo>
                  <a:close/>
                  <a:moveTo>
                    <a:pt x="130216" y="0"/>
                  </a:moveTo>
                  <a:lnTo>
                    <a:pt x="130216" y="1673"/>
                  </a:lnTo>
                  <a:lnTo>
                    <a:pt x="133618" y="1673"/>
                  </a:lnTo>
                  <a:lnTo>
                    <a:pt x="133618" y="0"/>
                  </a:lnTo>
                  <a:close/>
                  <a:moveTo>
                    <a:pt x="147002" y="0"/>
                  </a:moveTo>
                  <a:lnTo>
                    <a:pt x="147002" y="1673"/>
                  </a:lnTo>
                  <a:lnTo>
                    <a:pt x="150404" y="1673"/>
                  </a:lnTo>
                  <a:lnTo>
                    <a:pt x="150404" y="0"/>
                  </a:lnTo>
                  <a:close/>
                  <a:moveTo>
                    <a:pt x="172265" y="0"/>
                  </a:moveTo>
                  <a:lnTo>
                    <a:pt x="172265" y="1673"/>
                  </a:lnTo>
                  <a:lnTo>
                    <a:pt x="175667" y="1673"/>
                  </a:lnTo>
                  <a:lnTo>
                    <a:pt x="175667" y="0"/>
                  </a:lnTo>
                  <a:close/>
                  <a:moveTo>
                    <a:pt x="184032" y="0"/>
                  </a:moveTo>
                  <a:lnTo>
                    <a:pt x="184032" y="1673"/>
                  </a:lnTo>
                  <a:lnTo>
                    <a:pt x="187433" y="1673"/>
                  </a:lnTo>
                  <a:lnTo>
                    <a:pt x="187433" y="0"/>
                  </a:lnTo>
                  <a:close/>
                  <a:moveTo>
                    <a:pt x="205948" y="0"/>
                  </a:moveTo>
                  <a:lnTo>
                    <a:pt x="205948" y="1673"/>
                  </a:lnTo>
                  <a:lnTo>
                    <a:pt x="209350" y="1673"/>
                  </a:lnTo>
                  <a:lnTo>
                    <a:pt x="209350" y="0"/>
                  </a:lnTo>
                  <a:close/>
                  <a:moveTo>
                    <a:pt x="215986" y="0"/>
                  </a:moveTo>
                  <a:lnTo>
                    <a:pt x="215986" y="1673"/>
                  </a:lnTo>
                  <a:lnTo>
                    <a:pt x="219388" y="1673"/>
                  </a:lnTo>
                  <a:lnTo>
                    <a:pt x="219388" y="0"/>
                  </a:lnTo>
                  <a:close/>
                  <a:moveTo>
                    <a:pt x="226024" y="0"/>
                  </a:moveTo>
                  <a:lnTo>
                    <a:pt x="226024" y="1673"/>
                  </a:lnTo>
                  <a:lnTo>
                    <a:pt x="229426" y="1673"/>
                  </a:lnTo>
                  <a:lnTo>
                    <a:pt x="229426" y="0"/>
                  </a:lnTo>
                  <a:close/>
                  <a:moveTo>
                    <a:pt x="242866" y="0"/>
                  </a:moveTo>
                  <a:lnTo>
                    <a:pt x="242866" y="1673"/>
                  </a:lnTo>
                  <a:lnTo>
                    <a:pt x="246268" y="1673"/>
                  </a:lnTo>
                  <a:lnTo>
                    <a:pt x="246268" y="0"/>
                  </a:lnTo>
                  <a:close/>
                  <a:moveTo>
                    <a:pt x="268072" y="0"/>
                  </a:moveTo>
                  <a:lnTo>
                    <a:pt x="268072" y="1673"/>
                  </a:lnTo>
                  <a:lnTo>
                    <a:pt x="271474" y="1673"/>
                  </a:lnTo>
                  <a:lnTo>
                    <a:pt x="271474" y="0"/>
                  </a:lnTo>
                  <a:close/>
                  <a:moveTo>
                    <a:pt x="279839" y="0"/>
                  </a:moveTo>
                  <a:lnTo>
                    <a:pt x="279839" y="1673"/>
                  </a:lnTo>
                  <a:lnTo>
                    <a:pt x="283241" y="1673"/>
                  </a:lnTo>
                  <a:lnTo>
                    <a:pt x="283241" y="0"/>
                  </a:lnTo>
                  <a:close/>
                  <a:moveTo>
                    <a:pt x="2510" y="3346"/>
                  </a:moveTo>
                  <a:lnTo>
                    <a:pt x="2510" y="5075"/>
                  </a:lnTo>
                  <a:lnTo>
                    <a:pt x="5912" y="5075"/>
                  </a:lnTo>
                  <a:lnTo>
                    <a:pt x="5912" y="3346"/>
                  </a:lnTo>
                  <a:close/>
                  <a:moveTo>
                    <a:pt x="31118" y="3346"/>
                  </a:moveTo>
                  <a:lnTo>
                    <a:pt x="31118" y="5075"/>
                  </a:lnTo>
                  <a:lnTo>
                    <a:pt x="34520" y="5075"/>
                  </a:lnTo>
                  <a:lnTo>
                    <a:pt x="34520" y="3346"/>
                  </a:lnTo>
                  <a:close/>
                  <a:moveTo>
                    <a:pt x="47849" y="3346"/>
                  </a:moveTo>
                  <a:lnTo>
                    <a:pt x="47849" y="5075"/>
                  </a:lnTo>
                  <a:lnTo>
                    <a:pt x="51250" y="5075"/>
                  </a:lnTo>
                  <a:lnTo>
                    <a:pt x="51250" y="3346"/>
                  </a:lnTo>
                  <a:close/>
                  <a:moveTo>
                    <a:pt x="54652" y="3346"/>
                  </a:moveTo>
                  <a:lnTo>
                    <a:pt x="54652" y="5075"/>
                  </a:lnTo>
                  <a:lnTo>
                    <a:pt x="58054" y="5075"/>
                  </a:lnTo>
                  <a:lnTo>
                    <a:pt x="58054" y="3346"/>
                  </a:lnTo>
                  <a:close/>
                  <a:moveTo>
                    <a:pt x="59671" y="3346"/>
                  </a:moveTo>
                  <a:lnTo>
                    <a:pt x="59671" y="5075"/>
                  </a:lnTo>
                  <a:lnTo>
                    <a:pt x="63073" y="5075"/>
                  </a:lnTo>
                  <a:lnTo>
                    <a:pt x="63073" y="3346"/>
                  </a:lnTo>
                  <a:close/>
                  <a:moveTo>
                    <a:pt x="64690" y="3346"/>
                  </a:moveTo>
                  <a:lnTo>
                    <a:pt x="64690" y="5075"/>
                  </a:lnTo>
                  <a:lnTo>
                    <a:pt x="68092" y="5075"/>
                  </a:lnTo>
                  <a:lnTo>
                    <a:pt x="68092" y="3346"/>
                  </a:lnTo>
                  <a:close/>
                  <a:moveTo>
                    <a:pt x="73055" y="3346"/>
                  </a:moveTo>
                  <a:lnTo>
                    <a:pt x="73055" y="5075"/>
                  </a:lnTo>
                  <a:lnTo>
                    <a:pt x="76457" y="5075"/>
                  </a:lnTo>
                  <a:lnTo>
                    <a:pt x="76457" y="3346"/>
                  </a:lnTo>
                  <a:close/>
                  <a:moveTo>
                    <a:pt x="98318" y="3346"/>
                  </a:moveTo>
                  <a:lnTo>
                    <a:pt x="98318" y="5075"/>
                  </a:lnTo>
                  <a:lnTo>
                    <a:pt x="101719" y="5075"/>
                  </a:lnTo>
                  <a:lnTo>
                    <a:pt x="101719" y="3346"/>
                  </a:lnTo>
                  <a:close/>
                  <a:moveTo>
                    <a:pt x="126926" y="3346"/>
                  </a:moveTo>
                  <a:lnTo>
                    <a:pt x="126926" y="5075"/>
                  </a:lnTo>
                  <a:lnTo>
                    <a:pt x="130328" y="5075"/>
                  </a:lnTo>
                  <a:lnTo>
                    <a:pt x="130328" y="3346"/>
                  </a:lnTo>
                  <a:close/>
                  <a:moveTo>
                    <a:pt x="143656" y="3346"/>
                  </a:moveTo>
                  <a:lnTo>
                    <a:pt x="143656" y="5075"/>
                  </a:lnTo>
                  <a:lnTo>
                    <a:pt x="147058" y="5075"/>
                  </a:lnTo>
                  <a:lnTo>
                    <a:pt x="147058" y="3346"/>
                  </a:lnTo>
                  <a:close/>
                  <a:moveTo>
                    <a:pt x="150404" y="3346"/>
                  </a:moveTo>
                  <a:lnTo>
                    <a:pt x="150404" y="5075"/>
                  </a:lnTo>
                  <a:lnTo>
                    <a:pt x="153806" y="5075"/>
                  </a:lnTo>
                  <a:lnTo>
                    <a:pt x="153806" y="3346"/>
                  </a:lnTo>
                  <a:close/>
                  <a:moveTo>
                    <a:pt x="155423" y="3346"/>
                  </a:moveTo>
                  <a:lnTo>
                    <a:pt x="155423" y="5075"/>
                  </a:lnTo>
                  <a:lnTo>
                    <a:pt x="158825" y="5075"/>
                  </a:lnTo>
                  <a:lnTo>
                    <a:pt x="158825" y="3346"/>
                  </a:lnTo>
                  <a:close/>
                  <a:moveTo>
                    <a:pt x="160498" y="3346"/>
                  </a:moveTo>
                  <a:lnTo>
                    <a:pt x="160498" y="5075"/>
                  </a:lnTo>
                  <a:lnTo>
                    <a:pt x="163900" y="5075"/>
                  </a:lnTo>
                  <a:lnTo>
                    <a:pt x="163900" y="3346"/>
                  </a:lnTo>
                  <a:close/>
                  <a:moveTo>
                    <a:pt x="168863" y="3346"/>
                  </a:moveTo>
                  <a:lnTo>
                    <a:pt x="168863" y="5075"/>
                  </a:lnTo>
                  <a:lnTo>
                    <a:pt x="172265" y="5075"/>
                  </a:lnTo>
                  <a:lnTo>
                    <a:pt x="172265" y="3346"/>
                  </a:lnTo>
                  <a:close/>
                  <a:moveTo>
                    <a:pt x="194125" y="3346"/>
                  </a:moveTo>
                  <a:lnTo>
                    <a:pt x="194125" y="5075"/>
                  </a:lnTo>
                  <a:lnTo>
                    <a:pt x="197527" y="5075"/>
                  </a:lnTo>
                  <a:lnTo>
                    <a:pt x="197527" y="3346"/>
                  </a:lnTo>
                  <a:close/>
                  <a:moveTo>
                    <a:pt x="222734" y="3346"/>
                  </a:moveTo>
                  <a:lnTo>
                    <a:pt x="222734" y="5075"/>
                  </a:lnTo>
                  <a:lnTo>
                    <a:pt x="226136" y="5075"/>
                  </a:lnTo>
                  <a:lnTo>
                    <a:pt x="226136" y="3346"/>
                  </a:lnTo>
                  <a:close/>
                  <a:moveTo>
                    <a:pt x="239464" y="3346"/>
                  </a:moveTo>
                  <a:lnTo>
                    <a:pt x="239464" y="5075"/>
                  </a:lnTo>
                  <a:lnTo>
                    <a:pt x="242866" y="5075"/>
                  </a:lnTo>
                  <a:lnTo>
                    <a:pt x="242866" y="3346"/>
                  </a:lnTo>
                  <a:close/>
                  <a:moveTo>
                    <a:pt x="246268" y="3346"/>
                  </a:moveTo>
                  <a:lnTo>
                    <a:pt x="246268" y="5075"/>
                  </a:lnTo>
                  <a:lnTo>
                    <a:pt x="249669" y="5075"/>
                  </a:lnTo>
                  <a:lnTo>
                    <a:pt x="249669" y="3346"/>
                  </a:lnTo>
                  <a:close/>
                  <a:moveTo>
                    <a:pt x="251287" y="3346"/>
                  </a:moveTo>
                  <a:lnTo>
                    <a:pt x="251287" y="5075"/>
                  </a:lnTo>
                  <a:lnTo>
                    <a:pt x="254688" y="5075"/>
                  </a:lnTo>
                  <a:lnTo>
                    <a:pt x="254688" y="3346"/>
                  </a:lnTo>
                  <a:close/>
                  <a:moveTo>
                    <a:pt x="256306" y="3346"/>
                  </a:moveTo>
                  <a:lnTo>
                    <a:pt x="256306" y="5075"/>
                  </a:lnTo>
                  <a:lnTo>
                    <a:pt x="259707" y="5075"/>
                  </a:lnTo>
                  <a:lnTo>
                    <a:pt x="259707" y="3346"/>
                  </a:lnTo>
                  <a:close/>
                  <a:moveTo>
                    <a:pt x="264671" y="3346"/>
                  </a:moveTo>
                  <a:lnTo>
                    <a:pt x="264671" y="5075"/>
                  </a:lnTo>
                  <a:lnTo>
                    <a:pt x="268072" y="5075"/>
                  </a:lnTo>
                  <a:lnTo>
                    <a:pt x="268072" y="3346"/>
                  </a:lnTo>
                  <a:close/>
                  <a:moveTo>
                    <a:pt x="3347" y="11655"/>
                  </a:moveTo>
                  <a:lnTo>
                    <a:pt x="3347" y="13384"/>
                  </a:lnTo>
                  <a:lnTo>
                    <a:pt x="6748" y="13384"/>
                  </a:lnTo>
                  <a:lnTo>
                    <a:pt x="6748" y="11655"/>
                  </a:lnTo>
                  <a:close/>
                  <a:moveTo>
                    <a:pt x="28609" y="11655"/>
                  </a:moveTo>
                  <a:lnTo>
                    <a:pt x="28609" y="13384"/>
                  </a:lnTo>
                  <a:lnTo>
                    <a:pt x="32011" y="13384"/>
                  </a:lnTo>
                  <a:lnTo>
                    <a:pt x="32011" y="11655"/>
                  </a:lnTo>
                  <a:close/>
                  <a:moveTo>
                    <a:pt x="40376" y="11655"/>
                  </a:moveTo>
                  <a:lnTo>
                    <a:pt x="40376" y="13384"/>
                  </a:lnTo>
                  <a:lnTo>
                    <a:pt x="43778" y="13384"/>
                  </a:lnTo>
                  <a:lnTo>
                    <a:pt x="43778" y="11655"/>
                  </a:lnTo>
                  <a:close/>
                  <a:moveTo>
                    <a:pt x="62181" y="11655"/>
                  </a:moveTo>
                  <a:lnTo>
                    <a:pt x="62181" y="13384"/>
                  </a:lnTo>
                  <a:lnTo>
                    <a:pt x="65582" y="13384"/>
                  </a:lnTo>
                  <a:lnTo>
                    <a:pt x="65582" y="11655"/>
                  </a:lnTo>
                  <a:close/>
                  <a:moveTo>
                    <a:pt x="72219" y="11655"/>
                  </a:moveTo>
                  <a:lnTo>
                    <a:pt x="72219" y="13384"/>
                  </a:lnTo>
                  <a:lnTo>
                    <a:pt x="75621" y="13384"/>
                  </a:lnTo>
                  <a:lnTo>
                    <a:pt x="75621" y="11655"/>
                  </a:lnTo>
                  <a:close/>
                  <a:moveTo>
                    <a:pt x="82257" y="11655"/>
                  </a:moveTo>
                  <a:lnTo>
                    <a:pt x="82257" y="13384"/>
                  </a:lnTo>
                  <a:lnTo>
                    <a:pt x="85659" y="13384"/>
                  </a:lnTo>
                  <a:lnTo>
                    <a:pt x="85659" y="11655"/>
                  </a:lnTo>
                  <a:close/>
                  <a:moveTo>
                    <a:pt x="99210" y="11655"/>
                  </a:moveTo>
                  <a:lnTo>
                    <a:pt x="99210" y="13384"/>
                  </a:lnTo>
                  <a:lnTo>
                    <a:pt x="102612" y="13384"/>
                  </a:lnTo>
                  <a:lnTo>
                    <a:pt x="102612" y="11655"/>
                  </a:lnTo>
                  <a:close/>
                  <a:moveTo>
                    <a:pt x="124417" y="11655"/>
                  </a:moveTo>
                  <a:lnTo>
                    <a:pt x="124417" y="13384"/>
                  </a:lnTo>
                  <a:lnTo>
                    <a:pt x="127818" y="13384"/>
                  </a:lnTo>
                  <a:lnTo>
                    <a:pt x="127818" y="11655"/>
                  </a:lnTo>
                  <a:close/>
                  <a:moveTo>
                    <a:pt x="136183" y="11655"/>
                  </a:moveTo>
                  <a:lnTo>
                    <a:pt x="136183" y="13384"/>
                  </a:lnTo>
                  <a:lnTo>
                    <a:pt x="139585" y="13384"/>
                  </a:lnTo>
                  <a:lnTo>
                    <a:pt x="139585" y="11655"/>
                  </a:lnTo>
                  <a:close/>
                  <a:moveTo>
                    <a:pt x="157988" y="11655"/>
                  </a:moveTo>
                  <a:lnTo>
                    <a:pt x="157988" y="13384"/>
                  </a:lnTo>
                  <a:lnTo>
                    <a:pt x="161390" y="13384"/>
                  </a:lnTo>
                  <a:lnTo>
                    <a:pt x="161390" y="11655"/>
                  </a:lnTo>
                  <a:close/>
                  <a:moveTo>
                    <a:pt x="168026" y="11655"/>
                  </a:moveTo>
                  <a:lnTo>
                    <a:pt x="168026" y="13384"/>
                  </a:lnTo>
                  <a:lnTo>
                    <a:pt x="171428" y="13384"/>
                  </a:lnTo>
                  <a:lnTo>
                    <a:pt x="171428" y="11655"/>
                  </a:lnTo>
                  <a:close/>
                  <a:moveTo>
                    <a:pt x="178064" y="11655"/>
                  </a:moveTo>
                  <a:lnTo>
                    <a:pt x="178064" y="13384"/>
                  </a:lnTo>
                  <a:lnTo>
                    <a:pt x="181466" y="13384"/>
                  </a:lnTo>
                  <a:lnTo>
                    <a:pt x="181466" y="11655"/>
                  </a:lnTo>
                  <a:close/>
                  <a:moveTo>
                    <a:pt x="194962" y="11655"/>
                  </a:moveTo>
                  <a:lnTo>
                    <a:pt x="194962" y="13384"/>
                  </a:lnTo>
                  <a:lnTo>
                    <a:pt x="198364" y="13384"/>
                  </a:lnTo>
                  <a:lnTo>
                    <a:pt x="198364" y="11655"/>
                  </a:lnTo>
                  <a:close/>
                  <a:moveTo>
                    <a:pt x="220224" y="11655"/>
                  </a:moveTo>
                  <a:lnTo>
                    <a:pt x="220224" y="13384"/>
                  </a:lnTo>
                  <a:lnTo>
                    <a:pt x="223626" y="13384"/>
                  </a:lnTo>
                  <a:lnTo>
                    <a:pt x="223626" y="11655"/>
                  </a:lnTo>
                  <a:close/>
                  <a:moveTo>
                    <a:pt x="231991" y="11655"/>
                  </a:moveTo>
                  <a:lnTo>
                    <a:pt x="231991" y="13384"/>
                  </a:lnTo>
                  <a:lnTo>
                    <a:pt x="235393" y="13384"/>
                  </a:lnTo>
                  <a:lnTo>
                    <a:pt x="235393" y="11655"/>
                  </a:lnTo>
                  <a:close/>
                  <a:moveTo>
                    <a:pt x="253796" y="11655"/>
                  </a:moveTo>
                  <a:lnTo>
                    <a:pt x="253796" y="13384"/>
                  </a:lnTo>
                  <a:lnTo>
                    <a:pt x="257198" y="13384"/>
                  </a:lnTo>
                  <a:lnTo>
                    <a:pt x="257198" y="11655"/>
                  </a:lnTo>
                  <a:close/>
                  <a:moveTo>
                    <a:pt x="263834" y="11655"/>
                  </a:moveTo>
                  <a:lnTo>
                    <a:pt x="263834" y="13384"/>
                  </a:lnTo>
                  <a:lnTo>
                    <a:pt x="267236" y="13384"/>
                  </a:lnTo>
                  <a:lnTo>
                    <a:pt x="267236" y="11655"/>
                  </a:lnTo>
                  <a:close/>
                  <a:moveTo>
                    <a:pt x="273872" y="11655"/>
                  </a:moveTo>
                  <a:lnTo>
                    <a:pt x="273872" y="13384"/>
                  </a:lnTo>
                  <a:lnTo>
                    <a:pt x="277274" y="13384"/>
                  </a:lnTo>
                  <a:lnTo>
                    <a:pt x="277274" y="11655"/>
                  </a:lnTo>
                  <a:close/>
                  <a:moveTo>
                    <a:pt x="1" y="15001"/>
                  </a:moveTo>
                  <a:lnTo>
                    <a:pt x="1" y="16730"/>
                  </a:lnTo>
                  <a:lnTo>
                    <a:pt x="3402" y="16730"/>
                  </a:lnTo>
                  <a:lnTo>
                    <a:pt x="3402" y="15001"/>
                  </a:lnTo>
                  <a:close/>
                  <a:moveTo>
                    <a:pt x="6748" y="15001"/>
                  </a:moveTo>
                  <a:lnTo>
                    <a:pt x="6748" y="16730"/>
                  </a:lnTo>
                  <a:lnTo>
                    <a:pt x="10150" y="16730"/>
                  </a:lnTo>
                  <a:lnTo>
                    <a:pt x="10150" y="15001"/>
                  </a:lnTo>
                  <a:close/>
                  <a:moveTo>
                    <a:pt x="11767" y="15001"/>
                  </a:moveTo>
                  <a:lnTo>
                    <a:pt x="11767" y="16730"/>
                  </a:lnTo>
                  <a:lnTo>
                    <a:pt x="15169" y="16730"/>
                  </a:lnTo>
                  <a:lnTo>
                    <a:pt x="15169" y="15001"/>
                  </a:lnTo>
                  <a:close/>
                  <a:moveTo>
                    <a:pt x="16786" y="15001"/>
                  </a:moveTo>
                  <a:lnTo>
                    <a:pt x="16786" y="16730"/>
                  </a:lnTo>
                  <a:lnTo>
                    <a:pt x="20188" y="16730"/>
                  </a:lnTo>
                  <a:lnTo>
                    <a:pt x="20188" y="15001"/>
                  </a:lnTo>
                  <a:close/>
                  <a:moveTo>
                    <a:pt x="25207" y="15001"/>
                  </a:moveTo>
                  <a:lnTo>
                    <a:pt x="25207" y="16730"/>
                  </a:lnTo>
                  <a:lnTo>
                    <a:pt x="28609" y="16730"/>
                  </a:lnTo>
                  <a:lnTo>
                    <a:pt x="28609" y="15001"/>
                  </a:lnTo>
                  <a:close/>
                  <a:moveTo>
                    <a:pt x="50358" y="15001"/>
                  </a:moveTo>
                  <a:lnTo>
                    <a:pt x="50358" y="16730"/>
                  </a:lnTo>
                  <a:lnTo>
                    <a:pt x="53760" y="16730"/>
                  </a:lnTo>
                  <a:lnTo>
                    <a:pt x="53760" y="15001"/>
                  </a:lnTo>
                  <a:close/>
                  <a:moveTo>
                    <a:pt x="78967" y="15001"/>
                  </a:moveTo>
                  <a:lnTo>
                    <a:pt x="78967" y="16730"/>
                  </a:lnTo>
                  <a:lnTo>
                    <a:pt x="82368" y="16730"/>
                  </a:lnTo>
                  <a:lnTo>
                    <a:pt x="82368" y="15001"/>
                  </a:lnTo>
                  <a:close/>
                  <a:moveTo>
                    <a:pt x="95808" y="15001"/>
                  </a:moveTo>
                  <a:lnTo>
                    <a:pt x="95808" y="16730"/>
                  </a:lnTo>
                  <a:lnTo>
                    <a:pt x="99210" y="16730"/>
                  </a:lnTo>
                  <a:lnTo>
                    <a:pt x="99210" y="15001"/>
                  </a:lnTo>
                  <a:close/>
                  <a:moveTo>
                    <a:pt x="102612" y="15001"/>
                  </a:moveTo>
                  <a:lnTo>
                    <a:pt x="102612" y="16730"/>
                  </a:lnTo>
                  <a:lnTo>
                    <a:pt x="105958" y="16730"/>
                  </a:lnTo>
                  <a:lnTo>
                    <a:pt x="105958" y="15001"/>
                  </a:lnTo>
                  <a:close/>
                  <a:moveTo>
                    <a:pt x="107631" y="15001"/>
                  </a:moveTo>
                  <a:lnTo>
                    <a:pt x="107631" y="16730"/>
                  </a:lnTo>
                  <a:lnTo>
                    <a:pt x="110977" y="16730"/>
                  </a:lnTo>
                  <a:lnTo>
                    <a:pt x="110977" y="15001"/>
                  </a:lnTo>
                  <a:close/>
                  <a:moveTo>
                    <a:pt x="112650" y="15001"/>
                  </a:moveTo>
                  <a:lnTo>
                    <a:pt x="112650" y="16730"/>
                  </a:lnTo>
                  <a:lnTo>
                    <a:pt x="116052" y="16730"/>
                  </a:lnTo>
                  <a:lnTo>
                    <a:pt x="116052" y="15001"/>
                  </a:lnTo>
                  <a:close/>
                  <a:moveTo>
                    <a:pt x="121015" y="15001"/>
                  </a:moveTo>
                  <a:lnTo>
                    <a:pt x="121015" y="16730"/>
                  </a:lnTo>
                  <a:lnTo>
                    <a:pt x="124417" y="16730"/>
                  </a:lnTo>
                  <a:lnTo>
                    <a:pt x="124417" y="15001"/>
                  </a:lnTo>
                  <a:close/>
                  <a:moveTo>
                    <a:pt x="146166" y="15001"/>
                  </a:moveTo>
                  <a:lnTo>
                    <a:pt x="146166" y="16730"/>
                  </a:lnTo>
                  <a:lnTo>
                    <a:pt x="149568" y="16730"/>
                  </a:lnTo>
                  <a:lnTo>
                    <a:pt x="149568" y="15001"/>
                  </a:lnTo>
                  <a:close/>
                  <a:moveTo>
                    <a:pt x="174774" y="15001"/>
                  </a:moveTo>
                  <a:lnTo>
                    <a:pt x="174774" y="16730"/>
                  </a:lnTo>
                  <a:lnTo>
                    <a:pt x="178176" y="16730"/>
                  </a:lnTo>
                  <a:lnTo>
                    <a:pt x="178176" y="15001"/>
                  </a:lnTo>
                  <a:close/>
                  <a:moveTo>
                    <a:pt x="191616" y="15001"/>
                  </a:moveTo>
                  <a:lnTo>
                    <a:pt x="191616" y="16730"/>
                  </a:lnTo>
                  <a:lnTo>
                    <a:pt x="195018" y="16730"/>
                  </a:lnTo>
                  <a:lnTo>
                    <a:pt x="195018" y="15001"/>
                  </a:lnTo>
                  <a:close/>
                  <a:moveTo>
                    <a:pt x="198364" y="15001"/>
                  </a:moveTo>
                  <a:lnTo>
                    <a:pt x="198364" y="16730"/>
                  </a:lnTo>
                  <a:lnTo>
                    <a:pt x="201765" y="16730"/>
                  </a:lnTo>
                  <a:lnTo>
                    <a:pt x="201765" y="15001"/>
                  </a:lnTo>
                  <a:close/>
                  <a:moveTo>
                    <a:pt x="203383" y="15001"/>
                  </a:moveTo>
                  <a:lnTo>
                    <a:pt x="203383" y="16730"/>
                  </a:lnTo>
                  <a:lnTo>
                    <a:pt x="206784" y="16730"/>
                  </a:lnTo>
                  <a:lnTo>
                    <a:pt x="206784" y="15001"/>
                  </a:lnTo>
                  <a:close/>
                  <a:moveTo>
                    <a:pt x="208402" y="15001"/>
                  </a:moveTo>
                  <a:lnTo>
                    <a:pt x="208402" y="16730"/>
                  </a:lnTo>
                  <a:lnTo>
                    <a:pt x="211804" y="16730"/>
                  </a:lnTo>
                  <a:lnTo>
                    <a:pt x="211804" y="15001"/>
                  </a:lnTo>
                  <a:close/>
                  <a:moveTo>
                    <a:pt x="216823" y="15001"/>
                  </a:moveTo>
                  <a:lnTo>
                    <a:pt x="216823" y="16730"/>
                  </a:lnTo>
                  <a:lnTo>
                    <a:pt x="220224" y="16730"/>
                  </a:lnTo>
                  <a:lnTo>
                    <a:pt x="220224" y="15001"/>
                  </a:lnTo>
                  <a:close/>
                  <a:moveTo>
                    <a:pt x="241973" y="15001"/>
                  </a:moveTo>
                  <a:lnTo>
                    <a:pt x="241973" y="16730"/>
                  </a:lnTo>
                  <a:lnTo>
                    <a:pt x="245375" y="16730"/>
                  </a:lnTo>
                  <a:lnTo>
                    <a:pt x="245375" y="15001"/>
                  </a:lnTo>
                  <a:close/>
                  <a:moveTo>
                    <a:pt x="270582" y="15001"/>
                  </a:moveTo>
                  <a:lnTo>
                    <a:pt x="270582" y="16730"/>
                  </a:lnTo>
                  <a:lnTo>
                    <a:pt x="273984" y="16730"/>
                  </a:lnTo>
                  <a:lnTo>
                    <a:pt x="273984" y="15001"/>
                  </a:lnTo>
                  <a:close/>
                </a:path>
              </a:pathLst>
            </a:custGeom>
            <a:solidFill>
              <a:srgbClr val="43434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extLst>
    <p:ext uri="{DCECCB84-F9BA-43D5-87BE-67443E8EF086}">
      <p15:sldGuideLst>
        <p15:guide id="1" orient="horz" pos="1620">
          <p15:clr>
            <a:srgbClr val="E46962"/>
          </p15:clr>
        </p15:guide>
        <p15:guide id="2" pos="288">
          <p15:clr>
            <a:srgbClr val="E46962"/>
          </p15:clr>
        </p15:guide>
        <p15:guide id="3" orient="horz" pos="288">
          <p15:clr>
            <a:srgbClr val="E46962"/>
          </p15:clr>
        </p15:guide>
        <p15:guide id="4" orient="horz" pos="2952">
          <p15:clr>
            <a:srgbClr val="E46962"/>
          </p15:clr>
        </p15:guide>
        <p15:guide id="5" pos="2304">
          <p15:clr>
            <a:srgbClr val="E46962"/>
          </p15:clr>
        </p15:guide>
        <p15:guide id="6" pos="2592">
          <p15:clr>
            <a:srgbClr val="E46962"/>
          </p15:clr>
        </p15:guide>
        <p15:guide id="7" pos="5472">
          <p15:clr>
            <a:srgbClr val="E46962"/>
          </p15:clr>
        </p15:guide>
        <p15:guide id="8" orient="horz" pos="1080">
          <p15:clr>
            <a:srgbClr val="E46962"/>
          </p15:clr>
        </p15:guide>
        <p15:guide id="9" orient="horz" pos="1368">
          <p15:clr>
            <a:srgbClr val="E46962"/>
          </p15:clr>
        </p15:guide>
      </p15:sldGuideLst>
    </p:ext>
  </p:extLst>
</p:sldLayout>
</file>

<file path=ppt/slideLayouts/slideLayout8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23: Title and text with subtitle, 2 column — white">
  <p:cSld name="CUSTOM_22_1_1_1_1_1_1">
    <p:spTree>
      <p:nvGrpSpPr>
        <p:cNvPr id="3183" name="Shape 3183"/>
        <p:cNvGrpSpPr/>
        <p:nvPr/>
      </p:nvGrpSpPr>
      <p:grpSpPr>
        <a:xfrm>
          <a:off x="0" y="0"/>
          <a:ext cx="0" cy="0"/>
          <a:chOff x="0" y="0"/>
          <a:chExt cx="0" cy="0"/>
        </a:xfrm>
      </p:grpSpPr>
      <p:sp>
        <p:nvSpPr>
          <p:cNvPr id="3184" name="Google Shape;3184;p83"/>
          <p:cNvSpPr txBox="1"/>
          <p:nvPr>
            <p:ph type="title"/>
          </p:nvPr>
        </p:nvSpPr>
        <p:spPr>
          <a:xfrm>
            <a:off x="420625" y="320050"/>
            <a:ext cx="8411400" cy="455100"/>
          </a:xfrm>
          <a:prstGeom prst="rect">
            <a:avLst/>
          </a:prstGeom>
        </p:spPr>
        <p:txBody>
          <a:bodyPr anchorCtr="0" anchor="t" bIns="0" lIns="0" spcFirstLastPara="1" rIns="0" wrap="square" tIns="0">
            <a:noAutofit/>
          </a:bodyPr>
          <a:lstStyle>
            <a:lvl1pPr lvl="0">
              <a:spcBef>
                <a:spcPts val="0"/>
              </a:spcBef>
              <a:spcAft>
                <a:spcPts val="0"/>
              </a:spcAft>
              <a:buSzPts val="3200"/>
              <a:buNone/>
              <a:defRPr>
                <a:highlight>
                  <a:schemeClr val="accent1"/>
                </a:highlight>
              </a:defRPr>
            </a:lvl1pPr>
            <a:lvl2pPr lvl="1">
              <a:spcBef>
                <a:spcPts val="0"/>
              </a:spcBef>
              <a:spcAft>
                <a:spcPts val="0"/>
              </a:spcAft>
              <a:buSzPts val="2800"/>
              <a:buNone/>
              <a:defRPr/>
            </a:lvl2pPr>
            <a:lvl3pPr lvl="2">
              <a:spcBef>
                <a:spcPts val="800"/>
              </a:spcBef>
              <a:spcAft>
                <a:spcPts val="0"/>
              </a:spcAft>
              <a:buSzPts val="2800"/>
              <a:buNone/>
              <a:defRPr/>
            </a:lvl3pPr>
            <a:lvl4pPr lvl="3">
              <a:spcBef>
                <a:spcPts val="800"/>
              </a:spcBef>
              <a:spcAft>
                <a:spcPts val="0"/>
              </a:spcAft>
              <a:buSzPts val="2800"/>
              <a:buNone/>
              <a:defRPr/>
            </a:lvl4pPr>
            <a:lvl5pPr lvl="4">
              <a:spcBef>
                <a:spcPts val="800"/>
              </a:spcBef>
              <a:spcAft>
                <a:spcPts val="0"/>
              </a:spcAft>
              <a:buSzPts val="2800"/>
              <a:buNone/>
              <a:defRPr/>
            </a:lvl5pPr>
            <a:lvl6pPr lvl="5">
              <a:spcBef>
                <a:spcPts val="800"/>
              </a:spcBef>
              <a:spcAft>
                <a:spcPts val="0"/>
              </a:spcAft>
              <a:buSzPts val="2800"/>
              <a:buNone/>
              <a:defRPr/>
            </a:lvl6pPr>
            <a:lvl7pPr lvl="6">
              <a:spcBef>
                <a:spcPts val="800"/>
              </a:spcBef>
              <a:spcAft>
                <a:spcPts val="0"/>
              </a:spcAft>
              <a:buSzPts val="2800"/>
              <a:buNone/>
              <a:defRPr/>
            </a:lvl7pPr>
            <a:lvl8pPr lvl="7">
              <a:spcBef>
                <a:spcPts val="800"/>
              </a:spcBef>
              <a:spcAft>
                <a:spcPts val="0"/>
              </a:spcAft>
              <a:buSzPts val="2800"/>
              <a:buNone/>
              <a:defRPr/>
            </a:lvl8pPr>
            <a:lvl9pPr lvl="8">
              <a:spcBef>
                <a:spcPts val="800"/>
              </a:spcBef>
              <a:spcAft>
                <a:spcPts val="800"/>
              </a:spcAft>
              <a:buSzPts val="2800"/>
              <a:buNone/>
              <a:defRPr/>
            </a:lvl9pPr>
          </a:lstStyle>
          <a:p/>
        </p:txBody>
      </p:sp>
      <p:sp>
        <p:nvSpPr>
          <p:cNvPr id="3185" name="Google Shape;3185;p83"/>
          <p:cNvSpPr txBox="1"/>
          <p:nvPr>
            <p:ph idx="1" type="body"/>
          </p:nvPr>
        </p:nvSpPr>
        <p:spPr>
          <a:xfrm>
            <a:off x="420625" y="1152475"/>
            <a:ext cx="4105500" cy="3416400"/>
          </a:xfrm>
          <a:prstGeom prst="rect">
            <a:avLst/>
          </a:prstGeom>
        </p:spPr>
        <p:txBody>
          <a:bodyPr anchorCtr="0" anchor="t" bIns="0" lIns="0" spcFirstLastPara="1" rIns="91425" wrap="square" tIns="0">
            <a:noAutofit/>
          </a:bodyPr>
          <a:lstStyle>
            <a:lvl1pPr indent="-330200" lvl="0" marL="457200">
              <a:spcBef>
                <a:spcPts val="0"/>
              </a:spcBef>
              <a:spcAft>
                <a:spcPts val="0"/>
              </a:spcAft>
              <a:buSzPts val="1600"/>
              <a:buChar char="●"/>
              <a:defRPr sz="1600"/>
            </a:lvl1pPr>
            <a:lvl2pPr indent="-330200" lvl="1" marL="914400">
              <a:spcBef>
                <a:spcPts val="800"/>
              </a:spcBef>
              <a:spcAft>
                <a:spcPts val="0"/>
              </a:spcAft>
              <a:buSzPts val="1600"/>
              <a:buChar char="○"/>
              <a:defRPr sz="1600"/>
            </a:lvl2pPr>
            <a:lvl3pPr indent="-330200" lvl="2" marL="1371600">
              <a:spcBef>
                <a:spcPts val="800"/>
              </a:spcBef>
              <a:spcAft>
                <a:spcPts val="0"/>
              </a:spcAft>
              <a:buSzPts val="1600"/>
              <a:buChar char="■"/>
              <a:defRPr sz="1600"/>
            </a:lvl3pPr>
            <a:lvl4pPr indent="-330200" lvl="3" marL="1828800">
              <a:spcBef>
                <a:spcPts val="800"/>
              </a:spcBef>
              <a:spcAft>
                <a:spcPts val="0"/>
              </a:spcAft>
              <a:buSzPts val="1600"/>
              <a:buChar char="●"/>
              <a:defRPr sz="1600"/>
            </a:lvl4pPr>
            <a:lvl5pPr indent="-330200" lvl="4" marL="2286000">
              <a:spcBef>
                <a:spcPts val="800"/>
              </a:spcBef>
              <a:spcAft>
                <a:spcPts val="0"/>
              </a:spcAft>
              <a:buSzPts val="1600"/>
              <a:buChar char="○"/>
              <a:defRPr sz="1600"/>
            </a:lvl5pPr>
            <a:lvl6pPr indent="-330200" lvl="5" marL="2743200">
              <a:spcBef>
                <a:spcPts val="800"/>
              </a:spcBef>
              <a:spcAft>
                <a:spcPts val="0"/>
              </a:spcAft>
              <a:buSzPts val="1600"/>
              <a:buChar char="■"/>
              <a:defRPr sz="1600"/>
            </a:lvl6pPr>
            <a:lvl7pPr indent="-330200" lvl="6" marL="3200400">
              <a:spcBef>
                <a:spcPts val="800"/>
              </a:spcBef>
              <a:spcAft>
                <a:spcPts val="0"/>
              </a:spcAft>
              <a:buSzPts val="1600"/>
              <a:buChar char="●"/>
              <a:defRPr sz="1600"/>
            </a:lvl7pPr>
            <a:lvl8pPr indent="-330200" lvl="7" marL="3657600">
              <a:spcBef>
                <a:spcPts val="800"/>
              </a:spcBef>
              <a:spcAft>
                <a:spcPts val="0"/>
              </a:spcAft>
              <a:buSzPts val="1600"/>
              <a:buChar char="○"/>
              <a:defRPr sz="1600"/>
            </a:lvl8pPr>
            <a:lvl9pPr indent="-330200" lvl="8" marL="4114800">
              <a:spcBef>
                <a:spcPts val="800"/>
              </a:spcBef>
              <a:spcAft>
                <a:spcPts val="800"/>
              </a:spcAft>
              <a:buSzPts val="1600"/>
              <a:buChar char="■"/>
              <a:defRPr sz="1600"/>
            </a:lvl9pPr>
          </a:lstStyle>
          <a:p/>
        </p:txBody>
      </p:sp>
      <p:sp>
        <p:nvSpPr>
          <p:cNvPr id="3186" name="Google Shape;3186;p83"/>
          <p:cNvSpPr txBox="1"/>
          <p:nvPr>
            <p:ph idx="2" type="body"/>
          </p:nvPr>
        </p:nvSpPr>
        <p:spPr>
          <a:xfrm>
            <a:off x="4617725" y="1152475"/>
            <a:ext cx="4188000" cy="3416400"/>
          </a:xfrm>
          <a:prstGeom prst="rect">
            <a:avLst/>
          </a:prstGeom>
        </p:spPr>
        <p:txBody>
          <a:bodyPr anchorCtr="0" anchor="t" bIns="0" lIns="182875" spcFirstLastPara="1" rIns="0" wrap="square" tIns="0">
            <a:noAutofit/>
          </a:bodyPr>
          <a:lstStyle>
            <a:lvl1pPr indent="-330200" lvl="0" marL="457200">
              <a:spcBef>
                <a:spcPts val="0"/>
              </a:spcBef>
              <a:spcAft>
                <a:spcPts val="0"/>
              </a:spcAft>
              <a:buSzPts val="1600"/>
              <a:buChar char="●"/>
              <a:defRPr sz="1600"/>
            </a:lvl1pPr>
            <a:lvl2pPr indent="-330200" lvl="1" marL="914400">
              <a:spcBef>
                <a:spcPts val="800"/>
              </a:spcBef>
              <a:spcAft>
                <a:spcPts val="0"/>
              </a:spcAft>
              <a:buSzPts val="1600"/>
              <a:buChar char="○"/>
              <a:defRPr sz="1600"/>
            </a:lvl2pPr>
            <a:lvl3pPr indent="-330200" lvl="2" marL="1371600">
              <a:spcBef>
                <a:spcPts val="800"/>
              </a:spcBef>
              <a:spcAft>
                <a:spcPts val="0"/>
              </a:spcAft>
              <a:buSzPts val="1600"/>
              <a:buChar char="■"/>
              <a:defRPr sz="1600"/>
            </a:lvl3pPr>
            <a:lvl4pPr indent="-330200" lvl="3" marL="1828800">
              <a:spcBef>
                <a:spcPts val="800"/>
              </a:spcBef>
              <a:spcAft>
                <a:spcPts val="0"/>
              </a:spcAft>
              <a:buSzPts val="1600"/>
              <a:buChar char="●"/>
              <a:defRPr sz="1600"/>
            </a:lvl4pPr>
            <a:lvl5pPr indent="-330200" lvl="4" marL="2286000">
              <a:spcBef>
                <a:spcPts val="800"/>
              </a:spcBef>
              <a:spcAft>
                <a:spcPts val="0"/>
              </a:spcAft>
              <a:buSzPts val="1600"/>
              <a:buChar char="○"/>
              <a:defRPr sz="1600"/>
            </a:lvl5pPr>
            <a:lvl6pPr indent="-330200" lvl="5" marL="2743200">
              <a:spcBef>
                <a:spcPts val="800"/>
              </a:spcBef>
              <a:spcAft>
                <a:spcPts val="0"/>
              </a:spcAft>
              <a:buSzPts val="1600"/>
              <a:buChar char="■"/>
              <a:defRPr sz="1600"/>
            </a:lvl6pPr>
            <a:lvl7pPr indent="-330200" lvl="6" marL="3200400">
              <a:spcBef>
                <a:spcPts val="800"/>
              </a:spcBef>
              <a:spcAft>
                <a:spcPts val="0"/>
              </a:spcAft>
              <a:buSzPts val="1600"/>
              <a:buChar char="●"/>
              <a:defRPr sz="1600"/>
            </a:lvl7pPr>
            <a:lvl8pPr indent="-330200" lvl="7" marL="3657600">
              <a:spcBef>
                <a:spcPts val="800"/>
              </a:spcBef>
              <a:spcAft>
                <a:spcPts val="0"/>
              </a:spcAft>
              <a:buSzPts val="1600"/>
              <a:buChar char="○"/>
              <a:defRPr sz="1600"/>
            </a:lvl8pPr>
            <a:lvl9pPr indent="-330200" lvl="8" marL="4114800">
              <a:spcBef>
                <a:spcPts val="800"/>
              </a:spcBef>
              <a:spcAft>
                <a:spcPts val="800"/>
              </a:spcAft>
              <a:buSzPts val="1600"/>
              <a:buChar char="■"/>
              <a:defRPr sz="1600"/>
            </a:lvl9pPr>
          </a:lstStyle>
          <a:p/>
        </p:txBody>
      </p:sp>
      <p:sp>
        <p:nvSpPr>
          <p:cNvPr id="3187" name="Google Shape;3187;p83"/>
          <p:cNvSpPr txBox="1"/>
          <p:nvPr>
            <p:ph idx="3" type="subTitle"/>
          </p:nvPr>
        </p:nvSpPr>
        <p:spPr>
          <a:xfrm>
            <a:off x="424450" y="756623"/>
            <a:ext cx="8384700" cy="228600"/>
          </a:xfrm>
          <a:prstGeom prst="rect">
            <a:avLst/>
          </a:prstGeom>
        </p:spPr>
        <p:txBody>
          <a:bodyPr anchorCtr="0" anchor="t" bIns="0" lIns="0" spcFirstLastPara="1" rIns="0" wrap="square" tIns="0">
            <a:spAutoFit/>
          </a:bodyPr>
          <a:lstStyle>
            <a:lvl1pPr lvl="0">
              <a:spcBef>
                <a:spcPts val="0"/>
              </a:spcBef>
              <a:spcAft>
                <a:spcPts val="0"/>
              </a:spcAft>
              <a:buClr>
                <a:schemeClr val="lt1"/>
              </a:buClr>
              <a:buSzPts val="1600"/>
              <a:buNone/>
              <a:defRPr b="1" sz="1600">
                <a:solidFill>
                  <a:schemeClr val="lt1"/>
                </a:solidFill>
                <a:highlight>
                  <a:schemeClr val="dk1"/>
                </a:highlight>
              </a:defRPr>
            </a:lvl1pPr>
            <a:lvl2pPr lvl="1">
              <a:spcBef>
                <a:spcPts val="800"/>
              </a:spcBef>
              <a:spcAft>
                <a:spcPts val="0"/>
              </a:spcAft>
              <a:buSzPts val="2000"/>
              <a:buNone/>
              <a:defRPr/>
            </a:lvl2pPr>
            <a:lvl3pPr lvl="2">
              <a:spcBef>
                <a:spcPts val="800"/>
              </a:spcBef>
              <a:spcAft>
                <a:spcPts val="0"/>
              </a:spcAft>
              <a:buSzPts val="2000"/>
              <a:buNone/>
              <a:defRPr/>
            </a:lvl3pPr>
            <a:lvl4pPr lvl="3">
              <a:spcBef>
                <a:spcPts val="800"/>
              </a:spcBef>
              <a:spcAft>
                <a:spcPts val="0"/>
              </a:spcAft>
              <a:buSzPts val="2000"/>
              <a:buNone/>
              <a:defRPr/>
            </a:lvl4pPr>
            <a:lvl5pPr lvl="4">
              <a:spcBef>
                <a:spcPts val="800"/>
              </a:spcBef>
              <a:spcAft>
                <a:spcPts val="0"/>
              </a:spcAft>
              <a:buSzPts val="2000"/>
              <a:buNone/>
              <a:defRPr/>
            </a:lvl5pPr>
            <a:lvl6pPr lvl="5">
              <a:spcBef>
                <a:spcPts val="800"/>
              </a:spcBef>
              <a:spcAft>
                <a:spcPts val="0"/>
              </a:spcAft>
              <a:buSzPts val="2000"/>
              <a:buNone/>
              <a:defRPr/>
            </a:lvl6pPr>
            <a:lvl7pPr lvl="6">
              <a:spcBef>
                <a:spcPts val="800"/>
              </a:spcBef>
              <a:spcAft>
                <a:spcPts val="0"/>
              </a:spcAft>
              <a:buSzPts val="2000"/>
              <a:buNone/>
              <a:defRPr/>
            </a:lvl7pPr>
            <a:lvl8pPr lvl="7">
              <a:spcBef>
                <a:spcPts val="800"/>
              </a:spcBef>
              <a:spcAft>
                <a:spcPts val="0"/>
              </a:spcAft>
              <a:buSzPts val="2000"/>
              <a:buNone/>
              <a:defRPr/>
            </a:lvl8pPr>
            <a:lvl9pPr lvl="8">
              <a:spcBef>
                <a:spcPts val="800"/>
              </a:spcBef>
              <a:spcAft>
                <a:spcPts val="800"/>
              </a:spcAft>
              <a:buSzPts val="2000"/>
              <a:buNone/>
              <a:defRPr/>
            </a:lvl9pPr>
          </a:lstStyle>
          <a:p/>
        </p:txBody>
      </p:sp>
    </p:spTree>
  </p:cSld>
  <p:clrMapOvr>
    <a:masterClrMapping/>
  </p:clrMapOvr>
</p:sldLayout>
</file>

<file path=ppt/slideLayouts/slideLayout8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23: Title and text with divider, 2 column — white">
  <p:cSld name="CUSTOM_23_1_1_1_1_2_1">
    <p:spTree>
      <p:nvGrpSpPr>
        <p:cNvPr id="3188" name="Shape 3188"/>
        <p:cNvGrpSpPr/>
        <p:nvPr/>
      </p:nvGrpSpPr>
      <p:grpSpPr>
        <a:xfrm>
          <a:off x="0" y="0"/>
          <a:ext cx="0" cy="0"/>
          <a:chOff x="0" y="0"/>
          <a:chExt cx="0" cy="0"/>
        </a:xfrm>
      </p:grpSpPr>
      <p:sp>
        <p:nvSpPr>
          <p:cNvPr id="3189" name="Google Shape;3189;p84"/>
          <p:cNvSpPr txBox="1"/>
          <p:nvPr>
            <p:ph type="title"/>
          </p:nvPr>
        </p:nvSpPr>
        <p:spPr>
          <a:xfrm>
            <a:off x="420625" y="320050"/>
            <a:ext cx="8411400" cy="455100"/>
          </a:xfrm>
          <a:prstGeom prst="rect">
            <a:avLst/>
          </a:prstGeom>
        </p:spPr>
        <p:txBody>
          <a:bodyPr anchorCtr="0" anchor="t" bIns="0" lIns="0" spcFirstLastPara="1" rIns="0" wrap="square" tIns="0">
            <a:noAutofit/>
          </a:bodyPr>
          <a:lstStyle>
            <a:lvl1pPr lvl="0">
              <a:spcBef>
                <a:spcPts val="0"/>
              </a:spcBef>
              <a:spcAft>
                <a:spcPts val="0"/>
              </a:spcAft>
              <a:buSzPts val="3200"/>
              <a:buNone/>
              <a:defRPr>
                <a:highlight>
                  <a:schemeClr val="accent1"/>
                </a:highlight>
              </a:defRPr>
            </a:lvl1pPr>
            <a:lvl2pPr lvl="1">
              <a:spcBef>
                <a:spcPts val="0"/>
              </a:spcBef>
              <a:spcAft>
                <a:spcPts val="0"/>
              </a:spcAft>
              <a:buSzPts val="2800"/>
              <a:buNone/>
              <a:defRPr/>
            </a:lvl2pPr>
            <a:lvl3pPr lvl="2">
              <a:spcBef>
                <a:spcPts val="800"/>
              </a:spcBef>
              <a:spcAft>
                <a:spcPts val="0"/>
              </a:spcAft>
              <a:buSzPts val="2800"/>
              <a:buNone/>
              <a:defRPr/>
            </a:lvl3pPr>
            <a:lvl4pPr lvl="3">
              <a:spcBef>
                <a:spcPts val="800"/>
              </a:spcBef>
              <a:spcAft>
                <a:spcPts val="0"/>
              </a:spcAft>
              <a:buSzPts val="2800"/>
              <a:buNone/>
              <a:defRPr/>
            </a:lvl4pPr>
            <a:lvl5pPr lvl="4">
              <a:spcBef>
                <a:spcPts val="800"/>
              </a:spcBef>
              <a:spcAft>
                <a:spcPts val="0"/>
              </a:spcAft>
              <a:buSzPts val="2800"/>
              <a:buNone/>
              <a:defRPr/>
            </a:lvl5pPr>
            <a:lvl6pPr lvl="5">
              <a:spcBef>
                <a:spcPts val="800"/>
              </a:spcBef>
              <a:spcAft>
                <a:spcPts val="0"/>
              </a:spcAft>
              <a:buSzPts val="2800"/>
              <a:buNone/>
              <a:defRPr/>
            </a:lvl6pPr>
            <a:lvl7pPr lvl="6">
              <a:spcBef>
                <a:spcPts val="800"/>
              </a:spcBef>
              <a:spcAft>
                <a:spcPts val="0"/>
              </a:spcAft>
              <a:buSzPts val="2800"/>
              <a:buNone/>
              <a:defRPr/>
            </a:lvl7pPr>
            <a:lvl8pPr lvl="7">
              <a:spcBef>
                <a:spcPts val="800"/>
              </a:spcBef>
              <a:spcAft>
                <a:spcPts val="0"/>
              </a:spcAft>
              <a:buSzPts val="2800"/>
              <a:buNone/>
              <a:defRPr/>
            </a:lvl8pPr>
            <a:lvl9pPr lvl="8">
              <a:spcBef>
                <a:spcPts val="800"/>
              </a:spcBef>
              <a:spcAft>
                <a:spcPts val="800"/>
              </a:spcAft>
              <a:buSzPts val="2800"/>
              <a:buNone/>
              <a:defRPr/>
            </a:lvl9pPr>
          </a:lstStyle>
          <a:p/>
        </p:txBody>
      </p:sp>
      <p:sp>
        <p:nvSpPr>
          <p:cNvPr id="3190" name="Google Shape;3190;p84"/>
          <p:cNvSpPr txBox="1"/>
          <p:nvPr>
            <p:ph idx="1" type="body"/>
          </p:nvPr>
        </p:nvSpPr>
        <p:spPr>
          <a:xfrm>
            <a:off x="420625" y="994550"/>
            <a:ext cx="4105500" cy="3833400"/>
          </a:xfrm>
          <a:prstGeom prst="rect">
            <a:avLst/>
          </a:prstGeom>
        </p:spPr>
        <p:txBody>
          <a:bodyPr anchorCtr="0" anchor="t" bIns="0" lIns="0" spcFirstLastPara="1" rIns="91425" wrap="square" tIns="0">
            <a:noAutofit/>
          </a:bodyPr>
          <a:lstStyle>
            <a:lvl1pPr indent="-330200" lvl="0" marL="457200">
              <a:spcBef>
                <a:spcPts val="0"/>
              </a:spcBef>
              <a:spcAft>
                <a:spcPts val="0"/>
              </a:spcAft>
              <a:buSzPts val="1600"/>
              <a:buChar char="●"/>
              <a:defRPr sz="1600"/>
            </a:lvl1pPr>
            <a:lvl2pPr indent="-330200" lvl="1" marL="914400">
              <a:spcBef>
                <a:spcPts val="800"/>
              </a:spcBef>
              <a:spcAft>
                <a:spcPts val="0"/>
              </a:spcAft>
              <a:buSzPts val="1600"/>
              <a:buChar char="○"/>
              <a:defRPr sz="1600"/>
            </a:lvl2pPr>
            <a:lvl3pPr indent="-330200" lvl="2" marL="1371600">
              <a:spcBef>
                <a:spcPts val="800"/>
              </a:spcBef>
              <a:spcAft>
                <a:spcPts val="0"/>
              </a:spcAft>
              <a:buSzPts val="1600"/>
              <a:buChar char="■"/>
              <a:defRPr sz="1600"/>
            </a:lvl3pPr>
            <a:lvl4pPr indent="-330200" lvl="3" marL="1828800">
              <a:spcBef>
                <a:spcPts val="800"/>
              </a:spcBef>
              <a:spcAft>
                <a:spcPts val="0"/>
              </a:spcAft>
              <a:buSzPts val="1600"/>
              <a:buChar char="●"/>
              <a:defRPr sz="1600"/>
            </a:lvl4pPr>
            <a:lvl5pPr indent="-330200" lvl="4" marL="2286000">
              <a:spcBef>
                <a:spcPts val="800"/>
              </a:spcBef>
              <a:spcAft>
                <a:spcPts val="0"/>
              </a:spcAft>
              <a:buSzPts val="1600"/>
              <a:buChar char="○"/>
              <a:defRPr sz="1600"/>
            </a:lvl5pPr>
            <a:lvl6pPr indent="-330200" lvl="5" marL="2743200">
              <a:spcBef>
                <a:spcPts val="800"/>
              </a:spcBef>
              <a:spcAft>
                <a:spcPts val="0"/>
              </a:spcAft>
              <a:buSzPts val="1600"/>
              <a:buChar char="■"/>
              <a:defRPr sz="1600"/>
            </a:lvl6pPr>
            <a:lvl7pPr indent="-330200" lvl="6" marL="3200400">
              <a:spcBef>
                <a:spcPts val="800"/>
              </a:spcBef>
              <a:spcAft>
                <a:spcPts val="0"/>
              </a:spcAft>
              <a:buSzPts val="1600"/>
              <a:buChar char="●"/>
              <a:defRPr sz="1600"/>
            </a:lvl7pPr>
            <a:lvl8pPr indent="-330200" lvl="7" marL="3657600">
              <a:spcBef>
                <a:spcPts val="800"/>
              </a:spcBef>
              <a:spcAft>
                <a:spcPts val="0"/>
              </a:spcAft>
              <a:buSzPts val="1600"/>
              <a:buChar char="○"/>
              <a:defRPr sz="1600"/>
            </a:lvl8pPr>
            <a:lvl9pPr indent="-330200" lvl="8" marL="4114800">
              <a:spcBef>
                <a:spcPts val="800"/>
              </a:spcBef>
              <a:spcAft>
                <a:spcPts val="800"/>
              </a:spcAft>
              <a:buSzPts val="1600"/>
              <a:buChar char="■"/>
              <a:defRPr sz="1600"/>
            </a:lvl9pPr>
          </a:lstStyle>
          <a:p/>
        </p:txBody>
      </p:sp>
      <p:sp>
        <p:nvSpPr>
          <p:cNvPr id="3191" name="Google Shape;3191;p84"/>
          <p:cNvSpPr txBox="1"/>
          <p:nvPr>
            <p:ph idx="2" type="body"/>
          </p:nvPr>
        </p:nvSpPr>
        <p:spPr>
          <a:xfrm>
            <a:off x="4617725" y="994550"/>
            <a:ext cx="4188000" cy="3833400"/>
          </a:xfrm>
          <a:prstGeom prst="rect">
            <a:avLst/>
          </a:prstGeom>
        </p:spPr>
        <p:txBody>
          <a:bodyPr anchorCtr="0" anchor="t" bIns="0" lIns="182875" spcFirstLastPara="1" rIns="0" wrap="square" tIns="0">
            <a:noAutofit/>
          </a:bodyPr>
          <a:lstStyle>
            <a:lvl1pPr indent="-330200" lvl="0" marL="457200">
              <a:spcBef>
                <a:spcPts val="0"/>
              </a:spcBef>
              <a:spcAft>
                <a:spcPts val="0"/>
              </a:spcAft>
              <a:buSzPts val="1600"/>
              <a:buChar char="●"/>
              <a:defRPr sz="1600"/>
            </a:lvl1pPr>
            <a:lvl2pPr indent="-330200" lvl="1" marL="914400">
              <a:spcBef>
                <a:spcPts val="800"/>
              </a:spcBef>
              <a:spcAft>
                <a:spcPts val="0"/>
              </a:spcAft>
              <a:buSzPts val="1600"/>
              <a:buChar char="○"/>
              <a:defRPr sz="1600"/>
            </a:lvl2pPr>
            <a:lvl3pPr indent="-330200" lvl="2" marL="1371600">
              <a:spcBef>
                <a:spcPts val="800"/>
              </a:spcBef>
              <a:spcAft>
                <a:spcPts val="0"/>
              </a:spcAft>
              <a:buSzPts val="1600"/>
              <a:buChar char="■"/>
              <a:defRPr sz="1600"/>
            </a:lvl3pPr>
            <a:lvl4pPr indent="-330200" lvl="3" marL="1828800">
              <a:spcBef>
                <a:spcPts val="800"/>
              </a:spcBef>
              <a:spcAft>
                <a:spcPts val="0"/>
              </a:spcAft>
              <a:buSzPts val="1600"/>
              <a:buChar char="●"/>
              <a:defRPr sz="1600"/>
            </a:lvl4pPr>
            <a:lvl5pPr indent="-330200" lvl="4" marL="2286000">
              <a:spcBef>
                <a:spcPts val="800"/>
              </a:spcBef>
              <a:spcAft>
                <a:spcPts val="0"/>
              </a:spcAft>
              <a:buSzPts val="1600"/>
              <a:buChar char="○"/>
              <a:defRPr sz="1600"/>
            </a:lvl5pPr>
            <a:lvl6pPr indent="-330200" lvl="5" marL="2743200">
              <a:spcBef>
                <a:spcPts val="800"/>
              </a:spcBef>
              <a:spcAft>
                <a:spcPts val="0"/>
              </a:spcAft>
              <a:buSzPts val="1600"/>
              <a:buChar char="■"/>
              <a:defRPr sz="1600"/>
            </a:lvl6pPr>
            <a:lvl7pPr indent="-330200" lvl="6" marL="3200400">
              <a:spcBef>
                <a:spcPts val="800"/>
              </a:spcBef>
              <a:spcAft>
                <a:spcPts val="0"/>
              </a:spcAft>
              <a:buSzPts val="1600"/>
              <a:buChar char="●"/>
              <a:defRPr sz="1600"/>
            </a:lvl7pPr>
            <a:lvl8pPr indent="-330200" lvl="7" marL="3657600">
              <a:spcBef>
                <a:spcPts val="800"/>
              </a:spcBef>
              <a:spcAft>
                <a:spcPts val="0"/>
              </a:spcAft>
              <a:buSzPts val="1600"/>
              <a:buChar char="○"/>
              <a:defRPr sz="1600"/>
            </a:lvl8pPr>
            <a:lvl9pPr indent="-330200" lvl="8" marL="4114800">
              <a:spcBef>
                <a:spcPts val="800"/>
              </a:spcBef>
              <a:spcAft>
                <a:spcPts val="800"/>
              </a:spcAft>
              <a:buSzPts val="1600"/>
              <a:buChar char="■"/>
              <a:defRPr sz="1600"/>
            </a:lvl9pPr>
          </a:lstStyle>
          <a:p/>
        </p:txBody>
      </p:sp>
      <p:cxnSp>
        <p:nvCxnSpPr>
          <p:cNvPr id="3192" name="Google Shape;3192;p84"/>
          <p:cNvCxnSpPr/>
          <p:nvPr/>
        </p:nvCxnSpPr>
        <p:spPr>
          <a:xfrm>
            <a:off x="4576623" y="1245696"/>
            <a:ext cx="0" cy="3300900"/>
          </a:xfrm>
          <a:prstGeom prst="straightConnector1">
            <a:avLst/>
          </a:prstGeom>
          <a:noFill/>
          <a:ln cap="flat" cmpd="sng" w="38100">
            <a:solidFill>
              <a:schemeClr val="accent1"/>
            </a:solidFill>
            <a:prstDash val="solid"/>
            <a:round/>
            <a:headEnd len="med" w="med" type="none"/>
            <a:tailEnd len="med" w="med" type="none"/>
          </a:ln>
        </p:spPr>
      </p:cxnSp>
    </p:spTree>
  </p:cSld>
  <p:clrMapOvr>
    <a:masterClrMapping/>
  </p:clrMapOvr>
</p:sldLayout>
</file>

<file path=ppt/slideLayouts/slideLayout8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23: Title and text, 2 column, pattern — black">
  <p:cSld name="CUSTOM_23_1_1_2_1_1_1">
    <p:spTree>
      <p:nvGrpSpPr>
        <p:cNvPr id="3193" name="Shape 3193"/>
        <p:cNvGrpSpPr/>
        <p:nvPr/>
      </p:nvGrpSpPr>
      <p:grpSpPr>
        <a:xfrm>
          <a:off x="0" y="0"/>
          <a:ext cx="0" cy="0"/>
          <a:chOff x="0" y="0"/>
          <a:chExt cx="0" cy="0"/>
        </a:xfrm>
      </p:grpSpPr>
      <p:sp>
        <p:nvSpPr>
          <p:cNvPr id="3194" name="Google Shape;3194;p85"/>
          <p:cNvSpPr/>
          <p:nvPr/>
        </p:nvSpPr>
        <p:spPr>
          <a:xfrm>
            <a:off x="-25" y="0"/>
            <a:ext cx="9144000" cy="5143500"/>
          </a:xfrm>
          <a:prstGeom prst="rect">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195" name="Google Shape;3195;p85"/>
          <p:cNvGrpSpPr/>
          <p:nvPr/>
        </p:nvGrpSpPr>
        <p:grpSpPr>
          <a:xfrm>
            <a:off x="4835313" y="-2210885"/>
            <a:ext cx="7143750" cy="4509800"/>
            <a:chOff x="238125" y="602600"/>
            <a:chExt cx="7143750" cy="4509800"/>
          </a:xfrm>
        </p:grpSpPr>
        <p:sp>
          <p:nvSpPr>
            <p:cNvPr id="3196" name="Google Shape;3196;p85"/>
            <p:cNvSpPr/>
            <p:nvPr/>
          </p:nvSpPr>
          <p:spPr>
            <a:xfrm>
              <a:off x="2514425" y="1130250"/>
              <a:ext cx="218325" cy="579250"/>
            </a:xfrm>
            <a:custGeom>
              <a:rect b="b" l="l" r="r" t="t"/>
              <a:pathLst>
                <a:path extrusionOk="0" h="23170" w="8733">
                  <a:moveTo>
                    <a:pt x="8513" y="0"/>
                  </a:moveTo>
                  <a:lnTo>
                    <a:pt x="8469" y="44"/>
                  </a:lnTo>
                  <a:lnTo>
                    <a:pt x="8425" y="88"/>
                  </a:lnTo>
                  <a:lnTo>
                    <a:pt x="7416" y="1273"/>
                  </a:lnTo>
                  <a:lnTo>
                    <a:pt x="7372" y="1317"/>
                  </a:lnTo>
                  <a:lnTo>
                    <a:pt x="6231" y="3555"/>
                  </a:lnTo>
                  <a:lnTo>
                    <a:pt x="4081" y="7416"/>
                  </a:lnTo>
                  <a:lnTo>
                    <a:pt x="2633" y="10225"/>
                  </a:lnTo>
                  <a:lnTo>
                    <a:pt x="1492" y="12989"/>
                  </a:lnTo>
                  <a:lnTo>
                    <a:pt x="1492" y="13033"/>
                  </a:lnTo>
                  <a:lnTo>
                    <a:pt x="1009" y="15315"/>
                  </a:lnTo>
                  <a:lnTo>
                    <a:pt x="965" y="15359"/>
                  </a:lnTo>
                  <a:lnTo>
                    <a:pt x="1097" y="20010"/>
                  </a:lnTo>
                  <a:lnTo>
                    <a:pt x="614" y="21195"/>
                  </a:lnTo>
                  <a:lnTo>
                    <a:pt x="0" y="22906"/>
                  </a:lnTo>
                  <a:lnTo>
                    <a:pt x="0" y="22994"/>
                  </a:lnTo>
                  <a:lnTo>
                    <a:pt x="0" y="23038"/>
                  </a:lnTo>
                  <a:lnTo>
                    <a:pt x="44" y="23125"/>
                  </a:lnTo>
                  <a:lnTo>
                    <a:pt x="132" y="23125"/>
                  </a:lnTo>
                  <a:lnTo>
                    <a:pt x="176" y="23169"/>
                  </a:lnTo>
                  <a:lnTo>
                    <a:pt x="263" y="23125"/>
                  </a:lnTo>
                  <a:lnTo>
                    <a:pt x="351" y="23038"/>
                  </a:lnTo>
                  <a:lnTo>
                    <a:pt x="965" y="21282"/>
                  </a:lnTo>
                  <a:lnTo>
                    <a:pt x="1448" y="20142"/>
                  </a:lnTo>
                  <a:lnTo>
                    <a:pt x="1448" y="20054"/>
                  </a:lnTo>
                  <a:lnTo>
                    <a:pt x="1317" y="15359"/>
                  </a:lnTo>
                  <a:lnTo>
                    <a:pt x="1799" y="13121"/>
                  </a:lnTo>
                  <a:lnTo>
                    <a:pt x="2940" y="10356"/>
                  </a:lnTo>
                  <a:lnTo>
                    <a:pt x="4388" y="7592"/>
                  </a:lnTo>
                  <a:lnTo>
                    <a:pt x="6538" y="3730"/>
                  </a:lnTo>
                  <a:lnTo>
                    <a:pt x="7679" y="1492"/>
                  </a:lnTo>
                  <a:lnTo>
                    <a:pt x="8688" y="308"/>
                  </a:lnTo>
                  <a:lnTo>
                    <a:pt x="8732" y="220"/>
                  </a:lnTo>
                  <a:lnTo>
                    <a:pt x="8732" y="176"/>
                  </a:lnTo>
                  <a:lnTo>
                    <a:pt x="8688" y="88"/>
                  </a:lnTo>
                  <a:lnTo>
                    <a:pt x="8645" y="44"/>
                  </a:lnTo>
                  <a:lnTo>
                    <a:pt x="8601"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7" name="Google Shape;3197;p85"/>
            <p:cNvSpPr/>
            <p:nvPr/>
          </p:nvSpPr>
          <p:spPr>
            <a:xfrm>
              <a:off x="1900100" y="1539425"/>
              <a:ext cx="342275" cy="551825"/>
            </a:xfrm>
            <a:custGeom>
              <a:rect b="b" l="l" r="r" t="t"/>
              <a:pathLst>
                <a:path extrusionOk="0" h="22073" w="13691">
                  <a:moveTo>
                    <a:pt x="13427" y="1"/>
                  </a:moveTo>
                  <a:lnTo>
                    <a:pt x="13384" y="45"/>
                  </a:lnTo>
                  <a:lnTo>
                    <a:pt x="13340" y="89"/>
                  </a:lnTo>
                  <a:lnTo>
                    <a:pt x="12725" y="1405"/>
                  </a:lnTo>
                  <a:lnTo>
                    <a:pt x="8952" y="7504"/>
                  </a:lnTo>
                  <a:lnTo>
                    <a:pt x="8952" y="7548"/>
                  </a:lnTo>
                  <a:lnTo>
                    <a:pt x="8162" y="9698"/>
                  </a:lnTo>
                  <a:lnTo>
                    <a:pt x="6494" y="12112"/>
                  </a:lnTo>
                  <a:lnTo>
                    <a:pt x="3642" y="16412"/>
                  </a:lnTo>
                  <a:lnTo>
                    <a:pt x="2282" y="17334"/>
                  </a:lnTo>
                  <a:lnTo>
                    <a:pt x="2238" y="17377"/>
                  </a:lnTo>
                  <a:lnTo>
                    <a:pt x="1273" y="18913"/>
                  </a:lnTo>
                  <a:lnTo>
                    <a:pt x="1229" y="18913"/>
                  </a:lnTo>
                  <a:lnTo>
                    <a:pt x="0" y="21809"/>
                  </a:lnTo>
                  <a:lnTo>
                    <a:pt x="0" y="21897"/>
                  </a:lnTo>
                  <a:lnTo>
                    <a:pt x="0" y="21985"/>
                  </a:lnTo>
                  <a:lnTo>
                    <a:pt x="44" y="22029"/>
                  </a:lnTo>
                  <a:lnTo>
                    <a:pt x="88" y="22073"/>
                  </a:lnTo>
                  <a:lnTo>
                    <a:pt x="176" y="22073"/>
                  </a:lnTo>
                  <a:lnTo>
                    <a:pt x="263" y="22029"/>
                  </a:lnTo>
                  <a:lnTo>
                    <a:pt x="307" y="21985"/>
                  </a:lnTo>
                  <a:lnTo>
                    <a:pt x="1580" y="19089"/>
                  </a:lnTo>
                  <a:lnTo>
                    <a:pt x="2545" y="17597"/>
                  </a:lnTo>
                  <a:lnTo>
                    <a:pt x="3861" y="16675"/>
                  </a:lnTo>
                  <a:lnTo>
                    <a:pt x="3905" y="16631"/>
                  </a:lnTo>
                  <a:lnTo>
                    <a:pt x="6801" y="12287"/>
                  </a:lnTo>
                  <a:lnTo>
                    <a:pt x="8425" y="9874"/>
                  </a:lnTo>
                  <a:lnTo>
                    <a:pt x="8469" y="9830"/>
                  </a:lnTo>
                  <a:lnTo>
                    <a:pt x="9259" y="7680"/>
                  </a:lnTo>
                  <a:lnTo>
                    <a:pt x="13033" y="1580"/>
                  </a:lnTo>
                  <a:lnTo>
                    <a:pt x="13033" y="1537"/>
                  </a:lnTo>
                  <a:lnTo>
                    <a:pt x="13647" y="264"/>
                  </a:lnTo>
                  <a:lnTo>
                    <a:pt x="13691" y="176"/>
                  </a:lnTo>
                  <a:lnTo>
                    <a:pt x="13647" y="132"/>
                  </a:lnTo>
                  <a:lnTo>
                    <a:pt x="13647" y="89"/>
                  </a:lnTo>
                  <a:lnTo>
                    <a:pt x="13559" y="45"/>
                  </a:lnTo>
                  <a:lnTo>
                    <a:pt x="13515"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8" name="Google Shape;3198;p85"/>
            <p:cNvSpPr/>
            <p:nvPr/>
          </p:nvSpPr>
          <p:spPr>
            <a:xfrm>
              <a:off x="2455175" y="1144500"/>
              <a:ext cx="289650" cy="673600"/>
            </a:xfrm>
            <a:custGeom>
              <a:rect b="b" l="l" r="r" t="t"/>
              <a:pathLst>
                <a:path extrusionOk="0" h="26944" w="11586">
                  <a:moveTo>
                    <a:pt x="11366" y="1"/>
                  </a:moveTo>
                  <a:lnTo>
                    <a:pt x="11278" y="45"/>
                  </a:lnTo>
                  <a:lnTo>
                    <a:pt x="11234" y="133"/>
                  </a:lnTo>
                  <a:lnTo>
                    <a:pt x="10093" y="2502"/>
                  </a:lnTo>
                  <a:lnTo>
                    <a:pt x="7197" y="7768"/>
                  </a:lnTo>
                  <a:lnTo>
                    <a:pt x="5881" y="10401"/>
                  </a:lnTo>
                  <a:lnTo>
                    <a:pt x="4827" y="13033"/>
                  </a:lnTo>
                  <a:lnTo>
                    <a:pt x="4432" y="15315"/>
                  </a:lnTo>
                  <a:lnTo>
                    <a:pt x="4432" y="15359"/>
                  </a:lnTo>
                  <a:lnTo>
                    <a:pt x="4652" y="20054"/>
                  </a:lnTo>
                  <a:lnTo>
                    <a:pt x="4301" y="20932"/>
                  </a:lnTo>
                  <a:lnTo>
                    <a:pt x="2195" y="24354"/>
                  </a:lnTo>
                  <a:lnTo>
                    <a:pt x="44" y="26680"/>
                  </a:lnTo>
                  <a:lnTo>
                    <a:pt x="1" y="26724"/>
                  </a:lnTo>
                  <a:lnTo>
                    <a:pt x="1" y="26812"/>
                  </a:lnTo>
                  <a:lnTo>
                    <a:pt x="44" y="26856"/>
                  </a:lnTo>
                  <a:lnTo>
                    <a:pt x="88" y="26900"/>
                  </a:lnTo>
                  <a:lnTo>
                    <a:pt x="176" y="26943"/>
                  </a:lnTo>
                  <a:lnTo>
                    <a:pt x="264" y="26943"/>
                  </a:lnTo>
                  <a:lnTo>
                    <a:pt x="308" y="26900"/>
                  </a:lnTo>
                  <a:lnTo>
                    <a:pt x="2458" y="24574"/>
                  </a:lnTo>
                  <a:lnTo>
                    <a:pt x="2502" y="24574"/>
                  </a:lnTo>
                  <a:lnTo>
                    <a:pt x="4608" y="21107"/>
                  </a:lnTo>
                  <a:lnTo>
                    <a:pt x="4608" y="21063"/>
                  </a:lnTo>
                  <a:lnTo>
                    <a:pt x="5003" y="20142"/>
                  </a:lnTo>
                  <a:lnTo>
                    <a:pt x="5003" y="20098"/>
                  </a:lnTo>
                  <a:lnTo>
                    <a:pt x="4784" y="15359"/>
                  </a:lnTo>
                  <a:lnTo>
                    <a:pt x="5178" y="13121"/>
                  </a:lnTo>
                  <a:lnTo>
                    <a:pt x="6188" y="10532"/>
                  </a:lnTo>
                  <a:lnTo>
                    <a:pt x="7504" y="7943"/>
                  </a:lnTo>
                  <a:lnTo>
                    <a:pt x="10444" y="2634"/>
                  </a:lnTo>
                  <a:lnTo>
                    <a:pt x="11585" y="264"/>
                  </a:lnTo>
                  <a:lnTo>
                    <a:pt x="11585" y="176"/>
                  </a:lnTo>
                  <a:lnTo>
                    <a:pt x="11585" y="133"/>
                  </a:lnTo>
                  <a:lnTo>
                    <a:pt x="11541" y="89"/>
                  </a:lnTo>
                  <a:lnTo>
                    <a:pt x="11497" y="45"/>
                  </a:lnTo>
                  <a:lnTo>
                    <a:pt x="11409"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9" name="Google Shape;3199;p85"/>
            <p:cNvSpPr/>
            <p:nvPr/>
          </p:nvSpPr>
          <p:spPr>
            <a:xfrm>
              <a:off x="2189700" y="2124150"/>
              <a:ext cx="25" cy="25"/>
            </a:xfrm>
            <a:custGeom>
              <a:rect b="b" l="l" r="r" t="t"/>
              <a:pathLst>
                <a:path extrusionOk="0" h="1" w="1">
                  <a:moveTo>
                    <a:pt x="0" y="0"/>
                  </a:moveTo>
                  <a:lnTo>
                    <a:pt x="0"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0" name="Google Shape;3200;p85"/>
            <p:cNvSpPr/>
            <p:nvPr/>
          </p:nvSpPr>
          <p:spPr>
            <a:xfrm>
              <a:off x="2189700" y="2124150"/>
              <a:ext cx="25" cy="25"/>
            </a:xfrm>
            <a:custGeom>
              <a:rect b="b" l="l" r="r" t="t"/>
              <a:pathLst>
                <a:path extrusionOk="0" fill="none" h="1" w="1">
                  <a:moveTo>
                    <a:pt x="0" y="0"/>
                  </a:moveTo>
                  <a:lnTo>
                    <a:pt x="0" y="0"/>
                  </a:lnTo>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1" name="Google Shape;3201;p85"/>
            <p:cNvSpPr/>
            <p:nvPr/>
          </p:nvSpPr>
          <p:spPr>
            <a:xfrm>
              <a:off x="2390450" y="1169750"/>
              <a:ext cx="283050" cy="636275"/>
            </a:xfrm>
            <a:custGeom>
              <a:rect b="b" l="l" r="r" t="t"/>
              <a:pathLst>
                <a:path extrusionOk="0" h="25451" w="11322">
                  <a:moveTo>
                    <a:pt x="11058" y="0"/>
                  </a:moveTo>
                  <a:lnTo>
                    <a:pt x="11015" y="88"/>
                  </a:lnTo>
                  <a:lnTo>
                    <a:pt x="9698" y="2370"/>
                  </a:lnTo>
                  <a:lnTo>
                    <a:pt x="8338" y="4871"/>
                  </a:lnTo>
                  <a:lnTo>
                    <a:pt x="6714" y="7899"/>
                  </a:lnTo>
                  <a:lnTo>
                    <a:pt x="5442" y="10839"/>
                  </a:lnTo>
                  <a:lnTo>
                    <a:pt x="4871" y="13164"/>
                  </a:lnTo>
                  <a:lnTo>
                    <a:pt x="4827" y="13208"/>
                  </a:lnTo>
                  <a:lnTo>
                    <a:pt x="4871" y="17903"/>
                  </a:lnTo>
                  <a:lnTo>
                    <a:pt x="4389" y="19088"/>
                  </a:lnTo>
                  <a:lnTo>
                    <a:pt x="3467" y="20712"/>
                  </a:lnTo>
                  <a:lnTo>
                    <a:pt x="1800" y="23388"/>
                  </a:lnTo>
                  <a:lnTo>
                    <a:pt x="44" y="25144"/>
                  </a:lnTo>
                  <a:lnTo>
                    <a:pt x="1" y="25187"/>
                  </a:lnTo>
                  <a:lnTo>
                    <a:pt x="1" y="25275"/>
                  </a:lnTo>
                  <a:lnTo>
                    <a:pt x="1" y="25319"/>
                  </a:lnTo>
                  <a:lnTo>
                    <a:pt x="44" y="25363"/>
                  </a:lnTo>
                  <a:lnTo>
                    <a:pt x="132" y="25407"/>
                  </a:lnTo>
                  <a:lnTo>
                    <a:pt x="176" y="25451"/>
                  </a:lnTo>
                  <a:lnTo>
                    <a:pt x="264" y="25407"/>
                  </a:lnTo>
                  <a:lnTo>
                    <a:pt x="308" y="25363"/>
                  </a:lnTo>
                  <a:lnTo>
                    <a:pt x="2063" y="23608"/>
                  </a:lnTo>
                  <a:lnTo>
                    <a:pt x="3774" y="20887"/>
                  </a:lnTo>
                  <a:lnTo>
                    <a:pt x="4696" y="19220"/>
                  </a:lnTo>
                  <a:lnTo>
                    <a:pt x="5222" y="17991"/>
                  </a:lnTo>
                  <a:lnTo>
                    <a:pt x="5222" y="17947"/>
                  </a:lnTo>
                  <a:lnTo>
                    <a:pt x="5179" y="13208"/>
                  </a:lnTo>
                  <a:lnTo>
                    <a:pt x="5793" y="10970"/>
                  </a:lnTo>
                  <a:lnTo>
                    <a:pt x="7021" y="8030"/>
                  </a:lnTo>
                  <a:lnTo>
                    <a:pt x="8645" y="5046"/>
                  </a:lnTo>
                  <a:lnTo>
                    <a:pt x="10005" y="2545"/>
                  </a:lnTo>
                  <a:lnTo>
                    <a:pt x="11322" y="263"/>
                  </a:lnTo>
                  <a:lnTo>
                    <a:pt x="11322" y="176"/>
                  </a:lnTo>
                  <a:lnTo>
                    <a:pt x="11322" y="88"/>
                  </a:lnTo>
                  <a:lnTo>
                    <a:pt x="11278" y="44"/>
                  </a:lnTo>
                  <a:lnTo>
                    <a:pt x="11234"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2" name="Google Shape;3202;p85"/>
            <p:cNvSpPr/>
            <p:nvPr/>
          </p:nvSpPr>
          <p:spPr>
            <a:xfrm>
              <a:off x="2312575" y="1160975"/>
              <a:ext cx="334600" cy="736100"/>
            </a:xfrm>
            <a:custGeom>
              <a:rect b="b" l="l" r="r" t="t"/>
              <a:pathLst>
                <a:path extrusionOk="0" h="29444" w="13384">
                  <a:moveTo>
                    <a:pt x="13164" y="0"/>
                  </a:moveTo>
                  <a:lnTo>
                    <a:pt x="13120" y="44"/>
                  </a:lnTo>
                  <a:lnTo>
                    <a:pt x="13076" y="88"/>
                  </a:lnTo>
                  <a:lnTo>
                    <a:pt x="11979" y="2019"/>
                  </a:lnTo>
                  <a:lnTo>
                    <a:pt x="10531" y="4564"/>
                  </a:lnTo>
                  <a:lnTo>
                    <a:pt x="8908" y="7679"/>
                  </a:lnTo>
                  <a:lnTo>
                    <a:pt x="7548" y="10663"/>
                  </a:lnTo>
                  <a:lnTo>
                    <a:pt x="6889" y="12945"/>
                  </a:lnTo>
                  <a:lnTo>
                    <a:pt x="6889" y="12989"/>
                  </a:lnTo>
                  <a:lnTo>
                    <a:pt x="6802" y="17684"/>
                  </a:lnTo>
                  <a:lnTo>
                    <a:pt x="6363" y="18913"/>
                  </a:lnTo>
                  <a:lnTo>
                    <a:pt x="5441" y="20404"/>
                  </a:lnTo>
                  <a:lnTo>
                    <a:pt x="3949" y="22906"/>
                  </a:lnTo>
                  <a:lnTo>
                    <a:pt x="0" y="29181"/>
                  </a:lnTo>
                  <a:lnTo>
                    <a:pt x="0" y="29224"/>
                  </a:lnTo>
                  <a:lnTo>
                    <a:pt x="0" y="29312"/>
                  </a:lnTo>
                  <a:lnTo>
                    <a:pt x="44" y="29356"/>
                  </a:lnTo>
                  <a:lnTo>
                    <a:pt x="88" y="29400"/>
                  </a:lnTo>
                  <a:lnTo>
                    <a:pt x="176" y="29444"/>
                  </a:lnTo>
                  <a:lnTo>
                    <a:pt x="263" y="29444"/>
                  </a:lnTo>
                  <a:lnTo>
                    <a:pt x="307" y="29356"/>
                  </a:lnTo>
                  <a:lnTo>
                    <a:pt x="4256" y="23125"/>
                  </a:lnTo>
                  <a:lnTo>
                    <a:pt x="5748" y="20624"/>
                  </a:lnTo>
                  <a:lnTo>
                    <a:pt x="6670" y="19088"/>
                  </a:lnTo>
                  <a:lnTo>
                    <a:pt x="6670" y="19044"/>
                  </a:lnTo>
                  <a:lnTo>
                    <a:pt x="7109" y="17772"/>
                  </a:lnTo>
                  <a:lnTo>
                    <a:pt x="7153" y="17684"/>
                  </a:lnTo>
                  <a:lnTo>
                    <a:pt x="7240" y="13033"/>
                  </a:lnTo>
                  <a:lnTo>
                    <a:pt x="7855" y="10795"/>
                  </a:lnTo>
                  <a:lnTo>
                    <a:pt x="9215" y="7811"/>
                  </a:lnTo>
                  <a:lnTo>
                    <a:pt x="10839" y="4695"/>
                  </a:lnTo>
                  <a:lnTo>
                    <a:pt x="12287" y="2194"/>
                  </a:lnTo>
                  <a:lnTo>
                    <a:pt x="13384" y="263"/>
                  </a:lnTo>
                  <a:lnTo>
                    <a:pt x="13384" y="176"/>
                  </a:lnTo>
                  <a:lnTo>
                    <a:pt x="13384" y="132"/>
                  </a:lnTo>
                  <a:lnTo>
                    <a:pt x="13340" y="44"/>
                  </a:lnTo>
                  <a:lnTo>
                    <a:pt x="13296"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3" name="Google Shape;3203;p85"/>
            <p:cNvSpPr/>
            <p:nvPr/>
          </p:nvSpPr>
          <p:spPr>
            <a:xfrm>
              <a:off x="3607050" y="1646950"/>
              <a:ext cx="2156750" cy="843625"/>
            </a:xfrm>
            <a:custGeom>
              <a:rect b="b" l="l" r="r" t="t"/>
              <a:pathLst>
                <a:path extrusionOk="0" h="33745" w="86270">
                  <a:moveTo>
                    <a:pt x="77318" y="0"/>
                  </a:moveTo>
                  <a:lnTo>
                    <a:pt x="74027" y="658"/>
                  </a:lnTo>
                  <a:lnTo>
                    <a:pt x="70077" y="1053"/>
                  </a:lnTo>
                  <a:lnTo>
                    <a:pt x="67444" y="1492"/>
                  </a:lnTo>
                  <a:lnTo>
                    <a:pt x="67401" y="1492"/>
                  </a:lnTo>
                  <a:lnTo>
                    <a:pt x="66084" y="1931"/>
                  </a:lnTo>
                  <a:lnTo>
                    <a:pt x="66040" y="1975"/>
                  </a:lnTo>
                  <a:lnTo>
                    <a:pt x="65031" y="3116"/>
                  </a:lnTo>
                  <a:lnTo>
                    <a:pt x="63188" y="4695"/>
                  </a:lnTo>
                  <a:lnTo>
                    <a:pt x="57396" y="7416"/>
                  </a:lnTo>
                  <a:lnTo>
                    <a:pt x="53754" y="8776"/>
                  </a:lnTo>
                  <a:lnTo>
                    <a:pt x="48751" y="10312"/>
                  </a:lnTo>
                  <a:lnTo>
                    <a:pt x="48707" y="10312"/>
                  </a:lnTo>
                  <a:lnTo>
                    <a:pt x="46206" y="11453"/>
                  </a:lnTo>
                  <a:lnTo>
                    <a:pt x="39800" y="14832"/>
                  </a:lnTo>
                  <a:lnTo>
                    <a:pt x="36421" y="17113"/>
                  </a:lnTo>
                  <a:lnTo>
                    <a:pt x="32077" y="19878"/>
                  </a:lnTo>
                  <a:lnTo>
                    <a:pt x="28391" y="22028"/>
                  </a:lnTo>
                  <a:lnTo>
                    <a:pt x="26855" y="22686"/>
                  </a:lnTo>
                  <a:lnTo>
                    <a:pt x="22291" y="21501"/>
                  </a:lnTo>
                  <a:lnTo>
                    <a:pt x="20624" y="20975"/>
                  </a:lnTo>
                  <a:lnTo>
                    <a:pt x="20054" y="20975"/>
                  </a:lnTo>
                  <a:lnTo>
                    <a:pt x="19966" y="21019"/>
                  </a:lnTo>
                  <a:lnTo>
                    <a:pt x="19922" y="21107"/>
                  </a:lnTo>
                  <a:lnTo>
                    <a:pt x="18913" y="26241"/>
                  </a:lnTo>
                  <a:lnTo>
                    <a:pt x="18562" y="28917"/>
                  </a:lnTo>
                  <a:lnTo>
                    <a:pt x="17157" y="33174"/>
                  </a:lnTo>
                  <a:lnTo>
                    <a:pt x="16938" y="33393"/>
                  </a:lnTo>
                  <a:lnTo>
                    <a:pt x="16455" y="33393"/>
                  </a:lnTo>
                  <a:lnTo>
                    <a:pt x="11541" y="32164"/>
                  </a:lnTo>
                  <a:lnTo>
                    <a:pt x="10005" y="31769"/>
                  </a:lnTo>
                  <a:lnTo>
                    <a:pt x="9961" y="31769"/>
                  </a:lnTo>
                  <a:lnTo>
                    <a:pt x="7109" y="31857"/>
                  </a:lnTo>
                  <a:lnTo>
                    <a:pt x="3949" y="31857"/>
                  </a:lnTo>
                  <a:lnTo>
                    <a:pt x="176" y="31374"/>
                  </a:lnTo>
                  <a:lnTo>
                    <a:pt x="88" y="31374"/>
                  </a:lnTo>
                  <a:lnTo>
                    <a:pt x="44" y="31418"/>
                  </a:lnTo>
                  <a:lnTo>
                    <a:pt x="0" y="31462"/>
                  </a:lnTo>
                  <a:lnTo>
                    <a:pt x="0" y="31506"/>
                  </a:lnTo>
                  <a:lnTo>
                    <a:pt x="0" y="31594"/>
                  </a:lnTo>
                  <a:lnTo>
                    <a:pt x="0" y="31638"/>
                  </a:lnTo>
                  <a:lnTo>
                    <a:pt x="44" y="31682"/>
                  </a:lnTo>
                  <a:lnTo>
                    <a:pt x="132" y="31726"/>
                  </a:lnTo>
                  <a:lnTo>
                    <a:pt x="3905" y="32208"/>
                  </a:lnTo>
                  <a:lnTo>
                    <a:pt x="7109" y="32208"/>
                  </a:lnTo>
                  <a:lnTo>
                    <a:pt x="9961" y="32120"/>
                  </a:lnTo>
                  <a:lnTo>
                    <a:pt x="11453" y="32515"/>
                  </a:lnTo>
                  <a:lnTo>
                    <a:pt x="16368" y="33744"/>
                  </a:lnTo>
                  <a:lnTo>
                    <a:pt x="17026" y="33744"/>
                  </a:lnTo>
                  <a:lnTo>
                    <a:pt x="17114" y="33700"/>
                  </a:lnTo>
                  <a:lnTo>
                    <a:pt x="17421" y="33437"/>
                  </a:lnTo>
                  <a:lnTo>
                    <a:pt x="17465" y="33349"/>
                  </a:lnTo>
                  <a:lnTo>
                    <a:pt x="18913" y="29005"/>
                  </a:lnTo>
                  <a:lnTo>
                    <a:pt x="18913" y="28961"/>
                  </a:lnTo>
                  <a:lnTo>
                    <a:pt x="19264" y="26284"/>
                  </a:lnTo>
                  <a:lnTo>
                    <a:pt x="20229" y="21326"/>
                  </a:lnTo>
                  <a:lnTo>
                    <a:pt x="20536" y="21326"/>
                  </a:lnTo>
                  <a:lnTo>
                    <a:pt x="22204" y="21852"/>
                  </a:lnTo>
                  <a:lnTo>
                    <a:pt x="26855" y="23037"/>
                  </a:lnTo>
                  <a:lnTo>
                    <a:pt x="26943" y="23037"/>
                  </a:lnTo>
                  <a:lnTo>
                    <a:pt x="28522" y="22335"/>
                  </a:lnTo>
                  <a:lnTo>
                    <a:pt x="28566" y="22335"/>
                  </a:lnTo>
                  <a:lnTo>
                    <a:pt x="32252" y="20185"/>
                  </a:lnTo>
                  <a:lnTo>
                    <a:pt x="36596" y="17421"/>
                  </a:lnTo>
                  <a:lnTo>
                    <a:pt x="39975" y="15139"/>
                  </a:lnTo>
                  <a:lnTo>
                    <a:pt x="46382" y="11760"/>
                  </a:lnTo>
                  <a:lnTo>
                    <a:pt x="48839" y="10663"/>
                  </a:lnTo>
                  <a:lnTo>
                    <a:pt x="53842" y="9083"/>
                  </a:lnTo>
                  <a:lnTo>
                    <a:pt x="57527" y="7723"/>
                  </a:lnTo>
                  <a:lnTo>
                    <a:pt x="63364" y="5002"/>
                  </a:lnTo>
                  <a:lnTo>
                    <a:pt x="63407" y="5002"/>
                  </a:lnTo>
                  <a:lnTo>
                    <a:pt x="65294" y="3379"/>
                  </a:lnTo>
                  <a:lnTo>
                    <a:pt x="65294" y="3335"/>
                  </a:lnTo>
                  <a:lnTo>
                    <a:pt x="66260" y="2282"/>
                  </a:lnTo>
                  <a:lnTo>
                    <a:pt x="67532" y="1843"/>
                  </a:lnTo>
                  <a:lnTo>
                    <a:pt x="70121" y="1404"/>
                  </a:lnTo>
                  <a:lnTo>
                    <a:pt x="74070" y="1009"/>
                  </a:lnTo>
                  <a:lnTo>
                    <a:pt x="77405" y="351"/>
                  </a:lnTo>
                  <a:lnTo>
                    <a:pt x="81047" y="395"/>
                  </a:lnTo>
                  <a:lnTo>
                    <a:pt x="82715" y="746"/>
                  </a:lnTo>
                  <a:lnTo>
                    <a:pt x="83680" y="1624"/>
                  </a:lnTo>
                  <a:lnTo>
                    <a:pt x="84251" y="3159"/>
                  </a:lnTo>
                  <a:lnTo>
                    <a:pt x="84821" y="5880"/>
                  </a:lnTo>
                  <a:lnTo>
                    <a:pt x="85699" y="9829"/>
                  </a:lnTo>
                  <a:lnTo>
                    <a:pt x="85918" y="10839"/>
                  </a:lnTo>
                  <a:lnTo>
                    <a:pt x="85962" y="10926"/>
                  </a:lnTo>
                  <a:lnTo>
                    <a:pt x="86006" y="10970"/>
                  </a:lnTo>
                  <a:lnTo>
                    <a:pt x="86181" y="10970"/>
                  </a:lnTo>
                  <a:lnTo>
                    <a:pt x="86225" y="10926"/>
                  </a:lnTo>
                  <a:lnTo>
                    <a:pt x="86269" y="10839"/>
                  </a:lnTo>
                  <a:lnTo>
                    <a:pt x="86269" y="10795"/>
                  </a:lnTo>
                  <a:lnTo>
                    <a:pt x="86050" y="9742"/>
                  </a:lnTo>
                  <a:lnTo>
                    <a:pt x="85172" y="5792"/>
                  </a:lnTo>
                  <a:lnTo>
                    <a:pt x="84558" y="3072"/>
                  </a:lnTo>
                  <a:lnTo>
                    <a:pt x="83987" y="1448"/>
                  </a:lnTo>
                  <a:lnTo>
                    <a:pt x="83944" y="1360"/>
                  </a:lnTo>
                  <a:lnTo>
                    <a:pt x="82934" y="483"/>
                  </a:lnTo>
                  <a:lnTo>
                    <a:pt x="82847" y="439"/>
                  </a:lnTo>
                  <a:lnTo>
                    <a:pt x="81135" y="44"/>
                  </a:lnTo>
                  <a:lnTo>
                    <a:pt x="81091" y="44"/>
                  </a:lnTo>
                  <a:lnTo>
                    <a:pt x="77361"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4" name="Google Shape;3204;p85"/>
            <p:cNvSpPr/>
            <p:nvPr/>
          </p:nvSpPr>
          <p:spPr>
            <a:xfrm>
              <a:off x="3588400" y="602600"/>
              <a:ext cx="724050" cy="816175"/>
            </a:xfrm>
            <a:custGeom>
              <a:rect b="b" l="l" r="r" t="t"/>
              <a:pathLst>
                <a:path extrusionOk="0" h="32647" w="28962">
                  <a:moveTo>
                    <a:pt x="28698" y="0"/>
                  </a:moveTo>
                  <a:lnTo>
                    <a:pt x="26943" y="570"/>
                  </a:lnTo>
                  <a:lnTo>
                    <a:pt x="25363" y="614"/>
                  </a:lnTo>
                  <a:lnTo>
                    <a:pt x="24091" y="483"/>
                  </a:lnTo>
                  <a:lnTo>
                    <a:pt x="23959" y="527"/>
                  </a:lnTo>
                  <a:lnTo>
                    <a:pt x="22774" y="1273"/>
                  </a:lnTo>
                  <a:lnTo>
                    <a:pt x="19659" y="3686"/>
                  </a:lnTo>
                  <a:lnTo>
                    <a:pt x="16543" y="6187"/>
                  </a:lnTo>
                  <a:lnTo>
                    <a:pt x="15139" y="7504"/>
                  </a:lnTo>
                  <a:lnTo>
                    <a:pt x="13735" y="8732"/>
                  </a:lnTo>
                  <a:lnTo>
                    <a:pt x="12945" y="9741"/>
                  </a:lnTo>
                  <a:lnTo>
                    <a:pt x="11014" y="12901"/>
                  </a:lnTo>
                  <a:lnTo>
                    <a:pt x="10400" y="13910"/>
                  </a:lnTo>
                  <a:lnTo>
                    <a:pt x="9347" y="15446"/>
                  </a:lnTo>
                  <a:lnTo>
                    <a:pt x="7284" y="18254"/>
                  </a:lnTo>
                  <a:lnTo>
                    <a:pt x="6012" y="20404"/>
                  </a:lnTo>
                  <a:lnTo>
                    <a:pt x="4300" y="23520"/>
                  </a:lnTo>
                  <a:lnTo>
                    <a:pt x="2501" y="27030"/>
                  </a:lnTo>
                  <a:lnTo>
                    <a:pt x="0" y="32384"/>
                  </a:lnTo>
                  <a:lnTo>
                    <a:pt x="0" y="32471"/>
                  </a:lnTo>
                  <a:lnTo>
                    <a:pt x="0" y="32515"/>
                  </a:lnTo>
                  <a:lnTo>
                    <a:pt x="44" y="32559"/>
                  </a:lnTo>
                  <a:lnTo>
                    <a:pt x="88" y="32603"/>
                  </a:lnTo>
                  <a:lnTo>
                    <a:pt x="176" y="32647"/>
                  </a:lnTo>
                  <a:lnTo>
                    <a:pt x="263" y="32603"/>
                  </a:lnTo>
                  <a:lnTo>
                    <a:pt x="307" y="32515"/>
                  </a:lnTo>
                  <a:lnTo>
                    <a:pt x="2808" y="27206"/>
                  </a:lnTo>
                  <a:lnTo>
                    <a:pt x="4608" y="23695"/>
                  </a:lnTo>
                  <a:lnTo>
                    <a:pt x="6319" y="20580"/>
                  </a:lnTo>
                  <a:lnTo>
                    <a:pt x="7548" y="18430"/>
                  </a:lnTo>
                  <a:lnTo>
                    <a:pt x="9654" y="15665"/>
                  </a:lnTo>
                  <a:lnTo>
                    <a:pt x="10707" y="14086"/>
                  </a:lnTo>
                  <a:lnTo>
                    <a:pt x="11321" y="13076"/>
                  </a:lnTo>
                  <a:lnTo>
                    <a:pt x="13208" y="9961"/>
                  </a:lnTo>
                  <a:lnTo>
                    <a:pt x="13998" y="8952"/>
                  </a:lnTo>
                  <a:lnTo>
                    <a:pt x="15358" y="7767"/>
                  </a:lnTo>
                  <a:lnTo>
                    <a:pt x="16806" y="6450"/>
                  </a:lnTo>
                  <a:lnTo>
                    <a:pt x="19878" y="3949"/>
                  </a:lnTo>
                  <a:lnTo>
                    <a:pt x="22950" y="1580"/>
                  </a:lnTo>
                  <a:lnTo>
                    <a:pt x="24091" y="878"/>
                  </a:lnTo>
                  <a:lnTo>
                    <a:pt x="25319" y="965"/>
                  </a:lnTo>
                  <a:lnTo>
                    <a:pt x="25363" y="965"/>
                  </a:lnTo>
                  <a:lnTo>
                    <a:pt x="26987" y="878"/>
                  </a:lnTo>
                  <a:lnTo>
                    <a:pt x="27031" y="878"/>
                  </a:lnTo>
                  <a:lnTo>
                    <a:pt x="28830" y="351"/>
                  </a:lnTo>
                  <a:lnTo>
                    <a:pt x="28874" y="307"/>
                  </a:lnTo>
                  <a:lnTo>
                    <a:pt x="28917" y="263"/>
                  </a:lnTo>
                  <a:lnTo>
                    <a:pt x="28961" y="219"/>
                  </a:lnTo>
                  <a:lnTo>
                    <a:pt x="28917" y="132"/>
                  </a:lnTo>
                  <a:lnTo>
                    <a:pt x="28917" y="88"/>
                  </a:lnTo>
                  <a:lnTo>
                    <a:pt x="28874" y="44"/>
                  </a:lnTo>
                  <a:lnTo>
                    <a:pt x="28786"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5" name="Google Shape;3205;p85"/>
            <p:cNvSpPr/>
            <p:nvPr/>
          </p:nvSpPr>
          <p:spPr>
            <a:xfrm>
              <a:off x="3593875" y="1881700"/>
              <a:ext cx="2005375" cy="782200"/>
            </a:xfrm>
            <a:custGeom>
              <a:rect b="b" l="l" r="r" t="t"/>
              <a:pathLst>
                <a:path extrusionOk="0" h="31288" w="80215">
                  <a:moveTo>
                    <a:pt x="76528" y="0"/>
                  </a:moveTo>
                  <a:lnTo>
                    <a:pt x="74948" y="132"/>
                  </a:lnTo>
                  <a:lnTo>
                    <a:pt x="74905" y="132"/>
                  </a:lnTo>
                  <a:lnTo>
                    <a:pt x="72974" y="922"/>
                  </a:lnTo>
                  <a:lnTo>
                    <a:pt x="72930" y="966"/>
                  </a:lnTo>
                  <a:lnTo>
                    <a:pt x="71877" y="1800"/>
                  </a:lnTo>
                  <a:lnTo>
                    <a:pt x="70078" y="2677"/>
                  </a:lnTo>
                  <a:lnTo>
                    <a:pt x="64768" y="4564"/>
                  </a:lnTo>
                  <a:lnTo>
                    <a:pt x="61082" y="5924"/>
                  </a:lnTo>
                  <a:lnTo>
                    <a:pt x="57879" y="7065"/>
                  </a:lnTo>
                  <a:lnTo>
                    <a:pt x="54895" y="8031"/>
                  </a:lnTo>
                  <a:lnTo>
                    <a:pt x="51253" y="8250"/>
                  </a:lnTo>
                  <a:lnTo>
                    <a:pt x="51165" y="8294"/>
                  </a:lnTo>
                  <a:lnTo>
                    <a:pt x="48532" y="9566"/>
                  </a:lnTo>
                  <a:lnTo>
                    <a:pt x="45285" y="11234"/>
                  </a:lnTo>
                  <a:lnTo>
                    <a:pt x="42784" y="12726"/>
                  </a:lnTo>
                  <a:lnTo>
                    <a:pt x="40020" y="13867"/>
                  </a:lnTo>
                  <a:lnTo>
                    <a:pt x="33789" y="15139"/>
                  </a:lnTo>
                  <a:lnTo>
                    <a:pt x="28918" y="16017"/>
                  </a:lnTo>
                  <a:lnTo>
                    <a:pt x="28874" y="16017"/>
                  </a:lnTo>
                  <a:lnTo>
                    <a:pt x="26636" y="17070"/>
                  </a:lnTo>
                  <a:lnTo>
                    <a:pt x="24925" y="16851"/>
                  </a:lnTo>
                  <a:lnTo>
                    <a:pt x="24793" y="16851"/>
                  </a:lnTo>
                  <a:lnTo>
                    <a:pt x="24398" y="17114"/>
                  </a:lnTo>
                  <a:lnTo>
                    <a:pt x="24354" y="17158"/>
                  </a:lnTo>
                  <a:lnTo>
                    <a:pt x="24310" y="17202"/>
                  </a:lnTo>
                  <a:lnTo>
                    <a:pt x="23257" y="22028"/>
                  </a:lnTo>
                  <a:lnTo>
                    <a:pt x="22950" y="25363"/>
                  </a:lnTo>
                  <a:lnTo>
                    <a:pt x="22555" y="27206"/>
                  </a:lnTo>
                  <a:lnTo>
                    <a:pt x="21370" y="29883"/>
                  </a:lnTo>
                  <a:lnTo>
                    <a:pt x="20844" y="30717"/>
                  </a:lnTo>
                  <a:lnTo>
                    <a:pt x="20361" y="30936"/>
                  </a:lnTo>
                  <a:lnTo>
                    <a:pt x="15139" y="29795"/>
                  </a:lnTo>
                  <a:lnTo>
                    <a:pt x="11892" y="29049"/>
                  </a:lnTo>
                  <a:lnTo>
                    <a:pt x="8996" y="28435"/>
                  </a:lnTo>
                  <a:lnTo>
                    <a:pt x="7065" y="28172"/>
                  </a:lnTo>
                  <a:lnTo>
                    <a:pt x="7021" y="28172"/>
                  </a:lnTo>
                  <a:lnTo>
                    <a:pt x="5091" y="28216"/>
                  </a:lnTo>
                  <a:lnTo>
                    <a:pt x="220" y="26504"/>
                  </a:lnTo>
                  <a:lnTo>
                    <a:pt x="88" y="26504"/>
                  </a:lnTo>
                  <a:lnTo>
                    <a:pt x="44" y="26548"/>
                  </a:lnTo>
                  <a:lnTo>
                    <a:pt x="1" y="26592"/>
                  </a:lnTo>
                  <a:lnTo>
                    <a:pt x="1" y="26680"/>
                  </a:lnTo>
                  <a:lnTo>
                    <a:pt x="1" y="26724"/>
                  </a:lnTo>
                  <a:lnTo>
                    <a:pt x="44" y="26811"/>
                  </a:lnTo>
                  <a:lnTo>
                    <a:pt x="88" y="26811"/>
                  </a:lnTo>
                  <a:lnTo>
                    <a:pt x="5003" y="28567"/>
                  </a:lnTo>
                  <a:lnTo>
                    <a:pt x="5047" y="28567"/>
                  </a:lnTo>
                  <a:lnTo>
                    <a:pt x="7021" y="28523"/>
                  </a:lnTo>
                  <a:lnTo>
                    <a:pt x="8908" y="28786"/>
                  </a:lnTo>
                  <a:lnTo>
                    <a:pt x="11804" y="29356"/>
                  </a:lnTo>
                  <a:lnTo>
                    <a:pt x="15095" y="30146"/>
                  </a:lnTo>
                  <a:lnTo>
                    <a:pt x="20317" y="31287"/>
                  </a:lnTo>
                  <a:lnTo>
                    <a:pt x="20405" y="31287"/>
                  </a:lnTo>
                  <a:lnTo>
                    <a:pt x="21063" y="31024"/>
                  </a:lnTo>
                  <a:lnTo>
                    <a:pt x="21151" y="30936"/>
                  </a:lnTo>
                  <a:lnTo>
                    <a:pt x="21678" y="30058"/>
                  </a:lnTo>
                  <a:lnTo>
                    <a:pt x="21678" y="30015"/>
                  </a:lnTo>
                  <a:lnTo>
                    <a:pt x="22906" y="27338"/>
                  </a:lnTo>
                  <a:lnTo>
                    <a:pt x="22906" y="27294"/>
                  </a:lnTo>
                  <a:lnTo>
                    <a:pt x="23301" y="25451"/>
                  </a:lnTo>
                  <a:lnTo>
                    <a:pt x="23301" y="25407"/>
                  </a:lnTo>
                  <a:lnTo>
                    <a:pt x="23608" y="22072"/>
                  </a:lnTo>
                  <a:lnTo>
                    <a:pt x="24618" y="17377"/>
                  </a:lnTo>
                  <a:lnTo>
                    <a:pt x="24925" y="17202"/>
                  </a:lnTo>
                  <a:lnTo>
                    <a:pt x="26636" y="17421"/>
                  </a:lnTo>
                  <a:lnTo>
                    <a:pt x="26768" y="17377"/>
                  </a:lnTo>
                  <a:lnTo>
                    <a:pt x="29006" y="16368"/>
                  </a:lnTo>
                  <a:lnTo>
                    <a:pt x="33832" y="15446"/>
                  </a:lnTo>
                  <a:lnTo>
                    <a:pt x="40063" y="14218"/>
                  </a:lnTo>
                  <a:lnTo>
                    <a:pt x="40107" y="14218"/>
                  </a:lnTo>
                  <a:lnTo>
                    <a:pt x="42916" y="13033"/>
                  </a:lnTo>
                  <a:lnTo>
                    <a:pt x="42960" y="13033"/>
                  </a:lnTo>
                  <a:lnTo>
                    <a:pt x="45461" y="11541"/>
                  </a:lnTo>
                  <a:lnTo>
                    <a:pt x="48708" y="9874"/>
                  </a:lnTo>
                  <a:lnTo>
                    <a:pt x="51297" y="8601"/>
                  </a:lnTo>
                  <a:lnTo>
                    <a:pt x="54939" y="8338"/>
                  </a:lnTo>
                  <a:lnTo>
                    <a:pt x="54983" y="8338"/>
                  </a:lnTo>
                  <a:lnTo>
                    <a:pt x="57967" y="7372"/>
                  </a:lnTo>
                  <a:lnTo>
                    <a:pt x="61214" y="6231"/>
                  </a:lnTo>
                  <a:lnTo>
                    <a:pt x="64900" y="4915"/>
                  </a:lnTo>
                  <a:lnTo>
                    <a:pt x="70209" y="3028"/>
                  </a:lnTo>
                  <a:lnTo>
                    <a:pt x="70209" y="2984"/>
                  </a:lnTo>
                  <a:lnTo>
                    <a:pt x="72052" y="2107"/>
                  </a:lnTo>
                  <a:lnTo>
                    <a:pt x="72096" y="2107"/>
                  </a:lnTo>
                  <a:lnTo>
                    <a:pt x="73106" y="1273"/>
                  </a:lnTo>
                  <a:lnTo>
                    <a:pt x="75036" y="483"/>
                  </a:lnTo>
                  <a:lnTo>
                    <a:pt x="76440" y="352"/>
                  </a:lnTo>
                  <a:lnTo>
                    <a:pt x="76879" y="1010"/>
                  </a:lnTo>
                  <a:lnTo>
                    <a:pt x="77845" y="4345"/>
                  </a:lnTo>
                  <a:lnTo>
                    <a:pt x="79468" y="10356"/>
                  </a:lnTo>
                  <a:lnTo>
                    <a:pt x="79863" y="11848"/>
                  </a:lnTo>
                  <a:lnTo>
                    <a:pt x="79863" y="11892"/>
                  </a:lnTo>
                  <a:lnTo>
                    <a:pt x="79951" y="11936"/>
                  </a:lnTo>
                  <a:lnTo>
                    <a:pt x="79995" y="11980"/>
                  </a:lnTo>
                  <a:lnTo>
                    <a:pt x="80083" y="11936"/>
                  </a:lnTo>
                  <a:lnTo>
                    <a:pt x="80126" y="11936"/>
                  </a:lnTo>
                  <a:lnTo>
                    <a:pt x="80170" y="11892"/>
                  </a:lnTo>
                  <a:lnTo>
                    <a:pt x="80214" y="11804"/>
                  </a:lnTo>
                  <a:lnTo>
                    <a:pt x="80214" y="11760"/>
                  </a:lnTo>
                  <a:lnTo>
                    <a:pt x="78152" y="4257"/>
                  </a:lnTo>
                  <a:lnTo>
                    <a:pt x="77186" y="878"/>
                  </a:lnTo>
                  <a:lnTo>
                    <a:pt x="77186" y="834"/>
                  </a:lnTo>
                  <a:lnTo>
                    <a:pt x="76704" y="88"/>
                  </a:lnTo>
                  <a:lnTo>
                    <a:pt x="76616"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6" name="Google Shape;3206;p85"/>
            <p:cNvSpPr/>
            <p:nvPr/>
          </p:nvSpPr>
          <p:spPr>
            <a:xfrm>
              <a:off x="3578525" y="772625"/>
              <a:ext cx="221625" cy="436625"/>
            </a:xfrm>
            <a:custGeom>
              <a:rect b="b" l="l" r="r" t="t"/>
              <a:pathLst>
                <a:path extrusionOk="0" h="17465" w="8865">
                  <a:moveTo>
                    <a:pt x="8601" y="0"/>
                  </a:moveTo>
                  <a:lnTo>
                    <a:pt x="8513" y="44"/>
                  </a:lnTo>
                  <a:lnTo>
                    <a:pt x="7811" y="1097"/>
                  </a:lnTo>
                  <a:lnTo>
                    <a:pt x="4959" y="6275"/>
                  </a:lnTo>
                  <a:lnTo>
                    <a:pt x="4564" y="6846"/>
                  </a:lnTo>
                  <a:lnTo>
                    <a:pt x="3686" y="8206"/>
                  </a:lnTo>
                  <a:lnTo>
                    <a:pt x="3642" y="8206"/>
                  </a:lnTo>
                  <a:lnTo>
                    <a:pt x="2896" y="9742"/>
                  </a:lnTo>
                  <a:lnTo>
                    <a:pt x="1448" y="13516"/>
                  </a:lnTo>
                  <a:lnTo>
                    <a:pt x="1229" y="14130"/>
                  </a:lnTo>
                  <a:lnTo>
                    <a:pt x="0" y="17202"/>
                  </a:lnTo>
                  <a:lnTo>
                    <a:pt x="0" y="17289"/>
                  </a:lnTo>
                  <a:lnTo>
                    <a:pt x="0" y="17333"/>
                  </a:lnTo>
                  <a:lnTo>
                    <a:pt x="44" y="17421"/>
                  </a:lnTo>
                  <a:lnTo>
                    <a:pt x="88" y="17421"/>
                  </a:lnTo>
                  <a:lnTo>
                    <a:pt x="176" y="17465"/>
                  </a:lnTo>
                  <a:lnTo>
                    <a:pt x="263" y="17421"/>
                  </a:lnTo>
                  <a:lnTo>
                    <a:pt x="307" y="17333"/>
                  </a:lnTo>
                  <a:lnTo>
                    <a:pt x="1536" y="14262"/>
                  </a:lnTo>
                  <a:lnTo>
                    <a:pt x="1755" y="13647"/>
                  </a:lnTo>
                  <a:lnTo>
                    <a:pt x="3203" y="9874"/>
                  </a:lnTo>
                  <a:lnTo>
                    <a:pt x="3949" y="8382"/>
                  </a:lnTo>
                  <a:lnTo>
                    <a:pt x="4827" y="7021"/>
                  </a:lnTo>
                  <a:lnTo>
                    <a:pt x="5266" y="6495"/>
                  </a:lnTo>
                  <a:lnTo>
                    <a:pt x="5266" y="6451"/>
                  </a:lnTo>
                  <a:lnTo>
                    <a:pt x="8118" y="1273"/>
                  </a:lnTo>
                  <a:lnTo>
                    <a:pt x="8820" y="264"/>
                  </a:lnTo>
                  <a:lnTo>
                    <a:pt x="8864" y="176"/>
                  </a:lnTo>
                  <a:lnTo>
                    <a:pt x="8864" y="132"/>
                  </a:lnTo>
                  <a:lnTo>
                    <a:pt x="8820" y="44"/>
                  </a:lnTo>
                  <a:lnTo>
                    <a:pt x="8776"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7" name="Google Shape;3207;p85"/>
            <p:cNvSpPr/>
            <p:nvPr/>
          </p:nvSpPr>
          <p:spPr>
            <a:xfrm>
              <a:off x="3094725" y="818700"/>
              <a:ext cx="223825" cy="558400"/>
            </a:xfrm>
            <a:custGeom>
              <a:rect b="b" l="l" r="r" t="t"/>
              <a:pathLst>
                <a:path extrusionOk="0" h="22336" w="8953">
                  <a:moveTo>
                    <a:pt x="8733" y="0"/>
                  </a:moveTo>
                  <a:lnTo>
                    <a:pt x="8689" y="44"/>
                  </a:lnTo>
                  <a:lnTo>
                    <a:pt x="8645" y="88"/>
                  </a:lnTo>
                  <a:lnTo>
                    <a:pt x="8601" y="132"/>
                  </a:lnTo>
                  <a:lnTo>
                    <a:pt x="7329" y="3774"/>
                  </a:lnTo>
                  <a:lnTo>
                    <a:pt x="6056" y="6670"/>
                  </a:lnTo>
                  <a:lnTo>
                    <a:pt x="5530" y="7548"/>
                  </a:lnTo>
                  <a:lnTo>
                    <a:pt x="5047" y="8425"/>
                  </a:lnTo>
                  <a:lnTo>
                    <a:pt x="4170" y="10225"/>
                  </a:lnTo>
                  <a:lnTo>
                    <a:pt x="3380" y="12024"/>
                  </a:lnTo>
                  <a:lnTo>
                    <a:pt x="2634" y="13910"/>
                  </a:lnTo>
                  <a:lnTo>
                    <a:pt x="1976" y="15841"/>
                  </a:lnTo>
                  <a:lnTo>
                    <a:pt x="1317" y="17860"/>
                  </a:lnTo>
                  <a:lnTo>
                    <a:pt x="659" y="19966"/>
                  </a:lnTo>
                  <a:lnTo>
                    <a:pt x="1" y="22116"/>
                  </a:lnTo>
                  <a:lnTo>
                    <a:pt x="1" y="22204"/>
                  </a:lnTo>
                  <a:lnTo>
                    <a:pt x="45" y="22248"/>
                  </a:lnTo>
                  <a:lnTo>
                    <a:pt x="89" y="22292"/>
                  </a:lnTo>
                  <a:lnTo>
                    <a:pt x="133" y="22336"/>
                  </a:lnTo>
                  <a:lnTo>
                    <a:pt x="176" y="22336"/>
                  </a:lnTo>
                  <a:lnTo>
                    <a:pt x="308" y="22292"/>
                  </a:lnTo>
                  <a:lnTo>
                    <a:pt x="352" y="22204"/>
                  </a:lnTo>
                  <a:lnTo>
                    <a:pt x="1010" y="20054"/>
                  </a:lnTo>
                  <a:lnTo>
                    <a:pt x="1624" y="17991"/>
                  </a:lnTo>
                  <a:lnTo>
                    <a:pt x="2283" y="15973"/>
                  </a:lnTo>
                  <a:lnTo>
                    <a:pt x="2985" y="14042"/>
                  </a:lnTo>
                  <a:lnTo>
                    <a:pt x="3687" y="12155"/>
                  </a:lnTo>
                  <a:lnTo>
                    <a:pt x="4521" y="10356"/>
                  </a:lnTo>
                  <a:lnTo>
                    <a:pt x="5398" y="8601"/>
                  </a:lnTo>
                  <a:lnTo>
                    <a:pt x="5837" y="7723"/>
                  </a:lnTo>
                  <a:lnTo>
                    <a:pt x="6364" y="6846"/>
                  </a:lnTo>
                  <a:lnTo>
                    <a:pt x="7680" y="3906"/>
                  </a:lnTo>
                  <a:lnTo>
                    <a:pt x="8909" y="264"/>
                  </a:lnTo>
                  <a:lnTo>
                    <a:pt x="8953" y="176"/>
                  </a:lnTo>
                  <a:lnTo>
                    <a:pt x="8909" y="132"/>
                  </a:lnTo>
                  <a:lnTo>
                    <a:pt x="8865" y="44"/>
                  </a:lnTo>
                  <a:lnTo>
                    <a:pt x="8821" y="44"/>
                  </a:lnTo>
                  <a:lnTo>
                    <a:pt x="8733"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8" name="Google Shape;3208;p85"/>
            <p:cNvSpPr/>
            <p:nvPr/>
          </p:nvSpPr>
          <p:spPr>
            <a:xfrm>
              <a:off x="2789775" y="804425"/>
              <a:ext cx="392750" cy="774525"/>
            </a:xfrm>
            <a:custGeom>
              <a:rect b="b" l="l" r="r" t="t"/>
              <a:pathLst>
                <a:path extrusionOk="0" h="30981" w="15710">
                  <a:moveTo>
                    <a:pt x="15446" y="1"/>
                  </a:moveTo>
                  <a:lnTo>
                    <a:pt x="15402" y="45"/>
                  </a:lnTo>
                  <a:lnTo>
                    <a:pt x="15358" y="89"/>
                  </a:lnTo>
                  <a:lnTo>
                    <a:pt x="13998" y="2985"/>
                  </a:lnTo>
                  <a:lnTo>
                    <a:pt x="12550" y="5925"/>
                  </a:lnTo>
                  <a:lnTo>
                    <a:pt x="12374" y="6232"/>
                  </a:lnTo>
                  <a:lnTo>
                    <a:pt x="11058" y="8777"/>
                  </a:lnTo>
                  <a:lnTo>
                    <a:pt x="9522" y="11893"/>
                  </a:lnTo>
                  <a:lnTo>
                    <a:pt x="8469" y="14920"/>
                  </a:lnTo>
                  <a:lnTo>
                    <a:pt x="7021" y="18211"/>
                  </a:lnTo>
                  <a:lnTo>
                    <a:pt x="4739" y="22248"/>
                  </a:lnTo>
                  <a:lnTo>
                    <a:pt x="3862" y="23126"/>
                  </a:lnTo>
                  <a:lnTo>
                    <a:pt x="3862" y="23170"/>
                  </a:lnTo>
                  <a:lnTo>
                    <a:pt x="2370" y="25890"/>
                  </a:lnTo>
                  <a:lnTo>
                    <a:pt x="44" y="30717"/>
                  </a:lnTo>
                  <a:lnTo>
                    <a:pt x="0" y="30805"/>
                  </a:lnTo>
                  <a:lnTo>
                    <a:pt x="0" y="30893"/>
                  </a:lnTo>
                  <a:lnTo>
                    <a:pt x="44" y="30937"/>
                  </a:lnTo>
                  <a:lnTo>
                    <a:pt x="88" y="30980"/>
                  </a:lnTo>
                  <a:lnTo>
                    <a:pt x="263" y="30980"/>
                  </a:lnTo>
                  <a:lnTo>
                    <a:pt x="351" y="30893"/>
                  </a:lnTo>
                  <a:lnTo>
                    <a:pt x="2677" y="26066"/>
                  </a:lnTo>
                  <a:lnTo>
                    <a:pt x="4125" y="23389"/>
                  </a:lnTo>
                  <a:lnTo>
                    <a:pt x="5002" y="22512"/>
                  </a:lnTo>
                  <a:lnTo>
                    <a:pt x="5002" y="22468"/>
                  </a:lnTo>
                  <a:lnTo>
                    <a:pt x="7328" y="18343"/>
                  </a:lnTo>
                  <a:lnTo>
                    <a:pt x="8776" y="15052"/>
                  </a:lnTo>
                  <a:lnTo>
                    <a:pt x="9829" y="12024"/>
                  </a:lnTo>
                  <a:lnTo>
                    <a:pt x="11365" y="8909"/>
                  </a:lnTo>
                  <a:lnTo>
                    <a:pt x="12682" y="6408"/>
                  </a:lnTo>
                  <a:lnTo>
                    <a:pt x="12857" y="6056"/>
                  </a:lnTo>
                  <a:lnTo>
                    <a:pt x="14349" y="3116"/>
                  </a:lnTo>
                  <a:lnTo>
                    <a:pt x="15665" y="264"/>
                  </a:lnTo>
                  <a:lnTo>
                    <a:pt x="15709" y="177"/>
                  </a:lnTo>
                  <a:lnTo>
                    <a:pt x="15665" y="89"/>
                  </a:lnTo>
                  <a:lnTo>
                    <a:pt x="15665" y="45"/>
                  </a:lnTo>
                  <a:lnTo>
                    <a:pt x="15578"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9" name="Google Shape;3209;p85"/>
            <p:cNvSpPr/>
            <p:nvPr/>
          </p:nvSpPr>
          <p:spPr>
            <a:xfrm>
              <a:off x="2674575" y="1020550"/>
              <a:ext cx="230400" cy="590225"/>
            </a:xfrm>
            <a:custGeom>
              <a:rect b="b" l="l" r="r" t="t"/>
              <a:pathLst>
                <a:path extrusionOk="0" h="23609" w="9216">
                  <a:moveTo>
                    <a:pt x="8996" y="0"/>
                  </a:moveTo>
                  <a:lnTo>
                    <a:pt x="8952" y="44"/>
                  </a:lnTo>
                  <a:lnTo>
                    <a:pt x="8908" y="88"/>
                  </a:lnTo>
                  <a:lnTo>
                    <a:pt x="8865" y="132"/>
                  </a:lnTo>
                  <a:lnTo>
                    <a:pt x="7811" y="3774"/>
                  </a:lnTo>
                  <a:lnTo>
                    <a:pt x="6583" y="6231"/>
                  </a:lnTo>
                  <a:lnTo>
                    <a:pt x="3994" y="11541"/>
                  </a:lnTo>
                  <a:lnTo>
                    <a:pt x="2282" y="14744"/>
                  </a:lnTo>
                  <a:lnTo>
                    <a:pt x="527" y="18342"/>
                  </a:lnTo>
                  <a:lnTo>
                    <a:pt x="527" y="18386"/>
                  </a:lnTo>
                  <a:lnTo>
                    <a:pt x="1" y="20405"/>
                  </a:lnTo>
                  <a:lnTo>
                    <a:pt x="1" y="20449"/>
                  </a:lnTo>
                  <a:lnTo>
                    <a:pt x="176" y="23432"/>
                  </a:lnTo>
                  <a:lnTo>
                    <a:pt x="220" y="23564"/>
                  </a:lnTo>
                  <a:lnTo>
                    <a:pt x="352" y="23608"/>
                  </a:lnTo>
                  <a:lnTo>
                    <a:pt x="439" y="23564"/>
                  </a:lnTo>
                  <a:lnTo>
                    <a:pt x="483" y="23520"/>
                  </a:lnTo>
                  <a:lnTo>
                    <a:pt x="527" y="23476"/>
                  </a:lnTo>
                  <a:lnTo>
                    <a:pt x="527" y="23389"/>
                  </a:lnTo>
                  <a:lnTo>
                    <a:pt x="352" y="20449"/>
                  </a:lnTo>
                  <a:lnTo>
                    <a:pt x="834" y="18474"/>
                  </a:lnTo>
                  <a:lnTo>
                    <a:pt x="2590" y="14876"/>
                  </a:lnTo>
                  <a:lnTo>
                    <a:pt x="4301" y="11716"/>
                  </a:lnTo>
                  <a:lnTo>
                    <a:pt x="6890" y="6363"/>
                  </a:lnTo>
                  <a:lnTo>
                    <a:pt x="8162" y="3906"/>
                  </a:lnTo>
                  <a:lnTo>
                    <a:pt x="8162" y="3862"/>
                  </a:lnTo>
                  <a:lnTo>
                    <a:pt x="9216" y="264"/>
                  </a:lnTo>
                  <a:lnTo>
                    <a:pt x="9216" y="176"/>
                  </a:lnTo>
                  <a:lnTo>
                    <a:pt x="9172" y="88"/>
                  </a:lnTo>
                  <a:lnTo>
                    <a:pt x="9128" y="44"/>
                  </a:lnTo>
                  <a:lnTo>
                    <a:pt x="9084" y="44"/>
                  </a:lnTo>
                  <a:lnTo>
                    <a:pt x="8996"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0" name="Google Shape;3210;p85"/>
            <p:cNvSpPr/>
            <p:nvPr/>
          </p:nvSpPr>
          <p:spPr>
            <a:xfrm>
              <a:off x="2044900" y="1165350"/>
              <a:ext cx="481600" cy="961000"/>
            </a:xfrm>
            <a:custGeom>
              <a:rect b="b" l="l" r="r" t="t"/>
              <a:pathLst>
                <a:path extrusionOk="0" h="38440" w="19264">
                  <a:moveTo>
                    <a:pt x="19088" y="1"/>
                  </a:moveTo>
                  <a:lnTo>
                    <a:pt x="19001" y="44"/>
                  </a:lnTo>
                  <a:lnTo>
                    <a:pt x="18957" y="88"/>
                  </a:lnTo>
                  <a:lnTo>
                    <a:pt x="18957" y="132"/>
                  </a:lnTo>
                  <a:lnTo>
                    <a:pt x="18386" y="2326"/>
                  </a:lnTo>
                  <a:lnTo>
                    <a:pt x="16763" y="5530"/>
                  </a:lnTo>
                  <a:lnTo>
                    <a:pt x="14656" y="9786"/>
                  </a:lnTo>
                  <a:lnTo>
                    <a:pt x="14656" y="9830"/>
                  </a:lnTo>
                  <a:lnTo>
                    <a:pt x="14218" y="11366"/>
                  </a:lnTo>
                  <a:lnTo>
                    <a:pt x="14218" y="11409"/>
                  </a:lnTo>
                  <a:lnTo>
                    <a:pt x="14042" y="15095"/>
                  </a:lnTo>
                  <a:lnTo>
                    <a:pt x="13559" y="17114"/>
                  </a:lnTo>
                  <a:lnTo>
                    <a:pt x="11936" y="20098"/>
                  </a:lnTo>
                  <a:lnTo>
                    <a:pt x="9522" y="23915"/>
                  </a:lnTo>
                  <a:lnTo>
                    <a:pt x="7328" y="27557"/>
                  </a:lnTo>
                  <a:lnTo>
                    <a:pt x="7284" y="27601"/>
                  </a:lnTo>
                  <a:lnTo>
                    <a:pt x="6626" y="29927"/>
                  </a:lnTo>
                  <a:lnTo>
                    <a:pt x="5749" y="33876"/>
                  </a:lnTo>
                  <a:lnTo>
                    <a:pt x="5310" y="34754"/>
                  </a:lnTo>
                  <a:lnTo>
                    <a:pt x="4915" y="34885"/>
                  </a:lnTo>
                  <a:lnTo>
                    <a:pt x="3072" y="34973"/>
                  </a:lnTo>
                  <a:lnTo>
                    <a:pt x="3028" y="34973"/>
                  </a:lnTo>
                  <a:lnTo>
                    <a:pt x="1492" y="35280"/>
                  </a:lnTo>
                  <a:lnTo>
                    <a:pt x="1448" y="35324"/>
                  </a:lnTo>
                  <a:lnTo>
                    <a:pt x="658" y="35851"/>
                  </a:lnTo>
                  <a:lnTo>
                    <a:pt x="615" y="35939"/>
                  </a:lnTo>
                  <a:lnTo>
                    <a:pt x="132" y="37211"/>
                  </a:lnTo>
                  <a:lnTo>
                    <a:pt x="88" y="37255"/>
                  </a:lnTo>
                  <a:lnTo>
                    <a:pt x="0" y="38264"/>
                  </a:lnTo>
                  <a:lnTo>
                    <a:pt x="44" y="38352"/>
                  </a:lnTo>
                  <a:lnTo>
                    <a:pt x="44" y="38396"/>
                  </a:lnTo>
                  <a:lnTo>
                    <a:pt x="88" y="38440"/>
                  </a:lnTo>
                  <a:lnTo>
                    <a:pt x="176" y="38440"/>
                  </a:lnTo>
                  <a:lnTo>
                    <a:pt x="307" y="38396"/>
                  </a:lnTo>
                  <a:lnTo>
                    <a:pt x="351" y="38308"/>
                  </a:lnTo>
                  <a:lnTo>
                    <a:pt x="439" y="37299"/>
                  </a:lnTo>
                  <a:lnTo>
                    <a:pt x="922" y="36114"/>
                  </a:lnTo>
                  <a:lnTo>
                    <a:pt x="1624" y="35631"/>
                  </a:lnTo>
                  <a:lnTo>
                    <a:pt x="3072" y="35324"/>
                  </a:lnTo>
                  <a:lnTo>
                    <a:pt x="4959" y="35237"/>
                  </a:lnTo>
                  <a:lnTo>
                    <a:pt x="5003" y="35237"/>
                  </a:lnTo>
                  <a:lnTo>
                    <a:pt x="5485" y="35061"/>
                  </a:lnTo>
                  <a:lnTo>
                    <a:pt x="5573" y="35017"/>
                  </a:lnTo>
                  <a:lnTo>
                    <a:pt x="5617" y="34973"/>
                  </a:lnTo>
                  <a:lnTo>
                    <a:pt x="6056" y="34052"/>
                  </a:lnTo>
                  <a:lnTo>
                    <a:pt x="6056" y="34008"/>
                  </a:lnTo>
                  <a:lnTo>
                    <a:pt x="6977" y="29971"/>
                  </a:lnTo>
                  <a:lnTo>
                    <a:pt x="7635" y="27733"/>
                  </a:lnTo>
                  <a:lnTo>
                    <a:pt x="9829" y="24135"/>
                  </a:lnTo>
                  <a:lnTo>
                    <a:pt x="12243" y="20273"/>
                  </a:lnTo>
                  <a:lnTo>
                    <a:pt x="13866" y="17289"/>
                  </a:lnTo>
                  <a:lnTo>
                    <a:pt x="13910" y="17246"/>
                  </a:lnTo>
                  <a:lnTo>
                    <a:pt x="14393" y="15139"/>
                  </a:lnTo>
                  <a:lnTo>
                    <a:pt x="14393" y="15095"/>
                  </a:lnTo>
                  <a:lnTo>
                    <a:pt x="14569" y="11453"/>
                  </a:lnTo>
                  <a:lnTo>
                    <a:pt x="14963" y="9961"/>
                  </a:lnTo>
                  <a:lnTo>
                    <a:pt x="17070" y="5661"/>
                  </a:lnTo>
                  <a:lnTo>
                    <a:pt x="18693" y="2458"/>
                  </a:lnTo>
                  <a:lnTo>
                    <a:pt x="18693" y="2414"/>
                  </a:lnTo>
                  <a:lnTo>
                    <a:pt x="19264" y="220"/>
                  </a:lnTo>
                  <a:lnTo>
                    <a:pt x="19264" y="176"/>
                  </a:lnTo>
                  <a:lnTo>
                    <a:pt x="19264" y="88"/>
                  </a:lnTo>
                  <a:lnTo>
                    <a:pt x="19220" y="44"/>
                  </a:lnTo>
                  <a:lnTo>
                    <a:pt x="19132"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1" name="Google Shape;3211;p85"/>
            <p:cNvSpPr/>
            <p:nvPr/>
          </p:nvSpPr>
          <p:spPr>
            <a:xfrm>
              <a:off x="3057425" y="781400"/>
              <a:ext cx="247950" cy="648350"/>
            </a:xfrm>
            <a:custGeom>
              <a:rect b="b" l="l" r="r" t="t"/>
              <a:pathLst>
                <a:path extrusionOk="0" h="25934" w="9918">
                  <a:moveTo>
                    <a:pt x="9742" y="0"/>
                  </a:moveTo>
                  <a:lnTo>
                    <a:pt x="9655" y="44"/>
                  </a:lnTo>
                  <a:lnTo>
                    <a:pt x="9611" y="88"/>
                  </a:lnTo>
                  <a:lnTo>
                    <a:pt x="9567" y="132"/>
                  </a:lnTo>
                  <a:lnTo>
                    <a:pt x="8514" y="3028"/>
                  </a:lnTo>
                  <a:lnTo>
                    <a:pt x="7110" y="6363"/>
                  </a:lnTo>
                  <a:lnTo>
                    <a:pt x="5486" y="9654"/>
                  </a:lnTo>
                  <a:lnTo>
                    <a:pt x="3073" y="14744"/>
                  </a:lnTo>
                  <a:lnTo>
                    <a:pt x="2458" y="16631"/>
                  </a:lnTo>
                  <a:lnTo>
                    <a:pt x="1537" y="19615"/>
                  </a:lnTo>
                  <a:lnTo>
                    <a:pt x="528" y="22950"/>
                  </a:lnTo>
                  <a:lnTo>
                    <a:pt x="1" y="25714"/>
                  </a:lnTo>
                  <a:lnTo>
                    <a:pt x="1" y="25802"/>
                  </a:lnTo>
                  <a:lnTo>
                    <a:pt x="45" y="25846"/>
                  </a:lnTo>
                  <a:lnTo>
                    <a:pt x="89" y="25890"/>
                  </a:lnTo>
                  <a:lnTo>
                    <a:pt x="133" y="25934"/>
                  </a:lnTo>
                  <a:lnTo>
                    <a:pt x="176" y="25934"/>
                  </a:lnTo>
                  <a:lnTo>
                    <a:pt x="264" y="25890"/>
                  </a:lnTo>
                  <a:lnTo>
                    <a:pt x="352" y="25802"/>
                  </a:lnTo>
                  <a:lnTo>
                    <a:pt x="879" y="23038"/>
                  </a:lnTo>
                  <a:lnTo>
                    <a:pt x="1888" y="19703"/>
                  </a:lnTo>
                  <a:lnTo>
                    <a:pt x="2809" y="16763"/>
                  </a:lnTo>
                  <a:lnTo>
                    <a:pt x="3424" y="14876"/>
                  </a:lnTo>
                  <a:lnTo>
                    <a:pt x="5793" y="9830"/>
                  </a:lnTo>
                  <a:lnTo>
                    <a:pt x="7461" y="6495"/>
                  </a:lnTo>
                  <a:lnTo>
                    <a:pt x="8821" y="3160"/>
                  </a:lnTo>
                  <a:lnTo>
                    <a:pt x="9918" y="264"/>
                  </a:lnTo>
                  <a:lnTo>
                    <a:pt x="9918" y="176"/>
                  </a:lnTo>
                  <a:lnTo>
                    <a:pt x="9918" y="132"/>
                  </a:lnTo>
                  <a:lnTo>
                    <a:pt x="9874" y="44"/>
                  </a:lnTo>
                  <a:lnTo>
                    <a:pt x="9786" y="44"/>
                  </a:lnTo>
                  <a:lnTo>
                    <a:pt x="9742"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2" name="Google Shape;3212;p85"/>
            <p:cNvSpPr/>
            <p:nvPr/>
          </p:nvSpPr>
          <p:spPr>
            <a:xfrm>
              <a:off x="3021225" y="785800"/>
              <a:ext cx="255650" cy="654925"/>
            </a:xfrm>
            <a:custGeom>
              <a:rect b="b" l="l" r="r" t="t"/>
              <a:pathLst>
                <a:path extrusionOk="0" h="26197" w="10226">
                  <a:moveTo>
                    <a:pt x="9962" y="0"/>
                  </a:moveTo>
                  <a:lnTo>
                    <a:pt x="9918" y="44"/>
                  </a:lnTo>
                  <a:lnTo>
                    <a:pt x="9874" y="132"/>
                  </a:lnTo>
                  <a:lnTo>
                    <a:pt x="8821" y="2852"/>
                  </a:lnTo>
                  <a:lnTo>
                    <a:pt x="7241" y="6407"/>
                  </a:lnTo>
                  <a:lnTo>
                    <a:pt x="5442" y="9961"/>
                  </a:lnTo>
                  <a:lnTo>
                    <a:pt x="3906" y="12989"/>
                  </a:lnTo>
                  <a:lnTo>
                    <a:pt x="3906" y="13032"/>
                  </a:lnTo>
                  <a:lnTo>
                    <a:pt x="2151" y="18210"/>
                  </a:lnTo>
                  <a:lnTo>
                    <a:pt x="484" y="23388"/>
                  </a:lnTo>
                  <a:lnTo>
                    <a:pt x="1" y="25977"/>
                  </a:lnTo>
                  <a:lnTo>
                    <a:pt x="1" y="26065"/>
                  </a:lnTo>
                  <a:lnTo>
                    <a:pt x="45" y="26109"/>
                  </a:lnTo>
                  <a:lnTo>
                    <a:pt x="89" y="26153"/>
                  </a:lnTo>
                  <a:lnTo>
                    <a:pt x="133" y="26197"/>
                  </a:lnTo>
                  <a:lnTo>
                    <a:pt x="176" y="26197"/>
                  </a:lnTo>
                  <a:lnTo>
                    <a:pt x="308" y="26153"/>
                  </a:lnTo>
                  <a:lnTo>
                    <a:pt x="352" y="26065"/>
                  </a:lnTo>
                  <a:lnTo>
                    <a:pt x="835" y="23476"/>
                  </a:lnTo>
                  <a:lnTo>
                    <a:pt x="2458" y="18342"/>
                  </a:lnTo>
                  <a:lnTo>
                    <a:pt x="4257" y="13164"/>
                  </a:lnTo>
                  <a:lnTo>
                    <a:pt x="5749" y="10136"/>
                  </a:lnTo>
                  <a:lnTo>
                    <a:pt x="7548" y="6538"/>
                  </a:lnTo>
                  <a:lnTo>
                    <a:pt x="9128" y="3028"/>
                  </a:lnTo>
                  <a:lnTo>
                    <a:pt x="10225" y="263"/>
                  </a:lnTo>
                  <a:lnTo>
                    <a:pt x="10225" y="176"/>
                  </a:lnTo>
                  <a:lnTo>
                    <a:pt x="10225" y="88"/>
                  </a:lnTo>
                  <a:lnTo>
                    <a:pt x="10181" y="44"/>
                  </a:lnTo>
                  <a:lnTo>
                    <a:pt x="10093"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3" name="Google Shape;3213;p85"/>
            <p:cNvSpPr/>
            <p:nvPr/>
          </p:nvSpPr>
          <p:spPr>
            <a:xfrm>
              <a:off x="2918125" y="827475"/>
              <a:ext cx="313750" cy="633000"/>
            </a:xfrm>
            <a:custGeom>
              <a:rect b="b" l="l" r="r" t="t"/>
              <a:pathLst>
                <a:path extrusionOk="0" h="25320" w="12550">
                  <a:moveTo>
                    <a:pt x="12331" y="0"/>
                  </a:moveTo>
                  <a:lnTo>
                    <a:pt x="12243" y="44"/>
                  </a:lnTo>
                  <a:lnTo>
                    <a:pt x="12199" y="88"/>
                  </a:lnTo>
                  <a:lnTo>
                    <a:pt x="10531" y="3862"/>
                  </a:lnTo>
                  <a:lnTo>
                    <a:pt x="9259" y="6407"/>
                  </a:lnTo>
                  <a:lnTo>
                    <a:pt x="6538" y="11936"/>
                  </a:lnTo>
                  <a:lnTo>
                    <a:pt x="4037" y="19483"/>
                  </a:lnTo>
                  <a:lnTo>
                    <a:pt x="2896" y="22160"/>
                  </a:lnTo>
                  <a:lnTo>
                    <a:pt x="1711" y="23608"/>
                  </a:lnTo>
                  <a:lnTo>
                    <a:pt x="746" y="23652"/>
                  </a:lnTo>
                  <a:lnTo>
                    <a:pt x="658" y="23696"/>
                  </a:lnTo>
                  <a:lnTo>
                    <a:pt x="614" y="23784"/>
                  </a:lnTo>
                  <a:lnTo>
                    <a:pt x="44" y="25100"/>
                  </a:lnTo>
                  <a:lnTo>
                    <a:pt x="0" y="25144"/>
                  </a:lnTo>
                  <a:lnTo>
                    <a:pt x="44" y="25232"/>
                  </a:lnTo>
                  <a:lnTo>
                    <a:pt x="88" y="25276"/>
                  </a:lnTo>
                  <a:lnTo>
                    <a:pt x="132" y="25319"/>
                  </a:lnTo>
                  <a:lnTo>
                    <a:pt x="307" y="25319"/>
                  </a:lnTo>
                  <a:lnTo>
                    <a:pt x="351" y="25232"/>
                  </a:lnTo>
                  <a:lnTo>
                    <a:pt x="878" y="24003"/>
                  </a:lnTo>
                  <a:lnTo>
                    <a:pt x="1799" y="23959"/>
                  </a:lnTo>
                  <a:lnTo>
                    <a:pt x="1887" y="23915"/>
                  </a:lnTo>
                  <a:lnTo>
                    <a:pt x="1931" y="23871"/>
                  </a:lnTo>
                  <a:lnTo>
                    <a:pt x="3203" y="22379"/>
                  </a:lnTo>
                  <a:lnTo>
                    <a:pt x="3247" y="22336"/>
                  </a:lnTo>
                  <a:lnTo>
                    <a:pt x="4388" y="19615"/>
                  </a:lnTo>
                  <a:lnTo>
                    <a:pt x="6845" y="12068"/>
                  </a:lnTo>
                  <a:lnTo>
                    <a:pt x="9566" y="6539"/>
                  </a:lnTo>
                  <a:lnTo>
                    <a:pt x="10839" y="3994"/>
                  </a:lnTo>
                  <a:lnTo>
                    <a:pt x="12550" y="220"/>
                  </a:lnTo>
                  <a:lnTo>
                    <a:pt x="12550" y="176"/>
                  </a:lnTo>
                  <a:lnTo>
                    <a:pt x="12550" y="88"/>
                  </a:lnTo>
                  <a:lnTo>
                    <a:pt x="12506" y="44"/>
                  </a:lnTo>
                  <a:lnTo>
                    <a:pt x="12462"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4" name="Google Shape;3214;p85"/>
            <p:cNvSpPr/>
            <p:nvPr/>
          </p:nvSpPr>
          <p:spPr>
            <a:xfrm>
              <a:off x="2828150" y="830775"/>
              <a:ext cx="373025" cy="702100"/>
            </a:xfrm>
            <a:custGeom>
              <a:rect b="b" l="l" r="r" t="t"/>
              <a:pathLst>
                <a:path extrusionOk="0" h="28084" w="14921">
                  <a:moveTo>
                    <a:pt x="14701" y="0"/>
                  </a:moveTo>
                  <a:lnTo>
                    <a:pt x="14613" y="44"/>
                  </a:lnTo>
                  <a:lnTo>
                    <a:pt x="14569" y="88"/>
                  </a:lnTo>
                  <a:lnTo>
                    <a:pt x="13297" y="2808"/>
                  </a:lnTo>
                  <a:lnTo>
                    <a:pt x="11893" y="5573"/>
                  </a:lnTo>
                  <a:lnTo>
                    <a:pt x="9962" y="9434"/>
                  </a:lnTo>
                  <a:lnTo>
                    <a:pt x="8602" y="12506"/>
                  </a:lnTo>
                  <a:lnTo>
                    <a:pt x="7592" y="15622"/>
                  </a:lnTo>
                  <a:lnTo>
                    <a:pt x="6144" y="19351"/>
                  </a:lnTo>
                  <a:lnTo>
                    <a:pt x="4389" y="22204"/>
                  </a:lnTo>
                  <a:lnTo>
                    <a:pt x="3555" y="22555"/>
                  </a:lnTo>
                  <a:lnTo>
                    <a:pt x="3511" y="22598"/>
                  </a:lnTo>
                  <a:lnTo>
                    <a:pt x="2809" y="23344"/>
                  </a:lnTo>
                  <a:lnTo>
                    <a:pt x="2765" y="23388"/>
                  </a:lnTo>
                  <a:lnTo>
                    <a:pt x="45" y="27820"/>
                  </a:lnTo>
                  <a:lnTo>
                    <a:pt x="1" y="27864"/>
                  </a:lnTo>
                  <a:lnTo>
                    <a:pt x="1" y="27952"/>
                  </a:lnTo>
                  <a:lnTo>
                    <a:pt x="45" y="27996"/>
                  </a:lnTo>
                  <a:lnTo>
                    <a:pt x="89" y="28040"/>
                  </a:lnTo>
                  <a:lnTo>
                    <a:pt x="176" y="28084"/>
                  </a:lnTo>
                  <a:lnTo>
                    <a:pt x="264" y="28084"/>
                  </a:lnTo>
                  <a:lnTo>
                    <a:pt x="352" y="27996"/>
                  </a:lnTo>
                  <a:lnTo>
                    <a:pt x="3073" y="23564"/>
                  </a:lnTo>
                  <a:lnTo>
                    <a:pt x="3731" y="22862"/>
                  </a:lnTo>
                  <a:lnTo>
                    <a:pt x="4565" y="22511"/>
                  </a:lnTo>
                  <a:lnTo>
                    <a:pt x="4652" y="22423"/>
                  </a:lnTo>
                  <a:lnTo>
                    <a:pt x="6451" y="19527"/>
                  </a:lnTo>
                  <a:lnTo>
                    <a:pt x="7943" y="15753"/>
                  </a:lnTo>
                  <a:lnTo>
                    <a:pt x="8953" y="12638"/>
                  </a:lnTo>
                  <a:lnTo>
                    <a:pt x="10269" y="9566"/>
                  </a:lnTo>
                  <a:lnTo>
                    <a:pt x="12200" y="5705"/>
                  </a:lnTo>
                  <a:lnTo>
                    <a:pt x="13648" y="2940"/>
                  </a:lnTo>
                  <a:lnTo>
                    <a:pt x="14920" y="220"/>
                  </a:lnTo>
                  <a:lnTo>
                    <a:pt x="14920" y="176"/>
                  </a:lnTo>
                  <a:lnTo>
                    <a:pt x="14920" y="88"/>
                  </a:lnTo>
                  <a:lnTo>
                    <a:pt x="14876" y="44"/>
                  </a:lnTo>
                  <a:lnTo>
                    <a:pt x="14833"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5" name="Google Shape;3215;p85"/>
            <p:cNvSpPr/>
            <p:nvPr/>
          </p:nvSpPr>
          <p:spPr>
            <a:xfrm>
              <a:off x="2789775" y="802250"/>
              <a:ext cx="359825" cy="736100"/>
            </a:xfrm>
            <a:custGeom>
              <a:rect b="b" l="l" r="r" t="t"/>
              <a:pathLst>
                <a:path extrusionOk="0" h="29444" w="14393">
                  <a:moveTo>
                    <a:pt x="14174" y="0"/>
                  </a:moveTo>
                  <a:lnTo>
                    <a:pt x="14086" y="44"/>
                  </a:lnTo>
                  <a:lnTo>
                    <a:pt x="14086" y="132"/>
                  </a:lnTo>
                  <a:lnTo>
                    <a:pt x="13164" y="2150"/>
                  </a:lnTo>
                  <a:lnTo>
                    <a:pt x="11585" y="5266"/>
                  </a:lnTo>
                  <a:lnTo>
                    <a:pt x="9742" y="9040"/>
                  </a:lnTo>
                  <a:lnTo>
                    <a:pt x="7942" y="12769"/>
                  </a:lnTo>
                  <a:lnTo>
                    <a:pt x="6494" y="15841"/>
                  </a:lnTo>
                  <a:lnTo>
                    <a:pt x="4959" y="18913"/>
                  </a:lnTo>
                  <a:lnTo>
                    <a:pt x="3379" y="22028"/>
                  </a:lnTo>
                  <a:lnTo>
                    <a:pt x="1711" y="25144"/>
                  </a:lnTo>
                  <a:lnTo>
                    <a:pt x="0" y="29225"/>
                  </a:lnTo>
                  <a:lnTo>
                    <a:pt x="0" y="29268"/>
                  </a:lnTo>
                  <a:lnTo>
                    <a:pt x="0" y="29356"/>
                  </a:lnTo>
                  <a:lnTo>
                    <a:pt x="44" y="29400"/>
                  </a:lnTo>
                  <a:lnTo>
                    <a:pt x="132" y="29444"/>
                  </a:lnTo>
                  <a:lnTo>
                    <a:pt x="176" y="29444"/>
                  </a:lnTo>
                  <a:lnTo>
                    <a:pt x="263" y="29400"/>
                  </a:lnTo>
                  <a:lnTo>
                    <a:pt x="351" y="29356"/>
                  </a:lnTo>
                  <a:lnTo>
                    <a:pt x="2019" y="25319"/>
                  </a:lnTo>
                  <a:lnTo>
                    <a:pt x="3686" y="22204"/>
                  </a:lnTo>
                  <a:lnTo>
                    <a:pt x="5266" y="19088"/>
                  </a:lnTo>
                  <a:lnTo>
                    <a:pt x="6802" y="15973"/>
                  </a:lnTo>
                  <a:lnTo>
                    <a:pt x="8250" y="12901"/>
                  </a:lnTo>
                  <a:lnTo>
                    <a:pt x="10049" y="9171"/>
                  </a:lnTo>
                  <a:lnTo>
                    <a:pt x="11892" y="5441"/>
                  </a:lnTo>
                  <a:lnTo>
                    <a:pt x="13471" y="2326"/>
                  </a:lnTo>
                  <a:lnTo>
                    <a:pt x="14393" y="264"/>
                  </a:lnTo>
                  <a:lnTo>
                    <a:pt x="14393" y="176"/>
                  </a:lnTo>
                  <a:lnTo>
                    <a:pt x="14393" y="132"/>
                  </a:lnTo>
                  <a:lnTo>
                    <a:pt x="14349" y="88"/>
                  </a:lnTo>
                  <a:lnTo>
                    <a:pt x="14305" y="44"/>
                  </a:lnTo>
                  <a:lnTo>
                    <a:pt x="14217"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6" name="Google Shape;3216;p85"/>
            <p:cNvSpPr/>
            <p:nvPr/>
          </p:nvSpPr>
          <p:spPr>
            <a:xfrm>
              <a:off x="2754650" y="825275"/>
              <a:ext cx="332425" cy="722950"/>
            </a:xfrm>
            <a:custGeom>
              <a:rect b="b" l="l" r="r" t="t"/>
              <a:pathLst>
                <a:path extrusionOk="0" h="28918" w="13297">
                  <a:moveTo>
                    <a:pt x="13033" y="1"/>
                  </a:moveTo>
                  <a:lnTo>
                    <a:pt x="12990" y="45"/>
                  </a:lnTo>
                  <a:lnTo>
                    <a:pt x="12946" y="88"/>
                  </a:lnTo>
                  <a:lnTo>
                    <a:pt x="11498" y="4608"/>
                  </a:lnTo>
                  <a:lnTo>
                    <a:pt x="9523" y="8601"/>
                  </a:lnTo>
                  <a:lnTo>
                    <a:pt x="7636" y="12419"/>
                  </a:lnTo>
                  <a:lnTo>
                    <a:pt x="5881" y="15973"/>
                  </a:lnTo>
                  <a:lnTo>
                    <a:pt x="4126" y="19484"/>
                  </a:lnTo>
                  <a:lnTo>
                    <a:pt x="2327" y="23038"/>
                  </a:lnTo>
                  <a:lnTo>
                    <a:pt x="352" y="26680"/>
                  </a:lnTo>
                  <a:lnTo>
                    <a:pt x="308" y="26768"/>
                  </a:lnTo>
                  <a:lnTo>
                    <a:pt x="1" y="28698"/>
                  </a:lnTo>
                  <a:lnTo>
                    <a:pt x="1" y="28786"/>
                  </a:lnTo>
                  <a:lnTo>
                    <a:pt x="1" y="28830"/>
                  </a:lnTo>
                  <a:lnTo>
                    <a:pt x="45" y="28874"/>
                  </a:lnTo>
                  <a:lnTo>
                    <a:pt x="133" y="28918"/>
                  </a:lnTo>
                  <a:lnTo>
                    <a:pt x="264" y="28874"/>
                  </a:lnTo>
                  <a:lnTo>
                    <a:pt x="308" y="28742"/>
                  </a:lnTo>
                  <a:lnTo>
                    <a:pt x="659" y="26855"/>
                  </a:lnTo>
                  <a:lnTo>
                    <a:pt x="2634" y="23170"/>
                  </a:lnTo>
                  <a:lnTo>
                    <a:pt x="4477" y="19615"/>
                  </a:lnTo>
                  <a:lnTo>
                    <a:pt x="6232" y="16105"/>
                  </a:lnTo>
                  <a:lnTo>
                    <a:pt x="7943" y="12550"/>
                  </a:lnTo>
                  <a:lnTo>
                    <a:pt x="9830" y="8733"/>
                  </a:lnTo>
                  <a:lnTo>
                    <a:pt x="11805" y="4784"/>
                  </a:lnTo>
                  <a:lnTo>
                    <a:pt x="11805" y="4740"/>
                  </a:lnTo>
                  <a:lnTo>
                    <a:pt x="13297" y="220"/>
                  </a:lnTo>
                  <a:lnTo>
                    <a:pt x="13297" y="132"/>
                  </a:lnTo>
                  <a:lnTo>
                    <a:pt x="13253" y="88"/>
                  </a:lnTo>
                  <a:lnTo>
                    <a:pt x="13253"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7" name="Google Shape;3217;p85"/>
            <p:cNvSpPr/>
            <p:nvPr/>
          </p:nvSpPr>
          <p:spPr>
            <a:xfrm>
              <a:off x="2734925" y="958025"/>
              <a:ext cx="270975" cy="606675"/>
            </a:xfrm>
            <a:custGeom>
              <a:rect b="b" l="l" r="r" t="t"/>
              <a:pathLst>
                <a:path extrusionOk="0" h="24267" w="10839">
                  <a:moveTo>
                    <a:pt x="10619" y="0"/>
                  </a:moveTo>
                  <a:lnTo>
                    <a:pt x="10531" y="44"/>
                  </a:lnTo>
                  <a:lnTo>
                    <a:pt x="10531" y="88"/>
                  </a:lnTo>
                  <a:lnTo>
                    <a:pt x="9610" y="2326"/>
                  </a:lnTo>
                  <a:lnTo>
                    <a:pt x="8645" y="4520"/>
                  </a:lnTo>
                  <a:lnTo>
                    <a:pt x="7635" y="6714"/>
                  </a:lnTo>
                  <a:lnTo>
                    <a:pt x="6582" y="8864"/>
                  </a:lnTo>
                  <a:lnTo>
                    <a:pt x="4476" y="13164"/>
                  </a:lnTo>
                  <a:lnTo>
                    <a:pt x="2326" y="17333"/>
                  </a:lnTo>
                  <a:lnTo>
                    <a:pt x="351" y="21107"/>
                  </a:lnTo>
                  <a:lnTo>
                    <a:pt x="351" y="21151"/>
                  </a:lnTo>
                  <a:lnTo>
                    <a:pt x="0" y="22423"/>
                  </a:lnTo>
                  <a:lnTo>
                    <a:pt x="0" y="22467"/>
                  </a:lnTo>
                  <a:lnTo>
                    <a:pt x="88" y="24091"/>
                  </a:lnTo>
                  <a:lnTo>
                    <a:pt x="132" y="24222"/>
                  </a:lnTo>
                  <a:lnTo>
                    <a:pt x="263" y="24266"/>
                  </a:lnTo>
                  <a:lnTo>
                    <a:pt x="351" y="24266"/>
                  </a:lnTo>
                  <a:lnTo>
                    <a:pt x="395" y="24222"/>
                  </a:lnTo>
                  <a:lnTo>
                    <a:pt x="439" y="24134"/>
                  </a:lnTo>
                  <a:lnTo>
                    <a:pt x="439" y="24091"/>
                  </a:lnTo>
                  <a:lnTo>
                    <a:pt x="351" y="22511"/>
                  </a:lnTo>
                  <a:lnTo>
                    <a:pt x="658" y="21282"/>
                  </a:lnTo>
                  <a:lnTo>
                    <a:pt x="2633" y="17508"/>
                  </a:lnTo>
                  <a:lnTo>
                    <a:pt x="4783" y="13296"/>
                  </a:lnTo>
                  <a:lnTo>
                    <a:pt x="6889" y="9040"/>
                  </a:lnTo>
                  <a:lnTo>
                    <a:pt x="7942" y="6846"/>
                  </a:lnTo>
                  <a:lnTo>
                    <a:pt x="8952" y="4695"/>
                  </a:lnTo>
                  <a:lnTo>
                    <a:pt x="9917" y="2458"/>
                  </a:lnTo>
                  <a:lnTo>
                    <a:pt x="10839" y="220"/>
                  </a:lnTo>
                  <a:lnTo>
                    <a:pt x="10839" y="176"/>
                  </a:lnTo>
                  <a:lnTo>
                    <a:pt x="10839" y="88"/>
                  </a:lnTo>
                  <a:lnTo>
                    <a:pt x="10795" y="44"/>
                  </a:lnTo>
                  <a:lnTo>
                    <a:pt x="10751"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8" name="Google Shape;3218;p85"/>
            <p:cNvSpPr/>
            <p:nvPr/>
          </p:nvSpPr>
          <p:spPr>
            <a:xfrm>
              <a:off x="2697625" y="973375"/>
              <a:ext cx="265500" cy="607775"/>
            </a:xfrm>
            <a:custGeom>
              <a:rect b="b" l="l" r="r" t="t"/>
              <a:pathLst>
                <a:path extrusionOk="0" h="24311" w="10620">
                  <a:moveTo>
                    <a:pt x="10444" y="1"/>
                  </a:moveTo>
                  <a:lnTo>
                    <a:pt x="10400" y="44"/>
                  </a:lnTo>
                  <a:lnTo>
                    <a:pt x="10312" y="88"/>
                  </a:lnTo>
                  <a:lnTo>
                    <a:pt x="10268" y="132"/>
                  </a:lnTo>
                  <a:lnTo>
                    <a:pt x="8206" y="5398"/>
                  </a:lnTo>
                  <a:lnTo>
                    <a:pt x="6758" y="8206"/>
                  </a:lnTo>
                  <a:lnTo>
                    <a:pt x="5266" y="11497"/>
                  </a:lnTo>
                  <a:lnTo>
                    <a:pt x="3862" y="14349"/>
                  </a:lnTo>
                  <a:lnTo>
                    <a:pt x="2019" y="17684"/>
                  </a:lnTo>
                  <a:lnTo>
                    <a:pt x="439" y="20888"/>
                  </a:lnTo>
                  <a:lnTo>
                    <a:pt x="395" y="20931"/>
                  </a:lnTo>
                  <a:lnTo>
                    <a:pt x="0" y="22599"/>
                  </a:lnTo>
                  <a:lnTo>
                    <a:pt x="0" y="22643"/>
                  </a:lnTo>
                  <a:lnTo>
                    <a:pt x="220" y="24179"/>
                  </a:lnTo>
                  <a:lnTo>
                    <a:pt x="263" y="24266"/>
                  </a:lnTo>
                  <a:lnTo>
                    <a:pt x="395" y="24310"/>
                  </a:lnTo>
                  <a:lnTo>
                    <a:pt x="483" y="24310"/>
                  </a:lnTo>
                  <a:lnTo>
                    <a:pt x="527" y="24266"/>
                  </a:lnTo>
                  <a:lnTo>
                    <a:pt x="571" y="24179"/>
                  </a:lnTo>
                  <a:lnTo>
                    <a:pt x="571" y="24135"/>
                  </a:lnTo>
                  <a:lnTo>
                    <a:pt x="351" y="22643"/>
                  </a:lnTo>
                  <a:lnTo>
                    <a:pt x="746" y="21019"/>
                  </a:lnTo>
                  <a:lnTo>
                    <a:pt x="2326" y="17816"/>
                  </a:lnTo>
                  <a:lnTo>
                    <a:pt x="4169" y="14481"/>
                  </a:lnTo>
                  <a:lnTo>
                    <a:pt x="5573" y="11673"/>
                  </a:lnTo>
                  <a:lnTo>
                    <a:pt x="7109" y="8382"/>
                  </a:lnTo>
                  <a:lnTo>
                    <a:pt x="8557" y="5573"/>
                  </a:lnTo>
                  <a:lnTo>
                    <a:pt x="8557" y="5529"/>
                  </a:lnTo>
                  <a:lnTo>
                    <a:pt x="10619" y="264"/>
                  </a:lnTo>
                  <a:lnTo>
                    <a:pt x="10619" y="176"/>
                  </a:lnTo>
                  <a:lnTo>
                    <a:pt x="10619" y="132"/>
                  </a:lnTo>
                  <a:lnTo>
                    <a:pt x="10575" y="44"/>
                  </a:lnTo>
                  <a:lnTo>
                    <a:pt x="10531" y="44"/>
                  </a:lnTo>
                  <a:lnTo>
                    <a:pt x="10444"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9" name="Google Shape;3219;p85"/>
            <p:cNvSpPr/>
            <p:nvPr/>
          </p:nvSpPr>
          <p:spPr>
            <a:xfrm>
              <a:off x="2630700" y="1103925"/>
              <a:ext cx="223825" cy="530975"/>
            </a:xfrm>
            <a:custGeom>
              <a:rect b="b" l="l" r="r" t="t"/>
              <a:pathLst>
                <a:path extrusionOk="0" h="21239" w="8953">
                  <a:moveTo>
                    <a:pt x="8733" y="0"/>
                  </a:moveTo>
                  <a:lnTo>
                    <a:pt x="8689" y="44"/>
                  </a:lnTo>
                  <a:lnTo>
                    <a:pt x="8645" y="88"/>
                  </a:lnTo>
                  <a:lnTo>
                    <a:pt x="6451" y="4388"/>
                  </a:lnTo>
                  <a:lnTo>
                    <a:pt x="5003" y="7372"/>
                  </a:lnTo>
                  <a:lnTo>
                    <a:pt x="3379" y="10356"/>
                  </a:lnTo>
                  <a:lnTo>
                    <a:pt x="1405" y="14261"/>
                  </a:lnTo>
                  <a:lnTo>
                    <a:pt x="1405" y="14305"/>
                  </a:lnTo>
                  <a:lnTo>
                    <a:pt x="790" y="16455"/>
                  </a:lnTo>
                  <a:lnTo>
                    <a:pt x="0" y="21063"/>
                  </a:lnTo>
                  <a:lnTo>
                    <a:pt x="0" y="21107"/>
                  </a:lnTo>
                  <a:lnTo>
                    <a:pt x="44" y="21195"/>
                  </a:lnTo>
                  <a:lnTo>
                    <a:pt x="88" y="21238"/>
                  </a:lnTo>
                  <a:lnTo>
                    <a:pt x="176" y="21238"/>
                  </a:lnTo>
                  <a:lnTo>
                    <a:pt x="308" y="21195"/>
                  </a:lnTo>
                  <a:lnTo>
                    <a:pt x="351" y="21107"/>
                  </a:lnTo>
                  <a:lnTo>
                    <a:pt x="1141" y="16543"/>
                  </a:lnTo>
                  <a:lnTo>
                    <a:pt x="1712" y="14393"/>
                  </a:lnTo>
                  <a:lnTo>
                    <a:pt x="3686" y="10532"/>
                  </a:lnTo>
                  <a:lnTo>
                    <a:pt x="5310" y="7504"/>
                  </a:lnTo>
                  <a:lnTo>
                    <a:pt x="6802" y="4564"/>
                  </a:lnTo>
                  <a:lnTo>
                    <a:pt x="8952" y="264"/>
                  </a:lnTo>
                  <a:lnTo>
                    <a:pt x="8952" y="176"/>
                  </a:lnTo>
                  <a:lnTo>
                    <a:pt x="8952" y="132"/>
                  </a:lnTo>
                  <a:lnTo>
                    <a:pt x="8908" y="44"/>
                  </a:lnTo>
                  <a:lnTo>
                    <a:pt x="8864"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0" name="Google Shape;3220;p85"/>
            <p:cNvSpPr/>
            <p:nvPr/>
          </p:nvSpPr>
          <p:spPr>
            <a:xfrm>
              <a:off x="2619725" y="1124775"/>
              <a:ext cx="194200" cy="436625"/>
            </a:xfrm>
            <a:custGeom>
              <a:rect b="b" l="l" r="r" t="t"/>
              <a:pathLst>
                <a:path extrusionOk="0" h="17465" w="7768">
                  <a:moveTo>
                    <a:pt x="7548" y="0"/>
                  </a:moveTo>
                  <a:lnTo>
                    <a:pt x="7460" y="44"/>
                  </a:lnTo>
                  <a:lnTo>
                    <a:pt x="7416" y="88"/>
                  </a:lnTo>
                  <a:lnTo>
                    <a:pt x="6188" y="2501"/>
                  </a:lnTo>
                  <a:lnTo>
                    <a:pt x="4696" y="5661"/>
                  </a:lnTo>
                  <a:lnTo>
                    <a:pt x="3160" y="8469"/>
                  </a:lnTo>
                  <a:lnTo>
                    <a:pt x="966" y="12681"/>
                  </a:lnTo>
                  <a:lnTo>
                    <a:pt x="176" y="15007"/>
                  </a:lnTo>
                  <a:lnTo>
                    <a:pt x="176" y="15051"/>
                  </a:lnTo>
                  <a:lnTo>
                    <a:pt x="1" y="17245"/>
                  </a:lnTo>
                  <a:lnTo>
                    <a:pt x="1" y="17333"/>
                  </a:lnTo>
                  <a:lnTo>
                    <a:pt x="45" y="17377"/>
                  </a:lnTo>
                  <a:lnTo>
                    <a:pt x="88" y="17421"/>
                  </a:lnTo>
                  <a:lnTo>
                    <a:pt x="176" y="17464"/>
                  </a:lnTo>
                  <a:lnTo>
                    <a:pt x="308" y="17421"/>
                  </a:lnTo>
                  <a:lnTo>
                    <a:pt x="352" y="17289"/>
                  </a:lnTo>
                  <a:lnTo>
                    <a:pt x="527" y="15095"/>
                  </a:lnTo>
                  <a:lnTo>
                    <a:pt x="1273" y="12813"/>
                  </a:lnTo>
                  <a:lnTo>
                    <a:pt x="3467" y="8601"/>
                  </a:lnTo>
                  <a:lnTo>
                    <a:pt x="5003" y="5792"/>
                  </a:lnTo>
                  <a:lnTo>
                    <a:pt x="6539" y="2677"/>
                  </a:lnTo>
                  <a:lnTo>
                    <a:pt x="7767" y="263"/>
                  </a:lnTo>
                  <a:lnTo>
                    <a:pt x="7767" y="176"/>
                  </a:lnTo>
                  <a:lnTo>
                    <a:pt x="7767" y="132"/>
                  </a:lnTo>
                  <a:lnTo>
                    <a:pt x="7724" y="44"/>
                  </a:lnTo>
                  <a:lnTo>
                    <a:pt x="7680"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1" name="Google Shape;3221;p85"/>
            <p:cNvSpPr/>
            <p:nvPr/>
          </p:nvSpPr>
          <p:spPr>
            <a:xfrm>
              <a:off x="2592300" y="1141225"/>
              <a:ext cx="183225" cy="483800"/>
            </a:xfrm>
            <a:custGeom>
              <a:rect b="b" l="l" r="r" t="t"/>
              <a:pathLst>
                <a:path extrusionOk="0" h="19352" w="7329">
                  <a:moveTo>
                    <a:pt x="7153" y="0"/>
                  </a:moveTo>
                  <a:lnTo>
                    <a:pt x="7109" y="44"/>
                  </a:lnTo>
                  <a:lnTo>
                    <a:pt x="7022" y="44"/>
                  </a:lnTo>
                  <a:lnTo>
                    <a:pt x="7022" y="132"/>
                  </a:lnTo>
                  <a:lnTo>
                    <a:pt x="5749" y="2677"/>
                  </a:lnTo>
                  <a:lnTo>
                    <a:pt x="4476" y="5178"/>
                  </a:lnTo>
                  <a:lnTo>
                    <a:pt x="1229" y="11277"/>
                  </a:lnTo>
                  <a:lnTo>
                    <a:pt x="1229" y="11321"/>
                  </a:lnTo>
                  <a:lnTo>
                    <a:pt x="308" y="13735"/>
                  </a:lnTo>
                  <a:lnTo>
                    <a:pt x="308" y="13779"/>
                  </a:lnTo>
                  <a:lnTo>
                    <a:pt x="1" y="16017"/>
                  </a:lnTo>
                  <a:lnTo>
                    <a:pt x="1" y="16060"/>
                  </a:lnTo>
                  <a:lnTo>
                    <a:pt x="132" y="19176"/>
                  </a:lnTo>
                  <a:lnTo>
                    <a:pt x="132" y="19264"/>
                  </a:lnTo>
                  <a:lnTo>
                    <a:pt x="176" y="19308"/>
                  </a:lnTo>
                  <a:lnTo>
                    <a:pt x="308" y="19351"/>
                  </a:lnTo>
                  <a:lnTo>
                    <a:pt x="396" y="19351"/>
                  </a:lnTo>
                  <a:lnTo>
                    <a:pt x="439" y="19308"/>
                  </a:lnTo>
                  <a:lnTo>
                    <a:pt x="483" y="19264"/>
                  </a:lnTo>
                  <a:lnTo>
                    <a:pt x="483" y="19176"/>
                  </a:lnTo>
                  <a:lnTo>
                    <a:pt x="352" y="16060"/>
                  </a:lnTo>
                  <a:lnTo>
                    <a:pt x="659" y="13866"/>
                  </a:lnTo>
                  <a:lnTo>
                    <a:pt x="1536" y="11453"/>
                  </a:lnTo>
                  <a:lnTo>
                    <a:pt x="4827" y="5354"/>
                  </a:lnTo>
                  <a:lnTo>
                    <a:pt x="6100" y="2852"/>
                  </a:lnTo>
                  <a:lnTo>
                    <a:pt x="7329" y="264"/>
                  </a:lnTo>
                  <a:lnTo>
                    <a:pt x="7329" y="176"/>
                  </a:lnTo>
                  <a:lnTo>
                    <a:pt x="7329" y="132"/>
                  </a:lnTo>
                  <a:lnTo>
                    <a:pt x="7285" y="88"/>
                  </a:lnTo>
                  <a:lnTo>
                    <a:pt x="7241" y="44"/>
                  </a:lnTo>
                  <a:lnTo>
                    <a:pt x="7153"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2" name="Google Shape;3222;p85"/>
            <p:cNvSpPr/>
            <p:nvPr/>
          </p:nvSpPr>
          <p:spPr>
            <a:xfrm>
              <a:off x="2263200" y="1174125"/>
              <a:ext cx="342300" cy="810725"/>
            </a:xfrm>
            <a:custGeom>
              <a:rect b="b" l="l" r="r" t="t"/>
              <a:pathLst>
                <a:path extrusionOk="0" h="32429" w="13692">
                  <a:moveTo>
                    <a:pt x="13384" y="1"/>
                  </a:moveTo>
                  <a:lnTo>
                    <a:pt x="13340" y="88"/>
                  </a:lnTo>
                  <a:lnTo>
                    <a:pt x="11014" y="4389"/>
                  </a:lnTo>
                  <a:lnTo>
                    <a:pt x="9479" y="7241"/>
                  </a:lnTo>
                  <a:lnTo>
                    <a:pt x="8294" y="9918"/>
                  </a:lnTo>
                  <a:lnTo>
                    <a:pt x="7723" y="11980"/>
                  </a:lnTo>
                  <a:lnTo>
                    <a:pt x="7723" y="12024"/>
                  </a:lnTo>
                  <a:lnTo>
                    <a:pt x="7548" y="16544"/>
                  </a:lnTo>
                  <a:lnTo>
                    <a:pt x="7153" y="17816"/>
                  </a:lnTo>
                  <a:lnTo>
                    <a:pt x="5003" y="21502"/>
                  </a:lnTo>
                  <a:lnTo>
                    <a:pt x="1975" y="26329"/>
                  </a:lnTo>
                  <a:lnTo>
                    <a:pt x="0" y="31682"/>
                  </a:lnTo>
                  <a:lnTo>
                    <a:pt x="0" y="31770"/>
                  </a:lnTo>
                  <a:lnTo>
                    <a:pt x="0" y="31814"/>
                  </a:lnTo>
                  <a:lnTo>
                    <a:pt x="352" y="32340"/>
                  </a:lnTo>
                  <a:lnTo>
                    <a:pt x="395" y="32428"/>
                  </a:lnTo>
                  <a:lnTo>
                    <a:pt x="571" y="32428"/>
                  </a:lnTo>
                  <a:lnTo>
                    <a:pt x="615" y="32384"/>
                  </a:lnTo>
                  <a:lnTo>
                    <a:pt x="2897" y="30015"/>
                  </a:lnTo>
                  <a:lnTo>
                    <a:pt x="2940" y="29971"/>
                  </a:lnTo>
                  <a:lnTo>
                    <a:pt x="2940" y="29927"/>
                  </a:lnTo>
                  <a:lnTo>
                    <a:pt x="2940" y="29839"/>
                  </a:lnTo>
                  <a:lnTo>
                    <a:pt x="2897" y="29795"/>
                  </a:lnTo>
                  <a:lnTo>
                    <a:pt x="2853" y="29752"/>
                  </a:lnTo>
                  <a:lnTo>
                    <a:pt x="2721" y="29752"/>
                  </a:lnTo>
                  <a:lnTo>
                    <a:pt x="2633" y="29795"/>
                  </a:lnTo>
                  <a:lnTo>
                    <a:pt x="527" y="31989"/>
                  </a:lnTo>
                  <a:lnTo>
                    <a:pt x="352" y="31726"/>
                  </a:lnTo>
                  <a:lnTo>
                    <a:pt x="2282" y="26504"/>
                  </a:lnTo>
                  <a:lnTo>
                    <a:pt x="5310" y="21678"/>
                  </a:lnTo>
                  <a:lnTo>
                    <a:pt x="7460" y="17992"/>
                  </a:lnTo>
                  <a:lnTo>
                    <a:pt x="7504" y="17948"/>
                  </a:lnTo>
                  <a:lnTo>
                    <a:pt x="7899" y="16631"/>
                  </a:lnTo>
                  <a:lnTo>
                    <a:pt x="7899" y="16587"/>
                  </a:lnTo>
                  <a:lnTo>
                    <a:pt x="8074" y="12024"/>
                  </a:lnTo>
                  <a:lnTo>
                    <a:pt x="8645" y="10049"/>
                  </a:lnTo>
                  <a:lnTo>
                    <a:pt x="9830" y="7373"/>
                  </a:lnTo>
                  <a:lnTo>
                    <a:pt x="11322" y="4564"/>
                  </a:lnTo>
                  <a:lnTo>
                    <a:pt x="13647" y="264"/>
                  </a:lnTo>
                  <a:lnTo>
                    <a:pt x="13691" y="176"/>
                  </a:lnTo>
                  <a:lnTo>
                    <a:pt x="13691" y="88"/>
                  </a:lnTo>
                  <a:lnTo>
                    <a:pt x="13647" y="45"/>
                  </a:lnTo>
                  <a:lnTo>
                    <a:pt x="13603"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3" name="Google Shape;3223;p85"/>
            <p:cNvSpPr/>
            <p:nvPr/>
          </p:nvSpPr>
          <p:spPr>
            <a:xfrm>
              <a:off x="3125450" y="769325"/>
              <a:ext cx="242475" cy="648375"/>
            </a:xfrm>
            <a:custGeom>
              <a:rect b="b" l="l" r="r" t="t"/>
              <a:pathLst>
                <a:path extrusionOk="0" h="25935" w="9699">
                  <a:moveTo>
                    <a:pt x="9479" y="1"/>
                  </a:moveTo>
                  <a:lnTo>
                    <a:pt x="9435" y="45"/>
                  </a:lnTo>
                  <a:lnTo>
                    <a:pt x="9391" y="89"/>
                  </a:lnTo>
                  <a:lnTo>
                    <a:pt x="8996" y="878"/>
                  </a:lnTo>
                  <a:lnTo>
                    <a:pt x="8952" y="878"/>
                  </a:lnTo>
                  <a:lnTo>
                    <a:pt x="8162" y="2941"/>
                  </a:lnTo>
                  <a:lnTo>
                    <a:pt x="6846" y="6846"/>
                  </a:lnTo>
                  <a:lnTo>
                    <a:pt x="5573" y="9742"/>
                  </a:lnTo>
                  <a:lnTo>
                    <a:pt x="4652" y="11410"/>
                  </a:lnTo>
                  <a:lnTo>
                    <a:pt x="3862" y="12989"/>
                  </a:lnTo>
                  <a:lnTo>
                    <a:pt x="3160" y="14525"/>
                  </a:lnTo>
                  <a:lnTo>
                    <a:pt x="2590" y="16017"/>
                  </a:lnTo>
                  <a:lnTo>
                    <a:pt x="2019" y="17553"/>
                  </a:lnTo>
                  <a:lnTo>
                    <a:pt x="1536" y="19089"/>
                  </a:lnTo>
                  <a:lnTo>
                    <a:pt x="483" y="22380"/>
                  </a:lnTo>
                  <a:lnTo>
                    <a:pt x="88" y="23696"/>
                  </a:lnTo>
                  <a:lnTo>
                    <a:pt x="88" y="23740"/>
                  </a:lnTo>
                  <a:lnTo>
                    <a:pt x="1" y="25759"/>
                  </a:lnTo>
                  <a:lnTo>
                    <a:pt x="1" y="25802"/>
                  </a:lnTo>
                  <a:lnTo>
                    <a:pt x="44" y="25846"/>
                  </a:lnTo>
                  <a:lnTo>
                    <a:pt x="88" y="25890"/>
                  </a:lnTo>
                  <a:lnTo>
                    <a:pt x="176" y="25934"/>
                  </a:lnTo>
                  <a:lnTo>
                    <a:pt x="308" y="25890"/>
                  </a:lnTo>
                  <a:lnTo>
                    <a:pt x="352" y="25759"/>
                  </a:lnTo>
                  <a:lnTo>
                    <a:pt x="439" y="23784"/>
                  </a:lnTo>
                  <a:lnTo>
                    <a:pt x="834" y="22511"/>
                  </a:lnTo>
                  <a:lnTo>
                    <a:pt x="1844" y="19220"/>
                  </a:lnTo>
                  <a:lnTo>
                    <a:pt x="2370" y="17685"/>
                  </a:lnTo>
                  <a:lnTo>
                    <a:pt x="2897" y="16149"/>
                  </a:lnTo>
                  <a:lnTo>
                    <a:pt x="3511" y="14657"/>
                  </a:lnTo>
                  <a:lnTo>
                    <a:pt x="4169" y="13121"/>
                  </a:lnTo>
                  <a:lnTo>
                    <a:pt x="4959" y="11541"/>
                  </a:lnTo>
                  <a:lnTo>
                    <a:pt x="5881" y="9874"/>
                  </a:lnTo>
                  <a:lnTo>
                    <a:pt x="7153" y="6978"/>
                  </a:lnTo>
                  <a:lnTo>
                    <a:pt x="8513" y="3029"/>
                  </a:lnTo>
                  <a:lnTo>
                    <a:pt x="9303" y="1010"/>
                  </a:lnTo>
                  <a:lnTo>
                    <a:pt x="9698" y="264"/>
                  </a:lnTo>
                  <a:lnTo>
                    <a:pt x="9698" y="176"/>
                  </a:lnTo>
                  <a:lnTo>
                    <a:pt x="9698" y="89"/>
                  </a:lnTo>
                  <a:lnTo>
                    <a:pt x="9698" y="45"/>
                  </a:lnTo>
                  <a:lnTo>
                    <a:pt x="9610"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4" name="Google Shape;3224;p85"/>
            <p:cNvSpPr/>
            <p:nvPr/>
          </p:nvSpPr>
          <p:spPr>
            <a:xfrm>
              <a:off x="3734300" y="758375"/>
              <a:ext cx="1192475" cy="1433800"/>
            </a:xfrm>
            <a:custGeom>
              <a:rect b="b" l="l" r="r" t="t"/>
              <a:pathLst>
                <a:path extrusionOk="0" h="57352" w="47699">
                  <a:moveTo>
                    <a:pt x="22906" y="0"/>
                  </a:moveTo>
                  <a:lnTo>
                    <a:pt x="22862" y="44"/>
                  </a:lnTo>
                  <a:lnTo>
                    <a:pt x="22818" y="88"/>
                  </a:lnTo>
                  <a:lnTo>
                    <a:pt x="21063" y="2764"/>
                  </a:lnTo>
                  <a:lnTo>
                    <a:pt x="21063" y="2808"/>
                  </a:lnTo>
                  <a:lnTo>
                    <a:pt x="19703" y="5968"/>
                  </a:lnTo>
                  <a:lnTo>
                    <a:pt x="19483" y="6582"/>
                  </a:lnTo>
                  <a:lnTo>
                    <a:pt x="19176" y="7196"/>
                  </a:lnTo>
                  <a:lnTo>
                    <a:pt x="18562" y="8337"/>
                  </a:lnTo>
                  <a:lnTo>
                    <a:pt x="17816" y="9434"/>
                  </a:lnTo>
                  <a:lnTo>
                    <a:pt x="17070" y="10487"/>
                  </a:lnTo>
                  <a:lnTo>
                    <a:pt x="16236" y="11497"/>
                  </a:lnTo>
                  <a:lnTo>
                    <a:pt x="15358" y="12506"/>
                  </a:lnTo>
                  <a:lnTo>
                    <a:pt x="13559" y="14437"/>
                  </a:lnTo>
                  <a:lnTo>
                    <a:pt x="11629" y="16543"/>
                  </a:lnTo>
                  <a:lnTo>
                    <a:pt x="10707" y="17596"/>
                  </a:lnTo>
                  <a:lnTo>
                    <a:pt x="9873" y="18693"/>
                  </a:lnTo>
                  <a:lnTo>
                    <a:pt x="7679" y="21326"/>
                  </a:lnTo>
                  <a:lnTo>
                    <a:pt x="7635" y="21414"/>
                  </a:lnTo>
                  <a:lnTo>
                    <a:pt x="7416" y="22423"/>
                  </a:lnTo>
                  <a:lnTo>
                    <a:pt x="7416" y="22467"/>
                  </a:lnTo>
                  <a:lnTo>
                    <a:pt x="7855" y="25670"/>
                  </a:lnTo>
                  <a:lnTo>
                    <a:pt x="7723" y="26591"/>
                  </a:lnTo>
                  <a:lnTo>
                    <a:pt x="6889" y="26284"/>
                  </a:lnTo>
                  <a:lnTo>
                    <a:pt x="6802" y="26240"/>
                  </a:lnTo>
                  <a:lnTo>
                    <a:pt x="6714" y="26284"/>
                  </a:lnTo>
                  <a:lnTo>
                    <a:pt x="4125" y="27645"/>
                  </a:lnTo>
                  <a:lnTo>
                    <a:pt x="4037" y="27732"/>
                  </a:lnTo>
                  <a:lnTo>
                    <a:pt x="3511" y="29268"/>
                  </a:lnTo>
                  <a:lnTo>
                    <a:pt x="3467" y="29312"/>
                  </a:lnTo>
                  <a:lnTo>
                    <a:pt x="3160" y="31243"/>
                  </a:lnTo>
                  <a:lnTo>
                    <a:pt x="3160" y="31287"/>
                  </a:lnTo>
                  <a:lnTo>
                    <a:pt x="3467" y="33788"/>
                  </a:lnTo>
                  <a:lnTo>
                    <a:pt x="3598" y="35017"/>
                  </a:lnTo>
                  <a:lnTo>
                    <a:pt x="3642" y="36157"/>
                  </a:lnTo>
                  <a:lnTo>
                    <a:pt x="3686" y="37167"/>
                  </a:lnTo>
                  <a:lnTo>
                    <a:pt x="3686" y="38088"/>
                  </a:lnTo>
                  <a:lnTo>
                    <a:pt x="3598" y="38966"/>
                  </a:lnTo>
                  <a:lnTo>
                    <a:pt x="3511" y="39712"/>
                  </a:lnTo>
                  <a:lnTo>
                    <a:pt x="3379" y="40414"/>
                  </a:lnTo>
                  <a:lnTo>
                    <a:pt x="3204" y="41028"/>
                  </a:lnTo>
                  <a:lnTo>
                    <a:pt x="3028" y="41599"/>
                  </a:lnTo>
                  <a:lnTo>
                    <a:pt x="2809" y="42081"/>
                  </a:lnTo>
                  <a:lnTo>
                    <a:pt x="2589" y="42520"/>
                  </a:lnTo>
                  <a:lnTo>
                    <a:pt x="2326" y="42871"/>
                  </a:lnTo>
                  <a:lnTo>
                    <a:pt x="2063" y="43178"/>
                  </a:lnTo>
                  <a:lnTo>
                    <a:pt x="1799" y="43442"/>
                  </a:lnTo>
                  <a:lnTo>
                    <a:pt x="1536" y="43705"/>
                  </a:lnTo>
                  <a:lnTo>
                    <a:pt x="1229" y="43880"/>
                  </a:lnTo>
                  <a:lnTo>
                    <a:pt x="1185" y="43924"/>
                  </a:lnTo>
                  <a:lnTo>
                    <a:pt x="44" y="45285"/>
                  </a:lnTo>
                  <a:lnTo>
                    <a:pt x="0" y="45372"/>
                  </a:lnTo>
                  <a:lnTo>
                    <a:pt x="0" y="45416"/>
                  </a:lnTo>
                  <a:lnTo>
                    <a:pt x="88" y="46118"/>
                  </a:lnTo>
                  <a:lnTo>
                    <a:pt x="1361" y="50638"/>
                  </a:lnTo>
                  <a:lnTo>
                    <a:pt x="2326" y="53446"/>
                  </a:lnTo>
                  <a:lnTo>
                    <a:pt x="2370" y="53446"/>
                  </a:lnTo>
                  <a:lnTo>
                    <a:pt x="3774" y="55728"/>
                  </a:lnTo>
                  <a:lnTo>
                    <a:pt x="5047" y="57176"/>
                  </a:lnTo>
                  <a:lnTo>
                    <a:pt x="5134" y="57220"/>
                  </a:lnTo>
                  <a:lnTo>
                    <a:pt x="5529" y="57352"/>
                  </a:lnTo>
                  <a:lnTo>
                    <a:pt x="5617" y="57352"/>
                  </a:lnTo>
                  <a:lnTo>
                    <a:pt x="6670" y="56957"/>
                  </a:lnTo>
                  <a:lnTo>
                    <a:pt x="6714" y="56913"/>
                  </a:lnTo>
                  <a:lnTo>
                    <a:pt x="7460" y="56035"/>
                  </a:lnTo>
                  <a:lnTo>
                    <a:pt x="7504" y="55991"/>
                  </a:lnTo>
                  <a:lnTo>
                    <a:pt x="7943" y="54850"/>
                  </a:lnTo>
                  <a:lnTo>
                    <a:pt x="7943" y="54807"/>
                  </a:lnTo>
                  <a:lnTo>
                    <a:pt x="8118" y="52261"/>
                  </a:lnTo>
                  <a:lnTo>
                    <a:pt x="8118" y="52174"/>
                  </a:lnTo>
                  <a:lnTo>
                    <a:pt x="7592" y="50726"/>
                  </a:lnTo>
                  <a:lnTo>
                    <a:pt x="4827" y="46118"/>
                  </a:lnTo>
                  <a:lnTo>
                    <a:pt x="4432" y="45241"/>
                  </a:lnTo>
                  <a:lnTo>
                    <a:pt x="4564" y="44933"/>
                  </a:lnTo>
                  <a:lnTo>
                    <a:pt x="5003" y="44626"/>
                  </a:lnTo>
                  <a:lnTo>
                    <a:pt x="8118" y="43793"/>
                  </a:lnTo>
                  <a:lnTo>
                    <a:pt x="11278" y="45460"/>
                  </a:lnTo>
                  <a:lnTo>
                    <a:pt x="12682" y="45987"/>
                  </a:lnTo>
                  <a:lnTo>
                    <a:pt x="14744" y="47347"/>
                  </a:lnTo>
                  <a:lnTo>
                    <a:pt x="14788" y="47347"/>
                  </a:lnTo>
                  <a:lnTo>
                    <a:pt x="18386" y="49102"/>
                  </a:lnTo>
                  <a:lnTo>
                    <a:pt x="20931" y="49936"/>
                  </a:lnTo>
                  <a:lnTo>
                    <a:pt x="21019" y="49936"/>
                  </a:lnTo>
                  <a:lnTo>
                    <a:pt x="25100" y="49234"/>
                  </a:lnTo>
                  <a:lnTo>
                    <a:pt x="26329" y="49321"/>
                  </a:lnTo>
                  <a:lnTo>
                    <a:pt x="26416" y="49321"/>
                  </a:lnTo>
                  <a:lnTo>
                    <a:pt x="27162" y="49102"/>
                  </a:lnTo>
                  <a:lnTo>
                    <a:pt x="27206" y="49102"/>
                  </a:lnTo>
                  <a:lnTo>
                    <a:pt x="30497" y="47127"/>
                  </a:lnTo>
                  <a:lnTo>
                    <a:pt x="32735" y="46689"/>
                  </a:lnTo>
                  <a:lnTo>
                    <a:pt x="35631" y="45855"/>
                  </a:lnTo>
                  <a:lnTo>
                    <a:pt x="35675" y="45811"/>
                  </a:lnTo>
                  <a:lnTo>
                    <a:pt x="36992" y="45065"/>
                  </a:lnTo>
                  <a:lnTo>
                    <a:pt x="39668" y="42959"/>
                  </a:lnTo>
                  <a:lnTo>
                    <a:pt x="39712" y="42915"/>
                  </a:lnTo>
                  <a:lnTo>
                    <a:pt x="41555" y="40896"/>
                  </a:lnTo>
                  <a:lnTo>
                    <a:pt x="42564" y="39448"/>
                  </a:lnTo>
                  <a:lnTo>
                    <a:pt x="42608" y="39405"/>
                  </a:lnTo>
                  <a:lnTo>
                    <a:pt x="43398" y="37474"/>
                  </a:lnTo>
                  <a:lnTo>
                    <a:pt x="43442" y="37430"/>
                  </a:lnTo>
                  <a:lnTo>
                    <a:pt x="44451" y="33349"/>
                  </a:lnTo>
                  <a:lnTo>
                    <a:pt x="45197" y="32120"/>
                  </a:lnTo>
                  <a:lnTo>
                    <a:pt x="45636" y="31067"/>
                  </a:lnTo>
                  <a:lnTo>
                    <a:pt x="46031" y="29926"/>
                  </a:lnTo>
                  <a:lnTo>
                    <a:pt x="46382" y="28654"/>
                  </a:lnTo>
                  <a:lnTo>
                    <a:pt x="46733" y="27381"/>
                  </a:lnTo>
                  <a:lnTo>
                    <a:pt x="47303" y="24968"/>
                  </a:lnTo>
                  <a:lnTo>
                    <a:pt x="47698" y="23125"/>
                  </a:lnTo>
                  <a:lnTo>
                    <a:pt x="47698" y="23037"/>
                  </a:lnTo>
                  <a:lnTo>
                    <a:pt x="47655" y="22993"/>
                  </a:lnTo>
                  <a:lnTo>
                    <a:pt x="47611" y="22906"/>
                  </a:lnTo>
                  <a:lnTo>
                    <a:pt x="47435" y="22906"/>
                  </a:lnTo>
                  <a:lnTo>
                    <a:pt x="47391" y="22993"/>
                  </a:lnTo>
                  <a:lnTo>
                    <a:pt x="47347" y="23037"/>
                  </a:lnTo>
                  <a:lnTo>
                    <a:pt x="46996" y="24880"/>
                  </a:lnTo>
                  <a:lnTo>
                    <a:pt x="46426" y="27250"/>
                  </a:lnTo>
                  <a:lnTo>
                    <a:pt x="46075" y="28522"/>
                  </a:lnTo>
                  <a:lnTo>
                    <a:pt x="45680" y="29795"/>
                  </a:lnTo>
                  <a:lnTo>
                    <a:pt x="45285" y="30936"/>
                  </a:lnTo>
                  <a:lnTo>
                    <a:pt x="44890" y="31989"/>
                  </a:lnTo>
                  <a:lnTo>
                    <a:pt x="44144" y="33217"/>
                  </a:lnTo>
                  <a:lnTo>
                    <a:pt x="44100" y="33261"/>
                  </a:lnTo>
                  <a:lnTo>
                    <a:pt x="43091" y="37342"/>
                  </a:lnTo>
                  <a:lnTo>
                    <a:pt x="42257" y="39273"/>
                  </a:lnTo>
                  <a:lnTo>
                    <a:pt x="41292" y="40677"/>
                  </a:lnTo>
                  <a:lnTo>
                    <a:pt x="39449" y="42696"/>
                  </a:lnTo>
                  <a:lnTo>
                    <a:pt x="36772" y="44802"/>
                  </a:lnTo>
                  <a:lnTo>
                    <a:pt x="35500" y="45504"/>
                  </a:lnTo>
                  <a:lnTo>
                    <a:pt x="32647" y="46382"/>
                  </a:lnTo>
                  <a:lnTo>
                    <a:pt x="30409" y="46820"/>
                  </a:lnTo>
                  <a:lnTo>
                    <a:pt x="30366" y="46820"/>
                  </a:lnTo>
                  <a:lnTo>
                    <a:pt x="27031" y="48795"/>
                  </a:lnTo>
                  <a:lnTo>
                    <a:pt x="26329" y="48970"/>
                  </a:lnTo>
                  <a:lnTo>
                    <a:pt x="25100" y="48883"/>
                  </a:lnTo>
                  <a:lnTo>
                    <a:pt x="25056" y="48883"/>
                  </a:lnTo>
                  <a:lnTo>
                    <a:pt x="20975" y="49585"/>
                  </a:lnTo>
                  <a:lnTo>
                    <a:pt x="18518" y="48795"/>
                  </a:lnTo>
                  <a:lnTo>
                    <a:pt x="14920" y="47040"/>
                  </a:lnTo>
                  <a:lnTo>
                    <a:pt x="12857" y="45679"/>
                  </a:lnTo>
                  <a:lnTo>
                    <a:pt x="11409" y="45109"/>
                  </a:lnTo>
                  <a:lnTo>
                    <a:pt x="8250" y="43442"/>
                  </a:lnTo>
                  <a:lnTo>
                    <a:pt x="8118" y="43442"/>
                  </a:lnTo>
                  <a:lnTo>
                    <a:pt x="4871" y="44275"/>
                  </a:lnTo>
                  <a:lnTo>
                    <a:pt x="4827" y="44319"/>
                  </a:lnTo>
                  <a:lnTo>
                    <a:pt x="4301" y="44670"/>
                  </a:lnTo>
                  <a:lnTo>
                    <a:pt x="4257" y="44714"/>
                  </a:lnTo>
                  <a:lnTo>
                    <a:pt x="4081" y="45197"/>
                  </a:lnTo>
                  <a:lnTo>
                    <a:pt x="4037" y="45285"/>
                  </a:lnTo>
                  <a:lnTo>
                    <a:pt x="4081" y="45328"/>
                  </a:lnTo>
                  <a:lnTo>
                    <a:pt x="4520" y="46294"/>
                  </a:lnTo>
                  <a:lnTo>
                    <a:pt x="7284" y="50901"/>
                  </a:lnTo>
                  <a:lnTo>
                    <a:pt x="7767" y="52261"/>
                  </a:lnTo>
                  <a:lnTo>
                    <a:pt x="7592" y="54763"/>
                  </a:lnTo>
                  <a:lnTo>
                    <a:pt x="7197" y="55816"/>
                  </a:lnTo>
                  <a:lnTo>
                    <a:pt x="6495" y="56650"/>
                  </a:lnTo>
                  <a:lnTo>
                    <a:pt x="5529" y="57001"/>
                  </a:lnTo>
                  <a:lnTo>
                    <a:pt x="5310" y="56913"/>
                  </a:lnTo>
                  <a:lnTo>
                    <a:pt x="4037" y="55509"/>
                  </a:lnTo>
                  <a:lnTo>
                    <a:pt x="2677" y="53271"/>
                  </a:lnTo>
                  <a:lnTo>
                    <a:pt x="1668" y="50506"/>
                  </a:lnTo>
                  <a:lnTo>
                    <a:pt x="439" y="46030"/>
                  </a:lnTo>
                  <a:lnTo>
                    <a:pt x="351" y="45460"/>
                  </a:lnTo>
                  <a:lnTo>
                    <a:pt x="1448" y="44144"/>
                  </a:lnTo>
                  <a:lnTo>
                    <a:pt x="1931" y="43793"/>
                  </a:lnTo>
                  <a:lnTo>
                    <a:pt x="2370" y="43398"/>
                  </a:lnTo>
                  <a:lnTo>
                    <a:pt x="2721" y="42915"/>
                  </a:lnTo>
                  <a:lnTo>
                    <a:pt x="3072" y="42345"/>
                  </a:lnTo>
                  <a:lnTo>
                    <a:pt x="3335" y="41774"/>
                  </a:lnTo>
                  <a:lnTo>
                    <a:pt x="3555" y="41116"/>
                  </a:lnTo>
                  <a:lnTo>
                    <a:pt x="3730" y="40458"/>
                  </a:lnTo>
                  <a:lnTo>
                    <a:pt x="3862" y="39756"/>
                  </a:lnTo>
                  <a:lnTo>
                    <a:pt x="3949" y="39010"/>
                  </a:lnTo>
                  <a:lnTo>
                    <a:pt x="3993" y="38264"/>
                  </a:lnTo>
                  <a:lnTo>
                    <a:pt x="4037" y="37518"/>
                  </a:lnTo>
                  <a:lnTo>
                    <a:pt x="4037" y="36772"/>
                  </a:lnTo>
                  <a:lnTo>
                    <a:pt x="3949" y="35236"/>
                  </a:lnTo>
                  <a:lnTo>
                    <a:pt x="3818" y="33744"/>
                  </a:lnTo>
                  <a:lnTo>
                    <a:pt x="3511" y="31287"/>
                  </a:lnTo>
                  <a:lnTo>
                    <a:pt x="3818" y="29400"/>
                  </a:lnTo>
                  <a:lnTo>
                    <a:pt x="4344" y="27908"/>
                  </a:lnTo>
                  <a:lnTo>
                    <a:pt x="6846" y="26635"/>
                  </a:lnTo>
                  <a:lnTo>
                    <a:pt x="7811" y="26986"/>
                  </a:lnTo>
                  <a:lnTo>
                    <a:pt x="7987" y="26986"/>
                  </a:lnTo>
                  <a:lnTo>
                    <a:pt x="8030" y="26943"/>
                  </a:lnTo>
                  <a:lnTo>
                    <a:pt x="8074" y="26855"/>
                  </a:lnTo>
                  <a:lnTo>
                    <a:pt x="8206" y="25714"/>
                  </a:lnTo>
                  <a:lnTo>
                    <a:pt x="8206" y="25670"/>
                  </a:lnTo>
                  <a:lnTo>
                    <a:pt x="7767" y="22423"/>
                  </a:lnTo>
                  <a:lnTo>
                    <a:pt x="7943" y="21501"/>
                  </a:lnTo>
                  <a:lnTo>
                    <a:pt x="10137" y="18912"/>
                  </a:lnTo>
                  <a:lnTo>
                    <a:pt x="11014" y="17815"/>
                  </a:lnTo>
                  <a:lnTo>
                    <a:pt x="11892" y="16762"/>
                  </a:lnTo>
                  <a:lnTo>
                    <a:pt x="13823" y="14700"/>
                  </a:lnTo>
                  <a:lnTo>
                    <a:pt x="15622" y="12725"/>
                  </a:lnTo>
                  <a:lnTo>
                    <a:pt x="16499" y="11716"/>
                  </a:lnTo>
                  <a:lnTo>
                    <a:pt x="17333" y="10707"/>
                  </a:lnTo>
                  <a:lnTo>
                    <a:pt x="18123" y="9610"/>
                  </a:lnTo>
                  <a:lnTo>
                    <a:pt x="18869" y="8513"/>
                  </a:lnTo>
                  <a:lnTo>
                    <a:pt x="19176" y="7942"/>
                  </a:lnTo>
                  <a:lnTo>
                    <a:pt x="19483" y="7328"/>
                  </a:lnTo>
                  <a:lnTo>
                    <a:pt x="19790" y="6714"/>
                  </a:lnTo>
                  <a:lnTo>
                    <a:pt x="20054" y="6099"/>
                  </a:lnTo>
                  <a:lnTo>
                    <a:pt x="21370" y="2940"/>
                  </a:lnTo>
                  <a:lnTo>
                    <a:pt x="23125" y="263"/>
                  </a:lnTo>
                  <a:lnTo>
                    <a:pt x="23125" y="219"/>
                  </a:lnTo>
                  <a:lnTo>
                    <a:pt x="23125" y="132"/>
                  </a:lnTo>
                  <a:lnTo>
                    <a:pt x="23125" y="88"/>
                  </a:lnTo>
                  <a:lnTo>
                    <a:pt x="23038" y="44"/>
                  </a:lnTo>
                  <a:lnTo>
                    <a:pt x="22994"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5" name="Google Shape;3225;p85"/>
            <p:cNvSpPr/>
            <p:nvPr/>
          </p:nvSpPr>
          <p:spPr>
            <a:xfrm>
              <a:off x="3959175" y="763850"/>
              <a:ext cx="850225" cy="1129950"/>
            </a:xfrm>
            <a:custGeom>
              <a:rect b="b" l="l" r="r" t="t"/>
              <a:pathLst>
                <a:path extrusionOk="0" h="45198" w="34009">
                  <a:moveTo>
                    <a:pt x="17421" y="0"/>
                  </a:moveTo>
                  <a:lnTo>
                    <a:pt x="17377" y="44"/>
                  </a:lnTo>
                  <a:lnTo>
                    <a:pt x="17334" y="88"/>
                  </a:lnTo>
                  <a:lnTo>
                    <a:pt x="15666" y="2458"/>
                  </a:lnTo>
                  <a:lnTo>
                    <a:pt x="15666" y="2502"/>
                  </a:lnTo>
                  <a:lnTo>
                    <a:pt x="13823" y="5924"/>
                  </a:lnTo>
                  <a:lnTo>
                    <a:pt x="13779" y="5968"/>
                  </a:lnTo>
                  <a:lnTo>
                    <a:pt x="13516" y="7328"/>
                  </a:lnTo>
                  <a:lnTo>
                    <a:pt x="13516" y="7372"/>
                  </a:lnTo>
                  <a:lnTo>
                    <a:pt x="13253" y="11936"/>
                  </a:lnTo>
                  <a:lnTo>
                    <a:pt x="12946" y="12682"/>
                  </a:lnTo>
                  <a:lnTo>
                    <a:pt x="11059" y="15534"/>
                  </a:lnTo>
                  <a:lnTo>
                    <a:pt x="8952" y="18342"/>
                  </a:lnTo>
                  <a:lnTo>
                    <a:pt x="8909" y="18430"/>
                  </a:lnTo>
                  <a:lnTo>
                    <a:pt x="8865" y="18869"/>
                  </a:lnTo>
                  <a:lnTo>
                    <a:pt x="8865" y="18957"/>
                  </a:lnTo>
                  <a:lnTo>
                    <a:pt x="8952" y="19044"/>
                  </a:lnTo>
                  <a:lnTo>
                    <a:pt x="9260" y="19220"/>
                  </a:lnTo>
                  <a:lnTo>
                    <a:pt x="9391" y="19571"/>
                  </a:lnTo>
                  <a:lnTo>
                    <a:pt x="9084" y="20712"/>
                  </a:lnTo>
                  <a:lnTo>
                    <a:pt x="7548" y="23959"/>
                  </a:lnTo>
                  <a:lnTo>
                    <a:pt x="6407" y="25934"/>
                  </a:lnTo>
                  <a:lnTo>
                    <a:pt x="6012" y="26197"/>
                  </a:lnTo>
                  <a:lnTo>
                    <a:pt x="5749" y="26197"/>
                  </a:lnTo>
                  <a:lnTo>
                    <a:pt x="3511" y="24881"/>
                  </a:lnTo>
                  <a:lnTo>
                    <a:pt x="3423" y="24837"/>
                  </a:lnTo>
                  <a:lnTo>
                    <a:pt x="3336" y="24837"/>
                  </a:lnTo>
                  <a:lnTo>
                    <a:pt x="3292" y="24924"/>
                  </a:lnTo>
                  <a:lnTo>
                    <a:pt x="3248" y="24968"/>
                  </a:lnTo>
                  <a:lnTo>
                    <a:pt x="2809" y="26987"/>
                  </a:lnTo>
                  <a:lnTo>
                    <a:pt x="2239" y="28040"/>
                  </a:lnTo>
                  <a:lnTo>
                    <a:pt x="1142" y="28874"/>
                  </a:lnTo>
                  <a:lnTo>
                    <a:pt x="396" y="29576"/>
                  </a:lnTo>
                  <a:lnTo>
                    <a:pt x="352" y="29620"/>
                  </a:lnTo>
                  <a:lnTo>
                    <a:pt x="89" y="30102"/>
                  </a:lnTo>
                  <a:lnTo>
                    <a:pt x="89" y="30146"/>
                  </a:lnTo>
                  <a:lnTo>
                    <a:pt x="1" y="31594"/>
                  </a:lnTo>
                  <a:lnTo>
                    <a:pt x="1" y="31682"/>
                  </a:lnTo>
                  <a:lnTo>
                    <a:pt x="440" y="33349"/>
                  </a:lnTo>
                  <a:lnTo>
                    <a:pt x="1844" y="36597"/>
                  </a:lnTo>
                  <a:lnTo>
                    <a:pt x="2941" y="39186"/>
                  </a:lnTo>
                  <a:lnTo>
                    <a:pt x="2985" y="39273"/>
                  </a:lnTo>
                  <a:lnTo>
                    <a:pt x="4564" y="40414"/>
                  </a:lnTo>
                  <a:lnTo>
                    <a:pt x="6188" y="41950"/>
                  </a:lnTo>
                  <a:lnTo>
                    <a:pt x="6232" y="41950"/>
                  </a:lnTo>
                  <a:lnTo>
                    <a:pt x="8206" y="42871"/>
                  </a:lnTo>
                  <a:lnTo>
                    <a:pt x="11541" y="44056"/>
                  </a:lnTo>
                  <a:lnTo>
                    <a:pt x="14481" y="44846"/>
                  </a:lnTo>
                  <a:lnTo>
                    <a:pt x="14525" y="44890"/>
                  </a:lnTo>
                  <a:lnTo>
                    <a:pt x="15710" y="44758"/>
                  </a:lnTo>
                  <a:lnTo>
                    <a:pt x="18211" y="45197"/>
                  </a:lnTo>
                  <a:lnTo>
                    <a:pt x="19703" y="45197"/>
                  </a:lnTo>
                  <a:lnTo>
                    <a:pt x="21327" y="44714"/>
                  </a:lnTo>
                  <a:lnTo>
                    <a:pt x="23301" y="44495"/>
                  </a:lnTo>
                  <a:lnTo>
                    <a:pt x="23345" y="44451"/>
                  </a:lnTo>
                  <a:lnTo>
                    <a:pt x="25803" y="43881"/>
                  </a:lnTo>
                  <a:lnTo>
                    <a:pt x="25846" y="43837"/>
                  </a:lnTo>
                  <a:lnTo>
                    <a:pt x="27645" y="42871"/>
                  </a:lnTo>
                  <a:lnTo>
                    <a:pt x="29401" y="41467"/>
                  </a:lnTo>
                  <a:lnTo>
                    <a:pt x="29401" y="41423"/>
                  </a:lnTo>
                  <a:lnTo>
                    <a:pt x="31156" y="39317"/>
                  </a:lnTo>
                  <a:lnTo>
                    <a:pt x="31200" y="39317"/>
                  </a:lnTo>
                  <a:lnTo>
                    <a:pt x="31990" y="37781"/>
                  </a:lnTo>
                  <a:lnTo>
                    <a:pt x="31990" y="37737"/>
                  </a:lnTo>
                  <a:lnTo>
                    <a:pt x="32560" y="35061"/>
                  </a:lnTo>
                  <a:lnTo>
                    <a:pt x="32604" y="31550"/>
                  </a:lnTo>
                  <a:lnTo>
                    <a:pt x="33438" y="28830"/>
                  </a:lnTo>
                  <a:lnTo>
                    <a:pt x="33438" y="28742"/>
                  </a:lnTo>
                  <a:lnTo>
                    <a:pt x="32999" y="26241"/>
                  </a:lnTo>
                  <a:lnTo>
                    <a:pt x="32911" y="25714"/>
                  </a:lnTo>
                  <a:lnTo>
                    <a:pt x="33262" y="23520"/>
                  </a:lnTo>
                  <a:lnTo>
                    <a:pt x="34008" y="20580"/>
                  </a:lnTo>
                  <a:lnTo>
                    <a:pt x="34008" y="20493"/>
                  </a:lnTo>
                  <a:lnTo>
                    <a:pt x="33482" y="18211"/>
                  </a:lnTo>
                  <a:lnTo>
                    <a:pt x="33482" y="18167"/>
                  </a:lnTo>
                  <a:lnTo>
                    <a:pt x="33394" y="18123"/>
                  </a:lnTo>
                  <a:lnTo>
                    <a:pt x="33350" y="18079"/>
                  </a:lnTo>
                  <a:lnTo>
                    <a:pt x="33262" y="18079"/>
                  </a:lnTo>
                  <a:lnTo>
                    <a:pt x="33218" y="18123"/>
                  </a:lnTo>
                  <a:lnTo>
                    <a:pt x="33174" y="18167"/>
                  </a:lnTo>
                  <a:lnTo>
                    <a:pt x="33131" y="18211"/>
                  </a:lnTo>
                  <a:lnTo>
                    <a:pt x="33131" y="18299"/>
                  </a:lnTo>
                  <a:lnTo>
                    <a:pt x="33657" y="20536"/>
                  </a:lnTo>
                  <a:lnTo>
                    <a:pt x="32911" y="23476"/>
                  </a:lnTo>
                  <a:lnTo>
                    <a:pt x="32560" y="25670"/>
                  </a:lnTo>
                  <a:lnTo>
                    <a:pt x="32560" y="25758"/>
                  </a:lnTo>
                  <a:lnTo>
                    <a:pt x="32648" y="26329"/>
                  </a:lnTo>
                  <a:lnTo>
                    <a:pt x="33087" y="28742"/>
                  </a:lnTo>
                  <a:lnTo>
                    <a:pt x="32253" y="31506"/>
                  </a:lnTo>
                  <a:lnTo>
                    <a:pt x="32253" y="31550"/>
                  </a:lnTo>
                  <a:lnTo>
                    <a:pt x="32209" y="35017"/>
                  </a:lnTo>
                  <a:lnTo>
                    <a:pt x="31639" y="37606"/>
                  </a:lnTo>
                  <a:lnTo>
                    <a:pt x="30893" y="39142"/>
                  </a:lnTo>
                  <a:lnTo>
                    <a:pt x="29137" y="41204"/>
                  </a:lnTo>
                  <a:lnTo>
                    <a:pt x="27470" y="42564"/>
                  </a:lnTo>
                  <a:lnTo>
                    <a:pt x="25671" y="43530"/>
                  </a:lnTo>
                  <a:lnTo>
                    <a:pt x="23257" y="44144"/>
                  </a:lnTo>
                  <a:lnTo>
                    <a:pt x="21283" y="44363"/>
                  </a:lnTo>
                  <a:lnTo>
                    <a:pt x="21239" y="44363"/>
                  </a:lnTo>
                  <a:lnTo>
                    <a:pt x="19659" y="44846"/>
                  </a:lnTo>
                  <a:lnTo>
                    <a:pt x="18255" y="44846"/>
                  </a:lnTo>
                  <a:lnTo>
                    <a:pt x="15710" y="44407"/>
                  </a:lnTo>
                  <a:lnTo>
                    <a:pt x="15666" y="44407"/>
                  </a:lnTo>
                  <a:lnTo>
                    <a:pt x="14525" y="44539"/>
                  </a:lnTo>
                  <a:lnTo>
                    <a:pt x="11673" y="43705"/>
                  </a:lnTo>
                  <a:lnTo>
                    <a:pt x="8338" y="42520"/>
                  </a:lnTo>
                  <a:lnTo>
                    <a:pt x="6407" y="41643"/>
                  </a:lnTo>
                  <a:lnTo>
                    <a:pt x="4784" y="40151"/>
                  </a:lnTo>
                  <a:lnTo>
                    <a:pt x="3248" y="39010"/>
                  </a:lnTo>
                  <a:lnTo>
                    <a:pt x="2151" y="36465"/>
                  </a:lnTo>
                  <a:lnTo>
                    <a:pt x="747" y="33218"/>
                  </a:lnTo>
                  <a:lnTo>
                    <a:pt x="352" y="31594"/>
                  </a:lnTo>
                  <a:lnTo>
                    <a:pt x="440" y="30234"/>
                  </a:lnTo>
                  <a:lnTo>
                    <a:pt x="659" y="29795"/>
                  </a:lnTo>
                  <a:lnTo>
                    <a:pt x="1405" y="29137"/>
                  </a:lnTo>
                  <a:lnTo>
                    <a:pt x="2502" y="28303"/>
                  </a:lnTo>
                  <a:lnTo>
                    <a:pt x="2546" y="28259"/>
                  </a:lnTo>
                  <a:lnTo>
                    <a:pt x="3116" y="27118"/>
                  </a:lnTo>
                  <a:lnTo>
                    <a:pt x="3160" y="27075"/>
                  </a:lnTo>
                  <a:lnTo>
                    <a:pt x="3555" y="25275"/>
                  </a:lnTo>
                  <a:lnTo>
                    <a:pt x="5617" y="26504"/>
                  </a:lnTo>
                  <a:lnTo>
                    <a:pt x="5705" y="26548"/>
                  </a:lnTo>
                  <a:lnTo>
                    <a:pt x="6100" y="26548"/>
                  </a:lnTo>
                  <a:lnTo>
                    <a:pt x="6188" y="26504"/>
                  </a:lnTo>
                  <a:lnTo>
                    <a:pt x="6627" y="26197"/>
                  </a:lnTo>
                  <a:lnTo>
                    <a:pt x="6671" y="26109"/>
                  </a:lnTo>
                  <a:lnTo>
                    <a:pt x="7855" y="24135"/>
                  </a:lnTo>
                  <a:lnTo>
                    <a:pt x="9391" y="20844"/>
                  </a:lnTo>
                  <a:lnTo>
                    <a:pt x="9391" y="20800"/>
                  </a:lnTo>
                  <a:lnTo>
                    <a:pt x="9742" y="19615"/>
                  </a:lnTo>
                  <a:lnTo>
                    <a:pt x="9742" y="19483"/>
                  </a:lnTo>
                  <a:lnTo>
                    <a:pt x="9523" y="19001"/>
                  </a:lnTo>
                  <a:lnTo>
                    <a:pt x="9479" y="18913"/>
                  </a:lnTo>
                  <a:lnTo>
                    <a:pt x="9216" y="18781"/>
                  </a:lnTo>
                  <a:lnTo>
                    <a:pt x="9260" y="18518"/>
                  </a:lnTo>
                  <a:lnTo>
                    <a:pt x="11366" y="15710"/>
                  </a:lnTo>
                  <a:lnTo>
                    <a:pt x="13253" y="12857"/>
                  </a:lnTo>
                  <a:lnTo>
                    <a:pt x="13297" y="12857"/>
                  </a:lnTo>
                  <a:lnTo>
                    <a:pt x="13604" y="12024"/>
                  </a:lnTo>
                  <a:lnTo>
                    <a:pt x="13604" y="11980"/>
                  </a:lnTo>
                  <a:lnTo>
                    <a:pt x="13867" y="7372"/>
                  </a:lnTo>
                  <a:lnTo>
                    <a:pt x="14130" y="6056"/>
                  </a:lnTo>
                  <a:lnTo>
                    <a:pt x="15973" y="2677"/>
                  </a:lnTo>
                  <a:lnTo>
                    <a:pt x="17597" y="264"/>
                  </a:lnTo>
                  <a:lnTo>
                    <a:pt x="17641" y="220"/>
                  </a:lnTo>
                  <a:lnTo>
                    <a:pt x="17641" y="132"/>
                  </a:lnTo>
                  <a:lnTo>
                    <a:pt x="17597" y="88"/>
                  </a:lnTo>
                  <a:lnTo>
                    <a:pt x="17553" y="44"/>
                  </a:lnTo>
                  <a:lnTo>
                    <a:pt x="17509"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6" name="Google Shape;3226;p85"/>
            <p:cNvSpPr/>
            <p:nvPr/>
          </p:nvSpPr>
          <p:spPr>
            <a:xfrm>
              <a:off x="4266350" y="884525"/>
              <a:ext cx="417975" cy="879825"/>
            </a:xfrm>
            <a:custGeom>
              <a:rect b="b" l="l" r="r" t="t"/>
              <a:pathLst>
                <a:path extrusionOk="0" h="35193" w="16719">
                  <a:moveTo>
                    <a:pt x="5485" y="0"/>
                  </a:moveTo>
                  <a:lnTo>
                    <a:pt x="5441" y="44"/>
                  </a:lnTo>
                  <a:lnTo>
                    <a:pt x="4520" y="1448"/>
                  </a:lnTo>
                  <a:lnTo>
                    <a:pt x="4476" y="1536"/>
                  </a:lnTo>
                  <a:lnTo>
                    <a:pt x="4476" y="2414"/>
                  </a:lnTo>
                  <a:lnTo>
                    <a:pt x="4476" y="2458"/>
                  </a:lnTo>
                  <a:lnTo>
                    <a:pt x="5398" y="4915"/>
                  </a:lnTo>
                  <a:lnTo>
                    <a:pt x="5266" y="7592"/>
                  </a:lnTo>
                  <a:lnTo>
                    <a:pt x="5398" y="10575"/>
                  </a:lnTo>
                  <a:lnTo>
                    <a:pt x="5222" y="12155"/>
                  </a:lnTo>
                  <a:lnTo>
                    <a:pt x="4344" y="15446"/>
                  </a:lnTo>
                  <a:lnTo>
                    <a:pt x="2589" y="21370"/>
                  </a:lnTo>
                  <a:lnTo>
                    <a:pt x="88" y="26811"/>
                  </a:lnTo>
                  <a:lnTo>
                    <a:pt x="44" y="26855"/>
                  </a:lnTo>
                  <a:lnTo>
                    <a:pt x="0" y="27294"/>
                  </a:lnTo>
                  <a:lnTo>
                    <a:pt x="0" y="27382"/>
                  </a:lnTo>
                  <a:lnTo>
                    <a:pt x="44" y="27469"/>
                  </a:lnTo>
                  <a:lnTo>
                    <a:pt x="922" y="28215"/>
                  </a:lnTo>
                  <a:lnTo>
                    <a:pt x="966" y="28215"/>
                  </a:lnTo>
                  <a:lnTo>
                    <a:pt x="3774" y="30102"/>
                  </a:lnTo>
                  <a:lnTo>
                    <a:pt x="5003" y="32647"/>
                  </a:lnTo>
                  <a:lnTo>
                    <a:pt x="5090" y="32691"/>
                  </a:lnTo>
                  <a:lnTo>
                    <a:pt x="8689" y="35192"/>
                  </a:lnTo>
                  <a:lnTo>
                    <a:pt x="8820" y="35192"/>
                  </a:lnTo>
                  <a:lnTo>
                    <a:pt x="11190" y="34841"/>
                  </a:lnTo>
                  <a:lnTo>
                    <a:pt x="11234" y="34797"/>
                  </a:lnTo>
                  <a:lnTo>
                    <a:pt x="12770" y="33832"/>
                  </a:lnTo>
                  <a:lnTo>
                    <a:pt x="12813" y="33788"/>
                  </a:lnTo>
                  <a:lnTo>
                    <a:pt x="14349" y="32516"/>
                  </a:lnTo>
                  <a:lnTo>
                    <a:pt x="15095" y="31462"/>
                  </a:lnTo>
                  <a:lnTo>
                    <a:pt x="15139" y="31419"/>
                  </a:lnTo>
                  <a:lnTo>
                    <a:pt x="15402" y="30541"/>
                  </a:lnTo>
                  <a:lnTo>
                    <a:pt x="15402" y="30453"/>
                  </a:lnTo>
                  <a:lnTo>
                    <a:pt x="15139" y="27031"/>
                  </a:lnTo>
                  <a:lnTo>
                    <a:pt x="15139" y="26943"/>
                  </a:lnTo>
                  <a:lnTo>
                    <a:pt x="14174" y="25144"/>
                  </a:lnTo>
                  <a:lnTo>
                    <a:pt x="14525" y="22818"/>
                  </a:lnTo>
                  <a:lnTo>
                    <a:pt x="15183" y="20317"/>
                  </a:lnTo>
                  <a:lnTo>
                    <a:pt x="16719" y="14788"/>
                  </a:lnTo>
                  <a:lnTo>
                    <a:pt x="16719" y="14700"/>
                  </a:lnTo>
                  <a:lnTo>
                    <a:pt x="16719" y="14612"/>
                  </a:lnTo>
                  <a:lnTo>
                    <a:pt x="16675" y="11892"/>
                  </a:lnTo>
                  <a:lnTo>
                    <a:pt x="16631" y="11848"/>
                  </a:lnTo>
                  <a:lnTo>
                    <a:pt x="16587" y="11804"/>
                  </a:lnTo>
                  <a:lnTo>
                    <a:pt x="16543" y="11760"/>
                  </a:lnTo>
                  <a:lnTo>
                    <a:pt x="16499" y="11716"/>
                  </a:lnTo>
                  <a:lnTo>
                    <a:pt x="16412" y="11760"/>
                  </a:lnTo>
                  <a:lnTo>
                    <a:pt x="16368" y="11804"/>
                  </a:lnTo>
                  <a:lnTo>
                    <a:pt x="16324" y="11848"/>
                  </a:lnTo>
                  <a:lnTo>
                    <a:pt x="16324" y="11936"/>
                  </a:lnTo>
                  <a:lnTo>
                    <a:pt x="16368" y="14612"/>
                  </a:lnTo>
                  <a:lnTo>
                    <a:pt x="16368" y="14656"/>
                  </a:lnTo>
                  <a:lnTo>
                    <a:pt x="16368" y="14744"/>
                  </a:lnTo>
                  <a:lnTo>
                    <a:pt x="14832" y="20229"/>
                  </a:lnTo>
                  <a:lnTo>
                    <a:pt x="14218" y="22730"/>
                  </a:lnTo>
                  <a:lnTo>
                    <a:pt x="13823" y="25144"/>
                  </a:lnTo>
                  <a:lnTo>
                    <a:pt x="13823" y="25231"/>
                  </a:lnTo>
                  <a:lnTo>
                    <a:pt x="14788" y="27074"/>
                  </a:lnTo>
                  <a:lnTo>
                    <a:pt x="15051" y="30453"/>
                  </a:lnTo>
                  <a:lnTo>
                    <a:pt x="14788" y="31287"/>
                  </a:lnTo>
                  <a:lnTo>
                    <a:pt x="14086" y="32296"/>
                  </a:lnTo>
                  <a:lnTo>
                    <a:pt x="12594" y="33525"/>
                  </a:lnTo>
                  <a:lnTo>
                    <a:pt x="11058" y="34490"/>
                  </a:lnTo>
                  <a:lnTo>
                    <a:pt x="8864" y="34841"/>
                  </a:lnTo>
                  <a:lnTo>
                    <a:pt x="5310" y="32428"/>
                  </a:lnTo>
                  <a:lnTo>
                    <a:pt x="4037" y="29927"/>
                  </a:lnTo>
                  <a:lnTo>
                    <a:pt x="3993" y="29839"/>
                  </a:lnTo>
                  <a:lnTo>
                    <a:pt x="1141" y="27952"/>
                  </a:lnTo>
                  <a:lnTo>
                    <a:pt x="351" y="27250"/>
                  </a:lnTo>
                  <a:lnTo>
                    <a:pt x="395" y="26943"/>
                  </a:lnTo>
                  <a:lnTo>
                    <a:pt x="2896" y="21502"/>
                  </a:lnTo>
                  <a:lnTo>
                    <a:pt x="2896" y="21458"/>
                  </a:lnTo>
                  <a:lnTo>
                    <a:pt x="4696" y="15534"/>
                  </a:lnTo>
                  <a:lnTo>
                    <a:pt x="5573" y="12243"/>
                  </a:lnTo>
                  <a:lnTo>
                    <a:pt x="5749" y="10619"/>
                  </a:lnTo>
                  <a:lnTo>
                    <a:pt x="5749" y="10575"/>
                  </a:lnTo>
                  <a:lnTo>
                    <a:pt x="5617" y="7592"/>
                  </a:lnTo>
                  <a:lnTo>
                    <a:pt x="5749" y="4871"/>
                  </a:lnTo>
                  <a:lnTo>
                    <a:pt x="5749" y="4827"/>
                  </a:lnTo>
                  <a:lnTo>
                    <a:pt x="4827" y="2370"/>
                  </a:lnTo>
                  <a:lnTo>
                    <a:pt x="4827" y="1624"/>
                  </a:lnTo>
                  <a:lnTo>
                    <a:pt x="5749" y="264"/>
                  </a:lnTo>
                  <a:lnTo>
                    <a:pt x="5749" y="176"/>
                  </a:lnTo>
                  <a:lnTo>
                    <a:pt x="5749" y="132"/>
                  </a:lnTo>
                  <a:lnTo>
                    <a:pt x="5705" y="44"/>
                  </a:lnTo>
                  <a:lnTo>
                    <a:pt x="5661"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7" name="Google Shape;3227;p85"/>
            <p:cNvSpPr/>
            <p:nvPr/>
          </p:nvSpPr>
          <p:spPr>
            <a:xfrm>
              <a:off x="3635575" y="1464825"/>
              <a:ext cx="1480975" cy="864475"/>
            </a:xfrm>
            <a:custGeom>
              <a:rect b="b" l="l" r="r" t="t"/>
              <a:pathLst>
                <a:path extrusionOk="0" h="34579" w="59239">
                  <a:moveTo>
                    <a:pt x="59019" y="1"/>
                  </a:moveTo>
                  <a:lnTo>
                    <a:pt x="58975" y="45"/>
                  </a:lnTo>
                  <a:lnTo>
                    <a:pt x="58932" y="89"/>
                  </a:lnTo>
                  <a:lnTo>
                    <a:pt x="58888" y="176"/>
                  </a:lnTo>
                  <a:lnTo>
                    <a:pt x="58844" y="1800"/>
                  </a:lnTo>
                  <a:lnTo>
                    <a:pt x="56167" y="4389"/>
                  </a:lnTo>
                  <a:lnTo>
                    <a:pt x="54763" y="5486"/>
                  </a:lnTo>
                  <a:lnTo>
                    <a:pt x="50068" y="7768"/>
                  </a:lnTo>
                  <a:lnTo>
                    <a:pt x="50024" y="7856"/>
                  </a:lnTo>
                  <a:lnTo>
                    <a:pt x="48137" y="11629"/>
                  </a:lnTo>
                  <a:lnTo>
                    <a:pt x="46557" y="13735"/>
                  </a:lnTo>
                  <a:lnTo>
                    <a:pt x="44495" y="15929"/>
                  </a:lnTo>
                  <a:lnTo>
                    <a:pt x="41730" y="18124"/>
                  </a:lnTo>
                  <a:lnTo>
                    <a:pt x="40282" y="19045"/>
                  </a:lnTo>
                  <a:lnTo>
                    <a:pt x="35412" y="20625"/>
                  </a:lnTo>
                  <a:lnTo>
                    <a:pt x="34666" y="20844"/>
                  </a:lnTo>
                  <a:lnTo>
                    <a:pt x="34622" y="20888"/>
                  </a:lnTo>
                  <a:lnTo>
                    <a:pt x="31111" y="23433"/>
                  </a:lnTo>
                  <a:lnTo>
                    <a:pt x="29356" y="24618"/>
                  </a:lnTo>
                  <a:lnTo>
                    <a:pt x="28303" y="24969"/>
                  </a:lnTo>
                  <a:lnTo>
                    <a:pt x="28259" y="24969"/>
                  </a:lnTo>
                  <a:lnTo>
                    <a:pt x="27908" y="25188"/>
                  </a:lnTo>
                  <a:lnTo>
                    <a:pt x="27820" y="25232"/>
                  </a:lnTo>
                  <a:lnTo>
                    <a:pt x="27820" y="25320"/>
                  </a:lnTo>
                  <a:lnTo>
                    <a:pt x="27820" y="25408"/>
                  </a:lnTo>
                  <a:lnTo>
                    <a:pt x="27820" y="25452"/>
                  </a:lnTo>
                  <a:lnTo>
                    <a:pt x="27996" y="25671"/>
                  </a:lnTo>
                  <a:lnTo>
                    <a:pt x="27864" y="25890"/>
                  </a:lnTo>
                  <a:lnTo>
                    <a:pt x="26723" y="26241"/>
                  </a:lnTo>
                  <a:lnTo>
                    <a:pt x="22730" y="25671"/>
                  </a:lnTo>
                  <a:lnTo>
                    <a:pt x="21458" y="25320"/>
                  </a:lnTo>
                  <a:lnTo>
                    <a:pt x="18035" y="23696"/>
                  </a:lnTo>
                  <a:lnTo>
                    <a:pt x="15973" y="22555"/>
                  </a:lnTo>
                  <a:lnTo>
                    <a:pt x="15929" y="22512"/>
                  </a:lnTo>
                  <a:lnTo>
                    <a:pt x="15095" y="22292"/>
                  </a:lnTo>
                  <a:lnTo>
                    <a:pt x="15007" y="22292"/>
                  </a:lnTo>
                  <a:lnTo>
                    <a:pt x="14349" y="22424"/>
                  </a:lnTo>
                  <a:lnTo>
                    <a:pt x="14261" y="22468"/>
                  </a:lnTo>
                  <a:lnTo>
                    <a:pt x="14217" y="22599"/>
                  </a:lnTo>
                  <a:lnTo>
                    <a:pt x="14700" y="26022"/>
                  </a:lnTo>
                  <a:lnTo>
                    <a:pt x="14217" y="28786"/>
                  </a:lnTo>
                  <a:lnTo>
                    <a:pt x="13252" y="31726"/>
                  </a:lnTo>
                  <a:lnTo>
                    <a:pt x="12769" y="33438"/>
                  </a:lnTo>
                  <a:lnTo>
                    <a:pt x="7109" y="34008"/>
                  </a:lnTo>
                  <a:lnTo>
                    <a:pt x="2326" y="34184"/>
                  </a:lnTo>
                  <a:lnTo>
                    <a:pt x="176" y="34228"/>
                  </a:lnTo>
                  <a:lnTo>
                    <a:pt x="88" y="34228"/>
                  </a:lnTo>
                  <a:lnTo>
                    <a:pt x="44" y="34271"/>
                  </a:lnTo>
                  <a:lnTo>
                    <a:pt x="0" y="34315"/>
                  </a:lnTo>
                  <a:lnTo>
                    <a:pt x="0" y="34403"/>
                  </a:lnTo>
                  <a:lnTo>
                    <a:pt x="0" y="34447"/>
                  </a:lnTo>
                  <a:lnTo>
                    <a:pt x="44" y="34535"/>
                  </a:lnTo>
                  <a:lnTo>
                    <a:pt x="88" y="34535"/>
                  </a:lnTo>
                  <a:lnTo>
                    <a:pt x="176" y="34579"/>
                  </a:lnTo>
                  <a:lnTo>
                    <a:pt x="2326" y="34535"/>
                  </a:lnTo>
                  <a:lnTo>
                    <a:pt x="7153" y="34359"/>
                  </a:lnTo>
                  <a:lnTo>
                    <a:pt x="12901" y="33789"/>
                  </a:lnTo>
                  <a:lnTo>
                    <a:pt x="12989" y="33745"/>
                  </a:lnTo>
                  <a:lnTo>
                    <a:pt x="13033" y="33657"/>
                  </a:lnTo>
                  <a:lnTo>
                    <a:pt x="13559" y="31814"/>
                  </a:lnTo>
                  <a:lnTo>
                    <a:pt x="14524" y="28874"/>
                  </a:lnTo>
                  <a:lnTo>
                    <a:pt x="14524" y="28830"/>
                  </a:lnTo>
                  <a:lnTo>
                    <a:pt x="15051" y="26066"/>
                  </a:lnTo>
                  <a:lnTo>
                    <a:pt x="15051" y="25978"/>
                  </a:lnTo>
                  <a:lnTo>
                    <a:pt x="14612" y="22731"/>
                  </a:lnTo>
                  <a:lnTo>
                    <a:pt x="15051" y="22643"/>
                  </a:lnTo>
                  <a:lnTo>
                    <a:pt x="15841" y="22863"/>
                  </a:lnTo>
                  <a:lnTo>
                    <a:pt x="17859" y="24003"/>
                  </a:lnTo>
                  <a:lnTo>
                    <a:pt x="21326" y="25671"/>
                  </a:lnTo>
                  <a:lnTo>
                    <a:pt x="21370" y="25671"/>
                  </a:lnTo>
                  <a:lnTo>
                    <a:pt x="22686" y="26022"/>
                  </a:lnTo>
                  <a:lnTo>
                    <a:pt x="26723" y="26592"/>
                  </a:lnTo>
                  <a:lnTo>
                    <a:pt x="26767" y="26549"/>
                  </a:lnTo>
                  <a:lnTo>
                    <a:pt x="27996" y="26197"/>
                  </a:lnTo>
                  <a:lnTo>
                    <a:pt x="28127" y="26154"/>
                  </a:lnTo>
                  <a:lnTo>
                    <a:pt x="28347" y="25759"/>
                  </a:lnTo>
                  <a:lnTo>
                    <a:pt x="28347" y="25671"/>
                  </a:lnTo>
                  <a:lnTo>
                    <a:pt x="28347" y="25583"/>
                  </a:lnTo>
                  <a:lnTo>
                    <a:pt x="28215" y="25408"/>
                  </a:lnTo>
                  <a:lnTo>
                    <a:pt x="28435" y="25320"/>
                  </a:lnTo>
                  <a:lnTo>
                    <a:pt x="29488" y="24969"/>
                  </a:lnTo>
                  <a:lnTo>
                    <a:pt x="29532" y="24925"/>
                  </a:lnTo>
                  <a:lnTo>
                    <a:pt x="31287" y="23696"/>
                  </a:lnTo>
                  <a:lnTo>
                    <a:pt x="34797" y="21195"/>
                  </a:lnTo>
                  <a:lnTo>
                    <a:pt x="35543" y="20976"/>
                  </a:lnTo>
                  <a:lnTo>
                    <a:pt x="40414" y="19352"/>
                  </a:lnTo>
                  <a:lnTo>
                    <a:pt x="40458" y="19352"/>
                  </a:lnTo>
                  <a:lnTo>
                    <a:pt x="41906" y="18387"/>
                  </a:lnTo>
                  <a:lnTo>
                    <a:pt x="44714" y="16193"/>
                  </a:lnTo>
                  <a:lnTo>
                    <a:pt x="44758" y="16193"/>
                  </a:lnTo>
                  <a:lnTo>
                    <a:pt x="46821" y="13999"/>
                  </a:lnTo>
                  <a:lnTo>
                    <a:pt x="46821" y="13955"/>
                  </a:lnTo>
                  <a:lnTo>
                    <a:pt x="48444" y="11849"/>
                  </a:lnTo>
                  <a:lnTo>
                    <a:pt x="48444" y="11805"/>
                  </a:lnTo>
                  <a:lnTo>
                    <a:pt x="50287" y="8031"/>
                  </a:lnTo>
                  <a:lnTo>
                    <a:pt x="54938" y="5793"/>
                  </a:lnTo>
                  <a:lnTo>
                    <a:pt x="54982" y="5793"/>
                  </a:lnTo>
                  <a:lnTo>
                    <a:pt x="56386" y="4696"/>
                  </a:lnTo>
                  <a:lnTo>
                    <a:pt x="56386" y="4652"/>
                  </a:lnTo>
                  <a:lnTo>
                    <a:pt x="59151" y="2019"/>
                  </a:lnTo>
                  <a:lnTo>
                    <a:pt x="59195" y="1888"/>
                  </a:lnTo>
                  <a:lnTo>
                    <a:pt x="59239" y="176"/>
                  </a:lnTo>
                  <a:lnTo>
                    <a:pt x="59239" y="133"/>
                  </a:lnTo>
                  <a:lnTo>
                    <a:pt x="59195" y="45"/>
                  </a:lnTo>
                  <a:lnTo>
                    <a:pt x="59151"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8" name="Google Shape;3228;p85"/>
            <p:cNvSpPr/>
            <p:nvPr/>
          </p:nvSpPr>
          <p:spPr>
            <a:xfrm>
              <a:off x="3659700" y="642075"/>
              <a:ext cx="701025" cy="988425"/>
            </a:xfrm>
            <a:custGeom>
              <a:rect b="b" l="l" r="r" t="t"/>
              <a:pathLst>
                <a:path extrusionOk="0" h="39537" w="28041">
                  <a:moveTo>
                    <a:pt x="26767" y="1"/>
                  </a:moveTo>
                  <a:lnTo>
                    <a:pt x="25714" y="527"/>
                  </a:lnTo>
                  <a:lnTo>
                    <a:pt x="25627" y="571"/>
                  </a:lnTo>
                  <a:lnTo>
                    <a:pt x="24486" y="1712"/>
                  </a:lnTo>
                  <a:lnTo>
                    <a:pt x="24442" y="1712"/>
                  </a:lnTo>
                  <a:lnTo>
                    <a:pt x="23608" y="2809"/>
                  </a:lnTo>
                  <a:lnTo>
                    <a:pt x="22599" y="3555"/>
                  </a:lnTo>
                  <a:lnTo>
                    <a:pt x="20142" y="5442"/>
                  </a:lnTo>
                  <a:lnTo>
                    <a:pt x="20098" y="5442"/>
                  </a:lnTo>
                  <a:lnTo>
                    <a:pt x="18650" y="6934"/>
                  </a:lnTo>
                  <a:lnTo>
                    <a:pt x="18650" y="6978"/>
                  </a:lnTo>
                  <a:lnTo>
                    <a:pt x="18167" y="7680"/>
                  </a:lnTo>
                  <a:lnTo>
                    <a:pt x="16894" y="9567"/>
                  </a:lnTo>
                  <a:lnTo>
                    <a:pt x="14832" y="12287"/>
                  </a:lnTo>
                  <a:lnTo>
                    <a:pt x="13954" y="13516"/>
                  </a:lnTo>
                  <a:lnTo>
                    <a:pt x="13033" y="14701"/>
                  </a:lnTo>
                  <a:lnTo>
                    <a:pt x="12068" y="15841"/>
                  </a:lnTo>
                  <a:lnTo>
                    <a:pt x="11102" y="16938"/>
                  </a:lnTo>
                  <a:lnTo>
                    <a:pt x="9830" y="18387"/>
                  </a:lnTo>
                  <a:lnTo>
                    <a:pt x="8601" y="19878"/>
                  </a:lnTo>
                  <a:lnTo>
                    <a:pt x="8031" y="20624"/>
                  </a:lnTo>
                  <a:lnTo>
                    <a:pt x="7460" y="21414"/>
                  </a:lnTo>
                  <a:lnTo>
                    <a:pt x="6977" y="22248"/>
                  </a:lnTo>
                  <a:lnTo>
                    <a:pt x="6495" y="23082"/>
                  </a:lnTo>
                  <a:lnTo>
                    <a:pt x="6495" y="23126"/>
                  </a:lnTo>
                  <a:lnTo>
                    <a:pt x="6012" y="24661"/>
                  </a:lnTo>
                  <a:lnTo>
                    <a:pt x="5836" y="26548"/>
                  </a:lnTo>
                  <a:lnTo>
                    <a:pt x="5134" y="27601"/>
                  </a:lnTo>
                  <a:lnTo>
                    <a:pt x="3160" y="29313"/>
                  </a:lnTo>
                  <a:lnTo>
                    <a:pt x="3116" y="29357"/>
                  </a:lnTo>
                  <a:lnTo>
                    <a:pt x="2282" y="31068"/>
                  </a:lnTo>
                  <a:lnTo>
                    <a:pt x="2282" y="31112"/>
                  </a:lnTo>
                  <a:lnTo>
                    <a:pt x="1185" y="34183"/>
                  </a:lnTo>
                  <a:lnTo>
                    <a:pt x="1141" y="34227"/>
                  </a:lnTo>
                  <a:lnTo>
                    <a:pt x="0" y="39317"/>
                  </a:lnTo>
                  <a:lnTo>
                    <a:pt x="0" y="39405"/>
                  </a:lnTo>
                  <a:lnTo>
                    <a:pt x="0" y="39449"/>
                  </a:lnTo>
                  <a:lnTo>
                    <a:pt x="44" y="39493"/>
                  </a:lnTo>
                  <a:lnTo>
                    <a:pt x="132" y="39537"/>
                  </a:lnTo>
                  <a:lnTo>
                    <a:pt x="176" y="39537"/>
                  </a:lnTo>
                  <a:lnTo>
                    <a:pt x="264" y="39493"/>
                  </a:lnTo>
                  <a:lnTo>
                    <a:pt x="308" y="39405"/>
                  </a:lnTo>
                  <a:lnTo>
                    <a:pt x="1492" y="34315"/>
                  </a:lnTo>
                  <a:lnTo>
                    <a:pt x="2633" y="31243"/>
                  </a:lnTo>
                  <a:lnTo>
                    <a:pt x="3423" y="29532"/>
                  </a:lnTo>
                  <a:lnTo>
                    <a:pt x="5398" y="27865"/>
                  </a:lnTo>
                  <a:lnTo>
                    <a:pt x="5442" y="27821"/>
                  </a:lnTo>
                  <a:lnTo>
                    <a:pt x="6144" y="26724"/>
                  </a:lnTo>
                  <a:lnTo>
                    <a:pt x="6144" y="26636"/>
                  </a:lnTo>
                  <a:lnTo>
                    <a:pt x="6363" y="24705"/>
                  </a:lnTo>
                  <a:lnTo>
                    <a:pt x="6802" y="23257"/>
                  </a:lnTo>
                  <a:lnTo>
                    <a:pt x="7285" y="22424"/>
                  </a:lnTo>
                  <a:lnTo>
                    <a:pt x="7767" y="21634"/>
                  </a:lnTo>
                  <a:lnTo>
                    <a:pt x="8294" y="20844"/>
                  </a:lnTo>
                  <a:lnTo>
                    <a:pt x="8864" y="20098"/>
                  </a:lnTo>
                  <a:lnTo>
                    <a:pt x="10093" y="18650"/>
                  </a:lnTo>
                  <a:lnTo>
                    <a:pt x="11365" y="17158"/>
                  </a:lnTo>
                  <a:lnTo>
                    <a:pt x="12331" y="16061"/>
                  </a:lnTo>
                  <a:lnTo>
                    <a:pt x="13296" y="14920"/>
                  </a:lnTo>
                  <a:lnTo>
                    <a:pt x="14262" y="13735"/>
                  </a:lnTo>
                  <a:lnTo>
                    <a:pt x="15139" y="12507"/>
                  </a:lnTo>
                  <a:lnTo>
                    <a:pt x="17202" y="9742"/>
                  </a:lnTo>
                  <a:lnTo>
                    <a:pt x="18430" y="7899"/>
                  </a:lnTo>
                  <a:lnTo>
                    <a:pt x="18913" y="7153"/>
                  </a:lnTo>
                  <a:lnTo>
                    <a:pt x="20361" y="5705"/>
                  </a:lnTo>
                  <a:lnTo>
                    <a:pt x="22774" y="3862"/>
                  </a:lnTo>
                  <a:lnTo>
                    <a:pt x="23828" y="3072"/>
                  </a:lnTo>
                  <a:lnTo>
                    <a:pt x="23871" y="3072"/>
                  </a:lnTo>
                  <a:lnTo>
                    <a:pt x="24749" y="1975"/>
                  </a:lnTo>
                  <a:lnTo>
                    <a:pt x="25890" y="834"/>
                  </a:lnTo>
                  <a:lnTo>
                    <a:pt x="26899" y="352"/>
                  </a:lnTo>
                  <a:lnTo>
                    <a:pt x="27865" y="439"/>
                  </a:lnTo>
                  <a:lnTo>
                    <a:pt x="27908" y="439"/>
                  </a:lnTo>
                  <a:lnTo>
                    <a:pt x="27996" y="396"/>
                  </a:lnTo>
                  <a:lnTo>
                    <a:pt x="28040" y="352"/>
                  </a:lnTo>
                  <a:lnTo>
                    <a:pt x="28040" y="264"/>
                  </a:lnTo>
                  <a:lnTo>
                    <a:pt x="28040" y="220"/>
                  </a:lnTo>
                  <a:lnTo>
                    <a:pt x="27996" y="132"/>
                  </a:lnTo>
                  <a:lnTo>
                    <a:pt x="27952" y="88"/>
                  </a:lnTo>
                  <a:lnTo>
                    <a:pt x="27908" y="88"/>
                  </a:lnTo>
                  <a:lnTo>
                    <a:pt x="26855"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9" name="Google Shape;3229;p85"/>
            <p:cNvSpPr/>
            <p:nvPr/>
          </p:nvSpPr>
          <p:spPr>
            <a:xfrm>
              <a:off x="3591675" y="2170200"/>
              <a:ext cx="1783775" cy="624225"/>
            </a:xfrm>
            <a:custGeom>
              <a:rect b="b" l="l" r="r" t="t"/>
              <a:pathLst>
                <a:path extrusionOk="0" h="24969" w="71351">
                  <a:moveTo>
                    <a:pt x="70297" y="1"/>
                  </a:moveTo>
                  <a:lnTo>
                    <a:pt x="68411" y="484"/>
                  </a:lnTo>
                  <a:lnTo>
                    <a:pt x="68367" y="528"/>
                  </a:lnTo>
                  <a:lnTo>
                    <a:pt x="63584" y="2853"/>
                  </a:lnTo>
                  <a:lnTo>
                    <a:pt x="61609" y="3687"/>
                  </a:lnTo>
                  <a:lnTo>
                    <a:pt x="58801" y="4345"/>
                  </a:lnTo>
                  <a:lnTo>
                    <a:pt x="55378" y="4345"/>
                  </a:lnTo>
                  <a:lnTo>
                    <a:pt x="55378" y="4389"/>
                  </a:lnTo>
                  <a:lnTo>
                    <a:pt x="53316" y="4828"/>
                  </a:lnTo>
                  <a:lnTo>
                    <a:pt x="53316" y="4872"/>
                  </a:lnTo>
                  <a:lnTo>
                    <a:pt x="49674" y="6232"/>
                  </a:lnTo>
                  <a:lnTo>
                    <a:pt x="47260" y="7241"/>
                  </a:lnTo>
                  <a:lnTo>
                    <a:pt x="40503" y="8382"/>
                  </a:lnTo>
                  <a:lnTo>
                    <a:pt x="36290" y="9040"/>
                  </a:lnTo>
                  <a:lnTo>
                    <a:pt x="32604" y="9611"/>
                  </a:lnTo>
                  <a:lnTo>
                    <a:pt x="30454" y="10050"/>
                  </a:lnTo>
                  <a:lnTo>
                    <a:pt x="28830" y="10488"/>
                  </a:lnTo>
                  <a:lnTo>
                    <a:pt x="28743" y="10532"/>
                  </a:lnTo>
                  <a:lnTo>
                    <a:pt x="28699" y="10576"/>
                  </a:lnTo>
                  <a:lnTo>
                    <a:pt x="26987" y="15798"/>
                  </a:lnTo>
                  <a:lnTo>
                    <a:pt x="25364" y="19177"/>
                  </a:lnTo>
                  <a:lnTo>
                    <a:pt x="23872" y="21678"/>
                  </a:lnTo>
                  <a:lnTo>
                    <a:pt x="22468" y="23872"/>
                  </a:lnTo>
                  <a:lnTo>
                    <a:pt x="21853" y="24486"/>
                  </a:lnTo>
                  <a:lnTo>
                    <a:pt x="21195" y="24618"/>
                  </a:lnTo>
                  <a:lnTo>
                    <a:pt x="19308" y="24530"/>
                  </a:lnTo>
                  <a:lnTo>
                    <a:pt x="15052" y="23696"/>
                  </a:lnTo>
                  <a:lnTo>
                    <a:pt x="10795" y="22731"/>
                  </a:lnTo>
                  <a:lnTo>
                    <a:pt x="7724" y="22161"/>
                  </a:lnTo>
                  <a:lnTo>
                    <a:pt x="4213" y="21897"/>
                  </a:lnTo>
                  <a:lnTo>
                    <a:pt x="264" y="20449"/>
                  </a:lnTo>
                  <a:lnTo>
                    <a:pt x="176" y="20405"/>
                  </a:lnTo>
                  <a:lnTo>
                    <a:pt x="89" y="20449"/>
                  </a:lnTo>
                  <a:lnTo>
                    <a:pt x="45" y="20493"/>
                  </a:lnTo>
                  <a:lnTo>
                    <a:pt x="1" y="20537"/>
                  </a:lnTo>
                  <a:lnTo>
                    <a:pt x="1" y="20581"/>
                  </a:lnTo>
                  <a:lnTo>
                    <a:pt x="45" y="20669"/>
                  </a:lnTo>
                  <a:lnTo>
                    <a:pt x="45" y="20712"/>
                  </a:lnTo>
                  <a:lnTo>
                    <a:pt x="132" y="20756"/>
                  </a:lnTo>
                  <a:lnTo>
                    <a:pt x="4126" y="22204"/>
                  </a:lnTo>
                  <a:lnTo>
                    <a:pt x="4169" y="22248"/>
                  </a:lnTo>
                  <a:lnTo>
                    <a:pt x="7680" y="22512"/>
                  </a:lnTo>
                  <a:lnTo>
                    <a:pt x="10752" y="23082"/>
                  </a:lnTo>
                  <a:lnTo>
                    <a:pt x="15008" y="24047"/>
                  </a:lnTo>
                  <a:lnTo>
                    <a:pt x="19264" y="24881"/>
                  </a:lnTo>
                  <a:lnTo>
                    <a:pt x="19308" y="24881"/>
                  </a:lnTo>
                  <a:lnTo>
                    <a:pt x="21195" y="24969"/>
                  </a:lnTo>
                  <a:lnTo>
                    <a:pt x="21239" y="24969"/>
                  </a:lnTo>
                  <a:lnTo>
                    <a:pt x="21985" y="24793"/>
                  </a:lnTo>
                  <a:lnTo>
                    <a:pt x="22029" y="24749"/>
                  </a:lnTo>
                  <a:lnTo>
                    <a:pt x="22731" y="24091"/>
                  </a:lnTo>
                  <a:lnTo>
                    <a:pt x="22775" y="24091"/>
                  </a:lnTo>
                  <a:lnTo>
                    <a:pt x="24135" y="21897"/>
                  </a:lnTo>
                  <a:lnTo>
                    <a:pt x="25671" y="19308"/>
                  </a:lnTo>
                  <a:lnTo>
                    <a:pt x="27294" y="15930"/>
                  </a:lnTo>
                  <a:lnTo>
                    <a:pt x="29006" y="10796"/>
                  </a:lnTo>
                  <a:lnTo>
                    <a:pt x="30542" y="10357"/>
                  </a:lnTo>
                  <a:lnTo>
                    <a:pt x="32648" y="9962"/>
                  </a:lnTo>
                  <a:lnTo>
                    <a:pt x="36334" y="9391"/>
                  </a:lnTo>
                  <a:lnTo>
                    <a:pt x="40546" y="8689"/>
                  </a:lnTo>
                  <a:lnTo>
                    <a:pt x="47348" y="7592"/>
                  </a:lnTo>
                  <a:lnTo>
                    <a:pt x="47392" y="7592"/>
                  </a:lnTo>
                  <a:lnTo>
                    <a:pt x="49805" y="6583"/>
                  </a:lnTo>
                  <a:lnTo>
                    <a:pt x="53403" y="5179"/>
                  </a:lnTo>
                  <a:lnTo>
                    <a:pt x="55422" y="4696"/>
                  </a:lnTo>
                  <a:lnTo>
                    <a:pt x="58888" y="4696"/>
                  </a:lnTo>
                  <a:lnTo>
                    <a:pt x="61697" y="3994"/>
                  </a:lnTo>
                  <a:lnTo>
                    <a:pt x="61741" y="3994"/>
                  </a:lnTo>
                  <a:lnTo>
                    <a:pt x="63715" y="3160"/>
                  </a:lnTo>
                  <a:lnTo>
                    <a:pt x="68498" y="835"/>
                  </a:lnTo>
                  <a:lnTo>
                    <a:pt x="70341" y="352"/>
                  </a:lnTo>
                  <a:lnTo>
                    <a:pt x="70780" y="440"/>
                  </a:lnTo>
                  <a:lnTo>
                    <a:pt x="70956" y="659"/>
                  </a:lnTo>
                  <a:lnTo>
                    <a:pt x="70999" y="1712"/>
                  </a:lnTo>
                  <a:lnTo>
                    <a:pt x="70868" y="5003"/>
                  </a:lnTo>
                  <a:lnTo>
                    <a:pt x="70692" y="11059"/>
                  </a:lnTo>
                  <a:lnTo>
                    <a:pt x="70692" y="11147"/>
                  </a:lnTo>
                  <a:lnTo>
                    <a:pt x="70736" y="11190"/>
                  </a:lnTo>
                  <a:lnTo>
                    <a:pt x="70780" y="11234"/>
                  </a:lnTo>
                  <a:lnTo>
                    <a:pt x="70868" y="11278"/>
                  </a:lnTo>
                  <a:lnTo>
                    <a:pt x="70912" y="11234"/>
                  </a:lnTo>
                  <a:lnTo>
                    <a:pt x="70999" y="11234"/>
                  </a:lnTo>
                  <a:lnTo>
                    <a:pt x="70999" y="11147"/>
                  </a:lnTo>
                  <a:lnTo>
                    <a:pt x="71043" y="11103"/>
                  </a:lnTo>
                  <a:lnTo>
                    <a:pt x="71219" y="5003"/>
                  </a:lnTo>
                  <a:lnTo>
                    <a:pt x="71351" y="1712"/>
                  </a:lnTo>
                  <a:lnTo>
                    <a:pt x="71351" y="1668"/>
                  </a:lnTo>
                  <a:lnTo>
                    <a:pt x="71263" y="571"/>
                  </a:lnTo>
                  <a:lnTo>
                    <a:pt x="71263" y="484"/>
                  </a:lnTo>
                  <a:lnTo>
                    <a:pt x="70999" y="177"/>
                  </a:lnTo>
                  <a:lnTo>
                    <a:pt x="70912" y="89"/>
                  </a:lnTo>
                  <a:lnTo>
                    <a:pt x="70385"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0" name="Google Shape;3230;p85"/>
            <p:cNvSpPr/>
            <p:nvPr/>
          </p:nvSpPr>
          <p:spPr>
            <a:xfrm>
              <a:off x="3359125" y="762750"/>
              <a:ext cx="284150" cy="616550"/>
            </a:xfrm>
            <a:custGeom>
              <a:rect b="b" l="l" r="r" t="t"/>
              <a:pathLst>
                <a:path extrusionOk="0" h="24662" w="11366">
                  <a:moveTo>
                    <a:pt x="11146" y="1"/>
                  </a:moveTo>
                  <a:lnTo>
                    <a:pt x="11102" y="44"/>
                  </a:lnTo>
                  <a:lnTo>
                    <a:pt x="11058" y="88"/>
                  </a:lnTo>
                  <a:lnTo>
                    <a:pt x="9478" y="3292"/>
                  </a:lnTo>
                  <a:lnTo>
                    <a:pt x="9347" y="3599"/>
                  </a:lnTo>
                  <a:lnTo>
                    <a:pt x="7811" y="6144"/>
                  </a:lnTo>
                  <a:lnTo>
                    <a:pt x="7811" y="6188"/>
                  </a:lnTo>
                  <a:lnTo>
                    <a:pt x="6977" y="7987"/>
                  </a:lnTo>
                  <a:lnTo>
                    <a:pt x="6143" y="10400"/>
                  </a:lnTo>
                  <a:lnTo>
                    <a:pt x="6056" y="10620"/>
                  </a:lnTo>
                  <a:lnTo>
                    <a:pt x="4344" y="15841"/>
                  </a:lnTo>
                  <a:lnTo>
                    <a:pt x="2501" y="20888"/>
                  </a:lnTo>
                  <a:lnTo>
                    <a:pt x="1273" y="23564"/>
                  </a:lnTo>
                  <a:lnTo>
                    <a:pt x="88" y="24310"/>
                  </a:lnTo>
                  <a:lnTo>
                    <a:pt x="0" y="24398"/>
                  </a:lnTo>
                  <a:lnTo>
                    <a:pt x="0" y="24442"/>
                  </a:lnTo>
                  <a:lnTo>
                    <a:pt x="0" y="24486"/>
                  </a:lnTo>
                  <a:lnTo>
                    <a:pt x="0" y="24574"/>
                  </a:lnTo>
                  <a:lnTo>
                    <a:pt x="88" y="24617"/>
                  </a:lnTo>
                  <a:lnTo>
                    <a:pt x="176" y="24661"/>
                  </a:lnTo>
                  <a:lnTo>
                    <a:pt x="263" y="24617"/>
                  </a:lnTo>
                  <a:lnTo>
                    <a:pt x="1492" y="23828"/>
                  </a:lnTo>
                  <a:lnTo>
                    <a:pt x="1580" y="23784"/>
                  </a:lnTo>
                  <a:lnTo>
                    <a:pt x="2808" y="21019"/>
                  </a:lnTo>
                  <a:lnTo>
                    <a:pt x="4695" y="15973"/>
                  </a:lnTo>
                  <a:lnTo>
                    <a:pt x="6363" y="10751"/>
                  </a:lnTo>
                  <a:lnTo>
                    <a:pt x="6451" y="10532"/>
                  </a:lnTo>
                  <a:lnTo>
                    <a:pt x="7284" y="8118"/>
                  </a:lnTo>
                  <a:lnTo>
                    <a:pt x="8118" y="6319"/>
                  </a:lnTo>
                  <a:lnTo>
                    <a:pt x="9654" y="3774"/>
                  </a:lnTo>
                  <a:lnTo>
                    <a:pt x="9654" y="3730"/>
                  </a:lnTo>
                  <a:lnTo>
                    <a:pt x="9785" y="3423"/>
                  </a:lnTo>
                  <a:lnTo>
                    <a:pt x="11365" y="264"/>
                  </a:lnTo>
                  <a:lnTo>
                    <a:pt x="11365" y="176"/>
                  </a:lnTo>
                  <a:lnTo>
                    <a:pt x="11365" y="132"/>
                  </a:lnTo>
                  <a:lnTo>
                    <a:pt x="11321" y="44"/>
                  </a:lnTo>
                  <a:lnTo>
                    <a:pt x="11277"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1" name="Google Shape;3231;p85"/>
            <p:cNvSpPr/>
            <p:nvPr/>
          </p:nvSpPr>
          <p:spPr>
            <a:xfrm>
              <a:off x="4291575" y="2578300"/>
              <a:ext cx="465150" cy="155800"/>
            </a:xfrm>
            <a:custGeom>
              <a:rect b="b" l="l" r="r" t="t"/>
              <a:pathLst>
                <a:path extrusionOk="0" h="6232" w="18606">
                  <a:moveTo>
                    <a:pt x="18255" y="0"/>
                  </a:moveTo>
                  <a:lnTo>
                    <a:pt x="14613" y="571"/>
                  </a:lnTo>
                  <a:lnTo>
                    <a:pt x="6758" y="1405"/>
                  </a:lnTo>
                  <a:lnTo>
                    <a:pt x="3555" y="1624"/>
                  </a:lnTo>
                  <a:lnTo>
                    <a:pt x="3511" y="1624"/>
                  </a:lnTo>
                  <a:lnTo>
                    <a:pt x="2633" y="1975"/>
                  </a:lnTo>
                  <a:lnTo>
                    <a:pt x="2546" y="1975"/>
                  </a:lnTo>
                  <a:lnTo>
                    <a:pt x="2063" y="2458"/>
                  </a:lnTo>
                  <a:lnTo>
                    <a:pt x="2019" y="2502"/>
                  </a:lnTo>
                  <a:lnTo>
                    <a:pt x="44" y="5968"/>
                  </a:lnTo>
                  <a:lnTo>
                    <a:pt x="1" y="6056"/>
                  </a:lnTo>
                  <a:lnTo>
                    <a:pt x="1" y="6100"/>
                  </a:lnTo>
                  <a:lnTo>
                    <a:pt x="44" y="6188"/>
                  </a:lnTo>
                  <a:lnTo>
                    <a:pt x="88" y="6231"/>
                  </a:lnTo>
                  <a:lnTo>
                    <a:pt x="264" y="6231"/>
                  </a:lnTo>
                  <a:lnTo>
                    <a:pt x="352" y="6144"/>
                  </a:lnTo>
                  <a:lnTo>
                    <a:pt x="2326" y="2677"/>
                  </a:lnTo>
                  <a:lnTo>
                    <a:pt x="2765" y="2282"/>
                  </a:lnTo>
                  <a:lnTo>
                    <a:pt x="3599" y="1975"/>
                  </a:lnTo>
                  <a:lnTo>
                    <a:pt x="6802" y="1756"/>
                  </a:lnTo>
                  <a:lnTo>
                    <a:pt x="14657" y="922"/>
                  </a:lnTo>
                  <a:lnTo>
                    <a:pt x="18167" y="352"/>
                  </a:lnTo>
                  <a:lnTo>
                    <a:pt x="18211" y="439"/>
                  </a:lnTo>
                  <a:lnTo>
                    <a:pt x="16412" y="1273"/>
                  </a:lnTo>
                  <a:lnTo>
                    <a:pt x="16368" y="1317"/>
                  </a:lnTo>
                  <a:lnTo>
                    <a:pt x="16324" y="1405"/>
                  </a:lnTo>
                  <a:lnTo>
                    <a:pt x="16324" y="1449"/>
                  </a:lnTo>
                  <a:lnTo>
                    <a:pt x="16324" y="1536"/>
                  </a:lnTo>
                  <a:lnTo>
                    <a:pt x="16368" y="1580"/>
                  </a:lnTo>
                  <a:lnTo>
                    <a:pt x="16412" y="1624"/>
                  </a:lnTo>
                  <a:lnTo>
                    <a:pt x="16544" y="1624"/>
                  </a:lnTo>
                  <a:lnTo>
                    <a:pt x="18518" y="703"/>
                  </a:lnTo>
                  <a:lnTo>
                    <a:pt x="18606" y="615"/>
                  </a:lnTo>
                  <a:lnTo>
                    <a:pt x="18606" y="483"/>
                  </a:lnTo>
                  <a:lnTo>
                    <a:pt x="18430" y="88"/>
                  </a:lnTo>
                  <a:lnTo>
                    <a:pt x="18343"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2" name="Google Shape;3232;p85"/>
            <p:cNvSpPr/>
            <p:nvPr/>
          </p:nvSpPr>
          <p:spPr>
            <a:xfrm>
              <a:off x="3631175" y="2837200"/>
              <a:ext cx="446500" cy="66925"/>
            </a:xfrm>
            <a:custGeom>
              <a:rect b="b" l="l" r="r" t="t"/>
              <a:pathLst>
                <a:path extrusionOk="0" h="2677" w="17860">
                  <a:moveTo>
                    <a:pt x="88" y="0"/>
                  </a:moveTo>
                  <a:lnTo>
                    <a:pt x="44" y="44"/>
                  </a:lnTo>
                  <a:lnTo>
                    <a:pt x="0" y="132"/>
                  </a:lnTo>
                  <a:lnTo>
                    <a:pt x="0" y="176"/>
                  </a:lnTo>
                  <a:lnTo>
                    <a:pt x="44" y="263"/>
                  </a:lnTo>
                  <a:lnTo>
                    <a:pt x="88" y="307"/>
                  </a:lnTo>
                  <a:lnTo>
                    <a:pt x="132" y="351"/>
                  </a:lnTo>
                  <a:lnTo>
                    <a:pt x="2940" y="922"/>
                  </a:lnTo>
                  <a:lnTo>
                    <a:pt x="7987" y="1668"/>
                  </a:lnTo>
                  <a:lnTo>
                    <a:pt x="11102" y="2326"/>
                  </a:lnTo>
                  <a:lnTo>
                    <a:pt x="14262" y="2677"/>
                  </a:lnTo>
                  <a:lnTo>
                    <a:pt x="17728" y="2677"/>
                  </a:lnTo>
                  <a:lnTo>
                    <a:pt x="17772" y="2633"/>
                  </a:lnTo>
                  <a:lnTo>
                    <a:pt x="17816" y="2589"/>
                  </a:lnTo>
                  <a:lnTo>
                    <a:pt x="17860" y="2501"/>
                  </a:lnTo>
                  <a:lnTo>
                    <a:pt x="17816" y="2458"/>
                  </a:lnTo>
                  <a:lnTo>
                    <a:pt x="17772" y="2414"/>
                  </a:lnTo>
                  <a:lnTo>
                    <a:pt x="17728" y="2370"/>
                  </a:lnTo>
                  <a:lnTo>
                    <a:pt x="17684" y="2326"/>
                  </a:lnTo>
                  <a:lnTo>
                    <a:pt x="14306" y="2326"/>
                  </a:lnTo>
                  <a:lnTo>
                    <a:pt x="11146" y="1975"/>
                  </a:lnTo>
                  <a:lnTo>
                    <a:pt x="8074" y="1317"/>
                  </a:lnTo>
                  <a:lnTo>
                    <a:pt x="2984" y="615"/>
                  </a:lnTo>
                  <a:lnTo>
                    <a:pt x="220"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3" name="Google Shape;3233;p85"/>
            <p:cNvSpPr/>
            <p:nvPr/>
          </p:nvSpPr>
          <p:spPr>
            <a:xfrm>
              <a:off x="3229675" y="767150"/>
              <a:ext cx="275375" cy="654925"/>
            </a:xfrm>
            <a:custGeom>
              <a:rect b="b" l="l" r="r" t="t"/>
              <a:pathLst>
                <a:path extrusionOk="0" h="26197" w="11015">
                  <a:moveTo>
                    <a:pt x="10795" y="0"/>
                  </a:moveTo>
                  <a:lnTo>
                    <a:pt x="10707" y="44"/>
                  </a:lnTo>
                  <a:lnTo>
                    <a:pt x="9259" y="1536"/>
                  </a:lnTo>
                  <a:lnTo>
                    <a:pt x="9259" y="1580"/>
                  </a:lnTo>
                  <a:lnTo>
                    <a:pt x="7943" y="4564"/>
                  </a:lnTo>
                  <a:lnTo>
                    <a:pt x="7197" y="6319"/>
                  </a:lnTo>
                  <a:lnTo>
                    <a:pt x="5968" y="10180"/>
                  </a:lnTo>
                  <a:lnTo>
                    <a:pt x="4695" y="13384"/>
                  </a:lnTo>
                  <a:lnTo>
                    <a:pt x="3335" y="16104"/>
                  </a:lnTo>
                  <a:lnTo>
                    <a:pt x="2501" y="18210"/>
                  </a:lnTo>
                  <a:lnTo>
                    <a:pt x="1404" y="21896"/>
                  </a:lnTo>
                  <a:lnTo>
                    <a:pt x="0" y="25977"/>
                  </a:lnTo>
                  <a:lnTo>
                    <a:pt x="0" y="26065"/>
                  </a:lnTo>
                  <a:lnTo>
                    <a:pt x="0" y="26109"/>
                  </a:lnTo>
                  <a:lnTo>
                    <a:pt x="44" y="26153"/>
                  </a:lnTo>
                  <a:lnTo>
                    <a:pt x="88" y="26197"/>
                  </a:lnTo>
                  <a:lnTo>
                    <a:pt x="263" y="26197"/>
                  </a:lnTo>
                  <a:lnTo>
                    <a:pt x="307" y="26109"/>
                  </a:lnTo>
                  <a:lnTo>
                    <a:pt x="1755" y="21984"/>
                  </a:lnTo>
                  <a:lnTo>
                    <a:pt x="2852" y="18298"/>
                  </a:lnTo>
                  <a:lnTo>
                    <a:pt x="3642" y="16236"/>
                  </a:lnTo>
                  <a:lnTo>
                    <a:pt x="5046" y="13515"/>
                  </a:lnTo>
                  <a:lnTo>
                    <a:pt x="6143" y="10663"/>
                  </a:lnTo>
                  <a:lnTo>
                    <a:pt x="6275" y="10312"/>
                  </a:lnTo>
                  <a:lnTo>
                    <a:pt x="7548" y="6450"/>
                  </a:lnTo>
                  <a:lnTo>
                    <a:pt x="7548" y="6407"/>
                  </a:lnTo>
                  <a:lnTo>
                    <a:pt x="8294" y="4651"/>
                  </a:lnTo>
                  <a:lnTo>
                    <a:pt x="9566" y="1755"/>
                  </a:lnTo>
                  <a:lnTo>
                    <a:pt x="10970" y="307"/>
                  </a:lnTo>
                  <a:lnTo>
                    <a:pt x="11014" y="219"/>
                  </a:lnTo>
                  <a:lnTo>
                    <a:pt x="11014" y="176"/>
                  </a:lnTo>
                  <a:lnTo>
                    <a:pt x="11014" y="88"/>
                  </a:lnTo>
                  <a:lnTo>
                    <a:pt x="10970" y="44"/>
                  </a:lnTo>
                  <a:lnTo>
                    <a:pt x="10926"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4" name="Google Shape;3234;p85"/>
            <p:cNvSpPr/>
            <p:nvPr/>
          </p:nvSpPr>
          <p:spPr>
            <a:xfrm>
              <a:off x="4717225" y="1245425"/>
              <a:ext cx="38425" cy="278675"/>
            </a:xfrm>
            <a:custGeom>
              <a:rect b="b" l="l" r="r" t="t"/>
              <a:pathLst>
                <a:path extrusionOk="0" h="11147" w="1537">
                  <a:moveTo>
                    <a:pt x="1317" y="1"/>
                  </a:moveTo>
                  <a:lnTo>
                    <a:pt x="1273" y="45"/>
                  </a:lnTo>
                  <a:lnTo>
                    <a:pt x="1229" y="89"/>
                  </a:lnTo>
                  <a:lnTo>
                    <a:pt x="1185" y="133"/>
                  </a:lnTo>
                  <a:lnTo>
                    <a:pt x="483" y="4126"/>
                  </a:lnTo>
                  <a:lnTo>
                    <a:pt x="0" y="7066"/>
                  </a:lnTo>
                  <a:lnTo>
                    <a:pt x="0" y="7109"/>
                  </a:lnTo>
                  <a:lnTo>
                    <a:pt x="132" y="8470"/>
                  </a:lnTo>
                  <a:lnTo>
                    <a:pt x="132" y="8514"/>
                  </a:lnTo>
                  <a:lnTo>
                    <a:pt x="878" y="10839"/>
                  </a:lnTo>
                  <a:lnTo>
                    <a:pt x="878" y="10971"/>
                  </a:lnTo>
                  <a:lnTo>
                    <a:pt x="878" y="11015"/>
                  </a:lnTo>
                  <a:lnTo>
                    <a:pt x="922" y="11103"/>
                  </a:lnTo>
                  <a:lnTo>
                    <a:pt x="1009" y="11146"/>
                  </a:lnTo>
                  <a:lnTo>
                    <a:pt x="1053" y="11146"/>
                  </a:lnTo>
                  <a:lnTo>
                    <a:pt x="1185" y="11103"/>
                  </a:lnTo>
                  <a:lnTo>
                    <a:pt x="1229" y="11059"/>
                  </a:lnTo>
                  <a:lnTo>
                    <a:pt x="1229" y="10971"/>
                  </a:lnTo>
                  <a:lnTo>
                    <a:pt x="1229" y="10795"/>
                  </a:lnTo>
                  <a:lnTo>
                    <a:pt x="1229" y="10752"/>
                  </a:lnTo>
                  <a:lnTo>
                    <a:pt x="483" y="8426"/>
                  </a:lnTo>
                  <a:lnTo>
                    <a:pt x="351" y="7109"/>
                  </a:lnTo>
                  <a:lnTo>
                    <a:pt x="834" y="4170"/>
                  </a:lnTo>
                  <a:lnTo>
                    <a:pt x="1536" y="220"/>
                  </a:lnTo>
                  <a:lnTo>
                    <a:pt x="1536" y="133"/>
                  </a:lnTo>
                  <a:lnTo>
                    <a:pt x="1492" y="89"/>
                  </a:lnTo>
                  <a:lnTo>
                    <a:pt x="1448" y="45"/>
                  </a:lnTo>
                  <a:lnTo>
                    <a:pt x="1404"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5" name="Google Shape;3235;p85"/>
            <p:cNvSpPr/>
            <p:nvPr/>
          </p:nvSpPr>
          <p:spPr>
            <a:xfrm>
              <a:off x="4744650" y="1146700"/>
              <a:ext cx="39500" cy="377400"/>
            </a:xfrm>
            <a:custGeom>
              <a:rect b="b" l="l" r="r" t="t"/>
              <a:pathLst>
                <a:path extrusionOk="0" h="15096" w="1580">
                  <a:moveTo>
                    <a:pt x="483" y="1"/>
                  </a:moveTo>
                  <a:lnTo>
                    <a:pt x="395" y="45"/>
                  </a:lnTo>
                  <a:lnTo>
                    <a:pt x="351" y="45"/>
                  </a:lnTo>
                  <a:lnTo>
                    <a:pt x="307" y="132"/>
                  </a:lnTo>
                  <a:lnTo>
                    <a:pt x="264" y="176"/>
                  </a:lnTo>
                  <a:lnTo>
                    <a:pt x="307" y="264"/>
                  </a:lnTo>
                  <a:lnTo>
                    <a:pt x="1185" y="3204"/>
                  </a:lnTo>
                  <a:lnTo>
                    <a:pt x="1229" y="5091"/>
                  </a:lnTo>
                  <a:lnTo>
                    <a:pt x="439" y="8075"/>
                  </a:lnTo>
                  <a:lnTo>
                    <a:pt x="0" y="10707"/>
                  </a:lnTo>
                  <a:lnTo>
                    <a:pt x="0" y="10751"/>
                  </a:lnTo>
                  <a:lnTo>
                    <a:pt x="88" y="11892"/>
                  </a:lnTo>
                  <a:lnTo>
                    <a:pt x="88" y="11936"/>
                  </a:lnTo>
                  <a:lnTo>
                    <a:pt x="615" y="13647"/>
                  </a:lnTo>
                  <a:lnTo>
                    <a:pt x="439" y="14876"/>
                  </a:lnTo>
                  <a:lnTo>
                    <a:pt x="439" y="14964"/>
                  </a:lnTo>
                  <a:lnTo>
                    <a:pt x="483" y="15008"/>
                  </a:lnTo>
                  <a:lnTo>
                    <a:pt x="527" y="15052"/>
                  </a:lnTo>
                  <a:lnTo>
                    <a:pt x="615" y="15095"/>
                  </a:lnTo>
                  <a:lnTo>
                    <a:pt x="746" y="15052"/>
                  </a:lnTo>
                  <a:lnTo>
                    <a:pt x="790" y="14920"/>
                  </a:lnTo>
                  <a:lnTo>
                    <a:pt x="966" y="13647"/>
                  </a:lnTo>
                  <a:lnTo>
                    <a:pt x="966" y="13560"/>
                  </a:lnTo>
                  <a:lnTo>
                    <a:pt x="439" y="11848"/>
                  </a:lnTo>
                  <a:lnTo>
                    <a:pt x="351" y="10751"/>
                  </a:lnTo>
                  <a:lnTo>
                    <a:pt x="790" y="8162"/>
                  </a:lnTo>
                  <a:lnTo>
                    <a:pt x="1580" y="5135"/>
                  </a:lnTo>
                  <a:lnTo>
                    <a:pt x="1580" y="5091"/>
                  </a:lnTo>
                  <a:lnTo>
                    <a:pt x="1536" y="3160"/>
                  </a:lnTo>
                  <a:lnTo>
                    <a:pt x="1536" y="3116"/>
                  </a:lnTo>
                  <a:lnTo>
                    <a:pt x="615" y="132"/>
                  </a:lnTo>
                  <a:lnTo>
                    <a:pt x="571" y="88"/>
                  </a:lnTo>
                  <a:lnTo>
                    <a:pt x="527" y="45"/>
                  </a:lnTo>
                  <a:lnTo>
                    <a:pt x="483"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6" name="Google Shape;3236;p85"/>
            <p:cNvSpPr/>
            <p:nvPr/>
          </p:nvSpPr>
          <p:spPr>
            <a:xfrm>
              <a:off x="4788525" y="1242150"/>
              <a:ext cx="43900" cy="303900"/>
            </a:xfrm>
            <a:custGeom>
              <a:rect b="b" l="l" r="r" t="t"/>
              <a:pathLst>
                <a:path extrusionOk="0" h="12156" w="1756">
                  <a:moveTo>
                    <a:pt x="1229" y="0"/>
                  </a:moveTo>
                  <a:lnTo>
                    <a:pt x="1141" y="44"/>
                  </a:lnTo>
                  <a:lnTo>
                    <a:pt x="1097" y="88"/>
                  </a:lnTo>
                  <a:lnTo>
                    <a:pt x="1054" y="132"/>
                  </a:lnTo>
                  <a:lnTo>
                    <a:pt x="1054" y="220"/>
                  </a:lnTo>
                  <a:lnTo>
                    <a:pt x="1405" y="2106"/>
                  </a:lnTo>
                  <a:lnTo>
                    <a:pt x="790" y="4388"/>
                  </a:lnTo>
                  <a:lnTo>
                    <a:pt x="483" y="6231"/>
                  </a:lnTo>
                  <a:lnTo>
                    <a:pt x="483" y="6275"/>
                  </a:lnTo>
                  <a:lnTo>
                    <a:pt x="878" y="8996"/>
                  </a:lnTo>
                  <a:lnTo>
                    <a:pt x="308" y="11277"/>
                  </a:lnTo>
                  <a:lnTo>
                    <a:pt x="0" y="11892"/>
                  </a:lnTo>
                  <a:lnTo>
                    <a:pt x="0" y="11980"/>
                  </a:lnTo>
                  <a:lnTo>
                    <a:pt x="0" y="12067"/>
                  </a:lnTo>
                  <a:lnTo>
                    <a:pt x="44" y="12111"/>
                  </a:lnTo>
                  <a:lnTo>
                    <a:pt x="88" y="12155"/>
                  </a:lnTo>
                  <a:lnTo>
                    <a:pt x="264" y="12155"/>
                  </a:lnTo>
                  <a:lnTo>
                    <a:pt x="351" y="12067"/>
                  </a:lnTo>
                  <a:lnTo>
                    <a:pt x="659" y="11409"/>
                  </a:lnTo>
                  <a:lnTo>
                    <a:pt x="659" y="11365"/>
                  </a:lnTo>
                  <a:lnTo>
                    <a:pt x="1229" y="9040"/>
                  </a:lnTo>
                  <a:lnTo>
                    <a:pt x="1229" y="8952"/>
                  </a:lnTo>
                  <a:lnTo>
                    <a:pt x="834" y="6231"/>
                  </a:lnTo>
                  <a:lnTo>
                    <a:pt x="1141" y="4432"/>
                  </a:lnTo>
                  <a:lnTo>
                    <a:pt x="1756" y="2150"/>
                  </a:lnTo>
                  <a:lnTo>
                    <a:pt x="1756" y="2063"/>
                  </a:lnTo>
                  <a:lnTo>
                    <a:pt x="1405" y="132"/>
                  </a:lnTo>
                  <a:lnTo>
                    <a:pt x="1405" y="88"/>
                  </a:lnTo>
                  <a:lnTo>
                    <a:pt x="1361" y="44"/>
                  </a:lnTo>
                  <a:lnTo>
                    <a:pt x="1273"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7" name="Google Shape;3237;p85"/>
            <p:cNvSpPr/>
            <p:nvPr/>
          </p:nvSpPr>
          <p:spPr>
            <a:xfrm>
              <a:off x="4784125" y="1313450"/>
              <a:ext cx="79025" cy="276475"/>
            </a:xfrm>
            <a:custGeom>
              <a:rect b="b" l="l" r="r" t="t"/>
              <a:pathLst>
                <a:path extrusionOk="0" h="11059" w="3161">
                  <a:moveTo>
                    <a:pt x="2897" y="0"/>
                  </a:moveTo>
                  <a:lnTo>
                    <a:pt x="2853" y="44"/>
                  </a:lnTo>
                  <a:lnTo>
                    <a:pt x="2809" y="132"/>
                  </a:lnTo>
                  <a:lnTo>
                    <a:pt x="1976" y="2809"/>
                  </a:lnTo>
                  <a:lnTo>
                    <a:pt x="1624" y="4301"/>
                  </a:lnTo>
                  <a:lnTo>
                    <a:pt x="1624" y="4345"/>
                  </a:lnTo>
                  <a:lnTo>
                    <a:pt x="1712" y="6758"/>
                  </a:lnTo>
                  <a:lnTo>
                    <a:pt x="1098" y="8513"/>
                  </a:lnTo>
                  <a:lnTo>
                    <a:pt x="45" y="10795"/>
                  </a:lnTo>
                  <a:lnTo>
                    <a:pt x="1" y="10883"/>
                  </a:lnTo>
                  <a:lnTo>
                    <a:pt x="45" y="10927"/>
                  </a:lnTo>
                  <a:lnTo>
                    <a:pt x="45" y="11014"/>
                  </a:lnTo>
                  <a:lnTo>
                    <a:pt x="133" y="11058"/>
                  </a:lnTo>
                  <a:lnTo>
                    <a:pt x="176" y="11058"/>
                  </a:lnTo>
                  <a:lnTo>
                    <a:pt x="308" y="11014"/>
                  </a:lnTo>
                  <a:lnTo>
                    <a:pt x="352" y="10971"/>
                  </a:lnTo>
                  <a:lnTo>
                    <a:pt x="1449" y="8645"/>
                  </a:lnTo>
                  <a:lnTo>
                    <a:pt x="2063" y="6846"/>
                  </a:lnTo>
                  <a:lnTo>
                    <a:pt x="2063" y="6758"/>
                  </a:lnTo>
                  <a:lnTo>
                    <a:pt x="1976" y="4388"/>
                  </a:lnTo>
                  <a:lnTo>
                    <a:pt x="2327" y="2897"/>
                  </a:lnTo>
                  <a:lnTo>
                    <a:pt x="3160" y="220"/>
                  </a:lnTo>
                  <a:lnTo>
                    <a:pt x="3160" y="132"/>
                  </a:lnTo>
                  <a:lnTo>
                    <a:pt x="3160" y="88"/>
                  </a:lnTo>
                  <a:lnTo>
                    <a:pt x="3116" y="44"/>
                  </a:lnTo>
                  <a:lnTo>
                    <a:pt x="3029"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8" name="Google Shape;3238;p85"/>
            <p:cNvSpPr/>
            <p:nvPr/>
          </p:nvSpPr>
          <p:spPr>
            <a:xfrm>
              <a:off x="4800600" y="1323325"/>
              <a:ext cx="74600" cy="277575"/>
            </a:xfrm>
            <a:custGeom>
              <a:rect b="b" l="l" r="r" t="t"/>
              <a:pathLst>
                <a:path extrusionOk="0" h="11103" w="2984">
                  <a:moveTo>
                    <a:pt x="2721" y="0"/>
                  </a:moveTo>
                  <a:lnTo>
                    <a:pt x="2677" y="44"/>
                  </a:lnTo>
                  <a:lnTo>
                    <a:pt x="2677" y="132"/>
                  </a:lnTo>
                  <a:lnTo>
                    <a:pt x="2238" y="1756"/>
                  </a:lnTo>
                  <a:lnTo>
                    <a:pt x="2238" y="1799"/>
                  </a:lnTo>
                  <a:lnTo>
                    <a:pt x="2282" y="4388"/>
                  </a:lnTo>
                  <a:lnTo>
                    <a:pt x="1536" y="7285"/>
                  </a:lnTo>
                  <a:lnTo>
                    <a:pt x="44" y="10839"/>
                  </a:lnTo>
                  <a:lnTo>
                    <a:pt x="0" y="10927"/>
                  </a:lnTo>
                  <a:lnTo>
                    <a:pt x="44" y="10970"/>
                  </a:lnTo>
                  <a:lnTo>
                    <a:pt x="88" y="11014"/>
                  </a:lnTo>
                  <a:lnTo>
                    <a:pt x="132" y="11058"/>
                  </a:lnTo>
                  <a:lnTo>
                    <a:pt x="176" y="11102"/>
                  </a:lnTo>
                  <a:lnTo>
                    <a:pt x="307" y="11058"/>
                  </a:lnTo>
                  <a:lnTo>
                    <a:pt x="351" y="10970"/>
                  </a:lnTo>
                  <a:lnTo>
                    <a:pt x="1843" y="7372"/>
                  </a:lnTo>
                  <a:lnTo>
                    <a:pt x="1887" y="7372"/>
                  </a:lnTo>
                  <a:lnTo>
                    <a:pt x="2633" y="4432"/>
                  </a:lnTo>
                  <a:lnTo>
                    <a:pt x="2633" y="4388"/>
                  </a:lnTo>
                  <a:lnTo>
                    <a:pt x="2589" y="1843"/>
                  </a:lnTo>
                  <a:lnTo>
                    <a:pt x="2984" y="220"/>
                  </a:lnTo>
                  <a:lnTo>
                    <a:pt x="2984" y="132"/>
                  </a:lnTo>
                  <a:lnTo>
                    <a:pt x="2984" y="88"/>
                  </a:lnTo>
                  <a:lnTo>
                    <a:pt x="2940"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9" name="Google Shape;3239;p85"/>
            <p:cNvSpPr/>
            <p:nvPr/>
          </p:nvSpPr>
          <p:spPr>
            <a:xfrm>
              <a:off x="4826925" y="1334300"/>
              <a:ext cx="77900" cy="245750"/>
            </a:xfrm>
            <a:custGeom>
              <a:rect b="b" l="l" r="r" t="t"/>
              <a:pathLst>
                <a:path extrusionOk="0" h="9830" w="3116">
                  <a:moveTo>
                    <a:pt x="2896" y="0"/>
                  </a:moveTo>
                  <a:lnTo>
                    <a:pt x="2809" y="44"/>
                  </a:lnTo>
                  <a:lnTo>
                    <a:pt x="2765" y="88"/>
                  </a:lnTo>
                  <a:lnTo>
                    <a:pt x="2765" y="132"/>
                  </a:lnTo>
                  <a:lnTo>
                    <a:pt x="2019" y="4037"/>
                  </a:lnTo>
                  <a:lnTo>
                    <a:pt x="1097" y="7416"/>
                  </a:lnTo>
                  <a:lnTo>
                    <a:pt x="44" y="9522"/>
                  </a:lnTo>
                  <a:lnTo>
                    <a:pt x="0" y="9610"/>
                  </a:lnTo>
                  <a:lnTo>
                    <a:pt x="0" y="9654"/>
                  </a:lnTo>
                  <a:lnTo>
                    <a:pt x="0" y="9742"/>
                  </a:lnTo>
                  <a:lnTo>
                    <a:pt x="44" y="9785"/>
                  </a:lnTo>
                  <a:lnTo>
                    <a:pt x="176" y="9829"/>
                  </a:lnTo>
                  <a:lnTo>
                    <a:pt x="264" y="9785"/>
                  </a:lnTo>
                  <a:lnTo>
                    <a:pt x="307" y="9742"/>
                  </a:lnTo>
                  <a:lnTo>
                    <a:pt x="351" y="9698"/>
                  </a:lnTo>
                  <a:lnTo>
                    <a:pt x="1404" y="7548"/>
                  </a:lnTo>
                  <a:lnTo>
                    <a:pt x="2370" y="4125"/>
                  </a:lnTo>
                  <a:lnTo>
                    <a:pt x="3116" y="220"/>
                  </a:lnTo>
                  <a:lnTo>
                    <a:pt x="3116" y="132"/>
                  </a:lnTo>
                  <a:lnTo>
                    <a:pt x="3072" y="88"/>
                  </a:lnTo>
                  <a:lnTo>
                    <a:pt x="3028" y="44"/>
                  </a:lnTo>
                  <a:lnTo>
                    <a:pt x="2940"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0" name="Google Shape;3240;p85"/>
            <p:cNvSpPr/>
            <p:nvPr/>
          </p:nvSpPr>
          <p:spPr>
            <a:xfrm>
              <a:off x="4873000" y="1356225"/>
              <a:ext cx="89975" cy="206275"/>
            </a:xfrm>
            <a:custGeom>
              <a:rect b="b" l="l" r="r" t="t"/>
              <a:pathLst>
                <a:path extrusionOk="0" h="8251" w="3599">
                  <a:moveTo>
                    <a:pt x="3423" y="1"/>
                  </a:moveTo>
                  <a:lnTo>
                    <a:pt x="3335" y="45"/>
                  </a:lnTo>
                  <a:lnTo>
                    <a:pt x="3291" y="89"/>
                  </a:lnTo>
                  <a:lnTo>
                    <a:pt x="2326" y="1405"/>
                  </a:lnTo>
                  <a:lnTo>
                    <a:pt x="2326" y="1449"/>
                  </a:lnTo>
                  <a:lnTo>
                    <a:pt x="1361" y="4477"/>
                  </a:lnTo>
                  <a:lnTo>
                    <a:pt x="483" y="7109"/>
                  </a:lnTo>
                  <a:lnTo>
                    <a:pt x="0" y="7987"/>
                  </a:lnTo>
                  <a:lnTo>
                    <a:pt x="0" y="8075"/>
                  </a:lnTo>
                  <a:lnTo>
                    <a:pt x="0" y="8163"/>
                  </a:lnTo>
                  <a:lnTo>
                    <a:pt x="44" y="8206"/>
                  </a:lnTo>
                  <a:lnTo>
                    <a:pt x="88" y="8250"/>
                  </a:lnTo>
                  <a:lnTo>
                    <a:pt x="264" y="8250"/>
                  </a:lnTo>
                  <a:lnTo>
                    <a:pt x="307" y="8163"/>
                  </a:lnTo>
                  <a:lnTo>
                    <a:pt x="834" y="7285"/>
                  </a:lnTo>
                  <a:lnTo>
                    <a:pt x="834" y="7241"/>
                  </a:lnTo>
                  <a:lnTo>
                    <a:pt x="1712" y="4564"/>
                  </a:lnTo>
                  <a:lnTo>
                    <a:pt x="2633" y="1580"/>
                  </a:lnTo>
                  <a:lnTo>
                    <a:pt x="3598" y="308"/>
                  </a:lnTo>
                  <a:lnTo>
                    <a:pt x="3598" y="220"/>
                  </a:lnTo>
                  <a:lnTo>
                    <a:pt x="3598" y="176"/>
                  </a:lnTo>
                  <a:lnTo>
                    <a:pt x="3598" y="89"/>
                  </a:lnTo>
                  <a:lnTo>
                    <a:pt x="3555" y="45"/>
                  </a:lnTo>
                  <a:lnTo>
                    <a:pt x="3467"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1" name="Google Shape;3241;p85"/>
            <p:cNvSpPr/>
            <p:nvPr/>
          </p:nvSpPr>
          <p:spPr>
            <a:xfrm>
              <a:off x="4878475" y="1401200"/>
              <a:ext cx="130575" cy="183225"/>
            </a:xfrm>
            <a:custGeom>
              <a:rect b="b" l="l" r="r" t="t"/>
              <a:pathLst>
                <a:path extrusionOk="0" h="7329" w="5223">
                  <a:moveTo>
                    <a:pt x="5003" y="1"/>
                  </a:moveTo>
                  <a:lnTo>
                    <a:pt x="4915" y="45"/>
                  </a:lnTo>
                  <a:lnTo>
                    <a:pt x="1975" y="3204"/>
                  </a:lnTo>
                  <a:lnTo>
                    <a:pt x="1931" y="3292"/>
                  </a:lnTo>
                  <a:lnTo>
                    <a:pt x="1010" y="5442"/>
                  </a:lnTo>
                  <a:lnTo>
                    <a:pt x="45" y="7066"/>
                  </a:lnTo>
                  <a:lnTo>
                    <a:pt x="1" y="7153"/>
                  </a:lnTo>
                  <a:lnTo>
                    <a:pt x="1" y="7197"/>
                  </a:lnTo>
                  <a:lnTo>
                    <a:pt x="45" y="7285"/>
                  </a:lnTo>
                  <a:lnTo>
                    <a:pt x="88" y="7329"/>
                  </a:lnTo>
                  <a:lnTo>
                    <a:pt x="264" y="7329"/>
                  </a:lnTo>
                  <a:lnTo>
                    <a:pt x="352" y="7241"/>
                  </a:lnTo>
                  <a:lnTo>
                    <a:pt x="1317" y="5618"/>
                  </a:lnTo>
                  <a:lnTo>
                    <a:pt x="2239" y="3424"/>
                  </a:lnTo>
                  <a:lnTo>
                    <a:pt x="5179" y="264"/>
                  </a:lnTo>
                  <a:lnTo>
                    <a:pt x="5222" y="220"/>
                  </a:lnTo>
                  <a:lnTo>
                    <a:pt x="5222" y="133"/>
                  </a:lnTo>
                  <a:lnTo>
                    <a:pt x="5222" y="89"/>
                  </a:lnTo>
                  <a:lnTo>
                    <a:pt x="5179" y="45"/>
                  </a:lnTo>
                  <a:lnTo>
                    <a:pt x="5135"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2" name="Google Shape;3242;p85"/>
            <p:cNvSpPr/>
            <p:nvPr/>
          </p:nvSpPr>
          <p:spPr>
            <a:xfrm>
              <a:off x="4888350" y="1411075"/>
              <a:ext cx="178850" cy="188725"/>
            </a:xfrm>
            <a:custGeom>
              <a:rect b="b" l="l" r="r" t="t"/>
              <a:pathLst>
                <a:path extrusionOk="0" h="7549" w="7154">
                  <a:moveTo>
                    <a:pt x="6934" y="1"/>
                  </a:moveTo>
                  <a:lnTo>
                    <a:pt x="6846" y="45"/>
                  </a:lnTo>
                  <a:lnTo>
                    <a:pt x="5003" y="1493"/>
                  </a:lnTo>
                  <a:lnTo>
                    <a:pt x="4959" y="1537"/>
                  </a:lnTo>
                  <a:lnTo>
                    <a:pt x="2809" y="4345"/>
                  </a:lnTo>
                  <a:lnTo>
                    <a:pt x="2019" y="4915"/>
                  </a:lnTo>
                  <a:lnTo>
                    <a:pt x="1975" y="4959"/>
                  </a:lnTo>
                  <a:lnTo>
                    <a:pt x="44" y="7241"/>
                  </a:lnTo>
                  <a:lnTo>
                    <a:pt x="1" y="7329"/>
                  </a:lnTo>
                  <a:lnTo>
                    <a:pt x="1" y="7373"/>
                  </a:lnTo>
                  <a:lnTo>
                    <a:pt x="1" y="7460"/>
                  </a:lnTo>
                  <a:lnTo>
                    <a:pt x="44" y="7504"/>
                  </a:lnTo>
                  <a:lnTo>
                    <a:pt x="176" y="7548"/>
                  </a:lnTo>
                  <a:lnTo>
                    <a:pt x="220" y="7548"/>
                  </a:lnTo>
                  <a:lnTo>
                    <a:pt x="308" y="7504"/>
                  </a:lnTo>
                  <a:lnTo>
                    <a:pt x="2238" y="5179"/>
                  </a:lnTo>
                  <a:lnTo>
                    <a:pt x="3028" y="4652"/>
                  </a:lnTo>
                  <a:lnTo>
                    <a:pt x="3072" y="4608"/>
                  </a:lnTo>
                  <a:lnTo>
                    <a:pt x="5222" y="1756"/>
                  </a:lnTo>
                  <a:lnTo>
                    <a:pt x="7065" y="308"/>
                  </a:lnTo>
                  <a:lnTo>
                    <a:pt x="7109" y="264"/>
                  </a:lnTo>
                  <a:lnTo>
                    <a:pt x="7153" y="176"/>
                  </a:lnTo>
                  <a:lnTo>
                    <a:pt x="7153" y="132"/>
                  </a:lnTo>
                  <a:lnTo>
                    <a:pt x="7109" y="45"/>
                  </a:lnTo>
                  <a:lnTo>
                    <a:pt x="7065"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3" name="Google Shape;3243;p85"/>
            <p:cNvSpPr/>
            <p:nvPr/>
          </p:nvSpPr>
          <p:spPr>
            <a:xfrm>
              <a:off x="4890550" y="1412175"/>
              <a:ext cx="208450" cy="215050"/>
            </a:xfrm>
            <a:custGeom>
              <a:rect b="b" l="l" r="r" t="t"/>
              <a:pathLst>
                <a:path extrusionOk="0" h="8602" w="8338">
                  <a:moveTo>
                    <a:pt x="8074" y="1"/>
                  </a:moveTo>
                  <a:lnTo>
                    <a:pt x="8030" y="45"/>
                  </a:lnTo>
                  <a:lnTo>
                    <a:pt x="7987" y="132"/>
                  </a:lnTo>
                  <a:lnTo>
                    <a:pt x="7021" y="3774"/>
                  </a:lnTo>
                  <a:lnTo>
                    <a:pt x="5880" y="5179"/>
                  </a:lnTo>
                  <a:lnTo>
                    <a:pt x="4652" y="5705"/>
                  </a:lnTo>
                  <a:lnTo>
                    <a:pt x="571" y="7943"/>
                  </a:lnTo>
                  <a:lnTo>
                    <a:pt x="88" y="8294"/>
                  </a:lnTo>
                  <a:lnTo>
                    <a:pt x="44" y="8338"/>
                  </a:lnTo>
                  <a:lnTo>
                    <a:pt x="0" y="8426"/>
                  </a:lnTo>
                  <a:lnTo>
                    <a:pt x="0" y="8470"/>
                  </a:lnTo>
                  <a:lnTo>
                    <a:pt x="44" y="8557"/>
                  </a:lnTo>
                  <a:lnTo>
                    <a:pt x="132" y="8601"/>
                  </a:lnTo>
                  <a:lnTo>
                    <a:pt x="307" y="8601"/>
                  </a:lnTo>
                  <a:lnTo>
                    <a:pt x="746" y="8250"/>
                  </a:lnTo>
                  <a:lnTo>
                    <a:pt x="4783" y="6056"/>
                  </a:lnTo>
                  <a:lnTo>
                    <a:pt x="6056" y="5486"/>
                  </a:lnTo>
                  <a:lnTo>
                    <a:pt x="6144" y="5442"/>
                  </a:lnTo>
                  <a:lnTo>
                    <a:pt x="7328" y="3950"/>
                  </a:lnTo>
                  <a:lnTo>
                    <a:pt x="7328" y="3906"/>
                  </a:lnTo>
                  <a:lnTo>
                    <a:pt x="8338" y="220"/>
                  </a:lnTo>
                  <a:lnTo>
                    <a:pt x="8338" y="132"/>
                  </a:lnTo>
                  <a:lnTo>
                    <a:pt x="8338" y="88"/>
                  </a:lnTo>
                  <a:lnTo>
                    <a:pt x="8294" y="45"/>
                  </a:lnTo>
                  <a:lnTo>
                    <a:pt x="8206"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4" name="Google Shape;3244;p85"/>
            <p:cNvSpPr/>
            <p:nvPr/>
          </p:nvSpPr>
          <p:spPr>
            <a:xfrm>
              <a:off x="4878475" y="1464825"/>
              <a:ext cx="342300" cy="254550"/>
            </a:xfrm>
            <a:custGeom>
              <a:rect b="b" l="l" r="r" t="t"/>
              <a:pathLst>
                <a:path extrusionOk="0" h="10182" w="13692">
                  <a:moveTo>
                    <a:pt x="13560" y="1"/>
                  </a:moveTo>
                  <a:lnTo>
                    <a:pt x="13472" y="45"/>
                  </a:lnTo>
                  <a:lnTo>
                    <a:pt x="11805" y="571"/>
                  </a:lnTo>
                  <a:lnTo>
                    <a:pt x="11761" y="615"/>
                  </a:lnTo>
                  <a:lnTo>
                    <a:pt x="11410" y="879"/>
                  </a:lnTo>
                  <a:lnTo>
                    <a:pt x="11366" y="966"/>
                  </a:lnTo>
                  <a:lnTo>
                    <a:pt x="10795" y="2195"/>
                  </a:lnTo>
                  <a:lnTo>
                    <a:pt x="8119" y="5223"/>
                  </a:lnTo>
                  <a:lnTo>
                    <a:pt x="6890" y="6276"/>
                  </a:lnTo>
                  <a:lnTo>
                    <a:pt x="5266" y="7285"/>
                  </a:lnTo>
                  <a:lnTo>
                    <a:pt x="1142" y="9172"/>
                  </a:lnTo>
                  <a:lnTo>
                    <a:pt x="1098" y="9172"/>
                  </a:lnTo>
                  <a:lnTo>
                    <a:pt x="88" y="9874"/>
                  </a:lnTo>
                  <a:lnTo>
                    <a:pt x="45" y="9918"/>
                  </a:lnTo>
                  <a:lnTo>
                    <a:pt x="1" y="9962"/>
                  </a:lnTo>
                  <a:lnTo>
                    <a:pt x="1" y="10050"/>
                  </a:lnTo>
                  <a:lnTo>
                    <a:pt x="45" y="10093"/>
                  </a:lnTo>
                  <a:lnTo>
                    <a:pt x="88" y="10137"/>
                  </a:lnTo>
                  <a:lnTo>
                    <a:pt x="176" y="10181"/>
                  </a:lnTo>
                  <a:lnTo>
                    <a:pt x="264" y="10137"/>
                  </a:lnTo>
                  <a:lnTo>
                    <a:pt x="1273" y="9479"/>
                  </a:lnTo>
                  <a:lnTo>
                    <a:pt x="5442" y="7592"/>
                  </a:lnTo>
                  <a:lnTo>
                    <a:pt x="5486" y="7592"/>
                  </a:lnTo>
                  <a:lnTo>
                    <a:pt x="7065" y="6583"/>
                  </a:lnTo>
                  <a:lnTo>
                    <a:pt x="7109" y="6539"/>
                  </a:lnTo>
                  <a:lnTo>
                    <a:pt x="8382" y="5486"/>
                  </a:lnTo>
                  <a:lnTo>
                    <a:pt x="8382" y="5442"/>
                  </a:lnTo>
                  <a:lnTo>
                    <a:pt x="11102" y="2414"/>
                  </a:lnTo>
                  <a:lnTo>
                    <a:pt x="11102" y="2370"/>
                  </a:lnTo>
                  <a:lnTo>
                    <a:pt x="11673" y="1142"/>
                  </a:lnTo>
                  <a:lnTo>
                    <a:pt x="11936" y="922"/>
                  </a:lnTo>
                  <a:lnTo>
                    <a:pt x="13604" y="352"/>
                  </a:lnTo>
                  <a:lnTo>
                    <a:pt x="13647" y="308"/>
                  </a:lnTo>
                  <a:lnTo>
                    <a:pt x="13691" y="264"/>
                  </a:lnTo>
                  <a:lnTo>
                    <a:pt x="13691" y="220"/>
                  </a:lnTo>
                  <a:lnTo>
                    <a:pt x="13691" y="133"/>
                  </a:lnTo>
                  <a:lnTo>
                    <a:pt x="13647" y="89"/>
                  </a:lnTo>
                  <a:lnTo>
                    <a:pt x="13604" y="45"/>
                  </a:lnTo>
                  <a:lnTo>
                    <a:pt x="13560"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5" name="Google Shape;3245;p85"/>
            <p:cNvSpPr/>
            <p:nvPr/>
          </p:nvSpPr>
          <p:spPr>
            <a:xfrm>
              <a:off x="5782425" y="1462650"/>
              <a:ext cx="54875" cy="228200"/>
            </a:xfrm>
            <a:custGeom>
              <a:rect b="b" l="l" r="r" t="t"/>
              <a:pathLst>
                <a:path extrusionOk="0" h="9128" w="2195">
                  <a:moveTo>
                    <a:pt x="88" y="0"/>
                  </a:moveTo>
                  <a:lnTo>
                    <a:pt x="44" y="44"/>
                  </a:lnTo>
                  <a:lnTo>
                    <a:pt x="0" y="88"/>
                  </a:lnTo>
                  <a:lnTo>
                    <a:pt x="0" y="176"/>
                  </a:lnTo>
                  <a:lnTo>
                    <a:pt x="0" y="263"/>
                  </a:lnTo>
                  <a:lnTo>
                    <a:pt x="44" y="307"/>
                  </a:lnTo>
                  <a:lnTo>
                    <a:pt x="1448" y="1755"/>
                  </a:lnTo>
                  <a:lnTo>
                    <a:pt x="1843" y="2940"/>
                  </a:lnTo>
                  <a:lnTo>
                    <a:pt x="1229" y="5924"/>
                  </a:lnTo>
                  <a:lnTo>
                    <a:pt x="1053" y="8908"/>
                  </a:lnTo>
                  <a:lnTo>
                    <a:pt x="1053" y="8996"/>
                  </a:lnTo>
                  <a:lnTo>
                    <a:pt x="1097" y="9040"/>
                  </a:lnTo>
                  <a:lnTo>
                    <a:pt x="1141" y="9083"/>
                  </a:lnTo>
                  <a:lnTo>
                    <a:pt x="1229" y="9127"/>
                  </a:lnTo>
                  <a:lnTo>
                    <a:pt x="1360" y="9083"/>
                  </a:lnTo>
                  <a:lnTo>
                    <a:pt x="1404" y="8952"/>
                  </a:lnTo>
                  <a:lnTo>
                    <a:pt x="1580" y="5968"/>
                  </a:lnTo>
                  <a:lnTo>
                    <a:pt x="2194" y="2984"/>
                  </a:lnTo>
                  <a:lnTo>
                    <a:pt x="2194" y="2896"/>
                  </a:lnTo>
                  <a:lnTo>
                    <a:pt x="1755" y="1624"/>
                  </a:lnTo>
                  <a:lnTo>
                    <a:pt x="1712" y="1536"/>
                  </a:lnTo>
                  <a:lnTo>
                    <a:pt x="307" y="44"/>
                  </a:lnTo>
                  <a:lnTo>
                    <a:pt x="220"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6" name="Google Shape;3246;p85"/>
            <p:cNvSpPr/>
            <p:nvPr/>
          </p:nvSpPr>
          <p:spPr>
            <a:xfrm>
              <a:off x="4857625" y="1459350"/>
              <a:ext cx="669225" cy="314875"/>
            </a:xfrm>
            <a:custGeom>
              <a:rect b="b" l="l" r="r" t="t"/>
              <a:pathLst>
                <a:path extrusionOk="0" h="12595" w="26769">
                  <a:moveTo>
                    <a:pt x="26549" y="1"/>
                  </a:moveTo>
                  <a:lnTo>
                    <a:pt x="22643" y="1054"/>
                  </a:lnTo>
                  <a:lnTo>
                    <a:pt x="18036" y="2238"/>
                  </a:lnTo>
                  <a:lnTo>
                    <a:pt x="16105" y="2633"/>
                  </a:lnTo>
                  <a:lnTo>
                    <a:pt x="16017" y="2677"/>
                  </a:lnTo>
                  <a:lnTo>
                    <a:pt x="14657" y="3994"/>
                  </a:lnTo>
                  <a:lnTo>
                    <a:pt x="12463" y="4345"/>
                  </a:lnTo>
                  <a:lnTo>
                    <a:pt x="12375" y="4389"/>
                  </a:lnTo>
                  <a:lnTo>
                    <a:pt x="10137" y="6934"/>
                  </a:lnTo>
                  <a:lnTo>
                    <a:pt x="8558" y="8162"/>
                  </a:lnTo>
                  <a:lnTo>
                    <a:pt x="6320" y="9391"/>
                  </a:lnTo>
                  <a:lnTo>
                    <a:pt x="1844" y="11409"/>
                  </a:lnTo>
                  <a:lnTo>
                    <a:pt x="220" y="12112"/>
                  </a:lnTo>
                  <a:lnTo>
                    <a:pt x="133" y="12155"/>
                  </a:lnTo>
                  <a:lnTo>
                    <a:pt x="1" y="12331"/>
                  </a:lnTo>
                  <a:lnTo>
                    <a:pt x="1" y="12375"/>
                  </a:lnTo>
                  <a:lnTo>
                    <a:pt x="1" y="12463"/>
                  </a:lnTo>
                  <a:lnTo>
                    <a:pt x="1" y="12506"/>
                  </a:lnTo>
                  <a:lnTo>
                    <a:pt x="45" y="12594"/>
                  </a:lnTo>
                  <a:lnTo>
                    <a:pt x="220" y="12594"/>
                  </a:lnTo>
                  <a:lnTo>
                    <a:pt x="308" y="12550"/>
                  </a:lnTo>
                  <a:lnTo>
                    <a:pt x="396" y="12419"/>
                  </a:lnTo>
                  <a:lnTo>
                    <a:pt x="1976" y="11760"/>
                  </a:lnTo>
                  <a:lnTo>
                    <a:pt x="6451" y="9742"/>
                  </a:lnTo>
                  <a:lnTo>
                    <a:pt x="8733" y="8469"/>
                  </a:lnTo>
                  <a:lnTo>
                    <a:pt x="8777" y="8426"/>
                  </a:lnTo>
                  <a:lnTo>
                    <a:pt x="10357" y="7197"/>
                  </a:lnTo>
                  <a:lnTo>
                    <a:pt x="10401" y="7197"/>
                  </a:lnTo>
                  <a:lnTo>
                    <a:pt x="12595" y="4696"/>
                  </a:lnTo>
                  <a:lnTo>
                    <a:pt x="14789" y="4301"/>
                  </a:lnTo>
                  <a:lnTo>
                    <a:pt x="14876" y="4257"/>
                  </a:lnTo>
                  <a:lnTo>
                    <a:pt x="16237" y="2984"/>
                  </a:lnTo>
                  <a:lnTo>
                    <a:pt x="18124" y="2546"/>
                  </a:lnTo>
                  <a:lnTo>
                    <a:pt x="22731" y="1405"/>
                  </a:lnTo>
                  <a:lnTo>
                    <a:pt x="26636" y="352"/>
                  </a:lnTo>
                  <a:lnTo>
                    <a:pt x="26680" y="308"/>
                  </a:lnTo>
                  <a:lnTo>
                    <a:pt x="26724" y="264"/>
                  </a:lnTo>
                  <a:lnTo>
                    <a:pt x="26768" y="176"/>
                  </a:lnTo>
                  <a:lnTo>
                    <a:pt x="26768" y="132"/>
                  </a:lnTo>
                  <a:lnTo>
                    <a:pt x="26724" y="44"/>
                  </a:lnTo>
                  <a:lnTo>
                    <a:pt x="26680"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7" name="Google Shape;3247;p85"/>
            <p:cNvSpPr/>
            <p:nvPr/>
          </p:nvSpPr>
          <p:spPr>
            <a:xfrm>
              <a:off x="4825825" y="1509825"/>
              <a:ext cx="970875" cy="323625"/>
            </a:xfrm>
            <a:custGeom>
              <a:rect b="b" l="l" r="r" t="t"/>
              <a:pathLst>
                <a:path extrusionOk="0" h="12945" w="38835">
                  <a:moveTo>
                    <a:pt x="34403" y="0"/>
                  </a:moveTo>
                  <a:lnTo>
                    <a:pt x="31902" y="219"/>
                  </a:lnTo>
                  <a:lnTo>
                    <a:pt x="31858" y="219"/>
                  </a:lnTo>
                  <a:lnTo>
                    <a:pt x="27821" y="1185"/>
                  </a:lnTo>
                  <a:lnTo>
                    <a:pt x="23871" y="1931"/>
                  </a:lnTo>
                  <a:lnTo>
                    <a:pt x="21195" y="2282"/>
                  </a:lnTo>
                  <a:lnTo>
                    <a:pt x="21151" y="2282"/>
                  </a:lnTo>
                  <a:lnTo>
                    <a:pt x="19659" y="3159"/>
                  </a:lnTo>
                  <a:lnTo>
                    <a:pt x="15534" y="3861"/>
                  </a:lnTo>
                  <a:lnTo>
                    <a:pt x="15446" y="3905"/>
                  </a:lnTo>
                  <a:lnTo>
                    <a:pt x="12813" y="6407"/>
                  </a:lnTo>
                  <a:lnTo>
                    <a:pt x="11760" y="7153"/>
                  </a:lnTo>
                  <a:lnTo>
                    <a:pt x="10663" y="7855"/>
                  </a:lnTo>
                  <a:lnTo>
                    <a:pt x="9566" y="8513"/>
                  </a:lnTo>
                  <a:lnTo>
                    <a:pt x="8425" y="9083"/>
                  </a:lnTo>
                  <a:lnTo>
                    <a:pt x="7241" y="9610"/>
                  </a:lnTo>
                  <a:lnTo>
                    <a:pt x="6056" y="10136"/>
                  </a:lnTo>
                  <a:lnTo>
                    <a:pt x="3642" y="11058"/>
                  </a:lnTo>
                  <a:lnTo>
                    <a:pt x="1931" y="11760"/>
                  </a:lnTo>
                  <a:lnTo>
                    <a:pt x="176" y="12462"/>
                  </a:lnTo>
                  <a:lnTo>
                    <a:pt x="88" y="12550"/>
                  </a:lnTo>
                  <a:lnTo>
                    <a:pt x="0" y="12638"/>
                  </a:lnTo>
                  <a:lnTo>
                    <a:pt x="0" y="12725"/>
                  </a:lnTo>
                  <a:lnTo>
                    <a:pt x="0" y="12769"/>
                  </a:lnTo>
                  <a:lnTo>
                    <a:pt x="0" y="12857"/>
                  </a:lnTo>
                  <a:lnTo>
                    <a:pt x="44" y="12901"/>
                  </a:lnTo>
                  <a:lnTo>
                    <a:pt x="176" y="12945"/>
                  </a:lnTo>
                  <a:lnTo>
                    <a:pt x="220" y="12901"/>
                  </a:lnTo>
                  <a:lnTo>
                    <a:pt x="308" y="12857"/>
                  </a:lnTo>
                  <a:lnTo>
                    <a:pt x="351" y="12769"/>
                  </a:lnTo>
                  <a:lnTo>
                    <a:pt x="2063" y="12067"/>
                  </a:lnTo>
                  <a:lnTo>
                    <a:pt x="3774" y="11409"/>
                  </a:lnTo>
                  <a:lnTo>
                    <a:pt x="6188" y="10444"/>
                  </a:lnTo>
                  <a:lnTo>
                    <a:pt x="7372" y="9917"/>
                  </a:lnTo>
                  <a:lnTo>
                    <a:pt x="8557" y="9390"/>
                  </a:lnTo>
                  <a:lnTo>
                    <a:pt x="9742" y="8776"/>
                  </a:lnTo>
                  <a:lnTo>
                    <a:pt x="10883" y="8162"/>
                  </a:lnTo>
                  <a:lnTo>
                    <a:pt x="11980" y="7460"/>
                  </a:lnTo>
                  <a:lnTo>
                    <a:pt x="13033" y="6670"/>
                  </a:lnTo>
                  <a:lnTo>
                    <a:pt x="15622" y="4169"/>
                  </a:lnTo>
                  <a:lnTo>
                    <a:pt x="19747" y="3510"/>
                  </a:lnTo>
                  <a:lnTo>
                    <a:pt x="19790" y="3467"/>
                  </a:lnTo>
                  <a:lnTo>
                    <a:pt x="21282" y="2589"/>
                  </a:lnTo>
                  <a:lnTo>
                    <a:pt x="23915" y="2238"/>
                  </a:lnTo>
                  <a:lnTo>
                    <a:pt x="27908" y="1492"/>
                  </a:lnTo>
                  <a:lnTo>
                    <a:pt x="31945" y="570"/>
                  </a:lnTo>
                  <a:lnTo>
                    <a:pt x="34403" y="351"/>
                  </a:lnTo>
                  <a:lnTo>
                    <a:pt x="36816" y="746"/>
                  </a:lnTo>
                  <a:lnTo>
                    <a:pt x="38001" y="1273"/>
                  </a:lnTo>
                  <a:lnTo>
                    <a:pt x="38440" y="1843"/>
                  </a:lnTo>
                  <a:lnTo>
                    <a:pt x="38484" y="3598"/>
                  </a:lnTo>
                  <a:lnTo>
                    <a:pt x="38484" y="3686"/>
                  </a:lnTo>
                  <a:lnTo>
                    <a:pt x="38527" y="3730"/>
                  </a:lnTo>
                  <a:lnTo>
                    <a:pt x="38571" y="3774"/>
                  </a:lnTo>
                  <a:lnTo>
                    <a:pt x="38703" y="3774"/>
                  </a:lnTo>
                  <a:lnTo>
                    <a:pt x="38791" y="3730"/>
                  </a:lnTo>
                  <a:lnTo>
                    <a:pt x="38791" y="3686"/>
                  </a:lnTo>
                  <a:lnTo>
                    <a:pt x="38835" y="3598"/>
                  </a:lnTo>
                  <a:lnTo>
                    <a:pt x="38791" y="1799"/>
                  </a:lnTo>
                  <a:lnTo>
                    <a:pt x="38747" y="1711"/>
                  </a:lnTo>
                  <a:lnTo>
                    <a:pt x="38264" y="1009"/>
                  </a:lnTo>
                  <a:lnTo>
                    <a:pt x="38220" y="965"/>
                  </a:lnTo>
                  <a:lnTo>
                    <a:pt x="36948" y="439"/>
                  </a:lnTo>
                  <a:lnTo>
                    <a:pt x="36904" y="395"/>
                  </a:lnTo>
                  <a:lnTo>
                    <a:pt x="34447"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8" name="Google Shape;3248;p85"/>
            <p:cNvSpPr/>
            <p:nvPr/>
          </p:nvSpPr>
          <p:spPr>
            <a:xfrm>
              <a:off x="4788525" y="1581125"/>
              <a:ext cx="993925" cy="304975"/>
            </a:xfrm>
            <a:custGeom>
              <a:rect b="b" l="l" r="r" t="t"/>
              <a:pathLst>
                <a:path extrusionOk="0" h="12199" w="39757">
                  <a:moveTo>
                    <a:pt x="35588" y="0"/>
                  </a:moveTo>
                  <a:lnTo>
                    <a:pt x="29883" y="790"/>
                  </a:lnTo>
                  <a:lnTo>
                    <a:pt x="26460" y="1009"/>
                  </a:lnTo>
                  <a:lnTo>
                    <a:pt x="26417" y="1009"/>
                  </a:lnTo>
                  <a:lnTo>
                    <a:pt x="24486" y="1712"/>
                  </a:lnTo>
                  <a:lnTo>
                    <a:pt x="19791" y="2326"/>
                  </a:lnTo>
                  <a:lnTo>
                    <a:pt x="18123" y="2677"/>
                  </a:lnTo>
                  <a:lnTo>
                    <a:pt x="18035" y="2721"/>
                  </a:lnTo>
                  <a:lnTo>
                    <a:pt x="15666" y="5046"/>
                  </a:lnTo>
                  <a:lnTo>
                    <a:pt x="15008" y="5573"/>
                  </a:lnTo>
                  <a:lnTo>
                    <a:pt x="14262" y="6056"/>
                  </a:lnTo>
                  <a:lnTo>
                    <a:pt x="13428" y="6538"/>
                  </a:lnTo>
                  <a:lnTo>
                    <a:pt x="12594" y="6977"/>
                  </a:lnTo>
                  <a:lnTo>
                    <a:pt x="11673" y="7416"/>
                  </a:lnTo>
                  <a:lnTo>
                    <a:pt x="10751" y="7855"/>
                  </a:lnTo>
                  <a:lnTo>
                    <a:pt x="8820" y="8689"/>
                  </a:lnTo>
                  <a:lnTo>
                    <a:pt x="6846" y="9478"/>
                  </a:lnTo>
                  <a:lnTo>
                    <a:pt x="4827" y="10180"/>
                  </a:lnTo>
                  <a:lnTo>
                    <a:pt x="1054" y="11497"/>
                  </a:lnTo>
                  <a:lnTo>
                    <a:pt x="176" y="11760"/>
                  </a:lnTo>
                  <a:lnTo>
                    <a:pt x="88" y="11848"/>
                  </a:lnTo>
                  <a:lnTo>
                    <a:pt x="0" y="11936"/>
                  </a:lnTo>
                  <a:lnTo>
                    <a:pt x="0" y="11980"/>
                  </a:lnTo>
                  <a:lnTo>
                    <a:pt x="0" y="12067"/>
                  </a:lnTo>
                  <a:lnTo>
                    <a:pt x="0" y="12111"/>
                  </a:lnTo>
                  <a:lnTo>
                    <a:pt x="44" y="12155"/>
                  </a:lnTo>
                  <a:lnTo>
                    <a:pt x="176" y="12199"/>
                  </a:lnTo>
                  <a:lnTo>
                    <a:pt x="220" y="12155"/>
                  </a:lnTo>
                  <a:lnTo>
                    <a:pt x="308" y="12111"/>
                  </a:lnTo>
                  <a:lnTo>
                    <a:pt x="1141" y="11804"/>
                  </a:lnTo>
                  <a:lnTo>
                    <a:pt x="4959" y="10532"/>
                  </a:lnTo>
                  <a:lnTo>
                    <a:pt x="6977" y="9786"/>
                  </a:lnTo>
                  <a:lnTo>
                    <a:pt x="8996" y="8996"/>
                  </a:lnTo>
                  <a:lnTo>
                    <a:pt x="10927" y="8162"/>
                  </a:lnTo>
                  <a:lnTo>
                    <a:pt x="11892" y="7723"/>
                  </a:lnTo>
                  <a:lnTo>
                    <a:pt x="12770" y="7284"/>
                  </a:lnTo>
                  <a:lnTo>
                    <a:pt x="13647" y="6802"/>
                  </a:lnTo>
                  <a:lnTo>
                    <a:pt x="14437" y="6319"/>
                  </a:lnTo>
                  <a:lnTo>
                    <a:pt x="15227" y="5836"/>
                  </a:lnTo>
                  <a:lnTo>
                    <a:pt x="15885" y="5354"/>
                  </a:lnTo>
                  <a:lnTo>
                    <a:pt x="15929" y="5310"/>
                  </a:lnTo>
                  <a:lnTo>
                    <a:pt x="18255" y="3028"/>
                  </a:lnTo>
                  <a:lnTo>
                    <a:pt x="19878" y="2677"/>
                  </a:lnTo>
                  <a:lnTo>
                    <a:pt x="24530" y="2063"/>
                  </a:lnTo>
                  <a:lnTo>
                    <a:pt x="24574" y="2063"/>
                  </a:lnTo>
                  <a:lnTo>
                    <a:pt x="26548" y="1361"/>
                  </a:lnTo>
                  <a:lnTo>
                    <a:pt x="29927" y="1141"/>
                  </a:lnTo>
                  <a:lnTo>
                    <a:pt x="35631" y="351"/>
                  </a:lnTo>
                  <a:lnTo>
                    <a:pt x="37387" y="439"/>
                  </a:lnTo>
                  <a:lnTo>
                    <a:pt x="38264" y="878"/>
                  </a:lnTo>
                  <a:lnTo>
                    <a:pt x="38308" y="1536"/>
                  </a:lnTo>
                  <a:lnTo>
                    <a:pt x="38396" y="4520"/>
                  </a:lnTo>
                  <a:lnTo>
                    <a:pt x="38396" y="4564"/>
                  </a:lnTo>
                  <a:lnTo>
                    <a:pt x="38703" y="6538"/>
                  </a:lnTo>
                  <a:lnTo>
                    <a:pt x="39361" y="9873"/>
                  </a:lnTo>
                  <a:lnTo>
                    <a:pt x="39449" y="10137"/>
                  </a:lnTo>
                  <a:lnTo>
                    <a:pt x="39449" y="10180"/>
                  </a:lnTo>
                  <a:lnTo>
                    <a:pt x="39493" y="10224"/>
                  </a:lnTo>
                  <a:lnTo>
                    <a:pt x="39581" y="10268"/>
                  </a:lnTo>
                  <a:lnTo>
                    <a:pt x="39625" y="10268"/>
                  </a:lnTo>
                  <a:lnTo>
                    <a:pt x="39712" y="10224"/>
                  </a:lnTo>
                  <a:lnTo>
                    <a:pt x="39756" y="10180"/>
                  </a:lnTo>
                  <a:lnTo>
                    <a:pt x="39756" y="10093"/>
                  </a:lnTo>
                  <a:lnTo>
                    <a:pt x="39756" y="10049"/>
                  </a:lnTo>
                  <a:lnTo>
                    <a:pt x="39054" y="6451"/>
                  </a:lnTo>
                  <a:lnTo>
                    <a:pt x="38747" y="4520"/>
                  </a:lnTo>
                  <a:lnTo>
                    <a:pt x="38659" y="1492"/>
                  </a:lnTo>
                  <a:lnTo>
                    <a:pt x="38571" y="746"/>
                  </a:lnTo>
                  <a:lnTo>
                    <a:pt x="38571" y="658"/>
                  </a:lnTo>
                  <a:lnTo>
                    <a:pt x="38484" y="571"/>
                  </a:lnTo>
                  <a:lnTo>
                    <a:pt x="37518" y="132"/>
                  </a:lnTo>
                  <a:lnTo>
                    <a:pt x="37474" y="88"/>
                  </a:lnTo>
                  <a:lnTo>
                    <a:pt x="35631"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9" name="Google Shape;3249;p85"/>
            <p:cNvSpPr/>
            <p:nvPr/>
          </p:nvSpPr>
          <p:spPr>
            <a:xfrm>
              <a:off x="4156650" y="690350"/>
              <a:ext cx="140425" cy="190900"/>
            </a:xfrm>
            <a:custGeom>
              <a:rect b="b" l="l" r="r" t="t"/>
              <a:pathLst>
                <a:path extrusionOk="0" h="7636" w="5617">
                  <a:moveTo>
                    <a:pt x="5398" y="0"/>
                  </a:moveTo>
                  <a:lnTo>
                    <a:pt x="5354" y="44"/>
                  </a:lnTo>
                  <a:lnTo>
                    <a:pt x="5310" y="88"/>
                  </a:lnTo>
                  <a:lnTo>
                    <a:pt x="4959" y="615"/>
                  </a:lnTo>
                  <a:lnTo>
                    <a:pt x="3204" y="3642"/>
                  </a:lnTo>
                  <a:lnTo>
                    <a:pt x="44" y="7372"/>
                  </a:lnTo>
                  <a:lnTo>
                    <a:pt x="0" y="7416"/>
                  </a:lnTo>
                  <a:lnTo>
                    <a:pt x="0" y="7504"/>
                  </a:lnTo>
                  <a:lnTo>
                    <a:pt x="44" y="7548"/>
                  </a:lnTo>
                  <a:lnTo>
                    <a:pt x="44" y="7592"/>
                  </a:lnTo>
                  <a:lnTo>
                    <a:pt x="176" y="7636"/>
                  </a:lnTo>
                  <a:lnTo>
                    <a:pt x="264" y="7636"/>
                  </a:lnTo>
                  <a:lnTo>
                    <a:pt x="307" y="7592"/>
                  </a:lnTo>
                  <a:lnTo>
                    <a:pt x="3467" y="3862"/>
                  </a:lnTo>
                  <a:lnTo>
                    <a:pt x="3511" y="3818"/>
                  </a:lnTo>
                  <a:lnTo>
                    <a:pt x="5266" y="790"/>
                  </a:lnTo>
                  <a:lnTo>
                    <a:pt x="5617" y="264"/>
                  </a:lnTo>
                  <a:lnTo>
                    <a:pt x="5617" y="176"/>
                  </a:lnTo>
                  <a:lnTo>
                    <a:pt x="5617" y="132"/>
                  </a:lnTo>
                  <a:lnTo>
                    <a:pt x="5617" y="88"/>
                  </a:lnTo>
                  <a:lnTo>
                    <a:pt x="5529"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0" name="Google Shape;3250;p85"/>
            <p:cNvSpPr/>
            <p:nvPr/>
          </p:nvSpPr>
          <p:spPr>
            <a:xfrm>
              <a:off x="3612525" y="2067100"/>
              <a:ext cx="822775" cy="311575"/>
            </a:xfrm>
            <a:custGeom>
              <a:rect b="b" l="l" r="r" t="t"/>
              <a:pathLst>
                <a:path extrusionOk="0" h="12463" w="32911">
                  <a:moveTo>
                    <a:pt x="32648" y="0"/>
                  </a:moveTo>
                  <a:lnTo>
                    <a:pt x="32121" y="395"/>
                  </a:lnTo>
                  <a:lnTo>
                    <a:pt x="32077" y="395"/>
                  </a:lnTo>
                  <a:lnTo>
                    <a:pt x="30541" y="2019"/>
                  </a:lnTo>
                  <a:lnTo>
                    <a:pt x="28260" y="3291"/>
                  </a:lnTo>
                  <a:lnTo>
                    <a:pt x="27163" y="3642"/>
                  </a:lnTo>
                  <a:lnTo>
                    <a:pt x="22862" y="2721"/>
                  </a:lnTo>
                  <a:lnTo>
                    <a:pt x="18386" y="1053"/>
                  </a:lnTo>
                  <a:lnTo>
                    <a:pt x="18343" y="1053"/>
                  </a:lnTo>
                  <a:lnTo>
                    <a:pt x="17640" y="966"/>
                  </a:lnTo>
                  <a:lnTo>
                    <a:pt x="17553" y="966"/>
                  </a:lnTo>
                  <a:lnTo>
                    <a:pt x="17509" y="1009"/>
                  </a:lnTo>
                  <a:lnTo>
                    <a:pt x="17158" y="1317"/>
                  </a:lnTo>
                  <a:lnTo>
                    <a:pt x="17114" y="1448"/>
                  </a:lnTo>
                  <a:lnTo>
                    <a:pt x="17026" y="2809"/>
                  </a:lnTo>
                  <a:lnTo>
                    <a:pt x="16368" y="5485"/>
                  </a:lnTo>
                  <a:lnTo>
                    <a:pt x="15929" y="8557"/>
                  </a:lnTo>
                  <a:lnTo>
                    <a:pt x="15578" y="11541"/>
                  </a:lnTo>
                  <a:lnTo>
                    <a:pt x="15446" y="11936"/>
                  </a:lnTo>
                  <a:lnTo>
                    <a:pt x="13428" y="11716"/>
                  </a:lnTo>
                  <a:lnTo>
                    <a:pt x="10269" y="11760"/>
                  </a:lnTo>
                  <a:lnTo>
                    <a:pt x="5837" y="12067"/>
                  </a:lnTo>
                  <a:lnTo>
                    <a:pt x="2238" y="12111"/>
                  </a:lnTo>
                  <a:lnTo>
                    <a:pt x="176" y="11936"/>
                  </a:lnTo>
                  <a:lnTo>
                    <a:pt x="132" y="11980"/>
                  </a:lnTo>
                  <a:lnTo>
                    <a:pt x="44" y="11980"/>
                  </a:lnTo>
                  <a:lnTo>
                    <a:pt x="1" y="12067"/>
                  </a:lnTo>
                  <a:lnTo>
                    <a:pt x="1" y="12111"/>
                  </a:lnTo>
                  <a:lnTo>
                    <a:pt x="1" y="12199"/>
                  </a:lnTo>
                  <a:lnTo>
                    <a:pt x="44" y="12243"/>
                  </a:lnTo>
                  <a:lnTo>
                    <a:pt x="88" y="12287"/>
                  </a:lnTo>
                  <a:lnTo>
                    <a:pt x="176" y="12287"/>
                  </a:lnTo>
                  <a:lnTo>
                    <a:pt x="2238" y="12462"/>
                  </a:lnTo>
                  <a:lnTo>
                    <a:pt x="5837" y="12418"/>
                  </a:lnTo>
                  <a:lnTo>
                    <a:pt x="10269" y="12111"/>
                  </a:lnTo>
                  <a:lnTo>
                    <a:pt x="13428" y="12067"/>
                  </a:lnTo>
                  <a:lnTo>
                    <a:pt x="15534" y="12287"/>
                  </a:lnTo>
                  <a:lnTo>
                    <a:pt x="15622" y="12287"/>
                  </a:lnTo>
                  <a:lnTo>
                    <a:pt x="15710" y="12199"/>
                  </a:lnTo>
                  <a:lnTo>
                    <a:pt x="15929" y="11672"/>
                  </a:lnTo>
                  <a:lnTo>
                    <a:pt x="15929" y="11629"/>
                  </a:lnTo>
                  <a:lnTo>
                    <a:pt x="16280" y="8601"/>
                  </a:lnTo>
                  <a:lnTo>
                    <a:pt x="16719" y="5573"/>
                  </a:lnTo>
                  <a:lnTo>
                    <a:pt x="17377" y="2896"/>
                  </a:lnTo>
                  <a:lnTo>
                    <a:pt x="17377" y="2852"/>
                  </a:lnTo>
                  <a:lnTo>
                    <a:pt x="17465" y="1536"/>
                  </a:lnTo>
                  <a:lnTo>
                    <a:pt x="17684" y="1317"/>
                  </a:lnTo>
                  <a:lnTo>
                    <a:pt x="18299" y="1404"/>
                  </a:lnTo>
                  <a:lnTo>
                    <a:pt x="22731" y="3072"/>
                  </a:lnTo>
                  <a:lnTo>
                    <a:pt x="22775" y="3072"/>
                  </a:lnTo>
                  <a:lnTo>
                    <a:pt x="27119" y="3993"/>
                  </a:lnTo>
                  <a:lnTo>
                    <a:pt x="27206" y="3949"/>
                  </a:lnTo>
                  <a:lnTo>
                    <a:pt x="28391" y="3642"/>
                  </a:lnTo>
                  <a:lnTo>
                    <a:pt x="28435" y="3598"/>
                  </a:lnTo>
                  <a:lnTo>
                    <a:pt x="30717" y="2326"/>
                  </a:lnTo>
                  <a:lnTo>
                    <a:pt x="30761" y="2282"/>
                  </a:lnTo>
                  <a:lnTo>
                    <a:pt x="32340" y="658"/>
                  </a:lnTo>
                  <a:lnTo>
                    <a:pt x="32867" y="307"/>
                  </a:lnTo>
                  <a:lnTo>
                    <a:pt x="32911" y="264"/>
                  </a:lnTo>
                  <a:lnTo>
                    <a:pt x="32911" y="176"/>
                  </a:lnTo>
                  <a:lnTo>
                    <a:pt x="32911" y="132"/>
                  </a:lnTo>
                  <a:lnTo>
                    <a:pt x="32911" y="44"/>
                  </a:lnTo>
                  <a:lnTo>
                    <a:pt x="32867"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1" name="Google Shape;3251;p85"/>
            <p:cNvSpPr/>
            <p:nvPr/>
          </p:nvSpPr>
          <p:spPr>
            <a:xfrm>
              <a:off x="3644350" y="658525"/>
              <a:ext cx="620925" cy="835950"/>
            </a:xfrm>
            <a:custGeom>
              <a:rect b="b" l="l" r="r" t="t"/>
              <a:pathLst>
                <a:path extrusionOk="0" h="33438" w="24837">
                  <a:moveTo>
                    <a:pt x="24573" y="1"/>
                  </a:moveTo>
                  <a:lnTo>
                    <a:pt x="23344" y="703"/>
                  </a:lnTo>
                  <a:lnTo>
                    <a:pt x="20887" y="2283"/>
                  </a:lnTo>
                  <a:lnTo>
                    <a:pt x="16982" y="5223"/>
                  </a:lnTo>
                  <a:lnTo>
                    <a:pt x="16938" y="5267"/>
                  </a:lnTo>
                  <a:lnTo>
                    <a:pt x="15402" y="7768"/>
                  </a:lnTo>
                  <a:lnTo>
                    <a:pt x="13735" y="10269"/>
                  </a:lnTo>
                  <a:lnTo>
                    <a:pt x="11760" y="12770"/>
                  </a:lnTo>
                  <a:lnTo>
                    <a:pt x="9961" y="14964"/>
                  </a:lnTo>
                  <a:lnTo>
                    <a:pt x="7635" y="17860"/>
                  </a:lnTo>
                  <a:lnTo>
                    <a:pt x="5485" y="21063"/>
                  </a:lnTo>
                  <a:lnTo>
                    <a:pt x="5485" y="21107"/>
                  </a:lnTo>
                  <a:lnTo>
                    <a:pt x="4827" y="22555"/>
                  </a:lnTo>
                  <a:lnTo>
                    <a:pt x="4344" y="24354"/>
                  </a:lnTo>
                  <a:lnTo>
                    <a:pt x="3598" y="25803"/>
                  </a:lnTo>
                  <a:lnTo>
                    <a:pt x="2150" y="27514"/>
                  </a:lnTo>
                  <a:lnTo>
                    <a:pt x="2106" y="27558"/>
                  </a:lnTo>
                  <a:lnTo>
                    <a:pt x="1053" y="29840"/>
                  </a:lnTo>
                  <a:lnTo>
                    <a:pt x="0" y="33218"/>
                  </a:lnTo>
                  <a:lnTo>
                    <a:pt x="0" y="33306"/>
                  </a:lnTo>
                  <a:lnTo>
                    <a:pt x="0" y="33350"/>
                  </a:lnTo>
                  <a:lnTo>
                    <a:pt x="44" y="33394"/>
                  </a:lnTo>
                  <a:lnTo>
                    <a:pt x="88" y="33438"/>
                  </a:lnTo>
                  <a:lnTo>
                    <a:pt x="176" y="33438"/>
                  </a:lnTo>
                  <a:lnTo>
                    <a:pt x="263" y="33394"/>
                  </a:lnTo>
                  <a:lnTo>
                    <a:pt x="307" y="33306"/>
                  </a:lnTo>
                  <a:lnTo>
                    <a:pt x="1360" y="29971"/>
                  </a:lnTo>
                  <a:lnTo>
                    <a:pt x="2413" y="27733"/>
                  </a:lnTo>
                  <a:lnTo>
                    <a:pt x="3905" y="26022"/>
                  </a:lnTo>
                  <a:lnTo>
                    <a:pt x="3905" y="25978"/>
                  </a:lnTo>
                  <a:lnTo>
                    <a:pt x="4651" y="24486"/>
                  </a:lnTo>
                  <a:lnTo>
                    <a:pt x="4695" y="24486"/>
                  </a:lnTo>
                  <a:lnTo>
                    <a:pt x="5178" y="22687"/>
                  </a:lnTo>
                  <a:lnTo>
                    <a:pt x="5792" y="21239"/>
                  </a:lnTo>
                  <a:lnTo>
                    <a:pt x="7899" y="18036"/>
                  </a:lnTo>
                  <a:lnTo>
                    <a:pt x="10224" y="15183"/>
                  </a:lnTo>
                  <a:lnTo>
                    <a:pt x="12023" y="12989"/>
                  </a:lnTo>
                  <a:lnTo>
                    <a:pt x="14042" y="10488"/>
                  </a:lnTo>
                  <a:lnTo>
                    <a:pt x="15709" y="7943"/>
                  </a:lnTo>
                  <a:lnTo>
                    <a:pt x="17245" y="5486"/>
                  </a:lnTo>
                  <a:lnTo>
                    <a:pt x="21107" y="2546"/>
                  </a:lnTo>
                  <a:lnTo>
                    <a:pt x="23520" y="1010"/>
                  </a:lnTo>
                  <a:lnTo>
                    <a:pt x="24749" y="308"/>
                  </a:lnTo>
                  <a:lnTo>
                    <a:pt x="24793" y="264"/>
                  </a:lnTo>
                  <a:lnTo>
                    <a:pt x="24793" y="220"/>
                  </a:lnTo>
                  <a:lnTo>
                    <a:pt x="24836" y="133"/>
                  </a:lnTo>
                  <a:lnTo>
                    <a:pt x="24793" y="89"/>
                  </a:lnTo>
                  <a:lnTo>
                    <a:pt x="24749" y="45"/>
                  </a:lnTo>
                  <a:lnTo>
                    <a:pt x="24705"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2" name="Google Shape;3252;p85"/>
            <p:cNvSpPr/>
            <p:nvPr/>
          </p:nvSpPr>
          <p:spPr>
            <a:xfrm>
              <a:off x="3615825" y="2072575"/>
              <a:ext cx="833750" cy="351075"/>
            </a:xfrm>
            <a:custGeom>
              <a:rect b="b" l="l" r="r" t="t"/>
              <a:pathLst>
                <a:path extrusionOk="0" h="14043" w="33350">
                  <a:moveTo>
                    <a:pt x="33086" y="1"/>
                  </a:moveTo>
                  <a:lnTo>
                    <a:pt x="33042" y="45"/>
                  </a:lnTo>
                  <a:lnTo>
                    <a:pt x="32252" y="1098"/>
                  </a:lnTo>
                  <a:lnTo>
                    <a:pt x="31243" y="1931"/>
                  </a:lnTo>
                  <a:lnTo>
                    <a:pt x="28084" y="3730"/>
                  </a:lnTo>
                  <a:lnTo>
                    <a:pt x="26855" y="4169"/>
                  </a:lnTo>
                  <a:lnTo>
                    <a:pt x="22028" y="3028"/>
                  </a:lnTo>
                  <a:lnTo>
                    <a:pt x="19088" y="1800"/>
                  </a:lnTo>
                  <a:lnTo>
                    <a:pt x="19044" y="1800"/>
                  </a:lnTo>
                  <a:lnTo>
                    <a:pt x="18123" y="1580"/>
                  </a:lnTo>
                  <a:lnTo>
                    <a:pt x="17991" y="1580"/>
                  </a:lnTo>
                  <a:lnTo>
                    <a:pt x="17947" y="1624"/>
                  </a:lnTo>
                  <a:lnTo>
                    <a:pt x="17903" y="1712"/>
                  </a:lnTo>
                  <a:lnTo>
                    <a:pt x="17333" y="4213"/>
                  </a:lnTo>
                  <a:lnTo>
                    <a:pt x="16982" y="7285"/>
                  </a:lnTo>
                  <a:lnTo>
                    <a:pt x="16236" y="12814"/>
                  </a:lnTo>
                  <a:lnTo>
                    <a:pt x="16192" y="13472"/>
                  </a:lnTo>
                  <a:lnTo>
                    <a:pt x="16017" y="13647"/>
                  </a:lnTo>
                  <a:lnTo>
                    <a:pt x="12155" y="12594"/>
                  </a:lnTo>
                  <a:lnTo>
                    <a:pt x="12111" y="12594"/>
                  </a:lnTo>
                  <a:lnTo>
                    <a:pt x="5749" y="12858"/>
                  </a:lnTo>
                  <a:lnTo>
                    <a:pt x="2633" y="12858"/>
                  </a:lnTo>
                  <a:lnTo>
                    <a:pt x="176" y="12638"/>
                  </a:lnTo>
                  <a:lnTo>
                    <a:pt x="132" y="12638"/>
                  </a:lnTo>
                  <a:lnTo>
                    <a:pt x="44" y="12682"/>
                  </a:lnTo>
                  <a:lnTo>
                    <a:pt x="0" y="12726"/>
                  </a:lnTo>
                  <a:lnTo>
                    <a:pt x="0" y="12814"/>
                  </a:lnTo>
                  <a:lnTo>
                    <a:pt x="0" y="12858"/>
                  </a:lnTo>
                  <a:lnTo>
                    <a:pt x="44" y="12945"/>
                  </a:lnTo>
                  <a:lnTo>
                    <a:pt x="88" y="12989"/>
                  </a:lnTo>
                  <a:lnTo>
                    <a:pt x="132" y="12989"/>
                  </a:lnTo>
                  <a:lnTo>
                    <a:pt x="2633" y="13209"/>
                  </a:lnTo>
                  <a:lnTo>
                    <a:pt x="5792" y="13209"/>
                  </a:lnTo>
                  <a:lnTo>
                    <a:pt x="12111" y="12945"/>
                  </a:lnTo>
                  <a:lnTo>
                    <a:pt x="16017" y="14042"/>
                  </a:lnTo>
                  <a:lnTo>
                    <a:pt x="16060" y="14042"/>
                  </a:lnTo>
                  <a:lnTo>
                    <a:pt x="16148" y="13998"/>
                  </a:lnTo>
                  <a:lnTo>
                    <a:pt x="16192" y="13955"/>
                  </a:lnTo>
                  <a:lnTo>
                    <a:pt x="16499" y="13647"/>
                  </a:lnTo>
                  <a:lnTo>
                    <a:pt x="16543" y="13560"/>
                  </a:lnTo>
                  <a:lnTo>
                    <a:pt x="16587" y="12858"/>
                  </a:lnTo>
                  <a:lnTo>
                    <a:pt x="17333" y="7329"/>
                  </a:lnTo>
                  <a:lnTo>
                    <a:pt x="17684" y="4301"/>
                  </a:lnTo>
                  <a:lnTo>
                    <a:pt x="18211" y="1975"/>
                  </a:lnTo>
                  <a:lnTo>
                    <a:pt x="18957" y="2151"/>
                  </a:lnTo>
                  <a:lnTo>
                    <a:pt x="21897" y="3379"/>
                  </a:lnTo>
                  <a:lnTo>
                    <a:pt x="21940" y="3379"/>
                  </a:lnTo>
                  <a:lnTo>
                    <a:pt x="26811" y="4520"/>
                  </a:lnTo>
                  <a:lnTo>
                    <a:pt x="26943" y="4476"/>
                  </a:lnTo>
                  <a:lnTo>
                    <a:pt x="28215" y="4038"/>
                  </a:lnTo>
                  <a:lnTo>
                    <a:pt x="28259" y="4038"/>
                  </a:lnTo>
                  <a:lnTo>
                    <a:pt x="31419" y="2195"/>
                  </a:lnTo>
                  <a:lnTo>
                    <a:pt x="31462" y="2195"/>
                  </a:lnTo>
                  <a:lnTo>
                    <a:pt x="32516" y="1361"/>
                  </a:lnTo>
                  <a:lnTo>
                    <a:pt x="32516" y="1317"/>
                  </a:lnTo>
                  <a:lnTo>
                    <a:pt x="33305" y="264"/>
                  </a:lnTo>
                  <a:lnTo>
                    <a:pt x="33349" y="220"/>
                  </a:lnTo>
                  <a:lnTo>
                    <a:pt x="33349" y="132"/>
                  </a:lnTo>
                  <a:lnTo>
                    <a:pt x="33305" y="88"/>
                  </a:lnTo>
                  <a:lnTo>
                    <a:pt x="33262" y="45"/>
                  </a:lnTo>
                  <a:lnTo>
                    <a:pt x="33218"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3" name="Google Shape;3253;p85"/>
            <p:cNvSpPr/>
            <p:nvPr/>
          </p:nvSpPr>
          <p:spPr>
            <a:xfrm>
              <a:off x="3615825" y="642075"/>
              <a:ext cx="642875" cy="845825"/>
            </a:xfrm>
            <a:custGeom>
              <a:rect b="b" l="l" r="r" t="t"/>
              <a:pathLst>
                <a:path extrusionOk="0" h="33833" w="25715">
                  <a:moveTo>
                    <a:pt x="25495" y="1"/>
                  </a:moveTo>
                  <a:lnTo>
                    <a:pt x="24134" y="483"/>
                  </a:lnTo>
                  <a:lnTo>
                    <a:pt x="24091" y="483"/>
                  </a:lnTo>
                  <a:lnTo>
                    <a:pt x="22862" y="1229"/>
                  </a:lnTo>
                  <a:lnTo>
                    <a:pt x="20273" y="3028"/>
                  </a:lnTo>
                  <a:lnTo>
                    <a:pt x="16982" y="5530"/>
                  </a:lnTo>
                  <a:lnTo>
                    <a:pt x="16938" y="5573"/>
                  </a:lnTo>
                  <a:lnTo>
                    <a:pt x="16236" y="6451"/>
                  </a:lnTo>
                  <a:lnTo>
                    <a:pt x="16236" y="6495"/>
                  </a:lnTo>
                  <a:lnTo>
                    <a:pt x="15007" y="8645"/>
                  </a:lnTo>
                  <a:lnTo>
                    <a:pt x="13559" y="10839"/>
                  </a:lnTo>
                  <a:lnTo>
                    <a:pt x="9742" y="15490"/>
                  </a:lnTo>
                  <a:lnTo>
                    <a:pt x="8162" y="17509"/>
                  </a:lnTo>
                  <a:lnTo>
                    <a:pt x="5836" y="21019"/>
                  </a:lnTo>
                  <a:lnTo>
                    <a:pt x="5792" y="21063"/>
                  </a:lnTo>
                  <a:lnTo>
                    <a:pt x="4476" y="24267"/>
                  </a:lnTo>
                  <a:lnTo>
                    <a:pt x="2414" y="27645"/>
                  </a:lnTo>
                  <a:lnTo>
                    <a:pt x="1360" y="29927"/>
                  </a:lnTo>
                  <a:lnTo>
                    <a:pt x="0" y="33569"/>
                  </a:lnTo>
                  <a:lnTo>
                    <a:pt x="0" y="33657"/>
                  </a:lnTo>
                  <a:lnTo>
                    <a:pt x="0" y="33701"/>
                  </a:lnTo>
                  <a:lnTo>
                    <a:pt x="44" y="33789"/>
                  </a:lnTo>
                  <a:lnTo>
                    <a:pt x="88" y="33832"/>
                  </a:lnTo>
                  <a:lnTo>
                    <a:pt x="176" y="33832"/>
                  </a:lnTo>
                  <a:lnTo>
                    <a:pt x="263" y="33789"/>
                  </a:lnTo>
                  <a:lnTo>
                    <a:pt x="307" y="33701"/>
                  </a:lnTo>
                  <a:lnTo>
                    <a:pt x="1668" y="30103"/>
                  </a:lnTo>
                  <a:lnTo>
                    <a:pt x="2721" y="27821"/>
                  </a:lnTo>
                  <a:lnTo>
                    <a:pt x="4783" y="24442"/>
                  </a:lnTo>
                  <a:lnTo>
                    <a:pt x="4783" y="24398"/>
                  </a:lnTo>
                  <a:lnTo>
                    <a:pt x="6143" y="21195"/>
                  </a:lnTo>
                  <a:lnTo>
                    <a:pt x="8469" y="17728"/>
                  </a:lnTo>
                  <a:lnTo>
                    <a:pt x="10005" y="15710"/>
                  </a:lnTo>
                  <a:lnTo>
                    <a:pt x="13823" y="11015"/>
                  </a:lnTo>
                  <a:lnTo>
                    <a:pt x="15314" y="8821"/>
                  </a:lnTo>
                  <a:lnTo>
                    <a:pt x="16499" y="6671"/>
                  </a:lnTo>
                  <a:lnTo>
                    <a:pt x="17201" y="5793"/>
                  </a:lnTo>
                  <a:lnTo>
                    <a:pt x="20492" y="3292"/>
                  </a:lnTo>
                  <a:lnTo>
                    <a:pt x="23037" y="1537"/>
                  </a:lnTo>
                  <a:lnTo>
                    <a:pt x="24266" y="791"/>
                  </a:lnTo>
                  <a:lnTo>
                    <a:pt x="25626" y="352"/>
                  </a:lnTo>
                  <a:lnTo>
                    <a:pt x="25670" y="308"/>
                  </a:lnTo>
                  <a:lnTo>
                    <a:pt x="25714" y="264"/>
                  </a:lnTo>
                  <a:lnTo>
                    <a:pt x="25714" y="176"/>
                  </a:lnTo>
                  <a:lnTo>
                    <a:pt x="25714" y="132"/>
                  </a:lnTo>
                  <a:lnTo>
                    <a:pt x="25670" y="45"/>
                  </a:lnTo>
                  <a:lnTo>
                    <a:pt x="25626"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4" name="Google Shape;3254;p85"/>
            <p:cNvSpPr/>
            <p:nvPr/>
          </p:nvSpPr>
          <p:spPr>
            <a:xfrm>
              <a:off x="3589500" y="2073675"/>
              <a:ext cx="884200" cy="377400"/>
            </a:xfrm>
            <a:custGeom>
              <a:rect b="b" l="l" r="r" t="t"/>
              <a:pathLst>
                <a:path extrusionOk="0" h="15096" w="35368">
                  <a:moveTo>
                    <a:pt x="35192" y="1"/>
                  </a:moveTo>
                  <a:lnTo>
                    <a:pt x="35104" y="44"/>
                  </a:lnTo>
                  <a:lnTo>
                    <a:pt x="35061" y="88"/>
                  </a:lnTo>
                  <a:lnTo>
                    <a:pt x="34315" y="1141"/>
                  </a:lnTo>
                  <a:lnTo>
                    <a:pt x="31901" y="2721"/>
                  </a:lnTo>
                  <a:lnTo>
                    <a:pt x="29137" y="4301"/>
                  </a:lnTo>
                  <a:lnTo>
                    <a:pt x="27733" y="4871"/>
                  </a:lnTo>
                  <a:lnTo>
                    <a:pt x="22379" y="3511"/>
                  </a:lnTo>
                  <a:lnTo>
                    <a:pt x="19966" y="2414"/>
                  </a:lnTo>
                  <a:lnTo>
                    <a:pt x="19834" y="2414"/>
                  </a:lnTo>
                  <a:lnTo>
                    <a:pt x="19790" y="2502"/>
                  </a:lnTo>
                  <a:lnTo>
                    <a:pt x="19746" y="2546"/>
                  </a:lnTo>
                  <a:lnTo>
                    <a:pt x="19264" y="5486"/>
                  </a:lnTo>
                  <a:lnTo>
                    <a:pt x="18737" y="8996"/>
                  </a:lnTo>
                  <a:lnTo>
                    <a:pt x="18342" y="12024"/>
                  </a:lnTo>
                  <a:lnTo>
                    <a:pt x="18079" y="13340"/>
                  </a:lnTo>
                  <a:lnTo>
                    <a:pt x="17508" y="14305"/>
                  </a:lnTo>
                  <a:lnTo>
                    <a:pt x="17026" y="14613"/>
                  </a:lnTo>
                  <a:lnTo>
                    <a:pt x="16367" y="14744"/>
                  </a:lnTo>
                  <a:lnTo>
                    <a:pt x="15578" y="14613"/>
                  </a:lnTo>
                  <a:lnTo>
                    <a:pt x="11979" y="13647"/>
                  </a:lnTo>
                  <a:lnTo>
                    <a:pt x="11936" y="13647"/>
                  </a:lnTo>
                  <a:lnTo>
                    <a:pt x="8996" y="13691"/>
                  </a:lnTo>
                  <a:lnTo>
                    <a:pt x="5529" y="13867"/>
                  </a:lnTo>
                  <a:lnTo>
                    <a:pt x="2808" y="13691"/>
                  </a:lnTo>
                  <a:lnTo>
                    <a:pt x="176" y="13296"/>
                  </a:lnTo>
                  <a:lnTo>
                    <a:pt x="132" y="13296"/>
                  </a:lnTo>
                  <a:lnTo>
                    <a:pt x="44" y="13340"/>
                  </a:lnTo>
                  <a:lnTo>
                    <a:pt x="0" y="13384"/>
                  </a:lnTo>
                  <a:lnTo>
                    <a:pt x="0" y="13472"/>
                  </a:lnTo>
                  <a:lnTo>
                    <a:pt x="0" y="13516"/>
                  </a:lnTo>
                  <a:lnTo>
                    <a:pt x="44" y="13603"/>
                  </a:lnTo>
                  <a:lnTo>
                    <a:pt x="88" y="13647"/>
                  </a:lnTo>
                  <a:lnTo>
                    <a:pt x="132" y="13647"/>
                  </a:lnTo>
                  <a:lnTo>
                    <a:pt x="2764" y="14042"/>
                  </a:lnTo>
                  <a:lnTo>
                    <a:pt x="5529" y="14174"/>
                  </a:lnTo>
                  <a:lnTo>
                    <a:pt x="8996" y="14042"/>
                  </a:lnTo>
                  <a:lnTo>
                    <a:pt x="11892" y="13998"/>
                  </a:lnTo>
                  <a:lnTo>
                    <a:pt x="15490" y="14964"/>
                  </a:lnTo>
                  <a:lnTo>
                    <a:pt x="16324" y="15095"/>
                  </a:lnTo>
                  <a:lnTo>
                    <a:pt x="16411" y="15095"/>
                  </a:lnTo>
                  <a:lnTo>
                    <a:pt x="17113" y="14964"/>
                  </a:lnTo>
                  <a:lnTo>
                    <a:pt x="17201" y="14920"/>
                  </a:lnTo>
                  <a:lnTo>
                    <a:pt x="17728" y="14569"/>
                  </a:lnTo>
                  <a:lnTo>
                    <a:pt x="17816" y="14525"/>
                  </a:lnTo>
                  <a:lnTo>
                    <a:pt x="18386" y="13472"/>
                  </a:lnTo>
                  <a:lnTo>
                    <a:pt x="18430" y="13428"/>
                  </a:lnTo>
                  <a:lnTo>
                    <a:pt x="18693" y="12068"/>
                  </a:lnTo>
                  <a:lnTo>
                    <a:pt x="19088" y="9040"/>
                  </a:lnTo>
                  <a:lnTo>
                    <a:pt x="19615" y="5529"/>
                  </a:lnTo>
                  <a:lnTo>
                    <a:pt x="20053" y="2853"/>
                  </a:lnTo>
                  <a:lnTo>
                    <a:pt x="22247" y="3862"/>
                  </a:lnTo>
                  <a:lnTo>
                    <a:pt x="22291" y="3862"/>
                  </a:lnTo>
                  <a:lnTo>
                    <a:pt x="27689" y="5222"/>
                  </a:lnTo>
                  <a:lnTo>
                    <a:pt x="27820" y="5222"/>
                  </a:lnTo>
                  <a:lnTo>
                    <a:pt x="29268" y="4608"/>
                  </a:lnTo>
                  <a:lnTo>
                    <a:pt x="32121" y="3028"/>
                  </a:lnTo>
                  <a:lnTo>
                    <a:pt x="34534" y="1405"/>
                  </a:lnTo>
                  <a:lnTo>
                    <a:pt x="34578" y="1361"/>
                  </a:lnTo>
                  <a:lnTo>
                    <a:pt x="35324" y="308"/>
                  </a:lnTo>
                  <a:lnTo>
                    <a:pt x="35368" y="220"/>
                  </a:lnTo>
                  <a:lnTo>
                    <a:pt x="35368" y="176"/>
                  </a:lnTo>
                  <a:lnTo>
                    <a:pt x="35368" y="88"/>
                  </a:lnTo>
                  <a:lnTo>
                    <a:pt x="35324" y="44"/>
                  </a:lnTo>
                  <a:lnTo>
                    <a:pt x="35236"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5" name="Google Shape;3255;p85"/>
            <p:cNvSpPr/>
            <p:nvPr/>
          </p:nvSpPr>
          <p:spPr>
            <a:xfrm>
              <a:off x="3598275" y="630025"/>
              <a:ext cx="656025" cy="832650"/>
            </a:xfrm>
            <a:custGeom>
              <a:rect b="b" l="l" r="r" t="t"/>
              <a:pathLst>
                <a:path extrusionOk="0" h="33306" w="26241">
                  <a:moveTo>
                    <a:pt x="26021" y="0"/>
                  </a:moveTo>
                  <a:lnTo>
                    <a:pt x="25626" y="132"/>
                  </a:lnTo>
                  <a:lnTo>
                    <a:pt x="24090" y="263"/>
                  </a:lnTo>
                  <a:lnTo>
                    <a:pt x="24003" y="263"/>
                  </a:lnTo>
                  <a:lnTo>
                    <a:pt x="20141" y="2984"/>
                  </a:lnTo>
                  <a:lnTo>
                    <a:pt x="17377" y="5310"/>
                  </a:lnTo>
                  <a:lnTo>
                    <a:pt x="14832" y="7811"/>
                  </a:lnTo>
                  <a:lnTo>
                    <a:pt x="13691" y="9303"/>
                  </a:lnTo>
                  <a:lnTo>
                    <a:pt x="13647" y="9390"/>
                  </a:lnTo>
                  <a:lnTo>
                    <a:pt x="13384" y="10619"/>
                  </a:lnTo>
                  <a:lnTo>
                    <a:pt x="11672" y="12725"/>
                  </a:lnTo>
                  <a:lnTo>
                    <a:pt x="10839" y="13735"/>
                  </a:lnTo>
                  <a:lnTo>
                    <a:pt x="9961" y="14744"/>
                  </a:lnTo>
                  <a:lnTo>
                    <a:pt x="9127" y="15841"/>
                  </a:lnTo>
                  <a:lnTo>
                    <a:pt x="8293" y="17026"/>
                  </a:lnTo>
                  <a:lnTo>
                    <a:pt x="7460" y="18210"/>
                  </a:lnTo>
                  <a:lnTo>
                    <a:pt x="6626" y="19483"/>
                  </a:lnTo>
                  <a:lnTo>
                    <a:pt x="5836" y="20755"/>
                  </a:lnTo>
                  <a:lnTo>
                    <a:pt x="5090" y="22072"/>
                  </a:lnTo>
                  <a:lnTo>
                    <a:pt x="4344" y="23388"/>
                  </a:lnTo>
                  <a:lnTo>
                    <a:pt x="3598" y="24749"/>
                  </a:lnTo>
                  <a:lnTo>
                    <a:pt x="2896" y="26153"/>
                  </a:lnTo>
                  <a:lnTo>
                    <a:pt x="2238" y="27513"/>
                  </a:lnTo>
                  <a:lnTo>
                    <a:pt x="1624" y="28917"/>
                  </a:lnTo>
                  <a:lnTo>
                    <a:pt x="1053" y="30321"/>
                  </a:lnTo>
                  <a:lnTo>
                    <a:pt x="483" y="31682"/>
                  </a:lnTo>
                  <a:lnTo>
                    <a:pt x="0" y="33086"/>
                  </a:lnTo>
                  <a:lnTo>
                    <a:pt x="0" y="33130"/>
                  </a:lnTo>
                  <a:lnTo>
                    <a:pt x="0" y="33217"/>
                  </a:lnTo>
                  <a:lnTo>
                    <a:pt x="44" y="33261"/>
                  </a:lnTo>
                  <a:lnTo>
                    <a:pt x="132" y="33305"/>
                  </a:lnTo>
                  <a:lnTo>
                    <a:pt x="176" y="33305"/>
                  </a:lnTo>
                  <a:lnTo>
                    <a:pt x="263" y="33261"/>
                  </a:lnTo>
                  <a:lnTo>
                    <a:pt x="351" y="33217"/>
                  </a:lnTo>
                  <a:lnTo>
                    <a:pt x="834" y="31813"/>
                  </a:lnTo>
                  <a:lnTo>
                    <a:pt x="1360" y="30453"/>
                  </a:lnTo>
                  <a:lnTo>
                    <a:pt x="1931" y="29049"/>
                  </a:lnTo>
                  <a:lnTo>
                    <a:pt x="2589" y="27688"/>
                  </a:lnTo>
                  <a:lnTo>
                    <a:pt x="3247" y="26284"/>
                  </a:lnTo>
                  <a:lnTo>
                    <a:pt x="3905" y="24924"/>
                  </a:lnTo>
                  <a:lnTo>
                    <a:pt x="4651" y="23564"/>
                  </a:lnTo>
                  <a:lnTo>
                    <a:pt x="5397" y="22247"/>
                  </a:lnTo>
                  <a:lnTo>
                    <a:pt x="6143" y="20931"/>
                  </a:lnTo>
                  <a:lnTo>
                    <a:pt x="6933" y="19658"/>
                  </a:lnTo>
                  <a:lnTo>
                    <a:pt x="7767" y="18430"/>
                  </a:lnTo>
                  <a:lnTo>
                    <a:pt x="8557" y="17201"/>
                  </a:lnTo>
                  <a:lnTo>
                    <a:pt x="9390" y="16060"/>
                  </a:lnTo>
                  <a:lnTo>
                    <a:pt x="10268" y="14963"/>
                  </a:lnTo>
                  <a:lnTo>
                    <a:pt x="11102" y="13954"/>
                  </a:lnTo>
                  <a:lnTo>
                    <a:pt x="11936" y="12945"/>
                  </a:lnTo>
                  <a:lnTo>
                    <a:pt x="13691" y="10795"/>
                  </a:lnTo>
                  <a:lnTo>
                    <a:pt x="13735" y="10751"/>
                  </a:lnTo>
                  <a:lnTo>
                    <a:pt x="13998" y="9478"/>
                  </a:lnTo>
                  <a:lnTo>
                    <a:pt x="15095" y="8030"/>
                  </a:lnTo>
                  <a:lnTo>
                    <a:pt x="17596" y="5573"/>
                  </a:lnTo>
                  <a:lnTo>
                    <a:pt x="20361" y="3291"/>
                  </a:lnTo>
                  <a:lnTo>
                    <a:pt x="24134" y="614"/>
                  </a:lnTo>
                  <a:lnTo>
                    <a:pt x="25670" y="483"/>
                  </a:lnTo>
                  <a:lnTo>
                    <a:pt x="26109" y="351"/>
                  </a:lnTo>
                  <a:lnTo>
                    <a:pt x="26153" y="307"/>
                  </a:lnTo>
                  <a:lnTo>
                    <a:pt x="26197" y="263"/>
                  </a:lnTo>
                  <a:lnTo>
                    <a:pt x="26241" y="176"/>
                  </a:lnTo>
                  <a:lnTo>
                    <a:pt x="26241" y="132"/>
                  </a:lnTo>
                  <a:lnTo>
                    <a:pt x="26197" y="88"/>
                  </a:lnTo>
                  <a:lnTo>
                    <a:pt x="26153" y="44"/>
                  </a:lnTo>
                  <a:lnTo>
                    <a:pt x="26065"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6" name="Google Shape;3256;p85"/>
            <p:cNvSpPr/>
            <p:nvPr/>
          </p:nvSpPr>
          <p:spPr>
            <a:xfrm>
              <a:off x="3611425" y="1686425"/>
              <a:ext cx="2121650" cy="846925"/>
            </a:xfrm>
            <a:custGeom>
              <a:rect b="b" l="l" r="r" t="t"/>
              <a:pathLst>
                <a:path extrusionOk="0" h="33877" w="84866">
                  <a:moveTo>
                    <a:pt x="80478" y="1"/>
                  </a:moveTo>
                  <a:lnTo>
                    <a:pt x="76923" y="483"/>
                  </a:lnTo>
                  <a:lnTo>
                    <a:pt x="73632" y="834"/>
                  </a:lnTo>
                  <a:lnTo>
                    <a:pt x="70824" y="1098"/>
                  </a:lnTo>
                  <a:lnTo>
                    <a:pt x="68849" y="1405"/>
                  </a:lnTo>
                  <a:lnTo>
                    <a:pt x="68805" y="1405"/>
                  </a:lnTo>
                  <a:lnTo>
                    <a:pt x="67533" y="1888"/>
                  </a:lnTo>
                  <a:lnTo>
                    <a:pt x="67489" y="1931"/>
                  </a:lnTo>
                  <a:lnTo>
                    <a:pt x="65558" y="3731"/>
                  </a:lnTo>
                  <a:lnTo>
                    <a:pt x="63145" y="5266"/>
                  </a:lnTo>
                  <a:lnTo>
                    <a:pt x="59239" y="6934"/>
                  </a:lnTo>
                  <a:lnTo>
                    <a:pt x="54939" y="8514"/>
                  </a:lnTo>
                  <a:lnTo>
                    <a:pt x="51824" y="9611"/>
                  </a:lnTo>
                  <a:lnTo>
                    <a:pt x="48752" y="10269"/>
                  </a:lnTo>
                  <a:lnTo>
                    <a:pt x="48708" y="10313"/>
                  </a:lnTo>
                  <a:lnTo>
                    <a:pt x="41292" y="13999"/>
                  </a:lnTo>
                  <a:lnTo>
                    <a:pt x="41248" y="14042"/>
                  </a:lnTo>
                  <a:lnTo>
                    <a:pt x="37475" y="16456"/>
                  </a:lnTo>
                  <a:lnTo>
                    <a:pt x="35105" y="17816"/>
                  </a:lnTo>
                  <a:lnTo>
                    <a:pt x="32999" y="18387"/>
                  </a:lnTo>
                  <a:lnTo>
                    <a:pt x="32955" y="18387"/>
                  </a:lnTo>
                  <a:lnTo>
                    <a:pt x="29181" y="20537"/>
                  </a:lnTo>
                  <a:lnTo>
                    <a:pt x="26987" y="21722"/>
                  </a:lnTo>
                  <a:lnTo>
                    <a:pt x="26153" y="21853"/>
                  </a:lnTo>
                  <a:lnTo>
                    <a:pt x="23170" y="21063"/>
                  </a:lnTo>
                  <a:lnTo>
                    <a:pt x="21634" y="20756"/>
                  </a:lnTo>
                  <a:lnTo>
                    <a:pt x="21546" y="20800"/>
                  </a:lnTo>
                  <a:lnTo>
                    <a:pt x="20888" y="21107"/>
                  </a:lnTo>
                  <a:lnTo>
                    <a:pt x="20800" y="21151"/>
                  </a:lnTo>
                  <a:lnTo>
                    <a:pt x="20273" y="21941"/>
                  </a:lnTo>
                  <a:lnTo>
                    <a:pt x="20273" y="21985"/>
                  </a:lnTo>
                  <a:lnTo>
                    <a:pt x="19747" y="24047"/>
                  </a:lnTo>
                  <a:lnTo>
                    <a:pt x="19747" y="24091"/>
                  </a:lnTo>
                  <a:lnTo>
                    <a:pt x="19308" y="27382"/>
                  </a:lnTo>
                  <a:lnTo>
                    <a:pt x="18430" y="30234"/>
                  </a:lnTo>
                  <a:lnTo>
                    <a:pt x="18036" y="32955"/>
                  </a:lnTo>
                  <a:lnTo>
                    <a:pt x="17816" y="33438"/>
                  </a:lnTo>
                  <a:lnTo>
                    <a:pt x="17553" y="33525"/>
                  </a:lnTo>
                  <a:lnTo>
                    <a:pt x="14788" y="32955"/>
                  </a:lnTo>
                  <a:lnTo>
                    <a:pt x="11848" y="32121"/>
                  </a:lnTo>
                  <a:lnTo>
                    <a:pt x="9172" y="31419"/>
                  </a:lnTo>
                  <a:lnTo>
                    <a:pt x="9128" y="31419"/>
                  </a:lnTo>
                  <a:lnTo>
                    <a:pt x="6144" y="31331"/>
                  </a:lnTo>
                  <a:lnTo>
                    <a:pt x="2897" y="31068"/>
                  </a:lnTo>
                  <a:lnTo>
                    <a:pt x="220" y="30629"/>
                  </a:lnTo>
                  <a:lnTo>
                    <a:pt x="132" y="30629"/>
                  </a:lnTo>
                  <a:lnTo>
                    <a:pt x="88" y="30673"/>
                  </a:lnTo>
                  <a:lnTo>
                    <a:pt x="45" y="30717"/>
                  </a:lnTo>
                  <a:lnTo>
                    <a:pt x="1" y="30761"/>
                  </a:lnTo>
                  <a:lnTo>
                    <a:pt x="1" y="30849"/>
                  </a:lnTo>
                  <a:lnTo>
                    <a:pt x="45" y="30893"/>
                  </a:lnTo>
                  <a:lnTo>
                    <a:pt x="88" y="30980"/>
                  </a:lnTo>
                  <a:lnTo>
                    <a:pt x="132" y="30980"/>
                  </a:lnTo>
                  <a:lnTo>
                    <a:pt x="2853" y="31419"/>
                  </a:lnTo>
                  <a:lnTo>
                    <a:pt x="6144" y="31682"/>
                  </a:lnTo>
                  <a:lnTo>
                    <a:pt x="9128" y="31770"/>
                  </a:lnTo>
                  <a:lnTo>
                    <a:pt x="11761" y="32472"/>
                  </a:lnTo>
                  <a:lnTo>
                    <a:pt x="14701" y="33306"/>
                  </a:lnTo>
                  <a:lnTo>
                    <a:pt x="17553" y="33876"/>
                  </a:lnTo>
                  <a:lnTo>
                    <a:pt x="17641" y="33876"/>
                  </a:lnTo>
                  <a:lnTo>
                    <a:pt x="18036" y="33701"/>
                  </a:lnTo>
                  <a:lnTo>
                    <a:pt x="18123" y="33613"/>
                  </a:lnTo>
                  <a:lnTo>
                    <a:pt x="18387" y="33043"/>
                  </a:lnTo>
                  <a:lnTo>
                    <a:pt x="18387" y="32999"/>
                  </a:lnTo>
                  <a:lnTo>
                    <a:pt x="18781" y="30322"/>
                  </a:lnTo>
                  <a:lnTo>
                    <a:pt x="19659" y="27470"/>
                  </a:lnTo>
                  <a:lnTo>
                    <a:pt x="20098" y="24135"/>
                  </a:lnTo>
                  <a:lnTo>
                    <a:pt x="20624" y="22116"/>
                  </a:lnTo>
                  <a:lnTo>
                    <a:pt x="21063" y="21414"/>
                  </a:lnTo>
                  <a:lnTo>
                    <a:pt x="21634" y="21107"/>
                  </a:lnTo>
                  <a:lnTo>
                    <a:pt x="23082" y="21414"/>
                  </a:lnTo>
                  <a:lnTo>
                    <a:pt x="26110" y="22204"/>
                  </a:lnTo>
                  <a:lnTo>
                    <a:pt x="26197" y="22204"/>
                  </a:lnTo>
                  <a:lnTo>
                    <a:pt x="27031" y="22073"/>
                  </a:lnTo>
                  <a:lnTo>
                    <a:pt x="27119" y="22029"/>
                  </a:lnTo>
                  <a:lnTo>
                    <a:pt x="29357" y="20844"/>
                  </a:lnTo>
                  <a:lnTo>
                    <a:pt x="33130" y="18738"/>
                  </a:lnTo>
                  <a:lnTo>
                    <a:pt x="35193" y="18123"/>
                  </a:lnTo>
                  <a:lnTo>
                    <a:pt x="35237" y="18123"/>
                  </a:lnTo>
                  <a:lnTo>
                    <a:pt x="37650" y="16763"/>
                  </a:lnTo>
                  <a:lnTo>
                    <a:pt x="41424" y="14306"/>
                  </a:lnTo>
                  <a:lnTo>
                    <a:pt x="48840" y="10620"/>
                  </a:lnTo>
                  <a:lnTo>
                    <a:pt x="51911" y="9918"/>
                  </a:lnTo>
                  <a:lnTo>
                    <a:pt x="55071" y="8821"/>
                  </a:lnTo>
                  <a:lnTo>
                    <a:pt x="59371" y="7241"/>
                  </a:lnTo>
                  <a:lnTo>
                    <a:pt x="63276" y="5574"/>
                  </a:lnTo>
                  <a:lnTo>
                    <a:pt x="63320" y="5574"/>
                  </a:lnTo>
                  <a:lnTo>
                    <a:pt x="65778" y="4038"/>
                  </a:lnTo>
                  <a:lnTo>
                    <a:pt x="65778" y="3994"/>
                  </a:lnTo>
                  <a:lnTo>
                    <a:pt x="67708" y="2195"/>
                  </a:lnTo>
                  <a:lnTo>
                    <a:pt x="68893" y="1756"/>
                  </a:lnTo>
                  <a:lnTo>
                    <a:pt x="70868" y="1405"/>
                  </a:lnTo>
                  <a:lnTo>
                    <a:pt x="73676" y="1186"/>
                  </a:lnTo>
                  <a:lnTo>
                    <a:pt x="76967" y="834"/>
                  </a:lnTo>
                  <a:lnTo>
                    <a:pt x="80478" y="352"/>
                  </a:lnTo>
                  <a:lnTo>
                    <a:pt x="81882" y="571"/>
                  </a:lnTo>
                  <a:lnTo>
                    <a:pt x="82233" y="834"/>
                  </a:lnTo>
                  <a:lnTo>
                    <a:pt x="82672" y="2458"/>
                  </a:lnTo>
                  <a:lnTo>
                    <a:pt x="83461" y="6144"/>
                  </a:lnTo>
                  <a:lnTo>
                    <a:pt x="84558" y="11059"/>
                  </a:lnTo>
                  <a:lnTo>
                    <a:pt x="84558" y="11146"/>
                  </a:lnTo>
                  <a:lnTo>
                    <a:pt x="84602" y="11190"/>
                  </a:lnTo>
                  <a:lnTo>
                    <a:pt x="84822" y="11190"/>
                  </a:lnTo>
                  <a:lnTo>
                    <a:pt x="84866" y="11146"/>
                  </a:lnTo>
                  <a:lnTo>
                    <a:pt x="84866" y="11059"/>
                  </a:lnTo>
                  <a:lnTo>
                    <a:pt x="84866" y="11015"/>
                  </a:lnTo>
                  <a:lnTo>
                    <a:pt x="83812" y="6056"/>
                  </a:lnTo>
                  <a:lnTo>
                    <a:pt x="82979" y="2370"/>
                  </a:lnTo>
                  <a:lnTo>
                    <a:pt x="82540" y="703"/>
                  </a:lnTo>
                  <a:lnTo>
                    <a:pt x="82496" y="615"/>
                  </a:lnTo>
                  <a:lnTo>
                    <a:pt x="82101" y="264"/>
                  </a:lnTo>
                  <a:lnTo>
                    <a:pt x="82013" y="220"/>
                  </a:lnTo>
                  <a:lnTo>
                    <a:pt x="80521"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7" name="Google Shape;3257;p85"/>
            <p:cNvSpPr/>
            <p:nvPr/>
          </p:nvSpPr>
          <p:spPr>
            <a:xfrm>
              <a:off x="3555475" y="722150"/>
              <a:ext cx="443225" cy="703225"/>
            </a:xfrm>
            <a:custGeom>
              <a:rect b="b" l="l" r="r" t="t"/>
              <a:pathLst>
                <a:path extrusionOk="0" h="28129" w="17729">
                  <a:moveTo>
                    <a:pt x="17509" y="1"/>
                  </a:moveTo>
                  <a:lnTo>
                    <a:pt x="17465" y="45"/>
                  </a:lnTo>
                  <a:lnTo>
                    <a:pt x="14174" y="3248"/>
                  </a:lnTo>
                  <a:lnTo>
                    <a:pt x="14130" y="3248"/>
                  </a:lnTo>
                  <a:lnTo>
                    <a:pt x="9742" y="10225"/>
                  </a:lnTo>
                  <a:lnTo>
                    <a:pt x="7680" y="13121"/>
                  </a:lnTo>
                  <a:lnTo>
                    <a:pt x="7636" y="13121"/>
                  </a:lnTo>
                  <a:lnTo>
                    <a:pt x="6363" y="15710"/>
                  </a:lnTo>
                  <a:lnTo>
                    <a:pt x="4608" y="18913"/>
                  </a:lnTo>
                  <a:lnTo>
                    <a:pt x="3028" y="22073"/>
                  </a:lnTo>
                  <a:lnTo>
                    <a:pt x="1361" y="24969"/>
                  </a:lnTo>
                  <a:lnTo>
                    <a:pt x="1" y="27909"/>
                  </a:lnTo>
                  <a:lnTo>
                    <a:pt x="1" y="27953"/>
                  </a:lnTo>
                  <a:lnTo>
                    <a:pt x="1" y="28040"/>
                  </a:lnTo>
                  <a:lnTo>
                    <a:pt x="45" y="28084"/>
                  </a:lnTo>
                  <a:lnTo>
                    <a:pt x="88" y="28128"/>
                  </a:lnTo>
                  <a:lnTo>
                    <a:pt x="264" y="28128"/>
                  </a:lnTo>
                  <a:lnTo>
                    <a:pt x="352" y="28040"/>
                  </a:lnTo>
                  <a:lnTo>
                    <a:pt x="1668" y="25144"/>
                  </a:lnTo>
                  <a:lnTo>
                    <a:pt x="3336" y="22204"/>
                  </a:lnTo>
                  <a:lnTo>
                    <a:pt x="4915" y="19089"/>
                  </a:lnTo>
                  <a:lnTo>
                    <a:pt x="6671" y="15886"/>
                  </a:lnTo>
                  <a:lnTo>
                    <a:pt x="7943" y="13297"/>
                  </a:lnTo>
                  <a:lnTo>
                    <a:pt x="10005" y="10401"/>
                  </a:lnTo>
                  <a:lnTo>
                    <a:pt x="14437" y="3468"/>
                  </a:lnTo>
                  <a:lnTo>
                    <a:pt x="17685" y="308"/>
                  </a:lnTo>
                  <a:lnTo>
                    <a:pt x="17728" y="264"/>
                  </a:lnTo>
                  <a:lnTo>
                    <a:pt x="17728" y="176"/>
                  </a:lnTo>
                  <a:lnTo>
                    <a:pt x="17728" y="133"/>
                  </a:lnTo>
                  <a:lnTo>
                    <a:pt x="17685" y="45"/>
                  </a:lnTo>
                  <a:lnTo>
                    <a:pt x="17641"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8" name="Google Shape;3258;p85"/>
            <p:cNvSpPr/>
            <p:nvPr/>
          </p:nvSpPr>
          <p:spPr>
            <a:xfrm>
              <a:off x="3597175" y="1741275"/>
              <a:ext cx="2098600" cy="818400"/>
            </a:xfrm>
            <a:custGeom>
              <a:rect b="b" l="l" r="r" t="t"/>
              <a:pathLst>
                <a:path extrusionOk="0" h="32736" w="83944">
                  <a:moveTo>
                    <a:pt x="77976" y="1"/>
                  </a:moveTo>
                  <a:lnTo>
                    <a:pt x="74773" y="264"/>
                  </a:lnTo>
                  <a:lnTo>
                    <a:pt x="72052" y="571"/>
                  </a:lnTo>
                  <a:lnTo>
                    <a:pt x="70121" y="1054"/>
                  </a:lnTo>
                  <a:lnTo>
                    <a:pt x="70077" y="1054"/>
                  </a:lnTo>
                  <a:lnTo>
                    <a:pt x="69068" y="1537"/>
                  </a:lnTo>
                  <a:lnTo>
                    <a:pt x="69024" y="1537"/>
                  </a:lnTo>
                  <a:lnTo>
                    <a:pt x="66742" y="3599"/>
                  </a:lnTo>
                  <a:lnTo>
                    <a:pt x="63934" y="5003"/>
                  </a:lnTo>
                  <a:lnTo>
                    <a:pt x="59371" y="6671"/>
                  </a:lnTo>
                  <a:lnTo>
                    <a:pt x="54719" y="8338"/>
                  </a:lnTo>
                  <a:lnTo>
                    <a:pt x="52306" y="9172"/>
                  </a:lnTo>
                  <a:lnTo>
                    <a:pt x="49410" y="9654"/>
                  </a:lnTo>
                  <a:lnTo>
                    <a:pt x="49322" y="9654"/>
                  </a:lnTo>
                  <a:lnTo>
                    <a:pt x="43486" y="12682"/>
                  </a:lnTo>
                  <a:lnTo>
                    <a:pt x="40283" y="14569"/>
                  </a:lnTo>
                  <a:lnTo>
                    <a:pt x="37430" y="16236"/>
                  </a:lnTo>
                  <a:lnTo>
                    <a:pt x="36202" y="16675"/>
                  </a:lnTo>
                  <a:lnTo>
                    <a:pt x="33174" y="17334"/>
                  </a:lnTo>
                  <a:lnTo>
                    <a:pt x="33130" y="17377"/>
                  </a:lnTo>
                  <a:lnTo>
                    <a:pt x="30453" y="18562"/>
                  </a:lnTo>
                  <a:lnTo>
                    <a:pt x="27996" y="19922"/>
                  </a:lnTo>
                  <a:lnTo>
                    <a:pt x="26899" y="20449"/>
                  </a:lnTo>
                  <a:lnTo>
                    <a:pt x="23696" y="19615"/>
                  </a:lnTo>
                  <a:lnTo>
                    <a:pt x="22599" y="19440"/>
                  </a:lnTo>
                  <a:lnTo>
                    <a:pt x="22467" y="19440"/>
                  </a:lnTo>
                  <a:lnTo>
                    <a:pt x="22028" y="19659"/>
                  </a:lnTo>
                  <a:lnTo>
                    <a:pt x="21940" y="19703"/>
                  </a:lnTo>
                  <a:lnTo>
                    <a:pt x="21633" y="20186"/>
                  </a:lnTo>
                  <a:lnTo>
                    <a:pt x="21589" y="20273"/>
                  </a:lnTo>
                  <a:lnTo>
                    <a:pt x="20712" y="25539"/>
                  </a:lnTo>
                  <a:lnTo>
                    <a:pt x="20010" y="28040"/>
                  </a:lnTo>
                  <a:lnTo>
                    <a:pt x="20010" y="28084"/>
                  </a:lnTo>
                  <a:lnTo>
                    <a:pt x="19571" y="31419"/>
                  </a:lnTo>
                  <a:lnTo>
                    <a:pt x="19176" y="32077"/>
                  </a:lnTo>
                  <a:lnTo>
                    <a:pt x="18123" y="32384"/>
                  </a:lnTo>
                  <a:lnTo>
                    <a:pt x="16236" y="32253"/>
                  </a:lnTo>
                  <a:lnTo>
                    <a:pt x="11848" y="31200"/>
                  </a:lnTo>
                  <a:lnTo>
                    <a:pt x="9303" y="30498"/>
                  </a:lnTo>
                  <a:lnTo>
                    <a:pt x="9303" y="30454"/>
                  </a:lnTo>
                  <a:lnTo>
                    <a:pt x="6319" y="30147"/>
                  </a:lnTo>
                  <a:lnTo>
                    <a:pt x="2282" y="29576"/>
                  </a:lnTo>
                  <a:lnTo>
                    <a:pt x="220" y="29225"/>
                  </a:lnTo>
                  <a:lnTo>
                    <a:pt x="132" y="29225"/>
                  </a:lnTo>
                  <a:lnTo>
                    <a:pt x="88" y="29269"/>
                  </a:lnTo>
                  <a:lnTo>
                    <a:pt x="44" y="29313"/>
                  </a:lnTo>
                  <a:lnTo>
                    <a:pt x="0" y="29357"/>
                  </a:lnTo>
                  <a:lnTo>
                    <a:pt x="0" y="29444"/>
                  </a:lnTo>
                  <a:lnTo>
                    <a:pt x="44" y="29488"/>
                  </a:lnTo>
                  <a:lnTo>
                    <a:pt x="88" y="29532"/>
                  </a:lnTo>
                  <a:lnTo>
                    <a:pt x="132" y="29576"/>
                  </a:lnTo>
                  <a:lnTo>
                    <a:pt x="2238" y="29883"/>
                  </a:lnTo>
                  <a:lnTo>
                    <a:pt x="6275" y="30498"/>
                  </a:lnTo>
                  <a:lnTo>
                    <a:pt x="9259" y="30805"/>
                  </a:lnTo>
                  <a:lnTo>
                    <a:pt x="11760" y="31507"/>
                  </a:lnTo>
                  <a:lnTo>
                    <a:pt x="16148" y="32604"/>
                  </a:lnTo>
                  <a:lnTo>
                    <a:pt x="16192" y="32604"/>
                  </a:lnTo>
                  <a:lnTo>
                    <a:pt x="18167" y="32735"/>
                  </a:lnTo>
                  <a:lnTo>
                    <a:pt x="18211" y="32735"/>
                  </a:lnTo>
                  <a:lnTo>
                    <a:pt x="19308" y="32384"/>
                  </a:lnTo>
                  <a:lnTo>
                    <a:pt x="19395" y="32341"/>
                  </a:lnTo>
                  <a:lnTo>
                    <a:pt x="19878" y="31595"/>
                  </a:lnTo>
                  <a:lnTo>
                    <a:pt x="19922" y="31507"/>
                  </a:lnTo>
                  <a:lnTo>
                    <a:pt x="20317" y="28128"/>
                  </a:lnTo>
                  <a:lnTo>
                    <a:pt x="21063" y="25627"/>
                  </a:lnTo>
                  <a:lnTo>
                    <a:pt x="21940" y="20361"/>
                  </a:lnTo>
                  <a:lnTo>
                    <a:pt x="22204" y="19922"/>
                  </a:lnTo>
                  <a:lnTo>
                    <a:pt x="22555" y="19791"/>
                  </a:lnTo>
                  <a:lnTo>
                    <a:pt x="23608" y="19966"/>
                  </a:lnTo>
                  <a:lnTo>
                    <a:pt x="26899" y="20800"/>
                  </a:lnTo>
                  <a:lnTo>
                    <a:pt x="26987" y="20756"/>
                  </a:lnTo>
                  <a:lnTo>
                    <a:pt x="28171" y="20230"/>
                  </a:lnTo>
                  <a:lnTo>
                    <a:pt x="30629" y="18869"/>
                  </a:lnTo>
                  <a:lnTo>
                    <a:pt x="33262" y="17685"/>
                  </a:lnTo>
                  <a:lnTo>
                    <a:pt x="36289" y="17026"/>
                  </a:lnTo>
                  <a:lnTo>
                    <a:pt x="37562" y="16544"/>
                  </a:lnTo>
                  <a:lnTo>
                    <a:pt x="37606" y="16544"/>
                  </a:lnTo>
                  <a:lnTo>
                    <a:pt x="40458" y="14876"/>
                  </a:lnTo>
                  <a:lnTo>
                    <a:pt x="43661" y="12989"/>
                  </a:lnTo>
                  <a:lnTo>
                    <a:pt x="49454" y="10005"/>
                  </a:lnTo>
                  <a:lnTo>
                    <a:pt x="52350" y="9523"/>
                  </a:lnTo>
                  <a:lnTo>
                    <a:pt x="52394" y="9523"/>
                  </a:lnTo>
                  <a:lnTo>
                    <a:pt x="54851" y="8689"/>
                  </a:lnTo>
                  <a:lnTo>
                    <a:pt x="59502" y="7022"/>
                  </a:lnTo>
                  <a:lnTo>
                    <a:pt x="64066" y="5310"/>
                  </a:lnTo>
                  <a:lnTo>
                    <a:pt x="66918" y="3906"/>
                  </a:lnTo>
                  <a:lnTo>
                    <a:pt x="66962" y="3906"/>
                  </a:lnTo>
                  <a:lnTo>
                    <a:pt x="69200" y="1844"/>
                  </a:lnTo>
                  <a:lnTo>
                    <a:pt x="70209" y="1405"/>
                  </a:lnTo>
                  <a:lnTo>
                    <a:pt x="72140" y="922"/>
                  </a:lnTo>
                  <a:lnTo>
                    <a:pt x="74773" y="571"/>
                  </a:lnTo>
                  <a:lnTo>
                    <a:pt x="78020" y="352"/>
                  </a:lnTo>
                  <a:lnTo>
                    <a:pt x="79556" y="571"/>
                  </a:lnTo>
                  <a:lnTo>
                    <a:pt x="80828" y="1537"/>
                  </a:lnTo>
                  <a:lnTo>
                    <a:pt x="81837" y="3423"/>
                  </a:lnTo>
                  <a:lnTo>
                    <a:pt x="82583" y="5925"/>
                  </a:lnTo>
                  <a:lnTo>
                    <a:pt x="83505" y="10795"/>
                  </a:lnTo>
                  <a:lnTo>
                    <a:pt x="83593" y="11410"/>
                  </a:lnTo>
                  <a:lnTo>
                    <a:pt x="83636" y="11454"/>
                  </a:lnTo>
                  <a:lnTo>
                    <a:pt x="83680" y="11497"/>
                  </a:lnTo>
                  <a:lnTo>
                    <a:pt x="83768" y="11541"/>
                  </a:lnTo>
                  <a:lnTo>
                    <a:pt x="83812" y="11541"/>
                  </a:lnTo>
                  <a:lnTo>
                    <a:pt x="83900" y="11497"/>
                  </a:lnTo>
                  <a:lnTo>
                    <a:pt x="83944" y="11454"/>
                  </a:lnTo>
                  <a:lnTo>
                    <a:pt x="83944" y="11410"/>
                  </a:lnTo>
                  <a:lnTo>
                    <a:pt x="83944" y="11322"/>
                  </a:lnTo>
                  <a:lnTo>
                    <a:pt x="83856" y="10708"/>
                  </a:lnTo>
                  <a:lnTo>
                    <a:pt x="82891" y="5837"/>
                  </a:lnTo>
                  <a:lnTo>
                    <a:pt x="82145" y="3292"/>
                  </a:lnTo>
                  <a:lnTo>
                    <a:pt x="82145" y="3248"/>
                  </a:lnTo>
                  <a:lnTo>
                    <a:pt x="81135" y="1317"/>
                  </a:lnTo>
                  <a:lnTo>
                    <a:pt x="81091" y="1273"/>
                  </a:lnTo>
                  <a:lnTo>
                    <a:pt x="79731" y="264"/>
                  </a:lnTo>
                  <a:lnTo>
                    <a:pt x="79643" y="220"/>
                  </a:lnTo>
                  <a:lnTo>
                    <a:pt x="78020"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9" name="Google Shape;3259;p85"/>
            <p:cNvSpPr/>
            <p:nvPr/>
          </p:nvSpPr>
          <p:spPr>
            <a:xfrm>
              <a:off x="3524775" y="759450"/>
              <a:ext cx="388350" cy="654950"/>
            </a:xfrm>
            <a:custGeom>
              <a:rect b="b" l="l" r="r" t="t"/>
              <a:pathLst>
                <a:path extrusionOk="0" h="26198" w="15534">
                  <a:moveTo>
                    <a:pt x="15358" y="1"/>
                  </a:moveTo>
                  <a:lnTo>
                    <a:pt x="15270" y="45"/>
                  </a:lnTo>
                  <a:lnTo>
                    <a:pt x="15227" y="89"/>
                  </a:lnTo>
                  <a:lnTo>
                    <a:pt x="11672" y="5442"/>
                  </a:lnTo>
                  <a:lnTo>
                    <a:pt x="10005" y="8250"/>
                  </a:lnTo>
                  <a:lnTo>
                    <a:pt x="7899" y="11278"/>
                  </a:lnTo>
                  <a:lnTo>
                    <a:pt x="7855" y="11278"/>
                  </a:lnTo>
                  <a:lnTo>
                    <a:pt x="6407" y="14613"/>
                  </a:lnTo>
                  <a:lnTo>
                    <a:pt x="4871" y="17685"/>
                  </a:lnTo>
                  <a:lnTo>
                    <a:pt x="2501" y="22204"/>
                  </a:lnTo>
                  <a:lnTo>
                    <a:pt x="0" y="25934"/>
                  </a:lnTo>
                  <a:lnTo>
                    <a:pt x="0" y="26022"/>
                  </a:lnTo>
                  <a:lnTo>
                    <a:pt x="0" y="26066"/>
                  </a:lnTo>
                  <a:lnTo>
                    <a:pt x="0" y="26154"/>
                  </a:lnTo>
                  <a:lnTo>
                    <a:pt x="88" y="26197"/>
                  </a:lnTo>
                  <a:lnTo>
                    <a:pt x="263" y="26197"/>
                  </a:lnTo>
                  <a:lnTo>
                    <a:pt x="307" y="26154"/>
                  </a:lnTo>
                  <a:lnTo>
                    <a:pt x="2808" y="22380"/>
                  </a:lnTo>
                  <a:lnTo>
                    <a:pt x="5178" y="17816"/>
                  </a:lnTo>
                  <a:lnTo>
                    <a:pt x="6714" y="14789"/>
                  </a:lnTo>
                  <a:lnTo>
                    <a:pt x="8206" y="11454"/>
                  </a:lnTo>
                  <a:lnTo>
                    <a:pt x="10268" y="8426"/>
                  </a:lnTo>
                  <a:lnTo>
                    <a:pt x="11936" y="5618"/>
                  </a:lnTo>
                  <a:lnTo>
                    <a:pt x="15534" y="264"/>
                  </a:lnTo>
                  <a:lnTo>
                    <a:pt x="15534" y="220"/>
                  </a:lnTo>
                  <a:lnTo>
                    <a:pt x="15534" y="133"/>
                  </a:lnTo>
                  <a:lnTo>
                    <a:pt x="15534" y="89"/>
                  </a:lnTo>
                  <a:lnTo>
                    <a:pt x="15490" y="45"/>
                  </a:lnTo>
                  <a:lnTo>
                    <a:pt x="15402"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0" name="Google Shape;3260;p85"/>
            <p:cNvSpPr/>
            <p:nvPr/>
          </p:nvSpPr>
          <p:spPr>
            <a:xfrm>
              <a:off x="3586200" y="1781875"/>
              <a:ext cx="2077775" cy="817300"/>
            </a:xfrm>
            <a:custGeom>
              <a:rect b="b" l="l" r="r" t="t"/>
              <a:pathLst>
                <a:path extrusionOk="0" h="32692" w="83111">
                  <a:moveTo>
                    <a:pt x="79907" y="0"/>
                  </a:moveTo>
                  <a:lnTo>
                    <a:pt x="74246" y="483"/>
                  </a:lnTo>
                  <a:lnTo>
                    <a:pt x="74202" y="483"/>
                  </a:lnTo>
                  <a:lnTo>
                    <a:pt x="72008" y="1053"/>
                  </a:lnTo>
                  <a:lnTo>
                    <a:pt x="71964" y="1053"/>
                  </a:lnTo>
                  <a:lnTo>
                    <a:pt x="70780" y="1580"/>
                  </a:lnTo>
                  <a:lnTo>
                    <a:pt x="70736" y="1624"/>
                  </a:lnTo>
                  <a:lnTo>
                    <a:pt x="68761" y="3335"/>
                  </a:lnTo>
                  <a:lnTo>
                    <a:pt x="66392" y="4476"/>
                  </a:lnTo>
                  <a:lnTo>
                    <a:pt x="61565" y="6231"/>
                  </a:lnTo>
                  <a:lnTo>
                    <a:pt x="58669" y="7284"/>
                  </a:lnTo>
                  <a:lnTo>
                    <a:pt x="53579" y="9040"/>
                  </a:lnTo>
                  <a:lnTo>
                    <a:pt x="50902" y="9303"/>
                  </a:lnTo>
                  <a:lnTo>
                    <a:pt x="49849" y="9654"/>
                  </a:lnTo>
                  <a:lnTo>
                    <a:pt x="46865" y="11234"/>
                  </a:lnTo>
                  <a:lnTo>
                    <a:pt x="41511" y="14174"/>
                  </a:lnTo>
                  <a:lnTo>
                    <a:pt x="38703" y="15666"/>
                  </a:lnTo>
                  <a:lnTo>
                    <a:pt x="35719" y="16499"/>
                  </a:lnTo>
                  <a:lnTo>
                    <a:pt x="33218" y="16982"/>
                  </a:lnTo>
                  <a:lnTo>
                    <a:pt x="31199" y="17509"/>
                  </a:lnTo>
                  <a:lnTo>
                    <a:pt x="31156" y="17552"/>
                  </a:lnTo>
                  <a:lnTo>
                    <a:pt x="27996" y="19176"/>
                  </a:lnTo>
                  <a:lnTo>
                    <a:pt x="27162" y="19571"/>
                  </a:lnTo>
                  <a:lnTo>
                    <a:pt x="23652" y="18649"/>
                  </a:lnTo>
                  <a:lnTo>
                    <a:pt x="23608" y="18649"/>
                  </a:lnTo>
                  <a:lnTo>
                    <a:pt x="23082" y="18737"/>
                  </a:lnTo>
                  <a:lnTo>
                    <a:pt x="22994" y="18781"/>
                  </a:lnTo>
                  <a:lnTo>
                    <a:pt x="22950" y="18825"/>
                  </a:lnTo>
                  <a:lnTo>
                    <a:pt x="22643" y="19922"/>
                  </a:lnTo>
                  <a:lnTo>
                    <a:pt x="22599" y="19922"/>
                  </a:lnTo>
                  <a:lnTo>
                    <a:pt x="22160" y="23476"/>
                  </a:lnTo>
                  <a:lnTo>
                    <a:pt x="21282" y="27952"/>
                  </a:lnTo>
                  <a:lnTo>
                    <a:pt x="21282" y="27996"/>
                  </a:lnTo>
                  <a:lnTo>
                    <a:pt x="20975" y="31199"/>
                  </a:lnTo>
                  <a:lnTo>
                    <a:pt x="20931" y="31857"/>
                  </a:lnTo>
                  <a:lnTo>
                    <a:pt x="20668" y="32340"/>
                  </a:lnTo>
                  <a:lnTo>
                    <a:pt x="18913" y="32340"/>
                  </a:lnTo>
                  <a:lnTo>
                    <a:pt x="13823" y="31155"/>
                  </a:lnTo>
                  <a:lnTo>
                    <a:pt x="8382" y="29795"/>
                  </a:lnTo>
                  <a:lnTo>
                    <a:pt x="5047" y="29181"/>
                  </a:lnTo>
                  <a:lnTo>
                    <a:pt x="1273" y="28566"/>
                  </a:lnTo>
                  <a:lnTo>
                    <a:pt x="220" y="28391"/>
                  </a:lnTo>
                  <a:lnTo>
                    <a:pt x="132" y="28391"/>
                  </a:lnTo>
                  <a:lnTo>
                    <a:pt x="88" y="28435"/>
                  </a:lnTo>
                  <a:lnTo>
                    <a:pt x="44" y="28479"/>
                  </a:lnTo>
                  <a:lnTo>
                    <a:pt x="0" y="28566"/>
                  </a:lnTo>
                  <a:lnTo>
                    <a:pt x="0" y="28610"/>
                  </a:lnTo>
                  <a:lnTo>
                    <a:pt x="44" y="28698"/>
                  </a:lnTo>
                  <a:lnTo>
                    <a:pt x="88" y="28742"/>
                  </a:lnTo>
                  <a:lnTo>
                    <a:pt x="132" y="28742"/>
                  </a:lnTo>
                  <a:lnTo>
                    <a:pt x="1229" y="28917"/>
                  </a:lnTo>
                  <a:lnTo>
                    <a:pt x="4959" y="29532"/>
                  </a:lnTo>
                  <a:lnTo>
                    <a:pt x="8294" y="30146"/>
                  </a:lnTo>
                  <a:lnTo>
                    <a:pt x="13735" y="31506"/>
                  </a:lnTo>
                  <a:lnTo>
                    <a:pt x="18825" y="32647"/>
                  </a:lnTo>
                  <a:lnTo>
                    <a:pt x="18869" y="32691"/>
                  </a:lnTo>
                  <a:lnTo>
                    <a:pt x="20756" y="32691"/>
                  </a:lnTo>
                  <a:lnTo>
                    <a:pt x="20844" y="32647"/>
                  </a:lnTo>
                  <a:lnTo>
                    <a:pt x="20931" y="32603"/>
                  </a:lnTo>
                  <a:lnTo>
                    <a:pt x="21239" y="32033"/>
                  </a:lnTo>
                  <a:lnTo>
                    <a:pt x="21239" y="31945"/>
                  </a:lnTo>
                  <a:lnTo>
                    <a:pt x="21326" y="31243"/>
                  </a:lnTo>
                  <a:lnTo>
                    <a:pt x="21633" y="28040"/>
                  </a:lnTo>
                  <a:lnTo>
                    <a:pt x="22467" y="23564"/>
                  </a:lnTo>
                  <a:lnTo>
                    <a:pt x="22950" y="20010"/>
                  </a:lnTo>
                  <a:lnTo>
                    <a:pt x="23257" y="19044"/>
                  </a:lnTo>
                  <a:lnTo>
                    <a:pt x="23608" y="19001"/>
                  </a:lnTo>
                  <a:lnTo>
                    <a:pt x="27119" y="19966"/>
                  </a:lnTo>
                  <a:lnTo>
                    <a:pt x="27250" y="19922"/>
                  </a:lnTo>
                  <a:lnTo>
                    <a:pt x="28172" y="19527"/>
                  </a:lnTo>
                  <a:lnTo>
                    <a:pt x="31287" y="17860"/>
                  </a:lnTo>
                  <a:lnTo>
                    <a:pt x="33306" y="17333"/>
                  </a:lnTo>
                  <a:lnTo>
                    <a:pt x="35807" y="16850"/>
                  </a:lnTo>
                  <a:lnTo>
                    <a:pt x="38791" y="15973"/>
                  </a:lnTo>
                  <a:lnTo>
                    <a:pt x="38835" y="15973"/>
                  </a:lnTo>
                  <a:lnTo>
                    <a:pt x="41643" y="14481"/>
                  </a:lnTo>
                  <a:lnTo>
                    <a:pt x="46996" y="11541"/>
                  </a:lnTo>
                  <a:lnTo>
                    <a:pt x="49980" y="10005"/>
                  </a:lnTo>
                  <a:lnTo>
                    <a:pt x="50990" y="9654"/>
                  </a:lnTo>
                  <a:lnTo>
                    <a:pt x="53622" y="9347"/>
                  </a:lnTo>
                  <a:lnTo>
                    <a:pt x="53666" y="9347"/>
                  </a:lnTo>
                  <a:lnTo>
                    <a:pt x="58800" y="7592"/>
                  </a:lnTo>
                  <a:lnTo>
                    <a:pt x="61696" y="6539"/>
                  </a:lnTo>
                  <a:lnTo>
                    <a:pt x="66523" y="4783"/>
                  </a:lnTo>
                  <a:lnTo>
                    <a:pt x="68937" y="3642"/>
                  </a:lnTo>
                  <a:lnTo>
                    <a:pt x="68981" y="3642"/>
                  </a:lnTo>
                  <a:lnTo>
                    <a:pt x="70911" y="1887"/>
                  </a:lnTo>
                  <a:lnTo>
                    <a:pt x="72096" y="1361"/>
                  </a:lnTo>
                  <a:lnTo>
                    <a:pt x="74290" y="834"/>
                  </a:lnTo>
                  <a:lnTo>
                    <a:pt x="79863" y="351"/>
                  </a:lnTo>
                  <a:lnTo>
                    <a:pt x="80126" y="527"/>
                  </a:lnTo>
                  <a:lnTo>
                    <a:pt x="80390" y="1010"/>
                  </a:lnTo>
                  <a:lnTo>
                    <a:pt x="80872" y="3247"/>
                  </a:lnTo>
                  <a:lnTo>
                    <a:pt x="82276" y="10137"/>
                  </a:lnTo>
                  <a:lnTo>
                    <a:pt x="82759" y="12375"/>
                  </a:lnTo>
                  <a:lnTo>
                    <a:pt x="82803" y="12462"/>
                  </a:lnTo>
                  <a:lnTo>
                    <a:pt x="82847" y="12506"/>
                  </a:lnTo>
                  <a:lnTo>
                    <a:pt x="83066" y="12506"/>
                  </a:lnTo>
                  <a:lnTo>
                    <a:pt x="83110" y="12462"/>
                  </a:lnTo>
                  <a:lnTo>
                    <a:pt x="83110" y="12375"/>
                  </a:lnTo>
                  <a:lnTo>
                    <a:pt x="83110" y="12331"/>
                  </a:lnTo>
                  <a:lnTo>
                    <a:pt x="82584" y="10049"/>
                  </a:lnTo>
                  <a:lnTo>
                    <a:pt x="81223" y="3160"/>
                  </a:lnTo>
                  <a:lnTo>
                    <a:pt x="80741" y="922"/>
                  </a:lnTo>
                  <a:lnTo>
                    <a:pt x="80697" y="878"/>
                  </a:lnTo>
                  <a:lnTo>
                    <a:pt x="80433" y="351"/>
                  </a:lnTo>
                  <a:lnTo>
                    <a:pt x="80390" y="264"/>
                  </a:lnTo>
                  <a:lnTo>
                    <a:pt x="80038"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1" name="Google Shape;3261;p85"/>
            <p:cNvSpPr/>
            <p:nvPr/>
          </p:nvSpPr>
          <p:spPr>
            <a:xfrm>
              <a:off x="3491850" y="750675"/>
              <a:ext cx="392750" cy="747100"/>
            </a:xfrm>
            <a:custGeom>
              <a:rect b="b" l="l" r="r" t="t"/>
              <a:pathLst>
                <a:path extrusionOk="0" h="29884" w="15710">
                  <a:moveTo>
                    <a:pt x="15490" y="1"/>
                  </a:moveTo>
                  <a:lnTo>
                    <a:pt x="15447" y="45"/>
                  </a:lnTo>
                  <a:lnTo>
                    <a:pt x="15403" y="89"/>
                  </a:lnTo>
                  <a:lnTo>
                    <a:pt x="13165" y="3380"/>
                  </a:lnTo>
                  <a:lnTo>
                    <a:pt x="10356" y="8119"/>
                  </a:lnTo>
                  <a:lnTo>
                    <a:pt x="8996" y="10006"/>
                  </a:lnTo>
                  <a:lnTo>
                    <a:pt x="8996" y="10049"/>
                  </a:lnTo>
                  <a:lnTo>
                    <a:pt x="7636" y="12682"/>
                  </a:lnTo>
                  <a:lnTo>
                    <a:pt x="6100" y="16456"/>
                  </a:lnTo>
                  <a:lnTo>
                    <a:pt x="3072" y="22160"/>
                  </a:lnTo>
                  <a:lnTo>
                    <a:pt x="878" y="25232"/>
                  </a:lnTo>
                  <a:lnTo>
                    <a:pt x="352" y="25846"/>
                  </a:lnTo>
                  <a:lnTo>
                    <a:pt x="88" y="26197"/>
                  </a:lnTo>
                  <a:lnTo>
                    <a:pt x="1" y="26373"/>
                  </a:lnTo>
                  <a:lnTo>
                    <a:pt x="1" y="26461"/>
                  </a:lnTo>
                  <a:lnTo>
                    <a:pt x="264" y="27865"/>
                  </a:lnTo>
                  <a:lnTo>
                    <a:pt x="308" y="27953"/>
                  </a:lnTo>
                  <a:lnTo>
                    <a:pt x="2370" y="29839"/>
                  </a:lnTo>
                  <a:lnTo>
                    <a:pt x="2458" y="29883"/>
                  </a:lnTo>
                  <a:lnTo>
                    <a:pt x="2546" y="29883"/>
                  </a:lnTo>
                  <a:lnTo>
                    <a:pt x="2590" y="29839"/>
                  </a:lnTo>
                  <a:lnTo>
                    <a:pt x="2633" y="29752"/>
                  </a:lnTo>
                  <a:lnTo>
                    <a:pt x="2633" y="29708"/>
                  </a:lnTo>
                  <a:lnTo>
                    <a:pt x="2633" y="29620"/>
                  </a:lnTo>
                  <a:lnTo>
                    <a:pt x="2590" y="29576"/>
                  </a:lnTo>
                  <a:lnTo>
                    <a:pt x="615" y="27733"/>
                  </a:lnTo>
                  <a:lnTo>
                    <a:pt x="352" y="26461"/>
                  </a:lnTo>
                  <a:lnTo>
                    <a:pt x="659" y="26022"/>
                  </a:lnTo>
                  <a:lnTo>
                    <a:pt x="1142" y="25408"/>
                  </a:lnTo>
                  <a:lnTo>
                    <a:pt x="3379" y="22380"/>
                  </a:lnTo>
                  <a:lnTo>
                    <a:pt x="3379" y="22336"/>
                  </a:lnTo>
                  <a:lnTo>
                    <a:pt x="6407" y="16631"/>
                  </a:lnTo>
                  <a:lnTo>
                    <a:pt x="6451" y="16588"/>
                  </a:lnTo>
                  <a:lnTo>
                    <a:pt x="7943" y="12814"/>
                  </a:lnTo>
                  <a:lnTo>
                    <a:pt x="9303" y="10225"/>
                  </a:lnTo>
                  <a:lnTo>
                    <a:pt x="10664" y="8294"/>
                  </a:lnTo>
                  <a:lnTo>
                    <a:pt x="13472" y="3555"/>
                  </a:lnTo>
                  <a:lnTo>
                    <a:pt x="15666" y="264"/>
                  </a:lnTo>
                  <a:lnTo>
                    <a:pt x="15710" y="220"/>
                  </a:lnTo>
                  <a:lnTo>
                    <a:pt x="15710" y="132"/>
                  </a:lnTo>
                  <a:lnTo>
                    <a:pt x="15666" y="89"/>
                  </a:lnTo>
                  <a:lnTo>
                    <a:pt x="15622" y="45"/>
                  </a:lnTo>
                  <a:lnTo>
                    <a:pt x="15578"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2" name="Google Shape;3262;p85"/>
            <p:cNvSpPr/>
            <p:nvPr/>
          </p:nvSpPr>
          <p:spPr>
            <a:xfrm>
              <a:off x="3630075" y="1825750"/>
              <a:ext cx="1999875" cy="810725"/>
            </a:xfrm>
            <a:custGeom>
              <a:rect b="b" l="l" r="r" t="t"/>
              <a:pathLst>
                <a:path extrusionOk="0" h="32429" w="79995">
                  <a:moveTo>
                    <a:pt x="76484" y="1"/>
                  </a:moveTo>
                  <a:lnTo>
                    <a:pt x="73676" y="264"/>
                  </a:lnTo>
                  <a:lnTo>
                    <a:pt x="73632" y="264"/>
                  </a:lnTo>
                  <a:lnTo>
                    <a:pt x="70824" y="1185"/>
                  </a:lnTo>
                  <a:lnTo>
                    <a:pt x="70780" y="1229"/>
                  </a:lnTo>
                  <a:lnTo>
                    <a:pt x="68586" y="2897"/>
                  </a:lnTo>
                  <a:lnTo>
                    <a:pt x="61565" y="5661"/>
                  </a:lnTo>
                  <a:lnTo>
                    <a:pt x="58274" y="6802"/>
                  </a:lnTo>
                  <a:lnTo>
                    <a:pt x="55422" y="7855"/>
                  </a:lnTo>
                  <a:lnTo>
                    <a:pt x="52613" y="8777"/>
                  </a:lnTo>
                  <a:lnTo>
                    <a:pt x="49235" y="9084"/>
                  </a:lnTo>
                  <a:lnTo>
                    <a:pt x="49191" y="9084"/>
                  </a:lnTo>
                  <a:lnTo>
                    <a:pt x="46075" y="10663"/>
                  </a:lnTo>
                  <a:lnTo>
                    <a:pt x="43311" y="12112"/>
                  </a:lnTo>
                  <a:lnTo>
                    <a:pt x="40546" y="13647"/>
                  </a:lnTo>
                  <a:lnTo>
                    <a:pt x="37738" y="15052"/>
                  </a:lnTo>
                  <a:lnTo>
                    <a:pt x="32604" y="16149"/>
                  </a:lnTo>
                  <a:lnTo>
                    <a:pt x="28435" y="16982"/>
                  </a:lnTo>
                  <a:lnTo>
                    <a:pt x="28391" y="17026"/>
                  </a:lnTo>
                  <a:lnTo>
                    <a:pt x="25846" y="18299"/>
                  </a:lnTo>
                  <a:lnTo>
                    <a:pt x="25188" y="18562"/>
                  </a:lnTo>
                  <a:lnTo>
                    <a:pt x="22906" y="18211"/>
                  </a:lnTo>
                  <a:lnTo>
                    <a:pt x="22775" y="18255"/>
                  </a:lnTo>
                  <a:lnTo>
                    <a:pt x="22204" y="18562"/>
                  </a:lnTo>
                  <a:lnTo>
                    <a:pt x="22160" y="18606"/>
                  </a:lnTo>
                  <a:lnTo>
                    <a:pt x="21809" y="19396"/>
                  </a:lnTo>
                  <a:lnTo>
                    <a:pt x="21809" y="19440"/>
                  </a:lnTo>
                  <a:lnTo>
                    <a:pt x="21546" y="20405"/>
                  </a:lnTo>
                  <a:lnTo>
                    <a:pt x="20624" y="25671"/>
                  </a:lnTo>
                  <a:lnTo>
                    <a:pt x="20317" y="28830"/>
                  </a:lnTo>
                  <a:lnTo>
                    <a:pt x="19352" y="31551"/>
                  </a:lnTo>
                  <a:lnTo>
                    <a:pt x="18913" y="32033"/>
                  </a:lnTo>
                  <a:lnTo>
                    <a:pt x="13911" y="30980"/>
                  </a:lnTo>
                  <a:lnTo>
                    <a:pt x="10576" y="30190"/>
                  </a:lnTo>
                  <a:lnTo>
                    <a:pt x="7504" y="29576"/>
                  </a:lnTo>
                  <a:lnTo>
                    <a:pt x="5442" y="29269"/>
                  </a:lnTo>
                  <a:lnTo>
                    <a:pt x="3687" y="29313"/>
                  </a:lnTo>
                  <a:lnTo>
                    <a:pt x="220" y="28172"/>
                  </a:lnTo>
                  <a:lnTo>
                    <a:pt x="88" y="28172"/>
                  </a:lnTo>
                  <a:lnTo>
                    <a:pt x="44" y="28216"/>
                  </a:lnTo>
                  <a:lnTo>
                    <a:pt x="1" y="28259"/>
                  </a:lnTo>
                  <a:lnTo>
                    <a:pt x="1" y="28347"/>
                  </a:lnTo>
                  <a:lnTo>
                    <a:pt x="1" y="28391"/>
                  </a:lnTo>
                  <a:lnTo>
                    <a:pt x="44" y="28479"/>
                  </a:lnTo>
                  <a:lnTo>
                    <a:pt x="88" y="28479"/>
                  </a:lnTo>
                  <a:lnTo>
                    <a:pt x="3643" y="29664"/>
                  </a:lnTo>
                  <a:lnTo>
                    <a:pt x="3687" y="29664"/>
                  </a:lnTo>
                  <a:lnTo>
                    <a:pt x="5442" y="29620"/>
                  </a:lnTo>
                  <a:lnTo>
                    <a:pt x="7460" y="29927"/>
                  </a:lnTo>
                  <a:lnTo>
                    <a:pt x="10488" y="30541"/>
                  </a:lnTo>
                  <a:lnTo>
                    <a:pt x="13823" y="31331"/>
                  </a:lnTo>
                  <a:lnTo>
                    <a:pt x="18913" y="32428"/>
                  </a:lnTo>
                  <a:lnTo>
                    <a:pt x="18957" y="32428"/>
                  </a:lnTo>
                  <a:lnTo>
                    <a:pt x="19045" y="32384"/>
                  </a:lnTo>
                  <a:lnTo>
                    <a:pt x="19089" y="32340"/>
                  </a:lnTo>
                  <a:lnTo>
                    <a:pt x="19659" y="31726"/>
                  </a:lnTo>
                  <a:lnTo>
                    <a:pt x="19703" y="31682"/>
                  </a:lnTo>
                  <a:lnTo>
                    <a:pt x="20668" y="28918"/>
                  </a:lnTo>
                  <a:lnTo>
                    <a:pt x="20668" y="28874"/>
                  </a:lnTo>
                  <a:lnTo>
                    <a:pt x="20975" y="25714"/>
                  </a:lnTo>
                  <a:lnTo>
                    <a:pt x="21897" y="20493"/>
                  </a:lnTo>
                  <a:lnTo>
                    <a:pt x="22116" y="19527"/>
                  </a:lnTo>
                  <a:lnTo>
                    <a:pt x="22467" y="18825"/>
                  </a:lnTo>
                  <a:lnTo>
                    <a:pt x="22906" y="18562"/>
                  </a:lnTo>
                  <a:lnTo>
                    <a:pt x="25188" y="18913"/>
                  </a:lnTo>
                  <a:lnTo>
                    <a:pt x="25276" y="18913"/>
                  </a:lnTo>
                  <a:lnTo>
                    <a:pt x="25978" y="18606"/>
                  </a:lnTo>
                  <a:lnTo>
                    <a:pt x="28523" y="17333"/>
                  </a:lnTo>
                  <a:lnTo>
                    <a:pt x="32692" y="16500"/>
                  </a:lnTo>
                  <a:lnTo>
                    <a:pt x="37826" y="15359"/>
                  </a:lnTo>
                  <a:lnTo>
                    <a:pt x="37869" y="15359"/>
                  </a:lnTo>
                  <a:lnTo>
                    <a:pt x="40678" y="13955"/>
                  </a:lnTo>
                  <a:lnTo>
                    <a:pt x="43442" y="12419"/>
                  </a:lnTo>
                  <a:lnTo>
                    <a:pt x="46251" y="10971"/>
                  </a:lnTo>
                  <a:lnTo>
                    <a:pt x="49322" y="9435"/>
                  </a:lnTo>
                  <a:lnTo>
                    <a:pt x="52657" y="9128"/>
                  </a:lnTo>
                  <a:lnTo>
                    <a:pt x="52701" y="9128"/>
                  </a:lnTo>
                  <a:lnTo>
                    <a:pt x="55553" y="8206"/>
                  </a:lnTo>
                  <a:lnTo>
                    <a:pt x="58362" y="7153"/>
                  </a:lnTo>
                  <a:lnTo>
                    <a:pt x="61697" y="5968"/>
                  </a:lnTo>
                  <a:lnTo>
                    <a:pt x="68761" y="3248"/>
                  </a:lnTo>
                  <a:lnTo>
                    <a:pt x="68805" y="3204"/>
                  </a:lnTo>
                  <a:lnTo>
                    <a:pt x="70999" y="1536"/>
                  </a:lnTo>
                  <a:lnTo>
                    <a:pt x="73764" y="615"/>
                  </a:lnTo>
                  <a:lnTo>
                    <a:pt x="76440" y="352"/>
                  </a:lnTo>
                  <a:lnTo>
                    <a:pt x="76660" y="527"/>
                  </a:lnTo>
                  <a:lnTo>
                    <a:pt x="77143" y="2019"/>
                  </a:lnTo>
                  <a:lnTo>
                    <a:pt x="78108" y="6144"/>
                  </a:lnTo>
                  <a:lnTo>
                    <a:pt x="79688" y="12331"/>
                  </a:lnTo>
                  <a:lnTo>
                    <a:pt x="79688" y="12375"/>
                  </a:lnTo>
                  <a:lnTo>
                    <a:pt x="79732" y="12419"/>
                  </a:lnTo>
                  <a:lnTo>
                    <a:pt x="79819" y="12463"/>
                  </a:lnTo>
                  <a:lnTo>
                    <a:pt x="79907" y="12463"/>
                  </a:lnTo>
                  <a:lnTo>
                    <a:pt x="79951" y="12419"/>
                  </a:lnTo>
                  <a:lnTo>
                    <a:pt x="79995" y="12375"/>
                  </a:lnTo>
                  <a:lnTo>
                    <a:pt x="79995" y="12287"/>
                  </a:lnTo>
                  <a:lnTo>
                    <a:pt x="79995" y="12243"/>
                  </a:lnTo>
                  <a:lnTo>
                    <a:pt x="78459" y="6056"/>
                  </a:lnTo>
                  <a:lnTo>
                    <a:pt x="77494" y="1931"/>
                  </a:lnTo>
                  <a:lnTo>
                    <a:pt x="76967" y="352"/>
                  </a:lnTo>
                  <a:lnTo>
                    <a:pt x="76923" y="264"/>
                  </a:lnTo>
                  <a:lnTo>
                    <a:pt x="76616" y="44"/>
                  </a:lnTo>
                  <a:lnTo>
                    <a:pt x="76484"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3" name="Google Shape;3263;p85"/>
            <p:cNvSpPr/>
            <p:nvPr/>
          </p:nvSpPr>
          <p:spPr>
            <a:xfrm>
              <a:off x="3466625" y="829675"/>
              <a:ext cx="329125" cy="579250"/>
            </a:xfrm>
            <a:custGeom>
              <a:rect b="b" l="l" r="r" t="t"/>
              <a:pathLst>
                <a:path extrusionOk="0" h="23170" w="13165">
                  <a:moveTo>
                    <a:pt x="12901" y="0"/>
                  </a:moveTo>
                  <a:lnTo>
                    <a:pt x="12857" y="88"/>
                  </a:lnTo>
                  <a:lnTo>
                    <a:pt x="11014" y="3467"/>
                  </a:lnTo>
                  <a:lnTo>
                    <a:pt x="9786" y="5310"/>
                  </a:lnTo>
                  <a:lnTo>
                    <a:pt x="8338" y="7767"/>
                  </a:lnTo>
                  <a:lnTo>
                    <a:pt x="6977" y="11102"/>
                  </a:lnTo>
                  <a:lnTo>
                    <a:pt x="5573" y="14568"/>
                  </a:lnTo>
                  <a:lnTo>
                    <a:pt x="3467" y="18562"/>
                  </a:lnTo>
                  <a:lnTo>
                    <a:pt x="1624" y="21107"/>
                  </a:lnTo>
                  <a:lnTo>
                    <a:pt x="44" y="22862"/>
                  </a:lnTo>
                  <a:lnTo>
                    <a:pt x="44" y="22950"/>
                  </a:lnTo>
                  <a:lnTo>
                    <a:pt x="0" y="22994"/>
                  </a:lnTo>
                  <a:lnTo>
                    <a:pt x="44" y="23081"/>
                  </a:lnTo>
                  <a:lnTo>
                    <a:pt x="88" y="23125"/>
                  </a:lnTo>
                  <a:lnTo>
                    <a:pt x="176" y="23169"/>
                  </a:lnTo>
                  <a:lnTo>
                    <a:pt x="264" y="23125"/>
                  </a:lnTo>
                  <a:lnTo>
                    <a:pt x="308" y="23081"/>
                  </a:lnTo>
                  <a:lnTo>
                    <a:pt x="1887" y="21326"/>
                  </a:lnTo>
                  <a:lnTo>
                    <a:pt x="3730" y="18737"/>
                  </a:lnTo>
                  <a:lnTo>
                    <a:pt x="3774" y="18737"/>
                  </a:lnTo>
                  <a:lnTo>
                    <a:pt x="5880" y="14700"/>
                  </a:lnTo>
                  <a:lnTo>
                    <a:pt x="7328" y="11234"/>
                  </a:lnTo>
                  <a:lnTo>
                    <a:pt x="8645" y="7943"/>
                  </a:lnTo>
                  <a:lnTo>
                    <a:pt x="10093" y="5485"/>
                  </a:lnTo>
                  <a:lnTo>
                    <a:pt x="11322" y="3642"/>
                  </a:lnTo>
                  <a:lnTo>
                    <a:pt x="13165" y="220"/>
                  </a:lnTo>
                  <a:lnTo>
                    <a:pt x="13165" y="176"/>
                  </a:lnTo>
                  <a:lnTo>
                    <a:pt x="13165" y="88"/>
                  </a:lnTo>
                  <a:lnTo>
                    <a:pt x="13165" y="44"/>
                  </a:lnTo>
                  <a:lnTo>
                    <a:pt x="13077"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4" name="Google Shape;3264;p85"/>
            <p:cNvSpPr/>
            <p:nvPr/>
          </p:nvSpPr>
          <p:spPr>
            <a:xfrm>
              <a:off x="3663000" y="692550"/>
              <a:ext cx="735000" cy="1528150"/>
            </a:xfrm>
            <a:custGeom>
              <a:rect b="b" l="l" r="r" t="t"/>
              <a:pathLst>
                <a:path extrusionOk="0" h="61126" w="29400">
                  <a:moveTo>
                    <a:pt x="25977" y="0"/>
                  </a:moveTo>
                  <a:lnTo>
                    <a:pt x="25933" y="44"/>
                  </a:lnTo>
                  <a:lnTo>
                    <a:pt x="25890" y="88"/>
                  </a:lnTo>
                  <a:lnTo>
                    <a:pt x="25275" y="1492"/>
                  </a:lnTo>
                  <a:lnTo>
                    <a:pt x="24880" y="2896"/>
                  </a:lnTo>
                  <a:lnTo>
                    <a:pt x="23476" y="4959"/>
                  </a:lnTo>
                  <a:lnTo>
                    <a:pt x="23476" y="5003"/>
                  </a:lnTo>
                  <a:lnTo>
                    <a:pt x="21501" y="8776"/>
                  </a:lnTo>
                  <a:lnTo>
                    <a:pt x="18737" y="12682"/>
                  </a:lnTo>
                  <a:lnTo>
                    <a:pt x="15709" y="16324"/>
                  </a:lnTo>
                  <a:lnTo>
                    <a:pt x="12067" y="20317"/>
                  </a:lnTo>
                  <a:lnTo>
                    <a:pt x="9741" y="23169"/>
                  </a:lnTo>
                  <a:lnTo>
                    <a:pt x="9741" y="23257"/>
                  </a:lnTo>
                  <a:lnTo>
                    <a:pt x="9434" y="24529"/>
                  </a:lnTo>
                  <a:lnTo>
                    <a:pt x="9434" y="24617"/>
                  </a:lnTo>
                  <a:lnTo>
                    <a:pt x="9873" y="27162"/>
                  </a:lnTo>
                  <a:lnTo>
                    <a:pt x="9741" y="27776"/>
                  </a:lnTo>
                  <a:lnTo>
                    <a:pt x="6933" y="29137"/>
                  </a:lnTo>
                  <a:lnTo>
                    <a:pt x="6889" y="29137"/>
                  </a:lnTo>
                  <a:lnTo>
                    <a:pt x="6099" y="29795"/>
                  </a:lnTo>
                  <a:lnTo>
                    <a:pt x="6012" y="29883"/>
                  </a:lnTo>
                  <a:lnTo>
                    <a:pt x="5441" y="31418"/>
                  </a:lnTo>
                  <a:lnTo>
                    <a:pt x="5441" y="31462"/>
                  </a:lnTo>
                  <a:lnTo>
                    <a:pt x="4607" y="34753"/>
                  </a:lnTo>
                  <a:lnTo>
                    <a:pt x="4344" y="36684"/>
                  </a:lnTo>
                  <a:lnTo>
                    <a:pt x="4344" y="36728"/>
                  </a:lnTo>
                  <a:lnTo>
                    <a:pt x="4520" y="39975"/>
                  </a:lnTo>
                  <a:lnTo>
                    <a:pt x="4388" y="41028"/>
                  </a:lnTo>
                  <a:lnTo>
                    <a:pt x="4081" y="41950"/>
                  </a:lnTo>
                  <a:lnTo>
                    <a:pt x="3554" y="42520"/>
                  </a:lnTo>
                  <a:lnTo>
                    <a:pt x="2808" y="42784"/>
                  </a:lnTo>
                  <a:lnTo>
                    <a:pt x="658" y="43003"/>
                  </a:lnTo>
                  <a:lnTo>
                    <a:pt x="614" y="43003"/>
                  </a:lnTo>
                  <a:lnTo>
                    <a:pt x="527" y="43047"/>
                  </a:lnTo>
                  <a:lnTo>
                    <a:pt x="527" y="43135"/>
                  </a:lnTo>
                  <a:lnTo>
                    <a:pt x="527" y="43222"/>
                  </a:lnTo>
                  <a:lnTo>
                    <a:pt x="1053" y="46996"/>
                  </a:lnTo>
                  <a:lnTo>
                    <a:pt x="702" y="49453"/>
                  </a:lnTo>
                  <a:lnTo>
                    <a:pt x="0" y="52262"/>
                  </a:lnTo>
                  <a:lnTo>
                    <a:pt x="0" y="52393"/>
                  </a:lnTo>
                  <a:lnTo>
                    <a:pt x="219" y="52964"/>
                  </a:lnTo>
                  <a:lnTo>
                    <a:pt x="219" y="53008"/>
                  </a:lnTo>
                  <a:lnTo>
                    <a:pt x="1536" y="54938"/>
                  </a:lnTo>
                  <a:lnTo>
                    <a:pt x="1580" y="54982"/>
                  </a:lnTo>
                  <a:lnTo>
                    <a:pt x="5485" y="58098"/>
                  </a:lnTo>
                  <a:lnTo>
                    <a:pt x="8030" y="61082"/>
                  </a:lnTo>
                  <a:lnTo>
                    <a:pt x="8074" y="61125"/>
                  </a:lnTo>
                  <a:lnTo>
                    <a:pt x="8206" y="61125"/>
                  </a:lnTo>
                  <a:lnTo>
                    <a:pt x="9610" y="60643"/>
                  </a:lnTo>
                  <a:lnTo>
                    <a:pt x="9654" y="60599"/>
                  </a:lnTo>
                  <a:lnTo>
                    <a:pt x="10268" y="60116"/>
                  </a:lnTo>
                  <a:lnTo>
                    <a:pt x="10268" y="60072"/>
                  </a:lnTo>
                  <a:lnTo>
                    <a:pt x="11190" y="58449"/>
                  </a:lnTo>
                  <a:lnTo>
                    <a:pt x="11190" y="58405"/>
                  </a:lnTo>
                  <a:lnTo>
                    <a:pt x="11453" y="57045"/>
                  </a:lnTo>
                  <a:lnTo>
                    <a:pt x="11453" y="57001"/>
                  </a:lnTo>
                  <a:lnTo>
                    <a:pt x="11233" y="54061"/>
                  </a:lnTo>
                  <a:lnTo>
                    <a:pt x="11233" y="53973"/>
                  </a:lnTo>
                  <a:lnTo>
                    <a:pt x="9829" y="51033"/>
                  </a:lnTo>
                  <a:lnTo>
                    <a:pt x="9610" y="49673"/>
                  </a:lnTo>
                  <a:lnTo>
                    <a:pt x="9785" y="49058"/>
                  </a:lnTo>
                  <a:lnTo>
                    <a:pt x="10049" y="48488"/>
                  </a:lnTo>
                  <a:lnTo>
                    <a:pt x="10531" y="48137"/>
                  </a:lnTo>
                  <a:lnTo>
                    <a:pt x="11058" y="48005"/>
                  </a:lnTo>
                  <a:lnTo>
                    <a:pt x="13822" y="49146"/>
                  </a:lnTo>
                  <a:lnTo>
                    <a:pt x="15314" y="49629"/>
                  </a:lnTo>
                  <a:lnTo>
                    <a:pt x="17508" y="50989"/>
                  </a:lnTo>
                  <a:lnTo>
                    <a:pt x="21107" y="52876"/>
                  </a:lnTo>
                  <a:lnTo>
                    <a:pt x="21150" y="52876"/>
                  </a:lnTo>
                  <a:lnTo>
                    <a:pt x="22862" y="53490"/>
                  </a:lnTo>
                  <a:lnTo>
                    <a:pt x="22950" y="53490"/>
                  </a:lnTo>
                  <a:lnTo>
                    <a:pt x="24047" y="53446"/>
                  </a:lnTo>
                  <a:lnTo>
                    <a:pt x="24090" y="53446"/>
                  </a:lnTo>
                  <a:lnTo>
                    <a:pt x="27689" y="52700"/>
                  </a:lnTo>
                  <a:lnTo>
                    <a:pt x="29268" y="52525"/>
                  </a:lnTo>
                  <a:lnTo>
                    <a:pt x="29312" y="52525"/>
                  </a:lnTo>
                  <a:lnTo>
                    <a:pt x="29356" y="52481"/>
                  </a:lnTo>
                  <a:lnTo>
                    <a:pt x="29400" y="52393"/>
                  </a:lnTo>
                  <a:lnTo>
                    <a:pt x="29400" y="52349"/>
                  </a:lnTo>
                  <a:lnTo>
                    <a:pt x="29400" y="52262"/>
                  </a:lnTo>
                  <a:lnTo>
                    <a:pt x="29356" y="52218"/>
                  </a:lnTo>
                  <a:lnTo>
                    <a:pt x="29268" y="52174"/>
                  </a:lnTo>
                  <a:lnTo>
                    <a:pt x="29224" y="52174"/>
                  </a:lnTo>
                  <a:lnTo>
                    <a:pt x="27645" y="52349"/>
                  </a:lnTo>
                  <a:lnTo>
                    <a:pt x="27601" y="52349"/>
                  </a:lnTo>
                  <a:lnTo>
                    <a:pt x="24047" y="53095"/>
                  </a:lnTo>
                  <a:lnTo>
                    <a:pt x="22950" y="53139"/>
                  </a:lnTo>
                  <a:lnTo>
                    <a:pt x="21282" y="52525"/>
                  </a:lnTo>
                  <a:lnTo>
                    <a:pt x="17684" y="50682"/>
                  </a:lnTo>
                  <a:lnTo>
                    <a:pt x="15490" y="49322"/>
                  </a:lnTo>
                  <a:lnTo>
                    <a:pt x="15446" y="49278"/>
                  </a:lnTo>
                  <a:lnTo>
                    <a:pt x="13910" y="48795"/>
                  </a:lnTo>
                  <a:lnTo>
                    <a:pt x="11146" y="47654"/>
                  </a:lnTo>
                  <a:lnTo>
                    <a:pt x="11014" y="47654"/>
                  </a:lnTo>
                  <a:lnTo>
                    <a:pt x="10400" y="47786"/>
                  </a:lnTo>
                  <a:lnTo>
                    <a:pt x="10356" y="47830"/>
                  </a:lnTo>
                  <a:lnTo>
                    <a:pt x="9829" y="48269"/>
                  </a:lnTo>
                  <a:lnTo>
                    <a:pt x="9785" y="48312"/>
                  </a:lnTo>
                  <a:lnTo>
                    <a:pt x="9434" y="48883"/>
                  </a:lnTo>
                  <a:lnTo>
                    <a:pt x="9434" y="48927"/>
                  </a:lnTo>
                  <a:lnTo>
                    <a:pt x="9259" y="49629"/>
                  </a:lnTo>
                  <a:lnTo>
                    <a:pt x="9259" y="49673"/>
                  </a:lnTo>
                  <a:lnTo>
                    <a:pt x="9478" y="51121"/>
                  </a:lnTo>
                  <a:lnTo>
                    <a:pt x="9478" y="51165"/>
                  </a:lnTo>
                  <a:lnTo>
                    <a:pt x="10882" y="54105"/>
                  </a:lnTo>
                  <a:lnTo>
                    <a:pt x="11102" y="57001"/>
                  </a:lnTo>
                  <a:lnTo>
                    <a:pt x="10839" y="58317"/>
                  </a:lnTo>
                  <a:lnTo>
                    <a:pt x="10005" y="59853"/>
                  </a:lnTo>
                  <a:lnTo>
                    <a:pt x="9478" y="60336"/>
                  </a:lnTo>
                  <a:lnTo>
                    <a:pt x="8206" y="60774"/>
                  </a:lnTo>
                  <a:lnTo>
                    <a:pt x="5748" y="57878"/>
                  </a:lnTo>
                  <a:lnTo>
                    <a:pt x="5704" y="57834"/>
                  </a:lnTo>
                  <a:lnTo>
                    <a:pt x="1799" y="54719"/>
                  </a:lnTo>
                  <a:lnTo>
                    <a:pt x="527" y="52832"/>
                  </a:lnTo>
                  <a:lnTo>
                    <a:pt x="351" y="52306"/>
                  </a:lnTo>
                  <a:lnTo>
                    <a:pt x="1009" y="49541"/>
                  </a:lnTo>
                  <a:lnTo>
                    <a:pt x="1404" y="47040"/>
                  </a:lnTo>
                  <a:lnTo>
                    <a:pt x="1404" y="46996"/>
                  </a:lnTo>
                  <a:lnTo>
                    <a:pt x="878" y="43354"/>
                  </a:lnTo>
                  <a:lnTo>
                    <a:pt x="2852" y="43135"/>
                  </a:lnTo>
                  <a:lnTo>
                    <a:pt x="2896" y="43135"/>
                  </a:lnTo>
                  <a:lnTo>
                    <a:pt x="3730" y="42827"/>
                  </a:lnTo>
                  <a:lnTo>
                    <a:pt x="3774" y="42784"/>
                  </a:lnTo>
                  <a:lnTo>
                    <a:pt x="4388" y="42125"/>
                  </a:lnTo>
                  <a:lnTo>
                    <a:pt x="4388" y="42081"/>
                  </a:lnTo>
                  <a:lnTo>
                    <a:pt x="4739" y="41116"/>
                  </a:lnTo>
                  <a:lnTo>
                    <a:pt x="4739" y="41072"/>
                  </a:lnTo>
                  <a:lnTo>
                    <a:pt x="4871" y="39975"/>
                  </a:lnTo>
                  <a:lnTo>
                    <a:pt x="4695" y="36728"/>
                  </a:lnTo>
                  <a:lnTo>
                    <a:pt x="4959" y="34841"/>
                  </a:lnTo>
                  <a:lnTo>
                    <a:pt x="5792" y="31550"/>
                  </a:lnTo>
                  <a:lnTo>
                    <a:pt x="6319" y="30058"/>
                  </a:lnTo>
                  <a:lnTo>
                    <a:pt x="7109" y="29444"/>
                  </a:lnTo>
                  <a:lnTo>
                    <a:pt x="10005" y="28040"/>
                  </a:lnTo>
                  <a:lnTo>
                    <a:pt x="10049" y="27996"/>
                  </a:lnTo>
                  <a:lnTo>
                    <a:pt x="10093" y="27908"/>
                  </a:lnTo>
                  <a:lnTo>
                    <a:pt x="10224" y="27162"/>
                  </a:lnTo>
                  <a:lnTo>
                    <a:pt x="10224" y="27118"/>
                  </a:lnTo>
                  <a:lnTo>
                    <a:pt x="9785" y="24573"/>
                  </a:lnTo>
                  <a:lnTo>
                    <a:pt x="10049" y="23388"/>
                  </a:lnTo>
                  <a:lnTo>
                    <a:pt x="12330" y="20536"/>
                  </a:lnTo>
                  <a:lnTo>
                    <a:pt x="15973" y="16543"/>
                  </a:lnTo>
                  <a:lnTo>
                    <a:pt x="19000" y="12901"/>
                  </a:lnTo>
                  <a:lnTo>
                    <a:pt x="21809" y="8996"/>
                  </a:lnTo>
                  <a:lnTo>
                    <a:pt x="21809" y="8952"/>
                  </a:lnTo>
                  <a:lnTo>
                    <a:pt x="23783" y="5178"/>
                  </a:lnTo>
                  <a:lnTo>
                    <a:pt x="25187" y="3072"/>
                  </a:lnTo>
                  <a:lnTo>
                    <a:pt x="25231" y="3028"/>
                  </a:lnTo>
                  <a:lnTo>
                    <a:pt x="25582" y="1624"/>
                  </a:lnTo>
                  <a:lnTo>
                    <a:pt x="26241" y="220"/>
                  </a:lnTo>
                  <a:lnTo>
                    <a:pt x="26241" y="176"/>
                  </a:lnTo>
                  <a:lnTo>
                    <a:pt x="26241" y="88"/>
                  </a:lnTo>
                  <a:lnTo>
                    <a:pt x="26197" y="44"/>
                  </a:lnTo>
                  <a:lnTo>
                    <a:pt x="26153"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5" name="Google Shape;3265;p85"/>
            <p:cNvSpPr/>
            <p:nvPr/>
          </p:nvSpPr>
          <p:spPr>
            <a:xfrm>
              <a:off x="3625700" y="691450"/>
              <a:ext cx="766825" cy="1557775"/>
            </a:xfrm>
            <a:custGeom>
              <a:rect b="b" l="l" r="r" t="t"/>
              <a:pathLst>
                <a:path extrusionOk="0" h="62311" w="30673">
                  <a:moveTo>
                    <a:pt x="27030" y="0"/>
                  </a:moveTo>
                  <a:lnTo>
                    <a:pt x="26987" y="44"/>
                  </a:lnTo>
                  <a:lnTo>
                    <a:pt x="26943" y="88"/>
                  </a:lnTo>
                  <a:lnTo>
                    <a:pt x="26416" y="922"/>
                  </a:lnTo>
                  <a:lnTo>
                    <a:pt x="26416" y="966"/>
                  </a:lnTo>
                  <a:lnTo>
                    <a:pt x="25626" y="3028"/>
                  </a:lnTo>
                  <a:lnTo>
                    <a:pt x="23081" y="6846"/>
                  </a:lnTo>
                  <a:lnTo>
                    <a:pt x="21502" y="8952"/>
                  </a:lnTo>
                  <a:lnTo>
                    <a:pt x="19615" y="11629"/>
                  </a:lnTo>
                  <a:lnTo>
                    <a:pt x="17772" y="13998"/>
                  </a:lnTo>
                  <a:lnTo>
                    <a:pt x="14481" y="17684"/>
                  </a:lnTo>
                  <a:lnTo>
                    <a:pt x="10531" y="22511"/>
                  </a:lnTo>
                  <a:lnTo>
                    <a:pt x="10531" y="22555"/>
                  </a:lnTo>
                  <a:lnTo>
                    <a:pt x="10049" y="23915"/>
                  </a:lnTo>
                  <a:lnTo>
                    <a:pt x="10049" y="23959"/>
                  </a:lnTo>
                  <a:lnTo>
                    <a:pt x="10136" y="27162"/>
                  </a:lnTo>
                  <a:lnTo>
                    <a:pt x="7065" y="28961"/>
                  </a:lnTo>
                  <a:lnTo>
                    <a:pt x="6977" y="29005"/>
                  </a:lnTo>
                  <a:lnTo>
                    <a:pt x="6451" y="29971"/>
                  </a:lnTo>
                  <a:lnTo>
                    <a:pt x="6407" y="30014"/>
                  </a:lnTo>
                  <a:lnTo>
                    <a:pt x="5310" y="33393"/>
                  </a:lnTo>
                  <a:lnTo>
                    <a:pt x="4608" y="36377"/>
                  </a:lnTo>
                  <a:lnTo>
                    <a:pt x="3905" y="40239"/>
                  </a:lnTo>
                  <a:lnTo>
                    <a:pt x="3554" y="40414"/>
                  </a:lnTo>
                  <a:lnTo>
                    <a:pt x="1009" y="40941"/>
                  </a:lnTo>
                  <a:lnTo>
                    <a:pt x="878" y="41028"/>
                  </a:lnTo>
                  <a:lnTo>
                    <a:pt x="527" y="41467"/>
                  </a:lnTo>
                  <a:lnTo>
                    <a:pt x="483" y="41555"/>
                  </a:lnTo>
                  <a:lnTo>
                    <a:pt x="395" y="43003"/>
                  </a:lnTo>
                  <a:lnTo>
                    <a:pt x="395" y="43091"/>
                  </a:lnTo>
                  <a:lnTo>
                    <a:pt x="1316" y="45241"/>
                  </a:lnTo>
                  <a:lnTo>
                    <a:pt x="1360" y="46689"/>
                  </a:lnTo>
                  <a:lnTo>
                    <a:pt x="527" y="51998"/>
                  </a:lnTo>
                  <a:lnTo>
                    <a:pt x="0" y="53798"/>
                  </a:lnTo>
                  <a:lnTo>
                    <a:pt x="0" y="53841"/>
                  </a:lnTo>
                  <a:lnTo>
                    <a:pt x="219" y="56518"/>
                  </a:lnTo>
                  <a:lnTo>
                    <a:pt x="307" y="56650"/>
                  </a:lnTo>
                  <a:lnTo>
                    <a:pt x="1843" y="58054"/>
                  </a:lnTo>
                  <a:lnTo>
                    <a:pt x="4608" y="60424"/>
                  </a:lnTo>
                  <a:lnTo>
                    <a:pt x="5354" y="61521"/>
                  </a:lnTo>
                  <a:lnTo>
                    <a:pt x="5397" y="61564"/>
                  </a:lnTo>
                  <a:lnTo>
                    <a:pt x="6451" y="62179"/>
                  </a:lnTo>
                  <a:lnTo>
                    <a:pt x="6494" y="62179"/>
                  </a:lnTo>
                  <a:lnTo>
                    <a:pt x="8118" y="62310"/>
                  </a:lnTo>
                  <a:lnTo>
                    <a:pt x="9127" y="62310"/>
                  </a:lnTo>
                  <a:lnTo>
                    <a:pt x="9742" y="62223"/>
                  </a:lnTo>
                  <a:lnTo>
                    <a:pt x="10268" y="62135"/>
                  </a:lnTo>
                  <a:lnTo>
                    <a:pt x="10707" y="62003"/>
                  </a:lnTo>
                  <a:lnTo>
                    <a:pt x="11146" y="61828"/>
                  </a:lnTo>
                  <a:lnTo>
                    <a:pt x="11497" y="61608"/>
                  </a:lnTo>
                  <a:lnTo>
                    <a:pt x="11848" y="61389"/>
                  </a:lnTo>
                  <a:lnTo>
                    <a:pt x="12155" y="61082"/>
                  </a:lnTo>
                  <a:lnTo>
                    <a:pt x="12418" y="60731"/>
                  </a:lnTo>
                  <a:lnTo>
                    <a:pt x="12638" y="60336"/>
                  </a:lnTo>
                  <a:lnTo>
                    <a:pt x="12813" y="59897"/>
                  </a:lnTo>
                  <a:lnTo>
                    <a:pt x="13033" y="59458"/>
                  </a:lnTo>
                  <a:lnTo>
                    <a:pt x="13164" y="58932"/>
                  </a:lnTo>
                  <a:lnTo>
                    <a:pt x="13296" y="58361"/>
                  </a:lnTo>
                  <a:lnTo>
                    <a:pt x="13559" y="57089"/>
                  </a:lnTo>
                  <a:lnTo>
                    <a:pt x="13559" y="57045"/>
                  </a:lnTo>
                  <a:lnTo>
                    <a:pt x="13428" y="54456"/>
                  </a:lnTo>
                  <a:lnTo>
                    <a:pt x="13384" y="54368"/>
                  </a:lnTo>
                  <a:lnTo>
                    <a:pt x="11936" y="50901"/>
                  </a:lnTo>
                  <a:lnTo>
                    <a:pt x="12023" y="50068"/>
                  </a:lnTo>
                  <a:lnTo>
                    <a:pt x="12462" y="49497"/>
                  </a:lnTo>
                  <a:lnTo>
                    <a:pt x="12769" y="49453"/>
                  </a:lnTo>
                  <a:lnTo>
                    <a:pt x="15007" y="50199"/>
                  </a:lnTo>
                  <a:lnTo>
                    <a:pt x="16587" y="50682"/>
                  </a:lnTo>
                  <a:lnTo>
                    <a:pt x="18913" y="52042"/>
                  </a:lnTo>
                  <a:lnTo>
                    <a:pt x="22511" y="53973"/>
                  </a:lnTo>
                  <a:lnTo>
                    <a:pt x="22555" y="53973"/>
                  </a:lnTo>
                  <a:lnTo>
                    <a:pt x="23871" y="54456"/>
                  </a:lnTo>
                  <a:lnTo>
                    <a:pt x="23959" y="54500"/>
                  </a:lnTo>
                  <a:lnTo>
                    <a:pt x="25144" y="54412"/>
                  </a:lnTo>
                  <a:lnTo>
                    <a:pt x="29663" y="53578"/>
                  </a:lnTo>
                  <a:lnTo>
                    <a:pt x="30365" y="53534"/>
                  </a:lnTo>
                  <a:lnTo>
                    <a:pt x="30409" y="53534"/>
                  </a:lnTo>
                  <a:lnTo>
                    <a:pt x="30541" y="53490"/>
                  </a:lnTo>
                  <a:lnTo>
                    <a:pt x="30629" y="53447"/>
                  </a:lnTo>
                  <a:lnTo>
                    <a:pt x="30629" y="53403"/>
                  </a:lnTo>
                  <a:lnTo>
                    <a:pt x="30673" y="53315"/>
                  </a:lnTo>
                  <a:lnTo>
                    <a:pt x="30673" y="53271"/>
                  </a:lnTo>
                  <a:lnTo>
                    <a:pt x="30629" y="53183"/>
                  </a:lnTo>
                  <a:lnTo>
                    <a:pt x="30541" y="53139"/>
                  </a:lnTo>
                  <a:lnTo>
                    <a:pt x="30409" y="53139"/>
                  </a:lnTo>
                  <a:lnTo>
                    <a:pt x="30322" y="53183"/>
                  </a:lnTo>
                  <a:lnTo>
                    <a:pt x="29663" y="53227"/>
                  </a:lnTo>
                  <a:lnTo>
                    <a:pt x="29619" y="53227"/>
                  </a:lnTo>
                  <a:lnTo>
                    <a:pt x="25100" y="54061"/>
                  </a:lnTo>
                  <a:lnTo>
                    <a:pt x="23959" y="54149"/>
                  </a:lnTo>
                  <a:lnTo>
                    <a:pt x="22686" y="53666"/>
                  </a:lnTo>
                  <a:lnTo>
                    <a:pt x="19088" y="51735"/>
                  </a:lnTo>
                  <a:lnTo>
                    <a:pt x="16719" y="50375"/>
                  </a:lnTo>
                  <a:lnTo>
                    <a:pt x="16719" y="50331"/>
                  </a:lnTo>
                  <a:lnTo>
                    <a:pt x="15095" y="49892"/>
                  </a:lnTo>
                  <a:lnTo>
                    <a:pt x="12813" y="49102"/>
                  </a:lnTo>
                  <a:lnTo>
                    <a:pt x="12725" y="49102"/>
                  </a:lnTo>
                  <a:lnTo>
                    <a:pt x="12331" y="49190"/>
                  </a:lnTo>
                  <a:lnTo>
                    <a:pt x="12243" y="49234"/>
                  </a:lnTo>
                  <a:lnTo>
                    <a:pt x="11716" y="49892"/>
                  </a:lnTo>
                  <a:lnTo>
                    <a:pt x="11672" y="49980"/>
                  </a:lnTo>
                  <a:lnTo>
                    <a:pt x="11585" y="50901"/>
                  </a:lnTo>
                  <a:lnTo>
                    <a:pt x="11628" y="50989"/>
                  </a:lnTo>
                  <a:lnTo>
                    <a:pt x="13076" y="54500"/>
                  </a:lnTo>
                  <a:lnTo>
                    <a:pt x="13208" y="57045"/>
                  </a:lnTo>
                  <a:lnTo>
                    <a:pt x="12989" y="58273"/>
                  </a:lnTo>
                  <a:lnTo>
                    <a:pt x="12857" y="58800"/>
                  </a:lnTo>
                  <a:lnTo>
                    <a:pt x="12725" y="59327"/>
                  </a:lnTo>
                  <a:lnTo>
                    <a:pt x="12550" y="59765"/>
                  </a:lnTo>
                  <a:lnTo>
                    <a:pt x="12331" y="60160"/>
                  </a:lnTo>
                  <a:lnTo>
                    <a:pt x="12111" y="60555"/>
                  </a:lnTo>
                  <a:lnTo>
                    <a:pt x="11892" y="60862"/>
                  </a:lnTo>
                  <a:lnTo>
                    <a:pt x="11585" y="61126"/>
                  </a:lnTo>
                  <a:lnTo>
                    <a:pt x="11277" y="61389"/>
                  </a:lnTo>
                  <a:lnTo>
                    <a:pt x="10882" y="61564"/>
                  </a:lnTo>
                  <a:lnTo>
                    <a:pt x="10444" y="61740"/>
                  </a:lnTo>
                  <a:lnTo>
                    <a:pt x="9961" y="61828"/>
                  </a:lnTo>
                  <a:lnTo>
                    <a:pt x="9434" y="61915"/>
                  </a:lnTo>
                  <a:lnTo>
                    <a:pt x="8820" y="61959"/>
                  </a:lnTo>
                  <a:lnTo>
                    <a:pt x="8118" y="61959"/>
                  </a:lnTo>
                  <a:lnTo>
                    <a:pt x="6582" y="61828"/>
                  </a:lnTo>
                  <a:lnTo>
                    <a:pt x="5617" y="61301"/>
                  </a:lnTo>
                  <a:lnTo>
                    <a:pt x="4871" y="60204"/>
                  </a:lnTo>
                  <a:lnTo>
                    <a:pt x="4827" y="60160"/>
                  </a:lnTo>
                  <a:lnTo>
                    <a:pt x="2062" y="57791"/>
                  </a:lnTo>
                  <a:lnTo>
                    <a:pt x="571" y="56430"/>
                  </a:lnTo>
                  <a:lnTo>
                    <a:pt x="351" y="53841"/>
                  </a:lnTo>
                  <a:lnTo>
                    <a:pt x="878" y="52086"/>
                  </a:lnTo>
                  <a:lnTo>
                    <a:pt x="1711" y="46733"/>
                  </a:lnTo>
                  <a:lnTo>
                    <a:pt x="1668" y="45197"/>
                  </a:lnTo>
                  <a:lnTo>
                    <a:pt x="1624" y="45153"/>
                  </a:lnTo>
                  <a:lnTo>
                    <a:pt x="746" y="43003"/>
                  </a:lnTo>
                  <a:lnTo>
                    <a:pt x="834" y="41643"/>
                  </a:lnTo>
                  <a:lnTo>
                    <a:pt x="1141" y="41292"/>
                  </a:lnTo>
                  <a:lnTo>
                    <a:pt x="3642" y="40765"/>
                  </a:lnTo>
                  <a:lnTo>
                    <a:pt x="3686" y="40721"/>
                  </a:lnTo>
                  <a:lnTo>
                    <a:pt x="4125" y="40502"/>
                  </a:lnTo>
                  <a:lnTo>
                    <a:pt x="4169" y="40458"/>
                  </a:lnTo>
                  <a:lnTo>
                    <a:pt x="4213" y="40370"/>
                  </a:lnTo>
                  <a:lnTo>
                    <a:pt x="4959" y="36465"/>
                  </a:lnTo>
                  <a:lnTo>
                    <a:pt x="5661" y="33525"/>
                  </a:lnTo>
                  <a:lnTo>
                    <a:pt x="6758" y="30146"/>
                  </a:lnTo>
                  <a:lnTo>
                    <a:pt x="7284" y="29225"/>
                  </a:lnTo>
                  <a:lnTo>
                    <a:pt x="10444" y="27382"/>
                  </a:lnTo>
                  <a:lnTo>
                    <a:pt x="10488" y="27338"/>
                  </a:lnTo>
                  <a:lnTo>
                    <a:pt x="10531" y="27250"/>
                  </a:lnTo>
                  <a:lnTo>
                    <a:pt x="10400" y="24003"/>
                  </a:lnTo>
                  <a:lnTo>
                    <a:pt x="10839" y="22686"/>
                  </a:lnTo>
                  <a:lnTo>
                    <a:pt x="14744" y="17903"/>
                  </a:lnTo>
                  <a:lnTo>
                    <a:pt x="18035" y="14218"/>
                  </a:lnTo>
                  <a:lnTo>
                    <a:pt x="19922" y="11804"/>
                  </a:lnTo>
                  <a:lnTo>
                    <a:pt x="21765" y="9171"/>
                  </a:lnTo>
                  <a:lnTo>
                    <a:pt x="23388" y="7065"/>
                  </a:lnTo>
                  <a:lnTo>
                    <a:pt x="25933" y="3204"/>
                  </a:lnTo>
                  <a:lnTo>
                    <a:pt x="25933" y="3160"/>
                  </a:lnTo>
                  <a:lnTo>
                    <a:pt x="26723" y="1097"/>
                  </a:lnTo>
                  <a:lnTo>
                    <a:pt x="27250" y="264"/>
                  </a:lnTo>
                  <a:lnTo>
                    <a:pt x="27250" y="220"/>
                  </a:lnTo>
                  <a:lnTo>
                    <a:pt x="27250" y="132"/>
                  </a:lnTo>
                  <a:lnTo>
                    <a:pt x="27206" y="88"/>
                  </a:lnTo>
                  <a:lnTo>
                    <a:pt x="27162" y="44"/>
                  </a:lnTo>
                  <a:lnTo>
                    <a:pt x="27118"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6" name="Google Shape;3266;p85"/>
            <p:cNvSpPr/>
            <p:nvPr/>
          </p:nvSpPr>
          <p:spPr>
            <a:xfrm>
              <a:off x="3681625" y="1993600"/>
              <a:ext cx="702125" cy="310475"/>
            </a:xfrm>
            <a:custGeom>
              <a:rect b="b" l="l" r="r" t="t"/>
              <a:pathLst>
                <a:path extrusionOk="0" h="12419" w="28085">
                  <a:moveTo>
                    <a:pt x="12288" y="0"/>
                  </a:moveTo>
                  <a:lnTo>
                    <a:pt x="12200" y="44"/>
                  </a:lnTo>
                  <a:lnTo>
                    <a:pt x="11717" y="307"/>
                  </a:lnTo>
                  <a:lnTo>
                    <a:pt x="11673" y="351"/>
                  </a:lnTo>
                  <a:lnTo>
                    <a:pt x="11629" y="395"/>
                  </a:lnTo>
                  <a:lnTo>
                    <a:pt x="11542" y="922"/>
                  </a:lnTo>
                  <a:lnTo>
                    <a:pt x="11542" y="1009"/>
                  </a:lnTo>
                  <a:lnTo>
                    <a:pt x="12200" y="4169"/>
                  </a:lnTo>
                  <a:lnTo>
                    <a:pt x="12068" y="6056"/>
                  </a:lnTo>
                  <a:lnTo>
                    <a:pt x="11191" y="9127"/>
                  </a:lnTo>
                  <a:lnTo>
                    <a:pt x="10313" y="11102"/>
                  </a:lnTo>
                  <a:lnTo>
                    <a:pt x="10050" y="11409"/>
                  </a:lnTo>
                  <a:lnTo>
                    <a:pt x="5267" y="11892"/>
                  </a:lnTo>
                  <a:lnTo>
                    <a:pt x="133" y="12067"/>
                  </a:lnTo>
                  <a:lnTo>
                    <a:pt x="89" y="12067"/>
                  </a:lnTo>
                  <a:lnTo>
                    <a:pt x="45" y="12111"/>
                  </a:lnTo>
                  <a:lnTo>
                    <a:pt x="1" y="12155"/>
                  </a:lnTo>
                  <a:lnTo>
                    <a:pt x="1" y="12243"/>
                  </a:lnTo>
                  <a:lnTo>
                    <a:pt x="1" y="12287"/>
                  </a:lnTo>
                  <a:lnTo>
                    <a:pt x="45" y="12375"/>
                  </a:lnTo>
                  <a:lnTo>
                    <a:pt x="89" y="12418"/>
                  </a:lnTo>
                  <a:lnTo>
                    <a:pt x="177" y="12418"/>
                  </a:lnTo>
                  <a:lnTo>
                    <a:pt x="5311" y="12243"/>
                  </a:lnTo>
                  <a:lnTo>
                    <a:pt x="10137" y="11716"/>
                  </a:lnTo>
                  <a:lnTo>
                    <a:pt x="10225" y="11672"/>
                  </a:lnTo>
                  <a:lnTo>
                    <a:pt x="10576" y="11365"/>
                  </a:lnTo>
                  <a:lnTo>
                    <a:pt x="10620" y="11277"/>
                  </a:lnTo>
                  <a:lnTo>
                    <a:pt x="11498" y="9259"/>
                  </a:lnTo>
                  <a:lnTo>
                    <a:pt x="12419" y="6143"/>
                  </a:lnTo>
                  <a:lnTo>
                    <a:pt x="12419" y="6100"/>
                  </a:lnTo>
                  <a:lnTo>
                    <a:pt x="12551" y="4169"/>
                  </a:lnTo>
                  <a:lnTo>
                    <a:pt x="12507" y="4125"/>
                  </a:lnTo>
                  <a:lnTo>
                    <a:pt x="11893" y="966"/>
                  </a:lnTo>
                  <a:lnTo>
                    <a:pt x="11980" y="571"/>
                  </a:lnTo>
                  <a:lnTo>
                    <a:pt x="12288" y="351"/>
                  </a:lnTo>
                  <a:lnTo>
                    <a:pt x="13516" y="483"/>
                  </a:lnTo>
                  <a:lnTo>
                    <a:pt x="14306" y="790"/>
                  </a:lnTo>
                  <a:lnTo>
                    <a:pt x="16281" y="1931"/>
                  </a:lnTo>
                  <a:lnTo>
                    <a:pt x="20054" y="3993"/>
                  </a:lnTo>
                  <a:lnTo>
                    <a:pt x="20098" y="4037"/>
                  </a:lnTo>
                  <a:lnTo>
                    <a:pt x="21371" y="4432"/>
                  </a:lnTo>
                  <a:lnTo>
                    <a:pt x="21415" y="4432"/>
                  </a:lnTo>
                  <a:lnTo>
                    <a:pt x="22205" y="4476"/>
                  </a:lnTo>
                  <a:lnTo>
                    <a:pt x="22292" y="4432"/>
                  </a:lnTo>
                  <a:lnTo>
                    <a:pt x="23082" y="4169"/>
                  </a:lnTo>
                  <a:lnTo>
                    <a:pt x="27821" y="3028"/>
                  </a:lnTo>
                  <a:lnTo>
                    <a:pt x="27865" y="2984"/>
                  </a:lnTo>
                  <a:lnTo>
                    <a:pt x="27997" y="2896"/>
                  </a:lnTo>
                  <a:lnTo>
                    <a:pt x="28041" y="2852"/>
                  </a:lnTo>
                  <a:lnTo>
                    <a:pt x="28085" y="2809"/>
                  </a:lnTo>
                  <a:lnTo>
                    <a:pt x="28085" y="2721"/>
                  </a:lnTo>
                  <a:lnTo>
                    <a:pt x="28041" y="2677"/>
                  </a:lnTo>
                  <a:lnTo>
                    <a:pt x="27997" y="2633"/>
                  </a:lnTo>
                  <a:lnTo>
                    <a:pt x="27909" y="2589"/>
                  </a:lnTo>
                  <a:lnTo>
                    <a:pt x="27865" y="2589"/>
                  </a:lnTo>
                  <a:lnTo>
                    <a:pt x="27777" y="2633"/>
                  </a:lnTo>
                  <a:lnTo>
                    <a:pt x="27690" y="2677"/>
                  </a:lnTo>
                  <a:lnTo>
                    <a:pt x="22994" y="3818"/>
                  </a:lnTo>
                  <a:lnTo>
                    <a:pt x="22951" y="3818"/>
                  </a:lnTo>
                  <a:lnTo>
                    <a:pt x="22205" y="4125"/>
                  </a:lnTo>
                  <a:lnTo>
                    <a:pt x="21459" y="4081"/>
                  </a:lnTo>
                  <a:lnTo>
                    <a:pt x="20230" y="3686"/>
                  </a:lnTo>
                  <a:lnTo>
                    <a:pt x="16456" y="1624"/>
                  </a:lnTo>
                  <a:lnTo>
                    <a:pt x="14482" y="483"/>
                  </a:lnTo>
                  <a:lnTo>
                    <a:pt x="14438" y="483"/>
                  </a:lnTo>
                  <a:lnTo>
                    <a:pt x="13604" y="132"/>
                  </a:lnTo>
                  <a:lnTo>
                    <a:pt x="13560" y="132"/>
                  </a:lnTo>
                  <a:lnTo>
                    <a:pt x="12288"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7" name="Google Shape;3267;p85"/>
            <p:cNvSpPr/>
            <p:nvPr/>
          </p:nvSpPr>
          <p:spPr>
            <a:xfrm>
              <a:off x="3646525" y="689250"/>
              <a:ext cx="639600" cy="988425"/>
            </a:xfrm>
            <a:custGeom>
              <a:rect b="b" l="l" r="r" t="t"/>
              <a:pathLst>
                <a:path extrusionOk="0" h="39537" w="25584">
                  <a:moveTo>
                    <a:pt x="25320" y="1"/>
                  </a:moveTo>
                  <a:lnTo>
                    <a:pt x="25276" y="44"/>
                  </a:lnTo>
                  <a:lnTo>
                    <a:pt x="23828" y="2326"/>
                  </a:lnTo>
                  <a:lnTo>
                    <a:pt x="22687" y="3248"/>
                  </a:lnTo>
                  <a:lnTo>
                    <a:pt x="20317" y="5529"/>
                  </a:lnTo>
                  <a:lnTo>
                    <a:pt x="20274" y="5573"/>
                  </a:lnTo>
                  <a:lnTo>
                    <a:pt x="18782" y="7767"/>
                  </a:lnTo>
                  <a:lnTo>
                    <a:pt x="15359" y="12375"/>
                  </a:lnTo>
                  <a:lnTo>
                    <a:pt x="13428" y="14744"/>
                  </a:lnTo>
                  <a:lnTo>
                    <a:pt x="10927" y="17553"/>
                  </a:lnTo>
                  <a:lnTo>
                    <a:pt x="8733" y="20273"/>
                  </a:lnTo>
                  <a:lnTo>
                    <a:pt x="8689" y="20317"/>
                  </a:lnTo>
                  <a:lnTo>
                    <a:pt x="7768" y="21853"/>
                  </a:lnTo>
                  <a:lnTo>
                    <a:pt x="7768" y="21941"/>
                  </a:lnTo>
                  <a:lnTo>
                    <a:pt x="7460" y="23433"/>
                  </a:lnTo>
                  <a:lnTo>
                    <a:pt x="7460" y="23477"/>
                  </a:lnTo>
                  <a:lnTo>
                    <a:pt x="7417" y="25451"/>
                  </a:lnTo>
                  <a:lnTo>
                    <a:pt x="6758" y="26285"/>
                  </a:lnTo>
                  <a:lnTo>
                    <a:pt x="4564" y="27952"/>
                  </a:lnTo>
                  <a:lnTo>
                    <a:pt x="4477" y="28040"/>
                  </a:lnTo>
                  <a:lnTo>
                    <a:pt x="3731" y="29488"/>
                  </a:lnTo>
                  <a:lnTo>
                    <a:pt x="2809" y="32165"/>
                  </a:lnTo>
                  <a:lnTo>
                    <a:pt x="966" y="38703"/>
                  </a:lnTo>
                  <a:lnTo>
                    <a:pt x="440" y="39186"/>
                  </a:lnTo>
                  <a:lnTo>
                    <a:pt x="220" y="39142"/>
                  </a:lnTo>
                  <a:lnTo>
                    <a:pt x="89" y="39142"/>
                  </a:lnTo>
                  <a:lnTo>
                    <a:pt x="45" y="39230"/>
                  </a:lnTo>
                  <a:lnTo>
                    <a:pt x="1" y="39273"/>
                  </a:lnTo>
                  <a:lnTo>
                    <a:pt x="1" y="39361"/>
                  </a:lnTo>
                  <a:lnTo>
                    <a:pt x="45" y="39405"/>
                  </a:lnTo>
                  <a:lnTo>
                    <a:pt x="89" y="39449"/>
                  </a:lnTo>
                  <a:lnTo>
                    <a:pt x="132" y="39493"/>
                  </a:lnTo>
                  <a:lnTo>
                    <a:pt x="440" y="39537"/>
                  </a:lnTo>
                  <a:lnTo>
                    <a:pt x="483" y="39537"/>
                  </a:lnTo>
                  <a:lnTo>
                    <a:pt x="571" y="39493"/>
                  </a:lnTo>
                  <a:lnTo>
                    <a:pt x="1229" y="38966"/>
                  </a:lnTo>
                  <a:lnTo>
                    <a:pt x="1317" y="38835"/>
                  </a:lnTo>
                  <a:lnTo>
                    <a:pt x="3116" y="32253"/>
                  </a:lnTo>
                  <a:lnTo>
                    <a:pt x="4082" y="29620"/>
                  </a:lnTo>
                  <a:lnTo>
                    <a:pt x="4784" y="28216"/>
                  </a:lnTo>
                  <a:lnTo>
                    <a:pt x="7022" y="26548"/>
                  </a:lnTo>
                  <a:lnTo>
                    <a:pt x="7066" y="26548"/>
                  </a:lnTo>
                  <a:lnTo>
                    <a:pt x="7724" y="25627"/>
                  </a:lnTo>
                  <a:lnTo>
                    <a:pt x="7768" y="25495"/>
                  </a:lnTo>
                  <a:lnTo>
                    <a:pt x="7812" y="23520"/>
                  </a:lnTo>
                  <a:lnTo>
                    <a:pt x="8119" y="22028"/>
                  </a:lnTo>
                  <a:lnTo>
                    <a:pt x="8996" y="20493"/>
                  </a:lnTo>
                  <a:lnTo>
                    <a:pt x="11190" y="17772"/>
                  </a:lnTo>
                  <a:lnTo>
                    <a:pt x="13692" y="14964"/>
                  </a:lnTo>
                  <a:lnTo>
                    <a:pt x="15622" y="12594"/>
                  </a:lnTo>
                  <a:lnTo>
                    <a:pt x="19045" y="7987"/>
                  </a:lnTo>
                  <a:lnTo>
                    <a:pt x="20537" y="5749"/>
                  </a:lnTo>
                  <a:lnTo>
                    <a:pt x="22906" y="3511"/>
                  </a:lnTo>
                  <a:lnTo>
                    <a:pt x="24047" y="2589"/>
                  </a:lnTo>
                  <a:lnTo>
                    <a:pt x="24091" y="2546"/>
                  </a:lnTo>
                  <a:lnTo>
                    <a:pt x="25539" y="264"/>
                  </a:lnTo>
                  <a:lnTo>
                    <a:pt x="25583" y="176"/>
                  </a:lnTo>
                  <a:lnTo>
                    <a:pt x="25583" y="132"/>
                  </a:lnTo>
                  <a:lnTo>
                    <a:pt x="25539" y="44"/>
                  </a:lnTo>
                  <a:lnTo>
                    <a:pt x="25495"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8" name="Google Shape;3268;p85"/>
            <p:cNvSpPr/>
            <p:nvPr/>
          </p:nvSpPr>
          <p:spPr>
            <a:xfrm>
              <a:off x="3650925" y="2049550"/>
              <a:ext cx="763550" cy="304975"/>
            </a:xfrm>
            <a:custGeom>
              <a:rect b="b" l="l" r="r" t="t"/>
              <a:pathLst>
                <a:path extrusionOk="0" h="12199" w="30542">
                  <a:moveTo>
                    <a:pt x="14569" y="0"/>
                  </a:moveTo>
                  <a:lnTo>
                    <a:pt x="14481" y="44"/>
                  </a:lnTo>
                  <a:lnTo>
                    <a:pt x="14437" y="88"/>
                  </a:lnTo>
                  <a:lnTo>
                    <a:pt x="14437" y="176"/>
                  </a:lnTo>
                  <a:lnTo>
                    <a:pt x="14656" y="1668"/>
                  </a:lnTo>
                  <a:lnTo>
                    <a:pt x="14700" y="3598"/>
                  </a:lnTo>
                  <a:lnTo>
                    <a:pt x="13735" y="7240"/>
                  </a:lnTo>
                  <a:lnTo>
                    <a:pt x="13121" y="10444"/>
                  </a:lnTo>
                  <a:lnTo>
                    <a:pt x="12813" y="10926"/>
                  </a:lnTo>
                  <a:lnTo>
                    <a:pt x="12287" y="11190"/>
                  </a:lnTo>
                  <a:lnTo>
                    <a:pt x="7987" y="11541"/>
                  </a:lnTo>
                  <a:lnTo>
                    <a:pt x="4213" y="11760"/>
                  </a:lnTo>
                  <a:lnTo>
                    <a:pt x="176" y="11848"/>
                  </a:lnTo>
                  <a:lnTo>
                    <a:pt x="132" y="11848"/>
                  </a:lnTo>
                  <a:lnTo>
                    <a:pt x="44" y="11892"/>
                  </a:lnTo>
                  <a:lnTo>
                    <a:pt x="44" y="11936"/>
                  </a:lnTo>
                  <a:lnTo>
                    <a:pt x="0" y="12023"/>
                  </a:lnTo>
                  <a:lnTo>
                    <a:pt x="44" y="12067"/>
                  </a:lnTo>
                  <a:lnTo>
                    <a:pt x="88" y="12155"/>
                  </a:lnTo>
                  <a:lnTo>
                    <a:pt x="132" y="12155"/>
                  </a:lnTo>
                  <a:lnTo>
                    <a:pt x="176" y="12199"/>
                  </a:lnTo>
                  <a:lnTo>
                    <a:pt x="4213" y="12111"/>
                  </a:lnTo>
                  <a:lnTo>
                    <a:pt x="8030" y="11892"/>
                  </a:lnTo>
                  <a:lnTo>
                    <a:pt x="12375" y="11541"/>
                  </a:lnTo>
                  <a:lnTo>
                    <a:pt x="12419" y="11541"/>
                  </a:lnTo>
                  <a:lnTo>
                    <a:pt x="13033" y="11234"/>
                  </a:lnTo>
                  <a:lnTo>
                    <a:pt x="13077" y="11190"/>
                  </a:lnTo>
                  <a:lnTo>
                    <a:pt x="13428" y="10619"/>
                  </a:lnTo>
                  <a:lnTo>
                    <a:pt x="13472" y="10575"/>
                  </a:lnTo>
                  <a:lnTo>
                    <a:pt x="14086" y="7328"/>
                  </a:lnTo>
                  <a:lnTo>
                    <a:pt x="15051" y="3686"/>
                  </a:lnTo>
                  <a:lnTo>
                    <a:pt x="15051" y="3642"/>
                  </a:lnTo>
                  <a:lnTo>
                    <a:pt x="15007" y="1624"/>
                  </a:lnTo>
                  <a:lnTo>
                    <a:pt x="14832" y="395"/>
                  </a:lnTo>
                  <a:lnTo>
                    <a:pt x="14832" y="395"/>
                  </a:lnTo>
                  <a:lnTo>
                    <a:pt x="14920" y="439"/>
                  </a:lnTo>
                  <a:lnTo>
                    <a:pt x="17158" y="1492"/>
                  </a:lnTo>
                  <a:lnTo>
                    <a:pt x="20887" y="3028"/>
                  </a:lnTo>
                  <a:lnTo>
                    <a:pt x="20887" y="3072"/>
                  </a:lnTo>
                  <a:lnTo>
                    <a:pt x="25802" y="3905"/>
                  </a:lnTo>
                  <a:lnTo>
                    <a:pt x="25890" y="3905"/>
                  </a:lnTo>
                  <a:lnTo>
                    <a:pt x="26855" y="3686"/>
                  </a:lnTo>
                  <a:lnTo>
                    <a:pt x="26899" y="3686"/>
                  </a:lnTo>
                  <a:lnTo>
                    <a:pt x="28347" y="2808"/>
                  </a:lnTo>
                  <a:lnTo>
                    <a:pt x="28391" y="2808"/>
                  </a:lnTo>
                  <a:lnTo>
                    <a:pt x="30190" y="1229"/>
                  </a:lnTo>
                  <a:lnTo>
                    <a:pt x="30453" y="1053"/>
                  </a:lnTo>
                  <a:lnTo>
                    <a:pt x="30497" y="1009"/>
                  </a:lnTo>
                  <a:lnTo>
                    <a:pt x="30541" y="922"/>
                  </a:lnTo>
                  <a:lnTo>
                    <a:pt x="30541" y="878"/>
                  </a:lnTo>
                  <a:lnTo>
                    <a:pt x="30541" y="790"/>
                  </a:lnTo>
                  <a:lnTo>
                    <a:pt x="30497" y="746"/>
                  </a:lnTo>
                  <a:lnTo>
                    <a:pt x="30410" y="746"/>
                  </a:lnTo>
                  <a:lnTo>
                    <a:pt x="30366" y="702"/>
                  </a:lnTo>
                  <a:lnTo>
                    <a:pt x="30278" y="746"/>
                  </a:lnTo>
                  <a:lnTo>
                    <a:pt x="30015" y="922"/>
                  </a:lnTo>
                  <a:lnTo>
                    <a:pt x="29971" y="922"/>
                  </a:lnTo>
                  <a:lnTo>
                    <a:pt x="28172" y="2545"/>
                  </a:lnTo>
                  <a:lnTo>
                    <a:pt x="26767" y="3379"/>
                  </a:lnTo>
                  <a:lnTo>
                    <a:pt x="25846" y="3554"/>
                  </a:lnTo>
                  <a:lnTo>
                    <a:pt x="20975" y="2721"/>
                  </a:lnTo>
                  <a:lnTo>
                    <a:pt x="17289" y="1141"/>
                  </a:lnTo>
                  <a:lnTo>
                    <a:pt x="15051" y="132"/>
                  </a:lnTo>
                  <a:lnTo>
                    <a:pt x="14656"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9" name="Google Shape;3269;p85"/>
            <p:cNvSpPr/>
            <p:nvPr/>
          </p:nvSpPr>
          <p:spPr>
            <a:xfrm>
              <a:off x="3678350" y="670600"/>
              <a:ext cx="591300" cy="788775"/>
            </a:xfrm>
            <a:custGeom>
              <a:rect b="b" l="l" r="r" t="t"/>
              <a:pathLst>
                <a:path extrusionOk="0" h="31551" w="23652">
                  <a:moveTo>
                    <a:pt x="23433" y="1"/>
                  </a:moveTo>
                  <a:lnTo>
                    <a:pt x="23345" y="44"/>
                  </a:lnTo>
                  <a:lnTo>
                    <a:pt x="22204" y="1098"/>
                  </a:lnTo>
                  <a:lnTo>
                    <a:pt x="20449" y="2282"/>
                  </a:lnTo>
                  <a:lnTo>
                    <a:pt x="17421" y="4520"/>
                  </a:lnTo>
                  <a:lnTo>
                    <a:pt x="17377" y="4564"/>
                  </a:lnTo>
                  <a:lnTo>
                    <a:pt x="16763" y="5310"/>
                  </a:lnTo>
                  <a:lnTo>
                    <a:pt x="16719" y="5310"/>
                  </a:lnTo>
                  <a:lnTo>
                    <a:pt x="15315" y="7460"/>
                  </a:lnTo>
                  <a:lnTo>
                    <a:pt x="13691" y="9918"/>
                  </a:lnTo>
                  <a:lnTo>
                    <a:pt x="10181" y="14306"/>
                  </a:lnTo>
                  <a:lnTo>
                    <a:pt x="7592" y="17289"/>
                  </a:lnTo>
                  <a:lnTo>
                    <a:pt x="5485" y="20317"/>
                  </a:lnTo>
                  <a:lnTo>
                    <a:pt x="5442" y="20317"/>
                  </a:lnTo>
                  <a:lnTo>
                    <a:pt x="4520" y="22116"/>
                  </a:lnTo>
                  <a:lnTo>
                    <a:pt x="4520" y="22160"/>
                  </a:lnTo>
                  <a:lnTo>
                    <a:pt x="3730" y="25320"/>
                  </a:lnTo>
                  <a:lnTo>
                    <a:pt x="2896" y="26285"/>
                  </a:lnTo>
                  <a:lnTo>
                    <a:pt x="2019" y="27031"/>
                  </a:lnTo>
                  <a:lnTo>
                    <a:pt x="1975" y="27075"/>
                  </a:lnTo>
                  <a:lnTo>
                    <a:pt x="1141" y="28435"/>
                  </a:lnTo>
                  <a:lnTo>
                    <a:pt x="1097" y="28435"/>
                  </a:lnTo>
                  <a:lnTo>
                    <a:pt x="0" y="31331"/>
                  </a:lnTo>
                  <a:lnTo>
                    <a:pt x="0" y="31419"/>
                  </a:lnTo>
                  <a:lnTo>
                    <a:pt x="0" y="31463"/>
                  </a:lnTo>
                  <a:lnTo>
                    <a:pt x="44" y="31507"/>
                  </a:lnTo>
                  <a:lnTo>
                    <a:pt x="88" y="31551"/>
                  </a:lnTo>
                  <a:lnTo>
                    <a:pt x="264" y="31551"/>
                  </a:lnTo>
                  <a:lnTo>
                    <a:pt x="308" y="31463"/>
                  </a:lnTo>
                  <a:lnTo>
                    <a:pt x="1448" y="28611"/>
                  </a:lnTo>
                  <a:lnTo>
                    <a:pt x="2282" y="27294"/>
                  </a:lnTo>
                  <a:lnTo>
                    <a:pt x="3160" y="26548"/>
                  </a:lnTo>
                  <a:lnTo>
                    <a:pt x="3993" y="25495"/>
                  </a:lnTo>
                  <a:lnTo>
                    <a:pt x="4037" y="25451"/>
                  </a:lnTo>
                  <a:lnTo>
                    <a:pt x="4871" y="22248"/>
                  </a:lnTo>
                  <a:lnTo>
                    <a:pt x="5749" y="20493"/>
                  </a:lnTo>
                  <a:lnTo>
                    <a:pt x="7899" y="17509"/>
                  </a:lnTo>
                  <a:lnTo>
                    <a:pt x="10444" y="14525"/>
                  </a:lnTo>
                  <a:lnTo>
                    <a:pt x="13998" y="10137"/>
                  </a:lnTo>
                  <a:lnTo>
                    <a:pt x="15622" y="7680"/>
                  </a:lnTo>
                  <a:lnTo>
                    <a:pt x="17026" y="5530"/>
                  </a:lnTo>
                  <a:lnTo>
                    <a:pt x="17640" y="4784"/>
                  </a:lnTo>
                  <a:lnTo>
                    <a:pt x="20624" y="2546"/>
                  </a:lnTo>
                  <a:lnTo>
                    <a:pt x="22379" y="1405"/>
                  </a:lnTo>
                  <a:lnTo>
                    <a:pt x="22423" y="1361"/>
                  </a:lnTo>
                  <a:lnTo>
                    <a:pt x="23608" y="264"/>
                  </a:lnTo>
                  <a:lnTo>
                    <a:pt x="23652" y="220"/>
                  </a:lnTo>
                  <a:lnTo>
                    <a:pt x="23652" y="176"/>
                  </a:lnTo>
                  <a:lnTo>
                    <a:pt x="23652" y="88"/>
                  </a:lnTo>
                  <a:lnTo>
                    <a:pt x="23608" y="44"/>
                  </a:lnTo>
                  <a:lnTo>
                    <a:pt x="23564"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0" name="Google Shape;3270;p85"/>
            <p:cNvSpPr/>
            <p:nvPr/>
          </p:nvSpPr>
          <p:spPr>
            <a:xfrm>
              <a:off x="4188450" y="866975"/>
              <a:ext cx="520025" cy="931375"/>
            </a:xfrm>
            <a:custGeom>
              <a:rect b="b" l="l" r="r" t="t"/>
              <a:pathLst>
                <a:path extrusionOk="0" h="37255" w="20801">
                  <a:moveTo>
                    <a:pt x="8338" y="0"/>
                  </a:moveTo>
                  <a:lnTo>
                    <a:pt x="8250" y="44"/>
                  </a:lnTo>
                  <a:lnTo>
                    <a:pt x="8206" y="88"/>
                  </a:lnTo>
                  <a:lnTo>
                    <a:pt x="6978" y="2238"/>
                  </a:lnTo>
                  <a:lnTo>
                    <a:pt x="6978" y="2326"/>
                  </a:lnTo>
                  <a:lnTo>
                    <a:pt x="6934" y="3511"/>
                  </a:lnTo>
                  <a:lnTo>
                    <a:pt x="6934" y="3554"/>
                  </a:lnTo>
                  <a:lnTo>
                    <a:pt x="7636" y="6100"/>
                  </a:lnTo>
                  <a:lnTo>
                    <a:pt x="7329" y="11979"/>
                  </a:lnTo>
                  <a:lnTo>
                    <a:pt x="6012" y="16631"/>
                  </a:lnTo>
                  <a:lnTo>
                    <a:pt x="5091" y="19746"/>
                  </a:lnTo>
                  <a:lnTo>
                    <a:pt x="3599" y="22862"/>
                  </a:lnTo>
                  <a:lnTo>
                    <a:pt x="1054" y="28742"/>
                  </a:lnTo>
                  <a:lnTo>
                    <a:pt x="1054" y="28830"/>
                  </a:lnTo>
                  <a:lnTo>
                    <a:pt x="1098" y="29093"/>
                  </a:lnTo>
                  <a:lnTo>
                    <a:pt x="1" y="31199"/>
                  </a:lnTo>
                  <a:lnTo>
                    <a:pt x="1" y="31331"/>
                  </a:lnTo>
                  <a:lnTo>
                    <a:pt x="220" y="32077"/>
                  </a:lnTo>
                  <a:lnTo>
                    <a:pt x="220" y="32164"/>
                  </a:lnTo>
                  <a:lnTo>
                    <a:pt x="308" y="32208"/>
                  </a:lnTo>
                  <a:lnTo>
                    <a:pt x="1449" y="32647"/>
                  </a:lnTo>
                  <a:lnTo>
                    <a:pt x="1493" y="32647"/>
                  </a:lnTo>
                  <a:lnTo>
                    <a:pt x="5661" y="33130"/>
                  </a:lnTo>
                  <a:lnTo>
                    <a:pt x="6495" y="33656"/>
                  </a:lnTo>
                  <a:lnTo>
                    <a:pt x="7548" y="35236"/>
                  </a:lnTo>
                  <a:lnTo>
                    <a:pt x="7592" y="35280"/>
                  </a:lnTo>
                  <a:lnTo>
                    <a:pt x="8382" y="35763"/>
                  </a:lnTo>
                  <a:lnTo>
                    <a:pt x="8426" y="35807"/>
                  </a:lnTo>
                  <a:lnTo>
                    <a:pt x="9830" y="36201"/>
                  </a:lnTo>
                  <a:lnTo>
                    <a:pt x="11629" y="37211"/>
                  </a:lnTo>
                  <a:lnTo>
                    <a:pt x="11717" y="37255"/>
                  </a:lnTo>
                  <a:lnTo>
                    <a:pt x="13209" y="37255"/>
                  </a:lnTo>
                  <a:lnTo>
                    <a:pt x="14876" y="36947"/>
                  </a:lnTo>
                  <a:lnTo>
                    <a:pt x="14876" y="36904"/>
                  </a:lnTo>
                  <a:lnTo>
                    <a:pt x="16017" y="36421"/>
                  </a:lnTo>
                  <a:lnTo>
                    <a:pt x="16061" y="36421"/>
                  </a:lnTo>
                  <a:lnTo>
                    <a:pt x="17992" y="34929"/>
                  </a:lnTo>
                  <a:lnTo>
                    <a:pt x="18036" y="34929"/>
                  </a:lnTo>
                  <a:lnTo>
                    <a:pt x="19484" y="33130"/>
                  </a:lnTo>
                  <a:lnTo>
                    <a:pt x="19484" y="33086"/>
                  </a:lnTo>
                  <a:lnTo>
                    <a:pt x="19966" y="31857"/>
                  </a:lnTo>
                  <a:lnTo>
                    <a:pt x="19966" y="31813"/>
                  </a:lnTo>
                  <a:lnTo>
                    <a:pt x="20010" y="30409"/>
                  </a:lnTo>
                  <a:lnTo>
                    <a:pt x="19747" y="27206"/>
                  </a:lnTo>
                  <a:lnTo>
                    <a:pt x="19703" y="27162"/>
                  </a:lnTo>
                  <a:lnTo>
                    <a:pt x="19264" y="25977"/>
                  </a:lnTo>
                  <a:lnTo>
                    <a:pt x="19308" y="25056"/>
                  </a:lnTo>
                  <a:lnTo>
                    <a:pt x="19308" y="25012"/>
                  </a:lnTo>
                  <a:lnTo>
                    <a:pt x="19045" y="23652"/>
                  </a:lnTo>
                  <a:lnTo>
                    <a:pt x="19133" y="22511"/>
                  </a:lnTo>
                  <a:lnTo>
                    <a:pt x="19879" y="19220"/>
                  </a:lnTo>
                  <a:lnTo>
                    <a:pt x="20800" y="15534"/>
                  </a:lnTo>
                  <a:lnTo>
                    <a:pt x="20800" y="15490"/>
                  </a:lnTo>
                  <a:lnTo>
                    <a:pt x="20537" y="13647"/>
                  </a:lnTo>
                  <a:lnTo>
                    <a:pt x="20493" y="13603"/>
                  </a:lnTo>
                  <a:lnTo>
                    <a:pt x="20449" y="13559"/>
                  </a:lnTo>
                  <a:lnTo>
                    <a:pt x="20405" y="13515"/>
                  </a:lnTo>
                  <a:lnTo>
                    <a:pt x="20317" y="13515"/>
                  </a:lnTo>
                  <a:lnTo>
                    <a:pt x="20274" y="13559"/>
                  </a:lnTo>
                  <a:lnTo>
                    <a:pt x="20230" y="13603"/>
                  </a:lnTo>
                  <a:lnTo>
                    <a:pt x="20186" y="13647"/>
                  </a:lnTo>
                  <a:lnTo>
                    <a:pt x="20186" y="13735"/>
                  </a:lnTo>
                  <a:lnTo>
                    <a:pt x="20449" y="15490"/>
                  </a:lnTo>
                  <a:lnTo>
                    <a:pt x="19528" y="19132"/>
                  </a:lnTo>
                  <a:lnTo>
                    <a:pt x="18782" y="22423"/>
                  </a:lnTo>
                  <a:lnTo>
                    <a:pt x="18782" y="22467"/>
                  </a:lnTo>
                  <a:lnTo>
                    <a:pt x="18694" y="23652"/>
                  </a:lnTo>
                  <a:lnTo>
                    <a:pt x="18694" y="23696"/>
                  </a:lnTo>
                  <a:lnTo>
                    <a:pt x="18957" y="25056"/>
                  </a:lnTo>
                  <a:lnTo>
                    <a:pt x="18913" y="25977"/>
                  </a:lnTo>
                  <a:lnTo>
                    <a:pt x="18913" y="26065"/>
                  </a:lnTo>
                  <a:lnTo>
                    <a:pt x="19396" y="27250"/>
                  </a:lnTo>
                  <a:lnTo>
                    <a:pt x="19659" y="30409"/>
                  </a:lnTo>
                  <a:lnTo>
                    <a:pt x="19615" y="31770"/>
                  </a:lnTo>
                  <a:lnTo>
                    <a:pt x="19177" y="32954"/>
                  </a:lnTo>
                  <a:lnTo>
                    <a:pt x="17772" y="34666"/>
                  </a:lnTo>
                  <a:lnTo>
                    <a:pt x="15842" y="36114"/>
                  </a:lnTo>
                  <a:lnTo>
                    <a:pt x="14789" y="36596"/>
                  </a:lnTo>
                  <a:lnTo>
                    <a:pt x="13165" y="36904"/>
                  </a:lnTo>
                  <a:lnTo>
                    <a:pt x="11761" y="36904"/>
                  </a:lnTo>
                  <a:lnTo>
                    <a:pt x="9962" y="35894"/>
                  </a:lnTo>
                  <a:lnTo>
                    <a:pt x="8557" y="35455"/>
                  </a:lnTo>
                  <a:lnTo>
                    <a:pt x="7812" y="35017"/>
                  </a:lnTo>
                  <a:lnTo>
                    <a:pt x="6758" y="33437"/>
                  </a:lnTo>
                  <a:lnTo>
                    <a:pt x="6715" y="33393"/>
                  </a:lnTo>
                  <a:lnTo>
                    <a:pt x="5837" y="32823"/>
                  </a:lnTo>
                  <a:lnTo>
                    <a:pt x="5749" y="32779"/>
                  </a:lnTo>
                  <a:lnTo>
                    <a:pt x="1537" y="32340"/>
                  </a:lnTo>
                  <a:lnTo>
                    <a:pt x="527" y="31901"/>
                  </a:lnTo>
                  <a:lnTo>
                    <a:pt x="352" y="31331"/>
                  </a:lnTo>
                  <a:lnTo>
                    <a:pt x="1449" y="29224"/>
                  </a:lnTo>
                  <a:lnTo>
                    <a:pt x="1449" y="29093"/>
                  </a:lnTo>
                  <a:lnTo>
                    <a:pt x="1405" y="28830"/>
                  </a:lnTo>
                  <a:lnTo>
                    <a:pt x="3906" y="22993"/>
                  </a:lnTo>
                  <a:lnTo>
                    <a:pt x="5398" y="19922"/>
                  </a:lnTo>
                  <a:lnTo>
                    <a:pt x="5398" y="19878"/>
                  </a:lnTo>
                  <a:lnTo>
                    <a:pt x="6363" y="16762"/>
                  </a:lnTo>
                  <a:lnTo>
                    <a:pt x="7680" y="12067"/>
                  </a:lnTo>
                  <a:lnTo>
                    <a:pt x="7680" y="12023"/>
                  </a:lnTo>
                  <a:lnTo>
                    <a:pt x="7987" y="6100"/>
                  </a:lnTo>
                  <a:lnTo>
                    <a:pt x="7987" y="6056"/>
                  </a:lnTo>
                  <a:lnTo>
                    <a:pt x="7285" y="3467"/>
                  </a:lnTo>
                  <a:lnTo>
                    <a:pt x="7329" y="2370"/>
                  </a:lnTo>
                  <a:lnTo>
                    <a:pt x="8514" y="263"/>
                  </a:lnTo>
                  <a:lnTo>
                    <a:pt x="8557" y="220"/>
                  </a:lnTo>
                  <a:lnTo>
                    <a:pt x="8557" y="132"/>
                  </a:lnTo>
                  <a:lnTo>
                    <a:pt x="8514" y="88"/>
                  </a:lnTo>
                  <a:lnTo>
                    <a:pt x="8470" y="44"/>
                  </a:lnTo>
                  <a:lnTo>
                    <a:pt x="8382"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1" name="Google Shape;3271;p85"/>
            <p:cNvSpPr/>
            <p:nvPr/>
          </p:nvSpPr>
          <p:spPr>
            <a:xfrm>
              <a:off x="4063400" y="858200"/>
              <a:ext cx="670300" cy="974150"/>
            </a:xfrm>
            <a:custGeom>
              <a:rect b="b" l="l" r="r" t="t"/>
              <a:pathLst>
                <a:path extrusionOk="0" h="38966" w="26812">
                  <a:moveTo>
                    <a:pt x="12857" y="0"/>
                  </a:moveTo>
                  <a:lnTo>
                    <a:pt x="12814" y="44"/>
                  </a:lnTo>
                  <a:lnTo>
                    <a:pt x="12770" y="88"/>
                  </a:lnTo>
                  <a:lnTo>
                    <a:pt x="11365" y="2633"/>
                  </a:lnTo>
                  <a:lnTo>
                    <a:pt x="11322" y="2721"/>
                  </a:lnTo>
                  <a:lnTo>
                    <a:pt x="11234" y="4257"/>
                  </a:lnTo>
                  <a:lnTo>
                    <a:pt x="11234" y="4300"/>
                  </a:lnTo>
                  <a:lnTo>
                    <a:pt x="11717" y="6451"/>
                  </a:lnTo>
                  <a:lnTo>
                    <a:pt x="11322" y="11585"/>
                  </a:lnTo>
                  <a:lnTo>
                    <a:pt x="10751" y="13779"/>
                  </a:lnTo>
                  <a:lnTo>
                    <a:pt x="9522" y="17640"/>
                  </a:lnTo>
                  <a:lnTo>
                    <a:pt x="7899" y="20624"/>
                  </a:lnTo>
                  <a:lnTo>
                    <a:pt x="5749" y="24529"/>
                  </a:lnTo>
                  <a:lnTo>
                    <a:pt x="4564" y="26284"/>
                  </a:lnTo>
                  <a:lnTo>
                    <a:pt x="3511" y="27294"/>
                  </a:lnTo>
                  <a:lnTo>
                    <a:pt x="483" y="28347"/>
                  </a:lnTo>
                  <a:lnTo>
                    <a:pt x="395" y="28435"/>
                  </a:lnTo>
                  <a:lnTo>
                    <a:pt x="88" y="28786"/>
                  </a:lnTo>
                  <a:lnTo>
                    <a:pt x="44" y="28873"/>
                  </a:lnTo>
                  <a:lnTo>
                    <a:pt x="0" y="29883"/>
                  </a:lnTo>
                  <a:lnTo>
                    <a:pt x="44" y="29926"/>
                  </a:lnTo>
                  <a:lnTo>
                    <a:pt x="1843" y="33700"/>
                  </a:lnTo>
                  <a:lnTo>
                    <a:pt x="1887" y="34490"/>
                  </a:lnTo>
                  <a:lnTo>
                    <a:pt x="1887" y="34578"/>
                  </a:lnTo>
                  <a:lnTo>
                    <a:pt x="2282" y="35104"/>
                  </a:lnTo>
                  <a:lnTo>
                    <a:pt x="2370" y="35192"/>
                  </a:lnTo>
                  <a:lnTo>
                    <a:pt x="3950" y="35763"/>
                  </a:lnTo>
                  <a:lnTo>
                    <a:pt x="6714" y="36509"/>
                  </a:lnTo>
                  <a:lnTo>
                    <a:pt x="6758" y="36552"/>
                  </a:lnTo>
                  <a:lnTo>
                    <a:pt x="11190" y="36816"/>
                  </a:lnTo>
                  <a:lnTo>
                    <a:pt x="12375" y="37869"/>
                  </a:lnTo>
                  <a:lnTo>
                    <a:pt x="12462" y="37913"/>
                  </a:lnTo>
                  <a:lnTo>
                    <a:pt x="16807" y="38966"/>
                  </a:lnTo>
                  <a:lnTo>
                    <a:pt x="16851" y="38966"/>
                  </a:lnTo>
                  <a:lnTo>
                    <a:pt x="18957" y="38922"/>
                  </a:lnTo>
                  <a:lnTo>
                    <a:pt x="19001" y="38922"/>
                  </a:lnTo>
                  <a:lnTo>
                    <a:pt x="20712" y="38571"/>
                  </a:lnTo>
                  <a:lnTo>
                    <a:pt x="20756" y="38571"/>
                  </a:lnTo>
                  <a:lnTo>
                    <a:pt x="22423" y="37869"/>
                  </a:lnTo>
                  <a:lnTo>
                    <a:pt x="22467" y="37825"/>
                  </a:lnTo>
                  <a:lnTo>
                    <a:pt x="24047" y="36509"/>
                  </a:lnTo>
                  <a:lnTo>
                    <a:pt x="24091" y="36465"/>
                  </a:lnTo>
                  <a:lnTo>
                    <a:pt x="25802" y="34446"/>
                  </a:lnTo>
                  <a:lnTo>
                    <a:pt x="25802" y="34402"/>
                  </a:lnTo>
                  <a:lnTo>
                    <a:pt x="26416" y="32823"/>
                  </a:lnTo>
                  <a:lnTo>
                    <a:pt x="26416" y="32779"/>
                  </a:lnTo>
                  <a:lnTo>
                    <a:pt x="26548" y="31726"/>
                  </a:lnTo>
                  <a:lnTo>
                    <a:pt x="26153" y="26460"/>
                  </a:lnTo>
                  <a:lnTo>
                    <a:pt x="25451" y="24178"/>
                  </a:lnTo>
                  <a:lnTo>
                    <a:pt x="25363" y="22818"/>
                  </a:lnTo>
                  <a:lnTo>
                    <a:pt x="25934" y="19615"/>
                  </a:lnTo>
                  <a:lnTo>
                    <a:pt x="26811" y="15929"/>
                  </a:lnTo>
                  <a:lnTo>
                    <a:pt x="26811" y="15797"/>
                  </a:lnTo>
                  <a:lnTo>
                    <a:pt x="26109" y="14525"/>
                  </a:lnTo>
                  <a:lnTo>
                    <a:pt x="26065" y="14481"/>
                  </a:lnTo>
                  <a:lnTo>
                    <a:pt x="25978" y="14437"/>
                  </a:lnTo>
                  <a:lnTo>
                    <a:pt x="25934" y="14437"/>
                  </a:lnTo>
                  <a:lnTo>
                    <a:pt x="25846" y="14481"/>
                  </a:lnTo>
                  <a:lnTo>
                    <a:pt x="25802" y="14525"/>
                  </a:lnTo>
                  <a:lnTo>
                    <a:pt x="25758" y="14568"/>
                  </a:lnTo>
                  <a:lnTo>
                    <a:pt x="25758" y="14656"/>
                  </a:lnTo>
                  <a:lnTo>
                    <a:pt x="25802" y="14700"/>
                  </a:lnTo>
                  <a:lnTo>
                    <a:pt x="26460" y="15929"/>
                  </a:lnTo>
                  <a:lnTo>
                    <a:pt x="25583" y="19527"/>
                  </a:lnTo>
                  <a:lnTo>
                    <a:pt x="25012" y="22774"/>
                  </a:lnTo>
                  <a:lnTo>
                    <a:pt x="25012" y="22818"/>
                  </a:lnTo>
                  <a:lnTo>
                    <a:pt x="25100" y="24222"/>
                  </a:lnTo>
                  <a:lnTo>
                    <a:pt x="25100" y="24266"/>
                  </a:lnTo>
                  <a:lnTo>
                    <a:pt x="25802" y="26548"/>
                  </a:lnTo>
                  <a:lnTo>
                    <a:pt x="26197" y="31726"/>
                  </a:lnTo>
                  <a:lnTo>
                    <a:pt x="26065" y="32735"/>
                  </a:lnTo>
                  <a:lnTo>
                    <a:pt x="25495" y="34271"/>
                  </a:lnTo>
                  <a:lnTo>
                    <a:pt x="23828" y="36245"/>
                  </a:lnTo>
                  <a:lnTo>
                    <a:pt x="22248" y="37562"/>
                  </a:lnTo>
                  <a:lnTo>
                    <a:pt x="20624" y="38220"/>
                  </a:lnTo>
                  <a:lnTo>
                    <a:pt x="18913" y="38571"/>
                  </a:lnTo>
                  <a:lnTo>
                    <a:pt x="16851" y="38615"/>
                  </a:lnTo>
                  <a:lnTo>
                    <a:pt x="12594" y="37606"/>
                  </a:lnTo>
                  <a:lnTo>
                    <a:pt x="11365" y="36509"/>
                  </a:lnTo>
                  <a:lnTo>
                    <a:pt x="11278" y="36465"/>
                  </a:lnTo>
                  <a:lnTo>
                    <a:pt x="6802" y="36201"/>
                  </a:lnTo>
                  <a:lnTo>
                    <a:pt x="4081" y="35412"/>
                  </a:lnTo>
                  <a:lnTo>
                    <a:pt x="2545" y="34885"/>
                  </a:lnTo>
                  <a:lnTo>
                    <a:pt x="2238" y="34446"/>
                  </a:lnTo>
                  <a:lnTo>
                    <a:pt x="2194" y="33656"/>
                  </a:lnTo>
                  <a:lnTo>
                    <a:pt x="2151" y="33569"/>
                  </a:lnTo>
                  <a:lnTo>
                    <a:pt x="351" y="29839"/>
                  </a:lnTo>
                  <a:lnTo>
                    <a:pt x="395" y="28961"/>
                  </a:lnTo>
                  <a:lnTo>
                    <a:pt x="615" y="28698"/>
                  </a:lnTo>
                  <a:lnTo>
                    <a:pt x="3642" y="27601"/>
                  </a:lnTo>
                  <a:lnTo>
                    <a:pt x="3730" y="27557"/>
                  </a:lnTo>
                  <a:lnTo>
                    <a:pt x="4827" y="26548"/>
                  </a:lnTo>
                  <a:lnTo>
                    <a:pt x="4827" y="26504"/>
                  </a:lnTo>
                  <a:lnTo>
                    <a:pt x="6056" y="24749"/>
                  </a:lnTo>
                  <a:lnTo>
                    <a:pt x="6056" y="24705"/>
                  </a:lnTo>
                  <a:lnTo>
                    <a:pt x="8206" y="20799"/>
                  </a:lnTo>
                  <a:lnTo>
                    <a:pt x="9830" y="17772"/>
                  </a:lnTo>
                  <a:lnTo>
                    <a:pt x="9830" y="17728"/>
                  </a:lnTo>
                  <a:lnTo>
                    <a:pt x="11058" y="13910"/>
                  </a:lnTo>
                  <a:lnTo>
                    <a:pt x="11673" y="11672"/>
                  </a:lnTo>
                  <a:lnTo>
                    <a:pt x="11673" y="11628"/>
                  </a:lnTo>
                  <a:lnTo>
                    <a:pt x="11936" y="8206"/>
                  </a:lnTo>
                  <a:lnTo>
                    <a:pt x="12068" y="6451"/>
                  </a:lnTo>
                  <a:lnTo>
                    <a:pt x="12068" y="6407"/>
                  </a:lnTo>
                  <a:lnTo>
                    <a:pt x="11585" y="4257"/>
                  </a:lnTo>
                  <a:lnTo>
                    <a:pt x="11673" y="2765"/>
                  </a:lnTo>
                  <a:lnTo>
                    <a:pt x="13077" y="263"/>
                  </a:lnTo>
                  <a:lnTo>
                    <a:pt x="13077" y="220"/>
                  </a:lnTo>
                  <a:lnTo>
                    <a:pt x="13077" y="132"/>
                  </a:lnTo>
                  <a:lnTo>
                    <a:pt x="13077" y="88"/>
                  </a:lnTo>
                  <a:lnTo>
                    <a:pt x="12989" y="44"/>
                  </a:lnTo>
                  <a:lnTo>
                    <a:pt x="12945"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2" name="Google Shape;3272;p85"/>
            <p:cNvSpPr/>
            <p:nvPr/>
          </p:nvSpPr>
          <p:spPr>
            <a:xfrm>
              <a:off x="4019525" y="841725"/>
              <a:ext cx="410300" cy="1012575"/>
            </a:xfrm>
            <a:custGeom>
              <a:rect b="b" l="l" r="r" t="t"/>
              <a:pathLst>
                <a:path extrusionOk="0" h="40503" w="16412">
                  <a:moveTo>
                    <a:pt x="14349" y="1"/>
                  </a:moveTo>
                  <a:lnTo>
                    <a:pt x="14305" y="45"/>
                  </a:lnTo>
                  <a:lnTo>
                    <a:pt x="14261" y="89"/>
                  </a:lnTo>
                  <a:lnTo>
                    <a:pt x="12638" y="2809"/>
                  </a:lnTo>
                  <a:lnTo>
                    <a:pt x="12594" y="2897"/>
                  </a:lnTo>
                  <a:lnTo>
                    <a:pt x="12418" y="3906"/>
                  </a:lnTo>
                  <a:lnTo>
                    <a:pt x="12418" y="3950"/>
                  </a:lnTo>
                  <a:lnTo>
                    <a:pt x="12331" y="6013"/>
                  </a:lnTo>
                  <a:lnTo>
                    <a:pt x="12331" y="6056"/>
                  </a:lnTo>
                  <a:lnTo>
                    <a:pt x="12594" y="8119"/>
                  </a:lnTo>
                  <a:lnTo>
                    <a:pt x="12243" y="11234"/>
                  </a:lnTo>
                  <a:lnTo>
                    <a:pt x="11804" y="13165"/>
                  </a:lnTo>
                  <a:lnTo>
                    <a:pt x="10926" y="15578"/>
                  </a:lnTo>
                  <a:lnTo>
                    <a:pt x="9127" y="19440"/>
                  </a:lnTo>
                  <a:lnTo>
                    <a:pt x="7899" y="21415"/>
                  </a:lnTo>
                  <a:lnTo>
                    <a:pt x="4344" y="26549"/>
                  </a:lnTo>
                  <a:lnTo>
                    <a:pt x="3511" y="26724"/>
                  </a:lnTo>
                  <a:lnTo>
                    <a:pt x="3203" y="26505"/>
                  </a:lnTo>
                  <a:lnTo>
                    <a:pt x="2457" y="25539"/>
                  </a:lnTo>
                  <a:lnTo>
                    <a:pt x="2370" y="25451"/>
                  </a:lnTo>
                  <a:lnTo>
                    <a:pt x="1975" y="25276"/>
                  </a:lnTo>
                  <a:lnTo>
                    <a:pt x="1843" y="25276"/>
                  </a:lnTo>
                  <a:lnTo>
                    <a:pt x="1755" y="25364"/>
                  </a:lnTo>
                  <a:lnTo>
                    <a:pt x="44" y="28435"/>
                  </a:lnTo>
                  <a:lnTo>
                    <a:pt x="0" y="28567"/>
                  </a:lnTo>
                  <a:lnTo>
                    <a:pt x="220" y="29488"/>
                  </a:lnTo>
                  <a:lnTo>
                    <a:pt x="220" y="29532"/>
                  </a:lnTo>
                  <a:lnTo>
                    <a:pt x="1229" y="32165"/>
                  </a:lnTo>
                  <a:lnTo>
                    <a:pt x="2852" y="35588"/>
                  </a:lnTo>
                  <a:lnTo>
                    <a:pt x="3598" y="36509"/>
                  </a:lnTo>
                  <a:lnTo>
                    <a:pt x="3686" y="36553"/>
                  </a:lnTo>
                  <a:lnTo>
                    <a:pt x="4608" y="37080"/>
                  </a:lnTo>
                  <a:lnTo>
                    <a:pt x="7548" y="38133"/>
                  </a:lnTo>
                  <a:lnTo>
                    <a:pt x="11365" y="39405"/>
                  </a:lnTo>
                  <a:lnTo>
                    <a:pt x="14130" y="40151"/>
                  </a:lnTo>
                  <a:lnTo>
                    <a:pt x="14174" y="40195"/>
                  </a:lnTo>
                  <a:lnTo>
                    <a:pt x="16236" y="40459"/>
                  </a:lnTo>
                  <a:lnTo>
                    <a:pt x="16236" y="40502"/>
                  </a:lnTo>
                  <a:lnTo>
                    <a:pt x="16368" y="40459"/>
                  </a:lnTo>
                  <a:lnTo>
                    <a:pt x="16412" y="40327"/>
                  </a:lnTo>
                  <a:lnTo>
                    <a:pt x="16412" y="40283"/>
                  </a:lnTo>
                  <a:lnTo>
                    <a:pt x="16412" y="40195"/>
                  </a:lnTo>
                  <a:lnTo>
                    <a:pt x="16324" y="40151"/>
                  </a:lnTo>
                  <a:lnTo>
                    <a:pt x="16280" y="40151"/>
                  </a:lnTo>
                  <a:lnTo>
                    <a:pt x="14217" y="39844"/>
                  </a:lnTo>
                  <a:lnTo>
                    <a:pt x="11497" y="39054"/>
                  </a:lnTo>
                  <a:lnTo>
                    <a:pt x="7679" y="37826"/>
                  </a:lnTo>
                  <a:lnTo>
                    <a:pt x="4739" y="36773"/>
                  </a:lnTo>
                  <a:lnTo>
                    <a:pt x="3862" y="36290"/>
                  </a:lnTo>
                  <a:lnTo>
                    <a:pt x="3160" y="35412"/>
                  </a:lnTo>
                  <a:lnTo>
                    <a:pt x="1580" y="32034"/>
                  </a:lnTo>
                  <a:lnTo>
                    <a:pt x="571" y="29401"/>
                  </a:lnTo>
                  <a:lnTo>
                    <a:pt x="395" y="28567"/>
                  </a:lnTo>
                  <a:lnTo>
                    <a:pt x="1975" y="25671"/>
                  </a:lnTo>
                  <a:lnTo>
                    <a:pt x="2194" y="25759"/>
                  </a:lnTo>
                  <a:lnTo>
                    <a:pt x="2940" y="26724"/>
                  </a:lnTo>
                  <a:lnTo>
                    <a:pt x="2984" y="26768"/>
                  </a:lnTo>
                  <a:lnTo>
                    <a:pt x="3379" y="27075"/>
                  </a:lnTo>
                  <a:lnTo>
                    <a:pt x="3555" y="27075"/>
                  </a:lnTo>
                  <a:lnTo>
                    <a:pt x="4476" y="26856"/>
                  </a:lnTo>
                  <a:lnTo>
                    <a:pt x="4564" y="26768"/>
                  </a:lnTo>
                  <a:lnTo>
                    <a:pt x="8162" y="21634"/>
                  </a:lnTo>
                  <a:lnTo>
                    <a:pt x="9435" y="19615"/>
                  </a:lnTo>
                  <a:lnTo>
                    <a:pt x="9435" y="19572"/>
                  </a:lnTo>
                  <a:lnTo>
                    <a:pt x="11234" y="15710"/>
                  </a:lnTo>
                  <a:lnTo>
                    <a:pt x="12155" y="13253"/>
                  </a:lnTo>
                  <a:lnTo>
                    <a:pt x="12594" y="11278"/>
                  </a:lnTo>
                  <a:lnTo>
                    <a:pt x="12945" y="8163"/>
                  </a:lnTo>
                  <a:lnTo>
                    <a:pt x="12945" y="8119"/>
                  </a:lnTo>
                  <a:lnTo>
                    <a:pt x="12682" y="6013"/>
                  </a:lnTo>
                  <a:lnTo>
                    <a:pt x="12726" y="3994"/>
                  </a:lnTo>
                  <a:lnTo>
                    <a:pt x="12945" y="2985"/>
                  </a:lnTo>
                  <a:lnTo>
                    <a:pt x="14569" y="264"/>
                  </a:lnTo>
                  <a:lnTo>
                    <a:pt x="14569" y="220"/>
                  </a:lnTo>
                  <a:lnTo>
                    <a:pt x="14569" y="133"/>
                  </a:lnTo>
                  <a:lnTo>
                    <a:pt x="14525" y="89"/>
                  </a:lnTo>
                  <a:lnTo>
                    <a:pt x="14481" y="45"/>
                  </a:lnTo>
                  <a:lnTo>
                    <a:pt x="14437"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3" name="Google Shape;3273;p85"/>
            <p:cNvSpPr/>
            <p:nvPr/>
          </p:nvSpPr>
          <p:spPr>
            <a:xfrm>
              <a:off x="3981125" y="801150"/>
              <a:ext cx="444300" cy="1074000"/>
            </a:xfrm>
            <a:custGeom>
              <a:rect b="b" l="l" r="r" t="t"/>
              <a:pathLst>
                <a:path extrusionOk="0" h="42960" w="17772">
                  <a:moveTo>
                    <a:pt x="16192" y="0"/>
                  </a:moveTo>
                  <a:lnTo>
                    <a:pt x="16148" y="44"/>
                  </a:lnTo>
                  <a:lnTo>
                    <a:pt x="15183" y="1536"/>
                  </a:lnTo>
                  <a:lnTo>
                    <a:pt x="14437" y="2677"/>
                  </a:lnTo>
                  <a:lnTo>
                    <a:pt x="13910" y="3599"/>
                  </a:lnTo>
                  <a:lnTo>
                    <a:pt x="13691" y="3993"/>
                  </a:lnTo>
                  <a:lnTo>
                    <a:pt x="13516" y="4388"/>
                  </a:lnTo>
                  <a:lnTo>
                    <a:pt x="13340" y="4783"/>
                  </a:lnTo>
                  <a:lnTo>
                    <a:pt x="13252" y="5222"/>
                  </a:lnTo>
                  <a:lnTo>
                    <a:pt x="13165" y="5617"/>
                  </a:lnTo>
                  <a:lnTo>
                    <a:pt x="13121" y="6100"/>
                  </a:lnTo>
                  <a:lnTo>
                    <a:pt x="13077" y="7153"/>
                  </a:lnTo>
                  <a:lnTo>
                    <a:pt x="13165" y="8513"/>
                  </a:lnTo>
                  <a:lnTo>
                    <a:pt x="13252" y="10224"/>
                  </a:lnTo>
                  <a:lnTo>
                    <a:pt x="12726" y="13121"/>
                  </a:lnTo>
                  <a:lnTo>
                    <a:pt x="11892" y="15051"/>
                  </a:lnTo>
                  <a:lnTo>
                    <a:pt x="9873" y="19264"/>
                  </a:lnTo>
                  <a:lnTo>
                    <a:pt x="7636" y="23564"/>
                  </a:lnTo>
                  <a:lnTo>
                    <a:pt x="6012" y="25714"/>
                  </a:lnTo>
                  <a:lnTo>
                    <a:pt x="5134" y="26329"/>
                  </a:lnTo>
                  <a:lnTo>
                    <a:pt x="4520" y="26021"/>
                  </a:lnTo>
                  <a:lnTo>
                    <a:pt x="3774" y="25407"/>
                  </a:lnTo>
                  <a:lnTo>
                    <a:pt x="3642" y="25363"/>
                  </a:lnTo>
                  <a:lnTo>
                    <a:pt x="3291" y="25319"/>
                  </a:lnTo>
                  <a:lnTo>
                    <a:pt x="3204" y="25319"/>
                  </a:lnTo>
                  <a:lnTo>
                    <a:pt x="3160" y="25363"/>
                  </a:lnTo>
                  <a:lnTo>
                    <a:pt x="2545" y="26241"/>
                  </a:lnTo>
                  <a:lnTo>
                    <a:pt x="2502" y="26241"/>
                  </a:lnTo>
                  <a:lnTo>
                    <a:pt x="1799" y="27689"/>
                  </a:lnTo>
                  <a:lnTo>
                    <a:pt x="264" y="28961"/>
                  </a:lnTo>
                  <a:lnTo>
                    <a:pt x="220" y="29049"/>
                  </a:lnTo>
                  <a:lnTo>
                    <a:pt x="0" y="29707"/>
                  </a:lnTo>
                  <a:lnTo>
                    <a:pt x="0" y="29795"/>
                  </a:lnTo>
                  <a:lnTo>
                    <a:pt x="351" y="30760"/>
                  </a:lnTo>
                  <a:lnTo>
                    <a:pt x="2677" y="36202"/>
                  </a:lnTo>
                  <a:lnTo>
                    <a:pt x="2677" y="36245"/>
                  </a:lnTo>
                  <a:lnTo>
                    <a:pt x="3906" y="37913"/>
                  </a:lnTo>
                  <a:lnTo>
                    <a:pt x="4915" y="39054"/>
                  </a:lnTo>
                  <a:lnTo>
                    <a:pt x="4959" y="39098"/>
                  </a:lnTo>
                  <a:lnTo>
                    <a:pt x="6144" y="39800"/>
                  </a:lnTo>
                  <a:lnTo>
                    <a:pt x="6188" y="39800"/>
                  </a:lnTo>
                  <a:lnTo>
                    <a:pt x="8996" y="40853"/>
                  </a:lnTo>
                  <a:lnTo>
                    <a:pt x="14086" y="42389"/>
                  </a:lnTo>
                  <a:lnTo>
                    <a:pt x="14788" y="42389"/>
                  </a:lnTo>
                  <a:lnTo>
                    <a:pt x="17509" y="42959"/>
                  </a:lnTo>
                  <a:lnTo>
                    <a:pt x="17640" y="42959"/>
                  </a:lnTo>
                  <a:lnTo>
                    <a:pt x="17684" y="42915"/>
                  </a:lnTo>
                  <a:lnTo>
                    <a:pt x="17728" y="42871"/>
                  </a:lnTo>
                  <a:lnTo>
                    <a:pt x="17772" y="42828"/>
                  </a:lnTo>
                  <a:lnTo>
                    <a:pt x="17772" y="42740"/>
                  </a:lnTo>
                  <a:lnTo>
                    <a:pt x="17772" y="42696"/>
                  </a:lnTo>
                  <a:lnTo>
                    <a:pt x="17728" y="42652"/>
                  </a:lnTo>
                  <a:lnTo>
                    <a:pt x="17640" y="42608"/>
                  </a:lnTo>
                  <a:lnTo>
                    <a:pt x="17553" y="42608"/>
                  </a:lnTo>
                  <a:lnTo>
                    <a:pt x="14832" y="42038"/>
                  </a:lnTo>
                  <a:lnTo>
                    <a:pt x="14174" y="42038"/>
                  </a:lnTo>
                  <a:lnTo>
                    <a:pt x="9128" y="40502"/>
                  </a:lnTo>
                  <a:lnTo>
                    <a:pt x="6319" y="39493"/>
                  </a:lnTo>
                  <a:lnTo>
                    <a:pt x="5178" y="38834"/>
                  </a:lnTo>
                  <a:lnTo>
                    <a:pt x="4213" y="37694"/>
                  </a:lnTo>
                  <a:lnTo>
                    <a:pt x="2984" y="36026"/>
                  </a:lnTo>
                  <a:lnTo>
                    <a:pt x="702" y="30629"/>
                  </a:lnTo>
                  <a:lnTo>
                    <a:pt x="351" y="29751"/>
                  </a:lnTo>
                  <a:lnTo>
                    <a:pt x="527" y="29181"/>
                  </a:lnTo>
                  <a:lnTo>
                    <a:pt x="2019" y="27952"/>
                  </a:lnTo>
                  <a:lnTo>
                    <a:pt x="2063" y="27864"/>
                  </a:lnTo>
                  <a:lnTo>
                    <a:pt x="2809" y="26416"/>
                  </a:lnTo>
                  <a:lnTo>
                    <a:pt x="3379" y="25670"/>
                  </a:lnTo>
                  <a:lnTo>
                    <a:pt x="3555" y="25670"/>
                  </a:lnTo>
                  <a:lnTo>
                    <a:pt x="4301" y="26329"/>
                  </a:lnTo>
                  <a:lnTo>
                    <a:pt x="4345" y="26372"/>
                  </a:lnTo>
                  <a:lnTo>
                    <a:pt x="5091" y="26680"/>
                  </a:lnTo>
                  <a:lnTo>
                    <a:pt x="5178" y="26680"/>
                  </a:lnTo>
                  <a:lnTo>
                    <a:pt x="5266" y="26636"/>
                  </a:lnTo>
                  <a:lnTo>
                    <a:pt x="6231" y="25977"/>
                  </a:lnTo>
                  <a:lnTo>
                    <a:pt x="6275" y="25934"/>
                  </a:lnTo>
                  <a:lnTo>
                    <a:pt x="7943" y="23740"/>
                  </a:lnTo>
                  <a:lnTo>
                    <a:pt x="10181" y="19439"/>
                  </a:lnTo>
                  <a:lnTo>
                    <a:pt x="12199" y="15183"/>
                  </a:lnTo>
                  <a:lnTo>
                    <a:pt x="13077" y="13252"/>
                  </a:lnTo>
                  <a:lnTo>
                    <a:pt x="13077" y="13208"/>
                  </a:lnTo>
                  <a:lnTo>
                    <a:pt x="13603" y="10268"/>
                  </a:lnTo>
                  <a:lnTo>
                    <a:pt x="13603" y="10224"/>
                  </a:lnTo>
                  <a:lnTo>
                    <a:pt x="13516" y="8513"/>
                  </a:lnTo>
                  <a:lnTo>
                    <a:pt x="13428" y="7197"/>
                  </a:lnTo>
                  <a:lnTo>
                    <a:pt x="13472" y="6144"/>
                  </a:lnTo>
                  <a:lnTo>
                    <a:pt x="13516" y="5705"/>
                  </a:lnTo>
                  <a:lnTo>
                    <a:pt x="13603" y="5310"/>
                  </a:lnTo>
                  <a:lnTo>
                    <a:pt x="13691" y="4915"/>
                  </a:lnTo>
                  <a:lnTo>
                    <a:pt x="13823" y="4520"/>
                  </a:lnTo>
                  <a:lnTo>
                    <a:pt x="13998" y="4125"/>
                  </a:lnTo>
                  <a:lnTo>
                    <a:pt x="14218" y="3730"/>
                  </a:lnTo>
                  <a:lnTo>
                    <a:pt x="14744" y="2853"/>
                  </a:lnTo>
                  <a:lnTo>
                    <a:pt x="15490" y="1712"/>
                  </a:lnTo>
                  <a:lnTo>
                    <a:pt x="16456" y="264"/>
                  </a:lnTo>
                  <a:lnTo>
                    <a:pt x="16499" y="176"/>
                  </a:lnTo>
                  <a:lnTo>
                    <a:pt x="16499" y="132"/>
                  </a:lnTo>
                  <a:lnTo>
                    <a:pt x="16456" y="44"/>
                  </a:lnTo>
                  <a:lnTo>
                    <a:pt x="16412"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4" name="Google Shape;3274;p85"/>
            <p:cNvSpPr/>
            <p:nvPr/>
          </p:nvSpPr>
          <p:spPr>
            <a:xfrm>
              <a:off x="3930650" y="715575"/>
              <a:ext cx="492600" cy="1197950"/>
            </a:xfrm>
            <a:custGeom>
              <a:rect b="b" l="l" r="r" t="t"/>
              <a:pathLst>
                <a:path extrusionOk="0" h="47918" w="19704">
                  <a:moveTo>
                    <a:pt x="18080" y="1"/>
                  </a:moveTo>
                  <a:lnTo>
                    <a:pt x="17992" y="45"/>
                  </a:lnTo>
                  <a:lnTo>
                    <a:pt x="17948" y="88"/>
                  </a:lnTo>
                  <a:lnTo>
                    <a:pt x="17904" y="132"/>
                  </a:lnTo>
                  <a:lnTo>
                    <a:pt x="17904" y="176"/>
                  </a:lnTo>
                  <a:lnTo>
                    <a:pt x="17904" y="1668"/>
                  </a:lnTo>
                  <a:lnTo>
                    <a:pt x="17202" y="2853"/>
                  </a:lnTo>
                  <a:lnTo>
                    <a:pt x="15491" y="5530"/>
                  </a:lnTo>
                  <a:lnTo>
                    <a:pt x="14306" y="7811"/>
                  </a:lnTo>
                  <a:lnTo>
                    <a:pt x="14306" y="7855"/>
                  </a:lnTo>
                  <a:lnTo>
                    <a:pt x="13999" y="9391"/>
                  </a:lnTo>
                  <a:lnTo>
                    <a:pt x="13999" y="9435"/>
                  </a:lnTo>
                  <a:lnTo>
                    <a:pt x="13692" y="13691"/>
                  </a:lnTo>
                  <a:lnTo>
                    <a:pt x="12814" y="15008"/>
                  </a:lnTo>
                  <a:lnTo>
                    <a:pt x="10181" y="18211"/>
                  </a:lnTo>
                  <a:lnTo>
                    <a:pt x="6846" y="22072"/>
                  </a:lnTo>
                  <a:lnTo>
                    <a:pt x="4213" y="25100"/>
                  </a:lnTo>
                  <a:lnTo>
                    <a:pt x="4213" y="25144"/>
                  </a:lnTo>
                  <a:lnTo>
                    <a:pt x="3467" y="26548"/>
                  </a:lnTo>
                  <a:lnTo>
                    <a:pt x="3424" y="26636"/>
                  </a:lnTo>
                  <a:lnTo>
                    <a:pt x="3292" y="28391"/>
                  </a:lnTo>
                  <a:lnTo>
                    <a:pt x="2853" y="29357"/>
                  </a:lnTo>
                  <a:lnTo>
                    <a:pt x="1844" y="30278"/>
                  </a:lnTo>
                  <a:lnTo>
                    <a:pt x="133" y="30980"/>
                  </a:lnTo>
                  <a:lnTo>
                    <a:pt x="45" y="31068"/>
                  </a:lnTo>
                  <a:lnTo>
                    <a:pt x="1" y="31068"/>
                  </a:lnTo>
                  <a:lnTo>
                    <a:pt x="1" y="31200"/>
                  </a:lnTo>
                  <a:lnTo>
                    <a:pt x="176" y="34052"/>
                  </a:lnTo>
                  <a:lnTo>
                    <a:pt x="176" y="34096"/>
                  </a:lnTo>
                  <a:lnTo>
                    <a:pt x="922" y="36772"/>
                  </a:lnTo>
                  <a:lnTo>
                    <a:pt x="2941" y="41555"/>
                  </a:lnTo>
                  <a:lnTo>
                    <a:pt x="2985" y="41599"/>
                  </a:lnTo>
                  <a:lnTo>
                    <a:pt x="3950" y="42521"/>
                  </a:lnTo>
                  <a:lnTo>
                    <a:pt x="3994" y="42521"/>
                  </a:lnTo>
                  <a:lnTo>
                    <a:pt x="8163" y="45373"/>
                  </a:lnTo>
                  <a:lnTo>
                    <a:pt x="8163" y="45417"/>
                  </a:lnTo>
                  <a:lnTo>
                    <a:pt x="10883" y="46470"/>
                  </a:lnTo>
                  <a:lnTo>
                    <a:pt x="14920" y="47742"/>
                  </a:lnTo>
                  <a:lnTo>
                    <a:pt x="14964" y="47742"/>
                  </a:lnTo>
                  <a:lnTo>
                    <a:pt x="17641" y="47655"/>
                  </a:lnTo>
                  <a:lnTo>
                    <a:pt x="19177" y="47918"/>
                  </a:lnTo>
                  <a:lnTo>
                    <a:pt x="19221" y="47918"/>
                  </a:lnTo>
                  <a:lnTo>
                    <a:pt x="19528" y="47874"/>
                  </a:lnTo>
                  <a:lnTo>
                    <a:pt x="19615" y="47830"/>
                  </a:lnTo>
                  <a:lnTo>
                    <a:pt x="19659" y="47786"/>
                  </a:lnTo>
                  <a:lnTo>
                    <a:pt x="19703" y="47742"/>
                  </a:lnTo>
                  <a:lnTo>
                    <a:pt x="19703" y="47655"/>
                  </a:lnTo>
                  <a:lnTo>
                    <a:pt x="19659" y="47611"/>
                  </a:lnTo>
                  <a:lnTo>
                    <a:pt x="19615" y="47567"/>
                  </a:lnTo>
                  <a:lnTo>
                    <a:pt x="19572" y="47523"/>
                  </a:lnTo>
                  <a:lnTo>
                    <a:pt x="19484" y="47523"/>
                  </a:lnTo>
                  <a:lnTo>
                    <a:pt x="19221" y="47567"/>
                  </a:lnTo>
                  <a:lnTo>
                    <a:pt x="17685" y="47304"/>
                  </a:lnTo>
                  <a:lnTo>
                    <a:pt x="17641" y="47304"/>
                  </a:lnTo>
                  <a:lnTo>
                    <a:pt x="15008" y="47391"/>
                  </a:lnTo>
                  <a:lnTo>
                    <a:pt x="11015" y="46119"/>
                  </a:lnTo>
                  <a:lnTo>
                    <a:pt x="8338" y="45066"/>
                  </a:lnTo>
                  <a:lnTo>
                    <a:pt x="4213" y="42214"/>
                  </a:lnTo>
                  <a:lnTo>
                    <a:pt x="3248" y="41380"/>
                  </a:lnTo>
                  <a:lnTo>
                    <a:pt x="1273" y="36641"/>
                  </a:lnTo>
                  <a:lnTo>
                    <a:pt x="527" y="34008"/>
                  </a:lnTo>
                  <a:lnTo>
                    <a:pt x="352" y="31287"/>
                  </a:lnTo>
                  <a:lnTo>
                    <a:pt x="1975" y="30585"/>
                  </a:lnTo>
                  <a:lnTo>
                    <a:pt x="2063" y="30541"/>
                  </a:lnTo>
                  <a:lnTo>
                    <a:pt x="3116" y="29576"/>
                  </a:lnTo>
                  <a:lnTo>
                    <a:pt x="3160" y="29532"/>
                  </a:lnTo>
                  <a:lnTo>
                    <a:pt x="3643" y="28523"/>
                  </a:lnTo>
                  <a:lnTo>
                    <a:pt x="3643" y="28435"/>
                  </a:lnTo>
                  <a:lnTo>
                    <a:pt x="3775" y="26680"/>
                  </a:lnTo>
                  <a:lnTo>
                    <a:pt x="4521" y="25320"/>
                  </a:lnTo>
                  <a:lnTo>
                    <a:pt x="7110" y="22292"/>
                  </a:lnTo>
                  <a:lnTo>
                    <a:pt x="10444" y="18430"/>
                  </a:lnTo>
                  <a:lnTo>
                    <a:pt x="13121" y="15227"/>
                  </a:lnTo>
                  <a:lnTo>
                    <a:pt x="13999" y="13867"/>
                  </a:lnTo>
                  <a:lnTo>
                    <a:pt x="14043" y="13779"/>
                  </a:lnTo>
                  <a:lnTo>
                    <a:pt x="14350" y="9435"/>
                  </a:lnTo>
                  <a:lnTo>
                    <a:pt x="14657" y="7943"/>
                  </a:lnTo>
                  <a:lnTo>
                    <a:pt x="15798" y="5705"/>
                  </a:lnTo>
                  <a:lnTo>
                    <a:pt x="17509" y="3028"/>
                  </a:lnTo>
                  <a:lnTo>
                    <a:pt x="18211" y="1844"/>
                  </a:lnTo>
                  <a:lnTo>
                    <a:pt x="18255" y="1756"/>
                  </a:lnTo>
                  <a:lnTo>
                    <a:pt x="18255" y="176"/>
                  </a:lnTo>
                  <a:lnTo>
                    <a:pt x="18255" y="132"/>
                  </a:lnTo>
                  <a:lnTo>
                    <a:pt x="18211" y="88"/>
                  </a:lnTo>
                  <a:lnTo>
                    <a:pt x="18124" y="45"/>
                  </a:lnTo>
                  <a:lnTo>
                    <a:pt x="18080"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5" name="Google Shape;3275;p85"/>
            <p:cNvSpPr/>
            <p:nvPr/>
          </p:nvSpPr>
          <p:spPr>
            <a:xfrm>
              <a:off x="3904325" y="661825"/>
              <a:ext cx="515625" cy="1271450"/>
            </a:xfrm>
            <a:custGeom>
              <a:rect b="b" l="l" r="r" t="t"/>
              <a:pathLst>
                <a:path extrusionOk="0" h="50858" w="20625">
                  <a:moveTo>
                    <a:pt x="18913" y="1"/>
                  </a:moveTo>
                  <a:lnTo>
                    <a:pt x="18825" y="44"/>
                  </a:lnTo>
                  <a:lnTo>
                    <a:pt x="18782" y="88"/>
                  </a:lnTo>
                  <a:lnTo>
                    <a:pt x="18782" y="132"/>
                  </a:lnTo>
                  <a:lnTo>
                    <a:pt x="18080" y="4125"/>
                  </a:lnTo>
                  <a:lnTo>
                    <a:pt x="16280" y="6978"/>
                  </a:lnTo>
                  <a:lnTo>
                    <a:pt x="14964" y="9347"/>
                  </a:lnTo>
                  <a:lnTo>
                    <a:pt x="14964" y="9391"/>
                  </a:lnTo>
                  <a:lnTo>
                    <a:pt x="14525" y="10707"/>
                  </a:lnTo>
                  <a:lnTo>
                    <a:pt x="14525" y="10751"/>
                  </a:lnTo>
                  <a:lnTo>
                    <a:pt x="13955" y="15271"/>
                  </a:lnTo>
                  <a:lnTo>
                    <a:pt x="13516" y="15885"/>
                  </a:lnTo>
                  <a:lnTo>
                    <a:pt x="12375" y="17202"/>
                  </a:lnTo>
                  <a:lnTo>
                    <a:pt x="10444" y="19352"/>
                  </a:lnTo>
                  <a:lnTo>
                    <a:pt x="8075" y="21941"/>
                  </a:lnTo>
                  <a:lnTo>
                    <a:pt x="4564" y="25802"/>
                  </a:lnTo>
                  <a:lnTo>
                    <a:pt x="4564" y="25846"/>
                  </a:lnTo>
                  <a:lnTo>
                    <a:pt x="3423" y="27514"/>
                  </a:lnTo>
                  <a:lnTo>
                    <a:pt x="3423" y="27645"/>
                  </a:lnTo>
                  <a:lnTo>
                    <a:pt x="3555" y="30366"/>
                  </a:lnTo>
                  <a:lnTo>
                    <a:pt x="3160" y="31419"/>
                  </a:lnTo>
                  <a:lnTo>
                    <a:pt x="2502" y="31989"/>
                  </a:lnTo>
                  <a:lnTo>
                    <a:pt x="132" y="32867"/>
                  </a:lnTo>
                  <a:lnTo>
                    <a:pt x="45" y="32955"/>
                  </a:lnTo>
                  <a:lnTo>
                    <a:pt x="1" y="33042"/>
                  </a:lnTo>
                  <a:lnTo>
                    <a:pt x="396" y="37562"/>
                  </a:lnTo>
                  <a:lnTo>
                    <a:pt x="1010" y="39844"/>
                  </a:lnTo>
                  <a:lnTo>
                    <a:pt x="2502" y="43793"/>
                  </a:lnTo>
                  <a:lnTo>
                    <a:pt x="2546" y="43881"/>
                  </a:lnTo>
                  <a:lnTo>
                    <a:pt x="3423" y="44846"/>
                  </a:lnTo>
                  <a:lnTo>
                    <a:pt x="3467" y="44890"/>
                  </a:lnTo>
                  <a:lnTo>
                    <a:pt x="7504" y="47655"/>
                  </a:lnTo>
                  <a:lnTo>
                    <a:pt x="9172" y="48620"/>
                  </a:lnTo>
                  <a:lnTo>
                    <a:pt x="9216" y="48620"/>
                  </a:lnTo>
                  <a:lnTo>
                    <a:pt x="11848" y="49717"/>
                  </a:lnTo>
                  <a:lnTo>
                    <a:pt x="15491" y="50858"/>
                  </a:lnTo>
                  <a:lnTo>
                    <a:pt x="15534" y="50858"/>
                  </a:lnTo>
                  <a:lnTo>
                    <a:pt x="18694" y="50682"/>
                  </a:lnTo>
                  <a:lnTo>
                    <a:pt x="20054" y="50858"/>
                  </a:lnTo>
                  <a:lnTo>
                    <a:pt x="20098" y="50858"/>
                  </a:lnTo>
                  <a:lnTo>
                    <a:pt x="20449" y="50814"/>
                  </a:lnTo>
                  <a:lnTo>
                    <a:pt x="20537" y="50770"/>
                  </a:lnTo>
                  <a:lnTo>
                    <a:pt x="20581" y="50726"/>
                  </a:lnTo>
                  <a:lnTo>
                    <a:pt x="20625" y="50682"/>
                  </a:lnTo>
                  <a:lnTo>
                    <a:pt x="20625" y="50595"/>
                  </a:lnTo>
                  <a:lnTo>
                    <a:pt x="20581" y="50507"/>
                  </a:lnTo>
                  <a:lnTo>
                    <a:pt x="20537" y="50463"/>
                  </a:lnTo>
                  <a:lnTo>
                    <a:pt x="20405" y="50463"/>
                  </a:lnTo>
                  <a:lnTo>
                    <a:pt x="20054" y="50507"/>
                  </a:lnTo>
                  <a:lnTo>
                    <a:pt x="18694" y="50331"/>
                  </a:lnTo>
                  <a:lnTo>
                    <a:pt x="15578" y="50507"/>
                  </a:lnTo>
                  <a:lnTo>
                    <a:pt x="11980" y="49410"/>
                  </a:lnTo>
                  <a:lnTo>
                    <a:pt x="9347" y="48313"/>
                  </a:lnTo>
                  <a:lnTo>
                    <a:pt x="7680" y="47347"/>
                  </a:lnTo>
                  <a:lnTo>
                    <a:pt x="3687" y="44583"/>
                  </a:lnTo>
                  <a:lnTo>
                    <a:pt x="2809" y="43661"/>
                  </a:lnTo>
                  <a:lnTo>
                    <a:pt x="1361" y="39756"/>
                  </a:lnTo>
                  <a:lnTo>
                    <a:pt x="703" y="37518"/>
                  </a:lnTo>
                  <a:lnTo>
                    <a:pt x="396" y="33130"/>
                  </a:lnTo>
                  <a:lnTo>
                    <a:pt x="2634" y="32296"/>
                  </a:lnTo>
                  <a:lnTo>
                    <a:pt x="2677" y="32296"/>
                  </a:lnTo>
                  <a:lnTo>
                    <a:pt x="3423" y="31638"/>
                  </a:lnTo>
                  <a:lnTo>
                    <a:pt x="3467" y="31550"/>
                  </a:lnTo>
                  <a:lnTo>
                    <a:pt x="3906" y="30453"/>
                  </a:lnTo>
                  <a:lnTo>
                    <a:pt x="3906" y="30410"/>
                  </a:lnTo>
                  <a:lnTo>
                    <a:pt x="3774" y="27689"/>
                  </a:lnTo>
                  <a:lnTo>
                    <a:pt x="4871" y="26065"/>
                  </a:lnTo>
                  <a:lnTo>
                    <a:pt x="8338" y="22160"/>
                  </a:lnTo>
                  <a:lnTo>
                    <a:pt x="10708" y="19615"/>
                  </a:lnTo>
                  <a:lnTo>
                    <a:pt x="12638" y="17421"/>
                  </a:lnTo>
                  <a:lnTo>
                    <a:pt x="13779" y="16105"/>
                  </a:lnTo>
                  <a:lnTo>
                    <a:pt x="14262" y="15446"/>
                  </a:lnTo>
                  <a:lnTo>
                    <a:pt x="14306" y="15359"/>
                  </a:lnTo>
                  <a:lnTo>
                    <a:pt x="14876" y="10795"/>
                  </a:lnTo>
                  <a:lnTo>
                    <a:pt x="15271" y="9479"/>
                  </a:lnTo>
                  <a:lnTo>
                    <a:pt x="16544" y="7153"/>
                  </a:lnTo>
                  <a:lnTo>
                    <a:pt x="18387" y="4301"/>
                  </a:lnTo>
                  <a:lnTo>
                    <a:pt x="18387" y="4213"/>
                  </a:lnTo>
                  <a:lnTo>
                    <a:pt x="19133" y="220"/>
                  </a:lnTo>
                  <a:lnTo>
                    <a:pt x="19089" y="132"/>
                  </a:lnTo>
                  <a:lnTo>
                    <a:pt x="19089" y="88"/>
                  </a:lnTo>
                  <a:lnTo>
                    <a:pt x="19045" y="44"/>
                  </a:lnTo>
                  <a:lnTo>
                    <a:pt x="18957"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6" name="Google Shape;3276;p85"/>
            <p:cNvSpPr/>
            <p:nvPr/>
          </p:nvSpPr>
          <p:spPr>
            <a:xfrm>
              <a:off x="3881300" y="681575"/>
              <a:ext cx="525475" cy="1276950"/>
            </a:xfrm>
            <a:custGeom>
              <a:rect b="b" l="l" r="r" t="t"/>
              <a:pathLst>
                <a:path extrusionOk="0" h="51078" w="21019">
                  <a:moveTo>
                    <a:pt x="19176" y="0"/>
                  </a:moveTo>
                  <a:lnTo>
                    <a:pt x="19132" y="44"/>
                  </a:lnTo>
                  <a:lnTo>
                    <a:pt x="19088" y="88"/>
                  </a:lnTo>
                  <a:lnTo>
                    <a:pt x="19044" y="132"/>
                  </a:lnTo>
                  <a:lnTo>
                    <a:pt x="18255" y="3291"/>
                  </a:lnTo>
                  <a:lnTo>
                    <a:pt x="16455" y="6231"/>
                  </a:lnTo>
                  <a:lnTo>
                    <a:pt x="16412" y="6231"/>
                  </a:lnTo>
                  <a:lnTo>
                    <a:pt x="15007" y="9127"/>
                  </a:lnTo>
                  <a:lnTo>
                    <a:pt x="15007" y="9171"/>
                  </a:lnTo>
                  <a:lnTo>
                    <a:pt x="13998" y="13559"/>
                  </a:lnTo>
                  <a:lnTo>
                    <a:pt x="11980" y="16104"/>
                  </a:lnTo>
                  <a:lnTo>
                    <a:pt x="9829" y="18606"/>
                  </a:lnTo>
                  <a:lnTo>
                    <a:pt x="7284" y="21370"/>
                  </a:lnTo>
                  <a:lnTo>
                    <a:pt x="3160" y="26197"/>
                  </a:lnTo>
                  <a:lnTo>
                    <a:pt x="3116" y="26285"/>
                  </a:lnTo>
                  <a:lnTo>
                    <a:pt x="3116" y="26329"/>
                  </a:lnTo>
                  <a:lnTo>
                    <a:pt x="3555" y="30146"/>
                  </a:lnTo>
                  <a:lnTo>
                    <a:pt x="3247" y="30629"/>
                  </a:lnTo>
                  <a:lnTo>
                    <a:pt x="1799" y="31155"/>
                  </a:lnTo>
                  <a:lnTo>
                    <a:pt x="176" y="31506"/>
                  </a:lnTo>
                  <a:lnTo>
                    <a:pt x="88" y="31594"/>
                  </a:lnTo>
                  <a:lnTo>
                    <a:pt x="44" y="31682"/>
                  </a:lnTo>
                  <a:lnTo>
                    <a:pt x="0" y="32516"/>
                  </a:lnTo>
                  <a:lnTo>
                    <a:pt x="0" y="32560"/>
                  </a:lnTo>
                  <a:lnTo>
                    <a:pt x="527" y="38747"/>
                  </a:lnTo>
                  <a:lnTo>
                    <a:pt x="571" y="38834"/>
                  </a:lnTo>
                  <a:lnTo>
                    <a:pt x="1799" y="41862"/>
                  </a:lnTo>
                  <a:lnTo>
                    <a:pt x="2107" y="43617"/>
                  </a:lnTo>
                  <a:lnTo>
                    <a:pt x="2194" y="43749"/>
                  </a:lnTo>
                  <a:lnTo>
                    <a:pt x="4388" y="45460"/>
                  </a:lnTo>
                  <a:lnTo>
                    <a:pt x="7284" y="47084"/>
                  </a:lnTo>
                  <a:lnTo>
                    <a:pt x="8250" y="47830"/>
                  </a:lnTo>
                  <a:lnTo>
                    <a:pt x="10137" y="48927"/>
                  </a:lnTo>
                  <a:lnTo>
                    <a:pt x="12682" y="50024"/>
                  </a:lnTo>
                  <a:lnTo>
                    <a:pt x="15973" y="51033"/>
                  </a:lnTo>
                  <a:lnTo>
                    <a:pt x="16017" y="51077"/>
                  </a:lnTo>
                  <a:lnTo>
                    <a:pt x="16061" y="51077"/>
                  </a:lnTo>
                  <a:lnTo>
                    <a:pt x="19176" y="50594"/>
                  </a:lnTo>
                  <a:lnTo>
                    <a:pt x="20756" y="50814"/>
                  </a:lnTo>
                  <a:lnTo>
                    <a:pt x="20800" y="50814"/>
                  </a:lnTo>
                  <a:lnTo>
                    <a:pt x="20887" y="50858"/>
                  </a:lnTo>
                  <a:lnTo>
                    <a:pt x="20931" y="50814"/>
                  </a:lnTo>
                  <a:lnTo>
                    <a:pt x="21019" y="50770"/>
                  </a:lnTo>
                  <a:lnTo>
                    <a:pt x="21019" y="50682"/>
                  </a:lnTo>
                  <a:lnTo>
                    <a:pt x="21019" y="50638"/>
                  </a:lnTo>
                  <a:lnTo>
                    <a:pt x="21019" y="50594"/>
                  </a:lnTo>
                  <a:lnTo>
                    <a:pt x="20975" y="50507"/>
                  </a:lnTo>
                  <a:lnTo>
                    <a:pt x="20931" y="50507"/>
                  </a:lnTo>
                  <a:lnTo>
                    <a:pt x="20843" y="50463"/>
                  </a:lnTo>
                  <a:lnTo>
                    <a:pt x="19220" y="50243"/>
                  </a:lnTo>
                  <a:lnTo>
                    <a:pt x="19176" y="50243"/>
                  </a:lnTo>
                  <a:lnTo>
                    <a:pt x="16017" y="50726"/>
                  </a:lnTo>
                  <a:lnTo>
                    <a:pt x="12813" y="49673"/>
                  </a:lnTo>
                  <a:lnTo>
                    <a:pt x="10312" y="48620"/>
                  </a:lnTo>
                  <a:lnTo>
                    <a:pt x="8425" y="47523"/>
                  </a:lnTo>
                  <a:lnTo>
                    <a:pt x="7504" y="46777"/>
                  </a:lnTo>
                  <a:lnTo>
                    <a:pt x="7460" y="46777"/>
                  </a:lnTo>
                  <a:lnTo>
                    <a:pt x="4564" y="45153"/>
                  </a:lnTo>
                  <a:lnTo>
                    <a:pt x="2458" y="43486"/>
                  </a:lnTo>
                  <a:lnTo>
                    <a:pt x="2107" y="41774"/>
                  </a:lnTo>
                  <a:lnTo>
                    <a:pt x="878" y="38703"/>
                  </a:lnTo>
                  <a:lnTo>
                    <a:pt x="351" y="32516"/>
                  </a:lnTo>
                  <a:lnTo>
                    <a:pt x="395" y="31814"/>
                  </a:lnTo>
                  <a:lnTo>
                    <a:pt x="1887" y="31463"/>
                  </a:lnTo>
                  <a:lnTo>
                    <a:pt x="3423" y="30936"/>
                  </a:lnTo>
                  <a:lnTo>
                    <a:pt x="3511" y="30848"/>
                  </a:lnTo>
                  <a:lnTo>
                    <a:pt x="3862" y="30234"/>
                  </a:lnTo>
                  <a:lnTo>
                    <a:pt x="3906" y="30146"/>
                  </a:lnTo>
                  <a:lnTo>
                    <a:pt x="3467" y="26372"/>
                  </a:lnTo>
                  <a:lnTo>
                    <a:pt x="7548" y="21633"/>
                  </a:lnTo>
                  <a:lnTo>
                    <a:pt x="10093" y="18825"/>
                  </a:lnTo>
                  <a:lnTo>
                    <a:pt x="12287" y="16324"/>
                  </a:lnTo>
                  <a:lnTo>
                    <a:pt x="14305" y="13779"/>
                  </a:lnTo>
                  <a:lnTo>
                    <a:pt x="14349" y="13691"/>
                  </a:lnTo>
                  <a:lnTo>
                    <a:pt x="15358" y="9259"/>
                  </a:lnTo>
                  <a:lnTo>
                    <a:pt x="16763" y="6407"/>
                  </a:lnTo>
                  <a:lnTo>
                    <a:pt x="18562" y="3467"/>
                  </a:lnTo>
                  <a:lnTo>
                    <a:pt x="18606" y="3423"/>
                  </a:lnTo>
                  <a:lnTo>
                    <a:pt x="19395" y="220"/>
                  </a:lnTo>
                  <a:lnTo>
                    <a:pt x="19395" y="176"/>
                  </a:lnTo>
                  <a:lnTo>
                    <a:pt x="19352" y="88"/>
                  </a:lnTo>
                  <a:lnTo>
                    <a:pt x="19308" y="44"/>
                  </a:lnTo>
                  <a:lnTo>
                    <a:pt x="19264"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7" name="Google Shape;3277;p85"/>
            <p:cNvSpPr/>
            <p:nvPr/>
          </p:nvSpPr>
          <p:spPr>
            <a:xfrm>
              <a:off x="3850575" y="669500"/>
              <a:ext cx="549625" cy="1310950"/>
            </a:xfrm>
            <a:custGeom>
              <a:rect b="b" l="l" r="r" t="t"/>
              <a:pathLst>
                <a:path extrusionOk="0" h="52438" w="21985">
                  <a:moveTo>
                    <a:pt x="19835" y="1"/>
                  </a:moveTo>
                  <a:lnTo>
                    <a:pt x="19791" y="45"/>
                  </a:lnTo>
                  <a:lnTo>
                    <a:pt x="19747" y="132"/>
                  </a:lnTo>
                  <a:lnTo>
                    <a:pt x="18957" y="3336"/>
                  </a:lnTo>
                  <a:lnTo>
                    <a:pt x="18430" y="4433"/>
                  </a:lnTo>
                  <a:lnTo>
                    <a:pt x="17158" y="6319"/>
                  </a:lnTo>
                  <a:lnTo>
                    <a:pt x="17114" y="6319"/>
                  </a:lnTo>
                  <a:lnTo>
                    <a:pt x="15798" y="9040"/>
                  </a:lnTo>
                  <a:lnTo>
                    <a:pt x="15095" y="11892"/>
                  </a:lnTo>
                  <a:lnTo>
                    <a:pt x="14437" y="13165"/>
                  </a:lnTo>
                  <a:lnTo>
                    <a:pt x="12243" y="16017"/>
                  </a:lnTo>
                  <a:lnTo>
                    <a:pt x="10093" y="18430"/>
                  </a:lnTo>
                  <a:lnTo>
                    <a:pt x="7767" y="21063"/>
                  </a:lnTo>
                  <a:lnTo>
                    <a:pt x="3599" y="25890"/>
                  </a:lnTo>
                  <a:lnTo>
                    <a:pt x="3555" y="26022"/>
                  </a:lnTo>
                  <a:lnTo>
                    <a:pt x="3599" y="26899"/>
                  </a:lnTo>
                  <a:lnTo>
                    <a:pt x="3862" y="29357"/>
                  </a:lnTo>
                  <a:lnTo>
                    <a:pt x="3730" y="30892"/>
                  </a:lnTo>
                  <a:lnTo>
                    <a:pt x="2063" y="31156"/>
                  </a:lnTo>
                  <a:lnTo>
                    <a:pt x="659" y="31463"/>
                  </a:lnTo>
                  <a:lnTo>
                    <a:pt x="571" y="31507"/>
                  </a:lnTo>
                  <a:lnTo>
                    <a:pt x="264" y="31814"/>
                  </a:lnTo>
                  <a:lnTo>
                    <a:pt x="176" y="31902"/>
                  </a:lnTo>
                  <a:lnTo>
                    <a:pt x="1" y="32692"/>
                  </a:lnTo>
                  <a:lnTo>
                    <a:pt x="1" y="32735"/>
                  </a:lnTo>
                  <a:lnTo>
                    <a:pt x="308" y="34973"/>
                  </a:lnTo>
                  <a:lnTo>
                    <a:pt x="834" y="40546"/>
                  </a:lnTo>
                  <a:lnTo>
                    <a:pt x="834" y="40590"/>
                  </a:lnTo>
                  <a:lnTo>
                    <a:pt x="1405" y="42082"/>
                  </a:lnTo>
                  <a:lnTo>
                    <a:pt x="1361" y="45461"/>
                  </a:lnTo>
                  <a:lnTo>
                    <a:pt x="1361" y="45548"/>
                  </a:lnTo>
                  <a:lnTo>
                    <a:pt x="1405" y="45592"/>
                  </a:lnTo>
                  <a:lnTo>
                    <a:pt x="1493" y="45636"/>
                  </a:lnTo>
                  <a:lnTo>
                    <a:pt x="1536" y="45636"/>
                  </a:lnTo>
                  <a:lnTo>
                    <a:pt x="2941" y="45548"/>
                  </a:lnTo>
                  <a:lnTo>
                    <a:pt x="4213" y="46294"/>
                  </a:lnTo>
                  <a:lnTo>
                    <a:pt x="6934" y="47918"/>
                  </a:lnTo>
                  <a:lnTo>
                    <a:pt x="6978" y="47918"/>
                  </a:lnTo>
                  <a:lnTo>
                    <a:pt x="8294" y="48532"/>
                  </a:lnTo>
                  <a:lnTo>
                    <a:pt x="10181" y="49849"/>
                  </a:lnTo>
                  <a:lnTo>
                    <a:pt x="10225" y="49893"/>
                  </a:lnTo>
                  <a:lnTo>
                    <a:pt x="12594" y="51077"/>
                  </a:lnTo>
                  <a:lnTo>
                    <a:pt x="12638" y="51077"/>
                  </a:lnTo>
                  <a:lnTo>
                    <a:pt x="16324" y="52438"/>
                  </a:lnTo>
                  <a:lnTo>
                    <a:pt x="17333" y="52438"/>
                  </a:lnTo>
                  <a:lnTo>
                    <a:pt x="20405" y="51911"/>
                  </a:lnTo>
                  <a:lnTo>
                    <a:pt x="21765" y="52087"/>
                  </a:lnTo>
                  <a:lnTo>
                    <a:pt x="21853" y="52087"/>
                  </a:lnTo>
                  <a:lnTo>
                    <a:pt x="21897" y="52043"/>
                  </a:lnTo>
                  <a:lnTo>
                    <a:pt x="21941" y="51999"/>
                  </a:lnTo>
                  <a:lnTo>
                    <a:pt x="21985" y="51955"/>
                  </a:lnTo>
                  <a:lnTo>
                    <a:pt x="21985" y="51867"/>
                  </a:lnTo>
                  <a:lnTo>
                    <a:pt x="21941" y="51823"/>
                  </a:lnTo>
                  <a:lnTo>
                    <a:pt x="21897" y="51779"/>
                  </a:lnTo>
                  <a:lnTo>
                    <a:pt x="21809" y="51736"/>
                  </a:lnTo>
                  <a:lnTo>
                    <a:pt x="20449" y="51560"/>
                  </a:lnTo>
                  <a:lnTo>
                    <a:pt x="20405" y="51560"/>
                  </a:lnTo>
                  <a:lnTo>
                    <a:pt x="17290" y="52087"/>
                  </a:lnTo>
                  <a:lnTo>
                    <a:pt x="16412" y="52087"/>
                  </a:lnTo>
                  <a:lnTo>
                    <a:pt x="12726" y="50770"/>
                  </a:lnTo>
                  <a:lnTo>
                    <a:pt x="10356" y="49585"/>
                  </a:lnTo>
                  <a:lnTo>
                    <a:pt x="8470" y="48225"/>
                  </a:lnTo>
                  <a:lnTo>
                    <a:pt x="7109" y="47611"/>
                  </a:lnTo>
                  <a:lnTo>
                    <a:pt x="4389" y="45987"/>
                  </a:lnTo>
                  <a:lnTo>
                    <a:pt x="3072" y="45197"/>
                  </a:lnTo>
                  <a:lnTo>
                    <a:pt x="2941" y="45197"/>
                  </a:lnTo>
                  <a:lnTo>
                    <a:pt x="1712" y="45285"/>
                  </a:lnTo>
                  <a:lnTo>
                    <a:pt x="1756" y="42082"/>
                  </a:lnTo>
                  <a:lnTo>
                    <a:pt x="1756" y="41994"/>
                  </a:lnTo>
                  <a:lnTo>
                    <a:pt x="1185" y="40458"/>
                  </a:lnTo>
                  <a:lnTo>
                    <a:pt x="659" y="34929"/>
                  </a:lnTo>
                  <a:lnTo>
                    <a:pt x="352" y="32735"/>
                  </a:lnTo>
                  <a:lnTo>
                    <a:pt x="527" y="32033"/>
                  </a:lnTo>
                  <a:lnTo>
                    <a:pt x="790" y="31770"/>
                  </a:lnTo>
                  <a:lnTo>
                    <a:pt x="2151" y="31463"/>
                  </a:lnTo>
                  <a:lnTo>
                    <a:pt x="3906" y="31243"/>
                  </a:lnTo>
                  <a:lnTo>
                    <a:pt x="3994" y="31200"/>
                  </a:lnTo>
                  <a:lnTo>
                    <a:pt x="4038" y="31068"/>
                  </a:lnTo>
                  <a:lnTo>
                    <a:pt x="4213" y="29401"/>
                  </a:lnTo>
                  <a:lnTo>
                    <a:pt x="4213" y="29357"/>
                  </a:lnTo>
                  <a:lnTo>
                    <a:pt x="3950" y="26855"/>
                  </a:lnTo>
                  <a:lnTo>
                    <a:pt x="3906" y="26066"/>
                  </a:lnTo>
                  <a:lnTo>
                    <a:pt x="8031" y="21283"/>
                  </a:lnTo>
                  <a:lnTo>
                    <a:pt x="10356" y="18694"/>
                  </a:lnTo>
                  <a:lnTo>
                    <a:pt x="12507" y="16236"/>
                  </a:lnTo>
                  <a:lnTo>
                    <a:pt x="14701" y="13340"/>
                  </a:lnTo>
                  <a:lnTo>
                    <a:pt x="14744" y="13340"/>
                  </a:lnTo>
                  <a:lnTo>
                    <a:pt x="15403" y="12024"/>
                  </a:lnTo>
                  <a:lnTo>
                    <a:pt x="15447" y="11980"/>
                  </a:lnTo>
                  <a:lnTo>
                    <a:pt x="16149" y="9172"/>
                  </a:lnTo>
                  <a:lnTo>
                    <a:pt x="17421" y="6495"/>
                  </a:lnTo>
                  <a:lnTo>
                    <a:pt x="18694" y="4608"/>
                  </a:lnTo>
                  <a:lnTo>
                    <a:pt x="19308" y="3511"/>
                  </a:lnTo>
                  <a:lnTo>
                    <a:pt x="19308" y="3467"/>
                  </a:lnTo>
                  <a:lnTo>
                    <a:pt x="20098" y="220"/>
                  </a:lnTo>
                  <a:lnTo>
                    <a:pt x="20098" y="132"/>
                  </a:lnTo>
                  <a:lnTo>
                    <a:pt x="20098" y="88"/>
                  </a:lnTo>
                  <a:lnTo>
                    <a:pt x="20054"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8" name="Google Shape;3278;p85"/>
            <p:cNvSpPr/>
            <p:nvPr/>
          </p:nvSpPr>
          <p:spPr>
            <a:xfrm>
              <a:off x="3590575" y="1937650"/>
              <a:ext cx="1971375" cy="750375"/>
            </a:xfrm>
            <a:custGeom>
              <a:rect b="b" l="l" r="r" t="t"/>
              <a:pathLst>
                <a:path extrusionOk="0" h="30015" w="78855">
                  <a:moveTo>
                    <a:pt x="75344" y="0"/>
                  </a:moveTo>
                  <a:lnTo>
                    <a:pt x="75256" y="44"/>
                  </a:lnTo>
                  <a:lnTo>
                    <a:pt x="72228" y="1536"/>
                  </a:lnTo>
                  <a:lnTo>
                    <a:pt x="66655" y="3511"/>
                  </a:lnTo>
                  <a:lnTo>
                    <a:pt x="62531" y="4959"/>
                  </a:lnTo>
                  <a:lnTo>
                    <a:pt x="59020" y="6231"/>
                  </a:lnTo>
                  <a:lnTo>
                    <a:pt x="55905" y="7284"/>
                  </a:lnTo>
                  <a:lnTo>
                    <a:pt x="51955" y="7416"/>
                  </a:lnTo>
                  <a:lnTo>
                    <a:pt x="51868" y="7460"/>
                  </a:lnTo>
                  <a:lnTo>
                    <a:pt x="48489" y="9171"/>
                  </a:lnTo>
                  <a:lnTo>
                    <a:pt x="43662" y="11716"/>
                  </a:lnTo>
                  <a:lnTo>
                    <a:pt x="40898" y="12726"/>
                  </a:lnTo>
                  <a:lnTo>
                    <a:pt x="35895" y="13735"/>
                  </a:lnTo>
                  <a:lnTo>
                    <a:pt x="32341" y="14349"/>
                  </a:lnTo>
                  <a:lnTo>
                    <a:pt x="29050" y="14832"/>
                  </a:lnTo>
                  <a:lnTo>
                    <a:pt x="27382" y="15227"/>
                  </a:lnTo>
                  <a:lnTo>
                    <a:pt x="26636" y="15534"/>
                  </a:lnTo>
                  <a:lnTo>
                    <a:pt x="25803" y="15490"/>
                  </a:lnTo>
                  <a:lnTo>
                    <a:pt x="25759" y="15490"/>
                  </a:lnTo>
                  <a:lnTo>
                    <a:pt x="25320" y="15622"/>
                  </a:lnTo>
                  <a:lnTo>
                    <a:pt x="25232" y="15666"/>
                  </a:lnTo>
                  <a:lnTo>
                    <a:pt x="25188" y="15753"/>
                  </a:lnTo>
                  <a:lnTo>
                    <a:pt x="24398" y="20098"/>
                  </a:lnTo>
                  <a:lnTo>
                    <a:pt x="24135" y="22555"/>
                  </a:lnTo>
                  <a:lnTo>
                    <a:pt x="23696" y="24529"/>
                  </a:lnTo>
                  <a:lnTo>
                    <a:pt x="22863" y="26680"/>
                  </a:lnTo>
                  <a:lnTo>
                    <a:pt x="21766" y="28698"/>
                  </a:lnTo>
                  <a:lnTo>
                    <a:pt x="20888" y="29532"/>
                  </a:lnTo>
                  <a:lnTo>
                    <a:pt x="20318" y="29663"/>
                  </a:lnTo>
                  <a:lnTo>
                    <a:pt x="17509" y="29181"/>
                  </a:lnTo>
                  <a:lnTo>
                    <a:pt x="11805" y="27820"/>
                  </a:lnTo>
                  <a:lnTo>
                    <a:pt x="7285" y="27075"/>
                  </a:lnTo>
                  <a:lnTo>
                    <a:pt x="5223" y="27075"/>
                  </a:lnTo>
                  <a:lnTo>
                    <a:pt x="220" y="25363"/>
                  </a:lnTo>
                  <a:lnTo>
                    <a:pt x="176" y="25363"/>
                  </a:lnTo>
                  <a:lnTo>
                    <a:pt x="89" y="25407"/>
                  </a:lnTo>
                  <a:lnTo>
                    <a:pt x="45" y="25407"/>
                  </a:lnTo>
                  <a:lnTo>
                    <a:pt x="1" y="25495"/>
                  </a:lnTo>
                  <a:lnTo>
                    <a:pt x="1" y="25539"/>
                  </a:lnTo>
                  <a:lnTo>
                    <a:pt x="45" y="25626"/>
                  </a:lnTo>
                  <a:lnTo>
                    <a:pt x="89" y="25670"/>
                  </a:lnTo>
                  <a:lnTo>
                    <a:pt x="133" y="25714"/>
                  </a:lnTo>
                  <a:lnTo>
                    <a:pt x="5135" y="27426"/>
                  </a:lnTo>
                  <a:lnTo>
                    <a:pt x="7241" y="27426"/>
                  </a:lnTo>
                  <a:lnTo>
                    <a:pt x="11717" y="28172"/>
                  </a:lnTo>
                  <a:lnTo>
                    <a:pt x="17465" y="29532"/>
                  </a:lnTo>
                  <a:lnTo>
                    <a:pt x="20318" y="30014"/>
                  </a:lnTo>
                  <a:lnTo>
                    <a:pt x="20361" y="30014"/>
                  </a:lnTo>
                  <a:lnTo>
                    <a:pt x="21020" y="29883"/>
                  </a:lnTo>
                  <a:lnTo>
                    <a:pt x="21107" y="29839"/>
                  </a:lnTo>
                  <a:lnTo>
                    <a:pt x="22029" y="28961"/>
                  </a:lnTo>
                  <a:lnTo>
                    <a:pt x="22073" y="28917"/>
                  </a:lnTo>
                  <a:lnTo>
                    <a:pt x="23170" y="26855"/>
                  </a:lnTo>
                  <a:lnTo>
                    <a:pt x="23170" y="26811"/>
                  </a:lnTo>
                  <a:lnTo>
                    <a:pt x="24047" y="24661"/>
                  </a:lnTo>
                  <a:lnTo>
                    <a:pt x="24486" y="22643"/>
                  </a:lnTo>
                  <a:lnTo>
                    <a:pt x="24486" y="22599"/>
                  </a:lnTo>
                  <a:lnTo>
                    <a:pt x="24750" y="20141"/>
                  </a:lnTo>
                  <a:lnTo>
                    <a:pt x="25495" y="15929"/>
                  </a:lnTo>
                  <a:lnTo>
                    <a:pt x="25847" y="15841"/>
                  </a:lnTo>
                  <a:lnTo>
                    <a:pt x="26680" y="15885"/>
                  </a:lnTo>
                  <a:lnTo>
                    <a:pt x="26724" y="15885"/>
                  </a:lnTo>
                  <a:lnTo>
                    <a:pt x="27514" y="15578"/>
                  </a:lnTo>
                  <a:lnTo>
                    <a:pt x="29094" y="15183"/>
                  </a:lnTo>
                  <a:lnTo>
                    <a:pt x="32385" y="14700"/>
                  </a:lnTo>
                  <a:lnTo>
                    <a:pt x="35939" y="14086"/>
                  </a:lnTo>
                  <a:lnTo>
                    <a:pt x="40985" y="13077"/>
                  </a:lnTo>
                  <a:lnTo>
                    <a:pt x="41029" y="13077"/>
                  </a:lnTo>
                  <a:lnTo>
                    <a:pt x="43794" y="12067"/>
                  </a:lnTo>
                  <a:lnTo>
                    <a:pt x="43838" y="12067"/>
                  </a:lnTo>
                  <a:lnTo>
                    <a:pt x="48664" y="9479"/>
                  </a:lnTo>
                  <a:lnTo>
                    <a:pt x="51999" y="7767"/>
                  </a:lnTo>
                  <a:lnTo>
                    <a:pt x="55905" y="7636"/>
                  </a:lnTo>
                  <a:lnTo>
                    <a:pt x="55992" y="7592"/>
                  </a:lnTo>
                  <a:lnTo>
                    <a:pt x="59152" y="6539"/>
                  </a:lnTo>
                  <a:lnTo>
                    <a:pt x="62662" y="5310"/>
                  </a:lnTo>
                  <a:lnTo>
                    <a:pt x="66787" y="3862"/>
                  </a:lnTo>
                  <a:lnTo>
                    <a:pt x="72360" y="1887"/>
                  </a:lnTo>
                  <a:lnTo>
                    <a:pt x="72360" y="1843"/>
                  </a:lnTo>
                  <a:lnTo>
                    <a:pt x="75256" y="439"/>
                  </a:lnTo>
                  <a:lnTo>
                    <a:pt x="76572" y="4783"/>
                  </a:lnTo>
                  <a:lnTo>
                    <a:pt x="78196" y="10356"/>
                  </a:lnTo>
                  <a:lnTo>
                    <a:pt x="78503" y="11409"/>
                  </a:lnTo>
                  <a:lnTo>
                    <a:pt x="78547" y="11453"/>
                  </a:lnTo>
                  <a:lnTo>
                    <a:pt x="78591" y="11497"/>
                  </a:lnTo>
                  <a:lnTo>
                    <a:pt x="78766" y="11497"/>
                  </a:lnTo>
                  <a:lnTo>
                    <a:pt x="78810" y="11409"/>
                  </a:lnTo>
                  <a:lnTo>
                    <a:pt x="78854" y="11365"/>
                  </a:lnTo>
                  <a:lnTo>
                    <a:pt x="78854" y="11278"/>
                  </a:lnTo>
                  <a:lnTo>
                    <a:pt x="78503" y="10268"/>
                  </a:lnTo>
                  <a:lnTo>
                    <a:pt x="76923" y="4696"/>
                  </a:lnTo>
                  <a:lnTo>
                    <a:pt x="75519" y="132"/>
                  </a:lnTo>
                  <a:lnTo>
                    <a:pt x="75475" y="88"/>
                  </a:lnTo>
                  <a:lnTo>
                    <a:pt x="75432" y="44"/>
                  </a:lnTo>
                  <a:lnTo>
                    <a:pt x="75344"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9" name="Google Shape;3279;p85"/>
            <p:cNvSpPr/>
            <p:nvPr/>
          </p:nvSpPr>
          <p:spPr>
            <a:xfrm>
              <a:off x="3469925" y="764950"/>
              <a:ext cx="299500" cy="582525"/>
            </a:xfrm>
            <a:custGeom>
              <a:rect b="b" l="l" r="r" t="t"/>
              <a:pathLst>
                <a:path extrusionOk="0" h="23301" w="11980">
                  <a:moveTo>
                    <a:pt x="11760" y="0"/>
                  </a:moveTo>
                  <a:lnTo>
                    <a:pt x="11716" y="44"/>
                  </a:lnTo>
                  <a:lnTo>
                    <a:pt x="11672" y="88"/>
                  </a:lnTo>
                  <a:lnTo>
                    <a:pt x="8381" y="6100"/>
                  </a:lnTo>
                  <a:lnTo>
                    <a:pt x="7065" y="8030"/>
                  </a:lnTo>
                  <a:lnTo>
                    <a:pt x="7065" y="8074"/>
                  </a:lnTo>
                  <a:lnTo>
                    <a:pt x="6275" y="9654"/>
                  </a:lnTo>
                  <a:lnTo>
                    <a:pt x="4651" y="13998"/>
                  </a:lnTo>
                  <a:lnTo>
                    <a:pt x="3247" y="17860"/>
                  </a:lnTo>
                  <a:lnTo>
                    <a:pt x="2019" y="20229"/>
                  </a:lnTo>
                  <a:lnTo>
                    <a:pt x="44" y="23037"/>
                  </a:lnTo>
                  <a:lnTo>
                    <a:pt x="0" y="23081"/>
                  </a:lnTo>
                  <a:lnTo>
                    <a:pt x="0" y="23169"/>
                  </a:lnTo>
                  <a:lnTo>
                    <a:pt x="44" y="23213"/>
                  </a:lnTo>
                  <a:lnTo>
                    <a:pt x="88" y="23257"/>
                  </a:lnTo>
                  <a:lnTo>
                    <a:pt x="176" y="23301"/>
                  </a:lnTo>
                  <a:lnTo>
                    <a:pt x="263" y="23301"/>
                  </a:lnTo>
                  <a:lnTo>
                    <a:pt x="307" y="23257"/>
                  </a:lnTo>
                  <a:lnTo>
                    <a:pt x="2326" y="20449"/>
                  </a:lnTo>
                  <a:lnTo>
                    <a:pt x="2326" y="20405"/>
                  </a:lnTo>
                  <a:lnTo>
                    <a:pt x="3598" y="18035"/>
                  </a:lnTo>
                  <a:lnTo>
                    <a:pt x="3598" y="17991"/>
                  </a:lnTo>
                  <a:lnTo>
                    <a:pt x="5002" y="14130"/>
                  </a:lnTo>
                  <a:lnTo>
                    <a:pt x="6582" y="9786"/>
                  </a:lnTo>
                  <a:lnTo>
                    <a:pt x="7372" y="8206"/>
                  </a:lnTo>
                  <a:lnTo>
                    <a:pt x="8645" y="6275"/>
                  </a:lnTo>
                  <a:lnTo>
                    <a:pt x="11979" y="264"/>
                  </a:lnTo>
                  <a:lnTo>
                    <a:pt x="11979" y="176"/>
                  </a:lnTo>
                  <a:lnTo>
                    <a:pt x="11979" y="132"/>
                  </a:lnTo>
                  <a:lnTo>
                    <a:pt x="11936" y="88"/>
                  </a:lnTo>
                  <a:lnTo>
                    <a:pt x="11892"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0" name="Google Shape;3280;p85"/>
            <p:cNvSpPr/>
            <p:nvPr/>
          </p:nvSpPr>
          <p:spPr>
            <a:xfrm>
              <a:off x="3619100" y="2026500"/>
              <a:ext cx="1900050" cy="686750"/>
            </a:xfrm>
            <a:custGeom>
              <a:rect b="b" l="l" r="r" t="t"/>
              <a:pathLst>
                <a:path extrusionOk="0" h="27470" w="76002">
                  <a:moveTo>
                    <a:pt x="71877" y="1"/>
                  </a:moveTo>
                  <a:lnTo>
                    <a:pt x="70473" y="45"/>
                  </a:lnTo>
                  <a:lnTo>
                    <a:pt x="70429" y="88"/>
                  </a:lnTo>
                  <a:lnTo>
                    <a:pt x="64900" y="1975"/>
                  </a:lnTo>
                  <a:lnTo>
                    <a:pt x="58230" y="4345"/>
                  </a:lnTo>
                  <a:lnTo>
                    <a:pt x="55510" y="5222"/>
                  </a:lnTo>
                  <a:lnTo>
                    <a:pt x="51385" y="5266"/>
                  </a:lnTo>
                  <a:lnTo>
                    <a:pt x="51341" y="5310"/>
                  </a:lnTo>
                  <a:lnTo>
                    <a:pt x="48225" y="6802"/>
                  </a:lnTo>
                  <a:lnTo>
                    <a:pt x="45461" y="8250"/>
                  </a:lnTo>
                  <a:lnTo>
                    <a:pt x="43311" y="9391"/>
                  </a:lnTo>
                  <a:lnTo>
                    <a:pt x="40590" y="10313"/>
                  </a:lnTo>
                  <a:lnTo>
                    <a:pt x="34842" y="11322"/>
                  </a:lnTo>
                  <a:lnTo>
                    <a:pt x="29137" y="12331"/>
                  </a:lnTo>
                  <a:lnTo>
                    <a:pt x="25934" y="12682"/>
                  </a:lnTo>
                  <a:lnTo>
                    <a:pt x="25057" y="12858"/>
                  </a:lnTo>
                  <a:lnTo>
                    <a:pt x="24969" y="12901"/>
                  </a:lnTo>
                  <a:lnTo>
                    <a:pt x="24925" y="12989"/>
                  </a:lnTo>
                  <a:lnTo>
                    <a:pt x="24398" y="15973"/>
                  </a:lnTo>
                  <a:lnTo>
                    <a:pt x="24135" y="18430"/>
                  </a:lnTo>
                  <a:lnTo>
                    <a:pt x="23082" y="22072"/>
                  </a:lnTo>
                  <a:lnTo>
                    <a:pt x="21722" y="24837"/>
                  </a:lnTo>
                  <a:lnTo>
                    <a:pt x="20581" y="26373"/>
                  </a:lnTo>
                  <a:lnTo>
                    <a:pt x="19923" y="26899"/>
                  </a:lnTo>
                  <a:lnTo>
                    <a:pt x="19045" y="27119"/>
                  </a:lnTo>
                  <a:lnTo>
                    <a:pt x="15886" y="26592"/>
                  </a:lnTo>
                  <a:lnTo>
                    <a:pt x="10444" y="25320"/>
                  </a:lnTo>
                  <a:lnTo>
                    <a:pt x="6320" y="24574"/>
                  </a:lnTo>
                  <a:lnTo>
                    <a:pt x="6276" y="24574"/>
                  </a:lnTo>
                  <a:lnTo>
                    <a:pt x="3643" y="24530"/>
                  </a:lnTo>
                  <a:lnTo>
                    <a:pt x="264" y="23301"/>
                  </a:lnTo>
                  <a:lnTo>
                    <a:pt x="132" y="23301"/>
                  </a:lnTo>
                  <a:lnTo>
                    <a:pt x="45" y="23345"/>
                  </a:lnTo>
                  <a:lnTo>
                    <a:pt x="45" y="23433"/>
                  </a:lnTo>
                  <a:lnTo>
                    <a:pt x="1" y="23477"/>
                  </a:lnTo>
                  <a:lnTo>
                    <a:pt x="45" y="23564"/>
                  </a:lnTo>
                  <a:lnTo>
                    <a:pt x="89" y="23608"/>
                  </a:lnTo>
                  <a:lnTo>
                    <a:pt x="132" y="23652"/>
                  </a:lnTo>
                  <a:lnTo>
                    <a:pt x="3511" y="24881"/>
                  </a:lnTo>
                  <a:lnTo>
                    <a:pt x="3599" y="24881"/>
                  </a:lnTo>
                  <a:lnTo>
                    <a:pt x="6276" y="24925"/>
                  </a:lnTo>
                  <a:lnTo>
                    <a:pt x="10357" y="25671"/>
                  </a:lnTo>
                  <a:lnTo>
                    <a:pt x="15842" y="26943"/>
                  </a:lnTo>
                  <a:lnTo>
                    <a:pt x="19045" y="27470"/>
                  </a:lnTo>
                  <a:lnTo>
                    <a:pt x="19089" y="27470"/>
                  </a:lnTo>
                  <a:lnTo>
                    <a:pt x="20054" y="27206"/>
                  </a:lnTo>
                  <a:lnTo>
                    <a:pt x="20098" y="27206"/>
                  </a:lnTo>
                  <a:lnTo>
                    <a:pt x="20844" y="26636"/>
                  </a:lnTo>
                  <a:lnTo>
                    <a:pt x="20888" y="26592"/>
                  </a:lnTo>
                  <a:lnTo>
                    <a:pt x="22029" y="25012"/>
                  </a:lnTo>
                  <a:lnTo>
                    <a:pt x="23433" y="22204"/>
                  </a:lnTo>
                  <a:lnTo>
                    <a:pt x="23433" y="22160"/>
                  </a:lnTo>
                  <a:lnTo>
                    <a:pt x="24442" y="18518"/>
                  </a:lnTo>
                  <a:lnTo>
                    <a:pt x="24749" y="16061"/>
                  </a:lnTo>
                  <a:lnTo>
                    <a:pt x="25232" y="13165"/>
                  </a:lnTo>
                  <a:lnTo>
                    <a:pt x="26022" y="13033"/>
                  </a:lnTo>
                  <a:lnTo>
                    <a:pt x="29181" y="12682"/>
                  </a:lnTo>
                  <a:lnTo>
                    <a:pt x="34886" y="11673"/>
                  </a:lnTo>
                  <a:lnTo>
                    <a:pt x="40634" y="10664"/>
                  </a:lnTo>
                  <a:lnTo>
                    <a:pt x="40678" y="10664"/>
                  </a:lnTo>
                  <a:lnTo>
                    <a:pt x="43443" y="9742"/>
                  </a:lnTo>
                  <a:lnTo>
                    <a:pt x="43486" y="9742"/>
                  </a:lnTo>
                  <a:lnTo>
                    <a:pt x="45637" y="8557"/>
                  </a:lnTo>
                  <a:lnTo>
                    <a:pt x="48401" y="7109"/>
                  </a:lnTo>
                  <a:lnTo>
                    <a:pt x="51429" y="5617"/>
                  </a:lnTo>
                  <a:lnTo>
                    <a:pt x="55554" y="5530"/>
                  </a:lnTo>
                  <a:lnTo>
                    <a:pt x="55597" y="5530"/>
                  </a:lnTo>
                  <a:lnTo>
                    <a:pt x="58362" y="4652"/>
                  </a:lnTo>
                  <a:lnTo>
                    <a:pt x="65032" y="2282"/>
                  </a:lnTo>
                  <a:lnTo>
                    <a:pt x="70517" y="396"/>
                  </a:lnTo>
                  <a:lnTo>
                    <a:pt x="71833" y="352"/>
                  </a:lnTo>
                  <a:lnTo>
                    <a:pt x="72755" y="1098"/>
                  </a:lnTo>
                  <a:lnTo>
                    <a:pt x="73676" y="2853"/>
                  </a:lnTo>
                  <a:lnTo>
                    <a:pt x="75212" y="7022"/>
                  </a:lnTo>
                  <a:lnTo>
                    <a:pt x="75695" y="8908"/>
                  </a:lnTo>
                  <a:lnTo>
                    <a:pt x="75695" y="8952"/>
                  </a:lnTo>
                  <a:lnTo>
                    <a:pt x="75739" y="8996"/>
                  </a:lnTo>
                  <a:lnTo>
                    <a:pt x="75826" y="9040"/>
                  </a:lnTo>
                  <a:lnTo>
                    <a:pt x="75870" y="9040"/>
                  </a:lnTo>
                  <a:lnTo>
                    <a:pt x="75958" y="8996"/>
                  </a:lnTo>
                  <a:lnTo>
                    <a:pt x="76002" y="8952"/>
                  </a:lnTo>
                  <a:lnTo>
                    <a:pt x="76002" y="8908"/>
                  </a:lnTo>
                  <a:lnTo>
                    <a:pt x="76002" y="8821"/>
                  </a:lnTo>
                  <a:lnTo>
                    <a:pt x="75563" y="6934"/>
                  </a:lnTo>
                  <a:lnTo>
                    <a:pt x="75563" y="6890"/>
                  </a:lnTo>
                  <a:lnTo>
                    <a:pt x="74027" y="2721"/>
                  </a:lnTo>
                  <a:lnTo>
                    <a:pt x="73018" y="922"/>
                  </a:lnTo>
                  <a:lnTo>
                    <a:pt x="72974" y="878"/>
                  </a:lnTo>
                  <a:lnTo>
                    <a:pt x="72009" y="45"/>
                  </a:lnTo>
                  <a:lnTo>
                    <a:pt x="71877"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1" name="Google Shape;3281;p85"/>
            <p:cNvSpPr/>
            <p:nvPr/>
          </p:nvSpPr>
          <p:spPr>
            <a:xfrm>
              <a:off x="3437000" y="785800"/>
              <a:ext cx="287450" cy="611050"/>
            </a:xfrm>
            <a:custGeom>
              <a:rect b="b" l="l" r="r" t="t"/>
              <a:pathLst>
                <a:path extrusionOk="0" h="24442" w="11498">
                  <a:moveTo>
                    <a:pt x="11278" y="0"/>
                  </a:moveTo>
                  <a:lnTo>
                    <a:pt x="11234" y="44"/>
                  </a:lnTo>
                  <a:lnTo>
                    <a:pt x="11190" y="88"/>
                  </a:lnTo>
                  <a:lnTo>
                    <a:pt x="9435" y="3510"/>
                  </a:lnTo>
                  <a:lnTo>
                    <a:pt x="7460" y="6758"/>
                  </a:lnTo>
                  <a:lnTo>
                    <a:pt x="6627" y="8513"/>
                  </a:lnTo>
                  <a:lnTo>
                    <a:pt x="4871" y="13340"/>
                  </a:lnTo>
                  <a:lnTo>
                    <a:pt x="3204" y="17991"/>
                  </a:lnTo>
                  <a:lnTo>
                    <a:pt x="1273" y="21019"/>
                  </a:lnTo>
                  <a:lnTo>
                    <a:pt x="1273" y="21063"/>
                  </a:lnTo>
                  <a:lnTo>
                    <a:pt x="45" y="24222"/>
                  </a:lnTo>
                  <a:lnTo>
                    <a:pt x="1" y="24310"/>
                  </a:lnTo>
                  <a:lnTo>
                    <a:pt x="45" y="24354"/>
                  </a:lnTo>
                  <a:lnTo>
                    <a:pt x="45" y="24397"/>
                  </a:lnTo>
                  <a:lnTo>
                    <a:pt x="132" y="24441"/>
                  </a:lnTo>
                  <a:lnTo>
                    <a:pt x="308" y="24441"/>
                  </a:lnTo>
                  <a:lnTo>
                    <a:pt x="352" y="24354"/>
                  </a:lnTo>
                  <a:lnTo>
                    <a:pt x="1580" y="21194"/>
                  </a:lnTo>
                  <a:lnTo>
                    <a:pt x="3511" y="18123"/>
                  </a:lnTo>
                  <a:lnTo>
                    <a:pt x="5222" y="13471"/>
                  </a:lnTo>
                  <a:lnTo>
                    <a:pt x="6934" y="8644"/>
                  </a:lnTo>
                  <a:lnTo>
                    <a:pt x="7767" y="6933"/>
                  </a:lnTo>
                  <a:lnTo>
                    <a:pt x="9742" y="3686"/>
                  </a:lnTo>
                  <a:lnTo>
                    <a:pt x="11497" y="219"/>
                  </a:lnTo>
                  <a:lnTo>
                    <a:pt x="11497" y="176"/>
                  </a:lnTo>
                  <a:lnTo>
                    <a:pt x="11497" y="88"/>
                  </a:lnTo>
                  <a:lnTo>
                    <a:pt x="11453" y="44"/>
                  </a:lnTo>
                  <a:lnTo>
                    <a:pt x="11410"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2" name="Google Shape;3282;p85"/>
            <p:cNvSpPr/>
            <p:nvPr/>
          </p:nvSpPr>
          <p:spPr>
            <a:xfrm>
              <a:off x="3586200" y="2096725"/>
              <a:ext cx="1884700" cy="640675"/>
            </a:xfrm>
            <a:custGeom>
              <a:rect b="b" l="l" r="r" t="t"/>
              <a:pathLst>
                <a:path extrusionOk="0" h="25627" w="75388">
                  <a:moveTo>
                    <a:pt x="69727" y="0"/>
                  </a:moveTo>
                  <a:lnTo>
                    <a:pt x="67094" y="658"/>
                  </a:lnTo>
                  <a:lnTo>
                    <a:pt x="60248" y="3072"/>
                  </a:lnTo>
                  <a:lnTo>
                    <a:pt x="58142" y="3818"/>
                  </a:lnTo>
                  <a:lnTo>
                    <a:pt x="53271" y="3861"/>
                  </a:lnTo>
                  <a:lnTo>
                    <a:pt x="53227" y="3861"/>
                  </a:lnTo>
                  <a:lnTo>
                    <a:pt x="48752" y="6099"/>
                  </a:lnTo>
                  <a:lnTo>
                    <a:pt x="46031" y="7504"/>
                  </a:lnTo>
                  <a:lnTo>
                    <a:pt x="44495" y="8162"/>
                  </a:lnTo>
                  <a:lnTo>
                    <a:pt x="39712" y="9083"/>
                  </a:lnTo>
                  <a:lnTo>
                    <a:pt x="36290" y="9698"/>
                  </a:lnTo>
                  <a:lnTo>
                    <a:pt x="33306" y="10180"/>
                  </a:lnTo>
                  <a:lnTo>
                    <a:pt x="28347" y="11146"/>
                  </a:lnTo>
                  <a:lnTo>
                    <a:pt x="28303" y="11189"/>
                  </a:lnTo>
                  <a:lnTo>
                    <a:pt x="27557" y="11628"/>
                  </a:lnTo>
                  <a:lnTo>
                    <a:pt x="27470" y="11672"/>
                  </a:lnTo>
                  <a:lnTo>
                    <a:pt x="26987" y="12418"/>
                  </a:lnTo>
                  <a:lnTo>
                    <a:pt x="26987" y="12462"/>
                  </a:lnTo>
                  <a:lnTo>
                    <a:pt x="26592" y="14656"/>
                  </a:lnTo>
                  <a:lnTo>
                    <a:pt x="25319" y="19044"/>
                  </a:lnTo>
                  <a:lnTo>
                    <a:pt x="23740" y="22247"/>
                  </a:lnTo>
                  <a:lnTo>
                    <a:pt x="22336" y="24266"/>
                  </a:lnTo>
                  <a:lnTo>
                    <a:pt x="21326" y="24968"/>
                  </a:lnTo>
                  <a:lnTo>
                    <a:pt x="20185" y="25275"/>
                  </a:lnTo>
                  <a:lnTo>
                    <a:pt x="18737" y="25143"/>
                  </a:lnTo>
                  <a:lnTo>
                    <a:pt x="11541" y="23608"/>
                  </a:lnTo>
                  <a:lnTo>
                    <a:pt x="7723" y="22906"/>
                  </a:lnTo>
                  <a:lnTo>
                    <a:pt x="4608" y="22730"/>
                  </a:lnTo>
                  <a:lnTo>
                    <a:pt x="1405" y="21589"/>
                  </a:lnTo>
                  <a:lnTo>
                    <a:pt x="220" y="21150"/>
                  </a:lnTo>
                  <a:lnTo>
                    <a:pt x="88" y="21150"/>
                  </a:lnTo>
                  <a:lnTo>
                    <a:pt x="44" y="21194"/>
                  </a:lnTo>
                  <a:lnTo>
                    <a:pt x="0" y="21238"/>
                  </a:lnTo>
                  <a:lnTo>
                    <a:pt x="0" y="21326"/>
                  </a:lnTo>
                  <a:lnTo>
                    <a:pt x="0" y="21370"/>
                  </a:lnTo>
                  <a:lnTo>
                    <a:pt x="44" y="21457"/>
                  </a:lnTo>
                  <a:lnTo>
                    <a:pt x="88" y="21457"/>
                  </a:lnTo>
                  <a:lnTo>
                    <a:pt x="1317" y="21940"/>
                  </a:lnTo>
                  <a:lnTo>
                    <a:pt x="4520" y="23081"/>
                  </a:lnTo>
                  <a:lnTo>
                    <a:pt x="4608" y="23081"/>
                  </a:lnTo>
                  <a:lnTo>
                    <a:pt x="7679" y="23257"/>
                  </a:lnTo>
                  <a:lnTo>
                    <a:pt x="11453" y="23915"/>
                  </a:lnTo>
                  <a:lnTo>
                    <a:pt x="18693" y="25494"/>
                  </a:lnTo>
                  <a:lnTo>
                    <a:pt x="20185" y="25626"/>
                  </a:lnTo>
                  <a:lnTo>
                    <a:pt x="20273" y="25626"/>
                  </a:lnTo>
                  <a:lnTo>
                    <a:pt x="21458" y="25319"/>
                  </a:lnTo>
                  <a:lnTo>
                    <a:pt x="21546" y="25275"/>
                  </a:lnTo>
                  <a:lnTo>
                    <a:pt x="22555" y="24529"/>
                  </a:lnTo>
                  <a:lnTo>
                    <a:pt x="22599" y="24485"/>
                  </a:lnTo>
                  <a:lnTo>
                    <a:pt x="24047" y="22423"/>
                  </a:lnTo>
                  <a:lnTo>
                    <a:pt x="24047" y="22379"/>
                  </a:lnTo>
                  <a:lnTo>
                    <a:pt x="25627" y="19176"/>
                  </a:lnTo>
                  <a:lnTo>
                    <a:pt x="25670" y="19176"/>
                  </a:lnTo>
                  <a:lnTo>
                    <a:pt x="26899" y="14744"/>
                  </a:lnTo>
                  <a:lnTo>
                    <a:pt x="27338" y="12550"/>
                  </a:lnTo>
                  <a:lnTo>
                    <a:pt x="27777" y="11892"/>
                  </a:lnTo>
                  <a:lnTo>
                    <a:pt x="28435" y="11497"/>
                  </a:lnTo>
                  <a:lnTo>
                    <a:pt x="33393" y="10487"/>
                  </a:lnTo>
                  <a:lnTo>
                    <a:pt x="36333" y="10049"/>
                  </a:lnTo>
                  <a:lnTo>
                    <a:pt x="39756" y="9434"/>
                  </a:lnTo>
                  <a:lnTo>
                    <a:pt x="44583" y="8513"/>
                  </a:lnTo>
                  <a:lnTo>
                    <a:pt x="44627" y="8513"/>
                  </a:lnTo>
                  <a:lnTo>
                    <a:pt x="46207" y="7811"/>
                  </a:lnTo>
                  <a:lnTo>
                    <a:pt x="48927" y="6407"/>
                  </a:lnTo>
                  <a:lnTo>
                    <a:pt x="53315" y="4213"/>
                  </a:lnTo>
                  <a:lnTo>
                    <a:pt x="58142" y="4169"/>
                  </a:lnTo>
                  <a:lnTo>
                    <a:pt x="58230" y="4169"/>
                  </a:lnTo>
                  <a:lnTo>
                    <a:pt x="60336" y="3379"/>
                  </a:lnTo>
                  <a:lnTo>
                    <a:pt x="67181" y="1009"/>
                  </a:lnTo>
                  <a:lnTo>
                    <a:pt x="69770" y="351"/>
                  </a:lnTo>
                  <a:lnTo>
                    <a:pt x="71921" y="395"/>
                  </a:lnTo>
                  <a:lnTo>
                    <a:pt x="73369" y="1273"/>
                  </a:lnTo>
                  <a:lnTo>
                    <a:pt x="74246" y="2721"/>
                  </a:lnTo>
                  <a:lnTo>
                    <a:pt x="74992" y="5178"/>
                  </a:lnTo>
                  <a:lnTo>
                    <a:pt x="75036" y="7196"/>
                  </a:lnTo>
                  <a:lnTo>
                    <a:pt x="74992" y="10838"/>
                  </a:lnTo>
                  <a:lnTo>
                    <a:pt x="73544" y="13471"/>
                  </a:lnTo>
                  <a:lnTo>
                    <a:pt x="73544" y="13515"/>
                  </a:lnTo>
                  <a:lnTo>
                    <a:pt x="72667" y="15621"/>
                  </a:lnTo>
                  <a:lnTo>
                    <a:pt x="72667" y="15665"/>
                  </a:lnTo>
                  <a:lnTo>
                    <a:pt x="72667" y="15753"/>
                  </a:lnTo>
                  <a:lnTo>
                    <a:pt x="72710" y="15797"/>
                  </a:lnTo>
                  <a:lnTo>
                    <a:pt x="72754" y="15841"/>
                  </a:lnTo>
                  <a:lnTo>
                    <a:pt x="72886" y="15841"/>
                  </a:lnTo>
                  <a:lnTo>
                    <a:pt x="72930" y="15797"/>
                  </a:lnTo>
                  <a:lnTo>
                    <a:pt x="72974" y="15753"/>
                  </a:lnTo>
                  <a:lnTo>
                    <a:pt x="73851" y="13647"/>
                  </a:lnTo>
                  <a:lnTo>
                    <a:pt x="75343" y="10970"/>
                  </a:lnTo>
                  <a:lnTo>
                    <a:pt x="75343" y="10882"/>
                  </a:lnTo>
                  <a:lnTo>
                    <a:pt x="75387" y="7196"/>
                  </a:lnTo>
                  <a:lnTo>
                    <a:pt x="75343" y="5134"/>
                  </a:lnTo>
                  <a:lnTo>
                    <a:pt x="75343" y="5090"/>
                  </a:lnTo>
                  <a:lnTo>
                    <a:pt x="74597" y="2589"/>
                  </a:lnTo>
                  <a:lnTo>
                    <a:pt x="74553" y="2545"/>
                  </a:lnTo>
                  <a:lnTo>
                    <a:pt x="73632" y="1053"/>
                  </a:lnTo>
                  <a:lnTo>
                    <a:pt x="73588" y="1009"/>
                  </a:lnTo>
                  <a:lnTo>
                    <a:pt x="72052" y="44"/>
                  </a:lnTo>
                  <a:lnTo>
                    <a:pt x="71964" y="44"/>
                  </a:lnTo>
                  <a:lnTo>
                    <a:pt x="69770"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3" name="Google Shape;3283;p85"/>
            <p:cNvSpPr/>
            <p:nvPr/>
          </p:nvSpPr>
          <p:spPr>
            <a:xfrm>
              <a:off x="3416150" y="761650"/>
              <a:ext cx="289650" cy="645075"/>
            </a:xfrm>
            <a:custGeom>
              <a:rect b="b" l="l" r="r" t="t"/>
              <a:pathLst>
                <a:path extrusionOk="0" h="25803" w="11586">
                  <a:moveTo>
                    <a:pt x="11322" y="1"/>
                  </a:moveTo>
                  <a:lnTo>
                    <a:pt x="11278" y="45"/>
                  </a:lnTo>
                  <a:lnTo>
                    <a:pt x="11234" y="88"/>
                  </a:lnTo>
                  <a:lnTo>
                    <a:pt x="9347" y="3950"/>
                  </a:lnTo>
                  <a:lnTo>
                    <a:pt x="7329" y="7241"/>
                  </a:lnTo>
                  <a:lnTo>
                    <a:pt x="6495" y="9128"/>
                  </a:lnTo>
                  <a:lnTo>
                    <a:pt x="5574" y="11717"/>
                  </a:lnTo>
                  <a:lnTo>
                    <a:pt x="3906" y="16807"/>
                  </a:lnTo>
                  <a:lnTo>
                    <a:pt x="2853" y="19484"/>
                  </a:lnTo>
                  <a:lnTo>
                    <a:pt x="2107" y="20668"/>
                  </a:lnTo>
                  <a:lnTo>
                    <a:pt x="2107" y="20712"/>
                  </a:lnTo>
                  <a:lnTo>
                    <a:pt x="45" y="25583"/>
                  </a:lnTo>
                  <a:lnTo>
                    <a:pt x="1" y="25627"/>
                  </a:lnTo>
                  <a:lnTo>
                    <a:pt x="1" y="25715"/>
                  </a:lnTo>
                  <a:lnTo>
                    <a:pt x="45" y="25758"/>
                  </a:lnTo>
                  <a:lnTo>
                    <a:pt x="133" y="25802"/>
                  </a:lnTo>
                  <a:lnTo>
                    <a:pt x="264" y="25802"/>
                  </a:lnTo>
                  <a:lnTo>
                    <a:pt x="352" y="25715"/>
                  </a:lnTo>
                  <a:lnTo>
                    <a:pt x="2414" y="20844"/>
                  </a:lnTo>
                  <a:lnTo>
                    <a:pt x="3160" y="19659"/>
                  </a:lnTo>
                  <a:lnTo>
                    <a:pt x="3160" y="19615"/>
                  </a:lnTo>
                  <a:lnTo>
                    <a:pt x="4213" y="16895"/>
                  </a:lnTo>
                  <a:lnTo>
                    <a:pt x="5881" y="11804"/>
                  </a:lnTo>
                  <a:lnTo>
                    <a:pt x="6846" y="9259"/>
                  </a:lnTo>
                  <a:lnTo>
                    <a:pt x="7636" y="7416"/>
                  </a:lnTo>
                  <a:lnTo>
                    <a:pt x="9655" y="4125"/>
                  </a:lnTo>
                  <a:lnTo>
                    <a:pt x="11541" y="264"/>
                  </a:lnTo>
                  <a:lnTo>
                    <a:pt x="11585" y="176"/>
                  </a:lnTo>
                  <a:lnTo>
                    <a:pt x="11541" y="132"/>
                  </a:lnTo>
                  <a:lnTo>
                    <a:pt x="11541" y="45"/>
                  </a:lnTo>
                  <a:lnTo>
                    <a:pt x="11454"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4" name="Google Shape;3284;p85"/>
            <p:cNvSpPr/>
            <p:nvPr/>
          </p:nvSpPr>
          <p:spPr>
            <a:xfrm>
              <a:off x="3602650" y="2266750"/>
              <a:ext cx="1732200" cy="549625"/>
            </a:xfrm>
            <a:custGeom>
              <a:rect b="b" l="l" r="r" t="t"/>
              <a:pathLst>
                <a:path extrusionOk="0" h="21985" w="69288">
                  <a:moveTo>
                    <a:pt x="67094" y="0"/>
                  </a:moveTo>
                  <a:lnTo>
                    <a:pt x="63935" y="1054"/>
                  </a:lnTo>
                  <a:lnTo>
                    <a:pt x="58055" y="2502"/>
                  </a:lnTo>
                  <a:lnTo>
                    <a:pt x="54544" y="2633"/>
                  </a:lnTo>
                  <a:lnTo>
                    <a:pt x="54500" y="2633"/>
                  </a:lnTo>
                  <a:lnTo>
                    <a:pt x="51165" y="3862"/>
                  </a:lnTo>
                  <a:lnTo>
                    <a:pt x="47874" y="5091"/>
                  </a:lnTo>
                  <a:lnTo>
                    <a:pt x="45198" y="5661"/>
                  </a:lnTo>
                  <a:lnTo>
                    <a:pt x="39932" y="6144"/>
                  </a:lnTo>
                  <a:lnTo>
                    <a:pt x="36378" y="6495"/>
                  </a:lnTo>
                  <a:lnTo>
                    <a:pt x="29927" y="7241"/>
                  </a:lnTo>
                  <a:lnTo>
                    <a:pt x="28918" y="7416"/>
                  </a:lnTo>
                  <a:lnTo>
                    <a:pt x="28830" y="7460"/>
                  </a:lnTo>
                  <a:lnTo>
                    <a:pt x="28742" y="7548"/>
                  </a:lnTo>
                  <a:lnTo>
                    <a:pt x="27338" y="12068"/>
                  </a:lnTo>
                  <a:lnTo>
                    <a:pt x="25846" y="15227"/>
                  </a:lnTo>
                  <a:lnTo>
                    <a:pt x="22775" y="20273"/>
                  </a:lnTo>
                  <a:lnTo>
                    <a:pt x="21897" y="21502"/>
                  </a:lnTo>
                  <a:lnTo>
                    <a:pt x="19132" y="21633"/>
                  </a:lnTo>
                  <a:lnTo>
                    <a:pt x="16456" y="21282"/>
                  </a:lnTo>
                  <a:lnTo>
                    <a:pt x="12068" y="20361"/>
                  </a:lnTo>
                  <a:lnTo>
                    <a:pt x="8557" y="19615"/>
                  </a:lnTo>
                  <a:lnTo>
                    <a:pt x="8513" y="19615"/>
                  </a:lnTo>
                  <a:lnTo>
                    <a:pt x="5968" y="19439"/>
                  </a:lnTo>
                  <a:lnTo>
                    <a:pt x="3204" y="18957"/>
                  </a:lnTo>
                  <a:lnTo>
                    <a:pt x="220" y="18035"/>
                  </a:lnTo>
                  <a:lnTo>
                    <a:pt x="132" y="18035"/>
                  </a:lnTo>
                  <a:lnTo>
                    <a:pt x="88" y="18079"/>
                  </a:lnTo>
                  <a:lnTo>
                    <a:pt x="44" y="18123"/>
                  </a:lnTo>
                  <a:lnTo>
                    <a:pt x="1" y="18167"/>
                  </a:lnTo>
                  <a:lnTo>
                    <a:pt x="1" y="18255"/>
                  </a:lnTo>
                  <a:lnTo>
                    <a:pt x="1" y="18299"/>
                  </a:lnTo>
                  <a:lnTo>
                    <a:pt x="44" y="18342"/>
                  </a:lnTo>
                  <a:lnTo>
                    <a:pt x="88" y="18386"/>
                  </a:lnTo>
                  <a:lnTo>
                    <a:pt x="3116" y="19308"/>
                  </a:lnTo>
                  <a:lnTo>
                    <a:pt x="5924" y="19790"/>
                  </a:lnTo>
                  <a:lnTo>
                    <a:pt x="5968" y="19790"/>
                  </a:lnTo>
                  <a:lnTo>
                    <a:pt x="8470" y="19966"/>
                  </a:lnTo>
                  <a:lnTo>
                    <a:pt x="11980" y="20712"/>
                  </a:lnTo>
                  <a:lnTo>
                    <a:pt x="16368" y="21633"/>
                  </a:lnTo>
                  <a:lnTo>
                    <a:pt x="19089" y="21984"/>
                  </a:lnTo>
                  <a:lnTo>
                    <a:pt x="19132" y="21984"/>
                  </a:lnTo>
                  <a:lnTo>
                    <a:pt x="21985" y="21853"/>
                  </a:lnTo>
                  <a:lnTo>
                    <a:pt x="22072" y="21809"/>
                  </a:lnTo>
                  <a:lnTo>
                    <a:pt x="22116" y="21765"/>
                  </a:lnTo>
                  <a:lnTo>
                    <a:pt x="23082" y="20493"/>
                  </a:lnTo>
                  <a:lnTo>
                    <a:pt x="26153" y="15402"/>
                  </a:lnTo>
                  <a:lnTo>
                    <a:pt x="27645" y="12243"/>
                  </a:lnTo>
                  <a:lnTo>
                    <a:pt x="27689" y="12199"/>
                  </a:lnTo>
                  <a:lnTo>
                    <a:pt x="29049" y="7723"/>
                  </a:lnTo>
                  <a:lnTo>
                    <a:pt x="29971" y="7592"/>
                  </a:lnTo>
                  <a:lnTo>
                    <a:pt x="36421" y="6846"/>
                  </a:lnTo>
                  <a:lnTo>
                    <a:pt x="39976" y="6495"/>
                  </a:lnTo>
                  <a:lnTo>
                    <a:pt x="45241" y="6012"/>
                  </a:lnTo>
                  <a:lnTo>
                    <a:pt x="45285" y="6012"/>
                  </a:lnTo>
                  <a:lnTo>
                    <a:pt x="47962" y="5398"/>
                  </a:lnTo>
                  <a:lnTo>
                    <a:pt x="48006" y="5398"/>
                  </a:lnTo>
                  <a:lnTo>
                    <a:pt x="51253" y="4213"/>
                  </a:lnTo>
                  <a:lnTo>
                    <a:pt x="54588" y="2984"/>
                  </a:lnTo>
                  <a:lnTo>
                    <a:pt x="58098" y="2853"/>
                  </a:lnTo>
                  <a:lnTo>
                    <a:pt x="64022" y="1405"/>
                  </a:lnTo>
                  <a:lnTo>
                    <a:pt x="67182" y="351"/>
                  </a:lnTo>
                  <a:lnTo>
                    <a:pt x="67752" y="439"/>
                  </a:lnTo>
                  <a:lnTo>
                    <a:pt x="68059" y="1097"/>
                  </a:lnTo>
                  <a:lnTo>
                    <a:pt x="68191" y="4081"/>
                  </a:lnTo>
                  <a:lnTo>
                    <a:pt x="68191" y="4125"/>
                  </a:lnTo>
                  <a:lnTo>
                    <a:pt x="68937" y="7636"/>
                  </a:lnTo>
                  <a:lnTo>
                    <a:pt x="68937" y="7723"/>
                  </a:lnTo>
                  <a:lnTo>
                    <a:pt x="68981" y="7767"/>
                  </a:lnTo>
                  <a:lnTo>
                    <a:pt x="69200" y="7767"/>
                  </a:lnTo>
                  <a:lnTo>
                    <a:pt x="69244" y="7723"/>
                  </a:lnTo>
                  <a:lnTo>
                    <a:pt x="69288" y="7636"/>
                  </a:lnTo>
                  <a:lnTo>
                    <a:pt x="69288" y="7592"/>
                  </a:lnTo>
                  <a:lnTo>
                    <a:pt x="68542" y="4081"/>
                  </a:lnTo>
                  <a:lnTo>
                    <a:pt x="68410" y="1054"/>
                  </a:lnTo>
                  <a:lnTo>
                    <a:pt x="68410" y="966"/>
                  </a:lnTo>
                  <a:lnTo>
                    <a:pt x="68059" y="176"/>
                  </a:lnTo>
                  <a:lnTo>
                    <a:pt x="67972" y="132"/>
                  </a:lnTo>
                  <a:lnTo>
                    <a:pt x="67928" y="88"/>
                  </a:lnTo>
                  <a:lnTo>
                    <a:pt x="67182"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5" name="Google Shape;3285;p85"/>
            <p:cNvSpPr/>
            <p:nvPr/>
          </p:nvSpPr>
          <p:spPr>
            <a:xfrm>
              <a:off x="3338275" y="741900"/>
              <a:ext cx="284150" cy="635200"/>
            </a:xfrm>
            <a:custGeom>
              <a:rect b="b" l="l" r="r" t="t"/>
              <a:pathLst>
                <a:path extrusionOk="0" h="25408" w="11366">
                  <a:moveTo>
                    <a:pt x="11234" y="1"/>
                  </a:moveTo>
                  <a:lnTo>
                    <a:pt x="11146" y="45"/>
                  </a:lnTo>
                  <a:lnTo>
                    <a:pt x="11102" y="45"/>
                  </a:lnTo>
                  <a:lnTo>
                    <a:pt x="11058" y="132"/>
                  </a:lnTo>
                  <a:lnTo>
                    <a:pt x="9259" y="3950"/>
                  </a:lnTo>
                  <a:lnTo>
                    <a:pt x="7723" y="6451"/>
                  </a:lnTo>
                  <a:lnTo>
                    <a:pt x="6056" y="10620"/>
                  </a:lnTo>
                  <a:lnTo>
                    <a:pt x="4476" y="15578"/>
                  </a:lnTo>
                  <a:lnTo>
                    <a:pt x="2896" y="19659"/>
                  </a:lnTo>
                  <a:lnTo>
                    <a:pt x="1799" y="22775"/>
                  </a:lnTo>
                  <a:lnTo>
                    <a:pt x="44" y="25144"/>
                  </a:lnTo>
                  <a:lnTo>
                    <a:pt x="0" y="25188"/>
                  </a:lnTo>
                  <a:lnTo>
                    <a:pt x="0" y="25232"/>
                  </a:lnTo>
                  <a:lnTo>
                    <a:pt x="44" y="25320"/>
                  </a:lnTo>
                  <a:lnTo>
                    <a:pt x="88" y="25364"/>
                  </a:lnTo>
                  <a:lnTo>
                    <a:pt x="176" y="25408"/>
                  </a:lnTo>
                  <a:lnTo>
                    <a:pt x="264" y="25408"/>
                  </a:lnTo>
                  <a:lnTo>
                    <a:pt x="308" y="25320"/>
                  </a:lnTo>
                  <a:lnTo>
                    <a:pt x="2107" y="22994"/>
                  </a:lnTo>
                  <a:lnTo>
                    <a:pt x="2107" y="22950"/>
                  </a:lnTo>
                  <a:lnTo>
                    <a:pt x="3248" y="19791"/>
                  </a:lnTo>
                  <a:lnTo>
                    <a:pt x="4783" y="15666"/>
                  </a:lnTo>
                  <a:lnTo>
                    <a:pt x="6363" y="10751"/>
                  </a:lnTo>
                  <a:lnTo>
                    <a:pt x="8031" y="6627"/>
                  </a:lnTo>
                  <a:lnTo>
                    <a:pt x="9566" y="4126"/>
                  </a:lnTo>
                  <a:lnTo>
                    <a:pt x="11365" y="264"/>
                  </a:lnTo>
                  <a:lnTo>
                    <a:pt x="11365" y="220"/>
                  </a:lnTo>
                  <a:lnTo>
                    <a:pt x="11365" y="132"/>
                  </a:lnTo>
                  <a:lnTo>
                    <a:pt x="11322" y="89"/>
                  </a:lnTo>
                  <a:lnTo>
                    <a:pt x="11278" y="45"/>
                  </a:lnTo>
                  <a:lnTo>
                    <a:pt x="11234"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6" name="Google Shape;3286;p85"/>
            <p:cNvSpPr/>
            <p:nvPr/>
          </p:nvSpPr>
          <p:spPr>
            <a:xfrm>
              <a:off x="3628975" y="2341350"/>
              <a:ext cx="1621425" cy="496975"/>
            </a:xfrm>
            <a:custGeom>
              <a:rect b="b" l="l" r="r" t="t"/>
              <a:pathLst>
                <a:path extrusionOk="0" h="19879" w="64857">
                  <a:moveTo>
                    <a:pt x="63935" y="0"/>
                  </a:moveTo>
                  <a:lnTo>
                    <a:pt x="58230" y="1141"/>
                  </a:lnTo>
                  <a:lnTo>
                    <a:pt x="51736" y="2809"/>
                  </a:lnTo>
                  <a:lnTo>
                    <a:pt x="48971" y="3686"/>
                  </a:lnTo>
                  <a:lnTo>
                    <a:pt x="46733" y="4344"/>
                  </a:lnTo>
                  <a:lnTo>
                    <a:pt x="43574" y="4696"/>
                  </a:lnTo>
                  <a:lnTo>
                    <a:pt x="38177" y="5222"/>
                  </a:lnTo>
                  <a:lnTo>
                    <a:pt x="34930" y="5485"/>
                  </a:lnTo>
                  <a:lnTo>
                    <a:pt x="28611" y="6012"/>
                  </a:lnTo>
                  <a:lnTo>
                    <a:pt x="28523" y="6056"/>
                  </a:lnTo>
                  <a:lnTo>
                    <a:pt x="28172" y="6275"/>
                  </a:lnTo>
                  <a:lnTo>
                    <a:pt x="28128" y="6363"/>
                  </a:lnTo>
                  <a:lnTo>
                    <a:pt x="26899" y="9698"/>
                  </a:lnTo>
                  <a:lnTo>
                    <a:pt x="25320" y="12989"/>
                  </a:lnTo>
                  <a:lnTo>
                    <a:pt x="23652" y="15753"/>
                  </a:lnTo>
                  <a:lnTo>
                    <a:pt x="21941" y="18255"/>
                  </a:lnTo>
                  <a:lnTo>
                    <a:pt x="21107" y="19176"/>
                  </a:lnTo>
                  <a:lnTo>
                    <a:pt x="20581" y="19483"/>
                  </a:lnTo>
                  <a:lnTo>
                    <a:pt x="17334" y="19527"/>
                  </a:lnTo>
                  <a:lnTo>
                    <a:pt x="14350" y="19176"/>
                  </a:lnTo>
                  <a:lnTo>
                    <a:pt x="10488" y="18386"/>
                  </a:lnTo>
                  <a:lnTo>
                    <a:pt x="7417" y="17728"/>
                  </a:lnTo>
                  <a:lnTo>
                    <a:pt x="1975" y="17026"/>
                  </a:lnTo>
                  <a:lnTo>
                    <a:pt x="264" y="16412"/>
                  </a:lnTo>
                  <a:lnTo>
                    <a:pt x="132" y="16412"/>
                  </a:lnTo>
                  <a:lnTo>
                    <a:pt x="88" y="16455"/>
                  </a:lnTo>
                  <a:lnTo>
                    <a:pt x="45" y="16499"/>
                  </a:lnTo>
                  <a:lnTo>
                    <a:pt x="1" y="16587"/>
                  </a:lnTo>
                  <a:lnTo>
                    <a:pt x="45" y="16675"/>
                  </a:lnTo>
                  <a:lnTo>
                    <a:pt x="88" y="16719"/>
                  </a:lnTo>
                  <a:lnTo>
                    <a:pt x="132" y="16763"/>
                  </a:lnTo>
                  <a:lnTo>
                    <a:pt x="1888" y="17333"/>
                  </a:lnTo>
                  <a:lnTo>
                    <a:pt x="1931" y="17377"/>
                  </a:lnTo>
                  <a:lnTo>
                    <a:pt x="7373" y="18079"/>
                  </a:lnTo>
                  <a:lnTo>
                    <a:pt x="10444" y="18737"/>
                  </a:lnTo>
                  <a:lnTo>
                    <a:pt x="14306" y="19527"/>
                  </a:lnTo>
                  <a:lnTo>
                    <a:pt x="17334" y="19878"/>
                  </a:lnTo>
                  <a:lnTo>
                    <a:pt x="20625" y="19834"/>
                  </a:lnTo>
                  <a:lnTo>
                    <a:pt x="20712" y="19834"/>
                  </a:lnTo>
                  <a:lnTo>
                    <a:pt x="21283" y="19483"/>
                  </a:lnTo>
                  <a:lnTo>
                    <a:pt x="21327" y="19439"/>
                  </a:lnTo>
                  <a:lnTo>
                    <a:pt x="22204" y="18474"/>
                  </a:lnTo>
                  <a:lnTo>
                    <a:pt x="23959" y="15973"/>
                  </a:lnTo>
                  <a:lnTo>
                    <a:pt x="25627" y="13121"/>
                  </a:lnTo>
                  <a:lnTo>
                    <a:pt x="27207" y="9830"/>
                  </a:lnTo>
                  <a:lnTo>
                    <a:pt x="28435" y="6538"/>
                  </a:lnTo>
                  <a:lnTo>
                    <a:pt x="28699" y="6363"/>
                  </a:lnTo>
                  <a:lnTo>
                    <a:pt x="34930" y="5836"/>
                  </a:lnTo>
                  <a:lnTo>
                    <a:pt x="38221" y="5573"/>
                  </a:lnTo>
                  <a:lnTo>
                    <a:pt x="43618" y="5047"/>
                  </a:lnTo>
                  <a:lnTo>
                    <a:pt x="46777" y="4696"/>
                  </a:lnTo>
                  <a:lnTo>
                    <a:pt x="46821" y="4696"/>
                  </a:lnTo>
                  <a:lnTo>
                    <a:pt x="49059" y="4037"/>
                  </a:lnTo>
                  <a:lnTo>
                    <a:pt x="51868" y="3116"/>
                  </a:lnTo>
                  <a:lnTo>
                    <a:pt x="58318" y="1492"/>
                  </a:lnTo>
                  <a:lnTo>
                    <a:pt x="63935" y="351"/>
                  </a:lnTo>
                  <a:lnTo>
                    <a:pt x="64286" y="571"/>
                  </a:lnTo>
                  <a:lnTo>
                    <a:pt x="64505" y="1141"/>
                  </a:lnTo>
                  <a:lnTo>
                    <a:pt x="64330" y="5222"/>
                  </a:lnTo>
                  <a:lnTo>
                    <a:pt x="64330" y="5310"/>
                  </a:lnTo>
                  <a:lnTo>
                    <a:pt x="64373" y="5354"/>
                  </a:lnTo>
                  <a:lnTo>
                    <a:pt x="64417" y="5398"/>
                  </a:lnTo>
                  <a:lnTo>
                    <a:pt x="64549" y="5398"/>
                  </a:lnTo>
                  <a:lnTo>
                    <a:pt x="64593" y="5354"/>
                  </a:lnTo>
                  <a:lnTo>
                    <a:pt x="64637" y="5310"/>
                  </a:lnTo>
                  <a:lnTo>
                    <a:pt x="64681" y="5222"/>
                  </a:lnTo>
                  <a:lnTo>
                    <a:pt x="64856" y="1097"/>
                  </a:lnTo>
                  <a:lnTo>
                    <a:pt x="64856" y="1010"/>
                  </a:lnTo>
                  <a:lnTo>
                    <a:pt x="64549" y="395"/>
                  </a:lnTo>
                  <a:lnTo>
                    <a:pt x="64505" y="307"/>
                  </a:lnTo>
                  <a:lnTo>
                    <a:pt x="64022" y="44"/>
                  </a:lnTo>
                  <a:lnTo>
                    <a:pt x="63935"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7" name="Google Shape;3287;p85"/>
            <p:cNvSpPr/>
            <p:nvPr/>
          </p:nvSpPr>
          <p:spPr>
            <a:xfrm>
              <a:off x="3316325" y="744100"/>
              <a:ext cx="277575" cy="640675"/>
            </a:xfrm>
            <a:custGeom>
              <a:rect b="b" l="l" r="r" t="t"/>
              <a:pathLst>
                <a:path extrusionOk="0" h="25627" w="11103">
                  <a:moveTo>
                    <a:pt x="10883" y="1"/>
                  </a:moveTo>
                  <a:lnTo>
                    <a:pt x="10795" y="44"/>
                  </a:lnTo>
                  <a:lnTo>
                    <a:pt x="10751" y="88"/>
                  </a:lnTo>
                  <a:lnTo>
                    <a:pt x="10225" y="1098"/>
                  </a:lnTo>
                  <a:lnTo>
                    <a:pt x="7680" y="5793"/>
                  </a:lnTo>
                  <a:lnTo>
                    <a:pt x="6144" y="9698"/>
                  </a:lnTo>
                  <a:lnTo>
                    <a:pt x="4652" y="14437"/>
                  </a:lnTo>
                  <a:lnTo>
                    <a:pt x="2590" y="19483"/>
                  </a:lnTo>
                  <a:lnTo>
                    <a:pt x="1449" y="22950"/>
                  </a:lnTo>
                  <a:lnTo>
                    <a:pt x="45" y="25363"/>
                  </a:lnTo>
                  <a:lnTo>
                    <a:pt x="1" y="25451"/>
                  </a:lnTo>
                  <a:lnTo>
                    <a:pt x="1" y="25495"/>
                  </a:lnTo>
                  <a:lnTo>
                    <a:pt x="45" y="25583"/>
                  </a:lnTo>
                  <a:lnTo>
                    <a:pt x="89" y="25627"/>
                  </a:lnTo>
                  <a:lnTo>
                    <a:pt x="264" y="25627"/>
                  </a:lnTo>
                  <a:lnTo>
                    <a:pt x="352" y="25539"/>
                  </a:lnTo>
                  <a:lnTo>
                    <a:pt x="1756" y="23125"/>
                  </a:lnTo>
                  <a:lnTo>
                    <a:pt x="1800" y="23082"/>
                  </a:lnTo>
                  <a:lnTo>
                    <a:pt x="2941" y="19571"/>
                  </a:lnTo>
                  <a:lnTo>
                    <a:pt x="4959" y="14525"/>
                  </a:lnTo>
                  <a:lnTo>
                    <a:pt x="6451" y="9830"/>
                  </a:lnTo>
                  <a:lnTo>
                    <a:pt x="7987" y="5924"/>
                  </a:lnTo>
                  <a:lnTo>
                    <a:pt x="10532" y="1273"/>
                  </a:lnTo>
                  <a:lnTo>
                    <a:pt x="11059" y="264"/>
                  </a:lnTo>
                  <a:lnTo>
                    <a:pt x="11103" y="220"/>
                  </a:lnTo>
                  <a:lnTo>
                    <a:pt x="11103" y="132"/>
                  </a:lnTo>
                  <a:lnTo>
                    <a:pt x="11059" y="88"/>
                  </a:lnTo>
                  <a:lnTo>
                    <a:pt x="11015" y="44"/>
                  </a:lnTo>
                  <a:lnTo>
                    <a:pt x="10927"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8" name="Google Shape;3288;p85"/>
            <p:cNvSpPr/>
            <p:nvPr/>
          </p:nvSpPr>
          <p:spPr>
            <a:xfrm>
              <a:off x="3616925" y="2404975"/>
              <a:ext cx="1567650" cy="455275"/>
            </a:xfrm>
            <a:custGeom>
              <a:rect b="b" l="l" r="r" t="t"/>
              <a:pathLst>
                <a:path extrusionOk="0" h="18211" w="62706">
                  <a:moveTo>
                    <a:pt x="61696" y="0"/>
                  </a:moveTo>
                  <a:lnTo>
                    <a:pt x="60336" y="132"/>
                  </a:lnTo>
                  <a:lnTo>
                    <a:pt x="60292" y="176"/>
                  </a:lnTo>
                  <a:lnTo>
                    <a:pt x="57615" y="1448"/>
                  </a:lnTo>
                  <a:lnTo>
                    <a:pt x="51516" y="3116"/>
                  </a:lnTo>
                  <a:lnTo>
                    <a:pt x="48927" y="3686"/>
                  </a:lnTo>
                  <a:lnTo>
                    <a:pt x="44934" y="4081"/>
                  </a:lnTo>
                  <a:lnTo>
                    <a:pt x="41160" y="4388"/>
                  </a:lnTo>
                  <a:lnTo>
                    <a:pt x="36772" y="4783"/>
                  </a:lnTo>
                  <a:lnTo>
                    <a:pt x="33393" y="4959"/>
                  </a:lnTo>
                  <a:lnTo>
                    <a:pt x="30585" y="4871"/>
                  </a:lnTo>
                  <a:lnTo>
                    <a:pt x="30541" y="4871"/>
                  </a:lnTo>
                  <a:lnTo>
                    <a:pt x="29444" y="5047"/>
                  </a:lnTo>
                  <a:lnTo>
                    <a:pt x="29356" y="5090"/>
                  </a:lnTo>
                  <a:lnTo>
                    <a:pt x="29312" y="5134"/>
                  </a:lnTo>
                  <a:lnTo>
                    <a:pt x="28040" y="7679"/>
                  </a:lnTo>
                  <a:lnTo>
                    <a:pt x="26767" y="10268"/>
                  </a:lnTo>
                  <a:lnTo>
                    <a:pt x="25100" y="13121"/>
                  </a:lnTo>
                  <a:lnTo>
                    <a:pt x="23257" y="15797"/>
                  </a:lnTo>
                  <a:lnTo>
                    <a:pt x="22247" y="16982"/>
                  </a:lnTo>
                  <a:lnTo>
                    <a:pt x="21414" y="17596"/>
                  </a:lnTo>
                  <a:lnTo>
                    <a:pt x="20317" y="17860"/>
                  </a:lnTo>
                  <a:lnTo>
                    <a:pt x="17157" y="17860"/>
                  </a:lnTo>
                  <a:lnTo>
                    <a:pt x="14481" y="17640"/>
                  </a:lnTo>
                  <a:lnTo>
                    <a:pt x="10531" y="16807"/>
                  </a:lnTo>
                  <a:lnTo>
                    <a:pt x="7899" y="16236"/>
                  </a:lnTo>
                  <a:lnTo>
                    <a:pt x="2282" y="15534"/>
                  </a:lnTo>
                  <a:lnTo>
                    <a:pt x="219" y="14788"/>
                  </a:lnTo>
                  <a:lnTo>
                    <a:pt x="132" y="14788"/>
                  </a:lnTo>
                  <a:lnTo>
                    <a:pt x="88" y="14832"/>
                  </a:lnTo>
                  <a:lnTo>
                    <a:pt x="44" y="14832"/>
                  </a:lnTo>
                  <a:lnTo>
                    <a:pt x="0" y="14920"/>
                  </a:lnTo>
                  <a:lnTo>
                    <a:pt x="0" y="14964"/>
                  </a:lnTo>
                  <a:lnTo>
                    <a:pt x="0" y="15051"/>
                  </a:lnTo>
                  <a:lnTo>
                    <a:pt x="44" y="15095"/>
                  </a:lnTo>
                  <a:lnTo>
                    <a:pt x="88" y="15139"/>
                  </a:lnTo>
                  <a:lnTo>
                    <a:pt x="2194" y="15885"/>
                  </a:lnTo>
                  <a:lnTo>
                    <a:pt x="2238" y="15885"/>
                  </a:lnTo>
                  <a:lnTo>
                    <a:pt x="7811" y="16587"/>
                  </a:lnTo>
                  <a:lnTo>
                    <a:pt x="10444" y="17158"/>
                  </a:lnTo>
                  <a:lnTo>
                    <a:pt x="14437" y="17991"/>
                  </a:lnTo>
                  <a:lnTo>
                    <a:pt x="17157" y="18211"/>
                  </a:lnTo>
                  <a:lnTo>
                    <a:pt x="20404" y="18211"/>
                  </a:lnTo>
                  <a:lnTo>
                    <a:pt x="21501" y="17947"/>
                  </a:lnTo>
                  <a:lnTo>
                    <a:pt x="21589" y="17904"/>
                  </a:lnTo>
                  <a:lnTo>
                    <a:pt x="22467" y="17245"/>
                  </a:lnTo>
                  <a:lnTo>
                    <a:pt x="22511" y="17245"/>
                  </a:lnTo>
                  <a:lnTo>
                    <a:pt x="23564" y="16017"/>
                  </a:lnTo>
                  <a:lnTo>
                    <a:pt x="25363" y="13296"/>
                  </a:lnTo>
                  <a:lnTo>
                    <a:pt x="27074" y="10444"/>
                  </a:lnTo>
                  <a:lnTo>
                    <a:pt x="28347" y="7811"/>
                  </a:lnTo>
                  <a:lnTo>
                    <a:pt x="29576" y="5354"/>
                  </a:lnTo>
                  <a:lnTo>
                    <a:pt x="30585" y="5222"/>
                  </a:lnTo>
                  <a:lnTo>
                    <a:pt x="33393" y="5310"/>
                  </a:lnTo>
                  <a:lnTo>
                    <a:pt x="36816" y="5134"/>
                  </a:lnTo>
                  <a:lnTo>
                    <a:pt x="41204" y="4739"/>
                  </a:lnTo>
                  <a:lnTo>
                    <a:pt x="44934" y="4432"/>
                  </a:lnTo>
                  <a:lnTo>
                    <a:pt x="48971" y="4037"/>
                  </a:lnTo>
                  <a:lnTo>
                    <a:pt x="49015" y="4037"/>
                  </a:lnTo>
                  <a:lnTo>
                    <a:pt x="51604" y="3423"/>
                  </a:lnTo>
                  <a:lnTo>
                    <a:pt x="57703" y="1799"/>
                  </a:lnTo>
                  <a:lnTo>
                    <a:pt x="57747" y="1756"/>
                  </a:lnTo>
                  <a:lnTo>
                    <a:pt x="60424" y="483"/>
                  </a:lnTo>
                  <a:lnTo>
                    <a:pt x="61652" y="351"/>
                  </a:lnTo>
                  <a:lnTo>
                    <a:pt x="61872" y="571"/>
                  </a:lnTo>
                  <a:lnTo>
                    <a:pt x="62223" y="1799"/>
                  </a:lnTo>
                  <a:lnTo>
                    <a:pt x="62354" y="4037"/>
                  </a:lnTo>
                  <a:lnTo>
                    <a:pt x="62354" y="4125"/>
                  </a:lnTo>
                  <a:lnTo>
                    <a:pt x="62398" y="4169"/>
                  </a:lnTo>
                  <a:lnTo>
                    <a:pt x="62486" y="4213"/>
                  </a:lnTo>
                  <a:lnTo>
                    <a:pt x="62618" y="4213"/>
                  </a:lnTo>
                  <a:lnTo>
                    <a:pt x="62661" y="4169"/>
                  </a:lnTo>
                  <a:lnTo>
                    <a:pt x="62705" y="4081"/>
                  </a:lnTo>
                  <a:lnTo>
                    <a:pt x="62705" y="4037"/>
                  </a:lnTo>
                  <a:lnTo>
                    <a:pt x="62574" y="1799"/>
                  </a:lnTo>
                  <a:lnTo>
                    <a:pt x="62530" y="1756"/>
                  </a:lnTo>
                  <a:lnTo>
                    <a:pt x="62223" y="439"/>
                  </a:lnTo>
                  <a:lnTo>
                    <a:pt x="62179" y="351"/>
                  </a:lnTo>
                  <a:lnTo>
                    <a:pt x="61828" y="44"/>
                  </a:lnTo>
                  <a:lnTo>
                    <a:pt x="61784"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9" name="Google Shape;3289;p85"/>
            <p:cNvSpPr/>
            <p:nvPr/>
          </p:nvSpPr>
          <p:spPr>
            <a:xfrm>
              <a:off x="3272450" y="748500"/>
              <a:ext cx="287450" cy="706500"/>
            </a:xfrm>
            <a:custGeom>
              <a:rect b="b" l="l" r="r" t="t"/>
              <a:pathLst>
                <a:path extrusionOk="0" h="28260" w="11498">
                  <a:moveTo>
                    <a:pt x="11278" y="0"/>
                  </a:moveTo>
                  <a:lnTo>
                    <a:pt x="11234" y="44"/>
                  </a:lnTo>
                  <a:lnTo>
                    <a:pt x="11190" y="88"/>
                  </a:lnTo>
                  <a:lnTo>
                    <a:pt x="9961" y="2677"/>
                  </a:lnTo>
                  <a:lnTo>
                    <a:pt x="8513" y="5046"/>
                  </a:lnTo>
                  <a:lnTo>
                    <a:pt x="8513" y="5090"/>
                  </a:lnTo>
                  <a:lnTo>
                    <a:pt x="7109" y="8732"/>
                  </a:lnTo>
                  <a:lnTo>
                    <a:pt x="5705" y="13120"/>
                  </a:lnTo>
                  <a:lnTo>
                    <a:pt x="4476" y="16324"/>
                  </a:lnTo>
                  <a:lnTo>
                    <a:pt x="3160" y="19176"/>
                  </a:lnTo>
                  <a:lnTo>
                    <a:pt x="1317" y="24617"/>
                  </a:lnTo>
                  <a:lnTo>
                    <a:pt x="1" y="27294"/>
                  </a:lnTo>
                  <a:lnTo>
                    <a:pt x="1" y="27338"/>
                  </a:lnTo>
                  <a:lnTo>
                    <a:pt x="1" y="28083"/>
                  </a:lnTo>
                  <a:lnTo>
                    <a:pt x="1" y="28171"/>
                  </a:lnTo>
                  <a:lnTo>
                    <a:pt x="44" y="28215"/>
                  </a:lnTo>
                  <a:lnTo>
                    <a:pt x="88" y="28259"/>
                  </a:lnTo>
                  <a:lnTo>
                    <a:pt x="220" y="28259"/>
                  </a:lnTo>
                  <a:lnTo>
                    <a:pt x="308" y="28215"/>
                  </a:lnTo>
                  <a:lnTo>
                    <a:pt x="308" y="28171"/>
                  </a:lnTo>
                  <a:lnTo>
                    <a:pt x="352" y="28083"/>
                  </a:lnTo>
                  <a:lnTo>
                    <a:pt x="352" y="27381"/>
                  </a:lnTo>
                  <a:lnTo>
                    <a:pt x="1668" y="24792"/>
                  </a:lnTo>
                  <a:lnTo>
                    <a:pt x="1668" y="24749"/>
                  </a:lnTo>
                  <a:lnTo>
                    <a:pt x="3511" y="19307"/>
                  </a:lnTo>
                  <a:lnTo>
                    <a:pt x="4784" y="16455"/>
                  </a:lnTo>
                  <a:lnTo>
                    <a:pt x="6012" y="13252"/>
                  </a:lnTo>
                  <a:lnTo>
                    <a:pt x="7416" y="8864"/>
                  </a:lnTo>
                  <a:lnTo>
                    <a:pt x="8821" y="5222"/>
                  </a:lnTo>
                  <a:lnTo>
                    <a:pt x="10269" y="2808"/>
                  </a:lnTo>
                  <a:lnTo>
                    <a:pt x="11497" y="263"/>
                  </a:lnTo>
                  <a:lnTo>
                    <a:pt x="11497" y="176"/>
                  </a:lnTo>
                  <a:lnTo>
                    <a:pt x="11497" y="132"/>
                  </a:lnTo>
                  <a:lnTo>
                    <a:pt x="11453" y="44"/>
                  </a:lnTo>
                  <a:lnTo>
                    <a:pt x="11409"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0" name="Google Shape;3290;p85"/>
            <p:cNvSpPr/>
            <p:nvPr/>
          </p:nvSpPr>
          <p:spPr>
            <a:xfrm>
              <a:off x="4211500" y="2486150"/>
              <a:ext cx="884200" cy="333525"/>
            </a:xfrm>
            <a:custGeom>
              <a:rect b="b" l="l" r="r" t="t"/>
              <a:pathLst>
                <a:path extrusionOk="0" h="13341" w="35368">
                  <a:moveTo>
                    <a:pt x="34929" y="1"/>
                  </a:moveTo>
                  <a:lnTo>
                    <a:pt x="31287" y="1098"/>
                  </a:lnTo>
                  <a:lnTo>
                    <a:pt x="27645" y="1931"/>
                  </a:lnTo>
                  <a:lnTo>
                    <a:pt x="24310" y="2326"/>
                  </a:lnTo>
                  <a:lnTo>
                    <a:pt x="20668" y="2765"/>
                  </a:lnTo>
                  <a:lnTo>
                    <a:pt x="17728" y="3072"/>
                  </a:lnTo>
                  <a:lnTo>
                    <a:pt x="12726" y="3379"/>
                  </a:lnTo>
                  <a:lnTo>
                    <a:pt x="8864" y="3292"/>
                  </a:lnTo>
                  <a:lnTo>
                    <a:pt x="6802" y="3423"/>
                  </a:lnTo>
                  <a:lnTo>
                    <a:pt x="6758" y="3467"/>
                  </a:lnTo>
                  <a:lnTo>
                    <a:pt x="5924" y="3818"/>
                  </a:lnTo>
                  <a:lnTo>
                    <a:pt x="5880" y="3862"/>
                  </a:lnTo>
                  <a:lnTo>
                    <a:pt x="5222" y="4564"/>
                  </a:lnTo>
                  <a:lnTo>
                    <a:pt x="5178" y="4608"/>
                  </a:lnTo>
                  <a:lnTo>
                    <a:pt x="4213" y="6319"/>
                  </a:lnTo>
                  <a:lnTo>
                    <a:pt x="1317" y="11322"/>
                  </a:lnTo>
                  <a:lnTo>
                    <a:pt x="44" y="13077"/>
                  </a:lnTo>
                  <a:lnTo>
                    <a:pt x="0" y="13121"/>
                  </a:lnTo>
                  <a:lnTo>
                    <a:pt x="0" y="13208"/>
                  </a:lnTo>
                  <a:lnTo>
                    <a:pt x="44" y="13252"/>
                  </a:lnTo>
                  <a:lnTo>
                    <a:pt x="88" y="13340"/>
                  </a:lnTo>
                  <a:lnTo>
                    <a:pt x="264" y="13340"/>
                  </a:lnTo>
                  <a:lnTo>
                    <a:pt x="307" y="13296"/>
                  </a:lnTo>
                  <a:lnTo>
                    <a:pt x="1624" y="11497"/>
                  </a:lnTo>
                  <a:lnTo>
                    <a:pt x="4520" y="6495"/>
                  </a:lnTo>
                  <a:lnTo>
                    <a:pt x="5485" y="4783"/>
                  </a:lnTo>
                  <a:lnTo>
                    <a:pt x="6100" y="4125"/>
                  </a:lnTo>
                  <a:lnTo>
                    <a:pt x="6890" y="3774"/>
                  </a:lnTo>
                  <a:lnTo>
                    <a:pt x="8864" y="3643"/>
                  </a:lnTo>
                  <a:lnTo>
                    <a:pt x="12770" y="3730"/>
                  </a:lnTo>
                  <a:lnTo>
                    <a:pt x="17728" y="3423"/>
                  </a:lnTo>
                  <a:lnTo>
                    <a:pt x="20712" y="3116"/>
                  </a:lnTo>
                  <a:lnTo>
                    <a:pt x="24354" y="2677"/>
                  </a:lnTo>
                  <a:lnTo>
                    <a:pt x="27689" y="2282"/>
                  </a:lnTo>
                  <a:lnTo>
                    <a:pt x="27733" y="2282"/>
                  </a:lnTo>
                  <a:lnTo>
                    <a:pt x="31419" y="1405"/>
                  </a:lnTo>
                  <a:lnTo>
                    <a:pt x="34885" y="352"/>
                  </a:lnTo>
                  <a:lnTo>
                    <a:pt x="35017" y="746"/>
                  </a:lnTo>
                  <a:lnTo>
                    <a:pt x="34534" y="2370"/>
                  </a:lnTo>
                  <a:lnTo>
                    <a:pt x="34534" y="2458"/>
                  </a:lnTo>
                  <a:lnTo>
                    <a:pt x="34534" y="2502"/>
                  </a:lnTo>
                  <a:lnTo>
                    <a:pt x="34578" y="2546"/>
                  </a:lnTo>
                  <a:lnTo>
                    <a:pt x="34666" y="2589"/>
                  </a:lnTo>
                  <a:lnTo>
                    <a:pt x="34798" y="2589"/>
                  </a:lnTo>
                  <a:lnTo>
                    <a:pt x="34841" y="2546"/>
                  </a:lnTo>
                  <a:lnTo>
                    <a:pt x="34885" y="2458"/>
                  </a:lnTo>
                  <a:lnTo>
                    <a:pt x="35368" y="790"/>
                  </a:lnTo>
                  <a:lnTo>
                    <a:pt x="35368" y="703"/>
                  </a:lnTo>
                  <a:lnTo>
                    <a:pt x="35149" y="88"/>
                  </a:lnTo>
                  <a:lnTo>
                    <a:pt x="35061"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1" name="Google Shape;3291;p85"/>
            <p:cNvSpPr/>
            <p:nvPr/>
          </p:nvSpPr>
          <p:spPr>
            <a:xfrm>
              <a:off x="3623500" y="2804275"/>
              <a:ext cx="496975" cy="77925"/>
            </a:xfrm>
            <a:custGeom>
              <a:rect b="b" l="l" r="r" t="t"/>
              <a:pathLst>
                <a:path extrusionOk="0" h="3117" w="19879">
                  <a:moveTo>
                    <a:pt x="88" y="1"/>
                  </a:moveTo>
                  <a:lnTo>
                    <a:pt x="44" y="45"/>
                  </a:lnTo>
                  <a:lnTo>
                    <a:pt x="0" y="89"/>
                  </a:lnTo>
                  <a:lnTo>
                    <a:pt x="0" y="176"/>
                  </a:lnTo>
                  <a:lnTo>
                    <a:pt x="0" y="220"/>
                  </a:lnTo>
                  <a:lnTo>
                    <a:pt x="44" y="308"/>
                  </a:lnTo>
                  <a:lnTo>
                    <a:pt x="88" y="352"/>
                  </a:lnTo>
                  <a:lnTo>
                    <a:pt x="1756" y="922"/>
                  </a:lnTo>
                  <a:lnTo>
                    <a:pt x="1799" y="922"/>
                  </a:lnTo>
                  <a:lnTo>
                    <a:pt x="7504" y="1756"/>
                  </a:lnTo>
                  <a:lnTo>
                    <a:pt x="10795" y="2458"/>
                  </a:lnTo>
                  <a:lnTo>
                    <a:pt x="13867" y="2985"/>
                  </a:lnTo>
                  <a:lnTo>
                    <a:pt x="16982" y="3116"/>
                  </a:lnTo>
                  <a:lnTo>
                    <a:pt x="19703" y="2941"/>
                  </a:lnTo>
                  <a:lnTo>
                    <a:pt x="19747" y="2941"/>
                  </a:lnTo>
                  <a:lnTo>
                    <a:pt x="19834" y="2897"/>
                  </a:lnTo>
                  <a:lnTo>
                    <a:pt x="19834" y="2809"/>
                  </a:lnTo>
                  <a:lnTo>
                    <a:pt x="19878" y="2765"/>
                  </a:lnTo>
                  <a:lnTo>
                    <a:pt x="19834" y="2678"/>
                  </a:lnTo>
                  <a:lnTo>
                    <a:pt x="19790" y="2634"/>
                  </a:lnTo>
                  <a:lnTo>
                    <a:pt x="19659" y="2590"/>
                  </a:lnTo>
                  <a:lnTo>
                    <a:pt x="16982" y="2765"/>
                  </a:lnTo>
                  <a:lnTo>
                    <a:pt x="13910" y="2634"/>
                  </a:lnTo>
                  <a:lnTo>
                    <a:pt x="10883" y="2107"/>
                  </a:lnTo>
                  <a:lnTo>
                    <a:pt x="7592" y="1405"/>
                  </a:lnTo>
                  <a:lnTo>
                    <a:pt x="1887" y="615"/>
                  </a:lnTo>
                  <a:lnTo>
                    <a:pt x="220"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2" name="Google Shape;3292;p85"/>
            <p:cNvSpPr/>
            <p:nvPr/>
          </p:nvSpPr>
          <p:spPr>
            <a:xfrm>
              <a:off x="3251600" y="756175"/>
              <a:ext cx="275375" cy="692225"/>
            </a:xfrm>
            <a:custGeom>
              <a:rect b="b" l="l" r="r" t="t"/>
              <a:pathLst>
                <a:path extrusionOk="0" h="27689" w="11015">
                  <a:moveTo>
                    <a:pt x="10795" y="0"/>
                  </a:moveTo>
                  <a:lnTo>
                    <a:pt x="10752" y="44"/>
                  </a:lnTo>
                  <a:lnTo>
                    <a:pt x="10708" y="88"/>
                  </a:lnTo>
                  <a:lnTo>
                    <a:pt x="10313" y="834"/>
                  </a:lnTo>
                  <a:lnTo>
                    <a:pt x="8470" y="4213"/>
                  </a:lnTo>
                  <a:lnTo>
                    <a:pt x="7153" y="7592"/>
                  </a:lnTo>
                  <a:lnTo>
                    <a:pt x="5837" y="11716"/>
                  </a:lnTo>
                  <a:lnTo>
                    <a:pt x="4652" y="14744"/>
                  </a:lnTo>
                  <a:lnTo>
                    <a:pt x="3336" y="17333"/>
                  </a:lnTo>
                  <a:lnTo>
                    <a:pt x="3336" y="17377"/>
                  </a:lnTo>
                  <a:lnTo>
                    <a:pt x="2370" y="20185"/>
                  </a:lnTo>
                  <a:lnTo>
                    <a:pt x="1010" y="24485"/>
                  </a:lnTo>
                  <a:lnTo>
                    <a:pt x="176" y="26460"/>
                  </a:lnTo>
                  <a:lnTo>
                    <a:pt x="176" y="26504"/>
                  </a:lnTo>
                  <a:lnTo>
                    <a:pt x="1" y="27469"/>
                  </a:lnTo>
                  <a:lnTo>
                    <a:pt x="1" y="27557"/>
                  </a:lnTo>
                  <a:lnTo>
                    <a:pt x="45" y="27601"/>
                  </a:lnTo>
                  <a:lnTo>
                    <a:pt x="89" y="27645"/>
                  </a:lnTo>
                  <a:lnTo>
                    <a:pt x="176" y="27689"/>
                  </a:lnTo>
                  <a:lnTo>
                    <a:pt x="308" y="27645"/>
                  </a:lnTo>
                  <a:lnTo>
                    <a:pt x="352" y="27557"/>
                  </a:lnTo>
                  <a:lnTo>
                    <a:pt x="484" y="26592"/>
                  </a:lnTo>
                  <a:lnTo>
                    <a:pt x="1361" y="24617"/>
                  </a:lnTo>
                  <a:lnTo>
                    <a:pt x="1361" y="24573"/>
                  </a:lnTo>
                  <a:lnTo>
                    <a:pt x="2678" y="20317"/>
                  </a:lnTo>
                  <a:lnTo>
                    <a:pt x="3643" y="17465"/>
                  </a:lnTo>
                  <a:lnTo>
                    <a:pt x="4959" y="14876"/>
                  </a:lnTo>
                  <a:lnTo>
                    <a:pt x="6144" y="11804"/>
                  </a:lnTo>
                  <a:lnTo>
                    <a:pt x="7461" y="7679"/>
                  </a:lnTo>
                  <a:lnTo>
                    <a:pt x="8777" y="4344"/>
                  </a:lnTo>
                  <a:lnTo>
                    <a:pt x="10620" y="1009"/>
                  </a:lnTo>
                  <a:lnTo>
                    <a:pt x="11015" y="264"/>
                  </a:lnTo>
                  <a:lnTo>
                    <a:pt x="11015" y="176"/>
                  </a:lnTo>
                  <a:lnTo>
                    <a:pt x="11015" y="132"/>
                  </a:lnTo>
                  <a:lnTo>
                    <a:pt x="11015" y="44"/>
                  </a:lnTo>
                  <a:lnTo>
                    <a:pt x="10927"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3" name="Google Shape;3293;p85"/>
            <p:cNvSpPr/>
            <p:nvPr/>
          </p:nvSpPr>
          <p:spPr>
            <a:xfrm>
              <a:off x="3658600" y="1953000"/>
              <a:ext cx="737225" cy="323650"/>
            </a:xfrm>
            <a:custGeom>
              <a:rect b="b" l="l" r="r" t="t"/>
              <a:pathLst>
                <a:path extrusionOk="0" h="12946" w="29489">
                  <a:moveTo>
                    <a:pt x="11760" y="1"/>
                  </a:moveTo>
                  <a:lnTo>
                    <a:pt x="11629" y="45"/>
                  </a:lnTo>
                  <a:lnTo>
                    <a:pt x="11278" y="220"/>
                  </a:lnTo>
                  <a:lnTo>
                    <a:pt x="11234" y="264"/>
                  </a:lnTo>
                  <a:lnTo>
                    <a:pt x="11190" y="308"/>
                  </a:lnTo>
                  <a:lnTo>
                    <a:pt x="11058" y="703"/>
                  </a:lnTo>
                  <a:lnTo>
                    <a:pt x="11058" y="834"/>
                  </a:lnTo>
                  <a:lnTo>
                    <a:pt x="12287" y="3994"/>
                  </a:lnTo>
                  <a:lnTo>
                    <a:pt x="12550" y="6539"/>
                  </a:lnTo>
                  <a:lnTo>
                    <a:pt x="12112" y="8733"/>
                  </a:lnTo>
                  <a:lnTo>
                    <a:pt x="11102" y="11190"/>
                  </a:lnTo>
                  <a:lnTo>
                    <a:pt x="10620" y="11804"/>
                  </a:lnTo>
                  <a:lnTo>
                    <a:pt x="10225" y="12068"/>
                  </a:lnTo>
                  <a:lnTo>
                    <a:pt x="6670" y="12507"/>
                  </a:lnTo>
                  <a:lnTo>
                    <a:pt x="2721" y="12594"/>
                  </a:lnTo>
                  <a:lnTo>
                    <a:pt x="2195" y="12243"/>
                  </a:lnTo>
                  <a:lnTo>
                    <a:pt x="2151" y="12199"/>
                  </a:lnTo>
                  <a:lnTo>
                    <a:pt x="1756" y="12024"/>
                  </a:lnTo>
                  <a:lnTo>
                    <a:pt x="834" y="9610"/>
                  </a:lnTo>
                  <a:lnTo>
                    <a:pt x="790" y="9523"/>
                  </a:lnTo>
                  <a:lnTo>
                    <a:pt x="308" y="9128"/>
                  </a:lnTo>
                  <a:lnTo>
                    <a:pt x="220" y="9084"/>
                  </a:lnTo>
                  <a:lnTo>
                    <a:pt x="88" y="9084"/>
                  </a:lnTo>
                  <a:lnTo>
                    <a:pt x="44" y="9128"/>
                  </a:lnTo>
                  <a:lnTo>
                    <a:pt x="0" y="9172"/>
                  </a:lnTo>
                  <a:lnTo>
                    <a:pt x="0" y="9259"/>
                  </a:lnTo>
                  <a:lnTo>
                    <a:pt x="0" y="9303"/>
                  </a:lnTo>
                  <a:lnTo>
                    <a:pt x="44" y="9391"/>
                  </a:lnTo>
                  <a:lnTo>
                    <a:pt x="527" y="9786"/>
                  </a:lnTo>
                  <a:lnTo>
                    <a:pt x="1492" y="12199"/>
                  </a:lnTo>
                  <a:lnTo>
                    <a:pt x="1580" y="12331"/>
                  </a:lnTo>
                  <a:lnTo>
                    <a:pt x="1975" y="12507"/>
                  </a:lnTo>
                  <a:lnTo>
                    <a:pt x="2589" y="12945"/>
                  </a:lnTo>
                  <a:lnTo>
                    <a:pt x="2677" y="12945"/>
                  </a:lnTo>
                  <a:lnTo>
                    <a:pt x="6714" y="12858"/>
                  </a:lnTo>
                  <a:lnTo>
                    <a:pt x="10312" y="12419"/>
                  </a:lnTo>
                  <a:lnTo>
                    <a:pt x="10400" y="12419"/>
                  </a:lnTo>
                  <a:lnTo>
                    <a:pt x="10839" y="12068"/>
                  </a:lnTo>
                  <a:lnTo>
                    <a:pt x="10883" y="12024"/>
                  </a:lnTo>
                  <a:lnTo>
                    <a:pt x="11366" y="11366"/>
                  </a:lnTo>
                  <a:lnTo>
                    <a:pt x="11409" y="11322"/>
                  </a:lnTo>
                  <a:lnTo>
                    <a:pt x="12419" y="8865"/>
                  </a:lnTo>
                  <a:lnTo>
                    <a:pt x="12463" y="8821"/>
                  </a:lnTo>
                  <a:lnTo>
                    <a:pt x="12857" y="6583"/>
                  </a:lnTo>
                  <a:lnTo>
                    <a:pt x="12901" y="6539"/>
                  </a:lnTo>
                  <a:lnTo>
                    <a:pt x="12638" y="3906"/>
                  </a:lnTo>
                  <a:lnTo>
                    <a:pt x="12594" y="3862"/>
                  </a:lnTo>
                  <a:lnTo>
                    <a:pt x="11409" y="747"/>
                  </a:lnTo>
                  <a:lnTo>
                    <a:pt x="11497" y="483"/>
                  </a:lnTo>
                  <a:lnTo>
                    <a:pt x="11717" y="352"/>
                  </a:lnTo>
                  <a:lnTo>
                    <a:pt x="15052" y="1185"/>
                  </a:lnTo>
                  <a:lnTo>
                    <a:pt x="17553" y="2677"/>
                  </a:lnTo>
                  <a:lnTo>
                    <a:pt x="22116" y="5003"/>
                  </a:lnTo>
                  <a:lnTo>
                    <a:pt x="22204" y="5003"/>
                  </a:lnTo>
                  <a:lnTo>
                    <a:pt x="23477" y="4915"/>
                  </a:lnTo>
                  <a:lnTo>
                    <a:pt x="29357" y="3555"/>
                  </a:lnTo>
                  <a:lnTo>
                    <a:pt x="29444" y="3555"/>
                  </a:lnTo>
                  <a:lnTo>
                    <a:pt x="29488" y="3511"/>
                  </a:lnTo>
                  <a:lnTo>
                    <a:pt x="29488" y="3423"/>
                  </a:lnTo>
                  <a:lnTo>
                    <a:pt x="29488" y="3379"/>
                  </a:lnTo>
                  <a:lnTo>
                    <a:pt x="29444" y="3292"/>
                  </a:lnTo>
                  <a:lnTo>
                    <a:pt x="29400" y="3248"/>
                  </a:lnTo>
                  <a:lnTo>
                    <a:pt x="29357" y="3204"/>
                  </a:lnTo>
                  <a:lnTo>
                    <a:pt x="29269" y="3248"/>
                  </a:lnTo>
                  <a:lnTo>
                    <a:pt x="23433" y="4564"/>
                  </a:lnTo>
                  <a:lnTo>
                    <a:pt x="22204" y="4652"/>
                  </a:lnTo>
                  <a:lnTo>
                    <a:pt x="17684" y="2370"/>
                  </a:lnTo>
                  <a:lnTo>
                    <a:pt x="15183" y="878"/>
                  </a:lnTo>
                  <a:lnTo>
                    <a:pt x="15139" y="878"/>
                  </a:lnTo>
                  <a:lnTo>
                    <a:pt x="11760"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4" name="Google Shape;3294;p85"/>
            <p:cNvSpPr/>
            <p:nvPr/>
          </p:nvSpPr>
          <p:spPr>
            <a:xfrm>
              <a:off x="3550000" y="2139500"/>
              <a:ext cx="25" cy="25"/>
            </a:xfrm>
            <a:custGeom>
              <a:rect b="b" l="l" r="r" t="t"/>
              <a:pathLst>
                <a:path extrusionOk="0" h="1" w="1">
                  <a:moveTo>
                    <a:pt x="0" y="0"/>
                  </a:moveTo>
                  <a:lnTo>
                    <a:pt x="0"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5" name="Google Shape;3295;p85"/>
            <p:cNvSpPr/>
            <p:nvPr/>
          </p:nvSpPr>
          <p:spPr>
            <a:xfrm>
              <a:off x="3550000" y="2139500"/>
              <a:ext cx="25" cy="25"/>
            </a:xfrm>
            <a:custGeom>
              <a:rect b="b" l="l" r="r" t="t"/>
              <a:pathLst>
                <a:path extrusionOk="0" fill="none" h="1" w="1">
                  <a:moveTo>
                    <a:pt x="0" y="0"/>
                  </a:moveTo>
                  <a:lnTo>
                    <a:pt x="0" y="0"/>
                  </a:lnTo>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6" name="Google Shape;3296;p85"/>
            <p:cNvSpPr/>
            <p:nvPr/>
          </p:nvSpPr>
          <p:spPr>
            <a:xfrm>
              <a:off x="3643250" y="872450"/>
              <a:ext cx="522200" cy="829375"/>
            </a:xfrm>
            <a:custGeom>
              <a:rect b="b" l="l" r="r" t="t"/>
              <a:pathLst>
                <a:path extrusionOk="0" h="33175" w="20888">
                  <a:moveTo>
                    <a:pt x="20668" y="1"/>
                  </a:moveTo>
                  <a:lnTo>
                    <a:pt x="20624" y="44"/>
                  </a:lnTo>
                  <a:lnTo>
                    <a:pt x="20580" y="88"/>
                  </a:lnTo>
                  <a:lnTo>
                    <a:pt x="16850" y="5178"/>
                  </a:lnTo>
                  <a:lnTo>
                    <a:pt x="14525" y="7943"/>
                  </a:lnTo>
                  <a:lnTo>
                    <a:pt x="11672" y="11146"/>
                  </a:lnTo>
                  <a:lnTo>
                    <a:pt x="9522" y="13823"/>
                  </a:lnTo>
                  <a:lnTo>
                    <a:pt x="9522" y="13867"/>
                  </a:lnTo>
                  <a:lnTo>
                    <a:pt x="8732" y="15227"/>
                  </a:lnTo>
                  <a:lnTo>
                    <a:pt x="8689" y="15315"/>
                  </a:lnTo>
                  <a:lnTo>
                    <a:pt x="8513" y="16851"/>
                  </a:lnTo>
                  <a:lnTo>
                    <a:pt x="8601" y="18869"/>
                  </a:lnTo>
                  <a:lnTo>
                    <a:pt x="8425" y="19220"/>
                  </a:lnTo>
                  <a:lnTo>
                    <a:pt x="5134" y="21677"/>
                  </a:lnTo>
                  <a:lnTo>
                    <a:pt x="5090" y="21765"/>
                  </a:lnTo>
                  <a:lnTo>
                    <a:pt x="4037" y="24617"/>
                  </a:lnTo>
                  <a:lnTo>
                    <a:pt x="3160" y="27865"/>
                  </a:lnTo>
                  <a:lnTo>
                    <a:pt x="2326" y="30892"/>
                  </a:lnTo>
                  <a:lnTo>
                    <a:pt x="1536" y="32253"/>
                  </a:lnTo>
                  <a:lnTo>
                    <a:pt x="483" y="32779"/>
                  </a:lnTo>
                  <a:lnTo>
                    <a:pt x="220" y="32691"/>
                  </a:lnTo>
                  <a:lnTo>
                    <a:pt x="88" y="32691"/>
                  </a:lnTo>
                  <a:lnTo>
                    <a:pt x="44" y="32735"/>
                  </a:lnTo>
                  <a:lnTo>
                    <a:pt x="0" y="32779"/>
                  </a:lnTo>
                  <a:lnTo>
                    <a:pt x="0" y="32867"/>
                  </a:lnTo>
                  <a:lnTo>
                    <a:pt x="0" y="32911"/>
                  </a:lnTo>
                  <a:lnTo>
                    <a:pt x="44" y="32955"/>
                  </a:lnTo>
                  <a:lnTo>
                    <a:pt x="88" y="32999"/>
                  </a:lnTo>
                  <a:lnTo>
                    <a:pt x="439" y="33130"/>
                  </a:lnTo>
                  <a:lnTo>
                    <a:pt x="483" y="33174"/>
                  </a:lnTo>
                  <a:lnTo>
                    <a:pt x="571" y="33130"/>
                  </a:lnTo>
                  <a:lnTo>
                    <a:pt x="1755" y="32516"/>
                  </a:lnTo>
                  <a:lnTo>
                    <a:pt x="1799" y="32472"/>
                  </a:lnTo>
                  <a:lnTo>
                    <a:pt x="2677" y="31068"/>
                  </a:lnTo>
                  <a:lnTo>
                    <a:pt x="2677" y="31024"/>
                  </a:lnTo>
                  <a:lnTo>
                    <a:pt x="3511" y="27952"/>
                  </a:lnTo>
                  <a:lnTo>
                    <a:pt x="4388" y="24705"/>
                  </a:lnTo>
                  <a:lnTo>
                    <a:pt x="5397" y="21941"/>
                  </a:lnTo>
                  <a:lnTo>
                    <a:pt x="8645" y="19483"/>
                  </a:lnTo>
                  <a:lnTo>
                    <a:pt x="8689" y="19396"/>
                  </a:lnTo>
                  <a:lnTo>
                    <a:pt x="8908" y="18957"/>
                  </a:lnTo>
                  <a:lnTo>
                    <a:pt x="8952" y="18869"/>
                  </a:lnTo>
                  <a:lnTo>
                    <a:pt x="8864" y="16851"/>
                  </a:lnTo>
                  <a:lnTo>
                    <a:pt x="9040" y="15359"/>
                  </a:lnTo>
                  <a:lnTo>
                    <a:pt x="9786" y="14042"/>
                  </a:lnTo>
                  <a:lnTo>
                    <a:pt x="11936" y="11366"/>
                  </a:lnTo>
                  <a:lnTo>
                    <a:pt x="14788" y="8162"/>
                  </a:lnTo>
                  <a:lnTo>
                    <a:pt x="17114" y="5398"/>
                  </a:lnTo>
                  <a:lnTo>
                    <a:pt x="20843" y="308"/>
                  </a:lnTo>
                  <a:lnTo>
                    <a:pt x="20887" y="220"/>
                  </a:lnTo>
                  <a:lnTo>
                    <a:pt x="20887" y="176"/>
                  </a:lnTo>
                  <a:lnTo>
                    <a:pt x="20887" y="88"/>
                  </a:lnTo>
                  <a:lnTo>
                    <a:pt x="20800" y="44"/>
                  </a:lnTo>
                  <a:lnTo>
                    <a:pt x="20756"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7" name="Google Shape;3297;p85"/>
            <p:cNvSpPr/>
            <p:nvPr/>
          </p:nvSpPr>
          <p:spPr>
            <a:xfrm>
              <a:off x="3612525" y="2141700"/>
              <a:ext cx="1811200" cy="630800"/>
            </a:xfrm>
            <a:custGeom>
              <a:rect b="b" l="l" r="r" t="t"/>
              <a:pathLst>
                <a:path extrusionOk="0" h="25232" w="72448">
                  <a:moveTo>
                    <a:pt x="69288" y="0"/>
                  </a:moveTo>
                  <a:lnTo>
                    <a:pt x="66655" y="483"/>
                  </a:lnTo>
                  <a:lnTo>
                    <a:pt x="66611" y="483"/>
                  </a:lnTo>
                  <a:lnTo>
                    <a:pt x="63627" y="1448"/>
                  </a:lnTo>
                  <a:lnTo>
                    <a:pt x="59546" y="2940"/>
                  </a:lnTo>
                  <a:lnTo>
                    <a:pt x="57967" y="3598"/>
                  </a:lnTo>
                  <a:lnTo>
                    <a:pt x="54149" y="3642"/>
                  </a:lnTo>
                  <a:lnTo>
                    <a:pt x="52394" y="3686"/>
                  </a:lnTo>
                  <a:lnTo>
                    <a:pt x="52306" y="3730"/>
                  </a:lnTo>
                  <a:lnTo>
                    <a:pt x="46865" y="6407"/>
                  </a:lnTo>
                  <a:lnTo>
                    <a:pt x="45154" y="7328"/>
                  </a:lnTo>
                  <a:lnTo>
                    <a:pt x="39142" y="8425"/>
                  </a:lnTo>
                  <a:lnTo>
                    <a:pt x="35324" y="8996"/>
                  </a:lnTo>
                  <a:lnTo>
                    <a:pt x="32033" y="9566"/>
                  </a:lnTo>
                  <a:lnTo>
                    <a:pt x="28128" y="10356"/>
                  </a:lnTo>
                  <a:lnTo>
                    <a:pt x="27206" y="10751"/>
                  </a:lnTo>
                  <a:lnTo>
                    <a:pt x="27119" y="10795"/>
                  </a:lnTo>
                  <a:lnTo>
                    <a:pt x="26855" y="11190"/>
                  </a:lnTo>
                  <a:lnTo>
                    <a:pt x="26812" y="11233"/>
                  </a:lnTo>
                  <a:lnTo>
                    <a:pt x="25363" y="16718"/>
                  </a:lnTo>
                  <a:lnTo>
                    <a:pt x="24091" y="19527"/>
                  </a:lnTo>
                  <a:lnTo>
                    <a:pt x="22423" y="22379"/>
                  </a:lnTo>
                  <a:lnTo>
                    <a:pt x="21063" y="24573"/>
                  </a:lnTo>
                  <a:lnTo>
                    <a:pt x="20668" y="24836"/>
                  </a:lnTo>
                  <a:lnTo>
                    <a:pt x="14964" y="23915"/>
                  </a:lnTo>
                  <a:lnTo>
                    <a:pt x="10269" y="22818"/>
                  </a:lnTo>
                  <a:lnTo>
                    <a:pt x="6802" y="22204"/>
                  </a:lnTo>
                  <a:lnTo>
                    <a:pt x="6758" y="22204"/>
                  </a:lnTo>
                  <a:lnTo>
                    <a:pt x="3467" y="21984"/>
                  </a:lnTo>
                  <a:lnTo>
                    <a:pt x="264" y="20843"/>
                  </a:lnTo>
                  <a:lnTo>
                    <a:pt x="132" y="20843"/>
                  </a:lnTo>
                  <a:lnTo>
                    <a:pt x="44" y="20887"/>
                  </a:lnTo>
                  <a:lnTo>
                    <a:pt x="44" y="20975"/>
                  </a:lnTo>
                  <a:lnTo>
                    <a:pt x="1" y="21019"/>
                  </a:lnTo>
                  <a:lnTo>
                    <a:pt x="44" y="21107"/>
                  </a:lnTo>
                  <a:lnTo>
                    <a:pt x="88" y="21150"/>
                  </a:lnTo>
                  <a:lnTo>
                    <a:pt x="132" y="21194"/>
                  </a:lnTo>
                  <a:lnTo>
                    <a:pt x="3379" y="22291"/>
                  </a:lnTo>
                  <a:lnTo>
                    <a:pt x="3423" y="22335"/>
                  </a:lnTo>
                  <a:lnTo>
                    <a:pt x="6758" y="22555"/>
                  </a:lnTo>
                  <a:lnTo>
                    <a:pt x="10181" y="23169"/>
                  </a:lnTo>
                  <a:lnTo>
                    <a:pt x="14876" y="24266"/>
                  </a:lnTo>
                  <a:lnTo>
                    <a:pt x="20668" y="25231"/>
                  </a:lnTo>
                  <a:lnTo>
                    <a:pt x="20712" y="25231"/>
                  </a:lnTo>
                  <a:lnTo>
                    <a:pt x="20800" y="25187"/>
                  </a:lnTo>
                  <a:lnTo>
                    <a:pt x="21283" y="24836"/>
                  </a:lnTo>
                  <a:lnTo>
                    <a:pt x="21326" y="24792"/>
                  </a:lnTo>
                  <a:lnTo>
                    <a:pt x="22731" y="22555"/>
                  </a:lnTo>
                  <a:lnTo>
                    <a:pt x="24398" y="19702"/>
                  </a:lnTo>
                  <a:lnTo>
                    <a:pt x="25715" y="16850"/>
                  </a:lnTo>
                  <a:lnTo>
                    <a:pt x="25715" y="16806"/>
                  </a:lnTo>
                  <a:lnTo>
                    <a:pt x="27119" y="11365"/>
                  </a:lnTo>
                  <a:lnTo>
                    <a:pt x="27382" y="11058"/>
                  </a:lnTo>
                  <a:lnTo>
                    <a:pt x="28216" y="10707"/>
                  </a:lnTo>
                  <a:lnTo>
                    <a:pt x="32121" y="9917"/>
                  </a:lnTo>
                  <a:lnTo>
                    <a:pt x="35368" y="9347"/>
                  </a:lnTo>
                  <a:lnTo>
                    <a:pt x="39186" y="8776"/>
                  </a:lnTo>
                  <a:lnTo>
                    <a:pt x="45241" y="7679"/>
                  </a:lnTo>
                  <a:lnTo>
                    <a:pt x="45285" y="7635"/>
                  </a:lnTo>
                  <a:lnTo>
                    <a:pt x="47040" y="6714"/>
                  </a:lnTo>
                  <a:lnTo>
                    <a:pt x="52438" y="4037"/>
                  </a:lnTo>
                  <a:lnTo>
                    <a:pt x="54149" y="3993"/>
                  </a:lnTo>
                  <a:lnTo>
                    <a:pt x="58011" y="3949"/>
                  </a:lnTo>
                  <a:lnTo>
                    <a:pt x="58098" y="3949"/>
                  </a:lnTo>
                  <a:lnTo>
                    <a:pt x="59678" y="3247"/>
                  </a:lnTo>
                  <a:lnTo>
                    <a:pt x="63715" y="1799"/>
                  </a:lnTo>
                  <a:lnTo>
                    <a:pt x="66699" y="790"/>
                  </a:lnTo>
                  <a:lnTo>
                    <a:pt x="69332" y="351"/>
                  </a:lnTo>
                  <a:lnTo>
                    <a:pt x="70868" y="658"/>
                  </a:lnTo>
                  <a:lnTo>
                    <a:pt x="71614" y="1404"/>
                  </a:lnTo>
                  <a:lnTo>
                    <a:pt x="72096" y="3159"/>
                  </a:lnTo>
                  <a:lnTo>
                    <a:pt x="72008" y="5792"/>
                  </a:lnTo>
                  <a:lnTo>
                    <a:pt x="71394" y="12550"/>
                  </a:lnTo>
                  <a:lnTo>
                    <a:pt x="71438" y="12638"/>
                  </a:lnTo>
                  <a:lnTo>
                    <a:pt x="71438" y="12682"/>
                  </a:lnTo>
                  <a:lnTo>
                    <a:pt x="71526" y="12725"/>
                  </a:lnTo>
                  <a:lnTo>
                    <a:pt x="71657" y="12725"/>
                  </a:lnTo>
                  <a:lnTo>
                    <a:pt x="71701" y="12682"/>
                  </a:lnTo>
                  <a:lnTo>
                    <a:pt x="71745" y="12638"/>
                  </a:lnTo>
                  <a:lnTo>
                    <a:pt x="71745" y="12594"/>
                  </a:lnTo>
                  <a:lnTo>
                    <a:pt x="72360" y="5836"/>
                  </a:lnTo>
                  <a:lnTo>
                    <a:pt x="72447" y="3116"/>
                  </a:lnTo>
                  <a:lnTo>
                    <a:pt x="72403" y="3072"/>
                  </a:lnTo>
                  <a:lnTo>
                    <a:pt x="71965" y="1273"/>
                  </a:lnTo>
                  <a:lnTo>
                    <a:pt x="71921" y="1185"/>
                  </a:lnTo>
                  <a:lnTo>
                    <a:pt x="71087" y="395"/>
                  </a:lnTo>
                  <a:lnTo>
                    <a:pt x="70999" y="351"/>
                  </a:lnTo>
                  <a:lnTo>
                    <a:pt x="69376"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8" name="Google Shape;3298;p85"/>
            <p:cNvSpPr/>
            <p:nvPr/>
          </p:nvSpPr>
          <p:spPr>
            <a:xfrm>
              <a:off x="3387650" y="738625"/>
              <a:ext cx="299500" cy="660425"/>
            </a:xfrm>
            <a:custGeom>
              <a:rect b="b" l="l" r="r" t="t"/>
              <a:pathLst>
                <a:path extrusionOk="0" h="26417" w="11980">
                  <a:moveTo>
                    <a:pt x="11716" y="0"/>
                  </a:moveTo>
                  <a:lnTo>
                    <a:pt x="11672" y="44"/>
                  </a:lnTo>
                  <a:lnTo>
                    <a:pt x="11628" y="88"/>
                  </a:lnTo>
                  <a:lnTo>
                    <a:pt x="9522" y="4300"/>
                  </a:lnTo>
                  <a:lnTo>
                    <a:pt x="7591" y="7679"/>
                  </a:lnTo>
                  <a:lnTo>
                    <a:pt x="7547" y="7679"/>
                  </a:lnTo>
                  <a:lnTo>
                    <a:pt x="6714" y="9610"/>
                  </a:lnTo>
                  <a:lnTo>
                    <a:pt x="6187" y="11014"/>
                  </a:lnTo>
                  <a:lnTo>
                    <a:pt x="5704" y="12374"/>
                  </a:lnTo>
                  <a:lnTo>
                    <a:pt x="4871" y="15051"/>
                  </a:lnTo>
                  <a:lnTo>
                    <a:pt x="4037" y="17552"/>
                  </a:lnTo>
                  <a:lnTo>
                    <a:pt x="3598" y="18825"/>
                  </a:lnTo>
                  <a:lnTo>
                    <a:pt x="3159" y="20053"/>
                  </a:lnTo>
                  <a:lnTo>
                    <a:pt x="2677" y="21282"/>
                  </a:lnTo>
                  <a:lnTo>
                    <a:pt x="2106" y="22555"/>
                  </a:lnTo>
                  <a:lnTo>
                    <a:pt x="1492" y="23783"/>
                  </a:lnTo>
                  <a:lnTo>
                    <a:pt x="834" y="25056"/>
                  </a:lnTo>
                  <a:lnTo>
                    <a:pt x="0" y="26153"/>
                  </a:lnTo>
                  <a:lnTo>
                    <a:pt x="0" y="26197"/>
                  </a:lnTo>
                  <a:lnTo>
                    <a:pt x="0" y="26284"/>
                  </a:lnTo>
                  <a:lnTo>
                    <a:pt x="0" y="26328"/>
                  </a:lnTo>
                  <a:lnTo>
                    <a:pt x="44" y="26372"/>
                  </a:lnTo>
                  <a:lnTo>
                    <a:pt x="176" y="26416"/>
                  </a:lnTo>
                  <a:lnTo>
                    <a:pt x="219" y="26416"/>
                  </a:lnTo>
                  <a:lnTo>
                    <a:pt x="307" y="26328"/>
                  </a:lnTo>
                  <a:lnTo>
                    <a:pt x="1141" y="25231"/>
                  </a:lnTo>
                  <a:lnTo>
                    <a:pt x="1799" y="23959"/>
                  </a:lnTo>
                  <a:lnTo>
                    <a:pt x="2413" y="22686"/>
                  </a:lnTo>
                  <a:lnTo>
                    <a:pt x="2984" y="21458"/>
                  </a:lnTo>
                  <a:lnTo>
                    <a:pt x="3467" y="20185"/>
                  </a:lnTo>
                  <a:lnTo>
                    <a:pt x="3949" y="18956"/>
                  </a:lnTo>
                  <a:lnTo>
                    <a:pt x="4388" y="17684"/>
                  </a:lnTo>
                  <a:lnTo>
                    <a:pt x="5178" y="15139"/>
                  </a:lnTo>
                  <a:lnTo>
                    <a:pt x="6056" y="12506"/>
                  </a:lnTo>
                  <a:lnTo>
                    <a:pt x="6538" y="11146"/>
                  </a:lnTo>
                  <a:lnTo>
                    <a:pt x="7021" y="9742"/>
                  </a:lnTo>
                  <a:lnTo>
                    <a:pt x="7898" y="7855"/>
                  </a:lnTo>
                  <a:lnTo>
                    <a:pt x="9829" y="4476"/>
                  </a:lnTo>
                  <a:lnTo>
                    <a:pt x="11936" y="263"/>
                  </a:lnTo>
                  <a:lnTo>
                    <a:pt x="11979" y="176"/>
                  </a:lnTo>
                  <a:lnTo>
                    <a:pt x="11979" y="132"/>
                  </a:lnTo>
                  <a:lnTo>
                    <a:pt x="11936" y="44"/>
                  </a:lnTo>
                  <a:lnTo>
                    <a:pt x="11892"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9" name="Google Shape;3299;p85"/>
            <p:cNvSpPr/>
            <p:nvPr/>
          </p:nvSpPr>
          <p:spPr>
            <a:xfrm>
              <a:off x="4327775" y="2656175"/>
              <a:ext cx="230400" cy="66950"/>
            </a:xfrm>
            <a:custGeom>
              <a:rect b="b" l="l" r="r" t="t"/>
              <a:pathLst>
                <a:path extrusionOk="0" h="2678" w="9216">
                  <a:moveTo>
                    <a:pt x="3292" y="1"/>
                  </a:moveTo>
                  <a:lnTo>
                    <a:pt x="1624" y="220"/>
                  </a:lnTo>
                  <a:lnTo>
                    <a:pt x="1536" y="220"/>
                  </a:lnTo>
                  <a:lnTo>
                    <a:pt x="1054" y="528"/>
                  </a:lnTo>
                  <a:lnTo>
                    <a:pt x="1010" y="615"/>
                  </a:lnTo>
                  <a:lnTo>
                    <a:pt x="1" y="2414"/>
                  </a:lnTo>
                  <a:lnTo>
                    <a:pt x="1" y="2458"/>
                  </a:lnTo>
                  <a:lnTo>
                    <a:pt x="1" y="2546"/>
                  </a:lnTo>
                  <a:lnTo>
                    <a:pt x="44" y="2590"/>
                  </a:lnTo>
                  <a:lnTo>
                    <a:pt x="88" y="2634"/>
                  </a:lnTo>
                  <a:lnTo>
                    <a:pt x="176" y="2678"/>
                  </a:lnTo>
                  <a:lnTo>
                    <a:pt x="264" y="2634"/>
                  </a:lnTo>
                  <a:lnTo>
                    <a:pt x="308" y="2590"/>
                  </a:lnTo>
                  <a:lnTo>
                    <a:pt x="1273" y="791"/>
                  </a:lnTo>
                  <a:lnTo>
                    <a:pt x="1712" y="571"/>
                  </a:lnTo>
                  <a:lnTo>
                    <a:pt x="3336" y="352"/>
                  </a:lnTo>
                  <a:lnTo>
                    <a:pt x="6583" y="396"/>
                  </a:lnTo>
                  <a:lnTo>
                    <a:pt x="8996" y="747"/>
                  </a:lnTo>
                  <a:lnTo>
                    <a:pt x="9084" y="703"/>
                  </a:lnTo>
                  <a:lnTo>
                    <a:pt x="9128" y="703"/>
                  </a:lnTo>
                  <a:lnTo>
                    <a:pt x="9172" y="659"/>
                  </a:lnTo>
                  <a:lnTo>
                    <a:pt x="9216" y="571"/>
                  </a:lnTo>
                  <a:lnTo>
                    <a:pt x="9216" y="528"/>
                  </a:lnTo>
                  <a:lnTo>
                    <a:pt x="9172" y="440"/>
                  </a:lnTo>
                  <a:lnTo>
                    <a:pt x="9128" y="396"/>
                  </a:lnTo>
                  <a:lnTo>
                    <a:pt x="9040" y="396"/>
                  </a:lnTo>
                  <a:lnTo>
                    <a:pt x="6627" y="45"/>
                  </a:lnTo>
                  <a:lnTo>
                    <a:pt x="3292"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0" name="Google Shape;3300;p85"/>
            <p:cNvSpPr/>
            <p:nvPr/>
          </p:nvSpPr>
          <p:spPr>
            <a:xfrm>
              <a:off x="3893350" y="2910700"/>
              <a:ext cx="171175" cy="15375"/>
            </a:xfrm>
            <a:custGeom>
              <a:rect b="b" l="l" r="r" t="t"/>
              <a:pathLst>
                <a:path extrusionOk="0" h="615" w="6847">
                  <a:moveTo>
                    <a:pt x="133" y="0"/>
                  </a:moveTo>
                  <a:lnTo>
                    <a:pt x="45" y="44"/>
                  </a:lnTo>
                  <a:lnTo>
                    <a:pt x="1" y="88"/>
                  </a:lnTo>
                  <a:lnTo>
                    <a:pt x="1" y="176"/>
                  </a:lnTo>
                  <a:lnTo>
                    <a:pt x="1" y="220"/>
                  </a:lnTo>
                  <a:lnTo>
                    <a:pt x="45" y="307"/>
                  </a:lnTo>
                  <a:lnTo>
                    <a:pt x="89" y="307"/>
                  </a:lnTo>
                  <a:lnTo>
                    <a:pt x="133" y="351"/>
                  </a:lnTo>
                  <a:lnTo>
                    <a:pt x="2985" y="615"/>
                  </a:lnTo>
                  <a:lnTo>
                    <a:pt x="6671" y="571"/>
                  </a:lnTo>
                  <a:lnTo>
                    <a:pt x="6759" y="571"/>
                  </a:lnTo>
                  <a:lnTo>
                    <a:pt x="6802" y="527"/>
                  </a:lnTo>
                  <a:lnTo>
                    <a:pt x="6846" y="483"/>
                  </a:lnTo>
                  <a:lnTo>
                    <a:pt x="6846" y="395"/>
                  </a:lnTo>
                  <a:lnTo>
                    <a:pt x="6846" y="351"/>
                  </a:lnTo>
                  <a:lnTo>
                    <a:pt x="6802" y="307"/>
                  </a:lnTo>
                  <a:lnTo>
                    <a:pt x="6759" y="263"/>
                  </a:lnTo>
                  <a:lnTo>
                    <a:pt x="6671" y="220"/>
                  </a:lnTo>
                  <a:lnTo>
                    <a:pt x="2985" y="263"/>
                  </a:lnTo>
                  <a:lnTo>
                    <a:pt x="176"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1" name="Google Shape;3301;p85"/>
            <p:cNvSpPr/>
            <p:nvPr/>
          </p:nvSpPr>
          <p:spPr>
            <a:xfrm>
              <a:off x="3224175" y="777000"/>
              <a:ext cx="230400" cy="580350"/>
            </a:xfrm>
            <a:custGeom>
              <a:rect b="b" l="l" r="r" t="t"/>
              <a:pathLst>
                <a:path extrusionOk="0" h="23214" w="9216">
                  <a:moveTo>
                    <a:pt x="9040" y="1"/>
                  </a:moveTo>
                  <a:lnTo>
                    <a:pt x="8952" y="45"/>
                  </a:lnTo>
                  <a:lnTo>
                    <a:pt x="8909" y="45"/>
                  </a:lnTo>
                  <a:lnTo>
                    <a:pt x="8865" y="133"/>
                  </a:lnTo>
                  <a:lnTo>
                    <a:pt x="7768" y="2239"/>
                  </a:lnTo>
                  <a:lnTo>
                    <a:pt x="6627" y="5091"/>
                  </a:lnTo>
                  <a:lnTo>
                    <a:pt x="5486" y="8689"/>
                  </a:lnTo>
                  <a:lnTo>
                    <a:pt x="4082" y="12112"/>
                  </a:lnTo>
                  <a:lnTo>
                    <a:pt x="2019" y="16412"/>
                  </a:lnTo>
                  <a:lnTo>
                    <a:pt x="1975" y="16456"/>
                  </a:lnTo>
                  <a:lnTo>
                    <a:pt x="966" y="19659"/>
                  </a:lnTo>
                  <a:lnTo>
                    <a:pt x="1" y="22994"/>
                  </a:lnTo>
                  <a:lnTo>
                    <a:pt x="1" y="23082"/>
                  </a:lnTo>
                  <a:lnTo>
                    <a:pt x="45" y="23126"/>
                  </a:lnTo>
                  <a:lnTo>
                    <a:pt x="89" y="23170"/>
                  </a:lnTo>
                  <a:lnTo>
                    <a:pt x="132" y="23214"/>
                  </a:lnTo>
                  <a:lnTo>
                    <a:pt x="308" y="23214"/>
                  </a:lnTo>
                  <a:lnTo>
                    <a:pt x="352" y="23082"/>
                  </a:lnTo>
                  <a:lnTo>
                    <a:pt x="1273" y="19747"/>
                  </a:lnTo>
                  <a:lnTo>
                    <a:pt x="2326" y="16544"/>
                  </a:lnTo>
                  <a:lnTo>
                    <a:pt x="4389" y="12244"/>
                  </a:lnTo>
                  <a:lnTo>
                    <a:pt x="5793" y="8777"/>
                  </a:lnTo>
                  <a:lnTo>
                    <a:pt x="6978" y="5179"/>
                  </a:lnTo>
                  <a:lnTo>
                    <a:pt x="8075" y="2414"/>
                  </a:lnTo>
                  <a:lnTo>
                    <a:pt x="9172" y="264"/>
                  </a:lnTo>
                  <a:lnTo>
                    <a:pt x="9216" y="220"/>
                  </a:lnTo>
                  <a:lnTo>
                    <a:pt x="9172" y="133"/>
                  </a:lnTo>
                  <a:lnTo>
                    <a:pt x="9172" y="89"/>
                  </a:lnTo>
                  <a:lnTo>
                    <a:pt x="9084" y="45"/>
                  </a:lnTo>
                  <a:lnTo>
                    <a:pt x="9040"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2" name="Google Shape;3302;p85"/>
            <p:cNvSpPr/>
            <p:nvPr/>
          </p:nvSpPr>
          <p:spPr>
            <a:xfrm>
              <a:off x="4358500" y="2701175"/>
              <a:ext cx="82300" cy="30725"/>
            </a:xfrm>
            <a:custGeom>
              <a:rect b="b" l="l" r="r" t="t"/>
              <a:pathLst>
                <a:path extrusionOk="0" h="1229" w="3292">
                  <a:moveTo>
                    <a:pt x="3116" y="0"/>
                  </a:moveTo>
                  <a:lnTo>
                    <a:pt x="1624" y="88"/>
                  </a:lnTo>
                  <a:lnTo>
                    <a:pt x="1580" y="88"/>
                  </a:lnTo>
                  <a:lnTo>
                    <a:pt x="88" y="922"/>
                  </a:lnTo>
                  <a:lnTo>
                    <a:pt x="44" y="965"/>
                  </a:lnTo>
                  <a:lnTo>
                    <a:pt x="0" y="1009"/>
                  </a:lnTo>
                  <a:lnTo>
                    <a:pt x="0" y="1053"/>
                  </a:lnTo>
                  <a:lnTo>
                    <a:pt x="0" y="1141"/>
                  </a:lnTo>
                  <a:lnTo>
                    <a:pt x="88" y="1185"/>
                  </a:lnTo>
                  <a:lnTo>
                    <a:pt x="176" y="1229"/>
                  </a:lnTo>
                  <a:lnTo>
                    <a:pt x="264" y="1229"/>
                  </a:lnTo>
                  <a:lnTo>
                    <a:pt x="1712" y="439"/>
                  </a:lnTo>
                  <a:lnTo>
                    <a:pt x="3116" y="351"/>
                  </a:lnTo>
                  <a:lnTo>
                    <a:pt x="3204" y="351"/>
                  </a:lnTo>
                  <a:lnTo>
                    <a:pt x="3247" y="307"/>
                  </a:lnTo>
                  <a:lnTo>
                    <a:pt x="3291" y="219"/>
                  </a:lnTo>
                  <a:lnTo>
                    <a:pt x="3291" y="176"/>
                  </a:lnTo>
                  <a:lnTo>
                    <a:pt x="3291" y="88"/>
                  </a:lnTo>
                  <a:lnTo>
                    <a:pt x="3247" y="44"/>
                  </a:lnTo>
                  <a:lnTo>
                    <a:pt x="3160"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3" name="Google Shape;3303;p85"/>
            <p:cNvSpPr/>
            <p:nvPr/>
          </p:nvSpPr>
          <p:spPr>
            <a:xfrm>
              <a:off x="3816575" y="2913975"/>
              <a:ext cx="229300" cy="34050"/>
            </a:xfrm>
            <a:custGeom>
              <a:rect b="b" l="l" r="r" t="t"/>
              <a:pathLst>
                <a:path extrusionOk="0" h="1362" w="9172">
                  <a:moveTo>
                    <a:pt x="88" y="1"/>
                  </a:moveTo>
                  <a:lnTo>
                    <a:pt x="44" y="45"/>
                  </a:lnTo>
                  <a:lnTo>
                    <a:pt x="0" y="89"/>
                  </a:lnTo>
                  <a:lnTo>
                    <a:pt x="0" y="176"/>
                  </a:lnTo>
                  <a:lnTo>
                    <a:pt x="0" y="220"/>
                  </a:lnTo>
                  <a:lnTo>
                    <a:pt x="44" y="308"/>
                  </a:lnTo>
                  <a:lnTo>
                    <a:pt x="88" y="308"/>
                  </a:lnTo>
                  <a:lnTo>
                    <a:pt x="2150" y="1010"/>
                  </a:lnTo>
                  <a:lnTo>
                    <a:pt x="2194" y="1010"/>
                  </a:lnTo>
                  <a:lnTo>
                    <a:pt x="3993" y="1273"/>
                  </a:lnTo>
                  <a:lnTo>
                    <a:pt x="4037" y="1273"/>
                  </a:lnTo>
                  <a:lnTo>
                    <a:pt x="7504" y="1361"/>
                  </a:lnTo>
                  <a:lnTo>
                    <a:pt x="9040" y="1317"/>
                  </a:lnTo>
                  <a:lnTo>
                    <a:pt x="9084" y="1317"/>
                  </a:lnTo>
                  <a:lnTo>
                    <a:pt x="9127" y="1273"/>
                  </a:lnTo>
                  <a:lnTo>
                    <a:pt x="9171" y="1229"/>
                  </a:lnTo>
                  <a:lnTo>
                    <a:pt x="9171" y="1142"/>
                  </a:lnTo>
                  <a:lnTo>
                    <a:pt x="9171" y="1054"/>
                  </a:lnTo>
                  <a:lnTo>
                    <a:pt x="9127" y="1010"/>
                  </a:lnTo>
                  <a:lnTo>
                    <a:pt x="9084" y="966"/>
                  </a:lnTo>
                  <a:lnTo>
                    <a:pt x="8996" y="966"/>
                  </a:lnTo>
                  <a:lnTo>
                    <a:pt x="7504" y="1010"/>
                  </a:lnTo>
                  <a:lnTo>
                    <a:pt x="4037" y="922"/>
                  </a:lnTo>
                  <a:lnTo>
                    <a:pt x="2238" y="659"/>
                  </a:lnTo>
                  <a:lnTo>
                    <a:pt x="220"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4" name="Google Shape;3304;p85"/>
            <p:cNvSpPr/>
            <p:nvPr/>
          </p:nvSpPr>
          <p:spPr>
            <a:xfrm>
              <a:off x="3192375" y="766050"/>
              <a:ext cx="239175" cy="620925"/>
            </a:xfrm>
            <a:custGeom>
              <a:rect b="b" l="l" r="r" t="t"/>
              <a:pathLst>
                <a:path extrusionOk="0" h="24837" w="9567">
                  <a:moveTo>
                    <a:pt x="9303" y="0"/>
                  </a:moveTo>
                  <a:lnTo>
                    <a:pt x="9259" y="44"/>
                  </a:lnTo>
                  <a:lnTo>
                    <a:pt x="9215" y="88"/>
                  </a:lnTo>
                  <a:lnTo>
                    <a:pt x="8162" y="2106"/>
                  </a:lnTo>
                  <a:lnTo>
                    <a:pt x="8118" y="2150"/>
                  </a:lnTo>
                  <a:lnTo>
                    <a:pt x="7065" y="4695"/>
                  </a:lnTo>
                  <a:lnTo>
                    <a:pt x="6012" y="8030"/>
                  </a:lnTo>
                  <a:lnTo>
                    <a:pt x="4871" y="10882"/>
                  </a:lnTo>
                  <a:lnTo>
                    <a:pt x="3379" y="13866"/>
                  </a:lnTo>
                  <a:lnTo>
                    <a:pt x="2150" y="16587"/>
                  </a:lnTo>
                  <a:lnTo>
                    <a:pt x="966" y="20273"/>
                  </a:lnTo>
                  <a:lnTo>
                    <a:pt x="0" y="24617"/>
                  </a:lnTo>
                  <a:lnTo>
                    <a:pt x="0" y="24705"/>
                  </a:lnTo>
                  <a:lnTo>
                    <a:pt x="0" y="24749"/>
                  </a:lnTo>
                  <a:lnTo>
                    <a:pt x="88" y="24793"/>
                  </a:lnTo>
                  <a:lnTo>
                    <a:pt x="132" y="24836"/>
                  </a:lnTo>
                  <a:lnTo>
                    <a:pt x="176" y="24836"/>
                  </a:lnTo>
                  <a:lnTo>
                    <a:pt x="264" y="24793"/>
                  </a:lnTo>
                  <a:lnTo>
                    <a:pt x="351" y="24705"/>
                  </a:lnTo>
                  <a:lnTo>
                    <a:pt x="1317" y="20361"/>
                  </a:lnTo>
                  <a:lnTo>
                    <a:pt x="2501" y="16719"/>
                  </a:lnTo>
                  <a:lnTo>
                    <a:pt x="3686" y="14042"/>
                  </a:lnTo>
                  <a:lnTo>
                    <a:pt x="5222" y="11058"/>
                  </a:lnTo>
                  <a:lnTo>
                    <a:pt x="6319" y="8162"/>
                  </a:lnTo>
                  <a:lnTo>
                    <a:pt x="7416" y="4827"/>
                  </a:lnTo>
                  <a:lnTo>
                    <a:pt x="8469" y="2282"/>
                  </a:lnTo>
                  <a:lnTo>
                    <a:pt x="9522" y="263"/>
                  </a:lnTo>
                  <a:lnTo>
                    <a:pt x="9566" y="220"/>
                  </a:lnTo>
                  <a:lnTo>
                    <a:pt x="9522" y="132"/>
                  </a:lnTo>
                  <a:lnTo>
                    <a:pt x="9522" y="88"/>
                  </a:lnTo>
                  <a:lnTo>
                    <a:pt x="9435" y="44"/>
                  </a:lnTo>
                  <a:lnTo>
                    <a:pt x="9391"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5" name="Google Shape;3305;p85"/>
            <p:cNvSpPr/>
            <p:nvPr/>
          </p:nvSpPr>
          <p:spPr>
            <a:xfrm>
              <a:off x="3859350" y="2946900"/>
              <a:ext cx="105350" cy="24150"/>
            </a:xfrm>
            <a:custGeom>
              <a:rect b="b" l="l" r="r" t="t"/>
              <a:pathLst>
                <a:path extrusionOk="0" h="966" w="4214">
                  <a:moveTo>
                    <a:pt x="132" y="0"/>
                  </a:moveTo>
                  <a:lnTo>
                    <a:pt x="88" y="44"/>
                  </a:lnTo>
                  <a:lnTo>
                    <a:pt x="45" y="88"/>
                  </a:lnTo>
                  <a:lnTo>
                    <a:pt x="1" y="132"/>
                  </a:lnTo>
                  <a:lnTo>
                    <a:pt x="1" y="220"/>
                  </a:lnTo>
                  <a:lnTo>
                    <a:pt x="1" y="264"/>
                  </a:lnTo>
                  <a:lnTo>
                    <a:pt x="88" y="307"/>
                  </a:lnTo>
                  <a:lnTo>
                    <a:pt x="132" y="351"/>
                  </a:lnTo>
                  <a:lnTo>
                    <a:pt x="1931" y="790"/>
                  </a:lnTo>
                  <a:lnTo>
                    <a:pt x="1975" y="790"/>
                  </a:lnTo>
                  <a:lnTo>
                    <a:pt x="4038" y="966"/>
                  </a:lnTo>
                  <a:lnTo>
                    <a:pt x="4169" y="922"/>
                  </a:lnTo>
                  <a:lnTo>
                    <a:pt x="4213" y="790"/>
                  </a:lnTo>
                  <a:lnTo>
                    <a:pt x="4213" y="746"/>
                  </a:lnTo>
                  <a:lnTo>
                    <a:pt x="4169" y="658"/>
                  </a:lnTo>
                  <a:lnTo>
                    <a:pt x="4125" y="615"/>
                  </a:lnTo>
                  <a:lnTo>
                    <a:pt x="4082" y="615"/>
                  </a:lnTo>
                  <a:lnTo>
                    <a:pt x="2019" y="439"/>
                  </a:lnTo>
                  <a:lnTo>
                    <a:pt x="220"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6" name="Google Shape;3306;p85"/>
            <p:cNvSpPr/>
            <p:nvPr/>
          </p:nvSpPr>
          <p:spPr>
            <a:xfrm>
              <a:off x="3161650" y="766050"/>
              <a:ext cx="238075" cy="613250"/>
            </a:xfrm>
            <a:custGeom>
              <a:rect b="b" l="l" r="r" t="t"/>
              <a:pathLst>
                <a:path extrusionOk="0" h="24530" w="9523">
                  <a:moveTo>
                    <a:pt x="9347" y="0"/>
                  </a:moveTo>
                  <a:lnTo>
                    <a:pt x="9303" y="44"/>
                  </a:lnTo>
                  <a:lnTo>
                    <a:pt x="9259" y="44"/>
                  </a:lnTo>
                  <a:lnTo>
                    <a:pt x="9216" y="88"/>
                  </a:lnTo>
                  <a:lnTo>
                    <a:pt x="8426" y="1536"/>
                  </a:lnTo>
                  <a:lnTo>
                    <a:pt x="8426" y="1580"/>
                  </a:lnTo>
                  <a:lnTo>
                    <a:pt x="7548" y="3906"/>
                  </a:lnTo>
                  <a:lnTo>
                    <a:pt x="6539" y="6933"/>
                  </a:lnTo>
                  <a:lnTo>
                    <a:pt x="5310" y="9917"/>
                  </a:lnTo>
                  <a:lnTo>
                    <a:pt x="3643" y="13252"/>
                  </a:lnTo>
                  <a:lnTo>
                    <a:pt x="2239" y="16280"/>
                  </a:lnTo>
                  <a:lnTo>
                    <a:pt x="2239" y="16324"/>
                  </a:lnTo>
                  <a:lnTo>
                    <a:pt x="922" y="20405"/>
                  </a:lnTo>
                  <a:lnTo>
                    <a:pt x="1" y="23388"/>
                  </a:lnTo>
                  <a:lnTo>
                    <a:pt x="1" y="23520"/>
                  </a:lnTo>
                  <a:lnTo>
                    <a:pt x="352" y="24442"/>
                  </a:lnTo>
                  <a:lnTo>
                    <a:pt x="439" y="24529"/>
                  </a:lnTo>
                  <a:lnTo>
                    <a:pt x="571" y="24529"/>
                  </a:lnTo>
                  <a:lnTo>
                    <a:pt x="659" y="24485"/>
                  </a:lnTo>
                  <a:lnTo>
                    <a:pt x="659" y="24442"/>
                  </a:lnTo>
                  <a:lnTo>
                    <a:pt x="703" y="24354"/>
                  </a:lnTo>
                  <a:lnTo>
                    <a:pt x="703" y="24310"/>
                  </a:lnTo>
                  <a:lnTo>
                    <a:pt x="352" y="23432"/>
                  </a:lnTo>
                  <a:lnTo>
                    <a:pt x="1273" y="20536"/>
                  </a:lnTo>
                  <a:lnTo>
                    <a:pt x="2546" y="16411"/>
                  </a:lnTo>
                  <a:lnTo>
                    <a:pt x="3950" y="13384"/>
                  </a:lnTo>
                  <a:lnTo>
                    <a:pt x="5617" y="10093"/>
                  </a:lnTo>
                  <a:lnTo>
                    <a:pt x="6846" y="7021"/>
                  </a:lnTo>
                  <a:lnTo>
                    <a:pt x="7855" y="4037"/>
                  </a:lnTo>
                  <a:lnTo>
                    <a:pt x="8733" y="1712"/>
                  </a:lnTo>
                  <a:lnTo>
                    <a:pt x="9523" y="263"/>
                  </a:lnTo>
                  <a:lnTo>
                    <a:pt x="9523" y="220"/>
                  </a:lnTo>
                  <a:lnTo>
                    <a:pt x="9523" y="132"/>
                  </a:lnTo>
                  <a:lnTo>
                    <a:pt x="9479" y="88"/>
                  </a:lnTo>
                  <a:lnTo>
                    <a:pt x="9435" y="44"/>
                  </a:lnTo>
                  <a:lnTo>
                    <a:pt x="9347"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7" name="Google Shape;3307;p85"/>
            <p:cNvSpPr/>
            <p:nvPr/>
          </p:nvSpPr>
          <p:spPr>
            <a:xfrm>
              <a:off x="4527425" y="1110500"/>
              <a:ext cx="63650" cy="151425"/>
            </a:xfrm>
            <a:custGeom>
              <a:rect b="b" l="l" r="r" t="t"/>
              <a:pathLst>
                <a:path extrusionOk="0" h="6057" w="2546">
                  <a:moveTo>
                    <a:pt x="396" y="396"/>
                  </a:moveTo>
                  <a:lnTo>
                    <a:pt x="571" y="483"/>
                  </a:lnTo>
                  <a:lnTo>
                    <a:pt x="1712" y="1756"/>
                  </a:lnTo>
                  <a:lnTo>
                    <a:pt x="2195" y="3292"/>
                  </a:lnTo>
                  <a:lnTo>
                    <a:pt x="1888" y="5266"/>
                  </a:lnTo>
                  <a:lnTo>
                    <a:pt x="1756" y="5705"/>
                  </a:lnTo>
                  <a:lnTo>
                    <a:pt x="835" y="4081"/>
                  </a:lnTo>
                  <a:lnTo>
                    <a:pt x="352" y="659"/>
                  </a:lnTo>
                  <a:lnTo>
                    <a:pt x="396" y="396"/>
                  </a:lnTo>
                  <a:close/>
                  <a:moveTo>
                    <a:pt x="264" y="1"/>
                  </a:moveTo>
                  <a:lnTo>
                    <a:pt x="176" y="44"/>
                  </a:lnTo>
                  <a:lnTo>
                    <a:pt x="133" y="88"/>
                  </a:lnTo>
                  <a:lnTo>
                    <a:pt x="89" y="132"/>
                  </a:lnTo>
                  <a:lnTo>
                    <a:pt x="1" y="615"/>
                  </a:lnTo>
                  <a:lnTo>
                    <a:pt x="1" y="659"/>
                  </a:lnTo>
                  <a:lnTo>
                    <a:pt x="484" y="4169"/>
                  </a:lnTo>
                  <a:lnTo>
                    <a:pt x="527" y="4213"/>
                  </a:lnTo>
                  <a:lnTo>
                    <a:pt x="1493" y="5924"/>
                  </a:lnTo>
                  <a:lnTo>
                    <a:pt x="1537" y="6012"/>
                  </a:lnTo>
                  <a:lnTo>
                    <a:pt x="1624" y="6012"/>
                  </a:lnTo>
                  <a:lnTo>
                    <a:pt x="1888" y="6056"/>
                  </a:lnTo>
                  <a:lnTo>
                    <a:pt x="1975" y="6012"/>
                  </a:lnTo>
                  <a:lnTo>
                    <a:pt x="2063" y="5924"/>
                  </a:lnTo>
                  <a:lnTo>
                    <a:pt x="2239" y="5354"/>
                  </a:lnTo>
                  <a:lnTo>
                    <a:pt x="2546" y="3292"/>
                  </a:lnTo>
                  <a:lnTo>
                    <a:pt x="2546" y="3204"/>
                  </a:lnTo>
                  <a:lnTo>
                    <a:pt x="2019" y="1624"/>
                  </a:lnTo>
                  <a:lnTo>
                    <a:pt x="1975" y="1536"/>
                  </a:lnTo>
                  <a:lnTo>
                    <a:pt x="791" y="220"/>
                  </a:lnTo>
                  <a:lnTo>
                    <a:pt x="703" y="132"/>
                  </a:lnTo>
                  <a:lnTo>
                    <a:pt x="308"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8" name="Google Shape;3308;p85"/>
            <p:cNvSpPr/>
            <p:nvPr/>
          </p:nvSpPr>
          <p:spPr>
            <a:xfrm>
              <a:off x="4484650" y="1084175"/>
              <a:ext cx="129475" cy="362025"/>
            </a:xfrm>
            <a:custGeom>
              <a:rect b="b" l="l" r="r" t="t"/>
              <a:pathLst>
                <a:path extrusionOk="0" h="14481" w="5179">
                  <a:moveTo>
                    <a:pt x="1536" y="0"/>
                  </a:moveTo>
                  <a:lnTo>
                    <a:pt x="1449" y="44"/>
                  </a:lnTo>
                  <a:lnTo>
                    <a:pt x="1405" y="88"/>
                  </a:lnTo>
                  <a:lnTo>
                    <a:pt x="132" y="2282"/>
                  </a:lnTo>
                  <a:lnTo>
                    <a:pt x="88" y="2414"/>
                  </a:lnTo>
                  <a:lnTo>
                    <a:pt x="834" y="7636"/>
                  </a:lnTo>
                  <a:lnTo>
                    <a:pt x="615" y="9566"/>
                  </a:lnTo>
                  <a:lnTo>
                    <a:pt x="1" y="13472"/>
                  </a:lnTo>
                  <a:lnTo>
                    <a:pt x="1" y="13559"/>
                  </a:lnTo>
                  <a:lnTo>
                    <a:pt x="264" y="14305"/>
                  </a:lnTo>
                  <a:lnTo>
                    <a:pt x="308" y="14393"/>
                  </a:lnTo>
                  <a:lnTo>
                    <a:pt x="395" y="14437"/>
                  </a:lnTo>
                  <a:lnTo>
                    <a:pt x="790" y="14481"/>
                  </a:lnTo>
                  <a:lnTo>
                    <a:pt x="878" y="14481"/>
                  </a:lnTo>
                  <a:lnTo>
                    <a:pt x="966" y="14437"/>
                  </a:lnTo>
                  <a:lnTo>
                    <a:pt x="1361" y="13911"/>
                  </a:lnTo>
                  <a:lnTo>
                    <a:pt x="1405" y="13867"/>
                  </a:lnTo>
                  <a:lnTo>
                    <a:pt x="3204" y="9786"/>
                  </a:lnTo>
                  <a:lnTo>
                    <a:pt x="4345" y="8513"/>
                  </a:lnTo>
                  <a:lnTo>
                    <a:pt x="4389" y="8469"/>
                  </a:lnTo>
                  <a:lnTo>
                    <a:pt x="4959" y="5924"/>
                  </a:lnTo>
                  <a:lnTo>
                    <a:pt x="5178" y="4169"/>
                  </a:lnTo>
                  <a:lnTo>
                    <a:pt x="5178" y="4081"/>
                  </a:lnTo>
                  <a:lnTo>
                    <a:pt x="4169" y="1931"/>
                  </a:lnTo>
                  <a:lnTo>
                    <a:pt x="4125" y="1887"/>
                  </a:lnTo>
                  <a:lnTo>
                    <a:pt x="4081" y="1843"/>
                  </a:lnTo>
                  <a:lnTo>
                    <a:pt x="3906" y="1843"/>
                  </a:lnTo>
                  <a:lnTo>
                    <a:pt x="3862" y="1887"/>
                  </a:lnTo>
                  <a:lnTo>
                    <a:pt x="3818" y="1975"/>
                  </a:lnTo>
                  <a:lnTo>
                    <a:pt x="3818" y="2019"/>
                  </a:lnTo>
                  <a:lnTo>
                    <a:pt x="3862" y="2107"/>
                  </a:lnTo>
                  <a:lnTo>
                    <a:pt x="4827" y="4213"/>
                  </a:lnTo>
                  <a:lnTo>
                    <a:pt x="4608" y="5880"/>
                  </a:lnTo>
                  <a:lnTo>
                    <a:pt x="4038" y="8338"/>
                  </a:lnTo>
                  <a:lnTo>
                    <a:pt x="2941" y="9566"/>
                  </a:lnTo>
                  <a:lnTo>
                    <a:pt x="2897" y="9610"/>
                  </a:lnTo>
                  <a:lnTo>
                    <a:pt x="1098" y="13735"/>
                  </a:lnTo>
                  <a:lnTo>
                    <a:pt x="747" y="14130"/>
                  </a:lnTo>
                  <a:lnTo>
                    <a:pt x="571" y="14086"/>
                  </a:lnTo>
                  <a:lnTo>
                    <a:pt x="352" y="13516"/>
                  </a:lnTo>
                  <a:lnTo>
                    <a:pt x="966" y="9610"/>
                  </a:lnTo>
                  <a:lnTo>
                    <a:pt x="1185" y="7636"/>
                  </a:lnTo>
                  <a:lnTo>
                    <a:pt x="1185" y="7592"/>
                  </a:lnTo>
                  <a:lnTo>
                    <a:pt x="439" y="2414"/>
                  </a:lnTo>
                  <a:lnTo>
                    <a:pt x="1712" y="264"/>
                  </a:lnTo>
                  <a:lnTo>
                    <a:pt x="1756" y="220"/>
                  </a:lnTo>
                  <a:lnTo>
                    <a:pt x="1712" y="132"/>
                  </a:lnTo>
                  <a:lnTo>
                    <a:pt x="1712" y="88"/>
                  </a:lnTo>
                  <a:lnTo>
                    <a:pt x="1668" y="44"/>
                  </a:lnTo>
                  <a:lnTo>
                    <a:pt x="1580"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9" name="Google Shape;3309;p85"/>
            <p:cNvSpPr/>
            <p:nvPr/>
          </p:nvSpPr>
          <p:spPr>
            <a:xfrm>
              <a:off x="4367275" y="1051275"/>
              <a:ext cx="268800" cy="559500"/>
            </a:xfrm>
            <a:custGeom>
              <a:rect b="b" l="l" r="r" t="t"/>
              <a:pathLst>
                <a:path extrusionOk="0" h="22380" w="10752">
                  <a:moveTo>
                    <a:pt x="4301" y="0"/>
                  </a:moveTo>
                  <a:lnTo>
                    <a:pt x="4257" y="44"/>
                  </a:lnTo>
                  <a:lnTo>
                    <a:pt x="4213" y="132"/>
                  </a:lnTo>
                  <a:lnTo>
                    <a:pt x="3599" y="2019"/>
                  </a:lnTo>
                  <a:lnTo>
                    <a:pt x="3599" y="2062"/>
                  </a:lnTo>
                  <a:lnTo>
                    <a:pt x="3335" y="7811"/>
                  </a:lnTo>
                  <a:lnTo>
                    <a:pt x="3028" y="11277"/>
                  </a:lnTo>
                  <a:lnTo>
                    <a:pt x="2589" y="14173"/>
                  </a:lnTo>
                  <a:lnTo>
                    <a:pt x="2019" y="15446"/>
                  </a:lnTo>
                  <a:lnTo>
                    <a:pt x="307" y="17947"/>
                  </a:lnTo>
                  <a:lnTo>
                    <a:pt x="264" y="17991"/>
                  </a:lnTo>
                  <a:lnTo>
                    <a:pt x="0" y="19132"/>
                  </a:lnTo>
                  <a:lnTo>
                    <a:pt x="0" y="19264"/>
                  </a:lnTo>
                  <a:lnTo>
                    <a:pt x="176" y="19658"/>
                  </a:lnTo>
                  <a:lnTo>
                    <a:pt x="220" y="19702"/>
                  </a:lnTo>
                  <a:lnTo>
                    <a:pt x="2721" y="22335"/>
                  </a:lnTo>
                  <a:lnTo>
                    <a:pt x="2765" y="22379"/>
                  </a:lnTo>
                  <a:lnTo>
                    <a:pt x="2853" y="22379"/>
                  </a:lnTo>
                  <a:lnTo>
                    <a:pt x="3642" y="22291"/>
                  </a:lnTo>
                  <a:lnTo>
                    <a:pt x="5968" y="21677"/>
                  </a:lnTo>
                  <a:lnTo>
                    <a:pt x="7065" y="21896"/>
                  </a:lnTo>
                  <a:lnTo>
                    <a:pt x="7197" y="21896"/>
                  </a:lnTo>
                  <a:lnTo>
                    <a:pt x="7241" y="21809"/>
                  </a:lnTo>
                  <a:lnTo>
                    <a:pt x="7284" y="21721"/>
                  </a:lnTo>
                  <a:lnTo>
                    <a:pt x="7241" y="21150"/>
                  </a:lnTo>
                  <a:lnTo>
                    <a:pt x="7241" y="21106"/>
                  </a:lnTo>
                  <a:lnTo>
                    <a:pt x="6933" y="20361"/>
                  </a:lnTo>
                  <a:lnTo>
                    <a:pt x="6714" y="17859"/>
                  </a:lnTo>
                  <a:lnTo>
                    <a:pt x="7592" y="16016"/>
                  </a:lnTo>
                  <a:lnTo>
                    <a:pt x="8645" y="13252"/>
                  </a:lnTo>
                  <a:lnTo>
                    <a:pt x="9303" y="12287"/>
                  </a:lnTo>
                  <a:lnTo>
                    <a:pt x="9347" y="12243"/>
                  </a:lnTo>
                  <a:lnTo>
                    <a:pt x="10663" y="7811"/>
                  </a:lnTo>
                  <a:lnTo>
                    <a:pt x="10663" y="7767"/>
                  </a:lnTo>
                  <a:lnTo>
                    <a:pt x="10751" y="5134"/>
                  </a:lnTo>
                  <a:lnTo>
                    <a:pt x="10707" y="5046"/>
                  </a:lnTo>
                  <a:lnTo>
                    <a:pt x="8645" y="1580"/>
                  </a:lnTo>
                  <a:lnTo>
                    <a:pt x="8601" y="1536"/>
                  </a:lnTo>
                  <a:lnTo>
                    <a:pt x="8557" y="1492"/>
                  </a:lnTo>
                  <a:lnTo>
                    <a:pt x="8425" y="1492"/>
                  </a:lnTo>
                  <a:lnTo>
                    <a:pt x="8338" y="1536"/>
                  </a:lnTo>
                  <a:lnTo>
                    <a:pt x="8338" y="1624"/>
                  </a:lnTo>
                  <a:lnTo>
                    <a:pt x="8338" y="1668"/>
                  </a:lnTo>
                  <a:lnTo>
                    <a:pt x="8338" y="1755"/>
                  </a:lnTo>
                  <a:lnTo>
                    <a:pt x="10400" y="5178"/>
                  </a:lnTo>
                  <a:lnTo>
                    <a:pt x="10312" y="7767"/>
                  </a:lnTo>
                  <a:lnTo>
                    <a:pt x="8996" y="12111"/>
                  </a:lnTo>
                  <a:lnTo>
                    <a:pt x="8338" y="13076"/>
                  </a:lnTo>
                  <a:lnTo>
                    <a:pt x="8338" y="13120"/>
                  </a:lnTo>
                  <a:lnTo>
                    <a:pt x="7241" y="15841"/>
                  </a:lnTo>
                  <a:lnTo>
                    <a:pt x="6363" y="17772"/>
                  </a:lnTo>
                  <a:lnTo>
                    <a:pt x="6363" y="17859"/>
                  </a:lnTo>
                  <a:lnTo>
                    <a:pt x="6582" y="20448"/>
                  </a:lnTo>
                  <a:lnTo>
                    <a:pt x="6582" y="20492"/>
                  </a:lnTo>
                  <a:lnTo>
                    <a:pt x="6890" y="21238"/>
                  </a:lnTo>
                  <a:lnTo>
                    <a:pt x="6933" y="21545"/>
                  </a:lnTo>
                  <a:lnTo>
                    <a:pt x="6012" y="21326"/>
                  </a:lnTo>
                  <a:lnTo>
                    <a:pt x="5924" y="21326"/>
                  </a:lnTo>
                  <a:lnTo>
                    <a:pt x="3555" y="21940"/>
                  </a:lnTo>
                  <a:lnTo>
                    <a:pt x="2896" y="22028"/>
                  </a:lnTo>
                  <a:lnTo>
                    <a:pt x="483" y="19483"/>
                  </a:lnTo>
                  <a:lnTo>
                    <a:pt x="351" y="19176"/>
                  </a:lnTo>
                  <a:lnTo>
                    <a:pt x="615" y="18123"/>
                  </a:lnTo>
                  <a:lnTo>
                    <a:pt x="2326" y="15621"/>
                  </a:lnTo>
                  <a:lnTo>
                    <a:pt x="2940" y="14305"/>
                  </a:lnTo>
                  <a:lnTo>
                    <a:pt x="2940" y="14261"/>
                  </a:lnTo>
                  <a:lnTo>
                    <a:pt x="3379" y="11277"/>
                  </a:lnTo>
                  <a:lnTo>
                    <a:pt x="3686" y="7811"/>
                  </a:lnTo>
                  <a:lnTo>
                    <a:pt x="3950" y="2106"/>
                  </a:lnTo>
                  <a:lnTo>
                    <a:pt x="4564" y="219"/>
                  </a:lnTo>
                  <a:lnTo>
                    <a:pt x="4564" y="176"/>
                  </a:lnTo>
                  <a:lnTo>
                    <a:pt x="4564" y="88"/>
                  </a:lnTo>
                  <a:lnTo>
                    <a:pt x="4520" y="44"/>
                  </a:lnTo>
                  <a:lnTo>
                    <a:pt x="4476"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0" name="Google Shape;3310;p85"/>
            <p:cNvSpPr/>
            <p:nvPr/>
          </p:nvSpPr>
          <p:spPr>
            <a:xfrm>
              <a:off x="4316800" y="908650"/>
              <a:ext cx="344500" cy="822775"/>
            </a:xfrm>
            <a:custGeom>
              <a:rect b="b" l="l" r="r" t="t"/>
              <a:pathLst>
                <a:path extrusionOk="0" h="32911" w="13780">
                  <a:moveTo>
                    <a:pt x="3423" y="1"/>
                  </a:moveTo>
                  <a:lnTo>
                    <a:pt x="3380" y="44"/>
                  </a:lnTo>
                  <a:lnTo>
                    <a:pt x="3336" y="132"/>
                  </a:lnTo>
                  <a:lnTo>
                    <a:pt x="3072" y="747"/>
                  </a:lnTo>
                  <a:lnTo>
                    <a:pt x="3072" y="878"/>
                  </a:lnTo>
                  <a:lnTo>
                    <a:pt x="3292" y="1405"/>
                  </a:lnTo>
                  <a:lnTo>
                    <a:pt x="4301" y="3687"/>
                  </a:lnTo>
                  <a:lnTo>
                    <a:pt x="4257" y="5573"/>
                  </a:lnTo>
                  <a:lnTo>
                    <a:pt x="4257" y="5617"/>
                  </a:lnTo>
                  <a:lnTo>
                    <a:pt x="4521" y="8382"/>
                  </a:lnTo>
                  <a:lnTo>
                    <a:pt x="4345" y="11278"/>
                  </a:lnTo>
                  <a:lnTo>
                    <a:pt x="3862" y="13955"/>
                  </a:lnTo>
                  <a:lnTo>
                    <a:pt x="3380" y="18123"/>
                  </a:lnTo>
                  <a:lnTo>
                    <a:pt x="3029" y="19571"/>
                  </a:lnTo>
                  <a:lnTo>
                    <a:pt x="1712" y="21458"/>
                  </a:lnTo>
                  <a:lnTo>
                    <a:pt x="1712" y="21502"/>
                  </a:lnTo>
                  <a:lnTo>
                    <a:pt x="264" y="24574"/>
                  </a:lnTo>
                  <a:lnTo>
                    <a:pt x="264" y="24617"/>
                  </a:lnTo>
                  <a:lnTo>
                    <a:pt x="1" y="25583"/>
                  </a:lnTo>
                  <a:lnTo>
                    <a:pt x="1" y="25627"/>
                  </a:lnTo>
                  <a:lnTo>
                    <a:pt x="45" y="25714"/>
                  </a:lnTo>
                  <a:lnTo>
                    <a:pt x="527" y="26285"/>
                  </a:lnTo>
                  <a:lnTo>
                    <a:pt x="571" y="26329"/>
                  </a:lnTo>
                  <a:lnTo>
                    <a:pt x="2634" y="27996"/>
                  </a:lnTo>
                  <a:lnTo>
                    <a:pt x="3994" y="29751"/>
                  </a:lnTo>
                  <a:lnTo>
                    <a:pt x="5135" y="31902"/>
                  </a:lnTo>
                  <a:lnTo>
                    <a:pt x="5179" y="31989"/>
                  </a:lnTo>
                  <a:lnTo>
                    <a:pt x="6495" y="32867"/>
                  </a:lnTo>
                  <a:lnTo>
                    <a:pt x="6583" y="32911"/>
                  </a:lnTo>
                  <a:lnTo>
                    <a:pt x="8031" y="32735"/>
                  </a:lnTo>
                  <a:lnTo>
                    <a:pt x="8119" y="32691"/>
                  </a:lnTo>
                  <a:lnTo>
                    <a:pt x="9040" y="32077"/>
                  </a:lnTo>
                  <a:lnTo>
                    <a:pt x="11190" y="30322"/>
                  </a:lnTo>
                  <a:lnTo>
                    <a:pt x="11234" y="30278"/>
                  </a:lnTo>
                  <a:lnTo>
                    <a:pt x="11849" y="29269"/>
                  </a:lnTo>
                  <a:lnTo>
                    <a:pt x="11892" y="29181"/>
                  </a:lnTo>
                  <a:lnTo>
                    <a:pt x="11892" y="28216"/>
                  </a:lnTo>
                  <a:lnTo>
                    <a:pt x="11892" y="28172"/>
                  </a:lnTo>
                  <a:lnTo>
                    <a:pt x="11673" y="26636"/>
                  </a:lnTo>
                  <a:lnTo>
                    <a:pt x="11629" y="26548"/>
                  </a:lnTo>
                  <a:lnTo>
                    <a:pt x="10488" y="25188"/>
                  </a:lnTo>
                  <a:lnTo>
                    <a:pt x="10357" y="24223"/>
                  </a:lnTo>
                  <a:lnTo>
                    <a:pt x="10620" y="23082"/>
                  </a:lnTo>
                  <a:lnTo>
                    <a:pt x="11015" y="21897"/>
                  </a:lnTo>
                  <a:lnTo>
                    <a:pt x="11454" y="20756"/>
                  </a:lnTo>
                  <a:lnTo>
                    <a:pt x="11892" y="19615"/>
                  </a:lnTo>
                  <a:lnTo>
                    <a:pt x="12287" y="18518"/>
                  </a:lnTo>
                  <a:lnTo>
                    <a:pt x="12726" y="17421"/>
                  </a:lnTo>
                  <a:lnTo>
                    <a:pt x="13077" y="16324"/>
                  </a:lnTo>
                  <a:lnTo>
                    <a:pt x="13384" y="15183"/>
                  </a:lnTo>
                  <a:lnTo>
                    <a:pt x="13648" y="14042"/>
                  </a:lnTo>
                  <a:lnTo>
                    <a:pt x="13692" y="13428"/>
                  </a:lnTo>
                  <a:lnTo>
                    <a:pt x="13779" y="12858"/>
                  </a:lnTo>
                  <a:lnTo>
                    <a:pt x="13779" y="12243"/>
                  </a:lnTo>
                  <a:lnTo>
                    <a:pt x="13779" y="11629"/>
                  </a:lnTo>
                  <a:lnTo>
                    <a:pt x="13735" y="11015"/>
                  </a:lnTo>
                  <a:lnTo>
                    <a:pt x="13648" y="10400"/>
                  </a:lnTo>
                  <a:lnTo>
                    <a:pt x="13604" y="10356"/>
                  </a:lnTo>
                  <a:lnTo>
                    <a:pt x="13560" y="10312"/>
                  </a:lnTo>
                  <a:lnTo>
                    <a:pt x="13516" y="10269"/>
                  </a:lnTo>
                  <a:lnTo>
                    <a:pt x="13428" y="10269"/>
                  </a:lnTo>
                  <a:lnTo>
                    <a:pt x="13384" y="10312"/>
                  </a:lnTo>
                  <a:lnTo>
                    <a:pt x="13340" y="10356"/>
                  </a:lnTo>
                  <a:lnTo>
                    <a:pt x="13297" y="10400"/>
                  </a:lnTo>
                  <a:lnTo>
                    <a:pt x="13297" y="10488"/>
                  </a:lnTo>
                  <a:lnTo>
                    <a:pt x="13384" y="11058"/>
                  </a:lnTo>
                  <a:lnTo>
                    <a:pt x="13428" y="11673"/>
                  </a:lnTo>
                  <a:lnTo>
                    <a:pt x="13428" y="12243"/>
                  </a:lnTo>
                  <a:lnTo>
                    <a:pt x="13428" y="12858"/>
                  </a:lnTo>
                  <a:lnTo>
                    <a:pt x="13340" y="13428"/>
                  </a:lnTo>
                  <a:lnTo>
                    <a:pt x="13297" y="13998"/>
                  </a:lnTo>
                  <a:lnTo>
                    <a:pt x="13033" y="15095"/>
                  </a:lnTo>
                  <a:lnTo>
                    <a:pt x="12726" y="16236"/>
                  </a:lnTo>
                  <a:lnTo>
                    <a:pt x="12375" y="17333"/>
                  </a:lnTo>
                  <a:lnTo>
                    <a:pt x="11541" y="19483"/>
                  </a:lnTo>
                  <a:lnTo>
                    <a:pt x="11103" y="20624"/>
                  </a:lnTo>
                  <a:lnTo>
                    <a:pt x="10664" y="21809"/>
                  </a:lnTo>
                  <a:lnTo>
                    <a:pt x="10269" y="22994"/>
                  </a:lnTo>
                  <a:lnTo>
                    <a:pt x="10006" y="24179"/>
                  </a:lnTo>
                  <a:lnTo>
                    <a:pt x="10006" y="24266"/>
                  </a:lnTo>
                  <a:lnTo>
                    <a:pt x="10137" y="25320"/>
                  </a:lnTo>
                  <a:lnTo>
                    <a:pt x="10181" y="25407"/>
                  </a:lnTo>
                  <a:lnTo>
                    <a:pt x="11322" y="26724"/>
                  </a:lnTo>
                  <a:lnTo>
                    <a:pt x="11541" y="28216"/>
                  </a:lnTo>
                  <a:lnTo>
                    <a:pt x="11541" y="29137"/>
                  </a:lnTo>
                  <a:lnTo>
                    <a:pt x="10971" y="30059"/>
                  </a:lnTo>
                  <a:lnTo>
                    <a:pt x="8821" y="31814"/>
                  </a:lnTo>
                  <a:lnTo>
                    <a:pt x="7943" y="32384"/>
                  </a:lnTo>
                  <a:lnTo>
                    <a:pt x="6627" y="32560"/>
                  </a:lnTo>
                  <a:lnTo>
                    <a:pt x="5398" y="31726"/>
                  </a:lnTo>
                  <a:lnTo>
                    <a:pt x="4301" y="29576"/>
                  </a:lnTo>
                  <a:lnTo>
                    <a:pt x="4301" y="29532"/>
                  </a:lnTo>
                  <a:lnTo>
                    <a:pt x="2897" y="27777"/>
                  </a:lnTo>
                  <a:lnTo>
                    <a:pt x="2897" y="27733"/>
                  </a:lnTo>
                  <a:lnTo>
                    <a:pt x="791" y="26066"/>
                  </a:lnTo>
                  <a:lnTo>
                    <a:pt x="396" y="25583"/>
                  </a:lnTo>
                  <a:lnTo>
                    <a:pt x="615" y="24705"/>
                  </a:lnTo>
                  <a:lnTo>
                    <a:pt x="2019" y="21634"/>
                  </a:lnTo>
                  <a:lnTo>
                    <a:pt x="3336" y="19747"/>
                  </a:lnTo>
                  <a:lnTo>
                    <a:pt x="3336" y="19659"/>
                  </a:lnTo>
                  <a:lnTo>
                    <a:pt x="3731" y="18211"/>
                  </a:lnTo>
                  <a:lnTo>
                    <a:pt x="3731" y="18167"/>
                  </a:lnTo>
                  <a:lnTo>
                    <a:pt x="4213" y="14042"/>
                  </a:lnTo>
                  <a:lnTo>
                    <a:pt x="4696" y="11322"/>
                  </a:lnTo>
                  <a:lnTo>
                    <a:pt x="4872" y="8382"/>
                  </a:lnTo>
                  <a:lnTo>
                    <a:pt x="4608" y="5573"/>
                  </a:lnTo>
                  <a:lnTo>
                    <a:pt x="4652" y="3687"/>
                  </a:lnTo>
                  <a:lnTo>
                    <a:pt x="4652" y="3599"/>
                  </a:lnTo>
                  <a:lnTo>
                    <a:pt x="3643" y="1273"/>
                  </a:lnTo>
                  <a:lnTo>
                    <a:pt x="3423" y="790"/>
                  </a:lnTo>
                  <a:lnTo>
                    <a:pt x="3643" y="220"/>
                  </a:lnTo>
                  <a:lnTo>
                    <a:pt x="3687" y="176"/>
                  </a:lnTo>
                  <a:lnTo>
                    <a:pt x="3643" y="88"/>
                  </a:lnTo>
                  <a:lnTo>
                    <a:pt x="3599" y="44"/>
                  </a:lnTo>
                  <a:lnTo>
                    <a:pt x="3555"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1" name="Google Shape;3311;p85"/>
            <p:cNvSpPr/>
            <p:nvPr/>
          </p:nvSpPr>
          <p:spPr>
            <a:xfrm>
              <a:off x="4111675" y="1612925"/>
              <a:ext cx="55975" cy="64750"/>
            </a:xfrm>
            <a:custGeom>
              <a:rect b="b" l="l" r="r" t="t"/>
              <a:pathLst>
                <a:path extrusionOk="0" h="2590" w="2239">
                  <a:moveTo>
                    <a:pt x="1273" y="352"/>
                  </a:moveTo>
                  <a:lnTo>
                    <a:pt x="1843" y="483"/>
                  </a:lnTo>
                  <a:lnTo>
                    <a:pt x="1317" y="1800"/>
                  </a:lnTo>
                  <a:lnTo>
                    <a:pt x="1009" y="2151"/>
                  </a:lnTo>
                  <a:lnTo>
                    <a:pt x="966" y="2063"/>
                  </a:lnTo>
                  <a:lnTo>
                    <a:pt x="351" y="659"/>
                  </a:lnTo>
                  <a:lnTo>
                    <a:pt x="395" y="571"/>
                  </a:lnTo>
                  <a:lnTo>
                    <a:pt x="1273" y="352"/>
                  </a:lnTo>
                  <a:close/>
                  <a:moveTo>
                    <a:pt x="1229" y="1"/>
                  </a:moveTo>
                  <a:lnTo>
                    <a:pt x="263" y="220"/>
                  </a:lnTo>
                  <a:lnTo>
                    <a:pt x="176" y="264"/>
                  </a:lnTo>
                  <a:lnTo>
                    <a:pt x="132" y="308"/>
                  </a:lnTo>
                  <a:lnTo>
                    <a:pt x="0" y="571"/>
                  </a:lnTo>
                  <a:lnTo>
                    <a:pt x="0" y="615"/>
                  </a:lnTo>
                  <a:lnTo>
                    <a:pt x="0" y="703"/>
                  </a:lnTo>
                  <a:lnTo>
                    <a:pt x="658" y="2195"/>
                  </a:lnTo>
                  <a:lnTo>
                    <a:pt x="658" y="2239"/>
                  </a:lnTo>
                  <a:lnTo>
                    <a:pt x="834" y="2502"/>
                  </a:lnTo>
                  <a:lnTo>
                    <a:pt x="878" y="2590"/>
                  </a:lnTo>
                  <a:lnTo>
                    <a:pt x="1053" y="2590"/>
                  </a:lnTo>
                  <a:lnTo>
                    <a:pt x="1097" y="2546"/>
                  </a:lnTo>
                  <a:lnTo>
                    <a:pt x="1624" y="2019"/>
                  </a:lnTo>
                  <a:lnTo>
                    <a:pt x="1624" y="1975"/>
                  </a:lnTo>
                  <a:lnTo>
                    <a:pt x="2238" y="396"/>
                  </a:lnTo>
                  <a:lnTo>
                    <a:pt x="2238" y="352"/>
                  </a:lnTo>
                  <a:lnTo>
                    <a:pt x="2238" y="264"/>
                  </a:lnTo>
                  <a:lnTo>
                    <a:pt x="2194" y="220"/>
                  </a:lnTo>
                  <a:lnTo>
                    <a:pt x="2106" y="176"/>
                  </a:lnTo>
                  <a:lnTo>
                    <a:pt x="1317"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2" name="Google Shape;3312;p85"/>
            <p:cNvSpPr/>
            <p:nvPr/>
          </p:nvSpPr>
          <p:spPr>
            <a:xfrm>
              <a:off x="2076700" y="1162050"/>
              <a:ext cx="490400" cy="941275"/>
            </a:xfrm>
            <a:custGeom>
              <a:rect b="b" l="l" r="r" t="t"/>
              <a:pathLst>
                <a:path extrusionOk="0" h="37651" w="19616">
                  <a:moveTo>
                    <a:pt x="19440" y="1"/>
                  </a:moveTo>
                  <a:lnTo>
                    <a:pt x="19352" y="45"/>
                  </a:lnTo>
                  <a:lnTo>
                    <a:pt x="19308" y="89"/>
                  </a:lnTo>
                  <a:lnTo>
                    <a:pt x="19264" y="133"/>
                  </a:lnTo>
                  <a:lnTo>
                    <a:pt x="18782" y="1844"/>
                  </a:lnTo>
                  <a:lnTo>
                    <a:pt x="16939" y="5267"/>
                  </a:lnTo>
                  <a:lnTo>
                    <a:pt x="14569" y="10181"/>
                  </a:lnTo>
                  <a:lnTo>
                    <a:pt x="14043" y="11980"/>
                  </a:lnTo>
                  <a:lnTo>
                    <a:pt x="14043" y="12024"/>
                  </a:lnTo>
                  <a:lnTo>
                    <a:pt x="13735" y="16983"/>
                  </a:lnTo>
                  <a:lnTo>
                    <a:pt x="12726" y="19089"/>
                  </a:lnTo>
                  <a:lnTo>
                    <a:pt x="10137" y="23389"/>
                  </a:lnTo>
                  <a:lnTo>
                    <a:pt x="6846" y="28743"/>
                  </a:lnTo>
                  <a:lnTo>
                    <a:pt x="6802" y="28786"/>
                  </a:lnTo>
                  <a:lnTo>
                    <a:pt x="5354" y="34228"/>
                  </a:lnTo>
                  <a:lnTo>
                    <a:pt x="4652" y="35544"/>
                  </a:lnTo>
                  <a:lnTo>
                    <a:pt x="3862" y="35807"/>
                  </a:lnTo>
                  <a:lnTo>
                    <a:pt x="1405" y="35939"/>
                  </a:lnTo>
                  <a:lnTo>
                    <a:pt x="1361" y="35939"/>
                  </a:lnTo>
                  <a:lnTo>
                    <a:pt x="659" y="36158"/>
                  </a:lnTo>
                  <a:lnTo>
                    <a:pt x="571" y="36202"/>
                  </a:lnTo>
                  <a:lnTo>
                    <a:pt x="527" y="36246"/>
                  </a:lnTo>
                  <a:lnTo>
                    <a:pt x="45" y="37431"/>
                  </a:lnTo>
                  <a:lnTo>
                    <a:pt x="1" y="37475"/>
                  </a:lnTo>
                  <a:lnTo>
                    <a:pt x="45" y="37563"/>
                  </a:lnTo>
                  <a:lnTo>
                    <a:pt x="45" y="37606"/>
                  </a:lnTo>
                  <a:lnTo>
                    <a:pt x="132" y="37650"/>
                  </a:lnTo>
                  <a:lnTo>
                    <a:pt x="264" y="37650"/>
                  </a:lnTo>
                  <a:lnTo>
                    <a:pt x="352" y="37563"/>
                  </a:lnTo>
                  <a:lnTo>
                    <a:pt x="834" y="36466"/>
                  </a:lnTo>
                  <a:lnTo>
                    <a:pt x="1449" y="36290"/>
                  </a:lnTo>
                  <a:lnTo>
                    <a:pt x="3906" y="36158"/>
                  </a:lnTo>
                  <a:lnTo>
                    <a:pt x="3950" y="36158"/>
                  </a:lnTo>
                  <a:lnTo>
                    <a:pt x="4828" y="35851"/>
                  </a:lnTo>
                  <a:lnTo>
                    <a:pt x="4915" y="35763"/>
                  </a:lnTo>
                  <a:lnTo>
                    <a:pt x="5661" y="34359"/>
                  </a:lnTo>
                  <a:lnTo>
                    <a:pt x="7153" y="28918"/>
                  </a:lnTo>
                  <a:lnTo>
                    <a:pt x="10444" y="23565"/>
                  </a:lnTo>
                  <a:lnTo>
                    <a:pt x="13033" y="19264"/>
                  </a:lnTo>
                  <a:lnTo>
                    <a:pt x="14086" y="17114"/>
                  </a:lnTo>
                  <a:lnTo>
                    <a:pt x="14086" y="17027"/>
                  </a:lnTo>
                  <a:lnTo>
                    <a:pt x="14394" y="12068"/>
                  </a:lnTo>
                  <a:lnTo>
                    <a:pt x="14876" y="10313"/>
                  </a:lnTo>
                  <a:lnTo>
                    <a:pt x="17246" y="5398"/>
                  </a:lnTo>
                  <a:lnTo>
                    <a:pt x="19133" y="1976"/>
                  </a:lnTo>
                  <a:lnTo>
                    <a:pt x="19133" y="1932"/>
                  </a:lnTo>
                  <a:lnTo>
                    <a:pt x="19615" y="220"/>
                  </a:lnTo>
                  <a:lnTo>
                    <a:pt x="19615" y="176"/>
                  </a:lnTo>
                  <a:lnTo>
                    <a:pt x="19615" y="89"/>
                  </a:lnTo>
                  <a:lnTo>
                    <a:pt x="19571" y="45"/>
                  </a:lnTo>
                  <a:lnTo>
                    <a:pt x="19484"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3" name="Google Shape;3313;p85"/>
            <p:cNvSpPr/>
            <p:nvPr/>
          </p:nvSpPr>
          <p:spPr>
            <a:xfrm>
              <a:off x="1913250" y="1401200"/>
              <a:ext cx="382875" cy="744900"/>
            </a:xfrm>
            <a:custGeom>
              <a:rect b="b" l="l" r="r" t="t"/>
              <a:pathLst>
                <a:path extrusionOk="0" h="29796" w="15315">
                  <a:moveTo>
                    <a:pt x="15008" y="1"/>
                  </a:moveTo>
                  <a:lnTo>
                    <a:pt x="14964" y="89"/>
                  </a:lnTo>
                  <a:lnTo>
                    <a:pt x="14964" y="133"/>
                  </a:lnTo>
                  <a:lnTo>
                    <a:pt x="14613" y="3029"/>
                  </a:lnTo>
                  <a:lnTo>
                    <a:pt x="13867" y="6320"/>
                  </a:lnTo>
                  <a:lnTo>
                    <a:pt x="12945" y="8075"/>
                  </a:lnTo>
                  <a:lnTo>
                    <a:pt x="11058" y="11146"/>
                  </a:lnTo>
                  <a:lnTo>
                    <a:pt x="9215" y="14350"/>
                  </a:lnTo>
                  <a:lnTo>
                    <a:pt x="9215" y="14394"/>
                  </a:lnTo>
                  <a:lnTo>
                    <a:pt x="8250" y="17377"/>
                  </a:lnTo>
                  <a:lnTo>
                    <a:pt x="7416" y="18869"/>
                  </a:lnTo>
                  <a:lnTo>
                    <a:pt x="5573" y="21678"/>
                  </a:lnTo>
                  <a:lnTo>
                    <a:pt x="4696" y="22599"/>
                  </a:lnTo>
                  <a:lnTo>
                    <a:pt x="2853" y="23477"/>
                  </a:lnTo>
                  <a:lnTo>
                    <a:pt x="2809" y="23521"/>
                  </a:lnTo>
                  <a:lnTo>
                    <a:pt x="1800" y="24837"/>
                  </a:lnTo>
                  <a:lnTo>
                    <a:pt x="1756" y="24881"/>
                  </a:lnTo>
                  <a:lnTo>
                    <a:pt x="703" y="27382"/>
                  </a:lnTo>
                  <a:lnTo>
                    <a:pt x="1" y="29576"/>
                  </a:lnTo>
                  <a:lnTo>
                    <a:pt x="1" y="29664"/>
                  </a:lnTo>
                  <a:lnTo>
                    <a:pt x="1" y="29708"/>
                  </a:lnTo>
                  <a:lnTo>
                    <a:pt x="44" y="29752"/>
                  </a:lnTo>
                  <a:lnTo>
                    <a:pt x="132" y="29796"/>
                  </a:lnTo>
                  <a:lnTo>
                    <a:pt x="264" y="29796"/>
                  </a:lnTo>
                  <a:lnTo>
                    <a:pt x="352" y="29708"/>
                  </a:lnTo>
                  <a:lnTo>
                    <a:pt x="1010" y="27514"/>
                  </a:lnTo>
                  <a:lnTo>
                    <a:pt x="2063" y="25057"/>
                  </a:lnTo>
                  <a:lnTo>
                    <a:pt x="3072" y="23784"/>
                  </a:lnTo>
                  <a:lnTo>
                    <a:pt x="4871" y="22906"/>
                  </a:lnTo>
                  <a:lnTo>
                    <a:pt x="4915" y="22863"/>
                  </a:lnTo>
                  <a:lnTo>
                    <a:pt x="5837" y="21897"/>
                  </a:lnTo>
                  <a:lnTo>
                    <a:pt x="7724" y="19045"/>
                  </a:lnTo>
                  <a:lnTo>
                    <a:pt x="8557" y="17509"/>
                  </a:lnTo>
                  <a:lnTo>
                    <a:pt x="9523" y="14525"/>
                  </a:lnTo>
                  <a:lnTo>
                    <a:pt x="11322" y="11322"/>
                  </a:lnTo>
                  <a:lnTo>
                    <a:pt x="13209" y="8250"/>
                  </a:lnTo>
                  <a:lnTo>
                    <a:pt x="14218" y="6495"/>
                  </a:lnTo>
                  <a:lnTo>
                    <a:pt x="14218" y="6451"/>
                  </a:lnTo>
                  <a:lnTo>
                    <a:pt x="14964" y="3116"/>
                  </a:lnTo>
                  <a:lnTo>
                    <a:pt x="14964" y="3072"/>
                  </a:lnTo>
                  <a:lnTo>
                    <a:pt x="15315" y="176"/>
                  </a:lnTo>
                  <a:lnTo>
                    <a:pt x="15271" y="89"/>
                  </a:lnTo>
                  <a:lnTo>
                    <a:pt x="15271" y="45"/>
                  </a:lnTo>
                  <a:lnTo>
                    <a:pt x="15227"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4" name="Google Shape;3314;p85"/>
            <p:cNvSpPr/>
            <p:nvPr/>
          </p:nvSpPr>
          <p:spPr>
            <a:xfrm>
              <a:off x="1927525" y="1297000"/>
              <a:ext cx="446500" cy="875425"/>
            </a:xfrm>
            <a:custGeom>
              <a:rect b="b" l="l" r="r" t="t"/>
              <a:pathLst>
                <a:path extrusionOk="0" h="35017" w="17860">
                  <a:moveTo>
                    <a:pt x="17596" y="0"/>
                  </a:moveTo>
                  <a:lnTo>
                    <a:pt x="17552" y="44"/>
                  </a:lnTo>
                  <a:lnTo>
                    <a:pt x="17508" y="132"/>
                  </a:lnTo>
                  <a:lnTo>
                    <a:pt x="15753" y="3862"/>
                  </a:lnTo>
                  <a:lnTo>
                    <a:pt x="15753" y="3906"/>
                  </a:lnTo>
                  <a:lnTo>
                    <a:pt x="15490" y="5485"/>
                  </a:lnTo>
                  <a:lnTo>
                    <a:pt x="15183" y="7855"/>
                  </a:lnTo>
                  <a:lnTo>
                    <a:pt x="14744" y="10268"/>
                  </a:lnTo>
                  <a:lnTo>
                    <a:pt x="13822" y="12199"/>
                  </a:lnTo>
                  <a:lnTo>
                    <a:pt x="11716" y="15709"/>
                  </a:lnTo>
                  <a:lnTo>
                    <a:pt x="9741" y="18913"/>
                  </a:lnTo>
                  <a:lnTo>
                    <a:pt x="8996" y="21107"/>
                  </a:lnTo>
                  <a:lnTo>
                    <a:pt x="7986" y="24485"/>
                  </a:lnTo>
                  <a:lnTo>
                    <a:pt x="6538" y="26899"/>
                  </a:lnTo>
                  <a:lnTo>
                    <a:pt x="5748" y="27469"/>
                  </a:lnTo>
                  <a:lnTo>
                    <a:pt x="3423" y="28215"/>
                  </a:lnTo>
                  <a:lnTo>
                    <a:pt x="3379" y="28259"/>
                  </a:lnTo>
                  <a:lnTo>
                    <a:pt x="2764" y="28742"/>
                  </a:lnTo>
                  <a:lnTo>
                    <a:pt x="2721" y="28786"/>
                  </a:lnTo>
                  <a:lnTo>
                    <a:pt x="1887" y="30146"/>
                  </a:lnTo>
                  <a:lnTo>
                    <a:pt x="1843" y="30146"/>
                  </a:lnTo>
                  <a:lnTo>
                    <a:pt x="834" y="32998"/>
                  </a:lnTo>
                  <a:lnTo>
                    <a:pt x="0" y="34797"/>
                  </a:lnTo>
                  <a:lnTo>
                    <a:pt x="0" y="34841"/>
                  </a:lnTo>
                  <a:lnTo>
                    <a:pt x="0" y="34929"/>
                  </a:lnTo>
                  <a:lnTo>
                    <a:pt x="44" y="34973"/>
                  </a:lnTo>
                  <a:lnTo>
                    <a:pt x="88" y="35017"/>
                  </a:lnTo>
                  <a:lnTo>
                    <a:pt x="263" y="35017"/>
                  </a:lnTo>
                  <a:lnTo>
                    <a:pt x="307" y="34929"/>
                  </a:lnTo>
                  <a:lnTo>
                    <a:pt x="1141" y="33130"/>
                  </a:lnTo>
                  <a:lnTo>
                    <a:pt x="2194" y="30278"/>
                  </a:lnTo>
                  <a:lnTo>
                    <a:pt x="2984" y="29005"/>
                  </a:lnTo>
                  <a:lnTo>
                    <a:pt x="3554" y="28566"/>
                  </a:lnTo>
                  <a:lnTo>
                    <a:pt x="5880" y="27776"/>
                  </a:lnTo>
                  <a:lnTo>
                    <a:pt x="5924" y="27733"/>
                  </a:lnTo>
                  <a:lnTo>
                    <a:pt x="6758" y="27162"/>
                  </a:lnTo>
                  <a:lnTo>
                    <a:pt x="6801" y="27118"/>
                  </a:lnTo>
                  <a:lnTo>
                    <a:pt x="8293" y="24661"/>
                  </a:lnTo>
                  <a:lnTo>
                    <a:pt x="8337" y="24617"/>
                  </a:lnTo>
                  <a:lnTo>
                    <a:pt x="9347" y="21238"/>
                  </a:lnTo>
                  <a:lnTo>
                    <a:pt x="10049" y="19044"/>
                  </a:lnTo>
                  <a:lnTo>
                    <a:pt x="11979" y="15885"/>
                  </a:lnTo>
                  <a:lnTo>
                    <a:pt x="14130" y="12374"/>
                  </a:lnTo>
                  <a:lnTo>
                    <a:pt x="15095" y="10400"/>
                  </a:lnTo>
                  <a:lnTo>
                    <a:pt x="15095" y="10356"/>
                  </a:lnTo>
                  <a:lnTo>
                    <a:pt x="15534" y="7943"/>
                  </a:lnTo>
                  <a:lnTo>
                    <a:pt x="15797" y="5529"/>
                  </a:lnTo>
                  <a:lnTo>
                    <a:pt x="16104" y="3993"/>
                  </a:lnTo>
                  <a:lnTo>
                    <a:pt x="17816" y="264"/>
                  </a:lnTo>
                  <a:lnTo>
                    <a:pt x="17859" y="176"/>
                  </a:lnTo>
                  <a:lnTo>
                    <a:pt x="17859" y="132"/>
                  </a:lnTo>
                  <a:lnTo>
                    <a:pt x="17816" y="88"/>
                  </a:lnTo>
                  <a:lnTo>
                    <a:pt x="17772" y="44"/>
                  </a:lnTo>
                  <a:lnTo>
                    <a:pt x="17684"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5" name="Google Shape;3315;p85"/>
            <p:cNvSpPr/>
            <p:nvPr/>
          </p:nvSpPr>
          <p:spPr>
            <a:xfrm>
              <a:off x="1977975" y="1250925"/>
              <a:ext cx="449800" cy="917125"/>
            </a:xfrm>
            <a:custGeom>
              <a:rect b="b" l="l" r="r" t="t"/>
              <a:pathLst>
                <a:path extrusionOk="0" h="36685" w="17992">
                  <a:moveTo>
                    <a:pt x="17772" y="0"/>
                  </a:moveTo>
                  <a:lnTo>
                    <a:pt x="17684" y="44"/>
                  </a:lnTo>
                  <a:lnTo>
                    <a:pt x="17640" y="88"/>
                  </a:lnTo>
                  <a:lnTo>
                    <a:pt x="16412" y="2896"/>
                  </a:lnTo>
                  <a:lnTo>
                    <a:pt x="14964" y="5924"/>
                  </a:lnTo>
                  <a:lnTo>
                    <a:pt x="14920" y="5968"/>
                  </a:lnTo>
                  <a:lnTo>
                    <a:pt x="14569" y="7943"/>
                  </a:lnTo>
                  <a:lnTo>
                    <a:pt x="14393" y="10400"/>
                  </a:lnTo>
                  <a:lnTo>
                    <a:pt x="13911" y="12638"/>
                  </a:lnTo>
                  <a:lnTo>
                    <a:pt x="12726" y="14920"/>
                  </a:lnTo>
                  <a:lnTo>
                    <a:pt x="8821" y="21238"/>
                  </a:lnTo>
                  <a:lnTo>
                    <a:pt x="8075" y="22994"/>
                  </a:lnTo>
                  <a:lnTo>
                    <a:pt x="8075" y="23037"/>
                  </a:lnTo>
                  <a:lnTo>
                    <a:pt x="7285" y="26241"/>
                  </a:lnTo>
                  <a:lnTo>
                    <a:pt x="6407" y="29137"/>
                  </a:lnTo>
                  <a:lnTo>
                    <a:pt x="5837" y="29839"/>
                  </a:lnTo>
                  <a:lnTo>
                    <a:pt x="2458" y="30629"/>
                  </a:lnTo>
                  <a:lnTo>
                    <a:pt x="2414" y="30629"/>
                  </a:lnTo>
                  <a:lnTo>
                    <a:pt x="1756" y="31111"/>
                  </a:lnTo>
                  <a:lnTo>
                    <a:pt x="1712" y="31155"/>
                  </a:lnTo>
                  <a:lnTo>
                    <a:pt x="966" y="32252"/>
                  </a:lnTo>
                  <a:lnTo>
                    <a:pt x="966" y="32296"/>
                  </a:lnTo>
                  <a:lnTo>
                    <a:pt x="1" y="35368"/>
                  </a:lnTo>
                  <a:lnTo>
                    <a:pt x="1" y="35456"/>
                  </a:lnTo>
                  <a:lnTo>
                    <a:pt x="44" y="36553"/>
                  </a:lnTo>
                  <a:lnTo>
                    <a:pt x="132" y="36640"/>
                  </a:lnTo>
                  <a:lnTo>
                    <a:pt x="220" y="36684"/>
                  </a:lnTo>
                  <a:lnTo>
                    <a:pt x="308" y="36684"/>
                  </a:lnTo>
                  <a:lnTo>
                    <a:pt x="352" y="36640"/>
                  </a:lnTo>
                  <a:lnTo>
                    <a:pt x="395" y="36596"/>
                  </a:lnTo>
                  <a:lnTo>
                    <a:pt x="395" y="36509"/>
                  </a:lnTo>
                  <a:lnTo>
                    <a:pt x="352" y="35456"/>
                  </a:lnTo>
                  <a:lnTo>
                    <a:pt x="1273" y="32428"/>
                  </a:lnTo>
                  <a:lnTo>
                    <a:pt x="1975" y="31375"/>
                  </a:lnTo>
                  <a:lnTo>
                    <a:pt x="2589" y="30936"/>
                  </a:lnTo>
                  <a:lnTo>
                    <a:pt x="5968" y="30190"/>
                  </a:lnTo>
                  <a:lnTo>
                    <a:pt x="6056" y="30102"/>
                  </a:lnTo>
                  <a:lnTo>
                    <a:pt x="6714" y="29356"/>
                  </a:lnTo>
                  <a:lnTo>
                    <a:pt x="6758" y="29312"/>
                  </a:lnTo>
                  <a:lnTo>
                    <a:pt x="7636" y="26328"/>
                  </a:lnTo>
                  <a:lnTo>
                    <a:pt x="8426" y="23125"/>
                  </a:lnTo>
                  <a:lnTo>
                    <a:pt x="9128" y="21414"/>
                  </a:lnTo>
                  <a:lnTo>
                    <a:pt x="13033" y="15095"/>
                  </a:lnTo>
                  <a:lnTo>
                    <a:pt x="14262" y="12769"/>
                  </a:lnTo>
                  <a:lnTo>
                    <a:pt x="14262" y="12726"/>
                  </a:lnTo>
                  <a:lnTo>
                    <a:pt x="14700" y="10444"/>
                  </a:lnTo>
                  <a:lnTo>
                    <a:pt x="14744" y="10444"/>
                  </a:lnTo>
                  <a:lnTo>
                    <a:pt x="14920" y="7986"/>
                  </a:lnTo>
                  <a:lnTo>
                    <a:pt x="15271" y="6056"/>
                  </a:lnTo>
                  <a:lnTo>
                    <a:pt x="16719" y="3028"/>
                  </a:lnTo>
                  <a:lnTo>
                    <a:pt x="17992" y="264"/>
                  </a:lnTo>
                  <a:lnTo>
                    <a:pt x="17992" y="176"/>
                  </a:lnTo>
                  <a:lnTo>
                    <a:pt x="17992" y="132"/>
                  </a:lnTo>
                  <a:lnTo>
                    <a:pt x="17948" y="44"/>
                  </a:lnTo>
                  <a:lnTo>
                    <a:pt x="17904"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6" name="Google Shape;3316;p85"/>
            <p:cNvSpPr/>
            <p:nvPr/>
          </p:nvSpPr>
          <p:spPr>
            <a:xfrm>
              <a:off x="2010875" y="1153275"/>
              <a:ext cx="468450" cy="980750"/>
            </a:xfrm>
            <a:custGeom>
              <a:rect b="b" l="l" r="r" t="t"/>
              <a:pathLst>
                <a:path extrusionOk="0" h="39230" w="18738">
                  <a:moveTo>
                    <a:pt x="18475" y="1"/>
                  </a:moveTo>
                  <a:lnTo>
                    <a:pt x="18431" y="45"/>
                  </a:lnTo>
                  <a:lnTo>
                    <a:pt x="18387" y="89"/>
                  </a:lnTo>
                  <a:lnTo>
                    <a:pt x="18387" y="176"/>
                  </a:lnTo>
                  <a:lnTo>
                    <a:pt x="18036" y="3424"/>
                  </a:lnTo>
                  <a:lnTo>
                    <a:pt x="16588" y="6407"/>
                  </a:lnTo>
                  <a:lnTo>
                    <a:pt x="14833" y="10050"/>
                  </a:lnTo>
                  <a:lnTo>
                    <a:pt x="14438" y="11410"/>
                  </a:lnTo>
                  <a:lnTo>
                    <a:pt x="14438" y="11454"/>
                  </a:lnTo>
                  <a:lnTo>
                    <a:pt x="14218" y="14920"/>
                  </a:lnTo>
                  <a:lnTo>
                    <a:pt x="13736" y="17070"/>
                  </a:lnTo>
                  <a:lnTo>
                    <a:pt x="12331" y="19703"/>
                  </a:lnTo>
                  <a:lnTo>
                    <a:pt x="10269" y="23038"/>
                  </a:lnTo>
                  <a:lnTo>
                    <a:pt x="8250" y="26329"/>
                  </a:lnTo>
                  <a:lnTo>
                    <a:pt x="7548" y="28128"/>
                  </a:lnTo>
                  <a:lnTo>
                    <a:pt x="7505" y="28128"/>
                  </a:lnTo>
                  <a:lnTo>
                    <a:pt x="6715" y="31683"/>
                  </a:lnTo>
                  <a:lnTo>
                    <a:pt x="5925" y="34579"/>
                  </a:lnTo>
                  <a:lnTo>
                    <a:pt x="3204" y="34886"/>
                  </a:lnTo>
                  <a:lnTo>
                    <a:pt x="3160" y="34930"/>
                  </a:lnTo>
                  <a:lnTo>
                    <a:pt x="1493" y="35500"/>
                  </a:lnTo>
                  <a:lnTo>
                    <a:pt x="1405" y="35544"/>
                  </a:lnTo>
                  <a:lnTo>
                    <a:pt x="791" y="36422"/>
                  </a:lnTo>
                  <a:lnTo>
                    <a:pt x="747" y="36422"/>
                  </a:lnTo>
                  <a:lnTo>
                    <a:pt x="45" y="38265"/>
                  </a:lnTo>
                  <a:lnTo>
                    <a:pt x="45" y="38352"/>
                  </a:lnTo>
                  <a:lnTo>
                    <a:pt x="1" y="39054"/>
                  </a:lnTo>
                  <a:lnTo>
                    <a:pt x="1" y="39142"/>
                  </a:lnTo>
                  <a:lnTo>
                    <a:pt x="45" y="39186"/>
                  </a:lnTo>
                  <a:lnTo>
                    <a:pt x="89" y="39230"/>
                  </a:lnTo>
                  <a:lnTo>
                    <a:pt x="176" y="39230"/>
                  </a:lnTo>
                  <a:lnTo>
                    <a:pt x="308" y="39186"/>
                  </a:lnTo>
                  <a:lnTo>
                    <a:pt x="352" y="39098"/>
                  </a:lnTo>
                  <a:lnTo>
                    <a:pt x="396" y="38396"/>
                  </a:lnTo>
                  <a:lnTo>
                    <a:pt x="1054" y="36597"/>
                  </a:lnTo>
                  <a:lnTo>
                    <a:pt x="1668" y="35807"/>
                  </a:lnTo>
                  <a:lnTo>
                    <a:pt x="3248" y="35237"/>
                  </a:lnTo>
                  <a:lnTo>
                    <a:pt x="6100" y="34886"/>
                  </a:lnTo>
                  <a:lnTo>
                    <a:pt x="6188" y="34842"/>
                  </a:lnTo>
                  <a:lnTo>
                    <a:pt x="6232" y="34754"/>
                  </a:lnTo>
                  <a:lnTo>
                    <a:pt x="7066" y="31770"/>
                  </a:lnTo>
                  <a:lnTo>
                    <a:pt x="7856" y="28216"/>
                  </a:lnTo>
                  <a:lnTo>
                    <a:pt x="8558" y="26461"/>
                  </a:lnTo>
                  <a:lnTo>
                    <a:pt x="10532" y="23214"/>
                  </a:lnTo>
                  <a:lnTo>
                    <a:pt x="12639" y="19879"/>
                  </a:lnTo>
                  <a:lnTo>
                    <a:pt x="14043" y="17202"/>
                  </a:lnTo>
                  <a:lnTo>
                    <a:pt x="14087" y="17158"/>
                  </a:lnTo>
                  <a:lnTo>
                    <a:pt x="14569" y="15008"/>
                  </a:lnTo>
                  <a:lnTo>
                    <a:pt x="14569" y="14964"/>
                  </a:lnTo>
                  <a:lnTo>
                    <a:pt x="14789" y="11498"/>
                  </a:lnTo>
                  <a:lnTo>
                    <a:pt x="15140" y="10181"/>
                  </a:lnTo>
                  <a:lnTo>
                    <a:pt x="16895" y="6583"/>
                  </a:lnTo>
                  <a:lnTo>
                    <a:pt x="18343" y="3555"/>
                  </a:lnTo>
                  <a:lnTo>
                    <a:pt x="18387" y="3511"/>
                  </a:lnTo>
                  <a:lnTo>
                    <a:pt x="18738" y="220"/>
                  </a:lnTo>
                  <a:lnTo>
                    <a:pt x="18738" y="133"/>
                  </a:lnTo>
                  <a:lnTo>
                    <a:pt x="18694" y="89"/>
                  </a:lnTo>
                  <a:lnTo>
                    <a:pt x="18650" y="45"/>
                  </a:lnTo>
                  <a:lnTo>
                    <a:pt x="18562"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7" name="Google Shape;3317;p85"/>
            <p:cNvSpPr/>
            <p:nvPr/>
          </p:nvSpPr>
          <p:spPr>
            <a:xfrm>
              <a:off x="1860600" y="1609650"/>
              <a:ext cx="307175" cy="510125"/>
            </a:xfrm>
            <a:custGeom>
              <a:rect b="b" l="l" r="r" t="t"/>
              <a:pathLst>
                <a:path extrusionOk="0" h="20405" w="12287">
                  <a:moveTo>
                    <a:pt x="12067" y="0"/>
                  </a:moveTo>
                  <a:lnTo>
                    <a:pt x="12024" y="44"/>
                  </a:lnTo>
                  <a:lnTo>
                    <a:pt x="11980" y="88"/>
                  </a:lnTo>
                  <a:lnTo>
                    <a:pt x="8469" y="5529"/>
                  </a:lnTo>
                  <a:lnTo>
                    <a:pt x="6363" y="8425"/>
                  </a:lnTo>
                  <a:lnTo>
                    <a:pt x="4608" y="11365"/>
                  </a:lnTo>
                  <a:lnTo>
                    <a:pt x="2721" y="13998"/>
                  </a:lnTo>
                  <a:lnTo>
                    <a:pt x="2721" y="14042"/>
                  </a:lnTo>
                  <a:lnTo>
                    <a:pt x="1273" y="16806"/>
                  </a:lnTo>
                  <a:lnTo>
                    <a:pt x="1273" y="16850"/>
                  </a:lnTo>
                  <a:lnTo>
                    <a:pt x="0" y="20141"/>
                  </a:lnTo>
                  <a:lnTo>
                    <a:pt x="0" y="20229"/>
                  </a:lnTo>
                  <a:lnTo>
                    <a:pt x="0" y="20273"/>
                  </a:lnTo>
                  <a:lnTo>
                    <a:pt x="44" y="20361"/>
                  </a:lnTo>
                  <a:lnTo>
                    <a:pt x="88" y="20404"/>
                  </a:lnTo>
                  <a:lnTo>
                    <a:pt x="176" y="20404"/>
                  </a:lnTo>
                  <a:lnTo>
                    <a:pt x="264" y="20361"/>
                  </a:lnTo>
                  <a:lnTo>
                    <a:pt x="307" y="20273"/>
                  </a:lnTo>
                  <a:lnTo>
                    <a:pt x="1580" y="16982"/>
                  </a:lnTo>
                  <a:lnTo>
                    <a:pt x="3028" y="14173"/>
                  </a:lnTo>
                  <a:lnTo>
                    <a:pt x="4915" y="11541"/>
                  </a:lnTo>
                  <a:lnTo>
                    <a:pt x="6670" y="8645"/>
                  </a:lnTo>
                  <a:lnTo>
                    <a:pt x="8776" y="5705"/>
                  </a:lnTo>
                  <a:lnTo>
                    <a:pt x="12243" y="263"/>
                  </a:lnTo>
                  <a:lnTo>
                    <a:pt x="12287" y="176"/>
                  </a:lnTo>
                  <a:lnTo>
                    <a:pt x="12287" y="132"/>
                  </a:lnTo>
                  <a:lnTo>
                    <a:pt x="12243" y="88"/>
                  </a:lnTo>
                  <a:lnTo>
                    <a:pt x="12199"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8" name="Google Shape;3318;p85"/>
            <p:cNvSpPr/>
            <p:nvPr/>
          </p:nvSpPr>
          <p:spPr>
            <a:xfrm>
              <a:off x="3805600" y="1948625"/>
              <a:ext cx="105350" cy="186500"/>
            </a:xfrm>
            <a:custGeom>
              <a:rect b="b" l="l" r="r" t="t"/>
              <a:pathLst>
                <a:path extrusionOk="0" h="7460" w="4214">
                  <a:moveTo>
                    <a:pt x="1317" y="483"/>
                  </a:moveTo>
                  <a:lnTo>
                    <a:pt x="3599" y="4037"/>
                  </a:lnTo>
                  <a:lnTo>
                    <a:pt x="3818" y="4695"/>
                  </a:lnTo>
                  <a:lnTo>
                    <a:pt x="3511" y="6758"/>
                  </a:lnTo>
                  <a:lnTo>
                    <a:pt x="2809" y="7109"/>
                  </a:lnTo>
                  <a:lnTo>
                    <a:pt x="2238" y="6802"/>
                  </a:lnTo>
                  <a:lnTo>
                    <a:pt x="1273" y="5705"/>
                  </a:lnTo>
                  <a:lnTo>
                    <a:pt x="395" y="3993"/>
                  </a:lnTo>
                  <a:lnTo>
                    <a:pt x="352" y="2238"/>
                  </a:lnTo>
                  <a:lnTo>
                    <a:pt x="1185" y="702"/>
                  </a:lnTo>
                  <a:lnTo>
                    <a:pt x="1317" y="483"/>
                  </a:lnTo>
                  <a:close/>
                  <a:moveTo>
                    <a:pt x="1273" y="0"/>
                  </a:moveTo>
                  <a:lnTo>
                    <a:pt x="1185" y="88"/>
                  </a:lnTo>
                  <a:lnTo>
                    <a:pt x="878" y="483"/>
                  </a:lnTo>
                  <a:lnTo>
                    <a:pt x="878" y="527"/>
                  </a:lnTo>
                  <a:lnTo>
                    <a:pt x="0" y="2150"/>
                  </a:lnTo>
                  <a:lnTo>
                    <a:pt x="0" y="2238"/>
                  </a:lnTo>
                  <a:lnTo>
                    <a:pt x="88" y="4081"/>
                  </a:lnTo>
                  <a:lnTo>
                    <a:pt x="88" y="4125"/>
                  </a:lnTo>
                  <a:lnTo>
                    <a:pt x="1010" y="5880"/>
                  </a:lnTo>
                  <a:lnTo>
                    <a:pt x="1010" y="5924"/>
                  </a:lnTo>
                  <a:lnTo>
                    <a:pt x="1975" y="7065"/>
                  </a:lnTo>
                  <a:lnTo>
                    <a:pt x="2019" y="7109"/>
                  </a:lnTo>
                  <a:lnTo>
                    <a:pt x="2765" y="7460"/>
                  </a:lnTo>
                  <a:lnTo>
                    <a:pt x="2897" y="7460"/>
                  </a:lnTo>
                  <a:lnTo>
                    <a:pt x="3730" y="7065"/>
                  </a:lnTo>
                  <a:lnTo>
                    <a:pt x="3818" y="6977"/>
                  </a:lnTo>
                  <a:lnTo>
                    <a:pt x="3862" y="6933"/>
                  </a:lnTo>
                  <a:lnTo>
                    <a:pt x="4213" y="4739"/>
                  </a:lnTo>
                  <a:lnTo>
                    <a:pt x="4169" y="4651"/>
                  </a:lnTo>
                  <a:lnTo>
                    <a:pt x="3906" y="3906"/>
                  </a:lnTo>
                  <a:lnTo>
                    <a:pt x="3906" y="3862"/>
                  </a:lnTo>
                  <a:lnTo>
                    <a:pt x="1492" y="88"/>
                  </a:lnTo>
                  <a:lnTo>
                    <a:pt x="1405" y="44"/>
                  </a:lnTo>
                  <a:lnTo>
                    <a:pt x="1317"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9" name="Google Shape;3319;p85"/>
            <p:cNvSpPr/>
            <p:nvPr/>
          </p:nvSpPr>
          <p:spPr>
            <a:xfrm>
              <a:off x="3788050" y="1933250"/>
              <a:ext cx="133850" cy="229300"/>
            </a:xfrm>
            <a:custGeom>
              <a:rect b="b" l="l" r="r" t="t"/>
              <a:pathLst>
                <a:path extrusionOk="0" h="9172" w="5354">
                  <a:moveTo>
                    <a:pt x="2194" y="352"/>
                  </a:moveTo>
                  <a:lnTo>
                    <a:pt x="2633" y="484"/>
                  </a:lnTo>
                  <a:lnTo>
                    <a:pt x="4520" y="3994"/>
                  </a:lnTo>
                  <a:lnTo>
                    <a:pt x="5003" y="5003"/>
                  </a:lnTo>
                  <a:lnTo>
                    <a:pt x="4871" y="7153"/>
                  </a:lnTo>
                  <a:lnTo>
                    <a:pt x="4608" y="8163"/>
                  </a:lnTo>
                  <a:lnTo>
                    <a:pt x="4257" y="8557"/>
                  </a:lnTo>
                  <a:lnTo>
                    <a:pt x="3467" y="8821"/>
                  </a:lnTo>
                  <a:lnTo>
                    <a:pt x="2897" y="8426"/>
                  </a:lnTo>
                  <a:lnTo>
                    <a:pt x="1317" y="6451"/>
                  </a:lnTo>
                  <a:lnTo>
                    <a:pt x="483" y="4696"/>
                  </a:lnTo>
                  <a:lnTo>
                    <a:pt x="351" y="3862"/>
                  </a:lnTo>
                  <a:lnTo>
                    <a:pt x="395" y="2765"/>
                  </a:lnTo>
                  <a:lnTo>
                    <a:pt x="790" y="1800"/>
                  </a:lnTo>
                  <a:lnTo>
                    <a:pt x="1624" y="659"/>
                  </a:lnTo>
                  <a:lnTo>
                    <a:pt x="2194" y="352"/>
                  </a:lnTo>
                  <a:close/>
                  <a:moveTo>
                    <a:pt x="2063" y="1"/>
                  </a:moveTo>
                  <a:lnTo>
                    <a:pt x="1448" y="352"/>
                  </a:lnTo>
                  <a:lnTo>
                    <a:pt x="1361" y="440"/>
                  </a:lnTo>
                  <a:lnTo>
                    <a:pt x="483" y="1624"/>
                  </a:lnTo>
                  <a:lnTo>
                    <a:pt x="483" y="1668"/>
                  </a:lnTo>
                  <a:lnTo>
                    <a:pt x="88" y="2678"/>
                  </a:lnTo>
                  <a:lnTo>
                    <a:pt x="44" y="2721"/>
                  </a:lnTo>
                  <a:lnTo>
                    <a:pt x="0" y="3862"/>
                  </a:lnTo>
                  <a:lnTo>
                    <a:pt x="0" y="3906"/>
                  </a:lnTo>
                  <a:lnTo>
                    <a:pt x="176" y="4784"/>
                  </a:lnTo>
                  <a:lnTo>
                    <a:pt x="176" y="4828"/>
                  </a:lnTo>
                  <a:lnTo>
                    <a:pt x="1010" y="6583"/>
                  </a:lnTo>
                  <a:lnTo>
                    <a:pt x="1054" y="6627"/>
                  </a:lnTo>
                  <a:lnTo>
                    <a:pt x="2633" y="8689"/>
                  </a:lnTo>
                  <a:lnTo>
                    <a:pt x="2677" y="8733"/>
                  </a:lnTo>
                  <a:lnTo>
                    <a:pt x="3335" y="9128"/>
                  </a:lnTo>
                  <a:lnTo>
                    <a:pt x="3467" y="9172"/>
                  </a:lnTo>
                  <a:lnTo>
                    <a:pt x="3511" y="9172"/>
                  </a:lnTo>
                  <a:lnTo>
                    <a:pt x="4432" y="8865"/>
                  </a:lnTo>
                  <a:lnTo>
                    <a:pt x="4520" y="8821"/>
                  </a:lnTo>
                  <a:lnTo>
                    <a:pt x="4915" y="8338"/>
                  </a:lnTo>
                  <a:lnTo>
                    <a:pt x="4959" y="8250"/>
                  </a:lnTo>
                  <a:lnTo>
                    <a:pt x="5222" y="7241"/>
                  </a:lnTo>
                  <a:lnTo>
                    <a:pt x="5222" y="7197"/>
                  </a:lnTo>
                  <a:lnTo>
                    <a:pt x="5354" y="5003"/>
                  </a:lnTo>
                  <a:lnTo>
                    <a:pt x="5354" y="4915"/>
                  </a:lnTo>
                  <a:lnTo>
                    <a:pt x="4871" y="3862"/>
                  </a:lnTo>
                  <a:lnTo>
                    <a:pt x="2897" y="264"/>
                  </a:lnTo>
                  <a:lnTo>
                    <a:pt x="2853" y="176"/>
                  </a:lnTo>
                  <a:lnTo>
                    <a:pt x="2809" y="176"/>
                  </a:lnTo>
                  <a:lnTo>
                    <a:pt x="2194"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0" name="Google Shape;3320;p85"/>
            <p:cNvSpPr/>
            <p:nvPr/>
          </p:nvSpPr>
          <p:spPr>
            <a:xfrm>
              <a:off x="3671775" y="2997350"/>
              <a:ext cx="187600" cy="399350"/>
            </a:xfrm>
            <a:custGeom>
              <a:rect b="b" l="l" r="r" t="t"/>
              <a:pathLst>
                <a:path extrusionOk="0" h="15974" w="7504">
                  <a:moveTo>
                    <a:pt x="1843" y="1"/>
                  </a:moveTo>
                  <a:lnTo>
                    <a:pt x="1755" y="45"/>
                  </a:lnTo>
                  <a:lnTo>
                    <a:pt x="790" y="615"/>
                  </a:lnTo>
                  <a:lnTo>
                    <a:pt x="746" y="703"/>
                  </a:lnTo>
                  <a:lnTo>
                    <a:pt x="176" y="1712"/>
                  </a:lnTo>
                  <a:lnTo>
                    <a:pt x="176" y="1756"/>
                  </a:lnTo>
                  <a:lnTo>
                    <a:pt x="0" y="2941"/>
                  </a:lnTo>
                  <a:lnTo>
                    <a:pt x="0" y="2985"/>
                  </a:lnTo>
                  <a:lnTo>
                    <a:pt x="351" y="5530"/>
                  </a:lnTo>
                  <a:lnTo>
                    <a:pt x="395" y="5617"/>
                  </a:lnTo>
                  <a:lnTo>
                    <a:pt x="1185" y="6890"/>
                  </a:lnTo>
                  <a:lnTo>
                    <a:pt x="1229" y="6890"/>
                  </a:lnTo>
                  <a:lnTo>
                    <a:pt x="4783" y="10751"/>
                  </a:lnTo>
                  <a:lnTo>
                    <a:pt x="4432" y="11848"/>
                  </a:lnTo>
                  <a:lnTo>
                    <a:pt x="4169" y="12726"/>
                  </a:lnTo>
                  <a:lnTo>
                    <a:pt x="3467" y="13516"/>
                  </a:lnTo>
                  <a:lnTo>
                    <a:pt x="2150" y="14920"/>
                  </a:lnTo>
                  <a:lnTo>
                    <a:pt x="1009" y="15622"/>
                  </a:lnTo>
                  <a:lnTo>
                    <a:pt x="922" y="15666"/>
                  </a:lnTo>
                  <a:lnTo>
                    <a:pt x="922" y="15754"/>
                  </a:lnTo>
                  <a:lnTo>
                    <a:pt x="922" y="15798"/>
                  </a:lnTo>
                  <a:lnTo>
                    <a:pt x="922" y="15885"/>
                  </a:lnTo>
                  <a:lnTo>
                    <a:pt x="1009" y="15929"/>
                  </a:lnTo>
                  <a:lnTo>
                    <a:pt x="1097" y="15973"/>
                  </a:lnTo>
                  <a:lnTo>
                    <a:pt x="1185" y="15929"/>
                  </a:lnTo>
                  <a:lnTo>
                    <a:pt x="2370" y="15227"/>
                  </a:lnTo>
                  <a:lnTo>
                    <a:pt x="2413" y="15183"/>
                  </a:lnTo>
                  <a:lnTo>
                    <a:pt x="3598" y="13911"/>
                  </a:lnTo>
                  <a:lnTo>
                    <a:pt x="4213" y="13209"/>
                  </a:lnTo>
                  <a:lnTo>
                    <a:pt x="4432" y="12902"/>
                  </a:lnTo>
                  <a:lnTo>
                    <a:pt x="4476" y="12770"/>
                  </a:lnTo>
                  <a:lnTo>
                    <a:pt x="4739" y="11980"/>
                  </a:lnTo>
                  <a:lnTo>
                    <a:pt x="5178" y="10795"/>
                  </a:lnTo>
                  <a:lnTo>
                    <a:pt x="5178" y="10664"/>
                  </a:lnTo>
                  <a:lnTo>
                    <a:pt x="5134" y="10576"/>
                  </a:lnTo>
                  <a:lnTo>
                    <a:pt x="1492" y="6671"/>
                  </a:lnTo>
                  <a:lnTo>
                    <a:pt x="702" y="5442"/>
                  </a:lnTo>
                  <a:lnTo>
                    <a:pt x="351" y="2941"/>
                  </a:lnTo>
                  <a:lnTo>
                    <a:pt x="527" y="1844"/>
                  </a:lnTo>
                  <a:lnTo>
                    <a:pt x="1009" y="878"/>
                  </a:lnTo>
                  <a:lnTo>
                    <a:pt x="1887" y="352"/>
                  </a:lnTo>
                  <a:lnTo>
                    <a:pt x="2150" y="352"/>
                  </a:lnTo>
                  <a:lnTo>
                    <a:pt x="3642" y="1449"/>
                  </a:lnTo>
                  <a:lnTo>
                    <a:pt x="5485" y="3380"/>
                  </a:lnTo>
                  <a:lnTo>
                    <a:pt x="7021" y="5837"/>
                  </a:lnTo>
                  <a:lnTo>
                    <a:pt x="7153" y="9040"/>
                  </a:lnTo>
                  <a:lnTo>
                    <a:pt x="7196" y="9128"/>
                  </a:lnTo>
                  <a:lnTo>
                    <a:pt x="7240" y="9172"/>
                  </a:lnTo>
                  <a:lnTo>
                    <a:pt x="7284" y="9216"/>
                  </a:lnTo>
                  <a:lnTo>
                    <a:pt x="7416" y="9216"/>
                  </a:lnTo>
                  <a:lnTo>
                    <a:pt x="7460" y="9172"/>
                  </a:lnTo>
                  <a:lnTo>
                    <a:pt x="7504" y="9084"/>
                  </a:lnTo>
                  <a:lnTo>
                    <a:pt x="7504" y="9040"/>
                  </a:lnTo>
                  <a:lnTo>
                    <a:pt x="7372" y="5749"/>
                  </a:lnTo>
                  <a:lnTo>
                    <a:pt x="7328" y="5661"/>
                  </a:lnTo>
                  <a:lnTo>
                    <a:pt x="5748" y="3160"/>
                  </a:lnTo>
                  <a:lnTo>
                    <a:pt x="5748" y="3116"/>
                  </a:lnTo>
                  <a:lnTo>
                    <a:pt x="3905" y="1186"/>
                  </a:lnTo>
                  <a:lnTo>
                    <a:pt x="3862" y="1186"/>
                  </a:lnTo>
                  <a:lnTo>
                    <a:pt x="2326" y="45"/>
                  </a:lnTo>
                  <a:lnTo>
                    <a:pt x="2238" y="45"/>
                  </a:lnTo>
                  <a:lnTo>
                    <a:pt x="1843"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1" name="Google Shape;3321;p85"/>
            <p:cNvSpPr/>
            <p:nvPr/>
          </p:nvSpPr>
          <p:spPr>
            <a:xfrm>
              <a:off x="3577425" y="2967725"/>
              <a:ext cx="311575" cy="471750"/>
            </a:xfrm>
            <a:custGeom>
              <a:rect b="b" l="l" r="r" t="t"/>
              <a:pathLst>
                <a:path extrusionOk="0" h="18870" w="12463">
                  <a:moveTo>
                    <a:pt x="5529" y="1"/>
                  </a:moveTo>
                  <a:lnTo>
                    <a:pt x="4257" y="791"/>
                  </a:lnTo>
                  <a:lnTo>
                    <a:pt x="4213" y="835"/>
                  </a:lnTo>
                  <a:lnTo>
                    <a:pt x="3730" y="1449"/>
                  </a:lnTo>
                  <a:lnTo>
                    <a:pt x="3730" y="1493"/>
                  </a:lnTo>
                  <a:lnTo>
                    <a:pt x="3204" y="3248"/>
                  </a:lnTo>
                  <a:lnTo>
                    <a:pt x="3160" y="3292"/>
                  </a:lnTo>
                  <a:lnTo>
                    <a:pt x="3204" y="4696"/>
                  </a:lnTo>
                  <a:lnTo>
                    <a:pt x="3247" y="4740"/>
                  </a:lnTo>
                  <a:lnTo>
                    <a:pt x="4037" y="7592"/>
                  </a:lnTo>
                  <a:lnTo>
                    <a:pt x="4081" y="7636"/>
                  </a:lnTo>
                  <a:lnTo>
                    <a:pt x="6056" y="10225"/>
                  </a:lnTo>
                  <a:lnTo>
                    <a:pt x="6582" y="11498"/>
                  </a:lnTo>
                  <a:lnTo>
                    <a:pt x="6539" y="12156"/>
                  </a:lnTo>
                  <a:lnTo>
                    <a:pt x="5661" y="14306"/>
                  </a:lnTo>
                  <a:lnTo>
                    <a:pt x="44" y="18518"/>
                  </a:lnTo>
                  <a:lnTo>
                    <a:pt x="0" y="18606"/>
                  </a:lnTo>
                  <a:lnTo>
                    <a:pt x="0" y="18650"/>
                  </a:lnTo>
                  <a:lnTo>
                    <a:pt x="0" y="18738"/>
                  </a:lnTo>
                  <a:lnTo>
                    <a:pt x="0" y="18782"/>
                  </a:lnTo>
                  <a:lnTo>
                    <a:pt x="88" y="18826"/>
                  </a:lnTo>
                  <a:lnTo>
                    <a:pt x="176" y="18870"/>
                  </a:lnTo>
                  <a:lnTo>
                    <a:pt x="264" y="18826"/>
                  </a:lnTo>
                  <a:lnTo>
                    <a:pt x="5924" y="14569"/>
                  </a:lnTo>
                  <a:lnTo>
                    <a:pt x="5968" y="14481"/>
                  </a:lnTo>
                  <a:lnTo>
                    <a:pt x="6890" y="12244"/>
                  </a:lnTo>
                  <a:lnTo>
                    <a:pt x="6890" y="12200"/>
                  </a:lnTo>
                  <a:lnTo>
                    <a:pt x="6933" y="11498"/>
                  </a:lnTo>
                  <a:lnTo>
                    <a:pt x="6890" y="11410"/>
                  </a:lnTo>
                  <a:lnTo>
                    <a:pt x="6407" y="10093"/>
                  </a:lnTo>
                  <a:lnTo>
                    <a:pt x="6363" y="10050"/>
                  </a:lnTo>
                  <a:lnTo>
                    <a:pt x="4388" y="7461"/>
                  </a:lnTo>
                  <a:lnTo>
                    <a:pt x="3555" y="4696"/>
                  </a:lnTo>
                  <a:lnTo>
                    <a:pt x="3511" y="3336"/>
                  </a:lnTo>
                  <a:lnTo>
                    <a:pt x="4037" y="1625"/>
                  </a:lnTo>
                  <a:lnTo>
                    <a:pt x="4476" y="1098"/>
                  </a:lnTo>
                  <a:lnTo>
                    <a:pt x="5617" y="352"/>
                  </a:lnTo>
                  <a:lnTo>
                    <a:pt x="9391" y="2678"/>
                  </a:lnTo>
                  <a:lnTo>
                    <a:pt x="11848" y="5925"/>
                  </a:lnTo>
                  <a:lnTo>
                    <a:pt x="12111" y="7724"/>
                  </a:lnTo>
                  <a:lnTo>
                    <a:pt x="12024" y="10620"/>
                  </a:lnTo>
                  <a:lnTo>
                    <a:pt x="12024" y="10708"/>
                  </a:lnTo>
                  <a:lnTo>
                    <a:pt x="12067" y="10752"/>
                  </a:lnTo>
                  <a:lnTo>
                    <a:pt x="12111" y="10796"/>
                  </a:lnTo>
                  <a:lnTo>
                    <a:pt x="12199" y="10796"/>
                  </a:lnTo>
                  <a:lnTo>
                    <a:pt x="12331" y="10752"/>
                  </a:lnTo>
                  <a:lnTo>
                    <a:pt x="12331" y="10708"/>
                  </a:lnTo>
                  <a:lnTo>
                    <a:pt x="12375" y="10620"/>
                  </a:lnTo>
                  <a:lnTo>
                    <a:pt x="12462" y="7724"/>
                  </a:lnTo>
                  <a:lnTo>
                    <a:pt x="12199" y="5837"/>
                  </a:lnTo>
                  <a:lnTo>
                    <a:pt x="12155" y="5749"/>
                  </a:lnTo>
                  <a:lnTo>
                    <a:pt x="9654" y="2458"/>
                  </a:lnTo>
                  <a:lnTo>
                    <a:pt x="9610" y="2414"/>
                  </a:lnTo>
                  <a:lnTo>
                    <a:pt x="5705"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2" name="Google Shape;3322;p85"/>
            <p:cNvSpPr/>
            <p:nvPr/>
          </p:nvSpPr>
          <p:spPr>
            <a:xfrm>
              <a:off x="3642150" y="2927150"/>
              <a:ext cx="329125" cy="352150"/>
            </a:xfrm>
            <a:custGeom>
              <a:rect b="b" l="l" r="r" t="t"/>
              <a:pathLst>
                <a:path extrusionOk="0" h="14086" w="13165">
                  <a:moveTo>
                    <a:pt x="5836" y="0"/>
                  </a:moveTo>
                  <a:lnTo>
                    <a:pt x="4257" y="176"/>
                  </a:lnTo>
                  <a:lnTo>
                    <a:pt x="3555" y="351"/>
                  </a:lnTo>
                  <a:lnTo>
                    <a:pt x="2940" y="527"/>
                  </a:lnTo>
                  <a:lnTo>
                    <a:pt x="2414" y="702"/>
                  </a:lnTo>
                  <a:lnTo>
                    <a:pt x="1931" y="922"/>
                  </a:lnTo>
                  <a:lnTo>
                    <a:pt x="1536" y="1185"/>
                  </a:lnTo>
                  <a:lnTo>
                    <a:pt x="1185" y="1492"/>
                  </a:lnTo>
                  <a:lnTo>
                    <a:pt x="878" y="1799"/>
                  </a:lnTo>
                  <a:lnTo>
                    <a:pt x="615" y="2151"/>
                  </a:lnTo>
                  <a:lnTo>
                    <a:pt x="439" y="2545"/>
                  </a:lnTo>
                  <a:lnTo>
                    <a:pt x="264" y="2984"/>
                  </a:lnTo>
                  <a:lnTo>
                    <a:pt x="132" y="3423"/>
                  </a:lnTo>
                  <a:lnTo>
                    <a:pt x="88" y="3950"/>
                  </a:lnTo>
                  <a:lnTo>
                    <a:pt x="0" y="4520"/>
                  </a:lnTo>
                  <a:lnTo>
                    <a:pt x="0" y="5091"/>
                  </a:lnTo>
                  <a:lnTo>
                    <a:pt x="0" y="6451"/>
                  </a:lnTo>
                  <a:lnTo>
                    <a:pt x="0" y="6495"/>
                  </a:lnTo>
                  <a:lnTo>
                    <a:pt x="702" y="8996"/>
                  </a:lnTo>
                  <a:lnTo>
                    <a:pt x="746" y="9084"/>
                  </a:lnTo>
                  <a:lnTo>
                    <a:pt x="2896" y="12155"/>
                  </a:lnTo>
                  <a:lnTo>
                    <a:pt x="2984" y="12989"/>
                  </a:lnTo>
                  <a:lnTo>
                    <a:pt x="2677" y="13603"/>
                  </a:lnTo>
                  <a:lnTo>
                    <a:pt x="2370" y="13779"/>
                  </a:lnTo>
                  <a:lnTo>
                    <a:pt x="2326" y="13823"/>
                  </a:lnTo>
                  <a:lnTo>
                    <a:pt x="2282" y="13867"/>
                  </a:lnTo>
                  <a:lnTo>
                    <a:pt x="2282" y="13954"/>
                  </a:lnTo>
                  <a:lnTo>
                    <a:pt x="2282" y="13998"/>
                  </a:lnTo>
                  <a:lnTo>
                    <a:pt x="2326" y="14086"/>
                  </a:lnTo>
                  <a:lnTo>
                    <a:pt x="2501" y="14086"/>
                  </a:lnTo>
                  <a:lnTo>
                    <a:pt x="2896" y="13910"/>
                  </a:lnTo>
                  <a:lnTo>
                    <a:pt x="2940" y="13823"/>
                  </a:lnTo>
                  <a:lnTo>
                    <a:pt x="3335" y="13077"/>
                  </a:lnTo>
                  <a:lnTo>
                    <a:pt x="3335" y="12989"/>
                  </a:lnTo>
                  <a:lnTo>
                    <a:pt x="3247" y="12067"/>
                  </a:lnTo>
                  <a:lnTo>
                    <a:pt x="3204" y="11980"/>
                  </a:lnTo>
                  <a:lnTo>
                    <a:pt x="1053" y="8908"/>
                  </a:lnTo>
                  <a:lnTo>
                    <a:pt x="351" y="6407"/>
                  </a:lnTo>
                  <a:lnTo>
                    <a:pt x="351" y="5178"/>
                  </a:lnTo>
                  <a:lnTo>
                    <a:pt x="351" y="4608"/>
                  </a:lnTo>
                  <a:lnTo>
                    <a:pt x="395" y="4081"/>
                  </a:lnTo>
                  <a:lnTo>
                    <a:pt x="439" y="3599"/>
                  </a:lnTo>
                  <a:lnTo>
                    <a:pt x="571" y="3160"/>
                  </a:lnTo>
                  <a:lnTo>
                    <a:pt x="702" y="2765"/>
                  </a:lnTo>
                  <a:lnTo>
                    <a:pt x="878" y="2414"/>
                  </a:lnTo>
                  <a:lnTo>
                    <a:pt x="1097" y="2063"/>
                  </a:lnTo>
                  <a:lnTo>
                    <a:pt x="1361" y="1756"/>
                  </a:lnTo>
                  <a:lnTo>
                    <a:pt x="1712" y="1492"/>
                  </a:lnTo>
                  <a:lnTo>
                    <a:pt x="2063" y="1273"/>
                  </a:lnTo>
                  <a:lnTo>
                    <a:pt x="2545" y="1054"/>
                  </a:lnTo>
                  <a:lnTo>
                    <a:pt x="3028" y="834"/>
                  </a:lnTo>
                  <a:lnTo>
                    <a:pt x="3642" y="702"/>
                  </a:lnTo>
                  <a:lnTo>
                    <a:pt x="4301" y="527"/>
                  </a:lnTo>
                  <a:lnTo>
                    <a:pt x="5836" y="351"/>
                  </a:lnTo>
                  <a:lnTo>
                    <a:pt x="6890" y="659"/>
                  </a:lnTo>
                  <a:lnTo>
                    <a:pt x="7855" y="1580"/>
                  </a:lnTo>
                  <a:lnTo>
                    <a:pt x="7899" y="1580"/>
                  </a:lnTo>
                  <a:lnTo>
                    <a:pt x="11102" y="3335"/>
                  </a:lnTo>
                  <a:lnTo>
                    <a:pt x="12901" y="4388"/>
                  </a:lnTo>
                  <a:lnTo>
                    <a:pt x="12989" y="4432"/>
                  </a:lnTo>
                  <a:lnTo>
                    <a:pt x="13033" y="4388"/>
                  </a:lnTo>
                  <a:lnTo>
                    <a:pt x="13077" y="4388"/>
                  </a:lnTo>
                  <a:lnTo>
                    <a:pt x="13164" y="4345"/>
                  </a:lnTo>
                  <a:lnTo>
                    <a:pt x="13164" y="4257"/>
                  </a:lnTo>
                  <a:lnTo>
                    <a:pt x="13164" y="4213"/>
                  </a:lnTo>
                  <a:lnTo>
                    <a:pt x="13121" y="4125"/>
                  </a:lnTo>
                  <a:lnTo>
                    <a:pt x="13077" y="4081"/>
                  </a:lnTo>
                  <a:lnTo>
                    <a:pt x="11278" y="3028"/>
                  </a:lnTo>
                  <a:lnTo>
                    <a:pt x="8074" y="1317"/>
                  </a:lnTo>
                  <a:lnTo>
                    <a:pt x="7109" y="395"/>
                  </a:lnTo>
                  <a:lnTo>
                    <a:pt x="7065" y="351"/>
                  </a:lnTo>
                  <a:lnTo>
                    <a:pt x="5924"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3" name="Google Shape;3323;p85"/>
            <p:cNvSpPr/>
            <p:nvPr/>
          </p:nvSpPr>
          <p:spPr>
            <a:xfrm>
              <a:off x="3625700" y="2886550"/>
              <a:ext cx="275375" cy="360950"/>
            </a:xfrm>
            <a:custGeom>
              <a:rect b="b" l="l" r="r" t="t"/>
              <a:pathLst>
                <a:path extrusionOk="0" h="14438" w="11015">
                  <a:moveTo>
                    <a:pt x="7767" y="1"/>
                  </a:moveTo>
                  <a:lnTo>
                    <a:pt x="4783" y="835"/>
                  </a:lnTo>
                  <a:lnTo>
                    <a:pt x="1360" y="1975"/>
                  </a:lnTo>
                  <a:lnTo>
                    <a:pt x="1273" y="2019"/>
                  </a:lnTo>
                  <a:lnTo>
                    <a:pt x="878" y="2458"/>
                  </a:lnTo>
                  <a:lnTo>
                    <a:pt x="878" y="2502"/>
                  </a:lnTo>
                  <a:lnTo>
                    <a:pt x="527" y="3248"/>
                  </a:lnTo>
                  <a:lnTo>
                    <a:pt x="527" y="3292"/>
                  </a:lnTo>
                  <a:lnTo>
                    <a:pt x="44" y="5925"/>
                  </a:lnTo>
                  <a:lnTo>
                    <a:pt x="0" y="5969"/>
                  </a:lnTo>
                  <a:lnTo>
                    <a:pt x="44" y="8250"/>
                  </a:lnTo>
                  <a:lnTo>
                    <a:pt x="88" y="8294"/>
                  </a:lnTo>
                  <a:lnTo>
                    <a:pt x="878" y="10795"/>
                  </a:lnTo>
                  <a:lnTo>
                    <a:pt x="878" y="10839"/>
                  </a:lnTo>
                  <a:lnTo>
                    <a:pt x="2721" y="13648"/>
                  </a:lnTo>
                  <a:lnTo>
                    <a:pt x="2721" y="13911"/>
                  </a:lnTo>
                  <a:lnTo>
                    <a:pt x="2457" y="14130"/>
                  </a:lnTo>
                  <a:lnTo>
                    <a:pt x="2414" y="14174"/>
                  </a:lnTo>
                  <a:lnTo>
                    <a:pt x="2370" y="14262"/>
                  </a:lnTo>
                  <a:lnTo>
                    <a:pt x="2414" y="14306"/>
                  </a:lnTo>
                  <a:lnTo>
                    <a:pt x="2414" y="14394"/>
                  </a:lnTo>
                  <a:lnTo>
                    <a:pt x="2501" y="14437"/>
                  </a:lnTo>
                  <a:lnTo>
                    <a:pt x="2545" y="14437"/>
                  </a:lnTo>
                  <a:lnTo>
                    <a:pt x="2677" y="14394"/>
                  </a:lnTo>
                  <a:lnTo>
                    <a:pt x="2984" y="14130"/>
                  </a:lnTo>
                  <a:lnTo>
                    <a:pt x="3028" y="14086"/>
                  </a:lnTo>
                  <a:lnTo>
                    <a:pt x="3028" y="14043"/>
                  </a:lnTo>
                  <a:lnTo>
                    <a:pt x="3072" y="13604"/>
                  </a:lnTo>
                  <a:lnTo>
                    <a:pt x="3072" y="13516"/>
                  </a:lnTo>
                  <a:lnTo>
                    <a:pt x="1185" y="10664"/>
                  </a:lnTo>
                  <a:lnTo>
                    <a:pt x="395" y="8206"/>
                  </a:lnTo>
                  <a:lnTo>
                    <a:pt x="351" y="5969"/>
                  </a:lnTo>
                  <a:lnTo>
                    <a:pt x="834" y="3380"/>
                  </a:lnTo>
                  <a:lnTo>
                    <a:pt x="1185" y="2678"/>
                  </a:lnTo>
                  <a:lnTo>
                    <a:pt x="1492" y="2326"/>
                  </a:lnTo>
                  <a:lnTo>
                    <a:pt x="4915" y="1142"/>
                  </a:lnTo>
                  <a:lnTo>
                    <a:pt x="7811" y="352"/>
                  </a:lnTo>
                  <a:lnTo>
                    <a:pt x="10751" y="1317"/>
                  </a:lnTo>
                  <a:lnTo>
                    <a:pt x="10839" y="1361"/>
                  </a:lnTo>
                  <a:lnTo>
                    <a:pt x="10882" y="1317"/>
                  </a:lnTo>
                  <a:lnTo>
                    <a:pt x="10970" y="1273"/>
                  </a:lnTo>
                  <a:lnTo>
                    <a:pt x="10970" y="1229"/>
                  </a:lnTo>
                  <a:lnTo>
                    <a:pt x="11014" y="1142"/>
                  </a:lnTo>
                  <a:lnTo>
                    <a:pt x="10970" y="1098"/>
                  </a:lnTo>
                  <a:lnTo>
                    <a:pt x="10926" y="1054"/>
                  </a:lnTo>
                  <a:lnTo>
                    <a:pt x="10882" y="1010"/>
                  </a:lnTo>
                  <a:lnTo>
                    <a:pt x="7855"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4" name="Google Shape;3324;p85"/>
            <p:cNvSpPr/>
            <p:nvPr/>
          </p:nvSpPr>
          <p:spPr>
            <a:xfrm>
              <a:off x="3703575" y="3053300"/>
              <a:ext cx="118500" cy="174450"/>
            </a:xfrm>
            <a:custGeom>
              <a:rect b="b" l="l" r="r" t="t"/>
              <a:pathLst>
                <a:path extrusionOk="0" h="6978" w="4740">
                  <a:moveTo>
                    <a:pt x="966" y="352"/>
                  </a:moveTo>
                  <a:lnTo>
                    <a:pt x="1624" y="527"/>
                  </a:lnTo>
                  <a:lnTo>
                    <a:pt x="2765" y="1405"/>
                  </a:lnTo>
                  <a:lnTo>
                    <a:pt x="3950" y="2897"/>
                  </a:lnTo>
                  <a:lnTo>
                    <a:pt x="4389" y="4564"/>
                  </a:lnTo>
                  <a:lnTo>
                    <a:pt x="3906" y="6276"/>
                  </a:lnTo>
                  <a:lnTo>
                    <a:pt x="3818" y="6495"/>
                  </a:lnTo>
                  <a:lnTo>
                    <a:pt x="878" y="3511"/>
                  </a:lnTo>
                  <a:lnTo>
                    <a:pt x="483" y="2897"/>
                  </a:lnTo>
                  <a:lnTo>
                    <a:pt x="352" y="834"/>
                  </a:lnTo>
                  <a:lnTo>
                    <a:pt x="966" y="352"/>
                  </a:lnTo>
                  <a:close/>
                  <a:moveTo>
                    <a:pt x="878" y="1"/>
                  </a:moveTo>
                  <a:lnTo>
                    <a:pt x="790" y="45"/>
                  </a:lnTo>
                  <a:lnTo>
                    <a:pt x="88" y="615"/>
                  </a:lnTo>
                  <a:lnTo>
                    <a:pt x="1" y="659"/>
                  </a:lnTo>
                  <a:lnTo>
                    <a:pt x="1" y="747"/>
                  </a:lnTo>
                  <a:lnTo>
                    <a:pt x="132" y="2985"/>
                  </a:lnTo>
                  <a:lnTo>
                    <a:pt x="132" y="3072"/>
                  </a:lnTo>
                  <a:lnTo>
                    <a:pt x="571" y="3730"/>
                  </a:lnTo>
                  <a:lnTo>
                    <a:pt x="615" y="3774"/>
                  </a:lnTo>
                  <a:lnTo>
                    <a:pt x="3774" y="6934"/>
                  </a:lnTo>
                  <a:lnTo>
                    <a:pt x="3818" y="6978"/>
                  </a:lnTo>
                  <a:lnTo>
                    <a:pt x="3994" y="6978"/>
                  </a:lnTo>
                  <a:lnTo>
                    <a:pt x="4038" y="6890"/>
                  </a:lnTo>
                  <a:lnTo>
                    <a:pt x="4257" y="6407"/>
                  </a:lnTo>
                  <a:lnTo>
                    <a:pt x="4257" y="6363"/>
                  </a:lnTo>
                  <a:lnTo>
                    <a:pt x="4740" y="4608"/>
                  </a:lnTo>
                  <a:lnTo>
                    <a:pt x="4740" y="4520"/>
                  </a:lnTo>
                  <a:lnTo>
                    <a:pt x="4301" y="2765"/>
                  </a:lnTo>
                  <a:lnTo>
                    <a:pt x="4257" y="2677"/>
                  </a:lnTo>
                  <a:lnTo>
                    <a:pt x="3028" y="1185"/>
                  </a:lnTo>
                  <a:lnTo>
                    <a:pt x="2984" y="1142"/>
                  </a:lnTo>
                  <a:lnTo>
                    <a:pt x="1800" y="220"/>
                  </a:lnTo>
                  <a:lnTo>
                    <a:pt x="1756" y="176"/>
                  </a:lnTo>
                  <a:lnTo>
                    <a:pt x="966"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5" name="Google Shape;3325;p85"/>
            <p:cNvSpPr/>
            <p:nvPr/>
          </p:nvSpPr>
          <p:spPr>
            <a:xfrm>
              <a:off x="3689325" y="3025875"/>
              <a:ext cx="149200" cy="218325"/>
            </a:xfrm>
            <a:custGeom>
              <a:rect b="b" l="l" r="r" t="t"/>
              <a:pathLst>
                <a:path extrusionOk="0" h="8733" w="5968">
                  <a:moveTo>
                    <a:pt x="1360" y="396"/>
                  </a:moveTo>
                  <a:lnTo>
                    <a:pt x="1975" y="615"/>
                  </a:lnTo>
                  <a:lnTo>
                    <a:pt x="3949" y="2239"/>
                  </a:lnTo>
                  <a:lnTo>
                    <a:pt x="5134" y="3774"/>
                  </a:lnTo>
                  <a:lnTo>
                    <a:pt x="5441" y="4564"/>
                  </a:lnTo>
                  <a:lnTo>
                    <a:pt x="5617" y="5617"/>
                  </a:lnTo>
                  <a:lnTo>
                    <a:pt x="5441" y="6670"/>
                  </a:lnTo>
                  <a:lnTo>
                    <a:pt x="4871" y="7943"/>
                  </a:lnTo>
                  <a:lnTo>
                    <a:pt x="4388" y="8382"/>
                  </a:lnTo>
                  <a:lnTo>
                    <a:pt x="3949" y="8338"/>
                  </a:lnTo>
                  <a:lnTo>
                    <a:pt x="1317" y="5310"/>
                  </a:lnTo>
                  <a:lnTo>
                    <a:pt x="658" y="4389"/>
                  </a:lnTo>
                  <a:lnTo>
                    <a:pt x="351" y="2282"/>
                  </a:lnTo>
                  <a:lnTo>
                    <a:pt x="395" y="1273"/>
                  </a:lnTo>
                  <a:lnTo>
                    <a:pt x="614" y="790"/>
                  </a:lnTo>
                  <a:lnTo>
                    <a:pt x="1360" y="396"/>
                  </a:lnTo>
                  <a:close/>
                  <a:moveTo>
                    <a:pt x="1317" y="1"/>
                  </a:moveTo>
                  <a:lnTo>
                    <a:pt x="1273" y="45"/>
                  </a:lnTo>
                  <a:lnTo>
                    <a:pt x="395" y="527"/>
                  </a:lnTo>
                  <a:lnTo>
                    <a:pt x="351" y="615"/>
                  </a:lnTo>
                  <a:lnTo>
                    <a:pt x="44" y="1142"/>
                  </a:lnTo>
                  <a:lnTo>
                    <a:pt x="44" y="1229"/>
                  </a:lnTo>
                  <a:lnTo>
                    <a:pt x="0" y="2282"/>
                  </a:lnTo>
                  <a:lnTo>
                    <a:pt x="0" y="2326"/>
                  </a:lnTo>
                  <a:lnTo>
                    <a:pt x="307" y="4520"/>
                  </a:lnTo>
                  <a:lnTo>
                    <a:pt x="351" y="4564"/>
                  </a:lnTo>
                  <a:lnTo>
                    <a:pt x="1053" y="5530"/>
                  </a:lnTo>
                  <a:lnTo>
                    <a:pt x="3730" y="8645"/>
                  </a:lnTo>
                  <a:lnTo>
                    <a:pt x="3774" y="8689"/>
                  </a:lnTo>
                  <a:lnTo>
                    <a:pt x="3818" y="8689"/>
                  </a:lnTo>
                  <a:lnTo>
                    <a:pt x="4432" y="8733"/>
                  </a:lnTo>
                  <a:lnTo>
                    <a:pt x="4476" y="8733"/>
                  </a:lnTo>
                  <a:lnTo>
                    <a:pt x="4564" y="8689"/>
                  </a:lnTo>
                  <a:lnTo>
                    <a:pt x="5134" y="8206"/>
                  </a:lnTo>
                  <a:lnTo>
                    <a:pt x="5178" y="8118"/>
                  </a:lnTo>
                  <a:lnTo>
                    <a:pt x="5792" y="6758"/>
                  </a:lnTo>
                  <a:lnTo>
                    <a:pt x="5792" y="6714"/>
                  </a:lnTo>
                  <a:lnTo>
                    <a:pt x="5968" y="5661"/>
                  </a:lnTo>
                  <a:lnTo>
                    <a:pt x="5968" y="5617"/>
                  </a:lnTo>
                  <a:lnTo>
                    <a:pt x="5792" y="4476"/>
                  </a:lnTo>
                  <a:lnTo>
                    <a:pt x="5792" y="4433"/>
                  </a:lnTo>
                  <a:lnTo>
                    <a:pt x="5441" y="3599"/>
                  </a:lnTo>
                  <a:lnTo>
                    <a:pt x="5397" y="3555"/>
                  </a:lnTo>
                  <a:lnTo>
                    <a:pt x="4213" y="2019"/>
                  </a:lnTo>
                  <a:lnTo>
                    <a:pt x="4213" y="1975"/>
                  </a:lnTo>
                  <a:lnTo>
                    <a:pt x="2194" y="352"/>
                  </a:lnTo>
                  <a:lnTo>
                    <a:pt x="2150" y="308"/>
                  </a:lnTo>
                  <a:lnTo>
                    <a:pt x="1404" y="45"/>
                  </a:lnTo>
                  <a:lnTo>
                    <a:pt x="1317"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6" name="Google Shape;3326;p85"/>
            <p:cNvSpPr/>
            <p:nvPr/>
          </p:nvSpPr>
          <p:spPr>
            <a:xfrm>
              <a:off x="3745275" y="2955675"/>
              <a:ext cx="168950" cy="217225"/>
            </a:xfrm>
            <a:custGeom>
              <a:rect b="b" l="l" r="r" t="t"/>
              <a:pathLst>
                <a:path extrusionOk="0" h="8689" w="6758">
                  <a:moveTo>
                    <a:pt x="88" y="0"/>
                  </a:moveTo>
                  <a:lnTo>
                    <a:pt x="44" y="44"/>
                  </a:lnTo>
                  <a:lnTo>
                    <a:pt x="0" y="88"/>
                  </a:lnTo>
                  <a:lnTo>
                    <a:pt x="0" y="176"/>
                  </a:lnTo>
                  <a:lnTo>
                    <a:pt x="0" y="264"/>
                  </a:lnTo>
                  <a:lnTo>
                    <a:pt x="44" y="307"/>
                  </a:lnTo>
                  <a:lnTo>
                    <a:pt x="132" y="307"/>
                  </a:lnTo>
                  <a:lnTo>
                    <a:pt x="1360" y="878"/>
                  </a:lnTo>
                  <a:lnTo>
                    <a:pt x="3379" y="1799"/>
                  </a:lnTo>
                  <a:lnTo>
                    <a:pt x="6407" y="5266"/>
                  </a:lnTo>
                  <a:lnTo>
                    <a:pt x="6187" y="8469"/>
                  </a:lnTo>
                  <a:lnTo>
                    <a:pt x="6187" y="8557"/>
                  </a:lnTo>
                  <a:lnTo>
                    <a:pt x="6231" y="8601"/>
                  </a:lnTo>
                  <a:lnTo>
                    <a:pt x="6275" y="8645"/>
                  </a:lnTo>
                  <a:lnTo>
                    <a:pt x="6319" y="8689"/>
                  </a:lnTo>
                  <a:lnTo>
                    <a:pt x="6363" y="8689"/>
                  </a:lnTo>
                  <a:lnTo>
                    <a:pt x="6450" y="8645"/>
                  </a:lnTo>
                  <a:lnTo>
                    <a:pt x="6538" y="8513"/>
                  </a:lnTo>
                  <a:lnTo>
                    <a:pt x="6758" y="5222"/>
                  </a:lnTo>
                  <a:lnTo>
                    <a:pt x="6758" y="5134"/>
                  </a:lnTo>
                  <a:lnTo>
                    <a:pt x="6714" y="5090"/>
                  </a:lnTo>
                  <a:lnTo>
                    <a:pt x="3598" y="1536"/>
                  </a:lnTo>
                  <a:lnTo>
                    <a:pt x="3554" y="1492"/>
                  </a:lnTo>
                  <a:lnTo>
                    <a:pt x="1887" y="702"/>
                  </a:lnTo>
                  <a:lnTo>
                    <a:pt x="834" y="220"/>
                  </a:lnTo>
                  <a:lnTo>
                    <a:pt x="219"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7" name="Google Shape;3327;p85"/>
            <p:cNvSpPr/>
            <p:nvPr/>
          </p:nvSpPr>
          <p:spPr>
            <a:xfrm>
              <a:off x="3838500" y="2980900"/>
              <a:ext cx="96575" cy="170050"/>
            </a:xfrm>
            <a:custGeom>
              <a:rect b="b" l="l" r="r" t="t"/>
              <a:pathLst>
                <a:path extrusionOk="0" h="6802" w="3863">
                  <a:moveTo>
                    <a:pt x="133" y="1"/>
                  </a:moveTo>
                  <a:lnTo>
                    <a:pt x="89" y="44"/>
                  </a:lnTo>
                  <a:lnTo>
                    <a:pt x="1" y="88"/>
                  </a:lnTo>
                  <a:lnTo>
                    <a:pt x="1" y="132"/>
                  </a:lnTo>
                  <a:lnTo>
                    <a:pt x="1" y="220"/>
                  </a:lnTo>
                  <a:lnTo>
                    <a:pt x="1" y="264"/>
                  </a:lnTo>
                  <a:lnTo>
                    <a:pt x="45" y="308"/>
                  </a:lnTo>
                  <a:lnTo>
                    <a:pt x="2239" y="2063"/>
                  </a:lnTo>
                  <a:lnTo>
                    <a:pt x="3511" y="4301"/>
                  </a:lnTo>
                  <a:lnTo>
                    <a:pt x="3248" y="6583"/>
                  </a:lnTo>
                  <a:lnTo>
                    <a:pt x="3248" y="6670"/>
                  </a:lnTo>
                  <a:lnTo>
                    <a:pt x="3292" y="6714"/>
                  </a:lnTo>
                  <a:lnTo>
                    <a:pt x="3336" y="6758"/>
                  </a:lnTo>
                  <a:lnTo>
                    <a:pt x="3380" y="6802"/>
                  </a:lnTo>
                  <a:lnTo>
                    <a:pt x="3424" y="6802"/>
                  </a:lnTo>
                  <a:lnTo>
                    <a:pt x="3511" y="6758"/>
                  </a:lnTo>
                  <a:lnTo>
                    <a:pt x="3599" y="6626"/>
                  </a:lnTo>
                  <a:lnTo>
                    <a:pt x="3862" y="4301"/>
                  </a:lnTo>
                  <a:lnTo>
                    <a:pt x="3862" y="4213"/>
                  </a:lnTo>
                  <a:lnTo>
                    <a:pt x="2546" y="1844"/>
                  </a:lnTo>
                  <a:lnTo>
                    <a:pt x="2502" y="1800"/>
                  </a:lnTo>
                  <a:lnTo>
                    <a:pt x="264" y="44"/>
                  </a:lnTo>
                  <a:lnTo>
                    <a:pt x="220"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8" name="Google Shape;3328;p85"/>
            <p:cNvSpPr/>
            <p:nvPr/>
          </p:nvSpPr>
          <p:spPr>
            <a:xfrm>
              <a:off x="6159800" y="3992350"/>
              <a:ext cx="10975" cy="43900"/>
            </a:xfrm>
            <a:custGeom>
              <a:rect b="b" l="l" r="r" t="t"/>
              <a:pathLst>
                <a:path extrusionOk="0" h="1756" w="439">
                  <a:moveTo>
                    <a:pt x="307" y="0"/>
                  </a:moveTo>
                  <a:lnTo>
                    <a:pt x="220" y="44"/>
                  </a:lnTo>
                  <a:lnTo>
                    <a:pt x="176" y="44"/>
                  </a:lnTo>
                  <a:lnTo>
                    <a:pt x="132" y="132"/>
                  </a:lnTo>
                  <a:lnTo>
                    <a:pt x="88" y="176"/>
                  </a:lnTo>
                  <a:lnTo>
                    <a:pt x="0" y="1580"/>
                  </a:lnTo>
                  <a:lnTo>
                    <a:pt x="0" y="1668"/>
                  </a:lnTo>
                  <a:lnTo>
                    <a:pt x="44" y="1712"/>
                  </a:lnTo>
                  <a:lnTo>
                    <a:pt x="88" y="1755"/>
                  </a:lnTo>
                  <a:lnTo>
                    <a:pt x="176" y="1755"/>
                  </a:lnTo>
                  <a:lnTo>
                    <a:pt x="307" y="1712"/>
                  </a:lnTo>
                  <a:lnTo>
                    <a:pt x="351" y="1624"/>
                  </a:lnTo>
                  <a:lnTo>
                    <a:pt x="439" y="220"/>
                  </a:lnTo>
                  <a:lnTo>
                    <a:pt x="439" y="132"/>
                  </a:lnTo>
                  <a:lnTo>
                    <a:pt x="395" y="88"/>
                  </a:lnTo>
                  <a:lnTo>
                    <a:pt x="351" y="44"/>
                  </a:lnTo>
                  <a:lnTo>
                    <a:pt x="307"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9" name="Google Shape;3329;p85"/>
            <p:cNvSpPr/>
            <p:nvPr/>
          </p:nvSpPr>
          <p:spPr>
            <a:xfrm>
              <a:off x="6108225" y="4190900"/>
              <a:ext cx="28550" cy="37325"/>
            </a:xfrm>
            <a:custGeom>
              <a:rect b="b" l="l" r="r" t="t"/>
              <a:pathLst>
                <a:path extrusionOk="0" h="1493" w="1142">
                  <a:moveTo>
                    <a:pt x="878" y="1"/>
                  </a:moveTo>
                  <a:lnTo>
                    <a:pt x="834" y="88"/>
                  </a:lnTo>
                  <a:lnTo>
                    <a:pt x="1" y="1229"/>
                  </a:lnTo>
                  <a:lnTo>
                    <a:pt x="1" y="1273"/>
                  </a:lnTo>
                  <a:lnTo>
                    <a:pt x="1" y="1361"/>
                  </a:lnTo>
                  <a:lnTo>
                    <a:pt x="1" y="1405"/>
                  </a:lnTo>
                  <a:lnTo>
                    <a:pt x="45" y="1449"/>
                  </a:lnTo>
                  <a:lnTo>
                    <a:pt x="176" y="1492"/>
                  </a:lnTo>
                  <a:lnTo>
                    <a:pt x="264" y="1492"/>
                  </a:lnTo>
                  <a:lnTo>
                    <a:pt x="308" y="1405"/>
                  </a:lnTo>
                  <a:lnTo>
                    <a:pt x="1098" y="264"/>
                  </a:lnTo>
                  <a:lnTo>
                    <a:pt x="1142" y="220"/>
                  </a:lnTo>
                  <a:lnTo>
                    <a:pt x="1142" y="132"/>
                  </a:lnTo>
                  <a:lnTo>
                    <a:pt x="1098" y="88"/>
                  </a:lnTo>
                  <a:lnTo>
                    <a:pt x="1054" y="44"/>
                  </a:lnTo>
                  <a:lnTo>
                    <a:pt x="1010"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0" name="Google Shape;3330;p85"/>
            <p:cNvSpPr/>
            <p:nvPr/>
          </p:nvSpPr>
          <p:spPr>
            <a:xfrm>
              <a:off x="6367125" y="4108625"/>
              <a:ext cx="36225" cy="30750"/>
            </a:xfrm>
            <a:custGeom>
              <a:rect b="b" l="l" r="r" t="t"/>
              <a:pathLst>
                <a:path extrusionOk="0" h="1230" w="1449">
                  <a:moveTo>
                    <a:pt x="88" y="1"/>
                  </a:moveTo>
                  <a:lnTo>
                    <a:pt x="44" y="44"/>
                  </a:lnTo>
                  <a:lnTo>
                    <a:pt x="1" y="132"/>
                  </a:lnTo>
                  <a:lnTo>
                    <a:pt x="1" y="176"/>
                  </a:lnTo>
                  <a:lnTo>
                    <a:pt x="44" y="264"/>
                  </a:lnTo>
                  <a:lnTo>
                    <a:pt x="88" y="308"/>
                  </a:lnTo>
                  <a:lnTo>
                    <a:pt x="1185" y="1185"/>
                  </a:lnTo>
                  <a:lnTo>
                    <a:pt x="1273" y="1229"/>
                  </a:lnTo>
                  <a:lnTo>
                    <a:pt x="1361" y="1185"/>
                  </a:lnTo>
                  <a:lnTo>
                    <a:pt x="1405" y="1141"/>
                  </a:lnTo>
                  <a:lnTo>
                    <a:pt x="1449" y="1098"/>
                  </a:lnTo>
                  <a:lnTo>
                    <a:pt x="1449" y="1010"/>
                  </a:lnTo>
                  <a:lnTo>
                    <a:pt x="1449" y="966"/>
                  </a:lnTo>
                  <a:lnTo>
                    <a:pt x="1405" y="922"/>
                  </a:lnTo>
                  <a:lnTo>
                    <a:pt x="308" y="44"/>
                  </a:lnTo>
                  <a:lnTo>
                    <a:pt x="220"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1" name="Google Shape;3331;p85"/>
            <p:cNvSpPr/>
            <p:nvPr/>
          </p:nvSpPr>
          <p:spPr>
            <a:xfrm>
              <a:off x="5861400" y="5099225"/>
              <a:ext cx="47200" cy="13175"/>
            </a:xfrm>
            <a:custGeom>
              <a:rect b="b" l="l" r="r" t="t"/>
              <a:pathLst>
                <a:path extrusionOk="0" h="527" w="1888">
                  <a:moveTo>
                    <a:pt x="1668" y="0"/>
                  </a:moveTo>
                  <a:lnTo>
                    <a:pt x="132" y="176"/>
                  </a:lnTo>
                  <a:lnTo>
                    <a:pt x="88" y="220"/>
                  </a:lnTo>
                  <a:lnTo>
                    <a:pt x="1" y="264"/>
                  </a:lnTo>
                  <a:lnTo>
                    <a:pt x="1" y="308"/>
                  </a:lnTo>
                  <a:lnTo>
                    <a:pt x="1" y="395"/>
                  </a:lnTo>
                  <a:lnTo>
                    <a:pt x="44" y="483"/>
                  </a:lnTo>
                  <a:lnTo>
                    <a:pt x="176" y="527"/>
                  </a:lnTo>
                  <a:lnTo>
                    <a:pt x="1712" y="351"/>
                  </a:lnTo>
                  <a:lnTo>
                    <a:pt x="1800" y="308"/>
                  </a:lnTo>
                  <a:lnTo>
                    <a:pt x="1844" y="264"/>
                  </a:lnTo>
                  <a:lnTo>
                    <a:pt x="1887" y="220"/>
                  </a:lnTo>
                  <a:lnTo>
                    <a:pt x="1887" y="132"/>
                  </a:lnTo>
                  <a:lnTo>
                    <a:pt x="1844" y="88"/>
                  </a:lnTo>
                  <a:lnTo>
                    <a:pt x="1800"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2" name="Google Shape;3332;p85"/>
            <p:cNvSpPr/>
            <p:nvPr/>
          </p:nvSpPr>
          <p:spPr>
            <a:xfrm>
              <a:off x="5808750" y="4503550"/>
              <a:ext cx="879825" cy="324725"/>
            </a:xfrm>
            <a:custGeom>
              <a:rect b="b" l="l" r="r" t="t"/>
              <a:pathLst>
                <a:path extrusionOk="0" h="12989" w="35193">
                  <a:moveTo>
                    <a:pt x="22336" y="0"/>
                  </a:moveTo>
                  <a:lnTo>
                    <a:pt x="21809" y="176"/>
                  </a:lnTo>
                  <a:lnTo>
                    <a:pt x="21765" y="220"/>
                  </a:lnTo>
                  <a:lnTo>
                    <a:pt x="20536" y="1273"/>
                  </a:lnTo>
                  <a:lnTo>
                    <a:pt x="19703" y="1931"/>
                  </a:lnTo>
                  <a:lnTo>
                    <a:pt x="19044" y="2458"/>
                  </a:lnTo>
                  <a:lnTo>
                    <a:pt x="17947" y="3423"/>
                  </a:lnTo>
                  <a:lnTo>
                    <a:pt x="17377" y="3906"/>
                  </a:lnTo>
                  <a:lnTo>
                    <a:pt x="16850" y="4301"/>
                  </a:lnTo>
                  <a:lnTo>
                    <a:pt x="16324" y="4652"/>
                  </a:lnTo>
                  <a:lnTo>
                    <a:pt x="15753" y="4959"/>
                  </a:lnTo>
                  <a:lnTo>
                    <a:pt x="15051" y="5222"/>
                  </a:lnTo>
                  <a:lnTo>
                    <a:pt x="14174" y="5485"/>
                  </a:lnTo>
                  <a:lnTo>
                    <a:pt x="13077" y="5705"/>
                  </a:lnTo>
                  <a:lnTo>
                    <a:pt x="11673" y="5968"/>
                  </a:lnTo>
                  <a:lnTo>
                    <a:pt x="11629" y="5968"/>
                  </a:lnTo>
                  <a:lnTo>
                    <a:pt x="10268" y="6626"/>
                  </a:lnTo>
                  <a:lnTo>
                    <a:pt x="10224" y="6626"/>
                  </a:lnTo>
                  <a:lnTo>
                    <a:pt x="9610" y="7241"/>
                  </a:lnTo>
                  <a:lnTo>
                    <a:pt x="9566" y="7285"/>
                  </a:lnTo>
                  <a:lnTo>
                    <a:pt x="8162" y="10093"/>
                  </a:lnTo>
                  <a:lnTo>
                    <a:pt x="7021" y="11541"/>
                  </a:lnTo>
                  <a:lnTo>
                    <a:pt x="5705" y="12506"/>
                  </a:lnTo>
                  <a:lnTo>
                    <a:pt x="5090" y="12638"/>
                  </a:lnTo>
                  <a:lnTo>
                    <a:pt x="3906" y="12506"/>
                  </a:lnTo>
                  <a:lnTo>
                    <a:pt x="1536" y="11804"/>
                  </a:lnTo>
                  <a:lnTo>
                    <a:pt x="264" y="11365"/>
                  </a:lnTo>
                  <a:lnTo>
                    <a:pt x="88" y="11365"/>
                  </a:lnTo>
                  <a:lnTo>
                    <a:pt x="44" y="11409"/>
                  </a:lnTo>
                  <a:lnTo>
                    <a:pt x="0" y="11453"/>
                  </a:lnTo>
                  <a:lnTo>
                    <a:pt x="0" y="11541"/>
                  </a:lnTo>
                  <a:lnTo>
                    <a:pt x="44" y="11585"/>
                  </a:lnTo>
                  <a:lnTo>
                    <a:pt x="44" y="11629"/>
                  </a:lnTo>
                  <a:lnTo>
                    <a:pt x="132" y="11673"/>
                  </a:lnTo>
                  <a:lnTo>
                    <a:pt x="1448" y="12155"/>
                  </a:lnTo>
                  <a:lnTo>
                    <a:pt x="3818" y="12857"/>
                  </a:lnTo>
                  <a:lnTo>
                    <a:pt x="3862" y="12857"/>
                  </a:lnTo>
                  <a:lnTo>
                    <a:pt x="5090" y="12989"/>
                  </a:lnTo>
                  <a:lnTo>
                    <a:pt x="5134" y="12989"/>
                  </a:lnTo>
                  <a:lnTo>
                    <a:pt x="5836" y="12813"/>
                  </a:lnTo>
                  <a:lnTo>
                    <a:pt x="5880" y="12770"/>
                  </a:lnTo>
                  <a:lnTo>
                    <a:pt x="7241" y="11804"/>
                  </a:lnTo>
                  <a:lnTo>
                    <a:pt x="7284" y="11760"/>
                  </a:lnTo>
                  <a:lnTo>
                    <a:pt x="8425" y="10268"/>
                  </a:lnTo>
                  <a:lnTo>
                    <a:pt x="8469" y="10268"/>
                  </a:lnTo>
                  <a:lnTo>
                    <a:pt x="9873" y="7460"/>
                  </a:lnTo>
                  <a:lnTo>
                    <a:pt x="10444" y="6934"/>
                  </a:lnTo>
                  <a:lnTo>
                    <a:pt x="11760" y="6319"/>
                  </a:lnTo>
                  <a:lnTo>
                    <a:pt x="13164" y="6056"/>
                  </a:lnTo>
                  <a:lnTo>
                    <a:pt x="14305" y="5793"/>
                  </a:lnTo>
                  <a:lnTo>
                    <a:pt x="15227" y="5529"/>
                  </a:lnTo>
                  <a:lnTo>
                    <a:pt x="15929" y="5266"/>
                  </a:lnTo>
                  <a:lnTo>
                    <a:pt x="16543" y="4959"/>
                  </a:lnTo>
                  <a:lnTo>
                    <a:pt x="17070" y="4608"/>
                  </a:lnTo>
                  <a:lnTo>
                    <a:pt x="17596" y="4169"/>
                  </a:lnTo>
                  <a:lnTo>
                    <a:pt x="18167" y="3686"/>
                  </a:lnTo>
                  <a:lnTo>
                    <a:pt x="19264" y="2765"/>
                  </a:lnTo>
                  <a:lnTo>
                    <a:pt x="19922" y="2194"/>
                  </a:lnTo>
                  <a:lnTo>
                    <a:pt x="20756" y="1580"/>
                  </a:lnTo>
                  <a:lnTo>
                    <a:pt x="21941" y="483"/>
                  </a:lnTo>
                  <a:lnTo>
                    <a:pt x="22423" y="351"/>
                  </a:lnTo>
                  <a:lnTo>
                    <a:pt x="25144" y="351"/>
                  </a:lnTo>
                  <a:lnTo>
                    <a:pt x="26460" y="395"/>
                  </a:lnTo>
                  <a:lnTo>
                    <a:pt x="27733" y="483"/>
                  </a:lnTo>
                  <a:lnTo>
                    <a:pt x="28347" y="615"/>
                  </a:lnTo>
                  <a:lnTo>
                    <a:pt x="28961" y="703"/>
                  </a:lnTo>
                  <a:lnTo>
                    <a:pt x="29576" y="878"/>
                  </a:lnTo>
                  <a:lnTo>
                    <a:pt x="30190" y="1054"/>
                  </a:lnTo>
                  <a:lnTo>
                    <a:pt x="30804" y="1273"/>
                  </a:lnTo>
                  <a:lnTo>
                    <a:pt x="31419" y="1536"/>
                  </a:lnTo>
                  <a:lnTo>
                    <a:pt x="32033" y="1843"/>
                  </a:lnTo>
                  <a:lnTo>
                    <a:pt x="32647" y="2194"/>
                  </a:lnTo>
                  <a:lnTo>
                    <a:pt x="34271" y="3291"/>
                  </a:lnTo>
                  <a:lnTo>
                    <a:pt x="34885" y="3950"/>
                  </a:lnTo>
                  <a:lnTo>
                    <a:pt x="34929" y="3994"/>
                  </a:lnTo>
                  <a:lnTo>
                    <a:pt x="35061" y="3994"/>
                  </a:lnTo>
                  <a:lnTo>
                    <a:pt x="35149" y="3950"/>
                  </a:lnTo>
                  <a:lnTo>
                    <a:pt x="35149" y="3906"/>
                  </a:lnTo>
                  <a:lnTo>
                    <a:pt x="35193" y="3818"/>
                  </a:lnTo>
                  <a:lnTo>
                    <a:pt x="35193" y="3774"/>
                  </a:lnTo>
                  <a:lnTo>
                    <a:pt x="35149" y="3686"/>
                  </a:lnTo>
                  <a:lnTo>
                    <a:pt x="34490" y="3028"/>
                  </a:lnTo>
                  <a:lnTo>
                    <a:pt x="34490" y="2984"/>
                  </a:lnTo>
                  <a:lnTo>
                    <a:pt x="32823" y="1931"/>
                  </a:lnTo>
                  <a:lnTo>
                    <a:pt x="32209" y="1536"/>
                  </a:lnTo>
                  <a:lnTo>
                    <a:pt x="31594" y="1229"/>
                  </a:lnTo>
                  <a:lnTo>
                    <a:pt x="30980" y="966"/>
                  </a:lnTo>
                  <a:lnTo>
                    <a:pt x="30322" y="746"/>
                  </a:lnTo>
                  <a:lnTo>
                    <a:pt x="29707" y="527"/>
                  </a:lnTo>
                  <a:lnTo>
                    <a:pt x="29093" y="395"/>
                  </a:lnTo>
                  <a:lnTo>
                    <a:pt x="28435" y="264"/>
                  </a:lnTo>
                  <a:lnTo>
                    <a:pt x="27821" y="132"/>
                  </a:lnTo>
                  <a:lnTo>
                    <a:pt x="26504" y="44"/>
                  </a:lnTo>
                  <a:lnTo>
                    <a:pt x="25188"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3" name="Google Shape;3333;p85"/>
            <p:cNvSpPr/>
            <p:nvPr/>
          </p:nvSpPr>
          <p:spPr>
            <a:xfrm>
              <a:off x="5804350" y="4473925"/>
              <a:ext cx="934675" cy="337900"/>
            </a:xfrm>
            <a:custGeom>
              <a:rect b="b" l="l" r="r" t="t"/>
              <a:pathLst>
                <a:path extrusionOk="0" h="13516" w="37387">
                  <a:moveTo>
                    <a:pt x="29708" y="1"/>
                  </a:moveTo>
                  <a:lnTo>
                    <a:pt x="25539" y="45"/>
                  </a:lnTo>
                  <a:lnTo>
                    <a:pt x="22204" y="176"/>
                  </a:lnTo>
                  <a:lnTo>
                    <a:pt x="22160" y="220"/>
                  </a:lnTo>
                  <a:lnTo>
                    <a:pt x="21371" y="571"/>
                  </a:lnTo>
                  <a:lnTo>
                    <a:pt x="21283" y="615"/>
                  </a:lnTo>
                  <a:lnTo>
                    <a:pt x="20010" y="2063"/>
                  </a:lnTo>
                  <a:lnTo>
                    <a:pt x="18211" y="3599"/>
                  </a:lnTo>
                  <a:lnTo>
                    <a:pt x="16368" y="5091"/>
                  </a:lnTo>
                  <a:lnTo>
                    <a:pt x="15183" y="5617"/>
                  </a:lnTo>
                  <a:lnTo>
                    <a:pt x="14569" y="5793"/>
                  </a:lnTo>
                  <a:lnTo>
                    <a:pt x="13999" y="5968"/>
                  </a:lnTo>
                  <a:lnTo>
                    <a:pt x="12858" y="6144"/>
                  </a:lnTo>
                  <a:lnTo>
                    <a:pt x="12243" y="6232"/>
                  </a:lnTo>
                  <a:lnTo>
                    <a:pt x="11629" y="6363"/>
                  </a:lnTo>
                  <a:lnTo>
                    <a:pt x="11059" y="6539"/>
                  </a:lnTo>
                  <a:lnTo>
                    <a:pt x="10488" y="6758"/>
                  </a:lnTo>
                  <a:lnTo>
                    <a:pt x="10225" y="6934"/>
                  </a:lnTo>
                  <a:lnTo>
                    <a:pt x="9962" y="7109"/>
                  </a:lnTo>
                  <a:lnTo>
                    <a:pt x="9698" y="7285"/>
                  </a:lnTo>
                  <a:lnTo>
                    <a:pt x="9479" y="7548"/>
                  </a:lnTo>
                  <a:lnTo>
                    <a:pt x="9260" y="7811"/>
                  </a:lnTo>
                  <a:lnTo>
                    <a:pt x="9040" y="8119"/>
                  </a:lnTo>
                  <a:lnTo>
                    <a:pt x="8821" y="8470"/>
                  </a:lnTo>
                  <a:lnTo>
                    <a:pt x="8601" y="8864"/>
                  </a:lnTo>
                  <a:lnTo>
                    <a:pt x="6802" y="12550"/>
                  </a:lnTo>
                  <a:lnTo>
                    <a:pt x="6012" y="12814"/>
                  </a:lnTo>
                  <a:lnTo>
                    <a:pt x="4608" y="13165"/>
                  </a:lnTo>
                  <a:lnTo>
                    <a:pt x="3906" y="12989"/>
                  </a:lnTo>
                  <a:lnTo>
                    <a:pt x="1712" y="12199"/>
                  </a:lnTo>
                  <a:lnTo>
                    <a:pt x="220" y="11629"/>
                  </a:lnTo>
                  <a:lnTo>
                    <a:pt x="89" y="11629"/>
                  </a:lnTo>
                  <a:lnTo>
                    <a:pt x="45" y="11673"/>
                  </a:lnTo>
                  <a:lnTo>
                    <a:pt x="1" y="11717"/>
                  </a:lnTo>
                  <a:lnTo>
                    <a:pt x="1" y="11804"/>
                  </a:lnTo>
                  <a:lnTo>
                    <a:pt x="1" y="11848"/>
                  </a:lnTo>
                  <a:lnTo>
                    <a:pt x="45" y="11892"/>
                  </a:lnTo>
                  <a:lnTo>
                    <a:pt x="89" y="11936"/>
                  </a:lnTo>
                  <a:lnTo>
                    <a:pt x="1581" y="12507"/>
                  </a:lnTo>
                  <a:lnTo>
                    <a:pt x="3818" y="13340"/>
                  </a:lnTo>
                  <a:lnTo>
                    <a:pt x="4564" y="13516"/>
                  </a:lnTo>
                  <a:lnTo>
                    <a:pt x="4652" y="13516"/>
                  </a:lnTo>
                  <a:lnTo>
                    <a:pt x="6100" y="13165"/>
                  </a:lnTo>
                  <a:lnTo>
                    <a:pt x="6978" y="12814"/>
                  </a:lnTo>
                  <a:lnTo>
                    <a:pt x="7066" y="12726"/>
                  </a:lnTo>
                  <a:lnTo>
                    <a:pt x="8909" y="8996"/>
                  </a:lnTo>
                  <a:lnTo>
                    <a:pt x="9084" y="8645"/>
                  </a:lnTo>
                  <a:lnTo>
                    <a:pt x="9303" y="8338"/>
                  </a:lnTo>
                  <a:lnTo>
                    <a:pt x="9523" y="8031"/>
                  </a:lnTo>
                  <a:lnTo>
                    <a:pt x="9742" y="7811"/>
                  </a:lnTo>
                  <a:lnTo>
                    <a:pt x="9962" y="7592"/>
                  </a:lnTo>
                  <a:lnTo>
                    <a:pt x="10181" y="7373"/>
                  </a:lnTo>
                  <a:lnTo>
                    <a:pt x="10664" y="7065"/>
                  </a:lnTo>
                  <a:lnTo>
                    <a:pt x="11190" y="6846"/>
                  </a:lnTo>
                  <a:lnTo>
                    <a:pt x="11717" y="6714"/>
                  </a:lnTo>
                  <a:lnTo>
                    <a:pt x="12287" y="6583"/>
                  </a:lnTo>
                  <a:lnTo>
                    <a:pt x="12902" y="6495"/>
                  </a:lnTo>
                  <a:lnTo>
                    <a:pt x="14086" y="6276"/>
                  </a:lnTo>
                  <a:lnTo>
                    <a:pt x="14701" y="6144"/>
                  </a:lnTo>
                  <a:lnTo>
                    <a:pt x="15315" y="5925"/>
                  </a:lnTo>
                  <a:lnTo>
                    <a:pt x="16500" y="5398"/>
                  </a:lnTo>
                  <a:lnTo>
                    <a:pt x="16544" y="5398"/>
                  </a:lnTo>
                  <a:lnTo>
                    <a:pt x="18431" y="3862"/>
                  </a:lnTo>
                  <a:lnTo>
                    <a:pt x="20230" y="2326"/>
                  </a:lnTo>
                  <a:lnTo>
                    <a:pt x="20274" y="2326"/>
                  </a:lnTo>
                  <a:lnTo>
                    <a:pt x="21546" y="878"/>
                  </a:lnTo>
                  <a:lnTo>
                    <a:pt x="22248" y="527"/>
                  </a:lnTo>
                  <a:lnTo>
                    <a:pt x="25539" y="396"/>
                  </a:lnTo>
                  <a:lnTo>
                    <a:pt x="29664" y="352"/>
                  </a:lnTo>
                  <a:lnTo>
                    <a:pt x="33043" y="2326"/>
                  </a:lnTo>
                  <a:lnTo>
                    <a:pt x="34974" y="3643"/>
                  </a:lnTo>
                  <a:lnTo>
                    <a:pt x="36773" y="5222"/>
                  </a:lnTo>
                  <a:lnTo>
                    <a:pt x="36817" y="5266"/>
                  </a:lnTo>
                  <a:lnTo>
                    <a:pt x="37124" y="5442"/>
                  </a:lnTo>
                  <a:lnTo>
                    <a:pt x="37299" y="5442"/>
                  </a:lnTo>
                  <a:lnTo>
                    <a:pt x="37343" y="5398"/>
                  </a:lnTo>
                  <a:lnTo>
                    <a:pt x="37387" y="5310"/>
                  </a:lnTo>
                  <a:lnTo>
                    <a:pt x="37387" y="5266"/>
                  </a:lnTo>
                  <a:lnTo>
                    <a:pt x="37343" y="5179"/>
                  </a:lnTo>
                  <a:lnTo>
                    <a:pt x="37299" y="5135"/>
                  </a:lnTo>
                  <a:lnTo>
                    <a:pt x="36992" y="4959"/>
                  </a:lnTo>
                  <a:lnTo>
                    <a:pt x="35193" y="3379"/>
                  </a:lnTo>
                  <a:lnTo>
                    <a:pt x="35149" y="3379"/>
                  </a:lnTo>
                  <a:lnTo>
                    <a:pt x="33218" y="2019"/>
                  </a:lnTo>
                  <a:lnTo>
                    <a:pt x="29796" y="45"/>
                  </a:lnTo>
                  <a:lnTo>
                    <a:pt x="29708"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4" name="Google Shape;3334;p85"/>
            <p:cNvSpPr/>
            <p:nvPr/>
          </p:nvSpPr>
          <p:spPr>
            <a:xfrm>
              <a:off x="5821900" y="4427850"/>
              <a:ext cx="1314250" cy="359850"/>
            </a:xfrm>
            <a:custGeom>
              <a:rect b="b" l="l" r="r" t="t"/>
              <a:pathLst>
                <a:path extrusionOk="0" h="14394" w="52570">
                  <a:moveTo>
                    <a:pt x="26680" y="1"/>
                  </a:moveTo>
                  <a:lnTo>
                    <a:pt x="24091" y="220"/>
                  </a:lnTo>
                  <a:lnTo>
                    <a:pt x="22863" y="439"/>
                  </a:lnTo>
                  <a:lnTo>
                    <a:pt x="22819" y="483"/>
                  </a:lnTo>
                  <a:lnTo>
                    <a:pt x="22292" y="747"/>
                  </a:lnTo>
                  <a:lnTo>
                    <a:pt x="21020" y="878"/>
                  </a:lnTo>
                  <a:lnTo>
                    <a:pt x="20888" y="922"/>
                  </a:lnTo>
                  <a:lnTo>
                    <a:pt x="19659" y="2107"/>
                  </a:lnTo>
                  <a:lnTo>
                    <a:pt x="19615" y="2107"/>
                  </a:lnTo>
                  <a:lnTo>
                    <a:pt x="19045" y="3072"/>
                  </a:lnTo>
                  <a:lnTo>
                    <a:pt x="18167" y="3906"/>
                  </a:lnTo>
                  <a:lnTo>
                    <a:pt x="16281" y="5617"/>
                  </a:lnTo>
                  <a:lnTo>
                    <a:pt x="15096" y="6451"/>
                  </a:lnTo>
                  <a:lnTo>
                    <a:pt x="14350" y="6758"/>
                  </a:lnTo>
                  <a:lnTo>
                    <a:pt x="11322" y="7285"/>
                  </a:lnTo>
                  <a:lnTo>
                    <a:pt x="9567" y="7855"/>
                  </a:lnTo>
                  <a:lnTo>
                    <a:pt x="9523" y="7855"/>
                  </a:lnTo>
                  <a:lnTo>
                    <a:pt x="8645" y="8382"/>
                  </a:lnTo>
                  <a:lnTo>
                    <a:pt x="8601" y="8426"/>
                  </a:lnTo>
                  <a:lnTo>
                    <a:pt x="7856" y="9172"/>
                  </a:lnTo>
                  <a:lnTo>
                    <a:pt x="7812" y="9216"/>
                  </a:lnTo>
                  <a:lnTo>
                    <a:pt x="7197" y="10269"/>
                  </a:lnTo>
                  <a:lnTo>
                    <a:pt x="5705" y="13604"/>
                  </a:lnTo>
                  <a:lnTo>
                    <a:pt x="5091" y="13867"/>
                  </a:lnTo>
                  <a:lnTo>
                    <a:pt x="3862" y="14042"/>
                  </a:lnTo>
                  <a:lnTo>
                    <a:pt x="2941" y="13867"/>
                  </a:lnTo>
                  <a:lnTo>
                    <a:pt x="264" y="12902"/>
                  </a:lnTo>
                  <a:lnTo>
                    <a:pt x="133" y="12902"/>
                  </a:lnTo>
                  <a:lnTo>
                    <a:pt x="89" y="12945"/>
                  </a:lnTo>
                  <a:lnTo>
                    <a:pt x="45" y="12989"/>
                  </a:lnTo>
                  <a:lnTo>
                    <a:pt x="1" y="13077"/>
                  </a:lnTo>
                  <a:lnTo>
                    <a:pt x="45" y="13121"/>
                  </a:lnTo>
                  <a:lnTo>
                    <a:pt x="89" y="13165"/>
                  </a:lnTo>
                  <a:lnTo>
                    <a:pt x="133" y="13209"/>
                  </a:lnTo>
                  <a:lnTo>
                    <a:pt x="2853" y="14218"/>
                  </a:lnTo>
                  <a:lnTo>
                    <a:pt x="2897" y="14218"/>
                  </a:lnTo>
                  <a:lnTo>
                    <a:pt x="3819" y="14393"/>
                  </a:lnTo>
                  <a:lnTo>
                    <a:pt x="3862" y="14393"/>
                  </a:lnTo>
                  <a:lnTo>
                    <a:pt x="5179" y="14174"/>
                  </a:lnTo>
                  <a:lnTo>
                    <a:pt x="5881" y="13911"/>
                  </a:lnTo>
                  <a:lnTo>
                    <a:pt x="6013" y="13823"/>
                  </a:lnTo>
                  <a:lnTo>
                    <a:pt x="7504" y="10444"/>
                  </a:lnTo>
                  <a:lnTo>
                    <a:pt x="8119" y="9435"/>
                  </a:lnTo>
                  <a:lnTo>
                    <a:pt x="8821" y="8689"/>
                  </a:lnTo>
                  <a:lnTo>
                    <a:pt x="9698" y="8162"/>
                  </a:lnTo>
                  <a:lnTo>
                    <a:pt x="11410" y="7636"/>
                  </a:lnTo>
                  <a:lnTo>
                    <a:pt x="14438" y="7109"/>
                  </a:lnTo>
                  <a:lnTo>
                    <a:pt x="14481" y="7109"/>
                  </a:lnTo>
                  <a:lnTo>
                    <a:pt x="15227" y="6758"/>
                  </a:lnTo>
                  <a:lnTo>
                    <a:pt x="15271" y="6758"/>
                  </a:lnTo>
                  <a:lnTo>
                    <a:pt x="16500" y="5881"/>
                  </a:lnTo>
                  <a:lnTo>
                    <a:pt x="18431" y="4169"/>
                  </a:lnTo>
                  <a:lnTo>
                    <a:pt x="19264" y="3336"/>
                  </a:lnTo>
                  <a:lnTo>
                    <a:pt x="19308" y="3292"/>
                  </a:lnTo>
                  <a:lnTo>
                    <a:pt x="19923" y="2326"/>
                  </a:lnTo>
                  <a:lnTo>
                    <a:pt x="21107" y="1185"/>
                  </a:lnTo>
                  <a:lnTo>
                    <a:pt x="22336" y="1098"/>
                  </a:lnTo>
                  <a:lnTo>
                    <a:pt x="22424" y="1054"/>
                  </a:lnTo>
                  <a:lnTo>
                    <a:pt x="22950" y="791"/>
                  </a:lnTo>
                  <a:lnTo>
                    <a:pt x="24135" y="571"/>
                  </a:lnTo>
                  <a:lnTo>
                    <a:pt x="26680" y="352"/>
                  </a:lnTo>
                  <a:lnTo>
                    <a:pt x="28128" y="527"/>
                  </a:lnTo>
                  <a:lnTo>
                    <a:pt x="28874" y="747"/>
                  </a:lnTo>
                  <a:lnTo>
                    <a:pt x="31024" y="2019"/>
                  </a:lnTo>
                  <a:lnTo>
                    <a:pt x="33043" y="3336"/>
                  </a:lnTo>
                  <a:lnTo>
                    <a:pt x="34710" y="4476"/>
                  </a:lnTo>
                  <a:lnTo>
                    <a:pt x="35720" y="5661"/>
                  </a:lnTo>
                  <a:lnTo>
                    <a:pt x="35764" y="5705"/>
                  </a:lnTo>
                  <a:lnTo>
                    <a:pt x="37080" y="6846"/>
                  </a:lnTo>
                  <a:lnTo>
                    <a:pt x="37124" y="6890"/>
                  </a:lnTo>
                  <a:lnTo>
                    <a:pt x="39493" y="8119"/>
                  </a:lnTo>
                  <a:lnTo>
                    <a:pt x="42741" y="9216"/>
                  </a:lnTo>
                  <a:lnTo>
                    <a:pt x="44408" y="9698"/>
                  </a:lnTo>
                  <a:lnTo>
                    <a:pt x="44452" y="9698"/>
                  </a:lnTo>
                  <a:lnTo>
                    <a:pt x="48621" y="10137"/>
                  </a:lnTo>
                  <a:lnTo>
                    <a:pt x="49674" y="10181"/>
                  </a:lnTo>
                  <a:lnTo>
                    <a:pt x="51868" y="9962"/>
                  </a:lnTo>
                  <a:lnTo>
                    <a:pt x="51912" y="9962"/>
                  </a:lnTo>
                  <a:lnTo>
                    <a:pt x="52438" y="9786"/>
                  </a:lnTo>
                  <a:lnTo>
                    <a:pt x="52526" y="9742"/>
                  </a:lnTo>
                  <a:lnTo>
                    <a:pt x="52570" y="9698"/>
                  </a:lnTo>
                  <a:lnTo>
                    <a:pt x="52570" y="9610"/>
                  </a:lnTo>
                  <a:lnTo>
                    <a:pt x="52570" y="9567"/>
                  </a:lnTo>
                  <a:lnTo>
                    <a:pt x="52526" y="9523"/>
                  </a:lnTo>
                  <a:lnTo>
                    <a:pt x="52482" y="9479"/>
                  </a:lnTo>
                  <a:lnTo>
                    <a:pt x="52394" y="9435"/>
                  </a:lnTo>
                  <a:lnTo>
                    <a:pt x="52350" y="9435"/>
                  </a:lnTo>
                  <a:lnTo>
                    <a:pt x="51824" y="9610"/>
                  </a:lnTo>
                  <a:lnTo>
                    <a:pt x="49674" y="9830"/>
                  </a:lnTo>
                  <a:lnTo>
                    <a:pt x="48621" y="9786"/>
                  </a:lnTo>
                  <a:lnTo>
                    <a:pt x="44496" y="9391"/>
                  </a:lnTo>
                  <a:lnTo>
                    <a:pt x="42872" y="8865"/>
                  </a:lnTo>
                  <a:lnTo>
                    <a:pt x="39625" y="7811"/>
                  </a:lnTo>
                  <a:lnTo>
                    <a:pt x="37299" y="6583"/>
                  </a:lnTo>
                  <a:lnTo>
                    <a:pt x="35983" y="5442"/>
                  </a:lnTo>
                  <a:lnTo>
                    <a:pt x="34930" y="4257"/>
                  </a:lnTo>
                  <a:lnTo>
                    <a:pt x="34930" y="4213"/>
                  </a:lnTo>
                  <a:lnTo>
                    <a:pt x="33218" y="3072"/>
                  </a:lnTo>
                  <a:lnTo>
                    <a:pt x="31200" y="1756"/>
                  </a:lnTo>
                  <a:lnTo>
                    <a:pt x="29050" y="439"/>
                  </a:lnTo>
                  <a:lnTo>
                    <a:pt x="29006" y="439"/>
                  </a:lnTo>
                  <a:lnTo>
                    <a:pt x="28216" y="220"/>
                  </a:lnTo>
                  <a:lnTo>
                    <a:pt x="28172" y="176"/>
                  </a:lnTo>
                  <a:lnTo>
                    <a:pt x="26724"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5" name="Google Shape;3335;p85"/>
            <p:cNvSpPr/>
            <p:nvPr/>
          </p:nvSpPr>
          <p:spPr>
            <a:xfrm>
              <a:off x="5828500" y="4381775"/>
              <a:ext cx="1328500" cy="379600"/>
            </a:xfrm>
            <a:custGeom>
              <a:rect b="b" l="l" r="r" t="t"/>
              <a:pathLst>
                <a:path extrusionOk="0" h="15184" w="53140">
                  <a:moveTo>
                    <a:pt x="25319" y="1"/>
                  </a:moveTo>
                  <a:lnTo>
                    <a:pt x="24749" y="45"/>
                  </a:lnTo>
                  <a:lnTo>
                    <a:pt x="22643" y="527"/>
                  </a:lnTo>
                  <a:lnTo>
                    <a:pt x="22599" y="527"/>
                  </a:lnTo>
                  <a:lnTo>
                    <a:pt x="20054" y="1449"/>
                  </a:lnTo>
                  <a:lnTo>
                    <a:pt x="19966" y="1493"/>
                  </a:lnTo>
                  <a:lnTo>
                    <a:pt x="18649" y="3292"/>
                  </a:lnTo>
                  <a:lnTo>
                    <a:pt x="18649" y="3336"/>
                  </a:lnTo>
                  <a:lnTo>
                    <a:pt x="17991" y="4520"/>
                  </a:lnTo>
                  <a:lnTo>
                    <a:pt x="17289" y="5310"/>
                  </a:lnTo>
                  <a:lnTo>
                    <a:pt x="15490" y="6978"/>
                  </a:lnTo>
                  <a:lnTo>
                    <a:pt x="14437" y="7724"/>
                  </a:lnTo>
                  <a:lnTo>
                    <a:pt x="13779" y="7899"/>
                  </a:lnTo>
                  <a:lnTo>
                    <a:pt x="9917" y="8601"/>
                  </a:lnTo>
                  <a:lnTo>
                    <a:pt x="9873" y="8601"/>
                  </a:lnTo>
                  <a:lnTo>
                    <a:pt x="8908" y="8996"/>
                  </a:lnTo>
                  <a:lnTo>
                    <a:pt x="8864" y="8996"/>
                  </a:lnTo>
                  <a:lnTo>
                    <a:pt x="7855" y="9611"/>
                  </a:lnTo>
                  <a:lnTo>
                    <a:pt x="7811" y="9611"/>
                  </a:lnTo>
                  <a:lnTo>
                    <a:pt x="6933" y="10488"/>
                  </a:lnTo>
                  <a:lnTo>
                    <a:pt x="6889" y="10532"/>
                  </a:lnTo>
                  <a:lnTo>
                    <a:pt x="6187" y="11717"/>
                  </a:lnTo>
                  <a:lnTo>
                    <a:pt x="6187" y="11761"/>
                  </a:lnTo>
                  <a:lnTo>
                    <a:pt x="5090" y="14701"/>
                  </a:lnTo>
                  <a:lnTo>
                    <a:pt x="2457" y="14832"/>
                  </a:lnTo>
                  <a:lnTo>
                    <a:pt x="220" y="13999"/>
                  </a:lnTo>
                  <a:lnTo>
                    <a:pt x="88" y="13999"/>
                  </a:lnTo>
                  <a:lnTo>
                    <a:pt x="44" y="14042"/>
                  </a:lnTo>
                  <a:lnTo>
                    <a:pt x="0" y="14086"/>
                  </a:lnTo>
                  <a:lnTo>
                    <a:pt x="0" y="14174"/>
                  </a:lnTo>
                  <a:lnTo>
                    <a:pt x="0" y="14218"/>
                  </a:lnTo>
                  <a:lnTo>
                    <a:pt x="44" y="14306"/>
                  </a:lnTo>
                  <a:lnTo>
                    <a:pt x="132" y="14306"/>
                  </a:lnTo>
                  <a:lnTo>
                    <a:pt x="2370" y="15183"/>
                  </a:lnTo>
                  <a:lnTo>
                    <a:pt x="2457" y="15183"/>
                  </a:lnTo>
                  <a:lnTo>
                    <a:pt x="5222" y="15052"/>
                  </a:lnTo>
                  <a:lnTo>
                    <a:pt x="5310" y="15008"/>
                  </a:lnTo>
                  <a:lnTo>
                    <a:pt x="5397" y="14920"/>
                  </a:lnTo>
                  <a:lnTo>
                    <a:pt x="6494" y="11892"/>
                  </a:lnTo>
                  <a:lnTo>
                    <a:pt x="7197" y="10708"/>
                  </a:lnTo>
                  <a:lnTo>
                    <a:pt x="8074" y="9918"/>
                  </a:lnTo>
                  <a:lnTo>
                    <a:pt x="9040" y="9303"/>
                  </a:lnTo>
                  <a:lnTo>
                    <a:pt x="10005" y="8952"/>
                  </a:lnTo>
                  <a:lnTo>
                    <a:pt x="13866" y="8250"/>
                  </a:lnTo>
                  <a:lnTo>
                    <a:pt x="14569" y="8031"/>
                  </a:lnTo>
                  <a:lnTo>
                    <a:pt x="14612" y="8031"/>
                  </a:lnTo>
                  <a:lnTo>
                    <a:pt x="15709" y="7285"/>
                  </a:lnTo>
                  <a:lnTo>
                    <a:pt x="15709" y="7241"/>
                  </a:lnTo>
                  <a:lnTo>
                    <a:pt x="17552" y="5574"/>
                  </a:lnTo>
                  <a:lnTo>
                    <a:pt x="18254" y="4740"/>
                  </a:lnTo>
                  <a:lnTo>
                    <a:pt x="18298" y="4696"/>
                  </a:lnTo>
                  <a:lnTo>
                    <a:pt x="18957" y="3511"/>
                  </a:lnTo>
                  <a:lnTo>
                    <a:pt x="20229" y="1756"/>
                  </a:lnTo>
                  <a:lnTo>
                    <a:pt x="22730" y="878"/>
                  </a:lnTo>
                  <a:lnTo>
                    <a:pt x="24793" y="396"/>
                  </a:lnTo>
                  <a:lnTo>
                    <a:pt x="25319" y="352"/>
                  </a:lnTo>
                  <a:lnTo>
                    <a:pt x="27996" y="1054"/>
                  </a:lnTo>
                  <a:lnTo>
                    <a:pt x="31506" y="2985"/>
                  </a:lnTo>
                  <a:lnTo>
                    <a:pt x="33788" y="4345"/>
                  </a:lnTo>
                  <a:lnTo>
                    <a:pt x="33788" y="4389"/>
                  </a:lnTo>
                  <a:lnTo>
                    <a:pt x="35543" y="5135"/>
                  </a:lnTo>
                  <a:lnTo>
                    <a:pt x="36991" y="6627"/>
                  </a:lnTo>
                  <a:lnTo>
                    <a:pt x="39142" y="8162"/>
                  </a:lnTo>
                  <a:lnTo>
                    <a:pt x="40107" y="9216"/>
                  </a:lnTo>
                  <a:lnTo>
                    <a:pt x="40151" y="9259"/>
                  </a:lnTo>
                  <a:lnTo>
                    <a:pt x="42696" y="10181"/>
                  </a:lnTo>
                  <a:lnTo>
                    <a:pt x="44671" y="10751"/>
                  </a:lnTo>
                  <a:lnTo>
                    <a:pt x="44714" y="10795"/>
                  </a:lnTo>
                  <a:lnTo>
                    <a:pt x="48751" y="11190"/>
                  </a:lnTo>
                  <a:lnTo>
                    <a:pt x="48795" y="11190"/>
                  </a:lnTo>
                  <a:lnTo>
                    <a:pt x="51340" y="11102"/>
                  </a:lnTo>
                  <a:lnTo>
                    <a:pt x="52086" y="11190"/>
                  </a:lnTo>
                  <a:lnTo>
                    <a:pt x="52174" y="11190"/>
                  </a:lnTo>
                  <a:lnTo>
                    <a:pt x="53008" y="10927"/>
                  </a:lnTo>
                  <a:lnTo>
                    <a:pt x="53096" y="10883"/>
                  </a:lnTo>
                  <a:lnTo>
                    <a:pt x="53140" y="10839"/>
                  </a:lnTo>
                  <a:lnTo>
                    <a:pt x="53140" y="10795"/>
                  </a:lnTo>
                  <a:lnTo>
                    <a:pt x="53140" y="10708"/>
                  </a:lnTo>
                  <a:lnTo>
                    <a:pt x="53096" y="10664"/>
                  </a:lnTo>
                  <a:lnTo>
                    <a:pt x="53052" y="10620"/>
                  </a:lnTo>
                  <a:lnTo>
                    <a:pt x="53008" y="10576"/>
                  </a:lnTo>
                  <a:lnTo>
                    <a:pt x="52920" y="10576"/>
                  </a:lnTo>
                  <a:lnTo>
                    <a:pt x="52130" y="10839"/>
                  </a:lnTo>
                  <a:lnTo>
                    <a:pt x="51384" y="10751"/>
                  </a:lnTo>
                  <a:lnTo>
                    <a:pt x="51340" y="10751"/>
                  </a:lnTo>
                  <a:lnTo>
                    <a:pt x="48795" y="10839"/>
                  </a:lnTo>
                  <a:lnTo>
                    <a:pt x="44758" y="10444"/>
                  </a:lnTo>
                  <a:lnTo>
                    <a:pt x="42828" y="9874"/>
                  </a:lnTo>
                  <a:lnTo>
                    <a:pt x="40326" y="8952"/>
                  </a:lnTo>
                  <a:lnTo>
                    <a:pt x="39361" y="7899"/>
                  </a:lnTo>
                  <a:lnTo>
                    <a:pt x="39361" y="7855"/>
                  </a:lnTo>
                  <a:lnTo>
                    <a:pt x="37211" y="6363"/>
                  </a:lnTo>
                  <a:lnTo>
                    <a:pt x="35763" y="4871"/>
                  </a:lnTo>
                  <a:lnTo>
                    <a:pt x="35719" y="4828"/>
                  </a:lnTo>
                  <a:lnTo>
                    <a:pt x="33964" y="4038"/>
                  </a:lnTo>
                  <a:lnTo>
                    <a:pt x="31682" y="2677"/>
                  </a:lnTo>
                  <a:lnTo>
                    <a:pt x="28128" y="747"/>
                  </a:lnTo>
                  <a:lnTo>
                    <a:pt x="28128" y="703"/>
                  </a:lnTo>
                  <a:lnTo>
                    <a:pt x="25363"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6" name="Google Shape;3336;p85"/>
            <p:cNvSpPr/>
            <p:nvPr/>
          </p:nvSpPr>
          <p:spPr>
            <a:xfrm>
              <a:off x="5680400" y="4855700"/>
              <a:ext cx="42800" cy="15375"/>
            </a:xfrm>
            <a:custGeom>
              <a:rect b="b" l="l" r="r" t="t"/>
              <a:pathLst>
                <a:path extrusionOk="0" h="615" w="1712">
                  <a:moveTo>
                    <a:pt x="88" y="0"/>
                  </a:moveTo>
                  <a:lnTo>
                    <a:pt x="0" y="44"/>
                  </a:lnTo>
                  <a:lnTo>
                    <a:pt x="0" y="132"/>
                  </a:lnTo>
                  <a:lnTo>
                    <a:pt x="0" y="176"/>
                  </a:lnTo>
                  <a:lnTo>
                    <a:pt x="0" y="263"/>
                  </a:lnTo>
                  <a:lnTo>
                    <a:pt x="44" y="307"/>
                  </a:lnTo>
                  <a:lnTo>
                    <a:pt x="132" y="307"/>
                  </a:lnTo>
                  <a:lnTo>
                    <a:pt x="1492" y="614"/>
                  </a:lnTo>
                  <a:lnTo>
                    <a:pt x="1536" y="614"/>
                  </a:lnTo>
                  <a:lnTo>
                    <a:pt x="1668" y="570"/>
                  </a:lnTo>
                  <a:lnTo>
                    <a:pt x="1712" y="483"/>
                  </a:lnTo>
                  <a:lnTo>
                    <a:pt x="1712" y="395"/>
                  </a:lnTo>
                  <a:lnTo>
                    <a:pt x="1668" y="351"/>
                  </a:lnTo>
                  <a:lnTo>
                    <a:pt x="1624" y="307"/>
                  </a:lnTo>
                  <a:lnTo>
                    <a:pt x="1580" y="263"/>
                  </a:lnTo>
                  <a:lnTo>
                    <a:pt x="220"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7" name="Google Shape;3337;p85"/>
            <p:cNvSpPr/>
            <p:nvPr/>
          </p:nvSpPr>
          <p:spPr>
            <a:xfrm>
              <a:off x="5660650" y="4828275"/>
              <a:ext cx="138250" cy="42800"/>
            </a:xfrm>
            <a:custGeom>
              <a:rect b="b" l="l" r="r" t="t"/>
              <a:pathLst>
                <a:path extrusionOk="0" h="1712" w="5530">
                  <a:moveTo>
                    <a:pt x="659" y="0"/>
                  </a:moveTo>
                  <a:lnTo>
                    <a:pt x="132" y="132"/>
                  </a:lnTo>
                  <a:lnTo>
                    <a:pt x="44" y="176"/>
                  </a:lnTo>
                  <a:lnTo>
                    <a:pt x="0" y="219"/>
                  </a:lnTo>
                  <a:lnTo>
                    <a:pt x="0" y="307"/>
                  </a:lnTo>
                  <a:lnTo>
                    <a:pt x="0" y="351"/>
                  </a:lnTo>
                  <a:lnTo>
                    <a:pt x="0" y="439"/>
                  </a:lnTo>
                  <a:lnTo>
                    <a:pt x="88" y="483"/>
                  </a:lnTo>
                  <a:lnTo>
                    <a:pt x="220" y="483"/>
                  </a:lnTo>
                  <a:lnTo>
                    <a:pt x="703" y="351"/>
                  </a:lnTo>
                  <a:lnTo>
                    <a:pt x="3028" y="1141"/>
                  </a:lnTo>
                  <a:lnTo>
                    <a:pt x="5310" y="1711"/>
                  </a:lnTo>
                  <a:lnTo>
                    <a:pt x="5486" y="1711"/>
                  </a:lnTo>
                  <a:lnTo>
                    <a:pt x="5529" y="1580"/>
                  </a:lnTo>
                  <a:lnTo>
                    <a:pt x="5529" y="1536"/>
                  </a:lnTo>
                  <a:lnTo>
                    <a:pt x="5529" y="1448"/>
                  </a:lnTo>
                  <a:lnTo>
                    <a:pt x="5442" y="1404"/>
                  </a:lnTo>
                  <a:lnTo>
                    <a:pt x="5398" y="1360"/>
                  </a:lnTo>
                  <a:lnTo>
                    <a:pt x="3116" y="790"/>
                  </a:lnTo>
                  <a:lnTo>
                    <a:pt x="746"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8" name="Google Shape;3338;p85"/>
            <p:cNvSpPr/>
            <p:nvPr/>
          </p:nvSpPr>
          <p:spPr>
            <a:xfrm>
              <a:off x="5656250" y="4808525"/>
              <a:ext cx="208475" cy="60350"/>
            </a:xfrm>
            <a:custGeom>
              <a:rect b="b" l="l" r="r" t="t"/>
              <a:pathLst>
                <a:path extrusionOk="0" h="2414" w="8339">
                  <a:moveTo>
                    <a:pt x="1317" y="0"/>
                  </a:moveTo>
                  <a:lnTo>
                    <a:pt x="528" y="132"/>
                  </a:lnTo>
                  <a:lnTo>
                    <a:pt x="484" y="132"/>
                  </a:lnTo>
                  <a:lnTo>
                    <a:pt x="133" y="263"/>
                  </a:lnTo>
                  <a:lnTo>
                    <a:pt x="89" y="307"/>
                  </a:lnTo>
                  <a:lnTo>
                    <a:pt x="45" y="395"/>
                  </a:lnTo>
                  <a:lnTo>
                    <a:pt x="1" y="439"/>
                  </a:lnTo>
                  <a:lnTo>
                    <a:pt x="45" y="527"/>
                  </a:lnTo>
                  <a:lnTo>
                    <a:pt x="45" y="571"/>
                  </a:lnTo>
                  <a:lnTo>
                    <a:pt x="133" y="614"/>
                  </a:lnTo>
                  <a:lnTo>
                    <a:pt x="264" y="614"/>
                  </a:lnTo>
                  <a:lnTo>
                    <a:pt x="571" y="483"/>
                  </a:lnTo>
                  <a:lnTo>
                    <a:pt x="1361" y="351"/>
                  </a:lnTo>
                  <a:lnTo>
                    <a:pt x="3511" y="878"/>
                  </a:lnTo>
                  <a:lnTo>
                    <a:pt x="5837" y="1843"/>
                  </a:lnTo>
                  <a:lnTo>
                    <a:pt x="7724" y="2326"/>
                  </a:lnTo>
                  <a:lnTo>
                    <a:pt x="8163" y="2414"/>
                  </a:lnTo>
                  <a:lnTo>
                    <a:pt x="8207" y="2414"/>
                  </a:lnTo>
                  <a:lnTo>
                    <a:pt x="8294" y="2370"/>
                  </a:lnTo>
                  <a:lnTo>
                    <a:pt x="8338" y="2238"/>
                  </a:lnTo>
                  <a:lnTo>
                    <a:pt x="8338" y="2194"/>
                  </a:lnTo>
                  <a:lnTo>
                    <a:pt x="8338" y="2106"/>
                  </a:lnTo>
                  <a:lnTo>
                    <a:pt x="8294" y="2063"/>
                  </a:lnTo>
                  <a:lnTo>
                    <a:pt x="8207" y="2063"/>
                  </a:lnTo>
                  <a:lnTo>
                    <a:pt x="7812" y="1975"/>
                  </a:lnTo>
                  <a:lnTo>
                    <a:pt x="5969" y="1492"/>
                  </a:lnTo>
                  <a:lnTo>
                    <a:pt x="3643" y="571"/>
                  </a:lnTo>
                  <a:lnTo>
                    <a:pt x="3599" y="527"/>
                  </a:lnTo>
                  <a:lnTo>
                    <a:pt x="1405"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9" name="Google Shape;3339;p85"/>
            <p:cNvSpPr/>
            <p:nvPr/>
          </p:nvSpPr>
          <p:spPr>
            <a:xfrm>
              <a:off x="5636525" y="4793150"/>
              <a:ext cx="269875" cy="65850"/>
            </a:xfrm>
            <a:custGeom>
              <a:rect b="b" l="l" r="r" t="t"/>
              <a:pathLst>
                <a:path extrusionOk="0" h="2634" w="10795">
                  <a:moveTo>
                    <a:pt x="3072" y="1"/>
                  </a:moveTo>
                  <a:lnTo>
                    <a:pt x="1536" y="264"/>
                  </a:lnTo>
                  <a:lnTo>
                    <a:pt x="176" y="440"/>
                  </a:lnTo>
                  <a:lnTo>
                    <a:pt x="88" y="484"/>
                  </a:lnTo>
                  <a:lnTo>
                    <a:pt x="44" y="527"/>
                  </a:lnTo>
                  <a:lnTo>
                    <a:pt x="44" y="571"/>
                  </a:lnTo>
                  <a:lnTo>
                    <a:pt x="0" y="659"/>
                  </a:lnTo>
                  <a:lnTo>
                    <a:pt x="44" y="703"/>
                  </a:lnTo>
                  <a:lnTo>
                    <a:pt x="88" y="791"/>
                  </a:lnTo>
                  <a:lnTo>
                    <a:pt x="219" y="791"/>
                  </a:lnTo>
                  <a:lnTo>
                    <a:pt x="1580" y="615"/>
                  </a:lnTo>
                  <a:lnTo>
                    <a:pt x="3116" y="352"/>
                  </a:lnTo>
                  <a:lnTo>
                    <a:pt x="5617" y="1229"/>
                  </a:lnTo>
                  <a:lnTo>
                    <a:pt x="7899" y="1844"/>
                  </a:lnTo>
                  <a:lnTo>
                    <a:pt x="9698" y="2502"/>
                  </a:lnTo>
                  <a:lnTo>
                    <a:pt x="9742" y="2502"/>
                  </a:lnTo>
                  <a:lnTo>
                    <a:pt x="10575" y="2634"/>
                  </a:lnTo>
                  <a:lnTo>
                    <a:pt x="10619" y="2634"/>
                  </a:lnTo>
                  <a:lnTo>
                    <a:pt x="10751" y="2590"/>
                  </a:lnTo>
                  <a:lnTo>
                    <a:pt x="10795" y="2502"/>
                  </a:lnTo>
                  <a:lnTo>
                    <a:pt x="10795" y="2414"/>
                  </a:lnTo>
                  <a:lnTo>
                    <a:pt x="10751" y="2370"/>
                  </a:lnTo>
                  <a:lnTo>
                    <a:pt x="10707" y="2326"/>
                  </a:lnTo>
                  <a:lnTo>
                    <a:pt x="10663" y="2283"/>
                  </a:lnTo>
                  <a:lnTo>
                    <a:pt x="9829" y="2151"/>
                  </a:lnTo>
                  <a:lnTo>
                    <a:pt x="7986" y="1537"/>
                  </a:lnTo>
                  <a:lnTo>
                    <a:pt x="5748" y="878"/>
                  </a:lnTo>
                  <a:lnTo>
                    <a:pt x="3159"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0" name="Google Shape;3340;p85"/>
            <p:cNvSpPr/>
            <p:nvPr/>
          </p:nvSpPr>
          <p:spPr>
            <a:xfrm>
              <a:off x="5527900" y="5054250"/>
              <a:ext cx="528800" cy="40600"/>
            </a:xfrm>
            <a:custGeom>
              <a:rect b="b" l="l" r="r" t="t"/>
              <a:pathLst>
                <a:path extrusionOk="0" h="1624" w="21152">
                  <a:moveTo>
                    <a:pt x="20976" y="0"/>
                  </a:moveTo>
                  <a:lnTo>
                    <a:pt x="16807" y="132"/>
                  </a:lnTo>
                  <a:lnTo>
                    <a:pt x="16719" y="132"/>
                  </a:lnTo>
                  <a:lnTo>
                    <a:pt x="15579" y="702"/>
                  </a:lnTo>
                  <a:lnTo>
                    <a:pt x="11147" y="527"/>
                  </a:lnTo>
                  <a:lnTo>
                    <a:pt x="8733" y="527"/>
                  </a:lnTo>
                  <a:lnTo>
                    <a:pt x="6188" y="790"/>
                  </a:lnTo>
                  <a:lnTo>
                    <a:pt x="3116" y="1097"/>
                  </a:lnTo>
                  <a:lnTo>
                    <a:pt x="879" y="966"/>
                  </a:lnTo>
                  <a:lnTo>
                    <a:pt x="791" y="966"/>
                  </a:lnTo>
                  <a:lnTo>
                    <a:pt x="133" y="1273"/>
                  </a:lnTo>
                  <a:lnTo>
                    <a:pt x="45" y="1317"/>
                  </a:lnTo>
                  <a:lnTo>
                    <a:pt x="1" y="1361"/>
                  </a:lnTo>
                  <a:lnTo>
                    <a:pt x="1" y="1448"/>
                  </a:lnTo>
                  <a:lnTo>
                    <a:pt x="45" y="1492"/>
                  </a:lnTo>
                  <a:lnTo>
                    <a:pt x="89" y="1580"/>
                  </a:lnTo>
                  <a:lnTo>
                    <a:pt x="176" y="1624"/>
                  </a:lnTo>
                  <a:lnTo>
                    <a:pt x="264" y="1580"/>
                  </a:lnTo>
                  <a:lnTo>
                    <a:pt x="879" y="1317"/>
                  </a:lnTo>
                  <a:lnTo>
                    <a:pt x="3116" y="1448"/>
                  </a:lnTo>
                  <a:lnTo>
                    <a:pt x="3160" y="1448"/>
                  </a:lnTo>
                  <a:lnTo>
                    <a:pt x="6232" y="1141"/>
                  </a:lnTo>
                  <a:lnTo>
                    <a:pt x="8777" y="878"/>
                  </a:lnTo>
                  <a:lnTo>
                    <a:pt x="11147" y="878"/>
                  </a:lnTo>
                  <a:lnTo>
                    <a:pt x="15622" y="1053"/>
                  </a:lnTo>
                  <a:lnTo>
                    <a:pt x="15666" y="1010"/>
                  </a:lnTo>
                  <a:lnTo>
                    <a:pt x="16851" y="483"/>
                  </a:lnTo>
                  <a:lnTo>
                    <a:pt x="20976" y="351"/>
                  </a:lnTo>
                  <a:lnTo>
                    <a:pt x="21064" y="351"/>
                  </a:lnTo>
                  <a:lnTo>
                    <a:pt x="21107" y="308"/>
                  </a:lnTo>
                  <a:lnTo>
                    <a:pt x="21151" y="220"/>
                  </a:lnTo>
                  <a:lnTo>
                    <a:pt x="21151" y="176"/>
                  </a:lnTo>
                  <a:lnTo>
                    <a:pt x="21151" y="88"/>
                  </a:lnTo>
                  <a:lnTo>
                    <a:pt x="21107" y="44"/>
                  </a:lnTo>
                  <a:lnTo>
                    <a:pt x="20976"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1" name="Google Shape;3341;p85"/>
            <p:cNvSpPr/>
            <p:nvPr/>
          </p:nvSpPr>
          <p:spPr>
            <a:xfrm>
              <a:off x="5946975" y="5033400"/>
              <a:ext cx="121775" cy="18675"/>
            </a:xfrm>
            <a:custGeom>
              <a:rect b="b" l="l" r="r" t="t"/>
              <a:pathLst>
                <a:path extrusionOk="0" h="747" w="4871">
                  <a:moveTo>
                    <a:pt x="4695" y="1"/>
                  </a:moveTo>
                  <a:lnTo>
                    <a:pt x="1010" y="88"/>
                  </a:lnTo>
                  <a:lnTo>
                    <a:pt x="966" y="88"/>
                  </a:lnTo>
                  <a:lnTo>
                    <a:pt x="132" y="396"/>
                  </a:lnTo>
                  <a:lnTo>
                    <a:pt x="44" y="439"/>
                  </a:lnTo>
                  <a:lnTo>
                    <a:pt x="0" y="483"/>
                  </a:lnTo>
                  <a:lnTo>
                    <a:pt x="0" y="571"/>
                  </a:lnTo>
                  <a:lnTo>
                    <a:pt x="0" y="615"/>
                  </a:lnTo>
                  <a:lnTo>
                    <a:pt x="88" y="703"/>
                  </a:lnTo>
                  <a:lnTo>
                    <a:pt x="176" y="747"/>
                  </a:lnTo>
                  <a:lnTo>
                    <a:pt x="220" y="747"/>
                  </a:lnTo>
                  <a:lnTo>
                    <a:pt x="1053" y="439"/>
                  </a:lnTo>
                  <a:lnTo>
                    <a:pt x="4739" y="352"/>
                  </a:lnTo>
                  <a:lnTo>
                    <a:pt x="4783" y="352"/>
                  </a:lnTo>
                  <a:lnTo>
                    <a:pt x="4827" y="308"/>
                  </a:lnTo>
                  <a:lnTo>
                    <a:pt x="4871" y="264"/>
                  </a:lnTo>
                  <a:lnTo>
                    <a:pt x="4871" y="176"/>
                  </a:lnTo>
                  <a:lnTo>
                    <a:pt x="4871" y="88"/>
                  </a:lnTo>
                  <a:lnTo>
                    <a:pt x="4827" y="45"/>
                  </a:lnTo>
                  <a:lnTo>
                    <a:pt x="4783"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2" name="Google Shape;3342;p85"/>
            <p:cNvSpPr/>
            <p:nvPr/>
          </p:nvSpPr>
          <p:spPr>
            <a:xfrm>
              <a:off x="5962325" y="5012550"/>
              <a:ext cx="120700" cy="18675"/>
            </a:xfrm>
            <a:custGeom>
              <a:rect b="b" l="l" r="r" t="t"/>
              <a:pathLst>
                <a:path extrusionOk="0" h="747" w="4828">
                  <a:moveTo>
                    <a:pt x="4652" y="1"/>
                  </a:moveTo>
                  <a:lnTo>
                    <a:pt x="966" y="89"/>
                  </a:lnTo>
                  <a:lnTo>
                    <a:pt x="922" y="133"/>
                  </a:lnTo>
                  <a:lnTo>
                    <a:pt x="132" y="440"/>
                  </a:lnTo>
                  <a:lnTo>
                    <a:pt x="88" y="440"/>
                  </a:lnTo>
                  <a:lnTo>
                    <a:pt x="44" y="527"/>
                  </a:lnTo>
                  <a:lnTo>
                    <a:pt x="1" y="571"/>
                  </a:lnTo>
                  <a:lnTo>
                    <a:pt x="44" y="659"/>
                  </a:lnTo>
                  <a:lnTo>
                    <a:pt x="88" y="747"/>
                  </a:lnTo>
                  <a:lnTo>
                    <a:pt x="264" y="747"/>
                  </a:lnTo>
                  <a:lnTo>
                    <a:pt x="1010" y="440"/>
                  </a:lnTo>
                  <a:lnTo>
                    <a:pt x="4652" y="352"/>
                  </a:lnTo>
                  <a:lnTo>
                    <a:pt x="4696" y="352"/>
                  </a:lnTo>
                  <a:lnTo>
                    <a:pt x="4784" y="308"/>
                  </a:lnTo>
                  <a:lnTo>
                    <a:pt x="4784" y="220"/>
                  </a:lnTo>
                  <a:lnTo>
                    <a:pt x="4827" y="176"/>
                  </a:lnTo>
                  <a:lnTo>
                    <a:pt x="4784" y="89"/>
                  </a:lnTo>
                  <a:lnTo>
                    <a:pt x="4740" y="45"/>
                  </a:lnTo>
                  <a:lnTo>
                    <a:pt x="4652"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3" name="Google Shape;3343;p85"/>
            <p:cNvSpPr/>
            <p:nvPr/>
          </p:nvSpPr>
          <p:spPr>
            <a:xfrm>
              <a:off x="5977675" y="4991725"/>
              <a:ext cx="117425" cy="17575"/>
            </a:xfrm>
            <a:custGeom>
              <a:rect b="b" l="l" r="r" t="t"/>
              <a:pathLst>
                <a:path extrusionOk="0" h="703" w="4697">
                  <a:moveTo>
                    <a:pt x="4521" y="0"/>
                  </a:moveTo>
                  <a:lnTo>
                    <a:pt x="966" y="132"/>
                  </a:lnTo>
                  <a:lnTo>
                    <a:pt x="922" y="132"/>
                  </a:lnTo>
                  <a:lnTo>
                    <a:pt x="176" y="351"/>
                  </a:lnTo>
                  <a:lnTo>
                    <a:pt x="133" y="351"/>
                  </a:lnTo>
                  <a:lnTo>
                    <a:pt x="89" y="395"/>
                  </a:lnTo>
                  <a:lnTo>
                    <a:pt x="45" y="439"/>
                  </a:lnTo>
                  <a:lnTo>
                    <a:pt x="1" y="527"/>
                  </a:lnTo>
                  <a:lnTo>
                    <a:pt x="1" y="571"/>
                  </a:lnTo>
                  <a:lnTo>
                    <a:pt x="89" y="658"/>
                  </a:lnTo>
                  <a:lnTo>
                    <a:pt x="176" y="702"/>
                  </a:lnTo>
                  <a:lnTo>
                    <a:pt x="220" y="702"/>
                  </a:lnTo>
                  <a:lnTo>
                    <a:pt x="1010" y="483"/>
                  </a:lnTo>
                  <a:lnTo>
                    <a:pt x="4521" y="351"/>
                  </a:lnTo>
                  <a:lnTo>
                    <a:pt x="4608" y="351"/>
                  </a:lnTo>
                  <a:lnTo>
                    <a:pt x="4652" y="307"/>
                  </a:lnTo>
                  <a:lnTo>
                    <a:pt x="4696" y="263"/>
                  </a:lnTo>
                  <a:lnTo>
                    <a:pt x="4696" y="176"/>
                  </a:lnTo>
                  <a:lnTo>
                    <a:pt x="4652" y="88"/>
                  </a:lnTo>
                  <a:lnTo>
                    <a:pt x="4652" y="44"/>
                  </a:lnTo>
                  <a:lnTo>
                    <a:pt x="4565"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4" name="Google Shape;3344;p85"/>
            <p:cNvSpPr/>
            <p:nvPr/>
          </p:nvSpPr>
          <p:spPr>
            <a:xfrm>
              <a:off x="6019375" y="4955525"/>
              <a:ext cx="16475" cy="9900"/>
            </a:xfrm>
            <a:custGeom>
              <a:rect b="b" l="l" r="r" t="t"/>
              <a:pathLst>
                <a:path extrusionOk="0" h="396" w="659">
                  <a:moveTo>
                    <a:pt x="439" y="0"/>
                  </a:moveTo>
                  <a:lnTo>
                    <a:pt x="132" y="44"/>
                  </a:lnTo>
                  <a:lnTo>
                    <a:pt x="44" y="88"/>
                  </a:lnTo>
                  <a:lnTo>
                    <a:pt x="0" y="132"/>
                  </a:lnTo>
                  <a:lnTo>
                    <a:pt x="0" y="220"/>
                  </a:lnTo>
                  <a:lnTo>
                    <a:pt x="0" y="263"/>
                  </a:lnTo>
                  <a:lnTo>
                    <a:pt x="44" y="395"/>
                  </a:lnTo>
                  <a:lnTo>
                    <a:pt x="220" y="395"/>
                  </a:lnTo>
                  <a:lnTo>
                    <a:pt x="527" y="307"/>
                  </a:lnTo>
                  <a:lnTo>
                    <a:pt x="571" y="307"/>
                  </a:lnTo>
                  <a:lnTo>
                    <a:pt x="615" y="263"/>
                  </a:lnTo>
                  <a:lnTo>
                    <a:pt x="659" y="176"/>
                  </a:lnTo>
                  <a:lnTo>
                    <a:pt x="659" y="132"/>
                  </a:lnTo>
                  <a:lnTo>
                    <a:pt x="615" y="44"/>
                  </a:lnTo>
                  <a:lnTo>
                    <a:pt x="571"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5" name="Google Shape;3345;p85"/>
            <p:cNvSpPr/>
            <p:nvPr/>
          </p:nvSpPr>
          <p:spPr>
            <a:xfrm>
              <a:off x="6024850" y="4934675"/>
              <a:ext cx="25275" cy="13175"/>
            </a:xfrm>
            <a:custGeom>
              <a:rect b="b" l="l" r="r" t="t"/>
              <a:pathLst>
                <a:path extrusionOk="0" h="527" w="1011">
                  <a:moveTo>
                    <a:pt x="835" y="0"/>
                  </a:moveTo>
                  <a:lnTo>
                    <a:pt x="132" y="176"/>
                  </a:lnTo>
                  <a:lnTo>
                    <a:pt x="89" y="220"/>
                  </a:lnTo>
                  <a:lnTo>
                    <a:pt x="45" y="264"/>
                  </a:lnTo>
                  <a:lnTo>
                    <a:pt x="1" y="351"/>
                  </a:lnTo>
                  <a:lnTo>
                    <a:pt x="1" y="395"/>
                  </a:lnTo>
                  <a:lnTo>
                    <a:pt x="89" y="483"/>
                  </a:lnTo>
                  <a:lnTo>
                    <a:pt x="176" y="527"/>
                  </a:lnTo>
                  <a:lnTo>
                    <a:pt x="220" y="527"/>
                  </a:lnTo>
                  <a:lnTo>
                    <a:pt x="922" y="351"/>
                  </a:lnTo>
                  <a:lnTo>
                    <a:pt x="966" y="308"/>
                  </a:lnTo>
                  <a:lnTo>
                    <a:pt x="1010" y="264"/>
                  </a:lnTo>
                  <a:lnTo>
                    <a:pt x="1010" y="220"/>
                  </a:lnTo>
                  <a:lnTo>
                    <a:pt x="1010" y="132"/>
                  </a:lnTo>
                  <a:lnTo>
                    <a:pt x="1010" y="88"/>
                  </a:lnTo>
                  <a:lnTo>
                    <a:pt x="966" y="44"/>
                  </a:lnTo>
                  <a:lnTo>
                    <a:pt x="878"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6" name="Google Shape;3346;p85"/>
            <p:cNvSpPr/>
            <p:nvPr/>
          </p:nvSpPr>
          <p:spPr>
            <a:xfrm>
              <a:off x="6041325" y="4908350"/>
              <a:ext cx="165650" cy="19775"/>
            </a:xfrm>
            <a:custGeom>
              <a:rect b="b" l="l" r="r" t="t"/>
              <a:pathLst>
                <a:path extrusionOk="0" h="791" w="6626">
                  <a:moveTo>
                    <a:pt x="6450" y="0"/>
                  </a:moveTo>
                  <a:lnTo>
                    <a:pt x="790" y="264"/>
                  </a:lnTo>
                  <a:lnTo>
                    <a:pt x="746" y="264"/>
                  </a:lnTo>
                  <a:lnTo>
                    <a:pt x="132" y="439"/>
                  </a:lnTo>
                  <a:lnTo>
                    <a:pt x="88" y="483"/>
                  </a:lnTo>
                  <a:lnTo>
                    <a:pt x="44" y="527"/>
                  </a:lnTo>
                  <a:lnTo>
                    <a:pt x="0" y="571"/>
                  </a:lnTo>
                  <a:lnTo>
                    <a:pt x="0" y="658"/>
                  </a:lnTo>
                  <a:lnTo>
                    <a:pt x="88" y="746"/>
                  </a:lnTo>
                  <a:lnTo>
                    <a:pt x="176" y="790"/>
                  </a:lnTo>
                  <a:lnTo>
                    <a:pt x="219" y="790"/>
                  </a:lnTo>
                  <a:lnTo>
                    <a:pt x="834" y="615"/>
                  </a:lnTo>
                  <a:lnTo>
                    <a:pt x="6450" y="351"/>
                  </a:lnTo>
                  <a:lnTo>
                    <a:pt x="6538" y="307"/>
                  </a:lnTo>
                  <a:lnTo>
                    <a:pt x="6582" y="307"/>
                  </a:lnTo>
                  <a:lnTo>
                    <a:pt x="6626" y="220"/>
                  </a:lnTo>
                  <a:lnTo>
                    <a:pt x="6626" y="176"/>
                  </a:lnTo>
                  <a:lnTo>
                    <a:pt x="6626" y="88"/>
                  </a:lnTo>
                  <a:lnTo>
                    <a:pt x="6582" y="44"/>
                  </a:lnTo>
                  <a:lnTo>
                    <a:pt x="6494"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7" name="Google Shape;3347;p85"/>
            <p:cNvSpPr/>
            <p:nvPr/>
          </p:nvSpPr>
          <p:spPr>
            <a:xfrm>
              <a:off x="6046800" y="4887500"/>
              <a:ext cx="165675" cy="23075"/>
            </a:xfrm>
            <a:custGeom>
              <a:rect b="b" l="l" r="r" t="t"/>
              <a:pathLst>
                <a:path extrusionOk="0" h="923" w="6627">
                  <a:moveTo>
                    <a:pt x="6407" y="1"/>
                  </a:moveTo>
                  <a:lnTo>
                    <a:pt x="2545" y="88"/>
                  </a:lnTo>
                  <a:lnTo>
                    <a:pt x="1141" y="308"/>
                  </a:lnTo>
                  <a:lnTo>
                    <a:pt x="1097" y="308"/>
                  </a:lnTo>
                  <a:lnTo>
                    <a:pt x="132" y="571"/>
                  </a:lnTo>
                  <a:lnTo>
                    <a:pt x="88" y="615"/>
                  </a:lnTo>
                  <a:lnTo>
                    <a:pt x="44" y="659"/>
                  </a:lnTo>
                  <a:lnTo>
                    <a:pt x="0" y="703"/>
                  </a:lnTo>
                  <a:lnTo>
                    <a:pt x="44" y="790"/>
                  </a:lnTo>
                  <a:lnTo>
                    <a:pt x="88" y="878"/>
                  </a:lnTo>
                  <a:lnTo>
                    <a:pt x="176" y="922"/>
                  </a:lnTo>
                  <a:lnTo>
                    <a:pt x="264" y="922"/>
                  </a:lnTo>
                  <a:lnTo>
                    <a:pt x="1185" y="615"/>
                  </a:lnTo>
                  <a:lnTo>
                    <a:pt x="2589" y="439"/>
                  </a:lnTo>
                  <a:lnTo>
                    <a:pt x="6451" y="352"/>
                  </a:lnTo>
                  <a:lnTo>
                    <a:pt x="6495" y="308"/>
                  </a:lnTo>
                  <a:lnTo>
                    <a:pt x="6539" y="264"/>
                  </a:lnTo>
                  <a:lnTo>
                    <a:pt x="6582" y="220"/>
                  </a:lnTo>
                  <a:lnTo>
                    <a:pt x="6626" y="132"/>
                  </a:lnTo>
                  <a:lnTo>
                    <a:pt x="6582" y="88"/>
                  </a:lnTo>
                  <a:lnTo>
                    <a:pt x="6539" y="44"/>
                  </a:lnTo>
                  <a:lnTo>
                    <a:pt x="6407"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8" name="Google Shape;3348;p85"/>
            <p:cNvSpPr/>
            <p:nvPr/>
          </p:nvSpPr>
          <p:spPr>
            <a:xfrm>
              <a:off x="6097250" y="4844725"/>
              <a:ext cx="125100" cy="18675"/>
            </a:xfrm>
            <a:custGeom>
              <a:rect b="b" l="l" r="r" t="t"/>
              <a:pathLst>
                <a:path extrusionOk="0" h="747" w="5004">
                  <a:moveTo>
                    <a:pt x="4828" y="0"/>
                  </a:moveTo>
                  <a:lnTo>
                    <a:pt x="1756" y="132"/>
                  </a:lnTo>
                  <a:lnTo>
                    <a:pt x="308" y="351"/>
                  </a:lnTo>
                  <a:lnTo>
                    <a:pt x="264" y="351"/>
                  </a:lnTo>
                  <a:lnTo>
                    <a:pt x="89" y="439"/>
                  </a:lnTo>
                  <a:lnTo>
                    <a:pt x="45" y="439"/>
                  </a:lnTo>
                  <a:lnTo>
                    <a:pt x="1" y="527"/>
                  </a:lnTo>
                  <a:lnTo>
                    <a:pt x="1" y="571"/>
                  </a:lnTo>
                  <a:lnTo>
                    <a:pt x="1" y="658"/>
                  </a:lnTo>
                  <a:lnTo>
                    <a:pt x="89" y="746"/>
                  </a:lnTo>
                  <a:lnTo>
                    <a:pt x="220" y="746"/>
                  </a:lnTo>
                  <a:lnTo>
                    <a:pt x="352" y="702"/>
                  </a:lnTo>
                  <a:lnTo>
                    <a:pt x="1800" y="483"/>
                  </a:lnTo>
                  <a:lnTo>
                    <a:pt x="4828" y="351"/>
                  </a:lnTo>
                  <a:lnTo>
                    <a:pt x="4916" y="351"/>
                  </a:lnTo>
                  <a:lnTo>
                    <a:pt x="4959" y="307"/>
                  </a:lnTo>
                  <a:lnTo>
                    <a:pt x="5003" y="263"/>
                  </a:lnTo>
                  <a:lnTo>
                    <a:pt x="5003" y="176"/>
                  </a:lnTo>
                  <a:lnTo>
                    <a:pt x="5003" y="132"/>
                  </a:lnTo>
                  <a:lnTo>
                    <a:pt x="4959" y="44"/>
                  </a:lnTo>
                  <a:lnTo>
                    <a:pt x="4872" y="44"/>
                  </a:lnTo>
                  <a:lnTo>
                    <a:pt x="4828"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9" name="Google Shape;3349;p85"/>
            <p:cNvSpPr/>
            <p:nvPr/>
          </p:nvSpPr>
          <p:spPr>
            <a:xfrm>
              <a:off x="6107125" y="4824975"/>
              <a:ext cx="120700" cy="20875"/>
            </a:xfrm>
            <a:custGeom>
              <a:rect b="b" l="l" r="r" t="t"/>
              <a:pathLst>
                <a:path extrusionOk="0" h="835" w="4828">
                  <a:moveTo>
                    <a:pt x="4652" y="0"/>
                  </a:moveTo>
                  <a:lnTo>
                    <a:pt x="2019" y="132"/>
                  </a:lnTo>
                  <a:lnTo>
                    <a:pt x="484" y="351"/>
                  </a:lnTo>
                  <a:lnTo>
                    <a:pt x="440" y="351"/>
                  </a:lnTo>
                  <a:lnTo>
                    <a:pt x="89" y="483"/>
                  </a:lnTo>
                  <a:lnTo>
                    <a:pt x="45" y="527"/>
                  </a:lnTo>
                  <a:lnTo>
                    <a:pt x="1" y="571"/>
                  </a:lnTo>
                  <a:lnTo>
                    <a:pt x="1" y="659"/>
                  </a:lnTo>
                  <a:lnTo>
                    <a:pt x="1" y="702"/>
                  </a:lnTo>
                  <a:lnTo>
                    <a:pt x="89" y="790"/>
                  </a:lnTo>
                  <a:lnTo>
                    <a:pt x="176" y="834"/>
                  </a:lnTo>
                  <a:lnTo>
                    <a:pt x="220" y="790"/>
                  </a:lnTo>
                  <a:lnTo>
                    <a:pt x="571" y="659"/>
                  </a:lnTo>
                  <a:lnTo>
                    <a:pt x="2063" y="483"/>
                  </a:lnTo>
                  <a:lnTo>
                    <a:pt x="4652" y="351"/>
                  </a:lnTo>
                  <a:lnTo>
                    <a:pt x="4696" y="351"/>
                  </a:lnTo>
                  <a:lnTo>
                    <a:pt x="4784" y="308"/>
                  </a:lnTo>
                  <a:lnTo>
                    <a:pt x="4784" y="220"/>
                  </a:lnTo>
                  <a:lnTo>
                    <a:pt x="4828" y="176"/>
                  </a:lnTo>
                  <a:lnTo>
                    <a:pt x="4784" y="88"/>
                  </a:lnTo>
                  <a:lnTo>
                    <a:pt x="4740" y="44"/>
                  </a:lnTo>
                  <a:lnTo>
                    <a:pt x="4696"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0" name="Google Shape;3350;p85"/>
            <p:cNvSpPr/>
            <p:nvPr/>
          </p:nvSpPr>
          <p:spPr>
            <a:xfrm>
              <a:off x="6100550" y="4800825"/>
              <a:ext cx="161275" cy="30750"/>
            </a:xfrm>
            <a:custGeom>
              <a:rect b="b" l="l" r="r" t="t"/>
              <a:pathLst>
                <a:path extrusionOk="0" h="1230" w="6451">
                  <a:moveTo>
                    <a:pt x="6275" y="1"/>
                  </a:moveTo>
                  <a:lnTo>
                    <a:pt x="2897" y="264"/>
                  </a:lnTo>
                  <a:lnTo>
                    <a:pt x="1361" y="484"/>
                  </a:lnTo>
                  <a:lnTo>
                    <a:pt x="1317" y="484"/>
                  </a:lnTo>
                  <a:lnTo>
                    <a:pt x="132" y="922"/>
                  </a:lnTo>
                  <a:lnTo>
                    <a:pt x="44" y="922"/>
                  </a:lnTo>
                  <a:lnTo>
                    <a:pt x="1" y="1010"/>
                  </a:lnTo>
                  <a:lnTo>
                    <a:pt x="1" y="1054"/>
                  </a:lnTo>
                  <a:lnTo>
                    <a:pt x="1" y="1142"/>
                  </a:lnTo>
                  <a:lnTo>
                    <a:pt x="88" y="1230"/>
                  </a:lnTo>
                  <a:lnTo>
                    <a:pt x="220" y="1230"/>
                  </a:lnTo>
                  <a:lnTo>
                    <a:pt x="1405" y="835"/>
                  </a:lnTo>
                  <a:lnTo>
                    <a:pt x="2897" y="615"/>
                  </a:lnTo>
                  <a:lnTo>
                    <a:pt x="6275" y="352"/>
                  </a:lnTo>
                  <a:lnTo>
                    <a:pt x="6363" y="352"/>
                  </a:lnTo>
                  <a:lnTo>
                    <a:pt x="6407" y="308"/>
                  </a:lnTo>
                  <a:lnTo>
                    <a:pt x="6451" y="264"/>
                  </a:lnTo>
                  <a:lnTo>
                    <a:pt x="6451" y="177"/>
                  </a:lnTo>
                  <a:lnTo>
                    <a:pt x="6451" y="89"/>
                  </a:lnTo>
                  <a:lnTo>
                    <a:pt x="6407" y="45"/>
                  </a:lnTo>
                  <a:lnTo>
                    <a:pt x="6275"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1" name="Google Shape;3351;p85"/>
            <p:cNvSpPr/>
            <p:nvPr/>
          </p:nvSpPr>
          <p:spPr>
            <a:xfrm>
              <a:off x="6098350" y="4774500"/>
              <a:ext cx="190900" cy="29650"/>
            </a:xfrm>
            <a:custGeom>
              <a:rect b="b" l="l" r="r" t="t"/>
              <a:pathLst>
                <a:path extrusionOk="0" h="1186" w="7636">
                  <a:moveTo>
                    <a:pt x="7417" y="1"/>
                  </a:moveTo>
                  <a:lnTo>
                    <a:pt x="5003" y="352"/>
                  </a:lnTo>
                  <a:lnTo>
                    <a:pt x="2370" y="484"/>
                  </a:lnTo>
                  <a:lnTo>
                    <a:pt x="352" y="747"/>
                  </a:lnTo>
                  <a:lnTo>
                    <a:pt x="264" y="747"/>
                  </a:lnTo>
                  <a:lnTo>
                    <a:pt x="89" y="835"/>
                  </a:lnTo>
                  <a:lnTo>
                    <a:pt x="45" y="878"/>
                  </a:lnTo>
                  <a:lnTo>
                    <a:pt x="1" y="966"/>
                  </a:lnTo>
                  <a:lnTo>
                    <a:pt x="1" y="1010"/>
                  </a:lnTo>
                  <a:lnTo>
                    <a:pt x="45" y="1098"/>
                  </a:lnTo>
                  <a:lnTo>
                    <a:pt x="89" y="1142"/>
                  </a:lnTo>
                  <a:lnTo>
                    <a:pt x="176" y="1186"/>
                  </a:lnTo>
                  <a:lnTo>
                    <a:pt x="264" y="1142"/>
                  </a:lnTo>
                  <a:lnTo>
                    <a:pt x="396" y="1098"/>
                  </a:lnTo>
                  <a:lnTo>
                    <a:pt x="2414" y="835"/>
                  </a:lnTo>
                  <a:lnTo>
                    <a:pt x="5047" y="703"/>
                  </a:lnTo>
                  <a:lnTo>
                    <a:pt x="7460" y="352"/>
                  </a:lnTo>
                  <a:lnTo>
                    <a:pt x="7548" y="352"/>
                  </a:lnTo>
                  <a:lnTo>
                    <a:pt x="7592" y="308"/>
                  </a:lnTo>
                  <a:lnTo>
                    <a:pt x="7636" y="220"/>
                  </a:lnTo>
                  <a:lnTo>
                    <a:pt x="7636" y="176"/>
                  </a:lnTo>
                  <a:lnTo>
                    <a:pt x="7592" y="89"/>
                  </a:lnTo>
                  <a:lnTo>
                    <a:pt x="7548" y="45"/>
                  </a:lnTo>
                  <a:lnTo>
                    <a:pt x="7504"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2" name="Google Shape;3352;p85"/>
            <p:cNvSpPr/>
            <p:nvPr/>
          </p:nvSpPr>
          <p:spPr>
            <a:xfrm>
              <a:off x="6109325" y="4682350"/>
              <a:ext cx="523300" cy="91075"/>
            </a:xfrm>
            <a:custGeom>
              <a:rect b="b" l="l" r="r" t="t"/>
              <a:pathLst>
                <a:path extrusionOk="0" h="3643" w="20932">
                  <a:moveTo>
                    <a:pt x="20361" y="1"/>
                  </a:moveTo>
                  <a:lnTo>
                    <a:pt x="16412" y="352"/>
                  </a:lnTo>
                  <a:lnTo>
                    <a:pt x="10488" y="835"/>
                  </a:lnTo>
                  <a:lnTo>
                    <a:pt x="6100" y="1230"/>
                  </a:lnTo>
                  <a:lnTo>
                    <a:pt x="6056" y="1273"/>
                  </a:lnTo>
                  <a:lnTo>
                    <a:pt x="2765" y="2239"/>
                  </a:lnTo>
                  <a:lnTo>
                    <a:pt x="966" y="2590"/>
                  </a:lnTo>
                  <a:lnTo>
                    <a:pt x="878" y="2634"/>
                  </a:lnTo>
                  <a:lnTo>
                    <a:pt x="88" y="3292"/>
                  </a:lnTo>
                  <a:lnTo>
                    <a:pt x="44" y="3380"/>
                  </a:lnTo>
                  <a:lnTo>
                    <a:pt x="1" y="3424"/>
                  </a:lnTo>
                  <a:lnTo>
                    <a:pt x="1" y="3511"/>
                  </a:lnTo>
                  <a:lnTo>
                    <a:pt x="44" y="3555"/>
                  </a:lnTo>
                  <a:lnTo>
                    <a:pt x="88" y="3599"/>
                  </a:lnTo>
                  <a:lnTo>
                    <a:pt x="176" y="3643"/>
                  </a:lnTo>
                  <a:lnTo>
                    <a:pt x="308" y="3599"/>
                  </a:lnTo>
                  <a:lnTo>
                    <a:pt x="1098" y="2941"/>
                  </a:lnTo>
                  <a:lnTo>
                    <a:pt x="2853" y="2590"/>
                  </a:lnTo>
                  <a:lnTo>
                    <a:pt x="6144" y="1581"/>
                  </a:lnTo>
                  <a:lnTo>
                    <a:pt x="10488" y="1186"/>
                  </a:lnTo>
                  <a:lnTo>
                    <a:pt x="13647" y="922"/>
                  </a:lnTo>
                  <a:lnTo>
                    <a:pt x="16456" y="703"/>
                  </a:lnTo>
                  <a:lnTo>
                    <a:pt x="20361" y="352"/>
                  </a:lnTo>
                  <a:lnTo>
                    <a:pt x="20712" y="396"/>
                  </a:lnTo>
                  <a:lnTo>
                    <a:pt x="20844" y="396"/>
                  </a:lnTo>
                  <a:lnTo>
                    <a:pt x="20888" y="352"/>
                  </a:lnTo>
                  <a:lnTo>
                    <a:pt x="20932" y="264"/>
                  </a:lnTo>
                  <a:lnTo>
                    <a:pt x="20932" y="220"/>
                  </a:lnTo>
                  <a:lnTo>
                    <a:pt x="20888" y="133"/>
                  </a:lnTo>
                  <a:lnTo>
                    <a:pt x="20844" y="89"/>
                  </a:lnTo>
                  <a:lnTo>
                    <a:pt x="20800" y="89"/>
                  </a:lnTo>
                  <a:lnTo>
                    <a:pt x="20405"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3" name="Google Shape;3353;p85"/>
            <p:cNvSpPr/>
            <p:nvPr/>
          </p:nvSpPr>
          <p:spPr>
            <a:xfrm>
              <a:off x="6085200" y="4649450"/>
              <a:ext cx="537550" cy="125075"/>
            </a:xfrm>
            <a:custGeom>
              <a:rect b="b" l="l" r="r" t="t"/>
              <a:pathLst>
                <a:path extrusionOk="0" h="5003" w="21502">
                  <a:moveTo>
                    <a:pt x="18255" y="1"/>
                  </a:moveTo>
                  <a:lnTo>
                    <a:pt x="13779" y="395"/>
                  </a:lnTo>
                  <a:lnTo>
                    <a:pt x="9478" y="834"/>
                  </a:lnTo>
                  <a:lnTo>
                    <a:pt x="6846" y="1229"/>
                  </a:lnTo>
                  <a:lnTo>
                    <a:pt x="6802" y="1229"/>
                  </a:lnTo>
                  <a:lnTo>
                    <a:pt x="5003" y="2238"/>
                  </a:lnTo>
                  <a:lnTo>
                    <a:pt x="3598" y="2765"/>
                  </a:lnTo>
                  <a:lnTo>
                    <a:pt x="1361" y="3292"/>
                  </a:lnTo>
                  <a:lnTo>
                    <a:pt x="1273" y="3335"/>
                  </a:lnTo>
                  <a:lnTo>
                    <a:pt x="439" y="4476"/>
                  </a:lnTo>
                  <a:lnTo>
                    <a:pt x="88" y="4696"/>
                  </a:lnTo>
                  <a:lnTo>
                    <a:pt x="44" y="4740"/>
                  </a:lnTo>
                  <a:lnTo>
                    <a:pt x="0" y="4783"/>
                  </a:lnTo>
                  <a:lnTo>
                    <a:pt x="0" y="4871"/>
                  </a:lnTo>
                  <a:lnTo>
                    <a:pt x="44" y="4915"/>
                  </a:lnTo>
                  <a:lnTo>
                    <a:pt x="88" y="5003"/>
                  </a:lnTo>
                  <a:lnTo>
                    <a:pt x="264" y="5003"/>
                  </a:lnTo>
                  <a:lnTo>
                    <a:pt x="658" y="4740"/>
                  </a:lnTo>
                  <a:lnTo>
                    <a:pt x="702" y="4696"/>
                  </a:lnTo>
                  <a:lnTo>
                    <a:pt x="1536" y="3599"/>
                  </a:lnTo>
                  <a:lnTo>
                    <a:pt x="3686" y="3116"/>
                  </a:lnTo>
                  <a:lnTo>
                    <a:pt x="3730" y="3116"/>
                  </a:lnTo>
                  <a:lnTo>
                    <a:pt x="5134" y="2546"/>
                  </a:lnTo>
                  <a:lnTo>
                    <a:pt x="5178" y="2546"/>
                  </a:lnTo>
                  <a:lnTo>
                    <a:pt x="6933" y="1536"/>
                  </a:lnTo>
                  <a:lnTo>
                    <a:pt x="9522" y="1185"/>
                  </a:lnTo>
                  <a:lnTo>
                    <a:pt x="13779" y="746"/>
                  </a:lnTo>
                  <a:lnTo>
                    <a:pt x="18255" y="352"/>
                  </a:lnTo>
                  <a:lnTo>
                    <a:pt x="19922" y="352"/>
                  </a:lnTo>
                  <a:lnTo>
                    <a:pt x="20624" y="527"/>
                  </a:lnTo>
                  <a:lnTo>
                    <a:pt x="21107" y="790"/>
                  </a:lnTo>
                  <a:lnTo>
                    <a:pt x="21151" y="834"/>
                  </a:lnTo>
                  <a:lnTo>
                    <a:pt x="21370" y="834"/>
                  </a:lnTo>
                  <a:lnTo>
                    <a:pt x="21458" y="790"/>
                  </a:lnTo>
                  <a:lnTo>
                    <a:pt x="21458" y="746"/>
                  </a:lnTo>
                  <a:lnTo>
                    <a:pt x="21502" y="659"/>
                  </a:lnTo>
                  <a:lnTo>
                    <a:pt x="21502" y="615"/>
                  </a:lnTo>
                  <a:lnTo>
                    <a:pt x="21458" y="571"/>
                  </a:lnTo>
                  <a:lnTo>
                    <a:pt x="21414" y="527"/>
                  </a:lnTo>
                  <a:lnTo>
                    <a:pt x="21326" y="483"/>
                  </a:lnTo>
                  <a:lnTo>
                    <a:pt x="21238" y="483"/>
                  </a:lnTo>
                  <a:lnTo>
                    <a:pt x="20800" y="220"/>
                  </a:lnTo>
                  <a:lnTo>
                    <a:pt x="20712" y="176"/>
                  </a:lnTo>
                  <a:lnTo>
                    <a:pt x="19966" y="44"/>
                  </a:lnTo>
                  <a:lnTo>
                    <a:pt x="19966"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4" name="Google Shape;3354;p85"/>
            <p:cNvSpPr/>
            <p:nvPr/>
          </p:nvSpPr>
          <p:spPr>
            <a:xfrm>
              <a:off x="6057775" y="4612150"/>
              <a:ext cx="585825" cy="165675"/>
            </a:xfrm>
            <a:custGeom>
              <a:rect b="b" l="l" r="r" t="t"/>
              <a:pathLst>
                <a:path extrusionOk="0" h="6627" w="23433">
                  <a:moveTo>
                    <a:pt x="17509" y="1"/>
                  </a:moveTo>
                  <a:lnTo>
                    <a:pt x="16148" y="44"/>
                  </a:lnTo>
                  <a:lnTo>
                    <a:pt x="14832" y="132"/>
                  </a:lnTo>
                  <a:lnTo>
                    <a:pt x="13603" y="264"/>
                  </a:lnTo>
                  <a:lnTo>
                    <a:pt x="11848" y="396"/>
                  </a:lnTo>
                  <a:lnTo>
                    <a:pt x="11804" y="396"/>
                  </a:lnTo>
                  <a:lnTo>
                    <a:pt x="9786" y="747"/>
                  </a:lnTo>
                  <a:lnTo>
                    <a:pt x="9742" y="790"/>
                  </a:lnTo>
                  <a:lnTo>
                    <a:pt x="8469" y="1405"/>
                  </a:lnTo>
                  <a:lnTo>
                    <a:pt x="7284" y="2238"/>
                  </a:lnTo>
                  <a:lnTo>
                    <a:pt x="5441" y="3204"/>
                  </a:lnTo>
                  <a:lnTo>
                    <a:pt x="2282" y="3950"/>
                  </a:lnTo>
                  <a:lnTo>
                    <a:pt x="2194" y="3950"/>
                  </a:lnTo>
                  <a:lnTo>
                    <a:pt x="1580" y="4476"/>
                  </a:lnTo>
                  <a:lnTo>
                    <a:pt x="1536" y="4520"/>
                  </a:lnTo>
                  <a:lnTo>
                    <a:pt x="746" y="5793"/>
                  </a:lnTo>
                  <a:lnTo>
                    <a:pt x="88" y="6319"/>
                  </a:lnTo>
                  <a:lnTo>
                    <a:pt x="44" y="6363"/>
                  </a:lnTo>
                  <a:lnTo>
                    <a:pt x="0" y="6451"/>
                  </a:lnTo>
                  <a:lnTo>
                    <a:pt x="44" y="6495"/>
                  </a:lnTo>
                  <a:lnTo>
                    <a:pt x="44" y="6583"/>
                  </a:lnTo>
                  <a:lnTo>
                    <a:pt x="132" y="6627"/>
                  </a:lnTo>
                  <a:lnTo>
                    <a:pt x="176" y="6627"/>
                  </a:lnTo>
                  <a:lnTo>
                    <a:pt x="307" y="6583"/>
                  </a:lnTo>
                  <a:lnTo>
                    <a:pt x="1009" y="6056"/>
                  </a:lnTo>
                  <a:lnTo>
                    <a:pt x="1053" y="6012"/>
                  </a:lnTo>
                  <a:lnTo>
                    <a:pt x="1799" y="4740"/>
                  </a:lnTo>
                  <a:lnTo>
                    <a:pt x="2414" y="4257"/>
                  </a:lnTo>
                  <a:lnTo>
                    <a:pt x="5573" y="3555"/>
                  </a:lnTo>
                  <a:lnTo>
                    <a:pt x="5617" y="3555"/>
                  </a:lnTo>
                  <a:lnTo>
                    <a:pt x="7460" y="2546"/>
                  </a:lnTo>
                  <a:lnTo>
                    <a:pt x="8645" y="1712"/>
                  </a:lnTo>
                  <a:lnTo>
                    <a:pt x="9873" y="1098"/>
                  </a:lnTo>
                  <a:lnTo>
                    <a:pt x="11892" y="747"/>
                  </a:lnTo>
                  <a:lnTo>
                    <a:pt x="13603" y="615"/>
                  </a:lnTo>
                  <a:lnTo>
                    <a:pt x="14788" y="483"/>
                  </a:lnTo>
                  <a:lnTo>
                    <a:pt x="16060" y="396"/>
                  </a:lnTo>
                  <a:lnTo>
                    <a:pt x="17421" y="352"/>
                  </a:lnTo>
                  <a:lnTo>
                    <a:pt x="18737" y="352"/>
                  </a:lnTo>
                  <a:lnTo>
                    <a:pt x="19395" y="396"/>
                  </a:lnTo>
                  <a:lnTo>
                    <a:pt x="20054" y="483"/>
                  </a:lnTo>
                  <a:lnTo>
                    <a:pt x="20624" y="571"/>
                  </a:lnTo>
                  <a:lnTo>
                    <a:pt x="21195" y="703"/>
                  </a:lnTo>
                  <a:lnTo>
                    <a:pt x="21677" y="878"/>
                  </a:lnTo>
                  <a:lnTo>
                    <a:pt x="22160" y="1054"/>
                  </a:lnTo>
                  <a:lnTo>
                    <a:pt x="22555" y="1317"/>
                  </a:lnTo>
                  <a:lnTo>
                    <a:pt x="22862" y="1624"/>
                  </a:lnTo>
                  <a:lnTo>
                    <a:pt x="22950" y="1668"/>
                  </a:lnTo>
                  <a:lnTo>
                    <a:pt x="23213" y="1756"/>
                  </a:lnTo>
                  <a:lnTo>
                    <a:pt x="23345" y="1756"/>
                  </a:lnTo>
                  <a:lnTo>
                    <a:pt x="23389" y="1712"/>
                  </a:lnTo>
                  <a:lnTo>
                    <a:pt x="23432" y="1624"/>
                  </a:lnTo>
                  <a:lnTo>
                    <a:pt x="23432" y="1580"/>
                  </a:lnTo>
                  <a:lnTo>
                    <a:pt x="23432" y="1493"/>
                  </a:lnTo>
                  <a:lnTo>
                    <a:pt x="23389" y="1449"/>
                  </a:lnTo>
                  <a:lnTo>
                    <a:pt x="23301" y="1405"/>
                  </a:lnTo>
                  <a:lnTo>
                    <a:pt x="23081" y="1361"/>
                  </a:lnTo>
                  <a:lnTo>
                    <a:pt x="22730" y="1054"/>
                  </a:lnTo>
                  <a:lnTo>
                    <a:pt x="22335" y="790"/>
                  </a:lnTo>
                  <a:lnTo>
                    <a:pt x="21853" y="571"/>
                  </a:lnTo>
                  <a:lnTo>
                    <a:pt x="21326" y="396"/>
                  </a:lnTo>
                  <a:lnTo>
                    <a:pt x="20800" y="220"/>
                  </a:lnTo>
                  <a:lnTo>
                    <a:pt x="20185" y="132"/>
                  </a:lnTo>
                  <a:lnTo>
                    <a:pt x="19527" y="44"/>
                  </a:lnTo>
                  <a:lnTo>
                    <a:pt x="18869"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5" name="Google Shape;3355;p85"/>
            <p:cNvSpPr/>
            <p:nvPr/>
          </p:nvSpPr>
          <p:spPr>
            <a:xfrm>
              <a:off x="6038025" y="4574850"/>
              <a:ext cx="634100" cy="202975"/>
            </a:xfrm>
            <a:custGeom>
              <a:rect b="b" l="l" r="r" t="t"/>
              <a:pathLst>
                <a:path extrusionOk="0" h="8119" w="25364">
                  <a:moveTo>
                    <a:pt x="14613" y="1"/>
                  </a:moveTo>
                  <a:lnTo>
                    <a:pt x="12155" y="220"/>
                  </a:lnTo>
                  <a:lnTo>
                    <a:pt x="12111" y="220"/>
                  </a:lnTo>
                  <a:lnTo>
                    <a:pt x="11014" y="571"/>
                  </a:lnTo>
                  <a:lnTo>
                    <a:pt x="10970" y="615"/>
                  </a:lnTo>
                  <a:lnTo>
                    <a:pt x="10181" y="1229"/>
                  </a:lnTo>
                  <a:lnTo>
                    <a:pt x="8162" y="2853"/>
                  </a:lnTo>
                  <a:lnTo>
                    <a:pt x="6319" y="3818"/>
                  </a:lnTo>
                  <a:lnTo>
                    <a:pt x="5573" y="4082"/>
                  </a:lnTo>
                  <a:lnTo>
                    <a:pt x="4915" y="4301"/>
                  </a:lnTo>
                  <a:lnTo>
                    <a:pt x="4345" y="4389"/>
                  </a:lnTo>
                  <a:lnTo>
                    <a:pt x="3862" y="4476"/>
                  </a:lnTo>
                  <a:lnTo>
                    <a:pt x="3379" y="4520"/>
                  </a:lnTo>
                  <a:lnTo>
                    <a:pt x="2940" y="4652"/>
                  </a:lnTo>
                  <a:lnTo>
                    <a:pt x="2545" y="4784"/>
                  </a:lnTo>
                  <a:lnTo>
                    <a:pt x="2151" y="5003"/>
                  </a:lnTo>
                  <a:lnTo>
                    <a:pt x="1756" y="5398"/>
                  </a:lnTo>
                  <a:lnTo>
                    <a:pt x="1317" y="5881"/>
                  </a:lnTo>
                  <a:lnTo>
                    <a:pt x="922" y="6583"/>
                  </a:lnTo>
                  <a:lnTo>
                    <a:pt x="439" y="7504"/>
                  </a:lnTo>
                  <a:lnTo>
                    <a:pt x="88" y="7811"/>
                  </a:lnTo>
                  <a:lnTo>
                    <a:pt x="44" y="7855"/>
                  </a:lnTo>
                  <a:lnTo>
                    <a:pt x="0" y="7943"/>
                  </a:lnTo>
                  <a:lnTo>
                    <a:pt x="0" y="7987"/>
                  </a:lnTo>
                  <a:lnTo>
                    <a:pt x="44" y="8075"/>
                  </a:lnTo>
                  <a:lnTo>
                    <a:pt x="132" y="8119"/>
                  </a:lnTo>
                  <a:lnTo>
                    <a:pt x="176" y="8119"/>
                  </a:lnTo>
                  <a:lnTo>
                    <a:pt x="308" y="8075"/>
                  </a:lnTo>
                  <a:lnTo>
                    <a:pt x="702" y="7724"/>
                  </a:lnTo>
                  <a:lnTo>
                    <a:pt x="746" y="7680"/>
                  </a:lnTo>
                  <a:lnTo>
                    <a:pt x="1185" y="6802"/>
                  </a:lnTo>
                  <a:lnTo>
                    <a:pt x="1580" y="6144"/>
                  </a:lnTo>
                  <a:lnTo>
                    <a:pt x="1931" y="5661"/>
                  </a:lnTo>
                  <a:lnTo>
                    <a:pt x="2282" y="5354"/>
                  </a:lnTo>
                  <a:lnTo>
                    <a:pt x="2677" y="5135"/>
                  </a:lnTo>
                  <a:lnTo>
                    <a:pt x="3028" y="4959"/>
                  </a:lnTo>
                  <a:lnTo>
                    <a:pt x="3467" y="4871"/>
                  </a:lnTo>
                  <a:lnTo>
                    <a:pt x="3906" y="4827"/>
                  </a:lnTo>
                  <a:lnTo>
                    <a:pt x="4432" y="4740"/>
                  </a:lnTo>
                  <a:lnTo>
                    <a:pt x="5003" y="4608"/>
                  </a:lnTo>
                  <a:lnTo>
                    <a:pt x="5705" y="4433"/>
                  </a:lnTo>
                  <a:lnTo>
                    <a:pt x="6451" y="4125"/>
                  </a:lnTo>
                  <a:lnTo>
                    <a:pt x="8338" y="3160"/>
                  </a:lnTo>
                  <a:lnTo>
                    <a:pt x="8382" y="3116"/>
                  </a:lnTo>
                  <a:lnTo>
                    <a:pt x="10400" y="1493"/>
                  </a:lnTo>
                  <a:lnTo>
                    <a:pt x="11146" y="878"/>
                  </a:lnTo>
                  <a:lnTo>
                    <a:pt x="12199" y="571"/>
                  </a:lnTo>
                  <a:lnTo>
                    <a:pt x="14656" y="352"/>
                  </a:lnTo>
                  <a:lnTo>
                    <a:pt x="17947" y="396"/>
                  </a:lnTo>
                  <a:lnTo>
                    <a:pt x="21063" y="747"/>
                  </a:lnTo>
                  <a:lnTo>
                    <a:pt x="22204" y="1054"/>
                  </a:lnTo>
                  <a:lnTo>
                    <a:pt x="23652" y="1844"/>
                  </a:lnTo>
                  <a:lnTo>
                    <a:pt x="24705" y="2721"/>
                  </a:lnTo>
                  <a:lnTo>
                    <a:pt x="24749" y="2721"/>
                  </a:lnTo>
                  <a:lnTo>
                    <a:pt x="25144" y="2853"/>
                  </a:lnTo>
                  <a:lnTo>
                    <a:pt x="25188" y="2853"/>
                  </a:lnTo>
                  <a:lnTo>
                    <a:pt x="25276" y="2809"/>
                  </a:lnTo>
                  <a:lnTo>
                    <a:pt x="25319" y="2765"/>
                  </a:lnTo>
                  <a:lnTo>
                    <a:pt x="25363" y="2721"/>
                  </a:lnTo>
                  <a:lnTo>
                    <a:pt x="25363" y="2633"/>
                  </a:lnTo>
                  <a:lnTo>
                    <a:pt x="25319" y="2590"/>
                  </a:lnTo>
                  <a:lnTo>
                    <a:pt x="25276" y="2546"/>
                  </a:lnTo>
                  <a:lnTo>
                    <a:pt x="25232" y="2502"/>
                  </a:lnTo>
                  <a:lnTo>
                    <a:pt x="24881" y="2414"/>
                  </a:lnTo>
                  <a:lnTo>
                    <a:pt x="23871" y="1580"/>
                  </a:lnTo>
                  <a:lnTo>
                    <a:pt x="23827" y="1536"/>
                  </a:lnTo>
                  <a:lnTo>
                    <a:pt x="22379" y="747"/>
                  </a:lnTo>
                  <a:lnTo>
                    <a:pt x="22336" y="747"/>
                  </a:lnTo>
                  <a:lnTo>
                    <a:pt x="21151" y="396"/>
                  </a:lnTo>
                  <a:lnTo>
                    <a:pt x="17991" y="45"/>
                  </a:lnTo>
                  <a:lnTo>
                    <a:pt x="14613"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6" name="Google Shape;3356;p85"/>
            <p:cNvSpPr/>
            <p:nvPr/>
          </p:nvSpPr>
          <p:spPr>
            <a:xfrm>
              <a:off x="5408325" y="4697725"/>
              <a:ext cx="1298900" cy="349975"/>
            </a:xfrm>
            <a:custGeom>
              <a:rect b="b" l="l" r="r" t="t"/>
              <a:pathLst>
                <a:path extrusionOk="0" h="13999" w="51956">
                  <a:moveTo>
                    <a:pt x="48621" y="0"/>
                  </a:moveTo>
                  <a:lnTo>
                    <a:pt x="45330" y="527"/>
                  </a:lnTo>
                  <a:lnTo>
                    <a:pt x="42916" y="922"/>
                  </a:lnTo>
                  <a:lnTo>
                    <a:pt x="40371" y="1273"/>
                  </a:lnTo>
                  <a:lnTo>
                    <a:pt x="35983" y="1755"/>
                  </a:lnTo>
                  <a:lnTo>
                    <a:pt x="31946" y="2414"/>
                  </a:lnTo>
                  <a:lnTo>
                    <a:pt x="29401" y="2721"/>
                  </a:lnTo>
                  <a:lnTo>
                    <a:pt x="29357" y="2721"/>
                  </a:lnTo>
                  <a:lnTo>
                    <a:pt x="27163" y="3774"/>
                  </a:lnTo>
                  <a:lnTo>
                    <a:pt x="27119" y="3774"/>
                  </a:lnTo>
                  <a:lnTo>
                    <a:pt x="25408" y="5003"/>
                  </a:lnTo>
                  <a:lnTo>
                    <a:pt x="21283" y="7943"/>
                  </a:lnTo>
                  <a:lnTo>
                    <a:pt x="20713" y="8074"/>
                  </a:lnTo>
                  <a:lnTo>
                    <a:pt x="17685" y="7986"/>
                  </a:lnTo>
                  <a:lnTo>
                    <a:pt x="15359" y="7811"/>
                  </a:lnTo>
                  <a:lnTo>
                    <a:pt x="11717" y="7372"/>
                  </a:lnTo>
                  <a:lnTo>
                    <a:pt x="9567" y="6977"/>
                  </a:lnTo>
                  <a:lnTo>
                    <a:pt x="9523" y="6977"/>
                  </a:lnTo>
                  <a:lnTo>
                    <a:pt x="8777" y="7197"/>
                  </a:lnTo>
                  <a:lnTo>
                    <a:pt x="6013" y="8162"/>
                  </a:lnTo>
                  <a:lnTo>
                    <a:pt x="6013" y="8206"/>
                  </a:lnTo>
                  <a:lnTo>
                    <a:pt x="5091" y="8732"/>
                  </a:lnTo>
                  <a:lnTo>
                    <a:pt x="5047" y="8776"/>
                  </a:lnTo>
                  <a:lnTo>
                    <a:pt x="3511" y="10488"/>
                  </a:lnTo>
                  <a:lnTo>
                    <a:pt x="1537" y="11760"/>
                  </a:lnTo>
                  <a:lnTo>
                    <a:pt x="1493" y="11804"/>
                  </a:lnTo>
                  <a:lnTo>
                    <a:pt x="45" y="13735"/>
                  </a:lnTo>
                  <a:lnTo>
                    <a:pt x="1" y="13779"/>
                  </a:lnTo>
                  <a:lnTo>
                    <a:pt x="1" y="13823"/>
                  </a:lnTo>
                  <a:lnTo>
                    <a:pt x="45" y="13910"/>
                  </a:lnTo>
                  <a:lnTo>
                    <a:pt x="89" y="13954"/>
                  </a:lnTo>
                  <a:lnTo>
                    <a:pt x="176" y="13998"/>
                  </a:lnTo>
                  <a:lnTo>
                    <a:pt x="264" y="13998"/>
                  </a:lnTo>
                  <a:lnTo>
                    <a:pt x="308" y="13910"/>
                  </a:lnTo>
                  <a:lnTo>
                    <a:pt x="1756" y="12023"/>
                  </a:lnTo>
                  <a:lnTo>
                    <a:pt x="3731" y="10751"/>
                  </a:lnTo>
                  <a:lnTo>
                    <a:pt x="5310" y="9040"/>
                  </a:lnTo>
                  <a:lnTo>
                    <a:pt x="6144" y="8513"/>
                  </a:lnTo>
                  <a:lnTo>
                    <a:pt x="8865" y="7504"/>
                  </a:lnTo>
                  <a:lnTo>
                    <a:pt x="9567" y="7328"/>
                  </a:lnTo>
                  <a:lnTo>
                    <a:pt x="11673" y="7723"/>
                  </a:lnTo>
                  <a:lnTo>
                    <a:pt x="15315" y="8162"/>
                  </a:lnTo>
                  <a:lnTo>
                    <a:pt x="17641" y="8338"/>
                  </a:lnTo>
                  <a:lnTo>
                    <a:pt x="20713" y="8425"/>
                  </a:lnTo>
                  <a:lnTo>
                    <a:pt x="20800" y="8425"/>
                  </a:lnTo>
                  <a:lnTo>
                    <a:pt x="21415" y="8250"/>
                  </a:lnTo>
                  <a:lnTo>
                    <a:pt x="21459" y="8250"/>
                  </a:lnTo>
                  <a:lnTo>
                    <a:pt x="25627" y="5310"/>
                  </a:lnTo>
                  <a:lnTo>
                    <a:pt x="27295" y="4081"/>
                  </a:lnTo>
                  <a:lnTo>
                    <a:pt x="29489" y="3072"/>
                  </a:lnTo>
                  <a:lnTo>
                    <a:pt x="31990" y="2765"/>
                  </a:lnTo>
                  <a:lnTo>
                    <a:pt x="36027" y="2107"/>
                  </a:lnTo>
                  <a:lnTo>
                    <a:pt x="40415" y="1624"/>
                  </a:lnTo>
                  <a:lnTo>
                    <a:pt x="43004" y="1273"/>
                  </a:lnTo>
                  <a:lnTo>
                    <a:pt x="45417" y="878"/>
                  </a:lnTo>
                  <a:lnTo>
                    <a:pt x="48664" y="351"/>
                  </a:lnTo>
                  <a:lnTo>
                    <a:pt x="51736" y="1053"/>
                  </a:lnTo>
                  <a:lnTo>
                    <a:pt x="51868" y="1053"/>
                  </a:lnTo>
                  <a:lnTo>
                    <a:pt x="51912" y="1009"/>
                  </a:lnTo>
                  <a:lnTo>
                    <a:pt x="51955" y="922"/>
                  </a:lnTo>
                  <a:lnTo>
                    <a:pt x="51955" y="878"/>
                  </a:lnTo>
                  <a:lnTo>
                    <a:pt x="51912" y="790"/>
                  </a:lnTo>
                  <a:lnTo>
                    <a:pt x="51868" y="746"/>
                  </a:lnTo>
                  <a:lnTo>
                    <a:pt x="51824" y="702"/>
                  </a:lnTo>
                  <a:lnTo>
                    <a:pt x="48708" y="44"/>
                  </a:lnTo>
                  <a:lnTo>
                    <a:pt x="48621"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7" name="Google Shape;3357;p85"/>
            <p:cNvSpPr/>
            <p:nvPr/>
          </p:nvSpPr>
          <p:spPr>
            <a:xfrm>
              <a:off x="5018900" y="3079625"/>
              <a:ext cx="854600" cy="1977925"/>
            </a:xfrm>
            <a:custGeom>
              <a:rect b="b" l="l" r="r" t="t"/>
              <a:pathLst>
                <a:path extrusionOk="0" h="79117" w="34184">
                  <a:moveTo>
                    <a:pt x="34052" y="1"/>
                  </a:moveTo>
                  <a:lnTo>
                    <a:pt x="33964" y="45"/>
                  </a:lnTo>
                  <a:lnTo>
                    <a:pt x="33920" y="45"/>
                  </a:lnTo>
                  <a:lnTo>
                    <a:pt x="31507" y="2063"/>
                  </a:lnTo>
                  <a:lnTo>
                    <a:pt x="28567" y="4433"/>
                  </a:lnTo>
                  <a:lnTo>
                    <a:pt x="23784" y="8250"/>
                  </a:lnTo>
                  <a:lnTo>
                    <a:pt x="20712" y="10357"/>
                  </a:lnTo>
                  <a:lnTo>
                    <a:pt x="17816" y="11497"/>
                  </a:lnTo>
                  <a:lnTo>
                    <a:pt x="14174" y="12770"/>
                  </a:lnTo>
                  <a:lnTo>
                    <a:pt x="14130" y="12770"/>
                  </a:lnTo>
                  <a:lnTo>
                    <a:pt x="12155" y="13735"/>
                  </a:lnTo>
                  <a:lnTo>
                    <a:pt x="10093" y="14306"/>
                  </a:lnTo>
                  <a:lnTo>
                    <a:pt x="6275" y="16456"/>
                  </a:lnTo>
                  <a:lnTo>
                    <a:pt x="6231" y="16500"/>
                  </a:lnTo>
                  <a:lnTo>
                    <a:pt x="5661" y="17070"/>
                  </a:lnTo>
                  <a:lnTo>
                    <a:pt x="5661" y="17158"/>
                  </a:lnTo>
                  <a:lnTo>
                    <a:pt x="5090" y="18650"/>
                  </a:lnTo>
                  <a:lnTo>
                    <a:pt x="4432" y="21678"/>
                  </a:lnTo>
                  <a:lnTo>
                    <a:pt x="4432" y="21722"/>
                  </a:lnTo>
                  <a:lnTo>
                    <a:pt x="4432" y="23696"/>
                  </a:lnTo>
                  <a:lnTo>
                    <a:pt x="4432" y="23740"/>
                  </a:lnTo>
                  <a:lnTo>
                    <a:pt x="4783" y="25846"/>
                  </a:lnTo>
                  <a:lnTo>
                    <a:pt x="5134" y="27382"/>
                  </a:lnTo>
                  <a:lnTo>
                    <a:pt x="5442" y="28742"/>
                  </a:lnTo>
                  <a:lnTo>
                    <a:pt x="5661" y="30015"/>
                  </a:lnTo>
                  <a:lnTo>
                    <a:pt x="5793" y="31244"/>
                  </a:lnTo>
                  <a:lnTo>
                    <a:pt x="5880" y="32516"/>
                  </a:lnTo>
                  <a:lnTo>
                    <a:pt x="5836" y="33789"/>
                  </a:lnTo>
                  <a:lnTo>
                    <a:pt x="5749" y="35149"/>
                  </a:lnTo>
                  <a:lnTo>
                    <a:pt x="5573" y="36685"/>
                  </a:lnTo>
                  <a:lnTo>
                    <a:pt x="5310" y="39230"/>
                  </a:lnTo>
                  <a:lnTo>
                    <a:pt x="5003" y="41731"/>
                  </a:lnTo>
                  <a:lnTo>
                    <a:pt x="4520" y="45066"/>
                  </a:lnTo>
                  <a:lnTo>
                    <a:pt x="3686" y="48489"/>
                  </a:lnTo>
                  <a:lnTo>
                    <a:pt x="3291" y="51429"/>
                  </a:lnTo>
                  <a:lnTo>
                    <a:pt x="3116" y="53886"/>
                  </a:lnTo>
                  <a:lnTo>
                    <a:pt x="2853" y="55553"/>
                  </a:lnTo>
                  <a:lnTo>
                    <a:pt x="2107" y="57967"/>
                  </a:lnTo>
                  <a:lnTo>
                    <a:pt x="1185" y="60468"/>
                  </a:lnTo>
                  <a:lnTo>
                    <a:pt x="44" y="64593"/>
                  </a:lnTo>
                  <a:lnTo>
                    <a:pt x="44" y="64636"/>
                  </a:lnTo>
                  <a:lnTo>
                    <a:pt x="0" y="66611"/>
                  </a:lnTo>
                  <a:lnTo>
                    <a:pt x="88" y="69332"/>
                  </a:lnTo>
                  <a:lnTo>
                    <a:pt x="132" y="69419"/>
                  </a:lnTo>
                  <a:lnTo>
                    <a:pt x="1975" y="71701"/>
                  </a:lnTo>
                  <a:lnTo>
                    <a:pt x="5134" y="75168"/>
                  </a:lnTo>
                  <a:lnTo>
                    <a:pt x="7153" y="77274"/>
                  </a:lnTo>
                  <a:lnTo>
                    <a:pt x="8864" y="79029"/>
                  </a:lnTo>
                  <a:lnTo>
                    <a:pt x="8908" y="79073"/>
                  </a:lnTo>
                  <a:lnTo>
                    <a:pt x="8996" y="79117"/>
                  </a:lnTo>
                  <a:lnTo>
                    <a:pt x="9040" y="79073"/>
                  </a:lnTo>
                  <a:lnTo>
                    <a:pt x="9127" y="79029"/>
                  </a:lnTo>
                  <a:lnTo>
                    <a:pt x="9171" y="78985"/>
                  </a:lnTo>
                  <a:lnTo>
                    <a:pt x="9171" y="78941"/>
                  </a:lnTo>
                  <a:lnTo>
                    <a:pt x="9171" y="78854"/>
                  </a:lnTo>
                  <a:lnTo>
                    <a:pt x="9127" y="78810"/>
                  </a:lnTo>
                  <a:lnTo>
                    <a:pt x="5398" y="74948"/>
                  </a:lnTo>
                  <a:lnTo>
                    <a:pt x="2238" y="71482"/>
                  </a:lnTo>
                  <a:lnTo>
                    <a:pt x="439" y="69244"/>
                  </a:lnTo>
                  <a:lnTo>
                    <a:pt x="351" y="66611"/>
                  </a:lnTo>
                  <a:lnTo>
                    <a:pt x="395" y="64680"/>
                  </a:lnTo>
                  <a:lnTo>
                    <a:pt x="1492" y="60599"/>
                  </a:lnTo>
                  <a:lnTo>
                    <a:pt x="2458" y="58098"/>
                  </a:lnTo>
                  <a:lnTo>
                    <a:pt x="3204" y="55641"/>
                  </a:lnTo>
                  <a:lnTo>
                    <a:pt x="3467" y="53886"/>
                  </a:lnTo>
                  <a:lnTo>
                    <a:pt x="3642" y="51429"/>
                  </a:lnTo>
                  <a:lnTo>
                    <a:pt x="4037" y="48532"/>
                  </a:lnTo>
                  <a:lnTo>
                    <a:pt x="4827" y="45110"/>
                  </a:lnTo>
                  <a:lnTo>
                    <a:pt x="5354" y="41775"/>
                  </a:lnTo>
                  <a:lnTo>
                    <a:pt x="5661" y="39274"/>
                  </a:lnTo>
                  <a:lnTo>
                    <a:pt x="5924" y="36729"/>
                  </a:lnTo>
                  <a:lnTo>
                    <a:pt x="6100" y="35193"/>
                  </a:lnTo>
                  <a:lnTo>
                    <a:pt x="6188" y="33789"/>
                  </a:lnTo>
                  <a:lnTo>
                    <a:pt x="6231" y="32472"/>
                  </a:lnTo>
                  <a:lnTo>
                    <a:pt x="6144" y="31244"/>
                  </a:lnTo>
                  <a:lnTo>
                    <a:pt x="6012" y="30015"/>
                  </a:lnTo>
                  <a:lnTo>
                    <a:pt x="5793" y="28699"/>
                  </a:lnTo>
                  <a:lnTo>
                    <a:pt x="5485" y="27294"/>
                  </a:lnTo>
                  <a:lnTo>
                    <a:pt x="5090" y="25759"/>
                  </a:lnTo>
                  <a:lnTo>
                    <a:pt x="4783" y="23696"/>
                  </a:lnTo>
                  <a:lnTo>
                    <a:pt x="4783" y="21765"/>
                  </a:lnTo>
                  <a:lnTo>
                    <a:pt x="5442" y="18738"/>
                  </a:lnTo>
                  <a:lnTo>
                    <a:pt x="5968" y="17290"/>
                  </a:lnTo>
                  <a:lnTo>
                    <a:pt x="6451" y="16719"/>
                  </a:lnTo>
                  <a:lnTo>
                    <a:pt x="10225" y="14613"/>
                  </a:lnTo>
                  <a:lnTo>
                    <a:pt x="12287" y="14042"/>
                  </a:lnTo>
                  <a:lnTo>
                    <a:pt x="12331" y="14042"/>
                  </a:lnTo>
                  <a:lnTo>
                    <a:pt x="14305" y="13121"/>
                  </a:lnTo>
                  <a:lnTo>
                    <a:pt x="17947" y="11805"/>
                  </a:lnTo>
                  <a:lnTo>
                    <a:pt x="20844" y="10664"/>
                  </a:lnTo>
                  <a:lnTo>
                    <a:pt x="20887" y="10664"/>
                  </a:lnTo>
                  <a:lnTo>
                    <a:pt x="24003" y="8514"/>
                  </a:lnTo>
                  <a:lnTo>
                    <a:pt x="28786" y="4696"/>
                  </a:lnTo>
                  <a:lnTo>
                    <a:pt x="31726" y="2326"/>
                  </a:lnTo>
                  <a:lnTo>
                    <a:pt x="34139" y="352"/>
                  </a:lnTo>
                  <a:lnTo>
                    <a:pt x="34183" y="264"/>
                  </a:lnTo>
                  <a:lnTo>
                    <a:pt x="34183" y="220"/>
                  </a:lnTo>
                  <a:lnTo>
                    <a:pt x="34183" y="132"/>
                  </a:lnTo>
                  <a:lnTo>
                    <a:pt x="34139" y="89"/>
                  </a:lnTo>
                  <a:lnTo>
                    <a:pt x="34096" y="45"/>
                  </a:lnTo>
                  <a:lnTo>
                    <a:pt x="34052"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8" name="Google Shape;3358;p85"/>
            <p:cNvSpPr/>
            <p:nvPr/>
          </p:nvSpPr>
          <p:spPr>
            <a:xfrm>
              <a:off x="5485125" y="4868850"/>
              <a:ext cx="646175" cy="158000"/>
            </a:xfrm>
            <a:custGeom>
              <a:rect b="b" l="l" r="r" t="t"/>
              <a:pathLst>
                <a:path extrusionOk="0" h="6320" w="25847">
                  <a:moveTo>
                    <a:pt x="25627" y="1"/>
                  </a:moveTo>
                  <a:lnTo>
                    <a:pt x="24179" y="176"/>
                  </a:lnTo>
                  <a:lnTo>
                    <a:pt x="24135" y="176"/>
                  </a:lnTo>
                  <a:lnTo>
                    <a:pt x="22775" y="659"/>
                  </a:lnTo>
                  <a:lnTo>
                    <a:pt x="22731" y="703"/>
                  </a:lnTo>
                  <a:lnTo>
                    <a:pt x="21239" y="1449"/>
                  </a:lnTo>
                  <a:lnTo>
                    <a:pt x="18035" y="3511"/>
                  </a:lnTo>
                  <a:lnTo>
                    <a:pt x="17465" y="3687"/>
                  </a:lnTo>
                  <a:lnTo>
                    <a:pt x="14393" y="3555"/>
                  </a:lnTo>
                  <a:lnTo>
                    <a:pt x="11936" y="3423"/>
                  </a:lnTo>
                  <a:lnTo>
                    <a:pt x="7811" y="3204"/>
                  </a:lnTo>
                  <a:lnTo>
                    <a:pt x="4827" y="3204"/>
                  </a:lnTo>
                  <a:lnTo>
                    <a:pt x="4740" y="3248"/>
                  </a:lnTo>
                  <a:lnTo>
                    <a:pt x="3292" y="4169"/>
                  </a:lnTo>
                  <a:lnTo>
                    <a:pt x="88" y="5968"/>
                  </a:lnTo>
                  <a:lnTo>
                    <a:pt x="1" y="6012"/>
                  </a:lnTo>
                  <a:lnTo>
                    <a:pt x="1" y="6056"/>
                  </a:lnTo>
                  <a:lnTo>
                    <a:pt x="1" y="6144"/>
                  </a:lnTo>
                  <a:lnTo>
                    <a:pt x="1" y="6188"/>
                  </a:lnTo>
                  <a:lnTo>
                    <a:pt x="88" y="6275"/>
                  </a:lnTo>
                  <a:lnTo>
                    <a:pt x="176" y="6319"/>
                  </a:lnTo>
                  <a:lnTo>
                    <a:pt x="264" y="6275"/>
                  </a:lnTo>
                  <a:lnTo>
                    <a:pt x="3467" y="4432"/>
                  </a:lnTo>
                  <a:lnTo>
                    <a:pt x="4871" y="3555"/>
                  </a:lnTo>
                  <a:lnTo>
                    <a:pt x="7767" y="3555"/>
                  </a:lnTo>
                  <a:lnTo>
                    <a:pt x="11892" y="3774"/>
                  </a:lnTo>
                  <a:lnTo>
                    <a:pt x="14350" y="3906"/>
                  </a:lnTo>
                  <a:lnTo>
                    <a:pt x="17465" y="4038"/>
                  </a:lnTo>
                  <a:lnTo>
                    <a:pt x="17509" y="4038"/>
                  </a:lnTo>
                  <a:lnTo>
                    <a:pt x="18167" y="3862"/>
                  </a:lnTo>
                  <a:lnTo>
                    <a:pt x="18211" y="3818"/>
                  </a:lnTo>
                  <a:lnTo>
                    <a:pt x="21414" y="1756"/>
                  </a:lnTo>
                  <a:lnTo>
                    <a:pt x="22862" y="1010"/>
                  </a:lnTo>
                  <a:lnTo>
                    <a:pt x="24267" y="527"/>
                  </a:lnTo>
                  <a:lnTo>
                    <a:pt x="25671" y="352"/>
                  </a:lnTo>
                  <a:lnTo>
                    <a:pt x="25758" y="352"/>
                  </a:lnTo>
                  <a:lnTo>
                    <a:pt x="25802" y="308"/>
                  </a:lnTo>
                  <a:lnTo>
                    <a:pt x="25846" y="220"/>
                  </a:lnTo>
                  <a:lnTo>
                    <a:pt x="25846" y="176"/>
                  </a:lnTo>
                  <a:lnTo>
                    <a:pt x="25802" y="88"/>
                  </a:lnTo>
                  <a:lnTo>
                    <a:pt x="25758" y="44"/>
                  </a:lnTo>
                  <a:lnTo>
                    <a:pt x="25715"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9" name="Google Shape;3359;p85"/>
            <p:cNvSpPr/>
            <p:nvPr/>
          </p:nvSpPr>
          <p:spPr>
            <a:xfrm>
              <a:off x="4868600" y="2894225"/>
              <a:ext cx="799750" cy="2106300"/>
            </a:xfrm>
            <a:custGeom>
              <a:rect b="b" l="l" r="r" t="t"/>
              <a:pathLst>
                <a:path extrusionOk="0" h="84252" w="31990">
                  <a:moveTo>
                    <a:pt x="31770" y="1"/>
                  </a:moveTo>
                  <a:lnTo>
                    <a:pt x="31682" y="45"/>
                  </a:lnTo>
                  <a:lnTo>
                    <a:pt x="30147" y="1186"/>
                  </a:lnTo>
                  <a:lnTo>
                    <a:pt x="27689" y="2897"/>
                  </a:lnTo>
                  <a:lnTo>
                    <a:pt x="27645" y="2941"/>
                  </a:lnTo>
                  <a:lnTo>
                    <a:pt x="25978" y="7197"/>
                  </a:lnTo>
                  <a:lnTo>
                    <a:pt x="25495" y="8514"/>
                  </a:lnTo>
                  <a:lnTo>
                    <a:pt x="25144" y="9172"/>
                  </a:lnTo>
                  <a:lnTo>
                    <a:pt x="21897" y="11498"/>
                  </a:lnTo>
                  <a:lnTo>
                    <a:pt x="17641" y="15096"/>
                  </a:lnTo>
                  <a:lnTo>
                    <a:pt x="15447" y="15973"/>
                  </a:lnTo>
                  <a:lnTo>
                    <a:pt x="15447" y="16017"/>
                  </a:lnTo>
                  <a:lnTo>
                    <a:pt x="11805" y="18475"/>
                  </a:lnTo>
                  <a:lnTo>
                    <a:pt x="9918" y="19528"/>
                  </a:lnTo>
                  <a:lnTo>
                    <a:pt x="7417" y="20361"/>
                  </a:lnTo>
                  <a:lnTo>
                    <a:pt x="7417" y="20405"/>
                  </a:lnTo>
                  <a:lnTo>
                    <a:pt x="5223" y="21810"/>
                  </a:lnTo>
                  <a:lnTo>
                    <a:pt x="3906" y="22775"/>
                  </a:lnTo>
                  <a:lnTo>
                    <a:pt x="1888" y="23828"/>
                  </a:lnTo>
                  <a:lnTo>
                    <a:pt x="1844" y="23916"/>
                  </a:lnTo>
                  <a:lnTo>
                    <a:pt x="1493" y="24618"/>
                  </a:lnTo>
                  <a:lnTo>
                    <a:pt x="1449" y="24706"/>
                  </a:lnTo>
                  <a:lnTo>
                    <a:pt x="1405" y="25276"/>
                  </a:lnTo>
                  <a:lnTo>
                    <a:pt x="1449" y="25364"/>
                  </a:lnTo>
                  <a:lnTo>
                    <a:pt x="1844" y="26066"/>
                  </a:lnTo>
                  <a:lnTo>
                    <a:pt x="4125" y="34798"/>
                  </a:lnTo>
                  <a:lnTo>
                    <a:pt x="4564" y="37782"/>
                  </a:lnTo>
                  <a:lnTo>
                    <a:pt x="4652" y="41249"/>
                  </a:lnTo>
                  <a:lnTo>
                    <a:pt x="4520" y="44715"/>
                  </a:lnTo>
                  <a:lnTo>
                    <a:pt x="4345" y="47436"/>
                  </a:lnTo>
                  <a:lnTo>
                    <a:pt x="4125" y="51209"/>
                  </a:lnTo>
                  <a:lnTo>
                    <a:pt x="3555" y="55861"/>
                  </a:lnTo>
                  <a:lnTo>
                    <a:pt x="2765" y="61916"/>
                  </a:lnTo>
                  <a:lnTo>
                    <a:pt x="2195" y="64812"/>
                  </a:lnTo>
                  <a:lnTo>
                    <a:pt x="1449" y="67270"/>
                  </a:lnTo>
                  <a:lnTo>
                    <a:pt x="966" y="69376"/>
                  </a:lnTo>
                  <a:lnTo>
                    <a:pt x="220" y="71833"/>
                  </a:lnTo>
                  <a:lnTo>
                    <a:pt x="45" y="74247"/>
                  </a:lnTo>
                  <a:lnTo>
                    <a:pt x="1" y="76748"/>
                  </a:lnTo>
                  <a:lnTo>
                    <a:pt x="1" y="76792"/>
                  </a:lnTo>
                  <a:lnTo>
                    <a:pt x="176" y="78020"/>
                  </a:lnTo>
                  <a:lnTo>
                    <a:pt x="176" y="78064"/>
                  </a:lnTo>
                  <a:lnTo>
                    <a:pt x="966" y="80653"/>
                  </a:lnTo>
                  <a:lnTo>
                    <a:pt x="1537" y="82189"/>
                  </a:lnTo>
                  <a:lnTo>
                    <a:pt x="1580" y="82233"/>
                  </a:lnTo>
                  <a:lnTo>
                    <a:pt x="2063" y="82935"/>
                  </a:lnTo>
                  <a:lnTo>
                    <a:pt x="2107" y="82979"/>
                  </a:lnTo>
                  <a:lnTo>
                    <a:pt x="3950" y="84207"/>
                  </a:lnTo>
                  <a:lnTo>
                    <a:pt x="4082" y="84251"/>
                  </a:lnTo>
                  <a:lnTo>
                    <a:pt x="4125" y="84251"/>
                  </a:lnTo>
                  <a:lnTo>
                    <a:pt x="4213" y="84163"/>
                  </a:lnTo>
                  <a:lnTo>
                    <a:pt x="4213" y="84120"/>
                  </a:lnTo>
                  <a:lnTo>
                    <a:pt x="4213" y="84032"/>
                  </a:lnTo>
                  <a:lnTo>
                    <a:pt x="4213" y="83988"/>
                  </a:lnTo>
                  <a:lnTo>
                    <a:pt x="4169" y="83944"/>
                  </a:lnTo>
                  <a:lnTo>
                    <a:pt x="2326" y="82715"/>
                  </a:lnTo>
                  <a:lnTo>
                    <a:pt x="1844" y="82057"/>
                  </a:lnTo>
                  <a:lnTo>
                    <a:pt x="1273" y="80565"/>
                  </a:lnTo>
                  <a:lnTo>
                    <a:pt x="527" y="77976"/>
                  </a:lnTo>
                  <a:lnTo>
                    <a:pt x="352" y="76748"/>
                  </a:lnTo>
                  <a:lnTo>
                    <a:pt x="396" y="74290"/>
                  </a:lnTo>
                  <a:lnTo>
                    <a:pt x="571" y="71921"/>
                  </a:lnTo>
                  <a:lnTo>
                    <a:pt x="1273" y="69464"/>
                  </a:lnTo>
                  <a:lnTo>
                    <a:pt x="1756" y="67357"/>
                  </a:lnTo>
                  <a:lnTo>
                    <a:pt x="2546" y="64900"/>
                  </a:lnTo>
                  <a:lnTo>
                    <a:pt x="2546" y="64856"/>
                  </a:lnTo>
                  <a:lnTo>
                    <a:pt x="3116" y="61960"/>
                  </a:lnTo>
                  <a:lnTo>
                    <a:pt x="3906" y="55905"/>
                  </a:lnTo>
                  <a:lnTo>
                    <a:pt x="4477" y="51253"/>
                  </a:lnTo>
                  <a:lnTo>
                    <a:pt x="4696" y="47480"/>
                  </a:lnTo>
                  <a:lnTo>
                    <a:pt x="4871" y="44759"/>
                  </a:lnTo>
                  <a:lnTo>
                    <a:pt x="5003" y="41249"/>
                  </a:lnTo>
                  <a:lnTo>
                    <a:pt x="4915" y="37782"/>
                  </a:lnTo>
                  <a:lnTo>
                    <a:pt x="4477" y="34710"/>
                  </a:lnTo>
                  <a:lnTo>
                    <a:pt x="2195" y="25978"/>
                  </a:lnTo>
                  <a:lnTo>
                    <a:pt x="2151" y="25934"/>
                  </a:lnTo>
                  <a:lnTo>
                    <a:pt x="1756" y="25232"/>
                  </a:lnTo>
                  <a:lnTo>
                    <a:pt x="1800" y="24749"/>
                  </a:lnTo>
                  <a:lnTo>
                    <a:pt x="2107" y="24135"/>
                  </a:lnTo>
                  <a:lnTo>
                    <a:pt x="4082" y="23082"/>
                  </a:lnTo>
                  <a:lnTo>
                    <a:pt x="5398" y="22117"/>
                  </a:lnTo>
                  <a:lnTo>
                    <a:pt x="7548" y="20713"/>
                  </a:lnTo>
                  <a:lnTo>
                    <a:pt x="10049" y="19835"/>
                  </a:lnTo>
                  <a:lnTo>
                    <a:pt x="10093" y="19835"/>
                  </a:lnTo>
                  <a:lnTo>
                    <a:pt x="12024" y="18782"/>
                  </a:lnTo>
                  <a:lnTo>
                    <a:pt x="15622" y="16324"/>
                  </a:lnTo>
                  <a:lnTo>
                    <a:pt x="17816" y="15447"/>
                  </a:lnTo>
                  <a:lnTo>
                    <a:pt x="17860" y="15403"/>
                  </a:lnTo>
                  <a:lnTo>
                    <a:pt x="22117" y="11761"/>
                  </a:lnTo>
                  <a:lnTo>
                    <a:pt x="25364" y="9435"/>
                  </a:lnTo>
                  <a:lnTo>
                    <a:pt x="25408" y="9391"/>
                  </a:lnTo>
                  <a:lnTo>
                    <a:pt x="25802" y="8689"/>
                  </a:lnTo>
                  <a:lnTo>
                    <a:pt x="25846" y="8645"/>
                  </a:lnTo>
                  <a:lnTo>
                    <a:pt x="26285" y="7329"/>
                  </a:lnTo>
                  <a:lnTo>
                    <a:pt x="27953" y="3160"/>
                  </a:lnTo>
                  <a:lnTo>
                    <a:pt x="30322" y="1493"/>
                  </a:lnTo>
                  <a:lnTo>
                    <a:pt x="31902" y="352"/>
                  </a:lnTo>
                  <a:lnTo>
                    <a:pt x="31946" y="264"/>
                  </a:lnTo>
                  <a:lnTo>
                    <a:pt x="31990" y="220"/>
                  </a:lnTo>
                  <a:lnTo>
                    <a:pt x="31990" y="133"/>
                  </a:lnTo>
                  <a:lnTo>
                    <a:pt x="31946" y="89"/>
                  </a:lnTo>
                  <a:lnTo>
                    <a:pt x="31902" y="45"/>
                  </a:lnTo>
                  <a:lnTo>
                    <a:pt x="31814"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0" name="Google Shape;3360;p85"/>
            <p:cNvSpPr/>
            <p:nvPr/>
          </p:nvSpPr>
          <p:spPr>
            <a:xfrm>
              <a:off x="5491700" y="4970875"/>
              <a:ext cx="615450" cy="109725"/>
            </a:xfrm>
            <a:custGeom>
              <a:rect b="b" l="l" r="r" t="t"/>
              <a:pathLst>
                <a:path extrusionOk="0" h="4389" w="24618">
                  <a:moveTo>
                    <a:pt x="24442" y="0"/>
                  </a:moveTo>
                  <a:lnTo>
                    <a:pt x="20976" y="176"/>
                  </a:lnTo>
                  <a:lnTo>
                    <a:pt x="20932" y="176"/>
                  </a:lnTo>
                  <a:lnTo>
                    <a:pt x="20098" y="395"/>
                  </a:lnTo>
                  <a:lnTo>
                    <a:pt x="20098" y="439"/>
                  </a:lnTo>
                  <a:lnTo>
                    <a:pt x="17202" y="2063"/>
                  </a:lnTo>
                  <a:lnTo>
                    <a:pt x="15535" y="2019"/>
                  </a:lnTo>
                  <a:lnTo>
                    <a:pt x="12858" y="1843"/>
                  </a:lnTo>
                  <a:lnTo>
                    <a:pt x="9698" y="1712"/>
                  </a:lnTo>
                  <a:lnTo>
                    <a:pt x="7197" y="1624"/>
                  </a:lnTo>
                  <a:lnTo>
                    <a:pt x="4170" y="1580"/>
                  </a:lnTo>
                  <a:lnTo>
                    <a:pt x="4082" y="1580"/>
                  </a:lnTo>
                  <a:lnTo>
                    <a:pt x="1186" y="3160"/>
                  </a:lnTo>
                  <a:lnTo>
                    <a:pt x="1142" y="3160"/>
                  </a:lnTo>
                  <a:lnTo>
                    <a:pt x="89" y="4081"/>
                  </a:lnTo>
                  <a:lnTo>
                    <a:pt x="45" y="4125"/>
                  </a:lnTo>
                  <a:lnTo>
                    <a:pt x="1" y="4213"/>
                  </a:lnTo>
                  <a:lnTo>
                    <a:pt x="1" y="4257"/>
                  </a:lnTo>
                  <a:lnTo>
                    <a:pt x="45" y="4345"/>
                  </a:lnTo>
                  <a:lnTo>
                    <a:pt x="132" y="4388"/>
                  </a:lnTo>
                  <a:lnTo>
                    <a:pt x="176" y="4388"/>
                  </a:lnTo>
                  <a:lnTo>
                    <a:pt x="308" y="4345"/>
                  </a:lnTo>
                  <a:lnTo>
                    <a:pt x="1361" y="3467"/>
                  </a:lnTo>
                  <a:lnTo>
                    <a:pt x="4213" y="1931"/>
                  </a:lnTo>
                  <a:lnTo>
                    <a:pt x="7197" y="1975"/>
                  </a:lnTo>
                  <a:lnTo>
                    <a:pt x="9698" y="2063"/>
                  </a:lnTo>
                  <a:lnTo>
                    <a:pt x="12858" y="2194"/>
                  </a:lnTo>
                  <a:lnTo>
                    <a:pt x="15535" y="2370"/>
                  </a:lnTo>
                  <a:lnTo>
                    <a:pt x="17202" y="2414"/>
                  </a:lnTo>
                  <a:lnTo>
                    <a:pt x="17334" y="2370"/>
                  </a:lnTo>
                  <a:lnTo>
                    <a:pt x="20230" y="746"/>
                  </a:lnTo>
                  <a:lnTo>
                    <a:pt x="21020" y="527"/>
                  </a:lnTo>
                  <a:lnTo>
                    <a:pt x="24442" y="351"/>
                  </a:lnTo>
                  <a:lnTo>
                    <a:pt x="24530" y="351"/>
                  </a:lnTo>
                  <a:lnTo>
                    <a:pt x="24574" y="308"/>
                  </a:lnTo>
                  <a:lnTo>
                    <a:pt x="24618" y="264"/>
                  </a:lnTo>
                  <a:lnTo>
                    <a:pt x="24618" y="176"/>
                  </a:lnTo>
                  <a:lnTo>
                    <a:pt x="24618" y="132"/>
                  </a:lnTo>
                  <a:lnTo>
                    <a:pt x="24574" y="44"/>
                  </a:lnTo>
                  <a:lnTo>
                    <a:pt x="24486" y="44"/>
                  </a:lnTo>
                  <a:lnTo>
                    <a:pt x="24442"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1" name="Google Shape;3361;p85"/>
            <p:cNvSpPr/>
            <p:nvPr/>
          </p:nvSpPr>
          <p:spPr>
            <a:xfrm>
              <a:off x="4734775" y="3421900"/>
              <a:ext cx="152500" cy="1580800"/>
            </a:xfrm>
            <a:custGeom>
              <a:rect b="b" l="l" r="r" t="t"/>
              <a:pathLst>
                <a:path extrusionOk="0" h="63232" w="6100">
                  <a:moveTo>
                    <a:pt x="5924" y="0"/>
                  </a:moveTo>
                  <a:lnTo>
                    <a:pt x="5880" y="44"/>
                  </a:lnTo>
                  <a:lnTo>
                    <a:pt x="5793" y="88"/>
                  </a:lnTo>
                  <a:lnTo>
                    <a:pt x="5749" y="132"/>
                  </a:lnTo>
                  <a:lnTo>
                    <a:pt x="4564" y="3028"/>
                  </a:lnTo>
                  <a:lnTo>
                    <a:pt x="3686" y="5485"/>
                  </a:lnTo>
                  <a:lnTo>
                    <a:pt x="2765" y="8031"/>
                  </a:lnTo>
                  <a:lnTo>
                    <a:pt x="2765" y="8118"/>
                  </a:lnTo>
                  <a:lnTo>
                    <a:pt x="2853" y="9917"/>
                  </a:lnTo>
                  <a:lnTo>
                    <a:pt x="3204" y="12331"/>
                  </a:lnTo>
                  <a:lnTo>
                    <a:pt x="3247" y="12375"/>
                  </a:lnTo>
                  <a:lnTo>
                    <a:pt x="3818" y="14613"/>
                  </a:lnTo>
                  <a:lnTo>
                    <a:pt x="3598" y="16280"/>
                  </a:lnTo>
                  <a:lnTo>
                    <a:pt x="3423" y="19001"/>
                  </a:lnTo>
                  <a:lnTo>
                    <a:pt x="3335" y="21414"/>
                  </a:lnTo>
                  <a:lnTo>
                    <a:pt x="2853" y="24178"/>
                  </a:lnTo>
                  <a:lnTo>
                    <a:pt x="2501" y="26329"/>
                  </a:lnTo>
                  <a:lnTo>
                    <a:pt x="2458" y="31331"/>
                  </a:lnTo>
                  <a:lnTo>
                    <a:pt x="2633" y="34490"/>
                  </a:lnTo>
                  <a:lnTo>
                    <a:pt x="2765" y="36202"/>
                  </a:lnTo>
                  <a:lnTo>
                    <a:pt x="2458" y="39932"/>
                  </a:lnTo>
                  <a:lnTo>
                    <a:pt x="2107" y="41336"/>
                  </a:lnTo>
                  <a:lnTo>
                    <a:pt x="834" y="44714"/>
                  </a:lnTo>
                  <a:lnTo>
                    <a:pt x="834" y="44758"/>
                  </a:lnTo>
                  <a:lnTo>
                    <a:pt x="571" y="45943"/>
                  </a:lnTo>
                  <a:lnTo>
                    <a:pt x="571" y="45987"/>
                  </a:lnTo>
                  <a:lnTo>
                    <a:pt x="615" y="48181"/>
                  </a:lnTo>
                  <a:lnTo>
                    <a:pt x="615" y="51560"/>
                  </a:lnTo>
                  <a:lnTo>
                    <a:pt x="176" y="53183"/>
                  </a:lnTo>
                  <a:lnTo>
                    <a:pt x="0" y="54544"/>
                  </a:lnTo>
                  <a:lnTo>
                    <a:pt x="0" y="54588"/>
                  </a:lnTo>
                  <a:lnTo>
                    <a:pt x="483" y="58668"/>
                  </a:lnTo>
                  <a:lnTo>
                    <a:pt x="834" y="61170"/>
                  </a:lnTo>
                  <a:lnTo>
                    <a:pt x="922" y="63056"/>
                  </a:lnTo>
                  <a:lnTo>
                    <a:pt x="922" y="63100"/>
                  </a:lnTo>
                  <a:lnTo>
                    <a:pt x="966" y="63188"/>
                  </a:lnTo>
                  <a:lnTo>
                    <a:pt x="1097" y="63232"/>
                  </a:lnTo>
                  <a:lnTo>
                    <a:pt x="1185" y="63188"/>
                  </a:lnTo>
                  <a:lnTo>
                    <a:pt x="1229" y="63188"/>
                  </a:lnTo>
                  <a:lnTo>
                    <a:pt x="1273" y="63100"/>
                  </a:lnTo>
                  <a:lnTo>
                    <a:pt x="1273" y="63056"/>
                  </a:lnTo>
                  <a:lnTo>
                    <a:pt x="1185" y="61170"/>
                  </a:lnTo>
                  <a:lnTo>
                    <a:pt x="1185" y="61126"/>
                  </a:lnTo>
                  <a:lnTo>
                    <a:pt x="834" y="58625"/>
                  </a:lnTo>
                  <a:lnTo>
                    <a:pt x="351" y="54544"/>
                  </a:lnTo>
                  <a:lnTo>
                    <a:pt x="527" y="53271"/>
                  </a:lnTo>
                  <a:lnTo>
                    <a:pt x="966" y="51648"/>
                  </a:lnTo>
                  <a:lnTo>
                    <a:pt x="966" y="51604"/>
                  </a:lnTo>
                  <a:lnTo>
                    <a:pt x="966" y="48137"/>
                  </a:lnTo>
                  <a:lnTo>
                    <a:pt x="922" y="45987"/>
                  </a:lnTo>
                  <a:lnTo>
                    <a:pt x="1185" y="44846"/>
                  </a:lnTo>
                  <a:lnTo>
                    <a:pt x="2414" y="41423"/>
                  </a:lnTo>
                  <a:lnTo>
                    <a:pt x="2458" y="41423"/>
                  </a:lnTo>
                  <a:lnTo>
                    <a:pt x="2765" y="40019"/>
                  </a:lnTo>
                  <a:lnTo>
                    <a:pt x="2765" y="39975"/>
                  </a:lnTo>
                  <a:lnTo>
                    <a:pt x="3116" y="36202"/>
                  </a:lnTo>
                  <a:lnTo>
                    <a:pt x="2984" y="34446"/>
                  </a:lnTo>
                  <a:lnTo>
                    <a:pt x="2809" y="31331"/>
                  </a:lnTo>
                  <a:lnTo>
                    <a:pt x="2853" y="26329"/>
                  </a:lnTo>
                  <a:lnTo>
                    <a:pt x="3204" y="24222"/>
                  </a:lnTo>
                  <a:lnTo>
                    <a:pt x="3686" y="21458"/>
                  </a:lnTo>
                  <a:lnTo>
                    <a:pt x="3774" y="19001"/>
                  </a:lnTo>
                  <a:lnTo>
                    <a:pt x="3950" y="16280"/>
                  </a:lnTo>
                  <a:lnTo>
                    <a:pt x="4169" y="14613"/>
                  </a:lnTo>
                  <a:lnTo>
                    <a:pt x="4169" y="14569"/>
                  </a:lnTo>
                  <a:lnTo>
                    <a:pt x="3555" y="12287"/>
                  </a:lnTo>
                  <a:lnTo>
                    <a:pt x="3204" y="9874"/>
                  </a:lnTo>
                  <a:lnTo>
                    <a:pt x="3116" y="8118"/>
                  </a:lnTo>
                  <a:lnTo>
                    <a:pt x="3993" y="5617"/>
                  </a:lnTo>
                  <a:lnTo>
                    <a:pt x="4915" y="3160"/>
                  </a:lnTo>
                  <a:lnTo>
                    <a:pt x="6100" y="264"/>
                  </a:lnTo>
                  <a:lnTo>
                    <a:pt x="6100" y="176"/>
                  </a:lnTo>
                  <a:lnTo>
                    <a:pt x="6100" y="132"/>
                  </a:lnTo>
                  <a:lnTo>
                    <a:pt x="6056" y="88"/>
                  </a:lnTo>
                  <a:lnTo>
                    <a:pt x="6012" y="44"/>
                  </a:lnTo>
                  <a:lnTo>
                    <a:pt x="5924"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2" name="Google Shape;3362;p85"/>
            <p:cNvSpPr/>
            <p:nvPr/>
          </p:nvSpPr>
          <p:spPr>
            <a:xfrm>
              <a:off x="5672725" y="5078375"/>
              <a:ext cx="263300" cy="31850"/>
            </a:xfrm>
            <a:custGeom>
              <a:rect b="b" l="l" r="r" t="t"/>
              <a:pathLst>
                <a:path extrusionOk="0" h="1274" w="10532">
                  <a:moveTo>
                    <a:pt x="10356" y="1"/>
                  </a:moveTo>
                  <a:lnTo>
                    <a:pt x="10312" y="45"/>
                  </a:lnTo>
                  <a:lnTo>
                    <a:pt x="9873" y="220"/>
                  </a:lnTo>
                  <a:lnTo>
                    <a:pt x="6100" y="176"/>
                  </a:lnTo>
                  <a:lnTo>
                    <a:pt x="6056" y="176"/>
                  </a:lnTo>
                  <a:lnTo>
                    <a:pt x="4739" y="308"/>
                  </a:lnTo>
                  <a:lnTo>
                    <a:pt x="176" y="922"/>
                  </a:lnTo>
                  <a:lnTo>
                    <a:pt x="88" y="922"/>
                  </a:lnTo>
                  <a:lnTo>
                    <a:pt x="44" y="966"/>
                  </a:lnTo>
                  <a:lnTo>
                    <a:pt x="0" y="1054"/>
                  </a:lnTo>
                  <a:lnTo>
                    <a:pt x="0" y="1098"/>
                  </a:lnTo>
                  <a:lnTo>
                    <a:pt x="88" y="1229"/>
                  </a:lnTo>
                  <a:lnTo>
                    <a:pt x="176" y="1273"/>
                  </a:lnTo>
                  <a:lnTo>
                    <a:pt x="220" y="1273"/>
                  </a:lnTo>
                  <a:lnTo>
                    <a:pt x="4783" y="659"/>
                  </a:lnTo>
                  <a:lnTo>
                    <a:pt x="6100" y="527"/>
                  </a:lnTo>
                  <a:lnTo>
                    <a:pt x="9917" y="571"/>
                  </a:lnTo>
                  <a:lnTo>
                    <a:pt x="9961" y="527"/>
                  </a:lnTo>
                  <a:lnTo>
                    <a:pt x="10444" y="352"/>
                  </a:lnTo>
                  <a:lnTo>
                    <a:pt x="10488" y="308"/>
                  </a:lnTo>
                  <a:lnTo>
                    <a:pt x="10531" y="264"/>
                  </a:lnTo>
                  <a:lnTo>
                    <a:pt x="10531" y="220"/>
                  </a:lnTo>
                  <a:lnTo>
                    <a:pt x="10531" y="132"/>
                  </a:lnTo>
                  <a:lnTo>
                    <a:pt x="10488" y="88"/>
                  </a:lnTo>
                  <a:lnTo>
                    <a:pt x="10444" y="45"/>
                  </a:lnTo>
                  <a:lnTo>
                    <a:pt x="10356"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3" name="Google Shape;3363;p85"/>
            <p:cNvSpPr/>
            <p:nvPr/>
          </p:nvSpPr>
          <p:spPr>
            <a:xfrm>
              <a:off x="4600925" y="3731250"/>
              <a:ext cx="119600" cy="1265975"/>
            </a:xfrm>
            <a:custGeom>
              <a:rect b="b" l="l" r="r" t="t"/>
              <a:pathLst>
                <a:path extrusionOk="0" h="50639" w="4784">
                  <a:moveTo>
                    <a:pt x="4521" y="1"/>
                  </a:moveTo>
                  <a:lnTo>
                    <a:pt x="4477" y="88"/>
                  </a:lnTo>
                  <a:lnTo>
                    <a:pt x="4433" y="132"/>
                  </a:lnTo>
                  <a:lnTo>
                    <a:pt x="3950" y="3379"/>
                  </a:lnTo>
                  <a:lnTo>
                    <a:pt x="3555" y="5222"/>
                  </a:lnTo>
                  <a:lnTo>
                    <a:pt x="3555" y="5266"/>
                  </a:lnTo>
                  <a:lnTo>
                    <a:pt x="3424" y="7460"/>
                  </a:lnTo>
                  <a:lnTo>
                    <a:pt x="3380" y="11234"/>
                  </a:lnTo>
                  <a:lnTo>
                    <a:pt x="3467" y="13779"/>
                  </a:lnTo>
                  <a:lnTo>
                    <a:pt x="3555" y="16105"/>
                  </a:lnTo>
                  <a:lnTo>
                    <a:pt x="3818" y="18299"/>
                  </a:lnTo>
                  <a:lnTo>
                    <a:pt x="3775" y="19484"/>
                  </a:lnTo>
                  <a:lnTo>
                    <a:pt x="3511" y="20581"/>
                  </a:lnTo>
                  <a:lnTo>
                    <a:pt x="2590" y="24310"/>
                  </a:lnTo>
                  <a:lnTo>
                    <a:pt x="2590" y="24354"/>
                  </a:lnTo>
                  <a:lnTo>
                    <a:pt x="2414" y="27206"/>
                  </a:lnTo>
                  <a:lnTo>
                    <a:pt x="2151" y="28523"/>
                  </a:lnTo>
                  <a:lnTo>
                    <a:pt x="659" y="31638"/>
                  </a:lnTo>
                  <a:lnTo>
                    <a:pt x="659" y="31682"/>
                  </a:lnTo>
                  <a:lnTo>
                    <a:pt x="308" y="32999"/>
                  </a:lnTo>
                  <a:lnTo>
                    <a:pt x="1" y="35280"/>
                  </a:lnTo>
                  <a:lnTo>
                    <a:pt x="1" y="35324"/>
                  </a:lnTo>
                  <a:lnTo>
                    <a:pt x="264" y="39054"/>
                  </a:lnTo>
                  <a:lnTo>
                    <a:pt x="176" y="41599"/>
                  </a:lnTo>
                  <a:lnTo>
                    <a:pt x="176" y="41643"/>
                  </a:lnTo>
                  <a:lnTo>
                    <a:pt x="527" y="43837"/>
                  </a:lnTo>
                  <a:lnTo>
                    <a:pt x="922" y="45899"/>
                  </a:lnTo>
                  <a:lnTo>
                    <a:pt x="922" y="45943"/>
                  </a:lnTo>
                  <a:lnTo>
                    <a:pt x="2458" y="48796"/>
                  </a:lnTo>
                  <a:lnTo>
                    <a:pt x="3380" y="50551"/>
                  </a:lnTo>
                  <a:lnTo>
                    <a:pt x="3467" y="50595"/>
                  </a:lnTo>
                  <a:lnTo>
                    <a:pt x="3555" y="50639"/>
                  </a:lnTo>
                  <a:lnTo>
                    <a:pt x="3599" y="50595"/>
                  </a:lnTo>
                  <a:lnTo>
                    <a:pt x="3687" y="50551"/>
                  </a:lnTo>
                  <a:lnTo>
                    <a:pt x="3687" y="50507"/>
                  </a:lnTo>
                  <a:lnTo>
                    <a:pt x="3731" y="50419"/>
                  </a:lnTo>
                  <a:lnTo>
                    <a:pt x="3687" y="50375"/>
                  </a:lnTo>
                  <a:lnTo>
                    <a:pt x="2809" y="48620"/>
                  </a:lnTo>
                  <a:lnTo>
                    <a:pt x="1273" y="45812"/>
                  </a:lnTo>
                  <a:lnTo>
                    <a:pt x="878" y="43793"/>
                  </a:lnTo>
                  <a:lnTo>
                    <a:pt x="527" y="41599"/>
                  </a:lnTo>
                  <a:lnTo>
                    <a:pt x="615" y="39054"/>
                  </a:lnTo>
                  <a:lnTo>
                    <a:pt x="615" y="39010"/>
                  </a:lnTo>
                  <a:lnTo>
                    <a:pt x="352" y="35324"/>
                  </a:lnTo>
                  <a:lnTo>
                    <a:pt x="615" y="33086"/>
                  </a:lnTo>
                  <a:lnTo>
                    <a:pt x="1010" y="31770"/>
                  </a:lnTo>
                  <a:lnTo>
                    <a:pt x="2502" y="28655"/>
                  </a:lnTo>
                  <a:lnTo>
                    <a:pt x="2502" y="28611"/>
                  </a:lnTo>
                  <a:lnTo>
                    <a:pt x="2765" y="27250"/>
                  </a:lnTo>
                  <a:lnTo>
                    <a:pt x="2941" y="24398"/>
                  </a:lnTo>
                  <a:lnTo>
                    <a:pt x="3862" y="20668"/>
                  </a:lnTo>
                  <a:lnTo>
                    <a:pt x="4126" y="19527"/>
                  </a:lnTo>
                  <a:lnTo>
                    <a:pt x="4170" y="18299"/>
                  </a:lnTo>
                  <a:lnTo>
                    <a:pt x="3906" y="16105"/>
                  </a:lnTo>
                  <a:lnTo>
                    <a:pt x="3818" y="13779"/>
                  </a:lnTo>
                  <a:lnTo>
                    <a:pt x="3731" y="11234"/>
                  </a:lnTo>
                  <a:lnTo>
                    <a:pt x="3775" y="7504"/>
                  </a:lnTo>
                  <a:lnTo>
                    <a:pt x="3862" y="5310"/>
                  </a:lnTo>
                  <a:lnTo>
                    <a:pt x="4301" y="3467"/>
                  </a:lnTo>
                  <a:lnTo>
                    <a:pt x="4784" y="176"/>
                  </a:lnTo>
                  <a:lnTo>
                    <a:pt x="4784" y="132"/>
                  </a:lnTo>
                  <a:lnTo>
                    <a:pt x="4784" y="45"/>
                  </a:lnTo>
                  <a:lnTo>
                    <a:pt x="4696"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4" name="Google Shape;3364;p85"/>
            <p:cNvSpPr/>
            <p:nvPr/>
          </p:nvSpPr>
          <p:spPr>
            <a:xfrm>
              <a:off x="4181875" y="2871200"/>
              <a:ext cx="454200" cy="2112850"/>
            </a:xfrm>
            <a:custGeom>
              <a:rect b="b" l="l" r="r" t="t"/>
              <a:pathLst>
                <a:path extrusionOk="0" h="84514" w="18168">
                  <a:moveTo>
                    <a:pt x="17992" y="1"/>
                  </a:moveTo>
                  <a:lnTo>
                    <a:pt x="17904" y="44"/>
                  </a:lnTo>
                  <a:lnTo>
                    <a:pt x="14569" y="2370"/>
                  </a:lnTo>
                  <a:lnTo>
                    <a:pt x="13077" y="3204"/>
                  </a:lnTo>
                  <a:lnTo>
                    <a:pt x="10181" y="4389"/>
                  </a:lnTo>
                  <a:lnTo>
                    <a:pt x="8118" y="5135"/>
                  </a:lnTo>
                  <a:lnTo>
                    <a:pt x="6363" y="5486"/>
                  </a:lnTo>
                  <a:lnTo>
                    <a:pt x="6319" y="5529"/>
                  </a:lnTo>
                  <a:lnTo>
                    <a:pt x="5222" y="6275"/>
                  </a:lnTo>
                  <a:lnTo>
                    <a:pt x="4520" y="6758"/>
                  </a:lnTo>
                  <a:lnTo>
                    <a:pt x="4476" y="6758"/>
                  </a:lnTo>
                  <a:lnTo>
                    <a:pt x="1887" y="8952"/>
                  </a:lnTo>
                  <a:lnTo>
                    <a:pt x="1887" y="8996"/>
                  </a:lnTo>
                  <a:lnTo>
                    <a:pt x="308" y="10883"/>
                  </a:lnTo>
                  <a:lnTo>
                    <a:pt x="264" y="10927"/>
                  </a:lnTo>
                  <a:lnTo>
                    <a:pt x="1" y="11409"/>
                  </a:lnTo>
                  <a:lnTo>
                    <a:pt x="1" y="11497"/>
                  </a:lnTo>
                  <a:lnTo>
                    <a:pt x="1" y="11585"/>
                  </a:lnTo>
                  <a:lnTo>
                    <a:pt x="1975" y="15578"/>
                  </a:lnTo>
                  <a:lnTo>
                    <a:pt x="2809" y="18650"/>
                  </a:lnTo>
                  <a:lnTo>
                    <a:pt x="3467" y="22204"/>
                  </a:lnTo>
                  <a:lnTo>
                    <a:pt x="4081" y="25495"/>
                  </a:lnTo>
                  <a:lnTo>
                    <a:pt x="4081" y="25539"/>
                  </a:lnTo>
                  <a:lnTo>
                    <a:pt x="4783" y="27865"/>
                  </a:lnTo>
                  <a:lnTo>
                    <a:pt x="5573" y="30541"/>
                  </a:lnTo>
                  <a:lnTo>
                    <a:pt x="6144" y="33569"/>
                  </a:lnTo>
                  <a:lnTo>
                    <a:pt x="6407" y="35368"/>
                  </a:lnTo>
                  <a:lnTo>
                    <a:pt x="6275" y="39800"/>
                  </a:lnTo>
                  <a:lnTo>
                    <a:pt x="6319" y="41775"/>
                  </a:lnTo>
                  <a:lnTo>
                    <a:pt x="6363" y="41862"/>
                  </a:lnTo>
                  <a:lnTo>
                    <a:pt x="8031" y="44407"/>
                  </a:lnTo>
                  <a:lnTo>
                    <a:pt x="9786" y="46996"/>
                  </a:lnTo>
                  <a:lnTo>
                    <a:pt x="11497" y="49366"/>
                  </a:lnTo>
                  <a:lnTo>
                    <a:pt x="12594" y="51384"/>
                  </a:lnTo>
                  <a:lnTo>
                    <a:pt x="13779" y="53183"/>
                  </a:lnTo>
                  <a:lnTo>
                    <a:pt x="15227" y="55202"/>
                  </a:lnTo>
                  <a:lnTo>
                    <a:pt x="16587" y="57045"/>
                  </a:lnTo>
                  <a:lnTo>
                    <a:pt x="17597" y="58581"/>
                  </a:lnTo>
                  <a:lnTo>
                    <a:pt x="17684" y="59020"/>
                  </a:lnTo>
                  <a:lnTo>
                    <a:pt x="16763" y="60994"/>
                  </a:lnTo>
                  <a:lnTo>
                    <a:pt x="15797" y="62969"/>
                  </a:lnTo>
                  <a:lnTo>
                    <a:pt x="15139" y="65031"/>
                  </a:lnTo>
                  <a:lnTo>
                    <a:pt x="15139" y="65075"/>
                  </a:lnTo>
                  <a:lnTo>
                    <a:pt x="14920" y="67313"/>
                  </a:lnTo>
                  <a:lnTo>
                    <a:pt x="14920" y="67357"/>
                  </a:lnTo>
                  <a:lnTo>
                    <a:pt x="15052" y="68103"/>
                  </a:lnTo>
                  <a:lnTo>
                    <a:pt x="15052" y="68191"/>
                  </a:lnTo>
                  <a:lnTo>
                    <a:pt x="15534" y="69200"/>
                  </a:lnTo>
                  <a:lnTo>
                    <a:pt x="15885" y="71438"/>
                  </a:lnTo>
                  <a:lnTo>
                    <a:pt x="16149" y="73895"/>
                  </a:lnTo>
                  <a:lnTo>
                    <a:pt x="16192" y="75606"/>
                  </a:lnTo>
                  <a:lnTo>
                    <a:pt x="15973" y="77581"/>
                  </a:lnTo>
                  <a:lnTo>
                    <a:pt x="16017" y="79775"/>
                  </a:lnTo>
                  <a:lnTo>
                    <a:pt x="16017" y="79819"/>
                  </a:lnTo>
                  <a:lnTo>
                    <a:pt x="16280" y="81004"/>
                  </a:lnTo>
                  <a:lnTo>
                    <a:pt x="16280" y="81047"/>
                  </a:lnTo>
                  <a:lnTo>
                    <a:pt x="17816" y="84426"/>
                  </a:lnTo>
                  <a:lnTo>
                    <a:pt x="17904" y="84470"/>
                  </a:lnTo>
                  <a:lnTo>
                    <a:pt x="17992" y="84514"/>
                  </a:lnTo>
                  <a:lnTo>
                    <a:pt x="18079" y="84470"/>
                  </a:lnTo>
                  <a:lnTo>
                    <a:pt x="18123" y="84470"/>
                  </a:lnTo>
                  <a:lnTo>
                    <a:pt x="18167" y="84382"/>
                  </a:lnTo>
                  <a:lnTo>
                    <a:pt x="18167" y="84338"/>
                  </a:lnTo>
                  <a:lnTo>
                    <a:pt x="18167" y="84251"/>
                  </a:lnTo>
                  <a:lnTo>
                    <a:pt x="16587" y="80916"/>
                  </a:lnTo>
                  <a:lnTo>
                    <a:pt x="16368" y="79731"/>
                  </a:lnTo>
                  <a:lnTo>
                    <a:pt x="16324" y="77581"/>
                  </a:lnTo>
                  <a:lnTo>
                    <a:pt x="16543" y="75650"/>
                  </a:lnTo>
                  <a:lnTo>
                    <a:pt x="16543" y="75606"/>
                  </a:lnTo>
                  <a:lnTo>
                    <a:pt x="16500" y="73895"/>
                  </a:lnTo>
                  <a:lnTo>
                    <a:pt x="16236" y="71394"/>
                  </a:lnTo>
                  <a:lnTo>
                    <a:pt x="15885" y="69112"/>
                  </a:lnTo>
                  <a:lnTo>
                    <a:pt x="15885" y="69068"/>
                  </a:lnTo>
                  <a:lnTo>
                    <a:pt x="15403" y="68059"/>
                  </a:lnTo>
                  <a:lnTo>
                    <a:pt x="15271" y="67313"/>
                  </a:lnTo>
                  <a:lnTo>
                    <a:pt x="15490" y="65119"/>
                  </a:lnTo>
                  <a:lnTo>
                    <a:pt x="16105" y="63100"/>
                  </a:lnTo>
                  <a:lnTo>
                    <a:pt x="17070" y="61126"/>
                  </a:lnTo>
                  <a:lnTo>
                    <a:pt x="17992" y="59107"/>
                  </a:lnTo>
                  <a:lnTo>
                    <a:pt x="18035" y="59020"/>
                  </a:lnTo>
                  <a:lnTo>
                    <a:pt x="17948" y="58493"/>
                  </a:lnTo>
                  <a:lnTo>
                    <a:pt x="17904" y="58405"/>
                  </a:lnTo>
                  <a:lnTo>
                    <a:pt x="16895" y="56826"/>
                  </a:lnTo>
                  <a:lnTo>
                    <a:pt x="15534" y="54983"/>
                  </a:lnTo>
                  <a:lnTo>
                    <a:pt x="14086" y="53008"/>
                  </a:lnTo>
                  <a:lnTo>
                    <a:pt x="12901" y="51209"/>
                  </a:lnTo>
                  <a:lnTo>
                    <a:pt x="11804" y="49190"/>
                  </a:lnTo>
                  <a:lnTo>
                    <a:pt x="11760" y="49146"/>
                  </a:lnTo>
                  <a:lnTo>
                    <a:pt x="10093" y="46821"/>
                  </a:lnTo>
                  <a:lnTo>
                    <a:pt x="8338" y="44232"/>
                  </a:lnTo>
                  <a:lnTo>
                    <a:pt x="6670" y="41687"/>
                  </a:lnTo>
                  <a:lnTo>
                    <a:pt x="6626" y="39800"/>
                  </a:lnTo>
                  <a:lnTo>
                    <a:pt x="6758" y="35368"/>
                  </a:lnTo>
                  <a:lnTo>
                    <a:pt x="6758" y="35324"/>
                  </a:lnTo>
                  <a:lnTo>
                    <a:pt x="6495" y="33481"/>
                  </a:lnTo>
                  <a:lnTo>
                    <a:pt x="5880" y="30453"/>
                  </a:lnTo>
                  <a:lnTo>
                    <a:pt x="5135" y="27777"/>
                  </a:lnTo>
                  <a:lnTo>
                    <a:pt x="4432" y="25451"/>
                  </a:lnTo>
                  <a:lnTo>
                    <a:pt x="3774" y="22160"/>
                  </a:lnTo>
                  <a:lnTo>
                    <a:pt x="3160" y="18562"/>
                  </a:lnTo>
                  <a:lnTo>
                    <a:pt x="2326" y="15446"/>
                  </a:lnTo>
                  <a:lnTo>
                    <a:pt x="2326" y="15403"/>
                  </a:lnTo>
                  <a:lnTo>
                    <a:pt x="352" y="11497"/>
                  </a:lnTo>
                  <a:lnTo>
                    <a:pt x="571" y="11102"/>
                  </a:lnTo>
                  <a:lnTo>
                    <a:pt x="2151" y="9215"/>
                  </a:lnTo>
                  <a:lnTo>
                    <a:pt x="4696" y="7021"/>
                  </a:lnTo>
                  <a:lnTo>
                    <a:pt x="5442" y="6583"/>
                  </a:lnTo>
                  <a:lnTo>
                    <a:pt x="6495" y="5837"/>
                  </a:lnTo>
                  <a:lnTo>
                    <a:pt x="8206" y="5486"/>
                  </a:lnTo>
                  <a:lnTo>
                    <a:pt x="10312" y="4696"/>
                  </a:lnTo>
                  <a:lnTo>
                    <a:pt x="13209" y="3555"/>
                  </a:lnTo>
                  <a:lnTo>
                    <a:pt x="13252" y="3555"/>
                  </a:lnTo>
                  <a:lnTo>
                    <a:pt x="14744" y="2677"/>
                  </a:lnTo>
                  <a:lnTo>
                    <a:pt x="18123" y="308"/>
                  </a:lnTo>
                  <a:lnTo>
                    <a:pt x="18167" y="264"/>
                  </a:lnTo>
                  <a:lnTo>
                    <a:pt x="18167" y="220"/>
                  </a:lnTo>
                  <a:lnTo>
                    <a:pt x="18167" y="132"/>
                  </a:lnTo>
                  <a:lnTo>
                    <a:pt x="18167" y="88"/>
                  </a:lnTo>
                  <a:lnTo>
                    <a:pt x="18123" y="44"/>
                  </a:lnTo>
                  <a:lnTo>
                    <a:pt x="18035"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5" name="Google Shape;3365;p85"/>
            <p:cNvSpPr/>
            <p:nvPr/>
          </p:nvSpPr>
          <p:spPr>
            <a:xfrm>
              <a:off x="4065600" y="2698975"/>
              <a:ext cx="527675" cy="2220375"/>
            </a:xfrm>
            <a:custGeom>
              <a:rect b="b" l="l" r="r" t="t"/>
              <a:pathLst>
                <a:path extrusionOk="0" h="88815" w="21107">
                  <a:moveTo>
                    <a:pt x="20887" y="0"/>
                  </a:moveTo>
                  <a:lnTo>
                    <a:pt x="20843" y="44"/>
                  </a:lnTo>
                  <a:lnTo>
                    <a:pt x="17509" y="1887"/>
                  </a:lnTo>
                  <a:lnTo>
                    <a:pt x="15314" y="3204"/>
                  </a:lnTo>
                  <a:lnTo>
                    <a:pt x="13779" y="4125"/>
                  </a:lnTo>
                  <a:lnTo>
                    <a:pt x="12243" y="5090"/>
                  </a:lnTo>
                  <a:lnTo>
                    <a:pt x="10707" y="6056"/>
                  </a:lnTo>
                  <a:lnTo>
                    <a:pt x="9215" y="7109"/>
                  </a:lnTo>
                  <a:lnTo>
                    <a:pt x="8469" y="7635"/>
                  </a:lnTo>
                  <a:lnTo>
                    <a:pt x="7811" y="8206"/>
                  </a:lnTo>
                  <a:lnTo>
                    <a:pt x="7109" y="8776"/>
                  </a:lnTo>
                  <a:lnTo>
                    <a:pt x="6494" y="9347"/>
                  </a:lnTo>
                  <a:lnTo>
                    <a:pt x="5880" y="9961"/>
                  </a:lnTo>
                  <a:lnTo>
                    <a:pt x="5310" y="10575"/>
                  </a:lnTo>
                  <a:lnTo>
                    <a:pt x="4783" y="11234"/>
                  </a:lnTo>
                  <a:lnTo>
                    <a:pt x="4344" y="11892"/>
                  </a:lnTo>
                  <a:lnTo>
                    <a:pt x="3291" y="13164"/>
                  </a:lnTo>
                  <a:lnTo>
                    <a:pt x="3291" y="13208"/>
                  </a:lnTo>
                  <a:lnTo>
                    <a:pt x="1185" y="17903"/>
                  </a:lnTo>
                  <a:lnTo>
                    <a:pt x="220" y="20712"/>
                  </a:lnTo>
                  <a:lnTo>
                    <a:pt x="176" y="20756"/>
                  </a:lnTo>
                  <a:lnTo>
                    <a:pt x="0" y="22204"/>
                  </a:lnTo>
                  <a:lnTo>
                    <a:pt x="0" y="22248"/>
                  </a:lnTo>
                  <a:lnTo>
                    <a:pt x="176" y="25539"/>
                  </a:lnTo>
                  <a:lnTo>
                    <a:pt x="834" y="29576"/>
                  </a:lnTo>
                  <a:lnTo>
                    <a:pt x="1492" y="31989"/>
                  </a:lnTo>
                  <a:lnTo>
                    <a:pt x="2414" y="34578"/>
                  </a:lnTo>
                  <a:lnTo>
                    <a:pt x="3467" y="37123"/>
                  </a:lnTo>
                  <a:lnTo>
                    <a:pt x="4388" y="39361"/>
                  </a:lnTo>
                  <a:lnTo>
                    <a:pt x="4959" y="41028"/>
                  </a:lnTo>
                  <a:lnTo>
                    <a:pt x="5485" y="43003"/>
                  </a:lnTo>
                  <a:lnTo>
                    <a:pt x="5661" y="44276"/>
                  </a:lnTo>
                  <a:lnTo>
                    <a:pt x="5573" y="46733"/>
                  </a:lnTo>
                  <a:lnTo>
                    <a:pt x="5573" y="46777"/>
                  </a:lnTo>
                  <a:lnTo>
                    <a:pt x="5880" y="48971"/>
                  </a:lnTo>
                  <a:lnTo>
                    <a:pt x="6363" y="51647"/>
                  </a:lnTo>
                  <a:lnTo>
                    <a:pt x="6275" y="56343"/>
                  </a:lnTo>
                  <a:lnTo>
                    <a:pt x="6187" y="58624"/>
                  </a:lnTo>
                  <a:lnTo>
                    <a:pt x="6187" y="61345"/>
                  </a:lnTo>
                  <a:lnTo>
                    <a:pt x="6275" y="65733"/>
                  </a:lnTo>
                  <a:lnTo>
                    <a:pt x="6275" y="65821"/>
                  </a:lnTo>
                  <a:lnTo>
                    <a:pt x="6538" y="66347"/>
                  </a:lnTo>
                  <a:lnTo>
                    <a:pt x="6582" y="66391"/>
                  </a:lnTo>
                  <a:lnTo>
                    <a:pt x="8996" y="68717"/>
                  </a:lnTo>
                  <a:lnTo>
                    <a:pt x="10839" y="70384"/>
                  </a:lnTo>
                  <a:lnTo>
                    <a:pt x="12901" y="71964"/>
                  </a:lnTo>
                  <a:lnTo>
                    <a:pt x="14744" y="73368"/>
                  </a:lnTo>
                  <a:lnTo>
                    <a:pt x="14744" y="73412"/>
                  </a:lnTo>
                  <a:lnTo>
                    <a:pt x="16411" y="74377"/>
                  </a:lnTo>
                  <a:lnTo>
                    <a:pt x="17947" y="75167"/>
                  </a:lnTo>
                  <a:lnTo>
                    <a:pt x="18825" y="76528"/>
                  </a:lnTo>
                  <a:lnTo>
                    <a:pt x="19439" y="78020"/>
                  </a:lnTo>
                  <a:lnTo>
                    <a:pt x="19746" y="80170"/>
                  </a:lnTo>
                  <a:lnTo>
                    <a:pt x="20054" y="82802"/>
                  </a:lnTo>
                  <a:lnTo>
                    <a:pt x="19922" y="84996"/>
                  </a:lnTo>
                  <a:lnTo>
                    <a:pt x="19703" y="87190"/>
                  </a:lnTo>
                  <a:lnTo>
                    <a:pt x="19615" y="88639"/>
                  </a:lnTo>
                  <a:lnTo>
                    <a:pt x="19659" y="88726"/>
                  </a:lnTo>
                  <a:lnTo>
                    <a:pt x="19659" y="88770"/>
                  </a:lnTo>
                  <a:lnTo>
                    <a:pt x="19746" y="88814"/>
                  </a:lnTo>
                  <a:lnTo>
                    <a:pt x="19790" y="88814"/>
                  </a:lnTo>
                  <a:lnTo>
                    <a:pt x="19922" y="88770"/>
                  </a:lnTo>
                  <a:lnTo>
                    <a:pt x="19966" y="88726"/>
                  </a:lnTo>
                  <a:lnTo>
                    <a:pt x="19966" y="88682"/>
                  </a:lnTo>
                  <a:lnTo>
                    <a:pt x="20054" y="87190"/>
                  </a:lnTo>
                  <a:lnTo>
                    <a:pt x="20273" y="85040"/>
                  </a:lnTo>
                  <a:lnTo>
                    <a:pt x="20405" y="82802"/>
                  </a:lnTo>
                  <a:lnTo>
                    <a:pt x="20405" y="82759"/>
                  </a:lnTo>
                  <a:lnTo>
                    <a:pt x="20097" y="80126"/>
                  </a:lnTo>
                  <a:lnTo>
                    <a:pt x="19790" y="77932"/>
                  </a:lnTo>
                  <a:lnTo>
                    <a:pt x="19790" y="77888"/>
                  </a:lnTo>
                  <a:lnTo>
                    <a:pt x="19132" y="76396"/>
                  </a:lnTo>
                  <a:lnTo>
                    <a:pt x="19132" y="76352"/>
                  </a:lnTo>
                  <a:lnTo>
                    <a:pt x="18211" y="74948"/>
                  </a:lnTo>
                  <a:lnTo>
                    <a:pt x="18167" y="74860"/>
                  </a:lnTo>
                  <a:lnTo>
                    <a:pt x="16587" y="74070"/>
                  </a:lnTo>
                  <a:lnTo>
                    <a:pt x="14963" y="73105"/>
                  </a:lnTo>
                  <a:lnTo>
                    <a:pt x="13120" y="71701"/>
                  </a:lnTo>
                  <a:lnTo>
                    <a:pt x="11102" y="70121"/>
                  </a:lnTo>
                  <a:lnTo>
                    <a:pt x="9215" y="68454"/>
                  </a:lnTo>
                  <a:lnTo>
                    <a:pt x="6846" y="66172"/>
                  </a:lnTo>
                  <a:lnTo>
                    <a:pt x="6626" y="65689"/>
                  </a:lnTo>
                  <a:lnTo>
                    <a:pt x="6538" y="61345"/>
                  </a:lnTo>
                  <a:lnTo>
                    <a:pt x="6538" y="58624"/>
                  </a:lnTo>
                  <a:lnTo>
                    <a:pt x="6626" y="56387"/>
                  </a:lnTo>
                  <a:lnTo>
                    <a:pt x="6714" y="51647"/>
                  </a:lnTo>
                  <a:lnTo>
                    <a:pt x="6714" y="51604"/>
                  </a:lnTo>
                  <a:lnTo>
                    <a:pt x="6231" y="48883"/>
                  </a:lnTo>
                  <a:lnTo>
                    <a:pt x="5924" y="46733"/>
                  </a:lnTo>
                  <a:lnTo>
                    <a:pt x="6012" y="44276"/>
                  </a:lnTo>
                  <a:lnTo>
                    <a:pt x="6012" y="44232"/>
                  </a:lnTo>
                  <a:lnTo>
                    <a:pt x="5836" y="42959"/>
                  </a:lnTo>
                  <a:lnTo>
                    <a:pt x="5836" y="42915"/>
                  </a:lnTo>
                  <a:lnTo>
                    <a:pt x="5310" y="40941"/>
                  </a:lnTo>
                  <a:lnTo>
                    <a:pt x="4695" y="39229"/>
                  </a:lnTo>
                  <a:lnTo>
                    <a:pt x="3818" y="36991"/>
                  </a:lnTo>
                  <a:lnTo>
                    <a:pt x="2765" y="34446"/>
                  </a:lnTo>
                  <a:lnTo>
                    <a:pt x="1843" y="31857"/>
                  </a:lnTo>
                  <a:lnTo>
                    <a:pt x="1185" y="29488"/>
                  </a:lnTo>
                  <a:lnTo>
                    <a:pt x="483" y="25495"/>
                  </a:lnTo>
                  <a:lnTo>
                    <a:pt x="351" y="22248"/>
                  </a:lnTo>
                  <a:lnTo>
                    <a:pt x="527" y="20800"/>
                  </a:lnTo>
                  <a:lnTo>
                    <a:pt x="1492" y="18035"/>
                  </a:lnTo>
                  <a:lnTo>
                    <a:pt x="3598" y="13340"/>
                  </a:lnTo>
                  <a:lnTo>
                    <a:pt x="4608" y="12067"/>
                  </a:lnTo>
                  <a:lnTo>
                    <a:pt x="5090" y="11453"/>
                  </a:lnTo>
                  <a:lnTo>
                    <a:pt x="5573" y="10795"/>
                  </a:lnTo>
                  <a:lnTo>
                    <a:pt x="6143" y="10181"/>
                  </a:lnTo>
                  <a:lnTo>
                    <a:pt x="6758" y="9610"/>
                  </a:lnTo>
                  <a:lnTo>
                    <a:pt x="7372" y="8996"/>
                  </a:lnTo>
                  <a:lnTo>
                    <a:pt x="8030" y="8469"/>
                  </a:lnTo>
                  <a:lnTo>
                    <a:pt x="9434" y="7372"/>
                  </a:lnTo>
                  <a:lnTo>
                    <a:pt x="10926" y="6319"/>
                  </a:lnTo>
                  <a:lnTo>
                    <a:pt x="12418" y="5354"/>
                  </a:lnTo>
                  <a:lnTo>
                    <a:pt x="13954" y="4432"/>
                  </a:lnTo>
                  <a:lnTo>
                    <a:pt x="15490" y="3511"/>
                  </a:lnTo>
                  <a:lnTo>
                    <a:pt x="17684" y="2194"/>
                  </a:lnTo>
                  <a:lnTo>
                    <a:pt x="21019" y="351"/>
                  </a:lnTo>
                  <a:lnTo>
                    <a:pt x="21063" y="307"/>
                  </a:lnTo>
                  <a:lnTo>
                    <a:pt x="21107" y="220"/>
                  </a:lnTo>
                  <a:lnTo>
                    <a:pt x="21107" y="176"/>
                  </a:lnTo>
                  <a:lnTo>
                    <a:pt x="21063" y="88"/>
                  </a:lnTo>
                  <a:lnTo>
                    <a:pt x="21019" y="44"/>
                  </a:lnTo>
                  <a:lnTo>
                    <a:pt x="20975"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6" name="Google Shape;3366;p85"/>
            <p:cNvSpPr/>
            <p:nvPr/>
          </p:nvSpPr>
          <p:spPr>
            <a:xfrm>
              <a:off x="3837425" y="3370350"/>
              <a:ext cx="377375" cy="1344950"/>
            </a:xfrm>
            <a:custGeom>
              <a:rect b="b" l="l" r="r" t="t"/>
              <a:pathLst>
                <a:path extrusionOk="0" h="53798" w="15095">
                  <a:moveTo>
                    <a:pt x="88" y="0"/>
                  </a:moveTo>
                  <a:lnTo>
                    <a:pt x="44" y="44"/>
                  </a:lnTo>
                  <a:lnTo>
                    <a:pt x="0" y="132"/>
                  </a:lnTo>
                  <a:lnTo>
                    <a:pt x="0" y="176"/>
                  </a:lnTo>
                  <a:lnTo>
                    <a:pt x="0" y="263"/>
                  </a:lnTo>
                  <a:lnTo>
                    <a:pt x="2326" y="5222"/>
                  </a:lnTo>
                  <a:lnTo>
                    <a:pt x="2326" y="5266"/>
                  </a:lnTo>
                  <a:lnTo>
                    <a:pt x="4871" y="9522"/>
                  </a:lnTo>
                  <a:lnTo>
                    <a:pt x="6670" y="12989"/>
                  </a:lnTo>
                  <a:lnTo>
                    <a:pt x="8206" y="16192"/>
                  </a:lnTo>
                  <a:lnTo>
                    <a:pt x="8996" y="17947"/>
                  </a:lnTo>
                  <a:lnTo>
                    <a:pt x="9259" y="18693"/>
                  </a:lnTo>
                  <a:lnTo>
                    <a:pt x="9347" y="21326"/>
                  </a:lnTo>
                  <a:lnTo>
                    <a:pt x="9390" y="25670"/>
                  </a:lnTo>
                  <a:lnTo>
                    <a:pt x="9390" y="28917"/>
                  </a:lnTo>
                  <a:lnTo>
                    <a:pt x="9478" y="36157"/>
                  </a:lnTo>
                  <a:lnTo>
                    <a:pt x="9829" y="42476"/>
                  </a:lnTo>
                  <a:lnTo>
                    <a:pt x="9961" y="43485"/>
                  </a:lnTo>
                  <a:lnTo>
                    <a:pt x="9961" y="43529"/>
                  </a:lnTo>
                  <a:lnTo>
                    <a:pt x="10751" y="45548"/>
                  </a:lnTo>
                  <a:lnTo>
                    <a:pt x="11936" y="48005"/>
                  </a:lnTo>
                  <a:lnTo>
                    <a:pt x="12901" y="49980"/>
                  </a:lnTo>
                  <a:lnTo>
                    <a:pt x="13603" y="51603"/>
                  </a:lnTo>
                  <a:lnTo>
                    <a:pt x="14744" y="53710"/>
                  </a:lnTo>
                  <a:lnTo>
                    <a:pt x="14832" y="53797"/>
                  </a:lnTo>
                  <a:lnTo>
                    <a:pt x="15007" y="53797"/>
                  </a:lnTo>
                  <a:lnTo>
                    <a:pt x="15051" y="53753"/>
                  </a:lnTo>
                  <a:lnTo>
                    <a:pt x="15095" y="53710"/>
                  </a:lnTo>
                  <a:lnTo>
                    <a:pt x="15095" y="53622"/>
                  </a:lnTo>
                  <a:lnTo>
                    <a:pt x="15051" y="53578"/>
                  </a:lnTo>
                  <a:lnTo>
                    <a:pt x="13910" y="51472"/>
                  </a:lnTo>
                  <a:lnTo>
                    <a:pt x="13208" y="49848"/>
                  </a:lnTo>
                  <a:lnTo>
                    <a:pt x="12243" y="47873"/>
                  </a:lnTo>
                  <a:lnTo>
                    <a:pt x="11058" y="45372"/>
                  </a:lnTo>
                  <a:lnTo>
                    <a:pt x="10312" y="43398"/>
                  </a:lnTo>
                  <a:lnTo>
                    <a:pt x="10180" y="42432"/>
                  </a:lnTo>
                  <a:lnTo>
                    <a:pt x="9829" y="36114"/>
                  </a:lnTo>
                  <a:lnTo>
                    <a:pt x="9741" y="28917"/>
                  </a:lnTo>
                  <a:lnTo>
                    <a:pt x="9741" y="25670"/>
                  </a:lnTo>
                  <a:lnTo>
                    <a:pt x="9698" y="21326"/>
                  </a:lnTo>
                  <a:lnTo>
                    <a:pt x="9610" y="18649"/>
                  </a:lnTo>
                  <a:lnTo>
                    <a:pt x="9566" y="18605"/>
                  </a:lnTo>
                  <a:lnTo>
                    <a:pt x="9303" y="17815"/>
                  </a:lnTo>
                  <a:lnTo>
                    <a:pt x="8513" y="16016"/>
                  </a:lnTo>
                  <a:lnTo>
                    <a:pt x="6977" y="12857"/>
                  </a:lnTo>
                  <a:lnTo>
                    <a:pt x="5178" y="9347"/>
                  </a:lnTo>
                  <a:lnTo>
                    <a:pt x="2633" y="5090"/>
                  </a:lnTo>
                  <a:lnTo>
                    <a:pt x="307" y="88"/>
                  </a:lnTo>
                  <a:lnTo>
                    <a:pt x="263" y="44"/>
                  </a:lnTo>
                  <a:lnTo>
                    <a:pt x="219"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7" name="Google Shape;3367;p85"/>
            <p:cNvSpPr/>
            <p:nvPr/>
          </p:nvSpPr>
          <p:spPr>
            <a:xfrm>
              <a:off x="3607050" y="3450425"/>
              <a:ext cx="547425" cy="1221000"/>
            </a:xfrm>
            <a:custGeom>
              <a:rect b="b" l="l" r="r" t="t"/>
              <a:pathLst>
                <a:path extrusionOk="0" h="48840" w="21897">
                  <a:moveTo>
                    <a:pt x="8425" y="0"/>
                  </a:moveTo>
                  <a:lnTo>
                    <a:pt x="132" y="2150"/>
                  </a:lnTo>
                  <a:lnTo>
                    <a:pt x="88" y="2194"/>
                  </a:lnTo>
                  <a:lnTo>
                    <a:pt x="44" y="2238"/>
                  </a:lnTo>
                  <a:lnTo>
                    <a:pt x="0" y="2326"/>
                  </a:lnTo>
                  <a:lnTo>
                    <a:pt x="0" y="2370"/>
                  </a:lnTo>
                  <a:lnTo>
                    <a:pt x="44" y="2458"/>
                  </a:lnTo>
                  <a:lnTo>
                    <a:pt x="88" y="2501"/>
                  </a:lnTo>
                  <a:lnTo>
                    <a:pt x="220" y="2501"/>
                  </a:lnTo>
                  <a:lnTo>
                    <a:pt x="8381" y="351"/>
                  </a:lnTo>
                  <a:lnTo>
                    <a:pt x="9742" y="3862"/>
                  </a:lnTo>
                  <a:lnTo>
                    <a:pt x="9785" y="3950"/>
                  </a:lnTo>
                  <a:lnTo>
                    <a:pt x="12638" y="6846"/>
                  </a:lnTo>
                  <a:lnTo>
                    <a:pt x="14437" y="10093"/>
                  </a:lnTo>
                  <a:lnTo>
                    <a:pt x="16148" y="13559"/>
                  </a:lnTo>
                  <a:lnTo>
                    <a:pt x="17114" y="15446"/>
                  </a:lnTo>
                  <a:lnTo>
                    <a:pt x="17333" y="16631"/>
                  </a:lnTo>
                  <a:lnTo>
                    <a:pt x="17377" y="18825"/>
                  </a:lnTo>
                  <a:lnTo>
                    <a:pt x="17421" y="21019"/>
                  </a:lnTo>
                  <a:lnTo>
                    <a:pt x="17465" y="25363"/>
                  </a:lnTo>
                  <a:lnTo>
                    <a:pt x="17465" y="28303"/>
                  </a:lnTo>
                  <a:lnTo>
                    <a:pt x="17508" y="31243"/>
                  </a:lnTo>
                  <a:lnTo>
                    <a:pt x="17596" y="34183"/>
                  </a:lnTo>
                  <a:lnTo>
                    <a:pt x="17728" y="37123"/>
                  </a:lnTo>
                  <a:lnTo>
                    <a:pt x="17947" y="40546"/>
                  </a:lnTo>
                  <a:lnTo>
                    <a:pt x="17947" y="40590"/>
                  </a:lnTo>
                  <a:lnTo>
                    <a:pt x="20975" y="47303"/>
                  </a:lnTo>
                  <a:lnTo>
                    <a:pt x="21545" y="48707"/>
                  </a:lnTo>
                  <a:lnTo>
                    <a:pt x="21633" y="48795"/>
                  </a:lnTo>
                  <a:lnTo>
                    <a:pt x="21721" y="48839"/>
                  </a:lnTo>
                  <a:lnTo>
                    <a:pt x="21765" y="48839"/>
                  </a:lnTo>
                  <a:lnTo>
                    <a:pt x="21853" y="48795"/>
                  </a:lnTo>
                  <a:lnTo>
                    <a:pt x="21853" y="48751"/>
                  </a:lnTo>
                  <a:lnTo>
                    <a:pt x="21896" y="48664"/>
                  </a:lnTo>
                  <a:lnTo>
                    <a:pt x="21853" y="48576"/>
                  </a:lnTo>
                  <a:lnTo>
                    <a:pt x="21326" y="47172"/>
                  </a:lnTo>
                  <a:lnTo>
                    <a:pt x="18298" y="40458"/>
                  </a:lnTo>
                  <a:lnTo>
                    <a:pt x="18079" y="37123"/>
                  </a:lnTo>
                  <a:lnTo>
                    <a:pt x="17947" y="34183"/>
                  </a:lnTo>
                  <a:lnTo>
                    <a:pt x="17859" y="31243"/>
                  </a:lnTo>
                  <a:lnTo>
                    <a:pt x="17816" y="28303"/>
                  </a:lnTo>
                  <a:lnTo>
                    <a:pt x="17816" y="25363"/>
                  </a:lnTo>
                  <a:lnTo>
                    <a:pt x="17772" y="21019"/>
                  </a:lnTo>
                  <a:lnTo>
                    <a:pt x="17728" y="18781"/>
                  </a:lnTo>
                  <a:lnTo>
                    <a:pt x="17684" y="16587"/>
                  </a:lnTo>
                  <a:lnTo>
                    <a:pt x="17465" y="15358"/>
                  </a:lnTo>
                  <a:lnTo>
                    <a:pt x="17465" y="15315"/>
                  </a:lnTo>
                  <a:lnTo>
                    <a:pt x="16455" y="13428"/>
                  </a:lnTo>
                  <a:lnTo>
                    <a:pt x="14744" y="9917"/>
                  </a:lnTo>
                  <a:lnTo>
                    <a:pt x="12945" y="6670"/>
                  </a:lnTo>
                  <a:lnTo>
                    <a:pt x="12901" y="6626"/>
                  </a:lnTo>
                  <a:lnTo>
                    <a:pt x="10049" y="3730"/>
                  </a:lnTo>
                  <a:lnTo>
                    <a:pt x="8645" y="88"/>
                  </a:lnTo>
                  <a:lnTo>
                    <a:pt x="8557"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8" name="Google Shape;3368;p85"/>
            <p:cNvSpPr/>
            <p:nvPr/>
          </p:nvSpPr>
          <p:spPr>
            <a:xfrm>
              <a:off x="3672850" y="3530500"/>
              <a:ext cx="435550" cy="1108000"/>
            </a:xfrm>
            <a:custGeom>
              <a:rect b="b" l="l" r="r" t="t"/>
              <a:pathLst>
                <a:path extrusionOk="0" h="44320" w="17422">
                  <a:moveTo>
                    <a:pt x="2019" y="1"/>
                  </a:moveTo>
                  <a:lnTo>
                    <a:pt x="133" y="483"/>
                  </a:lnTo>
                  <a:lnTo>
                    <a:pt x="45" y="483"/>
                  </a:lnTo>
                  <a:lnTo>
                    <a:pt x="1" y="571"/>
                  </a:lnTo>
                  <a:lnTo>
                    <a:pt x="1" y="615"/>
                  </a:lnTo>
                  <a:lnTo>
                    <a:pt x="1" y="703"/>
                  </a:lnTo>
                  <a:lnTo>
                    <a:pt x="45" y="747"/>
                  </a:lnTo>
                  <a:lnTo>
                    <a:pt x="89" y="790"/>
                  </a:lnTo>
                  <a:lnTo>
                    <a:pt x="133" y="834"/>
                  </a:lnTo>
                  <a:lnTo>
                    <a:pt x="220" y="834"/>
                  </a:lnTo>
                  <a:lnTo>
                    <a:pt x="2019" y="352"/>
                  </a:lnTo>
                  <a:lnTo>
                    <a:pt x="3248" y="1624"/>
                  </a:lnTo>
                  <a:lnTo>
                    <a:pt x="4433" y="2721"/>
                  </a:lnTo>
                  <a:lnTo>
                    <a:pt x="5881" y="4081"/>
                  </a:lnTo>
                  <a:lnTo>
                    <a:pt x="9918" y="8557"/>
                  </a:lnTo>
                  <a:lnTo>
                    <a:pt x="13341" y="14393"/>
                  </a:lnTo>
                  <a:lnTo>
                    <a:pt x="13560" y="18737"/>
                  </a:lnTo>
                  <a:lnTo>
                    <a:pt x="13648" y="22116"/>
                  </a:lnTo>
                  <a:lnTo>
                    <a:pt x="13648" y="24968"/>
                  </a:lnTo>
                  <a:lnTo>
                    <a:pt x="13736" y="29357"/>
                  </a:lnTo>
                  <a:lnTo>
                    <a:pt x="14130" y="36772"/>
                  </a:lnTo>
                  <a:lnTo>
                    <a:pt x="14306" y="37825"/>
                  </a:lnTo>
                  <a:lnTo>
                    <a:pt x="14306" y="37869"/>
                  </a:lnTo>
                  <a:lnTo>
                    <a:pt x="15579" y="40941"/>
                  </a:lnTo>
                  <a:lnTo>
                    <a:pt x="17070" y="44232"/>
                  </a:lnTo>
                  <a:lnTo>
                    <a:pt x="17158" y="44276"/>
                  </a:lnTo>
                  <a:lnTo>
                    <a:pt x="17246" y="44320"/>
                  </a:lnTo>
                  <a:lnTo>
                    <a:pt x="17334" y="44320"/>
                  </a:lnTo>
                  <a:lnTo>
                    <a:pt x="17378" y="44276"/>
                  </a:lnTo>
                  <a:lnTo>
                    <a:pt x="17422" y="44188"/>
                  </a:lnTo>
                  <a:lnTo>
                    <a:pt x="17422" y="44144"/>
                  </a:lnTo>
                  <a:lnTo>
                    <a:pt x="17422" y="44056"/>
                  </a:lnTo>
                  <a:lnTo>
                    <a:pt x="15886" y="40809"/>
                  </a:lnTo>
                  <a:lnTo>
                    <a:pt x="14657" y="37782"/>
                  </a:lnTo>
                  <a:lnTo>
                    <a:pt x="14482" y="36728"/>
                  </a:lnTo>
                  <a:lnTo>
                    <a:pt x="14087" y="29313"/>
                  </a:lnTo>
                  <a:lnTo>
                    <a:pt x="13999" y="24968"/>
                  </a:lnTo>
                  <a:lnTo>
                    <a:pt x="13999" y="22072"/>
                  </a:lnTo>
                  <a:lnTo>
                    <a:pt x="13911" y="18737"/>
                  </a:lnTo>
                  <a:lnTo>
                    <a:pt x="13692" y="14349"/>
                  </a:lnTo>
                  <a:lnTo>
                    <a:pt x="13692" y="14262"/>
                  </a:lnTo>
                  <a:lnTo>
                    <a:pt x="10225" y="8382"/>
                  </a:lnTo>
                  <a:lnTo>
                    <a:pt x="10181" y="8338"/>
                  </a:lnTo>
                  <a:lnTo>
                    <a:pt x="6144" y="3862"/>
                  </a:lnTo>
                  <a:lnTo>
                    <a:pt x="4477" y="2282"/>
                  </a:lnTo>
                  <a:lnTo>
                    <a:pt x="3248" y="1098"/>
                  </a:lnTo>
                  <a:lnTo>
                    <a:pt x="2195" y="44"/>
                  </a:lnTo>
                  <a:lnTo>
                    <a:pt x="2151"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9" name="Google Shape;3369;p85"/>
            <p:cNvSpPr/>
            <p:nvPr/>
          </p:nvSpPr>
          <p:spPr>
            <a:xfrm>
              <a:off x="6276075" y="3554625"/>
              <a:ext cx="204075" cy="110825"/>
            </a:xfrm>
            <a:custGeom>
              <a:rect b="b" l="l" r="r" t="t"/>
              <a:pathLst>
                <a:path extrusionOk="0" h="4433" w="8163">
                  <a:moveTo>
                    <a:pt x="4740" y="1"/>
                  </a:moveTo>
                  <a:lnTo>
                    <a:pt x="2589" y="1010"/>
                  </a:lnTo>
                  <a:lnTo>
                    <a:pt x="922" y="1712"/>
                  </a:lnTo>
                  <a:lnTo>
                    <a:pt x="878" y="1756"/>
                  </a:lnTo>
                  <a:lnTo>
                    <a:pt x="220" y="2327"/>
                  </a:lnTo>
                  <a:lnTo>
                    <a:pt x="132" y="2414"/>
                  </a:lnTo>
                  <a:lnTo>
                    <a:pt x="0" y="2809"/>
                  </a:lnTo>
                  <a:lnTo>
                    <a:pt x="0" y="2941"/>
                  </a:lnTo>
                  <a:lnTo>
                    <a:pt x="176" y="3467"/>
                  </a:lnTo>
                  <a:lnTo>
                    <a:pt x="220" y="3555"/>
                  </a:lnTo>
                  <a:lnTo>
                    <a:pt x="703" y="3994"/>
                  </a:lnTo>
                  <a:lnTo>
                    <a:pt x="746" y="4038"/>
                  </a:lnTo>
                  <a:lnTo>
                    <a:pt x="1361" y="4345"/>
                  </a:lnTo>
                  <a:lnTo>
                    <a:pt x="1448" y="4345"/>
                  </a:lnTo>
                  <a:lnTo>
                    <a:pt x="3028" y="4433"/>
                  </a:lnTo>
                  <a:lnTo>
                    <a:pt x="3072" y="4433"/>
                  </a:lnTo>
                  <a:lnTo>
                    <a:pt x="5178" y="4038"/>
                  </a:lnTo>
                  <a:lnTo>
                    <a:pt x="8031" y="3160"/>
                  </a:lnTo>
                  <a:lnTo>
                    <a:pt x="8118" y="3160"/>
                  </a:lnTo>
                  <a:lnTo>
                    <a:pt x="8162" y="3073"/>
                  </a:lnTo>
                  <a:lnTo>
                    <a:pt x="8162" y="3029"/>
                  </a:lnTo>
                  <a:lnTo>
                    <a:pt x="8162" y="2941"/>
                  </a:lnTo>
                  <a:lnTo>
                    <a:pt x="8118" y="2897"/>
                  </a:lnTo>
                  <a:lnTo>
                    <a:pt x="8074" y="2853"/>
                  </a:lnTo>
                  <a:lnTo>
                    <a:pt x="7943" y="2853"/>
                  </a:lnTo>
                  <a:lnTo>
                    <a:pt x="5091" y="3687"/>
                  </a:lnTo>
                  <a:lnTo>
                    <a:pt x="3028" y="4082"/>
                  </a:lnTo>
                  <a:lnTo>
                    <a:pt x="1492" y="3994"/>
                  </a:lnTo>
                  <a:lnTo>
                    <a:pt x="922" y="3731"/>
                  </a:lnTo>
                  <a:lnTo>
                    <a:pt x="527" y="3336"/>
                  </a:lnTo>
                  <a:lnTo>
                    <a:pt x="351" y="2897"/>
                  </a:lnTo>
                  <a:lnTo>
                    <a:pt x="483" y="2546"/>
                  </a:lnTo>
                  <a:lnTo>
                    <a:pt x="1097" y="2019"/>
                  </a:lnTo>
                  <a:lnTo>
                    <a:pt x="2721" y="1361"/>
                  </a:lnTo>
                  <a:lnTo>
                    <a:pt x="4915" y="308"/>
                  </a:lnTo>
                  <a:lnTo>
                    <a:pt x="4959" y="264"/>
                  </a:lnTo>
                  <a:lnTo>
                    <a:pt x="5003" y="220"/>
                  </a:lnTo>
                  <a:lnTo>
                    <a:pt x="5003" y="176"/>
                  </a:lnTo>
                  <a:lnTo>
                    <a:pt x="5003" y="89"/>
                  </a:lnTo>
                  <a:lnTo>
                    <a:pt x="4959" y="45"/>
                  </a:lnTo>
                  <a:lnTo>
                    <a:pt x="4871"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0" name="Google Shape;3370;p85"/>
            <p:cNvSpPr/>
            <p:nvPr/>
          </p:nvSpPr>
          <p:spPr>
            <a:xfrm>
              <a:off x="6730225" y="3940775"/>
              <a:ext cx="561700" cy="625325"/>
            </a:xfrm>
            <a:custGeom>
              <a:rect b="b" l="l" r="r" t="t"/>
              <a:pathLst>
                <a:path extrusionOk="0" h="25013" w="22468">
                  <a:moveTo>
                    <a:pt x="3775" y="1"/>
                  </a:moveTo>
                  <a:lnTo>
                    <a:pt x="3731" y="45"/>
                  </a:lnTo>
                  <a:lnTo>
                    <a:pt x="3687" y="89"/>
                  </a:lnTo>
                  <a:lnTo>
                    <a:pt x="2151" y="3643"/>
                  </a:lnTo>
                  <a:lnTo>
                    <a:pt x="1361" y="5486"/>
                  </a:lnTo>
                  <a:lnTo>
                    <a:pt x="1361" y="5530"/>
                  </a:lnTo>
                  <a:lnTo>
                    <a:pt x="703" y="8733"/>
                  </a:lnTo>
                  <a:lnTo>
                    <a:pt x="133" y="11629"/>
                  </a:lnTo>
                  <a:lnTo>
                    <a:pt x="1" y="12375"/>
                  </a:lnTo>
                  <a:lnTo>
                    <a:pt x="1" y="12463"/>
                  </a:lnTo>
                  <a:lnTo>
                    <a:pt x="89" y="12551"/>
                  </a:lnTo>
                  <a:lnTo>
                    <a:pt x="3336" y="14788"/>
                  </a:lnTo>
                  <a:lnTo>
                    <a:pt x="3862" y="15534"/>
                  </a:lnTo>
                  <a:lnTo>
                    <a:pt x="4916" y="17860"/>
                  </a:lnTo>
                  <a:lnTo>
                    <a:pt x="4916" y="17904"/>
                  </a:lnTo>
                  <a:lnTo>
                    <a:pt x="6013" y="19791"/>
                  </a:lnTo>
                  <a:lnTo>
                    <a:pt x="7241" y="21371"/>
                  </a:lnTo>
                  <a:lnTo>
                    <a:pt x="7285" y="21414"/>
                  </a:lnTo>
                  <a:lnTo>
                    <a:pt x="8645" y="22117"/>
                  </a:lnTo>
                  <a:lnTo>
                    <a:pt x="9523" y="22424"/>
                  </a:lnTo>
                  <a:lnTo>
                    <a:pt x="9567" y="22424"/>
                  </a:lnTo>
                  <a:lnTo>
                    <a:pt x="12244" y="22862"/>
                  </a:lnTo>
                  <a:lnTo>
                    <a:pt x="14525" y="23082"/>
                  </a:lnTo>
                  <a:lnTo>
                    <a:pt x="18080" y="24267"/>
                  </a:lnTo>
                  <a:lnTo>
                    <a:pt x="20274" y="24925"/>
                  </a:lnTo>
                  <a:lnTo>
                    <a:pt x="20318" y="24925"/>
                  </a:lnTo>
                  <a:lnTo>
                    <a:pt x="21327" y="25013"/>
                  </a:lnTo>
                  <a:lnTo>
                    <a:pt x="21415" y="25013"/>
                  </a:lnTo>
                  <a:lnTo>
                    <a:pt x="22336" y="24793"/>
                  </a:lnTo>
                  <a:lnTo>
                    <a:pt x="22424" y="24749"/>
                  </a:lnTo>
                  <a:lnTo>
                    <a:pt x="22468" y="24705"/>
                  </a:lnTo>
                  <a:lnTo>
                    <a:pt x="22468" y="24618"/>
                  </a:lnTo>
                  <a:lnTo>
                    <a:pt x="22468" y="24574"/>
                  </a:lnTo>
                  <a:lnTo>
                    <a:pt x="22468" y="24486"/>
                  </a:lnTo>
                  <a:lnTo>
                    <a:pt x="22424" y="24442"/>
                  </a:lnTo>
                  <a:lnTo>
                    <a:pt x="22292" y="24442"/>
                  </a:lnTo>
                  <a:lnTo>
                    <a:pt x="21327" y="24662"/>
                  </a:lnTo>
                  <a:lnTo>
                    <a:pt x="20362" y="24574"/>
                  </a:lnTo>
                  <a:lnTo>
                    <a:pt x="18211" y="23916"/>
                  </a:lnTo>
                  <a:lnTo>
                    <a:pt x="14657" y="22731"/>
                  </a:lnTo>
                  <a:lnTo>
                    <a:pt x="14613" y="22731"/>
                  </a:lnTo>
                  <a:lnTo>
                    <a:pt x="12288" y="22511"/>
                  </a:lnTo>
                  <a:lnTo>
                    <a:pt x="9611" y="22073"/>
                  </a:lnTo>
                  <a:lnTo>
                    <a:pt x="8777" y="21765"/>
                  </a:lnTo>
                  <a:lnTo>
                    <a:pt x="7461" y="21107"/>
                  </a:lnTo>
                  <a:lnTo>
                    <a:pt x="6320" y="19615"/>
                  </a:lnTo>
                  <a:lnTo>
                    <a:pt x="5223" y="17728"/>
                  </a:lnTo>
                  <a:lnTo>
                    <a:pt x="4170" y="15403"/>
                  </a:lnTo>
                  <a:lnTo>
                    <a:pt x="4170" y="15359"/>
                  </a:lnTo>
                  <a:lnTo>
                    <a:pt x="3643" y="14569"/>
                  </a:lnTo>
                  <a:lnTo>
                    <a:pt x="3599" y="14525"/>
                  </a:lnTo>
                  <a:lnTo>
                    <a:pt x="352" y="12331"/>
                  </a:lnTo>
                  <a:lnTo>
                    <a:pt x="484" y="11717"/>
                  </a:lnTo>
                  <a:lnTo>
                    <a:pt x="1054" y="8821"/>
                  </a:lnTo>
                  <a:lnTo>
                    <a:pt x="1712" y="5618"/>
                  </a:lnTo>
                  <a:lnTo>
                    <a:pt x="2458" y="3775"/>
                  </a:lnTo>
                  <a:lnTo>
                    <a:pt x="3994" y="264"/>
                  </a:lnTo>
                  <a:lnTo>
                    <a:pt x="3994" y="176"/>
                  </a:lnTo>
                  <a:lnTo>
                    <a:pt x="3994" y="132"/>
                  </a:lnTo>
                  <a:lnTo>
                    <a:pt x="3950" y="45"/>
                  </a:lnTo>
                  <a:lnTo>
                    <a:pt x="3906"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1" name="Google Shape;3371;p85"/>
            <p:cNvSpPr/>
            <p:nvPr/>
          </p:nvSpPr>
          <p:spPr>
            <a:xfrm>
              <a:off x="6209150" y="3492100"/>
              <a:ext cx="307200" cy="221625"/>
            </a:xfrm>
            <a:custGeom>
              <a:rect b="b" l="l" r="r" t="t"/>
              <a:pathLst>
                <a:path extrusionOk="0" h="8865" w="12288">
                  <a:moveTo>
                    <a:pt x="4608" y="1"/>
                  </a:moveTo>
                  <a:lnTo>
                    <a:pt x="4564" y="89"/>
                  </a:lnTo>
                  <a:lnTo>
                    <a:pt x="3116" y="2239"/>
                  </a:lnTo>
                  <a:lnTo>
                    <a:pt x="2107" y="3116"/>
                  </a:lnTo>
                  <a:lnTo>
                    <a:pt x="747" y="4740"/>
                  </a:lnTo>
                  <a:lnTo>
                    <a:pt x="747" y="4784"/>
                  </a:lnTo>
                  <a:lnTo>
                    <a:pt x="1" y="6188"/>
                  </a:lnTo>
                  <a:lnTo>
                    <a:pt x="1" y="6276"/>
                  </a:lnTo>
                  <a:lnTo>
                    <a:pt x="1" y="6363"/>
                  </a:lnTo>
                  <a:lnTo>
                    <a:pt x="308" y="6890"/>
                  </a:lnTo>
                  <a:lnTo>
                    <a:pt x="352" y="6978"/>
                  </a:lnTo>
                  <a:lnTo>
                    <a:pt x="2634" y="8426"/>
                  </a:lnTo>
                  <a:lnTo>
                    <a:pt x="2721" y="8426"/>
                  </a:lnTo>
                  <a:lnTo>
                    <a:pt x="5837" y="8865"/>
                  </a:lnTo>
                  <a:lnTo>
                    <a:pt x="5881" y="8865"/>
                  </a:lnTo>
                  <a:lnTo>
                    <a:pt x="8294" y="8294"/>
                  </a:lnTo>
                  <a:lnTo>
                    <a:pt x="10883" y="7241"/>
                  </a:lnTo>
                  <a:lnTo>
                    <a:pt x="12156" y="7022"/>
                  </a:lnTo>
                  <a:lnTo>
                    <a:pt x="12200" y="6978"/>
                  </a:lnTo>
                  <a:lnTo>
                    <a:pt x="12287" y="6934"/>
                  </a:lnTo>
                  <a:lnTo>
                    <a:pt x="12287" y="6846"/>
                  </a:lnTo>
                  <a:lnTo>
                    <a:pt x="12287" y="6802"/>
                  </a:lnTo>
                  <a:lnTo>
                    <a:pt x="12287" y="6714"/>
                  </a:lnTo>
                  <a:lnTo>
                    <a:pt x="12200" y="6671"/>
                  </a:lnTo>
                  <a:lnTo>
                    <a:pt x="12068" y="6671"/>
                  </a:lnTo>
                  <a:lnTo>
                    <a:pt x="10795" y="6934"/>
                  </a:lnTo>
                  <a:lnTo>
                    <a:pt x="10751" y="6934"/>
                  </a:lnTo>
                  <a:lnTo>
                    <a:pt x="8206" y="7943"/>
                  </a:lnTo>
                  <a:lnTo>
                    <a:pt x="5837" y="8514"/>
                  </a:lnTo>
                  <a:lnTo>
                    <a:pt x="2765" y="8119"/>
                  </a:lnTo>
                  <a:lnTo>
                    <a:pt x="615" y="6671"/>
                  </a:lnTo>
                  <a:lnTo>
                    <a:pt x="352" y="6276"/>
                  </a:lnTo>
                  <a:lnTo>
                    <a:pt x="1054" y="4959"/>
                  </a:lnTo>
                  <a:lnTo>
                    <a:pt x="2370" y="3380"/>
                  </a:lnTo>
                  <a:lnTo>
                    <a:pt x="3380" y="2502"/>
                  </a:lnTo>
                  <a:lnTo>
                    <a:pt x="3423" y="2458"/>
                  </a:lnTo>
                  <a:lnTo>
                    <a:pt x="4871" y="264"/>
                  </a:lnTo>
                  <a:lnTo>
                    <a:pt x="4871" y="220"/>
                  </a:lnTo>
                  <a:lnTo>
                    <a:pt x="4871" y="132"/>
                  </a:lnTo>
                  <a:lnTo>
                    <a:pt x="4871" y="89"/>
                  </a:lnTo>
                  <a:lnTo>
                    <a:pt x="4828"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2" name="Google Shape;3372;p85"/>
            <p:cNvSpPr/>
            <p:nvPr/>
          </p:nvSpPr>
          <p:spPr>
            <a:xfrm>
              <a:off x="6661125" y="3867275"/>
              <a:ext cx="603375" cy="716375"/>
            </a:xfrm>
            <a:custGeom>
              <a:rect b="b" l="l" r="r" t="t"/>
              <a:pathLst>
                <a:path extrusionOk="0" h="28655" w="24135">
                  <a:moveTo>
                    <a:pt x="3204" y="1"/>
                  </a:moveTo>
                  <a:lnTo>
                    <a:pt x="3160" y="89"/>
                  </a:lnTo>
                  <a:lnTo>
                    <a:pt x="3116" y="132"/>
                  </a:lnTo>
                  <a:lnTo>
                    <a:pt x="2941" y="1361"/>
                  </a:lnTo>
                  <a:lnTo>
                    <a:pt x="1756" y="4477"/>
                  </a:lnTo>
                  <a:lnTo>
                    <a:pt x="1141" y="6495"/>
                  </a:lnTo>
                  <a:lnTo>
                    <a:pt x="1098" y="6539"/>
                  </a:lnTo>
                  <a:lnTo>
                    <a:pt x="878" y="8821"/>
                  </a:lnTo>
                  <a:lnTo>
                    <a:pt x="44" y="13165"/>
                  </a:lnTo>
                  <a:lnTo>
                    <a:pt x="1" y="15491"/>
                  </a:lnTo>
                  <a:lnTo>
                    <a:pt x="44" y="16895"/>
                  </a:lnTo>
                  <a:lnTo>
                    <a:pt x="44" y="16983"/>
                  </a:lnTo>
                  <a:lnTo>
                    <a:pt x="439" y="17641"/>
                  </a:lnTo>
                  <a:lnTo>
                    <a:pt x="483" y="17685"/>
                  </a:lnTo>
                  <a:lnTo>
                    <a:pt x="1317" y="18211"/>
                  </a:lnTo>
                  <a:lnTo>
                    <a:pt x="1361" y="18255"/>
                  </a:lnTo>
                  <a:lnTo>
                    <a:pt x="4081" y="19220"/>
                  </a:lnTo>
                  <a:lnTo>
                    <a:pt x="5529" y="20010"/>
                  </a:lnTo>
                  <a:lnTo>
                    <a:pt x="7065" y="22204"/>
                  </a:lnTo>
                  <a:lnTo>
                    <a:pt x="8601" y="24442"/>
                  </a:lnTo>
                  <a:lnTo>
                    <a:pt x="9479" y="25451"/>
                  </a:lnTo>
                  <a:lnTo>
                    <a:pt x="9523" y="25495"/>
                  </a:lnTo>
                  <a:lnTo>
                    <a:pt x="11585" y="26417"/>
                  </a:lnTo>
                  <a:lnTo>
                    <a:pt x="11629" y="26417"/>
                  </a:lnTo>
                  <a:lnTo>
                    <a:pt x="13779" y="26812"/>
                  </a:lnTo>
                  <a:lnTo>
                    <a:pt x="16412" y="27119"/>
                  </a:lnTo>
                  <a:lnTo>
                    <a:pt x="17816" y="27251"/>
                  </a:lnTo>
                  <a:lnTo>
                    <a:pt x="20449" y="28128"/>
                  </a:lnTo>
                  <a:lnTo>
                    <a:pt x="22248" y="28655"/>
                  </a:lnTo>
                  <a:lnTo>
                    <a:pt x="23389" y="28655"/>
                  </a:lnTo>
                  <a:lnTo>
                    <a:pt x="24003" y="28479"/>
                  </a:lnTo>
                  <a:lnTo>
                    <a:pt x="24047" y="28435"/>
                  </a:lnTo>
                  <a:lnTo>
                    <a:pt x="24091" y="28391"/>
                  </a:lnTo>
                  <a:lnTo>
                    <a:pt x="24135" y="28304"/>
                  </a:lnTo>
                  <a:lnTo>
                    <a:pt x="24091" y="28260"/>
                  </a:lnTo>
                  <a:lnTo>
                    <a:pt x="24091" y="28172"/>
                  </a:lnTo>
                  <a:lnTo>
                    <a:pt x="24047" y="28128"/>
                  </a:lnTo>
                  <a:lnTo>
                    <a:pt x="23872" y="28128"/>
                  </a:lnTo>
                  <a:lnTo>
                    <a:pt x="23301" y="28304"/>
                  </a:lnTo>
                  <a:lnTo>
                    <a:pt x="22336" y="28304"/>
                  </a:lnTo>
                  <a:lnTo>
                    <a:pt x="20537" y="27777"/>
                  </a:lnTo>
                  <a:lnTo>
                    <a:pt x="17904" y="26899"/>
                  </a:lnTo>
                  <a:lnTo>
                    <a:pt x="17860" y="26899"/>
                  </a:lnTo>
                  <a:lnTo>
                    <a:pt x="16456" y="26768"/>
                  </a:lnTo>
                  <a:lnTo>
                    <a:pt x="13823" y="26461"/>
                  </a:lnTo>
                  <a:lnTo>
                    <a:pt x="11717" y="26066"/>
                  </a:lnTo>
                  <a:lnTo>
                    <a:pt x="9698" y="25188"/>
                  </a:lnTo>
                  <a:lnTo>
                    <a:pt x="8864" y="24223"/>
                  </a:lnTo>
                  <a:lnTo>
                    <a:pt x="7372" y="22029"/>
                  </a:lnTo>
                  <a:lnTo>
                    <a:pt x="5793" y="19791"/>
                  </a:lnTo>
                  <a:lnTo>
                    <a:pt x="5705" y="19703"/>
                  </a:lnTo>
                  <a:lnTo>
                    <a:pt x="4257" y="18913"/>
                  </a:lnTo>
                  <a:lnTo>
                    <a:pt x="4213" y="18913"/>
                  </a:lnTo>
                  <a:lnTo>
                    <a:pt x="1492" y="17904"/>
                  </a:lnTo>
                  <a:lnTo>
                    <a:pt x="703" y="17421"/>
                  </a:lnTo>
                  <a:lnTo>
                    <a:pt x="395" y="16851"/>
                  </a:lnTo>
                  <a:lnTo>
                    <a:pt x="352" y="15491"/>
                  </a:lnTo>
                  <a:lnTo>
                    <a:pt x="395" y="13209"/>
                  </a:lnTo>
                  <a:lnTo>
                    <a:pt x="1229" y="8865"/>
                  </a:lnTo>
                  <a:lnTo>
                    <a:pt x="1449" y="6583"/>
                  </a:lnTo>
                  <a:lnTo>
                    <a:pt x="2107" y="4608"/>
                  </a:lnTo>
                  <a:lnTo>
                    <a:pt x="3292" y="1449"/>
                  </a:lnTo>
                  <a:lnTo>
                    <a:pt x="3292" y="1405"/>
                  </a:lnTo>
                  <a:lnTo>
                    <a:pt x="3467" y="176"/>
                  </a:lnTo>
                  <a:lnTo>
                    <a:pt x="3467" y="132"/>
                  </a:lnTo>
                  <a:lnTo>
                    <a:pt x="3467" y="45"/>
                  </a:lnTo>
                  <a:lnTo>
                    <a:pt x="3379"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3" name="Google Shape;3373;p85"/>
            <p:cNvSpPr/>
            <p:nvPr/>
          </p:nvSpPr>
          <p:spPr>
            <a:xfrm>
              <a:off x="6088475" y="3432875"/>
              <a:ext cx="1147500" cy="1171625"/>
            </a:xfrm>
            <a:custGeom>
              <a:rect b="b" l="l" r="r" t="t"/>
              <a:pathLst>
                <a:path extrusionOk="0" h="46865" w="45900">
                  <a:moveTo>
                    <a:pt x="6846" y="0"/>
                  </a:moveTo>
                  <a:lnTo>
                    <a:pt x="6802" y="44"/>
                  </a:lnTo>
                  <a:lnTo>
                    <a:pt x="6758" y="88"/>
                  </a:lnTo>
                  <a:lnTo>
                    <a:pt x="5223" y="2677"/>
                  </a:lnTo>
                  <a:lnTo>
                    <a:pt x="4038" y="4827"/>
                  </a:lnTo>
                  <a:lnTo>
                    <a:pt x="1405" y="8513"/>
                  </a:lnTo>
                  <a:lnTo>
                    <a:pt x="176" y="10356"/>
                  </a:lnTo>
                  <a:lnTo>
                    <a:pt x="45" y="10532"/>
                  </a:lnTo>
                  <a:lnTo>
                    <a:pt x="1" y="10575"/>
                  </a:lnTo>
                  <a:lnTo>
                    <a:pt x="1" y="10663"/>
                  </a:lnTo>
                  <a:lnTo>
                    <a:pt x="1" y="10751"/>
                  </a:lnTo>
                  <a:lnTo>
                    <a:pt x="89" y="10795"/>
                  </a:lnTo>
                  <a:lnTo>
                    <a:pt x="2765" y="11804"/>
                  </a:lnTo>
                  <a:lnTo>
                    <a:pt x="5223" y="12857"/>
                  </a:lnTo>
                  <a:lnTo>
                    <a:pt x="5223" y="12901"/>
                  </a:lnTo>
                  <a:lnTo>
                    <a:pt x="7855" y="13603"/>
                  </a:lnTo>
                  <a:lnTo>
                    <a:pt x="7899" y="13603"/>
                  </a:lnTo>
                  <a:lnTo>
                    <a:pt x="10620" y="13910"/>
                  </a:lnTo>
                  <a:lnTo>
                    <a:pt x="10664" y="13910"/>
                  </a:lnTo>
                  <a:lnTo>
                    <a:pt x="11936" y="13823"/>
                  </a:lnTo>
                  <a:lnTo>
                    <a:pt x="11980" y="13823"/>
                  </a:lnTo>
                  <a:lnTo>
                    <a:pt x="15096" y="12945"/>
                  </a:lnTo>
                  <a:lnTo>
                    <a:pt x="15140" y="12945"/>
                  </a:lnTo>
                  <a:lnTo>
                    <a:pt x="17290" y="11892"/>
                  </a:lnTo>
                  <a:lnTo>
                    <a:pt x="18431" y="11585"/>
                  </a:lnTo>
                  <a:lnTo>
                    <a:pt x="19264" y="11672"/>
                  </a:lnTo>
                  <a:lnTo>
                    <a:pt x="21502" y="15095"/>
                  </a:lnTo>
                  <a:lnTo>
                    <a:pt x="22029" y="16499"/>
                  </a:lnTo>
                  <a:lnTo>
                    <a:pt x="22117" y="17684"/>
                  </a:lnTo>
                  <a:lnTo>
                    <a:pt x="21546" y="19746"/>
                  </a:lnTo>
                  <a:lnTo>
                    <a:pt x="21020" y="21897"/>
                  </a:lnTo>
                  <a:lnTo>
                    <a:pt x="21020" y="21940"/>
                  </a:lnTo>
                  <a:lnTo>
                    <a:pt x="20712" y="24310"/>
                  </a:lnTo>
                  <a:lnTo>
                    <a:pt x="20537" y="26943"/>
                  </a:lnTo>
                  <a:lnTo>
                    <a:pt x="20054" y="29093"/>
                  </a:lnTo>
                  <a:lnTo>
                    <a:pt x="20054" y="29137"/>
                  </a:lnTo>
                  <a:lnTo>
                    <a:pt x="19967" y="31024"/>
                  </a:lnTo>
                  <a:lnTo>
                    <a:pt x="19001" y="35148"/>
                  </a:lnTo>
                  <a:lnTo>
                    <a:pt x="18957" y="35631"/>
                  </a:lnTo>
                  <a:lnTo>
                    <a:pt x="18957" y="35763"/>
                  </a:lnTo>
                  <a:lnTo>
                    <a:pt x="19045" y="35807"/>
                  </a:lnTo>
                  <a:lnTo>
                    <a:pt x="19835" y="36289"/>
                  </a:lnTo>
                  <a:lnTo>
                    <a:pt x="19879" y="36289"/>
                  </a:lnTo>
                  <a:lnTo>
                    <a:pt x="23872" y="37650"/>
                  </a:lnTo>
                  <a:lnTo>
                    <a:pt x="26636" y="38659"/>
                  </a:lnTo>
                  <a:lnTo>
                    <a:pt x="28216" y="39317"/>
                  </a:lnTo>
                  <a:lnTo>
                    <a:pt x="28830" y="39975"/>
                  </a:lnTo>
                  <a:lnTo>
                    <a:pt x="30410" y="42301"/>
                  </a:lnTo>
                  <a:lnTo>
                    <a:pt x="31507" y="43749"/>
                  </a:lnTo>
                  <a:lnTo>
                    <a:pt x="31551" y="43793"/>
                  </a:lnTo>
                  <a:lnTo>
                    <a:pt x="32209" y="44188"/>
                  </a:lnTo>
                  <a:lnTo>
                    <a:pt x="32209" y="44232"/>
                  </a:lnTo>
                  <a:lnTo>
                    <a:pt x="34359" y="45021"/>
                  </a:lnTo>
                  <a:lnTo>
                    <a:pt x="34403" y="45021"/>
                  </a:lnTo>
                  <a:lnTo>
                    <a:pt x="38221" y="45548"/>
                  </a:lnTo>
                  <a:lnTo>
                    <a:pt x="40766" y="45724"/>
                  </a:lnTo>
                  <a:lnTo>
                    <a:pt x="43969" y="46689"/>
                  </a:lnTo>
                  <a:lnTo>
                    <a:pt x="44759" y="46864"/>
                  </a:lnTo>
                  <a:lnTo>
                    <a:pt x="44847" y="46864"/>
                  </a:lnTo>
                  <a:lnTo>
                    <a:pt x="45768" y="46601"/>
                  </a:lnTo>
                  <a:lnTo>
                    <a:pt x="45812" y="46557"/>
                  </a:lnTo>
                  <a:lnTo>
                    <a:pt x="45856" y="46513"/>
                  </a:lnTo>
                  <a:lnTo>
                    <a:pt x="45900" y="46426"/>
                  </a:lnTo>
                  <a:lnTo>
                    <a:pt x="45856" y="46382"/>
                  </a:lnTo>
                  <a:lnTo>
                    <a:pt x="45856" y="46294"/>
                  </a:lnTo>
                  <a:lnTo>
                    <a:pt x="45812" y="46250"/>
                  </a:lnTo>
                  <a:lnTo>
                    <a:pt x="45681" y="46250"/>
                  </a:lnTo>
                  <a:lnTo>
                    <a:pt x="44759" y="46513"/>
                  </a:lnTo>
                  <a:lnTo>
                    <a:pt x="44057" y="46338"/>
                  </a:lnTo>
                  <a:lnTo>
                    <a:pt x="40854" y="45372"/>
                  </a:lnTo>
                  <a:lnTo>
                    <a:pt x="40810" y="45372"/>
                  </a:lnTo>
                  <a:lnTo>
                    <a:pt x="38265" y="45197"/>
                  </a:lnTo>
                  <a:lnTo>
                    <a:pt x="34491" y="44670"/>
                  </a:lnTo>
                  <a:lnTo>
                    <a:pt x="32385" y="43881"/>
                  </a:lnTo>
                  <a:lnTo>
                    <a:pt x="31770" y="43486"/>
                  </a:lnTo>
                  <a:lnTo>
                    <a:pt x="30717" y="42081"/>
                  </a:lnTo>
                  <a:lnTo>
                    <a:pt x="29094" y="39756"/>
                  </a:lnTo>
                  <a:lnTo>
                    <a:pt x="29094" y="39712"/>
                  </a:lnTo>
                  <a:lnTo>
                    <a:pt x="28435" y="39010"/>
                  </a:lnTo>
                  <a:lnTo>
                    <a:pt x="28392" y="38966"/>
                  </a:lnTo>
                  <a:lnTo>
                    <a:pt x="26768" y="38352"/>
                  </a:lnTo>
                  <a:lnTo>
                    <a:pt x="24004" y="37299"/>
                  </a:lnTo>
                  <a:lnTo>
                    <a:pt x="20010" y="35982"/>
                  </a:lnTo>
                  <a:lnTo>
                    <a:pt x="19308" y="35587"/>
                  </a:lnTo>
                  <a:lnTo>
                    <a:pt x="19352" y="35192"/>
                  </a:lnTo>
                  <a:lnTo>
                    <a:pt x="20274" y="31111"/>
                  </a:lnTo>
                  <a:lnTo>
                    <a:pt x="20318" y="31068"/>
                  </a:lnTo>
                  <a:lnTo>
                    <a:pt x="20405" y="29137"/>
                  </a:lnTo>
                  <a:lnTo>
                    <a:pt x="20888" y="26987"/>
                  </a:lnTo>
                  <a:lnTo>
                    <a:pt x="20888" y="26943"/>
                  </a:lnTo>
                  <a:lnTo>
                    <a:pt x="21064" y="24354"/>
                  </a:lnTo>
                  <a:lnTo>
                    <a:pt x="21327" y="21984"/>
                  </a:lnTo>
                  <a:lnTo>
                    <a:pt x="21897" y="19834"/>
                  </a:lnTo>
                  <a:lnTo>
                    <a:pt x="22468" y="17728"/>
                  </a:lnTo>
                  <a:lnTo>
                    <a:pt x="22468" y="17684"/>
                  </a:lnTo>
                  <a:lnTo>
                    <a:pt x="22380" y="16455"/>
                  </a:lnTo>
                  <a:lnTo>
                    <a:pt x="22336" y="16411"/>
                  </a:lnTo>
                  <a:lnTo>
                    <a:pt x="21809" y="14963"/>
                  </a:lnTo>
                  <a:lnTo>
                    <a:pt x="21809" y="14920"/>
                  </a:lnTo>
                  <a:lnTo>
                    <a:pt x="19528" y="11453"/>
                  </a:lnTo>
                  <a:lnTo>
                    <a:pt x="19484" y="11365"/>
                  </a:lnTo>
                  <a:lnTo>
                    <a:pt x="19396" y="11365"/>
                  </a:lnTo>
                  <a:lnTo>
                    <a:pt x="18431" y="11234"/>
                  </a:lnTo>
                  <a:lnTo>
                    <a:pt x="18387" y="11234"/>
                  </a:lnTo>
                  <a:lnTo>
                    <a:pt x="17202" y="11541"/>
                  </a:lnTo>
                  <a:lnTo>
                    <a:pt x="17158" y="11541"/>
                  </a:lnTo>
                  <a:lnTo>
                    <a:pt x="15008" y="12594"/>
                  </a:lnTo>
                  <a:lnTo>
                    <a:pt x="11892" y="13471"/>
                  </a:lnTo>
                  <a:lnTo>
                    <a:pt x="10664" y="13559"/>
                  </a:lnTo>
                  <a:lnTo>
                    <a:pt x="7943" y="13252"/>
                  </a:lnTo>
                  <a:lnTo>
                    <a:pt x="5354" y="12550"/>
                  </a:lnTo>
                  <a:lnTo>
                    <a:pt x="2897" y="11497"/>
                  </a:lnTo>
                  <a:lnTo>
                    <a:pt x="484" y="10575"/>
                  </a:lnTo>
                  <a:lnTo>
                    <a:pt x="1712" y="8732"/>
                  </a:lnTo>
                  <a:lnTo>
                    <a:pt x="4345" y="5003"/>
                  </a:lnTo>
                  <a:lnTo>
                    <a:pt x="5530" y="2852"/>
                  </a:lnTo>
                  <a:lnTo>
                    <a:pt x="7066" y="264"/>
                  </a:lnTo>
                  <a:lnTo>
                    <a:pt x="7066" y="176"/>
                  </a:lnTo>
                  <a:lnTo>
                    <a:pt x="7066" y="132"/>
                  </a:lnTo>
                  <a:lnTo>
                    <a:pt x="7066" y="44"/>
                  </a:lnTo>
                  <a:lnTo>
                    <a:pt x="6978"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4" name="Google Shape;3374;p85"/>
            <p:cNvSpPr/>
            <p:nvPr/>
          </p:nvSpPr>
          <p:spPr>
            <a:xfrm>
              <a:off x="5247075" y="3384600"/>
              <a:ext cx="1963675" cy="1351550"/>
            </a:xfrm>
            <a:custGeom>
              <a:rect b="b" l="l" r="r" t="t"/>
              <a:pathLst>
                <a:path extrusionOk="0" h="54062" w="78547">
                  <a:moveTo>
                    <a:pt x="38396" y="1"/>
                  </a:moveTo>
                  <a:lnTo>
                    <a:pt x="38308" y="44"/>
                  </a:lnTo>
                  <a:lnTo>
                    <a:pt x="36246" y="1361"/>
                  </a:lnTo>
                  <a:lnTo>
                    <a:pt x="36246" y="1405"/>
                  </a:lnTo>
                  <a:lnTo>
                    <a:pt x="35675" y="1887"/>
                  </a:lnTo>
                  <a:lnTo>
                    <a:pt x="35631" y="1931"/>
                  </a:lnTo>
                  <a:lnTo>
                    <a:pt x="34447" y="4564"/>
                  </a:lnTo>
                  <a:lnTo>
                    <a:pt x="33262" y="7460"/>
                  </a:lnTo>
                  <a:lnTo>
                    <a:pt x="32823" y="8557"/>
                  </a:lnTo>
                  <a:lnTo>
                    <a:pt x="31638" y="8996"/>
                  </a:lnTo>
                  <a:lnTo>
                    <a:pt x="31594" y="8996"/>
                  </a:lnTo>
                  <a:lnTo>
                    <a:pt x="30059" y="9917"/>
                  </a:lnTo>
                  <a:lnTo>
                    <a:pt x="30015" y="9961"/>
                  </a:lnTo>
                  <a:lnTo>
                    <a:pt x="28962" y="10795"/>
                  </a:lnTo>
                  <a:lnTo>
                    <a:pt x="28962" y="10839"/>
                  </a:lnTo>
                  <a:lnTo>
                    <a:pt x="28260" y="11804"/>
                  </a:lnTo>
                  <a:lnTo>
                    <a:pt x="28260" y="11848"/>
                  </a:lnTo>
                  <a:lnTo>
                    <a:pt x="27250" y="13867"/>
                  </a:lnTo>
                  <a:lnTo>
                    <a:pt x="27250" y="13954"/>
                  </a:lnTo>
                  <a:lnTo>
                    <a:pt x="27338" y="16280"/>
                  </a:lnTo>
                  <a:lnTo>
                    <a:pt x="27338" y="18123"/>
                  </a:lnTo>
                  <a:lnTo>
                    <a:pt x="27031" y="18913"/>
                  </a:lnTo>
                  <a:lnTo>
                    <a:pt x="26768" y="19132"/>
                  </a:lnTo>
                  <a:lnTo>
                    <a:pt x="26460" y="19220"/>
                  </a:lnTo>
                  <a:lnTo>
                    <a:pt x="24749" y="18562"/>
                  </a:lnTo>
                  <a:lnTo>
                    <a:pt x="22467" y="18123"/>
                  </a:lnTo>
                  <a:lnTo>
                    <a:pt x="20273" y="17991"/>
                  </a:lnTo>
                  <a:lnTo>
                    <a:pt x="20229" y="17991"/>
                  </a:lnTo>
                  <a:lnTo>
                    <a:pt x="19483" y="18123"/>
                  </a:lnTo>
                  <a:lnTo>
                    <a:pt x="19396" y="18167"/>
                  </a:lnTo>
                  <a:lnTo>
                    <a:pt x="18650" y="18694"/>
                  </a:lnTo>
                  <a:lnTo>
                    <a:pt x="18035" y="18474"/>
                  </a:lnTo>
                  <a:lnTo>
                    <a:pt x="17948" y="18474"/>
                  </a:lnTo>
                  <a:lnTo>
                    <a:pt x="17246" y="18562"/>
                  </a:lnTo>
                  <a:lnTo>
                    <a:pt x="17202" y="18606"/>
                  </a:lnTo>
                  <a:lnTo>
                    <a:pt x="16368" y="19088"/>
                  </a:lnTo>
                  <a:lnTo>
                    <a:pt x="16324" y="19132"/>
                  </a:lnTo>
                  <a:lnTo>
                    <a:pt x="15622" y="19834"/>
                  </a:lnTo>
                  <a:lnTo>
                    <a:pt x="15578" y="19878"/>
                  </a:lnTo>
                  <a:lnTo>
                    <a:pt x="13647" y="23828"/>
                  </a:lnTo>
                  <a:lnTo>
                    <a:pt x="12287" y="26241"/>
                  </a:lnTo>
                  <a:lnTo>
                    <a:pt x="11541" y="27426"/>
                  </a:lnTo>
                  <a:lnTo>
                    <a:pt x="11541" y="27470"/>
                  </a:lnTo>
                  <a:lnTo>
                    <a:pt x="11190" y="28523"/>
                  </a:lnTo>
                  <a:lnTo>
                    <a:pt x="11190" y="28567"/>
                  </a:lnTo>
                  <a:lnTo>
                    <a:pt x="10620" y="31550"/>
                  </a:lnTo>
                  <a:lnTo>
                    <a:pt x="10620" y="31594"/>
                  </a:lnTo>
                  <a:lnTo>
                    <a:pt x="10620" y="32735"/>
                  </a:lnTo>
                  <a:lnTo>
                    <a:pt x="10532" y="33393"/>
                  </a:lnTo>
                  <a:lnTo>
                    <a:pt x="9566" y="35105"/>
                  </a:lnTo>
                  <a:lnTo>
                    <a:pt x="7943" y="37299"/>
                  </a:lnTo>
                  <a:lnTo>
                    <a:pt x="6978" y="39142"/>
                  </a:lnTo>
                  <a:lnTo>
                    <a:pt x="6144" y="41072"/>
                  </a:lnTo>
                  <a:lnTo>
                    <a:pt x="5924" y="42213"/>
                  </a:lnTo>
                  <a:lnTo>
                    <a:pt x="5793" y="42301"/>
                  </a:lnTo>
                  <a:lnTo>
                    <a:pt x="5617" y="42257"/>
                  </a:lnTo>
                  <a:lnTo>
                    <a:pt x="5486" y="42213"/>
                  </a:lnTo>
                  <a:lnTo>
                    <a:pt x="4125" y="42652"/>
                  </a:lnTo>
                  <a:lnTo>
                    <a:pt x="2282" y="43486"/>
                  </a:lnTo>
                  <a:lnTo>
                    <a:pt x="2238" y="43530"/>
                  </a:lnTo>
                  <a:lnTo>
                    <a:pt x="1317" y="44451"/>
                  </a:lnTo>
                  <a:lnTo>
                    <a:pt x="1273" y="44495"/>
                  </a:lnTo>
                  <a:lnTo>
                    <a:pt x="439" y="45899"/>
                  </a:lnTo>
                  <a:lnTo>
                    <a:pt x="439" y="45943"/>
                  </a:lnTo>
                  <a:lnTo>
                    <a:pt x="176" y="46909"/>
                  </a:lnTo>
                  <a:lnTo>
                    <a:pt x="176" y="46952"/>
                  </a:lnTo>
                  <a:lnTo>
                    <a:pt x="0" y="48488"/>
                  </a:lnTo>
                  <a:lnTo>
                    <a:pt x="44" y="48576"/>
                  </a:lnTo>
                  <a:lnTo>
                    <a:pt x="790" y="49892"/>
                  </a:lnTo>
                  <a:lnTo>
                    <a:pt x="1887" y="51253"/>
                  </a:lnTo>
                  <a:lnTo>
                    <a:pt x="1887" y="51297"/>
                  </a:lnTo>
                  <a:lnTo>
                    <a:pt x="2238" y="51604"/>
                  </a:lnTo>
                  <a:lnTo>
                    <a:pt x="2370" y="51648"/>
                  </a:lnTo>
                  <a:lnTo>
                    <a:pt x="5442" y="51735"/>
                  </a:lnTo>
                  <a:lnTo>
                    <a:pt x="8733" y="51867"/>
                  </a:lnTo>
                  <a:lnTo>
                    <a:pt x="11804" y="52613"/>
                  </a:lnTo>
                  <a:lnTo>
                    <a:pt x="14920" y="54017"/>
                  </a:lnTo>
                  <a:lnTo>
                    <a:pt x="15008" y="54017"/>
                  </a:lnTo>
                  <a:lnTo>
                    <a:pt x="15490" y="54061"/>
                  </a:lnTo>
                  <a:lnTo>
                    <a:pt x="15578" y="54061"/>
                  </a:lnTo>
                  <a:lnTo>
                    <a:pt x="18035" y="53271"/>
                  </a:lnTo>
                  <a:lnTo>
                    <a:pt x="19659" y="52789"/>
                  </a:lnTo>
                  <a:lnTo>
                    <a:pt x="21239" y="52262"/>
                  </a:lnTo>
                  <a:lnTo>
                    <a:pt x="22818" y="51692"/>
                  </a:lnTo>
                  <a:lnTo>
                    <a:pt x="24354" y="51077"/>
                  </a:lnTo>
                  <a:lnTo>
                    <a:pt x="25100" y="50726"/>
                  </a:lnTo>
                  <a:lnTo>
                    <a:pt x="25846" y="50331"/>
                  </a:lnTo>
                  <a:lnTo>
                    <a:pt x="26548" y="49980"/>
                  </a:lnTo>
                  <a:lnTo>
                    <a:pt x="27294" y="49541"/>
                  </a:lnTo>
                  <a:lnTo>
                    <a:pt x="27952" y="49103"/>
                  </a:lnTo>
                  <a:lnTo>
                    <a:pt x="28654" y="48620"/>
                  </a:lnTo>
                  <a:lnTo>
                    <a:pt x="29313" y="48137"/>
                  </a:lnTo>
                  <a:lnTo>
                    <a:pt x="29927" y="47567"/>
                  </a:lnTo>
                  <a:lnTo>
                    <a:pt x="30805" y="47172"/>
                  </a:lnTo>
                  <a:lnTo>
                    <a:pt x="31814" y="46996"/>
                  </a:lnTo>
                  <a:lnTo>
                    <a:pt x="34271" y="46909"/>
                  </a:lnTo>
                  <a:lnTo>
                    <a:pt x="36509" y="46821"/>
                  </a:lnTo>
                  <a:lnTo>
                    <a:pt x="36553" y="46821"/>
                  </a:lnTo>
                  <a:lnTo>
                    <a:pt x="37167" y="46645"/>
                  </a:lnTo>
                  <a:lnTo>
                    <a:pt x="37211" y="46601"/>
                  </a:lnTo>
                  <a:lnTo>
                    <a:pt x="37869" y="46206"/>
                  </a:lnTo>
                  <a:lnTo>
                    <a:pt x="37913" y="46206"/>
                  </a:lnTo>
                  <a:lnTo>
                    <a:pt x="39625" y="44539"/>
                  </a:lnTo>
                  <a:lnTo>
                    <a:pt x="39976" y="43925"/>
                  </a:lnTo>
                  <a:lnTo>
                    <a:pt x="40020" y="43881"/>
                  </a:lnTo>
                  <a:lnTo>
                    <a:pt x="40634" y="41292"/>
                  </a:lnTo>
                  <a:lnTo>
                    <a:pt x="40941" y="40897"/>
                  </a:lnTo>
                  <a:lnTo>
                    <a:pt x="42740" y="39668"/>
                  </a:lnTo>
                  <a:lnTo>
                    <a:pt x="42828" y="39624"/>
                  </a:lnTo>
                  <a:lnTo>
                    <a:pt x="42828" y="39493"/>
                  </a:lnTo>
                  <a:lnTo>
                    <a:pt x="42784" y="39405"/>
                  </a:lnTo>
                  <a:lnTo>
                    <a:pt x="42740" y="39361"/>
                  </a:lnTo>
                  <a:lnTo>
                    <a:pt x="42082" y="39142"/>
                  </a:lnTo>
                  <a:lnTo>
                    <a:pt x="41994" y="39142"/>
                  </a:lnTo>
                  <a:lnTo>
                    <a:pt x="40063" y="39230"/>
                  </a:lnTo>
                  <a:lnTo>
                    <a:pt x="38089" y="39581"/>
                  </a:lnTo>
                  <a:lnTo>
                    <a:pt x="36114" y="39493"/>
                  </a:lnTo>
                  <a:lnTo>
                    <a:pt x="35149" y="39361"/>
                  </a:lnTo>
                  <a:lnTo>
                    <a:pt x="32955" y="38220"/>
                  </a:lnTo>
                  <a:lnTo>
                    <a:pt x="32297" y="37781"/>
                  </a:lnTo>
                  <a:lnTo>
                    <a:pt x="31858" y="35544"/>
                  </a:lnTo>
                  <a:lnTo>
                    <a:pt x="31463" y="32823"/>
                  </a:lnTo>
                  <a:lnTo>
                    <a:pt x="31463" y="32779"/>
                  </a:lnTo>
                  <a:lnTo>
                    <a:pt x="31156" y="31638"/>
                  </a:lnTo>
                  <a:lnTo>
                    <a:pt x="31156" y="31550"/>
                  </a:lnTo>
                  <a:lnTo>
                    <a:pt x="28962" y="28479"/>
                  </a:lnTo>
                  <a:lnTo>
                    <a:pt x="26724" y="25451"/>
                  </a:lnTo>
                  <a:lnTo>
                    <a:pt x="25978" y="24486"/>
                  </a:lnTo>
                  <a:lnTo>
                    <a:pt x="27601" y="21326"/>
                  </a:lnTo>
                  <a:lnTo>
                    <a:pt x="28523" y="19659"/>
                  </a:lnTo>
                  <a:lnTo>
                    <a:pt x="28874" y="19308"/>
                  </a:lnTo>
                  <a:lnTo>
                    <a:pt x="30103" y="18737"/>
                  </a:lnTo>
                  <a:lnTo>
                    <a:pt x="31287" y="18606"/>
                  </a:lnTo>
                  <a:lnTo>
                    <a:pt x="32867" y="18781"/>
                  </a:lnTo>
                  <a:lnTo>
                    <a:pt x="37299" y="19747"/>
                  </a:lnTo>
                  <a:lnTo>
                    <a:pt x="38747" y="20054"/>
                  </a:lnTo>
                  <a:lnTo>
                    <a:pt x="38835" y="20054"/>
                  </a:lnTo>
                  <a:lnTo>
                    <a:pt x="39712" y="19966"/>
                  </a:lnTo>
                  <a:lnTo>
                    <a:pt x="39756" y="19966"/>
                  </a:lnTo>
                  <a:lnTo>
                    <a:pt x="42082" y="18869"/>
                  </a:lnTo>
                  <a:lnTo>
                    <a:pt x="45197" y="18781"/>
                  </a:lnTo>
                  <a:lnTo>
                    <a:pt x="48357" y="17948"/>
                  </a:lnTo>
                  <a:lnTo>
                    <a:pt x="50419" y="17245"/>
                  </a:lnTo>
                  <a:lnTo>
                    <a:pt x="50463" y="17245"/>
                  </a:lnTo>
                  <a:lnTo>
                    <a:pt x="51428" y="16543"/>
                  </a:lnTo>
                  <a:lnTo>
                    <a:pt x="52174" y="18606"/>
                  </a:lnTo>
                  <a:lnTo>
                    <a:pt x="51648" y="21853"/>
                  </a:lnTo>
                  <a:lnTo>
                    <a:pt x="51297" y="25056"/>
                  </a:lnTo>
                  <a:lnTo>
                    <a:pt x="51165" y="27689"/>
                  </a:lnTo>
                  <a:lnTo>
                    <a:pt x="50551" y="31463"/>
                  </a:lnTo>
                  <a:lnTo>
                    <a:pt x="49893" y="33569"/>
                  </a:lnTo>
                  <a:lnTo>
                    <a:pt x="49893" y="33613"/>
                  </a:lnTo>
                  <a:lnTo>
                    <a:pt x="49717" y="36114"/>
                  </a:lnTo>
                  <a:lnTo>
                    <a:pt x="49717" y="37430"/>
                  </a:lnTo>
                  <a:lnTo>
                    <a:pt x="49761" y="37518"/>
                  </a:lnTo>
                  <a:lnTo>
                    <a:pt x="49980" y="37825"/>
                  </a:lnTo>
                  <a:lnTo>
                    <a:pt x="50112" y="37913"/>
                  </a:lnTo>
                  <a:lnTo>
                    <a:pt x="51034" y="38045"/>
                  </a:lnTo>
                  <a:lnTo>
                    <a:pt x="52833" y="39142"/>
                  </a:lnTo>
                  <a:lnTo>
                    <a:pt x="55992" y="40765"/>
                  </a:lnTo>
                  <a:lnTo>
                    <a:pt x="56036" y="40765"/>
                  </a:lnTo>
                  <a:lnTo>
                    <a:pt x="59415" y="41775"/>
                  </a:lnTo>
                  <a:lnTo>
                    <a:pt x="61214" y="42433"/>
                  </a:lnTo>
                  <a:lnTo>
                    <a:pt x="62662" y="44188"/>
                  </a:lnTo>
                  <a:lnTo>
                    <a:pt x="63934" y="45987"/>
                  </a:lnTo>
                  <a:lnTo>
                    <a:pt x="64593" y="46821"/>
                  </a:lnTo>
                  <a:lnTo>
                    <a:pt x="64680" y="46865"/>
                  </a:lnTo>
                  <a:lnTo>
                    <a:pt x="65865" y="47435"/>
                  </a:lnTo>
                  <a:lnTo>
                    <a:pt x="67971" y="48181"/>
                  </a:lnTo>
                  <a:lnTo>
                    <a:pt x="68015" y="48225"/>
                  </a:lnTo>
                  <a:lnTo>
                    <a:pt x="72052" y="48708"/>
                  </a:lnTo>
                  <a:lnTo>
                    <a:pt x="73983" y="48752"/>
                  </a:lnTo>
                  <a:lnTo>
                    <a:pt x="74905" y="48839"/>
                  </a:lnTo>
                  <a:lnTo>
                    <a:pt x="76879" y="49454"/>
                  </a:lnTo>
                  <a:lnTo>
                    <a:pt x="76923" y="49454"/>
                  </a:lnTo>
                  <a:lnTo>
                    <a:pt x="77537" y="49541"/>
                  </a:lnTo>
                  <a:lnTo>
                    <a:pt x="77625" y="49541"/>
                  </a:lnTo>
                  <a:lnTo>
                    <a:pt x="78415" y="49278"/>
                  </a:lnTo>
                  <a:lnTo>
                    <a:pt x="78503" y="49234"/>
                  </a:lnTo>
                  <a:lnTo>
                    <a:pt x="78547" y="49190"/>
                  </a:lnTo>
                  <a:lnTo>
                    <a:pt x="78547" y="49146"/>
                  </a:lnTo>
                  <a:lnTo>
                    <a:pt x="78547" y="49059"/>
                  </a:lnTo>
                  <a:lnTo>
                    <a:pt x="78503" y="49015"/>
                  </a:lnTo>
                  <a:lnTo>
                    <a:pt x="78459" y="48971"/>
                  </a:lnTo>
                  <a:lnTo>
                    <a:pt x="78371" y="48927"/>
                  </a:lnTo>
                  <a:lnTo>
                    <a:pt x="78327" y="48927"/>
                  </a:lnTo>
                  <a:lnTo>
                    <a:pt x="77537" y="49190"/>
                  </a:lnTo>
                  <a:lnTo>
                    <a:pt x="76967" y="49103"/>
                  </a:lnTo>
                  <a:lnTo>
                    <a:pt x="74992" y="48532"/>
                  </a:lnTo>
                  <a:lnTo>
                    <a:pt x="74948" y="48532"/>
                  </a:lnTo>
                  <a:lnTo>
                    <a:pt x="74027" y="48400"/>
                  </a:lnTo>
                  <a:lnTo>
                    <a:pt x="72052" y="48357"/>
                  </a:lnTo>
                  <a:lnTo>
                    <a:pt x="68103" y="47874"/>
                  </a:lnTo>
                  <a:lnTo>
                    <a:pt x="65997" y="47128"/>
                  </a:lnTo>
                  <a:lnTo>
                    <a:pt x="64856" y="46601"/>
                  </a:lnTo>
                  <a:lnTo>
                    <a:pt x="64198" y="45768"/>
                  </a:lnTo>
                  <a:lnTo>
                    <a:pt x="62925" y="43969"/>
                  </a:lnTo>
                  <a:lnTo>
                    <a:pt x="61477" y="42169"/>
                  </a:lnTo>
                  <a:lnTo>
                    <a:pt x="61389" y="42126"/>
                  </a:lnTo>
                  <a:lnTo>
                    <a:pt x="59546" y="41424"/>
                  </a:lnTo>
                  <a:lnTo>
                    <a:pt x="56168" y="40414"/>
                  </a:lnTo>
                  <a:lnTo>
                    <a:pt x="52964" y="38835"/>
                  </a:lnTo>
                  <a:lnTo>
                    <a:pt x="51165" y="37694"/>
                  </a:lnTo>
                  <a:lnTo>
                    <a:pt x="51121" y="37694"/>
                  </a:lnTo>
                  <a:lnTo>
                    <a:pt x="50244" y="37562"/>
                  </a:lnTo>
                  <a:lnTo>
                    <a:pt x="50068" y="37343"/>
                  </a:lnTo>
                  <a:lnTo>
                    <a:pt x="50068" y="36114"/>
                  </a:lnTo>
                  <a:lnTo>
                    <a:pt x="50244" y="33657"/>
                  </a:lnTo>
                  <a:lnTo>
                    <a:pt x="50902" y="31550"/>
                  </a:lnTo>
                  <a:lnTo>
                    <a:pt x="50902" y="31507"/>
                  </a:lnTo>
                  <a:lnTo>
                    <a:pt x="51516" y="27733"/>
                  </a:lnTo>
                  <a:lnTo>
                    <a:pt x="51648" y="25100"/>
                  </a:lnTo>
                  <a:lnTo>
                    <a:pt x="51999" y="21941"/>
                  </a:lnTo>
                  <a:lnTo>
                    <a:pt x="52525" y="18650"/>
                  </a:lnTo>
                  <a:lnTo>
                    <a:pt x="52525" y="18562"/>
                  </a:lnTo>
                  <a:lnTo>
                    <a:pt x="51648" y="16192"/>
                  </a:lnTo>
                  <a:lnTo>
                    <a:pt x="51604" y="16105"/>
                  </a:lnTo>
                  <a:lnTo>
                    <a:pt x="51560" y="16061"/>
                  </a:lnTo>
                  <a:lnTo>
                    <a:pt x="51472" y="16061"/>
                  </a:lnTo>
                  <a:lnTo>
                    <a:pt x="51385" y="16105"/>
                  </a:lnTo>
                  <a:lnTo>
                    <a:pt x="50244" y="16938"/>
                  </a:lnTo>
                  <a:lnTo>
                    <a:pt x="48269" y="17597"/>
                  </a:lnTo>
                  <a:lnTo>
                    <a:pt x="45154" y="18430"/>
                  </a:lnTo>
                  <a:lnTo>
                    <a:pt x="42038" y="18518"/>
                  </a:lnTo>
                  <a:lnTo>
                    <a:pt x="41950" y="18562"/>
                  </a:lnTo>
                  <a:lnTo>
                    <a:pt x="39668" y="19615"/>
                  </a:lnTo>
                  <a:lnTo>
                    <a:pt x="38791" y="19703"/>
                  </a:lnTo>
                  <a:lnTo>
                    <a:pt x="37343" y="19396"/>
                  </a:lnTo>
                  <a:lnTo>
                    <a:pt x="32955" y="18430"/>
                  </a:lnTo>
                  <a:lnTo>
                    <a:pt x="31287" y="18255"/>
                  </a:lnTo>
                  <a:lnTo>
                    <a:pt x="31243" y="18255"/>
                  </a:lnTo>
                  <a:lnTo>
                    <a:pt x="30015" y="18430"/>
                  </a:lnTo>
                  <a:lnTo>
                    <a:pt x="29971" y="18430"/>
                  </a:lnTo>
                  <a:lnTo>
                    <a:pt x="28698" y="19001"/>
                  </a:lnTo>
                  <a:lnTo>
                    <a:pt x="28654" y="19045"/>
                  </a:lnTo>
                  <a:lnTo>
                    <a:pt x="28260" y="19439"/>
                  </a:lnTo>
                  <a:lnTo>
                    <a:pt x="28260" y="19483"/>
                  </a:lnTo>
                  <a:lnTo>
                    <a:pt x="27294" y="21151"/>
                  </a:lnTo>
                  <a:lnTo>
                    <a:pt x="25627" y="24442"/>
                  </a:lnTo>
                  <a:lnTo>
                    <a:pt x="25583" y="24530"/>
                  </a:lnTo>
                  <a:lnTo>
                    <a:pt x="25627" y="24617"/>
                  </a:lnTo>
                  <a:lnTo>
                    <a:pt x="28698" y="28654"/>
                  </a:lnTo>
                  <a:lnTo>
                    <a:pt x="30849" y="31726"/>
                  </a:lnTo>
                  <a:lnTo>
                    <a:pt x="31156" y="32867"/>
                  </a:lnTo>
                  <a:lnTo>
                    <a:pt x="31507" y="35587"/>
                  </a:lnTo>
                  <a:lnTo>
                    <a:pt x="31946" y="37913"/>
                  </a:lnTo>
                  <a:lnTo>
                    <a:pt x="32033" y="38001"/>
                  </a:lnTo>
                  <a:lnTo>
                    <a:pt x="32779" y="38527"/>
                  </a:lnTo>
                  <a:lnTo>
                    <a:pt x="34973" y="39712"/>
                  </a:lnTo>
                  <a:lnTo>
                    <a:pt x="35061" y="39712"/>
                  </a:lnTo>
                  <a:lnTo>
                    <a:pt x="36070" y="39844"/>
                  </a:lnTo>
                  <a:lnTo>
                    <a:pt x="36114" y="39844"/>
                  </a:lnTo>
                  <a:lnTo>
                    <a:pt x="38089" y="39932"/>
                  </a:lnTo>
                  <a:lnTo>
                    <a:pt x="38133" y="39932"/>
                  </a:lnTo>
                  <a:lnTo>
                    <a:pt x="40107" y="39581"/>
                  </a:lnTo>
                  <a:lnTo>
                    <a:pt x="41994" y="39493"/>
                  </a:lnTo>
                  <a:lnTo>
                    <a:pt x="42257" y="39581"/>
                  </a:lnTo>
                  <a:lnTo>
                    <a:pt x="40722" y="40590"/>
                  </a:lnTo>
                  <a:lnTo>
                    <a:pt x="40678" y="40634"/>
                  </a:lnTo>
                  <a:lnTo>
                    <a:pt x="40327" y="41116"/>
                  </a:lnTo>
                  <a:lnTo>
                    <a:pt x="40327" y="41160"/>
                  </a:lnTo>
                  <a:lnTo>
                    <a:pt x="39668" y="43749"/>
                  </a:lnTo>
                  <a:lnTo>
                    <a:pt x="39361" y="44320"/>
                  </a:lnTo>
                  <a:lnTo>
                    <a:pt x="37694" y="45943"/>
                  </a:lnTo>
                  <a:lnTo>
                    <a:pt x="37080" y="46294"/>
                  </a:lnTo>
                  <a:lnTo>
                    <a:pt x="36465" y="46470"/>
                  </a:lnTo>
                  <a:lnTo>
                    <a:pt x="34271" y="46558"/>
                  </a:lnTo>
                  <a:lnTo>
                    <a:pt x="31814" y="46645"/>
                  </a:lnTo>
                  <a:lnTo>
                    <a:pt x="31770" y="46645"/>
                  </a:lnTo>
                  <a:lnTo>
                    <a:pt x="30717" y="46821"/>
                  </a:lnTo>
                  <a:lnTo>
                    <a:pt x="30673" y="46821"/>
                  </a:lnTo>
                  <a:lnTo>
                    <a:pt x="29751" y="47260"/>
                  </a:lnTo>
                  <a:lnTo>
                    <a:pt x="29708" y="47303"/>
                  </a:lnTo>
                  <a:lnTo>
                    <a:pt x="29093" y="47830"/>
                  </a:lnTo>
                  <a:lnTo>
                    <a:pt x="28435" y="48357"/>
                  </a:lnTo>
                  <a:lnTo>
                    <a:pt x="27777" y="48795"/>
                  </a:lnTo>
                  <a:lnTo>
                    <a:pt x="27119" y="49234"/>
                  </a:lnTo>
                  <a:lnTo>
                    <a:pt x="26417" y="49673"/>
                  </a:lnTo>
                  <a:lnTo>
                    <a:pt x="25671" y="50024"/>
                  </a:lnTo>
                  <a:lnTo>
                    <a:pt x="24179" y="50726"/>
                  </a:lnTo>
                  <a:lnTo>
                    <a:pt x="22643" y="51340"/>
                  </a:lnTo>
                  <a:lnTo>
                    <a:pt x="21107" y="51911"/>
                  </a:lnTo>
                  <a:lnTo>
                    <a:pt x="19527" y="52437"/>
                  </a:lnTo>
                  <a:lnTo>
                    <a:pt x="17948" y="52920"/>
                  </a:lnTo>
                  <a:lnTo>
                    <a:pt x="15490" y="53710"/>
                  </a:lnTo>
                  <a:lnTo>
                    <a:pt x="15052" y="53666"/>
                  </a:lnTo>
                  <a:lnTo>
                    <a:pt x="11936" y="52306"/>
                  </a:lnTo>
                  <a:lnTo>
                    <a:pt x="11892" y="52306"/>
                  </a:lnTo>
                  <a:lnTo>
                    <a:pt x="8820" y="51516"/>
                  </a:lnTo>
                  <a:lnTo>
                    <a:pt x="8777" y="51516"/>
                  </a:lnTo>
                  <a:lnTo>
                    <a:pt x="5486" y="51384"/>
                  </a:lnTo>
                  <a:lnTo>
                    <a:pt x="2414" y="51297"/>
                  </a:lnTo>
                  <a:lnTo>
                    <a:pt x="2151" y="51033"/>
                  </a:lnTo>
                  <a:lnTo>
                    <a:pt x="1054" y="49717"/>
                  </a:lnTo>
                  <a:lnTo>
                    <a:pt x="352" y="48488"/>
                  </a:lnTo>
                  <a:lnTo>
                    <a:pt x="483" y="46996"/>
                  </a:lnTo>
                  <a:lnTo>
                    <a:pt x="790" y="46075"/>
                  </a:lnTo>
                  <a:lnTo>
                    <a:pt x="1580" y="44715"/>
                  </a:lnTo>
                  <a:lnTo>
                    <a:pt x="2458" y="43793"/>
                  </a:lnTo>
                  <a:lnTo>
                    <a:pt x="4257" y="43003"/>
                  </a:lnTo>
                  <a:lnTo>
                    <a:pt x="5529" y="42608"/>
                  </a:lnTo>
                  <a:lnTo>
                    <a:pt x="5749" y="42696"/>
                  </a:lnTo>
                  <a:lnTo>
                    <a:pt x="5837" y="42696"/>
                  </a:lnTo>
                  <a:lnTo>
                    <a:pt x="5924" y="42652"/>
                  </a:lnTo>
                  <a:lnTo>
                    <a:pt x="6188" y="42433"/>
                  </a:lnTo>
                  <a:lnTo>
                    <a:pt x="6275" y="42345"/>
                  </a:lnTo>
                  <a:lnTo>
                    <a:pt x="6451" y="41160"/>
                  </a:lnTo>
                  <a:lnTo>
                    <a:pt x="7285" y="39317"/>
                  </a:lnTo>
                  <a:lnTo>
                    <a:pt x="8250" y="37474"/>
                  </a:lnTo>
                  <a:lnTo>
                    <a:pt x="9830" y="35324"/>
                  </a:lnTo>
                  <a:lnTo>
                    <a:pt x="9830" y="35280"/>
                  </a:lnTo>
                  <a:lnTo>
                    <a:pt x="10839" y="33525"/>
                  </a:lnTo>
                  <a:lnTo>
                    <a:pt x="10883" y="33481"/>
                  </a:lnTo>
                  <a:lnTo>
                    <a:pt x="10971" y="32779"/>
                  </a:lnTo>
                  <a:lnTo>
                    <a:pt x="10971" y="32735"/>
                  </a:lnTo>
                  <a:lnTo>
                    <a:pt x="10971" y="31594"/>
                  </a:lnTo>
                  <a:lnTo>
                    <a:pt x="11497" y="28654"/>
                  </a:lnTo>
                  <a:lnTo>
                    <a:pt x="11848" y="27601"/>
                  </a:lnTo>
                  <a:lnTo>
                    <a:pt x="12594" y="26460"/>
                  </a:lnTo>
                  <a:lnTo>
                    <a:pt x="13955" y="24003"/>
                  </a:lnTo>
                  <a:lnTo>
                    <a:pt x="15885" y="20054"/>
                  </a:lnTo>
                  <a:lnTo>
                    <a:pt x="16543" y="19396"/>
                  </a:lnTo>
                  <a:lnTo>
                    <a:pt x="17333" y="18913"/>
                  </a:lnTo>
                  <a:lnTo>
                    <a:pt x="17948" y="18825"/>
                  </a:lnTo>
                  <a:lnTo>
                    <a:pt x="18606" y="19045"/>
                  </a:lnTo>
                  <a:lnTo>
                    <a:pt x="18781" y="19045"/>
                  </a:lnTo>
                  <a:lnTo>
                    <a:pt x="19571" y="18474"/>
                  </a:lnTo>
                  <a:lnTo>
                    <a:pt x="20273" y="18342"/>
                  </a:lnTo>
                  <a:lnTo>
                    <a:pt x="22423" y="18474"/>
                  </a:lnTo>
                  <a:lnTo>
                    <a:pt x="24661" y="18869"/>
                  </a:lnTo>
                  <a:lnTo>
                    <a:pt x="26373" y="19571"/>
                  </a:lnTo>
                  <a:lnTo>
                    <a:pt x="26504" y="19571"/>
                  </a:lnTo>
                  <a:lnTo>
                    <a:pt x="26899" y="19483"/>
                  </a:lnTo>
                  <a:lnTo>
                    <a:pt x="26987" y="19439"/>
                  </a:lnTo>
                  <a:lnTo>
                    <a:pt x="27294" y="19132"/>
                  </a:lnTo>
                  <a:lnTo>
                    <a:pt x="27338" y="19045"/>
                  </a:lnTo>
                  <a:lnTo>
                    <a:pt x="27645" y="18211"/>
                  </a:lnTo>
                  <a:lnTo>
                    <a:pt x="27689" y="18167"/>
                  </a:lnTo>
                  <a:lnTo>
                    <a:pt x="27689" y="16236"/>
                  </a:lnTo>
                  <a:lnTo>
                    <a:pt x="27601" y="13998"/>
                  </a:lnTo>
                  <a:lnTo>
                    <a:pt x="28567" y="12024"/>
                  </a:lnTo>
                  <a:lnTo>
                    <a:pt x="29225" y="11058"/>
                  </a:lnTo>
                  <a:lnTo>
                    <a:pt x="30234" y="10225"/>
                  </a:lnTo>
                  <a:lnTo>
                    <a:pt x="31770" y="9303"/>
                  </a:lnTo>
                  <a:lnTo>
                    <a:pt x="33043" y="8864"/>
                  </a:lnTo>
                  <a:lnTo>
                    <a:pt x="33086" y="8820"/>
                  </a:lnTo>
                  <a:lnTo>
                    <a:pt x="33130" y="8733"/>
                  </a:lnTo>
                  <a:lnTo>
                    <a:pt x="33569" y="7592"/>
                  </a:lnTo>
                  <a:lnTo>
                    <a:pt x="34754" y="4696"/>
                  </a:lnTo>
                  <a:lnTo>
                    <a:pt x="35939" y="2107"/>
                  </a:lnTo>
                  <a:lnTo>
                    <a:pt x="36465" y="1668"/>
                  </a:lnTo>
                  <a:lnTo>
                    <a:pt x="38528" y="308"/>
                  </a:lnTo>
                  <a:lnTo>
                    <a:pt x="38571" y="264"/>
                  </a:lnTo>
                  <a:lnTo>
                    <a:pt x="38615" y="220"/>
                  </a:lnTo>
                  <a:lnTo>
                    <a:pt x="38615" y="132"/>
                  </a:lnTo>
                  <a:lnTo>
                    <a:pt x="38571" y="88"/>
                  </a:lnTo>
                  <a:lnTo>
                    <a:pt x="38528" y="44"/>
                  </a:lnTo>
                  <a:lnTo>
                    <a:pt x="38440"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5" name="Google Shape;3375;p85"/>
            <p:cNvSpPr/>
            <p:nvPr/>
          </p:nvSpPr>
          <p:spPr>
            <a:xfrm>
              <a:off x="5232825" y="3337425"/>
              <a:ext cx="2084350" cy="1428325"/>
            </a:xfrm>
            <a:custGeom>
              <a:rect b="b" l="l" r="r" t="t"/>
              <a:pathLst>
                <a:path extrusionOk="0" h="57133" w="83374">
                  <a:moveTo>
                    <a:pt x="36816" y="1"/>
                  </a:moveTo>
                  <a:lnTo>
                    <a:pt x="34402" y="1361"/>
                  </a:lnTo>
                  <a:lnTo>
                    <a:pt x="33261" y="2151"/>
                  </a:lnTo>
                  <a:lnTo>
                    <a:pt x="33218" y="2151"/>
                  </a:lnTo>
                  <a:lnTo>
                    <a:pt x="32121" y="3204"/>
                  </a:lnTo>
                  <a:lnTo>
                    <a:pt x="30673" y="4959"/>
                  </a:lnTo>
                  <a:lnTo>
                    <a:pt x="28961" y="6802"/>
                  </a:lnTo>
                  <a:lnTo>
                    <a:pt x="28917" y="6890"/>
                  </a:lnTo>
                  <a:lnTo>
                    <a:pt x="27689" y="10356"/>
                  </a:lnTo>
                  <a:lnTo>
                    <a:pt x="25187" y="12989"/>
                  </a:lnTo>
                  <a:lnTo>
                    <a:pt x="24178" y="14086"/>
                  </a:lnTo>
                  <a:lnTo>
                    <a:pt x="23696" y="14437"/>
                  </a:lnTo>
                  <a:lnTo>
                    <a:pt x="21458" y="15359"/>
                  </a:lnTo>
                  <a:lnTo>
                    <a:pt x="20317" y="15798"/>
                  </a:lnTo>
                  <a:lnTo>
                    <a:pt x="20273" y="15798"/>
                  </a:lnTo>
                  <a:lnTo>
                    <a:pt x="19176" y="16368"/>
                  </a:lnTo>
                  <a:lnTo>
                    <a:pt x="17377" y="17553"/>
                  </a:lnTo>
                  <a:lnTo>
                    <a:pt x="17333" y="17597"/>
                  </a:lnTo>
                  <a:lnTo>
                    <a:pt x="16236" y="18957"/>
                  </a:lnTo>
                  <a:lnTo>
                    <a:pt x="14612" y="21458"/>
                  </a:lnTo>
                  <a:lnTo>
                    <a:pt x="13515" y="23433"/>
                  </a:lnTo>
                  <a:lnTo>
                    <a:pt x="12023" y="26153"/>
                  </a:lnTo>
                  <a:lnTo>
                    <a:pt x="10926" y="28347"/>
                  </a:lnTo>
                  <a:lnTo>
                    <a:pt x="10926" y="28391"/>
                  </a:lnTo>
                  <a:lnTo>
                    <a:pt x="10444" y="30366"/>
                  </a:lnTo>
                  <a:lnTo>
                    <a:pt x="10400" y="30410"/>
                  </a:lnTo>
                  <a:lnTo>
                    <a:pt x="10224" y="32779"/>
                  </a:lnTo>
                  <a:lnTo>
                    <a:pt x="10224" y="32823"/>
                  </a:lnTo>
                  <a:lnTo>
                    <a:pt x="10268" y="34271"/>
                  </a:lnTo>
                  <a:lnTo>
                    <a:pt x="10180" y="35105"/>
                  </a:lnTo>
                  <a:lnTo>
                    <a:pt x="9478" y="36465"/>
                  </a:lnTo>
                  <a:lnTo>
                    <a:pt x="7942" y="38484"/>
                  </a:lnTo>
                  <a:lnTo>
                    <a:pt x="7899" y="38528"/>
                  </a:lnTo>
                  <a:lnTo>
                    <a:pt x="6889" y="40283"/>
                  </a:lnTo>
                  <a:lnTo>
                    <a:pt x="6143" y="42038"/>
                  </a:lnTo>
                  <a:lnTo>
                    <a:pt x="5617" y="42872"/>
                  </a:lnTo>
                  <a:lnTo>
                    <a:pt x="2633" y="44451"/>
                  </a:lnTo>
                  <a:lnTo>
                    <a:pt x="2589" y="44495"/>
                  </a:lnTo>
                  <a:lnTo>
                    <a:pt x="965" y="46558"/>
                  </a:lnTo>
                  <a:lnTo>
                    <a:pt x="965" y="46602"/>
                  </a:lnTo>
                  <a:lnTo>
                    <a:pt x="307" y="47874"/>
                  </a:lnTo>
                  <a:lnTo>
                    <a:pt x="307" y="47918"/>
                  </a:lnTo>
                  <a:lnTo>
                    <a:pt x="0" y="50112"/>
                  </a:lnTo>
                  <a:lnTo>
                    <a:pt x="0" y="50990"/>
                  </a:lnTo>
                  <a:lnTo>
                    <a:pt x="44" y="51077"/>
                  </a:lnTo>
                  <a:lnTo>
                    <a:pt x="2326" y="53930"/>
                  </a:lnTo>
                  <a:lnTo>
                    <a:pt x="3379" y="55597"/>
                  </a:lnTo>
                  <a:lnTo>
                    <a:pt x="3423" y="55641"/>
                  </a:lnTo>
                  <a:lnTo>
                    <a:pt x="3686" y="55904"/>
                  </a:lnTo>
                  <a:lnTo>
                    <a:pt x="3774" y="55948"/>
                  </a:lnTo>
                  <a:lnTo>
                    <a:pt x="7153" y="56519"/>
                  </a:lnTo>
                  <a:lnTo>
                    <a:pt x="10400" y="56957"/>
                  </a:lnTo>
                  <a:lnTo>
                    <a:pt x="11628" y="57133"/>
                  </a:lnTo>
                  <a:lnTo>
                    <a:pt x="11672" y="57133"/>
                  </a:lnTo>
                  <a:lnTo>
                    <a:pt x="15709" y="56387"/>
                  </a:lnTo>
                  <a:lnTo>
                    <a:pt x="17421" y="56080"/>
                  </a:lnTo>
                  <a:lnTo>
                    <a:pt x="17421" y="56036"/>
                  </a:lnTo>
                  <a:lnTo>
                    <a:pt x="19483" y="55421"/>
                  </a:lnTo>
                  <a:lnTo>
                    <a:pt x="21282" y="55070"/>
                  </a:lnTo>
                  <a:lnTo>
                    <a:pt x="22818" y="55070"/>
                  </a:lnTo>
                  <a:lnTo>
                    <a:pt x="24398" y="55334"/>
                  </a:lnTo>
                  <a:lnTo>
                    <a:pt x="24442" y="55334"/>
                  </a:lnTo>
                  <a:lnTo>
                    <a:pt x="27952" y="54807"/>
                  </a:lnTo>
                  <a:lnTo>
                    <a:pt x="28084" y="54719"/>
                  </a:lnTo>
                  <a:lnTo>
                    <a:pt x="28610" y="54193"/>
                  </a:lnTo>
                  <a:lnTo>
                    <a:pt x="28654" y="54193"/>
                  </a:lnTo>
                  <a:lnTo>
                    <a:pt x="30014" y="51999"/>
                  </a:lnTo>
                  <a:lnTo>
                    <a:pt x="30541" y="51385"/>
                  </a:lnTo>
                  <a:lnTo>
                    <a:pt x="31375" y="50858"/>
                  </a:lnTo>
                  <a:lnTo>
                    <a:pt x="33525" y="49980"/>
                  </a:lnTo>
                  <a:lnTo>
                    <a:pt x="35412" y="49629"/>
                  </a:lnTo>
                  <a:lnTo>
                    <a:pt x="37386" y="49366"/>
                  </a:lnTo>
                  <a:lnTo>
                    <a:pt x="38176" y="49103"/>
                  </a:lnTo>
                  <a:lnTo>
                    <a:pt x="38220" y="49103"/>
                  </a:lnTo>
                  <a:lnTo>
                    <a:pt x="38966" y="48576"/>
                  </a:lnTo>
                  <a:lnTo>
                    <a:pt x="39010" y="48576"/>
                  </a:lnTo>
                  <a:lnTo>
                    <a:pt x="40809" y="46909"/>
                  </a:lnTo>
                  <a:lnTo>
                    <a:pt x="40809" y="46865"/>
                  </a:lnTo>
                  <a:lnTo>
                    <a:pt x="41379" y="46075"/>
                  </a:lnTo>
                  <a:lnTo>
                    <a:pt x="41379" y="46031"/>
                  </a:lnTo>
                  <a:lnTo>
                    <a:pt x="42345" y="43969"/>
                  </a:lnTo>
                  <a:lnTo>
                    <a:pt x="42959" y="43003"/>
                  </a:lnTo>
                  <a:lnTo>
                    <a:pt x="43486" y="42565"/>
                  </a:lnTo>
                  <a:lnTo>
                    <a:pt x="44890" y="42038"/>
                  </a:lnTo>
                  <a:lnTo>
                    <a:pt x="47084" y="41555"/>
                  </a:lnTo>
                  <a:lnTo>
                    <a:pt x="49234" y="41073"/>
                  </a:lnTo>
                  <a:lnTo>
                    <a:pt x="50419" y="41073"/>
                  </a:lnTo>
                  <a:lnTo>
                    <a:pt x="51955" y="41468"/>
                  </a:lnTo>
                  <a:lnTo>
                    <a:pt x="56299" y="43881"/>
                  </a:lnTo>
                  <a:lnTo>
                    <a:pt x="57484" y="44495"/>
                  </a:lnTo>
                  <a:lnTo>
                    <a:pt x="58449" y="44890"/>
                  </a:lnTo>
                  <a:lnTo>
                    <a:pt x="59239" y="45153"/>
                  </a:lnTo>
                  <a:lnTo>
                    <a:pt x="59853" y="45373"/>
                  </a:lnTo>
                  <a:lnTo>
                    <a:pt x="60292" y="45505"/>
                  </a:lnTo>
                  <a:lnTo>
                    <a:pt x="60687" y="45636"/>
                  </a:lnTo>
                  <a:lnTo>
                    <a:pt x="61082" y="45856"/>
                  </a:lnTo>
                  <a:lnTo>
                    <a:pt x="61521" y="46163"/>
                  </a:lnTo>
                  <a:lnTo>
                    <a:pt x="62003" y="46602"/>
                  </a:lnTo>
                  <a:lnTo>
                    <a:pt x="62574" y="47260"/>
                  </a:lnTo>
                  <a:lnTo>
                    <a:pt x="63232" y="48093"/>
                  </a:lnTo>
                  <a:lnTo>
                    <a:pt x="64066" y="49234"/>
                  </a:lnTo>
                  <a:lnTo>
                    <a:pt x="64636" y="49893"/>
                  </a:lnTo>
                  <a:lnTo>
                    <a:pt x="64680" y="49936"/>
                  </a:lnTo>
                  <a:lnTo>
                    <a:pt x="66874" y="50770"/>
                  </a:lnTo>
                  <a:lnTo>
                    <a:pt x="68673" y="51341"/>
                  </a:lnTo>
                  <a:lnTo>
                    <a:pt x="68717" y="51385"/>
                  </a:lnTo>
                  <a:lnTo>
                    <a:pt x="72798" y="51823"/>
                  </a:lnTo>
                  <a:lnTo>
                    <a:pt x="75080" y="51736"/>
                  </a:lnTo>
                  <a:lnTo>
                    <a:pt x="76879" y="52218"/>
                  </a:lnTo>
                  <a:lnTo>
                    <a:pt x="77010" y="52218"/>
                  </a:lnTo>
                  <a:lnTo>
                    <a:pt x="79380" y="51472"/>
                  </a:lnTo>
                  <a:lnTo>
                    <a:pt x="82276" y="50551"/>
                  </a:lnTo>
                  <a:lnTo>
                    <a:pt x="83241" y="50375"/>
                  </a:lnTo>
                  <a:lnTo>
                    <a:pt x="83285" y="50331"/>
                  </a:lnTo>
                  <a:lnTo>
                    <a:pt x="83329" y="50287"/>
                  </a:lnTo>
                  <a:lnTo>
                    <a:pt x="83373" y="50244"/>
                  </a:lnTo>
                  <a:lnTo>
                    <a:pt x="83373" y="50156"/>
                  </a:lnTo>
                  <a:lnTo>
                    <a:pt x="83329" y="50112"/>
                  </a:lnTo>
                  <a:lnTo>
                    <a:pt x="83285" y="50068"/>
                  </a:lnTo>
                  <a:lnTo>
                    <a:pt x="83241" y="50024"/>
                  </a:lnTo>
                  <a:lnTo>
                    <a:pt x="83154" y="50024"/>
                  </a:lnTo>
                  <a:lnTo>
                    <a:pt x="82232" y="50200"/>
                  </a:lnTo>
                  <a:lnTo>
                    <a:pt x="82188" y="50200"/>
                  </a:lnTo>
                  <a:lnTo>
                    <a:pt x="79292" y="51121"/>
                  </a:lnTo>
                  <a:lnTo>
                    <a:pt x="76923" y="51867"/>
                  </a:lnTo>
                  <a:lnTo>
                    <a:pt x="75167" y="51385"/>
                  </a:lnTo>
                  <a:lnTo>
                    <a:pt x="75080" y="51385"/>
                  </a:lnTo>
                  <a:lnTo>
                    <a:pt x="72798" y="51472"/>
                  </a:lnTo>
                  <a:lnTo>
                    <a:pt x="68761" y="51033"/>
                  </a:lnTo>
                  <a:lnTo>
                    <a:pt x="67006" y="50463"/>
                  </a:lnTo>
                  <a:lnTo>
                    <a:pt x="64855" y="49629"/>
                  </a:lnTo>
                  <a:lnTo>
                    <a:pt x="64329" y="49015"/>
                  </a:lnTo>
                  <a:lnTo>
                    <a:pt x="63495" y="47874"/>
                  </a:lnTo>
                  <a:lnTo>
                    <a:pt x="62793" y="46953"/>
                  </a:lnTo>
                  <a:lnTo>
                    <a:pt x="62223" y="46338"/>
                  </a:lnTo>
                  <a:lnTo>
                    <a:pt x="61696" y="45856"/>
                  </a:lnTo>
                  <a:lnTo>
                    <a:pt x="61257" y="45548"/>
                  </a:lnTo>
                  <a:lnTo>
                    <a:pt x="60862" y="45329"/>
                  </a:lnTo>
                  <a:lnTo>
                    <a:pt x="60424" y="45153"/>
                  </a:lnTo>
                  <a:lnTo>
                    <a:pt x="59941" y="45022"/>
                  </a:lnTo>
                  <a:lnTo>
                    <a:pt x="59327" y="44846"/>
                  </a:lnTo>
                  <a:lnTo>
                    <a:pt x="58581" y="44583"/>
                  </a:lnTo>
                  <a:lnTo>
                    <a:pt x="57615" y="44188"/>
                  </a:lnTo>
                  <a:lnTo>
                    <a:pt x="56474" y="43574"/>
                  </a:lnTo>
                  <a:lnTo>
                    <a:pt x="52086" y="41160"/>
                  </a:lnTo>
                  <a:lnTo>
                    <a:pt x="52042" y="41117"/>
                  </a:lnTo>
                  <a:lnTo>
                    <a:pt x="50463" y="40722"/>
                  </a:lnTo>
                  <a:lnTo>
                    <a:pt x="49190" y="40722"/>
                  </a:lnTo>
                  <a:lnTo>
                    <a:pt x="46996" y="41204"/>
                  </a:lnTo>
                  <a:lnTo>
                    <a:pt x="44802" y="41687"/>
                  </a:lnTo>
                  <a:lnTo>
                    <a:pt x="44802" y="41731"/>
                  </a:lnTo>
                  <a:lnTo>
                    <a:pt x="43354" y="42257"/>
                  </a:lnTo>
                  <a:lnTo>
                    <a:pt x="43310" y="42257"/>
                  </a:lnTo>
                  <a:lnTo>
                    <a:pt x="42696" y="42784"/>
                  </a:lnTo>
                  <a:lnTo>
                    <a:pt x="42652" y="42828"/>
                  </a:lnTo>
                  <a:lnTo>
                    <a:pt x="42038" y="43793"/>
                  </a:lnTo>
                  <a:lnTo>
                    <a:pt x="41072" y="45899"/>
                  </a:lnTo>
                  <a:lnTo>
                    <a:pt x="40546" y="46645"/>
                  </a:lnTo>
                  <a:lnTo>
                    <a:pt x="38790" y="48313"/>
                  </a:lnTo>
                  <a:lnTo>
                    <a:pt x="38044" y="48796"/>
                  </a:lnTo>
                  <a:lnTo>
                    <a:pt x="37299" y="49059"/>
                  </a:lnTo>
                  <a:lnTo>
                    <a:pt x="35368" y="49278"/>
                  </a:lnTo>
                  <a:lnTo>
                    <a:pt x="33437" y="49629"/>
                  </a:lnTo>
                  <a:lnTo>
                    <a:pt x="31243" y="50551"/>
                  </a:lnTo>
                  <a:lnTo>
                    <a:pt x="31199" y="50551"/>
                  </a:lnTo>
                  <a:lnTo>
                    <a:pt x="30321" y="51121"/>
                  </a:lnTo>
                  <a:lnTo>
                    <a:pt x="30278" y="51165"/>
                  </a:lnTo>
                  <a:lnTo>
                    <a:pt x="29751" y="51736"/>
                  </a:lnTo>
                  <a:lnTo>
                    <a:pt x="29751" y="51779"/>
                  </a:lnTo>
                  <a:lnTo>
                    <a:pt x="28347" y="53973"/>
                  </a:lnTo>
                  <a:lnTo>
                    <a:pt x="27864" y="54456"/>
                  </a:lnTo>
                  <a:lnTo>
                    <a:pt x="24398" y="54983"/>
                  </a:lnTo>
                  <a:lnTo>
                    <a:pt x="22862" y="54719"/>
                  </a:lnTo>
                  <a:lnTo>
                    <a:pt x="21238" y="54719"/>
                  </a:lnTo>
                  <a:lnTo>
                    <a:pt x="19439" y="55070"/>
                  </a:lnTo>
                  <a:lnTo>
                    <a:pt x="19395" y="55070"/>
                  </a:lnTo>
                  <a:lnTo>
                    <a:pt x="17333" y="55729"/>
                  </a:lnTo>
                  <a:lnTo>
                    <a:pt x="15622" y="56036"/>
                  </a:lnTo>
                  <a:lnTo>
                    <a:pt x="11628" y="56782"/>
                  </a:lnTo>
                  <a:lnTo>
                    <a:pt x="10487" y="56606"/>
                  </a:lnTo>
                  <a:lnTo>
                    <a:pt x="7196" y="56167"/>
                  </a:lnTo>
                  <a:lnTo>
                    <a:pt x="3905" y="55597"/>
                  </a:lnTo>
                  <a:lnTo>
                    <a:pt x="3686" y="55421"/>
                  </a:lnTo>
                  <a:lnTo>
                    <a:pt x="2589" y="53754"/>
                  </a:lnTo>
                  <a:lnTo>
                    <a:pt x="2589" y="53710"/>
                  </a:lnTo>
                  <a:lnTo>
                    <a:pt x="351" y="50902"/>
                  </a:lnTo>
                  <a:lnTo>
                    <a:pt x="351" y="50156"/>
                  </a:lnTo>
                  <a:lnTo>
                    <a:pt x="658" y="48006"/>
                  </a:lnTo>
                  <a:lnTo>
                    <a:pt x="1273" y="46777"/>
                  </a:lnTo>
                  <a:lnTo>
                    <a:pt x="2852" y="44759"/>
                  </a:lnTo>
                  <a:lnTo>
                    <a:pt x="5836" y="43135"/>
                  </a:lnTo>
                  <a:lnTo>
                    <a:pt x="5924" y="43091"/>
                  </a:lnTo>
                  <a:lnTo>
                    <a:pt x="6450" y="42214"/>
                  </a:lnTo>
                  <a:lnTo>
                    <a:pt x="6450" y="42170"/>
                  </a:lnTo>
                  <a:lnTo>
                    <a:pt x="7240" y="40414"/>
                  </a:lnTo>
                  <a:lnTo>
                    <a:pt x="8206" y="38703"/>
                  </a:lnTo>
                  <a:lnTo>
                    <a:pt x="9742" y="36641"/>
                  </a:lnTo>
                  <a:lnTo>
                    <a:pt x="9785" y="36641"/>
                  </a:lnTo>
                  <a:lnTo>
                    <a:pt x="10531" y="35280"/>
                  </a:lnTo>
                  <a:lnTo>
                    <a:pt x="10531" y="35193"/>
                  </a:lnTo>
                  <a:lnTo>
                    <a:pt x="10619" y="34315"/>
                  </a:lnTo>
                  <a:lnTo>
                    <a:pt x="10663" y="34271"/>
                  </a:lnTo>
                  <a:lnTo>
                    <a:pt x="10575" y="32823"/>
                  </a:lnTo>
                  <a:lnTo>
                    <a:pt x="10751" y="30454"/>
                  </a:lnTo>
                  <a:lnTo>
                    <a:pt x="11277" y="28479"/>
                  </a:lnTo>
                  <a:lnTo>
                    <a:pt x="12330" y="26329"/>
                  </a:lnTo>
                  <a:lnTo>
                    <a:pt x="13822" y="23608"/>
                  </a:lnTo>
                  <a:lnTo>
                    <a:pt x="14876" y="21634"/>
                  </a:lnTo>
                  <a:lnTo>
                    <a:pt x="16499" y="19176"/>
                  </a:lnTo>
                  <a:lnTo>
                    <a:pt x="17596" y="17816"/>
                  </a:lnTo>
                  <a:lnTo>
                    <a:pt x="19351" y="16675"/>
                  </a:lnTo>
                  <a:lnTo>
                    <a:pt x="20448" y="16149"/>
                  </a:lnTo>
                  <a:lnTo>
                    <a:pt x="21589" y="15710"/>
                  </a:lnTo>
                  <a:lnTo>
                    <a:pt x="23871" y="14788"/>
                  </a:lnTo>
                  <a:lnTo>
                    <a:pt x="23871" y="14744"/>
                  </a:lnTo>
                  <a:lnTo>
                    <a:pt x="24398" y="14350"/>
                  </a:lnTo>
                  <a:lnTo>
                    <a:pt x="25451" y="13209"/>
                  </a:lnTo>
                  <a:lnTo>
                    <a:pt x="27996" y="10576"/>
                  </a:lnTo>
                  <a:lnTo>
                    <a:pt x="27996" y="10532"/>
                  </a:lnTo>
                  <a:lnTo>
                    <a:pt x="29268" y="7021"/>
                  </a:lnTo>
                  <a:lnTo>
                    <a:pt x="30936" y="5179"/>
                  </a:lnTo>
                  <a:lnTo>
                    <a:pt x="32384" y="3467"/>
                  </a:lnTo>
                  <a:lnTo>
                    <a:pt x="33481" y="2414"/>
                  </a:lnTo>
                  <a:lnTo>
                    <a:pt x="34578" y="1668"/>
                  </a:lnTo>
                  <a:lnTo>
                    <a:pt x="36991" y="308"/>
                  </a:lnTo>
                  <a:lnTo>
                    <a:pt x="37035" y="264"/>
                  </a:lnTo>
                  <a:lnTo>
                    <a:pt x="37079" y="220"/>
                  </a:lnTo>
                  <a:lnTo>
                    <a:pt x="37079" y="132"/>
                  </a:lnTo>
                  <a:lnTo>
                    <a:pt x="37035" y="88"/>
                  </a:lnTo>
                  <a:lnTo>
                    <a:pt x="36991"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6" name="Google Shape;3376;p85"/>
            <p:cNvSpPr/>
            <p:nvPr/>
          </p:nvSpPr>
          <p:spPr>
            <a:xfrm>
              <a:off x="5156025" y="3211275"/>
              <a:ext cx="2045950" cy="1731100"/>
            </a:xfrm>
            <a:custGeom>
              <a:rect b="b" l="l" r="r" t="t"/>
              <a:pathLst>
                <a:path extrusionOk="0" h="69244" w="81838">
                  <a:moveTo>
                    <a:pt x="34271" y="0"/>
                  </a:moveTo>
                  <a:lnTo>
                    <a:pt x="32209" y="1492"/>
                  </a:lnTo>
                  <a:lnTo>
                    <a:pt x="29488" y="3818"/>
                  </a:lnTo>
                  <a:lnTo>
                    <a:pt x="25714" y="6846"/>
                  </a:lnTo>
                  <a:lnTo>
                    <a:pt x="20493" y="11058"/>
                  </a:lnTo>
                  <a:lnTo>
                    <a:pt x="18474" y="12682"/>
                  </a:lnTo>
                  <a:lnTo>
                    <a:pt x="18430" y="12726"/>
                  </a:lnTo>
                  <a:lnTo>
                    <a:pt x="14525" y="17640"/>
                  </a:lnTo>
                  <a:lnTo>
                    <a:pt x="12331" y="20536"/>
                  </a:lnTo>
                  <a:lnTo>
                    <a:pt x="10356" y="23038"/>
                  </a:lnTo>
                  <a:lnTo>
                    <a:pt x="8645" y="25319"/>
                  </a:lnTo>
                  <a:lnTo>
                    <a:pt x="8645" y="25363"/>
                  </a:lnTo>
                  <a:lnTo>
                    <a:pt x="7680" y="27075"/>
                  </a:lnTo>
                  <a:lnTo>
                    <a:pt x="7636" y="27118"/>
                  </a:lnTo>
                  <a:lnTo>
                    <a:pt x="6934" y="31463"/>
                  </a:lnTo>
                  <a:lnTo>
                    <a:pt x="6363" y="35763"/>
                  </a:lnTo>
                  <a:lnTo>
                    <a:pt x="6012" y="38308"/>
                  </a:lnTo>
                  <a:lnTo>
                    <a:pt x="5661" y="40546"/>
                  </a:lnTo>
                  <a:lnTo>
                    <a:pt x="5047" y="43179"/>
                  </a:lnTo>
                  <a:lnTo>
                    <a:pt x="4301" y="45592"/>
                  </a:lnTo>
                  <a:lnTo>
                    <a:pt x="3379" y="47128"/>
                  </a:lnTo>
                  <a:lnTo>
                    <a:pt x="2063" y="48927"/>
                  </a:lnTo>
                  <a:lnTo>
                    <a:pt x="746" y="51209"/>
                  </a:lnTo>
                  <a:lnTo>
                    <a:pt x="746" y="51253"/>
                  </a:lnTo>
                  <a:lnTo>
                    <a:pt x="527" y="52042"/>
                  </a:lnTo>
                  <a:lnTo>
                    <a:pt x="527" y="52086"/>
                  </a:lnTo>
                  <a:lnTo>
                    <a:pt x="176" y="55685"/>
                  </a:lnTo>
                  <a:lnTo>
                    <a:pt x="0" y="57659"/>
                  </a:lnTo>
                  <a:lnTo>
                    <a:pt x="0" y="57703"/>
                  </a:lnTo>
                  <a:lnTo>
                    <a:pt x="44" y="58010"/>
                  </a:lnTo>
                  <a:lnTo>
                    <a:pt x="88" y="58054"/>
                  </a:lnTo>
                  <a:lnTo>
                    <a:pt x="132" y="58142"/>
                  </a:lnTo>
                  <a:lnTo>
                    <a:pt x="1317" y="58625"/>
                  </a:lnTo>
                  <a:lnTo>
                    <a:pt x="2063" y="59414"/>
                  </a:lnTo>
                  <a:lnTo>
                    <a:pt x="3248" y="61652"/>
                  </a:lnTo>
                  <a:lnTo>
                    <a:pt x="4432" y="63890"/>
                  </a:lnTo>
                  <a:lnTo>
                    <a:pt x="5749" y="65865"/>
                  </a:lnTo>
                  <a:lnTo>
                    <a:pt x="6670" y="67006"/>
                  </a:lnTo>
                  <a:lnTo>
                    <a:pt x="6714" y="67050"/>
                  </a:lnTo>
                  <a:lnTo>
                    <a:pt x="9347" y="68936"/>
                  </a:lnTo>
                  <a:lnTo>
                    <a:pt x="9391" y="68936"/>
                  </a:lnTo>
                  <a:lnTo>
                    <a:pt x="10137" y="69244"/>
                  </a:lnTo>
                  <a:lnTo>
                    <a:pt x="10268" y="69244"/>
                  </a:lnTo>
                  <a:lnTo>
                    <a:pt x="10883" y="69024"/>
                  </a:lnTo>
                  <a:lnTo>
                    <a:pt x="10927" y="68980"/>
                  </a:lnTo>
                  <a:lnTo>
                    <a:pt x="13340" y="66611"/>
                  </a:lnTo>
                  <a:lnTo>
                    <a:pt x="17114" y="64417"/>
                  </a:lnTo>
                  <a:lnTo>
                    <a:pt x="18562" y="63627"/>
                  </a:lnTo>
                  <a:lnTo>
                    <a:pt x="20010" y="63495"/>
                  </a:lnTo>
                  <a:lnTo>
                    <a:pt x="22028" y="63100"/>
                  </a:lnTo>
                  <a:lnTo>
                    <a:pt x="22906" y="63056"/>
                  </a:lnTo>
                  <a:lnTo>
                    <a:pt x="26899" y="64373"/>
                  </a:lnTo>
                  <a:lnTo>
                    <a:pt x="29356" y="65075"/>
                  </a:lnTo>
                  <a:lnTo>
                    <a:pt x="31156" y="65601"/>
                  </a:lnTo>
                  <a:lnTo>
                    <a:pt x="31199" y="65601"/>
                  </a:lnTo>
                  <a:lnTo>
                    <a:pt x="31287" y="65558"/>
                  </a:lnTo>
                  <a:lnTo>
                    <a:pt x="33569" y="63846"/>
                  </a:lnTo>
                  <a:lnTo>
                    <a:pt x="33613" y="63802"/>
                  </a:lnTo>
                  <a:lnTo>
                    <a:pt x="35280" y="62091"/>
                  </a:lnTo>
                  <a:lnTo>
                    <a:pt x="36641" y="59678"/>
                  </a:lnTo>
                  <a:lnTo>
                    <a:pt x="37079" y="59239"/>
                  </a:lnTo>
                  <a:lnTo>
                    <a:pt x="38176" y="58712"/>
                  </a:lnTo>
                  <a:lnTo>
                    <a:pt x="40414" y="58361"/>
                  </a:lnTo>
                  <a:lnTo>
                    <a:pt x="40458" y="58317"/>
                  </a:lnTo>
                  <a:lnTo>
                    <a:pt x="43047" y="57264"/>
                  </a:lnTo>
                  <a:lnTo>
                    <a:pt x="43091" y="57220"/>
                  </a:lnTo>
                  <a:lnTo>
                    <a:pt x="45153" y="55597"/>
                  </a:lnTo>
                  <a:lnTo>
                    <a:pt x="47216" y="53929"/>
                  </a:lnTo>
                  <a:lnTo>
                    <a:pt x="48313" y="53403"/>
                  </a:lnTo>
                  <a:lnTo>
                    <a:pt x="50068" y="53359"/>
                  </a:lnTo>
                  <a:lnTo>
                    <a:pt x="50902" y="53403"/>
                  </a:lnTo>
                  <a:lnTo>
                    <a:pt x="53096" y="53534"/>
                  </a:lnTo>
                  <a:lnTo>
                    <a:pt x="54193" y="53666"/>
                  </a:lnTo>
                  <a:lnTo>
                    <a:pt x="55246" y="53842"/>
                  </a:lnTo>
                  <a:lnTo>
                    <a:pt x="56299" y="54061"/>
                  </a:lnTo>
                  <a:lnTo>
                    <a:pt x="57352" y="54412"/>
                  </a:lnTo>
                  <a:lnTo>
                    <a:pt x="57835" y="54631"/>
                  </a:lnTo>
                  <a:lnTo>
                    <a:pt x="58362" y="54851"/>
                  </a:lnTo>
                  <a:lnTo>
                    <a:pt x="58844" y="55114"/>
                  </a:lnTo>
                  <a:lnTo>
                    <a:pt x="59327" y="55421"/>
                  </a:lnTo>
                  <a:lnTo>
                    <a:pt x="60512" y="56518"/>
                  </a:lnTo>
                  <a:lnTo>
                    <a:pt x="60556" y="56518"/>
                  </a:lnTo>
                  <a:lnTo>
                    <a:pt x="65382" y="58493"/>
                  </a:lnTo>
                  <a:lnTo>
                    <a:pt x="65426" y="58537"/>
                  </a:lnTo>
                  <a:lnTo>
                    <a:pt x="66436" y="58581"/>
                  </a:lnTo>
                  <a:lnTo>
                    <a:pt x="68454" y="59019"/>
                  </a:lnTo>
                  <a:lnTo>
                    <a:pt x="70692" y="59327"/>
                  </a:lnTo>
                  <a:lnTo>
                    <a:pt x="70736" y="59370"/>
                  </a:lnTo>
                  <a:lnTo>
                    <a:pt x="73062" y="59414"/>
                  </a:lnTo>
                  <a:lnTo>
                    <a:pt x="75431" y="59546"/>
                  </a:lnTo>
                  <a:lnTo>
                    <a:pt x="75475" y="59546"/>
                  </a:lnTo>
                  <a:lnTo>
                    <a:pt x="79161" y="59370"/>
                  </a:lnTo>
                  <a:lnTo>
                    <a:pt x="79205" y="59370"/>
                  </a:lnTo>
                  <a:lnTo>
                    <a:pt x="81706" y="58712"/>
                  </a:lnTo>
                  <a:lnTo>
                    <a:pt x="81750" y="58668"/>
                  </a:lnTo>
                  <a:lnTo>
                    <a:pt x="81794" y="58625"/>
                  </a:lnTo>
                  <a:lnTo>
                    <a:pt x="81838" y="58537"/>
                  </a:lnTo>
                  <a:lnTo>
                    <a:pt x="81838" y="58493"/>
                  </a:lnTo>
                  <a:lnTo>
                    <a:pt x="81794" y="58405"/>
                  </a:lnTo>
                  <a:lnTo>
                    <a:pt x="81750" y="58361"/>
                  </a:lnTo>
                  <a:lnTo>
                    <a:pt x="81618" y="58361"/>
                  </a:lnTo>
                  <a:lnTo>
                    <a:pt x="79117" y="59019"/>
                  </a:lnTo>
                  <a:lnTo>
                    <a:pt x="75475" y="59195"/>
                  </a:lnTo>
                  <a:lnTo>
                    <a:pt x="73105" y="59063"/>
                  </a:lnTo>
                  <a:lnTo>
                    <a:pt x="70736" y="59019"/>
                  </a:lnTo>
                  <a:lnTo>
                    <a:pt x="68498" y="58668"/>
                  </a:lnTo>
                  <a:lnTo>
                    <a:pt x="66523" y="58273"/>
                  </a:lnTo>
                  <a:lnTo>
                    <a:pt x="66479" y="58230"/>
                  </a:lnTo>
                  <a:lnTo>
                    <a:pt x="65470" y="58186"/>
                  </a:lnTo>
                  <a:lnTo>
                    <a:pt x="62530" y="56957"/>
                  </a:lnTo>
                  <a:lnTo>
                    <a:pt x="60687" y="56211"/>
                  </a:lnTo>
                  <a:lnTo>
                    <a:pt x="59546" y="55158"/>
                  </a:lnTo>
                  <a:lnTo>
                    <a:pt x="59020" y="54851"/>
                  </a:lnTo>
                  <a:lnTo>
                    <a:pt x="58537" y="54544"/>
                  </a:lnTo>
                  <a:lnTo>
                    <a:pt x="58010" y="54324"/>
                  </a:lnTo>
                  <a:lnTo>
                    <a:pt x="57484" y="54105"/>
                  </a:lnTo>
                  <a:lnTo>
                    <a:pt x="56957" y="53885"/>
                  </a:lnTo>
                  <a:lnTo>
                    <a:pt x="56431" y="53754"/>
                  </a:lnTo>
                  <a:lnTo>
                    <a:pt x="55378" y="53491"/>
                  </a:lnTo>
                  <a:lnTo>
                    <a:pt x="54281" y="53315"/>
                  </a:lnTo>
                  <a:lnTo>
                    <a:pt x="53184" y="53183"/>
                  </a:lnTo>
                  <a:lnTo>
                    <a:pt x="50902" y="53052"/>
                  </a:lnTo>
                  <a:lnTo>
                    <a:pt x="50068" y="53008"/>
                  </a:lnTo>
                  <a:lnTo>
                    <a:pt x="48269" y="53052"/>
                  </a:lnTo>
                  <a:lnTo>
                    <a:pt x="48181" y="53052"/>
                  </a:lnTo>
                  <a:lnTo>
                    <a:pt x="47040" y="53666"/>
                  </a:lnTo>
                  <a:lnTo>
                    <a:pt x="46996" y="53666"/>
                  </a:lnTo>
                  <a:lnTo>
                    <a:pt x="44934" y="55290"/>
                  </a:lnTo>
                  <a:lnTo>
                    <a:pt x="42872" y="56913"/>
                  </a:lnTo>
                  <a:lnTo>
                    <a:pt x="40371" y="58010"/>
                  </a:lnTo>
                  <a:lnTo>
                    <a:pt x="38089" y="58361"/>
                  </a:lnTo>
                  <a:lnTo>
                    <a:pt x="38045" y="58405"/>
                  </a:lnTo>
                  <a:lnTo>
                    <a:pt x="36904" y="58932"/>
                  </a:lnTo>
                  <a:lnTo>
                    <a:pt x="36860" y="58932"/>
                  </a:lnTo>
                  <a:lnTo>
                    <a:pt x="36377" y="59458"/>
                  </a:lnTo>
                  <a:lnTo>
                    <a:pt x="36333" y="59502"/>
                  </a:lnTo>
                  <a:lnTo>
                    <a:pt x="35017" y="61872"/>
                  </a:lnTo>
                  <a:lnTo>
                    <a:pt x="33350" y="63583"/>
                  </a:lnTo>
                  <a:lnTo>
                    <a:pt x="31156" y="65207"/>
                  </a:lnTo>
                  <a:lnTo>
                    <a:pt x="29444" y="64724"/>
                  </a:lnTo>
                  <a:lnTo>
                    <a:pt x="27031" y="64066"/>
                  </a:lnTo>
                  <a:lnTo>
                    <a:pt x="22994" y="62705"/>
                  </a:lnTo>
                  <a:lnTo>
                    <a:pt x="22906" y="62705"/>
                  </a:lnTo>
                  <a:lnTo>
                    <a:pt x="21985" y="62749"/>
                  </a:lnTo>
                  <a:lnTo>
                    <a:pt x="19966" y="63144"/>
                  </a:lnTo>
                  <a:lnTo>
                    <a:pt x="18474" y="63276"/>
                  </a:lnTo>
                  <a:lnTo>
                    <a:pt x="18430" y="63276"/>
                  </a:lnTo>
                  <a:lnTo>
                    <a:pt x="13165" y="66304"/>
                  </a:lnTo>
                  <a:lnTo>
                    <a:pt x="13121" y="66347"/>
                  </a:lnTo>
                  <a:lnTo>
                    <a:pt x="10707" y="68717"/>
                  </a:lnTo>
                  <a:lnTo>
                    <a:pt x="10181" y="68893"/>
                  </a:lnTo>
                  <a:lnTo>
                    <a:pt x="9566" y="68629"/>
                  </a:lnTo>
                  <a:lnTo>
                    <a:pt x="6934" y="66786"/>
                  </a:lnTo>
                  <a:lnTo>
                    <a:pt x="6012" y="65645"/>
                  </a:lnTo>
                  <a:lnTo>
                    <a:pt x="4740" y="63715"/>
                  </a:lnTo>
                  <a:lnTo>
                    <a:pt x="3555" y="61477"/>
                  </a:lnTo>
                  <a:lnTo>
                    <a:pt x="2326" y="59239"/>
                  </a:lnTo>
                  <a:lnTo>
                    <a:pt x="2326" y="59195"/>
                  </a:lnTo>
                  <a:lnTo>
                    <a:pt x="1536" y="58361"/>
                  </a:lnTo>
                  <a:lnTo>
                    <a:pt x="1492" y="58317"/>
                  </a:lnTo>
                  <a:lnTo>
                    <a:pt x="395" y="57835"/>
                  </a:lnTo>
                  <a:lnTo>
                    <a:pt x="351" y="57659"/>
                  </a:lnTo>
                  <a:lnTo>
                    <a:pt x="527" y="55685"/>
                  </a:lnTo>
                  <a:lnTo>
                    <a:pt x="878" y="52130"/>
                  </a:lnTo>
                  <a:lnTo>
                    <a:pt x="1054" y="51340"/>
                  </a:lnTo>
                  <a:lnTo>
                    <a:pt x="2370" y="49102"/>
                  </a:lnTo>
                  <a:lnTo>
                    <a:pt x="3686" y="47347"/>
                  </a:lnTo>
                  <a:lnTo>
                    <a:pt x="3686" y="47303"/>
                  </a:lnTo>
                  <a:lnTo>
                    <a:pt x="4608" y="45768"/>
                  </a:lnTo>
                  <a:lnTo>
                    <a:pt x="4608" y="45724"/>
                  </a:lnTo>
                  <a:lnTo>
                    <a:pt x="5398" y="43266"/>
                  </a:lnTo>
                  <a:lnTo>
                    <a:pt x="5968" y="40634"/>
                  </a:lnTo>
                  <a:lnTo>
                    <a:pt x="6363" y="38396"/>
                  </a:lnTo>
                  <a:lnTo>
                    <a:pt x="6670" y="35807"/>
                  </a:lnTo>
                  <a:lnTo>
                    <a:pt x="7285" y="31506"/>
                  </a:lnTo>
                  <a:lnTo>
                    <a:pt x="7987" y="27206"/>
                  </a:lnTo>
                  <a:lnTo>
                    <a:pt x="8952" y="25539"/>
                  </a:lnTo>
                  <a:lnTo>
                    <a:pt x="10663" y="23257"/>
                  </a:lnTo>
                  <a:lnTo>
                    <a:pt x="12594" y="20756"/>
                  </a:lnTo>
                  <a:lnTo>
                    <a:pt x="14788" y="17860"/>
                  </a:lnTo>
                  <a:lnTo>
                    <a:pt x="18694" y="12945"/>
                  </a:lnTo>
                  <a:lnTo>
                    <a:pt x="25934" y="7109"/>
                  </a:lnTo>
                  <a:lnTo>
                    <a:pt x="29708" y="4081"/>
                  </a:lnTo>
                  <a:lnTo>
                    <a:pt x="32384" y="1756"/>
                  </a:lnTo>
                  <a:lnTo>
                    <a:pt x="34491" y="308"/>
                  </a:lnTo>
                  <a:lnTo>
                    <a:pt x="34534" y="264"/>
                  </a:lnTo>
                  <a:lnTo>
                    <a:pt x="34534" y="176"/>
                  </a:lnTo>
                  <a:lnTo>
                    <a:pt x="34534" y="132"/>
                  </a:lnTo>
                  <a:lnTo>
                    <a:pt x="34491" y="44"/>
                  </a:lnTo>
                  <a:lnTo>
                    <a:pt x="34447"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7" name="Google Shape;3377;p85"/>
            <p:cNvSpPr/>
            <p:nvPr/>
          </p:nvSpPr>
          <p:spPr>
            <a:xfrm>
              <a:off x="5473050" y="4092175"/>
              <a:ext cx="560600" cy="444300"/>
            </a:xfrm>
            <a:custGeom>
              <a:rect b="b" l="l" r="r" t="t"/>
              <a:pathLst>
                <a:path extrusionOk="0" h="17772" w="22424">
                  <a:moveTo>
                    <a:pt x="6188" y="483"/>
                  </a:moveTo>
                  <a:lnTo>
                    <a:pt x="6671" y="1361"/>
                  </a:lnTo>
                  <a:lnTo>
                    <a:pt x="6758" y="1448"/>
                  </a:lnTo>
                  <a:lnTo>
                    <a:pt x="8514" y="2107"/>
                  </a:lnTo>
                  <a:lnTo>
                    <a:pt x="12551" y="3862"/>
                  </a:lnTo>
                  <a:lnTo>
                    <a:pt x="12814" y="4213"/>
                  </a:lnTo>
                  <a:lnTo>
                    <a:pt x="13384" y="5441"/>
                  </a:lnTo>
                  <a:lnTo>
                    <a:pt x="14394" y="7197"/>
                  </a:lnTo>
                  <a:lnTo>
                    <a:pt x="14920" y="9391"/>
                  </a:lnTo>
                  <a:lnTo>
                    <a:pt x="15359" y="10707"/>
                  </a:lnTo>
                  <a:lnTo>
                    <a:pt x="15359" y="10751"/>
                  </a:lnTo>
                  <a:lnTo>
                    <a:pt x="16105" y="11936"/>
                  </a:lnTo>
                  <a:lnTo>
                    <a:pt x="16149" y="11980"/>
                  </a:lnTo>
                  <a:lnTo>
                    <a:pt x="17070" y="12682"/>
                  </a:lnTo>
                  <a:lnTo>
                    <a:pt x="17114" y="12682"/>
                  </a:lnTo>
                  <a:lnTo>
                    <a:pt x="19440" y="13384"/>
                  </a:lnTo>
                  <a:lnTo>
                    <a:pt x="19528" y="13384"/>
                  </a:lnTo>
                  <a:lnTo>
                    <a:pt x="20712" y="13252"/>
                  </a:lnTo>
                  <a:lnTo>
                    <a:pt x="21985" y="13472"/>
                  </a:lnTo>
                  <a:lnTo>
                    <a:pt x="22029" y="13515"/>
                  </a:lnTo>
                  <a:lnTo>
                    <a:pt x="21897" y="13603"/>
                  </a:lnTo>
                  <a:lnTo>
                    <a:pt x="20669" y="14130"/>
                  </a:lnTo>
                  <a:lnTo>
                    <a:pt x="16105" y="15534"/>
                  </a:lnTo>
                  <a:lnTo>
                    <a:pt x="13735" y="16368"/>
                  </a:lnTo>
                  <a:lnTo>
                    <a:pt x="11234" y="17421"/>
                  </a:lnTo>
                  <a:lnTo>
                    <a:pt x="10883" y="17377"/>
                  </a:lnTo>
                  <a:lnTo>
                    <a:pt x="8733" y="16499"/>
                  </a:lnTo>
                  <a:lnTo>
                    <a:pt x="5223" y="15051"/>
                  </a:lnTo>
                  <a:lnTo>
                    <a:pt x="5179" y="15051"/>
                  </a:lnTo>
                  <a:lnTo>
                    <a:pt x="747" y="13910"/>
                  </a:lnTo>
                  <a:lnTo>
                    <a:pt x="396" y="13515"/>
                  </a:lnTo>
                  <a:lnTo>
                    <a:pt x="352" y="12945"/>
                  </a:lnTo>
                  <a:lnTo>
                    <a:pt x="703" y="11716"/>
                  </a:lnTo>
                  <a:lnTo>
                    <a:pt x="1230" y="10839"/>
                  </a:lnTo>
                  <a:lnTo>
                    <a:pt x="2634" y="8732"/>
                  </a:lnTo>
                  <a:lnTo>
                    <a:pt x="5091" y="5003"/>
                  </a:lnTo>
                  <a:lnTo>
                    <a:pt x="5135" y="4959"/>
                  </a:lnTo>
                  <a:lnTo>
                    <a:pt x="5749" y="2896"/>
                  </a:lnTo>
                  <a:lnTo>
                    <a:pt x="5749" y="2853"/>
                  </a:lnTo>
                  <a:lnTo>
                    <a:pt x="6056" y="790"/>
                  </a:lnTo>
                  <a:lnTo>
                    <a:pt x="6188" y="483"/>
                  </a:lnTo>
                  <a:close/>
                  <a:moveTo>
                    <a:pt x="6144" y="0"/>
                  </a:moveTo>
                  <a:lnTo>
                    <a:pt x="6056" y="44"/>
                  </a:lnTo>
                  <a:lnTo>
                    <a:pt x="6013" y="132"/>
                  </a:lnTo>
                  <a:lnTo>
                    <a:pt x="5749" y="659"/>
                  </a:lnTo>
                  <a:lnTo>
                    <a:pt x="5705" y="702"/>
                  </a:lnTo>
                  <a:lnTo>
                    <a:pt x="5398" y="2809"/>
                  </a:lnTo>
                  <a:lnTo>
                    <a:pt x="4784" y="4827"/>
                  </a:lnTo>
                  <a:lnTo>
                    <a:pt x="2370" y="8557"/>
                  </a:lnTo>
                  <a:lnTo>
                    <a:pt x="922" y="10619"/>
                  </a:lnTo>
                  <a:lnTo>
                    <a:pt x="396" y="11541"/>
                  </a:lnTo>
                  <a:lnTo>
                    <a:pt x="352" y="11585"/>
                  </a:lnTo>
                  <a:lnTo>
                    <a:pt x="1" y="12857"/>
                  </a:lnTo>
                  <a:lnTo>
                    <a:pt x="1" y="12945"/>
                  </a:lnTo>
                  <a:lnTo>
                    <a:pt x="45" y="13603"/>
                  </a:lnTo>
                  <a:lnTo>
                    <a:pt x="89" y="13735"/>
                  </a:lnTo>
                  <a:lnTo>
                    <a:pt x="527" y="14174"/>
                  </a:lnTo>
                  <a:lnTo>
                    <a:pt x="615" y="14218"/>
                  </a:lnTo>
                  <a:lnTo>
                    <a:pt x="5091" y="15402"/>
                  </a:lnTo>
                  <a:lnTo>
                    <a:pt x="8601" y="16806"/>
                  </a:lnTo>
                  <a:lnTo>
                    <a:pt x="10752" y="17728"/>
                  </a:lnTo>
                  <a:lnTo>
                    <a:pt x="10795" y="17728"/>
                  </a:lnTo>
                  <a:lnTo>
                    <a:pt x="11234" y="17772"/>
                  </a:lnTo>
                  <a:lnTo>
                    <a:pt x="11322" y="17772"/>
                  </a:lnTo>
                  <a:lnTo>
                    <a:pt x="13867" y="16719"/>
                  </a:lnTo>
                  <a:lnTo>
                    <a:pt x="16193" y="15885"/>
                  </a:lnTo>
                  <a:lnTo>
                    <a:pt x="20756" y="14437"/>
                  </a:lnTo>
                  <a:lnTo>
                    <a:pt x="20800" y="14437"/>
                  </a:lnTo>
                  <a:lnTo>
                    <a:pt x="22073" y="13910"/>
                  </a:lnTo>
                  <a:lnTo>
                    <a:pt x="22117" y="13866"/>
                  </a:lnTo>
                  <a:lnTo>
                    <a:pt x="22380" y="13647"/>
                  </a:lnTo>
                  <a:lnTo>
                    <a:pt x="22424" y="13559"/>
                  </a:lnTo>
                  <a:lnTo>
                    <a:pt x="22424" y="13515"/>
                  </a:lnTo>
                  <a:lnTo>
                    <a:pt x="22424" y="13428"/>
                  </a:lnTo>
                  <a:lnTo>
                    <a:pt x="22380" y="13384"/>
                  </a:lnTo>
                  <a:lnTo>
                    <a:pt x="22204" y="13208"/>
                  </a:lnTo>
                  <a:lnTo>
                    <a:pt x="22117" y="13121"/>
                  </a:lnTo>
                  <a:lnTo>
                    <a:pt x="20756" y="12901"/>
                  </a:lnTo>
                  <a:lnTo>
                    <a:pt x="20712" y="12901"/>
                  </a:lnTo>
                  <a:lnTo>
                    <a:pt x="19528" y="13033"/>
                  </a:lnTo>
                  <a:lnTo>
                    <a:pt x="17246" y="12375"/>
                  </a:lnTo>
                  <a:lnTo>
                    <a:pt x="16368" y="11716"/>
                  </a:lnTo>
                  <a:lnTo>
                    <a:pt x="15666" y="10575"/>
                  </a:lnTo>
                  <a:lnTo>
                    <a:pt x="15271" y="9303"/>
                  </a:lnTo>
                  <a:lnTo>
                    <a:pt x="14745" y="7109"/>
                  </a:lnTo>
                  <a:lnTo>
                    <a:pt x="14701" y="7065"/>
                  </a:lnTo>
                  <a:lnTo>
                    <a:pt x="13692" y="5310"/>
                  </a:lnTo>
                  <a:lnTo>
                    <a:pt x="13121" y="4081"/>
                  </a:lnTo>
                  <a:lnTo>
                    <a:pt x="13077" y="4037"/>
                  </a:lnTo>
                  <a:lnTo>
                    <a:pt x="12814" y="3642"/>
                  </a:lnTo>
                  <a:lnTo>
                    <a:pt x="12726" y="3555"/>
                  </a:lnTo>
                  <a:lnTo>
                    <a:pt x="8645" y="1756"/>
                  </a:lnTo>
                  <a:lnTo>
                    <a:pt x="6934" y="1141"/>
                  </a:lnTo>
                  <a:lnTo>
                    <a:pt x="6495" y="307"/>
                  </a:lnTo>
                  <a:lnTo>
                    <a:pt x="6451" y="264"/>
                  </a:lnTo>
                  <a:lnTo>
                    <a:pt x="6276" y="88"/>
                  </a:lnTo>
                  <a:lnTo>
                    <a:pt x="6232" y="44"/>
                  </a:lnTo>
                  <a:lnTo>
                    <a:pt x="6144"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8" name="Google Shape;3378;p85"/>
            <p:cNvSpPr/>
            <p:nvPr/>
          </p:nvSpPr>
          <p:spPr>
            <a:xfrm>
              <a:off x="5446725" y="4038425"/>
              <a:ext cx="650550" cy="557300"/>
            </a:xfrm>
            <a:custGeom>
              <a:rect b="b" l="l" r="r" t="t"/>
              <a:pathLst>
                <a:path extrusionOk="0" h="22292" w="26022">
                  <a:moveTo>
                    <a:pt x="10225" y="351"/>
                  </a:moveTo>
                  <a:lnTo>
                    <a:pt x="10795" y="571"/>
                  </a:lnTo>
                  <a:lnTo>
                    <a:pt x="12946" y="2238"/>
                  </a:lnTo>
                  <a:lnTo>
                    <a:pt x="14832" y="3554"/>
                  </a:lnTo>
                  <a:lnTo>
                    <a:pt x="16017" y="4871"/>
                  </a:lnTo>
                  <a:lnTo>
                    <a:pt x="17026" y="6494"/>
                  </a:lnTo>
                  <a:lnTo>
                    <a:pt x="17948" y="8337"/>
                  </a:lnTo>
                  <a:lnTo>
                    <a:pt x="18431" y="10926"/>
                  </a:lnTo>
                  <a:lnTo>
                    <a:pt x="18957" y="13691"/>
                  </a:lnTo>
                  <a:lnTo>
                    <a:pt x="18957" y="13779"/>
                  </a:lnTo>
                  <a:lnTo>
                    <a:pt x="19308" y="14174"/>
                  </a:lnTo>
                  <a:lnTo>
                    <a:pt x="19396" y="14217"/>
                  </a:lnTo>
                  <a:lnTo>
                    <a:pt x="20800" y="14568"/>
                  </a:lnTo>
                  <a:lnTo>
                    <a:pt x="20844" y="14568"/>
                  </a:lnTo>
                  <a:lnTo>
                    <a:pt x="21941" y="14612"/>
                  </a:lnTo>
                  <a:lnTo>
                    <a:pt x="25364" y="15227"/>
                  </a:lnTo>
                  <a:lnTo>
                    <a:pt x="25583" y="15358"/>
                  </a:lnTo>
                  <a:lnTo>
                    <a:pt x="25671" y="15622"/>
                  </a:lnTo>
                  <a:lnTo>
                    <a:pt x="25583" y="16368"/>
                  </a:lnTo>
                  <a:lnTo>
                    <a:pt x="25408" y="16631"/>
                  </a:lnTo>
                  <a:lnTo>
                    <a:pt x="24969" y="16894"/>
                  </a:lnTo>
                  <a:lnTo>
                    <a:pt x="23916" y="17026"/>
                  </a:lnTo>
                  <a:lnTo>
                    <a:pt x="23872" y="17070"/>
                  </a:lnTo>
                  <a:lnTo>
                    <a:pt x="19659" y="18693"/>
                  </a:lnTo>
                  <a:lnTo>
                    <a:pt x="19615" y="18693"/>
                  </a:lnTo>
                  <a:lnTo>
                    <a:pt x="19133" y="19044"/>
                  </a:lnTo>
                  <a:lnTo>
                    <a:pt x="17772" y="19659"/>
                  </a:lnTo>
                  <a:lnTo>
                    <a:pt x="13165" y="21370"/>
                  </a:lnTo>
                  <a:lnTo>
                    <a:pt x="11805" y="21940"/>
                  </a:lnTo>
                  <a:lnTo>
                    <a:pt x="11278" y="21853"/>
                  </a:lnTo>
                  <a:lnTo>
                    <a:pt x="10093" y="21370"/>
                  </a:lnTo>
                  <a:lnTo>
                    <a:pt x="8075" y="20492"/>
                  </a:lnTo>
                  <a:lnTo>
                    <a:pt x="5661" y="19439"/>
                  </a:lnTo>
                  <a:lnTo>
                    <a:pt x="878" y="17377"/>
                  </a:lnTo>
                  <a:lnTo>
                    <a:pt x="483" y="16543"/>
                  </a:lnTo>
                  <a:lnTo>
                    <a:pt x="396" y="16236"/>
                  </a:lnTo>
                  <a:lnTo>
                    <a:pt x="352" y="15885"/>
                  </a:lnTo>
                  <a:lnTo>
                    <a:pt x="352" y="15534"/>
                  </a:lnTo>
                  <a:lnTo>
                    <a:pt x="396" y="15183"/>
                  </a:lnTo>
                  <a:lnTo>
                    <a:pt x="440" y="14832"/>
                  </a:lnTo>
                  <a:lnTo>
                    <a:pt x="571" y="14481"/>
                  </a:lnTo>
                  <a:lnTo>
                    <a:pt x="834" y="13822"/>
                  </a:lnTo>
                  <a:lnTo>
                    <a:pt x="1186" y="13120"/>
                  </a:lnTo>
                  <a:lnTo>
                    <a:pt x="1580" y="12462"/>
                  </a:lnTo>
                  <a:lnTo>
                    <a:pt x="2458" y="11190"/>
                  </a:lnTo>
                  <a:lnTo>
                    <a:pt x="3116" y="10312"/>
                  </a:lnTo>
                  <a:lnTo>
                    <a:pt x="3380" y="9873"/>
                  </a:lnTo>
                  <a:lnTo>
                    <a:pt x="3643" y="9434"/>
                  </a:lnTo>
                  <a:lnTo>
                    <a:pt x="4915" y="6889"/>
                  </a:lnTo>
                  <a:lnTo>
                    <a:pt x="4915" y="6846"/>
                  </a:lnTo>
                  <a:lnTo>
                    <a:pt x="5617" y="4388"/>
                  </a:lnTo>
                  <a:lnTo>
                    <a:pt x="6144" y="2326"/>
                  </a:lnTo>
                  <a:lnTo>
                    <a:pt x="6890" y="1492"/>
                  </a:lnTo>
                  <a:lnTo>
                    <a:pt x="8382" y="966"/>
                  </a:lnTo>
                  <a:lnTo>
                    <a:pt x="8470" y="922"/>
                  </a:lnTo>
                  <a:lnTo>
                    <a:pt x="8909" y="351"/>
                  </a:lnTo>
                  <a:close/>
                  <a:moveTo>
                    <a:pt x="8865" y="0"/>
                  </a:moveTo>
                  <a:lnTo>
                    <a:pt x="8777" y="44"/>
                  </a:lnTo>
                  <a:lnTo>
                    <a:pt x="8733" y="88"/>
                  </a:lnTo>
                  <a:lnTo>
                    <a:pt x="8206" y="658"/>
                  </a:lnTo>
                  <a:lnTo>
                    <a:pt x="6758" y="1185"/>
                  </a:lnTo>
                  <a:lnTo>
                    <a:pt x="6671" y="1229"/>
                  </a:lnTo>
                  <a:lnTo>
                    <a:pt x="5837" y="2150"/>
                  </a:lnTo>
                  <a:lnTo>
                    <a:pt x="5793" y="2194"/>
                  </a:lnTo>
                  <a:lnTo>
                    <a:pt x="5310" y="4300"/>
                  </a:lnTo>
                  <a:lnTo>
                    <a:pt x="4608" y="6758"/>
                  </a:lnTo>
                  <a:lnTo>
                    <a:pt x="3336" y="9303"/>
                  </a:lnTo>
                  <a:lnTo>
                    <a:pt x="3072" y="9698"/>
                  </a:lnTo>
                  <a:lnTo>
                    <a:pt x="2809" y="10093"/>
                  </a:lnTo>
                  <a:lnTo>
                    <a:pt x="2195" y="11014"/>
                  </a:lnTo>
                  <a:lnTo>
                    <a:pt x="1712" y="11672"/>
                  </a:lnTo>
                  <a:lnTo>
                    <a:pt x="1229" y="12331"/>
                  </a:lnTo>
                  <a:lnTo>
                    <a:pt x="834" y="13033"/>
                  </a:lnTo>
                  <a:lnTo>
                    <a:pt x="483" y="13735"/>
                  </a:lnTo>
                  <a:lnTo>
                    <a:pt x="176" y="14437"/>
                  </a:lnTo>
                  <a:lnTo>
                    <a:pt x="89" y="14832"/>
                  </a:lnTo>
                  <a:lnTo>
                    <a:pt x="45" y="15183"/>
                  </a:lnTo>
                  <a:lnTo>
                    <a:pt x="1" y="15534"/>
                  </a:lnTo>
                  <a:lnTo>
                    <a:pt x="1" y="15929"/>
                  </a:lnTo>
                  <a:lnTo>
                    <a:pt x="89" y="16280"/>
                  </a:lnTo>
                  <a:lnTo>
                    <a:pt x="176" y="16675"/>
                  </a:lnTo>
                  <a:lnTo>
                    <a:pt x="176" y="16719"/>
                  </a:lnTo>
                  <a:lnTo>
                    <a:pt x="615" y="17596"/>
                  </a:lnTo>
                  <a:lnTo>
                    <a:pt x="703" y="17684"/>
                  </a:lnTo>
                  <a:lnTo>
                    <a:pt x="5530" y="19746"/>
                  </a:lnTo>
                  <a:lnTo>
                    <a:pt x="7899" y="20843"/>
                  </a:lnTo>
                  <a:lnTo>
                    <a:pt x="9962" y="21721"/>
                  </a:lnTo>
                  <a:lnTo>
                    <a:pt x="11190" y="22160"/>
                  </a:lnTo>
                  <a:lnTo>
                    <a:pt x="11190" y="22204"/>
                  </a:lnTo>
                  <a:lnTo>
                    <a:pt x="11805" y="22291"/>
                  </a:lnTo>
                  <a:lnTo>
                    <a:pt x="11892" y="22291"/>
                  </a:lnTo>
                  <a:lnTo>
                    <a:pt x="13297" y="21721"/>
                  </a:lnTo>
                  <a:lnTo>
                    <a:pt x="17904" y="20010"/>
                  </a:lnTo>
                  <a:lnTo>
                    <a:pt x="19308" y="19351"/>
                  </a:lnTo>
                  <a:lnTo>
                    <a:pt x="19835" y="19000"/>
                  </a:lnTo>
                  <a:lnTo>
                    <a:pt x="23960" y="17377"/>
                  </a:lnTo>
                  <a:lnTo>
                    <a:pt x="25057" y="17245"/>
                  </a:lnTo>
                  <a:lnTo>
                    <a:pt x="25100" y="17201"/>
                  </a:lnTo>
                  <a:lnTo>
                    <a:pt x="25627" y="16938"/>
                  </a:lnTo>
                  <a:lnTo>
                    <a:pt x="25671" y="16850"/>
                  </a:lnTo>
                  <a:lnTo>
                    <a:pt x="25890" y="16499"/>
                  </a:lnTo>
                  <a:lnTo>
                    <a:pt x="25934" y="16411"/>
                  </a:lnTo>
                  <a:lnTo>
                    <a:pt x="26022" y="15622"/>
                  </a:lnTo>
                  <a:lnTo>
                    <a:pt x="26022" y="15490"/>
                  </a:lnTo>
                  <a:lnTo>
                    <a:pt x="25846" y="15183"/>
                  </a:lnTo>
                  <a:lnTo>
                    <a:pt x="25803" y="15139"/>
                  </a:lnTo>
                  <a:lnTo>
                    <a:pt x="25539" y="14919"/>
                  </a:lnTo>
                  <a:lnTo>
                    <a:pt x="25451" y="14876"/>
                  </a:lnTo>
                  <a:lnTo>
                    <a:pt x="21985" y="14261"/>
                  </a:lnTo>
                  <a:lnTo>
                    <a:pt x="20844" y="14217"/>
                  </a:lnTo>
                  <a:lnTo>
                    <a:pt x="19528" y="13866"/>
                  </a:lnTo>
                  <a:lnTo>
                    <a:pt x="19264" y="13603"/>
                  </a:lnTo>
                  <a:lnTo>
                    <a:pt x="18782" y="10882"/>
                  </a:lnTo>
                  <a:lnTo>
                    <a:pt x="18299" y="8250"/>
                  </a:lnTo>
                  <a:lnTo>
                    <a:pt x="18255" y="8162"/>
                  </a:lnTo>
                  <a:lnTo>
                    <a:pt x="17334" y="6319"/>
                  </a:lnTo>
                  <a:lnTo>
                    <a:pt x="16324" y="4651"/>
                  </a:lnTo>
                  <a:lnTo>
                    <a:pt x="16280" y="4651"/>
                  </a:lnTo>
                  <a:lnTo>
                    <a:pt x="15052" y="3291"/>
                  </a:lnTo>
                  <a:lnTo>
                    <a:pt x="13165" y="1975"/>
                  </a:lnTo>
                  <a:lnTo>
                    <a:pt x="11015" y="307"/>
                  </a:lnTo>
                  <a:lnTo>
                    <a:pt x="10971" y="263"/>
                  </a:lnTo>
                  <a:lnTo>
                    <a:pt x="10357" y="44"/>
                  </a:lnTo>
                  <a:lnTo>
                    <a:pt x="10269"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9" name="Google Shape;3379;p85"/>
            <p:cNvSpPr/>
            <p:nvPr/>
          </p:nvSpPr>
          <p:spPr>
            <a:xfrm>
              <a:off x="5262425" y="3874975"/>
              <a:ext cx="889700" cy="781075"/>
            </a:xfrm>
            <a:custGeom>
              <a:rect b="b" l="l" r="r" t="t"/>
              <a:pathLst>
                <a:path extrusionOk="0" h="31243" w="35588">
                  <a:moveTo>
                    <a:pt x="16807" y="351"/>
                  </a:moveTo>
                  <a:lnTo>
                    <a:pt x="17070" y="658"/>
                  </a:lnTo>
                  <a:lnTo>
                    <a:pt x="17509" y="1404"/>
                  </a:lnTo>
                  <a:lnTo>
                    <a:pt x="18431" y="3467"/>
                  </a:lnTo>
                  <a:lnTo>
                    <a:pt x="18475" y="3554"/>
                  </a:lnTo>
                  <a:lnTo>
                    <a:pt x="19879" y="4344"/>
                  </a:lnTo>
                  <a:lnTo>
                    <a:pt x="21766" y="5968"/>
                  </a:lnTo>
                  <a:lnTo>
                    <a:pt x="23784" y="7811"/>
                  </a:lnTo>
                  <a:lnTo>
                    <a:pt x="25627" y="10092"/>
                  </a:lnTo>
                  <a:lnTo>
                    <a:pt x="27689" y="13427"/>
                  </a:lnTo>
                  <a:lnTo>
                    <a:pt x="28128" y="15490"/>
                  </a:lnTo>
                  <a:lnTo>
                    <a:pt x="28567" y="18298"/>
                  </a:lnTo>
                  <a:lnTo>
                    <a:pt x="28918" y="19746"/>
                  </a:lnTo>
                  <a:lnTo>
                    <a:pt x="28962" y="19834"/>
                  </a:lnTo>
                  <a:lnTo>
                    <a:pt x="29489" y="20273"/>
                  </a:lnTo>
                  <a:lnTo>
                    <a:pt x="29576" y="20317"/>
                  </a:lnTo>
                  <a:lnTo>
                    <a:pt x="30761" y="20536"/>
                  </a:lnTo>
                  <a:lnTo>
                    <a:pt x="32955" y="20931"/>
                  </a:lnTo>
                  <a:lnTo>
                    <a:pt x="35237" y="21852"/>
                  </a:lnTo>
                  <a:lnTo>
                    <a:pt x="35193" y="21940"/>
                  </a:lnTo>
                  <a:lnTo>
                    <a:pt x="34842" y="22511"/>
                  </a:lnTo>
                  <a:lnTo>
                    <a:pt x="34272" y="24046"/>
                  </a:lnTo>
                  <a:lnTo>
                    <a:pt x="33877" y="24661"/>
                  </a:lnTo>
                  <a:lnTo>
                    <a:pt x="33350" y="25012"/>
                  </a:lnTo>
                  <a:lnTo>
                    <a:pt x="31024" y="25319"/>
                  </a:lnTo>
                  <a:lnTo>
                    <a:pt x="30980" y="25319"/>
                  </a:lnTo>
                  <a:lnTo>
                    <a:pt x="28172" y="26372"/>
                  </a:lnTo>
                  <a:lnTo>
                    <a:pt x="28128" y="26372"/>
                  </a:lnTo>
                  <a:lnTo>
                    <a:pt x="26636" y="27557"/>
                  </a:lnTo>
                  <a:lnTo>
                    <a:pt x="24223" y="28654"/>
                  </a:lnTo>
                  <a:lnTo>
                    <a:pt x="21941" y="29575"/>
                  </a:lnTo>
                  <a:lnTo>
                    <a:pt x="20361" y="30234"/>
                  </a:lnTo>
                  <a:lnTo>
                    <a:pt x="19220" y="30716"/>
                  </a:lnTo>
                  <a:lnTo>
                    <a:pt x="18826" y="30848"/>
                  </a:lnTo>
                  <a:lnTo>
                    <a:pt x="18475" y="30892"/>
                  </a:lnTo>
                  <a:lnTo>
                    <a:pt x="18167" y="30848"/>
                  </a:lnTo>
                  <a:lnTo>
                    <a:pt x="17816" y="30760"/>
                  </a:lnTo>
                  <a:lnTo>
                    <a:pt x="17421" y="30628"/>
                  </a:lnTo>
                  <a:lnTo>
                    <a:pt x="16895" y="30409"/>
                  </a:lnTo>
                  <a:lnTo>
                    <a:pt x="16105" y="30058"/>
                  </a:lnTo>
                  <a:lnTo>
                    <a:pt x="15096" y="29619"/>
                  </a:lnTo>
                  <a:lnTo>
                    <a:pt x="13779" y="29137"/>
                  </a:lnTo>
                  <a:lnTo>
                    <a:pt x="12068" y="28566"/>
                  </a:lnTo>
                  <a:lnTo>
                    <a:pt x="9303" y="27952"/>
                  </a:lnTo>
                  <a:lnTo>
                    <a:pt x="9303" y="27908"/>
                  </a:lnTo>
                  <a:lnTo>
                    <a:pt x="9260" y="27952"/>
                  </a:lnTo>
                  <a:lnTo>
                    <a:pt x="7592" y="28303"/>
                  </a:lnTo>
                  <a:lnTo>
                    <a:pt x="5749" y="28171"/>
                  </a:lnTo>
                  <a:lnTo>
                    <a:pt x="5705" y="28171"/>
                  </a:lnTo>
                  <a:lnTo>
                    <a:pt x="4477" y="28347"/>
                  </a:lnTo>
                  <a:lnTo>
                    <a:pt x="4433" y="28347"/>
                  </a:lnTo>
                  <a:lnTo>
                    <a:pt x="966" y="29531"/>
                  </a:lnTo>
                  <a:lnTo>
                    <a:pt x="747" y="29400"/>
                  </a:lnTo>
                  <a:lnTo>
                    <a:pt x="352" y="28610"/>
                  </a:lnTo>
                  <a:lnTo>
                    <a:pt x="396" y="27952"/>
                  </a:lnTo>
                  <a:lnTo>
                    <a:pt x="615" y="26855"/>
                  </a:lnTo>
                  <a:lnTo>
                    <a:pt x="1405" y="25538"/>
                  </a:lnTo>
                  <a:lnTo>
                    <a:pt x="2151" y="24836"/>
                  </a:lnTo>
                  <a:lnTo>
                    <a:pt x="4038" y="24222"/>
                  </a:lnTo>
                  <a:lnTo>
                    <a:pt x="5530" y="24924"/>
                  </a:lnTo>
                  <a:lnTo>
                    <a:pt x="5661" y="24924"/>
                  </a:lnTo>
                  <a:lnTo>
                    <a:pt x="6144" y="24792"/>
                  </a:lnTo>
                  <a:lnTo>
                    <a:pt x="6188" y="24749"/>
                  </a:lnTo>
                  <a:lnTo>
                    <a:pt x="6583" y="24485"/>
                  </a:lnTo>
                  <a:lnTo>
                    <a:pt x="6627" y="24441"/>
                  </a:lnTo>
                  <a:lnTo>
                    <a:pt x="6890" y="24003"/>
                  </a:lnTo>
                  <a:lnTo>
                    <a:pt x="6890" y="23915"/>
                  </a:lnTo>
                  <a:lnTo>
                    <a:pt x="6846" y="23037"/>
                  </a:lnTo>
                  <a:lnTo>
                    <a:pt x="6715" y="22291"/>
                  </a:lnTo>
                  <a:lnTo>
                    <a:pt x="6846" y="21501"/>
                  </a:lnTo>
                  <a:lnTo>
                    <a:pt x="7855" y="19132"/>
                  </a:lnTo>
                  <a:lnTo>
                    <a:pt x="10269" y="15621"/>
                  </a:lnTo>
                  <a:lnTo>
                    <a:pt x="10269" y="15578"/>
                  </a:lnTo>
                  <a:lnTo>
                    <a:pt x="11278" y="13735"/>
                  </a:lnTo>
                  <a:lnTo>
                    <a:pt x="11278" y="13647"/>
                  </a:lnTo>
                  <a:lnTo>
                    <a:pt x="11278" y="12813"/>
                  </a:lnTo>
                  <a:lnTo>
                    <a:pt x="12156" y="8995"/>
                  </a:lnTo>
                  <a:lnTo>
                    <a:pt x="12375" y="8469"/>
                  </a:lnTo>
                  <a:lnTo>
                    <a:pt x="13253" y="7547"/>
                  </a:lnTo>
                  <a:lnTo>
                    <a:pt x="14569" y="6670"/>
                  </a:lnTo>
                  <a:lnTo>
                    <a:pt x="15447" y="6319"/>
                  </a:lnTo>
                  <a:lnTo>
                    <a:pt x="15491" y="6275"/>
                  </a:lnTo>
                  <a:lnTo>
                    <a:pt x="15535" y="6187"/>
                  </a:lnTo>
                  <a:lnTo>
                    <a:pt x="15622" y="5880"/>
                  </a:lnTo>
                  <a:lnTo>
                    <a:pt x="15622" y="5836"/>
                  </a:lnTo>
                  <a:lnTo>
                    <a:pt x="15447" y="3598"/>
                  </a:lnTo>
                  <a:lnTo>
                    <a:pt x="15535" y="1843"/>
                  </a:lnTo>
                  <a:lnTo>
                    <a:pt x="15842" y="965"/>
                  </a:lnTo>
                  <a:lnTo>
                    <a:pt x="16456" y="395"/>
                  </a:lnTo>
                  <a:lnTo>
                    <a:pt x="16807" y="351"/>
                  </a:lnTo>
                  <a:close/>
                  <a:moveTo>
                    <a:pt x="16851" y="0"/>
                  </a:moveTo>
                  <a:lnTo>
                    <a:pt x="16368" y="88"/>
                  </a:lnTo>
                  <a:lnTo>
                    <a:pt x="16281" y="132"/>
                  </a:lnTo>
                  <a:lnTo>
                    <a:pt x="15578" y="746"/>
                  </a:lnTo>
                  <a:lnTo>
                    <a:pt x="15535" y="790"/>
                  </a:lnTo>
                  <a:lnTo>
                    <a:pt x="15183" y="1755"/>
                  </a:lnTo>
                  <a:lnTo>
                    <a:pt x="15183" y="1799"/>
                  </a:lnTo>
                  <a:lnTo>
                    <a:pt x="15096" y="3554"/>
                  </a:lnTo>
                  <a:lnTo>
                    <a:pt x="15096" y="3598"/>
                  </a:lnTo>
                  <a:lnTo>
                    <a:pt x="15271" y="5836"/>
                  </a:lnTo>
                  <a:lnTo>
                    <a:pt x="15227" y="6012"/>
                  </a:lnTo>
                  <a:lnTo>
                    <a:pt x="14438" y="6363"/>
                  </a:lnTo>
                  <a:lnTo>
                    <a:pt x="14394" y="6363"/>
                  </a:lnTo>
                  <a:lnTo>
                    <a:pt x="13033" y="7240"/>
                  </a:lnTo>
                  <a:lnTo>
                    <a:pt x="12989" y="7284"/>
                  </a:lnTo>
                  <a:lnTo>
                    <a:pt x="12112" y="8250"/>
                  </a:lnTo>
                  <a:lnTo>
                    <a:pt x="12068" y="8293"/>
                  </a:lnTo>
                  <a:lnTo>
                    <a:pt x="11849" y="8864"/>
                  </a:lnTo>
                  <a:lnTo>
                    <a:pt x="11805" y="8864"/>
                  </a:lnTo>
                  <a:lnTo>
                    <a:pt x="10971" y="12769"/>
                  </a:lnTo>
                  <a:lnTo>
                    <a:pt x="10927" y="12769"/>
                  </a:lnTo>
                  <a:lnTo>
                    <a:pt x="10927" y="13603"/>
                  </a:lnTo>
                  <a:lnTo>
                    <a:pt x="9962" y="15402"/>
                  </a:lnTo>
                  <a:lnTo>
                    <a:pt x="7548" y="18956"/>
                  </a:lnTo>
                  <a:lnTo>
                    <a:pt x="6539" y="21370"/>
                  </a:lnTo>
                  <a:lnTo>
                    <a:pt x="6495" y="21414"/>
                  </a:lnTo>
                  <a:lnTo>
                    <a:pt x="6364" y="22291"/>
                  </a:lnTo>
                  <a:lnTo>
                    <a:pt x="6364" y="22335"/>
                  </a:lnTo>
                  <a:lnTo>
                    <a:pt x="6495" y="23081"/>
                  </a:lnTo>
                  <a:lnTo>
                    <a:pt x="6539" y="23871"/>
                  </a:lnTo>
                  <a:lnTo>
                    <a:pt x="6320" y="24222"/>
                  </a:lnTo>
                  <a:lnTo>
                    <a:pt x="6012" y="24441"/>
                  </a:lnTo>
                  <a:lnTo>
                    <a:pt x="5618" y="24573"/>
                  </a:lnTo>
                  <a:lnTo>
                    <a:pt x="4126" y="23871"/>
                  </a:lnTo>
                  <a:lnTo>
                    <a:pt x="3994" y="23871"/>
                  </a:lnTo>
                  <a:lnTo>
                    <a:pt x="1975" y="24485"/>
                  </a:lnTo>
                  <a:lnTo>
                    <a:pt x="1932" y="24529"/>
                  </a:lnTo>
                  <a:lnTo>
                    <a:pt x="1142" y="25319"/>
                  </a:lnTo>
                  <a:lnTo>
                    <a:pt x="1142" y="25363"/>
                  </a:lnTo>
                  <a:lnTo>
                    <a:pt x="308" y="26723"/>
                  </a:lnTo>
                  <a:lnTo>
                    <a:pt x="308" y="26767"/>
                  </a:lnTo>
                  <a:lnTo>
                    <a:pt x="45" y="27908"/>
                  </a:lnTo>
                  <a:lnTo>
                    <a:pt x="1" y="28610"/>
                  </a:lnTo>
                  <a:lnTo>
                    <a:pt x="45" y="28698"/>
                  </a:lnTo>
                  <a:lnTo>
                    <a:pt x="484" y="29619"/>
                  </a:lnTo>
                  <a:lnTo>
                    <a:pt x="527" y="29663"/>
                  </a:lnTo>
                  <a:lnTo>
                    <a:pt x="835" y="29839"/>
                  </a:lnTo>
                  <a:lnTo>
                    <a:pt x="922" y="29883"/>
                  </a:lnTo>
                  <a:lnTo>
                    <a:pt x="1010" y="29883"/>
                  </a:lnTo>
                  <a:lnTo>
                    <a:pt x="4564" y="28654"/>
                  </a:lnTo>
                  <a:lnTo>
                    <a:pt x="5705" y="28522"/>
                  </a:lnTo>
                  <a:lnTo>
                    <a:pt x="7592" y="28654"/>
                  </a:lnTo>
                  <a:lnTo>
                    <a:pt x="7636" y="28654"/>
                  </a:lnTo>
                  <a:lnTo>
                    <a:pt x="9303" y="28303"/>
                  </a:lnTo>
                  <a:lnTo>
                    <a:pt x="11980" y="28917"/>
                  </a:lnTo>
                  <a:lnTo>
                    <a:pt x="13648" y="29488"/>
                  </a:lnTo>
                  <a:lnTo>
                    <a:pt x="14964" y="29970"/>
                  </a:lnTo>
                  <a:lnTo>
                    <a:pt x="15973" y="30365"/>
                  </a:lnTo>
                  <a:lnTo>
                    <a:pt x="16763" y="30716"/>
                  </a:lnTo>
                  <a:lnTo>
                    <a:pt x="17685" y="31111"/>
                  </a:lnTo>
                  <a:lnTo>
                    <a:pt x="18080" y="31199"/>
                  </a:lnTo>
                  <a:lnTo>
                    <a:pt x="18387" y="31243"/>
                  </a:lnTo>
                  <a:lnTo>
                    <a:pt x="18782" y="31199"/>
                  </a:lnTo>
                  <a:lnTo>
                    <a:pt x="19220" y="31067"/>
                  </a:lnTo>
                  <a:lnTo>
                    <a:pt x="19791" y="30848"/>
                  </a:lnTo>
                  <a:lnTo>
                    <a:pt x="20493" y="30541"/>
                  </a:lnTo>
                  <a:lnTo>
                    <a:pt x="22073" y="29883"/>
                  </a:lnTo>
                  <a:lnTo>
                    <a:pt x="24355" y="29005"/>
                  </a:lnTo>
                  <a:lnTo>
                    <a:pt x="26812" y="27864"/>
                  </a:lnTo>
                  <a:lnTo>
                    <a:pt x="26856" y="27820"/>
                  </a:lnTo>
                  <a:lnTo>
                    <a:pt x="28348" y="26679"/>
                  </a:lnTo>
                  <a:lnTo>
                    <a:pt x="31112" y="25670"/>
                  </a:lnTo>
                  <a:lnTo>
                    <a:pt x="33438" y="25363"/>
                  </a:lnTo>
                  <a:lnTo>
                    <a:pt x="33526" y="25363"/>
                  </a:lnTo>
                  <a:lnTo>
                    <a:pt x="34096" y="24968"/>
                  </a:lnTo>
                  <a:lnTo>
                    <a:pt x="34140" y="24924"/>
                  </a:lnTo>
                  <a:lnTo>
                    <a:pt x="34579" y="24222"/>
                  </a:lnTo>
                  <a:lnTo>
                    <a:pt x="34623" y="24178"/>
                  </a:lnTo>
                  <a:lnTo>
                    <a:pt x="35149" y="22686"/>
                  </a:lnTo>
                  <a:lnTo>
                    <a:pt x="35500" y="22072"/>
                  </a:lnTo>
                  <a:lnTo>
                    <a:pt x="35500" y="22028"/>
                  </a:lnTo>
                  <a:lnTo>
                    <a:pt x="35588" y="21765"/>
                  </a:lnTo>
                  <a:lnTo>
                    <a:pt x="35588" y="21677"/>
                  </a:lnTo>
                  <a:lnTo>
                    <a:pt x="35500" y="21589"/>
                  </a:lnTo>
                  <a:lnTo>
                    <a:pt x="33087" y="20580"/>
                  </a:lnTo>
                  <a:lnTo>
                    <a:pt x="33043" y="20580"/>
                  </a:lnTo>
                  <a:lnTo>
                    <a:pt x="30849" y="20185"/>
                  </a:lnTo>
                  <a:lnTo>
                    <a:pt x="29664" y="20009"/>
                  </a:lnTo>
                  <a:lnTo>
                    <a:pt x="29225" y="19615"/>
                  </a:lnTo>
                  <a:lnTo>
                    <a:pt x="28918" y="18254"/>
                  </a:lnTo>
                  <a:lnTo>
                    <a:pt x="28479" y="15446"/>
                  </a:lnTo>
                  <a:lnTo>
                    <a:pt x="28040" y="13340"/>
                  </a:lnTo>
                  <a:lnTo>
                    <a:pt x="28040" y="13252"/>
                  </a:lnTo>
                  <a:lnTo>
                    <a:pt x="25934" y="9917"/>
                  </a:lnTo>
                  <a:lnTo>
                    <a:pt x="24091" y="7547"/>
                  </a:lnTo>
                  <a:lnTo>
                    <a:pt x="24047" y="7547"/>
                  </a:lnTo>
                  <a:lnTo>
                    <a:pt x="21985" y="5704"/>
                  </a:lnTo>
                  <a:lnTo>
                    <a:pt x="20098" y="4081"/>
                  </a:lnTo>
                  <a:lnTo>
                    <a:pt x="20054" y="4081"/>
                  </a:lnTo>
                  <a:lnTo>
                    <a:pt x="18738" y="3247"/>
                  </a:lnTo>
                  <a:lnTo>
                    <a:pt x="17816" y="1273"/>
                  </a:lnTo>
                  <a:lnTo>
                    <a:pt x="17378" y="439"/>
                  </a:lnTo>
                  <a:lnTo>
                    <a:pt x="17334" y="439"/>
                  </a:lnTo>
                  <a:lnTo>
                    <a:pt x="16983" y="44"/>
                  </a:lnTo>
                  <a:lnTo>
                    <a:pt x="16939"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0" name="Google Shape;3380;p85"/>
            <p:cNvSpPr/>
            <p:nvPr/>
          </p:nvSpPr>
          <p:spPr>
            <a:xfrm>
              <a:off x="6038025" y="3987950"/>
              <a:ext cx="388375" cy="286350"/>
            </a:xfrm>
            <a:custGeom>
              <a:rect b="b" l="l" r="r" t="t"/>
              <a:pathLst>
                <a:path extrusionOk="0" h="11454" w="15535">
                  <a:moveTo>
                    <a:pt x="2545" y="352"/>
                  </a:moveTo>
                  <a:lnTo>
                    <a:pt x="5134" y="527"/>
                  </a:lnTo>
                  <a:lnTo>
                    <a:pt x="7504" y="1010"/>
                  </a:lnTo>
                  <a:lnTo>
                    <a:pt x="9786" y="1317"/>
                  </a:lnTo>
                  <a:lnTo>
                    <a:pt x="9830" y="1317"/>
                  </a:lnTo>
                  <a:lnTo>
                    <a:pt x="11760" y="1010"/>
                  </a:lnTo>
                  <a:lnTo>
                    <a:pt x="12813" y="1142"/>
                  </a:lnTo>
                  <a:lnTo>
                    <a:pt x="14130" y="1800"/>
                  </a:lnTo>
                  <a:lnTo>
                    <a:pt x="14569" y="2195"/>
                  </a:lnTo>
                  <a:lnTo>
                    <a:pt x="15139" y="3906"/>
                  </a:lnTo>
                  <a:lnTo>
                    <a:pt x="15183" y="4345"/>
                  </a:lnTo>
                  <a:lnTo>
                    <a:pt x="14481" y="5486"/>
                  </a:lnTo>
                  <a:lnTo>
                    <a:pt x="12857" y="7504"/>
                  </a:lnTo>
                  <a:lnTo>
                    <a:pt x="11936" y="8952"/>
                  </a:lnTo>
                  <a:lnTo>
                    <a:pt x="10356" y="10005"/>
                  </a:lnTo>
                  <a:lnTo>
                    <a:pt x="7855" y="11015"/>
                  </a:lnTo>
                  <a:lnTo>
                    <a:pt x="6758" y="11102"/>
                  </a:lnTo>
                  <a:lnTo>
                    <a:pt x="5924" y="11059"/>
                  </a:lnTo>
                  <a:lnTo>
                    <a:pt x="4520" y="10313"/>
                  </a:lnTo>
                  <a:lnTo>
                    <a:pt x="3072" y="9303"/>
                  </a:lnTo>
                  <a:lnTo>
                    <a:pt x="2721" y="8865"/>
                  </a:lnTo>
                  <a:lnTo>
                    <a:pt x="2326" y="6802"/>
                  </a:lnTo>
                  <a:lnTo>
                    <a:pt x="2282" y="6714"/>
                  </a:lnTo>
                  <a:lnTo>
                    <a:pt x="527" y="4082"/>
                  </a:lnTo>
                  <a:lnTo>
                    <a:pt x="351" y="3160"/>
                  </a:lnTo>
                  <a:lnTo>
                    <a:pt x="834" y="2063"/>
                  </a:lnTo>
                  <a:lnTo>
                    <a:pt x="1580" y="922"/>
                  </a:lnTo>
                  <a:lnTo>
                    <a:pt x="2019" y="527"/>
                  </a:lnTo>
                  <a:lnTo>
                    <a:pt x="2545" y="352"/>
                  </a:lnTo>
                  <a:close/>
                  <a:moveTo>
                    <a:pt x="2545" y="1"/>
                  </a:moveTo>
                  <a:lnTo>
                    <a:pt x="2458" y="45"/>
                  </a:lnTo>
                  <a:lnTo>
                    <a:pt x="1887" y="220"/>
                  </a:lnTo>
                  <a:lnTo>
                    <a:pt x="1843" y="264"/>
                  </a:lnTo>
                  <a:lnTo>
                    <a:pt x="1317" y="659"/>
                  </a:lnTo>
                  <a:lnTo>
                    <a:pt x="1273" y="703"/>
                  </a:lnTo>
                  <a:lnTo>
                    <a:pt x="527" y="1888"/>
                  </a:lnTo>
                  <a:lnTo>
                    <a:pt x="527" y="1931"/>
                  </a:lnTo>
                  <a:lnTo>
                    <a:pt x="44" y="3072"/>
                  </a:lnTo>
                  <a:lnTo>
                    <a:pt x="0" y="3204"/>
                  </a:lnTo>
                  <a:lnTo>
                    <a:pt x="176" y="4169"/>
                  </a:lnTo>
                  <a:lnTo>
                    <a:pt x="220" y="4257"/>
                  </a:lnTo>
                  <a:lnTo>
                    <a:pt x="1975" y="6890"/>
                  </a:lnTo>
                  <a:lnTo>
                    <a:pt x="2414" y="8952"/>
                  </a:lnTo>
                  <a:lnTo>
                    <a:pt x="2458" y="9040"/>
                  </a:lnTo>
                  <a:lnTo>
                    <a:pt x="2809" y="9523"/>
                  </a:lnTo>
                  <a:lnTo>
                    <a:pt x="2853" y="9567"/>
                  </a:lnTo>
                  <a:lnTo>
                    <a:pt x="4345" y="10620"/>
                  </a:lnTo>
                  <a:lnTo>
                    <a:pt x="5793" y="11366"/>
                  </a:lnTo>
                  <a:lnTo>
                    <a:pt x="5880" y="11410"/>
                  </a:lnTo>
                  <a:lnTo>
                    <a:pt x="6758" y="11453"/>
                  </a:lnTo>
                  <a:lnTo>
                    <a:pt x="7943" y="11322"/>
                  </a:lnTo>
                  <a:lnTo>
                    <a:pt x="7987" y="11322"/>
                  </a:lnTo>
                  <a:lnTo>
                    <a:pt x="10488" y="10313"/>
                  </a:lnTo>
                  <a:lnTo>
                    <a:pt x="10532" y="10313"/>
                  </a:lnTo>
                  <a:lnTo>
                    <a:pt x="12155" y="9216"/>
                  </a:lnTo>
                  <a:lnTo>
                    <a:pt x="12199" y="9172"/>
                  </a:lnTo>
                  <a:lnTo>
                    <a:pt x="13165" y="7724"/>
                  </a:lnTo>
                  <a:lnTo>
                    <a:pt x="14788" y="5705"/>
                  </a:lnTo>
                  <a:lnTo>
                    <a:pt x="15490" y="4476"/>
                  </a:lnTo>
                  <a:lnTo>
                    <a:pt x="15534" y="4389"/>
                  </a:lnTo>
                  <a:lnTo>
                    <a:pt x="15490" y="3862"/>
                  </a:lnTo>
                  <a:lnTo>
                    <a:pt x="15490" y="3818"/>
                  </a:lnTo>
                  <a:lnTo>
                    <a:pt x="14876" y="2063"/>
                  </a:lnTo>
                  <a:lnTo>
                    <a:pt x="14832" y="1975"/>
                  </a:lnTo>
                  <a:lnTo>
                    <a:pt x="14393" y="1536"/>
                  </a:lnTo>
                  <a:lnTo>
                    <a:pt x="14349" y="1493"/>
                  </a:lnTo>
                  <a:lnTo>
                    <a:pt x="12945" y="834"/>
                  </a:lnTo>
                  <a:lnTo>
                    <a:pt x="12901" y="791"/>
                  </a:lnTo>
                  <a:lnTo>
                    <a:pt x="11804" y="659"/>
                  </a:lnTo>
                  <a:lnTo>
                    <a:pt x="11760" y="659"/>
                  </a:lnTo>
                  <a:lnTo>
                    <a:pt x="9830" y="966"/>
                  </a:lnTo>
                  <a:lnTo>
                    <a:pt x="7548" y="659"/>
                  </a:lnTo>
                  <a:lnTo>
                    <a:pt x="5178" y="176"/>
                  </a:lnTo>
                  <a:lnTo>
                    <a:pt x="2545"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1" name="Google Shape;3381;p85"/>
            <p:cNvSpPr/>
            <p:nvPr/>
          </p:nvSpPr>
          <p:spPr>
            <a:xfrm>
              <a:off x="6096175" y="1773100"/>
              <a:ext cx="942350" cy="1522675"/>
            </a:xfrm>
            <a:custGeom>
              <a:rect b="b" l="l" r="r" t="t"/>
              <a:pathLst>
                <a:path extrusionOk="0" h="60907" w="37694">
                  <a:moveTo>
                    <a:pt x="35982" y="0"/>
                  </a:moveTo>
                  <a:lnTo>
                    <a:pt x="35938" y="44"/>
                  </a:lnTo>
                  <a:lnTo>
                    <a:pt x="35894" y="88"/>
                  </a:lnTo>
                  <a:lnTo>
                    <a:pt x="35894" y="176"/>
                  </a:lnTo>
                  <a:lnTo>
                    <a:pt x="35894" y="220"/>
                  </a:lnTo>
                  <a:lnTo>
                    <a:pt x="35938" y="307"/>
                  </a:lnTo>
                  <a:lnTo>
                    <a:pt x="36070" y="395"/>
                  </a:lnTo>
                  <a:lnTo>
                    <a:pt x="37079" y="1975"/>
                  </a:lnTo>
                  <a:lnTo>
                    <a:pt x="37298" y="2765"/>
                  </a:lnTo>
                  <a:lnTo>
                    <a:pt x="37342" y="3598"/>
                  </a:lnTo>
                  <a:lnTo>
                    <a:pt x="37035" y="5529"/>
                  </a:lnTo>
                  <a:lnTo>
                    <a:pt x="37035" y="5573"/>
                  </a:lnTo>
                  <a:lnTo>
                    <a:pt x="36904" y="8820"/>
                  </a:lnTo>
                  <a:lnTo>
                    <a:pt x="36640" y="9829"/>
                  </a:lnTo>
                  <a:lnTo>
                    <a:pt x="35850" y="11760"/>
                  </a:lnTo>
                  <a:lnTo>
                    <a:pt x="34578" y="14569"/>
                  </a:lnTo>
                  <a:lnTo>
                    <a:pt x="33393" y="17026"/>
                  </a:lnTo>
                  <a:lnTo>
                    <a:pt x="31111" y="20405"/>
                  </a:lnTo>
                  <a:lnTo>
                    <a:pt x="31111" y="20536"/>
                  </a:lnTo>
                  <a:lnTo>
                    <a:pt x="31155" y="20624"/>
                  </a:lnTo>
                  <a:lnTo>
                    <a:pt x="31506" y="21063"/>
                  </a:lnTo>
                  <a:lnTo>
                    <a:pt x="32472" y="22511"/>
                  </a:lnTo>
                  <a:lnTo>
                    <a:pt x="32867" y="24573"/>
                  </a:lnTo>
                  <a:lnTo>
                    <a:pt x="33525" y="26767"/>
                  </a:lnTo>
                  <a:lnTo>
                    <a:pt x="33613" y="28523"/>
                  </a:lnTo>
                  <a:lnTo>
                    <a:pt x="33656" y="31638"/>
                  </a:lnTo>
                  <a:lnTo>
                    <a:pt x="33656" y="35368"/>
                  </a:lnTo>
                  <a:lnTo>
                    <a:pt x="33437" y="38088"/>
                  </a:lnTo>
                  <a:lnTo>
                    <a:pt x="33130" y="38922"/>
                  </a:lnTo>
                  <a:lnTo>
                    <a:pt x="30804" y="41774"/>
                  </a:lnTo>
                  <a:lnTo>
                    <a:pt x="28391" y="43442"/>
                  </a:lnTo>
                  <a:lnTo>
                    <a:pt x="25495" y="44978"/>
                  </a:lnTo>
                  <a:lnTo>
                    <a:pt x="23301" y="46119"/>
                  </a:lnTo>
                  <a:lnTo>
                    <a:pt x="20097" y="47874"/>
                  </a:lnTo>
                  <a:lnTo>
                    <a:pt x="16894" y="49936"/>
                  </a:lnTo>
                  <a:lnTo>
                    <a:pt x="16016" y="50726"/>
                  </a:lnTo>
                  <a:lnTo>
                    <a:pt x="14042" y="51516"/>
                  </a:lnTo>
                  <a:lnTo>
                    <a:pt x="13998" y="51516"/>
                  </a:lnTo>
                  <a:lnTo>
                    <a:pt x="12682" y="52306"/>
                  </a:lnTo>
                  <a:lnTo>
                    <a:pt x="12638" y="52306"/>
                  </a:lnTo>
                  <a:lnTo>
                    <a:pt x="11146" y="53490"/>
                  </a:lnTo>
                  <a:lnTo>
                    <a:pt x="9127" y="54500"/>
                  </a:lnTo>
                  <a:lnTo>
                    <a:pt x="5222" y="56694"/>
                  </a:lnTo>
                  <a:lnTo>
                    <a:pt x="3335" y="58098"/>
                  </a:lnTo>
                  <a:lnTo>
                    <a:pt x="88" y="60599"/>
                  </a:lnTo>
                  <a:lnTo>
                    <a:pt x="44" y="60643"/>
                  </a:lnTo>
                  <a:lnTo>
                    <a:pt x="0" y="60731"/>
                  </a:lnTo>
                  <a:lnTo>
                    <a:pt x="0" y="60775"/>
                  </a:lnTo>
                  <a:lnTo>
                    <a:pt x="44" y="60862"/>
                  </a:lnTo>
                  <a:lnTo>
                    <a:pt x="88" y="60906"/>
                  </a:lnTo>
                  <a:lnTo>
                    <a:pt x="307" y="60906"/>
                  </a:lnTo>
                  <a:lnTo>
                    <a:pt x="3554" y="58405"/>
                  </a:lnTo>
                  <a:lnTo>
                    <a:pt x="5397" y="56957"/>
                  </a:lnTo>
                  <a:lnTo>
                    <a:pt x="9303" y="54807"/>
                  </a:lnTo>
                  <a:lnTo>
                    <a:pt x="11277" y="53798"/>
                  </a:lnTo>
                  <a:lnTo>
                    <a:pt x="11321" y="53754"/>
                  </a:lnTo>
                  <a:lnTo>
                    <a:pt x="12857" y="52613"/>
                  </a:lnTo>
                  <a:lnTo>
                    <a:pt x="14173" y="51823"/>
                  </a:lnTo>
                  <a:lnTo>
                    <a:pt x="16148" y="51033"/>
                  </a:lnTo>
                  <a:lnTo>
                    <a:pt x="16192" y="50989"/>
                  </a:lnTo>
                  <a:lnTo>
                    <a:pt x="17113" y="50243"/>
                  </a:lnTo>
                  <a:lnTo>
                    <a:pt x="20273" y="48181"/>
                  </a:lnTo>
                  <a:lnTo>
                    <a:pt x="23476" y="46426"/>
                  </a:lnTo>
                  <a:lnTo>
                    <a:pt x="25626" y="45285"/>
                  </a:lnTo>
                  <a:lnTo>
                    <a:pt x="28566" y="43749"/>
                  </a:lnTo>
                  <a:lnTo>
                    <a:pt x="31024" y="42038"/>
                  </a:lnTo>
                  <a:lnTo>
                    <a:pt x="31067" y="41994"/>
                  </a:lnTo>
                  <a:lnTo>
                    <a:pt x="33437" y="39098"/>
                  </a:lnTo>
                  <a:lnTo>
                    <a:pt x="33437" y="39054"/>
                  </a:lnTo>
                  <a:lnTo>
                    <a:pt x="33788" y="38176"/>
                  </a:lnTo>
                  <a:lnTo>
                    <a:pt x="33788" y="38132"/>
                  </a:lnTo>
                  <a:lnTo>
                    <a:pt x="34007" y="35368"/>
                  </a:lnTo>
                  <a:lnTo>
                    <a:pt x="34007" y="31638"/>
                  </a:lnTo>
                  <a:lnTo>
                    <a:pt x="33964" y="28523"/>
                  </a:lnTo>
                  <a:lnTo>
                    <a:pt x="33876" y="26723"/>
                  </a:lnTo>
                  <a:lnTo>
                    <a:pt x="33218" y="24486"/>
                  </a:lnTo>
                  <a:lnTo>
                    <a:pt x="32823" y="22379"/>
                  </a:lnTo>
                  <a:lnTo>
                    <a:pt x="32779" y="22335"/>
                  </a:lnTo>
                  <a:lnTo>
                    <a:pt x="31813" y="20887"/>
                  </a:lnTo>
                  <a:lnTo>
                    <a:pt x="31813" y="20843"/>
                  </a:lnTo>
                  <a:lnTo>
                    <a:pt x="31506" y="20492"/>
                  </a:lnTo>
                  <a:lnTo>
                    <a:pt x="33700" y="17201"/>
                  </a:lnTo>
                  <a:lnTo>
                    <a:pt x="34885" y="14744"/>
                  </a:lnTo>
                  <a:lnTo>
                    <a:pt x="36201" y="11892"/>
                  </a:lnTo>
                  <a:lnTo>
                    <a:pt x="36991" y="9961"/>
                  </a:lnTo>
                  <a:lnTo>
                    <a:pt x="36991" y="9917"/>
                  </a:lnTo>
                  <a:lnTo>
                    <a:pt x="37255" y="8908"/>
                  </a:lnTo>
                  <a:lnTo>
                    <a:pt x="37255" y="8864"/>
                  </a:lnTo>
                  <a:lnTo>
                    <a:pt x="37386" y="5573"/>
                  </a:lnTo>
                  <a:lnTo>
                    <a:pt x="37693" y="3642"/>
                  </a:lnTo>
                  <a:lnTo>
                    <a:pt x="37693" y="3598"/>
                  </a:lnTo>
                  <a:lnTo>
                    <a:pt x="37650" y="2721"/>
                  </a:lnTo>
                  <a:lnTo>
                    <a:pt x="37650" y="2677"/>
                  </a:lnTo>
                  <a:lnTo>
                    <a:pt x="37386" y="1843"/>
                  </a:lnTo>
                  <a:lnTo>
                    <a:pt x="37386" y="1799"/>
                  </a:lnTo>
                  <a:lnTo>
                    <a:pt x="36377" y="220"/>
                  </a:lnTo>
                  <a:lnTo>
                    <a:pt x="36333" y="176"/>
                  </a:lnTo>
                  <a:lnTo>
                    <a:pt x="36158" y="44"/>
                  </a:lnTo>
                  <a:lnTo>
                    <a:pt x="36114"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2" name="Google Shape;3382;p85"/>
            <p:cNvSpPr/>
            <p:nvPr/>
          </p:nvSpPr>
          <p:spPr>
            <a:xfrm>
              <a:off x="6123600" y="1816975"/>
              <a:ext cx="957700" cy="1504025"/>
            </a:xfrm>
            <a:custGeom>
              <a:rect b="b" l="l" r="r" t="t"/>
              <a:pathLst>
                <a:path extrusionOk="0" h="60161" w="38308">
                  <a:moveTo>
                    <a:pt x="36772" y="1"/>
                  </a:moveTo>
                  <a:lnTo>
                    <a:pt x="36684" y="44"/>
                  </a:lnTo>
                  <a:lnTo>
                    <a:pt x="36684" y="132"/>
                  </a:lnTo>
                  <a:lnTo>
                    <a:pt x="36684" y="176"/>
                  </a:lnTo>
                  <a:lnTo>
                    <a:pt x="36684" y="264"/>
                  </a:lnTo>
                  <a:lnTo>
                    <a:pt x="37430" y="1624"/>
                  </a:lnTo>
                  <a:lnTo>
                    <a:pt x="37913" y="3160"/>
                  </a:lnTo>
                  <a:lnTo>
                    <a:pt x="37957" y="4740"/>
                  </a:lnTo>
                  <a:lnTo>
                    <a:pt x="37298" y="7372"/>
                  </a:lnTo>
                  <a:lnTo>
                    <a:pt x="36245" y="10620"/>
                  </a:lnTo>
                  <a:lnTo>
                    <a:pt x="36245" y="10663"/>
                  </a:lnTo>
                  <a:lnTo>
                    <a:pt x="36421" y="13077"/>
                  </a:lnTo>
                  <a:lnTo>
                    <a:pt x="36158" y="15183"/>
                  </a:lnTo>
                  <a:lnTo>
                    <a:pt x="36070" y="17509"/>
                  </a:lnTo>
                  <a:lnTo>
                    <a:pt x="35807" y="20142"/>
                  </a:lnTo>
                  <a:lnTo>
                    <a:pt x="35850" y="20229"/>
                  </a:lnTo>
                  <a:lnTo>
                    <a:pt x="36465" y="22160"/>
                  </a:lnTo>
                  <a:lnTo>
                    <a:pt x="36596" y="25802"/>
                  </a:lnTo>
                  <a:lnTo>
                    <a:pt x="36904" y="27601"/>
                  </a:lnTo>
                  <a:lnTo>
                    <a:pt x="36947" y="29488"/>
                  </a:lnTo>
                  <a:lnTo>
                    <a:pt x="36860" y="32077"/>
                  </a:lnTo>
                  <a:lnTo>
                    <a:pt x="36596" y="34578"/>
                  </a:lnTo>
                  <a:lnTo>
                    <a:pt x="36070" y="36333"/>
                  </a:lnTo>
                  <a:lnTo>
                    <a:pt x="34797" y="38308"/>
                  </a:lnTo>
                  <a:lnTo>
                    <a:pt x="33042" y="41555"/>
                  </a:lnTo>
                  <a:lnTo>
                    <a:pt x="31770" y="42828"/>
                  </a:lnTo>
                  <a:lnTo>
                    <a:pt x="30848" y="43047"/>
                  </a:lnTo>
                  <a:lnTo>
                    <a:pt x="29619" y="43091"/>
                  </a:lnTo>
                  <a:lnTo>
                    <a:pt x="29532" y="43135"/>
                  </a:lnTo>
                  <a:lnTo>
                    <a:pt x="27294" y="44364"/>
                  </a:lnTo>
                  <a:lnTo>
                    <a:pt x="22028" y="47040"/>
                  </a:lnTo>
                  <a:lnTo>
                    <a:pt x="18035" y="49103"/>
                  </a:lnTo>
                  <a:lnTo>
                    <a:pt x="15534" y="50726"/>
                  </a:lnTo>
                  <a:lnTo>
                    <a:pt x="12155" y="52086"/>
                  </a:lnTo>
                  <a:lnTo>
                    <a:pt x="12111" y="52086"/>
                  </a:lnTo>
                  <a:lnTo>
                    <a:pt x="10531" y="53008"/>
                  </a:lnTo>
                  <a:lnTo>
                    <a:pt x="8996" y="53886"/>
                  </a:lnTo>
                  <a:lnTo>
                    <a:pt x="7416" y="54719"/>
                  </a:lnTo>
                  <a:lnTo>
                    <a:pt x="5880" y="55597"/>
                  </a:lnTo>
                  <a:lnTo>
                    <a:pt x="5134" y="56080"/>
                  </a:lnTo>
                  <a:lnTo>
                    <a:pt x="4432" y="56562"/>
                  </a:lnTo>
                  <a:lnTo>
                    <a:pt x="3686" y="57089"/>
                  </a:lnTo>
                  <a:lnTo>
                    <a:pt x="2984" y="57659"/>
                  </a:lnTo>
                  <a:lnTo>
                    <a:pt x="88" y="59853"/>
                  </a:lnTo>
                  <a:lnTo>
                    <a:pt x="44" y="59897"/>
                  </a:lnTo>
                  <a:lnTo>
                    <a:pt x="0" y="59985"/>
                  </a:lnTo>
                  <a:lnTo>
                    <a:pt x="0" y="60029"/>
                  </a:lnTo>
                  <a:lnTo>
                    <a:pt x="44" y="60117"/>
                  </a:lnTo>
                  <a:lnTo>
                    <a:pt x="88" y="60160"/>
                  </a:lnTo>
                  <a:lnTo>
                    <a:pt x="176" y="60160"/>
                  </a:lnTo>
                  <a:lnTo>
                    <a:pt x="307" y="60117"/>
                  </a:lnTo>
                  <a:lnTo>
                    <a:pt x="3203" y="57923"/>
                  </a:lnTo>
                  <a:lnTo>
                    <a:pt x="3905" y="57396"/>
                  </a:lnTo>
                  <a:lnTo>
                    <a:pt x="4607" y="56869"/>
                  </a:lnTo>
                  <a:lnTo>
                    <a:pt x="5353" y="56387"/>
                  </a:lnTo>
                  <a:lnTo>
                    <a:pt x="6099" y="55904"/>
                  </a:lnTo>
                  <a:lnTo>
                    <a:pt x="7635" y="55026"/>
                  </a:lnTo>
                  <a:lnTo>
                    <a:pt x="9127" y="54193"/>
                  </a:lnTo>
                  <a:lnTo>
                    <a:pt x="10707" y="53315"/>
                  </a:lnTo>
                  <a:lnTo>
                    <a:pt x="12287" y="52394"/>
                  </a:lnTo>
                  <a:lnTo>
                    <a:pt x="15665" y="51033"/>
                  </a:lnTo>
                  <a:lnTo>
                    <a:pt x="15709" y="51033"/>
                  </a:lnTo>
                  <a:lnTo>
                    <a:pt x="18210" y="49410"/>
                  </a:lnTo>
                  <a:lnTo>
                    <a:pt x="22160" y="47347"/>
                  </a:lnTo>
                  <a:lnTo>
                    <a:pt x="27469" y="44671"/>
                  </a:lnTo>
                  <a:lnTo>
                    <a:pt x="29663" y="43442"/>
                  </a:lnTo>
                  <a:lnTo>
                    <a:pt x="30892" y="43398"/>
                  </a:lnTo>
                  <a:lnTo>
                    <a:pt x="30936" y="43398"/>
                  </a:lnTo>
                  <a:lnTo>
                    <a:pt x="31901" y="43179"/>
                  </a:lnTo>
                  <a:lnTo>
                    <a:pt x="31989" y="43135"/>
                  </a:lnTo>
                  <a:lnTo>
                    <a:pt x="33349" y="41775"/>
                  </a:lnTo>
                  <a:lnTo>
                    <a:pt x="33349" y="41731"/>
                  </a:lnTo>
                  <a:lnTo>
                    <a:pt x="35104" y="38527"/>
                  </a:lnTo>
                  <a:lnTo>
                    <a:pt x="36377" y="36509"/>
                  </a:lnTo>
                  <a:lnTo>
                    <a:pt x="36377" y="36465"/>
                  </a:lnTo>
                  <a:lnTo>
                    <a:pt x="36904" y="34666"/>
                  </a:lnTo>
                  <a:lnTo>
                    <a:pt x="36904" y="34622"/>
                  </a:lnTo>
                  <a:lnTo>
                    <a:pt x="37211" y="32121"/>
                  </a:lnTo>
                  <a:lnTo>
                    <a:pt x="37298" y="29488"/>
                  </a:lnTo>
                  <a:lnTo>
                    <a:pt x="37255" y="27601"/>
                  </a:lnTo>
                  <a:lnTo>
                    <a:pt x="37211" y="27557"/>
                  </a:lnTo>
                  <a:lnTo>
                    <a:pt x="36947" y="25758"/>
                  </a:lnTo>
                  <a:lnTo>
                    <a:pt x="36816" y="22116"/>
                  </a:lnTo>
                  <a:lnTo>
                    <a:pt x="36816" y="22072"/>
                  </a:lnTo>
                  <a:lnTo>
                    <a:pt x="36201" y="20142"/>
                  </a:lnTo>
                  <a:lnTo>
                    <a:pt x="36421" y="17509"/>
                  </a:lnTo>
                  <a:lnTo>
                    <a:pt x="36509" y="15227"/>
                  </a:lnTo>
                  <a:lnTo>
                    <a:pt x="36772" y="13077"/>
                  </a:lnTo>
                  <a:lnTo>
                    <a:pt x="36596" y="10663"/>
                  </a:lnTo>
                  <a:lnTo>
                    <a:pt x="37650" y="7460"/>
                  </a:lnTo>
                  <a:lnTo>
                    <a:pt x="38264" y="4827"/>
                  </a:lnTo>
                  <a:lnTo>
                    <a:pt x="38308" y="4783"/>
                  </a:lnTo>
                  <a:lnTo>
                    <a:pt x="38264" y="3160"/>
                  </a:lnTo>
                  <a:lnTo>
                    <a:pt x="38264" y="3072"/>
                  </a:lnTo>
                  <a:lnTo>
                    <a:pt x="37737" y="1492"/>
                  </a:lnTo>
                  <a:lnTo>
                    <a:pt x="37737" y="1449"/>
                  </a:lnTo>
                  <a:lnTo>
                    <a:pt x="36991" y="88"/>
                  </a:lnTo>
                  <a:lnTo>
                    <a:pt x="36947" y="44"/>
                  </a:lnTo>
                  <a:lnTo>
                    <a:pt x="36904"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3" name="Google Shape;3383;p85"/>
            <p:cNvSpPr/>
            <p:nvPr/>
          </p:nvSpPr>
          <p:spPr>
            <a:xfrm>
              <a:off x="6392350" y="3454800"/>
              <a:ext cx="767950" cy="217250"/>
            </a:xfrm>
            <a:custGeom>
              <a:rect b="b" l="l" r="r" t="t"/>
              <a:pathLst>
                <a:path extrusionOk="0" h="8690" w="30718">
                  <a:moveTo>
                    <a:pt x="11234" y="1"/>
                  </a:moveTo>
                  <a:lnTo>
                    <a:pt x="7899" y="1010"/>
                  </a:lnTo>
                  <a:lnTo>
                    <a:pt x="3555" y="1975"/>
                  </a:lnTo>
                  <a:lnTo>
                    <a:pt x="3511" y="1975"/>
                  </a:lnTo>
                  <a:lnTo>
                    <a:pt x="89" y="3994"/>
                  </a:lnTo>
                  <a:lnTo>
                    <a:pt x="45" y="4038"/>
                  </a:lnTo>
                  <a:lnTo>
                    <a:pt x="1" y="4126"/>
                  </a:lnTo>
                  <a:lnTo>
                    <a:pt x="1" y="4169"/>
                  </a:lnTo>
                  <a:lnTo>
                    <a:pt x="45" y="4257"/>
                  </a:lnTo>
                  <a:lnTo>
                    <a:pt x="89" y="4301"/>
                  </a:lnTo>
                  <a:lnTo>
                    <a:pt x="132" y="4345"/>
                  </a:lnTo>
                  <a:lnTo>
                    <a:pt x="220" y="4345"/>
                  </a:lnTo>
                  <a:lnTo>
                    <a:pt x="264" y="4301"/>
                  </a:lnTo>
                  <a:lnTo>
                    <a:pt x="3687" y="2326"/>
                  </a:lnTo>
                  <a:lnTo>
                    <a:pt x="7987" y="1361"/>
                  </a:lnTo>
                  <a:lnTo>
                    <a:pt x="10313" y="659"/>
                  </a:lnTo>
                  <a:lnTo>
                    <a:pt x="11278" y="352"/>
                  </a:lnTo>
                  <a:lnTo>
                    <a:pt x="11497" y="352"/>
                  </a:lnTo>
                  <a:lnTo>
                    <a:pt x="13384" y="2283"/>
                  </a:lnTo>
                  <a:lnTo>
                    <a:pt x="13428" y="2326"/>
                  </a:lnTo>
                  <a:lnTo>
                    <a:pt x="15754" y="4257"/>
                  </a:lnTo>
                  <a:lnTo>
                    <a:pt x="15798" y="4257"/>
                  </a:lnTo>
                  <a:lnTo>
                    <a:pt x="18913" y="5969"/>
                  </a:lnTo>
                  <a:lnTo>
                    <a:pt x="20888" y="6802"/>
                  </a:lnTo>
                  <a:lnTo>
                    <a:pt x="23214" y="7592"/>
                  </a:lnTo>
                  <a:lnTo>
                    <a:pt x="26022" y="8601"/>
                  </a:lnTo>
                  <a:lnTo>
                    <a:pt x="26066" y="8601"/>
                  </a:lnTo>
                  <a:lnTo>
                    <a:pt x="26943" y="8689"/>
                  </a:lnTo>
                  <a:lnTo>
                    <a:pt x="26987" y="8689"/>
                  </a:lnTo>
                  <a:lnTo>
                    <a:pt x="27777" y="8558"/>
                  </a:lnTo>
                  <a:lnTo>
                    <a:pt x="27821" y="8514"/>
                  </a:lnTo>
                  <a:lnTo>
                    <a:pt x="28874" y="7899"/>
                  </a:lnTo>
                  <a:lnTo>
                    <a:pt x="28962" y="7855"/>
                  </a:lnTo>
                  <a:lnTo>
                    <a:pt x="30366" y="5881"/>
                  </a:lnTo>
                  <a:lnTo>
                    <a:pt x="30366" y="5837"/>
                  </a:lnTo>
                  <a:lnTo>
                    <a:pt x="30717" y="5003"/>
                  </a:lnTo>
                  <a:lnTo>
                    <a:pt x="30717" y="4872"/>
                  </a:lnTo>
                  <a:lnTo>
                    <a:pt x="30322" y="3380"/>
                  </a:lnTo>
                  <a:lnTo>
                    <a:pt x="30278" y="3380"/>
                  </a:lnTo>
                  <a:lnTo>
                    <a:pt x="29225" y="1010"/>
                  </a:lnTo>
                  <a:lnTo>
                    <a:pt x="29181" y="966"/>
                  </a:lnTo>
                  <a:lnTo>
                    <a:pt x="29137" y="922"/>
                  </a:lnTo>
                  <a:lnTo>
                    <a:pt x="29050" y="922"/>
                  </a:lnTo>
                  <a:lnTo>
                    <a:pt x="28962" y="966"/>
                  </a:lnTo>
                  <a:lnTo>
                    <a:pt x="28918" y="966"/>
                  </a:lnTo>
                  <a:lnTo>
                    <a:pt x="28874" y="1054"/>
                  </a:lnTo>
                  <a:lnTo>
                    <a:pt x="28874" y="1098"/>
                  </a:lnTo>
                  <a:lnTo>
                    <a:pt x="28918" y="1186"/>
                  </a:lnTo>
                  <a:lnTo>
                    <a:pt x="29971" y="3511"/>
                  </a:lnTo>
                  <a:lnTo>
                    <a:pt x="30366" y="4915"/>
                  </a:lnTo>
                  <a:lnTo>
                    <a:pt x="30059" y="5661"/>
                  </a:lnTo>
                  <a:lnTo>
                    <a:pt x="28699" y="7636"/>
                  </a:lnTo>
                  <a:lnTo>
                    <a:pt x="27689" y="8206"/>
                  </a:lnTo>
                  <a:lnTo>
                    <a:pt x="26943" y="8338"/>
                  </a:lnTo>
                  <a:lnTo>
                    <a:pt x="26154" y="8250"/>
                  </a:lnTo>
                  <a:lnTo>
                    <a:pt x="23301" y="7285"/>
                  </a:lnTo>
                  <a:lnTo>
                    <a:pt x="21020" y="6495"/>
                  </a:lnTo>
                  <a:lnTo>
                    <a:pt x="19045" y="5618"/>
                  </a:lnTo>
                  <a:lnTo>
                    <a:pt x="15973" y="3950"/>
                  </a:lnTo>
                  <a:lnTo>
                    <a:pt x="13648" y="2063"/>
                  </a:lnTo>
                  <a:lnTo>
                    <a:pt x="11673" y="89"/>
                  </a:lnTo>
                  <a:lnTo>
                    <a:pt x="11585" y="45"/>
                  </a:lnTo>
                  <a:lnTo>
                    <a:pt x="11322"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4" name="Google Shape;3384;p85"/>
            <p:cNvSpPr/>
            <p:nvPr/>
          </p:nvSpPr>
          <p:spPr>
            <a:xfrm>
              <a:off x="6322150" y="3238700"/>
              <a:ext cx="868850" cy="265500"/>
            </a:xfrm>
            <a:custGeom>
              <a:rect b="b" l="l" r="r" t="t"/>
              <a:pathLst>
                <a:path extrusionOk="0" h="10620" w="34754">
                  <a:moveTo>
                    <a:pt x="34491" y="0"/>
                  </a:moveTo>
                  <a:lnTo>
                    <a:pt x="34447" y="44"/>
                  </a:lnTo>
                  <a:lnTo>
                    <a:pt x="33437" y="1492"/>
                  </a:lnTo>
                  <a:lnTo>
                    <a:pt x="32033" y="3730"/>
                  </a:lnTo>
                  <a:lnTo>
                    <a:pt x="32033" y="3774"/>
                  </a:lnTo>
                  <a:lnTo>
                    <a:pt x="31419" y="5442"/>
                  </a:lnTo>
                  <a:lnTo>
                    <a:pt x="31419" y="5485"/>
                  </a:lnTo>
                  <a:lnTo>
                    <a:pt x="31156" y="7592"/>
                  </a:lnTo>
                  <a:lnTo>
                    <a:pt x="31112" y="10005"/>
                  </a:lnTo>
                  <a:lnTo>
                    <a:pt x="30936" y="10225"/>
                  </a:lnTo>
                  <a:lnTo>
                    <a:pt x="30454" y="10268"/>
                  </a:lnTo>
                  <a:lnTo>
                    <a:pt x="29971" y="10225"/>
                  </a:lnTo>
                  <a:lnTo>
                    <a:pt x="29488" y="10137"/>
                  </a:lnTo>
                  <a:lnTo>
                    <a:pt x="29005" y="10005"/>
                  </a:lnTo>
                  <a:lnTo>
                    <a:pt x="28523" y="9830"/>
                  </a:lnTo>
                  <a:lnTo>
                    <a:pt x="28040" y="9610"/>
                  </a:lnTo>
                  <a:lnTo>
                    <a:pt x="27557" y="9347"/>
                  </a:lnTo>
                  <a:lnTo>
                    <a:pt x="27119" y="9084"/>
                  </a:lnTo>
                  <a:lnTo>
                    <a:pt x="26241" y="8513"/>
                  </a:lnTo>
                  <a:lnTo>
                    <a:pt x="25451" y="7899"/>
                  </a:lnTo>
                  <a:lnTo>
                    <a:pt x="24749" y="7328"/>
                  </a:lnTo>
                  <a:lnTo>
                    <a:pt x="24179" y="6846"/>
                  </a:lnTo>
                  <a:lnTo>
                    <a:pt x="19308" y="2633"/>
                  </a:lnTo>
                  <a:lnTo>
                    <a:pt x="19264" y="2633"/>
                  </a:lnTo>
                  <a:lnTo>
                    <a:pt x="17991" y="2019"/>
                  </a:lnTo>
                  <a:lnTo>
                    <a:pt x="17948" y="2019"/>
                  </a:lnTo>
                  <a:lnTo>
                    <a:pt x="17245" y="1887"/>
                  </a:lnTo>
                  <a:lnTo>
                    <a:pt x="17158" y="1931"/>
                  </a:lnTo>
                  <a:lnTo>
                    <a:pt x="16500" y="2370"/>
                  </a:lnTo>
                  <a:lnTo>
                    <a:pt x="16456" y="2370"/>
                  </a:lnTo>
                  <a:lnTo>
                    <a:pt x="14788" y="3994"/>
                  </a:lnTo>
                  <a:lnTo>
                    <a:pt x="13603" y="4827"/>
                  </a:lnTo>
                  <a:lnTo>
                    <a:pt x="12331" y="5178"/>
                  </a:lnTo>
                  <a:lnTo>
                    <a:pt x="10312" y="5529"/>
                  </a:lnTo>
                  <a:lnTo>
                    <a:pt x="10268" y="5529"/>
                  </a:lnTo>
                  <a:lnTo>
                    <a:pt x="8338" y="6144"/>
                  </a:lnTo>
                  <a:lnTo>
                    <a:pt x="5924" y="6714"/>
                  </a:lnTo>
                  <a:lnTo>
                    <a:pt x="5880" y="6714"/>
                  </a:lnTo>
                  <a:lnTo>
                    <a:pt x="4125" y="7416"/>
                  </a:lnTo>
                  <a:lnTo>
                    <a:pt x="4081" y="7460"/>
                  </a:lnTo>
                  <a:lnTo>
                    <a:pt x="2063" y="8645"/>
                  </a:lnTo>
                  <a:lnTo>
                    <a:pt x="2063" y="8689"/>
                  </a:lnTo>
                  <a:lnTo>
                    <a:pt x="88" y="10181"/>
                  </a:lnTo>
                  <a:lnTo>
                    <a:pt x="44" y="10225"/>
                  </a:lnTo>
                  <a:lnTo>
                    <a:pt x="0" y="10268"/>
                  </a:lnTo>
                  <a:lnTo>
                    <a:pt x="44" y="10356"/>
                  </a:lnTo>
                  <a:lnTo>
                    <a:pt x="44" y="10400"/>
                  </a:lnTo>
                  <a:lnTo>
                    <a:pt x="88" y="10444"/>
                  </a:lnTo>
                  <a:lnTo>
                    <a:pt x="176" y="10488"/>
                  </a:lnTo>
                  <a:lnTo>
                    <a:pt x="220" y="10488"/>
                  </a:lnTo>
                  <a:lnTo>
                    <a:pt x="308" y="10444"/>
                  </a:lnTo>
                  <a:lnTo>
                    <a:pt x="2238" y="8952"/>
                  </a:lnTo>
                  <a:lnTo>
                    <a:pt x="4257" y="7767"/>
                  </a:lnTo>
                  <a:lnTo>
                    <a:pt x="6012" y="7021"/>
                  </a:lnTo>
                  <a:lnTo>
                    <a:pt x="8425" y="6451"/>
                  </a:lnTo>
                  <a:lnTo>
                    <a:pt x="10356" y="5837"/>
                  </a:lnTo>
                  <a:lnTo>
                    <a:pt x="12375" y="5529"/>
                  </a:lnTo>
                  <a:lnTo>
                    <a:pt x="12419" y="5529"/>
                  </a:lnTo>
                  <a:lnTo>
                    <a:pt x="13735" y="5134"/>
                  </a:lnTo>
                  <a:lnTo>
                    <a:pt x="13779" y="5134"/>
                  </a:lnTo>
                  <a:lnTo>
                    <a:pt x="15008" y="4257"/>
                  </a:lnTo>
                  <a:lnTo>
                    <a:pt x="16719" y="2633"/>
                  </a:lnTo>
                  <a:lnTo>
                    <a:pt x="17289" y="2282"/>
                  </a:lnTo>
                  <a:lnTo>
                    <a:pt x="17860" y="2326"/>
                  </a:lnTo>
                  <a:lnTo>
                    <a:pt x="19088" y="2940"/>
                  </a:lnTo>
                  <a:lnTo>
                    <a:pt x="23959" y="7109"/>
                  </a:lnTo>
                  <a:lnTo>
                    <a:pt x="24705" y="7767"/>
                  </a:lnTo>
                  <a:lnTo>
                    <a:pt x="25495" y="8382"/>
                  </a:lnTo>
                  <a:lnTo>
                    <a:pt x="26329" y="8996"/>
                  </a:lnTo>
                  <a:lnTo>
                    <a:pt x="27162" y="9522"/>
                  </a:lnTo>
                  <a:lnTo>
                    <a:pt x="27952" y="9961"/>
                  </a:lnTo>
                  <a:lnTo>
                    <a:pt x="28391" y="10181"/>
                  </a:lnTo>
                  <a:lnTo>
                    <a:pt x="28786" y="10312"/>
                  </a:lnTo>
                  <a:lnTo>
                    <a:pt x="29225" y="10444"/>
                  </a:lnTo>
                  <a:lnTo>
                    <a:pt x="29620" y="10532"/>
                  </a:lnTo>
                  <a:lnTo>
                    <a:pt x="30015" y="10619"/>
                  </a:lnTo>
                  <a:lnTo>
                    <a:pt x="30454" y="10619"/>
                  </a:lnTo>
                  <a:lnTo>
                    <a:pt x="31024" y="10576"/>
                  </a:lnTo>
                  <a:lnTo>
                    <a:pt x="31156" y="10532"/>
                  </a:lnTo>
                  <a:lnTo>
                    <a:pt x="31419" y="10225"/>
                  </a:lnTo>
                  <a:lnTo>
                    <a:pt x="31463" y="10093"/>
                  </a:lnTo>
                  <a:lnTo>
                    <a:pt x="31507" y="7636"/>
                  </a:lnTo>
                  <a:lnTo>
                    <a:pt x="31726" y="5529"/>
                  </a:lnTo>
                  <a:lnTo>
                    <a:pt x="32340" y="3906"/>
                  </a:lnTo>
                  <a:lnTo>
                    <a:pt x="33745" y="1668"/>
                  </a:lnTo>
                  <a:lnTo>
                    <a:pt x="34710" y="264"/>
                  </a:lnTo>
                  <a:lnTo>
                    <a:pt x="34754" y="176"/>
                  </a:lnTo>
                  <a:lnTo>
                    <a:pt x="34754" y="132"/>
                  </a:lnTo>
                  <a:lnTo>
                    <a:pt x="34754" y="44"/>
                  </a:lnTo>
                  <a:lnTo>
                    <a:pt x="34666"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5" name="Google Shape;3385;p85"/>
            <p:cNvSpPr/>
            <p:nvPr/>
          </p:nvSpPr>
          <p:spPr>
            <a:xfrm>
              <a:off x="6256325" y="3037950"/>
              <a:ext cx="923700" cy="403725"/>
            </a:xfrm>
            <a:custGeom>
              <a:rect b="b" l="l" r="r" t="t"/>
              <a:pathLst>
                <a:path extrusionOk="0" h="16149" w="36948">
                  <a:moveTo>
                    <a:pt x="34666" y="0"/>
                  </a:moveTo>
                  <a:lnTo>
                    <a:pt x="34622" y="88"/>
                  </a:lnTo>
                  <a:lnTo>
                    <a:pt x="34622" y="132"/>
                  </a:lnTo>
                  <a:lnTo>
                    <a:pt x="34622" y="220"/>
                  </a:lnTo>
                  <a:lnTo>
                    <a:pt x="35061" y="1931"/>
                  </a:lnTo>
                  <a:lnTo>
                    <a:pt x="35983" y="5178"/>
                  </a:lnTo>
                  <a:lnTo>
                    <a:pt x="36597" y="7811"/>
                  </a:lnTo>
                  <a:lnTo>
                    <a:pt x="35851" y="8908"/>
                  </a:lnTo>
                  <a:lnTo>
                    <a:pt x="34227" y="10927"/>
                  </a:lnTo>
                  <a:lnTo>
                    <a:pt x="33745" y="11058"/>
                  </a:lnTo>
                  <a:lnTo>
                    <a:pt x="32955" y="10795"/>
                  </a:lnTo>
                  <a:lnTo>
                    <a:pt x="29795" y="9347"/>
                  </a:lnTo>
                  <a:lnTo>
                    <a:pt x="27777" y="8381"/>
                  </a:lnTo>
                  <a:lnTo>
                    <a:pt x="23872" y="6890"/>
                  </a:lnTo>
                  <a:lnTo>
                    <a:pt x="23828" y="6890"/>
                  </a:lnTo>
                  <a:lnTo>
                    <a:pt x="22160" y="6495"/>
                  </a:lnTo>
                  <a:lnTo>
                    <a:pt x="20844" y="6451"/>
                  </a:lnTo>
                  <a:lnTo>
                    <a:pt x="20800" y="6451"/>
                  </a:lnTo>
                  <a:lnTo>
                    <a:pt x="19835" y="6670"/>
                  </a:lnTo>
                  <a:lnTo>
                    <a:pt x="19791" y="6670"/>
                  </a:lnTo>
                  <a:lnTo>
                    <a:pt x="18035" y="7548"/>
                  </a:lnTo>
                  <a:lnTo>
                    <a:pt x="15798" y="8776"/>
                  </a:lnTo>
                  <a:lnTo>
                    <a:pt x="15754" y="8776"/>
                  </a:lnTo>
                  <a:lnTo>
                    <a:pt x="13867" y="10137"/>
                  </a:lnTo>
                  <a:lnTo>
                    <a:pt x="12199" y="10356"/>
                  </a:lnTo>
                  <a:lnTo>
                    <a:pt x="9040" y="10532"/>
                  </a:lnTo>
                  <a:lnTo>
                    <a:pt x="8996" y="10532"/>
                  </a:lnTo>
                  <a:lnTo>
                    <a:pt x="7373" y="11058"/>
                  </a:lnTo>
                  <a:lnTo>
                    <a:pt x="3818" y="12638"/>
                  </a:lnTo>
                  <a:lnTo>
                    <a:pt x="3818" y="12682"/>
                  </a:lnTo>
                  <a:lnTo>
                    <a:pt x="1756" y="14042"/>
                  </a:lnTo>
                  <a:lnTo>
                    <a:pt x="44" y="15841"/>
                  </a:lnTo>
                  <a:lnTo>
                    <a:pt x="44" y="15885"/>
                  </a:lnTo>
                  <a:lnTo>
                    <a:pt x="1" y="15973"/>
                  </a:lnTo>
                  <a:lnTo>
                    <a:pt x="44" y="16017"/>
                  </a:lnTo>
                  <a:lnTo>
                    <a:pt x="88" y="16104"/>
                  </a:lnTo>
                  <a:lnTo>
                    <a:pt x="176" y="16148"/>
                  </a:lnTo>
                  <a:lnTo>
                    <a:pt x="264" y="16104"/>
                  </a:lnTo>
                  <a:lnTo>
                    <a:pt x="308" y="16061"/>
                  </a:lnTo>
                  <a:lnTo>
                    <a:pt x="1975" y="14305"/>
                  </a:lnTo>
                  <a:lnTo>
                    <a:pt x="3994" y="12945"/>
                  </a:lnTo>
                  <a:lnTo>
                    <a:pt x="7504" y="11365"/>
                  </a:lnTo>
                  <a:lnTo>
                    <a:pt x="9084" y="10883"/>
                  </a:lnTo>
                  <a:lnTo>
                    <a:pt x="12199" y="10707"/>
                  </a:lnTo>
                  <a:lnTo>
                    <a:pt x="13955" y="10488"/>
                  </a:lnTo>
                  <a:lnTo>
                    <a:pt x="14042" y="10444"/>
                  </a:lnTo>
                  <a:lnTo>
                    <a:pt x="15973" y="9084"/>
                  </a:lnTo>
                  <a:lnTo>
                    <a:pt x="18211" y="7855"/>
                  </a:lnTo>
                  <a:lnTo>
                    <a:pt x="19922" y="6977"/>
                  </a:lnTo>
                  <a:lnTo>
                    <a:pt x="20844" y="6802"/>
                  </a:lnTo>
                  <a:lnTo>
                    <a:pt x="22116" y="6846"/>
                  </a:lnTo>
                  <a:lnTo>
                    <a:pt x="23740" y="7197"/>
                  </a:lnTo>
                  <a:lnTo>
                    <a:pt x="27645" y="8733"/>
                  </a:lnTo>
                  <a:lnTo>
                    <a:pt x="29664" y="9698"/>
                  </a:lnTo>
                  <a:lnTo>
                    <a:pt x="32823" y="11146"/>
                  </a:lnTo>
                  <a:lnTo>
                    <a:pt x="32867" y="11146"/>
                  </a:lnTo>
                  <a:lnTo>
                    <a:pt x="33701" y="11409"/>
                  </a:lnTo>
                  <a:lnTo>
                    <a:pt x="33789" y="11409"/>
                  </a:lnTo>
                  <a:lnTo>
                    <a:pt x="34359" y="11234"/>
                  </a:lnTo>
                  <a:lnTo>
                    <a:pt x="34447" y="11190"/>
                  </a:lnTo>
                  <a:lnTo>
                    <a:pt x="36158" y="9084"/>
                  </a:lnTo>
                  <a:lnTo>
                    <a:pt x="36948" y="7943"/>
                  </a:lnTo>
                  <a:lnTo>
                    <a:pt x="36948" y="7899"/>
                  </a:lnTo>
                  <a:lnTo>
                    <a:pt x="36948" y="7811"/>
                  </a:lnTo>
                  <a:lnTo>
                    <a:pt x="36334" y="5090"/>
                  </a:lnTo>
                  <a:lnTo>
                    <a:pt x="35368" y="1843"/>
                  </a:lnTo>
                  <a:lnTo>
                    <a:pt x="34929" y="132"/>
                  </a:lnTo>
                  <a:lnTo>
                    <a:pt x="34929" y="44"/>
                  </a:lnTo>
                  <a:lnTo>
                    <a:pt x="34886"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6" name="Google Shape;3386;p85"/>
            <p:cNvSpPr/>
            <p:nvPr/>
          </p:nvSpPr>
          <p:spPr>
            <a:xfrm>
              <a:off x="6203675" y="2736275"/>
              <a:ext cx="931375" cy="657125"/>
            </a:xfrm>
            <a:custGeom>
              <a:rect b="b" l="l" r="r" t="t"/>
              <a:pathLst>
                <a:path extrusionOk="0" h="26285" w="37255">
                  <a:moveTo>
                    <a:pt x="37035" y="0"/>
                  </a:moveTo>
                  <a:lnTo>
                    <a:pt x="36992" y="44"/>
                  </a:lnTo>
                  <a:lnTo>
                    <a:pt x="36948" y="88"/>
                  </a:lnTo>
                  <a:lnTo>
                    <a:pt x="36904" y="132"/>
                  </a:lnTo>
                  <a:lnTo>
                    <a:pt x="36465" y="2326"/>
                  </a:lnTo>
                  <a:lnTo>
                    <a:pt x="36421" y="4564"/>
                  </a:lnTo>
                  <a:lnTo>
                    <a:pt x="36290" y="9040"/>
                  </a:lnTo>
                  <a:lnTo>
                    <a:pt x="36333" y="12550"/>
                  </a:lnTo>
                  <a:lnTo>
                    <a:pt x="36333" y="12594"/>
                  </a:lnTo>
                  <a:lnTo>
                    <a:pt x="36597" y="13691"/>
                  </a:lnTo>
                  <a:lnTo>
                    <a:pt x="36158" y="14700"/>
                  </a:lnTo>
                  <a:lnTo>
                    <a:pt x="34929" y="15314"/>
                  </a:lnTo>
                  <a:lnTo>
                    <a:pt x="33393" y="15666"/>
                  </a:lnTo>
                  <a:lnTo>
                    <a:pt x="31682" y="15885"/>
                  </a:lnTo>
                  <a:lnTo>
                    <a:pt x="29971" y="15358"/>
                  </a:lnTo>
                  <a:lnTo>
                    <a:pt x="27294" y="14261"/>
                  </a:lnTo>
                  <a:lnTo>
                    <a:pt x="26153" y="13252"/>
                  </a:lnTo>
                  <a:lnTo>
                    <a:pt x="25890" y="13252"/>
                  </a:lnTo>
                  <a:lnTo>
                    <a:pt x="25276" y="13823"/>
                  </a:lnTo>
                  <a:lnTo>
                    <a:pt x="24178" y="14305"/>
                  </a:lnTo>
                  <a:lnTo>
                    <a:pt x="21502" y="15490"/>
                  </a:lnTo>
                  <a:lnTo>
                    <a:pt x="18825" y="16631"/>
                  </a:lnTo>
                  <a:lnTo>
                    <a:pt x="16850" y="17596"/>
                  </a:lnTo>
                  <a:lnTo>
                    <a:pt x="13823" y="19571"/>
                  </a:lnTo>
                  <a:lnTo>
                    <a:pt x="12199" y="19615"/>
                  </a:lnTo>
                  <a:lnTo>
                    <a:pt x="9435" y="19790"/>
                  </a:lnTo>
                  <a:lnTo>
                    <a:pt x="9391" y="19834"/>
                  </a:lnTo>
                  <a:lnTo>
                    <a:pt x="8425" y="20185"/>
                  </a:lnTo>
                  <a:lnTo>
                    <a:pt x="6495" y="21107"/>
                  </a:lnTo>
                  <a:lnTo>
                    <a:pt x="4520" y="22204"/>
                  </a:lnTo>
                  <a:lnTo>
                    <a:pt x="4476" y="22204"/>
                  </a:lnTo>
                  <a:lnTo>
                    <a:pt x="2633" y="23476"/>
                  </a:lnTo>
                  <a:lnTo>
                    <a:pt x="2633" y="23520"/>
                  </a:lnTo>
                  <a:lnTo>
                    <a:pt x="44" y="25977"/>
                  </a:lnTo>
                  <a:lnTo>
                    <a:pt x="0" y="26021"/>
                  </a:lnTo>
                  <a:lnTo>
                    <a:pt x="0" y="26109"/>
                  </a:lnTo>
                  <a:lnTo>
                    <a:pt x="0" y="26153"/>
                  </a:lnTo>
                  <a:lnTo>
                    <a:pt x="44" y="26241"/>
                  </a:lnTo>
                  <a:lnTo>
                    <a:pt x="88" y="26285"/>
                  </a:lnTo>
                  <a:lnTo>
                    <a:pt x="220" y="26285"/>
                  </a:lnTo>
                  <a:lnTo>
                    <a:pt x="264" y="26241"/>
                  </a:lnTo>
                  <a:lnTo>
                    <a:pt x="2853" y="23783"/>
                  </a:lnTo>
                  <a:lnTo>
                    <a:pt x="4696" y="22511"/>
                  </a:lnTo>
                  <a:lnTo>
                    <a:pt x="6670" y="21414"/>
                  </a:lnTo>
                  <a:lnTo>
                    <a:pt x="8557" y="20492"/>
                  </a:lnTo>
                  <a:lnTo>
                    <a:pt x="9479" y="20141"/>
                  </a:lnTo>
                  <a:lnTo>
                    <a:pt x="12243" y="19966"/>
                  </a:lnTo>
                  <a:lnTo>
                    <a:pt x="13867" y="19922"/>
                  </a:lnTo>
                  <a:lnTo>
                    <a:pt x="13954" y="19878"/>
                  </a:lnTo>
                  <a:lnTo>
                    <a:pt x="17026" y="17903"/>
                  </a:lnTo>
                  <a:lnTo>
                    <a:pt x="18957" y="16982"/>
                  </a:lnTo>
                  <a:lnTo>
                    <a:pt x="21633" y="15797"/>
                  </a:lnTo>
                  <a:lnTo>
                    <a:pt x="24354" y="14656"/>
                  </a:lnTo>
                  <a:lnTo>
                    <a:pt x="25451" y="14130"/>
                  </a:lnTo>
                  <a:lnTo>
                    <a:pt x="25495" y="14086"/>
                  </a:lnTo>
                  <a:lnTo>
                    <a:pt x="26021" y="13647"/>
                  </a:lnTo>
                  <a:lnTo>
                    <a:pt x="27118" y="14568"/>
                  </a:lnTo>
                  <a:lnTo>
                    <a:pt x="27162" y="14568"/>
                  </a:lnTo>
                  <a:lnTo>
                    <a:pt x="29839" y="15666"/>
                  </a:lnTo>
                  <a:lnTo>
                    <a:pt x="31594" y="16236"/>
                  </a:lnTo>
                  <a:lnTo>
                    <a:pt x="31682" y="16236"/>
                  </a:lnTo>
                  <a:lnTo>
                    <a:pt x="33437" y="16017"/>
                  </a:lnTo>
                  <a:lnTo>
                    <a:pt x="33481" y="16017"/>
                  </a:lnTo>
                  <a:lnTo>
                    <a:pt x="35061" y="15622"/>
                  </a:lnTo>
                  <a:lnTo>
                    <a:pt x="36377" y="14963"/>
                  </a:lnTo>
                  <a:lnTo>
                    <a:pt x="36465" y="14876"/>
                  </a:lnTo>
                  <a:lnTo>
                    <a:pt x="36904" y="13779"/>
                  </a:lnTo>
                  <a:lnTo>
                    <a:pt x="36948" y="13691"/>
                  </a:lnTo>
                  <a:lnTo>
                    <a:pt x="36684" y="12506"/>
                  </a:lnTo>
                  <a:lnTo>
                    <a:pt x="36641" y="9040"/>
                  </a:lnTo>
                  <a:lnTo>
                    <a:pt x="36772" y="4608"/>
                  </a:lnTo>
                  <a:lnTo>
                    <a:pt x="36816" y="2370"/>
                  </a:lnTo>
                  <a:lnTo>
                    <a:pt x="37255" y="220"/>
                  </a:lnTo>
                  <a:lnTo>
                    <a:pt x="37255" y="132"/>
                  </a:lnTo>
                  <a:lnTo>
                    <a:pt x="37255" y="88"/>
                  </a:lnTo>
                  <a:lnTo>
                    <a:pt x="37211" y="44"/>
                  </a:lnTo>
                  <a:lnTo>
                    <a:pt x="37123"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7" name="Google Shape;3387;p85"/>
            <p:cNvSpPr/>
            <p:nvPr/>
          </p:nvSpPr>
          <p:spPr>
            <a:xfrm>
              <a:off x="6895875" y="1781875"/>
              <a:ext cx="345600" cy="2234625"/>
            </a:xfrm>
            <a:custGeom>
              <a:rect b="b" l="l" r="r" t="t"/>
              <a:pathLst>
                <a:path extrusionOk="0" h="89385" w="13824">
                  <a:moveTo>
                    <a:pt x="8426" y="0"/>
                  </a:moveTo>
                  <a:lnTo>
                    <a:pt x="8382" y="44"/>
                  </a:lnTo>
                  <a:lnTo>
                    <a:pt x="8294" y="44"/>
                  </a:lnTo>
                  <a:lnTo>
                    <a:pt x="8250" y="132"/>
                  </a:lnTo>
                  <a:lnTo>
                    <a:pt x="8250" y="176"/>
                  </a:lnTo>
                  <a:lnTo>
                    <a:pt x="8250" y="264"/>
                  </a:lnTo>
                  <a:lnTo>
                    <a:pt x="8294" y="308"/>
                  </a:lnTo>
                  <a:lnTo>
                    <a:pt x="9962" y="2414"/>
                  </a:lnTo>
                  <a:lnTo>
                    <a:pt x="9962" y="2458"/>
                  </a:lnTo>
                  <a:lnTo>
                    <a:pt x="11190" y="3511"/>
                  </a:lnTo>
                  <a:lnTo>
                    <a:pt x="11278" y="3555"/>
                  </a:lnTo>
                  <a:lnTo>
                    <a:pt x="12814" y="4037"/>
                  </a:lnTo>
                  <a:lnTo>
                    <a:pt x="13165" y="4388"/>
                  </a:lnTo>
                  <a:lnTo>
                    <a:pt x="13341" y="5003"/>
                  </a:lnTo>
                  <a:lnTo>
                    <a:pt x="13472" y="6495"/>
                  </a:lnTo>
                  <a:lnTo>
                    <a:pt x="13341" y="7504"/>
                  </a:lnTo>
                  <a:lnTo>
                    <a:pt x="12726" y="9347"/>
                  </a:lnTo>
                  <a:lnTo>
                    <a:pt x="12068" y="12067"/>
                  </a:lnTo>
                  <a:lnTo>
                    <a:pt x="11629" y="14656"/>
                  </a:lnTo>
                  <a:lnTo>
                    <a:pt x="11629" y="14700"/>
                  </a:lnTo>
                  <a:lnTo>
                    <a:pt x="11498" y="17114"/>
                  </a:lnTo>
                  <a:lnTo>
                    <a:pt x="11454" y="19703"/>
                  </a:lnTo>
                  <a:lnTo>
                    <a:pt x="11103" y="24573"/>
                  </a:lnTo>
                  <a:lnTo>
                    <a:pt x="11103" y="24617"/>
                  </a:lnTo>
                  <a:lnTo>
                    <a:pt x="11322" y="26460"/>
                  </a:lnTo>
                  <a:lnTo>
                    <a:pt x="12112" y="29620"/>
                  </a:lnTo>
                  <a:lnTo>
                    <a:pt x="12858" y="32691"/>
                  </a:lnTo>
                  <a:lnTo>
                    <a:pt x="12770" y="33525"/>
                  </a:lnTo>
                  <a:lnTo>
                    <a:pt x="11805" y="35675"/>
                  </a:lnTo>
                  <a:lnTo>
                    <a:pt x="10664" y="38527"/>
                  </a:lnTo>
                  <a:lnTo>
                    <a:pt x="10664" y="38571"/>
                  </a:lnTo>
                  <a:lnTo>
                    <a:pt x="10269" y="40546"/>
                  </a:lnTo>
                  <a:lnTo>
                    <a:pt x="10269" y="40590"/>
                  </a:lnTo>
                  <a:lnTo>
                    <a:pt x="10181" y="42740"/>
                  </a:lnTo>
                  <a:lnTo>
                    <a:pt x="10050" y="47654"/>
                  </a:lnTo>
                  <a:lnTo>
                    <a:pt x="10181" y="49761"/>
                  </a:lnTo>
                  <a:lnTo>
                    <a:pt x="10181" y="49805"/>
                  </a:lnTo>
                  <a:lnTo>
                    <a:pt x="10664" y="52174"/>
                  </a:lnTo>
                  <a:lnTo>
                    <a:pt x="12375" y="58537"/>
                  </a:lnTo>
                  <a:lnTo>
                    <a:pt x="12331" y="58932"/>
                  </a:lnTo>
                  <a:lnTo>
                    <a:pt x="11498" y="60204"/>
                  </a:lnTo>
                  <a:lnTo>
                    <a:pt x="10269" y="62135"/>
                  </a:lnTo>
                  <a:lnTo>
                    <a:pt x="10225" y="62179"/>
                  </a:lnTo>
                  <a:lnTo>
                    <a:pt x="9742" y="63671"/>
                  </a:lnTo>
                  <a:lnTo>
                    <a:pt x="9699" y="63715"/>
                  </a:lnTo>
                  <a:lnTo>
                    <a:pt x="9347" y="67664"/>
                  </a:lnTo>
                  <a:lnTo>
                    <a:pt x="9347" y="67708"/>
                  </a:lnTo>
                  <a:lnTo>
                    <a:pt x="9479" y="68278"/>
                  </a:lnTo>
                  <a:lnTo>
                    <a:pt x="10576" y="70648"/>
                  </a:lnTo>
                  <a:lnTo>
                    <a:pt x="12639" y="74948"/>
                  </a:lnTo>
                  <a:lnTo>
                    <a:pt x="12287" y="75957"/>
                  </a:lnTo>
                  <a:lnTo>
                    <a:pt x="10401" y="77186"/>
                  </a:lnTo>
                  <a:lnTo>
                    <a:pt x="8558" y="78546"/>
                  </a:lnTo>
                  <a:lnTo>
                    <a:pt x="6276" y="80477"/>
                  </a:lnTo>
                  <a:lnTo>
                    <a:pt x="5969" y="80521"/>
                  </a:lnTo>
                  <a:lnTo>
                    <a:pt x="5881" y="80565"/>
                  </a:lnTo>
                  <a:lnTo>
                    <a:pt x="3643" y="82715"/>
                  </a:lnTo>
                  <a:lnTo>
                    <a:pt x="2327" y="84163"/>
                  </a:lnTo>
                  <a:lnTo>
                    <a:pt x="2283" y="84207"/>
                  </a:lnTo>
                  <a:lnTo>
                    <a:pt x="1405" y="86313"/>
                  </a:lnTo>
                  <a:lnTo>
                    <a:pt x="45" y="89165"/>
                  </a:lnTo>
                  <a:lnTo>
                    <a:pt x="1" y="89209"/>
                  </a:lnTo>
                  <a:lnTo>
                    <a:pt x="45" y="89297"/>
                  </a:lnTo>
                  <a:lnTo>
                    <a:pt x="45" y="89341"/>
                  </a:lnTo>
                  <a:lnTo>
                    <a:pt x="133" y="89385"/>
                  </a:lnTo>
                  <a:lnTo>
                    <a:pt x="308" y="89385"/>
                  </a:lnTo>
                  <a:lnTo>
                    <a:pt x="352" y="89297"/>
                  </a:lnTo>
                  <a:lnTo>
                    <a:pt x="1712" y="86445"/>
                  </a:lnTo>
                  <a:lnTo>
                    <a:pt x="2590" y="84382"/>
                  </a:lnTo>
                  <a:lnTo>
                    <a:pt x="3906" y="82978"/>
                  </a:lnTo>
                  <a:lnTo>
                    <a:pt x="6056" y="80828"/>
                  </a:lnTo>
                  <a:lnTo>
                    <a:pt x="6364" y="80784"/>
                  </a:lnTo>
                  <a:lnTo>
                    <a:pt x="6451" y="80740"/>
                  </a:lnTo>
                  <a:lnTo>
                    <a:pt x="8777" y="78853"/>
                  </a:lnTo>
                  <a:lnTo>
                    <a:pt x="10620" y="77493"/>
                  </a:lnTo>
                  <a:lnTo>
                    <a:pt x="12551" y="76220"/>
                  </a:lnTo>
                  <a:lnTo>
                    <a:pt x="12639" y="76133"/>
                  </a:lnTo>
                  <a:lnTo>
                    <a:pt x="12990" y="74992"/>
                  </a:lnTo>
                  <a:lnTo>
                    <a:pt x="12990" y="74860"/>
                  </a:lnTo>
                  <a:lnTo>
                    <a:pt x="10883" y="70472"/>
                  </a:lnTo>
                  <a:lnTo>
                    <a:pt x="9830" y="68146"/>
                  </a:lnTo>
                  <a:lnTo>
                    <a:pt x="9699" y="67664"/>
                  </a:lnTo>
                  <a:lnTo>
                    <a:pt x="10050" y="63758"/>
                  </a:lnTo>
                  <a:lnTo>
                    <a:pt x="10576" y="62310"/>
                  </a:lnTo>
                  <a:lnTo>
                    <a:pt x="11761" y="60424"/>
                  </a:lnTo>
                  <a:lnTo>
                    <a:pt x="12639" y="59063"/>
                  </a:lnTo>
                  <a:lnTo>
                    <a:pt x="12682" y="59019"/>
                  </a:lnTo>
                  <a:lnTo>
                    <a:pt x="12726" y="58537"/>
                  </a:lnTo>
                  <a:lnTo>
                    <a:pt x="12726" y="58449"/>
                  </a:lnTo>
                  <a:lnTo>
                    <a:pt x="11761" y="54982"/>
                  </a:lnTo>
                  <a:lnTo>
                    <a:pt x="11015" y="52086"/>
                  </a:lnTo>
                  <a:lnTo>
                    <a:pt x="10532" y="49761"/>
                  </a:lnTo>
                  <a:lnTo>
                    <a:pt x="10401" y="47654"/>
                  </a:lnTo>
                  <a:lnTo>
                    <a:pt x="10532" y="42740"/>
                  </a:lnTo>
                  <a:lnTo>
                    <a:pt x="10620" y="40634"/>
                  </a:lnTo>
                  <a:lnTo>
                    <a:pt x="11015" y="38659"/>
                  </a:lnTo>
                  <a:lnTo>
                    <a:pt x="12112" y="35807"/>
                  </a:lnTo>
                  <a:lnTo>
                    <a:pt x="13077" y="33657"/>
                  </a:lnTo>
                  <a:lnTo>
                    <a:pt x="13077" y="33613"/>
                  </a:lnTo>
                  <a:lnTo>
                    <a:pt x="13209" y="32691"/>
                  </a:lnTo>
                  <a:lnTo>
                    <a:pt x="13209" y="32603"/>
                  </a:lnTo>
                  <a:lnTo>
                    <a:pt x="12463" y="29532"/>
                  </a:lnTo>
                  <a:lnTo>
                    <a:pt x="11673" y="26416"/>
                  </a:lnTo>
                  <a:lnTo>
                    <a:pt x="11454" y="24617"/>
                  </a:lnTo>
                  <a:lnTo>
                    <a:pt x="11805" y="19746"/>
                  </a:lnTo>
                  <a:lnTo>
                    <a:pt x="11849" y="17114"/>
                  </a:lnTo>
                  <a:lnTo>
                    <a:pt x="11980" y="14744"/>
                  </a:lnTo>
                  <a:lnTo>
                    <a:pt x="12419" y="12155"/>
                  </a:lnTo>
                  <a:lnTo>
                    <a:pt x="13077" y="9435"/>
                  </a:lnTo>
                  <a:lnTo>
                    <a:pt x="13648" y="7592"/>
                  </a:lnTo>
                  <a:lnTo>
                    <a:pt x="13823" y="6539"/>
                  </a:lnTo>
                  <a:lnTo>
                    <a:pt x="13823" y="6495"/>
                  </a:lnTo>
                  <a:lnTo>
                    <a:pt x="13692" y="4959"/>
                  </a:lnTo>
                  <a:lnTo>
                    <a:pt x="13692" y="4915"/>
                  </a:lnTo>
                  <a:lnTo>
                    <a:pt x="13472" y="4213"/>
                  </a:lnTo>
                  <a:lnTo>
                    <a:pt x="13428" y="4169"/>
                  </a:lnTo>
                  <a:lnTo>
                    <a:pt x="13033" y="3774"/>
                  </a:lnTo>
                  <a:lnTo>
                    <a:pt x="12946" y="3730"/>
                  </a:lnTo>
                  <a:lnTo>
                    <a:pt x="11410" y="3204"/>
                  </a:lnTo>
                  <a:lnTo>
                    <a:pt x="10225" y="2194"/>
                  </a:lnTo>
                  <a:lnTo>
                    <a:pt x="8558" y="88"/>
                  </a:lnTo>
                  <a:lnTo>
                    <a:pt x="8514" y="44"/>
                  </a:lnTo>
                  <a:lnTo>
                    <a:pt x="8426"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8" name="Google Shape;3388;p85"/>
            <p:cNvSpPr/>
            <p:nvPr/>
          </p:nvSpPr>
          <p:spPr>
            <a:xfrm>
              <a:off x="6471350" y="3612775"/>
              <a:ext cx="385075" cy="336800"/>
            </a:xfrm>
            <a:custGeom>
              <a:rect b="b" l="l" r="r" t="t"/>
              <a:pathLst>
                <a:path extrusionOk="0" h="13472" w="15403">
                  <a:moveTo>
                    <a:pt x="7197" y="1"/>
                  </a:moveTo>
                  <a:lnTo>
                    <a:pt x="2677" y="439"/>
                  </a:lnTo>
                  <a:lnTo>
                    <a:pt x="176" y="527"/>
                  </a:lnTo>
                  <a:lnTo>
                    <a:pt x="132" y="527"/>
                  </a:lnTo>
                  <a:lnTo>
                    <a:pt x="44" y="571"/>
                  </a:lnTo>
                  <a:lnTo>
                    <a:pt x="0" y="615"/>
                  </a:lnTo>
                  <a:lnTo>
                    <a:pt x="0" y="703"/>
                  </a:lnTo>
                  <a:lnTo>
                    <a:pt x="44" y="747"/>
                  </a:lnTo>
                  <a:lnTo>
                    <a:pt x="44" y="790"/>
                  </a:lnTo>
                  <a:lnTo>
                    <a:pt x="132" y="834"/>
                  </a:lnTo>
                  <a:lnTo>
                    <a:pt x="176" y="878"/>
                  </a:lnTo>
                  <a:lnTo>
                    <a:pt x="2721" y="790"/>
                  </a:lnTo>
                  <a:lnTo>
                    <a:pt x="7197" y="352"/>
                  </a:lnTo>
                  <a:lnTo>
                    <a:pt x="7548" y="615"/>
                  </a:lnTo>
                  <a:lnTo>
                    <a:pt x="8469" y="1449"/>
                  </a:lnTo>
                  <a:lnTo>
                    <a:pt x="10005" y="2941"/>
                  </a:lnTo>
                  <a:lnTo>
                    <a:pt x="11804" y="4740"/>
                  </a:lnTo>
                  <a:lnTo>
                    <a:pt x="14525" y="7899"/>
                  </a:lnTo>
                  <a:lnTo>
                    <a:pt x="15051" y="9128"/>
                  </a:lnTo>
                  <a:lnTo>
                    <a:pt x="14963" y="10576"/>
                  </a:lnTo>
                  <a:lnTo>
                    <a:pt x="14042" y="13252"/>
                  </a:lnTo>
                  <a:lnTo>
                    <a:pt x="13998" y="13296"/>
                  </a:lnTo>
                  <a:lnTo>
                    <a:pt x="14042" y="13384"/>
                  </a:lnTo>
                  <a:lnTo>
                    <a:pt x="14086" y="13428"/>
                  </a:lnTo>
                  <a:lnTo>
                    <a:pt x="14130" y="13472"/>
                  </a:lnTo>
                  <a:lnTo>
                    <a:pt x="14174" y="13472"/>
                  </a:lnTo>
                  <a:lnTo>
                    <a:pt x="14305" y="13428"/>
                  </a:lnTo>
                  <a:lnTo>
                    <a:pt x="14349" y="13340"/>
                  </a:lnTo>
                  <a:lnTo>
                    <a:pt x="15271" y="10664"/>
                  </a:lnTo>
                  <a:lnTo>
                    <a:pt x="15314" y="10620"/>
                  </a:lnTo>
                  <a:lnTo>
                    <a:pt x="15402" y="9084"/>
                  </a:lnTo>
                  <a:lnTo>
                    <a:pt x="15402" y="9040"/>
                  </a:lnTo>
                  <a:lnTo>
                    <a:pt x="14832" y="7724"/>
                  </a:lnTo>
                  <a:lnTo>
                    <a:pt x="14788" y="7680"/>
                  </a:lnTo>
                  <a:lnTo>
                    <a:pt x="12067" y="4520"/>
                  </a:lnTo>
                  <a:lnTo>
                    <a:pt x="10268" y="2677"/>
                  </a:lnTo>
                  <a:lnTo>
                    <a:pt x="8689" y="1185"/>
                  </a:lnTo>
                  <a:lnTo>
                    <a:pt x="7811" y="352"/>
                  </a:lnTo>
                  <a:lnTo>
                    <a:pt x="7767" y="308"/>
                  </a:lnTo>
                  <a:lnTo>
                    <a:pt x="7328"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9" name="Google Shape;3389;p85"/>
            <p:cNvSpPr/>
            <p:nvPr/>
          </p:nvSpPr>
          <p:spPr>
            <a:xfrm>
              <a:off x="6507550" y="3657750"/>
              <a:ext cx="242450" cy="218325"/>
            </a:xfrm>
            <a:custGeom>
              <a:rect b="b" l="l" r="r" t="t"/>
              <a:pathLst>
                <a:path extrusionOk="0" h="8733" w="9698">
                  <a:moveTo>
                    <a:pt x="1624" y="1"/>
                  </a:moveTo>
                  <a:lnTo>
                    <a:pt x="176" y="45"/>
                  </a:lnTo>
                  <a:lnTo>
                    <a:pt x="132" y="45"/>
                  </a:lnTo>
                  <a:lnTo>
                    <a:pt x="44" y="88"/>
                  </a:lnTo>
                  <a:lnTo>
                    <a:pt x="44" y="132"/>
                  </a:lnTo>
                  <a:lnTo>
                    <a:pt x="0" y="220"/>
                  </a:lnTo>
                  <a:lnTo>
                    <a:pt x="44" y="264"/>
                  </a:lnTo>
                  <a:lnTo>
                    <a:pt x="44" y="308"/>
                  </a:lnTo>
                  <a:lnTo>
                    <a:pt x="176" y="396"/>
                  </a:lnTo>
                  <a:lnTo>
                    <a:pt x="1624" y="352"/>
                  </a:lnTo>
                  <a:lnTo>
                    <a:pt x="3555" y="483"/>
                  </a:lnTo>
                  <a:lnTo>
                    <a:pt x="4301" y="747"/>
                  </a:lnTo>
                  <a:lnTo>
                    <a:pt x="5529" y="1844"/>
                  </a:lnTo>
                  <a:lnTo>
                    <a:pt x="7504" y="3994"/>
                  </a:lnTo>
                  <a:lnTo>
                    <a:pt x="8425" y="5266"/>
                  </a:lnTo>
                  <a:lnTo>
                    <a:pt x="9127" y="6627"/>
                  </a:lnTo>
                  <a:lnTo>
                    <a:pt x="9347" y="8075"/>
                  </a:lnTo>
                  <a:lnTo>
                    <a:pt x="9259" y="8513"/>
                  </a:lnTo>
                  <a:lnTo>
                    <a:pt x="9259" y="8601"/>
                  </a:lnTo>
                  <a:lnTo>
                    <a:pt x="9303" y="8645"/>
                  </a:lnTo>
                  <a:lnTo>
                    <a:pt x="9347" y="8689"/>
                  </a:lnTo>
                  <a:lnTo>
                    <a:pt x="9435" y="8733"/>
                  </a:lnTo>
                  <a:lnTo>
                    <a:pt x="9566" y="8689"/>
                  </a:lnTo>
                  <a:lnTo>
                    <a:pt x="9610" y="8557"/>
                  </a:lnTo>
                  <a:lnTo>
                    <a:pt x="9698" y="8119"/>
                  </a:lnTo>
                  <a:lnTo>
                    <a:pt x="9698" y="8075"/>
                  </a:lnTo>
                  <a:lnTo>
                    <a:pt x="9435" y="6539"/>
                  </a:lnTo>
                  <a:lnTo>
                    <a:pt x="9435" y="6495"/>
                  </a:lnTo>
                  <a:lnTo>
                    <a:pt x="8732" y="5091"/>
                  </a:lnTo>
                  <a:lnTo>
                    <a:pt x="8689" y="5047"/>
                  </a:lnTo>
                  <a:lnTo>
                    <a:pt x="7767" y="3774"/>
                  </a:lnTo>
                  <a:lnTo>
                    <a:pt x="5749" y="1580"/>
                  </a:lnTo>
                  <a:lnTo>
                    <a:pt x="4520" y="440"/>
                  </a:lnTo>
                  <a:lnTo>
                    <a:pt x="4432" y="396"/>
                  </a:lnTo>
                  <a:lnTo>
                    <a:pt x="3642" y="132"/>
                  </a:lnTo>
                  <a:lnTo>
                    <a:pt x="3598" y="132"/>
                  </a:lnTo>
                  <a:lnTo>
                    <a:pt x="1624"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0" name="Google Shape;3390;p85"/>
            <p:cNvSpPr/>
            <p:nvPr/>
          </p:nvSpPr>
          <p:spPr>
            <a:xfrm>
              <a:off x="6151025" y="1762125"/>
              <a:ext cx="1018050" cy="1584100"/>
            </a:xfrm>
            <a:custGeom>
              <a:rect b="b" l="l" r="r" t="t"/>
              <a:pathLst>
                <a:path extrusionOk="0" h="63364" w="40722">
                  <a:moveTo>
                    <a:pt x="34666" y="1"/>
                  </a:moveTo>
                  <a:lnTo>
                    <a:pt x="34622" y="44"/>
                  </a:lnTo>
                  <a:lnTo>
                    <a:pt x="34578" y="88"/>
                  </a:lnTo>
                  <a:lnTo>
                    <a:pt x="34534" y="176"/>
                  </a:lnTo>
                  <a:lnTo>
                    <a:pt x="34534" y="220"/>
                  </a:lnTo>
                  <a:lnTo>
                    <a:pt x="34578" y="308"/>
                  </a:lnTo>
                  <a:lnTo>
                    <a:pt x="36596" y="3116"/>
                  </a:lnTo>
                  <a:lnTo>
                    <a:pt x="37825" y="4959"/>
                  </a:lnTo>
                  <a:lnTo>
                    <a:pt x="38790" y="6758"/>
                  </a:lnTo>
                  <a:lnTo>
                    <a:pt x="39229" y="8074"/>
                  </a:lnTo>
                  <a:lnTo>
                    <a:pt x="39098" y="10268"/>
                  </a:lnTo>
                  <a:lnTo>
                    <a:pt x="39098" y="10312"/>
                  </a:lnTo>
                  <a:lnTo>
                    <a:pt x="39536" y="12594"/>
                  </a:lnTo>
                  <a:lnTo>
                    <a:pt x="39493" y="13779"/>
                  </a:lnTo>
                  <a:lnTo>
                    <a:pt x="39229" y="15929"/>
                  </a:lnTo>
                  <a:lnTo>
                    <a:pt x="39317" y="20273"/>
                  </a:lnTo>
                  <a:lnTo>
                    <a:pt x="39141" y="22555"/>
                  </a:lnTo>
                  <a:lnTo>
                    <a:pt x="38966" y="25319"/>
                  </a:lnTo>
                  <a:lnTo>
                    <a:pt x="38966" y="25363"/>
                  </a:lnTo>
                  <a:lnTo>
                    <a:pt x="39141" y="27162"/>
                  </a:lnTo>
                  <a:lnTo>
                    <a:pt x="39800" y="29971"/>
                  </a:lnTo>
                  <a:lnTo>
                    <a:pt x="40370" y="32472"/>
                  </a:lnTo>
                  <a:lnTo>
                    <a:pt x="40239" y="33964"/>
                  </a:lnTo>
                  <a:lnTo>
                    <a:pt x="39756" y="35895"/>
                  </a:lnTo>
                  <a:lnTo>
                    <a:pt x="38264" y="39844"/>
                  </a:lnTo>
                  <a:lnTo>
                    <a:pt x="37957" y="41248"/>
                  </a:lnTo>
                  <a:lnTo>
                    <a:pt x="37299" y="42740"/>
                  </a:lnTo>
                  <a:lnTo>
                    <a:pt x="35368" y="45812"/>
                  </a:lnTo>
                  <a:lnTo>
                    <a:pt x="33788" y="47172"/>
                  </a:lnTo>
                  <a:lnTo>
                    <a:pt x="31770" y="48883"/>
                  </a:lnTo>
                  <a:lnTo>
                    <a:pt x="30848" y="48883"/>
                  </a:lnTo>
                  <a:lnTo>
                    <a:pt x="28786" y="48400"/>
                  </a:lnTo>
                  <a:lnTo>
                    <a:pt x="28654" y="48444"/>
                  </a:lnTo>
                  <a:lnTo>
                    <a:pt x="26153" y="49717"/>
                  </a:lnTo>
                  <a:lnTo>
                    <a:pt x="23520" y="50946"/>
                  </a:lnTo>
                  <a:lnTo>
                    <a:pt x="20492" y="52306"/>
                  </a:lnTo>
                  <a:lnTo>
                    <a:pt x="14612" y="54895"/>
                  </a:lnTo>
                  <a:lnTo>
                    <a:pt x="10488" y="56343"/>
                  </a:lnTo>
                  <a:lnTo>
                    <a:pt x="10444" y="56343"/>
                  </a:lnTo>
                  <a:lnTo>
                    <a:pt x="7942" y="57615"/>
                  </a:lnTo>
                  <a:lnTo>
                    <a:pt x="5836" y="58888"/>
                  </a:lnTo>
                  <a:lnTo>
                    <a:pt x="2545" y="61257"/>
                  </a:lnTo>
                  <a:lnTo>
                    <a:pt x="44" y="63013"/>
                  </a:lnTo>
                  <a:lnTo>
                    <a:pt x="0" y="63100"/>
                  </a:lnTo>
                  <a:lnTo>
                    <a:pt x="0" y="63144"/>
                  </a:lnTo>
                  <a:lnTo>
                    <a:pt x="0" y="63188"/>
                  </a:lnTo>
                  <a:lnTo>
                    <a:pt x="0" y="63276"/>
                  </a:lnTo>
                  <a:lnTo>
                    <a:pt x="88" y="63320"/>
                  </a:lnTo>
                  <a:lnTo>
                    <a:pt x="176" y="63364"/>
                  </a:lnTo>
                  <a:lnTo>
                    <a:pt x="263" y="63320"/>
                  </a:lnTo>
                  <a:lnTo>
                    <a:pt x="2765" y="61565"/>
                  </a:lnTo>
                  <a:lnTo>
                    <a:pt x="6012" y="59151"/>
                  </a:lnTo>
                  <a:lnTo>
                    <a:pt x="8118" y="57923"/>
                  </a:lnTo>
                  <a:lnTo>
                    <a:pt x="10619" y="56650"/>
                  </a:lnTo>
                  <a:lnTo>
                    <a:pt x="14744" y="55202"/>
                  </a:lnTo>
                  <a:lnTo>
                    <a:pt x="20624" y="52613"/>
                  </a:lnTo>
                  <a:lnTo>
                    <a:pt x="23696" y="51253"/>
                  </a:lnTo>
                  <a:lnTo>
                    <a:pt x="26284" y="50024"/>
                  </a:lnTo>
                  <a:lnTo>
                    <a:pt x="28786" y="48752"/>
                  </a:lnTo>
                  <a:lnTo>
                    <a:pt x="30804" y="49234"/>
                  </a:lnTo>
                  <a:lnTo>
                    <a:pt x="31857" y="49234"/>
                  </a:lnTo>
                  <a:lnTo>
                    <a:pt x="31945" y="49190"/>
                  </a:lnTo>
                  <a:lnTo>
                    <a:pt x="34007" y="47435"/>
                  </a:lnTo>
                  <a:lnTo>
                    <a:pt x="35587" y="46031"/>
                  </a:lnTo>
                  <a:lnTo>
                    <a:pt x="35631" y="46031"/>
                  </a:lnTo>
                  <a:lnTo>
                    <a:pt x="37562" y="42915"/>
                  </a:lnTo>
                  <a:lnTo>
                    <a:pt x="37606" y="42915"/>
                  </a:lnTo>
                  <a:lnTo>
                    <a:pt x="38264" y="41380"/>
                  </a:lnTo>
                  <a:lnTo>
                    <a:pt x="38264" y="41336"/>
                  </a:lnTo>
                  <a:lnTo>
                    <a:pt x="38615" y="39932"/>
                  </a:lnTo>
                  <a:lnTo>
                    <a:pt x="40063" y="36026"/>
                  </a:lnTo>
                  <a:lnTo>
                    <a:pt x="40063" y="35982"/>
                  </a:lnTo>
                  <a:lnTo>
                    <a:pt x="40546" y="34052"/>
                  </a:lnTo>
                  <a:lnTo>
                    <a:pt x="40590" y="34008"/>
                  </a:lnTo>
                  <a:lnTo>
                    <a:pt x="40721" y="32472"/>
                  </a:lnTo>
                  <a:lnTo>
                    <a:pt x="40721" y="32428"/>
                  </a:lnTo>
                  <a:lnTo>
                    <a:pt x="40151" y="29927"/>
                  </a:lnTo>
                  <a:lnTo>
                    <a:pt x="39493" y="27119"/>
                  </a:lnTo>
                  <a:lnTo>
                    <a:pt x="39317" y="25319"/>
                  </a:lnTo>
                  <a:lnTo>
                    <a:pt x="39493" y="22555"/>
                  </a:lnTo>
                  <a:lnTo>
                    <a:pt x="39668" y="20273"/>
                  </a:lnTo>
                  <a:lnTo>
                    <a:pt x="39580" y="15929"/>
                  </a:lnTo>
                  <a:lnTo>
                    <a:pt x="39844" y="13823"/>
                  </a:lnTo>
                  <a:lnTo>
                    <a:pt x="39887" y="12594"/>
                  </a:lnTo>
                  <a:lnTo>
                    <a:pt x="39887" y="12550"/>
                  </a:lnTo>
                  <a:lnTo>
                    <a:pt x="39449" y="10268"/>
                  </a:lnTo>
                  <a:lnTo>
                    <a:pt x="39580" y="8031"/>
                  </a:lnTo>
                  <a:lnTo>
                    <a:pt x="39536" y="7987"/>
                  </a:lnTo>
                  <a:lnTo>
                    <a:pt x="39141" y="6626"/>
                  </a:lnTo>
                  <a:lnTo>
                    <a:pt x="39141" y="6583"/>
                  </a:lnTo>
                  <a:lnTo>
                    <a:pt x="38132" y="4783"/>
                  </a:lnTo>
                  <a:lnTo>
                    <a:pt x="36904" y="2897"/>
                  </a:lnTo>
                  <a:lnTo>
                    <a:pt x="34885" y="88"/>
                  </a:lnTo>
                  <a:lnTo>
                    <a:pt x="34797" y="44"/>
                  </a:lnTo>
                  <a:lnTo>
                    <a:pt x="34753"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1" name="Google Shape;3391;p85"/>
            <p:cNvSpPr/>
            <p:nvPr/>
          </p:nvSpPr>
          <p:spPr>
            <a:xfrm>
              <a:off x="6010600" y="1752250"/>
              <a:ext cx="930300" cy="1467825"/>
            </a:xfrm>
            <a:custGeom>
              <a:rect b="b" l="l" r="r" t="t"/>
              <a:pathLst>
                <a:path extrusionOk="0" h="58713" w="37212">
                  <a:moveTo>
                    <a:pt x="35368" y="1"/>
                  </a:moveTo>
                  <a:lnTo>
                    <a:pt x="35324" y="44"/>
                  </a:lnTo>
                  <a:lnTo>
                    <a:pt x="35280" y="88"/>
                  </a:lnTo>
                  <a:lnTo>
                    <a:pt x="35236" y="132"/>
                  </a:lnTo>
                  <a:lnTo>
                    <a:pt x="35236" y="220"/>
                  </a:lnTo>
                  <a:lnTo>
                    <a:pt x="35280" y="264"/>
                  </a:lnTo>
                  <a:lnTo>
                    <a:pt x="36465" y="1931"/>
                  </a:lnTo>
                  <a:lnTo>
                    <a:pt x="36728" y="2853"/>
                  </a:lnTo>
                  <a:lnTo>
                    <a:pt x="36860" y="5968"/>
                  </a:lnTo>
                  <a:lnTo>
                    <a:pt x="36641" y="7021"/>
                  </a:lnTo>
                  <a:lnTo>
                    <a:pt x="35368" y="10400"/>
                  </a:lnTo>
                  <a:lnTo>
                    <a:pt x="33832" y="15227"/>
                  </a:lnTo>
                  <a:lnTo>
                    <a:pt x="31243" y="20186"/>
                  </a:lnTo>
                  <a:lnTo>
                    <a:pt x="30234" y="22467"/>
                  </a:lnTo>
                  <a:lnTo>
                    <a:pt x="28654" y="25276"/>
                  </a:lnTo>
                  <a:lnTo>
                    <a:pt x="26460" y="28611"/>
                  </a:lnTo>
                  <a:lnTo>
                    <a:pt x="26460" y="28654"/>
                  </a:lnTo>
                  <a:lnTo>
                    <a:pt x="26197" y="29620"/>
                  </a:lnTo>
                  <a:lnTo>
                    <a:pt x="26197" y="29664"/>
                  </a:lnTo>
                  <a:lnTo>
                    <a:pt x="26065" y="31068"/>
                  </a:lnTo>
                  <a:lnTo>
                    <a:pt x="26504" y="35105"/>
                  </a:lnTo>
                  <a:lnTo>
                    <a:pt x="26943" y="38747"/>
                  </a:lnTo>
                  <a:lnTo>
                    <a:pt x="26724" y="39230"/>
                  </a:lnTo>
                  <a:lnTo>
                    <a:pt x="26241" y="39756"/>
                  </a:lnTo>
                  <a:lnTo>
                    <a:pt x="24530" y="41029"/>
                  </a:lnTo>
                  <a:lnTo>
                    <a:pt x="22336" y="42389"/>
                  </a:lnTo>
                  <a:lnTo>
                    <a:pt x="20361" y="43705"/>
                  </a:lnTo>
                  <a:lnTo>
                    <a:pt x="17026" y="46514"/>
                  </a:lnTo>
                  <a:lnTo>
                    <a:pt x="15227" y="47655"/>
                  </a:lnTo>
                  <a:lnTo>
                    <a:pt x="15183" y="47698"/>
                  </a:lnTo>
                  <a:lnTo>
                    <a:pt x="12199" y="50638"/>
                  </a:lnTo>
                  <a:lnTo>
                    <a:pt x="10400" y="51692"/>
                  </a:lnTo>
                  <a:lnTo>
                    <a:pt x="7109" y="53140"/>
                  </a:lnTo>
                  <a:lnTo>
                    <a:pt x="7109" y="53184"/>
                  </a:lnTo>
                  <a:lnTo>
                    <a:pt x="5442" y="54368"/>
                  </a:lnTo>
                  <a:lnTo>
                    <a:pt x="3072" y="56124"/>
                  </a:lnTo>
                  <a:lnTo>
                    <a:pt x="88" y="58361"/>
                  </a:lnTo>
                  <a:lnTo>
                    <a:pt x="44" y="58449"/>
                  </a:lnTo>
                  <a:lnTo>
                    <a:pt x="0" y="58493"/>
                  </a:lnTo>
                  <a:lnTo>
                    <a:pt x="0" y="58581"/>
                  </a:lnTo>
                  <a:lnTo>
                    <a:pt x="44" y="58625"/>
                  </a:lnTo>
                  <a:lnTo>
                    <a:pt x="88" y="58669"/>
                  </a:lnTo>
                  <a:lnTo>
                    <a:pt x="176" y="58712"/>
                  </a:lnTo>
                  <a:lnTo>
                    <a:pt x="308" y="58669"/>
                  </a:lnTo>
                  <a:lnTo>
                    <a:pt x="3291" y="56431"/>
                  </a:lnTo>
                  <a:lnTo>
                    <a:pt x="5661" y="54632"/>
                  </a:lnTo>
                  <a:lnTo>
                    <a:pt x="7285" y="53491"/>
                  </a:lnTo>
                  <a:lnTo>
                    <a:pt x="10576" y="51999"/>
                  </a:lnTo>
                  <a:lnTo>
                    <a:pt x="12419" y="50946"/>
                  </a:lnTo>
                  <a:lnTo>
                    <a:pt x="12462" y="50902"/>
                  </a:lnTo>
                  <a:lnTo>
                    <a:pt x="15402" y="47962"/>
                  </a:lnTo>
                  <a:lnTo>
                    <a:pt x="17202" y="46777"/>
                  </a:lnTo>
                  <a:lnTo>
                    <a:pt x="17245" y="46777"/>
                  </a:lnTo>
                  <a:lnTo>
                    <a:pt x="20580" y="43969"/>
                  </a:lnTo>
                  <a:lnTo>
                    <a:pt x="22511" y="42652"/>
                  </a:lnTo>
                  <a:lnTo>
                    <a:pt x="24749" y="41292"/>
                  </a:lnTo>
                  <a:lnTo>
                    <a:pt x="26460" y="40019"/>
                  </a:lnTo>
                  <a:lnTo>
                    <a:pt x="26504" y="40019"/>
                  </a:lnTo>
                  <a:lnTo>
                    <a:pt x="27031" y="39449"/>
                  </a:lnTo>
                  <a:lnTo>
                    <a:pt x="27031" y="39405"/>
                  </a:lnTo>
                  <a:lnTo>
                    <a:pt x="27294" y="38835"/>
                  </a:lnTo>
                  <a:lnTo>
                    <a:pt x="27294" y="38747"/>
                  </a:lnTo>
                  <a:lnTo>
                    <a:pt x="26855" y="35061"/>
                  </a:lnTo>
                  <a:lnTo>
                    <a:pt x="26416" y="31068"/>
                  </a:lnTo>
                  <a:lnTo>
                    <a:pt x="26548" y="29708"/>
                  </a:lnTo>
                  <a:lnTo>
                    <a:pt x="26767" y="28786"/>
                  </a:lnTo>
                  <a:lnTo>
                    <a:pt x="28962" y="25451"/>
                  </a:lnTo>
                  <a:lnTo>
                    <a:pt x="30541" y="22599"/>
                  </a:lnTo>
                  <a:lnTo>
                    <a:pt x="30585" y="22599"/>
                  </a:lnTo>
                  <a:lnTo>
                    <a:pt x="31550" y="20361"/>
                  </a:lnTo>
                  <a:lnTo>
                    <a:pt x="34139" y="15403"/>
                  </a:lnTo>
                  <a:lnTo>
                    <a:pt x="34183" y="15359"/>
                  </a:lnTo>
                  <a:lnTo>
                    <a:pt x="35719" y="10488"/>
                  </a:lnTo>
                  <a:lnTo>
                    <a:pt x="36992" y="7153"/>
                  </a:lnTo>
                  <a:lnTo>
                    <a:pt x="36992" y="7109"/>
                  </a:lnTo>
                  <a:lnTo>
                    <a:pt x="37211" y="6012"/>
                  </a:lnTo>
                  <a:lnTo>
                    <a:pt x="37211" y="5968"/>
                  </a:lnTo>
                  <a:lnTo>
                    <a:pt x="37036" y="2853"/>
                  </a:lnTo>
                  <a:lnTo>
                    <a:pt x="37036" y="2809"/>
                  </a:lnTo>
                  <a:lnTo>
                    <a:pt x="36816" y="1800"/>
                  </a:lnTo>
                  <a:lnTo>
                    <a:pt x="36772" y="1756"/>
                  </a:lnTo>
                  <a:lnTo>
                    <a:pt x="35587" y="88"/>
                  </a:lnTo>
                  <a:lnTo>
                    <a:pt x="35500"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2" name="Google Shape;3392;p85"/>
            <p:cNvSpPr/>
            <p:nvPr/>
          </p:nvSpPr>
          <p:spPr>
            <a:xfrm>
              <a:off x="5864700" y="1744575"/>
              <a:ext cx="948925" cy="1343850"/>
            </a:xfrm>
            <a:custGeom>
              <a:rect b="b" l="l" r="r" t="t"/>
              <a:pathLst>
                <a:path extrusionOk="0" h="53754" w="37957">
                  <a:moveTo>
                    <a:pt x="37430" y="0"/>
                  </a:moveTo>
                  <a:lnTo>
                    <a:pt x="37386" y="44"/>
                  </a:lnTo>
                  <a:lnTo>
                    <a:pt x="37343" y="132"/>
                  </a:lnTo>
                  <a:lnTo>
                    <a:pt x="37343" y="176"/>
                  </a:lnTo>
                  <a:lnTo>
                    <a:pt x="37606" y="1448"/>
                  </a:lnTo>
                  <a:lnTo>
                    <a:pt x="37518" y="2765"/>
                  </a:lnTo>
                  <a:lnTo>
                    <a:pt x="36202" y="6363"/>
                  </a:lnTo>
                  <a:lnTo>
                    <a:pt x="35719" y="8162"/>
                  </a:lnTo>
                  <a:lnTo>
                    <a:pt x="34578" y="12111"/>
                  </a:lnTo>
                  <a:lnTo>
                    <a:pt x="33613" y="14349"/>
                  </a:lnTo>
                  <a:lnTo>
                    <a:pt x="32647" y="16280"/>
                  </a:lnTo>
                  <a:lnTo>
                    <a:pt x="31594" y="18299"/>
                  </a:lnTo>
                  <a:lnTo>
                    <a:pt x="30409" y="20361"/>
                  </a:lnTo>
                  <a:lnTo>
                    <a:pt x="28654" y="23389"/>
                  </a:lnTo>
                  <a:lnTo>
                    <a:pt x="27294" y="25627"/>
                  </a:lnTo>
                  <a:lnTo>
                    <a:pt x="25846" y="27908"/>
                  </a:lnTo>
                  <a:lnTo>
                    <a:pt x="24705" y="29751"/>
                  </a:lnTo>
                  <a:lnTo>
                    <a:pt x="23038" y="31901"/>
                  </a:lnTo>
                  <a:lnTo>
                    <a:pt x="21107" y="34227"/>
                  </a:lnTo>
                  <a:lnTo>
                    <a:pt x="18211" y="36860"/>
                  </a:lnTo>
                  <a:lnTo>
                    <a:pt x="13164" y="40107"/>
                  </a:lnTo>
                  <a:lnTo>
                    <a:pt x="13121" y="40151"/>
                  </a:lnTo>
                  <a:lnTo>
                    <a:pt x="12418" y="41248"/>
                  </a:lnTo>
                  <a:lnTo>
                    <a:pt x="12375" y="41248"/>
                  </a:lnTo>
                  <a:lnTo>
                    <a:pt x="11190" y="43881"/>
                  </a:lnTo>
                  <a:lnTo>
                    <a:pt x="10093" y="46250"/>
                  </a:lnTo>
                  <a:lnTo>
                    <a:pt x="8162" y="47786"/>
                  </a:lnTo>
                  <a:lnTo>
                    <a:pt x="6275" y="49146"/>
                  </a:lnTo>
                  <a:lnTo>
                    <a:pt x="3906" y="50814"/>
                  </a:lnTo>
                  <a:lnTo>
                    <a:pt x="88" y="53447"/>
                  </a:lnTo>
                  <a:lnTo>
                    <a:pt x="44" y="53491"/>
                  </a:lnTo>
                  <a:lnTo>
                    <a:pt x="0" y="53578"/>
                  </a:lnTo>
                  <a:lnTo>
                    <a:pt x="0" y="53622"/>
                  </a:lnTo>
                  <a:lnTo>
                    <a:pt x="44" y="53710"/>
                  </a:lnTo>
                  <a:lnTo>
                    <a:pt x="88" y="53754"/>
                  </a:lnTo>
                  <a:lnTo>
                    <a:pt x="307" y="53754"/>
                  </a:lnTo>
                  <a:lnTo>
                    <a:pt x="4081" y="51121"/>
                  </a:lnTo>
                  <a:lnTo>
                    <a:pt x="6451" y="49410"/>
                  </a:lnTo>
                  <a:lnTo>
                    <a:pt x="8381" y="48049"/>
                  </a:lnTo>
                  <a:lnTo>
                    <a:pt x="10356" y="46514"/>
                  </a:lnTo>
                  <a:lnTo>
                    <a:pt x="10400" y="46426"/>
                  </a:lnTo>
                  <a:lnTo>
                    <a:pt x="11541" y="44056"/>
                  </a:lnTo>
                  <a:lnTo>
                    <a:pt x="12682" y="41423"/>
                  </a:lnTo>
                  <a:lnTo>
                    <a:pt x="13384" y="40370"/>
                  </a:lnTo>
                  <a:lnTo>
                    <a:pt x="18386" y="37167"/>
                  </a:lnTo>
                  <a:lnTo>
                    <a:pt x="18430" y="37123"/>
                  </a:lnTo>
                  <a:lnTo>
                    <a:pt x="21370" y="34490"/>
                  </a:lnTo>
                  <a:lnTo>
                    <a:pt x="23345" y="32121"/>
                  </a:lnTo>
                  <a:lnTo>
                    <a:pt x="24968" y="29971"/>
                  </a:lnTo>
                  <a:lnTo>
                    <a:pt x="25012" y="29971"/>
                  </a:lnTo>
                  <a:lnTo>
                    <a:pt x="26153" y="28084"/>
                  </a:lnTo>
                  <a:lnTo>
                    <a:pt x="27557" y="25802"/>
                  </a:lnTo>
                  <a:lnTo>
                    <a:pt x="28961" y="23564"/>
                  </a:lnTo>
                  <a:lnTo>
                    <a:pt x="30717" y="20536"/>
                  </a:lnTo>
                  <a:lnTo>
                    <a:pt x="31945" y="18474"/>
                  </a:lnTo>
                  <a:lnTo>
                    <a:pt x="32955" y="16456"/>
                  </a:lnTo>
                  <a:lnTo>
                    <a:pt x="33920" y="14481"/>
                  </a:lnTo>
                  <a:lnTo>
                    <a:pt x="34929" y="12243"/>
                  </a:lnTo>
                  <a:lnTo>
                    <a:pt x="36026" y="8250"/>
                  </a:lnTo>
                  <a:lnTo>
                    <a:pt x="36553" y="6451"/>
                  </a:lnTo>
                  <a:lnTo>
                    <a:pt x="37869" y="2853"/>
                  </a:lnTo>
                  <a:lnTo>
                    <a:pt x="37869" y="2809"/>
                  </a:lnTo>
                  <a:lnTo>
                    <a:pt x="37957" y="1448"/>
                  </a:lnTo>
                  <a:lnTo>
                    <a:pt x="37957" y="1405"/>
                  </a:lnTo>
                  <a:lnTo>
                    <a:pt x="37694" y="132"/>
                  </a:lnTo>
                  <a:lnTo>
                    <a:pt x="37694" y="44"/>
                  </a:lnTo>
                  <a:lnTo>
                    <a:pt x="37606"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3" name="Google Shape;3393;p85"/>
            <p:cNvSpPr/>
            <p:nvPr/>
          </p:nvSpPr>
          <p:spPr>
            <a:xfrm>
              <a:off x="5659550" y="1808200"/>
              <a:ext cx="1010375" cy="1094850"/>
            </a:xfrm>
            <a:custGeom>
              <a:rect b="b" l="l" r="r" t="t"/>
              <a:pathLst>
                <a:path extrusionOk="0" h="43794" w="40415">
                  <a:moveTo>
                    <a:pt x="40195" y="0"/>
                  </a:moveTo>
                  <a:lnTo>
                    <a:pt x="40107" y="44"/>
                  </a:lnTo>
                  <a:lnTo>
                    <a:pt x="40064" y="88"/>
                  </a:lnTo>
                  <a:lnTo>
                    <a:pt x="39098" y="2721"/>
                  </a:lnTo>
                  <a:lnTo>
                    <a:pt x="37957" y="5486"/>
                  </a:lnTo>
                  <a:lnTo>
                    <a:pt x="36992" y="8250"/>
                  </a:lnTo>
                  <a:lnTo>
                    <a:pt x="36465" y="9215"/>
                  </a:lnTo>
                  <a:lnTo>
                    <a:pt x="34886" y="12068"/>
                  </a:lnTo>
                  <a:lnTo>
                    <a:pt x="32735" y="15841"/>
                  </a:lnTo>
                  <a:lnTo>
                    <a:pt x="30103" y="20142"/>
                  </a:lnTo>
                  <a:lnTo>
                    <a:pt x="27207" y="24222"/>
                  </a:lnTo>
                  <a:lnTo>
                    <a:pt x="25890" y="25758"/>
                  </a:lnTo>
                  <a:lnTo>
                    <a:pt x="24091" y="27470"/>
                  </a:lnTo>
                  <a:lnTo>
                    <a:pt x="22248" y="29137"/>
                  </a:lnTo>
                  <a:lnTo>
                    <a:pt x="18606" y="31594"/>
                  </a:lnTo>
                  <a:lnTo>
                    <a:pt x="15008" y="33920"/>
                  </a:lnTo>
                  <a:lnTo>
                    <a:pt x="12945" y="35412"/>
                  </a:lnTo>
                  <a:lnTo>
                    <a:pt x="9172" y="37474"/>
                  </a:lnTo>
                  <a:lnTo>
                    <a:pt x="7021" y="38922"/>
                  </a:lnTo>
                  <a:lnTo>
                    <a:pt x="5178" y="40370"/>
                  </a:lnTo>
                  <a:lnTo>
                    <a:pt x="1449" y="42652"/>
                  </a:lnTo>
                  <a:lnTo>
                    <a:pt x="88" y="43486"/>
                  </a:lnTo>
                  <a:lnTo>
                    <a:pt x="44" y="43530"/>
                  </a:lnTo>
                  <a:lnTo>
                    <a:pt x="1" y="43574"/>
                  </a:lnTo>
                  <a:lnTo>
                    <a:pt x="1" y="43661"/>
                  </a:lnTo>
                  <a:lnTo>
                    <a:pt x="1" y="43705"/>
                  </a:lnTo>
                  <a:lnTo>
                    <a:pt x="88" y="43793"/>
                  </a:lnTo>
                  <a:lnTo>
                    <a:pt x="264" y="43793"/>
                  </a:lnTo>
                  <a:lnTo>
                    <a:pt x="1624" y="42959"/>
                  </a:lnTo>
                  <a:lnTo>
                    <a:pt x="5398" y="40678"/>
                  </a:lnTo>
                  <a:lnTo>
                    <a:pt x="5398" y="40634"/>
                  </a:lnTo>
                  <a:lnTo>
                    <a:pt x="7241" y="39229"/>
                  </a:lnTo>
                  <a:lnTo>
                    <a:pt x="9347" y="37781"/>
                  </a:lnTo>
                  <a:lnTo>
                    <a:pt x="13121" y="35719"/>
                  </a:lnTo>
                  <a:lnTo>
                    <a:pt x="15183" y="34227"/>
                  </a:lnTo>
                  <a:lnTo>
                    <a:pt x="18781" y="31901"/>
                  </a:lnTo>
                  <a:lnTo>
                    <a:pt x="22467" y="29400"/>
                  </a:lnTo>
                  <a:lnTo>
                    <a:pt x="24354" y="27733"/>
                  </a:lnTo>
                  <a:lnTo>
                    <a:pt x="26153" y="26022"/>
                  </a:lnTo>
                  <a:lnTo>
                    <a:pt x="27470" y="24442"/>
                  </a:lnTo>
                  <a:lnTo>
                    <a:pt x="30410" y="20317"/>
                  </a:lnTo>
                  <a:lnTo>
                    <a:pt x="33043" y="16017"/>
                  </a:lnTo>
                  <a:lnTo>
                    <a:pt x="35193" y="12243"/>
                  </a:lnTo>
                  <a:lnTo>
                    <a:pt x="36816" y="9391"/>
                  </a:lnTo>
                  <a:lnTo>
                    <a:pt x="37299" y="8425"/>
                  </a:lnTo>
                  <a:lnTo>
                    <a:pt x="37299" y="8382"/>
                  </a:lnTo>
                  <a:lnTo>
                    <a:pt x="38264" y="5573"/>
                  </a:lnTo>
                  <a:lnTo>
                    <a:pt x="39449" y="2853"/>
                  </a:lnTo>
                  <a:lnTo>
                    <a:pt x="40415" y="220"/>
                  </a:lnTo>
                  <a:lnTo>
                    <a:pt x="40415" y="176"/>
                  </a:lnTo>
                  <a:lnTo>
                    <a:pt x="40415" y="88"/>
                  </a:lnTo>
                  <a:lnTo>
                    <a:pt x="40371" y="44"/>
                  </a:lnTo>
                  <a:lnTo>
                    <a:pt x="40327"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4" name="Google Shape;3394;p85"/>
            <p:cNvSpPr/>
            <p:nvPr/>
          </p:nvSpPr>
          <p:spPr>
            <a:xfrm>
              <a:off x="5521325" y="1824650"/>
              <a:ext cx="982950" cy="954425"/>
            </a:xfrm>
            <a:custGeom>
              <a:rect b="b" l="l" r="r" t="t"/>
              <a:pathLst>
                <a:path extrusionOk="0" h="38177" w="39318">
                  <a:moveTo>
                    <a:pt x="39098" y="1"/>
                  </a:moveTo>
                  <a:lnTo>
                    <a:pt x="39054" y="45"/>
                  </a:lnTo>
                  <a:lnTo>
                    <a:pt x="39010" y="88"/>
                  </a:lnTo>
                  <a:lnTo>
                    <a:pt x="38967" y="132"/>
                  </a:lnTo>
                  <a:lnTo>
                    <a:pt x="38352" y="2107"/>
                  </a:lnTo>
                  <a:lnTo>
                    <a:pt x="37606" y="3950"/>
                  </a:lnTo>
                  <a:lnTo>
                    <a:pt x="36509" y="6100"/>
                  </a:lnTo>
                  <a:lnTo>
                    <a:pt x="35105" y="8557"/>
                  </a:lnTo>
                  <a:lnTo>
                    <a:pt x="33701" y="11015"/>
                  </a:lnTo>
                  <a:lnTo>
                    <a:pt x="32384" y="13253"/>
                  </a:lnTo>
                  <a:lnTo>
                    <a:pt x="31068" y="15139"/>
                  </a:lnTo>
                  <a:lnTo>
                    <a:pt x="29357" y="17597"/>
                  </a:lnTo>
                  <a:lnTo>
                    <a:pt x="28128" y="19045"/>
                  </a:lnTo>
                  <a:lnTo>
                    <a:pt x="26592" y="20493"/>
                  </a:lnTo>
                  <a:lnTo>
                    <a:pt x="24135" y="22818"/>
                  </a:lnTo>
                  <a:lnTo>
                    <a:pt x="22116" y="24530"/>
                  </a:lnTo>
                  <a:lnTo>
                    <a:pt x="18255" y="27119"/>
                  </a:lnTo>
                  <a:lnTo>
                    <a:pt x="16456" y="28216"/>
                  </a:lnTo>
                  <a:lnTo>
                    <a:pt x="14393" y="29532"/>
                  </a:lnTo>
                  <a:lnTo>
                    <a:pt x="12287" y="30717"/>
                  </a:lnTo>
                  <a:lnTo>
                    <a:pt x="8250" y="33043"/>
                  </a:lnTo>
                  <a:lnTo>
                    <a:pt x="88" y="37869"/>
                  </a:lnTo>
                  <a:lnTo>
                    <a:pt x="45" y="37913"/>
                  </a:lnTo>
                  <a:lnTo>
                    <a:pt x="1" y="37957"/>
                  </a:lnTo>
                  <a:lnTo>
                    <a:pt x="1" y="38045"/>
                  </a:lnTo>
                  <a:lnTo>
                    <a:pt x="1" y="38089"/>
                  </a:lnTo>
                  <a:lnTo>
                    <a:pt x="88" y="38177"/>
                  </a:lnTo>
                  <a:lnTo>
                    <a:pt x="264" y="38177"/>
                  </a:lnTo>
                  <a:lnTo>
                    <a:pt x="8426" y="33350"/>
                  </a:lnTo>
                  <a:lnTo>
                    <a:pt x="12463" y="31024"/>
                  </a:lnTo>
                  <a:lnTo>
                    <a:pt x="14613" y="29839"/>
                  </a:lnTo>
                  <a:lnTo>
                    <a:pt x="16631" y="28523"/>
                  </a:lnTo>
                  <a:lnTo>
                    <a:pt x="18430" y="27426"/>
                  </a:lnTo>
                  <a:lnTo>
                    <a:pt x="20844" y="25802"/>
                  </a:lnTo>
                  <a:lnTo>
                    <a:pt x="22292" y="24793"/>
                  </a:lnTo>
                  <a:lnTo>
                    <a:pt x="22336" y="24793"/>
                  </a:lnTo>
                  <a:lnTo>
                    <a:pt x="24354" y="23082"/>
                  </a:lnTo>
                  <a:lnTo>
                    <a:pt x="26856" y="20756"/>
                  </a:lnTo>
                  <a:lnTo>
                    <a:pt x="28391" y="19264"/>
                  </a:lnTo>
                  <a:lnTo>
                    <a:pt x="29620" y="17816"/>
                  </a:lnTo>
                  <a:lnTo>
                    <a:pt x="31375" y="15315"/>
                  </a:lnTo>
                  <a:lnTo>
                    <a:pt x="32692" y="13428"/>
                  </a:lnTo>
                  <a:lnTo>
                    <a:pt x="34008" y="11190"/>
                  </a:lnTo>
                  <a:lnTo>
                    <a:pt x="35412" y="8733"/>
                  </a:lnTo>
                  <a:lnTo>
                    <a:pt x="36816" y="6232"/>
                  </a:lnTo>
                  <a:lnTo>
                    <a:pt x="37957" y="4125"/>
                  </a:lnTo>
                  <a:lnTo>
                    <a:pt x="38703" y="2239"/>
                  </a:lnTo>
                  <a:lnTo>
                    <a:pt x="39318" y="264"/>
                  </a:lnTo>
                  <a:lnTo>
                    <a:pt x="39318" y="176"/>
                  </a:lnTo>
                  <a:lnTo>
                    <a:pt x="39274" y="132"/>
                  </a:lnTo>
                  <a:lnTo>
                    <a:pt x="39230" y="45"/>
                  </a:lnTo>
                  <a:lnTo>
                    <a:pt x="39186" y="45"/>
                  </a:lnTo>
                  <a:lnTo>
                    <a:pt x="39098"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5" name="Google Shape;3395;p85"/>
            <p:cNvSpPr/>
            <p:nvPr/>
          </p:nvSpPr>
          <p:spPr>
            <a:xfrm>
              <a:off x="5398475" y="1973850"/>
              <a:ext cx="866650" cy="695525"/>
            </a:xfrm>
            <a:custGeom>
              <a:rect b="b" l="l" r="r" t="t"/>
              <a:pathLst>
                <a:path extrusionOk="0" h="27821" w="34666">
                  <a:moveTo>
                    <a:pt x="34446" y="0"/>
                  </a:moveTo>
                  <a:lnTo>
                    <a:pt x="34358" y="44"/>
                  </a:lnTo>
                  <a:lnTo>
                    <a:pt x="34315" y="88"/>
                  </a:lnTo>
                  <a:lnTo>
                    <a:pt x="32867" y="2809"/>
                  </a:lnTo>
                  <a:lnTo>
                    <a:pt x="31375" y="5134"/>
                  </a:lnTo>
                  <a:lnTo>
                    <a:pt x="29839" y="7197"/>
                  </a:lnTo>
                  <a:lnTo>
                    <a:pt x="28215" y="8996"/>
                  </a:lnTo>
                  <a:lnTo>
                    <a:pt x="26592" y="10576"/>
                  </a:lnTo>
                  <a:lnTo>
                    <a:pt x="24880" y="12111"/>
                  </a:lnTo>
                  <a:lnTo>
                    <a:pt x="23301" y="13296"/>
                  </a:lnTo>
                  <a:lnTo>
                    <a:pt x="21370" y="14920"/>
                  </a:lnTo>
                  <a:lnTo>
                    <a:pt x="20580" y="15710"/>
                  </a:lnTo>
                  <a:lnTo>
                    <a:pt x="19658" y="16456"/>
                  </a:lnTo>
                  <a:lnTo>
                    <a:pt x="18737" y="17201"/>
                  </a:lnTo>
                  <a:lnTo>
                    <a:pt x="17772" y="17904"/>
                  </a:lnTo>
                  <a:lnTo>
                    <a:pt x="16718" y="18606"/>
                  </a:lnTo>
                  <a:lnTo>
                    <a:pt x="15665" y="19308"/>
                  </a:lnTo>
                  <a:lnTo>
                    <a:pt x="14568" y="19966"/>
                  </a:lnTo>
                  <a:lnTo>
                    <a:pt x="13471" y="20580"/>
                  </a:lnTo>
                  <a:lnTo>
                    <a:pt x="11190" y="21809"/>
                  </a:lnTo>
                  <a:lnTo>
                    <a:pt x="8864" y="22994"/>
                  </a:lnTo>
                  <a:lnTo>
                    <a:pt x="6582" y="24047"/>
                  </a:lnTo>
                  <a:lnTo>
                    <a:pt x="4388" y="25012"/>
                  </a:lnTo>
                  <a:lnTo>
                    <a:pt x="2413" y="26109"/>
                  </a:lnTo>
                  <a:lnTo>
                    <a:pt x="88" y="27469"/>
                  </a:lnTo>
                  <a:lnTo>
                    <a:pt x="44" y="27513"/>
                  </a:lnTo>
                  <a:lnTo>
                    <a:pt x="0" y="27601"/>
                  </a:lnTo>
                  <a:lnTo>
                    <a:pt x="0" y="27645"/>
                  </a:lnTo>
                  <a:lnTo>
                    <a:pt x="44" y="27733"/>
                  </a:lnTo>
                  <a:lnTo>
                    <a:pt x="88" y="27777"/>
                  </a:lnTo>
                  <a:lnTo>
                    <a:pt x="176" y="27821"/>
                  </a:lnTo>
                  <a:lnTo>
                    <a:pt x="263" y="27777"/>
                  </a:lnTo>
                  <a:lnTo>
                    <a:pt x="2589" y="26416"/>
                  </a:lnTo>
                  <a:lnTo>
                    <a:pt x="4564" y="25319"/>
                  </a:lnTo>
                  <a:lnTo>
                    <a:pt x="6758" y="24354"/>
                  </a:lnTo>
                  <a:lnTo>
                    <a:pt x="9039" y="23301"/>
                  </a:lnTo>
                  <a:lnTo>
                    <a:pt x="11365" y="22116"/>
                  </a:lnTo>
                  <a:lnTo>
                    <a:pt x="13647" y="20887"/>
                  </a:lnTo>
                  <a:lnTo>
                    <a:pt x="14788" y="20273"/>
                  </a:lnTo>
                  <a:lnTo>
                    <a:pt x="15885" y="19571"/>
                  </a:lnTo>
                  <a:lnTo>
                    <a:pt x="16938" y="18913"/>
                  </a:lnTo>
                  <a:lnTo>
                    <a:pt x="17991" y="18211"/>
                  </a:lnTo>
                  <a:lnTo>
                    <a:pt x="18956" y="17465"/>
                  </a:lnTo>
                  <a:lnTo>
                    <a:pt x="19922" y="16719"/>
                  </a:lnTo>
                  <a:lnTo>
                    <a:pt x="20799" y="15973"/>
                  </a:lnTo>
                  <a:lnTo>
                    <a:pt x="21633" y="15183"/>
                  </a:lnTo>
                  <a:lnTo>
                    <a:pt x="23520" y="13559"/>
                  </a:lnTo>
                  <a:lnTo>
                    <a:pt x="25100" y="12419"/>
                  </a:lnTo>
                  <a:lnTo>
                    <a:pt x="26855" y="10839"/>
                  </a:lnTo>
                  <a:lnTo>
                    <a:pt x="28435" y="9259"/>
                  </a:lnTo>
                  <a:lnTo>
                    <a:pt x="30102" y="7460"/>
                  </a:lnTo>
                  <a:lnTo>
                    <a:pt x="30102" y="7416"/>
                  </a:lnTo>
                  <a:lnTo>
                    <a:pt x="31682" y="5354"/>
                  </a:lnTo>
                  <a:lnTo>
                    <a:pt x="33174" y="2984"/>
                  </a:lnTo>
                  <a:lnTo>
                    <a:pt x="34622" y="264"/>
                  </a:lnTo>
                  <a:lnTo>
                    <a:pt x="34666" y="176"/>
                  </a:lnTo>
                  <a:lnTo>
                    <a:pt x="34666" y="132"/>
                  </a:lnTo>
                  <a:lnTo>
                    <a:pt x="34622" y="88"/>
                  </a:lnTo>
                  <a:lnTo>
                    <a:pt x="34578" y="44"/>
                  </a:lnTo>
                  <a:lnTo>
                    <a:pt x="34490"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6" name="Google Shape;3396;p85"/>
            <p:cNvSpPr/>
            <p:nvPr/>
          </p:nvSpPr>
          <p:spPr>
            <a:xfrm>
              <a:off x="5275600" y="2483950"/>
              <a:ext cx="133850" cy="74625"/>
            </a:xfrm>
            <a:custGeom>
              <a:rect b="b" l="l" r="r" t="t"/>
              <a:pathLst>
                <a:path extrusionOk="0" h="2985" w="5354">
                  <a:moveTo>
                    <a:pt x="5178" y="1"/>
                  </a:moveTo>
                  <a:lnTo>
                    <a:pt x="5091" y="45"/>
                  </a:lnTo>
                  <a:lnTo>
                    <a:pt x="88" y="2634"/>
                  </a:lnTo>
                  <a:lnTo>
                    <a:pt x="44" y="2677"/>
                  </a:lnTo>
                  <a:lnTo>
                    <a:pt x="0" y="2765"/>
                  </a:lnTo>
                  <a:lnTo>
                    <a:pt x="0" y="2809"/>
                  </a:lnTo>
                  <a:lnTo>
                    <a:pt x="0" y="2897"/>
                  </a:lnTo>
                  <a:lnTo>
                    <a:pt x="88" y="2941"/>
                  </a:lnTo>
                  <a:lnTo>
                    <a:pt x="176" y="2985"/>
                  </a:lnTo>
                  <a:lnTo>
                    <a:pt x="264" y="2985"/>
                  </a:lnTo>
                  <a:lnTo>
                    <a:pt x="5266" y="352"/>
                  </a:lnTo>
                  <a:lnTo>
                    <a:pt x="5310" y="308"/>
                  </a:lnTo>
                  <a:lnTo>
                    <a:pt x="5354" y="264"/>
                  </a:lnTo>
                  <a:lnTo>
                    <a:pt x="5354" y="176"/>
                  </a:lnTo>
                  <a:lnTo>
                    <a:pt x="5354" y="132"/>
                  </a:lnTo>
                  <a:lnTo>
                    <a:pt x="5310" y="45"/>
                  </a:lnTo>
                  <a:lnTo>
                    <a:pt x="5222" y="45"/>
                  </a:lnTo>
                  <a:lnTo>
                    <a:pt x="5178"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7" name="Google Shape;3397;p85"/>
            <p:cNvSpPr/>
            <p:nvPr/>
          </p:nvSpPr>
          <p:spPr>
            <a:xfrm>
              <a:off x="6505350" y="3574375"/>
              <a:ext cx="121800" cy="43900"/>
            </a:xfrm>
            <a:custGeom>
              <a:rect b="b" l="l" r="r" t="t"/>
              <a:pathLst>
                <a:path extrusionOk="0" h="1756" w="4872">
                  <a:moveTo>
                    <a:pt x="2721" y="352"/>
                  </a:moveTo>
                  <a:lnTo>
                    <a:pt x="3950" y="440"/>
                  </a:lnTo>
                  <a:lnTo>
                    <a:pt x="4432" y="1054"/>
                  </a:lnTo>
                  <a:lnTo>
                    <a:pt x="4081" y="1229"/>
                  </a:lnTo>
                  <a:lnTo>
                    <a:pt x="1931" y="1405"/>
                  </a:lnTo>
                  <a:lnTo>
                    <a:pt x="439" y="1405"/>
                  </a:lnTo>
                  <a:lnTo>
                    <a:pt x="703" y="659"/>
                  </a:lnTo>
                  <a:lnTo>
                    <a:pt x="2721" y="352"/>
                  </a:lnTo>
                  <a:close/>
                  <a:moveTo>
                    <a:pt x="2721" y="1"/>
                  </a:moveTo>
                  <a:lnTo>
                    <a:pt x="527" y="352"/>
                  </a:lnTo>
                  <a:lnTo>
                    <a:pt x="439" y="396"/>
                  </a:lnTo>
                  <a:lnTo>
                    <a:pt x="395" y="440"/>
                  </a:lnTo>
                  <a:lnTo>
                    <a:pt x="0" y="1493"/>
                  </a:lnTo>
                  <a:lnTo>
                    <a:pt x="0" y="1580"/>
                  </a:lnTo>
                  <a:lnTo>
                    <a:pt x="44" y="1668"/>
                  </a:lnTo>
                  <a:lnTo>
                    <a:pt x="88" y="1712"/>
                  </a:lnTo>
                  <a:lnTo>
                    <a:pt x="176" y="1712"/>
                  </a:lnTo>
                  <a:lnTo>
                    <a:pt x="1975" y="1756"/>
                  </a:lnTo>
                  <a:lnTo>
                    <a:pt x="4169" y="1580"/>
                  </a:lnTo>
                  <a:lnTo>
                    <a:pt x="4257" y="1580"/>
                  </a:lnTo>
                  <a:lnTo>
                    <a:pt x="4783" y="1273"/>
                  </a:lnTo>
                  <a:lnTo>
                    <a:pt x="4827" y="1229"/>
                  </a:lnTo>
                  <a:lnTo>
                    <a:pt x="4871" y="1142"/>
                  </a:lnTo>
                  <a:lnTo>
                    <a:pt x="4871" y="1054"/>
                  </a:lnTo>
                  <a:lnTo>
                    <a:pt x="4827" y="1010"/>
                  </a:lnTo>
                  <a:lnTo>
                    <a:pt x="4213" y="176"/>
                  </a:lnTo>
                  <a:lnTo>
                    <a:pt x="4125" y="132"/>
                  </a:lnTo>
                  <a:lnTo>
                    <a:pt x="4081" y="89"/>
                  </a:lnTo>
                  <a:lnTo>
                    <a:pt x="2721"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8" name="Google Shape;3398;p85"/>
            <p:cNvSpPr/>
            <p:nvPr/>
          </p:nvSpPr>
          <p:spPr>
            <a:xfrm>
              <a:off x="4039275" y="2169125"/>
              <a:ext cx="3006925" cy="2565925"/>
            </a:xfrm>
            <a:custGeom>
              <a:rect b="b" l="l" r="r" t="t"/>
              <a:pathLst>
                <a:path extrusionOk="0" h="102637" w="120277">
                  <a:moveTo>
                    <a:pt x="106586" y="0"/>
                  </a:moveTo>
                  <a:lnTo>
                    <a:pt x="106498" y="44"/>
                  </a:lnTo>
                  <a:lnTo>
                    <a:pt x="104172" y="2808"/>
                  </a:lnTo>
                  <a:lnTo>
                    <a:pt x="100355" y="7065"/>
                  </a:lnTo>
                  <a:lnTo>
                    <a:pt x="98512" y="7372"/>
                  </a:lnTo>
                  <a:lnTo>
                    <a:pt x="98468" y="7416"/>
                  </a:lnTo>
                  <a:lnTo>
                    <a:pt x="95967" y="9303"/>
                  </a:lnTo>
                  <a:lnTo>
                    <a:pt x="89560" y="14173"/>
                  </a:lnTo>
                  <a:lnTo>
                    <a:pt x="84997" y="16543"/>
                  </a:lnTo>
                  <a:lnTo>
                    <a:pt x="79292" y="18605"/>
                  </a:lnTo>
                  <a:lnTo>
                    <a:pt x="74334" y="20712"/>
                  </a:lnTo>
                  <a:lnTo>
                    <a:pt x="67620" y="23081"/>
                  </a:lnTo>
                  <a:lnTo>
                    <a:pt x="63364" y="24617"/>
                  </a:lnTo>
                  <a:lnTo>
                    <a:pt x="59151" y="25538"/>
                  </a:lnTo>
                  <a:lnTo>
                    <a:pt x="59107" y="25538"/>
                  </a:lnTo>
                  <a:lnTo>
                    <a:pt x="54017" y="27338"/>
                  </a:lnTo>
                  <a:lnTo>
                    <a:pt x="48664" y="28786"/>
                  </a:lnTo>
                  <a:lnTo>
                    <a:pt x="43661" y="30629"/>
                  </a:lnTo>
                  <a:lnTo>
                    <a:pt x="39010" y="31418"/>
                  </a:lnTo>
                  <a:lnTo>
                    <a:pt x="33920" y="32603"/>
                  </a:lnTo>
                  <a:lnTo>
                    <a:pt x="29795" y="32779"/>
                  </a:lnTo>
                  <a:lnTo>
                    <a:pt x="29707" y="32779"/>
                  </a:lnTo>
                  <a:lnTo>
                    <a:pt x="23169" y="35587"/>
                  </a:lnTo>
                  <a:lnTo>
                    <a:pt x="17508" y="37825"/>
                  </a:lnTo>
                  <a:lnTo>
                    <a:pt x="13603" y="37869"/>
                  </a:lnTo>
                  <a:lnTo>
                    <a:pt x="11892" y="36552"/>
                  </a:lnTo>
                  <a:lnTo>
                    <a:pt x="11848" y="36509"/>
                  </a:lnTo>
                  <a:lnTo>
                    <a:pt x="9785" y="35631"/>
                  </a:lnTo>
                  <a:lnTo>
                    <a:pt x="9654" y="35631"/>
                  </a:lnTo>
                  <a:lnTo>
                    <a:pt x="9610" y="35675"/>
                  </a:lnTo>
                  <a:lnTo>
                    <a:pt x="9566" y="35719"/>
                  </a:lnTo>
                  <a:lnTo>
                    <a:pt x="6802" y="42081"/>
                  </a:lnTo>
                  <a:lnTo>
                    <a:pt x="6802" y="42213"/>
                  </a:lnTo>
                  <a:lnTo>
                    <a:pt x="8337" y="50199"/>
                  </a:lnTo>
                  <a:lnTo>
                    <a:pt x="8864" y="55333"/>
                  </a:lnTo>
                  <a:lnTo>
                    <a:pt x="9478" y="61608"/>
                  </a:lnTo>
                  <a:lnTo>
                    <a:pt x="7284" y="64021"/>
                  </a:lnTo>
                  <a:lnTo>
                    <a:pt x="7240" y="64109"/>
                  </a:lnTo>
                  <a:lnTo>
                    <a:pt x="6758" y="67839"/>
                  </a:lnTo>
                  <a:lnTo>
                    <a:pt x="5266" y="69463"/>
                  </a:lnTo>
                  <a:lnTo>
                    <a:pt x="5222" y="69507"/>
                  </a:lnTo>
                  <a:lnTo>
                    <a:pt x="4432" y="72359"/>
                  </a:lnTo>
                  <a:lnTo>
                    <a:pt x="2984" y="76001"/>
                  </a:lnTo>
                  <a:lnTo>
                    <a:pt x="1755" y="79423"/>
                  </a:lnTo>
                  <a:lnTo>
                    <a:pt x="570" y="82539"/>
                  </a:lnTo>
                  <a:lnTo>
                    <a:pt x="570" y="82583"/>
                  </a:lnTo>
                  <a:lnTo>
                    <a:pt x="44" y="86181"/>
                  </a:lnTo>
                  <a:lnTo>
                    <a:pt x="44" y="86225"/>
                  </a:lnTo>
                  <a:lnTo>
                    <a:pt x="0" y="89340"/>
                  </a:lnTo>
                  <a:lnTo>
                    <a:pt x="132" y="92324"/>
                  </a:lnTo>
                  <a:lnTo>
                    <a:pt x="132" y="92368"/>
                  </a:lnTo>
                  <a:lnTo>
                    <a:pt x="176" y="92456"/>
                  </a:lnTo>
                  <a:lnTo>
                    <a:pt x="263" y="92500"/>
                  </a:lnTo>
                  <a:lnTo>
                    <a:pt x="307" y="92500"/>
                  </a:lnTo>
                  <a:lnTo>
                    <a:pt x="395" y="92456"/>
                  </a:lnTo>
                  <a:lnTo>
                    <a:pt x="439" y="92412"/>
                  </a:lnTo>
                  <a:lnTo>
                    <a:pt x="483" y="92368"/>
                  </a:lnTo>
                  <a:lnTo>
                    <a:pt x="483" y="92324"/>
                  </a:lnTo>
                  <a:lnTo>
                    <a:pt x="351" y="89340"/>
                  </a:lnTo>
                  <a:lnTo>
                    <a:pt x="395" y="86225"/>
                  </a:lnTo>
                  <a:lnTo>
                    <a:pt x="922" y="82627"/>
                  </a:lnTo>
                  <a:lnTo>
                    <a:pt x="2062" y="79555"/>
                  </a:lnTo>
                  <a:lnTo>
                    <a:pt x="3335" y="76132"/>
                  </a:lnTo>
                  <a:lnTo>
                    <a:pt x="4739" y="72490"/>
                  </a:lnTo>
                  <a:lnTo>
                    <a:pt x="4739" y="72447"/>
                  </a:lnTo>
                  <a:lnTo>
                    <a:pt x="5529" y="69638"/>
                  </a:lnTo>
                  <a:lnTo>
                    <a:pt x="7065" y="68015"/>
                  </a:lnTo>
                  <a:lnTo>
                    <a:pt x="7109" y="67927"/>
                  </a:lnTo>
                  <a:lnTo>
                    <a:pt x="7591" y="64241"/>
                  </a:lnTo>
                  <a:lnTo>
                    <a:pt x="9785" y="61784"/>
                  </a:lnTo>
                  <a:lnTo>
                    <a:pt x="9829" y="61740"/>
                  </a:lnTo>
                  <a:lnTo>
                    <a:pt x="9829" y="61652"/>
                  </a:lnTo>
                  <a:lnTo>
                    <a:pt x="9215" y="55289"/>
                  </a:lnTo>
                  <a:lnTo>
                    <a:pt x="8688" y="50155"/>
                  </a:lnTo>
                  <a:lnTo>
                    <a:pt x="7153" y="42169"/>
                  </a:lnTo>
                  <a:lnTo>
                    <a:pt x="9829" y="36026"/>
                  </a:lnTo>
                  <a:lnTo>
                    <a:pt x="11716" y="36816"/>
                  </a:lnTo>
                  <a:lnTo>
                    <a:pt x="13427" y="38220"/>
                  </a:lnTo>
                  <a:lnTo>
                    <a:pt x="13559" y="38220"/>
                  </a:lnTo>
                  <a:lnTo>
                    <a:pt x="17552" y="38176"/>
                  </a:lnTo>
                  <a:lnTo>
                    <a:pt x="17596" y="38176"/>
                  </a:lnTo>
                  <a:lnTo>
                    <a:pt x="23301" y="35938"/>
                  </a:lnTo>
                  <a:lnTo>
                    <a:pt x="29839" y="33130"/>
                  </a:lnTo>
                  <a:lnTo>
                    <a:pt x="33964" y="32954"/>
                  </a:lnTo>
                  <a:lnTo>
                    <a:pt x="34007" y="32954"/>
                  </a:lnTo>
                  <a:lnTo>
                    <a:pt x="39098" y="31769"/>
                  </a:lnTo>
                  <a:lnTo>
                    <a:pt x="43749" y="30980"/>
                  </a:lnTo>
                  <a:lnTo>
                    <a:pt x="43793" y="30980"/>
                  </a:lnTo>
                  <a:lnTo>
                    <a:pt x="48751" y="29137"/>
                  </a:lnTo>
                  <a:lnTo>
                    <a:pt x="54105" y="27645"/>
                  </a:lnTo>
                  <a:lnTo>
                    <a:pt x="59239" y="25889"/>
                  </a:lnTo>
                  <a:lnTo>
                    <a:pt x="63451" y="24968"/>
                  </a:lnTo>
                  <a:lnTo>
                    <a:pt x="63495" y="24968"/>
                  </a:lnTo>
                  <a:lnTo>
                    <a:pt x="67752" y="23432"/>
                  </a:lnTo>
                  <a:lnTo>
                    <a:pt x="74465" y="21063"/>
                  </a:lnTo>
                  <a:lnTo>
                    <a:pt x="79424" y="18956"/>
                  </a:lnTo>
                  <a:lnTo>
                    <a:pt x="85128" y="16850"/>
                  </a:lnTo>
                  <a:lnTo>
                    <a:pt x="89736" y="14437"/>
                  </a:lnTo>
                  <a:lnTo>
                    <a:pt x="89780" y="14437"/>
                  </a:lnTo>
                  <a:lnTo>
                    <a:pt x="96186" y="9566"/>
                  </a:lnTo>
                  <a:lnTo>
                    <a:pt x="98643" y="7723"/>
                  </a:lnTo>
                  <a:lnTo>
                    <a:pt x="100486" y="7372"/>
                  </a:lnTo>
                  <a:lnTo>
                    <a:pt x="100574" y="7328"/>
                  </a:lnTo>
                  <a:lnTo>
                    <a:pt x="104436" y="3072"/>
                  </a:lnTo>
                  <a:lnTo>
                    <a:pt x="106674" y="351"/>
                  </a:lnTo>
                  <a:lnTo>
                    <a:pt x="112334" y="1711"/>
                  </a:lnTo>
                  <a:lnTo>
                    <a:pt x="112949" y="3554"/>
                  </a:lnTo>
                  <a:lnTo>
                    <a:pt x="116547" y="18386"/>
                  </a:lnTo>
                  <a:lnTo>
                    <a:pt x="116371" y="30409"/>
                  </a:lnTo>
                  <a:lnTo>
                    <a:pt x="116371" y="30453"/>
                  </a:lnTo>
                  <a:lnTo>
                    <a:pt x="118741" y="38439"/>
                  </a:lnTo>
                  <a:lnTo>
                    <a:pt x="117600" y="42213"/>
                  </a:lnTo>
                  <a:lnTo>
                    <a:pt x="116942" y="44934"/>
                  </a:lnTo>
                  <a:lnTo>
                    <a:pt x="116942" y="44977"/>
                  </a:lnTo>
                  <a:lnTo>
                    <a:pt x="116810" y="48268"/>
                  </a:lnTo>
                  <a:lnTo>
                    <a:pt x="116810" y="48356"/>
                  </a:lnTo>
                  <a:lnTo>
                    <a:pt x="119926" y="54982"/>
                  </a:lnTo>
                  <a:lnTo>
                    <a:pt x="119662" y="55991"/>
                  </a:lnTo>
                  <a:lnTo>
                    <a:pt x="118697" y="56518"/>
                  </a:lnTo>
                  <a:lnTo>
                    <a:pt x="118653" y="56518"/>
                  </a:lnTo>
                  <a:lnTo>
                    <a:pt x="115889" y="58580"/>
                  </a:lnTo>
                  <a:lnTo>
                    <a:pt x="113519" y="60511"/>
                  </a:lnTo>
                  <a:lnTo>
                    <a:pt x="109614" y="64197"/>
                  </a:lnTo>
                  <a:lnTo>
                    <a:pt x="109570" y="64241"/>
                  </a:lnTo>
                  <a:lnTo>
                    <a:pt x="104304" y="75562"/>
                  </a:lnTo>
                  <a:lnTo>
                    <a:pt x="100750" y="78634"/>
                  </a:lnTo>
                  <a:lnTo>
                    <a:pt x="98468" y="80828"/>
                  </a:lnTo>
                  <a:lnTo>
                    <a:pt x="91184" y="82978"/>
                  </a:lnTo>
                  <a:lnTo>
                    <a:pt x="87805" y="83417"/>
                  </a:lnTo>
                  <a:lnTo>
                    <a:pt x="87761" y="83417"/>
                  </a:lnTo>
                  <a:lnTo>
                    <a:pt x="84163" y="84470"/>
                  </a:lnTo>
                  <a:lnTo>
                    <a:pt x="84075" y="84514"/>
                  </a:lnTo>
                  <a:lnTo>
                    <a:pt x="82846" y="86006"/>
                  </a:lnTo>
                  <a:lnTo>
                    <a:pt x="82846" y="86049"/>
                  </a:lnTo>
                  <a:lnTo>
                    <a:pt x="81311" y="88858"/>
                  </a:lnTo>
                  <a:lnTo>
                    <a:pt x="78853" y="91008"/>
                  </a:lnTo>
                  <a:lnTo>
                    <a:pt x="74202" y="91885"/>
                  </a:lnTo>
                  <a:lnTo>
                    <a:pt x="74158" y="91929"/>
                  </a:lnTo>
                  <a:lnTo>
                    <a:pt x="70560" y="93948"/>
                  </a:lnTo>
                  <a:lnTo>
                    <a:pt x="70516" y="93992"/>
                  </a:lnTo>
                  <a:lnTo>
                    <a:pt x="68629" y="96668"/>
                  </a:lnTo>
                  <a:lnTo>
                    <a:pt x="65207" y="97239"/>
                  </a:lnTo>
                  <a:lnTo>
                    <a:pt x="63671" y="96932"/>
                  </a:lnTo>
                  <a:lnTo>
                    <a:pt x="62003" y="96932"/>
                  </a:lnTo>
                  <a:lnTo>
                    <a:pt x="58098" y="97985"/>
                  </a:lnTo>
                  <a:lnTo>
                    <a:pt x="52481" y="99038"/>
                  </a:lnTo>
                  <a:lnTo>
                    <a:pt x="51252" y="98862"/>
                  </a:lnTo>
                  <a:lnTo>
                    <a:pt x="48005" y="98424"/>
                  </a:lnTo>
                  <a:lnTo>
                    <a:pt x="44451" y="97590"/>
                  </a:lnTo>
                  <a:lnTo>
                    <a:pt x="43398" y="95966"/>
                  </a:lnTo>
                  <a:lnTo>
                    <a:pt x="43398" y="95922"/>
                  </a:lnTo>
                  <a:lnTo>
                    <a:pt x="41160" y="93158"/>
                  </a:lnTo>
                  <a:lnTo>
                    <a:pt x="41160" y="92368"/>
                  </a:lnTo>
                  <a:lnTo>
                    <a:pt x="41160" y="90832"/>
                  </a:lnTo>
                  <a:lnTo>
                    <a:pt x="42038" y="88989"/>
                  </a:lnTo>
                  <a:lnTo>
                    <a:pt x="43617" y="86971"/>
                  </a:lnTo>
                  <a:lnTo>
                    <a:pt x="46645" y="85391"/>
                  </a:lnTo>
                  <a:lnTo>
                    <a:pt x="46689" y="85303"/>
                  </a:lnTo>
                  <a:lnTo>
                    <a:pt x="47215" y="84426"/>
                  </a:lnTo>
                  <a:lnTo>
                    <a:pt x="48005" y="82671"/>
                  </a:lnTo>
                  <a:lnTo>
                    <a:pt x="49015" y="80915"/>
                  </a:lnTo>
                  <a:lnTo>
                    <a:pt x="50550" y="78897"/>
                  </a:lnTo>
                  <a:lnTo>
                    <a:pt x="50550" y="78853"/>
                  </a:lnTo>
                  <a:lnTo>
                    <a:pt x="51296" y="77537"/>
                  </a:lnTo>
                  <a:lnTo>
                    <a:pt x="51296" y="77449"/>
                  </a:lnTo>
                  <a:lnTo>
                    <a:pt x="51428" y="76527"/>
                  </a:lnTo>
                  <a:lnTo>
                    <a:pt x="51428" y="76484"/>
                  </a:lnTo>
                  <a:lnTo>
                    <a:pt x="51340" y="75035"/>
                  </a:lnTo>
                  <a:lnTo>
                    <a:pt x="52042" y="70691"/>
                  </a:lnTo>
                  <a:lnTo>
                    <a:pt x="55684" y="63846"/>
                  </a:lnTo>
                  <a:lnTo>
                    <a:pt x="58405" y="60028"/>
                  </a:lnTo>
                  <a:lnTo>
                    <a:pt x="61213" y="58361"/>
                  </a:lnTo>
                  <a:lnTo>
                    <a:pt x="65163" y="56606"/>
                  </a:lnTo>
                  <a:lnTo>
                    <a:pt x="65207" y="56562"/>
                  </a:lnTo>
                  <a:lnTo>
                    <a:pt x="68761" y="52832"/>
                  </a:lnTo>
                  <a:lnTo>
                    <a:pt x="77844" y="45811"/>
                  </a:lnTo>
                  <a:lnTo>
                    <a:pt x="82452" y="41950"/>
                  </a:lnTo>
                  <a:lnTo>
                    <a:pt x="89121" y="38308"/>
                  </a:lnTo>
                  <a:lnTo>
                    <a:pt x="93553" y="38088"/>
                  </a:lnTo>
                  <a:lnTo>
                    <a:pt x="93597" y="38088"/>
                  </a:lnTo>
                  <a:lnTo>
                    <a:pt x="105708" y="31726"/>
                  </a:lnTo>
                  <a:lnTo>
                    <a:pt x="105796" y="31682"/>
                  </a:lnTo>
                  <a:lnTo>
                    <a:pt x="105796" y="31594"/>
                  </a:lnTo>
                  <a:lnTo>
                    <a:pt x="106454" y="27820"/>
                  </a:lnTo>
                  <a:lnTo>
                    <a:pt x="106454" y="27776"/>
                  </a:lnTo>
                  <a:lnTo>
                    <a:pt x="106235" y="24705"/>
                  </a:lnTo>
                  <a:lnTo>
                    <a:pt x="106410" y="21545"/>
                  </a:lnTo>
                  <a:lnTo>
                    <a:pt x="106366" y="21458"/>
                  </a:lnTo>
                  <a:lnTo>
                    <a:pt x="104875" y="19395"/>
                  </a:lnTo>
                  <a:lnTo>
                    <a:pt x="104787" y="19351"/>
                  </a:lnTo>
                  <a:lnTo>
                    <a:pt x="100574" y="18035"/>
                  </a:lnTo>
                  <a:lnTo>
                    <a:pt x="99126" y="17421"/>
                  </a:lnTo>
                  <a:lnTo>
                    <a:pt x="95089" y="15841"/>
                  </a:lnTo>
                  <a:lnTo>
                    <a:pt x="95001" y="15841"/>
                  </a:lnTo>
                  <a:lnTo>
                    <a:pt x="94958" y="15885"/>
                  </a:lnTo>
                  <a:lnTo>
                    <a:pt x="91447" y="18342"/>
                  </a:lnTo>
                  <a:lnTo>
                    <a:pt x="83461" y="23915"/>
                  </a:lnTo>
                  <a:lnTo>
                    <a:pt x="79687" y="25100"/>
                  </a:lnTo>
                  <a:lnTo>
                    <a:pt x="76352" y="24705"/>
                  </a:lnTo>
                  <a:lnTo>
                    <a:pt x="76264" y="24705"/>
                  </a:lnTo>
                  <a:lnTo>
                    <a:pt x="70823" y="26767"/>
                  </a:lnTo>
                  <a:lnTo>
                    <a:pt x="65119" y="28654"/>
                  </a:lnTo>
                  <a:lnTo>
                    <a:pt x="61126" y="30146"/>
                  </a:lnTo>
                  <a:lnTo>
                    <a:pt x="56518" y="31769"/>
                  </a:lnTo>
                  <a:lnTo>
                    <a:pt x="51428" y="33569"/>
                  </a:lnTo>
                  <a:lnTo>
                    <a:pt x="47435" y="35017"/>
                  </a:lnTo>
                  <a:lnTo>
                    <a:pt x="47391" y="35017"/>
                  </a:lnTo>
                  <a:lnTo>
                    <a:pt x="42784" y="37474"/>
                  </a:lnTo>
                  <a:lnTo>
                    <a:pt x="38922" y="38571"/>
                  </a:lnTo>
                  <a:lnTo>
                    <a:pt x="35236" y="39800"/>
                  </a:lnTo>
                  <a:lnTo>
                    <a:pt x="31594" y="40721"/>
                  </a:lnTo>
                  <a:lnTo>
                    <a:pt x="31550" y="40721"/>
                  </a:lnTo>
                  <a:lnTo>
                    <a:pt x="27381" y="43529"/>
                  </a:lnTo>
                  <a:lnTo>
                    <a:pt x="27338" y="43573"/>
                  </a:lnTo>
                  <a:lnTo>
                    <a:pt x="24398" y="47479"/>
                  </a:lnTo>
                  <a:lnTo>
                    <a:pt x="24354" y="47479"/>
                  </a:lnTo>
                  <a:lnTo>
                    <a:pt x="22730" y="50550"/>
                  </a:lnTo>
                  <a:lnTo>
                    <a:pt x="21589" y="53490"/>
                  </a:lnTo>
                  <a:lnTo>
                    <a:pt x="19659" y="56255"/>
                  </a:lnTo>
                  <a:lnTo>
                    <a:pt x="19615" y="56342"/>
                  </a:lnTo>
                  <a:lnTo>
                    <a:pt x="18167" y="68936"/>
                  </a:lnTo>
                  <a:lnTo>
                    <a:pt x="18167" y="68980"/>
                  </a:lnTo>
                  <a:lnTo>
                    <a:pt x="18562" y="76176"/>
                  </a:lnTo>
                  <a:lnTo>
                    <a:pt x="18210" y="77975"/>
                  </a:lnTo>
                  <a:lnTo>
                    <a:pt x="17552" y="80301"/>
                  </a:lnTo>
                  <a:lnTo>
                    <a:pt x="16367" y="82012"/>
                  </a:lnTo>
                  <a:lnTo>
                    <a:pt x="14919" y="83987"/>
                  </a:lnTo>
                  <a:lnTo>
                    <a:pt x="13427" y="84557"/>
                  </a:lnTo>
                  <a:lnTo>
                    <a:pt x="13340" y="84601"/>
                  </a:lnTo>
                  <a:lnTo>
                    <a:pt x="13296" y="84645"/>
                  </a:lnTo>
                  <a:lnTo>
                    <a:pt x="12330" y="86795"/>
                  </a:lnTo>
                  <a:lnTo>
                    <a:pt x="12330" y="86839"/>
                  </a:lnTo>
                  <a:lnTo>
                    <a:pt x="11716" y="89209"/>
                  </a:lnTo>
                  <a:lnTo>
                    <a:pt x="11716" y="89253"/>
                  </a:lnTo>
                  <a:lnTo>
                    <a:pt x="12418" y="95571"/>
                  </a:lnTo>
                  <a:lnTo>
                    <a:pt x="13559" y="102505"/>
                  </a:lnTo>
                  <a:lnTo>
                    <a:pt x="13603" y="102592"/>
                  </a:lnTo>
                  <a:lnTo>
                    <a:pt x="13735" y="102636"/>
                  </a:lnTo>
                  <a:lnTo>
                    <a:pt x="13822" y="102636"/>
                  </a:lnTo>
                  <a:lnTo>
                    <a:pt x="13866" y="102548"/>
                  </a:lnTo>
                  <a:lnTo>
                    <a:pt x="13910" y="102505"/>
                  </a:lnTo>
                  <a:lnTo>
                    <a:pt x="13910" y="102417"/>
                  </a:lnTo>
                  <a:lnTo>
                    <a:pt x="12769" y="95484"/>
                  </a:lnTo>
                  <a:lnTo>
                    <a:pt x="12067" y="89253"/>
                  </a:lnTo>
                  <a:lnTo>
                    <a:pt x="12682" y="86927"/>
                  </a:lnTo>
                  <a:lnTo>
                    <a:pt x="13603" y="84865"/>
                  </a:lnTo>
                  <a:lnTo>
                    <a:pt x="15095" y="84294"/>
                  </a:lnTo>
                  <a:lnTo>
                    <a:pt x="15183" y="84250"/>
                  </a:lnTo>
                  <a:lnTo>
                    <a:pt x="16675" y="82188"/>
                  </a:lnTo>
                  <a:lnTo>
                    <a:pt x="17859" y="80477"/>
                  </a:lnTo>
                  <a:lnTo>
                    <a:pt x="17859" y="80433"/>
                  </a:lnTo>
                  <a:lnTo>
                    <a:pt x="18562" y="78063"/>
                  </a:lnTo>
                  <a:lnTo>
                    <a:pt x="18913" y="76220"/>
                  </a:lnTo>
                  <a:lnTo>
                    <a:pt x="18913" y="76176"/>
                  </a:lnTo>
                  <a:lnTo>
                    <a:pt x="18518" y="68980"/>
                  </a:lnTo>
                  <a:lnTo>
                    <a:pt x="19966" y="56430"/>
                  </a:lnTo>
                  <a:lnTo>
                    <a:pt x="21853" y="53666"/>
                  </a:lnTo>
                  <a:lnTo>
                    <a:pt x="21896" y="53622"/>
                  </a:lnTo>
                  <a:lnTo>
                    <a:pt x="23081" y="50682"/>
                  </a:lnTo>
                  <a:lnTo>
                    <a:pt x="24661" y="47654"/>
                  </a:lnTo>
                  <a:lnTo>
                    <a:pt x="27601" y="43837"/>
                  </a:lnTo>
                  <a:lnTo>
                    <a:pt x="31726" y="41072"/>
                  </a:lnTo>
                  <a:lnTo>
                    <a:pt x="35324" y="40107"/>
                  </a:lnTo>
                  <a:lnTo>
                    <a:pt x="39054" y="38922"/>
                  </a:lnTo>
                  <a:lnTo>
                    <a:pt x="42871" y="37825"/>
                  </a:lnTo>
                  <a:lnTo>
                    <a:pt x="42915" y="37781"/>
                  </a:lnTo>
                  <a:lnTo>
                    <a:pt x="47567" y="35368"/>
                  </a:lnTo>
                  <a:lnTo>
                    <a:pt x="51560" y="33920"/>
                  </a:lnTo>
                  <a:lnTo>
                    <a:pt x="56650" y="32077"/>
                  </a:lnTo>
                  <a:lnTo>
                    <a:pt x="61213" y="30453"/>
                  </a:lnTo>
                  <a:lnTo>
                    <a:pt x="65250" y="29005"/>
                  </a:lnTo>
                  <a:lnTo>
                    <a:pt x="70911" y="27074"/>
                  </a:lnTo>
                  <a:lnTo>
                    <a:pt x="76352" y="25056"/>
                  </a:lnTo>
                  <a:lnTo>
                    <a:pt x="79687" y="25451"/>
                  </a:lnTo>
                  <a:lnTo>
                    <a:pt x="79731" y="25451"/>
                  </a:lnTo>
                  <a:lnTo>
                    <a:pt x="83592" y="24266"/>
                  </a:lnTo>
                  <a:lnTo>
                    <a:pt x="83680" y="24222"/>
                  </a:lnTo>
                  <a:lnTo>
                    <a:pt x="91623" y="18649"/>
                  </a:lnTo>
                  <a:lnTo>
                    <a:pt x="95045" y="16236"/>
                  </a:lnTo>
                  <a:lnTo>
                    <a:pt x="98995" y="17772"/>
                  </a:lnTo>
                  <a:lnTo>
                    <a:pt x="100443" y="18342"/>
                  </a:lnTo>
                  <a:lnTo>
                    <a:pt x="104655" y="19658"/>
                  </a:lnTo>
                  <a:lnTo>
                    <a:pt x="106059" y="21589"/>
                  </a:lnTo>
                  <a:lnTo>
                    <a:pt x="105884" y="24705"/>
                  </a:lnTo>
                  <a:lnTo>
                    <a:pt x="106103" y="27776"/>
                  </a:lnTo>
                  <a:lnTo>
                    <a:pt x="105489" y="31462"/>
                  </a:lnTo>
                  <a:lnTo>
                    <a:pt x="93466" y="37737"/>
                  </a:lnTo>
                  <a:lnTo>
                    <a:pt x="89078" y="37957"/>
                  </a:lnTo>
                  <a:lnTo>
                    <a:pt x="88990" y="38000"/>
                  </a:lnTo>
                  <a:lnTo>
                    <a:pt x="82276" y="41643"/>
                  </a:lnTo>
                  <a:lnTo>
                    <a:pt x="82276" y="41686"/>
                  </a:lnTo>
                  <a:lnTo>
                    <a:pt x="77625" y="45504"/>
                  </a:lnTo>
                  <a:lnTo>
                    <a:pt x="68541" y="52569"/>
                  </a:lnTo>
                  <a:lnTo>
                    <a:pt x="68498" y="52569"/>
                  </a:lnTo>
                  <a:lnTo>
                    <a:pt x="64987" y="56299"/>
                  </a:lnTo>
                  <a:lnTo>
                    <a:pt x="61082" y="58010"/>
                  </a:lnTo>
                  <a:lnTo>
                    <a:pt x="61038" y="58054"/>
                  </a:lnTo>
                  <a:lnTo>
                    <a:pt x="58186" y="59765"/>
                  </a:lnTo>
                  <a:lnTo>
                    <a:pt x="58142" y="59809"/>
                  </a:lnTo>
                  <a:lnTo>
                    <a:pt x="55377" y="63670"/>
                  </a:lnTo>
                  <a:lnTo>
                    <a:pt x="51735" y="70560"/>
                  </a:lnTo>
                  <a:lnTo>
                    <a:pt x="51691" y="70604"/>
                  </a:lnTo>
                  <a:lnTo>
                    <a:pt x="50989" y="74992"/>
                  </a:lnTo>
                  <a:lnTo>
                    <a:pt x="50989" y="75035"/>
                  </a:lnTo>
                  <a:lnTo>
                    <a:pt x="51077" y="76484"/>
                  </a:lnTo>
                  <a:lnTo>
                    <a:pt x="50945" y="77361"/>
                  </a:lnTo>
                  <a:lnTo>
                    <a:pt x="50243" y="78678"/>
                  </a:lnTo>
                  <a:lnTo>
                    <a:pt x="48707" y="80696"/>
                  </a:lnTo>
                  <a:lnTo>
                    <a:pt x="48707" y="80740"/>
                  </a:lnTo>
                  <a:lnTo>
                    <a:pt x="47698" y="82495"/>
                  </a:lnTo>
                  <a:lnTo>
                    <a:pt x="46908" y="84250"/>
                  </a:lnTo>
                  <a:lnTo>
                    <a:pt x="46426" y="85084"/>
                  </a:lnTo>
                  <a:lnTo>
                    <a:pt x="43442" y="86708"/>
                  </a:lnTo>
                  <a:lnTo>
                    <a:pt x="43354" y="86752"/>
                  </a:lnTo>
                  <a:lnTo>
                    <a:pt x="41774" y="88814"/>
                  </a:lnTo>
                  <a:lnTo>
                    <a:pt x="41730" y="88814"/>
                  </a:lnTo>
                  <a:lnTo>
                    <a:pt x="40809" y="90745"/>
                  </a:lnTo>
                  <a:lnTo>
                    <a:pt x="40809" y="90832"/>
                  </a:lnTo>
                  <a:lnTo>
                    <a:pt x="40809" y="92368"/>
                  </a:lnTo>
                  <a:lnTo>
                    <a:pt x="40809" y="93202"/>
                  </a:lnTo>
                  <a:lnTo>
                    <a:pt x="40853" y="93334"/>
                  </a:lnTo>
                  <a:lnTo>
                    <a:pt x="43091" y="96142"/>
                  </a:lnTo>
                  <a:lnTo>
                    <a:pt x="44188" y="97809"/>
                  </a:lnTo>
                  <a:lnTo>
                    <a:pt x="44275" y="97897"/>
                  </a:lnTo>
                  <a:lnTo>
                    <a:pt x="47918" y="98731"/>
                  </a:lnTo>
                  <a:lnTo>
                    <a:pt x="51209" y="99170"/>
                  </a:lnTo>
                  <a:lnTo>
                    <a:pt x="52437" y="99389"/>
                  </a:lnTo>
                  <a:lnTo>
                    <a:pt x="52481" y="99389"/>
                  </a:lnTo>
                  <a:lnTo>
                    <a:pt x="58186" y="98292"/>
                  </a:lnTo>
                  <a:lnTo>
                    <a:pt x="62091" y="97283"/>
                  </a:lnTo>
                  <a:lnTo>
                    <a:pt x="63627" y="97283"/>
                  </a:lnTo>
                  <a:lnTo>
                    <a:pt x="65163" y="97590"/>
                  </a:lnTo>
                  <a:lnTo>
                    <a:pt x="65250" y="97590"/>
                  </a:lnTo>
                  <a:lnTo>
                    <a:pt x="68761" y="97019"/>
                  </a:lnTo>
                  <a:lnTo>
                    <a:pt x="68805" y="96976"/>
                  </a:lnTo>
                  <a:lnTo>
                    <a:pt x="68892" y="96932"/>
                  </a:lnTo>
                  <a:lnTo>
                    <a:pt x="70779" y="94211"/>
                  </a:lnTo>
                  <a:lnTo>
                    <a:pt x="74334" y="92237"/>
                  </a:lnTo>
                  <a:lnTo>
                    <a:pt x="78941" y="91359"/>
                  </a:lnTo>
                  <a:lnTo>
                    <a:pt x="79029" y="91315"/>
                  </a:lnTo>
                  <a:lnTo>
                    <a:pt x="81574" y="89121"/>
                  </a:lnTo>
                  <a:lnTo>
                    <a:pt x="81618" y="89077"/>
                  </a:lnTo>
                  <a:lnTo>
                    <a:pt x="83110" y="86225"/>
                  </a:lnTo>
                  <a:lnTo>
                    <a:pt x="84295" y="84777"/>
                  </a:lnTo>
                  <a:lnTo>
                    <a:pt x="87849" y="83768"/>
                  </a:lnTo>
                  <a:lnTo>
                    <a:pt x="91228" y="83329"/>
                  </a:lnTo>
                  <a:lnTo>
                    <a:pt x="91272" y="83285"/>
                  </a:lnTo>
                  <a:lnTo>
                    <a:pt x="98600" y="81135"/>
                  </a:lnTo>
                  <a:lnTo>
                    <a:pt x="98643" y="81091"/>
                  </a:lnTo>
                  <a:lnTo>
                    <a:pt x="100969" y="78897"/>
                  </a:lnTo>
                  <a:lnTo>
                    <a:pt x="104567" y="75781"/>
                  </a:lnTo>
                  <a:lnTo>
                    <a:pt x="104611" y="75738"/>
                  </a:lnTo>
                  <a:lnTo>
                    <a:pt x="109877" y="64416"/>
                  </a:lnTo>
                  <a:lnTo>
                    <a:pt x="113738" y="60774"/>
                  </a:lnTo>
                  <a:lnTo>
                    <a:pt x="116064" y="58844"/>
                  </a:lnTo>
                  <a:lnTo>
                    <a:pt x="118872" y="56825"/>
                  </a:lnTo>
                  <a:lnTo>
                    <a:pt x="119882" y="56255"/>
                  </a:lnTo>
                  <a:lnTo>
                    <a:pt x="119926" y="56211"/>
                  </a:lnTo>
                  <a:lnTo>
                    <a:pt x="119969" y="56167"/>
                  </a:lnTo>
                  <a:lnTo>
                    <a:pt x="120277" y="54982"/>
                  </a:lnTo>
                  <a:lnTo>
                    <a:pt x="120277" y="54894"/>
                  </a:lnTo>
                  <a:lnTo>
                    <a:pt x="117161" y="48225"/>
                  </a:lnTo>
                  <a:lnTo>
                    <a:pt x="117293" y="44977"/>
                  </a:lnTo>
                  <a:lnTo>
                    <a:pt x="117907" y="42301"/>
                  </a:lnTo>
                  <a:lnTo>
                    <a:pt x="119092" y="38483"/>
                  </a:lnTo>
                  <a:lnTo>
                    <a:pt x="119136" y="38395"/>
                  </a:lnTo>
                  <a:lnTo>
                    <a:pt x="116722" y="30409"/>
                  </a:lnTo>
                  <a:lnTo>
                    <a:pt x="116898" y="18342"/>
                  </a:lnTo>
                  <a:lnTo>
                    <a:pt x="116898" y="18298"/>
                  </a:lnTo>
                  <a:lnTo>
                    <a:pt x="113300" y="3467"/>
                  </a:lnTo>
                  <a:lnTo>
                    <a:pt x="112597" y="1536"/>
                  </a:lnTo>
                  <a:lnTo>
                    <a:pt x="112554" y="1448"/>
                  </a:lnTo>
                  <a:lnTo>
                    <a:pt x="112510" y="1404"/>
                  </a:lnTo>
                  <a:lnTo>
                    <a:pt x="106674"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9" name="Google Shape;3399;p85"/>
            <p:cNvSpPr/>
            <p:nvPr/>
          </p:nvSpPr>
          <p:spPr>
            <a:xfrm>
              <a:off x="4836800" y="3535975"/>
              <a:ext cx="125075" cy="1464550"/>
            </a:xfrm>
            <a:custGeom>
              <a:rect b="b" l="l" r="r" t="t"/>
              <a:pathLst>
                <a:path extrusionOk="0" h="58582" w="5003">
                  <a:moveTo>
                    <a:pt x="2106" y="1"/>
                  </a:moveTo>
                  <a:lnTo>
                    <a:pt x="2063" y="45"/>
                  </a:lnTo>
                  <a:lnTo>
                    <a:pt x="2019" y="133"/>
                  </a:lnTo>
                  <a:lnTo>
                    <a:pt x="2019" y="220"/>
                  </a:lnTo>
                  <a:lnTo>
                    <a:pt x="2019" y="308"/>
                  </a:lnTo>
                  <a:lnTo>
                    <a:pt x="2721" y="2985"/>
                  </a:lnTo>
                  <a:lnTo>
                    <a:pt x="3335" y="5837"/>
                  </a:lnTo>
                  <a:lnTo>
                    <a:pt x="4257" y="9435"/>
                  </a:lnTo>
                  <a:lnTo>
                    <a:pt x="4564" y="11717"/>
                  </a:lnTo>
                  <a:lnTo>
                    <a:pt x="4652" y="14394"/>
                  </a:lnTo>
                  <a:lnTo>
                    <a:pt x="4520" y="17070"/>
                  </a:lnTo>
                  <a:lnTo>
                    <a:pt x="4388" y="19221"/>
                  </a:lnTo>
                  <a:lnTo>
                    <a:pt x="4300" y="20537"/>
                  </a:lnTo>
                  <a:lnTo>
                    <a:pt x="3993" y="24223"/>
                  </a:lnTo>
                  <a:lnTo>
                    <a:pt x="4037" y="26505"/>
                  </a:lnTo>
                  <a:lnTo>
                    <a:pt x="3598" y="30893"/>
                  </a:lnTo>
                  <a:lnTo>
                    <a:pt x="3247" y="33613"/>
                  </a:lnTo>
                  <a:lnTo>
                    <a:pt x="2896" y="36071"/>
                  </a:lnTo>
                  <a:lnTo>
                    <a:pt x="2414" y="38572"/>
                  </a:lnTo>
                  <a:lnTo>
                    <a:pt x="1799" y="40634"/>
                  </a:lnTo>
                  <a:lnTo>
                    <a:pt x="132" y="46646"/>
                  </a:lnTo>
                  <a:lnTo>
                    <a:pt x="132" y="46690"/>
                  </a:lnTo>
                  <a:lnTo>
                    <a:pt x="0" y="49015"/>
                  </a:lnTo>
                  <a:lnTo>
                    <a:pt x="0" y="50419"/>
                  </a:lnTo>
                  <a:lnTo>
                    <a:pt x="0" y="50463"/>
                  </a:lnTo>
                  <a:lnTo>
                    <a:pt x="527" y="52789"/>
                  </a:lnTo>
                  <a:lnTo>
                    <a:pt x="1317" y="55466"/>
                  </a:lnTo>
                  <a:lnTo>
                    <a:pt x="2106" y="57528"/>
                  </a:lnTo>
                  <a:lnTo>
                    <a:pt x="2150" y="57572"/>
                  </a:lnTo>
                  <a:lnTo>
                    <a:pt x="2809" y="58493"/>
                  </a:lnTo>
                  <a:lnTo>
                    <a:pt x="2896" y="58537"/>
                  </a:lnTo>
                  <a:lnTo>
                    <a:pt x="2940" y="58581"/>
                  </a:lnTo>
                  <a:lnTo>
                    <a:pt x="3072" y="58537"/>
                  </a:lnTo>
                  <a:lnTo>
                    <a:pt x="3116" y="58493"/>
                  </a:lnTo>
                  <a:lnTo>
                    <a:pt x="3116" y="58406"/>
                  </a:lnTo>
                  <a:lnTo>
                    <a:pt x="3116" y="58362"/>
                  </a:lnTo>
                  <a:lnTo>
                    <a:pt x="3116" y="58274"/>
                  </a:lnTo>
                  <a:lnTo>
                    <a:pt x="2457" y="57353"/>
                  </a:lnTo>
                  <a:lnTo>
                    <a:pt x="1668" y="55334"/>
                  </a:lnTo>
                  <a:lnTo>
                    <a:pt x="878" y="52701"/>
                  </a:lnTo>
                  <a:lnTo>
                    <a:pt x="351" y="50419"/>
                  </a:lnTo>
                  <a:lnTo>
                    <a:pt x="351" y="49015"/>
                  </a:lnTo>
                  <a:lnTo>
                    <a:pt x="483" y="46734"/>
                  </a:lnTo>
                  <a:lnTo>
                    <a:pt x="2106" y="40722"/>
                  </a:lnTo>
                  <a:lnTo>
                    <a:pt x="2765" y="38660"/>
                  </a:lnTo>
                  <a:lnTo>
                    <a:pt x="3247" y="36114"/>
                  </a:lnTo>
                  <a:lnTo>
                    <a:pt x="3598" y="33657"/>
                  </a:lnTo>
                  <a:lnTo>
                    <a:pt x="3949" y="30937"/>
                  </a:lnTo>
                  <a:lnTo>
                    <a:pt x="4388" y="26549"/>
                  </a:lnTo>
                  <a:lnTo>
                    <a:pt x="4388" y="26505"/>
                  </a:lnTo>
                  <a:lnTo>
                    <a:pt x="4344" y="24223"/>
                  </a:lnTo>
                  <a:lnTo>
                    <a:pt x="4652" y="20581"/>
                  </a:lnTo>
                  <a:lnTo>
                    <a:pt x="4739" y="19221"/>
                  </a:lnTo>
                  <a:lnTo>
                    <a:pt x="4871" y="17070"/>
                  </a:lnTo>
                  <a:lnTo>
                    <a:pt x="5003" y="14394"/>
                  </a:lnTo>
                  <a:lnTo>
                    <a:pt x="4915" y="11717"/>
                  </a:lnTo>
                  <a:lnTo>
                    <a:pt x="4915" y="11673"/>
                  </a:lnTo>
                  <a:lnTo>
                    <a:pt x="4608" y="9391"/>
                  </a:lnTo>
                  <a:lnTo>
                    <a:pt x="4608" y="9347"/>
                  </a:lnTo>
                  <a:lnTo>
                    <a:pt x="3686" y="5749"/>
                  </a:lnTo>
                  <a:lnTo>
                    <a:pt x="3072" y="2897"/>
                  </a:lnTo>
                  <a:lnTo>
                    <a:pt x="2370" y="264"/>
                  </a:lnTo>
                  <a:lnTo>
                    <a:pt x="2370" y="177"/>
                  </a:lnTo>
                  <a:lnTo>
                    <a:pt x="2370" y="133"/>
                  </a:lnTo>
                  <a:lnTo>
                    <a:pt x="2370" y="45"/>
                  </a:lnTo>
                  <a:lnTo>
                    <a:pt x="2326"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0" name="Google Shape;3400;p85"/>
            <p:cNvSpPr/>
            <p:nvPr/>
          </p:nvSpPr>
          <p:spPr>
            <a:xfrm>
              <a:off x="4802775" y="3543675"/>
              <a:ext cx="129475" cy="1510600"/>
            </a:xfrm>
            <a:custGeom>
              <a:rect b="b" l="l" r="r" t="t"/>
              <a:pathLst>
                <a:path extrusionOk="0" h="60424" w="5179">
                  <a:moveTo>
                    <a:pt x="2853" y="0"/>
                  </a:moveTo>
                  <a:lnTo>
                    <a:pt x="2809" y="44"/>
                  </a:lnTo>
                  <a:lnTo>
                    <a:pt x="2765" y="88"/>
                  </a:lnTo>
                  <a:lnTo>
                    <a:pt x="2634" y="439"/>
                  </a:lnTo>
                  <a:lnTo>
                    <a:pt x="2634" y="527"/>
                  </a:lnTo>
                  <a:lnTo>
                    <a:pt x="3424" y="5046"/>
                  </a:lnTo>
                  <a:lnTo>
                    <a:pt x="4126" y="8030"/>
                  </a:lnTo>
                  <a:lnTo>
                    <a:pt x="4652" y="11058"/>
                  </a:lnTo>
                  <a:lnTo>
                    <a:pt x="4740" y="12857"/>
                  </a:lnTo>
                  <a:lnTo>
                    <a:pt x="4521" y="16324"/>
                  </a:lnTo>
                  <a:lnTo>
                    <a:pt x="4389" y="20273"/>
                  </a:lnTo>
                  <a:lnTo>
                    <a:pt x="4038" y="22730"/>
                  </a:lnTo>
                  <a:lnTo>
                    <a:pt x="3950" y="25012"/>
                  </a:lnTo>
                  <a:lnTo>
                    <a:pt x="4038" y="27338"/>
                  </a:lnTo>
                  <a:lnTo>
                    <a:pt x="3424" y="33525"/>
                  </a:lnTo>
                  <a:lnTo>
                    <a:pt x="2897" y="36903"/>
                  </a:lnTo>
                  <a:lnTo>
                    <a:pt x="2546" y="38264"/>
                  </a:lnTo>
                  <a:lnTo>
                    <a:pt x="1405" y="42520"/>
                  </a:lnTo>
                  <a:lnTo>
                    <a:pt x="1361" y="42520"/>
                  </a:lnTo>
                  <a:lnTo>
                    <a:pt x="966" y="45109"/>
                  </a:lnTo>
                  <a:lnTo>
                    <a:pt x="308" y="47259"/>
                  </a:lnTo>
                  <a:lnTo>
                    <a:pt x="45" y="48444"/>
                  </a:lnTo>
                  <a:lnTo>
                    <a:pt x="1" y="48488"/>
                  </a:lnTo>
                  <a:lnTo>
                    <a:pt x="264" y="50243"/>
                  </a:lnTo>
                  <a:lnTo>
                    <a:pt x="1054" y="53315"/>
                  </a:lnTo>
                  <a:lnTo>
                    <a:pt x="1800" y="55597"/>
                  </a:lnTo>
                  <a:lnTo>
                    <a:pt x="2765" y="58229"/>
                  </a:lnTo>
                  <a:lnTo>
                    <a:pt x="2809" y="58273"/>
                  </a:lnTo>
                  <a:lnTo>
                    <a:pt x="3687" y="59414"/>
                  </a:lnTo>
                  <a:lnTo>
                    <a:pt x="3687" y="59458"/>
                  </a:lnTo>
                  <a:lnTo>
                    <a:pt x="4916" y="60379"/>
                  </a:lnTo>
                  <a:lnTo>
                    <a:pt x="5003" y="60423"/>
                  </a:lnTo>
                  <a:lnTo>
                    <a:pt x="5091" y="60379"/>
                  </a:lnTo>
                  <a:lnTo>
                    <a:pt x="5135" y="60336"/>
                  </a:lnTo>
                  <a:lnTo>
                    <a:pt x="5179" y="60248"/>
                  </a:lnTo>
                  <a:lnTo>
                    <a:pt x="5179" y="60204"/>
                  </a:lnTo>
                  <a:lnTo>
                    <a:pt x="5179" y="60160"/>
                  </a:lnTo>
                  <a:lnTo>
                    <a:pt x="5135" y="60072"/>
                  </a:lnTo>
                  <a:lnTo>
                    <a:pt x="3950" y="59195"/>
                  </a:lnTo>
                  <a:lnTo>
                    <a:pt x="3073" y="58054"/>
                  </a:lnTo>
                  <a:lnTo>
                    <a:pt x="2107" y="55465"/>
                  </a:lnTo>
                  <a:lnTo>
                    <a:pt x="1405" y="53183"/>
                  </a:lnTo>
                  <a:lnTo>
                    <a:pt x="615" y="50155"/>
                  </a:lnTo>
                  <a:lnTo>
                    <a:pt x="352" y="48488"/>
                  </a:lnTo>
                  <a:lnTo>
                    <a:pt x="659" y="47347"/>
                  </a:lnTo>
                  <a:lnTo>
                    <a:pt x="1317" y="45197"/>
                  </a:lnTo>
                  <a:lnTo>
                    <a:pt x="1317" y="45153"/>
                  </a:lnTo>
                  <a:lnTo>
                    <a:pt x="1712" y="42564"/>
                  </a:lnTo>
                  <a:lnTo>
                    <a:pt x="2897" y="38352"/>
                  </a:lnTo>
                  <a:lnTo>
                    <a:pt x="3248" y="36991"/>
                  </a:lnTo>
                  <a:lnTo>
                    <a:pt x="3248" y="36947"/>
                  </a:lnTo>
                  <a:lnTo>
                    <a:pt x="3775" y="33569"/>
                  </a:lnTo>
                  <a:lnTo>
                    <a:pt x="4389" y="27338"/>
                  </a:lnTo>
                  <a:lnTo>
                    <a:pt x="4301" y="25012"/>
                  </a:lnTo>
                  <a:lnTo>
                    <a:pt x="4389" y="22730"/>
                  </a:lnTo>
                  <a:lnTo>
                    <a:pt x="4696" y="20317"/>
                  </a:lnTo>
                  <a:lnTo>
                    <a:pt x="4872" y="16368"/>
                  </a:lnTo>
                  <a:lnTo>
                    <a:pt x="5091" y="12857"/>
                  </a:lnTo>
                  <a:lnTo>
                    <a:pt x="5003" y="11014"/>
                  </a:lnTo>
                  <a:lnTo>
                    <a:pt x="4477" y="7942"/>
                  </a:lnTo>
                  <a:lnTo>
                    <a:pt x="3775" y="4959"/>
                  </a:lnTo>
                  <a:lnTo>
                    <a:pt x="2985" y="483"/>
                  </a:lnTo>
                  <a:lnTo>
                    <a:pt x="3073" y="220"/>
                  </a:lnTo>
                  <a:lnTo>
                    <a:pt x="3116" y="132"/>
                  </a:lnTo>
                  <a:lnTo>
                    <a:pt x="3073" y="88"/>
                  </a:lnTo>
                  <a:lnTo>
                    <a:pt x="3029" y="44"/>
                  </a:lnTo>
                  <a:lnTo>
                    <a:pt x="2985"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1" name="Google Shape;3401;p85"/>
            <p:cNvSpPr/>
            <p:nvPr/>
          </p:nvSpPr>
          <p:spPr>
            <a:xfrm>
              <a:off x="4766575" y="3551350"/>
              <a:ext cx="129475" cy="1474400"/>
            </a:xfrm>
            <a:custGeom>
              <a:rect b="b" l="l" r="r" t="t"/>
              <a:pathLst>
                <a:path extrusionOk="0" h="58976" w="5179">
                  <a:moveTo>
                    <a:pt x="3687" y="0"/>
                  </a:moveTo>
                  <a:lnTo>
                    <a:pt x="3643" y="44"/>
                  </a:lnTo>
                  <a:lnTo>
                    <a:pt x="3555" y="88"/>
                  </a:lnTo>
                  <a:lnTo>
                    <a:pt x="3555" y="132"/>
                  </a:lnTo>
                  <a:lnTo>
                    <a:pt x="3336" y="878"/>
                  </a:lnTo>
                  <a:lnTo>
                    <a:pt x="3336" y="966"/>
                  </a:lnTo>
                  <a:lnTo>
                    <a:pt x="3994" y="5749"/>
                  </a:lnTo>
                  <a:lnTo>
                    <a:pt x="4521" y="8513"/>
                  </a:lnTo>
                  <a:lnTo>
                    <a:pt x="4828" y="10356"/>
                  </a:lnTo>
                  <a:lnTo>
                    <a:pt x="4740" y="13472"/>
                  </a:lnTo>
                  <a:lnTo>
                    <a:pt x="4608" y="15973"/>
                  </a:lnTo>
                  <a:lnTo>
                    <a:pt x="4608" y="18123"/>
                  </a:lnTo>
                  <a:lnTo>
                    <a:pt x="4477" y="19834"/>
                  </a:lnTo>
                  <a:lnTo>
                    <a:pt x="4082" y="21984"/>
                  </a:lnTo>
                  <a:lnTo>
                    <a:pt x="4082" y="22028"/>
                  </a:lnTo>
                  <a:lnTo>
                    <a:pt x="3994" y="25495"/>
                  </a:lnTo>
                  <a:lnTo>
                    <a:pt x="4169" y="28128"/>
                  </a:lnTo>
                  <a:lnTo>
                    <a:pt x="4082" y="29971"/>
                  </a:lnTo>
                  <a:lnTo>
                    <a:pt x="3687" y="33437"/>
                  </a:lnTo>
                  <a:lnTo>
                    <a:pt x="3248" y="36158"/>
                  </a:lnTo>
                  <a:lnTo>
                    <a:pt x="2678" y="38220"/>
                  </a:lnTo>
                  <a:lnTo>
                    <a:pt x="2063" y="40370"/>
                  </a:lnTo>
                  <a:lnTo>
                    <a:pt x="1712" y="41467"/>
                  </a:lnTo>
                  <a:lnTo>
                    <a:pt x="1712" y="41511"/>
                  </a:lnTo>
                  <a:lnTo>
                    <a:pt x="1624" y="44012"/>
                  </a:lnTo>
                  <a:lnTo>
                    <a:pt x="1537" y="44934"/>
                  </a:lnTo>
                  <a:lnTo>
                    <a:pt x="791" y="47259"/>
                  </a:lnTo>
                  <a:lnTo>
                    <a:pt x="1" y="49278"/>
                  </a:lnTo>
                  <a:lnTo>
                    <a:pt x="1" y="49366"/>
                  </a:lnTo>
                  <a:lnTo>
                    <a:pt x="45" y="49453"/>
                  </a:lnTo>
                  <a:lnTo>
                    <a:pt x="352" y="49673"/>
                  </a:lnTo>
                  <a:lnTo>
                    <a:pt x="1888" y="54324"/>
                  </a:lnTo>
                  <a:lnTo>
                    <a:pt x="2809" y="57308"/>
                  </a:lnTo>
                  <a:lnTo>
                    <a:pt x="2853" y="57308"/>
                  </a:lnTo>
                  <a:lnTo>
                    <a:pt x="3511" y="58888"/>
                  </a:lnTo>
                  <a:lnTo>
                    <a:pt x="3599" y="58975"/>
                  </a:lnTo>
                  <a:lnTo>
                    <a:pt x="3775" y="58975"/>
                  </a:lnTo>
                  <a:lnTo>
                    <a:pt x="3818" y="58932"/>
                  </a:lnTo>
                  <a:lnTo>
                    <a:pt x="3862" y="58888"/>
                  </a:lnTo>
                  <a:lnTo>
                    <a:pt x="3862" y="58800"/>
                  </a:lnTo>
                  <a:lnTo>
                    <a:pt x="3862" y="58756"/>
                  </a:lnTo>
                  <a:lnTo>
                    <a:pt x="3160" y="57176"/>
                  </a:lnTo>
                  <a:lnTo>
                    <a:pt x="2195" y="54193"/>
                  </a:lnTo>
                  <a:lnTo>
                    <a:pt x="659" y="49541"/>
                  </a:lnTo>
                  <a:lnTo>
                    <a:pt x="615" y="49410"/>
                  </a:lnTo>
                  <a:lnTo>
                    <a:pt x="352" y="49278"/>
                  </a:lnTo>
                  <a:lnTo>
                    <a:pt x="1098" y="47391"/>
                  </a:lnTo>
                  <a:lnTo>
                    <a:pt x="1888" y="45022"/>
                  </a:lnTo>
                  <a:lnTo>
                    <a:pt x="1975" y="44056"/>
                  </a:lnTo>
                  <a:lnTo>
                    <a:pt x="2063" y="41555"/>
                  </a:lnTo>
                  <a:lnTo>
                    <a:pt x="2414" y="40502"/>
                  </a:lnTo>
                  <a:lnTo>
                    <a:pt x="3029" y="38308"/>
                  </a:lnTo>
                  <a:lnTo>
                    <a:pt x="3599" y="36245"/>
                  </a:lnTo>
                  <a:lnTo>
                    <a:pt x="4038" y="33481"/>
                  </a:lnTo>
                  <a:lnTo>
                    <a:pt x="4433" y="30014"/>
                  </a:lnTo>
                  <a:lnTo>
                    <a:pt x="4521" y="28128"/>
                  </a:lnTo>
                  <a:lnTo>
                    <a:pt x="4345" y="25495"/>
                  </a:lnTo>
                  <a:lnTo>
                    <a:pt x="4433" y="22028"/>
                  </a:lnTo>
                  <a:lnTo>
                    <a:pt x="4828" y="19878"/>
                  </a:lnTo>
                  <a:lnTo>
                    <a:pt x="4959" y="18167"/>
                  </a:lnTo>
                  <a:lnTo>
                    <a:pt x="4959" y="16017"/>
                  </a:lnTo>
                  <a:lnTo>
                    <a:pt x="5091" y="13472"/>
                  </a:lnTo>
                  <a:lnTo>
                    <a:pt x="5179" y="10312"/>
                  </a:lnTo>
                  <a:lnTo>
                    <a:pt x="5179" y="10268"/>
                  </a:lnTo>
                  <a:lnTo>
                    <a:pt x="4828" y="8469"/>
                  </a:lnTo>
                  <a:lnTo>
                    <a:pt x="4345" y="5661"/>
                  </a:lnTo>
                  <a:lnTo>
                    <a:pt x="3687" y="966"/>
                  </a:lnTo>
                  <a:lnTo>
                    <a:pt x="3862" y="220"/>
                  </a:lnTo>
                  <a:lnTo>
                    <a:pt x="3862" y="176"/>
                  </a:lnTo>
                  <a:lnTo>
                    <a:pt x="3862" y="88"/>
                  </a:lnTo>
                  <a:lnTo>
                    <a:pt x="3818" y="44"/>
                  </a:lnTo>
                  <a:lnTo>
                    <a:pt x="3775"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2" name="Google Shape;3402;p85"/>
            <p:cNvSpPr/>
            <p:nvPr/>
          </p:nvSpPr>
          <p:spPr>
            <a:xfrm>
              <a:off x="4751225" y="3587550"/>
              <a:ext cx="113025" cy="1464525"/>
            </a:xfrm>
            <a:custGeom>
              <a:rect b="b" l="l" r="r" t="t"/>
              <a:pathLst>
                <a:path extrusionOk="0" h="58581" w="4521">
                  <a:moveTo>
                    <a:pt x="3248" y="0"/>
                  </a:moveTo>
                  <a:lnTo>
                    <a:pt x="3204" y="44"/>
                  </a:lnTo>
                  <a:lnTo>
                    <a:pt x="3160" y="88"/>
                  </a:lnTo>
                  <a:lnTo>
                    <a:pt x="3072" y="351"/>
                  </a:lnTo>
                  <a:lnTo>
                    <a:pt x="3072" y="439"/>
                  </a:lnTo>
                  <a:lnTo>
                    <a:pt x="3423" y="3423"/>
                  </a:lnTo>
                  <a:lnTo>
                    <a:pt x="3950" y="6977"/>
                  </a:lnTo>
                  <a:lnTo>
                    <a:pt x="4169" y="8338"/>
                  </a:lnTo>
                  <a:lnTo>
                    <a:pt x="3994" y="12989"/>
                  </a:lnTo>
                  <a:lnTo>
                    <a:pt x="3950" y="15622"/>
                  </a:lnTo>
                  <a:lnTo>
                    <a:pt x="3643" y="17772"/>
                  </a:lnTo>
                  <a:lnTo>
                    <a:pt x="3292" y="19834"/>
                  </a:lnTo>
                  <a:lnTo>
                    <a:pt x="3248" y="23915"/>
                  </a:lnTo>
                  <a:lnTo>
                    <a:pt x="3335" y="26943"/>
                  </a:lnTo>
                  <a:lnTo>
                    <a:pt x="3467" y="28830"/>
                  </a:lnTo>
                  <a:lnTo>
                    <a:pt x="3072" y="32209"/>
                  </a:lnTo>
                  <a:lnTo>
                    <a:pt x="2765" y="34315"/>
                  </a:lnTo>
                  <a:lnTo>
                    <a:pt x="2458" y="35500"/>
                  </a:lnTo>
                  <a:lnTo>
                    <a:pt x="1273" y="39054"/>
                  </a:lnTo>
                  <a:lnTo>
                    <a:pt x="1273" y="39098"/>
                  </a:lnTo>
                  <a:lnTo>
                    <a:pt x="1098" y="40195"/>
                  </a:lnTo>
                  <a:lnTo>
                    <a:pt x="1054" y="40239"/>
                  </a:lnTo>
                  <a:lnTo>
                    <a:pt x="1273" y="43486"/>
                  </a:lnTo>
                  <a:lnTo>
                    <a:pt x="483" y="46075"/>
                  </a:lnTo>
                  <a:lnTo>
                    <a:pt x="1" y="47391"/>
                  </a:lnTo>
                  <a:lnTo>
                    <a:pt x="1" y="47435"/>
                  </a:lnTo>
                  <a:lnTo>
                    <a:pt x="1" y="48313"/>
                  </a:lnTo>
                  <a:lnTo>
                    <a:pt x="1" y="48356"/>
                  </a:lnTo>
                  <a:lnTo>
                    <a:pt x="1492" y="53096"/>
                  </a:lnTo>
                  <a:lnTo>
                    <a:pt x="2633" y="56606"/>
                  </a:lnTo>
                  <a:lnTo>
                    <a:pt x="3467" y="58449"/>
                  </a:lnTo>
                  <a:lnTo>
                    <a:pt x="3511" y="58537"/>
                  </a:lnTo>
                  <a:lnTo>
                    <a:pt x="3599" y="58581"/>
                  </a:lnTo>
                  <a:lnTo>
                    <a:pt x="3686" y="58537"/>
                  </a:lnTo>
                  <a:lnTo>
                    <a:pt x="3730" y="58493"/>
                  </a:lnTo>
                  <a:lnTo>
                    <a:pt x="3774" y="58449"/>
                  </a:lnTo>
                  <a:lnTo>
                    <a:pt x="3774" y="58405"/>
                  </a:lnTo>
                  <a:lnTo>
                    <a:pt x="3774" y="58317"/>
                  </a:lnTo>
                  <a:lnTo>
                    <a:pt x="2984" y="56474"/>
                  </a:lnTo>
                  <a:lnTo>
                    <a:pt x="1843" y="52964"/>
                  </a:lnTo>
                  <a:lnTo>
                    <a:pt x="352" y="48269"/>
                  </a:lnTo>
                  <a:lnTo>
                    <a:pt x="352" y="47479"/>
                  </a:lnTo>
                  <a:lnTo>
                    <a:pt x="790" y="46206"/>
                  </a:lnTo>
                  <a:lnTo>
                    <a:pt x="1580" y="43530"/>
                  </a:lnTo>
                  <a:lnTo>
                    <a:pt x="1624" y="43486"/>
                  </a:lnTo>
                  <a:lnTo>
                    <a:pt x="1405" y="40239"/>
                  </a:lnTo>
                  <a:lnTo>
                    <a:pt x="1624" y="39185"/>
                  </a:lnTo>
                  <a:lnTo>
                    <a:pt x="2765" y="35587"/>
                  </a:lnTo>
                  <a:lnTo>
                    <a:pt x="3116" y="34403"/>
                  </a:lnTo>
                  <a:lnTo>
                    <a:pt x="3116" y="34359"/>
                  </a:lnTo>
                  <a:lnTo>
                    <a:pt x="3423" y="32252"/>
                  </a:lnTo>
                  <a:lnTo>
                    <a:pt x="3818" y="28874"/>
                  </a:lnTo>
                  <a:lnTo>
                    <a:pt x="3818" y="28830"/>
                  </a:lnTo>
                  <a:lnTo>
                    <a:pt x="3686" y="26899"/>
                  </a:lnTo>
                  <a:lnTo>
                    <a:pt x="3599" y="23915"/>
                  </a:lnTo>
                  <a:lnTo>
                    <a:pt x="3643" y="19878"/>
                  </a:lnTo>
                  <a:lnTo>
                    <a:pt x="3994" y="17860"/>
                  </a:lnTo>
                  <a:lnTo>
                    <a:pt x="4301" y="15622"/>
                  </a:lnTo>
                  <a:lnTo>
                    <a:pt x="4345" y="12989"/>
                  </a:lnTo>
                  <a:lnTo>
                    <a:pt x="4520" y="8338"/>
                  </a:lnTo>
                  <a:lnTo>
                    <a:pt x="4520" y="8294"/>
                  </a:lnTo>
                  <a:lnTo>
                    <a:pt x="3774" y="3379"/>
                  </a:lnTo>
                  <a:lnTo>
                    <a:pt x="3423" y="439"/>
                  </a:lnTo>
                  <a:lnTo>
                    <a:pt x="3511" y="220"/>
                  </a:lnTo>
                  <a:lnTo>
                    <a:pt x="3511" y="132"/>
                  </a:lnTo>
                  <a:lnTo>
                    <a:pt x="3467" y="88"/>
                  </a:lnTo>
                  <a:lnTo>
                    <a:pt x="3423"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3" name="Google Shape;3403;p85"/>
            <p:cNvSpPr/>
            <p:nvPr/>
          </p:nvSpPr>
          <p:spPr>
            <a:xfrm>
              <a:off x="4716125" y="4375200"/>
              <a:ext cx="64750" cy="674675"/>
            </a:xfrm>
            <a:custGeom>
              <a:rect b="b" l="l" r="r" t="t"/>
              <a:pathLst>
                <a:path extrusionOk="0" h="26987" w="2590">
                  <a:moveTo>
                    <a:pt x="2370" y="0"/>
                  </a:moveTo>
                  <a:lnTo>
                    <a:pt x="2282" y="44"/>
                  </a:lnTo>
                  <a:lnTo>
                    <a:pt x="2238" y="88"/>
                  </a:lnTo>
                  <a:lnTo>
                    <a:pt x="2238" y="176"/>
                  </a:lnTo>
                  <a:lnTo>
                    <a:pt x="2019" y="1931"/>
                  </a:lnTo>
                  <a:lnTo>
                    <a:pt x="1624" y="3248"/>
                  </a:lnTo>
                  <a:lnTo>
                    <a:pt x="571" y="5617"/>
                  </a:lnTo>
                  <a:lnTo>
                    <a:pt x="571" y="5661"/>
                  </a:lnTo>
                  <a:lnTo>
                    <a:pt x="132" y="6890"/>
                  </a:lnTo>
                  <a:lnTo>
                    <a:pt x="132" y="6934"/>
                  </a:lnTo>
                  <a:lnTo>
                    <a:pt x="0" y="10093"/>
                  </a:lnTo>
                  <a:lnTo>
                    <a:pt x="220" y="14393"/>
                  </a:lnTo>
                  <a:lnTo>
                    <a:pt x="88" y="17640"/>
                  </a:lnTo>
                  <a:lnTo>
                    <a:pt x="220" y="20229"/>
                  </a:lnTo>
                  <a:lnTo>
                    <a:pt x="483" y="22511"/>
                  </a:lnTo>
                  <a:lnTo>
                    <a:pt x="527" y="24837"/>
                  </a:lnTo>
                  <a:lnTo>
                    <a:pt x="527" y="24881"/>
                  </a:lnTo>
                  <a:lnTo>
                    <a:pt x="702" y="25319"/>
                  </a:lnTo>
                  <a:lnTo>
                    <a:pt x="790" y="26811"/>
                  </a:lnTo>
                  <a:lnTo>
                    <a:pt x="790" y="26899"/>
                  </a:lnTo>
                  <a:lnTo>
                    <a:pt x="834" y="26943"/>
                  </a:lnTo>
                  <a:lnTo>
                    <a:pt x="878" y="26987"/>
                  </a:lnTo>
                  <a:lnTo>
                    <a:pt x="1010" y="26987"/>
                  </a:lnTo>
                  <a:lnTo>
                    <a:pt x="1053" y="26943"/>
                  </a:lnTo>
                  <a:lnTo>
                    <a:pt x="1097" y="26855"/>
                  </a:lnTo>
                  <a:lnTo>
                    <a:pt x="1141" y="26811"/>
                  </a:lnTo>
                  <a:lnTo>
                    <a:pt x="1053" y="25275"/>
                  </a:lnTo>
                  <a:lnTo>
                    <a:pt x="1053" y="25232"/>
                  </a:lnTo>
                  <a:lnTo>
                    <a:pt x="878" y="24793"/>
                  </a:lnTo>
                  <a:lnTo>
                    <a:pt x="834" y="22467"/>
                  </a:lnTo>
                  <a:lnTo>
                    <a:pt x="571" y="20185"/>
                  </a:lnTo>
                  <a:lnTo>
                    <a:pt x="439" y="17640"/>
                  </a:lnTo>
                  <a:lnTo>
                    <a:pt x="571" y="14393"/>
                  </a:lnTo>
                  <a:lnTo>
                    <a:pt x="351" y="10093"/>
                  </a:lnTo>
                  <a:lnTo>
                    <a:pt x="483" y="6977"/>
                  </a:lnTo>
                  <a:lnTo>
                    <a:pt x="878" y="5749"/>
                  </a:lnTo>
                  <a:lnTo>
                    <a:pt x="1975" y="3379"/>
                  </a:lnTo>
                  <a:lnTo>
                    <a:pt x="1975" y="3335"/>
                  </a:lnTo>
                  <a:lnTo>
                    <a:pt x="2370" y="2019"/>
                  </a:lnTo>
                  <a:lnTo>
                    <a:pt x="2589" y="220"/>
                  </a:lnTo>
                  <a:lnTo>
                    <a:pt x="2589" y="132"/>
                  </a:lnTo>
                  <a:lnTo>
                    <a:pt x="2545" y="88"/>
                  </a:lnTo>
                  <a:lnTo>
                    <a:pt x="2502" y="44"/>
                  </a:lnTo>
                  <a:lnTo>
                    <a:pt x="2414"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4" name="Google Shape;3404;p85"/>
            <p:cNvSpPr/>
            <p:nvPr/>
          </p:nvSpPr>
          <p:spPr>
            <a:xfrm>
              <a:off x="4683200" y="4215025"/>
              <a:ext cx="64750" cy="781100"/>
            </a:xfrm>
            <a:custGeom>
              <a:rect b="b" l="l" r="r" t="t"/>
              <a:pathLst>
                <a:path extrusionOk="0" h="31244" w="2590">
                  <a:moveTo>
                    <a:pt x="1976" y="1"/>
                  </a:moveTo>
                  <a:lnTo>
                    <a:pt x="1888" y="45"/>
                  </a:lnTo>
                  <a:lnTo>
                    <a:pt x="1888" y="89"/>
                  </a:lnTo>
                  <a:lnTo>
                    <a:pt x="1844" y="176"/>
                  </a:lnTo>
                  <a:lnTo>
                    <a:pt x="1844" y="2853"/>
                  </a:lnTo>
                  <a:lnTo>
                    <a:pt x="2063" y="6056"/>
                  </a:lnTo>
                  <a:lnTo>
                    <a:pt x="2239" y="7504"/>
                  </a:lnTo>
                  <a:lnTo>
                    <a:pt x="2151" y="8163"/>
                  </a:lnTo>
                  <a:lnTo>
                    <a:pt x="1098" y="10444"/>
                  </a:lnTo>
                  <a:lnTo>
                    <a:pt x="308" y="12419"/>
                  </a:lnTo>
                  <a:lnTo>
                    <a:pt x="308" y="12463"/>
                  </a:lnTo>
                  <a:lnTo>
                    <a:pt x="1" y="16324"/>
                  </a:lnTo>
                  <a:lnTo>
                    <a:pt x="89" y="18255"/>
                  </a:lnTo>
                  <a:lnTo>
                    <a:pt x="440" y="21985"/>
                  </a:lnTo>
                  <a:lnTo>
                    <a:pt x="440" y="24662"/>
                  </a:lnTo>
                  <a:lnTo>
                    <a:pt x="747" y="28874"/>
                  </a:lnTo>
                  <a:lnTo>
                    <a:pt x="835" y="29971"/>
                  </a:lnTo>
                  <a:lnTo>
                    <a:pt x="835" y="30015"/>
                  </a:lnTo>
                  <a:lnTo>
                    <a:pt x="1317" y="31156"/>
                  </a:lnTo>
                  <a:lnTo>
                    <a:pt x="1405" y="31200"/>
                  </a:lnTo>
                  <a:lnTo>
                    <a:pt x="1493" y="31244"/>
                  </a:lnTo>
                  <a:lnTo>
                    <a:pt x="1581" y="31244"/>
                  </a:lnTo>
                  <a:lnTo>
                    <a:pt x="1624" y="31200"/>
                  </a:lnTo>
                  <a:lnTo>
                    <a:pt x="1668" y="31156"/>
                  </a:lnTo>
                  <a:lnTo>
                    <a:pt x="1668" y="31068"/>
                  </a:lnTo>
                  <a:lnTo>
                    <a:pt x="1668" y="31024"/>
                  </a:lnTo>
                  <a:lnTo>
                    <a:pt x="1186" y="29883"/>
                  </a:lnTo>
                  <a:lnTo>
                    <a:pt x="1098" y="28874"/>
                  </a:lnTo>
                  <a:lnTo>
                    <a:pt x="791" y="24662"/>
                  </a:lnTo>
                  <a:lnTo>
                    <a:pt x="791" y="21941"/>
                  </a:lnTo>
                  <a:lnTo>
                    <a:pt x="440" y="18255"/>
                  </a:lnTo>
                  <a:lnTo>
                    <a:pt x="352" y="16324"/>
                  </a:lnTo>
                  <a:lnTo>
                    <a:pt x="615" y="12507"/>
                  </a:lnTo>
                  <a:lnTo>
                    <a:pt x="1449" y="10620"/>
                  </a:lnTo>
                  <a:lnTo>
                    <a:pt x="2502" y="8294"/>
                  </a:lnTo>
                  <a:lnTo>
                    <a:pt x="2502" y="8250"/>
                  </a:lnTo>
                  <a:lnTo>
                    <a:pt x="2590" y="7548"/>
                  </a:lnTo>
                  <a:lnTo>
                    <a:pt x="2590" y="7504"/>
                  </a:lnTo>
                  <a:lnTo>
                    <a:pt x="2414" y="6013"/>
                  </a:lnTo>
                  <a:lnTo>
                    <a:pt x="2195" y="2809"/>
                  </a:lnTo>
                  <a:lnTo>
                    <a:pt x="2195" y="176"/>
                  </a:lnTo>
                  <a:lnTo>
                    <a:pt x="2195" y="89"/>
                  </a:lnTo>
                  <a:lnTo>
                    <a:pt x="2151" y="45"/>
                  </a:lnTo>
                  <a:lnTo>
                    <a:pt x="2107"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5" name="Google Shape;3405;p85"/>
            <p:cNvSpPr/>
            <p:nvPr/>
          </p:nvSpPr>
          <p:spPr>
            <a:xfrm>
              <a:off x="4650300" y="4168950"/>
              <a:ext cx="75725" cy="786600"/>
            </a:xfrm>
            <a:custGeom>
              <a:rect b="b" l="l" r="r" t="t"/>
              <a:pathLst>
                <a:path extrusionOk="0" h="31464" w="3029">
                  <a:moveTo>
                    <a:pt x="2765" y="1"/>
                  </a:moveTo>
                  <a:lnTo>
                    <a:pt x="2677" y="45"/>
                  </a:lnTo>
                  <a:lnTo>
                    <a:pt x="2677" y="89"/>
                  </a:lnTo>
                  <a:lnTo>
                    <a:pt x="2633" y="176"/>
                  </a:lnTo>
                  <a:lnTo>
                    <a:pt x="2677" y="791"/>
                  </a:lnTo>
                  <a:lnTo>
                    <a:pt x="2546" y="1668"/>
                  </a:lnTo>
                  <a:lnTo>
                    <a:pt x="1317" y="5442"/>
                  </a:lnTo>
                  <a:lnTo>
                    <a:pt x="1141" y="6320"/>
                  </a:lnTo>
                  <a:lnTo>
                    <a:pt x="1141" y="6364"/>
                  </a:lnTo>
                  <a:lnTo>
                    <a:pt x="1317" y="7548"/>
                  </a:lnTo>
                  <a:lnTo>
                    <a:pt x="1054" y="11892"/>
                  </a:lnTo>
                  <a:lnTo>
                    <a:pt x="352" y="13516"/>
                  </a:lnTo>
                  <a:lnTo>
                    <a:pt x="352" y="13560"/>
                  </a:lnTo>
                  <a:lnTo>
                    <a:pt x="132" y="14745"/>
                  </a:lnTo>
                  <a:lnTo>
                    <a:pt x="0" y="16939"/>
                  </a:lnTo>
                  <a:lnTo>
                    <a:pt x="44" y="19177"/>
                  </a:lnTo>
                  <a:lnTo>
                    <a:pt x="352" y="21634"/>
                  </a:lnTo>
                  <a:lnTo>
                    <a:pt x="746" y="25495"/>
                  </a:lnTo>
                  <a:lnTo>
                    <a:pt x="790" y="28040"/>
                  </a:lnTo>
                  <a:lnTo>
                    <a:pt x="1010" y="30322"/>
                  </a:lnTo>
                  <a:lnTo>
                    <a:pt x="1054" y="30366"/>
                  </a:lnTo>
                  <a:lnTo>
                    <a:pt x="1405" y="31375"/>
                  </a:lnTo>
                  <a:lnTo>
                    <a:pt x="1492" y="31463"/>
                  </a:lnTo>
                  <a:lnTo>
                    <a:pt x="1624" y="31463"/>
                  </a:lnTo>
                  <a:lnTo>
                    <a:pt x="1712" y="31419"/>
                  </a:lnTo>
                  <a:lnTo>
                    <a:pt x="1756" y="31375"/>
                  </a:lnTo>
                  <a:lnTo>
                    <a:pt x="1756" y="31288"/>
                  </a:lnTo>
                  <a:lnTo>
                    <a:pt x="1756" y="31244"/>
                  </a:lnTo>
                  <a:lnTo>
                    <a:pt x="1361" y="30278"/>
                  </a:lnTo>
                  <a:lnTo>
                    <a:pt x="1141" y="27997"/>
                  </a:lnTo>
                  <a:lnTo>
                    <a:pt x="1098" y="25452"/>
                  </a:lnTo>
                  <a:lnTo>
                    <a:pt x="703" y="21590"/>
                  </a:lnTo>
                  <a:lnTo>
                    <a:pt x="395" y="19177"/>
                  </a:lnTo>
                  <a:lnTo>
                    <a:pt x="352" y="16983"/>
                  </a:lnTo>
                  <a:lnTo>
                    <a:pt x="483" y="14789"/>
                  </a:lnTo>
                  <a:lnTo>
                    <a:pt x="703" y="13648"/>
                  </a:lnTo>
                  <a:lnTo>
                    <a:pt x="1405" y="11980"/>
                  </a:lnTo>
                  <a:lnTo>
                    <a:pt x="1405" y="11936"/>
                  </a:lnTo>
                  <a:lnTo>
                    <a:pt x="1668" y="7548"/>
                  </a:lnTo>
                  <a:lnTo>
                    <a:pt x="1492" y="6364"/>
                  </a:lnTo>
                  <a:lnTo>
                    <a:pt x="1668" y="5530"/>
                  </a:lnTo>
                  <a:lnTo>
                    <a:pt x="2897" y="1756"/>
                  </a:lnTo>
                  <a:lnTo>
                    <a:pt x="2897" y="1712"/>
                  </a:lnTo>
                  <a:lnTo>
                    <a:pt x="3028" y="791"/>
                  </a:lnTo>
                  <a:lnTo>
                    <a:pt x="2984" y="133"/>
                  </a:lnTo>
                  <a:lnTo>
                    <a:pt x="2984" y="89"/>
                  </a:lnTo>
                  <a:lnTo>
                    <a:pt x="2940" y="45"/>
                  </a:lnTo>
                  <a:lnTo>
                    <a:pt x="2897"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6" name="Google Shape;3406;p85"/>
            <p:cNvSpPr/>
            <p:nvPr/>
          </p:nvSpPr>
          <p:spPr>
            <a:xfrm>
              <a:off x="4619575" y="4645050"/>
              <a:ext cx="51600" cy="285250"/>
            </a:xfrm>
            <a:custGeom>
              <a:rect b="b" l="l" r="r" t="t"/>
              <a:pathLst>
                <a:path extrusionOk="0" h="11410" w="2064">
                  <a:moveTo>
                    <a:pt x="132" y="1"/>
                  </a:moveTo>
                  <a:lnTo>
                    <a:pt x="89" y="45"/>
                  </a:lnTo>
                  <a:lnTo>
                    <a:pt x="45" y="89"/>
                  </a:lnTo>
                  <a:lnTo>
                    <a:pt x="1" y="133"/>
                  </a:lnTo>
                  <a:lnTo>
                    <a:pt x="1" y="220"/>
                  </a:lnTo>
                  <a:lnTo>
                    <a:pt x="308" y="2063"/>
                  </a:lnTo>
                  <a:lnTo>
                    <a:pt x="527" y="4257"/>
                  </a:lnTo>
                  <a:lnTo>
                    <a:pt x="1229" y="10313"/>
                  </a:lnTo>
                  <a:lnTo>
                    <a:pt x="1229" y="10357"/>
                  </a:lnTo>
                  <a:lnTo>
                    <a:pt x="1712" y="11322"/>
                  </a:lnTo>
                  <a:lnTo>
                    <a:pt x="1756" y="11366"/>
                  </a:lnTo>
                  <a:lnTo>
                    <a:pt x="1888" y="11410"/>
                  </a:lnTo>
                  <a:lnTo>
                    <a:pt x="1932" y="11410"/>
                  </a:lnTo>
                  <a:lnTo>
                    <a:pt x="2019" y="11366"/>
                  </a:lnTo>
                  <a:lnTo>
                    <a:pt x="2019" y="11278"/>
                  </a:lnTo>
                  <a:lnTo>
                    <a:pt x="2063" y="11234"/>
                  </a:lnTo>
                  <a:lnTo>
                    <a:pt x="2019" y="11147"/>
                  </a:lnTo>
                  <a:lnTo>
                    <a:pt x="1537" y="10225"/>
                  </a:lnTo>
                  <a:lnTo>
                    <a:pt x="878" y="4214"/>
                  </a:lnTo>
                  <a:lnTo>
                    <a:pt x="659" y="2019"/>
                  </a:lnTo>
                  <a:lnTo>
                    <a:pt x="352" y="177"/>
                  </a:lnTo>
                  <a:lnTo>
                    <a:pt x="308" y="89"/>
                  </a:lnTo>
                  <a:lnTo>
                    <a:pt x="264" y="45"/>
                  </a:lnTo>
                  <a:lnTo>
                    <a:pt x="220"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7" name="Google Shape;3407;p85"/>
            <p:cNvSpPr/>
            <p:nvPr/>
          </p:nvSpPr>
          <p:spPr>
            <a:xfrm>
              <a:off x="4598750" y="4775600"/>
              <a:ext cx="26350" cy="111925"/>
            </a:xfrm>
            <a:custGeom>
              <a:rect b="b" l="l" r="r" t="t"/>
              <a:pathLst>
                <a:path extrusionOk="0" h="4477" w="1054">
                  <a:moveTo>
                    <a:pt x="176" y="1"/>
                  </a:moveTo>
                  <a:lnTo>
                    <a:pt x="88" y="45"/>
                  </a:lnTo>
                  <a:lnTo>
                    <a:pt x="44" y="89"/>
                  </a:lnTo>
                  <a:lnTo>
                    <a:pt x="0" y="132"/>
                  </a:lnTo>
                  <a:lnTo>
                    <a:pt x="0" y="220"/>
                  </a:lnTo>
                  <a:lnTo>
                    <a:pt x="0" y="264"/>
                  </a:lnTo>
                  <a:lnTo>
                    <a:pt x="88" y="2853"/>
                  </a:lnTo>
                  <a:lnTo>
                    <a:pt x="88" y="2897"/>
                  </a:lnTo>
                  <a:lnTo>
                    <a:pt x="263" y="3555"/>
                  </a:lnTo>
                  <a:lnTo>
                    <a:pt x="307" y="3599"/>
                  </a:lnTo>
                  <a:lnTo>
                    <a:pt x="702" y="4389"/>
                  </a:lnTo>
                  <a:lnTo>
                    <a:pt x="790" y="4477"/>
                  </a:lnTo>
                  <a:lnTo>
                    <a:pt x="965" y="4477"/>
                  </a:lnTo>
                  <a:lnTo>
                    <a:pt x="1009" y="4433"/>
                  </a:lnTo>
                  <a:lnTo>
                    <a:pt x="1009" y="4345"/>
                  </a:lnTo>
                  <a:lnTo>
                    <a:pt x="1053" y="4301"/>
                  </a:lnTo>
                  <a:lnTo>
                    <a:pt x="1009" y="4213"/>
                  </a:lnTo>
                  <a:lnTo>
                    <a:pt x="614" y="3467"/>
                  </a:lnTo>
                  <a:lnTo>
                    <a:pt x="439" y="2853"/>
                  </a:lnTo>
                  <a:lnTo>
                    <a:pt x="351" y="308"/>
                  </a:lnTo>
                  <a:lnTo>
                    <a:pt x="351" y="220"/>
                  </a:lnTo>
                  <a:lnTo>
                    <a:pt x="351" y="132"/>
                  </a:lnTo>
                  <a:lnTo>
                    <a:pt x="351" y="89"/>
                  </a:lnTo>
                  <a:lnTo>
                    <a:pt x="307" y="45"/>
                  </a:lnTo>
                  <a:lnTo>
                    <a:pt x="220"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8" name="Google Shape;3408;p85"/>
            <p:cNvSpPr/>
            <p:nvPr/>
          </p:nvSpPr>
          <p:spPr>
            <a:xfrm>
              <a:off x="5341425" y="4865550"/>
              <a:ext cx="95450" cy="49400"/>
            </a:xfrm>
            <a:custGeom>
              <a:rect b="b" l="l" r="r" t="t"/>
              <a:pathLst>
                <a:path extrusionOk="0" h="1976" w="3818">
                  <a:moveTo>
                    <a:pt x="132" y="1"/>
                  </a:moveTo>
                  <a:lnTo>
                    <a:pt x="88" y="45"/>
                  </a:lnTo>
                  <a:lnTo>
                    <a:pt x="44" y="89"/>
                  </a:lnTo>
                  <a:lnTo>
                    <a:pt x="0" y="176"/>
                  </a:lnTo>
                  <a:lnTo>
                    <a:pt x="44" y="220"/>
                  </a:lnTo>
                  <a:lnTo>
                    <a:pt x="44" y="308"/>
                  </a:lnTo>
                  <a:lnTo>
                    <a:pt x="132" y="308"/>
                  </a:lnTo>
                  <a:lnTo>
                    <a:pt x="1448" y="1010"/>
                  </a:lnTo>
                  <a:lnTo>
                    <a:pt x="3028" y="1932"/>
                  </a:lnTo>
                  <a:lnTo>
                    <a:pt x="3116" y="1976"/>
                  </a:lnTo>
                  <a:lnTo>
                    <a:pt x="3247" y="1932"/>
                  </a:lnTo>
                  <a:lnTo>
                    <a:pt x="3774" y="1493"/>
                  </a:lnTo>
                  <a:lnTo>
                    <a:pt x="3818" y="1405"/>
                  </a:lnTo>
                  <a:lnTo>
                    <a:pt x="3818" y="1361"/>
                  </a:lnTo>
                  <a:lnTo>
                    <a:pt x="3818" y="1273"/>
                  </a:lnTo>
                  <a:lnTo>
                    <a:pt x="3774" y="1230"/>
                  </a:lnTo>
                  <a:lnTo>
                    <a:pt x="3730" y="1186"/>
                  </a:lnTo>
                  <a:lnTo>
                    <a:pt x="3598" y="1186"/>
                  </a:lnTo>
                  <a:lnTo>
                    <a:pt x="3555" y="1230"/>
                  </a:lnTo>
                  <a:lnTo>
                    <a:pt x="3116" y="1581"/>
                  </a:lnTo>
                  <a:lnTo>
                    <a:pt x="1624" y="703"/>
                  </a:lnTo>
                  <a:lnTo>
                    <a:pt x="264"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9" name="Google Shape;3409;p85"/>
            <p:cNvSpPr/>
            <p:nvPr/>
          </p:nvSpPr>
          <p:spPr>
            <a:xfrm>
              <a:off x="5341425" y="4841425"/>
              <a:ext cx="97650" cy="45000"/>
            </a:xfrm>
            <a:custGeom>
              <a:rect b="b" l="l" r="r" t="t"/>
              <a:pathLst>
                <a:path extrusionOk="0" h="1800" w="3906">
                  <a:moveTo>
                    <a:pt x="88" y="1"/>
                  </a:moveTo>
                  <a:lnTo>
                    <a:pt x="44" y="44"/>
                  </a:lnTo>
                  <a:lnTo>
                    <a:pt x="0" y="132"/>
                  </a:lnTo>
                  <a:lnTo>
                    <a:pt x="0" y="176"/>
                  </a:lnTo>
                  <a:lnTo>
                    <a:pt x="44" y="264"/>
                  </a:lnTo>
                  <a:lnTo>
                    <a:pt x="88" y="308"/>
                  </a:lnTo>
                  <a:lnTo>
                    <a:pt x="527" y="703"/>
                  </a:lnTo>
                  <a:lnTo>
                    <a:pt x="571" y="703"/>
                  </a:lnTo>
                  <a:lnTo>
                    <a:pt x="2458" y="1536"/>
                  </a:lnTo>
                  <a:lnTo>
                    <a:pt x="3335" y="1756"/>
                  </a:lnTo>
                  <a:lnTo>
                    <a:pt x="3379" y="1800"/>
                  </a:lnTo>
                  <a:lnTo>
                    <a:pt x="3467" y="1756"/>
                  </a:lnTo>
                  <a:lnTo>
                    <a:pt x="3818" y="1536"/>
                  </a:lnTo>
                  <a:lnTo>
                    <a:pt x="3862" y="1492"/>
                  </a:lnTo>
                  <a:lnTo>
                    <a:pt x="3906" y="1449"/>
                  </a:lnTo>
                  <a:lnTo>
                    <a:pt x="3906" y="1361"/>
                  </a:lnTo>
                  <a:lnTo>
                    <a:pt x="3906" y="1317"/>
                  </a:lnTo>
                  <a:lnTo>
                    <a:pt x="3862" y="1229"/>
                  </a:lnTo>
                  <a:lnTo>
                    <a:pt x="3642" y="1229"/>
                  </a:lnTo>
                  <a:lnTo>
                    <a:pt x="3379" y="1405"/>
                  </a:lnTo>
                  <a:lnTo>
                    <a:pt x="2589" y="1185"/>
                  </a:lnTo>
                  <a:lnTo>
                    <a:pt x="746" y="395"/>
                  </a:lnTo>
                  <a:lnTo>
                    <a:pt x="307" y="44"/>
                  </a:lnTo>
                  <a:lnTo>
                    <a:pt x="220"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0" name="Google Shape;3410;p85"/>
            <p:cNvSpPr/>
            <p:nvPr/>
          </p:nvSpPr>
          <p:spPr>
            <a:xfrm>
              <a:off x="5341425" y="4815100"/>
              <a:ext cx="127275" cy="43900"/>
            </a:xfrm>
            <a:custGeom>
              <a:rect b="b" l="l" r="r" t="t"/>
              <a:pathLst>
                <a:path extrusionOk="0" h="1756" w="5091">
                  <a:moveTo>
                    <a:pt x="88" y="0"/>
                  </a:moveTo>
                  <a:lnTo>
                    <a:pt x="44" y="44"/>
                  </a:lnTo>
                  <a:lnTo>
                    <a:pt x="0" y="88"/>
                  </a:lnTo>
                  <a:lnTo>
                    <a:pt x="0" y="176"/>
                  </a:lnTo>
                  <a:lnTo>
                    <a:pt x="0" y="220"/>
                  </a:lnTo>
                  <a:lnTo>
                    <a:pt x="44" y="308"/>
                  </a:lnTo>
                  <a:lnTo>
                    <a:pt x="571" y="790"/>
                  </a:lnTo>
                  <a:lnTo>
                    <a:pt x="571" y="834"/>
                  </a:lnTo>
                  <a:lnTo>
                    <a:pt x="1624" y="1361"/>
                  </a:lnTo>
                  <a:lnTo>
                    <a:pt x="1624" y="1405"/>
                  </a:lnTo>
                  <a:lnTo>
                    <a:pt x="2458" y="1712"/>
                  </a:lnTo>
                  <a:lnTo>
                    <a:pt x="2545" y="1756"/>
                  </a:lnTo>
                  <a:lnTo>
                    <a:pt x="3818" y="1668"/>
                  </a:lnTo>
                  <a:lnTo>
                    <a:pt x="3906" y="1624"/>
                  </a:lnTo>
                  <a:lnTo>
                    <a:pt x="5003" y="966"/>
                  </a:lnTo>
                  <a:lnTo>
                    <a:pt x="5046" y="922"/>
                  </a:lnTo>
                  <a:lnTo>
                    <a:pt x="5046" y="878"/>
                  </a:lnTo>
                  <a:lnTo>
                    <a:pt x="5090" y="790"/>
                  </a:lnTo>
                  <a:lnTo>
                    <a:pt x="5046" y="746"/>
                  </a:lnTo>
                  <a:lnTo>
                    <a:pt x="5003" y="659"/>
                  </a:lnTo>
                  <a:lnTo>
                    <a:pt x="4783" y="659"/>
                  </a:lnTo>
                  <a:lnTo>
                    <a:pt x="3774" y="1317"/>
                  </a:lnTo>
                  <a:lnTo>
                    <a:pt x="2545" y="1405"/>
                  </a:lnTo>
                  <a:lnTo>
                    <a:pt x="1755" y="1054"/>
                  </a:lnTo>
                  <a:lnTo>
                    <a:pt x="790" y="527"/>
                  </a:lnTo>
                  <a:lnTo>
                    <a:pt x="264" y="44"/>
                  </a:lnTo>
                  <a:lnTo>
                    <a:pt x="220"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1" name="Google Shape;3411;p85"/>
            <p:cNvSpPr/>
            <p:nvPr/>
          </p:nvSpPr>
          <p:spPr>
            <a:xfrm>
              <a:off x="5305225" y="4740500"/>
              <a:ext cx="241350" cy="79000"/>
            </a:xfrm>
            <a:custGeom>
              <a:rect b="b" l="l" r="r" t="t"/>
              <a:pathLst>
                <a:path extrusionOk="0" h="3160" w="9654">
                  <a:moveTo>
                    <a:pt x="88" y="1"/>
                  </a:moveTo>
                  <a:lnTo>
                    <a:pt x="44" y="44"/>
                  </a:lnTo>
                  <a:lnTo>
                    <a:pt x="0" y="132"/>
                  </a:lnTo>
                  <a:lnTo>
                    <a:pt x="0" y="176"/>
                  </a:lnTo>
                  <a:lnTo>
                    <a:pt x="44" y="264"/>
                  </a:lnTo>
                  <a:lnTo>
                    <a:pt x="307" y="659"/>
                  </a:lnTo>
                  <a:lnTo>
                    <a:pt x="878" y="1668"/>
                  </a:lnTo>
                  <a:lnTo>
                    <a:pt x="878" y="1712"/>
                  </a:lnTo>
                  <a:lnTo>
                    <a:pt x="1755" y="2458"/>
                  </a:lnTo>
                  <a:lnTo>
                    <a:pt x="1799" y="2502"/>
                  </a:lnTo>
                  <a:lnTo>
                    <a:pt x="2852" y="2853"/>
                  </a:lnTo>
                  <a:lnTo>
                    <a:pt x="2896" y="2853"/>
                  </a:lnTo>
                  <a:lnTo>
                    <a:pt x="6231" y="3160"/>
                  </a:lnTo>
                  <a:lnTo>
                    <a:pt x="6275" y="3160"/>
                  </a:lnTo>
                  <a:lnTo>
                    <a:pt x="6319" y="3116"/>
                  </a:lnTo>
                  <a:lnTo>
                    <a:pt x="9566" y="1493"/>
                  </a:lnTo>
                  <a:lnTo>
                    <a:pt x="9610" y="1449"/>
                  </a:lnTo>
                  <a:lnTo>
                    <a:pt x="9654" y="1405"/>
                  </a:lnTo>
                  <a:lnTo>
                    <a:pt x="9654" y="1361"/>
                  </a:lnTo>
                  <a:lnTo>
                    <a:pt x="9654" y="1273"/>
                  </a:lnTo>
                  <a:lnTo>
                    <a:pt x="9610" y="1229"/>
                  </a:lnTo>
                  <a:lnTo>
                    <a:pt x="9566" y="1185"/>
                  </a:lnTo>
                  <a:lnTo>
                    <a:pt x="9391" y="1185"/>
                  </a:lnTo>
                  <a:lnTo>
                    <a:pt x="6231" y="2809"/>
                  </a:lnTo>
                  <a:lnTo>
                    <a:pt x="2940" y="2546"/>
                  </a:lnTo>
                  <a:lnTo>
                    <a:pt x="1931" y="2195"/>
                  </a:lnTo>
                  <a:lnTo>
                    <a:pt x="1141" y="1449"/>
                  </a:lnTo>
                  <a:lnTo>
                    <a:pt x="614" y="483"/>
                  </a:lnTo>
                  <a:lnTo>
                    <a:pt x="351" y="44"/>
                  </a:lnTo>
                  <a:lnTo>
                    <a:pt x="307"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2" name="Google Shape;3412;p85"/>
            <p:cNvSpPr/>
            <p:nvPr/>
          </p:nvSpPr>
          <p:spPr>
            <a:xfrm>
              <a:off x="5384200" y="5052050"/>
              <a:ext cx="25" cy="25"/>
            </a:xfrm>
            <a:custGeom>
              <a:rect b="b" l="l" r="r" t="t"/>
              <a:pathLst>
                <a:path extrusionOk="0" h="1" w="1">
                  <a:moveTo>
                    <a:pt x="1" y="1"/>
                  </a:moveTo>
                  <a:lnTo>
                    <a:pt x="1"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3" name="Google Shape;3413;p85"/>
            <p:cNvSpPr/>
            <p:nvPr/>
          </p:nvSpPr>
          <p:spPr>
            <a:xfrm>
              <a:off x="5384200" y="5052050"/>
              <a:ext cx="25" cy="25"/>
            </a:xfrm>
            <a:custGeom>
              <a:rect b="b" l="l" r="r" t="t"/>
              <a:pathLst>
                <a:path extrusionOk="0" fill="none" h="1" w="1">
                  <a:moveTo>
                    <a:pt x="1" y="1"/>
                  </a:moveTo>
                  <a:lnTo>
                    <a:pt x="1" y="1"/>
                  </a:lnTo>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4" name="Google Shape;3414;p85"/>
            <p:cNvSpPr/>
            <p:nvPr/>
          </p:nvSpPr>
          <p:spPr>
            <a:xfrm>
              <a:off x="5067175" y="3133375"/>
              <a:ext cx="866650" cy="1926375"/>
            </a:xfrm>
            <a:custGeom>
              <a:rect b="b" l="l" r="r" t="t"/>
              <a:pathLst>
                <a:path extrusionOk="0" h="77055" w="34666">
                  <a:moveTo>
                    <a:pt x="34446" y="1"/>
                  </a:moveTo>
                  <a:lnTo>
                    <a:pt x="34359" y="45"/>
                  </a:lnTo>
                  <a:lnTo>
                    <a:pt x="31857" y="1976"/>
                  </a:lnTo>
                  <a:lnTo>
                    <a:pt x="28215" y="4916"/>
                  </a:lnTo>
                  <a:lnTo>
                    <a:pt x="25846" y="6802"/>
                  </a:lnTo>
                  <a:lnTo>
                    <a:pt x="23783" y="8470"/>
                  </a:lnTo>
                  <a:lnTo>
                    <a:pt x="20668" y="10927"/>
                  </a:lnTo>
                  <a:lnTo>
                    <a:pt x="15665" y="13077"/>
                  </a:lnTo>
                  <a:lnTo>
                    <a:pt x="15622" y="13121"/>
                  </a:lnTo>
                  <a:lnTo>
                    <a:pt x="13866" y="14218"/>
                  </a:lnTo>
                  <a:lnTo>
                    <a:pt x="13822" y="14218"/>
                  </a:lnTo>
                  <a:lnTo>
                    <a:pt x="12331" y="15666"/>
                  </a:lnTo>
                  <a:lnTo>
                    <a:pt x="10224" y="18387"/>
                  </a:lnTo>
                  <a:lnTo>
                    <a:pt x="9610" y="19089"/>
                  </a:lnTo>
                  <a:lnTo>
                    <a:pt x="8776" y="19615"/>
                  </a:lnTo>
                  <a:lnTo>
                    <a:pt x="8732" y="19615"/>
                  </a:lnTo>
                  <a:lnTo>
                    <a:pt x="8118" y="20274"/>
                  </a:lnTo>
                  <a:lnTo>
                    <a:pt x="8118" y="20317"/>
                  </a:lnTo>
                  <a:lnTo>
                    <a:pt x="7065" y="22204"/>
                  </a:lnTo>
                  <a:lnTo>
                    <a:pt x="7021" y="22248"/>
                  </a:lnTo>
                  <a:lnTo>
                    <a:pt x="6451" y="23916"/>
                  </a:lnTo>
                  <a:lnTo>
                    <a:pt x="6451" y="23960"/>
                  </a:lnTo>
                  <a:lnTo>
                    <a:pt x="6319" y="25583"/>
                  </a:lnTo>
                  <a:lnTo>
                    <a:pt x="6319" y="25627"/>
                  </a:lnTo>
                  <a:lnTo>
                    <a:pt x="6845" y="28391"/>
                  </a:lnTo>
                  <a:lnTo>
                    <a:pt x="6845" y="30629"/>
                  </a:lnTo>
                  <a:lnTo>
                    <a:pt x="6275" y="35632"/>
                  </a:lnTo>
                  <a:lnTo>
                    <a:pt x="5836" y="38967"/>
                  </a:lnTo>
                  <a:lnTo>
                    <a:pt x="5441" y="41863"/>
                  </a:lnTo>
                  <a:lnTo>
                    <a:pt x="5134" y="43662"/>
                  </a:lnTo>
                  <a:lnTo>
                    <a:pt x="4169" y="47699"/>
                  </a:lnTo>
                  <a:lnTo>
                    <a:pt x="3598" y="50244"/>
                  </a:lnTo>
                  <a:lnTo>
                    <a:pt x="3291" y="52087"/>
                  </a:lnTo>
                  <a:lnTo>
                    <a:pt x="2633" y="53491"/>
                  </a:lnTo>
                  <a:lnTo>
                    <a:pt x="2633" y="53535"/>
                  </a:lnTo>
                  <a:lnTo>
                    <a:pt x="2106" y="56431"/>
                  </a:lnTo>
                  <a:lnTo>
                    <a:pt x="834" y="60556"/>
                  </a:lnTo>
                  <a:lnTo>
                    <a:pt x="219" y="62838"/>
                  </a:lnTo>
                  <a:lnTo>
                    <a:pt x="0" y="63891"/>
                  </a:lnTo>
                  <a:lnTo>
                    <a:pt x="0" y="63935"/>
                  </a:lnTo>
                  <a:lnTo>
                    <a:pt x="44" y="64900"/>
                  </a:lnTo>
                  <a:lnTo>
                    <a:pt x="88" y="64988"/>
                  </a:lnTo>
                  <a:lnTo>
                    <a:pt x="2019" y="67094"/>
                  </a:lnTo>
                  <a:lnTo>
                    <a:pt x="3511" y="68674"/>
                  </a:lnTo>
                  <a:lnTo>
                    <a:pt x="5485" y="70999"/>
                  </a:lnTo>
                  <a:lnTo>
                    <a:pt x="7811" y="73413"/>
                  </a:lnTo>
                  <a:lnTo>
                    <a:pt x="9829" y="75651"/>
                  </a:lnTo>
                  <a:lnTo>
                    <a:pt x="10882" y="76967"/>
                  </a:lnTo>
                  <a:lnTo>
                    <a:pt x="10926" y="77011"/>
                  </a:lnTo>
                  <a:lnTo>
                    <a:pt x="11014" y="77055"/>
                  </a:lnTo>
                  <a:lnTo>
                    <a:pt x="11102" y="77011"/>
                  </a:lnTo>
                  <a:lnTo>
                    <a:pt x="11146" y="76967"/>
                  </a:lnTo>
                  <a:lnTo>
                    <a:pt x="11190" y="76879"/>
                  </a:lnTo>
                  <a:lnTo>
                    <a:pt x="11190" y="76835"/>
                  </a:lnTo>
                  <a:lnTo>
                    <a:pt x="11146" y="76748"/>
                  </a:lnTo>
                  <a:lnTo>
                    <a:pt x="10093" y="75387"/>
                  </a:lnTo>
                  <a:lnTo>
                    <a:pt x="8030" y="73193"/>
                  </a:lnTo>
                  <a:lnTo>
                    <a:pt x="5748" y="70780"/>
                  </a:lnTo>
                  <a:lnTo>
                    <a:pt x="3774" y="68410"/>
                  </a:lnTo>
                  <a:lnTo>
                    <a:pt x="2282" y="66831"/>
                  </a:lnTo>
                  <a:lnTo>
                    <a:pt x="395" y="64812"/>
                  </a:lnTo>
                  <a:lnTo>
                    <a:pt x="351" y="63935"/>
                  </a:lnTo>
                  <a:lnTo>
                    <a:pt x="571" y="62925"/>
                  </a:lnTo>
                  <a:lnTo>
                    <a:pt x="1141" y="60644"/>
                  </a:lnTo>
                  <a:lnTo>
                    <a:pt x="2457" y="56519"/>
                  </a:lnTo>
                  <a:lnTo>
                    <a:pt x="2457" y="56475"/>
                  </a:lnTo>
                  <a:lnTo>
                    <a:pt x="2984" y="53623"/>
                  </a:lnTo>
                  <a:lnTo>
                    <a:pt x="3598" y="52218"/>
                  </a:lnTo>
                  <a:lnTo>
                    <a:pt x="3642" y="52175"/>
                  </a:lnTo>
                  <a:lnTo>
                    <a:pt x="3949" y="50288"/>
                  </a:lnTo>
                  <a:lnTo>
                    <a:pt x="4520" y="47787"/>
                  </a:lnTo>
                  <a:lnTo>
                    <a:pt x="5441" y="43750"/>
                  </a:lnTo>
                  <a:lnTo>
                    <a:pt x="5792" y="41907"/>
                  </a:lnTo>
                  <a:lnTo>
                    <a:pt x="6187" y="39011"/>
                  </a:lnTo>
                  <a:lnTo>
                    <a:pt x="6626" y="35676"/>
                  </a:lnTo>
                  <a:lnTo>
                    <a:pt x="7196" y="30673"/>
                  </a:lnTo>
                  <a:lnTo>
                    <a:pt x="7196" y="28348"/>
                  </a:lnTo>
                  <a:lnTo>
                    <a:pt x="7196" y="28304"/>
                  </a:lnTo>
                  <a:lnTo>
                    <a:pt x="6670" y="25583"/>
                  </a:lnTo>
                  <a:lnTo>
                    <a:pt x="6802" y="24047"/>
                  </a:lnTo>
                  <a:lnTo>
                    <a:pt x="7372" y="22380"/>
                  </a:lnTo>
                  <a:lnTo>
                    <a:pt x="8425" y="20493"/>
                  </a:lnTo>
                  <a:lnTo>
                    <a:pt x="8996" y="19879"/>
                  </a:lnTo>
                  <a:lnTo>
                    <a:pt x="9829" y="19352"/>
                  </a:lnTo>
                  <a:lnTo>
                    <a:pt x="9873" y="19308"/>
                  </a:lnTo>
                  <a:lnTo>
                    <a:pt x="10488" y="18606"/>
                  </a:lnTo>
                  <a:lnTo>
                    <a:pt x="12594" y="15886"/>
                  </a:lnTo>
                  <a:lnTo>
                    <a:pt x="14042" y="14481"/>
                  </a:lnTo>
                  <a:lnTo>
                    <a:pt x="15797" y="13428"/>
                  </a:lnTo>
                  <a:lnTo>
                    <a:pt x="20799" y="11234"/>
                  </a:lnTo>
                  <a:lnTo>
                    <a:pt x="20843" y="11190"/>
                  </a:lnTo>
                  <a:lnTo>
                    <a:pt x="24003" y="8733"/>
                  </a:lnTo>
                  <a:lnTo>
                    <a:pt x="28435" y="5179"/>
                  </a:lnTo>
                  <a:lnTo>
                    <a:pt x="32077" y="2239"/>
                  </a:lnTo>
                  <a:lnTo>
                    <a:pt x="34578" y="352"/>
                  </a:lnTo>
                  <a:lnTo>
                    <a:pt x="34622" y="264"/>
                  </a:lnTo>
                  <a:lnTo>
                    <a:pt x="34666" y="220"/>
                  </a:lnTo>
                  <a:lnTo>
                    <a:pt x="34666" y="133"/>
                  </a:lnTo>
                  <a:lnTo>
                    <a:pt x="34622" y="89"/>
                  </a:lnTo>
                  <a:lnTo>
                    <a:pt x="34578" y="45"/>
                  </a:lnTo>
                  <a:lnTo>
                    <a:pt x="34490"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5" name="Google Shape;3415;p85"/>
            <p:cNvSpPr/>
            <p:nvPr/>
          </p:nvSpPr>
          <p:spPr>
            <a:xfrm>
              <a:off x="5041925" y="3105950"/>
              <a:ext cx="861200" cy="1932975"/>
            </a:xfrm>
            <a:custGeom>
              <a:rect b="b" l="l" r="r" t="t"/>
              <a:pathLst>
                <a:path extrusionOk="0" h="77319" w="34448">
                  <a:moveTo>
                    <a:pt x="34228" y="1"/>
                  </a:moveTo>
                  <a:lnTo>
                    <a:pt x="34184" y="45"/>
                  </a:lnTo>
                  <a:lnTo>
                    <a:pt x="33175" y="791"/>
                  </a:lnTo>
                  <a:lnTo>
                    <a:pt x="28435" y="4696"/>
                  </a:lnTo>
                  <a:lnTo>
                    <a:pt x="26505" y="6276"/>
                  </a:lnTo>
                  <a:lnTo>
                    <a:pt x="24706" y="7680"/>
                  </a:lnTo>
                  <a:lnTo>
                    <a:pt x="22863" y="9172"/>
                  </a:lnTo>
                  <a:lnTo>
                    <a:pt x="20932" y="10576"/>
                  </a:lnTo>
                  <a:lnTo>
                    <a:pt x="19045" y="11366"/>
                  </a:lnTo>
                  <a:lnTo>
                    <a:pt x="14876" y="12858"/>
                  </a:lnTo>
                  <a:lnTo>
                    <a:pt x="9479" y="14832"/>
                  </a:lnTo>
                  <a:lnTo>
                    <a:pt x="9435" y="14832"/>
                  </a:lnTo>
                  <a:lnTo>
                    <a:pt x="8909" y="15315"/>
                  </a:lnTo>
                  <a:lnTo>
                    <a:pt x="8865" y="15315"/>
                  </a:lnTo>
                  <a:lnTo>
                    <a:pt x="7987" y="16588"/>
                  </a:lnTo>
                  <a:lnTo>
                    <a:pt x="7943" y="16588"/>
                  </a:lnTo>
                  <a:lnTo>
                    <a:pt x="6978" y="18475"/>
                  </a:lnTo>
                  <a:lnTo>
                    <a:pt x="5969" y="20844"/>
                  </a:lnTo>
                  <a:lnTo>
                    <a:pt x="5442" y="23214"/>
                  </a:lnTo>
                  <a:lnTo>
                    <a:pt x="5398" y="24662"/>
                  </a:lnTo>
                  <a:lnTo>
                    <a:pt x="6320" y="29313"/>
                  </a:lnTo>
                  <a:lnTo>
                    <a:pt x="6407" y="30805"/>
                  </a:lnTo>
                  <a:lnTo>
                    <a:pt x="6144" y="34710"/>
                  </a:lnTo>
                  <a:lnTo>
                    <a:pt x="5837" y="37475"/>
                  </a:lnTo>
                  <a:lnTo>
                    <a:pt x="5486" y="40371"/>
                  </a:lnTo>
                  <a:lnTo>
                    <a:pt x="5135" y="42828"/>
                  </a:lnTo>
                  <a:lnTo>
                    <a:pt x="4872" y="44364"/>
                  </a:lnTo>
                  <a:lnTo>
                    <a:pt x="3906" y="48533"/>
                  </a:lnTo>
                  <a:lnTo>
                    <a:pt x="3424" y="51473"/>
                  </a:lnTo>
                  <a:lnTo>
                    <a:pt x="3248" y="53491"/>
                  </a:lnTo>
                  <a:lnTo>
                    <a:pt x="2634" y="55904"/>
                  </a:lnTo>
                  <a:lnTo>
                    <a:pt x="1756" y="58449"/>
                  </a:lnTo>
                  <a:lnTo>
                    <a:pt x="922" y="60819"/>
                  </a:lnTo>
                  <a:lnTo>
                    <a:pt x="308" y="63189"/>
                  </a:lnTo>
                  <a:lnTo>
                    <a:pt x="1" y="64549"/>
                  </a:lnTo>
                  <a:lnTo>
                    <a:pt x="1" y="64593"/>
                  </a:lnTo>
                  <a:lnTo>
                    <a:pt x="45" y="66743"/>
                  </a:lnTo>
                  <a:lnTo>
                    <a:pt x="45" y="66787"/>
                  </a:lnTo>
                  <a:lnTo>
                    <a:pt x="264" y="67401"/>
                  </a:lnTo>
                  <a:lnTo>
                    <a:pt x="308" y="67445"/>
                  </a:lnTo>
                  <a:lnTo>
                    <a:pt x="3424" y="70999"/>
                  </a:lnTo>
                  <a:lnTo>
                    <a:pt x="7812" y="75694"/>
                  </a:lnTo>
                  <a:lnTo>
                    <a:pt x="9304" y="77274"/>
                  </a:lnTo>
                  <a:lnTo>
                    <a:pt x="9347" y="77274"/>
                  </a:lnTo>
                  <a:lnTo>
                    <a:pt x="9435" y="77318"/>
                  </a:lnTo>
                  <a:lnTo>
                    <a:pt x="9567" y="77274"/>
                  </a:lnTo>
                  <a:lnTo>
                    <a:pt x="9611" y="77186"/>
                  </a:lnTo>
                  <a:lnTo>
                    <a:pt x="9611" y="77143"/>
                  </a:lnTo>
                  <a:lnTo>
                    <a:pt x="9611" y="77055"/>
                  </a:lnTo>
                  <a:lnTo>
                    <a:pt x="9567" y="77011"/>
                  </a:lnTo>
                  <a:lnTo>
                    <a:pt x="3687" y="70780"/>
                  </a:lnTo>
                  <a:lnTo>
                    <a:pt x="571" y="67226"/>
                  </a:lnTo>
                  <a:lnTo>
                    <a:pt x="396" y="66699"/>
                  </a:lnTo>
                  <a:lnTo>
                    <a:pt x="352" y="64637"/>
                  </a:lnTo>
                  <a:lnTo>
                    <a:pt x="659" y="63276"/>
                  </a:lnTo>
                  <a:lnTo>
                    <a:pt x="1273" y="60907"/>
                  </a:lnTo>
                  <a:lnTo>
                    <a:pt x="2107" y="58581"/>
                  </a:lnTo>
                  <a:lnTo>
                    <a:pt x="2985" y="55992"/>
                  </a:lnTo>
                  <a:lnTo>
                    <a:pt x="3599" y="53535"/>
                  </a:lnTo>
                  <a:lnTo>
                    <a:pt x="3775" y="51516"/>
                  </a:lnTo>
                  <a:lnTo>
                    <a:pt x="4257" y="48620"/>
                  </a:lnTo>
                  <a:lnTo>
                    <a:pt x="5223" y="44452"/>
                  </a:lnTo>
                  <a:lnTo>
                    <a:pt x="5486" y="42872"/>
                  </a:lnTo>
                  <a:lnTo>
                    <a:pt x="5837" y="40415"/>
                  </a:lnTo>
                  <a:lnTo>
                    <a:pt x="6188" y="37519"/>
                  </a:lnTo>
                  <a:lnTo>
                    <a:pt x="6495" y="34710"/>
                  </a:lnTo>
                  <a:lnTo>
                    <a:pt x="6758" y="30805"/>
                  </a:lnTo>
                  <a:lnTo>
                    <a:pt x="6758" y="30761"/>
                  </a:lnTo>
                  <a:lnTo>
                    <a:pt x="6671" y="29269"/>
                  </a:lnTo>
                  <a:lnTo>
                    <a:pt x="6671" y="29225"/>
                  </a:lnTo>
                  <a:lnTo>
                    <a:pt x="5749" y="24618"/>
                  </a:lnTo>
                  <a:lnTo>
                    <a:pt x="5793" y="23257"/>
                  </a:lnTo>
                  <a:lnTo>
                    <a:pt x="6320" y="20932"/>
                  </a:lnTo>
                  <a:lnTo>
                    <a:pt x="7285" y="18650"/>
                  </a:lnTo>
                  <a:lnTo>
                    <a:pt x="8250" y="16763"/>
                  </a:lnTo>
                  <a:lnTo>
                    <a:pt x="9128" y="15535"/>
                  </a:lnTo>
                  <a:lnTo>
                    <a:pt x="9611" y="15140"/>
                  </a:lnTo>
                  <a:lnTo>
                    <a:pt x="15008" y="13165"/>
                  </a:lnTo>
                  <a:lnTo>
                    <a:pt x="19133" y="11717"/>
                  </a:lnTo>
                  <a:lnTo>
                    <a:pt x="21063" y="10883"/>
                  </a:lnTo>
                  <a:lnTo>
                    <a:pt x="21107" y="10883"/>
                  </a:lnTo>
                  <a:lnTo>
                    <a:pt x="23082" y="9435"/>
                  </a:lnTo>
                  <a:lnTo>
                    <a:pt x="24925" y="7987"/>
                  </a:lnTo>
                  <a:lnTo>
                    <a:pt x="26724" y="6539"/>
                  </a:lnTo>
                  <a:lnTo>
                    <a:pt x="28655" y="4959"/>
                  </a:lnTo>
                  <a:lnTo>
                    <a:pt x="33350" y="1098"/>
                  </a:lnTo>
                  <a:lnTo>
                    <a:pt x="34403" y="352"/>
                  </a:lnTo>
                  <a:lnTo>
                    <a:pt x="34447" y="264"/>
                  </a:lnTo>
                  <a:lnTo>
                    <a:pt x="34447" y="220"/>
                  </a:lnTo>
                  <a:lnTo>
                    <a:pt x="34447" y="133"/>
                  </a:lnTo>
                  <a:lnTo>
                    <a:pt x="34447" y="89"/>
                  </a:lnTo>
                  <a:lnTo>
                    <a:pt x="34359" y="45"/>
                  </a:lnTo>
                  <a:lnTo>
                    <a:pt x="34315"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6" name="Google Shape;3416;p85"/>
            <p:cNvSpPr/>
            <p:nvPr/>
          </p:nvSpPr>
          <p:spPr>
            <a:xfrm>
              <a:off x="4993675" y="3053300"/>
              <a:ext cx="851300" cy="1980125"/>
            </a:xfrm>
            <a:custGeom>
              <a:rect b="b" l="l" r="r" t="t"/>
              <a:pathLst>
                <a:path extrusionOk="0" h="79205" w="34052">
                  <a:moveTo>
                    <a:pt x="33788" y="1"/>
                  </a:moveTo>
                  <a:lnTo>
                    <a:pt x="33744" y="45"/>
                  </a:lnTo>
                  <a:lnTo>
                    <a:pt x="31243" y="2151"/>
                  </a:lnTo>
                  <a:lnTo>
                    <a:pt x="28786" y="4169"/>
                  </a:lnTo>
                  <a:lnTo>
                    <a:pt x="26460" y="6056"/>
                  </a:lnTo>
                  <a:lnTo>
                    <a:pt x="22993" y="8645"/>
                  </a:lnTo>
                  <a:lnTo>
                    <a:pt x="21238" y="9830"/>
                  </a:lnTo>
                  <a:lnTo>
                    <a:pt x="18737" y="10883"/>
                  </a:lnTo>
                  <a:lnTo>
                    <a:pt x="15534" y="12112"/>
                  </a:lnTo>
                  <a:lnTo>
                    <a:pt x="13208" y="13472"/>
                  </a:lnTo>
                  <a:lnTo>
                    <a:pt x="10356" y="14525"/>
                  </a:lnTo>
                  <a:lnTo>
                    <a:pt x="8294" y="15798"/>
                  </a:lnTo>
                  <a:lnTo>
                    <a:pt x="6056" y="16938"/>
                  </a:lnTo>
                  <a:lnTo>
                    <a:pt x="3862" y="17465"/>
                  </a:lnTo>
                  <a:lnTo>
                    <a:pt x="2721" y="17641"/>
                  </a:lnTo>
                  <a:lnTo>
                    <a:pt x="2633" y="17684"/>
                  </a:lnTo>
                  <a:lnTo>
                    <a:pt x="2589" y="17772"/>
                  </a:lnTo>
                  <a:lnTo>
                    <a:pt x="2589" y="17860"/>
                  </a:lnTo>
                  <a:lnTo>
                    <a:pt x="2633" y="17948"/>
                  </a:lnTo>
                  <a:lnTo>
                    <a:pt x="3247" y="18518"/>
                  </a:lnTo>
                  <a:lnTo>
                    <a:pt x="3379" y="19045"/>
                  </a:lnTo>
                  <a:lnTo>
                    <a:pt x="3291" y="20098"/>
                  </a:lnTo>
                  <a:lnTo>
                    <a:pt x="3247" y="21151"/>
                  </a:lnTo>
                  <a:lnTo>
                    <a:pt x="3335" y="22204"/>
                  </a:lnTo>
                  <a:lnTo>
                    <a:pt x="3423" y="23213"/>
                  </a:lnTo>
                  <a:lnTo>
                    <a:pt x="3598" y="24223"/>
                  </a:lnTo>
                  <a:lnTo>
                    <a:pt x="3818" y="25188"/>
                  </a:lnTo>
                  <a:lnTo>
                    <a:pt x="4300" y="27119"/>
                  </a:lnTo>
                  <a:lnTo>
                    <a:pt x="4695" y="28698"/>
                  </a:lnTo>
                  <a:lnTo>
                    <a:pt x="5046" y="30278"/>
                  </a:lnTo>
                  <a:lnTo>
                    <a:pt x="5178" y="31112"/>
                  </a:lnTo>
                  <a:lnTo>
                    <a:pt x="5266" y="31946"/>
                  </a:lnTo>
                  <a:lnTo>
                    <a:pt x="5354" y="32779"/>
                  </a:lnTo>
                  <a:lnTo>
                    <a:pt x="5397" y="33613"/>
                  </a:lnTo>
                  <a:lnTo>
                    <a:pt x="5354" y="36202"/>
                  </a:lnTo>
                  <a:lnTo>
                    <a:pt x="5134" y="38615"/>
                  </a:lnTo>
                  <a:lnTo>
                    <a:pt x="4871" y="41029"/>
                  </a:lnTo>
                  <a:lnTo>
                    <a:pt x="4257" y="45724"/>
                  </a:lnTo>
                  <a:lnTo>
                    <a:pt x="3686" y="47918"/>
                  </a:lnTo>
                  <a:lnTo>
                    <a:pt x="3291" y="50726"/>
                  </a:lnTo>
                  <a:lnTo>
                    <a:pt x="3028" y="53315"/>
                  </a:lnTo>
                  <a:lnTo>
                    <a:pt x="2545" y="56343"/>
                  </a:lnTo>
                  <a:lnTo>
                    <a:pt x="2194" y="58405"/>
                  </a:lnTo>
                  <a:lnTo>
                    <a:pt x="1317" y="60731"/>
                  </a:lnTo>
                  <a:lnTo>
                    <a:pt x="88" y="65031"/>
                  </a:lnTo>
                  <a:lnTo>
                    <a:pt x="88" y="65075"/>
                  </a:lnTo>
                  <a:lnTo>
                    <a:pt x="0" y="66874"/>
                  </a:lnTo>
                  <a:lnTo>
                    <a:pt x="132" y="68937"/>
                  </a:lnTo>
                  <a:lnTo>
                    <a:pt x="44" y="70472"/>
                  </a:lnTo>
                  <a:lnTo>
                    <a:pt x="88" y="71569"/>
                  </a:lnTo>
                  <a:lnTo>
                    <a:pt x="132" y="71613"/>
                  </a:lnTo>
                  <a:lnTo>
                    <a:pt x="395" y="72184"/>
                  </a:lnTo>
                  <a:lnTo>
                    <a:pt x="395" y="72228"/>
                  </a:lnTo>
                  <a:lnTo>
                    <a:pt x="2633" y="74773"/>
                  </a:lnTo>
                  <a:lnTo>
                    <a:pt x="5485" y="77581"/>
                  </a:lnTo>
                  <a:lnTo>
                    <a:pt x="7153" y="79161"/>
                  </a:lnTo>
                  <a:lnTo>
                    <a:pt x="7284" y="79205"/>
                  </a:lnTo>
                  <a:lnTo>
                    <a:pt x="7328" y="79205"/>
                  </a:lnTo>
                  <a:lnTo>
                    <a:pt x="7416" y="79161"/>
                  </a:lnTo>
                  <a:lnTo>
                    <a:pt x="7460" y="79117"/>
                  </a:lnTo>
                  <a:lnTo>
                    <a:pt x="7460" y="79029"/>
                  </a:lnTo>
                  <a:lnTo>
                    <a:pt x="7416" y="78985"/>
                  </a:lnTo>
                  <a:lnTo>
                    <a:pt x="7416" y="78941"/>
                  </a:lnTo>
                  <a:lnTo>
                    <a:pt x="5705" y="77362"/>
                  </a:lnTo>
                  <a:lnTo>
                    <a:pt x="2852" y="74509"/>
                  </a:lnTo>
                  <a:lnTo>
                    <a:pt x="702" y="72008"/>
                  </a:lnTo>
                  <a:lnTo>
                    <a:pt x="439" y="71526"/>
                  </a:lnTo>
                  <a:lnTo>
                    <a:pt x="395" y="70472"/>
                  </a:lnTo>
                  <a:lnTo>
                    <a:pt x="483" y="68937"/>
                  </a:lnTo>
                  <a:lnTo>
                    <a:pt x="483" y="68893"/>
                  </a:lnTo>
                  <a:lnTo>
                    <a:pt x="351" y="66874"/>
                  </a:lnTo>
                  <a:lnTo>
                    <a:pt x="439" y="65119"/>
                  </a:lnTo>
                  <a:lnTo>
                    <a:pt x="1624" y="60863"/>
                  </a:lnTo>
                  <a:lnTo>
                    <a:pt x="2501" y="58537"/>
                  </a:lnTo>
                  <a:lnTo>
                    <a:pt x="2501" y="58493"/>
                  </a:lnTo>
                  <a:lnTo>
                    <a:pt x="2896" y="56387"/>
                  </a:lnTo>
                  <a:lnTo>
                    <a:pt x="3379" y="53359"/>
                  </a:lnTo>
                  <a:lnTo>
                    <a:pt x="3642" y="50770"/>
                  </a:lnTo>
                  <a:lnTo>
                    <a:pt x="4037" y="48006"/>
                  </a:lnTo>
                  <a:lnTo>
                    <a:pt x="4608" y="45768"/>
                  </a:lnTo>
                  <a:lnTo>
                    <a:pt x="5222" y="41073"/>
                  </a:lnTo>
                  <a:lnTo>
                    <a:pt x="5485" y="38659"/>
                  </a:lnTo>
                  <a:lnTo>
                    <a:pt x="5705" y="36202"/>
                  </a:lnTo>
                  <a:lnTo>
                    <a:pt x="5748" y="33657"/>
                  </a:lnTo>
                  <a:lnTo>
                    <a:pt x="5705" y="32735"/>
                  </a:lnTo>
                  <a:lnTo>
                    <a:pt x="5617" y="31902"/>
                  </a:lnTo>
                  <a:lnTo>
                    <a:pt x="5529" y="31068"/>
                  </a:lnTo>
                  <a:lnTo>
                    <a:pt x="5397" y="30234"/>
                  </a:lnTo>
                  <a:lnTo>
                    <a:pt x="5046" y="28611"/>
                  </a:lnTo>
                  <a:lnTo>
                    <a:pt x="4651" y="27031"/>
                  </a:lnTo>
                  <a:lnTo>
                    <a:pt x="4169" y="25056"/>
                  </a:lnTo>
                  <a:lnTo>
                    <a:pt x="3949" y="24091"/>
                  </a:lnTo>
                  <a:lnTo>
                    <a:pt x="3774" y="23126"/>
                  </a:lnTo>
                  <a:lnTo>
                    <a:pt x="3642" y="22160"/>
                  </a:lnTo>
                  <a:lnTo>
                    <a:pt x="3598" y="21151"/>
                  </a:lnTo>
                  <a:lnTo>
                    <a:pt x="3598" y="20098"/>
                  </a:lnTo>
                  <a:lnTo>
                    <a:pt x="3730" y="19045"/>
                  </a:lnTo>
                  <a:lnTo>
                    <a:pt x="3730" y="18957"/>
                  </a:lnTo>
                  <a:lnTo>
                    <a:pt x="3554" y="18386"/>
                  </a:lnTo>
                  <a:lnTo>
                    <a:pt x="3511" y="18299"/>
                  </a:lnTo>
                  <a:lnTo>
                    <a:pt x="3159" y="17948"/>
                  </a:lnTo>
                  <a:lnTo>
                    <a:pt x="3905" y="17816"/>
                  </a:lnTo>
                  <a:lnTo>
                    <a:pt x="6143" y="17289"/>
                  </a:lnTo>
                  <a:lnTo>
                    <a:pt x="6187" y="17246"/>
                  </a:lnTo>
                  <a:lnTo>
                    <a:pt x="8469" y="16105"/>
                  </a:lnTo>
                  <a:lnTo>
                    <a:pt x="10488" y="14832"/>
                  </a:lnTo>
                  <a:lnTo>
                    <a:pt x="13340" y="13779"/>
                  </a:lnTo>
                  <a:lnTo>
                    <a:pt x="13384" y="13779"/>
                  </a:lnTo>
                  <a:lnTo>
                    <a:pt x="15665" y="12419"/>
                  </a:lnTo>
                  <a:lnTo>
                    <a:pt x="18869" y="11190"/>
                  </a:lnTo>
                  <a:lnTo>
                    <a:pt x="21370" y="10137"/>
                  </a:lnTo>
                  <a:lnTo>
                    <a:pt x="21414" y="10137"/>
                  </a:lnTo>
                  <a:lnTo>
                    <a:pt x="23213" y="8908"/>
                  </a:lnTo>
                  <a:lnTo>
                    <a:pt x="26679" y="6319"/>
                  </a:lnTo>
                  <a:lnTo>
                    <a:pt x="29005" y="4433"/>
                  </a:lnTo>
                  <a:lnTo>
                    <a:pt x="31462" y="2458"/>
                  </a:lnTo>
                  <a:lnTo>
                    <a:pt x="33964" y="308"/>
                  </a:lnTo>
                  <a:lnTo>
                    <a:pt x="34008" y="264"/>
                  </a:lnTo>
                  <a:lnTo>
                    <a:pt x="34051" y="176"/>
                  </a:lnTo>
                  <a:lnTo>
                    <a:pt x="34008" y="132"/>
                  </a:lnTo>
                  <a:lnTo>
                    <a:pt x="34008" y="45"/>
                  </a:lnTo>
                  <a:lnTo>
                    <a:pt x="33920"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7" name="Google Shape;3417;p85"/>
            <p:cNvSpPr/>
            <p:nvPr/>
          </p:nvSpPr>
          <p:spPr>
            <a:xfrm>
              <a:off x="4962950" y="3026975"/>
              <a:ext cx="852400" cy="2017425"/>
            </a:xfrm>
            <a:custGeom>
              <a:rect b="b" l="l" r="r" t="t"/>
              <a:pathLst>
                <a:path extrusionOk="0" h="80697" w="34096">
                  <a:moveTo>
                    <a:pt x="33876" y="1"/>
                  </a:moveTo>
                  <a:lnTo>
                    <a:pt x="33832" y="44"/>
                  </a:lnTo>
                  <a:lnTo>
                    <a:pt x="30848" y="2589"/>
                  </a:lnTo>
                  <a:lnTo>
                    <a:pt x="28391" y="4564"/>
                  </a:lnTo>
                  <a:lnTo>
                    <a:pt x="26022" y="6407"/>
                  </a:lnTo>
                  <a:lnTo>
                    <a:pt x="23959" y="7943"/>
                  </a:lnTo>
                  <a:lnTo>
                    <a:pt x="22028" y="9259"/>
                  </a:lnTo>
                  <a:lnTo>
                    <a:pt x="19834" y="10225"/>
                  </a:lnTo>
                  <a:lnTo>
                    <a:pt x="17114" y="11409"/>
                  </a:lnTo>
                  <a:lnTo>
                    <a:pt x="17070" y="11409"/>
                  </a:lnTo>
                  <a:lnTo>
                    <a:pt x="15095" y="12726"/>
                  </a:lnTo>
                  <a:lnTo>
                    <a:pt x="13998" y="13472"/>
                  </a:lnTo>
                  <a:lnTo>
                    <a:pt x="13121" y="13691"/>
                  </a:lnTo>
                  <a:lnTo>
                    <a:pt x="13077" y="13691"/>
                  </a:lnTo>
                  <a:lnTo>
                    <a:pt x="12287" y="14086"/>
                  </a:lnTo>
                  <a:lnTo>
                    <a:pt x="9084" y="15973"/>
                  </a:lnTo>
                  <a:lnTo>
                    <a:pt x="7065" y="17026"/>
                  </a:lnTo>
                  <a:lnTo>
                    <a:pt x="4081" y="17728"/>
                  </a:lnTo>
                  <a:lnTo>
                    <a:pt x="3994" y="17728"/>
                  </a:lnTo>
                  <a:lnTo>
                    <a:pt x="2458" y="18781"/>
                  </a:lnTo>
                  <a:lnTo>
                    <a:pt x="2370" y="18825"/>
                  </a:lnTo>
                  <a:lnTo>
                    <a:pt x="2019" y="19483"/>
                  </a:lnTo>
                  <a:lnTo>
                    <a:pt x="1975" y="19571"/>
                  </a:lnTo>
                  <a:lnTo>
                    <a:pt x="2194" y="21458"/>
                  </a:lnTo>
                  <a:lnTo>
                    <a:pt x="2194" y="21502"/>
                  </a:lnTo>
                  <a:lnTo>
                    <a:pt x="3291" y="25451"/>
                  </a:lnTo>
                  <a:lnTo>
                    <a:pt x="4169" y="28523"/>
                  </a:lnTo>
                  <a:lnTo>
                    <a:pt x="4871" y="31814"/>
                  </a:lnTo>
                  <a:lnTo>
                    <a:pt x="5134" y="35061"/>
                  </a:lnTo>
                  <a:lnTo>
                    <a:pt x="5091" y="38001"/>
                  </a:lnTo>
                  <a:lnTo>
                    <a:pt x="4871" y="40634"/>
                  </a:lnTo>
                  <a:lnTo>
                    <a:pt x="4652" y="42784"/>
                  </a:lnTo>
                  <a:lnTo>
                    <a:pt x="4301" y="45636"/>
                  </a:lnTo>
                  <a:lnTo>
                    <a:pt x="3599" y="49322"/>
                  </a:lnTo>
                  <a:lnTo>
                    <a:pt x="3291" y="52174"/>
                  </a:lnTo>
                  <a:lnTo>
                    <a:pt x="2809" y="55202"/>
                  </a:lnTo>
                  <a:lnTo>
                    <a:pt x="2414" y="57835"/>
                  </a:lnTo>
                  <a:lnTo>
                    <a:pt x="2063" y="59897"/>
                  </a:lnTo>
                  <a:lnTo>
                    <a:pt x="1317" y="61828"/>
                  </a:lnTo>
                  <a:lnTo>
                    <a:pt x="1273" y="61872"/>
                  </a:lnTo>
                  <a:lnTo>
                    <a:pt x="571" y="64548"/>
                  </a:lnTo>
                  <a:lnTo>
                    <a:pt x="527" y="64548"/>
                  </a:lnTo>
                  <a:lnTo>
                    <a:pt x="264" y="66435"/>
                  </a:lnTo>
                  <a:lnTo>
                    <a:pt x="264" y="66479"/>
                  </a:lnTo>
                  <a:lnTo>
                    <a:pt x="351" y="69288"/>
                  </a:lnTo>
                  <a:lnTo>
                    <a:pt x="44" y="73193"/>
                  </a:lnTo>
                  <a:lnTo>
                    <a:pt x="0" y="73851"/>
                  </a:lnTo>
                  <a:lnTo>
                    <a:pt x="0" y="73895"/>
                  </a:lnTo>
                  <a:lnTo>
                    <a:pt x="44" y="73983"/>
                  </a:lnTo>
                  <a:lnTo>
                    <a:pt x="4564" y="78195"/>
                  </a:lnTo>
                  <a:lnTo>
                    <a:pt x="7328" y="80653"/>
                  </a:lnTo>
                  <a:lnTo>
                    <a:pt x="7416" y="80696"/>
                  </a:lnTo>
                  <a:lnTo>
                    <a:pt x="7504" y="80653"/>
                  </a:lnTo>
                  <a:lnTo>
                    <a:pt x="7548" y="80609"/>
                  </a:lnTo>
                  <a:lnTo>
                    <a:pt x="7592" y="80565"/>
                  </a:lnTo>
                  <a:lnTo>
                    <a:pt x="7592" y="80477"/>
                  </a:lnTo>
                  <a:lnTo>
                    <a:pt x="7592" y="80433"/>
                  </a:lnTo>
                  <a:lnTo>
                    <a:pt x="7548" y="80389"/>
                  </a:lnTo>
                  <a:lnTo>
                    <a:pt x="4827" y="77932"/>
                  </a:lnTo>
                  <a:lnTo>
                    <a:pt x="351" y="73763"/>
                  </a:lnTo>
                  <a:lnTo>
                    <a:pt x="703" y="69288"/>
                  </a:lnTo>
                  <a:lnTo>
                    <a:pt x="615" y="66479"/>
                  </a:lnTo>
                  <a:lnTo>
                    <a:pt x="878" y="64636"/>
                  </a:lnTo>
                  <a:lnTo>
                    <a:pt x="1624" y="61960"/>
                  </a:lnTo>
                  <a:lnTo>
                    <a:pt x="2414" y="60029"/>
                  </a:lnTo>
                  <a:lnTo>
                    <a:pt x="2414" y="59985"/>
                  </a:lnTo>
                  <a:lnTo>
                    <a:pt x="2765" y="57923"/>
                  </a:lnTo>
                  <a:lnTo>
                    <a:pt x="3160" y="55246"/>
                  </a:lnTo>
                  <a:lnTo>
                    <a:pt x="3643" y="52218"/>
                  </a:lnTo>
                  <a:lnTo>
                    <a:pt x="3950" y="49366"/>
                  </a:lnTo>
                  <a:lnTo>
                    <a:pt x="4652" y="45724"/>
                  </a:lnTo>
                  <a:lnTo>
                    <a:pt x="5003" y="42828"/>
                  </a:lnTo>
                  <a:lnTo>
                    <a:pt x="5222" y="40634"/>
                  </a:lnTo>
                  <a:lnTo>
                    <a:pt x="5442" y="38045"/>
                  </a:lnTo>
                  <a:lnTo>
                    <a:pt x="5486" y="35017"/>
                  </a:lnTo>
                  <a:lnTo>
                    <a:pt x="5222" y="31770"/>
                  </a:lnTo>
                  <a:lnTo>
                    <a:pt x="5178" y="31770"/>
                  </a:lnTo>
                  <a:lnTo>
                    <a:pt x="4520" y="28435"/>
                  </a:lnTo>
                  <a:lnTo>
                    <a:pt x="3643" y="25363"/>
                  </a:lnTo>
                  <a:lnTo>
                    <a:pt x="2546" y="21414"/>
                  </a:lnTo>
                  <a:lnTo>
                    <a:pt x="2326" y="19571"/>
                  </a:lnTo>
                  <a:lnTo>
                    <a:pt x="2677" y="19045"/>
                  </a:lnTo>
                  <a:lnTo>
                    <a:pt x="4169" y="18079"/>
                  </a:lnTo>
                  <a:lnTo>
                    <a:pt x="7197" y="17377"/>
                  </a:lnTo>
                  <a:lnTo>
                    <a:pt x="7241" y="17333"/>
                  </a:lnTo>
                  <a:lnTo>
                    <a:pt x="9259" y="16280"/>
                  </a:lnTo>
                  <a:lnTo>
                    <a:pt x="12419" y="14393"/>
                  </a:lnTo>
                  <a:lnTo>
                    <a:pt x="13208" y="14042"/>
                  </a:lnTo>
                  <a:lnTo>
                    <a:pt x="14086" y="13823"/>
                  </a:lnTo>
                  <a:lnTo>
                    <a:pt x="14174" y="13779"/>
                  </a:lnTo>
                  <a:lnTo>
                    <a:pt x="15315" y="13033"/>
                  </a:lnTo>
                  <a:lnTo>
                    <a:pt x="17245" y="11717"/>
                  </a:lnTo>
                  <a:lnTo>
                    <a:pt x="19966" y="10576"/>
                  </a:lnTo>
                  <a:lnTo>
                    <a:pt x="22160" y="9566"/>
                  </a:lnTo>
                  <a:lnTo>
                    <a:pt x="22204" y="9566"/>
                  </a:lnTo>
                  <a:lnTo>
                    <a:pt x="24179" y="8206"/>
                  </a:lnTo>
                  <a:lnTo>
                    <a:pt x="26197" y="6714"/>
                  </a:lnTo>
                  <a:lnTo>
                    <a:pt x="28611" y="4871"/>
                  </a:lnTo>
                  <a:lnTo>
                    <a:pt x="31068" y="2853"/>
                  </a:lnTo>
                  <a:lnTo>
                    <a:pt x="34052" y="308"/>
                  </a:lnTo>
                  <a:lnTo>
                    <a:pt x="34096" y="264"/>
                  </a:lnTo>
                  <a:lnTo>
                    <a:pt x="34096" y="220"/>
                  </a:lnTo>
                  <a:lnTo>
                    <a:pt x="34096" y="132"/>
                  </a:lnTo>
                  <a:lnTo>
                    <a:pt x="34052" y="88"/>
                  </a:lnTo>
                  <a:lnTo>
                    <a:pt x="34008" y="44"/>
                  </a:lnTo>
                  <a:lnTo>
                    <a:pt x="33964"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8" name="Google Shape;3418;p85"/>
            <p:cNvSpPr/>
            <p:nvPr/>
          </p:nvSpPr>
          <p:spPr>
            <a:xfrm>
              <a:off x="4932225" y="2976525"/>
              <a:ext cx="827175" cy="2027275"/>
            </a:xfrm>
            <a:custGeom>
              <a:rect b="b" l="l" r="r" t="t"/>
              <a:pathLst>
                <a:path extrusionOk="0" h="81091" w="33087">
                  <a:moveTo>
                    <a:pt x="32823" y="0"/>
                  </a:moveTo>
                  <a:lnTo>
                    <a:pt x="32780" y="44"/>
                  </a:lnTo>
                  <a:lnTo>
                    <a:pt x="32736" y="132"/>
                  </a:lnTo>
                  <a:lnTo>
                    <a:pt x="31990" y="2413"/>
                  </a:lnTo>
                  <a:lnTo>
                    <a:pt x="31463" y="3072"/>
                  </a:lnTo>
                  <a:lnTo>
                    <a:pt x="29664" y="4607"/>
                  </a:lnTo>
                  <a:lnTo>
                    <a:pt x="27251" y="6494"/>
                  </a:lnTo>
                  <a:lnTo>
                    <a:pt x="24881" y="8206"/>
                  </a:lnTo>
                  <a:lnTo>
                    <a:pt x="22775" y="9698"/>
                  </a:lnTo>
                  <a:lnTo>
                    <a:pt x="18694" y="11672"/>
                  </a:lnTo>
                  <a:lnTo>
                    <a:pt x="16500" y="13252"/>
                  </a:lnTo>
                  <a:lnTo>
                    <a:pt x="15183" y="14305"/>
                  </a:lnTo>
                  <a:lnTo>
                    <a:pt x="13867" y="14700"/>
                  </a:lnTo>
                  <a:lnTo>
                    <a:pt x="13823" y="14700"/>
                  </a:lnTo>
                  <a:lnTo>
                    <a:pt x="11717" y="15841"/>
                  </a:lnTo>
                  <a:lnTo>
                    <a:pt x="11717" y="15885"/>
                  </a:lnTo>
                  <a:lnTo>
                    <a:pt x="9874" y="17157"/>
                  </a:lnTo>
                  <a:lnTo>
                    <a:pt x="8075" y="18079"/>
                  </a:lnTo>
                  <a:lnTo>
                    <a:pt x="5617" y="18693"/>
                  </a:lnTo>
                  <a:lnTo>
                    <a:pt x="5574" y="18693"/>
                  </a:lnTo>
                  <a:lnTo>
                    <a:pt x="3643" y="19746"/>
                  </a:lnTo>
                  <a:lnTo>
                    <a:pt x="2107" y="20668"/>
                  </a:lnTo>
                  <a:lnTo>
                    <a:pt x="2107" y="20712"/>
                  </a:lnTo>
                  <a:lnTo>
                    <a:pt x="1493" y="21238"/>
                  </a:lnTo>
                  <a:lnTo>
                    <a:pt x="1449" y="21326"/>
                  </a:lnTo>
                  <a:lnTo>
                    <a:pt x="1273" y="21896"/>
                  </a:lnTo>
                  <a:lnTo>
                    <a:pt x="1273" y="22028"/>
                  </a:lnTo>
                  <a:lnTo>
                    <a:pt x="3116" y="27337"/>
                  </a:lnTo>
                  <a:lnTo>
                    <a:pt x="3994" y="30453"/>
                  </a:lnTo>
                  <a:lnTo>
                    <a:pt x="4257" y="31506"/>
                  </a:lnTo>
                  <a:lnTo>
                    <a:pt x="4433" y="32515"/>
                  </a:lnTo>
                  <a:lnTo>
                    <a:pt x="4608" y="33525"/>
                  </a:lnTo>
                  <a:lnTo>
                    <a:pt x="4740" y="34534"/>
                  </a:lnTo>
                  <a:lnTo>
                    <a:pt x="4828" y="35543"/>
                  </a:lnTo>
                  <a:lnTo>
                    <a:pt x="4872" y="36552"/>
                  </a:lnTo>
                  <a:lnTo>
                    <a:pt x="4915" y="37562"/>
                  </a:lnTo>
                  <a:lnTo>
                    <a:pt x="4915" y="38571"/>
                  </a:lnTo>
                  <a:lnTo>
                    <a:pt x="4872" y="40633"/>
                  </a:lnTo>
                  <a:lnTo>
                    <a:pt x="4696" y="42652"/>
                  </a:lnTo>
                  <a:lnTo>
                    <a:pt x="4520" y="44714"/>
                  </a:lnTo>
                  <a:lnTo>
                    <a:pt x="4301" y="46776"/>
                  </a:lnTo>
                  <a:lnTo>
                    <a:pt x="4257" y="47566"/>
                  </a:lnTo>
                  <a:lnTo>
                    <a:pt x="3687" y="50857"/>
                  </a:lnTo>
                  <a:lnTo>
                    <a:pt x="3248" y="53753"/>
                  </a:lnTo>
                  <a:lnTo>
                    <a:pt x="2809" y="57044"/>
                  </a:lnTo>
                  <a:lnTo>
                    <a:pt x="2283" y="60467"/>
                  </a:lnTo>
                  <a:lnTo>
                    <a:pt x="1800" y="62573"/>
                  </a:lnTo>
                  <a:lnTo>
                    <a:pt x="1098" y="64943"/>
                  </a:lnTo>
                  <a:lnTo>
                    <a:pt x="440" y="67620"/>
                  </a:lnTo>
                  <a:lnTo>
                    <a:pt x="440" y="67663"/>
                  </a:lnTo>
                  <a:lnTo>
                    <a:pt x="396" y="69199"/>
                  </a:lnTo>
                  <a:lnTo>
                    <a:pt x="89" y="73280"/>
                  </a:lnTo>
                  <a:lnTo>
                    <a:pt x="1" y="75299"/>
                  </a:lnTo>
                  <a:lnTo>
                    <a:pt x="1" y="75343"/>
                  </a:lnTo>
                  <a:lnTo>
                    <a:pt x="396" y="76922"/>
                  </a:lnTo>
                  <a:lnTo>
                    <a:pt x="440" y="77010"/>
                  </a:lnTo>
                  <a:lnTo>
                    <a:pt x="5223" y="81047"/>
                  </a:lnTo>
                  <a:lnTo>
                    <a:pt x="5310" y="81091"/>
                  </a:lnTo>
                  <a:lnTo>
                    <a:pt x="5398" y="81091"/>
                  </a:lnTo>
                  <a:lnTo>
                    <a:pt x="5442" y="81047"/>
                  </a:lnTo>
                  <a:lnTo>
                    <a:pt x="5486" y="81003"/>
                  </a:lnTo>
                  <a:lnTo>
                    <a:pt x="5486" y="80915"/>
                  </a:lnTo>
                  <a:lnTo>
                    <a:pt x="5486" y="80871"/>
                  </a:lnTo>
                  <a:lnTo>
                    <a:pt x="5442" y="80784"/>
                  </a:lnTo>
                  <a:lnTo>
                    <a:pt x="703" y="76791"/>
                  </a:lnTo>
                  <a:lnTo>
                    <a:pt x="352" y="75255"/>
                  </a:lnTo>
                  <a:lnTo>
                    <a:pt x="440" y="73280"/>
                  </a:lnTo>
                  <a:lnTo>
                    <a:pt x="747" y="69243"/>
                  </a:lnTo>
                  <a:lnTo>
                    <a:pt x="791" y="67707"/>
                  </a:lnTo>
                  <a:lnTo>
                    <a:pt x="1405" y="65031"/>
                  </a:lnTo>
                  <a:lnTo>
                    <a:pt x="2151" y="62661"/>
                  </a:lnTo>
                  <a:lnTo>
                    <a:pt x="2634" y="60555"/>
                  </a:lnTo>
                  <a:lnTo>
                    <a:pt x="3160" y="57088"/>
                  </a:lnTo>
                  <a:lnTo>
                    <a:pt x="3599" y="53797"/>
                  </a:lnTo>
                  <a:lnTo>
                    <a:pt x="4038" y="50901"/>
                  </a:lnTo>
                  <a:lnTo>
                    <a:pt x="4564" y="47610"/>
                  </a:lnTo>
                  <a:lnTo>
                    <a:pt x="4652" y="46820"/>
                  </a:lnTo>
                  <a:lnTo>
                    <a:pt x="4872" y="44758"/>
                  </a:lnTo>
                  <a:lnTo>
                    <a:pt x="5047" y="42652"/>
                  </a:lnTo>
                  <a:lnTo>
                    <a:pt x="5223" y="40633"/>
                  </a:lnTo>
                  <a:lnTo>
                    <a:pt x="5266" y="38571"/>
                  </a:lnTo>
                  <a:lnTo>
                    <a:pt x="5266" y="37562"/>
                  </a:lnTo>
                  <a:lnTo>
                    <a:pt x="5223" y="36508"/>
                  </a:lnTo>
                  <a:lnTo>
                    <a:pt x="5179" y="35499"/>
                  </a:lnTo>
                  <a:lnTo>
                    <a:pt x="5091" y="34490"/>
                  </a:lnTo>
                  <a:lnTo>
                    <a:pt x="4959" y="33481"/>
                  </a:lnTo>
                  <a:lnTo>
                    <a:pt x="4784" y="32428"/>
                  </a:lnTo>
                  <a:lnTo>
                    <a:pt x="4564" y="31418"/>
                  </a:lnTo>
                  <a:lnTo>
                    <a:pt x="4301" y="30365"/>
                  </a:lnTo>
                  <a:lnTo>
                    <a:pt x="3423" y="27206"/>
                  </a:lnTo>
                  <a:lnTo>
                    <a:pt x="1624" y="21940"/>
                  </a:lnTo>
                  <a:lnTo>
                    <a:pt x="1756" y="21457"/>
                  </a:lnTo>
                  <a:lnTo>
                    <a:pt x="2326" y="20975"/>
                  </a:lnTo>
                  <a:lnTo>
                    <a:pt x="3818" y="20053"/>
                  </a:lnTo>
                  <a:lnTo>
                    <a:pt x="5705" y="19044"/>
                  </a:lnTo>
                  <a:lnTo>
                    <a:pt x="8206" y="18386"/>
                  </a:lnTo>
                  <a:lnTo>
                    <a:pt x="10049" y="17464"/>
                  </a:lnTo>
                  <a:lnTo>
                    <a:pt x="11892" y="16148"/>
                  </a:lnTo>
                  <a:lnTo>
                    <a:pt x="13955" y="15051"/>
                  </a:lnTo>
                  <a:lnTo>
                    <a:pt x="15315" y="14612"/>
                  </a:lnTo>
                  <a:lnTo>
                    <a:pt x="15403" y="14568"/>
                  </a:lnTo>
                  <a:lnTo>
                    <a:pt x="16719" y="13559"/>
                  </a:lnTo>
                  <a:lnTo>
                    <a:pt x="18869" y="11979"/>
                  </a:lnTo>
                  <a:lnTo>
                    <a:pt x="22906" y="10005"/>
                  </a:lnTo>
                  <a:lnTo>
                    <a:pt x="22950" y="10005"/>
                  </a:lnTo>
                  <a:lnTo>
                    <a:pt x="25100" y="8469"/>
                  </a:lnTo>
                  <a:lnTo>
                    <a:pt x="27470" y="6758"/>
                  </a:lnTo>
                  <a:lnTo>
                    <a:pt x="29883" y="4871"/>
                  </a:lnTo>
                  <a:lnTo>
                    <a:pt x="31726" y="3335"/>
                  </a:lnTo>
                  <a:lnTo>
                    <a:pt x="32297" y="2589"/>
                  </a:lnTo>
                  <a:lnTo>
                    <a:pt x="32297" y="2545"/>
                  </a:lnTo>
                  <a:lnTo>
                    <a:pt x="33043" y="219"/>
                  </a:lnTo>
                  <a:lnTo>
                    <a:pt x="33087" y="176"/>
                  </a:lnTo>
                  <a:lnTo>
                    <a:pt x="33043" y="88"/>
                  </a:lnTo>
                  <a:lnTo>
                    <a:pt x="32999" y="44"/>
                  </a:lnTo>
                  <a:lnTo>
                    <a:pt x="32955"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9" name="Google Shape;3419;p85"/>
            <p:cNvSpPr/>
            <p:nvPr/>
          </p:nvSpPr>
          <p:spPr>
            <a:xfrm>
              <a:off x="4899325" y="2920575"/>
              <a:ext cx="796450" cy="2115050"/>
            </a:xfrm>
            <a:custGeom>
              <a:rect b="b" l="l" r="r" t="t"/>
              <a:pathLst>
                <a:path extrusionOk="0" h="84602" w="31858">
                  <a:moveTo>
                    <a:pt x="31638" y="0"/>
                  </a:moveTo>
                  <a:lnTo>
                    <a:pt x="31594" y="44"/>
                  </a:lnTo>
                  <a:lnTo>
                    <a:pt x="31287" y="307"/>
                  </a:lnTo>
                  <a:lnTo>
                    <a:pt x="31243" y="395"/>
                  </a:lnTo>
                  <a:lnTo>
                    <a:pt x="30322" y="3730"/>
                  </a:lnTo>
                  <a:lnTo>
                    <a:pt x="29005" y="6275"/>
                  </a:lnTo>
                  <a:lnTo>
                    <a:pt x="25890" y="8688"/>
                  </a:lnTo>
                  <a:lnTo>
                    <a:pt x="23608" y="10356"/>
                  </a:lnTo>
                  <a:lnTo>
                    <a:pt x="20361" y="12155"/>
                  </a:lnTo>
                  <a:lnTo>
                    <a:pt x="17991" y="14042"/>
                  </a:lnTo>
                  <a:lnTo>
                    <a:pt x="16456" y="15270"/>
                  </a:lnTo>
                  <a:lnTo>
                    <a:pt x="14525" y="16016"/>
                  </a:lnTo>
                  <a:lnTo>
                    <a:pt x="14481" y="16016"/>
                  </a:lnTo>
                  <a:lnTo>
                    <a:pt x="10751" y="18518"/>
                  </a:lnTo>
                  <a:lnTo>
                    <a:pt x="8952" y="19439"/>
                  </a:lnTo>
                  <a:lnTo>
                    <a:pt x="6890" y="19966"/>
                  </a:lnTo>
                  <a:lnTo>
                    <a:pt x="6846" y="20010"/>
                  </a:lnTo>
                  <a:lnTo>
                    <a:pt x="3862" y="21721"/>
                  </a:lnTo>
                  <a:lnTo>
                    <a:pt x="1229" y="23213"/>
                  </a:lnTo>
                  <a:lnTo>
                    <a:pt x="834" y="23388"/>
                  </a:lnTo>
                  <a:lnTo>
                    <a:pt x="746" y="23432"/>
                  </a:lnTo>
                  <a:lnTo>
                    <a:pt x="702" y="23520"/>
                  </a:lnTo>
                  <a:lnTo>
                    <a:pt x="702" y="23564"/>
                  </a:lnTo>
                  <a:lnTo>
                    <a:pt x="746" y="23652"/>
                  </a:lnTo>
                  <a:lnTo>
                    <a:pt x="1624" y="24793"/>
                  </a:lnTo>
                  <a:lnTo>
                    <a:pt x="3379" y="30453"/>
                  </a:lnTo>
                  <a:lnTo>
                    <a:pt x="4125" y="33261"/>
                  </a:lnTo>
                  <a:lnTo>
                    <a:pt x="4652" y="36596"/>
                  </a:lnTo>
                  <a:lnTo>
                    <a:pt x="4783" y="40326"/>
                  </a:lnTo>
                  <a:lnTo>
                    <a:pt x="4696" y="43880"/>
                  </a:lnTo>
                  <a:lnTo>
                    <a:pt x="4608" y="45109"/>
                  </a:lnTo>
                  <a:lnTo>
                    <a:pt x="4520" y="46338"/>
                  </a:lnTo>
                  <a:lnTo>
                    <a:pt x="4301" y="48839"/>
                  </a:lnTo>
                  <a:lnTo>
                    <a:pt x="3994" y="51252"/>
                  </a:lnTo>
                  <a:lnTo>
                    <a:pt x="3686" y="53666"/>
                  </a:lnTo>
                  <a:lnTo>
                    <a:pt x="3291" y="56386"/>
                  </a:lnTo>
                  <a:lnTo>
                    <a:pt x="2984" y="59151"/>
                  </a:lnTo>
                  <a:lnTo>
                    <a:pt x="2589" y="61608"/>
                  </a:lnTo>
                  <a:lnTo>
                    <a:pt x="2282" y="63276"/>
                  </a:lnTo>
                  <a:lnTo>
                    <a:pt x="1668" y="65470"/>
                  </a:lnTo>
                  <a:lnTo>
                    <a:pt x="1097" y="67576"/>
                  </a:lnTo>
                  <a:lnTo>
                    <a:pt x="702" y="69550"/>
                  </a:lnTo>
                  <a:lnTo>
                    <a:pt x="351" y="71393"/>
                  </a:lnTo>
                  <a:lnTo>
                    <a:pt x="132" y="73105"/>
                  </a:lnTo>
                  <a:lnTo>
                    <a:pt x="44" y="74684"/>
                  </a:lnTo>
                  <a:lnTo>
                    <a:pt x="0" y="75430"/>
                  </a:lnTo>
                  <a:lnTo>
                    <a:pt x="44" y="76132"/>
                  </a:lnTo>
                  <a:lnTo>
                    <a:pt x="88" y="76791"/>
                  </a:lnTo>
                  <a:lnTo>
                    <a:pt x="132" y="77449"/>
                  </a:lnTo>
                  <a:lnTo>
                    <a:pt x="790" y="79643"/>
                  </a:lnTo>
                  <a:lnTo>
                    <a:pt x="834" y="79687"/>
                  </a:lnTo>
                  <a:lnTo>
                    <a:pt x="1361" y="80652"/>
                  </a:lnTo>
                  <a:lnTo>
                    <a:pt x="1405" y="80696"/>
                  </a:lnTo>
                  <a:lnTo>
                    <a:pt x="6363" y="84558"/>
                  </a:lnTo>
                  <a:lnTo>
                    <a:pt x="6495" y="84601"/>
                  </a:lnTo>
                  <a:lnTo>
                    <a:pt x="6539" y="84558"/>
                  </a:lnTo>
                  <a:lnTo>
                    <a:pt x="6626" y="84514"/>
                  </a:lnTo>
                  <a:lnTo>
                    <a:pt x="6626" y="84470"/>
                  </a:lnTo>
                  <a:lnTo>
                    <a:pt x="6626" y="84382"/>
                  </a:lnTo>
                  <a:lnTo>
                    <a:pt x="6626" y="84338"/>
                  </a:lnTo>
                  <a:lnTo>
                    <a:pt x="6582" y="84294"/>
                  </a:lnTo>
                  <a:lnTo>
                    <a:pt x="1668" y="80433"/>
                  </a:lnTo>
                  <a:lnTo>
                    <a:pt x="1141" y="79555"/>
                  </a:lnTo>
                  <a:lnTo>
                    <a:pt x="483" y="77361"/>
                  </a:lnTo>
                  <a:lnTo>
                    <a:pt x="395" y="76747"/>
                  </a:lnTo>
                  <a:lnTo>
                    <a:pt x="395" y="76089"/>
                  </a:lnTo>
                  <a:lnTo>
                    <a:pt x="351" y="75387"/>
                  </a:lnTo>
                  <a:lnTo>
                    <a:pt x="395" y="74641"/>
                  </a:lnTo>
                  <a:lnTo>
                    <a:pt x="483" y="73105"/>
                  </a:lnTo>
                  <a:lnTo>
                    <a:pt x="702" y="71393"/>
                  </a:lnTo>
                  <a:lnTo>
                    <a:pt x="1054" y="69594"/>
                  </a:lnTo>
                  <a:lnTo>
                    <a:pt x="1448" y="67620"/>
                  </a:lnTo>
                  <a:lnTo>
                    <a:pt x="2019" y="65557"/>
                  </a:lnTo>
                  <a:lnTo>
                    <a:pt x="2633" y="63363"/>
                  </a:lnTo>
                  <a:lnTo>
                    <a:pt x="2633" y="63319"/>
                  </a:lnTo>
                  <a:lnTo>
                    <a:pt x="2940" y="61696"/>
                  </a:lnTo>
                  <a:lnTo>
                    <a:pt x="3335" y="59195"/>
                  </a:lnTo>
                  <a:lnTo>
                    <a:pt x="3642" y="56430"/>
                  </a:lnTo>
                  <a:lnTo>
                    <a:pt x="3994" y="53710"/>
                  </a:lnTo>
                  <a:lnTo>
                    <a:pt x="4345" y="51296"/>
                  </a:lnTo>
                  <a:lnTo>
                    <a:pt x="4652" y="48839"/>
                  </a:lnTo>
                  <a:lnTo>
                    <a:pt x="4871" y="46382"/>
                  </a:lnTo>
                  <a:lnTo>
                    <a:pt x="4959" y="45153"/>
                  </a:lnTo>
                  <a:lnTo>
                    <a:pt x="5047" y="43880"/>
                  </a:lnTo>
                  <a:lnTo>
                    <a:pt x="5134" y="40326"/>
                  </a:lnTo>
                  <a:lnTo>
                    <a:pt x="5003" y="36596"/>
                  </a:lnTo>
                  <a:lnTo>
                    <a:pt x="5003" y="36552"/>
                  </a:lnTo>
                  <a:lnTo>
                    <a:pt x="4476" y="33174"/>
                  </a:lnTo>
                  <a:lnTo>
                    <a:pt x="3686" y="30321"/>
                  </a:lnTo>
                  <a:lnTo>
                    <a:pt x="2589" y="26767"/>
                  </a:lnTo>
                  <a:lnTo>
                    <a:pt x="1931" y="24661"/>
                  </a:lnTo>
                  <a:lnTo>
                    <a:pt x="1931" y="24617"/>
                  </a:lnTo>
                  <a:lnTo>
                    <a:pt x="1185" y="23608"/>
                  </a:lnTo>
                  <a:lnTo>
                    <a:pt x="1361" y="23520"/>
                  </a:lnTo>
                  <a:lnTo>
                    <a:pt x="1405" y="23520"/>
                  </a:lnTo>
                  <a:lnTo>
                    <a:pt x="4037" y="22028"/>
                  </a:lnTo>
                  <a:lnTo>
                    <a:pt x="6977" y="20317"/>
                  </a:lnTo>
                  <a:lnTo>
                    <a:pt x="9040" y="19790"/>
                  </a:lnTo>
                  <a:lnTo>
                    <a:pt x="9084" y="19790"/>
                  </a:lnTo>
                  <a:lnTo>
                    <a:pt x="10927" y="18825"/>
                  </a:lnTo>
                  <a:lnTo>
                    <a:pt x="14656" y="16324"/>
                  </a:lnTo>
                  <a:lnTo>
                    <a:pt x="16631" y="15622"/>
                  </a:lnTo>
                  <a:lnTo>
                    <a:pt x="16675" y="15578"/>
                  </a:lnTo>
                  <a:lnTo>
                    <a:pt x="18211" y="14305"/>
                  </a:lnTo>
                  <a:lnTo>
                    <a:pt x="20536" y="12462"/>
                  </a:lnTo>
                  <a:lnTo>
                    <a:pt x="23784" y="10663"/>
                  </a:lnTo>
                  <a:lnTo>
                    <a:pt x="23784" y="10619"/>
                  </a:lnTo>
                  <a:lnTo>
                    <a:pt x="26109" y="8952"/>
                  </a:lnTo>
                  <a:lnTo>
                    <a:pt x="29225" y="6494"/>
                  </a:lnTo>
                  <a:lnTo>
                    <a:pt x="29269" y="6451"/>
                  </a:lnTo>
                  <a:lnTo>
                    <a:pt x="30673" y="3862"/>
                  </a:lnTo>
                  <a:lnTo>
                    <a:pt x="31550" y="527"/>
                  </a:lnTo>
                  <a:lnTo>
                    <a:pt x="31814" y="263"/>
                  </a:lnTo>
                  <a:lnTo>
                    <a:pt x="31858" y="220"/>
                  </a:lnTo>
                  <a:lnTo>
                    <a:pt x="31858" y="132"/>
                  </a:lnTo>
                  <a:lnTo>
                    <a:pt x="31858" y="88"/>
                  </a:lnTo>
                  <a:lnTo>
                    <a:pt x="31814" y="44"/>
                  </a:lnTo>
                  <a:lnTo>
                    <a:pt x="31770"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0" name="Google Shape;3420;p85"/>
            <p:cNvSpPr/>
            <p:nvPr/>
          </p:nvSpPr>
          <p:spPr>
            <a:xfrm>
              <a:off x="5289850" y="2869000"/>
              <a:ext cx="349975" cy="388375"/>
            </a:xfrm>
            <a:custGeom>
              <a:rect b="b" l="l" r="r" t="t"/>
              <a:pathLst>
                <a:path extrusionOk="0" h="15535" w="13999">
                  <a:moveTo>
                    <a:pt x="13779" y="1"/>
                  </a:moveTo>
                  <a:lnTo>
                    <a:pt x="13735" y="45"/>
                  </a:lnTo>
                  <a:lnTo>
                    <a:pt x="12902" y="527"/>
                  </a:lnTo>
                  <a:lnTo>
                    <a:pt x="9128" y="3116"/>
                  </a:lnTo>
                  <a:lnTo>
                    <a:pt x="7285" y="4169"/>
                  </a:lnTo>
                  <a:lnTo>
                    <a:pt x="5486" y="5310"/>
                  </a:lnTo>
                  <a:lnTo>
                    <a:pt x="5442" y="5398"/>
                  </a:lnTo>
                  <a:lnTo>
                    <a:pt x="5442" y="5442"/>
                  </a:lnTo>
                  <a:lnTo>
                    <a:pt x="4740" y="8908"/>
                  </a:lnTo>
                  <a:lnTo>
                    <a:pt x="4433" y="10927"/>
                  </a:lnTo>
                  <a:lnTo>
                    <a:pt x="4257" y="11629"/>
                  </a:lnTo>
                  <a:lnTo>
                    <a:pt x="2019" y="13823"/>
                  </a:lnTo>
                  <a:lnTo>
                    <a:pt x="659" y="15008"/>
                  </a:lnTo>
                  <a:lnTo>
                    <a:pt x="89" y="15227"/>
                  </a:lnTo>
                  <a:lnTo>
                    <a:pt x="45" y="15271"/>
                  </a:lnTo>
                  <a:lnTo>
                    <a:pt x="1" y="15315"/>
                  </a:lnTo>
                  <a:lnTo>
                    <a:pt x="1" y="15359"/>
                  </a:lnTo>
                  <a:lnTo>
                    <a:pt x="1" y="15447"/>
                  </a:lnTo>
                  <a:lnTo>
                    <a:pt x="45" y="15534"/>
                  </a:lnTo>
                  <a:lnTo>
                    <a:pt x="220" y="15534"/>
                  </a:lnTo>
                  <a:lnTo>
                    <a:pt x="835" y="15315"/>
                  </a:lnTo>
                  <a:lnTo>
                    <a:pt x="878" y="15271"/>
                  </a:lnTo>
                  <a:lnTo>
                    <a:pt x="2283" y="14086"/>
                  </a:lnTo>
                  <a:lnTo>
                    <a:pt x="4521" y="11848"/>
                  </a:lnTo>
                  <a:lnTo>
                    <a:pt x="4564" y="11761"/>
                  </a:lnTo>
                  <a:lnTo>
                    <a:pt x="4784" y="11015"/>
                  </a:lnTo>
                  <a:lnTo>
                    <a:pt x="5091" y="8952"/>
                  </a:lnTo>
                  <a:lnTo>
                    <a:pt x="5749" y="5574"/>
                  </a:lnTo>
                  <a:lnTo>
                    <a:pt x="7461" y="4477"/>
                  </a:lnTo>
                  <a:lnTo>
                    <a:pt x="9304" y="3423"/>
                  </a:lnTo>
                  <a:lnTo>
                    <a:pt x="13077" y="791"/>
                  </a:lnTo>
                  <a:lnTo>
                    <a:pt x="13911" y="352"/>
                  </a:lnTo>
                  <a:lnTo>
                    <a:pt x="13955" y="308"/>
                  </a:lnTo>
                  <a:lnTo>
                    <a:pt x="13999" y="220"/>
                  </a:lnTo>
                  <a:lnTo>
                    <a:pt x="13999" y="176"/>
                  </a:lnTo>
                  <a:lnTo>
                    <a:pt x="13955" y="89"/>
                  </a:lnTo>
                  <a:lnTo>
                    <a:pt x="13911" y="45"/>
                  </a:lnTo>
                  <a:lnTo>
                    <a:pt x="13867"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1" name="Google Shape;3421;p85"/>
            <p:cNvSpPr/>
            <p:nvPr/>
          </p:nvSpPr>
          <p:spPr>
            <a:xfrm>
              <a:off x="5206475" y="2843775"/>
              <a:ext cx="405925" cy="426750"/>
            </a:xfrm>
            <a:custGeom>
              <a:rect b="b" l="l" r="r" t="t"/>
              <a:pathLst>
                <a:path extrusionOk="0" h="17070" w="16237">
                  <a:moveTo>
                    <a:pt x="16017" y="0"/>
                  </a:moveTo>
                  <a:lnTo>
                    <a:pt x="15973" y="44"/>
                  </a:lnTo>
                  <a:lnTo>
                    <a:pt x="12858" y="2107"/>
                  </a:lnTo>
                  <a:lnTo>
                    <a:pt x="10532" y="3511"/>
                  </a:lnTo>
                  <a:lnTo>
                    <a:pt x="8514" y="4740"/>
                  </a:lnTo>
                  <a:lnTo>
                    <a:pt x="6495" y="6188"/>
                  </a:lnTo>
                  <a:lnTo>
                    <a:pt x="4389" y="7636"/>
                  </a:lnTo>
                  <a:lnTo>
                    <a:pt x="4345" y="7636"/>
                  </a:lnTo>
                  <a:lnTo>
                    <a:pt x="3862" y="8250"/>
                  </a:lnTo>
                  <a:lnTo>
                    <a:pt x="3819" y="8338"/>
                  </a:lnTo>
                  <a:lnTo>
                    <a:pt x="3467" y="11541"/>
                  </a:lnTo>
                  <a:lnTo>
                    <a:pt x="3292" y="13998"/>
                  </a:lnTo>
                  <a:lnTo>
                    <a:pt x="3204" y="14744"/>
                  </a:lnTo>
                  <a:lnTo>
                    <a:pt x="2985" y="15008"/>
                  </a:lnTo>
                  <a:lnTo>
                    <a:pt x="1273" y="15841"/>
                  </a:lnTo>
                  <a:lnTo>
                    <a:pt x="1273" y="15885"/>
                  </a:lnTo>
                  <a:lnTo>
                    <a:pt x="89" y="16763"/>
                  </a:lnTo>
                  <a:lnTo>
                    <a:pt x="45" y="16807"/>
                  </a:lnTo>
                  <a:lnTo>
                    <a:pt x="1" y="16851"/>
                  </a:lnTo>
                  <a:lnTo>
                    <a:pt x="1" y="16938"/>
                  </a:lnTo>
                  <a:lnTo>
                    <a:pt x="45" y="16982"/>
                  </a:lnTo>
                  <a:lnTo>
                    <a:pt x="89" y="17070"/>
                  </a:lnTo>
                  <a:lnTo>
                    <a:pt x="176" y="17070"/>
                  </a:lnTo>
                  <a:lnTo>
                    <a:pt x="308" y="17026"/>
                  </a:lnTo>
                  <a:lnTo>
                    <a:pt x="1449" y="16148"/>
                  </a:lnTo>
                  <a:lnTo>
                    <a:pt x="3160" y="15315"/>
                  </a:lnTo>
                  <a:lnTo>
                    <a:pt x="3248" y="15271"/>
                  </a:lnTo>
                  <a:lnTo>
                    <a:pt x="3511" y="14920"/>
                  </a:lnTo>
                  <a:lnTo>
                    <a:pt x="3511" y="14832"/>
                  </a:lnTo>
                  <a:lnTo>
                    <a:pt x="3643" y="14042"/>
                  </a:lnTo>
                  <a:lnTo>
                    <a:pt x="3643" y="13998"/>
                  </a:lnTo>
                  <a:lnTo>
                    <a:pt x="3819" y="11541"/>
                  </a:lnTo>
                  <a:lnTo>
                    <a:pt x="4126" y="8426"/>
                  </a:lnTo>
                  <a:lnTo>
                    <a:pt x="4608" y="7899"/>
                  </a:lnTo>
                  <a:lnTo>
                    <a:pt x="6715" y="6495"/>
                  </a:lnTo>
                  <a:lnTo>
                    <a:pt x="8689" y="5047"/>
                  </a:lnTo>
                  <a:lnTo>
                    <a:pt x="10708" y="3818"/>
                  </a:lnTo>
                  <a:lnTo>
                    <a:pt x="13033" y="2414"/>
                  </a:lnTo>
                  <a:lnTo>
                    <a:pt x="16149" y="352"/>
                  </a:lnTo>
                  <a:lnTo>
                    <a:pt x="16193" y="308"/>
                  </a:lnTo>
                  <a:lnTo>
                    <a:pt x="16237" y="220"/>
                  </a:lnTo>
                  <a:lnTo>
                    <a:pt x="16237" y="176"/>
                  </a:lnTo>
                  <a:lnTo>
                    <a:pt x="16193" y="88"/>
                  </a:lnTo>
                  <a:lnTo>
                    <a:pt x="16149" y="44"/>
                  </a:lnTo>
                  <a:lnTo>
                    <a:pt x="16105"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2" name="Google Shape;3422;p85"/>
            <p:cNvSpPr/>
            <p:nvPr/>
          </p:nvSpPr>
          <p:spPr>
            <a:xfrm>
              <a:off x="5101175" y="2819650"/>
              <a:ext cx="483800" cy="494775"/>
            </a:xfrm>
            <a:custGeom>
              <a:rect b="b" l="l" r="r" t="t"/>
              <a:pathLst>
                <a:path extrusionOk="0" h="19791" w="19352">
                  <a:moveTo>
                    <a:pt x="19088" y="0"/>
                  </a:moveTo>
                  <a:lnTo>
                    <a:pt x="15929" y="2063"/>
                  </a:lnTo>
                  <a:lnTo>
                    <a:pt x="14130" y="3203"/>
                  </a:lnTo>
                  <a:lnTo>
                    <a:pt x="11892" y="4520"/>
                  </a:lnTo>
                  <a:lnTo>
                    <a:pt x="9874" y="5880"/>
                  </a:lnTo>
                  <a:lnTo>
                    <a:pt x="7811" y="7065"/>
                  </a:lnTo>
                  <a:lnTo>
                    <a:pt x="5880" y="8206"/>
                  </a:lnTo>
                  <a:lnTo>
                    <a:pt x="3818" y="9566"/>
                  </a:lnTo>
                  <a:lnTo>
                    <a:pt x="3774" y="9610"/>
                  </a:lnTo>
                  <a:lnTo>
                    <a:pt x="3423" y="9961"/>
                  </a:lnTo>
                  <a:lnTo>
                    <a:pt x="3379" y="10005"/>
                  </a:lnTo>
                  <a:lnTo>
                    <a:pt x="3379" y="10093"/>
                  </a:lnTo>
                  <a:lnTo>
                    <a:pt x="3379" y="14525"/>
                  </a:lnTo>
                  <a:lnTo>
                    <a:pt x="3511" y="16411"/>
                  </a:lnTo>
                  <a:lnTo>
                    <a:pt x="3291" y="17113"/>
                  </a:lnTo>
                  <a:lnTo>
                    <a:pt x="746" y="19220"/>
                  </a:lnTo>
                  <a:lnTo>
                    <a:pt x="132" y="19483"/>
                  </a:lnTo>
                  <a:lnTo>
                    <a:pt x="44" y="19527"/>
                  </a:lnTo>
                  <a:lnTo>
                    <a:pt x="44" y="19571"/>
                  </a:lnTo>
                  <a:lnTo>
                    <a:pt x="0" y="19659"/>
                  </a:lnTo>
                  <a:lnTo>
                    <a:pt x="44" y="19702"/>
                  </a:lnTo>
                  <a:lnTo>
                    <a:pt x="88" y="19790"/>
                  </a:lnTo>
                  <a:lnTo>
                    <a:pt x="264" y="19790"/>
                  </a:lnTo>
                  <a:lnTo>
                    <a:pt x="878" y="19527"/>
                  </a:lnTo>
                  <a:lnTo>
                    <a:pt x="922" y="19483"/>
                  </a:lnTo>
                  <a:lnTo>
                    <a:pt x="3555" y="17377"/>
                  </a:lnTo>
                  <a:lnTo>
                    <a:pt x="3642" y="17289"/>
                  </a:lnTo>
                  <a:lnTo>
                    <a:pt x="3862" y="16455"/>
                  </a:lnTo>
                  <a:lnTo>
                    <a:pt x="3862" y="16411"/>
                  </a:lnTo>
                  <a:lnTo>
                    <a:pt x="3730" y="14525"/>
                  </a:lnTo>
                  <a:lnTo>
                    <a:pt x="3730" y="10136"/>
                  </a:lnTo>
                  <a:lnTo>
                    <a:pt x="4037" y="9873"/>
                  </a:lnTo>
                  <a:lnTo>
                    <a:pt x="6056" y="8513"/>
                  </a:lnTo>
                  <a:lnTo>
                    <a:pt x="7987" y="7328"/>
                  </a:lnTo>
                  <a:lnTo>
                    <a:pt x="10049" y="6187"/>
                  </a:lnTo>
                  <a:lnTo>
                    <a:pt x="12068" y="4783"/>
                  </a:lnTo>
                  <a:lnTo>
                    <a:pt x="14305" y="3467"/>
                  </a:lnTo>
                  <a:lnTo>
                    <a:pt x="16105" y="2370"/>
                  </a:lnTo>
                  <a:lnTo>
                    <a:pt x="19264" y="307"/>
                  </a:lnTo>
                  <a:lnTo>
                    <a:pt x="19308" y="263"/>
                  </a:lnTo>
                  <a:lnTo>
                    <a:pt x="19352" y="176"/>
                  </a:lnTo>
                  <a:lnTo>
                    <a:pt x="19352" y="132"/>
                  </a:lnTo>
                  <a:lnTo>
                    <a:pt x="19308" y="44"/>
                  </a:lnTo>
                  <a:lnTo>
                    <a:pt x="19264"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3" name="Google Shape;3423;p85"/>
            <p:cNvSpPr/>
            <p:nvPr/>
          </p:nvSpPr>
          <p:spPr>
            <a:xfrm>
              <a:off x="3975625" y="3259550"/>
              <a:ext cx="584750" cy="1657600"/>
            </a:xfrm>
            <a:custGeom>
              <a:rect b="b" l="l" r="r" t="t"/>
              <a:pathLst>
                <a:path extrusionOk="0" h="66304" w="23390">
                  <a:moveTo>
                    <a:pt x="922" y="0"/>
                  </a:moveTo>
                  <a:lnTo>
                    <a:pt x="835" y="44"/>
                  </a:lnTo>
                  <a:lnTo>
                    <a:pt x="835" y="88"/>
                  </a:lnTo>
                  <a:lnTo>
                    <a:pt x="308" y="1448"/>
                  </a:lnTo>
                  <a:lnTo>
                    <a:pt x="89" y="2194"/>
                  </a:lnTo>
                  <a:lnTo>
                    <a:pt x="1" y="2501"/>
                  </a:lnTo>
                  <a:lnTo>
                    <a:pt x="1" y="2589"/>
                  </a:lnTo>
                  <a:lnTo>
                    <a:pt x="352" y="5046"/>
                  </a:lnTo>
                  <a:lnTo>
                    <a:pt x="352" y="5090"/>
                  </a:lnTo>
                  <a:lnTo>
                    <a:pt x="1317" y="7197"/>
                  </a:lnTo>
                  <a:lnTo>
                    <a:pt x="1625" y="8601"/>
                  </a:lnTo>
                  <a:lnTo>
                    <a:pt x="1668" y="8601"/>
                  </a:lnTo>
                  <a:lnTo>
                    <a:pt x="3380" y="12769"/>
                  </a:lnTo>
                  <a:lnTo>
                    <a:pt x="4696" y="15709"/>
                  </a:lnTo>
                  <a:lnTo>
                    <a:pt x="5837" y="18298"/>
                  </a:lnTo>
                  <a:lnTo>
                    <a:pt x="6802" y="21063"/>
                  </a:lnTo>
                  <a:lnTo>
                    <a:pt x="6978" y="21984"/>
                  </a:lnTo>
                  <a:lnTo>
                    <a:pt x="7022" y="24529"/>
                  </a:lnTo>
                  <a:lnTo>
                    <a:pt x="7022" y="24573"/>
                  </a:lnTo>
                  <a:lnTo>
                    <a:pt x="7461" y="26855"/>
                  </a:lnTo>
                  <a:lnTo>
                    <a:pt x="7548" y="28522"/>
                  </a:lnTo>
                  <a:lnTo>
                    <a:pt x="7461" y="31331"/>
                  </a:lnTo>
                  <a:lnTo>
                    <a:pt x="7417" y="34358"/>
                  </a:lnTo>
                  <a:lnTo>
                    <a:pt x="7417" y="37825"/>
                  </a:lnTo>
                  <a:lnTo>
                    <a:pt x="7505" y="42740"/>
                  </a:lnTo>
                  <a:lnTo>
                    <a:pt x="7680" y="44758"/>
                  </a:lnTo>
                  <a:lnTo>
                    <a:pt x="7680" y="44802"/>
                  </a:lnTo>
                  <a:lnTo>
                    <a:pt x="8163" y="47128"/>
                  </a:lnTo>
                  <a:lnTo>
                    <a:pt x="8163" y="47171"/>
                  </a:lnTo>
                  <a:lnTo>
                    <a:pt x="8953" y="49366"/>
                  </a:lnTo>
                  <a:lnTo>
                    <a:pt x="9523" y="50331"/>
                  </a:lnTo>
                  <a:lnTo>
                    <a:pt x="9567" y="50375"/>
                  </a:lnTo>
                  <a:lnTo>
                    <a:pt x="10488" y="51252"/>
                  </a:lnTo>
                  <a:lnTo>
                    <a:pt x="10488" y="51296"/>
                  </a:lnTo>
                  <a:lnTo>
                    <a:pt x="13033" y="52876"/>
                  </a:lnTo>
                  <a:lnTo>
                    <a:pt x="15228" y="54368"/>
                  </a:lnTo>
                  <a:lnTo>
                    <a:pt x="17246" y="56079"/>
                  </a:lnTo>
                  <a:lnTo>
                    <a:pt x="18431" y="57132"/>
                  </a:lnTo>
                  <a:lnTo>
                    <a:pt x="19835" y="58098"/>
                  </a:lnTo>
                  <a:lnTo>
                    <a:pt x="22731" y="62573"/>
                  </a:lnTo>
                  <a:lnTo>
                    <a:pt x="23038" y="63363"/>
                  </a:lnTo>
                  <a:lnTo>
                    <a:pt x="22775" y="66084"/>
                  </a:lnTo>
                  <a:lnTo>
                    <a:pt x="22775" y="66172"/>
                  </a:lnTo>
                  <a:lnTo>
                    <a:pt x="22819" y="66216"/>
                  </a:lnTo>
                  <a:lnTo>
                    <a:pt x="22863" y="66259"/>
                  </a:lnTo>
                  <a:lnTo>
                    <a:pt x="22907" y="66303"/>
                  </a:lnTo>
                  <a:lnTo>
                    <a:pt x="22950" y="66303"/>
                  </a:lnTo>
                  <a:lnTo>
                    <a:pt x="23038" y="66259"/>
                  </a:lnTo>
                  <a:lnTo>
                    <a:pt x="23126" y="66128"/>
                  </a:lnTo>
                  <a:lnTo>
                    <a:pt x="23389" y="63363"/>
                  </a:lnTo>
                  <a:lnTo>
                    <a:pt x="23389" y="63276"/>
                  </a:lnTo>
                  <a:lnTo>
                    <a:pt x="23038" y="62442"/>
                  </a:lnTo>
                  <a:lnTo>
                    <a:pt x="23038" y="62398"/>
                  </a:lnTo>
                  <a:lnTo>
                    <a:pt x="20098" y="57878"/>
                  </a:lnTo>
                  <a:lnTo>
                    <a:pt x="20054" y="57791"/>
                  </a:lnTo>
                  <a:lnTo>
                    <a:pt x="18650" y="56869"/>
                  </a:lnTo>
                  <a:lnTo>
                    <a:pt x="17465" y="55816"/>
                  </a:lnTo>
                  <a:lnTo>
                    <a:pt x="15403" y="54105"/>
                  </a:lnTo>
                  <a:lnTo>
                    <a:pt x="13209" y="52613"/>
                  </a:lnTo>
                  <a:lnTo>
                    <a:pt x="10708" y="50989"/>
                  </a:lnTo>
                  <a:lnTo>
                    <a:pt x="9830" y="50111"/>
                  </a:lnTo>
                  <a:lnTo>
                    <a:pt x="9260" y="49234"/>
                  </a:lnTo>
                  <a:lnTo>
                    <a:pt x="8514" y="47040"/>
                  </a:lnTo>
                  <a:lnTo>
                    <a:pt x="8031" y="44758"/>
                  </a:lnTo>
                  <a:lnTo>
                    <a:pt x="7856" y="42696"/>
                  </a:lnTo>
                  <a:lnTo>
                    <a:pt x="7768" y="37825"/>
                  </a:lnTo>
                  <a:lnTo>
                    <a:pt x="7768" y="34402"/>
                  </a:lnTo>
                  <a:lnTo>
                    <a:pt x="7812" y="31375"/>
                  </a:lnTo>
                  <a:lnTo>
                    <a:pt x="7899" y="28522"/>
                  </a:lnTo>
                  <a:lnTo>
                    <a:pt x="7812" y="26811"/>
                  </a:lnTo>
                  <a:lnTo>
                    <a:pt x="7373" y="24485"/>
                  </a:lnTo>
                  <a:lnTo>
                    <a:pt x="7329" y="21940"/>
                  </a:lnTo>
                  <a:lnTo>
                    <a:pt x="7329" y="21896"/>
                  </a:lnTo>
                  <a:lnTo>
                    <a:pt x="7153" y="20975"/>
                  </a:lnTo>
                  <a:lnTo>
                    <a:pt x="7153" y="20931"/>
                  </a:lnTo>
                  <a:lnTo>
                    <a:pt x="6144" y="18167"/>
                  </a:lnTo>
                  <a:lnTo>
                    <a:pt x="5003" y="15534"/>
                  </a:lnTo>
                  <a:lnTo>
                    <a:pt x="3731" y="12638"/>
                  </a:lnTo>
                  <a:lnTo>
                    <a:pt x="1976" y="8469"/>
                  </a:lnTo>
                  <a:lnTo>
                    <a:pt x="1668" y="7109"/>
                  </a:lnTo>
                  <a:lnTo>
                    <a:pt x="1625" y="7065"/>
                  </a:lnTo>
                  <a:lnTo>
                    <a:pt x="703" y="4959"/>
                  </a:lnTo>
                  <a:lnTo>
                    <a:pt x="352" y="2545"/>
                  </a:lnTo>
                  <a:lnTo>
                    <a:pt x="440" y="2238"/>
                  </a:lnTo>
                  <a:lnTo>
                    <a:pt x="615" y="1668"/>
                  </a:lnTo>
                  <a:lnTo>
                    <a:pt x="1142" y="220"/>
                  </a:lnTo>
                  <a:lnTo>
                    <a:pt x="1142" y="176"/>
                  </a:lnTo>
                  <a:lnTo>
                    <a:pt x="1142" y="88"/>
                  </a:lnTo>
                  <a:lnTo>
                    <a:pt x="1098" y="44"/>
                  </a:lnTo>
                  <a:lnTo>
                    <a:pt x="1054"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4" name="Google Shape;3424;p85"/>
            <p:cNvSpPr/>
            <p:nvPr/>
          </p:nvSpPr>
          <p:spPr>
            <a:xfrm>
              <a:off x="3940525" y="2730775"/>
              <a:ext cx="589125" cy="2188575"/>
            </a:xfrm>
            <a:custGeom>
              <a:rect b="b" l="l" r="r" t="t"/>
              <a:pathLst>
                <a:path extrusionOk="0" h="87543" w="23565">
                  <a:moveTo>
                    <a:pt x="18869" y="1"/>
                  </a:moveTo>
                  <a:lnTo>
                    <a:pt x="18826" y="45"/>
                  </a:lnTo>
                  <a:lnTo>
                    <a:pt x="14964" y="2151"/>
                  </a:lnTo>
                  <a:lnTo>
                    <a:pt x="12507" y="3818"/>
                  </a:lnTo>
                  <a:lnTo>
                    <a:pt x="10049" y="5530"/>
                  </a:lnTo>
                  <a:lnTo>
                    <a:pt x="8909" y="6451"/>
                  </a:lnTo>
                  <a:lnTo>
                    <a:pt x="8865" y="6495"/>
                  </a:lnTo>
                  <a:lnTo>
                    <a:pt x="6276" y="9347"/>
                  </a:lnTo>
                  <a:lnTo>
                    <a:pt x="6232" y="9391"/>
                  </a:lnTo>
                  <a:lnTo>
                    <a:pt x="5442" y="10576"/>
                  </a:lnTo>
                  <a:lnTo>
                    <a:pt x="1580" y="17860"/>
                  </a:lnTo>
                  <a:lnTo>
                    <a:pt x="791" y="20098"/>
                  </a:lnTo>
                  <a:lnTo>
                    <a:pt x="264" y="21678"/>
                  </a:lnTo>
                  <a:lnTo>
                    <a:pt x="1" y="22511"/>
                  </a:lnTo>
                  <a:lnTo>
                    <a:pt x="1" y="25276"/>
                  </a:lnTo>
                  <a:lnTo>
                    <a:pt x="1" y="25320"/>
                  </a:lnTo>
                  <a:lnTo>
                    <a:pt x="1229" y="29620"/>
                  </a:lnTo>
                  <a:lnTo>
                    <a:pt x="1273" y="29620"/>
                  </a:lnTo>
                  <a:lnTo>
                    <a:pt x="2370" y="31726"/>
                  </a:lnTo>
                  <a:lnTo>
                    <a:pt x="4082" y="35544"/>
                  </a:lnTo>
                  <a:lnTo>
                    <a:pt x="5266" y="38177"/>
                  </a:lnTo>
                  <a:lnTo>
                    <a:pt x="6276" y="40546"/>
                  </a:lnTo>
                  <a:lnTo>
                    <a:pt x="6890" y="42038"/>
                  </a:lnTo>
                  <a:lnTo>
                    <a:pt x="7285" y="43223"/>
                  </a:lnTo>
                  <a:lnTo>
                    <a:pt x="7285" y="44847"/>
                  </a:lnTo>
                  <a:lnTo>
                    <a:pt x="7329" y="44890"/>
                  </a:lnTo>
                  <a:lnTo>
                    <a:pt x="7680" y="47128"/>
                  </a:lnTo>
                  <a:lnTo>
                    <a:pt x="7636" y="52043"/>
                  </a:lnTo>
                  <a:lnTo>
                    <a:pt x="7636" y="56431"/>
                  </a:lnTo>
                  <a:lnTo>
                    <a:pt x="7680" y="59854"/>
                  </a:lnTo>
                  <a:lnTo>
                    <a:pt x="7768" y="64373"/>
                  </a:lnTo>
                  <a:lnTo>
                    <a:pt x="7943" y="66787"/>
                  </a:lnTo>
                  <a:lnTo>
                    <a:pt x="8338" y="68586"/>
                  </a:lnTo>
                  <a:lnTo>
                    <a:pt x="8338" y="68630"/>
                  </a:lnTo>
                  <a:lnTo>
                    <a:pt x="9128" y="70868"/>
                  </a:lnTo>
                  <a:lnTo>
                    <a:pt x="10093" y="73149"/>
                  </a:lnTo>
                  <a:lnTo>
                    <a:pt x="10137" y="73193"/>
                  </a:lnTo>
                  <a:lnTo>
                    <a:pt x="11059" y="74466"/>
                  </a:lnTo>
                  <a:lnTo>
                    <a:pt x="11103" y="74510"/>
                  </a:lnTo>
                  <a:lnTo>
                    <a:pt x="13823" y="76660"/>
                  </a:lnTo>
                  <a:lnTo>
                    <a:pt x="16368" y="78898"/>
                  </a:lnTo>
                  <a:lnTo>
                    <a:pt x="17992" y="80346"/>
                  </a:lnTo>
                  <a:lnTo>
                    <a:pt x="18474" y="80697"/>
                  </a:lnTo>
                  <a:lnTo>
                    <a:pt x="21678" y="85260"/>
                  </a:lnTo>
                  <a:lnTo>
                    <a:pt x="23257" y="87454"/>
                  </a:lnTo>
                  <a:lnTo>
                    <a:pt x="23345" y="87498"/>
                  </a:lnTo>
                  <a:lnTo>
                    <a:pt x="23389" y="87542"/>
                  </a:lnTo>
                  <a:lnTo>
                    <a:pt x="23521" y="87498"/>
                  </a:lnTo>
                  <a:lnTo>
                    <a:pt x="23565" y="87454"/>
                  </a:lnTo>
                  <a:lnTo>
                    <a:pt x="23565" y="87367"/>
                  </a:lnTo>
                  <a:lnTo>
                    <a:pt x="23565" y="87323"/>
                  </a:lnTo>
                  <a:lnTo>
                    <a:pt x="23565" y="87235"/>
                  </a:lnTo>
                  <a:lnTo>
                    <a:pt x="21985" y="85041"/>
                  </a:lnTo>
                  <a:lnTo>
                    <a:pt x="18738" y="80477"/>
                  </a:lnTo>
                  <a:lnTo>
                    <a:pt x="18694" y="80433"/>
                  </a:lnTo>
                  <a:lnTo>
                    <a:pt x="18211" y="80082"/>
                  </a:lnTo>
                  <a:lnTo>
                    <a:pt x="16588" y="78634"/>
                  </a:lnTo>
                  <a:lnTo>
                    <a:pt x="14043" y="76353"/>
                  </a:lnTo>
                  <a:lnTo>
                    <a:pt x="11322" y="74246"/>
                  </a:lnTo>
                  <a:lnTo>
                    <a:pt x="10444" y="72974"/>
                  </a:lnTo>
                  <a:lnTo>
                    <a:pt x="9479" y="70736"/>
                  </a:lnTo>
                  <a:lnTo>
                    <a:pt x="8689" y="68498"/>
                  </a:lnTo>
                  <a:lnTo>
                    <a:pt x="8294" y="66743"/>
                  </a:lnTo>
                  <a:lnTo>
                    <a:pt x="8119" y="64373"/>
                  </a:lnTo>
                  <a:lnTo>
                    <a:pt x="8031" y="59854"/>
                  </a:lnTo>
                  <a:lnTo>
                    <a:pt x="7987" y="56431"/>
                  </a:lnTo>
                  <a:lnTo>
                    <a:pt x="7987" y="52043"/>
                  </a:lnTo>
                  <a:lnTo>
                    <a:pt x="8031" y="47084"/>
                  </a:lnTo>
                  <a:lnTo>
                    <a:pt x="7636" y="44847"/>
                  </a:lnTo>
                  <a:lnTo>
                    <a:pt x="7636" y="43223"/>
                  </a:lnTo>
                  <a:lnTo>
                    <a:pt x="7636" y="43179"/>
                  </a:lnTo>
                  <a:lnTo>
                    <a:pt x="7241" y="41907"/>
                  </a:lnTo>
                  <a:lnTo>
                    <a:pt x="6627" y="40415"/>
                  </a:lnTo>
                  <a:lnTo>
                    <a:pt x="5617" y="38001"/>
                  </a:lnTo>
                  <a:lnTo>
                    <a:pt x="4433" y="35412"/>
                  </a:lnTo>
                  <a:lnTo>
                    <a:pt x="2678" y="31595"/>
                  </a:lnTo>
                  <a:lnTo>
                    <a:pt x="1580" y="29488"/>
                  </a:lnTo>
                  <a:lnTo>
                    <a:pt x="352" y="25276"/>
                  </a:lnTo>
                  <a:lnTo>
                    <a:pt x="352" y="22555"/>
                  </a:lnTo>
                  <a:lnTo>
                    <a:pt x="1142" y="20230"/>
                  </a:lnTo>
                  <a:lnTo>
                    <a:pt x="1932" y="17992"/>
                  </a:lnTo>
                  <a:lnTo>
                    <a:pt x="5749" y="10752"/>
                  </a:lnTo>
                  <a:lnTo>
                    <a:pt x="6539" y="9567"/>
                  </a:lnTo>
                  <a:lnTo>
                    <a:pt x="9128" y="6715"/>
                  </a:lnTo>
                  <a:lnTo>
                    <a:pt x="10269" y="5837"/>
                  </a:lnTo>
                  <a:lnTo>
                    <a:pt x="12682" y="4082"/>
                  </a:lnTo>
                  <a:lnTo>
                    <a:pt x="15140" y="2458"/>
                  </a:lnTo>
                  <a:lnTo>
                    <a:pt x="19001" y="352"/>
                  </a:lnTo>
                  <a:lnTo>
                    <a:pt x="19045" y="308"/>
                  </a:lnTo>
                  <a:lnTo>
                    <a:pt x="19089" y="220"/>
                  </a:lnTo>
                  <a:lnTo>
                    <a:pt x="19089" y="176"/>
                  </a:lnTo>
                  <a:lnTo>
                    <a:pt x="19045" y="89"/>
                  </a:lnTo>
                  <a:lnTo>
                    <a:pt x="19001" y="45"/>
                  </a:lnTo>
                  <a:lnTo>
                    <a:pt x="18957"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5" name="Google Shape;3425;p85"/>
            <p:cNvSpPr/>
            <p:nvPr/>
          </p:nvSpPr>
          <p:spPr>
            <a:xfrm>
              <a:off x="4021700" y="2610100"/>
              <a:ext cx="687875" cy="2200625"/>
            </a:xfrm>
            <a:custGeom>
              <a:rect b="b" l="l" r="r" t="t"/>
              <a:pathLst>
                <a:path extrusionOk="0" h="88025" w="27515">
                  <a:moveTo>
                    <a:pt x="27251" y="1"/>
                  </a:moveTo>
                  <a:lnTo>
                    <a:pt x="25144" y="1186"/>
                  </a:lnTo>
                  <a:lnTo>
                    <a:pt x="22380" y="2590"/>
                  </a:lnTo>
                  <a:lnTo>
                    <a:pt x="20142" y="3643"/>
                  </a:lnTo>
                  <a:lnTo>
                    <a:pt x="17992" y="4872"/>
                  </a:lnTo>
                  <a:lnTo>
                    <a:pt x="14262" y="6978"/>
                  </a:lnTo>
                  <a:lnTo>
                    <a:pt x="12375" y="8119"/>
                  </a:lnTo>
                  <a:lnTo>
                    <a:pt x="10181" y="9611"/>
                  </a:lnTo>
                  <a:lnTo>
                    <a:pt x="8031" y="11103"/>
                  </a:lnTo>
                  <a:lnTo>
                    <a:pt x="6759" y="12068"/>
                  </a:lnTo>
                  <a:lnTo>
                    <a:pt x="6759" y="12112"/>
                  </a:lnTo>
                  <a:lnTo>
                    <a:pt x="5354" y="13867"/>
                  </a:lnTo>
                  <a:lnTo>
                    <a:pt x="3511" y="16193"/>
                  </a:lnTo>
                  <a:lnTo>
                    <a:pt x="3511" y="16237"/>
                  </a:lnTo>
                  <a:lnTo>
                    <a:pt x="2458" y="18518"/>
                  </a:lnTo>
                  <a:lnTo>
                    <a:pt x="1273" y="21502"/>
                  </a:lnTo>
                  <a:lnTo>
                    <a:pt x="264" y="24004"/>
                  </a:lnTo>
                  <a:lnTo>
                    <a:pt x="1" y="25013"/>
                  </a:lnTo>
                  <a:lnTo>
                    <a:pt x="1" y="25101"/>
                  </a:lnTo>
                  <a:lnTo>
                    <a:pt x="484" y="28523"/>
                  </a:lnTo>
                  <a:lnTo>
                    <a:pt x="659" y="30981"/>
                  </a:lnTo>
                  <a:lnTo>
                    <a:pt x="1186" y="33833"/>
                  </a:lnTo>
                  <a:lnTo>
                    <a:pt x="1186" y="33877"/>
                  </a:lnTo>
                  <a:lnTo>
                    <a:pt x="2897" y="38440"/>
                  </a:lnTo>
                  <a:lnTo>
                    <a:pt x="4038" y="41205"/>
                  </a:lnTo>
                  <a:lnTo>
                    <a:pt x="5047" y="43618"/>
                  </a:lnTo>
                  <a:lnTo>
                    <a:pt x="6056" y="46382"/>
                  </a:lnTo>
                  <a:lnTo>
                    <a:pt x="6232" y="47523"/>
                  </a:lnTo>
                  <a:lnTo>
                    <a:pt x="6232" y="50463"/>
                  </a:lnTo>
                  <a:lnTo>
                    <a:pt x="6232" y="50507"/>
                  </a:lnTo>
                  <a:lnTo>
                    <a:pt x="6715" y="53140"/>
                  </a:lnTo>
                  <a:lnTo>
                    <a:pt x="6934" y="54764"/>
                  </a:lnTo>
                  <a:lnTo>
                    <a:pt x="6846" y="57221"/>
                  </a:lnTo>
                  <a:lnTo>
                    <a:pt x="6759" y="60424"/>
                  </a:lnTo>
                  <a:lnTo>
                    <a:pt x="6759" y="63145"/>
                  </a:lnTo>
                  <a:lnTo>
                    <a:pt x="6759" y="65339"/>
                  </a:lnTo>
                  <a:lnTo>
                    <a:pt x="6759" y="67489"/>
                  </a:lnTo>
                  <a:lnTo>
                    <a:pt x="6934" y="69902"/>
                  </a:lnTo>
                  <a:lnTo>
                    <a:pt x="6934" y="69946"/>
                  </a:lnTo>
                  <a:lnTo>
                    <a:pt x="7461" y="72491"/>
                  </a:lnTo>
                  <a:lnTo>
                    <a:pt x="7724" y="73149"/>
                  </a:lnTo>
                  <a:lnTo>
                    <a:pt x="7812" y="73237"/>
                  </a:lnTo>
                  <a:lnTo>
                    <a:pt x="9567" y="74773"/>
                  </a:lnTo>
                  <a:lnTo>
                    <a:pt x="11629" y="76353"/>
                  </a:lnTo>
                  <a:lnTo>
                    <a:pt x="13736" y="77845"/>
                  </a:lnTo>
                  <a:lnTo>
                    <a:pt x="16061" y="79205"/>
                  </a:lnTo>
                  <a:lnTo>
                    <a:pt x="18080" y="80785"/>
                  </a:lnTo>
                  <a:lnTo>
                    <a:pt x="20098" y="82496"/>
                  </a:lnTo>
                  <a:lnTo>
                    <a:pt x="21195" y="84866"/>
                  </a:lnTo>
                  <a:lnTo>
                    <a:pt x="21327" y="87849"/>
                  </a:lnTo>
                  <a:lnTo>
                    <a:pt x="21327" y="87937"/>
                  </a:lnTo>
                  <a:lnTo>
                    <a:pt x="21371" y="87981"/>
                  </a:lnTo>
                  <a:lnTo>
                    <a:pt x="21502" y="88025"/>
                  </a:lnTo>
                  <a:lnTo>
                    <a:pt x="21546" y="88025"/>
                  </a:lnTo>
                  <a:lnTo>
                    <a:pt x="21634" y="87981"/>
                  </a:lnTo>
                  <a:lnTo>
                    <a:pt x="21634" y="87937"/>
                  </a:lnTo>
                  <a:lnTo>
                    <a:pt x="21678" y="87849"/>
                  </a:lnTo>
                  <a:lnTo>
                    <a:pt x="21546" y="84822"/>
                  </a:lnTo>
                  <a:lnTo>
                    <a:pt x="21546" y="84734"/>
                  </a:lnTo>
                  <a:lnTo>
                    <a:pt x="20405" y="82320"/>
                  </a:lnTo>
                  <a:lnTo>
                    <a:pt x="20362" y="82277"/>
                  </a:lnTo>
                  <a:lnTo>
                    <a:pt x="18299" y="80521"/>
                  </a:lnTo>
                  <a:lnTo>
                    <a:pt x="16281" y="78898"/>
                  </a:lnTo>
                  <a:lnTo>
                    <a:pt x="16237" y="78898"/>
                  </a:lnTo>
                  <a:lnTo>
                    <a:pt x="13955" y="77538"/>
                  </a:lnTo>
                  <a:lnTo>
                    <a:pt x="11849" y="76089"/>
                  </a:lnTo>
                  <a:lnTo>
                    <a:pt x="9830" y="74510"/>
                  </a:lnTo>
                  <a:lnTo>
                    <a:pt x="8031" y="73018"/>
                  </a:lnTo>
                  <a:lnTo>
                    <a:pt x="7812" y="72404"/>
                  </a:lnTo>
                  <a:lnTo>
                    <a:pt x="7285" y="69858"/>
                  </a:lnTo>
                  <a:lnTo>
                    <a:pt x="7110" y="67489"/>
                  </a:lnTo>
                  <a:lnTo>
                    <a:pt x="7110" y="65339"/>
                  </a:lnTo>
                  <a:lnTo>
                    <a:pt x="7110" y="63145"/>
                  </a:lnTo>
                  <a:lnTo>
                    <a:pt x="7110" y="60424"/>
                  </a:lnTo>
                  <a:lnTo>
                    <a:pt x="7197" y="57221"/>
                  </a:lnTo>
                  <a:lnTo>
                    <a:pt x="7285" y="54764"/>
                  </a:lnTo>
                  <a:lnTo>
                    <a:pt x="7285" y="54720"/>
                  </a:lnTo>
                  <a:lnTo>
                    <a:pt x="7066" y="53052"/>
                  </a:lnTo>
                  <a:lnTo>
                    <a:pt x="6583" y="50419"/>
                  </a:lnTo>
                  <a:lnTo>
                    <a:pt x="6583" y="47480"/>
                  </a:lnTo>
                  <a:lnTo>
                    <a:pt x="6364" y="46295"/>
                  </a:lnTo>
                  <a:lnTo>
                    <a:pt x="5354" y="43486"/>
                  </a:lnTo>
                  <a:lnTo>
                    <a:pt x="4389" y="41073"/>
                  </a:lnTo>
                  <a:lnTo>
                    <a:pt x="3204" y="38309"/>
                  </a:lnTo>
                  <a:lnTo>
                    <a:pt x="1537" y="33745"/>
                  </a:lnTo>
                  <a:lnTo>
                    <a:pt x="1010" y="30937"/>
                  </a:lnTo>
                  <a:lnTo>
                    <a:pt x="835" y="28479"/>
                  </a:lnTo>
                  <a:lnTo>
                    <a:pt x="352" y="25057"/>
                  </a:lnTo>
                  <a:lnTo>
                    <a:pt x="615" y="24091"/>
                  </a:lnTo>
                  <a:lnTo>
                    <a:pt x="1581" y="21634"/>
                  </a:lnTo>
                  <a:lnTo>
                    <a:pt x="2809" y="18650"/>
                  </a:lnTo>
                  <a:lnTo>
                    <a:pt x="3819" y="16368"/>
                  </a:lnTo>
                  <a:lnTo>
                    <a:pt x="5618" y="14087"/>
                  </a:lnTo>
                  <a:lnTo>
                    <a:pt x="7022" y="12331"/>
                  </a:lnTo>
                  <a:lnTo>
                    <a:pt x="8250" y="11366"/>
                  </a:lnTo>
                  <a:lnTo>
                    <a:pt x="10357" y="9874"/>
                  </a:lnTo>
                  <a:lnTo>
                    <a:pt x="12551" y="8426"/>
                  </a:lnTo>
                  <a:lnTo>
                    <a:pt x="14438" y="7285"/>
                  </a:lnTo>
                  <a:lnTo>
                    <a:pt x="18167" y="5179"/>
                  </a:lnTo>
                  <a:lnTo>
                    <a:pt x="20318" y="3950"/>
                  </a:lnTo>
                  <a:lnTo>
                    <a:pt x="22556" y="2897"/>
                  </a:lnTo>
                  <a:lnTo>
                    <a:pt x="25320" y="1493"/>
                  </a:lnTo>
                  <a:lnTo>
                    <a:pt x="27426" y="308"/>
                  </a:lnTo>
                  <a:lnTo>
                    <a:pt x="27470" y="264"/>
                  </a:lnTo>
                  <a:lnTo>
                    <a:pt x="27514" y="220"/>
                  </a:lnTo>
                  <a:lnTo>
                    <a:pt x="27514" y="133"/>
                  </a:lnTo>
                  <a:lnTo>
                    <a:pt x="27514" y="89"/>
                  </a:lnTo>
                  <a:lnTo>
                    <a:pt x="27470"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6" name="Google Shape;3426;p85"/>
            <p:cNvSpPr/>
            <p:nvPr/>
          </p:nvSpPr>
          <p:spPr>
            <a:xfrm>
              <a:off x="3872525" y="2722000"/>
              <a:ext cx="510125" cy="2108475"/>
            </a:xfrm>
            <a:custGeom>
              <a:rect b="b" l="l" r="r" t="t"/>
              <a:pathLst>
                <a:path extrusionOk="0" h="84339" w="20405">
                  <a:moveTo>
                    <a:pt x="19659" y="1"/>
                  </a:moveTo>
                  <a:lnTo>
                    <a:pt x="19615" y="45"/>
                  </a:lnTo>
                  <a:lnTo>
                    <a:pt x="17596" y="1054"/>
                  </a:lnTo>
                  <a:lnTo>
                    <a:pt x="15446" y="2370"/>
                  </a:lnTo>
                  <a:lnTo>
                    <a:pt x="12638" y="4389"/>
                  </a:lnTo>
                  <a:lnTo>
                    <a:pt x="11058" y="5486"/>
                  </a:lnTo>
                  <a:lnTo>
                    <a:pt x="7986" y="8382"/>
                  </a:lnTo>
                  <a:lnTo>
                    <a:pt x="5836" y="10357"/>
                  </a:lnTo>
                  <a:lnTo>
                    <a:pt x="5792" y="10400"/>
                  </a:lnTo>
                  <a:lnTo>
                    <a:pt x="2370" y="17728"/>
                  </a:lnTo>
                  <a:lnTo>
                    <a:pt x="702" y="21458"/>
                  </a:lnTo>
                  <a:lnTo>
                    <a:pt x="220" y="22643"/>
                  </a:lnTo>
                  <a:lnTo>
                    <a:pt x="44" y="23038"/>
                  </a:lnTo>
                  <a:lnTo>
                    <a:pt x="0" y="23213"/>
                  </a:lnTo>
                  <a:lnTo>
                    <a:pt x="44" y="23257"/>
                  </a:lnTo>
                  <a:lnTo>
                    <a:pt x="3160" y="31946"/>
                  </a:lnTo>
                  <a:lnTo>
                    <a:pt x="3160" y="31990"/>
                  </a:lnTo>
                  <a:lnTo>
                    <a:pt x="4476" y="34096"/>
                  </a:lnTo>
                  <a:lnTo>
                    <a:pt x="5924" y="37124"/>
                  </a:lnTo>
                  <a:lnTo>
                    <a:pt x="7635" y="40853"/>
                  </a:lnTo>
                  <a:lnTo>
                    <a:pt x="8689" y="43311"/>
                  </a:lnTo>
                  <a:lnTo>
                    <a:pt x="9127" y="46382"/>
                  </a:lnTo>
                  <a:lnTo>
                    <a:pt x="9171" y="49103"/>
                  </a:lnTo>
                  <a:lnTo>
                    <a:pt x="9171" y="53052"/>
                  </a:lnTo>
                  <a:lnTo>
                    <a:pt x="9215" y="55817"/>
                  </a:lnTo>
                  <a:lnTo>
                    <a:pt x="9171" y="58274"/>
                  </a:lnTo>
                  <a:lnTo>
                    <a:pt x="9259" y="62091"/>
                  </a:lnTo>
                  <a:lnTo>
                    <a:pt x="9391" y="65251"/>
                  </a:lnTo>
                  <a:lnTo>
                    <a:pt x="9522" y="67533"/>
                  </a:lnTo>
                  <a:lnTo>
                    <a:pt x="9654" y="68586"/>
                  </a:lnTo>
                  <a:lnTo>
                    <a:pt x="10400" y="70868"/>
                  </a:lnTo>
                  <a:lnTo>
                    <a:pt x="10400" y="70911"/>
                  </a:lnTo>
                  <a:lnTo>
                    <a:pt x="11672" y="73632"/>
                  </a:lnTo>
                  <a:lnTo>
                    <a:pt x="12769" y="75870"/>
                  </a:lnTo>
                  <a:lnTo>
                    <a:pt x="13340" y="77011"/>
                  </a:lnTo>
                  <a:lnTo>
                    <a:pt x="13340" y="77055"/>
                  </a:lnTo>
                  <a:lnTo>
                    <a:pt x="14393" y="78283"/>
                  </a:lnTo>
                  <a:lnTo>
                    <a:pt x="18342" y="82057"/>
                  </a:lnTo>
                  <a:lnTo>
                    <a:pt x="20097" y="84295"/>
                  </a:lnTo>
                  <a:lnTo>
                    <a:pt x="20141" y="84339"/>
                  </a:lnTo>
                  <a:lnTo>
                    <a:pt x="20229" y="84339"/>
                  </a:lnTo>
                  <a:lnTo>
                    <a:pt x="20317" y="84295"/>
                  </a:lnTo>
                  <a:lnTo>
                    <a:pt x="20361" y="84251"/>
                  </a:lnTo>
                  <a:lnTo>
                    <a:pt x="20405" y="84207"/>
                  </a:lnTo>
                  <a:lnTo>
                    <a:pt x="20405" y="84119"/>
                  </a:lnTo>
                  <a:lnTo>
                    <a:pt x="20361" y="84075"/>
                  </a:lnTo>
                  <a:lnTo>
                    <a:pt x="18606" y="81838"/>
                  </a:lnTo>
                  <a:lnTo>
                    <a:pt x="18562" y="81794"/>
                  </a:lnTo>
                  <a:lnTo>
                    <a:pt x="14656" y="78064"/>
                  </a:lnTo>
                  <a:lnTo>
                    <a:pt x="13647" y="76835"/>
                  </a:lnTo>
                  <a:lnTo>
                    <a:pt x="11980" y="73500"/>
                  </a:lnTo>
                  <a:lnTo>
                    <a:pt x="10751" y="70780"/>
                  </a:lnTo>
                  <a:lnTo>
                    <a:pt x="10005" y="68498"/>
                  </a:lnTo>
                  <a:lnTo>
                    <a:pt x="9873" y="67489"/>
                  </a:lnTo>
                  <a:lnTo>
                    <a:pt x="9742" y="65251"/>
                  </a:lnTo>
                  <a:lnTo>
                    <a:pt x="9610" y="62091"/>
                  </a:lnTo>
                  <a:lnTo>
                    <a:pt x="9522" y="58274"/>
                  </a:lnTo>
                  <a:lnTo>
                    <a:pt x="9566" y="55817"/>
                  </a:lnTo>
                  <a:lnTo>
                    <a:pt x="9522" y="53052"/>
                  </a:lnTo>
                  <a:lnTo>
                    <a:pt x="9522" y="49103"/>
                  </a:lnTo>
                  <a:lnTo>
                    <a:pt x="9478" y="46382"/>
                  </a:lnTo>
                  <a:lnTo>
                    <a:pt x="9478" y="46338"/>
                  </a:lnTo>
                  <a:lnTo>
                    <a:pt x="8996" y="43267"/>
                  </a:lnTo>
                  <a:lnTo>
                    <a:pt x="8996" y="43223"/>
                  </a:lnTo>
                  <a:lnTo>
                    <a:pt x="7943" y="40678"/>
                  </a:lnTo>
                  <a:lnTo>
                    <a:pt x="6231" y="36992"/>
                  </a:lnTo>
                  <a:lnTo>
                    <a:pt x="4783" y="33964"/>
                  </a:lnTo>
                  <a:lnTo>
                    <a:pt x="3467" y="31814"/>
                  </a:lnTo>
                  <a:lnTo>
                    <a:pt x="351" y="23170"/>
                  </a:lnTo>
                  <a:lnTo>
                    <a:pt x="571" y="22643"/>
                  </a:lnTo>
                  <a:lnTo>
                    <a:pt x="1009" y="21634"/>
                  </a:lnTo>
                  <a:lnTo>
                    <a:pt x="2458" y="18431"/>
                  </a:lnTo>
                  <a:lnTo>
                    <a:pt x="6100" y="10576"/>
                  </a:lnTo>
                  <a:lnTo>
                    <a:pt x="8250" y="8645"/>
                  </a:lnTo>
                  <a:lnTo>
                    <a:pt x="11277" y="5749"/>
                  </a:lnTo>
                  <a:lnTo>
                    <a:pt x="12857" y="4652"/>
                  </a:lnTo>
                  <a:lnTo>
                    <a:pt x="15666" y="2677"/>
                  </a:lnTo>
                  <a:lnTo>
                    <a:pt x="17772" y="1361"/>
                  </a:lnTo>
                  <a:lnTo>
                    <a:pt x="19746" y="352"/>
                  </a:lnTo>
                  <a:lnTo>
                    <a:pt x="19790" y="308"/>
                  </a:lnTo>
                  <a:lnTo>
                    <a:pt x="19834" y="220"/>
                  </a:lnTo>
                  <a:lnTo>
                    <a:pt x="19834" y="176"/>
                  </a:lnTo>
                  <a:lnTo>
                    <a:pt x="19834" y="89"/>
                  </a:lnTo>
                  <a:lnTo>
                    <a:pt x="19790" y="45"/>
                  </a:lnTo>
                  <a:lnTo>
                    <a:pt x="19746"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7" name="Google Shape;3427;p85"/>
            <p:cNvSpPr/>
            <p:nvPr/>
          </p:nvSpPr>
          <p:spPr>
            <a:xfrm>
              <a:off x="5263525" y="3312200"/>
              <a:ext cx="868875" cy="1159550"/>
            </a:xfrm>
            <a:custGeom>
              <a:rect b="b" l="l" r="r" t="t"/>
              <a:pathLst>
                <a:path extrusionOk="0" h="46382" w="34755">
                  <a:moveTo>
                    <a:pt x="34579" y="0"/>
                  </a:moveTo>
                  <a:lnTo>
                    <a:pt x="34491" y="44"/>
                  </a:lnTo>
                  <a:lnTo>
                    <a:pt x="31551" y="1799"/>
                  </a:lnTo>
                  <a:lnTo>
                    <a:pt x="31507" y="1799"/>
                  </a:lnTo>
                  <a:lnTo>
                    <a:pt x="30454" y="2633"/>
                  </a:lnTo>
                  <a:lnTo>
                    <a:pt x="30454" y="2677"/>
                  </a:lnTo>
                  <a:lnTo>
                    <a:pt x="28348" y="5003"/>
                  </a:lnTo>
                  <a:lnTo>
                    <a:pt x="25846" y="7416"/>
                  </a:lnTo>
                  <a:lnTo>
                    <a:pt x="23872" y="9171"/>
                  </a:lnTo>
                  <a:lnTo>
                    <a:pt x="20976" y="10927"/>
                  </a:lnTo>
                  <a:lnTo>
                    <a:pt x="20932" y="10927"/>
                  </a:lnTo>
                  <a:lnTo>
                    <a:pt x="20142" y="11716"/>
                  </a:lnTo>
                  <a:lnTo>
                    <a:pt x="20142" y="11760"/>
                  </a:lnTo>
                  <a:lnTo>
                    <a:pt x="18255" y="14262"/>
                  </a:lnTo>
                  <a:lnTo>
                    <a:pt x="17202" y="15578"/>
                  </a:lnTo>
                  <a:lnTo>
                    <a:pt x="15754" y="16631"/>
                  </a:lnTo>
                  <a:lnTo>
                    <a:pt x="15710" y="16631"/>
                  </a:lnTo>
                  <a:lnTo>
                    <a:pt x="13516" y="19308"/>
                  </a:lnTo>
                  <a:lnTo>
                    <a:pt x="12199" y="21238"/>
                  </a:lnTo>
                  <a:lnTo>
                    <a:pt x="10971" y="23257"/>
                  </a:lnTo>
                  <a:lnTo>
                    <a:pt x="9347" y="26329"/>
                  </a:lnTo>
                  <a:lnTo>
                    <a:pt x="8426" y="28128"/>
                  </a:lnTo>
                  <a:lnTo>
                    <a:pt x="8426" y="28172"/>
                  </a:lnTo>
                  <a:lnTo>
                    <a:pt x="8075" y="29444"/>
                  </a:lnTo>
                  <a:lnTo>
                    <a:pt x="8075" y="29488"/>
                  </a:lnTo>
                  <a:lnTo>
                    <a:pt x="7855" y="32209"/>
                  </a:lnTo>
                  <a:lnTo>
                    <a:pt x="7724" y="34052"/>
                  </a:lnTo>
                  <a:lnTo>
                    <a:pt x="7724" y="34139"/>
                  </a:lnTo>
                  <a:lnTo>
                    <a:pt x="8119" y="34797"/>
                  </a:lnTo>
                  <a:lnTo>
                    <a:pt x="8119" y="35631"/>
                  </a:lnTo>
                  <a:lnTo>
                    <a:pt x="7811" y="36553"/>
                  </a:lnTo>
                  <a:lnTo>
                    <a:pt x="6100" y="38791"/>
                  </a:lnTo>
                  <a:lnTo>
                    <a:pt x="5179" y="40239"/>
                  </a:lnTo>
                  <a:lnTo>
                    <a:pt x="4257" y="42169"/>
                  </a:lnTo>
                  <a:lnTo>
                    <a:pt x="3511" y="43091"/>
                  </a:lnTo>
                  <a:lnTo>
                    <a:pt x="1712" y="44188"/>
                  </a:lnTo>
                  <a:lnTo>
                    <a:pt x="1668" y="44232"/>
                  </a:lnTo>
                  <a:lnTo>
                    <a:pt x="922" y="44890"/>
                  </a:lnTo>
                  <a:lnTo>
                    <a:pt x="878" y="44934"/>
                  </a:lnTo>
                  <a:lnTo>
                    <a:pt x="45" y="46119"/>
                  </a:lnTo>
                  <a:lnTo>
                    <a:pt x="1" y="46162"/>
                  </a:lnTo>
                  <a:lnTo>
                    <a:pt x="1" y="46250"/>
                  </a:lnTo>
                  <a:lnTo>
                    <a:pt x="45" y="46294"/>
                  </a:lnTo>
                  <a:lnTo>
                    <a:pt x="88" y="46338"/>
                  </a:lnTo>
                  <a:lnTo>
                    <a:pt x="176" y="46382"/>
                  </a:lnTo>
                  <a:lnTo>
                    <a:pt x="264" y="46382"/>
                  </a:lnTo>
                  <a:lnTo>
                    <a:pt x="308" y="46294"/>
                  </a:lnTo>
                  <a:lnTo>
                    <a:pt x="1185" y="45153"/>
                  </a:lnTo>
                  <a:lnTo>
                    <a:pt x="1888" y="44495"/>
                  </a:lnTo>
                  <a:lnTo>
                    <a:pt x="3687" y="43398"/>
                  </a:lnTo>
                  <a:lnTo>
                    <a:pt x="3731" y="43354"/>
                  </a:lnTo>
                  <a:lnTo>
                    <a:pt x="4520" y="42389"/>
                  </a:lnTo>
                  <a:lnTo>
                    <a:pt x="4564" y="42345"/>
                  </a:lnTo>
                  <a:lnTo>
                    <a:pt x="5486" y="40414"/>
                  </a:lnTo>
                  <a:lnTo>
                    <a:pt x="6407" y="38966"/>
                  </a:lnTo>
                  <a:lnTo>
                    <a:pt x="8119" y="36728"/>
                  </a:lnTo>
                  <a:lnTo>
                    <a:pt x="8162" y="36684"/>
                  </a:lnTo>
                  <a:lnTo>
                    <a:pt x="8426" y="35719"/>
                  </a:lnTo>
                  <a:lnTo>
                    <a:pt x="8470" y="35675"/>
                  </a:lnTo>
                  <a:lnTo>
                    <a:pt x="8470" y="34754"/>
                  </a:lnTo>
                  <a:lnTo>
                    <a:pt x="8426" y="34622"/>
                  </a:lnTo>
                  <a:lnTo>
                    <a:pt x="8075" y="34008"/>
                  </a:lnTo>
                  <a:lnTo>
                    <a:pt x="8206" y="32252"/>
                  </a:lnTo>
                  <a:lnTo>
                    <a:pt x="8426" y="29532"/>
                  </a:lnTo>
                  <a:lnTo>
                    <a:pt x="8733" y="28259"/>
                  </a:lnTo>
                  <a:lnTo>
                    <a:pt x="9654" y="26460"/>
                  </a:lnTo>
                  <a:lnTo>
                    <a:pt x="11278" y="23432"/>
                  </a:lnTo>
                  <a:lnTo>
                    <a:pt x="12507" y="21458"/>
                  </a:lnTo>
                  <a:lnTo>
                    <a:pt x="13779" y="19483"/>
                  </a:lnTo>
                  <a:lnTo>
                    <a:pt x="15973" y="16894"/>
                  </a:lnTo>
                  <a:lnTo>
                    <a:pt x="17421" y="15841"/>
                  </a:lnTo>
                  <a:lnTo>
                    <a:pt x="17421" y="15797"/>
                  </a:lnTo>
                  <a:lnTo>
                    <a:pt x="18518" y="14481"/>
                  </a:lnTo>
                  <a:lnTo>
                    <a:pt x="20405" y="11980"/>
                  </a:lnTo>
                  <a:lnTo>
                    <a:pt x="21151" y="11190"/>
                  </a:lnTo>
                  <a:lnTo>
                    <a:pt x="24091" y="9435"/>
                  </a:lnTo>
                  <a:lnTo>
                    <a:pt x="26110" y="7679"/>
                  </a:lnTo>
                  <a:lnTo>
                    <a:pt x="28611" y="5222"/>
                  </a:lnTo>
                  <a:lnTo>
                    <a:pt x="30717" y="2897"/>
                  </a:lnTo>
                  <a:lnTo>
                    <a:pt x="31726" y="2063"/>
                  </a:lnTo>
                  <a:lnTo>
                    <a:pt x="34666" y="351"/>
                  </a:lnTo>
                  <a:lnTo>
                    <a:pt x="34710" y="308"/>
                  </a:lnTo>
                  <a:lnTo>
                    <a:pt x="34754" y="220"/>
                  </a:lnTo>
                  <a:lnTo>
                    <a:pt x="34754" y="176"/>
                  </a:lnTo>
                  <a:lnTo>
                    <a:pt x="34754" y="88"/>
                  </a:lnTo>
                  <a:lnTo>
                    <a:pt x="34710" y="44"/>
                  </a:lnTo>
                  <a:lnTo>
                    <a:pt x="34622"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8" name="Google Shape;3428;p85"/>
            <p:cNvSpPr/>
            <p:nvPr/>
          </p:nvSpPr>
          <p:spPr>
            <a:xfrm>
              <a:off x="5251475" y="3288075"/>
              <a:ext cx="853500" cy="1173800"/>
            </a:xfrm>
            <a:custGeom>
              <a:rect b="b" l="l" r="r" t="t"/>
              <a:pathLst>
                <a:path extrusionOk="0" h="46952" w="34140">
                  <a:moveTo>
                    <a:pt x="33876" y="0"/>
                  </a:moveTo>
                  <a:lnTo>
                    <a:pt x="31462" y="1448"/>
                  </a:lnTo>
                  <a:lnTo>
                    <a:pt x="30453" y="2150"/>
                  </a:lnTo>
                  <a:lnTo>
                    <a:pt x="30409" y="2194"/>
                  </a:lnTo>
                  <a:lnTo>
                    <a:pt x="28478" y="4300"/>
                  </a:lnTo>
                  <a:lnTo>
                    <a:pt x="26460" y="6275"/>
                  </a:lnTo>
                  <a:lnTo>
                    <a:pt x="24836" y="7679"/>
                  </a:lnTo>
                  <a:lnTo>
                    <a:pt x="22774" y="9127"/>
                  </a:lnTo>
                  <a:lnTo>
                    <a:pt x="20931" y="10531"/>
                  </a:lnTo>
                  <a:lnTo>
                    <a:pt x="19658" y="11365"/>
                  </a:lnTo>
                  <a:lnTo>
                    <a:pt x="19615" y="11409"/>
                  </a:lnTo>
                  <a:lnTo>
                    <a:pt x="18649" y="12462"/>
                  </a:lnTo>
                  <a:lnTo>
                    <a:pt x="18649" y="12506"/>
                  </a:lnTo>
                  <a:lnTo>
                    <a:pt x="17157" y="14481"/>
                  </a:lnTo>
                  <a:lnTo>
                    <a:pt x="16543" y="15095"/>
                  </a:lnTo>
                  <a:lnTo>
                    <a:pt x="15534" y="15797"/>
                  </a:lnTo>
                  <a:lnTo>
                    <a:pt x="15490" y="15841"/>
                  </a:lnTo>
                  <a:lnTo>
                    <a:pt x="13954" y="17728"/>
                  </a:lnTo>
                  <a:lnTo>
                    <a:pt x="12111" y="20141"/>
                  </a:lnTo>
                  <a:lnTo>
                    <a:pt x="10707" y="22203"/>
                  </a:lnTo>
                  <a:lnTo>
                    <a:pt x="8381" y="26372"/>
                  </a:lnTo>
                  <a:lnTo>
                    <a:pt x="7591" y="27864"/>
                  </a:lnTo>
                  <a:lnTo>
                    <a:pt x="7372" y="28610"/>
                  </a:lnTo>
                  <a:lnTo>
                    <a:pt x="7372" y="28654"/>
                  </a:lnTo>
                  <a:lnTo>
                    <a:pt x="6802" y="34007"/>
                  </a:lnTo>
                  <a:lnTo>
                    <a:pt x="6582" y="36596"/>
                  </a:lnTo>
                  <a:lnTo>
                    <a:pt x="6363" y="38044"/>
                  </a:lnTo>
                  <a:lnTo>
                    <a:pt x="5485" y="39668"/>
                  </a:lnTo>
                  <a:lnTo>
                    <a:pt x="4300" y="41774"/>
                  </a:lnTo>
                  <a:lnTo>
                    <a:pt x="3467" y="43003"/>
                  </a:lnTo>
                  <a:lnTo>
                    <a:pt x="2019" y="44144"/>
                  </a:lnTo>
                  <a:lnTo>
                    <a:pt x="1975" y="44144"/>
                  </a:lnTo>
                  <a:lnTo>
                    <a:pt x="44" y="46645"/>
                  </a:lnTo>
                  <a:lnTo>
                    <a:pt x="0" y="46733"/>
                  </a:lnTo>
                  <a:lnTo>
                    <a:pt x="0" y="46776"/>
                  </a:lnTo>
                  <a:lnTo>
                    <a:pt x="44" y="46864"/>
                  </a:lnTo>
                  <a:lnTo>
                    <a:pt x="88" y="46908"/>
                  </a:lnTo>
                  <a:lnTo>
                    <a:pt x="176" y="46952"/>
                  </a:lnTo>
                  <a:lnTo>
                    <a:pt x="263" y="46908"/>
                  </a:lnTo>
                  <a:lnTo>
                    <a:pt x="307" y="46864"/>
                  </a:lnTo>
                  <a:lnTo>
                    <a:pt x="2238" y="44407"/>
                  </a:lnTo>
                  <a:lnTo>
                    <a:pt x="3686" y="43266"/>
                  </a:lnTo>
                  <a:lnTo>
                    <a:pt x="3730" y="43222"/>
                  </a:lnTo>
                  <a:lnTo>
                    <a:pt x="4607" y="41950"/>
                  </a:lnTo>
                  <a:lnTo>
                    <a:pt x="5792" y="39799"/>
                  </a:lnTo>
                  <a:lnTo>
                    <a:pt x="6714" y="38176"/>
                  </a:lnTo>
                  <a:lnTo>
                    <a:pt x="6714" y="38132"/>
                  </a:lnTo>
                  <a:lnTo>
                    <a:pt x="6933" y="36640"/>
                  </a:lnTo>
                  <a:lnTo>
                    <a:pt x="7153" y="34007"/>
                  </a:lnTo>
                  <a:lnTo>
                    <a:pt x="7723" y="28698"/>
                  </a:lnTo>
                  <a:lnTo>
                    <a:pt x="7942" y="27996"/>
                  </a:lnTo>
                  <a:lnTo>
                    <a:pt x="8688" y="26548"/>
                  </a:lnTo>
                  <a:lnTo>
                    <a:pt x="11014" y="22423"/>
                  </a:lnTo>
                  <a:lnTo>
                    <a:pt x="12418" y="20361"/>
                  </a:lnTo>
                  <a:lnTo>
                    <a:pt x="14217" y="17947"/>
                  </a:lnTo>
                  <a:lnTo>
                    <a:pt x="15753" y="16060"/>
                  </a:lnTo>
                  <a:lnTo>
                    <a:pt x="16762" y="15358"/>
                  </a:lnTo>
                  <a:lnTo>
                    <a:pt x="16806" y="15358"/>
                  </a:lnTo>
                  <a:lnTo>
                    <a:pt x="17421" y="14744"/>
                  </a:lnTo>
                  <a:lnTo>
                    <a:pt x="17464" y="14700"/>
                  </a:lnTo>
                  <a:lnTo>
                    <a:pt x="18913" y="12725"/>
                  </a:lnTo>
                  <a:lnTo>
                    <a:pt x="19878" y="11672"/>
                  </a:lnTo>
                  <a:lnTo>
                    <a:pt x="21150" y="10838"/>
                  </a:lnTo>
                  <a:lnTo>
                    <a:pt x="22993" y="9390"/>
                  </a:lnTo>
                  <a:lnTo>
                    <a:pt x="25056" y="7986"/>
                  </a:lnTo>
                  <a:lnTo>
                    <a:pt x="25056" y="7942"/>
                  </a:lnTo>
                  <a:lnTo>
                    <a:pt x="26679" y="6538"/>
                  </a:lnTo>
                  <a:lnTo>
                    <a:pt x="28698" y="4564"/>
                  </a:lnTo>
                  <a:lnTo>
                    <a:pt x="30629" y="2457"/>
                  </a:lnTo>
                  <a:lnTo>
                    <a:pt x="31682" y="1755"/>
                  </a:lnTo>
                  <a:lnTo>
                    <a:pt x="34051" y="307"/>
                  </a:lnTo>
                  <a:lnTo>
                    <a:pt x="34095" y="263"/>
                  </a:lnTo>
                  <a:lnTo>
                    <a:pt x="34139" y="176"/>
                  </a:lnTo>
                  <a:lnTo>
                    <a:pt x="34139" y="132"/>
                  </a:lnTo>
                  <a:lnTo>
                    <a:pt x="34139" y="44"/>
                  </a:lnTo>
                  <a:lnTo>
                    <a:pt x="34051"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9" name="Google Shape;3429;p85"/>
            <p:cNvSpPr/>
            <p:nvPr/>
          </p:nvSpPr>
          <p:spPr>
            <a:xfrm>
              <a:off x="5242675" y="3261725"/>
              <a:ext cx="833775" cy="1184800"/>
            </a:xfrm>
            <a:custGeom>
              <a:rect b="b" l="l" r="r" t="t"/>
              <a:pathLst>
                <a:path extrusionOk="0" h="47392" w="33351">
                  <a:moveTo>
                    <a:pt x="33175" y="1"/>
                  </a:moveTo>
                  <a:lnTo>
                    <a:pt x="33087" y="45"/>
                  </a:lnTo>
                  <a:lnTo>
                    <a:pt x="31244" y="1230"/>
                  </a:lnTo>
                  <a:lnTo>
                    <a:pt x="30147" y="1888"/>
                  </a:lnTo>
                  <a:lnTo>
                    <a:pt x="30103" y="1932"/>
                  </a:lnTo>
                  <a:lnTo>
                    <a:pt x="26900" y="5179"/>
                  </a:lnTo>
                  <a:lnTo>
                    <a:pt x="22775" y="8426"/>
                  </a:lnTo>
                  <a:lnTo>
                    <a:pt x="19703" y="10839"/>
                  </a:lnTo>
                  <a:lnTo>
                    <a:pt x="18255" y="11936"/>
                  </a:lnTo>
                  <a:lnTo>
                    <a:pt x="18211" y="11936"/>
                  </a:lnTo>
                  <a:lnTo>
                    <a:pt x="16632" y="13999"/>
                  </a:lnTo>
                  <a:lnTo>
                    <a:pt x="15666" y="14745"/>
                  </a:lnTo>
                  <a:lnTo>
                    <a:pt x="15622" y="14789"/>
                  </a:lnTo>
                  <a:lnTo>
                    <a:pt x="11936" y="19396"/>
                  </a:lnTo>
                  <a:lnTo>
                    <a:pt x="10664" y="21107"/>
                  </a:lnTo>
                  <a:lnTo>
                    <a:pt x="9084" y="23257"/>
                  </a:lnTo>
                  <a:lnTo>
                    <a:pt x="9084" y="23301"/>
                  </a:lnTo>
                  <a:lnTo>
                    <a:pt x="7680" y="25803"/>
                  </a:lnTo>
                  <a:lnTo>
                    <a:pt x="6671" y="27733"/>
                  </a:lnTo>
                  <a:lnTo>
                    <a:pt x="6627" y="27777"/>
                  </a:lnTo>
                  <a:lnTo>
                    <a:pt x="6056" y="32077"/>
                  </a:lnTo>
                  <a:lnTo>
                    <a:pt x="4784" y="40108"/>
                  </a:lnTo>
                  <a:lnTo>
                    <a:pt x="4345" y="41205"/>
                  </a:lnTo>
                  <a:lnTo>
                    <a:pt x="3248" y="43135"/>
                  </a:lnTo>
                  <a:lnTo>
                    <a:pt x="2195" y="44188"/>
                  </a:lnTo>
                  <a:lnTo>
                    <a:pt x="2151" y="44188"/>
                  </a:lnTo>
                  <a:lnTo>
                    <a:pt x="835" y="45987"/>
                  </a:lnTo>
                  <a:lnTo>
                    <a:pt x="1" y="47128"/>
                  </a:lnTo>
                  <a:lnTo>
                    <a:pt x="1" y="47172"/>
                  </a:lnTo>
                  <a:lnTo>
                    <a:pt x="1" y="47260"/>
                  </a:lnTo>
                  <a:lnTo>
                    <a:pt x="1" y="47304"/>
                  </a:lnTo>
                  <a:lnTo>
                    <a:pt x="45" y="47348"/>
                  </a:lnTo>
                  <a:lnTo>
                    <a:pt x="176" y="47392"/>
                  </a:lnTo>
                  <a:lnTo>
                    <a:pt x="220" y="47392"/>
                  </a:lnTo>
                  <a:lnTo>
                    <a:pt x="308" y="47304"/>
                  </a:lnTo>
                  <a:lnTo>
                    <a:pt x="1142" y="46207"/>
                  </a:lnTo>
                  <a:lnTo>
                    <a:pt x="2458" y="44408"/>
                  </a:lnTo>
                  <a:lnTo>
                    <a:pt x="3511" y="43355"/>
                  </a:lnTo>
                  <a:lnTo>
                    <a:pt x="3511" y="43311"/>
                  </a:lnTo>
                  <a:lnTo>
                    <a:pt x="4652" y="41380"/>
                  </a:lnTo>
                  <a:lnTo>
                    <a:pt x="4696" y="41336"/>
                  </a:lnTo>
                  <a:lnTo>
                    <a:pt x="5135" y="40239"/>
                  </a:lnTo>
                  <a:lnTo>
                    <a:pt x="5135" y="40195"/>
                  </a:lnTo>
                  <a:lnTo>
                    <a:pt x="6408" y="32121"/>
                  </a:lnTo>
                  <a:lnTo>
                    <a:pt x="6978" y="27865"/>
                  </a:lnTo>
                  <a:lnTo>
                    <a:pt x="7987" y="25934"/>
                  </a:lnTo>
                  <a:lnTo>
                    <a:pt x="9391" y="23477"/>
                  </a:lnTo>
                  <a:lnTo>
                    <a:pt x="10927" y="21327"/>
                  </a:lnTo>
                  <a:lnTo>
                    <a:pt x="12200" y="19615"/>
                  </a:lnTo>
                  <a:lnTo>
                    <a:pt x="15886" y="15008"/>
                  </a:lnTo>
                  <a:lnTo>
                    <a:pt x="16851" y="14262"/>
                  </a:lnTo>
                  <a:lnTo>
                    <a:pt x="16895" y="14218"/>
                  </a:lnTo>
                  <a:lnTo>
                    <a:pt x="18475" y="12200"/>
                  </a:lnTo>
                  <a:lnTo>
                    <a:pt x="19923" y="11103"/>
                  </a:lnTo>
                  <a:lnTo>
                    <a:pt x="22994" y="8689"/>
                  </a:lnTo>
                  <a:lnTo>
                    <a:pt x="27119" y="5442"/>
                  </a:lnTo>
                  <a:lnTo>
                    <a:pt x="27163" y="5442"/>
                  </a:lnTo>
                  <a:lnTo>
                    <a:pt x="30366" y="2195"/>
                  </a:lnTo>
                  <a:lnTo>
                    <a:pt x="31419" y="1537"/>
                  </a:lnTo>
                  <a:lnTo>
                    <a:pt x="33306" y="352"/>
                  </a:lnTo>
                  <a:lnTo>
                    <a:pt x="33350" y="308"/>
                  </a:lnTo>
                  <a:lnTo>
                    <a:pt x="33350" y="220"/>
                  </a:lnTo>
                  <a:lnTo>
                    <a:pt x="33350" y="176"/>
                  </a:lnTo>
                  <a:lnTo>
                    <a:pt x="33350" y="89"/>
                  </a:lnTo>
                  <a:lnTo>
                    <a:pt x="33306" y="45"/>
                  </a:lnTo>
                  <a:lnTo>
                    <a:pt x="33219"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0" name="Google Shape;3430;p85"/>
            <p:cNvSpPr/>
            <p:nvPr/>
          </p:nvSpPr>
          <p:spPr>
            <a:xfrm>
              <a:off x="5230625" y="3236500"/>
              <a:ext cx="817300" cy="1199050"/>
            </a:xfrm>
            <a:custGeom>
              <a:rect b="b" l="l" r="r" t="t"/>
              <a:pathLst>
                <a:path extrusionOk="0" h="47962" w="32692">
                  <a:moveTo>
                    <a:pt x="32428" y="1"/>
                  </a:moveTo>
                  <a:lnTo>
                    <a:pt x="30146" y="1536"/>
                  </a:lnTo>
                  <a:lnTo>
                    <a:pt x="30102" y="1580"/>
                  </a:lnTo>
                  <a:lnTo>
                    <a:pt x="27513" y="4038"/>
                  </a:lnTo>
                  <a:lnTo>
                    <a:pt x="22906" y="7724"/>
                  </a:lnTo>
                  <a:lnTo>
                    <a:pt x="20624" y="9523"/>
                  </a:lnTo>
                  <a:lnTo>
                    <a:pt x="18693" y="11102"/>
                  </a:lnTo>
                  <a:lnTo>
                    <a:pt x="17070" y="12287"/>
                  </a:lnTo>
                  <a:lnTo>
                    <a:pt x="17070" y="12331"/>
                  </a:lnTo>
                  <a:lnTo>
                    <a:pt x="16280" y="13253"/>
                  </a:lnTo>
                  <a:lnTo>
                    <a:pt x="15622" y="13867"/>
                  </a:lnTo>
                  <a:lnTo>
                    <a:pt x="15578" y="13911"/>
                  </a:lnTo>
                  <a:lnTo>
                    <a:pt x="12770" y="17509"/>
                  </a:lnTo>
                  <a:lnTo>
                    <a:pt x="10927" y="19878"/>
                  </a:lnTo>
                  <a:lnTo>
                    <a:pt x="7592" y="24310"/>
                  </a:lnTo>
                  <a:lnTo>
                    <a:pt x="5880" y="27514"/>
                  </a:lnTo>
                  <a:lnTo>
                    <a:pt x="5836" y="27558"/>
                  </a:lnTo>
                  <a:lnTo>
                    <a:pt x="5178" y="32121"/>
                  </a:lnTo>
                  <a:lnTo>
                    <a:pt x="4652" y="35851"/>
                  </a:lnTo>
                  <a:lnTo>
                    <a:pt x="4125" y="39274"/>
                  </a:lnTo>
                  <a:lnTo>
                    <a:pt x="3598" y="41731"/>
                  </a:lnTo>
                  <a:lnTo>
                    <a:pt x="3116" y="43091"/>
                  </a:lnTo>
                  <a:lnTo>
                    <a:pt x="527" y="47040"/>
                  </a:lnTo>
                  <a:lnTo>
                    <a:pt x="44" y="47699"/>
                  </a:lnTo>
                  <a:lnTo>
                    <a:pt x="0" y="47786"/>
                  </a:lnTo>
                  <a:lnTo>
                    <a:pt x="0" y="47830"/>
                  </a:lnTo>
                  <a:lnTo>
                    <a:pt x="44" y="47918"/>
                  </a:lnTo>
                  <a:lnTo>
                    <a:pt x="88" y="47962"/>
                  </a:lnTo>
                  <a:lnTo>
                    <a:pt x="264" y="47962"/>
                  </a:lnTo>
                  <a:lnTo>
                    <a:pt x="351" y="47918"/>
                  </a:lnTo>
                  <a:lnTo>
                    <a:pt x="790" y="47260"/>
                  </a:lnTo>
                  <a:lnTo>
                    <a:pt x="3423" y="43267"/>
                  </a:lnTo>
                  <a:lnTo>
                    <a:pt x="3467" y="43223"/>
                  </a:lnTo>
                  <a:lnTo>
                    <a:pt x="3906" y="41862"/>
                  </a:lnTo>
                  <a:lnTo>
                    <a:pt x="3950" y="41819"/>
                  </a:lnTo>
                  <a:lnTo>
                    <a:pt x="4476" y="39317"/>
                  </a:lnTo>
                  <a:lnTo>
                    <a:pt x="4959" y="35895"/>
                  </a:lnTo>
                  <a:lnTo>
                    <a:pt x="5529" y="32165"/>
                  </a:lnTo>
                  <a:lnTo>
                    <a:pt x="6187" y="27645"/>
                  </a:lnTo>
                  <a:lnTo>
                    <a:pt x="7899" y="24486"/>
                  </a:lnTo>
                  <a:lnTo>
                    <a:pt x="11190" y="20098"/>
                  </a:lnTo>
                  <a:lnTo>
                    <a:pt x="13033" y="17728"/>
                  </a:lnTo>
                  <a:lnTo>
                    <a:pt x="15841" y="14130"/>
                  </a:lnTo>
                  <a:lnTo>
                    <a:pt x="16543" y="13516"/>
                  </a:lnTo>
                  <a:lnTo>
                    <a:pt x="16543" y="13472"/>
                  </a:lnTo>
                  <a:lnTo>
                    <a:pt x="17289" y="12594"/>
                  </a:lnTo>
                  <a:lnTo>
                    <a:pt x="18913" y="11366"/>
                  </a:lnTo>
                  <a:lnTo>
                    <a:pt x="20844" y="9786"/>
                  </a:lnTo>
                  <a:lnTo>
                    <a:pt x="23125" y="7987"/>
                  </a:lnTo>
                  <a:lnTo>
                    <a:pt x="27733" y="4301"/>
                  </a:lnTo>
                  <a:lnTo>
                    <a:pt x="30322" y="1844"/>
                  </a:lnTo>
                  <a:lnTo>
                    <a:pt x="32604" y="308"/>
                  </a:lnTo>
                  <a:lnTo>
                    <a:pt x="32647" y="264"/>
                  </a:lnTo>
                  <a:lnTo>
                    <a:pt x="32691" y="220"/>
                  </a:lnTo>
                  <a:lnTo>
                    <a:pt x="32691" y="132"/>
                  </a:lnTo>
                  <a:lnTo>
                    <a:pt x="32647" y="88"/>
                  </a:lnTo>
                  <a:lnTo>
                    <a:pt x="32604"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1" name="Google Shape;3431;p85"/>
            <p:cNvSpPr/>
            <p:nvPr/>
          </p:nvSpPr>
          <p:spPr>
            <a:xfrm>
              <a:off x="5136275" y="3184950"/>
              <a:ext cx="854600" cy="1805700"/>
            </a:xfrm>
            <a:custGeom>
              <a:rect b="b" l="l" r="r" t="t"/>
              <a:pathLst>
                <a:path extrusionOk="0" h="72228" w="34184">
                  <a:moveTo>
                    <a:pt x="34052" y="0"/>
                  </a:moveTo>
                  <a:lnTo>
                    <a:pt x="33964" y="44"/>
                  </a:lnTo>
                  <a:lnTo>
                    <a:pt x="33920" y="44"/>
                  </a:lnTo>
                  <a:lnTo>
                    <a:pt x="30015" y="3072"/>
                  </a:lnTo>
                  <a:lnTo>
                    <a:pt x="25978" y="6319"/>
                  </a:lnTo>
                  <a:lnTo>
                    <a:pt x="23257" y="8513"/>
                  </a:lnTo>
                  <a:lnTo>
                    <a:pt x="20975" y="10400"/>
                  </a:lnTo>
                  <a:lnTo>
                    <a:pt x="19659" y="11453"/>
                  </a:lnTo>
                  <a:lnTo>
                    <a:pt x="16675" y="13340"/>
                  </a:lnTo>
                  <a:lnTo>
                    <a:pt x="16675" y="13384"/>
                  </a:lnTo>
                  <a:lnTo>
                    <a:pt x="15534" y="14656"/>
                  </a:lnTo>
                  <a:lnTo>
                    <a:pt x="14657" y="15885"/>
                  </a:lnTo>
                  <a:lnTo>
                    <a:pt x="13779" y="17114"/>
                  </a:lnTo>
                  <a:lnTo>
                    <a:pt x="12199" y="19615"/>
                  </a:lnTo>
                  <a:lnTo>
                    <a:pt x="10488" y="22248"/>
                  </a:lnTo>
                  <a:lnTo>
                    <a:pt x="9567" y="23564"/>
                  </a:lnTo>
                  <a:lnTo>
                    <a:pt x="8601" y="24837"/>
                  </a:lnTo>
                  <a:lnTo>
                    <a:pt x="7197" y="26811"/>
                  </a:lnTo>
                  <a:lnTo>
                    <a:pt x="7197" y="26899"/>
                  </a:lnTo>
                  <a:lnTo>
                    <a:pt x="6802" y="29005"/>
                  </a:lnTo>
                  <a:lnTo>
                    <a:pt x="6188" y="33876"/>
                  </a:lnTo>
                  <a:lnTo>
                    <a:pt x="5705" y="37386"/>
                  </a:lnTo>
                  <a:lnTo>
                    <a:pt x="5266" y="40502"/>
                  </a:lnTo>
                  <a:lnTo>
                    <a:pt x="4564" y="43793"/>
                  </a:lnTo>
                  <a:lnTo>
                    <a:pt x="3730" y="47479"/>
                  </a:lnTo>
                  <a:lnTo>
                    <a:pt x="1624" y="50814"/>
                  </a:lnTo>
                  <a:lnTo>
                    <a:pt x="878" y="52262"/>
                  </a:lnTo>
                  <a:lnTo>
                    <a:pt x="834" y="52350"/>
                  </a:lnTo>
                  <a:lnTo>
                    <a:pt x="527" y="54807"/>
                  </a:lnTo>
                  <a:lnTo>
                    <a:pt x="264" y="57527"/>
                  </a:lnTo>
                  <a:lnTo>
                    <a:pt x="1" y="59458"/>
                  </a:lnTo>
                  <a:lnTo>
                    <a:pt x="1" y="59502"/>
                  </a:lnTo>
                  <a:lnTo>
                    <a:pt x="1" y="59590"/>
                  </a:lnTo>
                  <a:lnTo>
                    <a:pt x="2414" y="62837"/>
                  </a:lnTo>
                  <a:lnTo>
                    <a:pt x="3774" y="64943"/>
                  </a:lnTo>
                  <a:lnTo>
                    <a:pt x="4608" y="66216"/>
                  </a:lnTo>
                  <a:lnTo>
                    <a:pt x="6275" y="68190"/>
                  </a:lnTo>
                  <a:lnTo>
                    <a:pt x="9391" y="71701"/>
                  </a:lnTo>
                  <a:lnTo>
                    <a:pt x="9435" y="71701"/>
                  </a:lnTo>
                  <a:lnTo>
                    <a:pt x="10093" y="72183"/>
                  </a:lnTo>
                  <a:lnTo>
                    <a:pt x="10181" y="72227"/>
                  </a:lnTo>
                  <a:lnTo>
                    <a:pt x="10707" y="72227"/>
                  </a:lnTo>
                  <a:lnTo>
                    <a:pt x="10751" y="72183"/>
                  </a:lnTo>
                  <a:lnTo>
                    <a:pt x="10839" y="72140"/>
                  </a:lnTo>
                  <a:lnTo>
                    <a:pt x="11804" y="71043"/>
                  </a:lnTo>
                  <a:lnTo>
                    <a:pt x="11848" y="70955"/>
                  </a:lnTo>
                  <a:lnTo>
                    <a:pt x="11848" y="70911"/>
                  </a:lnTo>
                  <a:lnTo>
                    <a:pt x="11804" y="70823"/>
                  </a:lnTo>
                  <a:lnTo>
                    <a:pt x="11804" y="70779"/>
                  </a:lnTo>
                  <a:lnTo>
                    <a:pt x="11717" y="70735"/>
                  </a:lnTo>
                  <a:lnTo>
                    <a:pt x="11585" y="70735"/>
                  </a:lnTo>
                  <a:lnTo>
                    <a:pt x="11541" y="70779"/>
                  </a:lnTo>
                  <a:lnTo>
                    <a:pt x="10620" y="71876"/>
                  </a:lnTo>
                  <a:lnTo>
                    <a:pt x="10269" y="71876"/>
                  </a:lnTo>
                  <a:lnTo>
                    <a:pt x="9654" y="71437"/>
                  </a:lnTo>
                  <a:lnTo>
                    <a:pt x="6539" y="67971"/>
                  </a:lnTo>
                  <a:lnTo>
                    <a:pt x="4915" y="65996"/>
                  </a:lnTo>
                  <a:lnTo>
                    <a:pt x="4038" y="64768"/>
                  </a:lnTo>
                  <a:lnTo>
                    <a:pt x="2677" y="62618"/>
                  </a:lnTo>
                  <a:lnTo>
                    <a:pt x="352" y="59414"/>
                  </a:lnTo>
                  <a:lnTo>
                    <a:pt x="615" y="57571"/>
                  </a:lnTo>
                  <a:lnTo>
                    <a:pt x="878" y="54851"/>
                  </a:lnTo>
                  <a:lnTo>
                    <a:pt x="1185" y="52393"/>
                  </a:lnTo>
                  <a:lnTo>
                    <a:pt x="1931" y="50989"/>
                  </a:lnTo>
                  <a:lnTo>
                    <a:pt x="4038" y="47654"/>
                  </a:lnTo>
                  <a:lnTo>
                    <a:pt x="4038" y="47567"/>
                  </a:lnTo>
                  <a:lnTo>
                    <a:pt x="4915" y="43837"/>
                  </a:lnTo>
                  <a:lnTo>
                    <a:pt x="5617" y="40546"/>
                  </a:lnTo>
                  <a:lnTo>
                    <a:pt x="6056" y="37430"/>
                  </a:lnTo>
                  <a:lnTo>
                    <a:pt x="6495" y="33920"/>
                  </a:lnTo>
                  <a:lnTo>
                    <a:pt x="7109" y="29093"/>
                  </a:lnTo>
                  <a:lnTo>
                    <a:pt x="7504" y="26987"/>
                  </a:lnTo>
                  <a:lnTo>
                    <a:pt x="8908" y="25056"/>
                  </a:lnTo>
                  <a:lnTo>
                    <a:pt x="9830" y="23783"/>
                  </a:lnTo>
                  <a:lnTo>
                    <a:pt x="10751" y="22467"/>
                  </a:lnTo>
                  <a:lnTo>
                    <a:pt x="12463" y="19790"/>
                  </a:lnTo>
                  <a:lnTo>
                    <a:pt x="14086" y="17289"/>
                  </a:lnTo>
                  <a:lnTo>
                    <a:pt x="14920" y="16060"/>
                  </a:lnTo>
                  <a:lnTo>
                    <a:pt x="15798" y="14876"/>
                  </a:lnTo>
                  <a:lnTo>
                    <a:pt x="16895" y="13647"/>
                  </a:lnTo>
                  <a:lnTo>
                    <a:pt x="19835" y="11760"/>
                  </a:lnTo>
                  <a:lnTo>
                    <a:pt x="19878" y="11760"/>
                  </a:lnTo>
                  <a:lnTo>
                    <a:pt x="21195" y="10663"/>
                  </a:lnTo>
                  <a:lnTo>
                    <a:pt x="23477" y="8820"/>
                  </a:lnTo>
                  <a:lnTo>
                    <a:pt x="26241" y="6626"/>
                  </a:lnTo>
                  <a:lnTo>
                    <a:pt x="30234" y="3379"/>
                  </a:lnTo>
                  <a:lnTo>
                    <a:pt x="34140" y="351"/>
                  </a:lnTo>
                  <a:lnTo>
                    <a:pt x="34183" y="264"/>
                  </a:lnTo>
                  <a:lnTo>
                    <a:pt x="34183" y="220"/>
                  </a:lnTo>
                  <a:lnTo>
                    <a:pt x="34183" y="132"/>
                  </a:lnTo>
                  <a:lnTo>
                    <a:pt x="34183" y="88"/>
                  </a:lnTo>
                  <a:lnTo>
                    <a:pt x="34096" y="44"/>
                  </a:lnTo>
                  <a:lnTo>
                    <a:pt x="34052"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2" name="Google Shape;3432;p85"/>
            <p:cNvSpPr/>
            <p:nvPr/>
          </p:nvSpPr>
          <p:spPr>
            <a:xfrm>
              <a:off x="5101175" y="3159725"/>
              <a:ext cx="862275" cy="1886875"/>
            </a:xfrm>
            <a:custGeom>
              <a:rect b="b" l="l" r="r" t="t"/>
              <a:pathLst>
                <a:path extrusionOk="0" h="75475" w="34491">
                  <a:moveTo>
                    <a:pt x="34271" y="0"/>
                  </a:moveTo>
                  <a:lnTo>
                    <a:pt x="34183" y="44"/>
                  </a:lnTo>
                  <a:lnTo>
                    <a:pt x="31287" y="2238"/>
                  </a:lnTo>
                  <a:lnTo>
                    <a:pt x="22555" y="9303"/>
                  </a:lnTo>
                  <a:lnTo>
                    <a:pt x="19834" y="11409"/>
                  </a:lnTo>
                  <a:lnTo>
                    <a:pt x="17509" y="12506"/>
                  </a:lnTo>
                  <a:lnTo>
                    <a:pt x="16938" y="12813"/>
                  </a:lnTo>
                  <a:lnTo>
                    <a:pt x="16456" y="13164"/>
                  </a:lnTo>
                  <a:lnTo>
                    <a:pt x="15929" y="13515"/>
                  </a:lnTo>
                  <a:lnTo>
                    <a:pt x="15446" y="13910"/>
                  </a:lnTo>
                  <a:lnTo>
                    <a:pt x="14964" y="14393"/>
                  </a:lnTo>
                  <a:lnTo>
                    <a:pt x="14481" y="14875"/>
                  </a:lnTo>
                  <a:lnTo>
                    <a:pt x="13559" y="15885"/>
                  </a:lnTo>
                  <a:lnTo>
                    <a:pt x="12726" y="17026"/>
                  </a:lnTo>
                  <a:lnTo>
                    <a:pt x="11892" y="18210"/>
                  </a:lnTo>
                  <a:lnTo>
                    <a:pt x="11058" y="19483"/>
                  </a:lnTo>
                  <a:lnTo>
                    <a:pt x="10268" y="20712"/>
                  </a:lnTo>
                  <a:lnTo>
                    <a:pt x="9479" y="21940"/>
                  </a:lnTo>
                  <a:lnTo>
                    <a:pt x="8733" y="23125"/>
                  </a:lnTo>
                  <a:lnTo>
                    <a:pt x="7943" y="24222"/>
                  </a:lnTo>
                  <a:lnTo>
                    <a:pt x="7197" y="25187"/>
                  </a:lnTo>
                  <a:lnTo>
                    <a:pt x="7153" y="25275"/>
                  </a:lnTo>
                  <a:lnTo>
                    <a:pt x="6846" y="26240"/>
                  </a:lnTo>
                  <a:lnTo>
                    <a:pt x="6846" y="26328"/>
                  </a:lnTo>
                  <a:lnTo>
                    <a:pt x="7021" y="27513"/>
                  </a:lnTo>
                  <a:lnTo>
                    <a:pt x="6319" y="33876"/>
                  </a:lnTo>
                  <a:lnTo>
                    <a:pt x="5836" y="37605"/>
                  </a:lnTo>
                  <a:lnTo>
                    <a:pt x="5398" y="40896"/>
                  </a:lnTo>
                  <a:lnTo>
                    <a:pt x="5047" y="43003"/>
                  </a:lnTo>
                  <a:lnTo>
                    <a:pt x="3950" y="47522"/>
                  </a:lnTo>
                  <a:lnTo>
                    <a:pt x="3423" y="49716"/>
                  </a:lnTo>
                  <a:lnTo>
                    <a:pt x="1756" y="52964"/>
                  </a:lnTo>
                  <a:lnTo>
                    <a:pt x="1712" y="53007"/>
                  </a:lnTo>
                  <a:lnTo>
                    <a:pt x="1229" y="56957"/>
                  </a:lnTo>
                  <a:lnTo>
                    <a:pt x="88" y="61345"/>
                  </a:lnTo>
                  <a:lnTo>
                    <a:pt x="0" y="62398"/>
                  </a:lnTo>
                  <a:lnTo>
                    <a:pt x="44" y="62529"/>
                  </a:lnTo>
                  <a:lnTo>
                    <a:pt x="1843" y="64811"/>
                  </a:lnTo>
                  <a:lnTo>
                    <a:pt x="4739" y="68146"/>
                  </a:lnTo>
                  <a:lnTo>
                    <a:pt x="6144" y="69814"/>
                  </a:lnTo>
                  <a:lnTo>
                    <a:pt x="8250" y="72095"/>
                  </a:lnTo>
                  <a:lnTo>
                    <a:pt x="9830" y="74026"/>
                  </a:lnTo>
                  <a:lnTo>
                    <a:pt x="10927" y="75386"/>
                  </a:lnTo>
                  <a:lnTo>
                    <a:pt x="11014" y="75430"/>
                  </a:lnTo>
                  <a:lnTo>
                    <a:pt x="11058" y="75474"/>
                  </a:lnTo>
                  <a:lnTo>
                    <a:pt x="11146" y="75430"/>
                  </a:lnTo>
                  <a:lnTo>
                    <a:pt x="11365" y="75343"/>
                  </a:lnTo>
                  <a:lnTo>
                    <a:pt x="11453" y="75299"/>
                  </a:lnTo>
                  <a:lnTo>
                    <a:pt x="12462" y="73763"/>
                  </a:lnTo>
                  <a:lnTo>
                    <a:pt x="12506" y="73719"/>
                  </a:lnTo>
                  <a:lnTo>
                    <a:pt x="12506" y="73631"/>
                  </a:lnTo>
                  <a:lnTo>
                    <a:pt x="12462" y="73587"/>
                  </a:lnTo>
                  <a:lnTo>
                    <a:pt x="12419" y="73543"/>
                  </a:lnTo>
                  <a:lnTo>
                    <a:pt x="12375" y="73500"/>
                  </a:lnTo>
                  <a:lnTo>
                    <a:pt x="12287" y="73500"/>
                  </a:lnTo>
                  <a:lnTo>
                    <a:pt x="12243" y="73543"/>
                  </a:lnTo>
                  <a:lnTo>
                    <a:pt x="12199" y="73587"/>
                  </a:lnTo>
                  <a:lnTo>
                    <a:pt x="11190" y="75035"/>
                  </a:lnTo>
                  <a:lnTo>
                    <a:pt x="11146" y="75079"/>
                  </a:lnTo>
                  <a:lnTo>
                    <a:pt x="10093" y="73807"/>
                  </a:lnTo>
                  <a:lnTo>
                    <a:pt x="8513" y="71876"/>
                  </a:lnTo>
                  <a:lnTo>
                    <a:pt x="6407" y="69594"/>
                  </a:lnTo>
                  <a:lnTo>
                    <a:pt x="2151" y="64592"/>
                  </a:lnTo>
                  <a:lnTo>
                    <a:pt x="395" y="62354"/>
                  </a:lnTo>
                  <a:lnTo>
                    <a:pt x="439" y="61389"/>
                  </a:lnTo>
                  <a:lnTo>
                    <a:pt x="1580" y="57044"/>
                  </a:lnTo>
                  <a:lnTo>
                    <a:pt x="1580" y="57001"/>
                  </a:lnTo>
                  <a:lnTo>
                    <a:pt x="2063" y="53095"/>
                  </a:lnTo>
                  <a:lnTo>
                    <a:pt x="3774" y="49848"/>
                  </a:lnTo>
                  <a:lnTo>
                    <a:pt x="3774" y="49804"/>
                  </a:lnTo>
                  <a:lnTo>
                    <a:pt x="4301" y="47610"/>
                  </a:lnTo>
                  <a:lnTo>
                    <a:pt x="5398" y="43091"/>
                  </a:lnTo>
                  <a:lnTo>
                    <a:pt x="5749" y="40940"/>
                  </a:lnTo>
                  <a:lnTo>
                    <a:pt x="6188" y="37649"/>
                  </a:lnTo>
                  <a:lnTo>
                    <a:pt x="6670" y="33920"/>
                  </a:lnTo>
                  <a:lnTo>
                    <a:pt x="7372" y="27557"/>
                  </a:lnTo>
                  <a:lnTo>
                    <a:pt x="7372" y="27469"/>
                  </a:lnTo>
                  <a:lnTo>
                    <a:pt x="7197" y="26284"/>
                  </a:lnTo>
                  <a:lnTo>
                    <a:pt x="7460" y="25407"/>
                  </a:lnTo>
                  <a:lnTo>
                    <a:pt x="8250" y="24397"/>
                  </a:lnTo>
                  <a:lnTo>
                    <a:pt x="9040" y="23300"/>
                  </a:lnTo>
                  <a:lnTo>
                    <a:pt x="9786" y="22116"/>
                  </a:lnTo>
                  <a:lnTo>
                    <a:pt x="10576" y="20887"/>
                  </a:lnTo>
                  <a:lnTo>
                    <a:pt x="12155" y="18430"/>
                  </a:lnTo>
                  <a:lnTo>
                    <a:pt x="12989" y="17245"/>
                  </a:lnTo>
                  <a:lnTo>
                    <a:pt x="13823" y="16148"/>
                  </a:lnTo>
                  <a:lnTo>
                    <a:pt x="14700" y="15139"/>
                  </a:lnTo>
                  <a:lnTo>
                    <a:pt x="15183" y="14656"/>
                  </a:lnTo>
                  <a:lnTo>
                    <a:pt x="15622" y="14217"/>
                  </a:lnTo>
                  <a:lnTo>
                    <a:pt x="16105" y="13822"/>
                  </a:lnTo>
                  <a:lnTo>
                    <a:pt x="16631" y="13427"/>
                  </a:lnTo>
                  <a:lnTo>
                    <a:pt x="17114" y="13120"/>
                  </a:lnTo>
                  <a:lnTo>
                    <a:pt x="17640" y="12857"/>
                  </a:lnTo>
                  <a:lnTo>
                    <a:pt x="20010" y="11716"/>
                  </a:lnTo>
                  <a:lnTo>
                    <a:pt x="20054" y="11716"/>
                  </a:lnTo>
                  <a:lnTo>
                    <a:pt x="22774" y="9566"/>
                  </a:lnTo>
                  <a:lnTo>
                    <a:pt x="27865" y="5441"/>
                  </a:lnTo>
                  <a:lnTo>
                    <a:pt x="31507" y="2545"/>
                  </a:lnTo>
                  <a:lnTo>
                    <a:pt x="34403" y="307"/>
                  </a:lnTo>
                  <a:lnTo>
                    <a:pt x="34447" y="263"/>
                  </a:lnTo>
                  <a:lnTo>
                    <a:pt x="34490" y="219"/>
                  </a:lnTo>
                  <a:lnTo>
                    <a:pt x="34490" y="132"/>
                  </a:lnTo>
                  <a:lnTo>
                    <a:pt x="34447" y="88"/>
                  </a:lnTo>
                  <a:lnTo>
                    <a:pt x="34403" y="44"/>
                  </a:lnTo>
                  <a:lnTo>
                    <a:pt x="34315"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3" name="Google Shape;3433;p85"/>
            <p:cNvSpPr/>
            <p:nvPr/>
          </p:nvSpPr>
          <p:spPr>
            <a:xfrm>
              <a:off x="5644200" y="4235875"/>
              <a:ext cx="110825" cy="70225"/>
            </a:xfrm>
            <a:custGeom>
              <a:rect b="b" l="l" r="r" t="t"/>
              <a:pathLst>
                <a:path extrusionOk="0" h="2809" w="4433">
                  <a:moveTo>
                    <a:pt x="3116" y="352"/>
                  </a:moveTo>
                  <a:lnTo>
                    <a:pt x="3555" y="571"/>
                  </a:lnTo>
                  <a:lnTo>
                    <a:pt x="4081" y="1361"/>
                  </a:lnTo>
                  <a:lnTo>
                    <a:pt x="4037" y="2107"/>
                  </a:lnTo>
                  <a:lnTo>
                    <a:pt x="3862" y="2326"/>
                  </a:lnTo>
                  <a:lnTo>
                    <a:pt x="3511" y="2458"/>
                  </a:lnTo>
                  <a:lnTo>
                    <a:pt x="2370" y="2414"/>
                  </a:lnTo>
                  <a:lnTo>
                    <a:pt x="746" y="1844"/>
                  </a:lnTo>
                  <a:lnTo>
                    <a:pt x="351" y="1493"/>
                  </a:lnTo>
                  <a:lnTo>
                    <a:pt x="351" y="1449"/>
                  </a:lnTo>
                  <a:lnTo>
                    <a:pt x="658" y="1229"/>
                  </a:lnTo>
                  <a:lnTo>
                    <a:pt x="2107" y="396"/>
                  </a:lnTo>
                  <a:lnTo>
                    <a:pt x="3116" y="352"/>
                  </a:lnTo>
                  <a:close/>
                  <a:moveTo>
                    <a:pt x="3160" y="1"/>
                  </a:moveTo>
                  <a:lnTo>
                    <a:pt x="2063" y="45"/>
                  </a:lnTo>
                  <a:lnTo>
                    <a:pt x="1975" y="88"/>
                  </a:lnTo>
                  <a:lnTo>
                    <a:pt x="483" y="922"/>
                  </a:lnTo>
                  <a:lnTo>
                    <a:pt x="439" y="922"/>
                  </a:lnTo>
                  <a:lnTo>
                    <a:pt x="88" y="1229"/>
                  </a:lnTo>
                  <a:lnTo>
                    <a:pt x="44" y="1273"/>
                  </a:lnTo>
                  <a:lnTo>
                    <a:pt x="0" y="1361"/>
                  </a:lnTo>
                  <a:lnTo>
                    <a:pt x="0" y="1536"/>
                  </a:lnTo>
                  <a:lnTo>
                    <a:pt x="88" y="1668"/>
                  </a:lnTo>
                  <a:lnTo>
                    <a:pt x="527" y="2151"/>
                  </a:lnTo>
                  <a:lnTo>
                    <a:pt x="615" y="2195"/>
                  </a:lnTo>
                  <a:lnTo>
                    <a:pt x="2282" y="2721"/>
                  </a:lnTo>
                  <a:lnTo>
                    <a:pt x="2326" y="2765"/>
                  </a:lnTo>
                  <a:lnTo>
                    <a:pt x="3555" y="2809"/>
                  </a:lnTo>
                  <a:lnTo>
                    <a:pt x="3598" y="2809"/>
                  </a:lnTo>
                  <a:lnTo>
                    <a:pt x="4037" y="2633"/>
                  </a:lnTo>
                  <a:lnTo>
                    <a:pt x="4081" y="2590"/>
                  </a:lnTo>
                  <a:lnTo>
                    <a:pt x="4344" y="2326"/>
                  </a:lnTo>
                  <a:lnTo>
                    <a:pt x="4388" y="2195"/>
                  </a:lnTo>
                  <a:lnTo>
                    <a:pt x="4432" y="1361"/>
                  </a:lnTo>
                  <a:lnTo>
                    <a:pt x="4388" y="1229"/>
                  </a:lnTo>
                  <a:lnTo>
                    <a:pt x="3818" y="352"/>
                  </a:lnTo>
                  <a:lnTo>
                    <a:pt x="3730" y="308"/>
                  </a:lnTo>
                  <a:lnTo>
                    <a:pt x="3247"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4" name="Google Shape;3434;p85"/>
            <p:cNvSpPr/>
            <p:nvPr/>
          </p:nvSpPr>
          <p:spPr>
            <a:xfrm>
              <a:off x="5600325" y="4217225"/>
              <a:ext cx="172250" cy="154700"/>
            </a:xfrm>
            <a:custGeom>
              <a:rect b="b" l="l" r="r" t="t"/>
              <a:pathLst>
                <a:path extrusionOk="0" h="6188" w="6890">
                  <a:moveTo>
                    <a:pt x="4915" y="352"/>
                  </a:moveTo>
                  <a:lnTo>
                    <a:pt x="5704" y="703"/>
                  </a:lnTo>
                  <a:lnTo>
                    <a:pt x="5924" y="922"/>
                  </a:lnTo>
                  <a:lnTo>
                    <a:pt x="6494" y="2590"/>
                  </a:lnTo>
                  <a:lnTo>
                    <a:pt x="6538" y="5793"/>
                  </a:lnTo>
                  <a:lnTo>
                    <a:pt x="6494" y="5837"/>
                  </a:lnTo>
                  <a:lnTo>
                    <a:pt x="6143" y="5837"/>
                  </a:lnTo>
                  <a:lnTo>
                    <a:pt x="4651" y="5486"/>
                  </a:lnTo>
                  <a:lnTo>
                    <a:pt x="2589" y="4740"/>
                  </a:lnTo>
                  <a:lnTo>
                    <a:pt x="878" y="3906"/>
                  </a:lnTo>
                  <a:lnTo>
                    <a:pt x="570" y="3599"/>
                  </a:lnTo>
                  <a:lnTo>
                    <a:pt x="351" y="2853"/>
                  </a:lnTo>
                  <a:lnTo>
                    <a:pt x="570" y="2414"/>
                  </a:lnTo>
                  <a:lnTo>
                    <a:pt x="965" y="1975"/>
                  </a:lnTo>
                  <a:lnTo>
                    <a:pt x="2677" y="1010"/>
                  </a:lnTo>
                  <a:lnTo>
                    <a:pt x="4125" y="396"/>
                  </a:lnTo>
                  <a:lnTo>
                    <a:pt x="4915" y="352"/>
                  </a:lnTo>
                  <a:close/>
                  <a:moveTo>
                    <a:pt x="4915" y="1"/>
                  </a:moveTo>
                  <a:lnTo>
                    <a:pt x="4081" y="45"/>
                  </a:lnTo>
                  <a:lnTo>
                    <a:pt x="3993" y="45"/>
                  </a:lnTo>
                  <a:lnTo>
                    <a:pt x="2501" y="703"/>
                  </a:lnTo>
                  <a:lnTo>
                    <a:pt x="746" y="1668"/>
                  </a:lnTo>
                  <a:lnTo>
                    <a:pt x="702" y="1712"/>
                  </a:lnTo>
                  <a:lnTo>
                    <a:pt x="263" y="2195"/>
                  </a:lnTo>
                  <a:lnTo>
                    <a:pt x="263" y="2239"/>
                  </a:lnTo>
                  <a:lnTo>
                    <a:pt x="0" y="2765"/>
                  </a:lnTo>
                  <a:lnTo>
                    <a:pt x="0" y="2853"/>
                  </a:lnTo>
                  <a:lnTo>
                    <a:pt x="219" y="3730"/>
                  </a:lnTo>
                  <a:lnTo>
                    <a:pt x="263" y="3818"/>
                  </a:lnTo>
                  <a:lnTo>
                    <a:pt x="658" y="4169"/>
                  </a:lnTo>
                  <a:lnTo>
                    <a:pt x="702" y="4213"/>
                  </a:lnTo>
                  <a:lnTo>
                    <a:pt x="2457" y="5047"/>
                  </a:lnTo>
                  <a:lnTo>
                    <a:pt x="4564" y="5793"/>
                  </a:lnTo>
                  <a:lnTo>
                    <a:pt x="6099" y="6188"/>
                  </a:lnTo>
                  <a:lnTo>
                    <a:pt x="6538" y="6188"/>
                  </a:lnTo>
                  <a:lnTo>
                    <a:pt x="6626" y="6144"/>
                  </a:lnTo>
                  <a:lnTo>
                    <a:pt x="6802" y="6012"/>
                  </a:lnTo>
                  <a:lnTo>
                    <a:pt x="6889" y="5968"/>
                  </a:lnTo>
                  <a:lnTo>
                    <a:pt x="6889" y="5881"/>
                  </a:lnTo>
                  <a:lnTo>
                    <a:pt x="6845" y="2546"/>
                  </a:lnTo>
                  <a:lnTo>
                    <a:pt x="6802" y="2502"/>
                  </a:lnTo>
                  <a:lnTo>
                    <a:pt x="6231" y="791"/>
                  </a:lnTo>
                  <a:lnTo>
                    <a:pt x="6231" y="747"/>
                  </a:lnTo>
                  <a:lnTo>
                    <a:pt x="5968" y="439"/>
                  </a:lnTo>
                  <a:lnTo>
                    <a:pt x="5880" y="396"/>
                  </a:lnTo>
                  <a:lnTo>
                    <a:pt x="5002"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5" name="Google Shape;3435;p85"/>
            <p:cNvSpPr/>
            <p:nvPr/>
          </p:nvSpPr>
          <p:spPr>
            <a:xfrm>
              <a:off x="5555325" y="4199675"/>
              <a:ext cx="240275" cy="216125"/>
            </a:xfrm>
            <a:custGeom>
              <a:rect b="b" l="l" r="r" t="t"/>
              <a:pathLst>
                <a:path extrusionOk="0" h="8645" w="9611">
                  <a:moveTo>
                    <a:pt x="6715" y="352"/>
                  </a:moveTo>
                  <a:lnTo>
                    <a:pt x="7856" y="747"/>
                  </a:lnTo>
                  <a:lnTo>
                    <a:pt x="8207" y="1010"/>
                  </a:lnTo>
                  <a:lnTo>
                    <a:pt x="8865" y="3072"/>
                  </a:lnTo>
                  <a:lnTo>
                    <a:pt x="9260" y="6495"/>
                  </a:lnTo>
                  <a:lnTo>
                    <a:pt x="8953" y="7636"/>
                  </a:lnTo>
                  <a:lnTo>
                    <a:pt x="8645" y="8294"/>
                  </a:lnTo>
                  <a:lnTo>
                    <a:pt x="7987" y="8206"/>
                  </a:lnTo>
                  <a:lnTo>
                    <a:pt x="1054" y="6495"/>
                  </a:lnTo>
                  <a:lnTo>
                    <a:pt x="484" y="6144"/>
                  </a:lnTo>
                  <a:lnTo>
                    <a:pt x="396" y="5968"/>
                  </a:lnTo>
                  <a:lnTo>
                    <a:pt x="1932" y="2677"/>
                  </a:lnTo>
                  <a:lnTo>
                    <a:pt x="2546" y="2063"/>
                  </a:lnTo>
                  <a:lnTo>
                    <a:pt x="4433" y="1010"/>
                  </a:lnTo>
                  <a:lnTo>
                    <a:pt x="5837" y="439"/>
                  </a:lnTo>
                  <a:lnTo>
                    <a:pt x="6715" y="352"/>
                  </a:lnTo>
                  <a:close/>
                  <a:moveTo>
                    <a:pt x="6715" y="1"/>
                  </a:moveTo>
                  <a:lnTo>
                    <a:pt x="5793" y="88"/>
                  </a:lnTo>
                  <a:lnTo>
                    <a:pt x="5749" y="88"/>
                  </a:lnTo>
                  <a:lnTo>
                    <a:pt x="4301" y="703"/>
                  </a:lnTo>
                  <a:lnTo>
                    <a:pt x="2370" y="1756"/>
                  </a:lnTo>
                  <a:lnTo>
                    <a:pt x="2327" y="1800"/>
                  </a:lnTo>
                  <a:lnTo>
                    <a:pt x="1668" y="2414"/>
                  </a:lnTo>
                  <a:lnTo>
                    <a:pt x="1625" y="2502"/>
                  </a:lnTo>
                  <a:lnTo>
                    <a:pt x="45" y="5881"/>
                  </a:lnTo>
                  <a:lnTo>
                    <a:pt x="1" y="5968"/>
                  </a:lnTo>
                  <a:lnTo>
                    <a:pt x="45" y="6056"/>
                  </a:lnTo>
                  <a:lnTo>
                    <a:pt x="176" y="6363"/>
                  </a:lnTo>
                  <a:lnTo>
                    <a:pt x="264" y="6451"/>
                  </a:lnTo>
                  <a:lnTo>
                    <a:pt x="922" y="6802"/>
                  </a:lnTo>
                  <a:lnTo>
                    <a:pt x="966" y="6802"/>
                  </a:lnTo>
                  <a:lnTo>
                    <a:pt x="5793" y="8031"/>
                  </a:lnTo>
                  <a:lnTo>
                    <a:pt x="7899" y="8557"/>
                  </a:lnTo>
                  <a:lnTo>
                    <a:pt x="7943" y="8557"/>
                  </a:lnTo>
                  <a:lnTo>
                    <a:pt x="8733" y="8645"/>
                  </a:lnTo>
                  <a:lnTo>
                    <a:pt x="8865" y="8601"/>
                  </a:lnTo>
                  <a:lnTo>
                    <a:pt x="8909" y="8557"/>
                  </a:lnTo>
                  <a:lnTo>
                    <a:pt x="9304" y="7767"/>
                  </a:lnTo>
                  <a:lnTo>
                    <a:pt x="9304" y="7724"/>
                  </a:lnTo>
                  <a:lnTo>
                    <a:pt x="9611" y="6583"/>
                  </a:lnTo>
                  <a:lnTo>
                    <a:pt x="9611" y="6495"/>
                  </a:lnTo>
                  <a:lnTo>
                    <a:pt x="9216" y="2984"/>
                  </a:lnTo>
                  <a:lnTo>
                    <a:pt x="9216" y="2941"/>
                  </a:lnTo>
                  <a:lnTo>
                    <a:pt x="8514" y="834"/>
                  </a:lnTo>
                  <a:lnTo>
                    <a:pt x="8470" y="747"/>
                  </a:lnTo>
                  <a:lnTo>
                    <a:pt x="8031" y="439"/>
                  </a:lnTo>
                  <a:lnTo>
                    <a:pt x="7987" y="396"/>
                  </a:lnTo>
                  <a:lnTo>
                    <a:pt x="6802"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6" name="Google Shape;3436;p85"/>
            <p:cNvSpPr/>
            <p:nvPr/>
          </p:nvSpPr>
          <p:spPr>
            <a:xfrm>
              <a:off x="5499400" y="4181025"/>
              <a:ext cx="342275" cy="296225"/>
            </a:xfrm>
            <a:custGeom>
              <a:rect b="b" l="l" r="r" t="t"/>
              <a:pathLst>
                <a:path extrusionOk="0" h="11849" w="13691">
                  <a:moveTo>
                    <a:pt x="8952" y="352"/>
                  </a:moveTo>
                  <a:lnTo>
                    <a:pt x="10882" y="1142"/>
                  </a:lnTo>
                  <a:lnTo>
                    <a:pt x="11848" y="4213"/>
                  </a:lnTo>
                  <a:lnTo>
                    <a:pt x="12462" y="8162"/>
                  </a:lnTo>
                  <a:lnTo>
                    <a:pt x="12462" y="8250"/>
                  </a:lnTo>
                  <a:lnTo>
                    <a:pt x="13340" y="9479"/>
                  </a:lnTo>
                  <a:lnTo>
                    <a:pt x="13340" y="9961"/>
                  </a:lnTo>
                  <a:lnTo>
                    <a:pt x="12901" y="10444"/>
                  </a:lnTo>
                  <a:lnTo>
                    <a:pt x="11497" y="11146"/>
                  </a:lnTo>
                  <a:lnTo>
                    <a:pt x="10444" y="11497"/>
                  </a:lnTo>
                  <a:lnTo>
                    <a:pt x="8381" y="10664"/>
                  </a:lnTo>
                  <a:lnTo>
                    <a:pt x="5002" y="9874"/>
                  </a:lnTo>
                  <a:lnTo>
                    <a:pt x="1536" y="9303"/>
                  </a:lnTo>
                  <a:lnTo>
                    <a:pt x="351" y="8952"/>
                  </a:lnTo>
                  <a:lnTo>
                    <a:pt x="351" y="8689"/>
                  </a:lnTo>
                  <a:lnTo>
                    <a:pt x="570" y="8162"/>
                  </a:lnTo>
                  <a:lnTo>
                    <a:pt x="1667" y="6583"/>
                  </a:lnTo>
                  <a:lnTo>
                    <a:pt x="3028" y="4433"/>
                  </a:lnTo>
                  <a:lnTo>
                    <a:pt x="3993" y="2590"/>
                  </a:lnTo>
                  <a:lnTo>
                    <a:pt x="5310" y="1712"/>
                  </a:lnTo>
                  <a:lnTo>
                    <a:pt x="8162" y="352"/>
                  </a:lnTo>
                  <a:close/>
                  <a:moveTo>
                    <a:pt x="8118" y="1"/>
                  </a:moveTo>
                  <a:lnTo>
                    <a:pt x="8074" y="44"/>
                  </a:lnTo>
                  <a:lnTo>
                    <a:pt x="5178" y="1405"/>
                  </a:lnTo>
                  <a:lnTo>
                    <a:pt x="5134" y="1405"/>
                  </a:lnTo>
                  <a:lnTo>
                    <a:pt x="3774" y="2326"/>
                  </a:lnTo>
                  <a:lnTo>
                    <a:pt x="3686" y="2370"/>
                  </a:lnTo>
                  <a:lnTo>
                    <a:pt x="2721" y="4257"/>
                  </a:lnTo>
                  <a:lnTo>
                    <a:pt x="1360" y="6407"/>
                  </a:lnTo>
                  <a:lnTo>
                    <a:pt x="263" y="7943"/>
                  </a:lnTo>
                  <a:lnTo>
                    <a:pt x="263" y="7987"/>
                  </a:lnTo>
                  <a:lnTo>
                    <a:pt x="44" y="8601"/>
                  </a:lnTo>
                  <a:lnTo>
                    <a:pt x="0" y="8645"/>
                  </a:lnTo>
                  <a:lnTo>
                    <a:pt x="0" y="9084"/>
                  </a:lnTo>
                  <a:lnTo>
                    <a:pt x="0" y="9215"/>
                  </a:lnTo>
                  <a:lnTo>
                    <a:pt x="88" y="9259"/>
                  </a:lnTo>
                  <a:lnTo>
                    <a:pt x="1448" y="9654"/>
                  </a:lnTo>
                  <a:lnTo>
                    <a:pt x="1492" y="9654"/>
                  </a:lnTo>
                  <a:lnTo>
                    <a:pt x="4959" y="10225"/>
                  </a:lnTo>
                  <a:lnTo>
                    <a:pt x="8293" y="11015"/>
                  </a:lnTo>
                  <a:lnTo>
                    <a:pt x="10400" y="11848"/>
                  </a:lnTo>
                  <a:lnTo>
                    <a:pt x="10531" y="11848"/>
                  </a:lnTo>
                  <a:lnTo>
                    <a:pt x="11584" y="11497"/>
                  </a:lnTo>
                  <a:lnTo>
                    <a:pt x="11628" y="11453"/>
                  </a:lnTo>
                  <a:lnTo>
                    <a:pt x="13120" y="10707"/>
                  </a:lnTo>
                  <a:lnTo>
                    <a:pt x="13164" y="10664"/>
                  </a:lnTo>
                  <a:lnTo>
                    <a:pt x="13647" y="10137"/>
                  </a:lnTo>
                  <a:lnTo>
                    <a:pt x="13691" y="10005"/>
                  </a:lnTo>
                  <a:lnTo>
                    <a:pt x="13691" y="9435"/>
                  </a:lnTo>
                  <a:lnTo>
                    <a:pt x="13647" y="9347"/>
                  </a:lnTo>
                  <a:lnTo>
                    <a:pt x="12813" y="8075"/>
                  </a:lnTo>
                  <a:lnTo>
                    <a:pt x="12155" y="4169"/>
                  </a:lnTo>
                  <a:lnTo>
                    <a:pt x="12155" y="4125"/>
                  </a:lnTo>
                  <a:lnTo>
                    <a:pt x="11190" y="966"/>
                  </a:lnTo>
                  <a:lnTo>
                    <a:pt x="11190" y="878"/>
                  </a:lnTo>
                  <a:lnTo>
                    <a:pt x="11102" y="834"/>
                  </a:lnTo>
                  <a:lnTo>
                    <a:pt x="9039" y="44"/>
                  </a:lnTo>
                  <a:lnTo>
                    <a:pt x="8996"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7" name="Google Shape;3437;p85"/>
            <p:cNvSpPr/>
            <p:nvPr/>
          </p:nvSpPr>
          <p:spPr>
            <a:xfrm>
              <a:off x="5288750" y="4500250"/>
              <a:ext cx="79025" cy="51600"/>
            </a:xfrm>
            <a:custGeom>
              <a:rect b="b" l="l" r="r" t="t"/>
              <a:pathLst>
                <a:path extrusionOk="0" h="2064" w="3161">
                  <a:moveTo>
                    <a:pt x="1932" y="352"/>
                  </a:moveTo>
                  <a:lnTo>
                    <a:pt x="2502" y="571"/>
                  </a:lnTo>
                  <a:lnTo>
                    <a:pt x="2678" y="703"/>
                  </a:lnTo>
                  <a:lnTo>
                    <a:pt x="2546" y="791"/>
                  </a:lnTo>
                  <a:lnTo>
                    <a:pt x="1493" y="1361"/>
                  </a:lnTo>
                  <a:lnTo>
                    <a:pt x="352" y="1668"/>
                  </a:lnTo>
                  <a:lnTo>
                    <a:pt x="352" y="1624"/>
                  </a:lnTo>
                  <a:lnTo>
                    <a:pt x="747" y="1054"/>
                  </a:lnTo>
                  <a:lnTo>
                    <a:pt x="1317" y="483"/>
                  </a:lnTo>
                  <a:lnTo>
                    <a:pt x="1932" y="352"/>
                  </a:lnTo>
                  <a:close/>
                  <a:moveTo>
                    <a:pt x="1932" y="1"/>
                  </a:moveTo>
                  <a:lnTo>
                    <a:pt x="1186" y="132"/>
                  </a:lnTo>
                  <a:lnTo>
                    <a:pt x="1098" y="176"/>
                  </a:lnTo>
                  <a:lnTo>
                    <a:pt x="484" y="791"/>
                  </a:lnTo>
                  <a:lnTo>
                    <a:pt x="484" y="835"/>
                  </a:lnTo>
                  <a:lnTo>
                    <a:pt x="45" y="1493"/>
                  </a:lnTo>
                  <a:lnTo>
                    <a:pt x="45" y="1537"/>
                  </a:lnTo>
                  <a:lnTo>
                    <a:pt x="1" y="1888"/>
                  </a:lnTo>
                  <a:lnTo>
                    <a:pt x="1" y="1975"/>
                  </a:lnTo>
                  <a:lnTo>
                    <a:pt x="45" y="2019"/>
                  </a:lnTo>
                  <a:lnTo>
                    <a:pt x="176" y="2063"/>
                  </a:lnTo>
                  <a:lnTo>
                    <a:pt x="220" y="2063"/>
                  </a:lnTo>
                  <a:lnTo>
                    <a:pt x="1581" y="1668"/>
                  </a:lnTo>
                  <a:lnTo>
                    <a:pt x="1625" y="1668"/>
                  </a:lnTo>
                  <a:lnTo>
                    <a:pt x="2678" y="1098"/>
                  </a:lnTo>
                  <a:lnTo>
                    <a:pt x="3073" y="922"/>
                  </a:lnTo>
                  <a:lnTo>
                    <a:pt x="3116" y="878"/>
                  </a:lnTo>
                  <a:lnTo>
                    <a:pt x="3160" y="791"/>
                  </a:lnTo>
                  <a:lnTo>
                    <a:pt x="3160" y="703"/>
                  </a:lnTo>
                  <a:lnTo>
                    <a:pt x="3116" y="615"/>
                  </a:lnTo>
                  <a:lnTo>
                    <a:pt x="2722" y="264"/>
                  </a:lnTo>
                  <a:lnTo>
                    <a:pt x="2634" y="220"/>
                  </a:lnTo>
                  <a:lnTo>
                    <a:pt x="2019"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8" name="Google Shape;3438;p85"/>
            <p:cNvSpPr/>
            <p:nvPr/>
          </p:nvSpPr>
          <p:spPr>
            <a:xfrm>
              <a:off x="5982075" y="1811500"/>
              <a:ext cx="928100" cy="1382250"/>
            </a:xfrm>
            <a:custGeom>
              <a:rect b="b" l="l" r="r" t="t"/>
              <a:pathLst>
                <a:path extrusionOk="0" h="55290" w="37124">
                  <a:moveTo>
                    <a:pt x="36685" y="0"/>
                  </a:moveTo>
                  <a:lnTo>
                    <a:pt x="36641" y="44"/>
                  </a:lnTo>
                  <a:lnTo>
                    <a:pt x="36597" y="132"/>
                  </a:lnTo>
                  <a:lnTo>
                    <a:pt x="36597" y="176"/>
                  </a:lnTo>
                  <a:lnTo>
                    <a:pt x="36641" y="263"/>
                  </a:lnTo>
                  <a:lnTo>
                    <a:pt x="36685" y="395"/>
                  </a:lnTo>
                  <a:lnTo>
                    <a:pt x="36772" y="1360"/>
                  </a:lnTo>
                  <a:lnTo>
                    <a:pt x="36772" y="3203"/>
                  </a:lnTo>
                  <a:lnTo>
                    <a:pt x="36070" y="4915"/>
                  </a:lnTo>
                  <a:lnTo>
                    <a:pt x="35280" y="7811"/>
                  </a:lnTo>
                  <a:lnTo>
                    <a:pt x="34666" y="9917"/>
                  </a:lnTo>
                  <a:lnTo>
                    <a:pt x="34008" y="11936"/>
                  </a:lnTo>
                  <a:lnTo>
                    <a:pt x="32648" y="14744"/>
                  </a:lnTo>
                  <a:lnTo>
                    <a:pt x="31551" y="16850"/>
                  </a:lnTo>
                  <a:lnTo>
                    <a:pt x="30629" y="18956"/>
                  </a:lnTo>
                  <a:lnTo>
                    <a:pt x="29137" y="21633"/>
                  </a:lnTo>
                  <a:lnTo>
                    <a:pt x="27733" y="23827"/>
                  </a:lnTo>
                  <a:lnTo>
                    <a:pt x="26504" y="25758"/>
                  </a:lnTo>
                  <a:lnTo>
                    <a:pt x="25144" y="28215"/>
                  </a:lnTo>
                  <a:lnTo>
                    <a:pt x="24881" y="29093"/>
                  </a:lnTo>
                  <a:lnTo>
                    <a:pt x="24881" y="29137"/>
                  </a:lnTo>
                  <a:lnTo>
                    <a:pt x="24881" y="30014"/>
                  </a:lnTo>
                  <a:lnTo>
                    <a:pt x="24881" y="30058"/>
                  </a:lnTo>
                  <a:lnTo>
                    <a:pt x="25232" y="32735"/>
                  </a:lnTo>
                  <a:lnTo>
                    <a:pt x="25583" y="36289"/>
                  </a:lnTo>
                  <a:lnTo>
                    <a:pt x="25495" y="36421"/>
                  </a:lnTo>
                  <a:lnTo>
                    <a:pt x="23345" y="37649"/>
                  </a:lnTo>
                  <a:lnTo>
                    <a:pt x="21370" y="39054"/>
                  </a:lnTo>
                  <a:lnTo>
                    <a:pt x="21326" y="39054"/>
                  </a:lnTo>
                  <a:lnTo>
                    <a:pt x="19659" y="40546"/>
                  </a:lnTo>
                  <a:lnTo>
                    <a:pt x="16500" y="43047"/>
                  </a:lnTo>
                  <a:lnTo>
                    <a:pt x="16456" y="43047"/>
                  </a:lnTo>
                  <a:lnTo>
                    <a:pt x="14964" y="44539"/>
                  </a:lnTo>
                  <a:lnTo>
                    <a:pt x="12594" y="47040"/>
                  </a:lnTo>
                  <a:lnTo>
                    <a:pt x="10400" y="48268"/>
                  </a:lnTo>
                  <a:lnTo>
                    <a:pt x="8250" y="49102"/>
                  </a:lnTo>
                  <a:lnTo>
                    <a:pt x="8206" y="49146"/>
                  </a:lnTo>
                  <a:lnTo>
                    <a:pt x="6626" y="50111"/>
                  </a:lnTo>
                  <a:lnTo>
                    <a:pt x="88" y="54982"/>
                  </a:lnTo>
                  <a:lnTo>
                    <a:pt x="44" y="55026"/>
                  </a:lnTo>
                  <a:lnTo>
                    <a:pt x="0" y="55114"/>
                  </a:lnTo>
                  <a:lnTo>
                    <a:pt x="44" y="55158"/>
                  </a:lnTo>
                  <a:lnTo>
                    <a:pt x="44" y="55245"/>
                  </a:lnTo>
                  <a:lnTo>
                    <a:pt x="132" y="55289"/>
                  </a:lnTo>
                  <a:lnTo>
                    <a:pt x="308" y="55289"/>
                  </a:lnTo>
                  <a:lnTo>
                    <a:pt x="6846" y="50419"/>
                  </a:lnTo>
                  <a:lnTo>
                    <a:pt x="8382" y="49453"/>
                  </a:lnTo>
                  <a:lnTo>
                    <a:pt x="10532" y="48620"/>
                  </a:lnTo>
                  <a:lnTo>
                    <a:pt x="10576" y="48576"/>
                  </a:lnTo>
                  <a:lnTo>
                    <a:pt x="12814" y="47347"/>
                  </a:lnTo>
                  <a:lnTo>
                    <a:pt x="12857" y="47303"/>
                  </a:lnTo>
                  <a:lnTo>
                    <a:pt x="15227" y="44802"/>
                  </a:lnTo>
                  <a:lnTo>
                    <a:pt x="16719" y="43310"/>
                  </a:lnTo>
                  <a:lnTo>
                    <a:pt x="19878" y="40853"/>
                  </a:lnTo>
                  <a:lnTo>
                    <a:pt x="21546" y="39361"/>
                  </a:lnTo>
                  <a:lnTo>
                    <a:pt x="23520" y="37957"/>
                  </a:lnTo>
                  <a:lnTo>
                    <a:pt x="25714" y="36684"/>
                  </a:lnTo>
                  <a:lnTo>
                    <a:pt x="25758" y="36640"/>
                  </a:lnTo>
                  <a:lnTo>
                    <a:pt x="25890" y="36421"/>
                  </a:lnTo>
                  <a:lnTo>
                    <a:pt x="25934" y="36289"/>
                  </a:lnTo>
                  <a:lnTo>
                    <a:pt x="25583" y="32691"/>
                  </a:lnTo>
                  <a:lnTo>
                    <a:pt x="25232" y="30014"/>
                  </a:lnTo>
                  <a:lnTo>
                    <a:pt x="25232" y="29137"/>
                  </a:lnTo>
                  <a:lnTo>
                    <a:pt x="25451" y="28347"/>
                  </a:lnTo>
                  <a:lnTo>
                    <a:pt x="26811" y="25933"/>
                  </a:lnTo>
                  <a:lnTo>
                    <a:pt x="29444" y="21809"/>
                  </a:lnTo>
                  <a:lnTo>
                    <a:pt x="30936" y="19132"/>
                  </a:lnTo>
                  <a:lnTo>
                    <a:pt x="30980" y="19088"/>
                  </a:lnTo>
                  <a:lnTo>
                    <a:pt x="31858" y="16982"/>
                  </a:lnTo>
                  <a:lnTo>
                    <a:pt x="32955" y="14876"/>
                  </a:lnTo>
                  <a:lnTo>
                    <a:pt x="34359" y="12111"/>
                  </a:lnTo>
                  <a:lnTo>
                    <a:pt x="34359" y="12067"/>
                  </a:lnTo>
                  <a:lnTo>
                    <a:pt x="35017" y="10049"/>
                  </a:lnTo>
                  <a:lnTo>
                    <a:pt x="35631" y="7942"/>
                  </a:lnTo>
                  <a:lnTo>
                    <a:pt x="36421" y="5002"/>
                  </a:lnTo>
                  <a:lnTo>
                    <a:pt x="37080" y="3291"/>
                  </a:lnTo>
                  <a:lnTo>
                    <a:pt x="37123" y="3203"/>
                  </a:lnTo>
                  <a:lnTo>
                    <a:pt x="37123" y="1360"/>
                  </a:lnTo>
                  <a:lnTo>
                    <a:pt x="37123" y="1317"/>
                  </a:lnTo>
                  <a:lnTo>
                    <a:pt x="37036" y="307"/>
                  </a:lnTo>
                  <a:lnTo>
                    <a:pt x="37036" y="263"/>
                  </a:lnTo>
                  <a:lnTo>
                    <a:pt x="36948" y="88"/>
                  </a:lnTo>
                  <a:lnTo>
                    <a:pt x="36904" y="44"/>
                  </a:lnTo>
                  <a:lnTo>
                    <a:pt x="36816"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9" name="Google Shape;3439;p85"/>
            <p:cNvSpPr/>
            <p:nvPr/>
          </p:nvSpPr>
          <p:spPr>
            <a:xfrm>
              <a:off x="5954650" y="1809300"/>
              <a:ext cx="928100" cy="1359225"/>
            </a:xfrm>
            <a:custGeom>
              <a:rect b="b" l="l" r="r" t="t"/>
              <a:pathLst>
                <a:path extrusionOk="0" h="54369" w="37124">
                  <a:moveTo>
                    <a:pt x="36685" y="0"/>
                  </a:moveTo>
                  <a:lnTo>
                    <a:pt x="36641" y="44"/>
                  </a:lnTo>
                  <a:lnTo>
                    <a:pt x="36553" y="44"/>
                  </a:lnTo>
                  <a:lnTo>
                    <a:pt x="36509" y="132"/>
                  </a:lnTo>
                  <a:lnTo>
                    <a:pt x="36509" y="176"/>
                  </a:lnTo>
                  <a:lnTo>
                    <a:pt x="36509" y="264"/>
                  </a:lnTo>
                  <a:lnTo>
                    <a:pt x="36685" y="878"/>
                  </a:lnTo>
                  <a:lnTo>
                    <a:pt x="36772" y="1317"/>
                  </a:lnTo>
                  <a:lnTo>
                    <a:pt x="36685" y="2238"/>
                  </a:lnTo>
                  <a:lnTo>
                    <a:pt x="36114" y="4169"/>
                  </a:lnTo>
                  <a:lnTo>
                    <a:pt x="35588" y="6275"/>
                  </a:lnTo>
                  <a:lnTo>
                    <a:pt x="34885" y="8820"/>
                  </a:lnTo>
                  <a:lnTo>
                    <a:pt x="34139" y="11146"/>
                  </a:lnTo>
                  <a:lnTo>
                    <a:pt x="32823" y="14042"/>
                  </a:lnTo>
                  <a:lnTo>
                    <a:pt x="31814" y="15973"/>
                  </a:lnTo>
                  <a:lnTo>
                    <a:pt x="30541" y="18737"/>
                  </a:lnTo>
                  <a:lnTo>
                    <a:pt x="29093" y="21238"/>
                  </a:lnTo>
                  <a:lnTo>
                    <a:pt x="27557" y="23652"/>
                  </a:lnTo>
                  <a:lnTo>
                    <a:pt x="26285" y="25802"/>
                  </a:lnTo>
                  <a:lnTo>
                    <a:pt x="24881" y="28172"/>
                  </a:lnTo>
                  <a:lnTo>
                    <a:pt x="22599" y="31682"/>
                  </a:lnTo>
                  <a:lnTo>
                    <a:pt x="22599" y="31770"/>
                  </a:lnTo>
                  <a:lnTo>
                    <a:pt x="22467" y="32911"/>
                  </a:lnTo>
                  <a:lnTo>
                    <a:pt x="22380" y="35631"/>
                  </a:lnTo>
                  <a:lnTo>
                    <a:pt x="22160" y="36509"/>
                  </a:lnTo>
                  <a:lnTo>
                    <a:pt x="21721" y="37299"/>
                  </a:lnTo>
                  <a:lnTo>
                    <a:pt x="20142" y="38834"/>
                  </a:lnTo>
                  <a:lnTo>
                    <a:pt x="17070" y="41379"/>
                  </a:lnTo>
                  <a:lnTo>
                    <a:pt x="15490" y="43091"/>
                  </a:lnTo>
                  <a:lnTo>
                    <a:pt x="13516" y="45329"/>
                  </a:lnTo>
                  <a:lnTo>
                    <a:pt x="12331" y="46338"/>
                  </a:lnTo>
                  <a:lnTo>
                    <a:pt x="11234" y="46865"/>
                  </a:lnTo>
                  <a:lnTo>
                    <a:pt x="8777" y="47786"/>
                  </a:lnTo>
                  <a:lnTo>
                    <a:pt x="8733" y="47786"/>
                  </a:lnTo>
                  <a:lnTo>
                    <a:pt x="6934" y="48927"/>
                  </a:lnTo>
                  <a:lnTo>
                    <a:pt x="2194" y="52525"/>
                  </a:lnTo>
                  <a:lnTo>
                    <a:pt x="44" y="54061"/>
                  </a:lnTo>
                  <a:lnTo>
                    <a:pt x="0" y="54105"/>
                  </a:lnTo>
                  <a:lnTo>
                    <a:pt x="0" y="54193"/>
                  </a:lnTo>
                  <a:lnTo>
                    <a:pt x="0" y="54236"/>
                  </a:lnTo>
                  <a:lnTo>
                    <a:pt x="0" y="54324"/>
                  </a:lnTo>
                  <a:lnTo>
                    <a:pt x="88" y="54368"/>
                  </a:lnTo>
                  <a:lnTo>
                    <a:pt x="176" y="54368"/>
                  </a:lnTo>
                  <a:lnTo>
                    <a:pt x="264" y="54324"/>
                  </a:lnTo>
                  <a:lnTo>
                    <a:pt x="2370" y="52788"/>
                  </a:lnTo>
                  <a:lnTo>
                    <a:pt x="5486" y="50463"/>
                  </a:lnTo>
                  <a:lnTo>
                    <a:pt x="7153" y="49234"/>
                  </a:lnTo>
                  <a:lnTo>
                    <a:pt x="8908" y="48093"/>
                  </a:lnTo>
                  <a:lnTo>
                    <a:pt x="11365" y="47172"/>
                  </a:lnTo>
                  <a:lnTo>
                    <a:pt x="12506" y="46645"/>
                  </a:lnTo>
                  <a:lnTo>
                    <a:pt x="12550" y="46601"/>
                  </a:lnTo>
                  <a:lnTo>
                    <a:pt x="13735" y="45592"/>
                  </a:lnTo>
                  <a:lnTo>
                    <a:pt x="13779" y="45548"/>
                  </a:lnTo>
                  <a:lnTo>
                    <a:pt x="15754" y="43310"/>
                  </a:lnTo>
                  <a:lnTo>
                    <a:pt x="17333" y="41643"/>
                  </a:lnTo>
                  <a:lnTo>
                    <a:pt x="20361" y="39098"/>
                  </a:lnTo>
                  <a:lnTo>
                    <a:pt x="21985" y="37518"/>
                  </a:lnTo>
                  <a:lnTo>
                    <a:pt x="22028" y="37474"/>
                  </a:lnTo>
                  <a:lnTo>
                    <a:pt x="22511" y="36684"/>
                  </a:lnTo>
                  <a:lnTo>
                    <a:pt x="22511" y="36640"/>
                  </a:lnTo>
                  <a:lnTo>
                    <a:pt x="22731" y="35719"/>
                  </a:lnTo>
                  <a:lnTo>
                    <a:pt x="22731" y="35675"/>
                  </a:lnTo>
                  <a:lnTo>
                    <a:pt x="22818" y="32954"/>
                  </a:lnTo>
                  <a:lnTo>
                    <a:pt x="22950" y="31857"/>
                  </a:lnTo>
                  <a:lnTo>
                    <a:pt x="25188" y="28391"/>
                  </a:lnTo>
                  <a:lnTo>
                    <a:pt x="26592" y="25978"/>
                  </a:lnTo>
                  <a:lnTo>
                    <a:pt x="27821" y="23827"/>
                  </a:lnTo>
                  <a:lnTo>
                    <a:pt x="29400" y="21414"/>
                  </a:lnTo>
                  <a:lnTo>
                    <a:pt x="30848" y="18913"/>
                  </a:lnTo>
                  <a:lnTo>
                    <a:pt x="32121" y="16104"/>
                  </a:lnTo>
                  <a:lnTo>
                    <a:pt x="33130" y="14218"/>
                  </a:lnTo>
                  <a:lnTo>
                    <a:pt x="34491" y="11278"/>
                  </a:lnTo>
                  <a:lnTo>
                    <a:pt x="34491" y="11234"/>
                  </a:lnTo>
                  <a:lnTo>
                    <a:pt x="35237" y="8908"/>
                  </a:lnTo>
                  <a:lnTo>
                    <a:pt x="35895" y="6363"/>
                  </a:lnTo>
                  <a:lnTo>
                    <a:pt x="36465" y="4301"/>
                  </a:lnTo>
                  <a:lnTo>
                    <a:pt x="37036" y="2282"/>
                  </a:lnTo>
                  <a:lnTo>
                    <a:pt x="37123" y="1317"/>
                  </a:lnTo>
                  <a:lnTo>
                    <a:pt x="37123" y="1273"/>
                  </a:lnTo>
                  <a:lnTo>
                    <a:pt x="37036" y="834"/>
                  </a:lnTo>
                  <a:lnTo>
                    <a:pt x="37036" y="790"/>
                  </a:lnTo>
                  <a:lnTo>
                    <a:pt x="36860" y="132"/>
                  </a:lnTo>
                  <a:lnTo>
                    <a:pt x="36816" y="88"/>
                  </a:lnTo>
                  <a:lnTo>
                    <a:pt x="36772" y="44"/>
                  </a:lnTo>
                  <a:lnTo>
                    <a:pt x="36685"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0" name="Google Shape;3440;p85"/>
            <p:cNvSpPr/>
            <p:nvPr/>
          </p:nvSpPr>
          <p:spPr>
            <a:xfrm>
              <a:off x="5925025" y="1820275"/>
              <a:ext cx="932500" cy="1321900"/>
            </a:xfrm>
            <a:custGeom>
              <a:rect b="b" l="l" r="r" t="t"/>
              <a:pathLst>
                <a:path extrusionOk="0" h="52876" w="37300">
                  <a:moveTo>
                    <a:pt x="37124" y="0"/>
                  </a:moveTo>
                  <a:lnTo>
                    <a:pt x="37080" y="44"/>
                  </a:lnTo>
                  <a:lnTo>
                    <a:pt x="36992" y="44"/>
                  </a:lnTo>
                  <a:lnTo>
                    <a:pt x="36948" y="88"/>
                  </a:lnTo>
                  <a:lnTo>
                    <a:pt x="36948" y="176"/>
                  </a:lnTo>
                  <a:lnTo>
                    <a:pt x="36860" y="746"/>
                  </a:lnTo>
                  <a:lnTo>
                    <a:pt x="35763" y="4827"/>
                  </a:lnTo>
                  <a:lnTo>
                    <a:pt x="35061" y="7504"/>
                  </a:lnTo>
                  <a:lnTo>
                    <a:pt x="34315" y="9917"/>
                  </a:lnTo>
                  <a:lnTo>
                    <a:pt x="32165" y="14568"/>
                  </a:lnTo>
                  <a:lnTo>
                    <a:pt x="31024" y="17026"/>
                  </a:lnTo>
                  <a:lnTo>
                    <a:pt x="29532" y="19659"/>
                  </a:lnTo>
                  <a:lnTo>
                    <a:pt x="27031" y="23696"/>
                  </a:lnTo>
                  <a:lnTo>
                    <a:pt x="24705" y="27645"/>
                  </a:lnTo>
                  <a:lnTo>
                    <a:pt x="23696" y="29137"/>
                  </a:lnTo>
                  <a:lnTo>
                    <a:pt x="21063" y="32647"/>
                  </a:lnTo>
                  <a:lnTo>
                    <a:pt x="21019" y="32691"/>
                  </a:lnTo>
                  <a:lnTo>
                    <a:pt x="20230" y="35061"/>
                  </a:lnTo>
                  <a:lnTo>
                    <a:pt x="18387" y="38571"/>
                  </a:lnTo>
                  <a:lnTo>
                    <a:pt x="17158" y="39931"/>
                  </a:lnTo>
                  <a:lnTo>
                    <a:pt x="14964" y="42432"/>
                  </a:lnTo>
                  <a:lnTo>
                    <a:pt x="12814" y="44670"/>
                  </a:lnTo>
                  <a:lnTo>
                    <a:pt x="9391" y="45943"/>
                  </a:lnTo>
                  <a:lnTo>
                    <a:pt x="7855" y="46864"/>
                  </a:lnTo>
                  <a:lnTo>
                    <a:pt x="7811" y="46864"/>
                  </a:lnTo>
                  <a:lnTo>
                    <a:pt x="6012" y="48225"/>
                  </a:lnTo>
                  <a:lnTo>
                    <a:pt x="45" y="52569"/>
                  </a:lnTo>
                  <a:lnTo>
                    <a:pt x="1" y="52613"/>
                  </a:lnTo>
                  <a:lnTo>
                    <a:pt x="1" y="52700"/>
                  </a:lnTo>
                  <a:lnTo>
                    <a:pt x="1" y="52744"/>
                  </a:lnTo>
                  <a:lnTo>
                    <a:pt x="1" y="52832"/>
                  </a:lnTo>
                  <a:lnTo>
                    <a:pt x="88" y="52876"/>
                  </a:lnTo>
                  <a:lnTo>
                    <a:pt x="264" y="52876"/>
                  </a:lnTo>
                  <a:lnTo>
                    <a:pt x="6232" y="48532"/>
                  </a:lnTo>
                  <a:lnTo>
                    <a:pt x="8031" y="47172"/>
                  </a:lnTo>
                  <a:lnTo>
                    <a:pt x="9523" y="46250"/>
                  </a:lnTo>
                  <a:lnTo>
                    <a:pt x="12243" y="45241"/>
                  </a:lnTo>
                  <a:lnTo>
                    <a:pt x="12989" y="44977"/>
                  </a:lnTo>
                  <a:lnTo>
                    <a:pt x="13077" y="44934"/>
                  </a:lnTo>
                  <a:lnTo>
                    <a:pt x="15227" y="42652"/>
                  </a:lnTo>
                  <a:lnTo>
                    <a:pt x="17377" y="40151"/>
                  </a:lnTo>
                  <a:lnTo>
                    <a:pt x="18650" y="38790"/>
                  </a:lnTo>
                  <a:lnTo>
                    <a:pt x="18694" y="38746"/>
                  </a:lnTo>
                  <a:lnTo>
                    <a:pt x="20581" y="35192"/>
                  </a:lnTo>
                  <a:lnTo>
                    <a:pt x="20581" y="35148"/>
                  </a:lnTo>
                  <a:lnTo>
                    <a:pt x="21327" y="32823"/>
                  </a:lnTo>
                  <a:lnTo>
                    <a:pt x="23959" y="29356"/>
                  </a:lnTo>
                  <a:lnTo>
                    <a:pt x="25013" y="27864"/>
                  </a:lnTo>
                  <a:lnTo>
                    <a:pt x="27294" y="23871"/>
                  </a:lnTo>
                  <a:lnTo>
                    <a:pt x="29839" y="19834"/>
                  </a:lnTo>
                  <a:lnTo>
                    <a:pt x="31331" y="17201"/>
                  </a:lnTo>
                  <a:lnTo>
                    <a:pt x="32472" y="14700"/>
                  </a:lnTo>
                  <a:lnTo>
                    <a:pt x="34666" y="10093"/>
                  </a:lnTo>
                  <a:lnTo>
                    <a:pt x="34666" y="10049"/>
                  </a:lnTo>
                  <a:lnTo>
                    <a:pt x="35412" y="7591"/>
                  </a:lnTo>
                  <a:lnTo>
                    <a:pt x="36114" y="4915"/>
                  </a:lnTo>
                  <a:lnTo>
                    <a:pt x="37211" y="790"/>
                  </a:lnTo>
                  <a:lnTo>
                    <a:pt x="37299" y="220"/>
                  </a:lnTo>
                  <a:lnTo>
                    <a:pt x="37255" y="132"/>
                  </a:lnTo>
                  <a:lnTo>
                    <a:pt x="37255" y="88"/>
                  </a:lnTo>
                  <a:lnTo>
                    <a:pt x="37211" y="44"/>
                  </a:lnTo>
                  <a:lnTo>
                    <a:pt x="37124"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1" name="Google Shape;3441;p85"/>
            <p:cNvSpPr/>
            <p:nvPr/>
          </p:nvSpPr>
          <p:spPr>
            <a:xfrm>
              <a:off x="5894325" y="1812575"/>
              <a:ext cx="942350" cy="1302175"/>
            </a:xfrm>
            <a:custGeom>
              <a:rect b="b" l="l" r="r" t="t"/>
              <a:pathLst>
                <a:path extrusionOk="0" h="52087" w="37694">
                  <a:moveTo>
                    <a:pt x="37518" y="1"/>
                  </a:moveTo>
                  <a:lnTo>
                    <a:pt x="37430" y="45"/>
                  </a:lnTo>
                  <a:lnTo>
                    <a:pt x="37386" y="89"/>
                  </a:lnTo>
                  <a:lnTo>
                    <a:pt x="37342" y="133"/>
                  </a:lnTo>
                  <a:lnTo>
                    <a:pt x="37255" y="571"/>
                  </a:lnTo>
                  <a:lnTo>
                    <a:pt x="36377" y="3160"/>
                  </a:lnTo>
                  <a:lnTo>
                    <a:pt x="35763" y="5267"/>
                  </a:lnTo>
                  <a:lnTo>
                    <a:pt x="35148" y="7636"/>
                  </a:lnTo>
                  <a:lnTo>
                    <a:pt x="33876" y="11366"/>
                  </a:lnTo>
                  <a:lnTo>
                    <a:pt x="32559" y="13911"/>
                  </a:lnTo>
                  <a:lnTo>
                    <a:pt x="31550" y="16105"/>
                  </a:lnTo>
                  <a:lnTo>
                    <a:pt x="30629" y="17729"/>
                  </a:lnTo>
                  <a:lnTo>
                    <a:pt x="29707" y="19308"/>
                  </a:lnTo>
                  <a:lnTo>
                    <a:pt x="27820" y="22380"/>
                  </a:lnTo>
                  <a:lnTo>
                    <a:pt x="26504" y="24530"/>
                  </a:lnTo>
                  <a:lnTo>
                    <a:pt x="25231" y="26680"/>
                  </a:lnTo>
                  <a:lnTo>
                    <a:pt x="23959" y="28567"/>
                  </a:lnTo>
                  <a:lnTo>
                    <a:pt x="22686" y="30191"/>
                  </a:lnTo>
                  <a:lnTo>
                    <a:pt x="21282" y="31946"/>
                  </a:lnTo>
                  <a:lnTo>
                    <a:pt x="19790" y="33526"/>
                  </a:lnTo>
                  <a:lnTo>
                    <a:pt x="17684" y="35325"/>
                  </a:lnTo>
                  <a:lnTo>
                    <a:pt x="16762" y="36378"/>
                  </a:lnTo>
                  <a:lnTo>
                    <a:pt x="16718" y="36422"/>
                  </a:lnTo>
                  <a:lnTo>
                    <a:pt x="16148" y="37387"/>
                  </a:lnTo>
                  <a:lnTo>
                    <a:pt x="16148" y="37431"/>
                  </a:lnTo>
                  <a:lnTo>
                    <a:pt x="15358" y="39449"/>
                  </a:lnTo>
                  <a:lnTo>
                    <a:pt x="14437" y="41424"/>
                  </a:lnTo>
                  <a:lnTo>
                    <a:pt x="12901" y="43530"/>
                  </a:lnTo>
                  <a:lnTo>
                    <a:pt x="12330" y="43925"/>
                  </a:lnTo>
                  <a:lnTo>
                    <a:pt x="9917" y="44891"/>
                  </a:lnTo>
                  <a:lnTo>
                    <a:pt x="9917" y="44934"/>
                  </a:lnTo>
                  <a:lnTo>
                    <a:pt x="8337" y="45900"/>
                  </a:lnTo>
                  <a:lnTo>
                    <a:pt x="6143" y="47523"/>
                  </a:lnTo>
                  <a:lnTo>
                    <a:pt x="3642" y="49322"/>
                  </a:lnTo>
                  <a:lnTo>
                    <a:pt x="88" y="51780"/>
                  </a:lnTo>
                  <a:lnTo>
                    <a:pt x="44" y="51824"/>
                  </a:lnTo>
                  <a:lnTo>
                    <a:pt x="0" y="51911"/>
                  </a:lnTo>
                  <a:lnTo>
                    <a:pt x="0" y="51955"/>
                  </a:lnTo>
                  <a:lnTo>
                    <a:pt x="44" y="52043"/>
                  </a:lnTo>
                  <a:lnTo>
                    <a:pt x="88" y="52087"/>
                  </a:lnTo>
                  <a:lnTo>
                    <a:pt x="307" y="52087"/>
                  </a:lnTo>
                  <a:lnTo>
                    <a:pt x="3818" y="49630"/>
                  </a:lnTo>
                  <a:lnTo>
                    <a:pt x="6319" y="47787"/>
                  </a:lnTo>
                  <a:lnTo>
                    <a:pt x="8513" y="46163"/>
                  </a:lnTo>
                  <a:lnTo>
                    <a:pt x="10049" y="45242"/>
                  </a:lnTo>
                  <a:lnTo>
                    <a:pt x="12506" y="44232"/>
                  </a:lnTo>
                  <a:lnTo>
                    <a:pt x="13120" y="43794"/>
                  </a:lnTo>
                  <a:lnTo>
                    <a:pt x="13164" y="43750"/>
                  </a:lnTo>
                  <a:lnTo>
                    <a:pt x="14744" y="41643"/>
                  </a:lnTo>
                  <a:lnTo>
                    <a:pt x="14744" y="41600"/>
                  </a:lnTo>
                  <a:lnTo>
                    <a:pt x="15665" y="39581"/>
                  </a:lnTo>
                  <a:lnTo>
                    <a:pt x="16455" y="37563"/>
                  </a:lnTo>
                  <a:lnTo>
                    <a:pt x="17026" y="36597"/>
                  </a:lnTo>
                  <a:lnTo>
                    <a:pt x="17947" y="35588"/>
                  </a:lnTo>
                  <a:lnTo>
                    <a:pt x="20053" y="33789"/>
                  </a:lnTo>
                  <a:lnTo>
                    <a:pt x="20053" y="33745"/>
                  </a:lnTo>
                  <a:lnTo>
                    <a:pt x="21545" y="32165"/>
                  </a:lnTo>
                  <a:lnTo>
                    <a:pt x="22950" y="30410"/>
                  </a:lnTo>
                  <a:lnTo>
                    <a:pt x="24222" y="28786"/>
                  </a:lnTo>
                  <a:lnTo>
                    <a:pt x="25538" y="26856"/>
                  </a:lnTo>
                  <a:lnTo>
                    <a:pt x="26811" y="24706"/>
                  </a:lnTo>
                  <a:lnTo>
                    <a:pt x="28127" y="22599"/>
                  </a:lnTo>
                  <a:lnTo>
                    <a:pt x="30014" y="19484"/>
                  </a:lnTo>
                  <a:lnTo>
                    <a:pt x="30936" y="17904"/>
                  </a:lnTo>
                  <a:lnTo>
                    <a:pt x="31857" y="16281"/>
                  </a:lnTo>
                  <a:lnTo>
                    <a:pt x="32910" y="14043"/>
                  </a:lnTo>
                  <a:lnTo>
                    <a:pt x="34183" y="11498"/>
                  </a:lnTo>
                  <a:lnTo>
                    <a:pt x="34183" y="11454"/>
                  </a:lnTo>
                  <a:lnTo>
                    <a:pt x="35455" y="7768"/>
                  </a:lnTo>
                  <a:lnTo>
                    <a:pt x="36114" y="5354"/>
                  </a:lnTo>
                  <a:lnTo>
                    <a:pt x="36684" y="3248"/>
                  </a:lnTo>
                  <a:lnTo>
                    <a:pt x="37606" y="659"/>
                  </a:lnTo>
                  <a:lnTo>
                    <a:pt x="37693" y="220"/>
                  </a:lnTo>
                  <a:lnTo>
                    <a:pt x="37693" y="133"/>
                  </a:lnTo>
                  <a:lnTo>
                    <a:pt x="37693" y="89"/>
                  </a:lnTo>
                  <a:lnTo>
                    <a:pt x="37650" y="45"/>
                  </a:lnTo>
                  <a:lnTo>
                    <a:pt x="37562"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2" name="Google Shape;3442;p85"/>
            <p:cNvSpPr/>
            <p:nvPr/>
          </p:nvSpPr>
          <p:spPr>
            <a:xfrm>
              <a:off x="5836175" y="1785150"/>
              <a:ext cx="956625" cy="1276950"/>
            </a:xfrm>
            <a:custGeom>
              <a:rect b="b" l="l" r="r" t="t"/>
              <a:pathLst>
                <a:path extrusionOk="0" h="51078" w="38265">
                  <a:moveTo>
                    <a:pt x="38001" y="1"/>
                  </a:moveTo>
                  <a:lnTo>
                    <a:pt x="37957" y="45"/>
                  </a:lnTo>
                  <a:lnTo>
                    <a:pt x="37913" y="133"/>
                  </a:lnTo>
                  <a:lnTo>
                    <a:pt x="37299" y="1888"/>
                  </a:lnTo>
                  <a:lnTo>
                    <a:pt x="36333" y="4126"/>
                  </a:lnTo>
                  <a:lnTo>
                    <a:pt x="35587" y="6715"/>
                  </a:lnTo>
                  <a:lnTo>
                    <a:pt x="34622" y="10050"/>
                  </a:lnTo>
                  <a:lnTo>
                    <a:pt x="32999" y="13604"/>
                  </a:lnTo>
                  <a:lnTo>
                    <a:pt x="32121" y="15359"/>
                  </a:lnTo>
                  <a:lnTo>
                    <a:pt x="29313" y="20186"/>
                  </a:lnTo>
                  <a:lnTo>
                    <a:pt x="27908" y="22468"/>
                  </a:lnTo>
                  <a:lnTo>
                    <a:pt x="26680" y="24530"/>
                  </a:lnTo>
                  <a:lnTo>
                    <a:pt x="24442" y="27909"/>
                  </a:lnTo>
                  <a:lnTo>
                    <a:pt x="22818" y="29971"/>
                  </a:lnTo>
                  <a:lnTo>
                    <a:pt x="21853" y="31112"/>
                  </a:lnTo>
                  <a:lnTo>
                    <a:pt x="20931" y="32121"/>
                  </a:lnTo>
                  <a:lnTo>
                    <a:pt x="20010" y="32955"/>
                  </a:lnTo>
                  <a:lnTo>
                    <a:pt x="19132" y="33701"/>
                  </a:lnTo>
                  <a:lnTo>
                    <a:pt x="18211" y="34403"/>
                  </a:lnTo>
                  <a:lnTo>
                    <a:pt x="17245" y="35061"/>
                  </a:lnTo>
                  <a:lnTo>
                    <a:pt x="15095" y="36378"/>
                  </a:lnTo>
                  <a:lnTo>
                    <a:pt x="13472" y="37387"/>
                  </a:lnTo>
                  <a:lnTo>
                    <a:pt x="11102" y="39054"/>
                  </a:lnTo>
                  <a:lnTo>
                    <a:pt x="11058" y="39054"/>
                  </a:lnTo>
                  <a:lnTo>
                    <a:pt x="9347" y="40590"/>
                  </a:lnTo>
                  <a:lnTo>
                    <a:pt x="9303" y="40634"/>
                  </a:lnTo>
                  <a:lnTo>
                    <a:pt x="8162" y="42653"/>
                  </a:lnTo>
                  <a:lnTo>
                    <a:pt x="5793" y="46646"/>
                  </a:lnTo>
                  <a:lnTo>
                    <a:pt x="4959" y="47348"/>
                  </a:lnTo>
                  <a:lnTo>
                    <a:pt x="2940" y="48708"/>
                  </a:lnTo>
                  <a:lnTo>
                    <a:pt x="44" y="50771"/>
                  </a:lnTo>
                  <a:lnTo>
                    <a:pt x="0" y="50814"/>
                  </a:lnTo>
                  <a:lnTo>
                    <a:pt x="0" y="50858"/>
                  </a:lnTo>
                  <a:lnTo>
                    <a:pt x="0" y="50946"/>
                  </a:lnTo>
                  <a:lnTo>
                    <a:pt x="0" y="50990"/>
                  </a:lnTo>
                  <a:lnTo>
                    <a:pt x="88" y="51034"/>
                  </a:lnTo>
                  <a:lnTo>
                    <a:pt x="176" y="51078"/>
                  </a:lnTo>
                  <a:lnTo>
                    <a:pt x="264" y="51034"/>
                  </a:lnTo>
                  <a:lnTo>
                    <a:pt x="3116" y="49015"/>
                  </a:lnTo>
                  <a:lnTo>
                    <a:pt x="5178" y="47611"/>
                  </a:lnTo>
                  <a:lnTo>
                    <a:pt x="6056" y="46909"/>
                  </a:lnTo>
                  <a:lnTo>
                    <a:pt x="6100" y="46865"/>
                  </a:lnTo>
                  <a:lnTo>
                    <a:pt x="8469" y="42828"/>
                  </a:lnTo>
                  <a:lnTo>
                    <a:pt x="9610" y="40854"/>
                  </a:lnTo>
                  <a:lnTo>
                    <a:pt x="11278" y="39318"/>
                  </a:lnTo>
                  <a:lnTo>
                    <a:pt x="13691" y="37694"/>
                  </a:lnTo>
                  <a:lnTo>
                    <a:pt x="15271" y="36685"/>
                  </a:lnTo>
                  <a:lnTo>
                    <a:pt x="17465" y="35325"/>
                  </a:lnTo>
                  <a:lnTo>
                    <a:pt x="18430" y="34666"/>
                  </a:lnTo>
                  <a:lnTo>
                    <a:pt x="19352" y="34008"/>
                  </a:lnTo>
                  <a:lnTo>
                    <a:pt x="20229" y="33218"/>
                  </a:lnTo>
                  <a:lnTo>
                    <a:pt x="21151" y="32385"/>
                  </a:lnTo>
                  <a:lnTo>
                    <a:pt x="22116" y="31375"/>
                  </a:lnTo>
                  <a:lnTo>
                    <a:pt x="23125" y="30191"/>
                  </a:lnTo>
                  <a:lnTo>
                    <a:pt x="24705" y="28128"/>
                  </a:lnTo>
                  <a:lnTo>
                    <a:pt x="26943" y="24749"/>
                  </a:lnTo>
                  <a:lnTo>
                    <a:pt x="28172" y="22643"/>
                  </a:lnTo>
                  <a:lnTo>
                    <a:pt x="29620" y="20361"/>
                  </a:lnTo>
                  <a:lnTo>
                    <a:pt x="32428" y="15535"/>
                  </a:lnTo>
                  <a:lnTo>
                    <a:pt x="33306" y="13779"/>
                  </a:lnTo>
                  <a:lnTo>
                    <a:pt x="34973" y="10225"/>
                  </a:lnTo>
                  <a:lnTo>
                    <a:pt x="34973" y="10181"/>
                  </a:lnTo>
                  <a:lnTo>
                    <a:pt x="35895" y="6802"/>
                  </a:lnTo>
                  <a:lnTo>
                    <a:pt x="36684" y="4257"/>
                  </a:lnTo>
                  <a:lnTo>
                    <a:pt x="37606" y="2019"/>
                  </a:lnTo>
                  <a:lnTo>
                    <a:pt x="38220" y="220"/>
                  </a:lnTo>
                  <a:lnTo>
                    <a:pt x="38264" y="177"/>
                  </a:lnTo>
                  <a:lnTo>
                    <a:pt x="38220" y="89"/>
                  </a:lnTo>
                  <a:lnTo>
                    <a:pt x="38176" y="45"/>
                  </a:lnTo>
                  <a:lnTo>
                    <a:pt x="38133"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3" name="Google Shape;3443;p85"/>
            <p:cNvSpPr/>
            <p:nvPr/>
          </p:nvSpPr>
          <p:spPr>
            <a:xfrm>
              <a:off x="5806550" y="1750050"/>
              <a:ext cx="970875" cy="1285725"/>
            </a:xfrm>
            <a:custGeom>
              <a:rect b="b" l="l" r="r" t="t"/>
              <a:pathLst>
                <a:path extrusionOk="0" h="51429" w="38835">
                  <a:moveTo>
                    <a:pt x="38572" y="1"/>
                  </a:moveTo>
                  <a:lnTo>
                    <a:pt x="38528" y="45"/>
                  </a:lnTo>
                  <a:lnTo>
                    <a:pt x="38528" y="132"/>
                  </a:lnTo>
                  <a:lnTo>
                    <a:pt x="38221" y="1186"/>
                  </a:lnTo>
                  <a:lnTo>
                    <a:pt x="37255" y="3511"/>
                  </a:lnTo>
                  <a:lnTo>
                    <a:pt x="36158" y="6100"/>
                  </a:lnTo>
                  <a:lnTo>
                    <a:pt x="36114" y="6144"/>
                  </a:lnTo>
                  <a:lnTo>
                    <a:pt x="34710" y="11015"/>
                  </a:lnTo>
                  <a:lnTo>
                    <a:pt x="32955" y="14832"/>
                  </a:lnTo>
                  <a:lnTo>
                    <a:pt x="31112" y="18080"/>
                  </a:lnTo>
                  <a:lnTo>
                    <a:pt x="29049" y="21634"/>
                  </a:lnTo>
                  <a:lnTo>
                    <a:pt x="27996" y="23389"/>
                  </a:lnTo>
                  <a:lnTo>
                    <a:pt x="26943" y="25144"/>
                  </a:lnTo>
                  <a:lnTo>
                    <a:pt x="25802" y="26856"/>
                  </a:lnTo>
                  <a:lnTo>
                    <a:pt x="24661" y="28479"/>
                  </a:lnTo>
                  <a:lnTo>
                    <a:pt x="23477" y="30059"/>
                  </a:lnTo>
                  <a:lnTo>
                    <a:pt x="22862" y="30761"/>
                  </a:lnTo>
                  <a:lnTo>
                    <a:pt x="22204" y="31507"/>
                  </a:lnTo>
                  <a:lnTo>
                    <a:pt x="18869" y="34535"/>
                  </a:lnTo>
                  <a:lnTo>
                    <a:pt x="14920" y="37124"/>
                  </a:lnTo>
                  <a:lnTo>
                    <a:pt x="10883" y="39844"/>
                  </a:lnTo>
                  <a:lnTo>
                    <a:pt x="9084" y="41117"/>
                  </a:lnTo>
                  <a:lnTo>
                    <a:pt x="6714" y="42521"/>
                  </a:lnTo>
                  <a:lnTo>
                    <a:pt x="4169" y="43925"/>
                  </a:lnTo>
                  <a:lnTo>
                    <a:pt x="4125" y="43969"/>
                  </a:lnTo>
                  <a:lnTo>
                    <a:pt x="3774" y="44408"/>
                  </a:lnTo>
                  <a:lnTo>
                    <a:pt x="3774" y="44452"/>
                  </a:lnTo>
                  <a:lnTo>
                    <a:pt x="3248" y="45856"/>
                  </a:lnTo>
                  <a:lnTo>
                    <a:pt x="2370" y="48181"/>
                  </a:lnTo>
                  <a:lnTo>
                    <a:pt x="1317" y="49981"/>
                  </a:lnTo>
                  <a:lnTo>
                    <a:pt x="44" y="51121"/>
                  </a:lnTo>
                  <a:lnTo>
                    <a:pt x="44" y="51209"/>
                  </a:lnTo>
                  <a:lnTo>
                    <a:pt x="1" y="51253"/>
                  </a:lnTo>
                  <a:lnTo>
                    <a:pt x="1" y="51341"/>
                  </a:lnTo>
                  <a:lnTo>
                    <a:pt x="44" y="51385"/>
                  </a:lnTo>
                  <a:lnTo>
                    <a:pt x="132" y="51429"/>
                  </a:lnTo>
                  <a:lnTo>
                    <a:pt x="176" y="51429"/>
                  </a:lnTo>
                  <a:lnTo>
                    <a:pt x="308" y="51385"/>
                  </a:lnTo>
                  <a:lnTo>
                    <a:pt x="1580" y="50244"/>
                  </a:lnTo>
                  <a:lnTo>
                    <a:pt x="1624" y="50200"/>
                  </a:lnTo>
                  <a:lnTo>
                    <a:pt x="2677" y="48357"/>
                  </a:lnTo>
                  <a:lnTo>
                    <a:pt x="2721" y="48313"/>
                  </a:lnTo>
                  <a:lnTo>
                    <a:pt x="3599" y="45987"/>
                  </a:lnTo>
                  <a:lnTo>
                    <a:pt x="4081" y="44583"/>
                  </a:lnTo>
                  <a:lnTo>
                    <a:pt x="4389" y="44188"/>
                  </a:lnTo>
                  <a:lnTo>
                    <a:pt x="6890" y="42828"/>
                  </a:lnTo>
                  <a:lnTo>
                    <a:pt x="9303" y="41424"/>
                  </a:lnTo>
                  <a:lnTo>
                    <a:pt x="11102" y="40151"/>
                  </a:lnTo>
                  <a:lnTo>
                    <a:pt x="15139" y="37431"/>
                  </a:lnTo>
                  <a:lnTo>
                    <a:pt x="19089" y="34842"/>
                  </a:lnTo>
                  <a:lnTo>
                    <a:pt x="19089" y="34798"/>
                  </a:lnTo>
                  <a:lnTo>
                    <a:pt x="22467" y="31770"/>
                  </a:lnTo>
                  <a:lnTo>
                    <a:pt x="23082" y="31024"/>
                  </a:lnTo>
                  <a:lnTo>
                    <a:pt x="23740" y="30278"/>
                  </a:lnTo>
                  <a:lnTo>
                    <a:pt x="24925" y="28699"/>
                  </a:lnTo>
                  <a:lnTo>
                    <a:pt x="26109" y="27075"/>
                  </a:lnTo>
                  <a:lnTo>
                    <a:pt x="27206" y="25364"/>
                  </a:lnTo>
                  <a:lnTo>
                    <a:pt x="28304" y="23608"/>
                  </a:lnTo>
                  <a:lnTo>
                    <a:pt x="29357" y="21809"/>
                  </a:lnTo>
                  <a:lnTo>
                    <a:pt x="31419" y="18211"/>
                  </a:lnTo>
                  <a:lnTo>
                    <a:pt x="33262" y="15008"/>
                  </a:lnTo>
                  <a:lnTo>
                    <a:pt x="35061" y="11146"/>
                  </a:lnTo>
                  <a:lnTo>
                    <a:pt x="36465" y="6232"/>
                  </a:lnTo>
                  <a:lnTo>
                    <a:pt x="37606" y="3643"/>
                  </a:lnTo>
                  <a:lnTo>
                    <a:pt x="38572" y="1273"/>
                  </a:lnTo>
                  <a:lnTo>
                    <a:pt x="38835" y="220"/>
                  </a:lnTo>
                  <a:lnTo>
                    <a:pt x="38835" y="132"/>
                  </a:lnTo>
                  <a:lnTo>
                    <a:pt x="38835" y="89"/>
                  </a:lnTo>
                  <a:lnTo>
                    <a:pt x="38791"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4" name="Google Shape;3444;p85"/>
            <p:cNvSpPr/>
            <p:nvPr/>
          </p:nvSpPr>
          <p:spPr>
            <a:xfrm>
              <a:off x="5750600" y="1745675"/>
              <a:ext cx="1006000" cy="1239650"/>
            </a:xfrm>
            <a:custGeom>
              <a:rect b="b" l="l" r="r" t="t"/>
              <a:pathLst>
                <a:path extrusionOk="0" h="49586" w="40240">
                  <a:moveTo>
                    <a:pt x="39976" y="0"/>
                  </a:moveTo>
                  <a:lnTo>
                    <a:pt x="39932" y="44"/>
                  </a:lnTo>
                  <a:lnTo>
                    <a:pt x="39888" y="88"/>
                  </a:lnTo>
                  <a:lnTo>
                    <a:pt x="39186" y="1756"/>
                  </a:lnTo>
                  <a:lnTo>
                    <a:pt x="36992" y="6933"/>
                  </a:lnTo>
                  <a:lnTo>
                    <a:pt x="36509" y="8601"/>
                  </a:lnTo>
                  <a:lnTo>
                    <a:pt x="35588" y="11497"/>
                  </a:lnTo>
                  <a:lnTo>
                    <a:pt x="33613" y="15315"/>
                  </a:lnTo>
                  <a:lnTo>
                    <a:pt x="32736" y="16894"/>
                  </a:lnTo>
                  <a:lnTo>
                    <a:pt x="31902" y="18386"/>
                  </a:lnTo>
                  <a:lnTo>
                    <a:pt x="30147" y="21370"/>
                  </a:lnTo>
                  <a:lnTo>
                    <a:pt x="28304" y="24310"/>
                  </a:lnTo>
                  <a:lnTo>
                    <a:pt x="26329" y="27338"/>
                  </a:lnTo>
                  <a:lnTo>
                    <a:pt x="23389" y="30892"/>
                  </a:lnTo>
                  <a:lnTo>
                    <a:pt x="20273" y="33700"/>
                  </a:lnTo>
                  <a:lnTo>
                    <a:pt x="16588" y="36114"/>
                  </a:lnTo>
                  <a:lnTo>
                    <a:pt x="14393" y="37562"/>
                  </a:lnTo>
                  <a:lnTo>
                    <a:pt x="12638" y="38747"/>
                  </a:lnTo>
                  <a:lnTo>
                    <a:pt x="10664" y="40151"/>
                  </a:lnTo>
                  <a:lnTo>
                    <a:pt x="8645" y="41336"/>
                  </a:lnTo>
                  <a:lnTo>
                    <a:pt x="6144" y="42652"/>
                  </a:lnTo>
                  <a:lnTo>
                    <a:pt x="5047" y="43398"/>
                  </a:lnTo>
                  <a:lnTo>
                    <a:pt x="1800" y="46119"/>
                  </a:lnTo>
                  <a:lnTo>
                    <a:pt x="1185" y="46864"/>
                  </a:lnTo>
                  <a:lnTo>
                    <a:pt x="1142" y="46908"/>
                  </a:lnTo>
                  <a:lnTo>
                    <a:pt x="1" y="49322"/>
                  </a:lnTo>
                  <a:lnTo>
                    <a:pt x="1" y="49410"/>
                  </a:lnTo>
                  <a:lnTo>
                    <a:pt x="1" y="49453"/>
                  </a:lnTo>
                  <a:lnTo>
                    <a:pt x="45" y="49541"/>
                  </a:lnTo>
                  <a:lnTo>
                    <a:pt x="88" y="49585"/>
                  </a:lnTo>
                  <a:lnTo>
                    <a:pt x="176" y="49585"/>
                  </a:lnTo>
                  <a:lnTo>
                    <a:pt x="264" y="49541"/>
                  </a:lnTo>
                  <a:lnTo>
                    <a:pt x="308" y="49497"/>
                  </a:lnTo>
                  <a:lnTo>
                    <a:pt x="1449" y="47040"/>
                  </a:lnTo>
                  <a:lnTo>
                    <a:pt x="2063" y="46382"/>
                  </a:lnTo>
                  <a:lnTo>
                    <a:pt x="5266" y="43661"/>
                  </a:lnTo>
                  <a:lnTo>
                    <a:pt x="6319" y="42959"/>
                  </a:lnTo>
                  <a:lnTo>
                    <a:pt x="8821" y="41643"/>
                  </a:lnTo>
                  <a:lnTo>
                    <a:pt x="10839" y="40458"/>
                  </a:lnTo>
                  <a:lnTo>
                    <a:pt x="12814" y="39010"/>
                  </a:lnTo>
                  <a:lnTo>
                    <a:pt x="14613" y="37825"/>
                  </a:lnTo>
                  <a:lnTo>
                    <a:pt x="16807" y="36421"/>
                  </a:lnTo>
                  <a:lnTo>
                    <a:pt x="20493" y="33964"/>
                  </a:lnTo>
                  <a:lnTo>
                    <a:pt x="23608" y="31155"/>
                  </a:lnTo>
                  <a:lnTo>
                    <a:pt x="23652" y="31111"/>
                  </a:lnTo>
                  <a:lnTo>
                    <a:pt x="26592" y="27557"/>
                  </a:lnTo>
                  <a:lnTo>
                    <a:pt x="26636" y="27513"/>
                  </a:lnTo>
                  <a:lnTo>
                    <a:pt x="28611" y="24486"/>
                  </a:lnTo>
                  <a:lnTo>
                    <a:pt x="30454" y="21546"/>
                  </a:lnTo>
                  <a:lnTo>
                    <a:pt x="32209" y="18562"/>
                  </a:lnTo>
                  <a:lnTo>
                    <a:pt x="33043" y="17070"/>
                  </a:lnTo>
                  <a:lnTo>
                    <a:pt x="33920" y="15490"/>
                  </a:lnTo>
                  <a:lnTo>
                    <a:pt x="35939" y="11629"/>
                  </a:lnTo>
                  <a:lnTo>
                    <a:pt x="36816" y="8732"/>
                  </a:lnTo>
                  <a:lnTo>
                    <a:pt x="37343" y="7065"/>
                  </a:lnTo>
                  <a:lnTo>
                    <a:pt x="39537" y="1931"/>
                  </a:lnTo>
                  <a:lnTo>
                    <a:pt x="40195" y="220"/>
                  </a:lnTo>
                  <a:lnTo>
                    <a:pt x="40239" y="176"/>
                  </a:lnTo>
                  <a:lnTo>
                    <a:pt x="40195" y="88"/>
                  </a:lnTo>
                  <a:lnTo>
                    <a:pt x="40195" y="44"/>
                  </a:lnTo>
                  <a:lnTo>
                    <a:pt x="40107"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5" name="Google Shape;3445;p85"/>
            <p:cNvSpPr/>
            <p:nvPr/>
          </p:nvSpPr>
          <p:spPr>
            <a:xfrm>
              <a:off x="5686975" y="1781875"/>
              <a:ext cx="1024625" cy="1146400"/>
            </a:xfrm>
            <a:custGeom>
              <a:rect b="b" l="l" r="r" t="t"/>
              <a:pathLst>
                <a:path extrusionOk="0" h="45856" w="40985">
                  <a:moveTo>
                    <a:pt x="40766" y="0"/>
                  </a:moveTo>
                  <a:lnTo>
                    <a:pt x="40678" y="44"/>
                  </a:lnTo>
                  <a:lnTo>
                    <a:pt x="40634" y="88"/>
                  </a:lnTo>
                  <a:lnTo>
                    <a:pt x="39888" y="2019"/>
                  </a:lnTo>
                  <a:lnTo>
                    <a:pt x="38967" y="4257"/>
                  </a:lnTo>
                  <a:lnTo>
                    <a:pt x="37957" y="6626"/>
                  </a:lnTo>
                  <a:lnTo>
                    <a:pt x="37957" y="6670"/>
                  </a:lnTo>
                  <a:lnTo>
                    <a:pt x="37343" y="8908"/>
                  </a:lnTo>
                  <a:lnTo>
                    <a:pt x="36465" y="10751"/>
                  </a:lnTo>
                  <a:lnTo>
                    <a:pt x="32560" y="17772"/>
                  </a:lnTo>
                  <a:lnTo>
                    <a:pt x="30936" y="20449"/>
                  </a:lnTo>
                  <a:lnTo>
                    <a:pt x="29532" y="22599"/>
                  </a:lnTo>
                  <a:lnTo>
                    <a:pt x="26899" y="26329"/>
                  </a:lnTo>
                  <a:lnTo>
                    <a:pt x="25364" y="28128"/>
                  </a:lnTo>
                  <a:lnTo>
                    <a:pt x="23608" y="29795"/>
                  </a:lnTo>
                  <a:lnTo>
                    <a:pt x="21546" y="31506"/>
                  </a:lnTo>
                  <a:lnTo>
                    <a:pt x="19571" y="32867"/>
                  </a:lnTo>
                  <a:lnTo>
                    <a:pt x="17421" y="34227"/>
                  </a:lnTo>
                  <a:lnTo>
                    <a:pt x="15271" y="35675"/>
                  </a:lnTo>
                  <a:lnTo>
                    <a:pt x="13384" y="36948"/>
                  </a:lnTo>
                  <a:lnTo>
                    <a:pt x="11453" y="38220"/>
                  </a:lnTo>
                  <a:lnTo>
                    <a:pt x="9084" y="39493"/>
                  </a:lnTo>
                  <a:lnTo>
                    <a:pt x="7109" y="40677"/>
                  </a:lnTo>
                  <a:lnTo>
                    <a:pt x="7065" y="40721"/>
                  </a:lnTo>
                  <a:lnTo>
                    <a:pt x="5047" y="42476"/>
                  </a:lnTo>
                  <a:lnTo>
                    <a:pt x="3160" y="43661"/>
                  </a:lnTo>
                  <a:lnTo>
                    <a:pt x="88" y="45548"/>
                  </a:lnTo>
                  <a:lnTo>
                    <a:pt x="44" y="45592"/>
                  </a:lnTo>
                  <a:lnTo>
                    <a:pt x="44" y="45680"/>
                  </a:lnTo>
                  <a:lnTo>
                    <a:pt x="1" y="45724"/>
                  </a:lnTo>
                  <a:lnTo>
                    <a:pt x="44" y="45811"/>
                  </a:lnTo>
                  <a:lnTo>
                    <a:pt x="132" y="45855"/>
                  </a:lnTo>
                  <a:lnTo>
                    <a:pt x="308" y="45855"/>
                  </a:lnTo>
                  <a:lnTo>
                    <a:pt x="3336" y="43968"/>
                  </a:lnTo>
                  <a:lnTo>
                    <a:pt x="5266" y="42740"/>
                  </a:lnTo>
                  <a:lnTo>
                    <a:pt x="7285" y="40985"/>
                  </a:lnTo>
                  <a:lnTo>
                    <a:pt x="9259" y="39800"/>
                  </a:lnTo>
                  <a:lnTo>
                    <a:pt x="11629" y="38527"/>
                  </a:lnTo>
                  <a:lnTo>
                    <a:pt x="13604" y="37255"/>
                  </a:lnTo>
                  <a:lnTo>
                    <a:pt x="15490" y="35938"/>
                  </a:lnTo>
                  <a:lnTo>
                    <a:pt x="17641" y="34534"/>
                  </a:lnTo>
                  <a:lnTo>
                    <a:pt x="19791" y="33174"/>
                  </a:lnTo>
                  <a:lnTo>
                    <a:pt x="21765" y="31770"/>
                  </a:lnTo>
                  <a:lnTo>
                    <a:pt x="23828" y="30058"/>
                  </a:lnTo>
                  <a:lnTo>
                    <a:pt x="25583" y="28391"/>
                  </a:lnTo>
                  <a:lnTo>
                    <a:pt x="27207" y="26548"/>
                  </a:lnTo>
                  <a:lnTo>
                    <a:pt x="29795" y="22774"/>
                  </a:lnTo>
                  <a:lnTo>
                    <a:pt x="31244" y="20624"/>
                  </a:lnTo>
                  <a:lnTo>
                    <a:pt x="32867" y="17947"/>
                  </a:lnTo>
                  <a:lnTo>
                    <a:pt x="36772" y="10927"/>
                  </a:lnTo>
                  <a:lnTo>
                    <a:pt x="37650" y="9084"/>
                  </a:lnTo>
                  <a:lnTo>
                    <a:pt x="37694" y="9040"/>
                  </a:lnTo>
                  <a:lnTo>
                    <a:pt x="38308" y="6758"/>
                  </a:lnTo>
                  <a:lnTo>
                    <a:pt x="39274" y="4388"/>
                  </a:lnTo>
                  <a:lnTo>
                    <a:pt x="40195" y="2150"/>
                  </a:lnTo>
                  <a:lnTo>
                    <a:pt x="40985" y="220"/>
                  </a:lnTo>
                  <a:lnTo>
                    <a:pt x="40985" y="176"/>
                  </a:lnTo>
                  <a:lnTo>
                    <a:pt x="40985" y="88"/>
                  </a:lnTo>
                  <a:lnTo>
                    <a:pt x="40941" y="44"/>
                  </a:lnTo>
                  <a:lnTo>
                    <a:pt x="40897"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6" name="Google Shape;3446;p85"/>
            <p:cNvSpPr/>
            <p:nvPr/>
          </p:nvSpPr>
          <p:spPr>
            <a:xfrm>
              <a:off x="5631025" y="1795025"/>
              <a:ext cx="1012575" cy="1082775"/>
            </a:xfrm>
            <a:custGeom>
              <a:rect b="b" l="l" r="r" t="t"/>
              <a:pathLst>
                <a:path extrusionOk="0" h="43311" w="40503">
                  <a:moveTo>
                    <a:pt x="40239" y="1"/>
                  </a:moveTo>
                  <a:lnTo>
                    <a:pt x="40195" y="45"/>
                  </a:lnTo>
                  <a:lnTo>
                    <a:pt x="40151" y="133"/>
                  </a:lnTo>
                  <a:lnTo>
                    <a:pt x="38923" y="3424"/>
                  </a:lnTo>
                  <a:lnTo>
                    <a:pt x="37167" y="8031"/>
                  </a:lnTo>
                  <a:lnTo>
                    <a:pt x="36334" y="9523"/>
                  </a:lnTo>
                  <a:lnTo>
                    <a:pt x="35281" y="11410"/>
                  </a:lnTo>
                  <a:lnTo>
                    <a:pt x="34052" y="13648"/>
                  </a:lnTo>
                  <a:lnTo>
                    <a:pt x="31990" y="17246"/>
                  </a:lnTo>
                  <a:lnTo>
                    <a:pt x="30805" y="19133"/>
                  </a:lnTo>
                  <a:lnTo>
                    <a:pt x="29401" y="21063"/>
                  </a:lnTo>
                  <a:lnTo>
                    <a:pt x="27996" y="23214"/>
                  </a:lnTo>
                  <a:lnTo>
                    <a:pt x="26505" y="24969"/>
                  </a:lnTo>
                  <a:lnTo>
                    <a:pt x="25232" y="26154"/>
                  </a:lnTo>
                  <a:lnTo>
                    <a:pt x="23477" y="27821"/>
                  </a:lnTo>
                  <a:lnTo>
                    <a:pt x="21853" y="29137"/>
                  </a:lnTo>
                  <a:lnTo>
                    <a:pt x="20054" y="30410"/>
                  </a:lnTo>
                  <a:lnTo>
                    <a:pt x="12199" y="35456"/>
                  </a:lnTo>
                  <a:lnTo>
                    <a:pt x="10137" y="36597"/>
                  </a:lnTo>
                  <a:lnTo>
                    <a:pt x="7636" y="38221"/>
                  </a:lnTo>
                  <a:lnTo>
                    <a:pt x="5661" y="39669"/>
                  </a:lnTo>
                  <a:lnTo>
                    <a:pt x="3687" y="40897"/>
                  </a:lnTo>
                  <a:lnTo>
                    <a:pt x="88" y="43004"/>
                  </a:lnTo>
                  <a:lnTo>
                    <a:pt x="45" y="43048"/>
                  </a:lnTo>
                  <a:lnTo>
                    <a:pt x="1" y="43091"/>
                  </a:lnTo>
                  <a:lnTo>
                    <a:pt x="1" y="43179"/>
                  </a:lnTo>
                  <a:lnTo>
                    <a:pt x="1" y="43223"/>
                  </a:lnTo>
                  <a:lnTo>
                    <a:pt x="88" y="43311"/>
                  </a:lnTo>
                  <a:lnTo>
                    <a:pt x="264" y="43311"/>
                  </a:lnTo>
                  <a:lnTo>
                    <a:pt x="3862" y="41205"/>
                  </a:lnTo>
                  <a:lnTo>
                    <a:pt x="5881" y="39932"/>
                  </a:lnTo>
                  <a:lnTo>
                    <a:pt x="7855" y="38484"/>
                  </a:lnTo>
                  <a:lnTo>
                    <a:pt x="10313" y="36904"/>
                  </a:lnTo>
                  <a:lnTo>
                    <a:pt x="12375" y="35763"/>
                  </a:lnTo>
                  <a:lnTo>
                    <a:pt x="20230" y="30717"/>
                  </a:lnTo>
                  <a:lnTo>
                    <a:pt x="22073" y="29401"/>
                  </a:lnTo>
                  <a:lnTo>
                    <a:pt x="23696" y="28084"/>
                  </a:lnTo>
                  <a:lnTo>
                    <a:pt x="25451" y="26417"/>
                  </a:lnTo>
                  <a:lnTo>
                    <a:pt x="26724" y="25232"/>
                  </a:lnTo>
                  <a:lnTo>
                    <a:pt x="26768" y="25188"/>
                  </a:lnTo>
                  <a:lnTo>
                    <a:pt x="28260" y="23433"/>
                  </a:lnTo>
                  <a:lnTo>
                    <a:pt x="28304" y="23389"/>
                  </a:lnTo>
                  <a:lnTo>
                    <a:pt x="29708" y="21283"/>
                  </a:lnTo>
                  <a:lnTo>
                    <a:pt x="31068" y="19352"/>
                  </a:lnTo>
                  <a:lnTo>
                    <a:pt x="32297" y="17421"/>
                  </a:lnTo>
                  <a:lnTo>
                    <a:pt x="34359" y="13823"/>
                  </a:lnTo>
                  <a:lnTo>
                    <a:pt x="35588" y="11585"/>
                  </a:lnTo>
                  <a:lnTo>
                    <a:pt x="36641" y="9698"/>
                  </a:lnTo>
                  <a:lnTo>
                    <a:pt x="37475" y="8207"/>
                  </a:lnTo>
                  <a:lnTo>
                    <a:pt x="37519" y="8163"/>
                  </a:lnTo>
                  <a:lnTo>
                    <a:pt x="39230" y="3555"/>
                  </a:lnTo>
                  <a:lnTo>
                    <a:pt x="40459" y="220"/>
                  </a:lnTo>
                  <a:lnTo>
                    <a:pt x="40502" y="176"/>
                  </a:lnTo>
                  <a:lnTo>
                    <a:pt x="40459" y="89"/>
                  </a:lnTo>
                  <a:lnTo>
                    <a:pt x="40415" y="45"/>
                  </a:lnTo>
                  <a:lnTo>
                    <a:pt x="40371"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7" name="Google Shape;3447;p85"/>
            <p:cNvSpPr/>
            <p:nvPr/>
          </p:nvSpPr>
          <p:spPr>
            <a:xfrm>
              <a:off x="5603600" y="1804900"/>
              <a:ext cx="1003800" cy="1047675"/>
            </a:xfrm>
            <a:custGeom>
              <a:rect b="b" l="l" r="r" t="t"/>
              <a:pathLst>
                <a:path extrusionOk="0" h="41907" w="40152">
                  <a:moveTo>
                    <a:pt x="39932" y="1"/>
                  </a:moveTo>
                  <a:lnTo>
                    <a:pt x="39844" y="45"/>
                  </a:lnTo>
                  <a:lnTo>
                    <a:pt x="39800" y="89"/>
                  </a:lnTo>
                  <a:lnTo>
                    <a:pt x="38572" y="3511"/>
                  </a:lnTo>
                  <a:lnTo>
                    <a:pt x="37255" y="6978"/>
                  </a:lnTo>
                  <a:lnTo>
                    <a:pt x="35193" y="10620"/>
                  </a:lnTo>
                  <a:lnTo>
                    <a:pt x="33043" y="14525"/>
                  </a:lnTo>
                  <a:lnTo>
                    <a:pt x="32823" y="14876"/>
                  </a:lnTo>
                  <a:lnTo>
                    <a:pt x="30980" y="17860"/>
                  </a:lnTo>
                  <a:lnTo>
                    <a:pt x="30059" y="19264"/>
                  </a:lnTo>
                  <a:lnTo>
                    <a:pt x="29050" y="20668"/>
                  </a:lnTo>
                  <a:lnTo>
                    <a:pt x="28040" y="22029"/>
                  </a:lnTo>
                  <a:lnTo>
                    <a:pt x="26943" y="23301"/>
                  </a:lnTo>
                  <a:lnTo>
                    <a:pt x="26329" y="23959"/>
                  </a:lnTo>
                  <a:lnTo>
                    <a:pt x="25715" y="24574"/>
                  </a:lnTo>
                  <a:lnTo>
                    <a:pt x="25100" y="25144"/>
                  </a:lnTo>
                  <a:lnTo>
                    <a:pt x="24442" y="25715"/>
                  </a:lnTo>
                  <a:lnTo>
                    <a:pt x="22468" y="27426"/>
                  </a:lnTo>
                  <a:lnTo>
                    <a:pt x="20493" y="28874"/>
                  </a:lnTo>
                  <a:lnTo>
                    <a:pt x="13823" y="33262"/>
                  </a:lnTo>
                  <a:lnTo>
                    <a:pt x="12024" y="34271"/>
                  </a:lnTo>
                  <a:lnTo>
                    <a:pt x="10005" y="35456"/>
                  </a:lnTo>
                  <a:lnTo>
                    <a:pt x="6144" y="38001"/>
                  </a:lnTo>
                  <a:lnTo>
                    <a:pt x="3950" y="39361"/>
                  </a:lnTo>
                  <a:lnTo>
                    <a:pt x="88" y="41599"/>
                  </a:lnTo>
                  <a:lnTo>
                    <a:pt x="45" y="41643"/>
                  </a:lnTo>
                  <a:lnTo>
                    <a:pt x="1" y="41687"/>
                  </a:lnTo>
                  <a:lnTo>
                    <a:pt x="1" y="41775"/>
                  </a:lnTo>
                  <a:lnTo>
                    <a:pt x="1" y="41819"/>
                  </a:lnTo>
                  <a:lnTo>
                    <a:pt x="88" y="41907"/>
                  </a:lnTo>
                  <a:lnTo>
                    <a:pt x="264" y="41907"/>
                  </a:lnTo>
                  <a:lnTo>
                    <a:pt x="4125" y="39669"/>
                  </a:lnTo>
                  <a:lnTo>
                    <a:pt x="6319" y="38308"/>
                  </a:lnTo>
                  <a:lnTo>
                    <a:pt x="10181" y="35719"/>
                  </a:lnTo>
                  <a:lnTo>
                    <a:pt x="12199" y="34579"/>
                  </a:lnTo>
                  <a:lnTo>
                    <a:pt x="13999" y="33569"/>
                  </a:lnTo>
                  <a:lnTo>
                    <a:pt x="20668" y="29137"/>
                  </a:lnTo>
                  <a:lnTo>
                    <a:pt x="22687" y="27733"/>
                  </a:lnTo>
                  <a:lnTo>
                    <a:pt x="24662" y="26022"/>
                  </a:lnTo>
                  <a:lnTo>
                    <a:pt x="25320" y="25408"/>
                  </a:lnTo>
                  <a:lnTo>
                    <a:pt x="25978" y="24793"/>
                  </a:lnTo>
                  <a:lnTo>
                    <a:pt x="26592" y="24179"/>
                  </a:lnTo>
                  <a:lnTo>
                    <a:pt x="27163" y="23565"/>
                  </a:lnTo>
                  <a:lnTo>
                    <a:pt x="28304" y="22248"/>
                  </a:lnTo>
                  <a:lnTo>
                    <a:pt x="29313" y="20888"/>
                  </a:lnTo>
                  <a:lnTo>
                    <a:pt x="30322" y="19484"/>
                  </a:lnTo>
                  <a:lnTo>
                    <a:pt x="31287" y="18036"/>
                  </a:lnTo>
                  <a:lnTo>
                    <a:pt x="33130" y="15052"/>
                  </a:lnTo>
                  <a:lnTo>
                    <a:pt x="33350" y="14701"/>
                  </a:lnTo>
                  <a:lnTo>
                    <a:pt x="35500" y="10795"/>
                  </a:lnTo>
                  <a:lnTo>
                    <a:pt x="37562" y="7109"/>
                  </a:lnTo>
                  <a:lnTo>
                    <a:pt x="38923" y="3599"/>
                  </a:lnTo>
                  <a:lnTo>
                    <a:pt x="40151" y="220"/>
                  </a:lnTo>
                  <a:lnTo>
                    <a:pt x="40151" y="176"/>
                  </a:lnTo>
                  <a:lnTo>
                    <a:pt x="40151" y="89"/>
                  </a:lnTo>
                  <a:lnTo>
                    <a:pt x="40107" y="45"/>
                  </a:lnTo>
                  <a:lnTo>
                    <a:pt x="40064"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8" name="Google Shape;3448;p85"/>
            <p:cNvSpPr/>
            <p:nvPr/>
          </p:nvSpPr>
          <p:spPr>
            <a:xfrm>
              <a:off x="5576175" y="1804900"/>
              <a:ext cx="998300" cy="1023550"/>
            </a:xfrm>
            <a:custGeom>
              <a:rect b="b" l="l" r="r" t="t"/>
              <a:pathLst>
                <a:path extrusionOk="0" h="40942" w="39932">
                  <a:moveTo>
                    <a:pt x="39713" y="1"/>
                  </a:moveTo>
                  <a:lnTo>
                    <a:pt x="39625" y="45"/>
                  </a:lnTo>
                  <a:lnTo>
                    <a:pt x="39625" y="89"/>
                  </a:lnTo>
                  <a:lnTo>
                    <a:pt x="38703" y="2634"/>
                  </a:lnTo>
                  <a:lnTo>
                    <a:pt x="37606" y="5705"/>
                  </a:lnTo>
                  <a:lnTo>
                    <a:pt x="35939" y="8865"/>
                  </a:lnTo>
                  <a:lnTo>
                    <a:pt x="34579" y="11234"/>
                  </a:lnTo>
                  <a:lnTo>
                    <a:pt x="32955" y="14130"/>
                  </a:lnTo>
                  <a:lnTo>
                    <a:pt x="31639" y="16324"/>
                  </a:lnTo>
                  <a:lnTo>
                    <a:pt x="28435" y="20888"/>
                  </a:lnTo>
                  <a:lnTo>
                    <a:pt x="27338" y="22160"/>
                  </a:lnTo>
                  <a:lnTo>
                    <a:pt x="25583" y="23828"/>
                  </a:lnTo>
                  <a:lnTo>
                    <a:pt x="23565" y="25715"/>
                  </a:lnTo>
                  <a:lnTo>
                    <a:pt x="21678" y="27207"/>
                  </a:lnTo>
                  <a:lnTo>
                    <a:pt x="20317" y="28172"/>
                  </a:lnTo>
                  <a:lnTo>
                    <a:pt x="18957" y="29050"/>
                  </a:lnTo>
                  <a:lnTo>
                    <a:pt x="16236" y="30805"/>
                  </a:lnTo>
                  <a:lnTo>
                    <a:pt x="13472" y="32516"/>
                  </a:lnTo>
                  <a:lnTo>
                    <a:pt x="10708" y="34184"/>
                  </a:lnTo>
                  <a:lnTo>
                    <a:pt x="7504" y="36158"/>
                  </a:lnTo>
                  <a:lnTo>
                    <a:pt x="4301" y="38133"/>
                  </a:lnTo>
                  <a:lnTo>
                    <a:pt x="2414" y="39230"/>
                  </a:lnTo>
                  <a:lnTo>
                    <a:pt x="88" y="40590"/>
                  </a:lnTo>
                  <a:lnTo>
                    <a:pt x="45" y="40634"/>
                  </a:lnTo>
                  <a:lnTo>
                    <a:pt x="1" y="40722"/>
                  </a:lnTo>
                  <a:lnTo>
                    <a:pt x="1" y="40766"/>
                  </a:lnTo>
                  <a:lnTo>
                    <a:pt x="1" y="40853"/>
                  </a:lnTo>
                  <a:lnTo>
                    <a:pt x="88" y="40897"/>
                  </a:lnTo>
                  <a:lnTo>
                    <a:pt x="176" y="40941"/>
                  </a:lnTo>
                  <a:lnTo>
                    <a:pt x="264" y="40897"/>
                  </a:lnTo>
                  <a:lnTo>
                    <a:pt x="2590" y="39537"/>
                  </a:lnTo>
                  <a:lnTo>
                    <a:pt x="4476" y="38440"/>
                  </a:lnTo>
                  <a:lnTo>
                    <a:pt x="7680" y="36422"/>
                  </a:lnTo>
                  <a:lnTo>
                    <a:pt x="10883" y="34491"/>
                  </a:lnTo>
                  <a:lnTo>
                    <a:pt x="13648" y="32823"/>
                  </a:lnTo>
                  <a:lnTo>
                    <a:pt x="16412" y="31112"/>
                  </a:lnTo>
                  <a:lnTo>
                    <a:pt x="19176" y="29357"/>
                  </a:lnTo>
                  <a:lnTo>
                    <a:pt x="20537" y="28435"/>
                  </a:lnTo>
                  <a:lnTo>
                    <a:pt x="21853" y="27514"/>
                  </a:lnTo>
                  <a:lnTo>
                    <a:pt x="23784" y="25978"/>
                  </a:lnTo>
                  <a:lnTo>
                    <a:pt x="25846" y="24047"/>
                  </a:lnTo>
                  <a:lnTo>
                    <a:pt x="27602" y="22424"/>
                  </a:lnTo>
                  <a:lnTo>
                    <a:pt x="27602" y="22380"/>
                  </a:lnTo>
                  <a:lnTo>
                    <a:pt x="28699" y="21107"/>
                  </a:lnTo>
                  <a:lnTo>
                    <a:pt x="31946" y="16500"/>
                  </a:lnTo>
                  <a:lnTo>
                    <a:pt x="33262" y="14306"/>
                  </a:lnTo>
                  <a:lnTo>
                    <a:pt x="34886" y="11410"/>
                  </a:lnTo>
                  <a:lnTo>
                    <a:pt x="36246" y="9040"/>
                  </a:lnTo>
                  <a:lnTo>
                    <a:pt x="37957" y="5881"/>
                  </a:lnTo>
                  <a:lnTo>
                    <a:pt x="37957" y="5837"/>
                  </a:lnTo>
                  <a:lnTo>
                    <a:pt x="39054" y="2765"/>
                  </a:lnTo>
                  <a:lnTo>
                    <a:pt x="39932" y="220"/>
                  </a:lnTo>
                  <a:lnTo>
                    <a:pt x="39932" y="132"/>
                  </a:lnTo>
                  <a:lnTo>
                    <a:pt x="39932" y="89"/>
                  </a:lnTo>
                  <a:lnTo>
                    <a:pt x="39888" y="45"/>
                  </a:lnTo>
                  <a:lnTo>
                    <a:pt x="39844"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9" name="Google Shape;3449;p85"/>
            <p:cNvSpPr/>
            <p:nvPr/>
          </p:nvSpPr>
          <p:spPr>
            <a:xfrm>
              <a:off x="5548750" y="1803800"/>
              <a:ext cx="995025" cy="1000500"/>
            </a:xfrm>
            <a:custGeom>
              <a:rect b="b" l="l" r="r" t="t"/>
              <a:pathLst>
                <a:path extrusionOk="0" h="40020" w="39801">
                  <a:moveTo>
                    <a:pt x="39581" y="1"/>
                  </a:moveTo>
                  <a:lnTo>
                    <a:pt x="39537" y="45"/>
                  </a:lnTo>
                  <a:lnTo>
                    <a:pt x="39493" y="89"/>
                  </a:lnTo>
                  <a:lnTo>
                    <a:pt x="39449" y="133"/>
                  </a:lnTo>
                  <a:lnTo>
                    <a:pt x="38572" y="2678"/>
                  </a:lnTo>
                  <a:lnTo>
                    <a:pt x="37782" y="4959"/>
                  </a:lnTo>
                  <a:lnTo>
                    <a:pt x="36773" y="6890"/>
                  </a:lnTo>
                  <a:lnTo>
                    <a:pt x="34579" y="10839"/>
                  </a:lnTo>
                  <a:lnTo>
                    <a:pt x="33350" y="12946"/>
                  </a:lnTo>
                  <a:lnTo>
                    <a:pt x="31902" y="15403"/>
                  </a:lnTo>
                  <a:lnTo>
                    <a:pt x="30322" y="17685"/>
                  </a:lnTo>
                  <a:lnTo>
                    <a:pt x="27953" y="20844"/>
                  </a:lnTo>
                  <a:lnTo>
                    <a:pt x="26110" y="22599"/>
                  </a:lnTo>
                  <a:lnTo>
                    <a:pt x="23872" y="24706"/>
                  </a:lnTo>
                  <a:lnTo>
                    <a:pt x="21765" y="26417"/>
                  </a:lnTo>
                  <a:lnTo>
                    <a:pt x="19966" y="27646"/>
                  </a:lnTo>
                  <a:lnTo>
                    <a:pt x="17641" y="29137"/>
                  </a:lnTo>
                  <a:lnTo>
                    <a:pt x="13384" y="31770"/>
                  </a:lnTo>
                  <a:lnTo>
                    <a:pt x="11805" y="32648"/>
                  </a:lnTo>
                  <a:lnTo>
                    <a:pt x="7724" y="35149"/>
                  </a:lnTo>
                  <a:lnTo>
                    <a:pt x="3643" y="37563"/>
                  </a:lnTo>
                  <a:lnTo>
                    <a:pt x="88" y="39669"/>
                  </a:lnTo>
                  <a:lnTo>
                    <a:pt x="45" y="39757"/>
                  </a:lnTo>
                  <a:lnTo>
                    <a:pt x="1" y="39800"/>
                  </a:lnTo>
                  <a:lnTo>
                    <a:pt x="1" y="39844"/>
                  </a:lnTo>
                  <a:lnTo>
                    <a:pt x="1" y="39932"/>
                  </a:lnTo>
                  <a:lnTo>
                    <a:pt x="88" y="39976"/>
                  </a:lnTo>
                  <a:lnTo>
                    <a:pt x="176" y="40020"/>
                  </a:lnTo>
                  <a:lnTo>
                    <a:pt x="264" y="39976"/>
                  </a:lnTo>
                  <a:lnTo>
                    <a:pt x="3818" y="37870"/>
                  </a:lnTo>
                  <a:lnTo>
                    <a:pt x="7899" y="35456"/>
                  </a:lnTo>
                  <a:lnTo>
                    <a:pt x="11980" y="32955"/>
                  </a:lnTo>
                  <a:lnTo>
                    <a:pt x="13560" y="32077"/>
                  </a:lnTo>
                  <a:lnTo>
                    <a:pt x="17816" y="29445"/>
                  </a:lnTo>
                  <a:lnTo>
                    <a:pt x="20142" y="27953"/>
                  </a:lnTo>
                  <a:lnTo>
                    <a:pt x="21985" y="26680"/>
                  </a:lnTo>
                  <a:lnTo>
                    <a:pt x="24091" y="24969"/>
                  </a:lnTo>
                  <a:lnTo>
                    <a:pt x="26329" y="22819"/>
                  </a:lnTo>
                  <a:lnTo>
                    <a:pt x="28216" y="21064"/>
                  </a:lnTo>
                  <a:lnTo>
                    <a:pt x="30585" y="17904"/>
                  </a:lnTo>
                  <a:lnTo>
                    <a:pt x="32209" y="15578"/>
                  </a:lnTo>
                  <a:lnTo>
                    <a:pt x="33657" y="13121"/>
                  </a:lnTo>
                  <a:lnTo>
                    <a:pt x="34886" y="11015"/>
                  </a:lnTo>
                  <a:lnTo>
                    <a:pt x="37080" y="7066"/>
                  </a:lnTo>
                  <a:lnTo>
                    <a:pt x="38089" y="5135"/>
                  </a:lnTo>
                  <a:lnTo>
                    <a:pt x="38089" y="5091"/>
                  </a:lnTo>
                  <a:lnTo>
                    <a:pt x="38879" y="2809"/>
                  </a:lnTo>
                  <a:lnTo>
                    <a:pt x="39800" y="264"/>
                  </a:lnTo>
                  <a:lnTo>
                    <a:pt x="39800" y="176"/>
                  </a:lnTo>
                  <a:lnTo>
                    <a:pt x="39756" y="133"/>
                  </a:lnTo>
                  <a:lnTo>
                    <a:pt x="39713" y="45"/>
                  </a:lnTo>
                  <a:lnTo>
                    <a:pt x="39669" y="45"/>
                  </a:lnTo>
                  <a:lnTo>
                    <a:pt x="39581"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0" name="Google Shape;3450;p85"/>
            <p:cNvSpPr/>
            <p:nvPr/>
          </p:nvSpPr>
          <p:spPr>
            <a:xfrm>
              <a:off x="5493900" y="1863050"/>
              <a:ext cx="967600" cy="891900"/>
            </a:xfrm>
            <a:custGeom>
              <a:rect b="b" l="l" r="r" t="t"/>
              <a:pathLst>
                <a:path extrusionOk="0" h="35676" w="38704">
                  <a:moveTo>
                    <a:pt x="38484" y="0"/>
                  </a:moveTo>
                  <a:lnTo>
                    <a:pt x="38396" y="44"/>
                  </a:lnTo>
                  <a:lnTo>
                    <a:pt x="38352" y="88"/>
                  </a:lnTo>
                  <a:lnTo>
                    <a:pt x="37562" y="2107"/>
                  </a:lnTo>
                  <a:lnTo>
                    <a:pt x="36334" y="4345"/>
                  </a:lnTo>
                  <a:lnTo>
                    <a:pt x="34930" y="6934"/>
                  </a:lnTo>
                  <a:lnTo>
                    <a:pt x="33789" y="8820"/>
                  </a:lnTo>
                  <a:lnTo>
                    <a:pt x="32648" y="10707"/>
                  </a:lnTo>
                  <a:lnTo>
                    <a:pt x="31244" y="12770"/>
                  </a:lnTo>
                  <a:lnTo>
                    <a:pt x="29708" y="14700"/>
                  </a:lnTo>
                  <a:lnTo>
                    <a:pt x="28172" y="16499"/>
                  </a:lnTo>
                  <a:lnTo>
                    <a:pt x="27207" y="17553"/>
                  </a:lnTo>
                  <a:lnTo>
                    <a:pt x="26241" y="18562"/>
                  </a:lnTo>
                  <a:lnTo>
                    <a:pt x="25188" y="19527"/>
                  </a:lnTo>
                  <a:lnTo>
                    <a:pt x="24135" y="20449"/>
                  </a:lnTo>
                  <a:lnTo>
                    <a:pt x="23082" y="21370"/>
                  </a:lnTo>
                  <a:lnTo>
                    <a:pt x="21941" y="22248"/>
                  </a:lnTo>
                  <a:lnTo>
                    <a:pt x="20800" y="23038"/>
                  </a:lnTo>
                  <a:lnTo>
                    <a:pt x="19659" y="23871"/>
                  </a:lnTo>
                  <a:lnTo>
                    <a:pt x="18474" y="24661"/>
                  </a:lnTo>
                  <a:lnTo>
                    <a:pt x="17290" y="25407"/>
                  </a:lnTo>
                  <a:lnTo>
                    <a:pt x="14876" y="26855"/>
                  </a:lnTo>
                  <a:lnTo>
                    <a:pt x="12463" y="28259"/>
                  </a:lnTo>
                  <a:lnTo>
                    <a:pt x="10005" y="29620"/>
                  </a:lnTo>
                  <a:lnTo>
                    <a:pt x="7680" y="30936"/>
                  </a:lnTo>
                  <a:lnTo>
                    <a:pt x="5354" y="32296"/>
                  </a:lnTo>
                  <a:lnTo>
                    <a:pt x="3028" y="33613"/>
                  </a:lnTo>
                  <a:lnTo>
                    <a:pt x="88" y="35324"/>
                  </a:lnTo>
                  <a:lnTo>
                    <a:pt x="44" y="35368"/>
                  </a:lnTo>
                  <a:lnTo>
                    <a:pt x="1" y="35456"/>
                  </a:lnTo>
                  <a:lnTo>
                    <a:pt x="1" y="35500"/>
                  </a:lnTo>
                  <a:lnTo>
                    <a:pt x="44" y="35587"/>
                  </a:lnTo>
                  <a:lnTo>
                    <a:pt x="88" y="35631"/>
                  </a:lnTo>
                  <a:lnTo>
                    <a:pt x="176" y="35675"/>
                  </a:lnTo>
                  <a:lnTo>
                    <a:pt x="264" y="35631"/>
                  </a:lnTo>
                  <a:lnTo>
                    <a:pt x="3204" y="33920"/>
                  </a:lnTo>
                  <a:lnTo>
                    <a:pt x="5530" y="32604"/>
                  </a:lnTo>
                  <a:lnTo>
                    <a:pt x="7855" y="31243"/>
                  </a:lnTo>
                  <a:lnTo>
                    <a:pt x="10181" y="29927"/>
                  </a:lnTo>
                  <a:lnTo>
                    <a:pt x="12638" y="28567"/>
                  </a:lnTo>
                  <a:lnTo>
                    <a:pt x="15096" y="27162"/>
                  </a:lnTo>
                  <a:lnTo>
                    <a:pt x="17509" y="25670"/>
                  </a:lnTo>
                  <a:lnTo>
                    <a:pt x="18694" y="24925"/>
                  </a:lnTo>
                  <a:lnTo>
                    <a:pt x="19878" y="24135"/>
                  </a:lnTo>
                  <a:lnTo>
                    <a:pt x="21019" y="23345"/>
                  </a:lnTo>
                  <a:lnTo>
                    <a:pt x="22160" y="22511"/>
                  </a:lnTo>
                  <a:lnTo>
                    <a:pt x="23301" y="21633"/>
                  </a:lnTo>
                  <a:lnTo>
                    <a:pt x="24398" y="20712"/>
                  </a:lnTo>
                  <a:lnTo>
                    <a:pt x="25451" y="19791"/>
                  </a:lnTo>
                  <a:lnTo>
                    <a:pt x="26461" y="18825"/>
                  </a:lnTo>
                  <a:lnTo>
                    <a:pt x="27470" y="17772"/>
                  </a:lnTo>
                  <a:lnTo>
                    <a:pt x="28435" y="16719"/>
                  </a:lnTo>
                  <a:lnTo>
                    <a:pt x="30015" y="14920"/>
                  </a:lnTo>
                  <a:lnTo>
                    <a:pt x="31551" y="12945"/>
                  </a:lnTo>
                  <a:lnTo>
                    <a:pt x="32955" y="10883"/>
                  </a:lnTo>
                  <a:lnTo>
                    <a:pt x="34096" y="8996"/>
                  </a:lnTo>
                  <a:lnTo>
                    <a:pt x="35237" y="7109"/>
                  </a:lnTo>
                  <a:lnTo>
                    <a:pt x="36641" y="4520"/>
                  </a:lnTo>
                  <a:lnTo>
                    <a:pt x="37870" y="2238"/>
                  </a:lnTo>
                  <a:lnTo>
                    <a:pt x="38703" y="220"/>
                  </a:lnTo>
                  <a:lnTo>
                    <a:pt x="38703" y="132"/>
                  </a:lnTo>
                  <a:lnTo>
                    <a:pt x="38703" y="88"/>
                  </a:lnTo>
                  <a:lnTo>
                    <a:pt x="38659" y="44"/>
                  </a:lnTo>
                  <a:lnTo>
                    <a:pt x="38615"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1" name="Google Shape;3451;p85"/>
            <p:cNvSpPr/>
            <p:nvPr/>
          </p:nvSpPr>
          <p:spPr>
            <a:xfrm>
              <a:off x="5469775" y="1897050"/>
              <a:ext cx="943450" cy="837050"/>
            </a:xfrm>
            <a:custGeom>
              <a:rect b="b" l="l" r="r" t="t"/>
              <a:pathLst>
                <a:path extrusionOk="0" h="33482" w="37738">
                  <a:moveTo>
                    <a:pt x="37518" y="1"/>
                  </a:moveTo>
                  <a:lnTo>
                    <a:pt x="37430" y="45"/>
                  </a:lnTo>
                  <a:lnTo>
                    <a:pt x="37386" y="89"/>
                  </a:lnTo>
                  <a:lnTo>
                    <a:pt x="36114" y="2502"/>
                  </a:lnTo>
                  <a:lnTo>
                    <a:pt x="34841" y="4915"/>
                  </a:lnTo>
                  <a:lnTo>
                    <a:pt x="33569" y="7066"/>
                  </a:lnTo>
                  <a:lnTo>
                    <a:pt x="32472" y="8908"/>
                  </a:lnTo>
                  <a:lnTo>
                    <a:pt x="31155" y="10751"/>
                  </a:lnTo>
                  <a:lnTo>
                    <a:pt x="29751" y="12551"/>
                  </a:lnTo>
                  <a:lnTo>
                    <a:pt x="27601" y="14964"/>
                  </a:lnTo>
                  <a:lnTo>
                    <a:pt x="26504" y="16105"/>
                  </a:lnTo>
                  <a:lnTo>
                    <a:pt x="25363" y="17202"/>
                  </a:lnTo>
                  <a:lnTo>
                    <a:pt x="24178" y="18255"/>
                  </a:lnTo>
                  <a:lnTo>
                    <a:pt x="22950" y="19264"/>
                  </a:lnTo>
                  <a:lnTo>
                    <a:pt x="21721" y="20230"/>
                  </a:lnTo>
                  <a:lnTo>
                    <a:pt x="20449" y="21195"/>
                  </a:lnTo>
                  <a:lnTo>
                    <a:pt x="19176" y="22073"/>
                  </a:lnTo>
                  <a:lnTo>
                    <a:pt x="17860" y="22994"/>
                  </a:lnTo>
                  <a:lnTo>
                    <a:pt x="16499" y="23828"/>
                  </a:lnTo>
                  <a:lnTo>
                    <a:pt x="15139" y="24662"/>
                  </a:lnTo>
                  <a:lnTo>
                    <a:pt x="12418" y="26285"/>
                  </a:lnTo>
                  <a:lnTo>
                    <a:pt x="9654" y="27821"/>
                  </a:lnTo>
                  <a:lnTo>
                    <a:pt x="6889" y="29313"/>
                  </a:lnTo>
                  <a:lnTo>
                    <a:pt x="5222" y="30278"/>
                  </a:lnTo>
                  <a:lnTo>
                    <a:pt x="2852" y="31463"/>
                  </a:lnTo>
                  <a:lnTo>
                    <a:pt x="88" y="33130"/>
                  </a:lnTo>
                  <a:lnTo>
                    <a:pt x="44" y="33174"/>
                  </a:lnTo>
                  <a:lnTo>
                    <a:pt x="0" y="33262"/>
                  </a:lnTo>
                  <a:lnTo>
                    <a:pt x="0" y="33306"/>
                  </a:lnTo>
                  <a:lnTo>
                    <a:pt x="44" y="33394"/>
                  </a:lnTo>
                  <a:lnTo>
                    <a:pt x="88" y="33438"/>
                  </a:lnTo>
                  <a:lnTo>
                    <a:pt x="176" y="33481"/>
                  </a:lnTo>
                  <a:lnTo>
                    <a:pt x="264" y="33438"/>
                  </a:lnTo>
                  <a:lnTo>
                    <a:pt x="3028" y="31770"/>
                  </a:lnTo>
                  <a:lnTo>
                    <a:pt x="5354" y="30585"/>
                  </a:lnTo>
                  <a:lnTo>
                    <a:pt x="7065" y="29620"/>
                  </a:lnTo>
                  <a:lnTo>
                    <a:pt x="9829" y="28128"/>
                  </a:lnTo>
                  <a:lnTo>
                    <a:pt x="12594" y="26548"/>
                  </a:lnTo>
                  <a:lnTo>
                    <a:pt x="15358" y="24969"/>
                  </a:lnTo>
                  <a:lnTo>
                    <a:pt x="16719" y="24135"/>
                  </a:lnTo>
                  <a:lnTo>
                    <a:pt x="18035" y="23257"/>
                  </a:lnTo>
                  <a:lnTo>
                    <a:pt x="19352" y="22380"/>
                  </a:lnTo>
                  <a:lnTo>
                    <a:pt x="20668" y="21458"/>
                  </a:lnTo>
                  <a:lnTo>
                    <a:pt x="21941" y="20493"/>
                  </a:lnTo>
                  <a:lnTo>
                    <a:pt x="23213" y="19528"/>
                  </a:lnTo>
                  <a:lnTo>
                    <a:pt x="24398" y="18518"/>
                  </a:lnTo>
                  <a:lnTo>
                    <a:pt x="25583" y="17465"/>
                  </a:lnTo>
                  <a:lnTo>
                    <a:pt x="26767" y="16324"/>
                  </a:lnTo>
                  <a:lnTo>
                    <a:pt x="27864" y="15183"/>
                  </a:lnTo>
                  <a:lnTo>
                    <a:pt x="30015" y="12814"/>
                  </a:lnTo>
                  <a:lnTo>
                    <a:pt x="31463" y="10971"/>
                  </a:lnTo>
                  <a:lnTo>
                    <a:pt x="32779" y="9084"/>
                  </a:lnTo>
                  <a:lnTo>
                    <a:pt x="33876" y="7241"/>
                  </a:lnTo>
                  <a:lnTo>
                    <a:pt x="35149" y="5091"/>
                  </a:lnTo>
                  <a:lnTo>
                    <a:pt x="36465" y="2677"/>
                  </a:lnTo>
                  <a:lnTo>
                    <a:pt x="37694" y="264"/>
                  </a:lnTo>
                  <a:lnTo>
                    <a:pt x="37738" y="220"/>
                  </a:lnTo>
                  <a:lnTo>
                    <a:pt x="37738" y="132"/>
                  </a:lnTo>
                  <a:lnTo>
                    <a:pt x="37694" y="89"/>
                  </a:lnTo>
                  <a:lnTo>
                    <a:pt x="37650" y="45"/>
                  </a:lnTo>
                  <a:lnTo>
                    <a:pt x="37562"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2" name="Google Shape;3452;p85"/>
            <p:cNvSpPr/>
            <p:nvPr/>
          </p:nvSpPr>
          <p:spPr>
            <a:xfrm>
              <a:off x="5446725" y="1902550"/>
              <a:ext cx="929200" cy="809600"/>
            </a:xfrm>
            <a:custGeom>
              <a:rect b="b" l="l" r="r" t="t"/>
              <a:pathLst>
                <a:path extrusionOk="0" h="32384" w="37168">
                  <a:moveTo>
                    <a:pt x="36860" y="0"/>
                  </a:moveTo>
                  <a:lnTo>
                    <a:pt x="36817" y="88"/>
                  </a:lnTo>
                  <a:lnTo>
                    <a:pt x="36202" y="1229"/>
                  </a:lnTo>
                  <a:lnTo>
                    <a:pt x="35237" y="3028"/>
                  </a:lnTo>
                  <a:lnTo>
                    <a:pt x="34271" y="4783"/>
                  </a:lnTo>
                  <a:lnTo>
                    <a:pt x="33306" y="6451"/>
                  </a:lnTo>
                  <a:lnTo>
                    <a:pt x="32297" y="8118"/>
                  </a:lnTo>
                  <a:lnTo>
                    <a:pt x="31156" y="9742"/>
                  </a:lnTo>
                  <a:lnTo>
                    <a:pt x="30585" y="10531"/>
                  </a:lnTo>
                  <a:lnTo>
                    <a:pt x="29971" y="11321"/>
                  </a:lnTo>
                  <a:lnTo>
                    <a:pt x="29313" y="12111"/>
                  </a:lnTo>
                  <a:lnTo>
                    <a:pt x="28655" y="12901"/>
                  </a:lnTo>
                  <a:lnTo>
                    <a:pt x="27909" y="13691"/>
                  </a:lnTo>
                  <a:lnTo>
                    <a:pt x="27163" y="14437"/>
                  </a:lnTo>
                  <a:lnTo>
                    <a:pt x="25232" y="16280"/>
                  </a:lnTo>
                  <a:lnTo>
                    <a:pt x="23257" y="17947"/>
                  </a:lnTo>
                  <a:lnTo>
                    <a:pt x="21283" y="19395"/>
                  </a:lnTo>
                  <a:lnTo>
                    <a:pt x="19089" y="21194"/>
                  </a:lnTo>
                  <a:lnTo>
                    <a:pt x="16588" y="22906"/>
                  </a:lnTo>
                  <a:lnTo>
                    <a:pt x="12112" y="25495"/>
                  </a:lnTo>
                  <a:lnTo>
                    <a:pt x="9303" y="27030"/>
                  </a:lnTo>
                  <a:lnTo>
                    <a:pt x="7241" y="28171"/>
                  </a:lnTo>
                  <a:lnTo>
                    <a:pt x="3292" y="30146"/>
                  </a:lnTo>
                  <a:lnTo>
                    <a:pt x="89" y="32033"/>
                  </a:lnTo>
                  <a:lnTo>
                    <a:pt x="45" y="32077"/>
                  </a:lnTo>
                  <a:lnTo>
                    <a:pt x="1" y="32164"/>
                  </a:lnTo>
                  <a:lnTo>
                    <a:pt x="1" y="32208"/>
                  </a:lnTo>
                  <a:lnTo>
                    <a:pt x="1" y="32296"/>
                  </a:lnTo>
                  <a:lnTo>
                    <a:pt x="89" y="32340"/>
                  </a:lnTo>
                  <a:lnTo>
                    <a:pt x="176" y="32384"/>
                  </a:lnTo>
                  <a:lnTo>
                    <a:pt x="264" y="32340"/>
                  </a:lnTo>
                  <a:lnTo>
                    <a:pt x="3467" y="30453"/>
                  </a:lnTo>
                  <a:lnTo>
                    <a:pt x="7417" y="28479"/>
                  </a:lnTo>
                  <a:lnTo>
                    <a:pt x="9479" y="27338"/>
                  </a:lnTo>
                  <a:lnTo>
                    <a:pt x="12287" y="25802"/>
                  </a:lnTo>
                  <a:lnTo>
                    <a:pt x="16763" y="23169"/>
                  </a:lnTo>
                  <a:lnTo>
                    <a:pt x="19308" y="21458"/>
                  </a:lnTo>
                  <a:lnTo>
                    <a:pt x="21502" y="19659"/>
                  </a:lnTo>
                  <a:lnTo>
                    <a:pt x="23477" y="18211"/>
                  </a:lnTo>
                  <a:lnTo>
                    <a:pt x="25451" y="16543"/>
                  </a:lnTo>
                  <a:lnTo>
                    <a:pt x="27382" y="14700"/>
                  </a:lnTo>
                  <a:lnTo>
                    <a:pt x="28172" y="13910"/>
                  </a:lnTo>
                  <a:lnTo>
                    <a:pt x="28918" y="13120"/>
                  </a:lnTo>
                  <a:lnTo>
                    <a:pt x="29576" y="12331"/>
                  </a:lnTo>
                  <a:lnTo>
                    <a:pt x="30234" y="11541"/>
                  </a:lnTo>
                  <a:lnTo>
                    <a:pt x="30849" y="10751"/>
                  </a:lnTo>
                  <a:lnTo>
                    <a:pt x="31463" y="9917"/>
                  </a:lnTo>
                  <a:lnTo>
                    <a:pt x="32560" y="8294"/>
                  </a:lnTo>
                  <a:lnTo>
                    <a:pt x="33613" y="6626"/>
                  </a:lnTo>
                  <a:lnTo>
                    <a:pt x="34579" y="4959"/>
                  </a:lnTo>
                  <a:lnTo>
                    <a:pt x="35544" y="3203"/>
                  </a:lnTo>
                  <a:lnTo>
                    <a:pt x="36509" y="1404"/>
                  </a:lnTo>
                  <a:lnTo>
                    <a:pt x="37124" y="220"/>
                  </a:lnTo>
                  <a:lnTo>
                    <a:pt x="37168" y="176"/>
                  </a:lnTo>
                  <a:lnTo>
                    <a:pt x="37168" y="88"/>
                  </a:lnTo>
                  <a:lnTo>
                    <a:pt x="37124" y="44"/>
                  </a:lnTo>
                  <a:lnTo>
                    <a:pt x="37080"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3" name="Google Shape;3453;p85"/>
            <p:cNvSpPr/>
            <p:nvPr/>
          </p:nvSpPr>
          <p:spPr>
            <a:xfrm>
              <a:off x="5422600" y="1929975"/>
              <a:ext cx="900675" cy="760250"/>
            </a:xfrm>
            <a:custGeom>
              <a:rect b="b" l="l" r="r" t="t"/>
              <a:pathLst>
                <a:path extrusionOk="0" h="30410" w="36027">
                  <a:moveTo>
                    <a:pt x="35807" y="0"/>
                  </a:moveTo>
                  <a:lnTo>
                    <a:pt x="35763" y="44"/>
                  </a:lnTo>
                  <a:lnTo>
                    <a:pt x="35719" y="88"/>
                  </a:lnTo>
                  <a:lnTo>
                    <a:pt x="34315" y="2677"/>
                  </a:lnTo>
                  <a:lnTo>
                    <a:pt x="33350" y="4476"/>
                  </a:lnTo>
                  <a:lnTo>
                    <a:pt x="32340" y="6187"/>
                  </a:lnTo>
                  <a:lnTo>
                    <a:pt x="31814" y="7021"/>
                  </a:lnTo>
                  <a:lnTo>
                    <a:pt x="31243" y="7855"/>
                  </a:lnTo>
                  <a:lnTo>
                    <a:pt x="30673" y="8645"/>
                  </a:lnTo>
                  <a:lnTo>
                    <a:pt x="30059" y="9391"/>
                  </a:lnTo>
                  <a:lnTo>
                    <a:pt x="29400" y="10180"/>
                  </a:lnTo>
                  <a:lnTo>
                    <a:pt x="28786" y="10926"/>
                  </a:lnTo>
                  <a:lnTo>
                    <a:pt x="28084" y="11672"/>
                  </a:lnTo>
                  <a:lnTo>
                    <a:pt x="27382" y="12374"/>
                  </a:lnTo>
                  <a:lnTo>
                    <a:pt x="25890" y="13779"/>
                  </a:lnTo>
                  <a:lnTo>
                    <a:pt x="24310" y="15183"/>
                  </a:lnTo>
                  <a:lnTo>
                    <a:pt x="22643" y="16411"/>
                  </a:lnTo>
                  <a:lnTo>
                    <a:pt x="20975" y="17772"/>
                  </a:lnTo>
                  <a:lnTo>
                    <a:pt x="20361" y="18342"/>
                  </a:lnTo>
                  <a:lnTo>
                    <a:pt x="19703" y="18913"/>
                  </a:lnTo>
                  <a:lnTo>
                    <a:pt x="19045" y="19439"/>
                  </a:lnTo>
                  <a:lnTo>
                    <a:pt x="18342" y="19966"/>
                  </a:lnTo>
                  <a:lnTo>
                    <a:pt x="16851" y="20975"/>
                  </a:lnTo>
                  <a:lnTo>
                    <a:pt x="15271" y="21940"/>
                  </a:lnTo>
                  <a:lnTo>
                    <a:pt x="13647" y="22906"/>
                  </a:lnTo>
                  <a:lnTo>
                    <a:pt x="12024" y="23783"/>
                  </a:lnTo>
                  <a:lnTo>
                    <a:pt x="8820" y="25495"/>
                  </a:lnTo>
                  <a:lnTo>
                    <a:pt x="7241" y="26328"/>
                  </a:lnTo>
                  <a:lnTo>
                    <a:pt x="3379" y="28171"/>
                  </a:lnTo>
                  <a:lnTo>
                    <a:pt x="88" y="30058"/>
                  </a:lnTo>
                  <a:lnTo>
                    <a:pt x="44" y="30102"/>
                  </a:lnTo>
                  <a:lnTo>
                    <a:pt x="0" y="30190"/>
                  </a:lnTo>
                  <a:lnTo>
                    <a:pt x="0" y="30234"/>
                  </a:lnTo>
                  <a:lnTo>
                    <a:pt x="44" y="30321"/>
                  </a:lnTo>
                  <a:lnTo>
                    <a:pt x="88" y="30365"/>
                  </a:lnTo>
                  <a:lnTo>
                    <a:pt x="176" y="30409"/>
                  </a:lnTo>
                  <a:lnTo>
                    <a:pt x="264" y="30365"/>
                  </a:lnTo>
                  <a:lnTo>
                    <a:pt x="3555" y="28479"/>
                  </a:lnTo>
                  <a:lnTo>
                    <a:pt x="7372" y="26636"/>
                  </a:lnTo>
                  <a:lnTo>
                    <a:pt x="8952" y="25802"/>
                  </a:lnTo>
                  <a:lnTo>
                    <a:pt x="12199" y="24090"/>
                  </a:lnTo>
                  <a:lnTo>
                    <a:pt x="13867" y="23213"/>
                  </a:lnTo>
                  <a:lnTo>
                    <a:pt x="15490" y="22248"/>
                  </a:lnTo>
                  <a:lnTo>
                    <a:pt x="17026" y="21282"/>
                  </a:lnTo>
                  <a:lnTo>
                    <a:pt x="18562" y="20229"/>
                  </a:lnTo>
                  <a:lnTo>
                    <a:pt x="19264" y="19702"/>
                  </a:lnTo>
                  <a:lnTo>
                    <a:pt x="19922" y="19176"/>
                  </a:lnTo>
                  <a:lnTo>
                    <a:pt x="20580" y="18605"/>
                  </a:lnTo>
                  <a:lnTo>
                    <a:pt x="21239" y="18035"/>
                  </a:lnTo>
                  <a:lnTo>
                    <a:pt x="22862" y="16675"/>
                  </a:lnTo>
                  <a:lnTo>
                    <a:pt x="24530" y="15446"/>
                  </a:lnTo>
                  <a:lnTo>
                    <a:pt x="26153" y="14042"/>
                  </a:lnTo>
                  <a:lnTo>
                    <a:pt x="27645" y="12638"/>
                  </a:lnTo>
                  <a:lnTo>
                    <a:pt x="28347" y="11892"/>
                  </a:lnTo>
                  <a:lnTo>
                    <a:pt x="29049" y="11146"/>
                  </a:lnTo>
                  <a:lnTo>
                    <a:pt x="29708" y="10400"/>
                  </a:lnTo>
                  <a:lnTo>
                    <a:pt x="30322" y="9610"/>
                  </a:lnTo>
                  <a:lnTo>
                    <a:pt x="30936" y="8864"/>
                  </a:lnTo>
                  <a:lnTo>
                    <a:pt x="31507" y="8030"/>
                  </a:lnTo>
                  <a:lnTo>
                    <a:pt x="32077" y="7240"/>
                  </a:lnTo>
                  <a:lnTo>
                    <a:pt x="32647" y="6407"/>
                  </a:lnTo>
                  <a:lnTo>
                    <a:pt x="33174" y="5529"/>
                  </a:lnTo>
                  <a:lnTo>
                    <a:pt x="33657" y="4652"/>
                  </a:lnTo>
                  <a:lnTo>
                    <a:pt x="34666" y="2809"/>
                  </a:lnTo>
                  <a:lnTo>
                    <a:pt x="36026" y="263"/>
                  </a:lnTo>
                  <a:lnTo>
                    <a:pt x="36026" y="176"/>
                  </a:lnTo>
                  <a:lnTo>
                    <a:pt x="36026" y="132"/>
                  </a:lnTo>
                  <a:lnTo>
                    <a:pt x="35982" y="44"/>
                  </a:lnTo>
                  <a:lnTo>
                    <a:pt x="35939"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4" name="Google Shape;3454;p85"/>
            <p:cNvSpPr/>
            <p:nvPr/>
          </p:nvSpPr>
          <p:spPr>
            <a:xfrm>
              <a:off x="5375425" y="2000175"/>
              <a:ext cx="840325" cy="647250"/>
            </a:xfrm>
            <a:custGeom>
              <a:rect b="b" l="l" r="r" t="t"/>
              <a:pathLst>
                <a:path extrusionOk="0" h="25890" w="33613">
                  <a:moveTo>
                    <a:pt x="33350" y="1"/>
                  </a:moveTo>
                  <a:lnTo>
                    <a:pt x="33306" y="88"/>
                  </a:lnTo>
                  <a:lnTo>
                    <a:pt x="31638" y="2897"/>
                  </a:lnTo>
                  <a:lnTo>
                    <a:pt x="30322" y="4783"/>
                  </a:lnTo>
                  <a:lnTo>
                    <a:pt x="28874" y="6495"/>
                  </a:lnTo>
                  <a:lnTo>
                    <a:pt x="26943" y="8426"/>
                  </a:lnTo>
                  <a:lnTo>
                    <a:pt x="25056" y="10049"/>
                  </a:lnTo>
                  <a:lnTo>
                    <a:pt x="22994" y="11673"/>
                  </a:lnTo>
                  <a:lnTo>
                    <a:pt x="20361" y="14042"/>
                  </a:lnTo>
                  <a:lnTo>
                    <a:pt x="18123" y="15929"/>
                  </a:lnTo>
                  <a:lnTo>
                    <a:pt x="16105" y="17289"/>
                  </a:lnTo>
                  <a:lnTo>
                    <a:pt x="14174" y="18430"/>
                  </a:lnTo>
                  <a:lnTo>
                    <a:pt x="12112" y="19571"/>
                  </a:lnTo>
                  <a:lnTo>
                    <a:pt x="7811" y="21677"/>
                  </a:lnTo>
                  <a:lnTo>
                    <a:pt x="5661" y="22555"/>
                  </a:lnTo>
                  <a:lnTo>
                    <a:pt x="3511" y="23608"/>
                  </a:lnTo>
                  <a:lnTo>
                    <a:pt x="88" y="25539"/>
                  </a:lnTo>
                  <a:lnTo>
                    <a:pt x="1" y="25583"/>
                  </a:lnTo>
                  <a:lnTo>
                    <a:pt x="1" y="25671"/>
                  </a:lnTo>
                  <a:lnTo>
                    <a:pt x="1" y="25714"/>
                  </a:lnTo>
                  <a:lnTo>
                    <a:pt x="1" y="25802"/>
                  </a:lnTo>
                  <a:lnTo>
                    <a:pt x="88" y="25846"/>
                  </a:lnTo>
                  <a:lnTo>
                    <a:pt x="176" y="25890"/>
                  </a:lnTo>
                  <a:lnTo>
                    <a:pt x="264" y="25846"/>
                  </a:lnTo>
                  <a:lnTo>
                    <a:pt x="3686" y="23915"/>
                  </a:lnTo>
                  <a:lnTo>
                    <a:pt x="5793" y="22862"/>
                  </a:lnTo>
                  <a:lnTo>
                    <a:pt x="7943" y="22028"/>
                  </a:lnTo>
                  <a:lnTo>
                    <a:pt x="12287" y="19878"/>
                  </a:lnTo>
                  <a:lnTo>
                    <a:pt x="14349" y="18737"/>
                  </a:lnTo>
                  <a:lnTo>
                    <a:pt x="16280" y="17553"/>
                  </a:lnTo>
                  <a:lnTo>
                    <a:pt x="18299" y="16236"/>
                  </a:lnTo>
                  <a:lnTo>
                    <a:pt x="18343" y="16236"/>
                  </a:lnTo>
                  <a:lnTo>
                    <a:pt x="20580" y="14306"/>
                  </a:lnTo>
                  <a:lnTo>
                    <a:pt x="23213" y="11936"/>
                  </a:lnTo>
                  <a:lnTo>
                    <a:pt x="25276" y="10312"/>
                  </a:lnTo>
                  <a:lnTo>
                    <a:pt x="27206" y="8689"/>
                  </a:lnTo>
                  <a:lnTo>
                    <a:pt x="29137" y="6714"/>
                  </a:lnTo>
                  <a:lnTo>
                    <a:pt x="30585" y="5003"/>
                  </a:lnTo>
                  <a:lnTo>
                    <a:pt x="31946" y="3072"/>
                  </a:lnTo>
                  <a:lnTo>
                    <a:pt x="33569" y="264"/>
                  </a:lnTo>
                  <a:lnTo>
                    <a:pt x="33613" y="176"/>
                  </a:lnTo>
                  <a:lnTo>
                    <a:pt x="33613" y="132"/>
                  </a:lnTo>
                  <a:lnTo>
                    <a:pt x="33569" y="44"/>
                  </a:lnTo>
                  <a:lnTo>
                    <a:pt x="33525"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5" name="Google Shape;3455;p85"/>
            <p:cNvSpPr/>
            <p:nvPr/>
          </p:nvSpPr>
          <p:spPr>
            <a:xfrm>
              <a:off x="5351300" y="2536625"/>
              <a:ext cx="160175" cy="88875"/>
            </a:xfrm>
            <a:custGeom>
              <a:rect b="b" l="l" r="r" t="t"/>
              <a:pathLst>
                <a:path extrusionOk="0" h="3555" w="6407">
                  <a:moveTo>
                    <a:pt x="6231" y="0"/>
                  </a:moveTo>
                  <a:lnTo>
                    <a:pt x="6143" y="44"/>
                  </a:lnTo>
                  <a:lnTo>
                    <a:pt x="3554" y="1273"/>
                  </a:lnTo>
                  <a:lnTo>
                    <a:pt x="88" y="3247"/>
                  </a:lnTo>
                  <a:lnTo>
                    <a:pt x="44" y="3291"/>
                  </a:lnTo>
                  <a:lnTo>
                    <a:pt x="0" y="3335"/>
                  </a:lnTo>
                  <a:lnTo>
                    <a:pt x="0" y="3423"/>
                  </a:lnTo>
                  <a:lnTo>
                    <a:pt x="44" y="3467"/>
                  </a:lnTo>
                  <a:lnTo>
                    <a:pt x="88" y="3554"/>
                  </a:lnTo>
                  <a:lnTo>
                    <a:pt x="263" y="3554"/>
                  </a:lnTo>
                  <a:lnTo>
                    <a:pt x="3730" y="1580"/>
                  </a:lnTo>
                  <a:lnTo>
                    <a:pt x="6319" y="351"/>
                  </a:lnTo>
                  <a:lnTo>
                    <a:pt x="6363" y="307"/>
                  </a:lnTo>
                  <a:lnTo>
                    <a:pt x="6407" y="263"/>
                  </a:lnTo>
                  <a:lnTo>
                    <a:pt x="6407" y="176"/>
                  </a:lnTo>
                  <a:lnTo>
                    <a:pt x="6363" y="132"/>
                  </a:lnTo>
                  <a:lnTo>
                    <a:pt x="6363" y="44"/>
                  </a:lnTo>
                  <a:lnTo>
                    <a:pt x="6275" y="44"/>
                  </a:lnTo>
                  <a:lnTo>
                    <a:pt x="6231"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6" name="Google Shape;3456;p85"/>
            <p:cNvSpPr/>
            <p:nvPr/>
          </p:nvSpPr>
          <p:spPr>
            <a:xfrm>
              <a:off x="5904175" y="2181175"/>
              <a:ext cx="137150" cy="118500"/>
            </a:xfrm>
            <a:custGeom>
              <a:rect b="b" l="l" r="r" t="t"/>
              <a:pathLst>
                <a:path extrusionOk="0" h="4740" w="5486">
                  <a:moveTo>
                    <a:pt x="5267" y="1"/>
                  </a:moveTo>
                  <a:lnTo>
                    <a:pt x="5223" y="45"/>
                  </a:lnTo>
                  <a:lnTo>
                    <a:pt x="3555" y="1493"/>
                  </a:lnTo>
                  <a:lnTo>
                    <a:pt x="89" y="4433"/>
                  </a:lnTo>
                  <a:lnTo>
                    <a:pt x="45" y="4477"/>
                  </a:lnTo>
                  <a:lnTo>
                    <a:pt x="1" y="4564"/>
                  </a:lnTo>
                  <a:lnTo>
                    <a:pt x="1" y="4608"/>
                  </a:lnTo>
                  <a:lnTo>
                    <a:pt x="45" y="4696"/>
                  </a:lnTo>
                  <a:lnTo>
                    <a:pt x="89" y="4740"/>
                  </a:lnTo>
                  <a:lnTo>
                    <a:pt x="176" y="4740"/>
                  </a:lnTo>
                  <a:lnTo>
                    <a:pt x="308" y="4696"/>
                  </a:lnTo>
                  <a:lnTo>
                    <a:pt x="3775" y="1756"/>
                  </a:lnTo>
                  <a:lnTo>
                    <a:pt x="5442" y="308"/>
                  </a:lnTo>
                  <a:lnTo>
                    <a:pt x="5486" y="264"/>
                  </a:lnTo>
                  <a:lnTo>
                    <a:pt x="5486" y="220"/>
                  </a:lnTo>
                  <a:lnTo>
                    <a:pt x="5486" y="132"/>
                  </a:lnTo>
                  <a:lnTo>
                    <a:pt x="5442" y="89"/>
                  </a:lnTo>
                  <a:lnTo>
                    <a:pt x="5398" y="45"/>
                  </a:lnTo>
                  <a:lnTo>
                    <a:pt x="5354"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7" name="Google Shape;3457;p85"/>
            <p:cNvSpPr/>
            <p:nvPr/>
          </p:nvSpPr>
          <p:spPr>
            <a:xfrm>
              <a:off x="5889925" y="2072575"/>
              <a:ext cx="210650" cy="199675"/>
            </a:xfrm>
            <a:custGeom>
              <a:rect b="b" l="l" r="r" t="t"/>
              <a:pathLst>
                <a:path extrusionOk="0" h="7987" w="8426">
                  <a:moveTo>
                    <a:pt x="8162" y="1"/>
                  </a:moveTo>
                  <a:lnTo>
                    <a:pt x="8118" y="45"/>
                  </a:lnTo>
                  <a:lnTo>
                    <a:pt x="6670" y="1800"/>
                  </a:lnTo>
                  <a:lnTo>
                    <a:pt x="4871" y="3599"/>
                  </a:lnTo>
                  <a:lnTo>
                    <a:pt x="3379" y="4784"/>
                  </a:lnTo>
                  <a:lnTo>
                    <a:pt x="1712" y="6232"/>
                  </a:lnTo>
                  <a:lnTo>
                    <a:pt x="44" y="7680"/>
                  </a:lnTo>
                  <a:lnTo>
                    <a:pt x="0" y="7724"/>
                  </a:lnTo>
                  <a:lnTo>
                    <a:pt x="0" y="7811"/>
                  </a:lnTo>
                  <a:lnTo>
                    <a:pt x="0" y="7855"/>
                  </a:lnTo>
                  <a:lnTo>
                    <a:pt x="44" y="7943"/>
                  </a:lnTo>
                  <a:lnTo>
                    <a:pt x="88" y="7987"/>
                  </a:lnTo>
                  <a:lnTo>
                    <a:pt x="176" y="7987"/>
                  </a:lnTo>
                  <a:lnTo>
                    <a:pt x="308" y="7943"/>
                  </a:lnTo>
                  <a:lnTo>
                    <a:pt x="1931" y="6495"/>
                  </a:lnTo>
                  <a:lnTo>
                    <a:pt x="3599" y="5047"/>
                  </a:lnTo>
                  <a:lnTo>
                    <a:pt x="5091" y="3862"/>
                  </a:lnTo>
                  <a:lnTo>
                    <a:pt x="6934" y="2019"/>
                  </a:lnTo>
                  <a:lnTo>
                    <a:pt x="8382" y="264"/>
                  </a:lnTo>
                  <a:lnTo>
                    <a:pt x="8426" y="220"/>
                  </a:lnTo>
                  <a:lnTo>
                    <a:pt x="8426" y="132"/>
                  </a:lnTo>
                  <a:lnTo>
                    <a:pt x="8426" y="88"/>
                  </a:lnTo>
                  <a:lnTo>
                    <a:pt x="8382"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8" name="Google Shape;3458;p85"/>
            <p:cNvSpPr/>
            <p:nvPr/>
          </p:nvSpPr>
          <p:spPr>
            <a:xfrm>
              <a:off x="5303025" y="2516875"/>
              <a:ext cx="109725" cy="65825"/>
            </a:xfrm>
            <a:custGeom>
              <a:rect b="b" l="l" r="r" t="t"/>
              <a:pathLst>
                <a:path extrusionOk="0" h="2633" w="4389">
                  <a:moveTo>
                    <a:pt x="4213" y="0"/>
                  </a:moveTo>
                  <a:lnTo>
                    <a:pt x="4169" y="44"/>
                  </a:lnTo>
                  <a:lnTo>
                    <a:pt x="88" y="2282"/>
                  </a:lnTo>
                  <a:lnTo>
                    <a:pt x="44" y="2326"/>
                  </a:lnTo>
                  <a:lnTo>
                    <a:pt x="0" y="2414"/>
                  </a:lnTo>
                  <a:lnTo>
                    <a:pt x="0" y="2457"/>
                  </a:lnTo>
                  <a:lnTo>
                    <a:pt x="0" y="2545"/>
                  </a:lnTo>
                  <a:lnTo>
                    <a:pt x="88" y="2589"/>
                  </a:lnTo>
                  <a:lnTo>
                    <a:pt x="176" y="2633"/>
                  </a:lnTo>
                  <a:lnTo>
                    <a:pt x="264" y="2589"/>
                  </a:lnTo>
                  <a:lnTo>
                    <a:pt x="4301" y="351"/>
                  </a:lnTo>
                  <a:lnTo>
                    <a:pt x="4388" y="307"/>
                  </a:lnTo>
                  <a:lnTo>
                    <a:pt x="4388" y="263"/>
                  </a:lnTo>
                  <a:lnTo>
                    <a:pt x="4388" y="176"/>
                  </a:lnTo>
                  <a:lnTo>
                    <a:pt x="4388" y="132"/>
                  </a:lnTo>
                  <a:lnTo>
                    <a:pt x="4345" y="44"/>
                  </a:lnTo>
                  <a:lnTo>
                    <a:pt x="4301" y="44"/>
                  </a:lnTo>
                  <a:lnTo>
                    <a:pt x="4213"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9" name="Google Shape;3459;p85"/>
            <p:cNvSpPr/>
            <p:nvPr/>
          </p:nvSpPr>
          <p:spPr>
            <a:xfrm>
              <a:off x="6039125" y="1741275"/>
              <a:ext cx="930275" cy="1504025"/>
            </a:xfrm>
            <a:custGeom>
              <a:rect b="b" l="l" r="r" t="t"/>
              <a:pathLst>
                <a:path extrusionOk="0" h="60161" w="37211">
                  <a:moveTo>
                    <a:pt x="35149" y="1"/>
                  </a:moveTo>
                  <a:lnTo>
                    <a:pt x="35105" y="45"/>
                  </a:lnTo>
                  <a:lnTo>
                    <a:pt x="35017" y="89"/>
                  </a:lnTo>
                  <a:lnTo>
                    <a:pt x="34973" y="132"/>
                  </a:lnTo>
                  <a:lnTo>
                    <a:pt x="34973" y="176"/>
                  </a:lnTo>
                  <a:lnTo>
                    <a:pt x="34973" y="264"/>
                  </a:lnTo>
                  <a:lnTo>
                    <a:pt x="35017" y="308"/>
                  </a:lnTo>
                  <a:lnTo>
                    <a:pt x="36333" y="1756"/>
                  </a:lnTo>
                  <a:lnTo>
                    <a:pt x="36509" y="2195"/>
                  </a:lnTo>
                  <a:lnTo>
                    <a:pt x="36772" y="4433"/>
                  </a:lnTo>
                  <a:lnTo>
                    <a:pt x="36860" y="7329"/>
                  </a:lnTo>
                  <a:lnTo>
                    <a:pt x="36728" y="8557"/>
                  </a:lnTo>
                  <a:lnTo>
                    <a:pt x="35938" y="10400"/>
                  </a:lnTo>
                  <a:lnTo>
                    <a:pt x="34973" y="12770"/>
                  </a:lnTo>
                  <a:lnTo>
                    <a:pt x="33657" y="16588"/>
                  </a:lnTo>
                  <a:lnTo>
                    <a:pt x="32252" y="19133"/>
                  </a:lnTo>
                  <a:lnTo>
                    <a:pt x="30936" y="21590"/>
                  </a:lnTo>
                  <a:lnTo>
                    <a:pt x="29883" y="24091"/>
                  </a:lnTo>
                  <a:lnTo>
                    <a:pt x="27250" y="28742"/>
                  </a:lnTo>
                  <a:lnTo>
                    <a:pt x="27250" y="28830"/>
                  </a:lnTo>
                  <a:lnTo>
                    <a:pt x="27206" y="30585"/>
                  </a:lnTo>
                  <a:lnTo>
                    <a:pt x="27338" y="32253"/>
                  </a:lnTo>
                  <a:lnTo>
                    <a:pt x="28435" y="40239"/>
                  </a:lnTo>
                  <a:lnTo>
                    <a:pt x="28215" y="40590"/>
                  </a:lnTo>
                  <a:lnTo>
                    <a:pt x="27426" y="41204"/>
                  </a:lnTo>
                  <a:lnTo>
                    <a:pt x="25144" y="42565"/>
                  </a:lnTo>
                  <a:lnTo>
                    <a:pt x="22730" y="44232"/>
                  </a:lnTo>
                  <a:lnTo>
                    <a:pt x="20054" y="45856"/>
                  </a:lnTo>
                  <a:lnTo>
                    <a:pt x="20054" y="45900"/>
                  </a:lnTo>
                  <a:lnTo>
                    <a:pt x="16499" y="48708"/>
                  </a:lnTo>
                  <a:lnTo>
                    <a:pt x="14569" y="49761"/>
                  </a:lnTo>
                  <a:lnTo>
                    <a:pt x="14569" y="49805"/>
                  </a:lnTo>
                  <a:lnTo>
                    <a:pt x="12418" y="51867"/>
                  </a:lnTo>
                  <a:lnTo>
                    <a:pt x="11409" y="52569"/>
                  </a:lnTo>
                  <a:lnTo>
                    <a:pt x="8118" y="54281"/>
                  </a:lnTo>
                  <a:lnTo>
                    <a:pt x="6626" y="54939"/>
                  </a:lnTo>
                  <a:lnTo>
                    <a:pt x="6626" y="54983"/>
                  </a:lnTo>
                  <a:lnTo>
                    <a:pt x="5134" y="56036"/>
                  </a:lnTo>
                  <a:lnTo>
                    <a:pt x="3160" y="57484"/>
                  </a:lnTo>
                  <a:lnTo>
                    <a:pt x="88" y="59854"/>
                  </a:lnTo>
                  <a:lnTo>
                    <a:pt x="0" y="59897"/>
                  </a:lnTo>
                  <a:lnTo>
                    <a:pt x="0" y="59941"/>
                  </a:lnTo>
                  <a:lnTo>
                    <a:pt x="0" y="60029"/>
                  </a:lnTo>
                  <a:lnTo>
                    <a:pt x="44" y="60073"/>
                  </a:lnTo>
                  <a:lnTo>
                    <a:pt x="88" y="60117"/>
                  </a:lnTo>
                  <a:lnTo>
                    <a:pt x="176" y="60161"/>
                  </a:lnTo>
                  <a:lnTo>
                    <a:pt x="264" y="60117"/>
                  </a:lnTo>
                  <a:lnTo>
                    <a:pt x="3335" y="57791"/>
                  </a:lnTo>
                  <a:lnTo>
                    <a:pt x="5354" y="56299"/>
                  </a:lnTo>
                  <a:lnTo>
                    <a:pt x="6802" y="55246"/>
                  </a:lnTo>
                  <a:lnTo>
                    <a:pt x="8250" y="54588"/>
                  </a:lnTo>
                  <a:lnTo>
                    <a:pt x="11585" y="52877"/>
                  </a:lnTo>
                  <a:lnTo>
                    <a:pt x="11585" y="52833"/>
                  </a:lnTo>
                  <a:lnTo>
                    <a:pt x="12638" y="52174"/>
                  </a:lnTo>
                  <a:lnTo>
                    <a:pt x="12638" y="52131"/>
                  </a:lnTo>
                  <a:lnTo>
                    <a:pt x="14788" y="50068"/>
                  </a:lnTo>
                  <a:lnTo>
                    <a:pt x="16675" y="48971"/>
                  </a:lnTo>
                  <a:lnTo>
                    <a:pt x="16719" y="48971"/>
                  </a:lnTo>
                  <a:lnTo>
                    <a:pt x="20229" y="46163"/>
                  </a:lnTo>
                  <a:lnTo>
                    <a:pt x="22906" y="44539"/>
                  </a:lnTo>
                  <a:lnTo>
                    <a:pt x="25319" y="42872"/>
                  </a:lnTo>
                  <a:lnTo>
                    <a:pt x="27645" y="41512"/>
                  </a:lnTo>
                  <a:lnTo>
                    <a:pt x="27645" y="41468"/>
                  </a:lnTo>
                  <a:lnTo>
                    <a:pt x="28435" y="40853"/>
                  </a:lnTo>
                  <a:lnTo>
                    <a:pt x="28479" y="40809"/>
                  </a:lnTo>
                  <a:lnTo>
                    <a:pt x="28786" y="40415"/>
                  </a:lnTo>
                  <a:lnTo>
                    <a:pt x="28786" y="40283"/>
                  </a:lnTo>
                  <a:lnTo>
                    <a:pt x="27689" y="32209"/>
                  </a:lnTo>
                  <a:lnTo>
                    <a:pt x="27557" y="30585"/>
                  </a:lnTo>
                  <a:lnTo>
                    <a:pt x="27601" y="28874"/>
                  </a:lnTo>
                  <a:lnTo>
                    <a:pt x="30190" y="24223"/>
                  </a:lnTo>
                  <a:lnTo>
                    <a:pt x="31243" y="21722"/>
                  </a:lnTo>
                  <a:lnTo>
                    <a:pt x="32560" y="19308"/>
                  </a:lnTo>
                  <a:lnTo>
                    <a:pt x="33964" y="16763"/>
                  </a:lnTo>
                  <a:lnTo>
                    <a:pt x="33964" y="16719"/>
                  </a:lnTo>
                  <a:lnTo>
                    <a:pt x="35280" y="12902"/>
                  </a:lnTo>
                  <a:lnTo>
                    <a:pt x="36246" y="10532"/>
                  </a:lnTo>
                  <a:lnTo>
                    <a:pt x="37079" y="8645"/>
                  </a:lnTo>
                  <a:lnTo>
                    <a:pt x="37079" y="8601"/>
                  </a:lnTo>
                  <a:lnTo>
                    <a:pt x="37211" y="7373"/>
                  </a:lnTo>
                  <a:lnTo>
                    <a:pt x="37123" y="4389"/>
                  </a:lnTo>
                  <a:lnTo>
                    <a:pt x="36860" y="2107"/>
                  </a:lnTo>
                  <a:lnTo>
                    <a:pt x="36860" y="2063"/>
                  </a:lnTo>
                  <a:lnTo>
                    <a:pt x="36640" y="1580"/>
                  </a:lnTo>
                  <a:lnTo>
                    <a:pt x="36597" y="1537"/>
                  </a:lnTo>
                  <a:lnTo>
                    <a:pt x="35280" y="89"/>
                  </a:lnTo>
                  <a:lnTo>
                    <a:pt x="35236" y="45"/>
                  </a:lnTo>
                  <a:lnTo>
                    <a:pt x="35149"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0" name="Google Shape;3460;p85"/>
            <p:cNvSpPr/>
            <p:nvPr/>
          </p:nvSpPr>
          <p:spPr>
            <a:xfrm>
              <a:off x="6067650" y="1763225"/>
              <a:ext cx="930275" cy="1507300"/>
            </a:xfrm>
            <a:custGeom>
              <a:rect b="b" l="l" r="r" t="t"/>
              <a:pathLst>
                <a:path extrusionOk="0" h="60292" w="37211">
                  <a:moveTo>
                    <a:pt x="35982" y="0"/>
                  </a:moveTo>
                  <a:lnTo>
                    <a:pt x="35938" y="44"/>
                  </a:lnTo>
                  <a:lnTo>
                    <a:pt x="35851" y="88"/>
                  </a:lnTo>
                  <a:lnTo>
                    <a:pt x="35807" y="132"/>
                  </a:lnTo>
                  <a:lnTo>
                    <a:pt x="35807" y="176"/>
                  </a:lnTo>
                  <a:lnTo>
                    <a:pt x="35851" y="264"/>
                  </a:lnTo>
                  <a:lnTo>
                    <a:pt x="35894" y="308"/>
                  </a:lnTo>
                  <a:lnTo>
                    <a:pt x="36772" y="1141"/>
                  </a:lnTo>
                  <a:lnTo>
                    <a:pt x="36772" y="2370"/>
                  </a:lnTo>
                  <a:lnTo>
                    <a:pt x="36860" y="5310"/>
                  </a:lnTo>
                  <a:lnTo>
                    <a:pt x="36860" y="7241"/>
                  </a:lnTo>
                  <a:lnTo>
                    <a:pt x="36860" y="7943"/>
                  </a:lnTo>
                  <a:lnTo>
                    <a:pt x="36772" y="8557"/>
                  </a:lnTo>
                  <a:lnTo>
                    <a:pt x="36597" y="9127"/>
                  </a:lnTo>
                  <a:lnTo>
                    <a:pt x="36377" y="9786"/>
                  </a:lnTo>
                  <a:lnTo>
                    <a:pt x="35587" y="11629"/>
                  </a:lnTo>
                  <a:lnTo>
                    <a:pt x="34578" y="13823"/>
                  </a:lnTo>
                  <a:lnTo>
                    <a:pt x="33481" y="16631"/>
                  </a:lnTo>
                  <a:lnTo>
                    <a:pt x="32033" y="19001"/>
                  </a:lnTo>
                  <a:lnTo>
                    <a:pt x="30717" y="21414"/>
                  </a:lnTo>
                  <a:lnTo>
                    <a:pt x="29927" y="23652"/>
                  </a:lnTo>
                  <a:lnTo>
                    <a:pt x="29927" y="23740"/>
                  </a:lnTo>
                  <a:lnTo>
                    <a:pt x="30190" y="24924"/>
                  </a:lnTo>
                  <a:lnTo>
                    <a:pt x="30409" y="29532"/>
                  </a:lnTo>
                  <a:lnTo>
                    <a:pt x="30453" y="32472"/>
                  </a:lnTo>
                  <a:lnTo>
                    <a:pt x="30453" y="35587"/>
                  </a:lnTo>
                  <a:lnTo>
                    <a:pt x="30409" y="40195"/>
                  </a:lnTo>
                  <a:lnTo>
                    <a:pt x="30234" y="40370"/>
                  </a:lnTo>
                  <a:lnTo>
                    <a:pt x="29225" y="40941"/>
                  </a:lnTo>
                  <a:lnTo>
                    <a:pt x="29181" y="40985"/>
                  </a:lnTo>
                  <a:lnTo>
                    <a:pt x="28171" y="41950"/>
                  </a:lnTo>
                  <a:lnTo>
                    <a:pt x="26153" y="43047"/>
                  </a:lnTo>
                  <a:lnTo>
                    <a:pt x="23257" y="44627"/>
                  </a:lnTo>
                  <a:lnTo>
                    <a:pt x="20843" y="46206"/>
                  </a:lnTo>
                  <a:lnTo>
                    <a:pt x="18825" y="47391"/>
                  </a:lnTo>
                  <a:lnTo>
                    <a:pt x="18825" y="47435"/>
                  </a:lnTo>
                  <a:lnTo>
                    <a:pt x="16017" y="49585"/>
                  </a:lnTo>
                  <a:lnTo>
                    <a:pt x="13910" y="50594"/>
                  </a:lnTo>
                  <a:lnTo>
                    <a:pt x="13866" y="50638"/>
                  </a:lnTo>
                  <a:lnTo>
                    <a:pt x="12023" y="52262"/>
                  </a:lnTo>
                  <a:lnTo>
                    <a:pt x="11014" y="52920"/>
                  </a:lnTo>
                  <a:lnTo>
                    <a:pt x="7328" y="54895"/>
                  </a:lnTo>
                  <a:lnTo>
                    <a:pt x="5880" y="55641"/>
                  </a:lnTo>
                  <a:lnTo>
                    <a:pt x="4213" y="56869"/>
                  </a:lnTo>
                  <a:lnTo>
                    <a:pt x="2150" y="58361"/>
                  </a:lnTo>
                  <a:lnTo>
                    <a:pt x="88" y="59985"/>
                  </a:lnTo>
                  <a:lnTo>
                    <a:pt x="44" y="60029"/>
                  </a:lnTo>
                  <a:lnTo>
                    <a:pt x="0" y="60116"/>
                  </a:lnTo>
                  <a:lnTo>
                    <a:pt x="0" y="60160"/>
                  </a:lnTo>
                  <a:lnTo>
                    <a:pt x="44" y="60248"/>
                  </a:lnTo>
                  <a:lnTo>
                    <a:pt x="132" y="60292"/>
                  </a:lnTo>
                  <a:lnTo>
                    <a:pt x="176" y="60292"/>
                  </a:lnTo>
                  <a:lnTo>
                    <a:pt x="307" y="60248"/>
                  </a:lnTo>
                  <a:lnTo>
                    <a:pt x="2370" y="58668"/>
                  </a:lnTo>
                  <a:lnTo>
                    <a:pt x="4388" y="57176"/>
                  </a:lnTo>
                  <a:lnTo>
                    <a:pt x="6056" y="55904"/>
                  </a:lnTo>
                  <a:lnTo>
                    <a:pt x="7504" y="55202"/>
                  </a:lnTo>
                  <a:lnTo>
                    <a:pt x="11190" y="53227"/>
                  </a:lnTo>
                  <a:lnTo>
                    <a:pt x="12243" y="52525"/>
                  </a:lnTo>
                  <a:lnTo>
                    <a:pt x="14086" y="50902"/>
                  </a:lnTo>
                  <a:lnTo>
                    <a:pt x="16192" y="49892"/>
                  </a:lnTo>
                  <a:lnTo>
                    <a:pt x="16192" y="49848"/>
                  </a:lnTo>
                  <a:lnTo>
                    <a:pt x="19044" y="47698"/>
                  </a:lnTo>
                  <a:lnTo>
                    <a:pt x="21019" y="46514"/>
                  </a:lnTo>
                  <a:lnTo>
                    <a:pt x="23432" y="44934"/>
                  </a:lnTo>
                  <a:lnTo>
                    <a:pt x="26328" y="43354"/>
                  </a:lnTo>
                  <a:lnTo>
                    <a:pt x="28347" y="42213"/>
                  </a:lnTo>
                  <a:lnTo>
                    <a:pt x="28391" y="42213"/>
                  </a:lnTo>
                  <a:lnTo>
                    <a:pt x="29400" y="41248"/>
                  </a:lnTo>
                  <a:lnTo>
                    <a:pt x="30453" y="40677"/>
                  </a:lnTo>
                  <a:lnTo>
                    <a:pt x="30497" y="40634"/>
                  </a:lnTo>
                  <a:lnTo>
                    <a:pt x="30717" y="40370"/>
                  </a:lnTo>
                  <a:lnTo>
                    <a:pt x="30760" y="40239"/>
                  </a:lnTo>
                  <a:lnTo>
                    <a:pt x="30804" y="35587"/>
                  </a:lnTo>
                  <a:lnTo>
                    <a:pt x="30804" y="32472"/>
                  </a:lnTo>
                  <a:lnTo>
                    <a:pt x="30760" y="29488"/>
                  </a:lnTo>
                  <a:lnTo>
                    <a:pt x="30541" y="24881"/>
                  </a:lnTo>
                  <a:lnTo>
                    <a:pt x="30541" y="24837"/>
                  </a:lnTo>
                  <a:lnTo>
                    <a:pt x="30278" y="23740"/>
                  </a:lnTo>
                  <a:lnTo>
                    <a:pt x="31024" y="21546"/>
                  </a:lnTo>
                  <a:lnTo>
                    <a:pt x="32340" y="19176"/>
                  </a:lnTo>
                  <a:lnTo>
                    <a:pt x="33788" y="16807"/>
                  </a:lnTo>
                  <a:lnTo>
                    <a:pt x="33788" y="16763"/>
                  </a:lnTo>
                  <a:lnTo>
                    <a:pt x="34929" y="13954"/>
                  </a:lnTo>
                  <a:lnTo>
                    <a:pt x="35894" y="11760"/>
                  </a:lnTo>
                  <a:lnTo>
                    <a:pt x="36684" y="9917"/>
                  </a:lnTo>
                  <a:lnTo>
                    <a:pt x="36948" y="9215"/>
                  </a:lnTo>
                  <a:lnTo>
                    <a:pt x="37123" y="8601"/>
                  </a:lnTo>
                  <a:lnTo>
                    <a:pt x="37211" y="7987"/>
                  </a:lnTo>
                  <a:lnTo>
                    <a:pt x="37211" y="7285"/>
                  </a:lnTo>
                  <a:lnTo>
                    <a:pt x="37211" y="5310"/>
                  </a:lnTo>
                  <a:lnTo>
                    <a:pt x="37123" y="2370"/>
                  </a:lnTo>
                  <a:lnTo>
                    <a:pt x="37123" y="1097"/>
                  </a:lnTo>
                  <a:lnTo>
                    <a:pt x="37123" y="1010"/>
                  </a:lnTo>
                  <a:lnTo>
                    <a:pt x="37079" y="966"/>
                  </a:lnTo>
                  <a:lnTo>
                    <a:pt x="36114" y="44"/>
                  </a:lnTo>
                  <a:lnTo>
                    <a:pt x="36070" y="44"/>
                  </a:lnTo>
                  <a:lnTo>
                    <a:pt x="35982"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1" name="Google Shape;3461;p85"/>
            <p:cNvSpPr/>
            <p:nvPr/>
          </p:nvSpPr>
          <p:spPr>
            <a:xfrm>
              <a:off x="7317150" y="4387275"/>
              <a:ext cx="64725" cy="41700"/>
            </a:xfrm>
            <a:custGeom>
              <a:rect b="b" l="l" r="r" t="t"/>
              <a:pathLst>
                <a:path extrusionOk="0" h="1668" w="2589">
                  <a:moveTo>
                    <a:pt x="132" y="0"/>
                  </a:moveTo>
                  <a:lnTo>
                    <a:pt x="88" y="44"/>
                  </a:lnTo>
                  <a:lnTo>
                    <a:pt x="44" y="88"/>
                  </a:lnTo>
                  <a:lnTo>
                    <a:pt x="0" y="176"/>
                  </a:lnTo>
                  <a:lnTo>
                    <a:pt x="0" y="220"/>
                  </a:lnTo>
                  <a:lnTo>
                    <a:pt x="44" y="307"/>
                  </a:lnTo>
                  <a:lnTo>
                    <a:pt x="88" y="351"/>
                  </a:lnTo>
                  <a:lnTo>
                    <a:pt x="2326" y="1624"/>
                  </a:lnTo>
                  <a:lnTo>
                    <a:pt x="2413" y="1668"/>
                  </a:lnTo>
                  <a:lnTo>
                    <a:pt x="2501" y="1624"/>
                  </a:lnTo>
                  <a:lnTo>
                    <a:pt x="2589" y="1580"/>
                  </a:lnTo>
                  <a:lnTo>
                    <a:pt x="2589" y="1492"/>
                  </a:lnTo>
                  <a:lnTo>
                    <a:pt x="2589" y="1448"/>
                  </a:lnTo>
                  <a:lnTo>
                    <a:pt x="2545" y="1360"/>
                  </a:lnTo>
                  <a:lnTo>
                    <a:pt x="2501" y="1317"/>
                  </a:lnTo>
                  <a:lnTo>
                    <a:pt x="263" y="44"/>
                  </a:lnTo>
                  <a:lnTo>
                    <a:pt x="219"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2" name="Google Shape;3462;p85"/>
            <p:cNvSpPr/>
            <p:nvPr/>
          </p:nvSpPr>
          <p:spPr>
            <a:xfrm>
              <a:off x="7284225" y="4357650"/>
              <a:ext cx="41725" cy="38425"/>
            </a:xfrm>
            <a:custGeom>
              <a:rect b="b" l="l" r="r" t="t"/>
              <a:pathLst>
                <a:path extrusionOk="0" h="1537" w="1669">
                  <a:moveTo>
                    <a:pt x="88" y="0"/>
                  </a:moveTo>
                  <a:lnTo>
                    <a:pt x="45" y="88"/>
                  </a:lnTo>
                  <a:lnTo>
                    <a:pt x="1" y="132"/>
                  </a:lnTo>
                  <a:lnTo>
                    <a:pt x="1" y="176"/>
                  </a:lnTo>
                  <a:lnTo>
                    <a:pt x="45" y="264"/>
                  </a:lnTo>
                  <a:lnTo>
                    <a:pt x="483" y="966"/>
                  </a:lnTo>
                  <a:lnTo>
                    <a:pt x="571" y="1010"/>
                  </a:lnTo>
                  <a:lnTo>
                    <a:pt x="1405" y="1536"/>
                  </a:lnTo>
                  <a:lnTo>
                    <a:pt x="1580" y="1536"/>
                  </a:lnTo>
                  <a:lnTo>
                    <a:pt x="1668" y="1448"/>
                  </a:lnTo>
                  <a:lnTo>
                    <a:pt x="1668" y="1405"/>
                  </a:lnTo>
                  <a:lnTo>
                    <a:pt x="1668" y="1317"/>
                  </a:lnTo>
                  <a:lnTo>
                    <a:pt x="1624" y="1273"/>
                  </a:lnTo>
                  <a:lnTo>
                    <a:pt x="1580" y="1229"/>
                  </a:lnTo>
                  <a:lnTo>
                    <a:pt x="790" y="746"/>
                  </a:lnTo>
                  <a:lnTo>
                    <a:pt x="308" y="88"/>
                  </a:lnTo>
                  <a:lnTo>
                    <a:pt x="264"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3" name="Google Shape;3463;p85"/>
            <p:cNvSpPr/>
            <p:nvPr/>
          </p:nvSpPr>
          <p:spPr>
            <a:xfrm>
              <a:off x="7108700" y="4199675"/>
              <a:ext cx="231500" cy="292925"/>
            </a:xfrm>
            <a:custGeom>
              <a:rect b="b" l="l" r="r" t="t"/>
              <a:pathLst>
                <a:path extrusionOk="0" h="11717" w="9260">
                  <a:moveTo>
                    <a:pt x="89" y="1"/>
                  </a:moveTo>
                  <a:lnTo>
                    <a:pt x="45" y="44"/>
                  </a:lnTo>
                  <a:lnTo>
                    <a:pt x="1" y="88"/>
                  </a:lnTo>
                  <a:lnTo>
                    <a:pt x="1" y="176"/>
                  </a:lnTo>
                  <a:lnTo>
                    <a:pt x="1" y="220"/>
                  </a:lnTo>
                  <a:lnTo>
                    <a:pt x="1624" y="3643"/>
                  </a:lnTo>
                  <a:lnTo>
                    <a:pt x="2985" y="6407"/>
                  </a:lnTo>
                  <a:lnTo>
                    <a:pt x="3774" y="8513"/>
                  </a:lnTo>
                  <a:lnTo>
                    <a:pt x="4213" y="9347"/>
                  </a:lnTo>
                  <a:lnTo>
                    <a:pt x="4301" y="9435"/>
                  </a:lnTo>
                  <a:lnTo>
                    <a:pt x="7373" y="10883"/>
                  </a:lnTo>
                  <a:lnTo>
                    <a:pt x="8996" y="11673"/>
                  </a:lnTo>
                  <a:lnTo>
                    <a:pt x="9084" y="11717"/>
                  </a:lnTo>
                  <a:lnTo>
                    <a:pt x="9172" y="11673"/>
                  </a:lnTo>
                  <a:lnTo>
                    <a:pt x="9260" y="11629"/>
                  </a:lnTo>
                  <a:lnTo>
                    <a:pt x="9260" y="11541"/>
                  </a:lnTo>
                  <a:lnTo>
                    <a:pt x="9260" y="11497"/>
                  </a:lnTo>
                  <a:lnTo>
                    <a:pt x="9216" y="11409"/>
                  </a:lnTo>
                  <a:lnTo>
                    <a:pt x="9172" y="11366"/>
                  </a:lnTo>
                  <a:lnTo>
                    <a:pt x="7548" y="10576"/>
                  </a:lnTo>
                  <a:lnTo>
                    <a:pt x="4520" y="9128"/>
                  </a:lnTo>
                  <a:lnTo>
                    <a:pt x="4082" y="8338"/>
                  </a:lnTo>
                  <a:lnTo>
                    <a:pt x="3336" y="6275"/>
                  </a:lnTo>
                  <a:lnTo>
                    <a:pt x="3292" y="6275"/>
                  </a:lnTo>
                  <a:lnTo>
                    <a:pt x="1932" y="3511"/>
                  </a:lnTo>
                  <a:lnTo>
                    <a:pt x="308" y="88"/>
                  </a:lnTo>
                  <a:lnTo>
                    <a:pt x="264" y="44"/>
                  </a:lnTo>
                  <a:lnTo>
                    <a:pt x="220"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4" name="Google Shape;3464;p85"/>
            <p:cNvSpPr/>
            <p:nvPr/>
          </p:nvSpPr>
          <p:spPr>
            <a:xfrm>
              <a:off x="6978150" y="4100950"/>
              <a:ext cx="378500" cy="413600"/>
            </a:xfrm>
            <a:custGeom>
              <a:rect b="b" l="l" r="r" t="t"/>
              <a:pathLst>
                <a:path extrusionOk="0" h="16544" w="15140">
                  <a:moveTo>
                    <a:pt x="922" y="0"/>
                  </a:moveTo>
                  <a:lnTo>
                    <a:pt x="835" y="44"/>
                  </a:lnTo>
                  <a:lnTo>
                    <a:pt x="835" y="132"/>
                  </a:lnTo>
                  <a:lnTo>
                    <a:pt x="220" y="2326"/>
                  </a:lnTo>
                  <a:lnTo>
                    <a:pt x="1" y="3204"/>
                  </a:lnTo>
                  <a:lnTo>
                    <a:pt x="1" y="3335"/>
                  </a:lnTo>
                  <a:lnTo>
                    <a:pt x="791" y="5178"/>
                  </a:lnTo>
                  <a:lnTo>
                    <a:pt x="2283" y="7987"/>
                  </a:lnTo>
                  <a:lnTo>
                    <a:pt x="4257" y="11278"/>
                  </a:lnTo>
                  <a:lnTo>
                    <a:pt x="5223" y="12550"/>
                  </a:lnTo>
                  <a:lnTo>
                    <a:pt x="5223" y="12594"/>
                  </a:lnTo>
                  <a:lnTo>
                    <a:pt x="6056" y="13428"/>
                  </a:lnTo>
                  <a:lnTo>
                    <a:pt x="6100" y="13428"/>
                  </a:lnTo>
                  <a:lnTo>
                    <a:pt x="8733" y="14788"/>
                  </a:lnTo>
                  <a:lnTo>
                    <a:pt x="8777" y="14788"/>
                  </a:lnTo>
                  <a:lnTo>
                    <a:pt x="11542" y="15666"/>
                  </a:lnTo>
                  <a:lnTo>
                    <a:pt x="13779" y="16499"/>
                  </a:lnTo>
                  <a:lnTo>
                    <a:pt x="13823" y="16543"/>
                  </a:lnTo>
                  <a:lnTo>
                    <a:pt x="13867" y="16543"/>
                  </a:lnTo>
                  <a:lnTo>
                    <a:pt x="14964" y="16455"/>
                  </a:lnTo>
                  <a:lnTo>
                    <a:pt x="15052" y="16455"/>
                  </a:lnTo>
                  <a:lnTo>
                    <a:pt x="15096" y="16412"/>
                  </a:lnTo>
                  <a:lnTo>
                    <a:pt x="15140" y="16324"/>
                  </a:lnTo>
                  <a:lnTo>
                    <a:pt x="15140" y="16280"/>
                  </a:lnTo>
                  <a:lnTo>
                    <a:pt x="15096" y="16192"/>
                  </a:lnTo>
                  <a:lnTo>
                    <a:pt x="15052" y="16148"/>
                  </a:lnTo>
                  <a:lnTo>
                    <a:pt x="15008" y="16104"/>
                  </a:lnTo>
                  <a:lnTo>
                    <a:pt x="14964" y="16104"/>
                  </a:lnTo>
                  <a:lnTo>
                    <a:pt x="13867" y="16192"/>
                  </a:lnTo>
                  <a:lnTo>
                    <a:pt x="11673" y="15315"/>
                  </a:lnTo>
                  <a:lnTo>
                    <a:pt x="8909" y="14437"/>
                  </a:lnTo>
                  <a:lnTo>
                    <a:pt x="6276" y="13121"/>
                  </a:lnTo>
                  <a:lnTo>
                    <a:pt x="5486" y="12331"/>
                  </a:lnTo>
                  <a:lnTo>
                    <a:pt x="4521" y="11102"/>
                  </a:lnTo>
                  <a:lnTo>
                    <a:pt x="2590" y="7811"/>
                  </a:lnTo>
                  <a:lnTo>
                    <a:pt x="1098" y="5047"/>
                  </a:lnTo>
                  <a:lnTo>
                    <a:pt x="352" y="3247"/>
                  </a:lnTo>
                  <a:lnTo>
                    <a:pt x="571" y="2414"/>
                  </a:lnTo>
                  <a:lnTo>
                    <a:pt x="1142" y="220"/>
                  </a:lnTo>
                  <a:lnTo>
                    <a:pt x="1186" y="132"/>
                  </a:lnTo>
                  <a:lnTo>
                    <a:pt x="1142" y="88"/>
                  </a:lnTo>
                  <a:lnTo>
                    <a:pt x="1098"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5" name="Google Shape;3465;p85"/>
            <p:cNvSpPr/>
            <p:nvPr/>
          </p:nvSpPr>
          <p:spPr>
            <a:xfrm>
              <a:off x="6866275" y="4041700"/>
              <a:ext cx="453075" cy="489300"/>
            </a:xfrm>
            <a:custGeom>
              <a:rect b="b" l="l" r="r" t="t"/>
              <a:pathLst>
                <a:path extrusionOk="0" h="19572" w="18123">
                  <a:moveTo>
                    <a:pt x="2765" y="1"/>
                  </a:moveTo>
                  <a:lnTo>
                    <a:pt x="2721" y="89"/>
                  </a:lnTo>
                  <a:lnTo>
                    <a:pt x="966" y="2546"/>
                  </a:lnTo>
                  <a:lnTo>
                    <a:pt x="966" y="2590"/>
                  </a:lnTo>
                  <a:lnTo>
                    <a:pt x="176" y="4740"/>
                  </a:lnTo>
                  <a:lnTo>
                    <a:pt x="0" y="5442"/>
                  </a:lnTo>
                  <a:lnTo>
                    <a:pt x="0" y="5486"/>
                  </a:lnTo>
                  <a:lnTo>
                    <a:pt x="0" y="7153"/>
                  </a:lnTo>
                  <a:lnTo>
                    <a:pt x="44" y="7285"/>
                  </a:lnTo>
                  <a:lnTo>
                    <a:pt x="263" y="7504"/>
                  </a:lnTo>
                  <a:lnTo>
                    <a:pt x="307" y="7548"/>
                  </a:lnTo>
                  <a:lnTo>
                    <a:pt x="351" y="7592"/>
                  </a:lnTo>
                  <a:lnTo>
                    <a:pt x="1931" y="7680"/>
                  </a:lnTo>
                  <a:lnTo>
                    <a:pt x="3028" y="9260"/>
                  </a:lnTo>
                  <a:lnTo>
                    <a:pt x="4476" y="11849"/>
                  </a:lnTo>
                  <a:lnTo>
                    <a:pt x="5749" y="14569"/>
                  </a:lnTo>
                  <a:lnTo>
                    <a:pt x="6407" y="15622"/>
                  </a:lnTo>
                  <a:lnTo>
                    <a:pt x="6451" y="15666"/>
                  </a:lnTo>
                  <a:lnTo>
                    <a:pt x="7153" y="16280"/>
                  </a:lnTo>
                  <a:lnTo>
                    <a:pt x="7197" y="16280"/>
                  </a:lnTo>
                  <a:lnTo>
                    <a:pt x="7855" y="16588"/>
                  </a:lnTo>
                  <a:lnTo>
                    <a:pt x="8381" y="16675"/>
                  </a:lnTo>
                  <a:lnTo>
                    <a:pt x="12331" y="18036"/>
                  </a:lnTo>
                  <a:lnTo>
                    <a:pt x="14744" y="18738"/>
                  </a:lnTo>
                  <a:lnTo>
                    <a:pt x="17465" y="19571"/>
                  </a:lnTo>
                  <a:lnTo>
                    <a:pt x="17552" y="19571"/>
                  </a:lnTo>
                  <a:lnTo>
                    <a:pt x="17991" y="19484"/>
                  </a:lnTo>
                  <a:lnTo>
                    <a:pt x="18035" y="19484"/>
                  </a:lnTo>
                  <a:lnTo>
                    <a:pt x="18123" y="19440"/>
                  </a:lnTo>
                  <a:lnTo>
                    <a:pt x="18123" y="19352"/>
                  </a:lnTo>
                  <a:lnTo>
                    <a:pt x="18123" y="19308"/>
                  </a:lnTo>
                  <a:lnTo>
                    <a:pt x="18123" y="19220"/>
                  </a:lnTo>
                  <a:lnTo>
                    <a:pt x="18035" y="19177"/>
                  </a:lnTo>
                  <a:lnTo>
                    <a:pt x="17991" y="19133"/>
                  </a:lnTo>
                  <a:lnTo>
                    <a:pt x="17903" y="19133"/>
                  </a:lnTo>
                  <a:lnTo>
                    <a:pt x="17508" y="19220"/>
                  </a:lnTo>
                  <a:lnTo>
                    <a:pt x="14876" y="18431"/>
                  </a:lnTo>
                  <a:lnTo>
                    <a:pt x="12418" y="17685"/>
                  </a:lnTo>
                  <a:lnTo>
                    <a:pt x="8469" y="16324"/>
                  </a:lnTo>
                  <a:lnTo>
                    <a:pt x="7943" y="16237"/>
                  </a:lnTo>
                  <a:lnTo>
                    <a:pt x="7328" y="15973"/>
                  </a:lnTo>
                  <a:lnTo>
                    <a:pt x="6714" y="15403"/>
                  </a:lnTo>
                  <a:lnTo>
                    <a:pt x="6056" y="14394"/>
                  </a:lnTo>
                  <a:lnTo>
                    <a:pt x="4783" y="11673"/>
                  </a:lnTo>
                  <a:lnTo>
                    <a:pt x="3335" y="9084"/>
                  </a:lnTo>
                  <a:lnTo>
                    <a:pt x="3335" y="9040"/>
                  </a:lnTo>
                  <a:lnTo>
                    <a:pt x="2150" y="7373"/>
                  </a:lnTo>
                  <a:lnTo>
                    <a:pt x="2106" y="7329"/>
                  </a:lnTo>
                  <a:lnTo>
                    <a:pt x="2019" y="7329"/>
                  </a:lnTo>
                  <a:lnTo>
                    <a:pt x="483" y="7241"/>
                  </a:lnTo>
                  <a:lnTo>
                    <a:pt x="351" y="7109"/>
                  </a:lnTo>
                  <a:lnTo>
                    <a:pt x="351" y="5486"/>
                  </a:lnTo>
                  <a:lnTo>
                    <a:pt x="527" y="4872"/>
                  </a:lnTo>
                  <a:lnTo>
                    <a:pt x="1273" y="2721"/>
                  </a:lnTo>
                  <a:lnTo>
                    <a:pt x="2984" y="264"/>
                  </a:lnTo>
                  <a:lnTo>
                    <a:pt x="3028" y="220"/>
                  </a:lnTo>
                  <a:lnTo>
                    <a:pt x="3028" y="132"/>
                  </a:lnTo>
                  <a:lnTo>
                    <a:pt x="3028" y="89"/>
                  </a:lnTo>
                  <a:lnTo>
                    <a:pt x="2940" y="45"/>
                  </a:lnTo>
                  <a:lnTo>
                    <a:pt x="2896"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6" name="Google Shape;3466;p85"/>
            <p:cNvSpPr/>
            <p:nvPr/>
          </p:nvSpPr>
          <p:spPr>
            <a:xfrm>
              <a:off x="6816900" y="4007700"/>
              <a:ext cx="515625" cy="541950"/>
            </a:xfrm>
            <a:custGeom>
              <a:rect b="b" l="l" r="r" t="t"/>
              <a:pathLst>
                <a:path extrusionOk="0" h="21678" w="20625">
                  <a:moveTo>
                    <a:pt x="3379" y="1"/>
                  </a:moveTo>
                  <a:lnTo>
                    <a:pt x="3292" y="44"/>
                  </a:lnTo>
                  <a:lnTo>
                    <a:pt x="3248" y="44"/>
                  </a:lnTo>
                  <a:lnTo>
                    <a:pt x="3204" y="132"/>
                  </a:lnTo>
                  <a:lnTo>
                    <a:pt x="1624" y="3248"/>
                  </a:lnTo>
                  <a:lnTo>
                    <a:pt x="922" y="4389"/>
                  </a:lnTo>
                  <a:lnTo>
                    <a:pt x="439" y="5573"/>
                  </a:lnTo>
                  <a:lnTo>
                    <a:pt x="132" y="6583"/>
                  </a:lnTo>
                  <a:lnTo>
                    <a:pt x="132" y="6626"/>
                  </a:lnTo>
                  <a:lnTo>
                    <a:pt x="1" y="7987"/>
                  </a:lnTo>
                  <a:lnTo>
                    <a:pt x="1" y="8031"/>
                  </a:lnTo>
                  <a:lnTo>
                    <a:pt x="88" y="9172"/>
                  </a:lnTo>
                  <a:lnTo>
                    <a:pt x="88" y="9259"/>
                  </a:lnTo>
                  <a:lnTo>
                    <a:pt x="352" y="9654"/>
                  </a:lnTo>
                  <a:lnTo>
                    <a:pt x="352" y="9698"/>
                  </a:lnTo>
                  <a:lnTo>
                    <a:pt x="2282" y="11585"/>
                  </a:lnTo>
                  <a:lnTo>
                    <a:pt x="2984" y="12594"/>
                  </a:lnTo>
                  <a:lnTo>
                    <a:pt x="4125" y="16807"/>
                  </a:lnTo>
                  <a:lnTo>
                    <a:pt x="4389" y="17597"/>
                  </a:lnTo>
                  <a:lnTo>
                    <a:pt x="4432" y="17640"/>
                  </a:lnTo>
                  <a:lnTo>
                    <a:pt x="4476" y="17684"/>
                  </a:lnTo>
                  <a:lnTo>
                    <a:pt x="6100" y="18474"/>
                  </a:lnTo>
                  <a:lnTo>
                    <a:pt x="6144" y="18474"/>
                  </a:lnTo>
                  <a:lnTo>
                    <a:pt x="8601" y="18957"/>
                  </a:lnTo>
                  <a:lnTo>
                    <a:pt x="10664" y="19220"/>
                  </a:lnTo>
                  <a:lnTo>
                    <a:pt x="15095" y="20668"/>
                  </a:lnTo>
                  <a:lnTo>
                    <a:pt x="17641" y="21458"/>
                  </a:lnTo>
                  <a:lnTo>
                    <a:pt x="18650" y="21677"/>
                  </a:lnTo>
                  <a:lnTo>
                    <a:pt x="18738" y="21677"/>
                  </a:lnTo>
                  <a:lnTo>
                    <a:pt x="20493" y="21195"/>
                  </a:lnTo>
                  <a:lnTo>
                    <a:pt x="20581" y="21151"/>
                  </a:lnTo>
                  <a:lnTo>
                    <a:pt x="20624" y="21107"/>
                  </a:lnTo>
                  <a:lnTo>
                    <a:pt x="20624" y="21063"/>
                  </a:lnTo>
                  <a:lnTo>
                    <a:pt x="20624" y="20975"/>
                  </a:lnTo>
                  <a:lnTo>
                    <a:pt x="20581" y="20931"/>
                  </a:lnTo>
                  <a:lnTo>
                    <a:pt x="20537" y="20888"/>
                  </a:lnTo>
                  <a:lnTo>
                    <a:pt x="20493" y="20844"/>
                  </a:lnTo>
                  <a:lnTo>
                    <a:pt x="20405" y="20844"/>
                  </a:lnTo>
                  <a:lnTo>
                    <a:pt x="18694" y="21326"/>
                  </a:lnTo>
                  <a:lnTo>
                    <a:pt x="17728" y="21107"/>
                  </a:lnTo>
                  <a:lnTo>
                    <a:pt x="15183" y="20317"/>
                  </a:lnTo>
                  <a:lnTo>
                    <a:pt x="10751" y="18869"/>
                  </a:lnTo>
                  <a:lnTo>
                    <a:pt x="10707" y="18869"/>
                  </a:lnTo>
                  <a:lnTo>
                    <a:pt x="8645" y="18606"/>
                  </a:lnTo>
                  <a:lnTo>
                    <a:pt x="6232" y="18123"/>
                  </a:lnTo>
                  <a:lnTo>
                    <a:pt x="4696" y="17421"/>
                  </a:lnTo>
                  <a:lnTo>
                    <a:pt x="4476" y="16719"/>
                  </a:lnTo>
                  <a:lnTo>
                    <a:pt x="3292" y="12463"/>
                  </a:lnTo>
                  <a:lnTo>
                    <a:pt x="3292" y="12419"/>
                  </a:lnTo>
                  <a:lnTo>
                    <a:pt x="2546" y="11366"/>
                  </a:lnTo>
                  <a:lnTo>
                    <a:pt x="2546" y="11322"/>
                  </a:lnTo>
                  <a:lnTo>
                    <a:pt x="615" y="9479"/>
                  </a:lnTo>
                  <a:lnTo>
                    <a:pt x="439" y="9128"/>
                  </a:lnTo>
                  <a:lnTo>
                    <a:pt x="352" y="8031"/>
                  </a:lnTo>
                  <a:lnTo>
                    <a:pt x="483" y="6670"/>
                  </a:lnTo>
                  <a:lnTo>
                    <a:pt x="747" y="5705"/>
                  </a:lnTo>
                  <a:lnTo>
                    <a:pt x="1229" y="4564"/>
                  </a:lnTo>
                  <a:lnTo>
                    <a:pt x="1931" y="3423"/>
                  </a:lnTo>
                  <a:lnTo>
                    <a:pt x="3511" y="264"/>
                  </a:lnTo>
                  <a:lnTo>
                    <a:pt x="3511" y="220"/>
                  </a:lnTo>
                  <a:lnTo>
                    <a:pt x="3511" y="132"/>
                  </a:lnTo>
                  <a:lnTo>
                    <a:pt x="3467" y="88"/>
                  </a:lnTo>
                  <a:lnTo>
                    <a:pt x="3423" y="44"/>
                  </a:lnTo>
                  <a:lnTo>
                    <a:pt x="3379"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7" name="Google Shape;3467;p85"/>
            <p:cNvSpPr/>
            <p:nvPr/>
          </p:nvSpPr>
          <p:spPr>
            <a:xfrm>
              <a:off x="7193175" y="3904575"/>
              <a:ext cx="99850" cy="461875"/>
            </a:xfrm>
            <a:custGeom>
              <a:rect b="b" l="l" r="r" t="t"/>
              <a:pathLst>
                <a:path extrusionOk="0" h="18475" w="3994">
                  <a:moveTo>
                    <a:pt x="132" y="1"/>
                  </a:moveTo>
                  <a:lnTo>
                    <a:pt x="88" y="45"/>
                  </a:lnTo>
                  <a:lnTo>
                    <a:pt x="44" y="89"/>
                  </a:lnTo>
                  <a:lnTo>
                    <a:pt x="44" y="176"/>
                  </a:lnTo>
                  <a:lnTo>
                    <a:pt x="1" y="659"/>
                  </a:lnTo>
                  <a:lnTo>
                    <a:pt x="132" y="1932"/>
                  </a:lnTo>
                  <a:lnTo>
                    <a:pt x="176" y="1932"/>
                  </a:lnTo>
                  <a:lnTo>
                    <a:pt x="703" y="3818"/>
                  </a:lnTo>
                  <a:lnTo>
                    <a:pt x="834" y="4871"/>
                  </a:lnTo>
                  <a:lnTo>
                    <a:pt x="220" y="7768"/>
                  </a:lnTo>
                  <a:lnTo>
                    <a:pt x="220" y="7811"/>
                  </a:lnTo>
                  <a:lnTo>
                    <a:pt x="220" y="8689"/>
                  </a:lnTo>
                  <a:lnTo>
                    <a:pt x="395" y="9698"/>
                  </a:lnTo>
                  <a:lnTo>
                    <a:pt x="395" y="9742"/>
                  </a:lnTo>
                  <a:lnTo>
                    <a:pt x="1887" y="13560"/>
                  </a:lnTo>
                  <a:lnTo>
                    <a:pt x="2590" y="16017"/>
                  </a:lnTo>
                  <a:lnTo>
                    <a:pt x="3248" y="17816"/>
                  </a:lnTo>
                  <a:lnTo>
                    <a:pt x="3248" y="17860"/>
                  </a:lnTo>
                  <a:lnTo>
                    <a:pt x="3687" y="18387"/>
                  </a:lnTo>
                  <a:lnTo>
                    <a:pt x="3730" y="18431"/>
                  </a:lnTo>
                  <a:lnTo>
                    <a:pt x="3818" y="18474"/>
                  </a:lnTo>
                  <a:lnTo>
                    <a:pt x="3950" y="18431"/>
                  </a:lnTo>
                  <a:lnTo>
                    <a:pt x="3994" y="18387"/>
                  </a:lnTo>
                  <a:lnTo>
                    <a:pt x="3994" y="18299"/>
                  </a:lnTo>
                  <a:lnTo>
                    <a:pt x="3994" y="18255"/>
                  </a:lnTo>
                  <a:lnTo>
                    <a:pt x="3950" y="18167"/>
                  </a:lnTo>
                  <a:lnTo>
                    <a:pt x="3555" y="17685"/>
                  </a:lnTo>
                  <a:lnTo>
                    <a:pt x="2897" y="15885"/>
                  </a:lnTo>
                  <a:lnTo>
                    <a:pt x="2238" y="13472"/>
                  </a:lnTo>
                  <a:lnTo>
                    <a:pt x="747" y="9611"/>
                  </a:lnTo>
                  <a:lnTo>
                    <a:pt x="571" y="8645"/>
                  </a:lnTo>
                  <a:lnTo>
                    <a:pt x="571" y="7811"/>
                  </a:lnTo>
                  <a:lnTo>
                    <a:pt x="1185" y="4915"/>
                  </a:lnTo>
                  <a:lnTo>
                    <a:pt x="1185" y="4871"/>
                  </a:lnTo>
                  <a:lnTo>
                    <a:pt x="1054" y="3731"/>
                  </a:lnTo>
                  <a:lnTo>
                    <a:pt x="483" y="1844"/>
                  </a:lnTo>
                  <a:lnTo>
                    <a:pt x="352" y="659"/>
                  </a:lnTo>
                  <a:lnTo>
                    <a:pt x="395" y="176"/>
                  </a:lnTo>
                  <a:lnTo>
                    <a:pt x="352" y="89"/>
                  </a:lnTo>
                  <a:lnTo>
                    <a:pt x="308" y="45"/>
                  </a:lnTo>
                  <a:lnTo>
                    <a:pt x="264"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8" name="Google Shape;3468;p85"/>
            <p:cNvSpPr/>
            <p:nvPr/>
          </p:nvSpPr>
          <p:spPr>
            <a:xfrm>
              <a:off x="7090050" y="3878250"/>
              <a:ext cx="102050" cy="330225"/>
            </a:xfrm>
            <a:custGeom>
              <a:rect b="b" l="l" r="r" t="t"/>
              <a:pathLst>
                <a:path extrusionOk="0" h="13209" w="4082">
                  <a:moveTo>
                    <a:pt x="3818" y="1"/>
                  </a:moveTo>
                  <a:lnTo>
                    <a:pt x="3775" y="45"/>
                  </a:lnTo>
                  <a:lnTo>
                    <a:pt x="3731" y="88"/>
                  </a:lnTo>
                  <a:lnTo>
                    <a:pt x="3511" y="659"/>
                  </a:lnTo>
                  <a:lnTo>
                    <a:pt x="3511" y="703"/>
                  </a:lnTo>
                  <a:lnTo>
                    <a:pt x="3204" y="2633"/>
                  </a:lnTo>
                  <a:lnTo>
                    <a:pt x="1537" y="5661"/>
                  </a:lnTo>
                  <a:lnTo>
                    <a:pt x="1537" y="5705"/>
                  </a:lnTo>
                  <a:lnTo>
                    <a:pt x="791" y="7811"/>
                  </a:lnTo>
                  <a:lnTo>
                    <a:pt x="1" y="10400"/>
                  </a:lnTo>
                  <a:lnTo>
                    <a:pt x="1" y="10488"/>
                  </a:lnTo>
                  <a:lnTo>
                    <a:pt x="89" y="11278"/>
                  </a:lnTo>
                  <a:lnTo>
                    <a:pt x="89" y="11322"/>
                  </a:lnTo>
                  <a:lnTo>
                    <a:pt x="747" y="13077"/>
                  </a:lnTo>
                  <a:lnTo>
                    <a:pt x="791" y="13165"/>
                  </a:lnTo>
                  <a:lnTo>
                    <a:pt x="922" y="13209"/>
                  </a:lnTo>
                  <a:lnTo>
                    <a:pt x="966" y="13165"/>
                  </a:lnTo>
                  <a:lnTo>
                    <a:pt x="1010" y="13165"/>
                  </a:lnTo>
                  <a:lnTo>
                    <a:pt x="1054" y="13077"/>
                  </a:lnTo>
                  <a:lnTo>
                    <a:pt x="1098" y="13033"/>
                  </a:lnTo>
                  <a:lnTo>
                    <a:pt x="1054" y="12945"/>
                  </a:lnTo>
                  <a:lnTo>
                    <a:pt x="440" y="11234"/>
                  </a:lnTo>
                  <a:lnTo>
                    <a:pt x="352" y="10488"/>
                  </a:lnTo>
                  <a:lnTo>
                    <a:pt x="1098" y="7943"/>
                  </a:lnTo>
                  <a:lnTo>
                    <a:pt x="1888" y="5837"/>
                  </a:lnTo>
                  <a:lnTo>
                    <a:pt x="3511" y="2765"/>
                  </a:lnTo>
                  <a:lnTo>
                    <a:pt x="3555" y="2721"/>
                  </a:lnTo>
                  <a:lnTo>
                    <a:pt x="3862" y="790"/>
                  </a:lnTo>
                  <a:lnTo>
                    <a:pt x="4082" y="220"/>
                  </a:lnTo>
                  <a:lnTo>
                    <a:pt x="4082" y="176"/>
                  </a:lnTo>
                  <a:lnTo>
                    <a:pt x="4082" y="88"/>
                  </a:lnTo>
                  <a:lnTo>
                    <a:pt x="4038" y="45"/>
                  </a:lnTo>
                  <a:lnTo>
                    <a:pt x="3994"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9" name="Google Shape;3469;p85"/>
            <p:cNvSpPr/>
            <p:nvPr/>
          </p:nvSpPr>
          <p:spPr>
            <a:xfrm>
              <a:off x="6999000" y="3853025"/>
              <a:ext cx="183225" cy="256725"/>
            </a:xfrm>
            <a:custGeom>
              <a:rect b="b" l="l" r="r" t="t"/>
              <a:pathLst>
                <a:path extrusionOk="0" h="10269" w="7329">
                  <a:moveTo>
                    <a:pt x="7065" y="0"/>
                  </a:moveTo>
                  <a:lnTo>
                    <a:pt x="7022" y="44"/>
                  </a:lnTo>
                  <a:lnTo>
                    <a:pt x="6978" y="132"/>
                  </a:lnTo>
                  <a:lnTo>
                    <a:pt x="6934" y="308"/>
                  </a:lnTo>
                  <a:lnTo>
                    <a:pt x="5047" y="1624"/>
                  </a:lnTo>
                  <a:lnTo>
                    <a:pt x="5003" y="1668"/>
                  </a:lnTo>
                  <a:lnTo>
                    <a:pt x="4213" y="2677"/>
                  </a:lnTo>
                  <a:lnTo>
                    <a:pt x="2546" y="5003"/>
                  </a:lnTo>
                  <a:lnTo>
                    <a:pt x="747" y="7855"/>
                  </a:lnTo>
                  <a:lnTo>
                    <a:pt x="703" y="7855"/>
                  </a:lnTo>
                  <a:lnTo>
                    <a:pt x="1" y="10005"/>
                  </a:lnTo>
                  <a:lnTo>
                    <a:pt x="1" y="10093"/>
                  </a:lnTo>
                  <a:lnTo>
                    <a:pt x="1" y="10137"/>
                  </a:lnTo>
                  <a:lnTo>
                    <a:pt x="45" y="10225"/>
                  </a:lnTo>
                  <a:lnTo>
                    <a:pt x="88" y="10225"/>
                  </a:lnTo>
                  <a:lnTo>
                    <a:pt x="176" y="10268"/>
                  </a:lnTo>
                  <a:lnTo>
                    <a:pt x="264" y="10225"/>
                  </a:lnTo>
                  <a:lnTo>
                    <a:pt x="308" y="10137"/>
                  </a:lnTo>
                  <a:lnTo>
                    <a:pt x="1054" y="7987"/>
                  </a:lnTo>
                  <a:lnTo>
                    <a:pt x="2809" y="5222"/>
                  </a:lnTo>
                  <a:lnTo>
                    <a:pt x="4520" y="2897"/>
                  </a:lnTo>
                  <a:lnTo>
                    <a:pt x="5266" y="1887"/>
                  </a:lnTo>
                  <a:lnTo>
                    <a:pt x="7153" y="571"/>
                  </a:lnTo>
                  <a:lnTo>
                    <a:pt x="7241" y="483"/>
                  </a:lnTo>
                  <a:lnTo>
                    <a:pt x="7329" y="220"/>
                  </a:lnTo>
                  <a:lnTo>
                    <a:pt x="7329" y="132"/>
                  </a:lnTo>
                  <a:lnTo>
                    <a:pt x="7285" y="88"/>
                  </a:lnTo>
                  <a:lnTo>
                    <a:pt x="7241" y="44"/>
                  </a:lnTo>
                  <a:lnTo>
                    <a:pt x="7197"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0" name="Google Shape;3470;p85"/>
            <p:cNvSpPr/>
            <p:nvPr/>
          </p:nvSpPr>
          <p:spPr>
            <a:xfrm>
              <a:off x="6933175" y="3802550"/>
              <a:ext cx="228200" cy="247950"/>
            </a:xfrm>
            <a:custGeom>
              <a:rect b="b" l="l" r="r" t="t"/>
              <a:pathLst>
                <a:path extrusionOk="0" h="9918" w="9128">
                  <a:moveTo>
                    <a:pt x="8909" y="1"/>
                  </a:moveTo>
                  <a:lnTo>
                    <a:pt x="7548" y="791"/>
                  </a:lnTo>
                  <a:lnTo>
                    <a:pt x="5091" y="2502"/>
                  </a:lnTo>
                  <a:lnTo>
                    <a:pt x="5047" y="2546"/>
                  </a:lnTo>
                  <a:lnTo>
                    <a:pt x="2502" y="6144"/>
                  </a:lnTo>
                  <a:lnTo>
                    <a:pt x="45" y="9655"/>
                  </a:lnTo>
                  <a:lnTo>
                    <a:pt x="1" y="9698"/>
                  </a:lnTo>
                  <a:lnTo>
                    <a:pt x="1" y="9786"/>
                  </a:lnTo>
                  <a:lnTo>
                    <a:pt x="45" y="9830"/>
                  </a:lnTo>
                  <a:lnTo>
                    <a:pt x="89" y="9874"/>
                  </a:lnTo>
                  <a:lnTo>
                    <a:pt x="176" y="9918"/>
                  </a:lnTo>
                  <a:lnTo>
                    <a:pt x="264" y="9874"/>
                  </a:lnTo>
                  <a:lnTo>
                    <a:pt x="308" y="9830"/>
                  </a:lnTo>
                  <a:lnTo>
                    <a:pt x="2809" y="6320"/>
                  </a:lnTo>
                  <a:lnTo>
                    <a:pt x="5310" y="2765"/>
                  </a:lnTo>
                  <a:lnTo>
                    <a:pt x="7724" y="1054"/>
                  </a:lnTo>
                  <a:lnTo>
                    <a:pt x="9040" y="308"/>
                  </a:lnTo>
                  <a:lnTo>
                    <a:pt x="9128" y="264"/>
                  </a:lnTo>
                  <a:lnTo>
                    <a:pt x="9128" y="220"/>
                  </a:lnTo>
                  <a:lnTo>
                    <a:pt x="9128" y="133"/>
                  </a:lnTo>
                  <a:lnTo>
                    <a:pt x="9128" y="89"/>
                  </a:lnTo>
                  <a:lnTo>
                    <a:pt x="9084" y="45"/>
                  </a:lnTo>
                  <a:lnTo>
                    <a:pt x="9040"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1" name="Google Shape;3471;p85"/>
            <p:cNvSpPr/>
            <p:nvPr/>
          </p:nvSpPr>
          <p:spPr>
            <a:xfrm>
              <a:off x="4482450" y="2681425"/>
              <a:ext cx="948950" cy="1026825"/>
            </a:xfrm>
            <a:custGeom>
              <a:rect b="b" l="l" r="r" t="t"/>
              <a:pathLst>
                <a:path extrusionOk="0" h="41073" w="37958">
                  <a:moveTo>
                    <a:pt x="37694" y="0"/>
                  </a:moveTo>
                  <a:lnTo>
                    <a:pt x="34930" y="1668"/>
                  </a:lnTo>
                  <a:lnTo>
                    <a:pt x="30454" y="3686"/>
                  </a:lnTo>
                  <a:lnTo>
                    <a:pt x="27338" y="5046"/>
                  </a:lnTo>
                  <a:lnTo>
                    <a:pt x="24223" y="6407"/>
                  </a:lnTo>
                  <a:lnTo>
                    <a:pt x="21283" y="7811"/>
                  </a:lnTo>
                  <a:lnTo>
                    <a:pt x="19615" y="8601"/>
                  </a:lnTo>
                  <a:lnTo>
                    <a:pt x="16588" y="10356"/>
                  </a:lnTo>
                  <a:lnTo>
                    <a:pt x="15008" y="11277"/>
                  </a:lnTo>
                  <a:lnTo>
                    <a:pt x="13253" y="12638"/>
                  </a:lnTo>
                  <a:lnTo>
                    <a:pt x="8996" y="16060"/>
                  </a:lnTo>
                  <a:lnTo>
                    <a:pt x="6890" y="17860"/>
                  </a:lnTo>
                  <a:lnTo>
                    <a:pt x="5661" y="18693"/>
                  </a:lnTo>
                  <a:lnTo>
                    <a:pt x="1712" y="20141"/>
                  </a:lnTo>
                  <a:lnTo>
                    <a:pt x="922" y="20536"/>
                  </a:lnTo>
                  <a:lnTo>
                    <a:pt x="878" y="20580"/>
                  </a:lnTo>
                  <a:lnTo>
                    <a:pt x="835" y="20668"/>
                  </a:lnTo>
                  <a:lnTo>
                    <a:pt x="45" y="24442"/>
                  </a:lnTo>
                  <a:lnTo>
                    <a:pt x="45" y="24485"/>
                  </a:lnTo>
                  <a:lnTo>
                    <a:pt x="1" y="25626"/>
                  </a:lnTo>
                  <a:lnTo>
                    <a:pt x="1" y="25670"/>
                  </a:lnTo>
                  <a:lnTo>
                    <a:pt x="220" y="26153"/>
                  </a:lnTo>
                  <a:lnTo>
                    <a:pt x="220" y="26197"/>
                  </a:lnTo>
                  <a:lnTo>
                    <a:pt x="2458" y="28654"/>
                  </a:lnTo>
                  <a:lnTo>
                    <a:pt x="4740" y="31111"/>
                  </a:lnTo>
                  <a:lnTo>
                    <a:pt x="6627" y="33700"/>
                  </a:lnTo>
                  <a:lnTo>
                    <a:pt x="6627" y="33744"/>
                  </a:lnTo>
                  <a:lnTo>
                    <a:pt x="8909" y="35807"/>
                  </a:lnTo>
                  <a:lnTo>
                    <a:pt x="10357" y="37167"/>
                  </a:lnTo>
                  <a:lnTo>
                    <a:pt x="10752" y="37650"/>
                  </a:lnTo>
                  <a:lnTo>
                    <a:pt x="10181" y="39624"/>
                  </a:lnTo>
                  <a:lnTo>
                    <a:pt x="10049" y="40897"/>
                  </a:lnTo>
                  <a:lnTo>
                    <a:pt x="10049" y="40941"/>
                  </a:lnTo>
                  <a:lnTo>
                    <a:pt x="10093" y="40984"/>
                  </a:lnTo>
                  <a:lnTo>
                    <a:pt x="10137" y="41028"/>
                  </a:lnTo>
                  <a:lnTo>
                    <a:pt x="10225" y="41072"/>
                  </a:lnTo>
                  <a:lnTo>
                    <a:pt x="10357" y="41028"/>
                  </a:lnTo>
                  <a:lnTo>
                    <a:pt x="10400" y="40897"/>
                  </a:lnTo>
                  <a:lnTo>
                    <a:pt x="10532" y="39668"/>
                  </a:lnTo>
                  <a:lnTo>
                    <a:pt x="11103" y="37650"/>
                  </a:lnTo>
                  <a:lnTo>
                    <a:pt x="11103" y="37562"/>
                  </a:lnTo>
                  <a:lnTo>
                    <a:pt x="11103" y="37474"/>
                  </a:lnTo>
                  <a:lnTo>
                    <a:pt x="10620" y="36947"/>
                  </a:lnTo>
                  <a:lnTo>
                    <a:pt x="10620" y="36904"/>
                  </a:lnTo>
                  <a:lnTo>
                    <a:pt x="9128" y="35543"/>
                  </a:lnTo>
                  <a:lnTo>
                    <a:pt x="6890" y="33481"/>
                  </a:lnTo>
                  <a:lnTo>
                    <a:pt x="5003" y="30936"/>
                  </a:lnTo>
                  <a:lnTo>
                    <a:pt x="5003" y="30892"/>
                  </a:lnTo>
                  <a:lnTo>
                    <a:pt x="2721" y="28435"/>
                  </a:lnTo>
                  <a:lnTo>
                    <a:pt x="527" y="25977"/>
                  </a:lnTo>
                  <a:lnTo>
                    <a:pt x="352" y="25582"/>
                  </a:lnTo>
                  <a:lnTo>
                    <a:pt x="396" y="24485"/>
                  </a:lnTo>
                  <a:lnTo>
                    <a:pt x="1186" y="20799"/>
                  </a:lnTo>
                  <a:lnTo>
                    <a:pt x="1844" y="20448"/>
                  </a:lnTo>
                  <a:lnTo>
                    <a:pt x="5793" y="19044"/>
                  </a:lnTo>
                  <a:lnTo>
                    <a:pt x="5837" y="19000"/>
                  </a:lnTo>
                  <a:lnTo>
                    <a:pt x="7109" y="18123"/>
                  </a:lnTo>
                  <a:lnTo>
                    <a:pt x="9216" y="16324"/>
                  </a:lnTo>
                  <a:lnTo>
                    <a:pt x="13472" y="12901"/>
                  </a:lnTo>
                  <a:lnTo>
                    <a:pt x="15183" y="11585"/>
                  </a:lnTo>
                  <a:lnTo>
                    <a:pt x="16763" y="10663"/>
                  </a:lnTo>
                  <a:lnTo>
                    <a:pt x="19747" y="8908"/>
                  </a:lnTo>
                  <a:lnTo>
                    <a:pt x="21414" y="8118"/>
                  </a:lnTo>
                  <a:lnTo>
                    <a:pt x="24354" y="6714"/>
                  </a:lnTo>
                  <a:lnTo>
                    <a:pt x="27470" y="5354"/>
                  </a:lnTo>
                  <a:lnTo>
                    <a:pt x="30585" y="4037"/>
                  </a:lnTo>
                  <a:lnTo>
                    <a:pt x="35061" y="1975"/>
                  </a:lnTo>
                  <a:lnTo>
                    <a:pt x="35105" y="1975"/>
                  </a:lnTo>
                  <a:lnTo>
                    <a:pt x="37870" y="307"/>
                  </a:lnTo>
                  <a:lnTo>
                    <a:pt x="37914" y="263"/>
                  </a:lnTo>
                  <a:lnTo>
                    <a:pt x="37957" y="220"/>
                  </a:lnTo>
                  <a:lnTo>
                    <a:pt x="37957" y="132"/>
                  </a:lnTo>
                  <a:lnTo>
                    <a:pt x="37957" y="88"/>
                  </a:lnTo>
                  <a:lnTo>
                    <a:pt x="37914" y="44"/>
                  </a:lnTo>
                  <a:lnTo>
                    <a:pt x="37826"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2" name="Google Shape;3472;p85"/>
            <p:cNvSpPr/>
            <p:nvPr/>
          </p:nvSpPr>
          <p:spPr>
            <a:xfrm>
              <a:off x="4547175" y="2703350"/>
              <a:ext cx="908350" cy="911650"/>
            </a:xfrm>
            <a:custGeom>
              <a:rect b="b" l="l" r="r" t="t"/>
              <a:pathLst>
                <a:path extrusionOk="0" h="36466" w="36334">
                  <a:moveTo>
                    <a:pt x="36071" y="1"/>
                  </a:moveTo>
                  <a:lnTo>
                    <a:pt x="33569" y="1493"/>
                  </a:lnTo>
                  <a:lnTo>
                    <a:pt x="31331" y="2721"/>
                  </a:lnTo>
                  <a:lnTo>
                    <a:pt x="29094" y="3687"/>
                  </a:lnTo>
                  <a:lnTo>
                    <a:pt x="26592" y="4784"/>
                  </a:lnTo>
                  <a:lnTo>
                    <a:pt x="23696" y="6012"/>
                  </a:lnTo>
                  <a:lnTo>
                    <a:pt x="20888" y="7285"/>
                  </a:lnTo>
                  <a:lnTo>
                    <a:pt x="18957" y="8250"/>
                  </a:lnTo>
                  <a:lnTo>
                    <a:pt x="14701" y="10664"/>
                  </a:lnTo>
                  <a:lnTo>
                    <a:pt x="13253" y="11497"/>
                  </a:lnTo>
                  <a:lnTo>
                    <a:pt x="10488" y="13735"/>
                  </a:lnTo>
                  <a:lnTo>
                    <a:pt x="7943" y="15842"/>
                  </a:lnTo>
                  <a:lnTo>
                    <a:pt x="4520" y="18738"/>
                  </a:lnTo>
                  <a:lnTo>
                    <a:pt x="3599" y="19264"/>
                  </a:lnTo>
                  <a:lnTo>
                    <a:pt x="1054" y="20230"/>
                  </a:lnTo>
                  <a:lnTo>
                    <a:pt x="264" y="20537"/>
                  </a:lnTo>
                  <a:lnTo>
                    <a:pt x="220" y="20581"/>
                  </a:lnTo>
                  <a:lnTo>
                    <a:pt x="176" y="20625"/>
                  </a:lnTo>
                  <a:lnTo>
                    <a:pt x="45" y="21151"/>
                  </a:lnTo>
                  <a:lnTo>
                    <a:pt x="1" y="21195"/>
                  </a:lnTo>
                  <a:lnTo>
                    <a:pt x="88" y="22073"/>
                  </a:lnTo>
                  <a:lnTo>
                    <a:pt x="88" y="22160"/>
                  </a:lnTo>
                  <a:lnTo>
                    <a:pt x="1537" y="24398"/>
                  </a:lnTo>
                  <a:lnTo>
                    <a:pt x="4213" y="27865"/>
                  </a:lnTo>
                  <a:lnTo>
                    <a:pt x="5881" y="29796"/>
                  </a:lnTo>
                  <a:lnTo>
                    <a:pt x="7504" y="31595"/>
                  </a:lnTo>
                  <a:lnTo>
                    <a:pt x="8733" y="32999"/>
                  </a:lnTo>
                  <a:lnTo>
                    <a:pt x="9391" y="33833"/>
                  </a:lnTo>
                  <a:lnTo>
                    <a:pt x="9523" y="34271"/>
                  </a:lnTo>
                  <a:lnTo>
                    <a:pt x="8996" y="35807"/>
                  </a:lnTo>
                  <a:lnTo>
                    <a:pt x="8865" y="36202"/>
                  </a:lnTo>
                  <a:lnTo>
                    <a:pt x="8865" y="36290"/>
                  </a:lnTo>
                  <a:lnTo>
                    <a:pt x="8908" y="36334"/>
                  </a:lnTo>
                  <a:lnTo>
                    <a:pt x="8952" y="36421"/>
                  </a:lnTo>
                  <a:lnTo>
                    <a:pt x="8996" y="36421"/>
                  </a:lnTo>
                  <a:lnTo>
                    <a:pt x="9040" y="36465"/>
                  </a:lnTo>
                  <a:lnTo>
                    <a:pt x="9172" y="36421"/>
                  </a:lnTo>
                  <a:lnTo>
                    <a:pt x="9216" y="36334"/>
                  </a:lnTo>
                  <a:lnTo>
                    <a:pt x="9874" y="34315"/>
                  </a:lnTo>
                  <a:lnTo>
                    <a:pt x="9874" y="34227"/>
                  </a:lnTo>
                  <a:lnTo>
                    <a:pt x="9698" y="33701"/>
                  </a:lnTo>
                  <a:lnTo>
                    <a:pt x="9698" y="33657"/>
                  </a:lnTo>
                  <a:lnTo>
                    <a:pt x="8996" y="32779"/>
                  </a:lnTo>
                  <a:lnTo>
                    <a:pt x="7768" y="31375"/>
                  </a:lnTo>
                  <a:lnTo>
                    <a:pt x="6144" y="29576"/>
                  </a:lnTo>
                  <a:lnTo>
                    <a:pt x="4477" y="27645"/>
                  </a:lnTo>
                  <a:lnTo>
                    <a:pt x="1844" y="24179"/>
                  </a:lnTo>
                  <a:lnTo>
                    <a:pt x="440" y="22029"/>
                  </a:lnTo>
                  <a:lnTo>
                    <a:pt x="352" y="21239"/>
                  </a:lnTo>
                  <a:lnTo>
                    <a:pt x="483" y="20800"/>
                  </a:lnTo>
                  <a:lnTo>
                    <a:pt x="3731" y="19571"/>
                  </a:lnTo>
                  <a:lnTo>
                    <a:pt x="3774" y="19571"/>
                  </a:lnTo>
                  <a:lnTo>
                    <a:pt x="4696" y="19045"/>
                  </a:lnTo>
                  <a:lnTo>
                    <a:pt x="4740" y="19045"/>
                  </a:lnTo>
                  <a:lnTo>
                    <a:pt x="8163" y="16105"/>
                  </a:lnTo>
                  <a:lnTo>
                    <a:pt x="10708" y="13999"/>
                  </a:lnTo>
                  <a:lnTo>
                    <a:pt x="13472" y="11805"/>
                  </a:lnTo>
                  <a:lnTo>
                    <a:pt x="14876" y="10971"/>
                  </a:lnTo>
                  <a:lnTo>
                    <a:pt x="19089" y="8557"/>
                  </a:lnTo>
                  <a:lnTo>
                    <a:pt x="21063" y="7592"/>
                  </a:lnTo>
                  <a:lnTo>
                    <a:pt x="23828" y="6363"/>
                  </a:lnTo>
                  <a:lnTo>
                    <a:pt x="26724" y="5091"/>
                  </a:lnTo>
                  <a:lnTo>
                    <a:pt x="29225" y="3994"/>
                  </a:lnTo>
                  <a:lnTo>
                    <a:pt x="31463" y="3029"/>
                  </a:lnTo>
                  <a:lnTo>
                    <a:pt x="33745" y="1800"/>
                  </a:lnTo>
                  <a:lnTo>
                    <a:pt x="36246" y="308"/>
                  </a:lnTo>
                  <a:lnTo>
                    <a:pt x="36290" y="264"/>
                  </a:lnTo>
                  <a:lnTo>
                    <a:pt x="36334" y="220"/>
                  </a:lnTo>
                  <a:lnTo>
                    <a:pt x="36334" y="132"/>
                  </a:lnTo>
                  <a:lnTo>
                    <a:pt x="36290" y="89"/>
                  </a:lnTo>
                  <a:lnTo>
                    <a:pt x="36246" y="45"/>
                  </a:lnTo>
                  <a:lnTo>
                    <a:pt x="36202"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3" name="Google Shape;3473;p85"/>
            <p:cNvSpPr/>
            <p:nvPr/>
          </p:nvSpPr>
          <p:spPr>
            <a:xfrm>
              <a:off x="4648100" y="2725300"/>
              <a:ext cx="830475" cy="834850"/>
            </a:xfrm>
            <a:custGeom>
              <a:rect b="b" l="l" r="r" t="t"/>
              <a:pathLst>
                <a:path extrusionOk="0" h="33394" w="33219">
                  <a:moveTo>
                    <a:pt x="32955" y="0"/>
                  </a:moveTo>
                  <a:lnTo>
                    <a:pt x="29269" y="2194"/>
                  </a:lnTo>
                  <a:lnTo>
                    <a:pt x="26636" y="3511"/>
                  </a:lnTo>
                  <a:lnTo>
                    <a:pt x="23916" y="4652"/>
                  </a:lnTo>
                  <a:lnTo>
                    <a:pt x="21502" y="5749"/>
                  </a:lnTo>
                  <a:lnTo>
                    <a:pt x="18738" y="6977"/>
                  </a:lnTo>
                  <a:lnTo>
                    <a:pt x="16368" y="8118"/>
                  </a:lnTo>
                  <a:lnTo>
                    <a:pt x="14350" y="9171"/>
                  </a:lnTo>
                  <a:lnTo>
                    <a:pt x="12068" y="10488"/>
                  </a:lnTo>
                  <a:lnTo>
                    <a:pt x="10049" y="11716"/>
                  </a:lnTo>
                  <a:lnTo>
                    <a:pt x="7329" y="13910"/>
                  </a:lnTo>
                  <a:lnTo>
                    <a:pt x="4652" y="16192"/>
                  </a:lnTo>
                  <a:lnTo>
                    <a:pt x="1317" y="19132"/>
                  </a:lnTo>
                  <a:lnTo>
                    <a:pt x="264" y="19790"/>
                  </a:lnTo>
                  <a:lnTo>
                    <a:pt x="220" y="19834"/>
                  </a:lnTo>
                  <a:lnTo>
                    <a:pt x="1" y="20185"/>
                  </a:lnTo>
                  <a:lnTo>
                    <a:pt x="1" y="20229"/>
                  </a:lnTo>
                  <a:lnTo>
                    <a:pt x="1" y="20317"/>
                  </a:lnTo>
                  <a:lnTo>
                    <a:pt x="176" y="20975"/>
                  </a:lnTo>
                  <a:lnTo>
                    <a:pt x="220" y="21019"/>
                  </a:lnTo>
                  <a:lnTo>
                    <a:pt x="3423" y="25056"/>
                  </a:lnTo>
                  <a:lnTo>
                    <a:pt x="5881" y="28128"/>
                  </a:lnTo>
                  <a:lnTo>
                    <a:pt x="6671" y="29356"/>
                  </a:lnTo>
                  <a:lnTo>
                    <a:pt x="6934" y="30278"/>
                  </a:lnTo>
                  <a:lnTo>
                    <a:pt x="6934" y="30848"/>
                  </a:lnTo>
                  <a:lnTo>
                    <a:pt x="6144" y="33174"/>
                  </a:lnTo>
                  <a:lnTo>
                    <a:pt x="6100" y="33218"/>
                  </a:lnTo>
                  <a:lnTo>
                    <a:pt x="6144" y="33306"/>
                  </a:lnTo>
                  <a:lnTo>
                    <a:pt x="6188" y="33349"/>
                  </a:lnTo>
                  <a:lnTo>
                    <a:pt x="6232" y="33393"/>
                  </a:lnTo>
                  <a:lnTo>
                    <a:pt x="6276" y="33393"/>
                  </a:lnTo>
                  <a:lnTo>
                    <a:pt x="6407" y="33349"/>
                  </a:lnTo>
                  <a:lnTo>
                    <a:pt x="6451" y="33306"/>
                  </a:lnTo>
                  <a:lnTo>
                    <a:pt x="7285" y="30936"/>
                  </a:lnTo>
                  <a:lnTo>
                    <a:pt x="7285" y="30848"/>
                  </a:lnTo>
                  <a:lnTo>
                    <a:pt x="7285" y="30234"/>
                  </a:lnTo>
                  <a:lnTo>
                    <a:pt x="7285" y="30190"/>
                  </a:lnTo>
                  <a:lnTo>
                    <a:pt x="6978" y="29269"/>
                  </a:lnTo>
                  <a:lnTo>
                    <a:pt x="6978" y="29225"/>
                  </a:lnTo>
                  <a:lnTo>
                    <a:pt x="6144" y="27952"/>
                  </a:lnTo>
                  <a:lnTo>
                    <a:pt x="3687" y="24837"/>
                  </a:lnTo>
                  <a:lnTo>
                    <a:pt x="483" y="20844"/>
                  </a:lnTo>
                  <a:lnTo>
                    <a:pt x="352" y="20273"/>
                  </a:lnTo>
                  <a:lnTo>
                    <a:pt x="483" y="20054"/>
                  </a:lnTo>
                  <a:lnTo>
                    <a:pt x="1537" y="19396"/>
                  </a:lnTo>
                  <a:lnTo>
                    <a:pt x="1580" y="19396"/>
                  </a:lnTo>
                  <a:lnTo>
                    <a:pt x="4871" y="16456"/>
                  </a:lnTo>
                  <a:lnTo>
                    <a:pt x="7548" y="14174"/>
                  </a:lnTo>
                  <a:lnTo>
                    <a:pt x="10225" y="12024"/>
                  </a:lnTo>
                  <a:lnTo>
                    <a:pt x="12243" y="10795"/>
                  </a:lnTo>
                  <a:lnTo>
                    <a:pt x="14525" y="9479"/>
                  </a:lnTo>
                  <a:lnTo>
                    <a:pt x="16544" y="8469"/>
                  </a:lnTo>
                  <a:lnTo>
                    <a:pt x="18913" y="7328"/>
                  </a:lnTo>
                  <a:lnTo>
                    <a:pt x="21634" y="6056"/>
                  </a:lnTo>
                  <a:lnTo>
                    <a:pt x="24047" y="5003"/>
                  </a:lnTo>
                  <a:lnTo>
                    <a:pt x="26768" y="3818"/>
                  </a:lnTo>
                  <a:lnTo>
                    <a:pt x="29445" y="2502"/>
                  </a:lnTo>
                  <a:lnTo>
                    <a:pt x="33131" y="308"/>
                  </a:lnTo>
                  <a:lnTo>
                    <a:pt x="33218" y="264"/>
                  </a:lnTo>
                  <a:lnTo>
                    <a:pt x="33218" y="220"/>
                  </a:lnTo>
                  <a:lnTo>
                    <a:pt x="33218" y="132"/>
                  </a:lnTo>
                  <a:lnTo>
                    <a:pt x="33218" y="88"/>
                  </a:lnTo>
                  <a:lnTo>
                    <a:pt x="33174"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4" name="Google Shape;3474;p85"/>
            <p:cNvSpPr/>
            <p:nvPr/>
          </p:nvSpPr>
          <p:spPr>
            <a:xfrm>
              <a:off x="4789625" y="2746150"/>
              <a:ext cx="713075" cy="742700"/>
            </a:xfrm>
            <a:custGeom>
              <a:rect b="b" l="l" r="r" t="t"/>
              <a:pathLst>
                <a:path extrusionOk="0" h="29708" w="28523">
                  <a:moveTo>
                    <a:pt x="28259" y="0"/>
                  </a:moveTo>
                  <a:lnTo>
                    <a:pt x="25100" y="1887"/>
                  </a:lnTo>
                  <a:lnTo>
                    <a:pt x="23213" y="2896"/>
                  </a:lnTo>
                  <a:lnTo>
                    <a:pt x="21238" y="3862"/>
                  </a:lnTo>
                  <a:lnTo>
                    <a:pt x="19308" y="4783"/>
                  </a:lnTo>
                  <a:lnTo>
                    <a:pt x="17333" y="5661"/>
                  </a:lnTo>
                  <a:lnTo>
                    <a:pt x="15051" y="6714"/>
                  </a:lnTo>
                  <a:lnTo>
                    <a:pt x="12726" y="7767"/>
                  </a:lnTo>
                  <a:lnTo>
                    <a:pt x="10400" y="8952"/>
                  </a:lnTo>
                  <a:lnTo>
                    <a:pt x="9303" y="9566"/>
                  </a:lnTo>
                  <a:lnTo>
                    <a:pt x="8162" y="10180"/>
                  </a:lnTo>
                  <a:lnTo>
                    <a:pt x="5924" y="11541"/>
                  </a:lnTo>
                  <a:lnTo>
                    <a:pt x="2194" y="14568"/>
                  </a:lnTo>
                  <a:lnTo>
                    <a:pt x="746" y="15973"/>
                  </a:lnTo>
                  <a:lnTo>
                    <a:pt x="702" y="16016"/>
                  </a:lnTo>
                  <a:lnTo>
                    <a:pt x="132" y="16719"/>
                  </a:lnTo>
                  <a:lnTo>
                    <a:pt x="88" y="16762"/>
                  </a:lnTo>
                  <a:lnTo>
                    <a:pt x="0" y="17157"/>
                  </a:lnTo>
                  <a:lnTo>
                    <a:pt x="0" y="17245"/>
                  </a:lnTo>
                  <a:lnTo>
                    <a:pt x="132" y="17684"/>
                  </a:lnTo>
                  <a:lnTo>
                    <a:pt x="132" y="17728"/>
                  </a:lnTo>
                  <a:lnTo>
                    <a:pt x="3291" y="22599"/>
                  </a:lnTo>
                  <a:lnTo>
                    <a:pt x="4037" y="24090"/>
                  </a:lnTo>
                  <a:lnTo>
                    <a:pt x="4213" y="25100"/>
                  </a:lnTo>
                  <a:lnTo>
                    <a:pt x="4081" y="25714"/>
                  </a:lnTo>
                  <a:lnTo>
                    <a:pt x="3555" y="26372"/>
                  </a:lnTo>
                  <a:lnTo>
                    <a:pt x="3511" y="26416"/>
                  </a:lnTo>
                  <a:lnTo>
                    <a:pt x="2150" y="29444"/>
                  </a:lnTo>
                  <a:lnTo>
                    <a:pt x="2107" y="29532"/>
                  </a:lnTo>
                  <a:lnTo>
                    <a:pt x="2150" y="29575"/>
                  </a:lnTo>
                  <a:lnTo>
                    <a:pt x="2150" y="29663"/>
                  </a:lnTo>
                  <a:lnTo>
                    <a:pt x="2238" y="29707"/>
                  </a:lnTo>
                  <a:lnTo>
                    <a:pt x="2282" y="29707"/>
                  </a:lnTo>
                  <a:lnTo>
                    <a:pt x="2370" y="29663"/>
                  </a:lnTo>
                  <a:lnTo>
                    <a:pt x="2458" y="29619"/>
                  </a:lnTo>
                  <a:lnTo>
                    <a:pt x="3818" y="26592"/>
                  </a:lnTo>
                  <a:lnTo>
                    <a:pt x="4388" y="25890"/>
                  </a:lnTo>
                  <a:lnTo>
                    <a:pt x="4388" y="25846"/>
                  </a:lnTo>
                  <a:lnTo>
                    <a:pt x="4564" y="25144"/>
                  </a:lnTo>
                  <a:lnTo>
                    <a:pt x="4564" y="25100"/>
                  </a:lnTo>
                  <a:lnTo>
                    <a:pt x="4388" y="24003"/>
                  </a:lnTo>
                  <a:lnTo>
                    <a:pt x="4344" y="23959"/>
                  </a:lnTo>
                  <a:lnTo>
                    <a:pt x="3599" y="22423"/>
                  </a:lnTo>
                  <a:lnTo>
                    <a:pt x="439" y="17552"/>
                  </a:lnTo>
                  <a:lnTo>
                    <a:pt x="351" y="17201"/>
                  </a:lnTo>
                  <a:lnTo>
                    <a:pt x="439" y="16894"/>
                  </a:lnTo>
                  <a:lnTo>
                    <a:pt x="966" y="16236"/>
                  </a:lnTo>
                  <a:lnTo>
                    <a:pt x="2414" y="14832"/>
                  </a:lnTo>
                  <a:lnTo>
                    <a:pt x="6100" y="11804"/>
                  </a:lnTo>
                  <a:lnTo>
                    <a:pt x="8338" y="10488"/>
                  </a:lnTo>
                  <a:lnTo>
                    <a:pt x="9479" y="9873"/>
                  </a:lnTo>
                  <a:lnTo>
                    <a:pt x="10576" y="9259"/>
                  </a:lnTo>
                  <a:lnTo>
                    <a:pt x="12857" y="8118"/>
                  </a:lnTo>
                  <a:lnTo>
                    <a:pt x="15183" y="7021"/>
                  </a:lnTo>
                  <a:lnTo>
                    <a:pt x="17465" y="5968"/>
                  </a:lnTo>
                  <a:lnTo>
                    <a:pt x="19439" y="5090"/>
                  </a:lnTo>
                  <a:lnTo>
                    <a:pt x="21414" y="4169"/>
                  </a:lnTo>
                  <a:lnTo>
                    <a:pt x="23345" y="3247"/>
                  </a:lnTo>
                  <a:lnTo>
                    <a:pt x="25276" y="2194"/>
                  </a:lnTo>
                  <a:lnTo>
                    <a:pt x="28435" y="307"/>
                  </a:lnTo>
                  <a:lnTo>
                    <a:pt x="28523" y="263"/>
                  </a:lnTo>
                  <a:lnTo>
                    <a:pt x="28523" y="220"/>
                  </a:lnTo>
                  <a:lnTo>
                    <a:pt x="28523" y="132"/>
                  </a:lnTo>
                  <a:lnTo>
                    <a:pt x="28523" y="88"/>
                  </a:lnTo>
                  <a:lnTo>
                    <a:pt x="28479"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5" name="Google Shape;3475;p85"/>
            <p:cNvSpPr/>
            <p:nvPr/>
          </p:nvSpPr>
          <p:spPr>
            <a:xfrm>
              <a:off x="5014500" y="3023675"/>
              <a:ext cx="151425" cy="318175"/>
            </a:xfrm>
            <a:custGeom>
              <a:rect b="b" l="l" r="r" t="t"/>
              <a:pathLst>
                <a:path extrusionOk="0" h="12727" w="6057">
                  <a:moveTo>
                    <a:pt x="5749" y="1"/>
                  </a:moveTo>
                  <a:lnTo>
                    <a:pt x="2678" y="2195"/>
                  </a:lnTo>
                  <a:lnTo>
                    <a:pt x="1800" y="2985"/>
                  </a:lnTo>
                  <a:lnTo>
                    <a:pt x="1756" y="3072"/>
                  </a:lnTo>
                  <a:lnTo>
                    <a:pt x="1756" y="3160"/>
                  </a:lnTo>
                  <a:lnTo>
                    <a:pt x="1932" y="4433"/>
                  </a:lnTo>
                  <a:lnTo>
                    <a:pt x="1932" y="4477"/>
                  </a:lnTo>
                  <a:lnTo>
                    <a:pt x="2809" y="7768"/>
                  </a:lnTo>
                  <a:lnTo>
                    <a:pt x="3072" y="9304"/>
                  </a:lnTo>
                  <a:lnTo>
                    <a:pt x="3029" y="10225"/>
                  </a:lnTo>
                  <a:lnTo>
                    <a:pt x="2809" y="10664"/>
                  </a:lnTo>
                  <a:lnTo>
                    <a:pt x="703" y="11892"/>
                  </a:lnTo>
                  <a:lnTo>
                    <a:pt x="703" y="11936"/>
                  </a:lnTo>
                  <a:lnTo>
                    <a:pt x="89" y="12375"/>
                  </a:lnTo>
                  <a:lnTo>
                    <a:pt x="45" y="12463"/>
                  </a:lnTo>
                  <a:lnTo>
                    <a:pt x="1" y="12507"/>
                  </a:lnTo>
                  <a:lnTo>
                    <a:pt x="1" y="12595"/>
                  </a:lnTo>
                  <a:lnTo>
                    <a:pt x="45" y="12638"/>
                  </a:lnTo>
                  <a:lnTo>
                    <a:pt x="89" y="12682"/>
                  </a:lnTo>
                  <a:lnTo>
                    <a:pt x="176" y="12726"/>
                  </a:lnTo>
                  <a:lnTo>
                    <a:pt x="264" y="12682"/>
                  </a:lnTo>
                  <a:lnTo>
                    <a:pt x="922" y="12200"/>
                  </a:lnTo>
                  <a:lnTo>
                    <a:pt x="3029" y="10927"/>
                  </a:lnTo>
                  <a:lnTo>
                    <a:pt x="3116" y="10883"/>
                  </a:lnTo>
                  <a:lnTo>
                    <a:pt x="3380" y="10357"/>
                  </a:lnTo>
                  <a:lnTo>
                    <a:pt x="3380" y="10313"/>
                  </a:lnTo>
                  <a:lnTo>
                    <a:pt x="3424" y="9304"/>
                  </a:lnTo>
                  <a:lnTo>
                    <a:pt x="3424" y="9260"/>
                  </a:lnTo>
                  <a:lnTo>
                    <a:pt x="3160" y="7680"/>
                  </a:lnTo>
                  <a:lnTo>
                    <a:pt x="2283" y="4389"/>
                  </a:lnTo>
                  <a:lnTo>
                    <a:pt x="2107" y="3204"/>
                  </a:lnTo>
                  <a:lnTo>
                    <a:pt x="2897" y="2458"/>
                  </a:lnTo>
                  <a:lnTo>
                    <a:pt x="5969" y="308"/>
                  </a:lnTo>
                  <a:lnTo>
                    <a:pt x="6012" y="264"/>
                  </a:lnTo>
                  <a:lnTo>
                    <a:pt x="6056" y="176"/>
                  </a:lnTo>
                  <a:lnTo>
                    <a:pt x="6012" y="133"/>
                  </a:lnTo>
                  <a:lnTo>
                    <a:pt x="6012" y="45"/>
                  </a:lnTo>
                  <a:lnTo>
                    <a:pt x="5969"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6" name="Google Shape;3476;p85"/>
            <p:cNvSpPr/>
            <p:nvPr/>
          </p:nvSpPr>
          <p:spPr>
            <a:xfrm>
              <a:off x="4389200" y="3352775"/>
              <a:ext cx="295125" cy="759175"/>
            </a:xfrm>
            <a:custGeom>
              <a:rect b="b" l="l" r="r" t="t"/>
              <a:pathLst>
                <a:path extrusionOk="0" h="30367" w="11805">
                  <a:moveTo>
                    <a:pt x="133" y="1"/>
                  </a:moveTo>
                  <a:lnTo>
                    <a:pt x="89" y="45"/>
                  </a:lnTo>
                  <a:lnTo>
                    <a:pt x="45" y="89"/>
                  </a:lnTo>
                  <a:lnTo>
                    <a:pt x="1" y="176"/>
                  </a:lnTo>
                  <a:lnTo>
                    <a:pt x="1" y="220"/>
                  </a:lnTo>
                  <a:lnTo>
                    <a:pt x="396" y="1581"/>
                  </a:lnTo>
                  <a:lnTo>
                    <a:pt x="791" y="3906"/>
                  </a:lnTo>
                  <a:lnTo>
                    <a:pt x="1010" y="6539"/>
                  </a:lnTo>
                  <a:lnTo>
                    <a:pt x="1054" y="6583"/>
                  </a:lnTo>
                  <a:lnTo>
                    <a:pt x="1317" y="7417"/>
                  </a:lnTo>
                  <a:lnTo>
                    <a:pt x="1361" y="7461"/>
                  </a:lnTo>
                  <a:lnTo>
                    <a:pt x="4740" y="10752"/>
                  </a:lnTo>
                  <a:lnTo>
                    <a:pt x="7856" y="13736"/>
                  </a:lnTo>
                  <a:lnTo>
                    <a:pt x="8470" y="14481"/>
                  </a:lnTo>
                  <a:lnTo>
                    <a:pt x="9435" y="18255"/>
                  </a:lnTo>
                  <a:lnTo>
                    <a:pt x="9435" y="18299"/>
                  </a:lnTo>
                  <a:lnTo>
                    <a:pt x="10093" y="19747"/>
                  </a:lnTo>
                  <a:lnTo>
                    <a:pt x="9918" y="23301"/>
                  </a:lnTo>
                  <a:lnTo>
                    <a:pt x="9918" y="23345"/>
                  </a:lnTo>
                  <a:lnTo>
                    <a:pt x="11103" y="26154"/>
                  </a:lnTo>
                  <a:lnTo>
                    <a:pt x="11454" y="30191"/>
                  </a:lnTo>
                  <a:lnTo>
                    <a:pt x="11498" y="30322"/>
                  </a:lnTo>
                  <a:lnTo>
                    <a:pt x="11629" y="30366"/>
                  </a:lnTo>
                  <a:lnTo>
                    <a:pt x="11717" y="30322"/>
                  </a:lnTo>
                  <a:lnTo>
                    <a:pt x="11761" y="30278"/>
                  </a:lnTo>
                  <a:lnTo>
                    <a:pt x="11805" y="30235"/>
                  </a:lnTo>
                  <a:lnTo>
                    <a:pt x="11805" y="30147"/>
                  </a:lnTo>
                  <a:lnTo>
                    <a:pt x="11454" y="26110"/>
                  </a:lnTo>
                  <a:lnTo>
                    <a:pt x="11454" y="26066"/>
                  </a:lnTo>
                  <a:lnTo>
                    <a:pt x="10269" y="23258"/>
                  </a:lnTo>
                  <a:lnTo>
                    <a:pt x="10444" y="19747"/>
                  </a:lnTo>
                  <a:lnTo>
                    <a:pt x="10444" y="19659"/>
                  </a:lnTo>
                  <a:lnTo>
                    <a:pt x="9742" y="18167"/>
                  </a:lnTo>
                  <a:lnTo>
                    <a:pt x="8777" y="14350"/>
                  </a:lnTo>
                  <a:lnTo>
                    <a:pt x="8733" y="14306"/>
                  </a:lnTo>
                  <a:lnTo>
                    <a:pt x="8119" y="13516"/>
                  </a:lnTo>
                  <a:lnTo>
                    <a:pt x="5003" y="10488"/>
                  </a:lnTo>
                  <a:lnTo>
                    <a:pt x="1625" y="7241"/>
                  </a:lnTo>
                  <a:lnTo>
                    <a:pt x="1361" y="6495"/>
                  </a:lnTo>
                  <a:lnTo>
                    <a:pt x="1098" y="3862"/>
                  </a:lnTo>
                  <a:lnTo>
                    <a:pt x="747" y="1537"/>
                  </a:lnTo>
                  <a:lnTo>
                    <a:pt x="747" y="1493"/>
                  </a:lnTo>
                  <a:lnTo>
                    <a:pt x="352" y="133"/>
                  </a:lnTo>
                  <a:lnTo>
                    <a:pt x="308" y="89"/>
                  </a:lnTo>
                  <a:lnTo>
                    <a:pt x="264" y="45"/>
                  </a:lnTo>
                  <a:lnTo>
                    <a:pt x="220"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7" name="Google Shape;3477;p85"/>
            <p:cNvSpPr/>
            <p:nvPr/>
          </p:nvSpPr>
          <p:spPr>
            <a:xfrm>
              <a:off x="4328875" y="3108150"/>
              <a:ext cx="357650" cy="1116775"/>
            </a:xfrm>
            <a:custGeom>
              <a:rect b="b" l="l" r="r" t="t"/>
              <a:pathLst>
                <a:path extrusionOk="0" h="44671" w="14306">
                  <a:moveTo>
                    <a:pt x="2589" y="1"/>
                  </a:moveTo>
                  <a:lnTo>
                    <a:pt x="1273" y="352"/>
                  </a:lnTo>
                  <a:lnTo>
                    <a:pt x="1141" y="439"/>
                  </a:lnTo>
                  <a:lnTo>
                    <a:pt x="132" y="2107"/>
                  </a:lnTo>
                  <a:lnTo>
                    <a:pt x="132" y="2195"/>
                  </a:lnTo>
                  <a:lnTo>
                    <a:pt x="0" y="4257"/>
                  </a:lnTo>
                  <a:lnTo>
                    <a:pt x="132" y="6802"/>
                  </a:lnTo>
                  <a:lnTo>
                    <a:pt x="132" y="6846"/>
                  </a:lnTo>
                  <a:lnTo>
                    <a:pt x="1054" y="9830"/>
                  </a:lnTo>
                  <a:lnTo>
                    <a:pt x="1800" y="12945"/>
                  </a:lnTo>
                  <a:lnTo>
                    <a:pt x="2195" y="15183"/>
                  </a:lnTo>
                  <a:lnTo>
                    <a:pt x="2458" y="17202"/>
                  </a:lnTo>
                  <a:lnTo>
                    <a:pt x="3028" y="19835"/>
                  </a:lnTo>
                  <a:lnTo>
                    <a:pt x="3423" y="21151"/>
                  </a:lnTo>
                  <a:lnTo>
                    <a:pt x="3423" y="21195"/>
                  </a:lnTo>
                  <a:lnTo>
                    <a:pt x="4257" y="22380"/>
                  </a:lnTo>
                  <a:lnTo>
                    <a:pt x="5486" y="23696"/>
                  </a:lnTo>
                  <a:lnTo>
                    <a:pt x="6188" y="25363"/>
                  </a:lnTo>
                  <a:lnTo>
                    <a:pt x="6188" y="25407"/>
                  </a:lnTo>
                  <a:lnTo>
                    <a:pt x="7680" y="27514"/>
                  </a:lnTo>
                  <a:lnTo>
                    <a:pt x="8689" y="29137"/>
                  </a:lnTo>
                  <a:lnTo>
                    <a:pt x="9084" y="30146"/>
                  </a:lnTo>
                  <a:lnTo>
                    <a:pt x="9084" y="32077"/>
                  </a:lnTo>
                  <a:lnTo>
                    <a:pt x="9084" y="32121"/>
                  </a:lnTo>
                  <a:lnTo>
                    <a:pt x="9303" y="32955"/>
                  </a:lnTo>
                  <a:lnTo>
                    <a:pt x="9303" y="32999"/>
                  </a:lnTo>
                  <a:lnTo>
                    <a:pt x="10488" y="35324"/>
                  </a:lnTo>
                  <a:lnTo>
                    <a:pt x="10532" y="35368"/>
                  </a:lnTo>
                  <a:lnTo>
                    <a:pt x="11585" y="36992"/>
                  </a:lnTo>
                  <a:lnTo>
                    <a:pt x="12550" y="39274"/>
                  </a:lnTo>
                  <a:lnTo>
                    <a:pt x="13560" y="41511"/>
                  </a:lnTo>
                  <a:lnTo>
                    <a:pt x="13955" y="43135"/>
                  </a:lnTo>
                  <a:lnTo>
                    <a:pt x="13955" y="44232"/>
                  </a:lnTo>
                  <a:lnTo>
                    <a:pt x="13955" y="44495"/>
                  </a:lnTo>
                  <a:lnTo>
                    <a:pt x="13955" y="44539"/>
                  </a:lnTo>
                  <a:lnTo>
                    <a:pt x="13998" y="44627"/>
                  </a:lnTo>
                  <a:lnTo>
                    <a:pt x="14042" y="44671"/>
                  </a:lnTo>
                  <a:lnTo>
                    <a:pt x="14130" y="44671"/>
                  </a:lnTo>
                  <a:lnTo>
                    <a:pt x="14218" y="44627"/>
                  </a:lnTo>
                  <a:lnTo>
                    <a:pt x="14306" y="44539"/>
                  </a:lnTo>
                  <a:lnTo>
                    <a:pt x="14306" y="44276"/>
                  </a:lnTo>
                  <a:lnTo>
                    <a:pt x="14306" y="43135"/>
                  </a:lnTo>
                  <a:lnTo>
                    <a:pt x="14306" y="43091"/>
                  </a:lnTo>
                  <a:lnTo>
                    <a:pt x="13911" y="41424"/>
                  </a:lnTo>
                  <a:lnTo>
                    <a:pt x="13867" y="41380"/>
                  </a:lnTo>
                  <a:lnTo>
                    <a:pt x="12857" y="39142"/>
                  </a:lnTo>
                  <a:lnTo>
                    <a:pt x="11892" y="36816"/>
                  </a:lnTo>
                  <a:lnTo>
                    <a:pt x="10795" y="35193"/>
                  </a:lnTo>
                  <a:lnTo>
                    <a:pt x="9610" y="32867"/>
                  </a:lnTo>
                  <a:lnTo>
                    <a:pt x="9435" y="32077"/>
                  </a:lnTo>
                  <a:lnTo>
                    <a:pt x="9435" y="30103"/>
                  </a:lnTo>
                  <a:lnTo>
                    <a:pt x="9435" y="30059"/>
                  </a:lnTo>
                  <a:lnTo>
                    <a:pt x="9040" y="29006"/>
                  </a:lnTo>
                  <a:lnTo>
                    <a:pt x="8996" y="29006"/>
                  </a:lnTo>
                  <a:lnTo>
                    <a:pt x="7987" y="27338"/>
                  </a:lnTo>
                  <a:lnTo>
                    <a:pt x="6495" y="25232"/>
                  </a:lnTo>
                  <a:lnTo>
                    <a:pt x="5793" y="23564"/>
                  </a:lnTo>
                  <a:lnTo>
                    <a:pt x="5749" y="23521"/>
                  </a:lnTo>
                  <a:lnTo>
                    <a:pt x="4520" y="22160"/>
                  </a:lnTo>
                  <a:lnTo>
                    <a:pt x="3730" y="21019"/>
                  </a:lnTo>
                  <a:lnTo>
                    <a:pt x="3379" y="19747"/>
                  </a:lnTo>
                  <a:lnTo>
                    <a:pt x="2809" y="17158"/>
                  </a:lnTo>
                  <a:lnTo>
                    <a:pt x="2546" y="15139"/>
                  </a:lnTo>
                  <a:lnTo>
                    <a:pt x="2107" y="12901"/>
                  </a:lnTo>
                  <a:lnTo>
                    <a:pt x="1405" y="9742"/>
                  </a:lnTo>
                  <a:lnTo>
                    <a:pt x="483" y="6758"/>
                  </a:lnTo>
                  <a:lnTo>
                    <a:pt x="352" y="4257"/>
                  </a:lnTo>
                  <a:lnTo>
                    <a:pt x="483" y="2282"/>
                  </a:lnTo>
                  <a:lnTo>
                    <a:pt x="1405" y="703"/>
                  </a:lnTo>
                  <a:lnTo>
                    <a:pt x="2677" y="352"/>
                  </a:lnTo>
                  <a:lnTo>
                    <a:pt x="2721" y="308"/>
                  </a:lnTo>
                  <a:lnTo>
                    <a:pt x="2765" y="264"/>
                  </a:lnTo>
                  <a:lnTo>
                    <a:pt x="2809" y="176"/>
                  </a:lnTo>
                  <a:lnTo>
                    <a:pt x="2809" y="132"/>
                  </a:lnTo>
                  <a:lnTo>
                    <a:pt x="2765" y="45"/>
                  </a:lnTo>
                  <a:lnTo>
                    <a:pt x="2721"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8" name="Google Shape;3478;p85"/>
            <p:cNvSpPr/>
            <p:nvPr/>
          </p:nvSpPr>
          <p:spPr>
            <a:xfrm>
              <a:off x="4276225" y="3001750"/>
              <a:ext cx="400425" cy="1289000"/>
            </a:xfrm>
            <a:custGeom>
              <a:rect b="b" l="l" r="r" t="t"/>
              <a:pathLst>
                <a:path extrusionOk="0" h="51560" w="16017">
                  <a:moveTo>
                    <a:pt x="11936" y="0"/>
                  </a:moveTo>
                  <a:lnTo>
                    <a:pt x="11848" y="44"/>
                  </a:lnTo>
                  <a:lnTo>
                    <a:pt x="9917" y="1010"/>
                  </a:lnTo>
                  <a:lnTo>
                    <a:pt x="7635" y="1887"/>
                  </a:lnTo>
                  <a:lnTo>
                    <a:pt x="5573" y="2545"/>
                  </a:lnTo>
                  <a:lnTo>
                    <a:pt x="2765" y="3247"/>
                  </a:lnTo>
                  <a:lnTo>
                    <a:pt x="351" y="4037"/>
                  </a:lnTo>
                  <a:lnTo>
                    <a:pt x="264" y="4081"/>
                  </a:lnTo>
                  <a:lnTo>
                    <a:pt x="220" y="4169"/>
                  </a:lnTo>
                  <a:lnTo>
                    <a:pt x="0" y="5047"/>
                  </a:lnTo>
                  <a:lnTo>
                    <a:pt x="0" y="5090"/>
                  </a:lnTo>
                  <a:lnTo>
                    <a:pt x="88" y="7460"/>
                  </a:lnTo>
                  <a:lnTo>
                    <a:pt x="220" y="9698"/>
                  </a:lnTo>
                  <a:lnTo>
                    <a:pt x="220" y="9742"/>
                  </a:lnTo>
                  <a:lnTo>
                    <a:pt x="1097" y="11848"/>
                  </a:lnTo>
                  <a:lnTo>
                    <a:pt x="1492" y="13033"/>
                  </a:lnTo>
                  <a:lnTo>
                    <a:pt x="1799" y="14174"/>
                  </a:lnTo>
                  <a:lnTo>
                    <a:pt x="2370" y="16587"/>
                  </a:lnTo>
                  <a:lnTo>
                    <a:pt x="2896" y="19000"/>
                  </a:lnTo>
                  <a:lnTo>
                    <a:pt x="3379" y="21414"/>
                  </a:lnTo>
                  <a:lnTo>
                    <a:pt x="3774" y="23476"/>
                  </a:lnTo>
                  <a:lnTo>
                    <a:pt x="4213" y="25582"/>
                  </a:lnTo>
                  <a:lnTo>
                    <a:pt x="4959" y="29619"/>
                  </a:lnTo>
                  <a:lnTo>
                    <a:pt x="5003" y="29663"/>
                  </a:lnTo>
                  <a:lnTo>
                    <a:pt x="6977" y="32954"/>
                  </a:lnTo>
                  <a:lnTo>
                    <a:pt x="7679" y="34359"/>
                  </a:lnTo>
                  <a:lnTo>
                    <a:pt x="7943" y="35894"/>
                  </a:lnTo>
                  <a:lnTo>
                    <a:pt x="7986" y="35938"/>
                  </a:lnTo>
                  <a:lnTo>
                    <a:pt x="8513" y="37255"/>
                  </a:lnTo>
                  <a:lnTo>
                    <a:pt x="8557" y="37255"/>
                  </a:lnTo>
                  <a:lnTo>
                    <a:pt x="9654" y="39229"/>
                  </a:lnTo>
                  <a:lnTo>
                    <a:pt x="11058" y="41292"/>
                  </a:lnTo>
                  <a:lnTo>
                    <a:pt x="11936" y="42696"/>
                  </a:lnTo>
                  <a:lnTo>
                    <a:pt x="12989" y="45021"/>
                  </a:lnTo>
                  <a:lnTo>
                    <a:pt x="13033" y="45065"/>
                  </a:lnTo>
                  <a:lnTo>
                    <a:pt x="15402" y="48620"/>
                  </a:lnTo>
                  <a:lnTo>
                    <a:pt x="15666" y="49278"/>
                  </a:lnTo>
                  <a:lnTo>
                    <a:pt x="15534" y="50814"/>
                  </a:lnTo>
                  <a:lnTo>
                    <a:pt x="15402" y="51340"/>
                  </a:lnTo>
                  <a:lnTo>
                    <a:pt x="15402" y="51384"/>
                  </a:lnTo>
                  <a:lnTo>
                    <a:pt x="15402" y="51472"/>
                  </a:lnTo>
                  <a:lnTo>
                    <a:pt x="15446" y="51516"/>
                  </a:lnTo>
                  <a:lnTo>
                    <a:pt x="15490" y="51560"/>
                  </a:lnTo>
                  <a:lnTo>
                    <a:pt x="15578" y="51560"/>
                  </a:lnTo>
                  <a:lnTo>
                    <a:pt x="15666" y="51516"/>
                  </a:lnTo>
                  <a:lnTo>
                    <a:pt x="15709" y="51428"/>
                  </a:lnTo>
                  <a:lnTo>
                    <a:pt x="15885" y="50901"/>
                  </a:lnTo>
                  <a:lnTo>
                    <a:pt x="15885" y="50858"/>
                  </a:lnTo>
                  <a:lnTo>
                    <a:pt x="16017" y="49278"/>
                  </a:lnTo>
                  <a:lnTo>
                    <a:pt x="16017" y="49190"/>
                  </a:lnTo>
                  <a:lnTo>
                    <a:pt x="15709" y="48488"/>
                  </a:lnTo>
                  <a:lnTo>
                    <a:pt x="15666" y="48444"/>
                  </a:lnTo>
                  <a:lnTo>
                    <a:pt x="13340" y="44890"/>
                  </a:lnTo>
                  <a:lnTo>
                    <a:pt x="12243" y="42564"/>
                  </a:lnTo>
                  <a:lnTo>
                    <a:pt x="12243" y="42520"/>
                  </a:lnTo>
                  <a:lnTo>
                    <a:pt x="11321" y="41116"/>
                  </a:lnTo>
                  <a:lnTo>
                    <a:pt x="9961" y="39054"/>
                  </a:lnTo>
                  <a:lnTo>
                    <a:pt x="8864" y="37123"/>
                  </a:lnTo>
                  <a:lnTo>
                    <a:pt x="8294" y="35807"/>
                  </a:lnTo>
                  <a:lnTo>
                    <a:pt x="8030" y="34271"/>
                  </a:lnTo>
                  <a:lnTo>
                    <a:pt x="8030" y="34227"/>
                  </a:lnTo>
                  <a:lnTo>
                    <a:pt x="7284" y="32779"/>
                  </a:lnTo>
                  <a:lnTo>
                    <a:pt x="5310" y="29532"/>
                  </a:lnTo>
                  <a:lnTo>
                    <a:pt x="4564" y="25495"/>
                  </a:lnTo>
                  <a:lnTo>
                    <a:pt x="4125" y="23432"/>
                  </a:lnTo>
                  <a:lnTo>
                    <a:pt x="3730" y="21326"/>
                  </a:lnTo>
                  <a:lnTo>
                    <a:pt x="3247" y="18913"/>
                  </a:lnTo>
                  <a:lnTo>
                    <a:pt x="2721" y="16499"/>
                  </a:lnTo>
                  <a:lnTo>
                    <a:pt x="2150" y="14086"/>
                  </a:lnTo>
                  <a:lnTo>
                    <a:pt x="1799" y="12901"/>
                  </a:lnTo>
                  <a:lnTo>
                    <a:pt x="1448" y="11760"/>
                  </a:lnTo>
                  <a:lnTo>
                    <a:pt x="571" y="9610"/>
                  </a:lnTo>
                  <a:lnTo>
                    <a:pt x="439" y="7460"/>
                  </a:lnTo>
                  <a:lnTo>
                    <a:pt x="351" y="5090"/>
                  </a:lnTo>
                  <a:lnTo>
                    <a:pt x="571" y="4344"/>
                  </a:lnTo>
                  <a:lnTo>
                    <a:pt x="2852" y="3555"/>
                  </a:lnTo>
                  <a:lnTo>
                    <a:pt x="5705" y="2896"/>
                  </a:lnTo>
                  <a:lnTo>
                    <a:pt x="7767" y="2194"/>
                  </a:lnTo>
                  <a:lnTo>
                    <a:pt x="10049" y="1317"/>
                  </a:lnTo>
                  <a:lnTo>
                    <a:pt x="12023" y="351"/>
                  </a:lnTo>
                  <a:lnTo>
                    <a:pt x="12067" y="307"/>
                  </a:lnTo>
                  <a:lnTo>
                    <a:pt x="12111" y="220"/>
                  </a:lnTo>
                  <a:lnTo>
                    <a:pt x="12111" y="176"/>
                  </a:lnTo>
                  <a:lnTo>
                    <a:pt x="12111" y="88"/>
                  </a:lnTo>
                  <a:lnTo>
                    <a:pt x="12067" y="44"/>
                  </a:lnTo>
                  <a:lnTo>
                    <a:pt x="12023"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9" name="Google Shape;3479;p85"/>
            <p:cNvSpPr/>
            <p:nvPr/>
          </p:nvSpPr>
          <p:spPr>
            <a:xfrm>
              <a:off x="4227950" y="2940300"/>
              <a:ext cx="432250" cy="1407500"/>
            </a:xfrm>
            <a:custGeom>
              <a:rect b="b" l="l" r="r" t="t"/>
              <a:pathLst>
                <a:path extrusionOk="0" h="56300" w="17290">
                  <a:moveTo>
                    <a:pt x="14657" y="1"/>
                  </a:moveTo>
                  <a:lnTo>
                    <a:pt x="12112" y="1712"/>
                  </a:lnTo>
                  <a:lnTo>
                    <a:pt x="9479" y="2809"/>
                  </a:lnTo>
                  <a:lnTo>
                    <a:pt x="7548" y="3468"/>
                  </a:lnTo>
                  <a:lnTo>
                    <a:pt x="4345" y="4257"/>
                  </a:lnTo>
                  <a:lnTo>
                    <a:pt x="4301" y="4301"/>
                  </a:lnTo>
                  <a:lnTo>
                    <a:pt x="2765" y="5135"/>
                  </a:lnTo>
                  <a:lnTo>
                    <a:pt x="2721" y="5179"/>
                  </a:lnTo>
                  <a:lnTo>
                    <a:pt x="878" y="6539"/>
                  </a:lnTo>
                  <a:lnTo>
                    <a:pt x="264" y="7110"/>
                  </a:lnTo>
                  <a:lnTo>
                    <a:pt x="220" y="7197"/>
                  </a:lnTo>
                  <a:lnTo>
                    <a:pt x="0" y="7943"/>
                  </a:lnTo>
                  <a:lnTo>
                    <a:pt x="0" y="8031"/>
                  </a:lnTo>
                  <a:lnTo>
                    <a:pt x="132" y="10093"/>
                  </a:lnTo>
                  <a:lnTo>
                    <a:pt x="132" y="10137"/>
                  </a:lnTo>
                  <a:lnTo>
                    <a:pt x="1317" y="12902"/>
                  </a:lnTo>
                  <a:lnTo>
                    <a:pt x="2326" y="16149"/>
                  </a:lnTo>
                  <a:lnTo>
                    <a:pt x="3160" y="19967"/>
                  </a:lnTo>
                  <a:lnTo>
                    <a:pt x="3599" y="22512"/>
                  </a:lnTo>
                  <a:lnTo>
                    <a:pt x="4740" y="27075"/>
                  </a:lnTo>
                  <a:lnTo>
                    <a:pt x="5398" y="30278"/>
                  </a:lnTo>
                  <a:lnTo>
                    <a:pt x="5705" y="32253"/>
                  </a:lnTo>
                  <a:lnTo>
                    <a:pt x="5661" y="34666"/>
                  </a:lnTo>
                  <a:lnTo>
                    <a:pt x="5661" y="34710"/>
                  </a:lnTo>
                  <a:lnTo>
                    <a:pt x="5749" y="35676"/>
                  </a:lnTo>
                  <a:lnTo>
                    <a:pt x="5749" y="35720"/>
                  </a:lnTo>
                  <a:lnTo>
                    <a:pt x="6670" y="37870"/>
                  </a:lnTo>
                  <a:lnTo>
                    <a:pt x="7767" y="39976"/>
                  </a:lnTo>
                  <a:lnTo>
                    <a:pt x="9172" y="42082"/>
                  </a:lnTo>
                  <a:lnTo>
                    <a:pt x="10444" y="44013"/>
                  </a:lnTo>
                  <a:lnTo>
                    <a:pt x="11760" y="45900"/>
                  </a:lnTo>
                  <a:lnTo>
                    <a:pt x="12726" y="47831"/>
                  </a:lnTo>
                  <a:lnTo>
                    <a:pt x="13998" y="49849"/>
                  </a:lnTo>
                  <a:lnTo>
                    <a:pt x="15315" y="51736"/>
                  </a:lnTo>
                  <a:lnTo>
                    <a:pt x="16631" y="53535"/>
                  </a:lnTo>
                  <a:lnTo>
                    <a:pt x="16938" y="54105"/>
                  </a:lnTo>
                  <a:lnTo>
                    <a:pt x="16938" y="54544"/>
                  </a:lnTo>
                  <a:lnTo>
                    <a:pt x="16324" y="55948"/>
                  </a:lnTo>
                  <a:lnTo>
                    <a:pt x="16280" y="56080"/>
                  </a:lnTo>
                  <a:lnTo>
                    <a:pt x="16280" y="56124"/>
                  </a:lnTo>
                  <a:lnTo>
                    <a:pt x="16324" y="56212"/>
                  </a:lnTo>
                  <a:lnTo>
                    <a:pt x="16368" y="56256"/>
                  </a:lnTo>
                  <a:lnTo>
                    <a:pt x="16412" y="56299"/>
                  </a:lnTo>
                  <a:lnTo>
                    <a:pt x="16456" y="56299"/>
                  </a:lnTo>
                  <a:lnTo>
                    <a:pt x="16543" y="56256"/>
                  </a:lnTo>
                  <a:lnTo>
                    <a:pt x="16631" y="56124"/>
                  </a:lnTo>
                  <a:lnTo>
                    <a:pt x="16631" y="56080"/>
                  </a:lnTo>
                  <a:lnTo>
                    <a:pt x="17246" y="54632"/>
                  </a:lnTo>
                  <a:lnTo>
                    <a:pt x="17289" y="54588"/>
                  </a:lnTo>
                  <a:lnTo>
                    <a:pt x="17289" y="54062"/>
                  </a:lnTo>
                  <a:lnTo>
                    <a:pt x="17289" y="53974"/>
                  </a:lnTo>
                  <a:lnTo>
                    <a:pt x="16894" y="53359"/>
                  </a:lnTo>
                  <a:lnTo>
                    <a:pt x="15578" y="51516"/>
                  </a:lnTo>
                  <a:lnTo>
                    <a:pt x="14306" y="49630"/>
                  </a:lnTo>
                  <a:lnTo>
                    <a:pt x="13033" y="47655"/>
                  </a:lnTo>
                  <a:lnTo>
                    <a:pt x="12068" y="45724"/>
                  </a:lnTo>
                  <a:lnTo>
                    <a:pt x="12068" y="45680"/>
                  </a:lnTo>
                  <a:lnTo>
                    <a:pt x="10751" y="43794"/>
                  </a:lnTo>
                  <a:lnTo>
                    <a:pt x="9479" y="41863"/>
                  </a:lnTo>
                  <a:lnTo>
                    <a:pt x="8075" y="39800"/>
                  </a:lnTo>
                  <a:lnTo>
                    <a:pt x="6977" y="37738"/>
                  </a:lnTo>
                  <a:lnTo>
                    <a:pt x="6100" y="35632"/>
                  </a:lnTo>
                  <a:lnTo>
                    <a:pt x="6012" y="34666"/>
                  </a:lnTo>
                  <a:lnTo>
                    <a:pt x="6056" y="32253"/>
                  </a:lnTo>
                  <a:lnTo>
                    <a:pt x="6056" y="32209"/>
                  </a:lnTo>
                  <a:lnTo>
                    <a:pt x="5749" y="30235"/>
                  </a:lnTo>
                  <a:lnTo>
                    <a:pt x="5091" y="27031"/>
                  </a:lnTo>
                  <a:lnTo>
                    <a:pt x="3950" y="22424"/>
                  </a:lnTo>
                  <a:lnTo>
                    <a:pt x="3467" y="19923"/>
                  </a:lnTo>
                  <a:lnTo>
                    <a:pt x="2677" y="16061"/>
                  </a:lnTo>
                  <a:lnTo>
                    <a:pt x="1668" y="12770"/>
                  </a:lnTo>
                  <a:lnTo>
                    <a:pt x="483" y="10050"/>
                  </a:lnTo>
                  <a:lnTo>
                    <a:pt x="352" y="8031"/>
                  </a:lnTo>
                  <a:lnTo>
                    <a:pt x="571" y="7329"/>
                  </a:lnTo>
                  <a:lnTo>
                    <a:pt x="1098" y="6802"/>
                  </a:lnTo>
                  <a:lnTo>
                    <a:pt x="2940" y="5442"/>
                  </a:lnTo>
                  <a:lnTo>
                    <a:pt x="4432" y="4608"/>
                  </a:lnTo>
                  <a:lnTo>
                    <a:pt x="7636" y="3819"/>
                  </a:lnTo>
                  <a:lnTo>
                    <a:pt x="9610" y="3116"/>
                  </a:lnTo>
                  <a:lnTo>
                    <a:pt x="12243" y="2019"/>
                  </a:lnTo>
                  <a:lnTo>
                    <a:pt x="12287" y="2019"/>
                  </a:lnTo>
                  <a:lnTo>
                    <a:pt x="14876" y="308"/>
                  </a:lnTo>
                  <a:lnTo>
                    <a:pt x="14920" y="264"/>
                  </a:lnTo>
                  <a:lnTo>
                    <a:pt x="14920" y="220"/>
                  </a:lnTo>
                  <a:lnTo>
                    <a:pt x="14920" y="133"/>
                  </a:lnTo>
                  <a:lnTo>
                    <a:pt x="14920" y="89"/>
                  </a:lnTo>
                  <a:lnTo>
                    <a:pt x="14876"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0" name="Google Shape;3480;p85"/>
            <p:cNvSpPr/>
            <p:nvPr/>
          </p:nvSpPr>
          <p:spPr>
            <a:xfrm>
              <a:off x="4167625" y="2749425"/>
              <a:ext cx="593500" cy="1676250"/>
            </a:xfrm>
            <a:custGeom>
              <a:rect b="b" l="l" r="r" t="t"/>
              <a:pathLst>
                <a:path extrusionOk="0" h="67050" w="23740">
                  <a:moveTo>
                    <a:pt x="23520" y="1"/>
                  </a:moveTo>
                  <a:lnTo>
                    <a:pt x="23476" y="45"/>
                  </a:lnTo>
                  <a:lnTo>
                    <a:pt x="19571" y="2370"/>
                  </a:lnTo>
                  <a:lnTo>
                    <a:pt x="17640" y="3731"/>
                  </a:lnTo>
                  <a:lnTo>
                    <a:pt x="15490" y="5223"/>
                  </a:lnTo>
                  <a:lnTo>
                    <a:pt x="13779" y="6363"/>
                  </a:lnTo>
                  <a:lnTo>
                    <a:pt x="11628" y="7285"/>
                  </a:lnTo>
                  <a:lnTo>
                    <a:pt x="8820" y="8338"/>
                  </a:lnTo>
                  <a:lnTo>
                    <a:pt x="7723" y="8821"/>
                  </a:lnTo>
                  <a:lnTo>
                    <a:pt x="6977" y="8908"/>
                  </a:lnTo>
                  <a:lnTo>
                    <a:pt x="6889" y="8952"/>
                  </a:lnTo>
                  <a:lnTo>
                    <a:pt x="3818" y="11585"/>
                  </a:lnTo>
                  <a:lnTo>
                    <a:pt x="2019" y="13165"/>
                  </a:lnTo>
                  <a:lnTo>
                    <a:pt x="702" y="14701"/>
                  </a:lnTo>
                  <a:lnTo>
                    <a:pt x="658" y="14745"/>
                  </a:lnTo>
                  <a:lnTo>
                    <a:pt x="88" y="15754"/>
                  </a:lnTo>
                  <a:lnTo>
                    <a:pt x="44" y="15842"/>
                  </a:lnTo>
                  <a:lnTo>
                    <a:pt x="0" y="16324"/>
                  </a:lnTo>
                  <a:lnTo>
                    <a:pt x="0" y="16412"/>
                  </a:lnTo>
                  <a:lnTo>
                    <a:pt x="1053" y="19176"/>
                  </a:lnTo>
                  <a:lnTo>
                    <a:pt x="1580" y="21283"/>
                  </a:lnTo>
                  <a:lnTo>
                    <a:pt x="2238" y="25100"/>
                  </a:lnTo>
                  <a:lnTo>
                    <a:pt x="2677" y="27558"/>
                  </a:lnTo>
                  <a:lnTo>
                    <a:pt x="3116" y="29839"/>
                  </a:lnTo>
                  <a:lnTo>
                    <a:pt x="4169" y="33218"/>
                  </a:lnTo>
                  <a:lnTo>
                    <a:pt x="5090" y="36158"/>
                  </a:lnTo>
                  <a:lnTo>
                    <a:pt x="5661" y="38923"/>
                  </a:lnTo>
                  <a:lnTo>
                    <a:pt x="5968" y="41073"/>
                  </a:lnTo>
                  <a:lnTo>
                    <a:pt x="5792" y="43837"/>
                  </a:lnTo>
                  <a:lnTo>
                    <a:pt x="5792" y="45900"/>
                  </a:lnTo>
                  <a:lnTo>
                    <a:pt x="5836" y="45943"/>
                  </a:lnTo>
                  <a:lnTo>
                    <a:pt x="6099" y="47918"/>
                  </a:lnTo>
                  <a:lnTo>
                    <a:pt x="6494" y="49761"/>
                  </a:lnTo>
                  <a:lnTo>
                    <a:pt x="6538" y="49805"/>
                  </a:lnTo>
                  <a:lnTo>
                    <a:pt x="7065" y="50946"/>
                  </a:lnTo>
                  <a:lnTo>
                    <a:pt x="8688" y="53272"/>
                  </a:lnTo>
                  <a:lnTo>
                    <a:pt x="9961" y="54939"/>
                  </a:lnTo>
                  <a:lnTo>
                    <a:pt x="12023" y="58230"/>
                  </a:lnTo>
                  <a:lnTo>
                    <a:pt x="13603" y="60292"/>
                  </a:lnTo>
                  <a:lnTo>
                    <a:pt x="15402" y="62837"/>
                  </a:lnTo>
                  <a:lnTo>
                    <a:pt x="16543" y="64812"/>
                  </a:lnTo>
                  <a:lnTo>
                    <a:pt x="16675" y="65426"/>
                  </a:lnTo>
                  <a:lnTo>
                    <a:pt x="16148" y="66831"/>
                  </a:lnTo>
                  <a:lnTo>
                    <a:pt x="16148" y="66874"/>
                  </a:lnTo>
                  <a:lnTo>
                    <a:pt x="16148" y="66962"/>
                  </a:lnTo>
                  <a:lnTo>
                    <a:pt x="16192" y="67006"/>
                  </a:lnTo>
                  <a:lnTo>
                    <a:pt x="16236" y="67050"/>
                  </a:lnTo>
                  <a:lnTo>
                    <a:pt x="16411" y="67050"/>
                  </a:lnTo>
                  <a:lnTo>
                    <a:pt x="16455" y="66962"/>
                  </a:lnTo>
                  <a:lnTo>
                    <a:pt x="17026" y="65514"/>
                  </a:lnTo>
                  <a:lnTo>
                    <a:pt x="17026" y="65382"/>
                  </a:lnTo>
                  <a:lnTo>
                    <a:pt x="16894" y="64680"/>
                  </a:lnTo>
                  <a:lnTo>
                    <a:pt x="16850" y="64637"/>
                  </a:lnTo>
                  <a:lnTo>
                    <a:pt x="15709" y="62662"/>
                  </a:lnTo>
                  <a:lnTo>
                    <a:pt x="13866" y="60073"/>
                  </a:lnTo>
                  <a:lnTo>
                    <a:pt x="12330" y="58011"/>
                  </a:lnTo>
                  <a:lnTo>
                    <a:pt x="10224" y="54720"/>
                  </a:lnTo>
                  <a:lnTo>
                    <a:pt x="8996" y="53096"/>
                  </a:lnTo>
                  <a:lnTo>
                    <a:pt x="7372" y="50770"/>
                  </a:lnTo>
                  <a:lnTo>
                    <a:pt x="6845" y="49673"/>
                  </a:lnTo>
                  <a:lnTo>
                    <a:pt x="6450" y="47874"/>
                  </a:lnTo>
                  <a:lnTo>
                    <a:pt x="6143" y="45900"/>
                  </a:lnTo>
                  <a:lnTo>
                    <a:pt x="6143" y="43881"/>
                  </a:lnTo>
                  <a:lnTo>
                    <a:pt x="6319" y="41073"/>
                  </a:lnTo>
                  <a:lnTo>
                    <a:pt x="6319" y="41029"/>
                  </a:lnTo>
                  <a:lnTo>
                    <a:pt x="6012" y="38835"/>
                  </a:lnTo>
                  <a:lnTo>
                    <a:pt x="5397" y="36070"/>
                  </a:lnTo>
                  <a:lnTo>
                    <a:pt x="4520" y="33087"/>
                  </a:lnTo>
                  <a:lnTo>
                    <a:pt x="3467" y="29752"/>
                  </a:lnTo>
                  <a:lnTo>
                    <a:pt x="3028" y="27514"/>
                  </a:lnTo>
                  <a:lnTo>
                    <a:pt x="2589" y="25056"/>
                  </a:lnTo>
                  <a:lnTo>
                    <a:pt x="1931" y="21239"/>
                  </a:lnTo>
                  <a:lnTo>
                    <a:pt x="1404" y="19089"/>
                  </a:lnTo>
                  <a:lnTo>
                    <a:pt x="351" y="16324"/>
                  </a:lnTo>
                  <a:lnTo>
                    <a:pt x="395" y="15929"/>
                  </a:lnTo>
                  <a:lnTo>
                    <a:pt x="965" y="14920"/>
                  </a:lnTo>
                  <a:lnTo>
                    <a:pt x="2282" y="13428"/>
                  </a:lnTo>
                  <a:lnTo>
                    <a:pt x="4037" y="11848"/>
                  </a:lnTo>
                  <a:lnTo>
                    <a:pt x="7109" y="9260"/>
                  </a:lnTo>
                  <a:lnTo>
                    <a:pt x="7811" y="9128"/>
                  </a:lnTo>
                  <a:lnTo>
                    <a:pt x="7855" y="9128"/>
                  </a:lnTo>
                  <a:lnTo>
                    <a:pt x="8952" y="8689"/>
                  </a:lnTo>
                  <a:lnTo>
                    <a:pt x="11760" y="7636"/>
                  </a:lnTo>
                  <a:lnTo>
                    <a:pt x="13910" y="6671"/>
                  </a:lnTo>
                  <a:lnTo>
                    <a:pt x="13954" y="6671"/>
                  </a:lnTo>
                  <a:lnTo>
                    <a:pt x="15665" y="5530"/>
                  </a:lnTo>
                  <a:lnTo>
                    <a:pt x="17816" y="4038"/>
                  </a:lnTo>
                  <a:lnTo>
                    <a:pt x="19746" y="2677"/>
                  </a:lnTo>
                  <a:lnTo>
                    <a:pt x="23652" y="352"/>
                  </a:lnTo>
                  <a:lnTo>
                    <a:pt x="23696" y="264"/>
                  </a:lnTo>
                  <a:lnTo>
                    <a:pt x="23696" y="220"/>
                  </a:lnTo>
                  <a:lnTo>
                    <a:pt x="23739" y="176"/>
                  </a:lnTo>
                  <a:lnTo>
                    <a:pt x="23696" y="89"/>
                  </a:lnTo>
                  <a:lnTo>
                    <a:pt x="23652" y="45"/>
                  </a:lnTo>
                  <a:lnTo>
                    <a:pt x="23608"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1" name="Google Shape;3481;p85"/>
            <p:cNvSpPr/>
            <p:nvPr/>
          </p:nvSpPr>
          <p:spPr>
            <a:xfrm>
              <a:off x="4152250" y="2727500"/>
              <a:ext cx="578150" cy="1726700"/>
            </a:xfrm>
            <a:custGeom>
              <a:rect b="b" l="l" r="r" t="t"/>
              <a:pathLst>
                <a:path extrusionOk="0" h="69068" w="23126">
                  <a:moveTo>
                    <a:pt x="22906" y="0"/>
                  </a:moveTo>
                  <a:lnTo>
                    <a:pt x="22862" y="44"/>
                  </a:lnTo>
                  <a:lnTo>
                    <a:pt x="19177" y="2238"/>
                  </a:lnTo>
                  <a:lnTo>
                    <a:pt x="17421" y="3467"/>
                  </a:lnTo>
                  <a:lnTo>
                    <a:pt x="15271" y="4915"/>
                  </a:lnTo>
                  <a:lnTo>
                    <a:pt x="13691" y="5968"/>
                  </a:lnTo>
                  <a:lnTo>
                    <a:pt x="11015" y="7065"/>
                  </a:lnTo>
                  <a:lnTo>
                    <a:pt x="7329" y="8820"/>
                  </a:lnTo>
                  <a:lnTo>
                    <a:pt x="6056" y="9654"/>
                  </a:lnTo>
                  <a:lnTo>
                    <a:pt x="6012" y="9698"/>
                  </a:lnTo>
                  <a:lnTo>
                    <a:pt x="3643" y="12023"/>
                  </a:lnTo>
                  <a:lnTo>
                    <a:pt x="1756" y="13822"/>
                  </a:lnTo>
                  <a:lnTo>
                    <a:pt x="922" y="14832"/>
                  </a:lnTo>
                  <a:lnTo>
                    <a:pt x="922" y="14876"/>
                  </a:lnTo>
                  <a:lnTo>
                    <a:pt x="308" y="16280"/>
                  </a:lnTo>
                  <a:lnTo>
                    <a:pt x="308" y="16324"/>
                  </a:lnTo>
                  <a:lnTo>
                    <a:pt x="1" y="17772"/>
                  </a:lnTo>
                  <a:lnTo>
                    <a:pt x="1" y="17859"/>
                  </a:lnTo>
                  <a:lnTo>
                    <a:pt x="396" y="19966"/>
                  </a:lnTo>
                  <a:lnTo>
                    <a:pt x="1054" y="24047"/>
                  </a:lnTo>
                  <a:lnTo>
                    <a:pt x="1580" y="27118"/>
                  </a:lnTo>
                  <a:lnTo>
                    <a:pt x="2239" y="30146"/>
                  </a:lnTo>
                  <a:lnTo>
                    <a:pt x="2897" y="32603"/>
                  </a:lnTo>
                  <a:lnTo>
                    <a:pt x="4213" y="36201"/>
                  </a:lnTo>
                  <a:lnTo>
                    <a:pt x="4959" y="39141"/>
                  </a:lnTo>
                  <a:lnTo>
                    <a:pt x="5442" y="41774"/>
                  </a:lnTo>
                  <a:lnTo>
                    <a:pt x="5310" y="45987"/>
                  </a:lnTo>
                  <a:lnTo>
                    <a:pt x="5310" y="46031"/>
                  </a:lnTo>
                  <a:lnTo>
                    <a:pt x="5486" y="47786"/>
                  </a:lnTo>
                  <a:lnTo>
                    <a:pt x="5486" y="47830"/>
                  </a:lnTo>
                  <a:lnTo>
                    <a:pt x="6012" y="50331"/>
                  </a:lnTo>
                  <a:lnTo>
                    <a:pt x="6539" y="53315"/>
                  </a:lnTo>
                  <a:lnTo>
                    <a:pt x="6890" y="54631"/>
                  </a:lnTo>
                  <a:lnTo>
                    <a:pt x="6934" y="54719"/>
                  </a:lnTo>
                  <a:lnTo>
                    <a:pt x="8514" y="56650"/>
                  </a:lnTo>
                  <a:lnTo>
                    <a:pt x="12156" y="61740"/>
                  </a:lnTo>
                  <a:lnTo>
                    <a:pt x="14262" y="64680"/>
                  </a:lnTo>
                  <a:lnTo>
                    <a:pt x="15754" y="66962"/>
                  </a:lnTo>
                  <a:lnTo>
                    <a:pt x="16017" y="67576"/>
                  </a:lnTo>
                  <a:lnTo>
                    <a:pt x="15754" y="68892"/>
                  </a:lnTo>
                  <a:lnTo>
                    <a:pt x="15754" y="68936"/>
                  </a:lnTo>
                  <a:lnTo>
                    <a:pt x="15798" y="69024"/>
                  </a:lnTo>
                  <a:lnTo>
                    <a:pt x="15842" y="69068"/>
                  </a:lnTo>
                  <a:lnTo>
                    <a:pt x="16061" y="69068"/>
                  </a:lnTo>
                  <a:lnTo>
                    <a:pt x="16105" y="68936"/>
                  </a:lnTo>
                  <a:lnTo>
                    <a:pt x="16368" y="67576"/>
                  </a:lnTo>
                  <a:lnTo>
                    <a:pt x="16368" y="67488"/>
                  </a:lnTo>
                  <a:lnTo>
                    <a:pt x="16061" y="66830"/>
                  </a:lnTo>
                  <a:lnTo>
                    <a:pt x="16061" y="66786"/>
                  </a:lnTo>
                  <a:lnTo>
                    <a:pt x="14525" y="64460"/>
                  </a:lnTo>
                  <a:lnTo>
                    <a:pt x="8821" y="56430"/>
                  </a:lnTo>
                  <a:lnTo>
                    <a:pt x="7197" y="54500"/>
                  </a:lnTo>
                  <a:lnTo>
                    <a:pt x="6890" y="53271"/>
                  </a:lnTo>
                  <a:lnTo>
                    <a:pt x="6363" y="50287"/>
                  </a:lnTo>
                  <a:lnTo>
                    <a:pt x="5837" y="47742"/>
                  </a:lnTo>
                  <a:lnTo>
                    <a:pt x="5661" y="45987"/>
                  </a:lnTo>
                  <a:lnTo>
                    <a:pt x="5793" y="41774"/>
                  </a:lnTo>
                  <a:lnTo>
                    <a:pt x="5793" y="41730"/>
                  </a:lnTo>
                  <a:lnTo>
                    <a:pt x="5310" y="39054"/>
                  </a:lnTo>
                  <a:lnTo>
                    <a:pt x="4520" y="36070"/>
                  </a:lnTo>
                  <a:lnTo>
                    <a:pt x="3248" y="32472"/>
                  </a:lnTo>
                  <a:lnTo>
                    <a:pt x="2546" y="30102"/>
                  </a:lnTo>
                  <a:lnTo>
                    <a:pt x="1931" y="27074"/>
                  </a:lnTo>
                  <a:lnTo>
                    <a:pt x="1405" y="23959"/>
                  </a:lnTo>
                  <a:lnTo>
                    <a:pt x="747" y="19878"/>
                  </a:lnTo>
                  <a:lnTo>
                    <a:pt x="352" y="17816"/>
                  </a:lnTo>
                  <a:lnTo>
                    <a:pt x="615" y="16411"/>
                  </a:lnTo>
                  <a:lnTo>
                    <a:pt x="1229" y="15051"/>
                  </a:lnTo>
                  <a:lnTo>
                    <a:pt x="2019" y="14086"/>
                  </a:lnTo>
                  <a:lnTo>
                    <a:pt x="3906" y="12287"/>
                  </a:lnTo>
                  <a:lnTo>
                    <a:pt x="6276" y="9961"/>
                  </a:lnTo>
                  <a:lnTo>
                    <a:pt x="7504" y="9127"/>
                  </a:lnTo>
                  <a:lnTo>
                    <a:pt x="11146" y="7416"/>
                  </a:lnTo>
                  <a:lnTo>
                    <a:pt x="13823" y="6275"/>
                  </a:lnTo>
                  <a:lnTo>
                    <a:pt x="13867" y="6231"/>
                  </a:lnTo>
                  <a:lnTo>
                    <a:pt x="17597" y="3774"/>
                  </a:lnTo>
                  <a:lnTo>
                    <a:pt x="19396" y="2545"/>
                  </a:lnTo>
                  <a:lnTo>
                    <a:pt x="23038" y="351"/>
                  </a:lnTo>
                  <a:lnTo>
                    <a:pt x="23082" y="307"/>
                  </a:lnTo>
                  <a:lnTo>
                    <a:pt x="23126" y="220"/>
                  </a:lnTo>
                  <a:lnTo>
                    <a:pt x="23126" y="176"/>
                  </a:lnTo>
                  <a:lnTo>
                    <a:pt x="23082" y="88"/>
                  </a:lnTo>
                  <a:lnTo>
                    <a:pt x="23038" y="44"/>
                  </a:lnTo>
                  <a:lnTo>
                    <a:pt x="22994"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2" name="Google Shape;3482;p85"/>
            <p:cNvSpPr/>
            <p:nvPr/>
          </p:nvSpPr>
          <p:spPr>
            <a:xfrm>
              <a:off x="4125925" y="2666050"/>
              <a:ext cx="649450" cy="1851775"/>
            </a:xfrm>
            <a:custGeom>
              <a:rect b="b" l="l" r="r" t="t"/>
              <a:pathLst>
                <a:path extrusionOk="0" h="74071" w="25978">
                  <a:moveTo>
                    <a:pt x="25715" y="1"/>
                  </a:moveTo>
                  <a:lnTo>
                    <a:pt x="23608" y="1142"/>
                  </a:lnTo>
                  <a:lnTo>
                    <a:pt x="19922" y="3292"/>
                  </a:lnTo>
                  <a:lnTo>
                    <a:pt x="18079" y="4477"/>
                  </a:lnTo>
                  <a:lnTo>
                    <a:pt x="15534" y="6144"/>
                  </a:lnTo>
                  <a:lnTo>
                    <a:pt x="14042" y="7109"/>
                  </a:lnTo>
                  <a:lnTo>
                    <a:pt x="11585" y="8207"/>
                  </a:lnTo>
                  <a:lnTo>
                    <a:pt x="11585" y="8250"/>
                  </a:lnTo>
                  <a:lnTo>
                    <a:pt x="10269" y="9040"/>
                  </a:lnTo>
                  <a:lnTo>
                    <a:pt x="6846" y="11146"/>
                  </a:lnTo>
                  <a:lnTo>
                    <a:pt x="6802" y="11190"/>
                  </a:lnTo>
                  <a:lnTo>
                    <a:pt x="4213" y="13823"/>
                  </a:lnTo>
                  <a:lnTo>
                    <a:pt x="2326" y="15622"/>
                  </a:lnTo>
                  <a:lnTo>
                    <a:pt x="1624" y="16500"/>
                  </a:lnTo>
                  <a:lnTo>
                    <a:pt x="1580" y="16544"/>
                  </a:lnTo>
                  <a:lnTo>
                    <a:pt x="703" y="19177"/>
                  </a:lnTo>
                  <a:lnTo>
                    <a:pt x="88" y="20976"/>
                  </a:lnTo>
                  <a:lnTo>
                    <a:pt x="88" y="21020"/>
                  </a:lnTo>
                  <a:lnTo>
                    <a:pt x="1" y="22336"/>
                  </a:lnTo>
                  <a:lnTo>
                    <a:pt x="44" y="22380"/>
                  </a:lnTo>
                  <a:lnTo>
                    <a:pt x="615" y="26417"/>
                  </a:lnTo>
                  <a:lnTo>
                    <a:pt x="878" y="28084"/>
                  </a:lnTo>
                  <a:lnTo>
                    <a:pt x="1185" y="29708"/>
                  </a:lnTo>
                  <a:lnTo>
                    <a:pt x="1536" y="31244"/>
                  </a:lnTo>
                  <a:lnTo>
                    <a:pt x="1931" y="32823"/>
                  </a:lnTo>
                  <a:lnTo>
                    <a:pt x="2370" y="34359"/>
                  </a:lnTo>
                  <a:lnTo>
                    <a:pt x="2897" y="35939"/>
                  </a:lnTo>
                  <a:lnTo>
                    <a:pt x="3467" y="37606"/>
                  </a:lnTo>
                  <a:lnTo>
                    <a:pt x="4125" y="39362"/>
                  </a:lnTo>
                  <a:lnTo>
                    <a:pt x="5003" y="42258"/>
                  </a:lnTo>
                  <a:lnTo>
                    <a:pt x="5310" y="44057"/>
                  </a:lnTo>
                  <a:lnTo>
                    <a:pt x="5398" y="45329"/>
                  </a:lnTo>
                  <a:lnTo>
                    <a:pt x="5310" y="47787"/>
                  </a:lnTo>
                  <a:lnTo>
                    <a:pt x="5354" y="49322"/>
                  </a:lnTo>
                  <a:lnTo>
                    <a:pt x="5354" y="49366"/>
                  </a:lnTo>
                  <a:lnTo>
                    <a:pt x="5924" y="52175"/>
                  </a:lnTo>
                  <a:lnTo>
                    <a:pt x="6407" y="54939"/>
                  </a:lnTo>
                  <a:lnTo>
                    <a:pt x="6451" y="57528"/>
                  </a:lnTo>
                  <a:lnTo>
                    <a:pt x="6319" y="59810"/>
                  </a:lnTo>
                  <a:lnTo>
                    <a:pt x="6319" y="59854"/>
                  </a:lnTo>
                  <a:lnTo>
                    <a:pt x="6495" y="60731"/>
                  </a:lnTo>
                  <a:lnTo>
                    <a:pt x="6495" y="60819"/>
                  </a:lnTo>
                  <a:lnTo>
                    <a:pt x="7943" y="62399"/>
                  </a:lnTo>
                  <a:lnTo>
                    <a:pt x="10225" y="65251"/>
                  </a:lnTo>
                  <a:lnTo>
                    <a:pt x="12112" y="67796"/>
                  </a:lnTo>
                  <a:lnTo>
                    <a:pt x="13077" y="68981"/>
                  </a:lnTo>
                  <a:lnTo>
                    <a:pt x="13121" y="68981"/>
                  </a:lnTo>
                  <a:lnTo>
                    <a:pt x="15841" y="71614"/>
                  </a:lnTo>
                  <a:lnTo>
                    <a:pt x="16061" y="71921"/>
                  </a:lnTo>
                  <a:lnTo>
                    <a:pt x="15973" y="73851"/>
                  </a:lnTo>
                  <a:lnTo>
                    <a:pt x="15973" y="73939"/>
                  </a:lnTo>
                  <a:lnTo>
                    <a:pt x="16017" y="73983"/>
                  </a:lnTo>
                  <a:lnTo>
                    <a:pt x="16105" y="74027"/>
                  </a:lnTo>
                  <a:lnTo>
                    <a:pt x="16149" y="74071"/>
                  </a:lnTo>
                  <a:lnTo>
                    <a:pt x="16236" y="74027"/>
                  </a:lnTo>
                  <a:lnTo>
                    <a:pt x="16280" y="73983"/>
                  </a:lnTo>
                  <a:lnTo>
                    <a:pt x="16324" y="73939"/>
                  </a:lnTo>
                  <a:lnTo>
                    <a:pt x="16324" y="73895"/>
                  </a:lnTo>
                  <a:lnTo>
                    <a:pt x="16412" y="71877"/>
                  </a:lnTo>
                  <a:lnTo>
                    <a:pt x="16368" y="71789"/>
                  </a:lnTo>
                  <a:lnTo>
                    <a:pt x="16149" y="71394"/>
                  </a:lnTo>
                  <a:lnTo>
                    <a:pt x="16105" y="71394"/>
                  </a:lnTo>
                  <a:lnTo>
                    <a:pt x="13340" y="68761"/>
                  </a:lnTo>
                  <a:lnTo>
                    <a:pt x="12375" y="67577"/>
                  </a:lnTo>
                  <a:lnTo>
                    <a:pt x="10488" y="65032"/>
                  </a:lnTo>
                  <a:lnTo>
                    <a:pt x="8206" y="62179"/>
                  </a:lnTo>
                  <a:lnTo>
                    <a:pt x="6802" y="60600"/>
                  </a:lnTo>
                  <a:lnTo>
                    <a:pt x="6670" y="59810"/>
                  </a:lnTo>
                  <a:lnTo>
                    <a:pt x="6802" y="57528"/>
                  </a:lnTo>
                  <a:lnTo>
                    <a:pt x="6758" y="54895"/>
                  </a:lnTo>
                  <a:lnTo>
                    <a:pt x="6276" y="52131"/>
                  </a:lnTo>
                  <a:lnTo>
                    <a:pt x="5705" y="49322"/>
                  </a:lnTo>
                  <a:lnTo>
                    <a:pt x="5661" y="47787"/>
                  </a:lnTo>
                  <a:lnTo>
                    <a:pt x="5749" y="45329"/>
                  </a:lnTo>
                  <a:lnTo>
                    <a:pt x="5661" y="44013"/>
                  </a:lnTo>
                  <a:lnTo>
                    <a:pt x="5310" y="42170"/>
                  </a:lnTo>
                  <a:lnTo>
                    <a:pt x="4476" y="39230"/>
                  </a:lnTo>
                  <a:lnTo>
                    <a:pt x="3818" y="37475"/>
                  </a:lnTo>
                  <a:lnTo>
                    <a:pt x="3204" y="35851"/>
                  </a:lnTo>
                  <a:lnTo>
                    <a:pt x="2721" y="34271"/>
                  </a:lnTo>
                  <a:lnTo>
                    <a:pt x="2239" y="32736"/>
                  </a:lnTo>
                  <a:lnTo>
                    <a:pt x="1844" y="31200"/>
                  </a:lnTo>
                  <a:lnTo>
                    <a:pt x="1493" y="29620"/>
                  </a:lnTo>
                  <a:lnTo>
                    <a:pt x="1229" y="28040"/>
                  </a:lnTo>
                  <a:lnTo>
                    <a:pt x="966" y="26329"/>
                  </a:lnTo>
                  <a:lnTo>
                    <a:pt x="396" y="22336"/>
                  </a:lnTo>
                  <a:lnTo>
                    <a:pt x="439" y="21063"/>
                  </a:lnTo>
                  <a:lnTo>
                    <a:pt x="1054" y="19308"/>
                  </a:lnTo>
                  <a:lnTo>
                    <a:pt x="1887" y="16675"/>
                  </a:lnTo>
                  <a:lnTo>
                    <a:pt x="2590" y="15842"/>
                  </a:lnTo>
                  <a:lnTo>
                    <a:pt x="4476" y="14043"/>
                  </a:lnTo>
                  <a:lnTo>
                    <a:pt x="7021" y="11454"/>
                  </a:lnTo>
                  <a:lnTo>
                    <a:pt x="10488" y="9347"/>
                  </a:lnTo>
                  <a:lnTo>
                    <a:pt x="11761" y="8558"/>
                  </a:lnTo>
                  <a:lnTo>
                    <a:pt x="14218" y="7417"/>
                  </a:lnTo>
                  <a:lnTo>
                    <a:pt x="15710" y="6451"/>
                  </a:lnTo>
                  <a:lnTo>
                    <a:pt x="18255" y="4784"/>
                  </a:lnTo>
                  <a:lnTo>
                    <a:pt x="20098" y="3599"/>
                  </a:lnTo>
                  <a:lnTo>
                    <a:pt x="23784" y="1449"/>
                  </a:lnTo>
                  <a:lnTo>
                    <a:pt x="25846" y="308"/>
                  </a:lnTo>
                  <a:lnTo>
                    <a:pt x="25934" y="264"/>
                  </a:lnTo>
                  <a:lnTo>
                    <a:pt x="25934" y="220"/>
                  </a:lnTo>
                  <a:lnTo>
                    <a:pt x="25978" y="133"/>
                  </a:lnTo>
                  <a:lnTo>
                    <a:pt x="25934" y="89"/>
                  </a:lnTo>
                  <a:lnTo>
                    <a:pt x="25890"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3" name="Google Shape;3483;p85"/>
            <p:cNvSpPr/>
            <p:nvPr/>
          </p:nvSpPr>
          <p:spPr>
            <a:xfrm>
              <a:off x="4096300" y="2788925"/>
              <a:ext cx="434450" cy="1781575"/>
            </a:xfrm>
            <a:custGeom>
              <a:rect b="b" l="l" r="r" t="t"/>
              <a:pathLst>
                <a:path extrusionOk="0" h="71263" w="17378">
                  <a:moveTo>
                    <a:pt x="15886" y="0"/>
                  </a:moveTo>
                  <a:lnTo>
                    <a:pt x="14174" y="1054"/>
                  </a:lnTo>
                  <a:lnTo>
                    <a:pt x="10971" y="3028"/>
                  </a:lnTo>
                  <a:lnTo>
                    <a:pt x="8952" y="4301"/>
                  </a:lnTo>
                  <a:lnTo>
                    <a:pt x="6890" y="5880"/>
                  </a:lnTo>
                  <a:lnTo>
                    <a:pt x="6846" y="5880"/>
                  </a:lnTo>
                  <a:lnTo>
                    <a:pt x="5705" y="7328"/>
                  </a:lnTo>
                  <a:lnTo>
                    <a:pt x="3029" y="10049"/>
                  </a:lnTo>
                  <a:lnTo>
                    <a:pt x="2502" y="10663"/>
                  </a:lnTo>
                  <a:lnTo>
                    <a:pt x="2458" y="10751"/>
                  </a:lnTo>
                  <a:lnTo>
                    <a:pt x="1229" y="13691"/>
                  </a:lnTo>
                  <a:lnTo>
                    <a:pt x="264" y="16280"/>
                  </a:lnTo>
                  <a:lnTo>
                    <a:pt x="264" y="16324"/>
                  </a:lnTo>
                  <a:lnTo>
                    <a:pt x="1" y="17509"/>
                  </a:lnTo>
                  <a:lnTo>
                    <a:pt x="1" y="17553"/>
                  </a:lnTo>
                  <a:lnTo>
                    <a:pt x="1" y="18825"/>
                  </a:lnTo>
                  <a:lnTo>
                    <a:pt x="484" y="22687"/>
                  </a:lnTo>
                  <a:lnTo>
                    <a:pt x="966" y="25276"/>
                  </a:lnTo>
                  <a:lnTo>
                    <a:pt x="1624" y="28040"/>
                  </a:lnTo>
                  <a:lnTo>
                    <a:pt x="2546" y="30673"/>
                  </a:lnTo>
                  <a:lnTo>
                    <a:pt x="4257" y="35105"/>
                  </a:lnTo>
                  <a:lnTo>
                    <a:pt x="4828" y="36728"/>
                  </a:lnTo>
                  <a:lnTo>
                    <a:pt x="5310" y="38922"/>
                  </a:lnTo>
                  <a:lnTo>
                    <a:pt x="5530" y="40370"/>
                  </a:lnTo>
                  <a:lnTo>
                    <a:pt x="5398" y="42828"/>
                  </a:lnTo>
                  <a:lnTo>
                    <a:pt x="5442" y="44144"/>
                  </a:lnTo>
                  <a:lnTo>
                    <a:pt x="5442" y="44188"/>
                  </a:lnTo>
                  <a:lnTo>
                    <a:pt x="5925" y="46645"/>
                  </a:lnTo>
                  <a:lnTo>
                    <a:pt x="6320" y="49059"/>
                  </a:lnTo>
                  <a:lnTo>
                    <a:pt x="6407" y="51297"/>
                  </a:lnTo>
                  <a:lnTo>
                    <a:pt x="6232" y="54544"/>
                  </a:lnTo>
                  <a:lnTo>
                    <a:pt x="6144" y="56826"/>
                  </a:lnTo>
                  <a:lnTo>
                    <a:pt x="6144" y="58405"/>
                  </a:lnTo>
                  <a:lnTo>
                    <a:pt x="6144" y="58449"/>
                  </a:lnTo>
                  <a:lnTo>
                    <a:pt x="6407" y="59239"/>
                  </a:lnTo>
                  <a:lnTo>
                    <a:pt x="6451" y="59283"/>
                  </a:lnTo>
                  <a:lnTo>
                    <a:pt x="7899" y="61257"/>
                  </a:lnTo>
                  <a:lnTo>
                    <a:pt x="10006" y="63583"/>
                  </a:lnTo>
                  <a:lnTo>
                    <a:pt x="13604" y="66655"/>
                  </a:lnTo>
                  <a:lnTo>
                    <a:pt x="15491" y="68234"/>
                  </a:lnTo>
                  <a:lnTo>
                    <a:pt x="16412" y="69068"/>
                  </a:lnTo>
                  <a:lnTo>
                    <a:pt x="16632" y="69419"/>
                  </a:lnTo>
                  <a:lnTo>
                    <a:pt x="16675" y="70121"/>
                  </a:lnTo>
                  <a:lnTo>
                    <a:pt x="16675" y="70165"/>
                  </a:lnTo>
                  <a:lnTo>
                    <a:pt x="17026" y="71130"/>
                  </a:lnTo>
                  <a:lnTo>
                    <a:pt x="17114" y="71218"/>
                  </a:lnTo>
                  <a:lnTo>
                    <a:pt x="17202" y="71262"/>
                  </a:lnTo>
                  <a:lnTo>
                    <a:pt x="17246" y="71262"/>
                  </a:lnTo>
                  <a:lnTo>
                    <a:pt x="17334" y="71218"/>
                  </a:lnTo>
                  <a:lnTo>
                    <a:pt x="17378" y="71130"/>
                  </a:lnTo>
                  <a:lnTo>
                    <a:pt x="17378" y="71087"/>
                  </a:lnTo>
                  <a:lnTo>
                    <a:pt x="17378" y="70999"/>
                  </a:lnTo>
                  <a:lnTo>
                    <a:pt x="17026" y="70077"/>
                  </a:lnTo>
                  <a:lnTo>
                    <a:pt x="16983" y="69331"/>
                  </a:lnTo>
                  <a:lnTo>
                    <a:pt x="16939" y="69288"/>
                  </a:lnTo>
                  <a:lnTo>
                    <a:pt x="16719" y="68893"/>
                  </a:lnTo>
                  <a:lnTo>
                    <a:pt x="16675" y="68849"/>
                  </a:lnTo>
                  <a:lnTo>
                    <a:pt x="15754" y="67971"/>
                  </a:lnTo>
                  <a:lnTo>
                    <a:pt x="13823" y="66391"/>
                  </a:lnTo>
                  <a:lnTo>
                    <a:pt x="10269" y="63320"/>
                  </a:lnTo>
                  <a:lnTo>
                    <a:pt x="8163" y="61038"/>
                  </a:lnTo>
                  <a:lnTo>
                    <a:pt x="6715" y="59107"/>
                  </a:lnTo>
                  <a:lnTo>
                    <a:pt x="6495" y="58361"/>
                  </a:lnTo>
                  <a:lnTo>
                    <a:pt x="6495" y="56826"/>
                  </a:lnTo>
                  <a:lnTo>
                    <a:pt x="6583" y="54544"/>
                  </a:lnTo>
                  <a:lnTo>
                    <a:pt x="6758" y="51297"/>
                  </a:lnTo>
                  <a:lnTo>
                    <a:pt x="6671" y="49015"/>
                  </a:lnTo>
                  <a:lnTo>
                    <a:pt x="6276" y="46601"/>
                  </a:lnTo>
                  <a:lnTo>
                    <a:pt x="5793" y="44144"/>
                  </a:lnTo>
                  <a:lnTo>
                    <a:pt x="5749" y="42828"/>
                  </a:lnTo>
                  <a:lnTo>
                    <a:pt x="5881" y="40370"/>
                  </a:lnTo>
                  <a:lnTo>
                    <a:pt x="5881" y="40327"/>
                  </a:lnTo>
                  <a:lnTo>
                    <a:pt x="5661" y="38835"/>
                  </a:lnTo>
                  <a:lnTo>
                    <a:pt x="5135" y="36641"/>
                  </a:lnTo>
                  <a:lnTo>
                    <a:pt x="4564" y="34973"/>
                  </a:lnTo>
                  <a:lnTo>
                    <a:pt x="2853" y="30541"/>
                  </a:lnTo>
                  <a:lnTo>
                    <a:pt x="1975" y="27908"/>
                  </a:lnTo>
                  <a:lnTo>
                    <a:pt x="1317" y="25232"/>
                  </a:lnTo>
                  <a:lnTo>
                    <a:pt x="791" y="22599"/>
                  </a:lnTo>
                  <a:lnTo>
                    <a:pt x="352" y="18825"/>
                  </a:lnTo>
                  <a:lnTo>
                    <a:pt x="352" y="17596"/>
                  </a:lnTo>
                  <a:lnTo>
                    <a:pt x="615" y="16412"/>
                  </a:lnTo>
                  <a:lnTo>
                    <a:pt x="1581" y="13823"/>
                  </a:lnTo>
                  <a:lnTo>
                    <a:pt x="2765" y="10883"/>
                  </a:lnTo>
                  <a:lnTo>
                    <a:pt x="3292" y="10312"/>
                  </a:lnTo>
                  <a:lnTo>
                    <a:pt x="5969" y="7548"/>
                  </a:lnTo>
                  <a:lnTo>
                    <a:pt x="7109" y="6144"/>
                  </a:lnTo>
                  <a:lnTo>
                    <a:pt x="9172" y="4608"/>
                  </a:lnTo>
                  <a:lnTo>
                    <a:pt x="11146" y="3335"/>
                  </a:lnTo>
                  <a:lnTo>
                    <a:pt x="14350" y="1361"/>
                  </a:lnTo>
                  <a:lnTo>
                    <a:pt x="16105" y="308"/>
                  </a:lnTo>
                  <a:lnTo>
                    <a:pt x="16149" y="264"/>
                  </a:lnTo>
                  <a:lnTo>
                    <a:pt x="16149" y="220"/>
                  </a:lnTo>
                  <a:lnTo>
                    <a:pt x="16149" y="132"/>
                  </a:lnTo>
                  <a:lnTo>
                    <a:pt x="16149" y="88"/>
                  </a:lnTo>
                  <a:lnTo>
                    <a:pt x="16105" y="44"/>
                  </a:lnTo>
                  <a:lnTo>
                    <a:pt x="16017"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4" name="Google Shape;3484;p85"/>
            <p:cNvSpPr/>
            <p:nvPr/>
          </p:nvSpPr>
          <p:spPr>
            <a:xfrm>
              <a:off x="5157125" y="2795500"/>
              <a:ext cx="400425" cy="235900"/>
            </a:xfrm>
            <a:custGeom>
              <a:rect b="b" l="l" r="r" t="t"/>
              <a:pathLst>
                <a:path extrusionOk="0" h="9436" w="16017">
                  <a:moveTo>
                    <a:pt x="15753" y="1"/>
                  </a:moveTo>
                  <a:lnTo>
                    <a:pt x="9566" y="3774"/>
                  </a:lnTo>
                  <a:lnTo>
                    <a:pt x="7328" y="5179"/>
                  </a:lnTo>
                  <a:lnTo>
                    <a:pt x="5485" y="6056"/>
                  </a:lnTo>
                  <a:lnTo>
                    <a:pt x="3818" y="7022"/>
                  </a:lnTo>
                  <a:lnTo>
                    <a:pt x="88" y="9128"/>
                  </a:lnTo>
                  <a:lnTo>
                    <a:pt x="0" y="9172"/>
                  </a:lnTo>
                  <a:lnTo>
                    <a:pt x="0" y="9216"/>
                  </a:lnTo>
                  <a:lnTo>
                    <a:pt x="0" y="9303"/>
                  </a:lnTo>
                  <a:lnTo>
                    <a:pt x="0" y="9347"/>
                  </a:lnTo>
                  <a:lnTo>
                    <a:pt x="88" y="9435"/>
                  </a:lnTo>
                  <a:lnTo>
                    <a:pt x="264" y="9435"/>
                  </a:lnTo>
                  <a:lnTo>
                    <a:pt x="3993" y="7329"/>
                  </a:lnTo>
                  <a:lnTo>
                    <a:pt x="5617" y="6363"/>
                  </a:lnTo>
                  <a:lnTo>
                    <a:pt x="7504" y="5486"/>
                  </a:lnTo>
                  <a:lnTo>
                    <a:pt x="9742" y="4082"/>
                  </a:lnTo>
                  <a:lnTo>
                    <a:pt x="15929" y="308"/>
                  </a:lnTo>
                  <a:lnTo>
                    <a:pt x="15973" y="264"/>
                  </a:lnTo>
                  <a:lnTo>
                    <a:pt x="16017" y="220"/>
                  </a:lnTo>
                  <a:lnTo>
                    <a:pt x="16017" y="132"/>
                  </a:lnTo>
                  <a:lnTo>
                    <a:pt x="15973" y="89"/>
                  </a:lnTo>
                  <a:lnTo>
                    <a:pt x="15929" y="45"/>
                  </a:lnTo>
                  <a:lnTo>
                    <a:pt x="15885"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5" name="Google Shape;3485;p85"/>
            <p:cNvSpPr/>
            <p:nvPr/>
          </p:nvSpPr>
          <p:spPr>
            <a:xfrm>
              <a:off x="4878475" y="2770275"/>
              <a:ext cx="651650" cy="660425"/>
            </a:xfrm>
            <a:custGeom>
              <a:rect b="b" l="l" r="r" t="t"/>
              <a:pathLst>
                <a:path extrusionOk="0" h="26417" w="26066">
                  <a:moveTo>
                    <a:pt x="25846" y="1"/>
                  </a:moveTo>
                  <a:lnTo>
                    <a:pt x="25802" y="44"/>
                  </a:lnTo>
                  <a:lnTo>
                    <a:pt x="21063" y="2897"/>
                  </a:lnTo>
                  <a:lnTo>
                    <a:pt x="18211" y="4520"/>
                  </a:lnTo>
                  <a:lnTo>
                    <a:pt x="16061" y="5398"/>
                  </a:lnTo>
                  <a:lnTo>
                    <a:pt x="13823" y="6539"/>
                  </a:lnTo>
                  <a:lnTo>
                    <a:pt x="9610" y="8689"/>
                  </a:lnTo>
                  <a:lnTo>
                    <a:pt x="6319" y="10883"/>
                  </a:lnTo>
                  <a:lnTo>
                    <a:pt x="3511" y="12901"/>
                  </a:lnTo>
                  <a:lnTo>
                    <a:pt x="3467" y="12901"/>
                  </a:lnTo>
                  <a:lnTo>
                    <a:pt x="3028" y="13296"/>
                  </a:lnTo>
                  <a:lnTo>
                    <a:pt x="2985" y="13340"/>
                  </a:lnTo>
                  <a:lnTo>
                    <a:pt x="2590" y="14218"/>
                  </a:lnTo>
                  <a:lnTo>
                    <a:pt x="2590" y="14306"/>
                  </a:lnTo>
                  <a:lnTo>
                    <a:pt x="2546" y="15051"/>
                  </a:lnTo>
                  <a:lnTo>
                    <a:pt x="2546" y="15095"/>
                  </a:lnTo>
                  <a:lnTo>
                    <a:pt x="2809" y="16105"/>
                  </a:lnTo>
                  <a:lnTo>
                    <a:pt x="3818" y="18430"/>
                  </a:lnTo>
                  <a:lnTo>
                    <a:pt x="4740" y="20537"/>
                  </a:lnTo>
                  <a:lnTo>
                    <a:pt x="4828" y="21326"/>
                  </a:lnTo>
                  <a:lnTo>
                    <a:pt x="4696" y="21897"/>
                  </a:lnTo>
                  <a:lnTo>
                    <a:pt x="2721" y="23608"/>
                  </a:lnTo>
                  <a:lnTo>
                    <a:pt x="834" y="25451"/>
                  </a:lnTo>
                  <a:lnTo>
                    <a:pt x="88" y="26109"/>
                  </a:lnTo>
                  <a:lnTo>
                    <a:pt x="45" y="26197"/>
                  </a:lnTo>
                  <a:lnTo>
                    <a:pt x="1" y="26241"/>
                  </a:lnTo>
                  <a:lnTo>
                    <a:pt x="1" y="26329"/>
                  </a:lnTo>
                  <a:lnTo>
                    <a:pt x="45" y="26373"/>
                  </a:lnTo>
                  <a:lnTo>
                    <a:pt x="88" y="26416"/>
                  </a:lnTo>
                  <a:lnTo>
                    <a:pt x="176" y="26416"/>
                  </a:lnTo>
                  <a:lnTo>
                    <a:pt x="308" y="26373"/>
                  </a:lnTo>
                  <a:lnTo>
                    <a:pt x="1098" y="25714"/>
                  </a:lnTo>
                  <a:lnTo>
                    <a:pt x="2941" y="23871"/>
                  </a:lnTo>
                  <a:lnTo>
                    <a:pt x="5003" y="22116"/>
                  </a:lnTo>
                  <a:lnTo>
                    <a:pt x="5047" y="22028"/>
                  </a:lnTo>
                  <a:lnTo>
                    <a:pt x="5179" y="21370"/>
                  </a:lnTo>
                  <a:lnTo>
                    <a:pt x="5179" y="21326"/>
                  </a:lnTo>
                  <a:lnTo>
                    <a:pt x="5091" y="20493"/>
                  </a:lnTo>
                  <a:lnTo>
                    <a:pt x="5047" y="20449"/>
                  </a:lnTo>
                  <a:lnTo>
                    <a:pt x="4125" y="18299"/>
                  </a:lnTo>
                  <a:lnTo>
                    <a:pt x="3116" y="15973"/>
                  </a:lnTo>
                  <a:lnTo>
                    <a:pt x="2897" y="15051"/>
                  </a:lnTo>
                  <a:lnTo>
                    <a:pt x="2941" y="14349"/>
                  </a:lnTo>
                  <a:lnTo>
                    <a:pt x="3292" y="13560"/>
                  </a:lnTo>
                  <a:lnTo>
                    <a:pt x="3687" y="13165"/>
                  </a:lnTo>
                  <a:lnTo>
                    <a:pt x="6495" y="11146"/>
                  </a:lnTo>
                  <a:lnTo>
                    <a:pt x="9830" y="8996"/>
                  </a:lnTo>
                  <a:lnTo>
                    <a:pt x="13955" y="6846"/>
                  </a:lnTo>
                  <a:lnTo>
                    <a:pt x="16236" y="5705"/>
                  </a:lnTo>
                  <a:lnTo>
                    <a:pt x="18343" y="4827"/>
                  </a:lnTo>
                  <a:lnTo>
                    <a:pt x="18387" y="4827"/>
                  </a:lnTo>
                  <a:lnTo>
                    <a:pt x="21239" y="3204"/>
                  </a:lnTo>
                  <a:lnTo>
                    <a:pt x="25978" y="352"/>
                  </a:lnTo>
                  <a:lnTo>
                    <a:pt x="26022" y="264"/>
                  </a:lnTo>
                  <a:lnTo>
                    <a:pt x="26066" y="220"/>
                  </a:lnTo>
                  <a:lnTo>
                    <a:pt x="26066" y="176"/>
                  </a:lnTo>
                  <a:lnTo>
                    <a:pt x="26022" y="88"/>
                  </a:lnTo>
                  <a:lnTo>
                    <a:pt x="25978" y="44"/>
                  </a:lnTo>
                  <a:lnTo>
                    <a:pt x="25934"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6" name="Google Shape;3486;p85"/>
            <p:cNvSpPr/>
            <p:nvPr/>
          </p:nvSpPr>
          <p:spPr>
            <a:xfrm>
              <a:off x="4429800" y="2660575"/>
              <a:ext cx="977475" cy="1079475"/>
            </a:xfrm>
            <a:custGeom>
              <a:rect b="b" l="l" r="r" t="t"/>
              <a:pathLst>
                <a:path extrusionOk="0" h="43179" w="39099">
                  <a:moveTo>
                    <a:pt x="38835" y="0"/>
                  </a:moveTo>
                  <a:lnTo>
                    <a:pt x="36553" y="1361"/>
                  </a:lnTo>
                  <a:lnTo>
                    <a:pt x="32121" y="3335"/>
                  </a:lnTo>
                  <a:lnTo>
                    <a:pt x="31156" y="3730"/>
                  </a:lnTo>
                  <a:lnTo>
                    <a:pt x="26812" y="5617"/>
                  </a:lnTo>
                  <a:lnTo>
                    <a:pt x="24617" y="6583"/>
                  </a:lnTo>
                  <a:lnTo>
                    <a:pt x="22467" y="7592"/>
                  </a:lnTo>
                  <a:lnTo>
                    <a:pt x="20361" y="8689"/>
                  </a:lnTo>
                  <a:lnTo>
                    <a:pt x="18299" y="9830"/>
                  </a:lnTo>
                  <a:lnTo>
                    <a:pt x="17289" y="10444"/>
                  </a:lnTo>
                  <a:lnTo>
                    <a:pt x="16280" y="11102"/>
                  </a:lnTo>
                  <a:lnTo>
                    <a:pt x="15315" y="11760"/>
                  </a:lnTo>
                  <a:lnTo>
                    <a:pt x="14349" y="12462"/>
                  </a:lnTo>
                  <a:lnTo>
                    <a:pt x="12155" y="14262"/>
                  </a:lnTo>
                  <a:lnTo>
                    <a:pt x="10312" y="15666"/>
                  </a:lnTo>
                  <a:lnTo>
                    <a:pt x="8162" y="17421"/>
                  </a:lnTo>
                  <a:lnTo>
                    <a:pt x="6758" y="18342"/>
                  </a:lnTo>
                  <a:lnTo>
                    <a:pt x="4564" y="19176"/>
                  </a:lnTo>
                  <a:lnTo>
                    <a:pt x="2414" y="19878"/>
                  </a:lnTo>
                  <a:lnTo>
                    <a:pt x="1273" y="20229"/>
                  </a:lnTo>
                  <a:lnTo>
                    <a:pt x="1185" y="20273"/>
                  </a:lnTo>
                  <a:lnTo>
                    <a:pt x="922" y="20536"/>
                  </a:lnTo>
                  <a:lnTo>
                    <a:pt x="878" y="20624"/>
                  </a:lnTo>
                  <a:lnTo>
                    <a:pt x="439" y="22774"/>
                  </a:lnTo>
                  <a:lnTo>
                    <a:pt x="1" y="24705"/>
                  </a:lnTo>
                  <a:lnTo>
                    <a:pt x="1" y="24749"/>
                  </a:lnTo>
                  <a:lnTo>
                    <a:pt x="176" y="27426"/>
                  </a:lnTo>
                  <a:lnTo>
                    <a:pt x="132" y="29707"/>
                  </a:lnTo>
                  <a:lnTo>
                    <a:pt x="88" y="30980"/>
                  </a:lnTo>
                  <a:lnTo>
                    <a:pt x="132" y="31068"/>
                  </a:lnTo>
                  <a:lnTo>
                    <a:pt x="176" y="31112"/>
                  </a:lnTo>
                  <a:lnTo>
                    <a:pt x="1756" y="32691"/>
                  </a:lnTo>
                  <a:lnTo>
                    <a:pt x="3906" y="34666"/>
                  </a:lnTo>
                  <a:lnTo>
                    <a:pt x="7636" y="38001"/>
                  </a:lnTo>
                  <a:lnTo>
                    <a:pt x="9435" y="39756"/>
                  </a:lnTo>
                  <a:lnTo>
                    <a:pt x="11015" y="41336"/>
                  </a:lnTo>
                  <a:lnTo>
                    <a:pt x="11409" y="41950"/>
                  </a:lnTo>
                  <a:lnTo>
                    <a:pt x="11278" y="42959"/>
                  </a:lnTo>
                  <a:lnTo>
                    <a:pt x="11322" y="43047"/>
                  </a:lnTo>
                  <a:lnTo>
                    <a:pt x="11322" y="43091"/>
                  </a:lnTo>
                  <a:lnTo>
                    <a:pt x="11366" y="43135"/>
                  </a:lnTo>
                  <a:lnTo>
                    <a:pt x="11453" y="43179"/>
                  </a:lnTo>
                  <a:lnTo>
                    <a:pt x="11585" y="43135"/>
                  </a:lnTo>
                  <a:lnTo>
                    <a:pt x="11629" y="43003"/>
                  </a:lnTo>
                  <a:lnTo>
                    <a:pt x="11760" y="41906"/>
                  </a:lnTo>
                  <a:lnTo>
                    <a:pt x="11717" y="41818"/>
                  </a:lnTo>
                  <a:lnTo>
                    <a:pt x="11278" y="41116"/>
                  </a:lnTo>
                  <a:lnTo>
                    <a:pt x="11278" y="41072"/>
                  </a:lnTo>
                  <a:lnTo>
                    <a:pt x="9698" y="39493"/>
                  </a:lnTo>
                  <a:lnTo>
                    <a:pt x="7855" y="37781"/>
                  </a:lnTo>
                  <a:lnTo>
                    <a:pt x="4169" y="34403"/>
                  </a:lnTo>
                  <a:lnTo>
                    <a:pt x="1975" y="32428"/>
                  </a:lnTo>
                  <a:lnTo>
                    <a:pt x="439" y="30936"/>
                  </a:lnTo>
                  <a:lnTo>
                    <a:pt x="483" y="29707"/>
                  </a:lnTo>
                  <a:lnTo>
                    <a:pt x="527" y="27426"/>
                  </a:lnTo>
                  <a:lnTo>
                    <a:pt x="352" y="24749"/>
                  </a:lnTo>
                  <a:lnTo>
                    <a:pt x="790" y="22862"/>
                  </a:lnTo>
                  <a:lnTo>
                    <a:pt x="1229" y="20756"/>
                  </a:lnTo>
                  <a:lnTo>
                    <a:pt x="1405" y="20580"/>
                  </a:lnTo>
                  <a:lnTo>
                    <a:pt x="2546" y="20185"/>
                  </a:lnTo>
                  <a:lnTo>
                    <a:pt x="4652" y="19527"/>
                  </a:lnTo>
                  <a:lnTo>
                    <a:pt x="6890" y="18650"/>
                  </a:lnTo>
                  <a:lnTo>
                    <a:pt x="6934" y="18650"/>
                  </a:lnTo>
                  <a:lnTo>
                    <a:pt x="8382" y="17728"/>
                  </a:lnTo>
                  <a:lnTo>
                    <a:pt x="10532" y="15929"/>
                  </a:lnTo>
                  <a:lnTo>
                    <a:pt x="12375" y="14525"/>
                  </a:lnTo>
                  <a:lnTo>
                    <a:pt x="14569" y="12726"/>
                  </a:lnTo>
                  <a:lnTo>
                    <a:pt x="15534" y="12024"/>
                  </a:lnTo>
                  <a:lnTo>
                    <a:pt x="16500" y="11365"/>
                  </a:lnTo>
                  <a:lnTo>
                    <a:pt x="17465" y="10751"/>
                  </a:lnTo>
                  <a:lnTo>
                    <a:pt x="18474" y="10137"/>
                  </a:lnTo>
                  <a:lnTo>
                    <a:pt x="20537" y="8996"/>
                  </a:lnTo>
                  <a:lnTo>
                    <a:pt x="22643" y="7899"/>
                  </a:lnTo>
                  <a:lnTo>
                    <a:pt x="24793" y="6890"/>
                  </a:lnTo>
                  <a:lnTo>
                    <a:pt x="26943" y="5924"/>
                  </a:lnTo>
                  <a:lnTo>
                    <a:pt x="31287" y="4081"/>
                  </a:lnTo>
                  <a:lnTo>
                    <a:pt x="32253" y="3686"/>
                  </a:lnTo>
                  <a:lnTo>
                    <a:pt x="36685" y="1668"/>
                  </a:lnTo>
                  <a:lnTo>
                    <a:pt x="36729" y="1668"/>
                  </a:lnTo>
                  <a:lnTo>
                    <a:pt x="39010" y="308"/>
                  </a:lnTo>
                  <a:lnTo>
                    <a:pt x="39054" y="264"/>
                  </a:lnTo>
                  <a:lnTo>
                    <a:pt x="39098" y="220"/>
                  </a:lnTo>
                  <a:lnTo>
                    <a:pt x="39098" y="132"/>
                  </a:lnTo>
                  <a:lnTo>
                    <a:pt x="39098" y="88"/>
                  </a:lnTo>
                  <a:lnTo>
                    <a:pt x="39054" y="44"/>
                  </a:lnTo>
                  <a:lnTo>
                    <a:pt x="38966"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7" name="Google Shape;3487;p85"/>
            <p:cNvSpPr/>
            <p:nvPr/>
          </p:nvSpPr>
          <p:spPr>
            <a:xfrm>
              <a:off x="4382625" y="2638625"/>
              <a:ext cx="1001600" cy="722950"/>
            </a:xfrm>
            <a:custGeom>
              <a:rect b="b" l="l" r="r" t="t"/>
              <a:pathLst>
                <a:path extrusionOk="0" h="28918" w="40064">
                  <a:moveTo>
                    <a:pt x="39800" y="1"/>
                  </a:moveTo>
                  <a:lnTo>
                    <a:pt x="36948" y="1624"/>
                  </a:lnTo>
                  <a:lnTo>
                    <a:pt x="34359" y="2678"/>
                  </a:lnTo>
                  <a:lnTo>
                    <a:pt x="31331" y="3906"/>
                  </a:lnTo>
                  <a:lnTo>
                    <a:pt x="27821" y="5442"/>
                  </a:lnTo>
                  <a:lnTo>
                    <a:pt x="25188" y="6627"/>
                  </a:lnTo>
                  <a:lnTo>
                    <a:pt x="21897" y="8206"/>
                  </a:lnTo>
                  <a:lnTo>
                    <a:pt x="19440" y="9611"/>
                  </a:lnTo>
                  <a:lnTo>
                    <a:pt x="15271" y="12287"/>
                  </a:lnTo>
                  <a:lnTo>
                    <a:pt x="15227" y="12287"/>
                  </a:lnTo>
                  <a:lnTo>
                    <a:pt x="13165" y="13955"/>
                  </a:lnTo>
                  <a:lnTo>
                    <a:pt x="11453" y="15315"/>
                  </a:lnTo>
                  <a:lnTo>
                    <a:pt x="8470" y="17553"/>
                  </a:lnTo>
                  <a:lnTo>
                    <a:pt x="6714" y="18343"/>
                  </a:lnTo>
                  <a:lnTo>
                    <a:pt x="4476" y="19177"/>
                  </a:lnTo>
                  <a:lnTo>
                    <a:pt x="2019" y="19835"/>
                  </a:lnTo>
                  <a:lnTo>
                    <a:pt x="1010" y="20274"/>
                  </a:lnTo>
                  <a:lnTo>
                    <a:pt x="922" y="20317"/>
                  </a:lnTo>
                  <a:lnTo>
                    <a:pt x="878" y="20405"/>
                  </a:lnTo>
                  <a:lnTo>
                    <a:pt x="439" y="22029"/>
                  </a:lnTo>
                  <a:lnTo>
                    <a:pt x="1" y="23082"/>
                  </a:lnTo>
                  <a:lnTo>
                    <a:pt x="1" y="23170"/>
                  </a:lnTo>
                  <a:lnTo>
                    <a:pt x="1" y="25627"/>
                  </a:lnTo>
                  <a:lnTo>
                    <a:pt x="1" y="27909"/>
                  </a:lnTo>
                  <a:lnTo>
                    <a:pt x="1" y="27953"/>
                  </a:lnTo>
                  <a:lnTo>
                    <a:pt x="264" y="28786"/>
                  </a:lnTo>
                  <a:lnTo>
                    <a:pt x="352" y="28874"/>
                  </a:lnTo>
                  <a:lnTo>
                    <a:pt x="439" y="28918"/>
                  </a:lnTo>
                  <a:lnTo>
                    <a:pt x="483" y="28918"/>
                  </a:lnTo>
                  <a:lnTo>
                    <a:pt x="571" y="28874"/>
                  </a:lnTo>
                  <a:lnTo>
                    <a:pt x="615" y="28830"/>
                  </a:lnTo>
                  <a:lnTo>
                    <a:pt x="615" y="28742"/>
                  </a:lnTo>
                  <a:lnTo>
                    <a:pt x="615" y="28699"/>
                  </a:lnTo>
                  <a:lnTo>
                    <a:pt x="352" y="27865"/>
                  </a:lnTo>
                  <a:lnTo>
                    <a:pt x="352" y="25627"/>
                  </a:lnTo>
                  <a:lnTo>
                    <a:pt x="352" y="23214"/>
                  </a:lnTo>
                  <a:lnTo>
                    <a:pt x="790" y="22160"/>
                  </a:lnTo>
                  <a:lnTo>
                    <a:pt x="1185" y="20581"/>
                  </a:lnTo>
                  <a:lnTo>
                    <a:pt x="2151" y="20186"/>
                  </a:lnTo>
                  <a:lnTo>
                    <a:pt x="4564" y="19484"/>
                  </a:lnTo>
                  <a:lnTo>
                    <a:pt x="6846" y="18694"/>
                  </a:lnTo>
                  <a:lnTo>
                    <a:pt x="8645" y="17860"/>
                  </a:lnTo>
                  <a:lnTo>
                    <a:pt x="8689" y="17860"/>
                  </a:lnTo>
                  <a:lnTo>
                    <a:pt x="11673" y="15578"/>
                  </a:lnTo>
                  <a:lnTo>
                    <a:pt x="13384" y="14218"/>
                  </a:lnTo>
                  <a:lnTo>
                    <a:pt x="15447" y="12595"/>
                  </a:lnTo>
                  <a:lnTo>
                    <a:pt x="19615" y="9918"/>
                  </a:lnTo>
                  <a:lnTo>
                    <a:pt x="22029" y="8514"/>
                  </a:lnTo>
                  <a:lnTo>
                    <a:pt x="25364" y="6978"/>
                  </a:lnTo>
                  <a:lnTo>
                    <a:pt x="27996" y="5749"/>
                  </a:lnTo>
                  <a:lnTo>
                    <a:pt x="31463" y="4257"/>
                  </a:lnTo>
                  <a:lnTo>
                    <a:pt x="34491" y="2985"/>
                  </a:lnTo>
                  <a:lnTo>
                    <a:pt x="37124" y="1932"/>
                  </a:lnTo>
                  <a:lnTo>
                    <a:pt x="39976" y="308"/>
                  </a:lnTo>
                  <a:lnTo>
                    <a:pt x="40020" y="264"/>
                  </a:lnTo>
                  <a:lnTo>
                    <a:pt x="40020" y="220"/>
                  </a:lnTo>
                  <a:lnTo>
                    <a:pt x="40064" y="133"/>
                  </a:lnTo>
                  <a:lnTo>
                    <a:pt x="40020" y="89"/>
                  </a:lnTo>
                  <a:lnTo>
                    <a:pt x="39976" y="45"/>
                  </a:lnTo>
                  <a:lnTo>
                    <a:pt x="39932"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8" name="Google Shape;3488;p85"/>
            <p:cNvSpPr/>
            <p:nvPr/>
          </p:nvSpPr>
          <p:spPr>
            <a:xfrm>
              <a:off x="4390300" y="2616700"/>
              <a:ext cx="969800" cy="500250"/>
            </a:xfrm>
            <a:custGeom>
              <a:rect b="b" l="l" r="r" t="t"/>
              <a:pathLst>
                <a:path extrusionOk="0" h="20010" w="38792">
                  <a:moveTo>
                    <a:pt x="38572" y="0"/>
                  </a:moveTo>
                  <a:lnTo>
                    <a:pt x="38528" y="44"/>
                  </a:lnTo>
                  <a:lnTo>
                    <a:pt x="37563" y="615"/>
                  </a:lnTo>
                  <a:lnTo>
                    <a:pt x="32911" y="2633"/>
                  </a:lnTo>
                  <a:lnTo>
                    <a:pt x="29050" y="4213"/>
                  </a:lnTo>
                  <a:lnTo>
                    <a:pt x="23433" y="6758"/>
                  </a:lnTo>
                  <a:lnTo>
                    <a:pt x="21063" y="7855"/>
                  </a:lnTo>
                  <a:lnTo>
                    <a:pt x="18782" y="9127"/>
                  </a:lnTo>
                  <a:lnTo>
                    <a:pt x="16368" y="10532"/>
                  </a:lnTo>
                  <a:lnTo>
                    <a:pt x="14657" y="11672"/>
                  </a:lnTo>
                  <a:lnTo>
                    <a:pt x="12068" y="13691"/>
                  </a:lnTo>
                  <a:lnTo>
                    <a:pt x="10400" y="14963"/>
                  </a:lnTo>
                  <a:lnTo>
                    <a:pt x="7329" y="17157"/>
                  </a:lnTo>
                  <a:lnTo>
                    <a:pt x="5310" y="18079"/>
                  </a:lnTo>
                  <a:lnTo>
                    <a:pt x="2897" y="18913"/>
                  </a:lnTo>
                  <a:lnTo>
                    <a:pt x="132" y="19659"/>
                  </a:lnTo>
                  <a:lnTo>
                    <a:pt x="89" y="19703"/>
                  </a:lnTo>
                  <a:lnTo>
                    <a:pt x="45" y="19746"/>
                  </a:lnTo>
                  <a:lnTo>
                    <a:pt x="1" y="19790"/>
                  </a:lnTo>
                  <a:lnTo>
                    <a:pt x="1" y="19878"/>
                  </a:lnTo>
                  <a:lnTo>
                    <a:pt x="89" y="19966"/>
                  </a:lnTo>
                  <a:lnTo>
                    <a:pt x="176" y="20010"/>
                  </a:lnTo>
                  <a:lnTo>
                    <a:pt x="220" y="20010"/>
                  </a:lnTo>
                  <a:lnTo>
                    <a:pt x="3029" y="19264"/>
                  </a:lnTo>
                  <a:lnTo>
                    <a:pt x="5442" y="18386"/>
                  </a:lnTo>
                  <a:lnTo>
                    <a:pt x="7504" y="17465"/>
                  </a:lnTo>
                  <a:lnTo>
                    <a:pt x="7504" y="17421"/>
                  </a:lnTo>
                  <a:lnTo>
                    <a:pt x="10620" y="15271"/>
                  </a:lnTo>
                  <a:lnTo>
                    <a:pt x="14832" y="11936"/>
                  </a:lnTo>
                  <a:lnTo>
                    <a:pt x="16544" y="10839"/>
                  </a:lnTo>
                  <a:lnTo>
                    <a:pt x="18957" y="9435"/>
                  </a:lnTo>
                  <a:lnTo>
                    <a:pt x="21239" y="8162"/>
                  </a:lnTo>
                  <a:lnTo>
                    <a:pt x="23565" y="7065"/>
                  </a:lnTo>
                  <a:lnTo>
                    <a:pt x="29181" y="4520"/>
                  </a:lnTo>
                  <a:lnTo>
                    <a:pt x="33087" y="2940"/>
                  </a:lnTo>
                  <a:lnTo>
                    <a:pt x="37738" y="922"/>
                  </a:lnTo>
                  <a:lnTo>
                    <a:pt x="38703" y="351"/>
                  </a:lnTo>
                  <a:lnTo>
                    <a:pt x="38747" y="264"/>
                  </a:lnTo>
                  <a:lnTo>
                    <a:pt x="38791" y="220"/>
                  </a:lnTo>
                  <a:lnTo>
                    <a:pt x="38791" y="176"/>
                  </a:lnTo>
                  <a:lnTo>
                    <a:pt x="38747" y="88"/>
                  </a:lnTo>
                  <a:lnTo>
                    <a:pt x="38703" y="44"/>
                  </a:lnTo>
                  <a:lnTo>
                    <a:pt x="38660"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9" name="Google Shape;3489;p85"/>
            <p:cNvSpPr/>
            <p:nvPr/>
          </p:nvSpPr>
          <p:spPr>
            <a:xfrm>
              <a:off x="4570225" y="2562950"/>
              <a:ext cx="823875" cy="447600"/>
            </a:xfrm>
            <a:custGeom>
              <a:rect b="b" l="l" r="r" t="t"/>
              <a:pathLst>
                <a:path extrusionOk="0" h="17904" w="32955">
                  <a:moveTo>
                    <a:pt x="32691" y="0"/>
                  </a:moveTo>
                  <a:lnTo>
                    <a:pt x="30366" y="1317"/>
                  </a:lnTo>
                  <a:lnTo>
                    <a:pt x="27689" y="2589"/>
                  </a:lnTo>
                  <a:lnTo>
                    <a:pt x="23827" y="4125"/>
                  </a:lnTo>
                  <a:lnTo>
                    <a:pt x="21721" y="5002"/>
                  </a:lnTo>
                  <a:lnTo>
                    <a:pt x="18649" y="6319"/>
                  </a:lnTo>
                  <a:lnTo>
                    <a:pt x="16763" y="7197"/>
                  </a:lnTo>
                  <a:lnTo>
                    <a:pt x="12550" y="9215"/>
                  </a:lnTo>
                  <a:lnTo>
                    <a:pt x="10356" y="10400"/>
                  </a:lnTo>
                  <a:lnTo>
                    <a:pt x="8206" y="11716"/>
                  </a:lnTo>
                  <a:lnTo>
                    <a:pt x="6451" y="12813"/>
                  </a:lnTo>
                  <a:lnTo>
                    <a:pt x="4037" y="14656"/>
                  </a:lnTo>
                  <a:lnTo>
                    <a:pt x="88" y="17596"/>
                  </a:lnTo>
                  <a:lnTo>
                    <a:pt x="44" y="17640"/>
                  </a:lnTo>
                  <a:lnTo>
                    <a:pt x="0" y="17728"/>
                  </a:lnTo>
                  <a:lnTo>
                    <a:pt x="0" y="17772"/>
                  </a:lnTo>
                  <a:lnTo>
                    <a:pt x="44" y="17859"/>
                  </a:lnTo>
                  <a:lnTo>
                    <a:pt x="88" y="17903"/>
                  </a:lnTo>
                  <a:lnTo>
                    <a:pt x="176" y="17903"/>
                  </a:lnTo>
                  <a:lnTo>
                    <a:pt x="307" y="17859"/>
                  </a:lnTo>
                  <a:lnTo>
                    <a:pt x="4257" y="14963"/>
                  </a:lnTo>
                  <a:lnTo>
                    <a:pt x="6670" y="13120"/>
                  </a:lnTo>
                  <a:lnTo>
                    <a:pt x="8381" y="11979"/>
                  </a:lnTo>
                  <a:lnTo>
                    <a:pt x="10532" y="10707"/>
                  </a:lnTo>
                  <a:lnTo>
                    <a:pt x="12682" y="9522"/>
                  </a:lnTo>
                  <a:lnTo>
                    <a:pt x="16938" y="7504"/>
                  </a:lnTo>
                  <a:lnTo>
                    <a:pt x="18781" y="6670"/>
                  </a:lnTo>
                  <a:lnTo>
                    <a:pt x="21853" y="5310"/>
                  </a:lnTo>
                  <a:lnTo>
                    <a:pt x="27820" y="2896"/>
                  </a:lnTo>
                  <a:lnTo>
                    <a:pt x="30541" y="1624"/>
                  </a:lnTo>
                  <a:lnTo>
                    <a:pt x="32867" y="307"/>
                  </a:lnTo>
                  <a:lnTo>
                    <a:pt x="32911" y="263"/>
                  </a:lnTo>
                  <a:lnTo>
                    <a:pt x="32954" y="220"/>
                  </a:lnTo>
                  <a:lnTo>
                    <a:pt x="32954" y="132"/>
                  </a:lnTo>
                  <a:lnTo>
                    <a:pt x="32911" y="88"/>
                  </a:lnTo>
                  <a:lnTo>
                    <a:pt x="32867"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0" name="Google Shape;3490;p85"/>
            <p:cNvSpPr/>
            <p:nvPr/>
          </p:nvSpPr>
          <p:spPr>
            <a:xfrm>
              <a:off x="4593250" y="2573900"/>
              <a:ext cx="718575" cy="375225"/>
            </a:xfrm>
            <a:custGeom>
              <a:rect b="b" l="l" r="r" t="t"/>
              <a:pathLst>
                <a:path extrusionOk="0" h="15009" w="28743">
                  <a:moveTo>
                    <a:pt x="28479" y="1"/>
                  </a:moveTo>
                  <a:lnTo>
                    <a:pt x="26066" y="1010"/>
                  </a:lnTo>
                  <a:lnTo>
                    <a:pt x="24267" y="1756"/>
                  </a:lnTo>
                  <a:lnTo>
                    <a:pt x="21414" y="2897"/>
                  </a:lnTo>
                  <a:lnTo>
                    <a:pt x="18562" y="4082"/>
                  </a:lnTo>
                  <a:lnTo>
                    <a:pt x="15710" y="5354"/>
                  </a:lnTo>
                  <a:lnTo>
                    <a:pt x="12902" y="6671"/>
                  </a:lnTo>
                  <a:lnTo>
                    <a:pt x="11497" y="7329"/>
                  </a:lnTo>
                  <a:lnTo>
                    <a:pt x="10093" y="8075"/>
                  </a:lnTo>
                  <a:lnTo>
                    <a:pt x="8733" y="8821"/>
                  </a:lnTo>
                  <a:lnTo>
                    <a:pt x="7417" y="9611"/>
                  </a:lnTo>
                  <a:lnTo>
                    <a:pt x="6100" y="10401"/>
                  </a:lnTo>
                  <a:lnTo>
                    <a:pt x="4784" y="11234"/>
                  </a:lnTo>
                  <a:lnTo>
                    <a:pt x="3511" y="12156"/>
                  </a:lnTo>
                  <a:lnTo>
                    <a:pt x="2282" y="13077"/>
                  </a:lnTo>
                  <a:lnTo>
                    <a:pt x="45" y="14701"/>
                  </a:lnTo>
                  <a:lnTo>
                    <a:pt x="1" y="14745"/>
                  </a:lnTo>
                  <a:lnTo>
                    <a:pt x="1" y="14789"/>
                  </a:lnTo>
                  <a:lnTo>
                    <a:pt x="1" y="14876"/>
                  </a:lnTo>
                  <a:lnTo>
                    <a:pt x="1" y="14920"/>
                  </a:lnTo>
                  <a:lnTo>
                    <a:pt x="88" y="14964"/>
                  </a:lnTo>
                  <a:lnTo>
                    <a:pt x="176" y="15008"/>
                  </a:lnTo>
                  <a:lnTo>
                    <a:pt x="264" y="14964"/>
                  </a:lnTo>
                  <a:lnTo>
                    <a:pt x="2502" y="13341"/>
                  </a:lnTo>
                  <a:lnTo>
                    <a:pt x="3731" y="12419"/>
                  </a:lnTo>
                  <a:lnTo>
                    <a:pt x="5003" y="11541"/>
                  </a:lnTo>
                  <a:lnTo>
                    <a:pt x="6276" y="10708"/>
                  </a:lnTo>
                  <a:lnTo>
                    <a:pt x="7592" y="9874"/>
                  </a:lnTo>
                  <a:lnTo>
                    <a:pt x="8952" y="9128"/>
                  </a:lnTo>
                  <a:lnTo>
                    <a:pt x="10313" y="8382"/>
                  </a:lnTo>
                  <a:lnTo>
                    <a:pt x="11673" y="7636"/>
                  </a:lnTo>
                  <a:lnTo>
                    <a:pt x="13033" y="6978"/>
                  </a:lnTo>
                  <a:lnTo>
                    <a:pt x="15885" y="5662"/>
                  </a:lnTo>
                  <a:lnTo>
                    <a:pt x="18694" y="4433"/>
                  </a:lnTo>
                  <a:lnTo>
                    <a:pt x="21546" y="3248"/>
                  </a:lnTo>
                  <a:lnTo>
                    <a:pt x="24398" y="2063"/>
                  </a:lnTo>
                  <a:lnTo>
                    <a:pt x="26197" y="1361"/>
                  </a:lnTo>
                  <a:lnTo>
                    <a:pt x="28611" y="308"/>
                  </a:lnTo>
                  <a:lnTo>
                    <a:pt x="28699" y="308"/>
                  </a:lnTo>
                  <a:lnTo>
                    <a:pt x="28699" y="220"/>
                  </a:lnTo>
                  <a:lnTo>
                    <a:pt x="28742" y="176"/>
                  </a:lnTo>
                  <a:lnTo>
                    <a:pt x="28699" y="89"/>
                  </a:lnTo>
                  <a:lnTo>
                    <a:pt x="28699" y="45"/>
                  </a:lnTo>
                  <a:lnTo>
                    <a:pt x="28611"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1" name="Google Shape;3491;p85"/>
            <p:cNvSpPr/>
            <p:nvPr/>
          </p:nvSpPr>
          <p:spPr>
            <a:xfrm>
              <a:off x="4627275" y="2549775"/>
              <a:ext cx="657125" cy="330225"/>
            </a:xfrm>
            <a:custGeom>
              <a:rect b="b" l="l" r="r" t="t"/>
              <a:pathLst>
                <a:path extrusionOk="0" h="13209" w="26285">
                  <a:moveTo>
                    <a:pt x="26021" y="1"/>
                  </a:moveTo>
                  <a:lnTo>
                    <a:pt x="21765" y="1756"/>
                  </a:lnTo>
                  <a:lnTo>
                    <a:pt x="19176" y="2809"/>
                  </a:lnTo>
                  <a:lnTo>
                    <a:pt x="16631" y="3862"/>
                  </a:lnTo>
                  <a:lnTo>
                    <a:pt x="14130" y="4959"/>
                  </a:lnTo>
                  <a:lnTo>
                    <a:pt x="11672" y="6100"/>
                  </a:lnTo>
                  <a:lnTo>
                    <a:pt x="9215" y="7329"/>
                  </a:lnTo>
                  <a:lnTo>
                    <a:pt x="6845" y="8557"/>
                  </a:lnTo>
                  <a:lnTo>
                    <a:pt x="4476" y="9918"/>
                  </a:lnTo>
                  <a:lnTo>
                    <a:pt x="3291" y="10620"/>
                  </a:lnTo>
                  <a:lnTo>
                    <a:pt x="2150" y="11366"/>
                  </a:lnTo>
                  <a:lnTo>
                    <a:pt x="88" y="12901"/>
                  </a:lnTo>
                  <a:lnTo>
                    <a:pt x="44" y="12945"/>
                  </a:lnTo>
                  <a:lnTo>
                    <a:pt x="0" y="13033"/>
                  </a:lnTo>
                  <a:lnTo>
                    <a:pt x="44" y="13077"/>
                  </a:lnTo>
                  <a:lnTo>
                    <a:pt x="44" y="13121"/>
                  </a:lnTo>
                  <a:lnTo>
                    <a:pt x="132" y="13209"/>
                  </a:lnTo>
                  <a:lnTo>
                    <a:pt x="176" y="13209"/>
                  </a:lnTo>
                  <a:lnTo>
                    <a:pt x="307" y="13165"/>
                  </a:lnTo>
                  <a:lnTo>
                    <a:pt x="2370" y="11629"/>
                  </a:lnTo>
                  <a:lnTo>
                    <a:pt x="3510" y="10927"/>
                  </a:lnTo>
                  <a:lnTo>
                    <a:pt x="4651" y="10225"/>
                  </a:lnTo>
                  <a:lnTo>
                    <a:pt x="7021" y="8864"/>
                  </a:lnTo>
                  <a:lnTo>
                    <a:pt x="9390" y="7636"/>
                  </a:lnTo>
                  <a:lnTo>
                    <a:pt x="11848" y="6407"/>
                  </a:lnTo>
                  <a:lnTo>
                    <a:pt x="14305" y="5266"/>
                  </a:lnTo>
                  <a:lnTo>
                    <a:pt x="16806" y="4169"/>
                  </a:lnTo>
                  <a:lnTo>
                    <a:pt x="19307" y="3116"/>
                  </a:lnTo>
                  <a:lnTo>
                    <a:pt x="21896" y="2063"/>
                  </a:lnTo>
                  <a:lnTo>
                    <a:pt x="26153" y="352"/>
                  </a:lnTo>
                  <a:lnTo>
                    <a:pt x="26241" y="308"/>
                  </a:lnTo>
                  <a:lnTo>
                    <a:pt x="26284" y="264"/>
                  </a:lnTo>
                  <a:lnTo>
                    <a:pt x="26284" y="176"/>
                  </a:lnTo>
                  <a:lnTo>
                    <a:pt x="26284" y="88"/>
                  </a:lnTo>
                  <a:lnTo>
                    <a:pt x="26241" y="44"/>
                  </a:lnTo>
                  <a:lnTo>
                    <a:pt x="26197"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2" name="Google Shape;3492;p85"/>
            <p:cNvSpPr/>
            <p:nvPr/>
          </p:nvSpPr>
          <p:spPr>
            <a:xfrm>
              <a:off x="4752325" y="2525650"/>
              <a:ext cx="504650" cy="232575"/>
            </a:xfrm>
            <a:custGeom>
              <a:rect b="b" l="l" r="r" t="t"/>
              <a:pathLst>
                <a:path extrusionOk="0" h="9303" w="20186">
                  <a:moveTo>
                    <a:pt x="19966" y="0"/>
                  </a:moveTo>
                  <a:lnTo>
                    <a:pt x="15446" y="1843"/>
                  </a:lnTo>
                  <a:lnTo>
                    <a:pt x="12813" y="2896"/>
                  </a:lnTo>
                  <a:lnTo>
                    <a:pt x="8382" y="4871"/>
                  </a:lnTo>
                  <a:lnTo>
                    <a:pt x="6363" y="5792"/>
                  </a:lnTo>
                  <a:lnTo>
                    <a:pt x="4345" y="6758"/>
                  </a:lnTo>
                  <a:lnTo>
                    <a:pt x="88" y="8996"/>
                  </a:lnTo>
                  <a:lnTo>
                    <a:pt x="44" y="9040"/>
                  </a:lnTo>
                  <a:lnTo>
                    <a:pt x="0" y="9083"/>
                  </a:lnTo>
                  <a:lnTo>
                    <a:pt x="0" y="9127"/>
                  </a:lnTo>
                  <a:lnTo>
                    <a:pt x="0" y="9215"/>
                  </a:lnTo>
                  <a:lnTo>
                    <a:pt x="88" y="9303"/>
                  </a:lnTo>
                  <a:lnTo>
                    <a:pt x="220" y="9303"/>
                  </a:lnTo>
                  <a:lnTo>
                    <a:pt x="4520" y="7065"/>
                  </a:lnTo>
                  <a:lnTo>
                    <a:pt x="6495" y="6100"/>
                  </a:lnTo>
                  <a:lnTo>
                    <a:pt x="8513" y="5178"/>
                  </a:lnTo>
                  <a:lnTo>
                    <a:pt x="12945" y="3203"/>
                  </a:lnTo>
                  <a:lnTo>
                    <a:pt x="15578" y="2150"/>
                  </a:lnTo>
                  <a:lnTo>
                    <a:pt x="20098" y="307"/>
                  </a:lnTo>
                  <a:lnTo>
                    <a:pt x="20142" y="263"/>
                  </a:lnTo>
                  <a:lnTo>
                    <a:pt x="20185" y="220"/>
                  </a:lnTo>
                  <a:lnTo>
                    <a:pt x="20185" y="176"/>
                  </a:lnTo>
                  <a:lnTo>
                    <a:pt x="20185" y="88"/>
                  </a:lnTo>
                  <a:lnTo>
                    <a:pt x="20142" y="44"/>
                  </a:lnTo>
                  <a:lnTo>
                    <a:pt x="20098"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3" name="Google Shape;3493;p85"/>
            <p:cNvSpPr/>
            <p:nvPr/>
          </p:nvSpPr>
          <p:spPr>
            <a:xfrm>
              <a:off x="4721600" y="2500400"/>
              <a:ext cx="509050" cy="235900"/>
            </a:xfrm>
            <a:custGeom>
              <a:rect b="b" l="l" r="r" t="t"/>
              <a:pathLst>
                <a:path extrusionOk="0" h="9436" w="20362">
                  <a:moveTo>
                    <a:pt x="20186" y="1"/>
                  </a:moveTo>
                  <a:lnTo>
                    <a:pt x="20098" y="45"/>
                  </a:lnTo>
                  <a:lnTo>
                    <a:pt x="18036" y="922"/>
                  </a:lnTo>
                  <a:lnTo>
                    <a:pt x="16193" y="1625"/>
                  </a:lnTo>
                  <a:lnTo>
                    <a:pt x="14262" y="2414"/>
                  </a:lnTo>
                  <a:lnTo>
                    <a:pt x="12287" y="3204"/>
                  </a:lnTo>
                  <a:lnTo>
                    <a:pt x="10313" y="4082"/>
                  </a:lnTo>
                  <a:lnTo>
                    <a:pt x="8250" y="5047"/>
                  </a:lnTo>
                  <a:lnTo>
                    <a:pt x="6144" y="6013"/>
                  </a:lnTo>
                  <a:lnTo>
                    <a:pt x="3994" y="7066"/>
                  </a:lnTo>
                  <a:lnTo>
                    <a:pt x="1800" y="8163"/>
                  </a:lnTo>
                  <a:lnTo>
                    <a:pt x="88" y="9128"/>
                  </a:lnTo>
                  <a:lnTo>
                    <a:pt x="45" y="9172"/>
                  </a:lnTo>
                  <a:lnTo>
                    <a:pt x="1" y="9216"/>
                  </a:lnTo>
                  <a:lnTo>
                    <a:pt x="1" y="9304"/>
                  </a:lnTo>
                  <a:lnTo>
                    <a:pt x="1" y="9347"/>
                  </a:lnTo>
                  <a:lnTo>
                    <a:pt x="88" y="9435"/>
                  </a:lnTo>
                  <a:lnTo>
                    <a:pt x="264" y="9435"/>
                  </a:lnTo>
                  <a:lnTo>
                    <a:pt x="1975" y="8470"/>
                  </a:lnTo>
                  <a:lnTo>
                    <a:pt x="4125" y="7373"/>
                  </a:lnTo>
                  <a:lnTo>
                    <a:pt x="6276" y="6364"/>
                  </a:lnTo>
                  <a:lnTo>
                    <a:pt x="8382" y="5354"/>
                  </a:lnTo>
                  <a:lnTo>
                    <a:pt x="10444" y="4433"/>
                  </a:lnTo>
                  <a:lnTo>
                    <a:pt x="12463" y="3555"/>
                  </a:lnTo>
                  <a:lnTo>
                    <a:pt x="14394" y="2722"/>
                  </a:lnTo>
                  <a:lnTo>
                    <a:pt x="16324" y="1932"/>
                  </a:lnTo>
                  <a:lnTo>
                    <a:pt x="18167" y="1230"/>
                  </a:lnTo>
                  <a:lnTo>
                    <a:pt x="20274" y="352"/>
                  </a:lnTo>
                  <a:lnTo>
                    <a:pt x="20317" y="308"/>
                  </a:lnTo>
                  <a:lnTo>
                    <a:pt x="20361" y="264"/>
                  </a:lnTo>
                  <a:lnTo>
                    <a:pt x="20361" y="176"/>
                  </a:lnTo>
                  <a:lnTo>
                    <a:pt x="20361" y="133"/>
                  </a:lnTo>
                  <a:lnTo>
                    <a:pt x="20317" y="45"/>
                  </a:lnTo>
                  <a:lnTo>
                    <a:pt x="20274"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4" name="Google Shape;3494;p85"/>
            <p:cNvSpPr/>
            <p:nvPr/>
          </p:nvSpPr>
          <p:spPr>
            <a:xfrm>
              <a:off x="4766575" y="2636450"/>
              <a:ext cx="66950" cy="38400"/>
            </a:xfrm>
            <a:custGeom>
              <a:rect b="b" l="l" r="r" t="t"/>
              <a:pathLst>
                <a:path extrusionOk="0" h="1536" w="2678">
                  <a:moveTo>
                    <a:pt x="2414" y="0"/>
                  </a:moveTo>
                  <a:lnTo>
                    <a:pt x="89" y="1185"/>
                  </a:lnTo>
                  <a:lnTo>
                    <a:pt x="1" y="1229"/>
                  </a:lnTo>
                  <a:lnTo>
                    <a:pt x="1" y="1273"/>
                  </a:lnTo>
                  <a:lnTo>
                    <a:pt x="1" y="1360"/>
                  </a:lnTo>
                  <a:lnTo>
                    <a:pt x="1" y="1404"/>
                  </a:lnTo>
                  <a:lnTo>
                    <a:pt x="45" y="1492"/>
                  </a:lnTo>
                  <a:lnTo>
                    <a:pt x="176" y="1536"/>
                  </a:lnTo>
                  <a:lnTo>
                    <a:pt x="220" y="1492"/>
                  </a:lnTo>
                  <a:lnTo>
                    <a:pt x="2590" y="307"/>
                  </a:lnTo>
                  <a:lnTo>
                    <a:pt x="2634" y="263"/>
                  </a:lnTo>
                  <a:lnTo>
                    <a:pt x="2678" y="220"/>
                  </a:lnTo>
                  <a:lnTo>
                    <a:pt x="2678" y="132"/>
                  </a:lnTo>
                  <a:lnTo>
                    <a:pt x="2678" y="88"/>
                  </a:lnTo>
                  <a:lnTo>
                    <a:pt x="2634" y="44"/>
                  </a:lnTo>
                  <a:lnTo>
                    <a:pt x="2546"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5" name="Google Shape;3495;p85"/>
            <p:cNvSpPr/>
            <p:nvPr/>
          </p:nvSpPr>
          <p:spPr>
            <a:xfrm>
              <a:off x="4492325" y="2749425"/>
              <a:ext cx="69150" cy="48300"/>
            </a:xfrm>
            <a:custGeom>
              <a:rect b="b" l="l" r="r" t="t"/>
              <a:pathLst>
                <a:path extrusionOk="0" h="1932" w="2766">
                  <a:moveTo>
                    <a:pt x="2546" y="1"/>
                  </a:moveTo>
                  <a:lnTo>
                    <a:pt x="2502" y="45"/>
                  </a:lnTo>
                  <a:lnTo>
                    <a:pt x="45" y="1624"/>
                  </a:lnTo>
                  <a:lnTo>
                    <a:pt x="1" y="1668"/>
                  </a:lnTo>
                  <a:lnTo>
                    <a:pt x="1" y="1712"/>
                  </a:lnTo>
                  <a:lnTo>
                    <a:pt x="1" y="1800"/>
                  </a:lnTo>
                  <a:lnTo>
                    <a:pt x="1" y="1844"/>
                  </a:lnTo>
                  <a:lnTo>
                    <a:pt x="88" y="1888"/>
                  </a:lnTo>
                  <a:lnTo>
                    <a:pt x="176" y="1932"/>
                  </a:lnTo>
                  <a:lnTo>
                    <a:pt x="264" y="1888"/>
                  </a:lnTo>
                  <a:lnTo>
                    <a:pt x="2677" y="352"/>
                  </a:lnTo>
                  <a:lnTo>
                    <a:pt x="2721" y="308"/>
                  </a:lnTo>
                  <a:lnTo>
                    <a:pt x="2765" y="220"/>
                  </a:lnTo>
                  <a:lnTo>
                    <a:pt x="2765" y="176"/>
                  </a:lnTo>
                  <a:lnTo>
                    <a:pt x="2721" y="89"/>
                  </a:lnTo>
                  <a:lnTo>
                    <a:pt x="2677" y="45"/>
                  </a:lnTo>
                  <a:lnTo>
                    <a:pt x="2634"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6" name="Google Shape;3496;p85"/>
            <p:cNvSpPr/>
            <p:nvPr/>
          </p:nvSpPr>
          <p:spPr>
            <a:xfrm>
              <a:off x="4584475" y="2661675"/>
              <a:ext cx="72425" cy="46100"/>
            </a:xfrm>
            <a:custGeom>
              <a:rect b="b" l="l" r="r" t="t"/>
              <a:pathLst>
                <a:path extrusionOk="0" h="1844" w="2897">
                  <a:moveTo>
                    <a:pt x="2677" y="0"/>
                  </a:moveTo>
                  <a:lnTo>
                    <a:pt x="2633" y="44"/>
                  </a:lnTo>
                  <a:lnTo>
                    <a:pt x="88" y="1536"/>
                  </a:lnTo>
                  <a:lnTo>
                    <a:pt x="45" y="1580"/>
                  </a:lnTo>
                  <a:lnTo>
                    <a:pt x="1" y="1624"/>
                  </a:lnTo>
                  <a:lnTo>
                    <a:pt x="1" y="1712"/>
                  </a:lnTo>
                  <a:lnTo>
                    <a:pt x="1" y="1756"/>
                  </a:lnTo>
                  <a:lnTo>
                    <a:pt x="88" y="1843"/>
                  </a:lnTo>
                  <a:lnTo>
                    <a:pt x="264" y="1843"/>
                  </a:lnTo>
                  <a:lnTo>
                    <a:pt x="2809" y="351"/>
                  </a:lnTo>
                  <a:lnTo>
                    <a:pt x="2853" y="308"/>
                  </a:lnTo>
                  <a:lnTo>
                    <a:pt x="2897" y="220"/>
                  </a:lnTo>
                  <a:lnTo>
                    <a:pt x="2897" y="176"/>
                  </a:lnTo>
                  <a:lnTo>
                    <a:pt x="2853" y="88"/>
                  </a:lnTo>
                  <a:lnTo>
                    <a:pt x="2809" y="44"/>
                  </a:lnTo>
                  <a:lnTo>
                    <a:pt x="2765"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7" name="Google Shape;3497;p85"/>
            <p:cNvSpPr/>
            <p:nvPr/>
          </p:nvSpPr>
          <p:spPr>
            <a:xfrm>
              <a:off x="5248175" y="2451050"/>
              <a:ext cx="158000" cy="83400"/>
            </a:xfrm>
            <a:custGeom>
              <a:rect b="b" l="l" r="r" t="t"/>
              <a:pathLst>
                <a:path extrusionOk="0" h="3336" w="6320">
                  <a:moveTo>
                    <a:pt x="6144" y="0"/>
                  </a:moveTo>
                  <a:lnTo>
                    <a:pt x="6056" y="44"/>
                  </a:lnTo>
                  <a:lnTo>
                    <a:pt x="3335" y="1492"/>
                  </a:lnTo>
                  <a:lnTo>
                    <a:pt x="132" y="2984"/>
                  </a:lnTo>
                  <a:lnTo>
                    <a:pt x="44" y="3028"/>
                  </a:lnTo>
                  <a:lnTo>
                    <a:pt x="44" y="3072"/>
                  </a:lnTo>
                  <a:lnTo>
                    <a:pt x="0" y="3160"/>
                  </a:lnTo>
                  <a:lnTo>
                    <a:pt x="44" y="3204"/>
                  </a:lnTo>
                  <a:lnTo>
                    <a:pt x="88" y="3291"/>
                  </a:lnTo>
                  <a:lnTo>
                    <a:pt x="176" y="3335"/>
                  </a:lnTo>
                  <a:lnTo>
                    <a:pt x="264" y="3291"/>
                  </a:lnTo>
                  <a:lnTo>
                    <a:pt x="3467" y="1799"/>
                  </a:lnTo>
                  <a:lnTo>
                    <a:pt x="6231" y="351"/>
                  </a:lnTo>
                  <a:lnTo>
                    <a:pt x="6275" y="308"/>
                  </a:lnTo>
                  <a:lnTo>
                    <a:pt x="6319" y="264"/>
                  </a:lnTo>
                  <a:lnTo>
                    <a:pt x="6319" y="176"/>
                  </a:lnTo>
                  <a:lnTo>
                    <a:pt x="6275" y="132"/>
                  </a:lnTo>
                  <a:lnTo>
                    <a:pt x="6231" y="44"/>
                  </a:lnTo>
                  <a:lnTo>
                    <a:pt x="6188" y="44"/>
                  </a:lnTo>
                  <a:lnTo>
                    <a:pt x="6144"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8" name="Google Shape;3498;p85"/>
            <p:cNvSpPr/>
            <p:nvPr/>
          </p:nvSpPr>
          <p:spPr>
            <a:xfrm>
              <a:off x="5221850" y="2453250"/>
              <a:ext cx="110825" cy="55950"/>
            </a:xfrm>
            <a:custGeom>
              <a:rect b="b" l="l" r="r" t="t"/>
              <a:pathLst>
                <a:path extrusionOk="0" h="2238" w="4433">
                  <a:moveTo>
                    <a:pt x="4169" y="0"/>
                  </a:moveTo>
                  <a:lnTo>
                    <a:pt x="2107" y="1009"/>
                  </a:lnTo>
                  <a:lnTo>
                    <a:pt x="88" y="1931"/>
                  </a:lnTo>
                  <a:lnTo>
                    <a:pt x="44" y="1931"/>
                  </a:lnTo>
                  <a:lnTo>
                    <a:pt x="0" y="2019"/>
                  </a:lnTo>
                  <a:lnTo>
                    <a:pt x="0" y="2062"/>
                  </a:lnTo>
                  <a:lnTo>
                    <a:pt x="0" y="2150"/>
                  </a:lnTo>
                  <a:lnTo>
                    <a:pt x="88" y="2238"/>
                  </a:lnTo>
                  <a:lnTo>
                    <a:pt x="264" y="2238"/>
                  </a:lnTo>
                  <a:lnTo>
                    <a:pt x="2238" y="1317"/>
                  </a:lnTo>
                  <a:lnTo>
                    <a:pt x="4344" y="351"/>
                  </a:lnTo>
                  <a:lnTo>
                    <a:pt x="4388" y="307"/>
                  </a:lnTo>
                  <a:lnTo>
                    <a:pt x="4432" y="220"/>
                  </a:lnTo>
                  <a:lnTo>
                    <a:pt x="4432" y="176"/>
                  </a:lnTo>
                  <a:lnTo>
                    <a:pt x="4432" y="88"/>
                  </a:lnTo>
                  <a:lnTo>
                    <a:pt x="4388" y="44"/>
                  </a:lnTo>
                  <a:lnTo>
                    <a:pt x="4301"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9" name="Google Shape;3499;p85"/>
            <p:cNvSpPr/>
            <p:nvPr/>
          </p:nvSpPr>
          <p:spPr>
            <a:xfrm>
              <a:off x="2583525" y="3619350"/>
              <a:ext cx="11000" cy="43925"/>
            </a:xfrm>
            <a:custGeom>
              <a:rect b="b" l="l" r="r" t="t"/>
              <a:pathLst>
                <a:path extrusionOk="0" h="1757" w="440">
                  <a:moveTo>
                    <a:pt x="220" y="1"/>
                  </a:moveTo>
                  <a:lnTo>
                    <a:pt x="176" y="45"/>
                  </a:lnTo>
                  <a:lnTo>
                    <a:pt x="132" y="89"/>
                  </a:lnTo>
                  <a:lnTo>
                    <a:pt x="88" y="176"/>
                  </a:lnTo>
                  <a:lnTo>
                    <a:pt x="1" y="1581"/>
                  </a:lnTo>
                  <a:lnTo>
                    <a:pt x="1" y="1624"/>
                  </a:lnTo>
                  <a:lnTo>
                    <a:pt x="44" y="1668"/>
                  </a:lnTo>
                  <a:lnTo>
                    <a:pt x="88" y="1712"/>
                  </a:lnTo>
                  <a:lnTo>
                    <a:pt x="176" y="1756"/>
                  </a:lnTo>
                  <a:lnTo>
                    <a:pt x="308" y="1712"/>
                  </a:lnTo>
                  <a:lnTo>
                    <a:pt x="352" y="1581"/>
                  </a:lnTo>
                  <a:lnTo>
                    <a:pt x="439" y="176"/>
                  </a:lnTo>
                  <a:lnTo>
                    <a:pt x="439" y="133"/>
                  </a:lnTo>
                  <a:lnTo>
                    <a:pt x="395" y="45"/>
                  </a:lnTo>
                  <a:lnTo>
                    <a:pt x="352"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0" name="Google Shape;3500;p85"/>
            <p:cNvSpPr/>
            <p:nvPr/>
          </p:nvSpPr>
          <p:spPr>
            <a:xfrm>
              <a:off x="2531975" y="3816825"/>
              <a:ext cx="28550" cy="37325"/>
            </a:xfrm>
            <a:custGeom>
              <a:rect b="b" l="l" r="r" t="t"/>
              <a:pathLst>
                <a:path extrusionOk="0" h="1493" w="1142">
                  <a:moveTo>
                    <a:pt x="922" y="0"/>
                  </a:moveTo>
                  <a:lnTo>
                    <a:pt x="878" y="44"/>
                  </a:lnTo>
                  <a:lnTo>
                    <a:pt x="834" y="88"/>
                  </a:lnTo>
                  <a:lnTo>
                    <a:pt x="0" y="1229"/>
                  </a:lnTo>
                  <a:lnTo>
                    <a:pt x="0" y="1317"/>
                  </a:lnTo>
                  <a:lnTo>
                    <a:pt x="0" y="1361"/>
                  </a:lnTo>
                  <a:lnTo>
                    <a:pt x="0" y="1448"/>
                  </a:lnTo>
                  <a:lnTo>
                    <a:pt x="44" y="1492"/>
                  </a:lnTo>
                  <a:lnTo>
                    <a:pt x="263" y="1492"/>
                  </a:lnTo>
                  <a:lnTo>
                    <a:pt x="307" y="1448"/>
                  </a:lnTo>
                  <a:lnTo>
                    <a:pt x="1097" y="308"/>
                  </a:lnTo>
                  <a:lnTo>
                    <a:pt x="1141" y="220"/>
                  </a:lnTo>
                  <a:lnTo>
                    <a:pt x="1141" y="176"/>
                  </a:lnTo>
                  <a:lnTo>
                    <a:pt x="1097" y="88"/>
                  </a:lnTo>
                  <a:lnTo>
                    <a:pt x="1053" y="44"/>
                  </a:lnTo>
                  <a:lnTo>
                    <a:pt x="1009"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1" name="Google Shape;3501;p85"/>
            <p:cNvSpPr/>
            <p:nvPr/>
          </p:nvSpPr>
          <p:spPr>
            <a:xfrm>
              <a:off x="2790850" y="3734550"/>
              <a:ext cx="36250" cy="30725"/>
            </a:xfrm>
            <a:custGeom>
              <a:rect b="b" l="l" r="r" t="t"/>
              <a:pathLst>
                <a:path extrusionOk="0" h="1229" w="1450">
                  <a:moveTo>
                    <a:pt x="177" y="0"/>
                  </a:moveTo>
                  <a:lnTo>
                    <a:pt x="89" y="44"/>
                  </a:lnTo>
                  <a:lnTo>
                    <a:pt x="45" y="88"/>
                  </a:lnTo>
                  <a:lnTo>
                    <a:pt x="1" y="132"/>
                  </a:lnTo>
                  <a:lnTo>
                    <a:pt x="1" y="220"/>
                  </a:lnTo>
                  <a:lnTo>
                    <a:pt x="45" y="264"/>
                  </a:lnTo>
                  <a:lnTo>
                    <a:pt x="89" y="307"/>
                  </a:lnTo>
                  <a:lnTo>
                    <a:pt x="1186" y="1185"/>
                  </a:lnTo>
                  <a:lnTo>
                    <a:pt x="1274" y="1229"/>
                  </a:lnTo>
                  <a:lnTo>
                    <a:pt x="1361" y="1229"/>
                  </a:lnTo>
                  <a:lnTo>
                    <a:pt x="1405" y="1185"/>
                  </a:lnTo>
                  <a:lnTo>
                    <a:pt x="1449" y="1097"/>
                  </a:lnTo>
                  <a:lnTo>
                    <a:pt x="1449" y="1053"/>
                  </a:lnTo>
                  <a:lnTo>
                    <a:pt x="1449" y="966"/>
                  </a:lnTo>
                  <a:lnTo>
                    <a:pt x="1405" y="922"/>
                  </a:lnTo>
                  <a:lnTo>
                    <a:pt x="308" y="44"/>
                  </a:lnTo>
                  <a:lnTo>
                    <a:pt x="220"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2" name="Google Shape;3502;p85"/>
            <p:cNvSpPr/>
            <p:nvPr/>
          </p:nvSpPr>
          <p:spPr>
            <a:xfrm>
              <a:off x="2285150" y="4725150"/>
              <a:ext cx="47175" cy="14275"/>
            </a:xfrm>
            <a:custGeom>
              <a:rect b="b" l="l" r="r" t="t"/>
              <a:pathLst>
                <a:path extrusionOk="0" h="571" w="1887">
                  <a:moveTo>
                    <a:pt x="1668" y="0"/>
                  </a:moveTo>
                  <a:lnTo>
                    <a:pt x="132" y="220"/>
                  </a:lnTo>
                  <a:lnTo>
                    <a:pt x="88" y="220"/>
                  </a:lnTo>
                  <a:lnTo>
                    <a:pt x="0" y="264"/>
                  </a:lnTo>
                  <a:lnTo>
                    <a:pt x="0" y="351"/>
                  </a:lnTo>
                  <a:lnTo>
                    <a:pt x="0" y="395"/>
                  </a:lnTo>
                  <a:lnTo>
                    <a:pt x="44" y="527"/>
                  </a:lnTo>
                  <a:lnTo>
                    <a:pt x="176" y="571"/>
                  </a:lnTo>
                  <a:lnTo>
                    <a:pt x="1711" y="351"/>
                  </a:lnTo>
                  <a:lnTo>
                    <a:pt x="1799" y="351"/>
                  </a:lnTo>
                  <a:lnTo>
                    <a:pt x="1843" y="307"/>
                  </a:lnTo>
                  <a:lnTo>
                    <a:pt x="1887" y="220"/>
                  </a:lnTo>
                  <a:lnTo>
                    <a:pt x="1887" y="176"/>
                  </a:lnTo>
                  <a:lnTo>
                    <a:pt x="1843" y="88"/>
                  </a:lnTo>
                  <a:lnTo>
                    <a:pt x="1799" y="44"/>
                  </a:lnTo>
                  <a:lnTo>
                    <a:pt x="1755"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3" name="Google Shape;3503;p85"/>
            <p:cNvSpPr/>
            <p:nvPr/>
          </p:nvSpPr>
          <p:spPr>
            <a:xfrm>
              <a:off x="2232475" y="4129475"/>
              <a:ext cx="879825" cy="325825"/>
            </a:xfrm>
            <a:custGeom>
              <a:rect b="b" l="l" r="r" t="t"/>
              <a:pathLst>
                <a:path extrusionOk="0" h="13033" w="35193">
                  <a:moveTo>
                    <a:pt x="23828" y="0"/>
                  </a:moveTo>
                  <a:lnTo>
                    <a:pt x="22424" y="44"/>
                  </a:lnTo>
                  <a:lnTo>
                    <a:pt x="22336" y="44"/>
                  </a:lnTo>
                  <a:lnTo>
                    <a:pt x="21809" y="220"/>
                  </a:lnTo>
                  <a:lnTo>
                    <a:pt x="21766" y="220"/>
                  </a:lnTo>
                  <a:lnTo>
                    <a:pt x="20537" y="1317"/>
                  </a:lnTo>
                  <a:lnTo>
                    <a:pt x="19703" y="1931"/>
                  </a:lnTo>
                  <a:lnTo>
                    <a:pt x="19045" y="2501"/>
                  </a:lnTo>
                  <a:lnTo>
                    <a:pt x="17948" y="3423"/>
                  </a:lnTo>
                  <a:lnTo>
                    <a:pt x="17377" y="3906"/>
                  </a:lnTo>
                  <a:lnTo>
                    <a:pt x="16851" y="4344"/>
                  </a:lnTo>
                  <a:lnTo>
                    <a:pt x="16324" y="4695"/>
                  </a:lnTo>
                  <a:lnTo>
                    <a:pt x="15754" y="5003"/>
                  </a:lnTo>
                  <a:lnTo>
                    <a:pt x="15052" y="5266"/>
                  </a:lnTo>
                  <a:lnTo>
                    <a:pt x="14174" y="5485"/>
                  </a:lnTo>
                  <a:lnTo>
                    <a:pt x="13077" y="5749"/>
                  </a:lnTo>
                  <a:lnTo>
                    <a:pt x="11673" y="5968"/>
                  </a:lnTo>
                  <a:lnTo>
                    <a:pt x="11629" y="6012"/>
                  </a:lnTo>
                  <a:lnTo>
                    <a:pt x="10269" y="6626"/>
                  </a:lnTo>
                  <a:lnTo>
                    <a:pt x="10225" y="6670"/>
                  </a:lnTo>
                  <a:lnTo>
                    <a:pt x="9611" y="7240"/>
                  </a:lnTo>
                  <a:lnTo>
                    <a:pt x="9567" y="7284"/>
                  </a:lnTo>
                  <a:lnTo>
                    <a:pt x="8163" y="10093"/>
                  </a:lnTo>
                  <a:lnTo>
                    <a:pt x="7022" y="11541"/>
                  </a:lnTo>
                  <a:lnTo>
                    <a:pt x="5705" y="12506"/>
                  </a:lnTo>
                  <a:lnTo>
                    <a:pt x="5091" y="12682"/>
                  </a:lnTo>
                  <a:lnTo>
                    <a:pt x="3906" y="12506"/>
                  </a:lnTo>
                  <a:lnTo>
                    <a:pt x="1537" y="11848"/>
                  </a:lnTo>
                  <a:lnTo>
                    <a:pt x="264" y="11365"/>
                  </a:lnTo>
                  <a:lnTo>
                    <a:pt x="89" y="11365"/>
                  </a:lnTo>
                  <a:lnTo>
                    <a:pt x="45" y="11409"/>
                  </a:lnTo>
                  <a:lnTo>
                    <a:pt x="1" y="11497"/>
                  </a:lnTo>
                  <a:lnTo>
                    <a:pt x="1" y="11541"/>
                  </a:lnTo>
                  <a:lnTo>
                    <a:pt x="45" y="11629"/>
                  </a:lnTo>
                  <a:lnTo>
                    <a:pt x="45" y="11672"/>
                  </a:lnTo>
                  <a:lnTo>
                    <a:pt x="132" y="11716"/>
                  </a:lnTo>
                  <a:lnTo>
                    <a:pt x="1449" y="12155"/>
                  </a:lnTo>
                  <a:lnTo>
                    <a:pt x="3818" y="12857"/>
                  </a:lnTo>
                  <a:lnTo>
                    <a:pt x="3862" y="12857"/>
                  </a:lnTo>
                  <a:lnTo>
                    <a:pt x="5091" y="13033"/>
                  </a:lnTo>
                  <a:lnTo>
                    <a:pt x="5135" y="13033"/>
                  </a:lnTo>
                  <a:lnTo>
                    <a:pt x="5837" y="12857"/>
                  </a:lnTo>
                  <a:lnTo>
                    <a:pt x="5881" y="12813"/>
                  </a:lnTo>
                  <a:lnTo>
                    <a:pt x="7241" y="11804"/>
                  </a:lnTo>
                  <a:lnTo>
                    <a:pt x="7285" y="11760"/>
                  </a:lnTo>
                  <a:lnTo>
                    <a:pt x="8426" y="10312"/>
                  </a:lnTo>
                  <a:lnTo>
                    <a:pt x="8470" y="10268"/>
                  </a:lnTo>
                  <a:lnTo>
                    <a:pt x="9874" y="7504"/>
                  </a:lnTo>
                  <a:lnTo>
                    <a:pt x="10444" y="6933"/>
                  </a:lnTo>
                  <a:lnTo>
                    <a:pt x="11761" y="6319"/>
                  </a:lnTo>
                  <a:lnTo>
                    <a:pt x="13165" y="6056"/>
                  </a:lnTo>
                  <a:lnTo>
                    <a:pt x="14306" y="5836"/>
                  </a:lnTo>
                  <a:lnTo>
                    <a:pt x="15227" y="5573"/>
                  </a:lnTo>
                  <a:lnTo>
                    <a:pt x="15929" y="5266"/>
                  </a:lnTo>
                  <a:lnTo>
                    <a:pt x="16544" y="4959"/>
                  </a:lnTo>
                  <a:lnTo>
                    <a:pt x="17070" y="4608"/>
                  </a:lnTo>
                  <a:lnTo>
                    <a:pt x="17597" y="4213"/>
                  </a:lnTo>
                  <a:lnTo>
                    <a:pt x="18167" y="3686"/>
                  </a:lnTo>
                  <a:lnTo>
                    <a:pt x="19264" y="2765"/>
                  </a:lnTo>
                  <a:lnTo>
                    <a:pt x="19923" y="2194"/>
                  </a:lnTo>
                  <a:lnTo>
                    <a:pt x="20756" y="1580"/>
                  </a:lnTo>
                  <a:lnTo>
                    <a:pt x="21941" y="527"/>
                  </a:lnTo>
                  <a:lnTo>
                    <a:pt x="22424" y="395"/>
                  </a:lnTo>
                  <a:lnTo>
                    <a:pt x="23784" y="351"/>
                  </a:lnTo>
                  <a:lnTo>
                    <a:pt x="25144" y="351"/>
                  </a:lnTo>
                  <a:lnTo>
                    <a:pt x="26461" y="395"/>
                  </a:lnTo>
                  <a:lnTo>
                    <a:pt x="27733" y="527"/>
                  </a:lnTo>
                  <a:lnTo>
                    <a:pt x="28348" y="615"/>
                  </a:lnTo>
                  <a:lnTo>
                    <a:pt x="28962" y="746"/>
                  </a:lnTo>
                  <a:lnTo>
                    <a:pt x="29576" y="878"/>
                  </a:lnTo>
                  <a:lnTo>
                    <a:pt x="30191" y="1097"/>
                  </a:lnTo>
                  <a:lnTo>
                    <a:pt x="30805" y="1317"/>
                  </a:lnTo>
                  <a:lnTo>
                    <a:pt x="31419" y="1580"/>
                  </a:lnTo>
                  <a:lnTo>
                    <a:pt x="32034" y="1887"/>
                  </a:lnTo>
                  <a:lnTo>
                    <a:pt x="32648" y="2238"/>
                  </a:lnTo>
                  <a:lnTo>
                    <a:pt x="34271" y="3291"/>
                  </a:lnTo>
                  <a:lnTo>
                    <a:pt x="34886" y="3949"/>
                  </a:lnTo>
                  <a:lnTo>
                    <a:pt x="34930" y="3993"/>
                  </a:lnTo>
                  <a:lnTo>
                    <a:pt x="35017" y="4037"/>
                  </a:lnTo>
                  <a:lnTo>
                    <a:pt x="35061" y="3993"/>
                  </a:lnTo>
                  <a:lnTo>
                    <a:pt x="35105" y="3993"/>
                  </a:lnTo>
                  <a:lnTo>
                    <a:pt x="35149" y="3906"/>
                  </a:lnTo>
                  <a:lnTo>
                    <a:pt x="35193" y="3862"/>
                  </a:lnTo>
                  <a:lnTo>
                    <a:pt x="35193" y="3774"/>
                  </a:lnTo>
                  <a:lnTo>
                    <a:pt x="35149" y="3730"/>
                  </a:lnTo>
                  <a:lnTo>
                    <a:pt x="34491" y="3028"/>
                  </a:lnTo>
                  <a:lnTo>
                    <a:pt x="32823" y="1931"/>
                  </a:lnTo>
                  <a:lnTo>
                    <a:pt x="32209" y="1580"/>
                  </a:lnTo>
                  <a:lnTo>
                    <a:pt x="31595" y="1273"/>
                  </a:lnTo>
                  <a:lnTo>
                    <a:pt x="30980" y="966"/>
                  </a:lnTo>
                  <a:lnTo>
                    <a:pt x="30322" y="746"/>
                  </a:lnTo>
                  <a:lnTo>
                    <a:pt x="29708" y="571"/>
                  </a:lnTo>
                  <a:lnTo>
                    <a:pt x="29094" y="395"/>
                  </a:lnTo>
                  <a:lnTo>
                    <a:pt x="28435" y="264"/>
                  </a:lnTo>
                  <a:lnTo>
                    <a:pt x="27821" y="176"/>
                  </a:lnTo>
                  <a:lnTo>
                    <a:pt x="26505" y="44"/>
                  </a:lnTo>
                  <a:lnTo>
                    <a:pt x="25188"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4" name="Google Shape;3504;p85"/>
            <p:cNvSpPr/>
            <p:nvPr/>
          </p:nvSpPr>
          <p:spPr>
            <a:xfrm>
              <a:off x="2228100" y="4100950"/>
              <a:ext cx="934675" cy="336800"/>
            </a:xfrm>
            <a:custGeom>
              <a:rect b="b" l="l" r="r" t="t"/>
              <a:pathLst>
                <a:path extrusionOk="0" h="13472" w="37387">
                  <a:moveTo>
                    <a:pt x="29707" y="0"/>
                  </a:moveTo>
                  <a:lnTo>
                    <a:pt x="25539" y="44"/>
                  </a:lnTo>
                  <a:lnTo>
                    <a:pt x="22204" y="176"/>
                  </a:lnTo>
                  <a:lnTo>
                    <a:pt x="22160" y="176"/>
                  </a:lnTo>
                  <a:lnTo>
                    <a:pt x="21370" y="571"/>
                  </a:lnTo>
                  <a:lnTo>
                    <a:pt x="21282" y="615"/>
                  </a:lnTo>
                  <a:lnTo>
                    <a:pt x="20010" y="2063"/>
                  </a:lnTo>
                  <a:lnTo>
                    <a:pt x="18167" y="3599"/>
                  </a:lnTo>
                  <a:lnTo>
                    <a:pt x="16368" y="5090"/>
                  </a:lnTo>
                  <a:lnTo>
                    <a:pt x="15183" y="5573"/>
                  </a:lnTo>
                  <a:lnTo>
                    <a:pt x="14569" y="5793"/>
                  </a:lnTo>
                  <a:lnTo>
                    <a:pt x="13998" y="5924"/>
                  </a:lnTo>
                  <a:lnTo>
                    <a:pt x="12857" y="6144"/>
                  </a:lnTo>
                  <a:lnTo>
                    <a:pt x="12243" y="6231"/>
                  </a:lnTo>
                  <a:lnTo>
                    <a:pt x="11629" y="6363"/>
                  </a:lnTo>
                  <a:lnTo>
                    <a:pt x="11058" y="6539"/>
                  </a:lnTo>
                  <a:lnTo>
                    <a:pt x="10488" y="6758"/>
                  </a:lnTo>
                  <a:lnTo>
                    <a:pt x="10224" y="6890"/>
                  </a:lnTo>
                  <a:lnTo>
                    <a:pt x="9961" y="7065"/>
                  </a:lnTo>
                  <a:lnTo>
                    <a:pt x="9698" y="7284"/>
                  </a:lnTo>
                  <a:lnTo>
                    <a:pt x="9478" y="7504"/>
                  </a:lnTo>
                  <a:lnTo>
                    <a:pt x="9259" y="7767"/>
                  </a:lnTo>
                  <a:lnTo>
                    <a:pt x="8996" y="8118"/>
                  </a:lnTo>
                  <a:lnTo>
                    <a:pt x="8820" y="8469"/>
                  </a:lnTo>
                  <a:lnTo>
                    <a:pt x="8601" y="8820"/>
                  </a:lnTo>
                  <a:lnTo>
                    <a:pt x="6802" y="12506"/>
                  </a:lnTo>
                  <a:lnTo>
                    <a:pt x="5968" y="12813"/>
                  </a:lnTo>
                  <a:lnTo>
                    <a:pt x="4608" y="13121"/>
                  </a:lnTo>
                  <a:lnTo>
                    <a:pt x="3906" y="12989"/>
                  </a:lnTo>
                  <a:lnTo>
                    <a:pt x="1712" y="12155"/>
                  </a:lnTo>
                  <a:lnTo>
                    <a:pt x="220" y="11585"/>
                  </a:lnTo>
                  <a:lnTo>
                    <a:pt x="88" y="11585"/>
                  </a:lnTo>
                  <a:lnTo>
                    <a:pt x="44" y="11629"/>
                  </a:lnTo>
                  <a:lnTo>
                    <a:pt x="0" y="11716"/>
                  </a:lnTo>
                  <a:lnTo>
                    <a:pt x="0" y="11760"/>
                  </a:lnTo>
                  <a:lnTo>
                    <a:pt x="0" y="11848"/>
                  </a:lnTo>
                  <a:lnTo>
                    <a:pt x="44" y="11892"/>
                  </a:lnTo>
                  <a:lnTo>
                    <a:pt x="88" y="11936"/>
                  </a:lnTo>
                  <a:lnTo>
                    <a:pt x="1580" y="12506"/>
                  </a:lnTo>
                  <a:lnTo>
                    <a:pt x="3818" y="13296"/>
                  </a:lnTo>
                  <a:lnTo>
                    <a:pt x="4564" y="13472"/>
                  </a:lnTo>
                  <a:lnTo>
                    <a:pt x="4652" y="13472"/>
                  </a:lnTo>
                  <a:lnTo>
                    <a:pt x="6100" y="13121"/>
                  </a:lnTo>
                  <a:lnTo>
                    <a:pt x="6977" y="12813"/>
                  </a:lnTo>
                  <a:lnTo>
                    <a:pt x="7065" y="12726"/>
                  </a:lnTo>
                  <a:lnTo>
                    <a:pt x="8908" y="8996"/>
                  </a:lnTo>
                  <a:lnTo>
                    <a:pt x="9084" y="8645"/>
                  </a:lnTo>
                  <a:lnTo>
                    <a:pt x="9303" y="8294"/>
                  </a:lnTo>
                  <a:lnTo>
                    <a:pt x="9522" y="8030"/>
                  </a:lnTo>
                  <a:lnTo>
                    <a:pt x="9742" y="7767"/>
                  </a:lnTo>
                  <a:lnTo>
                    <a:pt x="9961" y="7548"/>
                  </a:lnTo>
                  <a:lnTo>
                    <a:pt x="10181" y="7372"/>
                  </a:lnTo>
                  <a:lnTo>
                    <a:pt x="10663" y="7065"/>
                  </a:lnTo>
                  <a:lnTo>
                    <a:pt x="11190" y="6846"/>
                  </a:lnTo>
                  <a:lnTo>
                    <a:pt x="11716" y="6670"/>
                  </a:lnTo>
                  <a:lnTo>
                    <a:pt x="12287" y="6582"/>
                  </a:lnTo>
                  <a:lnTo>
                    <a:pt x="12901" y="6495"/>
                  </a:lnTo>
                  <a:lnTo>
                    <a:pt x="14086" y="6275"/>
                  </a:lnTo>
                  <a:lnTo>
                    <a:pt x="14700" y="6144"/>
                  </a:lnTo>
                  <a:lnTo>
                    <a:pt x="15315" y="5924"/>
                  </a:lnTo>
                  <a:lnTo>
                    <a:pt x="16499" y="5398"/>
                  </a:lnTo>
                  <a:lnTo>
                    <a:pt x="16543" y="5354"/>
                  </a:lnTo>
                  <a:lnTo>
                    <a:pt x="18430" y="3862"/>
                  </a:lnTo>
                  <a:lnTo>
                    <a:pt x="20229" y="2326"/>
                  </a:lnTo>
                  <a:lnTo>
                    <a:pt x="20273" y="2326"/>
                  </a:lnTo>
                  <a:lnTo>
                    <a:pt x="21546" y="878"/>
                  </a:lnTo>
                  <a:lnTo>
                    <a:pt x="22248" y="527"/>
                  </a:lnTo>
                  <a:lnTo>
                    <a:pt x="25539" y="395"/>
                  </a:lnTo>
                  <a:lnTo>
                    <a:pt x="29664" y="351"/>
                  </a:lnTo>
                  <a:lnTo>
                    <a:pt x="33042" y="2282"/>
                  </a:lnTo>
                  <a:lnTo>
                    <a:pt x="34973" y="3642"/>
                  </a:lnTo>
                  <a:lnTo>
                    <a:pt x="36772" y="5222"/>
                  </a:lnTo>
                  <a:lnTo>
                    <a:pt x="36816" y="5222"/>
                  </a:lnTo>
                  <a:lnTo>
                    <a:pt x="37123" y="5398"/>
                  </a:lnTo>
                  <a:lnTo>
                    <a:pt x="37167" y="5442"/>
                  </a:lnTo>
                  <a:lnTo>
                    <a:pt x="37255" y="5442"/>
                  </a:lnTo>
                  <a:lnTo>
                    <a:pt x="37299" y="5398"/>
                  </a:lnTo>
                  <a:lnTo>
                    <a:pt x="37343" y="5354"/>
                  </a:lnTo>
                  <a:lnTo>
                    <a:pt x="37386" y="5310"/>
                  </a:lnTo>
                  <a:lnTo>
                    <a:pt x="37386" y="5222"/>
                  </a:lnTo>
                  <a:lnTo>
                    <a:pt x="37343" y="5178"/>
                  </a:lnTo>
                  <a:lnTo>
                    <a:pt x="37299" y="5134"/>
                  </a:lnTo>
                  <a:lnTo>
                    <a:pt x="36992" y="4959"/>
                  </a:lnTo>
                  <a:lnTo>
                    <a:pt x="35192" y="3379"/>
                  </a:lnTo>
                  <a:lnTo>
                    <a:pt x="35149" y="3335"/>
                  </a:lnTo>
                  <a:lnTo>
                    <a:pt x="33218" y="2019"/>
                  </a:lnTo>
                  <a:lnTo>
                    <a:pt x="29795"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5" name="Google Shape;3505;p85"/>
            <p:cNvSpPr/>
            <p:nvPr/>
          </p:nvSpPr>
          <p:spPr>
            <a:xfrm>
              <a:off x="2245650" y="4054875"/>
              <a:ext cx="1314250" cy="359850"/>
            </a:xfrm>
            <a:custGeom>
              <a:rect b="b" l="l" r="r" t="t"/>
              <a:pathLst>
                <a:path extrusionOk="0" h="14394" w="52570">
                  <a:moveTo>
                    <a:pt x="26680" y="0"/>
                  </a:moveTo>
                  <a:lnTo>
                    <a:pt x="24091" y="176"/>
                  </a:lnTo>
                  <a:lnTo>
                    <a:pt x="24047" y="220"/>
                  </a:lnTo>
                  <a:lnTo>
                    <a:pt x="22862" y="439"/>
                  </a:lnTo>
                  <a:lnTo>
                    <a:pt x="22818" y="439"/>
                  </a:lnTo>
                  <a:lnTo>
                    <a:pt x="22292" y="746"/>
                  </a:lnTo>
                  <a:lnTo>
                    <a:pt x="21019" y="834"/>
                  </a:lnTo>
                  <a:lnTo>
                    <a:pt x="20888" y="878"/>
                  </a:lnTo>
                  <a:lnTo>
                    <a:pt x="19659" y="2063"/>
                  </a:lnTo>
                  <a:lnTo>
                    <a:pt x="19615" y="2107"/>
                  </a:lnTo>
                  <a:lnTo>
                    <a:pt x="19045" y="3072"/>
                  </a:lnTo>
                  <a:lnTo>
                    <a:pt x="18167" y="3862"/>
                  </a:lnTo>
                  <a:lnTo>
                    <a:pt x="16280" y="5573"/>
                  </a:lnTo>
                  <a:lnTo>
                    <a:pt x="15095" y="6451"/>
                  </a:lnTo>
                  <a:lnTo>
                    <a:pt x="14349" y="6758"/>
                  </a:lnTo>
                  <a:lnTo>
                    <a:pt x="11322" y="7285"/>
                  </a:lnTo>
                  <a:lnTo>
                    <a:pt x="9566" y="7811"/>
                  </a:lnTo>
                  <a:lnTo>
                    <a:pt x="9522" y="7855"/>
                  </a:lnTo>
                  <a:lnTo>
                    <a:pt x="8645" y="8338"/>
                  </a:lnTo>
                  <a:lnTo>
                    <a:pt x="8601" y="8382"/>
                  </a:lnTo>
                  <a:lnTo>
                    <a:pt x="7855" y="9171"/>
                  </a:lnTo>
                  <a:lnTo>
                    <a:pt x="7811" y="9215"/>
                  </a:lnTo>
                  <a:lnTo>
                    <a:pt x="7197" y="10268"/>
                  </a:lnTo>
                  <a:lnTo>
                    <a:pt x="5705" y="13603"/>
                  </a:lnTo>
                  <a:lnTo>
                    <a:pt x="5091" y="13823"/>
                  </a:lnTo>
                  <a:lnTo>
                    <a:pt x="3862" y="14042"/>
                  </a:lnTo>
                  <a:lnTo>
                    <a:pt x="2940" y="13867"/>
                  </a:lnTo>
                  <a:lnTo>
                    <a:pt x="264" y="12857"/>
                  </a:lnTo>
                  <a:lnTo>
                    <a:pt x="132" y="12857"/>
                  </a:lnTo>
                  <a:lnTo>
                    <a:pt x="44" y="12901"/>
                  </a:lnTo>
                  <a:lnTo>
                    <a:pt x="44" y="12989"/>
                  </a:lnTo>
                  <a:lnTo>
                    <a:pt x="0" y="13033"/>
                  </a:lnTo>
                  <a:lnTo>
                    <a:pt x="44" y="13121"/>
                  </a:lnTo>
                  <a:lnTo>
                    <a:pt x="88" y="13164"/>
                  </a:lnTo>
                  <a:lnTo>
                    <a:pt x="132" y="13208"/>
                  </a:lnTo>
                  <a:lnTo>
                    <a:pt x="2853" y="14218"/>
                  </a:lnTo>
                  <a:lnTo>
                    <a:pt x="2896" y="14218"/>
                  </a:lnTo>
                  <a:lnTo>
                    <a:pt x="3818" y="14393"/>
                  </a:lnTo>
                  <a:lnTo>
                    <a:pt x="3862" y="14393"/>
                  </a:lnTo>
                  <a:lnTo>
                    <a:pt x="5178" y="14174"/>
                  </a:lnTo>
                  <a:lnTo>
                    <a:pt x="5880" y="13867"/>
                  </a:lnTo>
                  <a:lnTo>
                    <a:pt x="6012" y="13779"/>
                  </a:lnTo>
                  <a:lnTo>
                    <a:pt x="7504" y="10400"/>
                  </a:lnTo>
                  <a:lnTo>
                    <a:pt x="8118" y="9391"/>
                  </a:lnTo>
                  <a:lnTo>
                    <a:pt x="8820" y="8645"/>
                  </a:lnTo>
                  <a:lnTo>
                    <a:pt x="9698" y="8162"/>
                  </a:lnTo>
                  <a:lnTo>
                    <a:pt x="11409" y="7636"/>
                  </a:lnTo>
                  <a:lnTo>
                    <a:pt x="14437" y="7065"/>
                  </a:lnTo>
                  <a:lnTo>
                    <a:pt x="14481" y="7065"/>
                  </a:lnTo>
                  <a:lnTo>
                    <a:pt x="15227" y="6758"/>
                  </a:lnTo>
                  <a:lnTo>
                    <a:pt x="15271" y="6714"/>
                  </a:lnTo>
                  <a:lnTo>
                    <a:pt x="16499" y="5880"/>
                  </a:lnTo>
                  <a:lnTo>
                    <a:pt x="18386" y="4125"/>
                  </a:lnTo>
                  <a:lnTo>
                    <a:pt x="19264" y="3291"/>
                  </a:lnTo>
                  <a:lnTo>
                    <a:pt x="19308" y="3291"/>
                  </a:lnTo>
                  <a:lnTo>
                    <a:pt x="19922" y="2326"/>
                  </a:lnTo>
                  <a:lnTo>
                    <a:pt x="21107" y="1185"/>
                  </a:lnTo>
                  <a:lnTo>
                    <a:pt x="22336" y="1054"/>
                  </a:lnTo>
                  <a:lnTo>
                    <a:pt x="22423" y="1054"/>
                  </a:lnTo>
                  <a:lnTo>
                    <a:pt x="22950" y="790"/>
                  </a:lnTo>
                  <a:lnTo>
                    <a:pt x="24135" y="527"/>
                  </a:lnTo>
                  <a:lnTo>
                    <a:pt x="26680" y="351"/>
                  </a:lnTo>
                  <a:lnTo>
                    <a:pt x="28128" y="527"/>
                  </a:lnTo>
                  <a:lnTo>
                    <a:pt x="28874" y="746"/>
                  </a:lnTo>
                  <a:lnTo>
                    <a:pt x="31024" y="2019"/>
                  </a:lnTo>
                  <a:lnTo>
                    <a:pt x="33042" y="3335"/>
                  </a:lnTo>
                  <a:lnTo>
                    <a:pt x="34710" y="4476"/>
                  </a:lnTo>
                  <a:lnTo>
                    <a:pt x="35719" y="5661"/>
                  </a:lnTo>
                  <a:lnTo>
                    <a:pt x="35763" y="5661"/>
                  </a:lnTo>
                  <a:lnTo>
                    <a:pt x="37079" y="6846"/>
                  </a:lnTo>
                  <a:lnTo>
                    <a:pt x="37123" y="6890"/>
                  </a:lnTo>
                  <a:lnTo>
                    <a:pt x="39493" y="8118"/>
                  </a:lnTo>
                  <a:lnTo>
                    <a:pt x="42740" y="9215"/>
                  </a:lnTo>
                  <a:lnTo>
                    <a:pt x="44407" y="9698"/>
                  </a:lnTo>
                  <a:lnTo>
                    <a:pt x="44451" y="9698"/>
                  </a:lnTo>
                  <a:lnTo>
                    <a:pt x="48620" y="10093"/>
                  </a:lnTo>
                  <a:lnTo>
                    <a:pt x="49673" y="10137"/>
                  </a:lnTo>
                  <a:lnTo>
                    <a:pt x="51867" y="9961"/>
                  </a:lnTo>
                  <a:lnTo>
                    <a:pt x="51911" y="9961"/>
                  </a:lnTo>
                  <a:lnTo>
                    <a:pt x="52438" y="9786"/>
                  </a:lnTo>
                  <a:lnTo>
                    <a:pt x="52525" y="9742"/>
                  </a:lnTo>
                  <a:lnTo>
                    <a:pt x="52569" y="9654"/>
                  </a:lnTo>
                  <a:lnTo>
                    <a:pt x="52569" y="9610"/>
                  </a:lnTo>
                  <a:lnTo>
                    <a:pt x="52569" y="9522"/>
                  </a:lnTo>
                  <a:lnTo>
                    <a:pt x="52525" y="9479"/>
                  </a:lnTo>
                  <a:lnTo>
                    <a:pt x="52481" y="9435"/>
                  </a:lnTo>
                  <a:lnTo>
                    <a:pt x="52350" y="9435"/>
                  </a:lnTo>
                  <a:lnTo>
                    <a:pt x="51823" y="9610"/>
                  </a:lnTo>
                  <a:lnTo>
                    <a:pt x="49673" y="9786"/>
                  </a:lnTo>
                  <a:lnTo>
                    <a:pt x="48620" y="9742"/>
                  </a:lnTo>
                  <a:lnTo>
                    <a:pt x="44495" y="9347"/>
                  </a:lnTo>
                  <a:lnTo>
                    <a:pt x="42872" y="8864"/>
                  </a:lnTo>
                  <a:lnTo>
                    <a:pt x="39624" y="7811"/>
                  </a:lnTo>
                  <a:lnTo>
                    <a:pt x="37299" y="6582"/>
                  </a:lnTo>
                  <a:lnTo>
                    <a:pt x="35982" y="5398"/>
                  </a:lnTo>
                  <a:lnTo>
                    <a:pt x="34929" y="4213"/>
                  </a:lnTo>
                  <a:lnTo>
                    <a:pt x="34885" y="4169"/>
                  </a:lnTo>
                  <a:lnTo>
                    <a:pt x="33218" y="3028"/>
                  </a:lnTo>
                  <a:lnTo>
                    <a:pt x="31199" y="1712"/>
                  </a:lnTo>
                  <a:lnTo>
                    <a:pt x="29049" y="439"/>
                  </a:lnTo>
                  <a:lnTo>
                    <a:pt x="29005" y="395"/>
                  </a:lnTo>
                  <a:lnTo>
                    <a:pt x="28216" y="176"/>
                  </a:lnTo>
                  <a:lnTo>
                    <a:pt x="28172" y="176"/>
                  </a:lnTo>
                  <a:lnTo>
                    <a:pt x="26724"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6" name="Google Shape;3506;p85"/>
            <p:cNvSpPr/>
            <p:nvPr/>
          </p:nvSpPr>
          <p:spPr>
            <a:xfrm>
              <a:off x="2252225" y="4008800"/>
              <a:ext cx="1328500" cy="378500"/>
            </a:xfrm>
            <a:custGeom>
              <a:rect b="b" l="l" r="r" t="t"/>
              <a:pathLst>
                <a:path extrusionOk="0" h="15140" w="53140">
                  <a:moveTo>
                    <a:pt x="24749" y="0"/>
                  </a:moveTo>
                  <a:lnTo>
                    <a:pt x="22643" y="483"/>
                  </a:lnTo>
                  <a:lnTo>
                    <a:pt x="22599" y="527"/>
                  </a:lnTo>
                  <a:lnTo>
                    <a:pt x="20054" y="1448"/>
                  </a:lnTo>
                  <a:lnTo>
                    <a:pt x="19966" y="1492"/>
                  </a:lnTo>
                  <a:lnTo>
                    <a:pt x="18650" y="3291"/>
                  </a:lnTo>
                  <a:lnTo>
                    <a:pt x="17992" y="4520"/>
                  </a:lnTo>
                  <a:lnTo>
                    <a:pt x="17290" y="5310"/>
                  </a:lnTo>
                  <a:lnTo>
                    <a:pt x="15490" y="6977"/>
                  </a:lnTo>
                  <a:lnTo>
                    <a:pt x="14437" y="7679"/>
                  </a:lnTo>
                  <a:lnTo>
                    <a:pt x="13779" y="7899"/>
                  </a:lnTo>
                  <a:lnTo>
                    <a:pt x="9918" y="8601"/>
                  </a:lnTo>
                  <a:lnTo>
                    <a:pt x="9874" y="8601"/>
                  </a:lnTo>
                  <a:lnTo>
                    <a:pt x="8908" y="8996"/>
                  </a:lnTo>
                  <a:lnTo>
                    <a:pt x="8865" y="8996"/>
                  </a:lnTo>
                  <a:lnTo>
                    <a:pt x="7855" y="9566"/>
                  </a:lnTo>
                  <a:lnTo>
                    <a:pt x="7811" y="9610"/>
                  </a:lnTo>
                  <a:lnTo>
                    <a:pt x="6934" y="10444"/>
                  </a:lnTo>
                  <a:lnTo>
                    <a:pt x="6890" y="10488"/>
                  </a:lnTo>
                  <a:lnTo>
                    <a:pt x="6188" y="11716"/>
                  </a:lnTo>
                  <a:lnTo>
                    <a:pt x="5091" y="14700"/>
                  </a:lnTo>
                  <a:lnTo>
                    <a:pt x="2458" y="14788"/>
                  </a:lnTo>
                  <a:lnTo>
                    <a:pt x="220" y="13954"/>
                  </a:lnTo>
                  <a:lnTo>
                    <a:pt x="176" y="13954"/>
                  </a:lnTo>
                  <a:lnTo>
                    <a:pt x="88" y="13998"/>
                  </a:lnTo>
                  <a:lnTo>
                    <a:pt x="45" y="13998"/>
                  </a:lnTo>
                  <a:lnTo>
                    <a:pt x="1" y="14086"/>
                  </a:lnTo>
                  <a:lnTo>
                    <a:pt x="1" y="14130"/>
                  </a:lnTo>
                  <a:lnTo>
                    <a:pt x="1" y="14218"/>
                  </a:lnTo>
                  <a:lnTo>
                    <a:pt x="45" y="14262"/>
                  </a:lnTo>
                  <a:lnTo>
                    <a:pt x="132" y="14305"/>
                  </a:lnTo>
                  <a:lnTo>
                    <a:pt x="2370" y="15139"/>
                  </a:lnTo>
                  <a:lnTo>
                    <a:pt x="2458" y="15139"/>
                  </a:lnTo>
                  <a:lnTo>
                    <a:pt x="5222" y="15051"/>
                  </a:lnTo>
                  <a:lnTo>
                    <a:pt x="5310" y="15007"/>
                  </a:lnTo>
                  <a:lnTo>
                    <a:pt x="5398" y="14920"/>
                  </a:lnTo>
                  <a:lnTo>
                    <a:pt x="6495" y="11848"/>
                  </a:lnTo>
                  <a:lnTo>
                    <a:pt x="7197" y="10707"/>
                  </a:lnTo>
                  <a:lnTo>
                    <a:pt x="8075" y="9873"/>
                  </a:lnTo>
                  <a:lnTo>
                    <a:pt x="9040" y="9303"/>
                  </a:lnTo>
                  <a:lnTo>
                    <a:pt x="10005" y="8952"/>
                  </a:lnTo>
                  <a:lnTo>
                    <a:pt x="13867" y="8250"/>
                  </a:lnTo>
                  <a:lnTo>
                    <a:pt x="14569" y="8031"/>
                  </a:lnTo>
                  <a:lnTo>
                    <a:pt x="14613" y="7987"/>
                  </a:lnTo>
                  <a:lnTo>
                    <a:pt x="15666" y="7241"/>
                  </a:lnTo>
                  <a:lnTo>
                    <a:pt x="15710" y="7241"/>
                  </a:lnTo>
                  <a:lnTo>
                    <a:pt x="17553" y="5573"/>
                  </a:lnTo>
                  <a:lnTo>
                    <a:pt x="17553" y="5529"/>
                  </a:lnTo>
                  <a:lnTo>
                    <a:pt x="18255" y="4739"/>
                  </a:lnTo>
                  <a:lnTo>
                    <a:pt x="18299" y="4696"/>
                  </a:lnTo>
                  <a:lnTo>
                    <a:pt x="18957" y="3467"/>
                  </a:lnTo>
                  <a:lnTo>
                    <a:pt x="20230" y="1756"/>
                  </a:lnTo>
                  <a:lnTo>
                    <a:pt x="22731" y="834"/>
                  </a:lnTo>
                  <a:lnTo>
                    <a:pt x="24793" y="351"/>
                  </a:lnTo>
                  <a:lnTo>
                    <a:pt x="25320" y="351"/>
                  </a:lnTo>
                  <a:lnTo>
                    <a:pt x="27996" y="1054"/>
                  </a:lnTo>
                  <a:lnTo>
                    <a:pt x="31507" y="2940"/>
                  </a:lnTo>
                  <a:lnTo>
                    <a:pt x="33789" y="4345"/>
                  </a:lnTo>
                  <a:lnTo>
                    <a:pt x="35544" y="5134"/>
                  </a:lnTo>
                  <a:lnTo>
                    <a:pt x="36992" y="6582"/>
                  </a:lnTo>
                  <a:lnTo>
                    <a:pt x="39142" y="8118"/>
                  </a:lnTo>
                  <a:lnTo>
                    <a:pt x="40107" y="9171"/>
                  </a:lnTo>
                  <a:lnTo>
                    <a:pt x="40151" y="9259"/>
                  </a:lnTo>
                  <a:lnTo>
                    <a:pt x="42696" y="10181"/>
                  </a:lnTo>
                  <a:lnTo>
                    <a:pt x="44671" y="10751"/>
                  </a:lnTo>
                  <a:lnTo>
                    <a:pt x="44715" y="10751"/>
                  </a:lnTo>
                  <a:lnTo>
                    <a:pt x="48752" y="11146"/>
                  </a:lnTo>
                  <a:lnTo>
                    <a:pt x="48796" y="11190"/>
                  </a:lnTo>
                  <a:lnTo>
                    <a:pt x="51341" y="11058"/>
                  </a:lnTo>
                  <a:lnTo>
                    <a:pt x="52087" y="11190"/>
                  </a:lnTo>
                  <a:lnTo>
                    <a:pt x="52175" y="11190"/>
                  </a:lnTo>
                  <a:lnTo>
                    <a:pt x="53008" y="10927"/>
                  </a:lnTo>
                  <a:lnTo>
                    <a:pt x="53096" y="10883"/>
                  </a:lnTo>
                  <a:lnTo>
                    <a:pt x="53140" y="10839"/>
                  </a:lnTo>
                  <a:lnTo>
                    <a:pt x="53140" y="10751"/>
                  </a:lnTo>
                  <a:lnTo>
                    <a:pt x="53140" y="10707"/>
                  </a:lnTo>
                  <a:lnTo>
                    <a:pt x="53096" y="10619"/>
                  </a:lnTo>
                  <a:lnTo>
                    <a:pt x="53052" y="10576"/>
                  </a:lnTo>
                  <a:lnTo>
                    <a:pt x="52921" y="10576"/>
                  </a:lnTo>
                  <a:lnTo>
                    <a:pt x="52087" y="10839"/>
                  </a:lnTo>
                  <a:lnTo>
                    <a:pt x="51385" y="10707"/>
                  </a:lnTo>
                  <a:lnTo>
                    <a:pt x="51341" y="10707"/>
                  </a:lnTo>
                  <a:lnTo>
                    <a:pt x="48796" y="10839"/>
                  </a:lnTo>
                  <a:lnTo>
                    <a:pt x="44759" y="10400"/>
                  </a:lnTo>
                  <a:lnTo>
                    <a:pt x="42828" y="9830"/>
                  </a:lnTo>
                  <a:lnTo>
                    <a:pt x="40327" y="8908"/>
                  </a:lnTo>
                  <a:lnTo>
                    <a:pt x="39361" y="7855"/>
                  </a:lnTo>
                  <a:lnTo>
                    <a:pt x="37211" y="6319"/>
                  </a:lnTo>
                  <a:lnTo>
                    <a:pt x="35763" y="4871"/>
                  </a:lnTo>
                  <a:lnTo>
                    <a:pt x="35719" y="4827"/>
                  </a:lnTo>
                  <a:lnTo>
                    <a:pt x="33964" y="4037"/>
                  </a:lnTo>
                  <a:lnTo>
                    <a:pt x="31682" y="2633"/>
                  </a:lnTo>
                  <a:lnTo>
                    <a:pt x="28128" y="702"/>
                  </a:lnTo>
                  <a:lnTo>
                    <a:pt x="25364"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7" name="Google Shape;3507;p85"/>
            <p:cNvSpPr/>
            <p:nvPr/>
          </p:nvSpPr>
          <p:spPr>
            <a:xfrm>
              <a:off x="2104125" y="4481600"/>
              <a:ext cx="42825" cy="15400"/>
            </a:xfrm>
            <a:custGeom>
              <a:rect b="b" l="l" r="r" t="t"/>
              <a:pathLst>
                <a:path extrusionOk="0" h="616" w="1713">
                  <a:moveTo>
                    <a:pt x="132" y="1"/>
                  </a:moveTo>
                  <a:lnTo>
                    <a:pt x="45" y="45"/>
                  </a:lnTo>
                  <a:lnTo>
                    <a:pt x="1" y="89"/>
                  </a:lnTo>
                  <a:lnTo>
                    <a:pt x="1" y="132"/>
                  </a:lnTo>
                  <a:lnTo>
                    <a:pt x="1" y="220"/>
                  </a:lnTo>
                  <a:lnTo>
                    <a:pt x="1" y="264"/>
                  </a:lnTo>
                  <a:lnTo>
                    <a:pt x="45" y="308"/>
                  </a:lnTo>
                  <a:lnTo>
                    <a:pt x="132" y="352"/>
                  </a:lnTo>
                  <a:lnTo>
                    <a:pt x="1493" y="615"/>
                  </a:lnTo>
                  <a:lnTo>
                    <a:pt x="1537" y="615"/>
                  </a:lnTo>
                  <a:lnTo>
                    <a:pt x="1668" y="571"/>
                  </a:lnTo>
                  <a:lnTo>
                    <a:pt x="1712" y="484"/>
                  </a:lnTo>
                  <a:lnTo>
                    <a:pt x="1712" y="440"/>
                  </a:lnTo>
                  <a:lnTo>
                    <a:pt x="1668" y="352"/>
                  </a:lnTo>
                  <a:lnTo>
                    <a:pt x="1624" y="308"/>
                  </a:lnTo>
                  <a:lnTo>
                    <a:pt x="1580" y="264"/>
                  </a:lnTo>
                  <a:lnTo>
                    <a:pt x="176"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8" name="Google Shape;3508;p85"/>
            <p:cNvSpPr/>
            <p:nvPr/>
          </p:nvSpPr>
          <p:spPr>
            <a:xfrm>
              <a:off x="2084375" y="4455275"/>
              <a:ext cx="138250" cy="42825"/>
            </a:xfrm>
            <a:custGeom>
              <a:rect b="b" l="l" r="r" t="t"/>
              <a:pathLst>
                <a:path extrusionOk="0" h="1713" w="5530">
                  <a:moveTo>
                    <a:pt x="659" y="1"/>
                  </a:moveTo>
                  <a:lnTo>
                    <a:pt x="133" y="132"/>
                  </a:lnTo>
                  <a:lnTo>
                    <a:pt x="45" y="176"/>
                  </a:lnTo>
                  <a:lnTo>
                    <a:pt x="1" y="220"/>
                  </a:lnTo>
                  <a:lnTo>
                    <a:pt x="1" y="264"/>
                  </a:lnTo>
                  <a:lnTo>
                    <a:pt x="1" y="352"/>
                  </a:lnTo>
                  <a:lnTo>
                    <a:pt x="1" y="396"/>
                  </a:lnTo>
                  <a:lnTo>
                    <a:pt x="89" y="439"/>
                  </a:lnTo>
                  <a:lnTo>
                    <a:pt x="133" y="483"/>
                  </a:lnTo>
                  <a:lnTo>
                    <a:pt x="220" y="483"/>
                  </a:lnTo>
                  <a:lnTo>
                    <a:pt x="703" y="352"/>
                  </a:lnTo>
                  <a:lnTo>
                    <a:pt x="3029" y="1142"/>
                  </a:lnTo>
                  <a:lnTo>
                    <a:pt x="5310" y="1712"/>
                  </a:lnTo>
                  <a:lnTo>
                    <a:pt x="5354" y="1712"/>
                  </a:lnTo>
                  <a:lnTo>
                    <a:pt x="5442" y="1668"/>
                  </a:lnTo>
                  <a:lnTo>
                    <a:pt x="5530" y="1580"/>
                  </a:lnTo>
                  <a:lnTo>
                    <a:pt x="5530" y="1493"/>
                  </a:lnTo>
                  <a:lnTo>
                    <a:pt x="5486" y="1449"/>
                  </a:lnTo>
                  <a:lnTo>
                    <a:pt x="5442" y="1405"/>
                  </a:lnTo>
                  <a:lnTo>
                    <a:pt x="5398" y="1361"/>
                  </a:lnTo>
                  <a:lnTo>
                    <a:pt x="3116" y="791"/>
                  </a:lnTo>
                  <a:lnTo>
                    <a:pt x="747"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9" name="Google Shape;3509;p85"/>
            <p:cNvSpPr/>
            <p:nvPr/>
          </p:nvSpPr>
          <p:spPr>
            <a:xfrm>
              <a:off x="2080000" y="4434425"/>
              <a:ext cx="208450" cy="60375"/>
            </a:xfrm>
            <a:custGeom>
              <a:rect b="b" l="l" r="r" t="t"/>
              <a:pathLst>
                <a:path extrusionOk="0" h="2415" w="8338">
                  <a:moveTo>
                    <a:pt x="1317" y="1"/>
                  </a:moveTo>
                  <a:lnTo>
                    <a:pt x="527" y="176"/>
                  </a:lnTo>
                  <a:lnTo>
                    <a:pt x="483" y="176"/>
                  </a:lnTo>
                  <a:lnTo>
                    <a:pt x="132" y="308"/>
                  </a:lnTo>
                  <a:lnTo>
                    <a:pt x="44" y="352"/>
                  </a:lnTo>
                  <a:lnTo>
                    <a:pt x="44" y="396"/>
                  </a:lnTo>
                  <a:lnTo>
                    <a:pt x="0" y="484"/>
                  </a:lnTo>
                  <a:lnTo>
                    <a:pt x="44" y="528"/>
                  </a:lnTo>
                  <a:lnTo>
                    <a:pt x="44" y="571"/>
                  </a:lnTo>
                  <a:lnTo>
                    <a:pt x="132" y="615"/>
                  </a:lnTo>
                  <a:lnTo>
                    <a:pt x="176" y="659"/>
                  </a:lnTo>
                  <a:lnTo>
                    <a:pt x="264" y="615"/>
                  </a:lnTo>
                  <a:lnTo>
                    <a:pt x="571" y="484"/>
                  </a:lnTo>
                  <a:lnTo>
                    <a:pt x="1361" y="352"/>
                  </a:lnTo>
                  <a:lnTo>
                    <a:pt x="3511" y="922"/>
                  </a:lnTo>
                  <a:lnTo>
                    <a:pt x="5837" y="1844"/>
                  </a:lnTo>
                  <a:lnTo>
                    <a:pt x="7723" y="2371"/>
                  </a:lnTo>
                  <a:lnTo>
                    <a:pt x="8162" y="2414"/>
                  </a:lnTo>
                  <a:lnTo>
                    <a:pt x="8206" y="2414"/>
                  </a:lnTo>
                  <a:lnTo>
                    <a:pt x="8294" y="2371"/>
                  </a:lnTo>
                  <a:lnTo>
                    <a:pt x="8338" y="2283"/>
                  </a:lnTo>
                  <a:lnTo>
                    <a:pt x="8338" y="2195"/>
                  </a:lnTo>
                  <a:lnTo>
                    <a:pt x="8338" y="2151"/>
                  </a:lnTo>
                  <a:lnTo>
                    <a:pt x="8294" y="2107"/>
                  </a:lnTo>
                  <a:lnTo>
                    <a:pt x="8206" y="2063"/>
                  </a:lnTo>
                  <a:lnTo>
                    <a:pt x="7811" y="2019"/>
                  </a:lnTo>
                  <a:lnTo>
                    <a:pt x="5968" y="1537"/>
                  </a:lnTo>
                  <a:lnTo>
                    <a:pt x="3642" y="571"/>
                  </a:lnTo>
                  <a:lnTo>
                    <a:pt x="3599" y="571"/>
                  </a:lnTo>
                  <a:lnTo>
                    <a:pt x="1405" y="45"/>
                  </a:lnTo>
                  <a:lnTo>
                    <a:pt x="1317"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0" name="Google Shape;3510;p85"/>
            <p:cNvSpPr/>
            <p:nvPr/>
          </p:nvSpPr>
          <p:spPr>
            <a:xfrm>
              <a:off x="2060250" y="4419075"/>
              <a:ext cx="269900" cy="66950"/>
            </a:xfrm>
            <a:custGeom>
              <a:rect b="b" l="l" r="r" t="t"/>
              <a:pathLst>
                <a:path extrusionOk="0" h="2678" w="10796">
                  <a:moveTo>
                    <a:pt x="3072" y="1"/>
                  </a:moveTo>
                  <a:lnTo>
                    <a:pt x="1536" y="264"/>
                  </a:lnTo>
                  <a:lnTo>
                    <a:pt x="176" y="483"/>
                  </a:lnTo>
                  <a:lnTo>
                    <a:pt x="88" y="483"/>
                  </a:lnTo>
                  <a:lnTo>
                    <a:pt x="44" y="571"/>
                  </a:lnTo>
                  <a:lnTo>
                    <a:pt x="1" y="615"/>
                  </a:lnTo>
                  <a:lnTo>
                    <a:pt x="1" y="659"/>
                  </a:lnTo>
                  <a:lnTo>
                    <a:pt x="44" y="747"/>
                  </a:lnTo>
                  <a:lnTo>
                    <a:pt x="88" y="790"/>
                  </a:lnTo>
                  <a:lnTo>
                    <a:pt x="132" y="834"/>
                  </a:lnTo>
                  <a:lnTo>
                    <a:pt x="220" y="834"/>
                  </a:lnTo>
                  <a:lnTo>
                    <a:pt x="1580" y="615"/>
                  </a:lnTo>
                  <a:lnTo>
                    <a:pt x="3116" y="396"/>
                  </a:lnTo>
                  <a:lnTo>
                    <a:pt x="5617" y="1229"/>
                  </a:lnTo>
                  <a:lnTo>
                    <a:pt x="7899" y="1887"/>
                  </a:lnTo>
                  <a:lnTo>
                    <a:pt x="9698" y="2546"/>
                  </a:lnTo>
                  <a:lnTo>
                    <a:pt x="9742" y="2546"/>
                  </a:lnTo>
                  <a:lnTo>
                    <a:pt x="10576" y="2677"/>
                  </a:lnTo>
                  <a:lnTo>
                    <a:pt x="10620" y="2677"/>
                  </a:lnTo>
                  <a:lnTo>
                    <a:pt x="10751" y="2633"/>
                  </a:lnTo>
                  <a:lnTo>
                    <a:pt x="10795" y="2502"/>
                  </a:lnTo>
                  <a:lnTo>
                    <a:pt x="10795" y="2458"/>
                  </a:lnTo>
                  <a:lnTo>
                    <a:pt x="10751" y="2370"/>
                  </a:lnTo>
                  <a:lnTo>
                    <a:pt x="10707" y="2326"/>
                  </a:lnTo>
                  <a:lnTo>
                    <a:pt x="10664" y="2326"/>
                  </a:lnTo>
                  <a:lnTo>
                    <a:pt x="9830" y="2195"/>
                  </a:lnTo>
                  <a:lnTo>
                    <a:pt x="7987" y="1536"/>
                  </a:lnTo>
                  <a:lnTo>
                    <a:pt x="5749" y="878"/>
                  </a:lnTo>
                  <a:lnTo>
                    <a:pt x="3160" y="45"/>
                  </a:lnTo>
                  <a:lnTo>
                    <a:pt x="3072"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1" name="Google Shape;3511;p85"/>
            <p:cNvSpPr/>
            <p:nvPr/>
          </p:nvSpPr>
          <p:spPr>
            <a:xfrm>
              <a:off x="1951650" y="4680175"/>
              <a:ext cx="528775" cy="40600"/>
            </a:xfrm>
            <a:custGeom>
              <a:rect b="b" l="l" r="r" t="t"/>
              <a:pathLst>
                <a:path extrusionOk="0" h="1624" w="21151">
                  <a:moveTo>
                    <a:pt x="20975" y="0"/>
                  </a:moveTo>
                  <a:lnTo>
                    <a:pt x="16807" y="132"/>
                  </a:lnTo>
                  <a:lnTo>
                    <a:pt x="16719" y="176"/>
                  </a:lnTo>
                  <a:lnTo>
                    <a:pt x="15578" y="702"/>
                  </a:lnTo>
                  <a:lnTo>
                    <a:pt x="11146" y="527"/>
                  </a:lnTo>
                  <a:lnTo>
                    <a:pt x="8733" y="527"/>
                  </a:lnTo>
                  <a:lnTo>
                    <a:pt x="6188" y="790"/>
                  </a:lnTo>
                  <a:lnTo>
                    <a:pt x="3116" y="1097"/>
                  </a:lnTo>
                  <a:lnTo>
                    <a:pt x="878" y="966"/>
                  </a:lnTo>
                  <a:lnTo>
                    <a:pt x="790" y="1009"/>
                  </a:lnTo>
                  <a:lnTo>
                    <a:pt x="132" y="1273"/>
                  </a:lnTo>
                  <a:lnTo>
                    <a:pt x="44" y="1317"/>
                  </a:lnTo>
                  <a:lnTo>
                    <a:pt x="0" y="1404"/>
                  </a:lnTo>
                  <a:lnTo>
                    <a:pt x="0" y="1448"/>
                  </a:lnTo>
                  <a:lnTo>
                    <a:pt x="0" y="1536"/>
                  </a:lnTo>
                  <a:lnTo>
                    <a:pt x="88" y="1580"/>
                  </a:lnTo>
                  <a:lnTo>
                    <a:pt x="176" y="1624"/>
                  </a:lnTo>
                  <a:lnTo>
                    <a:pt x="264" y="1624"/>
                  </a:lnTo>
                  <a:lnTo>
                    <a:pt x="878" y="1317"/>
                  </a:lnTo>
                  <a:lnTo>
                    <a:pt x="3116" y="1448"/>
                  </a:lnTo>
                  <a:lnTo>
                    <a:pt x="3160" y="1448"/>
                  </a:lnTo>
                  <a:lnTo>
                    <a:pt x="6231" y="1141"/>
                  </a:lnTo>
                  <a:lnTo>
                    <a:pt x="8733" y="878"/>
                  </a:lnTo>
                  <a:lnTo>
                    <a:pt x="11146" y="878"/>
                  </a:lnTo>
                  <a:lnTo>
                    <a:pt x="15578" y="1053"/>
                  </a:lnTo>
                  <a:lnTo>
                    <a:pt x="15666" y="1053"/>
                  </a:lnTo>
                  <a:lnTo>
                    <a:pt x="16851" y="483"/>
                  </a:lnTo>
                  <a:lnTo>
                    <a:pt x="20975" y="351"/>
                  </a:lnTo>
                  <a:lnTo>
                    <a:pt x="21063" y="351"/>
                  </a:lnTo>
                  <a:lnTo>
                    <a:pt x="21107" y="307"/>
                  </a:lnTo>
                  <a:lnTo>
                    <a:pt x="21151" y="263"/>
                  </a:lnTo>
                  <a:lnTo>
                    <a:pt x="21151" y="176"/>
                  </a:lnTo>
                  <a:lnTo>
                    <a:pt x="21151" y="132"/>
                  </a:lnTo>
                  <a:lnTo>
                    <a:pt x="21107" y="44"/>
                  </a:lnTo>
                  <a:lnTo>
                    <a:pt x="21063" y="44"/>
                  </a:lnTo>
                  <a:lnTo>
                    <a:pt x="20975"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2" name="Google Shape;3512;p85"/>
            <p:cNvSpPr/>
            <p:nvPr/>
          </p:nvSpPr>
          <p:spPr>
            <a:xfrm>
              <a:off x="2370700" y="4660425"/>
              <a:ext cx="121800" cy="17575"/>
            </a:xfrm>
            <a:custGeom>
              <a:rect b="b" l="l" r="r" t="t"/>
              <a:pathLst>
                <a:path extrusionOk="0" h="703" w="4872">
                  <a:moveTo>
                    <a:pt x="4696" y="0"/>
                  </a:moveTo>
                  <a:lnTo>
                    <a:pt x="1010" y="44"/>
                  </a:lnTo>
                  <a:lnTo>
                    <a:pt x="966" y="88"/>
                  </a:lnTo>
                  <a:lnTo>
                    <a:pt x="132" y="395"/>
                  </a:lnTo>
                  <a:lnTo>
                    <a:pt x="45" y="395"/>
                  </a:lnTo>
                  <a:lnTo>
                    <a:pt x="1" y="483"/>
                  </a:lnTo>
                  <a:lnTo>
                    <a:pt x="1" y="527"/>
                  </a:lnTo>
                  <a:lnTo>
                    <a:pt x="1" y="615"/>
                  </a:lnTo>
                  <a:lnTo>
                    <a:pt x="89" y="702"/>
                  </a:lnTo>
                  <a:lnTo>
                    <a:pt x="220" y="702"/>
                  </a:lnTo>
                  <a:lnTo>
                    <a:pt x="1054" y="395"/>
                  </a:lnTo>
                  <a:lnTo>
                    <a:pt x="4740" y="351"/>
                  </a:lnTo>
                  <a:lnTo>
                    <a:pt x="4784" y="307"/>
                  </a:lnTo>
                  <a:lnTo>
                    <a:pt x="4828" y="264"/>
                  </a:lnTo>
                  <a:lnTo>
                    <a:pt x="4871" y="220"/>
                  </a:lnTo>
                  <a:lnTo>
                    <a:pt x="4871" y="132"/>
                  </a:lnTo>
                  <a:lnTo>
                    <a:pt x="4871" y="88"/>
                  </a:lnTo>
                  <a:lnTo>
                    <a:pt x="4828" y="44"/>
                  </a:lnTo>
                  <a:lnTo>
                    <a:pt x="4784"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3" name="Google Shape;3513;p85"/>
            <p:cNvSpPr/>
            <p:nvPr/>
          </p:nvSpPr>
          <p:spPr>
            <a:xfrm>
              <a:off x="2386075" y="4638475"/>
              <a:ext cx="120675" cy="19775"/>
            </a:xfrm>
            <a:custGeom>
              <a:rect b="b" l="l" r="r" t="t"/>
              <a:pathLst>
                <a:path extrusionOk="0" h="791" w="4827">
                  <a:moveTo>
                    <a:pt x="4651" y="1"/>
                  </a:moveTo>
                  <a:lnTo>
                    <a:pt x="965" y="132"/>
                  </a:lnTo>
                  <a:lnTo>
                    <a:pt x="922" y="132"/>
                  </a:lnTo>
                  <a:lnTo>
                    <a:pt x="132" y="440"/>
                  </a:lnTo>
                  <a:lnTo>
                    <a:pt x="88" y="483"/>
                  </a:lnTo>
                  <a:lnTo>
                    <a:pt x="44" y="527"/>
                  </a:lnTo>
                  <a:lnTo>
                    <a:pt x="0" y="615"/>
                  </a:lnTo>
                  <a:lnTo>
                    <a:pt x="44" y="659"/>
                  </a:lnTo>
                  <a:lnTo>
                    <a:pt x="88" y="747"/>
                  </a:lnTo>
                  <a:lnTo>
                    <a:pt x="176" y="791"/>
                  </a:lnTo>
                  <a:lnTo>
                    <a:pt x="263" y="791"/>
                  </a:lnTo>
                  <a:lnTo>
                    <a:pt x="1009" y="483"/>
                  </a:lnTo>
                  <a:lnTo>
                    <a:pt x="4651" y="352"/>
                  </a:lnTo>
                  <a:lnTo>
                    <a:pt x="4695" y="352"/>
                  </a:lnTo>
                  <a:lnTo>
                    <a:pt x="4783" y="308"/>
                  </a:lnTo>
                  <a:lnTo>
                    <a:pt x="4783" y="264"/>
                  </a:lnTo>
                  <a:lnTo>
                    <a:pt x="4827" y="176"/>
                  </a:lnTo>
                  <a:lnTo>
                    <a:pt x="4783" y="132"/>
                  </a:lnTo>
                  <a:lnTo>
                    <a:pt x="4739" y="88"/>
                  </a:lnTo>
                  <a:lnTo>
                    <a:pt x="4695" y="45"/>
                  </a:lnTo>
                  <a:lnTo>
                    <a:pt x="4651"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4" name="Google Shape;3514;p85"/>
            <p:cNvSpPr/>
            <p:nvPr/>
          </p:nvSpPr>
          <p:spPr>
            <a:xfrm>
              <a:off x="2401425" y="4618725"/>
              <a:ext cx="117400" cy="17575"/>
            </a:xfrm>
            <a:custGeom>
              <a:rect b="b" l="l" r="r" t="t"/>
              <a:pathLst>
                <a:path extrusionOk="0" h="703" w="4696">
                  <a:moveTo>
                    <a:pt x="4520" y="1"/>
                  </a:moveTo>
                  <a:lnTo>
                    <a:pt x="966" y="133"/>
                  </a:lnTo>
                  <a:lnTo>
                    <a:pt x="922" y="133"/>
                  </a:lnTo>
                  <a:lnTo>
                    <a:pt x="176" y="352"/>
                  </a:lnTo>
                  <a:lnTo>
                    <a:pt x="132" y="352"/>
                  </a:lnTo>
                  <a:lnTo>
                    <a:pt x="88" y="396"/>
                  </a:lnTo>
                  <a:lnTo>
                    <a:pt x="44" y="440"/>
                  </a:lnTo>
                  <a:lnTo>
                    <a:pt x="0" y="484"/>
                  </a:lnTo>
                  <a:lnTo>
                    <a:pt x="0" y="571"/>
                  </a:lnTo>
                  <a:lnTo>
                    <a:pt x="88" y="659"/>
                  </a:lnTo>
                  <a:lnTo>
                    <a:pt x="176" y="703"/>
                  </a:lnTo>
                  <a:lnTo>
                    <a:pt x="220" y="703"/>
                  </a:lnTo>
                  <a:lnTo>
                    <a:pt x="1010" y="484"/>
                  </a:lnTo>
                  <a:lnTo>
                    <a:pt x="4520" y="352"/>
                  </a:lnTo>
                  <a:lnTo>
                    <a:pt x="4608" y="308"/>
                  </a:lnTo>
                  <a:lnTo>
                    <a:pt x="4652" y="264"/>
                  </a:lnTo>
                  <a:lnTo>
                    <a:pt x="4696" y="220"/>
                  </a:lnTo>
                  <a:lnTo>
                    <a:pt x="4696" y="133"/>
                  </a:lnTo>
                  <a:lnTo>
                    <a:pt x="4652" y="89"/>
                  </a:lnTo>
                  <a:lnTo>
                    <a:pt x="4652" y="45"/>
                  </a:lnTo>
                  <a:lnTo>
                    <a:pt x="4564"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5" name="Google Shape;3515;p85"/>
            <p:cNvSpPr/>
            <p:nvPr/>
          </p:nvSpPr>
          <p:spPr>
            <a:xfrm>
              <a:off x="2443100" y="4581425"/>
              <a:ext cx="16500" cy="11000"/>
            </a:xfrm>
            <a:custGeom>
              <a:rect b="b" l="l" r="r" t="t"/>
              <a:pathLst>
                <a:path extrusionOk="0" h="440" w="660">
                  <a:moveTo>
                    <a:pt x="440" y="1"/>
                  </a:moveTo>
                  <a:lnTo>
                    <a:pt x="133" y="89"/>
                  </a:lnTo>
                  <a:lnTo>
                    <a:pt x="45" y="133"/>
                  </a:lnTo>
                  <a:lnTo>
                    <a:pt x="1" y="176"/>
                  </a:lnTo>
                  <a:lnTo>
                    <a:pt x="1" y="220"/>
                  </a:lnTo>
                  <a:lnTo>
                    <a:pt x="1" y="308"/>
                  </a:lnTo>
                  <a:lnTo>
                    <a:pt x="45" y="396"/>
                  </a:lnTo>
                  <a:lnTo>
                    <a:pt x="176" y="440"/>
                  </a:lnTo>
                  <a:lnTo>
                    <a:pt x="220" y="440"/>
                  </a:lnTo>
                  <a:lnTo>
                    <a:pt x="527" y="352"/>
                  </a:lnTo>
                  <a:lnTo>
                    <a:pt x="571" y="308"/>
                  </a:lnTo>
                  <a:lnTo>
                    <a:pt x="615" y="264"/>
                  </a:lnTo>
                  <a:lnTo>
                    <a:pt x="659" y="220"/>
                  </a:lnTo>
                  <a:lnTo>
                    <a:pt x="659" y="133"/>
                  </a:lnTo>
                  <a:lnTo>
                    <a:pt x="615" y="89"/>
                  </a:lnTo>
                  <a:lnTo>
                    <a:pt x="571" y="45"/>
                  </a:lnTo>
                  <a:lnTo>
                    <a:pt x="527"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6" name="Google Shape;3516;p85"/>
            <p:cNvSpPr/>
            <p:nvPr/>
          </p:nvSpPr>
          <p:spPr>
            <a:xfrm>
              <a:off x="2448600" y="4561700"/>
              <a:ext cx="25250" cy="13175"/>
            </a:xfrm>
            <a:custGeom>
              <a:rect b="b" l="l" r="r" t="t"/>
              <a:pathLst>
                <a:path extrusionOk="0" h="527" w="1010">
                  <a:moveTo>
                    <a:pt x="834" y="0"/>
                  </a:moveTo>
                  <a:lnTo>
                    <a:pt x="132" y="176"/>
                  </a:lnTo>
                  <a:lnTo>
                    <a:pt x="88" y="176"/>
                  </a:lnTo>
                  <a:lnTo>
                    <a:pt x="44" y="263"/>
                  </a:lnTo>
                  <a:lnTo>
                    <a:pt x="0" y="307"/>
                  </a:lnTo>
                  <a:lnTo>
                    <a:pt x="0" y="395"/>
                  </a:lnTo>
                  <a:lnTo>
                    <a:pt x="88" y="483"/>
                  </a:lnTo>
                  <a:lnTo>
                    <a:pt x="176" y="527"/>
                  </a:lnTo>
                  <a:lnTo>
                    <a:pt x="220" y="527"/>
                  </a:lnTo>
                  <a:lnTo>
                    <a:pt x="922" y="351"/>
                  </a:lnTo>
                  <a:lnTo>
                    <a:pt x="966" y="307"/>
                  </a:lnTo>
                  <a:lnTo>
                    <a:pt x="1010" y="263"/>
                  </a:lnTo>
                  <a:lnTo>
                    <a:pt x="1010" y="176"/>
                  </a:lnTo>
                  <a:lnTo>
                    <a:pt x="1010" y="132"/>
                  </a:lnTo>
                  <a:lnTo>
                    <a:pt x="1010" y="44"/>
                  </a:lnTo>
                  <a:lnTo>
                    <a:pt x="966"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7" name="Google Shape;3517;p85"/>
            <p:cNvSpPr/>
            <p:nvPr/>
          </p:nvSpPr>
          <p:spPr>
            <a:xfrm>
              <a:off x="2465050" y="4534275"/>
              <a:ext cx="165675" cy="19750"/>
            </a:xfrm>
            <a:custGeom>
              <a:rect b="b" l="l" r="r" t="t"/>
              <a:pathLst>
                <a:path extrusionOk="0" h="790" w="6627">
                  <a:moveTo>
                    <a:pt x="6451" y="0"/>
                  </a:moveTo>
                  <a:lnTo>
                    <a:pt x="790" y="263"/>
                  </a:lnTo>
                  <a:lnTo>
                    <a:pt x="746" y="307"/>
                  </a:lnTo>
                  <a:lnTo>
                    <a:pt x="132" y="483"/>
                  </a:lnTo>
                  <a:lnTo>
                    <a:pt x="88" y="483"/>
                  </a:lnTo>
                  <a:lnTo>
                    <a:pt x="44" y="571"/>
                  </a:lnTo>
                  <a:lnTo>
                    <a:pt x="0" y="614"/>
                  </a:lnTo>
                  <a:lnTo>
                    <a:pt x="0" y="702"/>
                  </a:lnTo>
                  <a:lnTo>
                    <a:pt x="88" y="790"/>
                  </a:lnTo>
                  <a:lnTo>
                    <a:pt x="220" y="790"/>
                  </a:lnTo>
                  <a:lnTo>
                    <a:pt x="834" y="614"/>
                  </a:lnTo>
                  <a:lnTo>
                    <a:pt x="6451" y="351"/>
                  </a:lnTo>
                  <a:lnTo>
                    <a:pt x="6539" y="351"/>
                  </a:lnTo>
                  <a:lnTo>
                    <a:pt x="6583" y="307"/>
                  </a:lnTo>
                  <a:lnTo>
                    <a:pt x="6626" y="263"/>
                  </a:lnTo>
                  <a:lnTo>
                    <a:pt x="6626" y="176"/>
                  </a:lnTo>
                  <a:lnTo>
                    <a:pt x="6626" y="132"/>
                  </a:lnTo>
                  <a:lnTo>
                    <a:pt x="6583" y="44"/>
                  </a:lnTo>
                  <a:lnTo>
                    <a:pt x="6495" y="44"/>
                  </a:lnTo>
                  <a:lnTo>
                    <a:pt x="6451"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8" name="Google Shape;3518;p85"/>
            <p:cNvSpPr/>
            <p:nvPr/>
          </p:nvSpPr>
          <p:spPr>
            <a:xfrm>
              <a:off x="2470525" y="4513425"/>
              <a:ext cx="164575" cy="23050"/>
            </a:xfrm>
            <a:custGeom>
              <a:rect b="b" l="l" r="r" t="t"/>
              <a:pathLst>
                <a:path extrusionOk="0" h="922" w="6583">
                  <a:moveTo>
                    <a:pt x="6407" y="0"/>
                  </a:moveTo>
                  <a:lnTo>
                    <a:pt x="2546" y="88"/>
                  </a:lnTo>
                  <a:lnTo>
                    <a:pt x="1142" y="308"/>
                  </a:lnTo>
                  <a:lnTo>
                    <a:pt x="1098" y="308"/>
                  </a:lnTo>
                  <a:lnTo>
                    <a:pt x="133" y="571"/>
                  </a:lnTo>
                  <a:lnTo>
                    <a:pt x="89" y="615"/>
                  </a:lnTo>
                  <a:lnTo>
                    <a:pt x="45" y="659"/>
                  </a:lnTo>
                  <a:lnTo>
                    <a:pt x="1" y="746"/>
                  </a:lnTo>
                  <a:lnTo>
                    <a:pt x="45" y="790"/>
                  </a:lnTo>
                  <a:lnTo>
                    <a:pt x="89" y="878"/>
                  </a:lnTo>
                  <a:lnTo>
                    <a:pt x="176" y="922"/>
                  </a:lnTo>
                  <a:lnTo>
                    <a:pt x="220" y="922"/>
                  </a:lnTo>
                  <a:lnTo>
                    <a:pt x="1186" y="659"/>
                  </a:lnTo>
                  <a:lnTo>
                    <a:pt x="2590" y="439"/>
                  </a:lnTo>
                  <a:lnTo>
                    <a:pt x="6451" y="351"/>
                  </a:lnTo>
                  <a:lnTo>
                    <a:pt x="6495" y="351"/>
                  </a:lnTo>
                  <a:lnTo>
                    <a:pt x="6539" y="308"/>
                  </a:lnTo>
                  <a:lnTo>
                    <a:pt x="6583" y="264"/>
                  </a:lnTo>
                  <a:lnTo>
                    <a:pt x="6583" y="176"/>
                  </a:lnTo>
                  <a:lnTo>
                    <a:pt x="6583" y="88"/>
                  </a:lnTo>
                  <a:lnTo>
                    <a:pt x="6539" y="44"/>
                  </a:lnTo>
                  <a:lnTo>
                    <a:pt x="6495"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9" name="Google Shape;3519;p85"/>
            <p:cNvSpPr/>
            <p:nvPr/>
          </p:nvSpPr>
          <p:spPr>
            <a:xfrm>
              <a:off x="2521000" y="4471725"/>
              <a:ext cx="125075" cy="18675"/>
            </a:xfrm>
            <a:custGeom>
              <a:rect b="b" l="l" r="r" t="t"/>
              <a:pathLst>
                <a:path extrusionOk="0" h="747" w="5003">
                  <a:moveTo>
                    <a:pt x="4827" y="1"/>
                  </a:moveTo>
                  <a:lnTo>
                    <a:pt x="1756" y="133"/>
                  </a:lnTo>
                  <a:lnTo>
                    <a:pt x="308" y="308"/>
                  </a:lnTo>
                  <a:lnTo>
                    <a:pt x="264" y="352"/>
                  </a:lnTo>
                  <a:lnTo>
                    <a:pt x="88" y="396"/>
                  </a:lnTo>
                  <a:lnTo>
                    <a:pt x="44" y="440"/>
                  </a:lnTo>
                  <a:lnTo>
                    <a:pt x="0" y="484"/>
                  </a:lnTo>
                  <a:lnTo>
                    <a:pt x="0" y="571"/>
                  </a:lnTo>
                  <a:lnTo>
                    <a:pt x="0" y="615"/>
                  </a:lnTo>
                  <a:lnTo>
                    <a:pt x="88" y="703"/>
                  </a:lnTo>
                  <a:lnTo>
                    <a:pt x="176" y="747"/>
                  </a:lnTo>
                  <a:lnTo>
                    <a:pt x="220" y="747"/>
                  </a:lnTo>
                  <a:lnTo>
                    <a:pt x="351" y="659"/>
                  </a:lnTo>
                  <a:lnTo>
                    <a:pt x="1799" y="484"/>
                  </a:lnTo>
                  <a:lnTo>
                    <a:pt x="4827" y="352"/>
                  </a:lnTo>
                  <a:lnTo>
                    <a:pt x="4915" y="308"/>
                  </a:lnTo>
                  <a:lnTo>
                    <a:pt x="4959" y="308"/>
                  </a:lnTo>
                  <a:lnTo>
                    <a:pt x="5003" y="220"/>
                  </a:lnTo>
                  <a:lnTo>
                    <a:pt x="5003" y="176"/>
                  </a:lnTo>
                  <a:lnTo>
                    <a:pt x="5003" y="89"/>
                  </a:lnTo>
                  <a:lnTo>
                    <a:pt x="4959" y="45"/>
                  </a:lnTo>
                  <a:lnTo>
                    <a:pt x="4871"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0" name="Google Shape;3520;p85"/>
            <p:cNvSpPr/>
            <p:nvPr/>
          </p:nvSpPr>
          <p:spPr>
            <a:xfrm>
              <a:off x="2530875" y="4452000"/>
              <a:ext cx="120700" cy="19750"/>
            </a:xfrm>
            <a:custGeom>
              <a:rect b="b" l="l" r="r" t="t"/>
              <a:pathLst>
                <a:path extrusionOk="0" h="790" w="4828">
                  <a:moveTo>
                    <a:pt x="4608" y="0"/>
                  </a:moveTo>
                  <a:lnTo>
                    <a:pt x="2019" y="88"/>
                  </a:lnTo>
                  <a:lnTo>
                    <a:pt x="483" y="307"/>
                  </a:lnTo>
                  <a:lnTo>
                    <a:pt x="439" y="307"/>
                  </a:lnTo>
                  <a:lnTo>
                    <a:pt x="88" y="439"/>
                  </a:lnTo>
                  <a:lnTo>
                    <a:pt x="44" y="483"/>
                  </a:lnTo>
                  <a:lnTo>
                    <a:pt x="0" y="570"/>
                  </a:lnTo>
                  <a:lnTo>
                    <a:pt x="0" y="614"/>
                  </a:lnTo>
                  <a:lnTo>
                    <a:pt x="0" y="702"/>
                  </a:lnTo>
                  <a:lnTo>
                    <a:pt x="44" y="790"/>
                  </a:lnTo>
                  <a:lnTo>
                    <a:pt x="220" y="790"/>
                  </a:lnTo>
                  <a:lnTo>
                    <a:pt x="571" y="658"/>
                  </a:lnTo>
                  <a:lnTo>
                    <a:pt x="2063" y="439"/>
                  </a:lnTo>
                  <a:lnTo>
                    <a:pt x="4652" y="351"/>
                  </a:lnTo>
                  <a:lnTo>
                    <a:pt x="4696" y="307"/>
                  </a:lnTo>
                  <a:lnTo>
                    <a:pt x="4783" y="263"/>
                  </a:lnTo>
                  <a:lnTo>
                    <a:pt x="4783" y="219"/>
                  </a:lnTo>
                  <a:lnTo>
                    <a:pt x="4827" y="132"/>
                  </a:lnTo>
                  <a:lnTo>
                    <a:pt x="4783" y="88"/>
                  </a:lnTo>
                  <a:lnTo>
                    <a:pt x="4739" y="44"/>
                  </a:lnTo>
                  <a:lnTo>
                    <a:pt x="4696"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1" name="Google Shape;3521;p85"/>
            <p:cNvSpPr/>
            <p:nvPr/>
          </p:nvSpPr>
          <p:spPr>
            <a:xfrm>
              <a:off x="2524300" y="4427850"/>
              <a:ext cx="161275" cy="30750"/>
            </a:xfrm>
            <a:custGeom>
              <a:rect b="b" l="l" r="r" t="t"/>
              <a:pathLst>
                <a:path extrusionOk="0" h="1230" w="6451">
                  <a:moveTo>
                    <a:pt x="6275" y="1"/>
                  </a:moveTo>
                  <a:lnTo>
                    <a:pt x="2896" y="220"/>
                  </a:lnTo>
                  <a:lnTo>
                    <a:pt x="1360" y="483"/>
                  </a:lnTo>
                  <a:lnTo>
                    <a:pt x="1316" y="483"/>
                  </a:lnTo>
                  <a:lnTo>
                    <a:pt x="132" y="878"/>
                  </a:lnTo>
                  <a:lnTo>
                    <a:pt x="44" y="922"/>
                  </a:lnTo>
                  <a:lnTo>
                    <a:pt x="0" y="966"/>
                  </a:lnTo>
                  <a:lnTo>
                    <a:pt x="0" y="1054"/>
                  </a:lnTo>
                  <a:lnTo>
                    <a:pt x="0" y="1098"/>
                  </a:lnTo>
                  <a:lnTo>
                    <a:pt x="88" y="1185"/>
                  </a:lnTo>
                  <a:lnTo>
                    <a:pt x="176" y="1229"/>
                  </a:lnTo>
                  <a:lnTo>
                    <a:pt x="219" y="1229"/>
                  </a:lnTo>
                  <a:lnTo>
                    <a:pt x="1404" y="834"/>
                  </a:lnTo>
                  <a:lnTo>
                    <a:pt x="2896" y="571"/>
                  </a:lnTo>
                  <a:lnTo>
                    <a:pt x="6275" y="352"/>
                  </a:lnTo>
                  <a:lnTo>
                    <a:pt x="6363" y="308"/>
                  </a:lnTo>
                  <a:lnTo>
                    <a:pt x="6407" y="264"/>
                  </a:lnTo>
                  <a:lnTo>
                    <a:pt x="6450" y="220"/>
                  </a:lnTo>
                  <a:lnTo>
                    <a:pt x="6450" y="132"/>
                  </a:lnTo>
                  <a:lnTo>
                    <a:pt x="6450" y="88"/>
                  </a:lnTo>
                  <a:lnTo>
                    <a:pt x="6407" y="45"/>
                  </a:lnTo>
                  <a:lnTo>
                    <a:pt x="6275"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2" name="Google Shape;3522;p85"/>
            <p:cNvSpPr/>
            <p:nvPr/>
          </p:nvSpPr>
          <p:spPr>
            <a:xfrm>
              <a:off x="2522100" y="4401525"/>
              <a:ext cx="190900" cy="28550"/>
            </a:xfrm>
            <a:custGeom>
              <a:rect b="b" l="l" r="r" t="t"/>
              <a:pathLst>
                <a:path extrusionOk="0" h="1142" w="7636">
                  <a:moveTo>
                    <a:pt x="7416" y="1"/>
                  </a:moveTo>
                  <a:lnTo>
                    <a:pt x="5003" y="308"/>
                  </a:lnTo>
                  <a:lnTo>
                    <a:pt x="2370" y="483"/>
                  </a:lnTo>
                  <a:lnTo>
                    <a:pt x="351" y="703"/>
                  </a:lnTo>
                  <a:lnTo>
                    <a:pt x="264" y="747"/>
                  </a:lnTo>
                  <a:lnTo>
                    <a:pt x="88" y="834"/>
                  </a:lnTo>
                  <a:lnTo>
                    <a:pt x="44" y="878"/>
                  </a:lnTo>
                  <a:lnTo>
                    <a:pt x="0" y="922"/>
                  </a:lnTo>
                  <a:lnTo>
                    <a:pt x="0" y="1010"/>
                  </a:lnTo>
                  <a:lnTo>
                    <a:pt x="44" y="1054"/>
                  </a:lnTo>
                  <a:lnTo>
                    <a:pt x="88" y="1141"/>
                  </a:lnTo>
                  <a:lnTo>
                    <a:pt x="264" y="1141"/>
                  </a:lnTo>
                  <a:lnTo>
                    <a:pt x="395" y="1054"/>
                  </a:lnTo>
                  <a:lnTo>
                    <a:pt x="2414" y="834"/>
                  </a:lnTo>
                  <a:lnTo>
                    <a:pt x="5047" y="659"/>
                  </a:lnTo>
                  <a:lnTo>
                    <a:pt x="7460" y="352"/>
                  </a:lnTo>
                  <a:lnTo>
                    <a:pt x="7548" y="308"/>
                  </a:lnTo>
                  <a:lnTo>
                    <a:pt x="7592" y="264"/>
                  </a:lnTo>
                  <a:lnTo>
                    <a:pt x="7635" y="220"/>
                  </a:lnTo>
                  <a:lnTo>
                    <a:pt x="7635" y="132"/>
                  </a:lnTo>
                  <a:lnTo>
                    <a:pt x="7592" y="88"/>
                  </a:lnTo>
                  <a:lnTo>
                    <a:pt x="7548" y="44"/>
                  </a:lnTo>
                  <a:lnTo>
                    <a:pt x="7504"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3" name="Google Shape;3523;p85"/>
            <p:cNvSpPr/>
            <p:nvPr/>
          </p:nvSpPr>
          <p:spPr>
            <a:xfrm>
              <a:off x="2533075" y="4308275"/>
              <a:ext cx="523300" cy="91075"/>
            </a:xfrm>
            <a:custGeom>
              <a:rect b="b" l="l" r="r" t="t"/>
              <a:pathLst>
                <a:path extrusionOk="0" h="3643" w="20932">
                  <a:moveTo>
                    <a:pt x="20361" y="1"/>
                  </a:moveTo>
                  <a:lnTo>
                    <a:pt x="16411" y="352"/>
                  </a:lnTo>
                  <a:lnTo>
                    <a:pt x="10444" y="834"/>
                  </a:lnTo>
                  <a:lnTo>
                    <a:pt x="6099" y="1273"/>
                  </a:lnTo>
                  <a:lnTo>
                    <a:pt x="6056" y="1273"/>
                  </a:lnTo>
                  <a:lnTo>
                    <a:pt x="2765" y="2283"/>
                  </a:lnTo>
                  <a:lnTo>
                    <a:pt x="965" y="2634"/>
                  </a:lnTo>
                  <a:lnTo>
                    <a:pt x="878" y="2677"/>
                  </a:lnTo>
                  <a:lnTo>
                    <a:pt x="88" y="3336"/>
                  </a:lnTo>
                  <a:lnTo>
                    <a:pt x="44" y="3380"/>
                  </a:lnTo>
                  <a:lnTo>
                    <a:pt x="0" y="3467"/>
                  </a:lnTo>
                  <a:lnTo>
                    <a:pt x="0" y="3511"/>
                  </a:lnTo>
                  <a:lnTo>
                    <a:pt x="44" y="3599"/>
                  </a:lnTo>
                  <a:lnTo>
                    <a:pt x="88" y="3643"/>
                  </a:lnTo>
                  <a:lnTo>
                    <a:pt x="176" y="3643"/>
                  </a:lnTo>
                  <a:lnTo>
                    <a:pt x="307" y="3599"/>
                  </a:lnTo>
                  <a:lnTo>
                    <a:pt x="1097" y="2985"/>
                  </a:lnTo>
                  <a:lnTo>
                    <a:pt x="2852" y="2590"/>
                  </a:lnTo>
                  <a:lnTo>
                    <a:pt x="6143" y="1624"/>
                  </a:lnTo>
                  <a:lnTo>
                    <a:pt x="10488" y="1186"/>
                  </a:lnTo>
                  <a:lnTo>
                    <a:pt x="13647" y="966"/>
                  </a:lnTo>
                  <a:lnTo>
                    <a:pt x="16455" y="703"/>
                  </a:lnTo>
                  <a:lnTo>
                    <a:pt x="20361" y="352"/>
                  </a:lnTo>
                  <a:lnTo>
                    <a:pt x="20712" y="440"/>
                  </a:lnTo>
                  <a:lnTo>
                    <a:pt x="20799" y="440"/>
                  </a:lnTo>
                  <a:lnTo>
                    <a:pt x="20843" y="396"/>
                  </a:lnTo>
                  <a:lnTo>
                    <a:pt x="20887" y="352"/>
                  </a:lnTo>
                  <a:lnTo>
                    <a:pt x="20931" y="308"/>
                  </a:lnTo>
                  <a:lnTo>
                    <a:pt x="20931" y="220"/>
                  </a:lnTo>
                  <a:lnTo>
                    <a:pt x="20887" y="176"/>
                  </a:lnTo>
                  <a:lnTo>
                    <a:pt x="20843" y="132"/>
                  </a:lnTo>
                  <a:lnTo>
                    <a:pt x="20799" y="88"/>
                  </a:lnTo>
                  <a:lnTo>
                    <a:pt x="20405"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4" name="Google Shape;3524;p85"/>
            <p:cNvSpPr/>
            <p:nvPr/>
          </p:nvSpPr>
          <p:spPr>
            <a:xfrm>
              <a:off x="2508925" y="4276475"/>
              <a:ext cx="537575" cy="125075"/>
            </a:xfrm>
            <a:custGeom>
              <a:rect b="b" l="l" r="r" t="t"/>
              <a:pathLst>
                <a:path extrusionOk="0" h="5003" w="21503">
                  <a:moveTo>
                    <a:pt x="18255" y="0"/>
                  </a:moveTo>
                  <a:lnTo>
                    <a:pt x="13779" y="395"/>
                  </a:lnTo>
                  <a:lnTo>
                    <a:pt x="9479" y="834"/>
                  </a:lnTo>
                  <a:lnTo>
                    <a:pt x="6846" y="1185"/>
                  </a:lnTo>
                  <a:lnTo>
                    <a:pt x="6802" y="1229"/>
                  </a:lnTo>
                  <a:lnTo>
                    <a:pt x="5003" y="2238"/>
                  </a:lnTo>
                  <a:lnTo>
                    <a:pt x="3599" y="2765"/>
                  </a:lnTo>
                  <a:lnTo>
                    <a:pt x="1361" y="3247"/>
                  </a:lnTo>
                  <a:lnTo>
                    <a:pt x="1273" y="3335"/>
                  </a:lnTo>
                  <a:lnTo>
                    <a:pt x="440" y="4432"/>
                  </a:lnTo>
                  <a:lnTo>
                    <a:pt x="88" y="4652"/>
                  </a:lnTo>
                  <a:lnTo>
                    <a:pt x="45" y="4739"/>
                  </a:lnTo>
                  <a:lnTo>
                    <a:pt x="1" y="4783"/>
                  </a:lnTo>
                  <a:lnTo>
                    <a:pt x="1" y="4871"/>
                  </a:lnTo>
                  <a:lnTo>
                    <a:pt x="45" y="4915"/>
                  </a:lnTo>
                  <a:lnTo>
                    <a:pt x="88" y="4959"/>
                  </a:lnTo>
                  <a:lnTo>
                    <a:pt x="176" y="5003"/>
                  </a:lnTo>
                  <a:lnTo>
                    <a:pt x="264" y="4959"/>
                  </a:lnTo>
                  <a:lnTo>
                    <a:pt x="659" y="4739"/>
                  </a:lnTo>
                  <a:lnTo>
                    <a:pt x="703" y="4695"/>
                  </a:lnTo>
                  <a:lnTo>
                    <a:pt x="1537" y="3598"/>
                  </a:lnTo>
                  <a:lnTo>
                    <a:pt x="3687" y="3072"/>
                  </a:lnTo>
                  <a:lnTo>
                    <a:pt x="3731" y="3072"/>
                  </a:lnTo>
                  <a:lnTo>
                    <a:pt x="5135" y="2545"/>
                  </a:lnTo>
                  <a:lnTo>
                    <a:pt x="5179" y="2545"/>
                  </a:lnTo>
                  <a:lnTo>
                    <a:pt x="6934" y="1536"/>
                  </a:lnTo>
                  <a:lnTo>
                    <a:pt x="9523" y="1185"/>
                  </a:lnTo>
                  <a:lnTo>
                    <a:pt x="13779" y="746"/>
                  </a:lnTo>
                  <a:lnTo>
                    <a:pt x="18255" y="351"/>
                  </a:lnTo>
                  <a:lnTo>
                    <a:pt x="19922" y="351"/>
                  </a:lnTo>
                  <a:lnTo>
                    <a:pt x="20625" y="527"/>
                  </a:lnTo>
                  <a:lnTo>
                    <a:pt x="21063" y="790"/>
                  </a:lnTo>
                  <a:lnTo>
                    <a:pt x="21151" y="790"/>
                  </a:lnTo>
                  <a:lnTo>
                    <a:pt x="21327" y="834"/>
                  </a:lnTo>
                  <a:lnTo>
                    <a:pt x="21371" y="790"/>
                  </a:lnTo>
                  <a:lnTo>
                    <a:pt x="21458" y="790"/>
                  </a:lnTo>
                  <a:lnTo>
                    <a:pt x="21458" y="746"/>
                  </a:lnTo>
                  <a:lnTo>
                    <a:pt x="21502" y="658"/>
                  </a:lnTo>
                  <a:lnTo>
                    <a:pt x="21502" y="571"/>
                  </a:lnTo>
                  <a:lnTo>
                    <a:pt x="21458" y="527"/>
                  </a:lnTo>
                  <a:lnTo>
                    <a:pt x="21414" y="483"/>
                  </a:lnTo>
                  <a:lnTo>
                    <a:pt x="21239" y="483"/>
                  </a:lnTo>
                  <a:lnTo>
                    <a:pt x="20800" y="176"/>
                  </a:lnTo>
                  <a:lnTo>
                    <a:pt x="20712" y="176"/>
                  </a:lnTo>
                  <a:lnTo>
                    <a:pt x="19966"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5" name="Google Shape;3525;p85"/>
            <p:cNvSpPr/>
            <p:nvPr/>
          </p:nvSpPr>
          <p:spPr>
            <a:xfrm>
              <a:off x="2481500" y="4238075"/>
              <a:ext cx="585825" cy="166775"/>
            </a:xfrm>
            <a:custGeom>
              <a:rect b="b" l="l" r="r" t="t"/>
              <a:pathLst>
                <a:path extrusionOk="0" h="6671" w="23433">
                  <a:moveTo>
                    <a:pt x="17509" y="0"/>
                  </a:moveTo>
                  <a:lnTo>
                    <a:pt x="16149" y="88"/>
                  </a:lnTo>
                  <a:lnTo>
                    <a:pt x="14832" y="176"/>
                  </a:lnTo>
                  <a:lnTo>
                    <a:pt x="13604" y="264"/>
                  </a:lnTo>
                  <a:lnTo>
                    <a:pt x="11848" y="395"/>
                  </a:lnTo>
                  <a:lnTo>
                    <a:pt x="11805" y="395"/>
                  </a:lnTo>
                  <a:lnTo>
                    <a:pt x="9786" y="790"/>
                  </a:lnTo>
                  <a:lnTo>
                    <a:pt x="9742" y="790"/>
                  </a:lnTo>
                  <a:lnTo>
                    <a:pt x="8470" y="1448"/>
                  </a:lnTo>
                  <a:lnTo>
                    <a:pt x="7285" y="2282"/>
                  </a:lnTo>
                  <a:lnTo>
                    <a:pt x="5442" y="3248"/>
                  </a:lnTo>
                  <a:lnTo>
                    <a:pt x="2282" y="3950"/>
                  </a:lnTo>
                  <a:lnTo>
                    <a:pt x="2195" y="3994"/>
                  </a:lnTo>
                  <a:lnTo>
                    <a:pt x="1580" y="4476"/>
                  </a:lnTo>
                  <a:lnTo>
                    <a:pt x="1537" y="4564"/>
                  </a:lnTo>
                  <a:lnTo>
                    <a:pt x="747" y="5836"/>
                  </a:lnTo>
                  <a:lnTo>
                    <a:pt x="88" y="6363"/>
                  </a:lnTo>
                  <a:lnTo>
                    <a:pt x="45" y="6407"/>
                  </a:lnTo>
                  <a:lnTo>
                    <a:pt x="1" y="6451"/>
                  </a:lnTo>
                  <a:lnTo>
                    <a:pt x="45" y="6539"/>
                  </a:lnTo>
                  <a:lnTo>
                    <a:pt x="45" y="6582"/>
                  </a:lnTo>
                  <a:lnTo>
                    <a:pt x="132" y="6626"/>
                  </a:lnTo>
                  <a:lnTo>
                    <a:pt x="176" y="6670"/>
                  </a:lnTo>
                  <a:lnTo>
                    <a:pt x="308" y="6626"/>
                  </a:lnTo>
                  <a:lnTo>
                    <a:pt x="1010" y="6100"/>
                  </a:lnTo>
                  <a:lnTo>
                    <a:pt x="1054" y="6012"/>
                  </a:lnTo>
                  <a:lnTo>
                    <a:pt x="1800" y="4739"/>
                  </a:lnTo>
                  <a:lnTo>
                    <a:pt x="2414" y="4301"/>
                  </a:lnTo>
                  <a:lnTo>
                    <a:pt x="5574" y="3599"/>
                  </a:lnTo>
                  <a:lnTo>
                    <a:pt x="5617" y="3555"/>
                  </a:lnTo>
                  <a:lnTo>
                    <a:pt x="7460" y="2589"/>
                  </a:lnTo>
                  <a:lnTo>
                    <a:pt x="8645" y="1756"/>
                  </a:lnTo>
                  <a:lnTo>
                    <a:pt x="9874" y="1141"/>
                  </a:lnTo>
                  <a:lnTo>
                    <a:pt x="11892" y="746"/>
                  </a:lnTo>
                  <a:lnTo>
                    <a:pt x="13604" y="615"/>
                  </a:lnTo>
                  <a:lnTo>
                    <a:pt x="14832" y="527"/>
                  </a:lnTo>
                  <a:lnTo>
                    <a:pt x="16149" y="439"/>
                  </a:lnTo>
                  <a:lnTo>
                    <a:pt x="17509" y="351"/>
                  </a:lnTo>
                  <a:lnTo>
                    <a:pt x="18825" y="395"/>
                  </a:lnTo>
                  <a:lnTo>
                    <a:pt x="19484" y="439"/>
                  </a:lnTo>
                  <a:lnTo>
                    <a:pt x="20098" y="483"/>
                  </a:lnTo>
                  <a:lnTo>
                    <a:pt x="20668" y="571"/>
                  </a:lnTo>
                  <a:lnTo>
                    <a:pt x="21195" y="702"/>
                  </a:lnTo>
                  <a:lnTo>
                    <a:pt x="21722" y="878"/>
                  </a:lnTo>
                  <a:lnTo>
                    <a:pt x="22160" y="1097"/>
                  </a:lnTo>
                  <a:lnTo>
                    <a:pt x="22555" y="1361"/>
                  </a:lnTo>
                  <a:lnTo>
                    <a:pt x="22862" y="1624"/>
                  </a:lnTo>
                  <a:lnTo>
                    <a:pt x="22950" y="1712"/>
                  </a:lnTo>
                  <a:lnTo>
                    <a:pt x="23213" y="1756"/>
                  </a:lnTo>
                  <a:lnTo>
                    <a:pt x="23345" y="1756"/>
                  </a:lnTo>
                  <a:lnTo>
                    <a:pt x="23389" y="1712"/>
                  </a:lnTo>
                  <a:lnTo>
                    <a:pt x="23433" y="1668"/>
                  </a:lnTo>
                  <a:lnTo>
                    <a:pt x="23433" y="1580"/>
                  </a:lnTo>
                  <a:lnTo>
                    <a:pt x="23433" y="1536"/>
                  </a:lnTo>
                  <a:lnTo>
                    <a:pt x="23389" y="1448"/>
                  </a:lnTo>
                  <a:lnTo>
                    <a:pt x="23301" y="1448"/>
                  </a:lnTo>
                  <a:lnTo>
                    <a:pt x="23082" y="1361"/>
                  </a:lnTo>
                  <a:lnTo>
                    <a:pt x="22731" y="1054"/>
                  </a:lnTo>
                  <a:lnTo>
                    <a:pt x="22336" y="790"/>
                  </a:lnTo>
                  <a:lnTo>
                    <a:pt x="21853" y="571"/>
                  </a:lnTo>
                  <a:lnTo>
                    <a:pt x="21327" y="395"/>
                  </a:lnTo>
                  <a:lnTo>
                    <a:pt x="20800" y="264"/>
                  </a:lnTo>
                  <a:lnTo>
                    <a:pt x="20186" y="176"/>
                  </a:lnTo>
                  <a:lnTo>
                    <a:pt x="19528" y="88"/>
                  </a:lnTo>
                  <a:lnTo>
                    <a:pt x="18869" y="44"/>
                  </a:lnTo>
                  <a:lnTo>
                    <a:pt x="17509"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6" name="Google Shape;3526;p85"/>
            <p:cNvSpPr/>
            <p:nvPr/>
          </p:nvSpPr>
          <p:spPr>
            <a:xfrm>
              <a:off x="2461750" y="4201875"/>
              <a:ext cx="634100" cy="202975"/>
            </a:xfrm>
            <a:custGeom>
              <a:rect b="b" l="l" r="r" t="t"/>
              <a:pathLst>
                <a:path extrusionOk="0" h="8119" w="25364">
                  <a:moveTo>
                    <a:pt x="14613" y="0"/>
                  </a:moveTo>
                  <a:lnTo>
                    <a:pt x="12156" y="220"/>
                  </a:lnTo>
                  <a:lnTo>
                    <a:pt x="12112" y="220"/>
                  </a:lnTo>
                  <a:lnTo>
                    <a:pt x="11015" y="527"/>
                  </a:lnTo>
                  <a:lnTo>
                    <a:pt x="10971" y="571"/>
                  </a:lnTo>
                  <a:lnTo>
                    <a:pt x="10181" y="1185"/>
                  </a:lnTo>
                  <a:lnTo>
                    <a:pt x="8163" y="2809"/>
                  </a:lnTo>
                  <a:lnTo>
                    <a:pt x="6320" y="3818"/>
                  </a:lnTo>
                  <a:lnTo>
                    <a:pt x="5574" y="4081"/>
                  </a:lnTo>
                  <a:lnTo>
                    <a:pt x="4915" y="4257"/>
                  </a:lnTo>
                  <a:lnTo>
                    <a:pt x="4345" y="4388"/>
                  </a:lnTo>
                  <a:lnTo>
                    <a:pt x="3862" y="4432"/>
                  </a:lnTo>
                  <a:lnTo>
                    <a:pt x="3380" y="4520"/>
                  </a:lnTo>
                  <a:lnTo>
                    <a:pt x="2941" y="4608"/>
                  </a:lnTo>
                  <a:lnTo>
                    <a:pt x="2546" y="4783"/>
                  </a:lnTo>
                  <a:lnTo>
                    <a:pt x="2151" y="5003"/>
                  </a:lnTo>
                  <a:lnTo>
                    <a:pt x="1756" y="5354"/>
                  </a:lnTo>
                  <a:lnTo>
                    <a:pt x="1317" y="5880"/>
                  </a:lnTo>
                  <a:lnTo>
                    <a:pt x="922" y="6582"/>
                  </a:lnTo>
                  <a:lnTo>
                    <a:pt x="440" y="7460"/>
                  </a:lnTo>
                  <a:lnTo>
                    <a:pt x="89" y="7811"/>
                  </a:lnTo>
                  <a:lnTo>
                    <a:pt x="45" y="7855"/>
                  </a:lnTo>
                  <a:lnTo>
                    <a:pt x="1" y="7899"/>
                  </a:lnTo>
                  <a:lnTo>
                    <a:pt x="1" y="7987"/>
                  </a:lnTo>
                  <a:lnTo>
                    <a:pt x="45" y="8030"/>
                  </a:lnTo>
                  <a:lnTo>
                    <a:pt x="89" y="8074"/>
                  </a:lnTo>
                  <a:lnTo>
                    <a:pt x="176" y="8118"/>
                  </a:lnTo>
                  <a:lnTo>
                    <a:pt x="308" y="8074"/>
                  </a:lnTo>
                  <a:lnTo>
                    <a:pt x="703" y="7723"/>
                  </a:lnTo>
                  <a:lnTo>
                    <a:pt x="747" y="7636"/>
                  </a:lnTo>
                  <a:lnTo>
                    <a:pt x="1186" y="6802"/>
                  </a:lnTo>
                  <a:lnTo>
                    <a:pt x="1581" y="6144"/>
                  </a:lnTo>
                  <a:lnTo>
                    <a:pt x="1932" y="5661"/>
                  </a:lnTo>
                  <a:lnTo>
                    <a:pt x="2283" y="5310"/>
                  </a:lnTo>
                  <a:lnTo>
                    <a:pt x="2678" y="5090"/>
                  </a:lnTo>
                  <a:lnTo>
                    <a:pt x="3029" y="4959"/>
                  </a:lnTo>
                  <a:lnTo>
                    <a:pt x="3467" y="4871"/>
                  </a:lnTo>
                  <a:lnTo>
                    <a:pt x="3906" y="4783"/>
                  </a:lnTo>
                  <a:lnTo>
                    <a:pt x="4433" y="4696"/>
                  </a:lnTo>
                  <a:lnTo>
                    <a:pt x="5003" y="4608"/>
                  </a:lnTo>
                  <a:lnTo>
                    <a:pt x="5705" y="4432"/>
                  </a:lnTo>
                  <a:lnTo>
                    <a:pt x="6451" y="4125"/>
                  </a:lnTo>
                  <a:lnTo>
                    <a:pt x="8338" y="3116"/>
                  </a:lnTo>
                  <a:lnTo>
                    <a:pt x="8382" y="3116"/>
                  </a:lnTo>
                  <a:lnTo>
                    <a:pt x="10401" y="1448"/>
                  </a:lnTo>
                  <a:lnTo>
                    <a:pt x="11146" y="878"/>
                  </a:lnTo>
                  <a:lnTo>
                    <a:pt x="12200" y="571"/>
                  </a:lnTo>
                  <a:lnTo>
                    <a:pt x="14657" y="351"/>
                  </a:lnTo>
                  <a:lnTo>
                    <a:pt x="17948" y="351"/>
                  </a:lnTo>
                  <a:lnTo>
                    <a:pt x="21063" y="702"/>
                  </a:lnTo>
                  <a:lnTo>
                    <a:pt x="22204" y="1053"/>
                  </a:lnTo>
                  <a:lnTo>
                    <a:pt x="23652" y="1843"/>
                  </a:lnTo>
                  <a:lnTo>
                    <a:pt x="24706" y="2677"/>
                  </a:lnTo>
                  <a:lnTo>
                    <a:pt x="24749" y="2721"/>
                  </a:lnTo>
                  <a:lnTo>
                    <a:pt x="25144" y="2809"/>
                  </a:lnTo>
                  <a:lnTo>
                    <a:pt x="25276" y="2809"/>
                  </a:lnTo>
                  <a:lnTo>
                    <a:pt x="25320" y="2765"/>
                  </a:lnTo>
                  <a:lnTo>
                    <a:pt x="25364" y="2677"/>
                  </a:lnTo>
                  <a:lnTo>
                    <a:pt x="25364" y="2633"/>
                  </a:lnTo>
                  <a:lnTo>
                    <a:pt x="25320" y="2545"/>
                  </a:lnTo>
                  <a:lnTo>
                    <a:pt x="25276" y="2502"/>
                  </a:lnTo>
                  <a:lnTo>
                    <a:pt x="25232" y="2458"/>
                  </a:lnTo>
                  <a:lnTo>
                    <a:pt x="24881" y="2370"/>
                  </a:lnTo>
                  <a:lnTo>
                    <a:pt x="23872" y="1536"/>
                  </a:lnTo>
                  <a:lnTo>
                    <a:pt x="23828" y="1536"/>
                  </a:lnTo>
                  <a:lnTo>
                    <a:pt x="22380" y="746"/>
                  </a:lnTo>
                  <a:lnTo>
                    <a:pt x="22336" y="702"/>
                  </a:lnTo>
                  <a:lnTo>
                    <a:pt x="21151" y="351"/>
                  </a:lnTo>
                  <a:lnTo>
                    <a:pt x="17992"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7" name="Google Shape;3527;p85"/>
            <p:cNvSpPr/>
            <p:nvPr/>
          </p:nvSpPr>
          <p:spPr>
            <a:xfrm>
              <a:off x="1832075" y="4324725"/>
              <a:ext cx="1298875" cy="348875"/>
            </a:xfrm>
            <a:custGeom>
              <a:rect b="b" l="l" r="r" t="t"/>
              <a:pathLst>
                <a:path extrusionOk="0" h="13955" w="51955">
                  <a:moveTo>
                    <a:pt x="48620" y="1"/>
                  </a:moveTo>
                  <a:lnTo>
                    <a:pt x="45329" y="528"/>
                  </a:lnTo>
                  <a:lnTo>
                    <a:pt x="42916" y="879"/>
                  </a:lnTo>
                  <a:lnTo>
                    <a:pt x="40370" y="1273"/>
                  </a:lnTo>
                  <a:lnTo>
                    <a:pt x="35982" y="1756"/>
                  </a:lnTo>
                  <a:lnTo>
                    <a:pt x="31945" y="2414"/>
                  </a:lnTo>
                  <a:lnTo>
                    <a:pt x="29400" y="2678"/>
                  </a:lnTo>
                  <a:lnTo>
                    <a:pt x="29356" y="2722"/>
                  </a:lnTo>
                  <a:lnTo>
                    <a:pt x="27162" y="3775"/>
                  </a:lnTo>
                  <a:lnTo>
                    <a:pt x="27119" y="3775"/>
                  </a:lnTo>
                  <a:lnTo>
                    <a:pt x="25407" y="5003"/>
                  </a:lnTo>
                  <a:lnTo>
                    <a:pt x="21282" y="7899"/>
                  </a:lnTo>
                  <a:lnTo>
                    <a:pt x="20712" y="8075"/>
                  </a:lnTo>
                  <a:lnTo>
                    <a:pt x="17684" y="7987"/>
                  </a:lnTo>
                  <a:lnTo>
                    <a:pt x="15359" y="7768"/>
                  </a:lnTo>
                  <a:lnTo>
                    <a:pt x="11717" y="7329"/>
                  </a:lnTo>
                  <a:lnTo>
                    <a:pt x="9566" y="6978"/>
                  </a:lnTo>
                  <a:lnTo>
                    <a:pt x="9522" y="6978"/>
                  </a:lnTo>
                  <a:lnTo>
                    <a:pt x="8777" y="7153"/>
                  </a:lnTo>
                  <a:lnTo>
                    <a:pt x="6012" y="8163"/>
                  </a:lnTo>
                  <a:lnTo>
                    <a:pt x="5091" y="8733"/>
                  </a:lnTo>
                  <a:lnTo>
                    <a:pt x="5047" y="8733"/>
                  </a:lnTo>
                  <a:lnTo>
                    <a:pt x="3511" y="10444"/>
                  </a:lnTo>
                  <a:lnTo>
                    <a:pt x="1536" y="11717"/>
                  </a:lnTo>
                  <a:lnTo>
                    <a:pt x="1492" y="11761"/>
                  </a:lnTo>
                  <a:lnTo>
                    <a:pt x="44" y="13692"/>
                  </a:lnTo>
                  <a:lnTo>
                    <a:pt x="0" y="13735"/>
                  </a:lnTo>
                  <a:lnTo>
                    <a:pt x="0" y="13823"/>
                  </a:lnTo>
                  <a:lnTo>
                    <a:pt x="44" y="13867"/>
                  </a:lnTo>
                  <a:lnTo>
                    <a:pt x="88" y="13955"/>
                  </a:lnTo>
                  <a:lnTo>
                    <a:pt x="264" y="13955"/>
                  </a:lnTo>
                  <a:lnTo>
                    <a:pt x="308" y="13911"/>
                  </a:lnTo>
                  <a:lnTo>
                    <a:pt x="1756" y="12024"/>
                  </a:lnTo>
                  <a:lnTo>
                    <a:pt x="3730" y="10752"/>
                  </a:lnTo>
                  <a:lnTo>
                    <a:pt x="3730" y="10708"/>
                  </a:lnTo>
                  <a:lnTo>
                    <a:pt x="5310" y="8996"/>
                  </a:lnTo>
                  <a:lnTo>
                    <a:pt x="6144" y="8470"/>
                  </a:lnTo>
                  <a:lnTo>
                    <a:pt x="8864" y="7504"/>
                  </a:lnTo>
                  <a:lnTo>
                    <a:pt x="9566" y="7329"/>
                  </a:lnTo>
                  <a:lnTo>
                    <a:pt x="11673" y="7680"/>
                  </a:lnTo>
                  <a:lnTo>
                    <a:pt x="15315" y="8119"/>
                  </a:lnTo>
                  <a:lnTo>
                    <a:pt x="17640" y="8338"/>
                  </a:lnTo>
                  <a:lnTo>
                    <a:pt x="20712" y="8426"/>
                  </a:lnTo>
                  <a:lnTo>
                    <a:pt x="20756" y="8382"/>
                  </a:lnTo>
                  <a:lnTo>
                    <a:pt x="21414" y="8250"/>
                  </a:lnTo>
                  <a:lnTo>
                    <a:pt x="21458" y="8207"/>
                  </a:lnTo>
                  <a:lnTo>
                    <a:pt x="25627" y="5267"/>
                  </a:lnTo>
                  <a:lnTo>
                    <a:pt x="27294" y="4082"/>
                  </a:lnTo>
                  <a:lnTo>
                    <a:pt x="29488" y="3029"/>
                  </a:lnTo>
                  <a:lnTo>
                    <a:pt x="31989" y="2765"/>
                  </a:lnTo>
                  <a:lnTo>
                    <a:pt x="36026" y="2107"/>
                  </a:lnTo>
                  <a:lnTo>
                    <a:pt x="40414" y="1625"/>
                  </a:lnTo>
                  <a:lnTo>
                    <a:pt x="43003" y="1230"/>
                  </a:lnTo>
                  <a:lnTo>
                    <a:pt x="45417" y="879"/>
                  </a:lnTo>
                  <a:lnTo>
                    <a:pt x="48664" y="352"/>
                  </a:lnTo>
                  <a:lnTo>
                    <a:pt x="51736" y="1054"/>
                  </a:lnTo>
                  <a:lnTo>
                    <a:pt x="51823" y="1054"/>
                  </a:lnTo>
                  <a:lnTo>
                    <a:pt x="51867" y="1010"/>
                  </a:lnTo>
                  <a:lnTo>
                    <a:pt x="51911" y="966"/>
                  </a:lnTo>
                  <a:lnTo>
                    <a:pt x="51955" y="922"/>
                  </a:lnTo>
                  <a:lnTo>
                    <a:pt x="51955" y="835"/>
                  </a:lnTo>
                  <a:lnTo>
                    <a:pt x="51911" y="791"/>
                  </a:lnTo>
                  <a:lnTo>
                    <a:pt x="51867" y="747"/>
                  </a:lnTo>
                  <a:lnTo>
                    <a:pt x="51823" y="703"/>
                  </a:lnTo>
                  <a:lnTo>
                    <a:pt x="48708"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8" name="Google Shape;3528;p85"/>
            <p:cNvSpPr/>
            <p:nvPr/>
          </p:nvSpPr>
          <p:spPr>
            <a:xfrm>
              <a:off x="1442625" y="2706650"/>
              <a:ext cx="854600" cy="1976825"/>
            </a:xfrm>
            <a:custGeom>
              <a:rect b="b" l="l" r="r" t="t"/>
              <a:pathLst>
                <a:path extrusionOk="0" h="79073" w="34184">
                  <a:moveTo>
                    <a:pt x="33964" y="0"/>
                  </a:moveTo>
                  <a:lnTo>
                    <a:pt x="33920" y="44"/>
                  </a:lnTo>
                  <a:lnTo>
                    <a:pt x="31507" y="2019"/>
                  </a:lnTo>
                  <a:lnTo>
                    <a:pt x="28567" y="4432"/>
                  </a:lnTo>
                  <a:lnTo>
                    <a:pt x="23784" y="8250"/>
                  </a:lnTo>
                  <a:lnTo>
                    <a:pt x="20712" y="10356"/>
                  </a:lnTo>
                  <a:lnTo>
                    <a:pt x="17816" y="11453"/>
                  </a:lnTo>
                  <a:lnTo>
                    <a:pt x="14174" y="12770"/>
                  </a:lnTo>
                  <a:lnTo>
                    <a:pt x="14130" y="12770"/>
                  </a:lnTo>
                  <a:lnTo>
                    <a:pt x="12156" y="13691"/>
                  </a:lnTo>
                  <a:lnTo>
                    <a:pt x="10093" y="14262"/>
                  </a:lnTo>
                  <a:lnTo>
                    <a:pt x="10093" y="14305"/>
                  </a:lnTo>
                  <a:lnTo>
                    <a:pt x="6276" y="16412"/>
                  </a:lnTo>
                  <a:lnTo>
                    <a:pt x="6232" y="16456"/>
                  </a:lnTo>
                  <a:lnTo>
                    <a:pt x="5661" y="17070"/>
                  </a:lnTo>
                  <a:lnTo>
                    <a:pt x="5661" y="17114"/>
                  </a:lnTo>
                  <a:lnTo>
                    <a:pt x="5091" y="18606"/>
                  </a:lnTo>
                  <a:lnTo>
                    <a:pt x="5091" y="18650"/>
                  </a:lnTo>
                  <a:lnTo>
                    <a:pt x="4433" y="21677"/>
                  </a:lnTo>
                  <a:lnTo>
                    <a:pt x="4433" y="21721"/>
                  </a:lnTo>
                  <a:lnTo>
                    <a:pt x="4433" y="23652"/>
                  </a:lnTo>
                  <a:lnTo>
                    <a:pt x="4433" y="23696"/>
                  </a:lnTo>
                  <a:lnTo>
                    <a:pt x="4784" y="25802"/>
                  </a:lnTo>
                  <a:lnTo>
                    <a:pt x="4784" y="25846"/>
                  </a:lnTo>
                  <a:lnTo>
                    <a:pt x="5135" y="27338"/>
                  </a:lnTo>
                  <a:lnTo>
                    <a:pt x="5442" y="28742"/>
                  </a:lnTo>
                  <a:lnTo>
                    <a:pt x="5661" y="30015"/>
                  </a:lnTo>
                  <a:lnTo>
                    <a:pt x="5793" y="31243"/>
                  </a:lnTo>
                  <a:lnTo>
                    <a:pt x="5881" y="32472"/>
                  </a:lnTo>
                  <a:lnTo>
                    <a:pt x="5837" y="33744"/>
                  </a:lnTo>
                  <a:lnTo>
                    <a:pt x="5749" y="35149"/>
                  </a:lnTo>
                  <a:lnTo>
                    <a:pt x="5574" y="36641"/>
                  </a:lnTo>
                  <a:lnTo>
                    <a:pt x="5310" y="39229"/>
                  </a:lnTo>
                  <a:lnTo>
                    <a:pt x="5003" y="41731"/>
                  </a:lnTo>
                  <a:lnTo>
                    <a:pt x="4521" y="45022"/>
                  </a:lnTo>
                  <a:lnTo>
                    <a:pt x="3687" y="48488"/>
                  </a:lnTo>
                  <a:lnTo>
                    <a:pt x="3292" y="51384"/>
                  </a:lnTo>
                  <a:lnTo>
                    <a:pt x="3116" y="53842"/>
                  </a:lnTo>
                  <a:lnTo>
                    <a:pt x="2853" y="55553"/>
                  </a:lnTo>
                  <a:lnTo>
                    <a:pt x="2107" y="57966"/>
                  </a:lnTo>
                  <a:lnTo>
                    <a:pt x="1186" y="60468"/>
                  </a:lnTo>
                  <a:lnTo>
                    <a:pt x="45" y="64592"/>
                  </a:lnTo>
                  <a:lnTo>
                    <a:pt x="1" y="64636"/>
                  </a:lnTo>
                  <a:lnTo>
                    <a:pt x="1" y="66611"/>
                  </a:lnTo>
                  <a:lnTo>
                    <a:pt x="89" y="69287"/>
                  </a:lnTo>
                  <a:lnTo>
                    <a:pt x="132" y="69419"/>
                  </a:lnTo>
                  <a:lnTo>
                    <a:pt x="1975" y="71701"/>
                  </a:lnTo>
                  <a:lnTo>
                    <a:pt x="5135" y="75167"/>
                  </a:lnTo>
                  <a:lnTo>
                    <a:pt x="7153" y="77230"/>
                  </a:lnTo>
                  <a:lnTo>
                    <a:pt x="8865" y="79029"/>
                  </a:lnTo>
                  <a:lnTo>
                    <a:pt x="8909" y="79073"/>
                  </a:lnTo>
                  <a:lnTo>
                    <a:pt x="8996" y="79073"/>
                  </a:lnTo>
                  <a:lnTo>
                    <a:pt x="9128" y="79029"/>
                  </a:lnTo>
                  <a:lnTo>
                    <a:pt x="9172" y="78985"/>
                  </a:lnTo>
                  <a:lnTo>
                    <a:pt x="9172" y="78897"/>
                  </a:lnTo>
                  <a:lnTo>
                    <a:pt x="9172" y="78853"/>
                  </a:lnTo>
                  <a:lnTo>
                    <a:pt x="9128" y="78766"/>
                  </a:lnTo>
                  <a:lnTo>
                    <a:pt x="7417" y="77010"/>
                  </a:lnTo>
                  <a:lnTo>
                    <a:pt x="5398" y="74904"/>
                  </a:lnTo>
                  <a:lnTo>
                    <a:pt x="2239" y="71482"/>
                  </a:lnTo>
                  <a:lnTo>
                    <a:pt x="440" y="69244"/>
                  </a:lnTo>
                  <a:lnTo>
                    <a:pt x="352" y="66611"/>
                  </a:lnTo>
                  <a:lnTo>
                    <a:pt x="352" y="64680"/>
                  </a:lnTo>
                  <a:lnTo>
                    <a:pt x="1493" y="60555"/>
                  </a:lnTo>
                  <a:lnTo>
                    <a:pt x="2458" y="58054"/>
                  </a:lnTo>
                  <a:lnTo>
                    <a:pt x="3204" y="55641"/>
                  </a:lnTo>
                  <a:lnTo>
                    <a:pt x="3204" y="55597"/>
                  </a:lnTo>
                  <a:lnTo>
                    <a:pt x="3424" y="53885"/>
                  </a:lnTo>
                  <a:lnTo>
                    <a:pt x="3643" y="51428"/>
                  </a:lnTo>
                  <a:lnTo>
                    <a:pt x="4038" y="48532"/>
                  </a:lnTo>
                  <a:lnTo>
                    <a:pt x="4828" y="45109"/>
                  </a:lnTo>
                  <a:lnTo>
                    <a:pt x="5354" y="41775"/>
                  </a:lnTo>
                  <a:lnTo>
                    <a:pt x="5661" y="39273"/>
                  </a:lnTo>
                  <a:lnTo>
                    <a:pt x="5925" y="36684"/>
                  </a:lnTo>
                  <a:lnTo>
                    <a:pt x="6100" y="35149"/>
                  </a:lnTo>
                  <a:lnTo>
                    <a:pt x="6188" y="33788"/>
                  </a:lnTo>
                  <a:lnTo>
                    <a:pt x="6232" y="32472"/>
                  </a:lnTo>
                  <a:lnTo>
                    <a:pt x="6144" y="31243"/>
                  </a:lnTo>
                  <a:lnTo>
                    <a:pt x="6012" y="29971"/>
                  </a:lnTo>
                  <a:lnTo>
                    <a:pt x="5793" y="28654"/>
                  </a:lnTo>
                  <a:lnTo>
                    <a:pt x="5486" y="27294"/>
                  </a:lnTo>
                  <a:lnTo>
                    <a:pt x="5091" y="25758"/>
                  </a:lnTo>
                  <a:lnTo>
                    <a:pt x="4784" y="23652"/>
                  </a:lnTo>
                  <a:lnTo>
                    <a:pt x="4784" y="21721"/>
                  </a:lnTo>
                  <a:lnTo>
                    <a:pt x="5442" y="18737"/>
                  </a:lnTo>
                  <a:lnTo>
                    <a:pt x="5969" y="17289"/>
                  </a:lnTo>
                  <a:lnTo>
                    <a:pt x="6451" y="16719"/>
                  </a:lnTo>
                  <a:lnTo>
                    <a:pt x="10225" y="14613"/>
                  </a:lnTo>
                  <a:lnTo>
                    <a:pt x="12287" y="14042"/>
                  </a:lnTo>
                  <a:lnTo>
                    <a:pt x="12331" y="14042"/>
                  </a:lnTo>
                  <a:lnTo>
                    <a:pt x="14306" y="13077"/>
                  </a:lnTo>
                  <a:lnTo>
                    <a:pt x="17948" y="11804"/>
                  </a:lnTo>
                  <a:lnTo>
                    <a:pt x="20844" y="10663"/>
                  </a:lnTo>
                  <a:lnTo>
                    <a:pt x="20888" y="10663"/>
                  </a:lnTo>
                  <a:lnTo>
                    <a:pt x="24003" y="8513"/>
                  </a:lnTo>
                  <a:lnTo>
                    <a:pt x="28786" y="4696"/>
                  </a:lnTo>
                  <a:lnTo>
                    <a:pt x="31726" y="2326"/>
                  </a:lnTo>
                  <a:lnTo>
                    <a:pt x="34140" y="308"/>
                  </a:lnTo>
                  <a:lnTo>
                    <a:pt x="34184" y="264"/>
                  </a:lnTo>
                  <a:lnTo>
                    <a:pt x="34184" y="176"/>
                  </a:lnTo>
                  <a:lnTo>
                    <a:pt x="34184" y="132"/>
                  </a:lnTo>
                  <a:lnTo>
                    <a:pt x="34140" y="44"/>
                  </a:lnTo>
                  <a:lnTo>
                    <a:pt x="34096"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9" name="Google Shape;3529;p85"/>
            <p:cNvSpPr/>
            <p:nvPr/>
          </p:nvSpPr>
          <p:spPr>
            <a:xfrm>
              <a:off x="1908875" y="4495875"/>
              <a:ext cx="646150" cy="156900"/>
            </a:xfrm>
            <a:custGeom>
              <a:rect b="b" l="l" r="r" t="t"/>
              <a:pathLst>
                <a:path extrusionOk="0" h="6276" w="25846">
                  <a:moveTo>
                    <a:pt x="25626" y="0"/>
                  </a:moveTo>
                  <a:lnTo>
                    <a:pt x="24178" y="176"/>
                  </a:lnTo>
                  <a:lnTo>
                    <a:pt x="24134" y="176"/>
                  </a:lnTo>
                  <a:lnTo>
                    <a:pt x="22774" y="658"/>
                  </a:lnTo>
                  <a:lnTo>
                    <a:pt x="22730" y="658"/>
                  </a:lnTo>
                  <a:lnTo>
                    <a:pt x="21238" y="1448"/>
                  </a:lnTo>
                  <a:lnTo>
                    <a:pt x="18035" y="3511"/>
                  </a:lnTo>
                  <a:lnTo>
                    <a:pt x="17464" y="3686"/>
                  </a:lnTo>
                  <a:lnTo>
                    <a:pt x="14393" y="3511"/>
                  </a:lnTo>
                  <a:lnTo>
                    <a:pt x="11936" y="3379"/>
                  </a:lnTo>
                  <a:lnTo>
                    <a:pt x="7811" y="3160"/>
                  </a:lnTo>
                  <a:lnTo>
                    <a:pt x="4827" y="3204"/>
                  </a:lnTo>
                  <a:lnTo>
                    <a:pt x="4739" y="3204"/>
                  </a:lnTo>
                  <a:lnTo>
                    <a:pt x="3291" y="4125"/>
                  </a:lnTo>
                  <a:lnTo>
                    <a:pt x="88" y="5968"/>
                  </a:lnTo>
                  <a:lnTo>
                    <a:pt x="0" y="6012"/>
                  </a:lnTo>
                  <a:lnTo>
                    <a:pt x="0" y="6056"/>
                  </a:lnTo>
                  <a:lnTo>
                    <a:pt x="0" y="6100"/>
                  </a:lnTo>
                  <a:lnTo>
                    <a:pt x="0" y="6187"/>
                  </a:lnTo>
                  <a:lnTo>
                    <a:pt x="88" y="6231"/>
                  </a:lnTo>
                  <a:lnTo>
                    <a:pt x="176" y="6275"/>
                  </a:lnTo>
                  <a:lnTo>
                    <a:pt x="263" y="6275"/>
                  </a:lnTo>
                  <a:lnTo>
                    <a:pt x="3467" y="4432"/>
                  </a:lnTo>
                  <a:lnTo>
                    <a:pt x="4871" y="3555"/>
                  </a:lnTo>
                  <a:lnTo>
                    <a:pt x="7767" y="3511"/>
                  </a:lnTo>
                  <a:lnTo>
                    <a:pt x="11892" y="3730"/>
                  </a:lnTo>
                  <a:lnTo>
                    <a:pt x="14349" y="3862"/>
                  </a:lnTo>
                  <a:lnTo>
                    <a:pt x="17464" y="4037"/>
                  </a:lnTo>
                  <a:lnTo>
                    <a:pt x="17508" y="4037"/>
                  </a:lnTo>
                  <a:lnTo>
                    <a:pt x="18167" y="3818"/>
                  </a:lnTo>
                  <a:lnTo>
                    <a:pt x="18210" y="3818"/>
                  </a:lnTo>
                  <a:lnTo>
                    <a:pt x="21414" y="1755"/>
                  </a:lnTo>
                  <a:lnTo>
                    <a:pt x="22862" y="966"/>
                  </a:lnTo>
                  <a:lnTo>
                    <a:pt x="24266" y="527"/>
                  </a:lnTo>
                  <a:lnTo>
                    <a:pt x="25670" y="351"/>
                  </a:lnTo>
                  <a:lnTo>
                    <a:pt x="25758" y="307"/>
                  </a:lnTo>
                  <a:lnTo>
                    <a:pt x="25802" y="264"/>
                  </a:lnTo>
                  <a:lnTo>
                    <a:pt x="25846" y="220"/>
                  </a:lnTo>
                  <a:lnTo>
                    <a:pt x="25846" y="132"/>
                  </a:lnTo>
                  <a:lnTo>
                    <a:pt x="25802" y="88"/>
                  </a:lnTo>
                  <a:lnTo>
                    <a:pt x="25758"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0" name="Google Shape;3530;p85"/>
            <p:cNvSpPr/>
            <p:nvPr/>
          </p:nvSpPr>
          <p:spPr>
            <a:xfrm>
              <a:off x="1292350" y="2521250"/>
              <a:ext cx="799750" cy="2106275"/>
            </a:xfrm>
            <a:custGeom>
              <a:rect b="b" l="l" r="r" t="t"/>
              <a:pathLst>
                <a:path extrusionOk="0" h="84251" w="31990">
                  <a:moveTo>
                    <a:pt x="31770" y="1"/>
                  </a:moveTo>
                  <a:lnTo>
                    <a:pt x="31682" y="45"/>
                  </a:lnTo>
                  <a:lnTo>
                    <a:pt x="30146" y="1185"/>
                  </a:lnTo>
                  <a:lnTo>
                    <a:pt x="27689" y="2853"/>
                  </a:lnTo>
                  <a:lnTo>
                    <a:pt x="27645" y="2941"/>
                  </a:lnTo>
                  <a:lnTo>
                    <a:pt x="25977" y="7197"/>
                  </a:lnTo>
                  <a:lnTo>
                    <a:pt x="25495" y="8513"/>
                  </a:lnTo>
                  <a:lnTo>
                    <a:pt x="25100" y="9128"/>
                  </a:lnTo>
                  <a:lnTo>
                    <a:pt x="21897" y="11453"/>
                  </a:lnTo>
                  <a:lnTo>
                    <a:pt x="17640" y="15096"/>
                  </a:lnTo>
                  <a:lnTo>
                    <a:pt x="15446" y="15973"/>
                  </a:lnTo>
                  <a:lnTo>
                    <a:pt x="11804" y="18430"/>
                  </a:lnTo>
                  <a:lnTo>
                    <a:pt x="9917" y="19527"/>
                  </a:lnTo>
                  <a:lnTo>
                    <a:pt x="7416" y="20361"/>
                  </a:lnTo>
                  <a:lnTo>
                    <a:pt x="5222" y="21809"/>
                  </a:lnTo>
                  <a:lnTo>
                    <a:pt x="3906" y="22775"/>
                  </a:lnTo>
                  <a:lnTo>
                    <a:pt x="1887" y="23828"/>
                  </a:lnTo>
                  <a:lnTo>
                    <a:pt x="1843" y="23872"/>
                  </a:lnTo>
                  <a:lnTo>
                    <a:pt x="1492" y="24618"/>
                  </a:lnTo>
                  <a:lnTo>
                    <a:pt x="1448" y="24661"/>
                  </a:lnTo>
                  <a:lnTo>
                    <a:pt x="1404" y="25276"/>
                  </a:lnTo>
                  <a:lnTo>
                    <a:pt x="1448" y="25364"/>
                  </a:lnTo>
                  <a:lnTo>
                    <a:pt x="1843" y="26066"/>
                  </a:lnTo>
                  <a:lnTo>
                    <a:pt x="4125" y="34754"/>
                  </a:lnTo>
                  <a:lnTo>
                    <a:pt x="4564" y="37782"/>
                  </a:lnTo>
                  <a:lnTo>
                    <a:pt x="4652" y="41248"/>
                  </a:lnTo>
                  <a:lnTo>
                    <a:pt x="4520" y="44715"/>
                  </a:lnTo>
                  <a:lnTo>
                    <a:pt x="4344" y="47435"/>
                  </a:lnTo>
                  <a:lnTo>
                    <a:pt x="4125" y="51165"/>
                  </a:lnTo>
                  <a:lnTo>
                    <a:pt x="3555" y="55860"/>
                  </a:lnTo>
                  <a:lnTo>
                    <a:pt x="2765" y="61872"/>
                  </a:lnTo>
                  <a:lnTo>
                    <a:pt x="2194" y="64768"/>
                  </a:lnTo>
                  <a:lnTo>
                    <a:pt x="1448" y="67225"/>
                  </a:lnTo>
                  <a:lnTo>
                    <a:pt x="922" y="69375"/>
                  </a:lnTo>
                  <a:lnTo>
                    <a:pt x="220" y="71789"/>
                  </a:lnTo>
                  <a:lnTo>
                    <a:pt x="220" y="71833"/>
                  </a:lnTo>
                  <a:lnTo>
                    <a:pt x="44" y="74246"/>
                  </a:lnTo>
                  <a:lnTo>
                    <a:pt x="0" y="76747"/>
                  </a:lnTo>
                  <a:lnTo>
                    <a:pt x="0" y="76791"/>
                  </a:lnTo>
                  <a:lnTo>
                    <a:pt x="176" y="78020"/>
                  </a:lnTo>
                  <a:lnTo>
                    <a:pt x="966" y="80653"/>
                  </a:lnTo>
                  <a:lnTo>
                    <a:pt x="1536" y="82189"/>
                  </a:lnTo>
                  <a:lnTo>
                    <a:pt x="1580" y="82232"/>
                  </a:lnTo>
                  <a:lnTo>
                    <a:pt x="2063" y="82934"/>
                  </a:lnTo>
                  <a:lnTo>
                    <a:pt x="2106" y="82978"/>
                  </a:lnTo>
                  <a:lnTo>
                    <a:pt x="3949" y="84207"/>
                  </a:lnTo>
                  <a:lnTo>
                    <a:pt x="4037" y="84251"/>
                  </a:lnTo>
                  <a:lnTo>
                    <a:pt x="4125" y="84207"/>
                  </a:lnTo>
                  <a:lnTo>
                    <a:pt x="4213" y="84163"/>
                  </a:lnTo>
                  <a:lnTo>
                    <a:pt x="4213" y="84075"/>
                  </a:lnTo>
                  <a:lnTo>
                    <a:pt x="4213" y="84032"/>
                  </a:lnTo>
                  <a:lnTo>
                    <a:pt x="4213" y="83944"/>
                  </a:lnTo>
                  <a:lnTo>
                    <a:pt x="4169" y="83900"/>
                  </a:lnTo>
                  <a:lnTo>
                    <a:pt x="2326" y="82671"/>
                  </a:lnTo>
                  <a:lnTo>
                    <a:pt x="1843" y="82057"/>
                  </a:lnTo>
                  <a:lnTo>
                    <a:pt x="1273" y="80521"/>
                  </a:lnTo>
                  <a:lnTo>
                    <a:pt x="527" y="77932"/>
                  </a:lnTo>
                  <a:lnTo>
                    <a:pt x="351" y="76747"/>
                  </a:lnTo>
                  <a:lnTo>
                    <a:pt x="395" y="74246"/>
                  </a:lnTo>
                  <a:lnTo>
                    <a:pt x="571" y="71877"/>
                  </a:lnTo>
                  <a:lnTo>
                    <a:pt x="1273" y="69463"/>
                  </a:lnTo>
                  <a:lnTo>
                    <a:pt x="1755" y="67357"/>
                  </a:lnTo>
                  <a:lnTo>
                    <a:pt x="2545" y="64856"/>
                  </a:lnTo>
                  <a:lnTo>
                    <a:pt x="3116" y="61960"/>
                  </a:lnTo>
                  <a:lnTo>
                    <a:pt x="3906" y="55904"/>
                  </a:lnTo>
                  <a:lnTo>
                    <a:pt x="4476" y="51209"/>
                  </a:lnTo>
                  <a:lnTo>
                    <a:pt x="4695" y="47435"/>
                  </a:lnTo>
                  <a:lnTo>
                    <a:pt x="4871" y="44715"/>
                  </a:lnTo>
                  <a:lnTo>
                    <a:pt x="5003" y="41248"/>
                  </a:lnTo>
                  <a:lnTo>
                    <a:pt x="4915" y="37782"/>
                  </a:lnTo>
                  <a:lnTo>
                    <a:pt x="4915" y="37738"/>
                  </a:lnTo>
                  <a:lnTo>
                    <a:pt x="4476" y="34710"/>
                  </a:lnTo>
                  <a:lnTo>
                    <a:pt x="2194" y="25934"/>
                  </a:lnTo>
                  <a:lnTo>
                    <a:pt x="2150" y="25890"/>
                  </a:lnTo>
                  <a:lnTo>
                    <a:pt x="1755" y="25232"/>
                  </a:lnTo>
                  <a:lnTo>
                    <a:pt x="1799" y="24749"/>
                  </a:lnTo>
                  <a:lnTo>
                    <a:pt x="2106" y="24091"/>
                  </a:lnTo>
                  <a:lnTo>
                    <a:pt x="4081" y="23082"/>
                  </a:lnTo>
                  <a:lnTo>
                    <a:pt x="5397" y="22072"/>
                  </a:lnTo>
                  <a:lnTo>
                    <a:pt x="7548" y="20668"/>
                  </a:lnTo>
                  <a:lnTo>
                    <a:pt x="10049" y="19835"/>
                  </a:lnTo>
                  <a:lnTo>
                    <a:pt x="10093" y="19835"/>
                  </a:lnTo>
                  <a:lnTo>
                    <a:pt x="12023" y="18738"/>
                  </a:lnTo>
                  <a:lnTo>
                    <a:pt x="15622" y="16280"/>
                  </a:lnTo>
                  <a:lnTo>
                    <a:pt x="17816" y="15403"/>
                  </a:lnTo>
                  <a:lnTo>
                    <a:pt x="17860" y="15359"/>
                  </a:lnTo>
                  <a:lnTo>
                    <a:pt x="22116" y="11717"/>
                  </a:lnTo>
                  <a:lnTo>
                    <a:pt x="25363" y="9391"/>
                  </a:lnTo>
                  <a:lnTo>
                    <a:pt x="25407" y="9347"/>
                  </a:lnTo>
                  <a:lnTo>
                    <a:pt x="25802" y="8689"/>
                  </a:lnTo>
                  <a:lnTo>
                    <a:pt x="25802" y="8645"/>
                  </a:lnTo>
                  <a:lnTo>
                    <a:pt x="26285" y="7329"/>
                  </a:lnTo>
                  <a:lnTo>
                    <a:pt x="27952" y="3116"/>
                  </a:lnTo>
                  <a:lnTo>
                    <a:pt x="30322" y="1449"/>
                  </a:lnTo>
                  <a:lnTo>
                    <a:pt x="31901" y="308"/>
                  </a:lnTo>
                  <a:lnTo>
                    <a:pt x="31945" y="264"/>
                  </a:lnTo>
                  <a:lnTo>
                    <a:pt x="31989" y="176"/>
                  </a:lnTo>
                  <a:lnTo>
                    <a:pt x="31989" y="132"/>
                  </a:lnTo>
                  <a:lnTo>
                    <a:pt x="31945" y="88"/>
                  </a:lnTo>
                  <a:lnTo>
                    <a:pt x="31901"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1" name="Google Shape;3531;p85"/>
            <p:cNvSpPr/>
            <p:nvPr/>
          </p:nvSpPr>
          <p:spPr>
            <a:xfrm>
              <a:off x="1915450" y="4597900"/>
              <a:ext cx="615450" cy="109725"/>
            </a:xfrm>
            <a:custGeom>
              <a:rect b="b" l="l" r="r" t="t"/>
              <a:pathLst>
                <a:path extrusionOk="0" h="4389" w="24618">
                  <a:moveTo>
                    <a:pt x="24442" y="0"/>
                  </a:moveTo>
                  <a:lnTo>
                    <a:pt x="20975" y="132"/>
                  </a:lnTo>
                  <a:lnTo>
                    <a:pt x="20931" y="132"/>
                  </a:lnTo>
                  <a:lnTo>
                    <a:pt x="20098" y="395"/>
                  </a:lnTo>
                  <a:lnTo>
                    <a:pt x="17201" y="2019"/>
                  </a:lnTo>
                  <a:lnTo>
                    <a:pt x="15534" y="1975"/>
                  </a:lnTo>
                  <a:lnTo>
                    <a:pt x="12857" y="1799"/>
                  </a:lnTo>
                  <a:lnTo>
                    <a:pt x="9698" y="1668"/>
                  </a:lnTo>
                  <a:lnTo>
                    <a:pt x="7197" y="1580"/>
                  </a:lnTo>
                  <a:lnTo>
                    <a:pt x="4169" y="1536"/>
                  </a:lnTo>
                  <a:lnTo>
                    <a:pt x="4081" y="1580"/>
                  </a:lnTo>
                  <a:lnTo>
                    <a:pt x="1185" y="3116"/>
                  </a:lnTo>
                  <a:lnTo>
                    <a:pt x="1141" y="3160"/>
                  </a:lnTo>
                  <a:lnTo>
                    <a:pt x="88" y="4081"/>
                  </a:lnTo>
                  <a:lnTo>
                    <a:pt x="44" y="4125"/>
                  </a:lnTo>
                  <a:lnTo>
                    <a:pt x="0" y="4169"/>
                  </a:lnTo>
                  <a:lnTo>
                    <a:pt x="0" y="4257"/>
                  </a:lnTo>
                  <a:lnTo>
                    <a:pt x="44" y="4300"/>
                  </a:lnTo>
                  <a:lnTo>
                    <a:pt x="132" y="4344"/>
                  </a:lnTo>
                  <a:lnTo>
                    <a:pt x="176" y="4388"/>
                  </a:lnTo>
                  <a:lnTo>
                    <a:pt x="307" y="4344"/>
                  </a:lnTo>
                  <a:lnTo>
                    <a:pt x="1361" y="3423"/>
                  </a:lnTo>
                  <a:lnTo>
                    <a:pt x="4213" y="1887"/>
                  </a:lnTo>
                  <a:lnTo>
                    <a:pt x="7197" y="1931"/>
                  </a:lnTo>
                  <a:lnTo>
                    <a:pt x="9698" y="2019"/>
                  </a:lnTo>
                  <a:lnTo>
                    <a:pt x="12813" y="2150"/>
                  </a:lnTo>
                  <a:lnTo>
                    <a:pt x="15534" y="2326"/>
                  </a:lnTo>
                  <a:lnTo>
                    <a:pt x="17201" y="2370"/>
                  </a:lnTo>
                  <a:lnTo>
                    <a:pt x="17333" y="2370"/>
                  </a:lnTo>
                  <a:lnTo>
                    <a:pt x="20229" y="702"/>
                  </a:lnTo>
                  <a:lnTo>
                    <a:pt x="21019" y="483"/>
                  </a:lnTo>
                  <a:lnTo>
                    <a:pt x="24442" y="351"/>
                  </a:lnTo>
                  <a:lnTo>
                    <a:pt x="24530" y="307"/>
                  </a:lnTo>
                  <a:lnTo>
                    <a:pt x="24573" y="307"/>
                  </a:lnTo>
                  <a:lnTo>
                    <a:pt x="24617" y="220"/>
                  </a:lnTo>
                  <a:lnTo>
                    <a:pt x="24617" y="176"/>
                  </a:lnTo>
                  <a:lnTo>
                    <a:pt x="24617" y="88"/>
                  </a:lnTo>
                  <a:lnTo>
                    <a:pt x="24573" y="44"/>
                  </a:lnTo>
                  <a:lnTo>
                    <a:pt x="24486"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2" name="Google Shape;3532;p85"/>
            <p:cNvSpPr/>
            <p:nvPr/>
          </p:nvSpPr>
          <p:spPr>
            <a:xfrm>
              <a:off x="1158500" y="3048925"/>
              <a:ext cx="152525" cy="1579700"/>
            </a:xfrm>
            <a:custGeom>
              <a:rect b="b" l="l" r="r" t="t"/>
              <a:pathLst>
                <a:path extrusionOk="0" h="63188" w="6101">
                  <a:moveTo>
                    <a:pt x="5881" y="0"/>
                  </a:moveTo>
                  <a:lnTo>
                    <a:pt x="5793" y="44"/>
                  </a:lnTo>
                  <a:lnTo>
                    <a:pt x="5749" y="88"/>
                  </a:lnTo>
                  <a:lnTo>
                    <a:pt x="4564" y="3028"/>
                  </a:lnTo>
                  <a:lnTo>
                    <a:pt x="3687" y="5441"/>
                  </a:lnTo>
                  <a:lnTo>
                    <a:pt x="2765" y="8030"/>
                  </a:lnTo>
                  <a:lnTo>
                    <a:pt x="2765" y="8074"/>
                  </a:lnTo>
                  <a:lnTo>
                    <a:pt x="2853" y="9873"/>
                  </a:lnTo>
                  <a:lnTo>
                    <a:pt x="3204" y="12330"/>
                  </a:lnTo>
                  <a:lnTo>
                    <a:pt x="3248" y="12330"/>
                  </a:lnTo>
                  <a:lnTo>
                    <a:pt x="3818" y="14568"/>
                  </a:lnTo>
                  <a:lnTo>
                    <a:pt x="3599" y="16236"/>
                  </a:lnTo>
                  <a:lnTo>
                    <a:pt x="3423" y="18956"/>
                  </a:lnTo>
                  <a:lnTo>
                    <a:pt x="3336" y="21414"/>
                  </a:lnTo>
                  <a:lnTo>
                    <a:pt x="2853" y="24134"/>
                  </a:lnTo>
                  <a:lnTo>
                    <a:pt x="2502" y="26284"/>
                  </a:lnTo>
                  <a:lnTo>
                    <a:pt x="2502" y="26328"/>
                  </a:lnTo>
                  <a:lnTo>
                    <a:pt x="2458" y="31331"/>
                  </a:lnTo>
                  <a:lnTo>
                    <a:pt x="2634" y="34446"/>
                  </a:lnTo>
                  <a:lnTo>
                    <a:pt x="2765" y="36158"/>
                  </a:lnTo>
                  <a:lnTo>
                    <a:pt x="2414" y="39931"/>
                  </a:lnTo>
                  <a:lnTo>
                    <a:pt x="2107" y="41292"/>
                  </a:lnTo>
                  <a:lnTo>
                    <a:pt x="834" y="44714"/>
                  </a:lnTo>
                  <a:lnTo>
                    <a:pt x="571" y="45899"/>
                  </a:lnTo>
                  <a:lnTo>
                    <a:pt x="571" y="45943"/>
                  </a:lnTo>
                  <a:lnTo>
                    <a:pt x="615" y="48137"/>
                  </a:lnTo>
                  <a:lnTo>
                    <a:pt x="615" y="51560"/>
                  </a:lnTo>
                  <a:lnTo>
                    <a:pt x="176" y="53183"/>
                  </a:lnTo>
                  <a:lnTo>
                    <a:pt x="1" y="54499"/>
                  </a:lnTo>
                  <a:lnTo>
                    <a:pt x="1" y="54543"/>
                  </a:lnTo>
                  <a:lnTo>
                    <a:pt x="483" y="58624"/>
                  </a:lnTo>
                  <a:lnTo>
                    <a:pt x="834" y="61169"/>
                  </a:lnTo>
                  <a:lnTo>
                    <a:pt x="922" y="63012"/>
                  </a:lnTo>
                  <a:lnTo>
                    <a:pt x="922" y="63100"/>
                  </a:lnTo>
                  <a:lnTo>
                    <a:pt x="966" y="63144"/>
                  </a:lnTo>
                  <a:lnTo>
                    <a:pt x="1098" y="63188"/>
                  </a:lnTo>
                  <a:lnTo>
                    <a:pt x="1186" y="63188"/>
                  </a:lnTo>
                  <a:lnTo>
                    <a:pt x="1229" y="63144"/>
                  </a:lnTo>
                  <a:lnTo>
                    <a:pt x="1273" y="63100"/>
                  </a:lnTo>
                  <a:lnTo>
                    <a:pt x="1273" y="63012"/>
                  </a:lnTo>
                  <a:lnTo>
                    <a:pt x="1186" y="61125"/>
                  </a:lnTo>
                  <a:lnTo>
                    <a:pt x="834" y="58580"/>
                  </a:lnTo>
                  <a:lnTo>
                    <a:pt x="352" y="54543"/>
                  </a:lnTo>
                  <a:lnTo>
                    <a:pt x="527" y="53227"/>
                  </a:lnTo>
                  <a:lnTo>
                    <a:pt x="966" y="51603"/>
                  </a:lnTo>
                  <a:lnTo>
                    <a:pt x="966" y="51560"/>
                  </a:lnTo>
                  <a:lnTo>
                    <a:pt x="966" y="48137"/>
                  </a:lnTo>
                  <a:lnTo>
                    <a:pt x="922" y="45987"/>
                  </a:lnTo>
                  <a:lnTo>
                    <a:pt x="1186" y="44802"/>
                  </a:lnTo>
                  <a:lnTo>
                    <a:pt x="2414" y="41423"/>
                  </a:lnTo>
                  <a:lnTo>
                    <a:pt x="2458" y="41379"/>
                  </a:lnTo>
                  <a:lnTo>
                    <a:pt x="2765" y="39975"/>
                  </a:lnTo>
                  <a:lnTo>
                    <a:pt x="3116" y="36201"/>
                  </a:lnTo>
                  <a:lnTo>
                    <a:pt x="3116" y="36158"/>
                  </a:lnTo>
                  <a:lnTo>
                    <a:pt x="2985" y="34446"/>
                  </a:lnTo>
                  <a:lnTo>
                    <a:pt x="2809" y="31287"/>
                  </a:lnTo>
                  <a:lnTo>
                    <a:pt x="2853" y="26328"/>
                  </a:lnTo>
                  <a:lnTo>
                    <a:pt x="3204" y="24222"/>
                  </a:lnTo>
                  <a:lnTo>
                    <a:pt x="3687" y="21458"/>
                  </a:lnTo>
                  <a:lnTo>
                    <a:pt x="3687" y="21414"/>
                  </a:lnTo>
                  <a:lnTo>
                    <a:pt x="3774" y="19000"/>
                  </a:lnTo>
                  <a:lnTo>
                    <a:pt x="3950" y="16280"/>
                  </a:lnTo>
                  <a:lnTo>
                    <a:pt x="4169" y="14612"/>
                  </a:lnTo>
                  <a:lnTo>
                    <a:pt x="4169" y="14525"/>
                  </a:lnTo>
                  <a:lnTo>
                    <a:pt x="3555" y="12287"/>
                  </a:lnTo>
                  <a:lnTo>
                    <a:pt x="3204" y="9829"/>
                  </a:lnTo>
                  <a:lnTo>
                    <a:pt x="3116" y="8074"/>
                  </a:lnTo>
                  <a:lnTo>
                    <a:pt x="3994" y="5573"/>
                  </a:lnTo>
                  <a:lnTo>
                    <a:pt x="4915" y="3160"/>
                  </a:lnTo>
                  <a:lnTo>
                    <a:pt x="6100" y="220"/>
                  </a:lnTo>
                  <a:lnTo>
                    <a:pt x="6100" y="176"/>
                  </a:lnTo>
                  <a:lnTo>
                    <a:pt x="6100" y="88"/>
                  </a:lnTo>
                  <a:lnTo>
                    <a:pt x="6056" y="44"/>
                  </a:lnTo>
                  <a:lnTo>
                    <a:pt x="6012"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3" name="Google Shape;3533;p85"/>
            <p:cNvSpPr/>
            <p:nvPr/>
          </p:nvSpPr>
          <p:spPr>
            <a:xfrm>
              <a:off x="2096450" y="4705400"/>
              <a:ext cx="263300" cy="30750"/>
            </a:xfrm>
            <a:custGeom>
              <a:rect b="b" l="l" r="r" t="t"/>
              <a:pathLst>
                <a:path extrusionOk="0" h="1230" w="10532">
                  <a:moveTo>
                    <a:pt x="10313" y="0"/>
                  </a:moveTo>
                  <a:lnTo>
                    <a:pt x="9874" y="176"/>
                  </a:lnTo>
                  <a:lnTo>
                    <a:pt x="6100" y="132"/>
                  </a:lnTo>
                  <a:lnTo>
                    <a:pt x="6056" y="176"/>
                  </a:lnTo>
                  <a:lnTo>
                    <a:pt x="4740" y="308"/>
                  </a:lnTo>
                  <a:lnTo>
                    <a:pt x="176" y="878"/>
                  </a:lnTo>
                  <a:lnTo>
                    <a:pt x="88" y="922"/>
                  </a:lnTo>
                  <a:lnTo>
                    <a:pt x="44" y="966"/>
                  </a:lnTo>
                  <a:lnTo>
                    <a:pt x="1" y="1010"/>
                  </a:lnTo>
                  <a:lnTo>
                    <a:pt x="1" y="1097"/>
                  </a:lnTo>
                  <a:lnTo>
                    <a:pt x="88" y="1185"/>
                  </a:lnTo>
                  <a:lnTo>
                    <a:pt x="176" y="1229"/>
                  </a:lnTo>
                  <a:lnTo>
                    <a:pt x="220" y="1229"/>
                  </a:lnTo>
                  <a:lnTo>
                    <a:pt x="4784" y="659"/>
                  </a:lnTo>
                  <a:lnTo>
                    <a:pt x="6100" y="483"/>
                  </a:lnTo>
                  <a:lnTo>
                    <a:pt x="9918" y="527"/>
                  </a:lnTo>
                  <a:lnTo>
                    <a:pt x="9961" y="527"/>
                  </a:lnTo>
                  <a:lnTo>
                    <a:pt x="10444" y="351"/>
                  </a:lnTo>
                  <a:lnTo>
                    <a:pt x="10488" y="308"/>
                  </a:lnTo>
                  <a:lnTo>
                    <a:pt x="10532" y="264"/>
                  </a:lnTo>
                  <a:lnTo>
                    <a:pt x="10532" y="176"/>
                  </a:lnTo>
                  <a:lnTo>
                    <a:pt x="10532" y="88"/>
                  </a:lnTo>
                  <a:lnTo>
                    <a:pt x="10488" y="44"/>
                  </a:lnTo>
                  <a:lnTo>
                    <a:pt x="10444"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4" name="Google Shape;3534;p85"/>
            <p:cNvSpPr/>
            <p:nvPr/>
          </p:nvSpPr>
          <p:spPr>
            <a:xfrm>
              <a:off x="1024675" y="3357175"/>
              <a:ext cx="119600" cy="1265975"/>
            </a:xfrm>
            <a:custGeom>
              <a:rect b="b" l="l" r="r" t="t"/>
              <a:pathLst>
                <a:path extrusionOk="0" h="50639" w="4784">
                  <a:moveTo>
                    <a:pt x="4564" y="0"/>
                  </a:moveTo>
                  <a:lnTo>
                    <a:pt x="4520" y="44"/>
                  </a:lnTo>
                  <a:lnTo>
                    <a:pt x="4476" y="88"/>
                  </a:lnTo>
                  <a:lnTo>
                    <a:pt x="4432" y="176"/>
                  </a:lnTo>
                  <a:lnTo>
                    <a:pt x="3950" y="3423"/>
                  </a:lnTo>
                  <a:lnTo>
                    <a:pt x="3555" y="5266"/>
                  </a:lnTo>
                  <a:lnTo>
                    <a:pt x="3511" y="5310"/>
                  </a:lnTo>
                  <a:lnTo>
                    <a:pt x="3423" y="7504"/>
                  </a:lnTo>
                  <a:lnTo>
                    <a:pt x="3379" y="11278"/>
                  </a:lnTo>
                  <a:lnTo>
                    <a:pt x="3467" y="13823"/>
                  </a:lnTo>
                  <a:lnTo>
                    <a:pt x="3555" y="16148"/>
                  </a:lnTo>
                  <a:lnTo>
                    <a:pt x="3818" y="18342"/>
                  </a:lnTo>
                  <a:lnTo>
                    <a:pt x="3774" y="19483"/>
                  </a:lnTo>
                  <a:lnTo>
                    <a:pt x="3511" y="20624"/>
                  </a:lnTo>
                  <a:lnTo>
                    <a:pt x="2589" y="24310"/>
                  </a:lnTo>
                  <a:lnTo>
                    <a:pt x="2589" y="24354"/>
                  </a:lnTo>
                  <a:lnTo>
                    <a:pt x="2414" y="27206"/>
                  </a:lnTo>
                  <a:lnTo>
                    <a:pt x="2150" y="28523"/>
                  </a:lnTo>
                  <a:lnTo>
                    <a:pt x="659" y="31638"/>
                  </a:lnTo>
                  <a:lnTo>
                    <a:pt x="659" y="31682"/>
                  </a:lnTo>
                  <a:lnTo>
                    <a:pt x="308" y="32998"/>
                  </a:lnTo>
                  <a:lnTo>
                    <a:pt x="264" y="33042"/>
                  </a:lnTo>
                  <a:lnTo>
                    <a:pt x="0" y="35324"/>
                  </a:lnTo>
                  <a:lnTo>
                    <a:pt x="264" y="39054"/>
                  </a:lnTo>
                  <a:lnTo>
                    <a:pt x="176" y="41643"/>
                  </a:lnTo>
                  <a:lnTo>
                    <a:pt x="176" y="41687"/>
                  </a:lnTo>
                  <a:lnTo>
                    <a:pt x="527" y="43837"/>
                  </a:lnTo>
                  <a:lnTo>
                    <a:pt x="922" y="45943"/>
                  </a:lnTo>
                  <a:lnTo>
                    <a:pt x="922" y="45987"/>
                  </a:lnTo>
                  <a:lnTo>
                    <a:pt x="2458" y="48839"/>
                  </a:lnTo>
                  <a:lnTo>
                    <a:pt x="3379" y="50551"/>
                  </a:lnTo>
                  <a:lnTo>
                    <a:pt x="3423" y="50638"/>
                  </a:lnTo>
                  <a:lnTo>
                    <a:pt x="3599" y="50638"/>
                  </a:lnTo>
                  <a:lnTo>
                    <a:pt x="3686" y="50595"/>
                  </a:lnTo>
                  <a:lnTo>
                    <a:pt x="3686" y="50507"/>
                  </a:lnTo>
                  <a:lnTo>
                    <a:pt x="3730" y="50463"/>
                  </a:lnTo>
                  <a:lnTo>
                    <a:pt x="3686" y="50375"/>
                  </a:lnTo>
                  <a:lnTo>
                    <a:pt x="2809" y="48664"/>
                  </a:lnTo>
                  <a:lnTo>
                    <a:pt x="1273" y="45855"/>
                  </a:lnTo>
                  <a:lnTo>
                    <a:pt x="878" y="43793"/>
                  </a:lnTo>
                  <a:lnTo>
                    <a:pt x="527" y="41643"/>
                  </a:lnTo>
                  <a:lnTo>
                    <a:pt x="615" y="39054"/>
                  </a:lnTo>
                  <a:lnTo>
                    <a:pt x="351" y="35324"/>
                  </a:lnTo>
                  <a:lnTo>
                    <a:pt x="615" y="33086"/>
                  </a:lnTo>
                  <a:lnTo>
                    <a:pt x="966" y="31814"/>
                  </a:lnTo>
                  <a:lnTo>
                    <a:pt x="2502" y="28654"/>
                  </a:lnTo>
                  <a:lnTo>
                    <a:pt x="2502" y="28610"/>
                  </a:lnTo>
                  <a:lnTo>
                    <a:pt x="2765" y="27294"/>
                  </a:lnTo>
                  <a:lnTo>
                    <a:pt x="2765" y="27250"/>
                  </a:lnTo>
                  <a:lnTo>
                    <a:pt x="2940" y="24398"/>
                  </a:lnTo>
                  <a:lnTo>
                    <a:pt x="3862" y="20668"/>
                  </a:lnTo>
                  <a:lnTo>
                    <a:pt x="4125" y="19571"/>
                  </a:lnTo>
                  <a:lnTo>
                    <a:pt x="4125" y="19527"/>
                  </a:lnTo>
                  <a:lnTo>
                    <a:pt x="4169" y="18342"/>
                  </a:lnTo>
                  <a:lnTo>
                    <a:pt x="4169" y="18299"/>
                  </a:lnTo>
                  <a:lnTo>
                    <a:pt x="3906" y="16105"/>
                  </a:lnTo>
                  <a:lnTo>
                    <a:pt x="3818" y="13779"/>
                  </a:lnTo>
                  <a:lnTo>
                    <a:pt x="3730" y="11278"/>
                  </a:lnTo>
                  <a:lnTo>
                    <a:pt x="3774" y="7504"/>
                  </a:lnTo>
                  <a:lnTo>
                    <a:pt x="3862" y="5310"/>
                  </a:lnTo>
                  <a:lnTo>
                    <a:pt x="4301" y="3467"/>
                  </a:lnTo>
                  <a:lnTo>
                    <a:pt x="4783" y="220"/>
                  </a:lnTo>
                  <a:lnTo>
                    <a:pt x="4783" y="132"/>
                  </a:lnTo>
                  <a:lnTo>
                    <a:pt x="4783" y="88"/>
                  </a:lnTo>
                  <a:lnTo>
                    <a:pt x="4696" y="44"/>
                  </a:lnTo>
                  <a:lnTo>
                    <a:pt x="4652"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5" name="Google Shape;3535;p85"/>
            <p:cNvSpPr/>
            <p:nvPr/>
          </p:nvSpPr>
          <p:spPr>
            <a:xfrm>
              <a:off x="605600" y="2498225"/>
              <a:ext cx="454200" cy="2111750"/>
            </a:xfrm>
            <a:custGeom>
              <a:rect b="b" l="l" r="r" t="t"/>
              <a:pathLst>
                <a:path extrusionOk="0" h="84470" w="18168">
                  <a:moveTo>
                    <a:pt x="17904" y="0"/>
                  </a:moveTo>
                  <a:lnTo>
                    <a:pt x="14569" y="2370"/>
                  </a:lnTo>
                  <a:lnTo>
                    <a:pt x="13077" y="3203"/>
                  </a:lnTo>
                  <a:lnTo>
                    <a:pt x="10181" y="4344"/>
                  </a:lnTo>
                  <a:lnTo>
                    <a:pt x="8119" y="5134"/>
                  </a:lnTo>
                  <a:lnTo>
                    <a:pt x="6364" y="5485"/>
                  </a:lnTo>
                  <a:lnTo>
                    <a:pt x="6320" y="5485"/>
                  </a:lnTo>
                  <a:lnTo>
                    <a:pt x="5223" y="6275"/>
                  </a:lnTo>
                  <a:lnTo>
                    <a:pt x="4521" y="6714"/>
                  </a:lnTo>
                  <a:lnTo>
                    <a:pt x="4477" y="6758"/>
                  </a:lnTo>
                  <a:lnTo>
                    <a:pt x="1888" y="8952"/>
                  </a:lnTo>
                  <a:lnTo>
                    <a:pt x="308" y="10883"/>
                  </a:lnTo>
                  <a:lnTo>
                    <a:pt x="264" y="10926"/>
                  </a:lnTo>
                  <a:lnTo>
                    <a:pt x="1" y="11409"/>
                  </a:lnTo>
                  <a:lnTo>
                    <a:pt x="1" y="11497"/>
                  </a:lnTo>
                  <a:lnTo>
                    <a:pt x="1" y="11585"/>
                  </a:lnTo>
                  <a:lnTo>
                    <a:pt x="1976" y="15534"/>
                  </a:lnTo>
                  <a:lnTo>
                    <a:pt x="2809" y="18649"/>
                  </a:lnTo>
                  <a:lnTo>
                    <a:pt x="3468" y="22204"/>
                  </a:lnTo>
                  <a:lnTo>
                    <a:pt x="4082" y="25495"/>
                  </a:lnTo>
                  <a:lnTo>
                    <a:pt x="4784" y="27864"/>
                  </a:lnTo>
                  <a:lnTo>
                    <a:pt x="5574" y="30541"/>
                  </a:lnTo>
                  <a:lnTo>
                    <a:pt x="6144" y="33525"/>
                  </a:lnTo>
                  <a:lnTo>
                    <a:pt x="6408" y="35324"/>
                  </a:lnTo>
                  <a:lnTo>
                    <a:pt x="6276" y="39800"/>
                  </a:lnTo>
                  <a:lnTo>
                    <a:pt x="6320" y="41730"/>
                  </a:lnTo>
                  <a:lnTo>
                    <a:pt x="6364" y="41818"/>
                  </a:lnTo>
                  <a:lnTo>
                    <a:pt x="8031" y="44407"/>
                  </a:lnTo>
                  <a:lnTo>
                    <a:pt x="9786" y="46996"/>
                  </a:lnTo>
                  <a:lnTo>
                    <a:pt x="11498" y="49322"/>
                  </a:lnTo>
                  <a:lnTo>
                    <a:pt x="12595" y="51384"/>
                  </a:lnTo>
                  <a:lnTo>
                    <a:pt x="13779" y="53183"/>
                  </a:lnTo>
                  <a:lnTo>
                    <a:pt x="15228" y="55202"/>
                  </a:lnTo>
                  <a:lnTo>
                    <a:pt x="16588" y="57045"/>
                  </a:lnTo>
                  <a:lnTo>
                    <a:pt x="17597" y="58580"/>
                  </a:lnTo>
                  <a:lnTo>
                    <a:pt x="17685" y="58975"/>
                  </a:lnTo>
                  <a:lnTo>
                    <a:pt x="16763" y="60950"/>
                  </a:lnTo>
                  <a:lnTo>
                    <a:pt x="15798" y="62925"/>
                  </a:lnTo>
                  <a:lnTo>
                    <a:pt x="15798" y="62968"/>
                  </a:lnTo>
                  <a:lnTo>
                    <a:pt x="15140" y="64987"/>
                  </a:lnTo>
                  <a:lnTo>
                    <a:pt x="15140" y="65031"/>
                  </a:lnTo>
                  <a:lnTo>
                    <a:pt x="14920" y="67313"/>
                  </a:lnTo>
                  <a:lnTo>
                    <a:pt x="14920" y="67356"/>
                  </a:lnTo>
                  <a:lnTo>
                    <a:pt x="15052" y="68102"/>
                  </a:lnTo>
                  <a:lnTo>
                    <a:pt x="15052" y="68146"/>
                  </a:lnTo>
                  <a:lnTo>
                    <a:pt x="15535" y="69199"/>
                  </a:lnTo>
                  <a:lnTo>
                    <a:pt x="15886" y="71437"/>
                  </a:lnTo>
                  <a:lnTo>
                    <a:pt x="16149" y="73895"/>
                  </a:lnTo>
                  <a:lnTo>
                    <a:pt x="16193" y="75606"/>
                  </a:lnTo>
                  <a:lnTo>
                    <a:pt x="15973" y="77537"/>
                  </a:lnTo>
                  <a:lnTo>
                    <a:pt x="15973" y="77581"/>
                  </a:lnTo>
                  <a:lnTo>
                    <a:pt x="16017" y="79731"/>
                  </a:lnTo>
                  <a:lnTo>
                    <a:pt x="16017" y="79775"/>
                  </a:lnTo>
                  <a:lnTo>
                    <a:pt x="16281" y="81003"/>
                  </a:lnTo>
                  <a:lnTo>
                    <a:pt x="16281" y="81047"/>
                  </a:lnTo>
                  <a:lnTo>
                    <a:pt x="17816" y="84382"/>
                  </a:lnTo>
                  <a:lnTo>
                    <a:pt x="17904" y="84470"/>
                  </a:lnTo>
                  <a:lnTo>
                    <a:pt x="18080" y="84470"/>
                  </a:lnTo>
                  <a:lnTo>
                    <a:pt x="18124" y="84426"/>
                  </a:lnTo>
                  <a:lnTo>
                    <a:pt x="18168" y="84382"/>
                  </a:lnTo>
                  <a:lnTo>
                    <a:pt x="18168" y="84294"/>
                  </a:lnTo>
                  <a:lnTo>
                    <a:pt x="18168" y="84250"/>
                  </a:lnTo>
                  <a:lnTo>
                    <a:pt x="16588" y="80916"/>
                  </a:lnTo>
                  <a:lnTo>
                    <a:pt x="16368" y="79731"/>
                  </a:lnTo>
                  <a:lnTo>
                    <a:pt x="16325" y="77581"/>
                  </a:lnTo>
                  <a:lnTo>
                    <a:pt x="16544" y="75650"/>
                  </a:lnTo>
                  <a:lnTo>
                    <a:pt x="16544" y="75606"/>
                  </a:lnTo>
                  <a:lnTo>
                    <a:pt x="16500" y="73851"/>
                  </a:lnTo>
                  <a:lnTo>
                    <a:pt x="16237" y="71393"/>
                  </a:lnTo>
                  <a:lnTo>
                    <a:pt x="15886" y="69112"/>
                  </a:lnTo>
                  <a:lnTo>
                    <a:pt x="15842" y="69068"/>
                  </a:lnTo>
                  <a:lnTo>
                    <a:pt x="15403" y="68015"/>
                  </a:lnTo>
                  <a:lnTo>
                    <a:pt x="15271" y="67313"/>
                  </a:lnTo>
                  <a:lnTo>
                    <a:pt x="15491" y="65075"/>
                  </a:lnTo>
                  <a:lnTo>
                    <a:pt x="16105" y="63056"/>
                  </a:lnTo>
                  <a:lnTo>
                    <a:pt x="17071" y="61125"/>
                  </a:lnTo>
                  <a:lnTo>
                    <a:pt x="17992" y="59107"/>
                  </a:lnTo>
                  <a:lnTo>
                    <a:pt x="18036" y="58975"/>
                  </a:lnTo>
                  <a:lnTo>
                    <a:pt x="17948" y="58493"/>
                  </a:lnTo>
                  <a:lnTo>
                    <a:pt x="17904" y="58405"/>
                  </a:lnTo>
                  <a:lnTo>
                    <a:pt x="16895" y="56825"/>
                  </a:lnTo>
                  <a:lnTo>
                    <a:pt x="15535" y="54982"/>
                  </a:lnTo>
                  <a:lnTo>
                    <a:pt x="14087" y="52964"/>
                  </a:lnTo>
                  <a:lnTo>
                    <a:pt x="12902" y="51209"/>
                  </a:lnTo>
                  <a:lnTo>
                    <a:pt x="11805" y="49146"/>
                  </a:lnTo>
                  <a:lnTo>
                    <a:pt x="11761" y="49146"/>
                  </a:lnTo>
                  <a:lnTo>
                    <a:pt x="10094" y="46777"/>
                  </a:lnTo>
                  <a:lnTo>
                    <a:pt x="8294" y="44188"/>
                  </a:lnTo>
                  <a:lnTo>
                    <a:pt x="6671" y="41687"/>
                  </a:lnTo>
                  <a:lnTo>
                    <a:pt x="6627" y="39800"/>
                  </a:lnTo>
                  <a:lnTo>
                    <a:pt x="6759" y="35324"/>
                  </a:lnTo>
                  <a:lnTo>
                    <a:pt x="6759" y="35280"/>
                  </a:lnTo>
                  <a:lnTo>
                    <a:pt x="6495" y="33481"/>
                  </a:lnTo>
                  <a:lnTo>
                    <a:pt x="5881" y="30453"/>
                  </a:lnTo>
                  <a:lnTo>
                    <a:pt x="5135" y="27776"/>
                  </a:lnTo>
                  <a:lnTo>
                    <a:pt x="4433" y="25407"/>
                  </a:lnTo>
                  <a:lnTo>
                    <a:pt x="3775" y="22116"/>
                  </a:lnTo>
                  <a:lnTo>
                    <a:pt x="3160" y="18562"/>
                  </a:lnTo>
                  <a:lnTo>
                    <a:pt x="2327" y="15446"/>
                  </a:lnTo>
                  <a:lnTo>
                    <a:pt x="2327" y="15402"/>
                  </a:lnTo>
                  <a:lnTo>
                    <a:pt x="352" y="11497"/>
                  </a:lnTo>
                  <a:lnTo>
                    <a:pt x="571" y="11102"/>
                  </a:lnTo>
                  <a:lnTo>
                    <a:pt x="2151" y="9215"/>
                  </a:lnTo>
                  <a:lnTo>
                    <a:pt x="4696" y="7021"/>
                  </a:lnTo>
                  <a:lnTo>
                    <a:pt x="5442" y="6582"/>
                  </a:lnTo>
                  <a:lnTo>
                    <a:pt x="6495" y="5792"/>
                  </a:lnTo>
                  <a:lnTo>
                    <a:pt x="8207" y="5441"/>
                  </a:lnTo>
                  <a:lnTo>
                    <a:pt x="10313" y="4695"/>
                  </a:lnTo>
                  <a:lnTo>
                    <a:pt x="13209" y="3511"/>
                  </a:lnTo>
                  <a:lnTo>
                    <a:pt x="13253" y="3511"/>
                  </a:lnTo>
                  <a:lnTo>
                    <a:pt x="14745" y="2677"/>
                  </a:lnTo>
                  <a:lnTo>
                    <a:pt x="18124" y="307"/>
                  </a:lnTo>
                  <a:lnTo>
                    <a:pt x="18168" y="263"/>
                  </a:lnTo>
                  <a:lnTo>
                    <a:pt x="18168" y="176"/>
                  </a:lnTo>
                  <a:lnTo>
                    <a:pt x="18168" y="132"/>
                  </a:lnTo>
                  <a:lnTo>
                    <a:pt x="18168" y="44"/>
                  </a:lnTo>
                  <a:lnTo>
                    <a:pt x="18124"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6" name="Google Shape;3536;p85"/>
            <p:cNvSpPr/>
            <p:nvPr/>
          </p:nvSpPr>
          <p:spPr>
            <a:xfrm>
              <a:off x="489325" y="2325975"/>
              <a:ext cx="527700" cy="2220375"/>
            </a:xfrm>
            <a:custGeom>
              <a:rect b="b" l="l" r="r" t="t"/>
              <a:pathLst>
                <a:path extrusionOk="0" h="88815" w="21108">
                  <a:moveTo>
                    <a:pt x="20844" y="1"/>
                  </a:moveTo>
                  <a:lnTo>
                    <a:pt x="17509" y="1844"/>
                  </a:lnTo>
                  <a:lnTo>
                    <a:pt x="15315" y="3204"/>
                  </a:lnTo>
                  <a:lnTo>
                    <a:pt x="13779" y="4082"/>
                  </a:lnTo>
                  <a:lnTo>
                    <a:pt x="12243" y="5047"/>
                  </a:lnTo>
                  <a:lnTo>
                    <a:pt x="10707" y="6056"/>
                  </a:lnTo>
                  <a:lnTo>
                    <a:pt x="9216" y="7066"/>
                  </a:lnTo>
                  <a:lnTo>
                    <a:pt x="8470" y="7636"/>
                  </a:lnTo>
                  <a:lnTo>
                    <a:pt x="7811" y="8163"/>
                  </a:lnTo>
                  <a:lnTo>
                    <a:pt x="7109" y="8733"/>
                  </a:lnTo>
                  <a:lnTo>
                    <a:pt x="6495" y="9347"/>
                  </a:lnTo>
                  <a:lnTo>
                    <a:pt x="5881" y="9918"/>
                  </a:lnTo>
                  <a:lnTo>
                    <a:pt x="5310" y="10576"/>
                  </a:lnTo>
                  <a:lnTo>
                    <a:pt x="4784" y="11190"/>
                  </a:lnTo>
                  <a:lnTo>
                    <a:pt x="4301" y="11849"/>
                  </a:lnTo>
                  <a:lnTo>
                    <a:pt x="3292" y="13121"/>
                  </a:lnTo>
                  <a:lnTo>
                    <a:pt x="3292" y="13165"/>
                  </a:lnTo>
                  <a:lnTo>
                    <a:pt x="1185" y="17860"/>
                  </a:lnTo>
                  <a:lnTo>
                    <a:pt x="220" y="20712"/>
                  </a:lnTo>
                  <a:lnTo>
                    <a:pt x="176" y="20712"/>
                  </a:lnTo>
                  <a:lnTo>
                    <a:pt x="1" y="22204"/>
                  </a:lnTo>
                  <a:lnTo>
                    <a:pt x="1" y="22248"/>
                  </a:lnTo>
                  <a:lnTo>
                    <a:pt x="132" y="25495"/>
                  </a:lnTo>
                  <a:lnTo>
                    <a:pt x="176" y="25539"/>
                  </a:lnTo>
                  <a:lnTo>
                    <a:pt x="834" y="29532"/>
                  </a:lnTo>
                  <a:lnTo>
                    <a:pt x="834" y="29576"/>
                  </a:lnTo>
                  <a:lnTo>
                    <a:pt x="1493" y="31946"/>
                  </a:lnTo>
                  <a:lnTo>
                    <a:pt x="2414" y="34579"/>
                  </a:lnTo>
                  <a:lnTo>
                    <a:pt x="3467" y="37124"/>
                  </a:lnTo>
                  <a:lnTo>
                    <a:pt x="4389" y="39362"/>
                  </a:lnTo>
                  <a:lnTo>
                    <a:pt x="4959" y="41029"/>
                  </a:lnTo>
                  <a:lnTo>
                    <a:pt x="5486" y="42960"/>
                  </a:lnTo>
                  <a:lnTo>
                    <a:pt x="5661" y="44232"/>
                  </a:lnTo>
                  <a:lnTo>
                    <a:pt x="5573" y="46734"/>
                  </a:lnTo>
                  <a:lnTo>
                    <a:pt x="5881" y="48928"/>
                  </a:lnTo>
                  <a:lnTo>
                    <a:pt x="6363" y="51648"/>
                  </a:lnTo>
                  <a:lnTo>
                    <a:pt x="6276" y="56343"/>
                  </a:lnTo>
                  <a:lnTo>
                    <a:pt x="6188" y="58625"/>
                  </a:lnTo>
                  <a:lnTo>
                    <a:pt x="6188" y="61346"/>
                  </a:lnTo>
                  <a:lnTo>
                    <a:pt x="6276" y="65690"/>
                  </a:lnTo>
                  <a:lnTo>
                    <a:pt x="6276" y="65778"/>
                  </a:lnTo>
                  <a:lnTo>
                    <a:pt x="6539" y="66304"/>
                  </a:lnTo>
                  <a:lnTo>
                    <a:pt x="6583" y="66348"/>
                  </a:lnTo>
                  <a:lnTo>
                    <a:pt x="8996" y="68674"/>
                  </a:lnTo>
                  <a:lnTo>
                    <a:pt x="10839" y="70385"/>
                  </a:lnTo>
                  <a:lnTo>
                    <a:pt x="12902" y="71965"/>
                  </a:lnTo>
                  <a:lnTo>
                    <a:pt x="14745" y="73369"/>
                  </a:lnTo>
                  <a:lnTo>
                    <a:pt x="16412" y="74378"/>
                  </a:lnTo>
                  <a:lnTo>
                    <a:pt x="17948" y="75168"/>
                  </a:lnTo>
                  <a:lnTo>
                    <a:pt x="18825" y="76528"/>
                  </a:lnTo>
                  <a:lnTo>
                    <a:pt x="19440" y="77976"/>
                  </a:lnTo>
                  <a:lnTo>
                    <a:pt x="19747" y="80126"/>
                  </a:lnTo>
                  <a:lnTo>
                    <a:pt x="20054" y="82759"/>
                  </a:lnTo>
                  <a:lnTo>
                    <a:pt x="19922" y="84953"/>
                  </a:lnTo>
                  <a:lnTo>
                    <a:pt x="19703" y="87147"/>
                  </a:lnTo>
                  <a:lnTo>
                    <a:pt x="19615" y="88639"/>
                  </a:lnTo>
                  <a:lnTo>
                    <a:pt x="19659" y="88683"/>
                  </a:lnTo>
                  <a:lnTo>
                    <a:pt x="19659" y="88771"/>
                  </a:lnTo>
                  <a:lnTo>
                    <a:pt x="19747" y="88815"/>
                  </a:lnTo>
                  <a:lnTo>
                    <a:pt x="19791" y="88815"/>
                  </a:lnTo>
                  <a:lnTo>
                    <a:pt x="19922" y="88771"/>
                  </a:lnTo>
                  <a:lnTo>
                    <a:pt x="19966" y="88727"/>
                  </a:lnTo>
                  <a:lnTo>
                    <a:pt x="19966" y="88639"/>
                  </a:lnTo>
                  <a:lnTo>
                    <a:pt x="20054" y="87191"/>
                  </a:lnTo>
                  <a:lnTo>
                    <a:pt x="20273" y="84997"/>
                  </a:lnTo>
                  <a:lnTo>
                    <a:pt x="20405" y="82759"/>
                  </a:lnTo>
                  <a:lnTo>
                    <a:pt x="20405" y="82715"/>
                  </a:lnTo>
                  <a:lnTo>
                    <a:pt x="20098" y="80083"/>
                  </a:lnTo>
                  <a:lnTo>
                    <a:pt x="19791" y="77889"/>
                  </a:lnTo>
                  <a:lnTo>
                    <a:pt x="19791" y="77845"/>
                  </a:lnTo>
                  <a:lnTo>
                    <a:pt x="19133" y="76397"/>
                  </a:lnTo>
                  <a:lnTo>
                    <a:pt x="19133" y="76353"/>
                  </a:lnTo>
                  <a:lnTo>
                    <a:pt x="18211" y="74905"/>
                  </a:lnTo>
                  <a:lnTo>
                    <a:pt x="18167" y="74861"/>
                  </a:lnTo>
                  <a:lnTo>
                    <a:pt x="16587" y="74071"/>
                  </a:lnTo>
                  <a:lnTo>
                    <a:pt x="14964" y="73062"/>
                  </a:lnTo>
                  <a:lnTo>
                    <a:pt x="13121" y="71658"/>
                  </a:lnTo>
                  <a:lnTo>
                    <a:pt x="11102" y="70078"/>
                  </a:lnTo>
                  <a:lnTo>
                    <a:pt x="9216" y="68410"/>
                  </a:lnTo>
                  <a:lnTo>
                    <a:pt x="6846" y="66129"/>
                  </a:lnTo>
                  <a:lnTo>
                    <a:pt x="6627" y="65646"/>
                  </a:lnTo>
                  <a:lnTo>
                    <a:pt x="6539" y="61346"/>
                  </a:lnTo>
                  <a:lnTo>
                    <a:pt x="6539" y="58625"/>
                  </a:lnTo>
                  <a:lnTo>
                    <a:pt x="6627" y="56343"/>
                  </a:lnTo>
                  <a:lnTo>
                    <a:pt x="6714" y="51648"/>
                  </a:lnTo>
                  <a:lnTo>
                    <a:pt x="6714" y="51604"/>
                  </a:lnTo>
                  <a:lnTo>
                    <a:pt x="6232" y="48884"/>
                  </a:lnTo>
                  <a:lnTo>
                    <a:pt x="5925" y="46690"/>
                  </a:lnTo>
                  <a:lnTo>
                    <a:pt x="6012" y="44232"/>
                  </a:lnTo>
                  <a:lnTo>
                    <a:pt x="6012" y="44188"/>
                  </a:lnTo>
                  <a:lnTo>
                    <a:pt x="5837" y="42916"/>
                  </a:lnTo>
                  <a:lnTo>
                    <a:pt x="5310" y="40897"/>
                  </a:lnTo>
                  <a:lnTo>
                    <a:pt x="4696" y="39230"/>
                  </a:lnTo>
                  <a:lnTo>
                    <a:pt x="3818" y="36992"/>
                  </a:lnTo>
                  <a:lnTo>
                    <a:pt x="2765" y="34447"/>
                  </a:lnTo>
                  <a:lnTo>
                    <a:pt x="1800" y="31858"/>
                  </a:lnTo>
                  <a:lnTo>
                    <a:pt x="1142" y="29489"/>
                  </a:lnTo>
                  <a:lnTo>
                    <a:pt x="483" y="25495"/>
                  </a:lnTo>
                  <a:lnTo>
                    <a:pt x="352" y="22248"/>
                  </a:lnTo>
                  <a:lnTo>
                    <a:pt x="527" y="20800"/>
                  </a:lnTo>
                  <a:lnTo>
                    <a:pt x="1493" y="17992"/>
                  </a:lnTo>
                  <a:lnTo>
                    <a:pt x="3599" y="13341"/>
                  </a:lnTo>
                  <a:lnTo>
                    <a:pt x="4608" y="12068"/>
                  </a:lnTo>
                  <a:lnTo>
                    <a:pt x="5091" y="11410"/>
                  </a:lnTo>
                  <a:lnTo>
                    <a:pt x="5573" y="10796"/>
                  </a:lnTo>
                  <a:lnTo>
                    <a:pt x="6144" y="10181"/>
                  </a:lnTo>
                  <a:lnTo>
                    <a:pt x="6758" y="9567"/>
                  </a:lnTo>
                  <a:lnTo>
                    <a:pt x="7373" y="8996"/>
                  </a:lnTo>
                  <a:lnTo>
                    <a:pt x="8031" y="8426"/>
                  </a:lnTo>
                  <a:lnTo>
                    <a:pt x="9435" y="7329"/>
                  </a:lnTo>
                  <a:lnTo>
                    <a:pt x="10927" y="6320"/>
                  </a:lnTo>
                  <a:lnTo>
                    <a:pt x="12419" y="5354"/>
                  </a:lnTo>
                  <a:lnTo>
                    <a:pt x="13955" y="4389"/>
                  </a:lnTo>
                  <a:lnTo>
                    <a:pt x="15490" y="3468"/>
                  </a:lnTo>
                  <a:lnTo>
                    <a:pt x="17684" y="2151"/>
                  </a:lnTo>
                  <a:lnTo>
                    <a:pt x="21019" y="308"/>
                  </a:lnTo>
                  <a:lnTo>
                    <a:pt x="21063" y="264"/>
                  </a:lnTo>
                  <a:lnTo>
                    <a:pt x="21107" y="220"/>
                  </a:lnTo>
                  <a:lnTo>
                    <a:pt x="21107" y="133"/>
                  </a:lnTo>
                  <a:lnTo>
                    <a:pt x="21063" y="89"/>
                  </a:lnTo>
                  <a:lnTo>
                    <a:pt x="21019" y="45"/>
                  </a:lnTo>
                  <a:lnTo>
                    <a:pt x="20976"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7" name="Google Shape;3537;p85"/>
            <p:cNvSpPr/>
            <p:nvPr/>
          </p:nvSpPr>
          <p:spPr>
            <a:xfrm>
              <a:off x="261150" y="2997350"/>
              <a:ext cx="377400" cy="1344975"/>
            </a:xfrm>
            <a:custGeom>
              <a:rect b="b" l="l" r="r" t="t"/>
              <a:pathLst>
                <a:path extrusionOk="0" h="53799" w="15096">
                  <a:moveTo>
                    <a:pt x="88" y="1"/>
                  </a:moveTo>
                  <a:lnTo>
                    <a:pt x="44" y="45"/>
                  </a:lnTo>
                  <a:lnTo>
                    <a:pt x="0" y="89"/>
                  </a:lnTo>
                  <a:lnTo>
                    <a:pt x="0" y="176"/>
                  </a:lnTo>
                  <a:lnTo>
                    <a:pt x="0" y="220"/>
                  </a:lnTo>
                  <a:lnTo>
                    <a:pt x="2326" y="5223"/>
                  </a:lnTo>
                  <a:lnTo>
                    <a:pt x="4871" y="9479"/>
                  </a:lnTo>
                  <a:lnTo>
                    <a:pt x="6670" y="12989"/>
                  </a:lnTo>
                  <a:lnTo>
                    <a:pt x="8206" y="16149"/>
                  </a:lnTo>
                  <a:lnTo>
                    <a:pt x="8996" y="17904"/>
                  </a:lnTo>
                  <a:lnTo>
                    <a:pt x="9259" y="18694"/>
                  </a:lnTo>
                  <a:lnTo>
                    <a:pt x="9347" y="21283"/>
                  </a:lnTo>
                  <a:lnTo>
                    <a:pt x="9391" y="25671"/>
                  </a:lnTo>
                  <a:lnTo>
                    <a:pt x="9391" y="28918"/>
                  </a:lnTo>
                  <a:lnTo>
                    <a:pt x="9479" y="36114"/>
                  </a:lnTo>
                  <a:lnTo>
                    <a:pt x="9830" y="42433"/>
                  </a:lnTo>
                  <a:lnTo>
                    <a:pt x="9961" y="43442"/>
                  </a:lnTo>
                  <a:lnTo>
                    <a:pt x="9961" y="43486"/>
                  </a:lnTo>
                  <a:lnTo>
                    <a:pt x="10751" y="45505"/>
                  </a:lnTo>
                  <a:lnTo>
                    <a:pt x="11936" y="48006"/>
                  </a:lnTo>
                  <a:lnTo>
                    <a:pt x="12901" y="49980"/>
                  </a:lnTo>
                  <a:lnTo>
                    <a:pt x="13603" y="51604"/>
                  </a:lnTo>
                  <a:lnTo>
                    <a:pt x="14744" y="53710"/>
                  </a:lnTo>
                  <a:lnTo>
                    <a:pt x="14832" y="53754"/>
                  </a:lnTo>
                  <a:lnTo>
                    <a:pt x="14920" y="53798"/>
                  </a:lnTo>
                  <a:lnTo>
                    <a:pt x="15008" y="53754"/>
                  </a:lnTo>
                  <a:lnTo>
                    <a:pt x="15052" y="53710"/>
                  </a:lnTo>
                  <a:lnTo>
                    <a:pt x="15095" y="53666"/>
                  </a:lnTo>
                  <a:lnTo>
                    <a:pt x="15095" y="53623"/>
                  </a:lnTo>
                  <a:lnTo>
                    <a:pt x="15052" y="53535"/>
                  </a:lnTo>
                  <a:lnTo>
                    <a:pt x="13911" y="51428"/>
                  </a:lnTo>
                  <a:lnTo>
                    <a:pt x="13209" y="49849"/>
                  </a:lnTo>
                  <a:lnTo>
                    <a:pt x="12243" y="47830"/>
                  </a:lnTo>
                  <a:lnTo>
                    <a:pt x="11058" y="45373"/>
                  </a:lnTo>
                  <a:lnTo>
                    <a:pt x="10312" y="43398"/>
                  </a:lnTo>
                  <a:lnTo>
                    <a:pt x="10181" y="42433"/>
                  </a:lnTo>
                  <a:lnTo>
                    <a:pt x="9830" y="36114"/>
                  </a:lnTo>
                  <a:lnTo>
                    <a:pt x="9742" y="28918"/>
                  </a:lnTo>
                  <a:lnTo>
                    <a:pt x="9742" y="25671"/>
                  </a:lnTo>
                  <a:lnTo>
                    <a:pt x="9698" y="21283"/>
                  </a:lnTo>
                  <a:lnTo>
                    <a:pt x="9610" y="18650"/>
                  </a:lnTo>
                  <a:lnTo>
                    <a:pt x="9566" y="18606"/>
                  </a:lnTo>
                  <a:lnTo>
                    <a:pt x="9303" y="17816"/>
                  </a:lnTo>
                  <a:lnTo>
                    <a:pt x="8513" y="16017"/>
                  </a:lnTo>
                  <a:lnTo>
                    <a:pt x="6977" y="12814"/>
                  </a:lnTo>
                  <a:lnTo>
                    <a:pt x="5178" y="9347"/>
                  </a:lnTo>
                  <a:lnTo>
                    <a:pt x="2633" y="5047"/>
                  </a:lnTo>
                  <a:lnTo>
                    <a:pt x="308" y="89"/>
                  </a:lnTo>
                  <a:lnTo>
                    <a:pt x="264" y="45"/>
                  </a:lnTo>
                  <a:lnTo>
                    <a:pt x="220"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8" name="Google Shape;3538;p85"/>
            <p:cNvSpPr/>
            <p:nvPr/>
          </p:nvSpPr>
          <p:spPr>
            <a:xfrm>
              <a:off x="238125" y="3076350"/>
              <a:ext cx="340075" cy="1220975"/>
            </a:xfrm>
            <a:custGeom>
              <a:rect b="b" l="l" r="r" t="t"/>
              <a:pathLst>
                <a:path extrusionOk="0" h="48839" w="13603">
                  <a:moveTo>
                    <a:pt x="132" y="0"/>
                  </a:moveTo>
                  <a:lnTo>
                    <a:pt x="44" y="44"/>
                  </a:lnTo>
                  <a:lnTo>
                    <a:pt x="44" y="88"/>
                  </a:lnTo>
                  <a:lnTo>
                    <a:pt x="0" y="176"/>
                  </a:lnTo>
                  <a:lnTo>
                    <a:pt x="0" y="220"/>
                  </a:lnTo>
                  <a:lnTo>
                    <a:pt x="1448" y="3905"/>
                  </a:lnTo>
                  <a:lnTo>
                    <a:pt x="1492" y="3949"/>
                  </a:lnTo>
                  <a:lnTo>
                    <a:pt x="4344" y="6889"/>
                  </a:lnTo>
                  <a:lnTo>
                    <a:pt x="6143" y="10136"/>
                  </a:lnTo>
                  <a:lnTo>
                    <a:pt x="7855" y="13603"/>
                  </a:lnTo>
                  <a:lnTo>
                    <a:pt x="8820" y="15490"/>
                  </a:lnTo>
                  <a:lnTo>
                    <a:pt x="9039" y="16631"/>
                  </a:lnTo>
                  <a:lnTo>
                    <a:pt x="9083" y="18825"/>
                  </a:lnTo>
                  <a:lnTo>
                    <a:pt x="9127" y="21019"/>
                  </a:lnTo>
                  <a:lnTo>
                    <a:pt x="9171" y="25407"/>
                  </a:lnTo>
                  <a:lnTo>
                    <a:pt x="9171" y="28303"/>
                  </a:lnTo>
                  <a:lnTo>
                    <a:pt x="9215" y="31243"/>
                  </a:lnTo>
                  <a:lnTo>
                    <a:pt x="9303" y="34227"/>
                  </a:lnTo>
                  <a:lnTo>
                    <a:pt x="9434" y="37167"/>
                  </a:lnTo>
                  <a:lnTo>
                    <a:pt x="9654" y="40546"/>
                  </a:lnTo>
                  <a:lnTo>
                    <a:pt x="9654" y="40633"/>
                  </a:lnTo>
                  <a:lnTo>
                    <a:pt x="12681" y="47347"/>
                  </a:lnTo>
                  <a:lnTo>
                    <a:pt x="13252" y="48751"/>
                  </a:lnTo>
                  <a:lnTo>
                    <a:pt x="13340" y="48839"/>
                  </a:lnTo>
                  <a:lnTo>
                    <a:pt x="13471" y="48839"/>
                  </a:lnTo>
                  <a:lnTo>
                    <a:pt x="13559" y="48795"/>
                  </a:lnTo>
                  <a:lnTo>
                    <a:pt x="13559" y="48751"/>
                  </a:lnTo>
                  <a:lnTo>
                    <a:pt x="13603" y="48707"/>
                  </a:lnTo>
                  <a:lnTo>
                    <a:pt x="13559" y="48620"/>
                  </a:lnTo>
                  <a:lnTo>
                    <a:pt x="13033" y="47215"/>
                  </a:lnTo>
                  <a:lnTo>
                    <a:pt x="10005" y="40502"/>
                  </a:lnTo>
                  <a:lnTo>
                    <a:pt x="9785" y="37167"/>
                  </a:lnTo>
                  <a:lnTo>
                    <a:pt x="9654" y="34183"/>
                  </a:lnTo>
                  <a:lnTo>
                    <a:pt x="9566" y="31243"/>
                  </a:lnTo>
                  <a:lnTo>
                    <a:pt x="9522" y="28303"/>
                  </a:lnTo>
                  <a:lnTo>
                    <a:pt x="9522" y="25407"/>
                  </a:lnTo>
                  <a:lnTo>
                    <a:pt x="9478" y="21019"/>
                  </a:lnTo>
                  <a:lnTo>
                    <a:pt x="9434" y="18825"/>
                  </a:lnTo>
                  <a:lnTo>
                    <a:pt x="9390" y="16631"/>
                  </a:lnTo>
                  <a:lnTo>
                    <a:pt x="9390" y="16587"/>
                  </a:lnTo>
                  <a:lnTo>
                    <a:pt x="9171" y="15402"/>
                  </a:lnTo>
                  <a:lnTo>
                    <a:pt x="9171" y="15314"/>
                  </a:lnTo>
                  <a:lnTo>
                    <a:pt x="8162" y="13428"/>
                  </a:lnTo>
                  <a:lnTo>
                    <a:pt x="6450" y="9961"/>
                  </a:lnTo>
                  <a:lnTo>
                    <a:pt x="4651" y="6714"/>
                  </a:lnTo>
                  <a:lnTo>
                    <a:pt x="4607" y="6670"/>
                  </a:lnTo>
                  <a:lnTo>
                    <a:pt x="1755" y="3730"/>
                  </a:lnTo>
                  <a:lnTo>
                    <a:pt x="351" y="132"/>
                  </a:lnTo>
                  <a:lnTo>
                    <a:pt x="307" y="44"/>
                  </a:lnTo>
                  <a:lnTo>
                    <a:pt x="263"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9" name="Google Shape;3539;p85"/>
            <p:cNvSpPr/>
            <p:nvPr/>
          </p:nvSpPr>
          <p:spPr>
            <a:xfrm>
              <a:off x="343425" y="3363750"/>
              <a:ext cx="188700" cy="900675"/>
            </a:xfrm>
            <a:custGeom>
              <a:rect b="b" l="l" r="r" t="t"/>
              <a:pathLst>
                <a:path extrusionOk="0" h="36027" w="7548">
                  <a:moveTo>
                    <a:pt x="176" y="1"/>
                  </a:moveTo>
                  <a:lnTo>
                    <a:pt x="88" y="45"/>
                  </a:lnTo>
                  <a:lnTo>
                    <a:pt x="44" y="89"/>
                  </a:lnTo>
                  <a:lnTo>
                    <a:pt x="44" y="132"/>
                  </a:lnTo>
                  <a:lnTo>
                    <a:pt x="1" y="220"/>
                  </a:lnTo>
                  <a:lnTo>
                    <a:pt x="44" y="264"/>
                  </a:lnTo>
                  <a:lnTo>
                    <a:pt x="3467" y="6144"/>
                  </a:lnTo>
                  <a:lnTo>
                    <a:pt x="3686" y="10488"/>
                  </a:lnTo>
                  <a:lnTo>
                    <a:pt x="3774" y="13823"/>
                  </a:lnTo>
                  <a:lnTo>
                    <a:pt x="3774" y="16675"/>
                  </a:lnTo>
                  <a:lnTo>
                    <a:pt x="3862" y="21063"/>
                  </a:lnTo>
                  <a:lnTo>
                    <a:pt x="4257" y="28479"/>
                  </a:lnTo>
                  <a:lnTo>
                    <a:pt x="4432" y="29576"/>
                  </a:lnTo>
                  <a:lnTo>
                    <a:pt x="4432" y="29620"/>
                  </a:lnTo>
                  <a:lnTo>
                    <a:pt x="5705" y="32648"/>
                  </a:lnTo>
                  <a:lnTo>
                    <a:pt x="7197" y="35939"/>
                  </a:lnTo>
                  <a:lnTo>
                    <a:pt x="7285" y="36027"/>
                  </a:lnTo>
                  <a:lnTo>
                    <a:pt x="7460" y="36027"/>
                  </a:lnTo>
                  <a:lnTo>
                    <a:pt x="7504" y="35983"/>
                  </a:lnTo>
                  <a:lnTo>
                    <a:pt x="7548" y="35939"/>
                  </a:lnTo>
                  <a:lnTo>
                    <a:pt x="7548" y="35851"/>
                  </a:lnTo>
                  <a:lnTo>
                    <a:pt x="7548" y="35807"/>
                  </a:lnTo>
                  <a:lnTo>
                    <a:pt x="6012" y="32516"/>
                  </a:lnTo>
                  <a:lnTo>
                    <a:pt x="4784" y="29488"/>
                  </a:lnTo>
                  <a:lnTo>
                    <a:pt x="4608" y="28435"/>
                  </a:lnTo>
                  <a:lnTo>
                    <a:pt x="4213" y="21063"/>
                  </a:lnTo>
                  <a:lnTo>
                    <a:pt x="4125" y="16675"/>
                  </a:lnTo>
                  <a:lnTo>
                    <a:pt x="4125" y="13823"/>
                  </a:lnTo>
                  <a:lnTo>
                    <a:pt x="4038" y="10444"/>
                  </a:lnTo>
                  <a:lnTo>
                    <a:pt x="3818" y="6100"/>
                  </a:lnTo>
                  <a:lnTo>
                    <a:pt x="3818" y="6012"/>
                  </a:lnTo>
                  <a:lnTo>
                    <a:pt x="352" y="89"/>
                  </a:lnTo>
                  <a:lnTo>
                    <a:pt x="308" y="45"/>
                  </a:lnTo>
                  <a:lnTo>
                    <a:pt x="220" y="45"/>
                  </a:lnTo>
                  <a:lnTo>
                    <a:pt x="176"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0" name="Google Shape;3540;p85"/>
            <p:cNvSpPr/>
            <p:nvPr/>
          </p:nvSpPr>
          <p:spPr>
            <a:xfrm>
              <a:off x="2699800" y="3180550"/>
              <a:ext cx="204075" cy="111925"/>
            </a:xfrm>
            <a:custGeom>
              <a:rect b="b" l="l" r="r" t="t"/>
              <a:pathLst>
                <a:path extrusionOk="0" h="4477" w="8163">
                  <a:moveTo>
                    <a:pt x="4828" y="1"/>
                  </a:moveTo>
                  <a:lnTo>
                    <a:pt x="4740" y="45"/>
                  </a:lnTo>
                  <a:lnTo>
                    <a:pt x="2590" y="1054"/>
                  </a:lnTo>
                  <a:lnTo>
                    <a:pt x="922" y="1712"/>
                  </a:lnTo>
                  <a:lnTo>
                    <a:pt x="879" y="1756"/>
                  </a:lnTo>
                  <a:lnTo>
                    <a:pt x="220" y="2326"/>
                  </a:lnTo>
                  <a:lnTo>
                    <a:pt x="133" y="2414"/>
                  </a:lnTo>
                  <a:lnTo>
                    <a:pt x="1" y="2853"/>
                  </a:lnTo>
                  <a:lnTo>
                    <a:pt x="1" y="2941"/>
                  </a:lnTo>
                  <a:lnTo>
                    <a:pt x="176" y="3511"/>
                  </a:lnTo>
                  <a:lnTo>
                    <a:pt x="220" y="3555"/>
                  </a:lnTo>
                  <a:lnTo>
                    <a:pt x="703" y="4038"/>
                  </a:lnTo>
                  <a:lnTo>
                    <a:pt x="747" y="4038"/>
                  </a:lnTo>
                  <a:lnTo>
                    <a:pt x="1361" y="4345"/>
                  </a:lnTo>
                  <a:lnTo>
                    <a:pt x="1449" y="4389"/>
                  </a:lnTo>
                  <a:lnTo>
                    <a:pt x="3029" y="4477"/>
                  </a:lnTo>
                  <a:lnTo>
                    <a:pt x="3073" y="4477"/>
                  </a:lnTo>
                  <a:lnTo>
                    <a:pt x="5179" y="4038"/>
                  </a:lnTo>
                  <a:lnTo>
                    <a:pt x="8031" y="3204"/>
                  </a:lnTo>
                  <a:lnTo>
                    <a:pt x="8119" y="3160"/>
                  </a:lnTo>
                  <a:lnTo>
                    <a:pt x="8163" y="3116"/>
                  </a:lnTo>
                  <a:lnTo>
                    <a:pt x="8163" y="3029"/>
                  </a:lnTo>
                  <a:lnTo>
                    <a:pt x="8163" y="2985"/>
                  </a:lnTo>
                  <a:lnTo>
                    <a:pt x="8119" y="2897"/>
                  </a:lnTo>
                  <a:lnTo>
                    <a:pt x="8075" y="2897"/>
                  </a:lnTo>
                  <a:lnTo>
                    <a:pt x="8031" y="2853"/>
                  </a:lnTo>
                  <a:lnTo>
                    <a:pt x="7943" y="2853"/>
                  </a:lnTo>
                  <a:lnTo>
                    <a:pt x="5091" y="3687"/>
                  </a:lnTo>
                  <a:lnTo>
                    <a:pt x="3029" y="4126"/>
                  </a:lnTo>
                  <a:lnTo>
                    <a:pt x="1493" y="4038"/>
                  </a:lnTo>
                  <a:lnTo>
                    <a:pt x="922" y="3774"/>
                  </a:lnTo>
                  <a:lnTo>
                    <a:pt x="527" y="3336"/>
                  </a:lnTo>
                  <a:lnTo>
                    <a:pt x="352" y="2897"/>
                  </a:lnTo>
                  <a:lnTo>
                    <a:pt x="484" y="2590"/>
                  </a:lnTo>
                  <a:lnTo>
                    <a:pt x="1098" y="2063"/>
                  </a:lnTo>
                  <a:lnTo>
                    <a:pt x="2722" y="1361"/>
                  </a:lnTo>
                  <a:lnTo>
                    <a:pt x="4916" y="352"/>
                  </a:lnTo>
                  <a:lnTo>
                    <a:pt x="4959" y="308"/>
                  </a:lnTo>
                  <a:lnTo>
                    <a:pt x="5003" y="264"/>
                  </a:lnTo>
                  <a:lnTo>
                    <a:pt x="5003" y="176"/>
                  </a:lnTo>
                  <a:lnTo>
                    <a:pt x="5003" y="132"/>
                  </a:lnTo>
                  <a:lnTo>
                    <a:pt x="4959" y="45"/>
                  </a:lnTo>
                  <a:lnTo>
                    <a:pt x="4872" y="45"/>
                  </a:lnTo>
                  <a:lnTo>
                    <a:pt x="4828"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1" name="Google Shape;3541;p85"/>
            <p:cNvSpPr/>
            <p:nvPr/>
          </p:nvSpPr>
          <p:spPr>
            <a:xfrm>
              <a:off x="3153975" y="3567800"/>
              <a:ext cx="561700" cy="625325"/>
            </a:xfrm>
            <a:custGeom>
              <a:rect b="b" l="l" r="r" t="t"/>
              <a:pathLst>
                <a:path extrusionOk="0" h="25013" w="22468">
                  <a:moveTo>
                    <a:pt x="3774" y="1"/>
                  </a:moveTo>
                  <a:lnTo>
                    <a:pt x="3730" y="44"/>
                  </a:lnTo>
                  <a:lnTo>
                    <a:pt x="3686" y="88"/>
                  </a:lnTo>
                  <a:lnTo>
                    <a:pt x="2151" y="3599"/>
                  </a:lnTo>
                  <a:lnTo>
                    <a:pt x="1361" y="5442"/>
                  </a:lnTo>
                  <a:lnTo>
                    <a:pt x="1361" y="5486"/>
                  </a:lnTo>
                  <a:lnTo>
                    <a:pt x="703" y="8733"/>
                  </a:lnTo>
                  <a:lnTo>
                    <a:pt x="132" y="11629"/>
                  </a:lnTo>
                  <a:lnTo>
                    <a:pt x="0" y="12331"/>
                  </a:lnTo>
                  <a:lnTo>
                    <a:pt x="0" y="12463"/>
                  </a:lnTo>
                  <a:lnTo>
                    <a:pt x="88" y="12506"/>
                  </a:lnTo>
                  <a:lnTo>
                    <a:pt x="3335" y="14788"/>
                  </a:lnTo>
                  <a:lnTo>
                    <a:pt x="3862" y="15534"/>
                  </a:lnTo>
                  <a:lnTo>
                    <a:pt x="4915" y="17860"/>
                  </a:lnTo>
                  <a:lnTo>
                    <a:pt x="6012" y="19747"/>
                  </a:lnTo>
                  <a:lnTo>
                    <a:pt x="6012" y="19791"/>
                  </a:lnTo>
                  <a:lnTo>
                    <a:pt x="7241" y="21326"/>
                  </a:lnTo>
                  <a:lnTo>
                    <a:pt x="7285" y="21370"/>
                  </a:lnTo>
                  <a:lnTo>
                    <a:pt x="8645" y="22072"/>
                  </a:lnTo>
                  <a:lnTo>
                    <a:pt x="9523" y="22379"/>
                  </a:lnTo>
                  <a:lnTo>
                    <a:pt x="9566" y="22423"/>
                  </a:lnTo>
                  <a:lnTo>
                    <a:pt x="12243" y="22818"/>
                  </a:lnTo>
                  <a:lnTo>
                    <a:pt x="14525" y="23038"/>
                  </a:lnTo>
                  <a:lnTo>
                    <a:pt x="18079" y="24266"/>
                  </a:lnTo>
                  <a:lnTo>
                    <a:pt x="20273" y="24881"/>
                  </a:lnTo>
                  <a:lnTo>
                    <a:pt x="20317" y="24881"/>
                  </a:lnTo>
                  <a:lnTo>
                    <a:pt x="21326" y="25012"/>
                  </a:lnTo>
                  <a:lnTo>
                    <a:pt x="21414" y="25012"/>
                  </a:lnTo>
                  <a:lnTo>
                    <a:pt x="22336" y="24749"/>
                  </a:lnTo>
                  <a:lnTo>
                    <a:pt x="22423" y="24705"/>
                  </a:lnTo>
                  <a:lnTo>
                    <a:pt x="22467" y="24661"/>
                  </a:lnTo>
                  <a:lnTo>
                    <a:pt x="22467" y="24617"/>
                  </a:lnTo>
                  <a:lnTo>
                    <a:pt x="22467" y="24530"/>
                  </a:lnTo>
                  <a:lnTo>
                    <a:pt x="22467" y="24486"/>
                  </a:lnTo>
                  <a:lnTo>
                    <a:pt x="22423" y="24442"/>
                  </a:lnTo>
                  <a:lnTo>
                    <a:pt x="22336" y="24398"/>
                  </a:lnTo>
                  <a:lnTo>
                    <a:pt x="22248" y="24398"/>
                  </a:lnTo>
                  <a:lnTo>
                    <a:pt x="21326" y="24661"/>
                  </a:lnTo>
                  <a:lnTo>
                    <a:pt x="20361" y="24530"/>
                  </a:lnTo>
                  <a:lnTo>
                    <a:pt x="18211" y="23915"/>
                  </a:lnTo>
                  <a:lnTo>
                    <a:pt x="14613" y="22731"/>
                  </a:lnTo>
                  <a:lnTo>
                    <a:pt x="12287" y="22467"/>
                  </a:lnTo>
                  <a:lnTo>
                    <a:pt x="9610" y="22072"/>
                  </a:lnTo>
                  <a:lnTo>
                    <a:pt x="8777" y="21765"/>
                  </a:lnTo>
                  <a:lnTo>
                    <a:pt x="7460" y="21107"/>
                  </a:lnTo>
                  <a:lnTo>
                    <a:pt x="6319" y="19571"/>
                  </a:lnTo>
                  <a:lnTo>
                    <a:pt x="5222" y="17684"/>
                  </a:lnTo>
                  <a:lnTo>
                    <a:pt x="4169" y="15359"/>
                  </a:lnTo>
                  <a:lnTo>
                    <a:pt x="4169" y="15315"/>
                  </a:lnTo>
                  <a:lnTo>
                    <a:pt x="3643" y="14569"/>
                  </a:lnTo>
                  <a:lnTo>
                    <a:pt x="3599" y="14525"/>
                  </a:lnTo>
                  <a:lnTo>
                    <a:pt x="351" y="12287"/>
                  </a:lnTo>
                  <a:lnTo>
                    <a:pt x="483" y="11673"/>
                  </a:lnTo>
                  <a:lnTo>
                    <a:pt x="1054" y="8820"/>
                  </a:lnTo>
                  <a:lnTo>
                    <a:pt x="1712" y="5573"/>
                  </a:lnTo>
                  <a:lnTo>
                    <a:pt x="2458" y="3730"/>
                  </a:lnTo>
                  <a:lnTo>
                    <a:pt x="3994" y="220"/>
                  </a:lnTo>
                  <a:lnTo>
                    <a:pt x="3994" y="176"/>
                  </a:lnTo>
                  <a:lnTo>
                    <a:pt x="3994" y="88"/>
                  </a:lnTo>
                  <a:lnTo>
                    <a:pt x="3950" y="44"/>
                  </a:lnTo>
                  <a:lnTo>
                    <a:pt x="3906"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2" name="Google Shape;3542;p85"/>
            <p:cNvSpPr/>
            <p:nvPr/>
          </p:nvSpPr>
          <p:spPr>
            <a:xfrm>
              <a:off x="2632900" y="3118025"/>
              <a:ext cx="307175" cy="222725"/>
            </a:xfrm>
            <a:custGeom>
              <a:rect b="b" l="l" r="r" t="t"/>
              <a:pathLst>
                <a:path extrusionOk="0" h="8909" w="12287">
                  <a:moveTo>
                    <a:pt x="4695" y="1"/>
                  </a:moveTo>
                  <a:lnTo>
                    <a:pt x="4608" y="44"/>
                  </a:lnTo>
                  <a:lnTo>
                    <a:pt x="4564" y="88"/>
                  </a:lnTo>
                  <a:lnTo>
                    <a:pt x="3116" y="2238"/>
                  </a:lnTo>
                  <a:lnTo>
                    <a:pt x="2106" y="3116"/>
                  </a:lnTo>
                  <a:lnTo>
                    <a:pt x="2106" y="3160"/>
                  </a:lnTo>
                  <a:lnTo>
                    <a:pt x="746" y="4784"/>
                  </a:lnTo>
                  <a:lnTo>
                    <a:pt x="746" y="4827"/>
                  </a:lnTo>
                  <a:lnTo>
                    <a:pt x="0" y="6232"/>
                  </a:lnTo>
                  <a:lnTo>
                    <a:pt x="0" y="6319"/>
                  </a:lnTo>
                  <a:lnTo>
                    <a:pt x="0" y="6407"/>
                  </a:lnTo>
                  <a:lnTo>
                    <a:pt x="307" y="6934"/>
                  </a:lnTo>
                  <a:lnTo>
                    <a:pt x="351" y="6978"/>
                  </a:lnTo>
                  <a:lnTo>
                    <a:pt x="2633" y="8426"/>
                  </a:lnTo>
                  <a:lnTo>
                    <a:pt x="2677" y="8469"/>
                  </a:lnTo>
                  <a:lnTo>
                    <a:pt x="5836" y="8908"/>
                  </a:lnTo>
                  <a:lnTo>
                    <a:pt x="5880" y="8908"/>
                  </a:lnTo>
                  <a:lnTo>
                    <a:pt x="8294" y="8294"/>
                  </a:lnTo>
                  <a:lnTo>
                    <a:pt x="10839" y="7285"/>
                  </a:lnTo>
                  <a:lnTo>
                    <a:pt x="12155" y="7021"/>
                  </a:lnTo>
                  <a:lnTo>
                    <a:pt x="12199" y="6978"/>
                  </a:lnTo>
                  <a:lnTo>
                    <a:pt x="12287" y="6934"/>
                  </a:lnTo>
                  <a:lnTo>
                    <a:pt x="12287" y="6890"/>
                  </a:lnTo>
                  <a:lnTo>
                    <a:pt x="12287" y="6802"/>
                  </a:lnTo>
                  <a:lnTo>
                    <a:pt x="12287" y="6758"/>
                  </a:lnTo>
                  <a:lnTo>
                    <a:pt x="12199" y="6714"/>
                  </a:lnTo>
                  <a:lnTo>
                    <a:pt x="12155" y="6670"/>
                  </a:lnTo>
                  <a:lnTo>
                    <a:pt x="12067" y="6670"/>
                  </a:lnTo>
                  <a:lnTo>
                    <a:pt x="10795" y="6934"/>
                  </a:lnTo>
                  <a:lnTo>
                    <a:pt x="10751" y="6934"/>
                  </a:lnTo>
                  <a:lnTo>
                    <a:pt x="8206" y="7987"/>
                  </a:lnTo>
                  <a:lnTo>
                    <a:pt x="5836" y="8557"/>
                  </a:lnTo>
                  <a:lnTo>
                    <a:pt x="2765" y="8118"/>
                  </a:lnTo>
                  <a:lnTo>
                    <a:pt x="615" y="6714"/>
                  </a:lnTo>
                  <a:lnTo>
                    <a:pt x="351" y="6319"/>
                  </a:lnTo>
                  <a:lnTo>
                    <a:pt x="1053" y="5003"/>
                  </a:lnTo>
                  <a:lnTo>
                    <a:pt x="2370" y="3379"/>
                  </a:lnTo>
                  <a:lnTo>
                    <a:pt x="3379" y="2502"/>
                  </a:lnTo>
                  <a:lnTo>
                    <a:pt x="3423" y="2458"/>
                  </a:lnTo>
                  <a:lnTo>
                    <a:pt x="4871" y="308"/>
                  </a:lnTo>
                  <a:lnTo>
                    <a:pt x="4871" y="220"/>
                  </a:lnTo>
                  <a:lnTo>
                    <a:pt x="4871" y="176"/>
                  </a:lnTo>
                  <a:lnTo>
                    <a:pt x="4871" y="88"/>
                  </a:lnTo>
                  <a:lnTo>
                    <a:pt x="4827" y="44"/>
                  </a:lnTo>
                  <a:lnTo>
                    <a:pt x="4739"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3" name="Google Shape;3543;p85"/>
            <p:cNvSpPr/>
            <p:nvPr/>
          </p:nvSpPr>
          <p:spPr>
            <a:xfrm>
              <a:off x="3084850" y="3493200"/>
              <a:ext cx="603400" cy="716375"/>
            </a:xfrm>
            <a:custGeom>
              <a:rect b="b" l="l" r="r" t="t"/>
              <a:pathLst>
                <a:path extrusionOk="0" h="28655" w="24136">
                  <a:moveTo>
                    <a:pt x="3248" y="1"/>
                  </a:moveTo>
                  <a:lnTo>
                    <a:pt x="3204" y="45"/>
                  </a:lnTo>
                  <a:lnTo>
                    <a:pt x="3160" y="88"/>
                  </a:lnTo>
                  <a:lnTo>
                    <a:pt x="3116" y="176"/>
                  </a:lnTo>
                  <a:lnTo>
                    <a:pt x="2941" y="1361"/>
                  </a:lnTo>
                  <a:lnTo>
                    <a:pt x="1756" y="4520"/>
                  </a:lnTo>
                  <a:lnTo>
                    <a:pt x="1142" y="6539"/>
                  </a:lnTo>
                  <a:lnTo>
                    <a:pt x="1098" y="6539"/>
                  </a:lnTo>
                  <a:lnTo>
                    <a:pt x="879" y="8864"/>
                  </a:lnTo>
                  <a:lnTo>
                    <a:pt x="45" y="13165"/>
                  </a:lnTo>
                  <a:lnTo>
                    <a:pt x="45" y="13209"/>
                  </a:lnTo>
                  <a:lnTo>
                    <a:pt x="1" y="15534"/>
                  </a:lnTo>
                  <a:lnTo>
                    <a:pt x="45" y="16895"/>
                  </a:lnTo>
                  <a:lnTo>
                    <a:pt x="45" y="16982"/>
                  </a:lnTo>
                  <a:lnTo>
                    <a:pt x="440" y="17641"/>
                  </a:lnTo>
                  <a:lnTo>
                    <a:pt x="484" y="17728"/>
                  </a:lnTo>
                  <a:lnTo>
                    <a:pt x="1317" y="18255"/>
                  </a:lnTo>
                  <a:lnTo>
                    <a:pt x="1361" y="18255"/>
                  </a:lnTo>
                  <a:lnTo>
                    <a:pt x="4082" y="19264"/>
                  </a:lnTo>
                  <a:lnTo>
                    <a:pt x="5530" y="20010"/>
                  </a:lnTo>
                  <a:lnTo>
                    <a:pt x="7066" y="22248"/>
                  </a:lnTo>
                  <a:lnTo>
                    <a:pt x="8602" y="24442"/>
                  </a:lnTo>
                  <a:lnTo>
                    <a:pt x="9479" y="25495"/>
                  </a:lnTo>
                  <a:lnTo>
                    <a:pt x="9523" y="25539"/>
                  </a:lnTo>
                  <a:lnTo>
                    <a:pt x="11585" y="26417"/>
                  </a:lnTo>
                  <a:lnTo>
                    <a:pt x="11629" y="26417"/>
                  </a:lnTo>
                  <a:lnTo>
                    <a:pt x="13779" y="26812"/>
                  </a:lnTo>
                  <a:lnTo>
                    <a:pt x="16412" y="27163"/>
                  </a:lnTo>
                  <a:lnTo>
                    <a:pt x="17816" y="27250"/>
                  </a:lnTo>
                  <a:lnTo>
                    <a:pt x="20449" y="28128"/>
                  </a:lnTo>
                  <a:lnTo>
                    <a:pt x="22248" y="28655"/>
                  </a:lnTo>
                  <a:lnTo>
                    <a:pt x="23389" y="28655"/>
                  </a:lnTo>
                  <a:lnTo>
                    <a:pt x="24004" y="28479"/>
                  </a:lnTo>
                  <a:lnTo>
                    <a:pt x="24048" y="28435"/>
                  </a:lnTo>
                  <a:lnTo>
                    <a:pt x="24091" y="28391"/>
                  </a:lnTo>
                  <a:lnTo>
                    <a:pt x="24135" y="28347"/>
                  </a:lnTo>
                  <a:lnTo>
                    <a:pt x="24091" y="28260"/>
                  </a:lnTo>
                  <a:lnTo>
                    <a:pt x="24091" y="28216"/>
                  </a:lnTo>
                  <a:lnTo>
                    <a:pt x="24004" y="28172"/>
                  </a:lnTo>
                  <a:lnTo>
                    <a:pt x="23960" y="28128"/>
                  </a:lnTo>
                  <a:lnTo>
                    <a:pt x="23872" y="28128"/>
                  </a:lnTo>
                  <a:lnTo>
                    <a:pt x="23302" y="28303"/>
                  </a:lnTo>
                  <a:lnTo>
                    <a:pt x="22336" y="28303"/>
                  </a:lnTo>
                  <a:lnTo>
                    <a:pt x="20537" y="27821"/>
                  </a:lnTo>
                  <a:lnTo>
                    <a:pt x="17904" y="26943"/>
                  </a:lnTo>
                  <a:lnTo>
                    <a:pt x="17860" y="26899"/>
                  </a:lnTo>
                  <a:lnTo>
                    <a:pt x="16456" y="26812"/>
                  </a:lnTo>
                  <a:lnTo>
                    <a:pt x="13823" y="26504"/>
                  </a:lnTo>
                  <a:lnTo>
                    <a:pt x="11673" y="26109"/>
                  </a:lnTo>
                  <a:lnTo>
                    <a:pt x="9699" y="25232"/>
                  </a:lnTo>
                  <a:lnTo>
                    <a:pt x="8865" y="24223"/>
                  </a:lnTo>
                  <a:lnTo>
                    <a:pt x="7373" y="22029"/>
                  </a:lnTo>
                  <a:lnTo>
                    <a:pt x="5793" y="19791"/>
                  </a:lnTo>
                  <a:lnTo>
                    <a:pt x="5705" y="19747"/>
                  </a:lnTo>
                  <a:lnTo>
                    <a:pt x="4214" y="18957"/>
                  </a:lnTo>
                  <a:lnTo>
                    <a:pt x="4214" y="18913"/>
                  </a:lnTo>
                  <a:lnTo>
                    <a:pt x="1493" y="17948"/>
                  </a:lnTo>
                  <a:lnTo>
                    <a:pt x="703" y="17421"/>
                  </a:lnTo>
                  <a:lnTo>
                    <a:pt x="396" y="16851"/>
                  </a:lnTo>
                  <a:lnTo>
                    <a:pt x="352" y="15490"/>
                  </a:lnTo>
                  <a:lnTo>
                    <a:pt x="396" y="13209"/>
                  </a:lnTo>
                  <a:lnTo>
                    <a:pt x="1230" y="8908"/>
                  </a:lnTo>
                  <a:lnTo>
                    <a:pt x="1449" y="6627"/>
                  </a:lnTo>
                  <a:lnTo>
                    <a:pt x="2107" y="4652"/>
                  </a:lnTo>
                  <a:lnTo>
                    <a:pt x="3292" y="1493"/>
                  </a:lnTo>
                  <a:lnTo>
                    <a:pt x="3292" y="1449"/>
                  </a:lnTo>
                  <a:lnTo>
                    <a:pt x="3468" y="220"/>
                  </a:lnTo>
                  <a:lnTo>
                    <a:pt x="3468" y="132"/>
                  </a:lnTo>
                  <a:lnTo>
                    <a:pt x="3468" y="88"/>
                  </a:lnTo>
                  <a:lnTo>
                    <a:pt x="3380" y="45"/>
                  </a:lnTo>
                  <a:lnTo>
                    <a:pt x="3336"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4" name="Google Shape;3544;p85"/>
            <p:cNvSpPr/>
            <p:nvPr/>
          </p:nvSpPr>
          <p:spPr>
            <a:xfrm>
              <a:off x="2512225" y="3058800"/>
              <a:ext cx="1147500" cy="1171625"/>
            </a:xfrm>
            <a:custGeom>
              <a:rect b="b" l="l" r="r" t="t"/>
              <a:pathLst>
                <a:path extrusionOk="0" h="46865" w="45900">
                  <a:moveTo>
                    <a:pt x="6846" y="0"/>
                  </a:moveTo>
                  <a:lnTo>
                    <a:pt x="6802" y="44"/>
                  </a:lnTo>
                  <a:lnTo>
                    <a:pt x="6758" y="88"/>
                  </a:lnTo>
                  <a:lnTo>
                    <a:pt x="5222" y="2721"/>
                  </a:lnTo>
                  <a:lnTo>
                    <a:pt x="4037" y="4827"/>
                  </a:lnTo>
                  <a:lnTo>
                    <a:pt x="1405" y="8557"/>
                  </a:lnTo>
                  <a:lnTo>
                    <a:pt x="176" y="10400"/>
                  </a:lnTo>
                  <a:lnTo>
                    <a:pt x="44" y="10531"/>
                  </a:lnTo>
                  <a:lnTo>
                    <a:pt x="0" y="10619"/>
                  </a:lnTo>
                  <a:lnTo>
                    <a:pt x="0" y="10707"/>
                  </a:lnTo>
                  <a:lnTo>
                    <a:pt x="0" y="10795"/>
                  </a:lnTo>
                  <a:lnTo>
                    <a:pt x="88" y="10838"/>
                  </a:lnTo>
                  <a:lnTo>
                    <a:pt x="2765" y="11848"/>
                  </a:lnTo>
                  <a:lnTo>
                    <a:pt x="5222" y="12901"/>
                  </a:lnTo>
                  <a:lnTo>
                    <a:pt x="7855" y="13603"/>
                  </a:lnTo>
                  <a:lnTo>
                    <a:pt x="7899" y="13603"/>
                  </a:lnTo>
                  <a:lnTo>
                    <a:pt x="10619" y="13954"/>
                  </a:lnTo>
                  <a:lnTo>
                    <a:pt x="10663" y="13954"/>
                  </a:lnTo>
                  <a:lnTo>
                    <a:pt x="11936" y="13866"/>
                  </a:lnTo>
                  <a:lnTo>
                    <a:pt x="11980" y="13822"/>
                  </a:lnTo>
                  <a:lnTo>
                    <a:pt x="15095" y="12989"/>
                  </a:lnTo>
                  <a:lnTo>
                    <a:pt x="15139" y="12945"/>
                  </a:lnTo>
                  <a:lnTo>
                    <a:pt x="17289" y="11892"/>
                  </a:lnTo>
                  <a:lnTo>
                    <a:pt x="18430" y="11628"/>
                  </a:lnTo>
                  <a:lnTo>
                    <a:pt x="19264" y="11716"/>
                  </a:lnTo>
                  <a:lnTo>
                    <a:pt x="21502" y="15139"/>
                  </a:lnTo>
                  <a:lnTo>
                    <a:pt x="22028" y="16543"/>
                  </a:lnTo>
                  <a:lnTo>
                    <a:pt x="22116" y="17684"/>
                  </a:lnTo>
                  <a:lnTo>
                    <a:pt x="21546" y="19790"/>
                  </a:lnTo>
                  <a:lnTo>
                    <a:pt x="21019" y="21940"/>
                  </a:lnTo>
                  <a:lnTo>
                    <a:pt x="20712" y="24310"/>
                  </a:lnTo>
                  <a:lnTo>
                    <a:pt x="20536" y="26943"/>
                  </a:lnTo>
                  <a:lnTo>
                    <a:pt x="20054" y="29093"/>
                  </a:lnTo>
                  <a:lnTo>
                    <a:pt x="20054" y="29137"/>
                  </a:lnTo>
                  <a:lnTo>
                    <a:pt x="19966" y="31067"/>
                  </a:lnTo>
                  <a:lnTo>
                    <a:pt x="19001" y="35148"/>
                  </a:lnTo>
                  <a:lnTo>
                    <a:pt x="18957" y="35675"/>
                  </a:lnTo>
                  <a:lnTo>
                    <a:pt x="18957" y="35763"/>
                  </a:lnTo>
                  <a:lnTo>
                    <a:pt x="19044" y="35850"/>
                  </a:lnTo>
                  <a:lnTo>
                    <a:pt x="19834" y="36333"/>
                  </a:lnTo>
                  <a:lnTo>
                    <a:pt x="19878" y="36333"/>
                  </a:lnTo>
                  <a:lnTo>
                    <a:pt x="23871" y="37649"/>
                  </a:lnTo>
                  <a:lnTo>
                    <a:pt x="26636" y="38702"/>
                  </a:lnTo>
                  <a:lnTo>
                    <a:pt x="28216" y="39317"/>
                  </a:lnTo>
                  <a:lnTo>
                    <a:pt x="28830" y="39975"/>
                  </a:lnTo>
                  <a:lnTo>
                    <a:pt x="30410" y="42301"/>
                  </a:lnTo>
                  <a:lnTo>
                    <a:pt x="31507" y="43749"/>
                  </a:lnTo>
                  <a:lnTo>
                    <a:pt x="31550" y="43793"/>
                  </a:lnTo>
                  <a:lnTo>
                    <a:pt x="32209" y="44231"/>
                  </a:lnTo>
                  <a:lnTo>
                    <a:pt x="34359" y="45065"/>
                  </a:lnTo>
                  <a:lnTo>
                    <a:pt x="34403" y="45065"/>
                  </a:lnTo>
                  <a:lnTo>
                    <a:pt x="38220" y="45592"/>
                  </a:lnTo>
                  <a:lnTo>
                    <a:pt x="40765" y="45767"/>
                  </a:lnTo>
                  <a:lnTo>
                    <a:pt x="43969" y="46733"/>
                  </a:lnTo>
                  <a:lnTo>
                    <a:pt x="44758" y="46864"/>
                  </a:lnTo>
                  <a:lnTo>
                    <a:pt x="44846" y="46864"/>
                  </a:lnTo>
                  <a:lnTo>
                    <a:pt x="45768" y="46601"/>
                  </a:lnTo>
                  <a:lnTo>
                    <a:pt x="45812" y="46601"/>
                  </a:lnTo>
                  <a:lnTo>
                    <a:pt x="45855" y="46513"/>
                  </a:lnTo>
                  <a:lnTo>
                    <a:pt x="45899" y="46469"/>
                  </a:lnTo>
                  <a:lnTo>
                    <a:pt x="45855" y="46382"/>
                  </a:lnTo>
                  <a:lnTo>
                    <a:pt x="45855" y="46338"/>
                  </a:lnTo>
                  <a:lnTo>
                    <a:pt x="45812" y="46294"/>
                  </a:lnTo>
                  <a:lnTo>
                    <a:pt x="45724" y="46250"/>
                  </a:lnTo>
                  <a:lnTo>
                    <a:pt x="45680" y="46294"/>
                  </a:lnTo>
                  <a:lnTo>
                    <a:pt x="44758" y="46513"/>
                  </a:lnTo>
                  <a:lnTo>
                    <a:pt x="44056" y="46382"/>
                  </a:lnTo>
                  <a:lnTo>
                    <a:pt x="40853" y="45416"/>
                  </a:lnTo>
                  <a:lnTo>
                    <a:pt x="40809" y="45416"/>
                  </a:lnTo>
                  <a:lnTo>
                    <a:pt x="38264" y="45241"/>
                  </a:lnTo>
                  <a:lnTo>
                    <a:pt x="34490" y="44714"/>
                  </a:lnTo>
                  <a:lnTo>
                    <a:pt x="32384" y="43924"/>
                  </a:lnTo>
                  <a:lnTo>
                    <a:pt x="31770" y="43529"/>
                  </a:lnTo>
                  <a:lnTo>
                    <a:pt x="30717" y="42081"/>
                  </a:lnTo>
                  <a:lnTo>
                    <a:pt x="29093" y="39756"/>
                  </a:lnTo>
                  <a:lnTo>
                    <a:pt x="28435" y="39054"/>
                  </a:lnTo>
                  <a:lnTo>
                    <a:pt x="28347" y="39010"/>
                  </a:lnTo>
                  <a:lnTo>
                    <a:pt x="26767" y="38351"/>
                  </a:lnTo>
                  <a:lnTo>
                    <a:pt x="24003" y="37342"/>
                  </a:lnTo>
                  <a:lnTo>
                    <a:pt x="20010" y="35982"/>
                  </a:lnTo>
                  <a:lnTo>
                    <a:pt x="19308" y="35587"/>
                  </a:lnTo>
                  <a:lnTo>
                    <a:pt x="19352" y="35236"/>
                  </a:lnTo>
                  <a:lnTo>
                    <a:pt x="20273" y="31111"/>
                  </a:lnTo>
                  <a:lnTo>
                    <a:pt x="20317" y="31111"/>
                  </a:lnTo>
                  <a:lnTo>
                    <a:pt x="20405" y="29180"/>
                  </a:lnTo>
                  <a:lnTo>
                    <a:pt x="20887" y="26986"/>
                  </a:lnTo>
                  <a:lnTo>
                    <a:pt x="21063" y="24354"/>
                  </a:lnTo>
                  <a:lnTo>
                    <a:pt x="21326" y="21984"/>
                  </a:lnTo>
                  <a:lnTo>
                    <a:pt x="21897" y="19878"/>
                  </a:lnTo>
                  <a:lnTo>
                    <a:pt x="22467" y="17772"/>
                  </a:lnTo>
                  <a:lnTo>
                    <a:pt x="22467" y="17684"/>
                  </a:lnTo>
                  <a:lnTo>
                    <a:pt x="22379" y="16455"/>
                  </a:lnTo>
                  <a:lnTo>
                    <a:pt x="22336" y="16411"/>
                  </a:lnTo>
                  <a:lnTo>
                    <a:pt x="21809" y="15007"/>
                  </a:lnTo>
                  <a:lnTo>
                    <a:pt x="21809" y="14963"/>
                  </a:lnTo>
                  <a:lnTo>
                    <a:pt x="19527" y="11453"/>
                  </a:lnTo>
                  <a:lnTo>
                    <a:pt x="19483" y="11409"/>
                  </a:lnTo>
                  <a:lnTo>
                    <a:pt x="19396" y="11365"/>
                  </a:lnTo>
                  <a:lnTo>
                    <a:pt x="18430" y="11277"/>
                  </a:lnTo>
                  <a:lnTo>
                    <a:pt x="18386" y="11277"/>
                  </a:lnTo>
                  <a:lnTo>
                    <a:pt x="17202" y="11584"/>
                  </a:lnTo>
                  <a:lnTo>
                    <a:pt x="17158" y="11584"/>
                  </a:lnTo>
                  <a:lnTo>
                    <a:pt x="15007" y="12638"/>
                  </a:lnTo>
                  <a:lnTo>
                    <a:pt x="11892" y="13515"/>
                  </a:lnTo>
                  <a:lnTo>
                    <a:pt x="10663" y="13603"/>
                  </a:lnTo>
                  <a:lnTo>
                    <a:pt x="7943" y="13252"/>
                  </a:lnTo>
                  <a:lnTo>
                    <a:pt x="5354" y="12594"/>
                  </a:lnTo>
                  <a:lnTo>
                    <a:pt x="2896" y="11497"/>
                  </a:lnTo>
                  <a:lnTo>
                    <a:pt x="483" y="10575"/>
                  </a:lnTo>
                  <a:lnTo>
                    <a:pt x="1668" y="8732"/>
                  </a:lnTo>
                  <a:lnTo>
                    <a:pt x="4345" y="5046"/>
                  </a:lnTo>
                  <a:lnTo>
                    <a:pt x="4345" y="5002"/>
                  </a:lnTo>
                  <a:lnTo>
                    <a:pt x="5529" y="2896"/>
                  </a:lnTo>
                  <a:lnTo>
                    <a:pt x="7065" y="263"/>
                  </a:lnTo>
                  <a:lnTo>
                    <a:pt x="7065" y="219"/>
                  </a:lnTo>
                  <a:lnTo>
                    <a:pt x="7065" y="132"/>
                  </a:lnTo>
                  <a:lnTo>
                    <a:pt x="7021" y="88"/>
                  </a:lnTo>
                  <a:lnTo>
                    <a:pt x="6977" y="44"/>
                  </a:lnTo>
                  <a:lnTo>
                    <a:pt x="6933"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5" name="Google Shape;3545;p85"/>
            <p:cNvSpPr/>
            <p:nvPr/>
          </p:nvSpPr>
          <p:spPr>
            <a:xfrm>
              <a:off x="1670800" y="3011625"/>
              <a:ext cx="1963700" cy="1351525"/>
            </a:xfrm>
            <a:custGeom>
              <a:rect b="b" l="l" r="r" t="t"/>
              <a:pathLst>
                <a:path extrusionOk="0" h="54061" w="78548">
                  <a:moveTo>
                    <a:pt x="38309" y="0"/>
                  </a:moveTo>
                  <a:lnTo>
                    <a:pt x="36246" y="1360"/>
                  </a:lnTo>
                  <a:lnTo>
                    <a:pt x="35676" y="1843"/>
                  </a:lnTo>
                  <a:lnTo>
                    <a:pt x="35632" y="1931"/>
                  </a:lnTo>
                  <a:lnTo>
                    <a:pt x="34447" y="4520"/>
                  </a:lnTo>
                  <a:lnTo>
                    <a:pt x="33262" y="7460"/>
                  </a:lnTo>
                  <a:lnTo>
                    <a:pt x="32824" y="8513"/>
                  </a:lnTo>
                  <a:lnTo>
                    <a:pt x="31639" y="8952"/>
                  </a:lnTo>
                  <a:lnTo>
                    <a:pt x="31595" y="8996"/>
                  </a:lnTo>
                  <a:lnTo>
                    <a:pt x="30059" y="9917"/>
                  </a:lnTo>
                  <a:lnTo>
                    <a:pt x="30015" y="9917"/>
                  </a:lnTo>
                  <a:lnTo>
                    <a:pt x="28962" y="10751"/>
                  </a:lnTo>
                  <a:lnTo>
                    <a:pt x="28962" y="10795"/>
                  </a:lnTo>
                  <a:lnTo>
                    <a:pt x="28260" y="11804"/>
                  </a:lnTo>
                  <a:lnTo>
                    <a:pt x="27251" y="13822"/>
                  </a:lnTo>
                  <a:lnTo>
                    <a:pt x="27251" y="13910"/>
                  </a:lnTo>
                  <a:lnTo>
                    <a:pt x="27339" y="16236"/>
                  </a:lnTo>
                  <a:lnTo>
                    <a:pt x="27339" y="18079"/>
                  </a:lnTo>
                  <a:lnTo>
                    <a:pt x="27031" y="18869"/>
                  </a:lnTo>
                  <a:lnTo>
                    <a:pt x="26768" y="19132"/>
                  </a:lnTo>
                  <a:lnTo>
                    <a:pt x="26461" y="19220"/>
                  </a:lnTo>
                  <a:lnTo>
                    <a:pt x="24750" y="18518"/>
                  </a:lnTo>
                  <a:lnTo>
                    <a:pt x="22468" y="18123"/>
                  </a:lnTo>
                  <a:lnTo>
                    <a:pt x="20274" y="17947"/>
                  </a:lnTo>
                  <a:lnTo>
                    <a:pt x="20230" y="17991"/>
                  </a:lnTo>
                  <a:lnTo>
                    <a:pt x="19484" y="18123"/>
                  </a:lnTo>
                  <a:lnTo>
                    <a:pt x="19396" y="18123"/>
                  </a:lnTo>
                  <a:lnTo>
                    <a:pt x="18650" y="18649"/>
                  </a:lnTo>
                  <a:lnTo>
                    <a:pt x="18036" y="18430"/>
                  </a:lnTo>
                  <a:lnTo>
                    <a:pt x="17948" y="18430"/>
                  </a:lnTo>
                  <a:lnTo>
                    <a:pt x="17246" y="18562"/>
                  </a:lnTo>
                  <a:lnTo>
                    <a:pt x="17202" y="18605"/>
                  </a:lnTo>
                  <a:lnTo>
                    <a:pt x="16368" y="19088"/>
                  </a:lnTo>
                  <a:lnTo>
                    <a:pt x="16325" y="19132"/>
                  </a:lnTo>
                  <a:lnTo>
                    <a:pt x="15622" y="19790"/>
                  </a:lnTo>
                  <a:lnTo>
                    <a:pt x="15579" y="19834"/>
                  </a:lnTo>
                  <a:lnTo>
                    <a:pt x="13648" y="23827"/>
                  </a:lnTo>
                  <a:lnTo>
                    <a:pt x="12288" y="26241"/>
                  </a:lnTo>
                  <a:lnTo>
                    <a:pt x="11542" y="27425"/>
                  </a:lnTo>
                  <a:lnTo>
                    <a:pt x="11542" y="27469"/>
                  </a:lnTo>
                  <a:lnTo>
                    <a:pt x="11191" y="28522"/>
                  </a:lnTo>
                  <a:lnTo>
                    <a:pt x="11147" y="28522"/>
                  </a:lnTo>
                  <a:lnTo>
                    <a:pt x="10620" y="31550"/>
                  </a:lnTo>
                  <a:lnTo>
                    <a:pt x="10620" y="32691"/>
                  </a:lnTo>
                  <a:lnTo>
                    <a:pt x="10532" y="33349"/>
                  </a:lnTo>
                  <a:lnTo>
                    <a:pt x="9567" y="35104"/>
                  </a:lnTo>
                  <a:lnTo>
                    <a:pt x="7943" y="37255"/>
                  </a:lnTo>
                  <a:lnTo>
                    <a:pt x="7943" y="37298"/>
                  </a:lnTo>
                  <a:lnTo>
                    <a:pt x="6978" y="39141"/>
                  </a:lnTo>
                  <a:lnTo>
                    <a:pt x="6144" y="41028"/>
                  </a:lnTo>
                  <a:lnTo>
                    <a:pt x="6144" y="41072"/>
                  </a:lnTo>
                  <a:lnTo>
                    <a:pt x="5925" y="42169"/>
                  </a:lnTo>
                  <a:lnTo>
                    <a:pt x="5793" y="42301"/>
                  </a:lnTo>
                  <a:lnTo>
                    <a:pt x="5618" y="42213"/>
                  </a:lnTo>
                  <a:lnTo>
                    <a:pt x="5486" y="42213"/>
                  </a:lnTo>
                  <a:lnTo>
                    <a:pt x="4126" y="42652"/>
                  </a:lnTo>
                  <a:lnTo>
                    <a:pt x="4082" y="42652"/>
                  </a:lnTo>
                  <a:lnTo>
                    <a:pt x="2283" y="43442"/>
                  </a:lnTo>
                  <a:lnTo>
                    <a:pt x="2239" y="43486"/>
                  </a:lnTo>
                  <a:lnTo>
                    <a:pt x="1317" y="44451"/>
                  </a:lnTo>
                  <a:lnTo>
                    <a:pt x="1274" y="44495"/>
                  </a:lnTo>
                  <a:lnTo>
                    <a:pt x="440" y="45855"/>
                  </a:lnTo>
                  <a:lnTo>
                    <a:pt x="440" y="45899"/>
                  </a:lnTo>
                  <a:lnTo>
                    <a:pt x="176" y="46908"/>
                  </a:lnTo>
                  <a:lnTo>
                    <a:pt x="133" y="46952"/>
                  </a:lnTo>
                  <a:lnTo>
                    <a:pt x="1" y="48488"/>
                  </a:lnTo>
                  <a:lnTo>
                    <a:pt x="45" y="48576"/>
                  </a:lnTo>
                  <a:lnTo>
                    <a:pt x="791" y="49848"/>
                  </a:lnTo>
                  <a:lnTo>
                    <a:pt x="791" y="49892"/>
                  </a:lnTo>
                  <a:lnTo>
                    <a:pt x="1888" y="51252"/>
                  </a:lnTo>
                  <a:lnTo>
                    <a:pt x="2239" y="51603"/>
                  </a:lnTo>
                  <a:lnTo>
                    <a:pt x="2327" y="51647"/>
                  </a:lnTo>
                  <a:lnTo>
                    <a:pt x="5442" y="51691"/>
                  </a:lnTo>
                  <a:lnTo>
                    <a:pt x="8733" y="51867"/>
                  </a:lnTo>
                  <a:lnTo>
                    <a:pt x="11805" y="52613"/>
                  </a:lnTo>
                  <a:lnTo>
                    <a:pt x="14920" y="54017"/>
                  </a:lnTo>
                  <a:lnTo>
                    <a:pt x="14964" y="54017"/>
                  </a:lnTo>
                  <a:lnTo>
                    <a:pt x="15491" y="54061"/>
                  </a:lnTo>
                  <a:lnTo>
                    <a:pt x="15579" y="54061"/>
                  </a:lnTo>
                  <a:lnTo>
                    <a:pt x="18036" y="53271"/>
                  </a:lnTo>
                  <a:lnTo>
                    <a:pt x="19659" y="52744"/>
                  </a:lnTo>
                  <a:lnTo>
                    <a:pt x="21239" y="52218"/>
                  </a:lnTo>
                  <a:lnTo>
                    <a:pt x="22819" y="51647"/>
                  </a:lnTo>
                  <a:lnTo>
                    <a:pt x="24355" y="51033"/>
                  </a:lnTo>
                  <a:lnTo>
                    <a:pt x="25101" y="50682"/>
                  </a:lnTo>
                  <a:lnTo>
                    <a:pt x="25847" y="50331"/>
                  </a:lnTo>
                  <a:lnTo>
                    <a:pt x="26549" y="49936"/>
                  </a:lnTo>
                  <a:lnTo>
                    <a:pt x="27295" y="49541"/>
                  </a:lnTo>
                  <a:lnTo>
                    <a:pt x="27953" y="49102"/>
                  </a:lnTo>
                  <a:lnTo>
                    <a:pt x="28655" y="48620"/>
                  </a:lnTo>
                  <a:lnTo>
                    <a:pt x="29313" y="48093"/>
                  </a:lnTo>
                  <a:lnTo>
                    <a:pt x="29927" y="47566"/>
                  </a:lnTo>
                  <a:lnTo>
                    <a:pt x="30805" y="47128"/>
                  </a:lnTo>
                  <a:lnTo>
                    <a:pt x="31814" y="46952"/>
                  </a:lnTo>
                  <a:lnTo>
                    <a:pt x="34272" y="46864"/>
                  </a:lnTo>
                  <a:lnTo>
                    <a:pt x="36466" y="46820"/>
                  </a:lnTo>
                  <a:lnTo>
                    <a:pt x="36510" y="46777"/>
                  </a:lnTo>
                  <a:lnTo>
                    <a:pt x="37168" y="46601"/>
                  </a:lnTo>
                  <a:lnTo>
                    <a:pt x="37212" y="46601"/>
                  </a:lnTo>
                  <a:lnTo>
                    <a:pt x="37870" y="46206"/>
                  </a:lnTo>
                  <a:lnTo>
                    <a:pt x="37914" y="46162"/>
                  </a:lnTo>
                  <a:lnTo>
                    <a:pt x="39625" y="44539"/>
                  </a:lnTo>
                  <a:lnTo>
                    <a:pt x="39625" y="44495"/>
                  </a:lnTo>
                  <a:lnTo>
                    <a:pt x="39976" y="43881"/>
                  </a:lnTo>
                  <a:lnTo>
                    <a:pt x="40020" y="43837"/>
                  </a:lnTo>
                  <a:lnTo>
                    <a:pt x="40634" y="41248"/>
                  </a:lnTo>
                  <a:lnTo>
                    <a:pt x="40942" y="40853"/>
                  </a:lnTo>
                  <a:lnTo>
                    <a:pt x="42741" y="39668"/>
                  </a:lnTo>
                  <a:lnTo>
                    <a:pt x="42828" y="39580"/>
                  </a:lnTo>
                  <a:lnTo>
                    <a:pt x="42828" y="39492"/>
                  </a:lnTo>
                  <a:lnTo>
                    <a:pt x="42784" y="39405"/>
                  </a:lnTo>
                  <a:lnTo>
                    <a:pt x="42741" y="39361"/>
                  </a:lnTo>
                  <a:lnTo>
                    <a:pt x="42082" y="39141"/>
                  </a:lnTo>
                  <a:lnTo>
                    <a:pt x="41995" y="39098"/>
                  </a:lnTo>
                  <a:lnTo>
                    <a:pt x="40064" y="39229"/>
                  </a:lnTo>
                  <a:lnTo>
                    <a:pt x="38089" y="39580"/>
                  </a:lnTo>
                  <a:lnTo>
                    <a:pt x="36115" y="39492"/>
                  </a:lnTo>
                  <a:lnTo>
                    <a:pt x="35149" y="39361"/>
                  </a:lnTo>
                  <a:lnTo>
                    <a:pt x="32955" y="38220"/>
                  </a:lnTo>
                  <a:lnTo>
                    <a:pt x="32297" y="37737"/>
                  </a:lnTo>
                  <a:lnTo>
                    <a:pt x="31858" y="35543"/>
                  </a:lnTo>
                  <a:lnTo>
                    <a:pt x="31463" y="32779"/>
                  </a:lnTo>
                  <a:lnTo>
                    <a:pt x="31156" y="31594"/>
                  </a:lnTo>
                  <a:lnTo>
                    <a:pt x="31156" y="31550"/>
                  </a:lnTo>
                  <a:lnTo>
                    <a:pt x="28962" y="28435"/>
                  </a:lnTo>
                  <a:lnTo>
                    <a:pt x="26724" y="25451"/>
                  </a:lnTo>
                  <a:lnTo>
                    <a:pt x="25978" y="24485"/>
                  </a:lnTo>
                  <a:lnTo>
                    <a:pt x="27602" y="21282"/>
                  </a:lnTo>
                  <a:lnTo>
                    <a:pt x="28523" y="19659"/>
                  </a:lnTo>
                  <a:lnTo>
                    <a:pt x="28874" y="19308"/>
                  </a:lnTo>
                  <a:lnTo>
                    <a:pt x="30103" y="18737"/>
                  </a:lnTo>
                  <a:lnTo>
                    <a:pt x="31288" y="18562"/>
                  </a:lnTo>
                  <a:lnTo>
                    <a:pt x="32867" y="18781"/>
                  </a:lnTo>
                  <a:lnTo>
                    <a:pt x="37299" y="19746"/>
                  </a:lnTo>
                  <a:lnTo>
                    <a:pt x="38747" y="20010"/>
                  </a:lnTo>
                  <a:lnTo>
                    <a:pt x="38835" y="20053"/>
                  </a:lnTo>
                  <a:lnTo>
                    <a:pt x="39713" y="19966"/>
                  </a:lnTo>
                  <a:lnTo>
                    <a:pt x="39757" y="19922"/>
                  </a:lnTo>
                  <a:lnTo>
                    <a:pt x="42082" y="18869"/>
                  </a:lnTo>
                  <a:lnTo>
                    <a:pt x="45154" y="18781"/>
                  </a:lnTo>
                  <a:lnTo>
                    <a:pt x="45198" y="18781"/>
                  </a:lnTo>
                  <a:lnTo>
                    <a:pt x="48357" y="17947"/>
                  </a:lnTo>
                  <a:lnTo>
                    <a:pt x="50420" y="17245"/>
                  </a:lnTo>
                  <a:lnTo>
                    <a:pt x="50464" y="17201"/>
                  </a:lnTo>
                  <a:lnTo>
                    <a:pt x="51429" y="16499"/>
                  </a:lnTo>
                  <a:lnTo>
                    <a:pt x="52175" y="18605"/>
                  </a:lnTo>
                  <a:lnTo>
                    <a:pt x="51648" y="21853"/>
                  </a:lnTo>
                  <a:lnTo>
                    <a:pt x="51297" y="25056"/>
                  </a:lnTo>
                  <a:lnTo>
                    <a:pt x="51166" y="27689"/>
                  </a:lnTo>
                  <a:lnTo>
                    <a:pt x="50551" y="31419"/>
                  </a:lnTo>
                  <a:lnTo>
                    <a:pt x="49893" y="33569"/>
                  </a:lnTo>
                  <a:lnTo>
                    <a:pt x="49893" y="33613"/>
                  </a:lnTo>
                  <a:lnTo>
                    <a:pt x="49718" y="36114"/>
                  </a:lnTo>
                  <a:lnTo>
                    <a:pt x="49718" y="37386"/>
                  </a:lnTo>
                  <a:lnTo>
                    <a:pt x="49761" y="37518"/>
                  </a:lnTo>
                  <a:lnTo>
                    <a:pt x="49981" y="37825"/>
                  </a:lnTo>
                  <a:lnTo>
                    <a:pt x="50113" y="37869"/>
                  </a:lnTo>
                  <a:lnTo>
                    <a:pt x="51034" y="38001"/>
                  </a:lnTo>
                  <a:lnTo>
                    <a:pt x="52789" y="39098"/>
                  </a:lnTo>
                  <a:lnTo>
                    <a:pt x="55993" y="40721"/>
                  </a:lnTo>
                  <a:lnTo>
                    <a:pt x="56036" y="40765"/>
                  </a:lnTo>
                  <a:lnTo>
                    <a:pt x="59415" y="41774"/>
                  </a:lnTo>
                  <a:lnTo>
                    <a:pt x="61214" y="42389"/>
                  </a:lnTo>
                  <a:lnTo>
                    <a:pt x="62662" y="44144"/>
                  </a:lnTo>
                  <a:lnTo>
                    <a:pt x="63935" y="45943"/>
                  </a:lnTo>
                  <a:lnTo>
                    <a:pt x="64593" y="46820"/>
                  </a:lnTo>
                  <a:lnTo>
                    <a:pt x="64681" y="46864"/>
                  </a:lnTo>
                  <a:lnTo>
                    <a:pt x="65866" y="47435"/>
                  </a:lnTo>
                  <a:lnTo>
                    <a:pt x="67972" y="48181"/>
                  </a:lnTo>
                  <a:lnTo>
                    <a:pt x="68016" y="48181"/>
                  </a:lnTo>
                  <a:lnTo>
                    <a:pt x="72053" y="48663"/>
                  </a:lnTo>
                  <a:lnTo>
                    <a:pt x="73984" y="48707"/>
                  </a:lnTo>
                  <a:lnTo>
                    <a:pt x="74905" y="48839"/>
                  </a:lnTo>
                  <a:lnTo>
                    <a:pt x="76880" y="49453"/>
                  </a:lnTo>
                  <a:lnTo>
                    <a:pt x="77538" y="49541"/>
                  </a:lnTo>
                  <a:lnTo>
                    <a:pt x="77626" y="49497"/>
                  </a:lnTo>
                  <a:lnTo>
                    <a:pt x="78415" y="49278"/>
                  </a:lnTo>
                  <a:lnTo>
                    <a:pt x="78503" y="49234"/>
                  </a:lnTo>
                  <a:lnTo>
                    <a:pt x="78547" y="49190"/>
                  </a:lnTo>
                  <a:lnTo>
                    <a:pt x="78547" y="49102"/>
                  </a:lnTo>
                  <a:lnTo>
                    <a:pt x="78547" y="49058"/>
                  </a:lnTo>
                  <a:lnTo>
                    <a:pt x="78503" y="48971"/>
                  </a:lnTo>
                  <a:lnTo>
                    <a:pt x="78459" y="48927"/>
                  </a:lnTo>
                  <a:lnTo>
                    <a:pt x="78328" y="48927"/>
                  </a:lnTo>
                  <a:lnTo>
                    <a:pt x="77538" y="49146"/>
                  </a:lnTo>
                  <a:lnTo>
                    <a:pt x="76967" y="49102"/>
                  </a:lnTo>
                  <a:lnTo>
                    <a:pt x="74993" y="48488"/>
                  </a:lnTo>
                  <a:lnTo>
                    <a:pt x="74949" y="48488"/>
                  </a:lnTo>
                  <a:lnTo>
                    <a:pt x="74027" y="48356"/>
                  </a:lnTo>
                  <a:lnTo>
                    <a:pt x="72053" y="48312"/>
                  </a:lnTo>
                  <a:lnTo>
                    <a:pt x="68104" y="47830"/>
                  </a:lnTo>
                  <a:lnTo>
                    <a:pt x="65997" y="47128"/>
                  </a:lnTo>
                  <a:lnTo>
                    <a:pt x="64856" y="46557"/>
                  </a:lnTo>
                  <a:lnTo>
                    <a:pt x="64198" y="45723"/>
                  </a:lnTo>
                  <a:lnTo>
                    <a:pt x="62926" y="43924"/>
                  </a:lnTo>
                  <a:lnTo>
                    <a:pt x="61478" y="42125"/>
                  </a:lnTo>
                  <a:lnTo>
                    <a:pt x="61390" y="42081"/>
                  </a:lnTo>
                  <a:lnTo>
                    <a:pt x="59547" y="41423"/>
                  </a:lnTo>
                  <a:lnTo>
                    <a:pt x="56168" y="40414"/>
                  </a:lnTo>
                  <a:lnTo>
                    <a:pt x="52965" y="38790"/>
                  </a:lnTo>
                  <a:lnTo>
                    <a:pt x="51166" y="37693"/>
                  </a:lnTo>
                  <a:lnTo>
                    <a:pt x="51122" y="37650"/>
                  </a:lnTo>
                  <a:lnTo>
                    <a:pt x="50200" y="37518"/>
                  </a:lnTo>
                  <a:lnTo>
                    <a:pt x="50069" y="37342"/>
                  </a:lnTo>
                  <a:lnTo>
                    <a:pt x="50069" y="36114"/>
                  </a:lnTo>
                  <a:lnTo>
                    <a:pt x="50244" y="33656"/>
                  </a:lnTo>
                  <a:lnTo>
                    <a:pt x="50902" y="31550"/>
                  </a:lnTo>
                  <a:lnTo>
                    <a:pt x="50902" y="31506"/>
                  </a:lnTo>
                  <a:lnTo>
                    <a:pt x="51473" y="27733"/>
                  </a:lnTo>
                  <a:lnTo>
                    <a:pt x="51648" y="25056"/>
                  </a:lnTo>
                  <a:lnTo>
                    <a:pt x="51999" y="21896"/>
                  </a:lnTo>
                  <a:lnTo>
                    <a:pt x="52526" y="18605"/>
                  </a:lnTo>
                  <a:lnTo>
                    <a:pt x="52526" y="18518"/>
                  </a:lnTo>
                  <a:lnTo>
                    <a:pt x="51648" y="16148"/>
                  </a:lnTo>
                  <a:lnTo>
                    <a:pt x="51604" y="16104"/>
                  </a:lnTo>
                  <a:lnTo>
                    <a:pt x="51561" y="16060"/>
                  </a:lnTo>
                  <a:lnTo>
                    <a:pt x="51385" y="16060"/>
                  </a:lnTo>
                  <a:lnTo>
                    <a:pt x="50244" y="16938"/>
                  </a:lnTo>
                  <a:lnTo>
                    <a:pt x="48270" y="17596"/>
                  </a:lnTo>
                  <a:lnTo>
                    <a:pt x="45154" y="18430"/>
                  </a:lnTo>
                  <a:lnTo>
                    <a:pt x="42039" y="18518"/>
                  </a:lnTo>
                  <a:lnTo>
                    <a:pt x="41951" y="18518"/>
                  </a:lnTo>
                  <a:lnTo>
                    <a:pt x="39669" y="19615"/>
                  </a:lnTo>
                  <a:lnTo>
                    <a:pt x="38791" y="19659"/>
                  </a:lnTo>
                  <a:lnTo>
                    <a:pt x="37343" y="19395"/>
                  </a:lnTo>
                  <a:lnTo>
                    <a:pt x="32955" y="18430"/>
                  </a:lnTo>
                  <a:lnTo>
                    <a:pt x="31288" y="18211"/>
                  </a:lnTo>
                  <a:lnTo>
                    <a:pt x="31244" y="18211"/>
                  </a:lnTo>
                  <a:lnTo>
                    <a:pt x="30015" y="18386"/>
                  </a:lnTo>
                  <a:lnTo>
                    <a:pt x="29971" y="18386"/>
                  </a:lnTo>
                  <a:lnTo>
                    <a:pt x="28699" y="19000"/>
                  </a:lnTo>
                  <a:lnTo>
                    <a:pt x="28655" y="19044"/>
                  </a:lnTo>
                  <a:lnTo>
                    <a:pt x="28260" y="19439"/>
                  </a:lnTo>
                  <a:lnTo>
                    <a:pt x="27295" y="21151"/>
                  </a:lnTo>
                  <a:lnTo>
                    <a:pt x="25627" y="24398"/>
                  </a:lnTo>
                  <a:lnTo>
                    <a:pt x="25583" y="24529"/>
                  </a:lnTo>
                  <a:lnTo>
                    <a:pt x="25627" y="24617"/>
                  </a:lnTo>
                  <a:lnTo>
                    <a:pt x="28699" y="28654"/>
                  </a:lnTo>
                  <a:lnTo>
                    <a:pt x="30849" y="31726"/>
                  </a:lnTo>
                  <a:lnTo>
                    <a:pt x="31112" y="32867"/>
                  </a:lnTo>
                  <a:lnTo>
                    <a:pt x="31507" y="35587"/>
                  </a:lnTo>
                  <a:lnTo>
                    <a:pt x="31946" y="37869"/>
                  </a:lnTo>
                  <a:lnTo>
                    <a:pt x="32034" y="38001"/>
                  </a:lnTo>
                  <a:lnTo>
                    <a:pt x="32780" y="38527"/>
                  </a:lnTo>
                  <a:lnTo>
                    <a:pt x="34974" y="39668"/>
                  </a:lnTo>
                  <a:lnTo>
                    <a:pt x="35062" y="39712"/>
                  </a:lnTo>
                  <a:lnTo>
                    <a:pt x="36071" y="39844"/>
                  </a:lnTo>
                  <a:lnTo>
                    <a:pt x="36115" y="39844"/>
                  </a:lnTo>
                  <a:lnTo>
                    <a:pt x="38089" y="39931"/>
                  </a:lnTo>
                  <a:lnTo>
                    <a:pt x="38133" y="39887"/>
                  </a:lnTo>
                  <a:lnTo>
                    <a:pt x="40108" y="39580"/>
                  </a:lnTo>
                  <a:lnTo>
                    <a:pt x="41995" y="39449"/>
                  </a:lnTo>
                  <a:lnTo>
                    <a:pt x="42258" y="39580"/>
                  </a:lnTo>
                  <a:lnTo>
                    <a:pt x="40722" y="40589"/>
                  </a:lnTo>
                  <a:lnTo>
                    <a:pt x="40678" y="40633"/>
                  </a:lnTo>
                  <a:lnTo>
                    <a:pt x="40327" y="41072"/>
                  </a:lnTo>
                  <a:lnTo>
                    <a:pt x="40327" y="41160"/>
                  </a:lnTo>
                  <a:lnTo>
                    <a:pt x="39669" y="43749"/>
                  </a:lnTo>
                  <a:lnTo>
                    <a:pt x="39362" y="44319"/>
                  </a:lnTo>
                  <a:lnTo>
                    <a:pt x="37694" y="45899"/>
                  </a:lnTo>
                  <a:lnTo>
                    <a:pt x="37080" y="46294"/>
                  </a:lnTo>
                  <a:lnTo>
                    <a:pt x="36466" y="46469"/>
                  </a:lnTo>
                  <a:lnTo>
                    <a:pt x="34272" y="46513"/>
                  </a:lnTo>
                  <a:lnTo>
                    <a:pt x="31814" y="46601"/>
                  </a:lnTo>
                  <a:lnTo>
                    <a:pt x="31770" y="46601"/>
                  </a:lnTo>
                  <a:lnTo>
                    <a:pt x="30717" y="46777"/>
                  </a:lnTo>
                  <a:lnTo>
                    <a:pt x="30673" y="46820"/>
                  </a:lnTo>
                  <a:lnTo>
                    <a:pt x="29752" y="47259"/>
                  </a:lnTo>
                  <a:lnTo>
                    <a:pt x="29708" y="47303"/>
                  </a:lnTo>
                  <a:lnTo>
                    <a:pt x="29094" y="47830"/>
                  </a:lnTo>
                  <a:lnTo>
                    <a:pt x="28436" y="48312"/>
                  </a:lnTo>
                  <a:lnTo>
                    <a:pt x="27777" y="48795"/>
                  </a:lnTo>
                  <a:lnTo>
                    <a:pt x="27075" y="49234"/>
                  </a:lnTo>
                  <a:lnTo>
                    <a:pt x="26373" y="49629"/>
                  </a:lnTo>
                  <a:lnTo>
                    <a:pt x="25671" y="50024"/>
                  </a:lnTo>
                  <a:lnTo>
                    <a:pt x="24179" y="50726"/>
                  </a:lnTo>
                  <a:lnTo>
                    <a:pt x="22643" y="51340"/>
                  </a:lnTo>
                  <a:lnTo>
                    <a:pt x="21108" y="51911"/>
                  </a:lnTo>
                  <a:lnTo>
                    <a:pt x="19528" y="52437"/>
                  </a:lnTo>
                  <a:lnTo>
                    <a:pt x="17948" y="52920"/>
                  </a:lnTo>
                  <a:lnTo>
                    <a:pt x="15491" y="53710"/>
                  </a:lnTo>
                  <a:lnTo>
                    <a:pt x="15052" y="53666"/>
                  </a:lnTo>
                  <a:lnTo>
                    <a:pt x="11936" y="52262"/>
                  </a:lnTo>
                  <a:lnTo>
                    <a:pt x="11893" y="52262"/>
                  </a:lnTo>
                  <a:lnTo>
                    <a:pt x="8821" y="51516"/>
                  </a:lnTo>
                  <a:lnTo>
                    <a:pt x="8777" y="51516"/>
                  </a:lnTo>
                  <a:lnTo>
                    <a:pt x="5486" y="51340"/>
                  </a:lnTo>
                  <a:lnTo>
                    <a:pt x="2414" y="51296"/>
                  </a:lnTo>
                  <a:lnTo>
                    <a:pt x="2151" y="51033"/>
                  </a:lnTo>
                  <a:lnTo>
                    <a:pt x="1054" y="49673"/>
                  </a:lnTo>
                  <a:lnTo>
                    <a:pt x="352" y="48444"/>
                  </a:lnTo>
                  <a:lnTo>
                    <a:pt x="484" y="46996"/>
                  </a:lnTo>
                  <a:lnTo>
                    <a:pt x="791" y="46031"/>
                  </a:lnTo>
                  <a:lnTo>
                    <a:pt x="1581" y="44670"/>
                  </a:lnTo>
                  <a:lnTo>
                    <a:pt x="2458" y="43749"/>
                  </a:lnTo>
                  <a:lnTo>
                    <a:pt x="4257" y="42959"/>
                  </a:lnTo>
                  <a:lnTo>
                    <a:pt x="5530" y="42564"/>
                  </a:lnTo>
                  <a:lnTo>
                    <a:pt x="5749" y="42652"/>
                  </a:lnTo>
                  <a:lnTo>
                    <a:pt x="5837" y="42696"/>
                  </a:lnTo>
                  <a:lnTo>
                    <a:pt x="5925" y="42652"/>
                  </a:lnTo>
                  <a:lnTo>
                    <a:pt x="6188" y="42432"/>
                  </a:lnTo>
                  <a:lnTo>
                    <a:pt x="6276" y="42301"/>
                  </a:lnTo>
                  <a:lnTo>
                    <a:pt x="6451" y="41160"/>
                  </a:lnTo>
                  <a:lnTo>
                    <a:pt x="7285" y="39273"/>
                  </a:lnTo>
                  <a:lnTo>
                    <a:pt x="8251" y="37474"/>
                  </a:lnTo>
                  <a:lnTo>
                    <a:pt x="9830" y="35280"/>
                  </a:lnTo>
                  <a:lnTo>
                    <a:pt x="10839" y="33525"/>
                  </a:lnTo>
                  <a:lnTo>
                    <a:pt x="10883" y="33437"/>
                  </a:lnTo>
                  <a:lnTo>
                    <a:pt x="10971" y="32735"/>
                  </a:lnTo>
                  <a:lnTo>
                    <a:pt x="10971" y="31594"/>
                  </a:lnTo>
                  <a:lnTo>
                    <a:pt x="11498" y="28610"/>
                  </a:lnTo>
                  <a:lnTo>
                    <a:pt x="11849" y="27601"/>
                  </a:lnTo>
                  <a:lnTo>
                    <a:pt x="12595" y="26416"/>
                  </a:lnTo>
                  <a:lnTo>
                    <a:pt x="13955" y="24003"/>
                  </a:lnTo>
                  <a:lnTo>
                    <a:pt x="15886" y="20053"/>
                  </a:lnTo>
                  <a:lnTo>
                    <a:pt x="16544" y="19395"/>
                  </a:lnTo>
                  <a:lnTo>
                    <a:pt x="17334" y="18913"/>
                  </a:lnTo>
                  <a:lnTo>
                    <a:pt x="17948" y="18781"/>
                  </a:lnTo>
                  <a:lnTo>
                    <a:pt x="18606" y="19044"/>
                  </a:lnTo>
                  <a:lnTo>
                    <a:pt x="18694" y="19044"/>
                  </a:lnTo>
                  <a:lnTo>
                    <a:pt x="18782" y="19000"/>
                  </a:lnTo>
                  <a:lnTo>
                    <a:pt x="19572" y="18430"/>
                  </a:lnTo>
                  <a:lnTo>
                    <a:pt x="20274" y="18342"/>
                  </a:lnTo>
                  <a:lnTo>
                    <a:pt x="22424" y="18474"/>
                  </a:lnTo>
                  <a:lnTo>
                    <a:pt x="24662" y="18869"/>
                  </a:lnTo>
                  <a:lnTo>
                    <a:pt x="26373" y="19571"/>
                  </a:lnTo>
                  <a:lnTo>
                    <a:pt x="26505" y="19571"/>
                  </a:lnTo>
                  <a:lnTo>
                    <a:pt x="26900" y="19439"/>
                  </a:lnTo>
                  <a:lnTo>
                    <a:pt x="26987" y="19395"/>
                  </a:lnTo>
                  <a:lnTo>
                    <a:pt x="27295" y="19132"/>
                  </a:lnTo>
                  <a:lnTo>
                    <a:pt x="27339" y="19044"/>
                  </a:lnTo>
                  <a:lnTo>
                    <a:pt x="27646" y="18211"/>
                  </a:lnTo>
                  <a:lnTo>
                    <a:pt x="27690" y="18123"/>
                  </a:lnTo>
                  <a:lnTo>
                    <a:pt x="27690" y="16236"/>
                  </a:lnTo>
                  <a:lnTo>
                    <a:pt x="27602" y="13954"/>
                  </a:lnTo>
                  <a:lnTo>
                    <a:pt x="28567" y="11980"/>
                  </a:lnTo>
                  <a:lnTo>
                    <a:pt x="29225" y="11014"/>
                  </a:lnTo>
                  <a:lnTo>
                    <a:pt x="30235" y="10224"/>
                  </a:lnTo>
                  <a:lnTo>
                    <a:pt x="31770" y="9303"/>
                  </a:lnTo>
                  <a:lnTo>
                    <a:pt x="33043" y="8820"/>
                  </a:lnTo>
                  <a:lnTo>
                    <a:pt x="33087" y="8776"/>
                  </a:lnTo>
                  <a:lnTo>
                    <a:pt x="33131" y="8732"/>
                  </a:lnTo>
                  <a:lnTo>
                    <a:pt x="33570" y="7548"/>
                  </a:lnTo>
                  <a:lnTo>
                    <a:pt x="34754" y="4652"/>
                  </a:lnTo>
                  <a:lnTo>
                    <a:pt x="35939" y="2106"/>
                  </a:lnTo>
                  <a:lnTo>
                    <a:pt x="36466" y="1668"/>
                  </a:lnTo>
                  <a:lnTo>
                    <a:pt x="38528" y="307"/>
                  </a:lnTo>
                  <a:lnTo>
                    <a:pt x="38572" y="263"/>
                  </a:lnTo>
                  <a:lnTo>
                    <a:pt x="38616" y="176"/>
                  </a:lnTo>
                  <a:lnTo>
                    <a:pt x="38616" y="132"/>
                  </a:lnTo>
                  <a:lnTo>
                    <a:pt x="38572" y="44"/>
                  </a:lnTo>
                  <a:lnTo>
                    <a:pt x="38528"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6" name="Google Shape;3546;p85"/>
            <p:cNvSpPr/>
            <p:nvPr/>
          </p:nvSpPr>
          <p:spPr>
            <a:xfrm>
              <a:off x="1656550" y="2963350"/>
              <a:ext cx="2084350" cy="1429425"/>
            </a:xfrm>
            <a:custGeom>
              <a:rect b="b" l="l" r="r" t="t"/>
              <a:pathLst>
                <a:path extrusionOk="0" h="57177" w="83374">
                  <a:moveTo>
                    <a:pt x="36860" y="0"/>
                  </a:moveTo>
                  <a:lnTo>
                    <a:pt x="36816" y="44"/>
                  </a:lnTo>
                  <a:lnTo>
                    <a:pt x="34403" y="1405"/>
                  </a:lnTo>
                  <a:lnTo>
                    <a:pt x="33262" y="2194"/>
                  </a:lnTo>
                  <a:lnTo>
                    <a:pt x="33218" y="2194"/>
                  </a:lnTo>
                  <a:lnTo>
                    <a:pt x="32121" y="3204"/>
                  </a:lnTo>
                  <a:lnTo>
                    <a:pt x="32121" y="3248"/>
                  </a:lnTo>
                  <a:lnTo>
                    <a:pt x="30673" y="4959"/>
                  </a:lnTo>
                  <a:lnTo>
                    <a:pt x="28962" y="6846"/>
                  </a:lnTo>
                  <a:lnTo>
                    <a:pt x="28918" y="6890"/>
                  </a:lnTo>
                  <a:lnTo>
                    <a:pt x="27689" y="10400"/>
                  </a:lnTo>
                  <a:lnTo>
                    <a:pt x="25188" y="12989"/>
                  </a:lnTo>
                  <a:lnTo>
                    <a:pt x="24179" y="14086"/>
                  </a:lnTo>
                  <a:lnTo>
                    <a:pt x="23696" y="14481"/>
                  </a:lnTo>
                  <a:lnTo>
                    <a:pt x="21458" y="15402"/>
                  </a:lnTo>
                  <a:lnTo>
                    <a:pt x="20317" y="15841"/>
                  </a:lnTo>
                  <a:lnTo>
                    <a:pt x="20273" y="15841"/>
                  </a:lnTo>
                  <a:lnTo>
                    <a:pt x="19176" y="16368"/>
                  </a:lnTo>
                  <a:lnTo>
                    <a:pt x="17377" y="17553"/>
                  </a:lnTo>
                  <a:lnTo>
                    <a:pt x="17333" y="17596"/>
                  </a:lnTo>
                  <a:lnTo>
                    <a:pt x="16236" y="18957"/>
                  </a:lnTo>
                  <a:lnTo>
                    <a:pt x="16236" y="19001"/>
                  </a:lnTo>
                  <a:lnTo>
                    <a:pt x="14613" y="21458"/>
                  </a:lnTo>
                  <a:lnTo>
                    <a:pt x="13516" y="23476"/>
                  </a:lnTo>
                  <a:lnTo>
                    <a:pt x="12024" y="26197"/>
                  </a:lnTo>
                  <a:lnTo>
                    <a:pt x="10927" y="28347"/>
                  </a:lnTo>
                  <a:lnTo>
                    <a:pt x="10927" y="28391"/>
                  </a:lnTo>
                  <a:lnTo>
                    <a:pt x="10444" y="30410"/>
                  </a:lnTo>
                  <a:lnTo>
                    <a:pt x="10400" y="30453"/>
                  </a:lnTo>
                  <a:lnTo>
                    <a:pt x="10225" y="32823"/>
                  </a:lnTo>
                  <a:lnTo>
                    <a:pt x="10269" y="34315"/>
                  </a:lnTo>
                  <a:lnTo>
                    <a:pt x="10181" y="35149"/>
                  </a:lnTo>
                  <a:lnTo>
                    <a:pt x="9479" y="36465"/>
                  </a:lnTo>
                  <a:lnTo>
                    <a:pt x="7943" y="38527"/>
                  </a:lnTo>
                  <a:lnTo>
                    <a:pt x="7899" y="38527"/>
                  </a:lnTo>
                  <a:lnTo>
                    <a:pt x="6890" y="40283"/>
                  </a:lnTo>
                  <a:lnTo>
                    <a:pt x="6144" y="42082"/>
                  </a:lnTo>
                  <a:lnTo>
                    <a:pt x="5617" y="42872"/>
                  </a:lnTo>
                  <a:lnTo>
                    <a:pt x="2633" y="44495"/>
                  </a:lnTo>
                  <a:lnTo>
                    <a:pt x="2589" y="44539"/>
                  </a:lnTo>
                  <a:lnTo>
                    <a:pt x="966" y="46601"/>
                  </a:lnTo>
                  <a:lnTo>
                    <a:pt x="308" y="47918"/>
                  </a:lnTo>
                  <a:lnTo>
                    <a:pt x="308" y="47962"/>
                  </a:lnTo>
                  <a:lnTo>
                    <a:pt x="1" y="50112"/>
                  </a:lnTo>
                  <a:lnTo>
                    <a:pt x="1" y="50156"/>
                  </a:lnTo>
                  <a:lnTo>
                    <a:pt x="1" y="50989"/>
                  </a:lnTo>
                  <a:lnTo>
                    <a:pt x="44" y="51121"/>
                  </a:lnTo>
                  <a:lnTo>
                    <a:pt x="2326" y="53973"/>
                  </a:lnTo>
                  <a:lnTo>
                    <a:pt x="3379" y="55641"/>
                  </a:lnTo>
                  <a:lnTo>
                    <a:pt x="3423" y="55641"/>
                  </a:lnTo>
                  <a:lnTo>
                    <a:pt x="3686" y="55948"/>
                  </a:lnTo>
                  <a:lnTo>
                    <a:pt x="3774" y="55992"/>
                  </a:lnTo>
                  <a:lnTo>
                    <a:pt x="7153" y="56562"/>
                  </a:lnTo>
                  <a:lnTo>
                    <a:pt x="10400" y="57001"/>
                  </a:lnTo>
                  <a:lnTo>
                    <a:pt x="11629" y="57177"/>
                  </a:lnTo>
                  <a:lnTo>
                    <a:pt x="11673" y="57177"/>
                  </a:lnTo>
                  <a:lnTo>
                    <a:pt x="15710" y="56431"/>
                  </a:lnTo>
                  <a:lnTo>
                    <a:pt x="17421" y="56080"/>
                  </a:lnTo>
                  <a:lnTo>
                    <a:pt x="19483" y="55421"/>
                  </a:lnTo>
                  <a:lnTo>
                    <a:pt x="21283" y="55070"/>
                  </a:lnTo>
                  <a:lnTo>
                    <a:pt x="22818" y="55070"/>
                  </a:lnTo>
                  <a:lnTo>
                    <a:pt x="24398" y="55377"/>
                  </a:lnTo>
                  <a:lnTo>
                    <a:pt x="24442" y="55377"/>
                  </a:lnTo>
                  <a:lnTo>
                    <a:pt x="27952" y="54807"/>
                  </a:lnTo>
                  <a:lnTo>
                    <a:pt x="28084" y="54763"/>
                  </a:lnTo>
                  <a:lnTo>
                    <a:pt x="28611" y="54237"/>
                  </a:lnTo>
                  <a:lnTo>
                    <a:pt x="28655" y="54193"/>
                  </a:lnTo>
                  <a:lnTo>
                    <a:pt x="30015" y="51999"/>
                  </a:lnTo>
                  <a:lnTo>
                    <a:pt x="30541" y="51428"/>
                  </a:lnTo>
                  <a:lnTo>
                    <a:pt x="31375" y="50902"/>
                  </a:lnTo>
                  <a:lnTo>
                    <a:pt x="33525" y="50024"/>
                  </a:lnTo>
                  <a:lnTo>
                    <a:pt x="35412" y="49629"/>
                  </a:lnTo>
                  <a:lnTo>
                    <a:pt x="37387" y="49410"/>
                  </a:lnTo>
                  <a:lnTo>
                    <a:pt x="38177" y="49146"/>
                  </a:lnTo>
                  <a:lnTo>
                    <a:pt x="38220" y="49103"/>
                  </a:lnTo>
                  <a:lnTo>
                    <a:pt x="38966" y="48620"/>
                  </a:lnTo>
                  <a:lnTo>
                    <a:pt x="39010" y="48576"/>
                  </a:lnTo>
                  <a:lnTo>
                    <a:pt x="40809" y="46909"/>
                  </a:lnTo>
                  <a:lnTo>
                    <a:pt x="40809" y="46865"/>
                  </a:lnTo>
                  <a:lnTo>
                    <a:pt x="41380" y="46075"/>
                  </a:lnTo>
                  <a:lnTo>
                    <a:pt x="42345" y="44012"/>
                  </a:lnTo>
                  <a:lnTo>
                    <a:pt x="42960" y="43047"/>
                  </a:lnTo>
                  <a:lnTo>
                    <a:pt x="43486" y="42608"/>
                  </a:lnTo>
                  <a:lnTo>
                    <a:pt x="44890" y="42082"/>
                  </a:lnTo>
                  <a:lnTo>
                    <a:pt x="47084" y="41555"/>
                  </a:lnTo>
                  <a:lnTo>
                    <a:pt x="49234" y="41072"/>
                  </a:lnTo>
                  <a:lnTo>
                    <a:pt x="50419" y="41116"/>
                  </a:lnTo>
                  <a:lnTo>
                    <a:pt x="51955" y="41511"/>
                  </a:lnTo>
                  <a:lnTo>
                    <a:pt x="56299" y="43925"/>
                  </a:lnTo>
                  <a:lnTo>
                    <a:pt x="57484" y="44539"/>
                  </a:lnTo>
                  <a:lnTo>
                    <a:pt x="58449" y="44934"/>
                  </a:lnTo>
                  <a:lnTo>
                    <a:pt x="59239" y="45197"/>
                  </a:lnTo>
                  <a:lnTo>
                    <a:pt x="59854" y="45373"/>
                  </a:lnTo>
                  <a:lnTo>
                    <a:pt x="60292" y="45504"/>
                  </a:lnTo>
                  <a:lnTo>
                    <a:pt x="60687" y="45636"/>
                  </a:lnTo>
                  <a:lnTo>
                    <a:pt x="61082" y="45855"/>
                  </a:lnTo>
                  <a:lnTo>
                    <a:pt x="61521" y="46163"/>
                  </a:lnTo>
                  <a:lnTo>
                    <a:pt x="62004" y="46645"/>
                  </a:lnTo>
                  <a:lnTo>
                    <a:pt x="62574" y="47260"/>
                  </a:lnTo>
                  <a:lnTo>
                    <a:pt x="63232" y="48137"/>
                  </a:lnTo>
                  <a:lnTo>
                    <a:pt x="64066" y="49234"/>
                  </a:lnTo>
                  <a:lnTo>
                    <a:pt x="64637" y="49936"/>
                  </a:lnTo>
                  <a:lnTo>
                    <a:pt x="64680" y="49980"/>
                  </a:lnTo>
                  <a:lnTo>
                    <a:pt x="66874" y="50814"/>
                  </a:lnTo>
                  <a:lnTo>
                    <a:pt x="68674" y="51384"/>
                  </a:lnTo>
                  <a:lnTo>
                    <a:pt x="68717" y="51384"/>
                  </a:lnTo>
                  <a:lnTo>
                    <a:pt x="72798" y="51823"/>
                  </a:lnTo>
                  <a:lnTo>
                    <a:pt x="75080" y="51779"/>
                  </a:lnTo>
                  <a:lnTo>
                    <a:pt x="76879" y="52218"/>
                  </a:lnTo>
                  <a:lnTo>
                    <a:pt x="77011" y="52218"/>
                  </a:lnTo>
                  <a:lnTo>
                    <a:pt x="79380" y="51516"/>
                  </a:lnTo>
                  <a:lnTo>
                    <a:pt x="82277" y="50551"/>
                  </a:lnTo>
                  <a:lnTo>
                    <a:pt x="83198" y="50419"/>
                  </a:lnTo>
                  <a:lnTo>
                    <a:pt x="83286" y="50375"/>
                  </a:lnTo>
                  <a:lnTo>
                    <a:pt x="83330" y="50331"/>
                  </a:lnTo>
                  <a:lnTo>
                    <a:pt x="83374" y="50287"/>
                  </a:lnTo>
                  <a:lnTo>
                    <a:pt x="83374" y="50200"/>
                  </a:lnTo>
                  <a:lnTo>
                    <a:pt x="83330" y="50112"/>
                  </a:lnTo>
                  <a:lnTo>
                    <a:pt x="83286" y="50068"/>
                  </a:lnTo>
                  <a:lnTo>
                    <a:pt x="83154" y="50068"/>
                  </a:lnTo>
                  <a:lnTo>
                    <a:pt x="82189" y="50243"/>
                  </a:lnTo>
                  <a:lnTo>
                    <a:pt x="79293" y="51165"/>
                  </a:lnTo>
                  <a:lnTo>
                    <a:pt x="76923" y="51867"/>
                  </a:lnTo>
                  <a:lnTo>
                    <a:pt x="75124" y="51428"/>
                  </a:lnTo>
                  <a:lnTo>
                    <a:pt x="75080" y="51428"/>
                  </a:lnTo>
                  <a:lnTo>
                    <a:pt x="72798" y="51472"/>
                  </a:lnTo>
                  <a:lnTo>
                    <a:pt x="68761" y="51033"/>
                  </a:lnTo>
                  <a:lnTo>
                    <a:pt x="67006" y="50463"/>
                  </a:lnTo>
                  <a:lnTo>
                    <a:pt x="64856" y="49673"/>
                  </a:lnTo>
                  <a:lnTo>
                    <a:pt x="64329" y="49015"/>
                  </a:lnTo>
                  <a:lnTo>
                    <a:pt x="63496" y="47874"/>
                  </a:lnTo>
                  <a:lnTo>
                    <a:pt x="62794" y="46996"/>
                  </a:lnTo>
                  <a:lnTo>
                    <a:pt x="62223" y="46338"/>
                  </a:lnTo>
                  <a:lnTo>
                    <a:pt x="61697" y="45855"/>
                  </a:lnTo>
                  <a:lnTo>
                    <a:pt x="61258" y="45548"/>
                  </a:lnTo>
                  <a:lnTo>
                    <a:pt x="60863" y="45329"/>
                  </a:lnTo>
                  <a:lnTo>
                    <a:pt x="60424" y="45197"/>
                  </a:lnTo>
                  <a:lnTo>
                    <a:pt x="59941" y="45022"/>
                  </a:lnTo>
                  <a:lnTo>
                    <a:pt x="59327" y="44846"/>
                  </a:lnTo>
                  <a:lnTo>
                    <a:pt x="58581" y="44583"/>
                  </a:lnTo>
                  <a:lnTo>
                    <a:pt x="57616" y="44188"/>
                  </a:lnTo>
                  <a:lnTo>
                    <a:pt x="56475" y="43617"/>
                  </a:lnTo>
                  <a:lnTo>
                    <a:pt x="52087" y="41160"/>
                  </a:lnTo>
                  <a:lnTo>
                    <a:pt x="52043" y="41160"/>
                  </a:lnTo>
                  <a:lnTo>
                    <a:pt x="50463" y="40765"/>
                  </a:lnTo>
                  <a:lnTo>
                    <a:pt x="50419" y="40765"/>
                  </a:lnTo>
                  <a:lnTo>
                    <a:pt x="49234" y="40721"/>
                  </a:lnTo>
                  <a:lnTo>
                    <a:pt x="49191" y="40721"/>
                  </a:lnTo>
                  <a:lnTo>
                    <a:pt x="46997" y="41204"/>
                  </a:lnTo>
                  <a:lnTo>
                    <a:pt x="44803" y="41731"/>
                  </a:lnTo>
                  <a:lnTo>
                    <a:pt x="43354" y="42257"/>
                  </a:lnTo>
                  <a:lnTo>
                    <a:pt x="43311" y="42301"/>
                  </a:lnTo>
                  <a:lnTo>
                    <a:pt x="42696" y="42784"/>
                  </a:lnTo>
                  <a:lnTo>
                    <a:pt x="42652" y="42828"/>
                  </a:lnTo>
                  <a:lnTo>
                    <a:pt x="42038" y="43793"/>
                  </a:lnTo>
                  <a:lnTo>
                    <a:pt x="42038" y="43837"/>
                  </a:lnTo>
                  <a:lnTo>
                    <a:pt x="41073" y="45899"/>
                  </a:lnTo>
                  <a:lnTo>
                    <a:pt x="40546" y="46689"/>
                  </a:lnTo>
                  <a:lnTo>
                    <a:pt x="38791" y="48313"/>
                  </a:lnTo>
                  <a:lnTo>
                    <a:pt x="38045" y="48795"/>
                  </a:lnTo>
                  <a:lnTo>
                    <a:pt x="37299" y="49059"/>
                  </a:lnTo>
                  <a:lnTo>
                    <a:pt x="35368" y="49278"/>
                  </a:lnTo>
                  <a:lnTo>
                    <a:pt x="33437" y="49673"/>
                  </a:lnTo>
                  <a:lnTo>
                    <a:pt x="31243" y="50551"/>
                  </a:lnTo>
                  <a:lnTo>
                    <a:pt x="31200" y="50594"/>
                  </a:lnTo>
                  <a:lnTo>
                    <a:pt x="30322" y="51165"/>
                  </a:lnTo>
                  <a:lnTo>
                    <a:pt x="30278" y="51165"/>
                  </a:lnTo>
                  <a:lnTo>
                    <a:pt x="29752" y="51779"/>
                  </a:lnTo>
                  <a:lnTo>
                    <a:pt x="29708" y="51779"/>
                  </a:lnTo>
                  <a:lnTo>
                    <a:pt x="28347" y="54017"/>
                  </a:lnTo>
                  <a:lnTo>
                    <a:pt x="27865" y="54456"/>
                  </a:lnTo>
                  <a:lnTo>
                    <a:pt x="24398" y="55026"/>
                  </a:lnTo>
                  <a:lnTo>
                    <a:pt x="22862" y="54719"/>
                  </a:lnTo>
                  <a:lnTo>
                    <a:pt x="21283" y="54719"/>
                  </a:lnTo>
                  <a:lnTo>
                    <a:pt x="21239" y="54763"/>
                  </a:lnTo>
                  <a:lnTo>
                    <a:pt x="19440" y="55070"/>
                  </a:lnTo>
                  <a:lnTo>
                    <a:pt x="19396" y="55070"/>
                  </a:lnTo>
                  <a:lnTo>
                    <a:pt x="17333" y="55728"/>
                  </a:lnTo>
                  <a:lnTo>
                    <a:pt x="15622" y="56080"/>
                  </a:lnTo>
                  <a:lnTo>
                    <a:pt x="11629" y="56825"/>
                  </a:lnTo>
                  <a:lnTo>
                    <a:pt x="10488" y="56650"/>
                  </a:lnTo>
                  <a:lnTo>
                    <a:pt x="7197" y="56211"/>
                  </a:lnTo>
                  <a:lnTo>
                    <a:pt x="3906" y="55641"/>
                  </a:lnTo>
                  <a:lnTo>
                    <a:pt x="3686" y="55421"/>
                  </a:lnTo>
                  <a:lnTo>
                    <a:pt x="2589" y="53754"/>
                  </a:lnTo>
                  <a:lnTo>
                    <a:pt x="352" y="50946"/>
                  </a:lnTo>
                  <a:lnTo>
                    <a:pt x="352" y="50156"/>
                  </a:lnTo>
                  <a:lnTo>
                    <a:pt x="659" y="48049"/>
                  </a:lnTo>
                  <a:lnTo>
                    <a:pt x="1273" y="46777"/>
                  </a:lnTo>
                  <a:lnTo>
                    <a:pt x="2853" y="44802"/>
                  </a:lnTo>
                  <a:lnTo>
                    <a:pt x="5837" y="43179"/>
                  </a:lnTo>
                  <a:lnTo>
                    <a:pt x="5924" y="43135"/>
                  </a:lnTo>
                  <a:lnTo>
                    <a:pt x="6451" y="42213"/>
                  </a:lnTo>
                  <a:lnTo>
                    <a:pt x="7197" y="40458"/>
                  </a:lnTo>
                  <a:lnTo>
                    <a:pt x="8206" y="38703"/>
                  </a:lnTo>
                  <a:lnTo>
                    <a:pt x="9742" y="36684"/>
                  </a:lnTo>
                  <a:lnTo>
                    <a:pt x="9786" y="36641"/>
                  </a:lnTo>
                  <a:lnTo>
                    <a:pt x="10532" y="35280"/>
                  </a:lnTo>
                  <a:lnTo>
                    <a:pt x="10532" y="35236"/>
                  </a:lnTo>
                  <a:lnTo>
                    <a:pt x="10620" y="34315"/>
                  </a:lnTo>
                  <a:lnTo>
                    <a:pt x="10620" y="34271"/>
                  </a:lnTo>
                  <a:lnTo>
                    <a:pt x="10576" y="32823"/>
                  </a:lnTo>
                  <a:lnTo>
                    <a:pt x="10751" y="30497"/>
                  </a:lnTo>
                  <a:lnTo>
                    <a:pt x="11278" y="28479"/>
                  </a:lnTo>
                  <a:lnTo>
                    <a:pt x="12331" y="26373"/>
                  </a:lnTo>
                  <a:lnTo>
                    <a:pt x="13823" y="23608"/>
                  </a:lnTo>
                  <a:lnTo>
                    <a:pt x="14876" y="21633"/>
                  </a:lnTo>
                  <a:lnTo>
                    <a:pt x="16500" y="19176"/>
                  </a:lnTo>
                  <a:lnTo>
                    <a:pt x="17597" y="17860"/>
                  </a:lnTo>
                  <a:lnTo>
                    <a:pt x="19352" y="16675"/>
                  </a:lnTo>
                  <a:lnTo>
                    <a:pt x="20449" y="16148"/>
                  </a:lnTo>
                  <a:lnTo>
                    <a:pt x="21590" y="15710"/>
                  </a:lnTo>
                  <a:lnTo>
                    <a:pt x="23872" y="14788"/>
                  </a:lnTo>
                  <a:lnTo>
                    <a:pt x="24398" y="14393"/>
                  </a:lnTo>
                  <a:lnTo>
                    <a:pt x="24398" y="14349"/>
                  </a:lnTo>
                  <a:lnTo>
                    <a:pt x="25451" y="13252"/>
                  </a:lnTo>
                  <a:lnTo>
                    <a:pt x="27996" y="10619"/>
                  </a:lnTo>
                  <a:lnTo>
                    <a:pt x="27996" y="10532"/>
                  </a:lnTo>
                  <a:lnTo>
                    <a:pt x="29269" y="7065"/>
                  </a:lnTo>
                  <a:lnTo>
                    <a:pt x="30936" y="5178"/>
                  </a:lnTo>
                  <a:lnTo>
                    <a:pt x="32384" y="3467"/>
                  </a:lnTo>
                  <a:lnTo>
                    <a:pt x="33481" y="2458"/>
                  </a:lnTo>
                  <a:lnTo>
                    <a:pt x="34578" y="1712"/>
                  </a:lnTo>
                  <a:lnTo>
                    <a:pt x="36992" y="351"/>
                  </a:lnTo>
                  <a:lnTo>
                    <a:pt x="37036" y="308"/>
                  </a:lnTo>
                  <a:lnTo>
                    <a:pt x="37080" y="220"/>
                  </a:lnTo>
                  <a:lnTo>
                    <a:pt x="37080" y="176"/>
                  </a:lnTo>
                  <a:lnTo>
                    <a:pt x="37036" y="88"/>
                  </a:lnTo>
                  <a:lnTo>
                    <a:pt x="36992" y="44"/>
                  </a:lnTo>
                  <a:lnTo>
                    <a:pt x="36948"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7" name="Google Shape;3547;p85"/>
            <p:cNvSpPr/>
            <p:nvPr/>
          </p:nvSpPr>
          <p:spPr>
            <a:xfrm>
              <a:off x="1579750" y="2837200"/>
              <a:ext cx="2045975" cy="1732200"/>
            </a:xfrm>
            <a:custGeom>
              <a:rect b="b" l="l" r="r" t="t"/>
              <a:pathLst>
                <a:path extrusionOk="0" h="69288" w="81839">
                  <a:moveTo>
                    <a:pt x="34315" y="0"/>
                  </a:moveTo>
                  <a:lnTo>
                    <a:pt x="34272" y="44"/>
                  </a:lnTo>
                  <a:lnTo>
                    <a:pt x="32165" y="1536"/>
                  </a:lnTo>
                  <a:lnTo>
                    <a:pt x="29489" y="3862"/>
                  </a:lnTo>
                  <a:lnTo>
                    <a:pt x="25715" y="6889"/>
                  </a:lnTo>
                  <a:lnTo>
                    <a:pt x="20493" y="11102"/>
                  </a:lnTo>
                  <a:lnTo>
                    <a:pt x="18475" y="12726"/>
                  </a:lnTo>
                  <a:lnTo>
                    <a:pt x="18431" y="12726"/>
                  </a:lnTo>
                  <a:lnTo>
                    <a:pt x="14525" y="17640"/>
                  </a:lnTo>
                  <a:lnTo>
                    <a:pt x="12331" y="20536"/>
                  </a:lnTo>
                  <a:lnTo>
                    <a:pt x="10357" y="23037"/>
                  </a:lnTo>
                  <a:lnTo>
                    <a:pt x="8645" y="25363"/>
                  </a:lnTo>
                  <a:lnTo>
                    <a:pt x="7680" y="27074"/>
                  </a:lnTo>
                  <a:lnTo>
                    <a:pt x="7636" y="27162"/>
                  </a:lnTo>
                  <a:lnTo>
                    <a:pt x="6934" y="31462"/>
                  </a:lnTo>
                  <a:lnTo>
                    <a:pt x="6320" y="35763"/>
                  </a:lnTo>
                  <a:lnTo>
                    <a:pt x="6013" y="38352"/>
                  </a:lnTo>
                  <a:lnTo>
                    <a:pt x="5661" y="40590"/>
                  </a:lnTo>
                  <a:lnTo>
                    <a:pt x="5047" y="43222"/>
                  </a:lnTo>
                  <a:lnTo>
                    <a:pt x="4301" y="45636"/>
                  </a:lnTo>
                  <a:lnTo>
                    <a:pt x="3380" y="47128"/>
                  </a:lnTo>
                  <a:lnTo>
                    <a:pt x="2063" y="48927"/>
                  </a:lnTo>
                  <a:lnTo>
                    <a:pt x="2063" y="48971"/>
                  </a:lnTo>
                  <a:lnTo>
                    <a:pt x="747" y="51209"/>
                  </a:lnTo>
                  <a:lnTo>
                    <a:pt x="747" y="51252"/>
                  </a:lnTo>
                  <a:lnTo>
                    <a:pt x="527" y="52042"/>
                  </a:lnTo>
                  <a:lnTo>
                    <a:pt x="527" y="52086"/>
                  </a:lnTo>
                  <a:lnTo>
                    <a:pt x="176" y="55684"/>
                  </a:lnTo>
                  <a:lnTo>
                    <a:pt x="1" y="57659"/>
                  </a:lnTo>
                  <a:lnTo>
                    <a:pt x="1" y="57703"/>
                  </a:lnTo>
                  <a:lnTo>
                    <a:pt x="45" y="58010"/>
                  </a:lnTo>
                  <a:lnTo>
                    <a:pt x="89" y="58098"/>
                  </a:lnTo>
                  <a:lnTo>
                    <a:pt x="133" y="58142"/>
                  </a:lnTo>
                  <a:lnTo>
                    <a:pt x="1317" y="58624"/>
                  </a:lnTo>
                  <a:lnTo>
                    <a:pt x="2063" y="59458"/>
                  </a:lnTo>
                  <a:lnTo>
                    <a:pt x="3248" y="61696"/>
                  </a:lnTo>
                  <a:lnTo>
                    <a:pt x="4433" y="63890"/>
                  </a:lnTo>
                  <a:lnTo>
                    <a:pt x="5749" y="65865"/>
                  </a:lnTo>
                  <a:lnTo>
                    <a:pt x="6671" y="67049"/>
                  </a:lnTo>
                  <a:lnTo>
                    <a:pt x="6715" y="67093"/>
                  </a:lnTo>
                  <a:lnTo>
                    <a:pt x="9347" y="68980"/>
                  </a:lnTo>
                  <a:lnTo>
                    <a:pt x="9391" y="68980"/>
                  </a:lnTo>
                  <a:lnTo>
                    <a:pt x="10137" y="69243"/>
                  </a:lnTo>
                  <a:lnTo>
                    <a:pt x="10181" y="69287"/>
                  </a:lnTo>
                  <a:lnTo>
                    <a:pt x="10269" y="69243"/>
                  </a:lnTo>
                  <a:lnTo>
                    <a:pt x="10883" y="69068"/>
                  </a:lnTo>
                  <a:lnTo>
                    <a:pt x="10927" y="69024"/>
                  </a:lnTo>
                  <a:lnTo>
                    <a:pt x="13341" y="66611"/>
                  </a:lnTo>
                  <a:lnTo>
                    <a:pt x="17114" y="64460"/>
                  </a:lnTo>
                  <a:lnTo>
                    <a:pt x="18562" y="63627"/>
                  </a:lnTo>
                  <a:lnTo>
                    <a:pt x="20010" y="63539"/>
                  </a:lnTo>
                  <a:lnTo>
                    <a:pt x="22029" y="63100"/>
                  </a:lnTo>
                  <a:lnTo>
                    <a:pt x="22907" y="63056"/>
                  </a:lnTo>
                  <a:lnTo>
                    <a:pt x="26900" y="64417"/>
                  </a:lnTo>
                  <a:lnTo>
                    <a:pt x="29357" y="65075"/>
                  </a:lnTo>
                  <a:lnTo>
                    <a:pt x="31156" y="65601"/>
                  </a:lnTo>
                  <a:lnTo>
                    <a:pt x="31288" y="65601"/>
                  </a:lnTo>
                  <a:lnTo>
                    <a:pt x="33569" y="63846"/>
                  </a:lnTo>
                  <a:lnTo>
                    <a:pt x="33613" y="63846"/>
                  </a:lnTo>
                  <a:lnTo>
                    <a:pt x="35281" y="62135"/>
                  </a:lnTo>
                  <a:lnTo>
                    <a:pt x="35281" y="62091"/>
                  </a:lnTo>
                  <a:lnTo>
                    <a:pt x="36641" y="59721"/>
                  </a:lnTo>
                  <a:lnTo>
                    <a:pt x="37080" y="59239"/>
                  </a:lnTo>
                  <a:lnTo>
                    <a:pt x="38177" y="58756"/>
                  </a:lnTo>
                  <a:lnTo>
                    <a:pt x="40415" y="58361"/>
                  </a:lnTo>
                  <a:lnTo>
                    <a:pt x="40459" y="58361"/>
                  </a:lnTo>
                  <a:lnTo>
                    <a:pt x="43048" y="57264"/>
                  </a:lnTo>
                  <a:lnTo>
                    <a:pt x="43092" y="57264"/>
                  </a:lnTo>
                  <a:lnTo>
                    <a:pt x="45154" y="55597"/>
                  </a:lnTo>
                  <a:lnTo>
                    <a:pt x="47216" y="53973"/>
                  </a:lnTo>
                  <a:lnTo>
                    <a:pt x="48313" y="53403"/>
                  </a:lnTo>
                  <a:lnTo>
                    <a:pt x="50069" y="53359"/>
                  </a:lnTo>
                  <a:lnTo>
                    <a:pt x="50902" y="53403"/>
                  </a:lnTo>
                  <a:lnTo>
                    <a:pt x="53096" y="53578"/>
                  </a:lnTo>
                  <a:lnTo>
                    <a:pt x="54193" y="53666"/>
                  </a:lnTo>
                  <a:lnTo>
                    <a:pt x="55246" y="53841"/>
                  </a:lnTo>
                  <a:lnTo>
                    <a:pt x="56300" y="54105"/>
                  </a:lnTo>
                  <a:lnTo>
                    <a:pt x="57353" y="54456"/>
                  </a:lnTo>
                  <a:lnTo>
                    <a:pt x="57835" y="54631"/>
                  </a:lnTo>
                  <a:lnTo>
                    <a:pt x="58362" y="54895"/>
                  </a:lnTo>
                  <a:lnTo>
                    <a:pt x="58845" y="55158"/>
                  </a:lnTo>
                  <a:lnTo>
                    <a:pt x="59327" y="55465"/>
                  </a:lnTo>
                  <a:lnTo>
                    <a:pt x="60512" y="56518"/>
                  </a:lnTo>
                  <a:lnTo>
                    <a:pt x="60556" y="56562"/>
                  </a:lnTo>
                  <a:lnTo>
                    <a:pt x="65383" y="58537"/>
                  </a:lnTo>
                  <a:lnTo>
                    <a:pt x="65427" y="58537"/>
                  </a:lnTo>
                  <a:lnTo>
                    <a:pt x="66436" y="58624"/>
                  </a:lnTo>
                  <a:lnTo>
                    <a:pt x="68455" y="59019"/>
                  </a:lnTo>
                  <a:lnTo>
                    <a:pt x="70692" y="59370"/>
                  </a:lnTo>
                  <a:lnTo>
                    <a:pt x="70736" y="59370"/>
                  </a:lnTo>
                  <a:lnTo>
                    <a:pt x="73062" y="59414"/>
                  </a:lnTo>
                  <a:lnTo>
                    <a:pt x="75432" y="59590"/>
                  </a:lnTo>
                  <a:lnTo>
                    <a:pt x="75475" y="59590"/>
                  </a:lnTo>
                  <a:lnTo>
                    <a:pt x="79161" y="59414"/>
                  </a:lnTo>
                  <a:lnTo>
                    <a:pt x="79205" y="59370"/>
                  </a:lnTo>
                  <a:lnTo>
                    <a:pt x="81706" y="58712"/>
                  </a:lnTo>
                  <a:lnTo>
                    <a:pt x="81750" y="58712"/>
                  </a:lnTo>
                  <a:lnTo>
                    <a:pt x="81794" y="58624"/>
                  </a:lnTo>
                  <a:lnTo>
                    <a:pt x="81838" y="58580"/>
                  </a:lnTo>
                  <a:lnTo>
                    <a:pt x="81838" y="58493"/>
                  </a:lnTo>
                  <a:lnTo>
                    <a:pt x="81794" y="58449"/>
                  </a:lnTo>
                  <a:lnTo>
                    <a:pt x="81750" y="58405"/>
                  </a:lnTo>
                  <a:lnTo>
                    <a:pt x="81706" y="58361"/>
                  </a:lnTo>
                  <a:lnTo>
                    <a:pt x="81619" y="58361"/>
                  </a:lnTo>
                  <a:lnTo>
                    <a:pt x="79117" y="59063"/>
                  </a:lnTo>
                  <a:lnTo>
                    <a:pt x="75432" y="59239"/>
                  </a:lnTo>
                  <a:lnTo>
                    <a:pt x="73106" y="59063"/>
                  </a:lnTo>
                  <a:lnTo>
                    <a:pt x="70736" y="59019"/>
                  </a:lnTo>
                  <a:lnTo>
                    <a:pt x="68498" y="58668"/>
                  </a:lnTo>
                  <a:lnTo>
                    <a:pt x="66524" y="58273"/>
                  </a:lnTo>
                  <a:lnTo>
                    <a:pt x="66480" y="58273"/>
                  </a:lnTo>
                  <a:lnTo>
                    <a:pt x="65471" y="58186"/>
                  </a:lnTo>
                  <a:lnTo>
                    <a:pt x="62531" y="57001"/>
                  </a:lnTo>
                  <a:lnTo>
                    <a:pt x="60688" y="56255"/>
                  </a:lnTo>
                  <a:lnTo>
                    <a:pt x="59547" y="55202"/>
                  </a:lnTo>
                  <a:lnTo>
                    <a:pt x="59547" y="55158"/>
                  </a:lnTo>
                  <a:lnTo>
                    <a:pt x="59020" y="54851"/>
                  </a:lnTo>
                  <a:lnTo>
                    <a:pt x="58538" y="54587"/>
                  </a:lnTo>
                  <a:lnTo>
                    <a:pt x="58011" y="54324"/>
                  </a:lnTo>
                  <a:lnTo>
                    <a:pt x="57484" y="54105"/>
                  </a:lnTo>
                  <a:lnTo>
                    <a:pt x="56958" y="53929"/>
                  </a:lnTo>
                  <a:lnTo>
                    <a:pt x="56431" y="53754"/>
                  </a:lnTo>
                  <a:lnTo>
                    <a:pt x="55378" y="53534"/>
                  </a:lnTo>
                  <a:lnTo>
                    <a:pt x="54281" y="53315"/>
                  </a:lnTo>
                  <a:lnTo>
                    <a:pt x="53184" y="53227"/>
                  </a:lnTo>
                  <a:lnTo>
                    <a:pt x="50902" y="53052"/>
                  </a:lnTo>
                  <a:lnTo>
                    <a:pt x="50069" y="53008"/>
                  </a:lnTo>
                  <a:lnTo>
                    <a:pt x="48269" y="53052"/>
                  </a:lnTo>
                  <a:lnTo>
                    <a:pt x="48182" y="53095"/>
                  </a:lnTo>
                  <a:lnTo>
                    <a:pt x="47041" y="53666"/>
                  </a:lnTo>
                  <a:lnTo>
                    <a:pt x="46997" y="53666"/>
                  </a:lnTo>
                  <a:lnTo>
                    <a:pt x="44935" y="55333"/>
                  </a:lnTo>
                  <a:lnTo>
                    <a:pt x="42872" y="56957"/>
                  </a:lnTo>
                  <a:lnTo>
                    <a:pt x="40371" y="58010"/>
                  </a:lnTo>
                  <a:lnTo>
                    <a:pt x="38089" y="58405"/>
                  </a:lnTo>
                  <a:lnTo>
                    <a:pt x="38045" y="58405"/>
                  </a:lnTo>
                  <a:lnTo>
                    <a:pt x="36904" y="58931"/>
                  </a:lnTo>
                  <a:lnTo>
                    <a:pt x="36861" y="58975"/>
                  </a:lnTo>
                  <a:lnTo>
                    <a:pt x="36378" y="59502"/>
                  </a:lnTo>
                  <a:lnTo>
                    <a:pt x="36334" y="59546"/>
                  </a:lnTo>
                  <a:lnTo>
                    <a:pt x="35018" y="61915"/>
                  </a:lnTo>
                  <a:lnTo>
                    <a:pt x="33350" y="63583"/>
                  </a:lnTo>
                  <a:lnTo>
                    <a:pt x="31156" y="65250"/>
                  </a:lnTo>
                  <a:lnTo>
                    <a:pt x="29445" y="64768"/>
                  </a:lnTo>
                  <a:lnTo>
                    <a:pt x="27031" y="64065"/>
                  </a:lnTo>
                  <a:lnTo>
                    <a:pt x="22994" y="62705"/>
                  </a:lnTo>
                  <a:lnTo>
                    <a:pt x="22907" y="62705"/>
                  </a:lnTo>
                  <a:lnTo>
                    <a:pt x="21985" y="62749"/>
                  </a:lnTo>
                  <a:lnTo>
                    <a:pt x="19967" y="63188"/>
                  </a:lnTo>
                  <a:lnTo>
                    <a:pt x="18475" y="63276"/>
                  </a:lnTo>
                  <a:lnTo>
                    <a:pt x="18387" y="63320"/>
                  </a:lnTo>
                  <a:lnTo>
                    <a:pt x="13165" y="66303"/>
                  </a:lnTo>
                  <a:lnTo>
                    <a:pt x="13121" y="66347"/>
                  </a:lnTo>
                  <a:lnTo>
                    <a:pt x="10708" y="68717"/>
                  </a:lnTo>
                  <a:lnTo>
                    <a:pt x="10181" y="68892"/>
                  </a:lnTo>
                  <a:lnTo>
                    <a:pt x="9567" y="68673"/>
                  </a:lnTo>
                  <a:lnTo>
                    <a:pt x="6934" y="66786"/>
                  </a:lnTo>
                  <a:lnTo>
                    <a:pt x="6013" y="65689"/>
                  </a:lnTo>
                  <a:lnTo>
                    <a:pt x="4740" y="63714"/>
                  </a:lnTo>
                  <a:lnTo>
                    <a:pt x="3555" y="61520"/>
                  </a:lnTo>
                  <a:lnTo>
                    <a:pt x="2327" y="59239"/>
                  </a:lnTo>
                  <a:lnTo>
                    <a:pt x="1537" y="58361"/>
                  </a:lnTo>
                  <a:lnTo>
                    <a:pt x="1493" y="58317"/>
                  </a:lnTo>
                  <a:lnTo>
                    <a:pt x="396" y="57878"/>
                  </a:lnTo>
                  <a:lnTo>
                    <a:pt x="352" y="57659"/>
                  </a:lnTo>
                  <a:lnTo>
                    <a:pt x="527" y="55728"/>
                  </a:lnTo>
                  <a:lnTo>
                    <a:pt x="878" y="52130"/>
                  </a:lnTo>
                  <a:lnTo>
                    <a:pt x="1054" y="51384"/>
                  </a:lnTo>
                  <a:lnTo>
                    <a:pt x="2370" y="49146"/>
                  </a:lnTo>
                  <a:lnTo>
                    <a:pt x="3687" y="47347"/>
                  </a:lnTo>
                  <a:lnTo>
                    <a:pt x="4608" y="45811"/>
                  </a:lnTo>
                  <a:lnTo>
                    <a:pt x="4608" y="45767"/>
                  </a:lnTo>
                  <a:lnTo>
                    <a:pt x="5398" y="43310"/>
                  </a:lnTo>
                  <a:lnTo>
                    <a:pt x="5969" y="40633"/>
                  </a:lnTo>
                  <a:lnTo>
                    <a:pt x="6364" y="38396"/>
                  </a:lnTo>
                  <a:lnTo>
                    <a:pt x="6671" y="35807"/>
                  </a:lnTo>
                  <a:lnTo>
                    <a:pt x="7285" y="31506"/>
                  </a:lnTo>
                  <a:lnTo>
                    <a:pt x="7987" y="27250"/>
                  </a:lnTo>
                  <a:lnTo>
                    <a:pt x="8953" y="25539"/>
                  </a:lnTo>
                  <a:lnTo>
                    <a:pt x="10664" y="23257"/>
                  </a:lnTo>
                  <a:lnTo>
                    <a:pt x="12595" y="20756"/>
                  </a:lnTo>
                  <a:lnTo>
                    <a:pt x="14789" y="17860"/>
                  </a:lnTo>
                  <a:lnTo>
                    <a:pt x="18694" y="12989"/>
                  </a:lnTo>
                  <a:lnTo>
                    <a:pt x="25934" y="7153"/>
                  </a:lnTo>
                  <a:lnTo>
                    <a:pt x="29708" y="4125"/>
                  </a:lnTo>
                  <a:lnTo>
                    <a:pt x="32385" y="1799"/>
                  </a:lnTo>
                  <a:lnTo>
                    <a:pt x="34447" y="307"/>
                  </a:lnTo>
                  <a:lnTo>
                    <a:pt x="34535" y="263"/>
                  </a:lnTo>
                  <a:lnTo>
                    <a:pt x="34535" y="220"/>
                  </a:lnTo>
                  <a:lnTo>
                    <a:pt x="34535" y="132"/>
                  </a:lnTo>
                  <a:lnTo>
                    <a:pt x="34491" y="88"/>
                  </a:lnTo>
                  <a:lnTo>
                    <a:pt x="34447" y="44"/>
                  </a:lnTo>
                  <a:lnTo>
                    <a:pt x="34403"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8" name="Google Shape;3548;p85"/>
            <p:cNvSpPr/>
            <p:nvPr/>
          </p:nvSpPr>
          <p:spPr>
            <a:xfrm>
              <a:off x="1896800" y="3719200"/>
              <a:ext cx="560600" cy="444300"/>
            </a:xfrm>
            <a:custGeom>
              <a:rect b="b" l="l" r="r" t="t"/>
              <a:pathLst>
                <a:path extrusionOk="0" h="17772" w="22424">
                  <a:moveTo>
                    <a:pt x="6188" y="483"/>
                  </a:moveTo>
                  <a:lnTo>
                    <a:pt x="6670" y="1316"/>
                  </a:lnTo>
                  <a:lnTo>
                    <a:pt x="6758" y="1404"/>
                  </a:lnTo>
                  <a:lnTo>
                    <a:pt x="8513" y="2062"/>
                  </a:lnTo>
                  <a:lnTo>
                    <a:pt x="12550" y="3861"/>
                  </a:lnTo>
                  <a:lnTo>
                    <a:pt x="12813" y="4213"/>
                  </a:lnTo>
                  <a:lnTo>
                    <a:pt x="13384" y="5441"/>
                  </a:lnTo>
                  <a:lnTo>
                    <a:pt x="14393" y="7196"/>
                  </a:lnTo>
                  <a:lnTo>
                    <a:pt x="14920" y="9347"/>
                  </a:lnTo>
                  <a:lnTo>
                    <a:pt x="15359" y="10707"/>
                  </a:lnTo>
                  <a:lnTo>
                    <a:pt x="15359" y="10751"/>
                  </a:lnTo>
                  <a:lnTo>
                    <a:pt x="16105" y="11892"/>
                  </a:lnTo>
                  <a:lnTo>
                    <a:pt x="16148" y="11935"/>
                  </a:lnTo>
                  <a:lnTo>
                    <a:pt x="17070" y="12638"/>
                  </a:lnTo>
                  <a:lnTo>
                    <a:pt x="17114" y="12681"/>
                  </a:lnTo>
                  <a:lnTo>
                    <a:pt x="19439" y="13383"/>
                  </a:lnTo>
                  <a:lnTo>
                    <a:pt x="19527" y="13383"/>
                  </a:lnTo>
                  <a:lnTo>
                    <a:pt x="20712" y="13208"/>
                  </a:lnTo>
                  <a:lnTo>
                    <a:pt x="21985" y="13471"/>
                  </a:lnTo>
                  <a:lnTo>
                    <a:pt x="22028" y="13471"/>
                  </a:lnTo>
                  <a:lnTo>
                    <a:pt x="21897" y="13559"/>
                  </a:lnTo>
                  <a:lnTo>
                    <a:pt x="20668" y="14086"/>
                  </a:lnTo>
                  <a:lnTo>
                    <a:pt x="16105" y="15490"/>
                  </a:lnTo>
                  <a:lnTo>
                    <a:pt x="13735" y="16367"/>
                  </a:lnTo>
                  <a:lnTo>
                    <a:pt x="11234" y="17420"/>
                  </a:lnTo>
                  <a:lnTo>
                    <a:pt x="10883" y="17333"/>
                  </a:lnTo>
                  <a:lnTo>
                    <a:pt x="8733" y="16455"/>
                  </a:lnTo>
                  <a:lnTo>
                    <a:pt x="5222" y="15051"/>
                  </a:lnTo>
                  <a:lnTo>
                    <a:pt x="5178" y="15051"/>
                  </a:lnTo>
                  <a:lnTo>
                    <a:pt x="746" y="13866"/>
                  </a:lnTo>
                  <a:lnTo>
                    <a:pt x="395" y="13515"/>
                  </a:lnTo>
                  <a:lnTo>
                    <a:pt x="351" y="12901"/>
                  </a:lnTo>
                  <a:lnTo>
                    <a:pt x="702" y="11672"/>
                  </a:lnTo>
                  <a:lnTo>
                    <a:pt x="1229" y="10795"/>
                  </a:lnTo>
                  <a:lnTo>
                    <a:pt x="2633" y="8732"/>
                  </a:lnTo>
                  <a:lnTo>
                    <a:pt x="5091" y="4958"/>
                  </a:lnTo>
                  <a:lnTo>
                    <a:pt x="5134" y="4915"/>
                  </a:lnTo>
                  <a:lnTo>
                    <a:pt x="5749" y="2852"/>
                  </a:lnTo>
                  <a:lnTo>
                    <a:pt x="6056" y="746"/>
                  </a:lnTo>
                  <a:lnTo>
                    <a:pt x="6188" y="483"/>
                  </a:lnTo>
                  <a:close/>
                  <a:moveTo>
                    <a:pt x="6144" y="0"/>
                  </a:moveTo>
                  <a:lnTo>
                    <a:pt x="6056" y="44"/>
                  </a:lnTo>
                  <a:lnTo>
                    <a:pt x="6012" y="88"/>
                  </a:lnTo>
                  <a:lnTo>
                    <a:pt x="5749" y="614"/>
                  </a:lnTo>
                  <a:lnTo>
                    <a:pt x="5705" y="658"/>
                  </a:lnTo>
                  <a:lnTo>
                    <a:pt x="5398" y="2764"/>
                  </a:lnTo>
                  <a:lnTo>
                    <a:pt x="4783" y="4827"/>
                  </a:lnTo>
                  <a:lnTo>
                    <a:pt x="2370" y="8513"/>
                  </a:lnTo>
                  <a:lnTo>
                    <a:pt x="922" y="10619"/>
                  </a:lnTo>
                  <a:lnTo>
                    <a:pt x="395" y="11541"/>
                  </a:lnTo>
                  <a:lnTo>
                    <a:pt x="351" y="11584"/>
                  </a:lnTo>
                  <a:lnTo>
                    <a:pt x="0" y="12857"/>
                  </a:lnTo>
                  <a:lnTo>
                    <a:pt x="0" y="12901"/>
                  </a:lnTo>
                  <a:lnTo>
                    <a:pt x="44" y="13603"/>
                  </a:lnTo>
                  <a:lnTo>
                    <a:pt x="88" y="13691"/>
                  </a:lnTo>
                  <a:lnTo>
                    <a:pt x="527" y="14173"/>
                  </a:lnTo>
                  <a:lnTo>
                    <a:pt x="615" y="14217"/>
                  </a:lnTo>
                  <a:lnTo>
                    <a:pt x="5091" y="15358"/>
                  </a:lnTo>
                  <a:lnTo>
                    <a:pt x="8601" y="16806"/>
                  </a:lnTo>
                  <a:lnTo>
                    <a:pt x="10751" y="17684"/>
                  </a:lnTo>
                  <a:lnTo>
                    <a:pt x="10795" y="17684"/>
                  </a:lnTo>
                  <a:lnTo>
                    <a:pt x="11234" y="17772"/>
                  </a:lnTo>
                  <a:lnTo>
                    <a:pt x="11322" y="17728"/>
                  </a:lnTo>
                  <a:lnTo>
                    <a:pt x="13867" y="16675"/>
                  </a:lnTo>
                  <a:lnTo>
                    <a:pt x="16192" y="15841"/>
                  </a:lnTo>
                  <a:lnTo>
                    <a:pt x="20756" y="14437"/>
                  </a:lnTo>
                  <a:lnTo>
                    <a:pt x="20800" y="14437"/>
                  </a:lnTo>
                  <a:lnTo>
                    <a:pt x="22072" y="13866"/>
                  </a:lnTo>
                  <a:lnTo>
                    <a:pt x="22116" y="13866"/>
                  </a:lnTo>
                  <a:lnTo>
                    <a:pt x="22379" y="13603"/>
                  </a:lnTo>
                  <a:lnTo>
                    <a:pt x="22423" y="13559"/>
                  </a:lnTo>
                  <a:lnTo>
                    <a:pt x="22423" y="13471"/>
                  </a:lnTo>
                  <a:lnTo>
                    <a:pt x="22423" y="13427"/>
                  </a:lnTo>
                  <a:lnTo>
                    <a:pt x="22379" y="13340"/>
                  </a:lnTo>
                  <a:lnTo>
                    <a:pt x="22204" y="13164"/>
                  </a:lnTo>
                  <a:lnTo>
                    <a:pt x="22116" y="13120"/>
                  </a:lnTo>
                  <a:lnTo>
                    <a:pt x="20756" y="12857"/>
                  </a:lnTo>
                  <a:lnTo>
                    <a:pt x="20712" y="12857"/>
                  </a:lnTo>
                  <a:lnTo>
                    <a:pt x="19527" y="13032"/>
                  </a:lnTo>
                  <a:lnTo>
                    <a:pt x="17245" y="12374"/>
                  </a:lnTo>
                  <a:lnTo>
                    <a:pt x="16368" y="11672"/>
                  </a:lnTo>
                  <a:lnTo>
                    <a:pt x="15666" y="10575"/>
                  </a:lnTo>
                  <a:lnTo>
                    <a:pt x="15271" y="9259"/>
                  </a:lnTo>
                  <a:lnTo>
                    <a:pt x="14744" y="7065"/>
                  </a:lnTo>
                  <a:lnTo>
                    <a:pt x="14700" y="7021"/>
                  </a:lnTo>
                  <a:lnTo>
                    <a:pt x="13691" y="5266"/>
                  </a:lnTo>
                  <a:lnTo>
                    <a:pt x="13121" y="4037"/>
                  </a:lnTo>
                  <a:lnTo>
                    <a:pt x="13077" y="3993"/>
                  </a:lnTo>
                  <a:lnTo>
                    <a:pt x="12813" y="3598"/>
                  </a:lnTo>
                  <a:lnTo>
                    <a:pt x="12726" y="3554"/>
                  </a:lnTo>
                  <a:lnTo>
                    <a:pt x="8645" y="1755"/>
                  </a:lnTo>
                  <a:lnTo>
                    <a:pt x="6933" y="1097"/>
                  </a:lnTo>
                  <a:lnTo>
                    <a:pt x="6495" y="263"/>
                  </a:lnTo>
                  <a:lnTo>
                    <a:pt x="6451" y="219"/>
                  </a:lnTo>
                  <a:lnTo>
                    <a:pt x="6275" y="44"/>
                  </a:lnTo>
                  <a:lnTo>
                    <a:pt x="6231"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9" name="Google Shape;3549;p85"/>
            <p:cNvSpPr/>
            <p:nvPr/>
          </p:nvSpPr>
          <p:spPr>
            <a:xfrm>
              <a:off x="1870475" y="3665425"/>
              <a:ext cx="650550" cy="557325"/>
            </a:xfrm>
            <a:custGeom>
              <a:rect b="b" l="l" r="r" t="t"/>
              <a:pathLst>
                <a:path extrusionOk="0" h="22293" w="26022">
                  <a:moveTo>
                    <a:pt x="10224" y="352"/>
                  </a:moveTo>
                  <a:lnTo>
                    <a:pt x="10795" y="571"/>
                  </a:lnTo>
                  <a:lnTo>
                    <a:pt x="12945" y="2239"/>
                  </a:lnTo>
                  <a:lnTo>
                    <a:pt x="14832" y="3511"/>
                  </a:lnTo>
                  <a:lnTo>
                    <a:pt x="16017" y="4828"/>
                  </a:lnTo>
                  <a:lnTo>
                    <a:pt x="17026" y="6495"/>
                  </a:lnTo>
                  <a:lnTo>
                    <a:pt x="17947" y="8294"/>
                  </a:lnTo>
                  <a:lnTo>
                    <a:pt x="18430" y="10927"/>
                  </a:lnTo>
                  <a:lnTo>
                    <a:pt x="18957" y="13692"/>
                  </a:lnTo>
                  <a:lnTo>
                    <a:pt x="18957" y="13735"/>
                  </a:lnTo>
                  <a:lnTo>
                    <a:pt x="19308" y="14130"/>
                  </a:lnTo>
                  <a:lnTo>
                    <a:pt x="19395" y="14174"/>
                  </a:lnTo>
                  <a:lnTo>
                    <a:pt x="20800" y="14525"/>
                  </a:lnTo>
                  <a:lnTo>
                    <a:pt x="20843" y="14525"/>
                  </a:lnTo>
                  <a:lnTo>
                    <a:pt x="21940" y="14569"/>
                  </a:lnTo>
                  <a:lnTo>
                    <a:pt x="25363" y="15227"/>
                  </a:lnTo>
                  <a:lnTo>
                    <a:pt x="25583" y="15359"/>
                  </a:lnTo>
                  <a:lnTo>
                    <a:pt x="25670" y="15578"/>
                  </a:lnTo>
                  <a:lnTo>
                    <a:pt x="25583" y="16324"/>
                  </a:lnTo>
                  <a:lnTo>
                    <a:pt x="25407" y="16632"/>
                  </a:lnTo>
                  <a:lnTo>
                    <a:pt x="24968" y="16851"/>
                  </a:lnTo>
                  <a:lnTo>
                    <a:pt x="23915" y="17026"/>
                  </a:lnTo>
                  <a:lnTo>
                    <a:pt x="23871" y="17026"/>
                  </a:lnTo>
                  <a:lnTo>
                    <a:pt x="19659" y="18650"/>
                  </a:lnTo>
                  <a:lnTo>
                    <a:pt x="19615" y="18694"/>
                  </a:lnTo>
                  <a:lnTo>
                    <a:pt x="19132" y="19001"/>
                  </a:lnTo>
                  <a:lnTo>
                    <a:pt x="17772" y="19659"/>
                  </a:lnTo>
                  <a:lnTo>
                    <a:pt x="13164" y="21371"/>
                  </a:lnTo>
                  <a:lnTo>
                    <a:pt x="11804" y="21941"/>
                  </a:lnTo>
                  <a:lnTo>
                    <a:pt x="11278" y="21809"/>
                  </a:lnTo>
                  <a:lnTo>
                    <a:pt x="10093" y="21371"/>
                  </a:lnTo>
                  <a:lnTo>
                    <a:pt x="8074" y="20493"/>
                  </a:lnTo>
                  <a:lnTo>
                    <a:pt x="5661" y="19396"/>
                  </a:lnTo>
                  <a:lnTo>
                    <a:pt x="878" y="17377"/>
                  </a:lnTo>
                  <a:lnTo>
                    <a:pt x="483" y="16544"/>
                  </a:lnTo>
                  <a:lnTo>
                    <a:pt x="395" y="16193"/>
                  </a:lnTo>
                  <a:lnTo>
                    <a:pt x="351" y="15842"/>
                  </a:lnTo>
                  <a:lnTo>
                    <a:pt x="351" y="15491"/>
                  </a:lnTo>
                  <a:lnTo>
                    <a:pt x="395" y="15140"/>
                  </a:lnTo>
                  <a:lnTo>
                    <a:pt x="439" y="14789"/>
                  </a:lnTo>
                  <a:lnTo>
                    <a:pt x="571" y="14481"/>
                  </a:lnTo>
                  <a:lnTo>
                    <a:pt x="834" y="13779"/>
                  </a:lnTo>
                  <a:lnTo>
                    <a:pt x="1141" y="13121"/>
                  </a:lnTo>
                  <a:lnTo>
                    <a:pt x="1580" y="12463"/>
                  </a:lnTo>
                  <a:lnTo>
                    <a:pt x="2458" y="11190"/>
                  </a:lnTo>
                  <a:lnTo>
                    <a:pt x="3116" y="10269"/>
                  </a:lnTo>
                  <a:lnTo>
                    <a:pt x="3379" y="9830"/>
                  </a:lnTo>
                  <a:lnTo>
                    <a:pt x="3642" y="9435"/>
                  </a:lnTo>
                  <a:lnTo>
                    <a:pt x="4915" y="6890"/>
                  </a:lnTo>
                  <a:lnTo>
                    <a:pt x="4915" y="6846"/>
                  </a:lnTo>
                  <a:lnTo>
                    <a:pt x="5617" y="4345"/>
                  </a:lnTo>
                  <a:lnTo>
                    <a:pt x="6144" y="2327"/>
                  </a:lnTo>
                  <a:lnTo>
                    <a:pt x="6889" y="1493"/>
                  </a:lnTo>
                  <a:lnTo>
                    <a:pt x="8381" y="966"/>
                  </a:lnTo>
                  <a:lnTo>
                    <a:pt x="8469" y="878"/>
                  </a:lnTo>
                  <a:lnTo>
                    <a:pt x="8908" y="352"/>
                  </a:lnTo>
                  <a:close/>
                  <a:moveTo>
                    <a:pt x="8776" y="1"/>
                  </a:moveTo>
                  <a:lnTo>
                    <a:pt x="8732" y="45"/>
                  </a:lnTo>
                  <a:lnTo>
                    <a:pt x="8206" y="615"/>
                  </a:lnTo>
                  <a:lnTo>
                    <a:pt x="6758" y="1186"/>
                  </a:lnTo>
                  <a:lnTo>
                    <a:pt x="6670" y="1230"/>
                  </a:lnTo>
                  <a:lnTo>
                    <a:pt x="5836" y="2107"/>
                  </a:lnTo>
                  <a:lnTo>
                    <a:pt x="5792" y="2195"/>
                  </a:lnTo>
                  <a:lnTo>
                    <a:pt x="5310" y="4257"/>
                  </a:lnTo>
                  <a:lnTo>
                    <a:pt x="4608" y="6715"/>
                  </a:lnTo>
                  <a:lnTo>
                    <a:pt x="3335" y="9260"/>
                  </a:lnTo>
                  <a:lnTo>
                    <a:pt x="3072" y="9655"/>
                  </a:lnTo>
                  <a:lnTo>
                    <a:pt x="2809" y="10093"/>
                  </a:lnTo>
                  <a:lnTo>
                    <a:pt x="2194" y="10971"/>
                  </a:lnTo>
                  <a:lnTo>
                    <a:pt x="1712" y="11629"/>
                  </a:lnTo>
                  <a:lnTo>
                    <a:pt x="1229" y="12287"/>
                  </a:lnTo>
                  <a:lnTo>
                    <a:pt x="834" y="12989"/>
                  </a:lnTo>
                  <a:lnTo>
                    <a:pt x="483" y="13692"/>
                  </a:lnTo>
                  <a:lnTo>
                    <a:pt x="176" y="14437"/>
                  </a:lnTo>
                  <a:lnTo>
                    <a:pt x="88" y="14789"/>
                  </a:lnTo>
                  <a:lnTo>
                    <a:pt x="44" y="15140"/>
                  </a:lnTo>
                  <a:lnTo>
                    <a:pt x="0" y="15534"/>
                  </a:lnTo>
                  <a:lnTo>
                    <a:pt x="0" y="15886"/>
                  </a:lnTo>
                  <a:lnTo>
                    <a:pt x="88" y="16280"/>
                  </a:lnTo>
                  <a:lnTo>
                    <a:pt x="176" y="16675"/>
                  </a:lnTo>
                  <a:lnTo>
                    <a:pt x="615" y="17597"/>
                  </a:lnTo>
                  <a:lnTo>
                    <a:pt x="702" y="17685"/>
                  </a:lnTo>
                  <a:lnTo>
                    <a:pt x="5529" y="19747"/>
                  </a:lnTo>
                  <a:lnTo>
                    <a:pt x="7899" y="20800"/>
                  </a:lnTo>
                  <a:lnTo>
                    <a:pt x="9961" y="21678"/>
                  </a:lnTo>
                  <a:lnTo>
                    <a:pt x="11190" y="22160"/>
                  </a:lnTo>
                  <a:lnTo>
                    <a:pt x="11804" y="22292"/>
                  </a:lnTo>
                  <a:lnTo>
                    <a:pt x="11892" y="22248"/>
                  </a:lnTo>
                  <a:lnTo>
                    <a:pt x="13296" y="21678"/>
                  </a:lnTo>
                  <a:lnTo>
                    <a:pt x="17903" y="19966"/>
                  </a:lnTo>
                  <a:lnTo>
                    <a:pt x="19308" y="19352"/>
                  </a:lnTo>
                  <a:lnTo>
                    <a:pt x="19308" y="19308"/>
                  </a:lnTo>
                  <a:lnTo>
                    <a:pt x="19834" y="19001"/>
                  </a:lnTo>
                  <a:lnTo>
                    <a:pt x="23959" y="17377"/>
                  </a:lnTo>
                  <a:lnTo>
                    <a:pt x="25056" y="17202"/>
                  </a:lnTo>
                  <a:lnTo>
                    <a:pt x="25100" y="17202"/>
                  </a:lnTo>
                  <a:lnTo>
                    <a:pt x="25626" y="16895"/>
                  </a:lnTo>
                  <a:lnTo>
                    <a:pt x="25670" y="16851"/>
                  </a:lnTo>
                  <a:lnTo>
                    <a:pt x="25890" y="16500"/>
                  </a:lnTo>
                  <a:lnTo>
                    <a:pt x="25934" y="16412"/>
                  </a:lnTo>
                  <a:lnTo>
                    <a:pt x="26021" y="15578"/>
                  </a:lnTo>
                  <a:lnTo>
                    <a:pt x="26021" y="15491"/>
                  </a:lnTo>
                  <a:lnTo>
                    <a:pt x="25846" y="15183"/>
                  </a:lnTo>
                  <a:lnTo>
                    <a:pt x="25802" y="15096"/>
                  </a:lnTo>
                  <a:lnTo>
                    <a:pt x="25539" y="14920"/>
                  </a:lnTo>
                  <a:lnTo>
                    <a:pt x="25451" y="14876"/>
                  </a:lnTo>
                  <a:lnTo>
                    <a:pt x="21984" y="14218"/>
                  </a:lnTo>
                  <a:lnTo>
                    <a:pt x="20843" y="14174"/>
                  </a:lnTo>
                  <a:lnTo>
                    <a:pt x="19527" y="13867"/>
                  </a:lnTo>
                  <a:lnTo>
                    <a:pt x="19264" y="13560"/>
                  </a:lnTo>
                  <a:lnTo>
                    <a:pt x="18781" y="10839"/>
                  </a:lnTo>
                  <a:lnTo>
                    <a:pt x="18298" y="8206"/>
                  </a:lnTo>
                  <a:lnTo>
                    <a:pt x="18255" y="8163"/>
                  </a:lnTo>
                  <a:lnTo>
                    <a:pt x="17333" y="6320"/>
                  </a:lnTo>
                  <a:lnTo>
                    <a:pt x="16324" y="4652"/>
                  </a:lnTo>
                  <a:lnTo>
                    <a:pt x="16280" y="4608"/>
                  </a:lnTo>
                  <a:lnTo>
                    <a:pt x="15051" y="3292"/>
                  </a:lnTo>
                  <a:lnTo>
                    <a:pt x="15051" y="3248"/>
                  </a:lnTo>
                  <a:lnTo>
                    <a:pt x="13164" y="1932"/>
                  </a:lnTo>
                  <a:lnTo>
                    <a:pt x="11014" y="264"/>
                  </a:lnTo>
                  <a:lnTo>
                    <a:pt x="10970" y="264"/>
                  </a:lnTo>
                  <a:lnTo>
                    <a:pt x="10356"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0" name="Google Shape;3550;p85"/>
            <p:cNvSpPr/>
            <p:nvPr/>
          </p:nvSpPr>
          <p:spPr>
            <a:xfrm>
              <a:off x="1686175" y="3501975"/>
              <a:ext cx="889700" cy="781100"/>
            </a:xfrm>
            <a:custGeom>
              <a:rect b="b" l="l" r="r" t="t"/>
              <a:pathLst>
                <a:path extrusionOk="0" h="31244" w="35588">
                  <a:moveTo>
                    <a:pt x="16807" y="352"/>
                  </a:moveTo>
                  <a:lnTo>
                    <a:pt x="17070" y="615"/>
                  </a:lnTo>
                  <a:lnTo>
                    <a:pt x="17509" y="1405"/>
                  </a:lnTo>
                  <a:lnTo>
                    <a:pt x="18430" y="3423"/>
                  </a:lnTo>
                  <a:lnTo>
                    <a:pt x="18474" y="3511"/>
                  </a:lnTo>
                  <a:lnTo>
                    <a:pt x="19878" y="4345"/>
                  </a:lnTo>
                  <a:lnTo>
                    <a:pt x="21765" y="5968"/>
                  </a:lnTo>
                  <a:lnTo>
                    <a:pt x="23784" y="7768"/>
                  </a:lnTo>
                  <a:lnTo>
                    <a:pt x="25627" y="10093"/>
                  </a:lnTo>
                  <a:lnTo>
                    <a:pt x="27689" y="13428"/>
                  </a:lnTo>
                  <a:lnTo>
                    <a:pt x="28128" y="15490"/>
                  </a:lnTo>
                  <a:lnTo>
                    <a:pt x="28567" y="18299"/>
                  </a:lnTo>
                  <a:lnTo>
                    <a:pt x="28918" y="19703"/>
                  </a:lnTo>
                  <a:lnTo>
                    <a:pt x="28961" y="19835"/>
                  </a:lnTo>
                  <a:lnTo>
                    <a:pt x="29488" y="20273"/>
                  </a:lnTo>
                  <a:lnTo>
                    <a:pt x="29576" y="20317"/>
                  </a:lnTo>
                  <a:lnTo>
                    <a:pt x="30761" y="20537"/>
                  </a:lnTo>
                  <a:lnTo>
                    <a:pt x="32955" y="20888"/>
                  </a:lnTo>
                  <a:lnTo>
                    <a:pt x="35236" y="21809"/>
                  </a:lnTo>
                  <a:lnTo>
                    <a:pt x="35192" y="21897"/>
                  </a:lnTo>
                  <a:lnTo>
                    <a:pt x="34841" y="22467"/>
                  </a:lnTo>
                  <a:lnTo>
                    <a:pt x="34841" y="22511"/>
                  </a:lnTo>
                  <a:lnTo>
                    <a:pt x="34271" y="24003"/>
                  </a:lnTo>
                  <a:lnTo>
                    <a:pt x="33876" y="24661"/>
                  </a:lnTo>
                  <a:lnTo>
                    <a:pt x="33350" y="25012"/>
                  </a:lnTo>
                  <a:lnTo>
                    <a:pt x="31024" y="25276"/>
                  </a:lnTo>
                  <a:lnTo>
                    <a:pt x="30980" y="25320"/>
                  </a:lnTo>
                  <a:lnTo>
                    <a:pt x="28172" y="26329"/>
                  </a:lnTo>
                  <a:lnTo>
                    <a:pt x="28128" y="26373"/>
                  </a:lnTo>
                  <a:lnTo>
                    <a:pt x="26636" y="27514"/>
                  </a:lnTo>
                  <a:lnTo>
                    <a:pt x="24222" y="28655"/>
                  </a:lnTo>
                  <a:lnTo>
                    <a:pt x="21941" y="29532"/>
                  </a:lnTo>
                  <a:lnTo>
                    <a:pt x="20361" y="30190"/>
                  </a:lnTo>
                  <a:lnTo>
                    <a:pt x="19220" y="30673"/>
                  </a:lnTo>
                  <a:lnTo>
                    <a:pt x="18825" y="30805"/>
                  </a:lnTo>
                  <a:lnTo>
                    <a:pt x="18474" y="30849"/>
                  </a:lnTo>
                  <a:lnTo>
                    <a:pt x="18123" y="30849"/>
                  </a:lnTo>
                  <a:lnTo>
                    <a:pt x="17816" y="30761"/>
                  </a:lnTo>
                  <a:lnTo>
                    <a:pt x="17421" y="30585"/>
                  </a:lnTo>
                  <a:lnTo>
                    <a:pt x="16894" y="30366"/>
                  </a:lnTo>
                  <a:lnTo>
                    <a:pt x="16104" y="30015"/>
                  </a:lnTo>
                  <a:lnTo>
                    <a:pt x="15095" y="29620"/>
                  </a:lnTo>
                  <a:lnTo>
                    <a:pt x="13779" y="29093"/>
                  </a:lnTo>
                  <a:lnTo>
                    <a:pt x="12067" y="28523"/>
                  </a:lnTo>
                  <a:lnTo>
                    <a:pt x="9303" y="27909"/>
                  </a:lnTo>
                  <a:lnTo>
                    <a:pt x="9259" y="27909"/>
                  </a:lnTo>
                  <a:lnTo>
                    <a:pt x="7592" y="28304"/>
                  </a:lnTo>
                  <a:lnTo>
                    <a:pt x="5749" y="28128"/>
                  </a:lnTo>
                  <a:lnTo>
                    <a:pt x="5705" y="28128"/>
                  </a:lnTo>
                  <a:lnTo>
                    <a:pt x="4476" y="28304"/>
                  </a:lnTo>
                  <a:lnTo>
                    <a:pt x="4432" y="28304"/>
                  </a:lnTo>
                  <a:lnTo>
                    <a:pt x="966" y="29488"/>
                  </a:lnTo>
                  <a:lnTo>
                    <a:pt x="746" y="29357"/>
                  </a:lnTo>
                  <a:lnTo>
                    <a:pt x="351" y="28567"/>
                  </a:lnTo>
                  <a:lnTo>
                    <a:pt x="395" y="27952"/>
                  </a:lnTo>
                  <a:lnTo>
                    <a:pt x="615" y="26855"/>
                  </a:lnTo>
                  <a:lnTo>
                    <a:pt x="1404" y="25539"/>
                  </a:lnTo>
                  <a:lnTo>
                    <a:pt x="2150" y="24793"/>
                  </a:lnTo>
                  <a:lnTo>
                    <a:pt x="4037" y="24179"/>
                  </a:lnTo>
                  <a:lnTo>
                    <a:pt x="5529" y="24925"/>
                  </a:lnTo>
                  <a:lnTo>
                    <a:pt x="5661" y="24925"/>
                  </a:lnTo>
                  <a:lnTo>
                    <a:pt x="6144" y="24749"/>
                  </a:lnTo>
                  <a:lnTo>
                    <a:pt x="6187" y="24749"/>
                  </a:lnTo>
                  <a:lnTo>
                    <a:pt x="6582" y="24486"/>
                  </a:lnTo>
                  <a:lnTo>
                    <a:pt x="6626" y="24442"/>
                  </a:lnTo>
                  <a:lnTo>
                    <a:pt x="6846" y="24003"/>
                  </a:lnTo>
                  <a:lnTo>
                    <a:pt x="6890" y="23915"/>
                  </a:lnTo>
                  <a:lnTo>
                    <a:pt x="6846" y="23038"/>
                  </a:lnTo>
                  <a:lnTo>
                    <a:pt x="6846" y="22994"/>
                  </a:lnTo>
                  <a:lnTo>
                    <a:pt x="6714" y="22292"/>
                  </a:lnTo>
                  <a:lnTo>
                    <a:pt x="6846" y="21458"/>
                  </a:lnTo>
                  <a:lnTo>
                    <a:pt x="7855" y="19089"/>
                  </a:lnTo>
                  <a:lnTo>
                    <a:pt x="10268" y="15578"/>
                  </a:lnTo>
                  <a:lnTo>
                    <a:pt x="11278" y="13691"/>
                  </a:lnTo>
                  <a:lnTo>
                    <a:pt x="11278" y="13604"/>
                  </a:lnTo>
                  <a:lnTo>
                    <a:pt x="11278" y="12770"/>
                  </a:lnTo>
                  <a:lnTo>
                    <a:pt x="12155" y="8952"/>
                  </a:lnTo>
                  <a:lnTo>
                    <a:pt x="12375" y="8470"/>
                  </a:lnTo>
                  <a:lnTo>
                    <a:pt x="13252" y="7504"/>
                  </a:lnTo>
                  <a:lnTo>
                    <a:pt x="14569" y="6671"/>
                  </a:lnTo>
                  <a:lnTo>
                    <a:pt x="15446" y="6276"/>
                  </a:lnTo>
                  <a:lnTo>
                    <a:pt x="15490" y="6232"/>
                  </a:lnTo>
                  <a:lnTo>
                    <a:pt x="15534" y="6144"/>
                  </a:lnTo>
                  <a:lnTo>
                    <a:pt x="15622" y="5837"/>
                  </a:lnTo>
                  <a:lnTo>
                    <a:pt x="15622" y="5793"/>
                  </a:lnTo>
                  <a:lnTo>
                    <a:pt x="15446" y="3555"/>
                  </a:lnTo>
                  <a:lnTo>
                    <a:pt x="15534" y="1844"/>
                  </a:lnTo>
                  <a:lnTo>
                    <a:pt x="15841" y="966"/>
                  </a:lnTo>
                  <a:lnTo>
                    <a:pt x="16455" y="396"/>
                  </a:lnTo>
                  <a:lnTo>
                    <a:pt x="16807" y="352"/>
                  </a:lnTo>
                  <a:close/>
                  <a:moveTo>
                    <a:pt x="16850" y="1"/>
                  </a:moveTo>
                  <a:lnTo>
                    <a:pt x="16368" y="45"/>
                  </a:lnTo>
                  <a:lnTo>
                    <a:pt x="16280" y="88"/>
                  </a:lnTo>
                  <a:lnTo>
                    <a:pt x="15578" y="703"/>
                  </a:lnTo>
                  <a:lnTo>
                    <a:pt x="15534" y="791"/>
                  </a:lnTo>
                  <a:lnTo>
                    <a:pt x="15183" y="1756"/>
                  </a:lnTo>
                  <a:lnTo>
                    <a:pt x="15183" y="1800"/>
                  </a:lnTo>
                  <a:lnTo>
                    <a:pt x="15095" y="3555"/>
                  </a:lnTo>
                  <a:lnTo>
                    <a:pt x="15271" y="5793"/>
                  </a:lnTo>
                  <a:lnTo>
                    <a:pt x="15227" y="6012"/>
                  </a:lnTo>
                  <a:lnTo>
                    <a:pt x="14437" y="6319"/>
                  </a:lnTo>
                  <a:lnTo>
                    <a:pt x="14393" y="6363"/>
                  </a:lnTo>
                  <a:lnTo>
                    <a:pt x="13033" y="7241"/>
                  </a:lnTo>
                  <a:lnTo>
                    <a:pt x="12989" y="7241"/>
                  </a:lnTo>
                  <a:lnTo>
                    <a:pt x="12111" y="8250"/>
                  </a:lnTo>
                  <a:lnTo>
                    <a:pt x="12067" y="8294"/>
                  </a:lnTo>
                  <a:lnTo>
                    <a:pt x="11848" y="8821"/>
                  </a:lnTo>
                  <a:lnTo>
                    <a:pt x="11804" y="8865"/>
                  </a:lnTo>
                  <a:lnTo>
                    <a:pt x="10970" y="12726"/>
                  </a:lnTo>
                  <a:lnTo>
                    <a:pt x="10927" y="12770"/>
                  </a:lnTo>
                  <a:lnTo>
                    <a:pt x="10927" y="13560"/>
                  </a:lnTo>
                  <a:lnTo>
                    <a:pt x="9961" y="15403"/>
                  </a:lnTo>
                  <a:lnTo>
                    <a:pt x="7548" y="18913"/>
                  </a:lnTo>
                  <a:lnTo>
                    <a:pt x="7548" y="18957"/>
                  </a:lnTo>
                  <a:lnTo>
                    <a:pt x="6538" y="21370"/>
                  </a:lnTo>
                  <a:lnTo>
                    <a:pt x="6495" y="21370"/>
                  </a:lnTo>
                  <a:lnTo>
                    <a:pt x="6363" y="22248"/>
                  </a:lnTo>
                  <a:lnTo>
                    <a:pt x="6363" y="22336"/>
                  </a:lnTo>
                  <a:lnTo>
                    <a:pt x="6495" y="23082"/>
                  </a:lnTo>
                  <a:lnTo>
                    <a:pt x="6538" y="23872"/>
                  </a:lnTo>
                  <a:lnTo>
                    <a:pt x="6319" y="24223"/>
                  </a:lnTo>
                  <a:lnTo>
                    <a:pt x="6012" y="24442"/>
                  </a:lnTo>
                  <a:lnTo>
                    <a:pt x="5617" y="24574"/>
                  </a:lnTo>
                  <a:lnTo>
                    <a:pt x="4125" y="23872"/>
                  </a:lnTo>
                  <a:lnTo>
                    <a:pt x="3993" y="23828"/>
                  </a:lnTo>
                  <a:lnTo>
                    <a:pt x="1975" y="24486"/>
                  </a:lnTo>
                  <a:lnTo>
                    <a:pt x="1931" y="24530"/>
                  </a:lnTo>
                  <a:lnTo>
                    <a:pt x="1141" y="25276"/>
                  </a:lnTo>
                  <a:lnTo>
                    <a:pt x="1141" y="25320"/>
                  </a:lnTo>
                  <a:lnTo>
                    <a:pt x="307" y="26680"/>
                  </a:lnTo>
                  <a:lnTo>
                    <a:pt x="307" y="26768"/>
                  </a:lnTo>
                  <a:lnTo>
                    <a:pt x="44" y="27865"/>
                  </a:lnTo>
                  <a:lnTo>
                    <a:pt x="44" y="27909"/>
                  </a:lnTo>
                  <a:lnTo>
                    <a:pt x="0" y="28611"/>
                  </a:lnTo>
                  <a:lnTo>
                    <a:pt x="44" y="28698"/>
                  </a:lnTo>
                  <a:lnTo>
                    <a:pt x="483" y="29576"/>
                  </a:lnTo>
                  <a:lnTo>
                    <a:pt x="527" y="29664"/>
                  </a:lnTo>
                  <a:lnTo>
                    <a:pt x="834" y="29839"/>
                  </a:lnTo>
                  <a:lnTo>
                    <a:pt x="1010" y="29839"/>
                  </a:lnTo>
                  <a:lnTo>
                    <a:pt x="4564" y="28655"/>
                  </a:lnTo>
                  <a:lnTo>
                    <a:pt x="5705" y="28479"/>
                  </a:lnTo>
                  <a:lnTo>
                    <a:pt x="7592" y="28655"/>
                  </a:lnTo>
                  <a:lnTo>
                    <a:pt x="7636" y="28655"/>
                  </a:lnTo>
                  <a:lnTo>
                    <a:pt x="9303" y="28260"/>
                  </a:lnTo>
                  <a:lnTo>
                    <a:pt x="11980" y="28874"/>
                  </a:lnTo>
                  <a:lnTo>
                    <a:pt x="13647" y="29444"/>
                  </a:lnTo>
                  <a:lnTo>
                    <a:pt x="14964" y="29927"/>
                  </a:lnTo>
                  <a:lnTo>
                    <a:pt x="15973" y="30366"/>
                  </a:lnTo>
                  <a:lnTo>
                    <a:pt x="16763" y="30717"/>
                  </a:lnTo>
                  <a:lnTo>
                    <a:pt x="17684" y="31068"/>
                  </a:lnTo>
                  <a:lnTo>
                    <a:pt x="18079" y="31200"/>
                  </a:lnTo>
                  <a:lnTo>
                    <a:pt x="18386" y="31243"/>
                  </a:lnTo>
                  <a:lnTo>
                    <a:pt x="18781" y="31200"/>
                  </a:lnTo>
                  <a:lnTo>
                    <a:pt x="19220" y="31068"/>
                  </a:lnTo>
                  <a:lnTo>
                    <a:pt x="19790" y="30849"/>
                  </a:lnTo>
                  <a:lnTo>
                    <a:pt x="20493" y="30541"/>
                  </a:lnTo>
                  <a:lnTo>
                    <a:pt x="22072" y="29883"/>
                  </a:lnTo>
                  <a:lnTo>
                    <a:pt x="24354" y="28962"/>
                  </a:lnTo>
                  <a:lnTo>
                    <a:pt x="26811" y="27821"/>
                  </a:lnTo>
                  <a:lnTo>
                    <a:pt x="26855" y="27821"/>
                  </a:lnTo>
                  <a:lnTo>
                    <a:pt x="28347" y="26636"/>
                  </a:lnTo>
                  <a:lnTo>
                    <a:pt x="31068" y="25627"/>
                  </a:lnTo>
                  <a:lnTo>
                    <a:pt x="33437" y="25364"/>
                  </a:lnTo>
                  <a:lnTo>
                    <a:pt x="33525" y="25320"/>
                  </a:lnTo>
                  <a:lnTo>
                    <a:pt x="34095" y="24925"/>
                  </a:lnTo>
                  <a:lnTo>
                    <a:pt x="34139" y="24881"/>
                  </a:lnTo>
                  <a:lnTo>
                    <a:pt x="34578" y="24179"/>
                  </a:lnTo>
                  <a:lnTo>
                    <a:pt x="34622" y="24135"/>
                  </a:lnTo>
                  <a:lnTo>
                    <a:pt x="35149" y="22643"/>
                  </a:lnTo>
                  <a:lnTo>
                    <a:pt x="35500" y="22072"/>
                  </a:lnTo>
                  <a:lnTo>
                    <a:pt x="35500" y="22029"/>
                  </a:lnTo>
                  <a:lnTo>
                    <a:pt x="35587" y="21765"/>
                  </a:lnTo>
                  <a:lnTo>
                    <a:pt x="35587" y="21634"/>
                  </a:lnTo>
                  <a:lnTo>
                    <a:pt x="35500" y="21546"/>
                  </a:lnTo>
                  <a:lnTo>
                    <a:pt x="33086" y="20581"/>
                  </a:lnTo>
                  <a:lnTo>
                    <a:pt x="33042" y="20581"/>
                  </a:lnTo>
                  <a:lnTo>
                    <a:pt x="30848" y="20186"/>
                  </a:lnTo>
                  <a:lnTo>
                    <a:pt x="29664" y="19966"/>
                  </a:lnTo>
                  <a:lnTo>
                    <a:pt x="29225" y="19571"/>
                  </a:lnTo>
                  <a:lnTo>
                    <a:pt x="28918" y="18211"/>
                  </a:lnTo>
                  <a:lnTo>
                    <a:pt x="28479" y="15403"/>
                  </a:lnTo>
                  <a:lnTo>
                    <a:pt x="28040" y="13296"/>
                  </a:lnTo>
                  <a:lnTo>
                    <a:pt x="28040" y="13253"/>
                  </a:lnTo>
                  <a:lnTo>
                    <a:pt x="25934" y="9918"/>
                  </a:lnTo>
                  <a:lnTo>
                    <a:pt x="25934" y="9874"/>
                  </a:lnTo>
                  <a:lnTo>
                    <a:pt x="24047" y="7548"/>
                  </a:lnTo>
                  <a:lnTo>
                    <a:pt x="21984" y="5705"/>
                  </a:lnTo>
                  <a:lnTo>
                    <a:pt x="20098" y="4082"/>
                  </a:lnTo>
                  <a:lnTo>
                    <a:pt x="20054" y="4038"/>
                  </a:lnTo>
                  <a:lnTo>
                    <a:pt x="18737" y="3248"/>
                  </a:lnTo>
                  <a:lnTo>
                    <a:pt x="17816" y="1229"/>
                  </a:lnTo>
                  <a:lnTo>
                    <a:pt x="17377" y="439"/>
                  </a:lnTo>
                  <a:lnTo>
                    <a:pt x="17333" y="396"/>
                  </a:lnTo>
                  <a:lnTo>
                    <a:pt x="16982" y="45"/>
                  </a:lnTo>
                  <a:lnTo>
                    <a:pt x="16938"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1" name="Google Shape;3551;p85"/>
            <p:cNvSpPr/>
            <p:nvPr/>
          </p:nvSpPr>
          <p:spPr>
            <a:xfrm>
              <a:off x="2461750" y="3614975"/>
              <a:ext cx="388375" cy="286350"/>
            </a:xfrm>
            <a:custGeom>
              <a:rect b="b" l="l" r="r" t="t"/>
              <a:pathLst>
                <a:path extrusionOk="0" h="11454" w="15535">
                  <a:moveTo>
                    <a:pt x="2546" y="351"/>
                  </a:moveTo>
                  <a:lnTo>
                    <a:pt x="5135" y="527"/>
                  </a:lnTo>
                  <a:lnTo>
                    <a:pt x="7504" y="1010"/>
                  </a:lnTo>
                  <a:lnTo>
                    <a:pt x="9786" y="1273"/>
                  </a:lnTo>
                  <a:lnTo>
                    <a:pt x="9830" y="1273"/>
                  </a:lnTo>
                  <a:lnTo>
                    <a:pt x="11761" y="966"/>
                  </a:lnTo>
                  <a:lnTo>
                    <a:pt x="12814" y="1141"/>
                  </a:lnTo>
                  <a:lnTo>
                    <a:pt x="14130" y="1756"/>
                  </a:lnTo>
                  <a:lnTo>
                    <a:pt x="14569" y="2194"/>
                  </a:lnTo>
                  <a:lnTo>
                    <a:pt x="15140" y="3906"/>
                  </a:lnTo>
                  <a:lnTo>
                    <a:pt x="15183" y="4345"/>
                  </a:lnTo>
                  <a:lnTo>
                    <a:pt x="14481" y="5485"/>
                  </a:lnTo>
                  <a:lnTo>
                    <a:pt x="12858" y="7504"/>
                  </a:lnTo>
                  <a:lnTo>
                    <a:pt x="11936" y="8908"/>
                  </a:lnTo>
                  <a:lnTo>
                    <a:pt x="10357" y="9961"/>
                  </a:lnTo>
                  <a:lnTo>
                    <a:pt x="7855" y="10970"/>
                  </a:lnTo>
                  <a:lnTo>
                    <a:pt x="6758" y="11102"/>
                  </a:lnTo>
                  <a:lnTo>
                    <a:pt x="5925" y="11014"/>
                  </a:lnTo>
                  <a:lnTo>
                    <a:pt x="4521" y="10268"/>
                  </a:lnTo>
                  <a:lnTo>
                    <a:pt x="3072" y="9259"/>
                  </a:lnTo>
                  <a:lnTo>
                    <a:pt x="2721" y="8820"/>
                  </a:lnTo>
                  <a:lnTo>
                    <a:pt x="2327" y="6758"/>
                  </a:lnTo>
                  <a:lnTo>
                    <a:pt x="2283" y="6714"/>
                  </a:lnTo>
                  <a:lnTo>
                    <a:pt x="527" y="4081"/>
                  </a:lnTo>
                  <a:lnTo>
                    <a:pt x="352" y="3160"/>
                  </a:lnTo>
                  <a:lnTo>
                    <a:pt x="835" y="2063"/>
                  </a:lnTo>
                  <a:lnTo>
                    <a:pt x="1581" y="878"/>
                  </a:lnTo>
                  <a:lnTo>
                    <a:pt x="2019" y="527"/>
                  </a:lnTo>
                  <a:lnTo>
                    <a:pt x="2546" y="351"/>
                  </a:lnTo>
                  <a:close/>
                  <a:moveTo>
                    <a:pt x="2458" y="0"/>
                  </a:moveTo>
                  <a:lnTo>
                    <a:pt x="1888" y="220"/>
                  </a:lnTo>
                  <a:lnTo>
                    <a:pt x="1844" y="220"/>
                  </a:lnTo>
                  <a:lnTo>
                    <a:pt x="1317" y="615"/>
                  </a:lnTo>
                  <a:lnTo>
                    <a:pt x="1273" y="659"/>
                  </a:lnTo>
                  <a:lnTo>
                    <a:pt x="527" y="1887"/>
                  </a:lnTo>
                  <a:lnTo>
                    <a:pt x="1" y="3072"/>
                  </a:lnTo>
                  <a:lnTo>
                    <a:pt x="1" y="3160"/>
                  </a:lnTo>
                  <a:lnTo>
                    <a:pt x="176" y="4169"/>
                  </a:lnTo>
                  <a:lnTo>
                    <a:pt x="220" y="4213"/>
                  </a:lnTo>
                  <a:lnTo>
                    <a:pt x="1975" y="6846"/>
                  </a:lnTo>
                  <a:lnTo>
                    <a:pt x="2414" y="8952"/>
                  </a:lnTo>
                  <a:lnTo>
                    <a:pt x="2458" y="8996"/>
                  </a:lnTo>
                  <a:lnTo>
                    <a:pt x="2809" y="9479"/>
                  </a:lnTo>
                  <a:lnTo>
                    <a:pt x="2853" y="9522"/>
                  </a:lnTo>
                  <a:lnTo>
                    <a:pt x="4345" y="10576"/>
                  </a:lnTo>
                  <a:lnTo>
                    <a:pt x="5793" y="11365"/>
                  </a:lnTo>
                  <a:lnTo>
                    <a:pt x="5881" y="11365"/>
                  </a:lnTo>
                  <a:lnTo>
                    <a:pt x="6758" y="11453"/>
                  </a:lnTo>
                  <a:lnTo>
                    <a:pt x="7943" y="11321"/>
                  </a:lnTo>
                  <a:lnTo>
                    <a:pt x="7987" y="11321"/>
                  </a:lnTo>
                  <a:lnTo>
                    <a:pt x="10488" y="10312"/>
                  </a:lnTo>
                  <a:lnTo>
                    <a:pt x="10532" y="10268"/>
                  </a:lnTo>
                  <a:lnTo>
                    <a:pt x="12156" y="9215"/>
                  </a:lnTo>
                  <a:lnTo>
                    <a:pt x="12200" y="9127"/>
                  </a:lnTo>
                  <a:lnTo>
                    <a:pt x="13165" y="7679"/>
                  </a:lnTo>
                  <a:lnTo>
                    <a:pt x="14789" y="5705"/>
                  </a:lnTo>
                  <a:lnTo>
                    <a:pt x="14789" y="5661"/>
                  </a:lnTo>
                  <a:lnTo>
                    <a:pt x="15491" y="4476"/>
                  </a:lnTo>
                  <a:lnTo>
                    <a:pt x="15535" y="4388"/>
                  </a:lnTo>
                  <a:lnTo>
                    <a:pt x="15491" y="3862"/>
                  </a:lnTo>
                  <a:lnTo>
                    <a:pt x="15491" y="3818"/>
                  </a:lnTo>
                  <a:lnTo>
                    <a:pt x="14876" y="2019"/>
                  </a:lnTo>
                  <a:lnTo>
                    <a:pt x="14832" y="1975"/>
                  </a:lnTo>
                  <a:lnTo>
                    <a:pt x="14394" y="1492"/>
                  </a:lnTo>
                  <a:lnTo>
                    <a:pt x="14306" y="1448"/>
                  </a:lnTo>
                  <a:lnTo>
                    <a:pt x="12946" y="790"/>
                  </a:lnTo>
                  <a:lnTo>
                    <a:pt x="12902" y="790"/>
                  </a:lnTo>
                  <a:lnTo>
                    <a:pt x="11805" y="615"/>
                  </a:lnTo>
                  <a:lnTo>
                    <a:pt x="11761" y="615"/>
                  </a:lnTo>
                  <a:lnTo>
                    <a:pt x="9830" y="922"/>
                  </a:lnTo>
                  <a:lnTo>
                    <a:pt x="7548" y="659"/>
                  </a:lnTo>
                  <a:lnTo>
                    <a:pt x="5179" y="176"/>
                  </a:lnTo>
                  <a:lnTo>
                    <a:pt x="2546"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2" name="Google Shape;3552;p85"/>
            <p:cNvSpPr/>
            <p:nvPr/>
          </p:nvSpPr>
          <p:spPr>
            <a:xfrm>
              <a:off x="2519900" y="1399025"/>
              <a:ext cx="942350" cy="1523750"/>
            </a:xfrm>
            <a:custGeom>
              <a:rect b="b" l="l" r="r" t="t"/>
              <a:pathLst>
                <a:path extrusionOk="0" h="60950" w="37694">
                  <a:moveTo>
                    <a:pt x="36026" y="0"/>
                  </a:moveTo>
                  <a:lnTo>
                    <a:pt x="35983" y="44"/>
                  </a:lnTo>
                  <a:lnTo>
                    <a:pt x="35939" y="88"/>
                  </a:lnTo>
                  <a:lnTo>
                    <a:pt x="35895" y="132"/>
                  </a:lnTo>
                  <a:lnTo>
                    <a:pt x="35895" y="220"/>
                  </a:lnTo>
                  <a:lnTo>
                    <a:pt x="35895" y="263"/>
                  </a:lnTo>
                  <a:lnTo>
                    <a:pt x="35939" y="307"/>
                  </a:lnTo>
                  <a:lnTo>
                    <a:pt x="36070" y="439"/>
                  </a:lnTo>
                  <a:lnTo>
                    <a:pt x="37080" y="1975"/>
                  </a:lnTo>
                  <a:lnTo>
                    <a:pt x="37299" y="2808"/>
                  </a:lnTo>
                  <a:lnTo>
                    <a:pt x="37343" y="3598"/>
                  </a:lnTo>
                  <a:lnTo>
                    <a:pt x="37036" y="5573"/>
                  </a:lnTo>
                  <a:lnTo>
                    <a:pt x="36904" y="8864"/>
                  </a:lnTo>
                  <a:lnTo>
                    <a:pt x="36641" y="9873"/>
                  </a:lnTo>
                  <a:lnTo>
                    <a:pt x="35851" y="11804"/>
                  </a:lnTo>
                  <a:lnTo>
                    <a:pt x="34578" y="14612"/>
                  </a:lnTo>
                  <a:lnTo>
                    <a:pt x="33394" y="17070"/>
                  </a:lnTo>
                  <a:lnTo>
                    <a:pt x="31112" y="20448"/>
                  </a:lnTo>
                  <a:lnTo>
                    <a:pt x="31112" y="20536"/>
                  </a:lnTo>
                  <a:lnTo>
                    <a:pt x="31156" y="20624"/>
                  </a:lnTo>
                  <a:lnTo>
                    <a:pt x="31507" y="21107"/>
                  </a:lnTo>
                  <a:lnTo>
                    <a:pt x="32472" y="22511"/>
                  </a:lnTo>
                  <a:lnTo>
                    <a:pt x="32867" y="24573"/>
                  </a:lnTo>
                  <a:lnTo>
                    <a:pt x="33525" y="26811"/>
                  </a:lnTo>
                  <a:lnTo>
                    <a:pt x="33613" y="28522"/>
                  </a:lnTo>
                  <a:lnTo>
                    <a:pt x="33657" y="31682"/>
                  </a:lnTo>
                  <a:lnTo>
                    <a:pt x="33657" y="35368"/>
                  </a:lnTo>
                  <a:lnTo>
                    <a:pt x="33437" y="38132"/>
                  </a:lnTo>
                  <a:lnTo>
                    <a:pt x="33130" y="38922"/>
                  </a:lnTo>
                  <a:lnTo>
                    <a:pt x="30805" y="41774"/>
                  </a:lnTo>
                  <a:lnTo>
                    <a:pt x="28391" y="43486"/>
                  </a:lnTo>
                  <a:lnTo>
                    <a:pt x="25495" y="45021"/>
                  </a:lnTo>
                  <a:lnTo>
                    <a:pt x="23301" y="46162"/>
                  </a:lnTo>
                  <a:lnTo>
                    <a:pt x="20098" y="47874"/>
                  </a:lnTo>
                  <a:lnTo>
                    <a:pt x="16895" y="49980"/>
                  </a:lnTo>
                  <a:lnTo>
                    <a:pt x="16017" y="50726"/>
                  </a:lnTo>
                  <a:lnTo>
                    <a:pt x="14042" y="51559"/>
                  </a:lnTo>
                  <a:lnTo>
                    <a:pt x="13998" y="51559"/>
                  </a:lnTo>
                  <a:lnTo>
                    <a:pt x="12682" y="52349"/>
                  </a:lnTo>
                  <a:lnTo>
                    <a:pt x="12638" y="52349"/>
                  </a:lnTo>
                  <a:lnTo>
                    <a:pt x="11146" y="53490"/>
                  </a:lnTo>
                  <a:lnTo>
                    <a:pt x="9128" y="54499"/>
                  </a:lnTo>
                  <a:lnTo>
                    <a:pt x="5222" y="56693"/>
                  </a:lnTo>
                  <a:lnTo>
                    <a:pt x="3335" y="58142"/>
                  </a:lnTo>
                  <a:lnTo>
                    <a:pt x="88" y="60643"/>
                  </a:lnTo>
                  <a:lnTo>
                    <a:pt x="44" y="60687"/>
                  </a:lnTo>
                  <a:lnTo>
                    <a:pt x="1" y="60730"/>
                  </a:lnTo>
                  <a:lnTo>
                    <a:pt x="1" y="60818"/>
                  </a:lnTo>
                  <a:lnTo>
                    <a:pt x="44" y="60862"/>
                  </a:lnTo>
                  <a:lnTo>
                    <a:pt x="88" y="60950"/>
                  </a:lnTo>
                  <a:lnTo>
                    <a:pt x="176" y="60950"/>
                  </a:lnTo>
                  <a:lnTo>
                    <a:pt x="308" y="60906"/>
                  </a:lnTo>
                  <a:lnTo>
                    <a:pt x="3555" y="58405"/>
                  </a:lnTo>
                  <a:lnTo>
                    <a:pt x="5398" y="57001"/>
                  </a:lnTo>
                  <a:lnTo>
                    <a:pt x="9303" y="54807"/>
                  </a:lnTo>
                  <a:lnTo>
                    <a:pt x="11278" y="53797"/>
                  </a:lnTo>
                  <a:lnTo>
                    <a:pt x="11322" y="53797"/>
                  </a:lnTo>
                  <a:lnTo>
                    <a:pt x="12857" y="52613"/>
                  </a:lnTo>
                  <a:lnTo>
                    <a:pt x="14174" y="51867"/>
                  </a:lnTo>
                  <a:lnTo>
                    <a:pt x="16149" y="51033"/>
                  </a:lnTo>
                  <a:lnTo>
                    <a:pt x="16192" y="51033"/>
                  </a:lnTo>
                  <a:lnTo>
                    <a:pt x="17114" y="50243"/>
                  </a:lnTo>
                  <a:lnTo>
                    <a:pt x="20273" y="48181"/>
                  </a:lnTo>
                  <a:lnTo>
                    <a:pt x="23477" y="46469"/>
                  </a:lnTo>
                  <a:lnTo>
                    <a:pt x="25627" y="45328"/>
                  </a:lnTo>
                  <a:lnTo>
                    <a:pt x="28567" y="43793"/>
                  </a:lnTo>
                  <a:lnTo>
                    <a:pt x="28567" y="43749"/>
                  </a:lnTo>
                  <a:lnTo>
                    <a:pt x="31024" y="42037"/>
                  </a:lnTo>
                  <a:lnTo>
                    <a:pt x="31068" y="42037"/>
                  </a:lnTo>
                  <a:lnTo>
                    <a:pt x="33437" y="39141"/>
                  </a:lnTo>
                  <a:lnTo>
                    <a:pt x="33437" y="39054"/>
                  </a:lnTo>
                  <a:lnTo>
                    <a:pt x="33789" y="38220"/>
                  </a:lnTo>
                  <a:lnTo>
                    <a:pt x="33789" y="38176"/>
                  </a:lnTo>
                  <a:lnTo>
                    <a:pt x="34008" y="35412"/>
                  </a:lnTo>
                  <a:lnTo>
                    <a:pt x="34008" y="31682"/>
                  </a:lnTo>
                  <a:lnTo>
                    <a:pt x="33964" y="28522"/>
                  </a:lnTo>
                  <a:lnTo>
                    <a:pt x="33876" y="26767"/>
                  </a:lnTo>
                  <a:lnTo>
                    <a:pt x="33876" y="26723"/>
                  </a:lnTo>
                  <a:lnTo>
                    <a:pt x="33218" y="24529"/>
                  </a:lnTo>
                  <a:lnTo>
                    <a:pt x="32823" y="22423"/>
                  </a:lnTo>
                  <a:lnTo>
                    <a:pt x="32779" y="22335"/>
                  </a:lnTo>
                  <a:lnTo>
                    <a:pt x="31814" y="20887"/>
                  </a:lnTo>
                  <a:lnTo>
                    <a:pt x="31770" y="20887"/>
                  </a:lnTo>
                  <a:lnTo>
                    <a:pt x="31507" y="20536"/>
                  </a:lnTo>
                  <a:lnTo>
                    <a:pt x="33701" y="17245"/>
                  </a:lnTo>
                  <a:lnTo>
                    <a:pt x="33701" y="17201"/>
                  </a:lnTo>
                  <a:lnTo>
                    <a:pt x="34886" y="14744"/>
                  </a:lnTo>
                  <a:lnTo>
                    <a:pt x="36202" y="11936"/>
                  </a:lnTo>
                  <a:lnTo>
                    <a:pt x="36992" y="10005"/>
                  </a:lnTo>
                  <a:lnTo>
                    <a:pt x="36992" y="9961"/>
                  </a:lnTo>
                  <a:lnTo>
                    <a:pt x="37255" y="8908"/>
                  </a:lnTo>
                  <a:lnTo>
                    <a:pt x="37255" y="8864"/>
                  </a:lnTo>
                  <a:lnTo>
                    <a:pt x="37387" y="5617"/>
                  </a:lnTo>
                  <a:lnTo>
                    <a:pt x="37694" y="3642"/>
                  </a:lnTo>
                  <a:lnTo>
                    <a:pt x="37650" y="2765"/>
                  </a:lnTo>
                  <a:lnTo>
                    <a:pt x="37650" y="2721"/>
                  </a:lnTo>
                  <a:lnTo>
                    <a:pt x="37387" y="1843"/>
                  </a:lnTo>
                  <a:lnTo>
                    <a:pt x="36377" y="220"/>
                  </a:lnTo>
                  <a:lnTo>
                    <a:pt x="36334" y="176"/>
                  </a:lnTo>
                  <a:lnTo>
                    <a:pt x="36158" y="44"/>
                  </a:lnTo>
                  <a:lnTo>
                    <a:pt x="36114"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3" name="Google Shape;3553;p85"/>
            <p:cNvSpPr/>
            <p:nvPr/>
          </p:nvSpPr>
          <p:spPr>
            <a:xfrm>
              <a:off x="2547325" y="1444000"/>
              <a:ext cx="957725" cy="1504025"/>
            </a:xfrm>
            <a:custGeom>
              <a:rect b="b" l="l" r="r" t="t"/>
              <a:pathLst>
                <a:path extrusionOk="0" h="60161" w="38309">
                  <a:moveTo>
                    <a:pt x="36772" y="0"/>
                  </a:moveTo>
                  <a:lnTo>
                    <a:pt x="36685" y="44"/>
                  </a:lnTo>
                  <a:lnTo>
                    <a:pt x="36685" y="88"/>
                  </a:lnTo>
                  <a:lnTo>
                    <a:pt x="36641" y="176"/>
                  </a:lnTo>
                  <a:lnTo>
                    <a:pt x="36685" y="220"/>
                  </a:lnTo>
                  <a:lnTo>
                    <a:pt x="37387" y="1580"/>
                  </a:lnTo>
                  <a:lnTo>
                    <a:pt x="37913" y="3160"/>
                  </a:lnTo>
                  <a:lnTo>
                    <a:pt x="37913" y="4739"/>
                  </a:lnTo>
                  <a:lnTo>
                    <a:pt x="37299" y="7328"/>
                  </a:lnTo>
                  <a:lnTo>
                    <a:pt x="36246" y="10575"/>
                  </a:lnTo>
                  <a:lnTo>
                    <a:pt x="36202" y="10663"/>
                  </a:lnTo>
                  <a:lnTo>
                    <a:pt x="36421" y="13033"/>
                  </a:lnTo>
                  <a:lnTo>
                    <a:pt x="36158" y="15183"/>
                  </a:lnTo>
                  <a:lnTo>
                    <a:pt x="36070" y="17465"/>
                  </a:lnTo>
                  <a:lnTo>
                    <a:pt x="35807" y="20141"/>
                  </a:lnTo>
                  <a:lnTo>
                    <a:pt x="35851" y="20185"/>
                  </a:lnTo>
                  <a:lnTo>
                    <a:pt x="36465" y="22116"/>
                  </a:lnTo>
                  <a:lnTo>
                    <a:pt x="36597" y="25758"/>
                  </a:lnTo>
                  <a:lnTo>
                    <a:pt x="36597" y="25802"/>
                  </a:lnTo>
                  <a:lnTo>
                    <a:pt x="36904" y="27601"/>
                  </a:lnTo>
                  <a:lnTo>
                    <a:pt x="36948" y="29488"/>
                  </a:lnTo>
                  <a:lnTo>
                    <a:pt x="36860" y="32077"/>
                  </a:lnTo>
                  <a:lnTo>
                    <a:pt x="36597" y="34578"/>
                  </a:lnTo>
                  <a:lnTo>
                    <a:pt x="36070" y="36333"/>
                  </a:lnTo>
                  <a:lnTo>
                    <a:pt x="34798" y="38308"/>
                  </a:lnTo>
                  <a:lnTo>
                    <a:pt x="33043" y="41511"/>
                  </a:lnTo>
                  <a:lnTo>
                    <a:pt x="31770" y="42827"/>
                  </a:lnTo>
                  <a:lnTo>
                    <a:pt x="30849" y="43047"/>
                  </a:lnTo>
                  <a:lnTo>
                    <a:pt x="29620" y="43091"/>
                  </a:lnTo>
                  <a:lnTo>
                    <a:pt x="29532" y="43091"/>
                  </a:lnTo>
                  <a:lnTo>
                    <a:pt x="27294" y="44319"/>
                  </a:lnTo>
                  <a:lnTo>
                    <a:pt x="22029" y="46996"/>
                  </a:lnTo>
                  <a:lnTo>
                    <a:pt x="18035" y="49058"/>
                  </a:lnTo>
                  <a:lnTo>
                    <a:pt x="15534" y="50682"/>
                  </a:lnTo>
                  <a:lnTo>
                    <a:pt x="12155" y="52086"/>
                  </a:lnTo>
                  <a:lnTo>
                    <a:pt x="12112" y="52086"/>
                  </a:lnTo>
                  <a:lnTo>
                    <a:pt x="10532" y="53008"/>
                  </a:lnTo>
                  <a:lnTo>
                    <a:pt x="8996" y="53841"/>
                  </a:lnTo>
                  <a:lnTo>
                    <a:pt x="7416" y="54675"/>
                  </a:lnTo>
                  <a:lnTo>
                    <a:pt x="5881" y="55597"/>
                  </a:lnTo>
                  <a:lnTo>
                    <a:pt x="5135" y="56079"/>
                  </a:lnTo>
                  <a:lnTo>
                    <a:pt x="4389" y="56562"/>
                  </a:lnTo>
                  <a:lnTo>
                    <a:pt x="3686" y="57089"/>
                  </a:lnTo>
                  <a:lnTo>
                    <a:pt x="2984" y="57659"/>
                  </a:lnTo>
                  <a:lnTo>
                    <a:pt x="88" y="59853"/>
                  </a:lnTo>
                  <a:lnTo>
                    <a:pt x="44" y="59897"/>
                  </a:lnTo>
                  <a:lnTo>
                    <a:pt x="1" y="59941"/>
                  </a:lnTo>
                  <a:lnTo>
                    <a:pt x="1" y="60028"/>
                  </a:lnTo>
                  <a:lnTo>
                    <a:pt x="44" y="60072"/>
                  </a:lnTo>
                  <a:lnTo>
                    <a:pt x="88" y="60116"/>
                  </a:lnTo>
                  <a:lnTo>
                    <a:pt x="176" y="60160"/>
                  </a:lnTo>
                  <a:lnTo>
                    <a:pt x="308" y="60116"/>
                  </a:lnTo>
                  <a:lnTo>
                    <a:pt x="3204" y="57922"/>
                  </a:lnTo>
                  <a:lnTo>
                    <a:pt x="3906" y="57352"/>
                  </a:lnTo>
                  <a:lnTo>
                    <a:pt x="4608" y="56825"/>
                  </a:lnTo>
                  <a:lnTo>
                    <a:pt x="5354" y="56343"/>
                  </a:lnTo>
                  <a:lnTo>
                    <a:pt x="6100" y="55860"/>
                  </a:lnTo>
                  <a:lnTo>
                    <a:pt x="7592" y="54982"/>
                  </a:lnTo>
                  <a:lnTo>
                    <a:pt x="9128" y="54149"/>
                  </a:lnTo>
                  <a:lnTo>
                    <a:pt x="10707" y="53315"/>
                  </a:lnTo>
                  <a:lnTo>
                    <a:pt x="12287" y="52393"/>
                  </a:lnTo>
                  <a:lnTo>
                    <a:pt x="15666" y="51033"/>
                  </a:lnTo>
                  <a:lnTo>
                    <a:pt x="15710" y="50989"/>
                  </a:lnTo>
                  <a:lnTo>
                    <a:pt x="18211" y="49366"/>
                  </a:lnTo>
                  <a:lnTo>
                    <a:pt x="22160" y="47303"/>
                  </a:lnTo>
                  <a:lnTo>
                    <a:pt x="27470" y="44626"/>
                  </a:lnTo>
                  <a:lnTo>
                    <a:pt x="29664" y="43442"/>
                  </a:lnTo>
                  <a:lnTo>
                    <a:pt x="30892" y="43398"/>
                  </a:lnTo>
                  <a:lnTo>
                    <a:pt x="30936" y="43398"/>
                  </a:lnTo>
                  <a:lnTo>
                    <a:pt x="31902" y="43135"/>
                  </a:lnTo>
                  <a:lnTo>
                    <a:pt x="31989" y="43091"/>
                  </a:lnTo>
                  <a:lnTo>
                    <a:pt x="33306" y="41730"/>
                  </a:lnTo>
                  <a:lnTo>
                    <a:pt x="33350" y="41687"/>
                  </a:lnTo>
                  <a:lnTo>
                    <a:pt x="35105" y="38483"/>
                  </a:lnTo>
                  <a:lnTo>
                    <a:pt x="36377" y="36509"/>
                  </a:lnTo>
                  <a:lnTo>
                    <a:pt x="36377" y="36465"/>
                  </a:lnTo>
                  <a:lnTo>
                    <a:pt x="36904" y="34666"/>
                  </a:lnTo>
                  <a:lnTo>
                    <a:pt x="36904" y="34622"/>
                  </a:lnTo>
                  <a:lnTo>
                    <a:pt x="37211" y="32077"/>
                  </a:lnTo>
                  <a:lnTo>
                    <a:pt x="37299" y="29488"/>
                  </a:lnTo>
                  <a:lnTo>
                    <a:pt x="37211" y="27557"/>
                  </a:lnTo>
                  <a:lnTo>
                    <a:pt x="36948" y="25758"/>
                  </a:lnTo>
                  <a:lnTo>
                    <a:pt x="36816" y="22116"/>
                  </a:lnTo>
                  <a:lnTo>
                    <a:pt x="36816" y="22028"/>
                  </a:lnTo>
                  <a:lnTo>
                    <a:pt x="36158" y="20141"/>
                  </a:lnTo>
                  <a:lnTo>
                    <a:pt x="36421" y="17508"/>
                  </a:lnTo>
                  <a:lnTo>
                    <a:pt x="36509" y="15183"/>
                  </a:lnTo>
                  <a:lnTo>
                    <a:pt x="36772" y="13077"/>
                  </a:lnTo>
                  <a:lnTo>
                    <a:pt x="36772" y="13033"/>
                  </a:lnTo>
                  <a:lnTo>
                    <a:pt x="36597" y="10663"/>
                  </a:lnTo>
                  <a:lnTo>
                    <a:pt x="37650" y="7416"/>
                  </a:lnTo>
                  <a:lnTo>
                    <a:pt x="38264" y="4783"/>
                  </a:lnTo>
                  <a:lnTo>
                    <a:pt x="38308" y="4739"/>
                  </a:lnTo>
                  <a:lnTo>
                    <a:pt x="38264" y="3116"/>
                  </a:lnTo>
                  <a:lnTo>
                    <a:pt x="38264" y="3072"/>
                  </a:lnTo>
                  <a:lnTo>
                    <a:pt x="37738" y="1448"/>
                  </a:lnTo>
                  <a:lnTo>
                    <a:pt x="36992" y="88"/>
                  </a:lnTo>
                  <a:lnTo>
                    <a:pt x="36948"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4" name="Google Shape;3554;p85"/>
            <p:cNvSpPr/>
            <p:nvPr/>
          </p:nvSpPr>
          <p:spPr>
            <a:xfrm>
              <a:off x="2816100" y="3080725"/>
              <a:ext cx="767925" cy="218325"/>
            </a:xfrm>
            <a:custGeom>
              <a:rect b="b" l="l" r="r" t="t"/>
              <a:pathLst>
                <a:path extrusionOk="0" h="8733" w="30717">
                  <a:moveTo>
                    <a:pt x="11234" y="1"/>
                  </a:moveTo>
                  <a:lnTo>
                    <a:pt x="7899" y="1054"/>
                  </a:lnTo>
                  <a:lnTo>
                    <a:pt x="3555" y="2019"/>
                  </a:lnTo>
                  <a:lnTo>
                    <a:pt x="3511" y="2019"/>
                  </a:lnTo>
                  <a:lnTo>
                    <a:pt x="88" y="4038"/>
                  </a:lnTo>
                  <a:lnTo>
                    <a:pt x="44" y="4082"/>
                  </a:lnTo>
                  <a:lnTo>
                    <a:pt x="0" y="4125"/>
                  </a:lnTo>
                  <a:lnTo>
                    <a:pt x="0" y="4213"/>
                  </a:lnTo>
                  <a:lnTo>
                    <a:pt x="44" y="4257"/>
                  </a:lnTo>
                  <a:lnTo>
                    <a:pt x="88" y="4345"/>
                  </a:lnTo>
                  <a:lnTo>
                    <a:pt x="264" y="4345"/>
                  </a:lnTo>
                  <a:lnTo>
                    <a:pt x="3686" y="2326"/>
                  </a:lnTo>
                  <a:lnTo>
                    <a:pt x="7987" y="1361"/>
                  </a:lnTo>
                  <a:lnTo>
                    <a:pt x="10312" y="659"/>
                  </a:lnTo>
                  <a:lnTo>
                    <a:pt x="11278" y="352"/>
                  </a:lnTo>
                  <a:lnTo>
                    <a:pt x="11497" y="396"/>
                  </a:lnTo>
                  <a:lnTo>
                    <a:pt x="13384" y="2326"/>
                  </a:lnTo>
                  <a:lnTo>
                    <a:pt x="13428" y="2326"/>
                  </a:lnTo>
                  <a:lnTo>
                    <a:pt x="15753" y="4257"/>
                  </a:lnTo>
                  <a:lnTo>
                    <a:pt x="15797" y="4301"/>
                  </a:lnTo>
                  <a:lnTo>
                    <a:pt x="18913" y="5968"/>
                  </a:lnTo>
                  <a:lnTo>
                    <a:pt x="20887" y="6846"/>
                  </a:lnTo>
                  <a:lnTo>
                    <a:pt x="23213" y="7636"/>
                  </a:lnTo>
                  <a:lnTo>
                    <a:pt x="26021" y="8645"/>
                  </a:lnTo>
                  <a:lnTo>
                    <a:pt x="26065" y="8645"/>
                  </a:lnTo>
                  <a:lnTo>
                    <a:pt x="26943" y="8733"/>
                  </a:lnTo>
                  <a:lnTo>
                    <a:pt x="26987" y="8733"/>
                  </a:lnTo>
                  <a:lnTo>
                    <a:pt x="27777" y="8557"/>
                  </a:lnTo>
                  <a:lnTo>
                    <a:pt x="27821" y="8557"/>
                  </a:lnTo>
                  <a:lnTo>
                    <a:pt x="28874" y="7943"/>
                  </a:lnTo>
                  <a:lnTo>
                    <a:pt x="28961" y="7899"/>
                  </a:lnTo>
                  <a:lnTo>
                    <a:pt x="30366" y="5881"/>
                  </a:lnTo>
                  <a:lnTo>
                    <a:pt x="30366" y="5837"/>
                  </a:lnTo>
                  <a:lnTo>
                    <a:pt x="30717" y="5003"/>
                  </a:lnTo>
                  <a:lnTo>
                    <a:pt x="30717" y="4915"/>
                  </a:lnTo>
                  <a:lnTo>
                    <a:pt x="30322" y="3423"/>
                  </a:lnTo>
                  <a:lnTo>
                    <a:pt x="30278" y="3379"/>
                  </a:lnTo>
                  <a:lnTo>
                    <a:pt x="29225" y="1054"/>
                  </a:lnTo>
                  <a:lnTo>
                    <a:pt x="29181" y="1010"/>
                  </a:lnTo>
                  <a:lnTo>
                    <a:pt x="29093" y="966"/>
                  </a:lnTo>
                  <a:lnTo>
                    <a:pt x="28961" y="966"/>
                  </a:lnTo>
                  <a:lnTo>
                    <a:pt x="28918" y="1010"/>
                  </a:lnTo>
                  <a:lnTo>
                    <a:pt x="28874" y="1054"/>
                  </a:lnTo>
                  <a:lnTo>
                    <a:pt x="28874" y="1142"/>
                  </a:lnTo>
                  <a:lnTo>
                    <a:pt x="28874" y="1185"/>
                  </a:lnTo>
                  <a:lnTo>
                    <a:pt x="29971" y="3511"/>
                  </a:lnTo>
                  <a:lnTo>
                    <a:pt x="30366" y="4915"/>
                  </a:lnTo>
                  <a:lnTo>
                    <a:pt x="30058" y="5705"/>
                  </a:lnTo>
                  <a:lnTo>
                    <a:pt x="28698" y="7636"/>
                  </a:lnTo>
                  <a:lnTo>
                    <a:pt x="27689" y="8250"/>
                  </a:lnTo>
                  <a:lnTo>
                    <a:pt x="26943" y="8382"/>
                  </a:lnTo>
                  <a:lnTo>
                    <a:pt x="26153" y="8294"/>
                  </a:lnTo>
                  <a:lnTo>
                    <a:pt x="23301" y="7285"/>
                  </a:lnTo>
                  <a:lnTo>
                    <a:pt x="21019" y="6539"/>
                  </a:lnTo>
                  <a:lnTo>
                    <a:pt x="19044" y="5661"/>
                  </a:lnTo>
                  <a:lnTo>
                    <a:pt x="15973" y="3994"/>
                  </a:lnTo>
                  <a:lnTo>
                    <a:pt x="13647" y="2063"/>
                  </a:lnTo>
                  <a:lnTo>
                    <a:pt x="11672" y="88"/>
                  </a:lnTo>
                  <a:lnTo>
                    <a:pt x="11585" y="45"/>
                  </a:lnTo>
                  <a:lnTo>
                    <a:pt x="11321"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5" name="Google Shape;3555;p85"/>
            <p:cNvSpPr/>
            <p:nvPr/>
          </p:nvSpPr>
          <p:spPr>
            <a:xfrm>
              <a:off x="2745875" y="2864625"/>
              <a:ext cx="868875" cy="266600"/>
            </a:xfrm>
            <a:custGeom>
              <a:rect b="b" l="l" r="r" t="t"/>
              <a:pathLst>
                <a:path extrusionOk="0" h="10664" w="34755">
                  <a:moveTo>
                    <a:pt x="34535" y="0"/>
                  </a:moveTo>
                  <a:lnTo>
                    <a:pt x="34491" y="44"/>
                  </a:lnTo>
                  <a:lnTo>
                    <a:pt x="34447" y="88"/>
                  </a:lnTo>
                  <a:lnTo>
                    <a:pt x="33438" y="1492"/>
                  </a:lnTo>
                  <a:lnTo>
                    <a:pt x="32034" y="3730"/>
                  </a:lnTo>
                  <a:lnTo>
                    <a:pt x="32034" y="3774"/>
                  </a:lnTo>
                  <a:lnTo>
                    <a:pt x="31419" y="5441"/>
                  </a:lnTo>
                  <a:lnTo>
                    <a:pt x="31419" y="5485"/>
                  </a:lnTo>
                  <a:lnTo>
                    <a:pt x="31156" y="7635"/>
                  </a:lnTo>
                  <a:lnTo>
                    <a:pt x="31112" y="10049"/>
                  </a:lnTo>
                  <a:lnTo>
                    <a:pt x="30937" y="10268"/>
                  </a:lnTo>
                  <a:lnTo>
                    <a:pt x="30454" y="10312"/>
                  </a:lnTo>
                  <a:lnTo>
                    <a:pt x="29971" y="10268"/>
                  </a:lnTo>
                  <a:lnTo>
                    <a:pt x="29489" y="10180"/>
                  </a:lnTo>
                  <a:lnTo>
                    <a:pt x="29006" y="10049"/>
                  </a:lnTo>
                  <a:lnTo>
                    <a:pt x="28523" y="9873"/>
                  </a:lnTo>
                  <a:lnTo>
                    <a:pt x="28041" y="9654"/>
                  </a:lnTo>
                  <a:lnTo>
                    <a:pt x="27558" y="9391"/>
                  </a:lnTo>
                  <a:lnTo>
                    <a:pt x="27119" y="9127"/>
                  </a:lnTo>
                  <a:lnTo>
                    <a:pt x="26241" y="8513"/>
                  </a:lnTo>
                  <a:lnTo>
                    <a:pt x="25452" y="7943"/>
                  </a:lnTo>
                  <a:lnTo>
                    <a:pt x="24750" y="7372"/>
                  </a:lnTo>
                  <a:lnTo>
                    <a:pt x="24179" y="6846"/>
                  </a:lnTo>
                  <a:lnTo>
                    <a:pt x="19308" y="2677"/>
                  </a:lnTo>
                  <a:lnTo>
                    <a:pt x="19264" y="2633"/>
                  </a:lnTo>
                  <a:lnTo>
                    <a:pt x="17992" y="2019"/>
                  </a:lnTo>
                  <a:lnTo>
                    <a:pt x="17948" y="2019"/>
                  </a:lnTo>
                  <a:lnTo>
                    <a:pt x="17246" y="1931"/>
                  </a:lnTo>
                  <a:lnTo>
                    <a:pt x="17158" y="1975"/>
                  </a:lnTo>
                  <a:lnTo>
                    <a:pt x="16500" y="2370"/>
                  </a:lnTo>
                  <a:lnTo>
                    <a:pt x="16456" y="2414"/>
                  </a:lnTo>
                  <a:lnTo>
                    <a:pt x="14789" y="3993"/>
                  </a:lnTo>
                  <a:lnTo>
                    <a:pt x="13604" y="4827"/>
                  </a:lnTo>
                  <a:lnTo>
                    <a:pt x="12331" y="5222"/>
                  </a:lnTo>
                  <a:lnTo>
                    <a:pt x="10313" y="5529"/>
                  </a:lnTo>
                  <a:lnTo>
                    <a:pt x="10269" y="5529"/>
                  </a:lnTo>
                  <a:lnTo>
                    <a:pt x="8338" y="6143"/>
                  </a:lnTo>
                  <a:lnTo>
                    <a:pt x="5925" y="6714"/>
                  </a:lnTo>
                  <a:lnTo>
                    <a:pt x="5881" y="6714"/>
                  </a:lnTo>
                  <a:lnTo>
                    <a:pt x="4126" y="7460"/>
                  </a:lnTo>
                  <a:lnTo>
                    <a:pt x="4082" y="7460"/>
                  </a:lnTo>
                  <a:lnTo>
                    <a:pt x="2063" y="8689"/>
                  </a:lnTo>
                  <a:lnTo>
                    <a:pt x="89" y="10180"/>
                  </a:lnTo>
                  <a:lnTo>
                    <a:pt x="45" y="10224"/>
                  </a:lnTo>
                  <a:lnTo>
                    <a:pt x="1" y="10312"/>
                  </a:lnTo>
                  <a:lnTo>
                    <a:pt x="45" y="10356"/>
                  </a:lnTo>
                  <a:lnTo>
                    <a:pt x="45" y="10444"/>
                  </a:lnTo>
                  <a:lnTo>
                    <a:pt x="89" y="10488"/>
                  </a:lnTo>
                  <a:lnTo>
                    <a:pt x="220" y="10488"/>
                  </a:lnTo>
                  <a:lnTo>
                    <a:pt x="308" y="10444"/>
                  </a:lnTo>
                  <a:lnTo>
                    <a:pt x="2239" y="8996"/>
                  </a:lnTo>
                  <a:lnTo>
                    <a:pt x="4257" y="7767"/>
                  </a:lnTo>
                  <a:lnTo>
                    <a:pt x="6013" y="7065"/>
                  </a:lnTo>
                  <a:lnTo>
                    <a:pt x="8426" y="6495"/>
                  </a:lnTo>
                  <a:lnTo>
                    <a:pt x="10357" y="5880"/>
                  </a:lnTo>
                  <a:lnTo>
                    <a:pt x="12375" y="5529"/>
                  </a:lnTo>
                  <a:lnTo>
                    <a:pt x="12419" y="5529"/>
                  </a:lnTo>
                  <a:lnTo>
                    <a:pt x="13735" y="5178"/>
                  </a:lnTo>
                  <a:lnTo>
                    <a:pt x="13779" y="5134"/>
                  </a:lnTo>
                  <a:lnTo>
                    <a:pt x="15008" y="4300"/>
                  </a:lnTo>
                  <a:lnTo>
                    <a:pt x="15008" y="4257"/>
                  </a:lnTo>
                  <a:lnTo>
                    <a:pt x="16719" y="2677"/>
                  </a:lnTo>
                  <a:lnTo>
                    <a:pt x="17290" y="2282"/>
                  </a:lnTo>
                  <a:lnTo>
                    <a:pt x="17860" y="2370"/>
                  </a:lnTo>
                  <a:lnTo>
                    <a:pt x="19089" y="2940"/>
                  </a:lnTo>
                  <a:lnTo>
                    <a:pt x="23960" y="7153"/>
                  </a:lnTo>
                  <a:lnTo>
                    <a:pt x="24706" y="7767"/>
                  </a:lnTo>
                  <a:lnTo>
                    <a:pt x="25495" y="8425"/>
                  </a:lnTo>
                  <a:lnTo>
                    <a:pt x="26329" y="8996"/>
                  </a:lnTo>
                  <a:lnTo>
                    <a:pt x="27163" y="9566"/>
                  </a:lnTo>
                  <a:lnTo>
                    <a:pt x="27953" y="10005"/>
                  </a:lnTo>
                  <a:lnTo>
                    <a:pt x="28392" y="10180"/>
                  </a:lnTo>
                  <a:lnTo>
                    <a:pt x="28787" y="10356"/>
                  </a:lnTo>
                  <a:lnTo>
                    <a:pt x="29225" y="10488"/>
                  </a:lnTo>
                  <a:lnTo>
                    <a:pt x="29620" y="10575"/>
                  </a:lnTo>
                  <a:lnTo>
                    <a:pt x="30015" y="10619"/>
                  </a:lnTo>
                  <a:lnTo>
                    <a:pt x="30454" y="10663"/>
                  </a:lnTo>
                  <a:lnTo>
                    <a:pt x="31024" y="10575"/>
                  </a:lnTo>
                  <a:lnTo>
                    <a:pt x="31156" y="10532"/>
                  </a:lnTo>
                  <a:lnTo>
                    <a:pt x="31419" y="10224"/>
                  </a:lnTo>
                  <a:lnTo>
                    <a:pt x="31463" y="10137"/>
                  </a:lnTo>
                  <a:lnTo>
                    <a:pt x="31507" y="7635"/>
                  </a:lnTo>
                  <a:lnTo>
                    <a:pt x="31727" y="5573"/>
                  </a:lnTo>
                  <a:lnTo>
                    <a:pt x="32341" y="3906"/>
                  </a:lnTo>
                  <a:lnTo>
                    <a:pt x="33745" y="1712"/>
                  </a:lnTo>
                  <a:lnTo>
                    <a:pt x="34710" y="264"/>
                  </a:lnTo>
                  <a:lnTo>
                    <a:pt x="34754" y="220"/>
                  </a:lnTo>
                  <a:lnTo>
                    <a:pt x="34754" y="132"/>
                  </a:lnTo>
                  <a:lnTo>
                    <a:pt x="34754" y="88"/>
                  </a:lnTo>
                  <a:lnTo>
                    <a:pt x="34667" y="44"/>
                  </a:lnTo>
                  <a:lnTo>
                    <a:pt x="34623"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6" name="Google Shape;3556;p85"/>
            <p:cNvSpPr/>
            <p:nvPr/>
          </p:nvSpPr>
          <p:spPr>
            <a:xfrm>
              <a:off x="2680075" y="2663875"/>
              <a:ext cx="923700" cy="403725"/>
            </a:xfrm>
            <a:custGeom>
              <a:rect b="b" l="l" r="r" t="t"/>
              <a:pathLst>
                <a:path extrusionOk="0" h="16149" w="36948">
                  <a:moveTo>
                    <a:pt x="34753" y="0"/>
                  </a:moveTo>
                  <a:lnTo>
                    <a:pt x="34666" y="44"/>
                  </a:lnTo>
                  <a:lnTo>
                    <a:pt x="34622" y="88"/>
                  </a:lnTo>
                  <a:lnTo>
                    <a:pt x="34622" y="132"/>
                  </a:lnTo>
                  <a:lnTo>
                    <a:pt x="34622" y="220"/>
                  </a:lnTo>
                  <a:lnTo>
                    <a:pt x="35061" y="1931"/>
                  </a:lnTo>
                  <a:lnTo>
                    <a:pt x="35982" y="5222"/>
                  </a:lnTo>
                  <a:lnTo>
                    <a:pt x="36596" y="7855"/>
                  </a:lnTo>
                  <a:lnTo>
                    <a:pt x="35850" y="8908"/>
                  </a:lnTo>
                  <a:lnTo>
                    <a:pt x="34227" y="10970"/>
                  </a:lnTo>
                  <a:lnTo>
                    <a:pt x="33744" y="11058"/>
                  </a:lnTo>
                  <a:lnTo>
                    <a:pt x="32954" y="10839"/>
                  </a:lnTo>
                  <a:lnTo>
                    <a:pt x="29795" y="9391"/>
                  </a:lnTo>
                  <a:lnTo>
                    <a:pt x="27776" y="8425"/>
                  </a:lnTo>
                  <a:lnTo>
                    <a:pt x="23871" y="6889"/>
                  </a:lnTo>
                  <a:lnTo>
                    <a:pt x="23827" y="6889"/>
                  </a:lnTo>
                  <a:lnTo>
                    <a:pt x="22160" y="6538"/>
                  </a:lnTo>
                  <a:lnTo>
                    <a:pt x="20843" y="6494"/>
                  </a:lnTo>
                  <a:lnTo>
                    <a:pt x="20799" y="6494"/>
                  </a:lnTo>
                  <a:lnTo>
                    <a:pt x="19834" y="6670"/>
                  </a:lnTo>
                  <a:lnTo>
                    <a:pt x="19790" y="6670"/>
                  </a:lnTo>
                  <a:lnTo>
                    <a:pt x="18035" y="7548"/>
                  </a:lnTo>
                  <a:lnTo>
                    <a:pt x="15797" y="8820"/>
                  </a:lnTo>
                  <a:lnTo>
                    <a:pt x="15753" y="8820"/>
                  </a:lnTo>
                  <a:lnTo>
                    <a:pt x="13866" y="10180"/>
                  </a:lnTo>
                  <a:lnTo>
                    <a:pt x="12199" y="10356"/>
                  </a:lnTo>
                  <a:lnTo>
                    <a:pt x="9039" y="10531"/>
                  </a:lnTo>
                  <a:lnTo>
                    <a:pt x="8996" y="10575"/>
                  </a:lnTo>
                  <a:lnTo>
                    <a:pt x="7372" y="11058"/>
                  </a:lnTo>
                  <a:lnTo>
                    <a:pt x="3818" y="12682"/>
                  </a:lnTo>
                  <a:lnTo>
                    <a:pt x="1755" y="14042"/>
                  </a:lnTo>
                  <a:lnTo>
                    <a:pt x="1711" y="14086"/>
                  </a:lnTo>
                  <a:lnTo>
                    <a:pt x="44" y="15885"/>
                  </a:lnTo>
                  <a:lnTo>
                    <a:pt x="44" y="15929"/>
                  </a:lnTo>
                  <a:lnTo>
                    <a:pt x="0" y="15973"/>
                  </a:lnTo>
                  <a:lnTo>
                    <a:pt x="44" y="16060"/>
                  </a:lnTo>
                  <a:lnTo>
                    <a:pt x="88" y="16104"/>
                  </a:lnTo>
                  <a:lnTo>
                    <a:pt x="176" y="16148"/>
                  </a:lnTo>
                  <a:lnTo>
                    <a:pt x="263" y="16148"/>
                  </a:lnTo>
                  <a:lnTo>
                    <a:pt x="307" y="16104"/>
                  </a:lnTo>
                  <a:lnTo>
                    <a:pt x="1975" y="14349"/>
                  </a:lnTo>
                  <a:lnTo>
                    <a:pt x="3993" y="12989"/>
                  </a:lnTo>
                  <a:lnTo>
                    <a:pt x="7504" y="11409"/>
                  </a:lnTo>
                  <a:lnTo>
                    <a:pt x="9083" y="10882"/>
                  </a:lnTo>
                  <a:lnTo>
                    <a:pt x="12199" y="10707"/>
                  </a:lnTo>
                  <a:lnTo>
                    <a:pt x="13954" y="10531"/>
                  </a:lnTo>
                  <a:lnTo>
                    <a:pt x="14042" y="10488"/>
                  </a:lnTo>
                  <a:lnTo>
                    <a:pt x="15973" y="9083"/>
                  </a:lnTo>
                  <a:lnTo>
                    <a:pt x="18167" y="7855"/>
                  </a:lnTo>
                  <a:lnTo>
                    <a:pt x="19922" y="7021"/>
                  </a:lnTo>
                  <a:lnTo>
                    <a:pt x="20843" y="6845"/>
                  </a:lnTo>
                  <a:lnTo>
                    <a:pt x="22116" y="6889"/>
                  </a:lnTo>
                  <a:lnTo>
                    <a:pt x="23739" y="7240"/>
                  </a:lnTo>
                  <a:lnTo>
                    <a:pt x="27645" y="8732"/>
                  </a:lnTo>
                  <a:lnTo>
                    <a:pt x="29663" y="9698"/>
                  </a:lnTo>
                  <a:lnTo>
                    <a:pt x="32823" y="11146"/>
                  </a:lnTo>
                  <a:lnTo>
                    <a:pt x="32867" y="11190"/>
                  </a:lnTo>
                  <a:lnTo>
                    <a:pt x="33700" y="11409"/>
                  </a:lnTo>
                  <a:lnTo>
                    <a:pt x="33788" y="11409"/>
                  </a:lnTo>
                  <a:lnTo>
                    <a:pt x="34359" y="11277"/>
                  </a:lnTo>
                  <a:lnTo>
                    <a:pt x="34446" y="11233"/>
                  </a:lnTo>
                  <a:lnTo>
                    <a:pt x="36158" y="9127"/>
                  </a:lnTo>
                  <a:lnTo>
                    <a:pt x="36947" y="7986"/>
                  </a:lnTo>
                  <a:lnTo>
                    <a:pt x="36947" y="7899"/>
                  </a:lnTo>
                  <a:lnTo>
                    <a:pt x="36947" y="7855"/>
                  </a:lnTo>
                  <a:lnTo>
                    <a:pt x="36333" y="5134"/>
                  </a:lnTo>
                  <a:lnTo>
                    <a:pt x="35368" y="1843"/>
                  </a:lnTo>
                  <a:lnTo>
                    <a:pt x="34929" y="132"/>
                  </a:lnTo>
                  <a:lnTo>
                    <a:pt x="34929" y="88"/>
                  </a:lnTo>
                  <a:lnTo>
                    <a:pt x="34885" y="44"/>
                  </a:lnTo>
                  <a:lnTo>
                    <a:pt x="34797"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7" name="Google Shape;3557;p85"/>
            <p:cNvSpPr/>
            <p:nvPr/>
          </p:nvSpPr>
          <p:spPr>
            <a:xfrm>
              <a:off x="2627400" y="2363275"/>
              <a:ext cx="931400" cy="657150"/>
            </a:xfrm>
            <a:custGeom>
              <a:rect b="b" l="l" r="r" t="t"/>
              <a:pathLst>
                <a:path extrusionOk="0" h="26286" w="37256">
                  <a:moveTo>
                    <a:pt x="36992" y="1"/>
                  </a:moveTo>
                  <a:lnTo>
                    <a:pt x="36948" y="45"/>
                  </a:lnTo>
                  <a:lnTo>
                    <a:pt x="36904" y="133"/>
                  </a:lnTo>
                  <a:lnTo>
                    <a:pt x="36466" y="2283"/>
                  </a:lnTo>
                  <a:lnTo>
                    <a:pt x="36466" y="2327"/>
                  </a:lnTo>
                  <a:lnTo>
                    <a:pt x="36422" y="4564"/>
                  </a:lnTo>
                  <a:lnTo>
                    <a:pt x="36290" y="9040"/>
                  </a:lnTo>
                  <a:lnTo>
                    <a:pt x="36334" y="12507"/>
                  </a:lnTo>
                  <a:lnTo>
                    <a:pt x="36334" y="12551"/>
                  </a:lnTo>
                  <a:lnTo>
                    <a:pt x="36597" y="13692"/>
                  </a:lnTo>
                  <a:lnTo>
                    <a:pt x="36158" y="14657"/>
                  </a:lnTo>
                  <a:lnTo>
                    <a:pt x="34930" y="15271"/>
                  </a:lnTo>
                  <a:lnTo>
                    <a:pt x="33394" y="15622"/>
                  </a:lnTo>
                  <a:lnTo>
                    <a:pt x="31683" y="15842"/>
                  </a:lnTo>
                  <a:lnTo>
                    <a:pt x="29971" y="15315"/>
                  </a:lnTo>
                  <a:lnTo>
                    <a:pt x="27294" y="14262"/>
                  </a:lnTo>
                  <a:lnTo>
                    <a:pt x="26110" y="13253"/>
                  </a:lnTo>
                  <a:lnTo>
                    <a:pt x="26022" y="13209"/>
                  </a:lnTo>
                  <a:lnTo>
                    <a:pt x="25890" y="13253"/>
                  </a:lnTo>
                  <a:lnTo>
                    <a:pt x="25276" y="13779"/>
                  </a:lnTo>
                  <a:lnTo>
                    <a:pt x="24179" y="14306"/>
                  </a:lnTo>
                  <a:lnTo>
                    <a:pt x="21502" y="15491"/>
                  </a:lnTo>
                  <a:lnTo>
                    <a:pt x="18826" y="16632"/>
                  </a:lnTo>
                  <a:lnTo>
                    <a:pt x="16851" y="17597"/>
                  </a:lnTo>
                  <a:lnTo>
                    <a:pt x="13823" y="19528"/>
                  </a:lnTo>
                  <a:lnTo>
                    <a:pt x="12200" y="19572"/>
                  </a:lnTo>
                  <a:lnTo>
                    <a:pt x="9435" y="19791"/>
                  </a:lnTo>
                  <a:lnTo>
                    <a:pt x="9391" y="19791"/>
                  </a:lnTo>
                  <a:lnTo>
                    <a:pt x="8426" y="20186"/>
                  </a:lnTo>
                  <a:lnTo>
                    <a:pt x="6495" y="21063"/>
                  </a:lnTo>
                  <a:lnTo>
                    <a:pt x="4520" y="22160"/>
                  </a:lnTo>
                  <a:lnTo>
                    <a:pt x="4477" y="22160"/>
                  </a:lnTo>
                  <a:lnTo>
                    <a:pt x="2634" y="23477"/>
                  </a:lnTo>
                  <a:lnTo>
                    <a:pt x="45" y="25978"/>
                  </a:lnTo>
                  <a:lnTo>
                    <a:pt x="1" y="26022"/>
                  </a:lnTo>
                  <a:lnTo>
                    <a:pt x="1" y="26066"/>
                  </a:lnTo>
                  <a:lnTo>
                    <a:pt x="1" y="26154"/>
                  </a:lnTo>
                  <a:lnTo>
                    <a:pt x="45" y="26197"/>
                  </a:lnTo>
                  <a:lnTo>
                    <a:pt x="89" y="26241"/>
                  </a:lnTo>
                  <a:lnTo>
                    <a:pt x="176" y="26285"/>
                  </a:lnTo>
                  <a:lnTo>
                    <a:pt x="220" y="26241"/>
                  </a:lnTo>
                  <a:lnTo>
                    <a:pt x="264" y="26197"/>
                  </a:lnTo>
                  <a:lnTo>
                    <a:pt x="2853" y="23740"/>
                  </a:lnTo>
                  <a:lnTo>
                    <a:pt x="4696" y="22468"/>
                  </a:lnTo>
                  <a:lnTo>
                    <a:pt x="6671" y="21371"/>
                  </a:lnTo>
                  <a:lnTo>
                    <a:pt x="8557" y="20493"/>
                  </a:lnTo>
                  <a:lnTo>
                    <a:pt x="9479" y="20142"/>
                  </a:lnTo>
                  <a:lnTo>
                    <a:pt x="12243" y="19923"/>
                  </a:lnTo>
                  <a:lnTo>
                    <a:pt x="13867" y="19879"/>
                  </a:lnTo>
                  <a:lnTo>
                    <a:pt x="13955" y="19835"/>
                  </a:lnTo>
                  <a:lnTo>
                    <a:pt x="17026" y="17904"/>
                  </a:lnTo>
                  <a:lnTo>
                    <a:pt x="18957" y="16939"/>
                  </a:lnTo>
                  <a:lnTo>
                    <a:pt x="21634" y="15798"/>
                  </a:lnTo>
                  <a:lnTo>
                    <a:pt x="24354" y="14613"/>
                  </a:lnTo>
                  <a:lnTo>
                    <a:pt x="25452" y="14087"/>
                  </a:lnTo>
                  <a:lnTo>
                    <a:pt x="25495" y="14087"/>
                  </a:lnTo>
                  <a:lnTo>
                    <a:pt x="26022" y="13604"/>
                  </a:lnTo>
                  <a:lnTo>
                    <a:pt x="27119" y="14525"/>
                  </a:lnTo>
                  <a:lnTo>
                    <a:pt x="27163" y="14569"/>
                  </a:lnTo>
                  <a:lnTo>
                    <a:pt x="29840" y="15666"/>
                  </a:lnTo>
                  <a:lnTo>
                    <a:pt x="31595" y="16193"/>
                  </a:lnTo>
                  <a:lnTo>
                    <a:pt x="31683" y="16193"/>
                  </a:lnTo>
                  <a:lnTo>
                    <a:pt x="33438" y="15973"/>
                  </a:lnTo>
                  <a:lnTo>
                    <a:pt x="33482" y="15973"/>
                  </a:lnTo>
                  <a:lnTo>
                    <a:pt x="35061" y="15622"/>
                  </a:lnTo>
                  <a:lnTo>
                    <a:pt x="35061" y="15578"/>
                  </a:lnTo>
                  <a:lnTo>
                    <a:pt x="36378" y="14964"/>
                  </a:lnTo>
                  <a:lnTo>
                    <a:pt x="36466" y="14876"/>
                  </a:lnTo>
                  <a:lnTo>
                    <a:pt x="36904" y="13779"/>
                  </a:lnTo>
                  <a:lnTo>
                    <a:pt x="36948" y="13692"/>
                  </a:lnTo>
                  <a:lnTo>
                    <a:pt x="36685" y="12507"/>
                  </a:lnTo>
                  <a:lnTo>
                    <a:pt x="36641" y="9040"/>
                  </a:lnTo>
                  <a:lnTo>
                    <a:pt x="36773" y="4564"/>
                  </a:lnTo>
                  <a:lnTo>
                    <a:pt x="36817" y="2327"/>
                  </a:lnTo>
                  <a:lnTo>
                    <a:pt x="37255" y="176"/>
                  </a:lnTo>
                  <a:lnTo>
                    <a:pt x="37255" y="133"/>
                  </a:lnTo>
                  <a:lnTo>
                    <a:pt x="37255" y="45"/>
                  </a:lnTo>
                  <a:lnTo>
                    <a:pt x="37211"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8" name="Google Shape;3558;p85"/>
            <p:cNvSpPr/>
            <p:nvPr/>
          </p:nvSpPr>
          <p:spPr>
            <a:xfrm>
              <a:off x="3319625" y="1408900"/>
              <a:ext cx="345575" cy="2234625"/>
            </a:xfrm>
            <a:custGeom>
              <a:rect b="b" l="l" r="r" t="t"/>
              <a:pathLst>
                <a:path extrusionOk="0" h="89385" w="13823">
                  <a:moveTo>
                    <a:pt x="8382" y="0"/>
                  </a:moveTo>
                  <a:lnTo>
                    <a:pt x="8294" y="44"/>
                  </a:lnTo>
                  <a:lnTo>
                    <a:pt x="8250" y="88"/>
                  </a:lnTo>
                  <a:lnTo>
                    <a:pt x="8250" y="176"/>
                  </a:lnTo>
                  <a:lnTo>
                    <a:pt x="8250" y="219"/>
                  </a:lnTo>
                  <a:lnTo>
                    <a:pt x="8294" y="263"/>
                  </a:lnTo>
                  <a:lnTo>
                    <a:pt x="9961" y="2413"/>
                  </a:lnTo>
                  <a:lnTo>
                    <a:pt x="11190" y="3467"/>
                  </a:lnTo>
                  <a:lnTo>
                    <a:pt x="11278" y="3510"/>
                  </a:lnTo>
                  <a:lnTo>
                    <a:pt x="12814" y="4037"/>
                  </a:lnTo>
                  <a:lnTo>
                    <a:pt x="13165" y="4344"/>
                  </a:lnTo>
                  <a:lnTo>
                    <a:pt x="13340" y="4959"/>
                  </a:lnTo>
                  <a:lnTo>
                    <a:pt x="13472" y="6450"/>
                  </a:lnTo>
                  <a:lnTo>
                    <a:pt x="13340" y="7504"/>
                  </a:lnTo>
                  <a:lnTo>
                    <a:pt x="12726" y="9347"/>
                  </a:lnTo>
                  <a:lnTo>
                    <a:pt x="12068" y="12067"/>
                  </a:lnTo>
                  <a:lnTo>
                    <a:pt x="11629" y="14656"/>
                  </a:lnTo>
                  <a:lnTo>
                    <a:pt x="11629" y="14700"/>
                  </a:lnTo>
                  <a:lnTo>
                    <a:pt x="11497" y="17069"/>
                  </a:lnTo>
                  <a:lnTo>
                    <a:pt x="11453" y="19702"/>
                  </a:lnTo>
                  <a:lnTo>
                    <a:pt x="11102" y="24573"/>
                  </a:lnTo>
                  <a:lnTo>
                    <a:pt x="11102" y="24617"/>
                  </a:lnTo>
                  <a:lnTo>
                    <a:pt x="11322" y="26416"/>
                  </a:lnTo>
                  <a:lnTo>
                    <a:pt x="11322" y="26460"/>
                  </a:lnTo>
                  <a:lnTo>
                    <a:pt x="12111" y="29575"/>
                  </a:lnTo>
                  <a:lnTo>
                    <a:pt x="12857" y="32647"/>
                  </a:lnTo>
                  <a:lnTo>
                    <a:pt x="12770" y="33525"/>
                  </a:lnTo>
                  <a:lnTo>
                    <a:pt x="11804" y="35631"/>
                  </a:lnTo>
                  <a:lnTo>
                    <a:pt x="10663" y="38527"/>
                  </a:lnTo>
                  <a:lnTo>
                    <a:pt x="10268" y="40545"/>
                  </a:lnTo>
                  <a:lnTo>
                    <a:pt x="10268" y="40589"/>
                  </a:lnTo>
                  <a:lnTo>
                    <a:pt x="10181" y="42696"/>
                  </a:lnTo>
                  <a:lnTo>
                    <a:pt x="10049" y="47654"/>
                  </a:lnTo>
                  <a:lnTo>
                    <a:pt x="10181" y="49760"/>
                  </a:lnTo>
                  <a:lnTo>
                    <a:pt x="10663" y="52174"/>
                  </a:lnTo>
                  <a:lnTo>
                    <a:pt x="11453" y="55070"/>
                  </a:lnTo>
                  <a:lnTo>
                    <a:pt x="12375" y="58493"/>
                  </a:lnTo>
                  <a:lnTo>
                    <a:pt x="12331" y="58887"/>
                  </a:lnTo>
                  <a:lnTo>
                    <a:pt x="11497" y="60204"/>
                  </a:lnTo>
                  <a:lnTo>
                    <a:pt x="10268" y="62135"/>
                  </a:lnTo>
                  <a:lnTo>
                    <a:pt x="10225" y="62178"/>
                  </a:lnTo>
                  <a:lnTo>
                    <a:pt x="9742" y="63627"/>
                  </a:lnTo>
                  <a:lnTo>
                    <a:pt x="9698" y="63670"/>
                  </a:lnTo>
                  <a:lnTo>
                    <a:pt x="9347" y="67620"/>
                  </a:lnTo>
                  <a:lnTo>
                    <a:pt x="9347" y="67707"/>
                  </a:lnTo>
                  <a:lnTo>
                    <a:pt x="9479" y="68234"/>
                  </a:lnTo>
                  <a:lnTo>
                    <a:pt x="9479" y="68278"/>
                  </a:lnTo>
                  <a:lnTo>
                    <a:pt x="10576" y="70603"/>
                  </a:lnTo>
                  <a:lnTo>
                    <a:pt x="12638" y="74948"/>
                  </a:lnTo>
                  <a:lnTo>
                    <a:pt x="12287" y="75957"/>
                  </a:lnTo>
                  <a:lnTo>
                    <a:pt x="10400" y="77186"/>
                  </a:lnTo>
                  <a:lnTo>
                    <a:pt x="8557" y="78546"/>
                  </a:lnTo>
                  <a:lnTo>
                    <a:pt x="6275" y="80433"/>
                  </a:lnTo>
                  <a:lnTo>
                    <a:pt x="5968" y="80477"/>
                  </a:lnTo>
                  <a:lnTo>
                    <a:pt x="5880" y="80520"/>
                  </a:lnTo>
                  <a:lnTo>
                    <a:pt x="3642" y="82714"/>
                  </a:lnTo>
                  <a:lnTo>
                    <a:pt x="2326" y="84119"/>
                  </a:lnTo>
                  <a:lnTo>
                    <a:pt x="2282" y="84206"/>
                  </a:lnTo>
                  <a:lnTo>
                    <a:pt x="1405" y="86269"/>
                  </a:lnTo>
                  <a:lnTo>
                    <a:pt x="44" y="89121"/>
                  </a:lnTo>
                  <a:lnTo>
                    <a:pt x="0" y="89209"/>
                  </a:lnTo>
                  <a:lnTo>
                    <a:pt x="44" y="89253"/>
                  </a:lnTo>
                  <a:lnTo>
                    <a:pt x="44" y="89340"/>
                  </a:lnTo>
                  <a:lnTo>
                    <a:pt x="132" y="89384"/>
                  </a:lnTo>
                  <a:lnTo>
                    <a:pt x="176" y="89384"/>
                  </a:lnTo>
                  <a:lnTo>
                    <a:pt x="308" y="89340"/>
                  </a:lnTo>
                  <a:lnTo>
                    <a:pt x="351" y="89296"/>
                  </a:lnTo>
                  <a:lnTo>
                    <a:pt x="1712" y="86400"/>
                  </a:lnTo>
                  <a:lnTo>
                    <a:pt x="2589" y="84338"/>
                  </a:lnTo>
                  <a:lnTo>
                    <a:pt x="3906" y="82934"/>
                  </a:lnTo>
                  <a:lnTo>
                    <a:pt x="6056" y="80828"/>
                  </a:lnTo>
                  <a:lnTo>
                    <a:pt x="6363" y="80784"/>
                  </a:lnTo>
                  <a:lnTo>
                    <a:pt x="6451" y="80740"/>
                  </a:lnTo>
                  <a:lnTo>
                    <a:pt x="8777" y="78809"/>
                  </a:lnTo>
                  <a:lnTo>
                    <a:pt x="10619" y="77449"/>
                  </a:lnTo>
                  <a:lnTo>
                    <a:pt x="12550" y="76220"/>
                  </a:lnTo>
                  <a:lnTo>
                    <a:pt x="12638" y="76132"/>
                  </a:lnTo>
                  <a:lnTo>
                    <a:pt x="12989" y="74992"/>
                  </a:lnTo>
                  <a:lnTo>
                    <a:pt x="12989" y="74860"/>
                  </a:lnTo>
                  <a:lnTo>
                    <a:pt x="10883" y="70472"/>
                  </a:lnTo>
                  <a:lnTo>
                    <a:pt x="9786" y="68146"/>
                  </a:lnTo>
                  <a:lnTo>
                    <a:pt x="9698" y="67620"/>
                  </a:lnTo>
                  <a:lnTo>
                    <a:pt x="10049" y="63714"/>
                  </a:lnTo>
                  <a:lnTo>
                    <a:pt x="10576" y="62310"/>
                  </a:lnTo>
                  <a:lnTo>
                    <a:pt x="11760" y="60379"/>
                  </a:lnTo>
                  <a:lnTo>
                    <a:pt x="12638" y="59063"/>
                  </a:lnTo>
                  <a:lnTo>
                    <a:pt x="12682" y="58975"/>
                  </a:lnTo>
                  <a:lnTo>
                    <a:pt x="12726" y="58493"/>
                  </a:lnTo>
                  <a:lnTo>
                    <a:pt x="12726" y="58449"/>
                  </a:lnTo>
                  <a:lnTo>
                    <a:pt x="11760" y="54938"/>
                  </a:lnTo>
                  <a:lnTo>
                    <a:pt x="11014" y="52086"/>
                  </a:lnTo>
                  <a:lnTo>
                    <a:pt x="10532" y="49716"/>
                  </a:lnTo>
                  <a:lnTo>
                    <a:pt x="10400" y="47654"/>
                  </a:lnTo>
                  <a:lnTo>
                    <a:pt x="10532" y="42739"/>
                  </a:lnTo>
                  <a:lnTo>
                    <a:pt x="10619" y="40589"/>
                  </a:lnTo>
                  <a:lnTo>
                    <a:pt x="11014" y="38615"/>
                  </a:lnTo>
                  <a:lnTo>
                    <a:pt x="12111" y="35763"/>
                  </a:lnTo>
                  <a:lnTo>
                    <a:pt x="13077" y="33656"/>
                  </a:lnTo>
                  <a:lnTo>
                    <a:pt x="13077" y="33612"/>
                  </a:lnTo>
                  <a:lnTo>
                    <a:pt x="13208" y="32647"/>
                  </a:lnTo>
                  <a:lnTo>
                    <a:pt x="13208" y="32603"/>
                  </a:lnTo>
                  <a:lnTo>
                    <a:pt x="12462" y="29488"/>
                  </a:lnTo>
                  <a:lnTo>
                    <a:pt x="11673" y="26372"/>
                  </a:lnTo>
                  <a:lnTo>
                    <a:pt x="11453" y="24573"/>
                  </a:lnTo>
                  <a:lnTo>
                    <a:pt x="11804" y="19702"/>
                  </a:lnTo>
                  <a:lnTo>
                    <a:pt x="11848" y="17113"/>
                  </a:lnTo>
                  <a:lnTo>
                    <a:pt x="11980" y="14700"/>
                  </a:lnTo>
                  <a:lnTo>
                    <a:pt x="12419" y="12111"/>
                  </a:lnTo>
                  <a:lnTo>
                    <a:pt x="13077" y="9434"/>
                  </a:lnTo>
                  <a:lnTo>
                    <a:pt x="13647" y="7591"/>
                  </a:lnTo>
                  <a:lnTo>
                    <a:pt x="13647" y="7547"/>
                  </a:lnTo>
                  <a:lnTo>
                    <a:pt x="13823" y="6494"/>
                  </a:lnTo>
                  <a:lnTo>
                    <a:pt x="13823" y="6450"/>
                  </a:lnTo>
                  <a:lnTo>
                    <a:pt x="13691" y="4915"/>
                  </a:lnTo>
                  <a:lnTo>
                    <a:pt x="13691" y="4871"/>
                  </a:lnTo>
                  <a:lnTo>
                    <a:pt x="13472" y="4213"/>
                  </a:lnTo>
                  <a:lnTo>
                    <a:pt x="13428" y="4125"/>
                  </a:lnTo>
                  <a:lnTo>
                    <a:pt x="13033" y="3730"/>
                  </a:lnTo>
                  <a:lnTo>
                    <a:pt x="12945" y="3686"/>
                  </a:lnTo>
                  <a:lnTo>
                    <a:pt x="11409" y="3203"/>
                  </a:lnTo>
                  <a:lnTo>
                    <a:pt x="10225" y="2150"/>
                  </a:lnTo>
                  <a:lnTo>
                    <a:pt x="8557" y="88"/>
                  </a:lnTo>
                  <a:lnTo>
                    <a:pt x="8513"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9" name="Google Shape;3559;p85"/>
            <p:cNvSpPr/>
            <p:nvPr/>
          </p:nvSpPr>
          <p:spPr>
            <a:xfrm>
              <a:off x="2895075" y="3238700"/>
              <a:ext cx="385075" cy="337900"/>
            </a:xfrm>
            <a:custGeom>
              <a:rect b="b" l="l" r="r" t="t"/>
              <a:pathLst>
                <a:path extrusionOk="0" h="13516" w="15403">
                  <a:moveTo>
                    <a:pt x="7197" y="0"/>
                  </a:moveTo>
                  <a:lnTo>
                    <a:pt x="2677" y="483"/>
                  </a:lnTo>
                  <a:lnTo>
                    <a:pt x="176" y="527"/>
                  </a:lnTo>
                  <a:lnTo>
                    <a:pt x="132" y="527"/>
                  </a:lnTo>
                  <a:lnTo>
                    <a:pt x="45" y="571"/>
                  </a:lnTo>
                  <a:lnTo>
                    <a:pt x="1" y="659"/>
                  </a:lnTo>
                  <a:lnTo>
                    <a:pt x="1" y="703"/>
                  </a:lnTo>
                  <a:lnTo>
                    <a:pt x="45" y="790"/>
                  </a:lnTo>
                  <a:lnTo>
                    <a:pt x="45" y="834"/>
                  </a:lnTo>
                  <a:lnTo>
                    <a:pt x="132" y="878"/>
                  </a:lnTo>
                  <a:lnTo>
                    <a:pt x="176" y="878"/>
                  </a:lnTo>
                  <a:lnTo>
                    <a:pt x="2721" y="834"/>
                  </a:lnTo>
                  <a:lnTo>
                    <a:pt x="7197" y="351"/>
                  </a:lnTo>
                  <a:lnTo>
                    <a:pt x="7548" y="615"/>
                  </a:lnTo>
                  <a:lnTo>
                    <a:pt x="8470" y="1448"/>
                  </a:lnTo>
                  <a:lnTo>
                    <a:pt x="10005" y="2940"/>
                  </a:lnTo>
                  <a:lnTo>
                    <a:pt x="11805" y="4783"/>
                  </a:lnTo>
                  <a:lnTo>
                    <a:pt x="14525" y="7943"/>
                  </a:lnTo>
                  <a:lnTo>
                    <a:pt x="15052" y="9128"/>
                  </a:lnTo>
                  <a:lnTo>
                    <a:pt x="14964" y="10619"/>
                  </a:lnTo>
                  <a:lnTo>
                    <a:pt x="14042" y="13252"/>
                  </a:lnTo>
                  <a:lnTo>
                    <a:pt x="13999" y="13340"/>
                  </a:lnTo>
                  <a:lnTo>
                    <a:pt x="14042" y="13384"/>
                  </a:lnTo>
                  <a:lnTo>
                    <a:pt x="14086" y="13428"/>
                  </a:lnTo>
                  <a:lnTo>
                    <a:pt x="14130" y="13472"/>
                  </a:lnTo>
                  <a:lnTo>
                    <a:pt x="14174" y="13516"/>
                  </a:lnTo>
                  <a:lnTo>
                    <a:pt x="14306" y="13472"/>
                  </a:lnTo>
                  <a:lnTo>
                    <a:pt x="14350" y="13384"/>
                  </a:lnTo>
                  <a:lnTo>
                    <a:pt x="15271" y="10707"/>
                  </a:lnTo>
                  <a:lnTo>
                    <a:pt x="15315" y="10663"/>
                  </a:lnTo>
                  <a:lnTo>
                    <a:pt x="15403" y="9128"/>
                  </a:lnTo>
                  <a:lnTo>
                    <a:pt x="15359" y="9040"/>
                  </a:lnTo>
                  <a:lnTo>
                    <a:pt x="14832" y="7767"/>
                  </a:lnTo>
                  <a:lnTo>
                    <a:pt x="14788" y="7723"/>
                  </a:lnTo>
                  <a:lnTo>
                    <a:pt x="12068" y="4520"/>
                  </a:lnTo>
                  <a:lnTo>
                    <a:pt x="10269" y="2721"/>
                  </a:lnTo>
                  <a:lnTo>
                    <a:pt x="8689" y="1185"/>
                  </a:lnTo>
                  <a:lnTo>
                    <a:pt x="7767" y="351"/>
                  </a:lnTo>
                  <a:lnTo>
                    <a:pt x="7329" y="44"/>
                  </a:lnTo>
                  <a:lnTo>
                    <a:pt x="7197"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0" name="Google Shape;3560;p85"/>
            <p:cNvSpPr/>
            <p:nvPr/>
          </p:nvSpPr>
          <p:spPr>
            <a:xfrm>
              <a:off x="2931275" y="3283675"/>
              <a:ext cx="242475" cy="218325"/>
            </a:xfrm>
            <a:custGeom>
              <a:rect b="b" l="l" r="r" t="t"/>
              <a:pathLst>
                <a:path extrusionOk="0" h="8733" w="9699">
                  <a:moveTo>
                    <a:pt x="1624" y="1"/>
                  </a:moveTo>
                  <a:lnTo>
                    <a:pt x="176" y="44"/>
                  </a:lnTo>
                  <a:lnTo>
                    <a:pt x="132" y="88"/>
                  </a:lnTo>
                  <a:lnTo>
                    <a:pt x="45" y="88"/>
                  </a:lnTo>
                  <a:lnTo>
                    <a:pt x="45" y="176"/>
                  </a:lnTo>
                  <a:lnTo>
                    <a:pt x="1" y="220"/>
                  </a:lnTo>
                  <a:lnTo>
                    <a:pt x="45" y="308"/>
                  </a:lnTo>
                  <a:lnTo>
                    <a:pt x="88" y="352"/>
                  </a:lnTo>
                  <a:lnTo>
                    <a:pt x="176" y="395"/>
                  </a:lnTo>
                  <a:lnTo>
                    <a:pt x="1624" y="352"/>
                  </a:lnTo>
                  <a:lnTo>
                    <a:pt x="3555" y="483"/>
                  </a:lnTo>
                  <a:lnTo>
                    <a:pt x="4301" y="746"/>
                  </a:lnTo>
                  <a:lnTo>
                    <a:pt x="5530" y="1843"/>
                  </a:lnTo>
                  <a:lnTo>
                    <a:pt x="7504" y="4038"/>
                  </a:lnTo>
                  <a:lnTo>
                    <a:pt x="8426" y="5266"/>
                  </a:lnTo>
                  <a:lnTo>
                    <a:pt x="9128" y="6626"/>
                  </a:lnTo>
                  <a:lnTo>
                    <a:pt x="9347" y="8118"/>
                  </a:lnTo>
                  <a:lnTo>
                    <a:pt x="9259" y="8557"/>
                  </a:lnTo>
                  <a:lnTo>
                    <a:pt x="9259" y="8601"/>
                  </a:lnTo>
                  <a:lnTo>
                    <a:pt x="9303" y="8689"/>
                  </a:lnTo>
                  <a:lnTo>
                    <a:pt x="9347" y="8733"/>
                  </a:lnTo>
                  <a:lnTo>
                    <a:pt x="9435" y="8733"/>
                  </a:lnTo>
                  <a:lnTo>
                    <a:pt x="9567" y="8689"/>
                  </a:lnTo>
                  <a:lnTo>
                    <a:pt x="9611" y="8601"/>
                  </a:lnTo>
                  <a:lnTo>
                    <a:pt x="9698" y="8162"/>
                  </a:lnTo>
                  <a:lnTo>
                    <a:pt x="9698" y="8074"/>
                  </a:lnTo>
                  <a:lnTo>
                    <a:pt x="9435" y="6539"/>
                  </a:lnTo>
                  <a:lnTo>
                    <a:pt x="9435" y="6495"/>
                  </a:lnTo>
                  <a:lnTo>
                    <a:pt x="8733" y="5091"/>
                  </a:lnTo>
                  <a:lnTo>
                    <a:pt x="8689" y="5091"/>
                  </a:lnTo>
                  <a:lnTo>
                    <a:pt x="7768" y="3818"/>
                  </a:lnTo>
                  <a:lnTo>
                    <a:pt x="7768" y="3774"/>
                  </a:lnTo>
                  <a:lnTo>
                    <a:pt x="5749" y="1580"/>
                  </a:lnTo>
                  <a:lnTo>
                    <a:pt x="4520" y="483"/>
                  </a:lnTo>
                  <a:lnTo>
                    <a:pt x="4433" y="439"/>
                  </a:lnTo>
                  <a:lnTo>
                    <a:pt x="3643" y="176"/>
                  </a:lnTo>
                  <a:lnTo>
                    <a:pt x="3599" y="132"/>
                  </a:lnTo>
                  <a:lnTo>
                    <a:pt x="1624"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1" name="Google Shape;3561;p85"/>
            <p:cNvSpPr/>
            <p:nvPr/>
          </p:nvSpPr>
          <p:spPr>
            <a:xfrm>
              <a:off x="2574750" y="1389150"/>
              <a:ext cx="1018050" cy="1583000"/>
            </a:xfrm>
            <a:custGeom>
              <a:rect b="b" l="l" r="r" t="t"/>
              <a:pathLst>
                <a:path extrusionOk="0" h="63320" w="40722">
                  <a:moveTo>
                    <a:pt x="34666" y="0"/>
                  </a:moveTo>
                  <a:lnTo>
                    <a:pt x="34622" y="44"/>
                  </a:lnTo>
                  <a:lnTo>
                    <a:pt x="34578" y="88"/>
                  </a:lnTo>
                  <a:lnTo>
                    <a:pt x="34535" y="132"/>
                  </a:lnTo>
                  <a:lnTo>
                    <a:pt x="34535" y="220"/>
                  </a:lnTo>
                  <a:lnTo>
                    <a:pt x="34578" y="263"/>
                  </a:lnTo>
                  <a:lnTo>
                    <a:pt x="36597" y="3072"/>
                  </a:lnTo>
                  <a:lnTo>
                    <a:pt x="37826" y="4959"/>
                  </a:lnTo>
                  <a:lnTo>
                    <a:pt x="38791" y="6714"/>
                  </a:lnTo>
                  <a:lnTo>
                    <a:pt x="39230" y="8030"/>
                  </a:lnTo>
                  <a:lnTo>
                    <a:pt x="39098" y="10224"/>
                  </a:lnTo>
                  <a:lnTo>
                    <a:pt x="39098" y="10268"/>
                  </a:lnTo>
                  <a:lnTo>
                    <a:pt x="39537" y="12594"/>
                  </a:lnTo>
                  <a:lnTo>
                    <a:pt x="39493" y="13779"/>
                  </a:lnTo>
                  <a:lnTo>
                    <a:pt x="39230" y="15885"/>
                  </a:lnTo>
                  <a:lnTo>
                    <a:pt x="39230" y="15929"/>
                  </a:lnTo>
                  <a:lnTo>
                    <a:pt x="39317" y="20229"/>
                  </a:lnTo>
                  <a:lnTo>
                    <a:pt x="39142" y="22511"/>
                  </a:lnTo>
                  <a:lnTo>
                    <a:pt x="38966" y="25319"/>
                  </a:lnTo>
                  <a:lnTo>
                    <a:pt x="39142" y="27118"/>
                  </a:lnTo>
                  <a:lnTo>
                    <a:pt x="39142" y="27162"/>
                  </a:lnTo>
                  <a:lnTo>
                    <a:pt x="39800" y="29970"/>
                  </a:lnTo>
                  <a:lnTo>
                    <a:pt x="40371" y="32472"/>
                  </a:lnTo>
                  <a:lnTo>
                    <a:pt x="40239" y="33964"/>
                  </a:lnTo>
                  <a:lnTo>
                    <a:pt x="39712" y="35850"/>
                  </a:lnTo>
                  <a:lnTo>
                    <a:pt x="38264" y="39800"/>
                  </a:lnTo>
                  <a:lnTo>
                    <a:pt x="38264" y="39844"/>
                  </a:lnTo>
                  <a:lnTo>
                    <a:pt x="37957" y="41248"/>
                  </a:lnTo>
                  <a:lnTo>
                    <a:pt x="37299" y="42740"/>
                  </a:lnTo>
                  <a:lnTo>
                    <a:pt x="35368" y="45767"/>
                  </a:lnTo>
                  <a:lnTo>
                    <a:pt x="33789" y="47172"/>
                  </a:lnTo>
                  <a:lnTo>
                    <a:pt x="31770" y="48883"/>
                  </a:lnTo>
                  <a:lnTo>
                    <a:pt x="30849" y="48839"/>
                  </a:lnTo>
                  <a:lnTo>
                    <a:pt x="28786" y="48400"/>
                  </a:lnTo>
                  <a:lnTo>
                    <a:pt x="28655" y="48400"/>
                  </a:lnTo>
                  <a:lnTo>
                    <a:pt x="26153" y="49673"/>
                  </a:lnTo>
                  <a:lnTo>
                    <a:pt x="23520" y="50901"/>
                  </a:lnTo>
                  <a:lnTo>
                    <a:pt x="20493" y="52306"/>
                  </a:lnTo>
                  <a:lnTo>
                    <a:pt x="14613" y="54894"/>
                  </a:lnTo>
                  <a:lnTo>
                    <a:pt x="10488" y="56299"/>
                  </a:lnTo>
                  <a:lnTo>
                    <a:pt x="10444" y="56343"/>
                  </a:lnTo>
                  <a:lnTo>
                    <a:pt x="7943" y="57571"/>
                  </a:lnTo>
                  <a:lnTo>
                    <a:pt x="5837" y="58844"/>
                  </a:lnTo>
                  <a:lnTo>
                    <a:pt x="2546" y="61257"/>
                  </a:lnTo>
                  <a:lnTo>
                    <a:pt x="44" y="63012"/>
                  </a:lnTo>
                  <a:lnTo>
                    <a:pt x="1" y="63056"/>
                  </a:lnTo>
                  <a:lnTo>
                    <a:pt x="1" y="63100"/>
                  </a:lnTo>
                  <a:lnTo>
                    <a:pt x="1" y="63188"/>
                  </a:lnTo>
                  <a:lnTo>
                    <a:pt x="1" y="63232"/>
                  </a:lnTo>
                  <a:lnTo>
                    <a:pt x="88" y="63319"/>
                  </a:lnTo>
                  <a:lnTo>
                    <a:pt x="176" y="63319"/>
                  </a:lnTo>
                  <a:lnTo>
                    <a:pt x="264" y="63276"/>
                  </a:lnTo>
                  <a:lnTo>
                    <a:pt x="2765" y="61520"/>
                  </a:lnTo>
                  <a:lnTo>
                    <a:pt x="6012" y="59151"/>
                  </a:lnTo>
                  <a:lnTo>
                    <a:pt x="8118" y="57878"/>
                  </a:lnTo>
                  <a:lnTo>
                    <a:pt x="10620" y="56650"/>
                  </a:lnTo>
                  <a:lnTo>
                    <a:pt x="14744" y="55202"/>
                  </a:lnTo>
                  <a:lnTo>
                    <a:pt x="20624" y="52613"/>
                  </a:lnTo>
                  <a:lnTo>
                    <a:pt x="23696" y="51209"/>
                  </a:lnTo>
                  <a:lnTo>
                    <a:pt x="26285" y="49980"/>
                  </a:lnTo>
                  <a:lnTo>
                    <a:pt x="28786" y="48751"/>
                  </a:lnTo>
                  <a:lnTo>
                    <a:pt x="30805" y="49190"/>
                  </a:lnTo>
                  <a:lnTo>
                    <a:pt x="31858" y="49234"/>
                  </a:lnTo>
                  <a:lnTo>
                    <a:pt x="31946" y="49190"/>
                  </a:lnTo>
                  <a:lnTo>
                    <a:pt x="34008" y="47435"/>
                  </a:lnTo>
                  <a:lnTo>
                    <a:pt x="35588" y="46031"/>
                  </a:lnTo>
                  <a:lnTo>
                    <a:pt x="35632" y="45987"/>
                  </a:lnTo>
                  <a:lnTo>
                    <a:pt x="37562" y="42915"/>
                  </a:lnTo>
                  <a:lnTo>
                    <a:pt x="37606" y="42871"/>
                  </a:lnTo>
                  <a:lnTo>
                    <a:pt x="38264" y="41379"/>
                  </a:lnTo>
                  <a:lnTo>
                    <a:pt x="38264" y="41335"/>
                  </a:lnTo>
                  <a:lnTo>
                    <a:pt x="38615" y="39931"/>
                  </a:lnTo>
                  <a:lnTo>
                    <a:pt x="40063" y="35982"/>
                  </a:lnTo>
                  <a:lnTo>
                    <a:pt x="40546" y="34007"/>
                  </a:lnTo>
                  <a:lnTo>
                    <a:pt x="40590" y="34007"/>
                  </a:lnTo>
                  <a:lnTo>
                    <a:pt x="40722" y="32472"/>
                  </a:lnTo>
                  <a:lnTo>
                    <a:pt x="40722" y="32428"/>
                  </a:lnTo>
                  <a:lnTo>
                    <a:pt x="40151" y="29883"/>
                  </a:lnTo>
                  <a:lnTo>
                    <a:pt x="39493" y="27074"/>
                  </a:lnTo>
                  <a:lnTo>
                    <a:pt x="39317" y="25319"/>
                  </a:lnTo>
                  <a:lnTo>
                    <a:pt x="39493" y="22555"/>
                  </a:lnTo>
                  <a:lnTo>
                    <a:pt x="39669" y="20229"/>
                  </a:lnTo>
                  <a:lnTo>
                    <a:pt x="39581" y="15929"/>
                  </a:lnTo>
                  <a:lnTo>
                    <a:pt x="39844" y="13822"/>
                  </a:lnTo>
                  <a:lnTo>
                    <a:pt x="39888" y="12594"/>
                  </a:lnTo>
                  <a:lnTo>
                    <a:pt x="39888" y="12550"/>
                  </a:lnTo>
                  <a:lnTo>
                    <a:pt x="39449" y="10224"/>
                  </a:lnTo>
                  <a:lnTo>
                    <a:pt x="39581" y="8030"/>
                  </a:lnTo>
                  <a:lnTo>
                    <a:pt x="39537" y="7943"/>
                  </a:lnTo>
                  <a:lnTo>
                    <a:pt x="39142" y="6582"/>
                  </a:lnTo>
                  <a:lnTo>
                    <a:pt x="39098" y="6582"/>
                  </a:lnTo>
                  <a:lnTo>
                    <a:pt x="38133" y="4783"/>
                  </a:lnTo>
                  <a:lnTo>
                    <a:pt x="36904" y="2896"/>
                  </a:lnTo>
                  <a:lnTo>
                    <a:pt x="34886" y="44"/>
                  </a:lnTo>
                  <a:lnTo>
                    <a:pt x="34798"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2" name="Google Shape;3562;p85"/>
            <p:cNvSpPr/>
            <p:nvPr/>
          </p:nvSpPr>
          <p:spPr>
            <a:xfrm>
              <a:off x="2434325" y="1378175"/>
              <a:ext cx="930300" cy="1467825"/>
            </a:xfrm>
            <a:custGeom>
              <a:rect b="b" l="l" r="r" t="t"/>
              <a:pathLst>
                <a:path extrusionOk="0" h="58713" w="37212">
                  <a:moveTo>
                    <a:pt x="35369" y="0"/>
                  </a:moveTo>
                  <a:lnTo>
                    <a:pt x="35325" y="44"/>
                  </a:lnTo>
                  <a:lnTo>
                    <a:pt x="35281" y="88"/>
                  </a:lnTo>
                  <a:lnTo>
                    <a:pt x="35237" y="176"/>
                  </a:lnTo>
                  <a:lnTo>
                    <a:pt x="35237" y="220"/>
                  </a:lnTo>
                  <a:lnTo>
                    <a:pt x="35281" y="308"/>
                  </a:lnTo>
                  <a:lnTo>
                    <a:pt x="36466" y="1931"/>
                  </a:lnTo>
                  <a:lnTo>
                    <a:pt x="36685" y="2896"/>
                  </a:lnTo>
                  <a:lnTo>
                    <a:pt x="36860" y="5968"/>
                  </a:lnTo>
                  <a:lnTo>
                    <a:pt x="36641" y="7065"/>
                  </a:lnTo>
                  <a:lnTo>
                    <a:pt x="35369" y="10400"/>
                  </a:lnTo>
                  <a:lnTo>
                    <a:pt x="33833" y="15271"/>
                  </a:lnTo>
                  <a:lnTo>
                    <a:pt x="32429" y="17904"/>
                  </a:lnTo>
                  <a:lnTo>
                    <a:pt x="31244" y="20229"/>
                  </a:lnTo>
                  <a:lnTo>
                    <a:pt x="30235" y="22467"/>
                  </a:lnTo>
                  <a:lnTo>
                    <a:pt x="28655" y="25275"/>
                  </a:lnTo>
                  <a:lnTo>
                    <a:pt x="26461" y="28654"/>
                  </a:lnTo>
                  <a:lnTo>
                    <a:pt x="26461" y="28698"/>
                  </a:lnTo>
                  <a:lnTo>
                    <a:pt x="26197" y="29663"/>
                  </a:lnTo>
                  <a:lnTo>
                    <a:pt x="26197" y="29707"/>
                  </a:lnTo>
                  <a:lnTo>
                    <a:pt x="26066" y="31068"/>
                  </a:lnTo>
                  <a:lnTo>
                    <a:pt x="26066" y="31112"/>
                  </a:lnTo>
                  <a:lnTo>
                    <a:pt x="26505" y="35105"/>
                  </a:lnTo>
                  <a:lnTo>
                    <a:pt x="26943" y="38747"/>
                  </a:lnTo>
                  <a:lnTo>
                    <a:pt x="26724" y="39229"/>
                  </a:lnTo>
                  <a:lnTo>
                    <a:pt x="26241" y="39756"/>
                  </a:lnTo>
                  <a:lnTo>
                    <a:pt x="24530" y="41028"/>
                  </a:lnTo>
                  <a:lnTo>
                    <a:pt x="22336" y="42389"/>
                  </a:lnTo>
                  <a:lnTo>
                    <a:pt x="20361" y="43705"/>
                  </a:lnTo>
                  <a:lnTo>
                    <a:pt x="17026" y="46514"/>
                  </a:lnTo>
                  <a:lnTo>
                    <a:pt x="15227" y="47698"/>
                  </a:lnTo>
                  <a:lnTo>
                    <a:pt x="15183" y="47698"/>
                  </a:lnTo>
                  <a:lnTo>
                    <a:pt x="12200" y="50638"/>
                  </a:lnTo>
                  <a:lnTo>
                    <a:pt x="10401" y="51691"/>
                  </a:lnTo>
                  <a:lnTo>
                    <a:pt x="7109" y="53183"/>
                  </a:lnTo>
                  <a:lnTo>
                    <a:pt x="5442" y="54368"/>
                  </a:lnTo>
                  <a:lnTo>
                    <a:pt x="3072" y="56167"/>
                  </a:lnTo>
                  <a:lnTo>
                    <a:pt x="89" y="58405"/>
                  </a:lnTo>
                  <a:lnTo>
                    <a:pt x="45" y="58449"/>
                  </a:lnTo>
                  <a:lnTo>
                    <a:pt x="1" y="58537"/>
                  </a:lnTo>
                  <a:lnTo>
                    <a:pt x="1" y="58581"/>
                  </a:lnTo>
                  <a:lnTo>
                    <a:pt x="45" y="58668"/>
                  </a:lnTo>
                  <a:lnTo>
                    <a:pt x="89" y="58712"/>
                  </a:lnTo>
                  <a:lnTo>
                    <a:pt x="176" y="58712"/>
                  </a:lnTo>
                  <a:lnTo>
                    <a:pt x="308" y="58668"/>
                  </a:lnTo>
                  <a:lnTo>
                    <a:pt x="3248" y="56430"/>
                  </a:lnTo>
                  <a:lnTo>
                    <a:pt x="5661" y="54675"/>
                  </a:lnTo>
                  <a:lnTo>
                    <a:pt x="7285" y="53491"/>
                  </a:lnTo>
                  <a:lnTo>
                    <a:pt x="10576" y="52042"/>
                  </a:lnTo>
                  <a:lnTo>
                    <a:pt x="12419" y="50945"/>
                  </a:lnTo>
                  <a:lnTo>
                    <a:pt x="12463" y="50902"/>
                  </a:lnTo>
                  <a:lnTo>
                    <a:pt x="15403" y="47962"/>
                  </a:lnTo>
                  <a:lnTo>
                    <a:pt x="17202" y="46821"/>
                  </a:lnTo>
                  <a:lnTo>
                    <a:pt x="17246" y="46821"/>
                  </a:lnTo>
                  <a:lnTo>
                    <a:pt x="20581" y="44012"/>
                  </a:lnTo>
                  <a:lnTo>
                    <a:pt x="22512" y="42696"/>
                  </a:lnTo>
                  <a:lnTo>
                    <a:pt x="24749" y="41336"/>
                  </a:lnTo>
                  <a:lnTo>
                    <a:pt x="26461" y="40063"/>
                  </a:lnTo>
                  <a:lnTo>
                    <a:pt x="26505" y="40019"/>
                  </a:lnTo>
                  <a:lnTo>
                    <a:pt x="27031" y="39449"/>
                  </a:lnTo>
                  <a:lnTo>
                    <a:pt x="27031" y="39405"/>
                  </a:lnTo>
                  <a:lnTo>
                    <a:pt x="27295" y="38878"/>
                  </a:lnTo>
                  <a:lnTo>
                    <a:pt x="27295" y="38747"/>
                  </a:lnTo>
                  <a:lnTo>
                    <a:pt x="26856" y="35061"/>
                  </a:lnTo>
                  <a:lnTo>
                    <a:pt x="26417" y="31112"/>
                  </a:lnTo>
                  <a:lnTo>
                    <a:pt x="26549" y="29751"/>
                  </a:lnTo>
                  <a:lnTo>
                    <a:pt x="26768" y="28830"/>
                  </a:lnTo>
                  <a:lnTo>
                    <a:pt x="28962" y="25451"/>
                  </a:lnTo>
                  <a:lnTo>
                    <a:pt x="30542" y="22643"/>
                  </a:lnTo>
                  <a:lnTo>
                    <a:pt x="30586" y="22643"/>
                  </a:lnTo>
                  <a:lnTo>
                    <a:pt x="31551" y="20361"/>
                  </a:lnTo>
                  <a:lnTo>
                    <a:pt x="34140" y="15402"/>
                  </a:lnTo>
                  <a:lnTo>
                    <a:pt x="34184" y="15359"/>
                  </a:lnTo>
                  <a:lnTo>
                    <a:pt x="35720" y="10532"/>
                  </a:lnTo>
                  <a:lnTo>
                    <a:pt x="36992" y="7153"/>
                  </a:lnTo>
                  <a:lnTo>
                    <a:pt x="37212" y="6012"/>
                  </a:lnTo>
                  <a:lnTo>
                    <a:pt x="37212" y="5968"/>
                  </a:lnTo>
                  <a:lnTo>
                    <a:pt x="37036" y="2853"/>
                  </a:lnTo>
                  <a:lnTo>
                    <a:pt x="37036" y="2809"/>
                  </a:lnTo>
                  <a:lnTo>
                    <a:pt x="36817" y="1843"/>
                  </a:lnTo>
                  <a:lnTo>
                    <a:pt x="36773" y="1756"/>
                  </a:lnTo>
                  <a:lnTo>
                    <a:pt x="35588" y="88"/>
                  </a:lnTo>
                  <a:lnTo>
                    <a:pt x="35500" y="44"/>
                  </a:lnTo>
                  <a:lnTo>
                    <a:pt x="35456"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3" name="Google Shape;3563;p85"/>
            <p:cNvSpPr/>
            <p:nvPr/>
          </p:nvSpPr>
          <p:spPr>
            <a:xfrm>
              <a:off x="2288425" y="1370500"/>
              <a:ext cx="948950" cy="1344950"/>
            </a:xfrm>
            <a:custGeom>
              <a:rect b="b" l="l" r="r" t="t"/>
              <a:pathLst>
                <a:path extrusionOk="0" h="53798" w="37958">
                  <a:moveTo>
                    <a:pt x="37475" y="0"/>
                  </a:moveTo>
                  <a:lnTo>
                    <a:pt x="37431" y="44"/>
                  </a:lnTo>
                  <a:lnTo>
                    <a:pt x="37387" y="88"/>
                  </a:lnTo>
                  <a:lnTo>
                    <a:pt x="37343" y="132"/>
                  </a:lnTo>
                  <a:lnTo>
                    <a:pt x="37343" y="220"/>
                  </a:lnTo>
                  <a:lnTo>
                    <a:pt x="37606" y="1448"/>
                  </a:lnTo>
                  <a:lnTo>
                    <a:pt x="37519" y="2765"/>
                  </a:lnTo>
                  <a:lnTo>
                    <a:pt x="36202" y="6363"/>
                  </a:lnTo>
                  <a:lnTo>
                    <a:pt x="35676" y="8206"/>
                  </a:lnTo>
                  <a:lnTo>
                    <a:pt x="34579" y="12155"/>
                  </a:lnTo>
                  <a:lnTo>
                    <a:pt x="33613" y="14349"/>
                  </a:lnTo>
                  <a:lnTo>
                    <a:pt x="32648" y="16324"/>
                  </a:lnTo>
                  <a:lnTo>
                    <a:pt x="31595" y="18298"/>
                  </a:lnTo>
                  <a:lnTo>
                    <a:pt x="30410" y="20361"/>
                  </a:lnTo>
                  <a:lnTo>
                    <a:pt x="28655" y="23388"/>
                  </a:lnTo>
                  <a:lnTo>
                    <a:pt x="27294" y="25626"/>
                  </a:lnTo>
                  <a:lnTo>
                    <a:pt x="25846" y="27952"/>
                  </a:lnTo>
                  <a:lnTo>
                    <a:pt x="24705" y="29795"/>
                  </a:lnTo>
                  <a:lnTo>
                    <a:pt x="23038" y="31901"/>
                  </a:lnTo>
                  <a:lnTo>
                    <a:pt x="21107" y="34271"/>
                  </a:lnTo>
                  <a:lnTo>
                    <a:pt x="18211" y="36904"/>
                  </a:lnTo>
                  <a:lnTo>
                    <a:pt x="13165" y="40107"/>
                  </a:lnTo>
                  <a:lnTo>
                    <a:pt x="13121" y="40151"/>
                  </a:lnTo>
                  <a:lnTo>
                    <a:pt x="12419" y="41248"/>
                  </a:lnTo>
                  <a:lnTo>
                    <a:pt x="12375" y="41292"/>
                  </a:lnTo>
                  <a:lnTo>
                    <a:pt x="11190" y="43924"/>
                  </a:lnTo>
                  <a:lnTo>
                    <a:pt x="10093" y="46250"/>
                  </a:lnTo>
                  <a:lnTo>
                    <a:pt x="8162" y="47786"/>
                  </a:lnTo>
                  <a:lnTo>
                    <a:pt x="6276" y="49146"/>
                  </a:lnTo>
                  <a:lnTo>
                    <a:pt x="3862" y="50858"/>
                  </a:lnTo>
                  <a:lnTo>
                    <a:pt x="88" y="53490"/>
                  </a:lnTo>
                  <a:lnTo>
                    <a:pt x="45" y="53534"/>
                  </a:lnTo>
                  <a:lnTo>
                    <a:pt x="1" y="53578"/>
                  </a:lnTo>
                  <a:lnTo>
                    <a:pt x="1" y="53666"/>
                  </a:lnTo>
                  <a:lnTo>
                    <a:pt x="45" y="53710"/>
                  </a:lnTo>
                  <a:lnTo>
                    <a:pt x="88" y="53798"/>
                  </a:lnTo>
                  <a:lnTo>
                    <a:pt x="176" y="53798"/>
                  </a:lnTo>
                  <a:lnTo>
                    <a:pt x="308" y="53754"/>
                  </a:lnTo>
                  <a:lnTo>
                    <a:pt x="4082" y="51121"/>
                  </a:lnTo>
                  <a:lnTo>
                    <a:pt x="6451" y="49453"/>
                  </a:lnTo>
                  <a:lnTo>
                    <a:pt x="8382" y="48049"/>
                  </a:lnTo>
                  <a:lnTo>
                    <a:pt x="10357" y="46513"/>
                  </a:lnTo>
                  <a:lnTo>
                    <a:pt x="10400" y="46469"/>
                  </a:lnTo>
                  <a:lnTo>
                    <a:pt x="11541" y="44056"/>
                  </a:lnTo>
                  <a:lnTo>
                    <a:pt x="12682" y="41423"/>
                  </a:lnTo>
                  <a:lnTo>
                    <a:pt x="13384" y="40414"/>
                  </a:lnTo>
                  <a:lnTo>
                    <a:pt x="18387" y="37167"/>
                  </a:lnTo>
                  <a:lnTo>
                    <a:pt x="18431" y="37167"/>
                  </a:lnTo>
                  <a:lnTo>
                    <a:pt x="21371" y="34534"/>
                  </a:lnTo>
                  <a:lnTo>
                    <a:pt x="21371" y="34490"/>
                  </a:lnTo>
                  <a:lnTo>
                    <a:pt x="23345" y="32121"/>
                  </a:lnTo>
                  <a:lnTo>
                    <a:pt x="24969" y="30014"/>
                  </a:lnTo>
                  <a:lnTo>
                    <a:pt x="25013" y="29970"/>
                  </a:lnTo>
                  <a:lnTo>
                    <a:pt x="26154" y="28128"/>
                  </a:lnTo>
                  <a:lnTo>
                    <a:pt x="27558" y="25802"/>
                  </a:lnTo>
                  <a:lnTo>
                    <a:pt x="28962" y="23564"/>
                  </a:lnTo>
                  <a:lnTo>
                    <a:pt x="30717" y="20536"/>
                  </a:lnTo>
                  <a:lnTo>
                    <a:pt x="31902" y="18474"/>
                  </a:lnTo>
                  <a:lnTo>
                    <a:pt x="32955" y="16455"/>
                  </a:lnTo>
                  <a:lnTo>
                    <a:pt x="33920" y="14481"/>
                  </a:lnTo>
                  <a:lnTo>
                    <a:pt x="34930" y="12287"/>
                  </a:lnTo>
                  <a:lnTo>
                    <a:pt x="34930" y="12243"/>
                  </a:lnTo>
                  <a:lnTo>
                    <a:pt x="36027" y="8294"/>
                  </a:lnTo>
                  <a:lnTo>
                    <a:pt x="36553" y="6495"/>
                  </a:lnTo>
                  <a:lnTo>
                    <a:pt x="37870" y="2896"/>
                  </a:lnTo>
                  <a:lnTo>
                    <a:pt x="37870" y="2809"/>
                  </a:lnTo>
                  <a:lnTo>
                    <a:pt x="37957" y="1448"/>
                  </a:lnTo>
                  <a:lnTo>
                    <a:pt x="37957" y="1404"/>
                  </a:lnTo>
                  <a:lnTo>
                    <a:pt x="37694" y="132"/>
                  </a:lnTo>
                  <a:lnTo>
                    <a:pt x="37650" y="88"/>
                  </a:lnTo>
                  <a:lnTo>
                    <a:pt x="37606" y="44"/>
                  </a:lnTo>
                  <a:lnTo>
                    <a:pt x="37562"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4" name="Google Shape;3564;p85"/>
            <p:cNvSpPr/>
            <p:nvPr/>
          </p:nvSpPr>
          <p:spPr>
            <a:xfrm>
              <a:off x="2083300" y="1434125"/>
              <a:ext cx="1010375" cy="1095925"/>
            </a:xfrm>
            <a:custGeom>
              <a:rect b="b" l="l" r="r" t="t"/>
              <a:pathLst>
                <a:path extrusionOk="0" h="43837" w="40415">
                  <a:moveTo>
                    <a:pt x="40238" y="0"/>
                  </a:moveTo>
                  <a:lnTo>
                    <a:pt x="40195" y="44"/>
                  </a:lnTo>
                  <a:lnTo>
                    <a:pt x="40107" y="88"/>
                  </a:lnTo>
                  <a:lnTo>
                    <a:pt x="40063" y="132"/>
                  </a:lnTo>
                  <a:lnTo>
                    <a:pt x="39098" y="2721"/>
                  </a:lnTo>
                  <a:lnTo>
                    <a:pt x="37957" y="5485"/>
                  </a:lnTo>
                  <a:lnTo>
                    <a:pt x="36991" y="8294"/>
                  </a:lnTo>
                  <a:lnTo>
                    <a:pt x="36465" y="9259"/>
                  </a:lnTo>
                  <a:lnTo>
                    <a:pt x="34885" y="12067"/>
                  </a:lnTo>
                  <a:lnTo>
                    <a:pt x="32735" y="15885"/>
                  </a:lnTo>
                  <a:lnTo>
                    <a:pt x="30102" y="20141"/>
                  </a:lnTo>
                  <a:lnTo>
                    <a:pt x="27206" y="24266"/>
                  </a:lnTo>
                  <a:lnTo>
                    <a:pt x="25890" y="25802"/>
                  </a:lnTo>
                  <a:lnTo>
                    <a:pt x="24090" y="27469"/>
                  </a:lnTo>
                  <a:lnTo>
                    <a:pt x="22247" y="29137"/>
                  </a:lnTo>
                  <a:lnTo>
                    <a:pt x="18605" y="31638"/>
                  </a:lnTo>
                  <a:lnTo>
                    <a:pt x="15007" y="33964"/>
                  </a:lnTo>
                  <a:lnTo>
                    <a:pt x="12945" y="35412"/>
                  </a:lnTo>
                  <a:lnTo>
                    <a:pt x="9171" y="37518"/>
                  </a:lnTo>
                  <a:lnTo>
                    <a:pt x="7021" y="38966"/>
                  </a:lnTo>
                  <a:lnTo>
                    <a:pt x="5178" y="40370"/>
                  </a:lnTo>
                  <a:lnTo>
                    <a:pt x="1448" y="42696"/>
                  </a:lnTo>
                  <a:lnTo>
                    <a:pt x="88" y="43486"/>
                  </a:lnTo>
                  <a:lnTo>
                    <a:pt x="0" y="43530"/>
                  </a:lnTo>
                  <a:lnTo>
                    <a:pt x="0" y="43617"/>
                  </a:lnTo>
                  <a:lnTo>
                    <a:pt x="0" y="43661"/>
                  </a:lnTo>
                  <a:lnTo>
                    <a:pt x="0" y="43749"/>
                  </a:lnTo>
                  <a:lnTo>
                    <a:pt x="88" y="43793"/>
                  </a:lnTo>
                  <a:lnTo>
                    <a:pt x="176" y="43837"/>
                  </a:lnTo>
                  <a:lnTo>
                    <a:pt x="263" y="43793"/>
                  </a:lnTo>
                  <a:lnTo>
                    <a:pt x="1624" y="43003"/>
                  </a:lnTo>
                  <a:lnTo>
                    <a:pt x="5397" y="40677"/>
                  </a:lnTo>
                  <a:lnTo>
                    <a:pt x="7240" y="39229"/>
                  </a:lnTo>
                  <a:lnTo>
                    <a:pt x="9347" y="37825"/>
                  </a:lnTo>
                  <a:lnTo>
                    <a:pt x="13120" y="35719"/>
                  </a:lnTo>
                  <a:lnTo>
                    <a:pt x="15183" y="34271"/>
                  </a:lnTo>
                  <a:lnTo>
                    <a:pt x="18781" y="31901"/>
                  </a:lnTo>
                  <a:lnTo>
                    <a:pt x="22467" y="29444"/>
                  </a:lnTo>
                  <a:lnTo>
                    <a:pt x="22467" y="29400"/>
                  </a:lnTo>
                  <a:lnTo>
                    <a:pt x="24354" y="27733"/>
                  </a:lnTo>
                  <a:lnTo>
                    <a:pt x="26153" y="26065"/>
                  </a:lnTo>
                  <a:lnTo>
                    <a:pt x="26153" y="26021"/>
                  </a:lnTo>
                  <a:lnTo>
                    <a:pt x="27469" y="24486"/>
                  </a:lnTo>
                  <a:lnTo>
                    <a:pt x="30409" y="20361"/>
                  </a:lnTo>
                  <a:lnTo>
                    <a:pt x="33042" y="16060"/>
                  </a:lnTo>
                  <a:lnTo>
                    <a:pt x="35192" y="12243"/>
                  </a:lnTo>
                  <a:lnTo>
                    <a:pt x="36772" y="9435"/>
                  </a:lnTo>
                  <a:lnTo>
                    <a:pt x="37299" y="8425"/>
                  </a:lnTo>
                  <a:lnTo>
                    <a:pt x="38264" y="5617"/>
                  </a:lnTo>
                  <a:lnTo>
                    <a:pt x="39449" y="2853"/>
                  </a:lnTo>
                  <a:lnTo>
                    <a:pt x="40414" y="264"/>
                  </a:lnTo>
                  <a:lnTo>
                    <a:pt x="40414" y="176"/>
                  </a:lnTo>
                  <a:lnTo>
                    <a:pt x="40414" y="132"/>
                  </a:lnTo>
                  <a:lnTo>
                    <a:pt x="40370" y="44"/>
                  </a:lnTo>
                  <a:lnTo>
                    <a:pt x="40326" y="44"/>
                  </a:lnTo>
                  <a:lnTo>
                    <a:pt x="40238"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5" name="Google Shape;3565;p85"/>
            <p:cNvSpPr/>
            <p:nvPr/>
          </p:nvSpPr>
          <p:spPr>
            <a:xfrm>
              <a:off x="1945075" y="1451675"/>
              <a:ext cx="982950" cy="954425"/>
            </a:xfrm>
            <a:custGeom>
              <a:rect b="b" l="l" r="r" t="t"/>
              <a:pathLst>
                <a:path extrusionOk="0" h="38177" w="39318">
                  <a:moveTo>
                    <a:pt x="39054" y="0"/>
                  </a:moveTo>
                  <a:lnTo>
                    <a:pt x="39010" y="44"/>
                  </a:lnTo>
                  <a:lnTo>
                    <a:pt x="38966" y="132"/>
                  </a:lnTo>
                  <a:lnTo>
                    <a:pt x="38352" y="2107"/>
                  </a:lnTo>
                  <a:lnTo>
                    <a:pt x="37606" y="3950"/>
                  </a:lnTo>
                  <a:lnTo>
                    <a:pt x="36509" y="6056"/>
                  </a:lnTo>
                  <a:lnTo>
                    <a:pt x="35105" y="8557"/>
                  </a:lnTo>
                  <a:lnTo>
                    <a:pt x="33700" y="10970"/>
                  </a:lnTo>
                  <a:lnTo>
                    <a:pt x="32384" y="13208"/>
                  </a:lnTo>
                  <a:lnTo>
                    <a:pt x="31068" y="15095"/>
                  </a:lnTo>
                  <a:lnTo>
                    <a:pt x="29356" y="17553"/>
                  </a:lnTo>
                  <a:lnTo>
                    <a:pt x="28128" y="19001"/>
                  </a:lnTo>
                  <a:lnTo>
                    <a:pt x="26592" y="20492"/>
                  </a:lnTo>
                  <a:lnTo>
                    <a:pt x="24134" y="22774"/>
                  </a:lnTo>
                  <a:lnTo>
                    <a:pt x="22116" y="24486"/>
                  </a:lnTo>
                  <a:lnTo>
                    <a:pt x="18254" y="27075"/>
                  </a:lnTo>
                  <a:lnTo>
                    <a:pt x="16455" y="28215"/>
                  </a:lnTo>
                  <a:lnTo>
                    <a:pt x="14393" y="29488"/>
                  </a:lnTo>
                  <a:lnTo>
                    <a:pt x="12287" y="30717"/>
                  </a:lnTo>
                  <a:lnTo>
                    <a:pt x="8250" y="33042"/>
                  </a:lnTo>
                  <a:lnTo>
                    <a:pt x="88" y="37825"/>
                  </a:lnTo>
                  <a:lnTo>
                    <a:pt x="44" y="37869"/>
                  </a:lnTo>
                  <a:lnTo>
                    <a:pt x="0" y="37957"/>
                  </a:lnTo>
                  <a:lnTo>
                    <a:pt x="0" y="38001"/>
                  </a:lnTo>
                  <a:lnTo>
                    <a:pt x="0" y="38088"/>
                  </a:lnTo>
                  <a:lnTo>
                    <a:pt x="88" y="38132"/>
                  </a:lnTo>
                  <a:lnTo>
                    <a:pt x="176" y="38176"/>
                  </a:lnTo>
                  <a:lnTo>
                    <a:pt x="263" y="38132"/>
                  </a:lnTo>
                  <a:lnTo>
                    <a:pt x="8425" y="33349"/>
                  </a:lnTo>
                  <a:lnTo>
                    <a:pt x="12462" y="31024"/>
                  </a:lnTo>
                  <a:lnTo>
                    <a:pt x="14612" y="29795"/>
                  </a:lnTo>
                  <a:lnTo>
                    <a:pt x="16631" y="28523"/>
                  </a:lnTo>
                  <a:lnTo>
                    <a:pt x="18430" y="27382"/>
                  </a:lnTo>
                  <a:lnTo>
                    <a:pt x="20843" y="25802"/>
                  </a:lnTo>
                  <a:lnTo>
                    <a:pt x="22291" y="24793"/>
                  </a:lnTo>
                  <a:lnTo>
                    <a:pt x="22335" y="24749"/>
                  </a:lnTo>
                  <a:lnTo>
                    <a:pt x="24354" y="23038"/>
                  </a:lnTo>
                  <a:lnTo>
                    <a:pt x="26855" y="20756"/>
                  </a:lnTo>
                  <a:lnTo>
                    <a:pt x="28391" y="19264"/>
                  </a:lnTo>
                  <a:lnTo>
                    <a:pt x="29619" y="17772"/>
                  </a:lnTo>
                  <a:lnTo>
                    <a:pt x="31375" y="15315"/>
                  </a:lnTo>
                  <a:lnTo>
                    <a:pt x="32691" y="13428"/>
                  </a:lnTo>
                  <a:lnTo>
                    <a:pt x="34008" y="11146"/>
                  </a:lnTo>
                  <a:lnTo>
                    <a:pt x="35412" y="8733"/>
                  </a:lnTo>
                  <a:lnTo>
                    <a:pt x="36816" y="6231"/>
                  </a:lnTo>
                  <a:lnTo>
                    <a:pt x="37957" y="4081"/>
                  </a:lnTo>
                  <a:lnTo>
                    <a:pt x="38703" y="2194"/>
                  </a:lnTo>
                  <a:lnTo>
                    <a:pt x="39317" y="220"/>
                  </a:lnTo>
                  <a:lnTo>
                    <a:pt x="39317" y="176"/>
                  </a:lnTo>
                  <a:lnTo>
                    <a:pt x="39273" y="88"/>
                  </a:lnTo>
                  <a:lnTo>
                    <a:pt x="39229" y="44"/>
                  </a:lnTo>
                  <a:lnTo>
                    <a:pt x="39185"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6" name="Google Shape;3566;p85"/>
            <p:cNvSpPr/>
            <p:nvPr/>
          </p:nvSpPr>
          <p:spPr>
            <a:xfrm>
              <a:off x="1822200" y="1600875"/>
              <a:ext cx="866675" cy="694425"/>
            </a:xfrm>
            <a:custGeom>
              <a:rect b="b" l="l" r="r" t="t"/>
              <a:pathLst>
                <a:path extrusionOk="0" h="27777" w="34667">
                  <a:moveTo>
                    <a:pt x="34359" y="0"/>
                  </a:moveTo>
                  <a:lnTo>
                    <a:pt x="34315" y="88"/>
                  </a:lnTo>
                  <a:lnTo>
                    <a:pt x="32867" y="2765"/>
                  </a:lnTo>
                  <a:lnTo>
                    <a:pt x="31375" y="5134"/>
                  </a:lnTo>
                  <a:lnTo>
                    <a:pt x="29839" y="7196"/>
                  </a:lnTo>
                  <a:lnTo>
                    <a:pt x="28216" y="8996"/>
                  </a:lnTo>
                  <a:lnTo>
                    <a:pt x="26592" y="10575"/>
                  </a:lnTo>
                  <a:lnTo>
                    <a:pt x="24881" y="12111"/>
                  </a:lnTo>
                  <a:lnTo>
                    <a:pt x="23301" y="13252"/>
                  </a:lnTo>
                  <a:lnTo>
                    <a:pt x="21370" y="14919"/>
                  </a:lnTo>
                  <a:lnTo>
                    <a:pt x="20537" y="15665"/>
                  </a:lnTo>
                  <a:lnTo>
                    <a:pt x="19659" y="16455"/>
                  </a:lnTo>
                  <a:lnTo>
                    <a:pt x="18737" y="17157"/>
                  </a:lnTo>
                  <a:lnTo>
                    <a:pt x="17772" y="17903"/>
                  </a:lnTo>
                  <a:lnTo>
                    <a:pt x="16719" y="18605"/>
                  </a:lnTo>
                  <a:lnTo>
                    <a:pt x="15666" y="19264"/>
                  </a:lnTo>
                  <a:lnTo>
                    <a:pt x="14569" y="19922"/>
                  </a:lnTo>
                  <a:lnTo>
                    <a:pt x="13472" y="20580"/>
                  </a:lnTo>
                  <a:lnTo>
                    <a:pt x="11190" y="21809"/>
                  </a:lnTo>
                  <a:lnTo>
                    <a:pt x="8864" y="22950"/>
                  </a:lnTo>
                  <a:lnTo>
                    <a:pt x="6583" y="24003"/>
                  </a:lnTo>
                  <a:lnTo>
                    <a:pt x="4389" y="25012"/>
                  </a:lnTo>
                  <a:lnTo>
                    <a:pt x="2414" y="26065"/>
                  </a:lnTo>
                  <a:lnTo>
                    <a:pt x="88" y="27469"/>
                  </a:lnTo>
                  <a:lnTo>
                    <a:pt x="44" y="27513"/>
                  </a:lnTo>
                  <a:lnTo>
                    <a:pt x="0" y="27557"/>
                  </a:lnTo>
                  <a:lnTo>
                    <a:pt x="0" y="27645"/>
                  </a:lnTo>
                  <a:lnTo>
                    <a:pt x="44" y="27689"/>
                  </a:lnTo>
                  <a:lnTo>
                    <a:pt x="88" y="27776"/>
                  </a:lnTo>
                  <a:lnTo>
                    <a:pt x="264" y="27776"/>
                  </a:lnTo>
                  <a:lnTo>
                    <a:pt x="2589" y="26372"/>
                  </a:lnTo>
                  <a:lnTo>
                    <a:pt x="4564" y="25319"/>
                  </a:lnTo>
                  <a:lnTo>
                    <a:pt x="6758" y="24354"/>
                  </a:lnTo>
                  <a:lnTo>
                    <a:pt x="9040" y="23257"/>
                  </a:lnTo>
                  <a:lnTo>
                    <a:pt x="11366" y="22116"/>
                  </a:lnTo>
                  <a:lnTo>
                    <a:pt x="13647" y="20887"/>
                  </a:lnTo>
                  <a:lnTo>
                    <a:pt x="14788" y="20229"/>
                  </a:lnTo>
                  <a:lnTo>
                    <a:pt x="15885" y="19571"/>
                  </a:lnTo>
                  <a:lnTo>
                    <a:pt x="16938" y="18869"/>
                  </a:lnTo>
                  <a:lnTo>
                    <a:pt x="17992" y="18167"/>
                  </a:lnTo>
                  <a:lnTo>
                    <a:pt x="18957" y="17464"/>
                  </a:lnTo>
                  <a:lnTo>
                    <a:pt x="19922" y="16718"/>
                  </a:lnTo>
                  <a:lnTo>
                    <a:pt x="20800" y="15929"/>
                  </a:lnTo>
                  <a:lnTo>
                    <a:pt x="21634" y="15183"/>
                  </a:lnTo>
                  <a:lnTo>
                    <a:pt x="23520" y="13559"/>
                  </a:lnTo>
                  <a:lnTo>
                    <a:pt x="25100" y="12374"/>
                  </a:lnTo>
                  <a:lnTo>
                    <a:pt x="26855" y="10839"/>
                  </a:lnTo>
                  <a:lnTo>
                    <a:pt x="28435" y="9215"/>
                  </a:lnTo>
                  <a:lnTo>
                    <a:pt x="30103" y="7416"/>
                  </a:lnTo>
                  <a:lnTo>
                    <a:pt x="31682" y="5310"/>
                  </a:lnTo>
                  <a:lnTo>
                    <a:pt x="33174" y="2940"/>
                  </a:lnTo>
                  <a:lnTo>
                    <a:pt x="34622" y="219"/>
                  </a:lnTo>
                  <a:lnTo>
                    <a:pt x="34666" y="176"/>
                  </a:lnTo>
                  <a:lnTo>
                    <a:pt x="34622" y="88"/>
                  </a:lnTo>
                  <a:lnTo>
                    <a:pt x="34622" y="44"/>
                  </a:lnTo>
                  <a:lnTo>
                    <a:pt x="34578"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7" name="Google Shape;3567;p85"/>
            <p:cNvSpPr/>
            <p:nvPr/>
          </p:nvSpPr>
          <p:spPr>
            <a:xfrm>
              <a:off x="1699325" y="2110975"/>
              <a:ext cx="133875" cy="74625"/>
            </a:xfrm>
            <a:custGeom>
              <a:rect b="b" l="l" r="r" t="t"/>
              <a:pathLst>
                <a:path extrusionOk="0" h="2985" w="5355">
                  <a:moveTo>
                    <a:pt x="5091" y="0"/>
                  </a:moveTo>
                  <a:lnTo>
                    <a:pt x="89" y="2633"/>
                  </a:lnTo>
                  <a:lnTo>
                    <a:pt x="45" y="2677"/>
                  </a:lnTo>
                  <a:lnTo>
                    <a:pt x="1" y="2721"/>
                  </a:lnTo>
                  <a:lnTo>
                    <a:pt x="1" y="2809"/>
                  </a:lnTo>
                  <a:lnTo>
                    <a:pt x="1" y="2853"/>
                  </a:lnTo>
                  <a:lnTo>
                    <a:pt x="89" y="2940"/>
                  </a:lnTo>
                  <a:lnTo>
                    <a:pt x="176" y="2984"/>
                  </a:lnTo>
                  <a:lnTo>
                    <a:pt x="264" y="2940"/>
                  </a:lnTo>
                  <a:lnTo>
                    <a:pt x="5267" y="351"/>
                  </a:lnTo>
                  <a:lnTo>
                    <a:pt x="5310" y="308"/>
                  </a:lnTo>
                  <a:lnTo>
                    <a:pt x="5354" y="220"/>
                  </a:lnTo>
                  <a:lnTo>
                    <a:pt x="5354" y="176"/>
                  </a:lnTo>
                  <a:lnTo>
                    <a:pt x="5354" y="88"/>
                  </a:lnTo>
                  <a:lnTo>
                    <a:pt x="5310" y="44"/>
                  </a:lnTo>
                  <a:lnTo>
                    <a:pt x="5223"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8" name="Google Shape;3568;p85"/>
            <p:cNvSpPr/>
            <p:nvPr/>
          </p:nvSpPr>
          <p:spPr>
            <a:xfrm>
              <a:off x="2929075" y="3201400"/>
              <a:ext cx="121800" cy="42800"/>
            </a:xfrm>
            <a:custGeom>
              <a:rect b="b" l="l" r="r" t="t"/>
              <a:pathLst>
                <a:path extrusionOk="0" h="1712" w="4872">
                  <a:moveTo>
                    <a:pt x="2722" y="352"/>
                  </a:moveTo>
                  <a:lnTo>
                    <a:pt x="3950" y="439"/>
                  </a:lnTo>
                  <a:lnTo>
                    <a:pt x="4433" y="1054"/>
                  </a:lnTo>
                  <a:lnTo>
                    <a:pt x="4082" y="1229"/>
                  </a:lnTo>
                  <a:lnTo>
                    <a:pt x="1932" y="1361"/>
                  </a:lnTo>
                  <a:lnTo>
                    <a:pt x="440" y="1361"/>
                  </a:lnTo>
                  <a:lnTo>
                    <a:pt x="703" y="659"/>
                  </a:lnTo>
                  <a:lnTo>
                    <a:pt x="2722" y="352"/>
                  </a:lnTo>
                  <a:close/>
                  <a:moveTo>
                    <a:pt x="2722" y="0"/>
                  </a:moveTo>
                  <a:lnTo>
                    <a:pt x="528" y="308"/>
                  </a:lnTo>
                  <a:lnTo>
                    <a:pt x="440" y="352"/>
                  </a:lnTo>
                  <a:lnTo>
                    <a:pt x="396" y="439"/>
                  </a:lnTo>
                  <a:lnTo>
                    <a:pt x="1" y="1492"/>
                  </a:lnTo>
                  <a:lnTo>
                    <a:pt x="1" y="1536"/>
                  </a:lnTo>
                  <a:lnTo>
                    <a:pt x="45" y="1624"/>
                  </a:lnTo>
                  <a:lnTo>
                    <a:pt x="89" y="1712"/>
                  </a:lnTo>
                  <a:lnTo>
                    <a:pt x="1976" y="1712"/>
                  </a:lnTo>
                  <a:lnTo>
                    <a:pt x="4170" y="1580"/>
                  </a:lnTo>
                  <a:lnTo>
                    <a:pt x="4257" y="1536"/>
                  </a:lnTo>
                  <a:lnTo>
                    <a:pt x="4784" y="1229"/>
                  </a:lnTo>
                  <a:lnTo>
                    <a:pt x="4828" y="1185"/>
                  </a:lnTo>
                  <a:lnTo>
                    <a:pt x="4872" y="1141"/>
                  </a:lnTo>
                  <a:lnTo>
                    <a:pt x="4872" y="1054"/>
                  </a:lnTo>
                  <a:lnTo>
                    <a:pt x="4828" y="966"/>
                  </a:lnTo>
                  <a:lnTo>
                    <a:pt x="4213" y="132"/>
                  </a:lnTo>
                  <a:lnTo>
                    <a:pt x="4126" y="88"/>
                  </a:lnTo>
                  <a:lnTo>
                    <a:pt x="4082" y="88"/>
                  </a:lnTo>
                  <a:lnTo>
                    <a:pt x="2722"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9" name="Google Shape;3569;p85"/>
            <p:cNvSpPr/>
            <p:nvPr/>
          </p:nvSpPr>
          <p:spPr>
            <a:xfrm>
              <a:off x="463000" y="1796125"/>
              <a:ext cx="3006950" cy="2565925"/>
            </a:xfrm>
            <a:custGeom>
              <a:rect b="b" l="l" r="r" t="t"/>
              <a:pathLst>
                <a:path extrusionOk="0" h="102637" w="120278">
                  <a:moveTo>
                    <a:pt x="106586" y="1"/>
                  </a:moveTo>
                  <a:lnTo>
                    <a:pt x="106499" y="45"/>
                  </a:lnTo>
                  <a:lnTo>
                    <a:pt x="104173" y="2809"/>
                  </a:lnTo>
                  <a:lnTo>
                    <a:pt x="100355" y="7022"/>
                  </a:lnTo>
                  <a:lnTo>
                    <a:pt x="98512" y="7373"/>
                  </a:lnTo>
                  <a:lnTo>
                    <a:pt x="98425" y="7417"/>
                  </a:lnTo>
                  <a:lnTo>
                    <a:pt x="95967" y="9303"/>
                  </a:lnTo>
                  <a:lnTo>
                    <a:pt x="89561" y="14130"/>
                  </a:lnTo>
                  <a:lnTo>
                    <a:pt x="84997" y="16500"/>
                  </a:lnTo>
                  <a:lnTo>
                    <a:pt x="79293" y="18606"/>
                  </a:lnTo>
                  <a:lnTo>
                    <a:pt x="74334" y="20712"/>
                  </a:lnTo>
                  <a:lnTo>
                    <a:pt x="67620" y="23082"/>
                  </a:lnTo>
                  <a:lnTo>
                    <a:pt x="63364" y="24618"/>
                  </a:lnTo>
                  <a:lnTo>
                    <a:pt x="59151" y="25539"/>
                  </a:lnTo>
                  <a:lnTo>
                    <a:pt x="59108" y="25539"/>
                  </a:lnTo>
                  <a:lnTo>
                    <a:pt x="54017" y="27294"/>
                  </a:lnTo>
                  <a:lnTo>
                    <a:pt x="48664" y="28786"/>
                  </a:lnTo>
                  <a:lnTo>
                    <a:pt x="43662" y="30629"/>
                  </a:lnTo>
                  <a:lnTo>
                    <a:pt x="39010" y="31419"/>
                  </a:lnTo>
                  <a:lnTo>
                    <a:pt x="33920" y="32604"/>
                  </a:lnTo>
                  <a:lnTo>
                    <a:pt x="29795" y="32736"/>
                  </a:lnTo>
                  <a:lnTo>
                    <a:pt x="29708" y="32779"/>
                  </a:lnTo>
                  <a:lnTo>
                    <a:pt x="23169" y="35588"/>
                  </a:lnTo>
                  <a:lnTo>
                    <a:pt x="17509" y="37826"/>
                  </a:lnTo>
                  <a:lnTo>
                    <a:pt x="13603" y="37870"/>
                  </a:lnTo>
                  <a:lnTo>
                    <a:pt x="11892" y="36509"/>
                  </a:lnTo>
                  <a:lnTo>
                    <a:pt x="11848" y="36509"/>
                  </a:lnTo>
                  <a:lnTo>
                    <a:pt x="9786" y="35632"/>
                  </a:lnTo>
                  <a:lnTo>
                    <a:pt x="9742" y="35588"/>
                  </a:lnTo>
                  <a:lnTo>
                    <a:pt x="9654" y="35632"/>
                  </a:lnTo>
                  <a:lnTo>
                    <a:pt x="9610" y="35675"/>
                  </a:lnTo>
                  <a:lnTo>
                    <a:pt x="9566" y="35719"/>
                  </a:lnTo>
                  <a:lnTo>
                    <a:pt x="6802" y="42082"/>
                  </a:lnTo>
                  <a:lnTo>
                    <a:pt x="6802" y="42170"/>
                  </a:lnTo>
                  <a:lnTo>
                    <a:pt x="8338" y="50156"/>
                  </a:lnTo>
                  <a:lnTo>
                    <a:pt x="8864" y="55334"/>
                  </a:lnTo>
                  <a:lnTo>
                    <a:pt x="9479" y="61565"/>
                  </a:lnTo>
                  <a:lnTo>
                    <a:pt x="7285" y="64022"/>
                  </a:lnTo>
                  <a:lnTo>
                    <a:pt x="7241" y="64110"/>
                  </a:lnTo>
                  <a:lnTo>
                    <a:pt x="6758" y="67796"/>
                  </a:lnTo>
                  <a:lnTo>
                    <a:pt x="5266" y="69419"/>
                  </a:lnTo>
                  <a:lnTo>
                    <a:pt x="5222" y="69507"/>
                  </a:lnTo>
                  <a:lnTo>
                    <a:pt x="4432" y="72316"/>
                  </a:lnTo>
                  <a:lnTo>
                    <a:pt x="2984" y="76002"/>
                  </a:lnTo>
                  <a:lnTo>
                    <a:pt x="1756" y="79380"/>
                  </a:lnTo>
                  <a:lnTo>
                    <a:pt x="571" y="82540"/>
                  </a:lnTo>
                  <a:lnTo>
                    <a:pt x="44" y="86182"/>
                  </a:lnTo>
                  <a:lnTo>
                    <a:pt x="1" y="89341"/>
                  </a:lnTo>
                  <a:lnTo>
                    <a:pt x="132" y="92281"/>
                  </a:lnTo>
                  <a:lnTo>
                    <a:pt x="132" y="92369"/>
                  </a:lnTo>
                  <a:lnTo>
                    <a:pt x="176" y="92413"/>
                  </a:lnTo>
                  <a:lnTo>
                    <a:pt x="220" y="92457"/>
                  </a:lnTo>
                  <a:lnTo>
                    <a:pt x="395" y="92457"/>
                  </a:lnTo>
                  <a:lnTo>
                    <a:pt x="439" y="92413"/>
                  </a:lnTo>
                  <a:lnTo>
                    <a:pt x="483" y="92369"/>
                  </a:lnTo>
                  <a:lnTo>
                    <a:pt x="483" y="92281"/>
                  </a:lnTo>
                  <a:lnTo>
                    <a:pt x="352" y="89341"/>
                  </a:lnTo>
                  <a:lnTo>
                    <a:pt x="395" y="86226"/>
                  </a:lnTo>
                  <a:lnTo>
                    <a:pt x="922" y="82627"/>
                  </a:lnTo>
                  <a:lnTo>
                    <a:pt x="2063" y="79512"/>
                  </a:lnTo>
                  <a:lnTo>
                    <a:pt x="3335" y="76089"/>
                  </a:lnTo>
                  <a:lnTo>
                    <a:pt x="4740" y="72447"/>
                  </a:lnTo>
                  <a:lnTo>
                    <a:pt x="5529" y="69639"/>
                  </a:lnTo>
                  <a:lnTo>
                    <a:pt x="7065" y="68015"/>
                  </a:lnTo>
                  <a:lnTo>
                    <a:pt x="7109" y="67884"/>
                  </a:lnTo>
                  <a:lnTo>
                    <a:pt x="7592" y="64198"/>
                  </a:lnTo>
                  <a:lnTo>
                    <a:pt x="9786" y="61740"/>
                  </a:lnTo>
                  <a:lnTo>
                    <a:pt x="9830" y="61697"/>
                  </a:lnTo>
                  <a:lnTo>
                    <a:pt x="9830" y="61609"/>
                  </a:lnTo>
                  <a:lnTo>
                    <a:pt x="9215" y="55290"/>
                  </a:lnTo>
                  <a:lnTo>
                    <a:pt x="8689" y="50112"/>
                  </a:lnTo>
                  <a:lnTo>
                    <a:pt x="7153" y="42170"/>
                  </a:lnTo>
                  <a:lnTo>
                    <a:pt x="9830" y="36027"/>
                  </a:lnTo>
                  <a:lnTo>
                    <a:pt x="11717" y="36816"/>
                  </a:lnTo>
                  <a:lnTo>
                    <a:pt x="13428" y="38177"/>
                  </a:lnTo>
                  <a:lnTo>
                    <a:pt x="13560" y="38221"/>
                  </a:lnTo>
                  <a:lnTo>
                    <a:pt x="17553" y="38177"/>
                  </a:lnTo>
                  <a:lnTo>
                    <a:pt x="17597" y="38133"/>
                  </a:lnTo>
                  <a:lnTo>
                    <a:pt x="23301" y="35895"/>
                  </a:lnTo>
                  <a:lnTo>
                    <a:pt x="29839" y="33087"/>
                  </a:lnTo>
                  <a:lnTo>
                    <a:pt x="33964" y="32955"/>
                  </a:lnTo>
                  <a:lnTo>
                    <a:pt x="34008" y="32955"/>
                  </a:lnTo>
                  <a:lnTo>
                    <a:pt x="39098" y="31726"/>
                  </a:lnTo>
                  <a:lnTo>
                    <a:pt x="43749" y="30980"/>
                  </a:lnTo>
                  <a:lnTo>
                    <a:pt x="43793" y="30936"/>
                  </a:lnTo>
                  <a:lnTo>
                    <a:pt x="48752" y="29093"/>
                  </a:lnTo>
                  <a:lnTo>
                    <a:pt x="54105" y="27645"/>
                  </a:lnTo>
                  <a:lnTo>
                    <a:pt x="59239" y="25890"/>
                  </a:lnTo>
                  <a:lnTo>
                    <a:pt x="63452" y="24969"/>
                  </a:lnTo>
                  <a:lnTo>
                    <a:pt x="63496" y="24969"/>
                  </a:lnTo>
                  <a:lnTo>
                    <a:pt x="67752" y="23389"/>
                  </a:lnTo>
                  <a:lnTo>
                    <a:pt x="74466" y="21019"/>
                  </a:lnTo>
                  <a:lnTo>
                    <a:pt x="79424" y="18913"/>
                  </a:lnTo>
                  <a:lnTo>
                    <a:pt x="85129" y="16851"/>
                  </a:lnTo>
                  <a:lnTo>
                    <a:pt x="85129" y="16807"/>
                  </a:lnTo>
                  <a:lnTo>
                    <a:pt x="89736" y="14437"/>
                  </a:lnTo>
                  <a:lnTo>
                    <a:pt x="89780" y="14437"/>
                  </a:lnTo>
                  <a:lnTo>
                    <a:pt x="96187" y="9567"/>
                  </a:lnTo>
                  <a:lnTo>
                    <a:pt x="98644" y="7680"/>
                  </a:lnTo>
                  <a:lnTo>
                    <a:pt x="100487" y="7373"/>
                  </a:lnTo>
                  <a:lnTo>
                    <a:pt x="100575" y="7329"/>
                  </a:lnTo>
                  <a:lnTo>
                    <a:pt x="104436" y="3029"/>
                  </a:lnTo>
                  <a:lnTo>
                    <a:pt x="106674" y="352"/>
                  </a:lnTo>
                  <a:lnTo>
                    <a:pt x="112335" y="1712"/>
                  </a:lnTo>
                  <a:lnTo>
                    <a:pt x="112949" y="3555"/>
                  </a:lnTo>
                  <a:lnTo>
                    <a:pt x="116547" y="18343"/>
                  </a:lnTo>
                  <a:lnTo>
                    <a:pt x="116372" y="30410"/>
                  </a:lnTo>
                  <a:lnTo>
                    <a:pt x="116372" y="30454"/>
                  </a:lnTo>
                  <a:lnTo>
                    <a:pt x="118741" y="38396"/>
                  </a:lnTo>
                  <a:lnTo>
                    <a:pt x="117600" y="42214"/>
                  </a:lnTo>
                  <a:lnTo>
                    <a:pt x="116942" y="44890"/>
                  </a:lnTo>
                  <a:lnTo>
                    <a:pt x="116942" y="44934"/>
                  </a:lnTo>
                  <a:lnTo>
                    <a:pt x="116810" y="48225"/>
                  </a:lnTo>
                  <a:lnTo>
                    <a:pt x="116810" y="48313"/>
                  </a:lnTo>
                  <a:lnTo>
                    <a:pt x="119926" y="54939"/>
                  </a:lnTo>
                  <a:lnTo>
                    <a:pt x="119663" y="55948"/>
                  </a:lnTo>
                  <a:lnTo>
                    <a:pt x="118697" y="56475"/>
                  </a:lnTo>
                  <a:lnTo>
                    <a:pt x="118653" y="56475"/>
                  </a:lnTo>
                  <a:lnTo>
                    <a:pt x="115889" y="58537"/>
                  </a:lnTo>
                  <a:lnTo>
                    <a:pt x="113519" y="60468"/>
                  </a:lnTo>
                  <a:lnTo>
                    <a:pt x="109614" y="64154"/>
                  </a:lnTo>
                  <a:lnTo>
                    <a:pt x="109570" y="64198"/>
                  </a:lnTo>
                  <a:lnTo>
                    <a:pt x="104305" y="75519"/>
                  </a:lnTo>
                  <a:lnTo>
                    <a:pt x="100750" y="78634"/>
                  </a:lnTo>
                  <a:lnTo>
                    <a:pt x="98468" y="80784"/>
                  </a:lnTo>
                  <a:lnTo>
                    <a:pt x="91184" y="82935"/>
                  </a:lnTo>
                  <a:lnTo>
                    <a:pt x="87805" y="83417"/>
                  </a:lnTo>
                  <a:lnTo>
                    <a:pt x="87762" y="83417"/>
                  </a:lnTo>
                  <a:lnTo>
                    <a:pt x="84163" y="84470"/>
                  </a:lnTo>
                  <a:lnTo>
                    <a:pt x="84076" y="84514"/>
                  </a:lnTo>
                  <a:lnTo>
                    <a:pt x="82847" y="85962"/>
                  </a:lnTo>
                  <a:lnTo>
                    <a:pt x="82847" y="86006"/>
                  </a:lnTo>
                  <a:lnTo>
                    <a:pt x="81311" y="88858"/>
                  </a:lnTo>
                  <a:lnTo>
                    <a:pt x="78810" y="90965"/>
                  </a:lnTo>
                  <a:lnTo>
                    <a:pt x="74202" y="91886"/>
                  </a:lnTo>
                  <a:lnTo>
                    <a:pt x="74159" y="91886"/>
                  </a:lnTo>
                  <a:lnTo>
                    <a:pt x="70560" y="93905"/>
                  </a:lnTo>
                  <a:lnTo>
                    <a:pt x="70517" y="93992"/>
                  </a:lnTo>
                  <a:lnTo>
                    <a:pt x="68630" y="96669"/>
                  </a:lnTo>
                  <a:lnTo>
                    <a:pt x="65207" y="97196"/>
                  </a:lnTo>
                  <a:lnTo>
                    <a:pt x="63671" y="96932"/>
                  </a:lnTo>
                  <a:lnTo>
                    <a:pt x="62004" y="96932"/>
                  </a:lnTo>
                  <a:lnTo>
                    <a:pt x="58098" y="97942"/>
                  </a:lnTo>
                  <a:lnTo>
                    <a:pt x="52482" y="98995"/>
                  </a:lnTo>
                  <a:lnTo>
                    <a:pt x="51253" y="98819"/>
                  </a:lnTo>
                  <a:lnTo>
                    <a:pt x="48006" y="98380"/>
                  </a:lnTo>
                  <a:lnTo>
                    <a:pt x="44451" y="97547"/>
                  </a:lnTo>
                  <a:lnTo>
                    <a:pt x="43398" y="95923"/>
                  </a:lnTo>
                  <a:lnTo>
                    <a:pt x="41160" y="93115"/>
                  </a:lnTo>
                  <a:lnTo>
                    <a:pt x="41160" y="92325"/>
                  </a:lnTo>
                  <a:lnTo>
                    <a:pt x="41160" y="90833"/>
                  </a:lnTo>
                  <a:lnTo>
                    <a:pt x="42038" y="88990"/>
                  </a:lnTo>
                  <a:lnTo>
                    <a:pt x="43618" y="86972"/>
                  </a:lnTo>
                  <a:lnTo>
                    <a:pt x="46646" y="85348"/>
                  </a:lnTo>
                  <a:lnTo>
                    <a:pt x="46689" y="85304"/>
                  </a:lnTo>
                  <a:lnTo>
                    <a:pt x="47216" y="84427"/>
                  </a:lnTo>
                  <a:lnTo>
                    <a:pt x="47216" y="84383"/>
                  </a:lnTo>
                  <a:lnTo>
                    <a:pt x="48006" y="82627"/>
                  </a:lnTo>
                  <a:lnTo>
                    <a:pt x="49015" y="80916"/>
                  </a:lnTo>
                  <a:lnTo>
                    <a:pt x="50551" y="78854"/>
                  </a:lnTo>
                  <a:lnTo>
                    <a:pt x="51297" y="77493"/>
                  </a:lnTo>
                  <a:lnTo>
                    <a:pt x="51297" y="77450"/>
                  </a:lnTo>
                  <a:lnTo>
                    <a:pt x="51428" y="76528"/>
                  </a:lnTo>
                  <a:lnTo>
                    <a:pt x="51428" y="76484"/>
                  </a:lnTo>
                  <a:lnTo>
                    <a:pt x="51341" y="75036"/>
                  </a:lnTo>
                  <a:lnTo>
                    <a:pt x="52043" y="70692"/>
                  </a:lnTo>
                  <a:lnTo>
                    <a:pt x="55685" y="63847"/>
                  </a:lnTo>
                  <a:lnTo>
                    <a:pt x="58405" y="60029"/>
                  </a:lnTo>
                  <a:lnTo>
                    <a:pt x="61214" y="58318"/>
                  </a:lnTo>
                  <a:lnTo>
                    <a:pt x="65163" y="56563"/>
                  </a:lnTo>
                  <a:lnTo>
                    <a:pt x="65207" y="56519"/>
                  </a:lnTo>
                  <a:lnTo>
                    <a:pt x="68761" y="52789"/>
                  </a:lnTo>
                  <a:lnTo>
                    <a:pt x="77845" y="45768"/>
                  </a:lnTo>
                  <a:lnTo>
                    <a:pt x="82452" y="41950"/>
                  </a:lnTo>
                  <a:lnTo>
                    <a:pt x="89122" y="38308"/>
                  </a:lnTo>
                  <a:lnTo>
                    <a:pt x="93554" y="38089"/>
                  </a:lnTo>
                  <a:lnTo>
                    <a:pt x="93598" y="38045"/>
                  </a:lnTo>
                  <a:lnTo>
                    <a:pt x="105709" y="31726"/>
                  </a:lnTo>
                  <a:lnTo>
                    <a:pt x="105796" y="31682"/>
                  </a:lnTo>
                  <a:lnTo>
                    <a:pt x="105796" y="31595"/>
                  </a:lnTo>
                  <a:lnTo>
                    <a:pt x="106455" y="27821"/>
                  </a:lnTo>
                  <a:lnTo>
                    <a:pt x="106455" y="27777"/>
                  </a:lnTo>
                  <a:lnTo>
                    <a:pt x="106235" y="24705"/>
                  </a:lnTo>
                  <a:lnTo>
                    <a:pt x="106411" y="21546"/>
                  </a:lnTo>
                  <a:lnTo>
                    <a:pt x="106367" y="21414"/>
                  </a:lnTo>
                  <a:lnTo>
                    <a:pt x="104875" y="19396"/>
                  </a:lnTo>
                  <a:lnTo>
                    <a:pt x="104787" y="19308"/>
                  </a:lnTo>
                  <a:lnTo>
                    <a:pt x="100575" y="17992"/>
                  </a:lnTo>
                  <a:lnTo>
                    <a:pt x="99127" y="17421"/>
                  </a:lnTo>
                  <a:lnTo>
                    <a:pt x="95090" y="15842"/>
                  </a:lnTo>
                  <a:lnTo>
                    <a:pt x="94914" y="15842"/>
                  </a:lnTo>
                  <a:lnTo>
                    <a:pt x="91448" y="18343"/>
                  </a:lnTo>
                  <a:lnTo>
                    <a:pt x="83461" y="23916"/>
                  </a:lnTo>
                  <a:lnTo>
                    <a:pt x="79688" y="25100"/>
                  </a:lnTo>
                  <a:lnTo>
                    <a:pt x="76353" y="24662"/>
                  </a:lnTo>
                  <a:lnTo>
                    <a:pt x="76265" y="24705"/>
                  </a:lnTo>
                  <a:lnTo>
                    <a:pt x="70824" y="26724"/>
                  </a:lnTo>
                  <a:lnTo>
                    <a:pt x="65119" y="28655"/>
                  </a:lnTo>
                  <a:lnTo>
                    <a:pt x="61126" y="30103"/>
                  </a:lnTo>
                  <a:lnTo>
                    <a:pt x="56519" y="31726"/>
                  </a:lnTo>
                  <a:lnTo>
                    <a:pt x="51428" y="33569"/>
                  </a:lnTo>
                  <a:lnTo>
                    <a:pt x="47435" y="35017"/>
                  </a:lnTo>
                  <a:lnTo>
                    <a:pt x="47391" y="35017"/>
                  </a:lnTo>
                  <a:lnTo>
                    <a:pt x="42784" y="37431"/>
                  </a:lnTo>
                  <a:lnTo>
                    <a:pt x="38923" y="38572"/>
                  </a:lnTo>
                  <a:lnTo>
                    <a:pt x="35237" y="39756"/>
                  </a:lnTo>
                  <a:lnTo>
                    <a:pt x="31594" y="40678"/>
                  </a:lnTo>
                  <a:lnTo>
                    <a:pt x="31551" y="40722"/>
                  </a:lnTo>
                  <a:lnTo>
                    <a:pt x="27382" y="43530"/>
                  </a:lnTo>
                  <a:lnTo>
                    <a:pt x="27338" y="43574"/>
                  </a:lnTo>
                  <a:lnTo>
                    <a:pt x="24354" y="47435"/>
                  </a:lnTo>
                  <a:lnTo>
                    <a:pt x="24354" y="47479"/>
                  </a:lnTo>
                  <a:lnTo>
                    <a:pt x="22731" y="50507"/>
                  </a:lnTo>
                  <a:lnTo>
                    <a:pt x="21590" y="53491"/>
                  </a:lnTo>
                  <a:lnTo>
                    <a:pt x="19659" y="56255"/>
                  </a:lnTo>
                  <a:lnTo>
                    <a:pt x="19615" y="56299"/>
                  </a:lnTo>
                  <a:lnTo>
                    <a:pt x="18167" y="68937"/>
                  </a:lnTo>
                  <a:lnTo>
                    <a:pt x="18562" y="76133"/>
                  </a:lnTo>
                  <a:lnTo>
                    <a:pt x="18211" y="77976"/>
                  </a:lnTo>
                  <a:lnTo>
                    <a:pt x="17553" y="80258"/>
                  </a:lnTo>
                  <a:lnTo>
                    <a:pt x="16368" y="81969"/>
                  </a:lnTo>
                  <a:lnTo>
                    <a:pt x="14920" y="83988"/>
                  </a:lnTo>
                  <a:lnTo>
                    <a:pt x="13428" y="84514"/>
                  </a:lnTo>
                  <a:lnTo>
                    <a:pt x="13340" y="84558"/>
                  </a:lnTo>
                  <a:lnTo>
                    <a:pt x="13296" y="84646"/>
                  </a:lnTo>
                  <a:lnTo>
                    <a:pt x="12331" y="86796"/>
                  </a:lnTo>
                  <a:lnTo>
                    <a:pt x="11717" y="89209"/>
                  </a:lnTo>
                  <a:lnTo>
                    <a:pt x="11717" y="89253"/>
                  </a:lnTo>
                  <a:lnTo>
                    <a:pt x="12419" y="95528"/>
                  </a:lnTo>
                  <a:lnTo>
                    <a:pt x="13560" y="102461"/>
                  </a:lnTo>
                  <a:lnTo>
                    <a:pt x="13603" y="102593"/>
                  </a:lnTo>
                  <a:lnTo>
                    <a:pt x="13735" y="102637"/>
                  </a:lnTo>
                  <a:lnTo>
                    <a:pt x="13823" y="102593"/>
                  </a:lnTo>
                  <a:lnTo>
                    <a:pt x="13867" y="102549"/>
                  </a:lnTo>
                  <a:lnTo>
                    <a:pt x="13911" y="102505"/>
                  </a:lnTo>
                  <a:lnTo>
                    <a:pt x="13911" y="102417"/>
                  </a:lnTo>
                  <a:lnTo>
                    <a:pt x="12770" y="95484"/>
                  </a:lnTo>
                  <a:lnTo>
                    <a:pt x="12068" y="89253"/>
                  </a:lnTo>
                  <a:lnTo>
                    <a:pt x="12682" y="86928"/>
                  </a:lnTo>
                  <a:lnTo>
                    <a:pt x="13603" y="84821"/>
                  </a:lnTo>
                  <a:lnTo>
                    <a:pt x="15095" y="84295"/>
                  </a:lnTo>
                  <a:lnTo>
                    <a:pt x="15183" y="84207"/>
                  </a:lnTo>
                  <a:lnTo>
                    <a:pt x="16675" y="82189"/>
                  </a:lnTo>
                  <a:lnTo>
                    <a:pt x="17860" y="80433"/>
                  </a:lnTo>
                  <a:lnTo>
                    <a:pt x="17860" y="80390"/>
                  </a:lnTo>
                  <a:lnTo>
                    <a:pt x="18562" y="78064"/>
                  </a:lnTo>
                  <a:lnTo>
                    <a:pt x="18913" y="76221"/>
                  </a:lnTo>
                  <a:lnTo>
                    <a:pt x="18913" y="76133"/>
                  </a:lnTo>
                  <a:lnTo>
                    <a:pt x="18518" y="68937"/>
                  </a:lnTo>
                  <a:lnTo>
                    <a:pt x="19966" y="56387"/>
                  </a:lnTo>
                  <a:lnTo>
                    <a:pt x="21853" y="53666"/>
                  </a:lnTo>
                  <a:lnTo>
                    <a:pt x="21897" y="53623"/>
                  </a:lnTo>
                  <a:lnTo>
                    <a:pt x="23082" y="50683"/>
                  </a:lnTo>
                  <a:lnTo>
                    <a:pt x="24661" y="47655"/>
                  </a:lnTo>
                  <a:lnTo>
                    <a:pt x="27601" y="43793"/>
                  </a:lnTo>
                  <a:lnTo>
                    <a:pt x="31682" y="41029"/>
                  </a:lnTo>
                  <a:lnTo>
                    <a:pt x="35324" y="40107"/>
                  </a:lnTo>
                  <a:lnTo>
                    <a:pt x="39054" y="38879"/>
                  </a:lnTo>
                  <a:lnTo>
                    <a:pt x="42872" y="37782"/>
                  </a:lnTo>
                  <a:lnTo>
                    <a:pt x="42916" y="37782"/>
                  </a:lnTo>
                  <a:lnTo>
                    <a:pt x="47567" y="35324"/>
                  </a:lnTo>
                  <a:lnTo>
                    <a:pt x="51560" y="33920"/>
                  </a:lnTo>
                  <a:lnTo>
                    <a:pt x="56650" y="32077"/>
                  </a:lnTo>
                  <a:lnTo>
                    <a:pt x="61214" y="30454"/>
                  </a:lnTo>
                  <a:lnTo>
                    <a:pt x="65251" y="28962"/>
                  </a:lnTo>
                  <a:lnTo>
                    <a:pt x="70911" y="27075"/>
                  </a:lnTo>
                  <a:lnTo>
                    <a:pt x="76353" y="25013"/>
                  </a:lnTo>
                  <a:lnTo>
                    <a:pt x="79644" y="25451"/>
                  </a:lnTo>
                  <a:lnTo>
                    <a:pt x="79731" y="25451"/>
                  </a:lnTo>
                  <a:lnTo>
                    <a:pt x="83593" y="24223"/>
                  </a:lnTo>
                  <a:lnTo>
                    <a:pt x="83681" y="24223"/>
                  </a:lnTo>
                  <a:lnTo>
                    <a:pt x="91623" y="18606"/>
                  </a:lnTo>
                  <a:lnTo>
                    <a:pt x="95046" y="16193"/>
                  </a:lnTo>
                  <a:lnTo>
                    <a:pt x="98995" y="17728"/>
                  </a:lnTo>
                  <a:lnTo>
                    <a:pt x="100443" y="18343"/>
                  </a:lnTo>
                  <a:lnTo>
                    <a:pt x="104656" y="19659"/>
                  </a:lnTo>
                  <a:lnTo>
                    <a:pt x="106060" y="21590"/>
                  </a:lnTo>
                  <a:lnTo>
                    <a:pt x="105884" y="24662"/>
                  </a:lnTo>
                  <a:lnTo>
                    <a:pt x="105884" y="24705"/>
                  </a:lnTo>
                  <a:lnTo>
                    <a:pt x="106104" y="27777"/>
                  </a:lnTo>
                  <a:lnTo>
                    <a:pt x="105489" y="31463"/>
                  </a:lnTo>
                  <a:lnTo>
                    <a:pt x="93466" y="37738"/>
                  </a:lnTo>
                  <a:lnTo>
                    <a:pt x="89078" y="37957"/>
                  </a:lnTo>
                  <a:lnTo>
                    <a:pt x="88990" y="37957"/>
                  </a:lnTo>
                  <a:lnTo>
                    <a:pt x="82277" y="41643"/>
                  </a:lnTo>
                  <a:lnTo>
                    <a:pt x="82233" y="41643"/>
                  </a:lnTo>
                  <a:lnTo>
                    <a:pt x="77625" y="45505"/>
                  </a:lnTo>
                  <a:lnTo>
                    <a:pt x="68542" y="52526"/>
                  </a:lnTo>
                  <a:lnTo>
                    <a:pt x="68498" y="52569"/>
                  </a:lnTo>
                  <a:lnTo>
                    <a:pt x="64988" y="56255"/>
                  </a:lnTo>
                  <a:lnTo>
                    <a:pt x="61082" y="58011"/>
                  </a:lnTo>
                  <a:lnTo>
                    <a:pt x="61038" y="58011"/>
                  </a:lnTo>
                  <a:lnTo>
                    <a:pt x="58186" y="59766"/>
                  </a:lnTo>
                  <a:lnTo>
                    <a:pt x="58142" y="59810"/>
                  </a:lnTo>
                  <a:lnTo>
                    <a:pt x="55378" y="63627"/>
                  </a:lnTo>
                  <a:lnTo>
                    <a:pt x="55378" y="63671"/>
                  </a:lnTo>
                  <a:lnTo>
                    <a:pt x="51736" y="70516"/>
                  </a:lnTo>
                  <a:lnTo>
                    <a:pt x="51692" y="70604"/>
                  </a:lnTo>
                  <a:lnTo>
                    <a:pt x="50990" y="74992"/>
                  </a:lnTo>
                  <a:lnTo>
                    <a:pt x="50990" y="75036"/>
                  </a:lnTo>
                  <a:lnTo>
                    <a:pt x="51077" y="76484"/>
                  </a:lnTo>
                  <a:lnTo>
                    <a:pt x="50946" y="77362"/>
                  </a:lnTo>
                  <a:lnTo>
                    <a:pt x="50244" y="78678"/>
                  </a:lnTo>
                  <a:lnTo>
                    <a:pt x="48708" y="80697"/>
                  </a:lnTo>
                  <a:lnTo>
                    <a:pt x="47699" y="82452"/>
                  </a:lnTo>
                  <a:lnTo>
                    <a:pt x="47699" y="82496"/>
                  </a:lnTo>
                  <a:lnTo>
                    <a:pt x="46909" y="84251"/>
                  </a:lnTo>
                  <a:lnTo>
                    <a:pt x="46426" y="85085"/>
                  </a:lnTo>
                  <a:lnTo>
                    <a:pt x="43442" y="86664"/>
                  </a:lnTo>
                  <a:lnTo>
                    <a:pt x="43354" y="86708"/>
                  </a:lnTo>
                  <a:lnTo>
                    <a:pt x="41775" y="88771"/>
                  </a:lnTo>
                  <a:lnTo>
                    <a:pt x="41731" y="88815"/>
                  </a:lnTo>
                  <a:lnTo>
                    <a:pt x="40809" y="90701"/>
                  </a:lnTo>
                  <a:lnTo>
                    <a:pt x="40809" y="90789"/>
                  </a:lnTo>
                  <a:lnTo>
                    <a:pt x="40809" y="92325"/>
                  </a:lnTo>
                  <a:lnTo>
                    <a:pt x="40809" y="93203"/>
                  </a:lnTo>
                  <a:lnTo>
                    <a:pt x="40853" y="93290"/>
                  </a:lnTo>
                  <a:lnTo>
                    <a:pt x="43091" y="96143"/>
                  </a:lnTo>
                  <a:lnTo>
                    <a:pt x="44188" y="97810"/>
                  </a:lnTo>
                  <a:lnTo>
                    <a:pt x="44276" y="97898"/>
                  </a:lnTo>
                  <a:lnTo>
                    <a:pt x="47918" y="98732"/>
                  </a:lnTo>
                  <a:lnTo>
                    <a:pt x="51209" y="99170"/>
                  </a:lnTo>
                  <a:lnTo>
                    <a:pt x="52438" y="99346"/>
                  </a:lnTo>
                  <a:lnTo>
                    <a:pt x="52482" y="99346"/>
                  </a:lnTo>
                  <a:lnTo>
                    <a:pt x="58186" y="98293"/>
                  </a:lnTo>
                  <a:lnTo>
                    <a:pt x="62091" y="97283"/>
                  </a:lnTo>
                  <a:lnTo>
                    <a:pt x="63627" y="97283"/>
                  </a:lnTo>
                  <a:lnTo>
                    <a:pt x="65163" y="97547"/>
                  </a:lnTo>
                  <a:lnTo>
                    <a:pt x="65251" y="97547"/>
                  </a:lnTo>
                  <a:lnTo>
                    <a:pt x="68761" y="96976"/>
                  </a:lnTo>
                  <a:lnTo>
                    <a:pt x="68805" y="96976"/>
                  </a:lnTo>
                  <a:lnTo>
                    <a:pt x="68893" y="96932"/>
                  </a:lnTo>
                  <a:lnTo>
                    <a:pt x="70780" y="94212"/>
                  </a:lnTo>
                  <a:lnTo>
                    <a:pt x="74334" y="92193"/>
                  </a:lnTo>
                  <a:lnTo>
                    <a:pt x="78942" y="91316"/>
                  </a:lnTo>
                  <a:lnTo>
                    <a:pt x="79029" y="91272"/>
                  </a:lnTo>
                  <a:lnTo>
                    <a:pt x="81574" y="89122"/>
                  </a:lnTo>
                  <a:lnTo>
                    <a:pt x="81618" y="89034"/>
                  </a:lnTo>
                  <a:lnTo>
                    <a:pt x="83110" y="86182"/>
                  </a:lnTo>
                  <a:lnTo>
                    <a:pt x="84295" y="84778"/>
                  </a:lnTo>
                  <a:lnTo>
                    <a:pt x="87849" y="83724"/>
                  </a:lnTo>
                  <a:lnTo>
                    <a:pt x="91228" y="83286"/>
                  </a:lnTo>
                  <a:lnTo>
                    <a:pt x="91272" y="83286"/>
                  </a:lnTo>
                  <a:lnTo>
                    <a:pt x="98600" y="81136"/>
                  </a:lnTo>
                  <a:lnTo>
                    <a:pt x="98644" y="81092"/>
                  </a:lnTo>
                  <a:lnTo>
                    <a:pt x="100970" y="78854"/>
                  </a:lnTo>
                  <a:lnTo>
                    <a:pt x="104568" y="75782"/>
                  </a:lnTo>
                  <a:lnTo>
                    <a:pt x="104612" y="75738"/>
                  </a:lnTo>
                  <a:lnTo>
                    <a:pt x="109877" y="64373"/>
                  </a:lnTo>
                  <a:lnTo>
                    <a:pt x="113739" y="60731"/>
                  </a:lnTo>
                  <a:lnTo>
                    <a:pt x="116065" y="58800"/>
                  </a:lnTo>
                  <a:lnTo>
                    <a:pt x="118873" y="56782"/>
                  </a:lnTo>
                  <a:lnTo>
                    <a:pt x="119882" y="56255"/>
                  </a:lnTo>
                  <a:lnTo>
                    <a:pt x="119926" y="56211"/>
                  </a:lnTo>
                  <a:lnTo>
                    <a:pt x="119970" y="56124"/>
                  </a:lnTo>
                  <a:lnTo>
                    <a:pt x="120277" y="54983"/>
                  </a:lnTo>
                  <a:lnTo>
                    <a:pt x="120277" y="54851"/>
                  </a:lnTo>
                  <a:lnTo>
                    <a:pt x="117162" y="48225"/>
                  </a:lnTo>
                  <a:lnTo>
                    <a:pt x="117293" y="44978"/>
                  </a:lnTo>
                  <a:lnTo>
                    <a:pt x="117907" y="42301"/>
                  </a:lnTo>
                  <a:lnTo>
                    <a:pt x="119092" y="38484"/>
                  </a:lnTo>
                  <a:lnTo>
                    <a:pt x="119092" y="38352"/>
                  </a:lnTo>
                  <a:lnTo>
                    <a:pt x="116723" y="30366"/>
                  </a:lnTo>
                  <a:lnTo>
                    <a:pt x="116898" y="18343"/>
                  </a:lnTo>
                  <a:lnTo>
                    <a:pt x="116898" y="18299"/>
                  </a:lnTo>
                  <a:lnTo>
                    <a:pt x="113256" y="3423"/>
                  </a:lnTo>
                  <a:lnTo>
                    <a:pt x="112598" y="1493"/>
                  </a:lnTo>
                  <a:lnTo>
                    <a:pt x="112554" y="1449"/>
                  </a:lnTo>
                  <a:lnTo>
                    <a:pt x="112510" y="1405"/>
                  </a:lnTo>
                  <a:lnTo>
                    <a:pt x="106674"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0" name="Google Shape;3570;p85"/>
            <p:cNvSpPr/>
            <p:nvPr/>
          </p:nvSpPr>
          <p:spPr>
            <a:xfrm>
              <a:off x="1260525" y="3161900"/>
              <a:ext cx="125100" cy="1464550"/>
            </a:xfrm>
            <a:custGeom>
              <a:rect b="b" l="l" r="r" t="t"/>
              <a:pathLst>
                <a:path extrusionOk="0" h="58582" w="5004">
                  <a:moveTo>
                    <a:pt x="2195" y="1"/>
                  </a:moveTo>
                  <a:lnTo>
                    <a:pt x="2107" y="45"/>
                  </a:lnTo>
                  <a:lnTo>
                    <a:pt x="2063" y="89"/>
                  </a:lnTo>
                  <a:lnTo>
                    <a:pt x="2019" y="132"/>
                  </a:lnTo>
                  <a:lnTo>
                    <a:pt x="2019" y="264"/>
                  </a:lnTo>
                  <a:lnTo>
                    <a:pt x="2019" y="308"/>
                  </a:lnTo>
                  <a:lnTo>
                    <a:pt x="2721" y="3029"/>
                  </a:lnTo>
                  <a:lnTo>
                    <a:pt x="3336" y="5837"/>
                  </a:lnTo>
                  <a:lnTo>
                    <a:pt x="4257" y="9479"/>
                  </a:lnTo>
                  <a:lnTo>
                    <a:pt x="4564" y="11761"/>
                  </a:lnTo>
                  <a:lnTo>
                    <a:pt x="4652" y="14437"/>
                  </a:lnTo>
                  <a:lnTo>
                    <a:pt x="4520" y="17070"/>
                  </a:lnTo>
                  <a:lnTo>
                    <a:pt x="4389" y="19220"/>
                  </a:lnTo>
                  <a:lnTo>
                    <a:pt x="4301" y="20581"/>
                  </a:lnTo>
                  <a:lnTo>
                    <a:pt x="3994" y="24223"/>
                  </a:lnTo>
                  <a:lnTo>
                    <a:pt x="3994" y="24267"/>
                  </a:lnTo>
                  <a:lnTo>
                    <a:pt x="4038" y="26548"/>
                  </a:lnTo>
                  <a:lnTo>
                    <a:pt x="3599" y="30936"/>
                  </a:lnTo>
                  <a:lnTo>
                    <a:pt x="3248" y="33657"/>
                  </a:lnTo>
                  <a:lnTo>
                    <a:pt x="2897" y="36070"/>
                  </a:lnTo>
                  <a:lnTo>
                    <a:pt x="2414" y="38615"/>
                  </a:lnTo>
                  <a:lnTo>
                    <a:pt x="1800" y="40634"/>
                  </a:lnTo>
                  <a:lnTo>
                    <a:pt x="132" y="46689"/>
                  </a:lnTo>
                  <a:lnTo>
                    <a:pt x="1" y="49015"/>
                  </a:lnTo>
                  <a:lnTo>
                    <a:pt x="1" y="50463"/>
                  </a:lnTo>
                  <a:lnTo>
                    <a:pt x="1" y="50507"/>
                  </a:lnTo>
                  <a:lnTo>
                    <a:pt x="527" y="52789"/>
                  </a:lnTo>
                  <a:lnTo>
                    <a:pt x="1317" y="55509"/>
                  </a:lnTo>
                  <a:lnTo>
                    <a:pt x="2107" y="57528"/>
                  </a:lnTo>
                  <a:lnTo>
                    <a:pt x="2151" y="57572"/>
                  </a:lnTo>
                  <a:lnTo>
                    <a:pt x="2809" y="58537"/>
                  </a:lnTo>
                  <a:lnTo>
                    <a:pt x="2897" y="58581"/>
                  </a:lnTo>
                  <a:lnTo>
                    <a:pt x="2941" y="58581"/>
                  </a:lnTo>
                  <a:lnTo>
                    <a:pt x="3072" y="58537"/>
                  </a:lnTo>
                  <a:lnTo>
                    <a:pt x="3116" y="58493"/>
                  </a:lnTo>
                  <a:lnTo>
                    <a:pt x="3116" y="58449"/>
                  </a:lnTo>
                  <a:lnTo>
                    <a:pt x="3116" y="58362"/>
                  </a:lnTo>
                  <a:lnTo>
                    <a:pt x="3116" y="58318"/>
                  </a:lnTo>
                  <a:lnTo>
                    <a:pt x="2458" y="57396"/>
                  </a:lnTo>
                  <a:lnTo>
                    <a:pt x="1668" y="55378"/>
                  </a:lnTo>
                  <a:lnTo>
                    <a:pt x="878" y="52701"/>
                  </a:lnTo>
                  <a:lnTo>
                    <a:pt x="352" y="50419"/>
                  </a:lnTo>
                  <a:lnTo>
                    <a:pt x="352" y="49015"/>
                  </a:lnTo>
                  <a:lnTo>
                    <a:pt x="483" y="46733"/>
                  </a:lnTo>
                  <a:lnTo>
                    <a:pt x="2107" y="40722"/>
                  </a:lnTo>
                  <a:lnTo>
                    <a:pt x="2765" y="38703"/>
                  </a:lnTo>
                  <a:lnTo>
                    <a:pt x="2765" y="38659"/>
                  </a:lnTo>
                  <a:lnTo>
                    <a:pt x="3248" y="36158"/>
                  </a:lnTo>
                  <a:lnTo>
                    <a:pt x="3599" y="33701"/>
                  </a:lnTo>
                  <a:lnTo>
                    <a:pt x="3950" y="30936"/>
                  </a:lnTo>
                  <a:lnTo>
                    <a:pt x="4389" y="26548"/>
                  </a:lnTo>
                  <a:lnTo>
                    <a:pt x="4345" y="24267"/>
                  </a:lnTo>
                  <a:lnTo>
                    <a:pt x="4652" y="20581"/>
                  </a:lnTo>
                  <a:lnTo>
                    <a:pt x="4740" y="19264"/>
                  </a:lnTo>
                  <a:lnTo>
                    <a:pt x="4871" y="17114"/>
                  </a:lnTo>
                  <a:lnTo>
                    <a:pt x="5003" y="14437"/>
                  </a:lnTo>
                  <a:lnTo>
                    <a:pt x="4915" y="11717"/>
                  </a:lnTo>
                  <a:lnTo>
                    <a:pt x="4608" y="9391"/>
                  </a:lnTo>
                  <a:lnTo>
                    <a:pt x="3687" y="5749"/>
                  </a:lnTo>
                  <a:lnTo>
                    <a:pt x="3072" y="2941"/>
                  </a:lnTo>
                  <a:lnTo>
                    <a:pt x="2370" y="264"/>
                  </a:lnTo>
                  <a:lnTo>
                    <a:pt x="2370" y="220"/>
                  </a:lnTo>
                  <a:lnTo>
                    <a:pt x="2370" y="132"/>
                  </a:lnTo>
                  <a:lnTo>
                    <a:pt x="2370" y="89"/>
                  </a:lnTo>
                  <a:lnTo>
                    <a:pt x="2326" y="45"/>
                  </a:lnTo>
                  <a:lnTo>
                    <a:pt x="2239"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1" name="Google Shape;3571;p85"/>
            <p:cNvSpPr/>
            <p:nvPr/>
          </p:nvSpPr>
          <p:spPr>
            <a:xfrm>
              <a:off x="1226525" y="3169575"/>
              <a:ext cx="129475" cy="1510625"/>
            </a:xfrm>
            <a:custGeom>
              <a:rect b="b" l="l" r="r" t="t"/>
              <a:pathLst>
                <a:path extrusionOk="0" h="60425" w="5179">
                  <a:moveTo>
                    <a:pt x="2896" y="1"/>
                  </a:moveTo>
                  <a:lnTo>
                    <a:pt x="2853" y="45"/>
                  </a:lnTo>
                  <a:lnTo>
                    <a:pt x="2809" y="45"/>
                  </a:lnTo>
                  <a:lnTo>
                    <a:pt x="2765" y="133"/>
                  </a:lnTo>
                  <a:lnTo>
                    <a:pt x="2633" y="440"/>
                  </a:lnTo>
                  <a:lnTo>
                    <a:pt x="2633" y="528"/>
                  </a:lnTo>
                  <a:lnTo>
                    <a:pt x="3423" y="5047"/>
                  </a:lnTo>
                  <a:lnTo>
                    <a:pt x="4125" y="8031"/>
                  </a:lnTo>
                  <a:lnTo>
                    <a:pt x="4652" y="11059"/>
                  </a:lnTo>
                  <a:lnTo>
                    <a:pt x="4696" y="12902"/>
                  </a:lnTo>
                  <a:lnTo>
                    <a:pt x="4520" y="16368"/>
                  </a:lnTo>
                  <a:lnTo>
                    <a:pt x="4345" y="20274"/>
                  </a:lnTo>
                  <a:lnTo>
                    <a:pt x="4037" y="22731"/>
                  </a:lnTo>
                  <a:lnTo>
                    <a:pt x="3950" y="25057"/>
                  </a:lnTo>
                  <a:lnTo>
                    <a:pt x="4037" y="27338"/>
                  </a:lnTo>
                  <a:lnTo>
                    <a:pt x="3423" y="33526"/>
                  </a:lnTo>
                  <a:lnTo>
                    <a:pt x="2896" y="36904"/>
                  </a:lnTo>
                  <a:lnTo>
                    <a:pt x="2545" y="38265"/>
                  </a:lnTo>
                  <a:lnTo>
                    <a:pt x="1405" y="42521"/>
                  </a:lnTo>
                  <a:lnTo>
                    <a:pt x="1361" y="42521"/>
                  </a:lnTo>
                  <a:lnTo>
                    <a:pt x="966" y="45110"/>
                  </a:lnTo>
                  <a:lnTo>
                    <a:pt x="308" y="47260"/>
                  </a:lnTo>
                  <a:lnTo>
                    <a:pt x="0" y="48445"/>
                  </a:lnTo>
                  <a:lnTo>
                    <a:pt x="0" y="48533"/>
                  </a:lnTo>
                  <a:lnTo>
                    <a:pt x="264" y="50244"/>
                  </a:lnTo>
                  <a:lnTo>
                    <a:pt x="264" y="50288"/>
                  </a:lnTo>
                  <a:lnTo>
                    <a:pt x="1053" y="53316"/>
                  </a:lnTo>
                  <a:lnTo>
                    <a:pt x="1799" y="55597"/>
                  </a:lnTo>
                  <a:lnTo>
                    <a:pt x="2765" y="58230"/>
                  </a:lnTo>
                  <a:lnTo>
                    <a:pt x="2809" y="58274"/>
                  </a:lnTo>
                  <a:lnTo>
                    <a:pt x="3686" y="59459"/>
                  </a:lnTo>
                  <a:lnTo>
                    <a:pt x="3686" y="59503"/>
                  </a:lnTo>
                  <a:lnTo>
                    <a:pt x="4915" y="60380"/>
                  </a:lnTo>
                  <a:lnTo>
                    <a:pt x="5003" y="60424"/>
                  </a:lnTo>
                  <a:lnTo>
                    <a:pt x="5090" y="60424"/>
                  </a:lnTo>
                  <a:lnTo>
                    <a:pt x="5134" y="60336"/>
                  </a:lnTo>
                  <a:lnTo>
                    <a:pt x="5178" y="60293"/>
                  </a:lnTo>
                  <a:lnTo>
                    <a:pt x="5178" y="60205"/>
                  </a:lnTo>
                  <a:lnTo>
                    <a:pt x="5178" y="60161"/>
                  </a:lnTo>
                  <a:lnTo>
                    <a:pt x="5134" y="60117"/>
                  </a:lnTo>
                  <a:lnTo>
                    <a:pt x="3950" y="59239"/>
                  </a:lnTo>
                  <a:lnTo>
                    <a:pt x="3072" y="58099"/>
                  </a:lnTo>
                  <a:lnTo>
                    <a:pt x="2107" y="55510"/>
                  </a:lnTo>
                  <a:lnTo>
                    <a:pt x="1405" y="53228"/>
                  </a:lnTo>
                  <a:lnTo>
                    <a:pt x="615" y="50200"/>
                  </a:lnTo>
                  <a:lnTo>
                    <a:pt x="351" y="48489"/>
                  </a:lnTo>
                  <a:lnTo>
                    <a:pt x="659" y="47392"/>
                  </a:lnTo>
                  <a:lnTo>
                    <a:pt x="1317" y="45198"/>
                  </a:lnTo>
                  <a:lnTo>
                    <a:pt x="1712" y="42609"/>
                  </a:lnTo>
                  <a:lnTo>
                    <a:pt x="2896" y="38396"/>
                  </a:lnTo>
                  <a:lnTo>
                    <a:pt x="3248" y="36992"/>
                  </a:lnTo>
                  <a:lnTo>
                    <a:pt x="3730" y="33569"/>
                  </a:lnTo>
                  <a:lnTo>
                    <a:pt x="4388" y="27382"/>
                  </a:lnTo>
                  <a:lnTo>
                    <a:pt x="4388" y="27338"/>
                  </a:lnTo>
                  <a:lnTo>
                    <a:pt x="4301" y="25057"/>
                  </a:lnTo>
                  <a:lnTo>
                    <a:pt x="4388" y="22775"/>
                  </a:lnTo>
                  <a:lnTo>
                    <a:pt x="4696" y="20318"/>
                  </a:lnTo>
                  <a:lnTo>
                    <a:pt x="4871" y="16368"/>
                  </a:lnTo>
                  <a:lnTo>
                    <a:pt x="5047" y="12902"/>
                  </a:lnTo>
                  <a:lnTo>
                    <a:pt x="5003" y="11059"/>
                  </a:lnTo>
                  <a:lnTo>
                    <a:pt x="5003" y="11015"/>
                  </a:lnTo>
                  <a:lnTo>
                    <a:pt x="4476" y="7943"/>
                  </a:lnTo>
                  <a:lnTo>
                    <a:pt x="3774" y="5003"/>
                  </a:lnTo>
                  <a:lnTo>
                    <a:pt x="2984" y="528"/>
                  </a:lnTo>
                  <a:lnTo>
                    <a:pt x="3072" y="220"/>
                  </a:lnTo>
                  <a:lnTo>
                    <a:pt x="3116" y="176"/>
                  </a:lnTo>
                  <a:lnTo>
                    <a:pt x="3072" y="89"/>
                  </a:lnTo>
                  <a:lnTo>
                    <a:pt x="3028" y="45"/>
                  </a:lnTo>
                  <a:lnTo>
                    <a:pt x="2984"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2" name="Google Shape;3572;p85"/>
            <p:cNvSpPr/>
            <p:nvPr/>
          </p:nvSpPr>
          <p:spPr>
            <a:xfrm>
              <a:off x="1190325" y="3178350"/>
              <a:ext cx="129475" cy="1474425"/>
            </a:xfrm>
            <a:custGeom>
              <a:rect b="b" l="l" r="r" t="t"/>
              <a:pathLst>
                <a:path extrusionOk="0" h="58977" w="5179">
                  <a:moveTo>
                    <a:pt x="3642" y="1"/>
                  </a:moveTo>
                  <a:lnTo>
                    <a:pt x="3555" y="45"/>
                  </a:lnTo>
                  <a:lnTo>
                    <a:pt x="3555" y="133"/>
                  </a:lnTo>
                  <a:lnTo>
                    <a:pt x="3335" y="879"/>
                  </a:lnTo>
                  <a:lnTo>
                    <a:pt x="3335" y="966"/>
                  </a:lnTo>
                  <a:lnTo>
                    <a:pt x="3993" y="5705"/>
                  </a:lnTo>
                  <a:lnTo>
                    <a:pt x="4520" y="8514"/>
                  </a:lnTo>
                  <a:lnTo>
                    <a:pt x="4827" y="10313"/>
                  </a:lnTo>
                  <a:lnTo>
                    <a:pt x="4739" y="13428"/>
                  </a:lnTo>
                  <a:lnTo>
                    <a:pt x="4608" y="15973"/>
                  </a:lnTo>
                  <a:lnTo>
                    <a:pt x="4608" y="18124"/>
                  </a:lnTo>
                  <a:lnTo>
                    <a:pt x="4476" y="19835"/>
                  </a:lnTo>
                  <a:lnTo>
                    <a:pt x="4081" y="21985"/>
                  </a:lnTo>
                  <a:lnTo>
                    <a:pt x="3993" y="25452"/>
                  </a:lnTo>
                  <a:lnTo>
                    <a:pt x="4125" y="28084"/>
                  </a:lnTo>
                  <a:lnTo>
                    <a:pt x="4081" y="29971"/>
                  </a:lnTo>
                  <a:lnTo>
                    <a:pt x="3686" y="33438"/>
                  </a:lnTo>
                  <a:lnTo>
                    <a:pt x="3247" y="36158"/>
                  </a:lnTo>
                  <a:lnTo>
                    <a:pt x="2677" y="38177"/>
                  </a:lnTo>
                  <a:lnTo>
                    <a:pt x="2063" y="40371"/>
                  </a:lnTo>
                  <a:lnTo>
                    <a:pt x="1712" y="41424"/>
                  </a:lnTo>
                  <a:lnTo>
                    <a:pt x="1712" y="41468"/>
                  </a:lnTo>
                  <a:lnTo>
                    <a:pt x="1624" y="44013"/>
                  </a:lnTo>
                  <a:lnTo>
                    <a:pt x="1536" y="44934"/>
                  </a:lnTo>
                  <a:lnTo>
                    <a:pt x="790" y="47260"/>
                  </a:lnTo>
                  <a:lnTo>
                    <a:pt x="0" y="49235"/>
                  </a:lnTo>
                  <a:lnTo>
                    <a:pt x="0" y="49366"/>
                  </a:lnTo>
                  <a:lnTo>
                    <a:pt x="44" y="49454"/>
                  </a:lnTo>
                  <a:lnTo>
                    <a:pt x="351" y="49674"/>
                  </a:lnTo>
                  <a:lnTo>
                    <a:pt x="1887" y="54281"/>
                  </a:lnTo>
                  <a:lnTo>
                    <a:pt x="2809" y="57265"/>
                  </a:lnTo>
                  <a:lnTo>
                    <a:pt x="2853" y="57309"/>
                  </a:lnTo>
                  <a:lnTo>
                    <a:pt x="3511" y="58845"/>
                  </a:lnTo>
                  <a:lnTo>
                    <a:pt x="3599" y="58932"/>
                  </a:lnTo>
                  <a:lnTo>
                    <a:pt x="3686" y="58976"/>
                  </a:lnTo>
                  <a:lnTo>
                    <a:pt x="3774" y="58976"/>
                  </a:lnTo>
                  <a:lnTo>
                    <a:pt x="3818" y="58932"/>
                  </a:lnTo>
                  <a:lnTo>
                    <a:pt x="3862" y="58845"/>
                  </a:lnTo>
                  <a:lnTo>
                    <a:pt x="3862" y="58801"/>
                  </a:lnTo>
                  <a:lnTo>
                    <a:pt x="3862" y="58713"/>
                  </a:lnTo>
                  <a:lnTo>
                    <a:pt x="3160" y="57177"/>
                  </a:lnTo>
                  <a:lnTo>
                    <a:pt x="2194" y="54193"/>
                  </a:lnTo>
                  <a:lnTo>
                    <a:pt x="659" y="49498"/>
                  </a:lnTo>
                  <a:lnTo>
                    <a:pt x="615" y="49410"/>
                  </a:lnTo>
                  <a:lnTo>
                    <a:pt x="351" y="49235"/>
                  </a:lnTo>
                  <a:lnTo>
                    <a:pt x="1097" y="47348"/>
                  </a:lnTo>
                  <a:lnTo>
                    <a:pt x="1887" y="45022"/>
                  </a:lnTo>
                  <a:lnTo>
                    <a:pt x="1887" y="44978"/>
                  </a:lnTo>
                  <a:lnTo>
                    <a:pt x="1975" y="44013"/>
                  </a:lnTo>
                  <a:lnTo>
                    <a:pt x="2063" y="41512"/>
                  </a:lnTo>
                  <a:lnTo>
                    <a:pt x="2414" y="40459"/>
                  </a:lnTo>
                  <a:lnTo>
                    <a:pt x="3028" y="38309"/>
                  </a:lnTo>
                  <a:lnTo>
                    <a:pt x="3599" y="36246"/>
                  </a:lnTo>
                  <a:lnTo>
                    <a:pt x="3599" y="36202"/>
                  </a:lnTo>
                  <a:lnTo>
                    <a:pt x="4037" y="33482"/>
                  </a:lnTo>
                  <a:lnTo>
                    <a:pt x="4432" y="29971"/>
                  </a:lnTo>
                  <a:lnTo>
                    <a:pt x="4476" y="28128"/>
                  </a:lnTo>
                  <a:lnTo>
                    <a:pt x="4476" y="28084"/>
                  </a:lnTo>
                  <a:lnTo>
                    <a:pt x="4344" y="25452"/>
                  </a:lnTo>
                  <a:lnTo>
                    <a:pt x="4432" y="22029"/>
                  </a:lnTo>
                  <a:lnTo>
                    <a:pt x="4783" y="19879"/>
                  </a:lnTo>
                  <a:lnTo>
                    <a:pt x="4959" y="18124"/>
                  </a:lnTo>
                  <a:lnTo>
                    <a:pt x="4959" y="15973"/>
                  </a:lnTo>
                  <a:lnTo>
                    <a:pt x="5090" y="13428"/>
                  </a:lnTo>
                  <a:lnTo>
                    <a:pt x="5178" y="10313"/>
                  </a:lnTo>
                  <a:lnTo>
                    <a:pt x="5178" y="10269"/>
                  </a:lnTo>
                  <a:lnTo>
                    <a:pt x="4827" y="8470"/>
                  </a:lnTo>
                  <a:lnTo>
                    <a:pt x="4344" y="5662"/>
                  </a:lnTo>
                  <a:lnTo>
                    <a:pt x="3686" y="922"/>
                  </a:lnTo>
                  <a:lnTo>
                    <a:pt x="3862" y="220"/>
                  </a:lnTo>
                  <a:lnTo>
                    <a:pt x="3862" y="133"/>
                  </a:lnTo>
                  <a:lnTo>
                    <a:pt x="3862" y="89"/>
                  </a:lnTo>
                  <a:lnTo>
                    <a:pt x="3818" y="45"/>
                  </a:lnTo>
                  <a:lnTo>
                    <a:pt x="3774"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3" name="Google Shape;3573;p85"/>
            <p:cNvSpPr/>
            <p:nvPr/>
          </p:nvSpPr>
          <p:spPr>
            <a:xfrm>
              <a:off x="1174950" y="3213475"/>
              <a:ext cx="113025" cy="1464525"/>
            </a:xfrm>
            <a:custGeom>
              <a:rect b="b" l="l" r="r" t="t"/>
              <a:pathLst>
                <a:path extrusionOk="0" h="58581" w="4521">
                  <a:moveTo>
                    <a:pt x="3292" y="0"/>
                  </a:moveTo>
                  <a:lnTo>
                    <a:pt x="3248" y="44"/>
                  </a:lnTo>
                  <a:lnTo>
                    <a:pt x="3204" y="88"/>
                  </a:lnTo>
                  <a:lnTo>
                    <a:pt x="3160" y="132"/>
                  </a:lnTo>
                  <a:lnTo>
                    <a:pt x="3073" y="395"/>
                  </a:lnTo>
                  <a:lnTo>
                    <a:pt x="3073" y="483"/>
                  </a:lnTo>
                  <a:lnTo>
                    <a:pt x="3424" y="3467"/>
                  </a:lnTo>
                  <a:lnTo>
                    <a:pt x="3950" y="6977"/>
                  </a:lnTo>
                  <a:lnTo>
                    <a:pt x="4170" y="8381"/>
                  </a:lnTo>
                  <a:lnTo>
                    <a:pt x="3994" y="13033"/>
                  </a:lnTo>
                  <a:lnTo>
                    <a:pt x="3950" y="15622"/>
                  </a:lnTo>
                  <a:lnTo>
                    <a:pt x="3643" y="17816"/>
                  </a:lnTo>
                  <a:lnTo>
                    <a:pt x="3292" y="19834"/>
                  </a:lnTo>
                  <a:lnTo>
                    <a:pt x="3292" y="19878"/>
                  </a:lnTo>
                  <a:lnTo>
                    <a:pt x="3248" y="23959"/>
                  </a:lnTo>
                  <a:lnTo>
                    <a:pt x="3336" y="26943"/>
                  </a:lnTo>
                  <a:lnTo>
                    <a:pt x="3468" y="28873"/>
                  </a:lnTo>
                  <a:lnTo>
                    <a:pt x="3073" y="32208"/>
                  </a:lnTo>
                  <a:lnTo>
                    <a:pt x="2765" y="34315"/>
                  </a:lnTo>
                  <a:lnTo>
                    <a:pt x="2458" y="35499"/>
                  </a:lnTo>
                  <a:lnTo>
                    <a:pt x="1274" y="39098"/>
                  </a:lnTo>
                  <a:lnTo>
                    <a:pt x="1098" y="40238"/>
                  </a:lnTo>
                  <a:lnTo>
                    <a:pt x="1054" y="40282"/>
                  </a:lnTo>
                  <a:lnTo>
                    <a:pt x="1274" y="43486"/>
                  </a:lnTo>
                  <a:lnTo>
                    <a:pt x="484" y="46118"/>
                  </a:lnTo>
                  <a:lnTo>
                    <a:pt x="1" y="47435"/>
                  </a:lnTo>
                  <a:lnTo>
                    <a:pt x="1" y="47479"/>
                  </a:lnTo>
                  <a:lnTo>
                    <a:pt x="1" y="48312"/>
                  </a:lnTo>
                  <a:lnTo>
                    <a:pt x="1" y="48356"/>
                  </a:lnTo>
                  <a:lnTo>
                    <a:pt x="1493" y="53095"/>
                  </a:lnTo>
                  <a:lnTo>
                    <a:pt x="2634" y="56606"/>
                  </a:lnTo>
                  <a:lnTo>
                    <a:pt x="3468" y="58493"/>
                  </a:lnTo>
                  <a:lnTo>
                    <a:pt x="3511" y="58537"/>
                  </a:lnTo>
                  <a:lnTo>
                    <a:pt x="3599" y="58580"/>
                  </a:lnTo>
                  <a:lnTo>
                    <a:pt x="3687" y="58580"/>
                  </a:lnTo>
                  <a:lnTo>
                    <a:pt x="3731" y="58537"/>
                  </a:lnTo>
                  <a:lnTo>
                    <a:pt x="3775" y="58493"/>
                  </a:lnTo>
                  <a:lnTo>
                    <a:pt x="3775" y="58405"/>
                  </a:lnTo>
                  <a:lnTo>
                    <a:pt x="3775" y="58361"/>
                  </a:lnTo>
                  <a:lnTo>
                    <a:pt x="2985" y="56474"/>
                  </a:lnTo>
                  <a:lnTo>
                    <a:pt x="1844" y="53008"/>
                  </a:lnTo>
                  <a:lnTo>
                    <a:pt x="352" y="48312"/>
                  </a:lnTo>
                  <a:lnTo>
                    <a:pt x="352" y="47523"/>
                  </a:lnTo>
                  <a:lnTo>
                    <a:pt x="791" y="46206"/>
                  </a:lnTo>
                  <a:lnTo>
                    <a:pt x="1581" y="43573"/>
                  </a:lnTo>
                  <a:lnTo>
                    <a:pt x="1625" y="43529"/>
                  </a:lnTo>
                  <a:lnTo>
                    <a:pt x="1405" y="40282"/>
                  </a:lnTo>
                  <a:lnTo>
                    <a:pt x="1625" y="39185"/>
                  </a:lnTo>
                  <a:lnTo>
                    <a:pt x="2765" y="35587"/>
                  </a:lnTo>
                  <a:lnTo>
                    <a:pt x="3116" y="34402"/>
                  </a:lnTo>
                  <a:lnTo>
                    <a:pt x="3424" y="32252"/>
                  </a:lnTo>
                  <a:lnTo>
                    <a:pt x="3819" y="28873"/>
                  </a:lnTo>
                  <a:lnTo>
                    <a:pt x="3819" y="28830"/>
                  </a:lnTo>
                  <a:lnTo>
                    <a:pt x="3687" y="26943"/>
                  </a:lnTo>
                  <a:lnTo>
                    <a:pt x="3599" y="23959"/>
                  </a:lnTo>
                  <a:lnTo>
                    <a:pt x="3643" y="19878"/>
                  </a:lnTo>
                  <a:lnTo>
                    <a:pt x="3994" y="17859"/>
                  </a:lnTo>
                  <a:lnTo>
                    <a:pt x="4301" y="15665"/>
                  </a:lnTo>
                  <a:lnTo>
                    <a:pt x="4301" y="15622"/>
                  </a:lnTo>
                  <a:lnTo>
                    <a:pt x="4345" y="13033"/>
                  </a:lnTo>
                  <a:lnTo>
                    <a:pt x="4521" y="8381"/>
                  </a:lnTo>
                  <a:lnTo>
                    <a:pt x="4521" y="8337"/>
                  </a:lnTo>
                  <a:lnTo>
                    <a:pt x="3775" y="3379"/>
                  </a:lnTo>
                  <a:lnTo>
                    <a:pt x="3424" y="439"/>
                  </a:lnTo>
                  <a:lnTo>
                    <a:pt x="3511" y="220"/>
                  </a:lnTo>
                  <a:lnTo>
                    <a:pt x="3511" y="176"/>
                  </a:lnTo>
                  <a:lnTo>
                    <a:pt x="3468" y="88"/>
                  </a:lnTo>
                  <a:lnTo>
                    <a:pt x="3424" y="44"/>
                  </a:lnTo>
                  <a:lnTo>
                    <a:pt x="3380"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4" name="Google Shape;3574;p85"/>
            <p:cNvSpPr/>
            <p:nvPr/>
          </p:nvSpPr>
          <p:spPr>
            <a:xfrm>
              <a:off x="1139850" y="4002225"/>
              <a:ext cx="64750" cy="674675"/>
            </a:xfrm>
            <a:custGeom>
              <a:rect b="b" l="l" r="r" t="t"/>
              <a:pathLst>
                <a:path extrusionOk="0" h="26987" w="2590">
                  <a:moveTo>
                    <a:pt x="2370" y="0"/>
                  </a:moveTo>
                  <a:lnTo>
                    <a:pt x="2283" y="44"/>
                  </a:lnTo>
                  <a:lnTo>
                    <a:pt x="2239" y="88"/>
                  </a:lnTo>
                  <a:lnTo>
                    <a:pt x="2239" y="132"/>
                  </a:lnTo>
                  <a:lnTo>
                    <a:pt x="2019" y="1931"/>
                  </a:lnTo>
                  <a:lnTo>
                    <a:pt x="1624" y="3203"/>
                  </a:lnTo>
                  <a:lnTo>
                    <a:pt x="571" y="5617"/>
                  </a:lnTo>
                  <a:lnTo>
                    <a:pt x="132" y="6889"/>
                  </a:lnTo>
                  <a:lnTo>
                    <a:pt x="132" y="6933"/>
                  </a:lnTo>
                  <a:lnTo>
                    <a:pt x="1" y="10049"/>
                  </a:lnTo>
                  <a:lnTo>
                    <a:pt x="220" y="14393"/>
                  </a:lnTo>
                  <a:lnTo>
                    <a:pt x="89" y="17640"/>
                  </a:lnTo>
                  <a:lnTo>
                    <a:pt x="220" y="20229"/>
                  </a:lnTo>
                  <a:lnTo>
                    <a:pt x="483" y="22467"/>
                  </a:lnTo>
                  <a:lnTo>
                    <a:pt x="527" y="24793"/>
                  </a:lnTo>
                  <a:lnTo>
                    <a:pt x="527" y="24880"/>
                  </a:lnTo>
                  <a:lnTo>
                    <a:pt x="703" y="25275"/>
                  </a:lnTo>
                  <a:lnTo>
                    <a:pt x="747" y="26811"/>
                  </a:lnTo>
                  <a:lnTo>
                    <a:pt x="791" y="26855"/>
                  </a:lnTo>
                  <a:lnTo>
                    <a:pt x="835" y="26899"/>
                  </a:lnTo>
                  <a:lnTo>
                    <a:pt x="878" y="26943"/>
                  </a:lnTo>
                  <a:lnTo>
                    <a:pt x="922" y="26987"/>
                  </a:lnTo>
                  <a:lnTo>
                    <a:pt x="966" y="26987"/>
                  </a:lnTo>
                  <a:lnTo>
                    <a:pt x="1010" y="26943"/>
                  </a:lnTo>
                  <a:lnTo>
                    <a:pt x="1054" y="26899"/>
                  </a:lnTo>
                  <a:lnTo>
                    <a:pt x="1098" y="26855"/>
                  </a:lnTo>
                  <a:lnTo>
                    <a:pt x="1098" y="26767"/>
                  </a:lnTo>
                  <a:lnTo>
                    <a:pt x="1054" y="25231"/>
                  </a:lnTo>
                  <a:lnTo>
                    <a:pt x="1054" y="25187"/>
                  </a:lnTo>
                  <a:lnTo>
                    <a:pt x="878" y="24749"/>
                  </a:lnTo>
                  <a:lnTo>
                    <a:pt x="835" y="22423"/>
                  </a:lnTo>
                  <a:lnTo>
                    <a:pt x="571" y="20185"/>
                  </a:lnTo>
                  <a:lnTo>
                    <a:pt x="440" y="17596"/>
                  </a:lnTo>
                  <a:lnTo>
                    <a:pt x="571" y="14393"/>
                  </a:lnTo>
                  <a:lnTo>
                    <a:pt x="352" y="10049"/>
                  </a:lnTo>
                  <a:lnTo>
                    <a:pt x="483" y="6977"/>
                  </a:lnTo>
                  <a:lnTo>
                    <a:pt x="878" y="5748"/>
                  </a:lnTo>
                  <a:lnTo>
                    <a:pt x="1975" y="3335"/>
                  </a:lnTo>
                  <a:lnTo>
                    <a:pt x="2370" y="2019"/>
                  </a:lnTo>
                  <a:lnTo>
                    <a:pt x="2370" y="1975"/>
                  </a:lnTo>
                  <a:lnTo>
                    <a:pt x="2590" y="176"/>
                  </a:lnTo>
                  <a:lnTo>
                    <a:pt x="2590" y="132"/>
                  </a:lnTo>
                  <a:lnTo>
                    <a:pt x="2546" y="44"/>
                  </a:lnTo>
                  <a:lnTo>
                    <a:pt x="2502"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5" name="Google Shape;3575;p85"/>
            <p:cNvSpPr/>
            <p:nvPr/>
          </p:nvSpPr>
          <p:spPr>
            <a:xfrm>
              <a:off x="1106950" y="3840950"/>
              <a:ext cx="64750" cy="782200"/>
            </a:xfrm>
            <a:custGeom>
              <a:rect b="b" l="l" r="r" t="t"/>
              <a:pathLst>
                <a:path extrusionOk="0" h="31288" w="2590">
                  <a:moveTo>
                    <a:pt x="2019" y="1"/>
                  </a:moveTo>
                  <a:lnTo>
                    <a:pt x="1975" y="45"/>
                  </a:lnTo>
                  <a:lnTo>
                    <a:pt x="1887" y="45"/>
                  </a:lnTo>
                  <a:lnTo>
                    <a:pt x="1843" y="132"/>
                  </a:lnTo>
                  <a:lnTo>
                    <a:pt x="1843" y="176"/>
                  </a:lnTo>
                  <a:lnTo>
                    <a:pt x="1843" y="2853"/>
                  </a:lnTo>
                  <a:lnTo>
                    <a:pt x="2063" y="6056"/>
                  </a:lnTo>
                  <a:lnTo>
                    <a:pt x="2238" y="7548"/>
                  </a:lnTo>
                  <a:lnTo>
                    <a:pt x="2151" y="8206"/>
                  </a:lnTo>
                  <a:lnTo>
                    <a:pt x="1097" y="10488"/>
                  </a:lnTo>
                  <a:lnTo>
                    <a:pt x="308" y="12419"/>
                  </a:lnTo>
                  <a:lnTo>
                    <a:pt x="308" y="12507"/>
                  </a:lnTo>
                  <a:lnTo>
                    <a:pt x="0" y="16324"/>
                  </a:lnTo>
                  <a:lnTo>
                    <a:pt x="0" y="16368"/>
                  </a:lnTo>
                  <a:lnTo>
                    <a:pt x="88" y="18299"/>
                  </a:lnTo>
                  <a:lnTo>
                    <a:pt x="439" y="21985"/>
                  </a:lnTo>
                  <a:lnTo>
                    <a:pt x="439" y="24705"/>
                  </a:lnTo>
                  <a:lnTo>
                    <a:pt x="746" y="28918"/>
                  </a:lnTo>
                  <a:lnTo>
                    <a:pt x="834" y="29971"/>
                  </a:lnTo>
                  <a:lnTo>
                    <a:pt x="834" y="30015"/>
                  </a:lnTo>
                  <a:lnTo>
                    <a:pt x="1317" y="31156"/>
                  </a:lnTo>
                  <a:lnTo>
                    <a:pt x="1405" y="31244"/>
                  </a:lnTo>
                  <a:lnTo>
                    <a:pt x="1492" y="31287"/>
                  </a:lnTo>
                  <a:lnTo>
                    <a:pt x="1580" y="31244"/>
                  </a:lnTo>
                  <a:lnTo>
                    <a:pt x="1624" y="31200"/>
                  </a:lnTo>
                  <a:lnTo>
                    <a:pt x="1668" y="31156"/>
                  </a:lnTo>
                  <a:lnTo>
                    <a:pt x="1668" y="31112"/>
                  </a:lnTo>
                  <a:lnTo>
                    <a:pt x="1668" y="31024"/>
                  </a:lnTo>
                  <a:lnTo>
                    <a:pt x="1185" y="29927"/>
                  </a:lnTo>
                  <a:lnTo>
                    <a:pt x="1097" y="28874"/>
                  </a:lnTo>
                  <a:lnTo>
                    <a:pt x="790" y="24661"/>
                  </a:lnTo>
                  <a:lnTo>
                    <a:pt x="790" y="21985"/>
                  </a:lnTo>
                  <a:lnTo>
                    <a:pt x="439" y="18255"/>
                  </a:lnTo>
                  <a:lnTo>
                    <a:pt x="351" y="16368"/>
                  </a:lnTo>
                  <a:lnTo>
                    <a:pt x="615" y="12550"/>
                  </a:lnTo>
                  <a:lnTo>
                    <a:pt x="1448" y="10620"/>
                  </a:lnTo>
                  <a:lnTo>
                    <a:pt x="2502" y="8338"/>
                  </a:lnTo>
                  <a:lnTo>
                    <a:pt x="2502" y="8294"/>
                  </a:lnTo>
                  <a:lnTo>
                    <a:pt x="2589" y="7592"/>
                  </a:lnTo>
                  <a:lnTo>
                    <a:pt x="2589" y="7548"/>
                  </a:lnTo>
                  <a:lnTo>
                    <a:pt x="2414" y="6056"/>
                  </a:lnTo>
                  <a:lnTo>
                    <a:pt x="2194" y="2853"/>
                  </a:lnTo>
                  <a:lnTo>
                    <a:pt x="2194" y="176"/>
                  </a:lnTo>
                  <a:lnTo>
                    <a:pt x="2194" y="132"/>
                  </a:lnTo>
                  <a:lnTo>
                    <a:pt x="2151" y="45"/>
                  </a:lnTo>
                  <a:lnTo>
                    <a:pt x="2107" y="45"/>
                  </a:lnTo>
                  <a:lnTo>
                    <a:pt x="2019"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6" name="Google Shape;3576;p85"/>
            <p:cNvSpPr/>
            <p:nvPr/>
          </p:nvSpPr>
          <p:spPr>
            <a:xfrm>
              <a:off x="1074025" y="3794875"/>
              <a:ext cx="75725" cy="787675"/>
            </a:xfrm>
            <a:custGeom>
              <a:rect b="b" l="l" r="r" t="t"/>
              <a:pathLst>
                <a:path extrusionOk="0" h="31507" w="3029">
                  <a:moveTo>
                    <a:pt x="2765" y="1"/>
                  </a:moveTo>
                  <a:lnTo>
                    <a:pt x="2678" y="45"/>
                  </a:lnTo>
                  <a:lnTo>
                    <a:pt x="2678" y="132"/>
                  </a:lnTo>
                  <a:lnTo>
                    <a:pt x="2634" y="176"/>
                  </a:lnTo>
                  <a:lnTo>
                    <a:pt x="2678" y="791"/>
                  </a:lnTo>
                  <a:lnTo>
                    <a:pt x="2546" y="1712"/>
                  </a:lnTo>
                  <a:lnTo>
                    <a:pt x="1317" y="5442"/>
                  </a:lnTo>
                  <a:lnTo>
                    <a:pt x="1317" y="5486"/>
                  </a:lnTo>
                  <a:lnTo>
                    <a:pt x="1142" y="6320"/>
                  </a:lnTo>
                  <a:lnTo>
                    <a:pt x="1142" y="6407"/>
                  </a:lnTo>
                  <a:lnTo>
                    <a:pt x="1317" y="7592"/>
                  </a:lnTo>
                  <a:lnTo>
                    <a:pt x="1054" y="11892"/>
                  </a:lnTo>
                  <a:lnTo>
                    <a:pt x="352" y="13516"/>
                  </a:lnTo>
                  <a:lnTo>
                    <a:pt x="352" y="13560"/>
                  </a:lnTo>
                  <a:lnTo>
                    <a:pt x="133" y="14745"/>
                  </a:lnTo>
                  <a:lnTo>
                    <a:pt x="133" y="14788"/>
                  </a:lnTo>
                  <a:lnTo>
                    <a:pt x="1" y="16982"/>
                  </a:lnTo>
                  <a:lnTo>
                    <a:pt x="45" y="19176"/>
                  </a:lnTo>
                  <a:lnTo>
                    <a:pt x="45" y="19220"/>
                  </a:lnTo>
                  <a:lnTo>
                    <a:pt x="352" y="21678"/>
                  </a:lnTo>
                  <a:lnTo>
                    <a:pt x="747" y="25495"/>
                  </a:lnTo>
                  <a:lnTo>
                    <a:pt x="791" y="28040"/>
                  </a:lnTo>
                  <a:lnTo>
                    <a:pt x="1010" y="30322"/>
                  </a:lnTo>
                  <a:lnTo>
                    <a:pt x="1054" y="30410"/>
                  </a:lnTo>
                  <a:lnTo>
                    <a:pt x="1405" y="31375"/>
                  </a:lnTo>
                  <a:lnTo>
                    <a:pt x="1493" y="31463"/>
                  </a:lnTo>
                  <a:lnTo>
                    <a:pt x="1581" y="31507"/>
                  </a:lnTo>
                  <a:lnTo>
                    <a:pt x="1625" y="31463"/>
                  </a:lnTo>
                  <a:lnTo>
                    <a:pt x="1712" y="31463"/>
                  </a:lnTo>
                  <a:lnTo>
                    <a:pt x="1756" y="31375"/>
                  </a:lnTo>
                  <a:lnTo>
                    <a:pt x="1756" y="31331"/>
                  </a:lnTo>
                  <a:lnTo>
                    <a:pt x="1756" y="31244"/>
                  </a:lnTo>
                  <a:lnTo>
                    <a:pt x="1361" y="30278"/>
                  </a:lnTo>
                  <a:lnTo>
                    <a:pt x="1142" y="28040"/>
                  </a:lnTo>
                  <a:lnTo>
                    <a:pt x="1098" y="25495"/>
                  </a:lnTo>
                  <a:lnTo>
                    <a:pt x="703" y="21634"/>
                  </a:lnTo>
                  <a:lnTo>
                    <a:pt x="396" y="19176"/>
                  </a:lnTo>
                  <a:lnTo>
                    <a:pt x="352" y="16982"/>
                  </a:lnTo>
                  <a:lnTo>
                    <a:pt x="484" y="14832"/>
                  </a:lnTo>
                  <a:lnTo>
                    <a:pt x="703" y="13648"/>
                  </a:lnTo>
                  <a:lnTo>
                    <a:pt x="1405" y="12024"/>
                  </a:lnTo>
                  <a:lnTo>
                    <a:pt x="1405" y="11936"/>
                  </a:lnTo>
                  <a:lnTo>
                    <a:pt x="1668" y="7592"/>
                  </a:lnTo>
                  <a:lnTo>
                    <a:pt x="1668" y="7548"/>
                  </a:lnTo>
                  <a:lnTo>
                    <a:pt x="1493" y="6363"/>
                  </a:lnTo>
                  <a:lnTo>
                    <a:pt x="1625" y="5530"/>
                  </a:lnTo>
                  <a:lnTo>
                    <a:pt x="2897" y="1800"/>
                  </a:lnTo>
                  <a:lnTo>
                    <a:pt x="2897" y="1756"/>
                  </a:lnTo>
                  <a:lnTo>
                    <a:pt x="3029" y="834"/>
                  </a:lnTo>
                  <a:lnTo>
                    <a:pt x="3029" y="791"/>
                  </a:lnTo>
                  <a:lnTo>
                    <a:pt x="2985" y="176"/>
                  </a:lnTo>
                  <a:lnTo>
                    <a:pt x="2985" y="89"/>
                  </a:lnTo>
                  <a:lnTo>
                    <a:pt x="2941" y="45"/>
                  </a:lnTo>
                  <a:lnTo>
                    <a:pt x="2897"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7" name="Google Shape;3577;p85"/>
            <p:cNvSpPr/>
            <p:nvPr/>
          </p:nvSpPr>
          <p:spPr>
            <a:xfrm>
              <a:off x="1043325" y="4272075"/>
              <a:ext cx="50475" cy="285250"/>
            </a:xfrm>
            <a:custGeom>
              <a:rect b="b" l="l" r="r" t="t"/>
              <a:pathLst>
                <a:path extrusionOk="0" h="11410" w="2019">
                  <a:moveTo>
                    <a:pt x="88" y="1"/>
                  </a:moveTo>
                  <a:lnTo>
                    <a:pt x="44" y="45"/>
                  </a:lnTo>
                  <a:lnTo>
                    <a:pt x="0" y="132"/>
                  </a:lnTo>
                  <a:lnTo>
                    <a:pt x="0" y="176"/>
                  </a:lnTo>
                  <a:lnTo>
                    <a:pt x="307" y="2063"/>
                  </a:lnTo>
                  <a:lnTo>
                    <a:pt x="527" y="4213"/>
                  </a:lnTo>
                  <a:lnTo>
                    <a:pt x="1229" y="10313"/>
                  </a:lnTo>
                  <a:lnTo>
                    <a:pt x="1229" y="10356"/>
                  </a:lnTo>
                  <a:lnTo>
                    <a:pt x="1712" y="11278"/>
                  </a:lnTo>
                  <a:lnTo>
                    <a:pt x="1756" y="11366"/>
                  </a:lnTo>
                  <a:lnTo>
                    <a:pt x="1887" y="11410"/>
                  </a:lnTo>
                  <a:lnTo>
                    <a:pt x="1931" y="11366"/>
                  </a:lnTo>
                  <a:lnTo>
                    <a:pt x="2019" y="11322"/>
                  </a:lnTo>
                  <a:lnTo>
                    <a:pt x="2019" y="11278"/>
                  </a:lnTo>
                  <a:lnTo>
                    <a:pt x="2019" y="11190"/>
                  </a:lnTo>
                  <a:lnTo>
                    <a:pt x="2019" y="11146"/>
                  </a:lnTo>
                  <a:lnTo>
                    <a:pt x="1536" y="10225"/>
                  </a:lnTo>
                  <a:lnTo>
                    <a:pt x="878" y="4213"/>
                  </a:lnTo>
                  <a:lnTo>
                    <a:pt x="659" y="2019"/>
                  </a:lnTo>
                  <a:lnTo>
                    <a:pt x="351" y="132"/>
                  </a:lnTo>
                  <a:lnTo>
                    <a:pt x="307" y="88"/>
                  </a:lnTo>
                  <a:lnTo>
                    <a:pt x="264"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8" name="Google Shape;3578;p85"/>
            <p:cNvSpPr/>
            <p:nvPr/>
          </p:nvSpPr>
          <p:spPr>
            <a:xfrm>
              <a:off x="1022475" y="4402625"/>
              <a:ext cx="26350" cy="111925"/>
            </a:xfrm>
            <a:custGeom>
              <a:rect b="b" l="l" r="r" t="t"/>
              <a:pathLst>
                <a:path extrusionOk="0" h="4477" w="1054">
                  <a:moveTo>
                    <a:pt x="88" y="0"/>
                  </a:moveTo>
                  <a:lnTo>
                    <a:pt x="44" y="44"/>
                  </a:lnTo>
                  <a:lnTo>
                    <a:pt x="1" y="132"/>
                  </a:lnTo>
                  <a:lnTo>
                    <a:pt x="1" y="220"/>
                  </a:lnTo>
                  <a:lnTo>
                    <a:pt x="1" y="264"/>
                  </a:lnTo>
                  <a:lnTo>
                    <a:pt x="88" y="2853"/>
                  </a:lnTo>
                  <a:lnTo>
                    <a:pt x="88" y="2897"/>
                  </a:lnTo>
                  <a:lnTo>
                    <a:pt x="264" y="3555"/>
                  </a:lnTo>
                  <a:lnTo>
                    <a:pt x="308" y="3599"/>
                  </a:lnTo>
                  <a:lnTo>
                    <a:pt x="703" y="4388"/>
                  </a:lnTo>
                  <a:lnTo>
                    <a:pt x="790" y="4432"/>
                  </a:lnTo>
                  <a:lnTo>
                    <a:pt x="878" y="4476"/>
                  </a:lnTo>
                  <a:lnTo>
                    <a:pt x="922" y="4432"/>
                  </a:lnTo>
                  <a:lnTo>
                    <a:pt x="1010" y="4388"/>
                  </a:lnTo>
                  <a:lnTo>
                    <a:pt x="1010" y="4345"/>
                  </a:lnTo>
                  <a:lnTo>
                    <a:pt x="1054" y="4257"/>
                  </a:lnTo>
                  <a:lnTo>
                    <a:pt x="1010" y="4213"/>
                  </a:lnTo>
                  <a:lnTo>
                    <a:pt x="615" y="3423"/>
                  </a:lnTo>
                  <a:lnTo>
                    <a:pt x="439" y="2809"/>
                  </a:lnTo>
                  <a:lnTo>
                    <a:pt x="352" y="264"/>
                  </a:lnTo>
                  <a:lnTo>
                    <a:pt x="352" y="176"/>
                  </a:lnTo>
                  <a:lnTo>
                    <a:pt x="352" y="132"/>
                  </a:lnTo>
                  <a:lnTo>
                    <a:pt x="352" y="44"/>
                  </a:lnTo>
                  <a:lnTo>
                    <a:pt x="308"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9" name="Google Shape;3579;p85"/>
            <p:cNvSpPr/>
            <p:nvPr/>
          </p:nvSpPr>
          <p:spPr>
            <a:xfrm>
              <a:off x="1765150" y="4491475"/>
              <a:ext cx="95475" cy="49400"/>
            </a:xfrm>
            <a:custGeom>
              <a:rect b="b" l="l" r="r" t="t"/>
              <a:pathLst>
                <a:path extrusionOk="0" h="1976" w="3819">
                  <a:moveTo>
                    <a:pt x="220" y="1"/>
                  </a:moveTo>
                  <a:lnTo>
                    <a:pt x="132" y="45"/>
                  </a:lnTo>
                  <a:lnTo>
                    <a:pt x="88" y="45"/>
                  </a:lnTo>
                  <a:lnTo>
                    <a:pt x="45" y="132"/>
                  </a:lnTo>
                  <a:lnTo>
                    <a:pt x="1" y="176"/>
                  </a:lnTo>
                  <a:lnTo>
                    <a:pt x="45" y="264"/>
                  </a:lnTo>
                  <a:lnTo>
                    <a:pt x="45" y="308"/>
                  </a:lnTo>
                  <a:lnTo>
                    <a:pt x="132" y="352"/>
                  </a:lnTo>
                  <a:lnTo>
                    <a:pt x="1449" y="1054"/>
                  </a:lnTo>
                  <a:lnTo>
                    <a:pt x="3028" y="1975"/>
                  </a:lnTo>
                  <a:lnTo>
                    <a:pt x="3116" y="1975"/>
                  </a:lnTo>
                  <a:lnTo>
                    <a:pt x="3248" y="1931"/>
                  </a:lnTo>
                  <a:lnTo>
                    <a:pt x="3774" y="1493"/>
                  </a:lnTo>
                  <a:lnTo>
                    <a:pt x="3818" y="1449"/>
                  </a:lnTo>
                  <a:lnTo>
                    <a:pt x="3818" y="1361"/>
                  </a:lnTo>
                  <a:lnTo>
                    <a:pt x="3818" y="1317"/>
                  </a:lnTo>
                  <a:lnTo>
                    <a:pt x="3774" y="1273"/>
                  </a:lnTo>
                  <a:lnTo>
                    <a:pt x="3731" y="1229"/>
                  </a:lnTo>
                  <a:lnTo>
                    <a:pt x="3687" y="1186"/>
                  </a:lnTo>
                  <a:lnTo>
                    <a:pt x="3599" y="1186"/>
                  </a:lnTo>
                  <a:lnTo>
                    <a:pt x="3555" y="1229"/>
                  </a:lnTo>
                  <a:lnTo>
                    <a:pt x="3116" y="1580"/>
                  </a:lnTo>
                  <a:lnTo>
                    <a:pt x="1624" y="747"/>
                  </a:lnTo>
                  <a:lnTo>
                    <a:pt x="264" y="45"/>
                  </a:lnTo>
                  <a:lnTo>
                    <a:pt x="220"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0" name="Google Shape;3580;p85"/>
            <p:cNvSpPr/>
            <p:nvPr/>
          </p:nvSpPr>
          <p:spPr>
            <a:xfrm>
              <a:off x="1765150" y="4467350"/>
              <a:ext cx="97675" cy="45000"/>
            </a:xfrm>
            <a:custGeom>
              <a:rect b="b" l="l" r="r" t="t"/>
              <a:pathLst>
                <a:path extrusionOk="0" h="1800" w="3907">
                  <a:moveTo>
                    <a:pt x="176" y="0"/>
                  </a:moveTo>
                  <a:lnTo>
                    <a:pt x="88" y="44"/>
                  </a:lnTo>
                  <a:lnTo>
                    <a:pt x="45" y="88"/>
                  </a:lnTo>
                  <a:lnTo>
                    <a:pt x="1" y="132"/>
                  </a:lnTo>
                  <a:lnTo>
                    <a:pt x="1" y="220"/>
                  </a:lnTo>
                  <a:lnTo>
                    <a:pt x="45" y="264"/>
                  </a:lnTo>
                  <a:lnTo>
                    <a:pt x="88" y="351"/>
                  </a:lnTo>
                  <a:lnTo>
                    <a:pt x="527" y="702"/>
                  </a:lnTo>
                  <a:lnTo>
                    <a:pt x="571" y="746"/>
                  </a:lnTo>
                  <a:lnTo>
                    <a:pt x="2458" y="1536"/>
                  </a:lnTo>
                  <a:lnTo>
                    <a:pt x="3336" y="1799"/>
                  </a:lnTo>
                  <a:lnTo>
                    <a:pt x="3379" y="1799"/>
                  </a:lnTo>
                  <a:lnTo>
                    <a:pt x="3467" y="1756"/>
                  </a:lnTo>
                  <a:lnTo>
                    <a:pt x="3818" y="1580"/>
                  </a:lnTo>
                  <a:lnTo>
                    <a:pt x="3862" y="1536"/>
                  </a:lnTo>
                  <a:lnTo>
                    <a:pt x="3906" y="1448"/>
                  </a:lnTo>
                  <a:lnTo>
                    <a:pt x="3906" y="1405"/>
                  </a:lnTo>
                  <a:lnTo>
                    <a:pt x="3906" y="1317"/>
                  </a:lnTo>
                  <a:lnTo>
                    <a:pt x="3862" y="1273"/>
                  </a:lnTo>
                  <a:lnTo>
                    <a:pt x="3774" y="1229"/>
                  </a:lnTo>
                  <a:lnTo>
                    <a:pt x="3731" y="1229"/>
                  </a:lnTo>
                  <a:lnTo>
                    <a:pt x="3643" y="1273"/>
                  </a:lnTo>
                  <a:lnTo>
                    <a:pt x="3379" y="1448"/>
                  </a:lnTo>
                  <a:lnTo>
                    <a:pt x="2590" y="1229"/>
                  </a:lnTo>
                  <a:lnTo>
                    <a:pt x="747" y="439"/>
                  </a:lnTo>
                  <a:lnTo>
                    <a:pt x="308" y="44"/>
                  </a:lnTo>
                  <a:lnTo>
                    <a:pt x="220" y="44"/>
                  </a:lnTo>
                  <a:lnTo>
                    <a:pt x="176"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1" name="Google Shape;3581;p85"/>
            <p:cNvSpPr/>
            <p:nvPr/>
          </p:nvSpPr>
          <p:spPr>
            <a:xfrm>
              <a:off x="1765150" y="4441025"/>
              <a:ext cx="127275" cy="43900"/>
            </a:xfrm>
            <a:custGeom>
              <a:rect b="b" l="l" r="r" t="t"/>
              <a:pathLst>
                <a:path extrusionOk="0" h="1756" w="5091">
                  <a:moveTo>
                    <a:pt x="176" y="0"/>
                  </a:moveTo>
                  <a:lnTo>
                    <a:pt x="88" y="44"/>
                  </a:lnTo>
                  <a:lnTo>
                    <a:pt x="45" y="88"/>
                  </a:lnTo>
                  <a:lnTo>
                    <a:pt x="1" y="132"/>
                  </a:lnTo>
                  <a:lnTo>
                    <a:pt x="1" y="176"/>
                  </a:lnTo>
                  <a:lnTo>
                    <a:pt x="1" y="264"/>
                  </a:lnTo>
                  <a:lnTo>
                    <a:pt x="45" y="307"/>
                  </a:lnTo>
                  <a:lnTo>
                    <a:pt x="571" y="834"/>
                  </a:lnTo>
                  <a:lnTo>
                    <a:pt x="1624" y="1404"/>
                  </a:lnTo>
                  <a:lnTo>
                    <a:pt x="2458" y="1755"/>
                  </a:lnTo>
                  <a:lnTo>
                    <a:pt x="2546" y="1755"/>
                  </a:lnTo>
                  <a:lnTo>
                    <a:pt x="3818" y="1668"/>
                  </a:lnTo>
                  <a:lnTo>
                    <a:pt x="3906" y="1668"/>
                  </a:lnTo>
                  <a:lnTo>
                    <a:pt x="5003" y="1009"/>
                  </a:lnTo>
                  <a:lnTo>
                    <a:pt x="5047" y="966"/>
                  </a:lnTo>
                  <a:lnTo>
                    <a:pt x="5047" y="878"/>
                  </a:lnTo>
                  <a:lnTo>
                    <a:pt x="5091" y="834"/>
                  </a:lnTo>
                  <a:lnTo>
                    <a:pt x="5047" y="746"/>
                  </a:lnTo>
                  <a:lnTo>
                    <a:pt x="5003" y="702"/>
                  </a:lnTo>
                  <a:lnTo>
                    <a:pt x="4915" y="658"/>
                  </a:lnTo>
                  <a:lnTo>
                    <a:pt x="4871" y="658"/>
                  </a:lnTo>
                  <a:lnTo>
                    <a:pt x="4784" y="702"/>
                  </a:lnTo>
                  <a:lnTo>
                    <a:pt x="3774" y="1317"/>
                  </a:lnTo>
                  <a:lnTo>
                    <a:pt x="2546" y="1404"/>
                  </a:lnTo>
                  <a:lnTo>
                    <a:pt x="1756" y="1097"/>
                  </a:lnTo>
                  <a:lnTo>
                    <a:pt x="791" y="527"/>
                  </a:lnTo>
                  <a:lnTo>
                    <a:pt x="264" y="44"/>
                  </a:lnTo>
                  <a:lnTo>
                    <a:pt x="220" y="44"/>
                  </a:lnTo>
                  <a:lnTo>
                    <a:pt x="176"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2" name="Google Shape;3582;p85"/>
            <p:cNvSpPr/>
            <p:nvPr/>
          </p:nvSpPr>
          <p:spPr>
            <a:xfrm>
              <a:off x="1728950" y="4366425"/>
              <a:ext cx="241375" cy="79000"/>
            </a:xfrm>
            <a:custGeom>
              <a:rect b="b" l="l" r="r" t="t"/>
              <a:pathLst>
                <a:path extrusionOk="0" h="3160" w="9655">
                  <a:moveTo>
                    <a:pt x="176" y="0"/>
                  </a:moveTo>
                  <a:lnTo>
                    <a:pt x="88" y="44"/>
                  </a:lnTo>
                  <a:lnTo>
                    <a:pt x="45" y="88"/>
                  </a:lnTo>
                  <a:lnTo>
                    <a:pt x="1" y="132"/>
                  </a:lnTo>
                  <a:lnTo>
                    <a:pt x="1" y="220"/>
                  </a:lnTo>
                  <a:lnTo>
                    <a:pt x="45" y="264"/>
                  </a:lnTo>
                  <a:lnTo>
                    <a:pt x="308" y="702"/>
                  </a:lnTo>
                  <a:lnTo>
                    <a:pt x="878" y="1668"/>
                  </a:lnTo>
                  <a:lnTo>
                    <a:pt x="878" y="1712"/>
                  </a:lnTo>
                  <a:lnTo>
                    <a:pt x="1756" y="2502"/>
                  </a:lnTo>
                  <a:lnTo>
                    <a:pt x="1800" y="2545"/>
                  </a:lnTo>
                  <a:lnTo>
                    <a:pt x="2853" y="2896"/>
                  </a:lnTo>
                  <a:lnTo>
                    <a:pt x="2897" y="2896"/>
                  </a:lnTo>
                  <a:lnTo>
                    <a:pt x="6232" y="3160"/>
                  </a:lnTo>
                  <a:lnTo>
                    <a:pt x="6319" y="3160"/>
                  </a:lnTo>
                  <a:lnTo>
                    <a:pt x="9567" y="1536"/>
                  </a:lnTo>
                  <a:lnTo>
                    <a:pt x="9610" y="1492"/>
                  </a:lnTo>
                  <a:lnTo>
                    <a:pt x="9654" y="1448"/>
                  </a:lnTo>
                  <a:lnTo>
                    <a:pt x="9654" y="1361"/>
                  </a:lnTo>
                  <a:lnTo>
                    <a:pt x="9654" y="1317"/>
                  </a:lnTo>
                  <a:lnTo>
                    <a:pt x="9610" y="1229"/>
                  </a:lnTo>
                  <a:lnTo>
                    <a:pt x="9523" y="1229"/>
                  </a:lnTo>
                  <a:lnTo>
                    <a:pt x="9479" y="1185"/>
                  </a:lnTo>
                  <a:lnTo>
                    <a:pt x="9391" y="1229"/>
                  </a:lnTo>
                  <a:lnTo>
                    <a:pt x="6232" y="2809"/>
                  </a:lnTo>
                  <a:lnTo>
                    <a:pt x="2941" y="2545"/>
                  </a:lnTo>
                  <a:lnTo>
                    <a:pt x="1931" y="2194"/>
                  </a:lnTo>
                  <a:lnTo>
                    <a:pt x="1142" y="1492"/>
                  </a:lnTo>
                  <a:lnTo>
                    <a:pt x="571" y="527"/>
                  </a:lnTo>
                  <a:lnTo>
                    <a:pt x="352" y="88"/>
                  </a:lnTo>
                  <a:lnTo>
                    <a:pt x="308" y="44"/>
                  </a:lnTo>
                  <a:lnTo>
                    <a:pt x="220"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3" name="Google Shape;3583;p85"/>
            <p:cNvSpPr/>
            <p:nvPr/>
          </p:nvSpPr>
          <p:spPr>
            <a:xfrm>
              <a:off x="1807950" y="4679075"/>
              <a:ext cx="25" cy="25"/>
            </a:xfrm>
            <a:custGeom>
              <a:rect b="b" l="l" r="r" t="t"/>
              <a:pathLst>
                <a:path extrusionOk="0" h="1" w="1">
                  <a:moveTo>
                    <a:pt x="0" y="0"/>
                  </a:moveTo>
                  <a:lnTo>
                    <a:pt x="0"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4" name="Google Shape;3584;p85"/>
            <p:cNvSpPr/>
            <p:nvPr/>
          </p:nvSpPr>
          <p:spPr>
            <a:xfrm>
              <a:off x="1807950" y="4679075"/>
              <a:ext cx="25" cy="25"/>
            </a:xfrm>
            <a:custGeom>
              <a:rect b="b" l="l" r="r" t="t"/>
              <a:pathLst>
                <a:path extrusionOk="0" fill="none" h="1" w="1">
                  <a:moveTo>
                    <a:pt x="0" y="0"/>
                  </a:moveTo>
                  <a:lnTo>
                    <a:pt x="0" y="0"/>
                  </a:lnTo>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5" name="Google Shape;3585;p85"/>
            <p:cNvSpPr/>
            <p:nvPr/>
          </p:nvSpPr>
          <p:spPr>
            <a:xfrm>
              <a:off x="1490900" y="2760400"/>
              <a:ext cx="866675" cy="1925275"/>
            </a:xfrm>
            <a:custGeom>
              <a:rect b="b" l="l" r="r" t="t"/>
              <a:pathLst>
                <a:path extrusionOk="0" h="77011" w="34667">
                  <a:moveTo>
                    <a:pt x="34447" y="1"/>
                  </a:moveTo>
                  <a:lnTo>
                    <a:pt x="34359" y="44"/>
                  </a:lnTo>
                  <a:lnTo>
                    <a:pt x="31858" y="1931"/>
                  </a:lnTo>
                  <a:lnTo>
                    <a:pt x="28216" y="4915"/>
                  </a:lnTo>
                  <a:lnTo>
                    <a:pt x="25846" y="6758"/>
                  </a:lnTo>
                  <a:lnTo>
                    <a:pt x="23784" y="8426"/>
                  </a:lnTo>
                  <a:lnTo>
                    <a:pt x="20668" y="10883"/>
                  </a:lnTo>
                  <a:lnTo>
                    <a:pt x="15666" y="13077"/>
                  </a:lnTo>
                  <a:lnTo>
                    <a:pt x="15622" y="13077"/>
                  </a:lnTo>
                  <a:lnTo>
                    <a:pt x="13867" y="14174"/>
                  </a:lnTo>
                  <a:lnTo>
                    <a:pt x="13823" y="14218"/>
                  </a:lnTo>
                  <a:lnTo>
                    <a:pt x="12331" y="15622"/>
                  </a:lnTo>
                  <a:lnTo>
                    <a:pt x="12331" y="15666"/>
                  </a:lnTo>
                  <a:lnTo>
                    <a:pt x="10225" y="18386"/>
                  </a:lnTo>
                  <a:lnTo>
                    <a:pt x="9610" y="19045"/>
                  </a:lnTo>
                  <a:lnTo>
                    <a:pt x="8777" y="19571"/>
                  </a:lnTo>
                  <a:lnTo>
                    <a:pt x="8733" y="19615"/>
                  </a:lnTo>
                  <a:lnTo>
                    <a:pt x="8118" y="20229"/>
                  </a:lnTo>
                  <a:lnTo>
                    <a:pt x="8118" y="20273"/>
                  </a:lnTo>
                  <a:lnTo>
                    <a:pt x="7065" y="22204"/>
                  </a:lnTo>
                  <a:lnTo>
                    <a:pt x="7021" y="22204"/>
                  </a:lnTo>
                  <a:lnTo>
                    <a:pt x="6451" y="23915"/>
                  </a:lnTo>
                  <a:lnTo>
                    <a:pt x="6451" y="23959"/>
                  </a:lnTo>
                  <a:lnTo>
                    <a:pt x="6319" y="25583"/>
                  </a:lnTo>
                  <a:lnTo>
                    <a:pt x="6319" y="25627"/>
                  </a:lnTo>
                  <a:lnTo>
                    <a:pt x="6846" y="28347"/>
                  </a:lnTo>
                  <a:lnTo>
                    <a:pt x="6846" y="30629"/>
                  </a:lnTo>
                  <a:lnTo>
                    <a:pt x="6275" y="35631"/>
                  </a:lnTo>
                  <a:lnTo>
                    <a:pt x="5837" y="38966"/>
                  </a:lnTo>
                  <a:lnTo>
                    <a:pt x="5442" y="41819"/>
                  </a:lnTo>
                  <a:lnTo>
                    <a:pt x="5135" y="43662"/>
                  </a:lnTo>
                  <a:lnTo>
                    <a:pt x="4169" y="47699"/>
                  </a:lnTo>
                  <a:lnTo>
                    <a:pt x="3599" y="50200"/>
                  </a:lnTo>
                  <a:lnTo>
                    <a:pt x="3292" y="52087"/>
                  </a:lnTo>
                  <a:lnTo>
                    <a:pt x="2633" y="53491"/>
                  </a:lnTo>
                  <a:lnTo>
                    <a:pt x="2633" y="53535"/>
                  </a:lnTo>
                  <a:lnTo>
                    <a:pt x="2107" y="56387"/>
                  </a:lnTo>
                  <a:lnTo>
                    <a:pt x="834" y="60512"/>
                  </a:lnTo>
                  <a:lnTo>
                    <a:pt x="220" y="62837"/>
                  </a:lnTo>
                  <a:lnTo>
                    <a:pt x="1" y="63846"/>
                  </a:lnTo>
                  <a:lnTo>
                    <a:pt x="1" y="63890"/>
                  </a:lnTo>
                  <a:lnTo>
                    <a:pt x="44" y="64856"/>
                  </a:lnTo>
                  <a:lnTo>
                    <a:pt x="88" y="64987"/>
                  </a:lnTo>
                  <a:lnTo>
                    <a:pt x="2019" y="67050"/>
                  </a:lnTo>
                  <a:lnTo>
                    <a:pt x="3511" y="68629"/>
                  </a:lnTo>
                  <a:lnTo>
                    <a:pt x="5486" y="70955"/>
                  </a:lnTo>
                  <a:lnTo>
                    <a:pt x="7767" y="73412"/>
                  </a:lnTo>
                  <a:lnTo>
                    <a:pt x="9830" y="75606"/>
                  </a:lnTo>
                  <a:lnTo>
                    <a:pt x="10883" y="76967"/>
                  </a:lnTo>
                  <a:lnTo>
                    <a:pt x="10927" y="77011"/>
                  </a:lnTo>
                  <a:lnTo>
                    <a:pt x="11102" y="77011"/>
                  </a:lnTo>
                  <a:lnTo>
                    <a:pt x="11146" y="76923"/>
                  </a:lnTo>
                  <a:lnTo>
                    <a:pt x="11190" y="76879"/>
                  </a:lnTo>
                  <a:lnTo>
                    <a:pt x="11190" y="76791"/>
                  </a:lnTo>
                  <a:lnTo>
                    <a:pt x="11146" y="76747"/>
                  </a:lnTo>
                  <a:lnTo>
                    <a:pt x="10093" y="75387"/>
                  </a:lnTo>
                  <a:lnTo>
                    <a:pt x="8031" y="73149"/>
                  </a:lnTo>
                  <a:lnTo>
                    <a:pt x="5749" y="70736"/>
                  </a:lnTo>
                  <a:lnTo>
                    <a:pt x="3774" y="68410"/>
                  </a:lnTo>
                  <a:lnTo>
                    <a:pt x="2282" y="66830"/>
                  </a:lnTo>
                  <a:lnTo>
                    <a:pt x="395" y="64812"/>
                  </a:lnTo>
                  <a:lnTo>
                    <a:pt x="352" y="63890"/>
                  </a:lnTo>
                  <a:lnTo>
                    <a:pt x="571" y="62925"/>
                  </a:lnTo>
                  <a:lnTo>
                    <a:pt x="1141" y="60599"/>
                  </a:lnTo>
                  <a:lnTo>
                    <a:pt x="2458" y="56475"/>
                  </a:lnTo>
                  <a:lnTo>
                    <a:pt x="2984" y="53578"/>
                  </a:lnTo>
                  <a:lnTo>
                    <a:pt x="3599" y="52174"/>
                  </a:lnTo>
                  <a:lnTo>
                    <a:pt x="3643" y="52174"/>
                  </a:lnTo>
                  <a:lnTo>
                    <a:pt x="3950" y="50287"/>
                  </a:lnTo>
                  <a:lnTo>
                    <a:pt x="4520" y="47786"/>
                  </a:lnTo>
                  <a:lnTo>
                    <a:pt x="5442" y="43749"/>
                  </a:lnTo>
                  <a:lnTo>
                    <a:pt x="5793" y="41862"/>
                  </a:lnTo>
                  <a:lnTo>
                    <a:pt x="6188" y="39010"/>
                  </a:lnTo>
                  <a:lnTo>
                    <a:pt x="6627" y="35675"/>
                  </a:lnTo>
                  <a:lnTo>
                    <a:pt x="7197" y="30673"/>
                  </a:lnTo>
                  <a:lnTo>
                    <a:pt x="7197" y="30629"/>
                  </a:lnTo>
                  <a:lnTo>
                    <a:pt x="7197" y="28347"/>
                  </a:lnTo>
                  <a:lnTo>
                    <a:pt x="7197" y="28303"/>
                  </a:lnTo>
                  <a:lnTo>
                    <a:pt x="6670" y="25583"/>
                  </a:lnTo>
                  <a:lnTo>
                    <a:pt x="6802" y="24003"/>
                  </a:lnTo>
                  <a:lnTo>
                    <a:pt x="7372" y="22336"/>
                  </a:lnTo>
                  <a:lnTo>
                    <a:pt x="8382" y="20449"/>
                  </a:lnTo>
                  <a:lnTo>
                    <a:pt x="8996" y="19878"/>
                  </a:lnTo>
                  <a:lnTo>
                    <a:pt x="9830" y="19352"/>
                  </a:lnTo>
                  <a:lnTo>
                    <a:pt x="9874" y="19308"/>
                  </a:lnTo>
                  <a:lnTo>
                    <a:pt x="10488" y="18606"/>
                  </a:lnTo>
                  <a:lnTo>
                    <a:pt x="12594" y="15885"/>
                  </a:lnTo>
                  <a:lnTo>
                    <a:pt x="14042" y="14481"/>
                  </a:lnTo>
                  <a:lnTo>
                    <a:pt x="15798" y="13384"/>
                  </a:lnTo>
                  <a:lnTo>
                    <a:pt x="20800" y="11234"/>
                  </a:lnTo>
                  <a:lnTo>
                    <a:pt x="20844" y="11190"/>
                  </a:lnTo>
                  <a:lnTo>
                    <a:pt x="24003" y="8733"/>
                  </a:lnTo>
                  <a:lnTo>
                    <a:pt x="28435" y="5178"/>
                  </a:lnTo>
                  <a:lnTo>
                    <a:pt x="32077" y="2195"/>
                  </a:lnTo>
                  <a:lnTo>
                    <a:pt x="34578" y="308"/>
                  </a:lnTo>
                  <a:lnTo>
                    <a:pt x="34622" y="264"/>
                  </a:lnTo>
                  <a:lnTo>
                    <a:pt x="34666" y="176"/>
                  </a:lnTo>
                  <a:lnTo>
                    <a:pt x="34622" y="132"/>
                  </a:lnTo>
                  <a:lnTo>
                    <a:pt x="34622" y="44"/>
                  </a:lnTo>
                  <a:lnTo>
                    <a:pt x="34578"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6" name="Google Shape;3586;p85"/>
            <p:cNvSpPr/>
            <p:nvPr/>
          </p:nvSpPr>
          <p:spPr>
            <a:xfrm>
              <a:off x="1465675" y="2732975"/>
              <a:ext cx="861175" cy="1931850"/>
            </a:xfrm>
            <a:custGeom>
              <a:rect b="b" l="l" r="r" t="t"/>
              <a:pathLst>
                <a:path extrusionOk="0" h="77274" w="34447">
                  <a:moveTo>
                    <a:pt x="34227" y="1"/>
                  </a:moveTo>
                  <a:lnTo>
                    <a:pt x="34183" y="44"/>
                  </a:lnTo>
                  <a:lnTo>
                    <a:pt x="33174" y="790"/>
                  </a:lnTo>
                  <a:lnTo>
                    <a:pt x="28435" y="4652"/>
                  </a:lnTo>
                  <a:lnTo>
                    <a:pt x="26504" y="6275"/>
                  </a:lnTo>
                  <a:lnTo>
                    <a:pt x="24705" y="7680"/>
                  </a:lnTo>
                  <a:lnTo>
                    <a:pt x="22862" y="9128"/>
                  </a:lnTo>
                  <a:lnTo>
                    <a:pt x="20931" y="10532"/>
                  </a:lnTo>
                  <a:lnTo>
                    <a:pt x="19044" y="11366"/>
                  </a:lnTo>
                  <a:lnTo>
                    <a:pt x="14876" y="12814"/>
                  </a:lnTo>
                  <a:lnTo>
                    <a:pt x="9479" y="14788"/>
                  </a:lnTo>
                  <a:lnTo>
                    <a:pt x="9435" y="14832"/>
                  </a:lnTo>
                  <a:lnTo>
                    <a:pt x="8908" y="15271"/>
                  </a:lnTo>
                  <a:lnTo>
                    <a:pt x="8864" y="15315"/>
                  </a:lnTo>
                  <a:lnTo>
                    <a:pt x="7987" y="16543"/>
                  </a:lnTo>
                  <a:lnTo>
                    <a:pt x="7943" y="16587"/>
                  </a:lnTo>
                  <a:lnTo>
                    <a:pt x="6933" y="18474"/>
                  </a:lnTo>
                  <a:lnTo>
                    <a:pt x="5968" y="20800"/>
                  </a:lnTo>
                  <a:lnTo>
                    <a:pt x="5968" y="20844"/>
                  </a:lnTo>
                  <a:lnTo>
                    <a:pt x="5441" y="23169"/>
                  </a:lnTo>
                  <a:lnTo>
                    <a:pt x="5441" y="23213"/>
                  </a:lnTo>
                  <a:lnTo>
                    <a:pt x="5398" y="24617"/>
                  </a:lnTo>
                  <a:lnTo>
                    <a:pt x="5398" y="24661"/>
                  </a:lnTo>
                  <a:lnTo>
                    <a:pt x="6319" y="29269"/>
                  </a:lnTo>
                  <a:lnTo>
                    <a:pt x="6407" y="30761"/>
                  </a:lnTo>
                  <a:lnTo>
                    <a:pt x="6144" y="34666"/>
                  </a:lnTo>
                  <a:lnTo>
                    <a:pt x="5836" y="37431"/>
                  </a:lnTo>
                  <a:lnTo>
                    <a:pt x="5485" y="40327"/>
                  </a:lnTo>
                  <a:lnTo>
                    <a:pt x="5134" y="42784"/>
                  </a:lnTo>
                  <a:lnTo>
                    <a:pt x="4871" y="44364"/>
                  </a:lnTo>
                  <a:lnTo>
                    <a:pt x="3906" y="48532"/>
                  </a:lnTo>
                  <a:lnTo>
                    <a:pt x="3423" y="51472"/>
                  </a:lnTo>
                  <a:lnTo>
                    <a:pt x="3247" y="53447"/>
                  </a:lnTo>
                  <a:lnTo>
                    <a:pt x="2633" y="55860"/>
                  </a:lnTo>
                  <a:lnTo>
                    <a:pt x="1756" y="58449"/>
                  </a:lnTo>
                  <a:lnTo>
                    <a:pt x="922" y="60775"/>
                  </a:lnTo>
                  <a:lnTo>
                    <a:pt x="922" y="60819"/>
                  </a:lnTo>
                  <a:lnTo>
                    <a:pt x="307" y="63188"/>
                  </a:lnTo>
                  <a:lnTo>
                    <a:pt x="0" y="64549"/>
                  </a:lnTo>
                  <a:lnTo>
                    <a:pt x="0" y="64592"/>
                  </a:lnTo>
                  <a:lnTo>
                    <a:pt x="44" y="66743"/>
                  </a:lnTo>
                  <a:lnTo>
                    <a:pt x="44" y="66786"/>
                  </a:lnTo>
                  <a:lnTo>
                    <a:pt x="264" y="67357"/>
                  </a:lnTo>
                  <a:lnTo>
                    <a:pt x="307" y="67401"/>
                  </a:lnTo>
                  <a:lnTo>
                    <a:pt x="3423" y="70955"/>
                  </a:lnTo>
                  <a:lnTo>
                    <a:pt x="7811" y="75650"/>
                  </a:lnTo>
                  <a:lnTo>
                    <a:pt x="9303" y="77230"/>
                  </a:lnTo>
                  <a:lnTo>
                    <a:pt x="9347" y="77274"/>
                  </a:lnTo>
                  <a:lnTo>
                    <a:pt x="9435" y="77274"/>
                  </a:lnTo>
                  <a:lnTo>
                    <a:pt x="9566" y="77230"/>
                  </a:lnTo>
                  <a:lnTo>
                    <a:pt x="9610" y="77186"/>
                  </a:lnTo>
                  <a:lnTo>
                    <a:pt x="9610" y="77098"/>
                  </a:lnTo>
                  <a:lnTo>
                    <a:pt x="9610" y="77054"/>
                  </a:lnTo>
                  <a:lnTo>
                    <a:pt x="9566" y="77011"/>
                  </a:lnTo>
                  <a:lnTo>
                    <a:pt x="3686" y="70736"/>
                  </a:lnTo>
                  <a:lnTo>
                    <a:pt x="571" y="67225"/>
                  </a:lnTo>
                  <a:lnTo>
                    <a:pt x="395" y="66699"/>
                  </a:lnTo>
                  <a:lnTo>
                    <a:pt x="351" y="64592"/>
                  </a:lnTo>
                  <a:lnTo>
                    <a:pt x="659" y="63276"/>
                  </a:lnTo>
                  <a:lnTo>
                    <a:pt x="1273" y="60906"/>
                  </a:lnTo>
                  <a:lnTo>
                    <a:pt x="2107" y="58581"/>
                  </a:lnTo>
                  <a:lnTo>
                    <a:pt x="2984" y="55992"/>
                  </a:lnTo>
                  <a:lnTo>
                    <a:pt x="3599" y="53535"/>
                  </a:lnTo>
                  <a:lnTo>
                    <a:pt x="3599" y="53491"/>
                  </a:lnTo>
                  <a:lnTo>
                    <a:pt x="3774" y="51516"/>
                  </a:lnTo>
                  <a:lnTo>
                    <a:pt x="4213" y="48576"/>
                  </a:lnTo>
                  <a:lnTo>
                    <a:pt x="5222" y="44407"/>
                  </a:lnTo>
                  <a:lnTo>
                    <a:pt x="5485" y="42828"/>
                  </a:lnTo>
                  <a:lnTo>
                    <a:pt x="5836" y="40370"/>
                  </a:lnTo>
                  <a:lnTo>
                    <a:pt x="6187" y="37474"/>
                  </a:lnTo>
                  <a:lnTo>
                    <a:pt x="6495" y="34710"/>
                  </a:lnTo>
                  <a:lnTo>
                    <a:pt x="6758" y="30805"/>
                  </a:lnTo>
                  <a:lnTo>
                    <a:pt x="6758" y="30761"/>
                  </a:lnTo>
                  <a:lnTo>
                    <a:pt x="6670" y="29225"/>
                  </a:lnTo>
                  <a:lnTo>
                    <a:pt x="5749" y="24617"/>
                  </a:lnTo>
                  <a:lnTo>
                    <a:pt x="5793" y="23257"/>
                  </a:lnTo>
                  <a:lnTo>
                    <a:pt x="6319" y="20932"/>
                  </a:lnTo>
                  <a:lnTo>
                    <a:pt x="7284" y="18606"/>
                  </a:lnTo>
                  <a:lnTo>
                    <a:pt x="8250" y="16763"/>
                  </a:lnTo>
                  <a:lnTo>
                    <a:pt x="9127" y="15534"/>
                  </a:lnTo>
                  <a:lnTo>
                    <a:pt x="9610" y="15095"/>
                  </a:lnTo>
                  <a:lnTo>
                    <a:pt x="15007" y="13165"/>
                  </a:lnTo>
                  <a:lnTo>
                    <a:pt x="19132" y="11673"/>
                  </a:lnTo>
                  <a:lnTo>
                    <a:pt x="21063" y="10839"/>
                  </a:lnTo>
                  <a:lnTo>
                    <a:pt x="21107" y="10839"/>
                  </a:lnTo>
                  <a:lnTo>
                    <a:pt x="23081" y="9435"/>
                  </a:lnTo>
                  <a:lnTo>
                    <a:pt x="24924" y="7943"/>
                  </a:lnTo>
                  <a:lnTo>
                    <a:pt x="26724" y="6539"/>
                  </a:lnTo>
                  <a:lnTo>
                    <a:pt x="28654" y="4959"/>
                  </a:lnTo>
                  <a:lnTo>
                    <a:pt x="33350" y="1054"/>
                  </a:lnTo>
                  <a:lnTo>
                    <a:pt x="34403" y="308"/>
                  </a:lnTo>
                  <a:lnTo>
                    <a:pt x="34447" y="264"/>
                  </a:lnTo>
                  <a:lnTo>
                    <a:pt x="34447" y="220"/>
                  </a:lnTo>
                  <a:lnTo>
                    <a:pt x="34447" y="132"/>
                  </a:lnTo>
                  <a:lnTo>
                    <a:pt x="34447" y="88"/>
                  </a:lnTo>
                  <a:lnTo>
                    <a:pt x="34359"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7" name="Google Shape;3587;p85"/>
            <p:cNvSpPr/>
            <p:nvPr/>
          </p:nvSpPr>
          <p:spPr>
            <a:xfrm>
              <a:off x="1417400" y="2679225"/>
              <a:ext cx="851300" cy="1981225"/>
            </a:xfrm>
            <a:custGeom>
              <a:rect b="b" l="l" r="r" t="t"/>
              <a:pathLst>
                <a:path extrusionOk="0" h="79249" w="34052">
                  <a:moveTo>
                    <a:pt x="33876" y="0"/>
                  </a:moveTo>
                  <a:lnTo>
                    <a:pt x="33789" y="44"/>
                  </a:lnTo>
                  <a:lnTo>
                    <a:pt x="33745" y="44"/>
                  </a:lnTo>
                  <a:lnTo>
                    <a:pt x="31244" y="2194"/>
                  </a:lnTo>
                  <a:lnTo>
                    <a:pt x="28786" y="4213"/>
                  </a:lnTo>
                  <a:lnTo>
                    <a:pt x="26461" y="6056"/>
                  </a:lnTo>
                  <a:lnTo>
                    <a:pt x="22994" y="8645"/>
                  </a:lnTo>
                  <a:lnTo>
                    <a:pt x="21239" y="9830"/>
                  </a:lnTo>
                  <a:lnTo>
                    <a:pt x="18738" y="10883"/>
                  </a:lnTo>
                  <a:lnTo>
                    <a:pt x="15534" y="12111"/>
                  </a:lnTo>
                  <a:lnTo>
                    <a:pt x="13209" y="13472"/>
                  </a:lnTo>
                  <a:lnTo>
                    <a:pt x="10356" y="14569"/>
                  </a:lnTo>
                  <a:lnTo>
                    <a:pt x="10312" y="14569"/>
                  </a:lnTo>
                  <a:lnTo>
                    <a:pt x="8294" y="15797"/>
                  </a:lnTo>
                  <a:lnTo>
                    <a:pt x="6056" y="16938"/>
                  </a:lnTo>
                  <a:lnTo>
                    <a:pt x="3862" y="17465"/>
                  </a:lnTo>
                  <a:lnTo>
                    <a:pt x="2721" y="17684"/>
                  </a:lnTo>
                  <a:lnTo>
                    <a:pt x="2633" y="17684"/>
                  </a:lnTo>
                  <a:lnTo>
                    <a:pt x="2590" y="17772"/>
                  </a:lnTo>
                  <a:lnTo>
                    <a:pt x="2590" y="17860"/>
                  </a:lnTo>
                  <a:lnTo>
                    <a:pt x="2633" y="17948"/>
                  </a:lnTo>
                  <a:lnTo>
                    <a:pt x="3248" y="18518"/>
                  </a:lnTo>
                  <a:lnTo>
                    <a:pt x="3379" y="19045"/>
                  </a:lnTo>
                  <a:lnTo>
                    <a:pt x="3248" y="20142"/>
                  </a:lnTo>
                  <a:lnTo>
                    <a:pt x="3248" y="21195"/>
                  </a:lnTo>
                  <a:lnTo>
                    <a:pt x="3292" y="22248"/>
                  </a:lnTo>
                  <a:lnTo>
                    <a:pt x="3423" y="23257"/>
                  </a:lnTo>
                  <a:lnTo>
                    <a:pt x="3599" y="24222"/>
                  </a:lnTo>
                  <a:lnTo>
                    <a:pt x="3818" y="25232"/>
                  </a:lnTo>
                  <a:lnTo>
                    <a:pt x="4301" y="27162"/>
                  </a:lnTo>
                  <a:lnTo>
                    <a:pt x="4696" y="28698"/>
                  </a:lnTo>
                  <a:lnTo>
                    <a:pt x="5047" y="30278"/>
                  </a:lnTo>
                  <a:lnTo>
                    <a:pt x="5178" y="31112"/>
                  </a:lnTo>
                  <a:lnTo>
                    <a:pt x="5266" y="31945"/>
                  </a:lnTo>
                  <a:lnTo>
                    <a:pt x="5354" y="32779"/>
                  </a:lnTo>
                  <a:lnTo>
                    <a:pt x="5354" y="33657"/>
                  </a:lnTo>
                  <a:lnTo>
                    <a:pt x="5354" y="36202"/>
                  </a:lnTo>
                  <a:lnTo>
                    <a:pt x="5135" y="38659"/>
                  </a:lnTo>
                  <a:lnTo>
                    <a:pt x="4871" y="41029"/>
                  </a:lnTo>
                  <a:lnTo>
                    <a:pt x="4257" y="45724"/>
                  </a:lnTo>
                  <a:lnTo>
                    <a:pt x="3687" y="47962"/>
                  </a:lnTo>
                  <a:lnTo>
                    <a:pt x="3292" y="50770"/>
                  </a:lnTo>
                  <a:lnTo>
                    <a:pt x="3028" y="53315"/>
                  </a:lnTo>
                  <a:lnTo>
                    <a:pt x="2546" y="56387"/>
                  </a:lnTo>
                  <a:lnTo>
                    <a:pt x="2195" y="58449"/>
                  </a:lnTo>
                  <a:lnTo>
                    <a:pt x="1317" y="60775"/>
                  </a:lnTo>
                  <a:lnTo>
                    <a:pt x="88" y="65075"/>
                  </a:lnTo>
                  <a:lnTo>
                    <a:pt x="1" y="66874"/>
                  </a:lnTo>
                  <a:lnTo>
                    <a:pt x="1" y="66918"/>
                  </a:lnTo>
                  <a:lnTo>
                    <a:pt x="132" y="68936"/>
                  </a:lnTo>
                  <a:lnTo>
                    <a:pt x="44" y="70516"/>
                  </a:lnTo>
                  <a:lnTo>
                    <a:pt x="88" y="71569"/>
                  </a:lnTo>
                  <a:lnTo>
                    <a:pt x="132" y="71657"/>
                  </a:lnTo>
                  <a:lnTo>
                    <a:pt x="395" y="72184"/>
                  </a:lnTo>
                  <a:lnTo>
                    <a:pt x="395" y="72227"/>
                  </a:lnTo>
                  <a:lnTo>
                    <a:pt x="2633" y="74773"/>
                  </a:lnTo>
                  <a:lnTo>
                    <a:pt x="5486" y="77625"/>
                  </a:lnTo>
                  <a:lnTo>
                    <a:pt x="7153" y="79204"/>
                  </a:lnTo>
                  <a:lnTo>
                    <a:pt x="7285" y="79248"/>
                  </a:lnTo>
                  <a:lnTo>
                    <a:pt x="7329" y="79248"/>
                  </a:lnTo>
                  <a:lnTo>
                    <a:pt x="7416" y="79204"/>
                  </a:lnTo>
                  <a:lnTo>
                    <a:pt x="7460" y="79117"/>
                  </a:lnTo>
                  <a:lnTo>
                    <a:pt x="7460" y="79073"/>
                  </a:lnTo>
                  <a:lnTo>
                    <a:pt x="7416" y="78985"/>
                  </a:lnTo>
                  <a:lnTo>
                    <a:pt x="7416" y="78941"/>
                  </a:lnTo>
                  <a:lnTo>
                    <a:pt x="5705" y="77361"/>
                  </a:lnTo>
                  <a:lnTo>
                    <a:pt x="2853" y="74553"/>
                  </a:lnTo>
                  <a:lnTo>
                    <a:pt x="703" y="72008"/>
                  </a:lnTo>
                  <a:lnTo>
                    <a:pt x="439" y="71525"/>
                  </a:lnTo>
                  <a:lnTo>
                    <a:pt x="395" y="70516"/>
                  </a:lnTo>
                  <a:lnTo>
                    <a:pt x="483" y="68936"/>
                  </a:lnTo>
                  <a:lnTo>
                    <a:pt x="352" y="66874"/>
                  </a:lnTo>
                  <a:lnTo>
                    <a:pt x="439" y="65119"/>
                  </a:lnTo>
                  <a:lnTo>
                    <a:pt x="1624" y="60862"/>
                  </a:lnTo>
                  <a:lnTo>
                    <a:pt x="2502" y="58537"/>
                  </a:lnTo>
                  <a:lnTo>
                    <a:pt x="2502" y="58493"/>
                  </a:lnTo>
                  <a:lnTo>
                    <a:pt x="2897" y="56431"/>
                  </a:lnTo>
                  <a:lnTo>
                    <a:pt x="3379" y="53359"/>
                  </a:lnTo>
                  <a:lnTo>
                    <a:pt x="3643" y="50814"/>
                  </a:lnTo>
                  <a:lnTo>
                    <a:pt x="4038" y="48049"/>
                  </a:lnTo>
                  <a:lnTo>
                    <a:pt x="4608" y="45812"/>
                  </a:lnTo>
                  <a:lnTo>
                    <a:pt x="5222" y="41072"/>
                  </a:lnTo>
                  <a:lnTo>
                    <a:pt x="5486" y="38703"/>
                  </a:lnTo>
                  <a:lnTo>
                    <a:pt x="5705" y="36246"/>
                  </a:lnTo>
                  <a:lnTo>
                    <a:pt x="5705" y="33657"/>
                  </a:lnTo>
                  <a:lnTo>
                    <a:pt x="5705" y="32779"/>
                  </a:lnTo>
                  <a:lnTo>
                    <a:pt x="5617" y="31901"/>
                  </a:lnTo>
                  <a:lnTo>
                    <a:pt x="5530" y="31068"/>
                  </a:lnTo>
                  <a:lnTo>
                    <a:pt x="5398" y="30234"/>
                  </a:lnTo>
                  <a:lnTo>
                    <a:pt x="5047" y="28610"/>
                  </a:lnTo>
                  <a:lnTo>
                    <a:pt x="4652" y="27075"/>
                  </a:lnTo>
                  <a:lnTo>
                    <a:pt x="4169" y="25100"/>
                  </a:lnTo>
                  <a:lnTo>
                    <a:pt x="3950" y="24135"/>
                  </a:lnTo>
                  <a:lnTo>
                    <a:pt x="3774" y="23169"/>
                  </a:lnTo>
                  <a:lnTo>
                    <a:pt x="3643" y="22160"/>
                  </a:lnTo>
                  <a:lnTo>
                    <a:pt x="3599" y="21151"/>
                  </a:lnTo>
                  <a:lnTo>
                    <a:pt x="3599" y="20142"/>
                  </a:lnTo>
                  <a:lnTo>
                    <a:pt x="3730" y="19045"/>
                  </a:lnTo>
                  <a:lnTo>
                    <a:pt x="3730" y="19001"/>
                  </a:lnTo>
                  <a:lnTo>
                    <a:pt x="3555" y="18386"/>
                  </a:lnTo>
                  <a:lnTo>
                    <a:pt x="3511" y="18299"/>
                  </a:lnTo>
                  <a:lnTo>
                    <a:pt x="3116" y="17948"/>
                  </a:lnTo>
                  <a:lnTo>
                    <a:pt x="3906" y="17816"/>
                  </a:lnTo>
                  <a:lnTo>
                    <a:pt x="6144" y="17289"/>
                  </a:lnTo>
                  <a:lnTo>
                    <a:pt x="6188" y="17289"/>
                  </a:lnTo>
                  <a:lnTo>
                    <a:pt x="8470" y="16105"/>
                  </a:lnTo>
                  <a:lnTo>
                    <a:pt x="10488" y="14876"/>
                  </a:lnTo>
                  <a:lnTo>
                    <a:pt x="13340" y="13823"/>
                  </a:lnTo>
                  <a:lnTo>
                    <a:pt x="13384" y="13779"/>
                  </a:lnTo>
                  <a:lnTo>
                    <a:pt x="15666" y="12419"/>
                  </a:lnTo>
                  <a:lnTo>
                    <a:pt x="18869" y="11234"/>
                  </a:lnTo>
                  <a:lnTo>
                    <a:pt x="21370" y="10181"/>
                  </a:lnTo>
                  <a:lnTo>
                    <a:pt x="21414" y="10137"/>
                  </a:lnTo>
                  <a:lnTo>
                    <a:pt x="23213" y="8952"/>
                  </a:lnTo>
                  <a:lnTo>
                    <a:pt x="26680" y="6363"/>
                  </a:lnTo>
                  <a:lnTo>
                    <a:pt x="29006" y="4476"/>
                  </a:lnTo>
                  <a:lnTo>
                    <a:pt x="31463" y="2458"/>
                  </a:lnTo>
                  <a:lnTo>
                    <a:pt x="33964" y="308"/>
                  </a:lnTo>
                  <a:lnTo>
                    <a:pt x="34008" y="264"/>
                  </a:lnTo>
                  <a:lnTo>
                    <a:pt x="34052" y="220"/>
                  </a:lnTo>
                  <a:lnTo>
                    <a:pt x="34008" y="132"/>
                  </a:lnTo>
                  <a:lnTo>
                    <a:pt x="34008" y="88"/>
                  </a:lnTo>
                  <a:lnTo>
                    <a:pt x="33920" y="44"/>
                  </a:lnTo>
                  <a:lnTo>
                    <a:pt x="33876"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8" name="Google Shape;3588;p85"/>
            <p:cNvSpPr/>
            <p:nvPr/>
          </p:nvSpPr>
          <p:spPr>
            <a:xfrm>
              <a:off x="1386675" y="2654000"/>
              <a:ext cx="852425" cy="2016325"/>
            </a:xfrm>
            <a:custGeom>
              <a:rect b="b" l="l" r="r" t="t"/>
              <a:pathLst>
                <a:path extrusionOk="0" h="80653" w="34097">
                  <a:moveTo>
                    <a:pt x="33877" y="0"/>
                  </a:moveTo>
                  <a:lnTo>
                    <a:pt x="33833" y="44"/>
                  </a:lnTo>
                  <a:lnTo>
                    <a:pt x="30849" y="2545"/>
                  </a:lnTo>
                  <a:lnTo>
                    <a:pt x="28392" y="4564"/>
                  </a:lnTo>
                  <a:lnTo>
                    <a:pt x="26022" y="6407"/>
                  </a:lnTo>
                  <a:lnTo>
                    <a:pt x="23960" y="7899"/>
                  </a:lnTo>
                  <a:lnTo>
                    <a:pt x="22029" y="9259"/>
                  </a:lnTo>
                  <a:lnTo>
                    <a:pt x="19835" y="10224"/>
                  </a:lnTo>
                  <a:lnTo>
                    <a:pt x="17114" y="11365"/>
                  </a:lnTo>
                  <a:lnTo>
                    <a:pt x="17070" y="11365"/>
                  </a:lnTo>
                  <a:lnTo>
                    <a:pt x="15096" y="12725"/>
                  </a:lnTo>
                  <a:lnTo>
                    <a:pt x="13999" y="13428"/>
                  </a:lnTo>
                  <a:lnTo>
                    <a:pt x="13121" y="13691"/>
                  </a:lnTo>
                  <a:lnTo>
                    <a:pt x="13077" y="13691"/>
                  </a:lnTo>
                  <a:lnTo>
                    <a:pt x="12287" y="14086"/>
                  </a:lnTo>
                  <a:lnTo>
                    <a:pt x="9084" y="15929"/>
                  </a:lnTo>
                  <a:lnTo>
                    <a:pt x="7066" y="17026"/>
                  </a:lnTo>
                  <a:lnTo>
                    <a:pt x="4082" y="17684"/>
                  </a:lnTo>
                  <a:lnTo>
                    <a:pt x="3994" y="17728"/>
                  </a:lnTo>
                  <a:lnTo>
                    <a:pt x="2414" y="18737"/>
                  </a:lnTo>
                  <a:lnTo>
                    <a:pt x="2370" y="18825"/>
                  </a:lnTo>
                  <a:lnTo>
                    <a:pt x="2019" y="19439"/>
                  </a:lnTo>
                  <a:lnTo>
                    <a:pt x="1976" y="19571"/>
                  </a:lnTo>
                  <a:lnTo>
                    <a:pt x="2195" y="21414"/>
                  </a:lnTo>
                  <a:lnTo>
                    <a:pt x="2195" y="21458"/>
                  </a:lnTo>
                  <a:lnTo>
                    <a:pt x="3292" y="25451"/>
                  </a:lnTo>
                  <a:lnTo>
                    <a:pt x="4170" y="28479"/>
                  </a:lnTo>
                  <a:lnTo>
                    <a:pt x="4872" y="31813"/>
                  </a:lnTo>
                  <a:lnTo>
                    <a:pt x="5135" y="35017"/>
                  </a:lnTo>
                  <a:lnTo>
                    <a:pt x="5091" y="38001"/>
                  </a:lnTo>
                  <a:lnTo>
                    <a:pt x="4872" y="40590"/>
                  </a:lnTo>
                  <a:lnTo>
                    <a:pt x="4652" y="42784"/>
                  </a:lnTo>
                  <a:lnTo>
                    <a:pt x="4301" y="45636"/>
                  </a:lnTo>
                  <a:lnTo>
                    <a:pt x="3599" y="49278"/>
                  </a:lnTo>
                  <a:lnTo>
                    <a:pt x="3292" y="52130"/>
                  </a:lnTo>
                  <a:lnTo>
                    <a:pt x="2809" y="55202"/>
                  </a:lnTo>
                  <a:lnTo>
                    <a:pt x="2414" y="57834"/>
                  </a:lnTo>
                  <a:lnTo>
                    <a:pt x="2063" y="59897"/>
                  </a:lnTo>
                  <a:lnTo>
                    <a:pt x="1317" y="61828"/>
                  </a:lnTo>
                  <a:lnTo>
                    <a:pt x="1273" y="61828"/>
                  </a:lnTo>
                  <a:lnTo>
                    <a:pt x="571" y="64504"/>
                  </a:lnTo>
                  <a:lnTo>
                    <a:pt x="527" y="64548"/>
                  </a:lnTo>
                  <a:lnTo>
                    <a:pt x="264" y="66391"/>
                  </a:lnTo>
                  <a:lnTo>
                    <a:pt x="264" y="66435"/>
                  </a:lnTo>
                  <a:lnTo>
                    <a:pt x="352" y="69243"/>
                  </a:lnTo>
                  <a:lnTo>
                    <a:pt x="45" y="73149"/>
                  </a:lnTo>
                  <a:lnTo>
                    <a:pt x="1" y="73807"/>
                  </a:lnTo>
                  <a:lnTo>
                    <a:pt x="1" y="73895"/>
                  </a:lnTo>
                  <a:lnTo>
                    <a:pt x="45" y="73939"/>
                  </a:lnTo>
                  <a:lnTo>
                    <a:pt x="4564" y="78195"/>
                  </a:lnTo>
                  <a:lnTo>
                    <a:pt x="7285" y="80608"/>
                  </a:lnTo>
                  <a:lnTo>
                    <a:pt x="7417" y="80652"/>
                  </a:lnTo>
                  <a:lnTo>
                    <a:pt x="7504" y="80652"/>
                  </a:lnTo>
                  <a:lnTo>
                    <a:pt x="7548" y="80608"/>
                  </a:lnTo>
                  <a:lnTo>
                    <a:pt x="7592" y="80521"/>
                  </a:lnTo>
                  <a:lnTo>
                    <a:pt x="7592" y="80477"/>
                  </a:lnTo>
                  <a:lnTo>
                    <a:pt x="7592" y="80389"/>
                  </a:lnTo>
                  <a:lnTo>
                    <a:pt x="7548" y="80345"/>
                  </a:lnTo>
                  <a:lnTo>
                    <a:pt x="4828" y="77932"/>
                  </a:lnTo>
                  <a:lnTo>
                    <a:pt x="352" y="73763"/>
                  </a:lnTo>
                  <a:lnTo>
                    <a:pt x="703" y="69287"/>
                  </a:lnTo>
                  <a:lnTo>
                    <a:pt x="703" y="69243"/>
                  </a:lnTo>
                  <a:lnTo>
                    <a:pt x="615" y="66435"/>
                  </a:lnTo>
                  <a:lnTo>
                    <a:pt x="879" y="64592"/>
                  </a:lnTo>
                  <a:lnTo>
                    <a:pt x="1624" y="61959"/>
                  </a:lnTo>
                  <a:lnTo>
                    <a:pt x="2414" y="59985"/>
                  </a:lnTo>
                  <a:lnTo>
                    <a:pt x="2414" y="59941"/>
                  </a:lnTo>
                  <a:lnTo>
                    <a:pt x="2765" y="57878"/>
                  </a:lnTo>
                  <a:lnTo>
                    <a:pt x="3160" y="55246"/>
                  </a:lnTo>
                  <a:lnTo>
                    <a:pt x="3643" y="52174"/>
                  </a:lnTo>
                  <a:lnTo>
                    <a:pt x="3950" y="49366"/>
                  </a:lnTo>
                  <a:lnTo>
                    <a:pt x="4652" y="45680"/>
                  </a:lnTo>
                  <a:lnTo>
                    <a:pt x="5003" y="42827"/>
                  </a:lnTo>
                  <a:lnTo>
                    <a:pt x="5223" y="40633"/>
                  </a:lnTo>
                  <a:lnTo>
                    <a:pt x="5442" y="38001"/>
                  </a:lnTo>
                  <a:lnTo>
                    <a:pt x="5486" y="35017"/>
                  </a:lnTo>
                  <a:lnTo>
                    <a:pt x="5223" y="31770"/>
                  </a:lnTo>
                  <a:lnTo>
                    <a:pt x="5179" y="31726"/>
                  </a:lnTo>
                  <a:lnTo>
                    <a:pt x="4521" y="28391"/>
                  </a:lnTo>
                  <a:lnTo>
                    <a:pt x="3643" y="25319"/>
                  </a:lnTo>
                  <a:lnTo>
                    <a:pt x="2546" y="21370"/>
                  </a:lnTo>
                  <a:lnTo>
                    <a:pt x="2327" y="19571"/>
                  </a:lnTo>
                  <a:lnTo>
                    <a:pt x="2678" y="19044"/>
                  </a:lnTo>
                  <a:lnTo>
                    <a:pt x="4170" y="18035"/>
                  </a:lnTo>
                  <a:lnTo>
                    <a:pt x="7197" y="17333"/>
                  </a:lnTo>
                  <a:lnTo>
                    <a:pt x="7241" y="17333"/>
                  </a:lnTo>
                  <a:lnTo>
                    <a:pt x="9260" y="16236"/>
                  </a:lnTo>
                  <a:lnTo>
                    <a:pt x="12419" y="14393"/>
                  </a:lnTo>
                  <a:lnTo>
                    <a:pt x="13209" y="13998"/>
                  </a:lnTo>
                  <a:lnTo>
                    <a:pt x="14087" y="13779"/>
                  </a:lnTo>
                  <a:lnTo>
                    <a:pt x="14174" y="13779"/>
                  </a:lnTo>
                  <a:lnTo>
                    <a:pt x="15315" y="12989"/>
                  </a:lnTo>
                  <a:lnTo>
                    <a:pt x="17246" y="11672"/>
                  </a:lnTo>
                  <a:lnTo>
                    <a:pt x="19967" y="10531"/>
                  </a:lnTo>
                  <a:lnTo>
                    <a:pt x="22161" y="9566"/>
                  </a:lnTo>
                  <a:lnTo>
                    <a:pt x="22204" y="9566"/>
                  </a:lnTo>
                  <a:lnTo>
                    <a:pt x="24179" y="8206"/>
                  </a:lnTo>
                  <a:lnTo>
                    <a:pt x="26198" y="6670"/>
                  </a:lnTo>
                  <a:lnTo>
                    <a:pt x="28611" y="4827"/>
                  </a:lnTo>
                  <a:lnTo>
                    <a:pt x="31068" y="2809"/>
                  </a:lnTo>
                  <a:lnTo>
                    <a:pt x="34052" y="307"/>
                  </a:lnTo>
                  <a:lnTo>
                    <a:pt x="34096" y="263"/>
                  </a:lnTo>
                  <a:lnTo>
                    <a:pt x="34096" y="176"/>
                  </a:lnTo>
                  <a:lnTo>
                    <a:pt x="34096" y="132"/>
                  </a:lnTo>
                  <a:lnTo>
                    <a:pt x="34052" y="44"/>
                  </a:lnTo>
                  <a:lnTo>
                    <a:pt x="34008"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9" name="Google Shape;3589;p85"/>
            <p:cNvSpPr/>
            <p:nvPr/>
          </p:nvSpPr>
          <p:spPr>
            <a:xfrm>
              <a:off x="1355975" y="2603525"/>
              <a:ext cx="827175" cy="2027300"/>
            </a:xfrm>
            <a:custGeom>
              <a:rect b="b" l="l" r="r" t="t"/>
              <a:pathLst>
                <a:path extrusionOk="0" h="81092" w="33087">
                  <a:moveTo>
                    <a:pt x="32823" y="1"/>
                  </a:moveTo>
                  <a:lnTo>
                    <a:pt x="32779" y="45"/>
                  </a:lnTo>
                  <a:lnTo>
                    <a:pt x="32735" y="88"/>
                  </a:lnTo>
                  <a:lnTo>
                    <a:pt x="31989" y="2414"/>
                  </a:lnTo>
                  <a:lnTo>
                    <a:pt x="31463" y="3072"/>
                  </a:lnTo>
                  <a:lnTo>
                    <a:pt x="29663" y="4608"/>
                  </a:lnTo>
                  <a:lnTo>
                    <a:pt x="27250" y="6451"/>
                  </a:lnTo>
                  <a:lnTo>
                    <a:pt x="24881" y="8162"/>
                  </a:lnTo>
                  <a:lnTo>
                    <a:pt x="22774" y="9698"/>
                  </a:lnTo>
                  <a:lnTo>
                    <a:pt x="18693" y="11673"/>
                  </a:lnTo>
                  <a:lnTo>
                    <a:pt x="16499" y="13253"/>
                  </a:lnTo>
                  <a:lnTo>
                    <a:pt x="15183" y="14262"/>
                  </a:lnTo>
                  <a:lnTo>
                    <a:pt x="13867" y="14701"/>
                  </a:lnTo>
                  <a:lnTo>
                    <a:pt x="13823" y="14701"/>
                  </a:lnTo>
                  <a:lnTo>
                    <a:pt x="11716" y="15842"/>
                  </a:lnTo>
                  <a:lnTo>
                    <a:pt x="9873" y="17114"/>
                  </a:lnTo>
                  <a:lnTo>
                    <a:pt x="8074" y="18036"/>
                  </a:lnTo>
                  <a:lnTo>
                    <a:pt x="5617" y="18694"/>
                  </a:lnTo>
                  <a:lnTo>
                    <a:pt x="5573" y="18694"/>
                  </a:lnTo>
                  <a:lnTo>
                    <a:pt x="3642" y="19703"/>
                  </a:lnTo>
                  <a:lnTo>
                    <a:pt x="2107" y="20668"/>
                  </a:lnTo>
                  <a:lnTo>
                    <a:pt x="1492" y="21239"/>
                  </a:lnTo>
                  <a:lnTo>
                    <a:pt x="1448" y="21283"/>
                  </a:lnTo>
                  <a:lnTo>
                    <a:pt x="1273" y="21897"/>
                  </a:lnTo>
                  <a:lnTo>
                    <a:pt x="1273" y="21985"/>
                  </a:lnTo>
                  <a:lnTo>
                    <a:pt x="3116" y="27294"/>
                  </a:lnTo>
                  <a:lnTo>
                    <a:pt x="3993" y="30454"/>
                  </a:lnTo>
                  <a:lnTo>
                    <a:pt x="4213" y="31463"/>
                  </a:lnTo>
                  <a:lnTo>
                    <a:pt x="4432" y="32472"/>
                  </a:lnTo>
                  <a:lnTo>
                    <a:pt x="4608" y="33481"/>
                  </a:lnTo>
                  <a:lnTo>
                    <a:pt x="4739" y="34535"/>
                  </a:lnTo>
                  <a:lnTo>
                    <a:pt x="4827" y="35544"/>
                  </a:lnTo>
                  <a:lnTo>
                    <a:pt x="4871" y="36553"/>
                  </a:lnTo>
                  <a:lnTo>
                    <a:pt x="4915" y="37562"/>
                  </a:lnTo>
                  <a:lnTo>
                    <a:pt x="4915" y="38572"/>
                  </a:lnTo>
                  <a:lnTo>
                    <a:pt x="4871" y="40590"/>
                  </a:lnTo>
                  <a:lnTo>
                    <a:pt x="4695" y="42652"/>
                  </a:lnTo>
                  <a:lnTo>
                    <a:pt x="4520" y="44671"/>
                  </a:lnTo>
                  <a:lnTo>
                    <a:pt x="4301" y="46777"/>
                  </a:lnTo>
                  <a:lnTo>
                    <a:pt x="4257" y="47523"/>
                  </a:lnTo>
                  <a:lnTo>
                    <a:pt x="3686" y="50814"/>
                  </a:lnTo>
                  <a:lnTo>
                    <a:pt x="3247" y="53754"/>
                  </a:lnTo>
                  <a:lnTo>
                    <a:pt x="2809" y="57001"/>
                  </a:lnTo>
                  <a:lnTo>
                    <a:pt x="2282" y="60468"/>
                  </a:lnTo>
                  <a:lnTo>
                    <a:pt x="1799" y="62530"/>
                  </a:lnTo>
                  <a:lnTo>
                    <a:pt x="1097" y="64944"/>
                  </a:lnTo>
                  <a:lnTo>
                    <a:pt x="439" y="67620"/>
                  </a:lnTo>
                  <a:lnTo>
                    <a:pt x="439" y="67664"/>
                  </a:lnTo>
                  <a:lnTo>
                    <a:pt x="395" y="69200"/>
                  </a:lnTo>
                  <a:lnTo>
                    <a:pt x="88" y="73237"/>
                  </a:lnTo>
                  <a:lnTo>
                    <a:pt x="0" y="75255"/>
                  </a:lnTo>
                  <a:lnTo>
                    <a:pt x="0" y="75299"/>
                  </a:lnTo>
                  <a:lnTo>
                    <a:pt x="395" y="76879"/>
                  </a:lnTo>
                  <a:lnTo>
                    <a:pt x="439" y="77011"/>
                  </a:lnTo>
                  <a:lnTo>
                    <a:pt x="5222" y="81048"/>
                  </a:lnTo>
                  <a:lnTo>
                    <a:pt x="5310" y="81092"/>
                  </a:lnTo>
                  <a:lnTo>
                    <a:pt x="5398" y="81048"/>
                  </a:lnTo>
                  <a:lnTo>
                    <a:pt x="5441" y="81004"/>
                  </a:lnTo>
                  <a:lnTo>
                    <a:pt x="5485" y="80960"/>
                  </a:lnTo>
                  <a:lnTo>
                    <a:pt x="5485" y="80916"/>
                  </a:lnTo>
                  <a:lnTo>
                    <a:pt x="5485" y="80828"/>
                  </a:lnTo>
                  <a:lnTo>
                    <a:pt x="5441" y="80784"/>
                  </a:lnTo>
                  <a:lnTo>
                    <a:pt x="702" y="76747"/>
                  </a:lnTo>
                  <a:lnTo>
                    <a:pt x="351" y="75255"/>
                  </a:lnTo>
                  <a:lnTo>
                    <a:pt x="439" y="73281"/>
                  </a:lnTo>
                  <a:lnTo>
                    <a:pt x="746" y="69200"/>
                  </a:lnTo>
                  <a:lnTo>
                    <a:pt x="790" y="67664"/>
                  </a:lnTo>
                  <a:lnTo>
                    <a:pt x="1404" y="65031"/>
                  </a:lnTo>
                  <a:lnTo>
                    <a:pt x="2150" y="62618"/>
                  </a:lnTo>
                  <a:lnTo>
                    <a:pt x="2633" y="60556"/>
                  </a:lnTo>
                  <a:lnTo>
                    <a:pt x="3160" y="57045"/>
                  </a:lnTo>
                  <a:lnTo>
                    <a:pt x="3598" y="53798"/>
                  </a:lnTo>
                  <a:lnTo>
                    <a:pt x="4037" y="50902"/>
                  </a:lnTo>
                  <a:lnTo>
                    <a:pt x="4564" y="47567"/>
                  </a:lnTo>
                  <a:lnTo>
                    <a:pt x="4652" y="46821"/>
                  </a:lnTo>
                  <a:lnTo>
                    <a:pt x="4871" y="44715"/>
                  </a:lnTo>
                  <a:lnTo>
                    <a:pt x="5047" y="42652"/>
                  </a:lnTo>
                  <a:lnTo>
                    <a:pt x="5222" y="40590"/>
                  </a:lnTo>
                  <a:lnTo>
                    <a:pt x="5266" y="38528"/>
                  </a:lnTo>
                  <a:lnTo>
                    <a:pt x="5266" y="37518"/>
                  </a:lnTo>
                  <a:lnTo>
                    <a:pt x="5222" y="36509"/>
                  </a:lnTo>
                  <a:lnTo>
                    <a:pt x="5178" y="35500"/>
                  </a:lnTo>
                  <a:lnTo>
                    <a:pt x="5090" y="34447"/>
                  </a:lnTo>
                  <a:lnTo>
                    <a:pt x="4959" y="33438"/>
                  </a:lnTo>
                  <a:lnTo>
                    <a:pt x="4783" y="32428"/>
                  </a:lnTo>
                  <a:lnTo>
                    <a:pt x="4564" y="31375"/>
                  </a:lnTo>
                  <a:lnTo>
                    <a:pt x="4301" y="30366"/>
                  </a:lnTo>
                  <a:lnTo>
                    <a:pt x="3423" y="27207"/>
                  </a:lnTo>
                  <a:lnTo>
                    <a:pt x="1624" y="21941"/>
                  </a:lnTo>
                  <a:lnTo>
                    <a:pt x="1755" y="21458"/>
                  </a:lnTo>
                  <a:lnTo>
                    <a:pt x="2326" y="20932"/>
                  </a:lnTo>
                  <a:lnTo>
                    <a:pt x="3818" y="20010"/>
                  </a:lnTo>
                  <a:lnTo>
                    <a:pt x="5705" y="19001"/>
                  </a:lnTo>
                  <a:lnTo>
                    <a:pt x="8206" y="18387"/>
                  </a:lnTo>
                  <a:lnTo>
                    <a:pt x="8206" y="18343"/>
                  </a:lnTo>
                  <a:lnTo>
                    <a:pt x="10049" y="17421"/>
                  </a:lnTo>
                  <a:lnTo>
                    <a:pt x="11892" y="16149"/>
                  </a:lnTo>
                  <a:lnTo>
                    <a:pt x="13954" y="15008"/>
                  </a:lnTo>
                  <a:lnTo>
                    <a:pt x="15315" y="14613"/>
                  </a:lnTo>
                  <a:lnTo>
                    <a:pt x="15402" y="14569"/>
                  </a:lnTo>
                  <a:lnTo>
                    <a:pt x="16719" y="13516"/>
                  </a:lnTo>
                  <a:lnTo>
                    <a:pt x="18869" y="11980"/>
                  </a:lnTo>
                  <a:lnTo>
                    <a:pt x="22906" y="10005"/>
                  </a:lnTo>
                  <a:lnTo>
                    <a:pt x="22950" y="9962"/>
                  </a:lnTo>
                  <a:lnTo>
                    <a:pt x="25100" y="8470"/>
                  </a:lnTo>
                  <a:lnTo>
                    <a:pt x="27469" y="6758"/>
                  </a:lnTo>
                  <a:lnTo>
                    <a:pt x="29883" y="4871"/>
                  </a:lnTo>
                  <a:lnTo>
                    <a:pt x="31726" y="3336"/>
                  </a:lnTo>
                  <a:lnTo>
                    <a:pt x="31726" y="3292"/>
                  </a:lnTo>
                  <a:lnTo>
                    <a:pt x="32296" y="2590"/>
                  </a:lnTo>
                  <a:lnTo>
                    <a:pt x="32296" y="2546"/>
                  </a:lnTo>
                  <a:lnTo>
                    <a:pt x="33042" y="220"/>
                  </a:lnTo>
                  <a:lnTo>
                    <a:pt x="33086" y="132"/>
                  </a:lnTo>
                  <a:lnTo>
                    <a:pt x="33042" y="88"/>
                  </a:lnTo>
                  <a:lnTo>
                    <a:pt x="32998"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0" name="Google Shape;3590;p85"/>
            <p:cNvSpPr/>
            <p:nvPr/>
          </p:nvSpPr>
          <p:spPr>
            <a:xfrm>
              <a:off x="1323050" y="2546475"/>
              <a:ext cx="796475" cy="2115075"/>
            </a:xfrm>
            <a:custGeom>
              <a:rect b="b" l="l" r="r" t="t"/>
              <a:pathLst>
                <a:path extrusionOk="0" h="84603" w="31859">
                  <a:moveTo>
                    <a:pt x="31639" y="1"/>
                  </a:moveTo>
                  <a:lnTo>
                    <a:pt x="31595" y="45"/>
                  </a:lnTo>
                  <a:lnTo>
                    <a:pt x="31288" y="352"/>
                  </a:lnTo>
                  <a:lnTo>
                    <a:pt x="31244" y="440"/>
                  </a:lnTo>
                  <a:lnTo>
                    <a:pt x="30322" y="3775"/>
                  </a:lnTo>
                  <a:lnTo>
                    <a:pt x="29006" y="6276"/>
                  </a:lnTo>
                  <a:lnTo>
                    <a:pt x="25890" y="8689"/>
                  </a:lnTo>
                  <a:lnTo>
                    <a:pt x="23609" y="10357"/>
                  </a:lnTo>
                  <a:lnTo>
                    <a:pt x="20361" y="12200"/>
                  </a:lnTo>
                  <a:lnTo>
                    <a:pt x="17992" y="14043"/>
                  </a:lnTo>
                  <a:lnTo>
                    <a:pt x="16456" y="15315"/>
                  </a:lnTo>
                  <a:lnTo>
                    <a:pt x="14525" y="16061"/>
                  </a:lnTo>
                  <a:lnTo>
                    <a:pt x="14481" y="16061"/>
                  </a:lnTo>
                  <a:lnTo>
                    <a:pt x="10752" y="18518"/>
                  </a:lnTo>
                  <a:lnTo>
                    <a:pt x="8952" y="19484"/>
                  </a:lnTo>
                  <a:lnTo>
                    <a:pt x="6890" y="20010"/>
                  </a:lnTo>
                  <a:lnTo>
                    <a:pt x="6802" y="20010"/>
                  </a:lnTo>
                  <a:lnTo>
                    <a:pt x="3862" y="21722"/>
                  </a:lnTo>
                  <a:lnTo>
                    <a:pt x="1229" y="23258"/>
                  </a:lnTo>
                  <a:lnTo>
                    <a:pt x="835" y="23433"/>
                  </a:lnTo>
                  <a:lnTo>
                    <a:pt x="747" y="23477"/>
                  </a:lnTo>
                  <a:lnTo>
                    <a:pt x="703" y="23521"/>
                  </a:lnTo>
                  <a:lnTo>
                    <a:pt x="703" y="23609"/>
                  </a:lnTo>
                  <a:lnTo>
                    <a:pt x="747" y="23696"/>
                  </a:lnTo>
                  <a:lnTo>
                    <a:pt x="1624" y="24837"/>
                  </a:lnTo>
                  <a:lnTo>
                    <a:pt x="3380" y="30454"/>
                  </a:lnTo>
                  <a:lnTo>
                    <a:pt x="4126" y="33262"/>
                  </a:lnTo>
                  <a:lnTo>
                    <a:pt x="4652" y="36641"/>
                  </a:lnTo>
                  <a:lnTo>
                    <a:pt x="4784" y="40327"/>
                  </a:lnTo>
                  <a:lnTo>
                    <a:pt x="4696" y="43881"/>
                  </a:lnTo>
                  <a:lnTo>
                    <a:pt x="4608" y="45154"/>
                  </a:lnTo>
                  <a:lnTo>
                    <a:pt x="4521" y="46382"/>
                  </a:lnTo>
                  <a:lnTo>
                    <a:pt x="4301" y="48840"/>
                  </a:lnTo>
                  <a:lnTo>
                    <a:pt x="3994" y="51297"/>
                  </a:lnTo>
                  <a:lnTo>
                    <a:pt x="3687" y="53667"/>
                  </a:lnTo>
                  <a:lnTo>
                    <a:pt x="3292" y="56431"/>
                  </a:lnTo>
                  <a:lnTo>
                    <a:pt x="2985" y="59195"/>
                  </a:lnTo>
                  <a:lnTo>
                    <a:pt x="2590" y="61653"/>
                  </a:lnTo>
                  <a:lnTo>
                    <a:pt x="2283" y="63276"/>
                  </a:lnTo>
                  <a:lnTo>
                    <a:pt x="1668" y="65514"/>
                  </a:lnTo>
                  <a:lnTo>
                    <a:pt x="1098" y="67577"/>
                  </a:lnTo>
                  <a:lnTo>
                    <a:pt x="703" y="69551"/>
                  </a:lnTo>
                  <a:lnTo>
                    <a:pt x="352" y="71394"/>
                  </a:lnTo>
                  <a:lnTo>
                    <a:pt x="132" y="73106"/>
                  </a:lnTo>
                  <a:lnTo>
                    <a:pt x="45" y="74685"/>
                  </a:lnTo>
                  <a:lnTo>
                    <a:pt x="1" y="75431"/>
                  </a:lnTo>
                  <a:lnTo>
                    <a:pt x="45" y="76133"/>
                  </a:lnTo>
                  <a:lnTo>
                    <a:pt x="45" y="76835"/>
                  </a:lnTo>
                  <a:lnTo>
                    <a:pt x="132" y="77450"/>
                  </a:lnTo>
                  <a:lnTo>
                    <a:pt x="132" y="77494"/>
                  </a:lnTo>
                  <a:lnTo>
                    <a:pt x="791" y="79688"/>
                  </a:lnTo>
                  <a:lnTo>
                    <a:pt x="835" y="79731"/>
                  </a:lnTo>
                  <a:lnTo>
                    <a:pt x="1361" y="80653"/>
                  </a:lnTo>
                  <a:lnTo>
                    <a:pt x="1405" y="80741"/>
                  </a:lnTo>
                  <a:lnTo>
                    <a:pt x="6364" y="84602"/>
                  </a:lnTo>
                  <a:lnTo>
                    <a:pt x="6539" y="84602"/>
                  </a:lnTo>
                  <a:lnTo>
                    <a:pt x="6627" y="84558"/>
                  </a:lnTo>
                  <a:lnTo>
                    <a:pt x="6627" y="84471"/>
                  </a:lnTo>
                  <a:lnTo>
                    <a:pt x="6627" y="84427"/>
                  </a:lnTo>
                  <a:lnTo>
                    <a:pt x="6627" y="84339"/>
                  </a:lnTo>
                  <a:lnTo>
                    <a:pt x="6583" y="84295"/>
                  </a:lnTo>
                  <a:lnTo>
                    <a:pt x="1668" y="80477"/>
                  </a:lnTo>
                  <a:lnTo>
                    <a:pt x="1142" y="79556"/>
                  </a:lnTo>
                  <a:lnTo>
                    <a:pt x="484" y="77406"/>
                  </a:lnTo>
                  <a:lnTo>
                    <a:pt x="396" y="76748"/>
                  </a:lnTo>
                  <a:lnTo>
                    <a:pt x="396" y="76089"/>
                  </a:lnTo>
                  <a:lnTo>
                    <a:pt x="352" y="75387"/>
                  </a:lnTo>
                  <a:lnTo>
                    <a:pt x="396" y="74685"/>
                  </a:lnTo>
                  <a:lnTo>
                    <a:pt x="484" y="73106"/>
                  </a:lnTo>
                  <a:lnTo>
                    <a:pt x="703" y="71438"/>
                  </a:lnTo>
                  <a:lnTo>
                    <a:pt x="1054" y="69595"/>
                  </a:lnTo>
                  <a:lnTo>
                    <a:pt x="1449" y="67664"/>
                  </a:lnTo>
                  <a:lnTo>
                    <a:pt x="2019" y="65558"/>
                  </a:lnTo>
                  <a:lnTo>
                    <a:pt x="2634" y="63364"/>
                  </a:lnTo>
                  <a:lnTo>
                    <a:pt x="2941" y="61697"/>
                  </a:lnTo>
                  <a:lnTo>
                    <a:pt x="3336" y="59239"/>
                  </a:lnTo>
                  <a:lnTo>
                    <a:pt x="3643" y="56475"/>
                  </a:lnTo>
                  <a:lnTo>
                    <a:pt x="3994" y="53754"/>
                  </a:lnTo>
                  <a:lnTo>
                    <a:pt x="4345" y="51341"/>
                  </a:lnTo>
                  <a:lnTo>
                    <a:pt x="4652" y="48884"/>
                  </a:lnTo>
                  <a:lnTo>
                    <a:pt x="4872" y="46382"/>
                  </a:lnTo>
                  <a:lnTo>
                    <a:pt x="4959" y="45154"/>
                  </a:lnTo>
                  <a:lnTo>
                    <a:pt x="5047" y="43925"/>
                  </a:lnTo>
                  <a:lnTo>
                    <a:pt x="5135" y="40327"/>
                  </a:lnTo>
                  <a:lnTo>
                    <a:pt x="5003" y="36597"/>
                  </a:lnTo>
                  <a:lnTo>
                    <a:pt x="4433" y="33218"/>
                  </a:lnTo>
                  <a:lnTo>
                    <a:pt x="3687" y="30366"/>
                  </a:lnTo>
                  <a:lnTo>
                    <a:pt x="2590" y="26768"/>
                  </a:lnTo>
                  <a:lnTo>
                    <a:pt x="1932" y="24706"/>
                  </a:lnTo>
                  <a:lnTo>
                    <a:pt x="1932" y="24662"/>
                  </a:lnTo>
                  <a:lnTo>
                    <a:pt x="1186" y="23652"/>
                  </a:lnTo>
                  <a:lnTo>
                    <a:pt x="1361" y="23565"/>
                  </a:lnTo>
                  <a:lnTo>
                    <a:pt x="1405" y="23565"/>
                  </a:lnTo>
                  <a:lnTo>
                    <a:pt x="4038" y="22029"/>
                  </a:lnTo>
                  <a:lnTo>
                    <a:pt x="6978" y="20318"/>
                  </a:lnTo>
                  <a:lnTo>
                    <a:pt x="9040" y="19791"/>
                  </a:lnTo>
                  <a:lnTo>
                    <a:pt x="9084" y="19791"/>
                  </a:lnTo>
                  <a:lnTo>
                    <a:pt x="10927" y="18826"/>
                  </a:lnTo>
                  <a:lnTo>
                    <a:pt x="14657" y="16368"/>
                  </a:lnTo>
                  <a:lnTo>
                    <a:pt x="16632" y="15622"/>
                  </a:lnTo>
                  <a:lnTo>
                    <a:pt x="16675" y="15578"/>
                  </a:lnTo>
                  <a:lnTo>
                    <a:pt x="18211" y="14306"/>
                  </a:lnTo>
                  <a:lnTo>
                    <a:pt x="20537" y="12463"/>
                  </a:lnTo>
                  <a:lnTo>
                    <a:pt x="23784" y="10664"/>
                  </a:lnTo>
                  <a:lnTo>
                    <a:pt x="26110" y="8996"/>
                  </a:lnTo>
                  <a:lnTo>
                    <a:pt x="29225" y="6539"/>
                  </a:lnTo>
                  <a:lnTo>
                    <a:pt x="29269" y="6495"/>
                  </a:lnTo>
                  <a:lnTo>
                    <a:pt x="30673" y="3906"/>
                  </a:lnTo>
                  <a:lnTo>
                    <a:pt x="30673" y="3862"/>
                  </a:lnTo>
                  <a:lnTo>
                    <a:pt x="31551" y="571"/>
                  </a:lnTo>
                  <a:lnTo>
                    <a:pt x="31814" y="308"/>
                  </a:lnTo>
                  <a:lnTo>
                    <a:pt x="31858" y="264"/>
                  </a:lnTo>
                  <a:lnTo>
                    <a:pt x="31858" y="176"/>
                  </a:lnTo>
                  <a:lnTo>
                    <a:pt x="31858" y="133"/>
                  </a:lnTo>
                  <a:lnTo>
                    <a:pt x="31814" y="45"/>
                  </a:lnTo>
                  <a:lnTo>
                    <a:pt x="31770"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1" name="Google Shape;3591;p85"/>
            <p:cNvSpPr/>
            <p:nvPr/>
          </p:nvSpPr>
          <p:spPr>
            <a:xfrm>
              <a:off x="1713600" y="2496025"/>
              <a:ext cx="349975" cy="388375"/>
            </a:xfrm>
            <a:custGeom>
              <a:rect b="b" l="l" r="r" t="t"/>
              <a:pathLst>
                <a:path extrusionOk="0" h="15535" w="13999">
                  <a:moveTo>
                    <a:pt x="13735" y="0"/>
                  </a:moveTo>
                  <a:lnTo>
                    <a:pt x="12901" y="483"/>
                  </a:lnTo>
                  <a:lnTo>
                    <a:pt x="9127" y="3116"/>
                  </a:lnTo>
                  <a:lnTo>
                    <a:pt x="7284" y="4169"/>
                  </a:lnTo>
                  <a:lnTo>
                    <a:pt x="5485" y="5310"/>
                  </a:lnTo>
                  <a:lnTo>
                    <a:pt x="5441" y="5354"/>
                  </a:lnTo>
                  <a:lnTo>
                    <a:pt x="5441" y="5442"/>
                  </a:lnTo>
                  <a:lnTo>
                    <a:pt x="4739" y="8864"/>
                  </a:lnTo>
                  <a:lnTo>
                    <a:pt x="4432" y="10927"/>
                  </a:lnTo>
                  <a:lnTo>
                    <a:pt x="4257" y="11629"/>
                  </a:lnTo>
                  <a:lnTo>
                    <a:pt x="2019" y="13823"/>
                  </a:lnTo>
                  <a:lnTo>
                    <a:pt x="659" y="14964"/>
                  </a:lnTo>
                  <a:lnTo>
                    <a:pt x="88" y="15183"/>
                  </a:lnTo>
                  <a:lnTo>
                    <a:pt x="44" y="15227"/>
                  </a:lnTo>
                  <a:lnTo>
                    <a:pt x="0" y="15271"/>
                  </a:lnTo>
                  <a:lnTo>
                    <a:pt x="0" y="15359"/>
                  </a:lnTo>
                  <a:lnTo>
                    <a:pt x="0" y="15402"/>
                  </a:lnTo>
                  <a:lnTo>
                    <a:pt x="44" y="15490"/>
                  </a:lnTo>
                  <a:lnTo>
                    <a:pt x="176" y="15534"/>
                  </a:lnTo>
                  <a:lnTo>
                    <a:pt x="220" y="15534"/>
                  </a:lnTo>
                  <a:lnTo>
                    <a:pt x="834" y="15315"/>
                  </a:lnTo>
                  <a:lnTo>
                    <a:pt x="878" y="15271"/>
                  </a:lnTo>
                  <a:lnTo>
                    <a:pt x="2282" y="14086"/>
                  </a:lnTo>
                  <a:lnTo>
                    <a:pt x="4520" y="11848"/>
                  </a:lnTo>
                  <a:lnTo>
                    <a:pt x="4564" y="11760"/>
                  </a:lnTo>
                  <a:lnTo>
                    <a:pt x="4783" y="11014"/>
                  </a:lnTo>
                  <a:lnTo>
                    <a:pt x="4783" y="10971"/>
                  </a:lnTo>
                  <a:lnTo>
                    <a:pt x="5090" y="8952"/>
                  </a:lnTo>
                  <a:lnTo>
                    <a:pt x="5749" y="5573"/>
                  </a:lnTo>
                  <a:lnTo>
                    <a:pt x="7460" y="4476"/>
                  </a:lnTo>
                  <a:lnTo>
                    <a:pt x="9303" y="3379"/>
                  </a:lnTo>
                  <a:lnTo>
                    <a:pt x="13077" y="790"/>
                  </a:lnTo>
                  <a:lnTo>
                    <a:pt x="13910" y="308"/>
                  </a:lnTo>
                  <a:lnTo>
                    <a:pt x="13954" y="264"/>
                  </a:lnTo>
                  <a:lnTo>
                    <a:pt x="13998" y="220"/>
                  </a:lnTo>
                  <a:lnTo>
                    <a:pt x="13998" y="132"/>
                  </a:lnTo>
                  <a:lnTo>
                    <a:pt x="13954" y="88"/>
                  </a:lnTo>
                  <a:lnTo>
                    <a:pt x="13910" y="44"/>
                  </a:lnTo>
                  <a:lnTo>
                    <a:pt x="13867"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2" name="Google Shape;3592;p85"/>
            <p:cNvSpPr/>
            <p:nvPr/>
          </p:nvSpPr>
          <p:spPr>
            <a:xfrm>
              <a:off x="1630225" y="2470800"/>
              <a:ext cx="405925" cy="425650"/>
            </a:xfrm>
            <a:custGeom>
              <a:rect b="b" l="l" r="r" t="t"/>
              <a:pathLst>
                <a:path extrusionOk="0" h="17026" w="16237">
                  <a:moveTo>
                    <a:pt x="16017" y="0"/>
                  </a:moveTo>
                  <a:lnTo>
                    <a:pt x="15973" y="44"/>
                  </a:lnTo>
                  <a:lnTo>
                    <a:pt x="12857" y="2106"/>
                  </a:lnTo>
                  <a:lnTo>
                    <a:pt x="10532" y="3511"/>
                  </a:lnTo>
                  <a:lnTo>
                    <a:pt x="8513" y="4739"/>
                  </a:lnTo>
                  <a:lnTo>
                    <a:pt x="6495" y="6187"/>
                  </a:lnTo>
                  <a:lnTo>
                    <a:pt x="4388" y="7591"/>
                  </a:lnTo>
                  <a:lnTo>
                    <a:pt x="4345" y="7635"/>
                  </a:lnTo>
                  <a:lnTo>
                    <a:pt x="3862" y="8206"/>
                  </a:lnTo>
                  <a:lnTo>
                    <a:pt x="3818" y="8337"/>
                  </a:lnTo>
                  <a:lnTo>
                    <a:pt x="3467" y="11497"/>
                  </a:lnTo>
                  <a:lnTo>
                    <a:pt x="3291" y="13954"/>
                  </a:lnTo>
                  <a:lnTo>
                    <a:pt x="3204" y="14700"/>
                  </a:lnTo>
                  <a:lnTo>
                    <a:pt x="2984" y="15007"/>
                  </a:lnTo>
                  <a:lnTo>
                    <a:pt x="1273" y="15841"/>
                  </a:lnTo>
                  <a:lnTo>
                    <a:pt x="88" y="16719"/>
                  </a:lnTo>
                  <a:lnTo>
                    <a:pt x="44" y="16762"/>
                  </a:lnTo>
                  <a:lnTo>
                    <a:pt x="0" y="16850"/>
                  </a:lnTo>
                  <a:lnTo>
                    <a:pt x="0" y="16894"/>
                  </a:lnTo>
                  <a:lnTo>
                    <a:pt x="44" y="16982"/>
                  </a:lnTo>
                  <a:lnTo>
                    <a:pt x="88" y="17026"/>
                  </a:lnTo>
                  <a:lnTo>
                    <a:pt x="308" y="17026"/>
                  </a:lnTo>
                  <a:lnTo>
                    <a:pt x="1448" y="16148"/>
                  </a:lnTo>
                  <a:lnTo>
                    <a:pt x="3160" y="15271"/>
                  </a:lnTo>
                  <a:lnTo>
                    <a:pt x="3248" y="15227"/>
                  </a:lnTo>
                  <a:lnTo>
                    <a:pt x="3511" y="14876"/>
                  </a:lnTo>
                  <a:lnTo>
                    <a:pt x="3511" y="14832"/>
                  </a:lnTo>
                  <a:lnTo>
                    <a:pt x="3642" y="13998"/>
                  </a:lnTo>
                  <a:lnTo>
                    <a:pt x="3818" y="11541"/>
                  </a:lnTo>
                  <a:lnTo>
                    <a:pt x="4125" y="8425"/>
                  </a:lnTo>
                  <a:lnTo>
                    <a:pt x="4608" y="7899"/>
                  </a:lnTo>
                  <a:lnTo>
                    <a:pt x="6714" y="6451"/>
                  </a:lnTo>
                  <a:lnTo>
                    <a:pt x="8689" y="5046"/>
                  </a:lnTo>
                  <a:lnTo>
                    <a:pt x="10707" y="3818"/>
                  </a:lnTo>
                  <a:lnTo>
                    <a:pt x="13033" y="2414"/>
                  </a:lnTo>
                  <a:lnTo>
                    <a:pt x="16148" y="307"/>
                  </a:lnTo>
                  <a:lnTo>
                    <a:pt x="16192" y="263"/>
                  </a:lnTo>
                  <a:lnTo>
                    <a:pt x="16236" y="220"/>
                  </a:lnTo>
                  <a:lnTo>
                    <a:pt x="16236" y="132"/>
                  </a:lnTo>
                  <a:lnTo>
                    <a:pt x="16192" y="88"/>
                  </a:lnTo>
                  <a:lnTo>
                    <a:pt x="16148" y="44"/>
                  </a:lnTo>
                  <a:lnTo>
                    <a:pt x="16105"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3" name="Google Shape;3593;p85"/>
            <p:cNvSpPr/>
            <p:nvPr/>
          </p:nvSpPr>
          <p:spPr>
            <a:xfrm>
              <a:off x="1524900" y="2445550"/>
              <a:ext cx="483825" cy="495875"/>
            </a:xfrm>
            <a:custGeom>
              <a:rect b="b" l="l" r="r" t="t"/>
              <a:pathLst>
                <a:path extrusionOk="0" h="19835" w="19353">
                  <a:moveTo>
                    <a:pt x="19133" y="1"/>
                  </a:moveTo>
                  <a:lnTo>
                    <a:pt x="19089" y="45"/>
                  </a:lnTo>
                  <a:lnTo>
                    <a:pt x="15929" y="2107"/>
                  </a:lnTo>
                  <a:lnTo>
                    <a:pt x="14130" y="3204"/>
                  </a:lnTo>
                  <a:lnTo>
                    <a:pt x="11892" y="4521"/>
                  </a:lnTo>
                  <a:lnTo>
                    <a:pt x="9874" y="5881"/>
                  </a:lnTo>
                  <a:lnTo>
                    <a:pt x="7812" y="7066"/>
                  </a:lnTo>
                  <a:lnTo>
                    <a:pt x="5881" y="8250"/>
                  </a:lnTo>
                  <a:lnTo>
                    <a:pt x="3818" y="9611"/>
                  </a:lnTo>
                  <a:lnTo>
                    <a:pt x="3775" y="9611"/>
                  </a:lnTo>
                  <a:lnTo>
                    <a:pt x="3424" y="9962"/>
                  </a:lnTo>
                  <a:lnTo>
                    <a:pt x="3380" y="10050"/>
                  </a:lnTo>
                  <a:lnTo>
                    <a:pt x="3380" y="10093"/>
                  </a:lnTo>
                  <a:lnTo>
                    <a:pt x="3380" y="14569"/>
                  </a:lnTo>
                  <a:lnTo>
                    <a:pt x="3511" y="16412"/>
                  </a:lnTo>
                  <a:lnTo>
                    <a:pt x="3292" y="17158"/>
                  </a:lnTo>
                  <a:lnTo>
                    <a:pt x="747" y="19221"/>
                  </a:lnTo>
                  <a:lnTo>
                    <a:pt x="133" y="19484"/>
                  </a:lnTo>
                  <a:lnTo>
                    <a:pt x="45" y="19528"/>
                  </a:lnTo>
                  <a:lnTo>
                    <a:pt x="45" y="19615"/>
                  </a:lnTo>
                  <a:lnTo>
                    <a:pt x="1" y="19659"/>
                  </a:lnTo>
                  <a:lnTo>
                    <a:pt x="45" y="19747"/>
                  </a:lnTo>
                  <a:lnTo>
                    <a:pt x="89" y="19791"/>
                  </a:lnTo>
                  <a:lnTo>
                    <a:pt x="176" y="19835"/>
                  </a:lnTo>
                  <a:lnTo>
                    <a:pt x="264" y="19835"/>
                  </a:lnTo>
                  <a:lnTo>
                    <a:pt x="878" y="19528"/>
                  </a:lnTo>
                  <a:lnTo>
                    <a:pt x="922" y="19528"/>
                  </a:lnTo>
                  <a:lnTo>
                    <a:pt x="3555" y="17378"/>
                  </a:lnTo>
                  <a:lnTo>
                    <a:pt x="3643" y="17290"/>
                  </a:lnTo>
                  <a:lnTo>
                    <a:pt x="3818" y="16500"/>
                  </a:lnTo>
                  <a:lnTo>
                    <a:pt x="3862" y="16456"/>
                  </a:lnTo>
                  <a:lnTo>
                    <a:pt x="3731" y="14525"/>
                  </a:lnTo>
                  <a:lnTo>
                    <a:pt x="3731" y="10181"/>
                  </a:lnTo>
                  <a:lnTo>
                    <a:pt x="4038" y="9874"/>
                  </a:lnTo>
                  <a:lnTo>
                    <a:pt x="6056" y="8558"/>
                  </a:lnTo>
                  <a:lnTo>
                    <a:pt x="7987" y="7373"/>
                  </a:lnTo>
                  <a:lnTo>
                    <a:pt x="10050" y="6188"/>
                  </a:lnTo>
                  <a:lnTo>
                    <a:pt x="12068" y="4828"/>
                  </a:lnTo>
                  <a:lnTo>
                    <a:pt x="14306" y="3511"/>
                  </a:lnTo>
                  <a:lnTo>
                    <a:pt x="16105" y="2370"/>
                  </a:lnTo>
                  <a:lnTo>
                    <a:pt x="19264" y="308"/>
                  </a:lnTo>
                  <a:lnTo>
                    <a:pt x="19308" y="264"/>
                  </a:lnTo>
                  <a:lnTo>
                    <a:pt x="19352" y="220"/>
                  </a:lnTo>
                  <a:lnTo>
                    <a:pt x="19352" y="133"/>
                  </a:lnTo>
                  <a:lnTo>
                    <a:pt x="19308" y="89"/>
                  </a:lnTo>
                  <a:lnTo>
                    <a:pt x="19264" y="45"/>
                  </a:lnTo>
                  <a:lnTo>
                    <a:pt x="19221"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4" name="Google Shape;3594;p85"/>
            <p:cNvSpPr/>
            <p:nvPr/>
          </p:nvSpPr>
          <p:spPr>
            <a:xfrm>
              <a:off x="399375" y="2885450"/>
              <a:ext cx="584725" cy="1657625"/>
            </a:xfrm>
            <a:custGeom>
              <a:rect b="b" l="l" r="r" t="t"/>
              <a:pathLst>
                <a:path extrusionOk="0" h="66305" w="23389">
                  <a:moveTo>
                    <a:pt x="966" y="1"/>
                  </a:moveTo>
                  <a:lnTo>
                    <a:pt x="922" y="45"/>
                  </a:lnTo>
                  <a:lnTo>
                    <a:pt x="834" y="89"/>
                  </a:lnTo>
                  <a:lnTo>
                    <a:pt x="834" y="133"/>
                  </a:lnTo>
                  <a:lnTo>
                    <a:pt x="308" y="1449"/>
                  </a:lnTo>
                  <a:lnTo>
                    <a:pt x="88" y="2195"/>
                  </a:lnTo>
                  <a:lnTo>
                    <a:pt x="0" y="2502"/>
                  </a:lnTo>
                  <a:lnTo>
                    <a:pt x="0" y="2590"/>
                  </a:lnTo>
                  <a:lnTo>
                    <a:pt x="351" y="5091"/>
                  </a:lnTo>
                  <a:lnTo>
                    <a:pt x="351" y="5135"/>
                  </a:lnTo>
                  <a:lnTo>
                    <a:pt x="1317" y="7241"/>
                  </a:lnTo>
                  <a:lnTo>
                    <a:pt x="1624" y="8601"/>
                  </a:lnTo>
                  <a:lnTo>
                    <a:pt x="1668" y="8645"/>
                  </a:lnTo>
                  <a:lnTo>
                    <a:pt x="3379" y="12770"/>
                  </a:lnTo>
                  <a:lnTo>
                    <a:pt x="4696" y="15710"/>
                  </a:lnTo>
                  <a:lnTo>
                    <a:pt x="5837" y="18343"/>
                  </a:lnTo>
                  <a:lnTo>
                    <a:pt x="6802" y="21064"/>
                  </a:lnTo>
                  <a:lnTo>
                    <a:pt x="6977" y="21985"/>
                  </a:lnTo>
                  <a:lnTo>
                    <a:pt x="7021" y="24530"/>
                  </a:lnTo>
                  <a:lnTo>
                    <a:pt x="7021" y="24574"/>
                  </a:lnTo>
                  <a:lnTo>
                    <a:pt x="7460" y="26856"/>
                  </a:lnTo>
                  <a:lnTo>
                    <a:pt x="7548" y="28523"/>
                  </a:lnTo>
                  <a:lnTo>
                    <a:pt x="7460" y="31375"/>
                  </a:lnTo>
                  <a:lnTo>
                    <a:pt x="7416" y="34403"/>
                  </a:lnTo>
                  <a:lnTo>
                    <a:pt x="7416" y="37870"/>
                  </a:lnTo>
                  <a:lnTo>
                    <a:pt x="7504" y="42740"/>
                  </a:lnTo>
                  <a:lnTo>
                    <a:pt x="7680" y="44803"/>
                  </a:lnTo>
                  <a:lnTo>
                    <a:pt x="8162" y="47172"/>
                  </a:lnTo>
                  <a:lnTo>
                    <a:pt x="8952" y="49366"/>
                  </a:lnTo>
                  <a:lnTo>
                    <a:pt x="8952" y="49410"/>
                  </a:lnTo>
                  <a:lnTo>
                    <a:pt x="9523" y="50332"/>
                  </a:lnTo>
                  <a:lnTo>
                    <a:pt x="9566" y="50376"/>
                  </a:lnTo>
                  <a:lnTo>
                    <a:pt x="10488" y="51297"/>
                  </a:lnTo>
                  <a:lnTo>
                    <a:pt x="13033" y="52921"/>
                  </a:lnTo>
                  <a:lnTo>
                    <a:pt x="15183" y="54413"/>
                  </a:lnTo>
                  <a:lnTo>
                    <a:pt x="17245" y="56080"/>
                  </a:lnTo>
                  <a:lnTo>
                    <a:pt x="18430" y="57133"/>
                  </a:lnTo>
                  <a:lnTo>
                    <a:pt x="18430" y="57177"/>
                  </a:lnTo>
                  <a:lnTo>
                    <a:pt x="19834" y="58099"/>
                  </a:lnTo>
                  <a:lnTo>
                    <a:pt x="22731" y="62618"/>
                  </a:lnTo>
                  <a:lnTo>
                    <a:pt x="23038" y="63408"/>
                  </a:lnTo>
                  <a:lnTo>
                    <a:pt x="22774" y="66129"/>
                  </a:lnTo>
                  <a:lnTo>
                    <a:pt x="22774" y="66172"/>
                  </a:lnTo>
                  <a:lnTo>
                    <a:pt x="22818" y="66260"/>
                  </a:lnTo>
                  <a:lnTo>
                    <a:pt x="22862" y="66304"/>
                  </a:lnTo>
                  <a:lnTo>
                    <a:pt x="22950" y="66304"/>
                  </a:lnTo>
                  <a:lnTo>
                    <a:pt x="23038" y="66260"/>
                  </a:lnTo>
                  <a:lnTo>
                    <a:pt x="23125" y="66172"/>
                  </a:lnTo>
                  <a:lnTo>
                    <a:pt x="23389" y="63408"/>
                  </a:lnTo>
                  <a:lnTo>
                    <a:pt x="23389" y="63320"/>
                  </a:lnTo>
                  <a:lnTo>
                    <a:pt x="23038" y="62443"/>
                  </a:lnTo>
                  <a:lnTo>
                    <a:pt x="20098" y="57879"/>
                  </a:lnTo>
                  <a:lnTo>
                    <a:pt x="20054" y="57835"/>
                  </a:lnTo>
                  <a:lnTo>
                    <a:pt x="18650" y="56870"/>
                  </a:lnTo>
                  <a:lnTo>
                    <a:pt x="17465" y="55817"/>
                  </a:lnTo>
                  <a:lnTo>
                    <a:pt x="15403" y="54105"/>
                  </a:lnTo>
                  <a:lnTo>
                    <a:pt x="13208" y="52613"/>
                  </a:lnTo>
                  <a:lnTo>
                    <a:pt x="10707" y="51034"/>
                  </a:lnTo>
                  <a:lnTo>
                    <a:pt x="9830" y="50156"/>
                  </a:lnTo>
                  <a:lnTo>
                    <a:pt x="9259" y="49235"/>
                  </a:lnTo>
                  <a:lnTo>
                    <a:pt x="8513" y="47085"/>
                  </a:lnTo>
                  <a:lnTo>
                    <a:pt x="8031" y="44759"/>
                  </a:lnTo>
                  <a:lnTo>
                    <a:pt x="7855" y="42740"/>
                  </a:lnTo>
                  <a:lnTo>
                    <a:pt x="7767" y="37870"/>
                  </a:lnTo>
                  <a:lnTo>
                    <a:pt x="7767" y="34403"/>
                  </a:lnTo>
                  <a:lnTo>
                    <a:pt x="7811" y="31375"/>
                  </a:lnTo>
                  <a:lnTo>
                    <a:pt x="7899" y="28523"/>
                  </a:lnTo>
                  <a:lnTo>
                    <a:pt x="7811" y="26856"/>
                  </a:lnTo>
                  <a:lnTo>
                    <a:pt x="7811" y="26812"/>
                  </a:lnTo>
                  <a:lnTo>
                    <a:pt x="7372" y="24530"/>
                  </a:lnTo>
                  <a:lnTo>
                    <a:pt x="7328" y="21985"/>
                  </a:lnTo>
                  <a:lnTo>
                    <a:pt x="7328" y="21941"/>
                  </a:lnTo>
                  <a:lnTo>
                    <a:pt x="7153" y="20976"/>
                  </a:lnTo>
                  <a:lnTo>
                    <a:pt x="6144" y="18211"/>
                  </a:lnTo>
                  <a:lnTo>
                    <a:pt x="5003" y="15578"/>
                  </a:lnTo>
                  <a:lnTo>
                    <a:pt x="3730" y="12638"/>
                  </a:lnTo>
                  <a:lnTo>
                    <a:pt x="1975" y="8514"/>
                  </a:lnTo>
                  <a:lnTo>
                    <a:pt x="1668" y="7153"/>
                  </a:lnTo>
                  <a:lnTo>
                    <a:pt x="1624" y="7110"/>
                  </a:lnTo>
                  <a:lnTo>
                    <a:pt x="703" y="5003"/>
                  </a:lnTo>
                  <a:lnTo>
                    <a:pt x="351" y="2546"/>
                  </a:lnTo>
                  <a:lnTo>
                    <a:pt x="395" y="2239"/>
                  </a:lnTo>
                  <a:lnTo>
                    <a:pt x="615" y="1712"/>
                  </a:lnTo>
                  <a:lnTo>
                    <a:pt x="1141" y="264"/>
                  </a:lnTo>
                  <a:lnTo>
                    <a:pt x="1141" y="176"/>
                  </a:lnTo>
                  <a:lnTo>
                    <a:pt x="1141" y="133"/>
                  </a:lnTo>
                  <a:lnTo>
                    <a:pt x="1097" y="89"/>
                  </a:lnTo>
                  <a:lnTo>
                    <a:pt x="1054" y="45"/>
                  </a:lnTo>
                  <a:lnTo>
                    <a:pt x="966"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5" name="Google Shape;3595;p85"/>
            <p:cNvSpPr/>
            <p:nvPr/>
          </p:nvSpPr>
          <p:spPr>
            <a:xfrm>
              <a:off x="363175" y="2357800"/>
              <a:ext cx="590225" cy="2187450"/>
            </a:xfrm>
            <a:custGeom>
              <a:rect b="b" l="l" r="r" t="t"/>
              <a:pathLst>
                <a:path extrusionOk="0" h="87498" w="23609">
                  <a:moveTo>
                    <a:pt x="18869" y="1"/>
                  </a:moveTo>
                  <a:lnTo>
                    <a:pt x="15008" y="2151"/>
                  </a:lnTo>
                  <a:lnTo>
                    <a:pt x="12550" y="3774"/>
                  </a:lnTo>
                  <a:lnTo>
                    <a:pt x="10093" y="5529"/>
                  </a:lnTo>
                  <a:lnTo>
                    <a:pt x="8952" y="6451"/>
                  </a:lnTo>
                  <a:lnTo>
                    <a:pt x="8908" y="6451"/>
                  </a:lnTo>
                  <a:lnTo>
                    <a:pt x="6319" y="9347"/>
                  </a:lnTo>
                  <a:lnTo>
                    <a:pt x="6275" y="9347"/>
                  </a:lnTo>
                  <a:lnTo>
                    <a:pt x="5485" y="10576"/>
                  </a:lnTo>
                  <a:lnTo>
                    <a:pt x="1624" y="17816"/>
                  </a:lnTo>
                  <a:lnTo>
                    <a:pt x="834" y="20098"/>
                  </a:lnTo>
                  <a:lnTo>
                    <a:pt x="308" y="21677"/>
                  </a:lnTo>
                  <a:lnTo>
                    <a:pt x="44" y="22467"/>
                  </a:lnTo>
                  <a:lnTo>
                    <a:pt x="0" y="25276"/>
                  </a:lnTo>
                  <a:lnTo>
                    <a:pt x="44" y="25319"/>
                  </a:lnTo>
                  <a:lnTo>
                    <a:pt x="1273" y="29576"/>
                  </a:lnTo>
                  <a:lnTo>
                    <a:pt x="1317" y="29620"/>
                  </a:lnTo>
                  <a:lnTo>
                    <a:pt x="2414" y="31726"/>
                  </a:lnTo>
                  <a:lnTo>
                    <a:pt x="4125" y="35500"/>
                  </a:lnTo>
                  <a:lnTo>
                    <a:pt x="5310" y="38133"/>
                  </a:lnTo>
                  <a:lnTo>
                    <a:pt x="6319" y="40502"/>
                  </a:lnTo>
                  <a:lnTo>
                    <a:pt x="6934" y="41994"/>
                  </a:lnTo>
                  <a:lnTo>
                    <a:pt x="7328" y="43223"/>
                  </a:lnTo>
                  <a:lnTo>
                    <a:pt x="7328" y="44846"/>
                  </a:lnTo>
                  <a:lnTo>
                    <a:pt x="7372" y="44846"/>
                  </a:lnTo>
                  <a:lnTo>
                    <a:pt x="7723" y="47084"/>
                  </a:lnTo>
                  <a:lnTo>
                    <a:pt x="7679" y="52043"/>
                  </a:lnTo>
                  <a:lnTo>
                    <a:pt x="7679" y="56387"/>
                  </a:lnTo>
                  <a:lnTo>
                    <a:pt x="7679" y="59809"/>
                  </a:lnTo>
                  <a:lnTo>
                    <a:pt x="7811" y="64373"/>
                  </a:lnTo>
                  <a:lnTo>
                    <a:pt x="7987" y="66742"/>
                  </a:lnTo>
                  <a:lnTo>
                    <a:pt x="7987" y="66786"/>
                  </a:lnTo>
                  <a:lnTo>
                    <a:pt x="8382" y="68585"/>
                  </a:lnTo>
                  <a:lnTo>
                    <a:pt x="9171" y="70867"/>
                  </a:lnTo>
                  <a:lnTo>
                    <a:pt x="10137" y="73105"/>
                  </a:lnTo>
                  <a:lnTo>
                    <a:pt x="10181" y="73149"/>
                  </a:lnTo>
                  <a:lnTo>
                    <a:pt x="11102" y="74422"/>
                  </a:lnTo>
                  <a:lnTo>
                    <a:pt x="11146" y="74465"/>
                  </a:lnTo>
                  <a:lnTo>
                    <a:pt x="13867" y="76616"/>
                  </a:lnTo>
                  <a:lnTo>
                    <a:pt x="16412" y="78853"/>
                  </a:lnTo>
                  <a:lnTo>
                    <a:pt x="18035" y="80345"/>
                  </a:lnTo>
                  <a:lnTo>
                    <a:pt x="18518" y="80696"/>
                  </a:lnTo>
                  <a:lnTo>
                    <a:pt x="21721" y="85216"/>
                  </a:lnTo>
                  <a:lnTo>
                    <a:pt x="23301" y="87454"/>
                  </a:lnTo>
                  <a:lnTo>
                    <a:pt x="23345" y="87498"/>
                  </a:lnTo>
                  <a:lnTo>
                    <a:pt x="23564" y="87498"/>
                  </a:lnTo>
                  <a:lnTo>
                    <a:pt x="23608" y="87410"/>
                  </a:lnTo>
                  <a:lnTo>
                    <a:pt x="23608" y="87366"/>
                  </a:lnTo>
                  <a:lnTo>
                    <a:pt x="23608" y="87278"/>
                  </a:lnTo>
                  <a:lnTo>
                    <a:pt x="23608" y="87235"/>
                  </a:lnTo>
                  <a:lnTo>
                    <a:pt x="22028" y="85041"/>
                  </a:lnTo>
                  <a:lnTo>
                    <a:pt x="18781" y="80477"/>
                  </a:lnTo>
                  <a:lnTo>
                    <a:pt x="18737" y="80433"/>
                  </a:lnTo>
                  <a:lnTo>
                    <a:pt x="18255" y="80038"/>
                  </a:lnTo>
                  <a:lnTo>
                    <a:pt x="16631" y="78590"/>
                  </a:lnTo>
                  <a:lnTo>
                    <a:pt x="14086" y="76352"/>
                  </a:lnTo>
                  <a:lnTo>
                    <a:pt x="11365" y="74202"/>
                  </a:lnTo>
                  <a:lnTo>
                    <a:pt x="10488" y="72973"/>
                  </a:lnTo>
                  <a:lnTo>
                    <a:pt x="9522" y="70736"/>
                  </a:lnTo>
                  <a:lnTo>
                    <a:pt x="8733" y="68498"/>
                  </a:lnTo>
                  <a:lnTo>
                    <a:pt x="8338" y="66699"/>
                  </a:lnTo>
                  <a:lnTo>
                    <a:pt x="8162" y="64373"/>
                  </a:lnTo>
                  <a:lnTo>
                    <a:pt x="8031" y="59809"/>
                  </a:lnTo>
                  <a:lnTo>
                    <a:pt x="8031" y="56387"/>
                  </a:lnTo>
                  <a:lnTo>
                    <a:pt x="8031" y="52043"/>
                  </a:lnTo>
                  <a:lnTo>
                    <a:pt x="8074" y="47084"/>
                  </a:lnTo>
                  <a:lnTo>
                    <a:pt x="8074" y="47040"/>
                  </a:lnTo>
                  <a:lnTo>
                    <a:pt x="7679" y="44802"/>
                  </a:lnTo>
                  <a:lnTo>
                    <a:pt x="7679" y="43179"/>
                  </a:lnTo>
                  <a:lnTo>
                    <a:pt x="7679" y="43135"/>
                  </a:lnTo>
                  <a:lnTo>
                    <a:pt x="7285" y="41906"/>
                  </a:lnTo>
                  <a:lnTo>
                    <a:pt x="6670" y="40370"/>
                  </a:lnTo>
                  <a:lnTo>
                    <a:pt x="5661" y="38001"/>
                  </a:lnTo>
                  <a:lnTo>
                    <a:pt x="4476" y="35368"/>
                  </a:lnTo>
                  <a:lnTo>
                    <a:pt x="2721" y="31550"/>
                  </a:lnTo>
                  <a:lnTo>
                    <a:pt x="1624" y="29444"/>
                  </a:lnTo>
                  <a:lnTo>
                    <a:pt x="351" y="25232"/>
                  </a:lnTo>
                  <a:lnTo>
                    <a:pt x="395" y="22511"/>
                  </a:lnTo>
                  <a:lnTo>
                    <a:pt x="1185" y="20229"/>
                  </a:lnTo>
                  <a:lnTo>
                    <a:pt x="1975" y="17991"/>
                  </a:lnTo>
                  <a:lnTo>
                    <a:pt x="5793" y="10751"/>
                  </a:lnTo>
                  <a:lnTo>
                    <a:pt x="6582" y="9566"/>
                  </a:lnTo>
                  <a:lnTo>
                    <a:pt x="9171" y="6714"/>
                  </a:lnTo>
                  <a:lnTo>
                    <a:pt x="10312" y="5793"/>
                  </a:lnTo>
                  <a:lnTo>
                    <a:pt x="12726" y="4081"/>
                  </a:lnTo>
                  <a:lnTo>
                    <a:pt x="15183" y="2414"/>
                  </a:lnTo>
                  <a:lnTo>
                    <a:pt x="19045" y="308"/>
                  </a:lnTo>
                  <a:lnTo>
                    <a:pt x="19088" y="264"/>
                  </a:lnTo>
                  <a:lnTo>
                    <a:pt x="19132" y="220"/>
                  </a:lnTo>
                  <a:lnTo>
                    <a:pt x="19132" y="132"/>
                  </a:lnTo>
                  <a:lnTo>
                    <a:pt x="19088" y="88"/>
                  </a:lnTo>
                  <a:lnTo>
                    <a:pt x="19045"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6" name="Google Shape;3596;p85"/>
            <p:cNvSpPr/>
            <p:nvPr/>
          </p:nvSpPr>
          <p:spPr>
            <a:xfrm>
              <a:off x="445450" y="2236025"/>
              <a:ext cx="687850" cy="2201725"/>
            </a:xfrm>
            <a:custGeom>
              <a:rect b="b" l="l" r="r" t="t"/>
              <a:pathLst>
                <a:path extrusionOk="0" h="88069" w="27514">
                  <a:moveTo>
                    <a:pt x="27338" y="1"/>
                  </a:moveTo>
                  <a:lnTo>
                    <a:pt x="27250" y="45"/>
                  </a:lnTo>
                  <a:lnTo>
                    <a:pt x="25144" y="1229"/>
                  </a:lnTo>
                  <a:lnTo>
                    <a:pt x="22379" y="2590"/>
                  </a:lnTo>
                  <a:lnTo>
                    <a:pt x="20142" y="3643"/>
                  </a:lnTo>
                  <a:lnTo>
                    <a:pt x="17991" y="4872"/>
                  </a:lnTo>
                  <a:lnTo>
                    <a:pt x="14218" y="6978"/>
                  </a:lnTo>
                  <a:lnTo>
                    <a:pt x="12375" y="8163"/>
                  </a:lnTo>
                  <a:lnTo>
                    <a:pt x="10181" y="9611"/>
                  </a:lnTo>
                  <a:lnTo>
                    <a:pt x="8031" y="11103"/>
                  </a:lnTo>
                  <a:lnTo>
                    <a:pt x="6758" y="12112"/>
                  </a:lnTo>
                  <a:lnTo>
                    <a:pt x="5354" y="13911"/>
                  </a:lnTo>
                  <a:lnTo>
                    <a:pt x="3511" y="16193"/>
                  </a:lnTo>
                  <a:lnTo>
                    <a:pt x="3511" y="16237"/>
                  </a:lnTo>
                  <a:lnTo>
                    <a:pt x="2458" y="18562"/>
                  </a:lnTo>
                  <a:lnTo>
                    <a:pt x="1273" y="21502"/>
                  </a:lnTo>
                  <a:lnTo>
                    <a:pt x="264" y="24003"/>
                  </a:lnTo>
                  <a:lnTo>
                    <a:pt x="264" y="24047"/>
                  </a:lnTo>
                  <a:lnTo>
                    <a:pt x="0" y="25056"/>
                  </a:lnTo>
                  <a:lnTo>
                    <a:pt x="0" y="25100"/>
                  </a:lnTo>
                  <a:lnTo>
                    <a:pt x="483" y="28523"/>
                  </a:lnTo>
                  <a:lnTo>
                    <a:pt x="659" y="31024"/>
                  </a:lnTo>
                  <a:lnTo>
                    <a:pt x="1185" y="33876"/>
                  </a:lnTo>
                  <a:lnTo>
                    <a:pt x="2897" y="38484"/>
                  </a:lnTo>
                  <a:lnTo>
                    <a:pt x="4037" y="41204"/>
                  </a:lnTo>
                  <a:lnTo>
                    <a:pt x="5047" y="43618"/>
                  </a:lnTo>
                  <a:lnTo>
                    <a:pt x="6056" y="46426"/>
                  </a:lnTo>
                  <a:lnTo>
                    <a:pt x="6231" y="47523"/>
                  </a:lnTo>
                  <a:lnTo>
                    <a:pt x="6231" y="50463"/>
                  </a:lnTo>
                  <a:lnTo>
                    <a:pt x="6231" y="50507"/>
                  </a:lnTo>
                  <a:lnTo>
                    <a:pt x="6714" y="53140"/>
                  </a:lnTo>
                  <a:lnTo>
                    <a:pt x="6934" y="54763"/>
                  </a:lnTo>
                  <a:lnTo>
                    <a:pt x="6846" y="57265"/>
                  </a:lnTo>
                  <a:lnTo>
                    <a:pt x="6758" y="60424"/>
                  </a:lnTo>
                  <a:lnTo>
                    <a:pt x="6758" y="63145"/>
                  </a:lnTo>
                  <a:lnTo>
                    <a:pt x="6758" y="65339"/>
                  </a:lnTo>
                  <a:lnTo>
                    <a:pt x="6758" y="67533"/>
                  </a:lnTo>
                  <a:lnTo>
                    <a:pt x="6934" y="69946"/>
                  </a:lnTo>
                  <a:lnTo>
                    <a:pt x="7460" y="72491"/>
                  </a:lnTo>
                  <a:lnTo>
                    <a:pt x="7460" y="72535"/>
                  </a:lnTo>
                  <a:lnTo>
                    <a:pt x="7723" y="73193"/>
                  </a:lnTo>
                  <a:lnTo>
                    <a:pt x="7767" y="73281"/>
                  </a:lnTo>
                  <a:lnTo>
                    <a:pt x="9566" y="74773"/>
                  </a:lnTo>
                  <a:lnTo>
                    <a:pt x="11629" y="76396"/>
                  </a:lnTo>
                  <a:lnTo>
                    <a:pt x="13735" y="77888"/>
                  </a:lnTo>
                  <a:lnTo>
                    <a:pt x="16061" y="79205"/>
                  </a:lnTo>
                  <a:lnTo>
                    <a:pt x="18079" y="80828"/>
                  </a:lnTo>
                  <a:lnTo>
                    <a:pt x="20098" y="82540"/>
                  </a:lnTo>
                  <a:lnTo>
                    <a:pt x="21195" y="84865"/>
                  </a:lnTo>
                  <a:lnTo>
                    <a:pt x="21326" y="87893"/>
                  </a:lnTo>
                  <a:lnTo>
                    <a:pt x="21326" y="87937"/>
                  </a:lnTo>
                  <a:lnTo>
                    <a:pt x="21370" y="88025"/>
                  </a:lnTo>
                  <a:lnTo>
                    <a:pt x="21502" y="88069"/>
                  </a:lnTo>
                  <a:lnTo>
                    <a:pt x="21546" y="88025"/>
                  </a:lnTo>
                  <a:lnTo>
                    <a:pt x="21634" y="87981"/>
                  </a:lnTo>
                  <a:lnTo>
                    <a:pt x="21634" y="87937"/>
                  </a:lnTo>
                  <a:lnTo>
                    <a:pt x="21677" y="87893"/>
                  </a:lnTo>
                  <a:lnTo>
                    <a:pt x="21546" y="84821"/>
                  </a:lnTo>
                  <a:lnTo>
                    <a:pt x="21546" y="84778"/>
                  </a:lnTo>
                  <a:lnTo>
                    <a:pt x="20405" y="82364"/>
                  </a:lnTo>
                  <a:lnTo>
                    <a:pt x="20361" y="82276"/>
                  </a:lnTo>
                  <a:lnTo>
                    <a:pt x="18299" y="80521"/>
                  </a:lnTo>
                  <a:lnTo>
                    <a:pt x="16280" y="78942"/>
                  </a:lnTo>
                  <a:lnTo>
                    <a:pt x="16236" y="78898"/>
                  </a:lnTo>
                  <a:lnTo>
                    <a:pt x="13954" y="77581"/>
                  </a:lnTo>
                  <a:lnTo>
                    <a:pt x="11848" y="76089"/>
                  </a:lnTo>
                  <a:lnTo>
                    <a:pt x="9830" y="74510"/>
                  </a:lnTo>
                  <a:lnTo>
                    <a:pt x="8031" y="73018"/>
                  </a:lnTo>
                  <a:lnTo>
                    <a:pt x="7811" y="72403"/>
                  </a:lnTo>
                  <a:lnTo>
                    <a:pt x="7285" y="69902"/>
                  </a:lnTo>
                  <a:lnTo>
                    <a:pt x="7109" y="67489"/>
                  </a:lnTo>
                  <a:lnTo>
                    <a:pt x="7109" y="65339"/>
                  </a:lnTo>
                  <a:lnTo>
                    <a:pt x="7109" y="63188"/>
                  </a:lnTo>
                  <a:lnTo>
                    <a:pt x="7109" y="60424"/>
                  </a:lnTo>
                  <a:lnTo>
                    <a:pt x="7197" y="57265"/>
                  </a:lnTo>
                  <a:lnTo>
                    <a:pt x="7285" y="54763"/>
                  </a:lnTo>
                  <a:lnTo>
                    <a:pt x="7285" y="54720"/>
                  </a:lnTo>
                  <a:lnTo>
                    <a:pt x="7065" y="53096"/>
                  </a:lnTo>
                  <a:lnTo>
                    <a:pt x="6583" y="50463"/>
                  </a:lnTo>
                  <a:lnTo>
                    <a:pt x="6583" y="47523"/>
                  </a:lnTo>
                  <a:lnTo>
                    <a:pt x="6583" y="47479"/>
                  </a:lnTo>
                  <a:lnTo>
                    <a:pt x="6363" y="46338"/>
                  </a:lnTo>
                  <a:lnTo>
                    <a:pt x="6363" y="46295"/>
                  </a:lnTo>
                  <a:lnTo>
                    <a:pt x="5354" y="43530"/>
                  </a:lnTo>
                  <a:lnTo>
                    <a:pt x="4388" y="41073"/>
                  </a:lnTo>
                  <a:lnTo>
                    <a:pt x="3204" y="38352"/>
                  </a:lnTo>
                  <a:lnTo>
                    <a:pt x="1536" y="33789"/>
                  </a:lnTo>
                  <a:lnTo>
                    <a:pt x="1010" y="30980"/>
                  </a:lnTo>
                  <a:lnTo>
                    <a:pt x="834" y="28479"/>
                  </a:lnTo>
                  <a:lnTo>
                    <a:pt x="351" y="25100"/>
                  </a:lnTo>
                  <a:lnTo>
                    <a:pt x="615" y="24135"/>
                  </a:lnTo>
                  <a:lnTo>
                    <a:pt x="1580" y="21634"/>
                  </a:lnTo>
                  <a:lnTo>
                    <a:pt x="2809" y="18694"/>
                  </a:lnTo>
                  <a:lnTo>
                    <a:pt x="3818" y="16412"/>
                  </a:lnTo>
                  <a:lnTo>
                    <a:pt x="5617" y="14130"/>
                  </a:lnTo>
                  <a:lnTo>
                    <a:pt x="7021" y="12375"/>
                  </a:lnTo>
                  <a:lnTo>
                    <a:pt x="8250" y="11410"/>
                  </a:lnTo>
                  <a:lnTo>
                    <a:pt x="10356" y="9918"/>
                  </a:lnTo>
                  <a:lnTo>
                    <a:pt x="12550" y="8426"/>
                  </a:lnTo>
                  <a:lnTo>
                    <a:pt x="14437" y="7285"/>
                  </a:lnTo>
                  <a:lnTo>
                    <a:pt x="18167" y="5179"/>
                  </a:lnTo>
                  <a:lnTo>
                    <a:pt x="20317" y="3994"/>
                  </a:lnTo>
                  <a:lnTo>
                    <a:pt x="22555" y="2897"/>
                  </a:lnTo>
                  <a:lnTo>
                    <a:pt x="25319" y="1537"/>
                  </a:lnTo>
                  <a:lnTo>
                    <a:pt x="27426" y="352"/>
                  </a:lnTo>
                  <a:lnTo>
                    <a:pt x="27470" y="308"/>
                  </a:lnTo>
                  <a:lnTo>
                    <a:pt x="27514" y="220"/>
                  </a:lnTo>
                  <a:lnTo>
                    <a:pt x="27514" y="176"/>
                  </a:lnTo>
                  <a:lnTo>
                    <a:pt x="27514" y="89"/>
                  </a:lnTo>
                  <a:lnTo>
                    <a:pt x="27470" y="45"/>
                  </a:lnTo>
                  <a:lnTo>
                    <a:pt x="27382"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7" name="Google Shape;3597;p85"/>
            <p:cNvSpPr/>
            <p:nvPr/>
          </p:nvSpPr>
          <p:spPr>
            <a:xfrm>
              <a:off x="296250" y="2349025"/>
              <a:ext cx="510150" cy="2108475"/>
            </a:xfrm>
            <a:custGeom>
              <a:rect b="b" l="l" r="r" t="t"/>
              <a:pathLst>
                <a:path extrusionOk="0" h="84339" w="20406">
                  <a:moveTo>
                    <a:pt x="19571" y="0"/>
                  </a:moveTo>
                  <a:lnTo>
                    <a:pt x="17597" y="1010"/>
                  </a:lnTo>
                  <a:lnTo>
                    <a:pt x="15447" y="2370"/>
                  </a:lnTo>
                  <a:lnTo>
                    <a:pt x="12638" y="4345"/>
                  </a:lnTo>
                  <a:lnTo>
                    <a:pt x="11059" y="5442"/>
                  </a:lnTo>
                  <a:lnTo>
                    <a:pt x="11059" y="5486"/>
                  </a:lnTo>
                  <a:lnTo>
                    <a:pt x="7987" y="8338"/>
                  </a:lnTo>
                  <a:lnTo>
                    <a:pt x="5837" y="10356"/>
                  </a:lnTo>
                  <a:lnTo>
                    <a:pt x="5793" y="10400"/>
                  </a:lnTo>
                  <a:lnTo>
                    <a:pt x="2370" y="17728"/>
                  </a:lnTo>
                  <a:lnTo>
                    <a:pt x="703" y="21414"/>
                  </a:lnTo>
                  <a:lnTo>
                    <a:pt x="220" y="22643"/>
                  </a:lnTo>
                  <a:lnTo>
                    <a:pt x="45" y="22994"/>
                  </a:lnTo>
                  <a:lnTo>
                    <a:pt x="1" y="23213"/>
                  </a:lnTo>
                  <a:lnTo>
                    <a:pt x="45" y="23257"/>
                  </a:lnTo>
                  <a:lnTo>
                    <a:pt x="3160" y="31901"/>
                  </a:lnTo>
                  <a:lnTo>
                    <a:pt x="3160" y="31945"/>
                  </a:lnTo>
                  <a:lnTo>
                    <a:pt x="4476" y="34095"/>
                  </a:lnTo>
                  <a:lnTo>
                    <a:pt x="5925" y="37123"/>
                  </a:lnTo>
                  <a:lnTo>
                    <a:pt x="7636" y="40809"/>
                  </a:lnTo>
                  <a:lnTo>
                    <a:pt x="8689" y="43310"/>
                  </a:lnTo>
                  <a:lnTo>
                    <a:pt x="9128" y="46382"/>
                  </a:lnTo>
                  <a:lnTo>
                    <a:pt x="9172" y="49103"/>
                  </a:lnTo>
                  <a:lnTo>
                    <a:pt x="9172" y="53008"/>
                  </a:lnTo>
                  <a:lnTo>
                    <a:pt x="9216" y="55772"/>
                  </a:lnTo>
                  <a:lnTo>
                    <a:pt x="9172" y="58230"/>
                  </a:lnTo>
                  <a:lnTo>
                    <a:pt x="9259" y="62091"/>
                  </a:lnTo>
                  <a:lnTo>
                    <a:pt x="9391" y="65251"/>
                  </a:lnTo>
                  <a:lnTo>
                    <a:pt x="9523" y="67488"/>
                  </a:lnTo>
                  <a:lnTo>
                    <a:pt x="9654" y="68542"/>
                  </a:lnTo>
                  <a:lnTo>
                    <a:pt x="9654" y="68585"/>
                  </a:lnTo>
                  <a:lnTo>
                    <a:pt x="10400" y="70867"/>
                  </a:lnTo>
                  <a:lnTo>
                    <a:pt x="11673" y="73632"/>
                  </a:lnTo>
                  <a:lnTo>
                    <a:pt x="12770" y="75870"/>
                  </a:lnTo>
                  <a:lnTo>
                    <a:pt x="13340" y="77010"/>
                  </a:lnTo>
                  <a:lnTo>
                    <a:pt x="13340" y="77054"/>
                  </a:lnTo>
                  <a:lnTo>
                    <a:pt x="14393" y="78283"/>
                  </a:lnTo>
                  <a:lnTo>
                    <a:pt x="18343" y="82013"/>
                  </a:lnTo>
                  <a:lnTo>
                    <a:pt x="20054" y="84251"/>
                  </a:lnTo>
                  <a:lnTo>
                    <a:pt x="20142" y="84295"/>
                  </a:lnTo>
                  <a:lnTo>
                    <a:pt x="20230" y="84338"/>
                  </a:lnTo>
                  <a:lnTo>
                    <a:pt x="20317" y="84295"/>
                  </a:lnTo>
                  <a:lnTo>
                    <a:pt x="20361" y="84251"/>
                  </a:lnTo>
                  <a:lnTo>
                    <a:pt x="20405" y="84163"/>
                  </a:lnTo>
                  <a:lnTo>
                    <a:pt x="20361" y="84119"/>
                  </a:lnTo>
                  <a:lnTo>
                    <a:pt x="20361" y="84031"/>
                  </a:lnTo>
                  <a:lnTo>
                    <a:pt x="18606" y="81793"/>
                  </a:lnTo>
                  <a:lnTo>
                    <a:pt x="18562" y="81793"/>
                  </a:lnTo>
                  <a:lnTo>
                    <a:pt x="14657" y="78020"/>
                  </a:lnTo>
                  <a:lnTo>
                    <a:pt x="13648" y="76835"/>
                  </a:lnTo>
                  <a:lnTo>
                    <a:pt x="11980" y="73500"/>
                  </a:lnTo>
                  <a:lnTo>
                    <a:pt x="10708" y="70736"/>
                  </a:lnTo>
                  <a:lnTo>
                    <a:pt x="10005" y="68498"/>
                  </a:lnTo>
                  <a:lnTo>
                    <a:pt x="9874" y="67445"/>
                  </a:lnTo>
                  <a:lnTo>
                    <a:pt x="9742" y="65251"/>
                  </a:lnTo>
                  <a:lnTo>
                    <a:pt x="9611" y="62091"/>
                  </a:lnTo>
                  <a:lnTo>
                    <a:pt x="9523" y="58230"/>
                  </a:lnTo>
                  <a:lnTo>
                    <a:pt x="9567" y="55772"/>
                  </a:lnTo>
                  <a:lnTo>
                    <a:pt x="9523" y="53008"/>
                  </a:lnTo>
                  <a:lnTo>
                    <a:pt x="9523" y="49103"/>
                  </a:lnTo>
                  <a:lnTo>
                    <a:pt x="9479" y="46338"/>
                  </a:lnTo>
                  <a:lnTo>
                    <a:pt x="8996" y="43223"/>
                  </a:lnTo>
                  <a:lnTo>
                    <a:pt x="8996" y="43179"/>
                  </a:lnTo>
                  <a:lnTo>
                    <a:pt x="7943" y="40678"/>
                  </a:lnTo>
                  <a:lnTo>
                    <a:pt x="6232" y="36948"/>
                  </a:lnTo>
                  <a:lnTo>
                    <a:pt x="4784" y="33920"/>
                  </a:lnTo>
                  <a:lnTo>
                    <a:pt x="3467" y="31770"/>
                  </a:lnTo>
                  <a:lnTo>
                    <a:pt x="352" y="23169"/>
                  </a:lnTo>
                  <a:lnTo>
                    <a:pt x="571" y="22643"/>
                  </a:lnTo>
                  <a:lnTo>
                    <a:pt x="1010" y="21590"/>
                  </a:lnTo>
                  <a:lnTo>
                    <a:pt x="2458" y="18430"/>
                  </a:lnTo>
                  <a:lnTo>
                    <a:pt x="6100" y="10576"/>
                  </a:lnTo>
                  <a:lnTo>
                    <a:pt x="8250" y="8601"/>
                  </a:lnTo>
                  <a:lnTo>
                    <a:pt x="11278" y="5749"/>
                  </a:lnTo>
                  <a:lnTo>
                    <a:pt x="12858" y="4652"/>
                  </a:lnTo>
                  <a:lnTo>
                    <a:pt x="15666" y="2633"/>
                  </a:lnTo>
                  <a:lnTo>
                    <a:pt x="17772" y="1317"/>
                  </a:lnTo>
                  <a:lnTo>
                    <a:pt x="19747" y="308"/>
                  </a:lnTo>
                  <a:lnTo>
                    <a:pt x="19791" y="264"/>
                  </a:lnTo>
                  <a:lnTo>
                    <a:pt x="19835" y="220"/>
                  </a:lnTo>
                  <a:lnTo>
                    <a:pt x="19835" y="132"/>
                  </a:lnTo>
                  <a:lnTo>
                    <a:pt x="19835" y="88"/>
                  </a:lnTo>
                  <a:lnTo>
                    <a:pt x="19791" y="44"/>
                  </a:lnTo>
                  <a:lnTo>
                    <a:pt x="19747"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8" name="Google Shape;3598;p85"/>
            <p:cNvSpPr/>
            <p:nvPr/>
          </p:nvSpPr>
          <p:spPr>
            <a:xfrm>
              <a:off x="1687275" y="2939225"/>
              <a:ext cx="868850" cy="1159550"/>
            </a:xfrm>
            <a:custGeom>
              <a:rect b="b" l="l" r="r" t="t"/>
              <a:pathLst>
                <a:path extrusionOk="0" h="46382" w="34754">
                  <a:moveTo>
                    <a:pt x="34490" y="0"/>
                  </a:moveTo>
                  <a:lnTo>
                    <a:pt x="31550" y="1755"/>
                  </a:lnTo>
                  <a:lnTo>
                    <a:pt x="31506" y="1755"/>
                  </a:lnTo>
                  <a:lnTo>
                    <a:pt x="30453" y="2633"/>
                  </a:lnTo>
                  <a:lnTo>
                    <a:pt x="28347" y="4959"/>
                  </a:lnTo>
                  <a:lnTo>
                    <a:pt x="25846" y="7416"/>
                  </a:lnTo>
                  <a:lnTo>
                    <a:pt x="23871" y="9127"/>
                  </a:lnTo>
                  <a:lnTo>
                    <a:pt x="20975" y="10882"/>
                  </a:lnTo>
                  <a:lnTo>
                    <a:pt x="20931" y="10926"/>
                  </a:lnTo>
                  <a:lnTo>
                    <a:pt x="20141" y="11716"/>
                  </a:lnTo>
                  <a:lnTo>
                    <a:pt x="18254" y="14261"/>
                  </a:lnTo>
                  <a:lnTo>
                    <a:pt x="17201" y="15534"/>
                  </a:lnTo>
                  <a:lnTo>
                    <a:pt x="15753" y="16587"/>
                  </a:lnTo>
                  <a:lnTo>
                    <a:pt x="15709" y="16631"/>
                  </a:lnTo>
                  <a:lnTo>
                    <a:pt x="13515" y="19264"/>
                  </a:lnTo>
                  <a:lnTo>
                    <a:pt x="12199" y="21238"/>
                  </a:lnTo>
                  <a:lnTo>
                    <a:pt x="10970" y="23213"/>
                  </a:lnTo>
                  <a:lnTo>
                    <a:pt x="9347" y="26284"/>
                  </a:lnTo>
                  <a:lnTo>
                    <a:pt x="8425" y="28083"/>
                  </a:lnTo>
                  <a:lnTo>
                    <a:pt x="8425" y="28127"/>
                  </a:lnTo>
                  <a:lnTo>
                    <a:pt x="8074" y="29444"/>
                  </a:lnTo>
                  <a:lnTo>
                    <a:pt x="7855" y="32164"/>
                  </a:lnTo>
                  <a:lnTo>
                    <a:pt x="7723" y="34051"/>
                  </a:lnTo>
                  <a:lnTo>
                    <a:pt x="7723" y="34139"/>
                  </a:lnTo>
                  <a:lnTo>
                    <a:pt x="8118" y="34753"/>
                  </a:lnTo>
                  <a:lnTo>
                    <a:pt x="8118" y="35631"/>
                  </a:lnTo>
                  <a:lnTo>
                    <a:pt x="7811" y="36509"/>
                  </a:lnTo>
                  <a:lnTo>
                    <a:pt x="6100" y="38746"/>
                  </a:lnTo>
                  <a:lnTo>
                    <a:pt x="5178" y="40194"/>
                  </a:lnTo>
                  <a:lnTo>
                    <a:pt x="5178" y="40238"/>
                  </a:lnTo>
                  <a:lnTo>
                    <a:pt x="4257" y="42169"/>
                  </a:lnTo>
                  <a:lnTo>
                    <a:pt x="3467" y="43091"/>
                  </a:lnTo>
                  <a:lnTo>
                    <a:pt x="1712" y="44188"/>
                  </a:lnTo>
                  <a:lnTo>
                    <a:pt x="1668" y="44188"/>
                  </a:lnTo>
                  <a:lnTo>
                    <a:pt x="922" y="44890"/>
                  </a:lnTo>
                  <a:lnTo>
                    <a:pt x="878" y="44890"/>
                  </a:lnTo>
                  <a:lnTo>
                    <a:pt x="44" y="46074"/>
                  </a:lnTo>
                  <a:lnTo>
                    <a:pt x="0" y="46162"/>
                  </a:lnTo>
                  <a:lnTo>
                    <a:pt x="0" y="46206"/>
                  </a:lnTo>
                  <a:lnTo>
                    <a:pt x="44" y="46294"/>
                  </a:lnTo>
                  <a:lnTo>
                    <a:pt x="88" y="46338"/>
                  </a:lnTo>
                  <a:lnTo>
                    <a:pt x="176" y="46382"/>
                  </a:lnTo>
                  <a:lnTo>
                    <a:pt x="263" y="46338"/>
                  </a:lnTo>
                  <a:lnTo>
                    <a:pt x="307" y="46294"/>
                  </a:lnTo>
                  <a:lnTo>
                    <a:pt x="1185" y="45109"/>
                  </a:lnTo>
                  <a:lnTo>
                    <a:pt x="1887" y="44451"/>
                  </a:lnTo>
                  <a:lnTo>
                    <a:pt x="3686" y="43354"/>
                  </a:lnTo>
                  <a:lnTo>
                    <a:pt x="3730" y="43310"/>
                  </a:lnTo>
                  <a:lnTo>
                    <a:pt x="4520" y="42388"/>
                  </a:lnTo>
                  <a:lnTo>
                    <a:pt x="4564" y="42345"/>
                  </a:lnTo>
                  <a:lnTo>
                    <a:pt x="5485" y="40370"/>
                  </a:lnTo>
                  <a:lnTo>
                    <a:pt x="6407" y="38966"/>
                  </a:lnTo>
                  <a:lnTo>
                    <a:pt x="8118" y="36728"/>
                  </a:lnTo>
                  <a:lnTo>
                    <a:pt x="8162" y="36640"/>
                  </a:lnTo>
                  <a:lnTo>
                    <a:pt x="8425" y="35719"/>
                  </a:lnTo>
                  <a:lnTo>
                    <a:pt x="8469" y="35675"/>
                  </a:lnTo>
                  <a:lnTo>
                    <a:pt x="8469" y="34709"/>
                  </a:lnTo>
                  <a:lnTo>
                    <a:pt x="8425" y="34622"/>
                  </a:lnTo>
                  <a:lnTo>
                    <a:pt x="8074" y="34007"/>
                  </a:lnTo>
                  <a:lnTo>
                    <a:pt x="8206" y="32208"/>
                  </a:lnTo>
                  <a:lnTo>
                    <a:pt x="8425" y="29532"/>
                  </a:lnTo>
                  <a:lnTo>
                    <a:pt x="8732" y="28259"/>
                  </a:lnTo>
                  <a:lnTo>
                    <a:pt x="9654" y="26460"/>
                  </a:lnTo>
                  <a:lnTo>
                    <a:pt x="11277" y="23388"/>
                  </a:lnTo>
                  <a:lnTo>
                    <a:pt x="12506" y="21414"/>
                  </a:lnTo>
                  <a:lnTo>
                    <a:pt x="13779" y="19483"/>
                  </a:lnTo>
                  <a:lnTo>
                    <a:pt x="15973" y="16850"/>
                  </a:lnTo>
                  <a:lnTo>
                    <a:pt x="17421" y="15841"/>
                  </a:lnTo>
                  <a:lnTo>
                    <a:pt x="17421" y="15797"/>
                  </a:lnTo>
                  <a:lnTo>
                    <a:pt x="18518" y="14481"/>
                  </a:lnTo>
                  <a:lnTo>
                    <a:pt x="20405" y="11936"/>
                  </a:lnTo>
                  <a:lnTo>
                    <a:pt x="21151" y="11190"/>
                  </a:lnTo>
                  <a:lnTo>
                    <a:pt x="24091" y="9434"/>
                  </a:lnTo>
                  <a:lnTo>
                    <a:pt x="26109" y="7679"/>
                  </a:lnTo>
                  <a:lnTo>
                    <a:pt x="28610" y="5222"/>
                  </a:lnTo>
                  <a:lnTo>
                    <a:pt x="30717" y="2896"/>
                  </a:lnTo>
                  <a:lnTo>
                    <a:pt x="31726" y="2062"/>
                  </a:lnTo>
                  <a:lnTo>
                    <a:pt x="34666" y="307"/>
                  </a:lnTo>
                  <a:lnTo>
                    <a:pt x="34710" y="263"/>
                  </a:lnTo>
                  <a:lnTo>
                    <a:pt x="34754" y="219"/>
                  </a:lnTo>
                  <a:lnTo>
                    <a:pt x="34754" y="132"/>
                  </a:lnTo>
                  <a:lnTo>
                    <a:pt x="34754" y="88"/>
                  </a:lnTo>
                  <a:lnTo>
                    <a:pt x="34710" y="44"/>
                  </a:lnTo>
                  <a:lnTo>
                    <a:pt x="34622"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9" name="Google Shape;3599;p85"/>
            <p:cNvSpPr/>
            <p:nvPr/>
          </p:nvSpPr>
          <p:spPr>
            <a:xfrm>
              <a:off x="1675200" y="2913975"/>
              <a:ext cx="853500" cy="1173825"/>
            </a:xfrm>
            <a:custGeom>
              <a:rect b="b" l="l" r="r" t="t"/>
              <a:pathLst>
                <a:path extrusionOk="0" h="46953" w="34140">
                  <a:moveTo>
                    <a:pt x="33964" y="1"/>
                  </a:moveTo>
                  <a:lnTo>
                    <a:pt x="33876" y="45"/>
                  </a:lnTo>
                  <a:lnTo>
                    <a:pt x="31463" y="1449"/>
                  </a:lnTo>
                  <a:lnTo>
                    <a:pt x="30410" y="2195"/>
                  </a:lnTo>
                  <a:lnTo>
                    <a:pt x="28479" y="4345"/>
                  </a:lnTo>
                  <a:lnTo>
                    <a:pt x="26460" y="6276"/>
                  </a:lnTo>
                  <a:lnTo>
                    <a:pt x="24837" y="7724"/>
                  </a:lnTo>
                  <a:lnTo>
                    <a:pt x="22774" y="9128"/>
                  </a:lnTo>
                  <a:lnTo>
                    <a:pt x="20932" y="10576"/>
                  </a:lnTo>
                  <a:lnTo>
                    <a:pt x="19659" y="11410"/>
                  </a:lnTo>
                  <a:lnTo>
                    <a:pt x="19615" y="11410"/>
                  </a:lnTo>
                  <a:lnTo>
                    <a:pt x="18650" y="12507"/>
                  </a:lnTo>
                  <a:lnTo>
                    <a:pt x="17158" y="14525"/>
                  </a:lnTo>
                  <a:lnTo>
                    <a:pt x="16543" y="15140"/>
                  </a:lnTo>
                  <a:lnTo>
                    <a:pt x="15534" y="15798"/>
                  </a:lnTo>
                  <a:lnTo>
                    <a:pt x="15490" y="15842"/>
                  </a:lnTo>
                  <a:lnTo>
                    <a:pt x="13955" y="17728"/>
                  </a:lnTo>
                  <a:lnTo>
                    <a:pt x="12112" y="20186"/>
                  </a:lnTo>
                  <a:lnTo>
                    <a:pt x="10707" y="22248"/>
                  </a:lnTo>
                  <a:lnTo>
                    <a:pt x="8382" y="26417"/>
                  </a:lnTo>
                  <a:lnTo>
                    <a:pt x="7592" y="27865"/>
                  </a:lnTo>
                  <a:lnTo>
                    <a:pt x="7592" y="27909"/>
                  </a:lnTo>
                  <a:lnTo>
                    <a:pt x="7372" y="28655"/>
                  </a:lnTo>
                  <a:lnTo>
                    <a:pt x="6802" y="34008"/>
                  </a:lnTo>
                  <a:lnTo>
                    <a:pt x="6583" y="36597"/>
                  </a:lnTo>
                  <a:lnTo>
                    <a:pt x="6363" y="38089"/>
                  </a:lnTo>
                  <a:lnTo>
                    <a:pt x="5486" y="39669"/>
                  </a:lnTo>
                  <a:lnTo>
                    <a:pt x="4301" y="41819"/>
                  </a:lnTo>
                  <a:lnTo>
                    <a:pt x="3467" y="43047"/>
                  </a:lnTo>
                  <a:lnTo>
                    <a:pt x="2019" y="44144"/>
                  </a:lnTo>
                  <a:lnTo>
                    <a:pt x="1975" y="44188"/>
                  </a:lnTo>
                  <a:lnTo>
                    <a:pt x="44" y="46690"/>
                  </a:lnTo>
                  <a:lnTo>
                    <a:pt x="0" y="46733"/>
                  </a:lnTo>
                  <a:lnTo>
                    <a:pt x="0" y="46821"/>
                  </a:lnTo>
                  <a:lnTo>
                    <a:pt x="44" y="46865"/>
                  </a:lnTo>
                  <a:lnTo>
                    <a:pt x="88" y="46909"/>
                  </a:lnTo>
                  <a:lnTo>
                    <a:pt x="176" y="46953"/>
                  </a:lnTo>
                  <a:lnTo>
                    <a:pt x="264" y="46953"/>
                  </a:lnTo>
                  <a:lnTo>
                    <a:pt x="308" y="46909"/>
                  </a:lnTo>
                  <a:lnTo>
                    <a:pt x="2238" y="44408"/>
                  </a:lnTo>
                  <a:lnTo>
                    <a:pt x="3686" y="43311"/>
                  </a:lnTo>
                  <a:lnTo>
                    <a:pt x="3730" y="43267"/>
                  </a:lnTo>
                  <a:lnTo>
                    <a:pt x="4608" y="41994"/>
                  </a:lnTo>
                  <a:lnTo>
                    <a:pt x="5793" y="39844"/>
                  </a:lnTo>
                  <a:lnTo>
                    <a:pt x="6714" y="38221"/>
                  </a:lnTo>
                  <a:lnTo>
                    <a:pt x="6714" y="38133"/>
                  </a:lnTo>
                  <a:lnTo>
                    <a:pt x="6934" y="36641"/>
                  </a:lnTo>
                  <a:lnTo>
                    <a:pt x="7153" y="34052"/>
                  </a:lnTo>
                  <a:lnTo>
                    <a:pt x="7723" y="28699"/>
                  </a:lnTo>
                  <a:lnTo>
                    <a:pt x="7943" y="28040"/>
                  </a:lnTo>
                  <a:lnTo>
                    <a:pt x="8689" y="26548"/>
                  </a:lnTo>
                  <a:lnTo>
                    <a:pt x="11015" y="22424"/>
                  </a:lnTo>
                  <a:lnTo>
                    <a:pt x="12419" y="20361"/>
                  </a:lnTo>
                  <a:lnTo>
                    <a:pt x="14218" y="17948"/>
                  </a:lnTo>
                  <a:lnTo>
                    <a:pt x="15754" y="16105"/>
                  </a:lnTo>
                  <a:lnTo>
                    <a:pt x="16763" y="15403"/>
                  </a:lnTo>
                  <a:lnTo>
                    <a:pt x="16807" y="15403"/>
                  </a:lnTo>
                  <a:lnTo>
                    <a:pt x="17421" y="14745"/>
                  </a:lnTo>
                  <a:lnTo>
                    <a:pt x="17465" y="14745"/>
                  </a:lnTo>
                  <a:lnTo>
                    <a:pt x="18913" y="12726"/>
                  </a:lnTo>
                  <a:lnTo>
                    <a:pt x="19878" y="11673"/>
                  </a:lnTo>
                  <a:lnTo>
                    <a:pt x="21151" y="10839"/>
                  </a:lnTo>
                  <a:lnTo>
                    <a:pt x="22994" y="9435"/>
                  </a:lnTo>
                  <a:lnTo>
                    <a:pt x="25056" y="7987"/>
                  </a:lnTo>
                  <a:lnTo>
                    <a:pt x="26680" y="6539"/>
                  </a:lnTo>
                  <a:lnTo>
                    <a:pt x="28698" y="4564"/>
                  </a:lnTo>
                  <a:lnTo>
                    <a:pt x="30629" y="2458"/>
                  </a:lnTo>
                  <a:lnTo>
                    <a:pt x="31682" y="1756"/>
                  </a:lnTo>
                  <a:lnTo>
                    <a:pt x="34052" y="308"/>
                  </a:lnTo>
                  <a:lnTo>
                    <a:pt x="34096" y="264"/>
                  </a:lnTo>
                  <a:lnTo>
                    <a:pt x="34140" y="220"/>
                  </a:lnTo>
                  <a:lnTo>
                    <a:pt x="34140" y="132"/>
                  </a:lnTo>
                  <a:lnTo>
                    <a:pt x="34140" y="89"/>
                  </a:lnTo>
                  <a:lnTo>
                    <a:pt x="34052" y="45"/>
                  </a:lnTo>
                  <a:lnTo>
                    <a:pt x="34008"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0" name="Google Shape;3600;p85"/>
            <p:cNvSpPr/>
            <p:nvPr/>
          </p:nvSpPr>
          <p:spPr>
            <a:xfrm>
              <a:off x="1666425" y="2888750"/>
              <a:ext cx="833750" cy="1184800"/>
            </a:xfrm>
            <a:custGeom>
              <a:rect b="b" l="l" r="r" t="t"/>
              <a:pathLst>
                <a:path extrusionOk="0" h="47392" w="33350">
                  <a:moveTo>
                    <a:pt x="33086" y="1"/>
                  </a:moveTo>
                  <a:lnTo>
                    <a:pt x="31243" y="1229"/>
                  </a:lnTo>
                  <a:lnTo>
                    <a:pt x="30146" y="1887"/>
                  </a:lnTo>
                  <a:lnTo>
                    <a:pt x="30102" y="1931"/>
                  </a:lnTo>
                  <a:lnTo>
                    <a:pt x="26899" y="5178"/>
                  </a:lnTo>
                  <a:lnTo>
                    <a:pt x="22774" y="8382"/>
                  </a:lnTo>
                  <a:lnTo>
                    <a:pt x="19703" y="10795"/>
                  </a:lnTo>
                  <a:lnTo>
                    <a:pt x="18255" y="11892"/>
                  </a:lnTo>
                  <a:lnTo>
                    <a:pt x="18211" y="11936"/>
                  </a:lnTo>
                  <a:lnTo>
                    <a:pt x="16587" y="13955"/>
                  </a:lnTo>
                  <a:lnTo>
                    <a:pt x="15666" y="14744"/>
                  </a:lnTo>
                  <a:lnTo>
                    <a:pt x="15622" y="14744"/>
                  </a:lnTo>
                  <a:lnTo>
                    <a:pt x="11936" y="19396"/>
                  </a:lnTo>
                  <a:lnTo>
                    <a:pt x="10663" y="21107"/>
                  </a:lnTo>
                  <a:lnTo>
                    <a:pt x="9084" y="23257"/>
                  </a:lnTo>
                  <a:lnTo>
                    <a:pt x="7680" y="25758"/>
                  </a:lnTo>
                  <a:lnTo>
                    <a:pt x="6670" y="27689"/>
                  </a:lnTo>
                  <a:lnTo>
                    <a:pt x="6626" y="27733"/>
                  </a:lnTo>
                  <a:lnTo>
                    <a:pt x="6056" y="32033"/>
                  </a:lnTo>
                  <a:lnTo>
                    <a:pt x="4783" y="40107"/>
                  </a:lnTo>
                  <a:lnTo>
                    <a:pt x="4345" y="41204"/>
                  </a:lnTo>
                  <a:lnTo>
                    <a:pt x="3204" y="43091"/>
                  </a:lnTo>
                  <a:lnTo>
                    <a:pt x="2194" y="44144"/>
                  </a:lnTo>
                  <a:lnTo>
                    <a:pt x="2151" y="44188"/>
                  </a:lnTo>
                  <a:lnTo>
                    <a:pt x="834" y="45943"/>
                  </a:lnTo>
                  <a:lnTo>
                    <a:pt x="0" y="47084"/>
                  </a:lnTo>
                  <a:lnTo>
                    <a:pt x="0" y="47172"/>
                  </a:lnTo>
                  <a:lnTo>
                    <a:pt x="0" y="47216"/>
                  </a:lnTo>
                  <a:lnTo>
                    <a:pt x="0" y="47304"/>
                  </a:lnTo>
                  <a:lnTo>
                    <a:pt x="44" y="47347"/>
                  </a:lnTo>
                  <a:lnTo>
                    <a:pt x="176" y="47391"/>
                  </a:lnTo>
                  <a:lnTo>
                    <a:pt x="220" y="47347"/>
                  </a:lnTo>
                  <a:lnTo>
                    <a:pt x="308" y="47304"/>
                  </a:lnTo>
                  <a:lnTo>
                    <a:pt x="1097" y="46163"/>
                  </a:lnTo>
                  <a:lnTo>
                    <a:pt x="2458" y="44407"/>
                  </a:lnTo>
                  <a:lnTo>
                    <a:pt x="3511" y="43310"/>
                  </a:lnTo>
                  <a:lnTo>
                    <a:pt x="4652" y="41380"/>
                  </a:lnTo>
                  <a:lnTo>
                    <a:pt x="4696" y="41336"/>
                  </a:lnTo>
                  <a:lnTo>
                    <a:pt x="5134" y="40195"/>
                  </a:lnTo>
                  <a:lnTo>
                    <a:pt x="5134" y="40151"/>
                  </a:lnTo>
                  <a:lnTo>
                    <a:pt x="6407" y="32121"/>
                  </a:lnTo>
                  <a:lnTo>
                    <a:pt x="6977" y="27821"/>
                  </a:lnTo>
                  <a:lnTo>
                    <a:pt x="7987" y="25934"/>
                  </a:lnTo>
                  <a:lnTo>
                    <a:pt x="9391" y="23433"/>
                  </a:lnTo>
                  <a:lnTo>
                    <a:pt x="10927" y="21283"/>
                  </a:lnTo>
                  <a:lnTo>
                    <a:pt x="12199" y="19615"/>
                  </a:lnTo>
                  <a:lnTo>
                    <a:pt x="15885" y="15008"/>
                  </a:lnTo>
                  <a:lnTo>
                    <a:pt x="16851" y="14218"/>
                  </a:lnTo>
                  <a:lnTo>
                    <a:pt x="16894" y="14218"/>
                  </a:lnTo>
                  <a:lnTo>
                    <a:pt x="18474" y="12155"/>
                  </a:lnTo>
                  <a:lnTo>
                    <a:pt x="19922" y="11102"/>
                  </a:lnTo>
                  <a:lnTo>
                    <a:pt x="22994" y="8689"/>
                  </a:lnTo>
                  <a:lnTo>
                    <a:pt x="27119" y="5442"/>
                  </a:lnTo>
                  <a:lnTo>
                    <a:pt x="27162" y="5398"/>
                  </a:lnTo>
                  <a:lnTo>
                    <a:pt x="30366" y="2195"/>
                  </a:lnTo>
                  <a:lnTo>
                    <a:pt x="31419" y="1536"/>
                  </a:lnTo>
                  <a:lnTo>
                    <a:pt x="33306" y="308"/>
                  </a:lnTo>
                  <a:lnTo>
                    <a:pt x="33350" y="264"/>
                  </a:lnTo>
                  <a:lnTo>
                    <a:pt x="33350" y="220"/>
                  </a:lnTo>
                  <a:lnTo>
                    <a:pt x="33350" y="132"/>
                  </a:lnTo>
                  <a:lnTo>
                    <a:pt x="33350" y="88"/>
                  </a:lnTo>
                  <a:lnTo>
                    <a:pt x="33306" y="44"/>
                  </a:lnTo>
                  <a:lnTo>
                    <a:pt x="33218"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1" name="Google Shape;3601;p85"/>
            <p:cNvSpPr/>
            <p:nvPr/>
          </p:nvSpPr>
          <p:spPr>
            <a:xfrm>
              <a:off x="1654350" y="2862425"/>
              <a:ext cx="817300" cy="1200150"/>
            </a:xfrm>
            <a:custGeom>
              <a:rect b="b" l="l" r="r" t="t"/>
              <a:pathLst>
                <a:path extrusionOk="0" h="48006" w="32692">
                  <a:moveTo>
                    <a:pt x="32472" y="0"/>
                  </a:moveTo>
                  <a:lnTo>
                    <a:pt x="32428" y="44"/>
                  </a:lnTo>
                  <a:lnTo>
                    <a:pt x="30103" y="1580"/>
                  </a:lnTo>
                  <a:lnTo>
                    <a:pt x="27514" y="4081"/>
                  </a:lnTo>
                  <a:lnTo>
                    <a:pt x="22906" y="7723"/>
                  </a:lnTo>
                  <a:lnTo>
                    <a:pt x="20625" y="9522"/>
                  </a:lnTo>
                  <a:lnTo>
                    <a:pt x="18694" y="11102"/>
                  </a:lnTo>
                  <a:lnTo>
                    <a:pt x="17070" y="12331"/>
                  </a:lnTo>
                  <a:lnTo>
                    <a:pt x="17070" y="12375"/>
                  </a:lnTo>
                  <a:lnTo>
                    <a:pt x="16280" y="13252"/>
                  </a:lnTo>
                  <a:lnTo>
                    <a:pt x="15622" y="13911"/>
                  </a:lnTo>
                  <a:lnTo>
                    <a:pt x="15578" y="13911"/>
                  </a:lnTo>
                  <a:lnTo>
                    <a:pt x="12770" y="17509"/>
                  </a:lnTo>
                  <a:lnTo>
                    <a:pt x="10927" y="19922"/>
                  </a:lnTo>
                  <a:lnTo>
                    <a:pt x="7592" y="24310"/>
                  </a:lnTo>
                  <a:lnTo>
                    <a:pt x="7592" y="24354"/>
                  </a:lnTo>
                  <a:lnTo>
                    <a:pt x="5881" y="27513"/>
                  </a:lnTo>
                  <a:lnTo>
                    <a:pt x="5837" y="27601"/>
                  </a:lnTo>
                  <a:lnTo>
                    <a:pt x="5179" y="32121"/>
                  </a:lnTo>
                  <a:lnTo>
                    <a:pt x="4608" y="35851"/>
                  </a:lnTo>
                  <a:lnTo>
                    <a:pt x="4126" y="39317"/>
                  </a:lnTo>
                  <a:lnTo>
                    <a:pt x="3599" y="41775"/>
                  </a:lnTo>
                  <a:lnTo>
                    <a:pt x="3116" y="43135"/>
                  </a:lnTo>
                  <a:lnTo>
                    <a:pt x="527" y="47084"/>
                  </a:lnTo>
                  <a:lnTo>
                    <a:pt x="45" y="47742"/>
                  </a:lnTo>
                  <a:lnTo>
                    <a:pt x="1" y="47786"/>
                  </a:lnTo>
                  <a:lnTo>
                    <a:pt x="1" y="47874"/>
                  </a:lnTo>
                  <a:lnTo>
                    <a:pt x="45" y="47918"/>
                  </a:lnTo>
                  <a:lnTo>
                    <a:pt x="89" y="47962"/>
                  </a:lnTo>
                  <a:lnTo>
                    <a:pt x="176" y="48006"/>
                  </a:lnTo>
                  <a:lnTo>
                    <a:pt x="264" y="48006"/>
                  </a:lnTo>
                  <a:lnTo>
                    <a:pt x="352" y="47918"/>
                  </a:lnTo>
                  <a:lnTo>
                    <a:pt x="791" y="47260"/>
                  </a:lnTo>
                  <a:lnTo>
                    <a:pt x="3423" y="43310"/>
                  </a:lnTo>
                  <a:lnTo>
                    <a:pt x="3467" y="43266"/>
                  </a:lnTo>
                  <a:lnTo>
                    <a:pt x="3906" y="41862"/>
                  </a:lnTo>
                  <a:lnTo>
                    <a:pt x="4477" y="39361"/>
                  </a:lnTo>
                  <a:lnTo>
                    <a:pt x="4959" y="35938"/>
                  </a:lnTo>
                  <a:lnTo>
                    <a:pt x="5530" y="32165"/>
                  </a:lnTo>
                  <a:lnTo>
                    <a:pt x="6188" y="27645"/>
                  </a:lnTo>
                  <a:lnTo>
                    <a:pt x="7899" y="24530"/>
                  </a:lnTo>
                  <a:lnTo>
                    <a:pt x="11190" y="20098"/>
                  </a:lnTo>
                  <a:lnTo>
                    <a:pt x="13033" y="17728"/>
                  </a:lnTo>
                  <a:lnTo>
                    <a:pt x="15842" y="14130"/>
                  </a:lnTo>
                  <a:lnTo>
                    <a:pt x="16544" y="13516"/>
                  </a:lnTo>
                  <a:lnTo>
                    <a:pt x="17290" y="12594"/>
                  </a:lnTo>
                  <a:lnTo>
                    <a:pt x="18913" y="11409"/>
                  </a:lnTo>
                  <a:lnTo>
                    <a:pt x="20844" y="9830"/>
                  </a:lnTo>
                  <a:lnTo>
                    <a:pt x="23082" y="7987"/>
                  </a:lnTo>
                  <a:lnTo>
                    <a:pt x="27733" y="4345"/>
                  </a:lnTo>
                  <a:lnTo>
                    <a:pt x="30322" y="1843"/>
                  </a:lnTo>
                  <a:lnTo>
                    <a:pt x="32604" y="352"/>
                  </a:lnTo>
                  <a:lnTo>
                    <a:pt x="32648" y="264"/>
                  </a:lnTo>
                  <a:lnTo>
                    <a:pt x="32692" y="220"/>
                  </a:lnTo>
                  <a:lnTo>
                    <a:pt x="32692" y="176"/>
                  </a:lnTo>
                  <a:lnTo>
                    <a:pt x="32648" y="88"/>
                  </a:lnTo>
                  <a:lnTo>
                    <a:pt x="32604" y="44"/>
                  </a:lnTo>
                  <a:lnTo>
                    <a:pt x="32560"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2" name="Google Shape;3602;p85"/>
            <p:cNvSpPr/>
            <p:nvPr/>
          </p:nvSpPr>
          <p:spPr>
            <a:xfrm>
              <a:off x="1560025" y="2811950"/>
              <a:ext cx="854575" cy="1804625"/>
            </a:xfrm>
            <a:custGeom>
              <a:rect b="b" l="l" r="r" t="t"/>
              <a:pathLst>
                <a:path extrusionOk="0" h="72185" w="34183">
                  <a:moveTo>
                    <a:pt x="33964" y="1"/>
                  </a:moveTo>
                  <a:lnTo>
                    <a:pt x="33920" y="45"/>
                  </a:lnTo>
                  <a:lnTo>
                    <a:pt x="30014" y="3073"/>
                  </a:lnTo>
                  <a:lnTo>
                    <a:pt x="25977" y="6320"/>
                  </a:lnTo>
                  <a:lnTo>
                    <a:pt x="23257" y="8514"/>
                  </a:lnTo>
                  <a:lnTo>
                    <a:pt x="20975" y="10401"/>
                  </a:lnTo>
                  <a:lnTo>
                    <a:pt x="19659" y="11454"/>
                  </a:lnTo>
                  <a:lnTo>
                    <a:pt x="16675" y="13341"/>
                  </a:lnTo>
                  <a:lnTo>
                    <a:pt x="15534" y="14613"/>
                  </a:lnTo>
                  <a:lnTo>
                    <a:pt x="14656" y="15842"/>
                  </a:lnTo>
                  <a:lnTo>
                    <a:pt x="13779" y="17070"/>
                  </a:lnTo>
                  <a:lnTo>
                    <a:pt x="12199" y="19572"/>
                  </a:lnTo>
                  <a:lnTo>
                    <a:pt x="10444" y="22248"/>
                  </a:lnTo>
                  <a:lnTo>
                    <a:pt x="9566" y="23565"/>
                  </a:lnTo>
                  <a:lnTo>
                    <a:pt x="8601" y="24837"/>
                  </a:lnTo>
                  <a:lnTo>
                    <a:pt x="7196" y="26812"/>
                  </a:lnTo>
                  <a:lnTo>
                    <a:pt x="7196" y="26900"/>
                  </a:lnTo>
                  <a:lnTo>
                    <a:pt x="6802" y="29006"/>
                  </a:lnTo>
                  <a:lnTo>
                    <a:pt x="6187" y="33877"/>
                  </a:lnTo>
                  <a:lnTo>
                    <a:pt x="5705" y="37387"/>
                  </a:lnTo>
                  <a:lnTo>
                    <a:pt x="5266" y="40459"/>
                  </a:lnTo>
                  <a:lnTo>
                    <a:pt x="4564" y="43750"/>
                  </a:lnTo>
                  <a:lnTo>
                    <a:pt x="3730" y="47479"/>
                  </a:lnTo>
                  <a:lnTo>
                    <a:pt x="1624" y="50814"/>
                  </a:lnTo>
                  <a:lnTo>
                    <a:pt x="878" y="52262"/>
                  </a:lnTo>
                  <a:lnTo>
                    <a:pt x="834" y="52306"/>
                  </a:lnTo>
                  <a:lnTo>
                    <a:pt x="527" y="54807"/>
                  </a:lnTo>
                  <a:lnTo>
                    <a:pt x="263" y="57528"/>
                  </a:lnTo>
                  <a:lnTo>
                    <a:pt x="0" y="59415"/>
                  </a:lnTo>
                  <a:lnTo>
                    <a:pt x="0" y="59547"/>
                  </a:lnTo>
                  <a:lnTo>
                    <a:pt x="2413" y="62794"/>
                  </a:lnTo>
                  <a:lnTo>
                    <a:pt x="3774" y="64944"/>
                  </a:lnTo>
                  <a:lnTo>
                    <a:pt x="4607" y="66172"/>
                  </a:lnTo>
                  <a:lnTo>
                    <a:pt x="6275" y="68191"/>
                  </a:lnTo>
                  <a:lnTo>
                    <a:pt x="9390" y="71658"/>
                  </a:lnTo>
                  <a:lnTo>
                    <a:pt x="9434" y="71701"/>
                  </a:lnTo>
                  <a:lnTo>
                    <a:pt x="10093" y="72184"/>
                  </a:lnTo>
                  <a:lnTo>
                    <a:pt x="10751" y="72184"/>
                  </a:lnTo>
                  <a:lnTo>
                    <a:pt x="10839" y="72140"/>
                  </a:lnTo>
                  <a:lnTo>
                    <a:pt x="11804" y="70999"/>
                  </a:lnTo>
                  <a:lnTo>
                    <a:pt x="11848" y="70955"/>
                  </a:lnTo>
                  <a:lnTo>
                    <a:pt x="11848" y="70868"/>
                  </a:lnTo>
                  <a:lnTo>
                    <a:pt x="11804" y="70824"/>
                  </a:lnTo>
                  <a:lnTo>
                    <a:pt x="11804" y="70780"/>
                  </a:lnTo>
                  <a:lnTo>
                    <a:pt x="11716" y="70736"/>
                  </a:lnTo>
                  <a:lnTo>
                    <a:pt x="11584" y="70736"/>
                  </a:lnTo>
                  <a:lnTo>
                    <a:pt x="11541" y="70780"/>
                  </a:lnTo>
                  <a:lnTo>
                    <a:pt x="10619" y="71833"/>
                  </a:lnTo>
                  <a:lnTo>
                    <a:pt x="10224" y="71833"/>
                  </a:lnTo>
                  <a:lnTo>
                    <a:pt x="9654" y="71438"/>
                  </a:lnTo>
                  <a:lnTo>
                    <a:pt x="6538" y="67928"/>
                  </a:lnTo>
                  <a:lnTo>
                    <a:pt x="4915" y="65953"/>
                  </a:lnTo>
                  <a:lnTo>
                    <a:pt x="4037" y="64724"/>
                  </a:lnTo>
                  <a:lnTo>
                    <a:pt x="2677" y="62618"/>
                  </a:lnTo>
                  <a:lnTo>
                    <a:pt x="351" y="59415"/>
                  </a:lnTo>
                  <a:lnTo>
                    <a:pt x="614" y="57572"/>
                  </a:lnTo>
                  <a:lnTo>
                    <a:pt x="878" y="54851"/>
                  </a:lnTo>
                  <a:lnTo>
                    <a:pt x="1185" y="52394"/>
                  </a:lnTo>
                  <a:lnTo>
                    <a:pt x="1931" y="50990"/>
                  </a:lnTo>
                  <a:lnTo>
                    <a:pt x="4037" y="47611"/>
                  </a:lnTo>
                  <a:lnTo>
                    <a:pt x="4037" y="47567"/>
                  </a:lnTo>
                  <a:lnTo>
                    <a:pt x="4915" y="43837"/>
                  </a:lnTo>
                  <a:lnTo>
                    <a:pt x="5573" y="40546"/>
                  </a:lnTo>
                  <a:lnTo>
                    <a:pt x="6056" y="37431"/>
                  </a:lnTo>
                  <a:lnTo>
                    <a:pt x="6494" y="33920"/>
                  </a:lnTo>
                  <a:lnTo>
                    <a:pt x="7109" y="29050"/>
                  </a:lnTo>
                  <a:lnTo>
                    <a:pt x="7504" y="26987"/>
                  </a:lnTo>
                  <a:lnTo>
                    <a:pt x="8908" y="25057"/>
                  </a:lnTo>
                  <a:lnTo>
                    <a:pt x="9829" y="23740"/>
                  </a:lnTo>
                  <a:lnTo>
                    <a:pt x="10751" y="22424"/>
                  </a:lnTo>
                  <a:lnTo>
                    <a:pt x="12462" y="19747"/>
                  </a:lnTo>
                  <a:lnTo>
                    <a:pt x="14086" y="17290"/>
                  </a:lnTo>
                  <a:lnTo>
                    <a:pt x="14919" y="16061"/>
                  </a:lnTo>
                  <a:lnTo>
                    <a:pt x="15797" y="14833"/>
                  </a:lnTo>
                  <a:lnTo>
                    <a:pt x="16894" y="13604"/>
                  </a:lnTo>
                  <a:lnTo>
                    <a:pt x="19834" y="11717"/>
                  </a:lnTo>
                  <a:lnTo>
                    <a:pt x="19878" y="11717"/>
                  </a:lnTo>
                  <a:lnTo>
                    <a:pt x="21194" y="10664"/>
                  </a:lnTo>
                  <a:lnTo>
                    <a:pt x="23476" y="8777"/>
                  </a:lnTo>
                  <a:lnTo>
                    <a:pt x="26197" y="6583"/>
                  </a:lnTo>
                  <a:lnTo>
                    <a:pt x="30234" y="3336"/>
                  </a:lnTo>
                  <a:lnTo>
                    <a:pt x="34139" y="308"/>
                  </a:lnTo>
                  <a:lnTo>
                    <a:pt x="34183" y="264"/>
                  </a:lnTo>
                  <a:lnTo>
                    <a:pt x="34183" y="176"/>
                  </a:lnTo>
                  <a:lnTo>
                    <a:pt x="34183" y="133"/>
                  </a:lnTo>
                  <a:lnTo>
                    <a:pt x="34183" y="45"/>
                  </a:lnTo>
                  <a:lnTo>
                    <a:pt x="34095"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3" name="Google Shape;3603;p85"/>
            <p:cNvSpPr/>
            <p:nvPr/>
          </p:nvSpPr>
          <p:spPr>
            <a:xfrm>
              <a:off x="1524900" y="2786725"/>
              <a:ext cx="862275" cy="1885775"/>
            </a:xfrm>
            <a:custGeom>
              <a:rect b="b" l="l" r="r" t="t"/>
              <a:pathLst>
                <a:path extrusionOk="0" h="75431" w="34491">
                  <a:moveTo>
                    <a:pt x="34272" y="1"/>
                  </a:moveTo>
                  <a:lnTo>
                    <a:pt x="34184" y="45"/>
                  </a:lnTo>
                  <a:lnTo>
                    <a:pt x="31288" y="2239"/>
                  </a:lnTo>
                  <a:lnTo>
                    <a:pt x="22555" y="9259"/>
                  </a:lnTo>
                  <a:lnTo>
                    <a:pt x="19835" y="11410"/>
                  </a:lnTo>
                  <a:lnTo>
                    <a:pt x="17509" y="12507"/>
                  </a:lnTo>
                  <a:lnTo>
                    <a:pt x="16939" y="12770"/>
                  </a:lnTo>
                  <a:lnTo>
                    <a:pt x="16456" y="13121"/>
                  </a:lnTo>
                  <a:lnTo>
                    <a:pt x="15929" y="13516"/>
                  </a:lnTo>
                  <a:lnTo>
                    <a:pt x="15447" y="13911"/>
                  </a:lnTo>
                  <a:lnTo>
                    <a:pt x="14964" y="14350"/>
                  </a:lnTo>
                  <a:lnTo>
                    <a:pt x="14481" y="14832"/>
                  </a:lnTo>
                  <a:lnTo>
                    <a:pt x="13560" y="15885"/>
                  </a:lnTo>
                  <a:lnTo>
                    <a:pt x="12726" y="17026"/>
                  </a:lnTo>
                  <a:lnTo>
                    <a:pt x="11892" y="18211"/>
                  </a:lnTo>
                  <a:lnTo>
                    <a:pt x="11059" y="19440"/>
                  </a:lnTo>
                  <a:lnTo>
                    <a:pt x="10269" y="20712"/>
                  </a:lnTo>
                  <a:lnTo>
                    <a:pt x="9479" y="21941"/>
                  </a:lnTo>
                  <a:lnTo>
                    <a:pt x="8733" y="23082"/>
                  </a:lnTo>
                  <a:lnTo>
                    <a:pt x="7943" y="24179"/>
                  </a:lnTo>
                  <a:lnTo>
                    <a:pt x="7197" y="25188"/>
                  </a:lnTo>
                  <a:lnTo>
                    <a:pt x="7153" y="25232"/>
                  </a:lnTo>
                  <a:lnTo>
                    <a:pt x="6846" y="26197"/>
                  </a:lnTo>
                  <a:lnTo>
                    <a:pt x="6846" y="26285"/>
                  </a:lnTo>
                  <a:lnTo>
                    <a:pt x="7022" y="27514"/>
                  </a:lnTo>
                  <a:lnTo>
                    <a:pt x="6320" y="33832"/>
                  </a:lnTo>
                  <a:lnTo>
                    <a:pt x="5837" y="37606"/>
                  </a:lnTo>
                  <a:lnTo>
                    <a:pt x="5398" y="40853"/>
                  </a:lnTo>
                  <a:lnTo>
                    <a:pt x="5047" y="42960"/>
                  </a:lnTo>
                  <a:lnTo>
                    <a:pt x="3950" y="47523"/>
                  </a:lnTo>
                  <a:lnTo>
                    <a:pt x="3424" y="49673"/>
                  </a:lnTo>
                  <a:lnTo>
                    <a:pt x="1712" y="52964"/>
                  </a:lnTo>
                  <a:lnTo>
                    <a:pt x="1712" y="53008"/>
                  </a:lnTo>
                  <a:lnTo>
                    <a:pt x="1230" y="56957"/>
                  </a:lnTo>
                  <a:lnTo>
                    <a:pt x="89" y="61302"/>
                  </a:lnTo>
                  <a:lnTo>
                    <a:pt x="89" y="61345"/>
                  </a:lnTo>
                  <a:lnTo>
                    <a:pt x="1" y="62355"/>
                  </a:lnTo>
                  <a:lnTo>
                    <a:pt x="45" y="62486"/>
                  </a:lnTo>
                  <a:lnTo>
                    <a:pt x="1844" y="64812"/>
                  </a:lnTo>
                  <a:lnTo>
                    <a:pt x="4740" y="68147"/>
                  </a:lnTo>
                  <a:lnTo>
                    <a:pt x="6144" y="69814"/>
                  </a:lnTo>
                  <a:lnTo>
                    <a:pt x="8250" y="72096"/>
                  </a:lnTo>
                  <a:lnTo>
                    <a:pt x="9830" y="73983"/>
                  </a:lnTo>
                  <a:lnTo>
                    <a:pt x="10927" y="75387"/>
                  </a:lnTo>
                  <a:lnTo>
                    <a:pt x="11015" y="75431"/>
                  </a:lnTo>
                  <a:lnTo>
                    <a:pt x="11147" y="75431"/>
                  </a:lnTo>
                  <a:lnTo>
                    <a:pt x="11366" y="75343"/>
                  </a:lnTo>
                  <a:lnTo>
                    <a:pt x="11454" y="75255"/>
                  </a:lnTo>
                  <a:lnTo>
                    <a:pt x="12463" y="73764"/>
                  </a:lnTo>
                  <a:lnTo>
                    <a:pt x="12507" y="73676"/>
                  </a:lnTo>
                  <a:lnTo>
                    <a:pt x="12507" y="73632"/>
                  </a:lnTo>
                  <a:lnTo>
                    <a:pt x="12463" y="73544"/>
                  </a:lnTo>
                  <a:lnTo>
                    <a:pt x="12419" y="73500"/>
                  </a:lnTo>
                  <a:lnTo>
                    <a:pt x="12244" y="73500"/>
                  </a:lnTo>
                  <a:lnTo>
                    <a:pt x="12200" y="73544"/>
                  </a:lnTo>
                  <a:lnTo>
                    <a:pt x="11190" y="75036"/>
                  </a:lnTo>
                  <a:lnTo>
                    <a:pt x="11147" y="75036"/>
                  </a:lnTo>
                  <a:lnTo>
                    <a:pt x="10093" y="73764"/>
                  </a:lnTo>
                  <a:lnTo>
                    <a:pt x="8514" y="71877"/>
                  </a:lnTo>
                  <a:lnTo>
                    <a:pt x="6407" y="69551"/>
                  </a:lnTo>
                  <a:lnTo>
                    <a:pt x="2151" y="64549"/>
                  </a:lnTo>
                  <a:lnTo>
                    <a:pt x="396" y="62311"/>
                  </a:lnTo>
                  <a:lnTo>
                    <a:pt x="440" y="61389"/>
                  </a:lnTo>
                  <a:lnTo>
                    <a:pt x="1581" y="57001"/>
                  </a:lnTo>
                  <a:lnTo>
                    <a:pt x="2063" y="53096"/>
                  </a:lnTo>
                  <a:lnTo>
                    <a:pt x="3775" y="49805"/>
                  </a:lnTo>
                  <a:lnTo>
                    <a:pt x="3775" y="49761"/>
                  </a:lnTo>
                  <a:lnTo>
                    <a:pt x="4301" y="47567"/>
                  </a:lnTo>
                  <a:lnTo>
                    <a:pt x="5398" y="43047"/>
                  </a:lnTo>
                  <a:lnTo>
                    <a:pt x="5749" y="40897"/>
                  </a:lnTo>
                  <a:lnTo>
                    <a:pt x="6188" y="37650"/>
                  </a:lnTo>
                  <a:lnTo>
                    <a:pt x="6671" y="33876"/>
                  </a:lnTo>
                  <a:lnTo>
                    <a:pt x="7373" y="27514"/>
                  </a:lnTo>
                  <a:lnTo>
                    <a:pt x="7373" y="27470"/>
                  </a:lnTo>
                  <a:lnTo>
                    <a:pt x="7197" y="26285"/>
                  </a:lnTo>
                  <a:lnTo>
                    <a:pt x="7461" y="25364"/>
                  </a:lnTo>
                  <a:lnTo>
                    <a:pt x="8250" y="24398"/>
                  </a:lnTo>
                  <a:lnTo>
                    <a:pt x="9040" y="23301"/>
                  </a:lnTo>
                  <a:lnTo>
                    <a:pt x="9786" y="22116"/>
                  </a:lnTo>
                  <a:lnTo>
                    <a:pt x="10576" y="20888"/>
                  </a:lnTo>
                  <a:lnTo>
                    <a:pt x="12156" y="18430"/>
                  </a:lnTo>
                  <a:lnTo>
                    <a:pt x="12989" y="17246"/>
                  </a:lnTo>
                  <a:lnTo>
                    <a:pt x="13823" y="16149"/>
                  </a:lnTo>
                  <a:lnTo>
                    <a:pt x="14701" y="15096"/>
                  </a:lnTo>
                  <a:lnTo>
                    <a:pt x="15184" y="14613"/>
                  </a:lnTo>
                  <a:lnTo>
                    <a:pt x="15622" y="14174"/>
                  </a:lnTo>
                  <a:lnTo>
                    <a:pt x="16105" y="13779"/>
                  </a:lnTo>
                  <a:lnTo>
                    <a:pt x="16632" y="13428"/>
                  </a:lnTo>
                  <a:lnTo>
                    <a:pt x="17114" y="13121"/>
                  </a:lnTo>
                  <a:lnTo>
                    <a:pt x="17641" y="12814"/>
                  </a:lnTo>
                  <a:lnTo>
                    <a:pt x="20010" y="11717"/>
                  </a:lnTo>
                  <a:lnTo>
                    <a:pt x="20054" y="11673"/>
                  </a:lnTo>
                  <a:lnTo>
                    <a:pt x="22775" y="9523"/>
                  </a:lnTo>
                  <a:lnTo>
                    <a:pt x="27865" y="5442"/>
                  </a:lnTo>
                  <a:lnTo>
                    <a:pt x="31507" y="2502"/>
                  </a:lnTo>
                  <a:lnTo>
                    <a:pt x="34403" y="308"/>
                  </a:lnTo>
                  <a:lnTo>
                    <a:pt x="34447" y="264"/>
                  </a:lnTo>
                  <a:lnTo>
                    <a:pt x="34491" y="176"/>
                  </a:lnTo>
                  <a:lnTo>
                    <a:pt x="34491" y="132"/>
                  </a:lnTo>
                  <a:lnTo>
                    <a:pt x="34447" y="45"/>
                  </a:lnTo>
                  <a:lnTo>
                    <a:pt x="34403"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4" name="Google Shape;3604;p85"/>
            <p:cNvSpPr/>
            <p:nvPr/>
          </p:nvSpPr>
          <p:spPr>
            <a:xfrm>
              <a:off x="2067925" y="3861800"/>
              <a:ext cx="110825" cy="71325"/>
            </a:xfrm>
            <a:custGeom>
              <a:rect b="b" l="l" r="r" t="t"/>
              <a:pathLst>
                <a:path extrusionOk="0" h="2853" w="4433">
                  <a:moveTo>
                    <a:pt x="3116" y="351"/>
                  </a:moveTo>
                  <a:lnTo>
                    <a:pt x="3555" y="615"/>
                  </a:lnTo>
                  <a:lnTo>
                    <a:pt x="4082" y="1405"/>
                  </a:lnTo>
                  <a:lnTo>
                    <a:pt x="4038" y="2151"/>
                  </a:lnTo>
                  <a:lnTo>
                    <a:pt x="3862" y="2326"/>
                  </a:lnTo>
                  <a:lnTo>
                    <a:pt x="3511" y="2502"/>
                  </a:lnTo>
                  <a:lnTo>
                    <a:pt x="2370" y="2414"/>
                  </a:lnTo>
                  <a:lnTo>
                    <a:pt x="747" y="1887"/>
                  </a:lnTo>
                  <a:lnTo>
                    <a:pt x="352" y="1492"/>
                  </a:lnTo>
                  <a:lnTo>
                    <a:pt x="352" y="1448"/>
                  </a:lnTo>
                  <a:lnTo>
                    <a:pt x="659" y="1229"/>
                  </a:lnTo>
                  <a:lnTo>
                    <a:pt x="2107" y="439"/>
                  </a:lnTo>
                  <a:lnTo>
                    <a:pt x="3116" y="351"/>
                  </a:lnTo>
                  <a:close/>
                  <a:moveTo>
                    <a:pt x="3160" y="0"/>
                  </a:moveTo>
                  <a:lnTo>
                    <a:pt x="2063" y="88"/>
                  </a:lnTo>
                  <a:lnTo>
                    <a:pt x="1975" y="88"/>
                  </a:lnTo>
                  <a:lnTo>
                    <a:pt x="483" y="922"/>
                  </a:lnTo>
                  <a:lnTo>
                    <a:pt x="440" y="966"/>
                  </a:lnTo>
                  <a:lnTo>
                    <a:pt x="88" y="1229"/>
                  </a:lnTo>
                  <a:lnTo>
                    <a:pt x="45" y="1317"/>
                  </a:lnTo>
                  <a:lnTo>
                    <a:pt x="1" y="1361"/>
                  </a:lnTo>
                  <a:lnTo>
                    <a:pt x="1" y="1580"/>
                  </a:lnTo>
                  <a:lnTo>
                    <a:pt x="88" y="1712"/>
                  </a:lnTo>
                  <a:lnTo>
                    <a:pt x="527" y="2151"/>
                  </a:lnTo>
                  <a:lnTo>
                    <a:pt x="615" y="2194"/>
                  </a:lnTo>
                  <a:lnTo>
                    <a:pt x="2283" y="2765"/>
                  </a:lnTo>
                  <a:lnTo>
                    <a:pt x="2326" y="2765"/>
                  </a:lnTo>
                  <a:lnTo>
                    <a:pt x="3555" y="2853"/>
                  </a:lnTo>
                  <a:lnTo>
                    <a:pt x="3599" y="2853"/>
                  </a:lnTo>
                  <a:lnTo>
                    <a:pt x="4038" y="2633"/>
                  </a:lnTo>
                  <a:lnTo>
                    <a:pt x="4082" y="2589"/>
                  </a:lnTo>
                  <a:lnTo>
                    <a:pt x="4345" y="2326"/>
                  </a:lnTo>
                  <a:lnTo>
                    <a:pt x="4389" y="2238"/>
                  </a:lnTo>
                  <a:lnTo>
                    <a:pt x="4433" y="1361"/>
                  </a:lnTo>
                  <a:lnTo>
                    <a:pt x="4389" y="1273"/>
                  </a:lnTo>
                  <a:lnTo>
                    <a:pt x="3818" y="351"/>
                  </a:lnTo>
                  <a:lnTo>
                    <a:pt x="3731" y="308"/>
                  </a:lnTo>
                  <a:lnTo>
                    <a:pt x="3248" y="44"/>
                  </a:lnTo>
                  <a:lnTo>
                    <a:pt x="3160"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5" name="Google Shape;3605;p85"/>
            <p:cNvSpPr/>
            <p:nvPr/>
          </p:nvSpPr>
          <p:spPr>
            <a:xfrm>
              <a:off x="2024050" y="3843150"/>
              <a:ext cx="172250" cy="154700"/>
            </a:xfrm>
            <a:custGeom>
              <a:rect b="b" l="l" r="r" t="t"/>
              <a:pathLst>
                <a:path extrusionOk="0" h="6188" w="6890">
                  <a:moveTo>
                    <a:pt x="4915" y="395"/>
                  </a:moveTo>
                  <a:lnTo>
                    <a:pt x="5705" y="703"/>
                  </a:lnTo>
                  <a:lnTo>
                    <a:pt x="5924" y="966"/>
                  </a:lnTo>
                  <a:lnTo>
                    <a:pt x="6495" y="2589"/>
                  </a:lnTo>
                  <a:lnTo>
                    <a:pt x="6539" y="5793"/>
                  </a:lnTo>
                  <a:lnTo>
                    <a:pt x="6495" y="5837"/>
                  </a:lnTo>
                  <a:lnTo>
                    <a:pt x="6144" y="5837"/>
                  </a:lnTo>
                  <a:lnTo>
                    <a:pt x="4652" y="5486"/>
                  </a:lnTo>
                  <a:lnTo>
                    <a:pt x="2589" y="4783"/>
                  </a:lnTo>
                  <a:lnTo>
                    <a:pt x="878" y="3950"/>
                  </a:lnTo>
                  <a:lnTo>
                    <a:pt x="571" y="3599"/>
                  </a:lnTo>
                  <a:lnTo>
                    <a:pt x="352" y="2853"/>
                  </a:lnTo>
                  <a:lnTo>
                    <a:pt x="571" y="2414"/>
                  </a:lnTo>
                  <a:lnTo>
                    <a:pt x="966" y="1975"/>
                  </a:lnTo>
                  <a:lnTo>
                    <a:pt x="2677" y="1054"/>
                  </a:lnTo>
                  <a:lnTo>
                    <a:pt x="4125" y="395"/>
                  </a:lnTo>
                  <a:close/>
                  <a:moveTo>
                    <a:pt x="4915" y="0"/>
                  </a:moveTo>
                  <a:lnTo>
                    <a:pt x="4081" y="44"/>
                  </a:lnTo>
                  <a:lnTo>
                    <a:pt x="3994" y="44"/>
                  </a:lnTo>
                  <a:lnTo>
                    <a:pt x="2502" y="746"/>
                  </a:lnTo>
                  <a:lnTo>
                    <a:pt x="746" y="1712"/>
                  </a:lnTo>
                  <a:lnTo>
                    <a:pt x="703" y="1712"/>
                  </a:lnTo>
                  <a:lnTo>
                    <a:pt x="264" y="2194"/>
                  </a:lnTo>
                  <a:lnTo>
                    <a:pt x="264" y="2238"/>
                  </a:lnTo>
                  <a:lnTo>
                    <a:pt x="1" y="2765"/>
                  </a:lnTo>
                  <a:lnTo>
                    <a:pt x="1" y="2897"/>
                  </a:lnTo>
                  <a:lnTo>
                    <a:pt x="220" y="3730"/>
                  </a:lnTo>
                  <a:lnTo>
                    <a:pt x="264" y="3818"/>
                  </a:lnTo>
                  <a:lnTo>
                    <a:pt x="659" y="4213"/>
                  </a:lnTo>
                  <a:lnTo>
                    <a:pt x="703" y="4257"/>
                  </a:lnTo>
                  <a:lnTo>
                    <a:pt x="2458" y="5091"/>
                  </a:lnTo>
                  <a:lnTo>
                    <a:pt x="4564" y="5837"/>
                  </a:lnTo>
                  <a:lnTo>
                    <a:pt x="6100" y="6188"/>
                  </a:lnTo>
                  <a:lnTo>
                    <a:pt x="6626" y="6188"/>
                  </a:lnTo>
                  <a:lnTo>
                    <a:pt x="6802" y="6056"/>
                  </a:lnTo>
                  <a:lnTo>
                    <a:pt x="6890" y="6012"/>
                  </a:lnTo>
                  <a:lnTo>
                    <a:pt x="6890" y="5924"/>
                  </a:lnTo>
                  <a:lnTo>
                    <a:pt x="6846" y="2546"/>
                  </a:lnTo>
                  <a:lnTo>
                    <a:pt x="6802" y="2502"/>
                  </a:lnTo>
                  <a:lnTo>
                    <a:pt x="6232" y="834"/>
                  </a:lnTo>
                  <a:lnTo>
                    <a:pt x="6232" y="746"/>
                  </a:lnTo>
                  <a:lnTo>
                    <a:pt x="5968" y="483"/>
                  </a:lnTo>
                  <a:lnTo>
                    <a:pt x="5880" y="395"/>
                  </a:lnTo>
                  <a:lnTo>
                    <a:pt x="5003" y="44"/>
                  </a:lnTo>
                  <a:lnTo>
                    <a:pt x="4915"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6" name="Google Shape;3606;p85"/>
            <p:cNvSpPr/>
            <p:nvPr/>
          </p:nvSpPr>
          <p:spPr>
            <a:xfrm>
              <a:off x="1979075" y="3826700"/>
              <a:ext cx="240275" cy="215025"/>
            </a:xfrm>
            <a:custGeom>
              <a:rect b="b" l="l" r="r" t="t"/>
              <a:pathLst>
                <a:path extrusionOk="0" h="8601" w="9611">
                  <a:moveTo>
                    <a:pt x="6714" y="351"/>
                  </a:moveTo>
                  <a:lnTo>
                    <a:pt x="7855" y="702"/>
                  </a:lnTo>
                  <a:lnTo>
                    <a:pt x="8206" y="966"/>
                  </a:lnTo>
                  <a:lnTo>
                    <a:pt x="8864" y="3028"/>
                  </a:lnTo>
                  <a:lnTo>
                    <a:pt x="9259" y="6495"/>
                  </a:lnTo>
                  <a:lnTo>
                    <a:pt x="8952" y="7592"/>
                  </a:lnTo>
                  <a:lnTo>
                    <a:pt x="8645" y="8250"/>
                  </a:lnTo>
                  <a:lnTo>
                    <a:pt x="7987" y="8162"/>
                  </a:lnTo>
                  <a:lnTo>
                    <a:pt x="1054" y="6451"/>
                  </a:lnTo>
                  <a:lnTo>
                    <a:pt x="483" y="6144"/>
                  </a:lnTo>
                  <a:lnTo>
                    <a:pt x="395" y="5924"/>
                  </a:lnTo>
                  <a:lnTo>
                    <a:pt x="1931" y="2633"/>
                  </a:lnTo>
                  <a:lnTo>
                    <a:pt x="2545" y="2019"/>
                  </a:lnTo>
                  <a:lnTo>
                    <a:pt x="4432" y="1010"/>
                  </a:lnTo>
                  <a:lnTo>
                    <a:pt x="5837" y="395"/>
                  </a:lnTo>
                  <a:lnTo>
                    <a:pt x="6714" y="351"/>
                  </a:lnTo>
                  <a:close/>
                  <a:moveTo>
                    <a:pt x="6714" y="0"/>
                  </a:moveTo>
                  <a:lnTo>
                    <a:pt x="5793" y="44"/>
                  </a:lnTo>
                  <a:lnTo>
                    <a:pt x="5749" y="44"/>
                  </a:lnTo>
                  <a:lnTo>
                    <a:pt x="4301" y="658"/>
                  </a:lnTo>
                  <a:lnTo>
                    <a:pt x="2370" y="1712"/>
                  </a:lnTo>
                  <a:lnTo>
                    <a:pt x="2326" y="1755"/>
                  </a:lnTo>
                  <a:lnTo>
                    <a:pt x="1668" y="2414"/>
                  </a:lnTo>
                  <a:lnTo>
                    <a:pt x="1624" y="2458"/>
                  </a:lnTo>
                  <a:lnTo>
                    <a:pt x="44" y="5880"/>
                  </a:lnTo>
                  <a:lnTo>
                    <a:pt x="0" y="5924"/>
                  </a:lnTo>
                  <a:lnTo>
                    <a:pt x="44" y="6012"/>
                  </a:lnTo>
                  <a:lnTo>
                    <a:pt x="176" y="6319"/>
                  </a:lnTo>
                  <a:lnTo>
                    <a:pt x="264" y="6407"/>
                  </a:lnTo>
                  <a:lnTo>
                    <a:pt x="922" y="6758"/>
                  </a:lnTo>
                  <a:lnTo>
                    <a:pt x="966" y="6802"/>
                  </a:lnTo>
                  <a:lnTo>
                    <a:pt x="5793" y="7986"/>
                  </a:lnTo>
                  <a:lnTo>
                    <a:pt x="7899" y="8513"/>
                  </a:lnTo>
                  <a:lnTo>
                    <a:pt x="7943" y="8513"/>
                  </a:lnTo>
                  <a:lnTo>
                    <a:pt x="8733" y="8601"/>
                  </a:lnTo>
                  <a:lnTo>
                    <a:pt x="8864" y="8601"/>
                  </a:lnTo>
                  <a:lnTo>
                    <a:pt x="8908" y="8513"/>
                  </a:lnTo>
                  <a:lnTo>
                    <a:pt x="9303" y="7723"/>
                  </a:lnTo>
                  <a:lnTo>
                    <a:pt x="9610" y="6538"/>
                  </a:lnTo>
                  <a:lnTo>
                    <a:pt x="9610" y="6495"/>
                  </a:lnTo>
                  <a:lnTo>
                    <a:pt x="9215" y="2984"/>
                  </a:lnTo>
                  <a:lnTo>
                    <a:pt x="9215" y="2940"/>
                  </a:lnTo>
                  <a:lnTo>
                    <a:pt x="8513" y="834"/>
                  </a:lnTo>
                  <a:lnTo>
                    <a:pt x="8469" y="746"/>
                  </a:lnTo>
                  <a:lnTo>
                    <a:pt x="8031" y="395"/>
                  </a:lnTo>
                  <a:lnTo>
                    <a:pt x="7987" y="395"/>
                  </a:lnTo>
                  <a:lnTo>
                    <a:pt x="6802"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7" name="Google Shape;3607;p85"/>
            <p:cNvSpPr/>
            <p:nvPr/>
          </p:nvSpPr>
          <p:spPr>
            <a:xfrm>
              <a:off x="1923125" y="3808050"/>
              <a:ext cx="342300" cy="295125"/>
            </a:xfrm>
            <a:custGeom>
              <a:rect b="b" l="l" r="r" t="t"/>
              <a:pathLst>
                <a:path extrusionOk="0" h="11805" w="13692">
                  <a:moveTo>
                    <a:pt x="8952" y="351"/>
                  </a:moveTo>
                  <a:lnTo>
                    <a:pt x="10883" y="1097"/>
                  </a:lnTo>
                  <a:lnTo>
                    <a:pt x="11848" y="4213"/>
                  </a:lnTo>
                  <a:lnTo>
                    <a:pt x="12463" y="8162"/>
                  </a:lnTo>
                  <a:lnTo>
                    <a:pt x="12463" y="8206"/>
                  </a:lnTo>
                  <a:lnTo>
                    <a:pt x="13340" y="9478"/>
                  </a:lnTo>
                  <a:lnTo>
                    <a:pt x="13340" y="9917"/>
                  </a:lnTo>
                  <a:lnTo>
                    <a:pt x="12901" y="10400"/>
                  </a:lnTo>
                  <a:lnTo>
                    <a:pt x="11497" y="11146"/>
                  </a:lnTo>
                  <a:lnTo>
                    <a:pt x="10444" y="11453"/>
                  </a:lnTo>
                  <a:lnTo>
                    <a:pt x="8382" y="10663"/>
                  </a:lnTo>
                  <a:lnTo>
                    <a:pt x="8382" y="10619"/>
                  </a:lnTo>
                  <a:lnTo>
                    <a:pt x="5003" y="9829"/>
                  </a:lnTo>
                  <a:lnTo>
                    <a:pt x="1536" y="9303"/>
                  </a:lnTo>
                  <a:lnTo>
                    <a:pt x="352" y="8952"/>
                  </a:lnTo>
                  <a:lnTo>
                    <a:pt x="352" y="8689"/>
                  </a:lnTo>
                  <a:lnTo>
                    <a:pt x="571" y="8118"/>
                  </a:lnTo>
                  <a:lnTo>
                    <a:pt x="1668" y="6582"/>
                  </a:lnTo>
                  <a:lnTo>
                    <a:pt x="3028" y="4388"/>
                  </a:lnTo>
                  <a:lnTo>
                    <a:pt x="3994" y="2589"/>
                  </a:lnTo>
                  <a:lnTo>
                    <a:pt x="5310" y="1712"/>
                  </a:lnTo>
                  <a:lnTo>
                    <a:pt x="8162" y="351"/>
                  </a:lnTo>
                  <a:close/>
                  <a:moveTo>
                    <a:pt x="8075" y="0"/>
                  </a:moveTo>
                  <a:lnTo>
                    <a:pt x="5178" y="1404"/>
                  </a:lnTo>
                  <a:lnTo>
                    <a:pt x="5135" y="1404"/>
                  </a:lnTo>
                  <a:lnTo>
                    <a:pt x="3774" y="2326"/>
                  </a:lnTo>
                  <a:lnTo>
                    <a:pt x="3686" y="2370"/>
                  </a:lnTo>
                  <a:lnTo>
                    <a:pt x="2721" y="4213"/>
                  </a:lnTo>
                  <a:lnTo>
                    <a:pt x="1361" y="6407"/>
                  </a:lnTo>
                  <a:lnTo>
                    <a:pt x="264" y="7943"/>
                  </a:lnTo>
                  <a:lnTo>
                    <a:pt x="264" y="7987"/>
                  </a:lnTo>
                  <a:lnTo>
                    <a:pt x="44" y="8557"/>
                  </a:lnTo>
                  <a:lnTo>
                    <a:pt x="0" y="8601"/>
                  </a:lnTo>
                  <a:lnTo>
                    <a:pt x="0" y="9084"/>
                  </a:lnTo>
                  <a:lnTo>
                    <a:pt x="0" y="9171"/>
                  </a:lnTo>
                  <a:lnTo>
                    <a:pt x="88" y="9259"/>
                  </a:lnTo>
                  <a:lnTo>
                    <a:pt x="1449" y="9610"/>
                  </a:lnTo>
                  <a:lnTo>
                    <a:pt x="1492" y="9610"/>
                  </a:lnTo>
                  <a:lnTo>
                    <a:pt x="4959" y="10181"/>
                  </a:lnTo>
                  <a:lnTo>
                    <a:pt x="8294" y="10970"/>
                  </a:lnTo>
                  <a:lnTo>
                    <a:pt x="10400" y="11804"/>
                  </a:lnTo>
                  <a:lnTo>
                    <a:pt x="10488" y="11804"/>
                  </a:lnTo>
                  <a:lnTo>
                    <a:pt x="11585" y="11453"/>
                  </a:lnTo>
                  <a:lnTo>
                    <a:pt x="11629" y="11453"/>
                  </a:lnTo>
                  <a:lnTo>
                    <a:pt x="13121" y="10707"/>
                  </a:lnTo>
                  <a:lnTo>
                    <a:pt x="13165" y="10663"/>
                  </a:lnTo>
                  <a:lnTo>
                    <a:pt x="13647" y="10093"/>
                  </a:lnTo>
                  <a:lnTo>
                    <a:pt x="13691" y="10005"/>
                  </a:lnTo>
                  <a:lnTo>
                    <a:pt x="13691" y="9391"/>
                  </a:lnTo>
                  <a:lnTo>
                    <a:pt x="13647" y="9303"/>
                  </a:lnTo>
                  <a:lnTo>
                    <a:pt x="12770" y="8030"/>
                  </a:lnTo>
                  <a:lnTo>
                    <a:pt x="12155" y="4125"/>
                  </a:lnTo>
                  <a:lnTo>
                    <a:pt x="11190" y="922"/>
                  </a:lnTo>
                  <a:lnTo>
                    <a:pt x="11190" y="878"/>
                  </a:lnTo>
                  <a:lnTo>
                    <a:pt x="11102" y="834"/>
                  </a:lnTo>
                  <a:lnTo>
                    <a:pt x="9040"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8" name="Google Shape;3608;p85"/>
            <p:cNvSpPr/>
            <p:nvPr/>
          </p:nvSpPr>
          <p:spPr>
            <a:xfrm>
              <a:off x="1712500" y="4127275"/>
              <a:ext cx="79000" cy="51575"/>
            </a:xfrm>
            <a:custGeom>
              <a:rect b="b" l="l" r="r" t="t"/>
              <a:pathLst>
                <a:path extrusionOk="0" h="2063" w="3160">
                  <a:moveTo>
                    <a:pt x="1931" y="352"/>
                  </a:moveTo>
                  <a:lnTo>
                    <a:pt x="2502" y="527"/>
                  </a:lnTo>
                  <a:lnTo>
                    <a:pt x="2677" y="703"/>
                  </a:lnTo>
                  <a:lnTo>
                    <a:pt x="2546" y="790"/>
                  </a:lnTo>
                  <a:lnTo>
                    <a:pt x="1492" y="1317"/>
                  </a:lnTo>
                  <a:lnTo>
                    <a:pt x="351" y="1624"/>
                  </a:lnTo>
                  <a:lnTo>
                    <a:pt x="746" y="1010"/>
                  </a:lnTo>
                  <a:lnTo>
                    <a:pt x="1317" y="439"/>
                  </a:lnTo>
                  <a:lnTo>
                    <a:pt x="1931" y="352"/>
                  </a:lnTo>
                  <a:close/>
                  <a:moveTo>
                    <a:pt x="1931" y="0"/>
                  </a:moveTo>
                  <a:lnTo>
                    <a:pt x="1185" y="132"/>
                  </a:lnTo>
                  <a:lnTo>
                    <a:pt x="1097" y="176"/>
                  </a:lnTo>
                  <a:lnTo>
                    <a:pt x="483" y="790"/>
                  </a:lnTo>
                  <a:lnTo>
                    <a:pt x="44" y="1449"/>
                  </a:lnTo>
                  <a:lnTo>
                    <a:pt x="44" y="1536"/>
                  </a:lnTo>
                  <a:lnTo>
                    <a:pt x="0" y="1843"/>
                  </a:lnTo>
                  <a:lnTo>
                    <a:pt x="0" y="1931"/>
                  </a:lnTo>
                  <a:lnTo>
                    <a:pt x="44" y="2019"/>
                  </a:lnTo>
                  <a:lnTo>
                    <a:pt x="176" y="2063"/>
                  </a:lnTo>
                  <a:lnTo>
                    <a:pt x="220" y="2019"/>
                  </a:lnTo>
                  <a:lnTo>
                    <a:pt x="1580" y="1668"/>
                  </a:lnTo>
                  <a:lnTo>
                    <a:pt x="1624" y="1668"/>
                  </a:lnTo>
                  <a:lnTo>
                    <a:pt x="2677" y="1097"/>
                  </a:lnTo>
                  <a:lnTo>
                    <a:pt x="3072" y="878"/>
                  </a:lnTo>
                  <a:lnTo>
                    <a:pt x="3116" y="834"/>
                  </a:lnTo>
                  <a:lnTo>
                    <a:pt x="3160" y="746"/>
                  </a:lnTo>
                  <a:lnTo>
                    <a:pt x="3160" y="659"/>
                  </a:lnTo>
                  <a:lnTo>
                    <a:pt x="3116" y="615"/>
                  </a:lnTo>
                  <a:lnTo>
                    <a:pt x="2721" y="264"/>
                  </a:lnTo>
                  <a:lnTo>
                    <a:pt x="2633" y="220"/>
                  </a:lnTo>
                  <a:lnTo>
                    <a:pt x="2019"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9" name="Google Shape;3609;p85"/>
            <p:cNvSpPr/>
            <p:nvPr/>
          </p:nvSpPr>
          <p:spPr>
            <a:xfrm>
              <a:off x="2405800" y="1437400"/>
              <a:ext cx="928100" cy="1383375"/>
            </a:xfrm>
            <a:custGeom>
              <a:rect b="b" l="l" r="r" t="t"/>
              <a:pathLst>
                <a:path extrusionOk="0" h="55335" w="37124">
                  <a:moveTo>
                    <a:pt x="36773" y="1"/>
                  </a:moveTo>
                  <a:lnTo>
                    <a:pt x="36685" y="45"/>
                  </a:lnTo>
                  <a:lnTo>
                    <a:pt x="36641" y="89"/>
                  </a:lnTo>
                  <a:lnTo>
                    <a:pt x="36597" y="133"/>
                  </a:lnTo>
                  <a:lnTo>
                    <a:pt x="36597" y="220"/>
                  </a:lnTo>
                  <a:lnTo>
                    <a:pt x="36641" y="264"/>
                  </a:lnTo>
                  <a:lnTo>
                    <a:pt x="36685" y="396"/>
                  </a:lnTo>
                  <a:lnTo>
                    <a:pt x="36773" y="1361"/>
                  </a:lnTo>
                  <a:lnTo>
                    <a:pt x="36773" y="3204"/>
                  </a:lnTo>
                  <a:lnTo>
                    <a:pt x="36071" y="4916"/>
                  </a:lnTo>
                  <a:lnTo>
                    <a:pt x="36071" y="4959"/>
                  </a:lnTo>
                  <a:lnTo>
                    <a:pt x="35281" y="7856"/>
                  </a:lnTo>
                  <a:lnTo>
                    <a:pt x="34667" y="9962"/>
                  </a:lnTo>
                  <a:lnTo>
                    <a:pt x="34008" y="11980"/>
                  </a:lnTo>
                  <a:lnTo>
                    <a:pt x="32648" y="14745"/>
                  </a:lnTo>
                  <a:lnTo>
                    <a:pt x="31551" y="16851"/>
                  </a:lnTo>
                  <a:lnTo>
                    <a:pt x="30630" y="18957"/>
                  </a:lnTo>
                  <a:lnTo>
                    <a:pt x="29138" y="21634"/>
                  </a:lnTo>
                  <a:lnTo>
                    <a:pt x="27733" y="23872"/>
                  </a:lnTo>
                  <a:lnTo>
                    <a:pt x="26505" y="25803"/>
                  </a:lnTo>
                  <a:lnTo>
                    <a:pt x="25144" y="28216"/>
                  </a:lnTo>
                  <a:lnTo>
                    <a:pt x="25144" y="28260"/>
                  </a:lnTo>
                  <a:lnTo>
                    <a:pt x="24881" y="29094"/>
                  </a:lnTo>
                  <a:lnTo>
                    <a:pt x="24881" y="29137"/>
                  </a:lnTo>
                  <a:lnTo>
                    <a:pt x="24881" y="30059"/>
                  </a:lnTo>
                  <a:lnTo>
                    <a:pt x="25232" y="32736"/>
                  </a:lnTo>
                  <a:lnTo>
                    <a:pt x="25583" y="36290"/>
                  </a:lnTo>
                  <a:lnTo>
                    <a:pt x="25496" y="36422"/>
                  </a:lnTo>
                  <a:lnTo>
                    <a:pt x="23345" y="37694"/>
                  </a:lnTo>
                  <a:lnTo>
                    <a:pt x="21371" y="39098"/>
                  </a:lnTo>
                  <a:lnTo>
                    <a:pt x="21327" y="39098"/>
                  </a:lnTo>
                  <a:lnTo>
                    <a:pt x="19659" y="40590"/>
                  </a:lnTo>
                  <a:lnTo>
                    <a:pt x="16500" y="43048"/>
                  </a:lnTo>
                  <a:lnTo>
                    <a:pt x="16456" y="43091"/>
                  </a:lnTo>
                  <a:lnTo>
                    <a:pt x="14964" y="44583"/>
                  </a:lnTo>
                  <a:lnTo>
                    <a:pt x="12595" y="47085"/>
                  </a:lnTo>
                  <a:lnTo>
                    <a:pt x="10401" y="48313"/>
                  </a:lnTo>
                  <a:lnTo>
                    <a:pt x="8250" y="49147"/>
                  </a:lnTo>
                  <a:lnTo>
                    <a:pt x="8207" y="49147"/>
                  </a:lnTo>
                  <a:lnTo>
                    <a:pt x="6627" y="50156"/>
                  </a:lnTo>
                  <a:lnTo>
                    <a:pt x="89" y="55027"/>
                  </a:lnTo>
                  <a:lnTo>
                    <a:pt x="45" y="55071"/>
                  </a:lnTo>
                  <a:lnTo>
                    <a:pt x="1" y="55115"/>
                  </a:lnTo>
                  <a:lnTo>
                    <a:pt x="45" y="55202"/>
                  </a:lnTo>
                  <a:lnTo>
                    <a:pt x="45" y="55246"/>
                  </a:lnTo>
                  <a:lnTo>
                    <a:pt x="133" y="55334"/>
                  </a:lnTo>
                  <a:lnTo>
                    <a:pt x="176" y="55334"/>
                  </a:lnTo>
                  <a:lnTo>
                    <a:pt x="308" y="55290"/>
                  </a:lnTo>
                  <a:lnTo>
                    <a:pt x="6846" y="50463"/>
                  </a:lnTo>
                  <a:lnTo>
                    <a:pt x="8382" y="49454"/>
                  </a:lnTo>
                  <a:lnTo>
                    <a:pt x="10532" y="48620"/>
                  </a:lnTo>
                  <a:lnTo>
                    <a:pt x="10576" y="48620"/>
                  </a:lnTo>
                  <a:lnTo>
                    <a:pt x="12814" y="47348"/>
                  </a:lnTo>
                  <a:lnTo>
                    <a:pt x="12858" y="47348"/>
                  </a:lnTo>
                  <a:lnTo>
                    <a:pt x="15227" y="44803"/>
                  </a:lnTo>
                  <a:lnTo>
                    <a:pt x="16719" y="43355"/>
                  </a:lnTo>
                  <a:lnTo>
                    <a:pt x="19879" y="40854"/>
                  </a:lnTo>
                  <a:lnTo>
                    <a:pt x="21546" y="39362"/>
                  </a:lnTo>
                  <a:lnTo>
                    <a:pt x="23521" y="37957"/>
                  </a:lnTo>
                  <a:lnTo>
                    <a:pt x="25715" y="36729"/>
                  </a:lnTo>
                  <a:lnTo>
                    <a:pt x="25759" y="36641"/>
                  </a:lnTo>
                  <a:lnTo>
                    <a:pt x="25890" y="36422"/>
                  </a:lnTo>
                  <a:lnTo>
                    <a:pt x="25934" y="36334"/>
                  </a:lnTo>
                  <a:lnTo>
                    <a:pt x="25583" y="32692"/>
                  </a:lnTo>
                  <a:lnTo>
                    <a:pt x="25232" y="30015"/>
                  </a:lnTo>
                  <a:lnTo>
                    <a:pt x="25232" y="29181"/>
                  </a:lnTo>
                  <a:lnTo>
                    <a:pt x="25452" y="28391"/>
                  </a:lnTo>
                  <a:lnTo>
                    <a:pt x="26812" y="25978"/>
                  </a:lnTo>
                  <a:lnTo>
                    <a:pt x="29445" y="21809"/>
                  </a:lnTo>
                  <a:lnTo>
                    <a:pt x="30937" y="19133"/>
                  </a:lnTo>
                  <a:lnTo>
                    <a:pt x="30981" y="19133"/>
                  </a:lnTo>
                  <a:lnTo>
                    <a:pt x="31858" y="17026"/>
                  </a:lnTo>
                  <a:lnTo>
                    <a:pt x="32955" y="14920"/>
                  </a:lnTo>
                  <a:lnTo>
                    <a:pt x="34359" y="12112"/>
                  </a:lnTo>
                  <a:lnTo>
                    <a:pt x="35018" y="10050"/>
                  </a:lnTo>
                  <a:lnTo>
                    <a:pt x="35632" y="7943"/>
                  </a:lnTo>
                  <a:lnTo>
                    <a:pt x="36422" y="5047"/>
                  </a:lnTo>
                  <a:lnTo>
                    <a:pt x="37080" y="3292"/>
                  </a:lnTo>
                  <a:lnTo>
                    <a:pt x="37124" y="3248"/>
                  </a:lnTo>
                  <a:lnTo>
                    <a:pt x="37124" y="1361"/>
                  </a:lnTo>
                  <a:lnTo>
                    <a:pt x="37036" y="352"/>
                  </a:lnTo>
                  <a:lnTo>
                    <a:pt x="37036" y="264"/>
                  </a:lnTo>
                  <a:lnTo>
                    <a:pt x="36948" y="89"/>
                  </a:lnTo>
                  <a:lnTo>
                    <a:pt x="36904" y="45"/>
                  </a:lnTo>
                  <a:lnTo>
                    <a:pt x="36817"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0" name="Google Shape;3610;p85"/>
            <p:cNvSpPr/>
            <p:nvPr/>
          </p:nvSpPr>
          <p:spPr>
            <a:xfrm>
              <a:off x="2378375" y="1436325"/>
              <a:ext cx="928100" cy="1359200"/>
            </a:xfrm>
            <a:custGeom>
              <a:rect b="b" l="l" r="r" t="t"/>
              <a:pathLst>
                <a:path extrusionOk="0" h="54368" w="37124">
                  <a:moveTo>
                    <a:pt x="36641" y="0"/>
                  </a:moveTo>
                  <a:lnTo>
                    <a:pt x="36553" y="44"/>
                  </a:lnTo>
                  <a:lnTo>
                    <a:pt x="36510" y="88"/>
                  </a:lnTo>
                  <a:lnTo>
                    <a:pt x="36510" y="132"/>
                  </a:lnTo>
                  <a:lnTo>
                    <a:pt x="36510" y="219"/>
                  </a:lnTo>
                  <a:lnTo>
                    <a:pt x="36685" y="878"/>
                  </a:lnTo>
                  <a:lnTo>
                    <a:pt x="36773" y="1316"/>
                  </a:lnTo>
                  <a:lnTo>
                    <a:pt x="36685" y="2194"/>
                  </a:lnTo>
                  <a:lnTo>
                    <a:pt x="36115" y="4169"/>
                  </a:lnTo>
                  <a:lnTo>
                    <a:pt x="35588" y="6275"/>
                  </a:lnTo>
                  <a:lnTo>
                    <a:pt x="34886" y="8776"/>
                  </a:lnTo>
                  <a:lnTo>
                    <a:pt x="34140" y="11102"/>
                  </a:lnTo>
                  <a:lnTo>
                    <a:pt x="32824" y="14042"/>
                  </a:lnTo>
                  <a:lnTo>
                    <a:pt x="31814" y="15929"/>
                  </a:lnTo>
                  <a:lnTo>
                    <a:pt x="30542" y="18693"/>
                  </a:lnTo>
                  <a:lnTo>
                    <a:pt x="29094" y="21194"/>
                  </a:lnTo>
                  <a:lnTo>
                    <a:pt x="27558" y="23652"/>
                  </a:lnTo>
                  <a:lnTo>
                    <a:pt x="26285" y="25758"/>
                  </a:lnTo>
                  <a:lnTo>
                    <a:pt x="24881" y="28171"/>
                  </a:lnTo>
                  <a:lnTo>
                    <a:pt x="22599" y="31682"/>
                  </a:lnTo>
                  <a:lnTo>
                    <a:pt x="22599" y="31769"/>
                  </a:lnTo>
                  <a:lnTo>
                    <a:pt x="22468" y="32866"/>
                  </a:lnTo>
                  <a:lnTo>
                    <a:pt x="22380" y="35631"/>
                  </a:lnTo>
                  <a:lnTo>
                    <a:pt x="22161" y="36508"/>
                  </a:lnTo>
                  <a:lnTo>
                    <a:pt x="21722" y="37254"/>
                  </a:lnTo>
                  <a:lnTo>
                    <a:pt x="20142" y="38790"/>
                  </a:lnTo>
                  <a:lnTo>
                    <a:pt x="17070" y="41335"/>
                  </a:lnTo>
                  <a:lnTo>
                    <a:pt x="17070" y="41379"/>
                  </a:lnTo>
                  <a:lnTo>
                    <a:pt x="15491" y="43047"/>
                  </a:lnTo>
                  <a:lnTo>
                    <a:pt x="13516" y="45285"/>
                  </a:lnTo>
                  <a:lnTo>
                    <a:pt x="12331" y="46294"/>
                  </a:lnTo>
                  <a:lnTo>
                    <a:pt x="11234" y="46820"/>
                  </a:lnTo>
                  <a:lnTo>
                    <a:pt x="8777" y="47742"/>
                  </a:lnTo>
                  <a:lnTo>
                    <a:pt x="8733" y="47786"/>
                  </a:lnTo>
                  <a:lnTo>
                    <a:pt x="6934" y="48927"/>
                  </a:lnTo>
                  <a:lnTo>
                    <a:pt x="2195" y="52481"/>
                  </a:lnTo>
                  <a:lnTo>
                    <a:pt x="45" y="54061"/>
                  </a:lnTo>
                  <a:lnTo>
                    <a:pt x="1" y="54104"/>
                  </a:lnTo>
                  <a:lnTo>
                    <a:pt x="1" y="54148"/>
                  </a:lnTo>
                  <a:lnTo>
                    <a:pt x="1" y="54236"/>
                  </a:lnTo>
                  <a:lnTo>
                    <a:pt x="1" y="54280"/>
                  </a:lnTo>
                  <a:lnTo>
                    <a:pt x="89" y="54324"/>
                  </a:lnTo>
                  <a:lnTo>
                    <a:pt x="176" y="54368"/>
                  </a:lnTo>
                  <a:lnTo>
                    <a:pt x="264" y="54324"/>
                  </a:lnTo>
                  <a:lnTo>
                    <a:pt x="2370" y="52788"/>
                  </a:lnTo>
                  <a:lnTo>
                    <a:pt x="5486" y="50462"/>
                  </a:lnTo>
                  <a:lnTo>
                    <a:pt x="7153" y="49190"/>
                  </a:lnTo>
                  <a:lnTo>
                    <a:pt x="8909" y="48093"/>
                  </a:lnTo>
                  <a:lnTo>
                    <a:pt x="11366" y="47128"/>
                  </a:lnTo>
                  <a:lnTo>
                    <a:pt x="12507" y="46601"/>
                  </a:lnTo>
                  <a:lnTo>
                    <a:pt x="12551" y="46601"/>
                  </a:lnTo>
                  <a:lnTo>
                    <a:pt x="13736" y="45548"/>
                  </a:lnTo>
                  <a:lnTo>
                    <a:pt x="13779" y="45548"/>
                  </a:lnTo>
                  <a:lnTo>
                    <a:pt x="15754" y="43310"/>
                  </a:lnTo>
                  <a:lnTo>
                    <a:pt x="17334" y="41599"/>
                  </a:lnTo>
                  <a:lnTo>
                    <a:pt x="20361" y="39054"/>
                  </a:lnTo>
                  <a:lnTo>
                    <a:pt x="21985" y="37474"/>
                  </a:lnTo>
                  <a:lnTo>
                    <a:pt x="22029" y="37474"/>
                  </a:lnTo>
                  <a:lnTo>
                    <a:pt x="22512" y="36640"/>
                  </a:lnTo>
                  <a:lnTo>
                    <a:pt x="22512" y="36596"/>
                  </a:lnTo>
                  <a:lnTo>
                    <a:pt x="22731" y="35675"/>
                  </a:lnTo>
                  <a:lnTo>
                    <a:pt x="22819" y="32910"/>
                  </a:lnTo>
                  <a:lnTo>
                    <a:pt x="22950" y="31813"/>
                  </a:lnTo>
                  <a:lnTo>
                    <a:pt x="25188" y="28347"/>
                  </a:lnTo>
                  <a:lnTo>
                    <a:pt x="26593" y="25933"/>
                  </a:lnTo>
                  <a:lnTo>
                    <a:pt x="27821" y="23827"/>
                  </a:lnTo>
                  <a:lnTo>
                    <a:pt x="29401" y="21370"/>
                  </a:lnTo>
                  <a:lnTo>
                    <a:pt x="30849" y="18869"/>
                  </a:lnTo>
                  <a:lnTo>
                    <a:pt x="32121" y="16104"/>
                  </a:lnTo>
                  <a:lnTo>
                    <a:pt x="33131" y="14173"/>
                  </a:lnTo>
                  <a:lnTo>
                    <a:pt x="34491" y="11233"/>
                  </a:lnTo>
                  <a:lnTo>
                    <a:pt x="35237" y="8864"/>
                  </a:lnTo>
                  <a:lnTo>
                    <a:pt x="35895" y="6363"/>
                  </a:lnTo>
                  <a:lnTo>
                    <a:pt x="36466" y="4256"/>
                  </a:lnTo>
                  <a:lnTo>
                    <a:pt x="36992" y="2282"/>
                  </a:lnTo>
                  <a:lnTo>
                    <a:pt x="37036" y="2238"/>
                  </a:lnTo>
                  <a:lnTo>
                    <a:pt x="37124" y="1316"/>
                  </a:lnTo>
                  <a:lnTo>
                    <a:pt x="37124" y="1273"/>
                  </a:lnTo>
                  <a:lnTo>
                    <a:pt x="37036" y="790"/>
                  </a:lnTo>
                  <a:lnTo>
                    <a:pt x="36861" y="132"/>
                  </a:lnTo>
                  <a:lnTo>
                    <a:pt x="36817" y="44"/>
                  </a:lnTo>
                  <a:lnTo>
                    <a:pt x="36773"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1" name="Google Shape;3611;p85"/>
            <p:cNvSpPr/>
            <p:nvPr/>
          </p:nvSpPr>
          <p:spPr>
            <a:xfrm>
              <a:off x="2348775" y="1447275"/>
              <a:ext cx="932475" cy="1321925"/>
            </a:xfrm>
            <a:custGeom>
              <a:rect b="b" l="l" r="r" t="t"/>
              <a:pathLst>
                <a:path extrusionOk="0" h="52877" w="37299">
                  <a:moveTo>
                    <a:pt x="37079" y="1"/>
                  </a:moveTo>
                  <a:lnTo>
                    <a:pt x="36991" y="45"/>
                  </a:lnTo>
                  <a:lnTo>
                    <a:pt x="36948" y="89"/>
                  </a:lnTo>
                  <a:lnTo>
                    <a:pt x="36948" y="132"/>
                  </a:lnTo>
                  <a:lnTo>
                    <a:pt x="36860" y="703"/>
                  </a:lnTo>
                  <a:lnTo>
                    <a:pt x="35763" y="4828"/>
                  </a:lnTo>
                  <a:lnTo>
                    <a:pt x="35061" y="7504"/>
                  </a:lnTo>
                  <a:lnTo>
                    <a:pt x="34315" y="9918"/>
                  </a:lnTo>
                  <a:lnTo>
                    <a:pt x="32165" y="14525"/>
                  </a:lnTo>
                  <a:lnTo>
                    <a:pt x="31024" y="17026"/>
                  </a:lnTo>
                  <a:lnTo>
                    <a:pt x="29532" y="19615"/>
                  </a:lnTo>
                  <a:lnTo>
                    <a:pt x="26987" y="23696"/>
                  </a:lnTo>
                  <a:lnTo>
                    <a:pt x="24705" y="27645"/>
                  </a:lnTo>
                  <a:lnTo>
                    <a:pt x="23696" y="29094"/>
                  </a:lnTo>
                  <a:lnTo>
                    <a:pt x="21063" y="32648"/>
                  </a:lnTo>
                  <a:lnTo>
                    <a:pt x="21019" y="32692"/>
                  </a:lnTo>
                  <a:lnTo>
                    <a:pt x="20229" y="35017"/>
                  </a:lnTo>
                  <a:lnTo>
                    <a:pt x="18386" y="38528"/>
                  </a:lnTo>
                  <a:lnTo>
                    <a:pt x="17114" y="39888"/>
                  </a:lnTo>
                  <a:lnTo>
                    <a:pt x="14963" y="42389"/>
                  </a:lnTo>
                  <a:lnTo>
                    <a:pt x="12813" y="44627"/>
                  </a:lnTo>
                  <a:lnTo>
                    <a:pt x="9391" y="45900"/>
                  </a:lnTo>
                  <a:lnTo>
                    <a:pt x="9391" y="45944"/>
                  </a:lnTo>
                  <a:lnTo>
                    <a:pt x="7855" y="46821"/>
                  </a:lnTo>
                  <a:lnTo>
                    <a:pt x="7811" y="46865"/>
                  </a:lnTo>
                  <a:lnTo>
                    <a:pt x="6012" y="48225"/>
                  </a:lnTo>
                  <a:lnTo>
                    <a:pt x="44" y="52569"/>
                  </a:lnTo>
                  <a:lnTo>
                    <a:pt x="0" y="52613"/>
                  </a:lnTo>
                  <a:lnTo>
                    <a:pt x="0" y="52657"/>
                  </a:lnTo>
                  <a:lnTo>
                    <a:pt x="0" y="52745"/>
                  </a:lnTo>
                  <a:lnTo>
                    <a:pt x="0" y="52789"/>
                  </a:lnTo>
                  <a:lnTo>
                    <a:pt x="88" y="52833"/>
                  </a:lnTo>
                  <a:lnTo>
                    <a:pt x="176" y="52877"/>
                  </a:lnTo>
                  <a:lnTo>
                    <a:pt x="263" y="52833"/>
                  </a:lnTo>
                  <a:lnTo>
                    <a:pt x="6231" y="48489"/>
                  </a:lnTo>
                  <a:lnTo>
                    <a:pt x="8030" y="47128"/>
                  </a:lnTo>
                  <a:lnTo>
                    <a:pt x="9522" y="46251"/>
                  </a:lnTo>
                  <a:lnTo>
                    <a:pt x="12243" y="45241"/>
                  </a:lnTo>
                  <a:lnTo>
                    <a:pt x="12989" y="44934"/>
                  </a:lnTo>
                  <a:lnTo>
                    <a:pt x="13077" y="44890"/>
                  </a:lnTo>
                  <a:lnTo>
                    <a:pt x="15227" y="42653"/>
                  </a:lnTo>
                  <a:lnTo>
                    <a:pt x="17377" y="40107"/>
                  </a:lnTo>
                  <a:lnTo>
                    <a:pt x="18649" y="38747"/>
                  </a:lnTo>
                  <a:lnTo>
                    <a:pt x="18693" y="38703"/>
                  </a:lnTo>
                  <a:lnTo>
                    <a:pt x="20580" y="35193"/>
                  </a:lnTo>
                  <a:lnTo>
                    <a:pt x="20580" y="35149"/>
                  </a:lnTo>
                  <a:lnTo>
                    <a:pt x="21326" y="32823"/>
                  </a:lnTo>
                  <a:lnTo>
                    <a:pt x="23959" y="29313"/>
                  </a:lnTo>
                  <a:lnTo>
                    <a:pt x="25012" y="27821"/>
                  </a:lnTo>
                  <a:lnTo>
                    <a:pt x="27294" y="23872"/>
                  </a:lnTo>
                  <a:lnTo>
                    <a:pt x="29839" y="19791"/>
                  </a:lnTo>
                  <a:lnTo>
                    <a:pt x="31331" y="17158"/>
                  </a:lnTo>
                  <a:lnTo>
                    <a:pt x="32472" y="14701"/>
                  </a:lnTo>
                  <a:lnTo>
                    <a:pt x="34666" y="10049"/>
                  </a:lnTo>
                  <a:lnTo>
                    <a:pt x="35412" y="7592"/>
                  </a:lnTo>
                  <a:lnTo>
                    <a:pt x="36114" y="4915"/>
                  </a:lnTo>
                  <a:lnTo>
                    <a:pt x="37211" y="791"/>
                  </a:lnTo>
                  <a:lnTo>
                    <a:pt x="37211" y="747"/>
                  </a:lnTo>
                  <a:lnTo>
                    <a:pt x="37299" y="176"/>
                  </a:lnTo>
                  <a:lnTo>
                    <a:pt x="37255" y="132"/>
                  </a:lnTo>
                  <a:lnTo>
                    <a:pt x="37255" y="45"/>
                  </a:lnTo>
                  <a:lnTo>
                    <a:pt x="37211"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2" name="Google Shape;3612;p85"/>
            <p:cNvSpPr/>
            <p:nvPr/>
          </p:nvSpPr>
          <p:spPr>
            <a:xfrm>
              <a:off x="2318050" y="1439600"/>
              <a:ext cx="942350" cy="1302175"/>
            </a:xfrm>
            <a:custGeom>
              <a:rect b="b" l="l" r="r" t="t"/>
              <a:pathLst>
                <a:path extrusionOk="0" h="52087" w="37694">
                  <a:moveTo>
                    <a:pt x="37431" y="1"/>
                  </a:moveTo>
                  <a:lnTo>
                    <a:pt x="37387" y="45"/>
                  </a:lnTo>
                  <a:lnTo>
                    <a:pt x="37343" y="132"/>
                  </a:lnTo>
                  <a:lnTo>
                    <a:pt x="37255" y="527"/>
                  </a:lnTo>
                  <a:lnTo>
                    <a:pt x="36377" y="3116"/>
                  </a:lnTo>
                  <a:lnTo>
                    <a:pt x="35763" y="5266"/>
                  </a:lnTo>
                  <a:lnTo>
                    <a:pt x="35149" y="7636"/>
                  </a:lnTo>
                  <a:lnTo>
                    <a:pt x="33876" y="11322"/>
                  </a:lnTo>
                  <a:lnTo>
                    <a:pt x="32560" y="13867"/>
                  </a:lnTo>
                  <a:lnTo>
                    <a:pt x="31551" y="16105"/>
                  </a:lnTo>
                  <a:lnTo>
                    <a:pt x="30629" y="17684"/>
                  </a:lnTo>
                  <a:lnTo>
                    <a:pt x="29708" y="19264"/>
                  </a:lnTo>
                  <a:lnTo>
                    <a:pt x="27821" y="22380"/>
                  </a:lnTo>
                  <a:lnTo>
                    <a:pt x="26504" y="24486"/>
                  </a:lnTo>
                  <a:lnTo>
                    <a:pt x="25232" y="26636"/>
                  </a:lnTo>
                  <a:lnTo>
                    <a:pt x="23959" y="28567"/>
                  </a:lnTo>
                  <a:lnTo>
                    <a:pt x="22687" y="30190"/>
                  </a:lnTo>
                  <a:lnTo>
                    <a:pt x="21283" y="31902"/>
                  </a:lnTo>
                  <a:lnTo>
                    <a:pt x="19791" y="33481"/>
                  </a:lnTo>
                  <a:lnTo>
                    <a:pt x="17684" y="35280"/>
                  </a:lnTo>
                  <a:lnTo>
                    <a:pt x="17684" y="35324"/>
                  </a:lnTo>
                  <a:lnTo>
                    <a:pt x="16763" y="36334"/>
                  </a:lnTo>
                  <a:lnTo>
                    <a:pt x="16719" y="36377"/>
                  </a:lnTo>
                  <a:lnTo>
                    <a:pt x="16149" y="37387"/>
                  </a:lnTo>
                  <a:lnTo>
                    <a:pt x="15359" y="39449"/>
                  </a:lnTo>
                  <a:lnTo>
                    <a:pt x="14437" y="41424"/>
                  </a:lnTo>
                  <a:lnTo>
                    <a:pt x="12901" y="43486"/>
                  </a:lnTo>
                  <a:lnTo>
                    <a:pt x="12331" y="43925"/>
                  </a:lnTo>
                  <a:lnTo>
                    <a:pt x="9917" y="44890"/>
                  </a:lnTo>
                  <a:lnTo>
                    <a:pt x="8338" y="45856"/>
                  </a:lnTo>
                  <a:lnTo>
                    <a:pt x="6144" y="47479"/>
                  </a:lnTo>
                  <a:lnTo>
                    <a:pt x="3599" y="49322"/>
                  </a:lnTo>
                  <a:lnTo>
                    <a:pt x="88" y="51779"/>
                  </a:lnTo>
                  <a:lnTo>
                    <a:pt x="44" y="51823"/>
                  </a:lnTo>
                  <a:lnTo>
                    <a:pt x="0" y="51867"/>
                  </a:lnTo>
                  <a:lnTo>
                    <a:pt x="0" y="51955"/>
                  </a:lnTo>
                  <a:lnTo>
                    <a:pt x="44" y="51999"/>
                  </a:lnTo>
                  <a:lnTo>
                    <a:pt x="88" y="52043"/>
                  </a:lnTo>
                  <a:lnTo>
                    <a:pt x="176" y="52087"/>
                  </a:lnTo>
                  <a:lnTo>
                    <a:pt x="308" y="52043"/>
                  </a:lnTo>
                  <a:lnTo>
                    <a:pt x="3818" y="49585"/>
                  </a:lnTo>
                  <a:lnTo>
                    <a:pt x="6319" y="47786"/>
                  </a:lnTo>
                  <a:lnTo>
                    <a:pt x="8513" y="46163"/>
                  </a:lnTo>
                  <a:lnTo>
                    <a:pt x="10049" y="45197"/>
                  </a:lnTo>
                  <a:lnTo>
                    <a:pt x="12506" y="44232"/>
                  </a:lnTo>
                  <a:lnTo>
                    <a:pt x="12506" y="44188"/>
                  </a:lnTo>
                  <a:lnTo>
                    <a:pt x="13121" y="43749"/>
                  </a:lnTo>
                  <a:lnTo>
                    <a:pt x="13165" y="43705"/>
                  </a:lnTo>
                  <a:lnTo>
                    <a:pt x="14744" y="41599"/>
                  </a:lnTo>
                  <a:lnTo>
                    <a:pt x="14744" y="41555"/>
                  </a:lnTo>
                  <a:lnTo>
                    <a:pt x="15666" y="39581"/>
                  </a:lnTo>
                  <a:lnTo>
                    <a:pt x="16456" y="37562"/>
                  </a:lnTo>
                  <a:lnTo>
                    <a:pt x="17026" y="36553"/>
                  </a:lnTo>
                  <a:lnTo>
                    <a:pt x="17948" y="35544"/>
                  </a:lnTo>
                  <a:lnTo>
                    <a:pt x="20054" y="33745"/>
                  </a:lnTo>
                  <a:lnTo>
                    <a:pt x="21546" y="32121"/>
                  </a:lnTo>
                  <a:lnTo>
                    <a:pt x="22950" y="30410"/>
                  </a:lnTo>
                  <a:lnTo>
                    <a:pt x="24223" y="28742"/>
                  </a:lnTo>
                  <a:lnTo>
                    <a:pt x="25539" y="26855"/>
                  </a:lnTo>
                  <a:lnTo>
                    <a:pt x="26811" y="24661"/>
                  </a:lnTo>
                  <a:lnTo>
                    <a:pt x="28128" y="22555"/>
                  </a:lnTo>
                  <a:lnTo>
                    <a:pt x="30015" y="19440"/>
                  </a:lnTo>
                  <a:lnTo>
                    <a:pt x="30936" y="17860"/>
                  </a:lnTo>
                  <a:lnTo>
                    <a:pt x="31858" y="16236"/>
                  </a:lnTo>
                  <a:lnTo>
                    <a:pt x="32911" y="14042"/>
                  </a:lnTo>
                  <a:lnTo>
                    <a:pt x="34183" y="11453"/>
                  </a:lnTo>
                  <a:lnTo>
                    <a:pt x="35456" y="7724"/>
                  </a:lnTo>
                  <a:lnTo>
                    <a:pt x="36114" y="5354"/>
                  </a:lnTo>
                  <a:lnTo>
                    <a:pt x="36685" y="3248"/>
                  </a:lnTo>
                  <a:lnTo>
                    <a:pt x="37606" y="615"/>
                  </a:lnTo>
                  <a:lnTo>
                    <a:pt x="37694" y="176"/>
                  </a:lnTo>
                  <a:lnTo>
                    <a:pt x="37694" y="132"/>
                  </a:lnTo>
                  <a:lnTo>
                    <a:pt x="37694" y="45"/>
                  </a:lnTo>
                  <a:lnTo>
                    <a:pt x="37650"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3" name="Google Shape;3613;p85"/>
            <p:cNvSpPr/>
            <p:nvPr/>
          </p:nvSpPr>
          <p:spPr>
            <a:xfrm>
              <a:off x="2259900" y="1412175"/>
              <a:ext cx="956625" cy="1275850"/>
            </a:xfrm>
            <a:custGeom>
              <a:rect b="b" l="l" r="r" t="t"/>
              <a:pathLst>
                <a:path extrusionOk="0" h="51034" w="38265">
                  <a:moveTo>
                    <a:pt x="38001" y="1"/>
                  </a:moveTo>
                  <a:lnTo>
                    <a:pt x="37957" y="45"/>
                  </a:lnTo>
                  <a:lnTo>
                    <a:pt x="37914" y="88"/>
                  </a:lnTo>
                  <a:lnTo>
                    <a:pt x="37299" y="1888"/>
                  </a:lnTo>
                  <a:lnTo>
                    <a:pt x="36334" y="4082"/>
                  </a:lnTo>
                  <a:lnTo>
                    <a:pt x="36334" y="4125"/>
                  </a:lnTo>
                  <a:lnTo>
                    <a:pt x="35588" y="6714"/>
                  </a:lnTo>
                  <a:lnTo>
                    <a:pt x="34623" y="10049"/>
                  </a:lnTo>
                  <a:lnTo>
                    <a:pt x="32999" y="13604"/>
                  </a:lnTo>
                  <a:lnTo>
                    <a:pt x="32121" y="15315"/>
                  </a:lnTo>
                  <a:lnTo>
                    <a:pt x="29313" y="20142"/>
                  </a:lnTo>
                  <a:lnTo>
                    <a:pt x="27865" y="22467"/>
                  </a:lnTo>
                  <a:lnTo>
                    <a:pt x="26636" y="24530"/>
                  </a:lnTo>
                  <a:lnTo>
                    <a:pt x="24442" y="27909"/>
                  </a:lnTo>
                  <a:lnTo>
                    <a:pt x="22819" y="29927"/>
                  </a:lnTo>
                  <a:lnTo>
                    <a:pt x="21853" y="31112"/>
                  </a:lnTo>
                  <a:lnTo>
                    <a:pt x="20932" y="32077"/>
                  </a:lnTo>
                  <a:lnTo>
                    <a:pt x="20010" y="32955"/>
                  </a:lnTo>
                  <a:lnTo>
                    <a:pt x="19133" y="33701"/>
                  </a:lnTo>
                  <a:lnTo>
                    <a:pt x="18211" y="34403"/>
                  </a:lnTo>
                  <a:lnTo>
                    <a:pt x="17246" y="35017"/>
                  </a:lnTo>
                  <a:lnTo>
                    <a:pt x="15096" y="36377"/>
                  </a:lnTo>
                  <a:lnTo>
                    <a:pt x="13472" y="37343"/>
                  </a:lnTo>
                  <a:lnTo>
                    <a:pt x="11103" y="39010"/>
                  </a:lnTo>
                  <a:lnTo>
                    <a:pt x="11059" y="39010"/>
                  </a:lnTo>
                  <a:lnTo>
                    <a:pt x="9347" y="40590"/>
                  </a:lnTo>
                  <a:lnTo>
                    <a:pt x="9303" y="40634"/>
                  </a:lnTo>
                  <a:lnTo>
                    <a:pt x="8163" y="42652"/>
                  </a:lnTo>
                  <a:lnTo>
                    <a:pt x="5793" y="46645"/>
                  </a:lnTo>
                  <a:lnTo>
                    <a:pt x="4959" y="47304"/>
                  </a:lnTo>
                  <a:lnTo>
                    <a:pt x="2897" y="48708"/>
                  </a:lnTo>
                  <a:lnTo>
                    <a:pt x="45" y="50726"/>
                  </a:lnTo>
                  <a:lnTo>
                    <a:pt x="1" y="50770"/>
                  </a:lnTo>
                  <a:lnTo>
                    <a:pt x="1" y="50858"/>
                  </a:lnTo>
                  <a:lnTo>
                    <a:pt x="1" y="50902"/>
                  </a:lnTo>
                  <a:lnTo>
                    <a:pt x="1" y="50990"/>
                  </a:lnTo>
                  <a:lnTo>
                    <a:pt x="89" y="51033"/>
                  </a:lnTo>
                  <a:lnTo>
                    <a:pt x="264" y="51033"/>
                  </a:lnTo>
                  <a:lnTo>
                    <a:pt x="3116" y="48971"/>
                  </a:lnTo>
                  <a:lnTo>
                    <a:pt x="5179" y="47611"/>
                  </a:lnTo>
                  <a:lnTo>
                    <a:pt x="6056" y="46909"/>
                  </a:lnTo>
                  <a:lnTo>
                    <a:pt x="6100" y="46865"/>
                  </a:lnTo>
                  <a:lnTo>
                    <a:pt x="8470" y="42828"/>
                  </a:lnTo>
                  <a:lnTo>
                    <a:pt x="9611" y="40809"/>
                  </a:lnTo>
                  <a:lnTo>
                    <a:pt x="11278" y="39317"/>
                  </a:lnTo>
                  <a:lnTo>
                    <a:pt x="13692" y="37650"/>
                  </a:lnTo>
                  <a:lnTo>
                    <a:pt x="15271" y="36685"/>
                  </a:lnTo>
                  <a:lnTo>
                    <a:pt x="17421" y="35324"/>
                  </a:lnTo>
                  <a:lnTo>
                    <a:pt x="18431" y="34666"/>
                  </a:lnTo>
                  <a:lnTo>
                    <a:pt x="19352" y="33964"/>
                  </a:lnTo>
                  <a:lnTo>
                    <a:pt x="20230" y="33218"/>
                  </a:lnTo>
                  <a:lnTo>
                    <a:pt x="21151" y="32340"/>
                  </a:lnTo>
                  <a:lnTo>
                    <a:pt x="22117" y="31331"/>
                  </a:lnTo>
                  <a:lnTo>
                    <a:pt x="23126" y="30146"/>
                  </a:lnTo>
                  <a:lnTo>
                    <a:pt x="24706" y="28084"/>
                  </a:lnTo>
                  <a:lnTo>
                    <a:pt x="26943" y="24705"/>
                  </a:lnTo>
                  <a:lnTo>
                    <a:pt x="28172" y="22643"/>
                  </a:lnTo>
                  <a:lnTo>
                    <a:pt x="29620" y="20317"/>
                  </a:lnTo>
                  <a:lnTo>
                    <a:pt x="32429" y="15490"/>
                  </a:lnTo>
                  <a:lnTo>
                    <a:pt x="33306" y="13735"/>
                  </a:lnTo>
                  <a:lnTo>
                    <a:pt x="34974" y="10181"/>
                  </a:lnTo>
                  <a:lnTo>
                    <a:pt x="34974" y="10137"/>
                  </a:lnTo>
                  <a:lnTo>
                    <a:pt x="35895" y="6802"/>
                  </a:lnTo>
                  <a:lnTo>
                    <a:pt x="36685" y="4213"/>
                  </a:lnTo>
                  <a:lnTo>
                    <a:pt x="37606" y="2019"/>
                  </a:lnTo>
                  <a:lnTo>
                    <a:pt x="38221" y="220"/>
                  </a:lnTo>
                  <a:lnTo>
                    <a:pt x="38265" y="132"/>
                  </a:lnTo>
                  <a:lnTo>
                    <a:pt x="38221" y="88"/>
                  </a:lnTo>
                  <a:lnTo>
                    <a:pt x="38177" y="45"/>
                  </a:lnTo>
                  <a:lnTo>
                    <a:pt x="38133"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4" name="Google Shape;3614;p85"/>
            <p:cNvSpPr/>
            <p:nvPr/>
          </p:nvSpPr>
          <p:spPr>
            <a:xfrm>
              <a:off x="2230300" y="1375975"/>
              <a:ext cx="970875" cy="1286825"/>
            </a:xfrm>
            <a:custGeom>
              <a:rect b="b" l="l" r="r" t="t"/>
              <a:pathLst>
                <a:path extrusionOk="0" h="51473" w="38835">
                  <a:moveTo>
                    <a:pt x="38659" y="1"/>
                  </a:moveTo>
                  <a:lnTo>
                    <a:pt x="38571" y="45"/>
                  </a:lnTo>
                  <a:lnTo>
                    <a:pt x="38527" y="88"/>
                  </a:lnTo>
                  <a:lnTo>
                    <a:pt x="38527" y="132"/>
                  </a:lnTo>
                  <a:lnTo>
                    <a:pt x="38220" y="1185"/>
                  </a:lnTo>
                  <a:lnTo>
                    <a:pt x="37255" y="3511"/>
                  </a:lnTo>
                  <a:lnTo>
                    <a:pt x="36158" y="6144"/>
                  </a:lnTo>
                  <a:lnTo>
                    <a:pt x="36114" y="6144"/>
                  </a:lnTo>
                  <a:lnTo>
                    <a:pt x="34710" y="11058"/>
                  </a:lnTo>
                  <a:lnTo>
                    <a:pt x="32954" y="14876"/>
                  </a:lnTo>
                  <a:lnTo>
                    <a:pt x="31111" y="18079"/>
                  </a:lnTo>
                  <a:lnTo>
                    <a:pt x="29049" y="21678"/>
                  </a:lnTo>
                  <a:lnTo>
                    <a:pt x="27996" y="23433"/>
                  </a:lnTo>
                  <a:lnTo>
                    <a:pt x="26943" y="25188"/>
                  </a:lnTo>
                  <a:lnTo>
                    <a:pt x="25802" y="26855"/>
                  </a:lnTo>
                  <a:lnTo>
                    <a:pt x="24661" y="28523"/>
                  </a:lnTo>
                  <a:lnTo>
                    <a:pt x="23476" y="30059"/>
                  </a:lnTo>
                  <a:lnTo>
                    <a:pt x="22862" y="30805"/>
                  </a:lnTo>
                  <a:lnTo>
                    <a:pt x="22204" y="31507"/>
                  </a:lnTo>
                  <a:lnTo>
                    <a:pt x="18869" y="34578"/>
                  </a:lnTo>
                  <a:lnTo>
                    <a:pt x="14919" y="37167"/>
                  </a:lnTo>
                  <a:lnTo>
                    <a:pt x="10882" y="39888"/>
                  </a:lnTo>
                  <a:lnTo>
                    <a:pt x="9083" y="41160"/>
                  </a:lnTo>
                  <a:lnTo>
                    <a:pt x="6714" y="42565"/>
                  </a:lnTo>
                  <a:lnTo>
                    <a:pt x="4169" y="43925"/>
                  </a:lnTo>
                  <a:lnTo>
                    <a:pt x="4125" y="43969"/>
                  </a:lnTo>
                  <a:lnTo>
                    <a:pt x="3774" y="44408"/>
                  </a:lnTo>
                  <a:lnTo>
                    <a:pt x="3774" y="44495"/>
                  </a:lnTo>
                  <a:lnTo>
                    <a:pt x="3247" y="45856"/>
                  </a:lnTo>
                  <a:lnTo>
                    <a:pt x="2370" y="48225"/>
                  </a:lnTo>
                  <a:lnTo>
                    <a:pt x="1316" y="50024"/>
                  </a:lnTo>
                  <a:lnTo>
                    <a:pt x="44" y="51165"/>
                  </a:lnTo>
                  <a:lnTo>
                    <a:pt x="44" y="51209"/>
                  </a:lnTo>
                  <a:lnTo>
                    <a:pt x="0" y="51297"/>
                  </a:lnTo>
                  <a:lnTo>
                    <a:pt x="0" y="51341"/>
                  </a:lnTo>
                  <a:lnTo>
                    <a:pt x="44" y="51428"/>
                  </a:lnTo>
                  <a:lnTo>
                    <a:pt x="132" y="51428"/>
                  </a:lnTo>
                  <a:lnTo>
                    <a:pt x="176" y="51472"/>
                  </a:lnTo>
                  <a:lnTo>
                    <a:pt x="307" y="51428"/>
                  </a:lnTo>
                  <a:lnTo>
                    <a:pt x="1580" y="50244"/>
                  </a:lnTo>
                  <a:lnTo>
                    <a:pt x="1624" y="50200"/>
                  </a:lnTo>
                  <a:lnTo>
                    <a:pt x="2677" y="48401"/>
                  </a:lnTo>
                  <a:lnTo>
                    <a:pt x="2721" y="48357"/>
                  </a:lnTo>
                  <a:lnTo>
                    <a:pt x="3598" y="45987"/>
                  </a:lnTo>
                  <a:lnTo>
                    <a:pt x="4081" y="44627"/>
                  </a:lnTo>
                  <a:lnTo>
                    <a:pt x="4388" y="44232"/>
                  </a:lnTo>
                  <a:lnTo>
                    <a:pt x="6889" y="42872"/>
                  </a:lnTo>
                  <a:lnTo>
                    <a:pt x="9303" y="41424"/>
                  </a:lnTo>
                  <a:lnTo>
                    <a:pt x="11102" y="40151"/>
                  </a:lnTo>
                  <a:lnTo>
                    <a:pt x="15139" y="37431"/>
                  </a:lnTo>
                  <a:lnTo>
                    <a:pt x="19088" y="34842"/>
                  </a:lnTo>
                  <a:lnTo>
                    <a:pt x="22467" y="31770"/>
                  </a:lnTo>
                  <a:lnTo>
                    <a:pt x="23081" y="31024"/>
                  </a:lnTo>
                  <a:lnTo>
                    <a:pt x="23739" y="30278"/>
                  </a:lnTo>
                  <a:lnTo>
                    <a:pt x="24924" y="28742"/>
                  </a:lnTo>
                  <a:lnTo>
                    <a:pt x="26109" y="27075"/>
                  </a:lnTo>
                  <a:lnTo>
                    <a:pt x="27206" y="25363"/>
                  </a:lnTo>
                  <a:lnTo>
                    <a:pt x="28303" y="23608"/>
                  </a:lnTo>
                  <a:lnTo>
                    <a:pt x="29356" y="21853"/>
                  </a:lnTo>
                  <a:lnTo>
                    <a:pt x="31419" y="18255"/>
                  </a:lnTo>
                  <a:lnTo>
                    <a:pt x="33261" y="15008"/>
                  </a:lnTo>
                  <a:lnTo>
                    <a:pt x="35061" y="11190"/>
                  </a:lnTo>
                  <a:lnTo>
                    <a:pt x="35061" y="11146"/>
                  </a:lnTo>
                  <a:lnTo>
                    <a:pt x="36465" y="6276"/>
                  </a:lnTo>
                  <a:lnTo>
                    <a:pt x="37606" y="3643"/>
                  </a:lnTo>
                  <a:lnTo>
                    <a:pt x="38571" y="1317"/>
                  </a:lnTo>
                  <a:lnTo>
                    <a:pt x="38571" y="1273"/>
                  </a:lnTo>
                  <a:lnTo>
                    <a:pt x="38834" y="220"/>
                  </a:lnTo>
                  <a:lnTo>
                    <a:pt x="38834" y="176"/>
                  </a:lnTo>
                  <a:lnTo>
                    <a:pt x="38834" y="88"/>
                  </a:lnTo>
                  <a:lnTo>
                    <a:pt x="38790" y="45"/>
                  </a:lnTo>
                  <a:lnTo>
                    <a:pt x="38703"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5" name="Google Shape;3615;p85"/>
            <p:cNvSpPr/>
            <p:nvPr/>
          </p:nvSpPr>
          <p:spPr>
            <a:xfrm>
              <a:off x="2174350" y="1371600"/>
              <a:ext cx="1005975" cy="1239625"/>
            </a:xfrm>
            <a:custGeom>
              <a:rect b="b" l="l" r="r" t="t"/>
              <a:pathLst>
                <a:path extrusionOk="0" h="49585" w="40239">
                  <a:moveTo>
                    <a:pt x="40063" y="0"/>
                  </a:moveTo>
                  <a:lnTo>
                    <a:pt x="39975" y="44"/>
                  </a:lnTo>
                  <a:lnTo>
                    <a:pt x="39931" y="88"/>
                  </a:lnTo>
                  <a:lnTo>
                    <a:pt x="39888" y="132"/>
                  </a:lnTo>
                  <a:lnTo>
                    <a:pt x="39185" y="1799"/>
                  </a:lnTo>
                  <a:lnTo>
                    <a:pt x="36991" y="6933"/>
                  </a:lnTo>
                  <a:lnTo>
                    <a:pt x="36991" y="6977"/>
                  </a:lnTo>
                  <a:lnTo>
                    <a:pt x="36509" y="8645"/>
                  </a:lnTo>
                  <a:lnTo>
                    <a:pt x="35587" y="11541"/>
                  </a:lnTo>
                  <a:lnTo>
                    <a:pt x="33613" y="15358"/>
                  </a:lnTo>
                  <a:lnTo>
                    <a:pt x="32735" y="16894"/>
                  </a:lnTo>
                  <a:lnTo>
                    <a:pt x="31901" y="18430"/>
                  </a:lnTo>
                  <a:lnTo>
                    <a:pt x="30146" y="21370"/>
                  </a:lnTo>
                  <a:lnTo>
                    <a:pt x="28303" y="24310"/>
                  </a:lnTo>
                  <a:lnTo>
                    <a:pt x="26328" y="27338"/>
                  </a:lnTo>
                  <a:lnTo>
                    <a:pt x="23388" y="30936"/>
                  </a:lnTo>
                  <a:lnTo>
                    <a:pt x="20273" y="33700"/>
                  </a:lnTo>
                  <a:lnTo>
                    <a:pt x="16587" y="36157"/>
                  </a:lnTo>
                  <a:lnTo>
                    <a:pt x="14393" y="37562"/>
                  </a:lnTo>
                  <a:lnTo>
                    <a:pt x="12638" y="38746"/>
                  </a:lnTo>
                  <a:lnTo>
                    <a:pt x="10663" y="40194"/>
                  </a:lnTo>
                  <a:lnTo>
                    <a:pt x="8645" y="41379"/>
                  </a:lnTo>
                  <a:lnTo>
                    <a:pt x="6143" y="42652"/>
                  </a:lnTo>
                  <a:lnTo>
                    <a:pt x="6143" y="42696"/>
                  </a:lnTo>
                  <a:lnTo>
                    <a:pt x="5046" y="43398"/>
                  </a:lnTo>
                  <a:lnTo>
                    <a:pt x="5046" y="43442"/>
                  </a:lnTo>
                  <a:lnTo>
                    <a:pt x="1799" y="46118"/>
                  </a:lnTo>
                  <a:lnTo>
                    <a:pt x="1799" y="46162"/>
                  </a:lnTo>
                  <a:lnTo>
                    <a:pt x="1185" y="46864"/>
                  </a:lnTo>
                  <a:lnTo>
                    <a:pt x="1141" y="46908"/>
                  </a:lnTo>
                  <a:lnTo>
                    <a:pt x="0" y="49365"/>
                  </a:lnTo>
                  <a:lnTo>
                    <a:pt x="0" y="49409"/>
                  </a:lnTo>
                  <a:lnTo>
                    <a:pt x="0" y="49497"/>
                  </a:lnTo>
                  <a:lnTo>
                    <a:pt x="44" y="49541"/>
                  </a:lnTo>
                  <a:lnTo>
                    <a:pt x="88" y="49585"/>
                  </a:lnTo>
                  <a:lnTo>
                    <a:pt x="263" y="49585"/>
                  </a:lnTo>
                  <a:lnTo>
                    <a:pt x="307" y="49497"/>
                  </a:lnTo>
                  <a:lnTo>
                    <a:pt x="1448" y="47084"/>
                  </a:lnTo>
                  <a:lnTo>
                    <a:pt x="2019" y="46382"/>
                  </a:lnTo>
                  <a:lnTo>
                    <a:pt x="5266" y="43705"/>
                  </a:lnTo>
                  <a:lnTo>
                    <a:pt x="6319" y="42959"/>
                  </a:lnTo>
                  <a:lnTo>
                    <a:pt x="8820" y="41686"/>
                  </a:lnTo>
                  <a:lnTo>
                    <a:pt x="10839" y="40502"/>
                  </a:lnTo>
                  <a:lnTo>
                    <a:pt x="12813" y="39054"/>
                  </a:lnTo>
                  <a:lnTo>
                    <a:pt x="14612" y="37869"/>
                  </a:lnTo>
                  <a:lnTo>
                    <a:pt x="16806" y="36421"/>
                  </a:lnTo>
                  <a:lnTo>
                    <a:pt x="20448" y="34007"/>
                  </a:lnTo>
                  <a:lnTo>
                    <a:pt x="20492" y="33963"/>
                  </a:lnTo>
                  <a:lnTo>
                    <a:pt x="23608" y="31155"/>
                  </a:lnTo>
                  <a:lnTo>
                    <a:pt x="23652" y="31155"/>
                  </a:lnTo>
                  <a:lnTo>
                    <a:pt x="26592" y="27557"/>
                  </a:lnTo>
                  <a:lnTo>
                    <a:pt x="26636" y="27557"/>
                  </a:lnTo>
                  <a:lnTo>
                    <a:pt x="28610" y="24529"/>
                  </a:lnTo>
                  <a:lnTo>
                    <a:pt x="30453" y="21545"/>
                  </a:lnTo>
                  <a:lnTo>
                    <a:pt x="32208" y="18605"/>
                  </a:lnTo>
                  <a:lnTo>
                    <a:pt x="33042" y="17070"/>
                  </a:lnTo>
                  <a:lnTo>
                    <a:pt x="33920" y="15534"/>
                  </a:lnTo>
                  <a:lnTo>
                    <a:pt x="35894" y="11672"/>
                  </a:lnTo>
                  <a:lnTo>
                    <a:pt x="35938" y="11628"/>
                  </a:lnTo>
                  <a:lnTo>
                    <a:pt x="36816" y="8732"/>
                  </a:lnTo>
                  <a:lnTo>
                    <a:pt x="37342" y="7065"/>
                  </a:lnTo>
                  <a:lnTo>
                    <a:pt x="39536" y="1931"/>
                  </a:lnTo>
                  <a:lnTo>
                    <a:pt x="40195" y="263"/>
                  </a:lnTo>
                  <a:lnTo>
                    <a:pt x="40239" y="176"/>
                  </a:lnTo>
                  <a:lnTo>
                    <a:pt x="40195" y="132"/>
                  </a:lnTo>
                  <a:lnTo>
                    <a:pt x="40195" y="88"/>
                  </a:lnTo>
                  <a:lnTo>
                    <a:pt x="40107" y="44"/>
                  </a:lnTo>
                  <a:lnTo>
                    <a:pt x="40063"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6" name="Google Shape;3616;p85"/>
            <p:cNvSpPr/>
            <p:nvPr/>
          </p:nvSpPr>
          <p:spPr>
            <a:xfrm>
              <a:off x="2110725" y="1407800"/>
              <a:ext cx="1024625" cy="1147475"/>
            </a:xfrm>
            <a:custGeom>
              <a:rect b="b" l="l" r="r" t="t"/>
              <a:pathLst>
                <a:path extrusionOk="0" h="45899" w="40985">
                  <a:moveTo>
                    <a:pt x="40809" y="0"/>
                  </a:moveTo>
                  <a:lnTo>
                    <a:pt x="40765" y="44"/>
                  </a:lnTo>
                  <a:lnTo>
                    <a:pt x="40677" y="88"/>
                  </a:lnTo>
                  <a:lnTo>
                    <a:pt x="40633" y="132"/>
                  </a:lnTo>
                  <a:lnTo>
                    <a:pt x="39887" y="2063"/>
                  </a:lnTo>
                  <a:lnTo>
                    <a:pt x="38966" y="4300"/>
                  </a:lnTo>
                  <a:lnTo>
                    <a:pt x="37957" y="6670"/>
                  </a:lnTo>
                  <a:lnTo>
                    <a:pt x="37342" y="8952"/>
                  </a:lnTo>
                  <a:lnTo>
                    <a:pt x="36465" y="10795"/>
                  </a:lnTo>
                  <a:lnTo>
                    <a:pt x="32559" y="17772"/>
                  </a:lnTo>
                  <a:lnTo>
                    <a:pt x="30936" y="20448"/>
                  </a:lnTo>
                  <a:lnTo>
                    <a:pt x="29488" y="22642"/>
                  </a:lnTo>
                  <a:lnTo>
                    <a:pt x="26899" y="26328"/>
                  </a:lnTo>
                  <a:lnTo>
                    <a:pt x="25363" y="28171"/>
                  </a:lnTo>
                  <a:lnTo>
                    <a:pt x="23608" y="29795"/>
                  </a:lnTo>
                  <a:lnTo>
                    <a:pt x="21545" y="31506"/>
                  </a:lnTo>
                  <a:lnTo>
                    <a:pt x="19571" y="32910"/>
                  </a:lnTo>
                  <a:lnTo>
                    <a:pt x="17421" y="34271"/>
                  </a:lnTo>
                  <a:lnTo>
                    <a:pt x="15270" y="35675"/>
                  </a:lnTo>
                  <a:lnTo>
                    <a:pt x="13384" y="36991"/>
                  </a:lnTo>
                  <a:lnTo>
                    <a:pt x="11453" y="38264"/>
                  </a:lnTo>
                  <a:lnTo>
                    <a:pt x="9083" y="39536"/>
                  </a:lnTo>
                  <a:lnTo>
                    <a:pt x="7109" y="40721"/>
                  </a:lnTo>
                  <a:lnTo>
                    <a:pt x="7065" y="40721"/>
                  </a:lnTo>
                  <a:lnTo>
                    <a:pt x="5046" y="42476"/>
                  </a:lnTo>
                  <a:lnTo>
                    <a:pt x="3159" y="43705"/>
                  </a:lnTo>
                  <a:lnTo>
                    <a:pt x="88" y="45592"/>
                  </a:lnTo>
                  <a:lnTo>
                    <a:pt x="44" y="45636"/>
                  </a:lnTo>
                  <a:lnTo>
                    <a:pt x="44" y="45680"/>
                  </a:lnTo>
                  <a:lnTo>
                    <a:pt x="0" y="45767"/>
                  </a:lnTo>
                  <a:lnTo>
                    <a:pt x="44" y="45811"/>
                  </a:lnTo>
                  <a:lnTo>
                    <a:pt x="132" y="45899"/>
                  </a:lnTo>
                  <a:lnTo>
                    <a:pt x="176" y="45899"/>
                  </a:lnTo>
                  <a:lnTo>
                    <a:pt x="307" y="45855"/>
                  </a:lnTo>
                  <a:lnTo>
                    <a:pt x="3335" y="43968"/>
                  </a:lnTo>
                  <a:lnTo>
                    <a:pt x="5266" y="42783"/>
                  </a:lnTo>
                  <a:lnTo>
                    <a:pt x="5266" y="42740"/>
                  </a:lnTo>
                  <a:lnTo>
                    <a:pt x="7284" y="41028"/>
                  </a:lnTo>
                  <a:lnTo>
                    <a:pt x="9259" y="39843"/>
                  </a:lnTo>
                  <a:lnTo>
                    <a:pt x="11628" y="38527"/>
                  </a:lnTo>
                  <a:lnTo>
                    <a:pt x="13603" y="37255"/>
                  </a:lnTo>
                  <a:lnTo>
                    <a:pt x="15490" y="35982"/>
                  </a:lnTo>
                  <a:lnTo>
                    <a:pt x="17640" y="34534"/>
                  </a:lnTo>
                  <a:lnTo>
                    <a:pt x="19790" y="33218"/>
                  </a:lnTo>
                  <a:lnTo>
                    <a:pt x="21765" y="31770"/>
                  </a:lnTo>
                  <a:lnTo>
                    <a:pt x="23827" y="30058"/>
                  </a:lnTo>
                  <a:lnTo>
                    <a:pt x="25582" y="28391"/>
                  </a:lnTo>
                  <a:lnTo>
                    <a:pt x="27206" y="26592"/>
                  </a:lnTo>
                  <a:lnTo>
                    <a:pt x="27206" y="26548"/>
                  </a:lnTo>
                  <a:lnTo>
                    <a:pt x="29795" y="22818"/>
                  </a:lnTo>
                  <a:lnTo>
                    <a:pt x="31243" y="20668"/>
                  </a:lnTo>
                  <a:lnTo>
                    <a:pt x="32867" y="17947"/>
                  </a:lnTo>
                  <a:lnTo>
                    <a:pt x="36772" y="10970"/>
                  </a:lnTo>
                  <a:lnTo>
                    <a:pt x="37650" y="9083"/>
                  </a:lnTo>
                  <a:lnTo>
                    <a:pt x="37693" y="9040"/>
                  </a:lnTo>
                  <a:lnTo>
                    <a:pt x="38308" y="6802"/>
                  </a:lnTo>
                  <a:lnTo>
                    <a:pt x="39273" y="4432"/>
                  </a:lnTo>
                  <a:lnTo>
                    <a:pt x="40195" y="2194"/>
                  </a:lnTo>
                  <a:lnTo>
                    <a:pt x="40984" y="263"/>
                  </a:lnTo>
                  <a:lnTo>
                    <a:pt x="40984" y="176"/>
                  </a:lnTo>
                  <a:lnTo>
                    <a:pt x="40984" y="132"/>
                  </a:lnTo>
                  <a:lnTo>
                    <a:pt x="40941" y="44"/>
                  </a:lnTo>
                  <a:lnTo>
                    <a:pt x="40897" y="44"/>
                  </a:lnTo>
                  <a:lnTo>
                    <a:pt x="40809"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7" name="Google Shape;3617;p85"/>
            <p:cNvSpPr/>
            <p:nvPr/>
          </p:nvSpPr>
          <p:spPr>
            <a:xfrm>
              <a:off x="2054775" y="1420950"/>
              <a:ext cx="1012550" cy="1083875"/>
            </a:xfrm>
            <a:custGeom>
              <a:rect b="b" l="l" r="r" t="t"/>
              <a:pathLst>
                <a:path extrusionOk="0" h="43355" w="40502">
                  <a:moveTo>
                    <a:pt x="40282" y="1"/>
                  </a:moveTo>
                  <a:lnTo>
                    <a:pt x="40239" y="45"/>
                  </a:lnTo>
                  <a:lnTo>
                    <a:pt x="40195" y="88"/>
                  </a:lnTo>
                  <a:lnTo>
                    <a:pt x="40151" y="132"/>
                  </a:lnTo>
                  <a:lnTo>
                    <a:pt x="38922" y="3467"/>
                  </a:lnTo>
                  <a:lnTo>
                    <a:pt x="37167" y="8075"/>
                  </a:lnTo>
                  <a:lnTo>
                    <a:pt x="36333" y="9567"/>
                  </a:lnTo>
                  <a:lnTo>
                    <a:pt x="35280" y="11453"/>
                  </a:lnTo>
                  <a:lnTo>
                    <a:pt x="34051" y="13648"/>
                  </a:lnTo>
                  <a:lnTo>
                    <a:pt x="31989" y="17246"/>
                  </a:lnTo>
                  <a:lnTo>
                    <a:pt x="30804" y="19176"/>
                  </a:lnTo>
                  <a:lnTo>
                    <a:pt x="29400" y="21107"/>
                  </a:lnTo>
                  <a:lnTo>
                    <a:pt x="27996" y="23213"/>
                  </a:lnTo>
                  <a:lnTo>
                    <a:pt x="26504" y="25013"/>
                  </a:lnTo>
                  <a:lnTo>
                    <a:pt x="25188" y="26197"/>
                  </a:lnTo>
                  <a:lnTo>
                    <a:pt x="23476" y="27821"/>
                  </a:lnTo>
                  <a:lnTo>
                    <a:pt x="21853" y="29181"/>
                  </a:lnTo>
                  <a:lnTo>
                    <a:pt x="20054" y="30454"/>
                  </a:lnTo>
                  <a:lnTo>
                    <a:pt x="12199" y="35500"/>
                  </a:lnTo>
                  <a:lnTo>
                    <a:pt x="10137" y="36641"/>
                  </a:lnTo>
                  <a:lnTo>
                    <a:pt x="7635" y="38220"/>
                  </a:lnTo>
                  <a:lnTo>
                    <a:pt x="5661" y="39669"/>
                  </a:lnTo>
                  <a:lnTo>
                    <a:pt x="3686" y="40897"/>
                  </a:lnTo>
                  <a:lnTo>
                    <a:pt x="88" y="43003"/>
                  </a:lnTo>
                  <a:lnTo>
                    <a:pt x="44" y="43047"/>
                  </a:lnTo>
                  <a:lnTo>
                    <a:pt x="0" y="43135"/>
                  </a:lnTo>
                  <a:lnTo>
                    <a:pt x="0" y="43179"/>
                  </a:lnTo>
                  <a:lnTo>
                    <a:pt x="0" y="43267"/>
                  </a:lnTo>
                  <a:lnTo>
                    <a:pt x="88" y="43311"/>
                  </a:lnTo>
                  <a:lnTo>
                    <a:pt x="176" y="43354"/>
                  </a:lnTo>
                  <a:lnTo>
                    <a:pt x="263" y="43311"/>
                  </a:lnTo>
                  <a:lnTo>
                    <a:pt x="3862" y="41204"/>
                  </a:lnTo>
                  <a:lnTo>
                    <a:pt x="5880" y="39976"/>
                  </a:lnTo>
                  <a:lnTo>
                    <a:pt x="7855" y="38528"/>
                  </a:lnTo>
                  <a:lnTo>
                    <a:pt x="10312" y="36948"/>
                  </a:lnTo>
                  <a:lnTo>
                    <a:pt x="12374" y="35807"/>
                  </a:lnTo>
                  <a:lnTo>
                    <a:pt x="20229" y="30717"/>
                  </a:lnTo>
                  <a:lnTo>
                    <a:pt x="22028" y="29444"/>
                  </a:lnTo>
                  <a:lnTo>
                    <a:pt x="23696" y="28084"/>
                  </a:lnTo>
                  <a:lnTo>
                    <a:pt x="25451" y="26461"/>
                  </a:lnTo>
                  <a:lnTo>
                    <a:pt x="26723" y="25232"/>
                  </a:lnTo>
                  <a:lnTo>
                    <a:pt x="26767" y="25232"/>
                  </a:lnTo>
                  <a:lnTo>
                    <a:pt x="28259" y="23433"/>
                  </a:lnTo>
                  <a:lnTo>
                    <a:pt x="28303" y="23433"/>
                  </a:lnTo>
                  <a:lnTo>
                    <a:pt x="29707" y="21283"/>
                  </a:lnTo>
                  <a:lnTo>
                    <a:pt x="31068" y="19352"/>
                  </a:lnTo>
                  <a:lnTo>
                    <a:pt x="32296" y="17421"/>
                  </a:lnTo>
                  <a:lnTo>
                    <a:pt x="34359" y="13823"/>
                  </a:lnTo>
                  <a:lnTo>
                    <a:pt x="35587" y="11585"/>
                  </a:lnTo>
                  <a:lnTo>
                    <a:pt x="36640" y="9742"/>
                  </a:lnTo>
                  <a:lnTo>
                    <a:pt x="37474" y="8206"/>
                  </a:lnTo>
                  <a:lnTo>
                    <a:pt x="37518" y="8206"/>
                  </a:lnTo>
                  <a:lnTo>
                    <a:pt x="39229" y="3555"/>
                  </a:lnTo>
                  <a:lnTo>
                    <a:pt x="40458" y="264"/>
                  </a:lnTo>
                  <a:lnTo>
                    <a:pt x="40502" y="176"/>
                  </a:lnTo>
                  <a:lnTo>
                    <a:pt x="40458" y="132"/>
                  </a:lnTo>
                  <a:lnTo>
                    <a:pt x="40414" y="88"/>
                  </a:lnTo>
                  <a:lnTo>
                    <a:pt x="40370" y="45"/>
                  </a:lnTo>
                  <a:lnTo>
                    <a:pt x="40282"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8" name="Google Shape;3618;p85"/>
            <p:cNvSpPr/>
            <p:nvPr/>
          </p:nvSpPr>
          <p:spPr>
            <a:xfrm>
              <a:off x="2027350" y="1430825"/>
              <a:ext cx="1003775" cy="1048775"/>
            </a:xfrm>
            <a:custGeom>
              <a:rect b="b" l="l" r="r" t="t"/>
              <a:pathLst>
                <a:path extrusionOk="0" h="41951" w="40151">
                  <a:moveTo>
                    <a:pt x="39975" y="1"/>
                  </a:moveTo>
                  <a:lnTo>
                    <a:pt x="39931" y="45"/>
                  </a:lnTo>
                  <a:lnTo>
                    <a:pt x="39844" y="88"/>
                  </a:lnTo>
                  <a:lnTo>
                    <a:pt x="39800" y="132"/>
                  </a:lnTo>
                  <a:lnTo>
                    <a:pt x="38571" y="3511"/>
                  </a:lnTo>
                  <a:lnTo>
                    <a:pt x="37255" y="6978"/>
                  </a:lnTo>
                  <a:lnTo>
                    <a:pt x="35192" y="10664"/>
                  </a:lnTo>
                  <a:lnTo>
                    <a:pt x="33042" y="14569"/>
                  </a:lnTo>
                  <a:lnTo>
                    <a:pt x="32823" y="14920"/>
                  </a:lnTo>
                  <a:lnTo>
                    <a:pt x="30980" y="17860"/>
                  </a:lnTo>
                  <a:lnTo>
                    <a:pt x="30058" y="19308"/>
                  </a:lnTo>
                  <a:lnTo>
                    <a:pt x="29049" y="20712"/>
                  </a:lnTo>
                  <a:lnTo>
                    <a:pt x="28040" y="22029"/>
                  </a:lnTo>
                  <a:lnTo>
                    <a:pt x="26943" y="23345"/>
                  </a:lnTo>
                  <a:lnTo>
                    <a:pt x="26328" y="23959"/>
                  </a:lnTo>
                  <a:lnTo>
                    <a:pt x="25714" y="24574"/>
                  </a:lnTo>
                  <a:lnTo>
                    <a:pt x="25100" y="25188"/>
                  </a:lnTo>
                  <a:lnTo>
                    <a:pt x="24442" y="25758"/>
                  </a:lnTo>
                  <a:lnTo>
                    <a:pt x="22467" y="27470"/>
                  </a:lnTo>
                  <a:lnTo>
                    <a:pt x="20492" y="28874"/>
                  </a:lnTo>
                  <a:lnTo>
                    <a:pt x="13823" y="33306"/>
                  </a:lnTo>
                  <a:lnTo>
                    <a:pt x="12023" y="34271"/>
                  </a:lnTo>
                  <a:lnTo>
                    <a:pt x="10005" y="35456"/>
                  </a:lnTo>
                  <a:lnTo>
                    <a:pt x="6143" y="38045"/>
                  </a:lnTo>
                  <a:lnTo>
                    <a:pt x="3949" y="39405"/>
                  </a:lnTo>
                  <a:lnTo>
                    <a:pt x="88" y="41599"/>
                  </a:lnTo>
                  <a:lnTo>
                    <a:pt x="44" y="41643"/>
                  </a:lnTo>
                  <a:lnTo>
                    <a:pt x="0" y="41731"/>
                  </a:lnTo>
                  <a:lnTo>
                    <a:pt x="0" y="41775"/>
                  </a:lnTo>
                  <a:lnTo>
                    <a:pt x="0" y="41862"/>
                  </a:lnTo>
                  <a:lnTo>
                    <a:pt x="88" y="41906"/>
                  </a:lnTo>
                  <a:lnTo>
                    <a:pt x="176" y="41950"/>
                  </a:lnTo>
                  <a:lnTo>
                    <a:pt x="263" y="41906"/>
                  </a:lnTo>
                  <a:lnTo>
                    <a:pt x="4125" y="39712"/>
                  </a:lnTo>
                  <a:lnTo>
                    <a:pt x="6319" y="38352"/>
                  </a:lnTo>
                  <a:lnTo>
                    <a:pt x="10180" y="35763"/>
                  </a:lnTo>
                  <a:lnTo>
                    <a:pt x="12199" y="34578"/>
                  </a:lnTo>
                  <a:lnTo>
                    <a:pt x="13998" y="33569"/>
                  </a:lnTo>
                  <a:lnTo>
                    <a:pt x="20668" y="29181"/>
                  </a:lnTo>
                  <a:lnTo>
                    <a:pt x="22686" y="27733"/>
                  </a:lnTo>
                  <a:lnTo>
                    <a:pt x="24661" y="26022"/>
                  </a:lnTo>
                  <a:lnTo>
                    <a:pt x="25319" y="25451"/>
                  </a:lnTo>
                  <a:lnTo>
                    <a:pt x="25977" y="24837"/>
                  </a:lnTo>
                  <a:lnTo>
                    <a:pt x="26592" y="24223"/>
                  </a:lnTo>
                  <a:lnTo>
                    <a:pt x="27162" y="23564"/>
                  </a:lnTo>
                  <a:lnTo>
                    <a:pt x="28303" y="22292"/>
                  </a:lnTo>
                  <a:lnTo>
                    <a:pt x="29312" y="20932"/>
                  </a:lnTo>
                  <a:lnTo>
                    <a:pt x="30322" y="19527"/>
                  </a:lnTo>
                  <a:lnTo>
                    <a:pt x="31287" y="18079"/>
                  </a:lnTo>
                  <a:lnTo>
                    <a:pt x="33130" y="15095"/>
                  </a:lnTo>
                  <a:lnTo>
                    <a:pt x="33349" y="14744"/>
                  </a:lnTo>
                  <a:lnTo>
                    <a:pt x="35499" y="10795"/>
                  </a:lnTo>
                  <a:lnTo>
                    <a:pt x="37562" y="7153"/>
                  </a:lnTo>
                  <a:lnTo>
                    <a:pt x="37562" y="7109"/>
                  </a:lnTo>
                  <a:lnTo>
                    <a:pt x="38922" y="3643"/>
                  </a:lnTo>
                  <a:lnTo>
                    <a:pt x="40151" y="264"/>
                  </a:lnTo>
                  <a:lnTo>
                    <a:pt x="40151" y="176"/>
                  </a:lnTo>
                  <a:lnTo>
                    <a:pt x="40151" y="132"/>
                  </a:lnTo>
                  <a:lnTo>
                    <a:pt x="40107" y="45"/>
                  </a:lnTo>
                  <a:lnTo>
                    <a:pt x="40063" y="45"/>
                  </a:lnTo>
                  <a:lnTo>
                    <a:pt x="39975"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9" name="Google Shape;3619;p85"/>
            <p:cNvSpPr/>
            <p:nvPr/>
          </p:nvSpPr>
          <p:spPr>
            <a:xfrm>
              <a:off x="1999925" y="1430825"/>
              <a:ext cx="998300" cy="1023525"/>
            </a:xfrm>
            <a:custGeom>
              <a:rect b="b" l="l" r="r" t="t"/>
              <a:pathLst>
                <a:path extrusionOk="0" h="40941" w="39932">
                  <a:moveTo>
                    <a:pt x="39756" y="1"/>
                  </a:moveTo>
                  <a:lnTo>
                    <a:pt x="39712" y="45"/>
                  </a:lnTo>
                  <a:lnTo>
                    <a:pt x="39624" y="88"/>
                  </a:lnTo>
                  <a:lnTo>
                    <a:pt x="39624" y="132"/>
                  </a:lnTo>
                  <a:lnTo>
                    <a:pt x="38703" y="2677"/>
                  </a:lnTo>
                  <a:lnTo>
                    <a:pt x="37606" y="5749"/>
                  </a:lnTo>
                  <a:lnTo>
                    <a:pt x="35938" y="8864"/>
                  </a:lnTo>
                  <a:lnTo>
                    <a:pt x="34578" y="11234"/>
                  </a:lnTo>
                  <a:lnTo>
                    <a:pt x="32954" y="14174"/>
                  </a:lnTo>
                  <a:lnTo>
                    <a:pt x="31638" y="16324"/>
                  </a:lnTo>
                  <a:lnTo>
                    <a:pt x="28435" y="20932"/>
                  </a:lnTo>
                  <a:lnTo>
                    <a:pt x="27338" y="22204"/>
                  </a:lnTo>
                  <a:lnTo>
                    <a:pt x="25582" y="23828"/>
                  </a:lnTo>
                  <a:lnTo>
                    <a:pt x="23564" y="25715"/>
                  </a:lnTo>
                  <a:lnTo>
                    <a:pt x="21677" y="27250"/>
                  </a:lnTo>
                  <a:lnTo>
                    <a:pt x="20317" y="28172"/>
                  </a:lnTo>
                  <a:lnTo>
                    <a:pt x="18957" y="29093"/>
                  </a:lnTo>
                  <a:lnTo>
                    <a:pt x="16236" y="30849"/>
                  </a:lnTo>
                  <a:lnTo>
                    <a:pt x="13471" y="32560"/>
                  </a:lnTo>
                  <a:lnTo>
                    <a:pt x="10707" y="34227"/>
                  </a:lnTo>
                  <a:lnTo>
                    <a:pt x="7504" y="36158"/>
                  </a:lnTo>
                  <a:lnTo>
                    <a:pt x="4300" y="38177"/>
                  </a:lnTo>
                  <a:lnTo>
                    <a:pt x="2414" y="39274"/>
                  </a:lnTo>
                  <a:lnTo>
                    <a:pt x="88" y="40634"/>
                  </a:lnTo>
                  <a:lnTo>
                    <a:pt x="44" y="40678"/>
                  </a:lnTo>
                  <a:lnTo>
                    <a:pt x="0" y="40722"/>
                  </a:lnTo>
                  <a:lnTo>
                    <a:pt x="0" y="40809"/>
                  </a:lnTo>
                  <a:lnTo>
                    <a:pt x="0" y="40853"/>
                  </a:lnTo>
                  <a:lnTo>
                    <a:pt x="88" y="40941"/>
                  </a:lnTo>
                  <a:lnTo>
                    <a:pt x="263" y="40941"/>
                  </a:lnTo>
                  <a:lnTo>
                    <a:pt x="2589" y="39581"/>
                  </a:lnTo>
                  <a:lnTo>
                    <a:pt x="4476" y="38440"/>
                  </a:lnTo>
                  <a:lnTo>
                    <a:pt x="7679" y="36465"/>
                  </a:lnTo>
                  <a:lnTo>
                    <a:pt x="10883" y="34534"/>
                  </a:lnTo>
                  <a:lnTo>
                    <a:pt x="13647" y="32867"/>
                  </a:lnTo>
                  <a:lnTo>
                    <a:pt x="16411" y="31156"/>
                  </a:lnTo>
                  <a:lnTo>
                    <a:pt x="19176" y="29357"/>
                  </a:lnTo>
                  <a:lnTo>
                    <a:pt x="20536" y="28479"/>
                  </a:lnTo>
                  <a:lnTo>
                    <a:pt x="21853" y="27514"/>
                  </a:lnTo>
                  <a:lnTo>
                    <a:pt x="23783" y="25978"/>
                  </a:lnTo>
                  <a:lnTo>
                    <a:pt x="25846" y="24091"/>
                  </a:lnTo>
                  <a:lnTo>
                    <a:pt x="27601" y="22423"/>
                  </a:lnTo>
                  <a:lnTo>
                    <a:pt x="28698" y="21151"/>
                  </a:lnTo>
                  <a:lnTo>
                    <a:pt x="31945" y="16544"/>
                  </a:lnTo>
                  <a:lnTo>
                    <a:pt x="33262" y="14350"/>
                  </a:lnTo>
                  <a:lnTo>
                    <a:pt x="34885" y="11410"/>
                  </a:lnTo>
                  <a:lnTo>
                    <a:pt x="36245" y="9040"/>
                  </a:lnTo>
                  <a:lnTo>
                    <a:pt x="37957" y="5924"/>
                  </a:lnTo>
                  <a:lnTo>
                    <a:pt x="37957" y="5881"/>
                  </a:lnTo>
                  <a:lnTo>
                    <a:pt x="39054" y="2809"/>
                  </a:lnTo>
                  <a:lnTo>
                    <a:pt x="39931" y="264"/>
                  </a:lnTo>
                  <a:lnTo>
                    <a:pt x="39931" y="176"/>
                  </a:lnTo>
                  <a:lnTo>
                    <a:pt x="39931" y="88"/>
                  </a:lnTo>
                  <a:lnTo>
                    <a:pt x="39888" y="45"/>
                  </a:lnTo>
                  <a:lnTo>
                    <a:pt x="39844"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0" name="Google Shape;3620;p85"/>
            <p:cNvSpPr/>
            <p:nvPr/>
          </p:nvSpPr>
          <p:spPr>
            <a:xfrm>
              <a:off x="1972500" y="1430825"/>
              <a:ext cx="995000" cy="999400"/>
            </a:xfrm>
            <a:custGeom>
              <a:rect b="b" l="l" r="r" t="t"/>
              <a:pathLst>
                <a:path extrusionOk="0" h="39976" w="39800">
                  <a:moveTo>
                    <a:pt x="39536" y="1"/>
                  </a:moveTo>
                  <a:lnTo>
                    <a:pt x="39493" y="45"/>
                  </a:lnTo>
                  <a:lnTo>
                    <a:pt x="39449" y="132"/>
                  </a:lnTo>
                  <a:lnTo>
                    <a:pt x="38571" y="2677"/>
                  </a:lnTo>
                  <a:lnTo>
                    <a:pt x="37781" y="4959"/>
                  </a:lnTo>
                  <a:lnTo>
                    <a:pt x="36772" y="6890"/>
                  </a:lnTo>
                  <a:lnTo>
                    <a:pt x="34578" y="10795"/>
                  </a:lnTo>
                  <a:lnTo>
                    <a:pt x="33349" y="12945"/>
                  </a:lnTo>
                  <a:lnTo>
                    <a:pt x="31901" y="15359"/>
                  </a:lnTo>
                  <a:lnTo>
                    <a:pt x="30322" y="17641"/>
                  </a:lnTo>
                  <a:lnTo>
                    <a:pt x="27952" y="20800"/>
                  </a:lnTo>
                  <a:lnTo>
                    <a:pt x="26109" y="22555"/>
                  </a:lnTo>
                  <a:lnTo>
                    <a:pt x="23871" y="24661"/>
                  </a:lnTo>
                  <a:lnTo>
                    <a:pt x="21765" y="26373"/>
                  </a:lnTo>
                  <a:lnTo>
                    <a:pt x="19966" y="27645"/>
                  </a:lnTo>
                  <a:lnTo>
                    <a:pt x="17640" y="29137"/>
                  </a:lnTo>
                  <a:lnTo>
                    <a:pt x="13384" y="31770"/>
                  </a:lnTo>
                  <a:lnTo>
                    <a:pt x="11804" y="32648"/>
                  </a:lnTo>
                  <a:lnTo>
                    <a:pt x="7723" y="35149"/>
                  </a:lnTo>
                  <a:lnTo>
                    <a:pt x="3642" y="37562"/>
                  </a:lnTo>
                  <a:lnTo>
                    <a:pt x="88" y="39668"/>
                  </a:lnTo>
                  <a:lnTo>
                    <a:pt x="44" y="39712"/>
                  </a:lnTo>
                  <a:lnTo>
                    <a:pt x="0" y="39756"/>
                  </a:lnTo>
                  <a:lnTo>
                    <a:pt x="0" y="39844"/>
                  </a:lnTo>
                  <a:lnTo>
                    <a:pt x="0" y="39888"/>
                  </a:lnTo>
                  <a:lnTo>
                    <a:pt x="88" y="39976"/>
                  </a:lnTo>
                  <a:lnTo>
                    <a:pt x="263" y="39976"/>
                  </a:lnTo>
                  <a:lnTo>
                    <a:pt x="3818" y="37869"/>
                  </a:lnTo>
                  <a:lnTo>
                    <a:pt x="7899" y="35456"/>
                  </a:lnTo>
                  <a:lnTo>
                    <a:pt x="11980" y="32955"/>
                  </a:lnTo>
                  <a:lnTo>
                    <a:pt x="13559" y="32077"/>
                  </a:lnTo>
                  <a:lnTo>
                    <a:pt x="17816" y="29444"/>
                  </a:lnTo>
                  <a:lnTo>
                    <a:pt x="20141" y="27909"/>
                  </a:lnTo>
                  <a:lnTo>
                    <a:pt x="21984" y="26680"/>
                  </a:lnTo>
                  <a:lnTo>
                    <a:pt x="24091" y="24925"/>
                  </a:lnTo>
                  <a:lnTo>
                    <a:pt x="26328" y="22818"/>
                  </a:lnTo>
                  <a:lnTo>
                    <a:pt x="28171" y="21063"/>
                  </a:lnTo>
                  <a:lnTo>
                    <a:pt x="28215" y="21019"/>
                  </a:lnTo>
                  <a:lnTo>
                    <a:pt x="30585" y="17860"/>
                  </a:lnTo>
                  <a:lnTo>
                    <a:pt x="32208" y="15578"/>
                  </a:lnTo>
                  <a:lnTo>
                    <a:pt x="33656" y="13121"/>
                  </a:lnTo>
                  <a:lnTo>
                    <a:pt x="34885" y="10971"/>
                  </a:lnTo>
                  <a:lnTo>
                    <a:pt x="37079" y="7065"/>
                  </a:lnTo>
                  <a:lnTo>
                    <a:pt x="38088" y="5091"/>
                  </a:lnTo>
                  <a:lnTo>
                    <a:pt x="38878" y="2765"/>
                  </a:lnTo>
                  <a:lnTo>
                    <a:pt x="39756" y="220"/>
                  </a:lnTo>
                  <a:lnTo>
                    <a:pt x="39800" y="176"/>
                  </a:lnTo>
                  <a:lnTo>
                    <a:pt x="39756" y="88"/>
                  </a:lnTo>
                  <a:lnTo>
                    <a:pt x="39712" y="45"/>
                  </a:lnTo>
                  <a:lnTo>
                    <a:pt x="39668"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1" name="Google Shape;3621;p85"/>
            <p:cNvSpPr/>
            <p:nvPr/>
          </p:nvSpPr>
          <p:spPr>
            <a:xfrm>
              <a:off x="1917650" y="1488975"/>
              <a:ext cx="967575" cy="891875"/>
            </a:xfrm>
            <a:custGeom>
              <a:rect b="b" l="l" r="r" t="t"/>
              <a:pathLst>
                <a:path extrusionOk="0" h="35675" w="38703">
                  <a:moveTo>
                    <a:pt x="38483" y="0"/>
                  </a:moveTo>
                  <a:lnTo>
                    <a:pt x="38396" y="44"/>
                  </a:lnTo>
                  <a:lnTo>
                    <a:pt x="38352" y="132"/>
                  </a:lnTo>
                  <a:lnTo>
                    <a:pt x="37562" y="2107"/>
                  </a:lnTo>
                  <a:lnTo>
                    <a:pt x="36333" y="4344"/>
                  </a:lnTo>
                  <a:lnTo>
                    <a:pt x="34929" y="6977"/>
                  </a:lnTo>
                  <a:lnTo>
                    <a:pt x="33788" y="8864"/>
                  </a:lnTo>
                  <a:lnTo>
                    <a:pt x="32647" y="10751"/>
                  </a:lnTo>
                  <a:lnTo>
                    <a:pt x="31243" y="12769"/>
                  </a:lnTo>
                  <a:lnTo>
                    <a:pt x="29707" y="14700"/>
                  </a:lnTo>
                  <a:lnTo>
                    <a:pt x="28171" y="16499"/>
                  </a:lnTo>
                  <a:lnTo>
                    <a:pt x="27206" y="17552"/>
                  </a:lnTo>
                  <a:lnTo>
                    <a:pt x="26197" y="18606"/>
                  </a:lnTo>
                  <a:lnTo>
                    <a:pt x="25188" y="19571"/>
                  </a:lnTo>
                  <a:lnTo>
                    <a:pt x="24134" y="20492"/>
                  </a:lnTo>
                  <a:lnTo>
                    <a:pt x="23037" y="21370"/>
                  </a:lnTo>
                  <a:lnTo>
                    <a:pt x="21940" y="22248"/>
                  </a:lnTo>
                  <a:lnTo>
                    <a:pt x="20799" y="23081"/>
                  </a:lnTo>
                  <a:lnTo>
                    <a:pt x="19659" y="23871"/>
                  </a:lnTo>
                  <a:lnTo>
                    <a:pt x="18474" y="24661"/>
                  </a:lnTo>
                  <a:lnTo>
                    <a:pt x="17289" y="25407"/>
                  </a:lnTo>
                  <a:lnTo>
                    <a:pt x="14876" y="26899"/>
                  </a:lnTo>
                  <a:lnTo>
                    <a:pt x="12462" y="28303"/>
                  </a:lnTo>
                  <a:lnTo>
                    <a:pt x="10005" y="29663"/>
                  </a:lnTo>
                  <a:lnTo>
                    <a:pt x="7679" y="30980"/>
                  </a:lnTo>
                  <a:lnTo>
                    <a:pt x="5354" y="32296"/>
                  </a:lnTo>
                  <a:lnTo>
                    <a:pt x="3028" y="33613"/>
                  </a:lnTo>
                  <a:lnTo>
                    <a:pt x="88" y="35368"/>
                  </a:lnTo>
                  <a:lnTo>
                    <a:pt x="44" y="35412"/>
                  </a:lnTo>
                  <a:lnTo>
                    <a:pt x="0" y="35456"/>
                  </a:lnTo>
                  <a:lnTo>
                    <a:pt x="0" y="35543"/>
                  </a:lnTo>
                  <a:lnTo>
                    <a:pt x="44" y="35587"/>
                  </a:lnTo>
                  <a:lnTo>
                    <a:pt x="88" y="35675"/>
                  </a:lnTo>
                  <a:lnTo>
                    <a:pt x="263" y="35675"/>
                  </a:lnTo>
                  <a:lnTo>
                    <a:pt x="3203" y="33920"/>
                  </a:lnTo>
                  <a:lnTo>
                    <a:pt x="5529" y="32603"/>
                  </a:lnTo>
                  <a:lnTo>
                    <a:pt x="7855" y="31287"/>
                  </a:lnTo>
                  <a:lnTo>
                    <a:pt x="10180" y="29971"/>
                  </a:lnTo>
                  <a:lnTo>
                    <a:pt x="12638" y="28566"/>
                  </a:lnTo>
                  <a:lnTo>
                    <a:pt x="15095" y="27162"/>
                  </a:lnTo>
                  <a:lnTo>
                    <a:pt x="17508" y="25714"/>
                  </a:lnTo>
                  <a:lnTo>
                    <a:pt x="18693" y="24968"/>
                  </a:lnTo>
                  <a:lnTo>
                    <a:pt x="19878" y="24178"/>
                  </a:lnTo>
                  <a:lnTo>
                    <a:pt x="21019" y="23345"/>
                  </a:lnTo>
                  <a:lnTo>
                    <a:pt x="22160" y="22511"/>
                  </a:lnTo>
                  <a:lnTo>
                    <a:pt x="23301" y="21633"/>
                  </a:lnTo>
                  <a:lnTo>
                    <a:pt x="24398" y="20756"/>
                  </a:lnTo>
                  <a:lnTo>
                    <a:pt x="25451" y="19790"/>
                  </a:lnTo>
                  <a:lnTo>
                    <a:pt x="26460" y="18825"/>
                  </a:lnTo>
                  <a:lnTo>
                    <a:pt x="27469" y="17816"/>
                  </a:lnTo>
                  <a:lnTo>
                    <a:pt x="28435" y="16763"/>
                  </a:lnTo>
                  <a:lnTo>
                    <a:pt x="29970" y="14920"/>
                  </a:lnTo>
                  <a:lnTo>
                    <a:pt x="31550" y="12989"/>
                  </a:lnTo>
                  <a:lnTo>
                    <a:pt x="32954" y="10927"/>
                  </a:lnTo>
                  <a:lnTo>
                    <a:pt x="34095" y="9040"/>
                  </a:lnTo>
                  <a:lnTo>
                    <a:pt x="35236" y="7153"/>
                  </a:lnTo>
                  <a:lnTo>
                    <a:pt x="36640" y="4520"/>
                  </a:lnTo>
                  <a:lnTo>
                    <a:pt x="37869" y="2282"/>
                  </a:lnTo>
                  <a:lnTo>
                    <a:pt x="38703" y="264"/>
                  </a:lnTo>
                  <a:lnTo>
                    <a:pt x="38703" y="176"/>
                  </a:lnTo>
                  <a:lnTo>
                    <a:pt x="38703" y="88"/>
                  </a:lnTo>
                  <a:lnTo>
                    <a:pt x="38659" y="44"/>
                  </a:lnTo>
                  <a:lnTo>
                    <a:pt x="38615"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2" name="Google Shape;3622;p85"/>
            <p:cNvSpPr/>
            <p:nvPr/>
          </p:nvSpPr>
          <p:spPr>
            <a:xfrm>
              <a:off x="1893500" y="1524075"/>
              <a:ext cx="943450" cy="835950"/>
            </a:xfrm>
            <a:custGeom>
              <a:rect b="b" l="l" r="r" t="t"/>
              <a:pathLst>
                <a:path extrusionOk="0" h="33438" w="37738">
                  <a:moveTo>
                    <a:pt x="37519" y="0"/>
                  </a:moveTo>
                  <a:lnTo>
                    <a:pt x="37431" y="44"/>
                  </a:lnTo>
                  <a:lnTo>
                    <a:pt x="37387" y="88"/>
                  </a:lnTo>
                  <a:lnTo>
                    <a:pt x="36114" y="2502"/>
                  </a:lnTo>
                  <a:lnTo>
                    <a:pt x="34842" y="4915"/>
                  </a:lnTo>
                  <a:lnTo>
                    <a:pt x="33569" y="7065"/>
                  </a:lnTo>
                  <a:lnTo>
                    <a:pt x="32472" y="8864"/>
                  </a:lnTo>
                  <a:lnTo>
                    <a:pt x="31156" y="10751"/>
                  </a:lnTo>
                  <a:lnTo>
                    <a:pt x="29752" y="12550"/>
                  </a:lnTo>
                  <a:lnTo>
                    <a:pt x="27602" y="14920"/>
                  </a:lnTo>
                  <a:lnTo>
                    <a:pt x="26505" y="16061"/>
                  </a:lnTo>
                  <a:lnTo>
                    <a:pt x="25364" y="17158"/>
                  </a:lnTo>
                  <a:lnTo>
                    <a:pt x="24179" y="18211"/>
                  </a:lnTo>
                  <a:lnTo>
                    <a:pt x="22950" y="19264"/>
                  </a:lnTo>
                  <a:lnTo>
                    <a:pt x="21722" y="20229"/>
                  </a:lnTo>
                  <a:lnTo>
                    <a:pt x="20449" y="21151"/>
                  </a:lnTo>
                  <a:lnTo>
                    <a:pt x="19177" y="22072"/>
                  </a:lnTo>
                  <a:lnTo>
                    <a:pt x="17860" y="22950"/>
                  </a:lnTo>
                  <a:lnTo>
                    <a:pt x="16500" y="23827"/>
                  </a:lnTo>
                  <a:lnTo>
                    <a:pt x="15140" y="24617"/>
                  </a:lnTo>
                  <a:lnTo>
                    <a:pt x="12419" y="26241"/>
                  </a:lnTo>
                  <a:lnTo>
                    <a:pt x="9654" y="27777"/>
                  </a:lnTo>
                  <a:lnTo>
                    <a:pt x="6890" y="29313"/>
                  </a:lnTo>
                  <a:lnTo>
                    <a:pt x="5223" y="30234"/>
                  </a:lnTo>
                  <a:lnTo>
                    <a:pt x="2853" y="31463"/>
                  </a:lnTo>
                  <a:lnTo>
                    <a:pt x="88" y="33130"/>
                  </a:lnTo>
                  <a:lnTo>
                    <a:pt x="45" y="33174"/>
                  </a:lnTo>
                  <a:lnTo>
                    <a:pt x="1" y="33218"/>
                  </a:lnTo>
                  <a:lnTo>
                    <a:pt x="1" y="33306"/>
                  </a:lnTo>
                  <a:lnTo>
                    <a:pt x="45" y="33350"/>
                  </a:lnTo>
                  <a:lnTo>
                    <a:pt x="88" y="33437"/>
                  </a:lnTo>
                  <a:lnTo>
                    <a:pt x="176" y="33437"/>
                  </a:lnTo>
                  <a:lnTo>
                    <a:pt x="264" y="33393"/>
                  </a:lnTo>
                  <a:lnTo>
                    <a:pt x="3028" y="31726"/>
                  </a:lnTo>
                  <a:lnTo>
                    <a:pt x="5354" y="30541"/>
                  </a:lnTo>
                  <a:lnTo>
                    <a:pt x="7065" y="29620"/>
                  </a:lnTo>
                  <a:lnTo>
                    <a:pt x="9830" y="28084"/>
                  </a:lnTo>
                  <a:lnTo>
                    <a:pt x="12594" y="26548"/>
                  </a:lnTo>
                  <a:lnTo>
                    <a:pt x="15359" y="24924"/>
                  </a:lnTo>
                  <a:lnTo>
                    <a:pt x="16719" y="24091"/>
                  </a:lnTo>
                  <a:lnTo>
                    <a:pt x="18036" y="23257"/>
                  </a:lnTo>
                  <a:lnTo>
                    <a:pt x="19352" y="22336"/>
                  </a:lnTo>
                  <a:lnTo>
                    <a:pt x="20668" y="21458"/>
                  </a:lnTo>
                  <a:lnTo>
                    <a:pt x="21941" y="20493"/>
                  </a:lnTo>
                  <a:lnTo>
                    <a:pt x="23214" y="19527"/>
                  </a:lnTo>
                  <a:lnTo>
                    <a:pt x="24398" y="18474"/>
                  </a:lnTo>
                  <a:lnTo>
                    <a:pt x="25583" y="17421"/>
                  </a:lnTo>
                  <a:lnTo>
                    <a:pt x="26768" y="16324"/>
                  </a:lnTo>
                  <a:lnTo>
                    <a:pt x="27865" y="15183"/>
                  </a:lnTo>
                  <a:lnTo>
                    <a:pt x="30015" y="12770"/>
                  </a:lnTo>
                  <a:lnTo>
                    <a:pt x="31463" y="10971"/>
                  </a:lnTo>
                  <a:lnTo>
                    <a:pt x="32779" y="9084"/>
                  </a:lnTo>
                  <a:lnTo>
                    <a:pt x="33876" y="7241"/>
                  </a:lnTo>
                  <a:lnTo>
                    <a:pt x="35105" y="5047"/>
                  </a:lnTo>
                  <a:lnTo>
                    <a:pt x="36465" y="2633"/>
                  </a:lnTo>
                  <a:lnTo>
                    <a:pt x="37694" y="264"/>
                  </a:lnTo>
                  <a:lnTo>
                    <a:pt x="37738" y="176"/>
                  </a:lnTo>
                  <a:lnTo>
                    <a:pt x="37738" y="132"/>
                  </a:lnTo>
                  <a:lnTo>
                    <a:pt x="37694" y="44"/>
                  </a:lnTo>
                  <a:lnTo>
                    <a:pt x="37650"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3" name="Google Shape;3623;p85"/>
            <p:cNvSpPr/>
            <p:nvPr/>
          </p:nvSpPr>
          <p:spPr>
            <a:xfrm>
              <a:off x="1870475" y="1528450"/>
              <a:ext cx="929200" cy="809625"/>
            </a:xfrm>
            <a:custGeom>
              <a:rect b="b" l="l" r="r" t="t"/>
              <a:pathLst>
                <a:path extrusionOk="0" h="32385" w="37168">
                  <a:moveTo>
                    <a:pt x="36948" y="1"/>
                  </a:moveTo>
                  <a:lnTo>
                    <a:pt x="36860" y="45"/>
                  </a:lnTo>
                  <a:lnTo>
                    <a:pt x="36816" y="89"/>
                  </a:lnTo>
                  <a:lnTo>
                    <a:pt x="36202" y="1274"/>
                  </a:lnTo>
                  <a:lnTo>
                    <a:pt x="35236" y="3029"/>
                  </a:lnTo>
                  <a:lnTo>
                    <a:pt x="34271" y="4784"/>
                  </a:lnTo>
                  <a:lnTo>
                    <a:pt x="33306" y="6495"/>
                  </a:lnTo>
                  <a:lnTo>
                    <a:pt x="32296" y="8119"/>
                  </a:lnTo>
                  <a:lnTo>
                    <a:pt x="31155" y="9742"/>
                  </a:lnTo>
                  <a:lnTo>
                    <a:pt x="30585" y="10532"/>
                  </a:lnTo>
                  <a:lnTo>
                    <a:pt x="29971" y="11322"/>
                  </a:lnTo>
                  <a:lnTo>
                    <a:pt x="29312" y="12112"/>
                  </a:lnTo>
                  <a:lnTo>
                    <a:pt x="28654" y="12902"/>
                  </a:lnTo>
                  <a:lnTo>
                    <a:pt x="27908" y="13692"/>
                  </a:lnTo>
                  <a:lnTo>
                    <a:pt x="27162" y="14482"/>
                  </a:lnTo>
                  <a:lnTo>
                    <a:pt x="25232" y="16324"/>
                  </a:lnTo>
                  <a:lnTo>
                    <a:pt x="23257" y="17948"/>
                  </a:lnTo>
                  <a:lnTo>
                    <a:pt x="21282" y="19396"/>
                  </a:lnTo>
                  <a:lnTo>
                    <a:pt x="19088" y="21195"/>
                  </a:lnTo>
                  <a:lnTo>
                    <a:pt x="16587" y="22907"/>
                  </a:lnTo>
                  <a:lnTo>
                    <a:pt x="12111" y="25539"/>
                  </a:lnTo>
                  <a:lnTo>
                    <a:pt x="9303" y="27075"/>
                  </a:lnTo>
                  <a:lnTo>
                    <a:pt x="7241" y="28172"/>
                  </a:lnTo>
                  <a:lnTo>
                    <a:pt x="3291" y="30147"/>
                  </a:lnTo>
                  <a:lnTo>
                    <a:pt x="88" y="32078"/>
                  </a:lnTo>
                  <a:lnTo>
                    <a:pt x="44" y="32121"/>
                  </a:lnTo>
                  <a:lnTo>
                    <a:pt x="0" y="32165"/>
                  </a:lnTo>
                  <a:lnTo>
                    <a:pt x="0" y="32253"/>
                  </a:lnTo>
                  <a:lnTo>
                    <a:pt x="0" y="32297"/>
                  </a:lnTo>
                  <a:lnTo>
                    <a:pt x="88" y="32385"/>
                  </a:lnTo>
                  <a:lnTo>
                    <a:pt x="264" y="32385"/>
                  </a:lnTo>
                  <a:lnTo>
                    <a:pt x="3467" y="30454"/>
                  </a:lnTo>
                  <a:lnTo>
                    <a:pt x="7416" y="28479"/>
                  </a:lnTo>
                  <a:lnTo>
                    <a:pt x="9478" y="27382"/>
                  </a:lnTo>
                  <a:lnTo>
                    <a:pt x="12287" y="25847"/>
                  </a:lnTo>
                  <a:lnTo>
                    <a:pt x="16763" y="23214"/>
                  </a:lnTo>
                  <a:lnTo>
                    <a:pt x="19308" y="21502"/>
                  </a:lnTo>
                  <a:lnTo>
                    <a:pt x="21502" y="19703"/>
                  </a:lnTo>
                  <a:lnTo>
                    <a:pt x="23476" y="18211"/>
                  </a:lnTo>
                  <a:lnTo>
                    <a:pt x="25451" y="16588"/>
                  </a:lnTo>
                  <a:lnTo>
                    <a:pt x="27382" y="14745"/>
                  </a:lnTo>
                  <a:lnTo>
                    <a:pt x="28172" y="13955"/>
                  </a:lnTo>
                  <a:lnTo>
                    <a:pt x="28917" y="13165"/>
                  </a:lnTo>
                  <a:lnTo>
                    <a:pt x="29576" y="12375"/>
                  </a:lnTo>
                  <a:lnTo>
                    <a:pt x="30234" y="11542"/>
                  </a:lnTo>
                  <a:lnTo>
                    <a:pt x="30848" y="10752"/>
                  </a:lnTo>
                  <a:lnTo>
                    <a:pt x="31463" y="9962"/>
                  </a:lnTo>
                  <a:lnTo>
                    <a:pt x="32560" y="8338"/>
                  </a:lnTo>
                  <a:lnTo>
                    <a:pt x="33613" y="6671"/>
                  </a:lnTo>
                  <a:lnTo>
                    <a:pt x="34578" y="4959"/>
                  </a:lnTo>
                  <a:lnTo>
                    <a:pt x="35543" y="3204"/>
                  </a:lnTo>
                  <a:lnTo>
                    <a:pt x="36509" y="1405"/>
                  </a:lnTo>
                  <a:lnTo>
                    <a:pt x="37123" y="264"/>
                  </a:lnTo>
                  <a:lnTo>
                    <a:pt x="37167" y="177"/>
                  </a:lnTo>
                  <a:lnTo>
                    <a:pt x="37167" y="133"/>
                  </a:lnTo>
                  <a:lnTo>
                    <a:pt x="37123" y="89"/>
                  </a:lnTo>
                  <a:lnTo>
                    <a:pt x="37079" y="45"/>
                  </a:lnTo>
                  <a:lnTo>
                    <a:pt x="36992"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4" name="Google Shape;3624;p85"/>
            <p:cNvSpPr/>
            <p:nvPr/>
          </p:nvSpPr>
          <p:spPr>
            <a:xfrm>
              <a:off x="1846325" y="1555900"/>
              <a:ext cx="900675" cy="760250"/>
            </a:xfrm>
            <a:custGeom>
              <a:rect b="b" l="l" r="r" t="t"/>
              <a:pathLst>
                <a:path extrusionOk="0" h="30410" w="36027">
                  <a:moveTo>
                    <a:pt x="35895" y="0"/>
                  </a:moveTo>
                  <a:lnTo>
                    <a:pt x="35807" y="44"/>
                  </a:lnTo>
                  <a:lnTo>
                    <a:pt x="35763" y="44"/>
                  </a:lnTo>
                  <a:lnTo>
                    <a:pt x="35720" y="132"/>
                  </a:lnTo>
                  <a:lnTo>
                    <a:pt x="34315" y="2677"/>
                  </a:lnTo>
                  <a:lnTo>
                    <a:pt x="33350" y="4520"/>
                  </a:lnTo>
                  <a:lnTo>
                    <a:pt x="32341" y="6231"/>
                  </a:lnTo>
                  <a:lnTo>
                    <a:pt x="31814" y="7065"/>
                  </a:lnTo>
                  <a:lnTo>
                    <a:pt x="31244" y="7855"/>
                  </a:lnTo>
                  <a:lnTo>
                    <a:pt x="30673" y="8644"/>
                  </a:lnTo>
                  <a:lnTo>
                    <a:pt x="30059" y="9434"/>
                  </a:lnTo>
                  <a:lnTo>
                    <a:pt x="29401" y="10180"/>
                  </a:lnTo>
                  <a:lnTo>
                    <a:pt x="28786" y="10926"/>
                  </a:lnTo>
                  <a:lnTo>
                    <a:pt x="28084" y="11672"/>
                  </a:lnTo>
                  <a:lnTo>
                    <a:pt x="27382" y="12418"/>
                  </a:lnTo>
                  <a:lnTo>
                    <a:pt x="25890" y="13822"/>
                  </a:lnTo>
                  <a:lnTo>
                    <a:pt x="24311" y="15226"/>
                  </a:lnTo>
                  <a:lnTo>
                    <a:pt x="22643" y="16455"/>
                  </a:lnTo>
                  <a:lnTo>
                    <a:pt x="20976" y="17815"/>
                  </a:lnTo>
                  <a:lnTo>
                    <a:pt x="20361" y="18386"/>
                  </a:lnTo>
                  <a:lnTo>
                    <a:pt x="19703" y="18912"/>
                  </a:lnTo>
                  <a:lnTo>
                    <a:pt x="19045" y="19483"/>
                  </a:lnTo>
                  <a:lnTo>
                    <a:pt x="18343" y="20009"/>
                  </a:lnTo>
                  <a:lnTo>
                    <a:pt x="16851" y="21019"/>
                  </a:lnTo>
                  <a:lnTo>
                    <a:pt x="15271" y="21984"/>
                  </a:lnTo>
                  <a:lnTo>
                    <a:pt x="13648" y="22906"/>
                  </a:lnTo>
                  <a:lnTo>
                    <a:pt x="12024" y="23827"/>
                  </a:lnTo>
                  <a:lnTo>
                    <a:pt x="8821" y="25494"/>
                  </a:lnTo>
                  <a:lnTo>
                    <a:pt x="7241" y="26328"/>
                  </a:lnTo>
                  <a:lnTo>
                    <a:pt x="3380" y="28215"/>
                  </a:lnTo>
                  <a:lnTo>
                    <a:pt x="89" y="30102"/>
                  </a:lnTo>
                  <a:lnTo>
                    <a:pt x="45" y="30146"/>
                  </a:lnTo>
                  <a:lnTo>
                    <a:pt x="1" y="30190"/>
                  </a:lnTo>
                  <a:lnTo>
                    <a:pt x="1" y="30277"/>
                  </a:lnTo>
                  <a:lnTo>
                    <a:pt x="45" y="30321"/>
                  </a:lnTo>
                  <a:lnTo>
                    <a:pt x="89" y="30409"/>
                  </a:lnTo>
                  <a:lnTo>
                    <a:pt x="264" y="30409"/>
                  </a:lnTo>
                  <a:lnTo>
                    <a:pt x="3555" y="28522"/>
                  </a:lnTo>
                  <a:lnTo>
                    <a:pt x="7373" y="26635"/>
                  </a:lnTo>
                  <a:lnTo>
                    <a:pt x="8952" y="25846"/>
                  </a:lnTo>
                  <a:lnTo>
                    <a:pt x="12200" y="24134"/>
                  </a:lnTo>
                  <a:lnTo>
                    <a:pt x="13867" y="23213"/>
                  </a:lnTo>
                  <a:lnTo>
                    <a:pt x="15491" y="22291"/>
                  </a:lnTo>
                  <a:lnTo>
                    <a:pt x="17027" y="21282"/>
                  </a:lnTo>
                  <a:lnTo>
                    <a:pt x="18518" y="20273"/>
                  </a:lnTo>
                  <a:lnTo>
                    <a:pt x="19264" y="19746"/>
                  </a:lnTo>
                  <a:lnTo>
                    <a:pt x="19923" y="19176"/>
                  </a:lnTo>
                  <a:lnTo>
                    <a:pt x="20581" y="18649"/>
                  </a:lnTo>
                  <a:lnTo>
                    <a:pt x="21239" y="18079"/>
                  </a:lnTo>
                  <a:lnTo>
                    <a:pt x="22863" y="16718"/>
                  </a:lnTo>
                  <a:lnTo>
                    <a:pt x="24530" y="15490"/>
                  </a:lnTo>
                  <a:lnTo>
                    <a:pt x="26154" y="14086"/>
                  </a:lnTo>
                  <a:lnTo>
                    <a:pt x="27646" y="12638"/>
                  </a:lnTo>
                  <a:lnTo>
                    <a:pt x="28348" y="11935"/>
                  </a:lnTo>
                  <a:lnTo>
                    <a:pt x="29050" y="11189"/>
                  </a:lnTo>
                  <a:lnTo>
                    <a:pt x="29708" y="10444"/>
                  </a:lnTo>
                  <a:lnTo>
                    <a:pt x="30322" y="9654"/>
                  </a:lnTo>
                  <a:lnTo>
                    <a:pt x="30937" y="8864"/>
                  </a:lnTo>
                  <a:lnTo>
                    <a:pt x="31507" y="8074"/>
                  </a:lnTo>
                  <a:lnTo>
                    <a:pt x="32078" y="7240"/>
                  </a:lnTo>
                  <a:lnTo>
                    <a:pt x="32648" y="6407"/>
                  </a:lnTo>
                  <a:lnTo>
                    <a:pt x="33175" y="5573"/>
                  </a:lnTo>
                  <a:lnTo>
                    <a:pt x="33657" y="4695"/>
                  </a:lnTo>
                  <a:lnTo>
                    <a:pt x="34666" y="2852"/>
                  </a:lnTo>
                  <a:lnTo>
                    <a:pt x="36027" y="263"/>
                  </a:lnTo>
                  <a:lnTo>
                    <a:pt x="36027" y="219"/>
                  </a:lnTo>
                  <a:lnTo>
                    <a:pt x="36027" y="132"/>
                  </a:lnTo>
                  <a:lnTo>
                    <a:pt x="35983" y="88"/>
                  </a:lnTo>
                  <a:lnTo>
                    <a:pt x="35939" y="44"/>
                  </a:lnTo>
                  <a:lnTo>
                    <a:pt x="35895"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5" name="Google Shape;3625;p85"/>
            <p:cNvSpPr/>
            <p:nvPr/>
          </p:nvSpPr>
          <p:spPr>
            <a:xfrm>
              <a:off x="1799150" y="1626100"/>
              <a:ext cx="840350" cy="647250"/>
            </a:xfrm>
            <a:custGeom>
              <a:rect b="b" l="l" r="r" t="t"/>
              <a:pathLst>
                <a:path extrusionOk="0" h="25890" w="33614">
                  <a:moveTo>
                    <a:pt x="33394" y="0"/>
                  </a:moveTo>
                  <a:lnTo>
                    <a:pt x="33350" y="44"/>
                  </a:lnTo>
                  <a:lnTo>
                    <a:pt x="33306" y="88"/>
                  </a:lnTo>
                  <a:lnTo>
                    <a:pt x="31639" y="2896"/>
                  </a:lnTo>
                  <a:lnTo>
                    <a:pt x="30322" y="4783"/>
                  </a:lnTo>
                  <a:lnTo>
                    <a:pt x="28874" y="6495"/>
                  </a:lnTo>
                  <a:lnTo>
                    <a:pt x="26944" y="8425"/>
                  </a:lnTo>
                  <a:lnTo>
                    <a:pt x="25057" y="10049"/>
                  </a:lnTo>
                  <a:lnTo>
                    <a:pt x="22994" y="11673"/>
                  </a:lnTo>
                  <a:lnTo>
                    <a:pt x="20362" y="14042"/>
                  </a:lnTo>
                  <a:lnTo>
                    <a:pt x="18124" y="15973"/>
                  </a:lnTo>
                  <a:lnTo>
                    <a:pt x="16105" y="17289"/>
                  </a:lnTo>
                  <a:lnTo>
                    <a:pt x="14174" y="18430"/>
                  </a:lnTo>
                  <a:lnTo>
                    <a:pt x="12112" y="19571"/>
                  </a:lnTo>
                  <a:lnTo>
                    <a:pt x="7812" y="21721"/>
                  </a:lnTo>
                  <a:lnTo>
                    <a:pt x="5662" y="22555"/>
                  </a:lnTo>
                  <a:lnTo>
                    <a:pt x="3511" y="23608"/>
                  </a:lnTo>
                  <a:lnTo>
                    <a:pt x="89" y="25583"/>
                  </a:lnTo>
                  <a:lnTo>
                    <a:pt x="1" y="25626"/>
                  </a:lnTo>
                  <a:lnTo>
                    <a:pt x="1" y="25670"/>
                  </a:lnTo>
                  <a:lnTo>
                    <a:pt x="1" y="25758"/>
                  </a:lnTo>
                  <a:lnTo>
                    <a:pt x="1" y="25802"/>
                  </a:lnTo>
                  <a:lnTo>
                    <a:pt x="89" y="25890"/>
                  </a:lnTo>
                  <a:lnTo>
                    <a:pt x="264" y="25890"/>
                  </a:lnTo>
                  <a:lnTo>
                    <a:pt x="3687" y="23915"/>
                  </a:lnTo>
                  <a:lnTo>
                    <a:pt x="5793" y="22862"/>
                  </a:lnTo>
                  <a:lnTo>
                    <a:pt x="7943" y="22028"/>
                  </a:lnTo>
                  <a:lnTo>
                    <a:pt x="12288" y="19878"/>
                  </a:lnTo>
                  <a:lnTo>
                    <a:pt x="14350" y="18737"/>
                  </a:lnTo>
                  <a:lnTo>
                    <a:pt x="16281" y="17596"/>
                  </a:lnTo>
                  <a:lnTo>
                    <a:pt x="18299" y="16236"/>
                  </a:lnTo>
                  <a:lnTo>
                    <a:pt x="18343" y="16236"/>
                  </a:lnTo>
                  <a:lnTo>
                    <a:pt x="20581" y="14305"/>
                  </a:lnTo>
                  <a:lnTo>
                    <a:pt x="23214" y="11936"/>
                  </a:lnTo>
                  <a:lnTo>
                    <a:pt x="25276" y="10356"/>
                  </a:lnTo>
                  <a:lnTo>
                    <a:pt x="27207" y="8689"/>
                  </a:lnTo>
                  <a:lnTo>
                    <a:pt x="29138" y="6758"/>
                  </a:lnTo>
                  <a:lnTo>
                    <a:pt x="30586" y="5003"/>
                  </a:lnTo>
                  <a:lnTo>
                    <a:pt x="31946" y="3116"/>
                  </a:lnTo>
                  <a:lnTo>
                    <a:pt x="33570" y="264"/>
                  </a:lnTo>
                  <a:lnTo>
                    <a:pt x="33613" y="220"/>
                  </a:lnTo>
                  <a:lnTo>
                    <a:pt x="33613" y="132"/>
                  </a:lnTo>
                  <a:lnTo>
                    <a:pt x="33570" y="88"/>
                  </a:lnTo>
                  <a:lnTo>
                    <a:pt x="33526" y="44"/>
                  </a:lnTo>
                  <a:lnTo>
                    <a:pt x="33438"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6" name="Google Shape;3626;p85"/>
            <p:cNvSpPr/>
            <p:nvPr/>
          </p:nvSpPr>
          <p:spPr>
            <a:xfrm>
              <a:off x="1775025" y="2163625"/>
              <a:ext cx="160200" cy="88875"/>
            </a:xfrm>
            <a:custGeom>
              <a:rect b="b" l="l" r="r" t="t"/>
              <a:pathLst>
                <a:path extrusionOk="0" h="3555" w="6408">
                  <a:moveTo>
                    <a:pt x="6144" y="1"/>
                  </a:moveTo>
                  <a:lnTo>
                    <a:pt x="3555" y="1229"/>
                  </a:lnTo>
                  <a:lnTo>
                    <a:pt x="88" y="3204"/>
                  </a:lnTo>
                  <a:lnTo>
                    <a:pt x="45" y="3248"/>
                  </a:lnTo>
                  <a:lnTo>
                    <a:pt x="1" y="3336"/>
                  </a:lnTo>
                  <a:lnTo>
                    <a:pt x="1" y="3379"/>
                  </a:lnTo>
                  <a:lnTo>
                    <a:pt x="45" y="3467"/>
                  </a:lnTo>
                  <a:lnTo>
                    <a:pt x="88" y="3511"/>
                  </a:lnTo>
                  <a:lnTo>
                    <a:pt x="176" y="3555"/>
                  </a:lnTo>
                  <a:lnTo>
                    <a:pt x="264" y="3511"/>
                  </a:lnTo>
                  <a:lnTo>
                    <a:pt x="3730" y="1537"/>
                  </a:lnTo>
                  <a:lnTo>
                    <a:pt x="6319" y="352"/>
                  </a:lnTo>
                  <a:lnTo>
                    <a:pt x="6363" y="308"/>
                  </a:lnTo>
                  <a:lnTo>
                    <a:pt x="6407" y="220"/>
                  </a:lnTo>
                  <a:lnTo>
                    <a:pt x="6407" y="176"/>
                  </a:lnTo>
                  <a:lnTo>
                    <a:pt x="6363" y="88"/>
                  </a:lnTo>
                  <a:lnTo>
                    <a:pt x="6319" y="45"/>
                  </a:lnTo>
                  <a:lnTo>
                    <a:pt x="6276"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7" name="Google Shape;3627;p85"/>
            <p:cNvSpPr/>
            <p:nvPr/>
          </p:nvSpPr>
          <p:spPr>
            <a:xfrm>
              <a:off x="2327925" y="1808200"/>
              <a:ext cx="137150" cy="118500"/>
            </a:xfrm>
            <a:custGeom>
              <a:rect b="b" l="l" r="r" t="t"/>
              <a:pathLst>
                <a:path extrusionOk="0" h="4740" w="5486">
                  <a:moveTo>
                    <a:pt x="5266" y="0"/>
                  </a:moveTo>
                  <a:lnTo>
                    <a:pt x="5222" y="44"/>
                  </a:lnTo>
                  <a:lnTo>
                    <a:pt x="3555" y="1492"/>
                  </a:lnTo>
                  <a:lnTo>
                    <a:pt x="88" y="4432"/>
                  </a:lnTo>
                  <a:lnTo>
                    <a:pt x="44" y="4476"/>
                  </a:lnTo>
                  <a:lnTo>
                    <a:pt x="0" y="4520"/>
                  </a:lnTo>
                  <a:lnTo>
                    <a:pt x="0" y="4608"/>
                  </a:lnTo>
                  <a:lnTo>
                    <a:pt x="44" y="4652"/>
                  </a:lnTo>
                  <a:lnTo>
                    <a:pt x="88" y="4696"/>
                  </a:lnTo>
                  <a:lnTo>
                    <a:pt x="176" y="4740"/>
                  </a:lnTo>
                  <a:lnTo>
                    <a:pt x="308" y="4696"/>
                  </a:lnTo>
                  <a:lnTo>
                    <a:pt x="3774" y="1756"/>
                  </a:lnTo>
                  <a:lnTo>
                    <a:pt x="5442" y="308"/>
                  </a:lnTo>
                  <a:lnTo>
                    <a:pt x="5485" y="264"/>
                  </a:lnTo>
                  <a:lnTo>
                    <a:pt x="5485" y="176"/>
                  </a:lnTo>
                  <a:lnTo>
                    <a:pt x="5485" y="132"/>
                  </a:lnTo>
                  <a:lnTo>
                    <a:pt x="5442" y="44"/>
                  </a:lnTo>
                  <a:lnTo>
                    <a:pt x="5398"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8" name="Google Shape;3628;p85"/>
            <p:cNvSpPr/>
            <p:nvPr/>
          </p:nvSpPr>
          <p:spPr>
            <a:xfrm>
              <a:off x="2313650" y="1698500"/>
              <a:ext cx="210675" cy="199675"/>
            </a:xfrm>
            <a:custGeom>
              <a:rect b="b" l="l" r="r" t="t"/>
              <a:pathLst>
                <a:path extrusionOk="0" h="7987" w="8427">
                  <a:moveTo>
                    <a:pt x="8251" y="0"/>
                  </a:moveTo>
                  <a:lnTo>
                    <a:pt x="8163" y="44"/>
                  </a:lnTo>
                  <a:lnTo>
                    <a:pt x="8119" y="88"/>
                  </a:lnTo>
                  <a:lnTo>
                    <a:pt x="6671" y="1800"/>
                  </a:lnTo>
                  <a:lnTo>
                    <a:pt x="4872" y="3599"/>
                  </a:lnTo>
                  <a:lnTo>
                    <a:pt x="3380" y="4827"/>
                  </a:lnTo>
                  <a:lnTo>
                    <a:pt x="1712" y="6231"/>
                  </a:lnTo>
                  <a:lnTo>
                    <a:pt x="45" y="7680"/>
                  </a:lnTo>
                  <a:lnTo>
                    <a:pt x="1" y="7767"/>
                  </a:lnTo>
                  <a:lnTo>
                    <a:pt x="1" y="7811"/>
                  </a:lnTo>
                  <a:lnTo>
                    <a:pt x="1" y="7899"/>
                  </a:lnTo>
                  <a:lnTo>
                    <a:pt x="45" y="7943"/>
                  </a:lnTo>
                  <a:lnTo>
                    <a:pt x="89" y="7987"/>
                  </a:lnTo>
                  <a:lnTo>
                    <a:pt x="176" y="7987"/>
                  </a:lnTo>
                  <a:lnTo>
                    <a:pt x="308" y="7943"/>
                  </a:lnTo>
                  <a:lnTo>
                    <a:pt x="1932" y="6495"/>
                  </a:lnTo>
                  <a:lnTo>
                    <a:pt x="3599" y="5091"/>
                  </a:lnTo>
                  <a:lnTo>
                    <a:pt x="5091" y="3862"/>
                  </a:lnTo>
                  <a:lnTo>
                    <a:pt x="6934" y="2063"/>
                  </a:lnTo>
                  <a:lnTo>
                    <a:pt x="8382" y="308"/>
                  </a:lnTo>
                  <a:lnTo>
                    <a:pt x="8426" y="220"/>
                  </a:lnTo>
                  <a:lnTo>
                    <a:pt x="8426" y="176"/>
                  </a:lnTo>
                  <a:lnTo>
                    <a:pt x="8426" y="88"/>
                  </a:lnTo>
                  <a:lnTo>
                    <a:pt x="8382" y="44"/>
                  </a:lnTo>
                  <a:lnTo>
                    <a:pt x="8294"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9" name="Google Shape;3629;p85"/>
            <p:cNvSpPr/>
            <p:nvPr/>
          </p:nvSpPr>
          <p:spPr>
            <a:xfrm>
              <a:off x="1726750" y="2143875"/>
              <a:ext cx="109725" cy="64750"/>
            </a:xfrm>
            <a:custGeom>
              <a:rect b="b" l="l" r="r" t="t"/>
              <a:pathLst>
                <a:path extrusionOk="0" h="2590" w="4389">
                  <a:moveTo>
                    <a:pt x="4126" y="1"/>
                  </a:moveTo>
                  <a:lnTo>
                    <a:pt x="89" y="2283"/>
                  </a:lnTo>
                  <a:lnTo>
                    <a:pt x="45" y="2327"/>
                  </a:lnTo>
                  <a:lnTo>
                    <a:pt x="1" y="2370"/>
                  </a:lnTo>
                  <a:lnTo>
                    <a:pt x="1" y="2458"/>
                  </a:lnTo>
                  <a:lnTo>
                    <a:pt x="1" y="2502"/>
                  </a:lnTo>
                  <a:lnTo>
                    <a:pt x="89" y="2590"/>
                  </a:lnTo>
                  <a:lnTo>
                    <a:pt x="264" y="2590"/>
                  </a:lnTo>
                  <a:lnTo>
                    <a:pt x="4301" y="308"/>
                  </a:lnTo>
                  <a:lnTo>
                    <a:pt x="4389" y="264"/>
                  </a:lnTo>
                  <a:lnTo>
                    <a:pt x="4389" y="220"/>
                  </a:lnTo>
                  <a:lnTo>
                    <a:pt x="4389" y="176"/>
                  </a:lnTo>
                  <a:lnTo>
                    <a:pt x="4389" y="89"/>
                  </a:lnTo>
                  <a:lnTo>
                    <a:pt x="4345" y="45"/>
                  </a:lnTo>
                  <a:lnTo>
                    <a:pt x="4301"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0" name="Google Shape;3630;p85"/>
            <p:cNvSpPr/>
            <p:nvPr/>
          </p:nvSpPr>
          <p:spPr>
            <a:xfrm>
              <a:off x="2462850" y="1368300"/>
              <a:ext cx="930300" cy="1502925"/>
            </a:xfrm>
            <a:custGeom>
              <a:rect b="b" l="l" r="r" t="t"/>
              <a:pathLst>
                <a:path extrusionOk="0" h="60117" w="37212">
                  <a:moveTo>
                    <a:pt x="35105" y="0"/>
                  </a:moveTo>
                  <a:lnTo>
                    <a:pt x="35017" y="44"/>
                  </a:lnTo>
                  <a:lnTo>
                    <a:pt x="34974" y="88"/>
                  </a:lnTo>
                  <a:lnTo>
                    <a:pt x="34974" y="176"/>
                  </a:lnTo>
                  <a:lnTo>
                    <a:pt x="34974" y="220"/>
                  </a:lnTo>
                  <a:lnTo>
                    <a:pt x="35017" y="308"/>
                  </a:lnTo>
                  <a:lnTo>
                    <a:pt x="36334" y="1712"/>
                  </a:lnTo>
                  <a:lnTo>
                    <a:pt x="36509" y="2151"/>
                  </a:lnTo>
                  <a:lnTo>
                    <a:pt x="36773" y="4388"/>
                  </a:lnTo>
                  <a:lnTo>
                    <a:pt x="36860" y="7328"/>
                  </a:lnTo>
                  <a:lnTo>
                    <a:pt x="36729" y="8513"/>
                  </a:lnTo>
                  <a:lnTo>
                    <a:pt x="35939" y="10400"/>
                  </a:lnTo>
                  <a:lnTo>
                    <a:pt x="34974" y="12726"/>
                  </a:lnTo>
                  <a:lnTo>
                    <a:pt x="33657" y="16587"/>
                  </a:lnTo>
                  <a:lnTo>
                    <a:pt x="32253" y="19088"/>
                  </a:lnTo>
                  <a:lnTo>
                    <a:pt x="30936" y="21590"/>
                  </a:lnTo>
                  <a:lnTo>
                    <a:pt x="29883" y="24047"/>
                  </a:lnTo>
                  <a:lnTo>
                    <a:pt x="27251" y="28742"/>
                  </a:lnTo>
                  <a:lnTo>
                    <a:pt x="27251" y="28830"/>
                  </a:lnTo>
                  <a:lnTo>
                    <a:pt x="27207" y="30541"/>
                  </a:lnTo>
                  <a:lnTo>
                    <a:pt x="27207" y="30585"/>
                  </a:lnTo>
                  <a:lnTo>
                    <a:pt x="27338" y="32209"/>
                  </a:lnTo>
                  <a:lnTo>
                    <a:pt x="28435" y="40239"/>
                  </a:lnTo>
                  <a:lnTo>
                    <a:pt x="28216" y="40546"/>
                  </a:lnTo>
                  <a:lnTo>
                    <a:pt x="27426" y="41204"/>
                  </a:lnTo>
                  <a:lnTo>
                    <a:pt x="25144" y="42564"/>
                  </a:lnTo>
                  <a:lnTo>
                    <a:pt x="22731" y="44232"/>
                  </a:lnTo>
                  <a:lnTo>
                    <a:pt x="20054" y="45855"/>
                  </a:lnTo>
                  <a:lnTo>
                    <a:pt x="16500" y="48664"/>
                  </a:lnTo>
                  <a:lnTo>
                    <a:pt x="14569" y="49761"/>
                  </a:lnTo>
                  <a:lnTo>
                    <a:pt x="14569" y="49805"/>
                  </a:lnTo>
                  <a:lnTo>
                    <a:pt x="12419" y="51867"/>
                  </a:lnTo>
                  <a:lnTo>
                    <a:pt x="11410" y="52525"/>
                  </a:lnTo>
                  <a:lnTo>
                    <a:pt x="8119" y="54280"/>
                  </a:lnTo>
                  <a:lnTo>
                    <a:pt x="6627" y="54939"/>
                  </a:lnTo>
                  <a:lnTo>
                    <a:pt x="5135" y="55992"/>
                  </a:lnTo>
                  <a:lnTo>
                    <a:pt x="3160" y="57484"/>
                  </a:lnTo>
                  <a:lnTo>
                    <a:pt x="88" y="59809"/>
                  </a:lnTo>
                  <a:lnTo>
                    <a:pt x="1" y="59853"/>
                  </a:lnTo>
                  <a:lnTo>
                    <a:pt x="1" y="59941"/>
                  </a:lnTo>
                  <a:lnTo>
                    <a:pt x="1" y="59985"/>
                  </a:lnTo>
                  <a:lnTo>
                    <a:pt x="45" y="60073"/>
                  </a:lnTo>
                  <a:lnTo>
                    <a:pt x="88" y="60117"/>
                  </a:lnTo>
                  <a:lnTo>
                    <a:pt x="176" y="60117"/>
                  </a:lnTo>
                  <a:lnTo>
                    <a:pt x="264" y="60073"/>
                  </a:lnTo>
                  <a:lnTo>
                    <a:pt x="3336" y="57747"/>
                  </a:lnTo>
                  <a:lnTo>
                    <a:pt x="5354" y="56299"/>
                  </a:lnTo>
                  <a:lnTo>
                    <a:pt x="6802" y="55246"/>
                  </a:lnTo>
                  <a:lnTo>
                    <a:pt x="8250" y="54588"/>
                  </a:lnTo>
                  <a:lnTo>
                    <a:pt x="11585" y="52832"/>
                  </a:lnTo>
                  <a:lnTo>
                    <a:pt x="12638" y="52130"/>
                  </a:lnTo>
                  <a:lnTo>
                    <a:pt x="14788" y="50068"/>
                  </a:lnTo>
                  <a:lnTo>
                    <a:pt x="16675" y="48971"/>
                  </a:lnTo>
                  <a:lnTo>
                    <a:pt x="16719" y="48971"/>
                  </a:lnTo>
                  <a:lnTo>
                    <a:pt x="20230" y="46163"/>
                  </a:lnTo>
                  <a:lnTo>
                    <a:pt x="22906" y="44539"/>
                  </a:lnTo>
                  <a:lnTo>
                    <a:pt x="25320" y="42828"/>
                  </a:lnTo>
                  <a:lnTo>
                    <a:pt x="27645" y="41467"/>
                  </a:lnTo>
                  <a:lnTo>
                    <a:pt x="28435" y="40809"/>
                  </a:lnTo>
                  <a:lnTo>
                    <a:pt x="28479" y="40809"/>
                  </a:lnTo>
                  <a:lnTo>
                    <a:pt x="28786" y="40370"/>
                  </a:lnTo>
                  <a:lnTo>
                    <a:pt x="28786" y="40239"/>
                  </a:lnTo>
                  <a:lnTo>
                    <a:pt x="27689" y="32165"/>
                  </a:lnTo>
                  <a:lnTo>
                    <a:pt x="27558" y="30541"/>
                  </a:lnTo>
                  <a:lnTo>
                    <a:pt x="27602" y="28874"/>
                  </a:lnTo>
                  <a:lnTo>
                    <a:pt x="30191" y="24222"/>
                  </a:lnTo>
                  <a:lnTo>
                    <a:pt x="31244" y="21721"/>
                  </a:lnTo>
                  <a:lnTo>
                    <a:pt x="32560" y="19264"/>
                  </a:lnTo>
                  <a:lnTo>
                    <a:pt x="33964" y="16719"/>
                  </a:lnTo>
                  <a:lnTo>
                    <a:pt x="33964" y="16675"/>
                  </a:lnTo>
                  <a:lnTo>
                    <a:pt x="35281" y="12857"/>
                  </a:lnTo>
                  <a:lnTo>
                    <a:pt x="36246" y="10532"/>
                  </a:lnTo>
                  <a:lnTo>
                    <a:pt x="37080" y="8645"/>
                  </a:lnTo>
                  <a:lnTo>
                    <a:pt x="37080" y="8601"/>
                  </a:lnTo>
                  <a:lnTo>
                    <a:pt x="37211" y="7328"/>
                  </a:lnTo>
                  <a:lnTo>
                    <a:pt x="37124" y="4388"/>
                  </a:lnTo>
                  <a:lnTo>
                    <a:pt x="36860" y="2107"/>
                  </a:lnTo>
                  <a:lnTo>
                    <a:pt x="36860" y="2063"/>
                  </a:lnTo>
                  <a:lnTo>
                    <a:pt x="36641" y="1536"/>
                  </a:lnTo>
                  <a:lnTo>
                    <a:pt x="36597" y="1492"/>
                  </a:lnTo>
                  <a:lnTo>
                    <a:pt x="35281" y="44"/>
                  </a:lnTo>
                  <a:lnTo>
                    <a:pt x="35237"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1" name="Google Shape;3631;p85"/>
            <p:cNvSpPr/>
            <p:nvPr/>
          </p:nvSpPr>
          <p:spPr>
            <a:xfrm>
              <a:off x="2491375" y="1390250"/>
              <a:ext cx="930300" cy="1507300"/>
            </a:xfrm>
            <a:custGeom>
              <a:rect b="b" l="l" r="r" t="t"/>
              <a:pathLst>
                <a:path extrusionOk="0" h="60292" w="37212">
                  <a:moveTo>
                    <a:pt x="35895" y="0"/>
                  </a:moveTo>
                  <a:lnTo>
                    <a:pt x="35851" y="44"/>
                  </a:lnTo>
                  <a:lnTo>
                    <a:pt x="35807" y="88"/>
                  </a:lnTo>
                  <a:lnTo>
                    <a:pt x="35807" y="176"/>
                  </a:lnTo>
                  <a:lnTo>
                    <a:pt x="35851" y="219"/>
                  </a:lnTo>
                  <a:lnTo>
                    <a:pt x="35851" y="307"/>
                  </a:lnTo>
                  <a:lnTo>
                    <a:pt x="36772" y="1141"/>
                  </a:lnTo>
                  <a:lnTo>
                    <a:pt x="36772" y="2370"/>
                  </a:lnTo>
                  <a:lnTo>
                    <a:pt x="36860" y="5310"/>
                  </a:lnTo>
                  <a:lnTo>
                    <a:pt x="36860" y="7240"/>
                  </a:lnTo>
                  <a:lnTo>
                    <a:pt x="36860" y="7899"/>
                  </a:lnTo>
                  <a:lnTo>
                    <a:pt x="36772" y="8513"/>
                  </a:lnTo>
                  <a:lnTo>
                    <a:pt x="36597" y="9127"/>
                  </a:lnTo>
                  <a:lnTo>
                    <a:pt x="36378" y="9785"/>
                  </a:lnTo>
                  <a:lnTo>
                    <a:pt x="35588" y="11584"/>
                  </a:lnTo>
                  <a:lnTo>
                    <a:pt x="34578" y="13822"/>
                  </a:lnTo>
                  <a:lnTo>
                    <a:pt x="33481" y="16587"/>
                  </a:lnTo>
                  <a:lnTo>
                    <a:pt x="32033" y="18956"/>
                  </a:lnTo>
                  <a:lnTo>
                    <a:pt x="30717" y="21370"/>
                  </a:lnTo>
                  <a:lnTo>
                    <a:pt x="30717" y="21414"/>
                  </a:lnTo>
                  <a:lnTo>
                    <a:pt x="29927" y="23652"/>
                  </a:lnTo>
                  <a:lnTo>
                    <a:pt x="29927" y="23739"/>
                  </a:lnTo>
                  <a:lnTo>
                    <a:pt x="30190" y="24880"/>
                  </a:lnTo>
                  <a:lnTo>
                    <a:pt x="30410" y="29488"/>
                  </a:lnTo>
                  <a:lnTo>
                    <a:pt x="30454" y="32428"/>
                  </a:lnTo>
                  <a:lnTo>
                    <a:pt x="30454" y="35543"/>
                  </a:lnTo>
                  <a:lnTo>
                    <a:pt x="30410" y="40151"/>
                  </a:lnTo>
                  <a:lnTo>
                    <a:pt x="30234" y="40370"/>
                  </a:lnTo>
                  <a:lnTo>
                    <a:pt x="29225" y="40940"/>
                  </a:lnTo>
                  <a:lnTo>
                    <a:pt x="29181" y="40940"/>
                  </a:lnTo>
                  <a:lnTo>
                    <a:pt x="28172" y="41906"/>
                  </a:lnTo>
                  <a:lnTo>
                    <a:pt x="26153" y="43047"/>
                  </a:lnTo>
                  <a:lnTo>
                    <a:pt x="23257" y="44626"/>
                  </a:lnTo>
                  <a:lnTo>
                    <a:pt x="20800" y="46162"/>
                  </a:lnTo>
                  <a:lnTo>
                    <a:pt x="18825" y="47391"/>
                  </a:lnTo>
                  <a:lnTo>
                    <a:pt x="16017" y="49541"/>
                  </a:lnTo>
                  <a:lnTo>
                    <a:pt x="13911" y="50550"/>
                  </a:lnTo>
                  <a:lnTo>
                    <a:pt x="13867" y="50594"/>
                  </a:lnTo>
                  <a:lnTo>
                    <a:pt x="12024" y="52218"/>
                  </a:lnTo>
                  <a:lnTo>
                    <a:pt x="11015" y="52876"/>
                  </a:lnTo>
                  <a:lnTo>
                    <a:pt x="7329" y="54850"/>
                  </a:lnTo>
                  <a:lnTo>
                    <a:pt x="5881" y="55596"/>
                  </a:lnTo>
                  <a:lnTo>
                    <a:pt x="4213" y="56869"/>
                  </a:lnTo>
                  <a:lnTo>
                    <a:pt x="2151" y="58361"/>
                  </a:lnTo>
                  <a:lnTo>
                    <a:pt x="88" y="59984"/>
                  </a:lnTo>
                  <a:lnTo>
                    <a:pt x="44" y="60028"/>
                  </a:lnTo>
                  <a:lnTo>
                    <a:pt x="1" y="60072"/>
                  </a:lnTo>
                  <a:lnTo>
                    <a:pt x="1" y="60160"/>
                  </a:lnTo>
                  <a:lnTo>
                    <a:pt x="44" y="60204"/>
                  </a:lnTo>
                  <a:lnTo>
                    <a:pt x="132" y="60248"/>
                  </a:lnTo>
                  <a:lnTo>
                    <a:pt x="176" y="60292"/>
                  </a:lnTo>
                  <a:lnTo>
                    <a:pt x="308" y="60248"/>
                  </a:lnTo>
                  <a:lnTo>
                    <a:pt x="2370" y="58624"/>
                  </a:lnTo>
                  <a:lnTo>
                    <a:pt x="4389" y="57132"/>
                  </a:lnTo>
                  <a:lnTo>
                    <a:pt x="6056" y="55904"/>
                  </a:lnTo>
                  <a:lnTo>
                    <a:pt x="7504" y="55202"/>
                  </a:lnTo>
                  <a:lnTo>
                    <a:pt x="11190" y="53183"/>
                  </a:lnTo>
                  <a:lnTo>
                    <a:pt x="12243" y="52525"/>
                  </a:lnTo>
                  <a:lnTo>
                    <a:pt x="12243" y="52481"/>
                  </a:lnTo>
                  <a:lnTo>
                    <a:pt x="14086" y="50857"/>
                  </a:lnTo>
                  <a:lnTo>
                    <a:pt x="16193" y="49848"/>
                  </a:lnTo>
                  <a:lnTo>
                    <a:pt x="19045" y="47698"/>
                  </a:lnTo>
                  <a:lnTo>
                    <a:pt x="21019" y="46469"/>
                  </a:lnTo>
                  <a:lnTo>
                    <a:pt x="23433" y="44934"/>
                  </a:lnTo>
                  <a:lnTo>
                    <a:pt x="26329" y="43354"/>
                  </a:lnTo>
                  <a:lnTo>
                    <a:pt x="28347" y="42213"/>
                  </a:lnTo>
                  <a:lnTo>
                    <a:pt x="28391" y="42169"/>
                  </a:lnTo>
                  <a:lnTo>
                    <a:pt x="29401" y="41248"/>
                  </a:lnTo>
                  <a:lnTo>
                    <a:pt x="30454" y="40633"/>
                  </a:lnTo>
                  <a:lnTo>
                    <a:pt x="30498" y="40589"/>
                  </a:lnTo>
                  <a:lnTo>
                    <a:pt x="30717" y="40326"/>
                  </a:lnTo>
                  <a:lnTo>
                    <a:pt x="30761" y="40238"/>
                  </a:lnTo>
                  <a:lnTo>
                    <a:pt x="30805" y="35543"/>
                  </a:lnTo>
                  <a:lnTo>
                    <a:pt x="30805" y="32428"/>
                  </a:lnTo>
                  <a:lnTo>
                    <a:pt x="30761" y="29488"/>
                  </a:lnTo>
                  <a:lnTo>
                    <a:pt x="30541" y="24836"/>
                  </a:lnTo>
                  <a:lnTo>
                    <a:pt x="30278" y="23695"/>
                  </a:lnTo>
                  <a:lnTo>
                    <a:pt x="31024" y="21545"/>
                  </a:lnTo>
                  <a:lnTo>
                    <a:pt x="32341" y="19132"/>
                  </a:lnTo>
                  <a:lnTo>
                    <a:pt x="33789" y="16762"/>
                  </a:lnTo>
                  <a:lnTo>
                    <a:pt x="33789" y="16718"/>
                  </a:lnTo>
                  <a:lnTo>
                    <a:pt x="34930" y="13954"/>
                  </a:lnTo>
                  <a:lnTo>
                    <a:pt x="35895" y="11716"/>
                  </a:lnTo>
                  <a:lnTo>
                    <a:pt x="36685" y="9873"/>
                  </a:lnTo>
                  <a:lnTo>
                    <a:pt x="36948" y="9215"/>
                  </a:lnTo>
                  <a:lnTo>
                    <a:pt x="37124" y="8601"/>
                  </a:lnTo>
                  <a:lnTo>
                    <a:pt x="37211" y="7986"/>
                  </a:lnTo>
                  <a:lnTo>
                    <a:pt x="37211" y="7240"/>
                  </a:lnTo>
                  <a:lnTo>
                    <a:pt x="37211" y="5266"/>
                  </a:lnTo>
                  <a:lnTo>
                    <a:pt x="37124" y="2370"/>
                  </a:lnTo>
                  <a:lnTo>
                    <a:pt x="37124" y="1053"/>
                  </a:lnTo>
                  <a:lnTo>
                    <a:pt x="37124" y="965"/>
                  </a:lnTo>
                  <a:lnTo>
                    <a:pt x="37080" y="922"/>
                  </a:lnTo>
                  <a:lnTo>
                    <a:pt x="36114" y="44"/>
                  </a:lnTo>
                  <a:lnTo>
                    <a:pt x="36027"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2" name="Google Shape;3632;p85"/>
            <p:cNvSpPr/>
            <p:nvPr/>
          </p:nvSpPr>
          <p:spPr>
            <a:xfrm>
              <a:off x="3740875" y="4014275"/>
              <a:ext cx="64750" cy="40625"/>
            </a:xfrm>
            <a:custGeom>
              <a:rect b="b" l="l" r="r" t="t"/>
              <a:pathLst>
                <a:path extrusionOk="0" h="1625" w="2590">
                  <a:moveTo>
                    <a:pt x="132" y="1"/>
                  </a:moveTo>
                  <a:lnTo>
                    <a:pt x="88" y="45"/>
                  </a:lnTo>
                  <a:lnTo>
                    <a:pt x="44" y="89"/>
                  </a:lnTo>
                  <a:lnTo>
                    <a:pt x="1" y="132"/>
                  </a:lnTo>
                  <a:lnTo>
                    <a:pt x="1" y="220"/>
                  </a:lnTo>
                  <a:lnTo>
                    <a:pt x="44" y="264"/>
                  </a:lnTo>
                  <a:lnTo>
                    <a:pt x="88" y="308"/>
                  </a:lnTo>
                  <a:lnTo>
                    <a:pt x="2326" y="1624"/>
                  </a:lnTo>
                  <a:lnTo>
                    <a:pt x="2502" y="1624"/>
                  </a:lnTo>
                  <a:lnTo>
                    <a:pt x="2589" y="1537"/>
                  </a:lnTo>
                  <a:lnTo>
                    <a:pt x="2589" y="1493"/>
                  </a:lnTo>
                  <a:lnTo>
                    <a:pt x="2589" y="1405"/>
                  </a:lnTo>
                  <a:lnTo>
                    <a:pt x="2546" y="1361"/>
                  </a:lnTo>
                  <a:lnTo>
                    <a:pt x="2502" y="1317"/>
                  </a:lnTo>
                  <a:lnTo>
                    <a:pt x="264"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3" name="Google Shape;3633;p85"/>
            <p:cNvSpPr/>
            <p:nvPr/>
          </p:nvSpPr>
          <p:spPr>
            <a:xfrm>
              <a:off x="3707975" y="3983575"/>
              <a:ext cx="41700" cy="39500"/>
            </a:xfrm>
            <a:custGeom>
              <a:rect b="b" l="l" r="r" t="t"/>
              <a:pathLst>
                <a:path extrusionOk="0" h="1580" w="1668">
                  <a:moveTo>
                    <a:pt x="132" y="0"/>
                  </a:moveTo>
                  <a:lnTo>
                    <a:pt x="88" y="44"/>
                  </a:lnTo>
                  <a:lnTo>
                    <a:pt x="44" y="88"/>
                  </a:lnTo>
                  <a:lnTo>
                    <a:pt x="0" y="132"/>
                  </a:lnTo>
                  <a:lnTo>
                    <a:pt x="0" y="220"/>
                  </a:lnTo>
                  <a:lnTo>
                    <a:pt x="44" y="263"/>
                  </a:lnTo>
                  <a:lnTo>
                    <a:pt x="483" y="966"/>
                  </a:lnTo>
                  <a:lnTo>
                    <a:pt x="571" y="1053"/>
                  </a:lnTo>
                  <a:lnTo>
                    <a:pt x="1404" y="1536"/>
                  </a:lnTo>
                  <a:lnTo>
                    <a:pt x="1492" y="1580"/>
                  </a:lnTo>
                  <a:lnTo>
                    <a:pt x="1580" y="1536"/>
                  </a:lnTo>
                  <a:lnTo>
                    <a:pt x="1668" y="1492"/>
                  </a:lnTo>
                  <a:lnTo>
                    <a:pt x="1668" y="1404"/>
                  </a:lnTo>
                  <a:lnTo>
                    <a:pt x="1668" y="1360"/>
                  </a:lnTo>
                  <a:lnTo>
                    <a:pt x="1624" y="1273"/>
                  </a:lnTo>
                  <a:lnTo>
                    <a:pt x="1580" y="1229"/>
                  </a:lnTo>
                  <a:lnTo>
                    <a:pt x="746" y="746"/>
                  </a:lnTo>
                  <a:lnTo>
                    <a:pt x="307" y="88"/>
                  </a:lnTo>
                  <a:lnTo>
                    <a:pt x="263" y="44"/>
                  </a:lnTo>
                  <a:lnTo>
                    <a:pt x="220"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4" name="Google Shape;3634;p85"/>
            <p:cNvSpPr/>
            <p:nvPr/>
          </p:nvSpPr>
          <p:spPr>
            <a:xfrm>
              <a:off x="3532450" y="3825600"/>
              <a:ext cx="231500" cy="292925"/>
            </a:xfrm>
            <a:custGeom>
              <a:rect b="b" l="l" r="r" t="t"/>
              <a:pathLst>
                <a:path extrusionOk="0" h="11717" w="9260">
                  <a:moveTo>
                    <a:pt x="176" y="0"/>
                  </a:moveTo>
                  <a:lnTo>
                    <a:pt x="88" y="44"/>
                  </a:lnTo>
                  <a:lnTo>
                    <a:pt x="44" y="44"/>
                  </a:lnTo>
                  <a:lnTo>
                    <a:pt x="0" y="132"/>
                  </a:lnTo>
                  <a:lnTo>
                    <a:pt x="0" y="176"/>
                  </a:lnTo>
                  <a:lnTo>
                    <a:pt x="0" y="264"/>
                  </a:lnTo>
                  <a:lnTo>
                    <a:pt x="1624" y="3686"/>
                  </a:lnTo>
                  <a:lnTo>
                    <a:pt x="2984" y="6451"/>
                  </a:lnTo>
                  <a:lnTo>
                    <a:pt x="3774" y="8513"/>
                  </a:lnTo>
                  <a:lnTo>
                    <a:pt x="3774" y="8557"/>
                  </a:lnTo>
                  <a:lnTo>
                    <a:pt x="4213" y="9391"/>
                  </a:lnTo>
                  <a:lnTo>
                    <a:pt x="4301" y="9479"/>
                  </a:lnTo>
                  <a:lnTo>
                    <a:pt x="7372" y="10883"/>
                  </a:lnTo>
                  <a:lnTo>
                    <a:pt x="8996" y="11716"/>
                  </a:lnTo>
                  <a:lnTo>
                    <a:pt x="9171" y="11716"/>
                  </a:lnTo>
                  <a:lnTo>
                    <a:pt x="9259" y="11629"/>
                  </a:lnTo>
                  <a:lnTo>
                    <a:pt x="9259" y="11585"/>
                  </a:lnTo>
                  <a:lnTo>
                    <a:pt x="9259" y="11497"/>
                  </a:lnTo>
                  <a:lnTo>
                    <a:pt x="9215" y="11453"/>
                  </a:lnTo>
                  <a:lnTo>
                    <a:pt x="9171" y="11409"/>
                  </a:lnTo>
                  <a:lnTo>
                    <a:pt x="7548" y="10576"/>
                  </a:lnTo>
                  <a:lnTo>
                    <a:pt x="4520" y="9171"/>
                  </a:lnTo>
                  <a:lnTo>
                    <a:pt x="4081" y="8382"/>
                  </a:lnTo>
                  <a:lnTo>
                    <a:pt x="3335" y="6319"/>
                  </a:lnTo>
                  <a:lnTo>
                    <a:pt x="3291" y="6319"/>
                  </a:lnTo>
                  <a:lnTo>
                    <a:pt x="1931" y="3555"/>
                  </a:lnTo>
                  <a:lnTo>
                    <a:pt x="307" y="88"/>
                  </a:lnTo>
                  <a:lnTo>
                    <a:pt x="264" y="44"/>
                  </a:lnTo>
                  <a:lnTo>
                    <a:pt x="220"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5" name="Google Shape;3635;p85"/>
            <p:cNvSpPr/>
            <p:nvPr/>
          </p:nvSpPr>
          <p:spPr>
            <a:xfrm>
              <a:off x="3401900" y="3726875"/>
              <a:ext cx="378500" cy="413600"/>
            </a:xfrm>
            <a:custGeom>
              <a:rect b="b" l="l" r="r" t="t"/>
              <a:pathLst>
                <a:path extrusionOk="0" h="16544" w="15140">
                  <a:moveTo>
                    <a:pt x="966" y="0"/>
                  </a:moveTo>
                  <a:lnTo>
                    <a:pt x="922" y="44"/>
                  </a:lnTo>
                  <a:lnTo>
                    <a:pt x="834" y="88"/>
                  </a:lnTo>
                  <a:lnTo>
                    <a:pt x="834" y="132"/>
                  </a:lnTo>
                  <a:lnTo>
                    <a:pt x="220" y="2370"/>
                  </a:lnTo>
                  <a:lnTo>
                    <a:pt x="0" y="3203"/>
                  </a:lnTo>
                  <a:lnTo>
                    <a:pt x="0" y="3335"/>
                  </a:lnTo>
                  <a:lnTo>
                    <a:pt x="790" y="5222"/>
                  </a:lnTo>
                  <a:lnTo>
                    <a:pt x="2282" y="8030"/>
                  </a:lnTo>
                  <a:lnTo>
                    <a:pt x="4257" y="11277"/>
                  </a:lnTo>
                  <a:lnTo>
                    <a:pt x="4257" y="11321"/>
                  </a:lnTo>
                  <a:lnTo>
                    <a:pt x="5222" y="12594"/>
                  </a:lnTo>
                  <a:lnTo>
                    <a:pt x="6056" y="13428"/>
                  </a:lnTo>
                  <a:lnTo>
                    <a:pt x="6100" y="13471"/>
                  </a:lnTo>
                  <a:lnTo>
                    <a:pt x="8733" y="14788"/>
                  </a:lnTo>
                  <a:lnTo>
                    <a:pt x="8777" y="14788"/>
                  </a:lnTo>
                  <a:lnTo>
                    <a:pt x="11541" y="15665"/>
                  </a:lnTo>
                  <a:lnTo>
                    <a:pt x="13779" y="16543"/>
                  </a:lnTo>
                  <a:lnTo>
                    <a:pt x="13867" y="16543"/>
                  </a:lnTo>
                  <a:lnTo>
                    <a:pt x="14964" y="16499"/>
                  </a:lnTo>
                  <a:lnTo>
                    <a:pt x="15051" y="16455"/>
                  </a:lnTo>
                  <a:lnTo>
                    <a:pt x="15095" y="16411"/>
                  </a:lnTo>
                  <a:lnTo>
                    <a:pt x="15139" y="16368"/>
                  </a:lnTo>
                  <a:lnTo>
                    <a:pt x="15139" y="16280"/>
                  </a:lnTo>
                  <a:lnTo>
                    <a:pt x="15095" y="16236"/>
                  </a:lnTo>
                  <a:lnTo>
                    <a:pt x="15051" y="16192"/>
                  </a:lnTo>
                  <a:lnTo>
                    <a:pt x="14964" y="16148"/>
                  </a:lnTo>
                  <a:lnTo>
                    <a:pt x="13867" y="16192"/>
                  </a:lnTo>
                  <a:lnTo>
                    <a:pt x="11673" y="15358"/>
                  </a:lnTo>
                  <a:lnTo>
                    <a:pt x="8908" y="14481"/>
                  </a:lnTo>
                  <a:lnTo>
                    <a:pt x="6275" y="13164"/>
                  </a:lnTo>
                  <a:lnTo>
                    <a:pt x="5486" y="12374"/>
                  </a:lnTo>
                  <a:lnTo>
                    <a:pt x="4520" y="11102"/>
                  </a:lnTo>
                  <a:lnTo>
                    <a:pt x="2589" y="7855"/>
                  </a:lnTo>
                  <a:lnTo>
                    <a:pt x="1097" y="5046"/>
                  </a:lnTo>
                  <a:lnTo>
                    <a:pt x="351" y="3247"/>
                  </a:lnTo>
                  <a:lnTo>
                    <a:pt x="571" y="2457"/>
                  </a:lnTo>
                  <a:lnTo>
                    <a:pt x="1141" y="220"/>
                  </a:lnTo>
                  <a:lnTo>
                    <a:pt x="1185" y="132"/>
                  </a:lnTo>
                  <a:lnTo>
                    <a:pt x="1141" y="88"/>
                  </a:lnTo>
                  <a:lnTo>
                    <a:pt x="1097" y="44"/>
                  </a:lnTo>
                  <a:lnTo>
                    <a:pt x="1054"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6" name="Google Shape;3636;p85"/>
            <p:cNvSpPr/>
            <p:nvPr/>
          </p:nvSpPr>
          <p:spPr>
            <a:xfrm>
              <a:off x="3290000" y="3667625"/>
              <a:ext cx="453100" cy="490400"/>
            </a:xfrm>
            <a:custGeom>
              <a:rect b="b" l="l" r="r" t="t"/>
              <a:pathLst>
                <a:path extrusionOk="0" h="19616" w="18124">
                  <a:moveTo>
                    <a:pt x="2809" y="1"/>
                  </a:moveTo>
                  <a:lnTo>
                    <a:pt x="2765" y="45"/>
                  </a:lnTo>
                  <a:lnTo>
                    <a:pt x="2721" y="88"/>
                  </a:lnTo>
                  <a:lnTo>
                    <a:pt x="966" y="2546"/>
                  </a:lnTo>
                  <a:lnTo>
                    <a:pt x="966" y="2590"/>
                  </a:lnTo>
                  <a:lnTo>
                    <a:pt x="176" y="4784"/>
                  </a:lnTo>
                  <a:lnTo>
                    <a:pt x="1" y="5442"/>
                  </a:lnTo>
                  <a:lnTo>
                    <a:pt x="1" y="5486"/>
                  </a:lnTo>
                  <a:lnTo>
                    <a:pt x="1" y="7197"/>
                  </a:lnTo>
                  <a:lnTo>
                    <a:pt x="45" y="7285"/>
                  </a:lnTo>
                  <a:lnTo>
                    <a:pt x="264" y="7548"/>
                  </a:lnTo>
                  <a:lnTo>
                    <a:pt x="308" y="7592"/>
                  </a:lnTo>
                  <a:lnTo>
                    <a:pt x="352" y="7592"/>
                  </a:lnTo>
                  <a:lnTo>
                    <a:pt x="1931" y="7680"/>
                  </a:lnTo>
                  <a:lnTo>
                    <a:pt x="3028" y="9259"/>
                  </a:lnTo>
                  <a:lnTo>
                    <a:pt x="4433" y="11848"/>
                  </a:lnTo>
                  <a:lnTo>
                    <a:pt x="5749" y="14613"/>
                  </a:lnTo>
                  <a:lnTo>
                    <a:pt x="6407" y="15666"/>
                  </a:lnTo>
                  <a:lnTo>
                    <a:pt x="6451" y="15710"/>
                  </a:lnTo>
                  <a:lnTo>
                    <a:pt x="7153" y="16280"/>
                  </a:lnTo>
                  <a:lnTo>
                    <a:pt x="7197" y="16324"/>
                  </a:lnTo>
                  <a:lnTo>
                    <a:pt x="7855" y="16587"/>
                  </a:lnTo>
                  <a:lnTo>
                    <a:pt x="8382" y="16675"/>
                  </a:lnTo>
                  <a:lnTo>
                    <a:pt x="12287" y="18035"/>
                  </a:lnTo>
                  <a:lnTo>
                    <a:pt x="14744" y="18781"/>
                  </a:lnTo>
                  <a:lnTo>
                    <a:pt x="17465" y="19615"/>
                  </a:lnTo>
                  <a:lnTo>
                    <a:pt x="17553" y="19615"/>
                  </a:lnTo>
                  <a:lnTo>
                    <a:pt x="17992" y="19527"/>
                  </a:lnTo>
                  <a:lnTo>
                    <a:pt x="18036" y="19483"/>
                  </a:lnTo>
                  <a:lnTo>
                    <a:pt x="18123" y="19440"/>
                  </a:lnTo>
                  <a:lnTo>
                    <a:pt x="18123" y="19396"/>
                  </a:lnTo>
                  <a:lnTo>
                    <a:pt x="18123" y="19308"/>
                  </a:lnTo>
                  <a:lnTo>
                    <a:pt x="18079" y="19264"/>
                  </a:lnTo>
                  <a:lnTo>
                    <a:pt x="18036" y="19220"/>
                  </a:lnTo>
                  <a:lnTo>
                    <a:pt x="17992" y="19176"/>
                  </a:lnTo>
                  <a:lnTo>
                    <a:pt x="17904" y="19176"/>
                  </a:lnTo>
                  <a:lnTo>
                    <a:pt x="17509" y="19264"/>
                  </a:lnTo>
                  <a:lnTo>
                    <a:pt x="14876" y="18430"/>
                  </a:lnTo>
                  <a:lnTo>
                    <a:pt x="12419" y="17728"/>
                  </a:lnTo>
                  <a:lnTo>
                    <a:pt x="8470" y="16324"/>
                  </a:lnTo>
                  <a:lnTo>
                    <a:pt x="7943" y="16280"/>
                  </a:lnTo>
                  <a:lnTo>
                    <a:pt x="7329" y="16017"/>
                  </a:lnTo>
                  <a:lnTo>
                    <a:pt x="6714" y="15446"/>
                  </a:lnTo>
                  <a:lnTo>
                    <a:pt x="6056" y="14437"/>
                  </a:lnTo>
                  <a:lnTo>
                    <a:pt x="4784" y="11717"/>
                  </a:lnTo>
                  <a:lnTo>
                    <a:pt x="3336" y="9084"/>
                  </a:lnTo>
                  <a:lnTo>
                    <a:pt x="2151" y="7416"/>
                  </a:lnTo>
                  <a:lnTo>
                    <a:pt x="2107" y="7373"/>
                  </a:lnTo>
                  <a:lnTo>
                    <a:pt x="2019" y="7329"/>
                  </a:lnTo>
                  <a:lnTo>
                    <a:pt x="483" y="7241"/>
                  </a:lnTo>
                  <a:lnTo>
                    <a:pt x="352" y="7109"/>
                  </a:lnTo>
                  <a:lnTo>
                    <a:pt x="352" y="5530"/>
                  </a:lnTo>
                  <a:lnTo>
                    <a:pt x="527" y="4871"/>
                  </a:lnTo>
                  <a:lnTo>
                    <a:pt x="1273" y="2765"/>
                  </a:lnTo>
                  <a:lnTo>
                    <a:pt x="2985" y="308"/>
                  </a:lnTo>
                  <a:lnTo>
                    <a:pt x="3028" y="220"/>
                  </a:lnTo>
                  <a:lnTo>
                    <a:pt x="3028" y="176"/>
                  </a:lnTo>
                  <a:lnTo>
                    <a:pt x="2985" y="88"/>
                  </a:lnTo>
                  <a:lnTo>
                    <a:pt x="2941" y="45"/>
                  </a:lnTo>
                  <a:lnTo>
                    <a:pt x="2897"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7" name="Google Shape;3637;p85"/>
            <p:cNvSpPr/>
            <p:nvPr/>
          </p:nvSpPr>
          <p:spPr>
            <a:xfrm>
              <a:off x="3240650" y="3634725"/>
              <a:ext cx="515600" cy="540850"/>
            </a:xfrm>
            <a:custGeom>
              <a:rect b="b" l="l" r="r" t="t"/>
              <a:pathLst>
                <a:path extrusionOk="0" h="21634" w="20624">
                  <a:moveTo>
                    <a:pt x="3291" y="0"/>
                  </a:moveTo>
                  <a:lnTo>
                    <a:pt x="3247" y="44"/>
                  </a:lnTo>
                  <a:lnTo>
                    <a:pt x="3203" y="88"/>
                  </a:lnTo>
                  <a:lnTo>
                    <a:pt x="1624" y="3203"/>
                  </a:lnTo>
                  <a:lnTo>
                    <a:pt x="922" y="4344"/>
                  </a:lnTo>
                  <a:lnTo>
                    <a:pt x="922" y="4388"/>
                  </a:lnTo>
                  <a:lnTo>
                    <a:pt x="439" y="5529"/>
                  </a:lnTo>
                  <a:lnTo>
                    <a:pt x="439" y="5573"/>
                  </a:lnTo>
                  <a:lnTo>
                    <a:pt x="132" y="6538"/>
                  </a:lnTo>
                  <a:lnTo>
                    <a:pt x="132" y="6582"/>
                  </a:lnTo>
                  <a:lnTo>
                    <a:pt x="0" y="7986"/>
                  </a:lnTo>
                  <a:lnTo>
                    <a:pt x="88" y="9171"/>
                  </a:lnTo>
                  <a:lnTo>
                    <a:pt x="88" y="9259"/>
                  </a:lnTo>
                  <a:lnTo>
                    <a:pt x="351" y="9654"/>
                  </a:lnTo>
                  <a:lnTo>
                    <a:pt x="351" y="9698"/>
                  </a:lnTo>
                  <a:lnTo>
                    <a:pt x="2282" y="11541"/>
                  </a:lnTo>
                  <a:lnTo>
                    <a:pt x="2984" y="12550"/>
                  </a:lnTo>
                  <a:lnTo>
                    <a:pt x="4125" y="16806"/>
                  </a:lnTo>
                  <a:lnTo>
                    <a:pt x="4388" y="17552"/>
                  </a:lnTo>
                  <a:lnTo>
                    <a:pt x="4432" y="17640"/>
                  </a:lnTo>
                  <a:lnTo>
                    <a:pt x="4476" y="17684"/>
                  </a:lnTo>
                  <a:lnTo>
                    <a:pt x="6099" y="18430"/>
                  </a:lnTo>
                  <a:lnTo>
                    <a:pt x="6143" y="18474"/>
                  </a:lnTo>
                  <a:lnTo>
                    <a:pt x="8601" y="18957"/>
                  </a:lnTo>
                  <a:lnTo>
                    <a:pt x="10663" y="19220"/>
                  </a:lnTo>
                  <a:lnTo>
                    <a:pt x="15095" y="20668"/>
                  </a:lnTo>
                  <a:lnTo>
                    <a:pt x="17640" y="21414"/>
                  </a:lnTo>
                  <a:lnTo>
                    <a:pt x="18649" y="21633"/>
                  </a:lnTo>
                  <a:lnTo>
                    <a:pt x="18737" y="21633"/>
                  </a:lnTo>
                  <a:lnTo>
                    <a:pt x="20492" y="21194"/>
                  </a:lnTo>
                  <a:lnTo>
                    <a:pt x="20580" y="21151"/>
                  </a:lnTo>
                  <a:lnTo>
                    <a:pt x="20624" y="21107"/>
                  </a:lnTo>
                  <a:lnTo>
                    <a:pt x="20624" y="21019"/>
                  </a:lnTo>
                  <a:lnTo>
                    <a:pt x="20624" y="20975"/>
                  </a:lnTo>
                  <a:lnTo>
                    <a:pt x="20580" y="20887"/>
                  </a:lnTo>
                  <a:lnTo>
                    <a:pt x="20536" y="20843"/>
                  </a:lnTo>
                  <a:lnTo>
                    <a:pt x="20404" y="20843"/>
                  </a:lnTo>
                  <a:lnTo>
                    <a:pt x="18693" y="21282"/>
                  </a:lnTo>
                  <a:lnTo>
                    <a:pt x="17728" y="21107"/>
                  </a:lnTo>
                  <a:lnTo>
                    <a:pt x="15183" y="20317"/>
                  </a:lnTo>
                  <a:lnTo>
                    <a:pt x="10751" y="18869"/>
                  </a:lnTo>
                  <a:lnTo>
                    <a:pt x="10707" y="18869"/>
                  </a:lnTo>
                  <a:lnTo>
                    <a:pt x="8644" y="18605"/>
                  </a:lnTo>
                  <a:lnTo>
                    <a:pt x="6231" y="18123"/>
                  </a:lnTo>
                  <a:lnTo>
                    <a:pt x="4695" y="17377"/>
                  </a:lnTo>
                  <a:lnTo>
                    <a:pt x="4476" y="16719"/>
                  </a:lnTo>
                  <a:lnTo>
                    <a:pt x="3291" y="12418"/>
                  </a:lnTo>
                  <a:lnTo>
                    <a:pt x="3291" y="12374"/>
                  </a:lnTo>
                  <a:lnTo>
                    <a:pt x="2545" y="11321"/>
                  </a:lnTo>
                  <a:lnTo>
                    <a:pt x="614" y="9434"/>
                  </a:lnTo>
                  <a:lnTo>
                    <a:pt x="439" y="9083"/>
                  </a:lnTo>
                  <a:lnTo>
                    <a:pt x="351" y="7986"/>
                  </a:lnTo>
                  <a:lnTo>
                    <a:pt x="483" y="6626"/>
                  </a:lnTo>
                  <a:lnTo>
                    <a:pt x="746" y="5661"/>
                  </a:lnTo>
                  <a:lnTo>
                    <a:pt x="1229" y="4520"/>
                  </a:lnTo>
                  <a:lnTo>
                    <a:pt x="1931" y="3379"/>
                  </a:lnTo>
                  <a:lnTo>
                    <a:pt x="3510" y="263"/>
                  </a:lnTo>
                  <a:lnTo>
                    <a:pt x="3510" y="176"/>
                  </a:lnTo>
                  <a:lnTo>
                    <a:pt x="3510" y="132"/>
                  </a:lnTo>
                  <a:lnTo>
                    <a:pt x="3467" y="44"/>
                  </a:lnTo>
                  <a:lnTo>
                    <a:pt x="3423"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8" name="Google Shape;3638;p85"/>
            <p:cNvSpPr/>
            <p:nvPr/>
          </p:nvSpPr>
          <p:spPr>
            <a:xfrm>
              <a:off x="3616925" y="3530500"/>
              <a:ext cx="99850" cy="461875"/>
            </a:xfrm>
            <a:custGeom>
              <a:rect b="b" l="l" r="r" t="t"/>
              <a:pathLst>
                <a:path extrusionOk="0" h="18475" w="3994">
                  <a:moveTo>
                    <a:pt x="132" y="1"/>
                  </a:moveTo>
                  <a:lnTo>
                    <a:pt x="88" y="44"/>
                  </a:lnTo>
                  <a:lnTo>
                    <a:pt x="44" y="132"/>
                  </a:lnTo>
                  <a:lnTo>
                    <a:pt x="0" y="176"/>
                  </a:lnTo>
                  <a:lnTo>
                    <a:pt x="0" y="659"/>
                  </a:lnTo>
                  <a:lnTo>
                    <a:pt x="0" y="703"/>
                  </a:lnTo>
                  <a:lnTo>
                    <a:pt x="132" y="1931"/>
                  </a:lnTo>
                  <a:lnTo>
                    <a:pt x="176" y="1975"/>
                  </a:lnTo>
                  <a:lnTo>
                    <a:pt x="702" y="3818"/>
                  </a:lnTo>
                  <a:lnTo>
                    <a:pt x="834" y="4915"/>
                  </a:lnTo>
                  <a:lnTo>
                    <a:pt x="219" y="7767"/>
                  </a:lnTo>
                  <a:lnTo>
                    <a:pt x="219" y="7811"/>
                  </a:lnTo>
                  <a:lnTo>
                    <a:pt x="219" y="8689"/>
                  </a:lnTo>
                  <a:lnTo>
                    <a:pt x="219" y="8733"/>
                  </a:lnTo>
                  <a:lnTo>
                    <a:pt x="395" y="9698"/>
                  </a:lnTo>
                  <a:lnTo>
                    <a:pt x="395" y="9742"/>
                  </a:lnTo>
                  <a:lnTo>
                    <a:pt x="1887" y="13603"/>
                  </a:lnTo>
                  <a:lnTo>
                    <a:pt x="2589" y="16017"/>
                  </a:lnTo>
                  <a:lnTo>
                    <a:pt x="3247" y="17860"/>
                  </a:lnTo>
                  <a:lnTo>
                    <a:pt x="3247" y="17904"/>
                  </a:lnTo>
                  <a:lnTo>
                    <a:pt x="3686" y="18430"/>
                  </a:lnTo>
                  <a:lnTo>
                    <a:pt x="3730" y="18474"/>
                  </a:lnTo>
                  <a:lnTo>
                    <a:pt x="3818" y="18474"/>
                  </a:lnTo>
                  <a:lnTo>
                    <a:pt x="3905" y="18430"/>
                  </a:lnTo>
                  <a:lnTo>
                    <a:pt x="3949" y="18386"/>
                  </a:lnTo>
                  <a:lnTo>
                    <a:pt x="3993" y="18343"/>
                  </a:lnTo>
                  <a:lnTo>
                    <a:pt x="3993" y="18255"/>
                  </a:lnTo>
                  <a:lnTo>
                    <a:pt x="3949" y="18211"/>
                  </a:lnTo>
                  <a:lnTo>
                    <a:pt x="3554" y="17684"/>
                  </a:lnTo>
                  <a:lnTo>
                    <a:pt x="2896" y="15929"/>
                  </a:lnTo>
                  <a:lnTo>
                    <a:pt x="2238" y="13472"/>
                  </a:lnTo>
                  <a:lnTo>
                    <a:pt x="746" y="9654"/>
                  </a:lnTo>
                  <a:lnTo>
                    <a:pt x="570" y="8689"/>
                  </a:lnTo>
                  <a:lnTo>
                    <a:pt x="570" y="7855"/>
                  </a:lnTo>
                  <a:lnTo>
                    <a:pt x="1185" y="4959"/>
                  </a:lnTo>
                  <a:lnTo>
                    <a:pt x="1185" y="4871"/>
                  </a:lnTo>
                  <a:lnTo>
                    <a:pt x="1053" y="3774"/>
                  </a:lnTo>
                  <a:lnTo>
                    <a:pt x="1053" y="3730"/>
                  </a:lnTo>
                  <a:lnTo>
                    <a:pt x="483" y="1887"/>
                  </a:lnTo>
                  <a:lnTo>
                    <a:pt x="351" y="659"/>
                  </a:lnTo>
                  <a:lnTo>
                    <a:pt x="351" y="176"/>
                  </a:lnTo>
                  <a:lnTo>
                    <a:pt x="351" y="132"/>
                  </a:lnTo>
                  <a:lnTo>
                    <a:pt x="307" y="88"/>
                  </a:lnTo>
                  <a:lnTo>
                    <a:pt x="263" y="44"/>
                  </a:lnTo>
                  <a:lnTo>
                    <a:pt x="219"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9" name="Google Shape;3639;p85"/>
            <p:cNvSpPr/>
            <p:nvPr/>
          </p:nvSpPr>
          <p:spPr>
            <a:xfrm>
              <a:off x="3513800" y="3504175"/>
              <a:ext cx="102050" cy="330225"/>
            </a:xfrm>
            <a:custGeom>
              <a:rect b="b" l="l" r="r" t="t"/>
              <a:pathLst>
                <a:path extrusionOk="0" h="13209" w="4082">
                  <a:moveTo>
                    <a:pt x="3906" y="0"/>
                  </a:moveTo>
                  <a:lnTo>
                    <a:pt x="3818" y="44"/>
                  </a:lnTo>
                  <a:lnTo>
                    <a:pt x="3774" y="44"/>
                  </a:lnTo>
                  <a:lnTo>
                    <a:pt x="3730" y="132"/>
                  </a:lnTo>
                  <a:lnTo>
                    <a:pt x="3511" y="703"/>
                  </a:lnTo>
                  <a:lnTo>
                    <a:pt x="3204" y="2677"/>
                  </a:lnTo>
                  <a:lnTo>
                    <a:pt x="1536" y="5705"/>
                  </a:lnTo>
                  <a:lnTo>
                    <a:pt x="790" y="7855"/>
                  </a:lnTo>
                  <a:lnTo>
                    <a:pt x="0" y="10444"/>
                  </a:lnTo>
                  <a:lnTo>
                    <a:pt x="0" y="10488"/>
                  </a:lnTo>
                  <a:lnTo>
                    <a:pt x="88" y="11322"/>
                  </a:lnTo>
                  <a:lnTo>
                    <a:pt x="88" y="11365"/>
                  </a:lnTo>
                  <a:lnTo>
                    <a:pt x="746" y="13121"/>
                  </a:lnTo>
                  <a:lnTo>
                    <a:pt x="790" y="13165"/>
                  </a:lnTo>
                  <a:lnTo>
                    <a:pt x="922" y="13208"/>
                  </a:lnTo>
                  <a:lnTo>
                    <a:pt x="966" y="13208"/>
                  </a:lnTo>
                  <a:lnTo>
                    <a:pt x="1010" y="13165"/>
                  </a:lnTo>
                  <a:lnTo>
                    <a:pt x="1053" y="13121"/>
                  </a:lnTo>
                  <a:lnTo>
                    <a:pt x="1097" y="13033"/>
                  </a:lnTo>
                  <a:lnTo>
                    <a:pt x="1053" y="12989"/>
                  </a:lnTo>
                  <a:lnTo>
                    <a:pt x="439" y="11278"/>
                  </a:lnTo>
                  <a:lnTo>
                    <a:pt x="351" y="10488"/>
                  </a:lnTo>
                  <a:lnTo>
                    <a:pt x="1097" y="7943"/>
                  </a:lnTo>
                  <a:lnTo>
                    <a:pt x="1887" y="5837"/>
                  </a:lnTo>
                  <a:lnTo>
                    <a:pt x="3511" y="2809"/>
                  </a:lnTo>
                  <a:lnTo>
                    <a:pt x="3555" y="2765"/>
                  </a:lnTo>
                  <a:lnTo>
                    <a:pt x="3862" y="790"/>
                  </a:lnTo>
                  <a:lnTo>
                    <a:pt x="4081" y="264"/>
                  </a:lnTo>
                  <a:lnTo>
                    <a:pt x="4081" y="176"/>
                  </a:lnTo>
                  <a:lnTo>
                    <a:pt x="4081" y="132"/>
                  </a:lnTo>
                  <a:lnTo>
                    <a:pt x="4037" y="44"/>
                  </a:lnTo>
                  <a:lnTo>
                    <a:pt x="3950"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0" name="Google Shape;3640;p85"/>
            <p:cNvSpPr/>
            <p:nvPr/>
          </p:nvSpPr>
          <p:spPr>
            <a:xfrm>
              <a:off x="3422750" y="3478950"/>
              <a:ext cx="183225" cy="256725"/>
            </a:xfrm>
            <a:custGeom>
              <a:rect b="b" l="l" r="r" t="t"/>
              <a:pathLst>
                <a:path extrusionOk="0" h="10269" w="7329">
                  <a:moveTo>
                    <a:pt x="7109" y="0"/>
                  </a:moveTo>
                  <a:lnTo>
                    <a:pt x="7065" y="44"/>
                  </a:lnTo>
                  <a:lnTo>
                    <a:pt x="7021" y="88"/>
                  </a:lnTo>
                  <a:lnTo>
                    <a:pt x="6977" y="132"/>
                  </a:lnTo>
                  <a:lnTo>
                    <a:pt x="6933" y="351"/>
                  </a:lnTo>
                  <a:lnTo>
                    <a:pt x="5046" y="1624"/>
                  </a:lnTo>
                  <a:lnTo>
                    <a:pt x="5003" y="1668"/>
                  </a:lnTo>
                  <a:lnTo>
                    <a:pt x="4213" y="2721"/>
                  </a:lnTo>
                  <a:lnTo>
                    <a:pt x="2545" y="5046"/>
                  </a:lnTo>
                  <a:lnTo>
                    <a:pt x="746" y="7855"/>
                  </a:lnTo>
                  <a:lnTo>
                    <a:pt x="702" y="7899"/>
                  </a:lnTo>
                  <a:lnTo>
                    <a:pt x="0" y="10049"/>
                  </a:lnTo>
                  <a:lnTo>
                    <a:pt x="0" y="10093"/>
                  </a:lnTo>
                  <a:lnTo>
                    <a:pt x="0" y="10180"/>
                  </a:lnTo>
                  <a:lnTo>
                    <a:pt x="44" y="10224"/>
                  </a:lnTo>
                  <a:lnTo>
                    <a:pt x="88" y="10268"/>
                  </a:lnTo>
                  <a:lnTo>
                    <a:pt x="176" y="10268"/>
                  </a:lnTo>
                  <a:lnTo>
                    <a:pt x="263" y="10224"/>
                  </a:lnTo>
                  <a:lnTo>
                    <a:pt x="307" y="10137"/>
                  </a:lnTo>
                  <a:lnTo>
                    <a:pt x="1053" y="8030"/>
                  </a:lnTo>
                  <a:lnTo>
                    <a:pt x="2809" y="5222"/>
                  </a:lnTo>
                  <a:lnTo>
                    <a:pt x="4520" y="2896"/>
                  </a:lnTo>
                  <a:lnTo>
                    <a:pt x="5266" y="1931"/>
                  </a:lnTo>
                  <a:lnTo>
                    <a:pt x="7153" y="571"/>
                  </a:lnTo>
                  <a:lnTo>
                    <a:pt x="7240" y="483"/>
                  </a:lnTo>
                  <a:lnTo>
                    <a:pt x="7328" y="220"/>
                  </a:lnTo>
                  <a:lnTo>
                    <a:pt x="7328" y="176"/>
                  </a:lnTo>
                  <a:lnTo>
                    <a:pt x="7284" y="88"/>
                  </a:lnTo>
                  <a:lnTo>
                    <a:pt x="7240" y="44"/>
                  </a:lnTo>
                  <a:lnTo>
                    <a:pt x="7197"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1" name="Google Shape;3641;p85"/>
            <p:cNvSpPr/>
            <p:nvPr/>
          </p:nvSpPr>
          <p:spPr>
            <a:xfrm>
              <a:off x="3356925" y="3428475"/>
              <a:ext cx="228200" cy="247950"/>
            </a:xfrm>
            <a:custGeom>
              <a:rect b="b" l="l" r="r" t="t"/>
              <a:pathLst>
                <a:path extrusionOk="0" h="9918" w="9128">
                  <a:moveTo>
                    <a:pt x="8952" y="1"/>
                  </a:moveTo>
                  <a:lnTo>
                    <a:pt x="8908" y="45"/>
                  </a:lnTo>
                  <a:lnTo>
                    <a:pt x="7548" y="791"/>
                  </a:lnTo>
                  <a:lnTo>
                    <a:pt x="5090" y="2502"/>
                  </a:lnTo>
                  <a:lnTo>
                    <a:pt x="5047" y="2546"/>
                  </a:lnTo>
                  <a:lnTo>
                    <a:pt x="2502" y="6144"/>
                  </a:lnTo>
                  <a:lnTo>
                    <a:pt x="44" y="9654"/>
                  </a:lnTo>
                  <a:lnTo>
                    <a:pt x="0" y="9742"/>
                  </a:lnTo>
                  <a:lnTo>
                    <a:pt x="0" y="9786"/>
                  </a:lnTo>
                  <a:lnTo>
                    <a:pt x="44" y="9874"/>
                  </a:lnTo>
                  <a:lnTo>
                    <a:pt x="88" y="9918"/>
                  </a:lnTo>
                  <a:lnTo>
                    <a:pt x="264" y="9918"/>
                  </a:lnTo>
                  <a:lnTo>
                    <a:pt x="308" y="9874"/>
                  </a:lnTo>
                  <a:lnTo>
                    <a:pt x="2809" y="6363"/>
                  </a:lnTo>
                  <a:lnTo>
                    <a:pt x="5310" y="2765"/>
                  </a:lnTo>
                  <a:lnTo>
                    <a:pt x="7723" y="1098"/>
                  </a:lnTo>
                  <a:lnTo>
                    <a:pt x="9040" y="352"/>
                  </a:lnTo>
                  <a:lnTo>
                    <a:pt x="9127" y="308"/>
                  </a:lnTo>
                  <a:lnTo>
                    <a:pt x="9127" y="220"/>
                  </a:lnTo>
                  <a:lnTo>
                    <a:pt x="9127" y="176"/>
                  </a:lnTo>
                  <a:lnTo>
                    <a:pt x="9127" y="88"/>
                  </a:lnTo>
                  <a:lnTo>
                    <a:pt x="9084" y="45"/>
                  </a:lnTo>
                  <a:lnTo>
                    <a:pt x="9040"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2" name="Google Shape;3642;p85"/>
            <p:cNvSpPr/>
            <p:nvPr/>
          </p:nvSpPr>
          <p:spPr>
            <a:xfrm>
              <a:off x="906200" y="2307350"/>
              <a:ext cx="948925" cy="1026800"/>
            </a:xfrm>
            <a:custGeom>
              <a:rect b="b" l="l" r="r" t="t"/>
              <a:pathLst>
                <a:path extrusionOk="0" h="41072" w="37957">
                  <a:moveTo>
                    <a:pt x="37781" y="0"/>
                  </a:moveTo>
                  <a:lnTo>
                    <a:pt x="37694" y="44"/>
                  </a:lnTo>
                  <a:lnTo>
                    <a:pt x="34929" y="1711"/>
                  </a:lnTo>
                  <a:lnTo>
                    <a:pt x="30453" y="3730"/>
                  </a:lnTo>
                  <a:lnTo>
                    <a:pt x="27338" y="5046"/>
                  </a:lnTo>
                  <a:lnTo>
                    <a:pt x="24222" y="6450"/>
                  </a:lnTo>
                  <a:lnTo>
                    <a:pt x="21282" y="7811"/>
                  </a:lnTo>
                  <a:lnTo>
                    <a:pt x="19571" y="8644"/>
                  </a:lnTo>
                  <a:lnTo>
                    <a:pt x="16587" y="10356"/>
                  </a:lnTo>
                  <a:lnTo>
                    <a:pt x="15007" y="11321"/>
                  </a:lnTo>
                  <a:lnTo>
                    <a:pt x="13252" y="12638"/>
                  </a:lnTo>
                  <a:lnTo>
                    <a:pt x="8996" y="16104"/>
                  </a:lnTo>
                  <a:lnTo>
                    <a:pt x="6889" y="17859"/>
                  </a:lnTo>
                  <a:lnTo>
                    <a:pt x="5661" y="18737"/>
                  </a:lnTo>
                  <a:lnTo>
                    <a:pt x="1712" y="20141"/>
                  </a:lnTo>
                  <a:lnTo>
                    <a:pt x="1712" y="20185"/>
                  </a:lnTo>
                  <a:lnTo>
                    <a:pt x="922" y="20536"/>
                  </a:lnTo>
                  <a:lnTo>
                    <a:pt x="878" y="20624"/>
                  </a:lnTo>
                  <a:lnTo>
                    <a:pt x="834" y="20668"/>
                  </a:lnTo>
                  <a:lnTo>
                    <a:pt x="44" y="24485"/>
                  </a:lnTo>
                  <a:lnTo>
                    <a:pt x="0" y="25626"/>
                  </a:lnTo>
                  <a:lnTo>
                    <a:pt x="0" y="25714"/>
                  </a:lnTo>
                  <a:lnTo>
                    <a:pt x="220" y="26153"/>
                  </a:lnTo>
                  <a:lnTo>
                    <a:pt x="220" y="26240"/>
                  </a:lnTo>
                  <a:lnTo>
                    <a:pt x="2458" y="28698"/>
                  </a:lnTo>
                  <a:lnTo>
                    <a:pt x="4739" y="31155"/>
                  </a:lnTo>
                  <a:lnTo>
                    <a:pt x="6626" y="33744"/>
                  </a:lnTo>
                  <a:lnTo>
                    <a:pt x="8908" y="35806"/>
                  </a:lnTo>
                  <a:lnTo>
                    <a:pt x="10356" y="37211"/>
                  </a:lnTo>
                  <a:lnTo>
                    <a:pt x="10751" y="37649"/>
                  </a:lnTo>
                  <a:lnTo>
                    <a:pt x="10181" y="39624"/>
                  </a:lnTo>
                  <a:lnTo>
                    <a:pt x="10181" y="39668"/>
                  </a:lnTo>
                  <a:lnTo>
                    <a:pt x="10049" y="40896"/>
                  </a:lnTo>
                  <a:lnTo>
                    <a:pt x="10049" y="40984"/>
                  </a:lnTo>
                  <a:lnTo>
                    <a:pt x="10093" y="41028"/>
                  </a:lnTo>
                  <a:lnTo>
                    <a:pt x="10137" y="41072"/>
                  </a:lnTo>
                  <a:lnTo>
                    <a:pt x="10224" y="41072"/>
                  </a:lnTo>
                  <a:lnTo>
                    <a:pt x="10356" y="41028"/>
                  </a:lnTo>
                  <a:lnTo>
                    <a:pt x="10400" y="40940"/>
                  </a:lnTo>
                  <a:lnTo>
                    <a:pt x="10532" y="39712"/>
                  </a:lnTo>
                  <a:lnTo>
                    <a:pt x="11102" y="37649"/>
                  </a:lnTo>
                  <a:lnTo>
                    <a:pt x="11102" y="37562"/>
                  </a:lnTo>
                  <a:lnTo>
                    <a:pt x="11102" y="37518"/>
                  </a:lnTo>
                  <a:lnTo>
                    <a:pt x="10619" y="36947"/>
                  </a:lnTo>
                  <a:lnTo>
                    <a:pt x="9127" y="35543"/>
                  </a:lnTo>
                  <a:lnTo>
                    <a:pt x="6889" y="33525"/>
                  </a:lnTo>
                  <a:lnTo>
                    <a:pt x="5003" y="30936"/>
                  </a:lnTo>
                  <a:lnTo>
                    <a:pt x="2721" y="28478"/>
                  </a:lnTo>
                  <a:lnTo>
                    <a:pt x="527" y="26021"/>
                  </a:lnTo>
                  <a:lnTo>
                    <a:pt x="351" y="25626"/>
                  </a:lnTo>
                  <a:lnTo>
                    <a:pt x="395" y="24529"/>
                  </a:lnTo>
                  <a:lnTo>
                    <a:pt x="1185" y="20843"/>
                  </a:lnTo>
                  <a:lnTo>
                    <a:pt x="1843" y="20492"/>
                  </a:lnTo>
                  <a:lnTo>
                    <a:pt x="5792" y="19044"/>
                  </a:lnTo>
                  <a:lnTo>
                    <a:pt x="5836" y="19044"/>
                  </a:lnTo>
                  <a:lnTo>
                    <a:pt x="7109" y="18123"/>
                  </a:lnTo>
                  <a:lnTo>
                    <a:pt x="9215" y="16367"/>
                  </a:lnTo>
                  <a:lnTo>
                    <a:pt x="13472" y="12901"/>
                  </a:lnTo>
                  <a:lnTo>
                    <a:pt x="15183" y="11584"/>
                  </a:lnTo>
                  <a:lnTo>
                    <a:pt x="16763" y="10663"/>
                  </a:lnTo>
                  <a:lnTo>
                    <a:pt x="19746" y="8952"/>
                  </a:lnTo>
                  <a:lnTo>
                    <a:pt x="21414" y="8118"/>
                  </a:lnTo>
                  <a:lnTo>
                    <a:pt x="24354" y="6758"/>
                  </a:lnTo>
                  <a:lnTo>
                    <a:pt x="27469" y="5353"/>
                  </a:lnTo>
                  <a:lnTo>
                    <a:pt x="30585" y="4037"/>
                  </a:lnTo>
                  <a:lnTo>
                    <a:pt x="35061" y="2019"/>
                  </a:lnTo>
                  <a:lnTo>
                    <a:pt x="35105" y="2019"/>
                  </a:lnTo>
                  <a:lnTo>
                    <a:pt x="37869" y="351"/>
                  </a:lnTo>
                  <a:lnTo>
                    <a:pt x="37913" y="307"/>
                  </a:lnTo>
                  <a:lnTo>
                    <a:pt x="37957" y="219"/>
                  </a:lnTo>
                  <a:lnTo>
                    <a:pt x="37957" y="176"/>
                  </a:lnTo>
                  <a:lnTo>
                    <a:pt x="37957" y="88"/>
                  </a:lnTo>
                  <a:lnTo>
                    <a:pt x="37913" y="44"/>
                  </a:lnTo>
                  <a:lnTo>
                    <a:pt x="37825" y="44"/>
                  </a:lnTo>
                  <a:lnTo>
                    <a:pt x="37781"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3" name="Google Shape;3643;p85"/>
            <p:cNvSpPr/>
            <p:nvPr/>
          </p:nvSpPr>
          <p:spPr>
            <a:xfrm>
              <a:off x="970925" y="2329275"/>
              <a:ext cx="908350" cy="911650"/>
            </a:xfrm>
            <a:custGeom>
              <a:rect b="b" l="l" r="r" t="t"/>
              <a:pathLst>
                <a:path extrusionOk="0" h="36466" w="36334">
                  <a:moveTo>
                    <a:pt x="36114" y="1"/>
                  </a:moveTo>
                  <a:lnTo>
                    <a:pt x="36070" y="45"/>
                  </a:lnTo>
                  <a:lnTo>
                    <a:pt x="33569" y="1536"/>
                  </a:lnTo>
                  <a:lnTo>
                    <a:pt x="31287" y="2765"/>
                  </a:lnTo>
                  <a:lnTo>
                    <a:pt x="29093" y="3687"/>
                  </a:lnTo>
                  <a:lnTo>
                    <a:pt x="26592" y="4784"/>
                  </a:lnTo>
                  <a:lnTo>
                    <a:pt x="23696" y="6056"/>
                  </a:lnTo>
                  <a:lnTo>
                    <a:pt x="20887" y="7329"/>
                  </a:lnTo>
                  <a:lnTo>
                    <a:pt x="18957" y="8250"/>
                  </a:lnTo>
                  <a:lnTo>
                    <a:pt x="14700" y="10664"/>
                  </a:lnTo>
                  <a:lnTo>
                    <a:pt x="13252" y="11497"/>
                  </a:lnTo>
                  <a:lnTo>
                    <a:pt x="13252" y="11541"/>
                  </a:lnTo>
                  <a:lnTo>
                    <a:pt x="10488" y="13735"/>
                  </a:lnTo>
                  <a:lnTo>
                    <a:pt x="7899" y="15841"/>
                  </a:lnTo>
                  <a:lnTo>
                    <a:pt x="4520" y="18781"/>
                  </a:lnTo>
                  <a:lnTo>
                    <a:pt x="3598" y="19264"/>
                  </a:lnTo>
                  <a:lnTo>
                    <a:pt x="1053" y="20229"/>
                  </a:lnTo>
                  <a:lnTo>
                    <a:pt x="263" y="20537"/>
                  </a:lnTo>
                  <a:lnTo>
                    <a:pt x="220" y="20580"/>
                  </a:lnTo>
                  <a:lnTo>
                    <a:pt x="176" y="20668"/>
                  </a:lnTo>
                  <a:lnTo>
                    <a:pt x="0" y="21195"/>
                  </a:lnTo>
                  <a:lnTo>
                    <a:pt x="0" y="21239"/>
                  </a:lnTo>
                  <a:lnTo>
                    <a:pt x="88" y="22116"/>
                  </a:lnTo>
                  <a:lnTo>
                    <a:pt x="88" y="22204"/>
                  </a:lnTo>
                  <a:lnTo>
                    <a:pt x="1536" y="24398"/>
                  </a:lnTo>
                  <a:lnTo>
                    <a:pt x="4213" y="27909"/>
                  </a:lnTo>
                  <a:lnTo>
                    <a:pt x="5880" y="29839"/>
                  </a:lnTo>
                  <a:lnTo>
                    <a:pt x="7504" y="31594"/>
                  </a:lnTo>
                  <a:lnTo>
                    <a:pt x="8732" y="32999"/>
                  </a:lnTo>
                  <a:lnTo>
                    <a:pt x="9391" y="33876"/>
                  </a:lnTo>
                  <a:lnTo>
                    <a:pt x="9522" y="34271"/>
                  </a:lnTo>
                  <a:lnTo>
                    <a:pt x="8996" y="35807"/>
                  </a:lnTo>
                  <a:lnTo>
                    <a:pt x="8864" y="36246"/>
                  </a:lnTo>
                  <a:lnTo>
                    <a:pt x="8864" y="36290"/>
                  </a:lnTo>
                  <a:lnTo>
                    <a:pt x="8908" y="36377"/>
                  </a:lnTo>
                  <a:lnTo>
                    <a:pt x="8952" y="36421"/>
                  </a:lnTo>
                  <a:lnTo>
                    <a:pt x="8996" y="36465"/>
                  </a:lnTo>
                  <a:lnTo>
                    <a:pt x="9040" y="36465"/>
                  </a:lnTo>
                  <a:lnTo>
                    <a:pt x="9127" y="36421"/>
                  </a:lnTo>
                  <a:lnTo>
                    <a:pt x="9215" y="36334"/>
                  </a:lnTo>
                  <a:lnTo>
                    <a:pt x="9873" y="34359"/>
                  </a:lnTo>
                  <a:lnTo>
                    <a:pt x="9873" y="34227"/>
                  </a:lnTo>
                  <a:lnTo>
                    <a:pt x="9698" y="33745"/>
                  </a:lnTo>
                  <a:lnTo>
                    <a:pt x="9698" y="33657"/>
                  </a:lnTo>
                  <a:lnTo>
                    <a:pt x="8996" y="32779"/>
                  </a:lnTo>
                  <a:lnTo>
                    <a:pt x="7767" y="31375"/>
                  </a:lnTo>
                  <a:lnTo>
                    <a:pt x="6143" y="29620"/>
                  </a:lnTo>
                  <a:lnTo>
                    <a:pt x="4476" y="27689"/>
                  </a:lnTo>
                  <a:lnTo>
                    <a:pt x="1843" y="24223"/>
                  </a:lnTo>
                  <a:lnTo>
                    <a:pt x="439" y="22029"/>
                  </a:lnTo>
                  <a:lnTo>
                    <a:pt x="351" y="21239"/>
                  </a:lnTo>
                  <a:lnTo>
                    <a:pt x="483" y="20844"/>
                  </a:lnTo>
                  <a:lnTo>
                    <a:pt x="3730" y="19615"/>
                  </a:lnTo>
                  <a:lnTo>
                    <a:pt x="3774" y="19615"/>
                  </a:lnTo>
                  <a:lnTo>
                    <a:pt x="4695" y="19045"/>
                  </a:lnTo>
                  <a:lnTo>
                    <a:pt x="8162" y="16105"/>
                  </a:lnTo>
                  <a:lnTo>
                    <a:pt x="10707" y="13998"/>
                  </a:lnTo>
                  <a:lnTo>
                    <a:pt x="13472" y="11804"/>
                  </a:lnTo>
                  <a:lnTo>
                    <a:pt x="14876" y="10971"/>
                  </a:lnTo>
                  <a:lnTo>
                    <a:pt x="19088" y="8557"/>
                  </a:lnTo>
                  <a:lnTo>
                    <a:pt x="21019" y="7636"/>
                  </a:lnTo>
                  <a:lnTo>
                    <a:pt x="23827" y="6363"/>
                  </a:lnTo>
                  <a:lnTo>
                    <a:pt x="26723" y="5135"/>
                  </a:lnTo>
                  <a:lnTo>
                    <a:pt x="29225" y="4038"/>
                  </a:lnTo>
                  <a:lnTo>
                    <a:pt x="31463" y="3072"/>
                  </a:lnTo>
                  <a:lnTo>
                    <a:pt x="33744" y="1844"/>
                  </a:lnTo>
                  <a:lnTo>
                    <a:pt x="36246" y="352"/>
                  </a:lnTo>
                  <a:lnTo>
                    <a:pt x="36289" y="308"/>
                  </a:lnTo>
                  <a:lnTo>
                    <a:pt x="36333" y="220"/>
                  </a:lnTo>
                  <a:lnTo>
                    <a:pt x="36333" y="176"/>
                  </a:lnTo>
                  <a:lnTo>
                    <a:pt x="36289" y="88"/>
                  </a:lnTo>
                  <a:lnTo>
                    <a:pt x="36246" y="45"/>
                  </a:lnTo>
                  <a:lnTo>
                    <a:pt x="36202"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4" name="Google Shape;3644;p85"/>
            <p:cNvSpPr/>
            <p:nvPr/>
          </p:nvSpPr>
          <p:spPr>
            <a:xfrm>
              <a:off x="1070750" y="2351225"/>
              <a:ext cx="831550" cy="835950"/>
            </a:xfrm>
            <a:custGeom>
              <a:rect b="b" l="l" r="r" t="t"/>
              <a:pathLst>
                <a:path extrusionOk="0" h="33438" w="33262">
                  <a:moveTo>
                    <a:pt x="33086" y="0"/>
                  </a:moveTo>
                  <a:lnTo>
                    <a:pt x="32998" y="44"/>
                  </a:lnTo>
                  <a:lnTo>
                    <a:pt x="29313" y="2194"/>
                  </a:lnTo>
                  <a:lnTo>
                    <a:pt x="26680" y="3511"/>
                  </a:lnTo>
                  <a:lnTo>
                    <a:pt x="23959" y="4695"/>
                  </a:lnTo>
                  <a:lnTo>
                    <a:pt x="21546" y="5749"/>
                  </a:lnTo>
                  <a:lnTo>
                    <a:pt x="18781" y="7021"/>
                  </a:lnTo>
                  <a:lnTo>
                    <a:pt x="16412" y="8162"/>
                  </a:lnTo>
                  <a:lnTo>
                    <a:pt x="14393" y="9215"/>
                  </a:lnTo>
                  <a:lnTo>
                    <a:pt x="12111" y="10532"/>
                  </a:lnTo>
                  <a:lnTo>
                    <a:pt x="10093" y="11760"/>
                  </a:lnTo>
                  <a:lnTo>
                    <a:pt x="7372" y="13954"/>
                  </a:lnTo>
                  <a:lnTo>
                    <a:pt x="4696" y="16192"/>
                  </a:lnTo>
                  <a:lnTo>
                    <a:pt x="1361" y="19132"/>
                  </a:lnTo>
                  <a:lnTo>
                    <a:pt x="307" y="19790"/>
                  </a:lnTo>
                  <a:lnTo>
                    <a:pt x="264" y="19878"/>
                  </a:lnTo>
                  <a:lnTo>
                    <a:pt x="44" y="20185"/>
                  </a:lnTo>
                  <a:lnTo>
                    <a:pt x="0" y="20273"/>
                  </a:lnTo>
                  <a:lnTo>
                    <a:pt x="44" y="20361"/>
                  </a:lnTo>
                  <a:lnTo>
                    <a:pt x="220" y="20975"/>
                  </a:lnTo>
                  <a:lnTo>
                    <a:pt x="264" y="21063"/>
                  </a:lnTo>
                  <a:lnTo>
                    <a:pt x="3467" y="25056"/>
                  </a:lnTo>
                  <a:lnTo>
                    <a:pt x="5924" y="28171"/>
                  </a:lnTo>
                  <a:lnTo>
                    <a:pt x="6714" y="29400"/>
                  </a:lnTo>
                  <a:lnTo>
                    <a:pt x="6977" y="30278"/>
                  </a:lnTo>
                  <a:lnTo>
                    <a:pt x="6977" y="30848"/>
                  </a:lnTo>
                  <a:lnTo>
                    <a:pt x="6187" y="33174"/>
                  </a:lnTo>
                  <a:lnTo>
                    <a:pt x="6144" y="33262"/>
                  </a:lnTo>
                  <a:lnTo>
                    <a:pt x="6187" y="33305"/>
                  </a:lnTo>
                  <a:lnTo>
                    <a:pt x="6231" y="33393"/>
                  </a:lnTo>
                  <a:lnTo>
                    <a:pt x="6275" y="33437"/>
                  </a:lnTo>
                  <a:lnTo>
                    <a:pt x="6319" y="33437"/>
                  </a:lnTo>
                  <a:lnTo>
                    <a:pt x="6451" y="33393"/>
                  </a:lnTo>
                  <a:lnTo>
                    <a:pt x="6495" y="33305"/>
                  </a:lnTo>
                  <a:lnTo>
                    <a:pt x="7328" y="30936"/>
                  </a:lnTo>
                  <a:lnTo>
                    <a:pt x="7328" y="30892"/>
                  </a:lnTo>
                  <a:lnTo>
                    <a:pt x="7328" y="30278"/>
                  </a:lnTo>
                  <a:lnTo>
                    <a:pt x="7328" y="30190"/>
                  </a:lnTo>
                  <a:lnTo>
                    <a:pt x="7021" y="29268"/>
                  </a:lnTo>
                  <a:lnTo>
                    <a:pt x="7021" y="29225"/>
                  </a:lnTo>
                  <a:lnTo>
                    <a:pt x="6187" y="27952"/>
                  </a:lnTo>
                  <a:lnTo>
                    <a:pt x="3730" y="24836"/>
                  </a:lnTo>
                  <a:lnTo>
                    <a:pt x="527" y="20843"/>
                  </a:lnTo>
                  <a:lnTo>
                    <a:pt x="395" y="20317"/>
                  </a:lnTo>
                  <a:lnTo>
                    <a:pt x="527" y="20097"/>
                  </a:lnTo>
                  <a:lnTo>
                    <a:pt x="1580" y="19439"/>
                  </a:lnTo>
                  <a:lnTo>
                    <a:pt x="1580" y="19395"/>
                  </a:lnTo>
                  <a:lnTo>
                    <a:pt x="4915" y="16455"/>
                  </a:lnTo>
                  <a:lnTo>
                    <a:pt x="7592" y="14217"/>
                  </a:lnTo>
                  <a:lnTo>
                    <a:pt x="10268" y="12023"/>
                  </a:lnTo>
                  <a:lnTo>
                    <a:pt x="12287" y="10839"/>
                  </a:lnTo>
                  <a:lnTo>
                    <a:pt x="14569" y="9522"/>
                  </a:lnTo>
                  <a:lnTo>
                    <a:pt x="16587" y="8469"/>
                  </a:lnTo>
                  <a:lnTo>
                    <a:pt x="18957" y="7328"/>
                  </a:lnTo>
                  <a:lnTo>
                    <a:pt x="21677" y="6100"/>
                  </a:lnTo>
                  <a:lnTo>
                    <a:pt x="24091" y="5003"/>
                  </a:lnTo>
                  <a:lnTo>
                    <a:pt x="26811" y="3862"/>
                  </a:lnTo>
                  <a:lnTo>
                    <a:pt x="29488" y="2501"/>
                  </a:lnTo>
                  <a:lnTo>
                    <a:pt x="33174" y="351"/>
                  </a:lnTo>
                  <a:lnTo>
                    <a:pt x="33262" y="264"/>
                  </a:lnTo>
                  <a:lnTo>
                    <a:pt x="33262" y="220"/>
                  </a:lnTo>
                  <a:lnTo>
                    <a:pt x="33262" y="176"/>
                  </a:lnTo>
                  <a:lnTo>
                    <a:pt x="33262" y="88"/>
                  </a:lnTo>
                  <a:lnTo>
                    <a:pt x="33218" y="44"/>
                  </a:lnTo>
                  <a:lnTo>
                    <a:pt x="33130"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5" name="Google Shape;3645;p85"/>
            <p:cNvSpPr/>
            <p:nvPr/>
          </p:nvSpPr>
          <p:spPr>
            <a:xfrm>
              <a:off x="1213350" y="2372050"/>
              <a:ext cx="713100" cy="742700"/>
            </a:xfrm>
            <a:custGeom>
              <a:rect b="b" l="l" r="r" t="t"/>
              <a:pathLst>
                <a:path extrusionOk="0" h="29708" w="28524">
                  <a:moveTo>
                    <a:pt x="28348" y="1"/>
                  </a:moveTo>
                  <a:lnTo>
                    <a:pt x="28260" y="45"/>
                  </a:lnTo>
                  <a:lnTo>
                    <a:pt x="25100" y="1932"/>
                  </a:lnTo>
                  <a:lnTo>
                    <a:pt x="23214" y="2941"/>
                  </a:lnTo>
                  <a:lnTo>
                    <a:pt x="21239" y="3906"/>
                  </a:lnTo>
                  <a:lnTo>
                    <a:pt x="19308" y="4784"/>
                  </a:lnTo>
                  <a:lnTo>
                    <a:pt x="17334" y="5662"/>
                  </a:lnTo>
                  <a:lnTo>
                    <a:pt x="15052" y="6715"/>
                  </a:lnTo>
                  <a:lnTo>
                    <a:pt x="12726" y="7812"/>
                  </a:lnTo>
                  <a:lnTo>
                    <a:pt x="10400" y="8953"/>
                  </a:lnTo>
                  <a:lnTo>
                    <a:pt x="9303" y="9567"/>
                  </a:lnTo>
                  <a:lnTo>
                    <a:pt x="8163" y="10225"/>
                  </a:lnTo>
                  <a:lnTo>
                    <a:pt x="5925" y="11541"/>
                  </a:lnTo>
                  <a:lnTo>
                    <a:pt x="5925" y="11585"/>
                  </a:lnTo>
                  <a:lnTo>
                    <a:pt x="2195" y="14569"/>
                  </a:lnTo>
                  <a:lnTo>
                    <a:pt x="703" y="16017"/>
                  </a:lnTo>
                  <a:lnTo>
                    <a:pt x="132" y="16719"/>
                  </a:lnTo>
                  <a:lnTo>
                    <a:pt x="89" y="16807"/>
                  </a:lnTo>
                  <a:lnTo>
                    <a:pt x="1" y="17158"/>
                  </a:lnTo>
                  <a:lnTo>
                    <a:pt x="1" y="17246"/>
                  </a:lnTo>
                  <a:lnTo>
                    <a:pt x="132" y="17685"/>
                  </a:lnTo>
                  <a:lnTo>
                    <a:pt x="132" y="17772"/>
                  </a:lnTo>
                  <a:lnTo>
                    <a:pt x="3292" y="22643"/>
                  </a:lnTo>
                  <a:lnTo>
                    <a:pt x="4038" y="24135"/>
                  </a:lnTo>
                  <a:lnTo>
                    <a:pt x="4213" y="25144"/>
                  </a:lnTo>
                  <a:lnTo>
                    <a:pt x="4082" y="25715"/>
                  </a:lnTo>
                  <a:lnTo>
                    <a:pt x="3511" y="26417"/>
                  </a:lnTo>
                  <a:lnTo>
                    <a:pt x="3511" y="26461"/>
                  </a:lnTo>
                  <a:lnTo>
                    <a:pt x="2151" y="29489"/>
                  </a:lnTo>
                  <a:lnTo>
                    <a:pt x="2107" y="29532"/>
                  </a:lnTo>
                  <a:lnTo>
                    <a:pt x="2151" y="29620"/>
                  </a:lnTo>
                  <a:lnTo>
                    <a:pt x="2151" y="29664"/>
                  </a:lnTo>
                  <a:lnTo>
                    <a:pt x="2239" y="29708"/>
                  </a:lnTo>
                  <a:lnTo>
                    <a:pt x="2370" y="29708"/>
                  </a:lnTo>
                  <a:lnTo>
                    <a:pt x="2458" y="29620"/>
                  </a:lnTo>
                  <a:lnTo>
                    <a:pt x="3818" y="26592"/>
                  </a:lnTo>
                  <a:lnTo>
                    <a:pt x="4389" y="25934"/>
                  </a:lnTo>
                  <a:lnTo>
                    <a:pt x="4389" y="25846"/>
                  </a:lnTo>
                  <a:lnTo>
                    <a:pt x="4564" y="25188"/>
                  </a:lnTo>
                  <a:lnTo>
                    <a:pt x="4564" y="25101"/>
                  </a:lnTo>
                  <a:lnTo>
                    <a:pt x="4389" y="24047"/>
                  </a:lnTo>
                  <a:lnTo>
                    <a:pt x="4345" y="23960"/>
                  </a:lnTo>
                  <a:lnTo>
                    <a:pt x="3599" y="22468"/>
                  </a:lnTo>
                  <a:lnTo>
                    <a:pt x="3599" y="22424"/>
                  </a:lnTo>
                  <a:lnTo>
                    <a:pt x="440" y="17597"/>
                  </a:lnTo>
                  <a:lnTo>
                    <a:pt x="352" y="17202"/>
                  </a:lnTo>
                  <a:lnTo>
                    <a:pt x="440" y="16939"/>
                  </a:lnTo>
                  <a:lnTo>
                    <a:pt x="966" y="16281"/>
                  </a:lnTo>
                  <a:lnTo>
                    <a:pt x="2414" y="14833"/>
                  </a:lnTo>
                  <a:lnTo>
                    <a:pt x="6100" y="11849"/>
                  </a:lnTo>
                  <a:lnTo>
                    <a:pt x="8338" y="10532"/>
                  </a:lnTo>
                  <a:lnTo>
                    <a:pt x="9479" y="9874"/>
                  </a:lnTo>
                  <a:lnTo>
                    <a:pt x="10576" y="9260"/>
                  </a:lnTo>
                  <a:lnTo>
                    <a:pt x="12858" y="8119"/>
                  </a:lnTo>
                  <a:lnTo>
                    <a:pt x="15183" y="7022"/>
                  </a:lnTo>
                  <a:lnTo>
                    <a:pt x="17465" y="6013"/>
                  </a:lnTo>
                  <a:lnTo>
                    <a:pt x="19440" y="5135"/>
                  </a:lnTo>
                  <a:lnTo>
                    <a:pt x="21414" y="4213"/>
                  </a:lnTo>
                  <a:lnTo>
                    <a:pt x="23345" y="3248"/>
                  </a:lnTo>
                  <a:lnTo>
                    <a:pt x="25276" y="2239"/>
                  </a:lnTo>
                  <a:lnTo>
                    <a:pt x="28435" y="352"/>
                  </a:lnTo>
                  <a:lnTo>
                    <a:pt x="28523" y="308"/>
                  </a:lnTo>
                  <a:lnTo>
                    <a:pt x="28523" y="220"/>
                  </a:lnTo>
                  <a:lnTo>
                    <a:pt x="28523" y="176"/>
                  </a:lnTo>
                  <a:lnTo>
                    <a:pt x="28523" y="89"/>
                  </a:lnTo>
                  <a:lnTo>
                    <a:pt x="28479" y="45"/>
                  </a:lnTo>
                  <a:lnTo>
                    <a:pt x="28391"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6" name="Google Shape;3646;p85"/>
            <p:cNvSpPr/>
            <p:nvPr/>
          </p:nvSpPr>
          <p:spPr>
            <a:xfrm>
              <a:off x="1438250" y="2649600"/>
              <a:ext cx="150300" cy="318150"/>
            </a:xfrm>
            <a:custGeom>
              <a:rect b="b" l="l" r="r" t="t"/>
              <a:pathLst>
                <a:path extrusionOk="0" h="12726" w="6012">
                  <a:moveTo>
                    <a:pt x="5836" y="1"/>
                  </a:moveTo>
                  <a:lnTo>
                    <a:pt x="5749" y="45"/>
                  </a:lnTo>
                  <a:lnTo>
                    <a:pt x="2677" y="2239"/>
                  </a:lnTo>
                  <a:lnTo>
                    <a:pt x="1799" y="3028"/>
                  </a:lnTo>
                  <a:lnTo>
                    <a:pt x="1756" y="3072"/>
                  </a:lnTo>
                  <a:lnTo>
                    <a:pt x="1712" y="3160"/>
                  </a:lnTo>
                  <a:lnTo>
                    <a:pt x="1931" y="4476"/>
                  </a:lnTo>
                  <a:lnTo>
                    <a:pt x="2809" y="7767"/>
                  </a:lnTo>
                  <a:lnTo>
                    <a:pt x="3072" y="9303"/>
                  </a:lnTo>
                  <a:lnTo>
                    <a:pt x="3028" y="10269"/>
                  </a:lnTo>
                  <a:lnTo>
                    <a:pt x="2809" y="10664"/>
                  </a:lnTo>
                  <a:lnTo>
                    <a:pt x="702" y="11936"/>
                  </a:lnTo>
                  <a:lnTo>
                    <a:pt x="88" y="12419"/>
                  </a:lnTo>
                  <a:lnTo>
                    <a:pt x="44" y="12463"/>
                  </a:lnTo>
                  <a:lnTo>
                    <a:pt x="0" y="12550"/>
                  </a:lnTo>
                  <a:lnTo>
                    <a:pt x="0" y="12594"/>
                  </a:lnTo>
                  <a:lnTo>
                    <a:pt x="44" y="12682"/>
                  </a:lnTo>
                  <a:lnTo>
                    <a:pt x="88" y="12726"/>
                  </a:lnTo>
                  <a:lnTo>
                    <a:pt x="176" y="12726"/>
                  </a:lnTo>
                  <a:lnTo>
                    <a:pt x="264" y="12682"/>
                  </a:lnTo>
                  <a:lnTo>
                    <a:pt x="922" y="12243"/>
                  </a:lnTo>
                  <a:lnTo>
                    <a:pt x="3028" y="10971"/>
                  </a:lnTo>
                  <a:lnTo>
                    <a:pt x="3116" y="10883"/>
                  </a:lnTo>
                  <a:lnTo>
                    <a:pt x="3379" y="10400"/>
                  </a:lnTo>
                  <a:lnTo>
                    <a:pt x="3379" y="10313"/>
                  </a:lnTo>
                  <a:lnTo>
                    <a:pt x="3423" y="9303"/>
                  </a:lnTo>
                  <a:lnTo>
                    <a:pt x="3423" y="9259"/>
                  </a:lnTo>
                  <a:lnTo>
                    <a:pt x="3160" y="7724"/>
                  </a:lnTo>
                  <a:lnTo>
                    <a:pt x="2282" y="4433"/>
                  </a:lnTo>
                  <a:lnTo>
                    <a:pt x="2107" y="3204"/>
                  </a:lnTo>
                  <a:lnTo>
                    <a:pt x="2896" y="2502"/>
                  </a:lnTo>
                  <a:lnTo>
                    <a:pt x="5968" y="308"/>
                  </a:lnTo>
                  <a:lnTo>
                    <a:pt x="6012" y="264"/>
                  </a:lnTo>
                  <a:lnTo>
                    <a:pt x="6012" y="220"/>
                  </a:lnTo>
                  <a:lnTo>
                    <a:pt x="6012" y="132"/>
                  </a:lnTo>
                  <a:lnTo>
                    <a:pt x="6012" y="88"/>
                  </a:lnTo>
                  <a:lnTo>
                    <a:pt x="5968" y="45"/>
                  </a:lnTo>
                  <a:lnTo>
                    <a:pt x="5880"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7" name="Google Shape;3647;p85"/>
            <p:cNvSpPr/>
            <p:nvPr/>
          </p:nvSpPr>
          <p:spPr>
            <a:xfrm>
              <a:off x="812950" y="2979800"/>
              <a:ext cx="295125" cy="758050"/>
            </a:xfrm>
            <a:custGeom>
              <a:rect b="b" l="l" r="r" t="t"/>
              <a:pathLst>
                <a:path extrusionOk="0" h="30322" w="11805">
                  <a:moveTo>
                    <a:pt x="88" y="1"/>
                  </a:moveTo>
                  <a:lnTo>
                    <a:pt x="44" y="88"/>
                  </a:lnTo>
                  <a:lnTo>
                    <a:pt x="0" y="132"/>
                  </a:lnTo>
                  <a:lnTo>
                    <a:pt x="0" y="220"/>
                  </a:lnTo>
                  <a:lnTo>
                    <a:pt x="395" y="1580"/>
                  </a:lnTo>
                  <a:lnTo>
                    <a:pt x="790" y="3906"/>
                  </a:lnTo>
                  <a:lnTo>
                    <a:pt x="1010" y="6495"/>
                  </a:lnTo>
                  <a:lnTo>
                    <a:pt x="1054" y="6539"/>
                  </a:lnTo>
                  <a:lnTo>
                    <a:pt x="1317" y="7373"/>
                  </a:lnTo>
                  <a:lnTo>
                    <a:pt x="1361" y="7460"/>
                  </a:lnTo>
                  <a:lnTo>
                    <a:pt x="4739" y="10707"/>
                  </a:lnTo>
                  <a:lnTo>
                    <a:pt x="7855" y="13735"/>
                  </a:lnTo>
                  <a:lnTo>
                    <a:pt x="8469" y="14481"/>
                  </a:lnTo>
                  <a:lnTo>
                    <a:pt x="9435" y="18255"/>
                  </a:lnTo>
                  <a:lnTo>
                    <a:pt x="9435" y="18299"/>
                  </a:lnTo>
                  <a:lnTo>
                    <a:pt x="10093" y="19747"/>
                  </a:lnTo>
                  <a:lnTo>
                    <a:pt x="9917" y="23257"/>
                  </a:lnTo>
                  <a:lnTo>
                    <a:pt x="9917" y="23345"/>
                  </a:lnTo>
                  <a:lnTo>
                    <a:pt x="11102" y="26153"/>
                  </a:lnTo>
                  <a:lnTo>
                    <a:pt x="11453" y="30190"/>
                  </a:lnTo>
                  <a:lnTo>
                    <a:pt x="11497" y="30278"/>
                  </a:lnTo>
                  <a:lnTo>
                    <a:pt x="11629" y="30322"/>
                  </a:lnTo>
                  <a:lnTo>
                    <a:pt x="11716" y="30322"/>
                  </a:lnTo>
                  <a:lnTo>
                    <a:pt x="11760" y="30278"/>
                  </a:lnTo>
                  <a:lnTo>
                    <a:pt x="11804" y="30190"/>
                  </a:lnTo>
                  <a:lnTo>
                    <a:pt x="11804" y="30146"/>
                  </a:lnTo>
                  <a:lnTo>
                    <a:pt x="11453" y="26109"/>
                  </a:lnTo>
                  <a:lnTo>
                    <a:pt x="11453" y="26022"/>
                  </a:lnTo>
                  <a:lnTo>
                    <a:pt x="10268" y="23257"/>
                  </a:lnTo>
                  <a:lnTo>
                    <a:pt x="10444" y="19703"/>
                  </a:lnTo>
                  <a:lnTo>
                    <a:pt x="10444" y="19615"/>
                  </a:lnTo>
                  <a:lnTo>
                    <a:pt x="9742" y="18123"/>
                  </a:lnTo>
                  <a:lnTo>
                    <a:pt x="8777" y="14350"/>
                  </a:lnTo>
                  <a:lnTo>
                    <a:pt x="8733" y="14306"/>
                  </a:lnTo>
                  <a:lnTo>
                    <a:pt x="8118" y="13516"/>
                  </a:lnTo>
                  <a:lnTo>
                    <a:pt x="8118" y="13472"/>
                  </a:lnTo>
                  <a:lnTo>
                    <a:pt x="4959" y="10444"/>
                  </a:lnTo>
                  <a:lnTo>
                    <a:pt x="1624" y="7241"/>
                  </a:lnTo>
                  <a:lnTo>
                    <a:pt x="1361" y="6451"/>
                  </a:lnTo>
                  <a:lnTo>
                    <a:pt x="1097" y="3862"/>
                  </a:lnTo>
                  <a:lnTo>
                    <a:pt x="746" y="1493"/>
                  </a:lnTo>
                  <a:lnTo>
                    <a:pt x="351" y="132"/>
                  </a:lnTo>
                  <a:lnTo>
                    <a:pt x="308" y="45"/>
                  </a:lnTo>
                  <a:lnTo>
                    <a:pt x="264"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8" name="Google Shape;3648;p85"/>
            <p:cNvSpPr/>
            <p:nvPr/>
          </p:nvSpPr>
          <p:spPr>
            <a:xfrm>
              <a:off x="752600" y="2734075"/>
              <a:ext cx="357675" cy="1117875"/>
            </a:xfrm>
            <a:custGeom>
              <a:rect b="b" l="l" r="r" t="t"/>
              <a:pathLst>
                <a:path extrusionOk="0" h="44715" w="14307">
                  <a:moveTo>
                    <a:pt x="2590" y="0"/>
                  </a:moveTo>
                  <a:lnTo>
                    <a:pt x="1274" y="395"/>
                  </a:lnTo>
                  <a:lnTo>
                    <a:pt x="1142" y="483"/>
                  </a:lnTo>
                  <a:lnTo>
                    <a:pt x="133" y="2151"/>
                  </a:lnTo>
                  <a:lnTo>
                    <a:pt x="133" y="2238"/>
                  </a:lnTo>
                  <a:lnTo>
                    <a:pt x="1" y="4257"/>
                  </a:lnTo>
                  <a:lnTo>
                    <a:pt x="1" y="4301"/>
                  </a:lnTo>
                  <a:lnTo>
                    <a:pt x="133" y="6846"/>
                  </a:lnTo>
                  <a:lnTo>
                    <a:pt x="133" y="6890"/>
                  </a:lnTo>
                  <a:lnTo>
                    <a:pt x="1054" y="9874"/>
                  </a:lnTo>
                  <a:lnTo>
                    <a:pt x="1800" y="12989"/>
                  </a:lnTo>
                  <a:lnTo>
                    <a:pt x="2195" y="15227"/>
                  </a:lnTo>
                  <a:lnTo>
                    <a:pt x="2458" y="17245"/>
                  </a:lnTo>
                  <a:lnTo>
                    <a:pt x="3029" y="19878"/>
                  </a:lnTo>
                  <a:lnTo>
                    <a:pt x="3424" y="21151"/>
                  </a:lnTo>
                  <a:lnTo>
                    <a:pt x="3424" y="21239"/>
                  </a:lnTo>
                  <a:lnTo>
                    <a:pt x="4257" y="22379"/>
                  </a:lnTo>
                  <a:lnTo>
                    <a:pt x="4257" y="22423"/>
                  </a:lnTo>
                  <a:lnTo>
                    <a:pt x="5486" y="23740"/>
                  </a:lnTo>
                  <a:lnTo>
                    <a:pt x="6144" y="25407"/>
                  </a:lnTo>
                  <a:lnTo>
                    <a:pt x="6188" y="25407"/>
                  </a:lnTo>
                  <a:lnTo>
                    <a:pt x="7680" y="27557"/>
                  </a:lnTo>
                  <a:lnTo>
                    <a:pt x="8689" y="29181"/>
                  </a:lnTo>
                  <a:lnTo>
                    <a:pt x="9084" y="30190"/>
                  </a:lnTo>
                  <a:lnTo>
                    <a:pt x="9084" y="32121"/>
                  </a:lnTo>
                  <a:lnTo>
                    <a:pt x="9084" y="32165"/>
                  </a:lnTo>
                  <a:lnTo>
                    <a:pt x="9304" y="32998"/>
                  </a:lnTo>
                  <a:lnTo>
                    <a:pt x="9304" y="33042"/>
                  </a:lnTo>
                  <a:lnTo>
                    <a:pt x="10488" y="35368"/>
                  </a:lnTo>
                  <a:lnTo>
                    <a:pt x="10532" y="35368"/>
                  </a:lnTo>
                  <a:lnTo>
                    <a:pt x="11585" y="36992"/>
                  </a:lnTo>
                  <a:lnTo>
                    <a:pt x="12551" y="39317"/>
                  </a:lnTo>
                  <a:lnTo>
                    <a:pt x="13560" y="41555"/>
                  </a:lnTo>
                  <a:lnTo>
                    <a:pt x="13955" y="43179"/>
                  </a:lnTo>
                  <a:lnTo>
                    <a:pt x="13955" y="44276"/>
                  </a:lnTo>
                  <a:lnTo>
                    <a:pt x="13955" y="44495"/>
                  </a:lnTo>
                  <a:lnTo>
                    <a:pt x="13955" y="44583"/>
                  </a:lnTo>
                  <a:lnTo>
                    <a:pt x="13955" y="44627"/>
                  </a:lnTo>
                  <a:lnTo>
                    <a:pt x="14043" y="44671"/>
                  </a:lnTo>
                  <a:lnTo>
                    <a:pt x="14087" y="44715"/>
                  </a:lnTo>
                  <a:lnTo>
                    <a:pt x="14130" y="44715"/>
                  </a:lnTo>
                  <a:lnTo>
                    <a:pt x="14218" y="44671"/>
                  </a:lnTo>
                  <a:lnTo>
                    <a:pt x="14306" y="44539"/>
                  </a:lnTo>
                  <a:lnTo>
                    <a:pt x="14306" y="44320"/>
                  </a:lnTo>
                  <a:lnTo>
                    <a:pt x="14306" y="44276"/>
                  </a:lnTo>
                  <a:lnTo>
                    <a:pt x="14306" y="43135"/>
                  </a:lnTo>
                  <a:lnTo>
                    <a:pt x="14306" y="43091"/>
                  </a:lnTo>
                  <a:lnTo>
                    <a:pt x="13911" y="41467"/>
                  </a:lnTo>
                  <a:lnTo>
                    <a:pt x="13867" y="41423"/>
                  </a:lnTo>
                  <a:lnTo>
                    <a:pt x="12858" y="39186"/>
                  </a:lnTo>
                  <a:lnTo>
                    <a:pt x="11893" y="36860"/>
                  </a:lnTo>
                  <a:lnTo>
                    <a:pt x="11893" y="36816"/>
                  </a:lnTo>
                  <a:lnTo>
                    <a:pt x="10796" y="35192"/>
                  </a:lnTo>
                  <a:lnTo>
                    <a:pt x="9611" y="32911"/>
                  </a:lnTo>
                  <a:lnTo>
                    <a:pt x="9435" y="32077"/>
                  </a:lnTo>
                  <a:lnTo>
                    <a:pt x="9435" y="30146"/>
                  </a:lnTo>
                  <a:lnTo>
                    <a:pt x="9435" y="30058"/>
                  </a:lnTo>
                  <a:lnTo>
                    <a:pt x="9040" y="29049"/>
                  </a:lnTo>
                  <a:lnTo>
                    <a:pt x="8996" y="29005"/>
                  </a:lnTo>
                  <a:lnTo>
                    <a:pt x="7987" y="27338"/>
                  </a:lnTo>
                  <a:lnTo>
                    <a:pt x="6495" y="25232"/>
                  </a:lnTo>
                  <a:lnTo>
                    <a:pt x="5793" y="23564"/>
                  </a:lnTo>
                  <a:lnTo>
                    <a:pt x="5749" y="23520"/>
                  </a:lnTo>
                  <a:lnTo>
                    <a:pt x="4521" y="22160"/>
                  </a:lnTo>
                  <a:lnTo>
                    <a:pt x="3731" y="21063"/>
                  </a:lnTo>
                  <a:lnTo>
                    <a:pt x="3380" y="19790"/>
                  </a:lnTo>
                  <a:lnTo>
                    <a:pt x="2809" y="17202"/>
                  </a:lnTo>
                  <a:lnTo>
                    <a:pt x="2546" y="15183"/>
                  </a:lnTo>
                  <a:lnTo>
                    <a:pt x="2107" y="12901"/>
                  </a:lnTo>
                  <a:lnTo>
                    <a:pt x="1405" y="9786"/>
                  </a:lnTo>
                  <a:lnTo>
                    <a:pt x="484" y="6802"/>
                  </a:lnTo>
                  <a:lnTo>
                    <a:pt x="352" y="4257"/>
                  </a:lnTo>
                  <a:lnTo>
                    <a:pt x="484" y="2282"/>
                  </a:lnTo>
                  <a:lnTo>
                    <a:pt x="1405" y="703"/>
                  </a:lnTo>
                  <a:lnTo>
                    <a:pt x="2678" y="352"/>
                  </a:lnTo>
                  <a:lnTo>
                    <a:pt x="2722" y="308"/>
                  </a:lnTo>
                  <a:lnTo>
                    <a:pt x="2765" y="264"/>
                  </a:lnTo>
                  <a:lnTo>
                    <a:pt x="2809" y="220"/>
                  </a:lnTo>
                  <a:lnTo>
                    <a:pt x="2809" y="132"/>
                  </a:lnTo>
                  <a:lnTo>
                    <a:pt x="2765" y="88"/>
                  </a:lnTo>
                  <a:lnTo>
                    <a:pt x="2722" y="44"/>
                  </a:lnTo>
                  <a:lnTo>
                    <a:pt x="2634"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9" name="Google Shape;3649;p85"/>
            <p:cNvSpPr/>
            <p:nvPr/>
          </p:nvSpPr>
          <p:spPr>
            <a:xfrm>
              <a:off x="699950" y="2628750"/>
              <a:ext cx="400450" cy="1287925"/>
            </a:xfrm>
            <a:custGeom>
              <a:rect b="b" l="l" r="r" t="t"/>
              <a:pathLst>
                <a:path extrusionOk="0" h="51517" w="16018">
                  <a:moveTo>
                    <a:pt x="11848" y="1"/>
                  </a:moveTo>
                  <a:lnTo>
                    <a:pt x="9918" y="1010"/>
                  </a:lnTo>
                  <a:lnTo>
                    <a:pt x="7636" y="1844"/>
                  </a:lnTo>
                  <a:lnTo>
                    <a:pt x="5574" y="2546"/>
                  </a:lnTo>
                  <a:lnTo>
                    <a:pt x="2765" y="3204"/>
                  </a:lnTo>
                  <a:lnTo>
                    <a:pt x="352" y="3994"/>
                  </a:lnTo>
                  <a:lnTo>
                    <a:pt x="264" y="4082"/>
                  </a:lnTo>
                  <a:lnTo>
                    <a:pt x="220" y="4126"/>
                  </a:lnTo>
                  <a:lnTo>
                    <a:pt x="1" y="5003"/>
                  </a:lnTo>
                  <a:lnTo>
                    <a:pt x="1" y="5047"/>
                  </a:lnTo>
                  <a:lnTo>
                    <a:pt x="88" y="7461"/>
                  </a:lnTo>
                  <a:lnTo>
                    <a:pt x="220" y="9655"/>
                  </a:lnTo>
                  <a:lnTo>
                    <a:pt x="220" y="9699"/>
                  </a:lnTo>
                  <a:lnTo>
                    <a:pt x="1098" y="11849"/>
                  </a:lnTo>
                  <a:lnTo>
                    <a:pt x="1493" y="12990"/>
                  </a:lnTo>
                  <a:lnTo>
                    <a:pt x="1800" y="14174"/>
                  </a:lnTo>
                  <a:lnTo>
                    <a:pt x="2370" y="16544"/>
                  </a:lnTo>
                  <a:lnTo>
                    <a:pt x="2897" y="18957"/>
                  </a:lnTo>
                  <a:lnTo>
                    <a:pt x="3380" y="21371"/>
                  </a:lnTo>
                  <a:lnTo>
                    <a:pt x="3774" y="23477"/>
                  </a:lnTo>
                  <a:lnTo>
                    <a:pt x="4213" y="25539"/>
                  </a:lnTo>
                  <a:lnTo>
                    <a:pt x="4959" y="29576"/>
                  </a:lnTo>
                  <a:lnTo>
                    <a:pt x="5003" y="29664"/>
                  </a:lnTo>
                  <a:lnTo>
                    <a:pt x="6978" y="32911"/>
                  </a:lnTo>
                  <a:lnTo>
                    <a:pt x="7680" y="34315"/>
                  </a:lnTo>
                  <a:lnTo>
                    <a:pt x="7943" y="35851"/>
                  </a:lnTo>
                  <a:lnTo>
                    <a:pt x="7987" y="35895"/>
                  </a:lnTo>
                  <a:lnTo>
                    <a:pt x="8514" y="37211"/>
                  </a:lnTo>
                  <a:lnTo>
                    <a:pt x="8557" y="37255"/>
                  </a:lnTo>
                  <a:lnTo>
                    <a:pt x="9654" y="39230"/>
                  </a:lnTo>
                  <a:lnTo>
                    <a:pt x="11059" y="41292"/>
                  </a:lnTo>
                  <a:lnTo>
                    <a:pt x="11936" y="42697"/>
                  </a:lnTo>
                  <a:lnTo>
                    <a:pt x="12989" y="45022"/>
                  </a:lnTo>
                  <a:lnTo>
                    <a:pt x="13033" y="45022"/>
                  </a:lnTo>
                  <a:lnTo>
                    <a:pt x="15403" y="48620"/>
                  </a:lnTo>
                  <a:lnTo>
                    <a:pt x="15666" y="49279"/>
                  </a:lnTo>
                  <a:lnTo>
                    <a:pt x="15534" y="50814"/>
                  </a:lnTo>
                  <a:lnTo>
                    <a:pt x="15403" y="51297"/>
                  </a:lnTo>
                  <a:lnTo>
                    <a:pt x="15403" y="51385"/>
                  </a:lnTo>
                  <a:lnTo>
                    <a:pt x="15403" y="51429"/>
                  </a:lnTo>
                  <a:lnTo>
                    <a:pt x="15447" y="51473"/>
                  </a:lnTo>
                  <a:lnTo>
                    <a:pt x="15491" y="51516"/>
                  </a:lnTo>
                  <a:lnTo>
                    <a:pt x="15666" y="51516"/>
                  </a:lnTo>
                  <a:lnTo>
                    <a:pt x="15710" y="51429"/>
                  </a:lnTo>
                  <a:lnTo>
                    <a:pt x="15885" y="50902"/>
                  </a:lnTo>
                  <a:lnTo>
                    <a:pt x="15885" y="50858"/>
                  </a:lnTo>
                  <a:lnTo>
                    <a:pt x="16017" y="49235"/>
                  </a:lnTo>
                  <a:lnTo>
                    <a:pt x="16017" y="49147"/>
                  </a:lnTo>
                  <a:lnTo>
                    <a:pt x="15710" y="48445"/>
                  </a:lnTo>
                  <a:lnTo>
                    <a:pt x="15666" y="48445"/>
                  </a:lnTo>
                  <a:lnTo>
                    <a:pt x="13340" y="44847"/>
                  </a:lnTo>
                  <a:lnTo>
                    <a:pt x="12243" y="42521"/>
                  </a:lnTo>
                  <a:lnTo>
                    <a:pt x="11322" y="41073"/>
                  </a:lnTo>
                  <a:lnTo>
                    <a:pt x="9962" y="39054"/>
                  </a:lnTo>
                  <a:lnTo>
                    <a:pt x="8865" y="37080"/>
                  </a:lnTo>
                  <a:lnTo>
                    <a:pt x="8294" y="35763"/>
                  </a:lnTo>
                  <a:lnTo>
                    <a:pt x="8031" y="34228"/>
                  </a:lnTo>
                  <a:lnTo>
                    <a:pt x="8031" y="34184"/>
                  </a:lnTo>
                  <a:lnTo>
                    <a:pt x="7285" y="32736"/>
                  </a:lnTo>
                  <a:lnTo>
                    <a:pt x="5310" y="29489"/>
                  </a:lnTo>
                  <a:lnTo>
                    <a:pt x="4564" y="25495"/>
                  </a:lnTo>
                  <a:lnTo>
                    <a:pt x="4125" y="23389"/>
                  </a:lnTo>
                  <a:lnTo>
                    <a:pt x="3731" y="21327"/>
                  </a:lnTo>
                  <a:lnTo>
                    <a:pt x="3248" y="18913"/>
                  </a:lnTo>
                  <a:lnTo>
                    <a:pt x="2721" y="16456"/>
                  </a:lnTo>
                  <a:lnTo>
                    <a:pt x="2151" y="14087"/>
                  </a:lnTo>
                  <a:lnTo>
                    <a:pt x="1800" y="12902"/>
                  </a:lnTo>
                  <a:lnTo>
                    <a:pt x="1449" y="11717"/>
                  </a:lnTo>
                  <a:lnTo>
                    <a:pt x="571" y="9611"/>
                  </a:lnTo>
                  <a:lnTo>
                    <a:pt x="440" y="7417"/>
                  </a:lnTo>
                  <a:lnTo>
                    <a:pt x="352" y="5091"/>
                  </a:lnTo>
                  <a:lnTo>
                    <a:pt x="571" y="4301"/>
                  </a:lnTo>
                  <a:lnTo>
                    <a:pt x="2853" y="3555"/>
                  </a:lnTo>
                  <a:lnTo>
                    <a:pt x="5705" y="2853"/>
                  </a:lnTo>
                  <a:lnTo>
                    <a:pt x="7768" y="2195"/>
                  </a:lnTo>
                  <a:lnTo>
                    <a:pt x="10049" y="1317"/>
                  </a:lnTo>
                  <a:lnTo>
                    <a:pt x="12024" y="308"/>
                  </a:lnTo>
                  <a:lnTo>
                    <a:pt x="12068" y="264"/>
                  </a:lnTo>
                  <a:lnTo>
                    <a:pt x="12112" y="220"/>
                  </a:lnTo>
                  <a:lnTo>
                    <a:pt x="12112" y="133"/>
                  </a:lnTo>
                  <a:lnTo>
                    <a:pt x="12112" y="89"/>
                  </a:lnTo>
                  <a:lnTo>
                    <a:pt x="12068" y="45"/>
                  </a:lnTo>
                  <a:lnTo>
                    <a:pt x="11980"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0" name="Google Shape;3650;p85"/>
            <p:cNvSpPr/>
            <p:nvPr/>
          </p:nvSpPr>
          <p:spPr>
            <a:xfrm>
              <a:off x="651675" y="2566225"/>
              <a:ext cx="432250" cy="1407500"/>
            </a:xfrm>
            <a:custGeom>
              <a:rect b="b" l="l" r="r" t="t"/>
              <a:pathLst>
                <a:path extrusionOk="0" h="56300" w="17290">
                  <a:moveTo>
                    <a:pt x="14745" y="1"/>
                  </a:moveTo>
                  <a:lnTo>
                    <a:pt x="14657" y="45"/>
                  </a:lnTo>
                  <a:lnTo>
                    <a:pt x="12112" y="1756"/>
                  </a:lnTo>
                  <a:lnTo>
                    <a:pt x="9479" y="2809"/>
                  </a:lnTo>
                  <a:lnTo>
                    <a:pt x="7548" y="3511"/>
                  </a:lnTo>
                  <a:lnTo>
                    <a:pt x="4345" y="4301"/>
                  </a:lnTo>
                  <a:lnTo>
                    <a:pt x="4301" y="4301"/>
                  </a:lnTo>
                  <a:lnTo>
                    <a:pt x="2765" y="5179"/>
                  </a:lnTo>
                  <a:lnTo>
                    <a:pt x="2722" y="5179"/>
                  </a:lnTo>
                  <a:lnTo>
                    <a:pt x="879" y="6539"/>
                  </a:lnTo>
                  <a:lnTo>
                    <a:pt x="879" y="6583"/>
                  </a:lnTo>
                  <a:lnTo>
                    <a:pt x="264" y="7153"/>
                  </a:lnTo>
                  <a:lnTo>
                    <a:pt x="220" y="7241"/>
                  </a:lnTo>
                  <a:lnTo>
                    <a:pt x="1" y="7987"/>
                  </a:lnTo>
                  <a:lnTo>
                    <a:pt x="1" y="8031"/>
                  </a:lnTo>
                  <a:lnTo>
                    <a:pt x="133" y="10093"/>
                  </a:lnTo>
                  <a:lnTo>
                    <a:pt x="133" y="10181"/>
                  </a:lnTo>
                  <a:lnTo>
                    <a:pt x="1317" y="12902"/>
                  </a:lnTo>
                  <a:lnTo>
                    <a:pt x="2327" y="16193"/>
                  </a:lnTo>
                  <a:lnTo>
                    <a:pt x="3160" y="20010"/>
                  </a:lnTo>
                  <a:lnTo>
                    <a:pt x="3599" y="22511"/>
                  </a:lnTo>
                  <a:lnTo>
                    <a:pt x="4740" y="27119"/>
                  </a:lnTo>
                  <a:lnTo>
                    <a:pt x="5398" y="30278"/>
                  </a:lnTo>
                  <a:lnTo>
                    <a:pt x="5705" y="32297"/>
                  </a:lnTo>
                  <a:lnTo>
                    <a:pt x="5662" y="34710"/>
                  </a:lnTo>
                  <a:lnTo>
                    <a:pt x="5749" y="35719"/>
                  </a:lnTo>
                  <a:lnTo>
                    <a:pt x="5749" y="35763"/>
                  </a:lnTo>
                  <a:lnTo>
                    <a:pt x="6671" y="37913"/>
                  </a:lnTo>
                  <a:lnTo>
                    <a:pt x="7768" y="40020"/>
                  </a:lnTo>
                  <a:lnTo>
                    <a:pt x="9172" y="42082"/>
                  </a:lnTo>
                  <a:lnTo>
                    <a:pt x="10445" y="44013"/>
                  </a:lnTo>
                  <a:lnTo>
                    <a:pt x="11761" y="45900"/>
                  </a:lnTo>
                  <a:lnTo>
                    <a:pt x="12726" y="47830"/>
                  </a:lnTo>
                  <a:lnTo>
                    <a:pt x="12726" y="47874"/>
                  </a:lnTo>
                  <a:lnTo>
                    <a:pt x="13999" y="49849"/>
                  </a:lnTo>
                  <a:lnTo>
                    <a:pt x="15315" y="51736"/>
                  </a:lnTo>
                  <a:lnTo>
                    <a:pt x="16632" y="53535"/>
                  </a:lnTo>
                  <a:lnTo>
                    <a:pt x="16939" y="54105"/>
                  </a:lnTo>
                  <a:lnTo>
                    <a:pt x="16939" y="54544"/>
                  </a:lnTo>
                  <a:lnTo>
                    <a:pt x="16325" y="55948"/>
                  </a:lnTo>
                  <a:lnTo>
                    <a:pt x="16325" y="55992"/>
                  </a:lnTo>
                  <a:lnTo>
                    <a:pt x="16281" y="56080"/>
                  </a:lnTo>
                  <a:lnTo>
                    <a:pt x="16281" y="56168"/>
                  </a:lnTo>
                  <a:lnTo>
                    <a:pt x="16325" y="56211"/>
                  </a:lnTo>
                  <a:lnTo>
                    <a:pt x="16368" y="56255"/>
                  </a:lnTo>
                  <a:lnTo>
                    <a:pt x="16412" y="56299"/>
                  </a:lnTo>
                  <a:lnTo>
                    <a:pt x="16456" y="56299"/>
                  </a:lnTo>
                  <a:lnTo>
                    <a:pt x="16544" y="56255"/>
                  </a:lnTo>
                  <a:lnTo>
                    <a:pt x="16632" y="56168"/>
                  </a:lnTo>
                  <a:lnTo>
                    <a:pt x="16632" y="56080"/>
                  </a:lnTo>
                  <a:lnTo>
                    <a:pt x="17246" y="54676"/>
                  </a:lnTo>
                  <a:lnTo>
                    <a:pt x="17290" y="54588"/>
                  </a:lnTo>
                  <a:lnTo>
                    <a:pt x="17290" y="54061"/>
                  </a:lnTo>
                  <a:lnTo>
                    <a:pt x="17290" y="53974"/>
                  </a:lnTo>
                  <a:lnTo>
                    <a:pt x="16895" y="53359"/>
                  </a:lnTo>
                  <a:lnTo>
                    <a:pt x="15579" y="51560"/>
                  </a:lnTo>
                  <a:lnTo>
                    <a:pt x="14306" y="49673"/>
                  </a:lnTo>
                  <a:lnTo>
                    <a:pt x="13033" y="47699"/>
                  </a:lnTo>
                  <a:lnTo>
                    <a:pt x="12068" y="45724"/>
                  </a:lnTo>
                  <a:lnTo>
                    <a:pt x="10752" y="43837"/>
                  </a:lnTo>
                  <a:lnTo>
                    <a:pt x="9435" y="41906"/>
                  </a:lnTo>
                  <a:lnTo>
                    <a:pt x="8075" y="39844"/>
                  </a:lnTo>
                  <a:lnTo>
                    <a:pt x="6978" y="37782"/>
                  </a:lnTo>
                  <a:lnTo>
                    <a:pt x="6100" y="35632"/>
                  </a:lnTo>
                  <a:lnTo>
                    <a:pt x="6013" y="34710"/>
                  </a:lnTo>
                  <a:lnTo>
                    <a:pt x="6056" y="32253"/>
                  </a:lnTo>
                  <a:lnTo>
                    <a:pt x="5749" y="30234"/>
                  </a:lnTo>
                  <a:lnTo>
                    <a:pt x="5091" y="27031"/>
                  </a:lnTo>
                  <a:lnTo>
                    <a:pt x="3950" y="22468"/>
                  </a:lnTo>
                  <a:lnTo>
                    <a:pt x="3468" y="19922"/>
                  </a:lnTo>
                  <a:lnTo>
                    <a:pt x="2678" y="16105"/>
                  </a:lnTo>
                  <a:lnTo>
                    <a:pt x="1668" y="12770"/>
                  </a:lnTo>
                  <a:lnTo>
                    <a:pt x="484" y="10049"/>
                  </a:lnTo>
                  <a:lnTo>
                    <a:pt x="352" y="8031"/>
                  </a:lnTo>
                  <a:lnTo>
                    <a:pt x="571" y="7373"/>
                  </a:lnTo>
                  <a:lnTo>
                    <a:pt x="1098" y="6802"/>
                  </a:lnTo>
                  <a:lnTo>
                    <a:pt x="2941" y="5486"/>
                  </a:lnTo>
                  <a:lnTo>
                    <a:pt x="4433" y="4652"/>
                  </a:lnTo>
                  <a:lnTo>
                    <a:pt x="7636" y="3818"/>
                  </a:lnTo>
                  <a:lnTo>
                    <a:pt x="9611" y="3160"/>
                  </a:lnTo>
                  <a:lnTo>
                    <a:pt x="12244" y="2063"/>
                  </a:lnTo>
                  <a:lnTo>
                    <a:pt x="12288" y="2019"/>
                  </a:lnTo>
                  <a:lnTo>
                    <a:pt x="14876" y="352"/>
                  </a:lnTo>
                  <a:lnTo>
                    <a:pt x="14920" y="308"/>
                  </a:lnTo>
                  <a:lnTo>
                    <a:pt x="14920" y="220"/>
                  </a:lnTo>
                  <a:lnTo>
                    <a:pt x="14920" y="176"/>
                  </a:lnTo>
                  <a:lnTo>
                    <a:pt x="14920" y="89"/>
                  </a:lnTo>
                  <a:lnTo>
                    <a:pt x="14876" y="45"/>
                  </a:lnTo>
                  <a:lnTo>
                    <a:pt x="14789"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1" name="Google Shape;3651;p85"/>
            <p:cNvSpPr/>
            <p:nvPr/>
          </p:nvSpPr>
          <p:spPr>
            <a:xfrm>
              <a:off x="591350" y="2376450"/>
              <a:ext cx="593500" cy="1676250"/>
            </a:xfrm>
            <a:custGeom>
              <a:rect b="b" l="l" r="r" t="t"/>
              <a:pathLst>
                <a:path extrusionOk="0" h="67050" w="23740">
                  <a:moveTo>
                    <a:pt x="23477" y="0"/>
                  </a:moveTo>
                  <a:lnTo>
                    <a:pt x="19571" y="2370"/>
                  </a:lnTo>
                  <a:lnTo>
                    <a:pt x="17641" y="3730"/>
                  </a:lnTo>
                  <a:lnTo>
                    <a:pt x="15490" y="5222"/>
                  </a:lnTo>
                  <a:lnTo>
                    <a:pt x="13779" y="6363"/>
                  </a:lnTo>
                  <a:lnTo>
                    <a:pt x="11629" y="7285"/>
                  </a:lnTo>
                  <a:lnTo>
                    <a:pt x="8821" y="8338"/>
                  </a:lnTo>
                  <a:lnTo>
                    <a:pt x="7724" y="8777"/>
                  </a:lnTo>
                  <a:lnTo>
                    <a:pt x="6978" y="8908"/>
                  </a:lnTo>
                  <a:lnTo>
                    <a:pt x="6890" y="8952"/>
                  </a:lnTo>
                  <a:lnTo>
                    <a:pt x="3818" y="11541"/>
                  </a:lnTo>
                  <a:lnTo>
                    <a:pt x="2019" y="13121"/>
                  </a:lnTo>
                  <a:lnTo>
                    <a:pt x="2019" y="13165"/>
                  </a:lnTo>
                  <a:lnTo>
                    <a:pt x="703" y="14657"/>
                  </a:lnTo>
                  <a:lnTo>
                    <a:pt x="659" y="14700"/>
                  </a:lnTo>
                  <a:lnTo>
                    <a:pt x="88" y="15754"/>
                  </a:lnTo>
                  <a:lnTo>
                    <a:pt x="44" y="15797"/>
                  </a:lnTo>
                  <a:lnTo>
                    <a:pt x="1" y="16324"/>
                  </a:lnTo>
                  <a:lnTo>
                    <a:pt x="1" y="16412"/>
                  </a:lnTo>
                  <a:lnTo>
                    <a:pt x="1054" y="19176"/>
                  </a:lnTo>
                  <a:lnTo>
                    <a:pt x="1580" y="21282"/>
                  </a:lnTo>
                  <a:lnTo>
                    <a:pt x="2238" y="25100"/>
                  </a:lnTo>
                  <a:lnTo>
                    <a:pt x="2677" y="27513"/>
                  </a:lnTo>
                  <a:lnTo>
                    <a:pt x="3116" y="29795"/>
                  </a:lnTo>
                  <a:lnTo>
                    <a:pt x="3116" y="29839"/>
                  </a:lnTo>
                  <a:lnTo>
                    <a:pt x="4169" y="33174"/>
                  </a:lnTo>
                  <a:lnTo>
                    <a:pt x="5091" y="36114"/>
                  </a:lnTo>
                  <a:lnTo>
                    <a:pt x="5661" y="38878"/>
                  </a:lnTo>
                  <a:lnTo>
                    <a:pt x="5968" y="41029"/>
                  </a:lnTo>
                  <a:lnTo>
                    <a:pt x="5793" y="43837"/>
                  </a:lnTo>
                  <a:lnTo>
                    <a:pt x="5793" y="45899"/>
                  </a:lnTo>
                  <a:lnTo>
                    <a:pt x="5837" y="45899"/>
                  </a:lnTo>
                  <a:lnTo>
                    <a:pt x="6100" y="47918"/>
                  </a:lnTo>
                  <a:lnTo>
                    <a:pt x="6495" y="49761"/>
                  </a:lnTo>
                  <a:lnTo>
                    <a:pt x="6539" y="49805"/>
                  </a:lnTo>
                  <a:lnTo>
                    <a:pt x="7065" y="50902"/>
                  </a:lnTo>
                  <a:lnTo>
                    <a:pt x="7065" y="50946"/>
                  </a:lnTo>
                  <a:lnTo>
                    <a:pt x="8689" y="53271"/>
                  </a:lnTo>
                  <a:lnTo>
                    <a:pt x="9918" y="54939"/>
                  </a:lnTo>
                  <a:lnTo>
                    <a:pt x="12024" y="58230"/>
                  </a:lnTo>
                  <a:lnTo>
                    <a:pt x="13603" y="60292"/>
                  </a:lnTo>
                  <a:lnTo>
                    <a:pt x="15403" y="62837"/>
                  </a:lnTo>
                  <a:lnTo>
                    <a:pt x="16543" y="64768"/>
                  </a:lnTo>
                  <a:lnTo>
                    <a:pt x="16675" y="65426"/>
                  </a:lnTo>
                  <a:lnTo>
                    <a:pt x="16149" y="66786"/>
                  </a:lnTo>
                  <a:lnTo>
                    <a:pt x="16149" y="66874"/>
                  </a:lnTo>
                  <a:lnTo>
                    <a:pt x="16149" y="66918"/>
                  </a:lnTo>
                  <a:lnTo>
                    <a:pt x="16192" y="67006"/>
                  </a:lnTo>
                  <a:lnTo>
                    <a:pt x="16236" y="67050"/>
                  </a:lnTo>
                  <a:lnTo>
                    <a:pt x="16324" y="67050"/>
                  </a:lnTo>
                  <a:lnTo>
                    <a:pt x="16412" y="67006"/>
                  </a:lnTo>
                  <a:lnTo>
                    <a:pt x="16456" y="66918"/>
                  </a:lnTo>
                  <a:lnTo>
                    <a:pt x="17026" y="65470"/>
                  </a:lnTo>
                  <a:lnTo>
                    <a:pt x="17026" y="65382"/>
                  </a:lnTo>
                  <a:lnTo>
                    <a:pt x="16851" y="64680"/>
                  </a:lnTo>
                  <a:lnTo>
                    <a:pt x="16851" y="64636"/>
                  </a:lnTo>
                  <a:lnTo>
                    <a:pt x="15710" y="62662"/>
                  </a:lnTo>
                  <a:lnTo>
                    <a:pt x="15710" y="62618"/>
                  </a:lnTo>
                  <a:lnTo>
                    <a:pt x="13867" y="60073"/>
                  </a:lnTo>
                  <a:lnTo>
                    <a:pt x="12331" y="58010"/>
                  </a:lnTo>
                  <a:lnTo>
                    <a:pt x="10225" y="54719"/>
                  </a:lnTo>
                  <a:lnTo>
                    <a:pt x="8996" y="53052"/>
                  </a:lnTo>
                  <a:lnTo>
                    <a:pt x="7372" y="50770"/>
                  </a:lnTo>
                  <a:lnTo>
                    <a:pt x="6846" y="49673"/>
                  </a:lnTo>
                  <a:lnTo>
                    <a:pt x="6451" y="47830"/>
                  </a:lnTo>
                  <a:lnTo>
                    <a:pt x="6144" y="45855"/>
                  </a:lnTo>
                  <a:lnTo>
                    <a:pt x="6144" y="43837"/>
                  </a:lnTo>
                  <a:lnTo>
                    <a:pt x="6319" y="41029"/>
                  </a:lnTo>
                  <a:lnTo>
                    <a:pt x="6012" y="38835"/>
                  </a:lnTo>
                  <a:lnTo>
                    <a:pt x="5398" y="36026"/>
                  </a:lnTo>
                  <a:lnTo>
                    <a:pt x="4520" y="33086"/>
                  </a:lnTo>
                  <a:lnTo>
                    <a:pt x="3467" y="29751"/>
                  </a:lnTo>
                  <a:lnTo>
                    <a:pt x="3028" y="27470"/>
                  </a:lnTo>
                  <a:lnTo>
                    <a:pt x="2589" y="25056"/>
                  </a:lnTo>
                  <a:lnTo>
                    <a:pt x="1931" y="21195"/>
                  </a:lnTo>
                  <a:lnTo>
                    <a:pt x="1405" y="19088"/>
                  </a:lnTo>
                  <a:lnTo>
                    <a:pt x="1405" y="19045"/>
                  </a:lnTo>
                  <a:lnTo>
                    <a:pt x="352" y="16324"/>
                  </a:lnTo>
                  <a:lnTo>
                    <a:pt x="395" y="15885"/>
                  </a:lnTo>
                  <a:lnTo>
                    <a:pt x="966" y="14876"/>
                  </a:lnTo>
                  <a:lnTo>
                    <a:pt x="2282" y="13384"/>
                  </a:lnTo>
                  <a:lnTo>
                    <a:pt x="4038" y="11804"/>
                  </a:lnTo>
                  <a:lnTo>
                    <a:pt x="7109" y="9259"/>
                  </a:lnTo>
                  <a:lnTo>
                    <a:pt x="7811" y="9128"/>
                  </a:lnTo>
                  <a:lnTo>
                    <a:pt x="7855" y="9128"/>
                  </a:lnTo>
                  <a:lnTo>
                    <a:pt x="8952" y="8645"/>
                  </a:lnTo>
                  <a:lnTo>
                    <a:pt x="11761" y="7592"/>
                  </a:lnTo>
                  <a:lnTo>
                    <a:pt x="13911" y="6670"/>
                  </a:lnTo>
                  <a:lnTo>
                    <a:pt x="13955" y="6670"/>
                  </a:lnTo>
                  <a:lnTo>
                    <a:pt x="15666" y="5529"/>
                  </a:lnTo>
                  <a:lnTo>
                    <a:pt x="17816" y="3994"/>
                  </a:lnTo>
                  <a:lnTo>
                    <a:pt x="19747" y="2677"/>
                  </a:lnTo>
                  <a:lnTo>
                    <a:pt x="23652" y="308"/>
                  </a:lnTo>
                  <a:lnTo>
                    <a:pt x="23696" y="264"/>
                  </a:lnTo>
                  <a:lnTo>
                    <a:pt x="23696" y="220"/>
                  </a:lnTo>
                  <a:lnTo>
                    <a:pt x="23740" y="132"/>
                  </a:lnTo>
                  <a:lnTo>
                    <a:pt x="23696" y="88"/>
                  </a:lnTo>
                  <a:lnTo>
                    <a:pt x="23652"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2" name="Google Shape;3652;p85"/>
            <p:cNvSpPr/>
            <p:nvPr/>
          </p:nvSpPr>
          <p:spPr>
            <a:xfrm>
              <a:off x="576000" y="2354500"/>
              <a:ext cx="578150" cy="1726725"/>
            </a:xfrm>
            <a:custGeom>
              <a:rect b="b" l="l" r="r" t="t"/>
              <a:pathLst>
                <a:path extrusionOk="0" h="69069" w="23126">
                  <a:moveTo>
                    <a:pt x="22862" y="1"/>
                  </a:moveTo>
                  <a:lnTo>
                    <a:pt x="19176" y="2239"/>
                  </a:lnTo>
                  <a:lnTo>
                    <a:pt x="17421" y="3467"/>
                  </a:lnTo>
                  <a:lnTo>
                    <a:pt x="15271" y="4872"/>
                  </a:lnTo>
                  <a:lnTo>
                    <a:pt x="13691" y="5925"/>
                  </a:lnTo>
                  <a:lnTo>
                    <a:pt x="10970" y="7066"/>
                  </a:lnTo>
                  <a:lnTo>
                    <a:pt x="7328" y="8777"/>
                  </a:lnTo>
                  <a:lnTo>
                    <a:pt x="6056" y="9655"/>
                  </a:lnTo>
                  <a:lnTo>
                    <a:pt x="6012" y="9655"/>
                  </a:lnTo>
                  <a:lnTo>
                    <a:pt x="3642" y="11980"/>
                  </a:lnTo>
                  <a:lnTo>
                    <a:pt x="1755" y="13823"/>
                  </a:lnTo>
                  <a:lnTo>
                    <a:pt x="922" y="14789"/>
                  </a:lnTo>
                  <a:lnTo>
                    <a:pt x="922" y="14832"/>
                  </a:lnTo>
                  <a:lnTo>
                    <a:pt x="307" y="16280"/>
                  </a:lnTo>
                  <a:lnTo>
                    <a:pt x="0" y="17772"/>
                  </a:lnTo>
                  <a:lnTo>
                    <a:pt x="0" y="17860"/>
                  </a:lnTo>
                  <a:lnTo>
                    <a:pt x="395" y="19923"/>
                  </a:lnTo>
                  <a:lnTo>
                    <a:pt x="1053" y="24003"/>
                  </a:lnTo>
                  <a:lnTo>
                    <a:pt x="1580" y="27119"/>
                  </a:lnTo>
                  <a:lnTo>
                    <a:pt x="2238" y="30147"/>
                  </a:lnTo>
                  <a:lnTo>
                    <a:pt x="2896" y="32560"/>
                  </a:lnTo>
                  <a:lnTo>
                    <a:pt x="4213" y="36158"/>
                  </a:lnTo>
                  <a:lnTo>
                    <a:pt x="4959" y="39098"/>
                  </a:lnTo>
                  <a:lnTo>
                    <a:pt x="5441" y="41775"/>
                  </a:lnTo>
                  <a:lnTo>
                    <a:pt x="5310" y="45987"/>
                  </a:lnTo>
                  <a:lnTo>
                    <a:pt x="5485" y="47787"/>
                  </a:lnTo>
                  <a:lnTo>
                    <a:pt x="6012" y="50332"/>
                  </a:lnTo>
                  <a:lnTo>
                    <a:pt x="6538" y="53315"/>
                  </a:lnTo>
                  <a:lnTo>
                    <a:pt x="6889" y="54632"/>
                  </a:lnTo>
                  <a:lnTo>
                    <a:pt x="6933" y="54676"/>
                  </a:lnTo>
                  <a:lnTo>
                    <a:pt x="8513" y="56650"/>
                  </a:lnTo>
                  <a:lnTo>
                    <a:pt x="14261" y="64637"/>
                  </a:lnTo>
                  <a:lnTo>
                    <a:pt x="15753" y="66962"/>
                  </a:lnTo>
                  <a:lnTo>
                    <a:pt x="16017" y="67577"/>
                  </a:lnTo>
                  <a:lnTo>
                    <a:pt x="15753" y="68849"/>
                  </a:lnTo>
                  <a:lnTo>
                    <a:pt x="15753" y="68937"/>
                  </a:lnTo>
                  <a:lnTo>
                    <a:pt x="15797" y="68981"/>
                  </a:lnTo>
                  <a:lnTo>
                    <a:pt x="15841" y="69025"/>
                  </a:lnTo>
                  <a:lnTo>
                    <a:pt x="15885" y="69069"/>
                  </a:lnTo>
                  <a:lnTo>
                    <a:pt x="15929" y="69069"/>
                  </a:lnTo>
                  <a:lnTo>
                    <a:pt x="16060" y="69025"/>
                  </a:lnTo>
                  <a:lnTo>
                    <a:pt x="16104" y="68937"/>
                  </a:lnTo>
                  <a:lnTo>
                    <a:pt x="16368" y="67577"/>
                  </a:lnTo>
                  <a:lnTo>
                    <a:pt x="16368" y="67489"/>
                  </a:lnTo>
                  <a:lnTo>
                    <a:pt x="16060" y="66787"/>
                  </a:lnTo>
                  <a:lnTo>
                    <a:pt x="14525" y="64461"/>
                  </a:lnTo>
                  <a:lnTo>
                    <a:pt x="8820" y="56431"/>
                  </a:lnTo>
                  <a:lnTo>
                    <a:pt x="7197" y="54500"/>
                  </a:lnTo>
                  <a:lnTo>
                    <a:pt x="6889" y="53228"/>
                  </a:lnTo>
                  <a:lnTo>
                    <a:pt x="6363" y="50244"/>
                  </a:lnTo>
                  <a:lnTo>
                    <a:pt x="5836" y="47743"/>
                  </a:lnTo>
                  <a:lnTo>
                    <a:pt x="5661" y="45987"/>
                  </a:lnTo>
                  <a:lnTo>
                    <a:pt x="5792" y="41775"/>
                  </a:lnTo>
                  <a:lnTo>
                    <a:pt x="5792" y="41731"/>
                  </a:lnTo>
                  <a:lnTo>
                    <a:pt x="5310" y="39054"/>
                  </a:lnTo>
                  <a:lnTo>
                    <a:pt x="4520" y="36071"/>
                  </a:lnTo>
                  <a:lnTo>
                    <a:pt x="3247" y="32472"/>
                  </a:lnTo>
                  <a:lnTo>
                    <a:pt x="2545" y="30059"/>
                  </a:lnTo>
                  <a:lnTo>
                    <a:pt x="1931" y="27031"/>
                  </a:lnTo>
                  <a:lnTo>
                    <a:pt x="1404" y="23960"/>
                  </a:lnTo>
                  <a:lnTo>
                    <a:pt x="746" y="19879"/>
                  </a:lnTo>
                  <a:lnTo>
                    <a:pt x="351" y="17816"/>
                  </a:lnTo>
                  <a:lnTo>
                    <a:pt x="615" y="16368"/>
                  </a:lnTo>
                  <a:lnTo>
                    <a:pt x="1229" y="15008"/>
                  </a:lnTo>
                  <a:lnTo>
                    <a:pt x="2019" y="14043"/>
                  </a:lnTo>
                  <a:lnTo>
                    <a:pt x="3906" y="12243"/>
                  </a:lnTo>
                  <a:lnTo>
                    <a:pt x="6275" y="9918"/>
                  </a:lnTo>
                  <a:lnTo>
                    <a:pt x="7504" y="9084"/>
                  </a:lnTo>
                  <a:lnTo>
                    <a:pt x="11146" y="7373"/>
                  </a:lnTo>
                  <a:lnTo>
                    <a:pt x="13823" y="6232"/>
                  </a:lnTo>
                  <a:lnTo>
                    <a:pt x="13866" y="6232"/>
                  </a:lnTo>
                  <a:lnTo>
                    <a:pt x="17596" y="3731"/>
                  </a:lnTo>
                  <a:lnTo>
                    <a:pt x="19395" y="2546"/>
                  </a:lnTo>
                  <a:lnTo>
                    <a:pt x="23037" y="308"/>
                  </a:lnTo>
                  <a:lnTo>
                    <a:pt x="23081" y="264"/>
                  </a:lnTo>
                  <a:lnTo>
                    <a:pt x="23125" y="220"/>
                  </a:lnTo>
                  <a:lnTo>
                    <a:pt x="23125" y="133"/>
                  </a:lnTo>
                  <a:lnTo>
                    <a:pt x="23081" y="89"/>
                  </a:lnTo>
                  <a:lnTo>
                    <a:pt x="23037"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3" name="Google Shape;3653;p85"/>
            <p:cNvSpPr/>
            <p:nvPr/>
          </p:nvSpPr>
          <p:spPr>
            <a:xfrm>
              <a:off x="549675" y="2291975"/>
              <a:ext cx="648350" cy="1851775"/>
            </a:xfrm>
            <a:custGeom>
              <a:rect b="b" l="l" r="r" t="t"/>
              <a:pathLst>
                <a:path extrusionOk="0" h="74071" w="25934">
                  <a:moveTo>
                    <a:pt x="25758" y="1"/>
                  </a:moveTo>
                  <a:lnTo>
                    <a:pt x="25714" y="45"/>
                  </a:lnTo>
                  <a:lnTo>
                    <a:pt x="23608" y="1185"/>
                  </a:lnTo>
                  <a:lnTo>
                    <a:pt x="19922" y="3336"/>
                  </a:lnTo>
                  <a:lnTo>
                    <a:pt x="18079" y="4476"/>
                  </a:lnTo>
                  <a:lnTo>
                    <a:pt x="15534" y="6188"/>
                  </a:lnTo>
                  <a:lnTo>
                    <a:pt x="14042" y="7153"/>
                  </a:lnTo>
                  <a:lnTo>
                    <a:pt x="11585" y="8250"/>
                  </a:lnTo>
                  <a:lnTo>
                    <a:pt x="10268" y="9084"/>
                  </a:lnTo>
                  <a:lnTo>
                    <a:pt x="6845" y="11190"/>
                  </a:lnTo>
                  <a:lnTo>
                    <a:pt x="6802" y="11190"/>
                  </a:lnTo>
                  <a:lnTo>
                    <a:pt x="4213" y="13823"/>
                  </a:lnTo>
                  <a:lnTo>
                    <a:pt x="2326" y="15622"/>
                  </a:lnTo>
                  <a:lnTo>
                    <a:pt x="2326" y="15666"/>
                  </a:lnTo>
                  <a:lnTo>
                    <a:pt x="1624" y="16500"/>
                  </a:lnTo>
                  <a:lnTo>
                    <a:pt x="1580" y="16544"/>
                  </a:lnTo>
                  <a:lnTo>
                    <a:pt x="702" y="19220"/>
                  </a:lnTo>
                  <a:lnTo>
                    <a:pt x="88" y="20975"/>
                  </a:lnTo>
                  <a:lnTo>
                    <a:pt x="88" y="21019"/>
                  </a:lnTo>
                  <a:lnTo>
                    <a:pt x="0" y="22336"/>
                  </a:lnTo>
                  <a:lnTo>
                    <a:pt x="44" y="22380"/>
                  </a:lnTo>
                  <a:lnTo>
                    <a:pt x="614" y="26417"/>
                  </a:lnTo>
                  <a:lnTo>
                    <a:pt x="878" y="28128"/>
                  </a:lnTo>
                  <a:lnTo>
                    <a:pt x="1185" y="29708"/>
                  </a:lnTo>
                  <a:lnTo>
                    <a:pt x="1492" y="31287"/>
                  </a:lnTo>
                  <a:lnTo>
                    <a:pt x="1931" y="32823"/>
                  </a:lnTo>
                  <a:lnTo>
                    <a:pt x="2370" y="34359"/>
                  </a:lnTo>
                  <a:lnTo>
                    <a:pt x="2896" y="35983"/>
                  </a:lnTo>
                  <a:lnTo>
                    <a:pt x="3467" y="37606"/>
                  </a:lnTo>
                  <a:lnTo>
                    <a:pt x="4125" y="39361"/>
                  </a:lnTo>
                  <a:lnTo>
                    <a:pt x="5002" y="42257"/>
                  </a:lnTo>
                  <a:lnTo>
                    <a:pt x="5310" y="44100"/>
                  </a:lnTo>
                  <a:lnTo>
                    <a:pt x="5397" y="45329"/>
                  </a:lnTo>
                  <a:lnTo>
                    <a:pt x="5310" y="47830"/>
                  </a:lnTo>
                  <a:lnTo>
                    <a:pt x="5353" y="49366"/>
                  </a:lnTo>
                  <a:lnTo>
                    <a:pt x="5924" y="52218"/>
                  </a:lnTo>
                  <a:lnTo>
                    <a:pt x="6407" y="54939"/>
                  </a:lnTo>
                  <a:lnTo>
                    <a:pt x="6451" y="57528"/>
                  </a:lnTo>
                  <a:lnTo>
                    <a:pt x="6319" y="59853"/>
                  </a:lnTo>
                  <a:lnTo>
                    <a:pt x="6319" y="59897"/>
                  </a:lnTo>
                  <a:lnTo>
                    <a:pt x="6451" y="60731"/>
                  </a:lnTo>
                  <a:lnTo>
                    <a:pt x="6494" y="60819"/>
                  </a:lnTo>
                  <a:lnTo>
                    <a:pt x="7942" y="62399"/>
                  </a:lnTo>
                  <a:lnTo>
                    <a:pt x="10224" y="65295"/>
                  </a:lnTo>
                  <a:lnTo>
                    <a:pt x="12111" y="67796"/>
                  </a:lnTo>
                  <a:lnTo>
                    <a:pt x="13076" y="69024"/>
                  </a:lnTo>
                  <a:lnTo>
                    <a:pt x="13120" y="69024"/>
                  </a:lnTo>
                  <a:lnTo>
                    <a:pt x="15841" y="71657"/>
                  </a:lnTo>
                  <a:lnTo>
                    <a:pt x="16060" y="71964"/>
                  </a:lnTo>
                  <a:lnTo>
                    <a:pt x="15973" y="73895"/>
                  </a:lnTo>
                  <a:lnTo>
                    <a:pt x="15973" y="73983"/>
                  </a:lnTo>
                  <a:lnTo>
                    <a:pt x="16016" y="74027"/>
                  </a:lnTo>
                  <a:lnTo>
                    <a:pt x="16060" y="74071"/>
                  </a:lnTo>
                  <a:lnTo>
                    <a:pt x="16236" y="74071"/>
                  </a:lnTo>
                  <a:lnTo>
                    <a:pt x="16280" y="74027"/>
                  </a:lnTo>
                  <a:lnTo>
                    <a:pt x="16324" y="73983"/>
                  </a:lnTo>
                  <a:lnTo>
                    <a:pt x="16324" y="73895"/>
                  </a:lnTo>
                  <a:lnTo>
                    <a:pt x="16411" y="71921"/>
                  </a:lnTo>
                  <a:lnTo>
                    <a:pt x="16368" y="71789"/>
                  </a:lnTo>
                  <a:lnTo>
                    <a:pt x="16148" y="71438"/>
                  </a:lnTo>
                  <a:lnTo>
                    <a:pt x="16104" y="71394"/>
                  </a:lnTo>
                  <a:lnTo>
                    <a:pt x="13340" y="68761"/>
                  </a:lnTo>
                  <a:lnTo>
                    <a:pt x="12374" y="67576"/>
                  </a:lnTo>
                  <a:lnTo>
                    <a:pt x="10488" y="65075"/>
                  </a:lnTo>
                  <a:lnTo>
                    <a:pt x="8206" y="62179"/>
                  </a:lnTo>
                  <a:lnTo>
                    <a:pt x="6802" y="60643"/>
                  </a:lnTo>
                  <a:lnTo>
                    <a:pt x="6670" y="59853"/>
                  </a:lnTo>
                  <a:lnTo>
                    <a:pt x="6802" y="57528"/>
                  </a:lnTo>
                  <a:lnTo>
                    <a:pt x="6758" y="54939"/>
                  </a:lnTo>
                  <a:lnTo>
                    <a:pt x="6758" y="54895"/>
                  </a:lnTo>
                  <a:lnTo>
                    <a:pt x="6275" y="52131"/>
                  </a:lnTo>
                  <a:lnTo>
                    <a:pt x="5705" y="49322"/>
                  </a:lnTo>
                  <a:lnTo>
                    <a:pt x="5661" y="47830"/>
                  </a:lnTo>
                  <a:lnTo>
                    <a:pt x="5748" y="45373"/>
                  </a:lnTo>
                  <a:lnTo>
                    <a:pt x="5748" y="45329"/>
                  </a:lnTo>
                  <a:lnTo>
                    <a:pt x="5661" y="44057"/>
                  </a:lnTo>
                  <a:lnTo>
                    <a:pt x="5661" y="44013"/>
                  </a:lnTo>
                  <a:lnTo>
                    <a:pt x="5310" y="42214"/>
                  </a:lnTo>
                  <a:lnTo>
                    <a:pt x="4476" y="39230"/>
                  </a:lnTo>
                  <a:lnTo>
                    <a:pt x="3818" y="37518"/>
                  </a:lnTo>
                  <a:lnTo>
                    <a:pt x="3203" y="35851"/>
                  </a:lnTo>
                  <a:lnTo>
                    <a:pt x="2721" y="34271"/>
                  </a:lnTo>
                  <a:lnTo>
                    <a:pt x="2238" y="32735"/>
                  </a:lnTo>
                  <a:lnTo>
                    <a:pt x="1843" y="31200"/>
                  </a:lnTo>
                  <a:lnTo>
                    <a:pt x="1492" y="29664"/>
                  </a:lnTo>
                  <a:lnTo>
                    <a:pt x="1229" y="28040"/>
                  </a:lnTo>
                  <a:lnTo>
                    <a:pt x="922" y="26373"/>
                  </a:lnTo>
                  <a:lnTo>
                    <a:pt x="351" y="22336"/>
                  </a:lnTo>
                  <a:lnTo>
                    <a:pt x="439" y="21063"/>
                  </a:lnTo>
                  <a:lnTo>
                    <a:pt x="1053" y="19308"/>
                  </a:lnTo>
                  <a:lnTo>
                    <a:pt x="1887" y="16719"/>
                  </a:lnTo>
                  <a:lnTo>
                    <a:pt x="2589" y="15885"/>
                  </a:lnTo>
                  <a:lnTo>
                    <a:pt x="4476" y="14086"/>
                  </a:lnTo>
                  <a:lnTo>
                    <a:pt x="7021" y="11453"/>
                  </a:lnTo>
                  <a:lnTo>
                    <a:pt x="10488" y="9347"/>
                  </a:lnTo>
                  <a:lnTo>
                    <a:pt x="11760" y="8557"/>
                  </a:lnTo>
                  <a:lnTo>
                    <a:pt x="14217" y="7460"/>
                  </a:lnTo>
                  <a:lnTo>
                    <a:pt x="14217" y="7416"/>
                  </a:lnTo>
                  <a:lnTo>
                    <a:pt x="15709" y="6451"/>
                  </a:lnTo>
                  <a:lnTo>
                    <a:pt x="18254" y="4784"/>
                  </a:lnTo>
                  <a:lnTo>
                    <a:pt x="20097" y="3599"/>
                  </a:lnTo>
                  <a:lnTo>
                    <a:pt x="23783" y="1493"/>
                  </a:lnTo>
                  <a:lnTo>
                    <a:pt x="25846" y="352"/>
                  </a:lnTo>
                  <a:lnTo>
                    <a:pt x="25933" y="308"/>
                  </a:lnTo>
                  <a:lnTo>
                    <a:pt x="25933" y="220"/>
                  </a:lnTo>
                  <a:lnTo>
                    <a:pt x="25933" y="176"/>
                  </a:lnTo>
                  <a:lnTo>
                    <a:pt x="25933" y="88"/>
                  </a:lnTo>
                  <a:lnTo>
                    <a:pt x="25890" y="45"/>
                  </a:lnTo>
                  <a:lnTo>
                    <a:pt x="25846"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4" name="Google Shape;3654;p85"/>
            <p:cNvSpPr/>
            <p:nvPr/>
          </p:nvSpPr>
          <p:spPr>
            <a:xfrm>
              <a:off x="520050" y="2414850"/>
              <a:ext cx="434425" cy="1781550"/>
            </a:xfrm>
            <a:custGeom>
              <a:rect b="b" l="l" r="r" t="t"/>
              <a:pathLst>
                <a:path extrusionOk="0" h="71262" w="17377">
                  <a:moveTo>
                    <a:pt x="15973" y="0"/>
                  </a:moveTo>
                  <a:lnTo>
                    <a:pt x="15885" y="44"/>
                  </a:lnTo>
                  <a:lnTo>
                    <a:pt x="14174" y="1097"/>
                  </a:lnTo>
                  <a:lnTo>
                    <a:pt x="10970" y="3028"/>
                  </a:lnTo>
                  <a:lnTo>
                    <a:pt x="8952" y="4344"/>
                  </a:lnTo>
                  <a:lnTo>
                    <a:pt x="6890" y="5880"/>
                  </a:lnTo>
                  <a:lnTo>
                    <a:pt x="6846" y="5924"/>
                  </a:lnTo>
                  <a:lnTo>
                    <a:pt x="5705" y="7328"/>
                  </a:lnTo>
                  <a:lnTo>
                    <a:pt x="3028" y="10093"/>
                  </a:lnTo>
                  <a:lnTo>
                    <a:pt x="2501" y="10707"/>
                  </a:lnTo>
                  <a:lnTo>
                    <a:pt x="2458" y="10751"/>
                  </a:lnTo>
                  <a:lnTo>
                    <a:pt x="1229" y="13691"/>
                  </a:lnTo>
                  <a:lnTo>
                    <a:pt x="264" y="16324"/>
                  </a:lnTo>
                  <a:lnTo>
                    <a:pt x="0" y="17552"/>
                  </a:lnTo>
                  <a:lnTo>
                    <a:pt x="0" y="17596"/>
                  </a:lnTo>
                  <a:lnTo>
                    <a:pt x="0" y="18825"/>
                  </a:lnTo>
                  <a:lnTo>
                    <a:pt x="0" y="18869"/>
                  </a:lnTo>
                  <a:lnTo>
                    <a:pt x="483" y="22686"/>
                  </a:lnTo>
                  <a:lnTo>
                    <a:pt x="966" y="25319"/>
                  </a:lnTo>
                  <a:lnTo>
                    <a:pt x="1624" y="28040"/>
                  </a:lnTo>
                  <a:lnTo>
                    <a:pt x="2545" y="30673"/>
                  </a:lnTo>
                  <a:lnTo>
                    <a:pt x="4257" y="35105"/>
                  </a:lnTo>
                  <a:lnTo>
                    <a:pt x="4827" y="36772"/>
                  </a:lnTo>
                  <a:lnTo>
                    <a:pt x="5310" y="38922"/>
                  </a:lnTo>
                  <a:lnTo>
                    <a:pt x="5529" y="40370"/>
                  </a:lnTo>
                  <a:lnTo>
                    <a:pt x="5398" y="42827"/>
                  </a:lnTo>
                  <a:lnTo>
                    <a:pt x="5441" y="44188"/>
                  </a:lnTo>
                  <a:lnTo>
                    <a:pt x="5441" y="44232"/>
                  </a:lnTo>
                  <a:lnTo>
                    <a:pt x="5924" y="46689"/>
                  </a:lnTo>
                  <a:lnTo>
                    <a:pt x="6319" y="49058"/>
                  </a:lnTo>
                  <a:lnTo>
                    <a:pt x="6407" y="51340"/>
                  </a:lnTo>
                  <a:lnTo>
                    <a:pt x="6231" y="54544"/>
                  </a:lnTo>
                  <a:lnTo>
                    <a:pt x="6144" y="56825"/>
                  </a:lnTo>
                  <a:lnTo>
                    <a:pt x="6144" y="58405"/>
                  </a:lnTo>
                  <a:lnTo>
                    <a:pt x="6144" y="58449"/>
                  </a:lnTo>
                  <a:lnTo>
                    <a:pt x="6407" y="59283"/>
                  </a:lnTo>
                  <a:lnTo>
                    <a:pt x="6451" y="59326"/>
                  </a:lnTo>
                  <a:lnTo>
                    <a:pt x="7899" y="61257"/>
                  </a:lnTo>
                  <a:lnTo>
                    <a:pt x="10005" y="63583"/>
                  </a:lnTo>
                  <a:lnTo>
                    <a:pt x="10005" y="63627"/>
                  </a:lnTo>
                  <a:lnTo>
                    <a:pt x="13603" y="66655"/>
                  </a:lnTo>
                  <a:lnTo>
                    <a:pt x="15490" y="68234"/>
                  </a:lnTo>
                  <a:lnTo>
                    <a:pt x="16412" y="69112"/>
                  </a:lnTo>
                  <a:lnTo>
                    <a:pt x="16631" y="69463"/>
                  </a:lnTo>
                  <a:lnTo>
                    <a:pt x="16675" y="70121"/>
                  </a:lnTo>
                  <a:lnTo>
                    <a:pt x="16675" y="70165"/>
                  </a:lnTo>
                  <a:lnTo>
                    <a:pt x="17026" y="71174"/>
                  </a:lnTo>
                  <a:lnTo>
                    <a:pt x="17114" y="71262"/>
                  </a:lnTo>
                  <a:lnTo>
                    <a:pt x="17245" y="71262"/>
                  </a:lnTo>
                  <a:lnTo>
                    <a:pt x="17333" y="71218"/>
                  </a:lnTo>
                  <a:lnTo>
                    <a:pt x="17377" y="71174"/>
                  </a:lnTo>
                  <a:lnTo>
                    <a:pt x="17377" y="71130"/>
                  </a:lnTo>
                  <a:lnTo>
                    <a:pt x="17377" y="71043"/>
                  </a:lnTo>
                  <a:lnTo>
                    <a:pt x="17026" y="70077"/>
                  </a:lnTo>
                  <a:lnTo>
                    <a:pt x="16982" y="69375"/>
                  </a:lnTo>
                  <a:lnTo>
                    <a:pt x="16938" y="69287"/>
                  </a:lnTo>
                  <a:lnTo>
                    <a:pt x="16719" y="68892"/>
                  </a:lnTo>
                  <a:lnTo>
                    <a:pt x="16675" y="68849"/>
                  </a:lnTo>
                  <a:lnTo>
                    <a:pt x="15753" y="67971"/>
                  </a:lnTo>
                  <a:lnTo>
                    <a:pt x="13823" y="66391"/>
                  </a:lnTo>
                  <a:lnTo>
                    <a:pt x="10268" y="63363"/>
                  </a:lnTo>
                  <a:lnTo>
                    <a:pt x="8162" y="61038"/>
                  </a:lnTo>
                  <a:lnTo>
                    <a:pt x="6714" y="59151"/>
                  </a:lnTo>
                  <a:lnTo>
                    <a:pt x="6495" y="58405"/>
                  </a:lnTo>
                  <a:lnTo>
                    <a:pt x="6495" y="56825"/>
                  </a:lnTo>
                  <a:lnTo>
                    <a:pt x="6582" y="54587"/>
                  </a:lnTo>
                  <a:lnTo>
                    <a:pt x="6758" y="51340"/>
                  </a:lnTo>
                  <a:lnTo>
                    <a:pt x="6670" y="49058"/>
                  </a:lnTo>
                  <a:lnTo>
                    <a:pt x="6670" y="49015"/>
                  </a:lnTo>
                  <a:lnTo>
                    <a:pt x="6275" y="46601"/>
                  </a:lnTo>
                  <a:lnTo>
                    <a:pt x="5793" y="44144"/>
                  </a:lnTo>
                  <a:lnTo>
                    <a:pt x="5749" y="42827"/>
                  </a:lnTo>
                  <a:lnTo>
                    <a:pt x="5880" y="40370"/>
                  </a:lnTo>
                  <a:lnTo>
                    <a:pt x="5880" y="40326"/>
                  </a:lnTo>
                  <a:lnTo>
                    <a:pt x="5661" y="38878"/>
                  </a:lnTo>
                  <a:lnTo>
                    <a:pt x="5134" y="36684"/>
                  </a:lnTo>
                  <a:lnTo>
                    <a:pt x="5134" y="36640"/>
                  </a:lnTo>
                  <a:lnTo>
                    <a:pt x="4564" y="35017"/>
                  </a:lnTo>
                  <a:lnTo>
                    <a:pt x="2853" y="30541"/>
                  </a:lnTo>
                  <a:lnTo>
                    <a:pt x="1931" y="27952"/>
                  </a:lnTo>
                  <a:lnTo>
                    <a:pt x="1317" y="25231"/>
                  </a:lnTo>
                  <a:lnTo>
                    <a:pt x="790" y="22643"/>
                  </a:lnTo>
                  <a:lnTo>
                    <a:pt x="351" y="18825"/>
                  </a:lnTo>
                  <a:lnTo>
                    <a:pt x="351" y="17596"/>
                  </a:lnTo>
                  <a:lnTo>
                    <a:pt x="615" y="16412"/>
                  </a:lnTo>
                  <a:lnTo>
                    <a:pt x="1580" y="13823"/>
                  </a:lnTo>
                  <a:lnTo>
                    <a:pt x="2765" y="10926"/>
                  </a:lnTo>
                  <a:lnTo>
                    <a:pt x="3291" y="10312"/>
                  </a:lnTo>
                  <a:lnTo>
                    <a:pt x="5968" y="7548"/>
                  </a:lnTo>
                  <a:lnTo>
                    <a:pt x="7109" y="6144"/>
                  </a:lnTo>
                  <a:lnTo>
                    <a:pt x="9171" y="4608"/>
                  </a:lnTo>
                  <a:lnTo>
                    <a:pt x="11146" y="3335"/>
                  </a:lnTo>
                  <a:lnTo>
                    <a:pt x="14349" y="1404"/>
                  </a:lnTo>
                  <a:lnTo>
                    <a:pt x="16104" y="351"/>
                  </a:lnTo>
                  <a:lnTo>
                    <a:pt x="16148" y="307"/>
                  </a:lnTo>
                  <a:lnTo>
                    <a:pt x="16148" y="220"/>
                  </a:lnTo>
                  <a:lnTo>
                    <a:pt x="16148" y="176"/>
                  </a:lnTo>
                  <a:lnTo>
                    <a:pt x="16148" y="88"/>
                  </a:lnTo>
                  <a:lnTo>
                    <a:pt x="16104" y="44"/>
                  </a:lnTo>
                  <a:lnTo>
                    <a:pt x="16017" y="44"/>
                  </a:lnTo>
                  <a:lnTo>
                    <a:pt x="15973"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5" name="Google Shape;3655;p85"/>
            <p:cNvSpPr/>
            <p:nvPr/>
          </p:nvSpPr>
          <p:spPr>
            <a:xfrm>
              <a:off x="1580850" y="2421425"/>
              <a:ext cx="400450" cy="236975"/>
            </a:xfrm>
            <a:custGeom>
              <a:rect b="b" l="l" r="r" t="t"/>
              <a:pathLst>
                <a:path extrusionOk="0" h="9479" w="16018">
                  <a:moveTo>
                    <a:pt x="15798" y="1"/>
                  </a:moveTo>
                  <a:lnTo>
                    <a:pt x="15754" y="44"/>
                  </a:lnTo>
                  <a:lnTo>
                    <a:pt x="9567" y="3818"/>
                  </a:lnTo>
                  <a:lnTo>
                    <a:pt x="7329" y="5222"/>
                  </a:lnTo>
                  <a:lnTo>
                    <a:pt x="5486" y="6100"/>
                  </a:lnTo>
                  <a:lnTo>
                    <a:pt x="3818" y="7065"/>
                  </a:lnTo>
                  <a:lnTo>
                    <a:pt x="89" y="9172"/>
                  </a:lnTo>
                  <a:lnTo>
                    <a:pt x="1" y="9215"/>
                  </a:lnTo>
                  <a:lnTo>
                    <a:pt x="1" y="9259"/>
                  </a:lnTo>
                  <a:lnTo>
                    <a:pt x="1" y="9303"/>
                  </a:lnTo>
                  <a:lnTo>
                    <a:pt x="1" y="9391"/>
                  </a:lnTo>
                  <a:lnTo>
                    <a:pt x="89" y="9435"/>
                  </a:lnTo>
                  <a:lnTo>
                    <a:pt x="176" y="9479"/>
                  </a:lnTo>
                  <a:lnTo>
                    <a:pt x="220" y="9479"/>
                  </a:lnTo>
                  <a:lnTo>
                    <a:pt x="3994" y="7372"/>
                  </a:lnTo>
                  <a:lnTo>
                    <a:pt x="5617" y="6407"/>
                  </a:lnTo>
                  <a:lnTo>
                    <a:pt x="7504" y="5529"/>
                  </a:lnTo>
                  <a:lnTo>
                    <a:pt x="9742" y="4081"/>
                  </a:lnTo>
                  <a:lnTo>
                    <a:pt x="15929" y="352"/>
                  </a:lnTo>
                  <a:lnTo>
                    <a:pt x="15973" y="308"/>
                  </a:lnTo>
                  <a:lnTo>
                    <a:pt x="16017" y="220"/>
                  </a:lnTo>
                  <a:lnTo>
                    <a:pt x="16017" y="176"/>
                  </a:lnTo>
                  <a:lnTo>
                    <a:pt x="15973" y="88"/>
                  </a:lnTo>
                  <a:lnTo>
                    <a:pt x="15929" y="44"/>
                  </a:lnTo>
                  <a:lnTo>
                    <a:pt x="15886" y="44"/>
                  </a:lnTo>
                  <a:lnTo>
                    <a:pt x="15798"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6" name="Google Shape;3656;p85"/>
            <p:cNvSpPr/>
            <p:nvPr/>
          </p:nvSpPr>
          <p:spPr>
            <a:xfrm>
              <a:off x="1302225" y="2397300"/>
              <a:ext cx="651650" cy="660425"/>
            </a:xfrm>
            <a:custGeom>
              <a:rect b="b" l="l" r="r" t="t"/>
              <a:pathLst>
                <a:path extrusionOk="0" h="26417" w="26066">
                  <a:moveTo>
                    <a:pt x="25802" y="0"/>
                  </a:moveTo>
                  <a:lnTo>
                    <a:pt x="21063" y="2852"/>
                  </a:lnTo>
                  <a:lnTo>
                    <a:pt x="18211" y="4520"/>
                  </a:lnTo>
                  <a:lnTo>
                    <a:pt x="16060" y="5354"/>
                  </a:lnTo>
                  <a:lnTo>
                    <a:pt x="13822" y="6538"/>
                  </a:lnTo>
                  <a:lnTo>
                    <a:pt x="9610" y="8689"/>
                  </a:lnTo>
                  <a:lnTo>
                    <a:pt x="6319" y="10839"/>
                  </a:lnTo>
                  <a:lnTo>
                    <a:pt x="3511" y="12857"/>
                  </a:lnTo>
                  <a:lnTo>
                    <a:pt x="3467" y="12901"/>
                  </a:lnTo>
                  <a:lnTo>
                    <a:pt x="3028" y="13296"/>
                  </a:lnTo>
                  <a:lnTo>
                    <a:pt x="2984" y="13340"/>
                  </a:lnTo>
                  <a:lnTo>
                    <a:pt x="2589" y="14217"/>
                  </a:lnTo>
                  <a:lnTo>
                    <a:pt x="2589" y="14305"/>
                  </a:lnTo>
                  <a:lnTo>
                    <a:pt x="2545" y="15051"/>
                  </a:lnTo>
                  <a:lnTo>
                    <a:pt x="2545" y="15095"/>
                  </a:lnTo>
                  <a:lnTo>
                    <a:pt x="2808" y="16060"/>
                  </a:lnTo>
                  <a:lnTo>
                    <a:pt x="2808" y="16104"/>
                  </a:lnTo>
                  <a:lnTo>
                    <a:pt x="3818" y="18430"/>
                  </a:lnTo>
                  <a:lnTo>
                    <a:pt x="4739" y="20536"/>
                  </a:lnTo>
                  <a:lnTo>
                    <a:pt x="4827" y="21326"/>
                  </a:lnTo>
                  <a:lnTo>
                    <a:pt x="4695" y="21853"/>
                  </a:lnTo>
                  <a:lnTo>
                    <a:pt x="2721" y="23564"/>
                  </a:lnTo>
                  <a:lnTo>
                    <a:pt x="834" y="25451"/>
                  </a:lnTo>
                  <a:lnTo>
                    <a:pt x="88" y="26109"/>
                  </a:lnTo>
                  <a:lnTo>
                    <a:pt x="44" y="26153"/>
                  </a:lnTo>
                  <a:lnTo>
                    <a:pt x="0" y="26241"/>
                  </a:lnTo>
                  <a:lnTo>
                    <a:pt x="0" y="26285"/>
                  </a:lnTo>
                  <a:lnTo>
                    <a:pt x="44" y="26372"/>
                  </a:lnTo>
                  <a:lnTo>
                    <a:pt x="88" y="26416"/>
                  </a:lnTo>
                  <a:lnTo>
                    <a:pt x="176" y="26416"/>
                  </a:lnTo>
                  <a:lnTo>
                    <a:pt x="307" y="26372"/>
                  </a:lnTo>
                  <a:lnTo>
                    <a:pt x="1097" y="25714"/>
                  </a:lnTo>
                  <a:lnTo>
                    <a:pt x="2940" y="23827"/>
                  </a:lnTo>
                  <a:lnTo>
                    <a:pt x="4959" y="22116"/>
                  </a:lnTo>
                  <a:lnTo>
                    <a:pt x="5046" y="22028"/>
                  </a:lnTo>
                  <a:lnTo>
                    <a:pt x="5178" y="21370"/>
                  </a:lnTo>
                  <a:lnTo>
                    <a:pt x="5178" y="21282"/>
                  </a:lnTo>
                  <a:lnTo>
                    <a:pt x="5090" y="20448"/>
                  </a:lnTo>
                  <a:lnTo>
                    <a:pt x="5046" y="20405"/>
                  </a:lnTo>
                  <a:lnTo>
                    <a:pt x="4125" y="18298"/>
                  </a:lnTo>
                  <a:lnTo>
                    <a:pt x="3116" y="15973"/>
                  </a:lnTo>
                  <a:lnTo>
                    <a:pt x="2896" y="15007"/>
                  </a:lnTo>
                  <a:lnTo>
                    <a:pt x="2940" y="14349"/>
                  </a:lnTo>
                  <a:lnTo>
                    <a:pt x="3291" y="13515"/>
                  </a:lnTo>
                  <a:lnTo>
                    <a:pt x="3686" y="13164"/>
                  </a:lnTo>
                  <a:lnTo>
                    <a:pt x="6494" y="11146"/>
                  </a:lnTo>
                  <a:lnTo>
                    <a:pt x="9785" y="8996"/>
                  </a:lnTo>
                  <a:lnTo>
                    <a:pt x="13954" y="6846"/>
                  </a:lnTo>
                  <a:lnTo>
                    <a:pt x="16236" y="5705"/>
                  </a:lnTo>
                  <a:lnTo>
                    <a:pt x="18342" y="4827"/>
                  </a:lnTo>
                  <a:lnTo>
                    <a:pt x="18386" y="4827"/>
                  </a:lnTo>
                  <a:lnTo>
                    <a:pt x="21238" y="3160"/>
                  </a:lnTo>
                  <a:lnTo>
                    <a:pt x="25977" y="307"/>
                  </a:lnTo>
                  <a:lnTo>
                    <a:pt x="26021" y="263"/>
                  </a:lnTo>
                  <a:lnTo>
                    <a:pt x="26065" y="220"/>
                  </a:lnTo>
                  <a:lnTo>
                    <a:pt x="26065" y="132"/>
                  </a:lnTo>
                  <a:lnTo>
                    <a:pt x="26021" y="88"/>
                  </a:lnTo>
                  <a:lnTo>
                    <a:pt x="25977"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7" name="Google Shape;3657;p85"/>
            <p:cNvSpPr/>
            <p:nvPr/>
          </p:nvSpPr>
          <p:spPr>
            <a:xfrm>
              <a:off x="853525" y="2286500"/>
              <a:ext cx="977475" cy="1079475"/>
            </a:xfrm>
            <a:custGeom>
              <a:rect b="b" l="l" r="r" t="t"/>
              <a:pathLst>
                <a:path extrusionOk="0" h="43179" w="39099">
                  <a:moveTo>
                    <a:pt x="38923" y="0"/>
                  </a:moveTo>
                  <a:lnTo>
                    <a:pt x="38835" y="44"/>
                  </a:lnTo>
                  <a:lnTo>
                    <a:pt x="36553" y="1404"/>
                  </a:lnTo>
                  <a:lnTo>
                    <a:pt x="32122" y="3379"/>
                  </a:lnTo>
                  <a:lnTo>
                    <a:pt x="31156" y="3774"/>
                  </a:lnTo>
                  <a:lnTo>
                    <a:pt x="26812" y="5617"/>
                  </a:lnTo>
                  <a:lnTo>
                    <a:pt x="24618" y="6582"/>
                  </a:lnTo>
                  <a:lnTo>
                    <a:pt x="22468" y="7635"/>
                  </a:lnTo>
                  <a:lnTo>
                    <a:pt x="20362" y="8689"/>
                  </a:lnTo>
                  <a:lnTo>
                    <a:pt x="18299" y="9873"/>
                  </a:lnTo>
                  <a:lnTo>
                    <a:pt x="17290" y="10488"/>
                  </a:lnTo>
                  <a:lnTo>
                    <a:pt x="16281" y="11102"/>
                  </a:lnTo>
                  <a:lnTo>
                    <a:pt x="15315" y="11760"/>
                  </a:lnTo>
                  <a:lnTo>
                    <a:pt x="14350" y="12462"/>
                  </a:lnTo>
                  <a:lnTo>
                    <a:pt x="12156" y="14261"/>
                  </a:lnTo>
                  <a:lnTo>
                    <a:pt x="10313" y="15709"/>
                  </a:lnTo>
                  <a:lnTo>
                    <a:pt x="8163" y="17465"/>
                  </a:lnTo>
                  <a:lnTo>
                    <a:pt x="6759" y="18342"/>
                  </a:lnTo>
                  <a:lnTo>
                    <a:pt x="4565" y="19220"/>
                  </a:lnTo>
                  <a:lnTo>
                    <a:pt x="2414" y="19878"/>
                  </a:lnTo>
                  <a:lnTo>
                    <a:pt x="1274" y="20273"/>
                  </a:lnTo>
                  <a:lnTo>
                    <a:pt x="1186" y="20317"/>
                  </a:lnTo>
                  <a:lnTo>
                    <a:pt x="922" y="20580"/>
                  </a:lnTo>
                  <a:lnTo>
                    <a:pt x="879" y="20668"/>
                  </a:lnTo>
                  <a:lnTo>
                    <a:pt x="440" y="22818"/>
                  </a:lnTo>
                  <a:lnTo>
                    <a:pt x="1" y="24749"/>
                  </a:lnTo>
                  <a:lnTo>
                    <a:pt x="1" y="24793"/>
                  </a:lnTo>
                  <a:lnTo>
                    <a:pt x="177" y="27425"/>
                  </a:lnTo>
                  <a:lnTo>
                    <a:pt x="133" y="29751"/>
                  </a:lnTo>
                  <a:lnTo>
                    <a:pt x="89" y="31024"/>
                  </a:lnTo>
                  <a:lnTo>
                    <a:pt x="133" y="31111"/>
                  </a:lnTo>
                  <a:lnTo>
                    <a:pt x="177" y="31155"/>
                  </a:lnTo>
                  <a:lnTo>
                    <a:pt x="1756" y="32691"/>
                  </a:lnTo>
                  <a:lnTo>
                    <a:pt x="3906" y="34710"/>
                  </a:lnTo>
                  <a:lnTo>
                    <a:pt x="7636" y="38045"/>
                  </a:lnTo>
                  <a:lnTo>
                    <a:pt x="9435" y="39756"/>
                  </a:lnTo>
                  <a:lnTo>
                    <a:pt x="11015" y="41336"/>
                  </a:lnTo>
                  <a:lnTo>
                    <a:pt x="11410" y="41950"/>
                  </a:lnTo>
                  <a:lnTo>
                    <a:pt x="11278" y="43003"/>
                  </a:lnTo>
                  <a:lnTo>
                    <a:pt x="11322" y="43047"/>
                  </a:lnTo>
                  <a:lnTo>
                    <a:pt x="11322" y="43135"/>
                  </a:lnTo>
                  <a:lnTo>
                    <a:pt x="11366" y="43179"/>
                  </a:lnTo>
                  <a:lnTo>
                    <a:pt x="11454" y="43179"/>
                  </a:lnTo>
                  <a:lnTo>
                    <a:pt x="11585" y="43135"/>
                  </a:lnTo>
                  <a:lnTo>
                    <a:pt x="11629" y="43047"/>
                  </a:lnTo>
                  <a:lnTo>
                    <a:pt x="11761" y="41950"/>
                  </a:lnTo>
                  <a:lnTo>
                    <a:pt x="11717" y="41818"/>
                  </a:lnTo>
                  <a:lnTo>
                    <a:pt x="11278" y="41116"/>
                  </a:lnTo>
                  <a:lnTo>
                    <a:pt x="9699" y="39536"/>
                  </a:lnTo>
                  <a:lnTo>
                    <a:pt x="7856" y="37781"/>
                  </a:lnTo>
                  <a:lnTo>
                    <a:pt x="4170" y="34446"/>
                  </a:lnTo>
                  <a:lnTo>
                    <a:pt x="1976" y="32472"/>
                  </a:lnTo>
                  <a:lnTo>
                    <a:pt x="440" y="30936"/>
                  </a:lnTo>
                  <a:lnTo>
                    <a:pt x="484" y="29751"/>
                  </a:lnTo>
                  <a:lnTo>
                    <a:pt x="528" y="27425"/>
                  </a:lnTo>
                  <a:lnTo>
                    <a:pt x="352" y="24793"/>
                  </a:lnTo>
                  <a:lnTo>
                    <a:pt x="791" y="22862"/>
                  </a:lnTo>
                  <a:lnTo>
                    <a:pt x="1230" y="20800"/>
                  </a:lnTo>
                  <a:lnTo>
                    <a:pt x="1405" y="20580"/>
                  </a:lnTo>
                  <a:lnTo>
                    <a:pt x="2546" y="20229"/>
                  </a:lnTo>
                  <a:lnTo>
                    <a:pt x="4652" y="19527"/>
                  </a:lnTo>
                  <a:lnTo>
                    <a:pt x="6890" y="18649"/>
                  </a:lnTo>
                  <a:lnTo>
                    <a:pt x="6934" y="18649"/>
                  </a:lnTo>
                  <a:lnTo>
                    <a:pt x="8382" y="17728"/>
                  </a:lnTo>
                  <a:lnTo>
                    <a:pt x="10532" y="15973"/>
                  </a:lnTo>
                  <a:lnTo>
                    <a:pt x="12375" y="14525"/>
                  </a:lnTo>
                  <a:lnTo>
                    <a:pt x="14569" y="12726"/>
                  </a:lnTo>
                  <a:lnTo>
                    <a:pt x="15535" y="12067"/>
                  </a:lnTo>
                  <a:lnTo>
                    <a:pt x="16500" y="11409"/>
                  </a:lnTo>
                  <a:lnTo>
                    <a:pt x="17465" y="10751"/>
                  </a:lnTo>
                  <a:lnTo>
                    <a:pt x="18475" y="10181"/>
                  </a:lnTo>
                  <a:lnTo>
                    <a:pt x="20537" y="8996"/>
                  </a:lnTo>
                  <a:lnTo>
                    <a:pt x="22643" y="7943"/>
                  </a:lnTo>
                  <a:lnTo>
                    <a:pt x="24793" y="6933"/>
                  </a:lnTo>
                  <a:lnTo>
                    <a:pt x="26944" y="5924"/>
                  </a:lnTo>
                  <a:lnTo>
                    <a:pt x="31288" y="4081"/>
                  </a:lnTo>
                  <a:lnTo>
                    <a:pt x="32253" y="3686"/>
                  </a:lnTo>
                  <a:lnTo>
                    <a:pt x="36685" y="1712"/>
                  </a:lnTo>
                  <a:lnTo>
                    <a:pt x="36729" y="1712"/>
                  </a:lnTo>
                  <a:lnTo>
                    <a:pt x="39011" y="351"/>
                  </a:lnTo>
                  <a:lnTo>
                    <a:pt x="39055" y="307"/>
                  </a:lnTo>
                  <a:lnTo>
                    <a:pt x="39099" y="220"/>
                  </a:lnTo>
                  <a:lnTo>
                    <a:pt x="39099" y="176"/>
                  </a:lnTo>
                  <a:lnTo>
                    <a:pt x="39099" y="88"/>
                  </a:lnTo>
                  <a:lnTo>
                    <a:pt x="39055" y="44"/>
                  </a:lnTo>
                  <a:lnTo>
                    <a:pt x="38967"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8" name="Google Shape;3658;p85"/>
            <p:cNvSpPr/>
            <p:nvPr/>
          </p:nvSpPr>
          <p:spPr>
            <a:xfrm>
              <a:off x="805275" y="2264550"/>
              <a:ext cx="1002700" cy="724050"/>
            </a:xfrm>
            <a:custGeom>
              <a:rect b="b" l="l" r="r" t="t"/>
              <a:pathLst>
                <a:path extrusionOk="0" h="28962" w="40108">
                  <a:moveTo>
                    <a:pt x="39888" y="1"/>
                  </a:moveTo>
                  <a:lnTo>
                    <a:pt x="39844" y="45"/>
                  </a:lnTo>
                  <a:lnTo>
                    <a:pt x="36992" y="1624"/>
                  </a:lnTo>
                  <a:lnTo>
                    <a:pt x="34403" y="2721"/>
                  </a:lnTo>
                  <a:lnTo>
                    <a:pt x="31375" y="3950"/>
                  </a:lnTo>
                  <a:lnTo>
                    <a:pt x="27864" y="5442"/>
                  </a:lnTo>
                  <a:lnTo>
                    <a:pt x="25232" y="6670"/>
                  </a:lnTo>
                  <a:lnTo>
                    <a:pt x="21940" y="8206"/>
                  </a:lnTo>
                  <a:lnTo>
                    <a:pt x="19483" y="9610"/>
                  </a:lnTo>
                  <a:lnTo>
                    <a:pt x="15315" y="12331"/>
                  </a:lnTo>
                  <a:lnTo>
                    <a:pt x="15271" y="12331"/>
                  </a:lnTo>
                  <a:lnTo>
                    <a:pt x="13208" y="13999"/>
                  </a:lnTo>
                  <a:lnTo>
                    <a:pt x="11497" y="15359"/>
                  </a:lnTo>
                  <a:lnTo>
                    <a:pt x="8513" y="17553"/>
                  </a:lnTo>
                  <a:lnTo>
                    <a:pt x="6758" y="18387"/>
                  </a:lnTo>
                  <a:lnTo>
                    <a:pt x="4520" y="19176"/>
                  </a:lnTo>
                  <a:lnTo>
                    <a:pt x="2063" y="19878"/>
                  </a:lnTo>
                  <a:lnTo>
                    <a:pt x="1053" y="20317"/>
                  </a:lnTo>
                  <a:lnTo>
                    <a:pt x="966" y="20361"/>
                  </a:lnTo>
                  <a:lnTo>
                    <a:pt x="922" y="20405"/>
                  </a:lnTo>
                  <a:lnTo>
                    <a:pt x="483" y="22072"/>
                  </a:lnTo>
                  <a:lnTo>
                    <a:pt x="44" y="23126"/>
                  </a:lnTo>
                  <a:lnTo>
                    <a:pt x="44" y="23169"/>
                  </a:lnTo>
                  <a:lnTo>
                    <a:pt x="0" y="25627"/>
                  </a:lnTo>
                  <a:lnTo>
                    <a:pt x="44" y="27909"/>
                  </a:lnTo>
                  <a:lnTo>
                    <a:pt x="44" y="27952"/>
                  </a:lnTo>
                  <a:lnTo>
                    <a:pt x="307" y="28830"/>
                  </a:lnTo>
                  <a:lnTo>
                    <a:pt x="395" y="28918"/>
                  </a:lnTo>
                  <a:lnTo>
                    <a:pt x="483" y="28962"/>
                  </a:lnTo>
                  <a:lnTo>
                    <a:pt x="527" y="28918"/>
                  </a:lnTo>
                  <a:lnTo>
                    <a:pt x="615" y="28918"/>
                  </a:lnTo>
                  <a:lnTo>
                    <a:pt x="658" y="28830"/>
                  </a:lnTo>
                  <a:lnTo>
                    <a:pt x="658" y="28786"/>
                  </a:lnTo>
                  <a:lnTo>
                    <a:pt x="658" y="28698"/>
                  </a:lnTo>
                  <a:lnTo>
                    <a:pt x="395" y="27909"/>
                  </a:lnTo>
                  <a:lnTo>
                    <a:pt x="351" y="25627"/>
                  </a:lnTo>
                  <a:lnTo>
                    <a:pt x="395" y="23213"/>
                  </a:lnTo>
                  <a:lnTo>
                    <a:pt x="834" y="22204"/>
                  </a:lnTo>
                  <a:lnTo>
                    <a:pt x="834" y="22160"/>
                  </a:lnTo>
                  <a:lnTo>
                    <a:pt x="1229" y="20581"/>
                  </a:lnTo>
                  <a:lnTo>
                    <a:pt x="2194" y="20186"/>
                  </a:lnTo>
                  <a:lnTo>
                    <a:pt x="4608" y="19527"/>
                  </a:lnTo>
                  <a:lnTo>
                    <a:pt x="6889" y="18694"/>
                  </a:lnTo>
                  <a:lnTo>
                    <a:pt x="8689" y="17860"/>
                  </a:lnTo>
                  <a:lnTo>
                    <a:pt x="8732" y="17860"/>
                  </a:lnTo>
                  <a:lnTo>
                    <a:pt x="11716" y="15622"/>
                  </a:lnTo>
                  <a:lnTo>
                    <a:pt x="13428" y="14262"/>
                  </a:lnTo>
                  <a:lnTo>
                    <a:pt x="15490" y="12594"/>
                  </a:lnTo>
                  <a:lnTo>
                    <a:pt x="19659" y="9918"/>
                  </a:lnTo>
                  <a:lnTo>
                    <a:pt x="22072" y="8513"/>
                  </a:lnTo>
                  <a:lnTo>
                    <a:pt x="25407" y="6978"/>
                  </a:lnTo>
                  <a:lnTo>
                    <a:pt x="28040" y="5793"/>
                  </a:lnTo>
                  <a:lnTo>
                    <a:pt x="31506" y="4257"/>
                  </a:lnTo>
                  <a:lnTo>
                    <a:pt x="34534" y="3028"/>
                  </a:lnTo>
                  <a:lnTo>
                    <a:pt x="37167" y="1931"/>
                  </a:lnTo>
                  <a:lnTo>
                    <a:pt x="40019" y="352"/>
                  </a:lnTo>
                  <a:lnTo>
                    <a:pt x="40063" y="308"/>
                  </a:lnTo>
                  <a:lnTo>
                    <a:pt x="40063" y="264"/>
                  </a:lnTo>
                  <a:lnTo>
                    <a:pt x="40107" y="176"/>
                  </a:lnTo>
                  <a:lnTo>
                    <a:pt x="40063" y="88"/>
                  </a:lnTo>
                  <a:lnTo>
                    <a:pt x="40019" y="45"/>
                  </a:lnTo>
                  <a:lnTo>
                    <a:pt x="39975" y="45"/>
                  </a:lnTo>
                  <a:lnTo>
                    <a:pt x="39888"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9" name="Google Shape;3659;p85"/>
            <p:cNvSpPr/>
            <p:nvPr/>
          </p:nvSpPr>
          <p:spPr>
            <a:xfrm>
              <a:off x="814050" y="2243700"/>
              <a:ext cx="969775" cy="499175"/>
            </a:xfrm>
            <a:custGeom>
              <a:rect b="b" l="l" r="r" t="t"/>
              <a:pathLst>
                <a:path extrusionOk="0" h="19967" w="38791">
                  <a:moveTo>
                    <a:pt x="38527" y="1"/>
                  </a:moveTo>
                  <a:lnTo>
                    <a:pt x="37562" y="571"/>
                  </a:lnTo>
                  <a:lnTo>
                    <a:pt x="32911" y="2590"/>
                  </a:lnTo>
                  <a:lnTo>
                    <a:pt x="29049" y="4170"/>
                  </a:lnTo>
                  <a:lnTo>
                    <a:pt x="23432" y="6715"/>
                  </a:lnTo>
                  <a:lnTo>
                    <a:pt x="21063" y="7812"/>
                  </a:lnTo>
                  <a:lnTo>
                    <a:pt x="18781" y="9084"/>
                  </a:lnTo>
                  <a:lnTo>
                    <a:pt x="16368" y="10532"/>
                  </a:lnTo>
                  <a:lnTo>
                    <a:pt x="14656" y="11629"/>
                  </a:lnTo>
                  <a:lnTo>
                    <a:pt x="12067" y="13692"/>
                  </a:lnTo>
                  <a:lnTo>
                    <a:pt x="10400" y="14964"/>
                  </a:lnTo>
                  <a:lnTo>
                    <a:pt x="7328" y="17114"/>
                  </a:lnTo>
                  <a:lnTo>
                    <a:pt x="5310" y="18036"/>
                  </a:lnTo>
                  <a:lnTo>
                    <a:pt x="2896" y="18913"/>
                  </a:lnTo>
                  <a:lnTo>
                    <a:pt x="132" y="19615"/>
                  </a:lnTo>
                  <a:lnTo>
                    <a:pt x="44" y="19659"/>
                  </a:lnTo>
                  <a:lnTo>
                    <a:pt x="0" y="19703"/>
                  </a:lnTo>
                  <a:lnTo>
                    <a:pt x="0" y="19791"/>
                  </a:lnTo>
                  <a:lnTo>
                    <a:pt x="0" y="19835"/>
                  </a:lnTo>
                  <a:lnTo>
                    <a:pt x="88" y="19923"/>
                  </a:lnTo>
                  <a:lnTo>
                    <a:pt x="176" y="19967"/>
                  </a:lnTo>
                  <a:lnTo>
                    <a:pt x="220" y="19967"/>
                  </a:lnTo>
                  <a:lnTo>
                    <a:pt x="3028" y="19221"/>
                  </a:lnTo>
                  <a:lnTo>
                    <a:pt x="5441" y="18387"/>
                  </a:lnTo>
                  <a:lnTo>
                    <a:pt x="7460" y="17421"/>
                  </a:lnTo>
                  <a:lnTo>
                    <a:pt x="7504" y="17421"/>
                  </a:lnTo>
                  <a:lnTo>
                    <a:pt x="10619" y="15227"/>
                  </a:lnTo>
                  <a:lnTo>
                    <a:pt x="14832" y="11936"/>
                  </a:lnTo>
                  <a:lnTo>
                    <a:pt x="16543" y="10796"/>
                  </a:lnTo>
                  <a:lnTo>
                    <a:pt x="18957" y="9391"/>
                  </a:lnTo>
                  <a:lnTo>
                    <a:pt x="21238" y="8163"/>
                  </a:lnTo>
                  <a:lnTo>
                    <a:pt x="23564" y="7022"/>
                  </a:lnTo>
                  <a:lnTo>
                    <a:pt x="29181" y="4521"/>
                  </a:lnTo>
                  <a:lnTo>
                    <a:pt x="33042" y="2897"/>
                  </a:lnTo>
                  <a:lnTo>
                    <a:pt x="37738" y="922"/>
                  </a:lnTo>
                  <a:lnTo>
                    <a:pt x="37738" y="879"/>
                  </a:lnTo>
                  <a:lnTo>
                    <a:pt x="38703" y="308"/>
                  </a:lnTo>
                  <a:lnTo>
                    <a:pt x="38747" y="264"/>
                  </a:lnTo>
                  <a:lnTo>
                    <a:pt x="38791" y="220"/>
                  </a:lnTo>
                  <a:lnTo>
                    <a:pt x="38791" y="133"/>
                  </a:lnTo>
                  <a:lnTo>
                    <a:pt x="38747" y="89"/>
                  </a:lnTo>
                  <a:lnTo>
                    <a:pt x="38703"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0" name="Google Shape;3660;p85"/>
            <p:cNvSpPr/>
            <p:nvPr/>
          </p:nvSpPr>
          <p:spPr>
            <a:xfrm>
              <a:off x="993950" y="2188850"/>
              <a:ext cx="823875" cy="448700"/>
            </a:xfrm>
            <a:custGeom>
              <a:rect b="b" l="l" r="r" t="t"/>
              <a:pathLst>
                <a:path extrusionOk="0" h="17948" w="32955">
                  <a:moveTo>
                    <a:pt x="32736" y="1"/>
                  </a:moveTo>
                  <a:lnTo>
                    <a:pt x="32692" y="45"/>
                  </a:lnTo>
                  <a:lnTo>
                    <a:pt x="30366" y="1361"/>
                  </a:lnTo>
                  <a:lnTo>
                    <a:pt x="27689" y="2590"/>
                  </a:lnTo>
                  <a:lnTo>
                    <a:pt x="23828" y="4170"/>
                  </a:lnTo>
                  <a:lnTo>
                    <a:pt x="21722" y="5003"/>
                  </a:lnTo>
                  <a:lnTo>
                    <a:pt x="18650" y="6364"/>
                  </a:lnTo>
                  <a:lnTo>
                    <a:pt x="16763" y="7241"/>
                  </a:lnTo>
                  <a:lnTo>
                    <a:pt x="12551" y="9216"/>
                  </a:lnTo>
                  <a:lnTo>
                    <a:pt x="10356" y="10444"/>
                  </a:lnTo>
                  <a:lnTo>
                    <a:pt x="8206" y="11717"/>
                  </a:lnTo>
                  <a:lnTo>
                    <a:pt x="6451" y="12858"/>
                  </a:lnTo>
                  <a:lnTo>
                    <a:pt x="4038" y="14701"/>
                  </a:lnTo>
                  <a:lnTo>
                    <a:pt x="88" y="17641"/>
                  </a:lnTo>
                  <a:lnTo>
                    <a:pt x="45" y="17685"/>
                  </a:lnTo>
                  <a:lnTo>
                    <a:pt x="1" y="17729"/>
                  </a:lnTo>
                  <a:lnTo>
                    <a:pt x="1" y="17816"/>
                  </a:lnTo>
                  <a:lnTo>
                    <a:pt x="45" y="17860"/>
                  </a:lnTo>
                  <a:lnTo>
                    <a:pt x="88" y="17904"/>
                  </a:lnTo>
                  <a:lnTo>
                    <a:pt x="176" y="17948"/>
                  </a:lnTo>
                  <a:lnTo>
                    <a:pt x="308" y="17904"/>
                  </a:lnTo>
                  <a:lnTo>
                    <a:pt x="4257" y="14964"/>
                  </a:lnTo>
                  <a:lnTo>
                    <a:pt x="6671" y="13121"/>
                  </a:lnTo>
                  <a:lnTo>
                    <a:pt x="8382" y="12024"/>
                  </a:lnTo>
                  <a:lnTo>
                    <a:pt x="10532" y="10752"/>
                  </a:lnTo>
                  <a:lnTo>
                    <a:pt x="12682" y="9523"/>
                  </a:lnTo>
                  <a:lnTo>
                    <a:pt x="16939" y="7548"/>
                  </a:lnTo>
                  <a:lnTo>
                    <a:pt x="18782" y="6671"/>
                  </a:lnTo>
                  <a:lnTo>
                    <a:pt x="21853" y="5354"/>
                  </a:lnTo>
                  <a:lnTo>
                    <a:pt x="27821" y="2897"/>
                  </a:lnTo>
                  <a:lnTo>
                    <a:pt x="30542" y="1668"/>
                  </a:lnTo>
                  <a:lnTo>
                    <a:pt x="32867" y="352"/>
                  </a:lnTo>
                  <a:lnTo>
                    <a:pt x="32911" y="308"/>
                  </a:lnTo>
                  <a:lnTo>
                    <a:pt x="32955" y="220"/>
                  </a:lnTo>
                  <a:lnTo>
                    <a:pt x="32955" y="176"/>
                  </a:lnTo>
                  <a:lnTo>
                    <a:pt x="32911" y="89"/>
                  </a:lnTo>
                  <a:lnTo>
                    <a:pt x="32867" y="45"/>
                  </a:lnTo>
                  <a:lnTo>
                    <a:pt x="32823"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1" name="Google Shape;3661;p85"/>
            <p:cNvSpPr/>
            <p:nvPr/>
          </p:nvSpPr>
          <p:spPr>
            <a:xfrm>
              <a:off x="1017000" y="2199825"/>
              <a:ext cx="718550" cy="375200"/>
            </a:xfrm>
            <a:custGeom>
              <a:rect b="b" l="l" r="r" t="t"/>
              <a:pathLst>
                <a:path extrusionOk="0" h="15008" w="28742">
                  <a:moveTo>
                    <a:pt x="28566" y="1"/>
                  </a:moveTo>
                  <a:lnTo>
                    <a:pt x="28479" y="45"/>
                  </a:lnTo>
                  <a:lnTo>
                    <a:pt x="26065" y="1054"/>
                  </a:lnTo>
                  <a:lnTo>
                    <a:pt x="24266" y="1756"/>
                  </a:lnTo>
                  <a:lnTo>
                    <a:pt x="21414" y="2941"/>
                  </a:lnTo>
                  <a:lnTo>
                    <a:pt x="18562" y="4126"/>
                  </a:lnTo>
                  <a:lnTo>
                    <a:pt x="15709" y="5354"/>
                  </a:lnTo>
                  <a:lnTo>
                    <a:pt x="12901" y="6671"/>
                  </a:lnTo>
                  <a:lnTo>
                    <a:pt x="11497" y="7373"/>
                  </a:lnTo>
                  <a:lnTo>
                    <a:pt x="10093" y="8075"/>
                  </a:lnTo>
                  <a:lnTo>
                    <a:pt x="8732" y="8821"/>
                  </a:lnTo>
                  <a:lnTo>
                    <a:pt x="7416" y="9611"/>
                  </a:lnTo>
                  <a:lnTo>
                    <a:pt x="6100" y="10444"/>
                  </a:lnTo>
                  <a:lnTo>
                    <a:pt x="4783" y="11278"/>
                  </a:lnTo>
                  <a:lnTo>
                    <a:pt x="3511" y="12156"/>
                  </a:lnTo>
                  <a:lnTo>
                    <a:pt x="2282" y="13077"/>
                  </a:lnTo>
                  <a:lnTo>
                    <a:pt x="44" y="14701"/>
                  </a:lnTo>
                  <a:lnTo>
                    <a:pt x="0" y="14745"/>
                  </a:lnTo>
                  <a:lnTo>
                    <a:pt x="0" y="14832"/>
                  </a:lnTo>
                  <a:lnTo>
                    <a:pt x="0" y="14876"/>
                  </a:lnTo>
                  <a:lnTo>
                    <a:pt x="0" y="14964"/>
                  </a:lnTo>
                  <a:lnTo>
                    <a:pt x="88" y="15008"/>
                  </a:lnTo>
                  <a:lnTo>
                    <a:pt x="263" y="15008"/>
                  </a:lnTo>
                  <a:lnTo>
                    <a:pt x="2501" y="13384"/>
                  </a:lnTo>
                  <a:lnTo>
                    <a:pt x="3730" y="12463"/>
                  </a:lnTo>
                  <a:lnTo>
                    <a:pt x="5003" y="11585"/>
                  </a:lnTo>
                  <a:lnTo>
                    <a:pt x="6275" y="10708"/>
                  </a:lnTo>
                  <a:lnTo>
                    <a:pt x="7592" y="9918"/>
                  </a:lnTo>
                  <a:lnTo>
                    <a:pt x="8952" y="9128"/>
                  </a:lnTo>
                  <a:lnTo>
                    <a:pt x="10268" y="8382"/>
                  </a:lnTo>
                  <a:lnTo>
                    <a:pt x="11672" y="7680"/>
                  </a:lnTo>
                  <a:lnTo>
                    <a:pt x="13033" y="6978"/>
                  </a:lnTo>
                  <a:lnTo>
                    <a:pt x="15885" y="5661"/>
                  </a:lnTo>
                  <a:lnTo>
                    <a:pt x="18693" y="4433"/>
                  </a:lnTo>
                  <a:lnTo>
                    <a:pt x="21546" y="3248"/>
                  </a:lnTo>
                  <a:lnTo>
                    <a:pt x="24398" y="2107"/>
                  </a:lnTo>
                  <a:lnTo>
                    <a:pt x="26197" y="1361"/>
                  </a:lnTo>
                  <a:lnTo>
                    <a:pt x="28610" y="352"/>
                  </a:lnTo>
                  <a:lnTo>
                    <a:pt x="28698" y="308"/>
                  </a:lnTo>
                  <a:lnTo>
                    <a:pt x="28698" y="264"/>
                  </a:lnTo>
                  <a:lnTo>
                    <a:pt x="28742" y="176"/>
                  </a:lnTo>
                  <a:lnTo>
                    <a:pt x="28698" y="132"/>
                  </a:lnTo>
                  <a:lnTo>
                    <a:pt x="28698" y="45"/>
                  </a:lnTo>
                  <a:lnTo>
                    <a:pt x="28610" y="45"/>
                  </a:lnTo>
                  <a:lnTo>
                    <a:pt x="28566"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2" name="Google Shape;3662;p85"/>
            <p:cNvSpPr/>
            <p:nvPr/>
          </p:nvSpPr>
          <p:spPr>
            <a:xfrm>
              <a:off x="1051000" y="2176800"/>
              <a:ext cx="657125" cy="330225"/>
            </a:xfrm>
            <a:custGeom>
              <a:rect b="b" l="l" r="r" t="t"/>
              <a:pathLst>
                <a:path extrusionOk="0" h="13209" w="26285">
                  <a:moveTo>
                    <a:pt x="26022" y="0"/>
                  </a:moveTo>
                  <a:lnTo>
                    <a:pt x="21721" y="1712"/>
                  </a:lnTo>
                  <a:lnTo>
                    <a:pt x="19176" y="2765"/>
                  </a:lnTo>
                  <a:lnTo>
                    <a:pt x="16631" y="3862"/>
                  </a:lnTo>
                  <a:lnTo>
                    <a:pt x="14130" y="4959"/>
                  </a:lnTo>
                  <a:lnTo>
                    <a:pt x="11673" y="6100"/>
                  </a:lnTo>
                  <a:lnTo>
                    <a:pt x="9215" y="7284"/>
                  </a:lnTo>
                  <a:lnTo>
                    <a:pt x="6846" y="8557"/>
                  </a:lnTo>
                  <a:lnTo>
                    <a:pt x="4476" y="9917"/>
                  </a:lnTo>
                  <a:lnTo>
                    <a:pt x="3292" y="10619"/>
                  </a:lnTo>
                  <a:lnTo>
                    <a:pt x="2151" y="11321"/>
                  </a:lnTo>
                  <a:lnTo>
                    <a:pt x="88" y="12857"/>
                  </a:lnTo>
                  <a:lnTo>
                    <a:pt x="44" y="12945"/>
                  </a:lnTo>
                  <a:lnTo>
                    <a:pt x="0" y="12989"/>
                  </a:lnTo>
                  <a:lnTo>
                    <a:pt x="44" y="13077"/>
                  </a:lnTo>
                  <a:lnTo>
                    <a:pt x="44" y="13120"/>
                  </a:lnTo>
                  <a:lnTo>
                    <a:pt x="132" y="13164"/>
                  </a:lnTo>
                  <a:lnTo>
                    <a:pt x="176" y="13208"/>
                  </a:lnTo>
                  <a:lnTo>
                    <a:pt x="308" y="13164"/>
                  </a:lnTo>
                  <a:lnTo>
                    <a:pt x="2370" y="11629"/>
                  </a:lnTo>
                  <a:lnTo>
                    <a:pt x="3511" y="10883"/>
                  </a:lnTo>
                  <a:lnTo>
                    <a:pt x="4652" y="10180"/>
                  </a:lnTo>
                  <a:lnTo>
                    <a:pt x="7021" y="8864"/>
                  </a:lnTo>
                  <a:lnTo>
                    <a:pt x="9391" y="7592"/>
                  </a:lnTo>
                  <a:lnTo>
                    <a:pt x="11848" y="6407"/>
                  </a:lnTo>
                  <a:lnTo>
                    <a:pt x="14306" y="5266"/>
                  </a:lnTo>
                  <a:lnTo>
                    <a:pt x="16807" y="4169"/>
                  </a:lnTo>
                  <a:lnTo>
                    <a:pt x="19308" y="3116"/>
                  </a:lnTo>
                  <a:lnTo>
                    <a:pt x="21853" y="2063"/>
                  </a:lnTo>
                  <a:lnTo>
                    <a:pt x="26153" y="307"/>
                  </a:lnTo>
                  <a:lnTo>
                    <a:pt x="26241" y="264"/>
                  </a:lnTo>
                  <a:lnTo>
                    <a:pt x="26285" y="220"/>
                  </a:lnTo>
                  <a:lnTo>
                    <a:pt x="26285" y="176"/>
                  </a:lnTo>
                  <a:lnTo>
                    <a:pt x="26285" y="88"/>
                  </a:lnTo>
                  <a:lnTo>
                    <a:pt x="26241" y="44"/>
                  </a:lnTo>
                  <a:lnTo>
                    <a:pt x="26153"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3" name="Google Shape;3663;p85"/>
            <p:cNvSpPr/>
            <p:nvPr/>
          </p:nvSpPr>
          <p:spPr>
            <a:xfrm>
              <a:off x="1176050" y="2151575"/>
              <a:ext cx="504650" cy="233675"/>
            </a:xfrm>
            <a:custGeom>
              <a:rect b="b" l="l" r="r" t="t"/>
              <a:pathLst>
                <a:path extrusionOk="0" h="9347" w="20186">
                  <a:moveTo>
                    <a:pt x="19966" y="0"/>
                  </a:moveTo>
                  <a:lnTo>
                    <a:pt x="15447" y="1843"/>
                  </a:lnTo>
                  <a:lnTo>
                    <a:pt x="12814" y="2896"/>
                  </a:lnTo>
                  <a:lnTo>
                    <a:pt x="8382" y="4915"/>
                  </a:lnTo>
                  <a:lnTo>
                    <a:pt x="6364" y="5836"/>
                  </a:lnTo>
                  <a:lnTo>
                    <a:pt x="4345" y="6758"/>
                  </a:lnTo>
                  <a:lnTo>
                    <a:pt x="89" y="8995"/>
                  </a:lnTo>
                  <a:lnTo>
                    <a:pt x="45" y="9039"/>
                  </a:lnTo>
                  <a:lnTo>
                    <a:pt x="1" y="9083"/>
                  </a:lnTo>
                  <a:lnTo>
                    <a:pt x="1" y="9171"/>
                  </a:lnTo>
                  <a:lnTo>
                    <a:pt x="1" y="9215"/>
                  </a:lnTo>
                  <a:lnTo>
                    <a:pt x="89" y="9303"/>
                  </a:lnTo>
                  <a:lnTo>
                    <a:pt x="176" y="9347"/>
                  </a:lnTo>
                  <a:lnTo>
                    <a:pt x="220" y="9303"/>
                  </a:lnTo>
                  <a:lnTo>
                    <a:pt x="4521" y="7065"/>
                  </a:lnTo>
                  <a:lnTo>
                    <a:pt x="6495" y="6143"/>
                  </a:lnTo>
                  <a:lnTo>
                    <a:pt x="8514" y="5222"/>
                  </a:lnTo>
                  <a:lnTo>
                    <a:pt x="12946" y="3247"/>
                  </a:lnTo>
                  <a:lnTo>
                    <a:pt x="15578" y="2194"/>
                  </a:lnTo>
                  <a:lnTo>
                    <a:pt x="20098" y="351"/>
                  </a:lnTo>
                  <a:lnTo>
                    <a:pt x="20142" y="307"/>
                  </a:lnTo>
                  <a:lnTo>
                    <a:pt x="20186" y="263"/>
                  </a:lnTo>
                  <a:lnTo>
                    <a:pt x="20186" y="176"/>
                  </a:lnTo>
                  <a:lnTo>
                    <a:pt x="20186" y="132"/>
                  </a:lnTo>
                  <a:lnTo>
                    <a:pt x="20142" y="44"/>
                  </a:lnTo>
                  <a:lnTo>
                    <a:pt x="20098"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4" name="Google Shape;3664;p85"/>
            <p:cNvSpPr/>
            <p:nvPr/>
          </p:nvSpPr>
          <p:spPr>
            <a:xfrm>
              <a:off x="1145350" y="2127425"/>
              <a:ext cx="509025" cy="235875"/>
            </a:xfrm>
            <a:custGeom>
              <a:rect b="b" l="l" r="r" t="t"/>
              <a:pathLst>
                <a:path extrusionOk="0" h="9435" w="20361">
                  <a:moveTo>
                    <a:pt x="20097" y="1"/>
                  </a:moveTo>
                  <a:lnTo>
                    <a:pt x="18035" y="878"/>
                  </a:lnTo>
                  <a:lnTo>
                    <a:pt x="16192" y="1624"/>
                  </a:lnTo>
                  <a:lnTo>
                    <a:pt x="14261" y="2370"/>
                  </a:lnTo>
                  <a:lnTo>
                    <a:pt x="12287" y="3204"/>
                  </a:lnTo>
                  <a:lnTo>
                    <a:pt x="10312" y="4082"/>
                  </a:lnTo>
                  <a:lnTo>
                    <a:pt x="8250" y="5003"/>
                  </a:lnTo>
                  <a:lnTo>
                    <a:pt x="6143" y="6012"/>
                  </a:lnTo>
                  <a:lnTo>
                    <a:pt x="3993" y="7065"/>
                  </a:lnTo>
                  <a:lnTo>
                    <a:pt x="1799" y="8162"/>
                  </a:lnTo>
                  <a:lnTo>
                    <a:pt x="88" y="9084"/>
                  </a:lnTo>
                  <a:lnTo>
                    <a:pt x="44" y="9128"/>
                  </a:lnTo>
                  <a:lnTo>
                    <a:pt x="0" y="9216"/>
                  </a:lnTo>
                  <a:lnTo>
                    <a:pt x="0" y="9259"/>
                  </a:lnTo>
                  <a:lnTo>
                    <a:pt x="0" y="9347"/>
                  </a:lnTo>
                  <a:lnTo>
                    <a:pt x="88" y="9391"/>
                  </a:lnTo>
                  <a:lnTo>
                    <a:pt x="176" y="9435"/>
                  </a:lnTo>
                  <a:lnTo>
                    <a:pt x="263" y="9391"/>
                  </a:lnTo>
                  <a:lnTo>
                    <a:pt x="1975" y="8470"/>
                  </a:lnTo>
                  <a:lnTo>
                    <a:pt x="4125" y="7373"/>
                  </a:lnTo>
                  <a:lnTo>
                    <a:pt x="6275" y="6319"/>
                  </a:lnTo>
                  <a:lnTo>
                    <a:pt x="8381" y="5354"/>
                  </a:lnTo>
                  <a:lnTo>
                    <a:pt x="10444" y="4389"/>
                  </a:lnTo>
                  <a:lnTo>
                    <a:pt x="12462" y="3511"/>
                  </a:lnTo>
                  <a:lnTo>
                    <a:pt x="14393" y="2677"/>
                  </a:lnTo>
                  <a:lnTo>
                    <a:pt x="16324" y="1931"/>
                  </a:lnTo>
                  <a:lnTo>
                    <a:pt x="18167" y="1229"/>
                  </a:lnTo>
                  <a:lnTo>
                    <a:pt x="20273" y="308"/>
                  </a:lnTo>
                  <a:lnTo>
                    <a:pt x="20317" y="264"/>
                  </a:lnTo>
                  <a:lnTo>
                    <a:pt x="20361" y="220"/>
                  </a:lnTo>
                  <a:lnTo>
                    <a:pt x="20361" y="176"/>
                  </a:lnTo>
                  <a:lnTo>
                    <a:pt x="20361" y="88"/>
                  </a:lnTo>
                  <a:lnTo>
                    <a:pt x="20317" y="45"/>
                  </a:lnTo>
                  <a:lnTo>
                    <a:pt x="20229"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5" name="Google Shape;3665;p85"/>
            <p:cNvSpPr/>
            <p:nvPr/>
          </p:nvSpPr>
          <p:spPr>
            <a:xfrm>
              <a:off x="1190325" y="2262350"/>
              <a:ext cx="66950" cy="38425"/>
            </a:xfrm>
            <a:custGeom>
              <a:rect b="b" l="l" r="r" t="t"/>
              <a:pathLst>
                <a:path extrusionOk="0" h="1537" w="2678">
                  <a:moveTo>
                    <a:pt x="2414" y="1"/>
                  </a:moveTo>
                  <a:lnTo>
                    <a:pt x="88" y="1186"/>
                  </a:lnTo>
                  <a:lnTo>
                    <a:pt x="0" y="1230"/>
                  </a:lnTo>
                  <a:lnTo>
                    <a:pt x="0" y="1317"/>
                  </a:lnTo>
                  <a:lnTo>
                    <a:pt x="0" y="1361"/>
                  </a:lnTo>
                  <a:lnTo>
                    <a:pt x="0" y="1449"/>
                  </a:lnTo>
                  <a:lnTo>
                    <a:pt x="44" y="1493"/>
                  </a:lnTo>
                  <a:lnTo>
                    <a:pt x="176" y="1537"/>
                  </a:lnTo>
                  <a:lnTo>
                    <a:pt x="220" y="1537"/>
                  </a:lnTo>
                  <a:lnTo>
                    <a:pt x="2589" y="352"/>
                  </a:lnTo>
                  <a:lnTo>
                    <a:pt x="2633" y="308"/>
                  </a:lnTo>
                  <a:lnTo>
                    <a:pt x="2677" y="220"/>
                  </a:lnTo>
                  <a:lnTo>
                    <a:pt x="2677" y="176"/>
                  </a:lnTo>
                  <a:lnTo>
                    <a:pt x="2677" y="89"/>
                  </a:lnTo>
                  <a:lnTo>
                    <a:pt x="2633" y="45"/>
                  </a:lnTo>
                  <a:lnTo>
                    <a:pt x="2545"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6" name="Google Shape;3666;p85"/>
            <p:cNvSpPr/>
            <p:nvPr/>
          </p:nvSpPr>
          <p:spPr>
            <a:xfrm>
              <a:off x="916075" y="2376450"/>
              <a:ext cx="69125" cy="47200"/>
            </a:xfrm>
            <a:custGeom>
              <a:rect b="b" l="l" r="r" t="t"/>
              <a:pathLst>
                <a:path extrusionOk="0" h="1888" w="2765">
                  <a:moveTo>
                    <a:pt x="2501" y="0"/>
                  </a:moveTo>
                  <a:lnTo>
                    <a:pt x="44" y="1580"/>
                  </a:lnTo>
                  <a:lnTo>
                    <a:pt x="0" y="1624"/>
                  </a:lnTo>
                  <a:lnTo>
                    <a:pt x="0" y="1712"/>
                  </a:lnTo>
                  <a:lnTo>
                    <a:pt x="0" y="1756"/>
                  </a:lnTo>
                  <a:lnTo>
                    <a:pt x="0" y="1843"/>
                  </a:lnTo>
                  <a:lnTo>
                    <a:pt x="88" y="1887"/>
                  </a:lnTo>
                  <a:lnTo>
                    <a:pt x="263" y="1887"/>
                  </a:lnTo>
                  <a:lnTo>
                    <a:pt x="2677" y="308"/>
                  </a:lnTo>
                  <a:lnTo>
                    <a:pt x="2721" y="264"/>
                  </a:lnTo>
                  <a:lnTo>
                    <a:pt x="2765" y="220"/>
                  </a:lnTo>
                  <a:lnTo>
                    <a:pt x="2765" y="132"/>
                  </a:lnTo>
                  <a:lnTo>
                    <a:pt x="2721" y="88"/>
                  </a:lnTo>
                  <a:lnTo>
                    <a:pt x="2677"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7" name="Google Shape;3667;p85"/>
            <p:cNvSpPr/>
            <p:nvPr/>
          </p:nvSpPr>
          <p:spPr>
            <a:xfrm>
              <a:off x="1008225" y="2288700"/>
              <a:ext cx="72425" cy="46100"/>
            </a:xfrm>
            <a:custGeom>
              <a:rect b="b" l="l" r="r" t="t"/>
              <a:pathLst>
                <a:path extrusionOk="0" h="1844" w="2897">
                  <a:moveTo>
                    <a:pt x="2633" y="0"/>
                  </a:moveTo>
                  <a:lnTo>
                    <a:pt x="88" y="1492"/>
                  </a:lnTo>
                  <a:lnTo>
                    <a:pt x="44" y="1536"/>
                  </a:lnTo>
                  <a:lnTo>
                    <a:pt x="0" y="1624"/>
                  </a:lnTo>
                  <a:lnTo>
                    <a:pt x="0" y="1668"/>
                  </a:lnTo>
                  <a:lnTo>
                    <a:pt x="0" y="1755"/>
                  </a:lnTo>
                  <a:lnTo>
                    <a:pt x="88" y="1799"/>
                  </a:lnTo>
                  <a:lnTo>
                    <a:pt x="176" y="1843"/>
                  </a:lnTo>
                  <a:lnTo>
                    <a:pt x="263" y="1799"/>
                  </a:lnTo>
                  <a:lnTo>
                    <a:pt x="2808" y="307"/>
                  </a:lnTo>
                  <a:lnTo>
                    <a:pt x="2852" y="263"/>
                  </a:lnTo>
                  <a:lnTo>
                    <a:pt x="2896" y="219"/>
                  </a:lnTo>
                  <a:lnTo>
                    <a:pt x="2896" y="132"/>
                  </a:lnTo>
                  <a:lnTo>
                    <a:pt x="2852" y="88"/>
                  </a:lnTo>
                  <a:lnTo>
                    <a:pt x="2808" y="44"/>
                  </a:lnTo>
                  <a:lnTo>
                    <a:pt x="2765"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8" name="Google Shape;3668;p85"/>
            <p:cNvSpPr/>
            <p:nvPr/>
          </p:nvSpPr>
          <p:spPr>
            <a:xfrm>
              <a:off x="1671900" y="2078075"/>
              <a:ext cx="158000" cy="82300"/>
            </a:xfrm>
            <a:custGeom>
              <a:rect b="b" l="l" r="r" t="t"/>
              <a:pathLst>
                <a:path extrusionOk="0" h="3292" w="6320">
                  <a:moveTo>
                    <a:pt x="6056" y="0"/>
                  </a:moveTo>
                  <a:lnTo>
                    <a:pt x="3336" y="1448"/>
                  </a:lnTo>
                  <a:lnTo>
                    <a:pt x="132" y="2940"/>
                  </a:lnTo>
                  <a:lnTo>
                    <a:pt x="45" y="2984"/>
                  </a:lnTo>
                  <a:lnTo>
                    <a:pt x="45" y="3072"/>
                  </a:lnTo>
                  <a:lnTo>
                    <a:pt x="1" y="3116"/>
                  </a:lnTo>
                  <a:lnTo>
                    <a:pt x="45" y="3203"/>
                  </a:lnTo>
                  <a:lnTo>
                    <a:pt x="89" y="3247"/>
                  </a:lnTo>
                  <a:lnTo>
                    <a:pt x="176" y="3291"/>
                  </a:lnTo>
                  <a:lnTo>
                    <a:pt x="264" y="3291"/>
                  </a:lnTo>
                  <a:lnTo>
                    <a:pt x="3467" y="1799"/>
                  </a:lnTo>
                  <a:lnTo>
                    <a:pt x="6232" y="351"/>
                  </a:lnTo>
                  <a:lnTo>
                    <a:pt x="6276" y="263"/>
                  </a:lnTo>
                  <a:lnTo>
                    <a:pt x="6320" y="219"/>
                  </a:lnTo>
                  <a:lnTo>
                    <a:pt x="6320" y="176"/>
                  </a:lnTo>
                  <a:lnTo>
                    <a:pt x="6276" y="88"/>
                  </a:lnTo>
                  <a:lnTo>
                    <a:pt x="6232" y="44"/>
                  </a:lnTo>
                  <a:lnTo>
                    <a:pt x="6188"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9" name="Google Shape;3669;p85"/>
            <p:cNvSpPr/>
            <p:nvPr/>
          </p:nvSpPr>
          <p:spPr>
            <a:xfrm>
              <a:off x="1645575" y="2080250"/>
              <a:ext cx="110825" cy="55975"/>
            </a:xfrm>
            <a:custGeom>
              <a:rect b="b" l="l" r="r" t="t"/>
              <a:pathLst>
                <a:path extrusionOk="0" h="2239" w="4433">
                  <a:moveTo>
                    <a:pt x="4169" y="1"/>
                  </a:moveTo>
                  <a:lnTo>
                    <a:pt x="2107" y="1010"/>
                  </a:lnTo>
                  <a:lnTo>
                    <a:pt x="88" y="1888"/>
                  </a:lnTo>
                  <a:lnTo>
                    <a:pt x="45" y="1932"/>
                  </a:lnTo>
                  <a:lnTo>
                    <a:pt x="1" y="1975"/>
                  </a:lnTo>
                  <a:lnTo>
                    <a:pt x="1" y="2063"/>
                  </a:lnTo>
                  <a:lnTo>
                    <a:pt x="1" y="2107"/>
                  </a:lnTo>
                  <a:lnTo>
                    <a:pt x="88" y="2195"/>
                  </a:lnTo>
                  <a:lnTo>
                    <a:pt x="176" y="2239"/>
                  </a:lnTo>
                  <a:lnTo>
                    <a:pt x="264" y="2195"/>
                  </a:lnTo>
                  <a:lnTo>
                    <a:pt x="2239" y="1317"/>
                  </a:lnTo>
                  <a:lnTo>
                    <a:pt x="4345" y="308"/>
                  </a:lnTo>
                  <a:lnTo>
                    <a:pt x="4389" y="264"/>
                  </a:lnTo>
                  <a:lnTo>
                    <a:pt x="4433" y="220"/>
                  </a:lnTo>
                  <a:lnTo>
                    <a:pt x="4433" y="132"/>
                  </a:lnTo>
                  <a:lnTo>
                    <a:pt x="4433" y="89"/>
                  </a:lnTo>
                  <a:lnTo>
                    <a:pt x="4389" y="45"/>
                  </a:lnTo>
                  <a:lnTo>
                    <a:pt x="4301"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670" name="Google Shape;3670;p85"/>
          <p:cNvGrpSpPr/>
          <p:nvPr/>
        </p:nvGrpSpPr>
        <p:grpSpPr>
          <a:xfrm>
            <a:off x="-4743450" y="1969175"/>
            <a:ext cx="7143750" cy="4509800"/>
            <a:chOff x="238125" y="602600"/>
            <a:chExt cx="7143750" cy="4509800"/>
          </a:xfrm>
        </p:grpSpPr>
        <p:sp>
          <p:nvSpPr>
            <p:cNvPr id="3671" name="Google Shape;3671;p85"/>
            <p:cNvSpPr/>
            <p:nvPr/>
          </p:nvSpPr>
          <p:spPr>
            <a:xfrm>
              <a:off x="2514425" y="1130250"/>
              <a:ext cx="218325" cy="579250"/>
            </a:xfrm>
            <a:custGeom>
              <a:rect b="b" l="l" r="r" t="t"/>
              <a:pathLst>
                <a:path extrusionOk="0" h="23170" w="8733">
                  <a:moveTo>
                    <a:pt x="8513" y="0"/>
                  </a:moveTo>
                  <a:lnTo>
                    <a:pt x="8469" y="44"/>
                  </a:lnTo>
                  <a:lnTo>
                    <a:pt x="8425" y="88"/>
                  </a:lnTo>
                  <a:lnTo>
                    <a:pt x="7416" y="1273"/>
                  </a:lnTo>
                  <a:lnTo>
                    <a:pt x="7372" y="1317"/>
                  </a:lnTo>
                  <a:lnTo>
                    <a:pt x="6231" y="3555"/>
                  </a:lnTo>
                  <a:lnTo>
                    <a:pt x="4081" y="7416"/>
                  </a:lnTo>
                  <a:lnTo>
                    <a:pt x="2633" y="10225"/>
                  </a:lnTo>
                  <a:lnTo>
                    <a:pt x="1492" y="12989"/>
                  </a:lnTo>
                  <a:lnTo>
                    <a:pt x="1492" y="13033"/>
                  </a:lnTo>
                  <a:lnTo>
                    <a:pt x="1009" y="15315"/>
                  </a:lnTo>
                  <a:lnTo>
                    <a:pt x="965" y="15359"/>
                  </a:lnTo>
                  <a:lnTo>
                    <a:pt x="1097" y="20010"/>
                  </a:lnTo>
                  <a:lnTo>
                    <a:pt x="614" y="21195"/>
                  </a:lnTo>
                  <a:lnTo>
                    <a:pt x="0" y="22906"/>
                  </a:lnTo>
                  <a:lnTo>
                    <a:pt x="0" y="22994"/>
                  </a:lnTo>
                  <a:lnTo>
                    <a:pt x="0" y="23038"/>
                  </a:lnTo>
                  <a:lnTo>
                    <a:pt x="44" y="23125"/>
                  </a:lnTo>
                  <a:lnTo>
                    <a:pt x="132" y="23125"/>
                  </a:lnTo>
                  <a:lnTo>
                    <a:pt x="176" y="23169"/>
                  </a:lnTo>
                  <a:lnTo>
                    <a:pt x="263" y="23125"/>
                  </a:lnTo>
                  <a:lnTo>
                    <a:pt x="351" y="23038"/>
                  </a:lnTo>
                  <a:lnTo>
                    <a:pt x="965" y="21282"/>
                  </a:lnTo>
                  <a:lnTo>
                    <a:pt x="1448" y="20142"/>
                  </a:lnTo>
                  <a:lnTo>
                    <a:pt x="1448" y="20054"/>
                  </a:lnTo>
                  <a:lnTo>
                    <a:pt x="1317" y="15359"/>
                  </a:lnTo>
                  <a:lnTo>
                    <a:pt x="1799" y="13121"/>
                  </a:lnTo>
                  <a:lnTo>
                    <a:pt x="2940" y="10356"/>
                  </a:lnTo>
                  <a:lnTo>
                    <a:pt x="4388" y="7592"/>
                  </a:lnTo>
                  <a:lnTo>
                    <a:pt x="6538" y="3730"/>
                  </a:lnTo>
                  <a:lnTo>
                    <a:pt x="7679" y="1492"/>
                  </a:lnTo>
                  <a:lnTo>
                    <a:pt x="8688" y="308"/>
                  </a:lnTo>
                  <a:lnTo>
                    <a:pt x="8732" y="220"/>
                  </a:lnTo>
                  <a:lnTo>
                    <a:pt x="8732" y="176"/>
                  </a:lnTo>
                  <a:lnTo>
                    <a:pt x="8688" y="88"/>
                  </a:lnTo>
                  <a:lnTo>
                    <a:pt x="8645" y="44"/>
                  </a:lnTo>
                  <a:lnTo>
                    <a:pt x="8601"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2" name="Google Shape;3672;p85"/>
            <p:cNvSpPr/>
            <p:nvPr/>
          </p:nvSpPr>
          <p:spPr>
            <a:xfrm>
              <a:off x="1900100" y="1539425"/>
              <a:ext cx="342275" cy="551825"/>
            </a:xfrm>
            <a:custGeom>
              <a:rect b="b" l="l" r="r" t="t"/>
              <a:pathLst>
                <a:path extrusionOk="0" h="22073" w="13691">
                  <a:moveTo>
                    <a:pt x="13427" y="1"/>
                  </a:moveTo>
                  <a:lnTo>
                    <a:pt x="13384" y="45"/>
                  </a:lnTo>
                  <a:lnTo>
                    <a:pt x="13340" y="89"/>
                  </a:lnTo>
                  <a:lnTo>
                    <a:pt x="12725" y="1405"/>
                  </a:lnTo>
                  <a:lnTo>
                    <a:pt x="8952" y="7504"/>
                  </a:lnTo>
                  <a:lnTo>
                    <a:pt x="8952" y="7548"/>
                  </a:lnTo>
                  <a:lnTo>
                    <a:pt x="8162" y="9698"/>
                  </a:lnTo>
                  <a:lnTo>
                    <a:pt x="6494" y="12112"/>
                  </a:lnTo>
                  <a:lnTo>
                    <a:pt x="3642" y="16412"/>
                  </a:lnTo>
                  <a:lnTo>
                    <a:pt x="2282" y="17334"/>
                  </a:lnTo>
                  <a:lnTo>
                    <a:pt x="2238" y="17377"/>
                  </a:lnTo>
                  <a:lnTo>
                    <a:pt x="1273" y="18913"/>
                  </a:lnTo>
                  <a:lnTo>
                    <a:pt x="1229" y="18913"/>
                  </a:lnTo>
                  <a:lnTo>
                    <a:pt x="0" y="21809"/>
                  </a:lnTo>
                  <a:lnTo>
                    <a:pt x="0" y="21897"/>
                  </a:lnTo>
                  <a:lnTo>
                    <a:pt x="0" y="21985"/>
                  </a:lnTo>
                  <a:lnTo>
                    <a:pt x="44" y="22029"/>
                  </a:lnTo>
                  <a:lnTo>
                    <a:pt x="88" y="22073"/>
                  </a:lnTo>
                  <a:lnTo>
                    <a:pt x="176" y="22073"/>
                  </a:lnTo>
                  <a:lnTo>
                    <a:pt x="263" y="22029"/>
                  </a:lnTo>
                  <a:lnTo>
                    <a:pt x="307" y="21985"/>
                  </a:lnTo>
                  <a:lnTo>
                    <a:pt x="1580" y="19089"/>
                  </a:lnTo>
                  <a:lnTo>
                    <a:pt x="2545" y="17597"/>
                  </a:lnTo>
                  <a:lnTo>
                    <a:pt x="3861" y="16675"/>
                  </a:lnTo>
                  <a:lnTo>
                    <a:pt x="3905" y="16631"/>
                  </a:lnTo>
                  <a:lnTo>
                    <a:pt x="6801" y="12287"/>
                  </a:lnTo>
                  <a:lnTo>
                    <a:pt x="8425" y="9874"/>
                  </a:lnTo>
                  <a:lnTo>
                    <a:pt x="8469" y="9830"/>
                  </a:lnTo>
                  <a:lnTo>
                    <a:pt x="9259" y="7680"/>
                  </a:lnTo>
                  <a:lnTo>
                    <a:pt x="13033" y="1580"/>
                  </a:lnTo>
                  <a:lnTo>
                    <a:pt x="13033" y="1537"/>
                  </a:lnTo>
                  <a:lnTo>
                    <a:pt x="13647" y="264"/>
                  </a:lnTo>
                  <a:lnTo>
                    <a:pt x="13691" y="176"/>
                  </a:lnTo>
                  <a:lnTo>
                    <a:pt x="13647" y="132"/>
                  </a:lnTo>
                  <a:lnTo>
                    <a:pt x="13647" y="89"/>
                  </a:lnTo>
                  <a:lnTo>
                    <a:pt x="13559" y="45"/>
                  </a:lnTo>
                  <a:lnTo>
                    <a:pt x="13515"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3" name="Google Shape;3673;p85"/>
            <p:cNvSpPr/>
            <p:nvPr/>
          </p:nvSpPr>
          <p:spPr>
            <a:xfrm>
              <a:off x="2455175" y="1144500"/>
              <a:ext cx="289650" cy="673600"/>
            </a:xfrm>
            <a:custGeom>
              <a:rect b="b" l="l" r="r" t="t"/>
              <a:pathLst>
                <a:path extrusionOk="0" h="26944" w="11586">
                  <a:moveTo>
                    <a:pt x="11366" y="1"/>
                  </a:moveTo>
                  <a:lnTo>
                    <a:pt x="11278" y="45"/>
                  </a:lnTo>
                  <a:lnTo>
                    <a:pt x="11234" y="133"/>
                  </a:lnTo>
                  <a:lnTo>
                    <a:pt x="10093" y="2502"/>
                  </a:lnTo>
                  <a:lnTo>
                    <a:pt x="7197" y="7768"/>
                  </a:lnTo>
                  <a:lnTo>
                    <a:pt x="5881" y="10401"/>
                  </a:lnTo>
                  <a:lnTo>
                    <a:pt x="4827" y="13033"/>
                  </a:lnTo>
                  <a:lnTo>
                    <a:pt x="4432" y="15315"/>
                  </a:lnTo>
                  <a:lnTo>
                    <a:pt x="4432" y="15359"/>
                  </a:lnTo>
                  <a:lnTo>
                    <a:pt x="4652" y="20054"/>
                  </a:lnTo>
                  <a:lnTo>
                    <a:pt x="4301" y="20932"/>
                  </a:lnTo>
                  <a:lnTo>
                    <a:pt x="2195" y="24354"/>
                  </a:lnTo>
                  <a:lnTo>
                    <a:pt x="44" y="26680"/>
                  </a:lnTo>
                  <a:lnTo>
                    <a:pt x="1" y="26724"/>
                  </a:lnTo>
                  <a:lnTo>
                    <a:pt x="1" y="26812"/>
                  </a:lnTo>
                  <a:lnTo>
                    <a:pt x="44" y="26856"/>
                  </a:lnTo>
                  <a:lnTo>
                    <a:pt x="88" y="26900"/>
                  </a:lnTo>
                  <a:lnTo>
                    <a:pt x="176" y="26943"/>
                  </a:lnTo>
                  <a:lnTo>
                    <a:pt x="264" y="26943"/>
                  </a:lnTo>
                  <a:lnTo>
                    <a:pt x="308" y="26900"/>
                  </a:lnTo>
                  <a:lnTo>
                    <a:pt x="2458" y="24574"/>
                  </a:lnTo>
                  <a:lnTo>
                    <a:pt x="2502" y="24574"/>
                  </a:lnTo>
                  <a:lnTo>
                    <a:pt x="4608" y="21107"/>
                  </a:lnTo>
                  <a:lnTo>
                    <a:pt x="4608" y="21063"/>
                  </a:lnTo>
                  <a:lnTo>
                    <a:pt x="5003" y="20142"/>
                  </a:lnTo>
                  <a:lnTo>
                    <a:pt x="5003" y="20098"/>
                  </a:lnTo>
                  <a:lnTo>
                    <a:pt x="4784" y="15359"/>
                  </a:lnTo>
                  <a:lnTo>
                    <a:pt x="5178" y="13121"/>
                  </a:lnTo>
                  <a:lnTo>
                    <a:pt x="6188" y="10532"/>
                  </a:lnTo>
                  <a:lnTo>
                    <a:pt x="7504" y="7943"/>
                  </a:lnTo>
                  <a:lnTo>
                    <a:pt x="10444" y="2634"/>
                  </a:lnTo>
                  <a:lnTo>
                    <a:pt x="11585" y="264"/>
                  </a:lnTo>
                  <a:lnTo>
                    <a:pt x="11585" y="176"/>
                  </a:lnTo>
                  <a:lnTo>
                    <a:pt x="11585" y="133"/>
                  </a:lnTo>
                  <a:lnTo>
                    <a:pt x="11541" y="89"/>
                  </a:lnTo>
                  <a:lnTo>
                    <a:pt x="11497" y="45"/>
                  </a:lnTo>
                  <a:lnTo>
                    <a:pt x="11409"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4" name="Google Shape;3674;p85"/>
            <p:cNvSpPr/>
            <p:nvPr/>
          </p:nvSpPr>
          <p:spPr>
            <a:xfrm>
              <a:off x="2189700" y="2124150"/>
              <a:ext cx="25" cy="25"/>
            </a:xfrm>
            <a:custGeom>
              <a:rect b="b" l="l" r="r" t="t"/>
              <a:pathLst>
                <a:path extrusionOk="0" h="1" w="1">
                  <a:moveTo>
                    <a:pt x="0" y="0"/>
                  </a:moveTo>
                  <a:lnTo>
                    <a:pt x="0"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5" name="Google Shape;3675;p85"/>
            <p:cNvSpPr/>
            <p:nvPr/>
          </p:nvSpPr>
          <p:spPr>
            <a:xfrm>
              <a:off x="2189700" y="2124150"/>
              <a:ext cx="25" cy="25"/>
            </a:xfrm>
            <a:custGeom>
              <a:rect b="b" l="l" r="r" t="t"/>
              <a:pathLst>
                <a:path extrusionOk="0" fill="none" h="1" w="1">
                  <a:moveTo>
                    <a:pt x="0" y="0"/>
                  </a:moveTo>
                  <a:lnTo>
                    <a:pt x="0" y="0"/>
                  </a:lnTo>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6" name="Google Shape;3676;p85"/>
            <p:cNvSpPr/>
            <p:nvPr/>
          </p:nvSpPr>
          <p:spPr>
            <a:xfrm>
              <a:off x="2390450" y="1169750"/>
              <a:ext cx="283050" cy="636275"/>
            </a:xfrm>
            <a:custGeom>
              <a:rect b="b" l="l" r="r" t="t"/>
              <a:pathLst>
                <a:path extrusionOk="0" h="25451" w="11322">
                  <a:moveTo>
                    <a:pt x="11058" y="0"/>
                  </a:moveTo>
                  <a:lnTo>
                    <a:pt x="11015" y="88"/>
                  </a:lnTo>
                  <a:lnTo>
                    <a:pt x="9698" y="2370"/>
                  </a:lnTo>
                  <a:lnTo>
                    <a:pt x="8338" y="4871"/>
                  </a:lnTo>
                  <a:lnTo>
                    <a:pt x="6714" y="7899"/>
                  </a:lnTo>
                  <a:lnTo>
                    <a:pt x="5442" y="10839"/>
                  </a:lnTo>
                  <a:lnTo>
                    <a:pt x="4871" y="13164"/>
                  </a:lnTo>
                  <a:lnTo>
                    <a:pt x="4827" y="13208"/>
                  </a:lnTo>
                  <a:lnTo>
                    <a:pt x="4871" y="17903"/>
                  </a:lnTo>
                  <a:lnTo>
                    <a:pt x="4389" y="19088"/>
                  </a:lnTo>
                  <a:lnTo>
                    <a:pt x="3467" y="20712"/>
                  </a:lnTo>
                  <a:lnTo>
                    <a:pt x="1800" y="23388"/>
                  </a:lnTo>
                  <a:lnTo>
                    <a:pt x="44" y="25144"/>
                  </a:lnTo>
                  <a:lnTo>
                    <a:pt x="1" y="25187"/>
                  </a:lnTo>
                  <a:lnTo>
                    <a:pt x="1" y="25275"/>
                  </a:lnTo>
                  <a:lnTo>
                    <a:pt x="1" y="25319"/>
                  </a:lnTo>
                  <a:lnTo>
                    <a:pt x="44" y="25363"/>
                  </a:lnTo>
                  <a:lnTo>
                    <a:pt x="132" y="25407"/>
                  </a:lnTo>
                  <a:lnTo>
                    <a:pt x="176" y="25451"/>
                  </a:lnTo>
                  <a:lnTo>
                    <a:pt x="264" y="25407"/>
                  </a:lnTo>
                  <a:lnTo>
                    <a:pt x="308" y="25363"/>
                  </a:lnTo>
                  <a:lnTo>
                    <a:pt x="2063" y="23608"/>
                  </a:lnTo>
                  <a:lnTo>
                    <a:pt x="3774" y="20887"/>
                  </a:lnTo>
                  <a:lnTo>
                    <a:pt x="4696" y="19220"/>
                  </a:lnTo>
                  <a:lnTo>
                    <a:pt x="5222" y="17991"/>
                  </a:lnTo>
                  <a:lnTo>
                    <a:pt x="5222" y="17947"/>
                  </a:lnTo>
                  <a:lnTo>
                    <a:pt x="5179" y="13208"/>
                  </a:lnTo>
                  <a:lnTo>
                    <a:pt x="5793" y="10970"/>
                  </a:lnTo>
                  <a:lnTo>
                    <a:pt x="7021" y="8030"/>
                  </a:lnTo>
                  <a:lnTo>
                    <a:pt x="8645" y="5046"/>
                  </a:lnTo>
                  <a:lnTo>
                    <a:pt x="10005" y="2545"/>
                  </a:lnTo>
                  <a:lnTo>
                    <a:pt x="11322" y="263"/>
                  </a:lnTo>
                  <a:lnTo>
                    <a:pt x="11322" y="176"/>
                  </a:lnTo>
                  <a:lnTo>
                    <a:pt x="11322" y="88"/>
                  </a:lnTo>
                  <a:lnTo>
                    <a:pt x="11278" y="44"/>
                  </a:lnTo>
                  <a:lnTo>
                    <a:pt x="11234"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7" name="Google Shape;3677;p85"/>
            <p:cNvSpPr/>
            <p:nvPr/>
          </p:nvSpPr>
          <p:spPr>
            <a:xfrm>
              <a:off x="2312575" y="1160975"/>
              <a:ext cx="334600" cy="736100"/>
            </a:xfrm>
            <a:custGeom>
              <a:rect b="b" l="l" r="r" t="t"/>
              <a:pathLst>
                <a:path extrusionOk="0" h="29444" w="13384">
                  <a:moveTo>
                    <a:pt x="13164" y="0"/>
                  </a:moveTo>
                  <a:lnTo>
                    <a:pt x="13120" y="44"/>
                  </a:lnTo>
                  <a:lnTo>
                    <a:pt x="13076" y="88"/>
                  </a:lnTo>
                  <a:lnTo>
                    <a:pt x="11979" y="2019"/>
                  </a:lnTo>
                  <a:lnTo>
                    <a:pt x="10531" y="4564"/>
                  </a:lnTo>
                  <a:lnTo>
                    <a:pt x="8908" y="7679"/>
                  </a:lnTo>
                  <a:lnTo>
                    <a:pt x="7548" y="10663"/>
                  </a:lnTo>
                  <a:lnTo>
                    <a:pt x="6889" y="12945"/>
                  </a:lnTo>
                  <a:lnTo>
                    <a:pt x="6889" y="12989"/>
                  </a:lnTo>
                  <a:lnTo>
                    <a:pt x="6802" y="17684"/>
                  </a:lnTo>
                  <a:lnTo>
                    <a:pt x="6363" y="18913"/>
                  </a:lnTo>
                  <a:lnTo>
                    <a:pt x="5441" y="20404"/>
                  </a:lnTo>
                  <a:lnTo>
                    <a:pt x="3949" y="22906"/>
                  </a:lnTo>
                  <a:lnTo>
                    <a:pt x="0" y="29181"/>
                  </a:lnTo>
                  <a:lnTo>
                    <a:pt x="0" y="29224"/>
                  </a:lnTo>
                  <a:lnTo>
                    <a:pt x="0" y="29312"/>
                  </a:lnTo>
                  <a:lnTo>
                    <a:pt x="44" y="29356"/>
                  </a:lnTo>
                  <a:lnTo>
                    <a:pt x="88" y="29400"/>
                  </a:lnTo>
                  <a:lnTo>
                    <a:pt x="176" y="29444"/>
                  </a:lnTo>
                  <a:lnTo>
                    <a:pt x="263" y="29444"/>
                  </a:lnTo>
                  <a:lnTo>
                    <a:pt x="307" y="29356"/>
                  </a:lnTo>
                  <a:lnTo>
                    <a:pt x="4256" y="23125"/>
                  </a:lnTo>
                  <a:lnTo>
                    <a:pt x="5748" y="20624"/>
                  </a:lnTo>
                  <a:lnTo>
                    <a:pt x="6670" y="19088"/>
                  </a:lnTo>
                  <a:lnTo>
                    <a:pt x="6670" y="19044"/>
                  </a:lnTo>
                  <a:lnTo>
                    <a:pt x="7109" y="17772"/>
                  </a:lnTo>
                  <a:lnTo>
                    <a:pt x="7153" y="17684"/>
                  </a:lnTo>
                  <a:lnTo>
                    <a:pt x="7240" y="13033"/>
                  </a:lnTo>
                  <a:lnTo>
                    <a:pt x="7855" y="10795"/>
                  </a:lnTo>
                  <a:lnTo>
                    <a:pt x="9215" y="7811"/>
                  </a:lnTo>
                  <a:lnTo>
                    <a:pt x="10839" y="4695"/>
                  </a:lnTo>
                  <a:lnTo>
                    <a:pt x="12287" y="2194"/>
                  </a:lnTo>
                  <a:lnTo>
                    <a:pt x="13384" y="263"/>
                  </a:lnTo>
                  <a:lnTo>
                    <a:pt x="13384" y="176"/>
                  </a:lnTo>
                  <a:lnTo>
                    <a:pt x="13384" y="132"/>
                  </a:lnTo>
                  <a:lnTo>
                    <a:pt x="13340" y="44"/>
                  </a:lnTo>
                  <a:lnTo>
                    <a:pt x="13296"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8" name="Google Shape;3678;p85"/>
            <p:cNvSpPr/>
            <p:nvPr/>
          </p:nvSpPr>
          <p:spPr>
            <a:xfrm>
              <a:off x="3607050" y="1646950"/>
              <a:ext cx="2156750" cy="843625"/>
            </a:xfrm>
            <a:custGeom>
              <a:rect b="b" l="l" r="r" t="t"/>
              <a:pathLst>
                <a:path extrusionOk="0" h="33745" w="86270">
                  <a:moveTo>
                    <a:pt x="77318" y="0"/>
                  </a:moveTo>
                  <a:lnTo>
                    <a:pt x="74027" y="658"/>
                  </a:lnTo>
                  <a:lnTo>
                    <a:pt x="70077" y="1053"/>
                  </a:lnTo>
                  <a:lnTo>
                    <a:pt x="67444" y="1492"/>
                  </a:lnTo>
                  <a:lnTo>
                    <a:pt x="67401" y="1492"/>
                  </a:lnTo>
                  <a:lnTo>
                    <a:pt x="66084" y="1931"/>
                  </a:lnTo>
                  <a:lnTo>
                    <a:pt x="66040" y="1975"/>
                  </a:lnTo>
                  <a:lnTo>
                    <a:pt x="65031" y="3116"/>
                  </a:lnTo>
                  <a:lnTo>
                    <a:pt x="63188" y="4695"/>
                  </a:lnTo>
                  <a:lnTo>
                    <a:pt x="57396" y="7416"/>
                  </a:lnTo>
                  <a:lnTo>
                    <a:pt x="53754" y="8776"/>
                  </a:lnTo>
                  <a:lnTo>
                    <a:pt x="48751" y="10312"/>
                  </a:lnTo>
                  <a:lnTo>
                    <a:pt x="48707" y="10312"/>
                  </a:lnTo>
                  <a:lnTo>
                    <a:pt x="46206" y="11453"/>
                  </a:lnTo>
                  <a:lnTo>
                    <a:pt x="39800" y="14832"/>
                  </a:lnTo>
                  <a:lnTo>
                    <a:pt x="36421" y="17113"/>
                  </a:lnTo>
                  <a:lnTo>
                    <a:pt x="32077" y="19878"/>
                  </a:lnTo>
                  <a:lnTo>
                    <a:pt x="28391" y="22028"/>
                  </a:lnTo>
                  <a:lnTo>
                    <a:pt x="26855" y="22686"/>
                  </a:lnTo>
                  <a:lnTo>
                    <a:pt x="22291" y="21501"/>
                  </a:lnTo>
                  <a:lnTo>
                    <a:pt x="20624" y="20975"/>
                  </a:lnTo>
                  <a:lnTo>
                    <a:pt x="20054" y="20975"/>
                  </a:lnTo>
                  <a:lnTo>
                    <a:pt x="19966" y="21019"/>
                  </a:lnTo>
                  <a:lnTo>
                    <a:pt x="19922" y="21107"/>
                  </a:lnTo>
                  <a:lnTo>
                    <a:pt x="18913" y="26241"/>
                  </a:lnTo>
                  <a:lnTo>
                    <a:pt x="18562" y="28917"/>
                  </a:lnTo>
                  <a:lnTo>
                    <a:pt x="17157" y="33174"/>
                  </a:lnTo>
                  <a:lnTo>
                    <a:pt x="16938" y="33393"/>
                  </a:lnTo>
                  <a:lnTo>
                    <a:pt x="16455" y="33393"/>
                  </a:lnTo>
                  <a:lnTo>
                    <a:pt x="11541" y="32164"/>
                  </a:lnTo>
                  <a:lnTo>
                    <a:pt x="10005" y="31769"/>
                  </a:lnTo>
                  <a:lnTo>
                    <a:pt x="9961" y="31769"/>
                  </a:lnTo>
                  <a:lnTo>
                    <a:pt x="7109" y="31857"/>
                  </a:lnTo>
                  <a:lnTo>
                    <a:pt x="3949" y="31857"/>
                  </a:lnTo>
                  <a:lnTo>
                    <a:pt x="176" y="31374"/>
                  </a:lnTo>
                  <a:lnTo>
                    <a:pt x="88" y="31374"/>
                  </a:lnTo>
                  <a:lnTo>
                    <a:pt x="44" y="31418"/>
                  </a:lnTo>
                  <a:lnTo>
                    <a:pt x="0" y="31462"/>
                  </a:lnTo>
                  <a:lnTo>
                    <a:pt x="0" y="31506"/>
                  </a:lnTo>
                  <a:lnTo>
                    <a:pt x="0" y="31594"/>
                  </a:lnTo>
                  <a:lnTo>
                    <a:pt x="0" y="31638"/>
                  </a:lnTo>
                  <a:lnTo>
                    <a:pt x="44" y="31682"/>
                  </a:lnTo>
                  <a:lnTo>
                    <a:pt x="132" y="31726"/>
                  </a:lnTo>
                  <a:lnTo>
                    <a:pt x="3905" y="32208"/>
                  </a:lnTo>
                  <a:lnTo>
                    <a:pt x="7109" y="32208"/>
                  </a:lnTo>
                  <a:lnTo>
                    <a:pt x="9961" y="32120"/>
                  </a:lnTo>
                  <a:lnTo>
                    <a:pt x="11453" y="32515"/>
                  </a:lnTo>
                  <a:lnTo>
                    <a:pt x="16368" y="33744"/>
                  </a:lnTo>
                  <a:lnTo>
                    <a:pt x="17026" y="33744"/>
                  </a:lnTo>
                  <a:lnTo>
                    <a:pt x="17114" y="33700"/>
                  </a:lnTo>
                  <a:lnTo>
                    <a:pt x="17421" y="33437"/>
                  </a:lnTo>
                  <a:lnTo>
                    <a:pt x="17465" y="33349"/>
                  </a:lnTo>
                  <a:lnTo>
                    <a:pt x="18913" y="29005"/>
                  </a:lnTo>
                  <a:lnTo>
                    <a:pt x="18913" y="28961"/>
                  </a:lnTo>
                  <a:lnTo>
                    <a:pt x="19264" y="26284"/>
                  </a:lnTo>
                  <a:lnTo>
                    <a:pt x="20229" y="21326"/>
                  </a:lnTo>
                  <a:lnTo>
                    <a:pt x="20536" y="21326"/>
                  </a:lnTo>
                  <a:lnTo>
                    <a:pt x="22204" y="21852"/>
                  </a:lnTo>
                  <a:lnTo>
                    <a:pt x="26855" y="23037"/>
                  </a:lnTo>
                  <a:lnTo>
                    <a:pt x="26943" y="23037"/>
                  </a:lnTo>
                  <a:lnTo>
                    <a:pt x="28522" y="22335"/>
                  </a:lnTo>
                  <a:lnTo>
                    <a:pt x="28566" y="22335"/>
                  </a:lnTo>
                  <a:lnTo>
                    <a:pt x="32252" y="20185"/>
                  </a:lnTo>
                  <a:lnTo>
                    <a:pt x="36596" y="17421"/>
                  </a:lnTo>
                  <a:lnTo>
                    <a:pt x="39975" y="15139"/>
                  </a:lnTo>
                  <a:lnTo>
                    <a:pt x="46382" y="11760"/>
                  </a:lnTo>
                  <a:lnTo>
                    <a:pt x="48839" y="10663"/>
                  </a:lnTo>
                  <a:lnTo>
                    <a:pt x="53842" y="9083"/>
                  </a:lnTo>
                  <a:lnTo>
                    <a:pt x="57527" y="7723"/>
                  </a:lnTo>
                  <a:lnTo>
                    <a:pt x="63364" y="5002"/>
                  </a:lnTo>
                  <a:lnTo>
                    <a:pt x="63407" y="5002"/>
                  </a:lnTo>
                  <a:lnTo>
                    <a:pt x="65294" y="3379"/>
                  </a:lnTo>
                  <a:lnTo>
                    <a:pt x="65294" y="3335"/>
                  </a:lnTo>
                  <a:lnTo>
                    <a:pt x="66260" y="2282"/>
                  </a:lnTo>
                  <a:lnTo>
                    <a:pt x="67532" y="1843"/>
                  </a:lnTo>
                  <a:lnTo>
                    <a:pt x="70121" y="1404"/>
                  </a:lnTo>
                  <a:lnTo>
                    <a:pt x="74070" y="1009"/>
                  </a:lnTo>
                  <a:lnTo>
                    <a:pt x="77405" y="351"/>
                  </a:lnTo>
                  <a:lnTo>
                    <a:pt x="81047" y="395"/>
                  </a:lnTo>
                  <a:lnTo>
                    <a:pt x="82715" y="746"/>
                  </a:lnTo>
                  <a:lnTo>
                    <a:pt x="83680" y="1624"/>
                  </a:lnTo>
                  <a:lnTo>
                    <a:pt x="84251" y="3159"/>
                  </a:lnTo>
                  <a:lnTo>
                    <a:pt x="84821" y="5880"/>
                  </a:lnTo>
                  <a:lnTo>
                    <a:pt x="85699" y="9829"/>
                  </a:lnTo>
                  <a:lnTo>
                    <a:pt x="85918" y="10839"/>
                  </a:lnTo>
                  <a:lnTo>
                    <a:pt x="85962" y="10926"/>
                  </a:lnTo>
                  <a:lnTo>
                    <a:pt x="86006" y="10970"/>
                  </a:lnTo>
                  <a:lnTo>
                    <a:pt x="86181" y="10970"/>
                  </a:lnTo>
                  <a:lnTo>
                    <a:pt x="86225" y="10926"/>
                  </a:lnTo>
                  <a:lnTo>
                    <a:pt x="86269" y="10839"/>
                  </a:lnTo>
                  <a:lnTo>
                    <a:pt x="86269" y="10795"/>
                  </a:lnTo>
                  <a:lnTo>
                    <a:pt x="86050" y="9742"/>
                  </a:lnTo>
                  <a:lnTo>
                    <a:pt x="85172" y="5792"/>
                  </a:lnTo>
                  <a:lnTo>
                    <a:pt x="84558" y="3072"/>
                  </a:lnTo>
                  <a:lnTo>
                    <a:pt x="83987" y="1448"/>
                  </a:lnTo>
                  <a:lnTo>
                    <a:pt x="83944" y="1360"/>
                  </a:lnTo>
                  <a:lnTo>
                    <a:pt x="82934" y="483"/>
                  </a:lnTo>
                  <a:lnTo>
                    <a:pt x="82847" y="439"/>
                  </a:lnTo>
                  <a:lnTo>
                    <a:pt x="81135" y="44"/>
                  </a:lnTo>
                  <a:lnTo>
                    <a:pt x="81091" y="44"/>
                  </a:lnTo>
                  <a:lnTo>
                    <a:pt x="77361"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9" name="Google Shape;3679;p85"/>
            <p:cNvSpPr/>
            <p:nvPr/>
          </p:nvSpPr>
          <p:spPr>
            <a:xfrm>
              <a:off x="3588400" y="602600"/>
              <a:ext cx="724050" cy="816175"/>
            </a:xfrm>
            <a:custGeom>
              <a:rect b="b" l="l" r="r" t="t"/>
              <a:pathLst>
                <a:path extrusionOk="0" h="32647" w="28962">
                  <a:moveTo>
                    <a:pt x="28698" y="0"/>
                  </a:moveTo>
                  <a:lnTo>
                    <a:pt x="26943" y="570"/>
                  </a:lnTo>
                  <a:lnTo>
                    <a:pt x="25363" y="614"/>
                  </a:lnTo>
                  <a:lnTo>
                    <a:pt x="24091" y="483"/>
                  </a:lnTo>
                  <a:lnTo>
                    <a:pt x="23959" y="527"/>
                  </a:lnTo>
                  <a:lnTo>
                    <a:pt x="22774" y="1273"/>
                  </a:lnTo>
                  <a:lnTo>
                    <a:pt x="19659" y="3686"/>
                  </a:lnTo>
                  <a:lnTo>
                    <a:pt x="16543" y="6187"/>
                  </a:lnTo>
                  <a:lnTo>
                    <a:pt x="15139" y="7504"/>
                  </a:lnTo>
                  <a:lnTo>
                    <a:pt x="13735" y="8732"/>
                  </a:lnTo>
                  <a:lnTo>
                    <a:pt x="12945" y="9741"/>
                  </a:lnTo>
                  <a:lnTo>
                    <a:pt x="11014" y="12901"/>
                  </a:lnTo>
                  <a:lnTo>
                    <a:pt x="10400" y="13910"/>
                  </a:lnTo>
                  <a:lnTo>
                    <a:pt x="9347" y="15446"/>
                  </a:lnTo>
                  <a:lnTo>
                    <a:pt x="7284" y="18254"/>
                  </a:lnTo>
                  <a:lnTo>
                    <a:pt x="6012" y="20404"/>
                  </a:lnTo>
                  <a:lnTo>
                    <a:pt x="4300" y="23520"/>
                  </a:lnTo>
                  <a:lnTo>
                    <a:pt x="2501" y="27030"/>
                  </a:lnTo>
                  <a:lnTo>
                    <a:pt x="0" y="32384"/>
                  </a:lnTo>
                  <a:lnTo>
                    <a:pt x="0" y="32471"/>
                  </a:lnTo>
                  <a:lnTo>
                    <a:pt x="0" y="32515"/>
                  </a:lnTo>
                  <a:lnTo>
                    <a:pt x="44" y="32559"/>
                  </a:lnTo>
                  <a:lnTo>
                    <a:pt x="88" y="32603"/>
                  </a:lnTo>
                  <a:lnTo>
                    <a:pt x="176" y="32647"/>
                  </a:lnTo>
                  <a:lnTo>
                    <a:pt x="263" y="32603"/>
                  </a:lnTo>
                  <a:lnTo>
                    <a:pt x="307" y="32515"/>
                  </a:lnTo>
                  <a:lnTo>
                    <a:pt x="2808" y="27206"/>
                  </a:lnTo>
                  <a:lnTo>
                    <a:pt x="4608" y="23695"/>
                  </a:lnTo>
                  <a:lnTo>
                    <a:pt x="6319" y="20580"/>
                  </a:lnTo>
                  <a:lnTo>
                    <a:pt x="7548" y="18430"/>
                  </a:lnTo>
                  <a:lnTo>
                    <a:pt x="9654" y="15665"/>
                  </a:lnTo>
                  <a:lnTo>
                    <a:pt x="10707" y="14086"/>
                  </a:lnTo>
                  <a:lnTo>
                    <a:pt x="11321" y="13076"/>
                  </a:lnTo>
                  <a:lnTo>
                    <a:pt x="13208" y="9961"/>
                  </a:lnTo>
                  <a:lnTo>
                    <a:pt x="13998" y="8952"/>
                  </a:lnTo>
                  <a:lnTo>
                    <a:pt x="15358" y="7767"/>
                  </a:lnTo>
                  <a:lnTo>
                    <a:pt x="16806" y="6450"/>
                  </a:lnTo>
                  <a:lnTo>
                    <a:pt x="19878" y="3949"/>
                  </a:lnTo>
                  <a:lnTo>
                    <a:pt x="22950" y="1580"/>
                  </a:lnTo>
                  <a:lnTo>
                    <a:pt x="24091" y="878"/>
                  </a:lnTo>
                  <a:lnTo>
                    <a:pt x="25319" y="965"/>
                  </a:lnTo>
                  <a:lnTo>
                    <a:pt x="25363" y="965"/>
                  </a:lnTo>
                  <a:lnTo>
                    <a:pt x="26987" y="878"/>
                  </a:lnTo>
                  <a:lnTo>
                    <a:pt x="27031" y="878"/>
                  </a:lnTo>
                  <a:lnTo>
                    <a:pt x="28830" y="351"/>
                  </a:lnTo>
                  <a:lnTo>
                    <a:pt x="28874" y="307"/>
                  </a:lnTo>
                  <a:lnTo>
                    <a:pt x="28917" y="263"/>
                  </a:lnTo>
                  <a:lnTo>
                    <a:pt x="28961" y="219"/>
                  </a:lnTo>
                  <a:lnTo>
                    <a:pt x="28917" y="132"/>
                  </a:lnTo>
                  <a:lnTo>
                    <a:pt x="28917" y="88"/>
                  </a:lnTo>
                  <a:lnTo>
                    <a:pt x="28874" y="44"/>
                  </a:lnTo>
                  <a:lnTo>
                    <a:pt x="28786"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0" name="Google Shape;3680;p85"/>
            <p:cNvSpPr/>
            <p:nvPr/>
          </p:nvSpPr>
          <p:spPr>
            <a:xfrm>
              <a:off x="3593875" y="1881700"/>
              <a:ext cx="2005375" cy="782200"/>
            </a:xfrm>
            <a:custGeom>
              <a:rect b="b" l="l" r="r" t="t"/>
              <a:pathLst>
                <a:path extrusionOk="0" h="31288" w="80215">
                  <a:moveTo>
                    <a:pt x="76528" y="0"/>
                  </a:moveTo>
                  <a:lnTo>
                    <a:pt x="74948" y="132"/>
                  </a:lnTo>
                  <a:lnTo>
                    <a:pt x="74905" y="132"/>
                  </a:lnTo>
                  <a:lnTo>
                    <a:pt x="72974" y="922"/>
                  </a:lnTo>
                  <a:lnTo>
                    <a:pt x="72930" y="966"/>
                  </a:lnTo>
                  <a:lnTo>
                    <a:pt x="71877" y="1800"/>
                  </a:lnTo>
                  <a:lnTo>
                    <a:pt x="70078" y="2677"/>
                  </a:lnTo>
                  <a:lnTo>
                    <a:pt x="64768" y="4564"/>
                  </a:lnTo>
                  <a:lnTo>
                    <a:pt x="61082" y="5924"/>
                  </a:lnTo>
                  <a:lnTo>
                    <a:pt x="57879" y="7065"/>
                  </a:lnTo>
                  <a:lnTo>
                    <a:pt x="54895" y="8031"/>
                  </a:lnTo>
                  <a:lnTo>
                    <a:pt x="51253" y="8250"/>
                  </a:lnTo>
                  <a:lnTo>
                    <a:pt x="51165" y="8294"/>
                  </a:lnTo>
                  <a:lnTo>
                    <a:pt x="48532" y="9566"/>
                  </a:lnTo>
                  <a:lnTo>
                    <a:pt x="45285" y="11234"/>
                  </a:lnTo>
                  <a:lnTo>
                    <a:pt x="42784" y="12726"/>
                  </a:lnTo>
                  <a:lnTo>
                    <a:pt x="40020" y="13867"/>
                  </a:lnTo>
                  <a:lnTo>
                    <a:pt x="33789" y="15139"/>
                  </a:lnTo>
                  <a:lnTo>
                    <a:pt x="28918" y="16017"/>
                  </a:lnTo>
                  <a:lnTo>
                    <a:pt x="28874" y="16017"/>
                  </a:lnTo>
                  <a:lnTo>
                    <a:pt x="26636" y="17070"/>
                  </a:lnTo>
                  <a:lnTo>
                    <a:pt x="24925" y="16851"/>
                  </a:lnTo>
                  <a:lnTo>
                    <a:pt x="24793" y="16851"/>
                  </a:lnTo>
                  <a:lnTo>
                    <a:pt x="24398" y="17114"/>
                  </a:lnTo>
                  <a:lnTo>
                    <a:pt x="24354" y="17158"/>
                  </a:lnTo>
                  <a:lnTo>
                    <a:pt x="24310" y="17202"/>
                  </a:lnTo>
                  <a:lnTo>
                    <a:pt x="23257" y="22028"/>
                  </a:lnTo>
                  <a:lnTo>
                    <a:pt x="22950" y="25363"/>
                  </a:lnTo>
                  <a:lnTo>
                    <a:pt x="22555" y="27206"/>
                  </a:lnTo>
                  <a:lnTo>
                    <a:pt x="21370" y="29883"/>
                  </a:lnTo>
                  <a:lnTo>
                    <a:pt x="20844" y="30717"/>
                  </a:lnTo>
                  <a:lnTo>
                    <a:pt x="20361" y="30936"/>
                  </a:lnTo>
                  <a:lnTo>
                    <a:pt x="15139" y="29795"/>
                  </a:lnTo>
                  <a:lnTo>
                    <a:pt x="11892" y="29049"/>
                  </a:lnTo>
                  <a:lnTo>
                    <a:pt x="8996" y="28435"/>
                  </a:lnTo>
                  <a:lnTo>
                    <a:pt x="7065" y="28172"/>
                  </a:lnTo>
                  <a:lnTo>
                    <a:pt x="7021" y="28172"/>
                  </a:lnTo>
                  <a:lnTo>
                    <a:pt x="5091" y="28216"/>
                  </a:lnTo>
                  <a:lnTo>
                    <a:pt x="220" y="26504"/>
                  </a:lnTo>
                  <a:lnTo>
                    <a:pt x="88" y="26504"/>
                  </a:lnTo>
                  <a:lnTo>
                    <a:pt x="44" y="26548"/>
                  </a:lnTo>
                  <a:lnTo>
                    <a:pt x="1" y="26592"/>
                  </a:lnTo>
                  <a:lnTo>
                    <a:pt x="1" y="26680"/>
                  </a:lnTo>
                  <a:lnTo>
                    <a:pt x="1" y="26724"/>
                  </a:lnTo>
                  <a:lnTo>
                    <a:pt x="44" y="26811"/>
                  </a:lnTo>
                  <a:lnTo>
                    <a:pt x="88" y="26811"/>
                  </a:lnTo>
                  <a:lnTo>
                    <a:pt x="5003" y="28567"/>
                  </a:lnTo>
                  <a:lnTo>
                    <a:pt x="5047" y="28567"/>
                  </a:lnTo>
                  <a:lnTo>
                    <a:pt x="7021" y="28523"/>
                  </a:lnTo>
                  <a:lnTo>
                    <a:pt x="8908" y="28786"/>
                  </a:lnTo>
                  <a:lnTo>
                    <a:pt x="11804" y="29356"/>
                  </a:lnTo>
                  <a:lnTo>
                    <a:pt x="15095" y="30146"/>
                  </a:lnTo>
                  <a:lnTo>
                    <a:pt x="20317" y="31287"/>
                  </a:lnTo>
                  <a:lnTo>
                    <a:pt x="20405" y="31287"/>
                  </a:lnTo>
                  <a:lnTo>
                    <a:pt x="21063" y="31024"/>
                  </a:lnTo>
                  <a:lnTo>
                    <a:pt x="21151" y="30936"/>
                  </a:lnTo>
                  <a:lnTo>
                    <a:pt x="21678" y="30058"/>
                  </a:lnTo>
                  <a:lnTo>
                    <a:pt x="21678" y="30015"/>
                  </a:lnTo>
                  <a:lnTo>
                    <a:pt x="22906" y="27338"/>
                  </a:lnTo>
                  <a:lnTo>
                    <a:pt x="22906" y="27294"/>
                  </a:lnTo>
                  <a:lnTo>
                    <a:pt x="23301" y="25451"/>
                  </a:lnTo>
                  <a:lnTo>
                    <a:pt x="23301" y="25407"/>
                  </a:lnTo>
                  <a:lnTo>
                    <a:pt x="23608" y="22072"/>
                  </a:lnTo>
                  <a:lnTo>
                    <a:pt x="24618" y="17377"/>
                  </a:lnTo>
                  <a:lnTo>
                    <a:pt x="24925" y="17202"/>
                  </a:lnTo>
                  <a:lnTo>
                    <a:pt x="26636" y="17421"/>
                  </a:lnTo>
                  <a:lnTo>
                    <a:pt x="26768" y="17377"/>
                  </a:lnTo>
                  <a:lnTo>
                    <a:pt x="29006" y="16368"/>
                  </a:lnTo>
                  <a:lnTo>
                    <a:pt x="33832" y="15446"/>
                  </a:lnTo>
                  <a:lnTo>
                    <a:pt x="40063" y="14218"/>
                  </a:lnTo>
                  <a:lnTo>
                    <a:pt x="40107" y="14218"/>
                  </a:lnTo>
                  <a:lnTo>
                    <a:pt x="42916" y="13033"/>
                  </a:lnTo>
                  <a:lnTo>
                    <a:pt x="42960" y="13033"/>
                  </a:lnTo>
                  <a:lnTo>
                    <a:pt x="45461" y="11541"/>
                  </a:lnTo>
                  <a:lnTo>
                    <a:pt x="48708" y="9874"/>
                  </a:lnTo>
                  <a:lnTo>
                    <a:pt x="51297" y="8601"/>
                  </a:lnTo>
                  <a:lnTo>
                    <a:pt x="54939" y="8338"/>
                  </a:lnTo>
                  <a:lnTo>
                    <a:pt x="54983" y="8338"/>
                  </a:lnTo>
                  <a:lnTo>
                    <a:pt x="57967" y="7372"/>
                  </a:lnTo>
                  <a:lnTo>
                    <a:pt x="61214" y="6231"/>
                  </a:lnTo>
                  <a:lnTo>
                    <a:pt x="64900" y="4915"/>
                  </a:lnTo>
                  <a:lnTo>
                    <a:pt x="70209" y="3028"/>
                  </a:lnTo>
                  <a:lnTo>
                    <a:pt x="70209" y="2984"/>
                  </a:lnTo>
                  <a:lnTo>
                    <a:pt x="72052" y="2107"/>
                  </a:lnTo>
                  <a:lnTo>
                    <a:pt x="72096" y="2107"/>
                  </a:lnTo>
                  <a:lnTo>
                    <a:pt x="73106" y="1273"/>
                  </a:lnTo>
                  <a:lnTo>
                    <a:pt x="75036" y="483"/>
                  </a:lnTo>
                  <a:lnTo>
                    <a:pt x="76440" y="352"/>
                  </a:lnTo>
                  <a:lnTo>
                    <a:pt x="76879" y="1010"/>
                  </a:lnTo>
                  <a:lnTo>
                    <a:pt x="77845" y="4345"/>
                  </a:lnTo>
                  <a:lnTo>
                    <a:pt x="79468" y="10356"/>
                  </a:lnTo>
                  <a:lnTo>
                    <a:pt x="79863" y="11848"/>
                  </a:lnTo>
                  <a:lnTo>
                    <a:pt x="79863" y="11892"/>
                  </a:lnTo>
                  <a:lnTo>
                    <a:pt x="79951" y="11936"/>
                  </a:lnTo>
                  <a:lnTo>
                    <a:pt x="79995" y="11980"/>
                  </a:lnTo>
                  <a:lnTo>
                    <a:pt x="80083" y="11936"/>
                  </a:lnTo>
                  <a:lnTo>
                    <a:pt x="80126" y="11936"/>
                  </a:lnTo>
                  <a:lnTo>
                    <a:pt x="80170" y="11892"/>
                  </a:lnTo>
                  <a:lnTo>
                    <a:pt x="80214" y="11804"/>
                  </a:lnTo>
                  <a:lnTo>
                    <a:pt x="80214" y="11760"/>
                  </a:lnTo>
                  <a:lnTo>
                    <a:pt x="78152" y="4257"/>
                  </a:lnTo>
                  <a:lnTo>
                    <a:pt x="77186" y="878"/>
                  </a:lnTo>
                  <a:lnTo>
                    <a:pt x="77186" y="834"/>
                  </a:lnTo>
                  <a:lnTo>
                    <a:pt x="76704" y="88"/>
                  </a:lnTo>
                  <a:lnTo>
                    <a:pt x="76616"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1" name="Google Shape;3681;p85"/>
            <p:cNvSpPr/>
            <p:nvPr/>
          </p:nvSpPr>
          <p:spPr>
            <a:xfrm>
              <a:off x="3578525" y="772625"/>
              <a:ext cx="221625" cy="436625"/>
            </a:xfrm>
            <a:custGeom>
              <a:rect b="b" l="l" r="r" t="t"/>
              <a:pathLst>
                <a:path extrusionOk="0" h="17465" w="8865">
                  <a:moveTo>
                    <a:pt x="8601" y="0"/>
                  </a:moveTo>
                  <a:lnTo>
                    <a:pt x="8513" y="44"/>
                  </a:lnTo>
                  <a:lnTo>
                    <a:pt x="7811" y="1097"/>
                  </a:lnTo>
                  <a:lnTo>
                    <a:pt x="4959" y="6275"/>
                  </a:lnTo>
                  <a:lnTo>
                    <a:pt x="4564" y="6846"/>
                  </a:lnTo>
                  <a:lnTo>
                    <a:pt x="3686" y="8206"/>
                  </a:lnTo>
                  <a:lnTo>
                    <a:pt x="3642" y="8206"/>
                  </a:lnTo>
                  <a:lnTo>
                    <a:pt x="2896" y="9742"/>
                  </a:lnTo>
                  <a:lnTo>
                    <a:pt x="1448" y="13516"/>
                  </a:lnTo>
                  <a:lnTo>
                    <a:pt x="1229" y="14130"/>
                  </a:lnTo>
                  <a:lnTo>
                    <a:pt x="0" y="17202"/>
                  </a:lnTo>
                  <a:lnTo>
                    <a:pt x="0" y="17289"/>
                  </a:lnTo>
                  <a:lnTo>
                    <a:pt x="0" y="17333"/>
                  </a:lnTo>
                  <a:lnTo>
                    <a:pt x="44" y="17421"/>
                  </a:lnTo>
                  <a:lnTo>
                    <a:pt x="88" y="17421"/>
                  </a:lnTo>
                  <a:lnTo>
                    <a:pt x="176" y="17465"/>
                  </a:lnTo>
                  <a:lnTo>
                    <a:pt x="263" y="17421"/>
                  </a:lnTo>
                  <a:lnTo>
                    <a:pt x="307" y="17333"/>
                  </a:lnTo>
                  <a:lnTo>
                    <a:pt x="1536" y="14262"/>
                  </a:lnTo>
                  <a:lnTo>
                    <a:pt x="1755" y="13647"/>
                  </a:lnTo>
                  <a:lnTo>
                    <a:pt x="3203" y="9874"/>
                  </a:lnTo>
                  <a:lnTo>
                    <a:pt x="3949" y="8382"/>
                  </a:lnTo>
                  <a:lnTo>
                    <a:pt x="4827" y="7021"/>
                  </a:lnTo>
                  <a:lnTo>
                    <a:pt x="5266" y="6495"/>
                  </a:lnTo>
                  <a:lnTo>
                    <a:pt x="5266" y="6451"/>
                  </a:lnTo>
                  <a:lnTo>
                    <a:pt x="8118" y="1273"/>
                  </a:lnTo>
                  <a:lnTo>
                    <a:pt x="8820" y="264"/>
                  </a:lnTo>
                  <a:lnTo>
                    <a:pt x="8864" y="176"/>
                  </a:lnTo>
                  <a:lnTo>
                    <a:pt x="8864" y="132"/>
                  </a:lnTo>
                  <a:lnTo>
                    <a:pt x="8820" y="44"/>
                  </a:lnTo>
                  <a:lnTo>
                    <a:pt x="8776"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2" name="Google Shape;3682;p85"/>
            <p:cNvSpPr/>
            <p:nvPr/>
          </p:nvSpPr>
          <p:spPr>
            <a:xfrm>
              <a:off x="3094725" y="818700"/>
              <a:ext cx="223825" cy="558400"/>
            </a:xfrm>
            <a:custGeom>
              <a:rect b="b" l="l" r="r" t="t"/>
              <a:pathLst>
                <a:path extrusionOk="0" h="22336" w="8953">
                  <a:moveTo>
                    <a:pt x="8733" y="0"/>
                  </a:moveTo>
                  <a:lnTo>
                    <a:pt x="8689" y="44"/>
                  </a:lnTo>
                  <a:lnTo>
                    <a:pt x="8645" y="88"/>
                  </a:lnTo>
                  <a:lnTo>
                    <a:pt x="8601" y="132"/>
                  </a:lnTo>
                  <a:lnTo>
                    <a:pt x="7329" y="3774"/>
                  </a:lnTo>
                  <a:lnTo>
                    <a:pt x="6056" y="6670"/>
                  </a:lnTo>
                  <a:lnTo>
                    <a:pt x="5530" y="7548"/>
                  </a:lnTo>
                  <a:lnTo>
                    <a:pt x="5047" y="8425"/>
                  </a:lnTo>
                  <a:lnTo>
                    <a:pt x="4170" y="10225"/>
                  </a:lnTo>
                  <a:lnTo>
                    <a:pt x="3380" y="12024"/>
                  </a:lnTo>
                  <a:lnTo>
                    <a:pt x="2634" y="13910"/>
                  </a:lnTo>
                  <a:lnTo>
                    <a:pt x="1976" y="15841"/>
                  </a:lnTo>
                  <a:lnTo>
                    <a:pt x="1317" y="17860"/>
                  </a:lnTo>
                  <a:lnTo>
                    <a:pt x="659" y="19966"/>
                  </a:lnTo>
                  <a:lnTo>
                    <a:pt x="1" y="22116"/>
                  </a:lnTo>
                  <a:lnTo>
                    <a:pt x="1" y="22204"/>
                  </a:lnTo>
                  <a:lnTo>
                    <a:pt x="45" y="22248"/>
                  </a:lnTo>
                  <a:lnTo>
                    <a:pt x="89" y="22292"/>
                  </a:lnTo>
                  <a:lnTo>
                    <a:pt x="133" y="22336"/>
                  </a:lnTo>
                  <a:lnTo>
                    <a:pt x="176" y="22336"/>
                  </a:lnTo>
                  <a:lnTo>
                    <a:pt x="308" y="22292"/>
                  </a:lnTo>
                  <a:lnTo>
                    <a:pt x="352" y="22204"/>
                  </a:lnTo>
                  <a:lnTo>
                    <a:pt x="1010" y="20054"/>
                  </a:lnTo>
                  <a:lnTo>
                    <a:pt x="1624" y="17991"/>
                  </a:lnTo>
                  <a:lnTo>
                    <a:pt x="2283" y="15973"/>
                  </a:lnTo>
                  <a:lnTo>
                    <a:pt x="2985" y="14042"/>
                  </a:lnTo>
                  <a:lnTo>
                    <a:pt x="3687" y="12155"/>
                  </a:lnTo>
                  <a:lnTo>
                    <a:pt x="4521" y="10356"/>
                  </a:lnTo>
                  <a:lnTo>
                    <a:pt x="5398" y="8601"/>
                  </a:lnTo>
                  <a:lnTo>
                    <a:pt x="5837" y="7723"/>
                  </a:lnTo>
                  <a:lnTo>
                    <a:pt x="6364" y="6846"/>
                  </a:lnTo>
                  <a:lnTo>
                    <a:pt x="7680" y="3906"/>
                  </a:lnTo>
                  <a:lnTo>
                    <a:pt x="8909" y="264"/>
                  </a:lnTo>
                  <a:lnTo>
                    <a:pt x="8953" y="176"/>
                  </a:lnTo>
                  <a:lnTo>
                    <a:pt x="8909" y="132"/>
                  </a:lnTo>
                  <a:lnTo>
                    <a:pt x="8865" y="44"/>
                  </a:lnTo>
                  <a:lnTo>
                    <a:pt x="8821" y="44"/>
                  </a:lnTo>
                  <a:lnTo>
                    <a:pt x="8733"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3" name="Google Shape;3683;p85"/>
            <p:cNvSpPr/>
            <p:nvPr/>
          </p:nvSpPr>
          <p:spPr>
            <a:xfrm>
              <a:off x="2789775" y="804425"/>
              <a:ext cx="392750" cy="774525"/>
            </a:xfrm>
            <a:custGeom>
              <a:rect b="b" l="l" r="r" t="t"/>
              <a:pathLst>
                <a:path extrusionOk="0" h="30981" w="15710">
                  <a:moveTo>
                    <a:pt x="15446" y="1"/>
                  </a:moveTo>
                  <a:lnTo>
                    <a:pt x="15402" y="45"/>
                  </a:lnTo>
                  <a:lnTo>
                    <a:pt x="15358" y="89"/>
                  </a:lnTo>
                  <a:lnTo>
                    <a:pt x="13998" y="2985"/>
                  </a:lnTo>
                  <a:lnTo>
                    <a:pt x="12550" y="5925"/>
                  </a:lnTo>
                  <a:lnTo>
                    <a:pt x="12374" y="6232"/>
                  </a:lnTo>
                  <a:lnTo>
                    <a:pt x="11058" y="8777"/>
                  </a:lnTo>
                  <a:lnTo>
                    <a:pt x="9522" y="11893"/>
                  </a:lnTo>
                  <a:lnTo>
                    <a:pt x="8469" y="14920"/>
                  </a:lnTo>
                  <a:lnTo>
                    <a:pt x="7021" y="18211"/>
                  </a:lnTo>
                  <a:lnTo>
                    <a:pt x="4739" y="22248"/>
                  </a:lnTo>
                  <a:lnTo>
                    <a:pt x="3862" y="23126"/>
                  </a:lnTo>
                  <a:lnTo>
                    <a:pt x="3862" y="23170"/>
                  </a:lnTo>
                  <a:lnTo>
                    <a:pt x="2370" y="25890"/>
                  </a:lnTo>
                  <a:lnTo>
                    <a:pt x="44" y="30717"/>
                  </a:lnTo>
                  <a:lnTo>
                    <a:pt x="0" y="30805"/>
                  </a:lnTo>
                  <a:lnTo>
                    <a:pt x="0" y="30893"/>
                  </a:lnTo>
                  <a:lnTo>
                    <a:pt x="44" y="30937"/>
                  </a:lnTo>
                  <a:lnTo>
                    <a:pt x="88" y="30980"/>
                  </a:lnTo>
                  <a:lnTo>
                    <a:pt x="263" y="30980"/>
                  </a:lnTo>
                  <a:lnTo>
                    <a:pt x="351" y="30893"/>
                  </a:lnTo>
                  <a:lnTo>
                    <a:pt x="2677" y="26066"/>
                  </a:lnTo>
                  <a:lnTo>
                    <a:pt x="4125" y="23389"/>
                  </a:lnTo>
                  <a:lnTo>
                    <a:pt x="5002" y="22512"/>
                  </a:lnTo>
                  <a:lnTo>
                    <a:pt x="5002" y="22468"/>
                  </a:lnTo>
                  <a:lnTo>
                    <a:pt x="7328" y="18343"/>
                  </a:lnTo>
                  <a:lnTo>
                    <a:pt x="8776" y="15052"/>
                  </a:lnTo>
                  <a:lnTo>
                    <a:pt x="9829" y="12024"/>
                  </a:lnTo>
                  <a:lnTo>
                    <a:pt x="11365" y="8909"/>
                  </a:lnTo>
                  <a:lnTo>
                    <a:pt x="12682" y="6408"/>
                  </a:lnTo>
                  <a:lnTo>
                    <a:pt x="12857" y="6056"/>
                  </a:lnTo>
                  <a:lnTo>
                    <a:pt x="14349" y="3116"/>
                  </a:lnTo>
                  <a:lnTo>
                    <a:pt x="15665" y="264"/>
                  </a:lnTo>
                  <a:lnTo>
                    <a:pt x="15709" y="177"/>
                  </a:lnTo>
                  <a:lnTo>
                    <a:pt x="15665" y="89"/>
                  </a:lnTo>
                  <a:lnTo>
                    <a:pt x="15665" y="45"/>
                  </a:lnTo>
                  <a:lnTo>
                    <a:pt x="15578"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4" name="Google Shape;3684;p85"/>
            <p:cNvSpPr/>
            <p:nvPr/>
          </p:nvSpPr>
          <p:spPr>
            <a:xfrm>
              <a:off x="2674575" y="1020550"/>
              <a:ext cx="230400" cy="590225"/>
            </a:xfrm>
            <a:custGeom>
              <a:rect b="b" l="l" r="r" t="t"/>
              <a:pathLst>
                <a:path extrusionOk="0" h="23609" w="9216">
                  <a:moveTo>
                    <a:pt x="8996" y="0"/>
                  </a:moveTo>
                  <a:lnTo>
                    <a:pt x="8952" y="44"/>
                  </a:lnTo>
                  <a:lnTo>
                    <a:pt x="8908" y="88"/>
                  </a:lnTo>
                  <a:lnTo>
                    <a:pt x="8865" y="132"/>
                  </a:lnTo>
                  <a:lnTo>
                    <a:pt x="7811" y="3774"/>
                  </a:lnTo>
                  <a:lnTo>
                    <a:pt x="6583" y="6231"/>
                  </a:lnTo>
                  <a:lnTo>
                    <a:pt x="3994" y="11541"/>
                  </a:lnTo>
                  <a:lnTo>
                    <a:pt x="2282" y="14744"/>
                  </a:lnTo>
                  <a:lnTo>
                    <a:pt x="527" y="18342"/>
                  </a:lnTo>
                  <a:lnTo>
                    <a:pt x="527" y="18386"/>
                  </a:lnTo>
                  <a:lnTo>
                    <a:pt x="1" y="20405"/>
                  </a:lnTo>
                  <a:lnTo>
                    <a:pt x="1" y="20449"/>
                  </a:lnTo>
                  <a:lnTo>
                    <a:pt x="176" y="23432"/>
                  </a:lnTo>
                  <a:lnTo>
                    <a:pt x="220" y="23564"/>
                  </a:lnTo>
                  <a:lnTo>
                    <a:pt x="352" y="23608"/>
                  </a:lnTo>
                  <a:lnTo>
                    <a:pt x="439" y="23564"/>
                  </a:lnTo>
                  <a:lnTo>
                    <a:pt x="483" y="23520"/>
                  </a:lnTo>
                  <a:lnTo>
                    <a:pt x="527" y="23476"/>
                  </a:lnTo>
                  <a:lnTo>
                    <a:pt x="527" y="23389"/>
                  </a:lnTo>
                  <a:lnTo>
                    <a:pt x="352" y="20449"/>
                  </a:lnTo>
                  <a:lnTo>
                    <a:pt x="834" y="18474"/>
                  </a:lnTo>
                  <a:lnTo>
                    <a:pt x="2590" y="14876"/>
                  </a:lnTo>
                  <a:lnTo>
                    <a:pt x="4301" y="11716"/>
                  </a:lnTo>
                  <a:lnTo>
                    <a:pt x="6890" y="6363"/>
                  </a:lnTo>
                  <a:lnTo>
                    <a:pt x="8162" y="3906"/>
                  </a:lnTo>
                  <a:lnTo>
                    <a:pt x="8162" y="3862"/>
                  </a:lnTo>
                  <a:lnTo>
                    <a:pt x="9216" y="264"/>
                  </a:lnTo>
                  <a:lnTo>
                    <a:pt x="9216" y="176"/>
                  </a:lnTo>
                  <a:lnTo>
                    <a:pt x="9172" y="88"/>
                  </a:lnTo>
                  <a:lnTo>
                    <a:pt x="9128" y="44"/>
                  </a:lnTo>
                  <a:lnTo>
                    <a:pt x="9084" y="44"/>
                  </a:lnTo>
                  <a:lnTo>
                    <a:pt x="8996"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5" name="Google Shape;3685;p85"/>
            <p:cNvSpPr/>
            <p:nvPr/>
          </p:nvSpPr>
          <p:spPr>
            <a:xfrm>
              <a:off x="2044900" y="1165350"/>
              <a:ext cx="481600" cy="961000"/>
            </a:xfrm>
            <a:custGeom>
              <a:rect b="b" l="l" r="r" t="t"/>
              <a:pathLst>
                <a:path extrusionOk="0" h="38440" w="19264">
                  <a:moveTo>
                    <a:pt x="19088" y="1"/>
                  </a:moveTo>
                  <a:lnTo>
                    <a:pt x="19001" y="44"/>
                  </a:lnTo>
                  <a:lnTo>
                    <a:pt x="18957" y="88"/>
                  </a:lnTo>
                  <a:lnTo>
                    <a:pt x="18957" y="132"/>
                  </a:lnTo>
                  <a:lnTo>
                    <a:pt x="18386" y="2326"/>
                  </a:lnTo>
                  <a:lnTo>
                    <a:pt x="16763" y="5530"/>
                  </a:lnTo>
                  <a:lnTo>
                    <a:pt x="14656" y="9786"/>
                  </a:lnTo>
                  <a:lnTo>
                    <a:pt x="14656" y="9830"/>
                  </a:lnTo>
                  <a:lnTo>
                    <a:pt x="14218" y="11366"/>
                  </a:lnTo>
                  <a:lnTo>
                    <a:pt x="14218" y="11409"/>
                  </a:lnTo>
                  <a:lnTo>
                    <a:pt x="14042" y="15095"/>
                  </a:lnTo>
                  <a:lnTo>
                    <a:pt x="13559" y="17114"/>
                  </a:lnTo>
                  <a:lnTo>
                    <a:pt x="11936" y="20098"/>
                  </a:lnTo>
                  <a:lnTo>
                    <a:pt x="9522" y="23915"/>
                  </a:lnTo>
                  <a:lnTo>
                    <a:pt x="7328" y="27557"/>
                  </a:lnTo>
                  <a:lnTo>
                    <a:pt x="7284" y="27601"/>
                  </a:lnTo>
                  <a:lnTo>
                    <a:pt x="6626" y="29927"/>
                  </a:lnTo>
                  <a:lnTo>
                    <a:pt x="5749" y="33876"/>
                  </a:lnTo>
                  <a:lnTo>
                    <a:pt x="5310" y="34754"/>
                  </a:lnTo>
                  <a:lnTo>
                    <a:pt x="4915" y="34885"/>
                  </a:lnTo>
                  <a:lnTo>
                    <a:pt x="3072" y="34973"/>
                  </a:lnTo>
                  <a:lnTo>
                    <a:pt x="3028" y="34973"/>
                  </a:lnTo>
                  <a:lnTo>
                    <a:pt x="1492" y="35280"/>
                  </a:lnTo>
                  <a:lnTo>
                    <a:pt x="1448" y="35324"/>
                  </a:lnTo>
                  <a:lnTo>
                    <a:pt x="658" y="35851"/>
                  </a:lnTo>
                  <a:lnTo>
                    <a:pt x="615" y="35939"/>
                  </a:lnTo>
                  <a:lnTo>
                    <a:pt x="132" y="37211"/>
                  </a:lnTo>
                  <a:lnTo>
                    <a:pt x="88" y="37255"/>
                  </a:lnTo>
                  <a:lnTo>
                    <a:pt x="0" y="38264"/>
                  </a:lnTo>
                  <a:lnTo>
                    <a:pt x="44" y="38352"/>
                  </a:lnTo>
                  <a:lnTo>
                    <a:pt x="44" y="38396"/>
                  </a:lnTo>
                  <a:lnTo>
                    <a:pt x="88" y="38440"/>
                  </a:lnTo>
                  <a:lnTo>
                    <a:pt x="176" y="38440"/>
                  </a:lnTo>
                  <a:lnTo>
                    <a:pt x="307" y="38396"/>
                  </a:lnTo>
                  <a:lnTo>
                    <a:pt x="351" y="38308"/>
                  </a:lnTo>
                  <a:lnTo>
                    <a:pt x="439" y="37299"/>
                  </a:lnTo>
                  <a:lnTo>
                    <a:pt x="922" y="36114"/>
                  </a:lnTo>
                  <a:lnTo>
                    <a:pt x="1624" y="35631"/>
                  </a:lnTo>
                  <a:lnTo>
                    <a:pt x="3072" y="35324"/>
                  </a:lnTo>
                  <a:lnTo>
                    <a:pt x="4959" y="35237"/>
                  </a:lnTo>
                  <a:lnTo>
                    <a:pt x="5003" y="35237"/>
                  </a:lnTo>
                  <a:lnTo>
                    <a:pt x="5485" y="35061"/>
                  </a:lnTo>
                  <a:lnTo>
                    <a:pt x="5573" y="35017"/>
                  </a:lnTo>
                  <a:lnTo>
                    <a:pt x="5617" y="34973"/>
                  </a:lnTo>
                  <a:lnTo>
                    <a:pt x="6056" y="34052"/>
                  </a:lnTo>
                  <a:lnTo>
                    <a:pt x="6056" y="34008"/>
                  </a:lnTo>
                  <a:lnTo>
                    <a:pt x="6977" y="29971"/>
                  </a:lnTo>
                  <a:lnTo>
                    <a:pt x="7635" y="27733"/>
                  </a:lnTo>
                  <a:lnTo>
                    <a:pt x="9829" y="24135"/>
                  </a:lnTo>
                  <a:lnTo>
                    <a:pt x="12243" y="20273"/>
                  </a:lnTo>
                  <a:lnTo>
                    <a:pt x="13866" y="17289"/>
                  </a:lnTo>
                  <a:lnTo>
                    <a:pt x="13910" y="17246"/>
                  </a:lnTo>
                  <a:lnTo>
                    <a:pt x="14393" y="15139"/>
                  </a:lnTo>
                  <a:lnTo>
                    <a:pt x="14393" y="15095"/>
                  </a:lnTo>
                  <a:lnTo>
                    <a:pt x="14569" y="11453"/>
                  </a:lnTo>
                  <a:lnTo>
                    <a:pt x="14963" y="9961"/>
                  </a:lnTo>
                  <a:lnTo>
                    <a:pt x="17070" y="5661"/>
                  </a:lnTo>
                  <a:lnTo>
                    <a:pt x="18693" y="2458"/>
                  </a:lnTo>
                  <a:lnTo>
                    <a:pt x="18693" y="2414"/>
                  </a:lnTo>
                  <a:lnTo>
                    <a:pt x="19264" y="220"/>
                  </a:lnTo>
                  <a:lnTo>
                    <a:pt x="19264" y="176"/>
                  </a:lnTo>
                  <a:lnTo>
                    <a:pt x="19264" y="88"/>
                  </a:lnTo>
                  <a:lnTo>
                    <a:pt x="19220" y="44"/>
                  </a:lnTo>
                  <a:lnTo>
                    <a:pt x="19132"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6" name="Google Shape;3686;p85"/>
            <p:cNvSpPr/>
            <p:nvPr/>
          </p:nvSpPr>
          <p:spPr>
            <a:xfrm>
              <a:off x="3057425" y="781400"/>
              <a:ext cx="247950" cy="648350"/>
            </a:xfrm>
            <a:custGeom>
              <a:rect b="b" l="l" r="r" t="t"/>
              <a:pathLst>
                <a:path extrusionOk="0" h="25934" w="9918">
                  <a:moveTo>
                    <a:pt x="9742" y="0"/>
                  </a:moveTo>
                  <a:lnTo>
                    <a:pt x="9655" y="44"/>
                  </a:lnTo>
                  <a:lnTo>
                    <a:pt x="9611" y="88"/>
                  </a:lnTo>
                  <a:lnTo>
                    <a:pt x="9567" y="132"/>
                  </a:lnTo>
                  <a:lnTo>
                    <a:pt x="8514" y="3028"/>
                  </a:lnTo>
                  <a:lnTo>
                    <a:pt x="7110" y="6363"/>
                  </a:lnTo>
                  <a:lnTo>
                    <a:pt x="5486" y="9654"/>
                  </a:lnTo>
                  <a:lnTo>
                    <a:pt x="3073" y="14744"/>
                  </a:lnTo>
                  <a:lnTo>
                    <a:pt x="2458" y="16631"/>
                  </a:lnTo>
                  <a:lnTo>
                    <a:pt x="1537" y="19615"/>
                  </a:lnTo>
                  <a:lnTo>
                    <a:pt x="528" y="22950"/>
                  </a:lnTo>
                  <a:lnTo>
                    <a:pt x="1" y="25714"/>
                  </a:lnTo>
                  <a:lnTo>
                    <a:pt x="1" y="25802"/>
                  </a:lnTo>
                  <a:lnTo>
                    <a:pt x="45" y="25846"/>
                  </a:lnTo>
                  <a:lnTo>
                    <a:pt x="89" y="25890"/>
                  </a:lnTo>
                  <a:lnTo>
                    <a:pt x="133" y="25934"/>
                  </a:lnTo>
                  <a:lnTo>
                    <a:pt x="176" y="25934"/>
                  </a:lnTo>
                  <a:lnTo>
                    <a:pt x="264" y="25890"/>
                  </a:lnTo>
                  <a:lnTo>
                    <a:pt x="352" y="25802"/>
                  </a:lnTo>
                  <a:lnTo>
                    <a:pt x="879" y="23038"/>
                  </a:lnTo>
                  <a:lnTo>
                    <a:pt x="1888" y="19703"/>
                  </a:lnTo>
                  <a:lnTo>
                    <a:pt x="2809" y="16763"/>
                  </a:lnTo>
                  <a:lnTo>
                    <a:pt x="3424" y="14876"/>
                  </a:lnTo>
                  <a:lnTo>
                    <a:pt x="5793" y="9830"/>
                  </a:lnTo>
                  <a:lnTo>
                    <a:pt x="7461" y="6495"/>
                  </a:lnTo>
                  <a:lnTo>
                    <a:pt x="8821" y="3160"/>
                  </a:lnTo>
                  <a:lnTo>
                    <a:pt x="9918" y="264"/>
                  </a:lnTo>
                  <a:lnTo>
                    <a:pt x="9918" y="176"/>
                  </a:lnTo>
                  <a:lnTo>
                    <a:pt x="9918" y="132"/>
                  </a:lnTo>
                  <a:lnTo>
                    <a:pt x="9874" y="44"/>
                  </a:lnTo>
                  <a:lnTo>
                    <a:pt x="9786" y="44"/>
                  </a:lnTo>
                  <a:lnTo>
                    <a:pt x="9742"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7" name="Google Shape;3687;p85"/>
            <p:cNvSpPr/>
            <p:nvPr/>
          </p:nvSpPr>
          <p:spPr>
            <a:xfrm>
              <a:off x="3021225" y="785800"/>
              <a:ext cx="255650" cy="654925"/>
            </a:xfrm>
            <a:custGeom>
              <a:rect b="b" l="l" r="r" t="t"/>
              <a:pathLst>
                <a:path extrusionOk="0" h="26197" w="10226">
                  <a:moveTo>
                    <a:pt x="9962" y="0"/>
                  </a:moveTo>
                  <a:lnTo>
                    <a:pt x="9918" y="44"/>
                  </a:lnTo>
                  <a:lnTo>
                    <a:pt x="9874" y="132"/>
                  </a:lnTo>
                  <a:lnTo>
                    <a:pt x="8821" y="2852"/>
                  </a:lnTo>
                  <a:lnTo>
                    <a:pt x="7241" y="6407"/>
                  </a:lnTo>
                  <a:lnTo>
                    <a:pt x="5442" y="9961"/>
                  </a:lnTo>
                  <a:lnTo>
                    <a:pt x="3906" y="12989"/>
                  </a:lnTo>
                  <a:lnTo>
                    <a:pt x="3906" y="13032"/>
                  </a:lnTo>
                  <a:lnTo>
                    <a:pt x="2151" y="18210"/>
                  </a:lnTo>
                  <a:lnTo>
                    <a:pt x="484" y="23388"/>
                  </a:lnTo>
                  <a:lnTo>
                    <a:pt x="1" y="25977"/>
                  </a:lnTo>
                  <a:lnTo>
                    <a:pt x="1" y="26065"/>
                  </a:lnTo>
                  <a:lnTo>
                    <a:pt x="45" y="26109"/>
                  </a:lnTo>
                  <a:lnTo>
                    <a:pt x="89" y="26153"/>
                  </a:lnTo>
                  <a:lnTo>
                    <a:pt x="133" y="26197"/>
                  </a:lnTo>
                  <a:lnTo>
                    <a:pt x="176" y="26197"/>
                  </a:lnTo>
                  <a:lnTo>
                    <a:pt x="308" y="26153"/>
                  </a:lnTo>
                  <a:lnTo>
                    <a:pt x="352" y="26065"/>
                  </a:lnTo>
                  <a:lnTo>
                    <a:pt x="835" y="23476"/>
                  </a:lnTo>
                  <a:lnTo>
                    <a:pt x="2458" y="18342"/>
                  </a:lnTo>
                  <a:lnTo>
                    <a:pt x="4257" y="13164"/>
                  </a:lnTo>
                  <a:lnTo>
                    <a:pt x="5749" y="10136"/>
                  </a:lnTo>
                  <a:lnTo>
                    <a:pt x="7548" y="6538"/>
                  </a:lnTo>
                  <a:lnTo>
                    <a:pt x="9128" y="3028"/>
                  </a:lnTo>
                  <a:lnTo>
                    <a:pt x="10225" y="263"/>
                  </a:lnTo>
                  <a:lnTo>
                    <a:pt x="10225" y="176"/>
                  </a:lnTo>
                  <a:lnTo>
                    <a:pt x="10225" y="88"/>
                  </a:lnTo>
                  <a:lnTo>
                    <a:pt x="10181" y="44"/>
                  </a:lnTo>
                  <a:lnTo>
                    <a:pt x="10093"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8" name="Google Shape;3688;p85"/>
            <p:cNvSpPr/>
            <p:nvPr/>
          </p:nvSpPr>
          <p:spPr>
            <a:xfrm>
              <a:off x="2918125" y="827475"/>
              <a:ext cx="313750" cy="633000"/>
            </a:xfrm>
            <a:custGeom>
              <a:rect b="b" l="l" r="r" t="t"/>
              <a:pathLst>
                <a:path extrusionOk="0" h="25320" w="12550">
                  <a:moveTo>
                    <a:pt x="12331" y="0"/>
                  </a:moveTo>
                  <a:lnTo>
                    <a:pt x="12243" y="44"/>
                  </a:lnTo>
                  <a:lnTo>
                    <a:pt x="12199" y="88"/>
                  </a:lnTo>
                  <a:lnTo>
                    <a:pt x="10531" y="3862"/>
                  </a:lnTo>
                  <a:lnTo>
                    <a:pt x="9259" y="6407"/>
                  </a:lnTo>
                  <a:lnTo>
                    <a:pt x="6538" y="11936"/>
                  </a:lnTo>
                  <a:lnTo>
                    <a:pt x="4037" y="19483"/>
                  </a:lnTo>
                  <a:lnTo>
                    <a:pt x="2896" y="22160"/>
                  </a:lnTo>
                  <a:lnTo>
                    <a:pt x="1711" y="23608"/>
                  </a:lnTo>
                  <a:lnTo>
                    <a:pt x="746" y="23652"/>
                  </a:lnTo>
                  <a:lnTo>
                    <a:pt x="658" y="23696"/>
                  </a:lnTo>
                  <a:lnTo>
                    <a:pt x="614" y="23784"/>
                  </a:lnTo>
                  <a:lnTo>
                    <a:pt x="44" y="25100"/>
                  </a:lnTo>
                  <a:lnTo>
                    <a:pt x="0" y="25144"/>
                  </a:lnTo>
                  <a:lnTo>
                    <a:pt x="44" y="25232"/>
                  </a:lnTo>
                  <a:lnTo>
                    <a:pt x="88" y="25276"/>
                  </a:lnTo>
                  <a:lnTo>
                    <a:pt x="132" y="25319"/>
                  </a:lnTo>
                  <a:lnTo>
                    <a:pt x="307" y="25319"/>
                  </a:lnTo>
                  <a:lnTo>
                    <a:pt x="351" y="25232"/>
                  </a:lnTo>
                  <a:lnTo>
                    <a:pt x="878" y="24003"/>
                  </a:lnTo>
                  <a:lnTo>
                    <a:pt x="1799" y="23959"/>
                  </a:lnTo>
                  <a:lnTo>
                    <a:pt x="1887" y="23915"/>
                  </a:lnTo>
                  <a:lnTo>
                    <a:pt x="1931" y="23871"/>
                  </a:lnTo>
                  <a:lnTo>
                    <a:pt x="3203" y="22379"/>
                  </a:lnTo>
                  <a:lnTo>
                    <a:pt x="3247" y="22336"/>
                  </a:lnTo>
                  <a:lnTo>
                    <a:pt x="4388" y="19615"/>
                  </a:lnTo>
                  <a:lnTo>
                    <a:pt x="6845" y="12068"/>
                  </a:lnTo>
                  <a:lnTo>
                    <a:pt x="9566" y="6539"/>
                  </a:lnTo>
                  <a:lnTo>
                    <a:pt x="10839" y="3994"/>
                  </a:lnTo>
                  <a:lnTo>
                    <a:pt x="12550" y="220"/>
                  </a:lnTo>
                  <a:lnTo>
                    <a:pt x="12550" y="176"/>
                  </a:lnTo>
                  <a:lnTo>
                    <a:pt x="12550" y="88"/>
                  </a:lnTo>
                  <a:lnTo>
                    <a:pt x="12506" y="44"/>
                  </a:lnTo>
                  <a:lnTo>
                    <a:pt x="12462"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9" name="Google Shape;3689;p85"/>
            <p:cNvSpPr/>
            <p:nvPr/>
          </p:nvSpPr>
          <p:spPr>
            <a:xfrm>
              <a:off x="2828150" y="830775"/>
              <a:ext cx="373025" cy="702100"/>
            </a:xfrm>
            <a:custGeom>
              <a:rect b="b" l="l" r="r" t="t"/>
              <a:pathLst>
                <a:path extrusionOk="0" h="28084" w="14921">
                  <a:moveTo>
                    <a:pt x="14701" y="0"/>
                  </a:moveTo>
                  <a:lnTo>
                    <a:pt x="14613" y="44"/>
                  </a:lnTo>
                  <a:lnTo>
                    <a:pt x="14569" y="88"/>
                  </a:lnTo>
                  <a:lnTo>
                    <a:pt x="13297" y="2808"/>
                  </a:lnTo>
                  <a:lnTo>
                    <a:pt x="11893" y="5573"/>
                  </a:lnTo>
                  <a:lnTo>
                    <a:pt x="9962" y="9434"/>
                  </a:lnTo>
                  <a:lnTo>
                    <a:pt x="8602" y="12506"/>
                  </a:lnTo>
                  <a:lnTo>
                    <a:pt x="7592" y="15622"/>
                  </a:lnTo>
                  <a:lnTo>
                    <a:pt x="6144" y="19351"/>
                  </a:lnTo>
                  <a:lnTo>
                    <a:pt x="4389" y="22204"/>
                  </a:lnTo>
                  <a:lnTo>
                    <a:pt x="3555" y="22555"/>
                  </a:lnTo>
                  <a:lnTo>
                    <a:pt x="3511" y="22598"/>
                  </a:lnTo>
                  <a:lnTo>
                    <a:pt x="2809" y="23344"/>
                  </a:lnTo>
                  <a:lnTo>
                    <a:pt x="2765" y="23388"/>
                  </a:lnTo>
                  <a:lnTo>
                    <a:pt x="45" y="27820"/>
                  </a:lnTo>
                  <a:lnTo>
                    <a:pt x="1" y="27864"/>
                  </a:lnTo>
                  <a:lnTo>
                    <a:pt x="1" y="27952"/>
                  </a:lnTo>
                  <a:lnTo>
                    <a:pt x="45" y="27996"/>
                  </a:lnTo>
                  <a:lnTo>
                    <a:pt x="89" y="28040"/>
                  </a:lnTo>
                  <a:lnTo>
                    <a:pt x="176" y="28084"/>
                  </a:lnTo>
                  <a:lnTo>
                    <a:pt x="264" y="28084"/>
                  </a:lnTo>
                  <a:lnTo>
                    <a:pt x="352" y="27996"/>
                  </a:lnTo>
                  <a:lnTo>
                    <a:pt x="3073" y="23564"/>
                  </a:lnTo>
                  <a:lnTo>
                    <a:pt x="3731" y="22862"/>
                  </a:lnTo>
                  <a:lnTo>
                    <a:pt x="4565" y="22511"/>
                  </a:lnTo>
                  <a:lnTo>
                    <a:pt x="4652" y="22423"/>
                  </a:lnTo>
                  <a:lnTo>
                    <a:pt x="6451" y="19527"/>
                  </a:lnTo>
                  <a:lnTo>
                    <a:pt x="7943" y="15753"/>
                  </a:lnTo>
                  <a:lnTo>
                    <a:pt x="8953" y="12638"/>
                  </a:lnTo>
                  <a:lnTo>
                    <a:pt x="10269" y="9566"/>
                  </a:lnTo>
                  <a:lnTo>
                    <a:pt x="12200" y="5705"/>
                  </a:lnTo>
                  <a:lnTo>
                    <a:pt x="13648" y="2940"/>
                  </a:lnTo>
                  <a:lnTo>
                    <a:pt x="14920" y="220"/>
                  </a:lnTo>
                  <a:lnTo>
                    <a:pt x="14920" y="176"/>
                  </a:lnTo>
                  <a:lnTo>
                    <a:pt x="14920" y="88"/>
                  </a:lnTo>
                  <a:lnTo>
                    <a:pt x="14876" y="44"/>
                  </a:lnTo>
                  <a:lnTo>
                    <a:pt x="14833"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0" name="Google Shape;3690;p85"/>
            <p:cNvSpPr/>
            <p:nvPr/>
          </p:nvSpPr>
          <p:spPr>
            <a:xfrm>
              <a:off x="2789775" y="802250"/>
              <a:ext cx="359825" cy="736100"/>
            </a:xfrm>
            <a:custGeom>
              <a:rect b="b" l="l" r="r" t="t"/>
              <a:pathLst>
                <a:path extrusionOk="0" h="29444" w="14393">
                  <a:moveTo>
                    <a:pt x="14174" y="0"/>
                  </a:moveTo>
                  <a:lnTo>
                    <a:pt x="14086" y="44"/>
                  </a:lnTo>
                  <a:lnTo>
                    <a:pt x="14086" y="132"/>
                  </a:lnTo>
                  <a:lnTo>
                    <a:pt x="13164" y="2150"/>
                  </a:lnTo>
                  <a:lnTo>
                    <a:pt x="11585" y="5266"/>
                  </a:lnTo>
                  <a:lnTo>
                    <a:pt x="9742" y="9040"/>
                  </a:lnTo>
                  <a:lnTo>
                    <a:pt x="7942" y="12769"/>
                  </a:lnTo>
                  <a:lnTo>
                    <a:pt x="6494" y="15841"/>
                  </a:lnTo>
                  <a:lnTo>
                    <a:pt x="4959" y="18913"/>
                  </a:lnTo>
                  <a:lnTo>
                    <a:pt x="3379" y="22028"/>
                  </a:lnTo>
                  <a:lnTo>
                    <a:pt x="1711" y="25144"/>
                  </a:lnTo>
                  <a:lnTo>
                    <a:pt x="0" y="29225"/>
                  </a:lnTo>
                  <a:lnTo>
                    <a:pt x="0" y="29268"/>
                  </a:lnTo>
                  <a:lnTo>
                    <a:pt x="0" y="29356"/>
                  </a:lnTo>
                  <a:lnTo>
                    <a:pt x="44" y="29400"/>
                  </a:lnTo>
                  <a:lnTo>
                    <a:pt x="132" y="29444"/>
                  </a:lnTo>
                  <a:lnTo>
                    <a:pt x="176" y="29444"/>
                  </a:lnTo>
                  <a:lnTo>
                    <a:pt x="263" y="29400"/>
                  </a:lnTo>
                  <a:lnTo>
                    <a:pt x="351" y="29356"/>
                  </a:lnTo>
                  <a:lnTo>
                    <a:pt x="2019" y="25319"/>
                  </a:lnTo>
                  <a:lnTo>
                    <a:pt x="3686" y="22204"/>
                  </a:lnTo>
                  <a:lnTo>
                    <a:pt x="5266" y="19088"/>
                  </a:lnTo>
                  <a:lnTo>
                    <a:pt x="6802" y="15973"/>
                  </a:lnTo>
                  <a:lnTo>
                    <a:pt x="8250" y="12901"/>
                  </a:lnTo>
                  <a:lnTo>
                    <a:pt x="10049" y="9171"/>
                  </a:lnTo>
                  <a:lnTo>
                    <a:pt x="11892" y="5441"/>
                  </a:lnTo>
                  <a:lnTo>
                    <a:pt x="13471" y="2326"/>
                  </a:lnTo>
                  <a:lnTo>
                    <a:pt x="14393" y="264"/>
                  </a:lnTo>
                  <a:lnTo>
                    <a:pt x="14393" y="176"/>
                  </a:lnTo>
                  <a:lnTo>
                    <a:pt x="14393" y="132"/>
                  </a:lnTo>
                  <a:lnTo>
                    <a:pt x="14349" y="88"/>
                  </a:lnTo>
                  <a:lnTo>
                    <a:pt x="14305" y="44"/>
                  </a:lnTo>
                  <a:lnTo>
                    <a:pt x="14217"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1" name="Google Shape;3691;p85"/>
            <p:cNvSpPr/>
            <p:nvPr/>
          </p:nvSpPr>
          <p:spPr>
            <a:xfrm>
              <a:off x="2754650" y="825275"/>
              <a:ext cx="332425" cy="722950"/>
            </a:xfrm>
            <a:custGeom>
              <a:rect b="b" l="l" r="r" t="t"/>
              <a:pathLst>
                <a:path extrusionOk="0" h="28918" w="13297">
                  <a:moveTo>
                    <a:pt x="13033" y="1"/>
                  </a:moveTo>
                  <a:lnTo>
                    <a:pt x="12990" y="45"/>
                  </a:lnTo>
                  <a:lnTo>
                    <a:pt x="12946" y="88"/>
                  </a:lnTo>
                  <a:lnTo>
                    <a:pt x="11498" y="4608"/>
                  </a:lnTo>
                  <a:lnTo>
                    <a:pt x="9523" y="8601"/>
                  </a:lnTo>
                  <a:lnTo>
                    <a:pt x="7636" y="12419"/>
                  </a:lnTo>
                  <a:lnTo>
                    <a:pt x="5881" y="15973"/>
                  </a:lnTo>
                  <a:lnTo>
                    <a:pt x="4126" y="19484"/>
                  </a:lnTo>
                  <a:lnTo>
                    <a:pt x="2327" y="23038"/>
                  </a:lnTo>
                  <a:lnTo>
                    <a:pt x="352" y="26680"/>
                  </a:lnTo>
                  <a:lnTo>
                    <a:pt x="308" y="26768"/>
                  </a:lnTo>
                  <a:lnTo>
                    <a:pt x="1" y="28698"/>
                  </a:lnTo>
                  <a:lnTo>
                    <a:pt x="1" y="28786"/>
                  </a:lnTo>
                  <a:lnTo>
                    <a:pt x="1" y="28830"/>
                  </a:lnTo>
                  <a:lnTo>
                    <a:pt x="45" y="28874"/>
                  </a:lnTo>
                  <a:lnTo>
                    <a:pt x="133" y="28918"/>
                  </a:lnTo>
                  <a:lnTo>
                    <a:pt x="264" y="28874"/>
                  </a:lnTo>
                  <a:lnTo>
                    <a:pt x="308" y="28742"/>
                  </a:lnTo>
                  <a:lnTo>
                    <a:pt x="659" y="26855"/>
                  </a:lnTo>
                  <a:lnTo>
                    <a:pt x="2634" y="23170"/>
                  </a:lnTo>
                  <a:lnTo>
                    <a:pt x="4477" y="19615"/>
                  </a:lnTo>
                  <a:lnTo>
                    <a:pt x="6232" y="16105"/>
                  </a:lnTo>
                  <a:lnTo>
                    <a:pt x="7943" y="12550"/>
                  </a:lnTo>
                  <a:lnTo>
                    <a:pt x="9830" y="8733"/>
                  </a:lnTo>
                  <a:lnTo>
                    <a:pt x="11805" y="4784"/>
                  </a:lnTo>
                  <a:lnTo>
                    <a:pt x="11805" y="4740"/>
                  </a:lnTo>
                  <a:lnTo>
                    <a:pt x="13297" y="220"/>
                  </a:lnTo>
                  <a:lnTo>
                    <a:pt x="13297" y="132"/>
                  </a:lnTo>
                  <a:lnTo>
                    <a:pt x="13253" y="88"/>
                  </a:lnTo>
                  <a:lnTo>
                    <a:pt x="13253"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2" name="Google Shape;3692;p85"/>
            <p:cNvSpPr/>
            <p:nvPr/>
          </p:nvSpPr>
          <p:spPr>
            <a:xfrm>
              <a:off x="2734925" y="958025"/>
              <a:ext cx="270975" cy="606675"/>
            </a:xfrm>
            <a:custGeom>
              <a:rect b="b" l="l" r="r" t="t"/>
              <a:pathLst>
                <a:path extrusionOk="0" h="24267" w="10839">
                  <a:moveTo>
                    <a:pt x="10619" y="0"/>
                  </a:moveTo>
                  <a:lnTo>
                    <a:pt x="10531" y="44"/>
                  </a:lnTo>
                  <a:lnTo>
                    <a:pt x="10531" y="88"/>
                  </a:lnTo>
                  <a:lnTo>
                    <a:pt x="9610" y="2326"/>
                  </a:lnTo>
                  <a:lnTo>
                    <a:pt x="8645" y="4520"/>
                  </a:lnTo>
                  <a:lnTo>
                    <a:pt x="7635" y="6714"/>
                  </a:lnTo>
                  <a:lnTo>
                    <a:pt x="6582" y="8864"/>
                  </a:lnTo>
                  <a:lnTo>
                    <a:pt x="4476" y="13164"/>
                  </a:lnTo>
                  <a:lnTo>
                    <a:pt x="2326" y="17333"/>
                  </a:lnTo>
                  <a:lnTo>
                    <a:pt x="351" y="21107"/>
                  </a:lnTo>
                  <a:lnTo>
                    <a:pt x="351" y="21151"/>
                  </a:lnTo>
                  <a:lnTo>
                    <a:pt x="0" y="22423"/>
                  </a:lnTo>
                  <a:lnTo>
                    <a:pt x="0" y="22467"/>
                  </a:lnTo>
                  <a:lnTo>
                    <a:pt x="88" y="24091"/>
                  </a:lnTo>
                  <a:lnTo>
                    <a:pt x="132" y="24222"/>
                  </a:lnTo>
                  <a:lnTo>
                    <a:pt x="263" y="24266"/>
                  </a:lnTo>
                  <a:lnTo>
                    <a:pt x="351" y="24266"/>
                  </a:lnTo>
                  <a:lnTo>
                    <a:pt x="395" y="24222"/>
                  </a:lnTo>
                  <a:lnTo>
                    <a:pt x="439" y="24134"/>
                  </a:lnTo>
                  <a:lnTo>
                    <a:pt x="439" y="24091"/>
                  </a:lnTo>
                  <a:lnTo>
                    <a:pt x="351" y="22511"/>
                  </a:lnTo>
                  <a:lnTo>
                    <a:pt x="658" y="21282"/>
                  </a:lnTo>
                  <a:lnTo>
                    <a:pt x="2633" y="17508"/>
                  </a:lnTo>
                  <a:lnTo>
                    <a:pt x="4783" y="13296"/>
                  </a:lnTo>
                  <a:lnTo>
                    <a:pt x="6889" y="9040"/>
                  </a:lnTo>
                  <a:lnTo>
                    <a:pt x="7942" y="6846"/>
                  </a:lnTo>
                  <a:lnTo>
                    <a:pt x="8952" y="4695"/>
                  </a:lnTo>
                  <a:lnTo>
                    <a:pt x="9917" y="2458"/>
                  </a:lnTo>
                  <a:lnTo>
                    <a:pt x="10839" y="220"/>
                  </a:lnTo>
                  <a:lnTo>
                    <a:pt x="10839" y="176"/>
                  </a:lnTo>
                  <a:lnTo>
                    <a:pt x="10839" y="88"/>
                  </a:lnTo>
                  <a:lnTo>
                    <a:pt x="10795" y="44"/>
                  </a:lnTo>
                  <a:lnTo>
                    <a:pt x="10751"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3" name="Google Shape;3693;p85"/>
            <p:cNvSpPr/>
            <p:nvPr/>
          </p:nvSpPr>
          <p:spPr>
            <a:xfrm>
              <a:off x="2697625" y="973375"/>
              <a:ext cx="265500" cy="607775"/>
            </a:xfrm>
            <a:custGeom>
              <a:rect b="b" l="l" r="r" t="t"/>
              <a:pathLst>
                <a:path extrusionOk="0" h="24311" w="10620">
                  <a:moveTo>
                    <a:pt x="10444" y="1"/>
                  </a:moveTo>
                  <a:lnTo>
                    <a:pt x="10400" y="44"/>
                  </a:lnTo>
                  <a:lnTo>
                    <a:pt x="10312" y="88"/>
                  </a:lnTo>
                  <a:lnTo>
                    <a:pt x="10268" y="132"/>
                  </a:lnTo>
                  <a:lnTo>
                    <a:pt x="8206" y="5398"/>
                  </a:lnTo>
                  <a:lnTo>
                    <a:pt x="6758" y="8206"/>
                  </a:lnTo>
                  <a:lnTo>
                    <a:pt x="5266" y="11497"/>
                  </a:lnTo>
                  <a:lnTo>
                    <a:pt x="3862" y="14349"/>
                  </a:lnTo>
                  <a:lnTo>
                    <a:pt x="2019" y="17684"/>
                  </a:lnTo>
                  <a:lnTo>
                    <a:pt x="439" y="20888"/>
                  </a:lnTo>
                  <a:lnTo>
                    <a:pt x="395" y="20931"/>
                  </a:lnTo>
                  <a:lnTo>
                    <a:pt x="0" y="22599"/>
                  </a:lnTo>
                  <a:lnTo>
                    <a:pt x="0" y="22643"/>
                  </a:lnTo>
                  <a:lnTo>
                    <a:pt x="220" y="24179"/>
                  </a:lnTo>
                  <a:lnTo>
                    <a:pt x="263" y="24266"/>
                  </a:lnTo>
                  <a:lnTo>
                    <a:pt x="395" y="24310"/>
                  </a:lnTo>
                  <a:lnTo>
                    <a:pt x="483" y="24310"/>
                  </a:lnTo>
                  <a:lnTo>
                    <a:pt x="527" y="24266"/>
                  </a:lnTo>
                  <a:lnTo>
                    <a:pt x="571" y="24179"/>
                  </a:lnTo>
                  <a:lnTo>
                    <a:pt x="571" y="24135"/>
                  </a:lnTo>
                  <a:lnTo>
                    <a:pt x="351" y="22643"/>
                  </a:lnTo>
                  <a:lnTo>
                    <a:pt x="746" y="21019"/>
                  </a:lnTo>
                  <a:lnTo>
                    <a:pt x="2326" y="17816"/>
                  </a:lnTo>
                  <a:lnTo>
                    <a:pt x="4169" y="14481"/>
                  </a:lnTo>
                  <a:lnTo>
                    <a:pt x="5573" y="11673"/>
                  </a:lnTo>
                  <a:lnTo>
                    <a:pt x="7109" y="8382"/>
                  </a:lnTo>
                  <a:lnTo>
                    <a:pt x="8557" y="5573"/>
                  </a:lnTo>
                  <a:lnTo>
                    <a:pt x="8557" y="5529"/>
                  </a:lnTo>
                  <a:lnTo>
                    <a:pt x="10619" y="264"/>
                  </a:lnTo>
                  <a:lnTo>
                    <a:pt x="10619" y="176"/>
                  </a:lnTo>
                  <a:lnTo>
                    <a:pt x="10619" y="132"/>
                  </a:lnTo>
                  <a:lnTo>
                    <a:pt x="10575" y="44"/>
                  </a:lnTo>
                  <a:lnTo>
                    <a:pt x="10531" y="44"/>
                  </a:lnTo>
                  <a:lnTo>
                    <a:pt x="10444"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4" name="Google Shape;3694;p85"/>
            <p:cNvSpPr/>
            <p:nvPr/>
          </p:nvSpPr>
          <p:spPr>
            <a:xfrm>
              <a:off x="2630700" y="1103925"/>
              <a:ext cx="223825" cy="530975"/>
            </a:xfrm>
            <a:custGeom>
              <a:rect b="b" l="l" r="r" t="t"/>
              <a:pathLst>
                <a:path extrusionOk="0" h="21239" w="8953">
                  <a:moveTo>
                    <a:pt x="8733" y="0"/>
                  </a:moveTo>
                  <a:lnTo>
                    <a:pt x="8689" y="44"/>
                  </a:lnTo>
                  <a:lnTo>
                    <a:pt x="8645" y="88"/>
                  </a:lnTo>
                  <a:lnTo>
                    <a:pt x="6451" y="4388"/>
                  </a:lnTo>
                  <a:lnTo>
                    <a:pt x="5003" y="7372"/>
                  </a:lnTo>
                  <a:lnTo>
                    <a:pt x="3379" y="10356"/>
                  </a:lnTo>
                  <a:lnTo>
                    <a:pt x="1405" y="14261"/>
                  </a:lnTo>
                  <a:lnTo>
                    <a:pt x="1405" y="14305"/>
                  </a:lnTo>
                  <a:lnTo>
                    <a:pt x="790" y="16455"/>
                  </a:lnTo>
                  <a:lnTo>
                    <a:pt x="0" y="21063"/>
                  </a:lnTo>
                  <a:lnTo>
                    <a:pt x="0" y="21107"/>
                  </a:lnTo>
                  <a:lnTo>
                    <a:pt x="44" y="21195"/>
                  </a:lnTo>
                  <a:lnTo>
                    <a:pt x="88" y="21238"/>
                  </a:lnTo>
                  <a:lnTo>
                    <a:pt x="176" y="21238"/>
                  </a:lnTo>
                  <a:lnTo>
                    <a:pt x="308" y="21195"/>
                  </a:lnTo>
                  <a:lnTo>
                    <a:pt x="351" y="21107"/>
                  </a:lnTo>
                  <a:lnTo>
                    <a:pt x="1141" y="16543"/>
                  </a:lnTo>
                  <a:lnTo>
                    <a:pt x="1712" y="14393"/>
                  </a:lnTo>
                  <a:lnTo>
                    <a:pt x="3686" y="10532"/>
                  </a:lnTo>
                  <a:lnTo>
                    <a:pt x="5310" y="7504"/>
                  </a:lnTo>
                  <a:lnTo>
                    <a:pt x="6802" y="4564"/>
                  </a:lnTo>
                  <a:lnTo>
                    <a:pt x="8952" y="264"/>
                  </a:lnTo>
                  <a:lnTo>
                    <a:pt x="8952" y="176"/>
                  </a:lnTo>
                  <a:lnTo>
                    <a:pt x="8952" y="132"/>
                  </a:lnTo>
                  <a:lnTo>
                    <a:pt x="8908" y="44"/>
                  </a:lnTo>
                  <a:lnTo>
                    <a:pt x="8864"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5" name="Google Shape;3695;p85"/>
            <p:cNvSpPr/>
            <p:nvPr/>
          </p:nvSpPr>
          <p:spPr>
            <a:xfrm>
              <a:off x="2619725" y="1124775"/>
              <a:ext cx="194200" cy="436625"/>
            </a:xfrm>
            <a:custGeom>
              <a:rect b="b" l="l" r="r" t="t"/>
              <a:pathLst>
                <a:path extrusionOk="0" h="17465" w="7768">
                  <a:moveTo>
                    <a:pt x="7548" y="0"/>
                  </a:moveTo>
                  <a:lnTo>
                    <a:pt x="7460" y="44"/>
                  </a:lnTo>
                  <a:lnTo>
                    <a:pt x="7416" y="88"/>
                  </a:lnTo>
                  <a:lnTo>
                    <a:pt x="6188" y="2501"/>
                  </a:lnTo>
                  <a:lnTo>
                    <a:pt x="4696" y="5661"/>
                  </a:lnTo>
                  <a:lnTo>
                    <a:pt x="3160" y="8469"/>
                  </a:lnTo>
                  <a:lnTo>
                    <a:pt x="966" y="12681"/>
                  </a:lnTo>
                  <a:lnTo>
                    <a:pt x="176" y="15007"/>
                  </a:lnTo>
                  <a:lnTo>
                    <a:pt x="176" y="15051"/>
                  </a:lnTo>
                  <a:lnTo>
                    <a:pt x="1" y="17245"/>
                  </a:lnTo>
                  <a:lnTo>
                    <a:pt x="1" y="17333"/>
                  </a:lnTo>
                  <a:lnTo>
                    <a:pt x="45" y="17377"/>
                  </a:lnTo>
                  <a:lnTo>
                    <a:pt x="88" y="17421"/>
                  </a:lnTo>
                  <a:lnTo>
                    <a:pt x="176" y="17464"/>
                  </a:lnTo>
                  <a:lnTo>
                    <a:pt x="308" y="17421"/>
                  </a:lnTo>
                  <a:lnTo>
                    <a:pt x="352" y="17289"/>
                  </a:lnTo>
                  <a:lnTo>
                    <a:pt x="527" y="15095"/>
                  </a:lnTo>
                  <a:lnTo>
                    <a:pt x="1273" y="12813"/>
                  </a:lnTo>
                  <a:lnTo>
                    <a:pt x="3467" y="8601"/>
                  </a:lnTo>
                  <a:lnTo>
                    <a:pt x="5003" y="5792"/>
                  </a:lnTo>
                  <a:lnTo>
                    <a:pt x="6539" y="2677"/>
                  </a:lnTo>
                  <a:lnTo>
                    <a:pt x="7767" y="263"/>
                  </a:lnTo>
                  <a:lnTo>
                    <a:pt x="7767" y="176"/>
                  </a:lnTo>
                  <a:lnTo>
                    <a:pt x="7767" y="132"/>
                  </a:lnTo>
                  <a:lnTo>
                    <a:pt x="7724" y="44"/>
                  </a:lnTo>
                  <a:lnTo>
                    <a:pt x="7680"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6" name="Google Shape;3696;p85"/>
            <p:cNvSpPr/>
            <p:nvPr/>
          </p:nvSpPr>
          <p:spPr>
            <a:xfrm>
              <a:off x="2592300" y="1141225"/>
              <a:ext cx="183225" cy="483800"/>
            </a:xfrm>
            <a:custGeom>
              <a:rect b="b" l="l" r="r" t="t"/>
              <a:pathLst>
                <a:path extrusionOk="0" h="19352" w="7329">
                  <a:moveTo>
                    <a:pt x="7153" y="0"/>
                  </a:moveTo>
                  <a:lnTo>
                    <a:pt x="7109" y="44"/>
                  </a:lnTo>
                  <a:lnTo>
                    <a:pt x="7022" y="44"/>
                  </a:lnTo>
                  <a:lnTo>
                    <a:pt x="7022" y="132"/>
                  </a:lnTo>
                  <a:lnTo>
                    <a:pt x="5749" y="2677"/>
                  </a:lnTo>
                  <a:lnTo>
                    <a:pt x="4476" y="5178"/>
                  </a:lnTo>
                  <a:lnTo>
                    <a:pt x="1229" y="11277"/>
                  </a:lnTo>
                  <a:lnTo>
                    <a:pt x="1229" y="11321"/>
                  </a:lnTo>
                  <a:lnTo>
                    <a:pt x="308" y="13735"/>
                  </a:lnTo>
                  <a:lnTo>
                    <a:pt x="308" y="13779"/>
                  </a:lnTo>
                  <a:lnTo>
                    <a:pt x="1" y="16017"/>
                  </a:lnTo>
                  <a:lnTo>
                    <a:pt x="1" y="16060"/>
                  </a:lnTo>
                  <a:lnTo>
                    <a:pt x="132" y="19176"/>
                  </a:lnTo>
                  <a:lnTo>
                    <a:pt x="132" y="19264"/>
                  </a:lnTo>
                  <a:lnTo>
                    <a:pt x="176" y="19308"/>
                  </a:lnTo>
                  <a:lnTo>
                    <a:pt x="308" y="19351"/>
                  </a:lnTo>
                  <a:lnTo>
                    <a:pt x="396" y="19351"/>
                  </a:lnTo>
                  <a:lnTo>
                    <a:pt x="439" y="19308"/>
                  </a:lnTo>
                  <a:lnTo>
                    <a:pt x="483" y="19264"/>
                  </a:lnTo>
                  <a:lnTo>
                    <a:pt x="483" y="19176"/>
                  </a:lnTo>
                  <a:lnTo>
                    <a:pt x="352" y="16060"/>
                  </a:lnTo>
                  <a:lnTo>
                    <a:pt x="659" y="13866"/>
                  </a:lnTo>
                  <a:lnTo>
                    <a:pt x="1536" y="11453"/>
                  </a:lnTo>
                  <a:lnTo>
                    <a:pt x="4827" y="5354"/>
                  </a:lnTo>
                  <a:lnTo>
                    <a:pt x="6100" y="2852"/>
                  </a:lnTo>
                  <a:lnTo>
                    <a:pt x="7329" y="264"/>
                  </a:lnTo>
                  <a:lnTo>
                    <a:pt x="7329" y="176"/>
                  </a:lnTo>
                  <a:lnTo>
                    <a:pt x="7329" y="132"/>
                  </a:lnTo>
                  <a:lnTo>
                    <a:pt x="7285" y="88"/>
                  </a:lnTo>
                  <a:lnTo>
                    <a:pt x="7241" y="44"/>
                  </a:lnTo>
                  <a:lnTo>
                    <a:pt x="7153"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7" name="Google Shape;3697;p85"/>
            <p:cNvSpPr/>
            <p:nvPr/>
          </p:nvSpPr>
          <p:spPr>
            <a:xfrm>
              <a:off x="2263200" y="1174125"/>
              <a:ext cx="342300" cy="810725"/>
            </a:xfrm>
            <a:custGeom>
              <a:rect b="b" l="l" r="r" t="t"/>
              <a:pathLst>
                <a:path extrusionOk="0" h="32429" w="13692">
                  <a:moveTo>
                    <a:pt x="13384" y="1"/>
                  </a:moveTo>
                  <a:lnTo>
                    <a:pt x="13340" y="88"/>
                  </a:lnTo>
                  <a:lnTo>
                    <a:pt x="11014" y="4389"/>
                  </a:lnTo>
                  <a:lnTo>
                    <a:pt x="9479" y="7241"/>
                  </a:lnTo>
                  <a:lnTo>
                    <a:pt x="8294" y="9918"/>
                  </a:lnTo>
                  <a:lnTo>
                    <a:pt x="7723" y="11980"/>
                  </a:lnTo>
                  <a:lnTo>
                    <a:pt x="7723" y="12024"/>
                  </a:lnTo>
                  <a:lnTo>
                    <a:pt x="7548" y="16544"/>
                  </a:lnTo>
                  <a:lnTo>
                    <a:pt x="7153" y="17816"/>
                  </a:lnTo>
                  <a:lnTo>
                    <a:pt x="5003" y="21502"/>
                  </a:lnTo>
                  <a:lnTo>
                    <a:pt x="1975" y="26329"/>
                  </a:lnTo>
                  <a:lnTo>
                    <a:pt x="0" y="31682"/>
                  </a:lnTo>
                  <a:lnTo>
                    <a:pt x="0" y="31770"/>
                  </a:lnTo>
                  <a:lnTo>
                    <a:pt x="0" y="31814"/>
                  </a:lnTo>
                  <a:lnTo>
                    <a:pt x="352" y="32340"/>
                  </a:lnTo>
                  <a:lnTo>
                    <a:pt x="395" y="32428"/>
                  </a:lnTo>
                  <a:lnTo>
                    <a:pt x="571" y="32428"/>
                  </a:lnTo>
                  <a:lnTo>
                    <a:pt x="615" y="32384"/>
                  </a:lnTo>
                  <a:lnTo>
                    <a:pt x="2897" y="30015"/>
                  </a:lnTo>
                  <a:lnTo>
                    <a:pt x="2940" y="29971"/>
                  </a:lnTo>
                  <a:lnTo>
                    <a:pt x="2940" y="29927"/>
                  </a:lnTo>
                  <a:lnTo>
                    <a:pt x="2940" y="29839"/>
                  </a:lnTo>
                  <a:lnTo>
                    <a:pt x="2897" y="29795"/>
                  </a:lnTo>
                  <a:lnTo>
                    <a:pt x="2853" y="29752"/>
                  </a:lnTo>
                  <a:lnTo>
                    <a:pt x="2721" y="29752"/>
                  </a:lnTo>
                  <a:lnTo>
                    <a:pt x="2633" y="29795"/>
                  </a:lnTo>
                  <a:lnTo>
                    <a:pt x="527" y="31989"/>
                  </a:lnTo>
                  <a:lnTo>
                    <a:pt x="352" y="31726"/>
                  </a:lnTo>
                  <a:lnTo>
                    <a:pt x="2282" y="26504"/>
                  </a:lnTo>
                  <a:lnTo>
                    <a:pt x="5310" y="21678"/>
                  </a:lnTo>
                  <a:lnTo>
                    <a:pt x="7460" y="17992"/>
                  </a:lnTo>
                  <a:lnTo>
                    <a:pt x="7504" y="17948"/>
                  </a:lnTo>
                  <a:lnTo>
                    <a:pt x="7899" y="16631"/>
                  </a:lnTo>
                  <a:lnTo>
                    <a:pt x="7899" y="16587"/>
                  </a:lnTo>
                  <a:lnTo>
                    <a:pt x="8074" y="12024"/>
                  </a:lnTo>
                  <a:lnTo>
                    <a:pt x="8645" y="10049"/>
                  </a:lnTo>
                  <a:lnTo>
                    <a:pt x="9830" y="7373"/>
                  </a:lnTo>
                  <a:lnTo>
                    <a:pt x="11322" y="4564"/>
                  </a:lnTo>
                  <a:lnTo>
                    <a:pt x="13647" y="264"/>
                  </a:lnTo>
                  <a:lnTo>
                    <a:pt x="13691" y="176"/>
                  </a:lnTo>
                  <a:lnTo>
                    <a:pt x="13691" y="88"/>
                  </a:lnTo>
                  <a:lnTo>
                    <a:pt x="13647" y="45"/>
                  </a:lnTo>
                  <a:lnTo>
                    <a:pt x="13603"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8" name="Google Shape;3698;p85"/>
            <p:cNvSpPr/>
            <p:nvPr/>
          </p:nvSpPr>
          <p:spPr>
            <a:xfrm>
              <a:off x="3125450" y="769325"/>
              <a:ext cx="242475" cy="648375"/>
            </a:xfrm>
            <a:custGeom>
              <a:rect b="b" l="l" r="r" t="t"/>
              <a:pathLst>
                <a:path extrusionOk="0" h="25935" w="9699">
                  <a:moveTo>
                    <a:pt x="9479" y="1"/>
                  </a:moveTo>
                  <a:lnTo>
                    <a:pt x="9435" y="45"/>
                  </a:lnTo>
                  <a:lnTo>
                    <a:pt x="9391" y="89"/>
                  </a:lnTo>
                  <a:lnTo>
                    <a:pt x="8996" y="878"/>
                  </a:lnTo>
                  <a:lnTo>
                    <a:pt x="8952" y="878"/>
                  </a:lnTo>
                  <a:lnTo>
                    <a:pt x="8162" y="2941"/>
                  </a:lnTo>
                  <a:lnTo>
                    <a:pt x="6846" y="6846"/>
                  </a:lnTo>
                  <a:lnTo>
                    <a:pt x="5573" y="9742"/>
                  </a:lnTo>
                  <a:lnTo>
                    <a:pt x="4652" y="11410"/>
                  </a:lnTo>
                  <a:lnTo>
                    <a:pt x="3862" y="12989"/>
                  </a:lnTo>
                  <a:lnTo>
                    <a:pt x="3160" y="14525"/>
                  </a:lnTo>
                  <a:lnTo>
                    <a:pt x="2590" y="16017"/>
                  </a:lnTo>
                  <a:lnTo>
                    <a:pt x="2019" y="17553"/>
                  </a:lnTo>
                  <a:lnTo>
                    <a:pt x="1536" y="19089"/>
                  </a:lnTo>
                  <a:lnTo>
                    <a:pt x="483" y="22380"/>
                  </a:lnTo>
                  <a:lnTo>
                    <a:pt x="88" y="23696"/>
                  </a:lnTo>
                  <a:lnTo>
                    <a:pt x="88" y="23740"/>
                  </a:lnTo>
                  <a:lnTo>
                    <a:pt x="1" y="25759"/>
                  </a:lnTo>
                  <a:lnTo>
                    <a:pt x="1" y="25802"/>
                  </a:lnTo>
                  <a:lnTo>
                    <a:pt x="44" y="25846"/>
                  </a:lnTo>
                  <a:lnTo>
                    <a:pt x="88" y="25890"/>
                  </a:lnTo>
                  <a:lnTo>
                    <a:pt x="176" y="25934"/>
                  </a:lnTo>
                  <a:lnTo>
                    <a:pt x="308" y="25890"/>
                  </a:lnTo>
                  <a:lnTo>
                    <a:pt x="352" y="25759"/>
                  </a:lnTo>
                  <a:lnTo>
                    <a:pt x="439" y="23784"/>
                  </a:lnTo>
                  <a:lnTo>
                    <a:pt x="834" y="22511"/>
                  </a:lnTo>
                  <a:lnTo>
                    <a:pt x="1844" y="19220"/>
                  </a:lnTo>
                  <a:lnTo>
                    <a:pt x="2370" y="17685"/>
                  </a:lnTo>
                  <a:lnTo>
                    <a:pt x="2897" y="16149"/>
                  </a:lnTo>
                  <a:lnTo>
                    <a:pt x="3511" y="14657"/>
                  </a:lnTo>
                  <a:lnTo>
                    <a:pt x="4169" y="13121"/>
                  </a:lnTo>
                  <a:lnTo>
                    <a:pt x="4959" y="11541"/>
                  </a:lnTo>
                  <a:lnTo>
                    <a:pt x="5881" y="9874"/>
                  </a:lnTo>
                  <a:lnTo>
                    <a:pt x="7153" y="6978"/>
                  </a:lnTo>
                  <a:lnTo>
                    <a:pt x="8513" y="3029"/>
                  </a:lnTo>
                  <a:lnTo>
                    <a:pt x="9303" y="1010"/>
                  </a:lnTo>
                  <a:lnTo>
                    <a:pt x="9698" y="264"/>
                  </a:lnTo>
                  <a:lnTo>
                    <a:pt x="9698" y="176"/>
                  </a:lnTo>
                  <a:lnTo>
                    <a:pt x="9698" y="89"/>
                  </a:lnTo>
                  <a:lnTo>
                    <a:pt x="9698" y="45"/>
                  </a:lnTo>
                  <a:lnTo>
                    <a:pt x="9610"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9" name="Google Shape;3699;p85"/>
            <p:cNvSpPr/>
            <p:nvPr/>
          </p:nvSpPr>
          <p:spPr>
            <a:xfrm>
              <a:off x="3734300" y="758375"/>
              <a:ext cx="1192475" cy="1433800"/>
            </a:xfrm>
            <a:custGeom>
              <a:rect b="b" l="l" r="r" t="t"/>
              <a:pathLst>
                <a:path extrusionOk="0" h="57352" w="47699">
                  <a:moveTo>
                    <a:pt x="22906" y="0"/>
                  </a:moveTo>
                  <a:lnTo>
                    <a:pt x="22862" y="44"/>
                  </a:lnTo>
                  <a:lnTo>
                    <a:pt x="22818" y="88"/>
                  </a:lnTo>
                  <a:lnTo>
                    <a:pt x="21063" y="2764"/>
                  </a:lnTo>
                  <a:lnTo>
                    <a:pt x="21063" y="2808"/>
                  </a:lnTo>
                  <a:lnTo>
                    <a:pt x="19703" y="5968"/>
                  </a:lnTo>
                  <a:lnTo>
                    <a:pt x="19483" y="6582"/>
                  </a:lnTo>
                  <a:lnTo>
                    <a:pt x="19176" y="7196"/>
                  </a:lnTo>
                  <a:lnTo>
                    <a:pt x="18562" y="8337"/>
                  </a:lnTo>
                  <a:lnTo>
                    <a:pt x="17816" y="9434"/>
                  </a:lnTo>
                  <a:lnTo>
                    <a:pt x="17070" y="10487"/>
                  </a:lnTo>
                  <a:lnTo>
                    <a:pt x="16236" y="11497"/>
                  </a:lnTo>
                  <a:lnTo>
                    <a:pt x="15358" y="12506"/>
                  </a:lnTo>
                  <a:lnTo>
                    <a:pt x="13559" y="14437"/>
                  </a:lnTo>
                  <a:lnTo>
                    <a:pt x="11629" y="16543"/>
                  </a:lnTo>
                  <a:lnTo>
                    <a:pt x="10707" y="17596"/>
                  </a:lnTo>
                  <a:lnTo>
                    <a:pt x="9873" y="18693"/>
                  </a:lnTo>
                  <a:lnTo>
                    <a:pt x="7679" y="21326"/>
                  </a:lnTo>
                  <a:lnTo>
                    <a:pt x="7635" y="21414"/>
                  </a:lnTo>
                  <a:lnTo>
                    <a:pt x="7416" y="22423"/>
                  </a:lnTo>
                  <a:lnTo>
                    <a:pt x="7416" y="22467"/>
                  </a:lnTo>
                  <a:lnTo>
                    <a:pt x="7855" y="25670"/>
                  </a:lnTo>
                  <a:lnTo>
                    <a:pt x="7723" y="26591"/>
                  </a:lnTo>
                  <a:lnTo>
                    <a:pt x="6889" y="26284"/>
                  </a:lnTo>
                  <a:lnTo>
                    <a:pt x="6802" y="26240"/>
                  </a:lnTo>
                  <a:lnTo>
                    <a:pt x="6714" y="26284"/>
                  </a:lnTo>
                  <a:lnTo>
                    <a:pt x="4125" y="27645"/>
                  </a:lnTo>
                  <a:lnTo>
                    <a:pt x="4037" y="27732"/>
                  </a:lnTo>
                  <a:lnTo>
                    <a:pt x="3511" y="29268"/>
                  </a:lnTo>
                  <a:lnTo>
                    <a:pt x="3467" y="29312"/>
                  </a:lnTo>
                  <a:lnTo>
                    <a:pt x="3160" y="31243"/>
                  </a:lnTo>
                  <a:lnTo>
                    <a:pt x="3160" y="31287"/>
                  </a:lnTo>
                  <a:lnTo>
                    <a:pt x="3467" y="33788"/>
                  </a:lnTo>
                  <a:lnTo>
                    <a:pt x="3598" y="35017"/>
                  </a:lnTo>
                  <a:lnTo>
                    <a:pt x="3642" y="36157"/>
                  </a:lnTo>
                  <a:lnTo>
                    <a:pt x="3686" y="37167"/>
                  </a:lnTo>
                  <a:lnTo>
                    <a:pt x="3686" y="38088"/>
                  </a:lnTo>
                  <a:lnTo>
                    <a:pt x="3598" y="38966"/>
                  </a:lnTo>
                  <a:lnTo>
                    <a:pt x="3511" y="39712"/>
                  </a:lnTo>
                  <a:lnTo>
                    <a:pt x="3379" y="40414"/>
                  </a:lnTo>
                  <a:lnTo>
                    <a:pt x="3204" y="41028"/>
                  </a:lnTo>
                  <a:lnTo>
                    <a:pt x="3028" y="41599"/>
                  </a:lnTo>
                  <a:lnTo>
                    <a:pt x="2809" y="42081"/>
                  </a:lnTo>
                  <a:lnTo>
                    <a:pt x="2589" y="42520"/>
                  </a:lnTo>
                  <a:lnTo>
                    <a:pt x="2326" y="42871"/>
                  </a:lnTo>
                  <a:lnTo>
                    <a:pt x="2063" y="43178"/>
                  </a:lnTo>
                  <a:lnTo>
                    <a:pt x="1799" y="43442"/>
                  </a:lnTo>
                  <a:lnTo>
                    <a:pt x="1536" y="43705"/>
                  </a:lnTo>
                  <a:lnTo>
                    <a:pt x="1229" y="43880"/>
                  </a:lnTo>
                  <a:lnTo>
                    <a:pt x="1185" y="43924"/>
                  </a:lnTo>
                  <a:lnTo>
                    <a:pt x="44" y="45285"/>
                  </a:lnTo>
                  <a:lnTo>
                    <a:pt x="0" y="45372"/>
                  </a:lnTo>
                  <a:lnTo>
                    <a:pt x="0" y="45416"/>
                  </a:lnTo>
                  <a:lnTo>
                    <a:pt x="88" y="46118"/>
                  </a:lnTo>
                  <a:lnTo>
                    <a:pt x="1361" y="50638"/>
                  </a:lnTo>
                  <a:lnTo>
                    <a:pt x="2326" y="53446"/>
                  </a:lnTo>
                  <a:lnTo>
                    <a:pt x="2370" y="53446"/>
                  </a:lnTo>
                  <a:lnTo>
                    <a:pt x="3774" y="55728"/>
                  </a:lnTo>
                  <a:lnTo>
                    <a:pt x="5047" y="57176"/>
                  </a:lnTo>
                  <a:lnTo>
                    <a:pt x="5134" y="57220"/>
                  </a:lnTo>
                  <a:lnTo>
                    <a:pt x="5529" y="57352"/>
                  </a:lnTo>
                  <a:lnTo>
                    <a:pt x="5617" y="57352"/>
                  </a:lnTo>
                  <a:lnTo>
                    <a:pt x="6670" y="56957"/>
                  </a:lnTo>
                  <a:lnTo>
                    <a:pt x="6714" y="56913"/>
                  </a:lnTo>
                  <a:lnTo>
                    <a:pt x="7460" y="56035"/>
                  </a:lnTo>
                  <a:lnTo>
                    <a:pt x="7504" y="55991"/>
                  </a:lnTo>
                  <a:lnTo>
                    <a:pt x="7943" y="54850"/>
                  </a:lnTo>
                  <a:lnTo>
                    <a:pt x="7943" y="54807"/>
                  </a:lnTo>
                  <a:lnTo>
                    <a:pt x="8118" y="52261"/>
                  </a:lnTo>
                  <a:lnTo>
                    <a:pt x="8118" y="52174"/>
                  </a:lnTo>
                  <a:lnTo>
                    <a:pt x="7592" y="50726"/>
                  </a:lnTo>
                  <a:lnTo>
                    <a:pt x="4827" y="46118"/>
                  </a:lnTo>
                  <a:lnTo>
                    <a:pt x="4432" y="45241"/>
                  </a:lnTo>
                  <a:lnTo>
                    <a:pt x="4564" y="44933"/>
                  </a:lnTo>
                  <a:lnTo>
                    <a:pt x="5003" y="44626"/>
                  </a:lnTo>
                  <a:lnTo>
                    <a:pt x="8118" y="43793"/>
                  </a:lnTo>
                  <a:lnTo>
                    <a:pt x="11278" y="45460"/>
                  </a:lnTo>
                  <a:lnTo>
                    <a:pt x="12682" y="45987"/>
                  </a:lnTo>
                  <a:lnTo>
                    <a:pt x="14744" y="47347"/>
                  </a:lnTo>
                  <a:lnTo>
                    <a:pt x="14788" y="47347"/>
                  </a:lnTo>
                  <a:lnTo>
                    <a:pt x="18386" y="49102"/>
                  </a:lnTo>
                  <a:lnTo>
                    <a:pt x="20931" y="49936"/>
                  </a:lnTo>
                  <a:lnTo>
                    <a:pt x="21019" y="49936"/>
                  </a:lnTo>
                  <a:lnTo>
                    <a:pt x="25100" y="49234"/>
                  </a:lnTo>
                  <a:lnTo>
                    <a:pt x="26329" y="49321"/>
                  </a:lnTo>
                  <a:lnTo>
                    <a:pt x="26416" y="49321"/>
                  </a:lnTo>
                  <a:lnTo>
                    <a:pt x="27162" y="49102"/>
                  </a:lnTo>
                  <a:lnTo>
                    <a:pt x="27206" y="49102"/>
                  </a:lnTo>
                  <a:lnTo>
                    <a:pt x="30497" y="47127"/>
                  </a:lnTo>
                  <a:lnTo>
                    <a:pt x="32735" y="46689"/>
                  </a:lnTo>
                  <a:lnTo>
                    <a:pt x="35631" y="45855"/>
                  </a:lnTo>
                  <a:lnTo>
                    <a:pt x="35675" y="45811"/>
                  </a:lnTo>
                  <a:lnTo>
                    <a:pt x="36992" y="45065"/>
                  </a:lnTo>
                  <a:lnTo>
                    <a:pt x="39668" y="42959"/>
                  </a:lnTo>
                  <a:lnTo>
                    <a:pt x="39712" y="42915"/>
                  </a:lnTo>
                  <a:lnTo>
                    <a:pt x="41555" y="40896"/>
                  </a:lnTo>
                  <a:lnTo>
                    <a:pt x="42564" y="39448"/>
                  </a:lnTo>
                  <a:lnTo>
                    <a:pt x="42608" y="39405"/>
                  </a:lnTo>
                  <a:lnTo>
                    <a:pt x="43398" y="37474"/>
                  </a:lnTo>
                  <a:lnTo>
                    <a:pt x="43442" y="37430"/>
                  </a:lnTo>
                  <a:lnTo>
                    <a:pt x="44451" y="33349"/>
                  </a:lnTo>
                  <a:lnTo>
                    <a:pt x="45197" y="32120"/>
                  </a:lnTo>
                  <a:lnTo>
                    <a:pt x="45636" y="31067"/>
                  </a:lnTo>
                  <a:lnTo>
                    <a:pt x="46031" y="29926"/>
                  </a:lnTo>
                  <a:lnTo>
                    <a:pt x="46382" y="28654"/>
                  </a:lnTo>
                  <a:lnTo>
                    <a:pt x="46733" y="27381"/>
                  </a:lnTo>
                  <a:lnTo>
                    <a:pt x="47303" y="24968"/>
                  </a:lnTo>
                  <a:lnTo>
                    <a:pt x="47698" y="23125"/>
                  </a:lnTo>
                  <a:lnTo>
                    <a:pt x="47698" y="23037"/>
                  </a:lnTo>
                  <a:lnTo>
                    <a:pt x="47655" y="22993"/>
                  </a:lnTo>
                  <a:lnTo>
                    <a:pt x="47611" y="22906"/>
                  </a:lnTo>
                  <a:lnTo>
                    <a:pt x="47435" y="22906"/>
                  </a:lnTo>
                  <a:lnTo>
                    <a:pt x="47391" y="22993"/>
                  </a:lnTo>
                  <a:lnTo>
                    <a:pt x="47347" y="23037"/>
                  </a:lnTo>
                  <a:lnTo>
                    <a:pt x="46996" y="24880"/>
                  </a:lnTo>
                  <a:lnTo>
                    <a:pt x="46426" y="27250"/>
                  </a:lnTo>
                  <a:lnTo>
                    <a:pt x="46075" y="28522"/>
                  </a:lnTo>
                  <a:lnTo>
                    <a:pt x="45680" y="29795"/>
                  </a:lnTo>
                  <a:lnTo>
                    <a:pt x="45285" y="30936"/>
                  </a:lnTo>
                  <a:lnTo>
                    <a:pt x="44890" y="31989"/>
                  </a:lnTo>
                  <a:lnTo>
                    <a:pt x="44144" y="33217"/>
                  </a:lnTo>
                  <a:lnTo>
                    <a:pt x="44100" y="33261"/>
                  </a:lnTo>
                  <a:lnTo>
                    <a:pt x="43091" y="37342"/>
                  </a:lnTo>
                  <a:lnTo>
                    <a:pt x="42257" y="39273"/>
                  </a:lnTo>
                  <a:lnTo>
                    <a:pt x="41292" y="40677"/>
                  </a:lnTo>
                  <a:lnTo>
                    <a:pt x="39449" y="42696"/>
                  </a:lnTo>
                  <a:lnTo>
                    <a:pt x="36772" y="44802"/>
                  </a:lnTo>
                  <a:lnTo>
                    <a:pt x="35500" y="45504"/>
                  </a:lnTo>
                  <a:lnTo>
                    <a:pt x="32647" y="46382"/>
                  </a:lnTo>
                  <a:lnTo>
                    <a:pt x="30409" y="46820"/>
                  </a:lnTo>
                  <a:lnTo>
                    <a:pt x="30366" y="46820"/>
                  </a:lnTo>
                  <a:lnTo>
                    <a:pt x="27031" y="48795"/>
                  </a:lnTo>
                  <a:lnTo>
                    <a:pt x="26329" y="48970"/>
                  </a:lnTo>
                  <a:lnTo>
                    <a:pt x="25100" y="48883"/>
                  </a:lnTo>
                  <a:lnTo>
                    <a:pt x="25056" y="48883"/>
                  </a:lnTo>
                  <a:lnTo>
                    <a:pt x="20975" y="49585"/>
                  </a:lnTo>
                  <a:lnTo>
                    <a:pt x="18518" y="48795"/>
                  </a:lnTo>
                  <a:lnTo>
                    <a:pt x="14920" y="47040"/>
                  </a:lnTo>
                  <a:lnTo>
                    <a:pt x="12857" y="45679"/>
                  </a:lnTo>
                  <a:lnTo>
                    <a:pt x="11409" y="45109"/>
                  </a:lnTo>
                  <a:lnTo>
                    <a:pt x="8250" y="43442"/>
                  </a:lnTo>
                  <a:lnTo>
                    <a:pt x="8118" y="43442"/>
                  </a:lnTo>
                  <a:lnTo>
                    <a:pt x="4871" y="44275"/>
                  </a:lnTo>
                  <a:lnTo>
                    <a:pt x="4827" y="44319"/>
                  </a:lnTo>
                  <a:lnTo>
                    <a:pt x="4301" y="44670"/>
                  </a:lnTo>
                  <a:lnTo>
                    <a:pt x="4257" y="44714"/>
                  </a:lnTo>
                  <a:lnTo>
                    <a:pt x="4081" y="45197"/>
                  </a:lnTo>
                  <a:lnTo>
                    <a:pt x="4037" y="45285"/>
                  </a:lnTo>
                  <a:lnTo>
                    <a:pt x="4081" y="45328"/>
                  </a:lnTo>
                  <a:lnTo>
                    <a:pt x="4520" y="46294"/>
                  </a:lnTo>
                  <a:lnTo>
                    <a:pt x="7284" y="50901"/>
                  </a:lnTo>
                  <a:lnTo>
                    <a:pt x="7767" y="52261"/>
                  </a:lnTo>
                  <a:lnTo>
                    <a:pt x="7592" y="54763"/>
                  </a:lnTo>
                  <a:lnTo>
                    <a:pt x="7197" y="55816"/>
                  </a:lnTo>
                  <a:lnTo>
                    <a:pt x="6495" y="56650"/>
                  </a:lnTo>
                  <a:lnTo>
                    <a:pt x="5529" y="57001"/>
                  </a:lnTo>
                  <a:lnTo>
                    <a:pt x="5310" y="56913"/>
                  </a:lnTo>
                  <a:lnTo>
                    <a:pt x="4037" y="55509"/>
                  </a:lnTo>
                  <a:lnTo>
                    <a:pt x="2677" y="53271"/>
                  </a:lnTo>
                  <a:lnTo>
                    <a:pt x="1668" y="50506"/>
                  </a:lnTo>
                  <a:lnTo>
                    <a:pt x="439" y="46030"/>
                  </a:lnTo>
                  <a:lnTo>
                    <a:pt x="351" y="45460"/>
                  </a:lnTo>
                  <a:lnTo>
                    <a:pt x="1448" y="44144"/>
                  </a:lnTo>
                  <a:lnTo>
                    <a:pt x="1931" y="43793"/>
                  </a:lnTo>
                  <a:lnTo>
                    <a:pt x="2370" y="43398"/>
                  </a:lnTo>
                  <a:lnTo>
                    <a:pt x="2721" y="42915"/>
                  </a:lnTo>
                  <a:lnTo>
                    <a:pt x="3072" y="42345"/>
                  </a:lnTo>
                  <a:lnTo>
                    <a:pt x="3335" y="41774"/>
                  </a:lnTo>
                  <a:lnTo>
                    <a:pt x="3555" y="41116"/>
                  </a:lnTo>
                  <a:lnTo>
                    <a:pt x="3730" y="40458"/>
                  </a:lnTo>
                  <a:lnTo>
                    <a:pt x="3862" y="39756"/>
                  </a:lnTo>
                  <a:lnTo>
                    <a:pt x="3949" y="39010"/>
                  </a:lnTo>
                  <a:lnTo>
                    <a:pt x="3993" y="38264"/>
                  </a:lnTo>
                  <a:lnTo>
                    <a:pt x="4037" y="37518"/>
                  </a:lnTo>
                  <a:lnTo>
                    <a:pt x="4037" y="36772"/>
                  </a:lnTo>
                  <a:lnTo>
                    <a:pt x="3949" y="35236"/>
                  </a:lnTo>
                  <a:lnTo>
                    <a:pt x="3818" y="33744"/>
                  </a:lnTo>
                  <a:lnTo>
                    <a:pt x="3511" y="31287"/>
                  </a:lnTo>
                  <a:lnTo>
                    <a:pt x="3818" y="29400"/>
                  </a:lnTo>
                  <a:lnTo>
                    <a:pt x="4344" y="27908"/>
                  </a:lnTo>
                  <a:lnTo>
                    <a:pt x="6846" y="26635"/>
                  </a:lnTo>
                  <a:lnTo>
                    <a:pt x="7811" y="26986"/>
                  </a:lnTo>
                  <a:lnTo>
                    <a:pt x="7987" y="26986"/>
                  </a:lnTo>
                  <a:lnTo>
                    <a:pt x="8030" y="26943"/>
                  </a:lnTo>
                  <a:lnTo>
                    <a:pt x="8074" y="26855"/>
                  </a:lnTo>
                  <a:lnTo>
                    <a:pt x="8206" y="25714"/>
                  </a:lnTo>
                  <a:lnTo>
                    <a:pt x="8206" y="25670"/>
                  </a:lnTo>
                  <a:lnTo>
                    <a:pt x="7767" y="22423"/>
                  </a:lnTo>
                  <a:lnTo>
                    <a:pt x="7943" y="21501"/>
                  </a:lnTo>
                  <a:lnTo>
                    <a:pt x="10137" y="18912"/>
                  </a:lnTo>
                  <a:lnTo>
                    <a:pt x="11014" y="17815"/>
                  </a:lnTo>
                  <a:lnTo>
                    <a:pt x="11892" y="16762"/>
                  </a:lnTo>
                  <a:lnTo>
                    <a:pt x="13823" y="14700"/>
                  </a:lnTo>
                  <a:lnTo>
                    <a:pt x="15622" y="12725"/>
                  </a:lnTo>
                  <a:lnTo>
                    <a:pt x="16499" y="11716"/>
                  </a:lnTo>
                  <a:lnTo>
                    <a:pt x="17333" y="10707"/>
                  </a:lnTo>
                  <a:lnTo>
                    <a:pt x="18123" y="9610"/>
                  </a:lnTo>
                  <a:lnTo>
                    <a:pt x="18869" y="8513"/>
                  </a:lnTo>
                  <a:lnTo>
                    <a:pt x="19176" y="7942"/>
                  </a:lnTo>
                  <a:lnTo>
                    <a:pt x="19483" y="7328"/>
                  </a:lnTo>
                  <a:lnTo>
                    <a:pt x="19790" y="6714"/>
                  </a:lnTo>
                  <a:lnTo>
                    <a:pt x="20054" y="6099"/>
                  </a:lnTo>
                  <a:lnTo>
                    <a:pt x="21370" y="2940"/>
                  </a:lnTo>
                  <a:lnTo>
                    <a:pt x="23125" y="263"/>
                  </a:lnTo>
                  <a:lnTo>
                    <a:pt x="23125" y="219"/>
                  </a:lnTo>
                  <a:lnTo>
                    <a:pt x="23125" y="132"/>
                  </a:lnTo>
                  <a:lnTo>
                    <a:pt x="23125" y="88"/>
                  </a:lnTo>
                  <a:lnTo>
                    <a:pt x="23038" y="44"/>
                  </a:lnTo>
                  <a:lnTo>
                    <a:pt x="22994"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0" name="Google Shape;3700;p85"/>
            <p:cNvSpPr/>
            <p:nvPr/>
          </p:nvSpPr>
          <p:spPr>
            <a:xfrm>
              <a:off x="3959175" y="763850"/>
              <a:ext cx="850225" cy="1129950"/>
            </a:xfrm>
            <a:custGeom>
              <a:rect b="b" l="l" r="r" t="t"/>
              <a:pathLst>
                <a:path extrusionOk="0" h="45198" w="34009">
                  <a:moveTo>
                    <a:pt x="17421" y="0"/>
                  </a:moveTo>
                  <a:lnTo>
                    <a:pt x="17377" y="44"/>
                  </a:lnTo>
                  <a:lnTo>
                    <a:pt x="17334" y="88"/>
                  </a:lnTo>
                  <a:lnTo>
                    <a:pt x="15666" y="2458"/>
                  </a:lnTo>
                  <a:lnTo>
                    <a:pt x="15666" y="2502"/>
                  </a:lnTo>
                  <a:lnTo>
                    <a:pt x="13823" y="5924"/>
                  </a:lnTo>
                  <a:lnTo>
                    <a:pt x="13779" y="5968"/>
                  </a:lnTo>
                  <a:lnTo>
                    <a:pt x="13516" y="7328"/>
                  </a:lnTo>
                  <a:lnTo>
                    <a:pt x="13516" y="7372"/>
                  </a:lnTo>
                  <a:lnTo>
                    <a:pt x="13253" y="11936"/>
                  </a:lnTo>
                  <a:lnTo>
                    <a:pt x="12946" y="12682"/>
                  </a:lnTo>
                  <a:lnTo>
                    <a:pt x="11059" y="15534"/>
                  </a:lnTo>
                  <a:lnTo>
                    <a:pt x="8952" y="18342"/>
                  </a:lnTo>
                  <a:lnTo>
                    <a:pt x="8909" y="18430"/>
                  </a:lnTo>
                  <a:lnTo>
                    <a:pt x="8865" y="18869"/>
                  </a:lnTo>
                  <a:lnTo>
                    <a:pt x="8865" y="18957"/>
                  </a:lnTo>
                  <a:lnTo>
                    <a:pt x="8952" y="19044"/>
                  </a:lnTo>
                  <a:lnTo>
                    <a:pt x="9260" y="19220"/>
                  </a:lnTo>
                  <a:lnTo>
                    <a:pt x="9391" y="19571"/>
                  </a:lnTo>
                  <a:lnTo>
                    <a:pt x="9084" y="20712"/>
                  </a:lnTo>
                  <a:lnTo>
                    <a:pt x="7548" y="23959"/>
                  </a:lnTo>
                  <a:lnTo>
                    <a:pt x="6407" y="25934"/>
                  </a:lnTo>
                  <a:lnTo>
                    <a:pt x="6012" y="26197"/>
                  </a:lnTo>
                  <a:lnTo>
                    <a:pt x="5749" y="26197"/>
                  </a:lnTo>
                  <a:lnTo>
                    <a:pt x="3511" y="24881"/>
                  </a:lnTo>
                  <a:lnTo>
                    <a:pt x="3423" y="24837"/>
                  </a:lnTo>
                  <a:lnTo>
                    <a:pt x="3336" y="24837"/>
                  </a:lnTo>
                  <a:lnTo>
                    <a:pt x="3292" y="24924"/>
                  </a:lnTo>
                  <a:lnTo>
                    <a:pt x="3248" y="24968"/>
                  </a:lnTo>
                  <a:lnTo>
                    <a:pt x="2809" y="26987"/>
                  </a:lnTo>
                  <a:lnTo>
                    <a:pt x="2239" y="28040"/>
                  </a:lnTo>
                  <a:lnTo>
                    <a:pt x="1142" y="28874"/>
                  </a:lnTo>
                  <a:lnTo>
                    <a:pt x="396" y="29576"/>
                  </a:lnTo>
                  <a:lnTo>
                    <a:pt x="352" y="29620"/>
                  </a:lnTo>
                  <a:lnTo>
                    <a:pt x="89" y="30102"/>
                  </a:lnTo>
                  <a:lnTo>
                    <a:pt x="89" y="30146"/>
                  </a:lnTo>
                  <a:lnTo>
                    <a:pt x="1" y="31594"/>
                  </a:lnTo>
                  <a:lnTo>
                    <a:pt x="1" y="31682"/>
                  </a:lnTo>
                  <a:lnTo>
                    <a:pt x="440" y="33349"/>
                  </a:lnTo>
                  <a:lnTo>
                    <a:pt x="1844" y="36597"/>
                  </a:lnTo>
                  <a:lnTo>
                    <a:pt x="2941" y="39186"/>
                  </a:lnTo>
                  <a:lnTo>
                    <a:pt x="2985" y="39273"/>
                  </a:lnTo>
                  <a:lnTo>
                    <a:pt x="4564" y="40414"/>
                  </a:lnTo>
                  <a:lnTo>
                    <a:pt x="6188" y="41950"/>
                  </a:lnTo>
                  <a:lnTo>
                    <a:pt x="6232" y="41950"/>
                  </a:lnTo>
                  <a:lnTo>
                    <a:pt x="8206" y="42871"/>
                  </a:lnTo>
                  <a:lnTo>
                    <a:pt x="11541" y="44056"/>
                  </a:lnTo>
                  <a:lnTo>
                    <a:pt x="14481" y="44846"/>
                  </a:lnTo>
                  <a:lnTo>
                    <a:pt x="14525" y="44890"/>
                  </a:lnTo>
                  <a:lnTo>
                    <a:pt x="15710" y="44758"/>
                  </a:lnTo>
                  <a:lnTo>
                    <a:pt x="18211" y="45197"/>
                  </a:lnTo>
                  <a:lnTo>
                    <a:pt x="19703" y="45197"/>
                  </a:lnTo>
                  <a:lnTo>
                    <a:pt x="21327" y="44714"/>
                  </a:lnTo>
                  <a:lnTo>
                    <a:pt x="23301" y="44495"/>
                  </a:lnTo>
                  <a:lnTo>
                    <a:pt x="23345" y="44451"/>
                  </a:lnTo>
                  <a:lnTo>
                    <a:pt x="25803" y="43881"/>
                  </a:lnTo>
                  <a:lnTo>
                    <a:pt x="25846" y="43837"/>
                  </a:lnTo>
                  <a:lnTo>
                    <a:pt x="27645" y="42871"/>
                  </a:lnTo>
                  <a:lnTo>
                    <a:pt x="29401" y="41467"/>
                  </a:lnTo>
                  <a:lnTo>
                    <a:pt x="29401" y="41423"/>
                  </a:lnTo>
                  <a:lnTo>
                    <a:pt x="31156" y="39317"/>
                  </a:lnTo>
                  <a:lnTo>
                    <a:pt x="31200" y="39317"/>
                  </a:lnTo>
                  <a:lnTo>
                    <a:pt x="31990" y="37781"/>
                  </a:lnTo>
                  <a:lnTo>
                    <a:pt x="31990" y="37737"/>
                  </a:lnTo>
                  <a:lnTo>
                    <a:pt x="32560" y="35061"/>
                  </a:lnTo>
                  <a:lnTo>
                    <a:pt x="32604" y="31550"/>
                  </a:lnTo>
                  <a:lnTo>
                    <a:pt x="33438" y="28830"/>
                  </a:lnTo>
                  <a:lnTo>
                    <a:pt x="33438" y="28742"/>
                  </a:lnTo>
                  <a:lnTo>
                    <a:pt x="32999" y="26241"/>
                  </a:lnTo>
                  <a:lnTo>
                    <a:pt x="32911" y="25714"/>
                  </a:lnTo>
                  <a:lnTo>
                    <a:pt x="33262" y="23520"/>
                  </a:lnTo>
                  <a:lnTo>
                    <a:pt x="34008" y="20580"/>
                  </a:lnTo>
                  <a:lnTo>
                    <a:pt x="34008" y="20493"/>
                  </a:lnTo>
                  <a:lnTo>
                    <a:pt x="33482" y="18211"/>
                  </a:lnTo>
                  <a:lnTo>
                    <a:pt x="33482" y="18167"/>
                  </a:lnTo>
                  <a:lnTo>
                    <a:pt x="33394" y="18123"/>
                  </a:lnTo>
                  <a:lnTo>
                    <a:pt x="33350" y="18079"/>
                  </a:lnTo>
                  <a:lnTo>
                    <a:pt x="33262" y="18079"/>
                  </a:lnTo>
                  <a:lnTo>
                    <a:pt x="33218" y="18123"/>
                  </a:lnTo>
                  <a:lnTo>
                    <a:pt x="33174" y="18167"/>
                  </a:lnTo>
                  <a:lnTo>
                    <a:pt x="33131" y="18211"/>
                  </a:lnTo>
                  <a:lnTo>
                    <a:pt x="33131" y="18299"/>
                  </a:lnTo>
                  <a:lnTo>
                    <a:pt x="33657" y="20536"/>
                  </a:lnTo>
                  <a:lnTo>
                    <a:pt x="32911" y="23476"/>
                  </a:lnTo>
                  <a:lnTo>
                    <a:pt x="32560" y="25670"/>
                  </a:lnTo>
                  <a:lnTo>
                    <a:pt x="32560" y="25758"/>
                  </a:lnTo>
                  <a:lnTo>
                    <a:pt x="32648" y="26329"/>
                  </a:lnTo>
                  <a:lnTo>
                    <a:pt x="33087" y="28742"/>
                  </a:lnTo>
                  <a:lnTo>
                    <a:pt x="32253" y="31506"/>
                  </a:lnTo>
                  <a:lnTo>
                    <a:pt x="32253" y="31550"/>
                  </a:lnTo>
                  <a:lnTo>
                    <a:pt x="32209" y="35017"/>
                  </a:lnTo>
                  <a:lnTo>
                    <a:pt x="31639" y="37606"/>
                  </a:lnTo>
                  <a:lnTo>
                    <a:pt x="30893" y="39142"/>
                  </a:lnTo>
                  <a:lnTo>
                    <a:pt x="29137" y="41204"/>
                  </a:lnTo>
                  <a:lnTo>
                    <a:pt x="27470" y="42564"/>
                  </a:lnTo>
                  <a:lnTo>
                    <a:pt x="25671" y="43530"/>
                  </a:lnTo>
                  <a:lnTo>
                    <a:pt x="23257" y="44144"/>
                  </a:lnTo>
                  <a:lnTo>
                    <a:pt x="21283" y="44363"/>
                  </a:lnTo>
                  <a:lnTo>
                    <a:pt x="21239" y="44363"/>
                  </a:lnTo>
                  <a:lnTo>
                    <a:pt x="19659" y="44846"/>
                  </a:lnTo>
                  <a:lnTo>
                    <a:pt x="18255" y="44846"/>
                  </a:lnTo>
                  <a:lnTo>
                    <a:pt x="15710" y="44407"/>
                  </a:lnTo>
                  <a:lnTo>
                    <a:pt x="15666" y="44407"/>
                  </a:lnTo>
                  <a:lnTo>
                    <a:pt x="14525" y="44539"/>
                  </a:lnTo>
                  <a:lnTo>
                    <a:pt x="11673" y="43705"/>
                  </a:lnTo>
                  <a:lnTo>
                    <a:pt x="8338" y="42520"/>
                  </a:lnTo>
                  <a:lnTo>
                    <a:pt x="6407" y="41643"/>
                  </a:lnTo>
                  <a:lnTo>
                    <a:pt x="4784" y="40151"/>
                  </a:lnTo>
                  <a:lnTo>
                    <a:pt x="3248" y="39010"/>
                  </a:lnTo>
                  <a:lnTo>
                    <a:pt x="2151" y="36465"/>
                  </a:lnTo>
                  <a:lnTo>
                    <a:pt x="747" y="33218"/>
                  </a:lnTo>
                  <a:lnTo>
                    <a:pt x="352" y="31594"/>
                  </a:lnTo>
                  <a:lnTo>
                    <a:pt x="440" y="30234"/>
                  </a:lnTo>
                  <a:lnTo>
                    <a:pt x="659" y="29795"/>
                  </a:lnTo>
                  <a:lnTo>
                    <a:pt x="1405" y="29137"/>
                  </a:lnTo>
                  <a:lnTo>
                    <a:pt x="2502" y="28303"/>
                  </a:lnTo>
                  <a:lnTo>
                    <a:pt x="2546" y="28259"/>
                  </a:lnTo>
                  <a:lnTo>
                    <a:pt x="3116" y="27118"/>
                  </a:lnTo>
                  <a:lnTo>
                    <a:pt x="3160" y="27075"/>
                  </a:lnTo>
                  <a:lnTo>
                    <a:pt x="3555" y="25275"/>
                  </a:lnTo>
                  <a:lnTo>
                    <a:pt x="5617" y="26504"/>
                  </a:lnTo>
                  <a:lnTo>
                    <a:pt x="5705" y="26548"/>
                  </a:lnTo>
                  <a:lnTo>
                    <a:pt x="6100" y="26548"/>
                  </a:lnTo>
                  <a:lnTo>
                    <a:pt x="6188" y="26504"/>
                  </a:lnTo>
                  <a:lnTo>
                    <a:pt x="6627" y="26197"/>
                  </a:lnTo>
                  <a:lnTo>
                    <a:pt x="6671" y="26109"/>
                  </a:lnTo>
                  <a:lnTo>
                    <a:pt x="7855" y="24135"/>
                  </a:lnTo>
                  <a:lnTo>
                    <a:pt x="9391" y="20844"/>
                  </a:lnTo>
                  <a:lnTo>
                    <a:pt x="9391" y="20800"/>
                  </a:lnTo>
                  <a:lnTo>
                    <a:pt x="9742" y="19615"/>
                  </a:lnTo>
                  <a:lnTo>
                    <a:pt x="9742" y="19483"/>
                  </a:lnTo>
                  <a:lnTo>
                    <a:pt x="9523" y="19001"/>
                  </a:lnTo>
                  <a:lnTo>
                    <a:pt x="9479" y="18913"/>
                  </a:lnTo>
                  <a:lnTo>
                    <a:pt x="9216" y="18781"/>
                  </a:lnTo>
                  <a:lnTo>
                    <a:pt x="9260" y="18518"/>
                  </a:lnTo>
                  <a:lnTo>
                    <a:pt x="11366" y="15710"/>
                  </a:lnTo>
                  <a:lnTo>
                    <a:pt x="13253" y="12857"/>
                  </a:lnTo>
                  <a:lnTo>
                    <a:pt x="13297" y="12857"/>
                  </a:lnTo>
                  <a:lnTo>
                    <a:pt x="13604" y="12024"/>
                  </a:lnTo>
                  <a:lnTo>
                    <a:pt x="13604" y="11980"/>
                  </a:lnTo>
                  <a:lnTo>
                    <a:pt x="13867" y="7372"/>
                  </a:lnTo>
                  <a:lnTo>
                    <a:pt x="14130" y="6056"/>
                  </a:lnTo>
                  <a:lnTo>
                    <a:pt x="15973" y="2677"/>
                  </a:lnTo>
                  <a:lnTo>
                    <a:pt x="17597" y="264"/>
                  </a:lnTo>
                  <a:lnTo>
                    <a:pt x="17641" y="220"/>
                  </a:lnTo>
                  <a:lnTo>
                    <a:pt x="17641" y="132"/>
                  </a:lnTo>
                  <a:lnTo>
                    <a:pt x="17597" y="88"/>
                  </a:lnTo>
                  <a:lnTo>
                    <a:pt x="17553" y="44"/>
                  </a:lnTo>
                  <a:lnTo>
                    <a:pt x="17509"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1" name="Google Shape;3701;p85"/>
            <p:cNvSpPr/>
            <p:nvPr/>
          </p:nvSpPr>
          <p:spPr>
            <a:xfrm>
              <a:off x="4266350" y="884525"/>
              <a:ext cx="417975" cy="879825"/>
            </a:xfrm>
            <a:custGeom>
              <a:rect b="b" l="l" r="r" t="t"/>
              <a:pathLst>
                <a:path extrusionOk="0" h="35193" w="16719">
                  <a:moveTo>
                    <a:pt x="5485" y="0"/>
                  </a:moveTo>
                  <a:lnTo>
                    <a:pt x="5441" y="44"/>
                  </a:lnTo>
                  <a:lnTo>
                    <a:pt x="4520" y="1448"/>
                  </a:lnTo>
                  <a:lnTo>
                    <a:pt x="4476" y="1536"/>
                  </a:lnTo>
                  <a:lnTo>
                    <a:pt x="4476" y="2414"/>
                  </a:lnTo>
                  <a:lnTo>
                    <a:pt x="4476" y="2458"/>
                  </a:lnTo>
                  <a:lnTo>
                    <a:pt x="5398" y="4915"/>
                  </a:lnTo>
                  <a:lnTo>
                    <a:pt x="5266" y="7592"/>
                  </a:lnTo>
                  <a:lnTo>
                    <a:pt x="5398" y="10575"/>
                  </a:lnTo>
                  <a:lnTo>
                    <a:pt x="5222" y="12155"/>
                  </a:lnTo>
                  <a:lnTo>
                    <a:pt x="4344" y="15446"/>
                  </a:lnTo>
                  <a:lnTo>
                    <a:pt x="2589" y="21370"/>
                  </a:lnTo>
                  <a:lnTo>
                    <a:pt x="88" y="26811"/>
                  </a:lnTo>
                  <a:lnTo>
                    <a:pt x="44" y="26855"/>
                  </a:lnTo>
                  <a:lnTo>
                    <a:pt x="0" y="27294"/>
                  </a:lnTo>
                  <a:lnTo>
                    <a:pt x="0" y="27382"/>
                  </a:lnTo>
                  <a:lnTo>
                    <a:pt x="44" y="27469"/>
                  </a:lnTo>
                  <a:lnTo>
                    <a:pt x="922" y="28215"/>
                  </a:lnTo>
                  <a:lnTo>
                    <a:pt x="966" y="28215"/>
                  </a:lnTo>
                  <a:lnTo>
                    <a:pt x="3774" y="30102"/>
                  </a:lnTo>
                  <a:lnTo>
                    <a:pt x="5003" y="32647"/>
                  </a:lnTo>
                  <a:lnTo>
                    <a:pt x="5090" y="32691"/>
                  </a:lnTo>
                  <a:lnTo>
                    <a:pt x="8689" y="35192"/>
                  </a:lnTo>
                  <a:lnTo>
                    <a:pt x="8820" y="35192"/>
                  </a:lnTo>
                  <a:lnTo>
                    <a:pt x="11190" y="34841"/>
                  </a:lnTo>
                  <a:lnTo>
                    <a:pt x="11234" y="34797"/>
                  </a:lnTo>
                  <a:lnTo>
                    <a:pt x="12770" y="33832"/>
                  </a:lnTo>
                  <a:lnTo>
                    <a:pt x="12813" y="33788"/>
                  </a:lnTo>
                  <a:lnTo>
                    <a:pt x="14349" y="32516"/>
                  </a:lnTo>
                  <a:lnTo>
                    <a:pt x="15095" y="31462"/>
                  </a:lnTo>
                  <a:lnTo>
                    <a:pt x="15139" y="31419"/>
                  </a:lnTo>
                  <a:lnTo>
                    <a:pt x="15402" y="30541"/>
                  </a:lnTo>
                  <a:lnTo>
                    <a:pt x="15402" y="30453"/>
                  </a:lnTo>
                  <a:lnTo>
                    <a:pt x="15139" y="27031"/>
                  </a:lnTo>
                  <a:lnTo>
                    <a:pt x="15139" y="26943"/>
                  </a:lnTo>
                  <a:lnTo>
                    <a:pt x="14174" y="25144"/>
                  </a:lnTo>
                  <a:lnTo>
                    <a:pt x="14525" y="22818"/>
                  </a:lnTo>
                  <a:lnTo>
                    <a:pt x="15183" y="20317"/>
                  </a:lnTo>
                  <a:lnTo>
                    <a:pt x="16719" y="14788"/>
                  </a:lnTo>
                  <a:lnTo>
                    <a:pt x="16719" y="14700"/>
                  </a:lnTo>
                  <a:lnTo>
                    <a:pt x="16719" y="14612"/>
                  </a:lnTo>
                  <a:lnTo>
                    <a:pt x="16675" y="11892"/>
                  </a:lnTo>
                  <a:lnTo>
                    <a:pt x="16631" y="11848"/>
                  </a:lnTo>
                  <a:lnTo>
                    <a:pt x="16587" y="11804"/>
                  </a:lnTo>
                  <a:lnTo>
                    <a:pt x="16543" y="11760"/>
                  </a:lnTo>
                  <a:lnTo>
                    <a:pt x="16499" y="11716"/>
                  </a:lnTo>
                  <a:lnTo>
                    <a:pt x="16412" y="11760"/>
                  </a:lnTo>
                  <a:lnTo>
                    <a:pt x="16368" y="11804"/>
                  </a:lnTo>
                  <a:lnTo>
                    <a:pt x="16324" y="11848"/>
                  </a:lnTo>
                  <a:lnTo>
                    <a:pt x="16324" y="11936"/>
                  </a:lnTo>
                  <a:lnTo>
                    <a:pt x="16368" y="14612"/>
                  </a:lnTo>
                  <a:lnTo>
                    <a:pt x="16368" y="14656"/>
                  </a:lnTo>
                  <a:lnTo>
                    <a:pt x="16368" y="14744"/>
                  </a:lnTo>
                  <a:lnTo>
                    <a:pt x="14832" y="20229"/>
                  </a:lnTo>
                  <a:lnTo>
                    <a:pt x="14218" y="22730"/>
                  </a:lnTo>
                  <a:lnTo>
                    <a:pt x="13823" y="25144"/>
                  </a:lnTo>
                  <a:lnTo>
                    <a:pt x="13823" y="25231"/>
                  </a:lnTo>
                  <a:lnTo>
                    <a:pt x="14788" y="27074"/>
                  </a:lnTo>
                  <a:lnTo>
                    <a:pt x="15051" y="30453"/>
                  </a:lnTo>
                  <a:lnTo>
                    <a:pt x="14788" y="31287"/>
                  </a:lnTo>
                  <a:lnTo>
                    <a:pt x="14086" y="32296"/>
                  </a:lnTo>
                  <a:lnTo>
                    <a:pt x="12594" y="33525"/>
                  </a:lnTo>
                  <a:lnTo>
                    <a:pt x="11058" y="34490"/>
                  </a:lnTo>
                  <a:lnTo>
                    <a:pt x="8864" y="34841"/>
                  </a:lnTo>
                  <a:lnTo>
                    <a:pt x="5310" y="32428"/>
                  </a:lnTo>
                  <a:lnTo>
                    <a:pt x="4037" y="29927"/>
                  </a:lnTo>
                  <a:lnTo>
                    <a:pt x="3993" y="29839"/>
                  </a:lnTo>
                  <a:lnTo>
                    <a:pt x="1141" y="27952"/>
                  </a:lnTo>
                  <a:lnTo>
                    <a:pt x="351" y="27250"/>
                  </a:lnTo>
                  <a:lnTo>
                    <a:pt x="395" y="26943"/>
                  </a:lnTo>
                  <a:lnTo>
                    <a:pt x="2896" y="21502"/>
                  </a:lnTo>
                  <a:lnTo>
                    <a:pt x="2896" y="21458"/>
                  </a:lnTo>
                  <a:lnTo>
                    <a:pt x="4696" y="15534"/>
                  </a:lnTo>
                  <a:lnTo>
                    <a:pt x="5573" y="12243"/>
                  </a:lnTo>
                  <a:lnTo>
                    <a:pt x="5749" y="10619"/>
                  </a:lnTo>
                  <a:lnTo>
                    <a:pt x="5749" y="10575"/>
                  </a:lnTo>
                  <a:lnTo>
                    <a:pt x="5617" y="7592"/>
                  </a:lnTo>
                  <a:lnTo>
                    <a:pt x="5749" y="4871"/>
                  </a:lnTo>
                  <a:lnTo>
                    <a:pt x="5749" y="4827"/>
                  </a:lnTo>
                  <a:lnTo>
                    <a:pt x="4827" y="2370"/>
                  </a:lnTo>
                  <a:lnTo>
                    <a:pt x="4827" y="1624"/>
                  </a:lnTo>
                  <a:lnTo>
                    <a:pt x="5749" y="264"/>
                  </a:lnTo>
                  <a:lnTo>
                    <a:pt x="5749" y="176"/>
                  </a:lnTo>
                  <a:lnTo>
                    <a:pt x="5749" y="132"/>
                  </a:lnTo>
                  <a:lnTo>
                    <a:pt x="5705" y="44"/>
                  </a:lnTo>
                  <a:lnTo>
                    <a:pt x="5661"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2" name="Google Shape;3702;p85"/>
            <p:cNvSpPr/>
            <p:nvPr/>
          </p:nvSpPr>
          <p:spPr>
            <a:xfrm>
              <a:off x="3635575" y="1464825"/>
              <a:ext cx="1480975" cy="864475"/>
            </a:xfrm>
            <a:custGeom>
              <a:rect b="b" l="l" r="r" t="t"/>
              <a:pathLst>
                <a:path extrusionOk="0" h="34579" w="59239">
                  <a:moveTo>
                    <a:pt x="59019" y="1"/>
                  </a:moveTo>
                  <a:lnTo>
                    <a:pt x="58975" y="45"/>
                  </a:lnTo>
                  <a:lnTo>
                    <a:pt x="58932" y="89"/>
                  </a:lnTo>
                  <a:lnTo>
                    <a:pt x="58888" y="176"/>
                  </a:lnTo>
                  <a:lnTo>
                    <a:pt x="58844" y="1800"/>
                  </a:lnTo>
                  <a:lnTo>
                    <a:pt x="56167" y="4389"/>
                  </a:lnTo>
                  <a:lnTo>
                    <a:pt x="54763" y="5486"/>
                  </a:lnTo>
                  <a:lnTo>
                    <a:pt x="50068" y="7768"/>
                  </a:lnTo>
                  <a:lnTo>
                    <a:pt x="50024" y="7856"/>
                  </a:lnTo>
                  <a:lnTo>
                    <a:pt x="48137" y="11629"/>
                  </a:lnTo>
                  <a:lnTo>
                    <a:pt x="46557" y="13735"/>
                  </a:lnTo>
                  <a:lnTo>
                    <a:pt x="44495" y="15929"/>
                  </a:lnTo>
                  <a:lnTo>
                    <a:pt x="41730" y="18124"/>
                  </a:lnTo>
                  <a:lnTo>
                    <a:pt x="40282" y="19045"/>
                  </a:lnTo>
                  <a:lnTo>
                    <a:pt x="35412" y="20625"/>
                  </a:lnTo>
                  <a:lnTo>
                    <a:pt x="34666" y="20844"/>
                  </a:lnTo>
                  <a:lnTo>
                    <a:pt x="34622" y="20888"/>
                  </a:lnTo>
                  <a:lnTo>
                    <a:pt x="31111" y="23433"/>
                  </a:lnTo>
                  <a:lnTo>
                    <a:pt x="29356" y="24618"/>
                  </a:lnTo>
                  <a:lnTo>
                    <a:pt x="28303" y="24969"/>
                  </a:lnTo>
                  <a:lnTo>
                    <a:pt x="28259" y="24969"/>
                  </a:lnTo>
                  <a:lnTo>
                    <a:pt x="27908" y="25188"/>
                  </a:lnTo>
                  <a:lnTo>
                    <a:pt x="27820" y="25232"/>
                  </a:lnTo>
                  <a:lnTo>
                    <a:pt x="27820" y="25320"/>
                  </a:lnTo>
                  <a:lnTo>
                    <a:pt x="27820" y="25408"/>
                  </a:lnTo>
                  <a:lnTo>
                    <a:pt x="27820" y="25452"/>
                  </a:lnTo>
                  <a:lnTo>
                    <a:pt x="27996" y="25671"/>
                  </a:lnTo>
                  <a:lnTo>
                    <a:pt x="27864" y="25890"/>
                  </a:lnTo>
                  <a:lnTo>
                    <a:pt x="26723" y="26241"/>
                  </a:lnTo>
                  <a:lnTo>
                    <a:pt x="22730" y="25671"/>
                  </a:lnTo>
                  <a:lnTo>
                    <a:pt x="21458" y="25320"/>
                  </a:lnTo>
                  <a:lnTo>
                    <a:pt x="18035" y="23696"/>
                  </a:lnTo>
                  <a:lnTo>
                    <a:pt x="15973" y="22555"/>
                  </a:lnTo>
                  <a:lnTo>
                    <a:pt x="15929" y="22512"/>
                  </a:lnTo>
                  <a:lnTo>
                    <a:pt x="15095" y="22292"/>
                  </a:lnTo>
                  <a:lnTo>
                    <a:pt x="15007" y="22292"/>
                  </a:lnTo>
                  <a:lnTo>
                    <a:pt x="14349" y="22424"/>
                  </a:lnTo>
                  <a:lnTo>
                    <a:pt x="14261" y="22468"/>
                  </a:lnTo>
                  <a:lnTo>
                    <a:pt x="14217" y="22599"/>
                  </a:lnTo>
                  <a:lnTo>
                    <a:pt x="14700" y="26022"/>
                  </a:lnTo>
                  <a:lnTo>
                    <a:pt x="14217" y="28786"/>
                  </a:lnTo>
                  <a:lnTo>
                    <a:pt x="13252" y="31726"/>
                  </a:lnTo>
                  <a:lnTo>
                    <a:pt x="12769" y="33438"/>
                  </a:lnTo>
                  <a:lnTo>
                    <a:pt x="7109" y="34008"/>
                  </a:lnTo>
                  <a:lnTo>
                    <a:pt x="2326" y="34184"/>
                  </a:lnTo>
                  <a:lnTo>
                    <a:pt x="176" y="34228"/>
                  </a:lnTo>
                  <a:lnTo>
                    <a:pt x="88" y="34228"/>
                  </a:lnTo>
                  <a:lnTo>
                    <a:pt x="44" y="34271"/>
                  </a:lnTo>
                  <a:lnTo>
                    <a:pt x="0" y="34315"/>
                  </a:lnTo>
                  <a:lnTo>
                    <a:pt x="0" y="34403"/>
                  </a:lnTo>
                  <a:lnTo>
                    <a:pt x="0" y="34447"/>
                  </a:lnTo>
                  <a:lnTo>
                    <a:pt x="44" y="34535"/>
                  </a:lnTo>
                  <a:lnTo>
                    <a:pt x="88" y="34535"/>
                  </a:lnTo>
                  <a:lnTo>
                    <a:pt x="176" y="34579"/>
                  </a:lnTo>
                  <a:lnTo>
                    <a:pt x="2326" y="34535"/>
                  </a:lnTo>
                  <a:lnTo>
                    <a:pt x="7153" y="34359"/>
                  </a:lnTo>
                  <a:lnTo>
                    <a:pt x="12901" y="33789"/>
                  </a:lnTo>
                  <a:lnTo>
                    <a:pt x="12989" y="33745"/>
                  </a:lnTo>
                  <a:lnTo>
                    <a:pt x="13033" y="33657"/>
                  </a:lnTo>
                  <a:lnTo>
                    <a:pt x="13559" y="31814"/>
                  </a:lnTo>
                  <a:lnTo>
                    <a:pt x="14524" y="28874"/>
                  </a:lnTo>
                  <a:lnTo>
                    <a:pt x="14524" y="28830"/>
                  </a:lnTo>
                  <a:lnTo>
                    <a:pt x="15051" y="26066"/>
                  </a:lnTo>
                  <a:lnTo>
                    <a:pt x="15051" y="25978"/>
                  </a:lnTo>
                  <a:lnTo>
                    <a:pt x="14612" y="22731"/>
                  </a:lnTo>
                  <a:lnTo>
                    <a:pt x="15051" y="22643"/>
                  </a:lnTo>
                  <a:lnTo>
                    <a:pt x="15841" y="22863"/>
                  </a:lnTo>
                  <a:lnTo>
                    <a:pt x="17859" y="24003"/>
                  </a:lnTo>
                  <a:lnTo>
                    <a:pt x="21326" y="25671"/>
                  </a:lnTo>
                  <a:lnTo>
                    <a:pt x="21370" y="25671"/>
                  </a:lnTo>
                  <a:lnTo>
                    <a:pt x="22686" y="26022"/>
                  </a:lnTo>
                  <a:lnTo>
                    <a:pt x="26723" y="26592"/>
                  </a:lnTo>
                  <a:lnTo>
                    <a:pt x="26767" y="26549"/>
                  </a:lnTo>
                  <a:lnTo>
                    <a:pt x="27996" y="26197"/>
                  </a:lnTo>
                  <a:lnTo>
                    <a:pt x="28127" y="26154"/>
                  </a:lnTo>
                  <a:lnTo>
                    <a:pt x="28347" y="25759"/>
                  </a:lnTo>
                  <a:lnTo>
                    <a:pt x="28347" y="25671"/>
                  </a:lnTo>
                  <a:lnTo>
                    <a:pt x="28347" y="25583"/>
                  </a:lnTo>
                  <a:lnTo>
                    <a:pt x="28215" y="25408"/>
                  </a:lnTo>
                  <a:lnTo>
                    <a:pt x="28435" y="25320"/>
                  </a:lnTo>
                  <a:lnTo>
                    <a:pt x="29488" y="24969"/>
                  </a:lnTo>
                  <a:lnTo>
                    <a:pt x="29532" y="24925"/>
                  </a:lnTo>
                  <a:lnTo>
                    <a:pt x="31287" y="23696"/>
                  </a:lnTo>
                  <a:lnTo>
                    <a:pt x="34797" y="21195"/>
                  </a:lnTo>
                  <a:lnTo>
                    <a:pt x="35543" y="20976"/>
                  </a:lnTo>
                  <a:lnTo>
                    <a:pt x="40414" y="19352"/>
                  </a:lnTo>
                  <a:lnTo>
                    <a:pt x="40458" y="19352"/>
                  </a:lnTo>
                  <a:lnTo>
                    <a:pt x="41906" y="18387"/>
                  </a:lnTo>
                  <a:lnTo>
                    <a:pt x="44714" y="16193"/>
                  </a:lnTo>
                  <a:lnTo>
                    <a:pt x="44758" y="16193"/>
                  </a:lnTo>
                  <a:lnTo>
                    <a:pt x="46821" y="13999"/>
                  </a:lnTo>
                  <a:lnTo>
                    <a:pt x="46821" y="13955"/>
                  </a:lnTo>
                  <a:lnTo>
                    <a:pt x="48444" y="11849"/>
                  </a:lnTo>
                  <a:lnTo>
                    <a:pt x="48444" y="11805"/>
                  </a:lnTo>
                  <a:lnTo>
                    <a:pt x="50287" y="8031"/>
                  </a:lnTo>
                  <a:lnTo>
                    <a:pt x="54938" y="5793"/>
                  </a:lnTo>
                  <a:lnTo>
                    <a:pt x="54982" y="5793"/>
                  </a:lnTo>
                  <a:lnTo>
                    <a:pt x="56386" y="4696"/>
                  </a:lnTo>
                  <a:lnTo>
                    <a:pt x="56386" y="4652"/>
                  </a:lnTo>
                  <a:lnTo>
                    <a:pt x="59151" y="2019"/>
                  </a:lnTo>
                  <a:lnTo>
                    <a:pt x="59195" y="1888"/>
                  </a:lnTo>
                  <a:lnTo>
                    <a:pt x="59239" y="176"/>
                  </a:lnTo>
                  <a:lnTo>
                    <a:pt x="59239" y="133"/>
                  </a:lnTo>
                  <a:lnTo>
                    <a:pt x="59195" y="45"/>
                  </a:lnTo>
                  <a:lnTo>
                    <a:pt x="59151"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3" name="Google Shape;3703;p85"/>
            <p:cNvSpPr/>
            <p:nvPr/>
          </p:nvSpPr>
          <p:spPr>
            <a:xfrm>
              <a:off x="3659700" y="642075"/>
              <a:ext cx="701025" cy="988425"/>
            </a:xfrm>
            <a:custGeom>
              <a:rect b="b" l="l" r="r" t="t"/>
              <a:pathLst>
                <a:path extrusionOk="0" h="39537" w="28041">
                  <a:moveTo>
                    <a:pt x="26767" y="1"/>
                  </a:moveTo>
                  <a:lnTo>
                    <a:pt x="25714" y="527"/>
                  </a:lnTo>
                  <a:lnTo>
                    <a:pt x="25627" y="571"/>
                  </a:lnTo>
                  <a:lnTo>
                    <a:pt x="24486" y="1712"/>
                  </a:lnTo>
                  <a:lnTo>
                    <a:pt x="24442" y="1712"/>
                  </a:lnTo>
                  <a:lnTo>
                    <a:pt x="23608" y="2809"/>
                  </a:lnTo>
                  <a:lnTo>
                    <a:pt x="22599" y="3555"/>
                  </a:lnTo>
                  <a:lnTo>
                    <a:pt x="20142" y="5442"/>
                  </a:lnTo>
                  <a:lnTo>
                    <a:pt x="20098" y="5442"/>
                  </a:lnTo>
                  <a:lnTo>
                    <a:pt x="18650" y="6934"/>
                  </a:lnTo>
                  <a:lnTo>
                    <a:pt x="18650" y="6978"/>
                  </a:lnTo>
                  <a:lnTo>
                    <a:pt x="18167" y="7680"/>
                  </a:lnTo>
                  <a:lnTo>
                    <a:pt x="16894" y="9567"/>
                  </a:lnTo>
                  <a:lnTo>
                    <a:pt x="14832" y="12287"/>
                  </a:lnTo>
                  <a:lnTo>
                    <a:pt x="13954" y="13516"/>
                  </a:lnTo>
                  <a:lnTo>
                    <a:pt x="13033" y="14701"/>
                  </a:lnTo>
                  <a:lnTo>
                    <a:pt x="12068" y="15841"/>
                  </a:lnTo>
                  <a:lnTo>
                    <a:pt x="11102" y="16938"/>
                  </a:lnTo>
                  <a:lnTo>
                    <a:pt x="9830" y="18387"/>
                  </a:lnTo>
                  <a:lnTo>
                    <a:pt x="8601" y="19878"/>
                  </a:lnTo>
                  <a:lnTo>
                    <a:pt x="8031" y="20624"/>
                  </a:lnTo>
                  <a:lnTo>
                    <a:pt x="7460" y="21414"/>
                  </a:lnTo>
                  <a:lnTo>
                    <a:pt x="6977" y="22248"/>
                  </a:lnTo>
                  <a:lnTo>
                    <a:pt x="6495" y="23082"/>
                  </a:lnTo>
                  <a:lnTo>
                    <a:pt x="6495" y="23126"/>
                  </a:lnTo>
                  <a:lnTo>
                    <a:pt x="6012" y="24661"/>
                  </a:lnTo>
                  <a:lnTo>
                    <a:pt x="5836" y="26548"/>
                  </a:lnTo>
                  <a:lnTo>
                    <a:pt x="5134" y="27601"/>
                  </a:lnTo>
                  <a:lnTo>
                    <a:pt x="3160" y="29313"/>
                  </a:lnTo>
                  <a:lnTo>
                    <a:pt x="3116" y="29357"/>
                  </a:lnTo>
                  <a:lnTo>
                    <a:pt x="2282" y="31068"/>
                  </a:lnTo>
                  <a:lnTo>
                    <a:pt x="2282" y="31112"/>
                  </a:lnTo>
                  <a:lnTo>
                    <a:pt x="1185" y="34183"/>
                  </a:lnTo>
                  <a:lnTo>
                    <a:pt x="1141" y="34227"/>
                  </a:lnTo>
                  <a:lnTo>
                    <a:pt x="0" y="39317"/>
                  </a:lnTo>
                  <a:lnTo>
                    <a:pt x="0" y="39405"/>
                  </a:lnTo>
                  <a:lnTo>
                    <a:pt x="0" y="39449"/>
                  </a:lnTo>
                  <a:lnTo>
                    <a:pt x="44" y="39493"/>
                  </a:lnTo>
                  <a:lnTo>
                    <a:pt x="132" y="39537"/>
                  </a:lnTo>
                  <a:lnTo>
                    <a:pt x="176" y="39537"/>
                  </a:lnTo>
                  <a:lnTo>
                    <a:pt x="264" y="39493"/>
                  </a:lnTo>
                  <a:lnTo>
                    <a:pt x="308" y="39405"/>
                  </a:lnTo>
                  <a:lnTo>
                    <a:pt x="1492" y="34315"/>
                  </a:lnTo>
                  <a:lnTo>
                    <a:pt x="2633" y="31243"/>
                  </a:lnTo>
                  <a:lnTo>
                    <a:pt x="3423" y="29532"/>
                  </a:lnTo>
                  <a:lnTo>
                    <a:pt x="5398" y="27865"/>
                  </a:lnTo>
                  <a:lnTo>
                    <a:pt x="5442" y="27821"/>
                  </a:lnTo>
                  <a:lnTo>
                    <a:pt x="6144" y="26724"/>
                  </a:lnTo>
                  <a:lnTo>
                    <a:pt x="6144" y="26636"/>
                  </a:lnTo>
                  <a:lnTo>
                    <a:pt x="6363" y="24705"/>
                  </a:lnTo>
                  <a:lnTo>
                    <a:pt x="6802" y="23257"/>
                  </a:lnTo>
                  <a:lnTo>
                    <a:pt x="7285" y="22424"/>
                  </a:lnTo>
                  <a:lnTo>
                    <a:pt x="7767" y="21634"/>
                  </a:lnTo>
                  <a:lnTo>
                    <a:pt x="8294" y="20844"/>
                  </a:lnTo>
                  <a:lnTo>
                    <a:pt x="8864" y="20098"/>
                  </a:lnTo>
                  <a:lnTo>
                    <a:pt x="10093" y="18650"/>
                  </a:lnTo>
                  <a:lnTo>
                    <a:pt x="11365" y="17158"/>
                  </a:lnTo>
                  <a:lnTo>
                    <a:pt x="12331" y="16061"/>
                  </a:lnTo>
                  <a:lnTo>
                    <a:pt x="13296" y="14920"/>
                  </a:lnTo>
                  <a:lnTo>
                    <a:pt x="14262" y="13735"/>
                  </a:lnTo>
                  <a:lnTo>
                    <a:pt x="15139" y="12507"/>
                  </a:lnTo>
                  <a:lnTo>
                    <a:pt x="17202" y="9742"/>
                  </a:lnTo>
                  <a:lnTo>
                    <a:pt x="18430" y="7899"/>
                  </a:lnTo>
                  <a:lnTo>
                    <a:pt x="18913" y="7153"/>
                  </a:lnTo>
                  <a:lnTo>
                    <a:pt x="20361" y="5705"/>
                  </a:lnTo>
                  <a:lnTo>
                    <a:pt x="22774" y="3862"/>
                  </a:lnTo>
                  <a:lnTo>
                    <a:pt x="23828" y="3072"/>
                  </a:lnTo>
                  <a:lnTo>
                    <a:pt x="23871" y="3072"/>
                  </a:lnTo>
                  <a:lnTo>
                    <a:pt x="24749" y="1975"/>
                  </a:lnTo>
                  <a:lnTo>
                    <a:pt x="25890" y="834"/>
                  </a:lnTo>
                  <a:lnTo>
                    <a:pt x="26899" y="352"/>
                  </a:lnTo>
                  <a:lnTo>
                    <a:pt x="27865" y="439"/>
                  </a:lnTo>
                  <a:lnTo>
                    <a:pt x="27908" y="439"/>
                  </a:lnTo>
                  <a:lnTo>
                    <a:pt x="27996" y="396"/>
                  </a:lnTo>
                  <a:lnTo>
                    <a:pt x="28040" y="352"/>
                  </a:lnTo>
                  <a:lnTo>
                    <a:pt x="28040" y="264"/>
                  </a:lnTo>
                  <a:lnTo>
                    <a:pt x="28040" y="220"/>
                  </a:lnTo>
                  <a:lnTo>
                    <a:pt x="27996" y="132"/>
                  </a:lnTo>
                  <a:lnTo>
                    <a:pt x="27952" y="88"/>
                  </a:lnTo>
                  <a:lnTo>
                    <a:pt x="27908" y="88"/>
                  </a:lnTo>
                  <a:lnTo>
                    <a:pt x="26855"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4" name="Google Shape;3704;p85"/>
            <p:cNvSpPr/>
            <p:nvPr/>
          </p:nvSpPr>
          <p:spPr>
            <a:xfrm>
              <a:off x="3591675" y="2170200"/>
              <a:ext cx="1783775" cy="624225"/>
            </a:xfrm>
            <a:custGeom>
              <a:rect b="b" l="l" r="r" t="t"/>
              <a:pathLst>
                <a:path extrusionOk="0" h="24969" w="71351">
                  <a:moveTo>
                    <a:pt x="70297" y="1"/>
                  </a:moveTo>
                  <a:lnTo>
                    <a:pt x="68411" y="484"/>
                  </a:lnTo>
                  <a:lnTo>
                    <a:pt x="68367" y="528"/>
                  </a:lnTo>
                  <a:lnTo>
                    <a:pt x="63584" y="2853"/>
                  </a:lnTo>
                  <a:lnTo>
                    <a:pt x="61609" y="3687"/>
                  </a:lnTo>
                  <a:lnTo>
                    <a:pt x="58801" y="4345"/>
                  </a:lnTo>
                  <a:lnTo>
                    <a:pt x="55378" y="4345"/>
                  </a:lnTo>
                  <a:lnTo>
                    <a:pt x="55378" y="4389"/>
                  </a:lnTo>
                  <a:lnTo>
                    <a:pt x="53316" y="4828"/>
                  </a:lnTo>
                  <a:lnTo>
                    <a:pt x="53316" y="4872"/>
                  </a:lnTo>
                  <a:lnTo>
                    <a:pt x="49674" y="6232"/>
                  </a:lnTo>
                  <a:lnTo>
                    <a:pt x="47260" y="7241"/>
                  </a:lnTo>
                  <a:lnTo>
                    <a:pt x="40503" y="8382"/>
                  </a:lnTo>
                  <a:lnTo>
                    <a:pt x="36290" y="9040"/>
                  </a:lnTo>
                  <a:lnTo>
                    <a:pt x="32604" y="9611"/>
                  </a:lnTo>
                  <a:lnTo>
                    <a:pt x="30454" y="10050"/>
                  </a:lnTo>
                  <a:lnTo>
                    <a:pt x="28830" y="10488"/>
                  </a:lnTo>
                  <a:lnTo>
                    <a:pt x="28743" y="10532"/>
                  </a:lnTo>
                  <a:lnTo>
                    <a:pt x="28699" y="10576"/>
                  </a:lnTo>
                  <a:lnTo>
                    <a:pt x="26987" y="15798"/>
                  </a:lnTo>
                  <a:lnTo>
                    <a:pt x="25364" y="19177"/>
                  </a:lnTo>
                  <a:lnTo>
                    <a:pt x="23872" y="21678"/>
                  </a:lnTo>
                  <a:lnTo>
                    <a:pt x="22468" y="23872"/>
                  </a:lnTo>
                  <a:lnTo>
                    <a:pt x="21853" y="24486"/>
                  </a:lnTo>
                  <a:lnTo>
                    <a:pt x="21195" y="24618"/>
                  </a:lnTo>
                  <a:lnTo>
                    <a:pt x="19308" y="24530"/>
                  </a:lnTo>
                  <a:lnTo>
                    <a:pt x="15052" y="23696"/>
                  </a:lnTo>
                  <a:lnTo>
                    <a:pt x="10795" y="22731"/>
                  </a:lnTo>
                  <a:lnTo>
                    <a:pt x="7724" y="22161"/>
                  </a:lnTo>
                  <a:lnTo>
                    <a:pt x="4213" y="21897"/>
                  </a:lnTo>
                  <a:lnTo>
                    <a:pt x="264" y="20449"/>
                  </a:lnTo>
                  <a:lnTo>
                    <a:pt x="176" y="20405"/>
                  </a:lnTo>
                  <a:lnTo>
                    <a:pt x="89" y="20449"/>
                  </a:lnTo>
                  <a:lnTo>
                    <a:pt x="45" y="20493"/>
                  </a:lnTo>
                  <a:lnTo>
                    <a:pt x="1" y="20537"/>
                  </a:lnTo>
                  <a:lnTo>
                    <a:pt x="1" y="20581"/>
                  </a:lnTo>
                  <a:lnTo>
                    <a:pt x="45" y="20669"/>
                  </a:lnTo>
                  <a:lnTo>
                    <a:pt x="45" y="20712"/>
                  </a:lnTo>
                  <a:lnTo>
                    <a:pt x="132" y="20756"/>
                  </a:lnTo>
                  <a:lnTo>
                    <a:pt x="4126" y="22204"/>
                  </a:lnTo>
                  <a:lnTo>
                    <a:pt x="4169" y="22248"/>
                  </a:lnTo>
                  <a:lnTo>
                    <a:pt x="7680" y="22512"/>
                  </a:lnTo>
                  <a:lnTo>
                    <a:pt x="10752" y="23082"/>
                  </a:lnTo>
                  <a:lnTo>
                    <a:pt x="15008" y="24047"/>
                  </a:lnTo>
                  <a:lnTo>
                    <a:pt x="19264" y="24881"/>
                  </a:lnTo>
                  <a:lnTo>
                    <a:pt x="19308" y="24881"/>
                  </a:lnTo>
                  <a:lnTo>
                    <a:pt x="21195" y="24969"/>
                  </a:lnTo>
                  <a:lnTo>
                    <a:pt x="21239" y="24969"/>
                  </a:lnTo>
                  <a:lnTo>
                    <a:pt x="21985" y="24793"/>
                  </a:lnTo>
                  <a:lnTo>
                    <a:pt x="22029" y="24749"/>
                  </a:lnTo>
                  <a:lnTo>
                    <a:pt x="22731" y="24091"/>
                  </a:lnTo>
                  <a:lnTo>
                    <a:pt x="22775" y="24091"/>
                  </a:lnTo>
                  <a:lnTo>
                    <a:pt x="24135" y="21897"/>
                  </a:lnTo>
                  <a:lnTo>
                    <a:pt x="25671" y="19308"/>
                  </a:lnTo>
                  <a:lnTo>
                    <a:pt x="27294" y="15930"/>
                  </a:lnTo>
                  <a:lnTo>
                    <a:pt x="29006" y="10796"/>
                  </a:lnTo>
                  <a:lnTo>
                    <a:pt x="30542" y="10357"/>
                  </a:lnTo>
                  <a:lnTo>
                    <a:pt x="32648" y="9962"/>
                  </a:lnTo>
                  <a:lnTo>
                    <a:pt x="36334" y="9391"/>
                  </a:lnTo>
                  <a:lnTo>
                    <a:pt x="40546" y="8689"/>
                  </a:lnTo>
                  <a:lnTo>
                    <a:pt x="47348" y="7592"/>
                  </a:lnTo>
                  <a:lnTo>
                    <a:pt x="47392" y="7592"/>
                  </a:lnTo>
                  <a:lnTo>
                    <a:pt x="49805" y="6583"/>
                  </a:lnTo>
                  <a:lnTo>
                    <a:pt x="53403" y="5179"/>
                  </a:lnTo>
                  <a:lnTo>
                    <a:pt x="55422" y="4696"/>
                  </a:lnTo>
                  <a:lnTo>
                    <a:pt x="58888" y="4696"/>
                  </a:lnTo>
                  <a:lnTo>
                    <a:pt x="61697" y="3994"/>
                  </a:lnTo>
                  <a:lnTo>
                    <a:pt x="61741" y="3994"/>
                  </a:lnTo>
                  <a:lnTo>
                    <a:pt x="63715" y="3160"/>
                  </a:lnTo>
                  <a:lnTo>
                    <a:pt x="68498" y="835"/>
                  </a:lnTo>
                  <a:lnTo>
                    <a:pt x="70341" y="352"/>
                  </a:lnTo>
                  <a:lnTo>
                    <a:pt x="70780" y="440"/>
                  </a:lnTo>
                  <a:lnTo>
                    <a:pt x="70956" y="659"/>
                  </a:lnTo>
                  <a:lnTo>
                    <a:pt x="70999" y="1712"/>
                  </a:lnTo>
                  <a:lnTo>
                    <a:pt x="70868" y="5003"/>
                  </a:lnTo>
                  <a:lnTo>
                    <a:pt x="70692" y="11059"/>
                  </a:lnTo>
                  <a:lnTo>
                    <a:pt x="70692" y="11147"/>
                  </a:lnTo>
                  <a:lnTo>
                    <a:pt x="70736" y="11190"/>
                  </a:lnTo>
                  <a:lnTo>
                    <a:pt x="70780" y="11234"/>
                  </a:lnTo>
                  <a:lnTo>
                    <a:pt x="70868" y="11278"/>
                  </a:lnTo>
                  <a:lnTo>
                    <a:pt x="70912" y="11234"/>
                  </a:lnTo>
                  <a:lnTo>
                    <a:pt x="70999" y="11234"/>
                  </a:lnTo>
                  <a:lnTo>
                    <a:pt x="70999" y="11147"/>
                  </a:lnTo>
                  <a:lnTo>
                    <a:pt x="71043" y="11103"/>
                  </a:lnTo>
                  <a:lnTo>
                    <a:pt x="71219" y="5003"/>
                  </a:lnTo>
                  <a:lnTo>
                    <a:pt x="71351" y="1712"/>
                  </a:lnTo>
                  <a:lnTo>
                    <a:pt x="71351" y="1668"/>
                  </a:lnTo>
                  <a:lnTo>
                    <a:pt x="71263" y="571"/>
                  </a:lnTo>
                  <a:lnTo>
                    <a:pt x="71263" y="484"/>
                  </a:lnTo>
                  <a:lnTo>
                    <a:pt x="70999" y="177"/>
                  </a:lnTo>
                  <a:lnTo>
                    <a:pt x="70912" y="89"/>
                  </a:lnTo>
                  <a:lnTo>
                    <a:pt x="70385"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5" name="Google Shape;3705;p85"/>
            <p:cNvSpPr/>
            <p:nvPr/>
          </p:nvSpPr>
          <p:spPr>
            <a:xfrm>
              <a:off x="3359125" y="762750"/>
              <a:ext cx="284150" cy="616550"/>
            </a:xfrm>
            <a:custGeom>
              <a:rect b="b" l="l" r="r" t="t"/>
              <a:pathLst>
                <a:path extrusionOk="0" h="24662" w="11366">
                  <a:moveTo>
                    <a:pt x="11146" y="1"/>
                  </a:moveTo>
                  <a:lnTo>
                    <a:pt x="11102" y="44"/>
                  </a:lnTo>
                  <a:lnTo>
                    <a:pt x="11058" y="88"/>
                  </a:lnTo>
                  <a:lnTo>
                    <a:pt x="9478" y="3292"/>
                  </a:lnTo>
                  <a:lnTo>
                    <a:pt x="9347" y="3599"/>
                  </a:lnTo>
                  <a:lnTo>
                    <a:pt x="7811" y="6144"/>
                  </a:lnTo>
                  <a:lnTo>
                    <a:pt x="7811" y="6188"/>
                  </a:lnTo>
                  <a:lnTo>
                    <a:pt x="6977" y="7987"/>
                  </a:lnTo>
                  <a:lnTo>
                    <a:pt x="6143" y="10400"/>
                  </a:lnTo>
                  <a:lnTo>
                    <a:pt x="6056" y="10620"/>
                  </a:lnTo>
                  <a:lnTo>
                    <a:pt x="4344" y="15841"/>
                  </a:lnTo>
                  <a:lnTo>
                    <a:pt x="2501" y="20888"/>
                  </a:lnTo>
                  <a:lnTo>
                    <a:pt x="1273" y="23564"/>
                  </a:lnTo>
                  <a:lnTo>
                    <a:pt x="88" y="24310"/>
                  </a:lnTo>
                  <a:lnTo>
                    <a:pt x="0" y="24398"/>
                  </a:lnTo>
                  <a:lnTo>
                    <a:pt x="0" y="24442"/>
                  </a:lnTo>
                  <a:lnTo>
                    <a:pt x="0" y="24486"/>
                  </a:lnTo>
                  <a:lnTo>
                    <a:pt x="0" y="24574"/>
                  </a:lnTo>
                  <a:lnTo>
                    <a:pt x="88" y="24617"/>
                  </a:lnTo>
                  <a:lnTo>
                    <a:pt x="176" y="24661"/>
                  </a:lnTo>
                  <a:lnTo>
                    <a:pt x="263" y="24617"/>
                  </a:lnTo>
                  <a:lnTo>
                    <a:pt x="1492" y="23828"/>
                  </a:lnTo>
                  <a:lnTo>
                    <a:pt x="1580" y="23784"/>
                  </a:lnTo>
                  <a:lnTo>
                    <a:pt x="2808" y="21019"/>
                  </a:lnTo>
                  <a:lnTo>
                    <a:pt x="4695" y="15973"/>
                  </a:lnTo>
                  <a:lnTo>
                    <a:pt x="6363" y="10751"/>
                  </a:lnTo>
                  <a:lnTo>
                    <a:pt x="6451" y="10532"/>
                  </a:lnTo>
                  <a:lnTo>
                    <a:pt x="7284" y="8118"/>
                  </a:lnTo>
                  <a:lnTo>
                    <a:pt x="8118" y="6319"/>
                  </a:lnTo>
                  <a:lnTo>
                    <a:pt x="9654" y="3774"/>
                  </a:lnTo>
                  <a:lnTo>
                    <a:pt x="9654" y="3730"/>
                  </a:lnTo>
                  <a:lnTo>
                    <a:pt x="9785" y="3423"/>
                  </a:lnTo>
                  <a:lnTo>
                    <a:pt x="11365" y="264"/>
                  </a:lnTo>
                  <a:lnTo>
                    <a:pt x="11365" y="176"/>
                  </a:lnTo>
                  <a:lnTo>
                    <a:pt x="11365" y="132"/>
                  </a:lnTo>
                  <a:lnTo>
                    <a:pt x="11321" y="44"/>
                  </a:lnTo>
                  <a:lnTo>
                    <a:pt x="11277"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6" name="Google Shape;3706;p85"/>
            <p:cNvSpPr/>
            <p:nvPr/>
          </p:nvSpPr>
          <p:spPr>
            <a:xfrm>
              <a:off x="4291575" y="2578300"/>
              <a:ext cx="465150" cy="155800"/>
            </a:xfrm>
            <a:custGeom>
              <a:rect b="b" l="l" r="r" t="t"/>
              <a:pathLst>
                <a:path extrusionOk="0" h="6232" w="18606">
                  <a:moveTo>
                    <a:pt x="18255" y="0"/>
                  </a:moveTo>
                  <a:lnTo>
                    <a:pt x="14613" y="571"/>
                  </a:lnTo>
                  <a:lnTo>
                    <a:pt x="6758" y="1405"/>
                  </a:lnTo>
                  <a:lnTo>
                    <a:pt x="3555" y="1624"/>
                  </a:lnTo>
                  <a:lnTo>
                    <a:pt x="3511" y="1624"/>
                  </a:lnTo>
                  <a:lnTo>
                    <a:pt x="2633" y="1975"/>
                  </a:lnTo>
                  <a:lnTo>
                    <a:pt x="2546" y="1975"/>
                  </a:lnTo>
                  <a:lnTo>
                    <a:pt x="2063" y="2458"/>
                  </a:lnTo>
                  <a:lnTo>
                    <a:pt x="2019" y="2502"/>
                  </a:lnTo>
                  <a:lnTo>
                    <a:pt x="44" y="5968"/>
                  </a:lnTo>
                  <a:lnTo>
                    <a:pt x="1" y="6056"/>
                  </a:lnTo>
                  <a:lnTo>
                    <a:pt x="1" y="6100"/>
                  </a:lnTo>
                  <a:lnTo>
                    <a:pt x="44" y="6188"/>
                  </a:lnTo>
                  <a:lnTo>
                    <a:pt x="88" y="6231"/>
                  </a:lnTo>
                  <a:lnTo>
                    <a:pt x="264" y="6231"/>
                  </a:lnTo>
                  <a:lnTo>
                    <a:pt x="352" y="6144"/>
                  </a:lnTo>
                  <a:lnTo>
                    <a:pt x="2326" y="2677"/>
                  </a:lnTo>
                  <a:lnTo>
                    <a:pt x="2765" y="2282"/>
                  </a:lnTo>
                  <a:lnTo>
                    <a:pt x="3599" y="1975"/>
                  </a:lnTo>
                  <a:lnTo>
                    <a:pt x="6802" y="1756"/>
                  </a:lnTo>
                  <a:lnTo>
                    <a:pt x="14657" y="922"/>
                  </a:lnTo>
                  <a:lnTo>
                    <a:pt x="18167" y="352"/>
                  </a:lnTo>
                  <a:lnTo>
                    <a:pt x="18211" y="439"/>
                  </a:lnTo>
                  <a:lnTo>
                    <a:pt x="16412" y="1273"/>
                  </a:lnTo>
                  <a:lnTo>
                    <a:pt x="16368" y="1317"/>
                  </a:lnTo>
                  <a:lnTo>
                    <a:pt x="16324" y="1405"/>
                  </a:lnTo>
                  <a:lnTo>
                    <a:pt x="16324" y="1449"/>
                  </a:lnTo>
                  <a:lnTo>
                    <a:pt x="16324" y="1536"/>
                  </a:lnTo>
                  <a:lnTo>
                    <a:pt x="16368" y="1580"/>
                  </a:lnTo>
                  <a:lnTo>
                    <a:pt x="16412" y="1624"/>
                  </a:lnTo>
                  <a:lnTo>
                    <a:pt x="16544" y="1624"/>
                  </a:lnTo>
                  <a:lnTo>
                    <a:pt x="18518" y="703"/>
                  </a:lnTo>
                  <a:lnTo>
                    <a:pt x="18606" y="615"/>
                  </a:lnTo>
                  <a:lnTo>
                    <a:pt x="18606" y="483"/>
                  </a:lnTo>
                  <a:lnTo>
                    <a:pt x="18430" y="88"/>
                  </a:lnTo>
                  <a:lnTo>
                    <a:pt x="18343"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7" name="Google Shape;3707;p85"/>
            <p:cNvSpPr/>
            <p:nvPr/>
          </p:nvSpPr>
          <p:spPr>
            <a:xfrm>
              <a:off x="3631175" y="2837200"/>
              <a:ext cx="446500" cy="66925"/>
            </a:xfrm>
            <a:custGeom>
              <a:rect b="b" l="l" r="r" t="t"/>
              <a:pathLst>
                <a:path extrusionOk="0" h="2677" w="17860">
                  <a:moveTo>
                    <a:pt x="88" y="0"/>
                  </a:moveTo>
                  <a:lnTo>
                    <a:pt x="44" y="44"/>
                  </a:lnTo>
                  <a:lnTo>
                    <a:pt x="0" y="132"/>
                  </a:lnTo>
                  <a:lnTo>
                    <a:pt x="0" y="176"/>
                  </a:lnTo>
                  <a:lnTo>
                    <a:pt x="44" y="263"/>
                  </a:lnTo>
                  <a:lnTo>
                    <a:pt x="88" y="307"/>
                  </a:lnTo>
                  <a:lnTo>
                    <a:pt x="132" y="351"/>
                  </a:lnTo>
                  <a:lnTo>
                    <a:pt x="2940" y="922"/>
                  </a:lnTo>
                  <a:lnTo>
                    <a:pt x="7987" y="1668"/>
                  </a:lnTo>
                  <a:lnTo>
                    <a:pt x="11102" y="2326"/>
                  </a:lnTo>
                  <a:lnTo>
                    <a:pt x="14262" y="2677"/>
                  </a:lnTo>
                  <a:lnTo>
                    <a:pt x="17728" y="2677"/>
                  </a:lnTo>
                  <a:lnTo>
                    <a:pt x="17772" y="2633"/>
                  </a:lnTo>
                  <a:lnTo>
                    <a:pt x="17816" y="2589"/>
                  </a:lnTo>
                  <a:lnTo>
                    <a:pt x="17860" y="2501"/>
                  </a:lnTo>
                  <a:lnTo>
                    <a:pt x="17816" y="2458"/>
                  </a:lnTo>
                  <a:lnTo>
                    <a:pt x="17772" y="2414"/>
                  </a:lnTo>
                  <a:lnTo>
                    <a:pt x="17728" y="2370"/>
                  </a:lnTo>
                  <a:lnTo>
                    <a:pt x="17684" y="2326"/>
                  </a:lnTo>
                  <a:lnTo>
                    <a:pt x="14306" y="2326"/>
                  </a:lnTo>
                  <a:lnTo>
                    <a:pt x="11146" y="1975"/>
                  </a:lnTo>
                  <a:lnTo>
                    <a:pt x="8074" y="1317"/>
                  </a:lnTo>
                  <a:lnTo>
                    <a:pt x="2984" y="615"/>
                  </a:lnTo>
                  <a:lnTo>
                    <a:pt x="220"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8" name="Google Shape;3708;p85"/>
            <p:cNvSpPr/>
            <p:nvPr/>
          </p:nvSpPr>
          <p:spPr>
            <a:xfrm>
              <a:off x="3229675" y="767150"/>
              <a:ext cx="275375" cy="654925"/>
            </a:xfrm>
            <a:custGeom>
              <a:rect b="b" l="l" r="r" t="t"/>
              <a:pathLst>
                <a:path extrusionOk="0" h="26197" w="11015">
                  <a:moveTo>
                    <a:pt x="10795" y="0"/>
                  </a:moveTo>
                  <a:lnTo>
                    <a:pt x="10707" y="44"/>
                  </a:lnTo>
                  <a:lnTo>
                    <a:pt x="9259" y="1536"/>
                  </a:lnTo>
                  <a:lnTo>
                    <a:pt x="9259" y="1580"/>
                  </a:lnTo>
                  <a:lnTo>
                    <a:pt x="7943" y="4564"/>
                  </a:lnTo>
                  <a:lnTo>
                    <a:pt x="7197" y="6319"/>
                  </a:lnTo>
                  <a:lnTo>
                    <a:pt x="5968" y="10180"/>
                  </a:lnTo>
                  <a:lnTo>
                    <a:pt x="4695" y="13384"/>
                  </a:lnTo>
                  <a:lnTo>
                    <a:pt x="3335" y="16104"/>
                  </a:lnTo>
                  <a:lnTo>
                    <a:pt x="2501" y="18210"/>
                  </a:lnTo>
                  <a:lnTo>
                    <a:pt x="1404" y="21896"/>
                  </a:lnTo>
                  <a:lnTo>
                    <a:pt x="0" y="25977"/>
                  </a:lnTo>
                  <a:lnTo>
                    <a:pt x="0" y="26065"/>
                  </a:lnTo>
                  <a:lnTo>
                    <a:pt x="0" y="26109"/>
                  </a:lnTo>
                  <a:lnTo>
                    <a:pt x="44" y="26153"/>
                  </a:lnTo>
                  <a:lnTo>
                    <a:pt x="88" y="26197"/>
                  </a:lnTo>
                  <a:lnTo>
                    <a:pt x="263" y="26197"/>
                  </a:lnTo>
                  <a:lnTo>
                    <a:pt x="307" y="26109"/>
                  </a:lnTo>
                  <a:lnTo>
                    <a:pt x="1755" y="21984"/>
                  </a:lnTo>
                  <a:lnTo>
                    <a:pt x="2852" y="18298"/>
                  </a:lnTo>
                  <a:lnTo>
                    <a:pt x="3642" y="16236"/>
                  </a:lnTo>
                  <a:lnTo>
                    <a:pt x="5046" y="13515"/>
                  </a:lnTo>
                  <a:lnTo>
                    <a:pt x="6143" y="10663"/>
                  </a:lnTo>
                  <a:lnTo>
                    <a:pt x="6275" y="10312"/>
                  </a:lnTo>
                  <a:lnTo>
                    <a:pt x="7548" y="6450"/>
                  </a:lnTo>
                  <a:lnTo>
                    <a:pt x="7548" y="6407"/>
                  </a:lnTo>
                  <a:lnTo>
                    <a:pt x="8294" y="4651"/>
                  </a:lnTo>
                  <a:lnTo>
                    <a:pt x="9566" y="1755"/>
                  </a:lnTo>
                  <a:lnTo>
                    <a:pt x="10970" y="307"/>
                  </a:lnTo>
                  <a:lnTo>
                    <a:pt x="11014" y="219"/>
                  </a:lnTo>
                  <a:lnTo>
                    <a:pt x="11014" y="176"/>
                  </a:lnTo>
                  <a:lnTo>
                    <a:pt x="11014" y="88"/>
                  </a:lnTo>
                  <a:lnTo>
                    <a:pt x="10970" y="44"/>
                  </a:lnTo>
                  <a:lnTo>
                    <a:pt x="10926"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9" name="Google Shape;3709;p85"/>
            <p:cNvSpPr/>
            <p:nvPr/>
          </p:nvSpPr>
          <p:spPr>
            <a:xfrm>
              <a:off x="4717225" y="1245425"/>
              <a:ext cx="38425" cy="278675"/>
            </a:xfrm>
            <a:custGeom>
              <a:rect b="b" l="l" r="r" t="t"/>
              <a:pathLst>
                <a:path extrusionOk="0" h="11147" w="1537">
                  <a:moveTo>
                    <a:pt x="1317" y="1"/>
                  </a:moveTo>
                  <a:lnTo>
                    <a:pt x="1273" y="45"/>
                  </a:lnTo>
                  <a:lnTo>
                    <a:pt x="1229" y="89"/>
                  </a:lnTo>
                  <a:lnTo>
                    <a:pt x="1185" y="133"/>
                  </a:lnTo>
                  <a:lnTo>
                    <a:pt x="483" y="4126"/>
                  </a:lnTo>
                  <a:lnTo>
                    <a:pt x="0" y="7066"/>
                  </a:lnTo>
                  <a:lnTo>
                    <a:pt x="0" y="7109"/>
                  </a:lnTo>
                  <a:lnTo>
                    <a:pt x="132" y="8470"/>
                  </a:lnTo>
                  <a:lnTo>
                    <a:pt x="132" y="8514"/>
                  </a:lnTo>
                  <a:lnTo>
                    <a:pt x="878" y="10839"/>
                  </a:lnTo>
                  <a:lnTo>
                    <a:pt x="878" y="10971"/>
                  </a:lnTo>
                  <a:lnTo>
                    <a:pt x="878" y="11015"/>
                  </a:lnTo>
                  <a:lnTo>
                    <a:pt x="922" y="11103"/>
                  </a:lnTo>
                  <a:lnTo>
                    <a:pt x="1009" y="11146"/>
                  </a:lnTo>
                  <a:lnTo>
                    <a:pt x="1053" y="11146"/>
                  </a:lnTo>
                  <a:lnTo>
                    <a:pt x="1185" y="11103"/>
                  </a:lnTo>
                  <a:lnTo>
                    <a:pt x="1229" y="11059"/>
                  </a:lnTo>
                  <a:lnTo>
                    <a:pt x="1229" y="10971"/>
                  </a:lnTo>
                  <a:lnTo>
                    <a:pt x="1229" y="10795"/>
                  </a:lnTo>
                  <a:lnTo>
                    <a:pt x="1229" y="10752"/>
                  </a:lnTo>
                  <a:lnTo>
                    <a:pt x="483" y="8426"/>
                  </a:lnTo>
                  <a:lnTo>
                    <a:pt x="351" y="7109"/>
                  </a:lnTo>
                  <a:lnTo>
                    <a:pt x="834" y="4170"/>
                  </a:lnTo>
                  <a:lnTo>
                    <a:pt x="1536" y="220"/>
                  </a:lnTo>
                  <a:lnTo>
                    <a:pt x="1536" y="133"/>
                  </a:lnTo>
                  <a:lnTo>
                    <a:pt x="1492" y="89"/>
                  </a:lnTo>
                  <a:lnTo>
                    <a:pt x="1448" y="45"/>
                  </a:lnTo>
                  <a:lnTo>
                    <a:pt x="1404"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0" name="Google Shape;3710;p85"/>
            <p:cNvSpPr/>
            <p:nvPr/>
          </p:nvSpPr>
          <p:spPr>
            <a:xfrm>
              <a:off x="4744650" y="1146700"/>
              <a:ext cx="39500" cy="377400"/>
            </a:xfrm>
            <a:custGeom>
              <a:rect b="b" l="l" r="r" t="t"/>
              <a:pathLst>
                <a:path extrusionOk="0" h="15096" w="1580">
                  <a:moveTo>
                    <a:pt x="483" y="1"/>
                  </a:moveTo>
                  <a:lnTo>
                    <a:pt x="395" y="45"/>
                  </a:lnTo>
                  <a:lnTo>
                    <a:pt x="351" y="45"/>
                  </a:lnTo>
                  <a:lnTo>
                    <a:pt x="307" y="132"/>
                  </a:lnTo>
                  <a:lnTo>
                    <a:pt x="264" y="176"/>
                  </a:lnTo>
                  <a:lnTo>
                    <a:pt x="307" y="264"/>
                  </a:lnTo>
                  <a:lnTo>
                    <a:pt x="1185" y="3204"/>
                  </a:lnTo>
                  <a:lnTo>
                    <a:pt x="1229" y="5091"/>
                  </a:lnTo>
                  <a:lnTo>
                    <a:pt x="439" y="8075"/>
                  </a:lnTo>
                  <a:lnTo>
                    <a:pt x="0" y="10707"/>
                  </a:lnTo>
                  <a:lnTo>
                    <a:pt x="0" y="10751"/>
                  </a:lnTo>
                  <a:lnTo>
                    <a:pt x="88" y="11892"/>
                  </a:lnTo>
                  <a:lnTo>
                    <a:pt x="88" y="11936"/>
                  </a:lnTo>
                  <a:lnTo>
                    <a:pt x="615" y="13647"/>
                  </a:lnTo>
                  <a:lnTo>
                    <a:pt x="439" y="14876"/>
                  </a:lnTo>
                  <a:lnTo>
                    <a:pt x="439" y="14964"/>
                  </a:lnTo>
                  <a:lnTo>
                    <a:pt x="483" y="15008"/>
                  </a:lnTo>
                  <a:lnTo>
                    <a:pt x="527" y="15052"/>
                  </a:lnTo>
                  <a:lnTo>
                    <a:pt x="615" y="15095"/>
                  </a:lnTo>
                  <a:lnTo>
                    <a:pt x="746" y="15052"/>
                  </a:lnTo>
                  <a:lnTo>
                    <a:pt x="790" y="14920"/>
                  </a:lnTo>
                  <a:lnTo>
                    <a:pt x="966" y="13647"/>
                  </a:lnTo>
                  <a:lnTo>
                    <a:pt x="966" y="13560"/>
                  </a:lnTo>
                  <a:lnTo>
                    <a:pt x="439" y="11848"/>
                  </a:lnTo>
                  <a:lnTo>
                    <a:pt x="351" y="10751"/>
                  </a:lnTo>
                  <a:lnTo>
                    <a:pt x="790" y="8162"/>
                  </a:lnTo>
                  <a:lnTo>
                    <a:pt x="1580" y="5135"/>
                  </a:lnTo>
                  <a:lnTo>
                    <a:pt x="1580" y="5091"/>
                  </a:lnTo>
                  <a:lnTo>
                    <a:pt x="1536" y="3160"/>
                  </a:lnTo>
                  <a:lnTo>
                    <a:pt x="1536" y="3116"/>
                  </a:lnTo>
                  <a:lnTo>
                    <a:pt x="615" y="132"/>
                  </a:lnTo>
                  <a:lnTo>
                    <a:pt x="571" y="88"/>
                  </a:lnTo>
                  <a:lnTo>
                    <a:pt x="527" y="45"/>
                  </a:lnTo>
                  <a:lnTo>
                    <a:pt x="483"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1" name="Google Shape;3711;p85"/>
            <p:cNvSpPr/>
            <p:nvPr/>
          </p:nvSpPr>
          <p:spPr>
            <a:xfrm>
              <a:off x="4788525" y="1242150"/>
              <a:ext cx="43900" cy="303900"/>
            </a:xfrm>
            <a:custGeom>
              <a:rect b="b" l="l" r="r" t="t"/>
              <a:pathLst>
                <a:path extrusionOk="0" h="12156" w="1756">
                  <a:moveTo>
                    <a:pt x="1229" y="0"/>
                  </a:moveTo>
                  <a:lnTo>
                    <a:pt x="1141" y="44"/>
                  </a:lnTo>
                  <a:lnTo>
                    <a:pt x="1097" y="88"/>
                  </a:lnTo>
                  <a:lnTo>
                    <a:pt x="1054" y="132"/>
                  </a:lnTo>
                  <a:lnTo>
                    <a:pt x="1054" y="220"/>
                  </a:lnTo>
                  <a:lnTo>
                    <a:pt x="1405" y="2106"/>
                  </a:lnTo>
                  <a:lnTo>
                    <a:pt x="790" y="4388"/>
                  </a:lnTo>
                  <a:lnTo>
                    <a:pt x="483" y="6231"/>
                  </a:lnTo>
                  <a:lnTo>
                    <a:pt x="483" y="6275"/>
                  </a:lnTo>
                  <a:lnTo>
                    <a:pt x="878" y="8996"/>
                  </a:lnTo>
                  <a:lnTo>
                    <a:pt x="308" y="11277"/>
                  </a:lnTo>
                  <a:lnTo>
                    <a:pt x="0" y="11892"/>
                  </a:lnTo>
                  <a:lnTo>
                    <a:pt x="0" y="11980"/>
                  </a:lnTo>
                  <a:lnTo>
                    <a:pt x="0" y="12067"/>
                  </a:lnTo>
                  <a:lnTo>
                    <a:pt x="44" y="12111"/>
                  </a:lnTo>
                  <a:lnTo>
                    <a:pt x="88" y="12155"/>
                  </a:lnTo>
                  <a:lnTo>
                    <a:pt x="264" y="12155"/>
                  </a:lnTo>
                  <a:lnTo>
                    <a:pt x="351" y="12067"/>
                  </a:lnTo>
                  <a:lnTo>
                    <a:pt x="659" y="11409"/>
                  </a:lnTo>
                  <a:lnTo>
                    <a:pt x="659" y="11365"/>
                  </a:lnTo>
                  <a:lnTo>
                    <a:pt x="1229" y="9040"/>
                  </a:lnTo>
                  <a:lnTo>
                    <a:pt x="1229" y="8952"/>
                  </a:lnTo>
                  <a:lnTo>
                    <a:pt x="834" y="6231"/>
                  </a:lnTo>
                  <a:lnTo>
                    <a:pt x="1141" y="4432"/>
                  </a:lnTo>
                  <a:lnTo>
                    <a:pt x="1756" y="2150"/>
                  </a:lnTo>
                  <a:lnTo>
                    <a:pt x="1756" y="2063"/>
                  </a:lnTo>
                  <a:lnTo>
                    <a:pt x="1405" y="132"/>
                  </a:lnTo>
                  <a:lnTo>
                    <a:pt x="1405" y="88"/>
                  </a:lnTo>
                  <a:lnTo>
                    <a:pt x="1361" y="44"/>
                  </a:lnTo>
                  <a:lnTo>
                    <a:pt x="1273"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2" name="Google Shape;3712;p85"/>
            <p:cNvSpPr/>
            <p:nvPr/>
          </p:nvSpPr>
          <p:spPr>
            <a:xfrm>
              <a:off x="4784125" y="1313450"/>
              <a:ext cx="79025" cy="276475"/>
            </a:xfrm>
            <a:custGeom>
              <a:rect b="b" l="l" r="r" t="t"/>
              <a:pathLst>
                <a:path extrusionOk="0" h="11059" w="3161">
                  <a:moveTo>
                    <a:pt x="2897" y="0"/>
                  </a:moveTo>
                  <a:lnTo>
                    <a:pt x="2853" y="44"/>
                  </a:lnTo>
                  <a:lnTo>
                    <a:pt x="2809" y="132"/>
                  </a:lnTo>
                  <a:lnTo>
                    <a:pt x="1976" y="2809"/>
                  </a:lnTo>
                  <a:lnTo>
                    <a:pt x="1624" y="4301"/>
                  </a:lnTo>
                  <a:lnTo>
                    <a:pt x="1624" y="4345"/>
                  </a:lnTo>
                  <a:lnTo>
                    <a:pt x="1712" y="6758"/>
                  </a:lnTo>
                  <a:lnTo>
                    <a:pt x="1098" y="8513"/>
                  </a:lnTo>
                  <a:lnTo>
                    <a:pt x="45" y="10795"/>
                  </a:lnTo>
                  <a:lnTo>
                    <a:pt x="1" y="10883"/>
                  </a:lnTo>
                  <a:lnTo>
                    <a:pt x="45" y="10927"/>
                  </a:lnTo>
                  <a:lnTo>
                    <a:pt x="45" y="11014"/>
                  </a:lnTo>
                  <a:lnTo>
                    <a:pt x="133" y="11058"/>
                  </a:lnTo>
                  <a:lnTo>
                    <a:pt x="176" y="11058"/>
                  </a:lnTo>
                  <a:lnTo>
                    <a:pt x="308" y="11014"/>
                  </a:lnTo>
                  <a:lnTo>
                    <a:pt x="352" y="10971"/>
                  </a:lnTo>
                  <a:lnTo>
                    <a:pt x="1449" y="8645"/>
                  </a:lnTo>
                  <a:lnTo>
                    <a:pt x="2063" y="6846"/>
                  </a:lnTo>
                  <a:lnTo>
                    <a:pt x="2063" y="6758"/>
                  </a:lnTo>
                  <a:lnTo>
                    <a:pt x="1976" y="4388"/>
                  </a:lnTo>
                  <a:lnTo>
                    <a:pt x="2327" y="2897"/>
                  </a:lnTo>
                  <a:lnTo>
                    <a:pt x="3160" y="220"/>
                  </a:lnTo>
                  <a:lnTo>
                    <a:pt x="3160" y="132"/>
                  </a:lnTo>
                  <a:lnTo>
                    <a:pt x="3160" y="88"/>
                  </a:lnTo>
                  <a:lnTo>
                    <a:pt x="3116" y="44"/>
                  </a:lnTo>
                  <a:lnTo>
                    <a:pt x="3029"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3" name="Google Shape;3713;p85"/>
            <p:cNvSpPr/>
            <p:nvPr/>
          </p:nvSpPr>
          <p:spPr>
            <a:xfrm>
              <a:off x="4800600" y="1323325"/>
              <a:ext cx="74600" cy="277575"/>
            </a:xfrm>
            <a:custGeom>
              <a:rect b="b" l="l" r="r" t="t"/>
              <a:pathLst>
                <a:path extrusionOk="0" h="11103" w="2984">
                  <a:moveTo>
                    <a:pt x="2721" y="0"/>
                  </a:moveTo>
                  <a:lnTo>
                    <a:pt x="2677" y="44"/>
                  </a:lnTo>
                  <a:lnTo>
                    <a:pt x="2677" y="132"/>
                  </a:lnTo>
                  <a:lnTo>
                    <a:pt x="2238" y="1756"/>
                  </a:lnTo>
                  <a:lnTo>
                    <a:pt x="2238" y="1799"/>
                  </a:lnTo>
                  <a:lnTo>
                    <a:pt x="2282" y="4388"/>
                  </a:lnTo>
                  <a:lnTo>
                    <a:pt x="1536" y="7285"/>
                  </a:lnTo>
                  <a:lnTo>
                    <a:pt x="44" y="10839"/>
                  </a:lnTo>
                  <a:lnTo>
                    <a:pt x="0" y="10927"/>
                  </a:lnTo>
                  <a:lnTo>
                    <a:pt x="44" y="10970"/>
                  </a:lnTo>
                  <a:lnTo>
                    <a:pt x="88" y="11014"/>
                  </a:lnTo>
                  <a:lnTo>
                    <a:pt x="132" y="11058"/>
                  </a:lnTo>
                  <a:lnTo>
                    <a:pt x="176" y="11102"/>
                  </a:lnTo>
                  <a:lnTo>
                    <a:pt x="307" y="11058"/>
                  </a:lnTo>
                  <a:lnTo>
                    <a:pt x="351" y="10970"/>
                  </a:lnTo>
                  <a:lnTo>
                    <a:pt x="1843" y="7372"/>
                  </a:lnTo>
                  <a:lnTo>
                    <a:pt x="1887" y="7372"/>
                  </a:lnTo>
                  <a:lnTo>
                    <a:pt x="2633" y="4432"/>
                  </a:lnTo>
                  <a:lnTo>
                    <a:pt x="2633" y="4388"/>
                  </a:lnTo>
                  <a:lnTo>
                    <a:pt x="2589" y="1843"/>
                  </a:lnTo>
                  <a:lnTo>
                    <a:pt x="2984" y="220"/>
                  </a:lnTo>
                  <a:lnTo>
                    <a:pt x="2984" y="132"/>
                  </a:lnTo>
                  <a:lnTo>
                    <a:pt x="2984" y="88"/>
                  </a:lnTo>
                  <a:lnTo>
                    <a:pt x="2940"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4" name="Google Shape;3714;p85"/>
            <p:cNvSpPr/>
            <p:nvPr/>
          </p:nvSpPr>
          <p:spPr>
            <a:xfrm>
              <a:off x="4826925" y="1334300"/>
              <a:ext cx="77900" cy="245750"/>
            </a:xfrm>
            <a:custGeom>
              <a:rect b="b" l="l" r="r" t="t"/>
              <a:pathLst>
                <a:path extrusionOk="0" h="9830" w="3116">
                  <a:moveTo>
                    <a:pt x="2896" y="0"/>
                  </a:moveTo>
                  <a:lnTo>
                    <a:pt x="2809" y="44"/>
                  </a:lnTo>
                  <a:lnTo>
                    <a:pt x="2765" y="88"/>
                  </a:lnTo>
                  <a:lnTo>
                    <a:pt x="2765" y="132"/>
                  </a:lnTo>
                  <a:lnTo>
                    <a:pt x="2019" y="4037"/>
                  </a:lnTo>
                  <a:lnTo>
                    <a:pt x="1097" y="7416"/>
                  </a:lnTo>
                  <a:lnTo>
                    <a:pt x="44" y="9522"/>
                  </a:lnTo>
                  <a:lnTo>
                    <a:pt x="0" y="9610"/>
                  </a:lnTo>
                  <a:lnTo>
                    <a:pt x="0" y="9654"/>
                  </a:lnTo>
                  <a:lnTo>
                    <a:pt x="0" y="9742"/>
                  </a:lnTo>
                  <a:lnTo>
                    <a:pt x="44" y="9785"/>
                  </a:lnTo>
                  <a:lnTo>
                    <a:pt x="176" y="9829"/>
                  </a:lnTo>
                  <a:lnTo>
                    <a:pt x="264" y="9785"/>
                  </a:lnTo>
                  <a:lnTo>
                    <a:pt x="307" y="9742"/>
                  </a:lnTo>
                  <a:lnTo>
                    <a:pt x="351" y="9698"/>
                  </a:lnTo>
                  <a:lnTo>
                    <a:pt x="1404" y="7548"/>
                  </a:lnTo>
                  <a:lnTo>
                    <a:pt x="2370" y="4125"/>
                  </a:lnTo>
                  <a:lnTo>
                    <a:pt x="3116" y="220"/>
                  </a:lnTo>
                  <a:lnTo>
                    <a:pt x="3116" y="132"/>
                  </a:lnTo>
                  <a:lnTo>
                    <a:pt x="3072" y="88"/>
                  </a:lnTo>
                  <a:lnTo>
                    <a:pt x="3028" y="44"/>
                  </a:lnTo>
                  <a:lnTo>
                    <a:pt x="2940"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5" name="Google Shape;3715;p85"/>
            <p:cNvSpPr/>
            <p:nvPr/>
          </p:nvSpPr>
          <p:spPr>
            <a:xfrm>
              <a:off x="4873000" y="1356225"/>
              <a:ext cx="89975" cy="206275"/>
            </a:xfrm>
            <a:custGeom>
              <a:rect b="b" l="l" r="r" t="t"/>
              <a:pathLst>
                <a:path extrusionOk="0" h="8251" w="3599">
                  <a:moveTo>
                    <a:pt x="3423" y="1"/>
                  </a:moveTo>
                  <a:lnTo>
                    <a:pt x="3335" y="45"/>
                  </a:lnTo>
                  <a:lnTo>
                    <a:pt x="3291" y="89"/>
                  </a:lnTo>
                  <a:lnTo>
                    <a:pt x="2326" y="1405"/>
                  </a:lnTo>
                  <a:lnTo>
                    <a:pt x="2326" y="1449"/>
                  </a:lnTo>
                  <a:lnTo>
                    <a:pt x="1361" y="4477"/>
                  </a:lnTo>
                  <a:lnTo>
                    <a:pt x="483" y="7109"/>
                  </a:lnTo>
                  <a:lnTo>
                    <a:pt x="0" y="7987"/>
                  </a:lnTo>
                  <a:lnTo>
                    <a:pt x="0" y="8075"/>
                  </a:lnTo>
                  <a:lnTo>
                    <a:pt x="0" y="8163"/>
                  </a:lnTo>
                  <a:lnTo>
                    <a:pt x="44" y="8206"/>
                  </a:lnTo>
                  <a:lnTo>
                    <a:pt x="88" y="8250"/>
                  </a:lnTo>
                  <a:lnTo>
                    <a:pt x="264" y="8250"/>
                  </a:lnTo>
                  <a:lnTo>
                    <a:pt x="307" y="8163"/>
                  </a:lnTo>
                  <a:lnTo>
                    <a:pt x="834" y="7285"/>
                  </a:lnTo>
                  <a:lnTo>
                    <a:pt x="834" y="7241"/>
                  </a:lnTo>
                  <a:lnTo>
                    <a:pt x="1712" y="4564"/>
                  </a:lnTo>
                  <a:lnTo>
                    <a:pt x="2633" y="1580"/>
                  </a:lnTo>
                  <a:lnTo>
                    <a:pt x="3598" y="308"/>
                  </a:lnTo>
                  <a:lnTo>
                    <a:pt x="3598" y="220"/>
                  </a:lnTo>
                  <a:lnTo>
                    <a:pt x="3598" y="176"/>
                  </a:lnTo>
                  <a:lnTo>
                    <a:pt x="3598" y="89"/>
                  </a:lnTo>
                  <a:lnTo>
                    <a:pt x="3555" y="45"/>
                  </a:lnTo>
                  <a:lnTo>
                    <a:pt x="3467"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6" name="Google Shape;3716;p85"/>
            <p:cNvSpPr/>
            <p:nvPr/>
          </p:nvSpPr>
          <p:spPr>
            <a:xfrm>
              <a:off x="4878475" y="1401200"/>
              <a:ext cx="130575" cy="183225"/>
            </a:xfrm>
            <a:custGeom>
              <a:rect b="b" l="l" r="r" t="t"/>
              <a:pathLst>
                <a:path extrusionOk="0" h="7329" w="5223">
                  <a:moveTo>
                    <a:pt x="5003" y="1"/>
                  </a:moveTo>
                  <a:lnTo>
                    <a:pt x="4915" y="45"/>
                  </a:lnTo>
                  <a:lnTo>
                    <a:pt x="1975" y="3204"/>
                  </a:lnTo>
                  <a:lnTo>
                    <a:pt x="1931" y="3292"/>
                  </a:lnTo>
                  <a:lnTo>
                    <a:pt x="1010" y="5442"/>
                  </a:lnTo>
                  <a:lnTo>
                    <a:pt x="45" y="7066"/>
                  </a:lnTo>
                  <a:lnTo>
                    <a:pt x="1" y="7153"/>
                  </a:lnTo>
                  <a:lnTo>
                    <a:pt x="1" y="7197"/>
                  </a:lnTo>
                  <a:lnTo>
                    <a:pt x="45" y="7285"/>
                  </a:lnTo>
                  <a:lnTo>
                    <a:pt x="88" y="7329"/>
                  </a:lnTo>
                  <a:lnTo>
                    <a:pt x="264" y="7329"/>
                  </a:lnTo>
                  <a:lnTo>
                    <a:pt x="352" y="7241"/>
                  </a:lnTo>
                  <a:lnTo>
                    <a:pt x="1317" y="5618"/>
                  </a:lnTo>
                  <a:lnTo>
                    <a:pt x="2239" y="3424"/>
                  </a:lnTo>
                  <a:lnTo>
                    <a:pt x="5179" y="264"/>
                  </a:lnTo>
                  <a:lnTo>
                    <a:pt x="5222" y="220"/>
                  </a:lnTo>
                  <a:lnTo>
                    <a:pt x="5222" y="133"/>
                  </a:lnTo>
                  <a:lnTo>
                    <a:pt x="5222" y="89"/>
                  </a:lnTo>
                  <a:lnTo>
                    <a:pt x="5179" y="45"/>
                  </a:lnTo>
                  <a:lnTo>
                    <a:pt x="5135"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7" name="Google Shape;3717;p85"/>
            <p:cNvSpPr/>
            <p:nvPr/>
          </p:nvSpPr>
          <p:spPr>
            <a:xfrm>
              <a:off x="4888350" y="1411075"/>
              <a:ext cx="178850" cy="188725"/>
            </a:xfrm>
            <a:custGeom>
              <a:rect b="b" l="l" r="r" t="t"/>
              <a:pathLst>
                <a:path extrusionOk="0" h="7549" w="7154">
                  <a:moveTo>
                    <a:pt x="6934" y="1"/>
                  </a:moveTo>
                  <a:lnTo>
                    <a:pt x="6846" y="45"/>
                  </a:lnTo>
                  <a:lnTo>
                    <a:pt x="5003" y="1493"/>
                  </a:lnTo>
                  <a:lnTo>
                    <a:pt x="4959" y="1537"/>
                  </a:lnTo>
                  <a:lnTo>
                    <a:pt x="2809" y="4345"/>
                  </a:lnTo>
                  <a:lnTo>
                    <a:pt x="2019" y="4915"/>
                  </a:lnTo>
                  <a:lnTo>
                    <a:pt x="1975" y="4959"/>
                  </a:lnTo>
                  <a:lnTo>
                    <a:pt x="44" y="7241"/>
                  </a:lnTo>
                  <a:lnTo>
                    <a:pt x="1" y="7329"/>
                  </a:lnTo>
                  <a:lnTo>
                    <a:pt x="1" y="7373"/>
                  </a:lnTo>
                  <a:lnTo>
                    <a:pt x="1" y="7460"/>
                  </a:lnTo>
                  <a:lnTo>
                    <a:pt x="44" y="7504"/>
                  </a:lnTo>
                  <a:lnTo>
                    <a:pt x="176" y="7548"/>
                  </a:lnTo>
                  <a:lnTo>
                    <a:pt x="220" y="7548"/>
                  </a:lnTo>
                  <a:lnTo>
                    <a:pt x="308" y="7504"/>
                  </a:lnTo>
                  <a:lnTo>
                    <a:pt x="2238" y="5179"/>
                  </a:lnTo>
                  <a:lnTo>
                    <a:pt x="3028" y="4652"/>
                  </a:lnTo>
                  <a:lnTo>
                    <a:pt x="3072" y="4608"/>
                  </a:lnTo>
                  <a:lnTo>
                    <a:pt x="5222" y="1756"/>
                  </a:lnTo>
                  <a:lnTo>
                    <a:pt x="7065" y="308"/>
                  </a:lnTo>
                  <a:lnTo>
                    <a:pt x="7109" y="264"/>
                  </a:lnTo>
                  <a:lnTo>
                    <a:pt x="7153" y="176"/>
                  </a:lnTo>
                  <a:lnTo>
                    <a:pt x="7153" y="132"/>
                  </a:lnTo>
                  <a:lnTo>
                    <a:pt x="7109" y="45"/>
                  </a:lnTo>
                  <a:lnTo>
                    <a:pt x="7065"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8" name="Google Shape;3718;p85"/>
            <p:cNvSpPr/>
            <p:nvPr/>
          </p:nvSpPr>
          <p:spPr>
            <a:xfrm>
              <a:off x="4890550" y="1412175"/>
              <a:ext cx="208450" cy="215050"/>
            </a:xfrm>
            <a:custGeom>
              <a:rect b="b" l="l" r="r" t="t"/>
              <a:pathLst>
                <a:path extrusionOk="0" h="8602" w="8338">
                  <a:moveTo>
                    <a:pt x="8074" y="1"/>
                  </a:moveTo>
                  <a:lnTo>
                    <a:pt x="8030" y="45"/>
                  </a:lnTo>
                  <a:lnTo>
                    <a:pt x="7987" y="132"/>
                  </a:lnTo>
                  <a:lnTo>
                    <a:pt x="7021" y="3774"/>
                  </a:lnTo>
                  <a:lnTo>
                    <a:pt x="5880" y="5179"/>
                  </a:lnTo>
                  <a:lnTo>
                    <a:pt x="4652" y="5705"/>
                  </a:lnTo>
                  <a:lnTo>
                    <a:pt x="571" y="7943"/>
                  </a:lnTo>
                  <a:lnTo>
                    <a:pt x="88" y="8294"/>
                  </a:lnTo>
                  <a:lnTo>
                    <a:pt x="44" y="8338"/>
                  </a:lnTo>
                  <a:lnTo>
                    <a:pt x="0" y="8426"/>
                  </a:lnTo>
                  <a:lnTo>
                    <a:pt x="0" y="8470"/>
                  </a:lnTo>
                  <a:lnTo>
                    <a:pt x="44" y="8557"/>
                  </a:lnTo>
                  <a:lnTo>
                    <a:pt x="132" y="8601"/>
                  </a:lnTo>
                  <a:lnTo>
                    <a:pt x="307" y="8601"/>
                  </a:lnTo>
                  <a:lnTo>
                    <a:pt x="746" y="8250"/>
                  </a:lnTo>
                  <a:lnTo>
                    <a:pt x="4783" y="6056"/>
                  </a:lnTo>
                  <a:lnTo>
                    <a:pt x="6056" y="5486"/>
                  </a:lnTo>
                  <a:lnTo>
                    <a:pt x="6144" y="5442"/>
                  </a:lnTo>
                  <a:lnTo>
                    <a:pt x="7328" y="3950"/>
                  </a:lnTo>
                  <a:lnTo>
                    <a:pt x="7328" y="3906"/>
                  </a:lnTo>
                  <a:lnTo>
                    <a:pt x="8338" y="220"/>
                  </a:lnTo>
                  <a:lnTo>
                    <a:pt x="8338" y="132"/>
                  </a:lnTo>
                  <a:lnTo>
                    <a:pt x="8338" y="88"/>
                  </a:lnTo>
                  <a:lnTo>
                    <a:pt x="8294" y="45"/>
                  </a:lnTo>
                  <a:lnTo>
                    <a:pt x="8206"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9" name="Google Shape;3719;p85"/>
            <p:cNvSpPr/>
            <p:nvPr/>
          </p:nvSpPr>
          <p:spPr>
            <a:xfrm>
              <a:off x="4878475" y="1464825"/>
              <a:ext cx="342300" cy="254550"/>
            </a:xfrm>
            <a:custGeom>
              <a:rect b="b" l="l" r="r" t="t"/>
              <a:pathLst>
                <a:path extrusionOk="0" h="10182" w="13692">
                  <a:moveTo>
                    <a:pt x="13560" y="1"/>
                  </a:moveTo>
                  <a:lnTo>
                    <a:pt x="13472" y="45"/>
                  </a:lnTo>
                  <a:lnTo>
                    <a:pt x="11805" y="571"/>
                  </a:lnTo>
                  <a:lnTo>
                    <a:pt x="11761" y="615"/>
                  </a:lnTo>
                  <a:lnTo>
                    <a:pt x="11410" y="879"/>
                  </a:lnTo>
                  <a:lnTo>
                    <a:pt x="11366" y="966"/>
                  </a:lnTo>
                  <a:lnTo>
                    <a:pt x="10795" y="2195"/>
                  </a:lnTo>
                  <a:lnTo>
                    <a:pt x="8119" y="5223"/>
                  </a:lnTo>
                  <a:lnTo>
                    <a:pt x="6890" y="6276"/>
                  </a:lnTo>
                  <a:lnTo>
                    <a:pt x="5266" y="7285"/>
                  </a:lnTo>
                  <a:lnTo>
                    <a:pt x="1142" y="9172"/>
                  </a:lnTo>
                  <a:lnTo>
                    <a:pt x="1098" y="9172"/>
                  </a:lnTo>
                  <a:lnTo>
                    <a:pt x="88" y="9874"/>
                  </a:lnTo>
                  <a:lnTo>
                    <a:pt x="45" y="9918"/>
                  </a:lnTo>
                  <a:lnTo>
                    <a:pt x="1" y="9962"/>
                  </a:lnTo>
                  <a:lnTo>
                    <a:pt x="1" y="10050"/>
                  </a:lnTo>
                  <a:lnTo>
                    <a:pt x="45" y="10093"/>
                  </a:lnTo>
                  <a:lnTo>
                    <a:pt x="88" y="10137"/>
                  </a:lnTo>
                  <a:lnTo>
                    <a:pt x="176" y="10181"/>
                  </a:lnTo>
                  <a:lnTo>
                    <a:pt x="264" y="10137"/>
                  </a:lnTo>
                  <a:lnTo>
                    <a:pt x="1273" y="9479"/>
                  </a:lnTo>
                  <a:lnTo>
                    <a:pt x="5442" y="7592"/>
                  </a:lnTo>
                  <a:lnTo>
                    <a:pt x="5486" y="7592"/>
                  </a:lnTo>
                  <a:lnTo>
                    <a:pt x="7065" y="6583"/>
                  </a:lnTo>
                  <a:lnTo>
                    <a:pt x="7109" y="6539"/>
                  </a:lnTo>
                  <a:lnTo>
                    <a:pt x="8382" y="5486"/>
                  </a:lnTo>
                  <a:lnTo>
                    <a:pt x="8382" y="5442"/>
                  </a:lnTo>
                  <a:lnTo>
                    <a:pt x="11102" y="2414"/>
                  </a:lnTo>
                  <a:lnTo>
                    <a:pt x="11102" y="2370"/>
                  </a:lnTo>
                  <a:lnTo>
                    <a:pt x="11673" y="1142"/>
                  </a:lnTo>
                  <a:lnTo>
                    <a:pt x="11936" y="922"/>
                  </a:lnTo>
                  <a:lnTo>
                    <a:pt x="13604" y="352"/>
                  </a:lnTo>
                  <a:lnTo>
                    <a:pt x="13647" y="308"/>
                  </a:lnTo>
                  <a:lnTo>
                    <a:pt x="13691" y="264"/>
                  </a:lnTo>
                  <a:lnTo>
                    <a:pt x="13691" y="220"/>
                  </a:lnTo>
                  <a:lnTo>
                    <a:pt x="13691" y="133"/>
                  </a:lnTo>
                  <a:lnTo>
                    <a:pt x="13647" y="89"/>
                  </a:lnTo>
                  <a:lnTo>
                    <a:pt x="13604" y="45"/>
                  </a:lnTo>
                  <a:lnTo>
                    <a:pt x="13560"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0" name="Google Shape;3720;p85"/>
            <p:cNvSpPr/>
            <p:nvPr/>
          </p:nvSpPr>
          <p:spPr>
            <a:xfrm>
              <a:off x="5782425" y="1462650"/>
              <a:ext cx="54875" cy="228200"/>
            </a:xfrm>
            <a:custGeom>
              <a:rect b="b" l="l" r="r" t="t"/>
              <a:pathLst>
                <a:path extrusionOk="0" h="9128" w="2195">
                  <a:moveTo>
                    <a:pt x="88" y="0"/>
                  </a:moveTo>
                  <a:lnTo>
                    <a:pt x="44" y="44"/>
                  </a:lnTo>
                  <a:lnTo>
                    <a:pt x="0" y="88"/>
                  </a:lnTo>
                  <a:lnTo>
                    <a:pt x="0" y="176"/>
                  </a:lnTo>
                  <a:lnTo>
                    <a:pt x="0" y="263"/>
                  </a:lnTo>
                  <a:lnTo>
                    <a:pt x="44" y="307"/>
                  </a:lnTo>
                  <a:lnTo>
                    <a:pt x="1448" y="1755"/>
                  </a:lnTo>
                  <a:lnTo>
                    <a:pt x="1843" y="2940"/>
                  </a:lnTo>
                  <a:lnTo>
                    <a:pt x="1229" y="5924"/>
                  </a:lnTo>
                  <a:lnTo>
                    <a:pt x="1053" y="8908"/>
                  </a:lnTo>
                  <a:lnTo>
                    <a:pt x="1053" y="8996"/>
                  </a:lnTo>
                  <a:lnTo>
                    <a:pt x="1097" y="9040"/>
                  </a:lnTo>
                  <a:lnTo>
                    <a:pt x="1141" y="9083"/>
                  </a:lnTo>
                  <a:lnTo>
                    <a:pt x="1229" y="9127"/>
                  </a:lnTo>
                  <a:lnTo>
                    <a:pt x="1360" y="9083"/>
                  </a:lnTo>
                  <a:lnTo>
                    <a:pt x="1404" y="8952"/>
                  </a:lnTo>
                  <a:lnTo>
                    <a:pt x="1580" y="5968"/>
                  </a:lnTo>
                  <a:lnTo>
                    <a:pt x="2194" y="2984"/>
                  </a:lnTo>
                  <a:lnTo>
                    <a:pt x="2194" y="2896"/>
                  </a:lnTo>
                  <a:lnTo>
                    <a:pt x="1755" y="1624"/>
                  </a:lnTo>
                  <a:lnTo>
                    <a:pt x="1712" y="1536"/>
                  </a:lnTo>
                  <a:lnTo>
                    <a:pt x="307" y="44"/>
                  </a:lnTo>
                  <a:lnTo>
                    <a:pt x="220"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1" name="Google Shape;3721;p85"/>
            <p:cNvSpPr/>
            <p:nvPr/>
          </p:nvSpPr>
          <p:spPr>
            <a:xfrm>
              <a:off x="4857625" y="1459350"/>
              <a:ext cx="669225" cy="314875"/>
            </a:xfrm>
            <a:custGeom>
              <a:rect b="b" l="l" r="r" t="t"/>
              <a:pathLst>
                <a:path extrusionOk="0" h="12595" w="26769">
                  <a:moveTo>
                    <a:pt x="26549" y="1"/>
                  </a:moveTo>
                  <a:lnTo>
                    <a:pt x="22643" y="1054"/>
                  </a:lnTo>
                  <a:lnTo>
                    <a:pt x="18036" y="2238"/>
                  </a:lnTo>
                  <a:lnTo>
                    <a:pt x="16105" y="2633"/>
                  </a:lnTo>
                  <a:lnTo>
                    <a:pt x="16017" y="2677"/>
                  </a:lnTo>
                  <a:lnTo>
                    <a:pt x="14657" y="3994"/>
                  </a:lnTo>
                  <a:lnTo>
                    <a:pt x="12463" y="4345"/>
                  </a:lnTo>
                  <a:lnTo>
                    <a:pt x="12375" y="4389"/>
                  </a:lnTo>
                  <a:lnTo>
                    <a:pt x="10137" y="6934"/>
                  </a:lnTo>
                  <a:lnTo>
                    <a:pt x="8558" y="8162"/>
                  </a:lnTo>
                  <a:lnTo>
                    <a:pt x="6320" y="9391"/>
                  </a:lnTo>
                  <a:lnTo>
                    <a:pt x="1844" y="11409"/>
                  </a:lnTo>
                  <a:lnTo>
                    <a:pt x="220" y="12112"/>
                  </a:lnTo>
                  <a:lnTo>
                    <a:pt x="133" y="12155"/>
                  </a:lnTo>
                  <a:lnTo>
                    <a:pt x="1" y="12331"/>
                  </a:lnTo>
                  <a:lnTo>
                    <a:pt x="1" y="12375"/>
                  </a:lnTo>
                  <a:lnTo>
                    <a:pt x="1" y="12463"/>
                  </a:lnTo>
                  <a:lnTo>
                    <a:pt x="1" y="12506"/>
                  </a:lnTo>
                  <a:lnTo>
                    <a:pt x="45" y="12594"/>
                  </a:lnTo>
                  <a:lnTo>
                    <a:pt x="220" y="12594"/>
                  </a:lnTo>
                  <a:lnTo>
                    <a:pt x="308" y="12550"/>
                  </a:lnTo>
                  <a:lnTo>
                    <a:pt x="396" y="12419"/>
                  </a:lnTo>
                  <a:lnTo>
                    <a:pt x="1976" y="11760"/>
                  </a:lnTo>
                  <a:lnTo>
                    <a:pt x="6451" y="9742"/>
                  </a:lnTo>
                  <a:lnTo>
                    <a:pt x="8733" y="8469"/>
                  </a:lnTo>
                  <a:lnTo>
                    <a:pt x="8777" y="8426"/>
                  </a:lnTo>
                  <a:lnTo>
                    <a:pt x="10357" y="7197"/>
                  </a:lnTo>
                  <a:lnTo>
                    <a:pt x="10401" y="7197"/>
                  </a:lnTo>
                  <a:lnTo>
                    <a:pt x="12595" y="4696"/>
                  </a:lnTo>
                  <a:lnTo>
                    <a:pt x="14789" y="4301"/>
                  </a:lnTo>
                  <a:lnTo>
                    <a:pt x="14876" y="4257"/>
                  </a:lnTo>
                  <a:lnTo>
                    <a:pt x="16237" y="2984"/>
                  </a:lnTo>
                  <a:lnTo>
                    <a:pt x="18124" y="2546"/>
                  </a:lnTo>
                  <a:lnTo>
                    <a:pt x="22731" y="1405"/>
                  </a:lnTo>
                  <a:lnTo>
                    <a:pt x="26636" y="352"/>
                  </a:lnTo>
                  <a:lnTo>
                    <a:pt x="26680" y="308"/>
                  </a:lnTo>
                  <a:lnTo>
                    <a:pt x="26724" y="264"/>
                  </a:lnTo>
                  <a:lnTo>
                    <a:pt x="26768" y="176"/>
                  </a:lnTo>
                  <a:lnTo>
                    <a:pt x="26768" y="132"/>
                  </a:lnTo>
                  <a:lnTo>
                    <a:pt x="26724" y="44"/>
                  </a:lnTo>
                  <a:lnTo>
                    <a:pt x="26680"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2" name="Google Shape;3722;p85"/>
            <p:cNvSpPr/>
            <p:nvPr/>
          </p:nvSpPr>
          <p:spPr>
            <a:xfrm>
              <a:off x="4825825" y="1509825"/>
              <a:ext cx="970875" cy="323625"/>
            </a:xfrm>
            <a:custGeom>
              <a:rect b="b" l="l" r="r" t="t"/>
              <a:pathLst>
                <a:path extrusionOk="0" h="12945" w="38835">
                  <a:moveTo>
                    <a:pt x="34403" y="0"/>
                  </a:moveTo>
                  <a:lnTo>
                    <a:pt x="31902" y="219"/>
                  </a:lnTo>
                  <a:lnTo>
                    <a:pt x="31858" y="219"/>
                  </a:lnTo>
                  <a:lnTo>
                    <a:pt x="27821" y="1185"/>
                  </a:lnTo>
                  <a:lnTo>
                    <a:pt x="23871" y="1931"/>
                  </a:lnTo>
                  <a:lnTo>
                    <a:pt x="21195" y="2282"/>
                  </a:lnTo>
                  <a:lnTo>
                    <a:pt x="21151" y="2282"/>
                  </a:lnTo>
                  <a:lnTo>
                    <a:pt x="19659" y="3159"/>
                  </a:lnTo>
                  <a:lnTo>
                    <a:pt x="15534" y="3861"/>
                  </a:lnTo>
                  <a:lnTo>
                    <a:pt x="15446" y="3905"/>
                  </a:lnTo>
                  <a:lnTo>
                    <a:pt x="12813" y="6407"/>
                  </a:lnTo>
                  <a:lnTo>
                    <a:pt x="11760" y="7153"/>
                  </a:lnTo>
                  <a:lnTo>
                    <a:pt x="10663" y="7855"/>
                  </a:lnTo>
                  <a:lnTo>
                    <a:pt x="9566" y="8513"/>
                  </a:lnTo>
                  <a:lnTo>
                    <a:pt x="8425" y="9083"/>
                  </a:lnTo>
                  <a:lnTo>
                    <a:pt x="7241" y="9610"/>
                  </a:lnTo>
                  <a:lnTo>
                    <a:pt x="6056" y="10136"/>
                  </a:lnTo>
                  <a:lnTo>
                    <a:pt x="3642" y="11058"/>
                  </a:lnTo>
                  <a:lnTo>
                    <a:pt x="1931" y="11760"/>
                  </a:lnTo>
                  <a:lnTo>
                    <a:pt x="176" y="12462"/>
                  </a:lnTo>
                  <a:lnTo>
                    <a:pt x="88" y="12550"/>
                  </a:lnTo>
                  <a:lnTo>
                    <a:pt x="0" y="12638"/>
                  </a:lnTo>
                  <a:lnTo>
                    <a:pt x="0" y="12725"/>
                  </a:lnTo>
                  <a:lnTo>
                    <a:pt x="0" y="12769"/>
                  </a:lnTo>
                  <a:lnTo>
                    <a:pt x="0" y="12857"/>
                  </a:lnTo>
                  <a:lnTo>
                    <a:pt x="44" y="12901"/>
                  </a:lnTo>
                  <a:lnTo>
                    <a:pt x="176" y="12945"/>
                  </a:lnTo>
                  <a:lnTo>
                    <a:pt x="220" y="12901"/>
                  </a:lnTo>
                  <a:lnTo>
                    <a:pt x="308" y="12857"/>
                  </a:lnTo>
                  <a:lnTo>
                    <a:pt x="351" y="12769"/>
                  </a:lnTo>
                  <a:lnTo>
                    <a:pt x="2063" y="12067"/>
                  </a:lnTo>
                  <a:lnTo>
                    <a:pt x="3774" y="11409"/>
                  </a:lnTo>
                  <a:lnTo>
                    <a:pt x="6188" y="10444"/>
                  </a:lnTo>
                  <a:lnTo>
                    <a:pt x="7372" y="9917"/>
                  </a:lnTo>
                  <a:lnTo>
                    <a:pt x="8557" y="9390"/>
                  </a:lnTo>
                  <a:lnTo>
                    <a:pt x="9742" y="8776"/>
                  </a:lnTo>
                  <a:lnTo>
                    <a:pt x="10883" y="8162"/>
                  </a:lnTo>
                  <a:lnTo>
                    <a:pt x="11980" y="7460"/>
                  </a:lnTo>
                  <a:lnTo>
                    <a:pt x="13033" y="6670"/>
                  </a:lnTo>
                  <a:lnTo>
                    <a:pt x="15622" y="4169"/>
                  </a:lnTo>
                  <a:lnTo>
                    <a:pt x="19747" y="3510"/>
                  </a:lnTo>
                  <a:lnTo>
                    <a:pt x="19790" y="3467"/>
                  </a:lnTo>
                  <a:lnTo>
                    <a:pt x="21282" y="2589"/>
                  </a:lnTo>
                  <a:lnTo>
                    <a:pt x="23915" y="2238"/>
                  </a:lnTo>
                  <a:lnTo>
                    <a:pt x="27908" y="1492"/>
                  </a:lnTo>
                  <a:lnTo>
                    <a:pt x="31945" y="570"/>
                  </a:lnTo>
                  <a:lnTo>
                    <a:pt x="34403" y="351"/>
                  </a:lnTo>
                  <a:lnTo>
                    <a:pt x="36816" y="746"/>
                  </a:lnTo>
                  <a:lnTo>
                    <a:pt x="38001" y="1273"/>
                  </a:lnTo>
                  <a:lnTo>
                    <a:pt x="38440" y="1843"/>
                  </a:lnTo>
                  <a:lnTo>
                    <a:pt x="38484" y="3598"/>
                  </a:lnTo>
                  <a:lnTo>
                    <a:pt x="38484" y="3686"/>
                  </a:lnTo>
                  <a:lnTo>
                    <a:pt x="38527" y="3730"/>
                  </a:lnTo>
                  <a:lnTo>
                    <a:pt x="38571" y="3774"/>
                  </a:lnTo>
                  <a:lnTo>
                    <a:pt x="38703" y="3774"/>
                  </a:lnTo>
                  <a:lnTo>
                    <a:pt x="38791" y="3730"/>
                  </a:lnTo>
                  <a:lnTo>
                    <a:pt x="38791" y="3686"/>
                  </a:lnTo>
                  <a:lnTo>
                    <a:pt x="38835" y="3598"/>
                  </a:lnTo>
                  <a:lnTo>
                    <a:pt x="38791" y="1799"/>
                  </a:lnTo>
                  <a:lnTo>
                    <a:pt x="38747" y="1711"/>
                  </a:lnTo>
                  <a:lnTo>
                    <a:pt x="38264" y="1009"/>
                  </a:lnTo>
                  <a:lnTo>
                    <a:pt x="38220" y="965"/>
                  </a:lnTo>
                  <a:lnTo>
                    <a:pt x="36948" y="439"/>
                  </a:lnTo>
                  <a:lnTo>
                    <a:pt x="36904" y="395"/>
                  </a:lnTo>
                  <a:lnTo>
                    <a:pt x="34447"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3" name="Google Shape;3723;p85"/>
            <p:cNvSpPr/>
            <p:nvPr/>
          </p:nvSpPr>
          <p:spPr>
            <a:xfrm>
              <a:off x="4788525" y="1581125"/>
              <a:ext cx="993925" cy="304975"/>
            </a:xfrm>
            <a:custGeom>
              <a:rect b="b" l="l" r="r" t="t"/>
              <a:pathLst>
                <a:path extrusionOk="0" h="12199" w="39757">
                  <a:moveTo>
                    <a:pt x="35588" y="0"/>
                  </a:moveTo>
                  <a:lnTo>
                    <a:pt x="29883" y="790"/>
                  </a:lnTo>
                  <a:lnTo>
                    <a:pt x="26460" y="1009"/>
                  </a:lnTo>
                  <a:lnTo>
                    <a:pt x="26417" y="1009"/>
                  </a:lnTo>
                  <a:lnTo>
                    <a:pt x="24486" y="1712"/>
                  </a:lnTo>
                  <a:lnTo>
                    <a:pt x="19791" y="2326"/>
                  </a:lnTo>
                  <a:lnTo>
                    <a:pt x="18123" y="2677"/>
                  </a:lnTo>
                  <a:lnTo>
                    <a:pt x="18035" y="2721"/>
                  </a:lnTo>
                  <a:lnTo>
                    <a:pt x="15666" y="5046"/>
                  </a:lnTo>
                  <a:lnTo>
                    <a:pt x="15008" y="5573"/>
                  </a:lnTo>
                  <a:lnTo>
                    <a:pt x="14262" y="6056"/>
                  </a:lnTo>
                  <a:lnTo>
                    <a:pt x="13428" y="6538"/>
                  </a:lnTo>
                  <a:lnTo>
                    <a:pt x="12594" y="6977"/>
                  </a:lnTo>
                  <a:lnTo>
                    <a:pt x="11673" y="7416"/>
                  </a:lnTo>
                  <a:lnTo>
                    <a:pt x="10751" y="7855"/>
                  </a:lnTo>
                  <a:lnTo>
                    <a:pt x="8820" y="8689"/>
                  </a:lnTo>
                  <a:lnTo>
                    <a:pt x="6846" y="9478"/>
                  </a:lnTo>
                  <a:lnTo>
                    <a:pt x="4827" y="10180"/>
                  </a:lnTo>
                  <a:lnTo>
                    <a:pt x="1054" y="11497"/>
                  </a:lnTo>
                  <a:lnTo>
                    <a:pt x="176" y="11760"/>
                  </a:lnTo>
                  <a:lnTo>
                    <a:pt x="88" y="11848"/>
                  </a:lnTo>
                  <a:lnTo>
                    <a:pt x="0" y="11936"/>
                  </a:lnTo>
                  <a:lnTo>
                    <a:pt x="0" y="11980"/>
                  </a:lnTo>
                  <a:lnTo>
                    <a:pt x="0" y="12067"/>
                  </a:lnTo>
                  <a:lnTo>
                    <a:pt x="0" y="12111"/>
                  </a:lnTo>
                  <a:lnTo>
                    <a:pt x="44" y="12155"/>
                  </a:lnTo>
                  <a:lnTo>
                    <a:pt x="176" y="12199"/>
                  </a:lnTo>
                  <a:lnTo>
                    <a:pt x="220" y="12155"/>
                  </a:lnTo>
                  <a:lnTo>
                    <a:pt x="308" y="12111"/>
                  </a:lnTo>
                  <a:lnTo>
                    <a:pt x="1141" y="11804"/>
                  </a:lnTo>
                  <a:lnTo>
                    <a:pt x="4959" y="10532"/>
                  </a:lnTo>
                  <a:lnTo>
                    <a:pt x="6977" y="9786"/>
                  </a:lnTo>
                  <a:lnTo>
                    <a:pt x="8996" y="8996"/>
                  </a:lnTo>
                  <a:lnTo>
                    <a:pt x="10927" y="8162"/>
                  </a:lnTo>
                  <a:lnTo>
                    <a:pt x="11892" y="7723"/>
                  </a:lnTo>
                  <a:lnTo>
                    <a:pt x="12770" y="7284"/>
                  </a:lnTo>
                  <a:lnTo>
                    <a:pt x="13647" y="6802"/>
                  </a:lnTo>
                  <a:lnTo>
                    <a:pt x="14437" y="6319"/>
                  </a:lnTo>
                  <a:lnTo>
                    <a:pt x="15227" y="5836"/>
                  </a:lnTo>
                  <a:lnTo>
                    <a:pt x="15885" y="5354"/>
                  </a:lnTo>
                  <a:lnTo>
                    <a:pt x="15929" y="5310"/>
                  </a:lnTo>
                  <a:lnTo>
                    <a:pt x="18255" y="3028"/>
                  </a:lnTo>
                  <a:lnTo>
                    <a:pt x="19878" y="2677"/>
                  </a:lnTo>
                  <a:lnTo>
                    <a:pt x="24530" y="2063"/>
                  </a:lnTo>
                  <a:lnTo>
                    <a:pt x="24574" y="2063"/>
                  </a:lnTo>
                  <a:lnTo>
                    <a:pt x="26548" y="1361"/>
                  </a:lnTo>
                  <a:lnTo>
                    <a:pt x="29927" y="1141"/>
                  </a:lnTo>
                  <a:lnTo>
                    <a:pt x="35631" y="351"/>
                  </a:lnTo>
                  <a:lnTo>
                    <a:pt x="37387" y="439"/>
                  </a:lnTo>
                  <a:lnTo>
                    <a:pt x="38264" y="878"/>
                  </a:lnTo>
                  <a:lnTo>
                    <a:pt x="38308" y="1536"/>
                  </a:lnTo>
                  <a:lnTo>
                    <a:pt x="38396" y="4520"/>
                  </a:lnTo>
                  <a:lnTo>
                    <a:pt x="38396" y="4564"/>
                  </a:lnTo>
                  <a:lnTo>
                    <a:pt x="38703" y="6538"/>
                  </a:lnTo>
                  <a:lnTo>
                    <a:pt x="39361" y="9873"/>
                  </a:lnTo>
                  <a:lnTo>
                    <a:pt x="39449" y="10137"/>
                  </a:lnTo>
                  <a:lnTo>
                    <a:pt x="39449" y="10180"/>
                  </a:lnTo>
                  <a:lnTo>
                    <a:pt x="39493" y="10224"/>
                  </a:lnTo>
                  <a:lnTo>
                    <a:pt x="39581" y="10268"/>
                  </a:lnTo>
                  <a:lnTo>
                    <a:pt x="39625" y="10268"/>
                  </a:lnTo>
                  <a:lnTo>
                    <a:pt x="39712" y="10224"/>
                  </a:lnTo>
                  <a:lnTo>
                    <a:pt x="39756" y="10180"/>
                  </a:lnTo>
                  <a:lnTo>
                    <a:pt x="39756" y="10093"/>
                  </a:lnTo>
                  <a:lnTo>
                    <a:pt x="39756" y="10049"/>
                  </a:lnTo>
                  <a:lnTo>
                    <a:pt x="39054" y="6451"/>
                  </a:lnTo>
                  <a:lnTo>
                    <a:pt x="38747" y="4520"/>
                  </a:lnTo>
                  <a:lnTo>
                    <a:pt x="38659" y="1492"/>
                  </a:lnTo>
                  <a:lnTo>
                    <a:pt x="38571" y="746"/>
                  </a:lnTo>
                  <a:lnTo>
                    <a:pt x="38571" y="658"/>
                  </a:lnTo>
                  <a:lnTo>
                    <a:pt x="38484" y="571"/>
                  </a:lnTo>
                  <a:lnTo>
                    <a:pt x="37518" y="132"/>
                  </a:lnTo>
                  <a:lnTo>
                    <a:pt x="37474" y="88"/>
                  </a:lnTo>
                  <a:lnTo>
                    <a:pt x="35631"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4" name="Google Shape;3724;p85"/>
            <p:cNvSpPr/>
            <p:nvPr/>
          </p:nvSpPr>
          <p:spPr>
            <a:xfrm>
              <a:off x="4156650" y="690350"/>
              <a:ext cx="140425" cy="190900"/>
            </a:xfrm>
            <a:custGeom>
              <a:rect b="b" l="l" r="r" t="t"/>
              <a:pathLst>
                <a:path extrusionOk="0" h="7636" w="5617">
                  <a:moveTo>
                    <a:pt x="5398" y="0"/>
                  </a:moveTo>
                  <a:lnTo>
                    <a:pt x="5354" y="44"/>
                  </a:lnTo>
                  <a:lnTo>
                    <a:pt x="5310" y="88"/>
                  </a:lnTo>
                  <a:lnTo>
                    <a:pt x="4959" y="615"/>
                  </a:lnTo>
                  <a:lnTo>
                    <a:pt x="3204" y="3642"/>
                  </a:lnTo>
                  <a:lnTo>
                    <a:pt x="44" y="7372"/>
                  </a:lnTo>
                  <a:lnTo>
                    <a:pt x="0" y="7416"/>
                  </a:lnTo>
                  <a:lnTo>
                    <a:pt x="0" y="7504"/>
                  </a:lnTo>
                  <a:lnTo>
                    <a:pt x="44" y="7548"/>
                  </a:lnTo>
                  <a:lnTo>
                    <a:pt x="44" y="7592"/>
                  </a:lnTo>
                  <a:lnTo>
                    <a:pt x="176" y="7636"/>
                  </a:lnTo>
                  <a:lnTo>
                    <a:pt x="264" y="7636"/>
                  </a:lnTo>
                  <a:lnTo>
                    <a:pt x="307" y="7592"/>
                  </a:lnTo>
                  <a:lnTo>
                    <a:pt x="3467" y="3862"/>
                  </a:lnTo>
                  <a:lnTo>
                    <a:pt x="3511" y="3818"/>
                  </a:lnTo>
                  <a:lnTo>
                    <a:pt x="5266" y="790"/>
                  </a:lnTo>
                  <a:lnTo>
                    <a:pt x="5617" y="264"/>
                  </a:lnTo>
                  <a:lnTo>
                    <a:pt x="5617" y="176"/>
                  </a:lnTo>
                  <a:lnTo>
                    <a:pt x="5617" y="132"/>
                  </a:lnTo>
                  <a:lnTo>
                    <a:pt x="5617" y="88"/>
                  </a:lnTo>
                  <a:lnTo>
                    <a:pt x="5529"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5" name="Google Shape;3725;p85"/>
            <p:cNvSpPr/>
            <p:nvPr/>
          </p:nvSpPr>
          <p:spPr>
            <a:xfrm>
              <a:off x="3612525" y="2067100"/>
              <a:ext cx="822775" cy="311575"/>
            </a:xfrm>
            <a:custGeom>
              <a:rect b="b" l="l" r="r" t="t"/>
              <a:pathLst>
                <a:path extrusionOk="0" h="12463" w="32911">
                  <a:moveTo>
                    <a:pt x="32648" y="0"/>
                  </a:moveTo>
                  <a:lnTo>
                    <a:pt x="32121" y="395"/>
                  </a:lnTo>
                  <a:lnTo>
                    <a:pt x="32077" y="395"/>
                  </a:lnTo>
                  <a:lnTo>
                    <a:pt x="30541" y="2019"/>
                  </a:lnTo>
                  <a:lnTo>
                    <a:pt x="28260" y="3291"/>
                  </a:lnTo>
                  <a:lnTo>
                    <a:pt x="27163" y="3642"/>
                  </a:lnTo>
                  <a:lnTo>
                    <a:pt x="22862" y="2721"/>
                  </a:lnTo>
                  <a:lnTo>
                    <a:pt x="18386" y="1053"/>
                  </a:lnTo>
                  <a:lnTo>
                    <a:pt x="18343" y="1053"/>
                  </a:lnTo>
                  <a:lnTo>
                    <a:pt x="17640" y="966"/>
                  </a:lnTo>
                  <a:lnTo>
                    <a:pt x="17553" y="966"/>
                  </a:lnTo>
                  <a:lnTo>
                    <a:pt x="17509" y="1009"/>
                  </a:lnTo>
                  <a:lnTo>
                    <a:pt x="17158" y="1317"/>
                  </a:lnTo>
                  <a:lnTo>
                    <a:pt x="17114" y="1448"/>
                  </a:lnTo>
                  <a:lnTo>
                    <a:pt x="17026" y="2809"/>
                  </a:lnTo>
                  <a:lnTo>
                    <a:pt x="16368" y="5485"/>
                  </a:lnTo>
                  <a:lnTo>
                    <a:pt x="15929" y="8557"/>
                  </a:lnTo>
                  <a:lnTo>
                    <a:pt x="15578" y="11541"/>
                  </a:lnTo>
                  <a:lnTo>
                    <a:pt x="15446" y="11936"/>
                  </a:lnTo>
                  <a:lnTo>
                    <a:pt x="13428" y="11716"/>
                  </a:lnTo>
                  <a:lnTo>
                    <a:pt x="10269" y="11760"/>
                  </a:lnTo>
                  <a:lnTo>
                    <a:pt x="5837" y="12067"/>
                  </a:lnTo>
                  <a:lnTo>
                    <a:pt x="2238" y="12111"/>
                  </a:lnTo>
                  <a:lnTo>
                    <a:pt x="176" y="11936"/>
                  </a:lnTo>
                  <a:lnTo>
                    <a:pt x="132" y="11980"/>
                  </a:lnTo>
                  <a:lnTo>
                    <a:pt x="44" y="11980"/>
                  </a:lnTo>
                  <a:lnTo>
                    <a:pt x="1" y="12067"/>
                  </a:lnTo>
                  <a:lnTo>
                    <a:pt x="1" y="12111"/>
                  </a:lnTo>
                  <a:lnTo>
                    <a:pt x="1" y="12199"/>
                  </a:lnTo>
                  <a:lnTo>
                    <a:pt x="44" y="12243"/>
                  </a:lnTo>
                  <a:lnTo>
                    <a:pt x="88" y="12287"/>
                  </a:lnTo>
                  <a:lnTo>
                    <a:pt x="176" y="12287"/>
                  </a:lnTo>
                  <a:lnTo>
                    <a:pt x="2238" y="12462"/>
                  </a:lnTo>
                  <a:lnTo>
                    <a:pt x="5837" y="12418"/>
                  </a:lnTo>
                  <a:lnTo>
                    <a:pt x="10269" y="12111"/>
                  </a:lnTo>
                  <a:lnTo>
                    <a:pt x="13428" y="12067"/>
                  </a:lnTo>
                  <a:lnTo>
                    <a:pt x="15534" y="12287"/>
                  </a:lnTo>
                  <a:lnTo>
                    <a:pt x="15622" y="12287"/>
                  </a:lnTo>
                  <a:lnTo>
                    <a:pt x="15710" y="12199"/>
                  </a:lnTo>
                  <a:lnTo>
                    <a:pt x="15929" y="11672"/>
                  </a:lnTo>
                  <a:lnTo>
                    <a:pt x="15929" y="11629"/>
                  </a:lnTo>
                  <a:lnTo>
                    <a:pt x="16280" y="8601"/>
                  </a:lnTo>
                  <a:lnTo>
                    <a:pt x="16719" y="5573"/>
                  </a:lnTo>
                  <a:lnTo>
                    <a:pt x="17377" y="2896"/>
                  </a:lnTo>
                  <a:lnTo>
                    <a:pt x="17377" y="2852"/>
                  </a:lnTo>
                  <a:lnTo>
                    <a:pt x="17465" y="1536"/>
                  </a:lnTo>
                  <a:lnTo>
                    <a:pt x="17684" y="1317"/>
                  </a:lnTo>
                  <a:lnTo>
                    <a:pt x="18299" y="1404"/>
                  </a:lnTo>
                  <a:lnTo>
                    <a:pt x="22731" y="3072"/>
                  </a:lnTo>
                  <a:lnTo>
                    <a:pt x="22775" y="3072"/>
                  </a:lnTo>
                  <a:lnTo>
                    <a:pt x="27119" y="3993"/>
                  </a:lnTo>
                  <a:lnTo>
                    <a:pt x="27206" y="3949"/>
                  </a:lnTo>
                  <a:lnTo>
                    <a:pt x="28391" y="3642"/>
                  </a:lnTo>
                  <a:lnTo>
                    <a:pt x="28435" y="3598"/>
                  </a:lnTo>
                  <a:lnTo>
                    <a:pt x="30717" y="2326"/>
                  </a:lnTo>
                  <a:lnTo>
                    <a:pt x="30761" y="2282"/>
                  </a:lnTo>
                  <a:lnTo>
                    <a:pt x="32340" y="658"/>
                  </a:lnTo>
                  <a:lnTo>
                    <a:pt x="32867" y="307"/>
                  </a:lnTo>
                  <a:lnTo>
                    <a:pt x="32911" y="264"/>
                  </a:lnTo>
                  <a:lnTo>
                    <a:pt x="32911" y="176"/>
                  </a:lnTo>
                  <a:lnTo>
                    <a:pt x="32911" y="132"/>
                  </a:lnTo>
                  <a:lnTo>
                    <a:pt x="32911" y="44"/>
                  </a:lnTo>
                  <a:lnTo>
                    <a:pt x="32867"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6" name="Google Shape;3726;p85"/>
            <p:cNvSpPr/>
            <p:nvPr/>
          </p:nvSpPr>
          <p:spPr>
            <a:xfrm>
              <a:off x="3644350" y="658525"/>
              <a:ext cx="620925" cy="835950"/>
            </a:xfrm>
            <a:custGeom>
              <a:rect b="b" l="l" r="r" t="t"/>
              <a:pathLst>
                <a:path extrusionOk="0" h="33438" w="24837">
                  <a:moveTo>
                    <a:pt x="24573" y="1"/>
                  </a:moveTo>
                  <a:lnTo>
                    <a:pt x="23344" y="703"/>
                  </a:lnTo>
                  <a:lnTo>
                    <a:pt x="20887" y="2283"/>
                  </a:lnTo>
                  <a:lnTo>
                    <a:pt x="16982" y="5223"/>
                  </a:lnTo>
                  <a:lnTo>
                    <a:pt x="16938" y="5267"/>
                  </a:lnTo>
                  <a:lnTo>
                    <a:pt x="15402" y="7768"/>
                  </a:lnTo>
                  <a:lnTo>
                    <a:pt x="13735" y="10269"/>
                  </a:lnTo>
                  <a:lnTo>
                    <a:pt x="11760" y="12770"/>
                  </a:lnTo>
                  <a:lnTo>
                    <a:pt x="9961" y="14964"/>
                  </a:lnTo>
                  <a:lnTo>
                    <a:pt x="7635" y="17860"/>
                  </a:lnTo>
                  <a:lnTo>
                    <a:pt x="5485" y="21063"/>
                  </a:lnTo>
                  <a:lnTo>
                    <a:pt x="5485" y="21107"/>
                  </a:lnTo>
                  <a:lnTo>
                    <a:pt x="4827" y="22555"/>
                  </a:lnTo>
                  <a:lnTo>
                    <a:pt x="4344" y="24354"/>
                  </a:lnTo>
                  <a:lnTo>
                    <a:pt x="3598" y="25803"/>
                  </a:lnTo>
                  <a:lnTo>
                    <a:pt x="2150" y="27514"/>
                  </a:lnTo>
                  <a:lnTo>
                    <a:pt x="2106" y="27558"/>
                  </a:lnTo>
                  <a:lnTo>
                    <a:pt x="1053" y="29840"/>
                  </a:lnTo>
                  <a:lnTo>
                    <a:pt x="0" y="33218"/>
                  </a:lnTo>
                  <a:lnTo>
                    <a:pt x="0" y="33306"/>
                  </a:lnTo>
                  <a:lnTo>
                    <a:pt x="0" y="33350"/>
                  </a:lnTo>
                  <a:lnTo>
                    <a:pt x="44" y="33394"/>
                  </a:lnTo>
                  <a:lnTo>
                    <a:pt x="88" y="33438"/>
                  </a:lnTo>
                  <a:lnTo>
                    <a:pt x="176" y="33438"/>
                  </a:lnTo>
                  <a:lnTo>
                    <a:pt x="263" y="33394"/>
                  </a:lnTo>
                  <a:lnTo>
                    <a:pt x="307" y="33306"/>
                  </a:lnTo>
                  <a:lnTo>
                    <a:pt x="1360" y="29971"/>
                  </a:lnTo>
                  <a:lnTo>
                    <a:pt x="2413" y="27733"/>
                  </a:lnTo>
                  <a:lnTo>
                    <a:pt x="3905" y="26022"/>
                  </a:lnTo>
                  <a:lnTo>
                    <a:pt x="3905" y="25978"/>
                  </a:lnTo>
                  <a:lnTo>
                    <a:pt x="4651" y="24486"/>
                  </a:lnTo>
                  <a:lnTo>
                    <a:pt x="4695" y="24486"/>
                  </a:lnTo>
                  <a:lnTo>
                    <a:pt x="5178" y="22687"/>
                  </a:lnTo>
                  <a:lnTo>
                    <a:pt x="5792" y="21239"/>
                  </a:lnTo>
                  <a:lnTo>
                    <a:pt x="7899" y="18036"/>
                  </a:lnTo>
                  <a:lnTo>
                    <a:pt x="10224" y="15183"/>
                  </a:lnTo>
                  <a:lnTo>
                    <a:pt x="12023" y="12989"/>
                  </a:lnTo>
                  <a:lnTo>
                    <a:pt x="14042" y="10488"/>
                  </a:lnTo>
                  <a:lnTo>
                    <a:pt x="15709" y="7943"/>
                  </a:lnTo>
                  <a:lnTo>
                    <a:pt x="17245" y="5486"/>
                  </a:lnTo>
                  <a:lnTo>
                    <a:pt x="21107" y="2546"/>
                  </a:lnTo>
                  <a:lnTo>
                    <a:pt x="23520" y="1010"/>
                  </a:lnTo>
                  <a:lnTo>
                    <a:pt x="24749" y="308"/>
                  </a:lnTo>
                  <a:lnTo>
                    <a:pt x="24793" y="264"/>
                  </a:lnTo>
                  <a:lnTo>
                    <a:pt x="24793" y="220"/>
                  </a:lnTo>
                  <a:lnTo>
                    <a:pt x="24836" y="133"/>
                  </a:lnTo>
                  <a:lnTo>
                    <a:pt x="24793" y="89"/>
                  </a:lnTo>
                  <a:lnTo>
                    <a:pt x="24749" y="45"/>
                  </a:lnTo>
                  <a:lnTo>
                    <a:pt x="24705"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7" name="Google Shape;3727;p85"/>
            <p:cNvSpPr/>
            <p:nvPr/>
          </p:nvSpPr>
          <p:spPr>
            <a:xfrm>
              <a:off x="3615825" y="2072575"/>
              <a:ext cx="833750" cy="351075"/>
            </a:xfrm>
            <a:custGeom>
              <a:rect b="b" l="l" r="r" t="t"/>
              <a:pathLst>
                <a:path extrusionOk="0" h="14043" w="33350">
                  <a:moveTo>
                    <a:pt x="33086" y="1"/>
                  </a:moveTo>
                  <a:lnTo>
                    <a:pt x="33042" y="45"/>
                  </a:lnTo>
                  <a:lnTo>
                    <a:pt x="32252" y="1098"/>
                  </a:lnTo>
                  <a:lnTo>
                    <a:pt x="31243" y="1931"/>
                  </a:lnTo>
                  <a:lnTo>
                    <a:pt x="28084" y="3730"/>
                  </a:lnTo>
                  <a:lnTo>
                    <a:pt x="26855" y="4169"/>
                  </a:lnTo>
                  <a:lnTo>
                    <a:pt x="22028" y="3028"/>
                  </a:lnTo>
                  <a:lnTo>
                    <a:pt x="19088" y="1800"/>
                  </a:lnTo>
                  <a:lnTo>
                    <a:pt x="19044" y="1800"/>
                  </a:lnTo>
                  <a:lnTo>
                    <a:pt x="18123" y="1580"/>
                  </a:lnTo>
                  <a:lnTo>
                    <a:pt x="17991" y="1580"/>
                  </a:lnTo>
                  <a:lnTo>
                    <a:pt x="17947" y="1624"/>
                  </a:lnTo>
                  <a:lnTo>
                    <a:pt x="17903" y="1712"/>
                  </a:lnTo>
                  <a:lnTo>
                    <a:pt x="17333" y="4213"/>
                  </a:lnTo>
                  <a:lnTo>
                    <a:pt x="16982" y="7285"/>
                  </a:lnTo>
                  <a:lnTo>
                    <a:pt x="16236" y="12814"/>
                  </a:lnTo>
                  <a:lnTo>
                    <a:pt x="16192" y="13472"/>
                  </a:lnTo>
                  <a:lnTo>
                    <a:pt x="16017" y="13647"/>
                  </a:lnTo>
                  <a:lnTo>
                    <a:pt x="12155" y="12594"/>
                  </a:lnTo>
                  <a:lnTo>
                    <a:pt x="12111" y="12594"/>
                  </a:lnTo>
                  <a:lnTo>
                    <a:pt x="5749" y="12858"/>
                  </a:lnTo>
                  <a:lnTo>
                    <a:pt x="2633" y="12858"/>
                  </a:lnTo>
                  <a:lnTo>
                    <a:pt x="176" y="12638"/>
                  </a:lnTo>
                  <a:lnTo>
                    <a:pt x="132" y="12638"/>
                  </a:lnTo>
                  <a:lnTo>
                    <a:pt x="44" y="12682"/>
                  </a:lnTo>
                  <a:lnTo>
                    <a:pt x="0" y="12726"/>
                  </a:lnTo>
                  <a:lnTo>
                    <a:pt x="0" y="12814"/>
                  </a:lnTo>
                  <a:lnTo>
                    <a:pt x="0" y="12858"/>
                  </a:lnTo>
                  <a:lnTo>
                    <a:pt x="44" y="12945"/>
                  </a:lnTo>
                  <a:lnTo>
                    <a:pt x="88" y="12989"/>
                  </a:lnTo>
                  <a:lnTo>
                    <a:pt x="132" y="12989"/>
                  </a:lnTo>
                  <a:lnTo>
                    <a:pt x="2633" y="13209"/>
                  </a:lnTo>
                  <a:lnTo>
                    <a:pt x="5792" y="13209"/>
                  </a:lnTo>
                  <a:lnTo>
                    <a:pt x="12111" y="12945"/>
                  </a:lnTo>
                  <a:lnTo>
                    <a:pt x="16017" y="14042"/>
                  </a:lnTo>
                  <a:lnTo>
                    <a:pt x="16060" y="14042"/>
                  </a:lnTo>
                  <a:lnTo>
                    <a:pt x="16148" y="13998"/>
                  </a:lnTo>
                  <a:lnTo>
                    <a:pt x="16192" y="13955"/>
                  </a:lnTo>
                  <a:lnTo>
                    <a:pt x="16499" y="13647"/>
                  </a:lnTo>
                  <a:lnTo>
                    <a:pt x="16543" y="13560"/>
                  </a:lnTo>
                  <a:lnTo>
                    <a:pt x="16587" y="12858"/>
                  </a:lnTo>
                  <a:lnTo>
                    <a:pt x="17333" y="7329"/>
                  </a:lnTo>
                  <a:lnTo>
                    <a:pt x="17684" y="4301"/>
                  </a:lnTo>
                  <a:lnTo>
                    <a:pt x="18211" y="1975"/>
                  </a:lnTo>
                  <a:lnTo>
                    <a:pt x="18957" y="2151"/>
                  </a:lnTo>
                  <a:lnTo>
                    <a:pt x="21897" y="3379"/>
                  </a:lnTo>
                  <a:lnTo>
                    <a:pt x="21940" y="3379"/>
                  </a:lnTo>
                  <a:lnTo>
                    <a:pt x="26811" y="4520"/>
                  </a:lnTo>
                  <a:lnTo>
                    <a:pt x="26943" y="4476"/>
                  </a:lnTo>
                  <a:lnTo>
                    <a:pt x="28215" y="4038"/>
                  </a:lnTo>
                  <a:lnTo>
                    <a:pt x="28259" y="4038"/>
                  </a:lnTo>
                  <a:lnTo>
                    <a:pt x="31419" y="2195"/>
                  </a:lnTo>
                  <a:lnTo>
                    <a:pt x="31462" y="2195"/>
                  </a:lnTo>
                  <a:lnTo>
                    <a:pt x="32516" y="1361"/>
                  </a:lnTo>
                  <a:lnTo>
                    <a:pt x="32516" y="1317"/>
                  </a:lnTo>
                  <a:lnTo>
                    <a:pt x="33305" y="264"/>
                  </a:lnTo>
                  <a:lnTo>
                    <a:pt x="33349" y="220"/>
                  </a:lnTo>
                  <a:lnTo>
                    <a:pt x="33349" y="132"/>
                  </a:lnTo>
                  <a:lnTo>
                    <a:pt x="33305" y="88"/>
                  </a:lnTo>
                  <a:lnTo>
                    <a:pt x="33262" y="45"/>
                  </a:lnTo>
                  <a:lnTo>
                    <a:pt x="33218"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8" name="Google Shape;3728;p85"/>
            <p:cNvSpPr/>
            <p:nvPr/>
          </p:nvSpPr>
          <p:spPr>
            <a:xfrm>
              <a:off x="3615825" y="642075"/>
              <a:ext cx="642875" cy="845825"/>
            </a:xfrm>
            <a:custGeom>
              <a:rect b="b" l="l" r="r" t="t"/>
              <a:pathLst>
                <a:path extrusionOk="0" h="33833" w="25715">
                  <a:moveTo>
                    <a:pt x="25495" y="1"/>
                  </a:moveTo>
                  <a:lnTo>
                    <a:pt x="24134" y="483"/>
                  </a:lnTo>
                  <a:lnTo>
                    <a:pt x="24091" y="483"/>
                  </a:lnTo>
                  <a:lnTo>
                    <a:pt x="22862" y="1229"/>
                  </a:lnTo>
                  <a:lnTo>
                    <a:pt x="20273" y="3028"/>
                  </a:lnTo>
                  <a:lnTo>
                    <a:pt x="16982" y="5530"/>
                  </a:lnTo>
                  <a:lnTo>
                    <a:pt x="16938" y="5573"/>
                  </a:lnTo>
                  <a:lnTo>
                    <a:pt x="16236" y="6451"/>
                  </a:lnTo>
                  <a:lnTo>
                    <a:pt x="16236" y="6495"/>
                  </a:lnTo>
                  <a:lnTo>
                    <a:pt x="15007" y="8645"/>
                  </a:lnTo>
                  <a:lnTo>
                    <a:pt x="13559" y="10839"/>
                  </a:lnTo>
                  <a:lnTo>
                    <a:pt x="9742" y="15490"/>
                  </a:lnTo>
                  <a:lnTo>
                    <a:pt x="8162" y="17509"/>
                  </a:lnTo>
                  <a:lnTo>
                    <a:pt x="5836" y="21019"/>
                  </a:lnTo>
                  <a:lnTo>
                    <a:pt x="5792" y="21063"/>
                  </a:lnTo>
                  <a:lnTo>
                    <a:pt x="4476" y="24267"/>
                  </a:lnTo>
                  <a:lnTo>
                    <a:pt x="2414" y="27645"/>
                  </a:lnTo>
                  <a:lnTo>
                    <a:pt x="1360" y="29927"/>
                  </a:lnTo>
                  <a:lnTo>
                    <a:pt x="0" y="33569"/>
                  </a:lnTo>
                  <a:lnTo>
                    <a:pt x="0" y="33657"/>
                  </a:lnTo>
                  <a:lnTo>
                    <a:pt x="0" y="33701"/>
                  </a:lnTo>
                  <a:lnTo>
                    <a:pt x="44" y="33789"/>
                  </a:lnTo>
                  <a:lnTo>
                    <a:pt x="88" y="33832"/>
                  </a:lnTo>
                  <a:lnTo>
                    <a:pt x="176" y="33832"/>
                  </a:lnTo>
                  <a:lnTo>
                    <a:pt x="263" y="33789"/>
                  </a:lnTo>
                  <a:lnTo>
                    <a:pt x="307" y="33701"/>
                  </a:lnTo>
                  <a:lnTo>
                    <a:pt x="1668" y="30103"/>
                  </a:lnTo>
                  <a:lnTo>
                    <a:pt x="2721" y="27821"/>
                  </a:lnTo>
                  <a:lnTo>
                    <a:pt x="4783" y="24442"/>
                  </a:lnTo>
                  <a:lnTo>
                    <a:pt x="4783" y="24398"/>
                  </a:lnTo>
                  <a:lnTo>
                    <a:pt x="6143" y="21195"/>
                  </a:lnTo>
                  <a:lnTo>
                    <a:pt x="8469" y="17728"/>
                  </a:lnTo>
                  <a:lnTo>
                    <a:pt x="10005" y="15710"/>
                  </a:lnTo>
                  <a:lnTo>
                    <a:pt x="13823" y="11015"/>
                  </a:lnTo>
                  <a:lnTo>
                    <a:pt x="15314" y="8821"/>
                  </a:lnTo>
                  <a:lnTo>
                    <a:pt x="16499" y="6671"/>
                  </a:lnTo>
                  <a:lnTo>
                    <a:pt x="17201" y="5793"/>
                  </a:lnTo>
                  <a:lnTo>
                    <a:pt x="20492" y="3292"/>
                  </a:lnTo>
                  <a:lnTo>
                    <a:pt x="23037" y="1537"/>
                  </a:lnTo>
                  <a:lnTo>
                    <a:pt x="24266" y="791"/>
                  </a:lnTo>
                  <a:lnTo>
                    <a:pt x="25626" y="352"/>
                  </a:lnTo>
                  <a:lnTo>
                    <a:pt x="25670" y="308"/>
                  </a:lnTo>
                  <a:lnTo>
                    <a:pt x="25714" y="264"/>
                  </a:lnTo>
                  <a:lnTo>
                    <a:pt x="25714" y="176"/>
                  </a:lnTo>
                  <a:lnTo>
                    <a:pt x="25714" y="132"/>
                  </a:lnTo>
                  <a:lnTo>
                    <a:pt x="25670" y="45"/>
                  </a:lnTo>
                  <a:lnTo>
                    <a:pt x="25626"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9" name="Google Shape;3729;p85"/>
            <p:cNvSpPr/>
            <p:nvPr/>
          </p:nvSpPr>
          <p:spPr>
            <a:xfrm>
              <a:off x="3589500" y="2073675"/>
              <a:ext cx="884200" cy="377400"/>
            </a:xfrm>
            <a:custGeom>
              <a:rect b="b" l="l" r="r" t="t"/>
              <a:pathLst>
                <a:path extrusionOk="0" h="15096" w="35368">
                  <a:moveTo>
                    <a:pt x="35192" y="1"/>
                  </a:moveTo>
                  <a:lnTo>
                    <a:pt x="35104" y="44"/>
                  </a:lnTo>
                  <a:lnTo>
                    <a:pt x="35061" y="88"/>
                  </a:lnTo>
                  <a:lnTo>
                    <a:pt x="34315" y="1141"/>
                  </a:lnTo>
                  <a:lnTo>
                    <a:pt x="31901" y="2721"/>
                  </a:lnTo>
                  <a:lnTo>
                    <a:pt x="29137" y="4301"/>
                  </a:lnTo>
                  <a:lnTo>
                    <a:pt x="27733" y="4871"/>
                  </a:lnTo>
                  <a:lnTo>
                    <a:pt x="22379" y="3511"/>
                  </a:lnTo>
                  <a:lnTo>
                    <a:pt x="19966" y="2414"/>
                  </a:lnTo>
                  <a:lnTo>
                    <a:pt x="19834" y="2414"/>
                  </a:lnTo>
                  <a:lnTo>
                    <a:pt x="19790" y="2502"/>
                  </a:lnTo>
                  <a:lnTo>
                    <a:pt x="19746" y="2546"/>
                  </a:lnTo>
                  <a:lnTo>
                    <a:pt x="19264" y="5486"/>
                  </a:lnTo>
                  <a:lnTo>
                    <a:pt x="18737" y="8996"/>
                  </a:lnTo>
                  <a:lnTo>
                    <a:pt x="18342" y="12024"/>
                  </a:lnTo>
                  <a:lnTo>
                    <a:pt x="18079" y="13340"/>
                  </a:lnTo>
                  <a:lnTo>
                    <a:pt x="17508" y="14305"/>
                  </a:lnTo>
                  <a:lnTo>
                    <a:pt x="17026" y="14613"/>
                  </a:lnTo>
                  <a:lnTo>
                    <a:pt x="16367" y="14744"/>
                  </a:lnTo>
                  <a:lnTo>
                    <a:pt x="15578" y="14613"/>
                  </a:lnTo>
                  <a:lnTo>
                    <a:pt x="11979" y="13647"/>
                  </a:lnTo>
                  <a:lnTo>
                    <a:pt x="11936" y="13647"/>
                  </a:lnTo>
                  <a:lnTo>
                    <a:pt x="8996" y="13691"/>
                  </a:lnTo>
                  <a:lnTo>
                    <a:pt x="5529" y="13867"/>
                  </a:lnTo>
                  <a:lnTo>
                    <a:pt x="2808" y="13691"/>
                  </a:lnTo>
                  <a:lnTo>
                    <a:pt x="176" y="13296"/>
                  </a:lnTo>
                  <a:lnTo>
                    <a:pt x="132" y="13296"/>
                  </a:lnTo>
                  <a:lnTo>
                    <a:pt x="44" y="13340"/>
                  </a:lnTo>
                  <a:lnTo>
                    <a:pt x="0" y="13384"/>
                  </a:lnTo>
                  <a:lnTo>
                    <a:pt x="0" y="13472"/>
                  </a:lnTo>
                  <a:lnTo>
                    <a:pt x="0" y="13516"/>
                  </a:lnTo>
                  <a:lnTo>
                    <a:pt x="44" y="13603"/>
                  </a:lnTo>
                  <a:lnTo>
                    <a:pt x="88" y="13647"/>
                  </a:lnTo>
                  <a:lnTo>
                    <a:pt x="132" y="13647"/>
                  </a:lnTo>
                  <a:lnTo>
                    <a:pt x="2764" y="14042"/>
                  </a:lnTo>
                  <a:lnTo>
                    <a:pt x="5529" y="14174"/>
                  </a:lnTo>
                  <a:lnTo>
                    <a:pt x="8996" y="14042"/>
                  </a:lnTo>
                  <a:lnTo>
                    <a:pt x="11892" y="13998"/>
                  </a:lnTo>
                  <a:lnTo>
                    <a:pt x="15490" y="14964"/>
                  </a:lnTo>
                  <a:lnTo>
                    <a:pt x="16324" y="15095"/>
                  </a:lnTo>
                  <a:lnTo>
                    <a:pt x="16411" y="15095"/>
                  </a:lnTo>
                  <a:lnTo>
                    <a:pt x="17113" y="14964"/>
                  </a:lnTo>
                  <a:lnTo>
                    <a:pt x="17201" y="14920"/>
                  </a:lnTo>
                  <a:lnTo>
                    <a:pt x="17728" y="14569"/>
                  </a:lnTo>
                  <a:lnTo>
                    <a:pt x="17816" y="14525"/>
                  </a:lnTo>
                  <a:lnTo>
                    <a:pt x="18386" y="13472"/>
                  </a:lnTo>
                  <a:lnTo>
                    <a:pt x="18430" y="13428"/>
                  </a:lnTo>
                  <a:lnTo>
                    <a:pt x="18693" y="12068"/>
                  </a:lnTo>
                  <a:lnTo>
                    <a:pt x="19088" y="9040"/>
                  </a:lnTo>
                  <a:lnTo>
                    <a:pt x="19615" y="5529"/>
                  </a:lnTo>
                  <a:lnTo>
                    <a:pt x="20053" y="2853"/>
                  </a:lnTo>
                  <a:lnTo>
                    <a:pt x="22247" y="3862"/>
                  </a:lnTo>
                  <a:lnTo>
                    <a:pt x="22291" y="3862"/>
                  </a:lnTo>
                  <a:lnTo>
                    <a:pt x="27689" y="5222"/>
                  </a:lnTo>
                  <a:lnTo>
                    <a:pt x="27820" y="5222"/>
                  </a:lnTo>
                  <a:lnTo>
                    <a:pt x="29268" y="4608"/>
                  </a:lnTo>
                  <a:lnTo>
                    <a:pt x="32121" y="3028"/>
                  </a:lnTo>
                  <a:lnTo>
                    <a:pt x="34534" y="1405"/>
                  </a:lnTo>
                  <a:lnTo>
                    <a:pt x="34578" y="1361"/>
                  </a:lnTo>
                  <a:lnTo>
                    <a:pt x="35324" y="308"/>
                  </a:lnTo>
                  <a:lnTo>
                    <a:pt x="35368" y="220"/>
                  </a:lnTo>
                  <a:lnTo>
                    <a:pt x="35368" y="176"/>
                  </a:lnTo>
                  <a:lnTo>
                    <a:pt x="35368" y="88"/>
                  </a:lnTo>
                  <a:lnTo>
                    <a:pt x="35324" y="44"/>
                  </a:lnTo>
                  <a:lnTo>
                    <a:pt x="35236"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0" name="Google Shape;3730;p85"/>
            <p:cNvSpPr/>
            <p:nvPr/>
          </p:nvSpPr>
          <p:spPr>
            <a:xfrm>
              <a:off x="3598275" y="630025"/>
              <a:ext cx="656025" cy="832650"/>
            </a:xfrm>
            <a:custGeom>
              <a:rect b="b" l="l" r="r" t="t"/>
              <a:pathLst>
                <a:path extrusionOk="0" h="33306" w="26241">
                  <a:moveTo>
                    <a:pt x="26021" y="0"/>
                  </a:moveTo>
                  <a:lnTo>
                    <a:pt x="25626" y="132"/>
                  </a:lnTo>
                  <a:lnTo>
                    <a:pt x="24090" y="263"/>
                  </a:lnTo>
                  <a:lnTo>
                    <a:pt x="24003" y="263"/>
                  </a:lnTo>
                  <a:lnTo>
                    <a:pt x="20141" y="2984"/>
                  </a:lnTo>
                  <a:lnTo>
                    <a:pt x="17377" y="5310"/>
                  </a:lnTo>
                  <a:lnTo>
                    <a:pt x="14832" y="7811"/>
                  </a:lnTo>
                  <a:lnTo>
                    <a:pt x="13691" y="9303"/>
                  </a:lnTo>
                  <a:lnTo>
                    <a:pt x="13647" y="9390"/>
                  </a:lnTo>
                  <a:lnTo>
                    <a:pt x="13384" y="10619"/>
                  </a:lnTo>
                  <a:lnTo>
                    <a:pt x="11672" y="12725"/>
                  </a:lnTo>
                  <a:lnTo>
                    <a:pt x="10839" y="13735"/>
                  </a:lnTo>
                  <a:lnTo>
                    <a:pt x="9961" y="14744"/>
                  </a:lnTo>
                  <a:lnTo>
                    <a:pt x="9127" y="15841"/>
                  </a:lnTo>
                  <a:lnTo>
                    <a:pt x="8293" y="17026"/>
                  </a:lnTo>
                  <a:lnTo>
                    <a:pt x="7460" y="18210"/>
                  </a:lnTo>
                  <a:lnTo>
                    <a:pt x="6626" y="19483"/>
                  </a:lnTo>
                  <a:lnTo>
                    <a:pt x="5836" y="20755"/>
                  </a:lnTo>
                  <a:lnTo>
                    <a:pt x="5090" y="22072"/>
                  </a:lnTo>
                  <a:lnTo>
                    <a:pt x="4344" y="23388"/>
                  </a:lnTo>
                  <a:lnTo>
                    <a:pt x="3598" y="24749"/>
                  </a:lnTo>
                  <a:lnTo>
                    <a:pt x="2896" y="26153"/>
                  </a:lnTo>
                  <a:lnTo>
                    <a:pt x="2238" y="27513"/>
                  </a:lnTo>
                  <a:lnTo>
                    <a:pt x="1624" y="28917"/>
                  </a:lnTo>
                  <a:lnTo>
                    <a:pt x="1053" y="30321"/>
                  </a:lnTo>
                  <a:lnTo>
                    <a:pt x="483" y="31682"/>
                  </a:lnTo>
                  <a:lnTo>
                    <a:pt x="0" y="33086"/>
                  </a:lnTo>
                  <a:lnTo>
                    <a:pt x="0" y="33130"/>
                  </a:lnTo>
                  <a:lnTo>
                    <a:pt x="0" y="33217"/>
                  </a:lnTo>
                  <a:lnTo>
                    <a:pt x="44" y="33261"/>
                  </a:lnTo>
                  <a:lnTo>
                    <a:pt x="132" y="33305"/>
                  </a:lnTo>
                  <a:lnTo>
                    <a:pt x="176" y="33305"/>
                  </a:lnTo>
                  <a:lnTo>
                    <a:pt x="263" y="33261"/>
                  </a:lnTo>
                  <a:lnTo>
                    <a:pt x="351" y="33217"/>
                  </a:lnTo>
                  <a:lnTo>
                    <a:pt x="834" y="31813"/>
                  </a:lnTo>
                  <a:lnTo>
                    <a:pt x="1360" y="30453"/>
                  </a:lnTo>
                  <a:lnTo>
                    <a:pt x="1931" y="29049"/>
                  </a:lnTo>
                  <a:lnTo>
                    <a:pt x="2589" y="27688"/>
                  </a:lnTo>
                  <a:lnTo>
                    <a:pt x="3247" y="26284"/>
                  </a:lnTo>
                  <a:lnTo>
                    <a:pt x="3905" y="24924"/>
                  </a:lnTo>
                  <a:lnTo>
                    <a:pt x="4651" y="23564"/>
                  </a:lnTo>
                  <a:lnTo>
                    <a:pt x="5397" y="22247"/>
                  </a:lnTo>
                  <a:lnTo>
                    <a:pt x="6143" y="20931"/>
                  </a:lnTo>
                  <a:lnTo>
                    <a:pt x="6933" y="19658"/>
                  </a:lnTo>
                  <a:lnTo>
                    <a:pt x="7767" y="18430"/>
                  </a:lnTo>
                  <a:lnTo>
                    <a:pt x="8557" y="17201"/>
                  </a:lnTo>
                  <a:lnTo>
                    <a:pt x="9390" y="16060"/>
                  </a:lnTo>
                  <a:lnTo>
                    <a:pt x="10268" y="14963"/>
                  </a:lnTo>
                  <a:lnTo>
                    <a:pt x="11102" y="13954"/>
                  </a:lnTo>
                  <a:lnTo>
                    <a:pt x="11936" y="12945"/>
                  </a:lnTo>
                  <a:lnTo>
                    <a:pt x="13691" y="10795"/>
                  </a:lnTo>
                  <a:lnTo>
                    <a:pt x="13735" y="10751"/>
                  </a:lnTo>
                  <a:lnTo>
                    <a:pt x="13998" y="9478"/>
                  </a:lnTo>
                  <a:lnTo>
                    <a:pt x="15095" y="8030"/>
                  </a:lnTo>
                  <a:lnTo>
                    <a:pt x="17596" y="5573"/>
                  </a:lnTo>
                  <a:lnTo>
                    <a:pt x="20361" y="3291"/>
                  </a:lnTo>
                  <a:lnTo>
                    <a:pt x="24134" y="614"/>
                  </a:lnTo>
                  <a:lnTo>
                    <a:pt x="25670" y="483"/>
                  </a:lnTo>
                  <a:lnTo>
                    <a:pt x="26109" y="351"/>
                  </a:lnTo>
                  <a:lnTo>
                    <a:pt x="26153" y="307"/>
                  </a:lnTo>
                  <a:lnTo>
                    <a:pt x="26197" y="263"/>
                  </a:lnTo>
                  <a:lnTo>
                    <a:pt x="26241" y="176"/>
                  </a:lnTo>
                  <a:lnTo>
                    <a:pt x="26241" y="132"/>
                  </a:lnTo>
                  <a:lnTo>
                    <a:pt x="26197" y="88"/>
                  </a:lnTo>
                  <a:lnTo>
                    <a:pt x="26153" y="44"/>
                  </a:lnTo>
                  <a:lnTo>
                    <a:pt x="26065"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1" name="Google Shape;3731;p85"/>
            <p:cNvSpPr/>
            <p:nvPr/>
          </p:nvSpPr>
          <p:spPr>
            <a:xfrm>
              <a:off x="3611425" y="1686425"/>
              <a:ext cx="2121650" cy="846925"/>
            </a:xfrm>
            <a:custGeom>
              <a:rect b="b" l="l" r="r" t="t"/>
              <a:pathLst>
                <a:path extrusionOk="0" h="33877" w="84866">
                  <a:moveTo>
                    <a:pt x="80478" y="1"/>
                  </a:moveTo>
                  <a:lnTo>
                    <a:pt x="76923" y="483"/>
                  </a:lnTo>
                  <a:lnTo>
                    <a:pt x="73632" y="834"/>
                  </a:lnTo>
                  <a:lnTo>
                    <a:pt x="70824" y="1098"/>
                  </a:lnTo>
                  <a:lnTo>
                    <a:pt x="68849" y="1405"/>
                  </a:lnTo>
                  <a:lnTo>
                    <a:pt x="68805" y="1405"/>
                  </a:lnTo>
                  <a:lnTo>
                    <a:pt x="67533" y="1888"/>
                  </a:lnTo>
                  <a:lnTo>
                    <a:pt x="67489" y="1931"/>
                  </a:lnTo>
                  <a:lnTo>
                    <a:pt x="65558" y="3731"/>
                  </a:lnTo>
                  <a:lnTo>
                    <a:pt x="63145" y="5266"/>
                  </a:lnTo>
                  <a:lnTo>
                    <a:pt x="59239" y="6934"/>
                  </a:lnTo>
                  <a:lnTo>
                    <a:pt x="54939" y="8514"/>
                  </a:lnTo>
                  <a:lnTo>
                    <a:pt x="51824" y="9611"/>
                  </a:lnTo>
                  <a:lnTo>
                    <a:pt x="48752" y="10269"/>
                  </a:lnTo>
                  <a:lnTo>
                    <a:pt x="48708" y="10313"/>
                  </a:lnTo>
                  <a:lnTo>
                    <a:pt x="41292" y="13999"/>
                  </a:lnTo>
                  <a:lnTo>
                    <a:pt x="41248" y="14042"/>
                  </a:lnTo>
                  <a:lnTo>
                    <a:pt x="37475" y="16456"/>
                  </a:lnTo>
                  <a:lnTo>
                    <a:pt x="35105" y="17816"/>
                  </a:lnTo>
                  <a:lnTo>
                    <a:pt x="32999" y="18387"/>
                  </a:lnTo>
                  <a:lnTo>
                    <a:pt x="32955" y="18387"/>
                  </a:lnTo>
                  <a:lnTo>
                    <a:pt x="29181" y="20537"/>
                  </a:lnTo>
                  <a:lnTo>
                    <a:pt x="26987" y="21722"/>
                  </a:lnTo>
                  <a:lnTo>
                    <a:pt x="26153" y="21853"/>
                  </a:lnTo>
                  <a:lnTo>
                    <a:pt x="23170" y="21063"/>
                  </a:lnTo>
                  <a:lnTo>
                    <a:pt x="21634" y="20756"/>
                  </a:lnTo>
                  <a:lnTo>
                    <a:pt x="21546" y="20800"/>
                  </a:lnTo>
                  <a:lnTo>
                    <a:pt x="20888" y="21107"/>
                  </a:lnTo>
                  <a:lnTo>
                    <a:pt x="20800" y="21151"/>
                  </a:lnTo>
                  <a:lnTo>
                    <a:pt x="20273" y="21941"/>
                  </a:lnTo>
                  <a:lnTo>
                    <a:pt x="20273" y="21985"/>
                  </a:lnTo>
                  <a:lnTo>
                    <a:pt x="19747" y="24047"/>
                  </a:lnTo>
                  <a:lnTo>
                    <a:pt x="19747" y="24091"/>
                  </a:lnTo>
                  <a:lnTo>
                    <a:pt x="19308" y="27382"/>
                  </a:lnTo>
                  <a:lnTo>
                    <a:pt x="18430" y="30234"/>
                  </a:lnTo>
                  <a:lnTo>
                    <a:pt x="18036" y="32955"/>
                  </a:lnTo>
                  <a:lnTo>
                    <a:pt x="17816" y="33438"/>
                  </a:lnTo>
                  <a:lnTo>
                    <a:pt x="17553" y="33525"/>
                  </a:lnTo>
                  <a:lnTo>
                    <a:pt x="14788" y="32955"/>
                  </a:lnTo>
                  <a:lnTo>
                    <a:pt x="11848" y="32121"/>
                  </a:lnTo>
                  <a:lnTo>
                    <a:pt x="9172" y="31419"/>
                  </a:lnTo>
                  <a:lnTo>
                    <a:pt x="9128" y="31419"/>
                  </a:lnTo>
                  <a:lnTo>
                    <a:pt x="6144" y="31331"/>
                  </a:lnTo>
                  <a:lnTo>
                    <a:pt x="2897" y="31068"/>
                  </a:lnTo>
                  <a:lnTo>
                    <a:pt x="220" y="30629"/>
                  </a:lnTo>
                  <a:lnTo>
                    <a:pt x="132" y="30629"/>
                  </a:lnTo>
                  <a:lnTo>
                    <a:pt x="88" y="30673"/>
                  </a:lnTo>
                  <a:lnTo>
                    <a:pt x="45" y="30717"/>
                  </a:lnTo>
                  <a:lnTo>
                    <a:pt x="1" y="30761"/>
                  </a:lnTo>
                  <a:lnTo>
                    <a:pt x="1" y="30849"/>
                  </a:lnTo>
                  <a:lnTo>
                    <a:pt x="45" y="30893"/>
                  </a:lnTo>
                  <a:lnTo>
                    <a:pt x="88" y="30980"/>
                  </a:lnTo>
                  <a:lnTo>
                    <a:pt x="132" y="30980"/>
                  </a:lnTo>
                  <a:lnTo>
                    <a:pt x="2853" y="31419"/>
                  </a:lnTo>
                  <a:lnTo>
                    <a:pt x="6144" y="31682"/>
                  </a:lnTo>
                  <a:lnTo>
                    <a:pt x="9128" y="31770"/>
                  </a:lnTo>
                  <a:lnTo>
                    <a:pt x="11761" y="32472"/>
                  </a:lnTo>
                  <a:lnTo>
                    <a:pt x="14701" y="33306"/>
                  </a:lnTo>
                  <a:lnTo>
                    <a:pt x="17553" y="33876"/>
                  </a:lnTo>
                  <a:lnTo>
                    <a:pt x="17641" y="33876"/>
                  </a:lnTo>
                  <a:lnTo>
                    <a:pt x="18036" y="33701"/>
                  </a:lnTo>
                  <a:lnTo>
                    <a:pt x="18123" y="33613"/>
                  </a:lnTo>
                  <a:lnTo>
                    <a:pt x="18387" y="33043"/>
                  </a:lnTo>
                  <a:lnTo>
                    <a:pt x="18387" y="32999"/>
                  </a:lnTo>
                  <a:lnTo>
                    <a:pt x="18781" y="30322"/>
                  </a:lnTo>
                  <a:lnTo>
                    <a:pt x="19659" y="27470"/>
                  </a:lnTo>
                  <a:lnTo>
                    <a:pt x="20098" y="24135"/>
                  </a:lnTo>
                  <a:lnTo>
                    <a:pt x="20624" y="22116"/>
                  </a:lnTo>
                  <a:lnTo>
                    <a:pt x="21063" y="21414"/>
                  </a:lnTo>
                  <a:lnTo>
                    <a:pt x="21634" y="21107"/>
                  </a:lnTo>
                  <a:lnTo>
                    <a:pt x="23082" y="21414"/>
                  </a:lnTo>
                  <a:lnTo>
                    <a:pt x="26110" y="22204"/>
                  </a:lnTo>
                  <a:lnTo>
                    <a:pt x="26197" y="22204"/>
                  </a:lnTo>
                  <a:lnTo>
                    <a:pt x="27031" y="22073"/>
                  </a:lnTo>
                  <a:lnTo>
                    <a:pt x="27119" y="22029"/>
                  </a:lnTo>
                  <a:lnTo>
                    <a:pt x="29357" y="20844"/>
                  </a:lnTo>
                  <a:lnTo>
                    <a:pt x="33130" y="18738"/>
                  </a:lnTo>
                  <a:lnTo>
                    <a:pt x="35193" y="18123"/>
                  </a:lnTo>
                  <a:lnTo>
                    <a:pt x="35237" y="18123"/>
                  </a:lnTo>
                  <a:lnTo>
                    <a:pt x="37650" y="16763"/>
                  </a:lnTo>
                  <a:lnTo>
                    <a:pt x="41424" y="14306"/>
                  </a:lnTo>
                  <a:lnTo>
                    <a:pt x="48840" y="10620"/>
                  </a:lnTo>
                  <a:lnTo>
                    <a:pt x="51911" y="9918"/>
                  </a:lnTo>
                  <a:lnTo>
                    <a:pt x="55071" y="8821"/>
                  </a:lnTo>
                  <a:lnTo>
                    <a:pt x="59371" y="7241"/>
                  </a:lnTo>
                  <a:lnTo>
                    <a:pt x="63276" y="5574"/>
                  </a:lnTo>
                  <a:lnTo>
                    <a:pt x="63320" y="5574"/>
                  </a:lnTo>
                  <a:lnTo>
                    <a:pt x="65778" y="4038"/>
                  </a:lnTo>
                  <a:lnTo>
                    <a:pt x="65778" y="3994"/>
                  </a:lnTo>
                  <a:lnTo>
                    <a:pt x="67708" y="2195"/>
                  </a:lnTo>
                  <a:lnTo>
                    <a:pt x="68893" y="1756"/>
                  </a:lnTo>
                  <a:lnTo>
                    <a:pt x="70868" y="1405"/>
                  </a:lnTo>
                  <a:lnTo>
                    <a:pt x="73676" y="1186"/>
                  </a:lnTo>
                  <a:lnTo>
                    <a:pt x="76967" y="834"/>
                  </a:lnTo>
                  <a:lnTo>
                    <a:pt x="80478" y="352"/>
                  </a:lnTo>
                  <a:lnTo>
                    <a:pt x="81882" y="571"/>
                  </a:lnTo>
                  <a:lnTo>
                    <a:pt x="82233" y="834"/>
                  </a:lnTo>
                  <a:lnTo>
                    <a:pt x="82672" y="2458"/>
                  </a:lnTo>
                  <a:lnTo>
                    <a:pt x="83461" y="6144"/>
                  </a:lnTo>
                  <a:lnTo>
                    <a:pt x="84558" y="11059"/>
                  </a:lnTo>
                  <a:lnTo>
                    <a:pt x="84558" y="11146"/>
                  </a:lnTo>
                  <a:lnTo>
                    <a:pt x="84602" y="11190"/>
                  </a:lnTo>
                  <a:lnTo>
                    <a:pt x="84822" y="11190"/>
                  </a:lnTo>
                  <a:lnTo>
                    <a:pt x="84866" y="11146"/>
                  </a:lnTo>
                  <a:lnTo>
                    <a:pt x="84866" y="11059"/>
                  </a:lnTo>
                  <a:lnTo>
                    <a:pt x="84866" y="11015"/>
                  </a:lnTo>
                  <a:lnTo>
                    <a:pt x="83812" y="6056"/>
                  </a:lnTo>
                  <a:lnTo>
                    <a:pt x="82979" y="2370"/>
                  </a:lnTo>
                  <a:lnTo>
                    <a:pt x="82540" y="703"/>
                  </a:lnTo>
                  <a:lnTo>
                    <a:pt x="82496" y="615"/>
                  </a:lnTo>
                  <a:lnTo>
                    <a:pt x="82101" y="264"/>
                  </a:lnTo>
                  <a:lnTo>
                    <a:pt x="82013" y="220"/>
                  </a:lnTo>
                  <a:lnTo>
                    <a:pt x="80521"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2" name="Google Shape;3732;p85"/>
            <p:cNvSpPr/>
            <p:nvPr/>
          </p:nvSpPr>
          <p:spPr>
            <a:xfrm>
              <a:off x="3555475" y="722150"/>
              <a:ext cx="443225" cy="703225"/>
            </a:xfrm>
            <a:custGeom>
              <a:rect b="b" l="l" r="r" t="t"/>
              <a:pathLst>
                <a:path extrusionOk="0" h="28129" w="17729">
                  <a:moveTo>
                    <a:pt x="17509" y="1"/>
                  </a:moveTo>
                  <a:lnTo>
                    <a:pt x="17465" y="45"/>
                  </a:lnTo>
                  <a:lnTo>
                    <a:pt x="14174" y="3248"/>
                  </a:lnTo>
                  <a:lnTo>
                    <a:pt x="14130" y="3248"/>
                  </a:lnTo>
                  <a:lnTo>
                    <a:pt x="9742" y="10225"/>
                  </a:lnTo>
                  <a:lnTo>
                    <a:pt x="7680" y="13121"/>
                  </a:lnTo>
                  <a:lnTo>
                    <a:pt x="7636" y="13121"/>
                  </a:lnTo>
                  <a:lnTo>
                    <a:pt x="6363" y="15710"/>
                  </a:lnTo>
                  <a:lnTo>
                    <a:pt x="4608" y="18913"/>
                  </a:lnTo>
                  <a:lnTo>
                    <a:pt x="3028" y="22073"/>
                  </a:lnTo>
                  <a:lnTo>
                    <a:pt x="1361" y="24969"/>
                  </a:lnTo>
                  <a:lnTo>
                    <a:pt x="1" y="27909"/>
                  </a:lnTo>
                  <a:lnTo>
                    <a:pt x="1" y="27953"/>
                  </a:lnTo>
                  <a:lnTo>
                    <a:pt x="1" y="28040"/>
                  </a:lnTo>
                  <a:lnTo>
                    <a:pt x="45" y="28084"/>
                  </a:lnTo>
                  <a:lnTo>
                    <a:pt x="88" y="28128"/>
                  </a:lnTo>
                  <a:lnTo>
                    <a:pt x="264" y="28128"/>
                  </a:lnTo>
                  <a:lnTo>
                    <a:pt x="352" y="28040"/>
                  </a:lnTo>
                  <a:lnTo>
                    <a:pt x="1668" y="25144"/>
                  </a:lnTo>
                  <a:lnTo>
                    <a:pt x="3336" y="22204"/>
                  </a:lnTo>
                  <a:lnTo>
                    <a:pt x="4915" y="19089"/>
                  </a:lnTo>
                  <a:lnTo>
                    <a:pt x="6671" y="15886"/>
                  </a:lnTo>
                  <a:lnTo>
                    <a:pt x="7943" y="13297"/>
                  </a:lnTo>
                  <a:lnTo>
                    <a:pt x="10005" y="10401"/>
                  </a:lnTo>
                  <a:lnTo>
                    <a:pt x="14437" y="3468"/>
                  </a:lnTo>
                  <a:lnTo>
                    <a:pt x="17685" y="308"/>
                  </a:lnTo>
                  <a:lnTo>
                    <a:pt x="17728" y="264"/>
                  </a:lnTo>
                  <a:lnTo>
                    <a:pt x="17728" y="176"/>
                  </a:lnTo>
                  <a:lnTo>
                    <a:pt x="17728" y="133"/>
                  </a:lnTo>
                  <a:lnTo>
                    <a:pt x="17685" y="45"/>
                  </a:lnTo>
                  <a:lnTo>
                    <a:pt x="17641"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3" name="Google Shape;3733;p85"/>
            <p:cNvSpPr/>
            <p:nvPr/>
          </p:nvSpPr>
          <p:spPr>
            <a:xfrm>
              <a:off x="3597175" y="1741275"/>
              <a:ext cx="2098600" cy="818400"/>
            </a:xfrm>
            <a:custGeom>
              <a:rect b="b" l="l" r="r" t="t"/>
              <a:pathLst>
                <a:path extrusionOk="0" h="32736" w="83944">
                  <a:moveTo>
                    <a:pt x="77976" y="1"/>
                  </a:moveTo>
                  <a:lnTo>
                    <a:pt x="74773" y="264"/>
                  </a:lnTo>
                  <a:lnTo>
                    <a:pt x="72052" y="571"/>
                  </a:lnTo>
                  <a:lnTo>
                    <a:pt x="70121" y="1054"/>
                  </a:lnTo>
                  <a:lnTo>
                    <a:pt x="70077" y="1054"/>
                  </a:lnTo>
                  <a:lnTo>
                    <a:pt x="69068" y="1537"/>
                  </a:lnTo>
                  <a:lnTo>
                    <a:pt x="69024" y="1537"/>
                  </a:lnTo>
                  <a:lnTo>
                    <a:pt x="66742" y="3599"/>
                  </a:lnTo>
                  <a:lnTo>
                    <a:pt x="63934" y="5003"/>
                  </a:lnTo>
                  <a:lnTo>
                    <a:pt x="59371" y="6671"/>
                  </a:lnTo>
                  <a:lnTo>
                    <a:pt x="54719" y="8338"/>
                  </a:lnTo>
                  <a:lnTo>
                    <a:pt x="52306" y="9172"/>
                  </a:lnTo>
                  <a:lnTo>
                    <a:pt x="49410" y="9654"/>
                  </a:lnTo>
                  <a:lnTo>
                    <a:pt x="49322" y="9654"/>
                  </a:lnTo>
                  <a:lnTo>
                    <a:pt x="43486" y="12682"/>
                  </a:lnTo>
                  <a:lnTo>
                    <a:pt x="40283" y="14569"/>
                  </a:lnTo>
                  <a:lnTo>
                    <a:pt x="37430" y="16236"/>
                  </a:lnTo>
                  <a:lnTo>
                    <a:pt x="36202" y="16675"/>
                  </a:lnTo>
                  <a:lnTo>
                    <a:pt x="33174" y="17334"/>
                  </a:lnTo>
                  <a:lnTo>
                    <a:pt x="33130" y="17377"/>
                  </a:lnTo>
                  <a:lnTo>
                    <a:pt x="30453" y="18562"/>
                  </a:lnTo>
                  <a:lnTo>
                    <a:pt x="27996" y="19922"/>
                  </a:lnTo>
                  <a:lnTo>
                    <a:pt x="26899" y="20449"/>
                  </a:lnTo>
                  <a:lnTo>
                    <a:pt x="23696" y="19615"/>
                  </a:lnTo>
                  <a:lnTo>
                    <a:pt x="22599" y="19440"/>
                  </a:lnTo>
                  <a:lnTo>
                    <a:pt x="22467" y="19440"/>
                  </a:lnTo>
                  <a:lnTo>
                    <a:pt x="22028" y="19659"/>
                  </a:lnTo>
                  <a:lnTo>
                    <a:pt x="21940" y="19703"/>
                  </a:lnTo>
                  <a:lnTo>
                    <a:pt x="21633" y="20186"/>
                  </a:lnTo>
                  <a:lnTo>
                    <a:pt x="21589" y="20273"/>
                  </a:lnTo>
                  <a:lnTo>
                    <a:pt x="20712" y="25539"/>
                  </a:lnTo>
                  <a:lnTo>
                    <a:pt x="20010" y="28040"/>
                  </a:lnTo>
                  <a:lnTo>
                    <a:pt x="20010" y="28084"/>
                  </a:lnTo>
                  <a:lnTo>
                    <a:pt x="19571" y="31419"/>
                  </a:lnTo>
                  <a:lnTo>
                    <a:pt x="19176" y="32077"/>
                  </a:lnTo>
                  <a:lnTo>
                    <a:pt x="18123" y="32384"/>
                  </a:lnTo>
                  <a:lnTo>
                    <a:pt x="16236" y="32253"/>
                  </a:lnTo>
                  <a:lnTo>
                    <a:pt x="11848" y="31200"/>
                  </a:lnTo>
                  <a:lnTo>
                    <a:pt x="9303" y="30498"/>
                  </a:lnTo>
                  <a:lnTo>
                    <a:pt x="9303" y="30454"/>
                  </a:lnTo>
                  <a:lnTo>
                    <a:pt x="6319" y="30147"/>
                  </a:lnTo>
                  <a:lnTo>
                    <a:pt x="2282" y="29576"/>
                  </a:lnTo>
                  <a:lnTo>
                    <a:pt x="220" y="29225"/>
                  </a:lnTo>
                  <a:lnTo>
                    <a:pt x="132" y="29225"/>
                  </a:lnTo>
                  <a:lnTo>
                    <a:pt x="88" y="29269"/>
                  </a:lnTo>
                  <a:lnTo>
                    <a:pt x="44" y="29313"/>
                  </a:lnTo>
                  <a:lnTo>
                    <a:pt x="0" y="29357"/>
                  </a:lnTo>
                  <a:lnTo>
                    <a:pt x="0" y="29444"/>
                  </a:lnTo>
                  <a:lnTo>
                    <a:pt x="44" y="29488"/>
                  </a:lnTo>
                  <a:lnTo>
                    <a:pt x="88" y="29532"/>
                  </a:lnTo>
                  <a:lnTo>
                    <a:pt x="132" y="29576"/>
                  </a:lnTo>
                  <a:lnTo>
                    <a:pt x="2238" y="29883"/>
                  </a:lnTo>
                  <a:lnTo>
                    <a:pt x="6275" y="30498"/>
                  </a:lnTo>
                  <a:lnTo>
                    <a:pt x="9259" y="30805"/>
                  </a:lnTo>
                  <a:lnTo>
                    <a:pt x="11760" y="31507"/>
                  </a:lnTo>
                  <a:lnTo>
                    <a:pt x="16148" y="32604"/>
                  </a:lnTo>
                  <a:lnTo>
                    <a:pt x="16192" y="32604"/>
                  </a:lnTo>
                  <a:lnTo>
                    <a:pt x="18167" y="32735"/>
                  </a:lnTo>
                  <a:lnTo>
                    <a:pt x="18211" y="32735"/>
                  </a:lnTo>
                  <a:lnTo>
                    <a:pt x="19308" y="32384"/>
                  </a:lnTo>
                  <a:lnTo>
                    <a:pt x="19395" y="32341"/>
                  </a:lnTo>
                  <a:lnTo>
                    <a:pt x="19878" y="31595"/>
                  </a:lnTo>
                  <a:lnTo>
                    <a:pt x="19922" y="31507"/>
                  </a:lnTo>
                  <a:lnTo>
                    <a:pt x="20317" y="28128"/>
                  </a:lnTo>
                  <a:lnTo>
                    <a:pt x="21063" y="25627"/>
                  </a:lnTo>
                  <a:lnTo>
                    <a:pt x="21940" y="20361"/>
                  </a:lnTo>
                  <a:lnTo>
                    <a:pt x="22204" y="19922"/>
                  </a:lnTo>
                  <a:lnTo>
                    <a:pt x="22555" y="19791"/>
                  </a:lnTo>
                  <a:lnTo>
                    <a:pt x="23608" y="19966"/>
                  </a:lnTo>
                  <a:lnTo>
                    <a:pt x="26899" y="20800"/>
                  </a:lnTo>
                  <a:lnTo>
                    <a:pt x="26987" y="20756"/>
                  </a:lnTo>
                  <a:lnTo>
                    <a:pt x="28171" y="20230"/>
                  </a:lnTo>
                  <a:lnTo>
                    <a:pt x="30629" y="18869"/>
                  </a:lnTo>
                  <a:lnTo>
                    <a:pt x="33262" y="17685"/>
                  </a:lnTo>
                  <a:lnTo>
                    <a:pt x="36289" y="17026"/>
                  </a:lnTo>
                  <a:lnTo>
                    <a:pt x="37562" y="16544"/>
                  </a:lnTo>
                  <a:lnTo>
                    <a:pt x="37606" y="16544"/>
                  </a:lnTo>
                  <a:lnTo>
                    <a:pt x="40458" y="14876"/>
                  </a:lnTo>
                  <a:lnTo>
                    <a:pt x="43661" y="12989"/>
                  </a:lnTo>
                  <a:lnTo>
                    <a:pt x="49454" y="10005"/>
                  </a:lnTo>
                  <a:lnTo>
                    <a:pt x="52350" y="9523"/>
                  </a:lnTo>
                  <a:lnTo>
                    <a:pt x="52394" y="9523"/>
                  </a:lnTo>
                  <a:lnTo>
                    <a:pt x="54851" y="8689"/>
                  </a:lnTo>
                  <a:lnTo>
                    <a:pt x="59502" y="7022"/>
                  </a:lnTo>
                  <a:lnTo>
                    <a:pt x="64066" y="5310"/>
                  </a:lnTo>
                  <a:lnTo>
                    <a:pt x="66918" y="3906"/>
                  </a:lnTo>
                  <a:lnTo>
                    <a:pt x="66962" y="3906"/>
                  </a:lnTo>
                  <a:lnTo>
                    <a:pt x="69200" y="1844"/>
                  </a:lnTo>
                  <a:lnTo>
                    <a:pt x="70209" y="1405"/>
                  </a:lnTo>
                  <a:lnTo>
                    <a:pt x="72140" y="922"/>
                  </a:lnTo>
                  <a:lnTo>
                    <a:pt x="74773" y="571"/>
                  </a:lnTo>
                  <a:lnTo>
                    <a:pt x="78020" y="352"/>
                  </a:lnTo>
                  <a:lnTo>
                    <a:pt x="79556" y="571"/>
                  </a:lnTo>
                  <a:lnTo>
                    <a:pt x="80828" y="1537"/>
                  </a:lnTo>
                  <a:lnTo>
                    <a:pt x="81837" y="3423"/>
                  </a:lnTo>
                  <a:lnTo>
                    <a:pt x="82583" y="5925"/>
                  </a:lnTo>
                  <a:lnTo>
                    <a:pt x="83505" y="10795"/>
                  </a:lnTo>
                  <a:lnTo>
                    <a:pt x="83593" y="11410"/>
                  </a:lnTo>
                  <a:lnTo>
                    <a:pt x="83636" y="11454"/>
                  </a:lnTo>
                  <a:lnTo>
                    <a:pt x="83680" y="11497"/>
                  </a:lnTo>
                  <a:lnTo>
                    <a:pt x="83768" y="11541"/>
                  </a:lnTo>
                  <a:lnTo>
                    <a:pt x="83812" y="11541"/>
                  </a:lnTo>
                  <a:lnTo>
                    <a:pt x="83900" y="11497"/>
                  </a:lnTo>
                  <a:lnTo>
                    <a:pt x="83944" y="11454"/>
                  </a:lnTo>
                  <a:lnTo>
                    <a:pt x="83944" y="11410"/>
                  </a:lnTo>
                  <a:lnTo>
                    <a:pt x="83944" y="11322"/>
                  </a:lnTo>
                  <a:lnTo>
                    <a:pt x="83856" y="10708"/>
                  </a:lnTo>
                  <a:lnTo>
                    <a:pt x="82891" y="5837"/>
                  </a:lnTo>
                  <a:lnTo>
                    <a:pt x="82145" y="3292"/>
                  </a:lnTo>
                  <a:lnTo>
                    <a:pt x="82145" y="3248"/>
                  </a:lnTo>
                  <a:lnTo>
                    <a:pt x="81135" y="1317"/>
                  </a:lnTo>
                  <a:lnTo>
                    <a:pt x="81091" y="1273"/>
                  </a:lnTo>
                  <a:lnTo>
                    <a:pt x="79731" y="264"/>
                  </a:lnTo>
                  <a:lnTo>
                    <a:pt x="79643" y="220"/>
                  </a:lnTo>
                  <a:lnTo>
                    <a:pt x="78020"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4" name="Google Shape;3734;p85"/>
            <p:cNvSpPr/>
            <p:nvPr/>
          </p:nvSpPr>
          <p:spPr>
            <a:xfrm>
              <a:off x="3524775" y="759450"/>
              <a:ext cx="388350" cy="654950"/>
            </a:xfrm>
            <a:custGeom>
              <a:rect b="b" l="l" r="r" t="t"/>
              <a:pathLst>
                <a:path extrusionOk="0" h="26198" w="15534">
                  <a:moveTo>
                    <a:pt x="15358" y="1"/>
                  </a:moveTo>
                  <a:lnTo>
                    <a:pt x="15270" y="45"/>
                  </a:lnTo>
                  <a:lnTo>
                    <a:pt x="15227" y="89"/>
                  </a:lnTo>
                  <a:lnTo>
                    <a:pt x="11672" y="5442"/>
                  </a:lnTo>
                  <a:lnTo>
                    <a:pt x="10005" y="8250"/>
                  </a:lnTo>
                  <a:lnTo>
                    <a:pt x="7899" y="11278"/>
                  </a:lnTo>
                  <a:lnTo>
                    <a:pt x="7855" y="11278"/>
                  </a:lnTo>
                  <a:lnTo>
                    <a:pt x="6407" y="14613"/>
                  </a:lnTo>
                  <a:lnTo>
                    <a:pt x="4871" y="17685"/>
                  </a:lnTo>
                  <a:lnTo>
                    <a:pt x="2501" y="22204"/>
                  </a:lnTo>
                  <a:lnTo>
                    <a:pt x="0" y="25934"/>
                  </a:lnTo>
                  <a:lnTo>
                    <a:pt x="0" y="26022"/>
                  </a:lnTo>
                  <a:lnTo>
                    <a:pt x="0" y="26066"/>
                  </a:lnTo>
                  <a:lnTo>
                    <a:pt x="0" y="26154"/>
                  </a:lnTo>
                  <a:lnTo>
                    <a:pt x="88" y="26197"/>
                  </a:lnTo>
                  <a:lnTo>
                    <a:pt x="263" y="26197"/>
                  </a:lnTo>
                  <a:lnTo>
                    <a:pt x="307" y="26154"/>
                  </a:lnTo>
                  <a:lnTo>
                    <a:pt x="2808" y="22380"/>
                  </a:lnTo>
                  <a:lnTo>
                    <a:pt x="5178" y="17816"/>
                  </a:lnTo>
                  <a:lnTo>
                    <a:pt x="6714" y="14789"/>
                  </a:lnTo>
                  <a:lnTo>
                    <a:pt x="8206" y="11454"/>
                  </a:lnTo>
                  <a:lnTo>
                    <a:pt x="10268" y="8426"/>
                  </a:lnTo>
                  <a:lnTo>
                    <a:pt x="11936" y="5618"/>
                  </a:lnTo>
                  <a:lnTo>
                    <a:pt x="15534" y="264"/>
                  </a:lnTo>
                  <a:lnTo>
                    <a:pt x="15534" y="220"/>
                  </a:lnTo>
                  <a:lnTo>
                    <a:pt x="15534" y="133"/>
                  </a:lnTo>
                  <a:lnTo>
                    <a:pt x="15534" y="89"/>
                  </a:lnTo>
                  <a:lnTo>
                    <a:pt x="15490" y="45"/>
                  </a:lnTo>
                  <a:lnTo>
                    <a:pt x="15402"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5" name="Google Shape;3735;p85"/>
            <p:cNvSpPr/>
            <p:nvPr/>
          </p:nvSpPr>
          <p:spPr>
            <a:xfrm>
              <a:off x="3586200" y="1781875"/>
              <a:ext cx="2077775" cy="817300"/>
            </a:xfrm>
            <a:custGeom>
              <a:rect b="b" l="l" r="r" t="t"/>
              <a:pathLst>
                <a:path extrusionOk="0" h="32692" w="83111">
                  <a:moveTo>
                    <a:pt x="79907" y="0"/>
                  </a:moveTo>
                  <a:lnTo>
                    <a:pt x="74246" y="483"/>
                  </a:lnTo>
                  <a:lnTo>
                    <a:pt x="74202" y="483"/>
                  </a:lnTo>
                  <a:lnTo>
                    <a:pt x="72008" y="1053"/>
                  </a:lnTo>
                  <a:lnTo>
                    <a:pt x="71964" y="1053"/>
                  </a:lnTo>
                  <a:lnTo>
                    <a:pt x="70780" y="1580"/>
                  </a:lnTo>
                  <a:lnTo>
                    <a:pt x="70736" y="1624"/>
                  </a:lnTo>
                  <a:lnTo>
                    <a:pt x="68761" y="3335"/>
                  </a:lnTo>
                  <a:lnTo>
                    <a:pt x="66392" y="4476"/>
                  </a:lnTo>
                  <a:lnTo>
                    <a:pt x="61565" y="6231"/>
                  </a:lnTo>
                  <a:lnTo>
                    <a:pt x="58669" y="7284"/>
                  </a:lnTo>
                  <a:lnTo>
                    <a:pt x="53579" y="9040"/>
                  </a:lnTo>
                  <a:lnTo>
                    <a:pt x="50902" y="9303"/>
                  </a:lnTo>
                  <a:lnTo>
                    <a:pt x="49849" y="9654"/>
                  </a:lnTo>
                  <a:lnTo>
                    <a:pt x="46865" y="11234"/>
                  </a:lnTo>
                  <a:lnTo>
                    <a:pt x="41511" y="14174"/>
                  </a:lnTo>
                  <a:lnTo>
                    <a:pt x="38703" y="15666"/>
                  </a:lnTo>
                  <a:lnTo>
                    <a:pt x="35719" y="16499"/>
                  </a:lnTo>
                  <a:lnTo>
                    <a:pt x="33218" y="16982"/>
                  </a:lnTo>
                  <a:lnTo>
                    <a:pt x="31199" y="17509"/>
                  </a:lnTo>
                  <a:lnTo>
                    <a:pt x="31156" y="17552"/>
                  </a:lnTo>
                  <a:lnTo>
                    <a:pt x="27996" y="19176"/>
                  </a:lnTo>
                  <a:lnTo>
                    <a:pt x="27162" y="19571"/>
                  </a:lnTo>
                  <a:lnTo>
                    <a:pt x="23652" y="18649"/>
                  </a:lnTo>
                  <a:lnTo>
                    <a:pt x="23608" y="18649"/>
                  </a:lnTo>
                  <a:lnTo>
                    <a:pt x="23082" y="18737"/>
                  </a:lnTo>
                  <a:lnTo>
                    <a:pt x="22994" y="18781"/>
                  </a:lnTo>
                  <a:lnTo>
                    <a:pt x="22950" y="18825"/>
                  </a:lnTo>
                  <a:lnTo>
                    <a:pt x="22643" y="19922"/>
                  </a:lnTo>
                  <a:lnTo>
                    <a:pt x="22599" y="19922"/>
                  </a:lnTo>
                  <a:lnTo>
                    <a:pt x="22160" y="23476"/>
                  </a:lnTo>
                  <a:lnTo>
                    <a:pt x="21282" y="27952"/>
                  </a:lnTo>
                  <a:lnTo>
                    <a:pt x="21282" y="27996"/>
                  </a:lnTo>
                  <a:lnTo>
                    <a:pt x="20975" y="31199"/>
                  </a:lnTo>
                  <a:lnTo>
                    <a:pt x="20931" y="31857"/>
                  </a:lnTo>
                  <a:lnTo>
                    <a:pt x="20668" y="32340"/>
                  </a:lnTo>
                  <a:lnTo>
                    <a:pt x="18913" y="32340"/>
                  </a:lnTo>
                  <a:lnTo>
                    <a:pt x="13823" y="31155"/>
                  </a:lnTo>
                  <a:lnTo>
                    <a:pt x="8382" y="29795"/>
                  </a:lnTo>
                  <a:lnTo>
                    <a:pt x="5047" y="29181"/>
                  </a:lnTo>
                  <a:lnTo>
                    <a:pt x="1273" y="28566"/>
                  </a:lnTo>
                  <a:lnTo>
                    <a:pt x="220" y="28391"/>
                  </a:lnTo>
                  <a:lnTo>
                    <a:pt x="132" y="28391"/>
                  </a:lnTo>
                  <a:lnTo>
                    <a:pt x="88" y="28435"/>
                  </a:lnTo>
                  <a:lnTo>
                    <a:pt x="44" y="28479"/>
                  </a:lnTo>
                  <a:lnTo>
                    <a:pt x="0" y="28566"/>
                  </a:lnTo>
                  <a:lnTo>
                    <a:pt x="0" y="28610"/>
                  </a:lnTo>
                  <a:lnTo>
                    <a:pt x="44" y="28698"/>
                  </a:lnTo>
                  <a:lnTo>
                    <a:pt x="88" y="28742"/>
                  </a:lnTo>
                  <a:lnTo>
                    <a:pt x="132" y="28742"/>
                  </a:lnTo>
                  <a:lnTo>
                    <a:pt x="1229" y="28917"/>
                  </a:lnTo>
                  <a:lnTo>
                    <a:pt x="4959" y="29532"/>
                  </a:lnTo>
                  <a:lnTo>
                    <a:pt x="8294" y="30146"/>
                  </a:lnTo>
                  <a:lnTo>
                    <a:pt x="13735" y="31506"/>
                  </a:lnTo>
                  <a:lnTo>
                    <a:pt x="18825" y="32647"/>
                  </a:lnTo>
                  <a:lnTo>
                    <a:pt x="18869" y="32691"/>
                  </a:lnTo>
                  <a:lnTo>
                    <a:pt x="20756" y="32691"/>
                  </a:lnTo>
                  <a:lnTo>
                    <a:pt x="20844" y="32647"/>
                  </a:lnTo>
                  <a:lnTo>
                    <a:pt x="20931" y="32603"/>
                  </a:lnTo>
                  <a:lnTo>
                    <a:pt x="21239" y="32033"/>
                  </a:lnTo>
                  <a:lnTo>
                    <a:pt x="21239" y="31945"/>
                  </a:lnTo>
                  <a:lnTo>
                    <a:pt x="21326" y="31243"/>
                  </a:lnTo>
                  <a:lnTo>
                    <a:pt x="21633" y="28040"/>
                  </a:lnTo>
                  <a:lnTo>
                    <a:pt x="22467" y="23564"/>
                  </a:lnTo>
                  <a:lnTo>
                    <a:pt x="22950" y="20010"/>
                  </a:lnTo>
                  <a:lnTo>
                    <a:pt x="23257" y="19044"/>
                  </a:lnTo>
                  <a:lnTo>
                    <a:pt x="23608" y="19001"/>
                  </a:lnTo>
                  <a:lnTo>
                    <a:pt x="27119" y="19966"/>
                  </a:lnTo>
                  <a:lnTo>
                    <a:pt x="27250" y="19922"/>
                  </a:lnTo>
                  <a:lnTo>
                    <a:pt x="28172" y="19527"/>
                  </a:lnTo>
                  <a:lnTo>
                    <a:pt x="31287" y="17860"/>
                  </a:lnTo>
                  <a:lnTo>
                    <a:pt x="33306" y="17333"/>
                  </a:lnTo>
                  <a:lnTo>
                    <a:pt x="35807" y="16850"/>
                  </a:lnTo>
                  <a:lnTo>
                    <a:pt x="38791" y="15973"/>
                  </a:lnTo>
                  <a:lnTo>
                    <a:pt x="38835" y="15973"/>
                  </a:lnTo>
                  <a:lnTo>
                    <a:pt x="41643" y="14481"/>
                  </a:lnTo>
                  <a:lnTo>
                    <a:pt x="46996" y="11541"/>
                  </a:lnTo>
                  <a:lnTo>
                    <a:pt x="49980" y="10005"/>
                  </a:lnTo>
                  <a:lnTo>
                    <a:pt x="50990" y="9654"/>
                  </a:lnTo>
                  <a:lnTo>
                    <a:pt x="53622" y="9347"/>
                  </a:lnTo>
                  <a:lnTo>
                    <a:pt x="53666" y="9347"/>
                  </a:lnTo>
                  <a:lnTo>
                    <a:pt x="58800" y="7592"/>
                  </a:lnTo>
                  <a:lnTo>
                    <a:pt x="61696" y="6539"/>
                  </a:lnTo>
                  <a:lnTo>
                    <a:pt x="66523" y="4783"/>
                  </a:lnTo>
                  <a:lnTo>
                    <a:pt x="68937" y="3642"/>
                  </a:lnTo>
                  <a:lnTo>
                    <a:pt x="68981" y="3642"/>
                  </a:lnTo>
                  <a:lnTo>
                    <a:pt x="70911" y="1887"/>
                  </a:lnTo>
                  <a:lnTo>
                    <a:pt x="72096" y="1361"/>
                  </a:lnTo>
                  <a:lnTo>
                    <a:pt x="74290" y="834"/>
                  </a:lnTo>
                  <a:lnTo>
                    <a:pt x="79863" y="351"/>
                  </a:lnTo>
                  <a:lnTo>
                    <a:pt x="80126" y="527"/>
                  </a:lnTo>
                  <a:lnTo>
                    <a:pt x="80390" y="1010"/>
                  </a:lnTo>
                  <a:lnTo>
                    <a:pt x="80872" y="3247"/>
                  </a:lnTo>
                  <a:lnTo>
                    <a:pt x="82276" y="10137"/>
                  </a:lnTo>
                  <a:lnTo>
                    <a:pt x="82759" y="12375"/>
                  </a:lnTo>
                  <a:lnTo>
                    <a:pt x="82803" y="12462"/>
                  </a:lnTo>
                  <a:lnTo>
                    <a:pt x="82847" y="12506"/>
                  </a:lnTo>
                  <a:lnTo>
                    <a:pt x="83066" y="12506"/>
                  </a:lnTo>
                  <a:lnTo>
                    <a:pt x="83110" y="12462"/>
                  </a:lnTo>
                  <a:lnTo>
                    <a:pt x="83110" y="12375"/>
                  </a:lnTo>
                  <a:lnTo>
                    <a:pt x="83110" y="12331"/>
                  </a:lnTo>
                  <a:lnTo>
                    <a:pt x="82584" y="10049"/>
                  </a:lnTo>
                  <a:lnTo>
                    <a:pt x="81223" y="3160"/>
                  </a:lnTo>
                  <a:lnTo>
                    <a:pt x="80741" y="922"/>
                  </a:lnTo>
                  <a:lnTo>
                    <a:pt x="80697" y="878"/>
                  </a:lnTo>
                  <a:lnTo>
                    <a:pt x="80433" y="351"/>
                  </a:lnTo>
                  <a:lnTo>
                    <a:pt x="80390" y="264"/>
                  </a:lnTo>
                  <a:lnTo>
                    <a:pt x="80038"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6" name="Google Shape;3736;p85"/>
            <p:cNvSpPr/>
            <p:nvPr/>
          </p:nvSpPr>
          <p:spPr>
            <a:xfrm>
              <a:off x="3491850" y="750675"/>
              <a:ext cx="392750" cy="747100"/>
            </a:xfrm>
            <a:custGeom>
              <a:rect b="b" l="l" r="r" t="t"/>
              <a:pathLst>
                <a:path extrusionOk="0" h="29884" w="15710">
                  <a:moveTo>
                    <a:pt x="15490" y="1"/>
                  </a:moveTo>
                  <a:lnTo>
                    <a:pt x="15447" y="45"/>
                  </a:lnTo>
                  <a:lnTo>
                    <a:pt x="15403" y="89"/>
                  </a:lnTo>
                  <a:lnTo>
                    <a:pt x="13165" y="3380"/>
                  </a:lnTo>
                  <a:lnTo>
                    <a:pt x="10356" y="8119"/>
                  </a:lnTo>
                  <a:lnTo>
                    <a:pt x="8996" y="10006"/>
                  </a:lnTo>
                  <a:lnTo>
                    <a:pt x="8996" y="10049"/>
                  </a:lnTo>
                  <a:lnTo>
                    <a:pt x="7636" y="12682"/>
                  </a:lnTo>
                  <a:lnTo>
                    <a:pt x="6100" y="16456"/>
                  </a:lnTo>
                  <a:lnTo>
                    <a:pt x="3072" y="22160"/>
                  </a:lnTo>
                  <a:lnTo>
                    <a:pt x="878" y="25232"/>
                  </a:lnTo>
                  <a:lnTo>
                    <a:pt x="352" y="25846"/>
                  </a:lnTo>
                  <a:lnTo>
                    <a:pt x="88" y="26197"/>
                  </a:lnTo>
                  <a:lnTo>
                    <a:pt x="1" y="26373"/>
                  </a:lnTo>
                  <a:lnTo>
                    <a:pt x="1" y="26461"/>
                  </a:lnTo>
                  <a:lnTo>
                    <a:pt x="264" y="27865"/>
                  </a:lnTo>
                  <a:lnTo>
                    <a:pt x="308" y="27953"/>
                  </a:lnTo>
                  <a:lnTo>
                    <a:pt x="2370" y="29839"/>
                  </a:lnTo>
                  <a:lnTo>
                    <a:pt x="2458" y="29883"/>
                  </a:lnTo>
                  <a:lnTo>
                    <a:pt x="2546" y="29883"/>
                  </a:lnTo>
                  <a:lnTo>
                    <a:pt x="2590" y="29839"/>
                  </a:lnTo>
                  <a:lnTo>
                    <a:pt x="2633" y="29752"/>
                  </a:lnTo>
                  <a:lnTo>
                    <a:pt x="2633" y="29708"/>
                  </a:lnTo>
                  <a:lnTo>
                    <a:pt x="2633" y="29620"/>
                  </a:lnTo>
                  <a:lnTo>
                    <a:pt x="2590" y="29576"/>
                  </a:lnTo>
                  <a:lnTo>
                    <a:pt x="615" y="27733"/>
                  </a:lnTo>
                  <a:lnTo>
                    <a:pt x="352" y="26461"/>
                  </a:lnTo>
                  <a:lnTo>
                    <a:pt x="659" y="26022"/>
                  </a:lnTo>
                  <a:lnTo>
                    <a:pt x="1142" y="25408"/>
                  </a:lnTo>
                  <a:lnTo>
                    <a:pt x="3379" y="22380"/>
                  </a:lnTo>
                  <a:lnTo>
                    <a:pt x="3379" y="22336"/>
                  </a:lnTo>
                  <a:lnTo>
                    <a:pt x="6407" y="16631"/>
                  </a:lnTo>
                  <a:lnTo>
                    <a:pt x="6451" y="16588"/>
                  </a:lnTo>
                  <a:lnTo>
                    <a:pt x="7943" y="12814"/>
                  </a:lnTo>
                  <a:lnTo>
                    <a:pt x="9303" y="10225"/>
                  </a:lnTo>
                  <a:lnTo>
                    <a:pt x="10664" y="8294"/>
                  </a:lnTo>
                  <a:lnTo>
                    <a:pt x="13472" y="3555"/>
                  </a:lnTo>
                  <a:lnTo>
                    <a:pt x="15666" y="264"/>
                  </a:lnTo>
                  <a:lnTo>
                    <a:pt x="15710" y="220"/>
                  </a:lnTo>
                  <a:lnTo>
                    <a:pt x="15710" y="132"/>
                  </a:lnTo>
                  <a:lnTo>
                    <a:pt x="15666" y="89"/>
                  </a:lnTo>
                  <a:lnTo>
                    <a:pt x="15622" y="45"/>
                  </a:lnTo>
                  <a:lnTo>
                    <a:pt x="15578"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7" name="Google Shape;3737;p85"/>
            <p:cNvSpPr/>
            <p:nvPr/>
          </p:nvSpPr>
          <p:spPr>
            <a:xfrm>
              <a:off x="3630075" y="1825750"/>
              <a:ext cx="1999875" cy="810725"/>
            </a:xfrm>
            <a:custGeom>
              <a:rect b="b" l="l" r="r" t="t"/>
              <a:pathLst>
                <a:path extrusionOk="0" h="32429" w="79995">
                  <a:moveTo>
                    <a:pt x="76484" y="1"/>
                  </a:moveTo>
                  <a:lnTo>
                    <a:pt x="73676" y="264"/>
                  </a:lnTo>
                  <a:lnTo>
                    <a:pt x="73632" y="264"/>
                  </a:lnTo>
                  <a:lnTo>
                    <a:pt x="70824" y="1185"/>
                  </a:lnTo>
                  <a:lnTo>
                    <a:pt x="70780" y="1229"/>
                  </a:lnTo>
                  <a:lnTo>
                    <a:pt x="68586" y="2897"/>
                  </a:lnTo>
                  <a:lnTo>
                    <a:pt x="61565" y="5661"/>
                  </a:lnTo>
                  <a:lnTo>
                    <a:pt x="58274" y="6802"/>
                  </a:lnTo>
                  <a:lnTo>
                    <a:pt x="55422" y="7855"/>
                  </a:lnTo>
                  <a:lnTo>
                    <a:pt x="52613" y="8777"/>
                  </a:lnTo>
                  <a:lnTo>
                    <a:pt x="49235" y="9084"/>
                  </a:lnTo>
                  <a:lnTo>
                    <a:pt x="49191" y="9084"/>
                  </a:lnTo>
                  <a:lnTo>
                    <a:pt x="46075" y="10663"/>
                  </a:lnTo>
                  <a:lnTo>
                    <a:pt x="43311" y="12112"/>
                  </a:lnTo>
                  <a:lnTo>
                    <a:pt x="40546" y="13647"/>
                  </a:lnTo>
                  <a:lnTo>
                    <a:pt x="37738" y="15052"/>
                  </a:lnTo>
                  <a:lnTo>
                    <a:pt x="32604" y="16149"/>
                  </a:lnTo>
                  <a:lnTo>
                    <a:pt x="28435" y="16982"/>
                  </a:lnTo>
                  <a:lnTo>
                    <a:pt x="28391" y="17026"/>
                  </a:lnTo>
                  <a:lnTo>
                    <a:pt x="25846" y="18299"/>
                  </a:lnTo>
                  <a:lnTo>
                    <a:pt x="25188" y="18562"/>
                  </a:lnTo>
                  <a:lnTo>
                    <a:pt x="22906" y="18211"/>
                  </a:lnTo>
                  <a:lnTo>
                    <a:pt x="22775" y="18255"/>
                  </a:lnTo>
                  <a:lnTo>
                    <a:pt x="22204" y="18562"/>
                  </a:lnTo>
                  <a:lnTo>
                    <a:pt x="22160" y="18606"/>
                  </a:lnTo>
                  <a:lnTo>
                    <a:pt x="21809" y="19396"/>
                  </a:lnTo>
                  <a:lnTo>
                    <a:pt x="21809" y="19440"/>
                  </a:lnTo>
                  <a:lnTo>
                    <a:pt x="21546" y="20405"/>
                  </a:lnTo>
                  <a:lnTo>
                    <a:pt x="20624" y="25671"/>
                  </a:lnTo>
                  <a:lnTo>
                    <a:pt x="20317" y="28830"/>
                  </a:lnTo>
                  <a:lnTo>
                    <a:pt x="19352" y="31551"/>
                  </a:lnTo>
                  <a:lnTo>
                    <a:pt x="18913" y="32033"/>
                  </a:lnTo>
                  <a:lnTo>
                    <a:pt x="13911" y="30980"/>
                  </a:lnTo>
                  <a:lnTo>
                    <a:pt x="10576" y="30190"/>
                  </a:lnTo>
                  <a:lnTo>
                    <a:pt x="7504" y="29576"/>
                  </a:lnTo>
                  <a:lnTo>
                    <a:pt x="5442" y="29269"/>
                  </a:lnTo>
                  <a:lnTo>
                    <a:pt x="3687" y="29313"/>
                  </a:lnTo>
                  <a:lnTo>
                    <a:pt x="220" y="28172"/>
                  </a:lnTo>
                  <a:lnTo>
                    <a:pt x="88" y="28172"/>
                  </a:lnTo>
                  <a:lnTo>
                    <a:pt x="44" y="28216"/>
                  </a:lnTo>
                  <a:lnTo>
                    <a:pt x="1" y="28259"/>
                  </a:lnTo>
                  <a:lnTo>
                    <a:pt x="1" y="28347"/>
                  </a:lnTo>
                  <a:lnTo>
                    <a:pt x="1" y="28391"/>
                  </a:lnTo>
                  <a:lnTo>
                    <a:pt x="44" y="28479"/>
                  </a:lnTo>
                  <a:lnTo>
                    <a:pt x="88" y="28479"/>
                  </a:lnTo>
                  <a:lnTo>
                    <a:pt x="3643" y="29664"/>
                  </a:lnTo>
                  <a:lnTo>
                    <a:pt x="3687" y="29664"/>
                  </a:lnTo>
                  <a:lnTo>
                    <a:pt x="5442" y="29620"/>
                  </a:lnTo>
                  <a:lnTo>
                    <a:pt x="7460" y="29927"/>
                  </a:lnTo>
                  <a:lnTo>
                    <a:pt x="10488" y="30541"/>
                  </a:lnTo>
                  <a:lnTo>
                    <a:pt x="13823" y="31331"/>
                  </a:lnTo>
                  <a:lnTo>
                    <a:pt x="18913" y="32428"/>
                  </a:lnTo>
                  <a:lnTo>
                    <a:pt x="18957" y="32428"/>
                  </a:lnTo>
                  <a:lnTo>
                    <a:pt x="19045" y="32384"/>
                  </a:lnTo>
                  <a:lnTo>
                    <a:pt x="19089" y="32340"/>
                  </a:lnTo>
                  <a:lnTo>
                    <a:pt x="19659" y="31726"/>
                  </a:lnTo>
                  <a:lnTo>
                    <a:pt x="19703" y="31682"/>
                  </a:lnTo>
                  <a:lnTo>
                    <a:pt x="20668" y="28918"/>
                  </a:lnTo>
                  <a:lnTo>
                    <a:pt x="20668" y="28874"/>
                  </a:lnTo>
                  <a:lnTo>
                    <a:pt x="20975" y="25714"/>
                  </a:lnTo>
                  <a:lnTo>
                    <a:pt x="21897" y="20493"/>
                  </a:lnTo>
                  <a:lnTo>
                    <a:pt x="22116" y="19527"/>
                  </a:lnTo>
                  <a:lnTo>
                    <a:pt x="22467" y="18825"/>
                  </a:lnTo>
                  <a:lnTo>
                    <a:pt x="22906" y="18562"/>
                  </a:lnTo>
                  <a:lnTo>
                    <a:pt x="25188" y="18913"/>
                  </a:lnTo>
                  <a:lnTo>
                    <a:pt x="25276" y="18913"/>
                  </a:lnTo>
                  <a:lnTo>
                    <a:pt x="25978" y="18606"/>
                  </a:lnTo>
                  <a:lnTo>
                    <a:pt x="28523" y="17333"/>
                  </a:lnTo>
                  <a:lnTo>
                    <a:pt x="32692" y="16500"/>
                  </a:lnTo>
                  <a:lnTo>
                    <a:pt x="37826" y="15359"/>
                  </a:lnTo>
                  <a:lnTo>
                    <a:pt x="37869" y="15359"/>
                  </a:lnTo>
                  <a:lnTo>
                    <a:pt x="40678" y="13955"/>
                  </a:lnTo>
                  <a:lnTo>
                    <a:pt x="43442" y="12419"/>
                  </a:lnTo>
                  <a:lnTo>
                    <a:pt x="46251" y="10971"/>
                  </a:lnTo>
                  <a:lnTo>
                    <a:pt x="49322" y="9435"/>
                  </a:lnTo>
                  <a:lnTo>
                    <a:pt x="52657" y="9128"/>
                  </a:lnTo>
                  <a:lnTo>
                    <a:pt x="52701" y="9128"/>
                  </a:lnTo>
                  <a:lnTo>
                    <a:pt x="55553" y="8206"/>
                  </a:lnTo>
                  <a:lnTo>
                    <a:pt x="58362" y="7153"/>
                  </a:lnTo>
                  <a:lnTo>
                    <a:pt x="61697" y="5968"/>
                  </a:lnTo>
                  <a:lnTo>
                    <a:pt x="68761" y="3248"/>
                  </a:lnTo>
                  <a:lnTo>
                    <a:pt x="68805" y="3204"/>
                  </a:lnTo>
                  <a:lnTo>
                    <a:pt x="70999" y="1536"/>
                  </a:lnTo>
                  <a:lnTo>
                    <a:pt x="73764" y="615"/>
                  </a:lnTo>
                  <a:lnTo>
                    <a:pt x="76440" y="352"/>
                  </a:lnTo>
                  <a:lnTo>
                    <a:pt x="76660" y="527"/>
                  </a:lnTo>
                  <a:lnTo>
                    <a:pt x="77143" y="2019"/>
                  </a:lnTo>
                  <a:lnTo>
                    <a:pt x="78108" y="6144"/>
                  </a:lnTo>
                  <a:lnTo>
                    <a:pt x="79688" y="12331"/>
                  </a:lnTo>
                  <a:lnTo>
                    <a:pt x="79688" y="12375"/>
                  </a:lnTo>
                  <a:lnTo>
                    <a:pt x="79732" y="12419"/>
                  </a:lnTo>
                  <a:lnTo>
                    <a:pt x="79819" y="12463"/>
                  </a:lnTo>
                  <a:lnTo>
                    <a:pt x="79907" y="12463"/>
                  </a:lnTo>
                  <a:lnTo>
                    <a:pt x="79951" y="12419"/>
                  </a:lnTo>
                  <a:lnTo>
                    <a:pt x="79995" y="12375"/>
                  </a:lnTo>
                  <a:lnTo>
                    <a:pt x="79995" y="12287"/>
                  </a:lnTo>
                  <a:lnTo>
                    <a:pt x="79995" y="12243"/>
                  </a:lnTo>
                  <a:lnTo>
                    <a:pt x="78459" y="6056"/>
                  </a:lnTo>
                  <a:lnTo>
                    <a:pt x="77494" y="1931"/>
                  </a:lnTo>
                  <a:lnTo>
                    <a:pt x="76967" y="352"/>
                  </a:lnTo>
                  <a:lnTo>
                    <a:pt x="76923" y="264"/>
                  </a:lnTo>
                  <a:lnTo>
                    <a:pt x="76616" y="44"/>
                  </a:lnTo>
                  <a:lnTo>
                    <a:pt x="76484"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8" name="Google Shape;3738;p85"/>
            <p:cNvSpPr/>
            <p:nvPr/>
          </p:nvSpPr>
          <p:spPr>
            <a:xfrm>
              <a:off x="3466625" y="829675"/>
              <a:ext cx="329125" cy="579250"/>
            </a:xfrm>
            <a:custGeom>
              <a:rect b="b" l="l" r="r" t="t"/>
              <a:pathLst>
                <a:path extrusionOk="0" h="23170" w="13165">
                  <a:moveTo>
                    <a:pt x="12901" y="0"/>
                  </a:moveTo>
                  <a:lnTo>
                    <a:pt x="12857" y="88"/>
                  </a:lnTo>
                  <a:lnTo>
                    <a:pt x="11014" y="3467"/>
                  </a:lnTo>
                  <a:lnTo>
                    <a:pt x="9786" y="5310"/>
                  </a:lnTo>
                  <a:lnTo>
                    <a:pt x="8338" y="7767"/>
                  </a:lnTo>
                  <a:lnTo>
                    <a:pt x="6977" y="11102"/>
                  </a:lnTo>
                  <a:lnTo>
                    <a:pt x="5573" y="14568"/>
                  </a:lnTo>
                  <a:lnTo>
                    <a:pt x="3467" y="18562"/>
                  </a:lnTo>
                  <a:lnTo>
                    <a:pt x="1624" y="21107"/>
                  </a:lnTo>
                  <a:lnTo>
                    <a:pt x="44" y="22862"/>
                  </a:lnTo>
                  <a:lnTo>
                    <a:pt x="44" y="22950"/>
                  </a:lnTo>
                  <a:lnTo>
                    <a:pt x="0" y="22994"/>
                  </a:lnTo>
                  <a:lnTo>
                    <a:pt x="44" y="23081"/>
                  </a:lnTo>
                  <a:lnTo>
                    <a:pt x="88" y="23125"/>
                  </a:lnTo>
                  <a:lnTo>
                    <a:pt x="176" y="23169"/>
                  </a:lnTo>
                  <a:lnTo>
                    <a:pt x="264" y="23125"/>
                  </a:lnTo>
                  <a:lnTo>
                    <a:pt x="308" y="23081"/>
                  </a:lnTo>
                  <a:lnTo>
                    <a:pt x="1887" y="21326"/>
                  </a:lnTo>
                  <a:lnTo>
                    <a:pt x="3730" y="18737"/>
                  </a:lnTo>
                  <a:lnTo>
                    <a:pt x="3774" y="18737"/>
                  </a:lnTo>
                  <a:lnTo>
                    <a:pt x="5880" y="14700"/>
                  </a:lnTo>
                  <a:lnTo>
                    <a:pt x="7328" y="11234"/>
                  </a:lnTo>
                  <a:lnTo>
                    <a:pt x="8645" y="7943"/>
                  </a:lnTo>
                  <a:lnTo>
                    <a:pt x="10093" y="5485"/>
                  </a:lnTo>
                  <a:lnTo>
                    <a:pt x="11322" y="3642"/>
                  </a:lnTo>
                  <a:lnTo>
                    <a:pt x="13165" y="220"/>
                  </a:lnTo>
                  <a:lnTo>
                    <a:pt x="13165" y="176"/>
                  </a:lnTo>
                  <a:lnTo>
                    <a:pt x="13165" y="88"/>
                  </a:lnTo>
                  <a:lnTo>
                    <a:pt x="13165" y="44"/>
                  </a:lnTo>
                  <a:lnTo>
                    <a:pt x="13077"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9" name="Google Shape;3739;p85"/>
            <p:cNvSpPr/>
            <p:nvPr/>
          </p:nvSpPr>
          <p:spPr>
            <a:xfrm>
              <a:off x="3663000" y="692550"/>
              <a:ext cx="735000" cy="1528150"/>
            </a:xfrm>
            <a:custGeom>
              <a:rect b="b" l="l" r="r" t="t"/>
              <a:pathLst>
                <a:path extrusionOk="0" h="61126" w="29400">
                  <a:moveTo>
                    <a:pt x="25977" y="0"/>
                  </a:moveTo>
                  <a:lnTo>
                    <a:pt x="25933" y="44"/>
                  </a:lnTo>
                  <a:lnTo>
                    <a:pt x="25890" y="88"/>
                  </a:lnTo>
                  <a:lnTo>
                    <a:pt x="25275" y="1492"/>
                  </a:lnTo>
                  <a:lnTo>
                    <a:pt x="24880" y="2896"/>
                  </a:lnTo>
                  <a:lnTo>
                    <a:pt x="23476" y="4959"/>
                  </a:lnTo>
                  <a:lnTo>
                    <a:pt x="23476" y="5003"/>
                  </a:lnTo>
                  <a:lnTo>
                    <a:pt x="21501" y="8776"/>
                  </a:lnTo>
                  <a:lnTo>
                    <a:pt x="18737" y="12682"/>
                  </a:lnTo>
                  <a:lnTo>
                    <a:pt x="15709" y="16324"/>
                  </a:lnTo>
                  <a:lnTo>
                    <a:pt x="12067" y="20317"/>
                  </a:lnTo>
                  <a:lnTo>
                    <a:pt x="9741" y="23169"/>
                  </a:lnTo>
                  <a:lnTo>
                    <a:pt x="9741" y="23257"/>
                  </a:lnTo>
                  <a:lnTo>
                    <a:pt x="9434" y="24529"/>
                  </a:lnTo>
                  <a:lnTo>
                    <a:pt x="9434" y="24617"/>
                  </a:lnTo>
                  <a:lnTo>
                    <a:pt x="9873" y="27162"/>
                  </a:lnTo>
                  <a:lnTo>
                    <a:pt x="9741" y="27776"/>
                  </a:lnTo>
                  <a:lnTo>
                    <a:pt x="6933" y="29137"/>
                  </a:lnTo>
                  <a:lnTo>
                    <a:pt x="6889" y="29137"/>
                  </a:lnTo>
                  <a:lnTo>
                    <a:pt x="6099" y="29795"/>
                  </a:lnTo>
                  <a:lnTo>
                    <a:pt x="6012" y="29883"/>
                  </a:lnTo>
                  <a:lnTo>
                    <a:pt x="5441" y="31418"/>
                  </a:lnTo>
                  <a:lnTo>
                    <a:pt x="5441" y="31462"/>
                  </a:lnTo>
                  <a:lnTo>
                    <a:pt x="4607" y="34753"/>
                  </a:lnTo>
                  <a:lnTo>
                    <a:pt x="4344" y="36684"/>
                  </a:lnTo>
                  <a:lnTo>
                    <a:pt x="4344" y="36728"/>
                  </a:lnTo>
                  <a:lnTo>
                    <a:pt x="4520" y="39975"/>
                  </a:lnTo>
                  <a:lnTo>
                    <a:pt x="4388" y="41028"/>
                  </a:lnTo>
                  <a:lnTo>
                    <a:pt x="4081" y="41950"/>
                  </a:lnTo>
                  <a:lnTo>
                    <a:pt x="3554" y="42520"/>
                  </a:lnTo>
                  <a:lnTo>
                    <a:pt x="2808" y="42784"/>
                  </a:lnTo>
                  <a:lnTo>
                    <a:pt x="658" y="43003"/>
                  </a:lnTo>
                  <a:lnTo>
                    <a:pt x="614" y="43003"/>
                  </a:lnTo>
                  <a:lnTo>
                    <a:pt x="527" y="43047"/>
                  </a:lnTo>
                  <a:lnTo>
                    <a:pt x="527" y="43135"/>
                  </a:lnTo>
                  <a:lnTo>
                    <a:pt x="527" y="43222"/>
                  </a:lnTo>
                  <a:lnTo>
                    <a:pt x="1053" y="46996"/>
                  </a:lnTo>
                  <a:lnTo>
                    <a:pt x="702" y="49453"/>
                  </a:lnTo>
                  <a:lnTo>
                    <a:pt x="0" y="52262"/>
                  </a:lnTo>
                  <a:lnTo>
                    <a:pt x="0" y="52393"/>
                  </a:lnTo>
                  <a:lnTo>
                    <a:pt x="219" y="52964"/>
                  </a:lnTo>
                  <a:lnTo>
                    <a:pt x="219" y="53008"/>
                  </a:lnTo>
                  <a:lnTo>
                    <a:pt x="1536" y="54938"/>
                  </a:lnTo>
                  <a:lnTo>
                    <a:pt x="1580" y="54982"/>
                  </a:lnTo>
                  <a:lnTo>
                    <a:pt x="5485" y="58098"/>
                  </a:lnTo>
                  <a:lnTo>
                    <a:pt x="8030" y="61082"/>
                  </a:lnTo>
                  <a:lnTo>
                    <a:pt x="8074" y="61125"/>
                  </a:lnTo>
                  <a:lnTo>
                    <a:pt x="8206" y="61125"/>
                  </a:lnTo>
                  <a:lnTo>
                    <a:pt x="9610" y="60643"/>
                  </a:lnTo>
                  <a:lnTo>
                    <a:pt x="9654" y="60599"/>
                  </a:lnTo>
                  <a:lnTo>
                    <a:pt x="10268" y="60116"/>
                  </a:lnTo>
                  <a:lnTo>
                    <a:pt x="10268" y="60072"/>
                  </a:lnTo>
                  <a:lnTo>
                    <a:pt x="11190" y="58449"/>
                  </a:lnTo>
                  <a:lnTo>
                    <a:pt x="11190" y="58405"/>
                  </a:lnTo>
                  <a:lnTo>
                    <a:pt x="11453" y="57045"/>
                  </a:lnTo>
                  <a:lnTo>
                    <a:pt x="11453" y="57001"/>
                  </a:lnTo>
                  <a:lnTo>
                    <a:pt x="11233" y="54061"/>
                  </a:lnTo>
                  <a:lnTo>
                    <a:pt x="11233" y="53973"/>
                  </a:lnTo>
                  <a:lnTo>
                    <a:pt x="9829" y="51033"/>
                  </a:lnTo>
                  <a:lnTo>
                    <a:pt x="9610" y="49673"/>
                  </a:lnTo>
                  <a:lnTo>
                    <a:pt x="9785" y="49058"/>
                  </a:lnTo>
                  <a:lnTo>
                    <a:pt x="10049" y="48488"/>
                  </a:lnTo>
                  <a:lnTo>
                    <a:pt x="10531" y="48137"/>
                  </a:lnTo>
                  <a:lnTo>
                    <a:pt x="11058" y="48005"/>
                  </a:lnTo>
                  <a:lnTo>
                    <a:pt x="13822" y="49146"/>
                  </a:lnTo>
                  <a:lnTo>
                    <a:pt x="15314" y="49629"/>
                  </a:lnTo>
                  <a:lnTo>
                    <a:pt x="17508" y="50989"/>
                  </a:lnTo>
                  <a:lnTo>
                    <a:pt x="21107" y="52876"/>
                  </a:lnTo>
                  <a:lnTo>
                    <a:pt x="21150" y="52876"/>
                  </a:lnTo>
                  <a:lnTo>
                    <a:pt x="22862" y="53490"/>
                  </a:lnTo>
                  <a:lnTo>
                    <a:pt x="22950" y="53490"/>
                  </a:lnTo>
                  <a:lnTo>
                    <a:pt x="24047" y="53446"/>
                  </a:lnTo>
                  <a:lnTo>
                    <a:pt x="24090" y="53446"/>
                  </a:lnTo>
                  <a:lnTo>
                    <a:pt x="27689" y="52700"/>
                  </a:lnTo>
                  <a:lnTo>
                    <a:pt x="29268" y="52525"/>
                  </a:lnTo>
                  <a:lnTo>
                    <a:pt x="29312" y="52525"/>
                  </a:lnTo>
                  <a:lnTo>
                    <a:pt x="29356" y="52481"/>
                  </a:lnTo>
                  <a:lnTo>
                    <a:pt x="29400" y="52393"/>
                  </a:lnTo>
                  <a:lnTo>
                    <a:pt x="29400" y="52349"/>
                  </a:lnTo>
                  <a:lnTo>
                    <a:pt x="29400" y="52262"/>
                  </a:lnTo>
                  <a:lnTo>
                    <a:pt x="29356" y="52218"/>
                  </a:lnTo>
                  <a:lnTo>
                    <a:pt x="29268" y="52174"/>
                  </a:lnTo>
                  <a:lnTo>
                    <a:pt x="29224" y="52174"/>
                  </a:lnTo>
                  <a:lnTo>
                    <a:pt x="27645" y="52349"/>
                  </a:lnTo>
                  <a:lnTo>
                    <a:pt x="27601" y="52349"/>
                  </a:lnTo>
                  <a:lnTo>
                    <a:pt x="24047" y="53095"/>
                  </a:lnTo>
                  <a:lnTo>
                    <a:pt x="22950" y="53139"/>
                  </a:lnTo>
                  <a:lnTo>
                    <a:pt x="21282" y="52525"/>
                  </a:lnTo>
                  <a:lnTo>
                    <a:pt x="17684" y="50682"/>
                  </a:lnTo>
                  <a:lnTo>
                    <a:pt x="15490" y="49322"/>
                  </a:lnTo>
                  <a:lnTo>
                    <a:pt x="15446" y="49278"/>
                  </a:lnTo>
                  <a:lnTo>
                    <a:pt x="13910" y="48795"/>
                  </a:lnTo>
                  <a:lnTo>
                    <a:pt x="11146" y="47654"/>
                  </a:lnTo>
                  <a:lnTo>
                    <a:pt x="11014" y="47654"/>
                  </a:lnTo>
                  <a:lnTo>
                    <a:pt x="10400" y="47786"/>
                  </a:lnTo>
                  <a:lnTo>
                    <a:pt x="10356" y="47830"/>
                  </a:lnTo>
                  <a:lnTo>
                    <a:pt x="9829" y="48269"/>
                  </a:lnTo>
                  <a:lnTo>
                    <a:pt x="9785" y="48312"/>
                  </a:lnTo>
                  <a:lnTo>
                    <a:pt x="9434" y="48883"/>
                  </a:lnTo>
                  <a:lnTo>
                    <a:pt x="9434" y="48927"/>
                  </a:lnTo>
                  <a:lnTo>
                    <a:pt x="9259" y="49629"/>
                  </a:lnTo>
                  <a:lnTo>
                    <a:pt x="9259" y="49673"/>
                  </a:lnTo>
                  <a:lnTo>
                    <a:pt x="9478" y="51121"/>
                  </a:lnTo>
                  <a:lnTo>
                    <a:pt x="9478" y="51165"/>
                  </a:lnTo>
                  <a:lnTo>
                    <a:pt x="10882" y="54105"/>
                  </a:lnTo>
                  <a:lnTo>
                    <a:pt x="11102" y="57001"/>
                  </a:lnTo>
                  <a:lnTo>
                    <a:pt x="10839" y="58317"/>
                  </a:lnTo>
                  <a:lnTo>
                    <a:pt x="10005" y="59853"/>
                  </a:lnTo>
                  <a:lnTo>
                    <a:pt x="9478" y="60336"/>
                  </a:lnTo>
                  <a:lnTo>
                    <a:pt x="8206" y="60774"/>
                  </a:lnTo>
                  <a:lnTo>
                    <a:pt x="5748" y="57878"/>
                  </a:lnTo>
                  <a:lnTo>
                    <a:pt x="5704" y="57834"/>
                  </a:lnTo>
                  <a:lnTo>
                    <a:pt x="1799" y="54719"/>
                  </a:lnTo>
                  <a:lnTo>
                    <a:pt x="527" y="52832"/>
                  </a:lnTo>
                  <a:lnTo>
                    <a:pt x="351" y="52306"/>
                  </a:lnTo>
                  <a:lnTo>
                    <a:pt x="1009" y="49541"/>
                  </a:lnTo>
                  <a:lnTo>
                    <a:pt x="1404" y="47040"/>
                  </a:lnTo>
                  <a:lnTo>
                    <a:pt x="1404" y="46996"/>
                  </a:lnTo>
                  <a:lnTo>
                    <a:pt x="878" y="43354"/>
                  </a:lnTo>
                  <a:lnTo>
                    <a:pt x="2852" y="43135"/>
                  </a:lnTo>
                  <a:lnTo>
                    <a:pt x="2896" y="43135"/>
                  </a:lnTo>
                  <a:lnTo>
                    <a:pt x="3730" y="42827"/>
                  </a:lnTo>
                  <a:lnTo>
                    <a:pt x="3774" y="42784"/>
                  </a:lnTo>
                  <a:lnTo>
                    <a:pt x="4388" y="42125"/>
                  </a:lnTo>
                  <a:lnTo>
                    <a:pt x="4388" y="42081"/>
                  </a:lnTo>
                  <a:lnTo>
                    <a:pt x="4739" y="41116"/>
                  </a:lnTo>
                  <a:lnTo>
                    <a:pt x="4739" y="41072"/>
                  </a:lnTo>
                  <a:lnTo>
                    <a:pt x="4871" y="39975"/>
                  </a:lnTo>
                  <a:lnTo>
                    <a:pt x="4695" y="36728"/>
                  </a:lnTo>
                  <a:lnTo>
                    <a:pt x="4959" y="34841"/>
                  </a:lnTo>
                  <a:lnTo>
                    <a:pt x="5792" y="31550"/>
                  </a:lnTo>
                  <a:lnTo>
                    <a:pt x="6319" y="30058"/>
                  </a:lnTo>
                  <a:lnTo>
                    <a:pt x="7109" y="29444"/>
                  </a:lnTo>
                  <a:lnTo>
                    <a:pt x="10005" y="28040"/>
                  </a:lnTo>
                  <a:lnTo>
                    <a:pt x="10049" y="27996"/>
                  </a:lnTo>
                  <a:lnTo>
                    <a:pt x="10093" y="27908"/>
                  </a:lnTo>
                  <a:lnTo>
                    <a:pt x="10224" y="27162"/>
                  </a:lnTo>
                  <a:lnTo>
                    <a:pt x="10224" y="27118"/>
                  </a:lnTo>
                  <a:lnTo>
                    <a:pt x="9785" y="24573"/>
                  </a:lnTo>
                  <a:lnTo>
                    <a:pt x="10049" y="23388"/>
                  </a:lnTo>
                  <a:lnTo>
                    <a:pt x="12330" y="20536"/>
                  </a:lnTo>
                  <a:lnTo>
                    <a:pt x="15973" y="16543"/>
                  </a:lnTo>
                  <a:lnTo>
                    <a:pt x="19000" y="12901"/>
                  </a:lnTo>
                  <a:lnTo>
                    <a:pt x="21809" y="8996"/>
                  </a:lnTo>
                  <a:lnTo>
                    <a:pt x="21809" y="8952"/>
                  </a:lnTo>
                  <a:lnTo>
                    <a:pt x="23783" y="5178"/>
                  </a:lnTo>
                  <a:lnTo>
                    <a:pt x="25187" y="3072"/>
                  </a:lnTo>
                  <a:lnTo>
                    <a:pt x="25231" y="3028"/>
                  </a:lnTo>
                  <a:lnTo>
                    <a:pt x="25582" y="1624"/>
                  </a:lnTo>
                  <a:lnTo>
                    <a:pt x="26241" y="220"/>
                  </a:lnTo>
                  <a:lnTo>
                    <a:pt x="26241" y="176"/>
                  </a:lnTo>
                  <a:lnTo>
                    <a:pt x="26241" y="88"/>
                  </a:lnTo>
                  <a:lnTo>
                    <a:pt x="26197" y="44"/>
                  </a:lnTo>
                  <a:lnTo>
                    <a:pt x="26153"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0" name="Google Shape;3740;p85"/>
            <p:cNvSpPr/>
            <p:nvPr/>
          </p:nvSpPr>
          <p:spPr>
            <a:xfrm>
              <a:off x="3625700" y="691450"/>
              <a:ext cx="766825" cy="1557775"/>
            </a:xfrm>
            <a:custGeom>
              <a:rect b="b" l="l" r="r" t="t"/>
              <a:pathLst>
                <a:path extrusionOk="0" h="62311" w="30673">
                  <a:moveTo>
                    <a:pt x="27030" y="0"/>
                  </a:moveTo>
                  <a:lnTo>
                    <a:pt x="26987" y="44"/>
                  </a:lnTo>
                  <a:lnTo>
                    <a:pt x="26943" y="88"/>
                  </a:lnTo>
                  <a:lnTo>
                    <a:pt x="26416" y="922"/>
                  </a:lnTo>
                  <a:lnTo>
                    <a:pt x="26416" y="966"/>
                  </a:lnTo>
                  <a:lnTo>
                    <a:pt x="25626" y="3028"/>
                  </a:lnTo>
                  <a:lnTo>
                    <a:pt x="23081" y="6846"/>
                  </a:lnTo>
                  <a:lnTo>
                    <a:pt x="21502" y="8952"/>
                  </a:lnTo>
                  <a:lnTo>
                    <a:pt x="19615" y="11629"/>
                  </a:lnTo>
                  <a:lnTo>
                    <a:pt x="17772" y="13998"/>
                  </a:lnTo>
                  <a:lnTo>
                    <a:pt x="14481" y="17684"/>
                  </a:lnTo>
                  <a:lnTo>
                    <a:pt x="10531" y="22511"/>
                  </a:lnTo>
                  <a:lnTo>
                    <a:pt x="10531" y="22555"/>
                  </a:lnTo>
                  <a:lnTo>
                    <a:pt x="10049" y="23915"/>
                  </a:lnTo>
                  <a:lnTo>
                    <a:pt x="10049" y="23959"/>
                  </a:lnTo>
                  <a:lnTo>
                    <a:pt x="10136" y="27162"/>
                  </a:lnTo>
                  <a:lnTo>
                    <a:pt x="7065" y="28961"/>
                  </a:lnTo>
                  <a:lnTo>
                    <a:pt x="6977" y="29005"/>
                  </a:lnTo>
                  <a:lnTo>
                    <a:pt x="6451" y="29971"/>
                  </a:lnTo>
                  <a:lnTo>
                    <a:pt x="6407" y="30014"/>
                  </a:lnTo>
                  <a:lnTo>
                    <a:pt x="5310" y="33393"/>
                  </a:lnTo>
                  <a:lnTo>
                    <a:pt x="4608" y="36377"/>
                  </a:lnTo>
                  <a:lnTo>
                    <a:pt x="3905" y="40239"/>
                  </a:lnTo>
                  <a:lnTo>
                    <a:pt x="3554" y="40414"/>
                  </a:lnTo>
                  <a:lnTo>
                    <a:pt x="1009" y="40941"/>
                  </a:lnTo>
                  <a:lnTo>
                    <a:pt x="878" y="41028"/>
                  </a:lnTo>
                  <a:lnTo>
                    <a:pt x="527" y="41467"/>
                  </a:lnTo>
                  <a:lnTo>
                    <a:pt x="483" y="41555"/>
                  </a:lnTo>
                  <a:lnTo>
                    <a:pt x="395" y="43003"/>
                  </a:lnTo>
                  <a:lnTo>
                    <a:pt x="395" y="43091"/>
                  </a:lnTo>
                  <a:lnTo>
                    <a:pt x="1316" y="45241"/>
                  </a:lnTo>
                  <a:lnTo>
                    <a:pt x="1360" y="46689"/>
                  </a:lnTo>
                  <a:lnTo>
                    <a:pt x="527" y="51998"/>
                  </a:lnTo>
                  <a:lnTo>
                    <a:pt x="0" y="53798"/>
                  </a:lnTo>
                  <a:lnTo>
                    <a:pt x="0" y="53841"/>
                  </a:lnTo>
                  <a:lnTo>
                    <a:pt x="219" y="56518"/>
                  </a:lnTo>
                  <a:lnTo>
                    <a:pt x="307" y="56650"/>
                  </a:lnTo>
                  <a:lnTo>
                    <a:pt x="1843" y="58054"/>
                  </a:lnTo>
                  <a:lnTo>
                    <a:pt x="4608" y="60424"/>
                  </a:lnTo>
                  <a:lnTo>
                    <a:pt x="5354" y="61521"/>
                  </a:lnTo>
                  <a:lnTo>
                    <a:pt x="5397" y="61564"/>
                  </a:lnTo>
                  <a:lnTo>
                    <a:pt x="6451" y="62179"/>
                  </a:lnTo>
                  <a:lnTo>
                    <a:pt x="6494" y="62179"/>
                  </a:lnTo>
                  <a:lnTo>
                    <a:pt x="8118" y="62310"/>
                  </a:lnTo>
                  <a:lnTo>
                    <a:pt x="9127" y="62310"/>
                  </a:lnTo>
                  <a:lnTo>
                    <a:pt x="9742" y="62223"/>
                  </a:lnTo>
                  <a:lnTo>
                    <a:pt x="10268" y="62135"/>
                  </a:lnTo>
                  <a:lnTo>
                    <a:pt x="10707" y="62003"/>
                  </a:lnTo>
                  <a:lnTo>
                    <a:pt x="11146" y="61828"/>
                  </a:lnTo>
                  <a:lnTo>
                    <a:pt x="11497" y="61608"/>
                  </a:lnTo>
                  <a:lnTo>
                    <a:pt x="11848" y="61389"/>
                  </a:lnTo>
                  <a:lnTo>
                    <a:pt x="12155" y="61082"/>
                  </a:lnTo>
                  <a:lnTo>
                    <a:pt x="12418" y="60731"/>
                  </a:lnTo>
                  <a:lnTo>
                    <a:pt x="12638" y="60336"/>
                  </a:lnTo>
                  <a:lnTo>
                    <a:pt x="12813" y="59897"/>
                  </a:lnTo>
                  <a:lnTo>
                    <a:pt x="13033" y="59458"/>
                  </a:lnTo>
                  <a:lnTo>
                    <a:pt x="13164" y="58932"/>
                  </a:lnTo>
                  <a:lnTo>
                    <a:pt x="13296" y="58361"/>
                  </a:lnTo>
                  <a:lnTo>
                    <a:pt x="13559" y="57089"/>
                  </a:lnTo>
                  <a:lnTo>
                    <a:pt x="13559" y="57045"/>
                  </a:lnTo>
                  <a:lnTo>
                    <a:pt x="13428" y="54456"/>
                  </a:lnTo>
                  <a:lnTo>
                    <a:pt x="13384" y="54368"/>
                  </a:lnTo>
                  <a:lnTo>
                    <a:pt x="11936" y="50901"/>
                  </a:lnTo>
                  <a:lnTo>
                    <a:pt x="12023" y="50068"/>
                  </a:lnTo>
                  <a:lnTo>
                    <a:pt x="12462" y="49497"/>
                  </a:lnTo>
                  <a:lnTo>
                    <a:pt x="12769" y="49453"/>
                  </a:lnTo>
                  <a:lnTo>
                    <a:pt x="15007" y="50199"/>
                  </a:lnTo>
                  <a:lnTo>
                    <a:pt x="16587" y="50682"/>
                  </a:lnTo>
                  <a:lnTo>
                    <a:pt x="18913" y="52042"/>
                  </a:lnTo>
                  <a:lnTo>
                    <a:pt x="22511" y="53973"/>
                  </a:lnTo>
                  <a:lnTo>
                    <a:pt x="22555" y="53973"/>
                  </a:lnTo>
                  <a:lnTo>
                    <a:pt x="23871" y="54456"/>
                  </a:lnTo>
                  <a:lnTo>
                    <a:pt x="23959" y="54500"/>
                  </a:lnTo>
                  <a:lnTo>
                    <a:pt x="25144" y="54412"/>
                  </a:lnTo>
                  <a:lnTo>
                    <a:pt x="29663" y="53578"/>
                  </a:lnTo>
                  <a:lnTo>
                    <a:pt x="30365" y="53534"/>
                  </a:lnTo>
                  <a:lnTo>
                    <a:pt x="30409" y="53534"/>
                  </a:lnTo>
                  <a:lnTo>
                    <a:pt x="30541" y="53490"/>
                  </a:lnTo>
                  <a:lnTo>
                    <a:pt x="30629" y="53447"/>
                  </a:lnTo>
                  <a:lnTo>
                    <a:pt x="30629" y="53403"/>
                  </a:lnTo>
                  <a:lnTo>
                    <a:pt x="30673" y="53315"/>
                  </a:lnTo>
                  <a:lnTo>
                    <a:pt x="30673" y="53271"/>
                  </a:lnTo>
                  <a:lnTo>
                    <a:pt x="30629" y="53183"/>
                  </a:lnTo>
                  <a:lnTo>
                    <a:pt x="30541" y="53139"/>
                  </a:lnTo>
                  <a:lnTo>
                    <a:pt x="30409" y="53139"/>
                  </a:lnTo>
                  <a:lnTo>
                    <a:pt x="30322" y="53183"/>
                  </a:lnTo>
                  <a:lnTo>
                    <a:pt x="29663" y="53227"/>
                  </a:lnTo>
                  <a:lnTo>
                    <a:pt x="29619" y="53227"/>
                  </a:lnTo>
                  <a:lnTo>
                    <a:pt x="25100" y="54061"/>
                  </a:lnTo>
                  <a:lnTo>
                    <a:pt x="23959" y="54149"/>
                  </a:lnTo>
                  <a:lnTo>
                    <a:pt x="22686" y="53666"/>
                  </a:lnTo>
                  <a:lnTo>
                    <a:pt x="19088" y="51735"/>
                  </a:lnTo>
                  <a:lnTo>
                    <a:pt x="16719" y="50375"/>
                  </a:lnTo>
                  <a:lnTo>
                    <a:pt x="16719" y="50331"/>
                  </a:lnTo>
                  <a:lnTo>
                    <a:pt x="15095" y="49892"/>
                  </a:lnTo>
                  <a:lnTo>
                    <a:pt x="12813" y="49102"/>
                  </a:lnTo>
                  <a:lnTo>
                    <a:pt x="12725" y="49102"/>
                  </a:lnTo>
                  <a:lnTo>
                    <a:pt x="12331" y="49190"/>
                  </a:lnTo>
                  <a:lnTo>
                    <a:pt x="12243" y="49234"/>
                  </a:lnTo>
                  <a:lnTo>
                    <a:pt x="11716" y="49892"/>
                  </a:lnTo>
                  <a:lnTo>
                    <a:pt x="11672" y="49980"/>
                  </a:lnTo>
                  <a:lnTo>
                    <a:pt x="11585" y="50901"/>
                  </a:lnTo>
                  <a:lnTo>
                    <a:pt x="11628" y="50989"/>
                  </a:lnTo>
                  <a:lnTo>
                    <a:pt x="13076" y="54500"/>
                  </a:lnTo>
                  <a:lnTo>
                    <a:pt x="13208" y="57045"/>
                  </a:lnTo>
                  <a:lnTo>
                    <a:pt x="12989" y="58273"/>
                  </a:lnTo>
                  <a:lnTo>
                    <a:pt x="12857" y="58800"/>
                  </a:lnTo>
                  <a:lnTo>
                    <a:pt x="12725" y="59327"/>
                  </a:lnTo>
                  <a:lnTo>
                    <a:pt x="12550" y="59765"/>
                  </a:lnTo>
                  <a:lnTo>
                    <a:pt x="12331" y="60160"/>
                  </a:lnTo>
                  <a:lnTo>
                    <a:pt x="12111" y="60555"/>
                  </a:lnTo>
                  <a:lnTo>
                    <a:pt x="11892" y="60862"/>
                  </a:lnTo>
                  <a:lnTo>
                    <a:pt x="11585" y="61126"/>
                  </a:lnTo>
                  <a:lnTo>
                    <a:pt x="11277" y="61389"/>
                  </a:lnTo>
                  <a:lnTo>
                    <a:pt x="10882" y="61564"/>
                  </a:lnTo>
                  <a:lnTo>
                    <a:pt x="10444" y="61740"/>
                  </a:lnTo>
                  <a:lnTo>
                    <a:pt x="9961" y="61828"/>
                  </a:lnTo>
                  <a:lnTo>
                    <a:pt x="9434" y="61915"/>
                  </a:lnTo>
                  <a:lnTo>
                    <a:pt x="8820" y="61959"/>
                  </a:lnTo>
                  <a:lnTo>
                    <a:pt x="8118" y="61959"/>
                  </a:lnTo>
                  <a:lnTo>
                    <a:pt x="6582" y="61828"/>
                  </a:lnTo>
                  <a:lnTo>
                    <a:pt x="5617" y="61301"/>
                  </a:lnTo>
                  <a:lnTo>
                    <a:pt x="4871" y="60204"/>
                  </a:lnTo>
                  <a:lnTo>
                    <a:pt x="4827" y="60160"/>
                  </a:lnTo>
                  <a:lnTo>
                    <a:pt x="2062" y="57791"/>
                  </a:lnTo>
                  <a:lnTo>
                    <a:pt x="571" y="56430"/>
                  </a:lnTo>
                  <a:lnTo>
                    <a:pt x="351" y="53841"/>
                  </a:lnTo>
                  <a:lnTo>
                    <a:pt x="878" y="52086"/>
                  </a:lnTo>
                  <a:lnTo>
                    <a:pt x="1711" y="46733"/>
                  </a:lnTo>
                  <a:lnTo>
                    <a:pt x="1668" y="45197"/>
                  </a:lnTo>
                  <a:lnTo>
                    <a:pt x="1624" y="45153"/>
                  </a:lnTo>
                  <a:lnTo>
                    <a:pt x="746" y="43003"/>
                  </a:lnTo>
                  <a:lnTo>
                    <a:pt x="834" y="41643"/>
                  </a:lnTo>
                  <a:lnTo>
                    <a:pt x="1141" y="41292"/>
                  </a:lnTo>
                  <a:lnTo>
                    <a:pt x="3642" y="40765"/>
                  </a:lnTo>
                  <a:lnTo>
                    <a:pt x="3686" y="40721"/>
                  </a:lnTo>
                  <a:lnTo>
                    <a:pt x="4125" y="40502"/>
                  </a:lnTo>
                  <a:lnTo>
                    <a:pt x="4169" y="40458"/>
                  </a:lnTo>
                  <a:lnTo>
                    <a:pt x="4213" y="40370"/>
                  </a:lnTo>
                  <a:lnTo>
                    <a:pt x="4959" y="36465"/>
                  </a:lnTo>
                  <a:lnTo>
                    <a:pt x="5661" y="33525"/>
                  </a:lnTo>
                  <a:lnTo>
                    <a:pt x="6758" y="30146"/>
                  </a:lnTo>
                  <a:lnTo>
                    <a:pt x="7284" y="29225"/>
                  </a:lnTo>
                  <a:lnTo>
                    <a:pt x="10444" y="27382"/>
                  </a:lnTo>
                  <a:lnTo>
                    <a:pt x="10488" y="27338"/>
                  </a:lnTo>
                  <a:lnTo>
                    <a:pt x="10531" y="27250"/>
                  </a:lnTo>
                  <a:lnTo>
                    <a:pt x="10400" y="24003"/>
                  </a:lnTo>
                  <a:lnTo>
                    <a:pt x="10839" y="22686"/>
                  </a:lnTo>
                  <a:lnTo>
                    <a:pt x="14744" y="17903"/>
                  </a:lnTo>
                  <a:lnTo>
                    <a:pt x="18035" y="14218"/>
                  </a:lnTo>
                  <a:lnTo>
                    <a:pt x="19922" y="11804"/>
                  </a:lnTo>
                  <a:lnTo>
                    <a:pt x="21765" y="9171"/>
                  </a:lnTo>
                  <a:lnTo>
                    <a:pt x="23388" y="7065"/>
                  </a:lnTo>
                  <a:lnTo>
                    <a:pt x="25933" y="3204"/>
                  </a:lnTo>
                  <a:lnTo>
                    <a:pt x="25933" y="3160"/>
                  </a:lnTo>
                  <a:lnTo>
                    <a:pt x="26723" y="1097"/>
                  </a:lnTo>
                  <a:lnTo>
                    <a:pt x="27250" y="264"/>
                  </a:lnTo>
                  <a:lnTo>
                    <a:pt x="27250" y="220"/>
                  </a:lnTo>
                  <a:lnTo>
                    <a:pt x="27250" y="132"/>
                  </a:lnTo>
                  <a:lnTo>
                    <a:pt x="27206" y="88"/>
                  </a:lnTo>
                  <a:lnTo>
                    <a:pt x="27162" y="44"/>
                  </a:lnTo>
                  <a:lnTo>
                    <a:pt x="27118"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1" name="Google Shape;3741;p85"/>
            <p:cNvSpPr/>
            <p:nvPr/>
          </p:nvSpPr>
          <p:spPr>
            <a:xfrm>
              <a:off x="3681625" y="1993600"/>
              <a:ext cx="702125" cy="310475"/>
            </a:xfrm>
            <a:custGeom>
              <a:rect b="b" l="l" r="r" t="t"/>
              <a:pathLst>
                <a:path extrusionOk="0" h="12419" w="28085">
                  <a:moveTo>
                    <a:pt x="12288" y="0"/>
                  </a:moveTo>
                  <a:lnTo>
                    <a:pt x="12200" y="44"/>
                  </a:lnTo>
                  <a:lnTo>
                    <a:pt x="11717" y="307"/>
                  </a:lnTo>
                  <a:lnTo>
                    <a:pt x="11673" y="351"/>
                  </a:lnTo>
                  <a:lnTo>
                    <a:pt x="11629" y="395"/>
                  </a:lnTo>
                  <a:lnTo>
                    <a:pt x="11542" y="922"/>
                  </a:lnTo>
                  <a:lnTo>
                    <a:pt x="11542" y="1009"/>
                  </a:lnTo>
                  <a:lnTo>
                    <a:pt x="12200" y="4169"/>
                  </a:lnTo>
                  <a:lnTo>
                    <a:pt x="12068" y="6056"/>
                  </a:lnTo>
                  <a:lnTo>
                    <a:pt x="11191" y="9127"/>
                  </a:lnTo>
                  <a:lnTo>
                    <a:pt x="10313" y="11102"/>
                  </a:lnTo>
                  <a:lnTo>
                    <a:pt x="10050" y="11409"/>
                  </a:lnTo>
                  <a:lnTo>
                    <a:pt x="5267" y="11892"/>
                  </a:lnTo>
                  <a:lnTo>
                    <a:pt x="133" y="12067"/>
                  </a:lnTo>
                  <a:lnTo>
                    <a:pt x="89" y="12067"/>
                  </a:lnTo>
                  <a:lnTo>
                    <a:pt x="45" y="12111"/>
                  </a:lnTo>
                  <a:lnTo>
                    <a:pt x="1" y="12155"/>
                  </a:lnTo>
                  <a:lnTo>
                    <a:pt x="1" y="12243"/>
                  </a:lnTo>
                  <a:lnTo>
                    <a:pt x="1" y="12287"/>
                  </a:lnTo>
                  <a:lnTo>
                    <a:pt x="45" y="12375"/>
                  </a:lnTo>
                  <a:lnTo>
                    <a:pt x="89" y="12418"/>
                  </a:lnTo>
                  <a:lnTo>
                    <a:pt x="177" y="12418"/>
                  </a:lnTo>
                  <a:lnTo>
                    <a:pt x="5311" y="12243"/>
                  </a:lnTo>
                  <a:lnTo>
                    <a:pt x="10137" y="11716"/>
                  </a:lnTo>
                  <a:lnTo>
                    <a:pt x="10225" y="11672"/>
                  </a:lnTo>
                  <a:lnTo>
                    <a:pt x="10576" y="11365"/>
                  </a:lnTo>
                  <a:lnTo>
                    <a:pt x="10620" y="11277"/>
                  </a:lnTo>
                  <a:lnTo>
                    <a:pt x="11498" y="9259"/>
                  </a:lnTo>
                  <a:lnTo>
                    <a:pt x="12419" y="6143"/>
                  </a:lnTo>
                  <a:lnTo>
                    <a:pt x="12419" y="6100"/>
                  </a:lnTo>
                  <a:lnTo>
                    <a:pt x="12551" y="4169"/>
                  </a:lnTo>
                  <a:lnTo>
                    <a:pt x="12507" y="4125"/>
                  </a:lnTo>
                  <a:lnTo>
                    <a:pt x="11893" y="966"/>
                  </a:lnTo>
                  <a:lnTo>
                    <a:pt x="11980" y="571"/>
                  </a:lnTo>
                  <a:lnTo>
                    <a:pt x="12288" y="351"/>
                  </a:lnTo>
                  <a:lnTo>
                    <a:pt x="13516" y="483"/>
                  </a:lnTo>
                  <a:lnTo>
                    <a:pt x="14306" y="790"/>
                  </a:lnTo>
                  <a:lnTo>
                    <a:pt x="16281" y="1931"/>
                  </a:lnTo>
                  <a:lnTo>
                    <a:pt x="20054" y="3993"/>
                  </a:lnTo>
                  <a:lnTo>
                    <a:pt x="20098" y="4037"/>
                  </a:lnTo>
                  <a:lnTo>
                    <a:pt x="21371" y="4432"/>
                  </a:lnTo>
                  <a:lnTo>
                    <a:pt x="21415" y="4432"/>
                  </a:lnTo>
                  <a:lnTo>
                    <a:pt x="22205" y="4476"/>
                  </a:lnTo>
                  <a:lnTo>
                    <a:pt x="22292" y="4432"/>
                  </a:lnTo>
                  <a:lnTo>
                    <a:pt x="23082" y="4169"/>
                  </a:lnTo>
                  <a:lnTo>
                    <a:pt x="27821" y="3028"/>
                  </a:lnTo>
                  <a:lnTo>
                    <a:pt x="27865" y="2984"/>
                  </a:lnTo>
                  <a:lnTo>
                    <a:pt x="27997" y="2896"/>
                  </a:lnTo>
                  <a:lnTo>
                    <a:pt x="28041" y="2852"/>
                  </a:lnTo>
                  <a:lnTo>
                    <a:pt x="28085" y="2809"/>
                  </a:lnTo>
                  <a:lnTo>
                    <a:pt x="28085" y="2721"/>
                  </a:lnTo>
                  <a:lnTo>
                    <a:pt x="28041" y="2677"/>
                  </a:lnTo>
                  <a:lnTo>
                    <a:pt x="27997" y="2633"/>
                  </a:lnTo>
                  <a:lnTo>
                    <a:pt x="27909" y="2589"/>
                  </a:lnTo>
                  <a:lnTo>
                    <a:pt x="27865" y="2589"/>
                  </a:lnTo>
                  <a:lnTo>
                    <a:pt x="27777" y="2633"/>
                  </a:lnTo>
                  <a:lnTo>
                    <a:pt x="27690" y="2677"/>
                  </a:lnTo>
                  <a:lnTo>
                    <a:pt x="22994" y="3818"/>
                  </a:lnTo>
                  <a:lnTo>
                    <a:pt x="22951" y="3818"/>
                  </a:lnTo>
                  <a:lnTo>
                    <a:pt x="22205" y="4125"/>
                  </a:lnTo>
                  <a:lnTo>
                    <a:pt x="21459" y="4081"/>
                  </a:lnTo>
                  <a:lnTo>
                    <a:pt x="20230" y="3686"/>
                  </a:lnTo>
                  <a:lnTo>
                    <a:pt x="16456" y="1624"/>
                  </a:lnTo>
                  <a:lnTo>
                    <a:pt x="14482" y="483"/>
                  </a:lnTo>
                  <a:lnTo>
                    <a:pt x="14438" y="483"/>
                  </a:lnTo>
                  <a:lnTo>
                    <a:pt x="13604" y="132"/>
                  </a:lnTo>
                  <a:lnTo>
                    <a:pt x="13560" y="132"/>
                  </a:lnTo>
                  <a:lnTo>
                    <a:pt x="12288"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2" name="Google Shape;3742;p85"/>
            <p:cNvSpPr/>
            <p:nvPr/>
          </p:nvSpPr>
          <p:spPr>
            <a:xfrm>
              <a:off x="3646525" y="689250"/>
              <a:ext cx="639600" cy="988425"/>
            </a:xfrm>
            <a:custGeom>
              <a:rect b="b" l="l" r="r" t="t"/>
              <a:pathLst>
                <a:path extrusionOk="0" h="39537" w="25584">
                  <a:moveTo>
                    <a:pt x="25320" y="1"/>
                  </a:moveTo>
                  <a:lnTo>
                    <a:pt x="25276" y="44"/>
                  </a:lnTo>
                  <a:lnTo>
                    <a:pt x="23828" y="2326"/>
                  </a:lnTo>
                  <a:lnTo>
                    <a:pt x="22687" y="3248"/>
                  </a:lnTo>
                  <a:lnTo>
                    <a:pt x="20317" y="5529"/>
                  </a:lnTo>
                  <a:lnTo>
                    <a:pt x="20274" y="5573"/>
                  </a:lnTo>
                  <a:lnTo>
                    <a:pt x="18782" y="7767"/>
                  </a:lnTo>
                  <a:lnTo>
                    <a:pt x="15359" y="12375"/>
                  </a:lnTo>
                  <a:lnTo>
                    <a:pt x="13428" y="14744"/>
                  </a:lnTo>
                  <a:lnTo>
                    <a:pt x="10927" y="17553"/>
                  </a:lnTo>
                  <a:lnTo>
                    <a:pt x="8733" y="20273"/>
                  </a:lnTo>
                  <a:lnTo>
                    <a:pt x="8689" y="20317"/>
                  </a:lnTo>
                  <a:lnTo>
                    <a:pt x="7768" y="21853"/>
                  </a:lnTo>
                  <a:lnTo>
                    <a:pt x="7768" y="21941"/>
                  </a:lnTo>
                  <a:lnTo>
                    <a:pt x="7460" y="23433"/>
                  </a:lnTo>
                  <a:lnTo>
                    <a:pt x="7460" y="23477"/>
                  </a:lnTo>
                  <a:lnTo>
                    <a:pt x="7417" y="25451"/>
                  </a:lnTo>
                  <a:lnTo>
                    <a:pt x="6758" y="26285"/>
                  </a:lnTo>
                  <a:lnTo>
                    <a:pt x="4564" y="27952"/>
                  </a:lnTo>
                  <a:lnTo>
                    <a:pt x="4477" y="28040"/>
                  </a:lnTo>
                  <a:lnTo>
                    <a:pt x="3731" y="29488"/>
                  </a:lnTo>
                  <a:lnTo>
                    <a:pt x="2809" y="32165"/>
                  </a:lnTo>
                  <a:lnTo>
                    <a:pt x="966" y="38703"/>
                  </a:lnTo>
                  <a:lnTo>
                    <a:pt x="440" y="39186"/>
                  </a:lnTo>
                  <a:lnTo>
                    <a:pt x="220" y="39142"/>
                  </a:lnTo>
                  <a:lnTo>
                    <a:pt x="89" y="39142"/>
                  </a:lnTo>
                  <a:lnTo>
                    <a:pt x="45" y="39230"/>
                  </a:lnTo>
                  <a:lnTo>
                    <a:pt x="1" y="39273"/>
                  </a:lnTo>
                  <a:lnTo>
                    <a:pt x="1" y="39361"/>
                  </a:lnTo>
                  <a:lnTo>
                    <a:pt x="45" y="39405"/>
                  </a:lnTo>
                  <a:lnTo>
                    <a:pt x="89" y="39449"/>
                  </a:lnTo>
                  <a:lnTo>
                    <a:pt x="132" y="39493"/>
                  </a:lnTo>
                  <a:lnTo>
                    <a:pt x="440" y="39537"/>
                  </a:lnTo>
                  <a:lnTo>
                    <a:pt x="483" y="39537"/>
                  </a:lnTo>
                  <a:lnTo>
                    <a:pt x="571" y="39493"/>
                  </a:lnTo>
                  <a:lnTo>
                    <a:pt x="1229" y="38966"/>
                  </a:lnTo>
                  <a:lnTo>
                    <a:pt x="1317" y="38835"/>
                  </a:lnTo>
                  <a:lnTo>
                    <a:pt x="3116" y="32253"/>
                  </a:lnTo>
                  <a:lnTo>
                    <a:pt x="4082" y="29620"/>
                  </a:lnTo>
                  <a:lnTo>
                    <a:pt x="4784" y="28216"/>
                  </a:lnTo>
                  <a:lnTo>
                    <a:pt x="7022" y="26548"/>
                  </a:lnTo>
                  <a:lnTo>
                    <a:pt x="7066" y="26548"/>
                  </a:lnTo>
                  <a:lnTo>
                    <a:pt x="7724" y="25627"/>
                  </a:lnTo>
                  <a:lnTo>
                    <a:pt x="7768" y="25495"/>
                  </a:lnTo>
                  <a:lnTo>
                    <a:pt x="7812" y="23520"/>
                  </a:lnTo>
                  <a:lnTo>
                    <a:pt x="8119" y="22028"/>
                  </a:lnTo>
                  <a:lnTo>
                    <a:pt x="8996" y="20493"/>
                  </a:lnTo>
                  <a:lnTo>
                    <a:pt x="11190" y="17772"/>
                  </a:lnTo>
                  <a:lnTo>
                    <a:pt x="13692" y="14964"/>
                  </a:lnTo>
                  <a:lnTo>
                    <a:pt x="15622" y="12594"/>
                  </a:lnTo>
                  <a:lnTo>
                    <a:pt x="19045" y="7987"/>
                  </a:lnTo>
                  <a:lnTo>
                    <a:pt x="20537" y="5749"/>
                  </a:lnTo>
                  <a:lnTo>
                    <a:pt x="22906" y="3511"/>
                  </a:lnTo>
                  <a:lnTo>
                    <a:pt x="24047" y="2589"/>
                  </a:lnTo>
                  <a:lnTo>
                    <a:pt x="24091" y="2546"/>
                  </a:lnTo>
                  <a:lnTo>
                    <a:pt x="25539" y="264"/>
                  </a:lnTo>
                  <a:lnTo>
                    <a:pt x="25583" y="176"/>
                  </a:lnTo>
                  <a:lnTo>
                    <a:pt x="25583" y="132"/>
                  </a:lnTo>
                  <a:lnTo>
                    <a:pt x="25539" y="44"/>
                  </a:lnTo>
                  <a:lnTo>
                    <a:pt x="25495"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3" name="Google Shape;3743;p85"/>
            <p:cNvSpPr/>
            <p:nvPr/>
          </p:nvSpPr>
          <p:spPr>
            <a:xfrm>
              <a:off x="3650925" y="2049550"/>
              <a:ext cx="763550" cy="304975"/>
            </a:xfrm>
            <a:custGeom>
              <a:rect b="b" l="l" r="r" t="t"/>
              <a:pathLst>
                <a:path extrusionOk="0" h="12199" w="30542">
                  <a:moveTo>
                    <a:pt x="14569" y="0"/>
                  </a:moveTo>
                  <a:lnTo>
                    <a:pt x="14481" y="44"/>
                  </a:lnTo>
                  <a:lnTo>
                    <a:pt x="14437" y="88"/>
                  </a:lnTo>
                  <a:lnTo>
                    <a:pt x="14437" y="176"/>
                  </a:lnTo>
                  <a:lnTo>
                    <a:pt x="14656" y="1668"/>
                  </a:lnTo>
                  <a:lnTo>
                    <a:pt x="14700" y="3598"/>
                  </a:lnTo>
                  <a:lnTo>
                    <a:pt x="13735" y="7240"/>
                  </a:lnTo>
                  <a:lnTo>
                    <a:pt x="13121" y="10444"/>
                  </a:lnTo>
                  <a:lnTo>
                    <a:pt x="12813" y="10926"/>
                  </a:lnTo>
                  <a:lnTo>
                    <a:pt x="12287" y="11190"/>
                  </a:lnTo>
                  <a:lnTo>
                    <a:pt x="7987" y="11541"/>
                  </a:lnTo>
                  <a:lnTo>
                    <a:pt x="4213" y="11760"/>
                  </a:lnTo>
                  <a:lnTo>
                    <a:pt x="176" y="11848"/>
                  </a:lnTo>
                  <a:lnTo>
                    <a:pt x="132" y="11848"/>
                  </a:lnTo>
                  <a:lnTo>
                    <a:pt x="44" y="11892"/>
                  </a:lnTo>
                  <a:lnTo>
                    <a:pt x="44" y="11936"/>
                  </a:lnTo>
                  <a:lnTo>
                    <a:pt x="0" y="12023"/>
                  </a:lnTo>
                  <a:lnTo>
                    <a:pt x="44" y="12067"/>
                  </a:lnTo>
                  <a:lnTo>
                    <a:pt x="88" y="12155"/>
                  </a:lnTo>
                  <a:lnTo>
                    <a:pt x="132" y="12155"/>
                  </a:lnTo>
                  <a:lnTo>
                    <a:pt x="176" y="12199"/>
                  </a:lnTo>
                  <a:lnTo>
                    <a:pt x="4213" y="12111"/>
                  </a:lnTo>
                  <a:lnTo>
                    <a:pt x="8030" y="11892"/>
                  </a:lnTo>
                  <a:lnTo>
                    <a:pt x="12375" y="11541"/>
                  </a:lnTo>
                  <a:lnTo>
                    <a:pt x="12419" y="11541"/>
                  </a:lnTo>
                  <a:lnTo>
                    <a:pt x="13033" y="11234"/>
                  </a:lnTo>
                  <a:lnTo>
                    <a:pt x="13077" y="11190"/>
                  </a:lnTo>
                  <a:lnTo>
                    <a:pt x="13428" y="10619"/>
                  </a:lnTo>
                  <a:lnTo>
                    <a:pt x="13472" y="10575"/>
                  </a:lnTo>
                  <a:lnTo>
                    <a:pt x="14086" y="7328"/>
                  </a:lnTo>
                  <a:lnTo>
                    <a:pt x="15051" y="3686"/>
                  </a:lnTo>
                  <a:lnTo>
                    <a:pt x="15051" y="3642"/>
                  </a:lnTo>
                  <a:lnTo>
                    <a:pt x="15007" y="1624"/>
                  </a:lnTo>
                  <a:lnTo>
                    <a:pt x="14832" y="395"/>
                  </a:lnTo>
                  <a:lnTo>
                    <a:pt x="14832" y="395"/>
                  </a:lnTo>
                  <a:lnTo>
                    <a:pt x="14920" y="439"/>
                  </a:lnTo>
                  <a:lnTo>
                    <a:pt x="17158" y="1492"/>
                  </a:lnTo>
                  <a:lnTo>
                    <a:pt x="20887" y="3028"/>
                  </a:lnTo>
                  <a:lnTo>
                    <a:pt x="20887" y="3072"/>
                  </a:lnTo>
                  <a:lnTo>
                    <a:pt x="25802" y="3905"/>
                  </a:lnTo>
                  <a:lnTo>
                    <a:pt x="25890" y="3905"/>
                  </a:lnTo>
                  <a:lnTo>
                    <a:pt x="26855" y="3686"/>
                  </a:lnTo>
                  <a:lnTo>
                    <a:pt x="26899" y="3686"/>
                  </a:lnTo>
                  <a:lnTo>
                    <a:pt x="28347" y="2808"/>
                  </a:lnTo>
                  <a:lnTo>
                    <a:pt x="28391" y="2808"/>
                  </a:lnTo>
                  <a:lnTo>
                    <a:pt x="30190" y="1229"/>
                  </a:lnTo>
                  <a:lnTo>
                    <a:pt x="30453" y="1053"/>
                  </a:lnTo>
                  <a:lnTo>
                    <a:pt x="30497" y="1009"/>
                  </a:lnTo>
                  <a:lnTo>
                    <a:pt x="30541" y="922"/>
                  </a:lnTo>
                  <a:lnTo>
                    <a:pt x="30541" y="878"/>
                  </a:lnTo>
                  <a:lnTo>
                    <a:pt x="30541" y="790"/>
                  </a:lnTo>
                  <a:lnTo>
                    <a:pt x="30497" y="746"/>
                  </a:lnTo>
                  <a:lnTo>
                    <a:pt x="30410" y="746"/>
                  </a:lnTo>
                  <a:lnTo>
                    <a:pt x="30366" y="702"/>
                  </a:lnTo>
                  <a:lnTo>
                    <a:pt x="30278" y="746"/>
                  </a:lnTo>
                  <a:lnTo>
                    <a:pt x="30015" y="922"/>
                  </a:lnTo>
                  <a:lnTo>
                    <a:pt x="29971" y="922"/>
                  </a:lnTo>
                  <a:lnTo>
                    <a:pt x="28172" y="2545"/>
                  </a:lnTo>
                  <a:lnTo>
                    <a:pt x="26767" y="3379"/>
                  </a:lnTo>
                  <a:lnTo>
                    <a:pt x="25846" y="3554"/>
                  </a:lnTo>
                  <a:lnTo>
                    <a:pt x="20975" y="2721"/>
                  </a:lnTo>
                  <a:lnTo>
                    <a:pt x="17289" y="1141"/>
                  </a:lnTo>
                  <a:lnTo>
                    <a:pt x="15051" y="132"/>
                  </a:lnTo>
                  <a:lnTo>
                    <a:pt x="14656"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4" name="Google Shape;3744;p85"/>
            <p:cNvSpPr/>
            <p:nvPr/>
          </p:nvSpPr>
          <p:spPr>
            <a:xfrm>
              <a:off x="3678350" y="670600"/>
              <a:ext cx="591300" cy="788775"/>
            </a:xfrm>
            <a:custGeom>
              <a:rect b="b" l="l" r="r" t="t"/>
              <a:pathLst>
                <a:path extrusionOk="0" h="31551" w="23652">
                  <a:moveTo>
                    <a:pt x="23433" y="1"/>
                  </a:moveTo>
                  <a:lnTo>
                    <a:pt x="23345" y="44"/>
                  </a:lnTo>
                  <a:lnTo>
                    <a:pt x="22204" y="1098"/>
                  </a:lnTo>
                  <a:lnTo>
                    <a:pt x="20449" y="2282"/>
                  </a:lnTo>
                  <a:lnTo>
                    <a:pt x="17421" y="4520"/>
                  </a:lnTo>
                  <a:lnTo>
                    <a:pt x="17377" y="4564"/>
                  </a:lnTo>
                  <a:lnTo>
                    <a:pt x="16763" y="5310"/>
                  </a:lnTo>
                  <a:lnTo>
                    <a:pt x="16719" y="5310"/>
                  </a:lnTo>
                  <a:lnTo>
                    <a:pt x="15315" y="7460"/>
                  </a:lnTo>
                  <a:lnTo>
                    <a:pt x="13691" y="9918"/>
                  </a:lnTo>
                  <a:lnTo>
                    <a:pt x="10181" y="14306"/>
                  </a:lnTo>
                  <a:lnTo>
                    <a:pt x="7592" y="17289"/>
                  </a:lnTo>
                  <a:lnTo>
                    <a:pt x="5485" y="20317"/>
                  </a:lnTo>
                  <a:lnTo>
                    <a:pt x="5442" y="20317"/>
                  </a:lnTo>
                  <a:lnTo>
                    <a:pt x="4520" y="22116"/>
                  </a:lnTo>
                  <a:lnTo>
                    <a:pt x="4520" y="22160"/>
                  </a:lnTo>
                  <a:lnTo>
                    <a:pt x="3730" y="25320"/>
                  </a:lnTo>
                  <a:lnTo>
                    <a:pt x="2896" y="26285"/>
                  </a:lnTo>
                  <a:lnTo>
                    <a:pt x="2019" y="27031"/>
                  </a:lnTo>
                  <a:lnTo>
                    <a:pt x="1975" y="27075"/>
                  </a:lnTo>
                  <a:lnTo>
                    <a:pt x="1141" y="28435"/>
                  </a:lnTo>
                  <a:lnTo>
                    <a:pt x="1097" y="28435"/>
                  </a:lnTo>
                  <a:lnTo>
                    <a:pt x="0" y="31331"/>
                  </a:lnTo>
                  <a:lnTo>
                    <a:pt x="0" y="31419"/>
                  </a:lnTo>
                  <a:lnTo>
                    <a:pt x="0" y="31463"/>
                  </a:lnTo>
                  <a:lnTo>
                    <a:pt x="44" y="31507"/>
                  </a:lnTo>
                  <a:lnTo>
                    <a:pt x="88" y="31551"/>
                  </a:lnTo>
                  <a:lnTo>
                    <a:pt x="264" y="31551"/>
                  </a:lnTo>
                  <a:lnTo>
                    <a:pt x="308" y="31463"/>
                  </a:lnTo>
                  <a:lnTo>
                    <a:pt x="1448" y="28611"/>
                  </a:lnTo>
                  <a:lnTo>
                    <a:pt x="2282" y="27294"/>
                  </a:lnTo>
                  <a:lnTo>
                    <a:pt x="3160" y="26548"/>
                  </a:lnTo>
                  <a:lnTo>
                    <a:pt x="3993" y="25495"/>
                  </a:lnTo>
                  <a:lnTo>
                    <a:pt x="4037" y="25451"/>
                  </a:lnTo>
                  <a:lnTo>
                    <a:pt x="4871" y="22248"/>
                  </a:lnTo>
                  <a:lnTo>
                    <a:pt x="5749" y="20493"/>
                  </a:lnTo>
                  <a:lnTo>
                    <a:pt x="7899" y="17509"/>
                  </a:lnTo>
                  <a:lnTo>
                    <a:pt x="10444" y="14525"/>
                  </a:lnTo>
                  <a:lnTo>
                    <a:pt x="13998" y="10137"/>
                  </a:lnTo>
                  <a:lnTo>
                    <a:pt x="15622" y="7680"/>
                  </a:lnTo>
                  <a:lnTo>
                    <a:pt x="17026" y="5530"/>
                  </a:lnTo>
                  <a:lnTo>
                    <a:pt x="17640" y="4784"/>
                  </a:lnTo>
                  <a:lnTo>
                    <a:pt x="20624" y="2546"/>
                  </a:lnTo>
                  <a:lnTo>
                    <a:pt x="22379" y="1405"/>
                  </a:lnTo>
                  <a:lnTo>
                    <a:pt x="22423" y="1361"/>
                  </a:lnTo>
                  <a:lnTo>
                    <a:pt x="23608" y="264"/>
                  </a:lnTo>
                  <a:lnTo>
                    <a:pt x="23652" y="220"/>
                  </a:lnTo>
                  <a:lnTo>
                    <a:pt x="23652" y="176"/>
                  </a:lnTo>
                  <a:lnTo>
                    <a:pt x="23652" y="88"/>
                  </a:lnTo>
                  <a:lnTo>
                    <a:pt x="23608" y="44"/>
                  </a:lnTo>
                  <a:lnTo>
                    <a:pt x="23564"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5" name="Google Shape;3745;p85"/>
            <p:cNvSpPr/>
            <p:nvPr/>
          </p:nvSpPr>
          <p:spPr>
            <a:xfrm>
              <a:off x="4188450" y="866975"/>
              <a:ext cx="520025" cy="931375"/>
            </a:xfrm>
            <a:custGeom>
              <a:rect b="b" l="l" r="r" t="t"/>
              <a:pathLst>
                <a:path extrusionOk="0" h="37255" w="20801">
                  <a:moveTo>
                    <a:pt x="8338" y="0"/>
                  </a:moveTo>
                  <a:lnTo>
                    <a:pt x="8250" y="44"/>
                  </a:lnTo>
                  <a:lnTo>
                    <a:pt x="8206" y="88"/>
                  </a:lnTo>
                  <a:lnTo>
                    <a:pt x="6978" y="2238"/>
                  </a:lnTo>
                  <a:lnTo>
                    <a:pt x="6978" y="2326"/>
                  </a:lnTo>
                  <a:lnTo>
                    <a:pt x="6934" y="3511"/>
                  </a:lnTo>
                  <a:lnTo>
                    <a:pt x="6934" y="3554"/>
                  </a:lnTo>
                  <a:lnTo>
                    <a:pt x="7636" y="6100"/>
                  </a:lnTo>
                  <a:lnTo>
                    <a:pt x="7329" y="11979"/>
                  </a:lnTo>
                  <a:lnTo>
                    <a:pt x="6012" y="16631"/>
                  </a:lnTo>
                  <a:lnTo>
                    <a:pt x="5091" y="19746"/>
                  </a:lnTo>
                  <a:lnTo>
                    <a:pt x="3599" y="22862"/>
                  </a:lnTo>
                  <a:lnTo>
                    <a:pt x="1054" y="28742"/>
                  </a:lnTo>
                  <a:lnTo>
                    <a:pt x="1054" y="28830"/>
                  </a:lnTo>
                  <a:lnTo>
                    <a:pt x="1098" y="29093"/>
                  </a:lnTo>
                  <a:lnTo>
                    <a:pt x="1" y="31199"/>
                  </a:lnTo>
                  <a:lnTo>
                    <a:pt x="1" y="31331"/>
                  </a:lnTo>
                  <a:lnTo>
                    <a:pt x="220" y="32077"/>
                  </a:lnTo>
                  <a:lnTo>
                    <a:pt x="220" y="32164"/>
                  </a:lnTo>
                  <a:lnTo>
                    <a:pt x="308" y="32208"/>
                  </a:lnTo>
                  <a:lnTo>
                    <a:pt x="1449" y="32647"/>
                  </a:lnTo>
                  <a:lnTo>
                    <a:pt x="1493" y="32647"/>
                  </a:lnTo>
                  <a:lnTo>
                    <a:pt x="5661" y="33130"/>
                  </a:lnTo>
                  <a:lnTo>
                    <a:pt x="6495" y="33656"/>
                  </a:lnTo>
                  <a:lnTo>
                    <a:pt x="7548" y="35236"/>
                  </a:lnTo>
                  <a:lnTo>
                    <a:pt x="7592" y="35280"/>
                  </a:lnTo>
                  <a:lnTo>
                    <a:pt x="8382" y="35763"/>
                  </a:lnTo>
                  <a:lnTo>
                    <a:pt x="8426" y="35807"/>
                  </a:lnTo>
                  <a:lnTo>
                    <a:pt x="9830" y="36201"/>
                  </a:lnTo>
                  <a:lnTo>
                    <a:pt x="11629" y="37211"/>
                  </a:lnTo>
                  <a:lnTo>
                    <a:pt x="11717" y="37255"/>
                  </a:lnTo>
                  <a:lnTo>
                    <a:pt x="13209" y="37255"/>
                  </a:lnTo>
                  <a:lnTo>
                    <a:pt x="14876" y="36947"/>
                  </a:lnTo>
                  <a:lnTo>
                    <a:pt x="14876" y="36904"/>
                  </a:lnTo>
                  <a:lnTo>
                    <a:pt x="16017" y="36421"/>
                  </a:lnTo>
                  <a:lnTo>
                    <a:pt x="16061" y="36421"/>
                  </a:lnTo>
                  <a:lnTo>
                    <a:pt x="17992" y="34929"/>
                  </a:lnTo>
                  <a:lnTo>
                    <a:pt x="18036" y="34929"/>
                  </a:lnTo>
                  <a:lnTo>
                    <a:pt x="19484" y="33130"/>
                  </a:lnTo>
                  <a:lnTo>
                    <a:pt x="19484" y="33086"/>
                  </a:lnTo>
                  <a:lnTo>
                    <a:pt x="19966" y="31857"/>
                  </a:lnTo>
                  <a:lnTo>
                    <a:pt x="19966" y="31813"/>
                  </a:lnTo>
                  <a:lnTo>
                    <a:pt x="20010" y="30409"/>
                  </a:lnTo>
                  <a:lnTo>
                    <a:pt x="19747" y="27206"/>
                  </a:lnTo>
                  <a:lnTo>
                    <a:pt x="19703" y="27162"/>
                  </a:lnTo>
                  <a:lnTo>
                    <a:pt x="19264" y="25977"/>
                  </a:lnTo>
                  <a:lnTo>
                    <a:pt x="19308" y="25056"/>
                  </a:lnTo>
                  <a:lnTo>
                    <a:pt x="19308" y="25012"/>
                  </a:lnTo>
                  <a:lnTo>
                    <a:pt x="19045" y="23652"/>
                  </a:lnTo>
                  <a:lnTo>
                    <a:pt x="19133" y="22511"/>
                  </a:lnTo>
                  <a:lnTo>
                    <a:pt x="19879" y="19220"/>
                  </a:lnTo>
                  <a:lnTo>
                    <a:pt x="20800" y="15534"/>
                  </a:lnTo>
                  <a:lnTo>
                    <a:pt x="20800" y="15490"/>
                  </a:lnTo>
                  <a:lnTo>
                    <a:pt x="20537" y="13647"/>
                  </a:lnTo>
                  <a:lnTo>
                    <a:pt x="20493" y="13603"/>
                  </a:lnTo>
                  <a:lnTo>
                    <a:pt x="20449" y="13559"/>
                  </a:lnTo>
                  <a:lnTo>
                    <a:pt x="20405" y="13515"/>
                  </a:lnTo>
                  <a:lnTo>
                    <a:pt x="20317" y="13515"/>
                  </a:lnTo>
                  <a:lnTo>
                    <a:pt x="20274" y="13559"/>
                  </a:lnTo>
                  <a:lnTo>
                    <a:pt x="20230" y="13603"/>
                  </a:lnTo>
                  <a:lnTo>
                    <a:pt x="20186" y="13647"/>
                  </a:lnTo>
                  <a:lnTo>
                    <a:pt x="20186" y="13735"/>
                  </a:lnTo>
                  <a:lnTo>
                    <a:pt x="20449" y="15490"/>
                  </a:lnTo>
                  <a:lnTo>
                    <a:pt x="19528" y="19132"/>
                  </a:lnTo>
                  <a:lnTo>
                    <a:pt x="18782" y="22423"/>
                  </a:lnTo>
                  <a:lnTo>
                    <a:pt x="18782" y="22467"/>
                  </a:lnTo>
                  <a:lnTo>
                    <a:pt x="18694" y="23652"/>
                  </a:lnTo>
                  <a:lnTo>
                    <a:pt x="18694" y="23696"/>
                  </a:lnTo>
                  <a:lnTo>
                    <a:pt x="18957" y="25056"/>
                  </a:lnTo>
                  <a:lnTo>
                    <a:pt x="18913" y="25977"/>
                  </a:lnTo>
                  <a:lnTo>
                    <a:pt x="18913" y="26065"/>
                  </a:lnTo>
                  <a:lnTo>
                    <a:pt x="19396" y="27250"/>
                  </a:lnTo>
                  <a:lnTo>
                    <a:pt x="19659" y="30409"/>
                  </a:lnTo>
                  <a:lnTo>
                    <a:pt x="19615" y="31770"/>
                  </a:lnTo>
                  <a:lnTo>
                    <a:pt x="19177" y="32954"/>
                  </a:lnTo>
                  <a:lnTo>
                    <a:pt x="17772" y="34666"/>
                  </a:lnTo>
                  <a:lnTo>
                    <a:pt x="15842" y="36114"/>
                  </a:lnTo>
                  <a:lnTo>
                    <a:pt x="14789" y="36596"/>
                  </a:lnTo>
                  <a:lnTo>
                    <a:pt x="13165" y="36904"/>
                  </a:lnTo>
                  <a:lnTo>
                    <a:pt x="11761" y="36904"/>
                  </a:lnTo>
                  <a:lnTo>
                    <a:pt x="9962" y="35894"/>
                  </a:lnTo>
                  <a:lnTo>
                    <a:pt x="8557" y="35455"/>
                  </a:lnTo>
                  <a:lnTo>
                    <a:pt x="7812" y="35017"/>
                  </a:lnTo>
                  <a:lnTo>
                    <a:pt x="6758" y="33437"/>
                  </a:lnTo>
                  <a:lnTo>
                    <a:pt x="6715" y="33393"/>
                  </a:lnTo>
                  <a:lnTo>
                    <a:pt x="5837" y="32823"/>
                  </a:lnTo>
                  <a:lnTo>
                    <a:pt x="5749" y="32779"/>
                  </a:lnTo>
                  <a:lnTo>
                    <a:pt x="1537" y="32340"/>
                  </a:lnTo>
                  <a:lnTo>
                    <a:pt x="527" y="31901"/>
                  </a:lnTo>
                  <a:lnTo>
                    <a:pt x="352" y="31331"/>
                  </a:lnTo>
                  <a:lnTo>
                    <a:pt x="1449" y="29224"/>
                  </a:lnTo>
                  <a:lnTo>
                    <a:pt x="1449" y="29093"/>
                  </a:lnTo>
                  <a:lnTo>
                    <a:pt x="1405" y="28830"/>
                  </a:lnTo>
                  <a:lnTo>
                    <a:pt x="3906" y="22993"/>
                  </a:lnTo>
                  <a:lnTo>
                    <a:pt x="5398" y="19922"/>
                  </a:lnTo>
                  <a:lnTo>
                    <a:pt x="5398" y="19878"/>
                  </a:lnTo>
                  <a:lnTo>
                    <a:pt x="6363" y="16762"/>
                  </a:lnTo>
                  <a:lnTo>
                    <a:pt x="7680" y="12067"/>
                  </a:lnTo>
                  <a:lnTo>
                    <a:pt x="7680" y="12023"/>
                  </a:lnTo>
                  <a:lnTo>
                    <a:pt x="7987" y="6100"/>
                  </a:lnTo>
                  <a:lnTo>
                    <a:pt x="7987" y="6056"/>
                  </a:lnTo>
                  <a:lnTo>
                    <a:pt x="7285" y="3467"/>
                  </a:lnTo>
                  <a:lnTo>
                    <a:pt x="7329" y="2370"/>
                  </a:lnTo>
                  <a:lnTo>
                    <a:pt x="8514" y="263"/>
                  </a:lnTo>
                  <a:lnTo>
                    <a:pt x="8557" y="220"/>
                  </a:lnTo>
                  <a:lnTo>
                    <a:pt x="8557" y="132"/>
                  </a:lnTo>
                  <a:lnTo>
                    <a:pt x="8514" y="88"/>
                  </a:lnTo>
                  <a:lnTo>
                    <a:pt x="8470" y="44"/>
                  </a:lnTo>
                  <a:lnTo>
                    <a:pt x="8382"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6" name="Google Shape;3746;p85"/>
            <p:cNvSpPr/>
            <p:nvPr/>
          </p:nvSpPr>
          <p:spPr>
            <a:xfrm>
              <a:off x="4063400" y="858200"/>
              <a:ext cx="670300" cy="974150"/>
            </a:xfrm>
            <a:custGeom>
              <a:rect b="b" l="l" r="r" t="t"/>
              <a:pathLst>
                <a:path extrusionOk="0" h="38966" w="26812">
                  <a:moveTo>
                    <a:pt x="12857" y="0"/>
                  </a:moveTo>
                  <a:lnTo>
                    <a:pt x="12814" y="44"/>
                  </a:lnTo>
                  <a:lnTo>
                    <a:pt x="12770" y="88"/>
                  </a:lnTo>
                  <a:lnTo>
                    <a:pt x="11365" y="2633"/>
                  </a:lnTo>
                  <a:lnTo>
                    <a:pt x="11322" y="2721"/>
                  </a:lnTo>
                  <a:lnTo>
                    <a:pt x="11234" y="4257"/>
                  </a:lnTo>
                  <a:lnTo>
                    <a:pt x="11234" y="4300"/>
                  </a:lnTo>
                  <a:lnTo>
                    <a:pt x="11717" y="6451"/>
                  </a:lnTo>
                  <a:lnTo>
                    <a:pt x="11322" y="11585"/>
                  </a:lnTo>
                  <a:lnTo>
                    <a:pt x="10751" y="13779"/>
                  </a:lnTo>
                  <a:lnTo>
                    <a:pt x="9522" y="17640"/>
                  </a:lnTo>
                  <a:lnTo>
                    <a:pt x="7899" y="20624"/>
                  </a:lnTo>
                  <a:lnTo>
                    <a:pt x="5749" y="24529"/>
                  </a:lnTo>
                  <a:lnTo>
                    <a:pt x="4564" y="26284"/>
                  </a:lnTo>
                  <a:lnTo>
                    <a:pt x="3511" y="27294"/>
                  </a:lnTo>
                  <a:lnTo>
                    <a:pt x="483" y="28347"/>
                  </a:lnTo>
                  <a:lnTo>
                    <a:pt x="395" y="28435"/>
                  </a:lnTo>
                  <a:lnTo>
                    <a:pt x="88" y="28786"/>
                  </a:lnTo>
                  <a:lnTo>
                    <a:pt x="44" y="28873"/>
                  </a:lnTo>
                  <a:lnTo>
                    <a:pt x="0" y="29883"/>
                  </a:lnTo>
                  <a:lnTo>
                    <a:pt x="44" y="29926"/>
                  </a:lnTo>
                  <a:lnTo>
                    <a:pt x="1843" y="33700"/>
                  </a:lnTo>
                  <a:lnTo>
                    <a:pt x="1887" y="34490"/>
                  </a:lnTo>
                  <a:lnTo>
                    <a:pt x="1887" y="34578"/>
                  </a:lnTo>
                  <a:lnTo>
                    <a:pt x="2282" y="35104"/>
                  </a:lnTo>
                  <a:lnTo>
                    <a:pt x="2370" y="35192"/>
                  </a:lnTo>
                  <a:lnTo>
                    <a:pt x="3950" y="35763"/>
                  </a:lnTo>
                  <a:lnTo>
                    <a:pt x="6714" y="36509"/>
                  </a:lnTo>
                  <a:lnTo>
                    <a:pt x="6758" y="36552"/>
                  </a:lnTo>
                  <a:lnTo>
                    <a:pt x="11190" y="36816"/>
                  </a:lnTo>
                  <a:lnTo>
                    <a:pt x="12375" y="37869"/>
                  </a:lnTo>
                  <a:lnTo>
                    <a:pt x="12462" y="37913"/>
                  </a:lnTo>
                  <a:lnTo>
                    <a:pt x="16807" y="38966"/>
                  </a:lnTo>
                  <a:lnTo>
                    <a:pt x="16851" y="38966"/>
                  </a:lnTo>
                  <a:lnTo>
                    <a:pt x="18957" y="38922"/>
                  </a:lnTo>
                  <a:lnTo>
                    <a:pt x="19001" y="38922"/>
                  </a:lnTo>
                  <a:lnTo>
                    <a:pt x="20712" y="38571"/>
                  </a:lnTo>
                  <a:lnTo>
                    <a:pt x="20756" y="38571"/>
                  </a:lnTo>
                  <a:lnTo>
                    <a:pt x="22423" y="37869"/>
                  </a:lnTo>
                  <a:lnTo>
                    <a:pt x="22467" y="37825"/>
                  </a:lnTo>
                  <a:lnTo>
                    <a:pt x="24047" y="36509"/>
                  </a:lnTo>
                  <a:lnTo>
                    <a:pt x="24091" y="36465"/>
                  </a:lnTo>
                  <a:lnTo>
                    <a:pt x="25802" y="34446"/>
                  </a:lnTo>
                  <a:lnTo>
                    <a:pt x="25802" y="34402"/>
                  </a:lnTo>
                  <a:lnTo>
                    <a:pt x="26416" y="32823"/>
                  </a:lnTo>
                  <a:lnTo>
                    <a:pt x="26416" y="32779"/>
                  </a:lnTo>
                  <a:lnTo>
                    <a:pt x="26548" y="31726"/>
                  </a:lnTo>
                  <a:lnTo>
                    <a:pt x="26153" y="26460"/>
                  </a:lnTo>
                  <a:lnTo>
                    <a:pt x="25451" y="24178"/>
                  </a:lnTo>
                  <a:lnTo>
                    <a:pt x="25363" y="22818"/>
                  </a:lnTo>
                  <a:lnTo>
                    <a:pt x="25934" y="19615"/>
                  </a:lnTo>
                  <a:lnTo>
                    <a:pt x="26811" y="15929"/>
                  </a:lnTo>
                  <a:lnTo>
                    <a:pt x="26811" y="15797"/>
                  </a:lnTo>
                  <a:lnTo>
                    <a:pt x="26109" y="14525"/>
                  </a:lnTo>
                  <a:lnTo>
                    <a:pt x="26065" y="14481"/>
                  </a:lnTo>
                  <a:lnTo>
                    <a:pt x="25978" y="14437"/>
                  </a:lnTo>
                  <a:lnTo>
                    <a:pt x="25934" y="14437"/>
                  </a:lnTo>
                  <a:lnTo>
                    <a:pt x="25846" y="14481"/>
                  </a:lnTo>
                  <a:lnTo>
                    <a:pt x="25802" y="14525"/>
                  </a:lnTo>
                  <a:lnTo>
                    <a:pt x="25758" y="14568"/>
                  </a:lnTo>
                  <a:lnTo>
                    <a:pt x="25758" y="14656"/>
                  </a:lnTo>
                  <a:lnTo>
                    <a:pt x="25802" y="14700"/>
                  </a:lnTo>
                  <a:lnTo>
                    <a:pt x="26460" y="15929"/>
                  </a:lnTo>
                  <a:lnTo>
                    <a:pt x="25583" y="19527"/>
                  </a:lnTo>
                  <a:lnTo>
                    <a:pt x="25012" y="22774"/>
                  </a:lnTo>
                  <a:lnTo>
                    <a:pt x="25012" y="22818"/>
                  </a:lnTo>
                  <a:lnTo>
                    <a:pt x="25100" y="24222"/>
                  </a:lnTo>
                  <a:lnTo>
                    <a:pt x="25100" y="24266"/>
                  </a:lnTo>
                  <a:lnTo>
                    <a:pt x="25802" y="26548"/>
                  </a:lnTo>
                  <a:lnTo>
                    <a:pt x="26197" y="31726"/>
                  </a:lnTo>
                  <a:lnTo>
                    <a:pt x="26065" y="32735"/>
                  </a:lnTo>
                  <a:lnTo>
                    <a:pt x="25495" y="34271"/>
                  </a:lnTo>
                  <a:lnTo>
                    <a:pt x="23828" y="36245"/>
                  </a:lnTo>
                  <a:lnTo>
                    <a:pt x="22248" y="37562"/>
                  </a:lnTo>
                  <a:lnTo>
                    <a:pt x="20624" y="38220"/>
                  </a:lnTo>
                  <a:lnTo>
                    <a:pt x="18913" y="38571"/>
                  </a:lnTo>
                  <a:lnTo>
                    <a:pt x="16851" y="38615"/>
                  </a:lnTo>
                  <a:lnTo>
                    <a:pt x="12594" y="37606"/>
                  </a:lnTo>
                  <a:lnTo>
                    <a:pt x="11365" y="36509"/>
                  </a:lnTo>
                  <a:lnTo>
                    <a:pt x="11278" y="36465"/>
                  </a:lnTo>
                  <a:lnTo>
                    <a:pt x="6802" y="36201"/>
                  </a:lnTo>
                  <a:lnTo>
                    <a:pt x="4081" y="35412"/>
                  </a:lnTo>
                  <a:lnTo>
                    <a:pt x="2545" y="34885"/>
                  </a:lnTo>
                  <a:lnTo>
                    <a:pt x="2238" y="34446"/>
                  </a:lnTo>
                  <a:lnTo>
                    <a:pt x="2194" y="33656"/>
                  </a:lnTo>
                  <a:lnTo>
                    <a:pt x="2151" y="33569"/>
                  </a:lnTo>
                  <a:lnTo>
                    <a:pt x="351" y="29839"/>
                  </a:lnTo>
                  <a:lnTo>
                    <a:pt x="395" y="28961"/>
                  </a:lnTo>
                  <a:lnTo>
                    <a:pt x="615" y="28698"/>
                  </a:lnTo>
                  <a:lnTo>
                    <a:pt x="3642" y="27601"/>
                  </a:lnTo>
                  <a:lnTo>
                    <a:pt x="3730" y="27557"/>
                  </a:lnTo>
                  <a:lnTo>
                    <a:pt x="4827" y="26548"/>
                  </a:lnTo>
                  <a:lnTo>
                    <a:pt x="4827" y="26504"/>
                  </a:lnTo>
                  <a:lnTo>
                    <a:pt x="6056" y="24749"/>
                  </a:lnTo>
                  <a:lnTo>
                    <a:pt x="6056" y="24705"/>
                  </a:lnTo>
                  <a:lnTo>
                    <a:pt x="8206" y="20799"/>
                  </a:lnTo>
                  <a:lnTo>
                    <a:pt x="9830" y="17772"/>
                  </a:lnTo>
                  <a:lnTo>
                    <a:pt x="9830" y="17728"/>
                  </a:lnTo>
                  <a:lnTo>
                    <a:pt x="11058" y="13910"/>
                  </a:lnTo>
                  <a:lnTo>
                    <a:pt x="11673" y="11672"/>
                  </a:lnTo>
                  <a:lnTo>
                    <a:pt x="11673" y="11628"/>
                  </a:lnTo>
                  <a:lnTo>
                    <a:pt x="11936" y="8206"/>
                  </a:lnTo>
                  <a:lnTo>
                    <a:pt x="12068" y="6451"/>
                  </a:lnTo>
                  <a:lnTo>
                    <a:pt x="12068" y="6407"/>
                  </a:lnTo>
                  <a:lnTo>
                    <a:pt x="11585" y="4257"/>
                  </a:lnTo>
                  <a:lnTo>
                    <a:pt x="11673" y="2765"/>
                  </a:lnTo>
                  <a:lnTo>
                    <a:pt x="13077" y="263"/>
                  </a:lnTo>
                  <a:lnTo>
                    <a:pt x="13077" y="220"/>
                  </a:lnTo>
                  <a:lnTo>
                    <a:pt x="13077" y="132"/>
                  </a:lnTo>
                  <a:lnTo>
                    <a:pt x="13077" y="88"/>
                  </a:lnTo>
                  <a:lnTo>
                    <a:pt x="12989" y="44"/>
                  </a:lnTo>
                  <a:lnTo>
                    <a:pt x="12945"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7" name="Google Shape;3747;p85"/>
            <p:cNvSpPr/>
            <p:nvPr/>
          </p:nvSpPr>
          <p:spPr>
            <a:xfrm>
              <a:off x="4019525" y="841725"/>
              <a:ext cx="410300" cy="1012575"/>
            </a:xfrm>
            <a:custGeom>
              <a:rect b="b" l="l" r="r" t="t"/>
              <a:pathLst>
                <a:path extrusionOk="0" h="40503" w="16412">
                  <a:moveTo>
                    <a:pt x="14349" y="1"/>
                  </a:moveTo>
                  <a:lnTo>
                    <a:pt x="14305" y="45"/>
                  </a:lnTo>
                  <a:lnTo>
                    <a:pt x="14261" y="89"/>
                  </a:lnTo>
                  <a:lnTo>
                    <a:pt x="12638" y="2809"/>
                  </a:lnTo>
                  <a:lnTo>
                    <a:pt x="12594" y="2897"/>
                  </a:lnTo>
                  <a:lnTo>
                    <a:pt x="12418" y="3906"/>
                  </a:lnTo>
                  <a:lnTo>
                    <a:pt x="12418" y="3950"/>
                  </a:lnTo>
                  <a:lnTo>
                    <a:pt x="12331" y="6013"/>
                  </a:lnTo>
                  <a:lnTo>
                    <a:pt x="12331" y="6056"/>
                  </a:lnTo>
                  <a:lnTo>
                    <a:pt x="12594" y="8119"/>
                  </a:lnTo>
                  <a:lnTo>
                    <a:pt x="12243" y="11234"/>
                  </a:lnTo>
                  <a:lnTo>
                    <a:pt x="11804" y="13165"/>
                  </a:lnTo>
                  <a:lnTo>
                    <a:pt x="10926" y="15578"/>
                  </a:lnTo>
                  <a:lnTo>
                    <a:pt x="9127" y="19440"/>
                  </a:lnTo>
                  <a:lnTo>
                    <a:pt x="7899" y="21415"/>
                  </a:lnTo>
                  <a:lnTo>
                    <a:pt x="4344" y="26549"/>
                  </a:lnTo>
                  <a:lnTo>
                    <a:pt x="3511" y="26724"/>
                  </a:lnTo>
                  <a:lnTo>
                    <a:pt x="3203" y="26505"/>
                  </a:lnTo>
                  <a:lnTo>
                    <a:pt x="2457" y="25539"/>
                  </a:lnTo>
                  <a:lnTo>
                    <a:pt x="2370" y="25451"/>
                  </a:lnTo>
                  <a:lnTo>
                    <a:pt x="1975" y="25276"/>
                  </a:lnTo>
                  <a:lnTo>
                    <a:pt x="1843" y="25276"/>
                  </a:lnTo>
                  <a:lnTo>
                    <a:pt x="1755" y="25364"/>
                  </a:lnTo>
                  <a:lnTo>
                    <a:pt x="44" y="28435"/>
                  </a:lnTo>
                  <a:lnTo>
                    <a:pt x="0" y="28567"/>
                  </a:lnTo>
                  <a:lnTo>
                    <a:pt x="220" y="29488"/>
                  </a:lnTo>
                  <a:lnTo>
                    <a:pt x="220" y="29532"/>
                  </a:lnTo>
                  <a:lnTo>
                    <a:pt x="1229" y="32165"/>
                  </a:lnTo>
                  <a:lnTo>
                    <a:pt x="2852" y="35588"/>
                  </a:lnTo>
                  <a:lnTo>
                    <a:pt x="3598" y="36509"/>
                  </a:lnTo>
                  <a:lnTo>
                    <a:pt x="3686" y="36553"/>
                  </a:lnTo>
                  <a:lnTo>
                    <a:pt x="4608" y="37080"/>
                  </a:lnTo>
                  <a:lnTo>
                    <a:pt x="7548" y="38133"/>
                  </a:lnTo>
                  <a:lnTo>
                    <a:pt x="11365" y="39405"/>
                  </a:lnTo>
                  <a:lnTo>
                    <a:pt x="14130" y="40151"/>
                  </a:lnTo>
                  <a:lnTo>
                    <a:pt x="14174" y="40195"/>
                  </a:lnTo>
                  <a:lnTo>
                    <a:pt x="16236" y="40459"/>
                  </a:lnTo>
                  <a:lnTo>
                    <a:pt x="16236" y="40502"/>
                  </a:lnTo>
                  <a:lnTo>
                    <a:pt x="16368" y="40459"/>
                  </a:lnTo>
                  <a:lnTo>
                    <a:pt x="16412" y="40327"/>
                  </a:lnTo>
                  <a:lnTo>
                    <a:pt x="16412" y="40283"/>
                  </a:lnTo>
                  <a:lnTo>
                    <a:pt x="16412" y="40195"/>
                  </a:lnTo>
                  <a:lnTo>
                    <a:pt x="16324" y="40151"/>
                  </a:lnTo>
                  <a:lnTo>
                    <a:pt x="16280" y="40151"/>
                  </a:lnTo>
                  <a:lnTo>
                    <a:pt x="14217" y="39844"/>
                  </a:lnTo>
                  <a:lnTo>
                    <a:pt x="11497" y="39054"/>
                  </a:lnTo>
                  <a:lnTo>
                    <a:pt x="7679" y="37826"/>
                  </a:lnTo>
                  <a:lnTo>
                    <a:pt x="4739" y="36773"/>
                  </a:lnTo>
                  <a:lnTo>
                    <a:pt x="3862" y="36290"/>
                  </a:lnTo>
                  <a:lnTo>
                    <a:pt x="3160" y="35412"/>
                  </a:lnTo>
                  <a:lnTo>
                    <a:pt x="1580" y="32034"/>
                  </a:lnTo>
                  <a:lnTo>
                    <a:pt x="571" y="29401"/>
                  </a:lnTo>
                  <a:lnTo>
                    <a:pt x="395" y="28567"/>
                  </a:lnTo>
                  <a:lnTo>
                    <a:pt x="1975" y="25671"/>
                  </a:lnTo>
                  <a:lnTo>
                    <a:pt x="2194" y="25759"/>
                  </a:lnTo>
                  <a:lnTo>
                    <a:pt x="2940" y="26724"/>
                  </a:lnTo>
                  <a:lnTo>
                    <a:pt x="2984" y="26768"/>
                  </a:lnTo>
                  <a:lnTo>
                    <a:pt x="3379" y="27075"/>
                  </a:lnTo>
                  <a:lnTo>
                    <a:pt x="3555" y="27075"/>
                  </a:lnTo>
                  <a:lnTo>
                    <a:pt x="4476" y="26856"/>
                  </a:lnTo>
                  <a:lnTo>
                    <a:pt x="4564" y="26768"/>
                  </a:lnTo>
                  <a:lnTo>
                    <a:pt x="8162" y="21634"/>
                  </a:lnTo>
                  <a:lnTo>
                    <a:pt x="9435" y="19615"/>
                  </a:lnTo>
                  <a:lnTo>
                    <a:pt x="9435" y="19572"/>
                  </a:lnTo>
                  <a:lnTo>
                    <a:pt x="11234" y="15710"/>
                  </a:lnTo>
                  <a:lnTo>
                    <a:pt x="12155" y="13253"/>
                  </a:lnTo>
                  <a:lnTo>
                    <a:pt x="12594" y="11278"/>
                  </a:lnTo>
                  <a:lnTo>
                    <a:pt x="12945" y="8163"/>
                  </a:lnTo>
                  <a:lnTo>
                    <a:pt x="12945" y="8119"/>
                  </a:lnTo>
                  <a:lnTo>
                    <a:pt x="12682" y="6013"/>
                  </a:lnTo>
                  <a:lnTo>
                    <a:pt x="12726" y="3994"/>
                  </a:lnTo>
                  <a:lnTo>
                    <a:pt x="12945" y="2985"/>
                  </a:lnTo>
                  <a:lnTo>
                    <a:pt x="14569" y="264"/>
                  </a:lnTo>
                  <a:lnTo>
                    <a:pt x="14569" y="220"/>
                  </a:lnTo>
                  <a:lnTo>
                    <a:pt x="14569" y="133"/>
                  </a:lnTo>
                  <a:lnTo>
                    <a:pt x="14525" y="89"/>
                  </a:lnTo>
                  <a:lnTo>
                    <a:pt x="14481" y="45"/>
                  </a:lnTo>
                  <a:lnTo>
                    <a:pt x="14437"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8" name="Google Shape;3748;p85"/>
            <p:cNvSpPr/>
            <p:nvPr/>
          </p:nvSpPr>
          <p:spPr>
            <a:xfrm>
              <a:off x="3981125" y="801150"/>
              <a:ext cx="444300" cy="1074000"/>
            </a:xfrm>
            <a:custGeom>
              <a:rect b="b" l="l" r="r" t="t"/>
              <a:pathLst>
                <a:path extrusionOk="0" h="42960" w="17772">
                  <a:moveTo>
                    <a:pt x="16192" y="0"/>
                  </a:moveTo>
                  <a:lnTo>
                    <a:pt x="16148" y="44"/>
                  </a:lnTo>
                  <a:lnTo>
                    <a:pt x="15183" y="1536"/>
                  </a:lnTo>
                  <a:lnTo>
                    <a:pt x="14437" y="2677"/>
                  </a:lnTo>
                  <a:lnTo>
                    <a:pt x="13910" y="3599"/>
                  </a:lnTo>
                  <a:lnTo>
                    <a:pt x="13691" y="3993"/>
                  </a:lnTo>
                  <a:lnTo>
                    <a:pt x="13516" y="4388"/>
                  </a:lnTo>
                  <a:lnTo>
                    <a:pt x="13340" y="4783"/>
                  </a:lnTo>
                  <a:lnTo>
                    <a:pt x="13252" y="5222"/>
                  </a:lnTo>
                  <a:lnTo>
                    <a:pt x="13165" y="5617"/>
                  </a:lnTo>
                  <a:lnTo>
                    <a:pt x="13121" y="6100"/>
                  </a:lnTo>
                  <a:lnTo>
                    <a:pt x="13077" y="7153"/>
                  </a:lnTo>
                  <a:lnTo>
                    <a:pt x="13165" y="8513"/>
                  </a:lnTo>
                  <a:lnTo>
                    <a:pt x="13252" y="10224"/>
                  </a:lnTo>
                  <a:lnTo>
                    <a:pt x="12726" y="13121"/>
                  </a:lnTo>
                  <a:lnTo>
                    <a:pt x="11892" y="15051"/>
                  </a:lnTo>
                  <a:lnTo>
                    <a:pt x="9873" y="19264"/>
                  </a:lnTo>
                  <a:lnTo>
                    <a:pt x="7636" y="23564"/>
                  </a:lnTo>
                  <a:lnTo>
                    <a:pt x="6012" y="25714"/>
                  </a:lnTo>
                  <a:lnTo>
                    <a:pt x="5134" y="26329"/>
                  </a:lnTo>
                  <a:lnTo>
                    <a:pt x="4520" y="26021"/>
                  </a:lnTo>
                  <a:lnTo>
                    <a:pt x="3774" y="25407"/>
                  </a:lnTo>
                  <a:lnTo>
                    <a:pt x="3642" y="25363"/>
                  </a:lnTo>
                  <a:lnTo>
                    <a:pt x="3291" y="25319"/>
                  </a:lnTo>
                  <a:lnTo>
                    <a:pt x="3204" y="25319"/>
                  </a:lnTo>
                  <a:lnTo>
                    <a:pt x="3160" y="25363"/>
                  </a:lnTo>
                  <a:lnTo>
                    <a:pt x="2545" y="26241"/>
                  </a:lnTo>
                  <a:lnTo>
                    <a:pt x="2502" y="26241"/>
                  </a:lnTo>
                  <a:lnTo>
                    <a:pt x="1799" y="27689"/>
                  </a:lnTo>
                  <a:lnTo>
                    <a:pt x="264" y="28961"/>
                  </a:lnTo>
                  <a:lnTo>
                    <a:pt x="220" y="29049"/>
                  </a:lnTo>
                  <a:lnTo>
                    <a:pt x="0" y="29707"/>
                  </a:lnTo>
                  <a:lnTo>
                    <a:pt x="0" y="29795"/>
                  </a:lnTo>
                  <a:lnTo>
                    <a:pt x="351" y="30760"/>
                  </a:lnTo>
                  <a:lnTo>
                    <a:pt x="2677" y="36202"/>
                  </a:lnTo>
                  <a:lnTo>
                    <a:pt x="2677" y="36245"/>
                  </a:lnTo>
                  <a:lnTo>
                    <a:pt x="3906" y="37913"/>
                  </a:lnTo>
                  <a:lnTo>
                    <a:pt x="4915" y="39054"/>
                  </a:lnTo>
                  <a:lnTo>
                    <a:pt x="4959" y="39098"/>
                  </a:lnTo>
                  <a:lnTo>
                    <a:pt x="6144" y="39800"/>
                  </a:lnTo>
                  <a:lnTo>
                    <a:pt x="6188" y="39800"/>
                  </a:lnTo>
                  <a:lnTo>
                    <a:pt x="8996" y="40853"/>
                  </a:lnTo>
                  <a:lnTo>
                    <a:pt x="14086" y="42389"/>
                  </a:lnTo>
                  <a:lnTo>
                    <a:pt x="14788" y="42389"/>
                  </a:lnTo>
                  <a:lnTo>
                    <a:pt x="17509" y="42959"/>
                  </a:lnTo>
                  <a:lnTo>
                    <a:pt x="17640" y="42959"/>
                  </a:lnTo>
                  <a:lnTo>
                    <a:pt x="17684" y="42915"/>
                  </a:lnTo>
                  <a:lnTo>
                    <a:pt x="17728" y="42871"/>
                  </a:lnTo>
                  <a:lnTo>
                    <a:pt x="17772" y="42828"/>
                  </a:lnTo>
                  <a:lnTo>
                    <a:pt x="17772" y="42740"/>
                  </a:lnTo>
                  <a:lnTo>
                    <a:pt x="17772" y="42696"/>
                  </a:lnTo>
                  <a:lnTo>
                    <a:pt x="17728" y="42652"/>
                  </a:lnTo>
                  <a:lnTo>
                    <a:pt x="17640" y="42608"/>
                  </a:lnTo>
                  <a:lnTo>
                    <a:pt x="17553" y="42608"/>
                  </a:lnTo>
                  <a:lnTo>
                    <a:pt x="14832" y="42038"/>
                  </a:lnTo>
                  <a:lnTo>
                    <a:pt x="14174" y="42038"/>
                  </a:lnTo>
                  <a:lnTo>
                    <a:pt x="9128" y="40502"/>
                  </a:lnTo>
                  <a:lnTo>
                    <a:pt x="6319" y="39493"/>
                  </a:lnTo>
                  <a:lnTo>
                    <a:pt x="5178" y="38834"/>
                  </a:lnTo>
                  <a:lnTo>
                    <a:pt x="4213" y="37694"/>
                  </a:lnTo>
                  <a:lnTo>
                    <a:pt x="2984" y="36026"/>
                  </a:lnTo>
                  <a:lnTo>
                    <a:pt x="702" y="30629"/>
                  </a:lnTo>
                  <a:lnTo>
                    <a:pt x="351" y="29751"/>
                  </a:lnTo>
                  <a:lnTo>
                    <a:pt x="527" y="29181"/>
                  </a:lnTo>
                  <a:lnTo>
                    <a:pt x="2019" y="27952"/>
                  </a:lnTo>
                  <a:lnTo>
                    <a:pt x="2063" y="27864"/>
                  </a:lnTo>
                  <a:lnTo>
                    <a:pt x="2809" y="26416"/>
                  </a:lnTo>
                  <a:lnTo>
                    <a:pt x="3379" y="25670"/>
                  </a:lnTo>
                  <a:lnTo>
                    <a:pt x="3555" y="25670"/>
                  </a:lnTo>
                  <a:lnTo>
                    <a:pt x="4301" y="26329"/>
                  </a:lnTo>
                  <a:lnTo>
                    <a:pt x="4345" y="26372"/>
                  </a:lnTo>
                  <a:lnTo>
                    <a:pt x="5091" y="26680"/>
                  </a:lnTo>
                  <a:lnTo>
                    <a:pt x="5178" y="26680"/>
                  </a:lnTo>
                  <a:lnTo>
                    <a:pt x="5266" y="26636"/>
                  </a:lnTo>
                  <a:lnTo>
                    <a:pt x="6231" y="25977"/>
                  </a:lnTo>
                  <a:lnTo>
                    <a:pt x="6275" y="25934"/>
                  </a:lnTo>
                  <a:lnTo>
                    <a:pt x="7943" y="23740"/>
                  </a:lnTo>
                  <a:lnTo>
                    <a:pt x="10181" y="19439"/>
                  </a:lnTo>
                  <a:lnTo>
                    <a:pt x="12199" y="15183"/>
                  </a:lnTo>
                  <a:lnTo>
                    <a:pt x="13077" y="13252"/>
                  </a:lnTo>
                  <a:lnTo>
                    <a:pt x="13077" y="13208"/>
                  </a:lnTo>
                  <a:lnTo>
                    <a:pt x="13603" y="10268"/>
                  </a:lnTo>
                  <a:lnTo>
                    <a:pt x="13603" y="10224"/>
                  </a:lnTo>
                  <a:lnTo>
                    <a:pt x="13516" y="8513"/>
                  </a:lnTo>
                  <a:lnTo>
                    <a:pt x="13428" y="7197"/>
                  </a:lnTo>
                  <a:lnTo>
                    <a:pt x="13472" y="6144"/>
                  </a:lnTo>
                  <a:lnTo>
                    <a:pt x="13516" y="5705"/>
                  </a:lnTo>
                  <a:lnTo>
                    <a:pt x="13603" y="5310"/>
                  </a:lnTo>
                  <a:lnTo>
                    <a:pt x="13691" y="4915"/>
                  </a:lnTo>
                  <a:lnTo>
                    <a:pt x="13823" y="4520"/>
                  </a:lnTo>
                  <a:lnTo>
                    <a:pt x="13998" y="4125"/>
                  </a:lnTo>
                  <a:lnTo>
                    <a:pt x="14218" y="3730"/>
                  </a:lnTo>
                  <a:lnTo>
                    <a:pt x="14744" y="2853"/>
                  </a:lnTo>
                  <a:lnTo>
                    <a:pt x="15490" y="1712"/>
                  </a:lnTo>
                  <a:lnTo>
                    <a:pt x="16456" y="264"/>
                  </a:lnTo>
                  <a:lnTo>
                    <a:pt x="16499" y="176"/>
                  </a:lnTo>
                  <a:lnTo>
                    <a:pt x="16499" y="132"/>
                  </a:lnTo>
                  <a:lnTo>
                    <a:pt x="16456" y="44"/>
                  </a:lnTo>
                  <a:lnTo>
                    <a:pt x="16412"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9" name="Google Shape;3749;p85"/>
            <p:cNvSpPr/>
            <p:nvPr/>
          </p:nvSpPr>
          <p:spPr>
            <a:xfrm>
              <a:off x="3930650" y="715575"/>
              <a:ext cx="492600" cy="1197950"/>
            </a:xfrm>
            <a:custGeom>
              <a:rect b="b" l="l" r="r" t="t"/>
              <a:pathLst>
                <a:path extrusionOk="0" h="47918" w="19704">
                  <a:moveTo>
                    <a:pt x="18080" y="1"/>
                  </a:moveTo>
                  <a:lnTo>
                    <a:pt x="17992" y="45"/>
                  </a:lnTo>
                  <a:lnTo>
                    <a:pt x="17948" y="88"/>
                  </a:lnTo>
                  <a:lnTo>
                    <a:pt x="17904" y="132"/>
                  </a:lnTo>
                  <a:lnTo>
                    <a:pt x="17904" y="176"/>
                  </a:lnTo>
                  <a:lnTo>
                    <a:pt x="17904" y="1668"/>
                  </a:lnTo>
                  <a:lnTo>
                    <a:pt x="17202" y="2853"/>
                  </a:lnTo>
                  <a:lnTo>
                    <a:pt x="15491" y="5530"/>
                  </a:lnTo>
                  <a:lnTo>
                    <a:pt x="14306" y="7811"/>
                  </a:lnTo>
                  <a:lnTo>
                    <a:pt x="14306" y="7855"/>
                  </a:lnTo>
                  <a:lnTo>
                    <a:pt x="13999" y="9391"/>
                  </a:lnTo>
                  <a:lnTo>
                    <a:pt x="13999" y="9435"/>
                  </a:lnTo>
                  <a:lnTo>
                    <a:pt x="13692" y="13691"/>
                  </a:lnTo>
                  <a:lnTo>
                    <a:pt x="12814" y="15008"/>
                  </a:lnTo>
                  <a:lnTo>
                    <a:pt x="10181" y="18211"/>
                  </a:lnTo>
                  <a:lnTo>
                    <a:pt x="6846" y="22072"/>
                  </a:lnTo>
                  <a:lnTo>
                    <a:pt x="4213" y="25100"/>
                  </a:lnTo>
                  <a:lnTo>
                    <a:pt x="4213" y="25144"/>
                  </a:lnTo>
                  <a:lnTo>
                    <a:pt x="3467" y="26548"/>
                  </a:lnTo>
                  <a:lnTo>
                    <a:pt x="3424" y="26636"/>
                  </a:lnTo>
                  <a:lnTo>
                    <a:pt x="3292" y="28391"/>
                  </a:lnTo>
                  <a:lnTo>
                    <a:pt x="2853" y="29357"/>
                  </a:lnTo>
                  <a:lnTo>
                    <a:pt x="1844" y="30278"/>
                  </a:lnTo>
                  <a:lnTo>
                    <a:pt x="133" y="30980"/>
                  </a:lnTo>
                  <a:lnTo>
                    <a:pt x="45" y="31068"/>
                  </a:lnTo>
                  <a:lnTo>
                    <a:pt x="1" y="31068"/>
                  </a:lnTo>
                  <a:lnTo>
                    <a:pt x="1" y="31200"/>
                  </a:lnTo>
                  <a:lnTo>
                    <a:pt x="176" y="34052"/>
                  </a:lnTo>
                  <a:lnTo>
                    <a:pt x="176" y="34096"/>
                  </a:lnTo>
                  <a:lnTo>
                    <a:pt x="922" y="36772"/>
                  </a:lnTo>
                  <a:lnTo>
                    <a:pt x="2941" y="41555"/>
                  </a:lnTo>
                  <a:lnTo>
                    <a:pt x="2985" y="41599"/>
                  </a:lnTo>
                  <a:lnTo>
                    <a:pt x="3950" y="42521"/>
                  </a:lnTo>
                  <a:lnTo>
                    <a:pt x="3994" y="42521"/>
                  </a:lnTo>
                  <a:lnTo>
                    <a:pt x="8163" y="45373"/>
                  </a:lnTo>
                  <a:lnTo>
                    <a:pt x="8163" y="45417"/>
                  </a:lnTo>
                  <a:lnTo>
                    <a:pt x="10883" y="46470"/>
                  </a:lnTo>
                  <a:lnTo>
                    <a:pt x="14920" y="47742"/>
                  </a:lnTo>
                  <a:lnTo>
                    <a:pt x="14964" y="47742"/>
                  </a:lnTo>
                  <a:lnTo>
                    <a:pt x="17641" y="47655"/>
                  </a:lnTo>
                  <a:lnTo>
                    <a:pt x="19177" y="47918"/>
                  </a:lnTo>
                  <a:lnTo>
                    <a:pt x="19221" y="47918"/>
                  </a:lnTo>
                  <a:lnTo>
                    <a:pt x="19528" y="47874"/>
                  </a:lnTo>
                  <a:lnTo>
                    <a:pt x="19615" y="47830"/>
                  </a:lnTo>
                  <a:lnTo>
                    <a:pt x="19659" y="47786"/>
                  </a:lnTo>
                  <a:lnTo>
                    <a:pt x="19703" y="47742"/>
                  </a:lnTo>
                  <a:lnTo>
                    <a:pt x="19703" y="47655"/>
                  </a:lnTo>
                  <a:lnTo>
                    <a:pt x="19659" y="47611"/>
                  </a:lnTo>
                  <a:lnTo>
                    <a:pt x="19615" y="47567"/>
                  </a:lnTo>
                  <a:lnTo>
                    <a:pt x="19572" y="47523"/>
                  </a:lnTo>
                  <a:lnTo>
                    <a:pt x="19484" y="47523"/>
                  </a:lnTo>
                  <a:lnTo>
                    <a:pt x="19221" y="47567"/>
                  </a:lnTo>
                  <a:lnTo>
                    <a:pt x="17685" y="47304"/>
                  </a:lnTo>
                  <a:lnTo>
                    <a:pt x="17641" y="47304"/>
                  </a:lnTo>
                  <a:lnTo>
                    <a:pt x="15008" y="47391"/>
                  </a:lnTo>
                  <a:lnTo>
                    <a:pt x="11015" y="46119"/>
                  </a:lnTo>
                  <a:lnTo>
                    <a:pt x="8338" y="45066"/>
                  </a:lnTo>
                  <a:lnTo>
                    <a:pt x="4213" y="42214"/>
                  </a:lnTo>
                  <a:lnTo>
                    <a:pt x="3248" y="41380"/>
                  </a:lnTo>
                  <a:lnTo>
                    <a:pt x="1273" y="36641"/>
                  </a:lnTo>
                  <a:lnTo>
                    <a:pt x="527" y="34008"/>
                  </a:lnTo>
                  <a:lnTo>
                    <a:pt x="352" y="31287"/>
                  </a:lnTo>
                  <a:lnTo>
                    <a:pt x="1975" y="30585"/>
                  </a:lnTo>
                  <a:lnTo>
                    <a:pt x="2063" y="30541"/>
                  </a:lnTo>
                  <a:lnTo>
                    <a:pt x="3116" y="29576"/>
                  </a:lnTo>
                  <a:lnTo>
                    <a:pt x="3160" y="29532"/>
                  </a:lnTo>
                  <a:lnTo>
                    <a:pt x="3643" y="28523"/>
                  </a:lnTo>
                  <a:lnTo>
                    <a:pt x="3643" y="28435"/>
                  </a:lnTo>
                  <a:lnTo>
                    <a:pt x="3775" y="26680"/>
                  </a:lnTo>
                  <a:lnTo>
                    <a:pt x="4521" y="25320"/>
                  </a:lnTo>
                  <a:lnTo>
                    <a:pt x="7110" y="22292"/>
                  </a:lnTo>
                  <a:lnTo>
                    <a:pt x="10444" y="18430"/>
                  </a:lnTo>
                  <a:lnTo>
                    <a:pt x="13121" y="15227"/>
                  </a:lnTo>
                  <a:lnTo>
                    <a:pt x="13999" y="13867"/>
                  </a:lnTo>
                  <a:lnTo>
                    <a:pt x="14043" y="13779"/>
                  </a:lnTo>
                  <a:lnTo>
                    <a:pt x="14350" y="9435"/>
                  </a:lnTo>
                  <a:lnTo>
                    <a:pt x="14657" y="7943"/>
                  </a:lnTo>
                  <a:lnTo>
                    <a:pt x="15798" y="5705"/>
                  </a:lnTo>
                  <a:lnTo>
                    <a:pt x="17509" y="3028"/>
                  </a:lnTo>
                  <a:lnTo>
                    <a:pt x="18211" y="1844"/>
                  </a:lnTo>
                  <a:lnTo>
                    <a:pt x="18255" y="1756"/>
                  </a:lnTo>
                  <a:lnTo>
                    <a:pt x="18255" y="176"/>
                  </a:lnTo>
                  <a:lnTo>
                    <a:pt x="18255" y="132"/>
                  </a:lnTo>
                  <a:lnTo>
                    <a:pt x="18211" y="88"/>
                  </a:lnTo>
                  <a:lnTo>
                    <a:pt x="18124" y="45"/>
                  </a:lnTo>
                  <a:lnTo>
                    <a:pt x="18080"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0" name="Google Shape;3750;p85"/>
            <p:cNvSpPr/>
            <p:nvPr/>
          </p:nvSpPr>
          <p:spPr>
            <a:xfrm>
              <a:off x="3904325" y="661825"/>
              <a:ext cx="515625" cy="1271450"/>
            </a:xfrm>
            <a:custGeom>
              <a:rect b="b" l="l" r="r" t="t"/>
              <a:pathLst>
                <a:path extrusionOk="0" h="50858" w="20625">
                  <a:moveTo>
                    <a:pt x="18913" y="1"/>
                  </a:moveTo>
                  <a:lnTo>
                    <a:pt x="18825" y="44"/>
                  </a:lnTo>
                  <a:lnTo>
                    <a:pt x="18782" y="88"/>
                  </a:lnTo>
                  <a:lnTo>
                    <a:pt x="18782" y="132"/>
                  </a:lnTo>
                  <a:lnTo>
                    <a:pt x="18080" y="4125"/>
                  </a:lnTo>
                  <a:lnTo>
                    <a:pt x="16280" y="6978"/>
                  </a:lnTo>
                  <a:lnTo>
                    <a:pt x="14964" y="9347"/>
                  </a:lnTo>
                  <a:lnTo>
                    <a:pt x="14964" y="9391"/>
                  </a:lnTo>
                  <a:lnTo>
                    <a:pt x="14525" y="10707"/>
                  </a:lnTo>
                  <a:lnTo>
                    <a:pt x="14525" y="10751"/>
                  </a:lnTo>
                  <a:lnTo>
                    <a:pt x="13955" y="15271"/>
                  </a:lnTo>
                  <a:lnTo>
                    <a:pt x="13516" y="15885"/>
                  </a:lnTo>
                  <a:lnTo>
                    <a:pt x="12375" y="17202"/>
                  </a:lnTo>
                  <a:lnTo>
                    <a:pt x="10444" y="19352"/>
                  </a:lnTo>
                  <a:lnTo>
                    <a:pt x="8075" y="21941"/>
                  </a:lnTo>
                  <a:lnTo>
                    <a:pt x="4564" y="25802"/>
                  </a:lnTo>
                  <a:lnTo>
                    <a:pt x="4564" y="25846"/>
                  </a:lnTo>
                  <a:lnTo>
                    <a:pt x="3423" y="27514"/>
                  </a:lnTo>
                  <a:lnTo>
                    <a:pt x="3423" y="27645"/>
                  </a:lnTo>
                  <a:lnTo>
                    <a:pt x="3555" y="30366"/>
                  </a:lnTo>
                  <a:lnTo>
                    <a:pt x="3160" y="31419"/>
                  </a:lnTo>
                  <a:lnTo>
                    <a:pt x="2502" y="31989"/>
                  </a:lnTo>
                  <a:lnTo>
                    <a:pt x="132" y="32867"/>
                  </a:lnTo>
                  <a:lnTo>
                    <a:pt x="45" y="32955"/>
                  </a:lnTo>
                  <a:lnTo>
                    <a:pt x="1" y="33042"/>
                  </a:lnTo>
                  <a:lnTo>
                    <a:pt x="396" y="37562"/>
                  </a:lnTo>
                  <a:lnTo>
                    <a:pt x="1010" y="39844"/>
                  </a:lnTo>
                  <a:lnTo>
                    <a:pt x="2502" y="43793"/>
                  </a:lnTo>
                  <a:lnTo>
                    <a:pt x="2546" y="43881"/>
                  </a:lnTo>
                  <a:lnTo>
                    <a:pt x="3423" y="44846"/>
                  </a:lnTo>
                  <a:lnTo>
                    <a:pt x="3467" y="44890"/>
                  </a:lnTo>
                  <a:lnTo>
                    <a:pt x="7504" y="47655"/>
                  </a:lnTo>
                  <a:lnTo>
                    <a:pt x="9172" y="48620"/>
                  </a:lnTo>
                  <a:lnTo>
                    <a:pt x="9216" y="48620"/>
                  </a:lnTo>
                  <a:lnTo>
                    <a:pt x="11848" y="49717"/>
                  </a:lnTo>
                  <a:lnTo>
                    <a:pt x="15491" y="50858"/>
                  </a:lnTo>
                  <a:lnTo>
                    <a:pt x="15534" y="50858"/>
                  </a:lnTo>
                  <a:lnTo>
                    <a:pt x="18694" y="50682"/>
                  </a:lnTo>
                  <a:lnTo>
                    <a:pt x="20054" y="50858"/>
                  </a:lnTo>
                  <a:lnTo>
                    <a:pt x="20098" y="50858"/>
                  </a:lnTo>
                  <a:lnTo>
                    <a:pt x="20449" y="50814"/>
                  </a:lnTo>
                  <a:lnTo>
                    <a:pt x="20537" y="50770"/>
                  </a:lnTo>
                  <a:lnTo>
                    <a:pt x="20581" y="50726"/>
                  </a:lnTo>
                  <a:lnTo>
                    <a:pt x="20625" y="50682"/>
                  </a:lnTo>
                  <a:lnTo>
                    <a:pt x="20625" y="50595"/>
                  </a:lnTo>
                  <a:lnTo>
                    <a:pt x="20581" y="50507"/>
                  </a:lnTo>
                  <a:lnTo>
                    <a:pt x="20537" y="50463"/>
                  </a:lnTo>
                  <a:lnTo>
                    <a:pt x="20405" y="50463"/>
                  </a:lnTo>
                  <a:lnTo>
                    <a:pt x="20054" y="50507"/>
                  </a:lnTo>
                  <a:lnTo>
                    <a:pt x="18694" y="50331"/>
                  </a:lnTo>
                  <a:lnTo>
                    <a:pt x="15578" y="50507"/>
                  </a:lnTo>
                  <a:lnTo>
                    <a:pt x="11980" y="49410"/>
                  </a:lnTo>
                  <a:lnTo>
                    <a:pt x="9347" y="48313"/>
                  </a:lnTo>
                  <a:lnTo>
                    <a:pt x="7680" y="47347"/>
                  </a:lnTo>
                  <a:lnTo>
                    <a:pt x="3687" y="44583"/>
                  </a:lnTo>
                  <a:lnTo>
                    <a:pt x="2809" y="43661"/>
                  </a:lnTo>
                  <a:lnTo>
                    <a:pt x="1361" y="39756"/>
                  </a:lnTo>
                  <a:lnTo>
                    <a:pt x="703" y="37518"/>
                  </a:lnTo>
                  <a:lnTo>
                    <a:pt x="396" y="33130"/>
                  </a:lnTo>
                  <a:lnTo>
                    <a:pt x="2634" y="32296"/>
                  </a:lnTo>
                  <a:lnTo>
                    <a:pt x="2677" y="32296"/>
                  </a:lnTo>
                  <a:lnTo>
                    <a:pt x="3423" y="31638"/>
                  </a:lnTo>
                  <a:lnTo>
                    <a:pt x="3467" y="31550"/>
                  </a:lnTo>
                  <a:lnTo>
                    <a:pt x="3906" y="30453"/>
                  </a:lnTo>
                  <a:lnTo>
                    <a:pt x="3906" y="30410"/>
                  </a:lnTo>
                  <a:lnTo>
                    <a:pt x="3774" y="27689"/>
                  </a:lnTo>
                  <a:lnTo>
                    <a:pt x="4871" y="26065"/>
                  </a:lnTo>
                  <a:lnTo>
                    <a:pt x="8338" y="22160"/>
                  </a:lnTo>
                  <a:lnTo>
                    <a:pt x="10708" y="19615"/>
                  </a:lnTo>
                  <a:lnTo>
                    <a:pt x="12638" y="17421"/>
                  </a:lnTo>
                  <a:lnTo>
                    <a:pt x="13779" y="16105"/>
                  </a:lnTo>
                  <a:lnTo>
                    <a:pt x="14262" y="15446"/>
                  </a:lnTo>
                  <a:lnTo>
                    <a:pt x="14306" y="15359"/>
                  </a:lnTo>
                  <a:lnTo>
                    <a:pt x="14876" y="10795"/>
                  </a:lnTo>
                  <a:lnTo>
                    <a:pt x="15271" y="9479"/>
                  </a:lnTo>
                  <a:lnTo>
                    <a:pt x="16544" y="7153"/>
                  </a:lnTo>
                  <a:lnTo>
                    <a:pt x="18387" y="4301"/>
                  </a:lnTo>
                  <a:lnTo>
                    <a:pt x="18387" y="4213"/>
                  </a:lnTo>
                  <a:lnTo>
                    <a:pt x="19133" y="220"/>
                  </a:lnTo>
                  <a:lnTo>
                    <a:pt x="19089" y="132"/>
                  </a:lnTo>
                  <a:lnTo>
                    <a:pt x="19089" y="88"/>
                  </a:lnTo>
                  <a:lnTo>
                    <a:pt x="19045" y="44"/>
                  </a:lnTo>
                  <a:lnTo>
                    <a:pt x="18957"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1" name="Google Shape;3751;p85"/>
            <p:cNvSpPr/>
            <p:nvPr/>
          </p:nvSpPr>
          <p:spPr>
            <a:xfrm>
              <a:off x="3881300" y="681575"/>
              <a:ext cx="525475" cy="1276950"/>
            </a:xfrm>
            <a:custGeom>
              <a:rect b="b" l="l" r="r" t="t"/>
              <a:pathLst>
                <a:path extrusionOk="0" h="51078" w="21019">
                  <a:moveTo>
                    <a:pt x="19176" y="0"/>
                  </a:moveTo>
                  <a:lnTo>
                    <a:pt x="19132" y="44"/>
                  </a:lnTo>
                  <a:lnTo>
                    <a:pt x="19088" y="88"/>
                  </a:lnTo>
                  <a:lnTo>
                    <a:pt x="19044" y="132"/>
                  </a:lnTo>
                  <a:lnTo>
                    <a:pt x="18255" y="3291"/>
                  </a:lnTo>
                  <a:lnTo>
                    <a:pt x="16455" y="6231"/>
                  </a:lnTo>
                  <a:lnTo>
                    <a:pt x="16412" y="6231"/>
                  </a:lnTo>
                  <a:lnTo>
                    <a:pt x="15007" y="9127"/>
                  </a:lnTo>
                  <a:lnTo>
                    <a:pt x="15007" y="9171"/>
                  </a:lnTo>
                  <a:lnTo>
                    <a:pt x="13998" y="13559"/>
                  </a:lnTo>
                  <a:lnTo>
                    <a:pt x="11980" y="16104"/>
                  </a:lnTo>
                  <a:lnTo>
                    <a:pt x="9829" y="18606"/>
                  </a:lnTo>
                  <a:lnTo>
                    <a:pt x="7284" y="21370"/>
                  </a:lnTo>
                  <a:lnTo>
                    <a:pt x="3160" y="26197"/>
                  </a:lnTo>
                  <a:lnTo>
                    <a:pt x="3116" y="26285"/>
                  </a:lnTo>
                  <a:lnTo>
                    <a:pt x="3116" y="26329"/>
                  </a:lnTo>
                  <a:lnTo>
                    <a:pt x="3555" y="30146"/>
                  </a:lnTo>
                  <a:lnTo>
                    <a:pt x="3247" y="30629"/>
                  </a:lnTo>
                  <a:lnTo>
                    <a:pt x="1799" y="31155"/>
                  </a:lnTo>
                  <a:lnTo>
                    <a:pt x="176" y="31506"/>
                  </a:lnTo>
                  <a:lnTo>
                    <a:pt x="88" y="31594"/>
                  </a:lnTo>
                  <a:lnTo>
                    <a:pt x="44" y="31682"/>
                  </a:lnTo>
                  <a:lnTo>
                    <a:pt x="0" y="32516"/>
                  </a:lnTo>
                  <a:lnTo>
                    <a:pt x="0" y="32560"/>
                  </a:lnTo>
                  <a:lnTo>
                    <a:pt x="527" y="38747"/>
                  </a:lnTo>
                  <a:lnTo>
                    <a:pt x="571" y="38834"/>
                  </a:lnTo>
                  <a:lnTo>
                    <a:pt x="1799" y="41862"/>
                  </a:lnTo>
                  <a:lnTo>
                    <a:pt x="2107" y="43617"/>
                  </a:lnTo>
                  <a:lnTo>
                    <a:pt x="2194" y="43749"/>
                  </a:lnTo>
                  <a:lnTo>
                    <a:pt x="4388" y="45460"/>
                  </a:lnTo>
                  <a:lnTo>
                    <a:pt x="7284" y="47084"/>
                  </a:lnTo>
                  <a:lnTo>
                    <a:pt x="8250" y="47830"/>
                  </a:lnTo>
                  <a:lnTo>
                    <a:pt x="10137" y="48927"/>
                  </a:lnTo>
                  <a:lnTo>
                    <a:pt x="12682" y="50024"/>
                  </a:lnTo>
                  <a:lnTo>
                    <a:pt x="15973" y="51033"/>
                  </a:lnTo>
                  <a:lnTo>
                    <a:pt x="16017" y="51077"/>
                  </a:lnTo>
                  <a:lnTo>
                    <a:pt x="16061" y="51077"/>
                  </a:lnTo>
                  <a:lnTo>
                    <a:pt x="19176" y="50594"/>
                  </a:lnTo>
                  <a:lnTo>
                    <a:pt x="20756" y="50814"/>
                  </a:lnTo>
                  <a:lnTo>
                    <a:pt x="20800" y="50814"/>
                  </a:lnTo>
                  <a:lnTo>
                    <a:pt x="20887" y="50858"/>
                  </a:lnTo>
                  <a:lnTo>
                    <a:pt x="20931" y="50814"/>
                  </a:lnTo>
                  <a:lnTo>
                    <a:pt x="21019" y="50770"/>
                  </a:lnTo>
                  <a:lnTo>
                    <a:pt x="21019" y="50682"/>
                  </a:lnTo>
                  <a:lnTo>
                    <a:pt x="21019" y="50638"/>
                  </a:lnTo>
                  <a:lnTo>
                    <a:pt x="21019" y="50594"/>
                  </a:lnTo>
                  <a:lnTo>
                    <a:pt x="20975" y="50507"/>
                  </a:lnTo>
                  <a:lnTo>
                    <a:pt x="20931" y="50507"/>
                  </a:lnTo>
                  <a:lnTo>
                    <a:pt x="20843" y="50463"/>
                  </a:lnTo>
                  <a:lnTo>
                    <a:pt x="19220" y="50243"/>
                  </a:lnTo>
                  <a:lnTo>
                    <a:pt x="19176" y="50243"/>
                  </a:lnTo>
                  <a:lnTo>
                    <a:pt x="16017" y="50726"/>
                  </a:lnTo>
                  <a:lnTo>
                    <a:pt x="12813" y="49673"/>
                  </a:lnTo>
                  <a:lnTo>
                    <a:pt x="10312" y="48620"/>
                  </a:lnTo>
                  <a:lnTo>
                    <a:pt x="8425" y="47523"/>
                  </a:lnTo>
                  <a:lnTo>
                    <a:pt x="7504" y="46777"/>
                  </a:lnTo>
                  <a:lnTo>
                    <a:pt x="7460" y="46777"/>
                  </a:lnTo>
                  <a:lnTo>
                    <a:pt x="4564" y="45153"/>
                  </a:lnTo>
                  <a:lnTo>
                    <a:pt x="2458" y="43486"/>
                  </a:lnTo>
                  <a:lnTo>
                    <a:pt x="2107" y="41774"/>
                  </a:lnTo>
                  <a:lnTo>
                    <a:pt x="878" y="38703"/>
                  </a:lnTo>
                  <a:lnTo>
                    <a:pt x="351" y="32516"/>
                  </a:lnTo>
                  <a:lnTo>
                    <a:pt x="395" y="31814"/>
                  </a:lnTo>
                  <a:lnTo>
                    <a:pt x="1887" y="31463"/>
                  </a:lnTo>
                  <a:lnTo>
                    <a:pt x="3423" y="30936"/>
                  </a:lnTo>
                  <a:lnTo>
                    <a:pt x="3511" y="30848"/>
                  </a:lnTo>
                  <a:lnTo>
                    <a:pt x="3862" y="30234"/>
                  </a:lnTo>
                  <a:lnTo>
                    <a:pt x="3906" y="30146"/>
                  </a:lnTo>
                  <a:lnTo>
                    <a:pt x="3467" y="26372"/>
                  </a:lnTo>
                  <a:lnTo>
                    <a:pt x="7548" y="21633"/>
                  </a:lnTo>
                  <a:lnTo>
                    <a:pt x="10093" y="18825"/>
                  </a:lnTo>
                  <a:lnTo>
                    <a:pt x="12287" y="16324"/>
                  </a:lnTo>
                  <a:lnTo>
                    <a:pt x="14305" y="13779"/>
                  </a:lnTo>
                  <a:lnTo>
                    <a:pt x="14349" y="13691"/>
                  </a:lnTo>
                  <a:lnTo>
                    <a:pt x="15358" y="9259"/>
                  </a:lnTo>
                  <a:lnTo>
                    <a:pt x="16763" y="6407"/>
                  </a:lnTo>
                  <a:lnTo>
                    <a:pt x="18562" y="3467"/>
                  </a:lnTo>
                  <a:lnTo>
                    <a:pt x="18606" y="3423"/>
                  </a:lnTo>
                  <a:lnTo>
                    <a:pt x="19395" y="220"/>
                  </a:lnTo>
                  <a:lnTo>
                    <a:pt x="19395" y="176"/>
                  </a:lnTo>
                  <a:lnTo>
                    <a:pt x="19352" y="88"/>
                  </a:lnTo>
                  <a:lnTo>
                    <a:pt x="19308" y="44"/>
                  </a:lnTo>
                  <a:lnTo>
                    <a:pt x="19264"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2" name="Google Shape;3752;p85"/>
            <p:cNvSpPr/>
            <p:nvPr/>
          </p:nvSpPr>
          <p:spPr>
            <a:xfrm>
              <a:off x="3850575" y="669500"/>
              <a:ext cx="549625" cy="1310950"/>
            </a:xfrm>
            <a:custGeom>
              <a:rect b="b" l="l" r="r" t="t"/>
              <a:pathLst>
                <a:path extrusionOk="0" h="52438" w="21985">
                  <a:moveTo>
                    <a:pt x="19835" y="1"/>
                  </a:moveTo>
                  <a:lnTo>
                    <a:pt x="19791" y="45"/>
                  </a:lnTo>
                  <a:lnTo>
                    <a:pt x="19747" y="132"/>
                  </a:lnTo>
                  <a:lnTo>
                    <a:pt x="18957" y="3336"/>
                  </a:lnTo>
                  <a:lnTo>
                    <a:pt x="18430" y="4433"/>
                  </a:lnTo>
                  <a:lnTo>
                    <a:pt x="17158" y="6319"/>
                  </a:lnTo>
                  <a:lnTo>
                    <a:pt x="17114" y="6319"/>
                  </a:lnTo>
                  <a:lnTo>
                    <a:pt x="15798" y="9040"/>
                  </a:lnTo>
                  <a:lnTo>
                    <a:pt x="15095" y="11892"/>
                  </a:lnTo>
                  <a:lnTo>
                    <a:pt x="14437" y="13165"/>
                  </a:lnTo>
                  <a:lnTo>
                    <a:pt x="12243" y="16017"/>
                  </a:lnTo>
                  <a:lnTo>
                    <a:pt x="10093" y="18430"/>
                  </a:lnTo>
                  <a:lnTo>
                    <a:pt x="7767" y="21063"/>
                  </a:lnTo>
                  <a:lnTo>
                    <a:pt x="3599" y="25890"/>
                  </a:lnTo>
                  <a:lnTo>
                    <a:pt x="3555" y="26022"/>
                  </a:lnTo>
                  <a:lnTo>
                    <a:pt x="3599" y="26899"/>
                  </a:lnTo>
                  <a:lnTo>
                    <a:pt x="3862" y="29357"/>
                  </a:lnTo>
                  <a:lnTo>
                    <a:pt x="3730" y="30892"/>
                  </a:lnTo>
                  <a:lnTo>
                    <a:pt x="2063" y="31156"/>
                  </a:lnTo>
                  <a:lnTo>
                    <a:pt x="659" y="31463"/>
                  </a:lnTo>
                  <a:lnTo>
                    <a:pt x="571" y="31507"/>
                  </a:lnTo>
                  <a:lnTo>
                    <a:pt x="264" y="31814"/>
                  </a:lnTo>
                  <a:lnTo>
                    <a:pt x="176" y="31902"/>
                  </a:lnTo>
                  <a:lnTo>
                    <a:pt x="1" y="32692"/>
                  </a:lnTo>
                  <a:lnTo>
                    <a:pt x="1" y="32735"/>
                  </a:lnTo>
                  <a:lnTo>
                    <a:pt x="308" y="34973"/>
                  </a:lnTo>
                  <a:lnTo>
                    <a:pt x="834" y="40546"/>
                  </a:lnTo>
                  <a:lnTo>
                    <a:pt x="834" y="40590"/>
                  </a:lnTo>
                  <a:lnTo>
                    <a:pt x="1405" y="42082"/>
                  </a:lnTo>
                  <a:lnTo>
                    <a:pt x="1361" y="45461"/>
                  </a:lnTo>
                  <a:lnTo>
                    <a:pt x="1361" y="45548"/>
                  </a:lnTo>
                  <a:lnTo>
                    <a:pt x="1405" y="45592"/>
                  </a:lnTo>
                  <a:lnTo>
                    <a:pt x="1493" y="45636"/>
                  </a:lnTo>
                  <a:lnTo>
                    <a:pt x="1536" y="45636"/>
                  </a:lnTo>
                  <a:lnTo>
                    <a:pt x="2941" y="45548"/>
                  </a:lnTo>
                  <a:lnTo>
                    <a:pt x="4213" y="46294"/>
                  </a:lnTo>
                  <a:lnTo>
                    <a:pt x="6934" y="47918"/>
                  </a:lnTo>
                  <a:lnTo>
                    <a:pt x="6978" y="47918"/>
                  </a:lnTo>
                  <a:lnTo>
                    <a:pt x="8294" y="48532"/>
                  </a:lnTo>
                  <a:lnTo>
                    <a:pt x="10181" y="49849"/>
                  </a:lnTo>
                  <a:lnTo>
                    <a:pt x="10225" y="49893"/>
                  </a:lnTo>
                  <a:lnTo>
                    <a:pt x="12594" y="51077"/>
                  </a:lnTo>
                  <a:lnTo>
                    <a:pt x="12638" y="51077"/>
                  </a:lnTo>
                  <a:lnTo>
                    <a:pt x="16324" y="52438"/>
                  </a:lnTo>
                  <a:lnTo>
                    <a:pt x="17333" y="52438"/>
                  </a:lnTo>
                  <a:lnTo>
                    <a:pt x="20405" y="51911"/>
                  </a:lnTo>
                  <a:lnTo>
                    <a:pt x="21765" y="52087"/>
                  </a:lnTo>
                  <a:lnTo>
                    <a:pt x="21853" y="52087"/>
                  </a:lnTo>
                  <a:lnTo>
                    <a:pt x="21897" y="52043"/>
                  </a:lnTo>
                  <a:lnTo>
                    <a:pt x="21941" y="51999"/>
                  </a:lnTo>
                  <a:lnTo>
                    <a:pt x="21985" y="51955"/>
                  </a:lnTo>
                  <a:lnTo>
                    <a:pt x="21985" y="51867"/>
                  </a:lnTo>
                  <a:lnTo>
                    <a:pt x="21941" y="51823"/>
                  </a:lnTo>
                  <a:lnTo>
                    <a:pt x="21897" y="51779"/>
                  </a:lnTo>
                  <a:lnTo>
                    <a:pt x="21809" y="51736"/>
                  </a:lnTo>
                  <a:lnTo>
                    <a:pt x="20449" y="51560"/>
                  </a:lnTo>
                  <a:lnTo>
                    <a:pt x="20405" y="51560"/>
                  </a:lnTo>
                  <a:lnTo>
                    <a:pt x="17290" y="52087"/>
                  </a:lnTo>
                  <a:lnTo>
                    <a:pt x="16412" y="52087"/>
                  </a:lnTo>
                  <a:lnTo>
                    <a:pt x="12726" y="50770"/>
                  </a:lnTo>
                  <a:lnTo>
                    <a:pt x="10356" y="49585"/>
                  </a:lnTo>
                  <a:lnTo>
                    <a:pt x="8470" y="48225"/>
                  </a:lnTo>
                  <a:lnTo>
                    <a:pt x="7109" y="47611"/>
                  </a:lnTo>
                  <a:lnTo>
                    <a:pt x="4389" y="45987"/>
                  </a:lnTo>
                  <a:lnTo>
                    <a:pt x="3072" y="45197"/>
                  </a:lnTo>
                  <a:lnTo>
                    <a:pt x="2941" y="45197"/>
                  </a:lnTo>
                  <a:lnTo>
                    <a:pt x="1712" y="45285"/>
                  </a:lnTo>
                  <a:lnTo>
                    <a:pt x="1756" y="42082"/>
                  </a:lnTo>
                  <a:lnTo>
                    <a:pt x="1756" y="41994"/>
                  </a:lnTo>
                  <a:lnTo>
                    <a:pt x="1185" y="40458"/>
                  </a:lnTo>
                  <a:lnTo>
                    <a:pt x="659" y="34929"/>
                  </a:lnTo>
                  <a:lnTo>
                    <a:pt x="352" y="32735"/>
                  </a:lnTo>
                  <a:lnTo>
                    <a:pt x="527" y="32033"/>
                  </a:lnTo>
                  <a:lnTo>
                    <a:pt x="790" y="31770"/>
                  </a:lnTo>
                  <a:lnTo>
                    <a:pt x="2151" y="31463"/>
                  </a:lnTo>
                  <a:lnTo>
                    <a:pt x="3906" y="31243"/>
                  </a:lnTo>
                  <a:lnTo>
                    <a:pt x="3994" y="31200"/>
                  </a:lnTo>
                  <a:lnTo>
                    <a:pt x="4038" y="31068"/>
                  </a:lnTo>
                  <a:lnTo>
                    <a:pt x="4213" y="29401"/>
                  </a:lnTo>
                  <a:lnTo>
                    <a:pt x="4213" y="29357"/>
                  </a:lnTo>
                  <a:lnTo>
                    <a:pt x="3950" y="26855"/>
                  </a:lnTo>
                  <a:lnTo>
                    <a:pt x="3906" y="26066"/>
                  </a:lnTo>
                  <a:lnTo>
                    <a:pt x="8031" y="21283"/>
                  </a:lnTo>
                  <a:lnTo>
                    <a:pt x="10356" y="18694"/>
                  </a:lnTo>
                  <a:lnTo>
                    <a:pt x="12507" y="16236"/>
                  </a:lnTo>
                  <a:lnTo>
                    <a:pt x="14701" y="13340"/>
                  </a:lnTo>
                  <a:lnTo>
                    <a:pt x="14744" y="13340"/>
                  </a:lnTo>
                  <a:lnTo>
                    <a:pt x="15403" y="12024"/>
                  </a:lnTo>
                  <a:lnTo>
                    <a:pt x="15447" y="11980"/>
                  </a:lnTo>
                  <a:lnTo>
                    <a:pt x="16149" y="9172"/>
                  </a:lnTo>
                  <a:lnTo>
                    <a:pt x="17421" y="6495"/>
                  </a:lnTo>
                  <a:lnTo>
                    <a:pt x="18694" y="4608"/>
                  </a:lnTo>
                  <a:lnTo>
                    <a:pt x="19308" y="3511"/>
                  </a:lnTo>
                  <a:lnTo>
                    <a:pt x="19308" y="3467"/>
                  </a:lnTo>
                  <a:lnTo>
                    <a:pt x="20098" y="220"/>
                  </a:lnTo>
                  <a:lnTo>
                    <a:pt x="20098" y="132"/>
                  </a:lnTo>
                  <a:lnTo>
                    <a:pt x="20098" y="88"/>
                  </a:lnTo>
                  <a:lnTo>
                    <a:pt x="20054"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3" name="Google Shape;3753;p85"/>
            <p:cNvSpPr/>
            <p:nvPr/>
          </p:nvSpPr>
          <p:spPr>
            <a:xfrm>
              <a:off x="3590575" y="1937650"/>
              <a:ext cx="1971375" cy="750375"/>
            </a:xfrm>
            <a:custGeom>
              <a:rect b="b" l="l" r="r" t="t"/>
              <a:pathLst>
                <a:path extrusionOk="0" h="30015" w="78855">
                  <a:moveTo>
                    <a:pt x="75344" y="0"/>
                  </a:moveTo>
                  <a:lnTo>
                    <a:pt x="75256" y="44"/>
                  </a:lnTo>
                  <a:lnTo>
                    <a:pt x="72228" y="1536"/>
                  </a:lnTo>
                  <a:lnTo>
                    <a:pt x="66655" y="3511"/>
                  </a:lnTo>
                  <a:lnTo>
                    <a:pt x="62531" y="4959"/>
                  </a:lnTo>
                  <a:lnTo>
                    <a:pt x="59020" y="6231"/>
                  </a:lnTo>
                  <a:lnTo>
                    <a:pt x="55905" y="7284"/>
                  </a:lnTo>
                  <a:lnTo>
                    <a:pt x="51955" y="7416"/>
                  </a:lnTo>
                  <a:lnTo>
                    <a:pt x="51868" y="7460"/>
                  </a:lnTo>
                  <a:lnTo>
                    <a:pt x="48489" y="9171"/>
                  </a:lnTo>
                  <a:lnTo>
                    <a:pt x="43662" y="11716"/>
                  </a:lnTo>
                  <a:lnTo>
                    <a:pt x="40898" y="12726"/>
                  </a:lnTo>
                  <a:lnTo>
                    <a:pt x="35895" y="13735"/>
                  </a:lnTo>
                  <a:lnTo>
                    <a:pt x="32341" y="14349"/>
                  </a:lnTo>
                  <a:lnTo>
                    <a:pt x="29050" y="14832"/>
                  </a:lnTo>
                  <a:lnTo>
                    <a:pt x="27382" y="15227"/>
                  </a:lnTo>
                  <a:lnTo>
                    <a:pt x="26636" y="15534"/>
                  </a:lnTo>
                  <a:lnTo>
                    <a:pt x="25803" y="15490"/>
                  </a:lnTo>
                  <a:lnTo>
                    <a:pt x="25759" y="15490"/>
                  </a:lnTo>
                  <a:lnTo>
                    <a:pt x="25320" y="15622"/>
                  </a:lnTo>
                  <a:lnTo>
                    <a:pt x="25232" y="15666"/>
                  </a:lnTo>
                  <a:lnTo>
                    <a:pt x="25188" y="15753"/>
                  </a:lnTo>
                  <a:lnTo>
                    <a:pt x="24398" y="20098"/>
                  </a:lnTo>
                  <a:lnTo>
                    <a:pt x="24135" y="22555"/>
                  </a:lnTo>
                  <a:lnTo>
                    <a:pt x="23696" y="24529"/>
                  </a:lnTo>
                  <a:lnTo>
                    <a:pt x="22863" y="26680"/>
                  </a:lnTo>
                  <a:lnTo>
                    <a:pt x="21766" y="28698"/>
                  </a:lnTo>
                  <a:lnTo>
                    <a:pt x="20888" y="29532"/>
                  </a:lnTo>
                  <a:lnTo>
                    <a:pt x="20318" y="29663"/>
                  </a:lnTo>
                  <a:lnTo>
                    <a:pt x="17509" y="29181"/>
                  </a:lnTo>
                  <a:lnTo>
                    <a:pt x="11805" y="27820"/>
                  </a:lnTo>
                  <a:lnTo>
                    <a:pt x="7285" y="27075"/>
                  </a:lnTo>
                  <a:lnTo>
                    <a:pt x="5223" y="27075"/>
                  </a:lnTo>
                  <a:lnTo>
                    <a:pt x="220" y="25363"/>
                  </a:lnTo>
                  <a:lnTo>
                    <a:pt x="176" y="25363"/>
                  </a:lnTo>
                  <a:lnTo>
                    <a:pt x="89" y="25407"/>
                  </a:lnTo>
                  <a:lnTo>
                    <a:pt x="45" y="25407"/>
                  </a:lnTo>
                  <a:lnTo>
                    <a:pt x="1" y="25495"/>
                  </a:lnTo>
                  <a:lnTo>
                    <a:pt x="1" y="25539"/>
                  </a:lnTo>
                  <a:lnTo>
                    <a:pt x="45" y="25626"/>
                  </a:lnTo>
                  <a:lnTo>
                    <a:pt x="89" y="25670"/>
                  </a:lnTo>
                  <a:lnTo>
                    <a:pt x="133" y="25714"/>
                  </a:lnTo>
                  <a:lnTo>
                    <a:pt x="5135" y="27426"/>
                  </a:lnTo>
                  <a:lnTo>
                    <a:pt x="7241" y="27426"/>
                  </a:lnTo>
                  <a:lnTo>
                    <a:pt x="11717" y="28172"/>
                  </a:lnTo>
                  <a:lnTo>
                    <a:pt x="17465" y="29532"/>
                  </a:lnTo>
                  <a:lnTo>
                    <a:pt x="20318" y="30014"/>
                  </a:lnTo>
                  <a:lnTo>
                    <a:pt x="20361" y="30014"/>
                  </a:lnTo>
                  <a:lnTo>
                    <a:pt x="21020" y="29883"/>
                  </a:lnTo>
                  <a:lnTo>
                    <a:pt x="21107" y="29839"/>
                  </a:lnTo>
                  <a:lnTo>
                    <a:pt x="22029" y="28961"/>
                  </a:lnTo>
                  <a:lnTo>
                    <a:pt x="22073" y="28917"/>
                  </a:lnTo>
                  <a:lnTo>
                    <a:pt x="23170" y="26855"/>
                  </a:lnTo>
                  <a:lnTo>
                    <a:pt x="23170" y="26811"/>
                  </a:lnTo>
                  <a:lnTo>
                    <a:pt x="24047" y="24661"/>
                  </a:lnTo>
                  <a:lnTo>
                    <a:pt x="24486" y="22643"/>
                  </a:lnTo>
                  <a:lnTo>
                    <a:pt x="24486" y="22599"/>
                  </a:lnTo>
                  <a:lnTo>
                    <a:pt x="24750" y="20141"/>
                  </a:lnTo>
                  <a:lnTo>
                    <a:pt x="25495" y="15929"/>
                  </a:lnTo>
                  <a:lnTo>
                    <a:pt x="25847" y="15841"/>
                  </a:lnTo>
                  <a:lnTo>
                    <a:pt x="26680" y="15885"/>
                  </a:lnTo>
                  <a:lnTo>
                    <a:pt x="26724" y="15885"/>
                  </a:lnTo>
                  <a:lnTo>
                    <a:pt x="27514" y="15578"/>
                  </a:lnTo>
                  <a:lnTo>
                    <a:pt x="29094" y="15183"/>
                  </a:lnTo>
                  <a:lnTo>
                    <a:pt x="32385" y="14700"/>
                  </a:lnTo>
                  <a:lnTo>
                    <a:pt x="35939" y="14086"/>
                  </a:lnTo>
                  <a:lnTo>
                    <a:pt x="40985" y="13077"/>
                  </a:lnTo>
                  <a:lnTo>
                    <a:pt x="41029" y="13077"/>
                  </a:lnTo>
                  <a:lnTo>
                    <a:pt x="43794" y="12067"/>
                  </a:lnTo>
                  <a:lnTo>
                    <a:pt x="43838" y="12067"/>
                  </a:lnTo>
                  <a:lnTo>
                    <a:pt x="48664" y="9479"/>
                  </a:lnTo>
                  <a:lnTo>
                    <a:pt x="51999" y="7767"/>
                  </a:lnTo>
                  <a:lnTo>
                    <a:pt x="55905" y="7636"/>
                  </a:lnTo>
                  <a:lnTo>
                    <a:pt x="55992" y="7592"/>
                  </a:lnTo>
                  <a:lnTo>
                    <a:pt x="59152" y="6539"/>
                  </a:lnTo>
                  <a:lnTo>
                    <a:pt x="62662" y="5310"/>
                  </a:lnTo>
                  <a:lnTo>
                    <a:pt x="66787" y="3862"/>
                  </a:lnTo>
                  <a:lnTo>
                    <a:pt x="72360" y="1887"/>
                  </a:lnTo>
                  <a:lnTo>
                    <a:pt x="72360" y="1843"/>
                  </a:lnTo>
                  <a:lnTo>
                    <a:pt x="75256" y="439"/>
                  </a:lnTo>
                  <a:lnTo>
                    <a:pt x="76572" y="4783"/>
                  </a:lnTo>
                  <a:lnTo>
                    <a:pt x="78196" y="10356"/>
                  </a:lnTo>
                  <a:lnTo>
                    <a:pt x="78503" y="11409"/>
                  </a:lnTo>
                  <a:lnTo>
                    <a:pt x="78547" y="11453"/>
                  </a:lnTo>
                  <a:lnTo>
                    <a:pt x="78591" y="11497"/>
                  </a:lnTo>
                  <a:lnTo>
                    <a:pt x="78766" y="11497"/>
                  </a:lnTo>
                  <a:lnTo>
                    <a:pt x="78810" y="11409"/>
                  </a:lnTo>
                  <a:lnTo>
                    <a:pt x="78854" y="11365"/>
                  </a:lnTo>
                  <a:lnTo>
                    <a:pt x="78854" y="11278"/>
                  </a:lnTo>
                  <a:lnTo>
                    <a:pt x="78503" y="10268"/>
                  </a:lnTo>
                  <a:lnTo>
                    <a:pt x="76923" y="4696"/>
                  </a:lnTo>
                  <a:lnTo>
                    <a:pt x="75519" y="132"/>
                  </a:lnTo>
                  <a:lnTo>
                    <a:pt x="75475" y="88"/>
                  </a:lnTo>
                  <a:lnTo>
                    <a:pt x="75432" y="44"/>
                  </a:lnTo>
                  <a:lnTo>
                    <a:pt x="75344"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4" name="Google Shape;3754;p85"/>
            <p:cNvSpPr/>
            <p:nvPr/>
          </p:nvSpPr>
          <p:spPr>
            <a:xfrm>
              <a:off x="3469925" y="764950"/>
              <a:ext cx="299500" cy="582525"/>
            </a:xfrm>
            <a:custGeom>
              <a:rect b="b" l="l" r="r" t="t"/>
              <a:pathLst>
                <a:path extrusionOk="0" h="23301" w="11980">
                  <a:moveTo>
                    <a:pt x="11760" y="0"/>
                  </a:moveTo>
                  <a:lnTo>
                    <a:pt x="11716" y="44"/>
                  </a:lnTo>
                  <a:lnTo>
                    <a:pt x="11672" y="88"/>
                  </a:lnTo>
                  <a:lnTo>
                    <a:pt x="8381" y="6100"/>
                  </a:lnTo>
                  <a:lnTo>
                    <a:pt x="7065" y="8030"/>
                  </a:lnTo>
                  <a:lnTo>
                    <a:pt x="7065" y="8074"/>
                  </a:lnTo>
                  <a:lnTo>
                    <a:pt x="6275" y="9654"/>
                  </a:lnTo>
                  <a:lnTo>
                    <a:pt x="4651" y="13998"/>
                  </a:lnTo>
                  <a:lnTo>
                    <a:pt x="3247" y="17860"/>
                  </a:lnTo>
                  <a:lnTo>
                    <a:pt x="2019" y="20229"/>
                  </a:lnTo>
                  <a:lnTo>
                    <a:pt x="44" y="23037"/>
                  </a:lnTo>
                  <a:lnTo>
                    <a:pt x="0" y="23081"/>
                  </a:lnTo>
                  <a:lnTo>
                    <a:pt x="0" y="23169"/>
                  </a:lnTo>
                  <a:lnTo>
                    <a:pt x="44" y="23213"/>
                  </a:lnTo>
                  <a:lnTo>
                    <a:pt x="88" y="23257"/>
                  </a:lnTo>
                  <a:lnTo>
                    <a:pt x="176" y="23301"/>
                  </a:lnTo>
                  <a:lnTo>
                    <a:pt x="263" y="23301"/>
                  </a:lnTo>
                  <a:lnTo>
                    <a:pt x="307" y="23257"/>
                  </a:lnTo>
                  <a:lnTo>
                    <a:pt x="2326" y="20449"/>
                  </a:lnTo>
                  <a:lnTo>
                    <a:pt x="2326" y="20405"/>
                  </a:lnTo>
                  <a:lnTo>
                    <a:pt x="3598" y="18035"/>
                  </a:lnTo>
                  <a:lnTo>
                    <a:pt x="3598" y="17991"/>
                  </a:lnTo>
                  <a:lnTo>
                    <a:pt x="5002" y="14130"/>
                  </a:lnTo>
                  <a:lnTo>
                    <a:pt x="6582" y="9786"/>
                  </a:lnTo>
                  <a:lnTo>
                    <a:pt x="7372" y="8206"/>
                  </a:lnTo>
                  <a:lnTo>
                    <a:pt x="8645" y="6275"/>
                  </a:lnTo>
                  <a:lnTo>
                    <a:pt x="11979" y="264"/>
                  </a:lnTo>
                  <a:lnTo>
                    <a:pt x="11979" y="176"/>
                  </a:lnTo>
                  <a:lnTo>
                    <a:pt x="11979" y="132"/>
                  </a:lnTo>
                  <a:lnTo>
                    <a:pt x="11936" y="88"/>
                  </a:lnTo>
                  <a:lnTo>
                    <a:pt x="11892"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5" name="Google Shape;3755;p85"/>
            <p:cNvSpPr/>
            <p:nvPr/>
          </p:nvSpPr>
          <p:spPr>
            <a:xfrm>
              <a:off x="3619100" y="2026500"/>
              <a:ext cx="1900050" cy="686750"/>
            </a:xfrm>
            <a:custGeom>
              <a:rect b="b" l="l" r="r" t="t"/>
              <a:pathLst>
                <a:path extrusionOk="0" h="27470" w="76002">
                  <a:moveTo>
                    <a:pt x="71877" y="1"/>
                  </a:moveTo>
                  <a:lnTo>
                    <a:pt x="70473" y="45"/>
                  </a:lnTo>
                  <a:lnTo>
                    <a:pt x="70429" y="88"/>
                  </a:lnTo>
                  <a:lnTo>
                    <a:pt x="64900" y="1975"/>
                  </a:lnTo>
                  <a:lnTo>
                    <a:pt x="58230" y="4345"/>
                  </a:lnTo>
                  <a:lnTo>
                    <a:pt x="55510" y="5222"/>
                  </a:lnTo>
                  <a:lnTo>
                    <a:pt x="51385" y="5266"/>
                  </a:lnTo>
                  <a:lnTo>
                    <a:pt x="51341" y="5310"/>
                  </a:lnTo>
                  <a:lnTo>
                    <a:pt x="48225" y="6802"/>
                  </a:lnTo>
                  <a:lnTo>
                    <a:pt x="45461" y="8250"/>
                  </a:lnTo>
                  <a:lnTo>
                    <a:pt x="43311" y="9391"/>
                  </a:lnTo>
                  <a:lnTo>
                    <a:pt x="40590" y="10313"/>
                  </a:lnTo>
                  <a:lnTo>
                    <a:pt x="34842" y="11322"/>
                  </a:lnTo>
                  <a:lnTo>
                    <a:pt x="29137" y="12331"/>
                  </a:lnTo>
                  <a:lnTo>
                    <a:pt x="25934" y="12682"/>
                  </a:lnTo>
                  <a:lnTo>
                    <a:pt x="25057" y="12858"/>
                  </a:lnTo>
                  <a:lnTo>
                    <a:pt x="24969" y="12901"/>
                  </a:lnTo>
                  <a:lnTo>
                    <a:pt x="24925" y="12989"/>
                  </a:lnTo>
                  <a:lnTo>
                    <a:pt x="24398" y="15973"/>
                  </a:lnTo>
                  <a:lnTo>
                    <a:pt x="24135" y="18430"/>
                  </a:lnTo>
                  <a:lnTo>
                    <a:pt x="23082" y="22072"/>
                  </a:lnTo>
                  <a:lnTo>
                    <a:pt x="21722" y="24837"/>
                  </a:lnTo>
                  <a:lnTo>
                    <a:pt x="20581" y="26373"/>
                  </a:lnTo>
                  <a:lnTo>
                    <a:pt x="19923" y="26899"/>
                  </a:lnTo>
                  <a:lnTo>
                    <a:pt x="19045" y="27119"/>
                  </a:lnTo>
                  <a:lnTo>
                    <a:pt x="15886" y="26592"/>
                  </a:lnTo>
                  <a:lnTo>
                    <a:pt x="10444" y="25320"/>
                  </a:lnTo>
                  <a:lnTo>
                    <a:pt x="6320" y="24574"/>
                  </a:lnTo>
                  <a:lnTo>
                    <a:pt x="6276" y="24574"/>
                  </a:lnTo>
                  <a:lnTo>
                    <a:pt x="3643" y="24530"/>
                  </a:lnTo>
                  <a:lnTo>
                    <a:pt x="264" y="23301"/>
                  </a:lnTo>
                  <a:lnTo>
                    <a:pt x="132" y="23301"/>
                  </a:lnTo>
                  <a:lnTo>
                    <a:pt x="45" y="23345"/>
                  </a:lnTo>
                  <a:lnTo>
                    <a:pt x="45" y="23433"/>
                  </a:lnTo>
                  <a:lnTo>
                    <a:pt x="1" y="23477"/>
                  </a:lnTo>
                  <a:lnTo>
                    <a:pt x="45" y="23564"/>
                  </a:lnTo>
                  <a:lnTo>
                    <a:pt x="89" y="23608"/>
                  </a:lnTo>
                  <a:lnTo>
                    <a:pt x="132" y="23652"/>
                  </a:lnTo>
                  <a:lnTo>
                    <a:pt x="3511" y="24881"/>
                  </a:lnTo>
                  <a:lnTo>
                    <a:pt x="3599" y="24881"/>
                  </a:lnTo>
                  <a:lnTo>
                    <a:pt x="6276" y="24925"/>
                  </a:lnTo>
                  <a:lnTo>
                    <a:pt x="10357" y="25671"/>
                  </a:lnTo>
                  <a:lnTo>
                    <a:pt x="15842" y="26943"/>
                  </a:lnTo>
                  <a:lnTo>
                    <a:pt x="19045" y="27470"/>
                  </a:lnTo>
                  <a:lnTo>
                    <a:pt x="19089" y="27470"/>
                  </a:lnTo>
                  <a:lnTo>
                    <a:pt x="20054" y="27206"/>
                  </a:lnTo>
                  <a:lnTo>
                    <a:pt x="20098" y="27206"/>
                  </a:lnTo>
                  <a:lnTo>
                    <a:pt x="20844" y="26636"/>
                  </a:lnTo>
                  <a:lnTo>
                    <a:pt x="20888" y="26592"/>
                  </a:lnTo>
                  <a:lnTo>
                    <a:pt x="22029" y="25012"/>
                  </a:lnTo>
                  <a:lnTo>
                    <a:pt x="23433" y="22204"/>
                  </a:lnTo>
                  <a:lnTo>
                    <a:pt x="23433" y="22160"/>
                  </a:lnTo>
                  <a:lnTo>
                    <a:pt x="24442" y="18518"/>
                  </a:lnTo>
                  <a:lnTo>
                    <a:pt x="24749" y="16061"/>
                  </a:lnTo>
                  <a:lnTo>
                    <a:pt x="25232" y="13165"/>
                  </a:lnTo>
                  <a:lnTo>
                    <a:pt x="26022" y="13033"/>
                  </a:lnTo>
                  <a:lnTo>
                    <a:pt x="29181" y="12682"/>
                  </a:lnTo>
                  <a:lnTo>
                    <a:pt x="34886" y="11673"/>
                  </a:lnTo>
                  <a:lnTo>
                    <a:pt x="40634" y="10664"/>
                  </a:lnTo>
                  <a:lnTo>
                    <a:pt x="40678" y="10664"/>
                  </a:lnTo>
                  <a:lnTo>
                    <a:pt x="43443" y="9742"/>
                  </a:lnTo>
                  <a:lnTo>
                    <a:pt x="43486" y="9742"/>
                  </a:lnTo>
                  <a:lnTo>
                    <a:pt x="45637" y="8557"/>
                  </a:lnTo>
                  <a:lnTo>
                    <a:pt x="48401" y="7109"/>
                  </a:lnTo>
                  <a:lnTo>
                    <a:pt x="51429" y="5617"/>
                  </a:lnTo>
                  <a:lnTo>
                    <a:pt x="55554" y="5530"/>
                  </a:lnTo>
                  <a:lnTo>
                    <a:pt x="55597" y="5530"/>
                  </a:lnTo>
                  <a:lnTo>
                    <a:pt x="58362" y="4652"/>
                  </a:lnTo>
                  <a:lnTo>
                    <a:pt x="65032" y="2282"/>
                  </a:lnTo>
                  <a:lnTo>
                    <a:pt x="70517" y="396"/>
                  </a:lnTo>
                  <a:lnTo>
                    <a:pt x="71833" y="352"/>
                  </a:lnTo>
                  <a:lnTo>
                    <a:pt x="72755" y="1098"/>
                  </a:lnTo>
                  <a:lnTo>
                    <a:pt x="73676" y="2853"/>
                  </a:lnTo>
                  <a:lnTo>
                    <a:pt x="75212" y="7022"/>
                  </a:lnTo>
                  <a:lnTo>
                    <a:pt x="75695" y="8908"/>
                  </a:lnTo>
                  <a:lnTo>
                    <a:pt x="75695" y="8952"/>
                  </a:lnTo>
                  <a:lnTo>
                    <a:pt x="75739" y="8996"/>
                  </a:lnTo>
                  <a:lnTo>
                    <a:pt x="75826" y="9040"/>
                  </a:lnTo>
                  <a:lnTo>
                    <a:pt x="75870" y="9040"/>
                  </a:lnTo>
                  <a:lnTo>
                    <a:pt x="75958" y="8996"/>
                  </a:lnTo>
                  <a:lnTo>
                    <a:pt x="76002" y="8952"/>
                  </a:lnTo>
                  <a:lnTo>
                    <a:pt x="76002" y="8908"/>
                  </a:lnTo>
                  <a:lnTo>
                    <a:pt x="76002" y="8821"/>
                  </a:lnTo>
                  <a:lnTo>
                    <a:pt x="75563" y="6934"/>
                  </a:lnTo>
                  <a:lnTo>
                    <a:pt x="75563" y="6890"/>
                  </a:lnTo>
                  <a:lnTo>
                    <a:pt x="74027" y="2721"/>
                  </a:lnTo>
                  <a:lnTo>
                    <a:pt x="73018" y="922"/>
                  </a:lnTo>
                  <a:lnTo>
                    <a:pt x="72974" y="878"/>
                  </a:lnTo>
                  <a:lnTo>
                    <a:pt x="72009" y="45"/>
                  </a:lnTo>
                  <a:lnTo>
                    <a:pt x="71877"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6" name="Google Shape;3756;p85"/>
            <p:cNvSpPr/>
            <p:nvPr/>
          </p:nvSpPr>
          <p:spPr>
            <a:xfrm>
              <a:off x="3437000" y="785800"/>
              <a:ext cx="287450" cy="611050"/>
            </a:xfrm>
            <a:custGeom>
              <a:rect b="b" l="l" r="r" t="t"/>
              <a:pathLst>
                <a:path extrusionOk="0" h="24442" w="11498">
                  <a:moveTo>
                    <a:pt x="11278" y="0"/>
                  </a:moveTo>
                  <a:lnTo>
                    <a:pt x="11234" y="44"/>
                  </a:lnTo>
                  <a:lnTo>
                    <a:pt x="11190" y="88"/>
                  </a:lnTo>
                  <a:lnTo>
                    <a:pt x="9435" y="3510"/>
                  </a:lnTo>
                  <a:lnTo>
                    <a:pt x="7460" y="6758"/>
                  </a:lnTo>
                  <a:lnTo>
                    <a:pt x="6627" y="8513"/>
                  </a:lnTo>
                  <a:lnTo>
                    <a:pt x="4871" y="13340"/>
                  </a:lnTo>
                  <a:lnTo>
                    <a:pt x="3204" y="17991"/>
                  </a:lnTo>
                  <a:lnTo>
                    <a:pt x="1273" y="21019"/>
                  </a:lnTo>
                  <a:lnTo>
                    <a:pt x="1273" y="21063"/>
                  </a:lnTo>
                  <a:lnTo>
                    <a:pt x="45" y="24222"/>
                  </a:lnTo>
                  <a:lnTo>
                    <a:pt x="1" y="24310"/>
                  </a:lnTo>
                  <a:lnTo>
                    <a:pt x="45" y="24354"/>
                  </a:lnTo>
                  <a:lnTo>
                    <a:pt x="45" y="24397"/>
                  </a:lnTo>
                  <a:lnTo>
                    <a:pt x="132" y="24441"/>
                  </a:lnTo>
                  <a:lnTo>
                    <a:pt x="308" y="24441"/>
                  </a:lnTo>
                  <a:lnTo>
                    <a:pt x="352" y="24354"/>
                  </a:lnTo>
                  <a:lnTo>
                    <a:pt x="1580" y="21194"/>
                  </a:lnTo>
                  <a:lnTo>
                    <a:pt x="3511" y="18123"/>
                  </a:lnTo>
                  <a:lnTo>
                    <a:pt x="5222" y="13471"/>
                  </a:lnTo>
                  <a:lnTo>
                    <a:pt x="6934" y="8644"/>
                  </a:lnTo>
                  <a:lnTo>
                    <a:pt x="7767" y="6933"/>
                  </a:lnTo>
                  <a:lnTo>
                    <a:pt x="9742" y="3686"/>
                  </a:lnTo>
                  <a:lnTo>
                    <a:pt x="11497" y="219"/>
                  </a:lnTo>
                  <a:lnTo>
                    <a:pt x="11497" y="176"/>
                  </a:lnTo>
                  <a:lnTo>
                    <a:pt x="11497" y="88"/>
                  </a:lnTo>
                  <a:lnTo>
                    <a:pt x="11453" y="44"/>
                  </a:lnTo>
                  <a:lnTo>
                    <a:pt x="11410"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7" name="Google Shape;3757;p85"/>
            <p:cNvSpPr/>
            <p:nvPr/>
          </p:nvSpPr>
          <p:spPr>
            <a:xfrm>
              <a:off x="3586200" y="2096725"/>
              <a:ext cx="1884700" cy="640675"/>
            </a:xfrm>
            <a:custGeom>
              <a:rect b="b" l="l" r="r" t="t"/>
              <a:pathLst>
                <a:path extrusionOk="0" h="25627" w="75388">
                  <a:moveTo>
                    <a:pt x="69727" y="0"/>
                  </a:moveTo>
                  <a:lnTo>
                    <a:pt x="67094" y="658"/>
                  </a:lnTo>
                  <a:lnTo>
                    <a:pt x="60248" y="3072"/>
                  </a:lnTo>
                  <a:lnTo>
                    <a:pt x="58142" y="3818"/>
                  </a:lnTo>
                  <a:lnTo>
                    <a:pt x="53271" y="3861"/>
                  </a:lnTo>
                  <a:lnTo>
                    <a:pt x="53227" y="3861"/>
                  </a:lnTo>
                  <a:lnTo>
                    <a:pt x="48752" y="6099"/>
                  </a:lnTo>
                  <a:lnTo>
                    <a:pt x="46031" y="7504"/>
                  </a:lnTo>
                  <a:lnTo>
                    <a:pt x="44495" y="8162"/>
                  </a:lnTo>
                  <a:lnTo>
                    <a:pt x="39712" y="9083"/>
                  </a:lnTo>
                  <a:lnTo>
                    <a:pt x="36290" y="9698"/>
                  </a:lnTo>
                  <a:lnTo>
                    <a:pt x="33306" y="10180"/>
                  </a:lnTo>
                  <a:lnTo>
                    <a:pt x="28347" y="11146"/>
                  </a:lnTo>
                  <a:lnTo>
                    <a:pt x="28303" y="11189"/>
                  </a:lnTo>
                  <a:lnTo>
                    <a:pt x="27557" y="11628"/>
                  </a:lnTo>
                  <a:lnTo>
                    <a:pt x="27470" y="11672"/>
                  </a:lnTo>
                  <a:lnTo>
                    <a:pt x="26987" y="12418"/>
                  </a:lnTo>
                  <a:lnTo>
                    <a:pt x="26987" y="12462"/>
                  </a:lnTo>
                  <a:lnTo>
                    <a:pt x="26592" y="14656"/>
                  </a:lnTo>
                  <a:lnTo>
                    <a:pt x="25319" y="19044"/>
                  </a:lnTo>
                  <a:lnTo>
                    <a:pt x="23740" y="22247"/>
                  </a:lnTo>
                  <a:lnTo>
                    <a:pt x="22336" y="24266"/>
                  </a:lnTo>
                  <a:lnTo>
                    <a:pt x="21326" y="24968"/>
                  </a:lnTo>
                  <a:lnTo>
                    <a:pt x="20185" y="25275"/>
                  </a:lnTo>
                  <a:lnTo>
                    <a:pt x="18737" y="25143"/>
                  </a:lnTo>
                  <a:lnTo>
                    <a:pt x="11541" y="23608"/>
                  </a:lnTo>
                  <a:lnTo>
                    <a:pt x="7723" y="22906"/>
                  </a:lnTo>
                  <a:lnTo>
                    <a:pt x="4608" y="22730"/>
                  </a:lnTo>
                  <a:lnTo>
                    <a:pt x="1405" y="21589"/>
                  </a:lnTo>
                  <a:lnTo>
                    <a:pt x="220" y="21150"/>
                  </a:lnTo>
                  <a:lnTo>
                    <a:pt x="88" y="21150"/>
                  </a:lnTo>
                  <a:lnTo>
                    <a:pt x="44" y="21194"/>
                  </a:lnTo>
                  <a:lnTo>
                    <a:pt x="0" y="21238"/>
                  </a:lnTo>
                  <a:lnTo>
                    <a:pt x="0" y="21326"/>
                  </a:lnTo>
                  <a:lnTo>
                    <a:pt x="0" y="21370"/>
                  </a:lnTo>
                  <a:lnTo>
                    <a:pt x="44" y="21457"/>
                  </a:lnTo>
                  <a:lnTo>
                    <a:pt x="88" y="21457"/>
                  </a:lnTo>
                  <a:lnTo>
                    <a:pt x="1317" y="21940"/>
                  </a:lnTo>
                  <a:lnTo>
                    <a:pt x="4520" y="23081"/>
                  </a:lnTo>
                  <a:lnTo>
                    <a:pt x="4608" y="23081"/>
                  </a:lnTo>
                  <a:lnTo>
                    <a:pt x="7679" y="23257"/>
                  </a:lnTo>
                  <a:lnTo>
                    <a:pt x="11453" y="23915"/>
                  </a:lnTo>
                  <a:lnTo>
                    <a:pt x="18693" y="25494"/>
                  </a:lnTo>
                  <a:lnTo>
                    <a:pt x="20185" y="25626"/>
                  </a:lnTo>
                  <a:lnTo>
                    <a:pt x="20273" y="25626"/>
                  </a:lnTo>
                  <a:lnTo>
                    <a:pt x="21458" y="25319"/>
                  </a:lnTo>
                  <a:lnTo>
                    <a:pt x="21546" y="25275"/>
                  </a:lnTo>
                  <a:lnTo>
                    <a:pt x="22555" y="24529"/>
                  </a:lnTo>
                  <a:lnTo>
                    <a:pt x="22599" y="24485"/>
                  </a:lnTo>
                  <a:lnTo>
                    <a:pt x="24047" y="22423"/>
                  </a:lnTo>
                  <a:lnTo>
                    <a:pt x="24047" y="22379"/>
                  </a:lnTo>
                  <a:lnTo>
                    <a:pt x="25627" y="19176"/>
                  </a:lnTo>
                  <a:lnTo>
                    <a:pt x="25670" y="19176"/>
                  </a:lnTo>
                  <a:lnTo>
                    <a:pt x="26899" y="14744"/>
                  </a:lnTo>
                  <a:lnTo>
                    <a:pt x="27338" y="12550"/>
                  </a:lnTo>
                  <a:lnTo>
                    <a:pt x="27777" y="11892"/>
                  </a:lnTo>
                  <a:lnTo>
                    <a:pt x="28435" y="11497"/>
                  </a:lnTo>
                  <a:lnTo>
                    <a:pt x="33393" y="10487"/>
                  </a:lnTo>
                  <a:lnTo>
                    <a:pt x="36333" y="10049"/>
                  </a:lnTo>
                  <a:lnTo>
                    <a:pt x="39756" y="9434"/>
                  </a:lnTo>
                  <a:lnTo>
                    <a:pt x="44583" y="8513"/>
                  </a:lnTo>
                  <a:lnTo>
                    <a:pt x="44627" y="8513"/>
                  </a:lnTo>
                  <a:lnTo>
                    <a:pt x="46207" y="7811"/>
                  </a:lnTo>
                  <a:lnTo>
                    <a:pt x="48927" y="6407"/>
                  </a:lnTo>
                  <a:lnTo>
                    <a:pt x="53315" y="4213"/>
                  </a:lnTo>
                  <a:lnTo>
                    <a:pt x="58142" y="4169"/>
                  </a:lnTo>
                  <a:lnTo>
                    <a:pt x="58230" y="4169"/>
                  </a:lnTo>
                  <a:lnTo>
                    <a:pt x="60336" y="3379"/>
                  </a:lnTo>
                  <a:lnTo>
                    <a:pt x="67181" y="1009"/>
                  </a:lnTo>
                  <a:lnTo>
                    <a:pt x="69770" y="351"/>
                  </a:lnTo>
                  <a:lnTo>
                    <a:pt x="71921" y="395"/>
                  </a:lnTo>
                  <a:lnTo>
                    <a:pt x="73369" y="1273"/>
                  </a:lnTo>
                  <a:lnTo>
                    <a:pt x="74246" y="2721"/>
                  </a:lnTo>
                  <a:lnTo>
                    <a:pt x="74992" y="5178"/>
                  </a:lnTo>
                  <a:lnTo>
                    <a:pt x="75036" y="7196"/>
                  </a:lnTo>
                  <a:lnTo>
                    <a:pt x="74992" y="10838"/>
                  </a:lnTo>
                  <a:lnTo>
                    <a:pt x="73544" y="13471"/>
                  </a:lnTo>
                  <a:lnTo>
                    <a:pt x="73544" y="13515"/>
                  </a:lnTo>
                  <a:lnTo>
                    <a:pt x="72667" y="15621"/>
                  </a:lnTo>
                  <a:lnTo>
                    <a:pt x="72667" y="15665"/>
                  </a:lnTo>
                  <a:lnTo>
                    <a:pt x="72667" y="15753"/>
                  </a:lnTo>
                  <a:lnTo>
                    <a:pt x="72710" y="15797"/>
                  </a:lnTo>
                  <a:lnTo>
                    <a:pt x="72754" y="15841"/>
                  </a:lnTo>
                  <a:lnTo>
                    <a:pt x="72886" y="15841"/>
                  </a:lnTo>
                  <a:lnTo>
                    <a:pt x="72930" y="15797"/>
                  </a:lnTo>
                  <a:lnTo>
                    <a:pt x="72974" y="15753"/>
                  </a:lnTo>
                  <a:lnTo>
                    <a:pt x="73851" y="13647"/>
                  </a:lnTo>
                  <a:lnTo>
                    <a:pt x="75343" y="10970"/>
                  </a:lnTo>
                  <a:lnTo>
                    <a:pt x="75343" y="10882"/>
                  </a:lnTo>
                  <a:lnTo>
                    <a:pt x="75387" y="7196"/>
                  </a:lnTo>
                  <a:lnTo>
                    <a:pt x="75343" y="5134"/>
                  </a:lnTo>
                  <a:lnTo>
                    <a:pt x="75343" y="5090"/>
                  </a:lnTo>
                  <a:lnTo>
                    <a:pt x="74597" y="2589"/>
                  </a:lnTo>
                  <a:lnTo>
                    <a:pt x="74553" y="2545"/>
                  </a:lnTo>
                  <a:lnTo>
                    <a:pt x="73632" y="1053"/>
                  </a:lnTo>
                  <a:lnTo>
                    <a:pt x="73588" y="1009"/>
                  </a:lnTo>
                  <a:lnTo>
                    <a:pt x="72052" y="44"/>
                  </a:lnTo>
                  <a:lnTo>
                    <a:pt x="71964" y="44"/>
                  </a:lnTo>
                  <a:lnTo>
                    <a:pt x="69770"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8" name="Google Shape;3758;p85"/>
            <p:cNvSpPr/>
            <p:nvPr/>
          </p:nvSpPr>
          <p:spPr>
            <a:xfrm>
              <a:off x="3416150" y="761650"/>
              <a:ext cx="289650" cy="645075"/>
            </a:xfrm>
            <a:custGeom>
              <a:rect b="b" l="l" r="r" t="t"/>
              <a:pathLst>
                <a:path extrusionOk="0" h="25803" w="11586">
                  <a:moveTo>
                    <a:pt x="11322" y="1"/>
                  </a:moveTo>
                  <a:lnTo>
                    <a:pt x="11278" y="45"/>
                  </a:lnTo>
                  <a:lnTo>
                    <a:pt x="11234" y="88"/>
                  </a:lnTo>
                  <a:lnTo>
                    <a:pt x="9347" y="3950"/>
                  </a:lnTo>
                  <a:lnTo>
                    <a:pt x="7329" y="7241"/>
                  </a:lnTo>
                  <a:lnTo>
                    <a:pt x="6495" y="9128"/>
                  </a:lnTo>
                  <a:lnTo>
                    <a:pt x="5574" y="11717"/>
                  </a:lnTo>
                  <a:lnTo>
                    <a:pt x="3906" y="16807"/>
                  </a:lnTo>
                  <a:lnTo>
                    <a:pt x="2853" y="19484"/>
                  </a:lnTo>
                  <a:lnTo>
                    <a:pt x="2107" y="20668"/>
                  </a:lnTo>
                  <a:lnTo>
                    <a:pt x="2107" y="20712"/>
                  </a:lnTo>
                  <a:lnTo>
                    <a:pt x="45" y="25583"/>
                  </a:lnTo>
                  <a:lnTo>
                    <a:pt x="1" y="25627"/>
                  </a:lnTo>
                  <a:lnTo>
                    <a:pt x="1" y="25715"/>
                  </a:lnTo>
                  <a:lnTo>
                    <a:pt x="45" y="25758"/>
                  </a:lnTo>
                  <a:lnTo>
                    <a:pt x="133" y="25802"/>
                  </a:lnTo>
                  <a:lnTo>
                    <a:pt x="264" y="25802"/>
                  </a:lnTo>
                  <a:lnTo>
                    <a:pt x="352" y="25715"/>
                  </a:lnTo>
                  <a:lnTo>
                    <a:pt x="2414" y="20844"/>
                  </a:lnTo>
                  <a:lnTo>
                    <a:pt x="3160" y="19659"/>
                  </a:lnTo>
                  <a:lnTo>
                    <a:pt x="3160" y="19615"/>
                  </a:lnTo>
                  <a:lnTo>
                    <a:pt x="4213" y="16895"/>
                  </a:lnTo>
                  <a:lnTo>
                    <a:pt x="5881" y="11804"/>
                  </a:lnTo>
                  <a:lnTo>
                    <a:pt x="6846" y="9259"/>
                  </a:lnTo>
                  <a:lnTo>
                    <a:pt x="7636" y="7416"/>
                  </a:lnTo>
                  <a:lnTo>
                    <a:pt x="9655" y="4125"/>
                  </a:lnTo>
                  <a:lnTo>
                    <a:pt x="11541" y="264"/>
                  </a:lnTo>
                  <a:lnTo>
                    <a:pt x="11585" y="176"/>
                  </a:lnTo>
                  <a:lnTo>
                    <a:pt x="11541" y="132"/>
                  </a:lnTo>
                  <a:lnTo>
                    <a:pt x="11541" y="45"/>
                  </a:lnTo>
                  <a:lnTo>
                    <a:pt x="11454"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9" name="Google Shape;3759;p85"/>
            <p:cNvSpPr/>
            <p:nvPr/>
          </p:nvSpPr>
          <p:spPr>
            <a:xfrm>
              <a:off x="3602650" y="2266750"/>
              <a:ext cx="1732200" cy="549625"/>
            </a:xfrm>
            <a:custGeom>
              <a:rect b="b" l="l" r="r" t="t"/>
              <a:pathLst>
                <a:path extrusionOk="0" h="21985" w="69288">
                  <a:moveTo>
                    <a:pt x="67094" y="0"/>
                  </a:moveTo>
                  <a:lnTo>
                    <a:pt x="63935" y="1054"/>
                  </a:lnTo>
                  <a:lnTo>
                    <a:pt x="58055" y="2502"/>
                  </a:lnTo>
                  <a:lnTo>
                    <a:pt x="54544" y="2633"/>
                  </a:lnTo>
                  <a:lnTo>
                    <a:pt x="54500" y="2633"/>
                  </a:lnTo>
                  <a:lnTo>
                    <a:pt x="51165" y="3862"/>
                  </a:lnTo>
                  <a:lnTo>
                    <a:pt x="47874" y="5091"/>
                  </a:lnTo>
                  <a:lnTo>
                    <a:pt x="45198" y="5661"/>
                  </a:lnTo>
                  <a:lnTo>
                    <a:pt x="39932" y="6144"/>
                  </a:lnTo>
                  <a:lnTo>
                    <a:pt x="36378" y="6495"/>
                  </a:lnTo>
                  <a:lnTo>
                    <a:pt x="29927" y="7241"/>
                  </a:lnTo>
                  <a:lnTo>
                    <a:pt x="28918" y="7416"/>
                  </a:lnTo>
                  <a:lnTo>
                    <a:pt x="28830" y="7460"/>
                  </a:lnTo>
                  <a:lnTo>
                    <a:pt x="28742" y="7548"/>
                  </a:lnTo>
                  <a:lnTo>
                    <a:pt x="27338" y="12068"/>
                  </a:lnTo>
                  <a:lnTo>
                    <a:pt x="25846" y="15227"/>
                  </a:lnTo>
                  <a:lnTo>
                    <a:pt x="22775" y="20273"/>
                  </a:lnTo>
                  <a:lnTo>
                    <a:pt x="21897" y="21502"/>
                  </a:lnTo>
                  <a:lnTo>
                    <a:pt x="19132" y="21633"/>
                  </a:lnTo>
                  <a:lnTo>
                    <a:pt x="16456" y="21282"/>
                  </a:lnTo>
                  <a:lnTo>
                    <a:pt x="12068" y="20361"/>
                  </a:lnTo>
                  <a:lnTo>
                    <a:pt x="8557" y="19615"/>
                  </a:lnTo>
                  <a:lnTo>
                    <a:pt x="8513" y="19615"/>
                  </a:lnTo>
                  <a:lnTo>
                    <a:pt x="5968" y="19439"/>
                  </a:lnTo>
                  <a:lnTo>
                    <a:pt x="3204" y="18957"/>
                  </a:lnTo>
                  <a:lnTo>
                    <a:pt x="220" y="18035"/>
                  </a:lnTo>
                  <a:lnTo>
                    <a:pt x="132" y="18035"/>
                  </a:lnTo>
                  <a:lnTo>
                    <a:pt x="88" y="18079"/>
                  </a:lnTo>
                  <a:lnTo>
                    <a:pt x="44" y="18123"/>
                  </a:lnTo>
                  <a:lnTo>
                    <a:pt x="1" y="18167"/>
                  </a:lnTo>
                  <a:lnTo>
                    <a:pt x="1" y="18255"/>
                  </a:lnTo>
                  <a:lnTo>
                    <a:pt x="1" y="18299"/>
                  </a:lnTo>
                  <a:lnTo>
                    <a:pt x="44" y="18342"/>
                  </a:lnTo>
                  <a:lnTo>
                    <a:pt x="88" y="18386"/>
                  </a:lnTo>
                  <a:lnTo>
                    <a:pt x="3116" y="19308"/>
                  </a:lnTo>
                  <a:lnTo>
                    <a:pt x="5924" y="19790"/>
                  </a:lnTo>
                  <a:lnTo>
                    <a:pt x="5968" y="19790"/>
                  </a:lnTo>
                  <a:lnTo>
                    <a:pt x="8470" y="19966"/>
                  </a:lnTo>
                  <a:lnTo>
                    <a:pt x="11980" y="20712"/>
                  </a:lnTo>
                  <a:lnTo>
                    <a:pt x="16368" y="21633"/>
                  </a:lnTo>
                  <a:lnTo>
                    <a:pt x="19089" y="21984"/>
                  </a:lnTo>
                  <a:lnTo>
                    <a:pt x="19132" y="21984"/>
                  </a:lnTo>
                  <a:lnTo>
                    <a:pt x="21985" y="21853"/>
                  </a:lnTo>
                  <a:lnTo>
                    <a:pt x="22072" y="21809"/>
                  </a:lnTo>
                  <a:lnTo>
                    <a:pt x="22116" y="21765"/>
                  </a:lnTo>
                  <a:lnTo>
                    <a:pt x="23082" y="20493"/>
                  </a:lnTo>
                  <a:lnTo>
                    <a:pt x="26153" y="15402"/>
                  </a:lnTo>
                  <a:lnTo>
                    <a:pt x="27645" y="12243"/>
                  </a:lnTo>
                  <a:lnTo>
                    <a:pt x="27689" y="12199"/>
                  </a:lnTo>
                  <a:lnTo>
                    <a:pt x="29049" y="7723"/>
                  </a:lnTo>
                  <a:lnTo>
                    <a:pt x="29971" y="7592"/>
                  </a:lnTo>
                  <a:lnTo>
                    <a:pt x="36421" y="6846"/>
                  </a:lnTo>
                  <a:lnTo>
                    <a:pt x="39976" y="6495"/>
                  </a:lnTo>
                  <a:lnTo>
                    <a:pt x="45241" y="6012"/>
                  </a:lnTo>
                  <a:lnTo>
                    <a:pt x="45285" y="6012"/>
                  </a:lnTo>
                  <a:lnTo>
                    <a:pt x="47962" y="5398"/>
                  </a:lnTo>
                  <a:lnTo>
                    <a:pt x="48006" y="5398"/>
                  </a:lnTo>
                  <a:lnTo>
                    <a:pt x="51253" y="4213"/>
                  </a:lnTo>
                  <a:lnTo>
                    <a:pt x="54588" y="2984"/>
                  </a:lnTo>
                  <a:lnTo>
                    <a:pt x="58098" y="2853"/>
                  </a:lnTo>
                  <a:lnTo>
                    <a:pt x="64022" y="1405"/>
                  </a:lnTo>
                  <a:lnTo>
                    <a:pt x="67182" y="351"/>
                  </a:lnTo>
                  <a:lnTo>
                    <a:pt x="67752" y="439"/>
                  </a:lnTo>
                  <a:lnTo>
                    <a:pt x="68059" y="1097"/>
                  </a:lnTo>
                  <a:lnTo>
                    <a:pt x="68191" y="4081"/>
                  </a:lnTo>
                  <a:lnTo>
                    <a:pt x="68191" y="4125"/>
                  </a:lnTo>
                  <a:lnTo>
                    <a:pt x="68937" y="7636"/>
                  </a:lnTo>
                  <a:lnTo>
                    <a:pt x="68937" y="7723"/>
                  </a:lnTo>
                  <a:lnTo>
                    <a:pt x="68981" y="7767"/>
                  </a:lnTo>
                  <a:lnTo>
                    <a:pt x="69200" y="7767"/>
                  </a:lnTo>
                  <a:lnTo>
                    <a:pt x="69244" y="7723"/>
                  </a:lnTo>
                  <a:lnTo>
                    <a:pt x="69288" y="7636"/>
                  </a:lnTo>
                  <a:lnTo>
                    <a:pt x="69288" y="7592"/>
                  </a:lnTo>
                  <a:lnTo>
                    <a:pt x="68542" y="4081"/>
                  </a:lnTo>
                  <a:lnTo>
                    <a:pt x="68410" y="1054"/>
                  </a:lnTo>
                  <a:lnTo>
                    <a:pt x="68410" y="966"/>
                  </a:lnTo>
                  <a:lnTo>
                    <a:pt x="68059" y="176"/>
                  </a:lnTo>
                  <a:lnTo>
                    <a:pt x="67972" y="132"/>
                  </a:lnTo>
                  <a:lnTo>
                    <a:pt x="67928" y="88"/>
                  </a:lnTo>
                  <a:lnTo>
                    <a:pt x="67182"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0" name="Google Shape;3760;p85"/>
            <p:cNvSpPr/>
            <p:nvPr/>
          </p:nvSpPr>
          <p:spPr>
            <a:xfrm>
              <a:off x="3338275" y="741900"/>
              <a:ext cx="284150" cy="635200"/>
            </a:xfrm>
            <a:custGeom>
              <a:rect b="b" l="l" r="r" t="t"/>
              <a:pathLst>
                <a:path extrusionOk="0" h="25408" w="11366">
                  <a:moveTo>
                    <a:pt x="11234" y="1"/>
                  </a:moveTo>
                  <a:lnTo>
                    <a:pt x="11146" y="45"/>
                  </a:lnTo>
                  <a:lnTo>
                    <a:pt x="11102" y="45"/>
                  </a:lnTo>
                  <a:lnTo>
                    <a:pt x="11058" y="132"/>
                  </a:lnTo>
                  <a:lnTo>
                    <a:pt x="9259" y="3950"/>
                  </a:lnTo>
                  <a:lnTo>
                    <a:pt x="7723" y="6451"/>
                  </a:lnTo>
                  <a:lnTo>
                    <a:pt x="6056" y="10620"/>
                  </a:lnTo>
                  <a:lnTo>
                    <a:pt x="4476" y="15578"/>
                  </a:lnTo>
                  <a:lnTo>
                    <a:pt x="2896" y="19659"/>
                  </a:lnTo>
                  <a:lnTo>
                    <a:pt x="1799" y="22775"/>
                  </a:lnTo>
                  <a:lnTo>
                    <a:pt x="44" y="25144"/>
                  </a:lnTo>
                  <a:lnTo>
                    <a:pt x="0" y="25188"/>
                  </a:lnTo>
                  <a:lnTo>
                    <a:pt x="0" y="25232"/>
                  </a:lnTo>
                  <a:lnTo>
                    <a:pt x="44" y="25320"/>
                  </a:lnTo>
                  <a:lnTo>
                    <a:pt x="88" y="25364"/>
                  </a:lnTo>
                  <a:lnTo>
                    <a:pt x="176" y="25408"/>
                  </a:lnTo>
                  <a:lnTo>
                    <a:pt x="264" y="25408"/>
                  </a:lnTo>
                  <a:lnTo>
                    <a:pt x="308" y="25320"/>
                  </a:lnTo>
                  <a:lnTo>
                    <a:pt x="2107" y="22994"/>
                  </a:lnTo>
                  <a:lnTo>
                    <a:pt x="2107" y="22950"/>
                  </a:lnTo>
                  <a:lnTo>
                    <a:pt x="3248" y="19791"/>
                  </a:lnTo>
                  <a:lnTo>
                    <a:pt x="4783" y="15666"/>
                  </a:lnTo>
                  <a:lnTo>
                    <a:pt x="6363" y="10751"/>
                  </a:lnTo>
                  <a:lnTo>
                    <a:pt x="8031" y="6627"/>
                  </a:lnTo>
                  <a:lnTo>
                    <a:pt x="9566" y="4126"/>
                  </a:lnTo>
                  <a:lnTo>
                    <a:pt x="11365" y="264"/>
                  </a:lnTo>
                  <a:lnTo>
                    <a:pt x="11365" y="220"/>
                  </a:lnTo>
                  <a:lnTo>
                    <a:pt x="11365" y="132"/>
                  </a:lnTo>
                  <a:lnTo>
                    <a:pt x="11322" y="89"/>
                  </a:lnTo>
                  <a:lnTo>
                    <a:pt x="11278" y="45"/>
                  </a:lnTo>
                  <a:lnTo>
                    <a:pt x="11234"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1" name="Google Shape;3761;p85"/>
            <p:cNvSpPr/>
            <p:nvPr/>
          </p:nvSpPr>
          <p:spPr>
            <a:xfrm>
              <a:off x="3628975" y="2341350"/>
              <a:ext cx="1621425" cy="496975"/>
            </a:xfrm>
            <a:custGeom>
              <a:rect b="b" l="l" r="r" t="t"/>
              <a:pathLst>
                <a:path extrusionOk="0" h="19879" w="64857">
                  <a:moveTo>
                    <a:pt x="63935" y="0"/>
                  </a:moveTo>
                  <a:lnTo>
                    <a:pt x="58230" y="1141"/>
                  </a:lnTo>
                  <a:lnTo>
                    <a:pt x="51736" y="2809"/>
                  </a:lnTo>
                  <a:lnTo>
                    <a:pt x="48971" y="3686"/>
                  </a:lnTo>
                  <a:lnTo>
                    <a:pt x="46733" y="4344"/>
                  </a:lnTo>
                  <a:lnTo>
                    <a:pt x="43574" y="4696"/>
                  </a:lnTo>
                  <a:lnTo>
                    <a:pt x="38177" y="5222"/>
                  </a:lnTo>
                  <a:lnTo>
                    <a:pt x="34930" y="5485"/>
                  </a:lnTo>
                  <a:lnTo>
                    <a:pt x="28611" y="6012"/>
                  </a:lnTo>
                  <a:lnTo>
                    <a:pt x="28523" y="6056"/>
                  </a:lnTo>
                  <a:lnTo>
                    <a:pt x="28172" y="6275"/>
                  </a:lnTo>
                  <a:lnTo>
                    <a:pt x="28128" y="6363"/>
                  </a:lnTo>
                  <a:lnTo>
                    <a:pt x="26899" y="9698"/>
                  </a:lnTo>
                  <a:lnTo>
                    <a:pt x="25320" y="12989"/>
                  </a:lnTo>
                  <a:lnTo>
                    <a:pt x="23652" y="15753"/>
                  </a:lnTo>
                  <a:lnTo>
                    <a:pt x="21941" y="18255"/>
                  </a:lnTo>
                  <a:lnTo>
                    <a:pt x="21107" y="19176"/>
                  </a:lnTo>
                  <a:lnTo>
                    <a:pt x="20581" y="19483"/>
                  </a:lnTo>
                  <a:lnTo>
                    <a:pt x="17334" y="19527"/>
                  </a:lnTo>
                  <a:lnTo>
                    <a:pt x="14350" y="19176"/>
                  </a:lnTo>
                  <a:lnTo>
                    <a:pt x="10488" y="18386"/>
                  </a:lnTo>
                  <a:lnTo>
                    <a:pt x="7417" y="17728"/>
                  </a:lnTo>
                  <a:lnTo>
                    <a:pt x="1975" y="17026"/>
                  </a:lnTo>
                  <a:lnTo>
                    <a:pt x="264" y="16412"/>
                  </a:lnTo>
                  <a:lnTo>
                    <a:pt x="132" y="16412"/>
                  </a:lnTo>
                  <a:lnTo>
                    <a:pt x="88" y="16455"/>
                  </a:lnTo>
                  <a:lnTo>
                    <a:pt x="45" y="16499"/>
                  </a:lnTo>
                  <a:lnTo>
                    <a:pt x="1" y="16587"/>
                  </a:lnTo>
                  <a:lnTo>
                    <a:pt x="45" y="16675"/>
                  </a:lnTo>
                  <a:lnTo>
                    <a:pt x="88" y="16719"/>
                  </a:lnTo>
                  <a:lnTo>
                    <a:pt x="132" y="16763"/>
                  </a:lnTo>
                  <a:lnTo>
                    <a:pt x="1888" y="17333"/>
                  </a:lnTo>
                  <a:lnTo>
                    <a:pt x="1931" y="17377"/>
                  </a:lnTo>
                  <a:lnTo>
                    <a:pt x="7373" y="18079"/>
                  </a:lnTo>
                  <a:lnTo>
                    <a:pt x="10444" y="18737"/>
                  </a:lnTo>
                  <a:lnTo>
                    <a:pt x="14306" y="19527"/>
                  </a:lnTo>
                  <a:lnTo>
                    <a:pt x="17334" y="19878"/>
                  </a:lnTo>
                  <a:lnTo>
                    <a:pt x="20625" y="19834"/>
                  </a:lnTo>
                  <a:lnTo>
                    <a:pt x="20712" y="19834"/>
                  </a:lnTo>
                  <a:lnTo>
                    <a:pt x="21283" y="19483"/>
                  </a:lnTo>
                  <a:lnTo>
                    <a:pt x="21327" y="19439"/>
                  </a:lnTo>
                  <a:lnTo>
                    <a:pt x="22204" y="18474"/>
                  </a:lnTo>
                  <a:lnTo>
                    <a:pt x="23959" y="15973"/>
                  </a:lnTo>
                  <a:lnTo>
                    <a:pt x="25627" y="13121"/>
                  </a:lnTo>
                  <a:lnTo>
                    <a:pt x="27207" y="9830"/>
                  </a:lnTo>
                  <a:lnTo>
                    <a:pt x="28435" y="6538"/>
                  </a:lnTo>
                  <a:lnTo>
                    <a:pt x="28699" y="6363"/>
                  </a:lnTo>
                  <a:lnTo>
                    <a:pt x="34930" y="5836"/>
                  </a:lnTo>
                  <a:lnTo>
                    <a:pt x="38221" y="5573"/>
                  </a:lnTo>
                  <a:lnTo>
                    <a:pt x="43618" y="5047"/>
                  </a:lnTo>
                  <a:lnTo>
                    <a:pt x="46777" y="4696"/>
                  </a:lnTo>
                  <a:lnTo>
                    <a:pt x="46821" y="4696"/>
                  </a:lnTo>
                  <a:lnTo>
                    <a:pt x="49059" y="4037"/>
                  </a:lnTo>
                  <a:lnTo>
                    <a:pt x="51868" y="3116"/>
                  </a:lnTo>
                  <a:lnTo>
                    <a:pt x="58318" y="1492"/>
                  </a:lnTo>
                  <a:lnTo>
                    <a:pt x="63935" y="351"/>
                  </a:lnTo>
                  <a:lnTo>
                    <a:pt x="64286" y="571"/>
                  </a:lnTo>
                  <a:lnTo>
                    <a:pt x="64505" y="1141"/>
                  </a:lnTo>
                  <a:lnTo>
                    <a:pt x="64330" y="5222"/>
                  </a:lnTo>
                  <a:lnTo>
                    <a:pt x="64330" y="5310"/>
                  </a:lnTo>
                  <a:lnTo>
                    <a:pt x="64373" y="5354"/>
                  </a:lnTo>
                  <a:lnTo>
                    <a:pt x="64417" y="5398"/>
                  </a:lnTo>
                  <a:lnTo>
                    <a:pt x="64549" y="5398"/>
                  </a:lnTo>
                  <a:lnTo>
                    <a:pt x="64593" y="5354"/>
                  </a:lnTo>
                  <a:lnTo>
                    <a:pt x="64637" y="5310"/>
                  </a:lnTo>
                  <a:lnTo>
                    <a:pt x="64681" y="5222"/>
                  </a:lnTo>
                  <a:lnTo>
                    <a:pt x="64856" y="1097"/>
                  </a:lnTo>
                  <a:lnTo>
                    <a:pt x="64856" y="1010"/>
                  </a:lnTo>
                  <a:lnTo>
                    <a:pt x="64549" y="395"/>
                  </a:lnTo>
                  <a:lnTo>
                    <a:pt x="64505" y="307"/>
                  </a:lnTo>
                  <a:lnTo>
                    <a:pt x="64022" y="44"/>
                  </a:lnTo>
                  <a:lnTo>
                    <a:pt x="63935"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2" name="Google Shape;3762;p85"/>
            <p:cNvSpPr/>
            <p:nvPr/>
          </p:nvSpPr>
          <p:spPr>
            <a:xfrm>
              <a:off x="3316325" y="744100"/>
              <a:ext cx="277575" cy="640675"/>
            </a:xfrm>
            <a:custGeom>
              <a:rect b="b" l="l" r="r" t="t"/>
              <a:pathLst>
                <a:path extrusionOk="0" h="25627" w="11103">
                  <a:moveTo>
                    <a:pt x="10883" y="1"/>
                  </a:moveTo>
                  <a:lnTo>
                    <a:pt x="10795" y="44"/>
                  </a:lnTo>
                  <a:lnTo>
                    <a:pt x="10751" y="88"/>
                  </a:lnTo>
                  <a:lnTo>
                    <a:pt x="10225" y="1098"/>
                  </a:lnTo>
                  <a:lnTo>
                    <a:pt x="7680" y="5793"/>
                  </a:lnTo>
                  <a:lnTo>
                    <a:pt x="6144" y="9698"/>
                  </a:lnTo>
                  <a:lnTo>
                    <a:pt x="4652" y="14437"/>
                  </a:lnTo>
                  <a:lnTo>
                    <a:pt x="2590" y="19483"/>
                  </a:lnTo>
                  <a:lnTo>
                    <a:pt x="1449" y="22950"/>
                  </a:lnTo>
                  <a:lnTo>
                    <a:pt x="45" y="25363"/>
                  </a:lnTo>
                  <a:lnTo>
                    <a:pt x="1" y="25451"/>
                  </a:lnTo>
                  <a:lnTo>
                    <a:pt x="1" y="25495"/>
                  </a:lnTo>
                  <a:lnTo>
                    <a:pt x="45" y="25583"/>
                  </a:lnTo>
                  <a:lnTo>
                    <a:pt x="89" y="25627"/>
                  </a:lnTo>
                  <a:lnTo>
                    <a:pt x="264" y="25627"/>
                  </a:lnTo>
                  <a:lnTo>
                    <a:pt x="352" y="25539"/>
                  </a:lnTo>
                  <a:lnTo>
                    <a:pt x="1756" y="23125"/>
                  </a:lnTo>
                  <a:lnTo>
                    <a:pt x="1800" y="23082"/>
                  </a:lnTo>
                  <a:lnTo>
                    <a:pt x="2941" y="19571"/>
                  </a:lnTo>
                  <a:lnTo>
                    <a:pt x="4959" y="14525"/>
                  </a:lnTo>
                  <a:lnTo>
                    <a:pt x="6451" y="9830"/>
                  </a:lnTo>
                  <a:lnTo>
                    <a:pt x="7987" y="5924"/>
                  </a:lnTo>
                  <a:lnTo>
                    <a:pt x="10532" y="1273"/>
                  </a:lnTo>
                  <a:lnTo>
                    <a:pt x="11059" y="264"/>
                  </a:lnTo>
                  <a:lnTo>
                    <a:pt x="11103" y="220"/>
                  </a:lnTo>
                  <a:lnTo>
                    <a:pt x="11103" y="132"/>
                  </a:lnTo>
                  <a:lnTo>
                    <a:pt x="11059" y="88"/>
                  </a:lnTo>
                  <a:lnTo>
                    <a:pt x="11015" y="44"/>
                  </a:lnTo>
                  <a:lnTo>
                    <a:pt x="10927"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3" name="Google Shape;3763;p85"/>
            <p:cNvSpPr/>
            <p:nvPr/>
          </p:nvSpPr>
          <p:spPr>
            <a:xfrm>
              <a:off x="3616925" y="2404975"/>
              <a:ext cx="1567650" cy="455275"/>
            </a:xfrm>
            <a:custGeom>
              <a:rect b="b" l="l" r="r" t="t"/>
              <a:pathLst>
                <a:path extrusionOk="0" h="18211" w="62706">
                  <a:moveTo>
                    <a:pt x="61696" y="0"/>
                  </a:moveTo>
                  <a:lnTo>
                    <a:pt x="60336" y="132"/>
                  </a:lnTo>
                  <a:lnTo>
                    <a:pt x="60292" y="176"/>
                  </a:lnTo>
                  <a:lnTo>
                    <a:pt x="57615" y="1448"/>
                  </a:lnTo>
                  <a:lnTo>
                    <a:pt x="51516" y="3116"/>
                  </a:lnTo>
                  <a:lnTo>
                    <a:pt x="48927" y="3686"/>
                  </a:lnTo>
                  <a:lnTo>
                    <a:pt x="44934" y="4081"/>
                  </a:lnTo>
                  <a:lnTo>
                    <a:pt x="41160" y="4388"/>
                  </a:lnTo>
                  <a:lnTo>
                    <a:pt x="36772" y="4783"/>
                  </a:lnTo>
                  <a:lnTo>
                    <a:pt x="33393" y="4959"/>
                  </a:lnTo>
                  <a:lnTo>
                    <a:pt x="30585" y="4871"/>
                  </a:lnTo>
                  <a:lnTo>
                    <a:pt x="30541" y="4871"/>
                  </a:lnTo>
                  <a:lnTo>
                    <a:pt x="29444" y="5047"/>
                  </a:lnTo>
                  <a:lnTo>
                    <a:pt x="29356" y="5090"/>
                  </a:lnTo>
                  <a:lnTo>
                    <a:pt x="29312" y="5134"/>
                  </a:lnTo>
                  <a:lnTo>
                    <a:pt x="28040" y="7679"/>
                  </a:lnTo>
                  <a:lnTo>
                    <a:pt x="26767" y="10268"/>
                  </a:lnTo>
                  <a:lnTo>
                    <a:pt x="25100" y="13121"/>
                  </a:lnTo>
                  <a:lnTo>
                    <a:pt x="23257" y="15797"/>
                  </a:lnTo>
                  <a:lnTo>
                    <a:pt x="22247" y="16982"/>
                  </a:lnTo>
                  <a:lnTo>
                    <a:pt x="21414" y="17596"/>
                  </a:lnTo>
                  <a:lnTo>
                    <a:pt x="20317" y="17860"/>
                  </a:lnTo>
                  <a:lnTo>
                    <a:pt x="17157" y="17860"/>
                  </a:lnTo>
                  <a:lnTo>
                    <a:pt x="14481" y="17640"/>
                  </a:lnTo>
                  <a:lnTo>
                    <a:pt x="10531" y="16807"/>
                  </a:lnTo>
                  <a:lnTo>
                    <a:pt x="7899" y="16236"/>
                  </a:lnTo>
                  <a:lnTo>
                    <a:pt x="2282" y="15534"/>
                  </a:lnTo>
                  <a:lnTo>
                    <a:pt x="219" y="14788"/>
                  </a:lnTo>
                  <a:lnTo>
                    <a:pt x="132" y="14788"/>
                  </a:lnTo>
                  <a:lnTo>
                    <a:pt x="88" y="14832"/>
                  </a:lnTo>
                  <a:lnTo>
                    <a:pt x="44" y="14832"/>
                  </a:lnTo>
                  <a:lnTo>
                    <a:pt x="0" y="14920"/>
                  </a:lnTo>
                  <a:lnTo>
                    <a:pt x="0" y="14964"/>
                  </a:lnTo>
                  <a:lnTo>
                    <a:pt x="0" y="15051"/>
                  </a:lnTo>
                  <a:lnTo>
                    <a:pt x="44" y="15095"/>
                  </a:lnTo>
                  <a:lnTo>
                    <a:pt x="88" y="15139"/>
                  </a:lnTo>
                  <a:lnTo>
                    <a:pt x="2194" y="15885"/>
                  </a:lnTo>
                  <a:lnTo>
                    <a:pt x="2238" y="15885"/>
                  </a:lnTo>
                  <a:lnTo>
                    <a:pt x="7811" y="16587"/>
                  </a:lnTo>
                  <a:lnTo>
                    <a:pt x="10444" y="17158"/>
                  </a:lnTo>
                  <a:lnTo>
                    <a:pt x="14437" y="17991"/>
                  </a:lnTo>
                  <a:lnTo>
                    <a:pt x="17157" y="18211"/>
                  </a:lnTo>
                  <a:lnTo>
                    <a:pt x="20404" y="18211"/>
                  </a:lnTo>
                  <a:lnTo>
                    <a:pt x="21501" y="17947"/>
                  </a:lnTo>
                  <a:lnTo>
                    <a:pt x="21589" y="17904"/>
                  </a:lnTo>
                  <a:lnTo>
                    <a:pt x="22467" y="17245"/>
                  </a:lnTo>
                  <a:lnTo>
                    <a:pt x="22511" y="17245"/>
                  </a:lnTo>
                  <a:lnTo>
                    <a:pt x="23564" y="16017"/>
                  </a:lnTo>
                  <a:lnTo>
                    <a:pt x="25363" y="13296"/>
                  </a:lnTo>
                  <a:lnTo>
                    <a:pt x="27074" y="10444"/>
                  </a:lnTo>
                  <a:lnTo>
                    <a:pt x="28347" y="7811"/>
                  </a:lnTo>
                  <a:lnTo>
                    <a:pt x="29576" y="5354"/>
                  </a:lnTo>
                  <a:lnTo>
                    <a:pt x="30585" y="5222"/>
                  </a:lnTo>
                  <a:lnTo>
                    <a:pt x="33393" y="5310"/>
                  </a:lnTo>
                  <a:lnTo>
                    <a:pt x="36816" y="5134"/>
                  </a:lnTo>
                  <a:lnTo>
                    <a:pt x="41204" y="4739"/>
                  </a:lnTo>
                  <a:lnTo>
                    <a:pt x="44934" y="4432"/>
                  </a:lnTo>
                  <a:lnTo>
                    <a:pt x="48971" y="4037"/>
                  </a:lnTo>
                  <a:lnTo>
                    <a:pt x="49015" y="4037"/>
                  </a:lnTo>
                  <a:lnTo>
                    <a:pt x="51604" y="3423"/>
                  </a:lnTo>
                  <a:lnTo>
                    <a:pt x="57703" y="1799"/>
                  </a:lnTo>
                  <a:lnTo>
                    <a:pt x="57747" y="1756"/>
                  </a:lnTo>
                  <a:lnTo>
                    <a:pt x="60424" y="483"/>
                  </a:lnTo>
                  <a:lnTo>
                    <a:pt x="61652" y="351"/>
                  </a:lnTo>
                  <a:lnTo>
                    <a:pt x="61872" y="571"/>
                  </a:lnTo>
                  <a:lnTo>
                    <a:pt x="62223" y="1799"/>
                  </a:lnTo>
                  <a:lnTo>
                    <a:pt x="62354" y="4037"/>
                  </a:lnTo>
                  <a:lnTo>
                    <a:pt x="62354" y="4125"/>
                  </a:lnTo>
                  <a:lnTo>
                    <a:pt x="62398" y="4169"/>
                  </a:lnTo>
                  <a:lnTo>
                    <a:pt x="62486" y="4213"/>
                  </a:lnTo>
                  <a:lnTo>
                    <a:pt x="62618" y="4213"/>
                  </a:lnTo>
                  <a:lnTo>
                    <a:pt x="62661" y="4169"/>
                  </a:lnTo>
                  <a:lnTo>
                    <a:pt x="62705" y="4081"/>
                  </a:lnTo>
                  <a:lnTo>
                    <a:pt x="62705" y="4037"/>
                  </a:lnTo>
                  <a:lnTo>
                    <a:pt x="62574" y="1799"/>
                  </a:lnTo>
                  <a:lnTo>
                    <a:pt x="62530" y="1756"/>
                  </a:lnTo>
                  <a:lnTo>
                    <a:pt x="62223" y="439"/>
                  </a:lnTo>
                  <a:lnTo>
                    <a:pt x="62179" y="351"/>
                  </a:lnTo>
                  <a:lnTo>
                    <a:pt x="61828" y="44"/>
                  </a:lnTo>
                  <a:lnTo>
                    <a:pt x="61784"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4" name="Google Shape;3764;p85"/>
            <p:cNvSpPr/>
            <p:nvPr/>
          </p:nvSpPr>
          <p:spPr>
            <a:xfrm>
              <a:off x="3272450" y="748500"/>
              <a:ext cx="287450" cy="706500"/>
            </a:xfrm>
            <a:custGeom>
              <a:rect b="b" l="l" r="r" t="t"/>
              <a:pathLst>
                <a:path extrusionOk="0" h="28260" w="11498">
                  <a:moveTo>
                    <a:pt x="11278" y="0"/>
                  </a:moveTo>
                  <a:lnTo>
                    <a:pt x="11234" y="44"/>
                  </a:lnTo>
                  <a:lnTo>
                    <a:pt x="11190" y="88"/>
                  </a:lnTo>
                  <a:lnTo>
                    <a:pt x="9961" y="2677"/>
                  </a:lnTo>
                  <a:lnTo>
                    <a:pt x="8513" y="5046"/>
                  </a:lnTo>
                  <a:lnTo>
                    <a:pt x="8513" y="5090"/>
                  </a:lnTo>
                  <a:lnTo>
                    <a:pt x="7109" y="8732"/>
                  </a:lnTo>
                  <a:lnTo>
                    <a:pt x="5705" y="13120"/>
                  </a:lnTo>
                  <a:lnTo>
                    <a:pt x="4476" y="16324"/>
                  </a:lnTo>
                  <a:lnTo>
                    <a:pt x="3160" y="19176"/>
                  </a:lnTo>
                  <a:lnTo>
                    <a:pt x="1317" y="24617"/>
                  </a:lnTo>
                  <a:lnTo>
                    <a:pt x="1" y="27294"/>
                  </a:lnTo>
                  <a:lnTo>
                    <a:pt x="1" y="27338"/>
                  </a:lnTo>
                  <a:lnTo>
                    <a:pt x="1" y="28083"/>
                  </a:lnTo>
                  <a:lnTo>
                    <a:pt x="1" y="28171"/>
                  </a:lnTo>
                  <a:lnTo>
                    <a:pt x="44" y="28215"/>
                  </a:lnTo>
                  <a:lnTo>
                    <a:pt x="88" y="28259"/>
                  </a:lnTo>
                  <a:lnTo>
                    <a:pt x="220" y="28259"/>
                  </a:lnTo>
                  <a:lnTo>
                    <a:pt x="308" y="28215"/>
                  </a:lnTo>
                  <a:lnTo>
                    <a:pt x="308" y="28171"/>
                  </a:lnTo>
                  <a:lnTo>
                    <a:pt x="352" y="28083"/>
                  </a:lnTo>
                  <a:lnTo>
                    <a:pt x="352" y="27381"/>
                  </a:lnTo>
                  <a:lnTo>
                    <a:pt x="1668" y="24792"/>
                  </a:lnTo>
                  <a:lnTo>
                    <a:pt x="1668" y="24749"/>
                  </a:lnTo>
                  <a:lnTo>
                    <a:pt x="3511" y="19307"/>
                  </a:lnTo>
                  <a:lnTo>
                    <a:pt x="4784" y="16455"/>
                  </a:lnTo>
                  <a:lnTo>
                    <a:pt x="6012" y="13252"/>
                  </a:lnTo>
                  <a:lnTo>
                    <a:pt x="7416" y="8864"/>
                  </a:lnTo>
                  <a:lnTo>
                    <a:pt x="8821" y="5222"/>
                  </a:lnTo>
                  <a:lnTo>
                    <a:pt x="10269" y="2808"/>
                  </a:lnTo>
                  <a:lnTo>
                    <a:pt x="11497" y="263"/>
                  </a:lnTo>
                  <a:lnTo>
                    <a:pt x="11497" y="176"/>
                  </a:lnTo>
                  <a:lnTo>
                    <a:pt x="11497" y="132"/>
                  </a:lnTo>
                  <a:lnTo>
                    <a:pt x="11453" y="44"/>
                  </a:lnTo>
                  <a:lnTo>
                    <a:pt x="11409"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5" name="Google Shape;3765;p85"/>
            <p:cNvSpPr/>
            <p:nvPr/>
          </p:nvSpPr>
          <p:spPr>
            <a:xfrm>
              <a:off x="4211500" y="2486150"/>
              <a:ext cx="884200" cy="333525"/>
            </a:xfrm>
            <a:custGeom>
              <a:rect b="b" l="l" r="r" t="t"/>
              <a:pathLst>
                <a:path extrusionOk="0" h="13341" w="35368">
                  <a:moveTo>
                    <a:pt x="34929" y="1"/>
                  </a:moveTo>
                  <a:lnTo>
                    <a:pt x="31287" y="1098"/>
                  </a:lnTo>
                  <a:lnTo>
                    <a:pt x="27645" y="1931"/>
                  </a:lnTo>
                  <a:lnTo>
                    <a:pt x="24310" y="2326"/>
                  </a:lnTo>
                  <a:lnTo>
                    <a:pt x="20668" y="2765"/>
                  </a:lnTo>
                  <a:lnTo>
                    <a:pt x="17728" y="3072"/>
                  </a:lnTo>
                  <a:lnTo>
                    <a:pt x="12726" y="3379"/>
                  </a:lnTo>
                  <a:lnTo>
                    <a:pt x="8864" y="3292"/>
                  </a:lnTo>
                  <a:lnTo>
                    <a:pt x="6802" y="3423"/>
                  </a:lnTo>
                  <a:lnTo>
                    <a:pt x="6758" y="3467"/>
                  </a:lnTo>
                  <a:lnTo>
                    <a:pt x="5924" y="3818"/>
                  </a:lnTo>
                  <a:lnTo>
                    <a:pt x="5880" y="3862"/>
                  </a:lnTo>
                  <a:lnTo>
                    <a:pt x="5222" y="4564"/>
                  </a:lnTo>
                  <a:lnTo>
                    <a:pt x="5178" y="4608"/>
                  </a:lnTo>
                  <a:lnTo>
                    <a:pt x="4213" y="6319"/>
                  </a:lnTo>
                  <a:lnTo>
                    <a:pt x="1317" y="11322"/>
                  </a:lnTo>
                  <a:lnTo>
                    <a:pt x="44" y="13077"/>
                  </a:lnTo>
                  <a:lnTo>
                    <a:pt x="0" y="13121"/>
                  </a:lnTo>
                  <a:lnTo>
                    <a:pt x="0" y="13208"/>
                  </a:lnTo>
                  <a:lnTo>
                    <a:pt x="44" y="13252"/>
                  </a:lnTo>
                  <a:lnTo>
                    <a:pt x="88" y="13340"/>
                  </a:lnTo>
                  <a:lnTo>
                    <a:pt x="264" y="13340"/>
                  </a:lnTo>
                  <a:lnTo>
                    <a:pt x="307" y="13296"/>
                  </a:lnTo>
                  <a:lnTo>
                    <a:pt x="1624" y="11497"/>
                  </a:lnTo>
                  <a:lnTo>
                    <a:pt x="4520" y="6495"/>
                  </a:lnTo>
                  <a:lnTo>
                    <a:pt x="5485" y="4783"/>
                  </a:lnTo>
                  <a:lnTo>
                    <a:pt x="6100" y="4125"/>
                  </a:lnTo>
                  <a:lnTo>
                    <a:pt x="6890" y="3774"/>
                  </a:lnTo>
                  <a:lnTo>
                    <a:pt x="8864" y="3643"/>
                  </a:lnTo>
                  <a:lnTo>
                    <a:pt x="12770" y="3730"/>
                  </a:lnTo>
                  <a:lnTo>
                    <a:pt x="17728" y="3423"/>
                  </a:lnTo>
                  <a:lnTo>
                    <a:pt x="20712" y="3116"/>
                  </a:lnTo>
                  <a:lnTo>
                    <a:pt x="24354" y="2677"/>
                  </a:lnTo>
                  <a:lnTo>
                    <a:pt x="27689" y="2282"/>
                  </a:lnTo>
                  <a:lnTo>
                    <a:pt x="27733" y="2282"/>
                  </a:lnTo>
                  <a:lnTo>
                    <a:pt x="31419" y="1405"/>
                  </a:lnTo>
                  <a:lnTo>
                    <a:pt x="34885" y="352"/>
                  </a:lnTo>
                  <a:lnTo>
                    <a:pt x="35017" y="746"/>
                  </a:lnTo>
                  <a:lnTo>
                    <a:pt x="34534" y="2370"/>
                  </a:lnTo>
                  <a:lnTo>
                    <a:pt x="34534" y="2458"/>
                  </a:lnTo>
                  <a:lnTo>
                    <a:pt x="34534" y="2502"/>
                  </a:lnTo>
                  <a:lnTo>
                    <a:pt x="34578" y="2546"/>
                  </a:lnTo>
                  <a:lnTo>
                    <a:pt x="34666" y="2589"/>
                  </a:lnTo>
                  <a:lnTo>
                    <a:pt x="34798" y="2589"/>
                  </a:lnTo>
                  <a:lnTo>
                    <a:pt x="34841" y="2546"/>
                  </a:lnTo>
                  <a:lnTo>
                    <a:pt x="34885" y="2458"/>
                  </a:lnTo>
                  <a:lnTo>
                    <a:pt x="35368" y="790"/>
                  </a:lnTo>
                  <a:lnTo>
                    <a:pt x="35368" y="703"/>
                  </a:lnTo>
                  <a:lnTo>
                    <a:pt x="35149" y="88"/>
                  </a:lnTo>
                  <a:lnTo>
                    <a:pt x="35061"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6" name="Google Shape;3766;p85"/>
            <p:cNvSpPr/>
            <p:nvPr/>
          </p:nvSpPr>
          <p:spPr>
            <a:xfrm>
              <a:off x="3623500" y="2804275"/>
              <a:ext cx="496975" cy="77925"/>
            </a:xfrm>
            <a:custGeom>
              <a:rect b="b" l="l" r="r" t="t"/>
              <a:pathLst>
                <a:path extrusionOk="0" h="3117" w="19879">
                  <a:moveTo>
                    <a:pt x="88" y="1"/>
                  </a:moveTo>
                  <a:lnTo>
                    <a:pt x="44" y="45"/>
                  </a:lnTo>
                  <a:lnTo>
                    <a:pt x="0" y="89"/>
                  </a:lnTo>
                  <a:lnTo>
                    <a:pt x="0" y="176"/>
                  </a:lnTo>
                  <a:lnTo>
                    <a:pt x="0" y="220"/>
                  </a:lnTo>
                  <a:lnTo>
                    <a:pt x="44" y="308"/>
                  </a:lnTo>
                  <a:lnTo>
                    <a:pt x="88" y="352"/>
                  </a:lnTo>
                  <a:lnTo>
                    <a:pt x="1756" y="922"/>
                  </a:lnTo>
                  <a:lnTo>
                    <a:pt x="1799" y="922"/>
                  </a:lnTo>
                  <a:lnTo>
                    <a:pt x="7504" y="1756"/>
                  </a:lnTo>
                  <a:lnTo>
                    <a:pt x="10795" y="2458"/>
                  </a:lnTo>
                  <a:lnTo>
                    <a:pt x="13867" y="2985"/>
                  </a:lnTo>
                  <a:lnTo>
                    <a:pt x="16982" y="3116"/>
                  </a:lnTo>
                  <a:lnTo>
                    <a:pt x="19703" y="2941"/>
                  </a:lnTo>
                  <a:lnTo>
                    <a:pt x="19747" y="2941"/>
                  </a:lnTo>
                  <a:lnTo>
                    <a:pt x="19834" y="2897"/>
                  </a:lnTo>
                  <a:lnTo>
                    <a:pt x="19834" y="2809"/>
                  </a:lnTo>
                  <a:lnTo>
                    <a:pt x="19878" y="2765"/>
                  </a:lnTo>
                  <a:lnTo>
                    <a:pt x="19834" y="2678"/>
                  </a:lnTo>
                  <a:lnTo>
                    <a:pt x="19790" y="2634"/>
                  </a:lnTo>
                  <a:lnTo>
                    <a:pt x="19659" y="2590"/>
                  </a:lnTo>
                  <a:lnTo>
                    <a:pt x="16982" y="2765"/>
                  </a:lnTo>
                  <a:lnTo>
                    <a:pt x="13910" y="2634"/>
                  </a:lnTo>
                  <a:lnTo>
                    <a:pt x="10883" y="2107"/>
                  </a:lnTo>
                  <a:lnTo>
                    <a:pt x="7592" y="1405"/>
                  </a:lnTo>
                  <a:lnTo>
                    <a:pt x="1887" y="615"/>
                  </a:lnTo>
                  <a:lnTo>
                    <a:pt x="220"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7" name="Google Shape;3767;p85"/>
            <p:cNvSpPr/>
            <p:nvPr/>
          </p:nvSpPr>
          <p:spPr>
            <a:xfrm>
              <a:off x="3251600" y="756175"/>
              <a:ext cx="275375" cy="692225"/>
            </a:xfrm>
            <a:custGeom>
              <a:rect b="b" l="l" r="r" t="t"/>
              <a:pathLst>
                <a:path extrusionOk="0" h="27689" w="11015">
                  <a:moveTo>
                    <a:pt x="10795" y="0"/>
                  </a:moveTo>
                  <a:lnTo>
                    <a:pt x="10752" y="44"/>
                  </a:lnTo>
                  <a:lnTo>
                    <a:pt x="10708" y="88"/>
                  </a:lnTo>
                  <a:lnTo>
                    <a:pt x="10313" y="834"/>
                  </a:lnTo>
                  <a:lnTo>
                    <a:pt x="8470" y="4213"/>
                  </a:lnTo>
                  <a:lnTo>
                    <a:pt x="7153" y="7592"/>
                  </a:lnTo>
                  <a:lnTo>
                    <a:pt x="5837" y="11716"/>
                  </a:lnTo>
                  <a:lnTo>
                    <a:pt x="4652" y="14744"/>
                  </a:lnTo>
                  <a:lnTo>
                    <a:pt x="3336" y="17333"/>
                  </a:lnTo>
                  <a:lnTo>
                    <a:pt x="3336" y="17377"/>
                  </a:lnTo>
                  <a:lnTo>
                    <a:pt x="2370" y="20185"/>
                  </a:lnTo>
                  <a:lnTo>
                    <a:pt x="1010" y="24485"/>
                  </a:lnTo>
                  <a:lnTo>
                    <a:pt x="176" y="26460"/>
                  </a:lnTo>
                  <a:lnTo>
                    <a:pt x="176" y="26504"/>
                  </a:lnTo>
                  <a:lnTo>
                    <a:pt x="1" y="27469"/>
                  </a:lnTo>
                  <a:lnTo>
                    <a:pt x="1" y="27557"/>
                  </a:lnTo>
                  <a:lnTo>
                    <a:pt x="45" y="27601"/>
                  </a:lnTo>
                  <a:lnTo>
                    <a:pt x="89" y="27645"/>
                  </a:lnTo>
                  <a:lnTo>
                    <a:pt x="176" y="27689"/>
                  </a:lnTo>
                  <a:lnTo>
                    <a:pt x="308" y="27645"/>
                  </a:lnTo>
                  <a:lnTo>
                    <a:pt x="352" y="27557"/>
                  </a:lnTo>
                  <a:lnTo>
                    <a:pt x="484" y="26592"/>
                  </a:lnTo>
                  <a:lnTo>
                    <a:pt x="1361" y="24617"/>
                  </a:lnTo>
                  <a:lnTo>
                    <a:pt x="1361" y="24573"/>
                  </a:lnTo>
                  <a:lnTo>
                    <a:pt x="2678" y="20317"/>
                  </a:lnTo>
                  <a:lnTo>
                    <a:pt x="3643" y="17465"/>
                  </a:lnTo>
                  <a:lnTo>
                    <a:pt x="4959" y="14876"/>
                  </a:lnTo>
                  <a:lnTo>
                    <a:pt x="6144" y="11804"/>
                  </a:lnTo>
                  <a:lnTo>
                    <a:pt x="7461" y="7679"/>
                  </a:lnTo>
                  <a:lnTo>
                    <a:pt x="8777" y="4344"/>
                  </a:lnTo>
                  <a:lnTo>
                    <a:pt x="10620" y="1009"/>
                  </a:lnTo>
                  <a:lnTo>
                    <a:pt x="11015" y="264"/>
                  </a:lnTo>
                  <a:lnTo>
                    <a:pt x="11015" y="176"/>
                  </a:lnTo>
                  <a:lnTo>
                    <a:pt x="11015" y="132"/>
                  </a:lnTo>
                  <a:lnTo>
                    <a:pt x="11015" y="44"/>
                  </a:lnTo>
                  <a:lnTo>
                    <a:pt x="10927"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8" name="Google Shape;3768;p85"/>
            <p:cNvSpPr/>
            <p:nvPr/>
          </p:nvSpPr>
          <p:spPr>
            <a:xfrm>
              <a:off x="3658600" y="1953000"/>
              <a:ext cx="737225" cy="323650"/>
            </a:xfrm>
            <a:custGeom>
              <a:rect b="b" l="l" r="r" t="t"/>
              <a:pathLst>
                <a:path extrusionOk="0" h="12946" w="29489">
                  <a:moveTo>
                    <a:pt x="11760" y="1"/>
                  </a:moveTo>
                  <a:lnTo>
                    <a:pt x="11629" y="45"/>
                  </a:lnTo>
                  <a:lnTo>
                    <a:pt x="11278" y="220"/>
                  </a:lnTo>
                  <a:lnTo>
                    <a:pt x="11234" y="264"/>
                  </a:lnTo>
                  <a:lnTo>
                    <a:pt x="11190" y="308"/>
                  </a:lnTo>
                  <a:lnTo>
                    <a:pt x="11058" y="703"/>
                  </a:lnTo>
                  <a:lnTo>
                    <a:pt x="11058" y="834"/>
                  </a:lnTo>
                  <a:lnTo>
                    <a:pt x="12287" y="3994"/>
                  </a:lnTo>
                  <a:lnTo>
                    <a:pt x="12550" y="6539"/>
                  </a:lnTo>
                  <a:lnTo>
                    <a:pt x="12112" y="8733"/>
                  </a:lnTo>
                  <a:lnTo>
                    <a:pt x="11102" y="11190"/>
                  </a:lnTo>
                  <a:lnTo>
                    <a:pt x="10620" y="11804"/>
                  </a:lnTo>
                  <a:lnTo>
                    <a:pt x="10225" y="12068"/>
                  </a:lnTo>
                  <a:lnTo>
                    <a:pt x="6670" y="12507"/>
                  </a:lnTo>
                  <a:lnTo>
                    <a:pt x="2721" y="12594"/>
                  </a:lnTo>
                  <a:lnTo>
                    <a:pt x="2195" y="12243"/>
                  </a:lnTo>
                  <a:lnTo>
                    <a:pt x="2151" y="12199"/>
                  </a:lnTo>
                  <a:lnTo>
                    <a:pt x="1756" y="12024"/>
                  </a:lnTo>
                  <a:lnTo>
                    <a:pt x="834" y="9610"/>
                  </a:lnTo>
                  <a:lnTo>
                    <a:pt x="790" y="9523"/>
                  </a:lnTo>
                  <a:lnTo>
                    <a:pt x="308" y="9128"/>
                  </a:lnTo>
                  <a:lnTo>
                    <a:pt x="220" y="9084"/>
                  </a:lnTo>
                  <a:lnTo>
                    <a:pt x="88" y="9084"/>
                  </a:lnTo>
                  <a:lnTo>
                    <a:pt x="44" y="9128"/>
                  </a:lnTo>
                  <a:lnTo>
                    <a:pt x="0" y="9172"/>
                  </a:lnTo>
                  <a:lnTo>
                    <a:pt x="0" y="9259"/>
                  </a:lnTo>
                  <a:lnTo>
                    <a:pt x="0" y="9303"/>
                  </a:lnTo>
                  <a:lnTo>
                    <a:pt x="44" y="9391"/>
                  </a:lnTo>
                  <a:lnTo>
                    <a:pt x="527" y="9786"/>
                  </a:lnTo>
                  <a:lnTo>
                    <a:pt x="1492" y="12199"/>
                  </a:lnTo>
                  <a:lnTo>
                    <a:pt x="1580" y="12331"/>
                  </a:lnTo>
                  <a:lnTo>
                    <a:pt x="1975" y="12507"/>
                  </a:lnTo>
                  <a:lnTo>
                    <a:pt x="2589" y="12945"/>
                  </a:lnTo>
                  <a:lnTo>
                    <a:pt x="2677" y="12945"/>
                  </a:lnTo>
                  <a:lnTo>
                    <a:pt x="6714" y="12858"/>
                  </a:lnTo>
                  <a:lnTo>
                    <a:pt x="10312" y="12419"/>
                  </a:lnTo>
                  <a:lnTo>
                    <a:pt x="10400" y="12419"/>
                  </a:lnTo>
                  <a:lnTo>
                    <a:pt x="10839" y="12068"/>
                  </a:lnTo>
                  <a:lnTo>
                    <a:pt x="10883" y="12024"/>
                  </a:lnTo>
                  <a:lnTo>
                    <a:pt x="11366" y="11366"/>
                  </a:lnTo>
                  <a:lnTo>
                    <a:pt x="11409" y="11322"/>
                  </a:lnTo>
                  <a:lnTo>
                    <a:pt x="12419" y="8865"/>
                  </a:lnTo>
                  <a:lnTo>
                    <a:pt x="12463" y="8821"/>
                  </a:lnTo>
                  <a:lnTo>
                    <a:pt x="12857" y="6583"/>
                  </a:lnTo>
                  <a:lnTo>
                    <a:pt x="12901" y="6539"/>
                  </a:lnTo>
                  <a:lnTo>
                    <a:pt x="12638" y="3906"/>
                  </a:lnTo>
                  <a:lnTo>
                    <a:pt x="12594" y="3862"/>
                  </a:lnTo>
                  <a:lnTo>
                    <a:pt x="11409" y="747"/>
                  </a:lnTo>
                  <a:lnTo>
                    <a:pt x="11497" y="483"/>
                  </a:lnTo>
                  <a:lnTo>
                    <a:pt x="11717" y="352"/>
                  </a:lnTo>
                  <a:lnTo>
                    <a:pt x="15052" y="1185"/>
                  </a:lnTo>
                  <a:lnTo>
                    <a:pt x="17553" y="2677"/>
                  </a:lnTo>
                  <a:lnTo>
                    <a:pt x="22116" y="5003"/>
                  </a:lnTo>
                  <a:lnTo>
                    <a:pt x="22204" y="5003"/>
                  </a:lnTo>
                  <a:lnTo>
                    <a:pt x="23477" y="4915"/>
                  </a:lnTo>
                  <a:lnTo>
                    <a:pt x="29357" y="3555"/>
                  </a:lnTo>
                  <a:lnTo>
                    <a:pt x="29444" y="3555"/>
                  </a:lnTo>
                  <a:lnTo>
                    <a:pt x="29488" y="3511"/>
                  </a:lnTo>
                  <a:lnTo>
                    <a:pt x="29488" y="3423"/>
                  </a:lnTo>
                  <a:lnTo>
                    <a:pt x="29488" y="3379"/>
                  </a:lnTo>
                  <a:lnTo>
                    <a:pt x="29444" y="3292"/>
                  </a:lnTo>
                  <a:lnTo>
                    <a:pt x="29400" y="3248"/>
                  </a:lnTo>
                  <a:lnTo>
                    <a:pt x="29357" y="3204"/>
                  </a:lnTo>
                  <a:lnTo>
                    <a:pt x="29269" y="3248"/>
                  </a:lnTo>
                  <a:lnTo>
                    <a:pt x="23433" y="4564"/>
                  </a:lnTo>
                  <a:lnTo>
                    <a:pt x="22204" y="4652"/>
                  </a:lnTo>
                  <a:lnTo>
                    <a:pt x="17684" y="2370"/>
                  </a:lnTo>
                  <a:lnTo>
                    <a:pt x="15183" y="878"/>
                  </a:lnTo>
                  <a:lnTo>
                    <a:pt x="15139" y="878"/>
                  </a:lnTo>
                  <a:lnTo>
                    <a:pt x="11760"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9" name="Google Shape;3769;p85"/>
            <p:cNvSpPr/>
            <p:nvPr/>
          </p:nvSpPr>
          <p:spPr>
            <a:xfrm>
              <a:off x="3550000" y="2139500"/>
              <a:ext cx="25" cy="25"/>
            </a:xfrm>
            <a:custGeom>
              <a:rect b="b" l="l" r="r" t="t"/>
              <a:pathLst>
                <a:path extrusionOk="0" h="1" w="1">
                  <a:moveTo>
                    <a:pt x="0" y="0"/>
                  </a:moveTo>
                  <a:lnTo>
                    <a:pt x="0"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0" name="Google Shape;3770;p85"/>
            <p:cNvSpPr/>
            <p:nvPr/>
          </p:nvSpPr>
          <p:spPr>
            <a:xfrm>
              <a:off x="3550000" y="2139500"/>
              <a:ext cx="25" cy="25"/>
            </a:xfrm>
            <a:custGeom>
              <a:rect b="b" l="l" r="r" t="t"/>
              <a:pathLst>
                <a:path extrusionOk="0" fill="none" h="1" w="1">
                  <a:moveTo>
                    <a:pt x="0" y="0"/>
                  </a:moveTo>
                  <a:lnTo>
                    <a:pt x="0" y="0"/>
                  </a:lnTo>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1" name="Google Shape;3771;p85"/>
            <p:cNvSpPr/>
            <p:nvPr/>
          </p:nvSpPr>
          <p:spPr>
            <a:xfrm>
              <a:off x="3643250" y="872450"/>
              <a:ext cx="522200" cy="829375"/>
            </a:xfrm>
            <a:custGeom>
              <a:rect b="b" l="l" r="r" t="t"/>
              <a:pathLst>
                <a:path extrusionOk="0" h="33175" w="20888">
                  <a:moveTo>
                    <a:pt x="20668" y="1"/>
                  </a:moveTo>
                  <a:lnTo>
                    <a:pt x="20624" y="44"/>
                  </a:lnTo>
                  <a:lnTo>
                    <a:pt x="20580" y="88"/>
                  </a:lnTo>
                  <a:lnTo>
                    <a:pt x="16850" y="5178"/>
                  </a:lnTo>
                  <a:lnTo>
                    <a:pt x="14525" y="7943"/>
                  </a:lnTo>
                  <a:lnTo>
                    <a:pt x="11672" y="11146"/>
                  </a:lnTo>
                  <a:lnTo>
                    <a:pt x="9522" y="13823"/>
                  </a:lnTo>
                  <a:lnTo>
                    <a:pt x="9522" y="13867"/>
                  </a:lnTo>
                  <a:lnTo>
                    <a:pt x="8732" y="15227"/>
                  </a:lnTo>
                  <a:lnTo>
                    <a:pt x="8689" y="15315"/>
                  </a:lnTo>
                  <a:lnTo>
                    <a:pt x="8513" y="16851"/>
                  </a:lnTo>
                  <a:lnTo>
                    <a:pt x="8601" y="18869"/>
                  </a:lnTo>
                  <a:lnTo>
                    <a:pt x="8425" y="19220"/>
                  </a:lnTo>
                  <a:lnTo>
                    <a:pt x="5134" y="21677"/>
                  </a:lnTo>
                  <a:lnTo>
                    <a:pt x="5090" y="21765"/>
                  </a:lnTo>
                  <a:lnTo>
                    <a:pt x="4037" y="24617"/>
                  </a:lnTo>
                  <a:lnTo>
                    <a:pt x="3160" y="27865"/>
                  </a:lnTo>
                  <a:lnTo>
                    <a:pt x="2326" y="30892"/>
                  </a:lnTo>
                  <a:lnTo>
                    <a:pt x="1536" y="32253"/>
                  </a:lnTo>
                  <a:lnTo>
                    <a:pt x="483" y="32779"/>
                  </a:lnTo>
                  <a:lnTo>
                    <a:pt x="220" y="32691"/>
                  </a:lnTo>
                  <a:lnTo>
                    <a:pt x="88" y="32691"/>
                  </a:lnTo>
                  <a:lnTo>
                    <a:pt x="44" y="32735"/>
                  </a:lnTo>
                  <a:lnTo>
                    <a:pt x="0" y="32779"/>
                  </a:lnTo>
                  <a:lnTo>
                    <a:pt x="0" y="32867"/>
                  </a:lnTo>
                  <a:lnTo>
                    <a:pt x="0" y="32911"/>
                  </a:lnTo>
                  <a:lnTo>
                    <a:pt x="44" y="32955"/>
                  </a:lnTo>
                  <a:lnTo>
                    <a:pt x="88" y="32999"/>
                  </a:lnTo>
                  <a:lnTo>
                    <a:pt x="439" y="33130"/>
                  </a:lnTo>
                  <a:lnTo>
                    <a:pt x="483" y="33174"/>
                  </a:lnTo>
                  <a:lnTo>
                    <a:pt x="571" y="33130"/>
                  </a:lnTo>
                  <a:lnTo>
                    <a:pt x="1755" y="32516"/>
                  </a:lnTo>
                  <a:lnTo>
                    <a:pt x="1799" y="32472"/>
                  </a:lnTo>
                  <a:lnTo>
                    <a:pt x="2677" y="31068"/>
                  </a:lnTo>
                  <a:lnTo>
                    <a:pt x="2677" y="31024"/>
                  </a:lnTo>
                  <a:lnTo>
                    <a:pt x="3511" y="27952"/>
                  </a:lnTo>
                  <a:lnTo>
                    <a:pt x="4388" y="24705"/>
                  </a:lnTo>
                  <a:lnTo>
                    <a:pt x="5397" y="21941"/>
                  </a:lnTo>
                  <a:lnTo>
                    <a:pt x="8645" y="19483"/>
                  </a:lnTo>
                  <a:lnTo>
                    <a:pt x="8689" y="19396"/>
                  </a:lnTo>
                  <a:lnTo>
                    <a:pt x="8908" y="18957"/>
                  </a:lnTo>
                  <a:lnTo>
                    <a:pt x="8952" y="18869"/>
                  </a:lnTo>
                  <a:lnTo>
                    <a:pt x="8864" y="16851"/>
                  </a:lnTo>
                  <a:lnTo>
                    <a:pt x="9040" y="15359"/>
                  </a:lnTo>
                  <a:lnTo>
                    <a:pt x="9786" y="14042"/>
                  </a:lnTo>
                  <a:lnTo>
                    <a:pt x="11936" y="11366"/>
                  </a:lnTo>
                  <a:lnTo>
                    <a:pt x="14788" y="8162"/>
                  </a:lnTo>
                  <a:lnTo>
                    <a:pt x="17114" y="5398"/>
                  </a:lnTo>
                  <a:lnTo>
                    <a:pt x="20843" y="308"/>
                  </a:lnTo>
                  <a:lnTo>
                    <a:pt x="20887" y="220"/>
                  </a:lnTo>
                  <a:lnTo>
                    <a:pt x="20887" y="176"/>
                  </a:lnTo>
                  <a:lnTo>
                    <a:pt x="20887" y="88"/>
                  </a:lnTo>
                  <a:lnTo>
                    <a:pt x="20800" y="44"/>
                  </a:lnTo>
                  <a:lnTo>
                    <a:pt x="20756"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2" name="Google Shape;3772;p85"/>
            <p:cNvSpPr/>
            <p:nvPr/>
          </p:nvSpPr>
          <p:spPr>
            <a:xfrm>
              <a:off x="3612525" y="2141700"/>
              <a:ext cx="1811200" cy="630800"/>
            </a:xfrm>
            <a:custGeom>
              <a:rect b="b" l="l" r="r" t="t"/>
              <a:pathLst>
                <a:path extrusionOk="0" h="25232" w="72448">
                  <a:moveTo>
                    <a:pt x="69288" y="0"/>
                  </a:moveTo>
                  <a:lnTo>
                    <a:pt x="66655" y="483"/>
                  </a:lnTo>
                  <a:lnTo>
                    <a:pt x="66611" y="483"/>
                  </a:lnTo>
                  <a:lnTo>
                    <a:pt x="63627" y="1448"/>
                  </a:lnTo>
                  <a:lnTo>
                    <a:pt x="59546" y="2940"/>
                  </a:lnTo>
                  <a:lnTo>
                    <a:pt x="57967" y="3598"/>
                  </a:lnTo>
                  <a:lnTo>
                    <a:pt x="54149" y="3642"/>
                  </a:lnTo>
                  <a:lnTo>
                    <a:pt x="52394" y="3686"/>
                  </a:lnTo>
                  <a:lnTo>
                    <a:pt x="52306" y="3730"/>
                  </a:lnTo>
                  <a:lnTo>
                    <a:pt x="46865" y="6407"/>
                  </a:lnTo>
                  <a:lnTo>
                    <a:pt x="45154" y="7328"/>
                  </a:lnTo>
                  <a:lnTo>
                    <a:pt x="39142" y="8425"/>
                  </a:lnTo>
                  <a:lnTo>
                    <a:pt x="35324" y="8996"/>
                  </a:lnTo>
                  <a:lnTo>
                    <a:pt x="32033" y="9566"/>
                  </a:lnTo>
                  <a:lnTo>
                    <a:pt x="28128" y="10356"/>
                  </a:lnTo>
                  <a:lnTo>
                    <a:pt x="27206" y="10751"/>
                  </a:lnTo>
                  <a:lnTo>
                    <a:pt x="27119" y="10795"/>
                  </a:lnTo>
                  <a:lnTo>
                    <a:pt x="26855" y="11190"/>
                  </a:lnTo>
                  <a:lnTo>
                    <a:pt x="26812" y="11233"/>
                  </a:lnTo>
                  <a:lnTo>
                    <a:pt x="25363" y="16718"/>
                  </a:lnTo>
                  <a:lnTo>
                    <a:pt x="24091" y="19527"/>
                  </a:lnTo>
                  <a:lnTo>
                    <a:pt x="22423" y="22379"/>
                  </a:lnTo>
                  <a:lnTo>
                    <a:pt x="21063" y="24573"/>
                  </a:lnTo>
                  <a:lnTo>
                    <a:pt x="20668" y="24836"/>
                  </a:lnTo>
                  <a:lnTo>
                    <a:pt x="14964" y="23915"/>
                  </a:lnTo>
                  <a:lnTo>
                    <a:pt x="10269" y="22818"/>
                  </a:lnTo>
                  <a:lnTo>
                    <a:pt x="6802" y="22204"/>
                  </a:lnTo>
                  <a:lnTo>
                    <a:pt x="6758" y="22204"/>
                  </a:lnTo>
                  <a:lnTo>
                    <a:pt x="3467" y="21984"/>
                  </a:lnTo>
                  <a:lnTo>
                    <a:pt x="264" y="20843"/>
                  </a:lnTo>
                  <a:lnTo>
                    <a:pt x="132" y="20843"/>
                  </a:lnTo>
                  <a:lnTo>
                    <a:pt x="44" y="20887"/>
                  </a:lnTo>
                  <a:lnTo>
                    <a:pt x="44" y="20975"/>
                  </a:lnTo>
                  <a:lnTo>
                    <a:pt x="1" y="21019"/>
                  </a:lnTo>
                  <a:lnTo>
                    <a:pt x="44" y="21107"/>
                  </a:lnTo>
                  <a:lnTo>
                    <a:pt x="88" y="21150"/>
                  </a:lnTo>
                  <a:lnTo>
                    <a:pt x="132" y="21194"/>
                  </a:lnTo>
                  <a:lnTo>
                    <a:pt x="3379" y="22291"/>
                  </a:lnTo>
                  <a:lnTo>
                    <a:pt x="3423" y="22335"/>
                  </a:lnTo>
                  <a:lnTo>
                    <a:pt x="6758" y="22555"/>
                  </a:lnTo>
                  <a:lnTo>
                    <a:pt x="10181" y="23169"/>
                  </a:lnTo>
                  <a:lnTo>
                    <a:pt x="14876" y="24266"/>
                  </a:lnTo>
                  <a:lnTo>
                    <a:pt x="20668" y="25231"/>
                  </a:lnTo>
                  <a:lnTo>
                    <a:pt x="20712" y="25231"/>
                  </a:lnTo>
                  <a:lnTo>
                    <a:pt x="20800" y="25187"/>
                  </a:lnTo>
                  <a:lnTo>
                    <a:pt x="21283" y="24836"/>
                  </a:lnTo>
                  <a:lnTo>
                    <a:pt x="21326" y="24792"/>
                  </a:lnTo>
                  <a:lnTo>
                    <a:pt x="22731" y="22555"/>
                  </a:lnTo>
                  <a:lnTo>
                    <a:pt x="24398" y="19702"/>
                  </a:lnTo>
                  <a:lnTo>
                    <a:pt x="25715" y="16850"/>
                  </a:lnTo>
                  <a:lnTo>
                    <a:pt x="25715" y="16806"/>
                  </a:lnTo>
                  <a:lnTo>
                    <a:pt x="27119" y="11365"/>
                  </a:lnTo>
                  <a:lnTo>
                    <a:pt x="27382" y="11058"/>
                  </a:lnTo>
                  <a:lnTo>
                    <a:pt x="28216" y="10707"/>
                  </a:lnTo>
                  <a:lnTo>
                    <a:pt x="32121" y="9917"/>
                  </a:lnTo>
                  <a:lnTo>
                    <a:pt x="35368" y="9347"/>
                  </a:lnTo>
                  <a:lnTo>
                    <a:pt x="39186" y="8776"/>
                  </a:lnTo>
                  <a:lnTo>
                    <a:pt x="45241" y="7679"/>
                  </a:lnTo>
                  <a:lnTo>
                    <a:pt x="45285" y="7635"/>
                  </a:lnTo>
                  <a:lnTo>
                    <a:pt x="47040" y="6714"/>
                  </a:lnTo>
                  <a:lnTo>
                    <a:pt x="52438" y="4037"/>
                  </a:lnTo>
                  <a:lnTo>
                    <a:pt x="54149" y="3993"/>
                  </a:lnTo>
                  <a:lnTo>
                    <a:pt x="58011" y="3949"/>
                  </a:lnTo>
                  <a:lnTo>
                    <a:pt x="58098" y="3949"/>
                  </a:lnTo>
                  <a:lnTo>
                    <a:pt x="59678" y="3247"/>
                  </a:lnTo>
                  <a:lnTo>
                    <a:pt x="63715" y="1799"/>
                  </a:lnTo>
                  <a:lnTo>
                    <a:pt x="66699" y="790"/>
                  </a:lnTo>
                  <a:lnTo>
                    <a:pt x="69332" y="351"/>
                  </a:lnTo>
                  <a:lnTo>
                    <a:pt x="70868" y="658"/>
                  </a:lnTo>
                  <a:lnTo>
                    <a:pt x="71614" y="1404"/>
                  </a:lnTo>
                  <a:lnTo>
                    <a:pt x="72096" y="3159"/>
                  </a:lnTo>
                  <a:lnTo>
                    <a:pt x="72008" y="5792"/>
                  </a:lnTo>
                  <a:lnTo>
                    <a:pt x="71394" y="12550"/>
                  </a:lnTo>
                  <a:lnTo>
                    <a:pt x="71438" y="12638"/>
                  </a:lnTo>
                  <a:lnTo>
                    <a:pt x="71438" y="12682"/>
                  </a:lnTo>
                  <a:lnTo>
                    <a:pt x="71526" y="12725"/>
                  </a:lnTo>
                  <a:lnTo>
                    <a:pt x="71657" y="12725"/>
                  </a:lnTo>
                  <a:lnTo>
                    <a:pt x="71701" y="12682"/>
                  </a:lnTo>
                  <a:lnTo>
                    <a:pt x="71745" y="12638"/>
                  </a:lnTo>
                  <a:lnTo>
                    <a:pt x="71745" y="12594"/>
                  </a:lnTo>
                  <a:lnTo>
                    <a:pt x="72360" y="5836"/>
                  </a:lnTo>
                  <a:lnTo>
                    <a:pt x="72447" y="3116"/>
                  </a:lnTo>
                  <a:lnTo>
                    <a:pt x="72403" y="3072"/>
                  </a:lnTo>
                  <a:lnTo>
                    <a:pt x="71965" y="1273"/>
                  </a:lnTo>
                  <a:lnTo>
                    <a:pt x="71921" y="1185"/>
                  </a:lnTo>
                  <a:lnTo>
                    <a:pt x="71087" y="395"/>
                  </a:lnTo>
                  <a:lnTo>
                    <a:pt x="70999" y="351"/>
                  </a:lnTo>
                  <a:lnTo>
                    <a:pt x="69376"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3" name="Google Shape;3773;p85"/>
            <p:cNvSpPr/>
            <p:nvPr/>
          </p:nvSpPr>
          <p:spPr>
            <a:xfrm>
              <a:off x="3387650" y="738625"/>
              <a:ext cx="299500" cy="660425"/>
            </a:xfrm>
            <a:custGeom>
              <a:rect b="b" l="l" r="r" t="t"/>
              <a:pathLst>
                <a:path extrusionOk="0" h="26417" w="11980">
                  <a:moveTo>
                    <a:pt x="11716" y="0"/>
                  </a:moveTo>
                  <a:lnTo>
                    <a:pt x="11672" y="44"/>
                  </a:lnTo>
                  <a:lnTo>
                    <a:pt x="11628" y="88"/>
                  </a:lnTo>
                  <a:lnTo>
                    <a:pt x="9522" y="4300"/>
                  </a:lnTo>
                  <a:lnTo>
                    <a:pt x="7591" y="7679"/>
                  </a:lnTo>
                  <a:lnTo>
                    <a:pt x="7547" y="7679"/>
                  </a:lnTo>
                  <a:lnTo>
                    <a:pt x="6714" y="9610"/>
                  </a:lnTo>
                  <a:lnTo>
                    <a:pt x="6187" y="11014"/>
                  </a:lnTo>
                  <a:lnTo>
                    <a:pt x="5704" y="12374"/>
                  </a:lnTo>
                  <a:lnTo>
                    <a:pt x="4871" y="15051"/>
                  </a:lnTo>
                  <a:lnTo>
                    <a:pt x="4037" y="17552"/>
                  </a:lnTo>
                  <a:lnTo>
                    <a:pt x="3598" y="18825"/>
                  </a:lnTo>
                  <a:lnTo>
                    <a:pt x="3159" y="20053"/>
                  </a:lnTo>
                  <a:lnTo>
                    <a:pt x="2677" y="21282"/>
                  </a:lnTo>
                  <a:lnTo>
                    <a:pt x="2106" y="22555"/>
                  </a:lnTo>
                  <a:lnTo>
                    <a:pt x="1492" y="23783"/>
                  </a:lnTo>
                  <a:lnTo>
                    <a:pt x="834" y="25056"/>
                  </a:lnTo>
                  <a:lnTo>
                    <a:pt x="0" y="26153"/>
                  </a:lnTo>
                  <a:lnTo>
                    <a:pt x="0" y="26197"/>
                  </a:lnTo>
                  <a:lnTo>
                    <a:pt x="0" y="26284"/>
                  </a:lnTo>
                  <a:lnTo>
                    <a:pt x="0" y="26328"/>
                  </a:lnTo>
                  <a:lnTo>
                    <a:pt x="44" y="26372"/>
                  </a:lnTo>
                  <a:lnTo>
                    <a:pt x="176" y="26416"/>
                  </a:lnTo>
                  <a:lnTo>
                    <a:pt x="219" y="26416"/>
                  </a:lnTo>
                  <a:lnTo>
                    <a:pt x="307" y="26328"/>
                  </a:lnTo>
                  <a:lnTo>
                    <a:pt x="1141" y="25231"/>
                  </a:lnTo>
                  <a:lnTo>
                    <a:pt x="1799" y="23959"/>
                  </a:lnTo>
                  <a:lnTo>
                    <a:pt x="2413" y="22686"/>
                  </a:lnTo>
                  <a:lnTo>
                    <a:pt x="2984" y="21458"/>
                  </a:lnTo>
                  <a:lnTo>
                    <a:pt x="3467" y="20185"/>
                  </a:lnTo>
                  <a:lnTo>
                    <a:pt x="3949" y="18956"/>
                  </a:lnTo>
                  <a:lnTo>
                    <a:pt x="4388" y="17684"/>
                  </a:lnTo>
                  <a:lnTo>
                    <a:pt x="5178" y="15139"/>
                  </a:lnTo>
                  <a:lnTo>
                    <a:pt x="6056" y="12506"/>
                  </a:lnTo>
                  <a:lnTo>
                    <a:pt x="6538" y="11146"/>
                  </a:lnTo>
                  <a:lnTo>
                    <a:pt x="7021" y="9742"/>
                  </a:lnTo>
                  <a:lnTo>
                    <a:pt x="7898" y="7855"/>
                  </a:lnTo>
                  <a:lnTo>
                    <a:pt x="9829" y="4476"/>
                  </a:lnTo>
                  <a:lnTo>
                    <a:pt x="11936" y="263"/>
                  </a:lnTo>
                  <a:lnTo>
                    <a:pt x="11979" y="176"/>
                  </a:lnTo>
                  <a:lnTo>
                    <a:pt x="11979" y="132"/>
                  </a:lnTo>
                  <a:lnTo>
                    <a:pt x="11936" y="44"/>
                  </a:lnTo>
                  <a:lnTo>
                    <a:pt x="11892"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4" name="Google Shape;3774;p85"/>
            <p:cNvSpPr/>
            <p:nvPr/>
          </p:nvSpPr>
          <p:spPr>
            <a:xfrm>
              <a:off x="4327775" y="2656175"/>
              <a:ext cx="230400" cy="66950"/>
            </a:xfrm>
            <a:custGeom>
              <a:rect b="b" l="l" r="r" t="t"/>
              <a:pathLst>
                <a:path extrusionOk="0" h="2678" w="9216">
                  <a:moveTo>
                    <a:pt x="3292" y="1"/>
                  </a:moveTo>
                  <a:lnTo>
                    <a:pt x="1624" y="220"/>
                  </a:lnTo>
                  <a:lnTo>
                    <a:pt x="1536" y="220"/>
                  </a:lnTo>
                  <a:lnTo>
                    <a:pt x="1054" y="528"/>
                  </a:lnTo>
                  <a:lnTo>
                    <a:pt x="1010" y="615"/>
                  </a:lnTo>
                  <a:lnTo>
                    <a:pt x="1" y="2414"/>
                  </a:lnTo>
                  <a:lnTo>
                    <a:pt x="1" y="2458"/>
                  </a:lnTo>
                  <a:lnTo>
                    <a:pt x="1" y="2546"/>
                  </a:lnTo>
                  <a:lnTo>
                    <a:pt x="44" y="2590"/>
                  </a:lnTo>
                  <a:lnTo>
                    <a:pt x="88" y="2634"/>
                  </a:lnTo>
                  <a:lnTo>
                    <a:pt x="176" y="2678"/>
                  </a:lnTo>
                  <a:lnTo>
                    <a:pt x="264" y="2634"/>
                  </a:lnTo>
                  <a:lnTo>
                    <a:pt x="308" y="2590"/>
                  </a:lnTo>
                  <a:lnTo>
                    <a:pt x="1273" y="791"/>
                  </a:lnTo>
                  <a:lnTo>
                    <a:pt x="1712" y="571"/>
                  </a:lnTo>
                  <a:lnTo>
                    <a:pt x="3336" y="352"/>
                  </a:lnTo>
                  <a:lnTo>
                    <a:pt x="6583" y="396"/>
                  </a:lnTo>
                  <a:lnTo>
                    <a:pt x="8996" y="747"/>
                  </a:lnTo>
                  <a:lnTo>
                    <a:pt x="9084" y="703"/>
                  </a:lnTo>
                  <a:lnTo>
                    <a:pt x="9128" y="703"/>
                  </a:lnTo>
                  <a:lnTo>
                    <a:pt x="9172" y="659"/>
                  </a:lnTo>
                  <a:lnTo>
                    <a:pt x="9216" y="571"/>
                  </a:lnTo>
                  <a:lnTo>
                    <a:pt x="9216" y="528"/>
                  </a:lnTo>
                  <a:lnTo>
                    <a:pt x="9172" y="440"/>
                  </a:lnTo>
                  <a:lnTo>
                    <a:pt x="9128" y="396"/>
                  </a:lnTo>
                  <a:lnTo>
                    <a:pt x="9040" y="396"/>
                  </a:lnTo>
                  <a:lnTo>
                    <a:pt x="6627" y="45"/>
                  </a:lnTo>
                  <a:lnTo>
                    <a:pt x="3292"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5" name="Google Shape;3775;p85"/>
            <p:cNvSpPr/>
            <p:nvPr/>
          </p:nvSpPr>
          <p:spPr>
            <a:xfrm>
              <a:off x="3893350" y="2910700"/>
              <a:ext cx="171175" cy="15375"/>
            </a:xfrm>
            <a:custGeom>
              <a:rect b="b" l="l" r="r" t="t"/>
              <a:pathLst>
                <a:path extrusionOk="0" h="615" w="6847">
                  <a:moveTo>
                    <a:pt x="133" y="0"/>
                  </a:moveTo>
                  <a:lnTo>
                    <a:pt x="45" y="44"/>
                  </a:lnTo>
                  <a:lnTo>
                    <a:pt x="1" y="88"/>
                  </a:lnTo>
                  <a:lnTo>
                    <a:pt x="1" y="176"/>
                  </a:lnTo>
                  <a:lnTo>
                    <a:pt x="1" y="220"/>
                  </a:lnTo>
                  <a:lnTo>
                    <a:pt x="45" y="307"/>
                  </a:lnTo>
                  <a:lnTo>
                    <a:pt x="89" y="307"/>
                  </a:lnTo>
                  <a:lnTo>
                    <a:pt x="133" y="351"/>
                  </a:lnTo>
                  <a:lnTo>
                    <a:pt x="2985" y="615"/>
                  </a:lnTo>
                  <a:lnTo>
                    <a:pt x="6671" y="571"/>
                  </a:lnTo>
                  <a:lnTo>
                    <a:pt x="6759" y="571"/>
                  </a:lnTo>
                  <a:lnTo>
                    <a:pt x="6802" y="527"/>
                  </a:lnTo>
                  <a:lnTo>
                    <a:pt x="6846" y="483"/>
                  </a:lnTo>
                  <a:lnTo>
                    <a:pt x="6846" y="395"/>
                  </a:lnTo>
                  <a:lnTo>
                    <a:pt x="6846" y="351"/>
                  </a:lnTo>
                  <a:lnTo>
                    <a:pt x="6802" y="307"/>
                  </a:lnTo>
                  <a:lnTo>
                    <a:pt x="6759" y="263"/>
                  </a:lnTo>
                  <a:lnTo>
                    <a:pt x="6671" y="220"/>
                  </a:lnTo>
                  <a:lnTo>
                    <a:pt x="2985" y="263"/>
                  </a:lnTo>
                  <a:lnTo>
                    <a:pt x="176"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6" name="Google Shape;3776;p85"/>
            <p:cNvSpPr/>
            <p:nvPr/>
          </p:nvSpPr>
          <p:spPr>
            <a:xfrm>
              <a:off x="3224175" y="777000"/>
              <a:ext cx="230400" cy="580350"/>
            </a:xfrm>
            <a:custGeom>
              <a:rect b="b" l="l" r="r" t="t"/>
              <a:pathLst>
                <a:path extrusionOk="0" h="23214" w="9216">
                  <a:moveTo>
                    <a:pt x="9040" y="1"/>
                  </a:moveTo>
                  <a:lnTo>
                    <a:pt x="8952" y="45"/>
                  </a:lnTo>
                  <a:lnTo>
                    <a:pt x="8909" y="45"/>
                  </a:lnTo>
                  <a:lnTo>
                    <a:pt x="8865" y="133"/>
                  </a:lnTo>
                  <a:lnTo>
                    <a:pt x="7768" y="2239"/>
                  </a:lnTo>
                  <a:lnTo>
                    <a:pt x="6627" y="5091"/>
                  </a:lnTo>
                  <a:lnTo>
                    <a:pt x="5486" y="8689"/>
                  </a:lnTo>
                  <a:lnTo>
                    <a:pt x="4082" y="12112"/>
                  </a:lnTo>
                  <a:lnTo>
                    <a:pt x="2019" y="16412"/>
                  </a:lnTo>
                  <a:lnTo>
                    <a:pt x="1975" y="16456"/>
                  </a:lnTo>
                  <a:lnTo>
                    <a:pt x="966" y="19659"/>
                  </a:lnTo>
                  <a:lnTo>
                    <a:pt x="1" y="22994"/>
                  </a:lnTo>
                  <a:lnTo>
                    <a:pt x="1" y="23082"/>
                  </a:lnTo>
                  <a:lnTo>
                    <a:pt x="45" y="23126"/>
                  </a:lnTo>
                  <a:lnTo>
                    <a:pt x="89" y="23170"/>
                  </a:lnTo>
                  <a:lnTo>
                    <a:pt x="132" y="23214"/>
                  </a:lnTo>
                  <a:lnTo>
                    <a:pt x="308" y="23214"/>
                  </a:lnTo>
                  <a:lnTo>
                    <a:pt x="352" y="23082"/>
                  </a:lnTo>
                  <a:lnTo>
                    <a:pt x="1273" y="19747"/>
                  </a:lnTo>
                  <a:lnTo>
                    <a:pt x="2326" y="16544"/>
                  </a:lnTo>
                  <a:lnTo>
                    <a:pt x="4389" y="12244"/>
                  </a:lnTo>
                  <a:lnTo>
                    <a:pt x="5793" y="8777"/>
                  </a:lnTo>
                  <a:lnTo>
                    <a:pt x="6978" y="5179"/>
                  </a:lnTo>
                  <a:lnTo>
                    <a:pt x="8075" y="2414"/>
                  </a:lnTo>
                  <a:lnTo>
                    <a:pt x="9172" y="264"/>
                  </a:lnTo>
                  <a:lnTo>
                    <a:pt x="9216" y="220"/>
                  </a:lnTo>
                  <a:lnTo>
                    <a:pt x="9172" y="133"/>
                  </a:lnTo>
                  <a:lnTo>
                    <a:pt x="9172" y="89"/>
                  </a:lnTo>
                  <a:lnTo>
                    <a:pt x="9084" y="45"/>
                  </a:lnTo>
                  <a:lnTo>
                    <a:pt x="9040"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7" name="Google Shape;3777;p85"/>
            <p:cNvSpPr/>
            <p:nvPr/>
          </p:nvSpPr>
          <p:spPr>
            <a:xfrm>
              <a:off x="4358500" y="2701175"/>
              <a:ext cx="82300" cy="30725"/>
            </a:xfrm>
            <a:custGeom>
              <a:rect b="b" l="l" r="r" t="t"/>
              <a:pathLst>
                <a:path extrusionOk="0" h="1229" w="3292">
                  <a:moveTo>
                    <a:pt x="3116" y="0"/>
                  </a:moveTo>
                  <a:lnTo>
                    <a:pt x="1624" y="88"/>
                  </a:lnTo>
                  <a:lnTo>
                    <a:pt x="1580" y="88"/>
                  </a:lnTo>
                  <a:lnTo>
                    <a:pt x="88" y="922"/>
                  </a:lnTo>
                  <a:lnTo>
                    <a:pt x="44" y="965"/>
                  </a:lnTo>
                  <a:lnTo>
                    <a:pt x="0" y="1009"/>
                  </a:lnTo>
                  <a:lnTo>
                    <a:pt x="0" y="1053"/>
                  </a:lnTo>
                  <a:lnTo>
                    <a:pt x="0" y="1141"/>
                  </a:lnTo>
                  <a:lnTo>
                    <a:pt x="88" y="1185"/>
                  </a:lnTo>
                  <a:lnTo>
                    <a:pt x="176" y="1229"/>
                  </a:lnTo>
                  <a:lnTo>
                    <a:pt x="264" y="1229"/>
                  </a:lnTo>
                  <a:lnTo>
                    <a:pt x="1712" y="439"/>
                  </a:lnTo>
                  <a:lnTo>
                    <a:pt x="3116" y="351"/>
                  </a:lnTo>
                  <a:lnTo>
                    <a:pt x="3204" y="351"/>
                  </a:lnTo>
                  <a:lnTo>
                    <a:pt x="3247" y="307"/>
                  </a:lnTo>
                  <a:lnTo>
                    <a:pt x="3291" y="219"/>
                  </a:lnTo>
                  <a:lnTo>
                    <a:pt x="3291" y="176"/>
                  </a:lnTo>
                  <a:lnTo>
                    <a:pt x="3291" y="88"/>
                  </a:lnTo>
                  <a:lnTo>
                    <a:pt x="3247" y="44"/>
                  </a:lnTo>
                  <a:lnTo>
                    <a:pt x="3160"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8" name="Google Shape;3778;p85"/>
            <p:cNvSpPr/>
            <p:nvPr/>
          </p:nvSpPr>
          <p:spPr>
            <a:xfrm>
              <a:off x="3816575" y="2913975"/>
              <a:ext cx="229300" cy="34050"/>
            </a:xfrm>
            <a:custGeom>
              <a:rect b="b" l="l" r="r" t="t"/>
              <a:pathLst>
                <a:path extrusionOk="0" h="1362" w="9172">
                  <a:moveTo>
                    <a:pt x="88" y="1"/>
                  </a:moveTo>
                  <a:lnTo>
                    <a:pt x="44" y="45"/>
                  </a:lnTo>
                  <a:lnTo>
                    <a:pt x="0" y="89"/>
                  </a:lnTo>
                  <a:lnTo>
                    <a:pt x="0" y="176"/>
                  </a:lnTo>
                  <a:lnTo>
                    <a:pt x="0" y="220"/>
                  </a:lnTo>
                  <a:lnTo>
                    <a:pt x="44" y="308"/>
                  </a:lnTo>
                  <a:lnTo>
                    <a:pt x="88" y="308"/>
                  </a:lnTo>
                  <a:lnTo>
                    <a:pt x="2150" y="1010"/>
                  </a:lnTo>
                  <a:lnTo>
                    <a:pt x="2194" y="1010"/>
                  </a:lnTo>
                  <a:lnTo>
                    <a:pt x="3993" y="1273"/>
                  </a:lnTo>
                  <a:lnTo>
                    <a:pt x="4037" y="1273"/>
                  </a:lnTo>
                  <a:lnTo>
                    <a:pt x="7504" y="1361"/>
                  </a:lnTo>
                  <a:lnTo>
                    <a:pt x="9040" y="1317"/>
                  </a:lnTo>
                  <a:lnTo>
                    <a:pt x="9084" y="1317"/>
                  </a:lnTo>
                  <a:lnTo>
                    <a:pt x="9127" y="1273"/>
                  </a:lnTo>
                  <a:lnTo>
                    <a:pt x="9171" y="1229"/>
                  </a:lnTo>
                  <a:lnTo>
                    <a:pt x="9171" y="1142"/>
                  </a:lnTo>
                  <a:lnTo>
                    <a:pt x="9171" y="1054"/>
                  </a:lnTo>
                  <a:lnTo>
                    <a:pt x="9127" y="1010"/>
                  </a:lnTo>
                  <a:lnTo>
                    <a:pt x="9084" y="966"/>
                  </a:lnTo>
                  <a:lnTo>
                    <a:pt x="8996" y="966"/>
                  </a:lnTo>
                  <a:lnTo>
                    <a:pt x="7504" y="1010"/>
                  </a:lnTo>
                  <a:lnTo>
                    <a:pt x="4037" y="922"/>
                  </a:lnTo>
                  <a:lnTo>
                    <a:pt x="2238" y="659"/>
                  </a:lnTo>
                  <a:lnTo>
                    <a:pt x="220"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9" name="Google Shape;3779;p85"/>
            <p:cNvSpPr/>
            <p:nvPr/>
          </p:nvSpPr>
          <p:spPr>
            <a:xfrm>
              <a:off x="3192375" y="766050"/>
              <a:ext cx="239175" cy="620925"/>
            </a:xfrm>
            <a:custGeom>
              <a:rect b="b" l="l" r="r" t="t"/>
              <a:pathLst>
                <a:path extrusionOk="0" h="24837" w="9567">
                  <a:moveTo>
                    <a:pt x="9303" y="0"/>
                  </a:moveTo>
                  <a:lnTo>
                    <a:pt x="9259" y="44"/>
                  </a:lnTo>
                  <a:lnTo>
                    <a:pt x="9215" y="88"/>
                  </a:lnTo>
                  <a:lnTo>
                    <a:pt x="8162" y="2106"/>
                  </a:lnTo>
                  <a:lnTo>
                    <a:pt x="8118" y="2150"/>
                  </a:lnTo>
                  <a:lnTo>
                    <a:pt x="7065" y="4695"/>
                  </a:lnTo>
                  <a:lnTo>
                    <a:pt x="6012" y="8030"/>
                  </a:lnTo>
                  <a:lnTo>
                    <a:pt x="4871" y="10882"/>
                  </a:lnTo>
                  <a:lnTo>
                    <a:pt x="3379" y="13866"/>
                  </a:lnTo>
                  <a:lnTo>
                    <a:pt x="2150" y="16587"/>
                  </a:lnTo>
                  <a:lnTo>
                    <a:pt x="966" y="20273"/>
                  </a:lnTo>
                  <a:lnTo>
                    <a:pt x="0" y="24617"/>
                  </a:lnTo>
                  <a:lnTo>
                    <a:pt x="0" y="24705"/>
                  </a:lnTo>
                  <a:lnTo>
                    <a:pt x="0" y="24749"/>
                  </a:lnTo>
                  <a:lnTo>
                    <a:pt x="88" y="24793"/>
                  </a:lnTo>
                  <a:lnTo>
                    <a:pt x="132" y="24836"/>
                  </a:lnTo>
                  <a:lnTo>
                    <a:pt x="176" y="24836"/>
                  </a:lnTo>
                  <a:lnTo>
                    <a:pt x="264" y="24793"/>
                  </a:lnTo>
                  <a:lnTo>
                    <a:pt x="351" y="24705"/>
                  </a:lnTo>
                  <a:lnTo>
                    <a:pt x="1317" y="20361"/>
                  </a:lnTo>
                  <a:lnTo>
                    <a:pt x="2501" y="16719"/>
                  </a:lnTo>
                  <a:lnTo>
                    <a:pt x="3686" y="14042"/>
                  </a:lnTo>
                  <a:lnTo>
                    <a:pt x="5222" y="11058"/>
                  </a:lnTo>
                  <a:lnTo>
                    <a:pt x="6319" y="8162"/>
                  </a:lnTo>
                  <a:lnTo>
                    <a:pt x="7416" y="4827"/>
                  </a:lnTo>
                  <a:lnTo>
                    <a:pt x="8469" y="2282"/>
                  </a:lnTo>
                  <a:lnTo>
                    <a:pt x="9522" y="263"/>
                  </a:lnTo>
                  <a:lnTo>
                    <a:pt x="9566" y="220"/>
                  </a:lnTo>
                  <a:lnTo>
                    <a:pt x="9522" y="132"/>
                  </a:lnTo>
                  <a:lnTo>
                    <a:pt x="9522" y="88"/>
                  </a:lnTo>
                  <a:lnTo>
                    <a:pt x="9435" y="44"/>
                  </a:lnTo>
                  <a:lnTo>
                    <a:pt x="9391"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0" name="Google Shape;3780;p85"/>
            <p:cNvSpPr/>
            <p:nvPr/>
          </p:nvSpPr>
          <p:spPr>
            <a:xfrm>
              <a:off x="3859350" y="2946900"/>
              <a:ext cx="105350" cy="24150"/>
            </a:xfrm>
            <a:custGeom>
              <a:rect b="b" l="l" r="r" t="t"/>
              <a:pathLst>
                <a:path extrusionOk="0" h="966" w="4214">
                  <a:moveTo>
                    <a:pt x="132" y="0"/>
                  </a:moveTo>
                  <a:lnTo>
                    <a:pt x="88" y="44"/>
                  </a:lnTo>
                  <a:lnTo>
                    <a:pt x="45" y="88"/>
                  </a:lnTo>
                  <a:lnTo>
                    <a:pt x="1" y="132"/>
                  </a:lnTo>
                  <a:lnTo>
                    <a:pt x="1" y="220"/>
                  </a:lnTo>
                  <a:lnTo>
                    <a:pt x="1" y="264"/>
                  </a:lnTo>
                  <a:lnTo>
                    <a:pt x="88" y="307"/>
                  </a:lnTo>
                  <a:lnTo>
                    <a:pt x="132" y="351"/>
                  </a:lnTo>
                  <a:lnTo>
                    <a:pt x="1931" y="790"/>
                  </a:lnTo>
                  <a:lnTo>
                    <a:pt x="1975" y="790"/>
                  </a:lnTo>
                  <a:lnTo>
                    <a:pt x="4038" y="966"/>
                  </a:lnTo>
                  <a:lnTo>
                    <a:pt x="4169" y="922"/>
                  </a:lnTo>
                  <a:lnTo>
                    <a:pt x="4213" y="790"/>
                  </a:lnTo>
                  <a:lnTo>
                    <a:pt x="4213" y="746"/>
                  </a:lnTo>
                  <a:lnTo>
                    <a:pt x="4169" y="658"/>
                  </a:lnTo>
                  <a:lnTo>
                    <a:pt x="4125" y="615"/>
                  </a:lnTo>
                  <a:lnTo>
                    <a:pt x="4082" y="615"/>
                  </a:lnTo>
                  <a:lnTo>
                    <a:pt x="2019" y="439"/>
                  </a:lnTo>
                  <a:lnTo>
                    <a:pt x="220"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1" name="Google Shape;3781;p85"/>
            <p:cNvSpPr/>
            <p:nvPr/>
          </p:nvSpPr>
          <p:spPr>
            <a:xfrm>
              <a:off x="3161650" y="766050"/>
              <a:ext cx="238075" cy="613250"/>
            </a:xfrm>
            <a:custGeom>
              <a:rect b="b" l="l" r="r" t="t"/>
              <a:pathLst>
                <a:path extrusionOk="0" h="24530" w="9523">
                  <a:moveTo>
                    <a:pt x="9347" y="0"/>
                  </a:moveTo>
                  <a:lnTo>
                    <a:pt x="9303" y="44"/>
                  </a:lnTo>
                  <a:lnTo>
                    <a:pt x="9259" y="44"/>
                  </a:lnTo>
                  <a:lnTo>
                    <a:pt x="9216" y="88"/>
                  </a:lnTo>
                  <a:lnTo>
                    <a:pt x="8426" y="1536"/>
                  </a:lnTo>
                  <a:lnTo>
                    <a:pt x="8426" y="1580"/>
                  </a:lnTo>
                  <a:lnTo>
                    <a:pt x="7548" y="3906"/>
                  </a:lnTo>
                  <a:lnTo>
                    <a:pt x="6539" y="6933"/>
                  </a:lnTo>
                  <a:lnTo>
                    <a:pt x="5310" y="9917"/>
                  </a:lnTo>
                  <a:lnTo>
                    <a:pt x="3643" y="13252"/>
                  </a:lnTo>
                  <a:lnTo>
                    <a:pt x="2239" y="16280"/>
                  </a:lnTo>
                  <a:lnTo>
                    <a:pt x="2239" y="16324"/>
                  </a:lnTo>
                  <a:lnTo>
                    <a:pt x="922" y="20405"/>
                  </a:lnTo>
                  <a:lnTo>
                    <a:pt x="1" y="23388"/>
                  </a:lnTo>
                  <a:lnTo>
                    <a:pt x="1" y="23520"/>
                  </a:lnTo>
                  <a:lnTo>
                    <a:pt x="352" y="24442"/>
                  </a:lnTo>
                  <a:lnTo>
                    <a:pt x="439" y="24529"/>
                  </a:lnTo>
                  <a:lnTo>
                    <a:pt x="571" y="24529"/>
                  </a:lnTo>
                  <a:lnTo>
                    <a:pt x="659" y="24485"/>
                  </a:lnTo>
                  <a:lnTo>
                    <a:pt x="659" y="24442"/>
                  </a:lnTo>
                  <a:lnTo>
                    <a:pt x="703" y="24354"/>
                  </a:lnTo>
                  <a:lnTo>
                    <a:pt x="703" y="24310"/>
                  </a:lnTo>
                  <a:lnTo>
                    <a:pt x="352" y="23432"/>
                  </a:lnTo>
                  <a:lnTo>
                    <a:pt x="1273" y="20536"/>
                  </a:lnTo>
                  <a:lnTo>
                    <a:pt x="2546" y="16411"/>
                  </a:lnTo>
                  <a:lnTo>
                    <a:pt x="3950" y="13384"/>
                  </a:lnTo>
                  <a:lnTo>
                    <a:pt x="5617" y="10093"/>
                  </a:lnTo>
                  <a:lnTo>
                    <a:pt x="6846" y="7021"/>
                  </a:lnTo>
                  <a:lnTo>
                    <a:pt x="7855" y="4037"/>
                  </a:lnTo>
                  <a:lnTo>
                    <a:pt x="8733" y="1712"/>
                  </a:lnTo>
                  <a:lnTo>
                    <a:pt x="9523" y="263"/>
                  </a:lnTo>
                  <a:lnTo>
                    <a:pt x="9523" y="220"/>
                  </a:lnTo>
                  <a:lnTo>
                    <a:pt x="9523" y="132"/>
                  </a:lnTo>
                  <a:lnTo>
                    <a:pt x="9479" y="88"/>
                  </a:lnTo>
                  <a:lnTo>
                    <a:pt x="9435" y="44"/>
                  </a:lnTo>
                  <a:lnTo>
                    <a:pt x="9347"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2" name="Google Shape;3782;p85"/>
            <p:cNvSpPr/>
            <p:nvPr/>
          </p:nvSpPr>
          <p:spPr>
            <a:xfrm>
              <a:off x="4527425" y="1110500"/>
              <a:ext cx="63650" cy="151425"/>
            </a:xfrm>
            <a:custGeom>
              <a:rect b="b" l="l" r="r" t="t"/>
              <a:pathLst>
                <a:path extrusionOk="0" h="6057" w="2546">
                  <a:moveTo>
                    <a:pt x="396" y="396"/>
                  </a:moveTo>
                  <a:lnTo>
                    <a:pt x="571" y="483"/>
                  </a:lnTo>
                  <a:lnTo>
                    <a:pt x="1712" y="1756"/>
                  </a:lnTo>
                  <a:lnTo>
                    <a:pt x="2195" y="3292"/>
                  </a:lnTo>
                  <a:lnTo>
                    <a:pt x="1888" y="5266"/>
                  </a:lnTo>
                  <a:lnTo>
                    <a:pt x="1756" y="5705"/>
                  </a:lnTo>
                  <a:lnTo>
                    <a:pt x="835" y="4081"/>
                  </a:lnTo>
                  <a:lnTo>
                    <a:pt x="352" y="659"/>
                  </a:lnTo>
                  <a:lnTo>
                    <a:pt x="396" y="396"/>
                  </a:lnTo>
                  <a:close/>
                  <a:moveTo>
                    <a:pt x="264" y="1"/>
                  </a:moveTo>
                  <a:lnTo>
                    <a:pt x="176" y="44"/>
                  </a:lnTo>
                  <a:lnTo>
                    <a:pt x="133" y="88"/>
                  </a:lnTo>
                  <a:lnTo>
                    <a:pt x="89" y="132"/>
                  </a:lnTo>
                  <a:lnTo>
                    <a:pt x="1" y="615"/>
                  </a:lnTo>
                  <a:lnTo>
                    <a:pt x="1" y="659"/>
                  </a:lnTo>
                  <a:lnTo>
                    <a:pt x="484" y="4169"/>
                  </a:lnTo>
                  <a:lnTo>
                    <a:pt x="527" y="4213"/>
                  </a:lnTo>
                  <a:lnTo>
                    <a:pt x="1493" y="5924"/>
                  </a:lnTo>
                  <a:lnTo>
                    <a:pt x="1537" y="6012"/>
                  </a:lnTo>
                  <a:lnTo>
                    <a:pt x="1624" y="6012"/>
                  </a:lnTo>
                  <a:lnTo>
                    <a:pt x="1888" y="6056"/>
                  </a:lnTo>
                  <a:lnTo>
                    <a:pt x="1975" y="6012"/>
                  </a:lnTo>
                  <a:lnTo>
                    <a:pt x="2063" y="5924"/>
                  </a:lnTo>
                  <a:lnTo>
                    <a:pt x="2239" y="5354"/>
                  </a:lnTo>
                  <a:lnTo>
                    <a:pt x="2546" y="3292"/>
                  </a:lnTo>
                  <a:lnTo>
                    <a:pt x="2546" y="3204"/>
                  </a:lnTo>
                  <a:lnTo>
                    <a:pt x="2019" y="1624"/>
                  </a:lnTo>
                  <a:lnTo>
                    <a:pt x="1975" y="1536"/>
                  </a:lnTo>
                  <a:lnTo>
                    <a:pt x="791" y="220"/>
                  </a:lnTo>
                  <a:lnTo>
                    <a:pt x="703" y="132"/>
                  </a:lnTo>
                  <a:lnTo>
                    <a:pt x="308"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3" name="Google Shape;3783;p85"/>
            <p:cNvSpPr/>
            <p:nvPr/>
          </p:nvSpPr>
          <p:spPr>
            <a:xfrm>
              <a:off x="4484650" y="1084175"/>
              <a:ext cx="129475" cy="362025"/>
            </a:xfrm>
            <a:custGeom>
              <a:rect b="b" l="l" r="r" t="t"/>
              <a:pathLst>
                <a:path extrusionOk="0" h="14481" w="5179">
                  <a:moveTo>
                    <a:pt x="1536" y="0"/>
                  </a:moveTo>
                  <a:lnTo>
                    <a:pt x="1449" y="44"/>
                  </a:lnTo>
                  <a:lnTo>
                    <a:pt x="1405" y="88"/>
                  </a:lnTo>
                  <a:lnTo>
                    <a:pt x="132" y="2282"/>
                  </a:lnTo>
                  <a:lnTo>
                    <a:pt x="88" y="2414"/>
                  </a:lnTo>
                  <a:lnTo>
                    <a:pt x="834" y="7636"/>
                  </a:lnTo>
                  <a:lnTo>
                    <a:pt x="615" y="9566"/>
                  </a:lnTo>
                  <a:lnTo>
                    <a:pt x="1" y="13472"/>
                  </a:lnTo>
                  <a:lnTo>
                    <a:pt x="1" y="13559"/>
                  </a:lnTo>
                  <a:lnTo>
                    <a:pt x="264" y="14305"/>
                  </a:lnTo>
                  <a:lnTo>
                    <a:pt x="308" y="14393"/>
                  </a:lnTo>
                  <a:lnTo>
                    <a:pt x="395" y="14437"/>
                  </a:lnTo>
                  <a:lnTo>
                    <a:pt x="790" y="14481"/>
                  </a:lnTo>
                  <a:lnTo>
                    <a:pt x="878" y="14481"/>
                  </a:lnTo>
                  <a:lnTo>
                    <a:pt x="966" y="14437"/>
                  </a:lnTo>
                  <a:lnTo>
                    <a:pt x="1361" y="13911"/>
                  </a:lnTo>
                  <a:lnTo>
                    <a:pt x="1405" y="13867"/>
                  </a:lnTo>
                  <a:lnTo>
                    <a:pt x="3204" y="9786"/>
                  </a:lnTo>
                  <a:lnTo>
                    <a:pt x="4345" y="8513"/>
                  </a:lnTo>
                  <a:lnTo>
                    <a:pt x="4389" y="8469"/>
                  </a:lnTo>
                  <a:lnTo>
                    <a:pt x="4959" y="5924"/>
                  </a:lnTo>
                  <a:lnTo>
                    <a:pt x="5178" y="4169"/>
                  </a:lnTo>
                  <a:lnTo>
                    <a:pt x="5178" y="4081"/>
                  </a:lnTo>
                  <a:lnTo>
                    <a:pt x="4169" y="1931"/>
                  </a:lnTo>
                  <a:lnTo>
                    <a:pt x="4125" y="1887"/>
                  </a:lnTo>
                  <a:lnTo>
                    <a:pt x="4081" y="1843"/>
                  </a:lnTo>
                  <a:lnTo>
                    <a:pt x="3906" y="1843"/>
                  </a:lnTo>
                  <a:lnTo>
                    <a:pt x="3862" y="1887"/>
                  </a:lnTo>
                  <a:lnTo>
                    <a:pt x="3818" y="1975"/>
                  </a:lnTo>
                  <a:lnTo>
                    <a:pt x="3818" y="2019"/>
                  </a:lnTo>
                  <a:lnTo>
                    <a:pt x="3862" y="2107"/>
                  </a:lnTo>
                  <a:lnTo>
                    <a:pt x="4827" y="4213"/>
                  </a:lnTo>
                  <a:lnTo>
                    <a:pt x="4608" y="5880"/>
                  </a:lnTo>
                  <a:lnTo>
                    <a:pt x="4038" y="8338"/>
                  </a:lnTo>
                  <a:lnTo>
                    <a:pt x="2941" y="9566"/>
                  </a:lnTo>
                  <a:lnTo>
                    <a:pt x="2897" y="9610"/>
                  </a:lnTo>
                  <a:lnTo>
                    <a:pt x="1098" y="13735"/>
                  </a:lnTo>
                  <a:lnTo>
                    <a:pt x="747" y="14130"/>
                  </a:lnTo>
                  <a:lnTo>
                    <a:pt x="571" y="14086"/>
                  </a:lnTo>
                  <a:lnTo>
                    <a:pt x="352" y="13516"/>
                  </a:lnTo>
                  <a:lnTo>
                    <a:pt x="966" y="9610"/>
                  </a:lnTo>
                  <a:lnTo>
                    <a:pt x="1185" y="7636"/>
                  </a:lnTo>
                  <a:lnTo>
                    <a:pt x="1185" y="7592"/>
                  </a:lnTo>
                  <a:lnTo>
                    <a:pt x="439" y="2414"/>
                  </a:lnTo>
                  <a:lnTo>
                    <a:pt x="1712" y="264"/>
                  </a:lnTo>
                  <a:lnTo>
                    <a:pt x="1756" y="220"/>
                  </a:lnTo>
                  <a:lnTo>
                    <a:pt x="1712" y="132"/>
                  </a:lnTo>
                  <a:lnTo>
                    <a:pt x="1712" y="88"/>
                  </a:lnTo>
                  <a:lnTo>
                    <a:pt x="1668" y="44"/>
                  </a:lnTo>
                  <a:lnTo>
                    <a:pt x="1580"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4" name="Google Shape;3784;p85"/>
            <p:cNvSpPr/>
            <p:nvPr/>
          </p:nvSpPr>
          <p:spPr>
            <a:xfrm>
              <a:off x="4367275" y="1051275"/>
              <a:ext cx="268800" cy="559500"/>
            </a:xfrm>
            <a:custGeom>
              <a:rect b="b" l="l" r="r" t="t"/>
              <a:pathLst>
                <a:path extrusionOk="0" h="22380" w="10752">
                  <a:moveTo>
                    <a:pt x="4301" y="0"/>
                  </a:moveTo>
                  <a:lnTo>
                    <a:pt x="4257" y="44"/>
                  </a:lnTo>
                  <a:lnTo>
                    <a:pt x="4213" y="132"/>
                  </a:lnTo>
                  <a:lnTo>
                    <a:pt x="3599" y="2019"/>
                  </a:lnTo>
                  <a:lnTo>
                    <a:pt x="3599" y="2062"/>
                  </a:lnTo>
                  <a:lnTo>
                    <a:pt x="3335" y="7811"/>
                  </a:lnTo>
                  <a:lnTo>
                    <a:pt x="3028" y="11277"/>
                  </a:lnTo>
                  <a:lnTo>
                    <a:pt x="2589" y="14173"/>
                  </a:lnTo>
                  <a:lnTo>
                    <a:pt x="2019" y="15446"/>
                  </a:lnTo>
                  <a:lnTo>
                    <a:pt x="307" y="17947"/>
                  </a:lnTo>
                  <a:lnTo>
                    <a:pt x="264" y="17991"/>
                  </a:lnTo>
                  <a:lnTo>
                    <a:pt x="0" y="19132"/>
                  </a:lnTo>
                  <a:lnTo>
                    <a:pt x="0" y="19264"/>
                  </a:lnTo>
                  <a:lnTo>
                    <a:pt x="176" y="19658"/>
                  </a:lnTo>
                  <a:lnTo>
                    <a:pt x="220" y="19702"/>
                  </a:lnTo>
                  <a:lnTo>
                    <a:pt x="2721" y="22335"/>
                  </a:lnTo>
                  <a:lnTo>
                    <a:pt x="2765" y="22379"/>
                  </a:lnTo>
                  <a:lnTo>
                    <a:pt x="2853" y="22379"/>
                  </a:lnTo>
                  <a:lnTo>
                    <a:pt x="3642" y="22291"/>
                  </a:lnTo>
                  <a:lnTo>
                    <a:pt x="5968" y="21677"/>
                  </a:lnTo>
                  <a:lnTo>
                    <a:pt x="7065" y="21896"/>
                  </a:lnTo>
                  <a:lnTo>
                    <a:pt x="7197" y="21896"/>
                  </a:lnTo>
                  <a:lnTo>
                    <a:pt x="7241" y="21809"/>
                  </a:lnTo>
                  <a:lnTo>
                    <a:pt x="7284" y="21721"/>
                  </a:lnTo>
                  <a:lnTo>
                    <a:pt x="7241" y="21150"/>
                  </a:lnTo>
                  <a:lnTo>
                    <a:pt x="7241" y="21106"/>
                  </a:lnTo>
                  <a:lnTo>
                    <a:pt x="6933" y="20361"/>
                  </a:lnTo>
                  <a:lnTo>
                    <a:pt x="6714" y="17859"/>
                  </a:lnTo>
                  <a:lnTo>
                    <a:pt x="7592" y="16016"/>
                  </a:lnTo>
                  <a:lnTo>
                    <a:pt x="8645" y="13252"/>
                  </a:lnTo>
                  <a:lnTo>
                    <a:pt x="9303" y="12287"/>
                  </a:lnTo>
                  <a:lnTo>
                    <a:pt x="9347" y="12243"/>
                  </a:lnTo>
                  <a:lnTo>
                    <a:pt x="10663" y="7811"/>
                  </a:lnTo>
                  <a:lnTo>
                    <a:pt x="10663" y="7767"/>
                  </a:lnTo>
                  <a:lnTo>
                    <a:pt x="10751" y="5134"/>
                  </a:lnTo>
                  <a:lnTo>
                    <a:pt x="10707" y="5046"/>
                  </a:lnTo>
                  <a:lnTo>
                    <a:pt x="8645" y="1580"/>
                  </a:lnTo>
                  <a:lnTo>
                    <a:pt x="8601" y="1536"/>
                  </a:lnTo>
                  <a:lnTo>
                    <a:pt x="8557" y="1492"/>
                  </a:lnTo>
                  <a:lnTo>
                    <a:pt x="8425" y="1492"/>
                  </a:lnTo>
                  <a:lnTo>
                    <a:pt x="8338" y="1536"/>
                  </a:lnTo>
                  <a:lnTo>
                    <a:pt x="8338" y="1624"/>
                  </a:lnTo>
                  <a:lnTo>
                    <a:pt x="8338" y="1668"/>
                  </a:lnTo>
                  <a:lnTo>
                    <a:pt x="8338" y="1755"/>
                  </a:lnTo>
                  <a:lnTo>
                    <a:pt x="10400" y="5178"/>
                  </a:lnTo>
                  <a:lnTo>
                    <a:pt x="10312" y="7767"/>
                  </a:lnTo>
                  <a:lnTo>
                    <a:pt x="8996" y="12111"/>
                  </a:lnTo>
                  <a:lnTo>
                    <a:pt x="8338" y="13076"/>
                  </a:lnTo>
                  <a:lnTo>
                    <a:pt x="8338" y="13120"/>
                  </a:lnTo>
                  <a:lnTo>
                    <a:pt x="7241" y="15841"/>
                  </a:lnTo>
                  <a:lnTo>
                    <a:pt x="6363" y="17772"/>
                  </a:lnTo>
                  <a:lnTo>
                    <a:pt x="6363" y="17859"/>
                  </a:lnTo>
                  <a:lnTo>
                    <a:pt x="6582" y="20448"/>
                  </a:lnTo>
                  <a:lnTo>
                    <a:pt x="6582" y="20492"/>
                  </a:lnTo>
                  <a:lnTo>
                    <a:pt x="6890" y="21238"/>
                  </a:lnTo>
                  <a:lnTo>
                    <a:pt x="6933" y="21545"/>
                  </a:lnTo>
                  <a:lnTo>
                    <a:pt x="6012" y="21326"/>
                  </a:lnTo>
                  <a:lnTo>
                    <a:pt x="5924" y="21326"/>
                  </a:lnTo>
                  <a:lnTo>
                    <a:pt x="3555" y="21940"/>
                  </a:lnTo>
                  <a:lnTo>
                    <a:pt x="2896" y="22028"/>
                  </a:lnTo>
                  <a:lnTo>
                    <a:pt x="483" y="19483"/>
                  </a:lnTo>
                  <a:lnTo>
                    <a:pt x="351" y="19176"/>
                  </a:lnTo>
                  <a:lnTo>
                    <a:pt x="615" y="18123"/>
                  </a:lnTo>
                  <a:lnTo>
                    <a:pt x="2326" y="15621"/>
                  </a:lnTo>
                  <a:lnTo>
                    <a:pt x="2940" y="14305"/>
                  </a:lnTo>
                  <a:lnTo>
                    <a:pt x="2940" y="14261"/>
                  </a:lnTo>
                  <a:lnTo>
                    <a:pt x="3379" y="11277"/>
                  </a:lnTo>
                  <a:lnTo>
                    <a:pt x="3686" y="7811"/>
                  </a:lnTo>
                  <a:lnTo>
                    <a:pt x="3950" y="2106"/>
                  </a:lnTo>
                  <a:lnTo>
                    <a:pt x="4564" y="219"/>
                  </a:lnTo>
                  <a:lnTo>
                    <a:pt x="4564" y="176"/>
                  </a:lnTo>
                  <a:lnTo>
                    <a:pt x="4564" y="88"/>
                  </a:lnTo>
                  <a:lnTo>
                    <a:pt x="4520" y="44"/>
                  </a:lnTo>
                  <a:lnTo>
                    <a:pt x="4476"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5" name="Google Shape;3785;p85"/>
            <p:cNvSpPr/>
            <p:nvPr/>
          </p:nvSpPr>
          <p:spPr>
            <a:xfrm>
              <a:off x="4316800" y="908650"/>
              <a:ext cx="344500" cy="822775"/>
            </a:xfrm>
            <a:custGeom>
              <a:rect b="b" l="l" r="r" t="t"/>
              <a:pathLst>
                <a:path extrusionOk="0" h="32911" w="13780">
                  <a:moveTo>
                    <a:pt x="3423" y="1"/>
                  </a:moveTo>
                  <a:lnTo>
                    <a:pt x="3380" y="44"/>
                  </a:lnTo>
                  <a:lnTo>
                    <a:pt x="3336" y="132"/>
                  </a:lnTo>
                  <a:lnTo>
                    <a:pt x="3072" y="747"/>
                  </a:lnTo>
                  <a:lnTo>
                    <a:pt x="3072" y="878"/>
                  </a:lnTo>
                  <a:lnTo>
                    <a:pt x="3292" y="1405"/>
                  </a:lnTo>
                  <a:lnTo>
                    <a:pt x="4301" y="3687"/>
                  </a:lnTo>
                  <a:lnTo>
                    <a:pt x="4257" y="5573"/>
                  </a:lnTo>
                  <a:lnTo>
                    <a:pt x="4257" y="5617"/>
                  </a:lnTo>
                  <a:lnTo>
                    <a:pt x="4521" y="8382"/>
                  </a:lnTo>
                  <a:lnTo>
                    <a:pt x="4345" y="11278"/>
                  </a:lnTo>
                  <a:lnTo>
                    <a:pt x="3862" y="13955"/>
                  </a:lnTo>
                  <a:lnTo>
                    <a:pt x="3380" y="18123"/>
                  </a:lnTo>
                  <a:lnTo>
                    <a:pt x="3029" y="19571"/>
                  </a:lnTo>
                  <a:lnTo>
                    <a:pt x="1712" y="21458"/>
                  </a:lnTo>
                  <a:lnTo>
                    <a:pt x="1712" y="21502"/>
                  </a:lnTo>
                  <a:lnTo>
                    <a:pt x="264" y="24574"/>
                  </a:lnTo>
                  <a:lnTo>
                    <a:pt x="264" y="24617"/>
                  </a:lnTo>
                  <a:lnTo>
                    <a:pt x="1" y="25583"/>
                  </a:lnTo>
                  <a:lnTo>
                    <a:pt x="1" y="25627"/>
                  </a:lnTo>
                  <a:lnTo>
                    <a:pt x="45" y="25714"/>
                  </a:lnTo>
                  <a:lnTo>
                    <a:pt x="527" y="26285"/>
                  </a:lnTo>
                  <a:lnTo>
                    <a:pt x="571" y="26329"/>
                  </a:lnTo>
                  <a:lnTo>
                    <a:pt x="2634" y="27996"/>
                  </a:lnTo>
                  <a:lnTo>
                    <a:pt x="3994" y="29751"/>
                  </a:lnTo>
                  <a:lnTo>
                    <a:pt x="5135" y="31902"/>
                  </a:lnTo>
                  <a:lnTo>
                    <a:pt x="5179" y="31989"/>
                  </a:lnTo>
                  <a:lnTo>
                    <a:pt x="6495" y="32867"/>
                  </a:lnTo>
                  <a:lnTo>
                    <a:pt x="6583" y="32911"/>
                  </a:lnTo>
                  <a:lnTo>
                    <a:pt x="8031" y="32735"/>
                  </a:lnTo>
                  <a:lnTo>
                    <a:pt x="8119" y="32691"/>
                  </a:lnTo>
                  <a:lnTo>
                    <a:pt x="9040" y="32077"/>
                  </a:lnTo>
                  <a:lnTo>
                    <a:pt x="11190" y="30322"/>
                  </a:lnTo>
                  <a:lnTo>
                    <a:pt x="11234" y="30278"/>
                  </a:lnTo>
                  <a:lnTo>
                    <a:pt x="11849" y="29269"/>
                  </a:lnTo>
                  <a:lnTo>
                    <a:pt x="11892" y="29181"/>
                  </a:lnTo>
                  <a:lnTo>
                    <a:pt x="11892" y="28216"/>
                  </a:lnTo>
                  <a:lnTo>
                    <a:pt x="11892" y="28172"/>
                  </a:lnTo>
                  <a:lnTo>
                    <a:pt x="11673" y="26636"/>
                  </a:lnTo>
                  <a:lnTo>
                    <a:pt x="11629" y="26548"/>
                  </a:lnTo>
                  <a:lnTo>
                    <a:pt x="10488" y="25188"/>
                  </a:lnTo>
                  <a:lnTo>
                    <a:pt x="10357" y="24223"/>
                  </a:lnTo>
                  <a:lnTo>
                    <a:pt x="10620" y="23082"/>
                  </a:lnTo>
                  <a:lnTo>
                    <a:pt x="11015" y="21897"/>
                  </a:lnTo>
                  <a:lnTo>
                    <a:pt x="11454" y="20756"/>
                  </a:lnTo>
                  <a:lnTo>
                    <a:pt x="11892" y="19615"/>
                  </a:lnTo>
                  <a:lnTo>
                    <a:pt x="12287" y="18518"/>
                  </a:lnTo>
                  <a:lnTo>
                    <a:pt x="12726" y="17421"/>
                  </a:lnTo>
                  <a:lnTo>
                    <a:pt x="13077" y="16324"/>
                  </a:lnTo>
                  <a:lnTo>
                    <a:pt x="13384" y="15183"/>
                  </a:lnTo>
                  <a:lnTo>
                    <a:pt x="13648" y="14042"/>
                  </a:lnTo>
                  <a:lnTo>
                    <a:pt x="13692" y="13428"/>
                  </a:lnTo>
                  <a:lnTo>
                    <a:pt x="13779" y="12858"/>
                  </a:lnTo>
                  <a:lnTo>
                    <a:pt x="13779" y="12243"/>
                  </a:lnTo>
                  <a:lnTo>
                    <a:pt x="13779" y="11629"/>
                  </a:lnTo>
                  <a:lnTo>
                    <a:pt x="13735" y="11015"/>
                  </a:lnTo>
                  <a:lnTo>
                    <a:pt x="13648" y="10400"/>
                  </a:lnTo>
                  <a:lnTo>
                    <a:pt x="13604" y="10356"/>
                  </a:lnTo>
                  <a:lnTo>
                    <a:pt x="13560" y="10312"/>
                  </a:lnTo>
                  <a:lnTo>
                    <a:pt x="13516" y="10269"/>
                  </a:lnTo>
                  <a:lnTo>
                    <a:pt x="13428" y="10269"/>
                  </a:lnTo>
                  <a:lnTo>
                    <a:pt x="13384" y="10312"/>
                  </a:lnTo>
                  <a:lnTo>
                    <a:pt x="13340" y="10356"/>
                  </a:lnTo>
                  <a:lnTo>
                    <a:pt x="13297" y="10400"/>
                  </a:lnTo>
                  <a:lnTo>
                    <a:pt x="13297" y="10488"/>
                  </a:lnTo>
                  <a:lnTo>
                    <a:pt x="13384" y="11058"/>
                  </a:lnTo>
                  <a:lnTo>
                    <a:pt x="13428" y="11673"/>
                  </a:lnTo>
                  <a:lnTo>
                    <a:pt x="13428" y="12243"/>
                  </a:lnTo>
                  <a:lnTo>
                    <a:pt x="13428" y="12858"/>
                  </a:lnTo>
                  <a:lnTo>
                    <a:pt x="13340" y="13428"/>
                  </a:lnTo>
                  <a:lnTo>
                    <a:pt x="13297" y="13998"/>
                  </a:lnTo>
                  <a:lnTo>
                    <a:pt x="13033" y="15095"/>
                  </a:lnTo>
                  <a:lnTo>
                    <a:pt x="12726" y="16236"/>
                  </a:lnTo>
                  <a:lnTo>
                    <a:pt x="12375" y="17333"/>
                  </a:lnTo>
                  <a:lnTo>
                    <a:pt x="11541" y="19483"/>
                  </a:lnTo>
                  <a:lnTo>
                    <a:pt x="11103" y="20624"/>
                  </a:lnTo>
                  <a:lnTo>
                    <a:pt x="10664" y="21809"/>
                  </a:lnTo>
                  <a:lnTo>
                    <a:pt x="10269" y="22994"/>
                  </a:lnTo>
                  <a:lnTo>
                    <a:pt x="10006" y="24179"/>
                  </a:lnTo>
                  <a:lnTo>
                    <a:pt x="10006" y="24266"/>
                  </a:lnTo>
                  <a:lnTo>
                    <a:pt x="10137" y="25320"/>
                  </a:lnTo>
                  <a:lnTo>
                    <a:pt x="10181" y="25407"/>
                  </a:lnTo>
                  <a:lnTo>
                    <a:pt x="11322" y="26724"/>
                  </a:lnTo>
                  <a:lnTo>
                    <a:pt x="11541" y="28216"/>
                  </a:lnTo>
                  <a:lnTo>
                    <a:pt x="11541" y="29137"/>
                  </a:lnTo>
                  <a:lnTo>
                    <a:pt x="10971" y="30059"/>
                  </a:lnTo>
                  <a:lnTo>
                    <a:pt x="8821" y="31814"/>
                  </a:lnTo>
                  <a:lnTo>
                    <a:pt x="7943" y="32384"/>
                  </a:lnTo>
                  <a:lnTo>
                    <a:pt x="6627" y="32560"/>
                  </a:lnTo>
                  <a:lnTo>
                    <a:pt x="5398" y="31726"/>
                  </a:lnTo>
                  <a:lnTo>
                    <a:pt x="4301" y="29576"/>
                  </a:lnTo>
                  <a:lnTo>
                    <a:pt x="4301" y="29532"/>
                  </a:lnTo>
                  <a:lnTo>
                    <a:pt x="2897" y="27777"/>
                  </a:lnTo>
                  <a:lnTo>
                    <a:pt x="2897" y="27733"/>
                  </a:lnTo>
                  <a:lnTo>
                    <a:pt x="791" y="26066"/>
                  </a:lnTo>
                  <a:lnTo>
                    <a:pt x="396" y="25583"/>
                  </a:lnTo>
                  <a:lnTo>
                    <a:pt x="615" y="24705"/>
                  </a:lnTo>
                  <a:lnTo>
                    <a:pt x="2019" y="21634"/>
                  </a:lnTo>
                  <a:lnTo>
                    <a:pt x="3336" y="19747"/>
                  </a:lnTo>
                  <a:lnTo>
                    <a:pt x="3336" y="19659"/>
                  </a:lnTo>
                  <a:lnTo>
                    <a:pt x="3731" y="18211"/>
                  </a:lnTo>
                  <a:lnTo>
                    <a:pt x="3731" y="18167"/>
                  </a:lnTo>
                  <a:lnTo>
                    <a:pt x="4213" y="14042"/>
                  </a:lnTo>
                  <a:lnTo>
                    <a:pt x="4696" y="11322"/>
                  </a:lnTo>
                  <a:lnTo>
                    <a:pt x="4872" y="8382"/>
                  </a:lnTo>
                  <a:lnTo>
                    <a:pt x="4608" y="5573"/>
                  </a:lnTo>
                  <a:lnTo>
                    <a:pt x="4652" y="3687"/>
                  </a:lnTo>
                  <a:lnTo>
                    <a:pt x="4652" y="3599"/>
                  </a:lnTo>
                  <a:lnTo>
                    <a:pt x="3643" y="1273"/>
                  </a:lnTo>
                  <a:lnTo>
                    <a:pt x="3423" y="790"/>
                  </a:lnTo>
                  <a:lnTo>
                    <a:pt x="3643" y="220"/>
                  </a:lnTo>
                  <a:lnTo>
                    <a:pt x="3687" y="176"/>
                  </a:lnTo>
                  <a:lnTo>
                    <a:pt x="3643" y="88"/>
                  </a:lnTo>
                  <a:lnTo>
                    <a:pt x="3599" y="44"/>
                  </a:lnTo>
                  <a:lnTo>
                    <a:pt x="3555"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6" name="Google Shape;3786;p85"/>
            <p:cNvSpPr/>
            <p:nvPr/>
          </p:nvSpPr>
          <p:spPr>
            <a:xfrm>
              <a:off x="4111675" y="1612925"/>
              <a:ext cx="55975" cy="64750"/>
            </a:xfrm>
            <a:custGeom>
              <a:rect b="b" l="l" r="r" t="t"/>
              <a:pathLst>
                <a:path extrusionOk="0" h="2590" w="2239">
                  <a:moveTo>
                    <a:pt x="1273" y="352"/>
                  </a:moveTo>
                  <a:lnTo>
                    <a:pt x="1843" y="483"/>
                  </a:lnTo>
                  <a:lnTo>
                    <a:pt x="1317" y="1800"/>
                  </a:lnTo>
                  <a:lnTo>
                    <a:pt x="1009" y="2151"/>
                  </a:lnTo>
                  <a:lnTo>
                    <a:pt x="966" y="2063"/>
                  </a:lnTo>
                  <a:lnTo>
                    <a:pt x="351" y="659"/>
                  </a:lnTo>
                  <a:lnTo>
                    <a:pt x="395" y="571"/>
                  </a:lnTo>
                  <a:lnTo>
                    <a:pt x="1273" y="352"/>
                  </a:lnTo>
                  <a:close/>
                  <a:moveTo>
                    <a:pt x="1229" y="1"/>
                  </a:moveTo>
                  <a:lnTo>
                    <a:pt x="263" y="220"/>
                  </a:lnTo>
                  <a:lnTo>
                    <a:pt x="176" y="264"/>
                  </a:lnTo>
                  <a:lnTo>
                    <a:pt x="132" y="308"/>
                  </a:lnTo>
                  <a:lnTo>
                    <a:pt x="0" y="571"/>
                  </a:lnTo>
                  <a:lnTo>
                    <a:pt x="0" y="615"/>
                  </a:lnTo>
                  <a:lnTo>
                    <a:pt x="0" y="703"/>
                  </a:lnTo>
                  <a:lnTo>
                    <a:pt x="658" y="2195"/>
                  </a:lnTo>
                  <a:lnTo>
                    <a:pt x="658" y="2239"/>
                  </a:lnTo>
                  <a:lnTo>
                    <a:pt x="834" y="2502"/>
                  </a:lnTo>
                  <a:lnTo>
                    <a:pt x="878" y="2590"/>
                  </a:lnTo>
                  <a:lnTo>
                    <a:pt x="1053" y="2590"/>
                  </a:lnTo>
                  <a:lnTo>
                    <a:pt x="1097" y="2546"/>
                  </a:lnTo>
                  <a:lnTo>
                    <a:pt x="1624" y="2019"/>
                  </a:lnTo>
                  <a:lnTo>
                    <a:pt x="1624" y="1975"/>
                  </a:lnTo>
                  <a:lnTo>
                    <a:pt x="2238" y="396"/>
                  </a:lnTo>
                  <a:lnTo>
                    <a:pt x="2238" y="352"/>
                  </a:lnTo>
                  <a:lnTo>
                    <a:pt x="2238" y="264"/>
                  </a:lnTo>
                  <a:lnTo>
                    <a:pt x="2194" y="220"/>
                  </a:lnTo>
                  <a:lnTo>
                    <a:pt x="2106" y="176"/>
                  </a:lnTo>
                  <a:lnTo>
                    <a:pt x="1317"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7" name="Google Shape;3787;p85"/>
            <p:cNvSpPr/>
            <p:nvPr/>
          </p:nvSpPr>
          <p:spPr>
            <a:xfrm>
              <a:off x="2076700" y="1162050"/>
              <a:ext cx="490400" cy="941275"/>
            </a:xfrm>
            <a:custGeom>
              <a:rect b="b" l="l" r="r" t="t"/>
              <a:pathLst>
                <a:path extrusionOk="0" h="37651" w="19616">
                  <a:moveTo>
                    <a:pt x="19440" y="1"/>
                  </a:moveTo>
                  <a:lnTo>
                    <a:pt x="19352" y="45"/>
                  </a:lnTo>
                  <a:lnTo>
                    <a:pt x="19308" y="89"/>
                  </a:lnTo>
                  <a:lnTo>
                    <a:pt x="19264" y="133"/>
                  </a:lnTo>
                  <a:lnTo>
                    <a:pt x="18782" y="1844"/>
                  </a:lnTo>
                  <a:lnTo>
                    <a:pt x="16939" y="5267"/>
                  </a:lnTo>
                  <a:lnTo>
                    <a:pt x="14569" y="10181"/>
                  </a:lnTo>
                  <a:lnTo>
                    <a:pt x="14043" y="11980"/>
                  </a:lnTo>
                  <a:lnTo>
                    <a:pt x="14043" y="12024"/>
                  </a:lnTo>
                  <a:lnTo>
                    <a:pt x="13735" y="16983"/>
                  </a:lnTo>
                  <a:lnTo>
                    <a:pt x="12726" y="19089"/>
                  </a:lnTo>
                  <a:lnTo>
                    <a:pt x="10137" y="23389"/>
                  </a:lnTo>
                  <a:lnTo>
                    <a:pt x="6846" y="28743"/>
                  </a:lnTo>
                  <a:lnTo>
                    <a:pt x="6802" y="28786"/>
                  </a:lnTo>
                  <a:lnTo>
                    <a:pt x="5354" y="34228"/>
                  </a:lnTo>
                  <a:lnTo>
                    <a:pt x="4652" y="35544"/>
                  </a:lnTo>
                  <a:lnTo>
                    <a:pt x="3862" y="35807"/>
                  </a:lnTo>
                  <a:lnTo>
                    <a:pt x="1405" y="35939"/>
                  </a:lnTo>
                  <a:lnTo>
                    <a:pt x="1361" y="35939"/>
                  </a:lnTo>
                  <a:lnTo>
                    <a:pt x="659" y="36158"/>
                  </a:lnTo>
                  <a:lnTo>
                    <a:pt x="571" y="36202"/>
                  </a:lnTo>
                  <a:lnTo>
                    <a:pt x="527" y="36246"/>
                  </a:lnTo>
                  <a:lnTo>
                    <a:pt x="45" y="37431"/>
                  </a:lnTo>
                  <a:lnTo>
                    <a:pt x="1" y="37475"/>
                  </a:lnTo>
                  <a:lnTo>
                    <a:pt x="45" y="37563"/>
                  </a:lnTo>
                  <a:lnTo>
                    <a:pt x="45" y="37606"/>
                  </a:lnTo>
                  <a:lnTo>
                    <a:pt x="132" y="37650"/>
                  </a:lnTo>
                  <a:lnTo>
                    <a:pt x="264" y="37650"/>
                  </a:lnTo>
                  <a:lnTo>
                    <a:pt x="352" y="37563"/>
                  </a:lnTo>
                  <a:lnTo>
                    <a:pt x="834" y="36466"/>
                  </a:lnTo>
                  <a:lnTo>
                    <a:pt x="1449" y="36290"/>
                  </a:lnTo>
                  <a:lnTo>
                    <a:pt x="3906" y="36158"/>
                  </a:lnTo>
                  <a:lnTo>
                    <a:pt x="3950" y="36158"/>
                  </a:lnTo>
                  <a:lnTo>
                    <a:pt x="4828" y="35851"/>
                  </a:lnTo>
                  <a:lnTo>
                    <a:pt x="4915" y="35763"/>
                  </a:lnTo>
                  <a:lnTo>
                    <a:pt x="5661" y="34359"/>
                  </a:lnTo>
                  <a:lnTo>
                    <a:pt x="7153" y="28918"/>
                  </a:lnTo>
                  <a:lnTo>
                    <a:pt x="10444" y="23565"/>
                  </a:lnTo>
                  <a:lnTo>
                    <a:pt x="13033" y="19264"/>
                  </a:lnTo>
                  <a:lnTo>
                    <a:pt x="14086" y="17114"/>
                  </a:lnTo>
                  <a:lnTo>
                    <a:pt x="14086" y="17027"/>
                  </a:lnTo>
                  <a:lnTo>
                    <a:pt x="14394" y="12068"/>
                  </a:lnTo>
                  <a:lnTo>
                    <a:pt x="14876" y="10313"/>
                  </a:lnTo>
                  <a:lnTo>
                    <a:pt x="17246" y="5398"/>
                  </a:lnTo>
                  <a:lnTo>
                    <a:pt x="19133" y="1976"/>
                  </a:lnTo>
                  <a:lnTo>
                    <a:pt x="19133" y="1932"/>
                  </a:lnTo>
                  <a:lnTo>
                    <a:pt x="19615" y="220"/>
                  </a:lnTo>
                  <a:lnTo>
                    <a:pt x="19615" y="176"/>
                  </a:lnTo>
                  <a:lnTo>
                    <a:pt x="19615" y="89"/>
                  </a:lnTo>
                  <a:lnTo>
                    <a:pt x="19571" y="45"/>
                  </a:lnTo>
                  <a:lnTo>
                    <a:pt x="19484"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8" name="Google Shape;3788;p85"/>
            <p:cNvSpPr/>
            <p:nvPr/>
          </p:nvSpPr>
          <p:spPr>
            <a:xfrm>
              <a:off x="1913250" y="1401200"/>
              <a:ext cx="382875" cy="744900"/>
            </a:xfrm>
            <a:custGeom>
              <a:rect b="b" l="l" r="r" t="t"/>
              <a:pathLst>
                <a:path extrusionOk="0" h="29796" w="15315">
                  <a:moveTo>
                    <a:pt x="15008" y="1"/>
                  </a:moveTo>
                  <a:lnTo>
                    <a:pt x="14964" y="89"/>
                  </a:lnTo>
                  <a:lnTo>
                    <a:pt x="14964" y="133"/>
                  </a:lnTo>
                  <a:lnTo>
                    <a:pt x="14613" y="3029"/>
                  </a:lnTo>
                  <a:lnTo>
                    <a:pt x="13867" y="6320"/>
                  </a:lnTo>
                  <a:lnTo>
                    <a:pt x="12945" y="8075"/>
                  </a:lnTo>
                  <a:lnTo>
                    <a:pt x="11058" y="11146"/>
                  </a:lnTo>
                  <a:lnTo>
                    <a:pt x="9215" y="14350"/>
                  </a:lnTo>
                  <a:lnTo>
                    <a:pt x="9215" y="14394"/>
                  </a:lnTo>
                  <a:lnTo>
                    <a:pt x="8250" y="17377"/>
                  </a:lnTo>
                  <a:lnTo>
                    <a:pt x="7416" y="18869"/>
                  </a:lnTo>
                  <a:lnTo>
                    <a:pt x="5573" y="21678"/>
                  </a:lnTo>
                  <a:lnTo>
                    <a:pt x="4696" y="22599"/>
                  </a:lnTo>
                  <a:lnTo>
                    <a:pt x="2853" y="23477"/>
                  </a:lnTo>
                  <a:lnTo>
                    <a:pt x="2809" y="23521"/>
                  </a:lnTo>
                  <a:lnTo>
                    <a:pt x="1800" y="24837"/>
                  </a:lnTo>
                  <a:lnTo>
                    <a:pt x="1756" y="24881"/>
                  </a:lnTo>
                  <a:lnTo>
                    <a:pt x="703" y="27382"/>
                  </a:lnTo>
                  <a:lnTo>
                    <a:pt x="1" y="29576"/>
                  </a:lnTo>
                  <a:lnTo>
                    <a:pt x="1" y="29664"/>
                  </a:lnTo>
                  <a:lnTo>
                    <a:pt x="1" y="29708"/>
                  </a:lnTo>
                  <a:lnTo>
                    <a:pt x="44" y="29752"/>
                  </a:lnTo>
                  <a:lnTo>
                    <a:pt x="132" y="29796"/>
                  </a:lnTo>
                  <a:lnTo>
                    <a:pt x="264" y="29796"/>
                  </a:lnTo>
                  <a:lnTo>
                    <a:pt x="352" y="29708"/>
                  </a:lnTo>
                  <a:lnTo>
                    <a:pt x="1010" y="27514"/>
                  </a:lnTo>
                  <a:lnTo>
                    <a:pt x="2063" y="25057"/>
                  </a:lnTo>
                  <a:lnTo>
                    <a:pt x="3072" y="23784"/>
                  </a:lnTo>
                  <a:lnTo>
                    <a:pt x="4871" y="22906"/>
                  </a:lnTo>
                  <a:lnTo>
                    <a:pt x="4915" y="22863"/>
                  </a:lnTo>
                  <a:lnTo>
                    <a:pt x="5837" y="21897"/>
                  </a:lnTo>
                  <a:lnTo>
                    <a:pt x="7724" y="19045"/>
                  </a:lnTo>
                  <a:lnTo>
                    <a:pt x="8557" y="17509"/>
                  </a:lnTo>
                  <a:lnTo>
                    <a:pt x="9523" y="14525"/>
                  </a:lnTo>
                  <a:lnTo>
                    <a:pt x="11322" y="11322"/>
                  </a:lnTo>
                  <a:lnTo>
                    <a:pt x="13209" y="8250"/>
                  </a:lnTo>
                  <a:lnTo>
                    <a:pt x="14218" y="6495"/>
                  </a:lnTo>
                  <a:lnTo>
                    <a:pt x="14218" y="6451"/>
                  </a:lnTo>
                  <a:lnTo>
                    <a:pt x="14964" y="3116"/>
                  </a:lnTo>
                  <a:lnTo>
                    <a:pt x="14964" y="3072"/>
                  </a:lnTo>
                  <a:lnTo>
                    <a:pt x="15315" y="176"/>
                  </a:lnTo>
                  <a:lnTo>
                    <a:pt x="15271" y="89"/>
                  </a:lnTo>
                  <a:lnTo>
                    <a:pt x="15271" y="45"/>
                  </a:lnTo>
                  <a:lnTo>
                    <a:pt x="15227"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9" name="Google Shape;3789;p85"/>
            <p:cNvSpPr/>
            <p:nvPr/>
          </p:nvSpPr>
          <p:spPr>
            <a:xfrm>
              <a:off x="1927525" y="1297000"/>
              <a:ext cx="446500" cy="875425"/>
            </a:xfrm>
            <a:custGeom>
              <a:rect b="b" l="l" r="r" t="t"/>
              <a:pathLst>
                <a:path extrusionOk="0" h="35017" w="17860">
                  <a:moveTo>
                    <a:pt x="17596" y="0"/>
                  </a:moveTo>
                  <a:lnTo>
                    <a:pt x="17552" y="44"/>
                  </a:lnTo>
                  <a:lnTo>
                    <a:pt x="17508" y="132"/>
                  </a:lnTo>
                  <a:lnTo>
                    <a:pt x="15753" y="3862"/>
                  </a:lnTo>
                  <a:lnTo>
                    <a:pt x="15753" y="3906"/>
                  </a:lnTo>
                  <a:lnTo>
                    <a:pt x="15490" y="5485"/>
                  </a:lnTo>
                  <a:lnTo>
                    <a:pt x="15183" y="7855"/>
                  </a:lnTo>
                  <a:lnTo>
                    <a:pt x="14744" y="10268"/>
                  </a:lnTo>
                  <a:lnTo>
                    <a:pt x="13822" y="12199"/>
                  </a:lnTo>
                  <a:lnTo>
                    <a:pt x="11716" y="15709"/>
                  </a:lnTo>
                  <a:lnTo>
                    <a:pt x="9741" y="18913"/>
                  </a:lnTo>
                  <a:lnTo>
                    <a:pt x="8996" y="21107"/>
                  </a:lnTo>
                  <a:lnTo>
                    <a:pt x="7986" y="24485"/>
                  </a:lnTo>
                  <a:lnTo>
                    <a:pt x="6538" y="26899"/>
                  </a:lnTo>
                  <a:lnTo>
                    <a:pt x="5748" y="27469"/>
                  </a:lnTo>
                  <a:lnTo>
                    <a:pt x="3423" y="28215"/>
                  </a:lnTo>
                  <a:lnTo>
                    <a:pt x="3379" y="28259"/>
                  </a:lnTo>
                  <a:lnTo>
                    <a:pt x="2764" y="28742"/>
                  </a:lnTo>
                  <a:lnTo>
                    <a:pt x="2721" y="28786"/>
                  </a:lnTo>
                  <a:lnTo>
                    <a:pt x="1887" y="30146"/>
                  </a:lnTo>
                  <a:lnTo>
                    <a:pt x="1843" y="30146"/>
                  </a:lnTo>
                  <a:lnTo>
                    <a:pt x="834" y="32998"/>
                  </a:lnTo>
                  <a:lnTo>
                    <a:pt x="0" y="34797"/>
                  </a:lnTo>
                  <a:lnTo>
                    <a:pt x="0" y="34841"/>
                  </a:lnTo>
                  <a:lnTo>
                    <a:pt x="0" y="34929"/>
                  </a:lnTo>
                  <a:lnTo>
                    <a:pt x="44" y="34973"/>
                  </a:lnTo>
                  <a:lnTo>
                    <a:pt x="88" y="35017"/>
                  </a:lnTo>
                  <a:lnTo>
                    <a:pt x="263" y="35017"/>
                  </a:lnTo>
                  <a:lnTo>
                    <a:pt x="307" y="34929"/>
                  </a:lnTo>
                  <a:lnTo>
                    <a:pt x="1141" y="33130"/>
                  </a:lnTo>
                  <a:lnTo>
                    <a:pt x="2194" y="30278"/>
                  </a:lnTo>
                  <a:lnTo>
                    <a:pt x="2984" y="29005"/>
                  </a:lnTo>
                  <a:lnTo>
                    <a:pt x="3554" y="28566"/>
                  </a:lnTo>
                  <a:lnTo>
                    <a:pt x="5880" y="27776"/>
                  </a:lnTo>
                  <a:lnTo>
                    <a:pt x="5924" y="27733"/>
                  </a:lnTo>
                  <a:lnTo>
                    <a:pt x="6758" y="27162"/>
                  </a:lnTo>
                  <a:lnTo>
                    <a:pt x="6801" y="27118"/>
                  </a:lnTo>
                  <a:lnTo>
                    <a:pt x="8293" y="24661"/>
                  </a:lnTo>
                  <a:lnTo>
                    <a:pt x="8337" y="24617"/>
                  </a:lnTo>
                  <a:lnTo>
                    <a:pt x="9347" y="21238"/>
                  </a:lnTo>
                  <a:lnTo>
                    <a:pt x="10049" y="19044"/>
                  </a:lnTo>
                  <a:lnTo>
                    <a:pt x="11979" y="15885"/>
                  </a:lnTo>
                  <a:lnTo>
                    <a:pt x="14130" y="12374"/>
                  </a:lnTo>
                  <a:lnTo>
                    <a:pt x="15095" y="10400"/>
                  </a:lnTo>
                  <a:lnTo>
                    <a:pt x="15095" y="10356"/>
                  </a:lnTo>
                  <a:lnTo>
                    <a:pt x="15534" y="7943"/>
                  </a:lnTo>
                  <a:lnTo>
                    <a:pt x="15797" y="5529"/>
                  </a:lnTo>
                  <a:lnTo>
                    <a:pt x="16104" y="3993"/>
                  </a:lnTo>
                  <a:lnTo>
                    <a:pt x="17816" y="264"/>
                  </a:lnTo>
                  <a:lnTo>
                    <a:pt x="17859" y="176"/>
                  </a:lnTo>
                  <a:lnTo>
                    <a:pt x="17859" y="132"/>
                  </a:lnTo>
                  <a:lnTo>
                    <a:pt x="17816" y="88"/>
                  </a:lnTo>
                  <a:lnTo>
                    <a:pt x="17772" y="44"/>
                  </a:lnTo>
                  <a:lnTo>
                    <a:pt x="17684"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0" name="Google Shape;3790;p85"/>
            <p:cNvSpPr/>
            <p:nvPr/>
          </p:nvSpPr>
          <p:spPr>
            <a:xfrm>
              <a:off x="1977975" y="1250925"/>
              <a:ext cx="449800" cy="917125"/>
            </a:xfrm>
            <a:custGeom>
              <a:rect b="b" l="l" r="r" t="t"/>
              <a:pathLst>
                <a:path extrusionOk="0" h="36685" w="17992">
                  <a:moveTo>
                    <a:pt x="17772" y="0"/>
                  </a:moveTo>
                  <a:lnTo>
                    <a:pt x="17684" y="44"/>
                  </a:lnTo>
                  <a:lnTo>
                    <a:pt x="17640" y="88"/>
                  </a:lnTo>
                  <a:lnTo>
                    <a:pt x="16412" y="2896"/>
                  </a:lnTo>
                  <a:lnTo>
                    <a:pt x="14964" y="5924"/>
                  </a:lnTo>
                  <a:lnTo>
                    <a:pt x="14920" y="5968"/>
                  </a:lnTo>
                  <a:lnTo>
                    <a:pt x="14569" y="7943"/>
                  </a:lnTo>
                  <a:lnTo>
                    <a:pt x="14393" y="10400"/>
                  </a:lnTo>
                  <a:lnTo>
                    <a:pt x="13911" y="12638"/>
                  </a:lnTo>
                  <a:lnTo>
                    <a:pt x="12726" y="14920"/>
                  </a:lnTo>
                  <a:lnTo>
                    <a:pt x="8821" y="21238"/>
                  </a:lnTo>
                  <a:lnTo>
                    <a:pt x="8075" y="22994"/>
                  </a:lnTo>
                  <a:lnTo>
                    <a:pt x="8075" y="23037"/>
                  </a:lnTo>
                  <a:lnTo>
                    <a:pt x="7285" y="26241"/>
                  </a:lnTo>
                  <a:lnTo>
                    <a:pt x="6407" y="29137"/>
                  </a:lnTo>
                  <a:lnTo>
                    <a:pt x="5837" y="29839"/>
                  </a:lnTo>
                  <a:lnTo>
                    <a:pt x="2458" y="30629"/>
                  </a:lnTo>
                  <a:lnTo>
                    <a:pt x="2414" y="30629"/>
                  </a:lnTo>
                  <a:lnTo>
                    <a:pt x="1756" y="31111"/>
                  </a:lnTo>
                  <a:lnTo>
                    <a:pt x="1712" y="31155"/>
                  </a:lnTo>
                  <a:lnTo>
                    <a:pt x="966" y="32252"/>
                  </a:lnTo>
                  <a:lnTo>
                    <a:pt x="966" y="32296"/>
                  </a:lnTo>
                  <a:lnTo>
                    <a:pt x="1" y="35368"/>
                  </a:lnTo>
                  <a:lnTo>
                    <a:pt x="1" y="35456"/>
                  </a:lnTo>
                  <a:lnTo>
                    <a:pt x="44" y="36553"/>
                  </a:lnTo>
                  <a:lnTo>
                    <a:pt x="132" y="36640"/>
                  </a:lnTo>
                  <a:lnTo>
                    <a:pt x="220" y="36684"/>
                  </a:lnTo>
                  <a:lnTo>
                    <a:pt x="308" y="36684"/>
                  </a:lnTo>
                  <a:lnTo>
                    <a:pt x="352" y="36640"/>
                  </a:lnTo>
                  <a:lnTo>
                    <a:pt x="395" y="36596"/>
                  </a:lnTo>
                  <a:lnTo>
                    <a:pt x="395" y="36509"/>
                  </a:lnTo>
                  <a:lnTo>
                    <a:pt x="352" y="35456"/>
                  </a:lnTo>
                  <a:lnTo>
                    <a:pt x="1273" y="32428"/>
                  </a:lnTo>
                  <a:lnTo>
                    <a:pt x="1975" y="31375"/>
                  </a:lnTo>
                  <a:lnTo>
                    <a:pt x="2589" y="30936"/>
                  </a:lnTo>
                  <a:lnTo>
                    <a:pt x="5968" y="30190"/>
                  </a:lnTo>
                  <a:lnTo>
                    <a:pt x="6056" y="30102"/>
                  </a:lnTo>
                  <a:lnTo>
                    <a:pt x="6714" y="29356"/>
                  </a:lnTo>
                  <a:lnTo>
                    <a:pt x="6758" y="29312"/>
                  </a:lnTo>
                  <a:lnTo>
                    <a:pt x="7636" y="26328"/>
                  </a:lnTo>
                  <a:lnTo>
                    <a:pt x="8426" y="23125"/>
                  </a:lnTo>
                  <a:lnTo>
                    <a:pt x="9128" y="21414"/>
                  </a:lnTo>
                  <a:lnTo>
                    <a:pt x="13033" y="15095"/>
                  </a:lnTo>
                  <a:lnTo>
                    <a:pt x="14262" y="12769"/>
                  </a:lnTo>
                  <a:lnTo>
                    <a:pt x="14262" y="12726"/>
                  </a:lnTo>
                  <a:lnTo>
                    <a:pt x="14700" y="10444"/>
                  </a:lnTo>
                  <a:lnTo>
                    <a:pt x="14744" y="10444"/>
                  </a:lnTo>
                  <a:lnTo>
                    <a:pt x="14920" y="7986"/>
                  </a:lnTo>
                  <a:lnTo>
                    <a:pt x="15271" y="6056"/>
                  </a:lnTo>
                  <a:lnTo>
                    <a:pt x="16719" y="3028"/>
                  </a:lnTo>
                  <a:lnTo>
                    <a:pt x="17992" y="264"/>
                  </a:lnTo>
                  <a:lnTo>
                    <a:pt x="17992" y="176"/>
                  </a:lnTo>
                  <a:lnTo>
                    <a:pt x="17992" y="132"/>
                  </a:lnTo>
                  <a:lnTo>
                    <a:pt x="17948" y="44"/>
                  </a:lnTo>
                  <a:lnTo>
                    <a:pt x="17904"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1" name="Google Shape;3791;p85"/>
            <p:cNvSpPr/>
            <p:nvPr/>
          </p:nvSpPr>
          <p:spPr>
            <a:xfrm>
              <a:off x="2010875" y="1153275"/>
              <a:ext cx="468450" cy="980750"/>
            </a:xfrm>
            <a:custGeom>
              <a:rect b="b" l="l" r="r" t="t"/>
              <a:pathLst>
                <a:path extrusionOk="0" h="39230" w="18738">
                  <a:moveTo>
                    <a:pt x="18475" y="1"/>
                  </a:moveTo>
                  <a:lnTo>
                    <a:pt x="18431" y="45"/>
                  </a:lnTo>
                  <a:lnTo>
                    <a:pt x="18387" y="89"/>
                  </a:lnTo>
                  <a:lnTo>
                    <a:pt x="18387" y="176"/>
                  </a:lnTo>
                  <a:lnTo>
                    <a:pt x="18036" y="3424"/>
                  </a:lnTo>
                  <a:lnTo>
                    <a:pt x="16588" y="6407"/>
                  </a:lnTo>
                  <a:lnTo>
                    <a:pt x="14833" y="10050"/>
                  </a:lnTo>
                  <a:lnTo>
                    <a:pt x="14438" y="11410"/>
                  </a:lnTo>
                  <a:lnTo>
                    <a:pt x="14438" y="11454"/>
                  </a:lnTo>
                  <a:lnTo>
                    <a:pt x="14218" y="14920"/>
                  </a:lnTo>
                  <a:lnTo>
                    <a:pt x="13736" y="17070"/>
                  </a:lnTo>
                  <a:lnTo>
                    <a:pt x="12331" y="19703"/>
                  </a:lnTo>
                  <a:lnTo>
                    <a:pt x="10269" y="23038"/>
                  </a:lnTo>
                  <a:lnTo>
                    <a:pt x="8250" y="26329"/>
                  </a:lnTo>
                  <a:lnTo>
                    <a:pt x="7548" y="28128"/>
                  </a:lnTo>
                  <a:lnTo>
                    <a:pt x="7505" y="28128"/>
                  </a:lnTo>
                  <a:lnTo>
                    <a:pt x="6715" y="31683"/>
                  </a:lnTo>
                  <a:lnTo>
                    <a:pt x="5925" y="34579"/>
                  </a:lnTo>
                  <a:lnTo>
                    <a:pt x="3204" y="34886"/>
                  </a:lnTo>
                  <a:lnTo>
                    <a:pt x="3160" y="34930"/>
                  </a:lnTo>
                  <a:lnTo>
                    <a:pt x="1493" y="35500"/>
                  </a:lnTo>
                  <a:lnTo>
                    <a:pt x="1405" y="35544"/>
                  </a:lnTo>
                  <a:lnTo>
                    <a:pt x="791" y="36422"/>
                  </a:lnTo>
                  <a:lnTo>
                    <a:pt x="747" y="36422"/>
                  </a:lnTo>
                  <a:lnTo>
                    <a:pt x="45" y="38265"/>
                  </a:lnTo>
                  <a:lnTo>
                    <a:pt x="45" y="38352"/>
                  </a:lnTo>
                  <a:lnTo>
                    <a:pt x="1" y="39054"/>
                  </a:lnTo>
                  <a:lnTo>
                    <a:pt x="1" y="39142"/>
                  </a:lnTo>
                  <a:lnTo>
                    <a:pt x="45" y="39186"/>
                  </a:lnTo>
                  <a:lnTo>
                    <a:pt x="89" y="39230"/>
                  </a:lnTo>
                  <a:lnTo>
                    <a:pt x="176" y="39230"/>
                  </a:lnTo>
                  <a:lnTo>
                    <a:pt x="308" y="39186"/>
                  </a:lnTo>
                  <a:lnTo>
                    <a:pt x="352" y="39098"/>
                  </a:lnTo>
                  <a:lnTo>
                    <a:pt x="396" y="38396"/>
                  </a:lnTo>
                  <a:lnTo>
                    <a:pt x="1054" y="36597"/>
                  </a:lnTo>
                  <a:lnTo>
                    <a:pt x="1668" y="35807"/>
                  </a:lnTo>
                  <a:lnTo>
                    <a:pt x="3248" y="35237"/>
                  </a:lnTo>
                  <a:lnTo>
                    <a:pt x="6100" y="34886"/>
                  </a:lnTo>
                  <a:lnTo>
                    <a:pt x="6188" y="34842"/>
                  </a:lnTo>
                  <a:lnTo>
                    <a:pt x="6232" y="34754"/>
                  </a:lnTo>
                  <a:lnTo>
                    <a:pt x="7066" y="31770"/>
                  </a:lnTo>
                  <a:lnTo>
                    <a:pt x="7856" y="28216"/>
                  </a:lnTo>
                  <a:lnTo>
                    <a:pt x="8558" y="26461"/>
                  </a:lnTo>
                  <a:lnTo>
                    <a:pt x="10532" y="23214"/>
                  </a:lnTo>
                  <a:lnTo>
                    <a:pt x="12639" y="19879"/>
                  </a:lnTo>
                  <a:lnTo>
                    <a:pt x="14043" y="17202"/>
                  </a:lnTo>
                  <a:lnTo>
                    <a:pt x="14087" y="17158"/>
                  </a:lnTo>
                  <a:lnTo>
                    <a:pt x="14569" y="15008"/>
                  </a:lnTo>
                  <a:lnTo>
                    <a:pt x="14569" y="14964"/>
                  </a:lnTo>
                  <a:lnTo>
                    <a:pt x="14789" y="11498"/>
                  </a:lnTo>
                  <a:lnTo>
                    <a:pt x="15140" y="10181"/>
                  </a:lnTo>
                  <a:lnTo>
                    <a:pt x="16895" y="6583"/>
                  </a:lnTo>
                  <a:lnTo>
                    <a:pt x="18343" y="3555"/>
                  </a:lnTo>
                  <a:lnTo>
                    <a:pt x="18387" y="3511"/>
                  </a:lnTo>
                  <a:lnTo>
                    <a:pt x="18738" y="220"/>
                  </a:lnTo>
                  <a:lnTo>
                    <a:pt x="18738" y="133"/>
                  </a:lnTo>
                  <a:lnTo>
                    <a:pt x="18694" y="89"/>
                  </a:lnTo>
                  <a:lnTo>
                    <a:pt x="18650" y="45"/>
                  </a:lnTo>
                  <a:lnTo>
                    <a:pt x="18562"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2" name="Google Shape;3792;p85"/>
            <p:cNvSpPr/>
            <p:nvPr/>
          </p:nvSpPr>
          <p:spPr>
            <a:xfrm>
              <a:off x="1860600" y="1609650"/>
              <a:ext cx="307175" cy="510125"/>
            </a:xfrm>
            <a:custGeom>
              <a:rect b="b" l="l" r="r" t="t"/>
              <a:pathLst>
                <a:path extrusionOk="0" h="20405" w="12287">
                  <a:moveTo>
                    <a:pt x="12067" y="0"/>
                  </a:moveTo>
                  <a:lnTo>
                    <a:pt x="12024" y="44"/>
                  </a:lnTo>
                  <a:lnTo>
                    <a:pt x="11980" y="88"/>
                  </a:lnTo>
                  <a:lnTo>
                    <a:pt x="8469" y="5529"/>
                  </a:lnTo>
                  <a:lnTo>
                    <a:pt x="6363" y="8425"/>
                  </a:lnTo>
                  <a:lnTo>
                    <a:pt x="4608" y="11365"/>
                  </a:lnTo>
                  <a:lnTo>
                    <a:pt x="2721" y="13998"/>
                  </a:lnTo>
                  <a:lnTo>
                    <a:pt x="2721" y="14042"/>
                  </a:lnTo>
                  <a:lnTo>
                    <a:pt x="1273" y="16806"/>
                  </a:lnTo>
                  <a:lnTo>
                    <a:pt x="1273" y="16850"/>
                  </a:lnTo>
                  <a:lnTo>
                    <a:pt x="0" y="20141"/>
                  </a:lnTo>
                  <a:lnTo>
                    <a:pt x="0" y="20229"/>
                  </a:lnTo>
                  <a:lnTo>
                    <a:pt x="0" y="20273"/>
                  </a:lnTo>
                  <a:lnTo>
                    <a:pt x="44" y="20361"/>
                  </a:lnTo>
                  <a:lnTo>
                    <a:pt x="88" y="20404"/>
                  </a:lnTo>
                  <a:lnTo>
                    <a:pt x="176" y="20404"/>
                  </a:lnTo>
                  <a:lnTo>
                    <a:pt x="264" y="20361"/>
                  </a:lnTo>
                  <a:lnTo>
                    <a:pt x="307" y="20273"/>
                  </a:lnTo>
                  <a:lnTo>
                    <a:pt x="1580" y="16982"/>
                  </a:lnTo>
                  <a:lnTo>
                    <a:pt x="3028" y="14173"/>
                  </a:lnTo>
                  <a:lnTo>
                    <a:pt x="4915" y="11541"/>
                  </a:lnTo>
                  <a:lnTo>
                    <a:pt x="6670" y="8645"/>
                  </a:lnTo>
                  <a:lnTo>
                    <a:pt x="8776" y="5705"/>
                  </a:lnTo>
                  <a:lnTo>
                    <a:pt x="12243" y="263"/>
                  </a:lnTo>
                  <a:lnTo>
                    <a:pt x="12287" y="176"/>
                  </a:lnTo>
                  <a:lnTo>
                    <a:pt x="12287" y="132"/>
                  </a:lnTo>
                  <a:lnTo>
                    <a:pt x="12243" y="88"/>
                  </a:lnTo>
                  <a:lnTo>
                    <a:pt x="12199"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3" name="Google Shape;3793;p85"/>
            <p:cNvSpPr/>
            <p:nvPr/>
          </p:nvSpPr>
          <p:spPr>
            <a:xfrm>
              <a:off x="3805600" y="1948625"/>
              <a:ext cx="105350" cy="186500"/>
            </a:xfrm>
            <a:custGeom>
              <a:rect b="b" l="l" r="r" t="t"/>
              <a:pathLst>
                <a:path extrusionOk="0" h="7460" w="4214">
                  <a:moveTo>
                    <a:pt x="1317" y="483"/>
                  </a:moveTo>
                  <a:lnTo>
                    <a:pt x="3599" y="4037"/>
                  </a:lnTo>
                  <a:lnTo>
                    <a:pt x="3818" y="4695"/>
                  </a:lnTo>
                  <a:lnTo>
                    <a:pt x="3511" y="6758"/>
                  </a:lnTo>
                  <a:lnTo>
                    <a:pt x="2809" y="7109"/>
                  </a:lnTo>
                  <a:lnTo>
                    <a:pt x="2238" y="6802"/>
                  </a:lnTo>
                  <a:lnTo>
                    <a:pt x="1273" y="5705"/>
                  </a:lnTo>
                  <a:lnTo>
                    <a:pt x="395" y="3993"/>
                  </a:lnTo>
                  <a:lnTo>
                    <a:pt x="352" y="2238"/>
                  </a:lnTo>
                  <a:lnTo>
                    <a:pt x="1185" y="702"/>
                  </a:lnTo>
                  <a:lnTo>
                    <a:pt x="1317" y="483"/>
                  </a:lnTo>
                  <a:close/>
                  <a:moveTo>
                    <a:pt x="1273" y="0"/>
                  </a:moveTo>
                  <a:lnTo>
                    <a:pt x="1185" y="88"/>
                  </a:lnTo>
                  <a:lnTo>
                    <a:pt x="878" y="483"/>
                  </a:lnTo>
                  <a:lnTo>
                    <a:pt x="878" y="527"/>
                  </a:lnTo>
                  <a:lnTo>
                    <a:pt x="0" y="2150"/>
                  </a:lnTo>
                  <a:lnTo>
                    <a:pt x="0" y="2238"/>
                  </a:lnTo>
                  <a:lnTo>
                    <a:pt x="88" y="4081"/>
                  </a:lnTo>
                  <a:lnTo>
                    <a:pt x="88" y="4125"/>
                  </a:lnTo>
                  <a:lnTo>
                    <a:pt x="1010" y="5880"/>
                  </a:lnTo>
                  <a:lnTo>
                    <a:pt x="1010" y="5924"/>
                  </a:lnTo>
                  <a:lnTo>
                    <a:pt x="1975" y="7065"/>
                  </a:lnTo>
                  <a:lnTo>
                    <a:pt x="2019" y="7109"/>
                  </a:lnTo>
                  <a:lnTo>
                    <a:pt x="2765" y="7460"/>
                  </a:lnTo>
                  <a:lnTo>
                    <a:pt x="2897" y="7460"/>
                  </a:lnTo>
                  <a:lnTo>
                    <a:pt x="3730" y="7065"/>
                  </a:lnTo>
                  <a:lnTo>
                    <a:pt x="3818" y="6977"/>
                  </a:lnTo>
                  <a:lnTo>
                    <a:pt x="3862" y="6933"/>
                  </a:lnTo>
                  <a:lnTo>
                    <a:pt x="4213" y="4739"/>
                  </a:lnTo>
                  <a:lnTo>
                    <a:pt x="4169" y="4651"/>
                  </a:lnTo>
                  <a:lnTo>
                    <a:pt x="3906" y="3906"/>
                  </a:lnTo>
                  <a:lnTo>
                    <a:pt x="3906" y="3862"/>
                  </a:lnTo>
                  <a:lnTo>
                    <a:pt x="1492" y="88"/>
                  </a:lnTo>
                  <a:lnTo>
                    <a:pt x="1405" y="44"/>
                  </a:lnTo>
                  <a:lnTo>
                    <a:pt x="1317"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4" name="Google Shape;3794;p85"/>
            <p:cNvSpPr/>
            <p:nvPr/>
          </p:nvSpPr>
          <p:spPr>
            <a:xfrm>
              <a:off x="3788050" y="1933250"/>
              <a:ext cx="133850" cy="229300"/>
            </a:xfrm>
            <a:custGeom>
              <a:rect b="b" l="l" r="r" t="t"/>
              <a:pathLst>
                <a:path extrusionOk="0" h="9172" w="5354">
                  <a:moveTo>
                    <a:pt x="2194" y="352"/>
                  </a:moveTo>
                  <a:lnTo>
                    <a:pt x="2633" y="484"/>
                  </a:lnTo>
                  <a:lnTo>
                    <a:pt x="4520" y="3994"/>
                  </a:lnTo>
                  <a:lnTo>
                    <a:pt x="5003" y="5003"/>
                  </a:lnTo>
                  <a:lnTo>
                    <a:pt x="4871" y="7153"/>
                  </a:lnTo>
                  <a:lnTo>
                    <a:pt x="4608" y="8163"/>
                  </a:lnTo>
                  <a:lnTo>
                    <a:pt x="4257" y="8557"/>
                  </a:lnTo>
                  <a:lnTo>
                    <a:pt x="3467" y="8821"/>
                  </a:lnTo>
                  <a:lnTo>
                    <a:pt x="2897" y="8426"/>
                  </a:lnTo>
                  <a:lnTo>
                    <a:pt x="1317" y="6451"/>
                  </a:lnTo>
                  <a:lnTo>
                    <a:pt x="483" y="4696"/>
                  </a:lnTo>
                  <a:lnTo>
                    <a:pt x="351" y="3862"/>
                  </a:lnTo>
                  <a:lnTo>
                    <a:pt x="395" y="2765"/>
                  </a:lnTo>
                  <a:lnTo>
                    <a:pt x="790" y="1800"/>
                  </a:lnTo>
                  <a:lnTo>
                    <a:pt x="1624" y="659"/>
                  </a:lnTo>
                  <a:lnTo>
                    <a:pt x="2194" y="352"/>
                  </a:lnTo>
                  <a:close/>
                  <a:moveTo>
                    <a:pt x="2063" y="1"/>
                  </a:moveTo>
                  <a:lnTo>
                    <a:pt x="1448" y="352"/>
                  </a:lnTo>
                  <a:lnTo>
                    <a:pt x="1361" y="440"/>
                  </a:lnTo>
                  <a:lnTo>
                    <a:pt x="483" y="1624"/>
                  </a:lnTo>
                  <a:lnTo>
                    <a:pt x="483" y="1668"/>
                  </a:lnTo>
                  <a:lnTo>
                    <a:pt x="88" y="2678"/>
                  </a:lnTo>
                  <a:lnTo>
                    <a:pt x="44" y="2721"/>
                  </a:lnTo>
                  <a:lnTo>
                    <a:pt x="0" y="3862"/>
                  </a:lnTo>
                  <a:lnTo>
                    <a:pt x="0" y="3906"/>
                  </a:lnTo>
                  <a:lnTo>
                    <a:pt x="176" y="4784"/>
                  </a:lnTo>
                  <a:lnTo>
                    <a:pt x="176" y="4828"/>
                  </a:lnTo>
                  <a:lnTo>
                    <a:pt x="1010" y="6583"/>
                  </a:lnTo>
                  <a:lnTo>
                    <a:pt x="1054" y="6627"/>
                  </a:lnTo>
                  <a:lnTo>
                    <a:pt x="2633" y="8689"/>
                  </a:lnTo>
                  <a:lnTo>
                    <a:pt x="2677" y="8733"/>
                  </a:lnTo>
                  <a:lnTo>
                    <a:pt x="3335" y="9128"/>
                  </a:lnTo>
                  <a:lnTo>
                    <a:pt x="3467" y="9172"/>
                  </a:lnTo>
                  <a:lnTo>
                    <a:pt x="3511" y="9172"/>
                  </a:lnTo>
                  <a:lnTo>
                    <a:pt x="4432" y="8865"/>
                  </a:lnTo>
                  <a:lnTo>
                    <a:pt x="4520" y="8821"/>
                  </a:lnTo>
                  <a:lnTo>
                    <a:pt x="4915" y="8338"/>
                  </a:lnTo>
                  <a:lnTo>
                    <a:pt x="4959" y="8250"/>
                  </a:lnTo>
                  <a:lnTo>
                    <a:pt x="5222" y="7241"/>
                  </a:lnTo>
                  <a:lnTo>
                    <a:pt x="5222" y="7197"/>
                  </a:lnTo>
                  <a:lnTo>
                    <a:pt x="5354" y="5003"/>
                  </a:lnTo>
                  <a:lnTo>
                    <a:pt x="5354" y="4915"/>
                  </a:lnTo>
                  <a:lnTo>
                    <a:pt x="4871" y="3862"/>
                  </a:lnTo>
                  <a:lnTo>
                    <a:pt x="2897" y="264"/>
                  </a:lnTo>
                  <a:lnTo>
                    <a:pt x="2853" y="176"/>
                  </a:lnTo>
                  <a:lnTo>
                    <a:pt x="2809" y="176"/>
                  </a:lnTo>
                  <a:lnTo>
                    <a:pt x="2194"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5" name="Google Shape;3795;p85"/>
            <p:cNvSpPr/>
            <p:nvPr/>
          </p:nvSpPr>
          <p:spPr>
            <a:xfrm>
              <a:off x="3671775" y="2997350"/>
              <a:ext cx="187600" cy="399350"/>
            </a:xfrm>
            <a:custGeom>
              <a:rect b="b" l="l" r="r" t="t"/>
              <a:pathLst>
                <a:path extrusionOk="0" h="15974" w="7504">
                  <a:moveTo>
                    <a:pt x="1843" y="1"/>
                  </a:moveTo>
                  <a:lnTo>
                    <a:pt x="1755" y="45"/>
                  </a:lnTo>
                  <a:lnTo>
                    <a:pt x="790" y="615"/>
                  </a:lnTo>
                  <a:lnTo>
                    <a:pt x="746" y="703"/>
                  </a:lnTo>
                  <a:lnTo>
                    <a:pt x="176" y="1712"/>
                  </a:lnTo>
                  <a:lnTo>
                    <a:pt x="176" y="1756"/>
                  </a:lnTo>
                  <a:lnTo>
                    <a:pt x="0" y="2941"/>
                  </a:lnTo>
                  <a:lnTo>
                    <a:pt x="0" y="2985"/>
                  </a:lnTo>
                  <a:lnTo>
                    <a:pt x="351" y="5530"/>
                  </a:lnTo>
                  <a:lnTo>
                    <a:pt x="395" y="5617"/>
                  </a:lnTo>
                  <a:lnTo>
                    <a:pt x="1185" y="6890"/>
                  </a:lnTo>
                  <a:lnTo>
                    <a:pt x="1229" y="6890"/>
                  </a:lnTo>
                  <a:lnTo>
                    <a:pt x="4783" y="10751"/>
                  </a:lnTo>
                  <a:lnTo>
                    <a:pt x="4432" y="11848"/>
                  </a:lnTo>
                  <a:lnTo>
                    <a:pt x="4169" y="12726"/>
                  </a:lnTo>
                  <a:lnTo>
                    <a:pt x="3467" y="13516"/>
                  </a:lnTo>
                  <a:lnTo>
                    <a:pt x="2150" y="14920"/>
                  </a:lnTo>
                  <a:lnTo>
                    <a:pt x="1009" y="15622"/>
                  </a:lnTo>
                  <a:lnTo>
                    <a:pt x="922" y="15666"/>
                  </a:lnTo>
                  <a:lnTo>
                    <a:pt x="922" y="15754"/>
                  </a:lnTo>
                  <a:lnTo>
                    <a:pt x="922" y="15798"/>
                  </a:lnTo>
                  <a:lnTo>
                    <a:pt x="922" y="15885"/>
                  </a:lnTo>
                  <a:lnTo>
                    <a:pt x="1009" y="15929"/>
                  </a:lnTo>
                  <a:lnTo>
                    <a:pt x="1097" y="15973"/>
                  </a:lnTo>
                  <a:lnTo>
                    <a:pt x="1185" y="15929"/>
                  </a:lnTo>
                  <a:lnTo>
                    <a:pt x="2370" y="15227"/>
                  </a:lnTo>
                  <a:lnTo>
                    <a:pt x="2413" y="15183"/>
                  </a:lnTo>
                  <a:lnTo>
                    <a:pt x="3598" y="13911"/>
                  </a:lnTo>
                  <a:lnTo>
                    <a:pt x="4213" y="13209"/>
                  </a:lnTo>
                  <a:lnTo>
                    <a:pt x="4432" y="12902"/>
                  </a:lnTo>
                  <a:lnTo>
                    <a:pt x="4476" y="12770"/>
                  </a:lnTo>
                  <a:lnTo>
                    <a:pt x="4739" y="11980"/>
                  </a:lnTo>
                  <a:lnTo>
                    <a:pt x="5178" y="10795"/>
                  </a:lnTo>
                  <a:lnTo>
                    <a:pt x="5178" y="10664"/>
                  </a:lnTo>
                  <a:lnTo>
                    <a:pt x="5134" y="10576"/>
                  </a:lnTo>
                  <a:lnTo>
                    <a:pt x="1492" y="6671"/>
                  </a:lnTo>
                  <a:lnTo>
                    <a:pt x="702" y="5442"/>
                  </a:lnTo>
                  <a:lnTo>
                    <a:pt x="351" y="2941"/>
                  </a:lnTo>
                  <a:lnTo>
                    <a:pt x="527" y="1844"/>
                  </a:lnTo>
                  <a:lnTo>
                    <a:pt x="1009" y="878"/>
                  </a:lnTo>
                  <a:lnTo>
                    <a:pt x="1887" y="352"/>
                  </a:lnTo>
                  <a:lnTo>
                    <a:pt x="2150" y="352"/>
                  </a:lnTo>
                  <a:lnTo>
                    <a:pt x="3642" y="1449"/>
                  </a:lnTo>
                  <a:lnTo>
                    <a:pt x="5485" y="3380"/>
                  </a:lnTo>
                  <a:lnTo>
                    <a:pt x="7021" y="5837"/>
                  </a:lnTo>
                  <a:lnTo>
                    <a:pt x="7153" y="9040"/>
                  </a:lnTo>
                  <a:lnTo>
                    <a:pt x="7196" y="9128"/>
                  </a:lnTo>
                  <a:lnTo>
                    <a:pt x="7240" y="9172"/>
                  </a:lnTo>
                  <a:lnTo>
                    <a:pt x="7284" y="9216"/>
                  </a:lnTo>
                  <a:lnTo>
                    <a:pt x="7416" y="9216"/>
                  </a:lnTo>
                  <a:lnTo>
                    <a:pt x="7460" y="9172"/>
                  </a:lnTo>
                  <a:lnTo>
                    <a:pt x="7504" y="9084"/>
                  </a:lnTo>
                  <a:lnTo>
                    <a:pt x="7504" y="9040"/>
                  </a:lnTo>
                  <a:lnTo>
                    <a:pt x="7372" y="5749"/>
                  </a:lnTo>
                  <a:lnTo>
                    <a:pt x="7328" y="5661"/>
                  </a:lnTo>
                  <a:lnTo>
                    <a:pt x="5748" y="3160"/>
                  </a:lnTo>
                  <a:lnTo>
                    <a:pt x="5748" y="3116"/>
                  </a:lnTo>
                  <a:lnTo>
                    <a:pt x="3905" y="1186"/>
                  </a:lnTo>
                  <a:lnTo>
                    <a:pt x="3862" y="1186"/>
                  </a:lnTo>
                  <a:lnTo>
                    <a:pt x="2326" y="45"/>
                  </a:lnTo>
                  <a:lnTo>
                    <a:pt x="2238" y="45"/>
                  </a:lnTo>
                  <a:lnTo>
                    <a:pt x="1843"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6" name="Google Shape;3796;p85"/>
            <p:cNvSpPr/>
            <p:nvPr/>
          </p:nvSpPr>
          <p:spPr>
            <a:xfrm>
              <a:off x="3577425" y="2967725"/>
              <a:ext cx="311575" cy="471750"/>
            </a:xfrm>
            <a:custGeom>
              <a:rect b="b" l="l" r="r" t="t"/>
              <a:pathLst>
                <a:path extrusionOk="0" h="18870" w="12463">
                  <a:moveTo>
                    <a:pt x="5529" y="1"/>
                  </a:moveTo>
                  <a:lnTo>
                    <a:pt x="4257" y="791"/>
                  </a:lnTo>
                  <a:lnTo>
                    <a:pt x="4213" y="835"/>
                  </a:lnTo>
                  <a:lnTo>
                    <a:pt x="3730" y="1449"/>
                  </a:lnTo>
                  <a:lnTo>
                    <a:pt x="3730" y="1493"/>
                  </a:lnTo>
                  <a:lnTo>
                    <a:pt x="3204" y="3248"/>
                  </a:lnTo>
                  <a:lnTo>
                    <a:pt x="3160" y="3292"/>
                  </a:lnTo>
                  <a:lnTo>
                    <a:pt x="3204" y="4696"/>
                  </a:lnTo>
                  <a:lnTo>
                    <a:pt x="3247" y="4740"/>
                  </a:lnTo>
                  <a:lnTo>
                    <a:pt x="4037" y="7592"/>
                  </a:lnTo>
                  <a:lnTo>
                    <a:pt x="4081" y="7636"/>
                  </a:lnTo>
                  <a:lnTo>
                    <a:pt x="6056" y="10225"/>
                  </a:lnTo>
                  <a:lnTo>
                    <a:pt x="6582" y="11498"/>
                  </a:lnTo>
                  <a:lnTo>
                    <a:pt x="6539" y="12156"/>
                  </a:lnTo>
                  <a:lnTo>
                    <a:pt x="5661" y="14306"/>
                  </a:lnTo>
                  <a:lnTo>
                    <a:pt x="44" y="18518"/>
                  </a:lnTo>
                  <a:lnTo>
                    <a:pt x="0" y="18606"/>
                  </a:lnTo>
                  <a:lnTo>
                    <a:pt x="0" y="18650"/>
                  </a:lnTo>
                  <a:lnTo>
                    <a:pt x="0" y="18738"/>
                  </a:lnTo>
                  <a:lnTo>
                    <a:pt x="0" y="18782"/>
                  </a:lnTo>
                  <a:lnTo>
                    <a:pt x="88" y="18826"/>
                  </a:lnTo>
                  <a:lnTo>
                    <a:pt x="176" y="18870"/>
                  </a:lnTo>
                  <a:lnTo>
                    <a:pt x="264" y="18826"/>
                  </a:lnTo>
                  <a:lnTo>
                    <a:pt x="5924" y="14569"/>
                  </a:lnTo>
                  <a:lnTo>
                    <a:pt x="5968" y="14481"/>
                  </a:lnTo>
                  <a:lnTo>
                    <a:pt x="6890" y="12244"/>
                  </a:lnTo>
                  <a:lnTo>
                    <a:pt x="6890" y="12200"/>
                  </a:lnTo>
                  <a:lnTo>
                    <a:pt x="6933" y="11498"/>
                  </a:lnTo>
                  <a:lnTo>
                    <a:pt x="6890" y="11410"/>
                  </a:lnTo>
                  <a:lnTo>
                    <a:pt x="6407" y="10093"/>
                  </a:lnTo>
                  <a:lnTo>
                    <a:pt x="6363" y="10050"/>
                  </a:lnTo>
                  <a:lnTo>
                    <a:pt x="4388" y="7461"/>
                  </a:lnTo>
                  <a:lnTo>
                    <a:pt x="3555" y="4696"/>
                  </a:lnTo>
                  <a:lnTo>
                    <a:pt x="3511" y="3336"/>
                  </a:lnTo>
                  <a:lnTo>
                    <a:pt x="4037" y="1625"/>
                  </a:lnTo>
                  <a:lnTo>
                    <a:pt x="4476" y="1098"/>
                  </a:lnTo>
                  <a:lnTo>
                    <a:pt x="5617" y="352"/>
                  </a:lnTo>
                  <a:lnTo>
                    <a:pt x="9391" y="2678"/>
                  </a:lnTo>
                  <a:lnTo>
                    <a:pt x="11848" y="5925"/>
                  </a:lnTo>
                  <a:lnTo>
                    <a:pt x="12111" y="7724"/>
                  </a:lnTo>
                  <a:lnTo>
                    <a:pt x="12024" y="10620"/>
                  </a:lnTo>
                  <a:lnTo>
                    <a:pt x="12024" y="10708"/>
                  </a:lnTo>
                  <a:lnTo>
                    <a:pt x="12067" y="10752"/>
                  </a:lnTo>
                  <a:lnTo>
                    <a:pt x="12111" y="10796"/>
                  </a:lnTo>
                  <a:lnTo>
                    <a:pt x="12199" y="10796"/>
                  </a:lnTo>
                  <a:lnTo>
                    <a:pt x="12331" y="10752"/>
                  </a:lnTo>
                  <a:lnTo>
                    <a:pt x="12331" y="10708"/>
                  </a:lnTo>
                  <a:lnTo>
                    <a:pt x="12375" y="10620"/>
                  </a:lnTo>
                  <a:lnTo>
                    <a:pt x="12462" y="7724"/>
                  </a:lnTo>
                  <a:lnTo>
                    <a:pt x="12199" y="5837"/>
                  </a:lnTo>
                  <a:lnTo>
                    <a:pt x="12155" y="5749"/>
                  </a:lnTo>
                  <a:lnTo>
                    <a:pt x="9654" y="2458"/>
                  </a:lnTo>
                  <a:lnTo>
                    <a:pt x="9610" y="2414"/>
                  </a:lnTo>
                  <a:lnTo>
                    <a:pt x="5705"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7" name="Google Shape;3797;p85"/>
            <p:cNvSpPr/>
            <p:nvPr/>
          </p:nvSpPr>
          <p:spPr>
            <a:xfrm>
              <a:off x="3642150" y="2927150"/>
              <a:ext cx="329125" cy="352150"/>
            </a:xfrm>
            <a:custGeom>
              <a:rect b="b" l="l" r="r" t="t"/>
              <a:pathLst>
                <a:path extrusionOk="0" h="14086" w="13165">
                  <a:moveTo>
                    <a:pt x="5836" y="0"/>
                  </a:moveTo>
                  <a:lnTo>
                    <a:pt x="4257" y="176"/>
                  </a:lnTo>
                  <a:lnTo>
                    <a:pt x="3555" y="351"/>
                  </a:lnTo>
                  <a:lnTo>
                    <a:pt x="2940" y="527"/>
                  </a:lnTo>
                  <a:lnTo>
                    <a:pt x="2414" y="702"/>
                  </a:lnTo>
                  <a:lnTo>
                    <a:pt x="1931" y="922"/>
                  </a:lnTo>
                  <a:lnTo>
                    <a:pt x="1536" y="1185"/>
                  </a:lnTo>
                  <a:lnTo>
                    <a:pt x="1185" y="1492"/>
                  </a:lnTo>
                  <a:lnTo>
                    <a:pt x="878" y="1799"/>
                  </a:lnTo>
                  <a:lnTo>
                    <a:pt x="615" y="2151"/>
                  </a:lnTo>
                  <a:lnTo>
                    <a:pt x="439" y="2545"/>
                  </a:lnTo>
                  <a:lnTo>
                    <a:pt x="264" y="2984"/>
                  </a:lnTo>
                  <a:lnTo>
                    <a:pt x="132" y="3423"/>
                  </a:lnTo>
                  <a:lnTo>
                    <a:pt x="88" y="3950"/>
                  </a:lnTo>
                  <a:lnTo>
                    <a:pt x="0" y="4520"/>
                  </a:lnTo>
                  <a:lnTo>
                    <a:pt x="0" y="5091"/>
                  </a:lnTo>
                  <a:lnTo>
                    <a:pt x="0" y="6451"/>
                  </a:lnTo>
                  <a:lnTo>
                    <a:pt x="0" y="6495"/>
                  </a:lnTo>
                  <a:lnTo>
                    <a:pt x="702" y="8996"/>
                  </a:lnTo>
                  <a:lnTo>
                    <a:pt x="746" y="9084"/>
                  </a:lnTo>
                  <a:lnTo>
                    <a:pt x="2896" y="12155"/>
                  </a:lnTo>
                  <a:lnTo>
                    <a:pt x="2984" y="12989"/>
                  </a:lnTo>
                  <a:lnTo>
                    <a:pt x="2677" y="13603"/>
                  </a:lnTo>
                  <a:lnTo>
                    <a:pt x="2370" y="13779"/>
                  </a:lnTo>
                  <a:lnTo>
                    <a:pt x="2326" y="13823"/>
                  </a:lnTo>
                  <a:lnTo>
                    <a:pt x="2282" y="13867"/>
                  </a:lnTo>
                  <a:lnTo>
                    <a:pt x="2282" y="13954"/>
                  </a:lnTo>
                  <a:lnTo>
                    <a:pt x="2282" y="13998"/>
                  </a:lnTo>
                  <a:lnTo>
                    <a:pt x="2326" y="14086"/>
                  </a:lnTo>
                  <a:lnTo>
                    <a:pt x="2501" y="14086"/>
                  </a:lnTo>
                  <a:lnTo>
                    <a:pt x="2896" y="13910"/>
                  </a:lnTo>
                  <a:lnTo>
                    <a:pt x="2940" y="13823"/>
                  </a:lnTo>
                  <a:lnTo>
                    <a:pt x="3335" y="13077"/>
                  </a:lnTo>
                  <a:lnTo>
                    <a:pt x="3335" y="12989"/>
                  </a:lnTo>
                  <a:lnTo>
                    <a:pt x="3247" y="12067"/>
                  </a:lnTo>
                  <a:lnTo>
                    <a:pt x="3204" y="11980"/>
                  </a:lnTo>
                  <a:lnTo>
                    <a:pt x="1053" y="8908"/>
                  </a:lnTo>
                  <a:lnTo>
                    <a:pt x="351" y="6407"/>
                  </a:lnTo>
                  <a:lnTo>
                    <a:pt x="351" y="5178"/>
                  </a:lnTo>
                  <a:lnTo>
                    <a:pt x="351" y="4608"/>
                  </a:lnTo>
                  <a:lnTo>
                    <a:pt x="395" y="4081"/>
                  </a:lnTo>
                  <a:lnTo>
                    <a:pt x="439" y="3599"/>
                  </a:lnTo>
                  <a:lnTo>
                    <a:pt x="571" y="3160"/>
                  </a:lnTo>
                  <a:lnTo>
                    <a:pt x="702" y="2765"/>
                  </a:lnTo>
                  <a:lnTo>
                    <a:pt x="878" y="2414"/>
                  </a:lnTo>
                  <a:lnTo>
                    <a:pt x="1097" y="2063"/>
                  </a:lnTo>
                  <a:lnTo>
                    <a:pt x="1361" y="1756"/>
                  </a:lnTo>
                  <a:lnTo>
                    <a:pt x="1712" y="1492"/>
                  </a:lnTo>
                  <a:lnTo>
                    <a:pt x="2063" y="1273"/>
                  </a:lnTo>
                  <a:lnTo>
                    <a:pt x="2545" y="1054"/>
                  </a:lnTo>
                  <a:lnTo>
                    <a:pt x="3028" y="834"/>
                  </a:lnTo>
                  <a:lnTo>
                    <a:pt x="3642" y="702"/>
                  </a:lnTo>
                  <a:lnTo>
                    <a:pt x="4301" y="527"/>
                  </a:lnTo>
                  <a:lnTo>
                    <a:pt x="5836" y="351"/>
                  </a:lnTo>
                  <a:lnTo>
                    <a:pt x="6890" y="659"/>
                  </a:lnTo>
                  <a:lnTo>
                    <a:pt x="7855" y="1580"/>
                  </a:lnTo>
                  <a:lnTo>
                    <a:pt x="7899" y="1580"/>
                  </a:lnTo>
                  <a:lnTo>
                    <a:pt x="11102" y="3335"/>
                  </a:lnTo>
                  <a:lnTo>
                    <a:pt x="12901" y="4388"/>
                  </a:lnTo>
                  <a:lnTo>
                    <a:pt x="12989" y="4432"/>
                  </a:lnTo>
                  <a:lnTo>
                    <a:pt x="13033" y="4388"/>
                  </a:lnTo>
                  <a:lnTo>
                    <a:pt x="13077" y="4388"/>
                  </a:lnTo>
                  <a:lnTo>
                    <a:pt x="13164" y="4345"/>
                  </a:lnTo>
                  <a:lnTo>
                    <a:pt x="13164" y="4257"/>
                  </a:lnTo>
                  <a:lnTo>
                    <a:pt x="13164" y="4213"/>
                  </a:lnTo>
                  <a:lnTo>
                    <a:pt x="13121" y="4125"/>
                  </a:lnTo>
                  <a:lnTo>
                    <a:pt x="13077" y="4081"/>
                  </a:lnTo>
                  <a:lnTo>
                    <a:pt x="11278" y="3028"/>
                  </a:lnTo>
                  <a:lnTo>
                    <a:pt x="8074" y="1317"/>
                  </a:lnTo>
                  <a:lnTo>
                    <a:pt x="7109" y="395"/>
                  </a:lnTo>
                  <a:lnTo>
                    <a:pt x="7065" y="351"/>
                  </a:lnTo>
                  <a:lnTo>
                    <a:pt x="5924"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8" name="Google Shape;3798;p85"/>
            <p:cNvSpPr/>
            <p:nvPr/>
          </p:nvSpPr>
          <p:spPr>
            <a:xfrm>
              <a:off x="3625700" y="2886550"/>
              <a:ext cx="275375" cy="360950"/>
            </a:xfrm>
            <a:custGeom>
              <a:rect b="b" l="l" r="r" t="t"/>
              <a:pathLst>
                <a:path extrusionOk="0" h="14438" w="11015">
                  <a:moveTo>
                    <a:pt x="7767" y="1"/>
                  </a:moveTo>
                  <a:lnTo>
                    <a:pt x="4783" y="835"/>
                  </a:lnTo>
                  <a:lnTo>
                    <a:pt x="1360" y="1975"/>
                  </a:lnTo>
                  <a:lnTo>
                    <a:pt x="1273" y="2019"/>
                  </a:lnTo>
                  <a:lnTo>
                    <a:pt x="878" y="2458"/>
                  </a:lnTo>
                  <a:lnTo>
                    <a:pt x="878" y="2502"/>
                  </a:lnTo>
                  <a:lnTo>
                    <a:pt x="527" y="3248"/>
                  </a:lnTo>
                  <a:lnTo>
                    <a:pt x="527" y="3292"/>
                  </a:lnTo>
                  <a:lnTo>
                    <a:pt x="44" y="5925"/>
                  </a:lnTo>
                  <a:lnTo>
                    <a:pt x="0" y="5969"/>
                  </a:lnTo>
                  <a:lnTo>
                    <a:pt x="44" y="8250"/>
                  </a:lnTo>
                  <a:lnTo>
                    <a:pt x="88" y="8294"/>
                  </a:lnTo>
                  <a:lnTo>
                    <a:pt x="878" y="10795"/>
                  </a:lnTo>
                  <a:lnTo>
                    <a:pt x="878" y="10839"/>
                  </a:lnTo>
                  <a:lnTo>
                    <a:pt x="2721" y="13648"/>
                  </a:lnTo>
                  <a:lnTo>
                    <a:pt x="2721" y="13911"/>
                  </a:lnTo>
                  <a:lnTo>
                    <a:pt x="2457" y="14130"/>
                  </a:lnTo>
                  <a:lnTo>
                    <a:pt x="2414" y="14174"/>
                  </a:lnTo>
                  <a:lnTo>
                    <a:pt x="2370" y="14262"/>
                  </a:lnTo>
                  <a:lnTo>
                    <a:pt x="2414" y="14306"/>
                  </a:lnTo>
                  <a:lnTo>
                    <a:pt x="2414" y="14394"/>
                  </a:lnTo>
                  <a:lnTo>
                    <a:pt x="2501" y="14437"/>
                  </a:lnTo>
                  <a:lnTo>
                    <a:pt x="2545" y="14437"/>
                  </a:lnTo>
                  <a:lnTo>
                    <a:pt x="2677" y="14394"/>
                  </a:lnTo>
                  <a:lnTo>
                    <a:pt x="2984" y="14130"/>
                  </a:lnTo>
                  <a:lnTo>
                    <a:pt x="3028" y="14086"/>
                  </a:lnTo>
                  <a:lnTo>
                    <a:pt x="3028" y="14043"/>
                  </a:lnTo>
                  <a:lnTo>
                    <a:pt x="3072" y="13604"/>
                  </a:lnTo>
                  <a:lnTo>
                    <a:pt x="3072" y="13516"/>
                  </a:lnTo>
                  <a:lnTo>
                    <a:pt x="1185" y="10664"/>
                  </a:lnTo>
                  <a:lnTo>
                    <a:pt x="395" y="8206"/>
                  </a:lnTo>
                  <a:lnTo>
                    <a:pt x="351" y="5969"/>
                  </a:lnTo>
                  <a:lnTo>
                    <a:pt x="834" y="3380"/>
                  </a:lnTo>
                  <a:lnTo>
                    <a:pt x="1185" y="2678"/>
                  </a:lnTo>
                  <a:lnTo>
                    <a:pt x="1492" y="2326"/>
                  </a:lnTo>
                  <a:lnTo>
                    <a:pt x="4915" y="1142"/>
                  </a:lnTo>
                  <a:lnTo>
                    <a:pt x="7811" y="352"/>
                  </a:lnTo>
                  <a:lnTo>
                    <a:pt x="10751" y="1317"/>
                  </a:lnTo>
                  <a:lnTo>
                    <a:pt x="10839" y="1361"/>
                  </a:lnTo>
                  <a:lnTo>
                    <a:pt x="10882" y="1317"/>
                  </a:lnTo>
                  <a:lnTo>
                    <a:pt x="10970" y="1273"/>
                  </a:lnTo>
                  <a:lnTo>
                    <a:pt x="10970" y="1229"/>
                  </a:lnTo>
                  <a:lnTo>
                    <a:pt x="11014" y="1142"/>
                  </a:lnTo>
                  <a:lnTo>
                    <a:pt x="10970" y="1098"/>
                  </a:lnTo>
                  <a:lnTo>
                    <a:pt x="10926" y="1054"/>
                  </a:lnTo>
                  <a:lnTo>
                    <a:pt x="10882" y="1010"/>
                  </a:lnTo>
                  <a:lnTo>
                    <a:pt x="7855"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9" name="Google Shape;3799;p85"/>
            <p:cNvSpPr/>
            <p:nvPr/>
          </p:nvSpPr>
          <p:spPr>
            <a:xfrm>
              <a:off x="3703575" y="3053300"/>
              <a:ext cx="118500" cy="174450"/>
            </a:xfrm>
            <a:custGeom>
              <a:rect b="b" l="l" r="r" t="t"/>
              <a:pathLst>
                <a:path extrusionOk="0" h="6978" w="4740">
                  <a:moveTo>
                    <a:pt x="966" y="352"/>
                  </a:moveTo>
                  <a:lnTo>
                    <a:pt x="1624" y="527"/>
                  </a:lnTo>
                  <a:lnTo>
                    <a:pt x="2765" y="1405"/>
                  </a:lnTo>
                  <a:lnTo>
                    <a:pt x="3950" y="2897"/>
                  </a:lnTo>
                  <a:lnTo>
                    <a:pt x="4389" y="4564"/>
                  </a:lnTo>
                  <a:lnTo>
                    <a:pt x="3906" y="6276"/>
                  </a:lnTo>
                  <a:lnTo>
                    <a:pt x="3818" y="6495"/>
                  </a:lnTo>
                  <a:lnTo>
                    <a:pt x="878" y="3511"/>
                  </a:lnTo>
                  <a:lnTo>
                    <a:pt x="483" y="2897"/>
                  </a:lnTo>
                  <a:lnTo>
                    <a:pt x="352" y="834"/>
                  </a:lnTo>
                  <a:lnTo>
                    <a:pt x="966" y="352"/>
                  </a:lnTo>
                  <a:close/>
                  <a:moveTo>
                    <a:pt x="878" y="1"/>
                  </a:moveTo>
                  <a:lnTo>
                    <a:pt x="790" y="45"/>
                  </a:lnTo>
                  <a:lnTo>
                    <a:pt x="88" y="615"/>
                  </a:lnTo>
                  <a:lnTo>
                    <a:pt x="1" y="659"/>
                  </a:lnTo>
                  <a:lnTo>
                    <a:pt x="1" y="747"/>
                  </a:lnTo>
                  <a:lnTo>
                    <a:pt x="132" y="2985"/>
                  </a:lnTo>
                  <a:lnTo>
                    <a:pt x="132" y="3072"/>
                  </a:lnTo>
                  <a:lnTo>
                    <a:pt x="571" y="3730"/>
                  </a:lnTo>
                  <a:lnTo>
                    <a:pt x="615" y="3774"/>
                  </a:lnTo>
                  <a:lnTo>
                    <a:pt x="3774" y="6934"/>
                  </a:lnTo>
                  <a:lnTo>
                    <a:pt x="3818" y="6978"/>
                  </a:lnTo>
                  <a:lnTo>
                    <a:pt x="3994" y="6978"/>
                  </a:lnTo>
                  <a:lnTo>
                    <a:pt x="4038" y="6890"/>
                  </a:lnTo>
                  <a:lnTo>
                    <a:pt x="4257" y="6407"/>
                  </a:lnTo>
                  <a:lnTo>
                    <a:pt x="4257" y="6363"/>
                  </a:lnTo>
                  <a:lnTo>
                    <a:pt x="4740" y="4608"/>
                  </a:lnTo>
                  <a:lnTo>
                    <a:pt x="4740" y="4520"/>
                  </a:lnTo>
                  <a:lnTo>
                    <a:pt x="4301" y="2765"/>
                  </a:lnTo>
                  <a:lnTo>
                    <a:pt x="4257" y="2677"/>
                  </a:lnTo>
                  <a:lnTo>
                    <a:pt x="3028" y="1185"/>
                  </a:lnTo>
                  <a:lnTo>
                    <a:pt x="2984" y="1142"/>
                  </a:lnTo>
                  <a:lnTo>
                    <a:pt x="1800" y="220"/>
                  </a:lnTo>
                  <a:lnTo>
                    <a:pt x="1756" y="176"/>
                  </a:lnTo>
                  <a:lnTo>
                    <a:pt x="966"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0" name="Google Shape;3800;p85"/>
            <p:cNvSpPr/>
            <p:nvPr/>
          </p:nvSpPr>
          <p:spPr>
            <a:xfrm>
              <a:off x="3689325" y="3025875"/>
              <a:ext cx="149200" cy="218325"/>
            </a:xfrm>
            <a:custGeom>
              <a:rect b="b" l="l" r="r" t="t"/>
              <a:pathLst>
                <a:path extrusionOk="0" h="8733" w="5968">
                  <a:moveTo>
                    <a:pt x="1360" y="396"/>
                  </a:moveTo>
                  <a:lnTo>
                    <a:pt x="1975" y="615"/>
                  </a:lnTo>
                  <a:lnTo>
                    <a:pt x="3949" y="2239"/>
                  </a:lnTo>
                  <a:lnTo>
                    <a:pt x="5134" y="3774"/>
                  </a:lnTo>
                  <a:lnTo>
                    <a:pt x="5441" y="4564"/>
                  </a:lnTo>
                  <a:lnTo>
                    <a:pt x="5617" y="5617"/>
                  </a:lnTo>
                  <a:lnTo>
                    <a:pt x="5441" y="6670"/>
                  </a:lnTo>
                  <a:lnTo>
                    <a:pt x="4871" y="7943"/>
                  </a:lnTo>
                  <a:lnTo>
                    <a:pt x="4388" y="8382"/>
                  </a:lnTo>
                  <a:lnTo>
                    <a:pt x="3949" y="8338"/>
                  </a:lnTo>
                  <a:lnTo>
                    <a:pt x="1317" y="5310"/>
                  </a:lnTo>
                  <a:lnTo>
                    <a:pt x="658" y="4389"/>
                  </a:lnTo>
                  <a:lnTo>
                    <a:pt x="351" y="2282"/>
                  </a:lnTo>
                  <a:lnTo>
                    <a:pt x="395" y="1273"/>
                  </a:lnTo>
                  <a:lnTo>
                    <a:pt x="614" y="790"/>
                  </a:lnTo>
                  <a:lnTo>
                    <a:pt x="1360" y="396"/>
                  </a:lnTo>
                  <a:close/>
                  <a:moveTo>
                    <a:pt x="1317" y="1"/>
                  </a:moveTo>
                  <a:lnTo>
                    <a:pt x="1273" y="45"/>
                  </a:lnTo>
                  <a:lnTo>
                    <a:pt x="395" y="527"/>
                  </a:lnTo>
                  <a:lnTo>
                    <a:pt x="351" y="615"/>
                  </a:lnTo>
                  <a:lnTo>
                    <a:pt x="44" y="1142"/>
                  </a:lnTo>
                  <a:lnTo>
                    <a:pt x="44" y="1229"/>
                  </a:lnTo>
                  <a:lnTo>
                    <a:pt x="0" y="2282"/>
                  </a:lnTo>
                  <a:lnTo>
                    <a:pt x="0" y="2326"/>
                  </a:lnTo>
                  <a:lnTo>
                    <a:pt x="307" y="4520"/>
                  </a:lnTo>
                  <a:lnTo>
                    <a:pt x="351" y="4564"/>
                  </a:lnTo>
                  <a:lnTo>
                    <a:pt x="1053" y="5530"/>
                  </a:lnTo>
                  <a:lnTo>
                    <a:pt x="3730" y="8645"/>
                  </a:lnTo>
                  <a:lnTo>
                    <a:pt x="3774" y="8689"/>
                  </a:lnTo>
                  <a:lnTo>
                    <a:pt x="3818" y="8689"/>
                  </a:lnTo>
                  <a:lnTo>
                    <a:pt x="4432" y="8733"/>
                  </a:lnTo>
                  <a:lnTo>
                    <a:pt x="4476" y="8733"/>
                  </a:lnTo>
                  <a:lnTo>
                    <a:pt x="4564" y="8689"/>
                  </a:lnTo>
                  <a:lnTo>
                    <a:pt x="5134" y="8206"/>
                  </a:lnTo>
                  <a:lnTo>
                    <a:pt x="5178" y="8118"/>
                  </a:lnTo>
                  <a:lnTo>
                    <a:pt x="5792" y="6758"/>
                  </a:lnTo>
                  <a:lnTo>
                    <a:pt x="5792" y="6714"/>
                  </a:lnTo>
                  <a:lnTo>
                    <a:pt x="5968" y="5661"/>
                  </a:lnTo>
                  <a:lnTo>
                    <a:pt x="5968" y="5617"/>
                  </a:lnTo>
                  <a:lnTo>
                    <a:pt x="5792" y="4476"/>
                  </a:lnTo>
                  <a:lnTo>
                    <a:pt x="5792" y="4433"/>
                  </a:lnTo>
                  <a:lnTo>
                    <a:pt x="5441" y="3599"/>
                  </a:lnTo>
                  <a:lnTo>
                    <a:pt x="5397" y="3555"/>
                  </a:lnTo>
                  <a:lnTo>
                    <a:pt x="4213" y="2019"/>
                  </a:lnTo>
                  <a:lnTo>
                    <a:pt x="4213" y="1975"/>
                  </a:lnTo>
                  <a:lnTo>
                    <a:pt x="2194" y="352"/>
                  </a:lnTo>
                  <a:lnTo>
                    <a:pt x="2150" y="308"/>
                  </a:lnTo>
                  <a:lnTo>
                    <a:pt x="1404" y="45"/>
                  </a:lnTo>
                  <a:lnTo>
                    <a:pt x="1317"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1" name="Google Shape;3801;p85"/>
            <p:cNvSpPr/>
            <p:nvPr/>
          </p:nvSpPr>
          <p:spPr>
            <a:xfrm>
              <a:off x="3745275" y="2955675"/>
              <a:ext cx="168950" cy="217225"/>
            </a:xfrm>
            <a:custGeom>
              <a:rect b="b" l="l" r="r" t="t"/>
              <a:pathLst>
                <a:path extrusionOk="0" h="8689" w="6758">
                  <a:moveTo>
                    <a:pt x="88" y="0"/>
                  </a:moveTo>
                  <a:lnTo>
                    <a:pt x="44" y="44"/>
                  </a:lnTo>
                  <a:lnTo>
                    <a:pt x="0" y="88"/>
                  </a:lnTo>
                  <a:lnTo>
                    <a:pt x="0" y="176"/>
                  </a:lnTo>
                  <a:lnTo>
                    <a:pt x="0" y="264"/>
                  </a:lnTo>
                  <a:lnTo>
                    <a:pt x="44" y="307"/>
                  </a:lnTo>
                  <a:lnTo>
                    <a:pt x="132" y="307"/>
                  </a:lnTo>
                  <a:lnTo>
                    <a:pt x="1360" y="878"/>
                  </a:lnTo>
                  <a:lnTo>
                    <a:pt x="3379" y="1799"/>
                  </a:lnTo>
                  <a:lnTo>
                    <a:pt x="6407" y="5266"/>
                  </a:lnTo>
                  <a:lnTo>
                    <a:pt x="6187" y="8469"/>
                  </a:lnTo>
                  <a:lnTo>
                    <a:pt x="6187" y="8557"/>
                  </a:lnTo>
                  <a:lnTo>
                    <a:pt x="6231" y="8601"/>
                  </a:lnTo>
                  <a:lnTo>
                    <a:pt x="6275" y="8645"/>
                  </a:lnTo>
                  <a:lnTo>
                    <a:pt x="6319" y="8689"/>
                  </a:lnTo>
                  <a:lnTo>
                    <a:pt x="6363" y="8689"/>
                  </a:lnTo>
                  <a:lnTo>
                    <a:pt x="6450" y="8645"/>
                  </a:lnTo>
                  <a:lnTo>
                    <a:pt x="6538" y="8513"/>
                  </a:lnTo>
                  <a:lnTo>
                    <a:pt x="6758" y="5222"/>
                  </a:lnTo>
                  <a:lnTo>
                    <a:pt x="6758" y="5134"/>
                  </a:lnTo>
                  <a:lnTo>
                    <a:pt x="6714" y="5090"/>
                  </a:lnTo>
                  <a:lnTo>
                    <a:pt x="3598" y="1536"/>
                  </a:lnTo>
                  <a:lnTo>
                    <a:pt x="3554" y="1492"/>
                  </a:lnTo>
                  <a:lnTo>
                    <a:pt x="1887" y="702"/>
                  </a:lnTo>
                  <a:lnTo>
                    <a:pt x="834" y="220"/>
                  </a:lnTo>
                  <a:lnTo>
                    <a:pt x="219"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2" name="Google Shape;3802;p85"/>
            <p:cNvSpPr/>
            <p:nvPr/>
          </p:nvSpPr>
          <p:spPr>
            <a:xfrm>
              <a:off x="3838500" y="2980900"/>
              <a:ext cx="96575" cy="170050"/>
            </a:xfrm>
            <a:custGeom>
              <a:rect b="b" l="l" r="r" t="t"/>
              <a:pathLst>
                <a:path extrusionOk="0" h="6802" w="3863">
                  <a:moveTo>
                    <a:pt x="133" y="1"/>
                  </a:moveTo>
                  <a:lnTo>
                    <a:pt x="89" y="44"/>
                  </a:lnTo>
                  <a:lnTo>
                    <a:pt x="1" y="88"/>
                  </a:lnTo>
                  <a:lnTo>
                    <a:pt x="1" y="132"/>
                  </a:lnTo>
                  <a:lnTo>
                    <a:pt x="1" y="220"/>
                  </a:lnTo>
                  <a:lnTo>
                    <a:pt x="1" y="264"/>
                  </a:lnTo>
                  <a:lnTo>
                    <a:pt x="45" y="308"/>
                  </a:lnTo>
                  <a:lnTo>
                    <a:pt x="2239" y="2063"/>
                  </a:lnTo>
                  <a:lnTo>
                    <a:pt x="3511" y="4301"/>
                  </a:lnTo>
                  <a:lnTo>
                    <a:pt x="3248" y="6583"/>
                  </a:lnTo>
                  <a:lnTo>
                    <a:pt x="3248" y="6670"/>
                  </a:lnTo>
                  <a:lnTo>
                    <a:pt x="3292" y="6714"/>
                  </a:lnTo>
                  <a:lnTo>
                    <a:pt x="3336" y="6758"/>
                  </a:lnTo>
                  <a:lnTo>
                    <a:pt x="3380" y="6802"/>
                  </a:lnTo>
                  <a:lnTo>
                    <a:pt x="3424" y="6802"/>
                  </a:lnTo>
                  <a:lnTo>
                    <a:pt x="3511" y="6758"/>
                  </a:lnTo>
                  <a:lnTo>
                    <a:pt x="3599" y="6626"/>
                  </a:lnTo>
                  <a:lnTo>
                    <a:pt x="3862" y="4301"/>
                  </a:lnTo>
                  <a:lnTo>
                    <a:pt x="3862" y="4213"/>
                  </a:lnTo>
                  <a:lnTo>
                    <a:pt x="2546" y="1844"/>
                  </a:lnTo>
                  <a:lnTo>
                    <a:pt x="2502" y="1800"/>
                  </a:lnTo>
                  <a:lnTo>
                    <a:pt x="264" y="44"/>
                  </a:lnTo>
                  <a:lnTo>
                    <a:pt x="220"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3" name="Google Shape;3803;p85"/>
            <p:cNvSpPr/>
            <p:nvPr/>
          </p:nvSpPr>
          <p:spPr>
            <a:xfrm>
              <a:off x="6159800" y="3992350"/>
              <a:ext cx="10975" cy="43900"/>
            </a:xfrm>
            <a:custGeom>
              <a:rect b="b" l="l" r="r" t="t"/>
              <a:pathLst>
                <a:path extrusionOk="0" h="1756" w="439">
                  <a:moveTo>
                    <a:pt x="307" y="0"/>
                  </a:moveTo>
                  <a:lnTo>
                    <a:pt x="220" y="44"/>
                  </a:lnTo>
                  <a:lnTo>
                    <a:pt x="176" y="44"/>
                  </a:lnTo>
                  <a:lnTo>
                    <a:pt x="132" y="132"/>
                  </a:lnTo>
                  <a:lnTo>
                    <a:pt x="88" y="176"/>
                  </a:lnTo>
                  <a:lnTo>
                    <a:pt x="0" y="1580"/>
                  </a:lnTo>
                  <a:lnTo>
                    <a:pt x="0" y="1668"/>
                  </a:lnTo>
                  <a:lnTo>
                    <a:pt x="44" y="1712"/>
                  </a:lnTo>
                  <a:lnTo>
                    <a:pt x="88" y="1755"/>
                  </a:lnTo>
                  <a:lnTo>
                    <a:pt x="176" y="1755"/>
                  </a:lnTo>
                  <a:lnTo>
                    <a:pt x="307" y="1712"/>
                  </a:lnTo>
                  <a:lnTo>
                    <a:pt x="351" y="1624"/>
                  </a:lnTo>
                  <a:lnTo>
                    <a:pt x="439" y="220"/>
                  </a:lnTo>
                  <a:lnTo>
                    <a:pt x="439" y="132"/>
                  </a:lnTo>
                  <a:lnTo>
                    <a:pt x="395" y="88"/>
                  </a:lnTo>
                  <a:lnTo>
                    <a:pt x="351" y="44"/>
                  </a:lnTo>
                  <a:lnTo>
                    <a:pt x="307"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4" name="Google Shape;3804;p85"/>
            <p:cNvSpPr/>
            <p:nvPr/>
          </p:nvSpPr>
          <p:spPr>
            <a:xfrm>
              <a:off x="6108225" y="4190900"/>
              <a:ext cx="28550" cy="37325"/>
            </a:xfrm>
            <a:custGeom>
              <a:rect b="b" l="l" r="r" t="t"/>
              <a:pathLst>
                <a:path extrusionOk="0" h="1493" w="1142">
                  <a:moveTo>
                    <a:pt x="878" y="1"/>
                  </a:moveTo>
                  <a:lnTo>
                    <a:pt x="834" y="88"/>
                  </a:lnTo>
                  <a:lnTo>
                    <a:pt x="1" y="1229"/>
                  </a:lnTo>
                  <a:lnTo>
                    <a:pt x="1" y="1273"/>
                  </a:lnTo>
                  <a:lnTo>
                    <a:pt x="1" y="1361"/>
                  </a:lnTo>
                  <a:lnTo>
                    <a:pt x="1" y="1405"/>
                  </a:lnTo>
                  <a:lnTo>
                    <a:pt x="45" y="1449"/>
                  </a:lnTo>
                  <a:lnTo>
                    <a:pt x="176" y="1492"/>
                  </a:lnTo>
                  <a:lnTo>
                    <a:pt x="264" y="1492"/>
                  </a:lnTo>
                  <a:lnTo>
                    <a:pt x="308" y="1405"/>
                  </a:lnTo>
                  <a:lnTo>
                    <a:pt x="1098" y="264"/>
                  </a:lnTo>
                  <a:lnTo>
                    <a:pt x="1142" y="220"/>
                  </a:lnTo>
                  <a:lnTo>
                    <a:pt x="1142" y="132"/>
                  </a:lnTo>
                  <a:lnTo>
                    <a:pt x="1098" y="88"/>
                  </a:lnTo>
                  <a:lnTo>
                    <a:pt x="1054" y="44"/>
                  </a:lnTo>
                  <a:lnTo>
                    <a:pt x="1010"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5" name="Google Shape;3805;p85"/>
            <p:cNvSpPr/>
            <p:nvPr/>
          </p:nvSpPr>
          <p:spPr>
            <a:xfrm>
              <a:off x="6367125" y="4108625"/>
              <a:ext cx="36225" cy="30750"/>
            </a:xfrm>
            <a:custGeom>
              <a:rect b="b" l="l" r="r" t="t"/>
              <a:pathLst>
                <a:path extrusionOk="0" h="1230" w="1449">
                  <a:moveTo>
                    <a:pt x="88" y="1"/>
                  </a:moveTo>
                  <a:lnTo>
                    <a:pt x="44" y="44"/>
                  </a:lnTo>
                  <a:lnTo>
                    <a:pt x="1" y="132"/>
                  </a:lnTo>
                  <a:lnTo>
                    <a:pt x="1" y="176"/>
                  </a:lnTo>
                  <a:lnTo>
                    <a:pt x="44" y="264"/>
                  </a:lnTo>
                  <a:lnTo>
                    <a:pt x="88" y="308"/>
                  </a:lnTo>
                  <a:lnTo>
                    <a:pt x="1185" y="1185"/>
                  </a:lnTo>
                  <a:lnTo>
                    <a:pt x="1273" y="1229"/>
                  </a:lnTo>
                  <a:lnTo>
                    <a:pt x="1361" y="1185"/>
                  </a:lnTo>
                  <a:lnTo>
                    <a:pt x="1405" y="1141"/>
                  </a:lnTo>
                  <a:lnTo>
                    <a:pt x="1449" y="1098"/>
                  </a:lnTo>
                  <a:lnTo>
                    <a:pt x="1449" y="1010"/>
                  </a:lnTo>
                  <a:lnTo>
                    <a:pt x="1449" y="966"/>
                  </a:lnTo>
                  <a:lnTo>
                    <a:pt x="1405" y="922"/>
                  </a:lnTo>
                  <a:lnTo>
                    <a:pt x="308" y="44"/>
                  </a:lnTo>
                  <a:lnTo>
                    <a:pt x="220"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6" name="Google Shape;3806;p85"/>
            <p:cNvSpPr/>
            <p:nvPr/>
          </p:nvSpPr>
          <p:spPr>
            <a:xfrm>
              <a:off x="5861400" y="5099225"/>
              <a:ext cx="47200" cy="13175"/>
            </a:xfrm>
            <a:custGeom>
              <a:rect b="b" l="l" r="r" t="t"/>
              <a:pathLst>
                <a:path extrusionOk="0" h="527" w="1888">
                  <a:moveTo>
                    <a:pt x="1668" y="0"/>
                  </a:moveTo>
                  <a:lnTo>
                    <a:pt x="132" y="176"/>
                  </a:lnTo>
                  <a:lnTo>
                    <a:pt x="88" y="220"/>
                  </a:lnTo>
                  <a:lnTo>
                    <a:pt x="1" y="264"/>
                  </a:lnTo>
                  <a:lnTo>
                    <a:pt x="1" y="308"/>
                  </a:lnTo>
                  <a:lnTo>
                    <a:pt x="1" y="395"/>
                  </a:lnTo>
                  <a:lnTo>
                    <a:pt x="44" y="483"/>
                  </a:lnTo>
                  <a:lnTo>
                    <a:pt x="176" y="527"/>
                  </a:lnTo>
                  <a:lnTo>
                    <a:pt x="1712" y="351"/>
                  </a:lnTo>
                  <a:lnTo>
                    <a:pt x="1800" y="308"/>
                  </a:lnTo>
                  <a:lnTo>
                    <a:pt x="1844" y="264"/>
                  </a:lnTo>
                  <a:lnTo>
                    <a:pt x="1887" y="220"/>
                  </a:lnTo>
                  <a:lnTo>
                    <a:pt x="1887" y="132"/>
                  </a:lnTo>
                  <a:lnTo>
                    <a:pt x="1844" y="88"/>
                  </a:lnTo>
                  <a:lnTo>
                    <a:pt x="1800"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7" name="Google Shape;3807;p85"/>
            <p:cNvSpPr/>
            <p:nvPr/>
          </p:nvSpPr>
          <p:spPr>
            <a:xfrm>
              <a:off x="5808750" y="4503550"/>
              <a:ext cx="879825" cy="324725"/>
            </a:xfrm>
            <a:custGeom>
              <a:rect b="b" l="l" r="r" t="t"/>
              <a:pathLst>
                <a:path extrusionOk="0" h="12989" w="35193">
                  <a:moveTo>
                    <a:pt x="22336" y="0"/>
                  </a:moveTo>
                  <a:lnTo>
                    <a:pt x="21809" y="176"/>
                  </a:lnTo>
                  <a:lnTo>
                    <a:pt x="21765" y="220"/>
                  </a:lnTo>
                  <a:lnTo>
                    <a:pt x="20536" y="1273"/>
                  </a:lnTo>
                  <a:lnTo>
                    <a:pt x="19703" y="1931"/>
                  </a:lnTo>
                  <a:lnTo>
                    <a:pt x="19044" y="2458"/>
                  </a:lnTo>
                  <a:lnTo>
                    <a:pt x="17947" y="3423"/>
                  </a:lnTo>
                  <a:lnTo>
                    <a:pt x="17377" y="3906"/>
                  </a:lnTo>
                  <a:lnTo>
                    <a:pt x="16850" y="4301"/>
                  </a:lnTo>
                  <a:lnTo>
                    <a:pt x="16324" y="4652"/>
                  </a:lnTo>
                  <a:lnTo>
                    <a:pt x="15753" y="4959"/>
                  </a:lnTo>
                  <a:lnTo>
                    <a:pt x="15051" y="5222"/>
                  </a:lnTo>
                  <a:lnTo>
                    <a:pt x="14174" y="5485"/>
                  </a:lnTo>
                  <a:lnTo>
                    <a:pt x="13077" y="5705"/>
                  </a:lnTo>
                  <a:lnTo>
                    <a:pt x="11673" y="5968"/>
                  </a:lnTo>
                  <a:lnTo>
                    <a:pt x="11629" y="5968"/>
                  </a:lnTo>
                  <a:lnTo>
                    <a:pt x="10268" y="6626"/>
                  </a:lnTo>
                  <a:lnTo>
                    <a:pt x="10224" y="6626"/>
                  </a:lnTo>
                  <a:lnTo>
                    <a:pt x="9610" y="7241"/>
                  </a:lnTo>
                  <a:lnTo>
                    <a:pt x="9566" y="7285"/>
                  </a:lnTo>
                  <a:lnTo>
                    <a:pt x="8162" y="10093"/>
                  </a:lnTo>
                  <a:lnTo>
                    <a:pt x="7021" y="11541"/>
                  </a:lnTo>
                  <a:lnTo>
                    <a:pt x="5705" y="12506"/>
                  </a:lnTo>
                  <a:lnTo>
                    <a:pt x="5090" y="12638"/>
                  </a:lnTo>
                  <a:lnTo>
                    <a:pt x="3906" y="12506"/>
                  </a:lnTo>
                  <a:lnTo>
                    <a:pt x="1536" y="11804"/>
                  </a:lnTo>
                  <a:lnTo>
                    <a:pt x="264" y="11365"/>
                  </a:lnTo>
                  <a:lnTo>
                    <a:pt x="88" y="11365"/>
                  </a:lnTo>
                  <a:lnTo>
                    <a:pt x="44" y="11409"/>
                  </a:lnTo>
                  <a:lnTo>
                    <a:pt x="0" y="11453"/>
                  </a:lnTo>
                  <a:lnTo>
                    <a:pt x="0" y="11541"/>
                  </a:lnTo>
                  <a:lnTo>
                    <a:pt x="44" y="11585"/>
                  </a:lnTo>
                  <a:lnTo>
                    <a:pt x="44" y="11629"/>
                  </a:lnTo>
                  <a:lnTo>
                    <a:pt x="132" y="11673"/>
                  </a:lnTo>
                  <a:lnTo>
                    <a:pt x="1448" y="12155"/>
                  </a:lnTo>
                  <a:lnTo>
                    <a:pt x="3818" y="12857"/>
                  </a:lnTo>
                  <a:lnTo>
                    <a:pt x="3862" y="12857"/>
                  </a:lnTo>
                  <a:lnTo>
                    <a:pt x="5090" y="12989"/>
                  </a:lnTo>
                  <a:lnTo>
                    <a:pt x="5134" y="12989"/>
                  </a:lnTo>
                  <a:lnTo>
                    <a:pt x="5836" y="12813"/>
                  </a:lnTo>
                  <a:lnTo>
                    <a:pt x="5880" y="12770"/>
                  </a:lnTo>
                  <a:lnTo>
                    <a:pt x="7241" y="11804"/>
                  </a:lnTo>
                  <a:lnTo>
                    <a:pt x="7284" y="11760"/>
                  </a:lnTo>
                  <a:lnTo>
                    <a:pt x="8425" y="10268"/>
                  </a:lnTo>
                  <a:lnTo>
                    <a:pt x="8469" y="10268"/>
                  </a:lnTo>
                  <a:lnTo>
                    <a:pt x="9873" y="7460"/>
                  </a:lnTo>
                  <a:lnTo>
                    <a:pt x="10444" y="6934"/>
                  </a:lnTo>
                  <a:lnTo>
                    <a:pt x="11760" y="6319"/>
                  </a:lnTo>
                  <a:lnTo>
                    <a:pt x="13164" y="6056"/>
                  </a:lnTo>
                  <a:lnTo>
                    <a:pt x="14305" y="5793"/>
                  </a:lnTo>
                  <a:lnTo>
                    <a:pt x="15227" y="5529"/>
                  </a:lnTo>
                  <a:lnTo>
                    <a:pt x="15929" y="5266"/>
                  </a:lnTo>
                  <a:lnTo>
                    <a:pt x="16543" y="4959"/>
                  </a:lnTo>
                  <a:lnTo>
                    <a:pt x="17070" y="4608"/>
                  </a:lnTo>
                  <a:lnTo>
                    <a:pt x="17596" y="4169"/>
                  </a:lnTo>
                  <a:lnTo>
                    <a:pt x="18167" y="3686"/>
                  </a:lnTo>
                  <a:lnTo>
                    <a:pt x="19264" y="2765"/>
                  </a:lnTo>
                  <a:lnTo>
                    <a:pt x="19922" y="2194"/>
                  </a:lnTo>
                  <a:lnTo>
                    <a:pt x="20756" y="1580"/>
                  </a:lnTo>
                  <a:lnTo>
                    <a:pt x="21941" y="483"/>
                  </a:lnTo>
                  <a:lnTo>
                    <a:pt x="22423" y="351"/>
                  </a:lnTo>
                  <a:lnTo>
                    <a:pt x="25144" y="351"/>
                  </a:lnTo>
                  <a:lnTo>
                    <a:pt x="26460" y="395"/>
                  </a:lnTo>
                  <a:lnTo>
                    <a:pt x="27733" y="483"/>
                  </a:lnTo>
                  <a:lnTo>
                    <a:pt x="28347" y="615"/>
                  </a:lnTo>
                  <a:lnTo>
                    <a:pt x="28961" y="703"/>
                  </a:lnTo>
                  <a:lnTo>
                    <a:pt x="29576" y="878"/>
                  </a:lnTo>
                  <a:lnTo>
                    <a:pt x="30190" y="1054"/>
                  </a:lnTo>
                  <a:lnTo>
                    <a:pt x="30804" y="1273"/>
                  </a:lnTo>
                  <a:lnTo>
                    <a:pt x="31419" y="1536"/>
                  </a:lnTo>
                  <a:lnTo>
                    <a:pt x="32033" y="1843"/>
                  </a:lnTo>
                  <a:lnTo>
                    <a:pt x="32647" y="2194"/>
                  </a:lnTo>
                  <a:lnTo>
                    <a:pt x="34271" y="3291"/>
                  </a:lnTo>
                  <a:lnTo>
                    <a:pt x="34885" y="3950"/>
                  </a:lnTo>
                  <a:lnTo>
                    <a:pt x="34929" y="3994"/>
                  </a:lnTo>
                  <a:lnTo>
                    <a:pt x="35061" y="3994"/>
                  </a:lnTo>
                  <a:lnTo>
                    <a:pt x="35149" y="3950"/>
                  </a:lnTo>
                  <a:lnTo>
                    <a:pt x="35149" y="3906"/>
                  </a:lnTo>
                  <a:lnTo>
                    <a:pt x="35193" y="3818"/>
                  </a:lnTo>
                  <a:lnTo>
                    <a:pt x="35193" y="3774"/>
                  </a:lnTo>
                  <a:lnTo>
                    <a:pt x="35149" y="3686"/>
                  </a:lnTo>
                  <a:lnTo>
                    <a:pt x="34490" y="3028"/>
                  </a:lnTo>
                  <a:lnTo>
                    <a:pt x="34490" y="2984"/>
                  </a:lnTo>
                  <a:lnTo>
                    <a:pt x="32823" y="1931"/>
                  </a:lnTo>
                  <a:lnTo>
                    <a:pt x="32209" y="1536"/>
                  </a:lnTo>
                  <a:lnTo>
                    <a:pt x="31594" y="1229"/>
                  </a:lnTo>
                  <a:lnTo>
                    <a:pt x="30980" y="966"/>
                  </a:lnTo>
                  <a:lnTo>
                    <a:pt x="30322" y="746"/>
                  </a:lnTo>
                  <a:lnTo>
                    <a:pt x="29707" y="527"/>
                  </a:lnTo>
                  <a:lnTo>
                    <a:pt x="29093" y="395"/>
                  </a:lnTo>
                  <a:lnTo>
                    <a:pt x="28435" y="264"/>
                  </a:lnTo>
                  <a:lnTo>
                    <a:pt x="27821" y="132"/>
                  </a:lnTo>
                  <a:lnTo>
                    <a:pt x="26504" y="44"/>
                  </a:lnTo>
                  <a:lnTo>
                    <a:pt x="25188"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8" name="Google Shape;3808;p85"/>
            <p:cNvSpPr/>
            <p:nvPr/>
          </p:nvSpPr>
          <p:spPr>
            <a:xfrm>
              <a:off x="5804350" y="4473925"/>
              <a:ext cx="934675" cy="337900"/>
            </a:xfrm>
            <a:custGeom>
              <a:rect b="b" l="l" r="r" t="t"/>
              <a:pathLst>
                <a:path extrusionOk="0" h="13516" w="37387">
                  <a:moveTo>
                    <a:pt x="29708" y="1"/>
                  </a:moveTo>
                  <a:lnTo>
                    <a:pt x="25539" y="45"/>
                  </a:lnTo>
                  <a:lnTo>
                    <a:pt x="22204" y="176"/>
                  </a:lnTo>
                  <a:lnTo>
                    <a:pt x="22160" y="220"/>
                  </a:lnTo>
                  <a:lnTo>
                    <a:pt x="21371" y="571"/>
                  </a:lnTo>
                  <a:lnTo>
                    <a:pt x="21283" y="615"/>
                  </a:lnTo>
                  <a:lnTo>
                    <a:pt x="20010" y="2063"/>
                  </a:lnTo>
                  <a:lnTo>
                    <a:pt x="18211" y="3599"/>
                  </a:lnTo>
                  <a:lnTo>
                    <a:pt x="16368" y="5091"/>
                  </a:lnTo>
                  <a:lnTo>
                    <a:pt x="15183" y="5617"/>
                  </a:lnTo>
                  <a:lnTo>
                    <a:pt x="14569" y="5793"/>
                  </a:lnTo>
                  <a:lnTo>
                    <a:pt x="13999" y="5968"/>
                  </a:lnTo>
                  <a:lnTo>
                    <a:pt x="12858" y="6144"/>
                  </a:lnTo>
                  <a:lnTo>
                    <a:pt x="12243" y="6232"/>
                  </a:lnTo>
                  <a:lnTo>
                    <a:pt x="11629" y="6363"/>
                  </a:lnTo>
                  <a:lnTo>
                    <a:pt x="11059" y="6539"/>
                  </a:lnTo>
                  <a:lnTo>
                    <a:pt x="10488" y="6758"/>
                  </a:lnTo>
                  <a:lnTo>
                    <a:pt x="10225" y="6934"/>
                  </a:lnTo>
                  <a:lnTo>
                    <a:pt x="9962" y="7109"/>
                  </a:lnTo>
                  <a:lnTo>
                    <a:pt x="9698" y="7285"/>
                  </a:lnTo>
                  <a:lnTo>
                    <a:pt x="9479" y="7548"/>
                  </a:lnTo>
                  <a:lnTo>
                    <a:pt x="9260" y="7811"/>
                  </a:lnTo>
                  <a:lnTo>
                    <a:pt x="9040" y="8119"/>
                  </a:lnTo>
                  <a:lnTo>
                    <a:pt x="8821" y="8470"/>
                  </a:lnTo>
                  <a:lnTo>
                    <a:pt x="8601" y="8864"/>
                  </a:lnTo>
                  <a:lnTo>
                    <a:pt x="6802" y="12550"/>
                  </a:lnTo>
                  <a:lnTo>
                    <a:pt x="6012" y="12814"/>
                  </a:lnTo>
                  <a:lnTo>
                    <a:pt x="4608" y="13165"/>
                  </a:lnTo>
                  <a:lnTo>
                    <a:pt x="3906" y="12989"/>
                  </a:lnTo>
                  <a:lnTo>
                    <a:pt x="1712" y="12199"/>
                  </a:lnTo>
                  <a:lnTo>
                    <a:pt x="220" y="11629"/>
                  </a:lnTo>
                  <a:lnTo>
                    <a:pt x="89" y="11629"/>
                  </a:lnTo>
                  <a:lnTo>
                    <a:pt x="45" y="11673"/>
                  </a:lnTo>
                  <a:lnTo>
                    <a:pt x="1" y="11717"/>
                  </a:lnTo>
                  <a:lnTo>
                    <a:pt x="1" y="11804"/>
                  </a:lnTo>
                  <a:lnTo>
                    <a:pt x="1" y="11848"/>
                  </a:lnTo>
                  <a:lnTo>
                    <a:pt x="45" y="11892"/>
                  </a:lnTo>
                  <a:lnTo>
                    <a:pt x="89" y="11936"/>
                  </a:lnTo>
                  <a:lnTo>
                    <a:pt x="1581" y="12507"/>
                  </a:lnTo>
                  <a:lnTo>
                    <a:pt x="3818" y="13340"/>
                  </a:lnTo>
                  <a:lnTo>
                    <a:pt x="4564" y="13516"/>
                  </a:lnTo>
                  <a:lnTo>
                    <a:pt x="4652" y="13516"/>
                  </a:lnTo>
                  <a:lnTo>
                    <a:pt x="6100" y="13165"/>
                  </a:lnTo>
                  <a:lnTo>
                    <a:pt x="6978" y="12814"/>
                  </a:lnTo>
                  <a:lnTo>
                    <a:pt x="7066" y="12726"/>
                  </a:lnTo>
                  <a:lnTo>
                    <a:pt x="8909" y="8996"/>
                  </a:lnTo>
                  <a:lnTo>
                    <a:pt x="9084" y="8645"/>
                  </a:lnTo>
                  <a:lnTo>
                    <a:pt x="9303" y="8338"/>
                  </a:lnTo>
                  <a:lnTo>
                    <a:pt x="9523" y="8031"/>
                  </a:lnTo>
                  <a:lnTo>
                    <a:pt x="9742" y="7811"/>
                  </a:lnTo>
                  <a:lnTo>
                    <a:pt x="9962" y="7592"/>
                  </a:lnTo>
                  <a:lnTo>
                    <a:pt x="10181" y="7373"/>
                  </a:lnTo>
                  <a:lnTo>
                    <a:pt x="10664" y="7065"/>
                  </a:lnTo>
                  <a:lnTo>
                    <a:pt x="11190" y="6846"/>
                  </a:lnTo>
                  <a:lnTo>
                    <a:pt x="11717" y="6714"/>
                  </a:lnTo>
                  <a:lnTo>
                    <a:pt x="12287" y="6583"/>
                  </a:lnTo>
                  <a:lnTo>
                    <a:pt x="12902" y="6495"/>
                  </a:lnTo>
                  <a:lnTo>
                    <a:pt x="14086" y="6276"/>
                  </a:lnTo>
                  <a:lnTo>
                    <a:pt x="14701" y="6144"/>
                  </a:lnTo>
                  <a:lnTo>
                    <a:pt x="15315" y="5925"/>
                  </a:lnTo>
                  <a:lnTo>
                    <a:pt x="16500" y="5398"/>
                  </a:lnTo>
                  <a:lnTo>
                    <a:pt x="16544" y="5398"/>
                  </a:lnTo>
                  <a:lnTo>
                    <a:pt x="18431" y="3862"/>
                  </a:lnTo>
                  <a:lnTo>
                    <a:pt x="20230" y="2326"/>
                  </a:lnTo>
                  <a:lnTo>
                    <a:pt x="20274" y="2326"/>
                  </a:lnTo>
                  <a:lnTo>
                    <a:pt x="21546" y="878"/>
                  </a:lnTo>
                  <a:lnTo>
                    <a:pt x="22248" y="527"/>
                  </a:lnTo>
                  <a:lnTo>
                    <a:pt x="25539" y="396"/>
                  </a:lnTo>
                  <a:lnTo>
                    <a:pt x="29664" y="352"/>
                  </a:lnTo>
                  <a:lnTo>
                    <a:pt x="33043" y="2326"/>
                  </a:lnTo>
                  <a:lnTo>
                    <a:pt x="34974" y="3643"/>
                  </a:lnTo>
                  <a:lnTo>
                    <a:pt x="36773" y="5222"/>
                  </a:lnTo>
                  <a:lnTo>
                    <a:pt x="36817" y="5266"/>
                  </a:lnTo>
                  <a:lnTo>
                    <a:pt x="37124" y="5442"/>
                  </a:lnTo>
                  <a:lnTo>
                    <a:pt x="37299" y="5442"/>
                  </a:lnTo>
                  <a:lnTo>
                    <a:pt x="37343" y="5398"/>
                  </a:lnTo>
                  <a:lnTo>
                    <a:pt x="37387" y="5310"/>
                  </a:lnTo>
                  <a:lnTo>
                    <a:pt x="37387" y="5266"/>
                  </a:lnTo>
                  <a:lnTo>
                    <a:pt x="37343" y="5179"/>
                  </a:lnTo>
                  <a:lnTo>
                    <a:pt x="37299" y="5135"/>
                  </a:lnTo>
                  <a:lnTo>
                    <a:pt x="36992" y="4959"/>
                  </a:lnTo>
                  <a:lnTo>
                    <a:pt x="35193" y="3379"/>
                  </a:lnTo>
                  <a:lnTo>
                    <a:pt x="35149" y="3379"/>
                  </a:lnTo>
                  <a:lnTo>
                    <a:pt x="33218" y="2019"/>
                  </a:lnTo>
                  <a:lnTo>
                    <a:pt x="29796" y="45"/>
                  </a:lnTo>
                  <a:lnTo>
                    <a:pt x="29708"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9" name="Google Shape;3809;p85"/>
            <p:cNvSpPr/>
            <p:nvPr/>
          </p:nvSpPr>
          <p:spPr>
            <a:xfrm>
              <a:off x="5821900" y="4427850"/>
              <a:ext cx="1314250" cy="359850"/>
            </a:xfrm>
            <a:custGeom>
              <a:rect b="b" l="l" r="r" t="t"/>
              <a:pathLst>
                <a:path extrusionOk="0" h="14394" w="52570">
                  <a:moveTo>
                    <a:pt x="26680" y="1"/>
                  </a:moveTo>
                  <a:lnTo>
                    <a:pt x="24091" y="220"/>
                  </a:lnTo>
                  <a:lnTo>
                    <a:pt x="22863" y="439"/>
                  </a:lnTo>
                  <a:lnTo>
                    <a:pt x="22819" y="483"/>
                  </a:lnTo>
                  <a:lnTo>
                    <a:pt x="22292" y="747"/>
                  </a:lnTo>
                  <a:lnTo>
                    <a:pt x="21020" y="878"/>
                  </a:lnTo>
                  <a:lnTo>
                    <a:pt x="20888" y="922"/>
                  </a:lnTo>
                  <a:lnTo>
                    <a:pt x="19659" y="2107"/>
                  </a:lnTo>
                  <a:lnTo>
                    <a:pt x="19615" y="2107"/>
                  </a:lnTo>
                  <a:lnTo>
                    <a:pt x="19045" y="3072"/>
                  </a:lnTo>
                  <a:lnTo>
                    <a:pt x="18167" y="3906"/>
                  </a:lnTo>
                  <a:lnTo>
                    <a:pt x="16281" y="5617"/>
                  </a:lnTo>
                  <a:lnTo>
                    <a:pt x="15096" y="6451"/>
                  </a:lnTo>
                  <a:lnTo>
                    <a:pt x="14350" y="6758"/>
                  </a:lnTo>
                  <a:lnTo>
                    <a:pt x="11322" y="7285"/>
                  </a:lnTo>
                  <a:lnTo>
                    <a:pt x="9567" y="7855"/>
                  </a:lnTo>
                  <a:lnTo>
                    <a:pt x="9523" y="7855"/>
                  </a:lnTo>
                  <a:lnTo>
                    <a:pt x="8645" y="8382"/>
                  </a:lnTo>
                  <a:lnTo>
                    <a:pt x="8601" y="8426"/>
                  </a:lnTo>
                  <a:lnTo>
                    <a:pt x="7856" y="9172"/>
                  </a:lnTo>
                  <a:lnTo>
                    <a:pt x="7812" y="9216"/>
                  </a:lnTo>
                  <a:lnTo>
                    <a:pt x="7197" y="10269"/>
                  </a:lnTo>
                  <a:lnTo>
                    <a:pt x="5705" y="13604"/>
                  </a:lnTo>
                  <a:lnTo>
                    <a:pt x="5091" y="13867"/>
                  </a:lnTo>
                  <a:lnTo>
                    <a:pt x="3862" y="14042"/>
                  </a:lnTo>
                  <a:lnTo>
                    <a:pt x="2941" y="13867"/>
                  </a:lnTo>
                  <a:lnTo>
                    <a:pt x="264" y="12902"/>
                  </a:lnTo>
                  <a:lnTo>
                    <a:pt x="133" y="12902"/>
                  </a:lnTo>
                  <a:lnTo>
                    <a:pt x="89" y="12945"/>
                  </a:lnTo>
                  <a:lnTo>
                    <a:pt x="45" y="12989"/>
                  </a:lnTo>
                  <a:lnTo>
                    <a:pt x="1" y="13077"/>
                  </a:lnTo>
                  <a:lnTo>
                    <a:pt x="45" y="13121"/>
                  </a:lnTo>
                  <a:lnTo>
                    <a:pt x="89" y="13165"/>
                  </a:lnTo>
                  <a:lnTo>
                    <a:pt x="133" y="13209"/>
                  </a:lnTo>
                  <a:lnTo>
                    <a:pt x="2853" y="14218"/>
                  </a:lnTo>
                  <a:lnTo>
                    <a:pt x="2897" y="14218"/>
                  </a:lnTo>
                  <a:lnTo>
                    <a:pt x="3819" y="14393"/>
                  </a:lnTo>
                  <a:lnTo>
                    <a:pt x="3862" y="14393"/>
                  </a:lnTo>
                  <a:lnTo>
                    <a:pt x="5179" y="14174"/>
                  </a:lnTo>
                  <a:lnTo>
                    <a:pt x="5881" y="13911"/>
                  </a:lnTo>
                  <a:lnTo>
                    <a:pt x="6013" y="13823"/>
                  </a:lnTo>
                  <a:lnTo>
                    <a:pt x="7504" y="10444"/>
                  </a:lnTo>
                  <a:lnTo>
                    <a:pt x="8119" y="9435"/>
                  </a:lnTo>
                  <a:lnTo>
                    <a:pt x="8821" y="8689"/>
                  </a:lnTo>
                  <a:lnTo>
                    <a:pt x="9698" y="8162"/>
                  </a:lnTo>
                  <a:lnTo>
                    <a:pt x="11410" y="7636"/>
                  </a:lnTo>
                  <a:lnTo>
                    <a:pt x="14438" y="7109"/>
                  </a:lnTo>
                  <a:lnTo>
                    <a:pt x="14481" y="7109"/>
                  </a:lnTo>
                  <a:lnTo>
                    <a:pt x="15227" y="6758"/>
                  </a:lnTo>
                  <a:lnTo>
                    <a:pt x="15271" y="6758"/>
                  </a:lnTo>
                  <a:lnTo>
                    <a:pt x="16500" y="5881"/>
                  </a:lnTo>
                  <a:lnTo>
                    <a:pt x="18431" y="4169"/>
                  </a:lnTo>
                  <a:lnTo>
                    <a:pt x="19264" y="3336"/>
                  </a:lnTo>
                  <a:lnTo>
                    <a:pt x="19308" y="3292"/>
                  </a:lnTo>
                  <a:lnTo>
                    <a:pt x="19923" y="2326"/>
                  </a:lnTo>
                  <a:lnTo>
                    <a:pt x="21107" y="1185"/>
                  </a:lnTo>
                  <a:lnTo>
                    <a:pt x="22336" y="1098"/>
                  </a:lnTo>
                  <a:lnTo>
                    <a:pt x="22424" y="1054"/>
                  </a:lnTo>
                  <a:lnTo>
                    <a:pt x="22950" y="791"/>
                  </a:lnTo>
                  <a:lnTo>
                    <a:pt x="24135" y="571"/>
                  </a:lnTo>
                  <a:lnTo>
                    <a:pt x="26680" y="352"/>
                  </a:lnTo>
                  <a:lnTo>
                    <a:pt x="28128" y="527"/>
                  </a:lnTo>
                  <a:lnTo>
                    <a:pt x="28874" y="747"/>
                  </a:lnTo>
                  <a:lnTo>
                    <a:pt x="31024" y="2019"/>
                  </a:lnTo>
                  <a:lnTo>
                    <a:pt x="33043" y="3336"/>
                  </a:lnTo>
                  <a:lnTo>
                    <a:pt x="34710" y="4476"/>
                  </a:lnTo>
                  <a:lnTo>
                    <a:pt x="35720" y="5661"/>
                  </a:lnTo>
                  <a:lnTo>
                    <a:pt x="35764" y="5705"/>
                  </a:lnTo>
                  <a:lnTo>
                    <a:pt x="37080" y="6846"/>
                  </a:lnTo>
                  <a:lnTo>
                    <a:pt x="37124" y="6890"/>
                  </a:lnTo>
                  <a:lnTo>
                    <a:pt x="39493" y="8119"/>
                  </a:lnTo>
                  <a:lnTo>
                    <a:pt x="42741" y="9216"/>
                  </a:lnTo>
                  <a:lnTo>
                    <a:pt x="44408" y="9698"/>
                  </a:lnTo>
                  <a:lnTo>
                    <a:pt x="44452" y="9698"/>
                  </a:lnTo>
                  <a:lnTo>
                    <a:pt x="48621" y="10137"/>
                  </a:lnTo>
                  <a:lnTo>
                    <a:pt x="49674" y="10181"/>
                  </a:lnTo>
                  <a:lnTo>
                    <a:pt x="51868" y="9962"/>
                  </a:lnTo>
                  <a:lnTo>
                    <a:pt x="51912" y="9962"/>
                  </a:lnTo>
                  <a:lnTo>
                    <a:pt x="52438" y="9786"/>
                  </a:lnTo>
                  <a:lnTo>
                    <a:pt x="52526" y="9742"/>
                  </a:lnTo>
                  <a:lnTo>
                    <a:pt x="52570" y="9698"/>
                  </a:lnTo>
                  <a:lnTo>
                    <a:pt x="52570" y="9610"/>
                  </a:lnTo>
                  <a:lnTo>
                    <a:pt x="52570" y="9567"/>
                  </a:lnTo>
                  <a:lnTo>
                    <a:pt x="52526" y="9523"/>
                  </a:lnTo>
                  <a:lnTo>
                    <a:pt x="52482" y="9479"/>
                  </a:lnTo>
                  <a:lnTo>
                    <a:pt x="52394" y="9435"/>
                  </a:lnTo>
                  <a:lnTo>
                    <a:pt x="52350" y="9435"/>
                  </a:lnTo>
                  <a:lnTo>
                    <a:pt x="51824" y="9610"/>
                  </a:lnTo>
                  <a:lnTo>
                    <a:pt x="49674" y="9830"/>
                  </a:lnTo>
                  <a:lnTo>
                    <a:pt x="48621" y="9786"/>
                  </a:lnTo>
                  <a:lnTo>
                    <a:pt x="44496" y="9391"/>
                  </a:lnTo>
                  <a:lnTo>
                    <a:pt x="42872" y="8865"/>
                  </a:lnTo>
                  <a:lnTo>
                    <a:pt x="39625" y="7811"/>
                  </a:lnTo>
                  <a:lnTo>
                    <a:pt x="37299" y="6583"/>
                  </a:lnTo>
                  <a:lnTo>
                    <a:pt x="35983" y="5442"/>
                  </a:lnTo>
                  <a:lnTo>
                    <a:pt x="34930" y="4257"/>
                  </a:lnTo>
                  <a:lnTo>
                    <a:pt x="34930" y="4213"/>
                  </a:lnTo>
                  <a:lnTo>
                    <a:pt x="33218" y="3072"/>
                  </a:lnTo>
                  <a:lnTo>
                    <a:pt x="31200" y="1756"/>
                  </a:lnTo>
                  <a:lnTo>
                    <a:pt x="29050" y="439"/>
                  </a:lnTo>
                  <a:lnTo>
                    <a:pt x="29006" y="439"/>
                  </a:lnTo>
                  <a:lnTo>
                    <a:pt x="28216" y="220"/>
                  </a:lnTo>
                  <a:lnTo>
                    <a:pt x="28172" y="176"/>
                  </a:lnTo>
                  <a:lnTo>
                    <a:pt x="26724"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0" name="Google Shape;3810;p85"/>
            <p:cNvSpPr/>
            <p:nvPr/>
          </p:nvSpPr>
          <p:spPr>
            <a:xfrm>
              <a:off x="5828500" y="4381775"/>
              <a:ext cx="1328500" cy="379600"/>
            </a:xfrm>
            <a:custGeom>
              <a:rect b="b" l="l" r="r" t="t"/>
              <a:pathLst>
                <a:path extrusionOk="0" h="15184" w="53140">
                  <a:moveTo>
                    <a:pt x="25319" y="1"/>
                  </a:moveTo>
                  <a:lnTo>
                    <a:pt x="24749" y="45"/>
                  </a:lnTo>
                  <a:lnTo>
                    <a:pt x="22643" y="527"/>
                  </a:lnTo>
                  <a:lnTo>
                    <a:pt x="22599" y="527"/>
                  </a:lnTo>
                  <a:lnTo>
                    <a:pt x="20054" y="1449"/>
                  </a:lnTo>
                  <a:lnTo>
                    <a:pt x="19966" y="1493"/>
                  </a:lnTo>
                  <a:lnTo>
                    <a:pt x="18649" y="3292"/>
                  </a:lnTo>
                  <a:lnTo>
                    <a:pt x="18649" y="3336"/>
                  </a:lnTo>
                  <a:lnTo>
                    <a:pt x="17991" y="4520"/>
                  </a:lnTo>
                  <a:lnTo>
                    <a:pt x="17289" y="5310"/>
                  </a:lnTo>
                  <a:lnTo>
                    <a:pt x="15490" y="6978"/>
                  </a:lnTo>
                  <a:lnTo>
                    <a:pt x="14437" y="7724"/>
                  </a:lnTo>
                  <a:lnTo>
                    <a:pt x="13779" y="7899"/>
                  </a:lnTo>
                  <a:lnTo>
                    <a:pt x="9917" y="8601"/>
                  </a:lnTo>
                  <a:lnTo>
                    <a:pt x="9873" y="8601"/>
                  </a:lnTo>
                  <a:lnTo>
                    <a:pt x="8908" y="8996"/>
                  </a:lnTo>
                  <a:lnTo>
                    <a:pt x="8864" y="8996"/>
                  </a:lnTo>
                  <a:lnTo>
                    <a:pt x="7855" y="9611"/>
                  </a:lnTo>
                  <a:lnTo>
                    <a:pt x="7811" y="9611"/>
                  </a:lnTo>
                  <a:lnTo>
                    <a:pt x="6933" y="10488"/>
                  </a:lnTo>
                  <a:lnTo>
                    <a:pt x="6889" y="10532"/>
                  </a:lnTo>
                  <a:lnTo>
                    <a:pt x="6187" y="11717"/>
                  </a:lnTo>
                  <a:lnTo>
                    <a:pt x="6187" y="11761"/>
                  </a:lnTo>
                  <a:lnTo>
                    <a:pt x="5090" y="14701"/>
                  </a:lnTo>
                  <a:lnTo>
                    <a:pt x="2457" y="14832"/>
                  </a:lnTo>
                  <a:lnTo>
                    <a:pt x="220" y="13999"/>
                  </a:lnTo>
                  <a:lnTo>
                    <a:pt x="88" y="13999"/>
                  </a:lnTo>
                  <a:lnTo>
                    <a:pt x="44" y="14042"/>
                  </a:lnTo>
                  <a:lnTo>
                    <a:pt x="0" y="14086"/>
                  </a:lnTo>
                  <a:lnTo>
                    <a:pt x="0" y="14174"/>
                  </a:lnTo>
                  <a:lnTo>
                    <a:pt x="0" y="14218"/>
                  </a:lnTo>
                  <a:lnTo>
                    <a:pt x="44" y="14306"/>
                  </a:lnTo>
                  <a:lnTo>
                    <a:pt x="132" y="14306"/>
                  </a:lnTo>
                  <a:lnTo>
                    <a:pt x="2370" y="15183"/>
                  </a:lnTo>
                  <a:lnTo>
                    <a:pt x="2457" y="15183"/>
                  </a:lnTo>
                  <a:lnTo>
                    <a:pt x="5222" y="15052"/>
                  </a:lnTo>
                  <a:lnTo>
                    <a:pt x="5310" y="15008"/>
                  </a:lnTo>
                  <a:lnTo>
                    <a:pt x="5397" y="14920"/>
                  </a:lnTo>
                  <a:lnTo>
                    <a:pt x="6494" y="11892"/>
                  </a:lnTo>
                  <a:lnTo>
                    <a:pt x="7197" y="10708"/>
                  </a:lnTo>
                  <a:lnTo>
                    <a:pt x="8074" y="9918"/>
                  </a:lnTo>
                  <a:lnTo>
                    <a:pt x="9040" y="9303"/>
                  </a:lnTo>
                  <a:lnTo>
                    <a:pt x="10005" y="8952"/>
                  </a:lnTo>
                  <a:lnTo>
                    <a:pt x="13866" y="8250"/>
                  </a:lnTo>
                  <a:lnTo>
                    <a:pt x="14569" y="8031"/>
                  </a:lnTo>
                  <a:lnTo>
                    <a:pt x="14612" y="8031"/>
                  </a:lnTo>
                  <a:lnTo>
                    <a:pt x="15709" y="7285"/>
                  </a:lnTo>
                  <a:lnTo>
                    <a:pt x="15709" y="7241"/>
                  </a:lnTo>
                  <a:lnTo>
                    <a:pt x="17552" y="5574"/>
                  </a:lnTo>
                  <a:lnTo>
                    <a:pt x="18254" y="4740"/>
                  </a:lnTo>
                  <a:lnTo>
                    <a:pt x="18298" y="4696"/>
                  </a:lnTo>
                  <a:lnTo>
                    <a:pt x="18957" y="3511"/>
                  </a:lnTo>
                  <a:lnTo>
                    <a:pt x="20229" y="1756"/>
                  </a:lnTo>
                  <a:lnTo>
                    <a:pt x="22730" y="878"/>
                  </a:lnTo>
                  <a:lnTo>
                    <a:pt x="24793" y="396"/>
                  </a:lnTo>
                  <a:lnTo>
                    <a:pt x="25319" y="352"/>
                  </a:lnTo>
                  <a:lnTo>
                    <a:pt x="27996" y="1054"/>
                  </a:lnTo>
                  <a:lnTo>
                    <a:pt x="31506" y="2985"/>
                  </a:lnTo>
                  <a:lnTo>
                    <a:pt x="33788" y="4345"/>
                  </a:lnTo>
                  <a:lnTo>
                    <a:pt x="33788" y="4389"/>
                  </a:lnTo>
                  <a:lnTo>
                    <a:pt x="35543" y="5135"/>
                  </a:lnTo>
                  <a:lnTo>
                    <a:pt x="36991" y="6627"/>
                  </a:lnTo>
                  <a:lnTo>
                    <a:pt x="39142" y="8162"/>
                  </a:lnTo>
                  <a:lnTo>
                    <a:pt x="40107" y="9216"/>
                  </a:lnTo>
                  <a:lnTo>
                    <a:pt x="40151" y="9259"/>
                  </a:lnTo>
                  <a:lnTo>
                    <a:pt x="42696" y="10181"/>
                  </a:lnTo>
                  <a:lnTo>
                    <a:pt x="44671" y="10751"/>
                  </a:lnTo>
                  <a:lnTo>
                    <a:pt x="44714" y="10795"/>
                  </a:lnTo>
                  <a:lnTo>
                    <a:pt x="48751" y="11190"/>
                  </a:lnTo>
                  <a:lnTo>
                    <a:pt x="48795" y="11190"/>
                  </a:lnTo>
                  <a:lnTo>
                    <a:pt x="51340" y="11102"/>
                  </a:lnTo>
                  <a:lnTo>
                    <a:pt x="52086" y="11190"/>
                  </a:lnTo>
                  <a:lnTo>
                    <a:pt x="52174" y="11190"/>
                  </a:lnTo>
                  <a:lnTo>
                    <a:pt x="53008" y="10927"/>
                  </a:lnTo>
                  <a:lnTo>
                    <a:pt x="53096" y="10883"/>
                  </a:lnTo>
                  <a:lnTo>
                    <a:pt x="53140" y="10839"/>
                  </a:lnTo>
                  <a:lnTo>
                    <a:pt x="53140" y="10795"/>
                  </a:lnTo>
                  <a:lnTo>
                    <a:pt x="53140" y="10708"/>
                  </a:lnTo>
                  <a:lnTo>
                    <a:pt x="53096" y="10664"/>
                  </a:lnTo>
                  <a:lnTo>
                    <a:pt x="53052" y="10620"/>
                  </a:lnTo>
                  <a:lnTo>
                    <a:pt x="53008" y="10576"/>
                  </a:lnTo>
                  <a:lnTo>
                    <a:pt x="52920" y="10576"/>
                  </a:lnTo>
                  <a:lnTo>
                    <a:pt x="52130" y="10839"/>
                  </a:lnTo>
                  <a:lnTo>
                    <a:pt x="51384" y="10751"/>
                  </a:lnTo>
                  <a:lnTo>
                    <a:pt x="51340" y="10751"/>
                  </a:lnTo>
                  <a:lnTo>
                    <a:pt x="48795" y="10839"/>
                  </a:lnTo>
                  <a:lnTo>
                    <a:pt x="44758" y="10444"/>
                  </a:lnTo>
                  <a:lnTo>
                    <a:pt x="42828" y="9874"/>
                  </a:lnTo>
                  <a:lnTo>
                    <a:pt x="40326" y="8952"/>
                  </a:lnTo>
                  <a:lnTo>
                    <a:pt x="39361" y="7899"/>
                  </a:lnTo>
                  <a:lnTo>
                    <a:pt x="39361" y="7855"/>
                  </a:lnTo>
                  <a:lnTo>
                    <a:pt x="37211" y="6363"/>
                  </a:lnTo>
                  <a:lnTo>
                    <a:pt x="35763" y="4871"/>
                  </a:lnTo>
                  <a:lnTo>
                    <a:pt x="35719" y="4828"/>
                  </a:lnTo>
                  <a:lnTo>
                    <a:pt x="33964" y="4038"/>
                  </a:lnTo>
                  <a:lnTo>
                    <a:pt x="31682" y="2677"/>
                  </a:lnTo>
                  <a:lnTo>
                    <a:pt x="28128" y="747"/>
                  </a:lnTo>
                  <a:lnTo>
                    <a:pt x="28128" y="703"/>
                  </a:lnTo>
                  <a:lnTo>
                    <a:pt x="25363"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1" name="Google Shape;3811;p85"/>
            <p:cNvSpPr/>
            <p:nvPr/>
          </p:nvSpPr>
          <p:spPr>
            <a:xfrm>
              <a:off x="5680400" y="4855700"/>
              <a:ext cx="42800" cy="15375"/>
            </a:xfrm>
            <a:custGeom>
              <a:rect b="b" l="l" r="r" t="t"/>
              <a:pathLst>
                <a:path extrusionOk="0" h="615" w="1712">
                  <a:moveTo>
                    <a:pt x="88" y="0"/>
                  </a:moveTo>
                  <a:lnTo>
                    <a:pt x="0" y="44"/>
                  </a:lnTo>
                  <a:lnTo>
                    <a:pt x="0" y="132"/>
                  </a:lnTo>
                  <a:lnTo>
                    <a:pt x="0" y="176"/>
                  </a:lnTo>
                  <a:lnTo>
                    <a:pt x="0" y="263"/>
                  </a:lnTo>
                  <a:lnTo>
                    <a:pt x="44" y="307"/>
                  </a:lnTo>
                  <a:lnTo>
                    <a:pt x="132" y="307"/>
                  </a:lnTo>
                  <a:lnTo>
                    <a:pt x="1492" y="614"/>
                  </a:lnTo>
                  <a:lnTo>
                    <a:pt x="1536" y="614"/>
                  </a:lnTo>
                  <a:lnTo>
                    <a:pt x="1668" y="570"/>
                  </a:lnTo>
                  <a:lnTo>
                    <a:pt x="1712" y="483"/>
                  </a:lnTo>
                  <a:lnTo>
                    <a:pt x="1712" y="395"/>
                  </a:lnTo>
                  <a:lnTo>
                    <a:pt x="1668" y="351"/>
                  </a:lnTo>
                  <a:lnTo>
                    <a:pt x="1624" y="307"/>
                  </a:lnTo>
                  <a:lnTo>
                    <a:pt x="1580" y="263"/>
                  </a:lnTo>
                  <a:lnTo>
                    <a:pt x="220"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2" name="Google Shape;3812;p85"/>
            <p:cNvSpPr/>
            <p:nvPr/>
          </p:nvSpPr>
          <p:spPr>
            <a:xfrm>
              <a:off x="5660650" y="4828275"/>
              <a:ext cx="138250" cy="42800"/>
            </a:xfrm>
            <a:custGeom>
              <a:rect b="b" l="l" r="r" t="t"/>
              <a:pathLst>
                <a:path extrusionOk="0" h="1712" w="5530">
                  <a:moveTo>
                    <a:pt x="659" y="0"/>
                  </a:moveTo>
                  <a:lnTo>
                    <a:pt x="132" y="132"/>
                  </a:lnTo>
                  <a:lnTo>
                    <a:pt x="44" y="176"/>
                  </a:lnTo>
                  <a:lnTo>
                    <a:pt x="0" y="219"/>
                  </a:lnTo>
                  <a:lnTo>
                    <a:pt x="0" y="307"/>
                  </a:lnTo>
                  <a:lnTo>
                    <a:pt x="0" y="351"/>
                  </a:lnTo>
                  <a:lnTo>
                    <a:pt x="0" y="439"/>
                  </a:lnTo>
                  <a:lnTo>
                    <a:pt x="88" y="483"/>
                  </a:lnTo>
                  <a:lnTo>
                    <a:pt x="220" y="483"/>
                  </a:lnTo>
                  <a:lnTo>
                    <a:pt x="703" y="351"/>
                  </a:lnTo>
                  <a:lnTo>
                    <a:pt x="3028" y="1141"/>
                  </a:lnTo>
                  <a:lnTo>
                    <a:pt x="5310" y="1711"/>
                  </a:lnTo>
                  <a:lnTo>
                    <a:pt x="5486" y="1711"/>
                  </a:lnTo>
                  <a:lnTo>
                    <a:pt x="5529" y="1580"/>
                  </a:lnTo>
                  <a:lnTo>
                    <a:pt x="5529" y="1536"/>
                  </a:lnTo>
                  <a:lnTo>
                    <a:pt x="5529" y="1448"/>
                  </a:lnTo>
                  <a:lnTo>
                    <a:pt x="5442" y="1404"/>
                  </a:lnTo>
                  <a:lnTo>
                    <a:pt x="5398" y="1360"/>
                  </a:lnTo>
                  <a:lnTo>
                    <a:pt x="3116" y="790"/>
                  </a:lnTo>
                  <a:lnTo>
                    <a:pt x="746"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3" name="Google Shape;3813;p85"/>
            <p:cNvSpPr/>
            <p:nvPr/>
          </p:nvSpPr>
          <p:spPr>
            <a:xfrm>
              <a:off x="5656250" y="4808525"/>
              <a:ext cx="208475" cy="60350"/>
            </a:xfrm>
            <a:custGeom>
              <a:rect b="b" l="l" r="r" t="t"/>
              <a:pathLst>
                <a:path extrusionOk="0" h="2414" w="8339">
                  <a:moveTo>
                    <a:pt x="1317" y="0"/>
                  </a:moveTo>
                  <a:lnTo>
                    <a:pt x="528" y="132"/>
                  </a:lnTo>
                  <a:lnTo>
                    <a:pt x="484" y="132"/>
                  </a:lnTo>
                  <a:lnTo>
                    <a:pt x="133" y="263"/>
                  </a:lnTo>
                  <a:lnTo>
                    <a:pt x="89" y="307"/>
                  </a:lnTo>
                  <a:lnTo>
                    <a:pt x="45" y="395"/>
                  </a:lnTo>
                  <a:lnTo>
                    <a:pt x="1" y="439"/>
                  </a:lnTo>
                  <a:lnTo>
                    <a:pt x="45" y="527"/>
                  </a:lnTo>
                  <a:lnTo>
                    <a:pt x="45" y="571"/>
                  </a:lnTo>
                  <a:lnTo>
                    <a:pt x="133" y="614"/>
                  </a:lnTo>
                  <a:lnTo>
                    <a:pt x="264" y="614"/>
                  </a:lnTo>
                  <a:lnTo>
                    <a:pt x="571" y="483"/>
                  </a:lnTo>
                  <a:lnTo>
                    <a:pt x="1361" y="351"/>
                  </a:lnTo>
                  <a:lnTo>
                    <a:pt x="3511" y="878"/>
                  </a:lnTo>
                  <a:lnTo>
                    <a:pt x="5837" y="1843"/>
                  </a:lnTo>
                  <a:lnTo>
                    <a:pt x="7724" y="2326"/>
                  </a:lnTo>
                  <a:lnTo>
                    <a:pt x="8163" y="2414"/>
                  </a:lnTo>
                  <a:lnTo>
                    <a:pt x="8207" y="2414"/>
                  </a:lnTo>
                  <a:lnTo>
                    <a:pt x="8294" y="2370"/>
                  </a:lnTo>
                  <a:lnTo>
                    <a:pt x="8338" y="2238"/>
                  </a:lnTo>
                  <a:lnTo>
                    <a:pt x="8338" y="2194"/>
                  </a:lnTo>
                  <a:lnTo>
                    <a:pt x="8338" y="2106"/>
                  </a:lnTo>
                  <a:lnTo>
                    <a:pt x="8294" y="2063"/>
                  </a:lnTo>
                  <a:lnTo>
                    <a:pt x="8207" y="2063"/>
                  </a:lnTo>
                  <a:lnTo>
                    <a:pt x="7812" y="1975"/>
                  </a:lnTo>
                  <a:lnTo>
                    <a:pt x="5969" y="1492"/>
                  </a:lnTo>
                  <a:lnTo>
                    <a:pt x="3643" y="571"/>
                  </a:lnTo>
                  <a:lnTo>
                    <a:pt x="3599" y="527"/>
                  </a:lnTo>
                  <a:lnTo>
                    <a:pt x="1405"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4" name="Google Shape;3814;p85"/>
            <p:cNvSpPr/>
            <p:nvPr/>
          </p:nvSpPr>
          <p:spPr>
            <a:xfrm>
              <a:off x="5636525" y="4793150"/>
              <a:ext cx="269875" cy="65850"/>
            </a:xfrm>
            <a:custGeom>
              <a:rect b="b" l="l" r="r" t="t"/>
              <a:pathLst>
                <a:path extrusionOk="0" h="2634" w="10795">
                  <a:moveTo>
                    <a:pt x="3072" y="1"/>
                  </a:moveTo>
                  <a:lnTo>
                    <a:pt x="1536" y="264"/>
                  </a:lnTo>
                  <a:lnTo>
                    <a:pt x="176" y="440"/>
                  </a:lnTo>
                  <a:lnTo>
                    <a:pt x="88" y="484"/>
                  </a:lnTo>
                  <a:lnTo>
                    <a:pt x="44" y="527"/>
                  </a:lnTo>
                  <a:lnTo>
                    <a:pt x="44" y="571"/>
                  </a:lnTo>
                  <a:lnTo>
                    <a:pt x="0" y="659"/>
                  </a:lnTo>
                  <a:lnTo>
                    <a:pt x="44" y="703"/>
                  </a:lnTo>
                  <a:lnTo>
                    <a:pt x="88" y="791"/>
                  </a:lnTo>
                  <a:lnTo>
                    <a:pt x="219" y="791"/>
                  </a:lnTo>
                  <a:lnTo>
                    <a:pt x="1580" y="615"/>
                  </a:lnTo>
                  <a:lnTo>
                    <a:pt x="3116" y="352"/>
                  </a:lnTo>
                  <a:lnTo>
                    <a:pt x="5617" y="1229"/>
                  </a:lnTo>
                  <a:lnTo>
                    <a:pt x="7899" y="1844"/>
                  </a:lnTo>
                  <a:lnTo>
                    <a:pt x="9698" y="2502"/>
                  </a:lnTo>
                  <a:lnTo>
                    <a:pt x="9742" y="2502"/>
                  </a:lnTo>
                  <a:lnTo>
                    <a:pt x="10575" y="2634"/>
                  </a:lnTo>
                  <a:lnTo>
                    <a:pt x="10619" y="2634"/>
                  </a:lnTo>
                  <a:lnTo>
                    <a:pt x="10751" y="2590"/>
                  </a:lnTo>
                  <a:lnTo>
                    <a:pt x="10795" y="2502"/>
                  </a:lnTo>
                  <a:lnTo>
                    <a:pt x="10795" y="2414"/>
                  </a:lnTo>
                  <a:lnTo>
                    <a:pt x="10751" y="2370"/>
                  </a:lnTo>
                  <a:lnTo>
                    <a:pt x="10707" y="2326"/>
                  </a:lnTo>
                  <a:lnTo>
                    <a:pt x="10663" y="2283"/>
                  </a:lnTo>
                  <a:lnTo>
                    <a:pt x="9829" y="2151"/>
                  </a:lnTo>
                  <a:lnTo>
                    <a:pt x="7986" y="1537"/>
                  </a:lnTo>
                  <a:lnTo>
                    <a:pt x="5748" y="878"/>
                  </a:lnTo>
                  <a:lnTo>
                    <a:pt x="3159"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5" name="Google Shape;3815;p85"/>
            <p:cNvSpPr/>
            <p:nvPr/>
          </p:nvSpPr>
          <p:spPr>
            <a:xfrm>
              <a:off x="5527900" y="5054250"/>
              <a:ext cx="528800" cy="40600"/>
            </a:xfrm>
            <a:custGeom>
              <a:rect b="b" l="l" r="r" t="t"/>
              <a:pathLst>
                <a:path extrusionOk="0" h="1624" w="21152">
                  <a:moveTo>
                    <a:pt x="20976" y="0"/>
                  </a:moveTo>
                  <a:lnTo>
                    <a:pt x="16807" y="132"/>
                  </a:lnTo>
                  <a:lnTo>
                    <a:pt x="16719" y="132"/>
                  </a:lnTo>
                  <a:lnTo>
                    <a:pt x="15579" y="702"/>
                  </a:lnTo>
                  <a:lnTo>
                    <a:pt x="11147" y="527"/>
                  </a:lnTo>
                  <a:lnTo>
                    <a:pt x="8733" y="527"/>
                  </a:lnTo>
                  <a:lnTo>
                    <a:pt x="6188" y="790"/>
                  </a:lnTo>
                  <a:lnTo>
                    <a:pt x="3116" y="1097"/>
                  </a:lnTo>
                  <a:lnTo>
                    <a:pt x="879" y="966"/>
                  </a:lnTo>
                  <a:lnTo>
                    <a:pt x="791" y="966"/>
                  </a:lnTo>
                  <a:lnTo>
                    <a:pt x="133" y="1273"/>
                  </a:lnTo>
                  <a:lnTo>
                    <a:pt x="45" y="1317"/>
                  </a:lnTo>
                  <a:lnTo>
                    <a:pt x="1" y="1361"/>
                  </a:lnTo>
                  <a:lnTo>
                    <a:pt x="1" y="1448"/>
                  </a:lnTo>
                  <a:lnTo>
                    <a:pt x="45" y="1492"/>
                  </a:lnTo>
                  <a:lnTo>
                    <a:pt x="89" y="1580"/>
                  </a:lnTo>
                  <a:lnTo>
                    <a:pt x="176" y="1624"/>
                  </a:lnTo>
                  <a:lnTo>
                    <a:pt x="264" y="1580"/>
                  </a:lnTo>
                  <a:lnTo>
                    <a:pt x="879" y="1317"/>
                  </a:lnTo>
                  <a:lnTo>
                    <a:pt x="3116" y="1448"/>
                  </a:lnTo>
                  <a:lnTo>
                    <a:pt x="3160" y="1448"/>
                  </a:lnTo>
                  <a:lnTo>
                    <a:pt x="6232" y="1141"/>
                  </a:lnTo>
                  <a:lnTo>
                    <a:pt x="8777" y="878"/>
                  </a:lnTo>
                  <a:lnTo>
                    <a:pt x="11147" y="878"/>
                  </a:lnTo>
                  <a:lnTo>
                    <a:pt x="15622" y="1053"/>
                  </a:lnTo>
                  <a:lnTo>
                    <a:pt x="15666" y="1010"/>
                  </a:lnTo>
                  <a:lnTo>
                    <a:pt x="16851" y="483"/>
                  </a:lnTo>
                  <a:lnTo>
                    <a:pt x="20976" y="351"/>
                  </a:lnTo>
                  <a:lnTo>
                    <a:pt x="21064" y="351"/>
                  </a:lnTo>
                  <a:lnTo>
                    <a:pt x="21107" y="308"/>
                  </a:lnTo>
                  <a:lnTo>
                    <a:pt x="21151" y="220"/>
                  </a:lnTo>
                  <a:lnTo>
                    <a:pt x="21151" y="176"/>
                  </a:lnTo>
                  <a:lnTo>
                    <a:pt x="21151" y="88"/>
                  </a:lnTo>
                  <a:lnTo>
                    <a:pt x="21107" y="44"/>
                  </a:lnTo>
                  <a:lnTo>
                    <a:pt x="20976"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6" name="Google Shape;3816;p85"/>
            <p:cNvSpPr/>
            <p:nvPr/>
          </p:nvSpPr>
          <p:spPr>
            <a:xfrm>
              <a:off x="5946975" y="5033400"/>
              <a:ext cx="121775" cy="18675"/>
            </a:xfrm>
            <a:custGeom>
              <a:rect b="b" l="l" r="r" t="t"/>
              <a:pathLst>
                <a:path extrusionOk="0" h="747" w="4871">
                  <a:moveTo>
                    <a:pt x="4695" y="1"/>
                  </a:moveTo>
                  <a:lnTo>
                    <a:pt x="1010" y="88"/>
                  </a:lnTo>
                  <a:lnTo>
                    <a:pt x="966" y="88"/>
                  </a:lnTo>
                  <a:lnTo>
                    <a:pt x="132" y="396"/>
                  </a:lnTo>
                  <a:lnTo>
                    <a:pt x="44" y="439"/>
                  </a:lnTo>
                  <a:lnTo>
                    <a:pt x="0" y="483"/>
                  </a:lnTo>
                  <a:lnTo>
                    <a:pt x="0" y="571"/>
                  </a:lnTo>
                  <a:lnTo>
                    <a:pt x="0" y="615"/>
                  </a:lnTo>
                  <a:lnTo>
                    <a:pt x="88" y="703"/>
                  </a:lnTo>
                  <a:lnTo>
                    <a:pt x="176" y="747"/>
                  </a:lnTo>
                  <a:lnTo>
                    <a:pt x="220" y="747"/>
                  </a:lnTo>
                  <a:lnTo>
                    <a:pt x="1053" y="439"/>
                  </a:lnTo>
                  <a:lnTo>
                    <a:pt x="4739" y="352"/>
                  </a:lnTo>
                  <a:lnTo>
                    <a:pt x="4783" y="352"/>
                  </a:lnTo>
                  <a:lnTo>
                    <a:pt x="4827" y="308"/>
                  </a:lnTo>
                  <a:lnTo>
                    <a:pt x="4871" y="264"/>
                  </a:lnTo>
                  <a:lnTo>
                    <a:pt x="4871" y="176"/>
                  </a:lnTo>
                  <a:lnTo>
                    <a:pt x="4871" y="88"/>
                  </a:lnTo>
                  <a:lnTo>
                    <a:pt x="4827" y="45"/>
                  </a:lnTo>
                  <a:lnTo>
                    <a:pt x="4783"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7" name="Google Shape;3817;p85"/>
            <p:cNvSpPr/>
            <p:nvPr/>
          </p:nvSpPr>
          <p:spPr>
            <a:xfrm>
              <a:off x="5962325" y="5012550"/>
              <a:ext cx="120700" cy="18675"/>
            </a:xfrm>
            <a:custGeom>
              <a:rect b="b" l="l" r="r" t="t"/>
              <a:pathLst>
                <a:path extrusionOk="0" h="747" w="4828">
                  <a:moveTo>
                    <a:pt x="4652" y="1"/>
                  </a:moveTo>
                  <a:lnTo>
                    <a:pt x="966" y="89"/>
                  </a:lnTo>
                  <a:lnTo>
                    <a:pt x="922" y="133"/>
                  </a:lnTo>
                  <a:lnTo>
                    <a:pt x="132" y="440"/>
                  </a:lnTo>
                  <a:lnTo>
                    <a:pt x="88" y="440"/>
                  </a:lnTo>
                  <a:lnTo>
                    <a:pt x="44" y="527"/>
                  </a:lnTo>
                  <a:lnTo>
                    <a:pt x="1" y="571"/>
                  </a:lnTo>
                  <a:lnTo>
                    <a:pt x="44" y="659"/>
                  </a:lnTo>
                  <a:lnTo>
                    <a:pt x="88" y="747"/>
                  </a:lnTo>
                  <a:lnTo>
                    <a:pt x="264" y="747"/>
                  </a:lnTo>
                  <a:lnTo>
                    <a:pt x="1010" y="440"/>
                  </a:lnTo>
                  <a:lnTo>
                    <a:pt x="4652" y="352"/>
                  </a:lnTo>
                  <a:lnTo>
                    <a:pt x="4696" y="352"/>
                  </a:lnTo>
                  <a:lnTo>
                    <a:pt x="4784" y="308"/>
                  </a:lnTo>
                  <a:lnTo>
                    <a:pt x="4784" y="220"/>
                  </a:lnTo>
                  <a:lnTo>
                    <a:pt x="4827" y="176"/>
                  </a:lnTo>
                  <a:lnTo>
                    <a:pt x="4784" y="89"/>
                  </a:lnTo>
                  <a:lnTo>
                    <a:pt x="4740" y="45"/>
                  </a:lnTo>
                  <a:lnTo>
                    <a:pt x="4652"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8" name="Google Shape;3818;p85"/>
            <p:cNvSpPr/>
            <p:nvPr/>
          </p:nvSpPr>
          <p:spPr>
            <a:xfrm>
              <a:off x="5977675" y="4991725"/>
              <a:ext cx="117425" cy="17575"/>
            </a:xfrm>
            <a:custGeom>
              <a:rect b="b" l="l" r="r" t="t"/>
              <a:pathLst>
                <a:path extrusionOk="0" h="703" w="4697">
                  <a:moveTo>
                    <a:pt x="4521" y="0"/>
                  </a:moveTo>
                  <a:lnTo>
                    <a:pt x="966" y="132"/>
                  </a:lnTo>
                  <a:lnTo>
                    <a:pt x="922" y="132"/>
                  </a:lnTo>
                  <a:lnTo>
                    <a:pt x="176" y="351"/>
                  </a:lnTo>
                  <a:lnTo>
                    <a:pt x="133" y="351"/>
                  </a:lnTo>
                  <a:lnTo>
                    <a:pt x="89" y="395"/>
                  </a:lnTo>
                  <a:lnTo>
                    <a:pt x="45" y="439"/>
                  </a:lnTo>
                  <a:lnTo>
                    <a:pt x="1" y="527"/>
                  </a:lnTo>
                  <a:lnTo>
                    <a:pt x="1" y="571"/>
                  </a:lnTo>
                  <a:lnTo>
                    <a:pt x="89" y="658"/>
                  </a:lnTo>
                  <a:lnTo>
                    <a:pt x="176" y="702"/>
                  </a:lnTo>
                  <a:lnTo>
                    <a:pt x="220" y="702"/>
                  </a:lnTo>
                  <a:lnTo>
                    <a:pt x="1010" y="483"/>
                  </a:lnTo>
                  <a:lnTo>
                    <a:pt x="4521" y="351"/>
                  </a:lnTo>
                  <a:lnTo>
                    <a:pt x="4608" y="351"/>
                  </a:lnTo>
                  <a:lnTo>
                    <a:pt x="4652" y="307"/>
                  </a:lnTo>
                  <a:lnTo>
                    <a:pt x="4696" y="263"/>
                  </a:lnTo>
                  <a:lnTo>
                    <a:pt x="4696" y="176"/>
                  </a:lnTo>
                  <a:lnTo>
                    <a:pt x="4652" y="88"/>
                  </a:lnTo>
                  <a:lnTo>
                    <a:pt x="4652" y="44"/>
                  </a:lnTo>
                  <a:lnTo>
                    <a:pt x="4565"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9" name="Google Shape;3819;p85"/>
            <p:cNvSpPr/>
            <p:nvPr/>
          </p:nvSpPr>
          <p:spPr>
            <a:xfrm>
              <a:off x="6019375" y="4955525"/>
              <a:ext cx="16475" cy="9900"/>
            </a:xfrm>
            <a:custGeom>
              <a:rect b="b" l="l" r="r" t="t"/>
              <a:pathLst>
                <a:path extrusionOk="0" h="396" w="659">
                  <a:moveTo>
                    <a:pt x="439" y="0"/>
                  </a:moveTo>
                  <a:lnTo>
                    <a:pt x="132" y="44"/>
                  </a:lnTo>
                  <a:lnTo>
                    <a:pt x="44" y="88"/>
                  </a:lnTo>
                  <a:lnTo>
                    <a:pt x="0" y="132"/>
                  </a:lnTo>
                  <a:lnTo>
                    <a:pt x="0" y="220"/>
                  </a:lnTo>
                  <a:lnTo>
                    <a:pt x="0" y="263"/>
                  </a:lnTo>
                  <a:lnTo>
                    <a:pt x="44" y="395"/>
                  </a:lnTo>
                  <a:lnTo>
                    <a:pt x="220" y="395"/>
                  </a:lnTo>
                  <a:lnTo>
                    <a:pt x="527" y="307"/>
                  </a:lnTo>
                  <a:lnTo>
                    <a:pt x="571" y="307"/>
                  </a:lnTo>
                  <a:lnTo>
                    <a:pt x="615" y="263"/>
                  </a:lnTo>
                  <a:lnTo>
                    <a:pt x="659" y="176"/>
                  </a:lnTo>
                  <a:lnTo>
                    <a:pt x="659" y="132"/>
                  </a:lnTo>
                  <a:lnTo>
                    <a:pt x="615" y="44"/>
                  </a:lnTo>
                  <a:lnTo>
                    <a:pt x="571"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0" name="Google Shape;3820;p85"/>
            <p:cNvSpPr/>
            <p:nvPr/>
          </p:nvSpPr>
          <p:spPr>
            <a:xfrm>
              <a:off x="6024850" y="4934675"/>
              <a:ext cx="25275" cy="13175"/>
            </a:xfrm>
            <a:custGeom>
              <a:rect b="b" l="l" r="r" t="t"/>
              <a:pathLst>
                <a:path extrusionOk="0" h="527" w="1011">
                  <a:moveTo>
                    <a:pt x="835" y="0"/>
                  </a:moveTo>
                  <a:lnTo>
                    <a:pt x="132" y="176"/>
                  </a:lnTo>
                  <a:lnTo>
                    <a:pt x="89" y="220"/>
                  </a:lnTo>
                  <a:lnTo>
                    <a:pt x="45" y="264"/>
                  </a:lnTo>
                  <a:lnTo>
                    <a:pt x="1" y="351"/>
                  </a:lnTo>
                  <a:lnTo>
                    <a:pt x="1" y="395"/>
                  </a:lnTo>
                  <a:lnTo>
                    <a:pt x="89" y="483"/>
                  </a:lnTo>
                  <a:lnTo>
                    <a:pt x="176" y="527"/>
                  </a:lnTo>
                  <a:lnTo>
                    <a:pt x="220" y="527"/>
                  </a:lnTo>
                  <a:lnTo>
                    <a:pt x="922" y="351"/>
                  </a:lnTo>
                  <a:lnTo>
                    <a:pt x="966" y="308"/>
                  </a:lnTo>
                  <a:lnTo>
                    <a:pt x="1010" y="264"/>
                  </a:lnTo>
                  <a:lnTo>
                    <a:pt x="1010" y="220"/>
                  </a:lnTo>
                  <a:lnTo>
                    <a:pt x="1010" y="132"/>
                  </a:lnTo>
                  <a:lnTo>
                    <a:pt x="1010" y="88"/>
                  </a:lnTo>
                  <a:lnTo>
                    <a:pt x="966" y="44"/>
                  </a:lnTo>
                  <a:lnTo>
                    <a:pt x="878"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1" name="Google Shape;3821;p85"/>
            <p:cNvSpPr/>
            <p:nvPr/>
          </p:nvSpPr>
          <p:spPr>
            <a:xfrm>
              <a:off x="6041325" y="4908350"/>
              <a:ext cx="165650" cy="19775"/>
            </a:xfrm>
            <a:custGeom>
              <a:rect b="b" l="l" r="r" t="t"/>
              <a:pathLst>
                <a:path extrusionOk="0" h="791" w="6626">
                  <a:moveTo>
                    <a:pt x="6450" y="0"/>
                  </a:moveTo>
                  <a:lnTo>
                    <a:pt x="790" y="264"/>
                  </a:lnTo>
                  <a:lnTo>
                    <a:pt x="746" y="264"/>
                  </a:lnTo>
                  <a:lnTo>
                    <a:pt x="132" y="439"/>
                  </a:lnTo>
                  <a:lnTo>
                    <a:pt x="88" y="483"/>
                  </a:lnTo>
                  <a:lnTo>
                    <a:pt x="44" y="527"/>
                  </a:lnTo>
                  <a:lnTo>
                    <a:pt x="0" y="571"/>
                  </a:lnTo>
                  <a:lnTo>
                    <a:pt x="0" y="658"/>
                  </a:lnTo>
                  <a:lnTo>
                    <a:pt x="88" y="746"/>
                  </a:lnTo>
                  <a:lnTo>
                    <a:pt x="176" y="790"/>
                  </a:lnTo>
                  <a:lnTo>
                    <a:pt x="219" y="790"/>
                  </a:lnTo>
                  <a:lnTo>
                    <a:pt x="834" y="615"/>
                  </a:lnTo>
                  <a:lnTo>
                    <a:pt x="6450" y="351"/>
                  </a:lnTo>
                  <a:lnTo>
                    <a:pt x="6538" y="307"/>
                  </a:lnTo>
                  <a:lnTo>
                    <a:pt x="6582" y="307"/>
                  </a:lnTo>
                  <a:lnTo>
                    <a:pt x="6626" y="220"/>
                  </a:lnTo>
                  <a:lnTo>
                    <a:pt x="6626" y="176"/>
                  </a:lnTo>
                  <a:lnTo>
                    <a:pt x="6626" y="88"/>
                  </a:lnTo>
                  <a:lnTo>
                    <a:pt x="6582" y="44"/>
                  </a:lnTo>
                  <a:lnTo>
                    <a:pt x="6494"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2" name="Google Shape;3822;p85"/>
            <p:cNvSpPr/>
            <p:nvPr/>
          </p:nvSpPr>
          <p:spPr>
            <a:xfrm>
              <a:off x="6046800" y="4887500"/>
              <a:ext cx="165675" cy="23075"/>
            </a:xfrm>
            <a:custGeom>
              <a:rect b="b" l="l" r="r" t="t"/>
              <a:pathLst>
                <a:path extrusionOk="0" h="923" w="6627">
                  <a:moveTo>
                    <a:pt x="6407" y="1"/>
                  </a:moveTo>
                  <a:lnTo>
                    <a:pt x="2545" y="88"/>
                  </a:lnTo>
                  <a:lnTo>
                    <a:pt x="1141" y="308"/>
                  </a:lnTo>
                  <a:lnTo>
                    <a:pt x="1097" y="308"/>
                  </a:lnTo>
                  <a:lnTo>
                    <a:pt x="132" y="571"/>
                  </a:lnTo>
                  <a:lnTo>
                    <a:pt x="88" y="615"/>
                  </a:lnTo>
                  <a:lnTo>
                    <a:pt x="44" y="659"/>
                  </a:lnTo>
                  <a:lnTo>
                    <a:pt x="0" y="703"/>
                  </a:lnTo>
                  <a:lnTo>
                    <a:pt x="44" y="790"/>
                  </a:lnTo>
                  <a:lnTo>
                    <a:pt x="88" y="878"/>
                  </a:lnTo>
                  <a:lnTo>
                    <a:pt x="176" y="922"/>
                  </a:lnTo>
                  <a:lnTo>
                    <a:pt x="264" y="922"/>
                  </a:lnTo>
                  <a:lnTo>
                    <a:pt x="1185" y="615"/>
                  </a:lnTo>
                  <a:lnTo>
                    <a:pt x="2589" y="439"/>
                  </a:lnTo>
                  <a:lnTo>
                    <a:pt x="6451" y="352"/>
                  </a:lnTo>
                  <a:lnTo>
                    <a:pt x="6495" y="308"/>
                  </a:lnTo>
                  <a:lnTo>
                    <a:pt x="6539" y="264"/>
                  </a:lnTo>
                  <a:lnTo>
                    <a:pt x="6582" y="220"/>
                  </a:lnTo>
                  <a:lnTo>
                    <a:pt x="6626" y="132"/>
                  </a:lnTo>
                  <a:lnTo>
                    <a:pt x="6582" y="88"/>
                  </a:lnTo>
                  <a:lnTo>
                    <a:pt x="6539" y="44"/>
                  </a:lnTo>
                  <a:lnTo>
                    <a:pt x="6407"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3" name="Google Shape;3823;p85"/>
            <p:cNvSpPr/>
            <p:nvPr/>
          </p:nvSpPr>
          <p:spPr>
            <a:xfrm>
              <a:off x="6097250" y="4844725"/>
              <a:ext cx="125100" cy="18675"/>
            </a:xfrm>
            <a:custGeom>
              <a:rect b="b" l="l" r="r" t="t"/>
              <a:pathLst>
                <a:path extrusionOk="0" h="747" w="5004">
                  <a:moveTo>
                    <a:pt x="4828" y="0"/>
                  </a:moveTo>
                  <a:lnTo>
                    <a:pt x="1756" y="132"/>
                  </a:lnTo>
                  <a:lnTo>
                    <a:pt x="308" y="351"/>
                  </a:lnTo>
                  <a:lnTo>
                    <a:pt x="264" y="351"/>
                  </a:lnTo>
                  <a:lnTo>
                    <a:pt x="89" y="439"/>
                  </a:lnTo>
                  <a:lnTo>
                    <a:pt x="45" y="439"/>
                  </a:lnTo>
                  <a:lnTo>
                    <a:pt x="1" y="527"/>
                  </a:lnTo>
                  <a:lnTo>
                    <a:pt x="1" y="571"/>
                  </a:lnTo>
                  <a:lnTo>
                    <a:pt x="1" y="658"/>
                  </a:lnTo>
                  <a:lnTo>
                    <a:pt x="89" y="746"/>
                  </a:lnTo>
                  <a:lnTo>
                    <a:pt x="220" y="746"/>
                  </a:lnTo>
                  <a:lnTo>
                    <a:pt x="352" y="702"/>
                  </a:lnTo>
                  <a:lnTo>
                    <a:pt x="1800" y="483"/>
                  </a:lnTo>
                  <a:lnTo>
                    <a:pt x="4828" y="351"/>
                  </a:lnTo>
                  <a:lnTo>
                    <a:pt x="4916" y="351"/>
                  </a:lnTo>
                  <a:lnTo>
                    <a:pt x="4959" y="307"/>
                  </a:lnTo>
                  <a:lnTo>
                    <a:pt x="5003" y="263"/>
                  </a:lnTo>
                  <a:lnTo>
                    <a:pt x="5003" y="176"/>
                  </a:lnTo>
                  <a:lnTo>
                    <a:pt x="5003" y="132"/>
                  </a:lnTo>
                  <a:lnTo>
                    <a:pt x="4959" y="44"/>
                  </a:lnTo>
                  <a:lnTo>
                    <a:pt x="4872" y="44"/>
                  </a:lnTo>
                  <a:lnTo>
                    <a:pt x="4828"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4" name="Google Shape;3824;p85"/>
            <p:cNvSpPr/>
            <p:nvPr/>
          </p:nvSpPr>
          <p:spPr>
            <a:xfrm>
              <a:off x="6107125" y="4824975"/>
              <a:ext cx="120700" cy="20875"/>
            </a:xfrm>
            <a:custGeom>
              <a:rect b="b" l="l" r="r" t="t"/>
              <a:pathLst>
                <a:path extrusionOk="0" h="835" w="4828">
                  <a:moveTo>
                    <a:pt x="4652" y="0"/>
                  </a:moveTo>
                  <a:lnTo>
                    <a:pt x="2019" y="132"/>
                  </a:lnTo>
                  <a:lnTo>
                    <a:pt x="484" y="351"/>
                  </a:lnTo>
                  <a:lnTo>
                    <a:pt x="440" y="351"/>
                  </a:lnTo>
                  <a:lnTo>
                    <a:pt x="89" y="483"/>
                  </a:lnTo>
                  <a:lnTo>
                    <a:pt x="45" y="527"/>
                  </a:lnTo>
                  <a:lnTo>
                    <a:pt x="1" y="571"/>
                  </a:lnTo>
                  <a:lnTo>
                    <a:pt x="1" y="659"/>
                  </a:lnTo>
                  <a:lnTo>
                    <a:pt x="1" y="702"/>
                  </a:lnTo>
                  <a:lnTo>
                    <a:pt x="89" y="790"/>
                  </a:lnTo>
                  <a:lnTo>
                    <a:pt x="176" y="834"/>
                  </a:lnTo>
                  <a:lnTo>
                    <a:pt x="220" y="790"/>
                  </a:lnTo>
                  <a:lnTo>
                    <a:pt x="571" y="659"/>
                  </a:lnTo>
                  <a:lnTo>
                    <a:pt x="2063" y="483"/>
                  </a:lnTo>
                  <a:lnTo>
                    <a:pt x="4652" y="351"/>
                  </a:lnTo>
                  <a:lnTo>
                    <a:pt x="4696" y="351"/>
                  </a:lnTo>
                  <a:lnTo>
                    <a:pt x="4784" y="308"/>
                  </a:lnTo>
                  <a:lnTo>
                    <a:pt x="4784" y="220"/>
                  </a:lnTo>
                  <a:lnTo>
                    <a:pt x="4828" y="176"/>
                  </a:lnTo>
                  <a:lnTo>
                    <a:pt x="4784" y="88"/>
                  </a:lnTo>
                  <a:lnTo>
                    <a:pt x="4740" y="44"/>
                  </a:lnTo>
                  <a:lnTo>
                    <a:pt x="4696"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5" name="Google Shape;3825;p85"/>
            <p:cNvSpPr/>
            <p:nvPr/>
          </p:nvSpPr>
          <p:spPr>
            <a:xfrm>
              <a:off x="6100550" y="4800825"/>
              <a:ext cx="161275" cy="30750"/>
            </a:xfrm>
            <a:custGeom>
              <a:rect b="b" l="l" r="r" t="t"/>
              <a:pathLst>
                <a:path extrusionOk="0" h="1230" w="6451">
                  <a:moveTo>
                    <a:pt x="6275" y="1"/>
                  </a:moveTo>
                  <a:lnTo>
                    <a:pt x="2897" y="264"/>
                  </a:lnTo>
                  <a:lnTo>
                    <a:pt x="1361" y="484"/>
                  </a:lnTo>
                  <a:lnTo>
                    <a:pt x="1317" y="484"/>
                  </a:lnTo>
                  <a:lnTo>
                    <a:pt x="132" y="922"/>
                  </a:lnTo>
                  <a:lnTo>
                    <a:pt x="44" y="922"/>
                  </a:lnTo>
                  <a:lnTo>
                    <a:pt x="1" y="1010"/>
                  </a:lnTo>
                  <a:lnTo>
                    <a:pt x="1" y="1054"/>
                  </a:lnTo>
                  <a:lnTo>
                    <a:pt x="1" y="1142"/>
                  </a:lnTo>
                  <a:lnTo>
                    <a:pt x="88" y="1230"/>
                  </a:lnTo>
                  <a:lnTo>
                    <a:pt x="220" y="1230"/>
                  </a:lnTo>
                  <a:lnTo>
                    <a:pt x="1405" y="835"/>
                  </a:lnTo>
                  <a:lnTo>
                    <a:pt x="2897" y="615"/>
                  </a:lnTo>
                  <a:lnTo>
                    <a:pt x="6275" y="352"/>
                  </a:lnTo>
                  <a:lnTo>
                    <a:pt x="6363" y="352"/>
                  </a:lnTo>
                  <a:lnTo>
                    <a:pt x="6407" y="308"/>
                  </a:lnTo>
                  <a:lnTo>
                    <a:pt x="6451" y="264"/>
                  </a:lnTo>
                  <a:lnTo>
                    <a:pt x="6451" y="177"/>
                  </a:lnTo>
                  <a:lnTo>
                    <a:pt x="6451" y="89"/>
                  </a:lnTo>
                  <a:lnTo>
                    <a:pt x="6407" y="45"/>
                  </a:lnTo>
                  <a:lnTo>
                    <a:pt x="6275"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6" name="Google Shape;3826;p85"/>
            <p:cNvSpPr/>
            <p:nvPr/>
          </p:nvSpPr>
          <p:spPr>
            <a:xfrm>
              <a:off x="6098350" y="4774500"/>
              <a:ext cx="190900" cy="29650"/>
            </a:xfrm>
            <a:custGeom>
              <a:rect b="b" l="l" r="r" t="t"/>
              <a:pathLst>
                <a:path extrusionOk="0" h="1186" w="7636">
                  <a:moveTo>
                    <a:pt x="7417" y="1"/>
                  </a:moveTo>
                  <a:lnTo>
                    <a:pt x="5003" y="352"/>
                  </a:lnTo>
                  <a:lnTo>
                    <a:pt x="2370" y="484"/>
                  </a:lnTo>
                  <a:lnTo>
                    <a:pt x="352" y="747"/>
                  </a:lnTo>
                  <a:lnTo>
                    <a:pt x="264" y="747"/>
                  </a:lnTo>
                  <a:lnTo>
                    <a:pt x="89" y="835"/>
                  </a:lnTo>
                  <a:lnTo>
                    <a:pt x="45" y="878"/>
                  </a:lnTo>
                  <a:lnTo>
                    <a:pt x="1" y="966"/>
                  </a:lnTo>
                  <a:lnTo>
                    <a:pt x="1" y="1010"/>
                  </a:lnTo>
                  <a:lnTo>
                    <a:pt x="45" y="1098"/>
                  </a:lnTo>
                  <a:lnTo>
                    <a:pt x="89" y="1142"/>
                  </a:lnTo>
                  <a:lnTo>
                    <a:pt x="176" y="1186"/>
                  </a:lnTo>
                  <a:lnTo>
                    <a:pt x="264" y="1142"/>
                  </a:lnTo>
                  <a:lnTo>
                    <a:pt x="396" y="1098"/>
                  </a:lnTo>
                  <a:lnTo>
                    <a:pt x="2414" y="835"/>
                  </a:lnTo>
                  <a:lnTo>
                    <a:pt x="5047" y="703"/>
                  </a:lnTo>
                  <a:lnTo>
                    <a:pt x="7460" y="352"/>
                  </a:lnTo>
                  <a:lnTo>
                    <a:pt x="7548" y="352"/>
                  </a:lnTo>
                  <a:lnTo>
                    <a:pt x="7592" y="308"/>
                  </a:lnTo>
                  <a:lnTo>
                    <a:pt x="7636" y="220"/>
                  </a:lnTo>
                  <a:lnTo>
                    <a:pt x="7636" y="176"/>
                  </a:lnTo>
                  <a:lnTo>
                    <a:pt x="7592" y="89"/>
                  </a:lnTo>
                  <a:lnTo>
                    <a:pt x="7548" y="45"/>
                  </a:lnTo>
                  <a:lnTo>
                    <a:pt x="7504"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7" name="Google Shape;3827;p85"/>
            <p:cNvSpPr/>
            <p:nvPr/>
          </p:nvSpPr>
          <p:spPr>
            <a:xfrm>
              <a:off x="6109325" y="4682350"/>
              <a:ext cx="523300" cy="91075"/>
            </a:xfrm>
            <a:custGeom>
              <a:rect b="b" l="l" r="r" t="t"/>
              <a:pathLst>
                <a:path extrusionOk="0" h="3643" w="20932">
                  <a:moveTo>
                    <a:pt x="20361" y="1"/>
                  </a:moveTo>
                  <a:lnTo>
                    <a:pt x="16412" y="352"/>
                  </a:lnTo>
                  <a:lnTo>
                    <a:pt x="10488" y="835"/>
                  </a:lnTo>
                  <a:lnTo>
                    <a:pt x="6100" y="1230"/>
                  </a:lnTo>
                  <a:lnTo>
                    <a:pt x="6056" y="1273"/>
                  </a:lnTo>
                  <a:lnTo>
                    <a:pt x="2765" y="2239"/>
                  </a:lnTo>
                  <a:lnTo>
                    <a:pt x="966" y="2590"/>
                  </a:lnTo>
                  <a:lnTo>
                    <a:pt x="878" y="2634"/>
                  </a:lnTo>
                  <a:lnTo>
                    <a:pt x="88" y="3292"/>
                  </a:lnTo>
                  <a:lnTo>
                    <a:pt x="44" y="3380"/>
                  </a:lnTo>
                  <a:lnTo>
                    <a:pt x="1" y="3424"/>
                  </a:lnTo>
                  <a:lnTo>
                    <a:pt x="1" y="3511"/>
                  </a:lnTo>
                  <a:lnTo>
                    <a:pt x="44" y="3555"/>
                  </a:lnTo>
                  <a:lnTo>
                    <a:pt x="88" y="3599"/>
                  </a:lnTo>
                  <a:lnTo>
                    <a:pt x="176" y="3643"/>
                  </a:lnTo>
                  <a:lnTo>
                    <a:pt x="308" y="3599"/>
                  </a:lnTo>
                  <a:lnTo>
                    <a:pt x="1098" y="2941"/>
                  </a:lnTo>
                  <a:lnTo>
                    <a:pt x="2853" y="2590"/>
                  </a:lnTo>
                  <a:lnTo>
                    <a:pt x="6144" y="1581"/>
                  </a:lnTo>
                  <a:lnTo>
                    <a:pt x="10488" y="1186"/>
                  </a:lnTo>
                  <a:lnTo>
                    <a:pt x="13647" y="922"/>
                  </a:lnTo>
                  <a:lnTo>
                    <a:pt x="16456" y="703"/>
                  </a:lnTo>
                  <a:lnTo>
                    <a:pt x="20361" y="352"/>
                  </a:lnTo>
                  <a:lnTo>
                    <a:pt x="20712" y="396"/>
                  </a:lnTo>
                  <a:lnTo>
                    <a:pt x="20844" y="396"/>
                  </a:lnTo>
                  <a:lnTo>
                    <a:pt x="20888" y="352"/>
                  </a:lnTo>
                  <a:lnTo>
                    <a:pt x="20932" y="264"/>
                  </a:lnTo>
                  <a:lnTo>
                    <a:pt x="20932" y="220"/>
                  </a:lnTo>
                  <a:lnTo>
                    <a:pt x="20888" y="133"/>
                  </a:lnTo>
                  <a:lnTo>
                    <a:pt x="20844" y="89"/>
                  </a:lnTo>
                  <a:lnTo>
                    <a:pt x="20800" y="89"/>
                  </a:lnTo>
                  <a:lnTo>
                    <a:pt x="20405"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8" name="Google Shape;3828;p85"/>
            <p:cNvSpPr/>
            <p:nvPr/>
          </p:nvSpPr>
          <p:spPr>
            <a:xfrm>
              <a:off x="6085200" y="4649450"/>
              <a:ext cx="537550" cy="125075"/>
            </a:xfrm>
            <a:custGeom>
              <a:rect b="b" l="l" r="r" t="t"/>
              <a:pathLst>
                <a:path extrusionOk="0" h="5003" w="21502">
                  <a:moveTo>
                    <a:pt x="18255" y="1"/>
                  </a:moveTo>
                  <a:lnTo>
                    <a:pt x="13779" y="395"/>
                  </a:lnTo>
                  <a:lnTo>
                    <a:pt x="9478" y="834"/>
                  </a:lnTo>
                  <a:lnTo>
                    <a:pt x="6846" y="1229"/>
                  </a:lnTo>
                  <a:lnTo>
                    <a:pt x="6802" y="1229"/>
                  </a:lnTo>
                  <a:lnTo>
                    <a:pt x="5003" y="2238"/>
                  </a:lnTo>
                  <a:lnTo>
                    <a:pt x="3598" y="2765"/>
                  </a:lnTo>
                  <a:lnTo>
                    <a:pt x="1361" y="3292"/>
                  </a:lnTo>
                  <a:lnTo>
                    <a:pt x="1273" y="3335"/>
                  </a:lnTo>
                  <a:lnTo>
                    <a:pt x="439" y="4476"/>
                  </a:lnTo>
                  <a:lnTo>
                    <a:pt x="88" y="4696"/>
                  </a:lnTo>
                  <a:lnTo>
                    <a:pt x="44" y="4740"/>
                  </a:lnTo>
                  <a:lnTo>
                    <a:pt x="0" y="4783"/>
                  </a:lnTo>
                  <a:lnTo>
                    <a:pt x="0" y="4871"/>
                  </a:lnTo>
                  <a:lnTo>
                    <a:pt x="44" y="4915"/>
                  </a:lnTo>
                  <a:lnTo>
                    <a:pt x="88" y="5003"/>
                  </a:lnTo>
                  <a:lnTo>
                    <a:pt x="264" y="5003"/>
                  </a:lnTo>
                  <a:lnTo>
                    <a:pt x="658" y="4740"/>
                  </a:lnTo>
                  <a:lnTo>
                    <a:pt x="702" y="4696"/>
                  </a:lnTo>
                  <a:lnTo>
                    <a:pt x="1536" y="3599"/>
                  </a:lnTo>
                  <a:lnTo>
                    <a:pt x="3686" y="3116"/>
                  </a:lnTo>
                  <a:lnTo>
                    <a:pt x="3730" y="3116"/>
                  </a:lnTo>
                  <a:lnTo>
                    <a:pt x="5134" y="2546"/>
                  </a:lnTo>
                  <a:lnTo>
                    <a:pt x="5178" y="2546"/>
                  </a:lnTo>
                  <a:lnTo>
                    <a:pt x="6933" y="1536"/>
                  </a:lnTo>
                  <a:lnTo>
                    <a:pt x="9522" y="1185"/>
                  </a:lnTo>
                  <a:lnTo>
                    <a:pt x="13779" y="746"/>
                  </a:lnTo>
                  <a:lnTo>
                    <a:pt x="18255" y="352"/>
                  </a:lnTo>
                  <a:lnTo>
                    <a:pt x="19922" y="352"/>
                  </a:lnTo>
                  <a:lnTo>
                    <a:pt x="20624" y="527"/>
                  </a:lnTo>
                  <a:lnTo>
                    <a:pt x="21107" y="790"/>
                  </a:lnTo>
                  <a:lnTo>
                    <a:pt x="21151" y="834"/>
                  </a:lnTo>
                  <a:lnTo>
                    <a:pt x="21370" y="834"/>
                  </a:lnTo>
                  <a:lnTo>
                    <a:pt x="21458" y="790"/>
                  </a:lnTo>
                  <a:lnTo>
                    <a:pt x="21458" y="746"/>
                  </a:lnTo>
                  <a:lnTo>
                    <a:pt x="21502" y="659"/>
                  </a:lnTo>
                  <a:lnTo>
                    <a:pt x="21502" y="615"/>
                  </a:lnTo>
                  <a:lnTo>
                    <a:pt x="21458" y="571"/>
                  </a:lnTo>
                  <a:lnTo>
                    <a:pt x="21414" y="527"/>
                  </a:lnTo>
                  <a:lnTo>
                    <a:pt x="21326" y="483"/>
                  </a:lnTo>
                  <a:lnTo>
                    <a:pt x="21238" y="483"/>
                  </a:lnTo>
                  <a:lnTo>
                    <a:pt x="20800" y="220"/>
                  </a:lnTo>
                  <a:lnTo>
                    <a:pt x="20712" y="176"/>
                  </a:lnTo>
                  <a:lnTo>
                    <a:pt x="19966" y="44"/>
                  </a:lnTo>
                  <a:lnTo>
                    <a:pt x="19966"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9" name="Google Shape;3829;p85"/>
            <p:cNvSpPr/>
            <p:nvPr/>
          </p:nvSpPr>
          <p:spPr>
            <a:xfrm>
              <a:off x="6057775" y="4612150"/>
              <a:ext cx="585825" cy="165675"/>
            </a:xfrm>
            <a:custGeom>
              <a:rect b="b" l="l" r="r" t="t"/>
              <a:pathLst>
                <a:path extrusionOk="0" h="6627" w="23433">
                  <a:moveTo>
                    <a:pt x="17509" y="1"/>
                  </a:moveTo>
                  <a:lnTo>
                    <a:pt x="16148" y="44"/>
                  </a:lnTo>
                  <a:lnTo>
                    <a:pt x="14832" y="132"/>
                  </a:lnTo>
                  <a:lnTo>
                    <a:pt x="13603" y="264"/>
                  </a:lnTo>
                  <a:lnTo>
                    <a:pt x="11848" y="396"/>
                  </a:lnTo>
                  <a:lnTo>
                    <a:pt x="11804" y="396"/>
                  </a:lnTo>
                  <a:lnTo>
                    <a:pt x="9786" y="747"/>
                  </a:lnTo>
                  <a:lnTo>
                    <a:pt x="9742" y="790"/>
                  </a:lnTo>
                  <a:lnTo>
                    <a:pt x="8469" y="1405"/>
                  </a:lnTo>
                  <a:lnTo>
                    <a:pt x="7284" y="2238"/>
                  </a:lnTo>
                  <a:lnTo>
                    <a:pt x="5441" y="3204"/>
                  </a:lnTo>
                  <a:lnTo>
                    <a:pt x="2282" y="3950"/>
                  </a:lnTo>
                  <a:lnTo>
                    <a:pt x="2194" y="3950"/>
                  </a:lnTo>
                  <a:lnTo>
                    <a:pt x="1580" y="4476"/>
                  </a:lnTo>
                  <a:lnTo>
                    <a:pt x="1536" y="4520"/>
                  </a:lnTo>
                  <a:lnTo>
                    <a:pt x="746" y="5793"/>
                  </a:lnTo>
                  <a:lnTo>
                    <a:pt x="88" y="6319"/>
                  </a:lnTo>
                  <a:lnTo>
                    <a:pt x="44" y="6363"/>
                  </a:lnTo>
                  <a:lnTo>
                    <a:pt x="0" y="6451"/>
                  </a:lnTo>
                  <a:lnTo>
                    <a:pt x="44" y="6495"/>
                  </a:lnTo>
                  <a:lnTo>
                    <a:pt x="44" y="6583"/>
                  </a:lnTo>
                  <a:lnTo>
                    <a:pt x="132" y="6627"/>
                  </a:lnTo>
                  <a:lnTo>
                    <a:pt x="176" y="6627"/>
                  </a:lnTo>
                  <a:lnTo>
                    <a:pt x="307" y="6583"/>
                  </a:lnTo>
                  <a:lnTo>
                    <a:pt x="1009" y="6056"/>
                  </a:lnTo>
                  <a:lnTo>
                    <a:pt x="1053" y="6012"/>
                  </a:lnTo>
                  <a:lnTo>
                    <a:pt x="1799" y="4740"/>
                  </a:lnTo>
                  <a:lnTo>
                    <a:pt x="2414" y="4257"/>
                  </a:lnTo>
                  <a:lnTo>
                    <a:pt x="5573" y="3555"/>
                  </a:lnTo>
                  <a:lnTo>
                    <a:pt x="5617" y="3555"/>
                  </a:lnTo>
                  <a:lnTo>
                    <a:pt x="7460" y="2546"/>
                  </a:lnTo>
                  <a:lnTo>
                    <a:pt x="8645" y="1712"/>
                  </a:lnTo>
                  <a:lnTo>
                    <a:pt x="9873" y="1098"/>
                  </a:lnTo>
                  <a:lnTo>
                    <a:pt x="11892" y="747"/>
                  </a:lnTo>
                  <a:lnTo>
                    <a:pt x="13603" y="615"/>
                  </a:lnTo>
                  <a:lnTo>
                    <a:pt x="14788" y="483"/>
                  </a:lnTo>
                  <a:lnTo>
                    <a:pt x="16060" y="396"/>
                  </a:lnTo>
                  <a:lnTo>
                    <a:pt x="17421" y="352"/>
                  </a:lnTo>
                  <a:lnTo>
                    <a:pt x="18737" y="352"/>
                  </a:lnTo>
                  <a:lnTo>
                    <a:pt x="19395" y="396"/>
                  </a:lnTo>
                  <a:lnTo>
                    <a:pt x="20054" y="483"/>
                  </a:lnTo>
                  <a:lnTo>
                    <a:pt x="20624" y="571"/>
                  </a:lnTo>
                  <a:lnTo>
                    <a:pt x="21195" y="703"/>
                  </a:lnTo>
                  <a:lnTo>
                    <a:pt x="21677" y="878"/>
                  </a:lnTo>
                  <a:lnTo>
                    <a:pt x="22160" y="1054"/>
                  </a:lnTo>
                  <a:lnTo>
                    <a:pt x="22555" y="1317"/>
                  </a:lnTo>
                  <a:lnTo>
                    <a:pt x="22862" y="1624"/>
                  </a:lnTo>
                  <a:lnTo>
                    <a:pt x="22950" y="1668"/>
                  </a:lnTo>
                  <a:lnTo>
                    <a:pt x="23213" y="1756"/>
                  </a:lnTo>
                  <a:lnTo>
                    <a:pt x="23345" y="1756"/>
                  </a:lnTo>
                  <a:lnTo>
                    <a:pt x="23389" y="1712"/>
                  </a:lnTo>
                  <a:lnTo>
                    <a:pt x="23432" y="1624"/>
                  </a:lnTo>
                  <a:lnTo>
                    <a:pt x="23432" y="1580"/>
                  </a:lnTo>
                  <a:lnTo>
                    <a:pt x="23432" y="1493"/>
                  </a:lnTo>
                  <a:lnTo>
                    <a:pt x="23389" y="1449"/>
                  </a:lnTo>
                  <a:lnTo>
                    <a:pt x="23301" y="1405"/>
                  </a:lnTo>
                  <a:lnTo>
                    <a:pt x="23081" y="1361"/>
                  </a:lnTo>
                  <a:lnTo>
                    <a:pt x="22730" y="1054"/>
                  </a:lnTo>
                  <a:lnTo>
                    <a:pt x="22335" y="790"/>
                  </a:lnTo>
                  <a:lnTo>
                    <a:pt x="21853" y="571"/>
                  </a:lnTo>
                  <a:lnTo>
                    <a:pt x="21326" y="396"/>
                  </a:lnTo>
                  <a:lnTo>
                    <a:pt x="20800" y="220"/>
                  </a:lnTo>
                  <a:lnTo>
                    <a:pt x="20185" y="132"/>
                  </a:lnTo>
                  <a:lnTo>
                    <a:pt x="19527" y="44"/>
                  </a:lnTo>
                  <a:lnTo>
                    <a:pt x="18869"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0" name="Google Shape;3830;p85"/>
            <p:cNvSpPr/>
            <p:nvPr/>
          </p:nvSpPr>
          <p:spPr>
            <a:xfrm>
              <a:off x="6038025" y="4574850"/>
              <a:ext cx="634100" cy="202975"/>
            </a:xfrm>
            <a:custGeom>
              <a:rect b="b" l="l" r="r" t="t"/>
              <a:pathLst>
                <a:path extrusionOk="0" h="8119" w="25364">
                  <a:moveTo>
                    <a:pt x="14613" y="1"/>
                  </a:moveTo>
                  <a:lnTo>
                    <a:pt x="12155" y="220"/>
                  </a:lnTo>
                  <a:lnTo>
                    <a:pt x="12111" y="220"/>
                  </a:lnTo>
                  <a:lnTo>
                    <a:pt x="11014" y="571"/>
                  </a:lnTo>
                  <a:lnTo>
                    <a:pt x="10970" y="615"/>
                  </a:lnTo>
                  <a:lnTo>
                    <a:pt x="10181" y="1229"/>
                  </a:lnTo>
                  <a:lnTo>
                    <a:pt x="8162" y="2853"/>
                  </a:lnTo>
                  <a:lnTo>
                    <a:pt x="6319" y="3818"/>
                  </a:lnTo>
                  <a:lnTo>
                    <a:pt x="5573" y="4082"/>
                  </a:lnTo>
                  <a:lnTo>
                    <a:pt x="4915" y="4301"/>
                  </a:lnTo>
                  <a:lnTo>
                    <a:pt x="4345" y="4389"/>
                  </a:lnTo>
                  <a:lnTo>
                    <a:pt x="3862" y="4476"/>
                  </a:lnTo>
                  <a:lnTo>
                    <a:pt x="3379" y="4520"/>
                  </a:lnTo>
                  <a:lnTo>
                    <a:pt x="2940" y="4652"/>
                  </a:lnTo>
                  <a:lnTo>
                    <a:pt x="2545" y="4784"/>
                  </a:lnTo>
                  <a:lnTo>
                    <a:pt x="2151" y="5003"/>
                  </a:lnTo>
                  <a:lnTo>
                    <a:pt x="1756" y="5398"/>
                  </a:lnTo>
                  <a:lnTo>
                    <a:pt x="1317" y="5881"/>
                  </a:lnTo>
                  <a:lnTo>
                    <a:pt x="922" y="6583"/>
                  </a:lnTo>
                  <a:lnTo>
                    <a:pt x="439" y="7504"/>
                  </a:lnTo>
                  <a:lnTo>
                    <a:pt x="88" y="7811"/>
                  </a:lnTo>
                  <a:lnTo>
                    <a:pt x="44" y="7855"/>
                  </a:lnTo>
                  <a:lnTo>
                    <a:pt x="0" y="7943"/>
                  </a:lnTo>
                  <a:lnTo>
                    <a:pt x="0" y="7987"/>
                  </a:lnTo>
                  <a:lnTo>
                    <a:pt x="44" y="8075"/>
                  </a:lnTo>
                  <a:lnTo>
                    <a:pt x="132" y="8119"/>
                  </a:lnTo>
                  <a:lnTo>
                    <a:pt x="176" y="8119"/>
                  </a:lnTo>
                  <a:lnTo>
                    <a:pt x="308" y="8075"/>
                  </a:lnTo>
                  <a:lnTo>
                    <a:pt x="702" y="7724"/>
                  </a:lnTo>
                  <a:lnTo>
                    <a:pt x="746" y="7680"/>
                  </a:lnTo>
                  <a:lnTo>
                    <a:pt x="1185" y="6802"/>
                  </a:lnTo>
                  <a:lnTo>
                    <a:pt x="1580" y="6144"/>
                  </a:lnTo>
                  <a:lnTo>
                    <a:pt x="1931" y="5661"/>
                  </a:lnTo>
                  <a:lnTo>
                    <a:pt x="2282" y="5354"/>
                  </a:lnTo>
                  <a:lnTo>
                    <a:pt x="2677" y="5135"/>
                  </a:lnTo>
                  <a:lnTo>
                    <a:pt x="3028" y="4959"/>
                  </a:lnTo>
                  <a:lnTo>
                    <a:pt x="3467" y="4871"/>
                  </a:lnTo>
                  <a:lnTo>
                    <a:pt x="3906" y="4827"/>
                  </a:lnTo>
                  <a:lnTo>
                    <a:pt x="4432" y="4740"/>
                  </a:lnTo>
                  <a:lnTo>
                    <a:pt x="5003" y="4608"/>
                  </a:lnTo>
                  <a:lnTo>
                    <a:pt x="5705" y="4433"/>
                  </a:lnTo>
                  <a:lnTo>
                    <a:pt x="6451" y="4125"/>
                  </a:lnTo>
                  <a:lnTo>
                    <a:pt x="8338" y="3160"/>
                  </a:lnTo>
                  <a:lnTo>
                    <a:pt x="8382" y="3116"/>
                  </a:lnTo>
                  <a:lnTo>
                    <a:pt x="10400" y="1493"/>
                  </a:lnTo>
                  <a:lnTo>
                    <a:pt x="11146" y="878"/>
                  </a:lnTo>
                  <a:lnTo>
                    <a:pt x="12199" y="571"/>
                  </a:lnTo>
                  <a:lnTo>
                    <a:pt x="14656" y="352"/>
                  </a:lnTo>
                  <a:lnTo>
                    <a:pt x="17947" y="396"/>
                  </a:lnTo>
                  <a:lnTo>
                    <a:pt x="21063" y="747"/>
                  </a:lnTo>
                  <a:lnTo>
                    <a:pt x="22204" y="1054"/>
                  </a:lnTo>
                  <a:lnTo>
                    <a:pt x="23652" y="1844"/>
                  </a:lnTo>
                  <a:lnTo>
                    <a:pt x="24705" y="2721"/>
                  </a:lnTo>
                  <a:lnTo>
                    <a:pt x="24749" y="2721"/>
                  </a:lnTo>
                  <a:lnTo>
                    <a:pt x="25144" y="2853"/>
                  </a:lnTo>
                  <a:lnTo>
                    <a:pt x="25188" y="2853"/>
                  </a:lnTo>
                  <a:lnTo>
                    <a:pt x="25276" y="2809"/>
                  </a:lnTo>
                  <a:lnTo>
                    <a:pt x="25319" y="2765"/>
                  </a:lnTo>
                  <a:lnTo>
                    <a:pt x="25363" y="2721"/>
                  </a:lnTo>
                  <a:lnTo>
                    <a:pt x="25363" y="2633"/>
                  </a:lnTo>
                  <a:lnTo>
                    <a:pt x="25319" y="2590"/>
                  </a:lnTo>
                  <a:lnTo>
                    <a:pt x="25276" y="2546"/>
                  </a:lnTo>
                  <a:lnTo>
                    <a:pt x="25232" y="2502"/>
                  </a:lnTo>
                  <a:lnTo>
                    <a:pt x="24881" y="2414"/>
                  </a:lnTo>
                  <a:lnTo>
                    <a:pt x="23871" y="1580"/>
                  </a:lnTo>
                  <a:lnTo>
                    <a:pt x="23827" y="1536"/>
                  </a:lnTo>
                  <a:lnTo>
                    <a:pt x="22379" y="747"/>
                  </a:lnTo>
                  <a:lnTo>
                    <a:pt x="22336" y="747"/>
                  </a:lnTo>
                  <a:lnTo>
                    <a:pt x="21151" y="396"/>
                  </a:lnTo>
                  <a:lnTo>
                    <a:pt x="17991" y="45"/>
                  </a:lnTo>
                  <a:lnTo>
                    <a:pt x="14613"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1" name="Google Shape;3831;p85"/>
            <p:cNvSpPr/>
            <p:nvPr/>
          </p:nvSpPr>
          <p:spPr>
            <a:xfrm>
              <a:off x="5408325" y="4697725"/>
              <a:ext cx="1298900" cy="349975"/>
            </a:xfrm>
            <a:custGeom>
              <a:rect b="b" l="l" r="r" t="t"/>
              <a:pathLst>
                <a:path extrusionOk="0" h="13999" w="51956">
                  <a:moveTo>
                    <a:pt x="48621" y="0"/>
                  </a:moveTo>
                  <a:lnTo>
                    <a:pt x="45330" y="527"/>
                  </a:lnTo>
                  <a:lnTo>
                    <a:pt x="42916" y="922"/>
                  </a:lnTo>
                  <a:lnTo>
                    <a:pt x="40371" y="1273"/>
                  </a:lnTo>
                  <a:lnTo>
                    <a:pt x="35983" y="1755"/>
                  </a:lnTo>
                  <a:lnTo>
                    <a:pt x="31946" y="2414"/>
                  </a:lnTo>
                  <a:lnTo>
                    <a:pt x="29401" y="2721"/>
                  </a:lnTo>
                  <a:lnTo>
                    <a:pt x="29357" y="2721"/>
                  </a:lnTo>
                  <a:lnTo>
                    <a:pt x="27163" y="3774"/>
                  </a:lnTo>
                  <a:lnTo>
                    <a:pt x="27119" y="3774"/>
                  </a:lnTo>
                  <a:lnTo>
                    <a:pt x="25408" y="5003"/>
                  </a:lnTo>
                  <a:lnTo>
                    <a:pt x="21283" y="7943"/>
                  </a:lnTo>
                  <a:lnTo>
                    <a:pt x="20713" y="8074"/>
                  </a:lnTo>
                  <a:lnTo>
                    <a:pt x="17685" y="7986"/>
                  </a:lnTo>
                  <a:lnTo>
                    <a:pt x="15359" y="7811"/>
                  </a:lnTo>
                  <a:lnTo>
                    <a:pt x="11717" y="7372"/>
                  </a:lnTo>
                  <a:lnTo>
                    <a:pt x="9567" y="6977"/>
                  </a:lnTo>
                  <a:lnTo>
                    <a:pt x="9523" y="6977"/>
                  </a:lnTo>
                  <a:lnTo>
                    <a:pt x="8777" y="7197"/>
                  </a:lnTo>
                  <a:lnTo>
                    <a:pt x="6013" y="8162"/>
                  </a:lnTo>
                  <a:lnTo>
                    <a:pt x="6013" y="8206"/>
                  </a:lnTo>
                  <a:lnTo>
                    <a:pt x="5091" y="8732"/>
                  </a:lnTo>
                  <a:lnTo>
                    <a:pt x="5047" y="8776"/>
                  </a:lnTo>
                  <a:lnTo>
                    <a:pt x="3511" y="10488"/>
                  </a:lnTo>
                  <a:lnTo>
                    <a:pt x="1537" y="11760"/>
                  </a:lnTo>
                  <a:lnTo>
                    <a:pt x="1493" y="11804"/>
                  </a:lnTo>
                  <a:lnTo>
                    <a:pt x="45" y="13735"/>
                  </a:lnTo>
                  <a:lnTo>
                    <a:pt x="1" y="13779"/>
                  </a:lnTo>
                  <a:lnTo>
                    <a:pt x="1" y="13823"/>
                  </a:lnTo>
                  <a:lnTo>
                    <a:pt x="45" y="13910"/>
                  </a:lnTo>
                  <a:lnTo>
                    <a:pt x="89" y="13954"/>
                  </a:lnTo>
                  <a:lnTo>
                    <a:pt x="176" y="13998"/>
                  </a:lnTo>
                  <a:lnTo>
                    <a:pt x="264" y="13998"/>
                  </a:lnTo>
                  <a:lnTo>
                    <a:pt x="308" y="13910"/>
                  </a:lnTo>
                  <a:lnTo>
                    <a:pt x="1756" y="12023"/>
                  </a:lnTo>
                  <a:lnTo>
                    <a:pt x="3731" y="10751"/>
                  </a:lnTo>
                  <a:lnTo>
                    <a:pt x="5310" y="9040"/>
                  </a:lnTo>
                  <a:lnTo>
                    <a:pt x="6144" y="8513"/>
                  </a:lnTo>
                  <a:lnTo>
                    <a:pt x="8865" y="7504"/>
                  </a:lnTo>
                  <a:lnTo>
                    <a:pt x="9567" y="7328"/>
                  </a:lnTo>
                  <a:lnTo>
                    <a:pt x="11673" y="7723"/>
                  </a:lnTo>
                  <a:lnTo>
                    <a:pt x="15315" y="8162"/>
                  </a:lnTo>
                  <a:lnTo>
                    <a:pt x="17641" y="8338"/>
                  </a:lnTo>
                  <a:lnTo>
                    <a:pt x="20713" y="8425"/>
                  </a:lnTo>
                  <a:lnTo>
                    <a:pt x="20800" y="8425"/>
                  </a:lnTo>
                  <a:lnTo>
                    <a:pt x="21415" y="8250"/>
                  </a:lnTo>
                  <a:lnTo>
                    <a:pt x="21459" y="8250"/>
                  </a:lnTo>
                  <a:lnTo>
                    <a:pt x="25627" y="5310"/>
                  </a:lnTo>
                  <a:lnTo>
                    <a:pt x="27295" y="4081"/>
                  </a:lnTo>
                  <a:lnTo>
                    <a:pt x="29489" y="3072"/>
                  </a:lnTo>
                  <a:lnTo>
                    <a:pt x="31990" y="2765"/>
                  </a:lnTo>
                  <a:lnTo>
                    <a:pt x="36027" y="2107"/>
                  </a:lnTo>
                  <a:lnTo>
                    <a:pt x="40415" y="1624"/>
                  </a:lnTo>
                  <a:lnTo>
                    <a:pt x="43004" y="1273"/>
                  </a:lnTo>
                  <a:lnTo>
                    <a:pt x="45417" y="878"/>
                  </a:lnTo>
                  <a:lnTo>
                    <a:pt x="48664" y="351"/>
                  </a:lnTo>
                  <a:lnTo>
                    <a:pt x="51736" y="1053"/>
                  </a:lnTo>
                  <a:lnTo>
                    <a:pt x="51868" y="1053"/>
                  </a:lnTo>
                  <a:lnTo>
                    <a:pt x="51912" y="1009"/>
                  </a:lnTo>
                  <a:lnTo>
                    <a:pt x="51955" y="922"/>
                  </a:lnTo>
                  <a:lnTo>
                    <a:pt x="51955" y="878"/>
                  </a:lnTo>
                  <a:lnTo>
                    <a:pt x="51912" y="790"/>
                  </a:lnTo>
                  <a:lnTo>
                    <a:pt x="51868" y="746"/>
                  </a:lnTo>
                  <a:lnTo>
                    <a:pt x="51824" y="702"/>
                  </a:lnTo>
                  <a:lnTo>
                    <a:pt x="48708" y="44"/>
                  </a:lnTo>
                  <a:lnTo>
                    <a:pt x="48621"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2" name="Google Shape;3832;p85"/>
            <p:cNvSpPr/>
            <p:nvPr/>
          </p:nvSpPr>
          <p:spPr>
            <a:xfrm>
              <a:off x="5018900" y="3079625"/>
              <a:ext cx="854600" cy="1977925"/>
            </a:xfrm>
            <a:custGeom>
              <a:rect b="b" l="l" r="r" t="t"/>
              <a:pathLst>
                <a:path extrusionOk="0" h="79117" w="34184">
                  <a:moveTo>
                    <a:pt x="34052" y="1"/>
                  </a:moveTo>
                  <a:lnTo>
                    <a:pt x="33964" y="45"/>
                  </a:lnTo>
                  <a:lnTo>
                    <a:pt x="33920" y="45"/>
                  </a:lnTo>
                  <a:lnTo>
                    <a:pt x="31507" y="2063"/>
                  </a:lnTo>
                  <a:lnTo>
                    <a:pt x="28567" y="4433"/>
                  </a:lnTo>
                  <a:lnTo>
                    <a:pt x="23784" y="8250"/>
                  </a:lnTo>
                  <a:lnTo>
                    <a:pt x="20712" y="10357"/>
                  </a:lnTo>
                  <a:lnTo>
                    <a:pt x="17816" y="11497"/>
                  </a:lnTo>
                  <a:lnTo>
                    <a:pt x="14174" y="12770"/>
                  </a:lnTo>
                  <a:lnTo>
                    <a:pt x="14130" y="12770"/>
                  </a:lnTo>
                  <a:lnTo>
                    <a:pt x="12155" y="13735"/>
                  </a:lnTo>
                  <a:lnTo>
                    <a:pt x="10093" y="14306"/>
                  </a:lnTo>
                  <a:lnTo>
                    <a:pt x="6275" y="16456"/>
                  </a:lnTo>
                  <a:lnTo>
                    <a:pt x="6231" y="16500"/>
                  </a:lnTo>
                  <a:lnTo>
                    <a:pt x="5661" y="17070"/>
                  </a:lnTo>
                  <a:lnTo>
                    <a:pt x="5661" y="17158"/>
                  </a:lnTo>
                  <a:lnTo>
                    <a:pt x="5090" y="18650"/>
                  </a:lnTo>
                  <a:lnTo>
                    <a:pt x="4432" y="21678"/>
                  </a:lnTo>
                  <a:lnTo>
                    <a:pt x="4432" y="21722"/>
                  </a:lnTo>
                  <a:lnTo>
                    <a:pt x="4432" y="23696"/>
                  </a:lnTo>
                  <a:lnTo>
                    <a:pt x="4432" y="23740"/>
                  </a:lnTo>
                  <a:lnTo>
                    <a:pt x="4783" y="25846"/>
                  </a:lnTo>
                  <a:lnTo>
                    <a:pt x="5134" y="27382"/>
                  </a:lnTo>
                  <a:lnTo>
                    <a:pt x="5442" y="28742"/>
                  </a:lnTo>
                  <a:lnTo>
                    <a:pt x="5661" y="30015"/>
                  </a:lnTo>
                  <a:lnTo>
                    <a:pt x="5793" y="31244"/>
                  </a:lnTo>
                  <a:lnTo>
                    <a:pt x="5880" y="32516"/>
                  </a:lnTo>
                  <a:lnTo>
                    <a:pt x="5836" y="33789"/>
                  </a:lnTo>
                  <a:lnTo>
                    <a:pt x="5749" y="35149"/>
                  </a:lnTo>
                  <a:lnTo>
                    <a:pt x="5573" y="36685"/>
                  </a:lnTo>
                  <a:lnTo>
                    <a:pt x="5310" y="39230"/>
                  </a:lnTo>
                  <a:lnTo>
                    <a:pt x="5003" y="41731"/>
                  </a:lnTo>
                  <a:lnTo>
                    <a:pt x="4520" y="45066"/>
                  </a:lnTo>
                  <a:lnTo>
                    <a:pt x="3686" y="48489"/>
                  </a:lnTo>
                  <a:lnTo>
                    <a:pt x="3291" y="51429"/>
                  </a:lnTo>
                  <a:lnTo>
                    <a:pt x="3116" y="53886"/>
                  </a:lnTo>
                  <a:lnTo>
                    <a:pt x="2853" y="55553"/>
                  </a:lnTo>
                  <a:lnTo>
                    <a:pt x="2107" y="57967"/>
                  </a:lnTo>
                  <a:lnTo>
                    <a:pt x="1185" y="60468"/>
                  </a:lnTo>
                  <a:lnTo>
                    <a:pt x="44" y="64593"/>
                  </a:lnTo>
                  <a:lnTo>
                    <a:pt x="44" y="64636"/>
                  </a:lnTo>
                  <a:lnTo>
                    <a:pt x="0" y="66611"/>
                  </a:lnTo>
                  <a:lnTo>
                    <a:pt x="88" y="69332"/>
                  </a:lnTo>
                  <a:lnTo>
                    <a:pt x="132" y="69419"/>
                  </a:lnTo>
                  <a:lnTo>
                    <a:pt x="1975" y="71701"/>
                  </a:lnTo>
                  <a:lnTo>
                    <a:pt x="5134" y="75168"/>
                  </a:lnTo>
                  <a:lnTo>
                    <a:pt x="7153" y="77274"/>
                  </a:lnTo>
                  <a:lnTo>
                    <a:pt x="8864" y="79029"/>
                  </a:lnTo>
                  <a:lnTo>
                    <a:pt x="8908" y="79073"/>
                  </a:lnTo>
                  <a:lnTo>
                    <a:pt x="8996" y="79117"/>
                  </a:lnTo>
                  <a:lnTo>
                    <a:pt x="9040" y="79073"/>
                  </a:lnTo>
                  <a:lnTo>
                    <a:pt x="9127" y="79029"/>
                  </a:lnTo>
                  <a:lnTo>
                    <a:pt x="9171" y="78985"/>
                  </a:lnTo>
                  <a:lnTo>
                    <a:pt x="9171" y="78941"/>
                  </a:lnTo>
                  <a:lnTo>
                    <a:pt x="9171" y="78854"/>
                  </a:lnTo>
                  <a:lnTo>
                    <a:pt x="9127" y="78810"/>
                  </a:lnTo>
                  <a:lnTo>
                    <a:pt x="5398" y="74948"/>
                  </a:lnTo>
                  <a:lnTo>
                    <a:pt x="2238" y="71482"/>
                  </a:lnTo>
                  <a:lnTo>
                    <a:pt x="439" y="69244"/>
                  </a:lnTo>
                  <a:lnTo>
                    <a:pt x="351" y="66611"/>
                  </a:lnTo>
                  <a:lnTo>
                    <a:pt x="395" y="64680"/>
                  </a:lnTo>
                  <a:lnTo>
                    <a:pt x="1492" y="60599"/>
                  </a:lnTo>
                  <a:lnTo>
                    <a:pt x="2458" y="58098"/>
                  </a:lnTo>
                  <a:lnTo>
                    <a:pt x="3204" y="55641"/>
                  </a:lnTo>
                  <a:lnTo>
                    <a:pt x="3467" y="53886"/>
                  </a:lnTo>
                  <a:lnTo>
                    <a:pt x="3642" y="51429"/>
                  </a:lnTo>
                  <a:lnTo>
                    <a:pt x="4037" y="48532"/>
                  </a:lnTo>
                  <a:lnTo>
                    <a:pt x="4827" y="45110"/>
                  </a:lnTo>
                  <a:lnTo>
                    <a:pt x="5354" y="41775"/>
                  </a:lnTo>
                  <a:lnTo>
                    <a:pt x="5661" y="39274"/>
                  </a:lnTo>
                  <a:lnTo>
                    <a:pt x="5924" y="36729"/>
                  </a:lnTo>
                  <a:lnTo>
                    <a:pt x="6100" y="35193"/>
                  </a:lnTo>
                  <a:lnTo>
                    <a:pt x="6188" y="33789"/>
                  </a:lnTo>
                  <a:lnTo>
                    <a:pt x="6231" y="32472"/>
                  </a:lnTo>
                  <a:lnTo>
                    <a:pt x="6144" y="31244"/>
                  </a:lnTo>
                  <a:lnTo>
                    <a:pt x="6012" y="30015"/>
                  </a:lnTo>
                  <a:lnTo>
                    <a:pt x="5793" y="28699"/>
                  </a:lnTo>
                  <a:lnTo>
                    <a:pt x="5485" y="27294"/>
                  </a:lnTo>
                  <a:lnTo>
                    <a:pt x="5090" y="25759"/>
                  </a:lnTo>
                  <a:lnTo>
                    <a:pt x="4783" y="23696"/>
                  </a:lnTo>
                  <a:lnTo>
                    <a:pt x="4783" y="21765"/>
                  </a:lnTo>
                  <a:lnTo>
                    <a:pt x="5442" y="18738"/>
                  </a:lnTo>
                  <a:lnTo>
                    <a:pt x="5968" y="17290"/>
                  </a:lnTo>
                  <a:lnTo>
                    <a:pt x="6451" y="16719"/>
                  </a:lnTo>
                  <a:lnTo>
                    <a:pt x="10225" y="14613"/>
                  </a:lnTo>
                  <a:lnTo>
                    <a:pt x="12287" y="14042"/>
                  </a:lnTo>
                  <a:lnTo>
                    <a:pt x="12331" y="14042"/>
                  </a:lnTo>
                  <a:lnTo>
                    <a:pt x="14305" y="13121"/>
                  </a:lnTo>
                  <a:lnTo>
                    <a:pt x="17947" y="11805"/>
                  </a:lnTo>
                  <a:lnTo>
                    <a:pt x="20844" y="10664"/>
                  </a:lnTo>
                  <a:lnTo>
                    <a:pt x="20887" y="10664"/>
                  </a:lnTo>
                  <a:lnTo>
                    <a:pt x="24003" y="8514"/>
                  </a:lnTo>
                  <a:lnTo>
                    <a:pt x="28786" y="4696"/>
                  </a:lnTo>
                  <a:lnTo>
                    <a:pt x="31726" y="2326"/>
                  </a:lnTo>
                  <a:lnTo>
                    <a:pt x="34139" y="352"/>
                  </a:lnTo>
                  <a:lnTo>
                    <a:pt x="34183" y="264"/>
                  </a:lnTo>
                  <a:lnTo>
                    <a:pt x="34183" y="220"/>
                  </a:lnTo>
                  <a:lnTo>
                    <a:pt x="34183" y="132"/>
                  </a:lnTo>
                  <a:lnTo>
                    <a:pt x="34139" y="89"/>
                  </a:lnTo>
                  <a:lnTo>
                    <a:pt x="34096" y="45"/>
                  </a:lnTo>
                  <a:lnTo>
                    <a:pt x="34052"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3" name="Google Shape;3833;p85"/>
            <p:cNvSpPr/>
            <p:nvPr/>
          </p:nvSpPr>
          <p:spPr>
            <a:xfrm>
              <a:off x="5485125" y="4868850"/>
              <a:ext cx="646175" cy="158000"/>
            </a:xfrm>
            <a:custGeom>
              <a:rect b="b" l="l" r="r" t="t"/>
              <a:pathLst>
                <a:path extrusionOk="0" h="6320" w="25847">
                  <a:moveTo>
                    <a:pt x="25627" y="1"/>
                  </a:moveTo>
                  <a:lnTo>
                    <a:pt x="24179" y="176"/>
                  </a:lnTo>
                  <a:lnTo>
                    <a:pt x="24135" y="176"/>
                  </a:lnTo>
                  <a:lnTo>
                    <a:pt x="22775" y="659"/>
                  </a:lnTo>
                  <a:lnTo>
                    <a:pt x="22731" y="703"/>
                  </a:lnTo>
                  <a:lnTo>
                    <a:pt x="21239" y="1449"/>
                  </a:lnTo>
                  <a:lnTo>
                    <a:pt x="18035" y="3511"/>
                  </a:lnTo>
                  <a:lnTo>
                    <a:pt x="17465" y="3687"/>
                  </a:lnTo>
                  <a:lnTo>
                    <a:pt x="14393" y="3555"/>
                  </a:lnTo>
                  <a:lnTo>
                    <a:pt x="11936" y="3423"/>
                  </a:lnTo>
                  <a:lnTo>
                    <a:pt x="7811" y="3204"/>
                  </a:lnTo>
                  <a:lnTo>
                    <a:pt x="4827" y="3204"/>
                  </a:lnTo>
                  <a:lnTo>
                    <a:pt x="4740" y="3248"/>
                  </a:lnTo>
                  <a:lnTo>
                    <a:pt x="3292" y="4169"/>
                  </a:lnTo>
                  <a:lnTo>
                    <a:pt x="88" y="5968"/>
                  </a:lnTo>
                  <a:lnTo>
                    <a:pt x="1" y="6012"/>
                  </a:lnTo>
                  <a:lnTo>
                    <a:pt x="1" y="6056"/>
                  </a:lnTo>
                  <a:lnTo>
                    <a:pt x="1" y="6144"/>
                  </a:lnTo>
                  <a:lnTo>
                    <a:pt x="1" y="6188"/>
                  </a:lnTo>
                  <a:lnTo>
                    <a:pt x="88" y="6275"/>
                  </a:lnTo>
                  <a:lnTo>
                    <a:pt x="176" y="6319"/>
                  </a:lnTo>
                  <a:lnTo>
                    <a:pt x="264" y="6275"/>
                  </a:lnTo>
                  <a:lnTo>
                    <a:pt x="3467" y="4432"/>
                  </a:lnTo>
                  <a:lnTo>
                    <a:pt x="4871" y="3555"/>
                  </a:lnTo>
                  <a:lnTo>
                    <a:pt x="7767" y="3555"/>
                  </a:lnTo>
                  <a:lnTo>
                    <a:pt x="11892" y="3774"/>
                  </a:lnTo>
                  <a:lnTo>
                    <a:pt x="14350" y="3906"/>
                  </a:lnTo>
                  <a:lnTo>
                    <a:pt x="17465" y="4038"/>
                  </a:lnTo>
                  <a:lnTo>
                    <a:pt x="17509" y="4038"/>
                  </a:lnTo>
                  <a:lnTo>
                    <a:pt x="18167" y="3862"/>
                  </a:lnTo>
                  <a:lnTo>
                    <a:pt x="18211" y="3818"/>
                  </a:lnTo>
                  <a:lnTo>
                    <a:pt x="21414" y="1756"/>
                  </a:lnTo>
                  <a:lnTo>
                    <a:pt x="22862" y="1010"/>
                  </a:lnTo>
                  <a:lnTo>
                    <a:pt x="24267" y="527"/>
                  </a:lnTo>
                  <a:lnTo>
                    <a:pt x="25671" y="352"/>
                  </a:lnTo>
                  <a:lnTo>
                    <a:pt x="25758" y="352"/>
                  </a:lnTo>
                  <a:lnTo>
                    <a:pt x="25802" y="308"/>
                  </a:lnTo>
                  <a:lnTo>
                    <a:pt x="25846" y="220"/>
                  </a:lnTo>
                  <a:lnTo>
                    <a:pt x="25846" y="176"/>
                  </a:lnTo>
                  <a:lnTo>
                    <a:pt x="25802" y="88"/>
                  </a:lnTo>
                  <a:lnTo>
                    <a:pt x="25758" y="44"/>
                  </a:lnTo>
                  <a:lnTo>
                    <a:pt x="25715"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4" name="Google Shape;3834;p85"/>
            <p:cNvSpPr/>
            <p:nvPr/>
          </p:nvSpPr>
          <p:spPr>
            <a:xfrm>
              <a:off x="4868600" y="2894225"/>
              <a:ext cx="799750" cy="2106300"/>
            </a:xfrm>
            <a:custGeom>
              <a:rect b="b" l="l" r="r" t="t"/>
              <a:pathLst>
                <a:path extrusionOk="0" h="84252" w="31990">
                  <a:moveTo>
                    <a:pt x="31770" y="1"/>
                  </a:moveTo>
                  <a:lnTo>
                    <a:pt x="31682" y="45"/>
                  </a:lnTo>
                  <a:lnTo>
                    <a:pt x="30147" y="1186"/>
                  </a:lnTo>
                  <a:lnTo>
                    <a:pt x="27689" y="2897"/>
                  </a:lnTo>
                  <a:lnTo>
                    <a:pt x="27645" y="2941"/>
                  </a:lnTo>
                  <a:lnTo>
                    <a:pt x="25978" y="7197"/>
                  </a:lnTo>
                  <a:lnTo>
                    <a:pt x="25495" y="8514"/>
                  </a:lnTo>
                  <a:lnTo>
                    <a:pt x="25144" y="9172"/>
                  </a:lnTo>
                  <a:lnTo>
                    <a:pt x="21897" y="11498"/>
                  </a:lnTo>
                  <a:lnTo>
                    <a:pt x="17641" y="15096"/>
                  </a:lnTo>
                  <a:lnTo>
                    <a:pt x="15447" y="15973"/>
                  </a:lnTo>
                  <a:lnTo>
                    <a:pt x="15447" y="16017"/>
                  </a:lnTo>
                  <a:lnTo>
                    <a:pt x="11805" y="18475"/>
                  </a:lnTo>
                  <a:lnTo>
                    <a:pt x="9918" y="19528"/>
                  </a:lnTo>
                  <a:lnTo>
                    <a:pt x="7417" y="20361"/>
                  </a:lnTo>
                  <a:lnTo>
                    <a:pt x="7417" y="20405"/>
                  </a:lnTo>
                  <a:lnTo>
                    <a:pt x="5223" y="21810"/>
                  </a:lnTo>
                  <a:lnTo>
                    <a:pt x="3906" y="22775"/>
                  </a:lnTo>
                  <a:lnTo>
                    <a:pt x="1888" y="23828"/>
                  </a:lnTo>
                  <a:lnTo>
                    <a:pt x="1844" y="23916"/>
                  </a:lnTo>
                  <a:lnTo>
                    <a:pt x="1493" y="24618"/>
                  </a:lnTo>
                  <a:lnTo>
                    <a:pt x="1449" y="24706"/>
                  </a:lnTo>
                  <a:lnTo>
                    <a:pt x="1405" y="25276"/>
                  </a:lnTo>
                  <a:lnTo>
                    <a:pt x="1449" y="25364"/>
                  </a:lnTo>
                  <a:lnTo>
                    <a:pt x="1844" y="26066"/>
                  </a:lnTo>
                  <a:lnTo>
                    <a:pt x="4125" y="34798"/>
                  </a:lnTo>
                  <a:lnTo>
                    <a:pt x="4564" y="37782"/>
                  </a:lnTo>
                  <a:lnTo>
                    <a:pt x="4652" y="41249"/>
                  </a:lnTo>
                  <a:lnTo>
                    <a:pt x="4520" y="44715"/>
                  </a:lnTo>
                  <a:lnTo>
                    <a:pt x="4345" y="47436"/>
                  </a:lnTo>
                  <a:lnTo>
                    <a:pt x="4125" y="51209"/>
                  </a:lnTo>
                  <a:lnTo>
                    <a:pt x="3555" y="55861"/>
                  </a:lnTo>
                  <a:lnTo>
                    <a:pt x="2765" y="61916"/>
                  </a:lnTo>
                  <a:lnTo>
                    <a:pt x="2195" y="64812"/>
                  </a:lnTo>
                  <a:lnTo>
                    <a:pt x="1449" y="67270"/>
                  </a:lnTo>
                  <a:lnTo>
                    <a:pt x="966" y="69376"/>
                  </a:lnTo>
                  <a:lnTo>
                    <a:pt x="220" y="71833"/>
                  </a:lnTo>
                  <a:lnTo>
                    <a:pt x="45" y="74247"/>
                  </a:lnTo>
                  <a:lnTo>
                    <a:pt x="1" y="76748"/>
                  </a:lnTo>
                  <a:lnTo>
                    <a:pt x="1" y="76792"/>
                  </a:lnTo>
                  <a:lnTo>
                    <a:pt x="176" y="78020"/>
                  </a:lnTo>
                  <a:lnTo>
                    <a:pt x="176" y="78064"/>
                  </a:lnTo>
                  <a:lnTo>
                    <a:pt x="966" y="80653"/>
                  </a:lnTo>
                  <a:lnTo>
                    <a:pt x="1537" y="82189"/>
                  </a:lnTo>
                  <a:lnTo>
                    <a:pt x="1580" y="82233"/>
                  </a:lnTo>
                  <a:lnTo>
                    <a:pt x="2063" y="82935"/>
                  </a:lnTo>
                  <a:lnTo>
                    <a:pt x="2107" y="82979"/>
                  </a:lnTo>
                  <a:lnTo>
                    <a:pt x="3950" y="84207"/>
                  </a:lnTo>
                  <a:lnTo>
                    <a:pt x="4082" y="84251"/>
                  </a:lnTo>
                  <a:lnTo>
                    <a:pt x="4125" y="84251"/>
                  </a:lnTo>
                  <a:lnTo>
                    <a:pt x="4213" y="84163"/>
                  </a:lnTo>
                  <a:lnTo>
                    <a:pt x="4213" y="84120"/>
                  </a:lnTo>
                  <a:lnTo>
                    <a:pt x="4213" y="84032"/>
                  </a:lnTo>
                  <a:lnTo>
                    <a:pt x="4213" y="83988"/>
                  </a:lnTo>
                  <a:lnTo>
                    <a:pt x="4169" y="83944"/>
                  </a:lnTo>
                  <a:lnTo>
                    <a:pt x="2326" y="82715"/>
                  </a:lnTo>
                  <a:lnTo>
                    <a:pt x="1844" y="82057"/>
                  </a:lnTo>
                  <a:lnTo>
                    <a:pt x="1273" y="80565"/>
                  </a:lnTo>
                  <a:lnTo>
                    <a:pt x="527" y="77976"/>
                  </a:lnTo>
                  <a:lnTo>
                    <a:pt x="352" y="76748"/>
                  </a:lnTo>
                  <a:lnTo>
                    <a:pt x="396" y="74290"/>
                  </a:lnTo>
                  <a:lnTo>
                    <a:pt x="571" y="71921"/>
                  </a:lnTo>
                  <a:lnTo>
                    <a:pt x="1273" y="69464"/>
                  </a:lnTo>
                  <a:lnTo>
                    <a:pt x="1756" y="67357"/>
                  </a:lnTo>
                  <a:lnTo>
                    <a:pt x="2546" y="64900"/>
                  </a:lnTo>
                  <a:lnTo>
                    <a:pt x="2546" y="64856"/>
                  </a:lnTo>
                  <a:lnTo>
                    <a:pt x="3116" y="61960"/>
                  </a:lnTo>
                  <a:lnTo>
                    <a:pt x="3906" y="55905"/>
                  </a:lnTo>
                  <a:lnTo>
                    <a:pt x="4477" y="51253"/>
                  </a:lnTo>
                  <a:lnTo>
                    <a:pt x="4696" y="47480"/>
                  </a:lnTo>
                  <a:lnTo>
                    <a:pt x="4871" y="44759"/>
                  </a:lnTo>
                  <a:lnTo>
                    <a:pt x="5003" y="41249"/>
                  </a:lnTo>
                  <a:lnTo>
                    <a:pt x="4915" y="37782"/>
                  </a:lnTo>
                  <a:lnTo>
                    <a:pt x="4477" y="34710"/>
                  </a:lnTo>
                  <a:lnTo>
                    <a:pt x="2195" y="25978"/>
                  </a:lnTo>
                  <a:lnTo>
                    <a:pt x="2151" y="25934"/>
                  </a:lnTo>
                  <a:lnTo>
                    <a:pt x="1756" y="25232"/>
                  </a:lnTo>
                  <a:lnTo>
                    <a:pt x="1800" y="24749"/>
                  </a:lnTo>
                  <a:lnTo>
                    <a:pt x="2107" y="24135"/>
                  </a:lnTo>
                  <a:lnTo>
                    <a:pt x="4082" y="23082"/>
                  </a:lnTo>
                  <a:lnTo>
                    <a:pt x="5398" y="22117"/>
                  </a:lnTo>
                  <a:lnTo>
                    <a:pt x="7548" y="20713"/>
                  </a:lnTo>
                  <a:lnTo>
                    <a:pt x="10049" y="19835"/>
                  </a:lnTo>
                  <a:lnTo>
                    <a:pt x="10093" y="19835"/>
                  </a:lnTo>
                  <a:lnTo>
                    <a:pt x="12024" y="18782"/>
                  </a:lnTo>
                  <a:lnTo>
                    <a:pt x="15622" y="16324"/>
                  </a:lnTo>
                  <a:lnTo>
                    <a:pt x="17816" y="15447"/>
                  </a:lnTo>
                  <a:lnTo>
                    <a:pt x="17860" y="15403"/>
                  </a:lnTo>
                  <a:lnTo>
                    <a:pt x="22117" y="11761"/>
                  </a:lnTo>
                  <a:lnTo>
                    <a:pt x="25364" y="9435"/>
                  </a:lnTo>
                  <a:lnTo>
                    <a:pt x="25408" y="9391"/>
                  </a:lnTo>
                  <a:lnTo>
                    <a:pt x="25802" y="8689"/>
                  </a:lnTo>
                  <a:lnTo>
                    <a:pt x="25846" y="8645"/>
                  </a:lnTo>
                  <a:lnTo>
                    <a:pt x="26285" y="7329"/>
                  </a:lnTo>
                  <a:lnTo>
                    <a:pt x="27953" y="3160"/>
                  </a:lnTo>
                  <a:lnTo>
                    <a:pt x="30322" y="1493"/>
                  </a:lnTo>
                  <a:lnTo>
                    <a:pt x="31902" y="352"/>
                  </a:lnTo>
                  <a:lnTo>
                    <a:pt x="31946" y="264"/>
                  </a:lnTo>
                  <a:lnTo>
                    <a:pt x="31990" y="220"/>
                  </a:lnTo>
                  <a:lnTo>
                    <a:pt x="31990" y="133"/>
                  </a:lnTo>
                  <a:lnTo>
                    <a:pt x="31946" y="89"/>
                  </a:lnTo>
                  <a:lnTo>
                    <a:pt x="31902" y="45"/>
                  </a:lnTo>
                  <a:lnTo>
                    <a:pt x="31814"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5" name="Google Shape;3835;p85"/>
            <p:cNvSpPr/>
            <p:nvPr/>
          </p:nvSpPr>
          <p:spPr>
            <a:xfrm>
              <a:off x="5491700" y="4970875"/>
              <a:ext cx="615450" cy="109725"/>
            </a:xfrm>
            <a:custGeom>
              <a:rect b="b" l="l" r="r" t="t"/>
              <a:pathLst>
                <a:path extrusionOk="0" h="4389" w="24618">
                  <a:moveTo>
                    <a:pt x="24442" y="0"/>
                  </a:moveTo>
                  <a:lnTo>
                    <a:pt x="20976" y="176"/>
                  </a:lnTo>
                  <a:lnTo>
                    <a:pt x="20932" y="176"/>
                  </a:lnTo>
                  <a:lnTo>
                    <a:pt x="20098" y="395"/>
                  </a:lnTo>
                  <a:lnTo>
                    <a:pt x="20098" y="439"/>
                  </a:lnTo>
                  <a:lnTo>
                    <a:pt x="17202" y="2063"/>
                  </a:lnTo>
                  <a:lnTo>
                    <a:pt x="15535" y="2019"/>
                  </a:lnTo>
                  <a:lnTo>
                    <a:pt x="12858" y="1843"/>
                  </a:lnTo>
                  <a:lnTo>
                    <a:pt x="9698" y="1712"/>
                  </a:lnTo>
                  <a:lnTo>
                    <a:pt x="7197" y="1624"/>
                  </a:lnTo>
                  <a:lnTo>
                    <a:pt x="4170" y="1580"/>
                  </a:lnTo>
                  <a:lnTo>
                    <a:pt x="4082" y="1580"/>
                  </a:lnTo>
                  <a:lnTo>
                    <a:pt x="1186" y="3160"/>
                  </a:lnTo>
                  <a:lnTo>
                    <a:pt x="1142" y="3160"/>
                  </a:lnTo>
                  <a:lnTo>
                    <a:pt x="89" y="4081"/>
                  </a:lnTo>
                  <a:lnTo>
                    <a:pt x="45" y="4125"/>
                  </a:lnTo>
                  <a:lnTo>
                    <a:pt x="1" y="4213"/>
                  </a:lnTo>
                  <a:lnTo>
                    <a:pt x="1" y="4257"/>
                  </a:lnTo>
                  <a:lnTo>
                    <a:pt x="45" y="4345"/>
                  </a:lnTo>
                  <a:lnTo>
                    <a:pt x="132" y="4388"/>
                  </a:lnTo>
                  <a:lnTo>
                    <a:pt x="176" y="4388"/>
                  </a:lnTo>
                  <a:lnTo>
                    <a:pt x="308" y="4345"/>
                  </a:lnTo>
                  <a:lnTo>
                    <a:pt x="1361" y="3467"/>
                  </a:lnTo>
                  <a:lnTo>
                    <a:pt x="4213" y="1931"/>
                  </a:lnTo>
                  <a:lnTo>
                    <a:pt x="7197" y="1975"/>
                  </a:lnTo>
                  <a:lnTo>
                    <a:pt x="9698" y="2063"/>
                  </a:lnTo>
                  <a:lnTo>
                    <a:pt x="12858" y="2194"/>
                  </a:lnTo>
                  <a:lnTo>
                    <a:pt x="15535" y="2370"/>
                  </a:lnTo>
                  <a:lnTo>
                    <a:pt x="17202" y="2414"/>
                  </a:lnTo>
                  <a:lnTo>
                    <a:pt x="17334" y="2370"/>
                  </a:lnTo>
                  <a:lnTo>
                    <a:pt x="20230" y="746"/>
                  </a:lnTo>
                  <a:lnTo>
                    <a:pt x="21020" y="527"/>
                  </a:lnTo>
                  <a:lnTo>
                    <a:pt x="24442" y="351"/>
                  </a:lnTo>
                  <a:lnTo>
                    <a:pt x="24530" y="351"/>
                  </a:lnTo>
                  <a:lnTo>
                    <a:pt x="24574" y="308"/>
                  </a:lnTo>
                  <a:lnTo>
                    <a:pt x="24618" y="264"/>
                  </a:lnTo>
                  <a:lnTo>
                    <a:pt x="24618" y="176"/>
                  </a:lnTo>
                  <a:lnTo>
                    <a:pt x="24618" y="132"/>
                  </a:lnTo>
                  <a:lnTo>
                    <a:pt x="24574" y="44"/>
                  </a:lnTo>
                  <a:lnTo>
                    <a:pt x="24486" y="44"/>
                  </a:lnTo>
                  <a:lnTo>
                    <a:pt x="24442"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6" name="Google Shape;3836;p85"/>
            <p:cNvSpPr/>
            <p:nvPr/>
          </p:nvSpPr>
          <p:spPr>
            <a:xfrm>
              <a:off x="4734775" y="3421900"/>
              <a:ext cx="152500" cy="1580800"/>
            </a:xfrm>
            <a:custGeom>
              <a:rect b="b" l="l" r="r" t="t"/>
              <a:pathLst>
                <a:path extrusionOk="0" h="63232" w="6100">
                  <a:moveTo>
                    <a:pt x="5924" y="0"/>
                  </a:moveTo>
                  <a:lnTo>
                    <a:pt x="5880" y="44"/>
                  </a:lnTo>
                  <a:lnTo>
                    <a:pt x="5793" y="88"/>
                  </a:lnTo>
                  <a:lnTo>
                    <a:pt x="5749" y="132"/>
                  </a:lnTo>
                  <a:lnTo>
                    <a:pt x="4564" y="3028"/>
                  </a:lnTo>
                  <a:lnTo>
                    <a:pt x="3686" y="5485"/>
                  </a:lnTo>
                  <a:lnTo>
                    <a:pt x="2765" y="8031"/>
                  </a:lnTo>
                  <a:lnTo>
                    <a:pt x="2765" y="8118"/>
                  </a:lnTo>
                  <a:lnTo>
                    <a:pt x="2853" y="9917"/>
                  </a:lnTo>
                  <a:lnTo>
                    <a:pt x="3204" y="12331"/>
                  </a:lnTo>
                  <a:lnTo>
                    <a:pt x="3247" y="12375"/>
                  </a:lnTo>
                  <a:lnTo>
                    <a:pt x="3818" y="14613"/>
                  </a:lnTo>
                  <a:lnTo>
                    <a:pt x="3598" y="16280"/>
                  </a:lnTo>
                  <a:lnTo>
                    <a:pt x="3423" y="19001"/>
                  </a:lnTo>
                  <a:lnTo>
                    <a:pt x="3335" y="21414"/>
                  </a:lnTo>
                  <a:lnTo>
                    <a:pt x="2853" y="24178"/>
                  </a:lnTo>
                  <a:lnTo>
                    <a:pt x="2501" y="26329"/>
                  </a:lnTo>
                  <a:lnTo>
                    <a:pt x="2458" y="31331"/>
                  </a:lnTo>
                  <a:lnTo>
                    <a:pt x="2633" y="34490"/>
                  </a:lnTo>
                  <a:lnTo>
                    <a:pt x="2765" y="36202"/>
                  </a:lnTo>
                  <a:lnTo>
                    <a:pt x="2458" y="39932"/>
                  </a:lnTo>
                  <a:lnTo>
                    <a:pt x="2107" y="41336"/>
                  </a:lnTo>
                  <a:lnTo>
                    <a:pt x="834" y="44714"/>
                  </a:lnTo>
                  <a:lnTo>
                    <a:pt x="834" y="44758"/>
                  </a:lnTo>
                  <a:lnTo>
                    <a:pt x="571" y="45943"/>
                  </a:lnTo>
                  <a:lnTo>
                    <a:pt x="571" y="45987"/>
                  </a:lnTo>
                  <a:lnTo>
                    <a:pt x="615" y="48181"/>
                  </a:lnTo>
                  <a:lnTo>
                    <a:pt x="615" y="51560"/>
                  </a:lnTo>
                  <a:lnTo>
                    <a:pt x="176" y="53183"/>
                  </a:lnTo>
                  <a:lnTo>
                    <a:pt x="0" y="54544"/>
                  </a:lnTo>
                  <a:lnTo>
                    <a:pt x="0" y="54588"/>
                  </a:lnTo>
                  <a:lnTo>
                    <a:pt x="483" y="58668"/>
                  </a:lnTo>
                  <a:lnTo>
                    <a:pt x="834" y="61170"/>
                  </a:lnTo>
                  <a:lnTo>
                    <a:pt x="922" y="63056"/>
                  </a:lnTo>
                  <a:lnTo>
                    <a:pt x="922" y="63100"/>
                  </a:lnTo>
                  <a:lnTo>
                    <a:pt x="966" y="63188"/>
                  </a:lnTo>
                  <a:lnTo>
                    <a:pt x="1097" y="63232"/>
                  </a:lnTo>
                  <a:lnTo>
                    <a:pt x="1185" y="63188"/>
                  </a:lnTo>
                  <a:lnTo>
                    <a:pt x="1229" y="63188"/>
                  </a:lnTo>
                  <a:lnTo>
                    <a:pt x="1273" y="63100"/>
                  </a:lnTo>
                  <a:lnTo>
                    <a:pt x="1273" y="63056"/>
                  </a:lnTo>
                  <a:lnTo>
                    <a:pt x="1185" y="61170"/>
                  </a:lnTo>
                  <a:lnTo>
                    <a:pt x="1185" y="61126"/>
                  </a:lnTo>
                  <a:lnTo>
                    <a:pt x="834" y="58625"/>
                  </a:lnTo>
                  <a:lnTo>
                    <a:pt x="351" y="54544"/>
                  </a:lnTo>
                  <a:lnTo>
                    <a:pt x="527" y="53271"/>
                  </a:lnTo>
                  <a:lnTo>
                    <a:pt x="966" y="51648"/>
                  </a:lnTo>
                  <a:lnTo>
                    <a:pt x="966" y="51604"/>
                  </a:lnTo>
                  <a:lnTo>
                    <a:pt x="966" y="48137"/>
                  </a:lnTo>
                  <a:lnTo>
                    <a:pt x="922" y="45987"/>
                  </a:lnTo>
                  <a:lnTo>
                    <a:pt x="1185" y="44846"/>
                  </a:lnTo>
                  <a:lnTo>
                    <a:pt x="2414" y="41423"/>
                  </a:lnTo>
                  <a:lnTo>
                    <a:pt x="2458" y="41423"/>
                  </a:lnTo>
                  <a:lnTo>
                    <a:pt x="2765" y="40019"/>
                  </a:lnTo>
                  <a:lnTo>
                    <a:pt x="2765" y="39975"/>
                  </a:lnTo>
                  <a:lnTo>
                    <a:pt x="3116" y="36202"/>
                  </a:lnTo>
                  <a:lnTo>
                    <a:pt x="2984" y="34446"/>
                  </a:lnTo>
                  <a:lnTo>
                    <a:pt x="2809" y="31331"/>
                  </a:lnTo>
                  <a:lnTo>
                    <a:pt x="2853" y="26329"/>
                  </a:lnTo>
                  <a:lnTo>
                    <a:pt x="3204" y="24222"/>
                  </a:lnTo>
                  <a:lnTo>
                    <a:pt x="3686" y="21458"/>
                  </a:lnTo>
                  <a:lnTo>
                    <a:pt x="3774" y="19001"/>
                  </a:lnTo>
                  <a:lnTo>
                    <a:pt x="3950" y="16280"/>
                  </a:lnTo>
                  <a:lnTo>
                    <a:pt x="4169" y="14613"/>
                  </a:lnTo>
                  <a:lnTo>
                    <a:pt x="4169" y="14569"/>
                  </a:lnTo>
                  <a:lnTo>
                    <a:pt x="3555" y="12287"/>
                  </a:lnTo>
                  <a:lnTo>
                    <a:pt x="3204" y="9874"/>
                  </a:lnTo>
                  <a:lnTo>
                    <a:pt x="3116" y="8118"/>
                  </a:lnTo>
                  <a:lnTo>
                    <a:pt x="3993" y="5617"/>
                  </a:lnTo>
                  <a:lnTo>
                    <a:pt x="4915" y="3160"/>
                  </a:lnTo>
                  <a:lnTo>
                    <a:pt x="6100" y="264"/>
                  </a:lnTo>
                  <a:lnTo>
                    <a:pt x="6100" y="176"/>
                  </a:lnTo>
                  <a:lnTo>
                    <a:pt x="6100" y="132"/>
                  </a:lnTo>
                  <a:lnTo>
                    <a:pt x="6056" y="88"/>
                  </a:lnTo>
                  <a:lnTo>
                    <a:pt x="6012" y="44"/>
                  </a:lnTo>
                  <a:lnTo>
                    <a:pt x="5924"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7" name="Google Shape;3837;p85"/>
            <p:cNvSpPr/>
            <p:nvPr/>
          </p:nvSpPr>
          <p:spPr>
            <a:xfrm>
              <a:off x="5672725" y="5078375"/>
              <a:ext cx="263300" cy="31850"/>
            </a:xfrm>
            <a:custGeom>
              <a:rect b="b" l="l" r="r" t="t"/>
              <a:pathLst>
                <a:path extrusionOk="0" h="1274" w="10532">
                  <a:moveTo>
                    <a:pt x="10356" y="1"/>
                  </a:moveTo>
                  <a:lnTo>
                    <a:pt x="10312" y="45"/>
                  </a:lnTo>
                  <a:lnTo>
                    <a:pt x="9873" y="220"/>
                  </a:lnTo>
                  <a:lnTo>
                    <a:pt x="6100" y="176"/>
                  </a:lnTo>
                  <a:lnTo>
                    <a:pt x="6056" y="176"/>
                  </a:lnTo>
                  <a:lnTo>
                    <a:pt x="4739" y="308"/>
                  </a:lnTo>
                  <a:lnTo>
                    <a:pt x="176" y="922"/>
                  </a:lnTo>
                  <a:lnTo>
                    <a:pt x="88" y="922"/>
                  </a:lnTo>
                  <a:lnTo>
                    <a:pt x="44" y="966"/>
                  </a:lnTo>
                  <a:lnTo>
                    <a:pt x="0" y="1054"/>
                  </a:lnTo>
                  <a:lnTo>
                    <a:pt x="0" y="1098"/>
                  </a:lnTo>
                  <a:lnTo>
                    <a:pt x="88" y="1229"/>
                  </a:lnTo>
                  <a:lnTo>
                    <a:pt x="176" y="1273"/>
                  </a:lnTo>
                  <a:lnTo>
                    <a:pt x="220" y="1273"/>
                  </a:lnTo>
                  <a:lnTo>
                    <a:pt x="4783" y="659"/>
                  </a:lnTo>
                  <a:lnTo>
                    <a:pt x="6100" y="527"/>
                  </a:lnTo>
                  <a:lnTo>
                    <a:pt x="9917" y="571"/>
                  </a:lnTo>
                  <a:lnTo>
                    <a:pt x="9961" y="527"/>
                  </a:lnTo>
                  <a:lnTo>
                    <a:pt x="10444" y="352"/>
                  </a:lnTo>
                  <a:lnTo>
                    <a:pt x="10488" y="308"/>
                  </a:lnTo>
                  <a:lnTo>
                    <a:pt x="10531" y="264"/>
                  </a:lnTo>
                  <a:lnTo>
                    <a:pt x="10531" y="220"/>
                  </a:lnTo>
                  <a:lnTo>
                    <a:pt x="10531" y="132"/>
                  </a:lnTo>
                  <a:lnTo>
                    <a:pt x="10488" y="88"/>
                  </a:lnTo>
                  <a:lnTo>
                    <a:pt x="10444" y="45"/>
                  </a:lnTo>
                  <a:lnTo>
                    <a:pt x="10356"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8" name="Google Shape;3838;p85"/>
            <p:cNvSpPr/>
            <p:nvPr/>
          </p:nvSpPr>
          <p:spPr>
            <a:xfrm>
              <a:off x="4600925" y="3731250"/>
              <a:ext cx="119600" cy="1265975"/>
            </a:xfrm>
            <a:custGeom>
              <a:rect b="b" l="l" r="r" t="t"/>
              <a:pathLst>
                <a:path extrusionOk="0" h="50639" w="4784">
                  <a:moveTo>
                    <a:pt x="4521" y="1"/>
                  </a:moveTo>
                  <a:lnTo>
                    <a:pt x="4477" y="88"/>
                  </a:lnTo>
                  <a:lnTo>
                    <a:pt x="4433" y="132"/>
                  </a:lnTo>
                  <a:lnTo>
                    <a:pt x="3950" y="3379"/>
                  </a:lnTo>
                  <a:lnTo>
                    <a:pt x="3555" y="5222"/>
                  </a:lnTo>
                  <a:lnTo>
                    <a:pt x="3555" y="5266"/>
                  </a:lnTo>
                  <a:lnTo>
                    <a:pt x="3424" y="7460"/>
                  </a:lnTo>
                  <a:lnTo>
                    <a:pt x="3380" y="11234"/>
                  </a:lnTo>
                  <a:lnTo>
                    <a:pt x="3467" y="13779"/>
                  </a:lnTo>
                  <a:lnTo>
                    <a:pt x="3555" y="16105"/>
                  </a:lnTo>
                  <a:lnTo>
                    <a:pt x="3818" y="18299"/>
                  </a:lnTo>
                  <a:lnTo>
                    <a:pt x="3775" y="19484"/>
                  </a:lnTo>
                  <a:lnTo>
                    <a:pt x="3511" y="20581"/>
                  </a:lnTo>
                  <a:lnTo>
                    <a:pt x="2590" y="24310"/>
                  </a:lnTo>
                  <a:lnTo>
                    <a:pt x="2590" y="24354"/>
                  </a:lnTo>
                  <a:lnTo>
                    <a:pt x="2414" y="27206"/>
                  </a:lnTo>
                  <a:lnTo>
                    <a:pt x="2151" y="28523"/>
                  </a:lnTo>
                  <a:lnTo>
                    <a:pt x="659" y="31638"/>
                  </a:lnTo>
                  <a:lnTo>
                    <a:pt x="659" y="31682"/>
                  </a:lnTo>
                  <a:lnTo>
                    <a:pt x="308" y="32999"/>
                  </a:lnTo>
                  <a:lnTo>
                    <a:pt x="1" y="35280"/>
                  </a:lnTo>
                  <a:lnTo>
                    <a:pt x="1" y="35324"/>
                  </a:lnTo>
                  <a:lnTo>
                    <a:pt x="264" y="39054"/>
                  </a:lnTo>
                  <a:lnTo>
                    <a:pt x="176" y="41599"/>
                  </a:lnTo>
                  <a:lnTo>
                    <a:pt x="176" y="41643"/>
                  </a:lnTo>
                  <a:lnTo>
                    <a:pt x="527" y="43837"/>
                  </a:lnTo>
                  <a:lnTo>
                    <a:pt x="922" y="45899"/>
                  </a:lnTo>
                  <a:lnTo>
                    <a:pt x="922" y="45943"/>
                  </a:lnTo>
                  <a:lnTo>
                    <a:pt x="2458" y="48796"/>
                  </a:lnTo>
                  <a:lnTo>
                    <a:pt x="3380" y="50551"/>
                  </a:lnTo>
                  <a:lnTo>
                    <a:pt x="3467" y="50595"/>
                  </a:lnTo>
                  <a:lnTo>
                    <a:pt x="3555" y="50639"/>
                  </a:lnTo>
                  <a:lnTo>
                    <a:pt x="3599" y="50595"/>
                  </a:lnTo>
                  <a:lnTo>
                    <a:pt x="3687" y="50551"/>
                  </a:lnTo>
                  <a:lnTo>
                    <a:pt x="3687" y="50507"/>
                  </a:lnTo>
                  <a:lnTo>
                    <a:pt x="3731" y="50419"/>
                  </a:lnTo>
                  <a:lnTo>
                    <a:pt x="3687" y="50375"/>
                  </a:lnTo>
                  <a:lnTo>
                    <a:pt x="2809" y="48620"/>
                  </a:lnTo>
                  <a:lnTo>
                    <a:pt x="1273" y="45812"/>
                  </a:lnTo>
                  <a:lnTo>
                    <a:pt x="878" y="43793"/>
                  </a:lnTo>
                  <a:lnTo>
                    <a:pt x="527" y="41599"/>
                  </a:lnTo>
                  <a:lnTo>
                    <a:pt x="615" y="39054"/>
                  </a:lnTo>
                  <a:lnTo>
                    <a:pt x="615" y="39010"/>
                  </a:lnTo>
                  <a:lnTo>
                    <a:pt x="352" y="35324"/>
                  </a:lnTo>
                  <a:lnTo>
                    <a:pt x="615" y="33086"/>
                  </a:lnTo>
                  <a:lnTo>
                    <a:pt x="1010" y="31770"/>
                  </a:lnTo>
                  <a:lnTo>
                    <a:pt x="2502" y="28655"/>
                  </a:lnTo>
                  <a:lnTo>
                    <a:pt x="2502" y="28611"/>
                  </a:lnTo>
                  <a:lnTo>
                    <a:pt x="2765" y="27250"/>
                  </a:lnTo>
                  <a:lnTo>
                    <a:pt x="2941" y="24398"/>
                  </a:lnTo>
                  <a:lnTo>
                    <a:pt x="3862" y="20668"/>
                  </a:lnTo>
                  <a:lnTo>
                    <a:pt x="4126" y="19527"/>
                  </a:lnTo>
                  <a:lnTo>
                    <a:pt x="4170" y="18299"/>
                  </a:lnTo>
                  <a:lnTo>
                    <a:pt x="3906" y="16105"/>
                  </a:lnTo>
                  <a:lnTo>
                    <a:pt x="3818" y="13779"/>
                  </a:lnTo>
                  <a:lnTo>
                    <a:pt x="3731" y="11234"/>
                  </a:lnTo>
                  <a:lnTo>
                    <a:pt x="3775" y="7504"/>
                  </a:lnTo>
                  <a:lnTo>
                    <a:pt x="3862" y="5310"/>
                  </a:lnTo>
                  <a:lnTo>
                    <a:pt x="4301" y="3467"/>
                  </a:lnTo>
                  <a:lnTo>
                    <a:pt x="4784" y="176"/>
                  </a:lnTo>
                  <a:lnTo>
                    <a:pt x="4784" y="132"/>
                  </a:lnTo>
                  <a:lnTo>
                    <a:pt x="4784" y="45"/>
                  </a:lnTo>
                  <a:lnTo>
                    <a:pt x="4696"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9" name="Google Shape;3839;p85"/>
            <p:cNvSpPr/>
            <p:nvPr/>
          </p:nvSpPr>
          <p:spPr>
            <a:xfrm>
              <a:off x="4181875" y="2871200"/>
              <a:ext cx="454200" cy="2112850"/>
            </a:xfrm>
            <a:custGeom>
              <a:rect b="b" l="l" r="r" t="t"/>
              <a:pathLst>
                <a:path extrusionOk="0" h="84514" w="18168">
                  <a:moveTo>
                    <a:pt x="17992" y="1"/>
                  </a:moveTo>
                  <a:lnTo>
                    <a:pt x="17904" y="44"/>
                  </a:lnTo>
                  <a:lnTo>
                    <a:pt x="14569" y="2370"/>
                  </a:lnTo>
                  <a:lnTo>
                    <a:pt x="13077" y="3204"/>
                  </a:lnTo>
                  <a:lnTo>
                    <a:pt x="10181" y="4389"/>
                  </a:lnTo>
                  <a:lnTo>
                    <a:pt x="8118" y="5135"/>
                  </a:lnTo>
                  <a:lnTo>
                    <a:pt x="6363" y="5486"/>
                  </a:lnTo>
                  <a:lnTo>
                    <a:pt x="6319" y="5529"/>
                  </a:lnTo>
                  <a:lnTo>
                    <a:pt x="5222" y="6275"/>
                  </a:lnTo>
                  <a:lnTo>
                    <a:pt x="4520" y="6758"/>
                  </a:lnTo>
                  <a:lnTo>
                    <a:pt x="4476" y="6758"/>
                  </a:lnTo>
                  <a:lnTo>
                    <a:pt x="1887" y="8952"/>
                  </a:lnTo>
                  <a:lnTo>
                    <a:pt x="1887" y="8996"/>
                  </a:lnTo>
                  <a:lnTo>
                    <a:pt x="308" y="10883"/>
                  </a:lnTo>
                  <a:lnTo>
                    <a:pt x="264" y="10927"/>
                  </a:lnTo>
                  <a:lnTo>
                    <a:pt x="1" y="11409"/>
                  </a:lnTo>
                  <a:lnTo>
                    <a:pt x="1" y="11497"/>
                  </a:lnTo>
                  <a:lnTo>
                    <a:pt x="1" y="11585"/>
                  </a:lnTo>
                  <a:lnTo>
                    <a:pt x="1975" y="15578"/>
                  </a:lnTo>
                  <a:lnTo>
                    <a:pt x="2809" y="18650"/>
                  </a:lnTo>
                  <a:lnTo>
                    <a:pt x="3467" y="22204"/>
                  </a:lnTo>
                  <a:lnTo>
                    <a:pt x="4081" y="25495"/>
                  </a:lnTo>
                  <a:lnTo>
                    <a:pt x="4081" y="25539"/>
                  </a:lnTo>
                  <a:lnTo>
                    <a:pt x="4783" y="27865"/>
                  </a:lnTo>
                  <a:lnTo>
                    <a:pt x="5573" y="30541"/>
                  </a:lnTo>
                  <a:lnTo>
                    <a:pt x="6144" y="33569"/>
                  </a:lnTo>
                  <a:lnTo>
                    <a:pt x="6407" y="35368"/>
                  </a:lnTo>
                  <a:lnTo>
                    <a:pt x="6275" y="39800"/>
                  </a:lnTo>
                  <a:lnTo>
                    <a:pt x="6319" y="41775"/>
                  </a:lnTo>
                  <a:lnTo>
                    <a:pt x="6363" y="41862"/>
                  </a:lnTo>
                  <a:lnTo>
                    <a:pt x="8031" y="44407"/>
                  </a:lnTo>
                  <a:lnTo>
                    <a:pt x="9786" y="46996"/>
                  </a:lnTo>
                  <a:lnTo>
                    <a:pt x="11497" y="49366"/>
                  </a:lnTo>
                  <a:lnTo>
                    <a:pt x="12594" y="51384"/>
                  </a:lnTo>
                  <a:lnTo>
                    <a:pt x="13779" y="53183"/>
                  </a:lnTo>
                  <a:lnTo>
                    <a:pt x="15227" y="55202"/>
                  </a:lnTo>
                  <a:lnTo>
                    <a:pt x="16587" y="57045"/>
                  </a:lnTo>
                  <a:lnTo>
                    <a:pt x="17597" y="58581"/>
                  </a:lnTo>
                  <a:lnTo>
                    <a:pt x="17684" y="59020"/>
                  </a:lnTo>
                  <a:lnTo>
                    <a:pt x="16763" y="60994"/>
                  </a:lnTo>
                  <a:lnTo>
                    <a:pt x="15797" y="62969"/>
                  </a:lnTo>
                  <a:lnTo>
                    <a:pt x="15139" y="65031"/>
                  </a:lnTo>
                  <a:lnTo>
                    <a:pt x="15139" y="65075"/>
                  </a:lnTo>
                  <a:lnTo>
                    <a:pt x="14920" y="67313"/>
                  </a:lnTo>
                  <a:lnTo>
                    <a:pt x="14920" y="67357"/>
                  </a:lnTo>
                  <a:lnTo>
                    <a:pt x="15052" y="68103"/>
                  </a:lnTo>
                  <a:lnTo>
                    <a:pt x="15052" y="68191"/>
                  </a:lnTo>
                  <a:lnTo>
                    <a:pt x="15534" y="69200"/>
                  </a:lnTo>
                  <a:lnTo>
                    <a:pt x="15885" y="71438"/>
                  </a:lnTo>
                  <a:lnTo>
                    <a:pt x="16149" y="73895"/>
                  </a:lnTo>
                  <a:lnTo>
                    <a:pt x="16192" y="75606"/>
                  </a:lnTo>
                  <a:lnTo>
                    <a:pt x="15973" y="77581"/>
                  </a:lnTo>
                  <a:lnTo>
                    <a:pt x="16017" y="79775"/>
                  </a:lnTo>
                  <a:lnTo>
                    <a:pt x="16017" y="79819"/>
                  </a:lnTo>
                  <a:lnTo>
                    <a:pt x="16280" y="81004"/>
                  </a:lnTo>
                  <a:lnTo>
                    <a:pt x="16280" y="81047"/>
                  </a:lnTo>
                  <a:lnTo>
                    <a:pt x="17816" y="84426"/>
                  </a:lnTo>
                  <a:lnTo>
                    <a:pt x="17904" y="84470"/>
                  </a:lnTo>
                  <a:lnTo>
                    <a:pt x="17992" y="84514"/>
                  </a:lnTo>
                  <a:lnTo>
                    <a:pt x="18079" y="84470"/>
                  </a:lnTo>
                  <a:lnTo>
                    <a:pt x="18123" y="84470"/>
                  </a:lnTo>
                  <a:lnTo>
                    <a:pt x="18167" y="84382"/>
                  </a:lnTo>
                  <a:lnTo>
                    <a:pt x="18167" y="84338"/>
                  </a:lnTo>
                  <a:lnTo>
                    <a:pt x="18167" y="84251"/>
                  </a:lnTo>
                  <a:lnTo>
                    <a:pt x="16587" y="80916"/>
                  </a:lnTo>
                  <a:lnTo>
                    <a:pt x="16368" y="79731"/>
                  </a:lnTo>
                  <a:lnTo>
                    <a:pt x="16324" y="77581"/>
                  </a:lnTo>
                  <a:lnTo>
                    <a:pt x="16543" y="75650"/>
                  </a:lnTo>
                  <a:lnTo>
                    <a:pt x="16543" y="75606"/>
                  </a:lnTo>
                  <a:lnTo>
                    <a:pt x="16500" y="73895"/>
                  </a:lnTo>
                  <a:lnTo>
                    <a:pt x="16236" y="71394"/>
                  </a:lnTo>
                  <a:lnTo>
                    <a:pt x="15885" y="69112"/>
                  </a:lnTo>
                  <a:lnTo>
                    <a:pt x="15885" y="69068"/>
                  </a:lnTo>
                  <a:lnTo>
                    <a:pt x="15403" y="68059"/>
                  </a:lnTo>
                  <a:lnTo>
                    <a:pt x="15271" y="67313"/>
                  </a:lnTo>
                  <a:lnTo>
                    <a:pt x="15490" y="65119"/>
                  </a:lnTo>
                  <a:lnTo>
                    <a:pt x="16105" y="63100"/>
                  </a:lnTo>
                  <a:lnTo>
                    <a:pt x="17070" y="61126"/>
                  </a:lnTo>
                  <a:lnTo>
                    <a:pt x="17992" y="59107"/>
                  </a:lnTo>
                  <a:lnTo>
                    <a:pt x="18035" y="59020"/>
                  </a:lnTo>
                  <a:lnTo>
                    <a:pt x="17948" y="58493"/>
                  </a:lnTo>
                  <a:lnTo>
                    <a:pt x="17904" y="58405"/>
                  </a:lnTo>
                  <a:lnTo>
                    <a:pt x="16895" y="56826"/>
                  </a:lnTo>
                  <a:lnTo>
                    <a:pt x="15534" y="54983"/>
                  </a:lnTo>
                  <a:lnTo>
                    <a:pt x="14086" y="53008"/>
                  </a:lnTo>
                  <a:lnTo>
                    <a:pt x="12901" y="51209"/>
                  </a:lnTo>
                  <a:lnTo>
                    <a:pt x="11804" y="49190"/>
                  </a:lnTo>
                  <a:lnTo>
                    <a:pt x="11760" y="49146"/>
                  </a:lnTo>
                  <a:lnTo>
                    <a:pt x="10093" y="46821"/>
                  </a:lnTo>
                  <a:lnTo>
                    <a:pt x="8338" y="44232"/>
                  </a:lnTo>
                  <a:lnTo>
                    <a:pt x="6670" y="41687"/>
                  </a:lnTo>
                  <a:lnTo>
                    <a:pt x="6626" y="39800"/>
                  </a:lnTo>
                  <a:lnTo>
                    <a:pt x="6758" y="35368"/>
                  </a:lnTo>
                  <a:lnTo>
                    <a:pt x="6758" y="35324"/>
                  </a:lnTo>
                  <a:lnTo>
                    <a:pt x="6495" y="33481"/>
                  </a:lnTo>
                  <a:lnTo>
                    <a:pt x="5880" y="30453"/>
                  </a:lnTo>
                  <a:lnTo>
                    <a:pt x="5135" y="27777"/>
                  </a:lnTo>
                  <a:lnTo>
                    <a:pt x="4432" y="25451"/>
                  </a:lnTo>
                  <a:lnTo>
                    <a:pt x="3774" y="22160"/>
                  </a:lnTo>
                  <a:lnTo>
                    <a:pt x="3160" y="18562"/>
                  </a:lnTo>
                  <a:lnTo>
                    <a:pt x="2326" y="15446"/>
                  </a:lnTo>
                  <a:lnTo>
                    <a:pt x="2326" y="15403"/>
                  </a:lnTo>
                  <a:lnTo>
                    <a:pt x="352" y="11497"/>
                  </a:lnTo>
                  <a:lnTo>
                    <a:pt x="571" y="11102"/>
                  </a:lnTo>
                  <a:lnTo>
                    <a:pt x="2151" y="9215"/>
                  </a:lnTo>
                  <a:lnTo>
                    <a:pt x="4696" y="7021"/>
                  </a:lnTo>
                  <a:lnTo>
                    <a:pt x="5442" y="6583"/>
                  </a:lnTo>
                  <a:lnTo>
                    <a:pt x="6495" y="5837"/>
                  </a:lnTo>
                  <a:lnTo>
                    <a:pt x="8206" y="5486"/>
                  </a:lnTo>
                  <a:lnTo>
                    <a:pt x="10312" y="4696"/>
                  </a:lnTo>
                  <a:lnTo>
                    <a:pt x="13209" y="3555"/>
                  </a:lnTo>
                  <a:lnTo>
                    <a:pt x="13252" y="3555"/>
                  </a:lnTo>
                  <a:lnTo>
                    <a:pt x="14744" y="2677"/>
                  </a:lnTo>
                  <a:lnTo>
                    <a:pt x="18123" y="308"/>
                  </a:lnTo>
                  <a:lnTo>
                    <a:pt x="18167" y="264"/>
                  </a:lnTo>
                  <a:lnTo>
                    <a:pt x="18167" y="220"/>
                  </a:lnTo>
                  <a:lnTo>
                    <a:pt x="18167" y="132"/>
                  </a:lnTo>
                  <a:lnTo>
                    <a:pt x="18167" y="88"/>
                  </a:lnTo>
                  <a:lnTo>
                    <a:pt x="18123" y="44"/>
                  </a:lnTo>
                  <a:lnTo>
                    <a:pt x="18035"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0" name="Google Shape;3840;p85"/>
            <p:cNvSpPr/>
            <p:nvPr/>
          </p:nvSpPr>
          <p:spPr>
            <a:xfrm>
              <a:off x="4065600" y="2698975"/>
              <a:ext cx="527675" cy="2220375"/>
            </a:xfrm>
            <a:custGeom>
              <a:rect b="b" l="l" r="r" t="t"/>
              <a:pathLst>
                <a:path extrusionOk="0" h="88815" w="21107">
                  <a:moveTo>
                    <a:pt x="20887" y="0"/>
                  </a:moveTo>
                  <a:lnTo>
                    <a:pt x="20843" y="44"/>
                  </a:lnTo>
                  <a:lnTo>
                    <a:pt x="17509" y="1887"/>
                  </a:lnTo>
                  <a:lnTo>
                    <a:pt x="15314" y="3204"/>
                  </a:lnTo>
                  <a:lnTo>
                    <a:pt x="13779" y="4125"/>
                  </a:lnTo>
                  <a:lnTo>
                    <a:pt x="12243" y="5090"/>
                  </a:lnTo>
                  <a:lnTo>
                    <a:pt x="10707" y="6056"/>
                  </a:lnTo>
                  <a:lnTo>
                    <a:pt x="9215" y="7109"/>
                  </a:lnTo>
                  <a:lnTo>
                    <a:pt x="8469" y="7635"/>
                  </a:lnTo>
                  <a:lnTo>
                    <a:pt x="7811" y="8206"/>
                  </a:lnTo>
                  <a:lnTo>
                    <a:pt x="7109" y="8776"/>
                  </a:lnTo>
                  <a:lnTo>
                    <a:pt x="6494" y="9347"/>
                  </a:lnTo>
                  <a:lnTo>
                    <a:pt x="5880" y="9961"/>
                  </a:lnTo>
                  <a:lnTo>
                    <a:pt x="5310" y="10575"/>
                  </a:lnTo>
                  <a:lnTo>
                    <a:pt x="4783" y="11234"/>
                  </a:lnTo>
                  <a:lnTo>
                    <a:pt x="4344" y="11892"/>
                  </a:lnTo>
                  <a:lnTo>
                    <a:pt x="3291" y="13164"/>
                  </a:lnTo>
                  <a:lnTo>
                    <a:pt x="3291" y="13208"/>
                  </a:lnTo>
                  <a:lnTo>
                    <a:pt x="1185" y="17903"/>
                  </a:lnTo>
                  <a:lnTo>
                    <a:pt x="220" y="20712"/>
                  </a:lnTo>
                  <a:lnTo>
                    <a:pt x="176" y="20756"/>
                  </a:lnTo>
                  <a:lnTo>
                    <a:pt x="0" y="22204"/>
                  </a:lnTo>
                  <a:lnTo>
                    <a:pt x="0" y="22248"/>
                  </a:lnTo>
                  <a:lnTo>
                    <a:pt x="176" y="25539"/>
                  </a:lnTo>
                  <a:lnTo>
                    <a:pt x="834" y="29576"/>
                  </a:lnTo>
                  <a:lnTo>
                    <a:pt x="1492" y="31989"/>
                  </a:lnTo>
                  <a:lnTo>
                    <a:pt x="2414" y="34578"/>
                  </a:lnTo>
                  <a:lnTo>
                    <a:pt x="3467" y="37123"/>
                  </a:lnTo>
                  <a:lnTo>
                    <a:pt x="4388" y="39361"/>
                  </a:lnTo>
                  <a:lnTo>
                    <a:pt x="4959" y="41028"/>
                  </a:lnTo>
                  <a:lnTo>
                    <a:pt x="5485" y="43003"/>
                  </a:lnTo>
                  <a:lnTo>
                    <a:pt x="5661" y="44276"/>
                  </a:lnTo>
                  <a:lnTo>
                    <a:pt x="5573" y="46733"/>
                  </a:lnTo>
                  <a:lnTo>
                    <a:pt x="5573" y="46777"/>
                  </a:lnTo>
                  <a:lnTo>
                    <a:pt x="5880" y="48971"/>
                  </a:lnTo>
                  <a:lnTo>
                    <a:pt x="6363" y="51647"/>
                  </a:lnTo>
                  <a:lnTo>
                    <a:pt x="6275" y="56343"/>
                  </a:lnTo>
                  <a:lnTo>
                    <a:pt x="6187" y="58624"/>
                  </a:lnTo>
                  <a:lnTo>
                    <a:pt x="6187" y="61345"/>
                  </a:lnTo>
                  <a:lnTo>
                    <a:pt x="6275" y="65733"/>
                  </a:lnTo>
                  <a:lnTo>
                    <a:pt x="6275" y="65821"/>
                  </a:lnTo>
                  <a:lnTo>
                    <a:pt x="6538" y="66347"/>
                  </a:lnTo>
                  <a:lnTo>
                    <a:pt x="6582" y="66391"/>
                  </a:lnTo>
                  <a:lnTo>
                    <a:pt x="8996" y="68717"/>
                  </a:lnTo>
                  <a:lnTo>
                    <a:pt x="10839" y="70384"/>
                  </a:lnTo>
                  <a:lnTo>
                    <a:pt x="12901" y="71964"/>
                  </a:lnTo>
                  <a:lnTo>
                    <a:pt x="14744" y="73368"/>
                  </a:lnTo>
                  <a:lnTo>
                    <a:pt x="14744" y="73412"/>
                  </a:lnTo>
                  <a:lnTo>
                    <a:pt x="16411" y="74377"/>
                  </a:lnTo>
                  <a:lnTo>
                    <a:pt x="17947" y="75167"/>
                  </a:lnTo>
                  <a:lnTo>
                    <a:pt x="18825" y="76528"/>
                  </a:lnTo>
                  <a:lnTo>
                    <a:pt x="19439" y="78020"/>
                  </a:lnTo>
                  <a:lnTo>
                    <a:pt x="19746" y="80170"/>
                  </a:lnTo>
                  <a:lnTo>
                    <a:pt x="20054" y="82802"/>
                  </a:lnTo>
                  <a:lnTo>
                    <a:pt x="19922" y="84996"/>
                  </a:lnTo>
                  <a:lnTo>
                    <a:pt x="19703" y="87190"/>
                  </a:lnTo>
                  <a:lnTo>
                    <a:pt x="19615" y="88639"/>
                  </a:lnTo>
                  <a:lnTo>
                    <a:pt x="19659" y="88726"/>
                  </a:lnTo>
                  <a:lnTo>
                    <a:pt x="19659" y="88770"/>
                  </a:lnTo>
                  <a:lnTo>
                    <a:pt x="19746" y="88814"/>
                  </a:lnTo>
                  <a:lnTo>
                    <a:pt x="19790" y="88814"/>
                  </a:lnTo>
                  <a:lnTo>
                    <a:pt x="19922" y="88770"/>
                  </a:lnTo>
                  <a:lnTo>
                    <a:pt x="19966" y="88726"/>
                  </a:lnTo>
                  <a:lnTo>
                    <a:pt x="19966" y="88682"/>
                  </a:lnTo>
                  <a:lnTo>
                    <a:pt x="20054" y="87190"/>
                  </a:lnTo>
                  <a:lnTo>
                    <a:pt x="20273" y="85040"/>
                  </a:lnTo>
                  <a:lnTo>
                    <a:pt x="20405" y="82802"/>
                  </a:lnTo>
                  <a:lnTo>
                    <a:pt x="20405" y="82759"/>
                  </a:lnTo>
                  <a:lnTo>
                    <a:pt x="20097" y="80126"/>
                  </a:lnTo>
                  <a:lnTo>
                    <a:pt x="19790" y="77932"/>
                  </a:lnTo>
                  <a:lnTo>
                    <a:pt x="19790" y="77888"/>
                  </a:lnTo>
                  <a:lnTo>
                    <a:pt x="19132" y="76396"/>
                  </a:lnTo>
                  <a:lnTo>
                    <a:pt x="19132" y="76352"/>
                  </a:lnTo>
                  <a:lnTo>
                    <a:pt x="18211" y="74948"/>
                  </a:lnTo>
                  <a:lnTo>
                    <a:pt x="18167" y="74860"/>
                  </a:lnTo>
                  <a:lnTo>
                    <a:pt x="16587" y="74070"/>
                  </a:lnTo>
                  <a:lnTo>
                    <a:pt x="14963" y="73105"/>
                  </a:lnTo>
                  <a:lnTo>
                    <a:pt x="13120" y="71701"/>
                  </a:lnTo>
                  <a:lnTo>
                    <a:pt x="11102" y="70121"/>
                  </a:lnTo>
                  <a:lnTo>
                    <a:pt x="9215" y="68454"/>
                  </a:lnTo>
                  <a:lnTo>
                    <a:pt x="6846" y="66172"/>
                  </a:lnTo>
                  <a:lnTo>
                    <a:pt x="6626" y="65689"/>
                  </a:lnTo>
                  <a:lnTo>
                    <a:pt x="6538" y="61345"/>
                  </a:lnTo>
                  <a:lnTo>
                    <a:pt x="6538" y="58624"/>
                  </a:lnTo>
                  <a:lnTo>
                    <a:pt x="6626" y="56387"/>
                  </a:lnTo>
                  <a:lnTo>
                    <a:pt x="6714" y="51647"/>
                  </a:lnTo>
                  <a:lnTo>
                    <a:pt x="6714" y="51604"/>
                  </a:lnTo>
                  <a:lnTo>
                    <a:pt x="6231" y="48883"/>
                  </a:lnTo>
                  <a:lnTo>
                    <a:pt x="5924" y="46733"/>
                  </a:lnTo>
                  <a:lnTo>
                    <a:pt x="6012" y="44276"/>
                  </a:lnTo>
                  <a:lnTo>
                    <a:pt x="6012" y="44232"/>
                  </a:lnTo>
                  <a:lnTo>
                    <a:pt x="5836" y="42959"/>
                  </a:lnTo>
                  <a:lnTo>
                    <a:pt x="5836" y="42915"/>
                  </a:lnTo>
                  <a:lnTo>
                    <a:pt x="5310" y="40941"/>
                  </a:lnTo>
                  <a:lnTo>
                    <a:pt x="4695" y="39229"/>
                  </a:lnTo>
                  <a:lnTo>
                    <a:pt x="3818" y="36991"/>
                  </a:lnTo>
                  <a:lnTo>
                    <a:pt x="2765" y="34446"/>
                  </a:lnTo>
                  <a:lnTo>
                    <a:pt x="1843" y="31857"/>
                  </a:lnTo>
                  <a:lnTo>
                    <a:pt x="1185" y="29488"/>
                  </a:lnTo>
                  <a:lnTo>
                    <a:pt x="483" y="25495"/>
                  </a:lnTo>
                  <a:lnTo>
                    <a:pt x="351" y="22248"/>
                  </a:lnTo>
                  <a:lnTo>
                    <a:pt x="527" y="20800"/>
                  </a:lnTo>
                  <a:lnTo>
                    <a:pt x="1492" y="18035"/>
                  </a:lnTo>
                  <a:lnTo>
                    <a:pt x="3598" y="13340"/>
                  </a:lnTo>
                  <a:lnTo>
                    <a:pt x="4608" y="12067"/>
                  </a:lnTo>
                  <a:lnTo>
                    <a:pt x="5090" y="11453"/>
                  </a:lnTo>
                  <a:lnTo>
                    <a:pt x="5573" y="10795"/>
                  </a:lnTo>
                  <a:lnTo>
                    <a:pt x="6143" y="10181"/>
                  </a:lnTo>
                  <a:lnTo>
                    <a:pt x="6758" y="9610"/>
                  </a:lnTo>
                  <a:lnTo>
                    <a:pt x="7372" y="8996"/>
                  </a:lnTo>
                  <a:lnTo>
                    <a:pt x="8030" y="8469"/>
                  </a:lnTo>
                  <a:lnTo>
                    <a:pt x="9434" y="7372"/>
                  </a:lnTo>
                  <a:lnTo>
                    <a:pt x="10926" y="6319"/>
                  </a:lnTo>
                  <a:lnTo>
                    <a:pt x="12418" y="5354"/>
                  </a:lnTo>
                  <a:lnTo>
                    <a:pt x="13954" y="4432"/>
                  </a:lnTo>
                  <a:lnTo>
                    <a:pt x="15490" y="3511"/>
                  </a:lnTo>
                  <a:lnTo>
                    <a:pt x="17684" y="2194"/>
                  </a:lnTo>
                  <a:lnTo>
                    <a:pt x="21019" y="351"/>
                  </a:lnTo>
                  <a:lnTo>
                    <a:pt x="21063" y="307"/>
                  </a:lnTo>
                  <a:lnTo>
                    <a:pt x="21107" y="220"/>
                  </a:lnTo>
                  <a:lnTo>
                    <a:pt x="21107" y="176"/>
                  </a:lnTo>
                  <a:lnTo>
                    <a:pt x="21063" y="88"/>
                  </a:lnTo>
                  <a:lnTo>
                    <a:pt x="21019" y="44"/>
                  </a:lnTo>
                  <a:lnTo>
                    <a:pt x="20975"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1" name="Google Shape;3841;p85"/>
            <p:cNvSpPr/>
            <p:nvPr/>
          </p:nvSpPr>
          <p:spPr>
            <a:xfrm>
              <a:off x="3837425" y="3370350"/>
              <a:ext cx="377375" cy="1344950"/>
            </a:xfrm>
            <a:custGeom>
              <a:rect b="b" l="l" r="r" t="t"/>
              <a:pathLst>
                <a:path extrusionOk="0" h="53798" w="15095">
                  <a:moveTo>
                    <a:pt x="88" y="0"/>
                  </a:moveTo>
                  <a:lnTo>
                    <a:pt x="44" y="44"/>
                  </a:lnTo>
                  <a:lnTo>
                    <a:pt x="0" y="132"/>
                  </a:lnTo>
                  <a:lnTo>
                    <a:pt x="0" y="176"/>
                  </a:lnTo>
                  <a:lnTo>
                    <a:pt x="0" y="263"/>
                  </a:lnTo>
                  <a:lnTo>
                    <a:pt x="2326" y="5222"/>
                  </a:lnTo>
                  <a:lnTo>
                    <a:pt x="2326" y="5266"/>
                  </a:lnTo>
                  <a:lnTo>
                    <a:pt x="4871" y="9522"/>
                  </a:lnTo>
                  <a:lnTo>
                    <a:pt x="6670" y="12989"/>
                  </a:lnTo>
                  <a:lnTo>
                    <a:pt x="8206" y="16192"/>
                  </a:lnTo>
                  <a:lnTo>
                    <a:pt x="8996" y="17947"/>
                  </a:lnTo>
                  <a:lnTo>
                    <a:pt x="9259" y="18693"/>
                  </a:lnTo>
                  <a:lnTo>
                    <a:pt x="9347" y="21326"/>
                  </a:lnTo>
                  <a:lnTo>
                    <a:pt x="9390" y="25670"/>
                  </a:lnTo>
                  <a:lnTo>
                    <a:pt x="9390" y="28917"/>
                  </a:lnTo>
                  <a:lnTo>
                    <a:pt x="9478" y="36157"/>
                  </a:lnTo>
                  <a:lnTo>
                    <a:pt x="9829" y="42476"/>
                  </a:lnTo>
                  <a:lnTo>
                    <a:pt x="9961" y="43485"/>
                  </a:lnTo>
                  <a:lnTo>
                    <a:pt x="9961" y="43529"/>
                  </a:lnTo>
                  <a:lnTo>
                    <a:pt x="10751" y="45548"/>
                  </a:lnTo>
                  <a:lnTo>
                    <a:pt x="11936" y="48005"/>
                  </a:lnTo>
                  <a:lnTo>
                    <a:pt x="12901" y="49980"/>
                  </a:lnTo>
                  <a:lnTo>
                    <a:pt x="13603" y="51603"/>
                  </a:lnTo>
                  <a:lnTo>
                    <a:pt x="14744" y="53710"/>
                  </a:lnTo>
                  <a:lnTo>
                    <a:pt x="14832" y="53797"/>
                  </a:lnTo>
                  <a:lnTo>
                    <a:pt x="15007" y="53797"/>
                  </a:lnTo>
                  <a:lnTo>
                    <a:pt x="15051" y="53753"/>
                  </a:lnTo>
                  <a:lnTo>
                    <a:pt x="15095" y="53710"/>
                  </a:lnTo>
                  <a:lnTo>
                    <a:pt x="15095" y="53622"/>
                  </a:lnTo>
                  <a:lnTo>
                    <a:pt x="15051" y="53578"/>
                  </a:lnTo>
                  <a:lnTo>
                    <a:pt x="13910" y="51472"/>
                  </a:lnTo>
                  <a:lnTo>
                    <a:pt x="13208" y="49848"/>
                  </a:lnTo>
                  <a:lnTo>
                    <a:pt x="12243" y="47873"/>
                  </a:lnTo>
                  <a:lnTo>
                    <a:pt x="11058" y="45372"/>
                  </a:lnTo>
                  <a:lnTo>
                    <a:pt x="10312" y="43398"/>
                  </a:lnTo>
                  <a:lnTo>
                    <a:pt x="10180" y="42432"/>
                  </a:lnTo>
                  <a:lnTo>
                    <a:pt x="9829" y="36114"/>
                  </a:lnTo>
                  <a:lnTo>
                    <a:pt x="9741" y="28917"/>
                  </a:lnTo>
                  <a:lnTo>
                    <a:pt x="9741" y="25670"/>
                  </a:lnTo>
                  <a:lnTo>
                    <a:pt x="9698" y="21326"/>
                  </a:lnTo>
                  <a:lnTo>
                    <a:pt x="9610" y="18649"/>
                  </a:lnTo>
                  <a:lnTo>
                    <a:pt x="9566" y="18605"/>
                  </a:lnTo>
                  <a:lnTo>
                    <a:pt x="9303" y="17815"/>
                  </a:lnTo>
                  <a:lnTo>
                    <a:pt x="8513" y="16016"/>
                  </a:lnTo>
                  <a:lnTo>
                    <a:pt x="6977" y="12857"/>
                  </a:lnTo>
                  <a:lnTo>
                    <a:pt x="5178" y="9347"/>
                  </a:lnTo>
                  <a:lnTo>
                    <a:pt x="2633" y="5090"/>
                  </a:lnTo>
                  <a:lnTo>
                    <a:pt x="307" y="88"/>
                  </a:lnTo>
                  <a:lnTo>
                    <a:pt x="263" y="44"/>
                  </a:lnTo>
                  <a:lnTo>
                    <a:pt x="219"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2" name="Google Shape;3842;p85"/>
            <p:cNvSpPr/>
            <p:nvPr/>
          </p:nvSpPr>
          <p:spPr>
            <a:xfrm>
              <a:off x="3607050" y="3450425"/>
              <a:ext cx="547425" cy="1221000"/>
            </a:xfrm>
            <a:custGeom>
              <a:rect b="b" l="l" r="r" t="t"/>
              <a:pathLst>
                <a:path extrusionOk="0" h="48840" w="21897">
                  <a:moveTo>
                    <a:pt x="8425" y="0"/>
                  </a:moveTo>
                  <a:lnTo>
                    <a:pt x="132" y="2150"/>
                  </a:lnTo>
                  <a:lnTo>
                    <a:pt x="88" y="2194"/>
                  </a:lnTo>
                  <a:lnTo>
                    <a:pt x="44" y="2238"/>
                  </a:lnTo>
                  <a:lnTo>
                    <a:pt x="0" y="2326"/>
                  </a:lnTo>
                  <a:lnTo>
                    <a:pt x="0" y="2370"/>
                  </a:lnTo>
                  <a:lnTo>
                    <a:pt x="44" y="2458"/>
                  </a:lnTo>
                  <a:lnTo>
                    <a:pt x="88" y="2501"/>
                  </a:lnTo>
                  <a:lnTo>
                    <a:pt x="220" y="2501"/>
                  </a:lnTo>
                  <a:lnTo>
                    <a:pt x="8381" y="351"/>
                  </a:lnTo>
                  <a:lnTo>
                    <a:pt x="9742" y="3862"/>
                  </a:lnTo>
                  <a:lnTo>
                    <a:pt x="9785" y="3950"/>
                  </a:lnTo>
                  <a:lnTo>
                    <a:pt x="12638" y="6846"/>
                  </a:lnTo>
                  <a:lnTo>
                    <a:pt x="14437" y="10093"/>
                  </a:lnTo>
                  <a:lnTo>
                    <a:pt x="16148" y="13559"/>
                  </a:lnTo>
                  <a:lnTo>
                    <a:pt x="17114" y="15446"/>
                  </a:lnTo>
                  <a:lnTo>
                    <a:pt x="17333" y="16631"/>
                  </a:lnTo>
                  <a:lnTo>
                    <a:pt x="17377" y="18825"/>
                  </a:lnTo>
                  <a:lnTo>
                    <a:pt x="17421" y="21019"/>
                  </a:lnTo>
                  <a:lnTo>
                    <a:pt x="17465" y="25363"/>
                  </a:lnTo>
                  <a:lnTo>
                    <a:pt x="17465" y="28303"/>
                  </a:lnTo>
                  <a:lnTo>
                    <a:pt x="17508" y="31243"/>
                  </a:lnTo>
                  <a:lnTo>
                    <a:pt x="17596" y="34183"/>
                  </a:lnTo>
                  <a:lnTo>
                    <a:pt x="17728" y="37123"/>
                  </a:lnTo>
                  <a:lnTo>
                    <a:pt x="17947" y="40546"/>
                  </a:lnTo>
                  <a:lnTo>
                    <a:pt x="17947" y="40590"/>
                  </a:lnTo>
                  <a:lnTo>
                    <a:pt x="20975" y="47303"/>
                  </a:lnTo>
                  <a:lnTo>
                    <a:pt x="21545" y="48707"/>
                  </a:lnTo>
                  <a:lnTo>
                    <a:pt x="21633" y="48795"/>
                  </a:lnTo>
                  <a:lnTo>
                    <a:pt x="21721" y="48839"/>
                  </a:lnTo>
                  <a:lnTo>
                    <a:pt x="21765" y="48839"/>
                  </a:lnTo>
                  <a:lnTo>
                    <a:pt x="21853" y="48795"/>
                  </a:lnTo>
                  <a:lnTo>
                    <a:pt x="21853" y="48751"/>
                  </a:lnTo>
                  <a:lnTo>
                    <a:pt x="21896" y="48664"/>
                  </a:lnTo>
                  <a:lnTo>
                    <a:pt x="21853" y="48576"/>
                  </a:lnTo>
                  <a:lnTo>
                    <a:pt x="21326" y="47172"/>
                  </a:lnTo>
                  <a:lnTo>
                    <a:pt x="18298" y="40458"/>
                  </a:lnTo>
                  <a:lnTo>
                    <a:pt x="18079" y="37123"/>
                  </a:lnTo>
                  <a:lnTo>
                    <a:pt x="17947" y="34183"/>
                  </a:lnTo>
                  <a:lnTo>
                    <a:pt x="17859" y="31243"/>
                  </a:lnTo>
                  <a:lnTo>
                    <a:pt x="17816" y="28303"/>
                  </a:lnTo>
                  <a:lnTo>
                    <a:pt x="17816" y="25363"/>
                  </a:lnTo>
                  <a:lnTo>
                    <a:pt x="17772" y="21019"/>
                  </a:lnTo>
                  <a:lnTo>
                    <a:pt x="17728" y="18781"/>
                  </a:lnTo>
                  <a:lnTo>
                    <a:pt x="17684" y="16587"/>
                  </a:lnTo>
                  <a:lnTo>
                    <a:pt x="17465" y="15358"/>
                  </a:lnTo>
                  <a:lnTo>
                    <a:pt x="17465" y="15315"/>
                  </a:lnTo>
                  <a:lnTo>
                    <a:pt x="16455" y="13428"/>
                  </a:lnTo>
                  <a:lnTo>
                    <a:pt x="14744" y="9917"/>
                  </a:lnTo>
                  <a:lnTo>
                    <a:pt x="12945" y="6670"/>
                  </a:lnTo>
                  <a:lnTo>
                    <a:pt x="12901" y="6626"/>
                  </a:lnTo>
                  <a:lnTo>
                    <a:pt x="10049" y="3730"/>
                  </a:lnTo>
                  <a:lnTo>
                    <a:pt x="8645" y="88"/>
                  </a:lnTo>
                  <a:lnTo>
                    <a:pt x="8557"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3" name="Google Shape;3843;p85"/>
            <p:cNvSpPr/>
            <p:nvPr/>
          </p:nvSpPr>
          <p:spPr>
            <a:xfrm>
              <a:off x="3672850" y="3530500"/>
              <a:ext cx="435550" cy="1108000"/>
            </a:xfrm>
            <a:custGeom>
              <a:rect b="b" l="l" r="r" t="t"/>
              <a:pathLst>
                <a:path extrusionOk="0" h="44320" w="17422">
                  <a:moveTo>
                    <a:pt x="2019" y="1"/>
                  </a:moveTo>
                  <a:lnTo>
                    <a:pt x="133" y="483"/>
                  </a:lnTo>
                  <a:lnTo>
                    <a:pt x="45" y="483"/>
                  </a:lnTo>
                  <a:lnTo>
                    <a:pt x="1" y="571"/>
                  </a:lnTo>
                  <a:lnTo>
                    <a:pt x="1" y="615"/>
                  </a:lnTo>
                  <a:lnTo>
                    <a:pt x="1" y="703"/>
                  </a:lnTo>
                  <a:lnTo>
                    <a:pt x="45" y="747"/>
                  </a:lnTo>
                  <a:lnTo>
                    <a:pt x="89" y="790"/>
                  </a:lnTo>
                  <a:lnTo>
                    <a:pt x="133" y="834"/>
                  </a:lnTo>
                  <a:lnTo>
                    <a:pt x="220" y="834"/>
                  </a:lnTo>
                  <a:lnTo>
                    <a:pt x="2019" y="352"/>
                  </a:lnTo>
                  <a:lnTo>
                    <a:pt x="3248" y="1624"/>
                  </a:lnTo>
                  <a:lnTo>
                    <a:pt x="4433" y="2721"/>
                  </a:lnTo>
                  <a:lnTo>
                    <a:pt x="5881" y="4081"/>
                  </a:lnTo>
                  <a:lnTo>
                    <a:pt x="9918" y="8557"/>
                  </a:lnTo>
                  <a:lnTo>
                    <a:pt x="13341" y="14393"/>
                  </a:lnTo>
                  <a:lnTo>
                    <a:pt x="13560" y="18737"/>
                  </a:lnTo>
                  <a:lnTo>
                    <a:pt x="13648" y="22116"/>
                  </a:lnTo>
                  <a:lnTo>
                    <a:pt x="13648" y="24968"/>
                  </a:lnTo>
                  <a:lnTo>
                    <a:pt x="13736" y="29357"/>
                  </a:lnTo>
                  <a:lnTo>
                    <a:pt x="14130" y="36772"/>
                  </a:lnTo>
                  <a:lnTo>
                    <a:pt x="14306" y="37825"/>
                  </a:lnTo>
                  <a:lnTo>
                    <a:pt x="14306" y="37869"/>
                  </a:lnTo>
                  <a:lnTo>
                    <a:pt x="15579" y="40941"/>
                  </a:lnTo>
                  <a:lnTo>
                    <a:pt x="17070" y="44232"/>
                  </a:lnTo>
                  <a:lnTo>
                    <a:pt x="17158" y="44276"/>
                  </a:lnTo>
                  <a:lnTo>
                    <a:pt x="17246" y="44320"/>
                  </a:lnTo>
                  <a:lnTo>
                    <a:pt x="17334" y="44320"/>
                  </a:lnTo>
                  <a:lnTo>
                    <a:pt x="17378" y="44276"/>
                  </a:lnTo>
                  <a:lnTo>
                    <a:pt x="17422" y="44188"/>
                  </a:lnTo>
                  <a:lnTo>
                    <a:pt x="17422" y="44144"/>
                  </a:lnTo>
                  <a:lnTo>
                    <a:pt x="17422" y="44056"/>
                  </a:lnTo>
                  <a:lnTo>
                    <a:pt x="15886" y="40809"/>
                  </a:lnTo>
                  <a:lnTo>
                    <a:pt x="14657" y="37782"/>
                  </a:lnTo>
                  <a:lnTo>
                    <a:pt x="14482" y="36728"/>
                  </a:lnTo>
                  <a:lnTo>
                    <a:pt x="14087" y="29313"/>
                  </a:lnTo>
                  <a:lnTo>
                    <a:pt x="13999" y="24968"/>
                  </a:lnTo>
                  <a:lnTo>
                    <a:pt x="13999" y="22072"/>
                  </a:lnTo>
                  <a:lnTo>
                    <a:pt x="13911" y="18737"/>
                  </a:lnTo>
                  <a:lnTo>
                    <a:pt x="13692" y="14349"/>
                  </a:lnTo>
                  <a:lnTo>
                    <a:pt x="13692" y="14262"/>
                  </a:lnTo>
                  <a:lnTo>
                    <a:pt x="10225" y="8382"/>
                  </a:lnTo>
                  <a:lnTo>
                    <a:pt x="10181" y="8338"/>
                  </a:lnTo>
                  <a:lnTo>
                    <a:pt x="6144" y="3862"/>
                  </a:lnTo>
                  <a:lnTo>
                    <a:pt x="4477" y="2282"/>
                  </a:lnTo>
                  <a:lnTo>
                    <a:pt x="3248" y="1098"/>
                  </a:lnTo>
                  <a:lnTo>
                    <a:pt x="2195" y="44"/>
                  </a:lnTo>
                  <a:lnTo>
                    <a:pt x="2151"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4" name="Google Shape;3844;p85"/>
            <p:cNvSpPr/>
            <p:nvPr/>
          </p:nvSpPr>
          <p:spPr>
            <a:xfrm>
              <a:off x="6276075" y="3554625"/>
              <a:ext cx="204075" cy="110825"/>
            </a:xfrm>
            <a:custGeom>
              <a:rect b="b" l="l" r="r" t="t"/>
              <a:pathLst>
                <a:path extrusionOk="0" h="4433" w="8163">
                  <a:moveTo>
                    <a:pt x="4740" y="1"/>
                  </a:moveTo>
                  <a:lnTo>
                    <a:pt x="2589" y="1010"/>
                  </a:lnTo>
                  <a:lnTo>
                    <a:pt x="922" y="1712"/>
                  </a:lnTo>
                  <a:lnTo>
                    <a:pt x="878" y="1756"/>
                  </a:lnTo>
                  <a:lnTo>
                    <a:pt x="220" y="2327"/>
                  </a:lnTo>
                  <a:lnTo>
                    <a:pt x="132" y="2414"/>
                  </a:lnTo>
                  <a:lnTo>
                    <a:pt x="0" y="2809"/>
                  </a:lnTo>
                  <a:lnTo>
                    <a:pt x="0" y="2941"/>
                  </a:lnTo>
                  <a:lnTo>
                    <a:pt x="176" y="3467"/>
                  </a:lnTo>
                  <a:lnTo>
                    <a:pt x="220" y="3555"/>
                  </a:lnTo>
                  <a:lnTo>
                    <a:pt x="703" y="3994"/>
                  </a:lnTo>
                  <a:lnTo>
                    <a:pt x="746" y="4038"/>
                  </a:lnTo>
                  <a:lnTo>
                    <a:pt x="1361" y="4345"/>
                  </a:lnTo>
                  <a:lnTo>
                    <a:pt x="1448" y="4345"/>
                  </a:lnTo>
                  <a:lnTo>
                    <a:pt x="3028" y="4433"/>
                  </a:lnTo>
                  <a:lnTo>
                    <a:pt x="3072" y="4433"/>
                  </a:lnTo>
                  <a:lnTo>
                    <a:pt x="5178" y="4038"/>
                  </a:lnTo>
                  <a:lnTo>
                    <a:pt x="8031" y="3160"/>
                  </a:lnTo>
                  <a:lnTo>
                    <a:pt x="8118" y="3160"/>
                  </a:lnTo>
                  <a:lnTo>
                    <a:pt x="8162" y="3073"/>
                  </a:lnTo>
                  <a:lnTo>
                    <a:pt x="8162" y="3029"/>
                  </a:lnTo>
                  <a:lnTo>
                    <a:pt x="8162" y="2941"/>
                  </a:lnTo>
                  <a:lnTo>
                    <a:pt x="8118" y="2897"/>
                  </a:lnTo>
                  <a:lnTo>
                    <a:pt x="8074" y="2853"/>
                  </a:lnTo>
                  <a:lnTo>
                    <a:pt x="7943" y="2853"/>
                  </a:lnTo>
                  <a:lnTo>
                    <a:pt x="5091" y="3687"/>
                  </a:lnTo>
                  <a:lnTo>
                    <a:pt x="3028" y="4082"/>
                  </a:lnTo>
                  <a:lnTo>
                    <a:pt x="1492" y="3994"/>
                  </a:lnTo>
                  <a:lnTo>
                    <a:pt x="922" y="3731"/>
                  </a:lnTo>
                  <a:lnTo>
                    <a:pt x="527" y="3336"/>
                  </a:lnTo>
                  <a:lnTo>
                    <a:pt x="351" y="2897"/>
                  </a:lnTo>
                  <a:lnTo>
                    <a:pt x="483" y="2546"/>
                  </a:lnTo>
                  <a:lnTo>
                    <a:pt x="1097" y="2019"/>
                  </a:lnTo>
                  <a:lnTo>
                    <a:pt x="2721" y="1361"/>
                  </a:lnTo>
                  <a:lnTo>
                    <a:pt x="4915" y="308"/>
                  </a:lnTo>
                  <a:lnTo>
                    <a:pt x="4959" y="264"/>
                  </a:lnTo>
                  <a:lnTo>
                    <a:pt x="5003" y="220"/>
                  </a:lnTo>
                  <a:lnTo>
                    <a:pt x="5003" y="176"/>
                  </a:lnTo>
                  <a:lnTo>
                    <a:pt x="5003" y="89"/>
                  </a:lnTo>
                  <a:lnTo>
                    <a:pt x="4959" y="45"/>
                  </a:lnTo>
                  <a:lnTo>
                    <a:pt x="4871"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5" name="Google Shape;3845;p85"/>
            <p:cNvSpPr/>
            <p:nvPr/>
          </p:nvSpPr>
          <p:spPr>
            <a:xfrm>
              <a:off x="6730225" y="3940775"/>
              <a:ext cx="561700" cy="625325"/>
            </a:xfrm>
            <a:custGeom>
              <a:rect b="b" l="l" r="r" t="t"/>
              <a:pathLst>
                <a:path extrusionOk="0" h="25013" w="22468">
                  <a:moveTo>
                    <a:pt x="3775" y="1"/>
                  </a:moveTo>
                  <a:lnTo>
                    <a:pt x="3731" y="45"/>
                  </a:lnTo>
                  <a:lnTo>
                    <a:pt x="3687" y="89"/>
                  </a:lnTo>
                  <a:lnTo>
                    <a:pt x="2151" y="3643"/>
                  </a:lnTo>
                  <a:lnTo>
                    <a:pt x="1361" y="5486"/>
                  </a:lnTo>
                  <a:lnTo>
                    <a:pt x="1361" y="5530"/>
                  </a:lnTo>
                  <a:lnTo>
                    <a:pt x="703" y="8733"/>
                  </a:lnTo>
                  <a:lnTo>
                    <a:pt x="133" y="11629"/>
                  </a:lnTo>
                  <a:lnTo>
                    <a:pt x="1" y="12375"/>
                  </a:lnTo>
                  <a:lnTo>
                    <a:pt x="1" y="12463"/>
                  </a:lnTo>
                  <a:lnTo>
                    <a:pt x="89" y="12551"/>
                  </a:lnTo>
                  <a:lnTo>
                    <a:pt x="3336" y="14788"/>
                  </a:lnTo>
                  <a:lnTo>
                    <a:pt x="3862" y="15534"/>
                  </a:lnTo>
                  <a:lnTo>
                    <a:pt x="4916" y="17860"/>
                  </a:lnTo>
                  <a:lnTo>
                    <a:pt x="4916" y="17904"/>
                  </a:lnTo>
                  <a:lnTo>
                    <a:pt x="6013" y="19791"/>
                  </a:lnTo>
                  <a:lnTo>
                    <a:pt x="7241" y="21371"/>
                  </a:lnTo>
                  <a:lnTo>
                    <a:pt x="7285" y="21414"/>
                  </a:lnTo>
                  <a:lnTo>
                    <a:pt x="8645" y="22117"/>
                  </a:lnTo>
                  <a:lnTo>
                    <a:pt x="9523" y="22424"/>
                  </a:lnTo>
                  <a:lnTo>
                    <a:pt x="9567" y="22424"/>
                  </a:lnTo>
                  <a:lnTo>
                    <a:pt x="12244" y="22862"/>
                  </a:lnTo>
                  <a:lnTo>
                    <a:pt x="14525" y="23082"/>
                  </a:lnTo>
                  <a:lnTo>
                    <a:pt x="18080" y="24267"/>
                  </a:lnTo>
                  <a:lnTo>
                    <a:pt x="20274" y="24925"/>
                  </a:lnTo>
                  <a:lnTo>
                    <a:pt x="20318" y="24925"/>
                  </a:lnTo>
                  <a:lnTo>
                    <a:pt x="21327" y="25013"/>
                  </a:lnTo>
                  <a:lnTo>
                    <a:pt x="21415" y="25013"/>
                  </a:lnTo>
                  <a:lnTo>
                    <a:pt x="22336" y="24793"/>
                  </a:lnTo>
                  <a:lnTo>
                    <a:pt x="22424" y="24749"/>
                  </a:lnTo>
                  <a:lnTo>
                    <a:pt x="22468" y="24705"/>
                  </a:lnTo>
                  <a:lnTo>
                    <a:pt x="22468" y="24618"/>
                  </a:lnTo>
                  <a:lnTo>
                    <a:pt x="22468" y="24574"/>
                  </a:lnTo>
                  <a:lnTo>
                    <a:pt x="22468" y="24486"/>
                  </a:lnTo>
                  <a:lnTo>
                    <a:pt x="22424" y="24442"/>
                  </a:lnTo>
                  <a:lnTo>
                    <a:pt x="22292" y="24442"/>
                  </a:lnTo>
                  <a:lnTo>
                    <a:pt x="21327" y="24662"/>
                  </a:lnTo>
                  <a:lnTo>
                    <a:pt x="20362" y="24574"/>
                  </a:lnTo>
                  <a:lnTo>
                    <a:pt x="18211" y="23916"/>
                  </a:lnTo>
                  <a:lnTo>
                    <a:pt x="14657" y="22731"/>
                  </a:lnTo>
                  <a:lnTo>
                    <a:pt x="14613" y="22731"/>
                  </a:lnTo>
                  <a:lnTo>
                    <a:pt x="12288" y="22511"/>
                  </a:lnTo>
                  <a:lnTo>
                    <a:pt x="9611" y="22073"/>
                  </a:lnTo>
                  <a:lnTo>
                    <a:pt x="8777" y="21765"/>
                  </a:lnTo>
                  <a:lnTo>
                    <a:pt x="7461" y="21107"/>
                  </a:lnTo>
                  <a:lnTo>
                    <a:pt x="6320" y="19615"/>
                  </a:lnTo>
                  <a:lnTo>
                    <a:pt x="5223" y="17728"/>
                  </a:lnTo>
                  <a:lnTo>
                    <a:pt x="4170" y="15403"/>
                  </a:lnTo>
                  <a:lnTo>
                    <a:pt x="4170" y="15359"/>
                  </a:lnTo>
                  <a:lnTo>
                    <a:pt x="3643" y="14569"/>
                  </a:lnTo>
                  <a:lnTo>
                    <a:pt x="3599" y="14525"/>
                  </a:lnTo>
                  <a:lnTo>
                    <a:pt x="352" y="12331"/>
                  </a:lnTo>
                  <a:lnTo>
                    <a:pt x="484" y="11717"/>
                  </a:lnTo>
                  <a:lnTo>
                    <a:pt x="1054" y="8821"/>
                  </a:lnTo>
                  <a:lnTo>
                    <a:pt x="1712" y="5618"/>
                  </a:lnTo>
                  <a:lnTo>
                    <a:pt x="2458" y="3775"/>
                  </a:lnTo>
                  <a:lnTo>
                    <a:pt x="3994" y="264"/>
                  </a:lnTo>
                  <a:lnTo>
                    <a:pt x="3994" y="176"/>
                  </a:lnTo>
                  <a:lnTo>
                    <a:pt x="3994" y="132"/>
                  </a:lnTo>
                  <a:lnTo>
                    <a:pt x="3950" y="45"/>
                  </a:lnTo>
                  <a:lnTo>
                    <a:pt x="3906"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6" name="Google Shape;3846;p85"/>
            <p:cNvSpPr/>
            <p:nvPr/>
          </p:nvSpPr>
          <p:spPr>
            <a:xfrm>
              <a:off x="6209150" y="3492100"/>
              <a:ext cx="307200" cy="221625"/>
            </a:xfrm>
            <a:custGeom>
              <a:rect b="b" l="l" r="r" t="t"/>
              <a:pathLst>
                <a:path extrusionOk="0" h="8865" w="12288">
                  <a:moveTo>
                    <a:pt x="4608" y="1"/>
                  </a:moveTo>
                  <a:lnTo>
                    <a:pt x="4564" y="89"/>
                  </a:lnTo>
                  <a:lnTo>
                    <a:pt x="3116" y="2239"/>
                  </a:lnTo>
                  <a:lnTo>
                    <a:pt x="2107" y="3116"/>
                  </a:lnTo>
                  <a:lnTo>
                    <a:pt x="747" y="4740"/>
                  </a:lnTo>
                  <a:lnTo>
                    <a:pt x="747" y="4784"/>
                  </a:lnTo>
                  <a:lnTo>
                    <a:pt x="1" y="6188"/>
                  </a:lnTo>
                  <a:lnTo>
                    <a:pt x="1" y="6276"/>
                  </a:lnTo>
                  <a:lnTo>
                    <a:pt x="1" y="6363"/>
                  </a:lnTo>
                  <a:lnTo>
                    <a:pt x="308" y="6890"/>
                  </a:lnTo>
                  <a:lnTo>
                    <a:pt x="352" y="6978"/>
                  </a:lnTo>
                  <a:lnTo>
                    <a:pt x="2634" y="8426"/>
                  </a:lnTo>
                  <a:lnTo>
                    <a:pt x="2721" y="8426"/>
                  </a:lnTo>
                  <a:lnTo>
                    <a:pt x="5837" y="8865"/>
                  </a:lnTo>
                  <a:lnTo>
                    <a:pt x="5881" y="8865"/>
                  </a:lnTo>
                  <a:lnTo>
                    <a:pt x="8294" y="8294"/>
                  </a:lnTo>
                  <a:lnTo>
                    <a:pt x="10883" y="7241"/>
                  </a:lnTo>
                  <a:lnTo>
                    <a:pt x="12156" y="7022"/>
                  </a:lnTo>
                  <a:lnTo>
                    <a:pt x="12200" y="6978"/>
                  </a:lnTo>
                  <a:lnTo>
                    <a:pt x="12287" y="6934"/>
                  </a:lnTo>
                  <a:lnTo>
                    <a:pt x="12287" y="6846"/>
                  </a:lnTo>
                  <a:lnTo>
                    <a:pt x="12287" y="6802"/>
                  </a:lnTo>
                  <a:lnTo>
                    <a:pt x="12287" y="6714"/>
                  </a:lnTo>
                  <a:lnTo>
                    <a:pt x="12200" y="6671"/>
                  </a:lnTo>
                  <a:lnTo>
                    <a:pt x="12068" y="6671"/>
                  </a:lnTo>
                  <a:lnTo>
                    <a:pt x="10795" y="6934"/>
                  </a:lnTo>
                  <a:lnTo>
                    <a:pt x="10751" y="6934"/>
                  </a:lnTo>
                  <a:lnTo>
                    <a:pt x="8206" y="7943"/>
                  </a:lnTo>
                  <a:lnTo>
                    <a:pt x="5837" y="8514"/>
                  </a:lnTo>
                  <a:lnTo>
                    <a:pt x="2765" y="8119"/>
                  </a:lnTo>
                  <a:lnTo>
                    <a:pt x="615" y="6671"/>
                  </a:lnTo>
                  <a:lnTo>
                    <a:pt x="352" y="6276"/>
                  </a:lnTo>
                  <a:lnTo>
                    <a:pt x="1054" y="4959"/>
                  </a:lnTo>
                  <a:lnTo>
                    <a:pt x="2370" y="3380"/>
                  </a:lnTo>
                  <a:lnTo>
                    <a:pt x="3380" y="2502"/>
                  </a:lnTo>
                  <a:lnTo>
                    <a:pt x="3423" y="2458"/>
                  </a:lnTo>
                  <a:lnTo>
                    <a:pt x="4871" y="264"/>
                  </a:lnTo>
                  <a:lnTo>
                    <a:pt x="4871" y="220"/>
                  </a:lnTo>
                  <a:lnTo>
                    <a:pt x="4871" y="132"/>
                  </a:lnTo>
                  <a:lnTo>
                    <a:pt x="4871" y="89"/>
                  </a:lnTo>
                  <a:lnTo>
                    <a:pt x="4828"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7" name="Google Shape;3847;p85"/>
            <p:cNvSpPr/>
            <p:nvPr/>
          </p:nvSpPr>
          <p:spPr>
            <a:xfrm>
              <a:off x="6661125" y="3867275"/>
              <a:ext cx="603375" cy="716375"/>
            </a:xfrm>
            <a:custGeom>
              <a:rect b="b" l="l" r="r" t="t"/>
              <a:pathLst>
                <a:path extrusionOk="0" h="28655" w="24135">
                  <a:moveTo>
                    <a:pt x="3204" y="1"/>
                  </a:moveTo>
                  <a:lnTo>
                    <a:pt x="3160" y="89"/>
                  </a:lnTo>
                  <a:lnTo>
                    <a:pt x="3116" y="132"/>
                  </a:lnTo>
                  <a:lnTo>
                    <a:pt x="2941" y="1361"/>
                  </a:lnTo>
                  <a:lnTo>
                    <a:pt x="1756" y="4477"/>
                  </a:lnTo>
                  <a:lnTo>
                    <a:pt x="1141" y="6495"/>
                  </a:lnTo>
                  <a:lnTo>
                    <a:pt x="1098" y="6539"/>
                  </a:lnTo>
                  <a:lnTo>
                    <a:pt x="878" y="8821"/>
                  </a:lnTo>
                  <a:lnTo>
                    <a:pt x="44" y="13165"/>
                  </a:lnTo>
                  <a:lnTo>
                    <a:pt x="1" y="15491"/>
                  </a:lnTo>
                  <a:lnTo>
                    <a:pt x="44" y="16895"/>
                  </a:lnTo>
                  <a:lnTo>
                    <a:pt x="44" y="16983"/>
                  </a:lnTo>
                  <a:lnTo>
                    <a:pt x="439" y="17641"/>
                  </a:lnTo>
                  <a:lnTo>
                    <a:pt x="483" y="17685"/>
                  </a:lnTo>
                  <a:lnTo>
                    <a:pt x="1317" y="18211"/>
                  </a:lnTo>
                  <a:lnTo>
                    <a:pt x="1361" y="18255"/>
                  </a:lnTo>
                  <a:lnTo>
                    <a:pt x="4081" y="19220"/>
                  </a:lnTo>
                  <a:lnTo>
                    <a:pt x="5529" y="20010"/>
                  </a:lnTo>
                  <a:lnTo>
                    <a:pt x="7065" y="22204"/>
                  </a:lnTo>
                  <a:lnTo>
                    <a:pt x="8601" y="24442"/>
                  </a:lnTo>
                  <a:lnTo>
                    <a:pt x="9479" y="25451"/>
                  </a:lnTo>
                  <a:lnTo>
                    <a:pt x="9523" y="25495"/>
                  </a:lnTo>
                  <a:lnTo>
                    <a:pt x="11585" y="26417"/>
                  </a:lnTo>
                  <a:lnTo>
                    <a:pt x="11629" y="26417"/>
                  </a:lnTo>
                  <a:lnTo>
                    <a:pt x="13779" y="26812"/>
                  </a:lnTo>
                  <a:lnTo>
                    <a:pt x="16412" y="27119"/>
                  </a:lnTo>
                  <a:lnTo>
                    <a:pt x="17816" y="27251"/>
                  </a:lnTo>
                  <a:lnTo>
                    <a:pt x="20449" y="28128"/>
                  </a:lnTo>
                  <a:lnTo>
                    <a:pt x="22248" y="28655"/>
                  </a:lnTo>
                  <a:lnTo>
                    <a:pt x="23389" y="28655"/>
                  </a:lnTo>
                  <a:lnTo>
                    <a:pt x="24003" y="28479"/>
                  </a:lnTo>
                  <a:lnTo>
                    <a:pt x="24047" y="28435"/>
                  </a:lnTo>
                  <a:lnTo>
                    <a:pt x="24091" y="28391"/>
                  </a:lnTo>
                  <a:lnTo>
                    <a:pt x="24135" y="28304"/>
                  </a:lnTo>
                  <a:lnTo>
                    <a:pt x="24091" y="28260"/>
                  </a:lnTo>
                  <a:lnTo>
                    <a:pt x="24091" y="28172"/>
                  </a:lnTo>
                  <a:lnTo>
                    <a:pt x="24047" y="28128"/>
                  </a:lnTo>
                  <a:lnTo>
                    <a:pt x="23872" y="28128"/>
                  </a:lnTo>
                  <a:lnTo>
                    <a:pt x="23301" y="28304"/>
                  </a:lnTo>
                  <a:lnTo>
                    <a:pt x="22336" y="28304"/>
                  </a:lnTo>
                  <a:lnTo>
                    <a:pt x="20537" y="27777"/>
                  </a:lnTo>
                  <a:lnTo>
                    <a:pt x="17904" y="26899"/>
                  </a:lnTo>
                  <a:lnTo>
                    <a:pt x="17860" y="26899"/>
                  </a:lnTo>
                  <a:lnTo>
                    <a:pt x="16456" y="26768"/>
                  </a:lnTo>
                  <a:lnTo>
                    <a:pt x="13823" y="26461"/>
                  </a:lnTo>
                  <a:lnTo>
                    <a:pt x="11717" y="26066"/>
                  </a:lnTo>
                  <a:lnTo>
                    <a:pt x="9698" y="25188"/>
                  </a:lnTo>
                  <a:lnTo>
                    <a:pt x="8864" y="24223"/>
                  </a:lnTo>
                  <a:lnTo>
                    <a:pt x="7372" y="22029"/>
                  </a:lnTo>
                  <a:lnTo>
                    <a:pt x="5793" y="19791"/>
                  </a:lnTo>
                  <a:lnTo>
                    <a:pt x="5705" y="19703"/>
                  </a:lnTo>
                  <a:lnTo>
                    <a:pt x="4257" y="18913"/>
                  </a:lnTo>
                  <a:lnTo>
                    <a:pt x="4213" y="18913"/>
                  </a:lnTo>
                  <a:lnTo>
                    <a:pt x="1492" y="17904"/>
                  </a:lnTo>
                  <a:lnTo>
                    <a:pt x="703" y="17421"/>
                  </a:lnTo>
                  <a:lnTo>
                    <a:pt x="395" y="16851"/>
                  </a:lnTo>
                  <a:lnTo>
                    <a:pt x="352" y="15491"/>
                  </a:lnTo>
                  <a:lnTo>
                    <a:pt x="395" y="13209"/>
                  </a:lnTo>
                  <a:lnTo>
                    <a:pt x="1229" y="8865"/>
                  </a:lnTo>
                  <a:lnTo>
                    <a:pt x="1449" y="6583"/>
                  </a:lnTo>
                  <a:lnTo>
                    <a:pt x="2107" y="4608"/>
                  </a:lnTo>
                  <a:lnTo>
                    <a:pt x="3292" y="1449"/>
                  </a:lnTo>
                  <a:lnTo>
                    <a:pt x="3292" y="1405"/>
                  </a:lnTo>
                  <a:lnTo>
                    <a:pt x="3467" y="176"/>
                  </a:lnTo>
                  <a:lnTo>
                    <a:pt x="3467" y="132"/>
                  </a:lnTo>
                  <a:lnTo>
                    <a:pt x="3467" y="45"/>
                  </a:lnTo>
                  <a:lnTo>
                    <a:pt x="3379"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8" name="Google Shape;3848;p85"/>
            <p:cNvSpPr/>
            <p:nvPr/>
          </p:nvSpPr>
          <p:spPr>
            <a:xfrm>
              <a:off x="6088475" y="3432875"/>
              <a:ext cx="1147500" cy="1171625"/>
            </a:xfrm>
            <a:custGeom>
              <a:rect b="b" l="l" r="r" t="t"/>
              <a:pathLst>
                <a:path extrusionOk="0" h="46865" w="45900">
                  <a:moveTo>
                    <a:pt x="6846" y="0"/>
                  </a:moveTo>
                  <a:lnTo>
                    <a:pt x="6802" y="44"/>
                  </a:lnTo>
                  <a:lnTo>
                    <a:pt x="6758" y="88"/>
                  </a:lnTo>
                  <a:lnTo>
                    <a:pt x="5223" y="2677"/>
                  </a:lnTo>
                  <a:lnTo>
                    <a:pt x="4038" y="4827"/>
                  </a:lnTo>
                  <a:lnTo>
                    <a:pt x="1405" y="8513"/>
                  </a:lnTo>
                  <a:lnTo>
                    <a:pt x="176" y="10356"/>
                  </a:lnTo>
                  <a:lnTo>
                    <a:pt x="45" y="10532"/>
                  </a:lnTo>
                  <a:lnTo>
                    <a:pt x="1" y="10575"/>
                  </a:lnTo>
                  <a:lnTo>
                    <a:pt x="1" y="10663"/>
                  </a:lnTo>
                  <a:lnTo>
                    <a:pt x="1" y="10751"/>
                  </a:lnTo>
                  <a:lnTo>
                    <a:pt x="89" y="10795"/>
                  </a:lnTo>
                  <a:lnTo>
                    <a:pt x="2765" y="11804"/>
                  </a:lnTo>
                  <a:lnTo>
                    <a:pt x="5223" y="12857"/>
                  </a:lnTo>
                  <a:lnTo>
                    <a:pt x="5223" y="12901"/>
                  </a:lnTo>
                  <a:lnTo>
                    <a:pt x="7855" y="13603"/>
                  </a:lnTo>
                  <a:lnTo>
                    <a:pt x="7899" y="13603"/>
                  </a:lnTo>
                  <a:lnTo>
                    <a:pt x="10620" y="13910"/>
                  </a:lnTo>
                  <a:lnTo>
                    <a:pt x="10664" y="13910"/>
                  </a:lnTo>
                  <a:lnTo>
                    <a:pt x="11936" y="13823"/>
                  </a:lnTo>
                  <a:lnTo>
                    <a:pt x="11980" y="13823"/>
                  </a:lnTo>
                  <a:lnTo>
                    <a:pt x="15096" y="12945"/>
                  </a:lnTo>
                  <a:lnTo>
                    <a:pt x="15140" y="12945"/>
                  </a:lnTo>
                  <a:lnTo>
                    <a:pt x="17290" y="11892"/>
                  </a:lnTo>
                  <a:lnTo>
                    <a:pt x="18431" y="11585"/>
                  </a:lnTo>
                  <a:lnTo>
                    <a:pt x="19264" y="11672"/>
                  </a:lnTo>
                  <a:lnTo>
                    <a:pt x="21502" y="15095"/>
                  </a:lnTo>
                  <a:lnTo>
                    <a:pt x="22029" y="16499"/>
                  </a:lnTo>
                  <a:lnTo>
                    <a:pt x="22117" y="17684"/>
                  </a:lnTo>
                  <a:lnTo>
                    <a:pt x="21546" y="19746"/>
                  </a:lnTo>
                  <a:lnTo>
                    <a:pt x="21020" y="21897"/>
                  </a:lnTo>
                  <a:lnTo>
                    <a:pt x="21020" y="21940"/>
                  </a:lnTo>
                  <a:lnTo>
                    <a:pt x="20712" y="24310"/>
                  </a:lnTo>
                  <a:lnTo>
                    <a:pt x="20537" y="26943"/>
                  </a:lnTo>
                  <a:lnTo>
                    <a:pt x="20054" y="29093"/>
                  </a:lnTo>
                  <a:lnTo>
                    <a:pt x="20054" y="29137"/>
                  </a:lnTo>
                  <a:lnTo>
                    <a:pt x="19967" y="31024"/>
                  </a:lnTo>
                  <a:lnTo>
                    <a:pt x="19001" y="35148"/>
                  </a:lnTo>
                  <a:lnTo>
                    <a:pt x="18957" y="35631"/>
                  </a:lnTo>
                  <a:lnTo>
                    <a:pt x="18957" y="35763"/>
                  </a:lnTo>
                  <a:lnTo>
                    <a:pt x="19045" y="35807"/>
                  </a:lnTo>
                  <a:lnTo>
                    <a:pt x="19835" y="36289"/>
                  </a:lnTo>
                  <a:lnTo>
                    <a:pt x="19879" y="36289"/>
                  </a:lnTo>
                  <a:lnTo>
                    <a:pt x="23872" y="37650"/>
                  </a:lnTo>
                  <a:lnTo>
                    <a:pt x="26636" y="38659"/>
                  </a:lnTo>
                  <a:lnTo>
                    <a:pt x="28216" y="39317"/>
                  </a:lnTo>
                  <a:lnTo>
                    <a:pt x="28830" y="39975"/>
                  </a:lnTo>
                  <a:lnTo>
                    <a:pt x="30410" y="42301"/>
                  </a:lnTo>
                  <a:lnTo>
                    <a:pt x="31507" y="43749"/>
                  </a:lnTo>
                  <a:lnTo>
                    <a:pt x="31551" y="43793"/>
                  </a:lnTo>
                  <a:lnTo>
                    <a:pt x="32209" y="44188"/>
                  </a:lnTo>
                  <a:lnTo>
                    <a:pt x="32209" y="44232"/>
                  </a:lnTo>
                  <a:lnTo>
                    <a:pt x="34359" y="45021"/>
                  </a:lnTo>
                  <a:lnTo>
                    <a:pt x="34403" y="45021"/>
                  </a:lnTo>
                  <a:lnTo>
                    <a:pt x="38221" y="45548"/>
                  </a:lnTo>
                  <a:lnTo>
                    <a:pt x="40766" y="45724"/>
                  </a:lnTo>
                  <a:lnTo>
                    <a:pt x="43969" y="46689"/>
                  </a:lnTo>
                  <a:lnTo>
                    <a:pt x="44759" y="46864"/>
                  </a:lnTo>
                  <a:lnTo>
                    <a:pt x="44847" y="46864"/>
                  </a:lnTo>
                  <a:lnTo>
                    <a:pt x="45768" y="46601"/>
                  </a:lnTo>
                  <a:lnTo>
                    <a:pt x="45812" y="46557"/>
                  </a:lnTo>
                  <a:lnTo>
                    <a:pt x="45856" y="46513"/>
                  </a:lnTo>
                  <a:lnTo>
                    <a:pt x="45900" y="46426"/>
                  </a:lnTo>
                  <a:lnTo>
                    <a:pt x="45856" y="46382"/>
                  </a:lnTo>
                  <a:lnTo>
                    <a:pt x="45856" y="46294"/>
                  </a:lnTo>
                  <a:lnTo>
                    <a:pt x="45812" y="46250"/>
                  </a:lnTo>
                  <a:lnTo>
                    <a:pt x="45681" y="46250"/>
                  </a:lnTo>
                  <a:lnTo>
                    <a:pt x="44759" y="46513"/>
                  </a:lnTo>
                  <a:lnTo>
                    <a:pt x="44057" y="46338"/>
                  </a:lnTo>
                  <a:lnTo>
                    <a:pt x="40854" y="45372"/>
                  </a:lnTo>
                  <a:lnTo>
                    <a:pt x="40810" y="45372"/>
                  </a:lnTo>
                  <a:lnTo>
                    <a:pt x="38265" y="45197"/>
                  </a:lnTo>
                  <a:lnTo>
                    <a:pt x="34491" y="44670"/>
                  </a:lnTo>
                  <a:lnTo>
                    <a:pt x="32385" y="43881"/>
                  </a:lnTo>
                  <a:lnTo>
                    <a:pt x="31770" y="43486"/>
                  </a:lnTo>
                  <a:lnTo>
                    <a:pt x="30717" y="42081"/>
                  </a:lnTo>
                  <a:lnTo>
                    <a:pt x="29094" y="39756"/>
                  </a:lnTo>
                  <a:lnTo>
                    <a:pt x="29094" y="39712"/>
                  </a:lnTo>
                  <a:lnTo>
                    <a:pt x="28435" y="39010"/>
                  </a:lnTo>
                  <a:lnTo>
                    <a:pt x="28392" y="38966"/>
                  </a:lnTo>
                  <a:lnTo>
                    <a:pt x="26768" y="38352"/>
                  </a:lnTo>
                  <a:lnTo>
                    <a:pt x="24004" y="37299"/>
                  </a:lnTo>
                  <a:lnTo>
                    <a:pt x="20010" y="35982"/>
                  </a:lnTo>
                  <a:lnTo>
                    <a:pt x="19308" y="35587"/>
                  </a:lnTo>
                  <a:lnTo>
                    <a:pt x="19352" y="35192"/>
                  </a:lnTo>
                  <a:lnTo>
                    <a:pt x="20274" y="31111"/>
                  </a:lnTo>
                  <a:lnTo>
                    <a:pt x="20318" y="31068"/>
                  </a:lnTo>
                  <a:lnTo>
                    <a:pt x="20405" y="29137"/>
                  </a:lnTo>
                  <a:lnTo>
                    <a:pt x="20888" y="26987"/>
                  </a:lnTo>
                  <a:lnTo>
                    <a:pt x="20888" y="26943"/>
                  </a:lnTo>
                  <a:lnTo>
                    <a:pt x="21064" y="24354"/>
                  </a:lnTo>
                  <a:lnTo>
                    <a:pt x="21327" y="21984"/>
                  </a:lnTo>
                  <a:lnTo>
                    <a:pt x="21897" y="19834"/>
                  </a:lnTo>
                  <a:lnTo>
                    <a:pt x="22468" y="17728"/>
                  </a:lnTo>
                  <a:lnTo>
                    <a:pt x="22468" y="17684"/>
                  </a:lnTo>
                  <a:lnTo>
                    <a:pt x="22380" y="16455"/>
                  </a:lnTo>
                  <a:lnTo>
                    <a:pt x="22336" y="16411"/>
                  </a:lnTo>
                  <a:lnTo>
                    <a:pt x="21809" y="14963"/>
                  </a:lnTo>
                  <a:lnTo>
                    <a:pt x="21809" y="14920"/>
                  </a:lnTo>
                  <a:lnTo>
                    <a:pt x="19528" y="11453"/>
                  </a:lnTo>
                  <a:lnTo>
                    <a:pt x="19484" y="11365"/>
                  </a:lnTo>
                  <a:lnTo>
                    <a:pt x="19396" y="11365"/>
                  </a:lnTo>
                  <a:lnTo>
                    <a:pt x="18431" y="11234"/>
                  </a:lnTo>
                  <a:lnTo>
                    <a:pt x="18387" y="11234"/>
                  </a:lnTo>
                  <a:lnTo>
                    <a:pt x="17202" y="11541"/>
                  </a:lnTo>
                  <a:lnTo>
                    <a:pt x="17158" y="11541"/>
                  </a:lnTo>
                  <a:lnTo>
                    <a:pt x="15008" y="12594"/>
                  </a:lnTo>
                  <a:lnTo>
                    <a:pt x="11892" y="13471"/>
                  </a:lnTo>
                  <a:lnTo>
                    <a:pt x="10664" y="13559"/>
                  </a:lnTo>
                  <a:lnTo>
                    <a:pt x="7943" y="13252"/>
                  </a:lnTo>
                  <a:lnTo>
                    <a:pt x="5354" y="12550"/>
                  </a:lnTo>
                  <a:lnTo>
                    <a:pt x="2897" y="11497"/>
                  </a:lnTo>
                  <a:lnTo>
                    <a:pt x="484" y="10575"/>
                  </a:lnTo>
                  <a:lnTo>
                    <a:pt x="1712" y="8732"/>
                  </a:lnTo>
                  <a:lnTo>
                    <a:pt x="4345" y="5003"/>
                  </a:lnTo>
                  <a:lnTo>
                    <a:pt x="5530" y="2852"/>
                  </a:lnTo>
                  <a:lnTo>
                    <a:pt x="7066" y="264"/>
                  </a:lnTo>
                  <a:lnTo>
                    <a:pt x="7066" y="176"/>
                  </a:lnTo>
                  <a:lnTo>
                    <a:pt x="7066" y="132"/>
                  </a:lnTo>
                  <a:lnTo>
                    <a:pt x="7066" y="44"/>
                  </a:lnTo>
                  <a:lnTo>
                    <a:pt x="6978"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9" name="Google Shape;3849;p85"/>
            <p:cNvSpPr/>
            <p:nvPr/>
          </p:nvSpPr>
          <p:spPr>
            <a:xfrm>
              <a:off x="5247075" y="3384600"/>
              <a:ext cx="1963675" cy="1351550"/>
            </a:xfrm>
            <a:custGeom>
              <a:rect b="b" l="l" r="r" t="t"/>
              <a:pathLst>
                <a:path extrusionOk="0" h="54062" w="78547">
                  <a:moveTo>
                    <a:pt x="38396" y="1"/>
                  </a:moveTo>
                  <a:lnTo>
                    <a:pt x="38308" y="44"/>
                  </a:lnTo>
                  <a:lnTo>
                    <a:pt x="36246" y="1361"/>
                  </a:lnTo>
                  <a:lnTo>
                    <a:pt x="36246" y="1405"/>
                  </a:lnTo>
                  <a:lnTo>
                    <a:pt x="35675" y="1887"/>
                  </a:lnTo>
                  <a:lnTo>
                    <a:pt x="35631" y="1931"/>
                  </a:lnTo>
                  <a:lnTo>
                    <a:pt x="34447" y="4564"/>
                  </a:lnTo>
                  <a:lnTo>
                    <a:pt x="33262" y="7460"/>
                  </a:lnTo>
                  <a:lnTo>
                    <a:pt x="32823" y="8557"/>
                  </a:lnTo>
                  <a:lnTo>
                    <a:pt x="31638" y="8996"/>
                  </a:lnTo>
                  <a:lnTo>
                    <a:pt x="31594" y="8996"/>
                  </a:lnTo>
                  <a:lnTo>
                    <a:pt x="30059" y="9917"/>
                  </a:lnTo>
                  <a:lnTo>
                    <a:pt x="30015" y="9961"/>
                  </a:lnTo>
                  <a:lnTo>
                    <a:pt x="28962" y="10795"/>
                  </a:lnTo>
                  <a:lnTo>
                    <a:pt x="28962" y="10839"/>
                  </a:lnTo>
                  <a:lnTo>
                    <a:pt x="28260" y="11804"/>
                  </a:lnTo>
                  <a:lnTo>
                    <a:pt x="28260" y="11848"/>
                  </a:lnTo>
                  <a:lnTo>
                    <a:pt x="27250" y="13867"/>
                  </a:lnTo>
                  <a:lnTo>
                    <a:pt x="27250" y="13954"/>
                  </a:lnTo>
                  <a:lnTo>
                    <a:pt x="27338" y="16280"/>
                  </a:lnTo>
                  <a:lnTo>
                    <a:pt x="27338" y="18123"/>
                  </a:lnTo>
                  <a:lnTo>
                    <a:pt x="27031" y="18913"/>
                  </a:lnTo>
                  <a:lnTo>
                    <a:pt x="26768" y="19132"/>
                  </a:lnTo>
                  <a:lnTo>
                    <a:pt x="26460" y="19220"/>
                  </a:lnTo>
                  <a:lnTo>
                    <a:pt x="24749" y="18562"/>
                  </a:lnTo>
                  <a:lnTo>
                    <a:pt x="22467" y="18123"/>
                  </a:lnTo>
                  <a:lnTo>
                    <a:pt x="20273" y="17991"/>
                  </a:lnTo>
                  <a:lnTo>
                    <a:pt x="20229" y="17991"/>
                  </a:lnTo>
                  <a:lnTo>
                    <a:pt x="19483" y="18123"/>
                  </a:lnTo>
                  <a:lnTo>
                    <a:pt x="19396" y="18167"/>
                  </a:lnTo>
                  <a:lnTo>
                    <a:pt x="18650" y="18694"/>
                  </a:lnTo>
                  <a:lnTo>
                    <a:pt x="18035" y="18474"/>
                  </a:lnTo>
                  <a:lnTo>
                    <a:pt x="17948" y="18474"/>
                  </a:lnTo>
                  <a:lnTo>
                    <a:pt x="17246" y="18562"/>
                  </a:lnTo>
                  <a:lnTo>
                    <a:pt x="17202" y="18606"/>
                  </a:lnTo>
                  <a:lnTo>
                    <a:pt x="16368" y="19088"/>
                  </a:lnTo>
                  <a:lnTo>
                    <a:pt x="16324" y="19132"/>
                  </a:lnTo>
                  <a:lnTo>
                    <a:pt x="15622" y="19834"/>
                  </a:lnTo>
                  <a:lnTo>
                    <a:pt x="15578" y="19878"/>
                  </a:lnTo>
                  <a:lnTo>
                    <a:pt x="13647" y="23828"/>
                  </a:lnTo>
                  <a:lnTo>
                    <a:pt x="12287" y="26241"/>
                  </a:lnTo>
                  <a:lnTo>
                    <a:pt x="11541" y="27426"/>
                  </a:lnTo>
                  <a:lnTo>
                    <a:pt x="11541" y="27470"/>
                  </a:lnTo>
                  <a:lnTo>
                    <a:pt x="11190" y="28523"/>
                  </a:lnTo>
                  <a:lnTo>
                    <a:pt x="11190" y="28567"/>
                  </a:lnTo>
                  <a:lnTo>
                    <a:pt x="10620" y="31550"/>
                  </a:lnTo>
                  <a:lnTo>
                    <a:pt x="10620" y="31594"/>
                  </a:lnTo>
                  <a:lnTo>
                    <a:pt x="10620" y="32735"/>
                  </a:lnTo>
                  <a:lnTo>
                    <a:pt x="10532" y="33393"/>
                  </a:lnTo>
                  <a:lnTo>
                    <a:pt x="9566" y="35105"/>
                  </a:lnTo>
                  <a:lnTo>
                    <a:pt x="7943" y="37299"/>
                  </a:lnTo>
                  <a:lnTo>
                    <a:pt x="6978" y="39142"/>
                  </a:lnTo>
                  <a:lnTo>
                    <a:pt x="6144" y="41072"/>
                  </a:lnTo>
                  <a:lnTo>
                    <a:pt x="5924" y="42213"/>
                  </a:lnTo>
                  <a:lnTo>
                    <a:pt x="5793" y="42301"/>
                  </a:lnTo>
                  <a:lnTo>
                    <a:pt x="5617" y="42257"/>
                  </a:lnTo>
                  <a:lnTo>
                    <a:pt x="5486" y="42213"/>
                  </a:lnTo>
                  <a:lnTo>
                    <a:pt x="4125" y="42652"/>
                  </a:lnTo>
                  <a:lnTo>
                    <a:pt x="2282" y="43486"/>
                  </a:lnTo>
                  <a:lnTo>
                    <a:pt x="2238" y="43530"/>
                  </a:lnTo>
                  <a:lnTo>
                    <a:pt x="1317" y="44451"/>
                  </a:lnTo>
                  <a:lnTo>
                    <a:pt x="1273" y="44495"/>
                  </a:lnTo>
                  <a:lnTo>
                    <a:pt x="439" y="45899"/>
                  </a:lnTo>
                  <a:lnTo>
                    <a:pt x="439" y="45943"/>
                  </a:lnTo>
                  <a:lnTo>
                    <a:pt x="176" y="46909"/>
                  </a:lnTo>
                  <a:lnTo>
                    <a:pt x="176" y="46952"/>
                  </a:lnTo>
                  <a:lnTo>
                    <a:pt x="0" y="48488"/>
                  </a:lnTo>
                  <a:lnTo>
                    <a:pt x="44" y="48576"/>
                  </a:lnTo>
                  <a:lnTo>
                    <a:pt x="790" y="49892"/>
                  </a:lnTo>
                  <a:lnTo>
                    <a:pt x="1887" y="51253"/>
                  </a:lnTo>
                  <a:lnTo>
                    <a:pt x="1887" y="51297"/>
                  </a:lnTo>
                  <a:lnTo>
                    <a:pt x="2238" y="51604"/>
                  </a:lnTo>
                  <a:lnTo>
                    <a:pt x="2370" y="51648"/>
                  </a:lnTo>
                  <a:lnTo>
                    <a:pt x="5442" y="51735"/>
                  </a:lnTo>
                  <a:lnTo>
                    <a:pt x="8733" y="51867"/>
                  </a:lnTo>
                  <a:lnTo>
                    <a:pt x="11804" y="52613"/>
                  </a:lnTo>
                  <a:lnTo>
                    <a:pt x="14920" y="54017"/>
                  </a:lnTo>
                  <a:lnTo>
                    <a:pt x="15008" y="54017"/>
                  </a:lnTo>
                  <a:lnTo>
                    <a:pt x="15490" y="54061"/>
                  </a:lnTo>
                  <a:lnTo>
                    <a:pt x="15578" y="54061"/>
                  </a:lnTo>
                  <a:lnTo>
                    <a:pt x="18035" y="53271"/>
                  </a:lnTo>
                  <a:lnTo>
                    <a:pt x="19659" y="52789"/>
                  </a:lnTo>
                  <a:lnTo>
                    <a:pt x="21239" y="52262"/>
                  </a:lnTo>
                  <a:lnTo>
                    <a:pt x="22818" y="51692"/>
                  </a:lnTo>
                  <a:lnTo>
                    <a:pt x="24354" y="51077"/>
                  </a:lnTo>
                  <a:lnTo>
                    <a:pt x="25100" y="50726"/>
                  </a:lnTo>
                  <a:lnTo>
                    <a:pt x="25846" y="50331"/>
                  </a:lnTo>
                  <a:lnTo>
                    <a:pt x="26548" y="49980"/>
                  </a:lnTo>
                  <a:lnTo>
                    <a:pt x="27294" y="49541"/>
                  </a:lnTo>
                  <a:lnTo>
                    <a:pt x="27952" y="49103"/>
                  </a:lnTo>
                  <a:lnTo>
                    <a:pt x="28654" y="48620"/>
                  </a:lnTo>
                  <a:lnTo>
                    <a:pt x="29313" y="48137"/>
                  </a:lnTo>
                  <a:lnTo>
                    <a:pt x="29927" y="47567"/>
                  </a:lnTo>
                  <a:lnTo>
                    <a:pt x="30805" y="47172"/>
                  </a:lnTo>
                  <a:lnTo>
                    <a:pt x="31814" y="46996"/>
                  </a:lnTo>
                  <a:lnTo>
                    <a:pt x="34271" y="46909"/>
                  </a:lnTo>
                  <a:lnTo>
                    <a:pt x="36509" y="46821"/>
                  </a:lnTo>
                  <a:lnTo>
                    <a:pt x="36553" y="46821"/>
                  </a:lnTo>
                  <a:lnTo>
                    <a:pt x="37167" y="46645"/>
                  </a:lnTo>
                  <a:lnTo>
                    <a:pt x="37211" y="46601"/>
                  </a:lnTo>
                  <a:lnTo>
                    <a:pt x="37869" y="46206"/>
                  </a:lnTo>
                  <a:lnTo>
                    <a:pt x="37913" y="46206"/>
                  </a:lnTo>
                  <a:lnTo>
                    <a:pt x="39625" y="44539"/>
                  </a:lnTo>
                  <a:lnTo>
                    <a:pt x="39976" y="43925"/>
                  </a:lnTo>
                  <a:lnTo>
                    <a:pt x="40020" y="43881"/>
                  </a:lnTo>
                  <a:lnTo>
                    <a:pt x="40634" y="41292"/>
                  </a:lnTo>
                  <a:lnTo>
                    <a:pt x="40941" y="40897"/>
                  </a:lnTo>
                  <a:lnTo>
                    <a:pt x="42740" y="39668"/>
                  </a:lnTo>
                  <a:lnTo>
                    <a:pt x="42828" y="39624"/>
                  </a:lnTo>
                  <a:lnTo>
                    <a:pt x="42828" y="39493"/>
                  </a:lnTo>
                  <a:lnTo>
                    <a:pt x="42784" y="39405"/>
                  </a:lnTo>
                  <a:lnTo>
                    <a:pt x="42740" y="39361"/>
                  </a:lnTo>
                  <a:lnTo>
                    <a:pt x="42082" y="39142"/>
                  </a:lnTo>
                  <a:lnTo>
                    <a:pt x="41994" y="39142"/>
                  </a:lnTo>
                  <a:lnTo>
                    <a:pt x="40063" y="39230"/>
                  </a:lnTo>
                  <a:lnTo>
                    <a:pt x="38089" y="39581"/>
                  </a:lnTo>
                  <a:lnTo>
                    <a:pt x="36114" y="39493"/>
                  </a:lnTo>
                  <a:lnTo>
                    <a:pt x="35149" y="39361"/>
                  </a:lnTo>
                  <a:lnTo>
                    <a:pt x="32955" y="38220"/>
                  </a:lnTo>
                  <a:lnTo>
                    <a:pt x="32297" y="37781"/>
                  </a:lnTo>
                  <a:lnTo>
                    <a:pt x="31858" y="35544"/>
                  </a:lnTo>
                  <a:lnTo>
                    <a:pt x="31463" y="32823"/>
                  </a:lnTo>
                  <a:lnTo>
                    <a:pt x="31463" y="32779"/>
                  </a:lnTo>
                  <a:lnTo>
                    <a:pt x="31156" y="31638"/>
                  </a:lnTo>
                  <a:lnTo>
                    <a:pt x="31156" y="31550"/>
                  </a:lnTo>
                  <a:lnTo>
                    <a:pt x="28962" y="28479"/>
                  </a:lnTo>
                  <a:lnTo>
                    <a:pt x="26724" y="25451"/>
                  </a:lnTo>
                  <a:lnTo>
                    <a:pt x="25978" y="24486"/>
                  </a:lnTo>
                  <a:lnTo>
                    <a:pt x="27601" y="21326"/>
                  </a:lnTo>
                  <a:lnTo>
                    <a:pt x="28523" y="19659"/>
                  </a:lnTo>
                  <a:lnTo>
                    <a:pt x="28874" y="19308"/>
                  </a:lnTo>
                  <a:lnTo>
                    <a:pt x="30103" y="18737"/>
                  </a:lnTo>
                  <a:lnTo>
                    <a:pt x="31287" y="18606"/>
                  </a:lnTo>
                  <a:lnTo>
                    <a:pt x="32867" y="18781"/>
                  </a:lnTo>
                  <a:lnTo>
                    <a:pt x="37299" y="19747"/>
                  </a:lnTo>
                  <a:lnTo>
                    <a:pt x="38747" y="20054"/>
                  </a:lnTo>
                  <a:lnTo>
                    <a:pt x="38835" y="20054"/>
                  </a:lnTo>
                  <a:lnTo>
                    <a:pt x="39712" y="19966"/>
                  </a:lnTo>
                  <a:lnTo>
                    <a:pt x="39756" y="19966"/>
                  </a:lnTo>
                  <a:lnTo>
                    <a:pt x="42082" y="18869"/>
                  </a:lnTo>
                  <a:lnTo>
                    <a:pt x="45197" y="18781"/>
                  </a:lnTo>
                  <a:lnTo>
                    <a:pt x="48357" y="17948"/>
                  </a:lnTo>
                  <a:lnTo>
                    <a:pt x="50419" y="17245"/>
                  </a:lnTo>
                  <a:lnTo>
                    <a:pt x="50463" y="17245"/>
                  </a:lnTo>
                  <a:lnTo>
                    <a:pt x="51428" y="16543"/>
                  </a:lnTo>
                  <a:lnTo>
                    <a:pt x="52174" y="18606"/>
                  </a:lnTo>
                  <a:lnTo>
                    <a:pt x="51648" y="21853"/>
                  </a:lnTo>
                  <a:lnTo>
                    <a:pt x="51297" y="25056"/>
                  </a:lnTo>
                  <a:lnTo>
                    <a:pt x="51165" y="27689"/>
                  </a:lnTo>
                  <a:lnTo>
                    <a:pt x="50551" y="31463"/>
                  </a:lnTo>
                  <a:lnTo>
                    <a:pt x="49893" y="33569"/>
                  </a:lnTo>
                  <a:lnTo>
                    <a:pt x="49893" y="33613"/>
                  </a:lnTo>
                  <a:lnTo>
                    <a:pt x="49717" y="36114"/>
                  </a:lnTo>
                  <a:lnTo>
                    <a:pt x="49717" y="37430"/>
                  </a:lnTo>
                  <a:lnTo>
                    <a:pt x="49761" y="37518"/>
                  </a:lnTo>
                  <a:lnTo>
                    <a:pt x="49980" y="37825"/>
                  </a:lnTo>
                  <a:lnTo>
                    <a:pt x="50112" y="37913"/>
                  </a:lnTo>
                  <a:lnTo>
                    <a:pt x="51034" y="38045"/>
                  </a:lnTo>
                  <a:lnTo>
                    <a:pt x="52833" y="39142"/>
                  </a:lnTo>
                  <a:lnTo>
                    <a:pt x="55992" y="40765"/>
                  </a:lnTo>
                  <a:lnTo>
                    <a:pt x="56036" y="40765"/>
                  </a:lnTo>
                  <a:lnTo>
                    <a:pt x="59415" y="41775"/>
                  </a:lnTo>
                  <a:lnTo>
                    <a:pt x="61214" y="42433"/>
                  </a:lnTo>
                  <a:lnTo>
                    <a:pt x="62662" y="44188"/>
                  </a:lnTo>
                  <a:lnTo>
                    <a:pt x="63934" y="45987"/>
                  </a:lnTo>
                  <a:lnTo>
                    <a:pt x="64593" y="46821"/>
                  </a:lnTo>
                  <a:lnTo>
                    <a:pt x="64680" y="46865"/>
                  </a:lnTo>
                  <a:lnTo>
                    <a:pt x="65865" y="47435"/>
                  </a:lnTo>
                  <a:lnTo>
                    <a:pt x="67971" y="48181"/>
                  </a:lnTo>
                  <a:lnTo>
                    <a:pt x="68015" y="48225"/>
                  </a:lnTo>
                  <a:lnTo>
                    <a:pt x="72052" y="48708"/>
                  </a:lnTo>
                  <a:lnTo>
                    <a:pt x="73983" y="48752"/>
                  </a:lnTo>
                  <a:lnTo>
                    <a:pt x="74905" y="48839"/>
                  </a:lnTo>
                  <a:lnTo>
                    <a:pt x="76879" y="49454"/>
                  </a:lnTo>
                  <a:lnTo>
                    <a:pt x="76923" y="49454"/>
                  </a:lnTo>
                  <a:lnTo>
                    <a:pt x="77537" y="49541"/>
                  </a:lnTo>
                  <a:lnTo>
                    <a:pt x="77625" y="49541"/>
                  </a:lnTo>
                  <a:lnTo>
                    <a:pt x="78415" y="49278"/>
                  </a:lnTo>
                  <a:lnTo>
                    <a:pt x="78503" y="49234"/>
                  </a:lnTo>
                  <a:lnTo>
                    <a:pt x="78547" y="49190"/>
                  </a:lnTo>
                  <a:lnTo>
                    <a:pt x="78547" y="49146"/>
                  </a:lnTo>
                  <a:lnTo>
                    <a:pt x="78547" y="49059"/>
                  </a:lnTo>
                  <a:lnTo>
                    <a:pt x="78503" y="49015"/>
                  </a:lnTo>
                  <a:lnTo>
                    <a:pt x="78459" y="48971"/>
                  </a:lnTo>
                  <a:lnTo>
                    <a:pt x="78371" y="48927"/>
                  </a:lnTo>
                  <a:lnTo>
                    <a:pt x="78327" y="48927"/>
                  </a:lnTo>
                  <a:lnTo>
                    <a:pt x="77537" y="49190"/>
                  </a:lnTo>
                  <a:lnTo>
                    <a:pt x="76967" y="49103"/>
                  </a:lnTo>
                  <a:lnTo>
                    <a:pt x="74992" y="48532"/>
                  </a:lnTo>
                  <a:lnTo>
                    <a:pt x="74948" y="48532"/>
                  </a:lnTo>
                  <a:lnTo>
                    <a:pt x="74027" y="48400"/>
                  </a:lnTo>
                  <a:lnTo>
                    <a:pt x="72052" y="48357"/>
                  </a:lnTo>
                  <a:lnTo>
                    <a:pt x="68103" y="47874"/>
                  </a:lnTo>
                  <a:lnTo>
                    <a:pt x="65997" y="47128"/>
                  </a:lnTo>
                  <a:lnTo>
                    <a:pt x="64856" y="46601"/>
                  </a:lnTo>
                  <a:lnTo>
                    <a:pt x="64198" y="45768"/>
                  </a:lnTo>
                  <a:lnTo>
                    <a:pt x="62925" y="43969"/>
                  </a:lnTo>
                  <a:lnTo>
                    <a:pt x="61477" y="42169"/>
                  </a:lnTo>
                  <a:lnTo>
                    <a:pt x="61389" y="42126"/>
                  </a:lnTo>
                  <a:lnTo>
                    <a:pt x="59546" y="41424"/>
                  </a:lnTo>
                  <a:lnTo>
                    <a:pt x="56168" y="40414"/>
                  </a:lnTo>
                  <a:lnTo>
                    <a:pt x="52964" y="38835"/>
                  </a:lnTo>
                  <a:lnTo>
                    <a:pt x="51165" y="37694"/>
                  </a:lnTo>
                  <a:lnTo>
                    <a:pt x="51121" y="37694"/>
                  </a:lnTo>
                  <a:lnTo>
                    <a:pt x="50244" y="37562"/>
                  </a:lnTo>
                  <a:lnTo>
                    <a:pt x="50068" y="37343"/>
                  </a:lnTo>
                  <a:lnTo>
                    <a:pt x="50068" y="36114"/>
                  </a:lnTo>
                  <a:lnTo>
                    <a:pt x="50244" y="33657"/>
                  </a:lnTo>
                  <a:lnTo>
                    <a:pt x="50902" y="31550"/>
                  </a:lnTo>
                  <a:lnTo>
                    <a:pt x="50902" y="31507"/>
                  </a:lnTo>
                  <a:lnTo>
                    <a:pt x="51516" y="27733"/>
                  </a:lnTo>
                  <a:lnTo>
                    <a:pt x="51648" y="25100"/>
                  </a:lnTo>
                  <a:lnTo>
                    <a:pt x="51999" y="21941"/>
                  </a:lnTo>
                  <a:lnTo>
                    <a:pt x="52525" y="18650"/>
                  </a:lnTo>
                  <a:lnTo>
                    <a:pt x="52525" y="18562"/>
                  </a:lnTo>
                  <a:lnTo>
                    <a:pt x="51648" y="16192"/>
                  </a:lnTo>
                  <a:lnTo>
                    <a:pt x="51604" y="16105"/>
                  </a:lnTo>
                  <a:lnTo>
                    <a:pt x="51560" y="16061"/>
                  </a:lnTo>
                  <a:lnTo>
                    <a:pt x="51472" y="16061"/>
                  </a:lnTo>
                  <a:lnTo>
                    <a:pt x="51385" y="16105"/>
                  </a:lnTo>
                  <a:lnTo>
                    <a:pt x="50244" y="16938"/>
                  </a:lnTo>
                  <a:lnTo>
                    <a:pt x="48269" y="17597"/>
                  </a:lnTo>
                  <a:lnTo>
                    <a:pt x="45154" y="18430"/>
                  </a:lnTo>
                  <a:lnTo>
                    <a:pt x="42038" y="18518"/>
                  </a:lnTo>
                  <a:lnTo>
                    <a:pt x="41950" y="18562"/>
                  </a:lnTo>
                  <a:lnTo>
                    <a:pt x="39668" y="19615"/>
                  </a:lnTo>
                  <a:lnTo>
                    <a:pt x="38791" y="19703"/>
                  </a:lnTo>
                  <a:lnTo>
                    <a:pt x="37343" y="19396"/>
                  </a:lnTo>
                  <a:lnTo>
                    <a:pt x="32955" y="18430"/>
                  </a:lnTo>
                  <a:lnTo>
                    <a:pt x="31287" y="18255"/>
                  </a:lnTo>
                  <a:lnTo>
                    <a:pt x="31243" y="18255"/>
                  </a:lnTo>
                  <a:lnTo>
                    <a:pt x="30015" y="18430"/>
                  </a:lnTo>
                  <a:lnTo>
                    <a:pt x="29971" y="18430"/>
                  </a:lnTo>
                  <a:lnTo>
                    <a:pt x="28698" y="19001"/>
                  </a:lnTo>
                  <a:lnTo>
                    <a:pt x="28654" y="19045"/>
                  </a:lnTo>
                  <a:lnTo>
                    <a:pt x="28260" y="19439"/>
                  </a:lnTo>
                  <a:lnTo>
                    <a:pt x="28260" y="19483"/>
                  </a:lnTo>
                  <a:lnTo>
                    <a:pt x="27294" y="21151"/>
                  </a:lnTo>
                  <a:lnTo>
                    <a:pt x="25627" y="24442"/>
                  </a:lnTo>
                  <a:lnTo>
                    <a:pt x="25583" y="24530"/>
                  </a:lnTo>
                  <a:lnTo>
                    <a:pt x="25627" y="24617"/>
                  </a:lnTo>
                  <a:lnTo>
                    <a:pt x="28698" y="28654"/>
                  </a:lnTo>
                  <a:lnTo>
                    <a:pt x="30849" y="31726"/>
                  </a:lnTo>
                  <a:lnTo>
                    <a:pt x="31156" y="32867"/>
                  </a:lnTo>
                  <a:lnTo>
                    <a:pt x="31507" y="35587"/>
                  </a:lnTo>
                  <a:lnTo>
                    <a:pt x="31946" y="37913"/>
                  </a:lnTo>
                  <a:lnTo>
                    <a:pt x="32033" y="38001"/>
                  </a:lnTo>
                  <a:lnTo>
                    <a:pt x="32779" y="38527"/>
                  </a:lnTo>
                  <a:lnTo>
                    <a:pt x="34973" y="39712"/>
                  </a:lnTo>
                  <a:lnTo>
                    <a:pt x="35061" y="39712"/>
                  </a:lnTo>
                  <a:lnTo>
                    <a:pt x="36070" y="39844"/>
                  </a:lnTo>
                  <a:lnTo>
                    <a:pt x="36114" y="39844"/>
                  </a:lnTo>
                  <a:lnTo>
                    <a:pt x="38089" y="39932"/>
                  </a:lnTo>
                  <a:lnTo>
                    <a:pt x="38133" y="39932"/>
                  </a:lnTo>
                  <a:lnTo>
                    <a:pt x="40107" y="39581"/>
                  </a:lnTo>
                  <a:lnTo>
                    <a:pt x="41994" y="39493"/>
                  </a:lnTo>
                  <a:lnTo>
                    <a:pt x="42257" y="39581"/>
                  </a:lnTo>
                  <a:lnTo>
                    <a:pt x="40722" y="40590"/>
                  </a:lnTo>
                  <a:lnTo>
                    <a:pt x="40678" y="40634"/>
                  </a:lnTo>
                  <a:lnTo>
                    <a:pt x="40327" y="41116"/>
                  </a:lnTo>
                  <a:lnTo>
                    <a:pt x="40327" y="41160"/>
                  </a:lnTo>
                  <a:lnTo>
                    <a:pt x="39668" y="43749"/>
                  </a:lnTo>
                  <a:lnTo>
                    <a:pt x="39361" y="44320"/>
                  </a:lnTo>
                  <a:lnTo>
                    <a:pt x="37694" y="45943"/>
                  </a:lnTo>
                  <a:lnTo>
                    <a:pt x="37080" y="46294"/>
                  </a:lnTo>
                  <a:lnTo>
                    <a:pt x="36465" y="46470"/>
                  </a:lnTo>
                  <a:lnTo>
                    <a:pt x="34271" y="46558"/>
                  </a:lnTo>
                  <a:lnTo>
                    <a:pt x="31814" y="46645"/>
                  </a:lnTo>
                  <a:lnTo>
                    <a:pt x="31770" y="46645"/>
                  </a:lnTo>
                  <a:lnTo>
                    <a:pt x="30717" y="46821"/>
                  </a:lnTo>
                  <a:lnTo>
                    <a:pt x="30673" y="46821"/>
                  </a:lnTo>
                  <a:lnTo>
                    <a:pt x="29751" y="47260"/>
                  </a:lnTo>
                  <a:lnTo>
                    <a:pt x="29708" y="47303"/>
                  </a:lnTo>
                  <a:lnTo>
                    <a:pt x="29093" y="47830"/>
                  </a:lnTo>
                  <a:lnTo>
                    <a:pt x="28435" y="48357"/>
                  </a:lnTo>
                  <a:lnTo>
                    <a:pt x="27777" y="48795"/>
                  </a:lnTo>
                  <a:lnTo>
                    <a:pt x="27119" y="49234"/>
                  </a:lnTo>
                  <a:lnTo>
                    <a:pt x="26417" y="49673"/>
                  </a:lnTo>
                  <a:lnTo>
                    <a:pt x="25671" y="50024"/>
                  </a:lnTo>
                  <a:lnTo>
                    <a:pt x="24179" y="50726"/>
                  </a:lnTo>
                  <a:lnTo>
                    <a:pt x="22643" y="51340"/>
                  </a:lnTo>
                  <a:lnTo>
                    <a:pt x="21107" y="51911"/>
                  </a:lnTo>
                  <a:lnTo>
                    <a:pt x="19527" y="52437"/>
                  </a:lnTo>
                  <a:lnTo>
                    <a:pt x="17948" y="52920"/>
                  </a:lnTo>
                  <a:lnTo>
                    <a:pt x="15490" y="53710"/>
                  </a:lnTo>
                  <a:lnTo>
                    <a:pt x="15052" y="53666"/>
                  </a:lnTo>
                  <a:lnTo>
                    <a:pt x="11936" y="52306"/>
                  </a:lnTo>
                  <a:lnTo>
                    <a:pt x="11892" y="52306"/>
                  </a:lnTo>
                  <a:lnTo>
                    <a:pt x="8820" y="51516"/>
                  </a:lnTo>
                  <a:lnTo>
                    <a:pt x="8777" y="51516"/>
                  </a:lnTo>
                  <a:lnTo>
                    <a:pt x="5486" y="51384"/>
                  </a:lnTo>
                  <a:lnTo>
                    <a:pt x="2414" y="51297"/>
                  </a:lnTo>
                  <a:lnTo>
                    <a:pt x="2151" y="51033"/>
                  </a:lnTo>
                  <a:lnTo>
                    <a:pt x="1054" y="49717"/>
                  </a:lnTo>
                  <a:lnTo>
                    <a:pt x="352" y="48488"/>
                  </a:lnTo>
                  <a:lnTo>
                    <a:pt x="483" y="46996"/>
                  </a:lnTo>
                  <a:lnTo>
                    <a:pt x="790" y="46075"/>
                  </a:lnTo>
                  <a:lnTo>
                    <a:pt x="1580" y="44715"/>
                  </a:lnTo>
                  <a:lnTo>
                    <a:pt x="2458" y="43793"/>
                  </a:lnTo>
                  <a:lnTo>
                    <a:pt x="4257" y="43003"/>
                  </a:lnTo>
                  <a:lnTo>
                    <a:pt x="5529" y="42608"/>
                  </a:lnTo>
                  <a:lnTo>
                    <a:pt x="5749" y="42696"/>
                  </a:lnTo>
                  <a:lnTo>
                    <a:pt x="5837" y="42696"/>
                  </a:lnTo>
                  <a:lnTo>
                    <a:pt x="5924" y="42652"/>
                  </a:lnTo>
                  <a:lnTo>
                    <a:pt x="6188" y="42433"/>
                  </a:lnTo>
                  <a:lnTo>
                    <a:pt x="6275" y="42345"/>
                  </a:lnTo>
                  <a:lnTo>
                    <a:pt x="6451" y="41160"/>
                  </a:lnTo>
                  <a:lnTo>
                    <a:pt x="7285" y="39317"/>
                  </a:lnTo>
                  <a:lnTo>
                    <a:pt x="8250" y="37474"/>
                  </a:lnTo>
                  <a:lnTo>
                    <a:pt x="9830" y="35324"/>
                  </a:lnTo>
                  <a:lnTo>
                    <a:pt x="9830" y="35280"/>
                  </a:lnTo>
                  <a:lnTo>
                    <a:pt x="10839" y="33525"/>
                  </a:lnTo>
                  <a:lnTo>
                    <a:pt x="10883" y="33481"/>
                  </a:lnTo>
                  <a:lnTo>
                    <a:pt x="10971" y="32779"/>
                  </a:lnTo>
                  <a:lnTo>
                    <a:pt x="10971" y="32735"/>
                  </a:lnTo>
                  <a:lnTo>
                    <a:pt x="10971" y="31594"/>
                  </a:lnTo>
                  <a:lnTo>
                    <a:pt x="11497" y="28654"/>
                  </a:lnTo>
                  <a:lnTo>
                    <a:pt x="11848" y="27601"/>
                  </a:lnTo>
                  <a:lnTo>
                    <a:pt x="12594" y="26460"/>
                  </a:lnTo>
                  <a:lnTo>
                    <a:pt x="13955" y="24003"/>
                  </a:lnTo>
                  <a:lnTo>
                    <a:pt x="15885" y="20054"/>
                  </a:lnTo>
                  <a:lnTo>
                    <a:pt x="16543" y="19396"/>
                  </a:lnTo>
                  <a:lnTo>
                    <a:pt x="17333" y="18913"/>
                  </a:lnTo>
                  <a:lnTo>
                    <a:pt x="17948" y="18825"/>
                  </a:lnTo>
                  <a:lnTo>
                    <a:pt x="18606" y="19045"/>
                  </a:lnTo>
                  <a:lnTo>
                    <a:pt x="18781" y="19045"/>
                  </a:lnTo>
                  <a:lnTo>
                    <a:pt x="19571" y="18474"/>
                  </a:lnTo>
                  <a:lnTo>
                    <a:pt x="20273" y="18342"/>
                  </a:lnTo>
                  <a:lnTo>
                    <a:pt x="22423" y="18474"/>
                  </a:lnTo>
                  <a:lnTo>
                    <a:pt x="24661" y="18869"/>
                  </a:lnTo>
                  <a:lnTo>
                    <a:pt x="26373" y="19571"/>
                  </a:lnTo>
                  <a:lnTo>
                    <a:pt x="26504" y="19571"/>
                  </a:lnTo>
                  <a:lnTo>
                    <a:pt x="26899" y="19483"/>
                  </a:lnTo>
                  <a:lnTo>
                    <a:pt x="26987" y="19439"/>
                  </a:lnTo>
                  <a:lnTo>
                    <a:pt x="27294" y="19132"/>
                  </a:lnTo>
                  <a:lnTo>
                    <a:pt x="27338" y="19045"/>
                  </a:lnTo>
                  <a:lnTo>
                    <a:pt x="27645" y="18211"/>
                  </a:lnTo>
                  <a:lnTo>
                    <a:pt x="27689" y="18167"/>
                  </a:lnTo>
                  <a:lnTo>
                    <a:pt x="27689" y="16236"/>
                  </a:lnTo>
                  <a:lnTo>
                    <a:pt x="27601" y="13998"/>
                  </a:lnTo>
                  <a:lnTo>
                    <a:pt x="28567" y="12024"/>
                  </a:lnTo>
                  <a:lnTo>
                    <a:pt x="29225" y="11058"/>
                  </a:lnTo>
                  <a:lnTo>
                    <a:pt x="30234" y="10225"/>
                  </a:lnTo>
                  <a:lnTo>
                    <a:pt x="31770" y="9303"/>
                  </a:lnTo>
                  <a:lnTo>
                    <a:pt x="33043" y="8864"/>
                  </a:lnTo>
                  <a:lnTo>
                    <a:pt x="33086" y="8820"/>
                  </a:lnTo>
                  <a:lnTo>
                    <a:pt x="33130" y="8733"/>
                  </a:lnTo>
                  <a:lnTo>
                    <a:pt x="33569" y="7592"/>
                  </a:lnTo>
                  <a:lnTo>
                    <a:pt x="34754" y="4696"/>
                  </a:lnTo>
                  <a:lnTo>
                    <a:pt x="35939" y="2107"/>
                  </a:lnTo>
                  <a:lnTo>
                    <a:pt x="36465" y="1668"/>
                  </a:lnTo>
                  <a:lnTo>
                    <a:pt x="38528" y="308"/>
                  </a:lnTo>
                  <a:lnTo>
                    <a:pt x="38571" y="264"/>
                  </a:lnTo>
                  <a:lnTo>
                    <a:pt x="38615" y="220"/>
                  </a:lnTo>
                  <a:lnTo>
                    <a:pt x="38615" y="132"/>
                  </a:lnTo>
                  <a:lnTo>
                    <a:pt x="38571" y="88"/>
                  </a:lnTo>
                  <a:lnTo>
                    <a:pt x="38528" y="44"/>
                  </a:lnTo>
                  <a:lnTo>
                    <a:pt x="38440"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0" name="Google Shape;3850;p85"/>
            <p:cNvSpPr/>
            <p:nvPr/>
          </p:nvSpPr>
          <p:spPr>
            <a:xfrm>
              <a:off x="5232825" y="3337425"/>
              <a:ext cx="2084350" cy="1428325"/>
            </a:xfrm>
            <a:custGeom>
              <a:rect b="b" l="l" r="r" t="t"/>
              <a:pathLst>
                <a:path extrusionOk="0" h="57133" w="83374">
                  <a:moveTo>
                    <a:pt x="36816" y="1"/>
                  </a:moveTo>
                  <a:lnTo>
                    <a:pt x="34402" y="1361"/>
                  </a:lnTo>
                  <a:lnTo>
                    <a:pt x="33261" y="2151"/>
                  </a:lnTo>
                  <a:lnTo>
                    <a:pt x="33218" y="2151"/>
                  </a:lnTo>
                  <a:lnTo>
                    <a:pt x="32121" y="3204"/>
                  </a:lnTo>
                  <a:lnTo>
                    <a:pt x="30673" y="4959"/>
                  </a:lnTo>
                  <a:lnTo>
                    <a:pt x="28961" y="6802"/>
                  </a:lnTo>
                  <a:lnTo>
                    <a:pt x="28917" y="6890"/>
                  </a:lnTo>
                  <a:lnTo>
                    <a:pt x="27689" y="10356"/>
                  </a:lnTo>
                  <a:lnTo>
                    <a:pt x="25187" y="12989"/>
                  </a:lnTo>
                  <a:lnTo>
                    <a:pt x="24178" y="14086"/>
                  </a:lnTo>
                  <a:lnTo>
                    <a:pt x="23696" y="14437"/>
                  </a:lnTo>
                  <a:lnTo>
                    <a:pt x="21458" y="15359"/>
                  </a:lnTo>
                  <a:lnTo>
                    <a:pt x="20317" y="15798"/>
                  </a:lnTo>
                  <a:lnTo>
                    <a:pt x="20273" y="15798"/>
                  </a:lnTo>
                  <a:lnTo>
                    <a:pt x="19176" y="16368"/>
                  </a:lnTo>
                  <a:lnTo>
                    <a:pt x="17377" y="17553"/>
                  </a:lnTo>
                  <a:lnTo>
                    <a:pt x="17333" y="17597"/>
                  </a:lnTo>
                  <a:lnTo>
                    <a:pt x="16236" y="18957"/>
                  </a:lnTo>
                  <a:lnTo>
                    <a:pt x="14612" y="21458"/>
                  </a:lnTo>
                  <a:lnTo>
                    <a:pt x="13515" y="23433"/>
                  </a:lnTo>
                  <a:lnTo>
                    <a:pt x="12023" y="26153"/>
                  </a:lnTo>
                  <a:lnTo>
                    <a:pt x="10926" y="28347"/>
                  </a:lnTo>
                  <a:lnTo>
                    <a:pt x="10926" y="28391"/>
                  </a:lnTo>
                  <a:lnTo>
                    <a:pt x="10444" y="30366"/>
                  </a:lnTo>
                  <a:lnTo>
                    <a:pt x="10400" y="30410"/>
                  </a:lnTo>
                  <a:lnTo>
                    <a:pt x="10224" y="32779"/>
                  </a:lnTo>
                  <a:lnTo>
                    <a:pt x="10224" y="32823"/>
                  </a:lnTo>
                  <a:lnTo>
                    <a:pt x="10268" y="34271"/>
                  </a:lnTo>
                  <a:lnTo>
                    <a:pt x="10180" y="35105"/>
                  </a:lnTo>
                  <a:lnTo>
                    <a:pt x="9478" y="36465"/>
                  </a:lnTo>
                  <a:lnTo>
                    <a:pt x="7942" y="38484"/>
                  </a:lnTo>
                  <a:lnTo>
                    <a:pt x="7899" y="38528"/>
                  </a:lnTo>
                  <a:lnTo>
                    <a:pt x="6889" y="40283"/>
                  </a:lnTo>
                  <a:lnTo>
                    <a:pt x="6143" y="42038"/>
                  </a:lnTo>
                  <a:lnTo>
                    <a:pt x="5617" y="42872"/>
                  </a:lnTo>
                  <a:lnTo>
                    <a:pt x="2633" y="44451"/>
                  </a:lnTo>
                  <a:lnTo>
                    <a:pt x="2589" y="44495"/>
                  </a:lnTo>
                  <a:lnTo>
                    <a:pt x="965" y="46558"/>
                  </a:lnTo>
                  <a:lnTo>
                    <a:pt x="965" y="46602"/>
                  </a:lnTo>
                  <a:lnTo>
                    <a:pt x="307" y="47874"/>
                  </a:lnTo>
                  <a:lnTo>
                    <a:pt x="307" y="47918"/>
                  </a:lnTo>
                  <a:lnTo>
                    <a:pt x="0" y="50112"/>
                  </a:lnTo>
                  <a:lnTo>
                    <a:pt x="0" y="50990"/>
                  </a:lnTo>
                  <a:lnTo>
                    <a:pt x="44" y="51077"/>
                  </a:lnTo>
                  <a:lnTo>
                    <a:pt x="2326" y="53930"/>
                  </a:lnTo>
                  <a:lnTo>
                    <a:pt x="3379" y="55597"/>
                  </a:lnTo>
                  <a:lnTo>
                    <a:pt x="3423" y="55641"/>
                  </a:lnTo>
                  <a:lnTo>
                    <a:pt x="3686" y="55904"/>
                  </a:lnTo>
                  <a:lnTo>
                    <a:pt x="3774" y="55948"/>
                  </a:lnTo>
                  <a:lnTo>
                    <a:pt x="7153" y="56519"/>
                  </a:lnTo>
                  <a:lnTo>
                    <a:pt x="10400" y="56957"/>
                  </a:lnTo>
                  <a:lnTo>
                    <a:pt x="11628" y="57133"/>
                  </a:lnTo>
                  <a:lnTo>
                    <a:pt x="11672" y="57133"/>
                  </a:lnTo>
                  <a:lnTo>
                    <a:pt x="15709" y="56387"/>
                  </a:lnTo>
                  <a:lnTo>
                    <a:pt x="17421" y="56080"/>
                  </a:lnTo>
                  <a:lnTo>
                    <a:pt x="17421" y="56036"/>
                  </a:lnTo>
                  <a:lnTo>
                    <a:pt x="19483" y="55421"/>
                  </a:lnTo>
                  <a:lnTo>
                    <a:pt x="21282" y="55070"/>
                  </a:lnTo>
                  <a:lnTo>
                    <a:pt x="22818" y="55070"/>
                  </a:lnTo>
                  <a:lnTo>
                    <a:pt x="24398" y="55334"/>
                  </a:lnTo>
                  <a:lnTo>
                    <a:pt x="24442" y="55334"/>
                  </a:lnTo>
                  <a:lnTo>
                    <a:pt x="27952" y="54807"/>
                  </a:lnTo>
                  <a:lnTo>
                    <a:pt x="28084" y="54719"/>
                  </a:lnTo>
                  <a:lnTo>
                    <a:pt x="28610" y="54193"/>
                  </a:lnTo>
                  <a:lnTo>
                    <a:pt x="28654" y="54193"/>
                  </a:lnTo>
                  <a:lnTo>
                    <a:pt x="30014" y="51999"/>
                  </a:lnTo>
                  <a:lnTo>
                    <a:pt x="30541" y="51385"/>
                  </a:lnTo>
                  <a:lnTo>
                    <a:pt x="31375" y="50858"/>
                  </a:lnTo>
                  <a:lnTo>
                    <a:pt x="33525" y="49980"/>
                  </a:lnTo>
                  <a:lnTo>
                    <a:pt x="35412" y="49629"/>
                  </a:lnTo>
                  <a:lnTo>
                    <a:pt x="37386" y="49366"/>
                  </a:lnTo>
                  <a:lnTo>
                    <a:pt x="38176" y="49103"/>
                  </a:lnTo>
                  <a:lnTo>
                    <a:pt x="38220" y="49103"/>
                  </a:lnTo>
                  <a:lnTo>
                    <a:pt x="38966" y="48576"/>
                  </a:lnTo>
                  <a:lnTo>
                    <a:pt x="39010" y="48576"/>
                  </a:lnTo>
                  <a:lnTo>
                    <a:pt x="40809" y="46909"/>
                  </a:lnTo>
                  <a:lnTo>
                    <a:pt x="40809" y="46865"/>
                  </a:lnTo>
                  <a:lnTo>
                    <a:pt x="41379" y="46075"/>
                  </a:lnTo>
                  <a:lnTo>
                    <a:pt x="41379" y="46031"/>
                  </a:lnTo>
                  <a:lnTo>
                    <a:pt x="42345" y="43969"/>
                  </a:lnTo>
                  <a:lnTo>
                    <a:pt x="42959" y="43003"/>
                  </a:lnTo>
                  <a:lnTo>
                    <a:pt x="43486" y="42565"/>
                  </a:lnTo>
                  <a:lnTo>
                    <a:pt x="44890" y="42038"/>
                  </a:lnTo>
                  <a:lnTo>
                    <a:pt x="47084" y="41555"/>
                  </a:lnTo>
                  <a:lnTo>
                    <a:pt x="49234" y="41073"/>
                  </a:lnTo>
                  <a:lnTo>
                    <a:pt x="50419" y="41073"/>
                  </a:lnTo>
                  <a:lnTo>
                    <a:pt x="51955" y="41468"/>
                  </a:lnTo>
                  <a:lnTo>
                    <a:pt x="56299" y="43881"/>
                  </a:lnTo>
                  <a:lnTo>
                    <a:pt x="57484" y="44495"/>
                  </a:lnTo>
                  <a:lnTo>
                    <a:pt x="58449" y="44890"/>
                  </a:lnTo>
                  <a:lnTo>
                    <a:pt x="59239" y="45153"/>
                  </a:lnTo>
                  <a:lnTo>
                    <a:pt x="59853" y="45373"/>
                  </a:lnTo>
                  <a:lnTo>
                    <a:pt x="60292" y="45505"/>
                  </a:lnTo>
                  <a:lnTo>
                    <a:pt x="60687" y="45636"/>
                  </a:lnTo>
                  <a:lnTo>
                    <a:pt x="61082" y="45856"/>
                  </a:lnTo>
                  <a:lnTo>
                    <a:pt x="61521" y="46163"/>
                  </a:lnTo>
                  <a:lnTo>
                    <a:pt x="62003" y="46602"/>
                  </a:lnTo>
                  <a:lnTo>
                    <a:pt x="62574" y="47260"/>
                  </a:lnTo>
                  <a:lnTo>
                    <a:pt x="63232" y="48093"/>
                  </a:lnTo>
                  <a:lnTo>
                    <a:pt x="64066" y="49234"/>
                  </a:lnTo>
                  <a:lnTo>
                    <a:pt x="64636" y="49893"/>
                  </a:lnTo>
                  <a:lnTo>
                    <a:pt x="64680" y="49936"/>
                  </a:lnTo>
                  <a:lnTo>
                    <a:pt x="66874" y="50770"/>
                  </a:lnTo>
                  <a:lnTo>
                    <a:pt x="68673" y="51341"/>
                  </a:lnTo>
                  <a:lnTo>
                    <a:pt x="68717" y="51385"/>
                  </a:lnTo>
                  <a:lnTo>
                    <a:pt x="72798" y="51823"/>
                  </a:lnTo>
                  <a:lnTo>
                    <a:pt x="75080" y="51736"/>
                  </a:lnTo>
                  <a:lnTo>
                    <a:pt x="76879" y="52218"/>
                  </a:lnTo>
                  <a:lnTo>
                    <a:pt x="77010" y="52218"/>
                  </a:lnTo>
                  <a:lnTo>
                    <a:pt x="79380" y="51472"/>
                  </a:lnTo>
                  <a:lnTo>
                    <a:pt x="82276" y="50551"/>
                  </a:lnTo>
                  <a:lnTo>
                    <a:pt x="83241" y="50375"/>
                  </a:lnTo>
                  <a:lnTo>
                    <a:pt x="83285" y="50331"/>
                  </a:lnTo>
                  <a:lnTo>
                    <a:pt x="83329" y="50287"/>
                  </a:lnTo>
                  <a:lnTo>
                    <a:pt x="83373" y="50244"/>
                  </a:lnTo>
                  <a:lnTo>
                    <a:pt x="83373" y="50156"/>
                  </a:lnTo>
                  <a:lnTo>
                    <a:pt x="83329" y="50112"/>
                  </a:lnTo>
                  <a:lnTo>
                    <a:pt x="83285" y="50068"/>
                  </a:lnTo>
                  <a:lnTo>
                    <a:pt x="83241" y="50024"/>
                  </a:lnTo>
                  <a:lnTo>
                    <a:pt x="83154" y="50024"/>
                  </a:lnTo>
                  <a:lnTo>
                    <a:pt x="82232" y="50200"/>
                  </a:lnTo>
                  <a:lnTo>
                    <a:pt x="82188" y="50200"/>
                  </a:lnTo>
                  <a:lnTo>
                    <a:pt x="79292" y="51121"/>
                  </a:lnTo>
                  <a:lnTo>
                    <a:pt x="76923" y="51867"/>
                  </a:lnTo>
                  <a:lnTo>
                    <a:pt x="75167" y="51385"/>
                  </a:lnTo>
                  <a:lnTo>
                    <a:pt x="75080" y="51385"/>
                  </a:lnTo>
                  <a:lnTo>
                    <a:pt x="72798" y="51472"/>
                  </a:lnTo>
                  <a:lnTo>
                    <a:pt x="68761" y="51033"/>
                  </a:lnTo>
                  <a:lnTo>
                    <a:pt x="67006" y="50463"/>
                  </a:lnTo>
                  <a:lnTo>
                    <a:pt x="64855" y="49629"/>
                  </a:lnTo>
                  <a:lnTo>
                    <a:pt x="64329" y="49015"/>
                  </a:lnTo>
                  <a:lnTo>
                    <a:pt x="63495" y="47874"/>
                  </a:lnTo>
                  <a:lnTo>
                    <a:pt x="62793" y="46953"/>
                  </a:lnTo>
                  <a:lnTo>
                    <a:pt x="62223" y="46338"/>
                  </a:lnTo>
                  <a:lnTo>
                    <a:pt x="61696" y="45856"/>
                  </a:lnTo>
                  <a:lnTo>
                    <a:pt x="61257" y="45548"/>
                  </a:lnTo>
                  <a:lnTo>
                    <a:pt x="60862" y="45329"/>
                  </a:lnTo>
                  <a:lnTo>
                    <a:pt x="60424" y="45153"/>
                  </a:lnTo>
                  <a:lnTo>
                    <a:pt x="59941" y="45022"/>
                  </a:lnTo>
                  <a:lnTo>
                    <a:pt x="59327" y="44846"/>
                  </a:lnTo>
                  <a:lnTo>
                    <a:pt x="58581" y="44583"/>
                  </a:lnTo>
                  <a:lnTo>
                    <a:pt x="57615" y="44188"/>
                  </a:lnTo>
                  <a:lnTo>
                    <a:pt x="56474" y="43574"/>
                  </a:lnTo>
                  <a:lnTo>
                    <a:pt x="52086" y="41160"/>
                  </a:lnTo>
                  <a:lnTo>
                    <a:pt x="52042" y="41117"/>
                  </a:lnTo>
                  <a:lnTo>
                    <a:pt x="50463" y="40722"/>
                  </a:lnTo>
                  <a:lnTo>
                    <a:pt x="49190" y="40722"/>
                  </a:lnTo>
                  <a:lnTo>
                    <a:pt x="46996" y="41204"/>
                  </a:lnTo>
                  <a:lnTo>
                    <a:pt x="44802" y="41687"/>
                  </a:lnTo>
                  <a:lnTo>
                    <a:pt x="44802" y="41731"/>
                  </a:lnTo>
                  <a:lnTo>
                    <a:pt x="43354" y="42257"/>
                  </a:lnTo>
                  <a:lnTo>
                    <a:pt x="43310" y="42257"/>
                  </a:lnTo>
                  <a:lnTo>
                    <a:pt x="42696" y="42784"/>
                  </a:lnTo>
                  <a:lnTo>
                    <a:pt x="42652" y="42828"/>
                  </a:lnTo>
                  <a:lnTo>
                    <a:pt x="42038" y="43793"/>
                  </a:lnTo>
                  <a:lnTo>
                    <a:pt x="41072" y="45899"/>
                  </a:lnTo>
                  <a:lnTo>
                    <a:pt x="40546" y="46645"/>
                  </a:lnTo>
                  <a:lnTo>
                    <a:pt x="38790" y="48313"/>
                  </a:lnTo>
                  <a:lnTo>
                    <a:pt x="38044" y="48796"/>
                  </a:lnTo>
                  <a:lnTo>
                    <a:pt x="37299" y="49059"/>
                  </a:lnTo>
                  <a:lnTo>
                    <a:pt x="35368" y="49278"/>
                  </a:lnTo>
                  <a:lnTo>
                    <a:pt x="33437" y="49629"/>
                  </a:lnTo>
                  <a:lnTo>
                    <a:pt x="31243" y="50551"/>
                  </a:lnTo>
                  <a:lnTo>
                    <a:pt x="31199" y="50551"/>
                  </a:lnTo>
                  <a:lnTo>
                    <a:pt x="30321" y="51121"/>
                  </a:lnTo>
                  <a:lnTo>
                    <a:pt x="30278" y="51165"/>
                  </a:lnTo>
                  <a:lnTo>
                    <a:pt x="29751" y="51736"/>
                  </a:lnTo>
                  <a:lnTo>
                    <a:pt x="29751" y="51779"/>
                  </a:lnTo>
                  <a:lnTo>
                    <a:pt x="28347" y="53973"/>
                  </a:lnTo>
                  <a:lnTo>
                    <a:pt x="27864" y="54456"/>
                  </a:lnTo>
                  <a:lnTo>
                    <a:pt x="24398" y="54983"/>
                  </a:lnTo>
                  <a:lnTo>
                    <a:pt x="22862" y="54719"/>
                  </a:lnTo>
                  <a:lnTo>
                    <a:pt x="21238" y="54719"/>
                  </a:lnTo>
                  <a:lnTo>
                    <a:pt x="19439" y="55070"/>
                  </a:lnTo>
                  <a:lnTo>
                    <a:pt x="19395" y="55070"/>
                  </a:lnTo>
                  <a:lnTo>
                    <a:pt x="17333" y="55729"/>
                  </a:lnTo>
                  <a:lnTo>
                    <a:pt x="15622" y="56036"/>
                  </a:lnTo>
                  <a:lnTo>
                    <a:pt x="11628" y="56782"/>
                  </a:lnTo>
                  <a:lnTo>
                    <a:pt x="10487" y="56606"/>
                  </a:lnTo>
                  <a:lnTo>
                    <a:pt x="7196" y="56167"/>
                  </a:lnTo>
                  <a:lnTo>
                    <a:pt x="3905" y="55597"/>
                  </a:lnTo>
                  <a:lnTo>
                    <a:pt x="3686" y="55421"/>
                  </a:lnTo>
                  <a:lnTo>
                    <a:pt x="2589" y="53754"/>
                  </a:lnTo>
                  <a:lnTo>
                    <a:pt x="2589" y="53710"/>
                  </a:lnTo>
                  <a:lnTo>
                    <a:pt x="351" y="50902"/>
                  </a:lnTo>
                  <a:lnTo>
                    <a:pt x="351" y="50156"/>
                  </a:lnTo>
                  <a:lnTo>
                    <a:pt x="658" y="48006"/>
                  </a:lnTo>
                  <a:lnTo>
                    <a:pt x="1273" y="46777"/>
                  </a:lnTo>
                  <a:lnTo>
                    <a:pt x="2852" y="44759"/>
                  </a:lnTo>
                  <a:lnTo>
                    <a:pt x="5836" y="43135"/>
                  </a:lnTo>
                  <a:lnTo>
                    <a:pt x="5924" y="43091"/>
                  </a:lnTo>
                  <a:lnTo>
                    <a:pt x="6450" y="42214"/>
                  </a:lnTo>
                  <a:lnTo>
                    <a:pt x="6450" y="42170"/>
                  </a:lnTo>
                  <a:lnTo>
                    <a:pt x="7240" y="40414"/>
                  </a:lnTo>
                  <a:lnTo>
                    <a:pt x="8206" y="38703"/>
                  </a:lnTo>
                  <a:lnTo>
                    <a:pt x="9742" y="36641"/>
                  </a:lnTo>
                  <a:lnTo>
                    <a:pt x="9785" y="36641"/>
                  </a:lnTo>
                  <a:lnTo>
                    <a:pt x="10531" y="35280"/>
                  </a:lnTo>
                  <a:lnTo>
                    <a:pt x="10531" y="35193"/>
                  </a:lnTo>
                  <a:lnTo>
                    <a:pt x="10619" y="34315"/>
                  </a:lnTo>
                  <a:lnTo>
                    <a:pt x="10663" y="34271"/>
                  </a:lnTo>
                  <a:lnTo>
                    <a:pt x="10575" y="32823"/>
                  </a:lnTo>
                  <a:lnTo>
                    <a:pt x="10751" y="30454"/>
                  </a:lnTo>
                  <a:lnTo>
                    <a:pt x="11277" y="28479"/>
                  </a:lnTo>
                  <a:lnTo>
                    <a:pt x="12330" y="26329"/>
                  </a:lnTo>
                  <a:lnTo>
                    <a:pt x="13822" y="23608"/>
                  </a:lnTo>
                  <a:lnTo>
                    <a:pt x="14876" y="21634"/>
                  </a:lnTo>
                  <a:lnTo>
                    <a:pt x="16499" y="19176"/>
                  </a:lnTo>
                  <a:lnTo>
                    <a:pt x="17596" y="17816"/>
                  </a:lnTo>
                  <a:lnTo>
                    <a:pt x="19351" y="16675"/>
                  </a:lnTo>
                  <a:lnTo>
                    <a:pt x="20448" y="16149"/>
                  </a:lnTo>
                  <a:lnTo>
                    <a:pt x="21589" y="15710"/>
                  </a:lnTo>
                  <a:lnTo>
                    <a:pt x="23871" y="14788"/>
                  </a:lnTo>
                  <a:lnTo>
                    <a:pt x="23871" y="14744"/>
                  </a:lnTo>
                  <a:lnTo>
                    <a:pt x="24398" y="14350"/>
                  </a:lnTo>
                  <a:lnTo>
                    <a:pt x="25451" y="13209"/>
                  </a:lnTo>
                  <a:lnTo>
                    <a:pt x="27996" y="10576"/>
                  </a:lnTo>
                  <a:lnTo>
                    <a:pt x="27996" y="10532"/>
                  </a:lnTo>
                  <a:lnTo>
                    <a:pt x="29268" y="7021"/>
                  </a:lnTo>
                  <a:lnTo>
                    <a:pt x="30936" y="5179"/>
                  </a:lnTo>
                  <a:lnTo>
                    <a:pt x="32384" y="3467"/>
                  </a:lnTo>
                  <a:lnTo>
                    <a:pt x="33481" y="2414"/>
                  </a:lnTo>
                  <a:lnTo>
                    <a:pt x="34578" y="1668"/>
                  </a:lnTo>
                  <a:lnTo>
                    <a:pt x="36991" y="308"/>
                  </a:lnTo>
                  <a:lnTo>
                    <a:pt x="37035" y="264"/>
                  </a:lnTo>
                  <a:lnTo>
                    <a:pt x="37079" y="220"/>
                  </a:lnTo>
                  <a:lnTo>
                    <a:pt x="37079" y="132"/>
                  </a:lnTo>
                  <a:lnTo>
                    <a:pt x="37035" y="88"/>
                  </a:lnTo>
                  <a:lnTo>
                    <a:pt x="36991"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1" name="Google Shape;3851;p85"/>
            <p:cNvSpPr/>
            <p:nvPr/>
          </p:nvSpPr>
          <p:spPr>
            <a:xfrm>
              <a:off x="5156025" y="3211275"/>
              <a:ext cx="2045950" cy="1731100"/>
            </a:xfrm>
            <a:custGeom>
              <a:rect b="b" l="l" r="r" t="t"/>
              <a:pathLst>
                <a:path extrusionOk="0" h="69244" w="81838">
                  <a:moveTo>
                    <a:pt x="34271" y="0"/>
                  </a:moveTo>
                  <a:lnTo>
                    <a:pt x="32209" y="1492"/>
                  </a:lnTo>
                  <a:lnTo>
                    <a:pt x="29488" y="3818"/>
                  </a:lnTo>
                  <a:lnTo>
                    <a:pt x="25714" y="6846"/>
                  </a:lnTo>
                  <a:lnTo>
                    <a:pt x="20493" y="11058"/>
                  </a:lnTo>
                  <a:lnTo>
                    <a:pt x="18474" y="12682"/>
                  </a:lnTo>
                  <a:lnTo>
                    <a:pt x="18430" y="12726"/>
                  </a:lnTo>
                  <a:lnTo>
                    <a:pt x="14525" y="17640"/>
                  </a:lnTo>
                  <a:lnTo>
                    <a:pt x="12331" y="20536"/>
                  </a:lnTo>
                  <a:lnTo>
                    <a:pt x="10356" y="23038"/>
                  </a:lnTo>
                  <a:lnTo>
                    <a:pt x="8645" y="25319"/>
                  </a:lnTo>
                  <a:lnTo>
                    <a:pt x="8645" y="25363"/>
                  </a:lnTo>
                  <a:lnTo>
                    <a:pt x="7680" y="27075"/>
                  </a:lnTo>
                  <a:lnTo>
                    <a:pt x="7636" y="27118"/>
                  </a:lnTo>
                  <a:lnTo>
                    <a:pt x="6934" y="31463"/>
                  </a:lnTo>
                  <a:lnTo>
                    <a:pt x="6363" y="35763"/>
                  </a:lnTo>
                  <a:lnTo>
                    <a:pt x="6012" y="38308"/>
                  </a:lnTo>
                  <a:lnTo>
                    <a:pt x="5661" y="40546"/>
                  </a:lnTo>
                  <a:lnTo>
                    <a:pt x="5047" y="43179"/>
                  </a:lnTo>
                  <a:lnTo>
                    <a:pt x="4301" y="45592"/>
                  </a:lnTo>
                  <a:lnTo>
                    <a:pt x="3379" y="47128"/>
                  </a:lnTo>
                  <a:lnTo>
                    <a:pt x="2063" y="48927"/>
                  </a:lnTo>
                  <a:lnTo>
                    <a:pt x="746" y="51209"/>
                  </a:lnTo>
                  <a:lnTo>
                    <a:pt x="746" y="51253"/>
                  </a:lnTo>
                  <a:lnTo>
                    <a:pt x="527" y="52042"/>
                  </a:lnTo>
                  <a:lnTo>
                    <a:pt x="527" y="52086"/>
                  </a:lnTo>
                  <a:lnTo>
                    <a:pt x="176" y="55685"/>
                  </a:lnTo>
                  <a:lnTo>
                    <a:pt x="0" y="57659"/>
                  </a:lnTo>
                  <a:lnTo>
                    <a:pt x="0" y="57703"/>
                  </a:lnTo>
                  <a:lnTo>
                    <a:pt x="44" y="58010"/>
                  </a:lnTo>
                  <a:lnTo>
                    <a:pt x="88" y="58054"/>
                  </a:lnTo>
                  <a:lnTo>
                    <a:pt x="132" y="58142"/>
                  </a:lnTo>
                  <a:lnTo>
                    <a:pt x="1317" y="58625"/>
                  </a:lnTo>
                  <a:lnTo>
                    <a:pt x="2063" y="59414"/>
                  </a:lnTo>
                  <a:lnTo>
                    <a:pt x="3248" y="61652"/>
                  </a:lnTo>
                  <a:lnTo>
                    <a:pt x="4432" y="63890"/>
                  </a:lnTo>
                  <a:lnTo>
                    <a:pt x="5749" y="65865"/>
                  </a:lnTo>
                  <a:lnTo>
                    <a:pt x="6670" y="67006"/>
                  </a:lnTo>
                  <a:lnTo>
                    <a:pt x="6714" y="67050"/>
                  </a:lnTo>
                  <a:lnTo>
                    <a:pt x="9347" y="68936"/>
                  </a:lnTo>
                  <a:lnTo>
                    <a:pt x="9391" y="68936"/>
                  </a:lnTo>
                  <a:lnTo>
                    <a:pt x="10137" y="69244"/>
                  </a:lnTo>
                  <a:lnTo>
                    <a:pt x="10268" y="69244"/>
                  </a:lnTo>
                  <a:lnTo>
                    <a:pt x="10883" y="69024"/>
                  </a:lnTo>
                  <a:lnTo>
                    <a:pt x="10927" y="68980"/>
                  </a:lnTo>
                  <a:lnTo>
                    <a:pt x="13340" y="66611"/>
                  </a:lnTo>
                  <a:lnTo>
                    <a:pt x="17114" y="64417"/>
                  </a:lnTo>
                  <a:lnTo>
                    <a:pt x="18562" y="63627"/>
                  </a:lnTo>
                  <a:lnTo>
                    <a:pt x="20010" y="63495"/>
                  </a:lnTo>
                  <a:lnTo>
                    <a:pt x="22028" y="63100"/>
                  </a:lnTo>
                  <a:lnTo>
                    <a:pt x="22906" y="63056"/>
                  </a:lnTo>
                  <a:lnTo>
                    <a:pt x="26899" y="64373"/>
                  </a:lnTo>
                  <a:lnTo>
                    <a:pt x="29356" y="65075"/>
                  </a:lnTo>
                  <a:lnTo>
                    <a:pt x="31156" y="65601"/>
                  </a:lnTo>
                  <a:lnTo>
                    <a:pt x="31199" y="65601"/>
                  </a:lnTo>
                  <a:lnTo>
                    <a:pt x="31287" y="65558"/>
                  </a:lnTo>
                  <a:lnTo>
                    <a:pt x="33569" y="63846"/>
                  </a:lnTo>
                  <a:lnTo>
                    <a:pt x="33613" y="63802"/>
                  </a:lnTo>
                  <a:lnTo>
                    <a:pt x="35280" y="62091"/>
                  </a:lnTo>
                  <a:lnTo>
                    <a:pt x="36641" y="59678"/>
                  </a:lnTo>
                  <a:lnTo>
                    <a:pt x="37079" y="59239"/>
                  </a:lnTo>
                  <a:lnTo>
                    <a:pt x="38176" y="58712"/>
                  </a:lnTo>
                  <a:lnTo>
                    <a:pt x="40414" y="58361"/>
                  </a:lnTo>
                  <a:lnTo>
                    <a:pt x="40458" y="58317"/>
                  </a:lnTo>
                  <a:lnTo>
                    <a:pt x="43047" y="57264"/>
                  </a:lnTo>
                  <a:lnTo>
                    <a:pt x="43091" y="57220"/>
                  </a:lnTo>
                  <a:lnTo>
                    <a:pt x="45153" y="55597"/>
                  </a:lnTo>
                  <a:lnTo>
                    <a:pt x="47216" y="53929"/>
                  </a:lnTo>
                  <a:lnTo>
                    <a:pt x="48313" y="53403"/>
                  </a:lnTo>
                  <a:lnTo>
                    <a:pt x="50068" y="53359"/>
                  </a:lnTo>
                  <a:lnTo>
                    <a:pt x="50902" y="53403"/>
                  </a:lnTo>
                  <a:lnTo>
                    <a:pt x="53096" y="53534"/>
                  </a:lnTo>
                  <a:lnTo>
                    <a:pt x="54193" y="53666"/>
                  </a:lnTo>
                  <a:lnTo>
                    <a:pt x="55246" y="53842"/>
                  </a:lnTo>
                  <a:lnTo>
                    <a:pt x="56299" y="54061"/>
                  </a:lnTo>
                  <a:lnTo>
                    <a:pt x="57352" y="54412"/>
                  </a:lnTo>
                  <a:lnTo>
                    <a:pt x="57835" y="54631"/>
                  </a:lnTo>
                  <a:lnTo>
                    <a:pt x="58362" y="54851"/>
                  </a:lnTo>
                  <a:lnTo>
                    <a:pt x="58844" y="55114"/>
                  </a:lnTo>
                  <a:lnTo>
                    <a:pt x="59327" y="55421"/>
                  </a:lnTo>
                  <a:lnTo>
                    <a:pt x="60512" y="56518"/>
                  </a:lnTo>
                  <a:lnTo>
                    <a:pt x="60556" y="56518"/>
                  </a:lnTo>
                  <a:lnTo>
                    <a:pt x="65382" y="58493"/>
                  </a:lnTo>
                  <a:lnTo>
                    <a:pt x="65426" y="58537"/>
                  </a:lnTo>
                  <a:lnTo>
                    <a:pt x="66436" y="58581"/>
                  </a:lnTo>
                  <a:lnTo>
                    <a:pt x="68454" y="59019"/>
                  </a:lnTo>
                  <a:lnTo>
                    <a:pt x="70692" y="59327"/>
                  </a:lnTo>
                  <a:lnTo>
                    <a:pt x="70736" y="59370"/>
                  </a:lnTo>
                  <a:lnTo>
                    <a:pt x="73062" y="59414"/>
                  </a:lnTo>
                  <a:lnTo>
                    <a:pt x="75431" y="59546"/>
                  </a:lnTo>
                  <a:lnTo>
                    <a:pt x="75475" y="59546"/>
                  </a:lnTo>
                  <a:lnTo>
                    <a:pt x="79161" y="59370"/>
                  </a:lnTo>
                  <a:lnTo>
                    <a:pt x="79205" y="59370"/>
                  </a:lnTo>
                  <a:lnTo>
                    <a:pt x="81706" y="58712"/>
                  </a:lnTo>
                  <a:lnTo>
                    <a:pt x="81750" y="58668"/>
                  </a:lnTo>
                  <a:lnTo>
                    <a:pt x="81794" y="58625"/>
                  </a:lnTo>
                  <a:lnTo>
                    <a:pt x="81838" y="58537"/>
                  </a:lnTo>
                  <a:lnTo>
                    <a:pt x="81838" y="58493"/>
                  </a:lnTo>
                  <a:lnTo>
                    <a:pt x="81794" y="58405"/>
                  </a:lnTo>
                  <a:lnTo>
                    <a:pt x="81750" y="58361"/>
                  </a:lnTo>
                  <a:lnTo>
                    <a:pt x="81618" y="58361"/>
                  </a:lnTo>
                  <a:lnTo>
                    <a:pt x="79117" y="59019"/>
                  </a:lnTo>
                  <a:lnTo>
                    <a:pt x="75475" y="59195"/>
                  </a:lnTo>
                  <a:lnTo>
                    <a:pt x="73105" y="59063"/>
                  </a:lnTo>
                  <a:lnTo>
                    <a:pt x="70736" y="59019"/>
                  </a:lnTo>
                  <a:lnTo>
                    <a:pt x="68498" y="58668"/>
                  </a:lnTo>
                  <a:lnTo>
                    <a:pt x="66523" y="58273"/>
                  </a:lnTo>
                  <a:lnTo>
                    <a:pt x="66479" y="58230"/>
                  </a:lnTo>
                  <a:lnTo>
                    <a:pt x="65470" y="58186"/>
                  </a:lnTo>
                  <a:lnTo>
                    <a:pt x="62530" y="56957"/>
                  </a:lnTo>
                  <a:lnTo>
                    <a:pt x="60687" y="56211"/>
                  </a:lnTo>
                  <a:lnTo>
                    <a:pt x="59546" y="55158"/>
                  </a:lnTo>
                  <a:lnTo>
                    <a:pt x="59020" y="54851"/>
                  </a:lnTo>
                  <a:lnTo>
                    <a:pt x="58537" y="54544"/>
                  </a:lnTo>
                  <a:lnTo>
                    <a:pt x="58010" y="54324"/>
                  </a:lnTo>
                  <a:lnTo>
                    <a:pt x="57484" y="54105"/>
                  </a:lnTo>
                  <a:lnTo>
                    <a:pt x="56957" y="53885"/>
                  </a:lnTo>
                  <a:lnTo>
                    <a:pt x="56431" y="53754"/>
                  </a:lnTo>
                  <a:lnTo>
                    <a:pt x="55378" y="53491"/>
                  </a:lnTo>
                  <a:lnTo>
                    <a:pt x="54281" y="53315"/>
                  </a:lnTo>
                  <a:lnTo>
                    <a:pt x="53184" y="53183"/>
                  </a:lnTo>
                  <a:lnTo>
                    <a:pt x="50902" y="53052"/>
                  </a:lnTo>
                  <a:lnTo>
                    <a:pt x="50068" y="53008"/>
                  </a:lnTo>
                  <a:lnTo>
                    <a:pt x="48269" y="53052"/>
                  </a:lnTo>
                  <a:lnTo>
                    <a:pt x="48181" y="53052"/>
                  </a:lnTo>
                  <a:lnTo>
                    <a:pt x="47040" y="53666"/>
                  </a:lnTo>
                  <a:lnTo>
                    <a:pt x="46996" y="53666"/>
                  </a:lnTo>
                  <a:lnTo>
                    <a:pt x="44934" y="55290"/>
                  </a:lnTo>
                  <a:lnTo>
                    <a:pt x="42872" y="56913"/>
                  </a:lnTo>
                  <a:lnTo>
                    <a:pt x="40371" y="58010"/>
                  </a:lnTo>
                  <a:lnTo>
                    <a:pt x="38089" y="58361"/>
                  </a:lnTo>
                  <a:lnTo>
                    <a:pt x="38045" y="58405"/>
                  </a:lnTo>
                  <a:lnTo>
                    <a:pt x="36904" y="58932"/>
                  </a:lnTo>
                  <a:lnTo>
                    <a:pt x="36860" y="58932"/>
                  </a:lnTo>
                  <a:lnTo>
                    <a:pt x="36377" y="59458"/>
                  </a:lnTo>
                  <a:lnTo>
                    <a:pt x="36333" y="59502"/>
                  </a:lnTo>
                  <a:lnTo>
                    <a:pt x="35017" y="61872"/>
                  </a:lnTo>
                  <a:lnTo>
                    <a:pt x="33350" y="63583"/>
                  </a:lnTo>
                  <a:lnTo>
                    <a:pt x="31156" y="65207"/>
                  </a:lnTo>
                  <a:lnTo>
                    <a:pt x="29444" y="64724"/>
                  </a:lnTo>
                  <a:lnTo>
                    <a:pt x="27031" y="64066"/>
                  </a:lnTo>
                  <a:lnTo>
                    <a:pt x="22994" y="62705"/>
                  </a:lnTo>
                  <a:lnTo>
                    <a:pt x="22906" y="62705"/>
                  </a:lnTo>
                  <a:lnTo>
                    <a:pt x="21985" y="62749"/>
                  </a:lnTo>
                  <a:lnTo>
                    <a:pt x="19966" y="63144"/>
                  </a:lnTo>
                  <a:lnTo>
                    <a:pt x="18474" y="63276"/>
                  </a:lnTo>
                  <a:lnTo>
                    <a:pt x="18430" y="63276"/>
                  </a:lnTo>
                  <a:lnTo>
                    <a:pt x="13165" y="66304"/>
                  </a:lnTo>
                  <a:lnTo>
                    <a:pt x="13121" y="66347"/>
                  </a:lnTo>
                  <a:lnTo>
                    <a:pt x="10707" y="68717"/>
                  </a:lnTo>
                  <a:lnTo>
                    <a:pt x="10181" y="68893"/>
                  </a:lnTo>
                  <a:lnTo>
                    <a:pt x="9566" y="68629"/>
                  </a:lnTo>
                  <a:lnTo>
                    <a:pt x="6934" y="66786"/>
                  </a:lnTo>
                  <a:lnTo>
                    <a:pt x="6012" y="65645"/>
                  </a:lnTo>
                  <a:lnTo>
                    <a:pt x="4740" y="63715"/>
                  </a:lnTo>
                  <a:lnTo>
                    <a:pt x="3555" y="61477"/>
                  </a:lnTo>
                  <a:lnTo>
                    <a:pt x="2326" y="59239"/>
                  </a:lnTo>
                  <a:lnTo>
                    <a:pt x="2326" y="59195"/>
                  </a:lnTo>
                  <a:lnTo>
                    <a:pt x="1536" y="58361"/>
                  </a:lnTo>
                  <a:lnTo>
                    <a:pt x="1492" y="58317"/>
                  </a:lnTo>
                  <a:lnTo>
                    <a:pt x="395" y="57835"/>
                  </a:lnTo>
                  <a:lnTo>
                    <a:pt x="351" y="57659"/>
                  </a:lnTo>
                  <a:lnTo>
                    <a:pt x="527" y="55685"/>
                  </a:lnTo>
                  <a:lnTo>
                    <a:pt x="878" y="52130"/>
                  </a:lnTo>
                  <a:lnTo>
                    <a:pt x="1054" y="51340"/>
                  </a:lnTo>
                  <a:lnTo>
                    <a:pt x="2370" y="49102"/>
                  </a:lnTo>
                  <a:lnTo>
                    <a:pt x="3686" y="47347"/>
                  </a:lnTo>
                  <a:lnTo>
                    <a:pt x="3686" y="47303"/>
                  </a:lnTo>
                  <a:lnTo>
                    <a:pt x="4608" y="45768"/>
                  </a:lnTo>
                  <a:lnTo>
                    <a:pt x="4608" y="45724"/>
                  </a:lnTo>
                  <a:lnTo>
                    <a:pt x="5398" y="43266"/>
                  </a:lnTo>
                  <a:lnTo>
                    <a:pt x="5968" y="40634"/>
                  </a:lnTo>
                  <a:lnTo>
                    <a:pt x="6363" y="38396"/>
                  </a:lnTo>
                  <a:lnTo>
                    <a:pt x="6670" y="35807"/>
                  </a:lnTo>
                  <a:lnTo>
                    <a:pt x="7285" y="31506"/>
                  </a:lnTo>
                  <a:lnTo>
                    <a:pt x="7987" y="27206"/>
                  </a:lnTo>
                  <a:lnTo>
                    <a:pt x="8952" y="25539"/>
                  </a:lnTo>
                  <a:lnTo>
                    <a:pt x="10663" y="23257"/>
                  </a:lnTo>
                  <a:lnTo>
                    <a:pt x="12594" y="20756"/>
                  </a:lnTo>
                  <a:lnTo>
                    <a:pt x="14788" y="17860"/>
                  </a:lnTo>
                  <a:lnTo>
                    <a:pt x="18694" y="12945"/>
                  </a:lnTo>
                  <a:lnTo>
                    <a:pt x="25934" y="7109"/>
                  </a:lnTo>
                  <a:lnTo>
                    <a:pt x="29708" y="4081"/>
                  </a:lnTo>
                  <a:lnTo>
                    <a:pt x="32384" y="1756"/>
                  </a:lnTo>
                  <a:lnTo>
                    <a:pt x="34491" y="308"/>
                  </a:lnTo>
                  <a:lnTo>
                    <a:pt x="34534" y="264"/>
                  </a:lnTo>
                  <a:lnTo>
                    <a:pt x="34534" y="176"/>
                  </a:lnTo>
                  <a:lnTo>
                    <a:pt x="34534" y="132"/>
                  </a:lnTo>
                  <a:lnTo>
                    <a:pt x="34491" y="44"/>
                  </a:lnTo>
                  <a:lnTo>
                    <a:pt x="34447"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2" name="Google Shape;3852;p85"/>
            <p:cNvSpPr/>
            <p:nvPr/>
          </p:nvSpPr>
          <p:spPr>
            <a:xfrm>
              <a:off x="5473050" y="4092175"/>
              <a:ext cx="560600" cy="444300"/>
            </a:xfrm>
            <a:custGeom>
              <a:rect b="b" l="l" r="r" t="t"/>
              <a:pathLst>
                <a:path extrusionOk="0" h="17772" w="22424">
                  <a:moveTo>
                    <a:pt x="6188" y="483"/>
                  </a:moveTo>
                  <a:lnTo>
                    <a:pt x="6671" y="1361"/>
                  </a:lnTo>
                  <a:lnTo>
                    <a:pt x="6758" y="1448"/>
                  </a:lnTo>
                  <a:lnTo>
                    <a:pt x="8514" y="2107"/>
                  </a:lnTo>
                  <a:lnTo>
                    <a:pt x="12551" y="3862"/>
                  </a:lnTo>
                  <a:lnTo>
                    <a:pt x="12814" y="4213"/>
                  </a:lnTo>
                  <a:lnTo>
                    <a:pt x="13384" y="5441"/>
                  </a:lnTo>
                  <a:lnTo>
                    <a:pt x="14394" y="7197"/>
                  </a:lnTo>
                  <a:lnTo>
                    <a:pt x="14920" y="9391"/>
                  </a:lnTo>
                  <a:lnTo>
                    <a:pt x="15359" y="10707"/>
                  </a:lnTo>
                  <a:lnTo>
                    <a:pt x="15359" y="10751"/>
                  </a:lnTo>
                  <a:lnTo>
                    <a:pt x="16105" y="11936"/>
                  </a:lnTo>
                  <a:lnTo>
                    <a:pt x="16149" y="11980"/>
                  </a:lnTo>
                  <a:lnTo>
                    <a:pt x="17070" y="12682"/>
                  </a:lnTo>
                  <a:lnTo>
                    <a:pt x="17114" y="12682"/>
                  </a:lnTo>
                  <a:lnTo>
                    <a:pt x="19440" y="13384"/>
                  </a:lnTo>
                  <a:lnTo>
                    <a:pt x="19528" y="13384"/>
                  </a:lnTo>
                  <a:lnTo>
                    <a:pt x="20712" y="13252"/>
                  </a:lnTo>
                  <a:lnTo>
                    <a:pt x="21985" y="13472"/>
                  </a:lnTo>
                  <a:lnTo>
                    <a:pt x="22029" y="13515"/>
                  </a:lnTo>
                  <a:lnTo>
                    <a:pt x="21897" y="13603"/>
                  </a:lnTo>
                  <a:lnTo>
                    <a:pt x="20669" y="14130"/>
                  </a:lnTo>
                  <a:lnTo>
                    <a:pt x="16105" y="15534"/>
                  </a:lnTo>
                  <a:lnTo>
                    <a:pt x="13735" y="16368"/>
                  </a:lnTo>
                  <a:lnTo>
                    <a:pt x="11234" y="17421"/>
                  </a:lnTo>
                  <a:lnTo>
                    <a:pt x="10883" y="17377"/>
                  </a:lnTo>
                  <a:lnTo>
                    <a:pt x="8733" y="16499"/>
                  </a:lnTo>
                  <a:lnTo>
                    <a:pt x="5223" y="15051"/>
                  </a:lnTo>
                  <a:lnTo>
                    <a:pt x="5179" y="15051"/>
                  </a:lnTo>
                  <a:lnTo>
                    <a:pt x="747" y="13910"/>
                  </a:lnTo>
                  <a:lnTo>
                    <a:pt x="396" y="13515"/>
                  </a:lnTo>
                  <a:lnTo>
                    <a:pt x="352" y="12945"/>
                  </a:lnTo>
                  <a:lnTo>
                    <a:pt x="703" y="11716"/>
                  </a:lnTo>
                  <a:lnTo>
                    <a:pt x="1230" y="10839"/>
                  </a:lnTo>
                  <a:lnTo>
                    <a:pt x="2634" y="8732"/>
                  </a:lnTo>
                  <a:lnTo>
                    <a:pt x="5091" y="5003"/>
                  </a:lnTo>
                  <a:lnTo>
                    <a:pt x="5135" y="4959"/>
                  </a:lnTo>
                  <a:lnTo>
                    <a:pt x="5749" y="2896"/>
                  </a:lnTo>
                  <a:lnTo>
                    <a:pt x="5749" y="2853"/>
                  </a:lnTo>
                  <a:lnTo>
                    <a:pt x="6056" y="790"/>
                  </a:lnTo>
                  <a:lnTo>
                    <a:pt x="6188" y="483"/>
                  </a:lnTo>
                  <a:close/>
                  <a:moveTo>
                    <a:pt x="6144" y="0"/>
                  </a:moveTo>
                  <a:lnTo>
                    <a:pt x="6056" y="44"/>
                  </a:lnTo>
                  <a:lnTo>
                    <a:pt x="6013" y="132"/>
                  </a:lnTo>
                  <a:lnTo>
                    <a:pt x="5749" y="659"/>
                  </a:lnTo>
                  <a:lnTo>
                    <a:pt x="5705" y="702"/>
                  </a:lnTo>
                  <a:lnTo>
                    <a:pt x="5398" y="2809"/>
                  </a:lnTo>
                  <a:lnTo>
                    <a:pt x="4784" y="4827"/>
                  </a:lnTo>
                  <a:lnTo>
                    <a:pt x="2370" y="8557"/>
                  </a:lnTo>
                  <a:lnTo>
                    <a:pt x="922" y="10619"/>
                  </a:lnTo>
                  <a:lnTo>
                    <a:pt x="396" y="11541"/>
                  </a:lnTo>
                  <a:lnTo>
                    <a:pt x="352" y="11585"/>
                  </a:lnTo>
                  <a:lnTo>
                    <a:pt x="1" y="12857"/>
                  </a:lnTo>
                  <a:lnTo>
                    <a:pt x="1" y="12945"/>
                  </a:lnTo>
                  <a:lnTo>
                    <a:pt x="45" y="13603"/>
                  </a:lnTo>
                  <a:lnTo>
                    <a:pt x="89" y="13735"/>
                  </a:lnTo>
                  <a:lnTo>
                    <a:pt x="527" y="14174"/>
                  </a:lnTo>
                  <a:lnTo>
                    <a:pt x="615" y="14218"/>
                  </a:lnTo>
                  <a:lnTo>
                    <a:pt x="5091" y="15402"/>
                  </a:lnTo>
                  <a:lnTo>
                    <a:pt x="8601" y="16806"/>
                  </a:lnTo>
                  <a:lnTo>
                    <a:pt x="10752" y="17728"/>
                  </a:lnTo>
                  <a:lnTo>
                    <a:pt x="10795" y="17728"/>
                  </a:lnTo>
                  <a:lnTo>
                    <a:pt x="11234" y="17772"/>
                  </a:lnTo>
                  <a:lnTo>
                    <a:pt x="11322" y="17772"/>
                  </a:lnTo>
                  <a:lnTo>
                    <a:pt x="13867" y="16719"/>
                  </a:lnTo>
                  <a:lnTo>
                    <a:pt x="16193" y="15885"/>
                  </a:lnTo>
                  <a:lnTo>
                    <a:pt x="20756" y="14437"/>
                  </a:lnTo>
                  <a:lnTo>
                    <a:pt x="20800" y="14437"/>
                  </a:lnTo>
                  <a:lnTo>
                    <a:pt x="22073" y="13910"/>
                  </a:lnTo>
                  <a:lnTo>
                    <a:pt x="22117" y="13866"/>
                  </a:lnTo>
                  <a:lnTo>
                    <a:pt x="22380" y="13647"/>
                  </a:lnTo>
                  <a:lnTo>
                    <a:pt x="22424" y="13559"/>
                  </a:lnTo>
                  <a:lnTo>
                    <a:pt x="22424" y="13515"/>
                  </a:lnTo>
                  <a:lnTo>
                    <a:pt x="22424" y="13428"/>
                  </a:lnTo>
                  <a:lnTo>
                    <a:pt x="22380" y="13384"/>
                  </a:lnTo>
                  <a:lnTo>
                    <a:pt x="22204" y="13208"/>
                  </a:lnTo>
                  <a:lnTo>
                    <a:pt x="22117" y="13121"/>
                  </a:lnTo>
                  <a:lnTo>
                    <a:pt x="20756" y="12901"/>
                  </a:lnTo>
                  <a:lnTo>
                    <a:pt x="20712" y="12901"/>
                  </a:lnTo>
                  <a:lnTo>
                    <a:pt x="19528" y="13033"/>
                  </a:lnTo>
                  <a:lnTo>
                    <a:pt x="17246" y="12375"/>
                  </a:lnTo>
                  <a:lnTo>
                    <a:pt x="16368" y="11716"/>
                  </a:lnTo>
                  <a:lnTo>
                    <a:pt x="15666" y="10575"/>
                  </a:lnTo>
                  <a:lnTo>
                    <a:pt x="15271" y="9303"/>
                  </a:lnTo>
                  <a:lnTo>
                    <a:pt x="14745" y="7109"/>
                  </a:lnTo>
                  <a:lnTo>
                    <a:pt x="14701" y="7065"/>
                  </a:lnTo>
                  <a:lnTo>
                    <a:pt x="13692" y="5310"/>
                  </a:lnTo>
                  <a:lnTo>
                    <a:pt x="13121" y="4081"/>
                  </a:lnTo>
                  <a:lnTo>
                    <a:pt x="13077" y="4037"/>
                  </a:lnTo>
                  <a:lnTo>
                    <a:pt x="12814" y="3642"/>
                  </a:lnTo>
                  <a:lnTo>
                    <a:pt x="12726" y="3555"/>
                  </a:lnTo>
                  <a:lnTo>
                    <a:pt x="8645" y="1756"/>
                  </a:lnTo>
                  <a:lnTo>
                    <a:pt x="6934" y="1141"/>
                  </a:lnTo>
                  <a:lnTo>
                    <a:pt x="6495" y="307"/>
                  </a:lnTo>
                  <a:lnTo>
                    <a:pt x="6451" y="264"/>
                  </a:lnTo>
                  <a:lnTo>
                    <a:pt x="6276" y="88"/>
                  </a:lnTo>
                  <a:lnTo>
                    <a:pt x="6232" y="44"/>
                  </a:lnTo>
                  <a:lnTo>
                    <a:pt x="6144"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3" name="Google Shape;3853;p85"/>
            <p:cNvSpPr/>
            <p:nvPr/>
          </p:nvSpPr>
          <p:spPr>
            <a:xfrm>
              <a:off x="5446725" y="4038425"/>
              <a:ext cx="650550" cy="557300"/>
            </a:xfrm>
            <a:custGeom>
              <a:rect b="b" l="l" r="r" t="t"/>
              <a:pathLst>
                <a:path extrusionOk="0" h="22292" w="26022">
                  <a:moveTo>
                    <a:pt x="10225" y="351"/>
                  </a:moveTo>
                  <a:lnTo>
                    <a:pt x="10795" y="571"/>
                  </a:lnTo>
                  <a:lnTo>
                    <a:pt x="12946" y="2238"/>
                  </a:lnTo>
                  <a:lnTo>
                    <a:pt x="14832" y="3554"/>
                  </a:lnTo>
                  <a:lnTo>
                    <a:pt x="16017" y="4871"/>
                  </a:lnTo>
                  <a:lnTo>
                    <a:pt x="17026" y="6494"/>
                  </a:lnTo>
                  <a:lnTo>
                    <a:pt x="17948" y="8337"/>
                  </a:lnTo>
                  <a:lnTo>
                    <a:pt x="18431" y="10926"/>
                  </a:lnTo>
                  <a:lnTo>
                    <a:pt x="18957" y="13691"/>
                  </a:lnTo>
                  <a:lnTo>
                    <a:pt x="18957" y="13779"/>
                  </a:lnTo>
                  <a:lnTo>
                    <a:pt x="19308" y="14174"/>
                  </a:lnTo>
                  <a:lnTo>
                    <a:pt x="19396" y="14217"/>
                  </a:lnTo>
                  <a:lnTo>
                    <a:pt x="20800" y="14568"/>
                  </a:lnTo>
                  <a:lnTo>
                    <a:pt x="20844" y="14568"/>
                  </a:lnTo>
                  <a:lnTo>
                    <a:pt x="21941" y="14612"/>
                  </a:lnTo>
                  <a:lnTo>
                    <a:pt x="25364" y="15227"/>
                  </a:lnTo>
                  <a:lnTo>
                    <a:pt x="25583" y="15358"/>
                  </a:lnTo>
                  <a:lnTo>
                    <a:pt x="25671" y="15622"/>
                  </a:lnTo>
                  <a:lnTo>
                    <a:pt x="25583" y="16368"/>
                  </a:lnTo>
                  <a:lnTo>
                    <a:pt x="25408" y="16631"/>
                  </a:lnTo>
                  <a:lnTo>
                    <a:pt x="24969" y="16894"/>
                  </a:lnTo>
                  <a:lnTo>
                    <a:pt x="23916" y="17026"/>
                  </a:lnTo>
                  <a:lnTo>
                    <a:pt x="23872" y="17070"/>
                  </a:lnTo>
                  <a:lnTo>
                    <a:pt x="19659" y="18693"/>
                  </a:lnTo>
                  <a:lnTo>
                    <a:pt x="19615" y="18693"/>
                  </a:lnTo>
                  <a:lnTo>
                    <a:pt x="19133" y="19044"/>
                  </a:lnTo>
                  <a:lnTo>
                    <a:pt x="17772" y="19659"/>
                  </a:lnTo>
                  <a:lnTo>
                    <a:pt x="13165" y="21370"/>
                  </a:lnTo>
                  <a:lnTo>
                    <a:pt x="11805" y="21940"/>
                  </a:lnTo>
                  <a:lnTo>
                    <a:pt x="11278" y="21853"/>
                  </a:lnTo>
                  <a:lnTo>
                    <a:pt x="10093" y="21370"/>
                  </a:lnTo>
                  <a:lnTo>
                    <a:pt x="8075" y="20492"/>
                  </a:lnTo>
                  <a:lnTo>
                    <a:pt x="5661" y="19439"/>
                  </a:lnTo>
                  <a:lnTo>
                    <a:pt x="878" y="17377"/>
                  </a:lnTo>
                  <a:lnTo>
                    <a:pt x="483" y="16543"/>
                  </a:lnTo>
                  <a:lnTo>
                    <a:pt x="396" y="16236"/>
                  </a:lnTo>
                  <a:lnTo>
                    <a:pt x="352" y="15885"/>
                  </a:lnTo>
                  <a:lnTo>
                    <a:pt x="352" y="15534"/>
                  </a:lnTo>
                  <a:lnTo>
                    <a:pt x="396" y="15183"/>
                  </a:lnTo>
                  <a:lnTo>
                    <a:pt x="440" y="14832"/>
                  </a:lnTo>
                  <a:lnTo>
                    <a:pt x="571" y="14481"/>
                  </a:lnTo>
                  <a:lnTo>
                    <a:pt x="834" y="13822"/>
                  </a:lnTo>
                  <a:lnTo>
                    <a:pt x="1186" y="13120"/>
                  </a:lnTo>
                  <a:lnTo>
                    <a:pt x="1580" y="12462"/>
                  </a:lnTo>
                  <a:lnTo>
                    <a:pt x="2458" y="11190"/>
                  </a:lnTo>
                  <a:lnTo>
                    <a:pt x="3116" y="10312"/>
                  </a:lnTo>
                  <a:lnTo>
                    <a:pt x="3380" y="9873"/>
                  </a:lnTo>
                  <a:lnTo>
                    <a:pt x="3643" y="9434"/>
                  </a:lnTo>
                  <a:lnTo>
                    <a:pt x="4915" y="6889"/>
                  </a:lnTo>
                  <a:lnTo>
                    <a:pt x="4915" y="6846"/>
                  </a:lnTo>
                  <a:lnTo>
                    <a:pt x="5617" y="4388"/>
                  </a:lnTo>
                  <a:lnTo>
                    <a:pt x="6144" y="2326"/>
                  </a:lnTo>
                  <a:lnTo>
                    <a:pt x="6890" y="1492"/>
                  </a:lnTo>
                  <a:lnTo>
                    <a:pt x="8382" y="966"/>
                  </a:lnTo>
                  <a:lnTo>
                    <a:pt x="8470" y="922"/>
                  </a:lnTo>
                  <a:lnTo>
                    <a:pt x="8909" y="351"/>
                  </a:lnTo>
                  <a:close/>
                  <a:moveTo>
                    <a:pt x="8865" y="0"/>
                  </a:moveTo>
                  <a:lnTo>
                    <a:pt x="8777" y="44"/>
                  </a:lnTo>
                  <a:lnTo>
                    <a:pt x="8733" y="88"/>
                  </a:lnTo>
                  <a:lnTo>
                    <a:pt x="8206" y="658"/>
                  </a:lnTo>
                  <a:lnTo>
                    <a:pt x="6758" y="1185"/>
                  </a:lnTo>
                  <a:lnTo>
                    <a:pt x="6671" y="1229"/>
                  </a:lnTo>
                  <a:lnTo>
                    <a:pt x="5837" y="2150"/>
                  </a:lnTo>
                  <a:lnTo>
                    <a:pt x="5793" y="2194"/>
                  </a:lnTo>
                  <a:lnTo>
                    <a:pt x="5310" y="4300"/>
                  </a:lnTo>
                  <a:lnTo>
                    <a:pt x="4608" y="6758"/>
                  </a:lnTo>
                  <a:lnTo>
                    <a:pt x="3336" y="9303"/>
                  </a:lnTo>
                  <a:lnTo>
                    <a:pt x="3072" y="9698"/>
                  </a:lnTo>
                  <a:lnTo>
                    <a:pt x="2809" y="10093"/>
                  </a:lnTo>
                  <a:lnTo>
                    <a:pt x="2195" y="11014"/>
                  </a:lnTo>
                  <a:lnTo>
                    <a:pt x="1712" y="11672"/>
                  </a:lnTo>
                  <a:lnTo>
                    <a:pt x="1229" y="12331"/>
                  </a:lnTo>
                  <a:lnTo>
                    <a:pt x="834" y="13033"/>
                  </a:lnTo>
                  <a:lnTo>
                    <a:pt x="483" y="13735"/>
                  </a:lnTo>
                  <a:lnTo>
                    <a:pt x="176" y="14437"/>
                  </a:lnTo>
                  <a:lnTo>
                    <a:pt x="89" y="14832"/>
                  </a:lnTo>
                  <a:lnTo>
                    <a:pt x="45" y="15183"/>
                  </a:lnTo>
                  <a:lnTo>
                    <a:pt x="1" y="15534"/>
                  </a:lnTo>
                  <a:lnTo>
                    <a:pt x="1" y="15929"/>
                  </a:lnTo>
                  <a:lnTo>
                    <a:pt x="89" y="16280"/>
                  </a:lnTo>
                  <a:lnTo>
                    <a:pt x="176" y="16675"/>
                  </a:lnTo>
                  <a:lnTo>
                    <a:pt x="176" y="16719"/>
                  </a:lnTo>
                  <a:lnTo>
                    <a:pt x="615" y="17596"/>
                  </a:lnTo>
                  <a:lnTo>
                    <a:pt x="703" y="17684"/>
                  </a:lnTo>
                  <a:lnTo>
                    <a:pt x="5530" y="19746"/>
                  </a:lnTo>
                  <a:lnTo>
                    <a:pt x="7899" y="20843"/>
                  </a:lnTo>
                  <a:lnTo>
                    <a:pt x="9962" y="21721"/>
                  </a:lnTo>
                  <a:lnTo>
                    <a:pt x="11190" y="22160"/>
                  </a:lnTo>
                  <a:lnTo>
                    <a:pt x="11190" y="22204"/>
                  </a:lnTo>
                  <a:lnTo>
                    <a:pt x="11805" y="22291"/>
                  </a:lnTo>
                  <a:lnTo>
                    <a:pt x="11892" y="22291"/>
                  </a:lnTo>
                  <a:lnTo>
                    <a:pt x="13297" y="21721"/>
                  </a:lnTo>
                  <a:lnTo>
                    <a:pt x="17904" y="20010"/>
                  </a:lnTo>
                  <a:lnTo>
                    <a:pt x="19308" y="19351"/>
                  </a:lnTo>
                  <a:lnTo>
                    <a:pt x="19835" y="19000"/>
                  </a:lnTo>
                  <a:lnTo>
                    <a:pt x="23960" y="17377"/>
                  </a:lnTo>
                  <a:lnTo>
                    <a:pt x="25057" y="17245"/>
                  </a:lnTo>
                  <a:lnTo>
                    <a:pt x="25100" y="17201"/>
                  </a:lnTo>
                  <a:lnTo>
                    <a:pt x="25627" y="16938"/>
                  </a:lnTo>
                  <a:lnTo>
                    <a:pt x="25671" y="16850"/>
                  </a:lnTo>
                  <a:lnTo>
                    <a:pt x="25890" y="16499"/>
                  </a:lnTo>
                  <a:lnTo>
                    <a:pt x="25934" y="16411"/>
                  </a:lnTo>
                  <a:lnTo>
                    <a:pt x="26022" y="15622"/>
                  </a:lnTo>
                  <a:lnTo>
                    <a:pt x="26022" y="15490"/>
                  </a:lnTo>
                  <a:lnTo>
                    <a:pt x="25846" y="15183"/>
                  </a:lnTo>
                  <a:lnTo>
                    <a:pt x="25803" y="15139"/>
                  </a:lnTo>
                  <a:lnTo>
                    <a:pt x="25539" y="14919"/>
                  </a:lnTo>
                  <a:lnTo>
                    <a:pt x="25451" y="14876"/>
                  </a:lnTo>
                  <a:lnTo>
                    <a:pt x="21985" y="14261"/>
                  </a:lnTo>
                  <a:lnTo>
                    <a:pt x="20844" y="14217"/>
                  </a:lnTo>
                  <a:lnTo>
                    <a:pt x="19528" y="13866"/>
                  </a:lnTo>
                  <a:lnTo>
                    <a:pt x="19264" y="13603"/>
                  </a:lnTo>
                  <a:lnTo>
                    <a:pt x="18782" y="10882"/>
                  </a:lnTo>
                  <a:lnTo>
                    <a:pt x="18299" y="8250"/>
                  </a:lnTo>
                  <a:lnTo>
                    <a:pt x="18255" y="8162"/>
                  </a:lnTo>
                  <a:lnTo>
                    <a:pt x="17334" y="6319"/>
                  </a:lnTo>
                  <a:lnTo>
                    <a:pt x="16324" y="4651"/>
                  </a:lnTo>
                  <a:lnTo>
                    <a:pt x="16280" y="4651"/>
                  </a:lnTo>
                  <a:lnTo>
                    <a:pt x="15052" y="3291"/>
                  </a:lnTo>
                  <a:lnTo>
                    <a:pt x="13165" y="1975"/>
                  </a:lnTo>
                  <a:lnTo>
                    <a:pt x="11015" y="307"/>
                  </a:lnTo>
                  <a:lnTo>
                    <a:pt x="10971" y="263"/>
                  </a:lnTo>
                  <a:lnTo>
                    <a:pt x="10357" y="44"/>
                  </a:lnTo>
                  <a:lnTo>
                    <a:pt x="10269"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4" name="Google Shape;3854;p85"/>
            <p:cNvSpPr/>
            <p:nvPr/>
          </p:nvSpPr>
          <p:spPr>
            <a:xfrm>
              <a:off x="5262425" y="3874975"/>
              <a:ext cx="889700" cy="781075"/>
            </a:xfrm>
            <a:custGeom>
              <a:rect b="b" l="l" r="r" t="t"/>
              <a:pathLst>
                <a:path extrusionOk="0" h="31243" w="35588">
                  <a:moveTo>
                    <a:pt x="16807" y="351"/>
                  </a:moveTo>
                  <a:lnTo>
                    <a:pt x="17070" y="658"/>
                  </a:lnTo>
                  <a:lnTo>
                    <a:pt x="17509" y="1404"/>
                  </a:lnTo>
                  <a:lnTo>
                    <a:pt x="18431" y="3467"/>
                  </a:lnTo>
                  <a:lnTo>
                    <a:pt x="18475" y="3554"/>
                  </a:lnTo>
                  <a:lnTo>
                    <a:pt x="19879" y="4344"/>
                  </a:lnTo>
                  <a:lnTo>
                    <a:pt x="21766" y="5968"/>
                  </a:lnTo>
                  <a:lnTo>
                    <a:pt x="23784" y="7811"/>
                  </a:lnTo>
                  <a:lnTo>
                    <a:pt x="25627" y="10092"/>
                  </a:lnTo>
                  <a:lnTo>
                    <a:pt x="27689" y="13427"/>
                  </a:lnTo>
                  <a:lnTo>
                    <a:pt x="28128" y="15490"/>
                  </a:lnTo>
                  <a:lnTo>
                    <a:pt x="28567" y="18298"/>
                  </a:lnTo>
                  <a:lnTo>
                    <a:pt x="28918" y="19746"/>
                  </a:lnTo>
                  <a:lnTo>
                    <a:pt x="28962" y="19834"/>
                  </a:lnTo>
                  <a:lnTo>
                    <a:pt x="29489" y="20273"/>
                  </a:lnTo>
                  <a:lnTo>
                    <a:pt x="29576" y="20317"/>
                  </a:lnTo>
                  <a:lnTo>
                    <a:pt x="30761" y="20536"/>
                  </a:lnTo>
                  <a:lnTo>
                    <a:pt x="32955" y="20931"/>
                  </a:lnTo>
                  <a:lnTo>
                    <a:pt x="35237" y="21852"/>
                  </a:lnTo>
                  <a:lnTo>
                    <a:pt x="35193" y="21940"/>
                  </a:lnTo>
                  <a:lnTo>
                    <a:pt x="34842" y="22511"/>
                  </a:lnTo>
                  <a:lnTo>
                    <a:pt x="34272" y="24046"/>
                  </a:lnTo>
                  <a:lnTo>
                    <a:pt x="33877" y="24661"/>
                  </a:lnTo>
                  <a:lnTo>
                    <a:pt x="33350" y="25012"/>
                  </a:lnTo>
                  <a:lnTo>
                    <a:pt x="31024" y="25319"/>
                  </a:lnTo>
                  <a:lnTo>
                    <a:pt x="30980" y="25319"/>
                  </a:lnTo>
                  <a:lnTo>
                    <a:pt x="28172" y="26372"/>
                  </a:lnTo>
                  <a:lnTo>
                    <a:pt x="28128" y="26372"/>
                  </a:lnTo>
                  <a:lnTo>
                    <a:pt x="26636" y="27557"/>
                  </a:lnTo>
                  <a:lnTo>
                    <a:pt x="24223" y="28654"/>
                  </a:lnTo>
                  <a:lnTo>
                    <a:pt x="21941" y="29575"/>
                  </a:lnTo>
                  <a:lnTo>
                    <a:pt x="20361" y="30234"/>
                  </a:lnTo>
                  <a:lnTo>
                    <a:pt x="19220" y="30716"/>
                  </a:lnTo>
                  <a:lnTo>
                    <a:pt x="18826" y="30848"/>
                  </a:lnTo>
                  <a:lnTo>
                    <a:pt x="18475" y="30892"/>
                  </a:lnTo>
                  <a:lnTo>
                    <a:pt x="18167" y="30848"/>
                  </a:lnTo>
                  <a:lnTo>
                    <a:pt x="17816" y="30760"/>
                  </a:lnTo>
                  <a:lnTo>
                    <a:pt x="17421" y="30628"/>
                  </a:lnTo>
                  <a:lnTo>
                    <a:pt x="16895" y="30409"/>
                  </a:lnTo>
                  <a:lnTo>
                    <a:pt x="16105" y="30058"/>
                  </a:lnTo>
                  <a:lnTo>
                    <a:pt x="15096" y="29619"/>
                  </a:lnTo>
                  <a:lnTo>
                    <a:pt x="13779" y="29137"/>
                  </a:lnTo>
                  <a:lnTo>
                    <a:pt x="12068" y="28566"/>
                  </a:lnTo>
                  <a:lnTo>
                    <a:pt x="9303" y="27952"/>
                  </a:lnTo>
                  <a:lnTo>
                    <a:pt x="9303" y="27908"/>
                  </a:lnTo>
                  <a:lnTo>
                    <a:pt x="9260" y="27952"/>
                  </a:lnTo>
                  <a:lnTo>
                    <a:pt x="7592" y="28303"/>
                  </a:lnTo>
                  <a:lnTo>
                    <a:pt x="5749" y="28171"/>
                  </a:lnTo>
                  <a:lnTo>
                    <a:pt x="5705" y="28171"/>
                  </a:lnTo>
                  <a:lnTo>
                    <a:pt x="4477" y="28347"/>
                  </a:lnTo>
                  <a:lnTo>
                    <a:pt x="4433" y="28347"/>
                  </a:lnTo>
                  <a:lnTo>
                    <a:pt x="966" y="29531"/>
                  </a:lnTo>
                  <a:lnTo>
                    <a:pt x="747" y="29400"/>
                  </a:lnTo>
                  <a:lnTo>
                    <a:pt x="352" y="28610"/>
                  </a:lnTo>
                  <a:lnTo>
                    <a:pt x="396" y="27952"/>
                  </a:lnTo>
                  <a:lnTo>
                    <a:pt x="615" y="26855"/>
                  </a:lnTo>
                  <a:lnTo>
                    <a:pt x="1405" y="25538"/>
                  </a:lnTo>
                  <a:lnTo>
                    <a:pt x="2151" y="24836"/>
                  </a:lnTo>
                  <a:lnTo>
                    <a:pt x="4038" y="24222"/>
                  </a:lnTo>
                  <a:lnTo>
                    <a:pt x="5530" y="24924"/>
                  </a:lnTo>
                  <a:lnTo>
                    <a:pt x="5661" y="24924"/>
                  </a:lnTo>
                  <a:lnTo>
                    <a:pt x="6144" y="24792"/>
                  </a:lnTo>
                  <a:lnTo>
                    <a:pt x="6188" y="24749"/>
                  </a:lnTo>
                  <a:lnTo>
                    <a:pt x="6583" y="24485"/>
                  </a:lnTo>
                  <a:lnTo>
                    <a:pt x="6627" y="24441"/>
                  </a:lnTo>
                  <a:lnTo>
                    <a:pt x="6890" y="24003"/>
                  </a:lnTo>
                  <a:lnTo>
                    <a:pt x="6890" y="23915"/>
                  </a:lnTo>
                  <a:lnTo>
                    <a:pt x="6846" y="23037"/>
                  </a:lnTo>
                  <a:lnTo>
                    <a:pt x="6715" y="22291"/>
                  </a:lnTo>
                  <a:lnTo>
                    <a:pt x="6846" y="21501"/>
                  </a:lnTo>
                  <a:lnTo>
                    <a:pt x="7855" y="19132"/>
                  </a:lnTo>
                  <a:lnTo>
                    <a:pt x="10269" y="15621"/>
                  </a:lnTo>
                  <a:lnTo>
                    <a:pt x="10269" y="15578"/>
                  </a:lnTo>
                  <a:lnTo>
                    <a:pt x="11278" y="13735"/>
                  </a:lnTo>
                  <a:lnTo>
                    <a:pt x="11278" y="13647"/>
                  </a:lnTo>
                  <a:lnTo>
                    <a:pt x="11278" y="12813"/>
                  </a:lnTo>
                  <a:lnTo>
                    <a:pt x="12156" y="8995"/>
                  </a:lnTo>
                  <a:lnTo>
                    <a:pt x="12375" y="8469"/>
                  </a:lnTo>
                  <a:lnTo>
                    <a:pt x="13253" y="7547"/>
                  </a:lnTo>
                  <a:lnTo>
                    <a:pt x="14569" y="6670"/>
                  </a:lnTo>
                  <a:lnTo>
                    <a:pt x="15447" y="6319"/>
                  </a:lnTo>
                  <a:lnTo>
                    <a:pt x="15491" y="6275"/>
                  </a:lnTo>
                  <a:lnTo>
                    <a:pt x="15535" y="6187"/>
                  </a:lnTo>
                  <a:lnTo>
                    <a:pt x="15622" y="5880"/>
                  </a:lnTo>
                  <a:lnTo>
                    <a:pt x="15622" y="5836"/>
                  </a:lnTo>
                  <a:lnTo>
                    <a:pt x="15447" y="3598"/>
                  </a:lnTo>
                  <a:lnTo>
                    <a:pt x="15535" y="1843"/>
                  </a:lnTo>
                  <a:lnTo>
                    <a:pt x="15842" y="965"/>
                  </a:lnTo>
                  <a:lnTo>
                    <a:pt x="16456" y="395"/>
                  </a:lnTo>
                  <a:lnTo>
                    <a:pt x="16807" y="351"/>
                  </a:lnTo>
                  <a:close/>
                  <a:moveTo>
                    <a:pt x="16851" y="0"/>
                  </a:moveTo>
                  <a:lnTo>
                    <a:pt x="16368" y="88"/>
                  </a:lnTo>
                  <a:lnTo>
                    <a:pt x="16281" y="132"/>
                  </a:lnTo>
                  <a:lnTo>
                    <a:pt x="15578" y="746"/>
                  </a:lnTo>
                  <a:lnTo>
                    <a:pt x="15535" y="790"/>
                  </a:lnTo>
                  <a:lnTo>
                    <a:pt x="15183" y="1755"/>
                  </a:lnTo>
                  <a:lnTo>
                    <a:pt x="15183" y="1799"/>
                  </a:lnTo>
                  <a:lnTo>
                    <a:pt x="15096" y="3554"/>
                  </a:lnTo>
                  <a:lnTo>
                    <a:pt x="15096" y="3598"/>
                  </a:lnTo>
                  <a:lnTo>
                    <a:pt x="15271" y="5836"/>
                  </a:lnTo>
                  <a:lnTo>
                    <a:pt x="15227" y="6012"/>
                  </a:lnTo>
                  <a:lnTo>
                    <a:pt x="14438" y="6363"/>
                  </a:lnTo>
                  <a:lnTo>
                    <a:pt x="14394" y="6363"/>
                  </a:lnTo>
                  <a:lnTo>
                    <a:pt x="13033" y="7240"/>
                  </a:lnTo>
                  <a:lnTo>
                    <a:pt x="12989" y="7284"/>
                  </a:lnTo>
                  <a:lnTo>
                    <a:pt x="12112" y="8250"/>
                  </a:lnTo>
                  <a:lnTo>
                    <a:pt x="12068" y="8293"/>
                  </a:lnTo>
                  <a:lnTo>
                    <a:pt x="11849" y="8864"/>
                  </a:lnTo>
                  <a:lnTo>
                    <a:pt x="11805" y="8864"/>
                  </a:lnTo>
                  <a:lnTo>
                    <a:pt x="10971" y="12769"/>
                  </a:lnTo>
                  <a:lnTo>
                    <a:pt x="10927" y="12769"/>
                  </a:lnTo>
                  <a:lnTo>
                    <a:pt x="10927" y="13603"/>
                  </a:lnTo>
                  <a:lnTo>
                    <a:pt x="9962" y="15402"/>
                  </a:lnTo>
                  <a:lnTo>
                    <a:pt x="7548" y="18956"/>
                  </a:lnTo>
                  <a:lnTo>
                    <a:pt x="6539" y="21370"/>
                  </a:lnTo>
                  <a:lnTo>
                    <a:pt x="6495" y="21414"/>
                  </a:lnTo>
                  <a:lnTo>
                    <a:pt x="6364" y="22291"/>
                  </a:lnTo>
                  <a:lnTo>
                    <a:pt x="6364" y="22335"/>
                  </a:lnTo>
                  <a:lnTo>
                    <a:pt x="6495" y="23081"/>
                  </a:lnTo>
                  <a:lnTo>
                    <a:pt x="6539" y="23871"/>
                  </a:lnTo>
                  <a:lnTo>
                    <a:pt x="6320" y="24222"/>
                  </a:lnTo>
                  <a:lnTo>
                    <a:pt x="6012" y="24441"/>
                  </a:lnTo>
                  <a:lnTo>
                    <a:pt x="5618" y="24573"/>
                  </a:lnTo>
                  <a:lnTo>
                    <a:pt x="4126" y="23871"/>
                  </a:lnTo>
                  <a:lnTo>
                    <a:pt x="3994" y="23871"/>
                  </a:lnTo>
                  <a:lnTo>
                    <a:pt x="1975" y="24485"/>
                  </a:lnTo>
                  <a:lnTo>
                    <a:pt x="1932" y="24529"/>
                  </a:lnTo>
                  <a:lnTo>
                    <a:pt x="1142" y="25319"/>
                  </a:lnTo>
                  <a:lnTo>
                    <a:pt x="1142" y="25363"/>
                  </a:lnTo>
                  <a:lnTo>
                    <a:pt x="308" y="26723"/>
                  </a:lnTo>
                  <a:lnTo>
                    <a:pt x="308" y="26767"/>
                  </a:lnTo>
                  <a:lnTo>
                    <a:pt x="45" y="27908"/>
                  </a:lnTo>
                  <a:lnTo>
                    <a:pt x="1" y="28610"/>
                  </a:lnTo>
                  <a:lnTo>
                    <a:pt x="45" y="28698"/>
                  </a:lnTo>
                  <a:lnTo>
                    <a:pt x="484" y="29619"/>
                  </a:lnTo>
                  <a:lnTo>
                    <a:pt x="527" y="29663"/>
                  </a:lnTo>
                  <a:lnTo>
                    <a:pt x="835" y="29839"/>
                  </a:lnTo>
                  <a:lnTo>
                    <a:pt x="922" y="29883"/>
                  </a:lnTo>
                  <a:lnTo>
                    <a:pt x="1010" y="29883"/>
                  </a:lnTo>
                  <a:lnTo>
                    <a:pt x="4564" y="28654"/>
                  </a:lnTo>
                  <a:lnTo>
                    <a:pt x="5705" y="28522"/>
                  </a:lnTo>
                  <a:lnTo>
                    <a:pt x="7592" y="28654"/>
                  </a:lnTo>
                  <a:lnTo>
                    <a:pt x="7636" y="28654"/>
                  </a:lnTo>
                  <a:lnTo>
                    <a:pt x="9303" y="28303"/>
                  </a:lnTo>
                  <a:lnTo>
                    <a:pt x="11980" y="28917"/>
                  </a:lnTo>
                  <a:lnTo>
                    <a:pt x="13648" y="29488"/>
                  </a:lnTo>
                  <a:lnTo>
                    <a:pt x="14964" y="29970"/>
                  </a:lnTo>
                  <a:lnTo>
                    <a:pt x="15973" y="30365"/>
                  </a:lnTo>
                  <a:lnTo>
                    <a:pt x="16763" y="30716"/>
                  </a:lnTo>
                  <a:lnTo>
                    <a:pt x="17685" y="31111"/>
                  </a:lnTo>
                  <a:lnTo>
                    <a:pt x="18080" y="31199"/>
                  </a:lnTo>
                  <a:lnTo>
                    <a:pt x="18387" y="31243"/>
                  </a:lnTo>
                  <a:lnTo>
                    <a:pt x="18782" y="31199"/>
                  </a:lnTo>
                  <a:lnTo>
                    <a:pt x="19220" y="31067"/>
                  </a:lnTo>
                  <a:lnTo>
                    <a:pt x="19791" y="30848"/>
                  </a:lnTo>
                  <a:lnTo>
                    <a:pt x="20493" y="30541"/>
                  </a:lnTo>
                  <a:lnTo>
                    <a:pt x="22073" y="29883"/>
                  </a:lnTo>
                  <a:lnTo>
                    <a:pt x="24355" y="29005"/>
                  </a:lnTo>
                  <a:lnTo>
                    <a:pt x="26812" y="27864"/>
                  </a:lnTo>
                  <a:lnTo>
                    <a:pt x="26856" y="27820"/>
                  </a:lnTo>
                  <a:lnTo>
                    <a:pt x="28348" y="26679"/>
                  </a:lnTo>
                  <a:lnTo>
                    <a:pt x="31112" y="25670"/>
                  </a:lnTo>
                  <a:lnTo>
                    <a:pt x="33438" y="25363"/>
                  </a:lnTo>
                  <a:lnTo>
                    <a:pt x="33526" y="25363"/>
                  </a:lnTo>
                  <a:lnTo>
                    <a:pt x="34096" y="24968"/>
                  </a:lnTo>
                  <a:lnTo>
                    <a:pt x="34140" y="24924"/>
                  </a:lnTo>
                  <a:lnTo>
                    <a:pt x="34579" y="24222"/>
                  </a:lnTo>
                  <a:lnTo>
                    <a:pt x="34623" y="24178"/>
                  </a:lnTo>
                  <a:lnTo>
                    <a:pt x="35149" y="22686"/>
                  </a:lnTo>
                  <a:lnTo>
                    <a:pt x="35500" y="22072"/>
                  </a:lnTo>
                  <a:lnTo>
                    <a:pt x="35500" y="22028"/>
                  </a:lnTo>
                  <a:lnTo>
                    <a:pt x="35588" y="21765"/>
                  </a:lnTo>
                  <a:lnTo>
                    <a:pt x="35588" y="21677"/>
                  </a:lnTo>
                  <a:lnTo>
                    <a:pt x="35500" y="21589"/>
                  </a:lnTo>
                  <a:lnTo>
                    <a:pt x="33087" y="20580"/>
                  </a:lnTo>
                  <a:lnTo>
                    <a:pt x="33043" y="20580"/>
                  </a:lnTo>
                  <a:lnTo>
                    <a:pt x="30849" y="20185"/>
                  </a:lnTo>
                  <a:lnTo>
                    <a:pt x="29664" y="20009"/>
                  </a:lnTo>
                  <a:lnTo>
                    <a:pt x="29225" y="19615"/>
                  </a:lnTo>
                  <a:lnTo>
                    <a:pt x="28918" y="18254"/>
                  </a:lnTo>
                  <a:lnTo>
                    <a:pt x="28479" y="15446"/>
                  </a:lnTo>
                  <a:lnTo>
                    <a:pt x="28040" y="13340"/>
                  </a:lnTo>
                  <a:lnTo>
                    <a:pt x="28040" y="13252"/>
                  </a:lnTo>
                  <a:lnTo>
                    <a:pt x="25934" y="9917"/>
                  </a:lnTo>
                  <a:lnTo>
                    <a:pt x="24091" y="7547"/>
                  </a:lnTo>
                  <a:lnTo>
                    <a:pt x="24047" y="7547"/>
                  </a:lnTo>
                  <a:lnTo>
                    <a:pt x="21985" y="5704"/>
                  </a:lnTo>
                  <a:lnTo>
                    <a:pt x="20098" y="4081"/>
                  </a:lnTo>
                  <a:lnTo>
                    <a:pt x="20054" y="4081"/>
                  </a:lnTo>
                  <a:lnTo>
                    <a:pt x="18738" y="3247"/>
                  </a:lnTo>
                  <a:lnTo>
                    <a:pt x="17816" y="1273"/>
                  </a:lnTo>
                  <a:lnTo>
                    <a:pt x="17378" y="439"/>
                  </a:lnTo>
                  <a:lnTo>
                    <a:pt x="17334" y="439"/>
                  </a:lnTo>
                  <a:lnTo>
                    <a:pt x="16983" y="44"/>
                  </a:lnTo>
                  <a:lnTo>
                    <a:pt x="16939"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5" name="Google Shape;3855;p85"/>
            <p:cNvSpPr/>
            <p:nvPr/>
          </p:nvSpPr>
          <p:spPr>
            <a:xfrm>
              <a:off x="6038025" y="3987950"/>
              <a:ext cx="388375" cy="286350"/>
            </a:xfrm>
            <a:custGeom>
              <a:rect b="b" l="l" r="r" t="t"/>
              <a:pathLst>
                <a:path extrusionOk="0" h="11454" w="15535">
                  <a:moveTo>
                    <a:pt x="2545" y="352"/>
                  </a:moveTo>
                  <a:lnTo>
                    <a:pt x="5134" y="527"/>
                  </a:lnTo>
                  <a:lnTo>
                    <a:pt x="7504" y="1010"/>
                  </a:lnTo>
                  <a:lnTo>
                    <a:pt x="9786" y="1317"/>
                  </a:lnTo>
                  <a:lnTo>
                    <a:pt x="9830" y="1317"/>
                  </a:lnTo>
                  <a:lnTo>
                    <a:pt x="11760" y="1010"/>
                  </a:lnTo>
                  <a:lnTo>
                    <a:pt x="12813" y="1142"/>
                  </a:lnTo>
                  <a:lnTo>
                    <a:pt x="14130" y="1800"/>
                  </a:lnTo>
                  <a:lnTo>
                    <a:pt x="14569" y="2195"/>
                  </a:lnTo>
                  <a:lnTo>
                    <a:pt x="15139" y="3906"/>
                  </a:lnTo>
                  <a:lnTo>
                    <a:pt x="15183" y="4345"/>
                  </a:lnTo>
                  <a:lnTo>
                    <a:pt x="14481" y="5486"/>
                  </a:lnTo>
                  <a:lnTo>
                    <a:pt x="12857" y="7504"/>
                  </a:lnTo>
                  <a:lnTo>
                    <a:pt x="11936" y="8952"/>
                  </a:lnTo>
                  <a:lnTo>
                    <a:pt x="10356" y="10005"/>
                  </a:lnTo>
                  <a:lnTo>
                    <a:pt x="7855" y="11015"/>
                  </a:lnTo>
                  <a:lnTo>
                    <a:pt x="6758" y="11102"/>
                  </a:lnTo>
                  <a:lnTo>
                    <a:pt x="5924" y="11059"/>
                  </a:lnTo>
                  <a:lnTo>
                    <a:pt x="4520" y="10313"/>
                  </a:lnTo>
                  <a:lnTo>
                    <a:pt x="3072" y="9303"/>
                  </a:lnTo>
                  <a:lnTo>
                    <a:pt x="2721" y="8865"/>
                  </a:lnTo>
                  <a:lnTo>
                    <a:pt x="2326" y="6802"/>
                  </a:lnTo>
                  <a:lnTo>
                    <a:pt x="2282" y="6714"/>
                  </a:lnTo>
                  <a:lnTo>
                    <a:pt x="527" y="4082"/>
                  </a:lnTo>
                  <a:lnTo>
                    <a:pt x="351" y="3160"/>
                  </a:lnTo>
                  <a:lnTo>
                    <a:pt x="834" y="2063"/>
                  </a:lnTo>
                  <a:lnTo>
                    <a:pt x="1580" y="922"/>
                  </a:lnTo>
                  <a:lnTo>
                    <a:pt x="2019" y="527"/>
                  </a:lnTo>
                  <a:lnTo>
                    <a:pt x="2545" y="352"/>
                  </a:lnTo>
                  <a:close/>
                  <a:moveTo>
                    <a:pt x="2545" y="1"/>
                  </a:moveTo>
                  <a:lnTo>
                    <a:pt x="2458" y="45"/>
                  </a:lnTo>
                  <a:lnTo>
                    <a:pt x="1887" y="220"/>
                  </a:lnTo>
                  <a:lnTo>
                    <a:pt x="1843" y="264"/>
                  </a:lnTo>
                  <a:lnTo>
                    <a:pt x="1317" y="659"/>
                  </a:lnTo>
                  <a:lnTo>
                    <a:pt x="1273" y="703"/>
                  </a:lnTo>
                  <a:lnTo>
                    <a:pt x="527" y="1888"/>
                  </a:lnTo>
                  <a:lnTo>
                    <a:pt x="527" y="1931"/>
                  </a:lnTo>
                  <a:lnTo>
                    <a:pt x="44" y="3072"/>
                  </a:lnTo>
                  <a:lnTo>
                    <a:pt x="0" y="3204"/>
                  </a:lnTo>
                  <a:lnTo>
                    <a:pt x="176" y="4169"/>
                  </a:lnTo>
                  <a:lnTo>
                    <a:pt x="220" y="4257"/>
                  </a:lnTo>
                  <a:lnTo>
                    <a:pt x="1975" y="6890"/>
                  </a:lnTo>
                  <a:lnTo>
                    <a:pt x="2414" y="8952"/>
                  </a:lnTo>
                  <a:lnTo>
                    <a:pt x="2458" y="9040"/>
                  </a:lnTo>
                  <a:lnTo>
                    <a:pt x="2809" y="9523"/>
                  </a:lnTo>
                  <a:lnTo>
                    <a:pt x="2853" y="9567"/>
                  </a:lnTo>
                  <a:lnTo>
                    <a:pt x="4345" y="10620"/>
                  </a:lnTo>
                  <a:lnTo>
                    <a:pt x="5793" y="11366"/>
                  </a:lnTo>
                  <a:lnTo>
                    <a:pt x="5880" y="11410"/>
                  </a:lnTo>
                  <a:lnTo>
                    <a:pt x="6758" y="11453"/>
                  </a:lnTo>
                  <a:lnTo>
                    <a:pt x="7943" y="11322"/>
                  </a:lnTo>
                  <a:lnTo>
                    <a:pt x="7987" y="11322"/>
                  </a:lnTo>
                  <a:lnTo>
                    <a:pt x="10488" y="10313"/>
                  </a:lnTo>
                  <a:lnTo>
                    <a:pt x="10532" y="10313"/>
                  </a:lnTo>
                  <a:lnTo>
                    <a:pt x="12155" y="9216"/>
                  </a:lnTo>
                  <a:lnTo>
                    <a:pt x="12199" y="9172"/>
                  </a:lnTo>
                  <a:lnTo>
                    <a:pt x="13165" y="7724"/>
                  </a:lnTo>
                  <a:lnTo>
                    <a:pt x="14788" y="5705"/>
                  </a:lnTo>
                  <a:lnTo>
                    <a:pt x="15490" y="4476"/>
                  </a:lnTo>
                  <a:lnTo>
                    <a:pt x="15534" y="4389"/>
                  </a:lnTo>
                  <a:lnTo>
                    <a:pt x="15490" y="3862"/>
                  </a:lnTo>
                  <a:lnTo>
                    <a:pt x="15490" y="3818"/>
                  </a:lnTo>
                  <a:lnTo>
                    <a:pt x="14876" y="2063"/>
                  </a:lnTo>
                  <a:lnTo>
                    <a:pt x="14832" y="1975"/>
                  </a:lnTo>
                  <a:lnTo>
                    <a:pt x="14393" y="1536"/>
                  </a:lnTo>
                  <a:lnTo>
                    <a:pt x="14349" y="1493"/>
                  </a:lnTo>
                  <a:lnTo>
                    <a:pt x="12945" y="834"/>
                  </a:lnTo>
                  <a:lnTo>
                    <a:pt x="12901" y="791"/>
                  </a:lnTo>
                  <a:lnTo>
                    <a:pt x="11804" y="659"/>
                  </a:lnTo>
                  <a:lnTo>
                    <a:pt x="11760" y="659"/>
                  </a:lnTo>
                  <a:lnTo>
                    <a:pt x="9830" y="966"/>
                  </a:lnTo>
                  <a:lnTo>
                    <a:pt x="7548" y="659"/>
                  </a:lnTo>
                  <a:lnTo>
                    <a:pt x="5178" y="176"/>
                  </a:lnTo>
                  <a:lnTo>
                    <a:pt x="2545"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6" name="Google Shape;3856;p85"/>
            <p:cNvSpPr/>
            <p:nvPr/>
          </p:nvSpPr>
          <p:spPr>
            <a:xfrm>
              <a:off x="6096175" y="1773100"/>
              <a:ext cx="942350" cy="1522675"/>
            </a:xfrm>
            <a:custGeom>
              <a:rect b="b" l="l" r="r" t="t"/>
              <a:pathLst>
                <a:path extrusionOk="0" h="60907" w="37694">
                  <a:moveTo>
                    <a:pt x="35982" y="0"/>
                  </a:moveTo>
                  <a:lnTo>
                    <a:pt x="35938" y="44"/>
                  </a:lnTo>
                  <a:lnTo>
                    <a:pt x="35894" y="88"/>
                  </a:lnTo>
                  <a:lnTo>
                    <a:pt x="35894" y="176"/>
                  </a:lnTo>
                  <a:lnTo>
                    <a:pt x="35894" y="220"/>
                  </a:lnTo>
                  <a:lnTo>
                    <a:pt x="35938" y="307"/>
                  </a:lnTo>
                  <a:lnTo>
                    <a:pt x="36070" y="395"/>
                  </a:lnTo>
                  <a:lnTo>
                    <a:pt x="37079" y="1975"/>
                  </a:lnTo>
                  <a:lnTo>
                    <a:pt x="37298" y="2765"/>
                  </a:lnTo>
                  <a:lnTo>
                    <a:pt x="37342" y="3598"/>
                  </a:lnTo>
                  <a:lnTo>
                    <a:pt x="37035" y="5529"/>
                  </a:lnTo>
                  <a:lnTo>
                    <a:pt x="37035" y="5573"/>
                  </a:lnTo>
                  <a:lnTo>
                    <a:pt x="36904" y="8820"/>
                  </a:lnTo>
                  <a:lnTo>
                    <a:pt x="36640" y="9829"/>
                  </a:lnTo>
                  <a:lnTo>
                    <a:pt x="35850" y="11760"/>
                  </a:lnTo>
                  <a:lnTo>
                    <a:pt x="34578" y="14569"/>
                  </a:lnTo>
                  <a:lnTo>
                    <a:pt x="33393" y="17026"/>
                  </a:lnTo>
                  <a:lnTo>
                    <a:pt x="31111" y="20405"/>
                  </a:lnTo>
                  <a:lnTo>
                    <a:pt x="31111" y="20536"/>
                  </a:lnTo>
                  <a:lnTo>
                    <a:pt x="31155" y="20624"/>
                  </a:lnTo>
                  <a:lnTo>
                    <a:pt x="31506" y="21063"/>
                  </a:lnTo>
                  <a:lnTo>
                    <a:pt x="32472" y="22511"/>
                  </a:lnTo>
                  <a:lnTo>
                    <a:pt x="32867" y="24573"/>
                  </a:lnTo>
                  <a:lnTo>
                    <a:pt x="33525" y="26767"/>
                  </a:lnTo>
                  <a:lnTo>
                    <a:pt x="33613" y="28523"/>
                  </a:lnTo>
                  <a:lnTo>
                    <a:pt x="33656" y="31638"/>
                  </a:lnTo>
                  <a:lnTo>
                    <a:pt x="33656" y="35368"/>
                  </a:lnTo>
                  <a:lnTo>
                    <a:pt x="33437" y="38088"/>
                  </a:lnTo>
                  <a:lnTo>
                    <a:pt x="33130" y="38922"/>
                  </a:lnTo>
                  <a:lnTo>
                    <a:pt x="30804" y="41774"/>
                  </a:lnTo>
                  <a:lnTo>
                    <a:pt x="28391" y="43442"/>
                  </a:lnTo>
                  <a:lnTo>
                    <a:pt x="25495" y="44978"/>
                  </a:lnTo>
                  <a:lnTo>
                    <a:pt x="23301" y="46119"/>
                  </a:lnTo>
                  <a:lnTo>
                    <a:pt x="20097" y="47874"/>
                  </a:lnTo>
                  <a:lnTo>
                    <a:pt x="16894" y="49936"/>
                  </a:lnTo>
                  <a:lnTo>
                    <a:pt x="16016" y="50726"/>
                  </a:lnTo>
                  <a:lnTo>
                    <a:pt x="14042" y="51516"/>
                  </a:lnTo>
                  <a:lnTo>
                    <a:pt x="13998" y="51516"/>
                  </a:lnTo>
                  <a:lnTo>
                    <a:pt x="12682" y="52306"/>
                  </a:lnTo>
                  <a:lnTo>
                    <a:pt x="12638" y="52306"/>
                  </a:lnTo>
                  <a:lnTo>
                    <a:pt x="11146" y="53490"/>
                  </a:lnTo>
                  <a:lnTo>
                    <a:pt x="9127" y="54500"/>
                  </a:lnTo>
                  <a:lnTo>
                    <a:pt x="5222" y="56694"/>
                  </a:lnTo>
                  <a:lnTo>
                    <a:pt x="3335" y="58098"/>
                  </a:lnTo>
                  <a:lnTo>
                    <a:pt x="88" y="60599"/>
                  </a:lnTo>
                  <a:lnTo>
                    <a:pt x="44" y="60643"/>
                  </a:lnTo>
                  <a:lnTo>
                    <a:pt x="0" y="60731"/>
                  </a:lnTo>
                  <a:lnTo>
                    <a:pt x="0" y="60775"/>
                  </a:lnTo>
                  <a:lnTo>
                    <a:pt x="44" y="60862"/>
                  </a:lnTo>
                  <a:lnTo>
                    <a:pt x="88" y="60906"/>
                  </a:lnTo>
                  <a:lnTo>
                    <a:pt x="307" y="60906"/>
                  </a:lnTo>
                  <a:lnTo>
                    <a:pt x="3554" y="58405"/>
                  </a:lnTo>
                  <a:lnTo>
                    <a:pt x="5397" y="56957"/>
                  </a:lnTo>
                  <a:lnTo>
                    <a:pt x="9303" y="54807"/>
                  </a:lnTo>
                  <a:lnTo>
                    <a:pt x="11277" y="53798"/>
                  </a:lnTo>
                  <a:lnTo>
                    <a:pt x="11321" y="53754"/>
                  </a:lnTo>
                  <a:lnTo>
                    <a:pt x="12857" y="52613"/>
                  </a:lnTo>
                  <a:lnTo>
                    <a:pt x="14173" y="51823"/>
                  </a:lnTo>
                  <a:lnTo>
                    <a:pt x="16148" y="51033"/>
                  </a:lnTo>
                  <a:lnTo>
                    <a:pt x="16192" y="50989"/>
                  </a:lnTo>
                  <a:lnTo>
                    <a:pt x="17113" y="50243"/>
                  </a:lnTo>
                  <a:lnTo>
                    <a:pt x="20273" y="48181"/>
                  </a:lnTo>
                  <a:lnTo>
                    <a:pt x="23476" y="46426"/>
                  </a:lnTo>
                  <a:lnTo>
                    <a:pt x="25626" y="45285"/>
                  </a:lnTo>
                  <a:lnTo>
                    <a:pt x="28566" y="43749"/>
                  </a:lnTo>
                  <a:lnTo>
                    <a:pt x="31024" y="42038"/>
                  </a:lnTo>
                  <a:lnTo>
                    <a:pt x="31067" y="41994"/>
                  </a:lnTo>
                  <a:lnTo>
                    <a:pt x="33437" y="39098"/>
                  </a:lnTo>
                  <a:lnTo>
                    <a:pt x="33437" y="39054"/>
                  </a:lnTo>
                  <a:lnTo>
                    <a:pt x="33788" y="38176"/>
                  </a:lnTo>
                  <a:lnTo>
                    <a:pt x="33788" y="38132"/>
                  </a:lnTo>
                  <a:lnTo>
                    <a:pt x="34007" y="35368"/>
                  </a:lnTo>
                  <a:lnTo>
                    <a:pt x="34007" y="31638"/>
                  </a:lnTo>
                  <a:lnTo>
                    <a:pt x="33964" y="28523"/>
                  </a:lnTo>
                  <a:lnTo>
                    <a:pt x="33876" y="26723"/>
                  </a:lnTo>
                  <a:lnTo>
                    <a:pt x="33218" y="24486"/>
                  </a:lnTo>
                  <a:lnTo>
                    <a:pt x="32823" y="22379"/>
                  </a:lnTo>
                  <a:lnTo>
                    <a:pt x="32779" y="22335"/>
                  </a:lnTo>
                  <a:lnTo>
                    <a:pt x="31813" y="20887"/>
                  </a:lnTo>
                  <a:lnTo>
                    <a:pt x="31813" y="20843"/>
                  </a:lnTo>
                  <a:lnTo>
                    <a:pt x="31506" y="20492"/>
                  </a:lnTo>
                  <a:lnTo>
                    <a:pt x="33700" y="17201"/>
                  </a:lnTo>
                  <a:lnTo>
                    <a:pt x="34885" y="14744"/>
                  </a:lnTo>
                  <a:lnTo>
                    <a:pt x="36201" y="11892"/>
                  </a:lnTo>
                  <a:lnTo>
                    <a:pt x="36991" y="9961"/>
                  </a:lnTo>
                  <a:lnTo>
                    <a:pt x="36991" y="9917"/>
                  </a:lnTo>
                  <a:lnTo>
                    <a:pt x="37255" y="8908"/>
                  </a:lnTo>
                  <a:lnTo>
                    <a:pt x="37255" y="8864"/>
                  </a:lnTo>
                  <a:lnTo>
                    <a:pt x="37386" y="5573"/>
                  </a:lnTo>
                  <a:lnTo>
                    <a:pt x="37693" y="3642"/>
                  </a:lnTo>
                  <a:lnTo>
                    <a:pt x="37693" y="3598"/>
                  </a:lnTo>
                  <a:lnTo>
                    <a:pt x="37650" y="2721"/>
                  </a:lnTo>
                  <a:lnTo>
                    <a:pt x="37650" y="2677"/>
                  </a:lnTo>
                  <a:lnTo>
                    <a:pt x="37386" y="1843"/>
                  </a:lnTo>
                  <a:lnTo>
                    <a:pt x="37386" y="1799"/>
                  </a:lnTo>
                  <a:lnTo>
                    <a:pt x="36377" y="220"/>
                  </a:lnTo>
                  <a:lnTo>
                    <a:pt x="36333" y="176"/>
                  </a:lnTo>
                  <a:lnTo>
                    <a:pt x="36158" y="44"/>
                  </a:lnTo>
                  <a:lnTo>
                    <a:pt x="36114"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7" name="Google Shape;3857;p85"/>
            <p:cNvSpPr/>
            <p:nvPr/>
          </p:nvSpPr>
          <p:spPr>
            <a:xfrm>
              <a:off x="6123600" y="1816975"/>
              <a:ext cx="957700" cy="1504025"/>
            </a:xfrm>
            <a:custGeom>
              <a:rect b="b" l="l" r="r" t="t"/>
              <a:pathLst>
                <a:path extrusionOk="0" h="60161" w="38308">
                  <a:moveTo>
                    <a:pt x="36772" y="1"/>
                  </a:moveTo>
                  <a:lnTo>
                    <a:pt x="36684" y="44"/>
                  </a:lnTo>
                  <a:lnTo>
                    <a:pt x="36684" y="132"/>
                  </a:lnTo>
                  <a:lnTo>
                    <a:pt x="36684" y="176"/>
                  </a:lnTo>
                  <a:lnTo>
                    <a:pt x="36684" y="264"/>
                  </a:lnTo>
                  <a:lnTo>
                    <a:pt x="37430" y="1624"/>
                  </a:lnTo>
                  <a:lnTo>
                    <a:pt x="37913" y="3160"/>
                  </a:lnTo>
                  <a:lnTo>
                    <a:pt x="37957" y="4740"/>
                  </a:lnTo>
                  <a:lnTo>
                    <a:pt x="37298" y="7372"/>
                  </a:lnTo>
                  <a:lnTo>
                    <a:pt x="36245" y="10620"/>
                  </a:lnTo>
                  <a:lnTo>
                    <a:pt x="36245" y="10663"/>
                  </a:lnTo>
                  <a:lnTo>
                    <a:pt x="36421" y="13077"/>
                  </a:lnTo>
                  <a:lnTo>
                    <a:pt x="36158" y="15183"/>
                  </a:lnTo>
                  <a:lnTo>
                    <a:pt x="36070" y="17509"/>
                  </a:lnTo>
                  <a:lnTo>
                    <a:pt x="35807" y="20142"/>
                  </a:lnTo>
                  <a:lnTo>
                    <a:pt x="35850" y="20229"/>
                  </a:lnTo>
                  <a:lnTo>
                    <a:pt x="36465" y="22160"/>
                  </a:lnTo>
                  <a:lnTo>
                    <a:pt x="36596" y="25802"/>
                  </a:lnTo>
                  <a:lnTo>
                    <a:pt x="36904" y="27601"/>
                  </a:lnTo>
                  <a:lnTo>
                    <a:pt x="36947" y="29488"/>
                  </a:lnTo>
                  <a:lnTo>
                    <a:pt x="36860" y="32077"/>
                  </a:lnTo>
                  <a:lnTo>
                    <a:pt x="36596" y="34578"/>
                  </a:lnTo>
                  <a:lnTo>
                    <a:pt x="36070" y="36333"/>
                  </a:lnTo>
                  <a:lnTo>
                    <a:pt x="34797" y="38308"/>
                  </a:lnTo>
                  <a:lnTo>
                    <a:pt x="33042" y="41555"/>
                  </a:lnTo>
                  <a:lnTo>
                    <a:pt x="31770" y="42828"/>
                  </a:lnTo>
                  <a:lnTo>
                    <a:pt x="30848" y="43047"/>
                  </a:lnTo>
                  <a:lnTo>
                    <a:pt x="29619" y="43091"/>
                  </a:lnTo>
                  <a:lnTo>
                    <a:pt x="29532" y="43135"/>
                  </a:lnTo>
                  <a:lnTo>
                    <a:pt x="27294" y="44364"/>
                  </a:lnTo>
                  <a:lnTo>
                    <a:pt x="22028" y="47040"/>
                  </a:lnTo>
                  <a:lnTo>
                    <a:pt x="18035" y="49103"/>
                  </a:lnTo>
                  <a:lnTo>
                    <a:pt x="15534" y="50726"/>
                  </a:lnTo>
                  <a:lnTo>
                    <a:pt x="12155" y="52086"/>
                  </a:lnTo>
                  <a:lnTo>
                    <a:pt x="12111" y="52086"/>
                  </a:lnTo>
                  <a:lnTo>
                    <a:pt x="10531" y="53008"/>
                  </a:lnTo>
                  <a:lnTo>
                    <a:pt x="8996" y="53886"/>
                  </a:lnTo>
                  <a:lnTo>
                    <a:pt x="7416" y="54719"/>
                  </a:lnTo>
                  <a:lnTo>
                    <a:pt x="5880" y="55597"/>
                  </a:lnTo>
                  <a:lnTo>
                    <a:pt x="5134" y="56080"/>
                  </a:lnTo>
                  <a:lnTo>
                    <a:pt x="4432" y="56562"/>
                  </a:lnTo>
                  <a:lnTo>
                    <a:pt x="3686" y="57089"/>
                  </a:lnTo>
                  <a:lnTo>
                    <a:pt x="2984" y="57659"/>
                  </a:lnTo>
                  <a:lnTo>
                    <a:pt x="88" y="59853"/>
                  </a:lnTo>
                  <a:lnTo>
                    <a:pt x="44" y="59897"/>
                  </a:lnTo>
                  <a:lnTo>
                    <a:pt x="0" y="59985"/>
                  </a:lnTo>
                  <a:lnTo>
                    <a:pt x="0" y="60029"/>
                  </a:lnTo>
                  <a:lnTo>
                    <a:pt x="44" y="60117"/>
                  </a:lnTo>
                  <a:lnTo>
                    <a:pt x="88" y="60160"/>
                  </a:lnTo>
                  <a:lnTo>
                    <a:pt x="176" y="60160"/>
                  </a:lnTo>
                  <a:lnTo>
                    <a:pt x="307" y="60117"/>
                  </a:lnTo>
                  <a:lnTo>
                    <a:pt x="3203" y="57923"/>
                  </a:lnTo>
                  <a:lnTo>
                    <a:pt x="3905" y="57396"/>
                  </a:lnTo>
                  <a:lnTo>
                    <a:pt x="4607" y="56869"/>
                  </a:lnTo>
                  <a:lnTo>
                    <a:pt x="5353" y="56387"/>
                  </a:lnTo>
                  <a:lnTo>
                    <a:pt x="6099" y="55904"/>
                  </a:lnTo>
                  <a:lnTo>
                    <a:pt x="7635" y="55026"/>
                  </a:lnTo>
                  <a:lnTo>
                    <a:pt x="9127" y="54193"/>
                  </a:lnTo>
                  <a:lnTo>
                    <a:pt x="10707" y="53315"/>
                  </a:lnTo>
                  <a:lnTo>
                    <a:pt x="12287" y="52394"/>
                  </a:lnTo>
                  <a:lnTo>
                    <a:pt x="15665" y="51033"/>
                  </a:lnTo>
                  <a:lnTo>
                    <a:pt x="15709" y="51033"/>
                  </a:lnTo>
                  <a:lnTo>
                    <a:pt x="18210" y="49410"/>
                  </a:lnTo>
                  <a:lnTo>
                    <a:pt x="22160" y="47347"/>
                  </a:lnTo>
                  <a:lnTo>
                    <a:pt x="27469" y="44671"/>
                  </a:lnTo>
                  <a:lnTo>
                    <a:pt x="29663" y="43442"/>
                  </a:lnTo>
                  <a:lnTo>
                    <a:pt x="30892" y="43398"/>
                  </a:lnTo>
                  <a:lnTo>
                    <a:pt x="30936" y="43398"/>
                  </a:lnTo>
                  <a:lnTo>
                    <a:pt x="31901" y="43179"/>
                  </a:lnTo>
                  <a:lnTo>
                    <a:pt x="31989" y="43135"/>
                  </a:lnTo>
                  <a:lnTo>
                    <a:pt x="33349" y="41775"/>
                  </a:lnTo>
                  <a:lnTo>
                    <a:pt x="33349" y="41731"/>
                  </a:lnTo>
                  <a:lnTo>
                    <a:pt x="35104" y="38527"/>
                  </a:lnTo>
                  <a:lnTo>
                    <a:pt x="36377" y="36509"/>
                  </a:lnTo>
                  <a:lnTo>
                    <a:pt x="36377" y="36465"/>
                  </a:lnTo>
                  <a:lnTo>
                    <a:pt x="36904" y="34666"/>
                  </a:lnTo>
                  <a:lnTo>
                    <a:pt x="36904" y="34622"/>
                  </a:lnTo>
                  <a:lnTo>
                    <a:pt x="37211" y="32121"/>
                  </a:lnTo>
                  <a:lnTo>
                    <a:pt x="37298" y="29488"/>
                  </a:lnTo>
                  <a:lnTo>
                    <a:pt x="37255" y="27601"/>
                  </a:lnTo>
                  <a:lnTo>
                    <a:pt x="37211" y="27557"/>
                  </a:lnTo>
                  <a:lnTo>
                    <a:pt x="36947" y="25758"/>
                  </a:lnTo>
                  <a:lnTo>
                    <a:pt x="36816" y="22116"/>
                  </a:lnTo>
                  <a:lnTo>
                    <a:pt x="36816" y="22072"/>
                  </a:lnTo>
                  <a:lnTo>
                    <a:pt x="36201" y="20142"/>
                  </a:lnTo>
                  <a:lnTo>
                    <a:pt x="36421" y="17509"/>
                  </a:lnTo>
                  <a:lnTo>
                    <a:pt x="36509" y="15227"/>
                  </a:lnTo>
                  <a:lnTo>
                    <a:pt x="36772" y="13077"/>
                  </a:lnTo>
                  <a:lnTo>
                    <a:pt x="36596" y="10663"/>
                  </a:lnTo>
                  <a:lnTo>
                    <a:pt x="37650" y="7460"/>
                  </a:lnTo>
                  <a:lnTo>
                    <a:pt x="38264" y="4827"/>
                  </a:lnTo>
                  <a:lnTo>
                    <a:pt x="38308" y="4783"/>
                  </a:lnTo>
                  <a:lnTo>
                    <a:pt x="38264" y="3160"/>
                  </a:lnTo>
                  <a:lnTo>
                    <a:pt x="38264" y="3072"/>
                  </a:lnTo>
                  <a:lnTo>
                    <a:pt x="37737" y="1492"/>
                  </a:lnTo>
                  <a:lnTo>
                    <a:pt x="37737" y="1449"/>
                  </a:lnTo>
                  <a:lnTo>
                    <a:pt x="36991" y="88"/>
                  </a:lnTo>
                  <a:lnTo>
                    <a:pt x="36947" y="44"/>
                  </a:lnTo>
                  <a:lnTo>
                    <a:pt x="36904"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8" name="Google Shape;3858;p85"/>
            <p:cNvSpPr/>
            <p:nvPr/>
          </p:nvSpPr>
          <p:spPr>
            <a:xfrm>
              <a:off x="6392350" y="3454800"/>
              <a:ext cx="767950" cy="217250"/>
            </a:xfrm>
            <a:custGeom>
              <a:rect b="b" l="l" r="r" t="t"/>
              <a:pathLst>
                <a:path extrusionOk="0" h="8690" w="30718">
                  <a:moveTo>
                    <a:pt x="11234" y="1"/>
                  </a:moveTo>
                  <a:lnTo>
                    <a:pt x="7899" y="1010"/>
                  </a:lnTo>
                  <a:lnTo>
                    <a:pt x="3555" y="1975"/>
                  </a:lnTo>
                  <a:lnTo>
                    <a:pt x="3511" y="1975"/>
                  </a:lnTo>
                  <a:lnTo>
                    <a:pt x="89" y="3994"/>
                  </a:lnTo>
                  <a:lnTo>
                    <a:pt x="45" y="4038"/>
                  </a:lnTo>
                  <a:lnTo>
                    <a:pt x="1" y="4126"/>
                  </a:lnTo>
                  <a:lnTo>
                    <a:pt x="1" y="4169"/>
                  </a:lnTo>
                  <a:lnTo>
                    <a:pt x="45" y="4257"/>
                  </a:lnTo>
                  <a:lnTo>
                    <a:pt x="89" y="4301"/>
                  </a:lnTo>
                  <a:lnTo>
                    <a:pt x="132" y="4345"/>
                  </a:lnTo>
                  <a:lnTo>
                    <a:pt x="220" y="4345"/>
                  </a:lnTo>
                  <a:lnTo>
                    <a:pt x="264" y="4301"/>
                  </a:lnTo>
                  <a:lnTo>
                    <a:pt x="3687" y="2326"/>
                  </a:lnTo>
                  <a:lnTo>
                    <a:pt x="7987" y="1361"/>
                  </a:lnTo>
                  <a:lnTo>
                    <a:pt x="10313" y="659"/>
                  </a:lnTo>
                  <a:lnTo>
                    <a:pt x="11278" y="352"/>
                  </a:lnTo>
                  <a:lnTo>
                    <a:pt x="11497" y="352"/>
                  </a:lnTo>
                  <a:lnTo>
                    <a:pt x="13384" y="2283"/>
                  </a:lnTo>
                  <a:lnTo>
                    <a:pt x="13428" y="2326"/>
                  </a:lnTo>
                  <a:lnTo>
                    <a:pt x="15754" y="4257"/>
                  </a:lnTo>
                  <a:lnTo>
                    <a:pt x="15798" y="4257"/>
                  </a:lnTo>
                  <a:lnTo>
                    <a:pt x="18913" y="5969"/>
                  </a:lnTo>
                  <a:lnTo>
                    <a:pt x="20888" y="6802"/>
                  </a:lnTo>
                  <a:lnTo>
                    <a:pt x="23214" y="7592"/>
                  </a:lnTo>
                  <a:lnTo>
                    <a:pt x="26022" y="8601"/>
                  </a:lnTo>
                  <a:lnTo>
                    <a:pt x="26066" y="8601"/>
                  </a:lnTo>
                  <a:lnTo>
                    <a:pt x="26943" y="8689"/>
                  </a:lnTo>
                  <a:lnTo>
                    <a:pt x="26987" y="8689"/>
                  </a:lnTo>
                  <a:lnTo>
                    <a:pt x="27777" y="8558"/>
                  </a:lnTo>
                  <a:lnTo>
                    <a:pt x="27821" y="8514"/>
                  </a:lnTo>
                  <a:lnTo>
                    <a:pt x="28874" y="7899"/>
                  </a:lnTo>
                  <a:lnTo>
                    <a:pt x="28962" y="7855"/>
                  </a:lnTo>
                  <a:lnTo>
                    <a:pt x="30366" y="5881"/>
                  </a:lnTo>
                  <a:lnTo>
                    <a:pt x="30366" y="5837"/>
                  </a:lnTo>
                  <a:lnTo>
                    <a:pt x="30717" y="5003"/>
                  </a:lnTo>
                  <a:lnTo>
                    <a:pt x="30717" y="4872"/>
                  </a:lnTo>
                  <a:lnTo>
                    <a:pt x="30322" y="3380"/>
                  </a:lnTo>
                  <a:lnTo>
                    <a:pt x="30278" y="3380"/>
                  </a:lnTo>
                  <a:lnTo>
                    <a:pt x="29225" y="1010"/>
                  </a:lnTo>
                  <a:lnTo>
                    <a:pt x="29181" y="966"/>
                  </a:lnTo>
                  <a:lnTo>
                    <a:pt x="29137" y="922"/>
                  </a:lnTo>
                  <a:lnTo>
                    <a:pt x="29050" y="922"/>
                  </a:lnTo>
                  <a:lnTo>
                    <a:pt x="28962" y="966"/>
                  </a:lnTo>
                  <a:lnTo>
                    <a:pt x="28918" y="966"/>
                  </a:lnTo>
                  <a:lnTo>
                    <a:pt x="28874" y="1054"/>
                  </a:lnTo>
                  <a:lnTo>
                    <a:pt x="28874" y="1098"/>
                  </a:lnTo>
                  <a:lnTo>
                    <a:pt x="28918" y="1186"/>
                  </a:lnTo>
                  <a:lnTo>
                    <a:pt x="29971" y="3511"/>
                  </a:lnTo>
                  <a:lnTo>
                    <a:pt x="30366" y="4915"/>
                  </a:lnTo>
                  <a:lnTo>
                    <a:pt x="30059" y="5661"/>
                  </a:lnTo>
                  <a:lnTo>
                    <a:pt x="28699" y="7636"/>
                  </a:lnTo>
                  <a:lnTo>
                    <a:pt x="27689" y="8206"/>
                  </a:lnTo>
                  <a:lnTo>
                    <a:pt x="26943" y="8338"/>
                  </a:lnTo>
                  <a:lnTo>
                    <a:pt x="26154" y="8250"/>
                  </a:lnTo>
                  <a:lnTo>
                    <a:pt x="23301" y="7285"/>
                  </a:lnTo>
                  <a:lnTo>
                    <a:pt x="21020" y="6495"/>
                  </a:lnTo>
                  <a:lnTo>
                    <a:pt x="19045" y="5618"/>
                  </a:lnTo>
                  <a:lnTo>
                    <a:pt x="15973" y="3950"/>
                  </a:lnTo>
                  <a:lnTo>
                    <a:pt x="13648" y="2063"/>
                  </a:lnTo>
                  <a:lnTo>
                    <a:pt x="11673" y="89"/>
                  </a:lnTo>
                  <a:lnTo>
                    <a:pt x="11585" y="45"/>
                  </a:lnTo>
                  <a:lnTo>
                    <a:pt x="11322"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9" name="Google Shape;3859;p85"/>
            <p:cNvSpPr/>
            <p:nvPr/>
          </p:nvSpPr>
          <p:spPr>
            <a:xfrm>
              <a:off x="6322150" y="3238700"/>
              <a:ext cx="868850" cy="265500"/>
            </a:xfrm>
            <a:custGeom>
              <a:rect b="b" l="l" r="r" t="t"/>
              <a:pathLst>
                <a:path extrusionOk="0" h="10620" w="34754">
                  <a:moveTo>
                    <a:pt x="34491" y="0"/>
                  </a:moveTo>
                  <a:lnTo>
                    <a:pt x="34447" y="44"/>
                  </a:lnTo>
                  <a:lnTo>
                    <a:pt x="33437" y="1492"/>
                  </a:lnTo>
                  <a:lnTo>
                    <a:pt x="32033" y="3730"/>
                  </a:lnTo>
                  <a:lnTo>
                    <a:pt x="32033" y="3774"/>
                  </a:lnTo>
                  <a:lnTo>
                    <a:pt x="31419" y="5442"/>
                  </a:lnTo>
                  <a:lnTo>
                    <a:pt x="31419" y="5485"/>
                  </a:lnTo>
                  <a:lnTo>
                    <a:pt x="31156" y="7592"/>
                  </a:lnTo>
                  <a:lnTo>
                    <a:pt x="31112" y="10005"/>
                  </a:lnTo>
                  <a:lnTo>
                    <a:pt x="30936" y="10225"/>
                  </a:lnTo>
                  <a:lnTo>
                    <a:pt x="30454" y="10268"/>
                  </a:lnTo>
                  <a:lnTo>
                    <a:pt x="29971" y="10225"/>
                  </a:lnTo>
                  <a:lnTo>
                    <a:pt x="29488" y="10137"/>
                  </a:lnTo>
                  <a:lnTo>
                    <a:pt x="29005" y="10005"/>
                  </a:lnTo>
                  <a:lnTo>
                    <a:pt x="28523" y="9830"/>
                  </a:lnTo>
                  <a:lnTo>
                    <a:pt x="28040" y="9610"/>
                  </a:lnTo>
                  <a:lnTo>
                    <a:pt x="27557" y="9347"/>
                  </a:lnTo>
                  <a:lnTo>
                    <a:pt x="27119" y="9084"/>
                  </a:lnTo>
                  <a:lnTo>
                    <a:pt x="26241" y="8513"/>
                  </a:lnTo>
                  <a:lnTo>
                    <a:pt x="25451" y="7899"/>
                  </a:lnTo>
                  <a:lnTo>
                    <a:pt x="24749" y="7328"/>
                  </a:lnTo>
                  <a:lnTo>
                    <a:pt x="24179" y="6846"/>
                  </a:lnTo>
                  <a:lnTo>
                    <a:pt x="19308" y="2633"/>
                  </a:lnTo>
                  <a:lnTo>
                    <a:pt x="19264" y="2633"/>
                  </a:lnTo>
                  <a:lnTo>
                    <a:pt x="17991" y="2019"/>
                  </a:lnTo>
                  <a:lnTo>
                    <a:pt x="17948" y="2019"/>
                  </a:lnTo>
                  <a:lnTo>
                    <a:pt x="17245" y="1887"/>
                  </a:lnTo>
                  <a:lnTo>
                    <a:pt x="17158" y="1931"/>
                  </a:lnTo>
                  <a:lnTo>
                    <a:pt x="16500" y="2370"/>
                  </a:lnTo>
                  <a:lnTo>
                    <a:pt x="16456" y="2370"/>
                  </a:lnTo>
                  <a:lnTo>
                    <a:pt x="14788" y="3994"/>
                  </a:lnTo>
                  <a:lnTo>
                    <a:pt x="13603" y="4827"/>
                  </a:lnTo>
                  <a:lnTo>
                    <a:pt x="12331" y="5178"/>
                  </a:lnTo>
                  <a:lnTo>
                    <a:pt x="10312" y="5529"/>
                  </a:lnTo>
                  <a:lnTo>
                    <a:pt x="10268" y="5529"/>
                  </a:lnTo>
                  <a:lnTo>
                    <a:pt x="8338" y="6144"/>
                  </a:lnTo>
                  <a:lnTo>
                    <a:pt x="5924" y="6714"/>
                  </a:lnTo>
                  <a:lnTo>
                    <a:pt x="5880" y="6714"/>
                  </a:lnTo>
                  <a:lnTo>
                    <a:pt x="4125" y="7416"/>
                  </a:lnTo>
                  <a:lnTo>
                    <a:pt x="4081" y="7460"/>
                  </a:lnTo>
                  <a:lnTo>
                    <a:pt x="2063" y="8645"/>
                  </a:lnTo>
                  <a:lnTo>
                    <a:pt x="2063" y="8689"/>
                  </a:lnTo>
                  <a:lnTo>
                    <a:pt x="88" y="10181"/>
                  </a:lnTo>
                  <a:lnTo>
                    <a:pt x="44" y="10225"/>
                  </a:lnTo>
                  <a:lnTo>
                    <a:pt x="0" y="10268"/>
                  </a:lnTo>
                  <a:lnTo>
                    <a:pt x="44" y="10356"/>
                  </a:lnTo>
                  <a:lnTo>
                    <a:pt x="44" y="10400"/>
                  </a:lnTo>
                  <a:lnTo>
                    <a:pt x="88" y="10444"/>
                  </a:lnTo>
                  <a:lnTo>
                    <a:pt x="176" y="10488"/>
                  </a:lnTo>
                  <a:lnTo>
                    <a:pt x="220" y="10488"/>
                  </a:lnTo>
                  <a:lnTo>
                    <a:pt x="308" y="10444"/>
                  </a:lnTo>
                  <a:lnTo>
                    <a:pt x="2238" y="8952"/>
                  </a:lnTo>
                  <a:lnTo>
                    <a:pt x="4257" y="7767"/>
                  </a:lnTo>
                  <a:lnTo>
                    <a:pt x="6012" y="7021"/>
                  </a:lnTo>
                  <a:lnTo>
                    <a:pt x="8425" y="6451"/>
                  </a:lnTo>
                  <a:lnTo>
                    <a:pt x="10356" y="5837"/>
                  </a:lnTo>
                  <a:lnTo>
                    <a:pt x="12375" y="5529"/>
                  </a:lnTo>
                  <a:lnTo>
                    <a:pt x="12419" y="5529"/>
                  </a:lnTo>
                  <a:lnTo>
                    <a:pt x="13735" y="5134"/>
                  </a:lnTo>
                  <a:lnTo>
                    <a:pt x="13779" y="5134"/>
                  </a:lnTo>
                  <a:lnTo>
                    <a:pt x="15008" y="4257"/>
                  </a:lnTo>
                  <a:lnTo>
                    <a:pt x="16719" y="2633"/>
                  </a:lnTo>
                  <a:lnTo>
                    <a:pt x="17289" y="2282"/>
                  </a:lnTo>
                  <a:lnTo>
                    <a:pt x="17860" y="2326"/>
                  </a:lnTo>
                  <a:lnTo>
                    <a:pt x="19088" y="2940"/>
                  </a:lnTo>
                  <a:lnTo>
                    <a:pt x="23959" y="7109"/>
                  </a:lnTo>
                  <a:lnTo>
                    <a:pt x="24705" y="7767"/>
                  </a:lnTo>
                  <a:lnTo>
                    <a:pt x="25495" y="8382"/>
                  </a:lnTo>
                  <a:lnTo>
                    <a:pt x="26329" y="8996"/>
                  </a:lnTo>
                  <a:lnTo>
                    <a:pt x="27162" y="9522"/>
                  </a:lnTo>
                  <a:lnTo>
                    <a:pt x="27952" y="9961"/>
                  </a:lnTo>
                  <a:lnTo>
                    <a:pt x="28391" y="10181"/>
                  </a:lnTo>
                  <a:lnTo>
                    <a:pt x="28786" y="10312"/>
                  </a:lnTo>
                  <a:lnTo>
                    <a:pt x="29225" y="10444"/>
                  </a:lnTo>
                  <a:lnTo>
                    <a:pt x="29620" y="10532"/>
                  </a:lnTo>
                  <a:lnTo>
                    <a:pt x="30015" y="10619"/>
                  </a:lnTo>
                  <a:lnTo>
                    <a:pt x="30454" y="10619"/>
                  </a:lnTo>
                  <a:lnTo>
                    <a:pt x="31024" y="10576"/>
                  </a:lnTo>
                  <a:lnTo>
                    <a:pt x="31156" y="10532"/>
                  </a:lnTo>
                  <a:lnTo>
                    <a:pt x="31419" y="10225"/>
                  </a:lnTo>
                  <a:lnTo>
                    <a:pt x="31463" y="10093"/>
                  </a:lnTo>
                  <a:lnTo>
                    <a:pt x="31507" y="7636"/>
                  </a:lnTo>
                  <a:lnTo>
                    <a:pt x="31726" y="5529"/>
                  </a:lnTo>
                  <a:lnTo>
                    <a:pt x="32340" y="3906"/>
                  </a:lnTo>
                  <a:lnTo>
                    <a:pt x="33745" y="1668"/>
                  </a:lnTo>
                  <a:lnTo>
                    <a:pt x="34710" y="264"/>
                  </a:lnTo>
                  <a:lnTo>
                    <a:pt x="34754" y="176"/>
                  </a:lnTo>
                  <a:lnTo>
                    <a:pt x="34754" y="132"/>
                  </a:lnTo>
                  <a:lnTo>
                    <a:pt x="34754" y="44"/>
                  </a:lnTo>
                  <a:lnTo>
                    <a:pt x="34666"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0" name="Google Shape;3860;p85"/>
            <p:cNvSpPr/>
            <p:nvPr/>
          </p:nvSpPr>
          <p:spPr>
            <a:xfrm>
              <a:off x="6256325" y="3037950"/>
              <a:ext cx="923700" cy="403725"/>
            </a:xfrm>
            <a:custGeom>
              <a:rect b="b" l="l" r="r" t="t"/>
              <a:pathLst>
                <a:path extrusionOk="0" h="16149" w="36948">
                  <a:moveTo>
                    <a:pt x="34666" y="0"/>
                  </a:moveTo>
                  <a:lnTo>
                    <a:pt x="34622" y="88"/>
                  </a:lnTo>
                  <a:lnTo>
                    <a:pt x="34622" y="132"/>
                  </a:lnTo>
                  <a:lnTo>
                    <a:pt x="34622" y="220"/>
                  </a:lnTo>
                  <a:lnTo>
                    <a:pt x="35061" y="1931"/>
                  </a:lnTo>
                  <a:lnTo>
                    <a:pt x="35983" y="5178"/>
                  </a:lnTo>
                  <a:lnTo>
                    <a:pt x="36597" y="7811"/>
                  </a:lnTo>
                  <a:lnTo>
                    <a:pt x="35851" y="8908"/>
                  </a:lnTo>
                  <a:lnTo>
                    <a:pt x="34227" y="10927"/>
                  </a:lnTo>
                  <a:lnTo>
                    <a:pt x="33745" y="11058"/>
                  </a:lnTo>
                  <a:lnTo>
                    <a:pt x="32955" y="10795"/>
                  </a:lnTo>
                  <a:lnTo>
                    <a:pt x="29795" y="9347"/>
                  </a:lnTo>
                  <a:lnTo>
                    <a:pt x="27777" y="8381"/>
                  </a:lnTo>
                  <a:lnTo>
                    <a:pt x="23872" y="6890"/>
                  </a:lnTo>
                  <a:lnTo>
                    <a:pt x="23828" y="6890"/>
                  </a:lnTo>
                  <a:lnTo>
                    <a:pt x="22160" y="6495"/>
                  </a:lnTo>
                  <a:lnTo>
                    <a:pt x="20844" y="6451"/>
                  </a:lnTo>
                  <a:lnTo>
                    <a:pt x="20800" y="6451"/>
                  </a:lnTo>
                  <a:lnTo>
                    <a:pt x="19835" y="6670"/>
                  </a:lnTo>
                  <a:lnTo>
                    <a:pt x="19791" y="6670"/>
                  </a:lnTo>
                  <a:lnTo>
                    <a:pt x="18035" y="7548"/>
                  </a:lnTo>
                  <a:lnTo>
                    <a:pt x="15798" y="8776"/>
                  </a:lnTo>
                  <a:lnTo>
                    <a:pt x="15754" y="8776"/>
                  </a:lnTo>
                  <a:lnTo>
                    <a:pt x="13867" y="10137"/>
                  </a:lnTo>
                  <a:lnTo>
                    <a:pt x="12199" y="10356"/>
                  </a:lnTo>
                  <a:lnTo>
                    <a:pt x="9040" y="10532"/>
                  </a:lnTo>
                  <a:lnTo>
                    <a:pt x="8996" y="10532"/>
                  </a:lnTo>
                  <a:lnTo>
                    <a:pt x="7373" y="11058"/>
                  </a:lnTo>
                  <a:lnTo>
                    <a:pt x="3818" y="12638"/>
                  </a:lnTo>
                  <a:lnTo>
                    <a:pt x="3818" y="12682"/>
                  </a:lnTo>
                  <a:lnTo>
                    <a:pt x="1756" y="14042"/>
                  </a:lnTo>
                  <a:lnTo>
                    <a:pt x="44" y="15841"/>
                  </a:lnTo>
                  <a:lnTo>
                    <a:pt x="44" y="15885"/>
                  </a:lnTo>
                  <a:lnTo>
                    <a:pt x="1" y="15973"/>
                  </a:lnTo>
                  <a:lnTo>
                    <a:pt x="44" y="16017"/>
                  </a:lnTo>
                  <a:lnTo>
                    <a:pt x="88" y="16104"/>
                  </a:lnTo>
                  <a:lnTo>
                    <a:pt x="176" y="16148"/>
                  </a:lnTo>
                  <a:lnTo>
                    <a:pt x="264" y="16104"/>
                  </a:lnTo>
                  <a:lnTo>
                    <a:pt x="308" y="16061"/>
                  </a:lnTo>
                  <a:lnTo>
                    <a:pt x="1975" y="14305"/>
                  </a:lnTo>
                  <a:lnTo>
                    <a:pt x="3994" y="12945"/>
                  </a:lnTo>
                  <a:lnTo>
                    <a:pt x="7504" y="11365"/>
                  </a:lnTo>
                  <a:lnTo>
                    <a:pt x="9084" y="10883"/>
                  </a:lnTo>
                  <a:lnTo>
                    <a:pt x="12199" y="10707"/>
                  </a:lnTo>
                  <a:lnTo>
                    <a:pt x="13955" y="10488"/>
                  </a:lnTo>
                  <a:lnTo>
                    <a:pt x="14042" y="10444"/>
                  </a:lnTo>
                  <a:lnTo>
                    <a:pt x="15973" y="9084"/>
                  </a:lnTo>
                  <a:lnTo>
                    <a:pt x="18211" y="7855"/>
                  </a:lnTo>
                  <a:lnTo>
                    <a:pt x="19922" y="6977"/>
                  </a:lnTo>
                  <a:lnTo>
                    <a:pt x="20844" y="6802"/>
                  </a:lnTo>
                  <a:lnTo>
                    <a:pt x="22116" y="6846"/>
                  </a:lnTo>
                  <a:lnTo>
                    <a:pt x="23740" y="7197"/>
                  </a:lnTo>
                  <a:lnTo>
                    <a:pt x="27645" y="8733"/>
                  </a:lnTo>
                  <a:lnTo>
                    <a:pt x="29664" y="9698"/>
                  </a:lnTo>
                  <a:lnTo>
                    <a:pt x="32823" y="11146"/>
                  </a:lnTo>
                  <a:lnTo>
                    <a:pt x="32867" y="11146"/>
                  </a:lnTo>
                  <a:lnTo>
                    <a:pt x="33701" y="11409"/>
                  </a:lnTo>
                  <a:lnTo>
                    <a:pt x="33789" y="11409"/>
                  </a:lnTo>
                  <a:lnTo>
                    <a:pt x="34359" y="11234"/>
                  </a:lnTo>
                  <a:lnTo>
                    <a:pt x="34447" y="11190"/>
                  </a:lnTo>
                  <a:lnTo>
                    <a:pt x="36158" y="9084"/>
                  </a:lnTo>
                  <a:lnTo>
                    <a:pt x="36948" y="7943"/>
                  </a:lnTo>
                  <a:lnTo>
                    <a:pt x="36948" y="7899"/>
                  </a:lnTo>
                  <a:lnTo>
                    <a:pt x="36948" y="7811"/>
                  </a:lnTo>
                  <a:lnTo>
                    <a:pt x="36334" y="5090"/>
                  </a:lnTo>
                  <a:lnTo>
                    <a:pt x="35368" y="1843"/>
                  </a:lnTo>
                  <a:lnTo>
                    <a:pt x="34929" y="132"/>
                  </a:lnTo>
                  <a:lnTo>
                    <a:pt x="34929" y="44"/>
                  </a:lnTo>
                  <a:lnTo>
                    <a:pt x="34886"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1" name="Google Shape;3861;p85"/>
            <p:cNvSpPr/>
            <p:nvPr/>
          </p:nvSpPr>
          <p:spPr>
            <a:xfrm>
              <a:off x="6203675" y="2736275"/>
              <a:ext cx="931375" cy="657125"/>
            </a:xfrm>
            <a:custGeom>
              <a:rect b="b" l="l" r="r" t="t"/>
              <a:pathLst>
                <a:path extrusionOk="0" h="26285" w="37255">
                  <a:moveTo>
                    <a:pt x="37035" y="0"/>
                  </a:moveTo>
                  <a:lnTo>
                    <a:pt x="36992" y="44"/>
                  </a:lnTo>
                  <a:lnTo>
                    <a:pt x="36948" y="88"/>
                  </a:lnTo>
                  <a:lnTo>
                    <a:pt x="36904" y="132"/>
                  </a:lnTo>
                  <a:lnTo>
                    <a:pt x="36465" y="2326"/>
                  </a:lnTo>
                  <a:lnTo>
                    <a:pt x="36421" y="4564"/>
                  </a:lnTo>
                  <a:lnTo>
                    <a:pt x="36290" y="9040"/>
                  </a:lnTo>
                  <a:lnTo>
                    <a:pt x="36333" y="12550"/>
                  </a:lnTo>
                  <a:lnTo>
                    <a:pt x="36333" y="12594"/>
                  </a:lnTo>
                  <a:lnTo>
                    <a:pt x="36597" y="13691"/>
                  </a:lnTo>
                  <a:lnTo>
                    <a:pt x="36158" y="14700"/>
                  </a:lnTo>
                  <a:lnTo>
                    <a:pt x="34929" y="15314"/>
                  </a:lnTo>
                  <a:lnTo>
                    <a:pt x="33393" y="15666"/>
                  </a:lnTo>
                  <a:lnTo>
                    <a:pt x="31682" y="15885"/>
                  </a:lnTo>
                  <a:lnTo>
                    <a:pt x="29971" y="15358"/>
                  </a:lnTo>
                  <a:lnTo>
                    <a:pt x="27294" y="14261"/>
                  </a:lnTo>
                  <a:lnTo>
                    <a:pt x="26153" y="13252"/>
                  </a:lnTo>
                  <a:lnTo>
                    <a:pt x="25890" y="13252"/>
                  </a:lnTo>
                  <a:lnTo>
                    <a:pt x="25276" y="13823"/>
                  </a:lnTo>
                  <a:lnTo>
                    <a:pt x="24178" y="14305"/>
                  </a:lnTo>
                  <a:lnTo>
                    <a:pt x="21502" y="15490"/>
                  </a:lnTo>
                  <a:lnTo>
                    <a:pt x="18825" y="16631"/>
                  </a:lnTo>
                  <a:lnTo>
                    <a:pt x="16850" y="17596"/>
                  </a:lnTo>
                  <a:lnTo>
                    <a:pt x="13823" y="19571"/>
                  </a:lnTo>
                  <a:lnTo>
                    <a:pt x="12199" y="19615"/>
                  </a:lnTo>
                  <a:lnTo>
                    <a:pt x="9435" y="19790"/>
                  </a:lnTo>
                  <a:lnTo>
                    <a:pt x="9391" y="19834"/>
                  </a:lnTo>
                  <a:lnTo>
                    <a:pt x="8425" y="20185"/>
                  </a:lnTo>
                  <a:lnTo>
                    <a:pt x="6495" y="21107"/>
                  </a:lnTo>
                  <a:lnTo>
                    <a:pt x="4520" y="22204"/>
                  </a:lnTo>
                  <a:lnTo>
                    <a:pt x="4476" y="22204"/>
                  </a:lnTo>
                  <a:lnTo>
                    <a:pt x="2633" y="23476"/>
                  </a:lnTo>
                  <a:lnTo>
                    <a:pt x="2633" y="23520"/>
                  </a:lnTo>
                  <a:lnTo>
                    <a:pt x="44" y="25977"/>
                  </a:lnTo>
                  <a:lnTo>
                    <a:pt x="0" y="26021"/>
                  </a:lnTo>
                  <a:lnTo>
                    <a:pt x="0" y="26109"/>
                  </a:lnTo>
                  <a:lnTo>
                    <a:pt x="0" y="26153"/>
                  </a:lnTo>
                  <a:lnTo>
                    <a:pt x="44" y="26241"/>
                  </a:lnTo>
                  <a:lnTo>
                    <a:pt x="88" y="26285"/>
                  </a:lnTo>
                  <a:lnTo>
                    <a:pt x="220" y="26285"/>
                  </a:lnTo>
                  <a:lnTo>
                    <a:pt x="264" y="26241"/>
                  </a:lnTo>
                  <a:lnTo>
                    <a:pt x="2853" y="23783"/>
                  </a:lnTo>
                  <a:lnTo>
                    <a:pt x="4696" y="22511"/>
                  </a:lnTo>
                  <a:lnTo>
                    <a:pt x="6670" y="21414"/>
                  </a:lnTo>
                  <a:lnTo>
                    <a:pt x="8557" y="20492"/>
                  </a:lnTo>
                  <a:lnTo>
                    <a:pt x="9479" y="20141"/>
                  </a:lnTo>
                  <a:lnTo>
                    <a:pt x="12243" y="19966"/>
                  </a:lnTo>
                  <a:lnTo>
                    <a:pt x="13867" y="19922"/>
                  </a:lnTo>
                  <a:lnTo>
                    <a:pt x="13954" y="19878"/>
                  </a:lnTo>
                  <a:lnTo>
                    <a:pt x="17026" y="17903"/>
                  </a:lnTo>
                  <a:lnTo>
                    <a:pt x="18957" y="16982"/>
                  </a:lnTo>
                  <a:lnTo>
                    <a:pt x="21633" y="15797"/>
                  </a:lnTo>
                  <a:lnTo>
                    <a:pt x="24354" y="14656"/>
                  </a:lnTo>
                  <a:lnTo>
                    <a:pt x="25451" y="14130"/>
                  </a:lnTo>
                  <a:lnTo>
                    <a:pt x="25495" y="14086"/>
                  </a:lnTo>
                  <a:lnTo>
                    <a:pt x="26021" y="13647"/>
                  </a:lnTo>
                  <a:lnTo>
                    <a:pt x="27118" y="14568"/>
                  </a:lnTo>
                  <a:lnTo>
                    <a:pt x="27162" y="14568"/>
                  </a:lnTo>
                  <a:lnTo>
                    <a:pt x="29839" y="15666"/>
                  </a:lnTo>
                  <a:lnTo>
                    <a:pt x="31594" y="16236"/>
                  </a:lnTo>
                  <a:lnTo>
                    <a:pt x="31682" y="16236"/>
                  </a:lnTo>
                  <a:lnTo>
                    <a:pt x="33437" y="16017"/>
                  </a:lnTo>
                  <a:lnTo>
                    <a:pt x="33481" y="16017"/>
                  </a:lnTo>
                  <a:lnTo>
                    <a:pt x="35061" y="15622"/>
                  </a:lnTo>
                  <a:lnTo>
                    <a:pt x="36377" y="14963"/>
                  </a:lnTo>
                  <a:lnTo>
                    <a:pt x="36465" y="14876"/>
                  </a:lnTo>
                  <a:lnTo>
                    <a:pt x="36904" y="13779"/>
                  </a:lnTo>
                  <a:lnTo>
                    <a:pt x="36948" y="13691"/>
                  </a:lnTo>
                  <a:lnTo>
                    <a:pt x="36684" y="12506"/>
                  </a:lnTo>
                  <a:lnTo>
                    <a:pt x="36641" y="9040"/>
                  </a:lnTo>
                  <a:lnTo>
                    <a:pt x="36772" y="4608"/>
                  </a:lnTo>
                  <a:lnTo>
                    <a:pt x="36816" y="2370"/>
                  </a:lnTo>
                  <a:lnTo>
                    <a:pt x="37255" y="220"/>
                  </a:lnTo>
                  <a:lnTo>
                    <a:pt x="37255" y="132"/>
                  </a:lnTo>
                  <a:lnTo>
                    <a:pt x="37255" y="88"/>
                  </a:lnTo>
                  <a:lnTo>
                    <a:pt x="37211" y="44"/>
                  </a:lnTo>
                  <a:lnTo>
                    <a:pt x="37123"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2" name="Google Shape;3862;p85"/>
            <p:cNvSpPr/>
            <p:nvPr/>
          </p:nvSpPr>
          <p:spPr>
            <a:xfrm>
              <a:off x="6895875" y="1781875"/>
              <a:ext cx="345600" cy="2234625"/>
            </a:xfrm>
            <a:custGeom>
              <a:rect b="b" l="l" r="r" t="t"/>
              <a:pathLst>
                <a:path extrusionOk="0" h="89385" w="13824">
                  <a:moveTo>
                    <a:pt x="8426" y="0"/>
                  </a:moveTo>
                  <a:lnTo>
                    <a:pt x="8382" y="44"/>
                  </a:lnTo>
                  <a:lnTo>
                    <a:pt x="8294" y="44"/>
                  </a:lnTo>
                  <a:lnTo>
                    <a:pt x="8250" y="132"/>
                  </a:lnTo>
                  <a:lnTo>
                    <a:pt x="8250" y="176"/>
                  </a:lnTo>
                  <a:lnTo>
                    <a:pt x="8250" y="264"/>
                  </a:lnTo>
                  <a:lnTo>
                    <a:pt x="8294" y="308"/>
                  </a:lnTo>
                  <a:lnTo>
                    <a:pt x="9962" y="2414"/>
                  </a:lnTo>
                  <a:lnTo>
                    <a:pt x="9962" y="2458"/>
                  </a:lnTo>
                  <a:lnTo>
                    <a:pt x="11190" y="3511"/>
                  </a:lnTo>
                  <a:lnTo>
                    <a:pt x="11278" y="3555"/>
                  </a:lnTo>
                  <a:lnTo>
                    <a:pt x="12814" y="4037"/>
                  </a:lnTo>
                  <a:lnTo>
                    <a:pt x="13165" y="4388"/>
                  </a:lnTo>
                  <a:lnTo>
                    <a:pt x="13341" y="5003"/>
                  </a:lnTo>
                  <a:lnTo>
                    <a:pt x="13472" y="6495"/>
                  </a:lnTo>
                  <a:lnTo>
                    <a:pt x="13341" y="7504"/>
                  </a:lnTo>
                  <a:lnTo>
                    <a:pt x="12726" y="9347"/>
                  </a:lnTo>
                  <a:lnTo>
                    <a:pt x="12068" y="12067"/>
                  </a:lnTo>
                  <a:lnTo>
                    <a:pt x="11629" y="14656"/>
                  </a:lnTo>
                  <a:lnTo>
                    <a:pt x="11629" y="14700"/>
                  </a:lnTo>
                  <a:lnTo>
                    <a:pt x="11498" y="17114"/>
                  </a:lnTo>
                  <a:lnTo>
                    <a:pt x="11454" y="19703"/>
                  </a:lnTo>
                  <a:lnTo>
                    <a:pt x="11103" y="24573"/>
                  </a:lnTo>
                  <a:lnTo>
                    <a:pt x="11103" y="24617"/>
                  </a:lnTo>
                  <a:lnTo>
                    <a:pt x="11322" y="26460"/>
                  </a:lnTo>
                  <a:lnTo>
                    <a:pt x="12112" y="29620"/>
                  </a:lnTo>
                  <a:lnTo>
                    <a:pt x="12858" y="32691"/>
                  </a:lnTo>
                  <a:lnTo>
                    <a:pt x="12770" y="33525"/>
                  </a:lnTo>
                  <a:lnTo>
                    <a:pt x="11805" y="35675"/>
                  </a:lnTo>
                  <a:lnTo>
                    <a:pt x="10664" y="38527"/>
                  </a:lnTo>
                  <a:lnTo>
                    <a:pt x="10664" y="38571"/>
                  </a:lnTo>
                  <a:lnTo>
                    <a:pt x="10269" y="40546"/>
                  </a:lnTo>
                  <a:lnTo>
                    <a:pt x="10269" y="40590"/>
                  </a:lnTo>
                  <a:lnTo>
                    <a:pt x="10181" y="42740"/>
                  </a:lnTo>
                  <a:lnTo>
                    <a:pt x="10050" y="47654"/>
                  </a:lnTo>
                  <a:lnTo>
                    <a:pt x="10181" y="49761"/>
                  </a:lnTo>
                  <a:lnTo>
                    <a:pt x="10181" y="49805"/>
                  </a:lnTo>
                  <a:lnTo>
                    <a:pt x="10664" y="52174"/>
                  </a:lnTo>
                  <a:lnTo>
                    <a:pt x="12375" y="58537"/>
                  </a:lnTo>
                  <a:lnTo>
                    <a:pt x="12331" y="58932"/>
                  </a:lnTo>
                  <a:lnTo>
                    <a:pt x="11498" y="60204"/>
                  </a:lnTo>
                  <a:lnTo>
                    <a:pt x="10269" y="62135"/>
                  </a:lnTo>
                  <a:lnTo>
                    <a:pt x="10225" y="62179"/>
                  </a:lnTo>
                  <a:lnTo>
                    <a:pt x="9742" y="63671"/>
                  </a:lnTo>
                  <a:lnTo>
                    <a:pt x="9699" y="63715"/>
                  </a:lnTo>
                  <a:lnTo>
                    <a:pt x="9347" y="67664"/>
                  </a:lnTo>
                  <a:lnTo>
                    <a:pt x="9347" y="67708"/>
                  </a:lnTo>
                  <a:lnTo>
                    <a:pt x="9479" y="68278"/>
                  </a:lnTo>
                  <a:lnTo>
                    <a:pt x="10576" y="70648"/>
                  </a:lnTo>
                  <a:lnTo>
                    <a:pt x="12639" y="74948"/>
                  </a:lnTo>
                  <a:lnTo>
                    <a:pt x="12287" y="75957"/>
                  </a:lnTo>
                  <a:lnTo>
                    <a:pt x="10401" y="77186"/>
                  </a:lnTo>
                  <a:lnTo>
                    <a:pt x="8558" y="78546"/>
                  </a:lnTo>
                  <a:lnTo>
                    <a:pt x="6276" y="80477"/>
                  </a:lnTo>
                  <a:lnTo>
                    <a:pt x="5969" y="80521"/>
                  </a:lnTo>
                  <a:lnTo>
                    <a:pt x="5881" y="80565"/>
                  </a:lnTo>
                  <a:lnTo>
                    <a:pt x="3643" y="82715"/>
                  </a:lnTo>
                  <a:lnTo>
                    <a:pt x="2327" y="84163"/>
                  </a:lnTo>
                  <a:lnTo>
                    <a:pt x="2283" y="84207"/>
                  </a:lnTo>
                  <a:lnTo>
                    <a:pt x="1405" y="86313"/>
                  </a:lnTo>
                  <a:lnTo>
                    <a:pt x="45" y="89165"/>
                  </a:lnTo>
                  <a:lnTo>
                    <a:pt x="1" y="89209"/>
                  </a:lnTo>
                  <a:lnTo>
                    <a:pt x="45" y="89297"/>
                  </a:lnTo>
                  <a:lnTo>
                    <a:pt x="45" y="89341"/>
                  </a:lnTo>
                  <a:lnTo>
                    <a:pt x="133" y="89385"/>
                  </a:lnTo>
                  <a:lnTo>
                    <a:pt x="308" y="89385"/>
                  </a:lnTo>
                  <a:lnTo>
                    <a:pt x="352" y="89297"/>
                  </a:lnTo>
                  <a:lnTo>
                    <a:pt x="1712" y="86445"/>
                  </a:lnTo>
                  <a:lnTo>
                    <a:pt x="2590" y="84382"/>
                  </a:lnTo>
                  <a:lnTo>
                    <a:pt x="3906" y="82978"/>
                  </a:lnTo>
                  <a:lnTo>
                    <a:pt x="6056" y="80828"/>
                  </a:lnTo>
                  <a:lnTo>
                    <a:pt x="6364" y="80784"/>
                  </a:lnTo>
                  <a:lnTo>
                    <a:pt x="6451" y="80740"/>
                  </a:lnTo>
                  <a:lnTo>
                    <a:pt x="8777" y="78853"/>
                  </a:lnTo>
                  <a:lnTo>
                    <a:pt x="10620" y="77493"/>
                  </a:lnTo>
                  <a:lnTo>
                    <a:pt x="12551" y="76220"/>
                  </a:lnTo>
                  <a:lnTo>
                    <a:pt x="12639" y="76133"/>
                  </a:lnTo>
                  <a:lnTo>
                    <a:pt x="12990" y="74992"/>
                  </a:lnTo>
                  <a:lnTo>
                    <a:pt x="12990" y="74860"/>
                  </a:lnTo>
                  <a:lnTo>
                    <a:pt x="10883" y="70472"/>
                  </a:lnTo>
                  <a:lnTo>
                    <a:pt x="9830" y="68146"/>
                  </a:lnTo>
                  <a:lnTo>
                    <a:pt x="9699" y="67664"/>
                  </a:lnTo>
                  <a:lnTo>
                    <a:pt x="10050" y="63758"/>
                  </a:lnTo>
                  <a:lnTo>
                    <a:pt x="10576" y="62310"/>
                  </a:lnTo>
                  <a:lnTo>
                    <a:pt x="11761" y="60424"/>
                  </a:lnTo>
                  <a:lnTo>
                    <a:pt x="12639" y="59063"/>
                  </a:lnTo>
                  <a:lnTo>
                    <a:pt x="12682" y="59019"/>
                  </a:lnTo>
                  <a:lnTo>
                    <a:pt x="12726" y="58537"/>
                  </a:lnTo>
                  <a:lnTo>
                    <a:pt x="12726" y="58449"/>
                  </a:lnTo>
                  <a:lnTo>
                    <a:pt x="11761" y="54982"/>
                  </a:lnTo>
                  <a:lnTo>
                    <a:pt x="11015" y="52086"/>
                  </a:lnTo>
                  <a:lnTo>
                    <a:pt x="10532" y="49761"/>
                  </a:lnTo>
                  <a:lnTo>
                    <a:pt x="10401" y="47654"/>
                  </a:lnTo>
                  <a:lnTo>
                    <a:pt x="10532" y="42740"/>
                  </a:lnTo>
                  <a:lnTo>
                    <a:pt x="10620" y="40634"/>
                  </a:lnTo>
                  <a:lnTo>
                    <a:pt x="11015" y="38659"/>
                  </a:lnTo>
                  <a:lnTo>
                    <a:pt x="12112" y="35807"/>
                  </a:lnTo>
                  <a:lnTo>
                    <a:pt x="13077" y="33657"/>
                  </a:lnTo>
                  <a:lnTo>
                    <a:pt x="13077" y="33613"/>
                  </a:lnTo>
                  <a:lnTo>
                    <a:pt x="13209" y="32691"/>
                  </a:lnTo>
                  <a:lnTo>
                    <a:pt x="13209" y="32603"/>
                  </a:lnTo>
                  <a:lnTo>
                    <a:pt x="12463" y="29532"/>
                  </a:lnTo>
                  <a:lnTo>
                    <a:pt x="11673" y="26416"/>
                  </a:lnTo>
                  <a:lnTo>
                    <a:pt x="11454" y="24617"/>
                  </a:lnTo>
                  <a:lnTo>
                    <a:pt x="11805" y="19746"/>
                  </a:lnTo>
                  <a:lnTo>
                    <a:pt x="11849" y="17114"/>
                  </a:lnTo>
                  <a:lnTo>
                    <a:pt x="11980" y="14744"/>
                  </a:lnTo>
                  <a:lnTo>
                    <a:pt x="12419" y="12155"/>
                  </a:lnTo>
                  <a:lnTo>
                    <a:pt x="13077" y="9435"/>
                  </a:lnTo>
                  <a:lnTo>
                    <a:pt x="13648" y="7592"/>
                  </a:lnTo>
                  <a:lnTo>
                    <a:pt x="13823" y="6539"/>
                  </a:lnTo>
                  <a:lnTo>
                    <a:pt x="13823" y="6495"/>
                  </a:lnTo>
                  <a:lnTo>
                    <a:pt x="13692" y="4959"/>
                  </a:lnTo>
                  <a:lnTo>
                    <a:pt x="13692" y="4915"/>
                  </a:lnTo>
                  <a:lnTo>
                    <a:pt x="13472" y="4213"/>
                  </a:lnTo>
                  <a:lnTo>
                    <a:pt x="13428" y="4169"/>
                  </a:lnTo>
                  <a:lnTo>
                    <a:pt x="13033" y="3774"/>
                  </a:lnTo>
                  <a:lnTo>
                    <a:pt x="12946" y="3730"/>
                  </a:lnTo>
                  <a:lnTo>
                    <a:pt x="11410" y="3204"/>
                  </a:lnTo>
                  <a:lnTo>
                    <a:pt x="10225" y="2194"/>
                  </a:lnTo>
                  <a:lnTo>
                    <a:pt x="8558" y="88"/>
                  </a:lnTo>
                  <a:lnTo>
                    <a:pt x="8514" y="44"/>
                  </a:lnTo>
                  <a:lnTo>
                    <a:pt x="8426"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3" name="Google Shape;3863;p85"/>
            <p:cNvSpPr/>
            <p:nvPr/>
          </p:nvSpPr>
          <p:spPr>
            <a:xfrm>
              <a:off x="6471350" y="3612775"/>
              <a:ext cx="385075" cy="336800"/>
            </a:xfrm>
            <a:custGeom>
              <a:rect b="b" l="l" r="r" t="t"/>
              <a:pathLst>
                <a:path extrusionOk="0" h="13472" w="15403">
                  <a:moveTo>
                    <a:pt x="7197" y="1"/>
                  </a:moveTo>
                  <a:lnTo>
                    <a:pt x="2677" y="439"/>
                  </a:lnTo>
                  <a:lnTo>
                    <a:pt x="176" y="527"/>
                  </a:lnTo>
                  <a:lnTo>
                    <a:pt x="132" y="527"/>
                  </a:lnTo>
                  <a:lnTo>
                    <a:pt x="44" y="571"/>
                  </a:lnTo>
                  <a:lnTo>
                    <a:pt x="0" y="615"/>
                  </a:lnTo>
                  <a:lnTo>
                    <a:pt x="0" y="703"/>
                  </a:lnTo>
                  <a:lnTo>
                    <a:pt x="44" y="747"/>
                  </a:lnTo>
                  <a:lnTo>
                    <a:pt x="44" y="790"/>
                  </a:lnTo>
                  <a:lnTo>
                    <a:pt x="132" y="834"/>
                  </a:lnTo>
                  <a:lnTo>
                    <a:pt x="176" y="878"/>
                  </a:lnTo>
                  <a:lnTo>
                    <a:pt x="2721" y="790"/>
                  </a:lnTo>
                  <a:lnTo>
                    <a:pt x="7197" y="352"/>
                  </a:lnTo>
                  <a:lnTo>
                    <a:pt x="7548" y="615"/>
                  </a:lnTo>
                  <a:lnTo>
                    <a:pt x="8469" y="1449"/>
                  </a:lnTo>
                  <a:lnTo>
                    <a:pt x="10005" y="2941"/>
                  </a:lnTo>
                  <a:lnTo>
                    <a:pt x="11804" y="4740"/>
                  </a:lnTo>
                  <a:lnTo>
                    <a:pt x="14525" y="7899"/>
                  </a:lnTo>
                  <a:lnTo>
                    <a:pt x="15051" y="9128"/>
                  </a:lnTo>
                  <a:lnTo>
                    <a:pt x="14963" y="10576"/>
                  </a:lnTo>
                  <a:lnTo>
                    <a:pt x="14042" y="13252"/>
                  </a:lnTo>
                  <a:lnTo>
                    <a:pt x="13998" y="13296"/>
                  </a:lnTo>
                  <a:lnTo>
                    <a:pt x="14042" y="13384"/>
                  </a:lnTo>
                  <a:lnTo>
                    <a:pt x="14086" y="13428"/>
                  </a:lnTo>
                  <a:lnTo>
                    <a:pt x="14130" y="13472"/>
                  </a:lnTo>
                  <a:lnTo>
                    <a:pt x="14174" y="13472"/>
                  </a:lnTo>
                  <a:lnTo>
                    <a:pt x="14305" y="13428"/>
                  </a:lnTo>
                  <a:lnTo>
                    <a:pt x="14349" y="13340"/>
                  </a:lnTo>
                  <a:lnTo>
                    <a:pt x="15271" y="10664"/>
                  </a:lnTo>
                  <a:lnTo>
                    <a:pt x="15314" y="10620"/>
                  </a:lnTo>
                  <a:lnTo>
                    <a:pt x="15402" y="9084"/>
                  </a:lnTo>
                  <a:lnTo>
                    <a:pt x="15402" y="9040"/>
                  </a:lnTo>
                  <a:lnTo>
                    <a:pt x="14832" y="7724"/>
                  </a:lnTo>
                  <a:lnTo>
                    <a:pt x="14788" y="7680"/>
                  </a:lnTo>
                  <a:lnTo>
                    <a:pt x="12067" y="4520"/>
                  </a:lnTo>
                  <a:lnTo>
                    <a:pt x="10268" y="2677"/>
                  </a:lnTo>
                  <a:lnTo>
                    <a:pt x="8689" y="1185"/>
                  </a:lnTo>
                  <a:lnTo>
                    <a:pt x="7811" y="352"/>
                  </a:lnTo>
                  <a:lnTo>
                    <a:pt x="7767" y="308"/>
                  </a:lnTo>
                  <a:lnTo>
                    <a:pt x="7328"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4" name="Google Shape;3864;p85"/>
            <p:cNvSpPr/>
            <p:nvPr/>
          </p:nvSpPr>
          <p:spPr>
            <a:xfrm>
              <a:off x="6507550" y="3657750"/>
              <a:ext cx="242450" cy="218325"/>
            </a:xfrm>
            <a:custGeom>
              <a:rect b="b" l="l" r="r" t="t"/>
              <a:pathLst>
                <a:path extrusionOk="0" h="8733" w="9698">
                  <a:moveTo>
                    <a:pt x="1624" y="1"/>
                  </a:moveTo>
                  <a:lnTo>
                    <a:pt x="176" y="45"/>
                  </a:lnTo>
                  <a:lnTo>
                    <a:pt x="132" y="45"/>
                  </a:lnTo>
                  <a:lnTo>
                    <a:pt x="44" y="88"/>
                  </a:lnTo>
                  <a:lnTo>
                    <a:pt x="44" y="132"/>
                  </a:lnTo>
                  <a:lnTo>
                    <a:pt x="0" y="220"/>
                  </a:lnTo>
                  <a:lnTo>
                    <a:pt x="44" y="264"/>
                  </a:lnTo>
                  <a:lnTo>
                    <a:pt x="44" y="308"/>
                  </a:lnTo>
                  <a:lnTo>
                    <a:pt x="176" y="396"/>
                  </a:lnTo>
                  <a:lnTo>
                    <a:pt x="1624" y="352"/>
                  </a:lnTo>
                  <a:lnTo>
                    <a:pt x="3555" y="483"/>
                  </a:lnTo>
                  <a:lnTo>
                    <a:pt x="4301" y="747"/>
                  </a:lnTo>
                  <a:lnTo>
                    <a:pt x="5529" y="1844"/>
                  </a:lnTo>
                  <a:lnTo>
                    <a:pt x="7504" y="3994"/>
                  </a:lnTo>
                  <a:lnTo>
                    <a:pt x="8425" y="5266"/>
                  </a:lnTo>
                  <a:lnTo>
                    <a:pt x="9127" y="6627"/>
                  </a:lnTo>
                  <a:lnTo>
                    <a:pt x="9347" y="8075"/>
                  </a:lnTo>
                  <a:lnTo>
                    <a:pt x="9259" y="8513"/>
                  </a:lnTo>
                  <a:lnTo>
                    <a:pt x="9259" y="8601"/>
                  </a:lnTo>
                  <a:lnTo>
                    <a:pt x="9303" y="8645"/>
                  </a:lnTo>
                  <a:lnTo>
                    <a:pt x="9347" y="8689"/>
                  </a:lnTo>
                  <a:lnTo>
                    <a:pt x="9435" y="8733"/>
                  </a:lnTo>
                  <a:lnTo>
                    <a:pt x="9566" y="8689"/>
                  </a:lnTo>
                  <a:lnTo>
                    <a:pt x="9610" y="8557"/>
                  </a:lnTo>
                  <a:lnTo>
                    <a:pt x="9698" y="8119"/>
                  </a:lnTo>
                  <a:lnTo>
                    <a:pt x="9698" y="8075"/>
                  </a:lnTo>
                  <a:lnTo>
                    <a:pt x="9435" y="6539"/>
                  </a:lnTo>
                  <a:lnTo>
                    <a:pt x="9435" y="6495"/>
                  </a:lnTo>
                  <a:lnTo>
                    <a:pt x="8732" y="5091"/>
                  </a:lnTo>
                  <a:lnTo>
                    <a:pt x="8689" y="5047"/>
                  </a:lnTo>
                  <a:lnTo>
                    <a:pt x="7767" y="3774"/>
                  </a:lnTo>
                  <a:lnTo>
                    <a:pt x="5749" y="1580"/>
                  </a:lnTo>
                  <a:lnTo>
                    <a:pt x="4520" y="440"/>
                  </a:lnTo>
                  <a:lnTo>
                    <a:pt x="4432" y="396"/>
                  </a:lnTo>
                  <a:lnTo>
                    <a:pt x="3642" y="132"/>
                  </a:lnTo>
                  <a:lnTo>
                    <a:pt x="3598" y="132"/>
                  </a:lnTo>
                  <a:lnTo>
                    <a:pt x="1624"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5" name="Google Shape;3865;p85"/>
            <p:cNvSpPr/>
            <p:nvPr/>
          </p:nvSpPr>
          <p:spPr>
            <a:xfrm>
              <a:off x="6151025" y="1762125"/>
              <a:ext cx="1018050" cy="1584100"/>
            </a:xfrm>
            <a:custGeom>
              <a:rect b="b" l="l" r="r" t="t"/>
              <a:pathLst>
                <a:path extrusionOk="0" h="63364" w="40722">
                  <a:moveTo>
                    <a:pt x="34666" y="1"/>
                  </a:moveTo>
                  <a:lnTo>
                    <a:pt x="34622" y="44"/>
                  </a:lnTo>
                  <a:lnTo>
                    <a:pt x="34578" y="88"/>
                  </a:lnTo>
                  <a:lnTo>
                    <a:pt x="34534" y="176"/>
                  </a:lnTo>
                  <a:lnTo>
                    <a:pt x="34534" y="220"/>
                  </a:lnTo>
                  <a:lnTo>
                    <a:pt x="34578" y="308"/>
                  </a:lnTo>
                  <a:lnTo>
                    <a:pt x="36596" y="3116"/>
                  </a:lnTo>
                  <a:lnTo>
                    <a:pt x="37825" y="4959"/>
                  </a:lnTo>
                  <a:lnTo>
                    <a:pt x="38790" y="6758"/>
                  </a:lnTo>
                  <a:lnTo>
                    <a:pt x="39229" y="8074"/>
                  </a:lnTo>
                  <a:lnTo>
                    <a:pt x="39098" y="10268"/>
                  </a:lnTo>
                  <a:lnTo>
                    <a:pt x="39098" y="10312"/>
                  </a:lnTo>
                  <a:lnTo>
                    <a:pt x="39536" y="12594"/>
                  </a:lnTo>
                  <a:lnTo>
                    <a:pt x="39493" y="13779"/>
                  </a:lnTo>
                  <a:lnTo>
                    <a:pt x="39229" y="15929"/>
                  </a:lnTo>
                  <a:lnTo>
                    <a:pt x="39317" y="20273"/>
                  </a:lnTo>
                  <a:lnTo>
                    <a:pt x="39141" y="22555"/>
                  </a:lnTo>
                  <a:lnTo>
                    <a:pt x="38966" y="25319"/>
                  </a:lnTo>
                  <a:lnTo>
                    <a:pt x="38966" y="25363"/>
                  </a:lnTo>
                  <a:lnTo>
                    <a:pt x="39141" y="27162"/>
                  </a:lnTo>
                  <a:lnTo>
                    <a:pt x="39800" y="29971"/>
                  </a:lnTo>
                  <a:lnTo>
                    <a:pt x="40370" y="32472"/>
                  </a:lnTo>
                  <a:lnTo>
                    <a:pt x="40239" y="33964"/>
                  </a:lnTo>
                  <a:lnTo>
                    <a:pt x="39756" y="35895"/>
                  </a:lnTo>
                  <a:lnTo>
                    <a:pt x="38264" y="39844"/>
                  </a:lnTo>
                  <a:lnTo>
                    <a:pt x="37957" y="41248"/>
                  </a:lnTo>
                  <a:lnTo>
                    <a:pt x="37299" y="42740"/>
                  </a:lnTo>
                  <a:lnTo>
                    <a:pt x="35368" y="45812"/>
                  </a:lnTo>
                  <a:lnTo>
                    <a:pt x="33788" y="47172"/>
                  </a:lnTo>
                  <a:lnTo>
                    <a:pt x="31770" y="48883"/>
                  </a:lnTo>
                  <a:lnTo>
                    <a:pt x="30848" y="48883"/>
                  </a:lnTo>
                  <a:lnTo>
                    <a:pt x="28786" y="48400"/>
                  </a:lnTo>
                  <a:lnTo>
                    <a:pt x="28654" y="48444"/>
                  </a:lnTo>
                  <a:lnTo>
                    <a:pt x="26153" y="49717"/>
                  </a:lnTo>
                  <a:lnTo>
                    <a:pt x="23520" y="50946"/>
                  </a:lnTo>
                  <a:lnTo>
                    <a:pt x="20492" y="52306"/>
                  </a:lnTo>
                  <a:lnTo>
                    <a:pt x="14612" y="54895"/>
                  </a:lnTo>
                  <a:lnTo>
                    <a:pt x="10488" y="56343"/>
                  </a:lnTo>
                  <a:lnTo>
                    <a:pt x="10444" y="56343"/>
                  </a:lnTo>
                  <a:lnTo>
                    <a:pt x="7942" y="57615"/>
                  </a:lnTo>
                  <a:lnTo>
                    <a:pt x="5836" y="58888"/>
                  </a:lnTo>
                  <a:lnTo>
                    <a:pt x="2545" y="61257"/>
                  </a:lnTo>
                  <a:lnTo>
                    <a:pt x="44" y="63013"/>
                  </a:lnTo>
                  <a:lnTo>
                    <a:pt x="0" y="63100"/>
                  </a:lnTo>
                  <a:lnTo>
                    <a:pt x="0" y="63144"/>
                  </a:lnTo>
                  <a:lnTo>
                    <a:pt x="0" y="63188"/>
                  </a:lnTo>
                  <a:lnTo>
                    <a:pt x="0" y="63276"/>
                  </a:lnTo>
                  <a:lnTo>
                    <a:pt x="88" y="63320"/>
                  </a:lnTo>
                  <a:lnTo>
                    <a:pt x="176" y="63364"/>
                  </a:lnTo>
                  <a:lnTo>
                    <a:pt x="263" y="63320"/>
                  </a:lnTo>
                  <a:lnTo>
                    <a:pt x="2765" y="61565"/>
                  </a:lnTo>
                  <a:lnTo>
                    <a:pt x="6012" y="59151"/>
                  </a:lnTo>
                  <a:lnTo>
                    <a:pt x="8118" y="57923"/>
                  </a:lnTo>
                  <a:lnTo>
                    <a:pt x="10619" y="56650"/>
                  </a:lnTo>
                  <a:lnTo>
                    <a:pt x="14744" y="55202"/>
                  </a:lnTo>
                  <a:lnTo>
                    <a:pt x="20624" y="52613"/>
                  </a:lnTo>
                  <a:lnTo>
                    <a:pt x="23696" y="51253"/>
                  </a:lnTo>
                  <a:lnTo>
                    <a:pt x="26284" y="50024"/>
                  </a:lnTo>
                  <a:lnTo>
                    <a:pt x="28786" y="48752"/>
                  </a:lnTo>
                  <a:lnTo>
                    <a:pt x="30804" y="49234"/>
                  </a:lnTo>
                  <a:lnTo>
                    <a:pt x="31857" y="49234"/>
                  </a:lnTo>
                  <a:lnTo>
                    <a:pt x="31945" y="49190"/>
                  </a:lnTo>
                  <a:lnTo>
                    <a:pt x="34007" y="47435"/>
                  </a:lnTo>
                  <a:lnTo>
                    <a:pt x="35587" y="46031"/>
                  </a:lnTo>
                  <a:lnTo>
                    <a:pt x="35631" y="46031"/>
                  </a:lnTo>
                  <a:lnTo>
                    <a:pt x="37562" y="42915"/>
                  </a:lnTo>
                  <a:lnTo>
                    <a:pt x="37606" y="42915"/>
                  </a:lnTo>
                  <a:lnTo>
                    <a:pt x="38264" y="41380"/>
                  </a:lnTo>
                  <a:lnTo>
                    <a:pt x="38264" y="41336"/>
                  </a:lnTo>
                  <a:lnTo>
                    <a:pt x="38615" y="39932"/>
                  </a:lnTo>
                  <a:lnTo>
                    <a:pt x="40063" y="36026"/>
                  </a:lnTo>
                  <a:lnTo>
                    <a:pt x="40063" y="35982"/>
                  </a:lnTo>
                  <a:lnTo>
                    <a:pt x="40546" y="34052"/>
                  </a:lnTo>
                  <a:lnTo>
                    <a:pt x="40590" y="34008"/>
                  </a:lnTo>
                  <a:lnTo>
                    <a:pt x="40721" y="32472"/>
                  </a:lnTo>
                  <a:lnTo>
                    <a:pt x="40721" y="32428"/>
                  </a:lnTo>
                  <a:lnTo>
                    <a:pt x="40151" y="29927"/>
                  </a:lnTo>
                  <a:lnTo>
                    <a:pt x="39493" y="27119"/>
                  </a:lnTo>
                  <a:lnTo>
                    <a:pt x="39317" y="25319"/>
                  </a:lnTo>
                  <a:lnTo>
                    <a:pt x="39493" y="22555"/>
                  </a:lnTo>
                  <a:lnTo>
                    <a:pt x="39668" y="20273"/>
                  </a:lnTo>
                  <a:lnTo>
                    <a:pt x="39580" y="15929"/>
                  </a:lnTo>
                  <a:lnTo>
                    <a:pt x="39844" y="13823"/>
                  </a:lnTo>
                  <a:lnTo>
                    <a:pt x="39887" y="12594"/>
                  </a:lnTo>
                  <a:lnTo>
                    <a:pt x="39887" y="12550"/>
                  </a:lnTo>
                  <a:lnTo>
                    <a:pt x="39449" y="10268"/>
                  </a:lnTo>
                  <a:lnTo>
                    <a:pt x="39580" y="8031"/>
                  </a:lnTo>
                  <a:lnTo>
                    <a:pt x="39536" y="7987"/>
                  </a:lnTo>
                  <a:lnTo>
                    <a:pt x="39141" y="6626"/>
                  </a:lnTo>
                  <a:lnTo>
                    <a:pt x="39141" y="6583"/>
                  </a:lnTo>
                  <a:lnTo>
                    <a:pt x="38132" y="4783"/>
                  </a:lnTo>
                  <a:lnTo>
                    <a:pt x="36904" y="2897"/>
                  </a:lnTo>
                  <a:lnTo>
                    <a:pt x="34885" y="88"/>
                  </a:lnTo>
                  <a:lnTo>
                    <a:pt x="34797" y="44"/>
                  </a:lnTo>
                  <a:lnTo>
                    <a:pt x="34753"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6" name="Google Shape;3866;p85"/>
            <p:cNvSpPr/>
            <p:nvPr/>
          </p:nvSpPr>
          <p:spPr>
            <a:xfrm>
              <a:off x="6010600" y="1752250"/>
              <a:ext cx="930300" cy="1467825"/>
            </a:xfrm>
            <a:custGeom>
              <a:rect b="b" l="l" r="r" t="t"/>
              <a:pathLst>
                <a:path extrusionOk="0" h="58713" w="37212">
                  <a:moveTo>
                    <a:pt x="35368" y="1"/>
                  </a:moveTo>
                  <a:lnTo>
                    <a:pt x="35324" y="44"/>
                  </a:lnTo>
                  <a:lnTo>
                    <a:pt x="35280" y="88"/>
                  </a:lnTo>
                  <a:lnTo>
                    <a:pt x="35236" y="132"/>
                  </a:lnTo>
                  <a:lnTo>
                    <a:pt x="35236" y="220"/>
                  </a:lnTo>
                  <a:lnTo>
                    <a:pt x="35280" y="264"/>
                  </a:lnTo>
                  <a:lnTo>
                    <a:pt x="36465" y="1931"/>
                  </a:lnTo>
                  <a:lnTo>
                    <a:pt x="36728" y="2853"/>
                  </a:lnTo>
                  <a:lnTo>
                    <a:pt x="36860" y="5968"/>
                  </a:lnTo>
                  <a:lnTo>
                    <a:pt x="36641" y="7021"/>
                  </a:lnTo>
                  <a:lnTo>
                    <a:pt x="35368" y="10400"/>
                  </a:lnTo>
                  <a:lnTo>
                    <a:pt x="33832" y="15227"/>
                  </a:lnTo>
                  <a:lnTo>
                    <a:pt x="31243" y="20186"/>
                  </a:lnTo>
                  <a:lnTo>
                    <a:pt x="30234" y="22467"/>
                  </a:lnTo>
                  <a:lnTo>
                    <a:pt x="28654" y="25276"/>
                  </a:lnTo>
                  <a:lnTo>
                    <a:pt x="26460" y="28611"/>
                  </a:lnTo>
                  <a:lnTo>
                    <a:pt x="26460" y="28654"/>
                  </a:lnTo>
                  <a:lnTo>
                    <a:pt x="26197" y="29620"/>
                  </a:lnTo>
                  <a:lnTo>
                    <a:pt x="26197" y="29664"/>
                  </a:lnTo>
                  <a:lnTo>
                    <a:pt x="26065" y="31068"/>
                  </a:lnTo>
                  <a:lnTo>
                    <a:pt x="26504" y="35105"/>
                  </a:lnTo>
                  <a:lnTo>
                    <a:pt x="26943" y="38747"/>
                  </a:lnTo>
                  <a:lnTo>
                    <a:pt x="26724" y="39230"/>
                  </a:lnTo>
                  <a:lnTo>
                    <a:pt x="26241" y="39756"/>
                  </a:lnTo>
                  <a:lnTo>
                    <a:pt x="24530" y="41029"/>
                  </a:lnTo>
                  <a:lnTo>
                    <a:pt x="22336" y="42389"/>
                  </a:lnTo>
                  <a:lnTo>
                    <a:pt x="20361" y="43705"/>
                  </a:lnTo>
                  <a:lnTo>
                    <a:pt x="17026" y="46514"/>
                  </a:lnTo>
                  <a:lnTo>
                    <a:pt x="15227" y="47655"/>
                  </a:lnTo>
                  <a:lnTo>
                    <a:pt x="15183" y="47698"/>
                  </a:lnTo>
                  <a:lnTo>
                    <a:pt x="12199" y="50638"/>
                  </a:lnTo>
                  <a:lnTo>
                    <a:pt x="10400" y="51692"/>
                  </a:lnTo>
                  <a:lnTo>
                    <a:pt x="7109" y="53140"/>
                  </a:lnTo>
                  <a:lnTo>
                    <a:pt x="7109" y="53184"/>
                  </a:lnTo>
                  <a:lnTo>
                    <a:pt x="5442" y="54368"/>
                  </a:lnTo>
                  <a:lnTo>
                    <a:pt x="3072" y="56124"/>
                  </a:lnTo>
                  <a:lnTo>
                    <a:pt x="88" y="58361"/>
                  </a:lnTo>
                  <a:lnTo>
                    <a:pt x="44" y="58449"/>
                  </a:lnTo>
                  <a:lnTo>
                    <a:pt x="0" y="58493"/>
                  </a:lnTo>
                  <a:lnTo>
                    <a:pt x="0" y="58581"/>
                  </a:lnTo>
                  <a:lnTo>
                    <a:pt x="44" y="58625"/>
                  </a:lnTo>
                  <a:lnTo>
                    <a:pt x="88" y="58669"/>
                  </a:lnTo>
                  <a:lnTo>
                    <a:pt x="176" y="58712"/>
                  </a:lnTo>
                  <a:lnTo>
                    <a:pt x="308" y="58669"/>
                  </a:lnTo>
                  <a:lnTo>
                    <a:pt x="3291" y="56431"/>
                  </a:lnTo>
                  <a:lnTo>
                    <a:pt x="5661" y="54632"/>
                  </a:lnTo>
                  <a:lnTo>
                    <a:pt x="7285" y="53491"/>
                  </a:lnTo>
                  <a:lnTo>
                    <a:pt x="10576" y="51999"/>
                  </a:lnTo>
                  <a:lnTo>
                    <a:pt x="12419" y="50946"/>
                  </a:lnTo>
                  <a:lnTo>
                    <a:pt x="12462" y="50902"/>
                  </a:lnTo>
                  <a:lnTo>
                    <a:pt x="15402" y="47962"/>
                  </a:lnTo>
                  <a:lnTo>
                    <a:pt x="17202" y="46777"/>
                  </a:lnTo>
                  <a:lnTo>
                    <a:pt x="17245" y="46777"/>
                  </a:lnTo>
                  <a:lnTo>
                    <a:pt x="20580" y="43969"/>
                  </a:lnTo>
                  <a:lnTo>
                    <a:pt x="22511" y="42652"/>
                  </a:lnTo>
                  <a:lnTo>
                    <a:pt x="24749" y="41292"/>
                  </a:lnTo>
                  <a:lnTo>
                    <a:pt x="26460" y="40019"/>
                  </a:lnTo>
                  <a:lnTo>
                    <a:pt x="26504" y="40019"/>
                  </a:lnTo>
                  <a:lnTo>
                    <a:pt x="27031" y="39449"/>
                  </a:lnTo>
                  <a:lnTo>
                    <a:pt x="27031" y="39405"/>
                  </a:lnTo>
                  <a:lnTo>
                    <a:pt x="27294" y="38835"/>
                  </a:lnTo>
                  <a:lnTo>
                    <a:pt x="27294" y="38747"/>
                  </a:lnTo>
                  <a:lnTo>
                    <a:pt x="26855" y="35061"/>
                  </a:lnTo>
                  <a:lnTo>
                    <a:pt x="26416" y="31068"/>
                  </a:lnTo>
                  <a:lnTo>
                    <a:pt x="26548" y="29708"/>
                  </a:lnTo>
                  <a:lnTo>
                    <a:pt x="26767" y="28786"/>
                  </a:lnTo>
                  <a:lnTo>
                    <a:pt x="28962" y="25451"/>
                  </a:lnTo>
                  <a:lnTo>
                    <a:pt x="30541" y="22599"/>
                  </a:lnTo>
                  <a:lnTo>
                    <a:pt x="30585" y="22599"/>
                  </a:lnTo>
                  <a:lnTo>
                    <a:pt x="31550" y="20361"/>
                  </a:lnTo>
                  <a:lnTo>
                    <a:pt x="34139" y="15403"/>
                  </a:lnTo>
                  <a:lnTo>
                    <a:pt x="34183" y="15359"/>
                  </a:lnTo>
                  <a:lnTo>
                    <a:pt x="35719" y="10488"/>
                  </a:lnTo>
                  <a:lnTo>
                    <a:pt x="36992" y="7153"/>
                  </a:lnTo>
                  <a:lnTo>
                    <a:pt x="36992" y="7109"/>
                  </a:lnTo>
                  <a:lnTo>
                    <a:pt x="37211" y="6012"/>
                  </a:lnTo>
                  <a:lnTo>
                    <a:pt x="37211" y="5968"/>
                  </a:lnTo>
                  <a:lnTo>
                    <a:pt x="37036" y="2853"/>
                  </a:lnTo>
                  <a:lnTo>
                    <a:pt x="37036" y="2809"/>
                  </a:lnTo>
                  <a:lnTo>
                    <a:pt x="36816" y="1800"/>
                  </a:lnTo>
                  <a:lnTo>
                    <a:pt x="36772" y="1756"/>
                  </a:lnTo>
                  <a:lnTo>
                    <a:pt x="35587" y="88"/>
                  </a:lnTo>
                  <a:lnTo>
                    <a:pt x="35500"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7" name="Google Shape;3867;p85"/>
            <p:cNvSpPr/>
            <p:nvPr/>
          </p:nvSpPr>
          <p:spPr>
            <a:xfrm>
              <a:off x="5864700" y="1744575"/>
              <a:ext cx="948925" cy="1343850"/>
            </a:xfrm>
            <a:custGeom>
              <a:rect b="b" l="l" r="r" t="t"/>
              <a:pathLst>
                <a:path extrusionOk="0" h="53754" w="37957">
                  <a:moveTo>
                    <a:pt x="37430" y="0"/>
                  </a:moveTo>
                  <a:lnTo>
                    <a:pt x="37386" y="44"/>
                  </a:lnTo>
                  <a:lnTo>
                    <a:pt x="37343" y="132"/>
                  </a:lnTo>
                  <a:lnTo>
                    <a:pt x="37343" y="176"/>
                  </a:lnTo>
                  <a:lnTo>
                    <a:pt x="37606" y="1448"/>
                  </a:lnTo>
                  <a:lnTo>
                    <a:pt x="37518" y="2765"/>
                  </a:lnTo>
                  <a:lnTo>
                    <a:pt x="36202" y="6363"/>
                  </a:lnTo>
                  <a:lnTo>
                    <a:pt x="35719" y="8162"/>
                  </a:lnTo>
                  <a:lnTo>
                    <a:pt x="34578" y="12111"/>
                  </a:lnTo>
                  <a:lnTo>
                    <a:pt x="33613" y="14349"/>
                  </a:lnTo>
                  <a:lnTo>
                    <a:pt x="32647" y="16280"/>
                  </a:lnTo>
                  <a:lnTo>
                    <a:pt x="31594" y="18299"/>
                  </a:lnTo>
                  <a:lnTo>
                    <a:pt x="30409" y="20361"/>
                  </a:lnTo>
                  <a:lnTo>
                    <a:pt x="28654" y="23389"/>
                  </a:lnTo>
                  <a:lnTo>
                    <a:pt x="27294" y="25627"/>
                  </a:lnTo>
                  <a:lnTo>
                    <a:pt x="25846" y="27908"/>
                  </a:lnTo>
                  <a:lnTo>
                    <a:pt x="24705" y="29751"/>
                  </a:lnTo>
                  <a:lnTo>
                    <a:pt x="23038" y="31901"/>
                  </a:lnTo>
                  <a:lnTo>
                    <a:pt x="21107" y="34227"/>
                  </a:lnTo>
                  <a:lnTo>
                    <a:pt x="18211" y="36860"/>
                  </a:lnTo>
                  <a:lnTo>
                    <a:pt x="13164" y="40107"/>
                  </a:lnTo>
                  <a:lnTo>
                    <a:pt x="13121" y="40151"/>
                  </a:lnTo>
                  <a:lnTo>
                    <a:pt x="12418" y="41248"/>
                  </a:lnTo>
                  <a:lnTo>
                    <a:pt x="12375" y="41248"/>
                  </a:lnTo>
                  <a:lnTo>
                    <a:pt x="11190" y="43881"/>
                  </a:lnTo>
                  <a:lnTo>
                    <a:pt x="10093" y="46250"/>
                  </a:lnTo>
                  <a:lnTo>
                    <a:pt x="8162" y="47786"/>
                  </a:lnTo>
                  <a:lnTo>
                    <a:pt x="6275" y="49146"/>
                  </a:lnTo>
                  <a:lnTo>
                    <a:pt x="3906" y="50814"/>
                  </a:lnTo>
                  <a:lnTo>
                    <a:pt x="88" y="53447"/>
                  </a:lnTo>
                  <a:lnTo>
                    <a:pt x="44" y="53491"/>
                  </a:lnTo>
                  <a:lnTo>
                    <a:pt x="0" y="53578"/>
                  </a:lnTo>
                  <a:lnTo>
                    <a:pt x="0" y="53622"/>
                  </a:lnTo>
                  <a:lnTo>
                    <a:pt x="44" y="53710"/>
                  </a:lnTo>
                  <a:lnTo>
                    <a:pt x="88" y="53754"/>
                  </a:lnTo>
                  <a:lnTo>
                    <a:pt x="307" y="53754"/>
                  </a:lnTo>
                  <a:lnTo>
                    <a:pt x="4081" y="51121"/>
                  </a:lnTo>
                  <a:lnTo>
                    <a:pt x="6451" y="49410"/>
                  </a:lnTo>
                  <a:lnTo>
                    <a:pt x="8381" y="48049"/>
                  </a:lnTo>
                  <a:lnTo>
                    <a:pt x="10356" y="46514"/>
                  </a:lnTo>
                  <a:lnTo>
                    <a:pt x="10400" y="46426"/>
                  </a:lnTo>
                  <a:lnTo>
                    <a:pt x="11541" y="44056"/>
                  </a:lnTo>
                  <a:lnTo>
                    <a:pt x="12682" y="41423"/>
                  </a:lnTo>
                  <a:lnTo>
                    <a:pt x="13384" y="40370"/>
                  </a:lnTo>
                  <a:lnTo>
                    <a:pt x="18386" y="37167"/>
                  </a:lnTo>
                  <a:lnTo>
                    <a:pt x="18430" y="37123"/>
                  </a:lnTo>
                  <a:lnTo>
                    <a:pt x="21370" y="34490"/>
                  </a:lnTo>
                  <a:lnTo>
                    <a:pt x="23345" y="32121"/>
                  </a:lnTo>
                  <a:lnTo>
                    <a:pt x="24968" y="29971"/>
                  </a:lnTo>
                  <a:lnTo>
                    <a:pt x="25012" y="29971"/>
                  </a:lnTo>
                  <a:lnTo>
                    <a:pt x="26153" y="28084"/>
                  </a:lnTo>
                  <a:lnTo>
                    <a:pt x="27557" y="25802"/>
                  </a:lnTo>
                  <a:lnTo>
                    <a:pt x="28961" y="23564"/>
                  </a:lnTo>
                  <a:lnTo>
                    <a:pt x="30717" y="20536"/>
                  </a:lnTo>
                  <a:lnTo>
                    <a:pt x="31945" y="18474"/>
                  </a:lnTo>
                  <a:lnTo>
                    <a:pt x="32955" y="16456"/>
                  </a:lnTo>
                  <a:lnTo>
                    <a:pt x="33920" y="14481"/>
                  </a:lnTo>
                  <a:lnTo>
                    <a:pt x="34929" y="12243"/>
                  </a:lnTo>
                  <a:lnTo>
                    <a:pt x="36026" y="8250"/>
                  </a:lnTo>
                  <a:lnTo>
                    <a:pt x="36553" y="6451"/>
                  </a:lnTo>
                  <a:lnTo>
                    <a:pt x="37869" y="2853"/>
                  </a:lnTo>
                  <a:lnTo>
                    <a:pt x="37869" y="2809"/>
                  </a:lnTo>
                  <a:lnTo>
                    <a:pt x="37957" y="1448"/>
                  </a:lnTo>
                  <a:lnTo>
                    <a:pt x="37957" y="1405"/>
                  </a:lnTo>
                  <a:lnTo>
                    <a:pt x="37694" y="132"/>
                  </a:lnTo>
                  <a:lnTo>
                    <a:pt x="37694" y="44"/>
                  </a:lnTo>
                  <a:lnTo>
                    <a:pt x="37606"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8" name="Google Shape;3868;p85"/>
            <p:cNvSpPr/>
            <p:nvPr/>
          </p:nvSpPr>
          <p:spPr>
            <a:xfrm>
              <a:off x="5659550" y="1808200"/>
              <a:ext cx="1010375" cy="1094850"/>
            </a:xfrm>
            <a:custGeom>
              <a:rect b="b" l="l" r="r" t="t"/>
              <a:pathLst>
                <a:path extrusionOk="0" h="43794" w="40415">
                  <a:moveTo>
                    <a:pt x="40195" y="0"/>
                  </a:moveTo>
                  <a:lnTo>
                    <a:pt x="40107" y="44"/>
                  </a:lnTo>
                  <a:lnTo>
                    <a:pt x="40064" y="88"/>
                  </a:lnTo>
                  <a:lnTo>
                    <a:pt x="39098" y="2721"/>
                  </a:lnTo>
                  <a:lnTo>
                    <a:pt x="37957" y="5486"/>
                  </a:lnTo>
                  <a:lnTo>
                    <a:pt x="36992" y="8250"/>
                  </a:lnTo>
                  <a:lnTo>
                    <a:pt x="36465" y="9215"/>
                  </a:lnTo>
                  <a:lnTo>
                    <a:pt x="34886" y="12068"/>
                  </a:lnTo>
                  <a:lnTo>
                    <a:pt x="32735" y="15841"/>
                  </a:lnTo>
                  <a:lnTo>
                    <a:pt x="30103" y="20142"/>
                  </a:lnTo>
                  <a:lnTo>
                    <a:pt x="27207" y="24222"/>
                  </a:lnTo>
                  <a:lnTo>
                    <a:pt x="25890" y="25758"/>
                  </a:lnTo>
                  <a:lnTo>
                    <a:pt x="24091" y="27470"/>
                  </a:lnTo>
                  <a:lnTo>
                    <a:pt x="22248" y="29137"/>
                  </a:lnTo>
                  <a:lnTo>
                    <a:pt x="18606" y="31594"/>
                  </a:lnTo>
                  <a:lnTo>
                    <a:pt x="15008" y="33920"/>
                  </a:lnTo>
                  <a:lnTo>
                    <a:pt x="12945" y="35412"/>
                  </a:lnTo>
                  <a:lnTo>
                    <a:pt x="9172" y="37474"/>
                  </a:lnTo>
                  <a:lnTo>
                    <a:pt x="7021" y="38922"/>
                  </a:lnTo>
                  <a:lnTo>
                    <a:pt x="5178" y="40370"/>
                  </a:lnTo>
                  <a:lnTo>
                    <a:pt x="1449" y="42652"/>
                  </a:lnTo>
                  <a:lnTo>
                    <a:pt x="88" y="43486"/>
                  </a:lnTo>
                  <a:lnTo>
                    <a:pt x="44" y="43530"/>
                  </a:lnTo>
                  <a:lnTo>
                    <a:pt x="1" y="43574"/>
                  </a:lnTo>
                  <a:lnTo>
                    <a:pt x="1" y="43661"/>
                  </a:lnTo>
                  <a:lnTo>
                    <a:pt x="1" y="43705"/>
                  </a:lnTo>
                  <a:lnTo>
                    <a:pt x="88" y="43793"/>
                  </a:lnTo>
                  <a:lnTo>
                    <a:pt x="264" y="43793"/>
                  </a:lnTo>
                  <a:lnTo>
                    <a:pt x="1624" y="42959"/>
                  </a:lnTo>
                  <a:lnTo>
                    <a:pt x="5398" y="40678"/>
                  </a:lnTo>
                  <a:lnTo>
                    <a:pt x="5398" y="40634"/>
                  </a:lnTo>
                  <a:lnTo>
                    <a:pt x="7241" y="39229"/>
                  </a:lnTo>
                  <a:lnTo>
                    <a:pt x="9347" y="37781"/>
                  </a:lnTo>
                  <a:lnTo>
                    <a:pt x="13121" y="35719"/>
                  </a:lnTo>
                  <a:lnTo>
                    <a:pt x="15183" y="34227"/>
                  </a:lnTo>
                  <a:lnTo>
                    <a:pt x="18781" y="31901"/>
                  </a:lnTo>
                  <a:lnTo>
                    <a:pt x="22467" y="29400"/>
                  </a:lnTo>
                  <a:lnTo>
                    <a:pt x="24354" y="27733"/>
                  </a:lnTo>
                  <a:lnTo>
                    <a:pt x="26153" y="26022"/>
                  </a:lnTo>
                  <a:lnTo>
                    <a:pt x="27470" y="24442"/>
                  </a:lnTo>
                  <a:lnTo>
                    <a:pt x="30410" y="20317"/>
                  </a:lnTo>
                  <a:lnTo>
                    <a:pt x="33043" y="16017"/>
                  </a:lnTo>
                  <a:lnTo>
                    <a:pt x="35193" y="12243"/>
                  </a:lnTo>
                  <a:lnTo>
                    <a:pt x="36816" y="9391"/>
                  </a:lnTo>
                  <a:lnTo>
                    <a:pt x="37299" y="8425"/>
                  </a:lnTo>
                  <a:lnTo>
                    <a:pt x="37299" y="8382"/>
                  </a:lnTo>
                  <a:lnTo>
                    <a:pt x="38264" y="5573"/>
                  </a:lnTo>
                  <a:lnTo>
                    <a:pt x="39449" y="2853"/>
                  </a:lnTo>
                  <a:lnTo>
                    <a:pt x="40415" y="220"/>
                  </a:lnTo>
                  <a:lnTo>
                    <a:pt x="40415" y="176"/>
                  </a:lnTo>
                  <a:lnTo>
                    <a:pt x="40415" y="88"/>
                  </a:lnTo>
                  <a:lnTo>
                    <a:pt x="40371" y="44"/>
                  </a:lnTo>
                  <a:lnTo>
                    <a:pt x="40327"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9" name="Google Shape;3869;p85"/>
            <p:cNvSpPr/>
            <p:nvPr/>
          </p:nvSpPr>
          <p:spPr>
            <a:xfrm>
              <a:off x="5521325" y="1824650"/>
              <a:ext cx="982950" cy="954425"/>
            </a:xfrm>
            <a:custGeom>
              <a:rect b="b" l="l" r="r" t="t"/>
              <a:pathLst>
                <a:path extrusionOk="0" h="38177" w="39318">
                  <a:moveTo>
                    <a:pt x="39098" y="1"/>
                  </a:moveTo>
                  <a:lnTo>
                    <a:pt x="39054" y="45"/>
                  </a:lnTo>
                  <a:lnTo>
                    <a:pt x="39010" y="88"/>
                  </a:lnTo>
                  <a:lnTo>
                    <a:pt x="38967" y="132"/>
                  </a:lnTo>
                  <a:lnTo>
                    <a:pt x="38352" y="2107"/>
                  </a:lnTo>
                  <a:lnTo>
                    <a:pt x="37606" y="3950"/>
                  </a:lnTo>
                  <a:lnTo>
                    <a:pt x="36509" y="6100"/>
                  </a:lnTo>
                  <a:lnTo>
                    <a:pt x="35105" y="8557"/>
                  </a:lnTo>
                  <a:lnTo>
                    <a:pt x="33701" y="11015"/>
                  </a:lnTo>
                  <a:lnTo>
                    <a:pt x="32384" y="13253"/>
                  </a:lnTo>
                  <a:lnTo>
                    <a:pt x="31068" y="15139"/>
                  </a:lnTo>
                  <a:lnTo>
                    <a:pt x="29357" y="17597"/>
                  </a:lnTo>
                  <a:lnTo>
                    <a:pt x="28128" y="19045"/>
                  </a:lnTo>
                  <a:lnTo>
                    <a:pt x="26592" y="20493"/>
                  </a:lnTo>
                  <a:lnTo>
                    <a:pt x="24135" y="22818"/>
                  </a:lnTo>
                  <a:lnTo>
                    <a:pt x="22116" y="24530"/>
                  </a:lnTo>
                  <a:lnTo>
                    <a:pt x="18255" y="27119"/>
                  </a:lnTo>
                  <a:lnTo>
                    <a:pt x="16456" y="28216"/>
                  </a:lnTo>
                  <a:lnTo>
                    <a:pt x="14393" y="29532"/>
                  </a:lnTo>
                  <a:lnTo>
                    <a:pt x="12287" y="30717"/>
                  </a:lnTo>
                  <a:lnTo>
                    <a:pt x="8250" y="33043"/>
                  </a:lnTo>
                  <a:lnTo>
                    <a:pt x="88" y="37869"/>
                  </a:lnTo>
                  <a:lnTo>
                    <a:pt x="45" y="37913"/>
                  </a:lnTo>
                  <a:lnTo>
                    <a:pt x="1" y="37957"/>
                  </a:lnTo>
                  <a:lnTo>
                    <a:pt x="1" y="38045"/>
                  </a:lnTo>
                  <a:lnTo>
                    <a:pt x="1" y="38089"/>
                  </a:lnTo>
                  <a:lnTo>
                    <a:pt x="88" y="38177"/>
                  </a:lnTo>
                  <a:lnTo>
                    <a:pt x="264" y="38177"/>
                  </a:lnTo>
                  <a:lnTo>
                    <a:pt x="8426" y="33350"/>
                  </a:lnTo>
                  <a:lnTo>
                    <a:pt x="12463" y="31024"/>
                  </a:lnTo>
                  <a:lnTo>
                    <a:pt x="14613" y="29839"/>
                  </a:lnTo>
                  <a:lnTo>
                    <a:pt x="16631" y="28523"/>
                  </a:lnTo>
                  <a:lnTo>
                    <a:pt x="18430" y="27426"/>
                  </a:lnTo>
                  <a:lnTo>
                    <a:pt x="20844" y="25802"/>
                  </a:lnTo>
                  <a:lnTo>
                    <a:pt x="22292" y="24793"/>
                  </a:lnTo>
                  <a:lnTo>
                    <a:pt x="22336" y="24793"/>
                  </a:lnTo>
                  <a:lnTo>
                    <a:pt x="24354" y="23082"/>
                  </a:lnTo>
                  <a:lnTo>
                    <a:pt x="26856" y="20756"/>
                  </a:lnTo>
                  <a:lnTo>
                    <a:pt x="28391" y="19264"/>
                  </a:lnTo>
                  <a:lnTo>
                    <a:pt x="29620" y="17816"/>
                  </a:lnTo>
                  <a:lnTo>
                    <a:pt x="31375" y="15315"/>
                  </a:lnTo>
                  <a:lnTo>
                    <a:pt x="32692" y="13428"/>
                  </a:lnTo>
                  <a:lnTo>
                    <a:pt x="34008" y="11190"/>
                  </a:lnTo>
                  <a:lnTo>
                    <a:pt x="35412" y="8733"/>
                  </a:lnTo>
                  <a:lnTo>
                    <a:pt x="36816" y="6232"/>
                  </a:lnTo>
                  <a:lnTo>
                    <a:pt x="37957" y="4125"/>
                  </a:lnTo>
                  <a:lnTo>
                    <a:pt x="38703" y="2239"/>
                  </a:lnTo>
                  <a:lnTo>
                    <a:pt x="39318" y="264"/>
                  </a:lnTo>
                  <a:lnTo>
                    <a:pt x="39318" y="176"/>
                  </a:lnTo>
                  <a:lnTo>
                    <a:pt x="39274" y="132"/>
                  </a:lnTo>
                  <a:lnTo>
                    <a:pt x="39230" y="45"/>
                  </a:lnTo>
                  <a:lnTo>
                    <a:pt x="39186" y="45"/>
                  </a:lnTo>
                  <a:lnTo>
                    <a:pt x="39098"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0" name="Google Shape;3870;p85"/>
            <p:cNvSpPr/>
            <p:nvPr/>
          </p:nvSpPr>
          <p:spPr>
            <a:xfrm>
              <a:off x="5398475" y="1973850"/>
              <a:ext cx="866650" cy="695525"/>
            </a:xfrm>
            <a:custGeom>
              <a:rect b="b" l="l" r="r" t="t"/>
              <a:pathLst>
                <a:path extrusionOk="0" h="27821" w="34666">
                  <a:moveTo>
                    <a:pt x="34446" y="0"/>
                  </a:moveTo>
                  <a:lnTo>
                    <a:pt x="34358" y="44"/>
                  </a:lnTo>
                  <a:lnTo>
                    <a:pt x="34315" y="88"/>
                  </a:lnTo>
                  <a:lnTo>
                    <a:pt x="32867" y="2809"/>
                  </a:lnTo>
                  <a:lnTo>
                    <a:pt x="31375" y="5134"/>
                  </a:lnTo>
                  <a:lnTo>
                    <a:pt x="29839" y="7197"/>
                  </a:lnTo>
                  <a:lnTo>
                    <a:pt x="28215" y="8996"/>
                  </a:lnTo>
                  <a:lnTo>
                    <a:pt x="26592" y="10576"/>
                  </a:lnTo>
                  <a:lnTo>
                    <a:pt x="24880" y="12111"/>
                  </a:lnTo>
                  <a:lnTo>
                    <a:pt x="23301" y="13296"/>
                  </a:lnTo>
                  <a:lnTo>
                    <a:pt x="21370" y="14920"/>
                  </a:lnTo>
                  <a:lnTo>
                    <a:pt x="20580" y="15710"/>
                  </a:lnTo>
                  <a:lnTo>
                    <a:pt x="19658" y="16456"/>
                  </a:lnTo>
                  <a:lnTo>
                    <a:pt x="18737" y="17201"/>
                  </a:lnTo>
                  <a:lnTo>
                    <a:pt x="17772" y="17904"/>
                  </a:lnTo>
                  <a:lnTo>
                    <a:pt x="16718" y="18606"/>
                  </a:lnTo>
                  <a:lnTo>
                    <a:pt x="15665" y="19308"/>
                  </a:lnTo>
                  <a:lnTo>
                    <a:pt x="14568" y="19966"/>
                  </a:lnTo>
                  <a:lnTo>
                    <a:pt x="13471" y="20580"/>
                  </a:lnTo>
                  <a:lnTo>
                    <a:pt x="11190" y="21809"/>
                  </a:lnTo>
                  <a:lnTo>
                    <a:pt x="8864" y="22994"/>
                  </a:lnTo>
                  <a:lnTo>
                    <a:pt x="6582" y="24047"/>
                  </a:lnTo>
                  <a:lnTo>
                    <a:pt x="4388" y="25012"/>
                  </a:lnTo>
                  <a:lnTo>
                    <a:pt x="2413" y="26109"/>
                  </a:lnTo>
                  <a:lnTo>
                    <a:pt x="88" y="27469"/>
                  </a:lnTo>
                  <a:lnTo>
                    <a:pt x="44" y="27513"/>
                  </a:lnTo>
                  <a:lnTo>
                    <a:pt x="0" y="27601"/>
                  </a:lnTo>
                  <a:lnTo>
                    <a:pt x="0" y="27645"/>
                  </a:lnTo>
                  <a:lnTo>
                    <a:pt x="44" y="27733"/>
                  </a:lnTo>
                  <a:lnTo>
                    <a:pt x="88" y="27777"/>
                  </a:lnTo>
                  <a:lnTo>
                    <a:pt x="176" y="27821"/>
                  </a:lnTo>
                  <a:lnTo>
                    <a:pt x="263" y="27777"/>
                  </a:lnTo>
                  <a:lnTo>
                    <a:pt x="2589" y="26416"/>
                  </a:lnTo>
                  <a:lnTo>
                    <a:pt x="4564" y="25319"/>
                  </a:lnTo>
                  <a:lnTo>
                    <a:pt x="6758" y="24354"/>
                  </a:lnTo>
                  <a:lnTo>
                    <a:pt x="9039" y="23301"/>
                  </a:lnTo>
                  <a:lnTo>
                    <a:pt x="11365" y="22116"/>
                  </a:lnTo>
                  <a:lnTo>
                    <a:pt x="13647" y="20887"/>
                  </a:lnTo>
                  <a:lnTo>
                    <a:pt x="14788" y="20273"/>
                  </a:lnTo>
                  <a:lnTo>
                    <a:pt x="15885" y="19571"/>
                  </a:lnTo>
                  <a:lnTo>
                    <a:pt x="16938" y="18913"/>
                  </a:lnTo>
                  <a:lnTo>
                    <a:pt x="17991" y="18211"/>
                  </a:lnTo>
                  <a:lnTo>
                    <a:pt x="18956" y="17465"/>
                  </a:lnTo>
                  <a:lnTo>
                    <a:pt x="19922" y="16719"/>
                  </a:lnTo>
                  <a:lnTo>
                    <a:pt x="20799" y="15973"/>
                  </a:lnTo>
                  <a:lnTo>
                    <a:pt x="21633" y="15183"/>
                  </a:lnTo>
                  <a:lnTo>
                    <a:pt x="23520" y="13559"/>
                  </a:lnTo>
                  <a:lnTo>
                    <a:pt x="25100" y="12419"/>
                  </a:lnTo>
                  <a:lnTo>
                    <a:pt x="26855" y="10839"/>
                  </a:lnTo>
                  <a:lnTo>
                    <a:pt x="28435" y="9259"/>
                  </a:lnTo>
                  <a:lnTo>
                    <a:pt x="30102" y="7460"/>
                  </a:lnTo>
                  <a:lnTo>
                    <a:pt x="30102" y="7416"/>
                  </a:lnTo>
                  <a:lnTo>
                    <a:pt x="31682" y="5354"/>
                  </a:lnTo>
                  <a:lnTo>
                    <a:pt x="33174" y="2984"/>
                  </a:lnTo>
                  <a:lnTo>
                    <a:pt x="34622" y="264"/>
                  </a:lnTo>
                  <a:lnTo>
                    <a:pt x="34666" y="176"/>
                  </a:lnTo>
                  <a:lnTo>
                    <a:pt x="34666" y="132"/>
                  </a:lnTo>
                  <a:lnTo>
                    <a:pt x="34622" y="88"/>
                  </a:lnTo>
                  <a:lnTo>
                    <a:pt x="34578" y="44"/>
                  </a:lnTo>
                  <a:lnTo>
                    <a:pt x="34490"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1" name="Google Shape;3871;p85"/>
            <p:cNvSpPr/>
            <p:nvPr/>
          </p:nvSpPr>
          <p:spPr>
            <a:xfrm>
              <a:off x="5275600" y="2483950"/>
              <a:ext cx="133850" cy="74625"/>
            </a:xfrm>
            <a:custGeom>
              <a:rect b="b" l="l" r="r" t="t"/>
              <a:pathLst>
                <a:path extrusionOk="0" h="2985" w="5354">
                  <a:moveTo>
                    <a:pt x="5178" y="1"/>
                  </a:moveTo>
                  <a:lnTo>
                    <a:pt x="5091" y="45"/>
                  </a:lnTo>
                  <a:lnTo>
                    <a:pt x="88" y="2634"/>
                  </a:lnTo>
                  <a:lnTo>
                    <a:pt x="44" y="2677"/>
                  </a:lnTo>
                  <a:lnTo>
                    <a:pt x="0" y="2765"/>
                  </a:lnTo>
                  <a:lnTo>
                    <a:pt x="0" y="2809"/>
                  </a:lnTo>
                  <a:lnTo>
                    <a:pt x="0" y="2897"/>
                  </a:lnTo>
                  <a:lnTo>
                    <a:pt x="88" y="2941"/>
                  </a:lnTo>
                  <a:lnTo>
                    <a:pt x="176" y="2985"/>
                  </a:lnTo>
                  <a:lnTo>
                    <a:pt x="264" y="2985"/>
                  </a:lnTo>
                  <a:lnTo>
                    <a:pt x="5266" y="352"/>
                  </a:lnTo>
                  <a:lnTo>
                    <a:pt x="5310" y="308"/>
                  </a:lnTo>
                  <a:lnTo>
                    <a:pt x="5354" y="264"/>
                  </a:lnTo>
                  <a:lnTo>
                    <a:pt x="5354" y="176"/>
                  </a:lnTo>
                  <a:lnTo>
                    <a:pt x="5354" y="132"/>
                  </a:lnTo>
                  <a:lnTo>
                    <a:pt x="5310" y="45"/>
                  </a:lnTo>
                  <a:lnTo>
                    <a:pt x="5222" y="45"/>
                  </a:lnTo>
                  <a:lnTo>
                    <a:pt x="5178"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2" name="Google Shape;3872;p85"/>
            <p:cNvSpPr/>
            <p:nvPr/>
          </p:nvSpPr>
          <p:spPr>
            <a:xfrm>
              <a:off x="6505350" y="3574375"/>
              <a:ext cx="121800" cy="43900"/>
            </a:xfrm>
            <a:custGeom>
              <a:rect b="b" l="l" r="r" t="t"/>
              <a:pathLst>
                <a:path extrusionOk="0" h="1756" w="4872">
                  <a:moveTo>
                    <a:pt x="2721" y="352"/>
                  </a:moveTo>
                  <a:lnTo>
                    <a:pt x="3950" y="440"/>
                  </a:lnTo>
                  <a:lnTo>
                    <a:pt x="4432" y="1054"/>
                  </a:lnTo>
                  <a:lnTo>
                    <a:pt x="4081" y="1229"/>
                  </a:lnTo>
                  <a:lnTo>
                    <a:pt x="1931" y="1405"/>
                  </a:lnTo>
                  <a:lnTo>
                    <a:pt x="439" y="1405"/>
                  </a:lnTo>
                  <a:lnTo>
                    <a:pt x="703" y="659"/>
                  </a:lnTo>
                  <a:lnTo>
                    <a:pt x="2721" y="352"/>
                  </a:lnTo>
                  <a:close/>
                  <a:moveTo>
                    <a:pt x="2721" y="1"/>
                  </a:moveTo>
                  <a:lnTo>
                    <a:pt x="527" y="352"/>
                  </a:lnTo>
                  <a:lnTo>
                    <a:pt x="439" y="396"/>
                  </a:lnTo>
                  <a:lnTo>
                    <a:pt x="395" y="440"/>
                  </a:lnTo>
                  <a:lnTo>
                    <a:pt x="0" y="1493"/>
                  </a:lnTo>
                  <a:lnTo>
                    <a:pt x="0" y="1580"/>
                  </a:lnTo>
                  <a:lnTo>
                    <a:pt x="44" y="1668"/>
                  </a:lnTo>
                  <a:lnTo>
                    <a:pt x="88" y="1712"/>
                  </a:lnTo>
                  <a:lnTo>
                    <a:pt x="176" y="1712"/>
                  </a:lnTo>
                  <a:lnTo>
                    <a:pt x="1975" y="1756"/>
                  </a:lnTo>
                  <a:lnTo>
                    <a:pt x="4169" y="1580"/>
                  </a:lnTo>
                  <a:lnTo>
                    <a:pt x="4257" y="1580"/>
                  </a:lnTo>
                  <a:lnTo>
                    <a:pt x="4783" y="1273"/>
                  </a:lnTo>
                  <a:lnTo>
                    <a:pt x="4827" y="1229"/>
                  </a:lnTo>
                  <a:lnTo>
                    <a:pt x="4871" y="1142"/>
                  </a:lnTo>
                  <a:lnTo>
                    <a:pt x="4871" y="1054"/>
                  </a:lnTo>
                  <a:lnTo>
                    <a:pt x="4827" y="1010"/>
                  </a:lnTo>
                  <a:lnTo>
                    <a:pt x="4213" y="176"/>
                  </a:lnTo>
                  <a:lnTo>
                    <a:pt x="4125" y="132"/>
                  </a:lnTo>
                  <a:lnTo>
                    <a:pt x="4081" y="89"/>
                  </a:lnTo>
                  <a:lnTo>
                    <a:pt x="2721"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3" name="Google Shape;3873;p85"/>
            <p:cNvSpPr/>
            <p:nvPr/>
          </p:nvSpPr>
          <p:spPr>
            <a:xfrm>
              <a:off x="4039275" y="2169125"/>
              <a:ext cx="3006925" cy="2565925"/>
            </a:xfrm>
            <a:custGeom>
              <a:rect b="b" l="l" r="r" t="t"/>
              <a:pathLst>
                <a:path extrusionOk="0" h="102637" w="120277">
                  <a:moveTo>
                    <a:pt x="106586" y="0"/>
                  </a:moveTo>
                  <a:lnTo>
                    <a:pt x="106498" y="44"/>
                  </a:lnTo>
                  <a:lnTo>
                    <a:pt x="104172" y="2808"/>
                  </a:lnTo>
                  <a:lnTo>
                    <a:pt x="100355" y="7065"/>
                  </a:lnTo>
                  <a:lnTo>
                    <a:pt x="98512" y="7372"/>
                  </a:lnTo>
                  <a:lnTo>
                    <a:pt x="98468" y="7416"/>
                  </a:lnTo>
                  <a:lnTo>
                    <a:pt x="95967" y="9303"/>
                  </a:lnTo>
                  <a:lnTo>
                    <a:pt x="89560" y="14173"/>
                  </a:lnTo>
                  <a:lnTo>
                    <a:pt x="84997" y="16543"/>
                  </a:lnTo>
                  <a:lnTo>
                    <a:pt x="79292" y="18605"/>
                  </a:lnTo>
                  <a:lnTo>
                    <a:pt x="74334" y="20712"/>
                  </a:lnTo>
                  <a:lnTo>
                    <a:pt x="67620" y="23081"/>
                  </a:lnTo>
                  <a:lnTo>
                    <a:pt x="63364" y="24617"/>
                  </a:lnTo>
                  <a:lnTo>
                    <a:pt x="59151" y="25538"/>
                  </a:lnTo>
                  <a:lnTo>
                    <a:pt x="59107" y="25538"/>
                  </a:lnTo>
                  <a:lnTo>
                    <a:pt x="54017" y="27338"/>
                  </a:lnTo>
                  <a:lnTo>
                    <a:pt x="48664" y="28786"/>
                  </a:lnTo>
                  <a:lnTo>
                    <a:pt x="43661" y="30629"/>
                  </a:lnTo>
                  <a:lnTo>
                    <a:pt x="39010" y="31418"/>
                  </a:lnTo>
                  <a:lnTo>
                    <a:pt x="33920" y="32603"/>
                  </a:lnTo>
                  <a:lnTo>
                    <a:pt x="29795" y="32779"/>
                  </a:lnTo>
                  <a:lnTo>
                    <a:pt x="29707" y="32779"/>
                  </a:lnTo>
                  <a:lnTo>
                    <a:pt x="23169" y="35587"/>
                  </a:lnTo>
                  <a:lnTo>
                    <a:pt x="17508" y="37825"/>
                  </a:lnTo>
                  <a:lnTo>
                    <a:pt x="13603" y="37869"/>
                  </a:lnTo>
                  <a:lnTo>
                    <a:pt x="11892" y="36552"/>
                  </a:lnTo>
                  <a:lnTo>
                    <a:pt x="11848" y="36509"/>
                  </a:lnTo>
                  <a:lnTo>
                    <a:pt x="9785" y="35631"/>
                  </a:lnTo>
                  <a:lnTo>
                    <a:pt x="9654" y="35631"/>
                  </a:lnTo>
                  <a:lnTo>
                    <a:pt x="9610" y="35675"/>
                  </a:lnTo>
                  <a:lnTo>
                    <a:pt x="9566" y="35719"/>
                  </a:lnTo>
                  <a:lnTo>
                    <a:pt x="6802" y="42081"/>
                  </a:lnTo>
                  <a:lnTo>
                    <a:pt x="6802" y="42213"/>
                  </a:lnTo>
                  <a:lnTo>
                    <a:pt x="8337" y="50199"/>
                  </a:lnTo>
                  <a:lnTo>
                    <a:pt x="8864" y="55333"/>
                  </a:lnTo>
                  <a:lnTo>
                    <a:pt x="9478" y="61608"/>
                  </a:lnTo>
                  <a:lnTo>
                    <a:pt x="7284" y="64021"/>
                  </a:lnTo>
                  <a:lnTo>
                    <a:pt x="7240" y="64109"/>
                  </a:lnTo>
                  <a:lnTo>
                    <a:pt x="6758" y="67839"/>
                  </a:lnTo>
                  <a:lnTo>
                    <a:pt x="5266" y="69463"/>
                  </a:lnTo>
                  <a:lnTo>
                    <a:pt x="5222" y="69507"/>
                  </a:lnTo>
                  <a:lnTo>
                    <a:pt x="4432" y="72359"/>
                  </a:lnTo>
                  <a:lnTo>
                    <a:pt x="2984" y="76001"/>
                  </a:lnTo>
                  <a:lnTo>
                    <a:pt x="1755" y="79423"/>
                  </a:lnTo>
                  <a:lnTo>
                    <a:pt x="570" y="82539"/>
                  </a:lnTo>
                  <a:lnTo>
                    <a:pt x="570" y="82583"/>
                  </a:lnTo>
                  <a:lnTo>
                    <a:pt x="44" y="86181"/>
                  </a:lnTo>
                  <a:lnTo>
                    <a:pt x="44" y="86225"/>
                  </a:lnTo>
                  <a:lnTo>
                    <a:pt x="0" y="89340"/>
                  </a:lnTo>
                  <a:lnTo>
                    <a:pt x="132" y="92324"/>
                  </a:lnTo>
                  <a:lnTo>
                    <a:pt x="132" y="92368"/>
                  </a:lnTo>
                  <a:lnTo>
                    <a:pt x="176" y="92456"/>
                  </a:lnTo>
                  <a:lnTo>
                    <a:pt x="263" y="92500"/>
                  </a:lnTo>
                  <a:lnTo>
                    <a:pt x="307" y="92500"/>
                  </a:lnTo>
                  <a:lnTo>
                    <a:pt x="395" y="92456"/>
                  </a:lnTo>
                  <a:lnTo>
                    <a:pt x="439" y="92412"/>
                  </a:lnTo>
                  <a:lnTo>
                    <a:pt x="483" y="92368"/>
                  </a:lnTo>
                  <a:lnTo>
                    <a:pt x="483" y="92324"/>
                  </a:lnTo>
                  <a:lnTo>
                    <a:pt x="351" y="89340"/>
                  </a:lnTo>
                  <a:lnTo>
                    <a:pt x="395" y="86225"/>
                  </a:lnTo>
                  <a:lnTo>
                    <a:pt x="922" y="82627"/>
                  </a:lnTo>
                  <a:lnTo>
                    <a:pt x="2062" y="79555"/>
                  </a:lnTo>
                  <a:lnTo>
                    <a:pt x="3335" y="76132"/>
                  </a:lnTo>
                  <a:lnTo>
                    <a:pt x="4739" y="72490"/>
                  </a:lnTo>
                  <a:lnTo>
                    <a:pt x="4739" y="72447"/>
                  </a:lnTo>
                  <a:lnTo>
                    <a:pt x="5529" y="69638"/>
                  </a:lnTo>
                  <a:lnTo>
                    <a:pt x="7065" y="68015"/>
                  </a:lnTo>
                  <a:lnTo>
                    <a:pt x="7109" y="67927"/>
                  </a:lnTo>
                  <a:lnTo>
                    <a:pt x="7591" y="64241"/>
                  </a:lnTo>
                  <a:lnTo>
                    <a:pt x="9785" y="61784"/>
                  </a:lnTo>
                  <a:lnTo>
                    <a:pt x="9829" y="61740"/>
                  </a:lnTo>
                  <a:lnTo>
                    <a:pt x="9829" y="61652"/>
                  </a:lnTo>
                  <a:lnTo>
                    <a:pt x="9215" y="55289"/>
                  </a:lnTo>
                  <a:lnTo>
                    <a:pt x="8688" y="50155"/>
                  </a:lnTo>
                  <a:lnTo>
                    <a:pt x="7153" y="42169"/>
                  </a:lnTo>
                  <a:lnTo>
                    <a:pt x="9829" y="36026"/>
                  </a:lnTo>
                  <a:lnTo>
                    <a:pt x="11716" y="36816"/>
                  </a:lnTo>
                  <a:lnTo>
                    <a:pt x="13427" y="38220"/>
                  </a:lnTo>
                  <a:lnTo>
                    <a:pt x="13559" y="38220"/>
                  </a:lnTo>
                  <a:lnTo>
                    <a:pt x="17552" y="38176"/>
                  </a:lnTo>
                  <a:lnTo>
                    <a:pt x="17596" y="38176"/>
                  </a:lnTo>
                  <a:lnTo>
                    <a:pt x="23301" y="35938"/>
                  </a:lnTo>
                  <a:lnTo>
                    <a:pt x="29839" y="33130"/>
                  </a:lnTo>
                  <a:lnTo>
                    <a:pt x="33964" y="32954"/>
                  </a:lnTo>
                  <a:lnTo>
                    <a:pt x="34007" y="32954"/>
                  </a:lnTo>
                  <a:lnTo>
                    <a:pt x="39098" y="31769"/>
                  </a:lnTo>
                  <a:lnTo>
                    <a:pt x="43749" y="30980"/>
                  </a:lnTo>
                  <a:lnTo>
                    <a:pt x="43793" y="30980"/>
                  </a:lnTo>
                  <a:lnTo>
                    <a:pt x="48751" y="29137"/>
                  </a:lnTo>
                  <a:lnTo>
                    <a:pt x="54105" y="27645"/>
                  </a:lnTo>
                  <a:lnTo>
                    <a:pt x="59239" y="25889"/>
                  </a:lnTo>
                  <a:lnTo>
                    <a:pt x="63451" y="24968"/>
                  </a:lnTo>
                  <a:lnTo>
                    <a:pt x="63495" y="24968"/>
                  </a:lnTo>
                  <a:lnTo>
                    <a:pt x="67752" y="23432"/>
                  </a:lnTo>
                  <a:lnTo>
                    <a:pt x="74465" y="21063"/>
                  </a:lnTo>
                  <a:lnTo>
                    <a:pt x="79424" y="18956"/>
                  </a:lnTo>
                  <a:lnTo>
                    <a:pt x="85128" y="16850"/>
                  </a:lnTo>
                  <a:lnTo>
                    <a:pt x="89736" y="14437"/>
                  </a:lnTo>
                  <a:lnTo>
                    <a:pt x="89780" y="14437"/>
                  </a:lnTo>
                  <a:lnTo>
                    <a:pt x="96186" y="9566"/>
                  </a:lnTo>
                  <a:lnTo>
                    <a:pt x="98643" y="7723"/>
                  </a:lnTo>
                  <a:lnTo>
                    <a:pt x="100486" y="7372"/>
                  </a:lnTo>
                  <a:lnTo>
                    <a:pt x="100574" y="7328"/>
                  </a:lnTo>
                  <a:lnTo>
                    <a:pt x="104436" y="3072"/>
                  </a:lnTo>
                  <a:lnTo>
                    <a:pt x="106674" y="351"/>
                  </a:lnTo>
                  <a:lnTo>
                    <a:pt x="112334" y="1711"/>
                  </a:lnTo>
                  <a:lnTo>
                    <a:pt x="112949" y="3554"/>
                  </a:lnTo>
                  <a:lnTo>
                    <a:pt x="116547" y="18386"/>
                  </a:lnTo>
                  <a:lnTo>
                    <a:pt x="116371" y="30409"/>
                  </a:lnTo>
                  <a:lnTo>
                    <a:pt x="116371" y="30453"/>
                  </a:lnTo>
                  <a:lnTo>
                    <a:pt x="118741" y="38439"/>
                  </a:lnTo>
                  <a:lnTo>
                    <a:pt x="117600" y="42213"/>
                  </a:lnTo>
                  <a:lnTo>
                    <a:pt x="116942" y="44934"/>
                  </a:lnTo>
                  <a:lnTo>
                    <a:pt x="116942" y="44977"/>
                  </a:lnTo>
                  <a:lnTo>
                    <a:pt x="116810" y="48268"/>
                  </a:lnTo>
                  <a:lnTo>
                    <a:pt x="116810" y="48356"/>
                  </a:lnTo>
                  <a:lnTo>
                    <a:pt x="119926" y="54982"/>
                  </a:lnTo>
                  <a:lnTo>
                    <a:pt x="119662" y="55991"/>
                  </a:lnTo>
                  <a:lnTo>
                    <a:pt x="118697" y="56518"/>
                  </a:lnTo>
                  <a:lnTo>
                    <a:pt x="118653" y="56518"/>
                  </a:lnTo>
                  <a:lnTo>
                    <a:pt x="115889" y="58580"/>
                  </a:lnTo>
                  <a:lnTo>
                    <a:pt x="113519" y="60511"/>
                  </a:lnTo>
                  <a:lnTo>
                    <a:pt x="109614" y="64197"/>
                  </a:lnTo>
                  <a:lnTo>
                    <a:pt x="109570" y="64241"/>
                  </a:lnTo>
                  <a:lnTo>
                    <a:pt x="104304" y="75562"/>
                  </a:lnTo>
                  <a:lnTo>
                    <a:pt x="100750" y="78634"/>
                  </a:lnTo>
                  <a:lnTo>
                    <a:pt x="98468" y="80828"/>
                  </a:lnTo>
                  <a:lnTo>
                    <a:pt x="91184" y="82978"/>
                  </a:lnTo>
                  <a:lnTo>
                    <a:pt x="87805" y="83417"/>
                  </a:lnTo>
                  <a:lnTo>
                    <a:pt x="87761" y="83417"/>
                  </a:lnTo>
                  <a:lnTo>
                    <a:pt x="84163" y="84470"/>
                  </a:lnTo>
                  <a:lnTo>
                    <a:pt x="84075" y="84514"/>
                  </a:lnTo>
                  <a:lnTo>
                    <a:pt x="82846" y="86006"/>
                  </a:lnTo>
                  <a:lnTo>
                    <a:pt x="82846" y="86049"/>
                  </a:lnTo>
                  <a:lnTo>
                    <a:pt x="81311" y="88858"/>
                  </a:lnTo>
                  <a:lnTo>
                    <a:pt x="78853" y="91008"/>
                  </a:lnTo>
                  <a:lnTo>
                    <a:pt x="74202" y="91885"/>
                  </a:lnTo>
                  <a:lnTo>
                    <a:pt x="74158" y="91929"/>
                  </a:lnTo>
                  <a:lnTo>
                    <a:pt x="70560" y="93948"/>
                  </a:lnTo>
                  <a:lnTo>
                    <a:pt x="70516" y="93992"/>
                  </a:lnTo>
                  <a:lnTo>
                    <a:pt x="68629" y="96668"/>
                  </a:lnTo>
                  <a:lnTo>
                    <a:pt x="65207" y="97239"/>
                  </a:lnTo>
                  <a:lnTo>
                    <a:pt x="63671" y="96932"/>
                  </a:lnTo>
                  <a:lnTo>
                    <a:pt x="62003" y="96932"/>
                  </a:lnTo>
                  <a:lnTo>
                    <a:pt x="58098" y="97985"/>
                  </a:lnTo>
                  <a:lnTo>
                    <a:pt x="52481" y="99038"/>
                  </a:lnTo>
                  <a:lnTo>
                    <a:pt x="51252" y="98862"/>
                  </a:lnTo>
                  <a:lnTo>
                    <a:pt x="48005" y="98424"/>
                  </a:lnTo>
                  <a:lnTo>
                    <a:pt x="44451" y="97590"/>
                  </a:lnTo>
                  <a:lnTo>
                    <a:pt x="43398" y="95966"/>
                  </a:lnTo>
                  <a:lnTo>
                    <a:pt x="43398" y="95922"/>
                  </a:lnTo>
                  <a:lnTo>
                    <a:pt x="41160" y="93158"/>
                  </a:lnTo>
                  <a:lnTo>
                    <a:pt x="41160" y="92368"/>
                  </a:lnTo>
                  <a:lnTo>
                    <a:pt x="41160" y="90832"/>
                  </a:lnTo>
                  <a:lnTo>
                    <a:pt x="42038" y="88989"/>
                  </a:lnTo>
                  <a:lnTo>
                    <a:pt x="43617" y="86971"/>
                  </a:lnTo>
                  <a:lnTo>
                    <a:pt x="46645" y="85391"/>
                  </a:lnTo>
                  <a:lnTo>
                    <a:pt x="46689" y="85303"/>
                  </a:lnTo>
                  <a:lnTo>
                    <a:pt x="47215" y="84426"/>
                  </a:lnTo>
                  <a:lnTo>
                    <a:pt x="48005" y="82671"/>
                  </a:lnTo>
                  <a:lnTo>
                    <a:pt x="49015" y="80915"/>
                  </a:lnTo>
                  <a:lnTo>
                    <a:pt x="50550" y="78897"/>
                  </a:lnTo>
                  <a:lnTo>
                    <a:pt x="50550" y="78853"/>
                  </a:lnTo>
                  <a:lnTo>
                    <a:pt x="51296" y="77537"/>
                  </a:lnTo>
                  <a:lnTo>
                    <a:pt x="51296" y="77449"/>
                  </a:lnTo>
                  <a:lnTo>
                    <a:pt x="51428" y="76527"/>
                  </a:lnTo>
                  <a:lnTo>
                    <a:pt x="51428" y="76484"/>
                  </a:lnTo>
                  <a:lnTo>
                    <a:pt x="51340" y="75035"/>
                  </a:lnTo>
                  <a:lnTo>
                    <a:pt x="52042" y="70691"/>
                  </a:lnTo>
                  <a:lnTo>
                    <a:pt x="55684" y="63846"/>
                  </a:lnTo>
                  <a:lnTo>
                    <a:pt x="58405" y="60028"/>
                  </a:lnTo>
                  <a:lnTo>
                    <a:pt x="61213" y="58361"/>
                  </a:lnTo>
                  <a:lnTo>
                    <a:pt x="65163" y="56606"/>
                  </a:lnTo>
                  <a:lnTo>
                    <a:pt x="65207" y="56562"/>
                  </a:lnTo>
                  <a:lnTo>
                    <a:pt x="68761" y="52832"/>
                  </a:lnTo>
                  <a:lnTo>
                    <a:pt x="77844" y="45811"/>
                  </a:lnTo>
                  <a:lnTo>
                    <a:pt x="82452" y="41950"/>
                  </a:lnTo>
                  <a:lnTo>
                    <a:pt x="89121" y="38308"/>
                  </a:lnTo>
                  <a:lnTo>
                    <a:pt x="93553" y="38088"/>
                  </a:lnTo>
                  <a:lnTo>
                    <a:pt x="93597" y="38088"/>
                  </a:lnTo>
                  <a:lnTo>
                    <a:pt x="105708" y="31726"/>
                  </a:lnTo>
                  <a:lnTo>
                    <a:pt x="105796" y="31682"/>
                  </a:lnTo>
                  <a:lnTo>
                    <a:pt x="105796" y="31594"/>
                  </a:lnTo>
                  <a:lnTo>
                    <a:pt x="106454" y="27820"/>
                  </a:lnTo>
                  <a:lnTo>
                    <a:pt x="106454" y="27776"/>
                  </a:lnTo>
                  <a:lnTo>
                    <a:pt x="106235" y="24705"/>
                  </a:lnTo>
                  <a:lnTo>
                    <a:pt x="106410" y="21545"/>
                  </a:lnTo>
                  <a:lnTo>
                    <a:pt x="106366" y="21458"/>
                  </a:lnTo>
                  <a:lnTo>
                    <a:pt x="104875" y="19395"/>
                  </a:lnTo>
                  <a:lnTo>
                    <a:pt x="104787" y="19351"/>
                  </a:lnTo>
                  <a:lnTo>
                    <a:pt x="100574" y="18035"/>
                  </a:lnTo>
                  <a:lnTo>
                    <a:pt x="99126" y="17421"/>
                  </a:lnTo>
                  <a:lnTo>
                    <a:pt x="95089" y="15841"/>
                  </a:lnTo>
                  <a:lnTo>
                    <a:pt x="95001" y="15841"/>
                  </a:lnTo>
                  <a:lnTo>
                    <a:pt x="94958" y="15885"/>
                  </a:lnTo>
                  <a:lnTo>
                    <a:pt x="91447" y="18342"/>
                  </a:lnTo>
                  <a:lnTo>
                    <a:pt x="83461" y="23915"/>
                  </a:lnTo>
                  <a:lnTo>
                    <a:pt x="79687" y="25100"/>
                  </a:lnTo>
                  <a:lnTo>
                    <a:pt x="76352" y="24705"/>
                  </a:lnTo>
                  <a:lnTo>
                    <a:pt x="76264" y="24705"/>
                  </a:lnTo>
                  <a:lnTo>
                    <a:pt x="70823" y="26767"/>
                  </a:lnTo>
                  <a:lnTo>
                    <a:pt x="65119" y="28654"/>
                  </a:lnTo>
                  <a:lnTo>
                    <a:pt x="61126" y="30146"/>
                  </a:lnTo>
                  <a:lnTo>
                    <a:pt x="56518" y="31769"/>
                  </a:lnTo>
                  <a:lnTo>
                    <a:pt x="51428" y="33569"/>
                  </a:lnTo>
                  <a:lnTo>
                    <a:pt x="47435" y="35017"/>
                  </a:lnTo>
                  <a:lnTo>
                    <a:pt x="47391" y="35017"/>
                  </a:lnTo>
                  <a:lnTo>
                    <a:pt x="42784" y="37474"/>
                  </a:lnTo>
                  <a:lnTo>
                    <a:pt x="38922" y="38571"/>
                  </a:lnTo>
                  <a:lnTo>
                    <a:pt x="35236" y="39800"/>
                  </a:lnTo>
                  <a:lnTo>
                    <a:pt x="31594" y="40721"/>
                  </a:lnTo>
                  <a:lnTo>
                    <a:pt x="31550" y="40721"/>
                  </a:lnTo>
                  <a:lnTo>
                    <a:pt x="27381" y="43529"/>
                  </a:lnTo>
                  <a:lnTo>
                    <a:pt x="27338" y="43573"/>
                  </a:lnTo>
                  <a:lnTo>
                    <a:pt x="24398" y="47479"/>
                  </a:lnTo>
                  <a:lnTo>
                    <a:pt x="24354" y="47479"/>
                  </a:lnTo>
                  <a:lnTo>
                    <a:pt x="22730" y="50550"/>
                  </a:lnTo>
                  <a:lnTo>
                    <a:pt x="21589" y="53490"/>
                  </a:lnTo>
                  <a:lnTo>
                    <a:pt x="19659" y="56255"/>
                  </a:lnTo>
                  <a:lnTo>
                    <a:pt x="19615" y="56342"/>
                  </a:lnTo>
                  <a:lnTo>
                    <a:pt x="18167" y="68936"/>
                  </a:lnTo>
                  <a:lnTo>
                    <a:pt x="18167" y="68980"/>
                  </a:lnTo>
                  <a:lnTo>
                    <a:pt x="18562" y="76176"/>
                  </a:lnTo>
                  <a:lnTo>
                    <a:pt x="18210" y="77975"/>
                  </a:lnTo>
                  <a:lnTo>
                    <a:pt x="17552" y="80301"/>
                  </a:lnTo>
                  <a:lnTo>
                    <a:pt x="16367" y="82012"/>
                  </a:lnTo>
                  <a:lnTo>
                    <a:pt x="14919" y="83987"/>
                  </a:lnTo>
                  <a:lnTo>
                    <a:pt x="13427" y="84557"/>
                  </a:lnTo>
                  <a:lnTo>
                    <a:pt x="13340" y="84601"/>
                  </a:lnTo>
                  <a:lnTo>
                    <a:pt x="13296" y="84645"/>
                  </a:lnTo>
                  <a:lnTo>
                    <a:pt x="12330" y="86795"/>
                  </a:lnTo>
                  <a:lnTo>
                    <a:pt x="12330" y="86839"/>
                  </a:lnTo>
                  <a:lnTo>
                    <a:pt x="11716" y="89209"/>
                  </a:lnTo>
                  <a:lnTo>
                    <a:pt x="11716" y="89253"/>
                  </a:lnTo>
                  <a:lnTo>
                    <a:pt x="12418" y="95571"/>
                  </a:lnTo>
                  <a:lnTo>
                    <a:pt x="13559" y="102505"/>
                  </a:lnTo>
                  <a:lnTo>
                    <a:pt x="13603" y="102592"/>
                  </a:lnTo>
                  <a:lnTo>
                    <a:pt x="13735" y="102636"/>
                  </a:lnTo>
                  <a:lnTo>
                    <a:pt x="13822" y="102636"/>
                  </a:lnTo>
                  <a:lnTo>
                    <a:pt x="13866" y="102548"/>
                  </a:lnTo>
                  <a:lnTo>
                    <a:pt x="13910" y="102505"/>
                  </a:lnTo>
                  <a:lnTo>
                    <a:pt x="13910" y="102417"/>
                  </a:lnTo>
                  <a:lnTo>
                    <a:pt x="12769" y="95484"/>
                  </a:lnTo>
                  <a:lnTo>
                    <a:pt x="12067" y="89253"/>
                  </a:lnTo>
                  <a:lnTo>
                    <a:pt x="12682" y="86927"/>
                  </a:lnTo>
                  <a:lnTo>
                    <a:pt x="13603" y="84865"/>
                  </a:lnTo>
                  <a:lnTo>
                    <a:pt x="15095" y="84294"/>
                  </a:lnTo>
                  <a:lnTo>
                    <a:pt x="15183" y="84250"/>
                  </a:lnTo>
                  <a:lnTo>
                    <a:pt x="16675" y="82188"/>
                  </a:lnTo>
                  <a:lnTo>
                    <a:pt x="17859" y="80477"/>
                  </a:lnTo>
                  <a:lnTo>
                    <a:pt x="17859" y="80433"/>
                  </a:lnTo>
                  <a:lnTo>
                    <a:pt x="18562" y="78063"/>
                  </a:lnTo>
                  <a:lnTo>
                    <a:pt x="18913" y="76220"/>
                  </a:lnTo>
                  <a:lnTo>
                    <a:pt x="18913" y="76176"/>
                  </a:lnTo>
                  <a:lnTo>
                    <a:pt x="18518" y="68980"/>
                  </a:lnTo>
                  <a:lnTo>
                    <a:pt x="19966" y="56430"/>
                  </a:lnTo>
                  <a:lnTo>
                    <a:pt x="21853" y="53666"/>
                  </a:lnTo>
                  <a:lnTo>
                    <a:pt x="21896" y="53622"/>
                  </a:lnTo>
                  <a:lnTo>
                    <a:pt x="23081" y="50682"/>
                  </a:lnTo>
                  <a:lnTo>
                    <a:pt x="24661" y="47654"/>
                  </a:lnTo>
                  <a:lnTo>
                    <a:pt x="27601" y="43837"/>
                  </a:lnTo>
                  <a:lnTo>
                    <a:pt x="31726" y="41072"/>
                  </a:lnTo>
                  <a:lnTo>
                    <a:pt x="35324" y="40107"/>
                  </a:lnTo>
                  <a:lnTo>
                    <a:pt x="39054" y="38922"/>
                  </a:lnTo>
                  <a:lnTo>
                    <a:pt x="42871" y="37825"/>
                  </a:lnTo>
                  <a:lnTo>
                    <a:pt x="42915" y="37781"/>
                  </a:lnTo>
                  <a:lnTo>
                    <a:pt x="47567" y="35368"/>
                  </a:lnTo>
                  <a:lnTo>
                    <a:pt x="51560" y="33920"/>
                  </a:lnTo>
                  <a:lnTo>
                    <a:pt x="56650" y="32077"/>
                  </a:lnTo>
                  <a:lnTo>
                    <a:pt x="61213" y="30453"/>
                  </a:lnTo>
                  <a:lnTo>
                    <a:pt x="65250" y="29005"/>
                  </a:lnTo>
                  <a:lnTo>
                    <a:pt x="70911" y="27074"/>
                  </a:lnTo>
                  <a:lnTo>
                    <a:pt x="76352" y="25056"/>
                  </a:lnTo>
                  <a:lnTo>
                    <a:pt x="79687" y="25451"/>
                  </a:lnTo>
                  <a:lnTo>
                    <a:pt x="79731" y="25451"/>
                  </a:lnTo>
                  <a:lnTo>
                    <a:pt x="83592" y="24266"/>
                  </a:lnTo>
                  <a:lnTo>
                    <a:pt x="83680" y="24222"/>
                  </a:lnTo>
                  <a:lnTo>
                    <a:pt x="91623" y="18649"/>
                  </a:lnTo>
                  <a:lnTo>
                    <a:pt x="95045" y="16236"/>
                  </a:lnTo>
                  <a:lnTo>
                    <a:pt x="98995" y="17772"/>
                  </a:lnTo>
                  <a:lnTo>
                    <a:pt x="100443" y="18342"/>
                  </a:lnTo>
                  <a:lnTo>
                    <a:pt x="104655" y="19658"/>
                  </a:lnTo>
                  <a:lnTo>
                    <a:pt x="106059" y="21589"/>
                  </a:lnTo>
                  <a:lnTo>
                    <a:pt x="105884" y="24705"/>
                  </a:lnTo>
                  <a:lnTo>
                    <a:pt x="106103" y="27776"/>
                  </a:lnTo>
                  <a:lnTo>
                    <a:pt x="105489" y="31462"/>
                  </a:lnTo>
                  <a:lnTo>
                    <a:pt x="93466" y="37737"/>
                  </a:lnTo>
                  <a:lnTo>
                    <a:pt x="89078" y="37957"/>
                  </a:lnTo>
                  <a:lnTo>
                    <a:pt x="88990" y="38000"/>
                  </a:lnTo>
                  <a:lnTo>
                    <a:pt x="82276" y="41643"/>
                  </a:lnTo>
                  <a:lnTo>
                    <a:pt x="82276" y="41686"/>
                  </a:lnTo>
                  <a:lnTo>
                    <a:pt x="77625" y="45504"/>
                  </a:lnTo>
                  <a:lnTo>
                    <a:pt x="68541" y="52569"/>
                  </a:lnTo>
                  <a:lnTo>
                    <a:pt x="68498" y="52569"/>
                  </a:lnTo>
                  <a:lnTo>
                    <a:pt x="64987" y="56299"/>
                  </a:lnTo>
                  <a:lnTo>
                    <a:pt x="61082" y="58010"/>
                  </a:lnTo>
                  <a:lnTo>
                    <a:pt x="61038" y="58054"/>
                  </a:lnTo>
                  <a:lnTo>
                    <a:pt x="58186" y="59765"/>
                  </a:lnTo>
                  <a:lnTo>
                    <a:pt x="58142" y="59809"/>
                  </a:lnTo>
                  <a:lnTo>
                    <a:pt x="55377" y="63670"/>
                  </a:lnTo>
                  <a:lnTo>
                    <a:pt x="51735" y="70560"/>
                  </a:lnTo>
                  <a:lnTo>
                    <a:pt x="51691" y="70604"/>
                  </a:lnTo>
                  <a:lnTo>
                    <a:pt x="50989" y="74992"/>
                  </a:lnTo>
                  <a:lnTo>
                    <a:pt x="50989" y="75035"/>
                  </a:lnTo>
                  <a:lnTo>
                    <a:pt x="51077" y="76484"/>
                  </a:lnTo>
                  <a:lnTo>
                    <a:pt x="50945" y="77361"/>
                  </a:lnTo>
                  <a:lnTo>
                    <a:pt x="50243" y="78678"/>
                  </a:lnTo>
                  <a:lnTo>
                    <a:pt x="48707" y="80696"/>
                  </a:lnTo>
                  <a:lnTo>
                    <a:pt x="48707" y="80740"/>
                  </a:lnTo>
                  <a:lnTo>
                    <a:pt x="47698" y="82495"/>
                  </a:lnTo>
                  <a:lnTo>
                    <a:pt x="46908" y="84250"/>
                  </a:lnTo>
                  <a:lnTo>
                    <a:pt x="46426" y="85084"/>
                  </a:lnTo>
                  <a:lnTo>
                    <a:pt x="43442" y="86708"/>
                  </a:lnTo>
                  <a:lnTo>
                    <a:pt x="43354" y="86752"/>
                  </a:lnTo>
                  <a:lnTo>
                    <a:pt x="41774" y="88814"/>
                  </a:lnTo>
                  <a:lnTo>
                    <a:pt x="41730" y="88814"/>
                  </a:lnTo>
                  <a:lnTo>
                    <a:pt x="40809" y="90745"/>
                  </a:lnTo>
                  <a:lnTo>
                    <a:pt x="40809" y="90832"/>
                  </a:lnTo>
                  <a:lnTo>
                    <a:pt x="40809" y="92368"/>
                  </a:lnTo>
                  <a:lnTo>
                    <a:pt x="40809" y="93202"/>
                  </a:lnTo>
                  <a:lnTo>
                    <a:pt x="40853" y="93334"/>
                  </a:lnTo>
                  <a:lnTo>
                    <a:pt x="43091" y="96142"/>
                  </a:lnTo>
                  <a:lnTo>
                    <a:pt x="44188" y="97809"/>
                  </a:lnTo>
                  <a:lnTo>
                    <a:pt x="44275" y="97897"/>
                  </a:lnTo>
                  <a:lnTo>
                    <a:pt x="47918" y="98731"/>
                  </a:lnTo>
                  <a:lnTo>
                    <a:pt x="51209" y="99170"/>
                  </a:lnTo>
                  <a:lnTo>
                    <a:pt x="52437" y="99389"/>
                  </a:lnTo>
                  <a:lnTo>
                    <a:pt x="52481" y="99389"/>
                  </a:lnTo>
                  <a:lnTo>
                    <a:pt x="58186" y="98292"/>
                  </a:lnTo>
                  <a:lnTo>
                    <a:pt x="62091" y="97283"/>
                  </a:lnTo>
                  <a:lnTo>
                    <a:pt x="63627" y="97283"/>
                  </a:lnTo>
                  <a:lnTo>
                    <a:pt x="65163" y="97590"/>
                  </a:lnTo>
                  <a:lnTo>
                    <a:pt x="65250" y="97590"/>
                  </a:lnTo>
                  <a:lnTo>
                    <a:pt x="68761" y="97019"/>
                  </a:lnTo>
                  <a:lnTo>
                    <a:pt x="68805" y="96976"/>
                  </a:lnTo>
                  <a:lnTo>
                    <a:pt x="68892" y="96932"/>
                  </a:lnTo>
                  <a:lnTo>
                    <a:pt x="70779" y="94211"/>
                  </a:lnTo>
                  <a:lnTo>
                    <a:pt x="74334" y="92237"/>
                  </a:lnTo>
                  <a:lnTo>
                    <a:pt x="78941" y="91359"/>
                  </a:lnTo>
                  <a:lnTo>
                    <a:pt x="79029" y="91315"/>
                  </a:lnTo>
                  <a:lnTo>
                    <a:pt x="81574" y="89121"/>
                  </a:lnTo>
                  <a:lnTo>
                    <a:pt x="81618" y="89077"/>
                  </a:lnTo>
                  <a:lnTo>
                    <a:pt x="83110" y="86225"/>
                  </a:lnTo>
                  <a:lnTo>
                    <a:pt x="84295" y="84777"/>
                  </a:lnTo>
                  <a:lnTo>
                    <a:pt x="87849" y="83768"/>
                  </a:lnTo>
                  <a:lnTo>
                    <a:pt x="91228" y="83329"/>
                  </a:lnTo>
                  <a:lnTo>
                    <a:pt x="91272" y="83285"/>
                  </a:lnTo>
                  <a:lnTo>
                    <a:pt x="98600" y="81135"/>
                  </a:lnTo>
                  <a:lnTo>
                    <a:pt x="98643" y="81091"/>
                  </a:lnTo>
                  <a:lnTo>
                    <a:pt x="100969" y="78897"/>
                  </a:lnTo>
                  <a:lnTo>
                    <a:pt x="104567" y="75781"/>
                  </a:lnTo>
                  <a:lnTo>
                    <a:pt x="104611" y="75738"/>
                  </a:lnTo>
                  <a:lnTo>
                    <a:pt x="109877" y="64416"/>
                  </a:lnTo>
                  <a:lnTo>
                    <a:pt x="113738" y="60774"/>
                  </a:lnTo>
                  <a:lnTo>
                    <a:pt x="116064" y="58844"/>
                  </a:lnTo>
                  <a:lnTo>
                    <a:pt x="118872" y="56825"/>
                  </a:lnTo>
                  <a:lnTo>
                    <a:pt x="119882" y="56255"/>
                  </a:lnTo>
                  <a:lnTo>
                    <a:pt x="119926" y="56211"/>
                  </a:lnTo>
                  <a:lnTo>
                    <a:pt x="119969" y="56167"/>
                  </a:lnTo>
                  <a:lnTo>
                    <a:pt x="120277" y="54982"/>
                  </a:lnTo>
                  <a:lnTo>
                    <a:pt x="120277" y="54894"/>
                  </a:lnTo>
                  <a:lnTo>
                    <a:pt x="117161" y="48225"/>
                  </a:lnTo>
                  <a:lnTo>
                    <a:pt x="117293" y="44977"/>
                  </a:lnTo>
                  <a:lnTo>
                    <a:pt x="117907" y="42301"/>
                  </a:lnTo>
                  <a:lnTo>
                    <a:pt x="119092" y="38483"/>
                  </a:lnTo>
                  <a:lnTo>
                    <a:pt x="119136" y="38395"/>
                  </a:lnTo>
                  <a:lnTo>
                    <a:pt x="116722" y="30409"/>
                  </a:lnTo>
                  <a:lnTo>
                    <a:pt x="116898" y="18342"/>
                  </a:lnTo>
                  <a:lnTo>
                    <a:pt x="116898" y="18298"/>
                  </a:lnTo>
                  <a:lnTo>
                    <a:pt x="113300" y="3467"/>
                  </a:lnTo>
                  <a:lnTo>
                    <a:pt x="112597" y="1536"/>
                  </a:lnTo>
                  <a:lnTo>
                    <a:pt x="112554" y="1448"/>
                  </a:lnTo>
                  <a:lnTo>
                    <a:pt x="112510" y="1404"/>
                  </a:lnTo>
                  <a:lnTo>
                    <a:pt x="106674"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4" name="Google Shape;3874;p85"/>
            <p:cNvSpPr/>
            <p:nvPr/>
          </p:nvSpPr>
          <p:spPr>
            <a:xfrm>
              <a:off x="4836800" y="3535975"/>
              <a:ext cx="125075" cy="1464550"/>
            </a:xfrm>
            <a:custGeom>
              <a:rect b="b" l="l" r="r" t="t"/>
              <a:pathLst>
                <a:path extrusionOk="0" h="58582" w="5003">
                  <a:moveTo>
                    <a:pt x="2106" y="1"/>
                  </a:moveTo>
                  <a:lnTo>
                    <a:pt x="2063" y="45"/>
                  </a:lnTo>
                  <a:lnTo>
                    <a:pt x="2019" y="133"/>
                  </a:lnTo>
                  <a:lnTo>
                    <a:pt x="2019" y="220"/>
                  </a:lnTo>
                  <a:lnTo>
                    <a:pt x="2019" y="308"/>
                  </a:lnTo>
                  <a:lnTo>
                    <a:pt x="2721" y="2985"/>
                  </a:lnTo>
                  <a:lnTo>
                    <a:pt x="3335" y="5837"/>
                  </a:lnTo>
                  <a:lnTo>
                    <a:pt x="4257" y="9435"/>
                  </a:lnTo>
                  <a:lnTo>
                    <a:pt x="4564" y="11717"/>
                  </a:lnTo>
                  <a:lnTo>
                    <a:pt x="4652" y="14394"/>
                  </a:lnTo>
                  <a:lnTo>
                    <a:pt x="4520" y="17070"/>
                  </a:lnTo>
                  <a:lnTo>
                    <a:pt x="4388" y="19221"/>
                  </a:lnTo>
                  <a:lnTo>
                    <a:pt x="4300" y="20537"/>
                  </a:lnTo>
                  <a:lnTo>
                    <a:pt x="3993" y="24223"/>
                  </a:lnTo>
                  <a:lnTo>
                    <a:pt x="4037" y="26505"/>
                  </a:lnTo>
                  <a:lnTo>
                    <a:pt x="3598" y="30893"/>
                  </a:lnTo>
                  <a:lnTo>
                    <a:pt x="3247" y="33613"/>
                  </a:lnTo>
                  <a:lnTo>
                    <a:pt x="2896" y="36071"/>
                  </a:lnTo>
                  <a:lnTo>
                    <a:pt x="2414" y="38572"/>
                  </a:lnTo>
                  <a:lnTo>
                    <a:pt x="1799" y="40634"/>
                  </a:lnTo>
                  <a:lnTo>
                    <a:pt x="132" y="46646"/>
                  </a:lnTo>
                  <a:lnTo>
                    <a:pt x="132" y="46690"/>
                  </a:lnTo>
                  <a:lnTo>
                    <a:pt x="0" y="49015"/>
                  </a:lnTo>
                  <a:lnTo>
                    <a:pt x="0" y="50419"/>
                  </a:lnTo>
                  <a:lnTo>
                    <a:pt x="0" y="50463"/>
                  </a:lnTo>
                  <a:lnTo>
                    <a:pt x="527" y="52789"/>
                  </a:lnTo>
                  <a:lnTo>
                    <a:pt x="1317" y="55466"/>
                  </a:lnTo>
                  <a:lnTo>
                    <a:pt x="2106" y="57528"/>
                  </a:lnTo>
                  <a:lnTo>
                    <a:pt x="2150" y="57572"/>
                  </a:lnTo>
                  <a:lnTo>
                    <a:pt x="2809" y="58493"/>
                  </a:lnTo>
                  <a:lnTo>
                    <a:pt x="2896" y="58537"/>
                  </a:lnTo>
                  <a:lnTo>
                    <a:pt x="2940" y="58581"/>
                  </a:lnTo>
                  <a:lnTo>
                    <a:pt x="3072" y="58537"/>
                  </a:lnTo>
                  <a:lnTo>
                    <a:pt x="3116" y="58493"/>
                  </a:lnTo>
                  <a:lnTo>
                    <a:pt x="3116" y="58406"/>
                  </a:lnTo>
                  <a:lnTo>
                    <a:pt x="3116" y="58362"/>
                  </a:lnTo>
                  <a:lnTo>
                    <a:pt x="3116" y="58274"/>
                  </a:lnTo>
                  <a:lnTo>
                    <a:pt x="2457" y="57353"/>
                  </a:lnTo>
                  <a:lnTo>
                    <a:pt x="1668" y="55334"/>
                  </a:lnTo>
                  <a:lnTo>
                    <a:pt x="878" y="52701"/>
                  </a:lnTo>
                  <a:lnTo>
                    <a:pt x="351" y="50419"/>
                  </a:lnTo>
                  <a:lnTo>
                    <a:pt x="351" y="49015"/>
                  </a:lnTo>
                  <a:lnTo>
                    <a:pt x="483" y="46734"/>
                  </a:lnTo>
                  <a:lnTo>
                    <a:pt x="2106" y="40722"/>
                  </a:lnTo>
                  <a:lnTo>
                    <a:pt x="2765" y="38660"/>
                  </a:lnTo>
                  <a:lnTo>
                    <a:pt x="3247" y="36114"/>
                  </a:lnTo>
                  <a:lnTo>
                    <a:pt x="3598" y="33657"/>
                  </a:lnTo>
                  <a:lnTo>
                    <a:pt x="3949" y="30937"/>
                  </a:lnTo>
                  <a:lnTo>
                    <a:pt x="4388" y="26549"/>
                  </a:lnTo>
                  <a:lnTo>
                    <a:pt x="4388" y="26505"/>
                  </a:lnTo>
                  <a:lnTo>
                    <a:pt x="4344" y="24223"/>
                  </a:lnTo>
                  <a:lnTo>
                    <a:pt x="4652" y="20581"/>
                  </a:lnTo>
                  <a:lnTo>
                    <a:pt x="4739" y="19221"/>
                  </a:lnTo>
                  <a:lnTo>
                    <a:pt x="4871" y="17070"/>
                  </a:lnTo>
                  <a:lnTo>
                    <a:pt x="5003" y="14394"/>
                  </a:lnTo>
                  <a:lnTo>
                    <a:pt x="4915" y="11717"/>
                  </a:lnTo>
                  <a:lnTo>
                    <a:pt x="4915" y="11673"/>
                  </a:lnTo>
                  <a:lnTo>
                    <a:pt x="4608" y="9391"/>
                  </a:lnTo>
                  <a:lnTo>
                    <a:pt x="4608" y="9347"/>
                  </a:lnTo>
                  <a:lnTo>
                    <a:pt x="3686" y="5749"/>
                  </a:lnTo>
                  <a:lnTo>
                    <a:pt x="3072" y="2897"/>
                  </a:lnTo>
                  <a:lnTo>
                    <a:pt x="2370" y="264"/>
                  </a:lnTo>
                  <a:lnTo>
                    <a:pt x="2370" y="177"/>
                  </a:lnTo>
                  <a:lnTo>
                    <a:pt x="2370" y="133"/>
                  </a:lnTo>
                  <a:lnTo>
                    <a:pt x="2370" y="45"/>
                  </a:lnTo>
                  <a:lnTo>
                    <a:pt x="2326"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5" name="Google Shape;3875;p85"/>
            <p:cNvSpPr/>
            <p:nvPr/>
          </p:nvSpPr>
          <p:spPr>
            <a:xfrm>
              <a:off x="4802775" y="3543675"/>
              <a:ext cx="129475" cy="1510600"/>
            </a:xfrm>
            <a:custGeom>
              <a:rect b="b" l="l" r="r" t="t"/>
              <a:pathLst>
                <a:path extrusionOk="0" h="60424" w="5179">
                  <a:moveTo>
                    <a:pt x="2853" y="0"/>
                  </a:moveTo>
                  <a:lnTo>
                    <a:pt x="2809" y="44"/>
                  </a:lnTo>
                  <a:lnTo>
                    <a:pt x="2765" y="88"/>
                  </a:lnTo>
                  <a:lnTo>
                    <a:pt x="2634" y="439"/>
                  </a:lnTo>
                  <a:lnTo>
                    <a:pt x="2634" y="527"/>
                  </a:lnTo>
                  <a:lnTo>
                    <a:pt x="3424" y="5046"/>
                  </a:lnTo>
                  <a:lnTo>
                    <a:pt x="4126" y="8030"/>
                  </a:lnTo>
                  <a:lnTo>
                    <a:pt x="4652" y="11058"/>
                  </a:lnTo>
                  <a:lnTo>
                    <a:pt x="4740" y="12857"/>
                  </a:lnTo>
                  <a:lnTo>
                    <a:pt x="4521" y="16324"/>
                  </a:lnTo>
                  <a:lnTo>
                    <a:pt x="4389" y="20273"/>
                  </a:lnTo>
                  <a:lnTo>
                    <a:pt x="4038" y="22730"/>
                  </a:lnTo>
                  <a:lnTo>
                    <a:pt x="3950" y="25012"/>
                  </a:lnTo>
                  <a:lnTo>
                    <a:pt x="4038" y="27338"/>
                  </a:lnTo>
                  <a:lnTo>
                    <a:pt x="3424" y="33525"/>
                  </a:lnTo>
                  <a:lnTo>
                    <a:pt x="2897" y="36903"/>
                  </a:lnTo>
                  <a:lnTo>
                    <a:pt x="2546" y="38264"/>
                  </a:lnTo>
                  <a:lnTo>
                    <a:pt x="1405" y="42520"/>
                  </a:lnTo>
                  <a:lnTo>
                    <a:pt x="1361" y="42520"/>
                  </a:lnTo>
                  <a:lnTo>
                    <a:pt x="966" y="45109"/>
                  </a:lnTo>
                  <a:lnTo>
                    <a:pt x="308" y="47259"/>
                  </a:lnTo>
                  <a:lnTo>
                    <a:pt x="45" y="48444"/>
                  </a:lnTo>
                  <a:lnTo>
                    <a:pt x="1" y="48488"/>
                  </a:lnTo>
                  <a:lnTo>
                    <a:pt x="264" y="50243"/>
                  </a:lnTo>
                  <a:lnTo>
                    <a:pt x="1054" y="53315"/>
                  </a:lnTo>
                  <a:lnTo>
                    <a:pt x="1800" y="55597"/>
                  </a:lnTo>
                  <a:lnTo>
                    <a:pt x="2765" y="58229"/>
                  </a:lnTo>
                  <a:lnTo>
                    <a:pt x="2809" y="58273"/>
                  </a:lnTo>
                  <a:lnTo>
                    <a:pt x="3687" y="59414"/>
                  </a:lnTo>
                  <a:lnTo>
                    <a:pt x="3687" y="59458"/>
                  </a:lnTo>
                  <a:lnTo>
                    <a:pt x="4916" y="60379"/>
                  </a:lnTo>
                  <a:lnTo>
                    <a:pt x="5003" y="60423"/>
                  </a:lnTo>
                  <a:lnTo>
                    <a:pt x="5091" y="60379"/>
                  </a:lnTo>
                  <a:lnTo>
                    <a:pt x="5135" y="60336"/>
                  </a:lnTo>
                  <a:lnTo>
                    <a:pt x="5179" y="60248"/>
                  </a:lnTo>
                  <a:lnTo>
                    <a:pt x="5179" y="60204"/>
                  </a:lnTo>
                  <a:lnTo>
                    <a:pt x="5179" y="60160"/>
                  </a:lnTo>
                  <a:lnTo>
                    <a:pt x="5135" y="60072"/>
                  </a:lnTo>
                  <a:lnTo>
                    <a:pt x="3950" y="59195"/>
                  </a:lnTo>
                  <a:lnTo>
                    <a:pt x="3073" y="58054"/>
                  </a:lnTo>
                  <a:lnTo>
                    <a:pt x="2107" y="55465"/>
                  </a:lnTo>
                  <a:lnTo>
                    <a:pt x="1405" y="53183"/>
                  </a:lnTo>
                  <a:lnTo>
                    <a:pt x="615" y="50155"/>
                  </a:lnTo>
                  <a:lnTo>
                    <a:pt x="352" y="48488"/>
                  </a:lnTo>
                  <a:lnTo>
                    <a:pt x="659" y="47347"/>
                  </a:lnTo>
                  <a:lnTo>
                    <a:pt x="1317" y="45197"/>
                  </a:lnTo>
                  <a:lnTo>
                    <a:pt x="1317" y="45153"/>
                  </a:lnTo>
                  <a:lnTo>
                    <a:pt x="1712" y="42564"/>
                  </a:lnTo>
                  <a:lnTo>
                    <a:pt x="2897" y="38352"/>
                  </a:lnTo>
                  <a:lnTo>
                    <a:pt x="3248" y="36991"/>
                  </a:lnTo>
                  <a:lnTo>
                    <a:pt x="3248" y="36947"/>
                  </a:lnTo>
                  <a:lnTo>
                    <a:pt x="3775" y="33569"/>
                  </a:lnTo>
                  <a:lnTo>
                    <a:pt x="4389" y="27338"/>
                  </a:lnTo>
                  <a:lnTo>
                    <a:pt x="4301" y="25012"/>
                  </a:lnTo>
                  <a:lnTo>
                    <a:pt x="4389" y="22730"/>
                  </a:lnTo>
                  <a:lnTo>
                    <a:pt x="4696" y="20317"/>
                  </a:lnTo>
                  <a:lnTo>
                    <a:pt x="4872" y="16368"/>
                  </a:lnTo>
                  <a:lnTo>
                    <a:pt x="5091" y="12857"/>
                  </a:lnTo>
                  <a:lnTo>
                    <a:pt x="5003" y="11014"/>
                  </a:lnTo>
                  <a:lnTo>
                    <a:pt x="4477" y="7942"/>
                  </a:lnTo>
                  <a:lnTo>
                    <a:pt x="3775" y="4959"/>
                  </a:lnTo>
                  <a:lnTo>
                    <a:pt x="2985" y="483"/>
                  </a:lnTo>
                  <a:lnTo>
                    <a:pt x="3073" y="220"/>
                  </a:lnTo>
                  <a:lnTo>
                    <a:pt x="3116" y="132"/>
                  </a:lnTo>
                  <a:lnTo>
                    <a:pt x="3073" y="88"/>
                  </a:lnTo>
                  <a:lnTo>
                    <a:pt x="3029" y="44"/>
                  </a:lnTo>
                  <a:lnTo>
                    <a:pt x="2985"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6" name="Google Shape;3876;p85"/>
            <p:cNvSpPr/>
            <p:nvPr/>
          </p:nvSpPr>
          <p:spPr>
            <a:xfrm>
              <a:off x="4766575" y="3551350"/>
              <a:ext cx="129475" cy="1474400"/>
            </a:xfrm>
            <a:custGeom>
              <a:rect b="b" l="l" r="r" t="t"/>
              <a:pathLst>
                <a:path extrusionOk="0" h="58976" w="5179">
                  <a:moveTo>
                    <a:pt x="3687" y="0"/>
                  </a:moveTo>
                  <a:lnTo>
                    <a:pt x="3643" y="44"/>
                  </a:lnTo>
                  <a:lnTo>
                    <a:pt x="3555" y="88"/>
                  </a:lnTo>
                  <a:lnTo>
                    <a:pt x="3555" y="132"/>
                  </a:lnTo>
                  <a:lnTo>
                    <a:pt x="3336" y="878"/>
                  </a:lnTo>
                  <a:lnTo>
                    <a:pt x="3336" y="966"/>
                  </a:lnTo>
                  <a:lnTo>
                    <a:pt x="3994" y="5749"/>
                  </a:lnTo>
                  <a:lnTo>
                    <a:pt x="4521" y="8513"/>
                  </a:lnTo>
                  <a:lnTo>
                    <a:pt x="4828" y="10356"/>
                  </a:lnTo>
                  <a:lnTo>
                    <a:pt x="4740" y="13472"/>
                  </a:lnTo>
                  <a:lnTo>
                    <a:pt x="4608" y="15973"/>
                  </a:lnTo>
                  <a:lnTo>
                    <a:pt x="4608" y="18123"/>
                  </a:lnTo>
                  <a:lnTo>
                    <a:pt x="4477" y="19834"/>
                  </a:lnTo>
                  <a:lnTo>
                    <a:pt x="4082" y="21984"/>
                  </a:lnTo>
                  <a:lnTo>
                    <a:pt x="4082" y="22028"/>
                  </a:lnTo>
                  <a:lnTo>
                    <a:pt x="3994" y="25495"/>
                  </a:lnTo>
                  <a:lnTo>
                    <a:pt x="4169" y="28128"/>
                  </a:lnTo>
                  <a:lnTo>
                    <a:pt x="4082" y="29971"/>
                  </a:lnTo>
                  <a:lnTo>
                    <a:pt x="3687" y="33437"/>
                  </a:lnTo>
                  <a:lnTo>
                    <a:pt x="3248" y="36158"/>
                  </a:lnTo>
                  <a:lnTo>
                    <a:pt x="2678" y="38220"/>
                  </a:lnTo>
                  <a:lnTo>
                    <a:pt x="2063" y="40370"/>
                  </a:lnTo>
                  <a:lnTo>
                    <a:pt x="1712" y="41467"/>
                  </a:lnTo>
                  <a:lnTo>
                    <a:pt x="1712" y="41511"/>
                  </a:lnTo>
                  <a:lnTo>
                    <a:pt x="1624" y="44012"/>
                  </a:lnTo>
                  <a:lnTo>
                    <a:pt x="1537" y="44934"/>
                  </a:lnTo>
                  <a:lnTo>
                    <a:pt x="791" y="47259"/>
                  </a:lnTo>
                  <a:lnTo>
                    <a:pt x="1" y="49278"/>
                  </a:lnTo>
                  <a:lnTo>
                    <a:pt x="1" y="49366"/>
                  </a:lnTo>
                  <a:lnTo>
                    <a:pt x="45" y="49453"/>
                  </a:lnTo>
                  <a:lnTo>
                    <a:pt x="352" y="49673"/>
                  </a:lnTo>
                  <a:lnTo>
                    <a:pt x="1888" y="54324"/>
                  </a:lnTo>
                  <a:lnTo>
                    <a:pt x="2809" y="57308"/>
                  </a:lnTo>
                  <a:lnTo>
                    <a:pt x="2853" y="57308"/>
                  </a:lnTo>
                  <a:lnTo>
                    <a:pt x="3511" y="58888"/>
                  </a:lnTo>
                  <a:lnTo>
                    <a:pt x="3599" y="58975"/>
                  </a:lnTo>
                  <a:lnTo>
                    <a:pt x="3775" y="58975"/>
                  </a:lnTo>
                  <a:lnTo>
                    <a:pt x="3818" y="58932"/>
                  </a:lnTo>
                  <a:lnTo>
                    <a:pt x="3862" y="58888"/>
                  </a:lnTo>
                  <a:lnTo>
                    <a:pt x="3862" y="58800"/>
                  </a:lnTo>
                  <a:lnTo>
                    <a:pt x="3862" y="58756"/>
                  </a:lnTo>
                  <a:lnTo>
                    <a:pt x="3160" y="57176"/>
                  </a:lnTo>
                  <a:lnTo>
                    <a:pt x="2195" y="54193"/>
                  </a:lnTo>
                  <a:lnTo>
                    <a:pt x="659" y="49541"/>
                  </a:lnTo>
                  <a:lnTo>
                    <a:pt x="615" y="49410"/>
                  </a:lnTo>
                  <a:lnTo>
                    <a:pt x="352" y="49278"/>
                  </a:lnTo>
                  <a:lnTo>
                    <a:pt x="1098" y="47391"/>
                  </a:lnTo>
                  <a:lnTo>
                    <a:pt x="1888" y="45022"/>
                  </a:lnTo>
                  <a:lnTo>
                    <a:pt x="1975" y="44056"/>
                  </a:lnTo>
                  <a:lnTo>
                    <a:pt x="2063" y="41555"/>
                  </a:lnTo>
                  <a:lnTo>
                    <a:pt x="2414" y="40502"/>
                  </a:lnTo>
                  <a:lnTo>
                    <a:pt x="3029" y="38308"/>
                  </a:lnTo>
                  <a:lnTo>
                    <a:pt x="3599" y="36245"/>
                  </a:lnTo>
                  <a:lnTo>
                    <a:pt x="4038" y="33481"/>
                  </a:lnTo>
                  <a:lnTo>
                    <a:pt x="4433" y="30014"/>
                  </a:lnTo>
                  <a:lnTo>
                    <a:pt x="4521" y="28128"/>
                  </a:lnTo>
                  <a:lnTo>
                    <a:pt x="4345" y="25495"/>
                  </a:lnTo>
                  <a:lnTo>
                    <a:pt x="4433" y="22028"/>
                  </a:lnTo>
                  <a:lnTo>
                    <a:pt x="4828" y="19878"/>
                  </a:lnTo>
                  <a:lnTo>
                    <a:pt x="4959" y="18167"/>
                  </a:lnTo>
                  <a:lnTo>
                    <a:pt x="4959" y="16017"/>
                  </a:lnTo>
                  <a:lnTo>
                    <a:pt x="5091" y="13472"/>
                  </a:lnTo>
                  <a:lnTo>
                    <a:pt x="5179" y="10312"/>
                  </a:lnTo>
                  <a:lnTo>
                    <a:pt x="5179" y="10268"/>
                  </a:lnTo>
                  <a:lnTo>
                    <a:pt x="4828" y="8469"/>
                  </a:lnTo>
                  <a:lnTo>
                    <a:pt x="4345" y="5661"/>
                  </a:lnTo>
                  <a:lnTo>
                    <a:pt x="3687" y="966"/>
                  </a:lnTo>
                  <a:lnTo>
                    <a:pt x="3862" y="220"/>
                  </a:lnTo>
                  <a:lnTo>
                    <a:pt x="3862" y="176"/>
                  </a:lnTo>
                  <a:lnTo>
                    <a:pt x="3862" y="88"/>
                  </a:lnTo>
                  <a:lnTo>
                    <a:pt x="3818" y="44"/>
                  </a:lnTo>
                  <a:lnTo>
                    <a:pt x="3775"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7" name="Google Shape;3877;p85"/>
            <p:cNvSpPr/>
            <p:nvPr/>
          </p:nvSpPr>
          <p:spPr>
            <a:xfrm>
              <a:off x="4751225" y="3587550"/>
              <a:ext cx="113025" cy="1464525"/>
            </a:xfrm>
            <a:custGeom>
              <a:rect b="b" l="l" r="r" t="t"/>
              <a:pathLst>
                <a:path extrusionOk="0" h="58581" w="4521">
                  <a:moveTo>
                    <a:pt x="3248" y="0"/>
                  </a:moveTo>
                  <a:lnTo>
                    <a:pt x="3204" y="44"/>
                  </a:lnTo>
                  <a:lnTo>
                    <a:pt x="3160" y="88"/>
                  </a:lnTo>
                  <a:lnTo>
                    <a:pt x="3072" y="351"/>
                  </a:lnTo>
                  <a:lnTo>
                    <a:pt x="3072" y="439"/>
                  </a:lnTo>
                  <a:lnTo>
                    <a:pt x="3423" y="3423"/>
                  </a:lnTo>
                  <a:lnTo>
                    <a:pt x="3950" y="6977"/>
                  </a:lnTo>
                  <a:lnTo>
                    <a:pt x="4169" y="8338"/>
                  </a:lnTo>
                  <a:lnTo>
                    <a:pt x="3994" y="12989"/>
                  </a:lnTo>
                  <a:lnTo>
                    <a:pt x="3950" y="15622"/>
                  </a:lnTo>
                  <a:lnTo>
                    <a:pt x="3643" y="17772"/>
                  </a:lnTo>
                  <a:lnTo>
                    <a:pt x="3292" y="19834"/>
                  </a:lnTo>
                  <a:lnTo>
                    <a:pt x="3248" y="23915"/>
                  </a:lnTo>
                  <a:lnTo>
                    <a:pt x="3335" y="26943"/>
                  </a:lnTo>
                  <a:lnTo>
                    <a:pt x="3467" y="28830"/>
                  </a:lnTo>
                  <a:lnTo>
                    <a:pt x="3072" y="32209"/>
                  </a:lnTo>
                  <a:lnTo>
                    <a:pt x="2765" y="34315"/>
                  </a:lnTo>
                  <a:lnTo>
                    <a:pt x="2458" y="35500"/>
                  </a:lnTo>
                  <a:lnTo>
                    <a:pt x="1273" y="39054"/>
                  </a:lnTo>
                  <a:lnTo>
                    <a:pt x="1273" y="39098"/>
                  </a:lnTo>
                  <a:lnTo>
                    <a:pt x="1098" y="40195"/>
                  </a:lnTo>
                  <a:lnTo>
                    <a:pt x="1054" y="40239"/>
                  </a:lnTo>
                  <a:lnTo>
                    <a:pt x="1273" y="43486"/>
                  </a:lnTo>
                  <a:lnTo>
                    <a:pt x="483" y="46075"/>
                  </a:lnTo>
                  <a:lnTo>
                    <a:pt x="1" y="47391"/>
                  </a:lnTo>
                  <a:lnTo>
                    <a:pt x="1" y="47435"/>
                  </a:lnTo>
                  <a:lnTo>
                    <a:pt x="1" y="48313"/>
                  </a:lnTo>
                  <a:lnTo>
                    <a:pt x="1" y="48356"/>
                  </a:lnTo>
                  <a:lnTo>
                    <a:pt x="1492" y="53096"/>
                  </a:lnTo>
                  <a:lnTo>
                    <a:pt x="2633" y="56606"/>
                  </a:lnTo>
                  <a:lnTo>
                    <a:pt x="3467" y="58449"/>
                  </a:lnTo>
                  <a:lnTo>
                    <a:pt x="3511" y="58537"/>
                  </a:lnTo>
                  <a:lnTo>
                    <a:pt x="3599" y="58581"/>
                  </a:lnTo>
                  <a:lnTo>
                    <a:pt x="3686" y="58537"/>
                  </a:lnTo>
                  <a:lnTo>
                    <a:pt x="3730" y="58493"/>
                  </a:lnTo>
                  <a:lnTo>
                    <a:pt x="3774" y="58449"/>
                  </a:lnTo>
                  <a:lnTo>
                    <a:pt x="3774" y="58405"/>
                  </a:lnTo>
                  <a:lnTo>
                    <a:pt x="3774" y="58317"/>
                  </a:lnTo>
                  <a:lnTo>
                    <a:pt x="2984" y="56474"/>
                  </a:lnTo>
                  <a:lnTo>
                    <a:pt x="1843" y="52964"/>
                  </a:lnTo>
                  <a:lnTo>
                    <a:pt x="352" y="48269"/>
                  </a:lnTo>
                  <a:lnTo>
                    <a:pt x="352" y="47479"/>
                  </a:lnTo>
                  <a:lnTo>
                    <a:pt x="790" y="46206"/>
                  </a:lnTo>
                  <a:lnTo>
                    <a:pt x="1580" y="43530"/>
                  </a:lnTo>
                  <a:lnTo>
                    <a:pt x="1624" y="43486"/>
                  </a:lnTo>
                  <a:lnTo>
                    <a:pt x="1405" y="40239"/>
                  </a:lnTo>
                  <a:lnTo>
                    <a:pt x="1624" y="39185"/>
                  </a:lnTo>
                  <a:lnTo>
                    <a:pt x="2765" y="35587"/>
                  </a:lnTo>
                  <a:lnTo>
                    <a:pt x="3116" y="34403"/>
                  </a:lnTo>
                  <a:lnTo>
                    <a:pt x="3116" y="34359"/>
                  </a:lnTo>
                  <a:lnTo>
                    <a:pt x="3423" y="32252"/>
                  </a:lnTo>
                  <a:lnTo>
                    <a:pt x="3818" y="28874"/>
                  </a:lnTo>
                  <a:lnTo>
                    <a:pt x="3818" y="28830"/>
                  </a:lnTo>
                  <a:lnTo>
                    <a:pt x="3686" y="26899"/>
                  </a:lnTo>
                  <a:lnTo>
                    <a:pt x="3599" y="23915"/>
                  </a:lnTo>
                  <a:lnTo>
                    <a:pt x="3643" y="19878"/>
                  </a:lnTo>
                  <a:lnTo>
                    <a:pt x="3994" y="17860"/>
                  </a:lnTo>
                  <a:lnTo>
                    <a:pt x="4301" y="15622"/>
                  </a:lnTo>
                  <a:lnTo>
                    <a:pt x="4345" y="12989"/>
                  </a:lnTo>
                  <a:lnTo>
                    <a:pt x="4520" y="8338"/>
                  </a:lnTo>
                  <a:lnTo>
                    <a:pt x="4520" y="8294"/>
                  </a:lnTo>
                  <a:lnTo>
                    <a:pt x="3774" y="3379"/>
                  </a:lnTo>
                  <a:lnTo>
                    <a:pt x="3423" y="439"/>
                  </a:lnTo>
                  <a:lnTo>
                    <a:pt x="3511" y="220"/>
                  </a:lnTo>
                  <a:lnTo>
                    <a:pt x="3511" y="132"/>
                  </a:lnTo>
                  <a:lnTo>
                    <a:pt x="3467" y="88"/>
                  </a:lnTo>
                  <a:lnTo>
                    <a:pt x="3423"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8" name="Google Shape;3878;p85"/>
            <p:cNvSpPr/>
            <p:nvPr/>
          </p:nvSpPr>
          <p:spPr>
            <a:xfrm>
              <a:off x="4716125" y="4375200"/>
              <a:ext cx="64750" cy="674675"/>
            </a:xfrm>
            <a:custGeom>
              <a:rect b="b" l="l" r="r" t="t"/>
              <a:pathLst>
                <a:path extrusionOk="0" h="26987" w="2590">
                  <a:moveTo>
                    <a:pt x="2370" y="0"/>
                  </a:moveTo>
                  <a:lnTo>
                    <a:pt x="2282" y="44"/>
                  </a:lnTo>
                  <a:lnTo>
                    <a:pt x="2238" y="88"/>
                  </a:lnTo>
                  <a:lnTo>
                    <a:pt x="2238" y="176"/>
                  </a:lnTo>
                  <a:lnTo>
                    <a:pt x="2019" y="1931"/>
                  </a:lnTo>
                  <a:lnTo>
                    <a:pt x="1624" y="3248"/>
                  </a:lnTo>
                  <a:lnTo>
                    <a:pt x="571" y="5617"/>
                  </a:lnTo>
                  <a:lnTo>
                    <a:pt x="571" y="5661"/>
                  </a:lnTo>
                  <a:lnTo>
                    <a:pt x="132" y="6890"/>
                  </a:lnTo>
                  <a:lnTo>
                    <a:pt x="132" y="6934"/>
                  </a:lnTo>
                  <a:lnTo>
                    <a:pt x="0" y="10093"/>
                  </a:lnTo>
                  <a:lnTo>
                    <a:pt x="220" y="14393"/>
                  </a:lnTo>
                  <a:lnTo>
                    <a:pt x="88" y="17640"/>
                  </a:lnTo>
                  <a:lnTo>
                    <a:pt x="220" y="20229"/>
                  </a:lnTo>
                  <a:lnTo>
                    <a:pt x="483" y="22511"/>
                  </a:lnTo>
                  <a:lnTo>
                    <a:pt x="527" y="24837"/>
                  </a:lnTo>
                  <a:lnTo>
                    <a:pt x="527" y="24881"/>
                  </a:lnTo>
                  <a:lnTo>
                    <a:pt x="702" y="25319"/>
                  </a:lnTo>
                  <a:lnTo>
                    <a:pt x="790" y="26811"/>
                  </a:lnTo>
                  <a:lnTo>
                    <a:pt x="790" y="26899"/>
                  </a:lnTo>
                  <a:lnTo>
                    <a:pt x="834" y="26943"/>
                  </a:lnTo>
                  <a:lnTo>
                    <a:pt x="878" y="26987"/>
                  </a:lnTo>
                  <a:lnTo>
                    <a:pt x="1010" y="26987"/>
                  </a:lnTo>
                  <a:lnTo>
                    <a:pt x="1053" y="26943"/>
                  </a:lnTo>
                  <a:lnTo>
                    <a:pt x="1097" y="26855"/>
                  </a:lnTo>
                  <a:lnTo>
                    <a:pt x="1141" y="26811"/>
                  </a:lnTo>
                  <a:lnTo>
                    <a:pt x="1053" y="25275"/>
                  </a:lnTo>
                  <a:lnTo>
                    <a:pt x="1053" y="25232"/>
                  </a:lnTo>
                  <a:lnTo>
                    <a:pt x="878" y="24793"/>
                  </a:lnTo>
                  <a:lnTo>
                    <a:pt x="834" y="22467"/>
                  </a:lnTo>
                  <a:lnTo>
                    <a:pt x="571" y="20185"/>
                  </a:lnTo>
                  <a:lnTo>
                    <a:pt x="439" y="17640"/>
                  </a:lnTo>
                  <a:lnTo>
                    <a:pt x="571" y="14393"/>
                  </a:lnTo>
                  <a:lnTo>
                    <a:pt x="351" y="10093"/>
                  </a:lnTo>
                  <a:lnTo>
                    <a:pt x="483" y="6977"/>
                  </a:lnTo>
                  <a:lnTo>
                    <a:pt x="878" y="5749"/>
                  </a:lnTo>
                  <a:lnTo>
                    <a:pt x="1975" y="3379"/>
                  </a:lnTo>
                  <a:lnTo>
                    <a:pt x="1975" y="3335"/>
                  </a:lnTo>
                  <a:lnTo>
                    <a:pt x="2370" y="2019"/>
                  </a:lnTo>
                  <a:lnTo>
                    <a:pt x="2589" y="220"/>
                  </a:lnTo>
                  <a:lnTo>
                    <a:pt x="2589" y="132"/>
                  </a:lnTo>
                  <a:lnTo>
                    <a:pt x="2545" y="88"/>
                  </a:lnTo>
                  <a:lnTo>
                    <a:pt x="2502" y="44"/>
                  </a:lnTo>
                  <a:lnTo>
                    <a:pt x="2414"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9" name="Google Shape;3879;p85"/>
            <p:cNvSpPr/>
            <p:nvPr/>
          </p:nvSpPr>
          <p:spPr>
            <a:xfrm>
              <a:off x="4683200" y="4215025"/>
              <a:ext cx="64750" cy="781100"/>
            </a:xfrm>
            <a:custGeom>
              <a:rect b="b" l="l" r="r" t="t"/>
              <a:pathLst>
                <a:path extrusionOk="0" h="31244" w="2590">
                  <a:moveTo>
                    <a:pt x="1976" y="1"/>
                  </a:moveTo>
                  <a:lnTo>
                    <a:pt x="1888" y="45"/>
                  </a:lnTo>
                  <a:lnTo>
                    <a:pt x="1888" y="89"/>
                  </a:lnTo>
                  <a:lnTo>
                    <a:pt x="1844" y="176"/>
                  </a:lnTo>
                  <a:lnTo>
                    <a:pt x="1844" y="2853"/>
                  </a:lnTo>
                  <a:lnTo>
                    <a:pt x="2063" y="6056"/>
                  </a:lnTo>
                  <a:lnTo>
                    <a:pt x="2239" y="7504"/>
                  </a:lnTo>
                  <a:lnTo>
                    <a:pt x="2151" y="8163"/>
                  </a:lnTo>
                  <a:lnTo>
                    <a:pt x="1098" y="10444"/>
                  </a:lnTo>
                  <a:lnTo>
                    <a:pt x="308" y="12419"/>
                  </a:lnTo>
                  <a:lnTo>
                    <a:pt x="308" y="12463"/>
                  </a:lnTo>
                  <a:lnTo>
                    <a:pt x="1" y="16324"/>
                  </a:lnTo>
                  <a:lnTo>
                    <a:pt x="89" y="18255"/>
                  </a:lnTo>
                  <a:lnTo>
                    <a:pt x="440" y="21985"/>
                  </a:lnTo>
                  <a:lnTo>
                    <a:pt x="440" y="24662"/>
                  </a:lnTo>
                  <a:lnTo>
                    <a:pt x="747" y="28874"/>
                  </a:lnTo>
                  <a:lnTo>
                    <a:pt x="835" y="29971"/>
                  </a:lnTo>
                  <a:lnTo>
                    <a:pt x="835" y="30015"/>
                  </a:lnTo>
                  <a:lnTo>
                    <a:pt x="1317" y="31156"/>
                  </a:lnTo>
                  <a:lnTo>
                    <a:pt x="1405" y="31200"/>
                  </a:lnTo>
                  <a:lnTo>
                    <a:pt x="1493" y="31244"/>
                  </a:lnTo>
                  <a:lnTo>
                    <a:pt x="1581" y="31244"/>
                  </a:lnTo>
                  <a:lnTo>
                    <a:pt x="1624" y="31200"/>
                  </a:lnTo>
                  <a:lnTo>
                    <a:pt x="1668" y="31156"/>
                  </a:lnTo>
                  <a:lnTo>
                    <a:pt x="1668" y="31068"/>
                  </a:lnTo>
                  <a:lnTo>
                    <a:pt x="1668" y="31024"/>
                  </a:lnTo>
                  <a:lnTo>
                    <a:pt x="1186" y="29883"/>
                  </a:lnTo>
                  <a:lnTo>
                    <a:pt x="1098" y="28874"/>
                  </a:lnTo>
                  <a:lnTo>
                    <a:pt x="791" y="24662"/>
                  </a:lnTo>
                  <a:lnTo>
                    <a:pt x="791" y="21941"/>
                  </a:lnTo>
                  <a:lnTo>
                    <a:pt x="440" y="18255"/>
                  </a:lnTo>
                  <a:lnTo>
                    <a:pt x="352" y="16324"/>
                  </a:lnTo>
                  <a:lnTo>
                    <a:pt x="615" y="12507"/>
                  </a:lnTo>
                  <a:lnTo>
                    <a:pt x="1449" y="10620"/>
                  </a:lnTo>
                  <a:lnTo>
                    <a:pt x="2502" y="8294"/>
                  </a:lnTo>
                  <a:lnTo>
                    <a:pt x="2502" y="8250"/>
                  </a:lnTo>
                  <a:lnTo>
                    <a:pt x="2590" y="7548"/>
                  </a:lnTo>
                  <a:lnTo>
                    <a:pt x="2590" y="7504"/>
                  </a:lnTo>
                  <a:lnTo>
                    <a:pt x="2414" y="6013"/>
                  </a:lnTo>
                  <a:lnTo>
                    <a:pt x="2195" y="2809"/>
                  </a:lnTo>
                  <a:lnTo>
                    <a:pt x="2195" y="176"/>
                  </a:lnTo>
                  <a:lnTo>
                    <a:pt x="2195" y="89"/>
                  </a:lnTo>
                  <a:lnTo>
                    <a:pt x="2151" y="45"/>
                  </a:lnTo>
                  <a:lnTo>
                    <a:pt x="2107"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0" name="Google Shape;3880;p85"/>
            <p:cNvSpPr/>
            <p:nvPr/>
          </p:nvSpPr>
          <p:spPr>
            <a:xfrm>
              <a:off x="4650300" y="4168950"/>
              <a:ext cx="75725" cy="786600"/>
            </a:xfrm>
            <a:custGeom>
              <a:rect b="b" l="l" r="r" t="t"/>
              <a:pathLst>
                <a:path extrusionOk="0" h="31464" w="3029">
                  <a:moveTo>
                    <a:pt x="2765" y="1"/>
                  </a:moveTo>
                  <a:lnTo>
                    <a:pt x="2677" y="45"/>
                  </a:lnTo>
                  <a:lnTo>
                    <a:pt x="2677" y="89"/>
                  </a:lnTo>
                  <a:lnTo>
                    <a:pt x="2633" y="176"/>
                  </a:lnTo>
                  <a:lnTo>
                    <a:pt x="2677" y="791"/>
                  </a:lnTo>
                  <a:lnTo>
                    <a:pt x="2546" y="1668"/>
                  </a:lnTo>
                  <a:lnTo>
                    <a:pt x="1317" y="5442"/>
                  </a:lnTo>
                  <a:lnTo>
                    <a:pt x="1141" y="6320"/>
                  </a:lnTo>
                  <a:lnTo>
                    <a:pt x="1141" y="6364"/>
                  </a:lnTo>
                  <a:lnTo>
                    <a:pt x="1317" y="7548"/>
                  </a:lnTo>
                  <a:lnTo>
                    <a:pt x="1054" y="11892"/>
                  </a:lnTo>
                  <a:lnTo>
                    <a:pt x="352" y="13516"/>
                  </a:lnTo>
                  <a:lnTo>
                    <a:pt x="352" y="13560"/>
                  </a:lnTo>
                  <a:lnTo>
                    <a:pt x="132" y="14745"/>
                  </a:lnTo>
                  <a:lnTo>
                    <a:pt x="0" y="16939"/>
                  </a:lnTo>
                  <a:lnTo>
                    <a:pt x="44" y="19177"/>
                  </a:lnTo>
                  <a:lnTo>
                    <a:pt x="352" y="21634"/>
                  </a:lnTo>
                  <a:lnTo>
                    <a:pt x="746" y="25495"/>
                  </a:lnTo>
                  <a:lnTo>
                    <a:pt x="790" y="28040"/>
                  </a:lnTo>
                  <a:lnTo>
                    <a:pt x="1010" y="30322"/>
                  </a:lnTo>
                  <a:lnTo>
                    <a:pt x="1054" y="30366"/>
                  </a:lnTo>
                  <a:lnTo>
                    <a:pt x="1405" y="31375"/>
                  </a:lnTo>
                  <a:lnTo>
                    <a:pt x="1492" y="31463"/>
                  </a:lnTo>
                  <a:lnTo>
                    <a:pt x="1624" y="31463"/>
                  </a:lnTo>
                  <a:lnTo>
                    <a:pt x="1712" y="31419"/>
                  </a:lnTo>
                  <a:lnTo>
                    <a:pt x="1756" y="31375"/>
                  </a:lnTo>
                  <a:lnTo>
                    <a:pt x="1756" y="31288"/>
                  </a:lnTo>
                  <a:lnTo>
                    <a:pt x="1756" y="31244"/>
                  </a:lnTo>
                  <a:lnTo>
                    <a:pt x="1361" y="30278"/>
                  </a:lnTo>
                  <a:lnTo>
                    <a:pt x="1141" y="27997"/>
                  </a:lnTo>
                  <a:lnTo>
                    <a:pt x="1098" y="25452"/>
                  </a:lnTo>
                  <a:lnTo>
                    <a:pt x="703" y="21590"/>
                  </a:lnTo>
                  <a:lnTo>
                    <a:pt x="395" y="19177"/>
                  </a:lnTo>
                  <a:lnTo>
                    <a:pt x="352" y="16983"/>
                  </a:lnTo>
                  <a:lnTo>
                    <a:pt x="483" y="14789"/>
                  </a:lnTo>
                  <a:lnTo>
                    <a:pt x="703" y="13648"/>
                  </a:lnTo>
                  <a:lnTo>
                    <a:pt x="1405" y="11980"/>
                  </a:lnTo>
                  <a:lnTo>
                    <a:pt x="1405" y="11936"/>
                  </a:lnTo>
                  <a:lnTo>
                    <a:pt x="1668" y="7548"/>
                  </a:lnTo>
                  <a:lnTo>
                    <a:pt x="1492" y="6364"/>
                  </a:lnTo>
                  <a:lnTo>
                    <a:pt x="1668" y="5530"/>
                  </a:lnTo>
                  <a:lnTo>
                    <a:pt x="2897" y="1756"/>
                  </a:lnTo>
                  <a:lnTo>
                    <a:pt x="2897" y="1712"/>
                  </a:lnTo>
                  <a:lnTo>
                    <a:pt x="3028" y="791"/>
                  </a:lnTo>
                  <a:lnTo>
                    <a:pt x="2984" y="133"/>
                  </a:lnTo>
                  <a:lnTo>
                    <a:pt x="2984" y="89"/>
                  </a:lnTo>
                  <a:lnTo>
                    <a:pt x="2940" y="45"/>
                  </a:lnTo>
                  <a:lnTo>
                    <a:pt x="2897"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1" name="Google Shape;3881;p85"/>
            <p:cNvSpPr/>
            <p:nvPr/>
          </p:nvSpPr>
          <p:spPr>
            <a:xfrm>
              <a:off x="4619575" y="4645050"/>
              <a:ext cx="51600" cy="285250"/>
            </a:xfrm>
            <a:custGeom>
              <a:rect b="b" l="l" r="r" t="t"/>
              <a:pathLst>
                <a:path extrusionOk="0" h="11410" w="2064">
                  <a:moveTo>
                    <a:pt x="132" y="1"/>
                  </a:moveTo>
                  <a:lnTo>
                    <a:pt x="89" y="45"/>
                  </a:lnTo>
                  <a:lnTo>
                    <a:pt x="45" y="89"/>
                  </a:lnTo>
                  <a:lnTo>
                    <a:pt x="1" y="133"/>
                  </a:lnTo>
                  <a:lnTo>
                    <a:pt x="1" y="220"/>
                  </a:lnTo>
                  <a:lnTo>
                    <a:pt x="308" y="2063"/>
                  </a:lnTo>
                  <a:lnTo>
                    <a:pt x="527" y="4257"/>
                  </a:lnTo>
                  <a:lnTo>
                    <a:pt x="1229" y="10313"/>
                  </a:lnTo>
                  <a:lnTo>
                    <a:pt x="1229" y="10357"/>
                  </a:lnTo>
                  <a:lnTo>
                    <a:pt x="1712" y="11322"/>
                  </a:lnTo>
                  <a:lnTo>
                    <a:pt x="1756" y="11366"/>
                  </a:lnTo>
                  <a:lnTo>
                    <a:pt x="1888" y="11410"/>
                  </a:lnTo>
                  <a:lnTo>
                    <a:pt x="1932" y="11410"/>
                  </a:lnTo>
                  <a:lnTo>
                    <a:pt x="2019" y="11366"/>
                  </a:lnTo>
                  <a:lnTo>
                    <a:pt x="2019" y="11278"/>
                  </a:lnTo>
                  <a:lnTo>
                    <a:pt x="2063" y="11234"/>
                  </a:lnTo>
                  <a:lnTo>
                    <a:pt x="2019" y="11147"/>
                  </a:lnTo>
                  <a:lnTo>
                    <a:pt x="1537" y="10225"/>
                  </a:lnTo>
                  <a:lnTo>
                    <a:pt x="878" y="4214"/>
                  </a:lnTo>
                  <a:lnTo>
                    <a:pt x="659" y="2019"/>
                  </a:lnTo>
                  <a:lnTo>
                    <a:pt x="352" y="177"/>
                  </a:lnTo>
                  <a:lnTo>
                    <a:pt x="308" y="89"/>
                  </a:lnTo>
                  <a:lnTo>
                    <a:pt x="264" y="45"/>
                  </a:lnTo>
                  <a:lnTo>
                    <a:pt x="220"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2" name="Google Shape;3882;p85"/>
            <p:cNvSpPr/>
            <p:nvPr/>
          </p:nvSpPr>
          <p:spPr>
            <a:xfrm>
              <a:off x="4598750" y="4775600"/>
              <a:ext cx="26350" cy="111925"/>
            </a:xfrm>
            <a:custGeom>
              <a:rect b="b" l="l" r="r" t="t"/>
              <a:pathLst>
                <a:path extrusionOk="0" h="4477" w="1054">
                  <a:moveTo>
                    <a:pt x="176" y="1"/>
                  </a:moveTo>
                  <a:lnTo>
                    <a:pt x="88" y="45"/>
                  </a:lnTo>
                  <a:lnTo>
                    <a:pt x="44" y="89"/>
                  </a:lnTo>
                  <a:lnTo>
                    <a:pt x="0" y="132"/>
                  </a:lnTo>
                  <a:lnTo>
                    <a:pt x="0" y="220"/>
                  </a:lnTo>
                  <a:lnTo>
                    <a:pt x="0" y="264"/>
                  </a:lnTo>
                  <a:lnTo>
                    <a:pt x="88" y="2853"/>
                  </a:lnTo>
                  <a:lnTo>
                    <a:pt x="88" y="2897"/>
                  </a:lnTo>
                  <a:lnTo>
                    <a:pt x="263" y="3555"/>
                  </a:lnTo>
                  <a:lnTo>
                    <a:pt x="307" y="3599"/>
                  </a:lnTo>
                  <a:lnTo>
                    <a:pt x="702" y="4389"/>
                  </a:lnTo>
                  <a:lnTo>
                    <a:pt x="790" y="4477"/>
                  </a:lnTo>
                  <a:lnTo>
                    <a:pt x="965" y="4477"/>
                  </a:lnTo>
                  <a:lnTo>
                    <a:pt x="1009" y="4433"/>
                  </a:lnTo>
                  <a:lnTo>
                    <a:pt x="1009" y="4345"/>
                  </a:lnTo>
                  <a:lnTo>
                    <a:pt x="1053" y="4301"/>
                  </a:lnTo>
                  <a:lnTo>
                    <a:pt x="1009" y="4213"/>
                  </a:lnTo>
                  <a:lnTo>
                    <a:pt x="614" y="3467"/>
                  </a:lnTo>
                  <a:lnTo>
                    <a:pt x="439" y="2853"/>
                  </a:lnTo>
                  <a:lnTo>
                    <a:pt x="351" y="308"/>
                  </a:lnTo>
                  <a:lnTo>
                    <a:pt x="351" y="220"/>
                  </a:lnTo>
                  <a:lnTo>
                    <a:pt x="351" y="132"/>
                  </a:lnTo>
                  <a:lnTo>
                    <a:pt x="351" y="89"/>
                  </a:lnTo>
                  <a:lnTo>
                    <a:pt x="307" y="45"/>
                  </a:lnTo>
                  <a:lnTo>
                    <a:pt x="220"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3" name="Google Shape;3883;p85"/>
            <p:cNvSpPr/>
            <p:nvPr/>
          </p:nvSpPr>
          <p:spPr>
            <a:xfrm>
              <a:off x="5341425" y="4865550"/>
              <a:ext cx="95450" cy="49400"/>
            </a:xfrm>
            <a:custGeom>
              <a:rect b="b" l="l" r="r" t="t"/>
              <a:pathLst>
                <a:path extrusionOk="0" h="1976" w="3818">
                  <a:moveTo>
                    <a:pt x="132" y="1"/>
                  </a:moveTo>
                  <a:lnTo>
                    <a:pt x="88" y="45"/>
                  </a:lnTo>
                  <a:lnTo>
                    <a:pt x="44" y="89"/>
                  </a:lnTo>
                  <a:lnTo>
                    <a:pt x="0" y="176"/>
                  </a:lnTo>
                  <a:lnTo>
                    <a:pt x="44" y="220"/>
                  </a:lnTo>
                  <a:lnTo>
                    <a:pt x="44" y="308"/>
                  </a:lnTo>
                  <a:lnTo>
                    <a:pt x="132" y="308"/>
                  </a:lnTo>
                  <a:lnTo>
                    <a:pt x="1448" y="1010"/>
                  </a:lnTo>
                  <a:lnTo>
                    <a:pt x="3028" y="1932"/>
                  </a:lnTo>
                  <a:lnTo>
                    <a:pt x="3116" y="1976"/>
                  </a:lnTo>
                  <a:lnTo>
                    <a:pt x="3247" y="1932"/>
                  </a:lnTo>
                  <a:lnTo>
                    <a:pt x="3774" y="1493"/>
                  </a:lnTo>
                  <a:lnTo>
                    <a:pt x="3818" y="1405"/>
                  </a:lnTo>
                  <a:lnTo>
                    <a:pt x="3818" y="1361"/>
                  </a:lnTo>
                  <a:lnTo>
                    <a:pt x="3818" y="1273"/>
                  </a:lnTo>
                  <a:lnTo>
                    <a:pt x="3774" y="1230"/>
                  </a:lnTo>
                  <a:lnTo>
                    <a:pt x="3730" y="1186"/>
                  </a:lnTo>
                  <a:lnTo>
                    <a:pt x="3598" y="1186"/>
                  </a:lnTo>
                  <a:lnTo>
                    <a:pt x="3555" y="1230"/>
                  </a:lnTo>
                  <a:lnTo>
                    <a:pt x="3116" y="1581"/>
                  </a:lnTo>
                  <a:lnTo>
                    <a:pt x="1624" y="703"/>
                  </a:lnTo>
                  <a:lnTo>
                    <a:pt x="264"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4" name="Google Shape;3884;p85"/>
            <p:cNvSpPr/>
            <p:nvPr/>
          </p:nvSpPr>
          <p:spPr>
            <a:xfrm>
              <a:off x="5341425" y="4841425"/>
              <a:ext cx="97650" cy="45000"/>
            </a:xfrm>
            <a:custGeom>
              <a:rect b="b" l="l" r="r" t="t"/>
              <a:pathLst>
                <a:path extrusionOk="0" h="1800" w="3906">
                  <a:moveTo>
                    <a:pt x="88" y="1"/>
                  </a:moveTo>
                  <a:lnTo>
                    <a:pt x="44" y="44"/>
                  </a:lnTo>
                  <a:lnTo>
                    <a:pt x="0" y="132"/>
                  </a:lnTo>
                  <a:lnTo>
                    <a:pt x="0" y="176"/>
                  </a:lnTo>
                  <a:lnTo>
                    <a:pt x="44" y="264"/>
                  </a:lnTo>
                  <a:lnTo>
                    <a:pt x="88" y="308"/>
                  </a:lnTo>
                  <a:lnTo>
                    <a:pt x="527" y="703"/>
                  </a:lnTo>
                  <a:lnTo>
                    <a:pt x="571" y="703"/>
                  </a:lnTo>
                  <a:lnTo>
                    <a:pt x="2458" y="1536"/>
                  </a:lnTo>
                  <a:lnTo>
                    <a:pt x="3335" y="1756"/>
                  </a:lnTo>
                  <a:lnTo>
                    <a:pt x="3379" y="1800"/>
                  </a:lnTo>
                  <a:lnTo>
                    <a:pt x="3467" y="1756"/>
                  </a:lnTo>
                  <a:lnTo>
                    <a:pt x="3818" y="1536"/>
                  </a:lnTo>
                  <a:lnTo>
                    <a:pt x="3862" y="1492"/>
                  </a:lnTo>
                  <a:lnTo>
                    <a:pt x="3906" y="1449"/>
                  </a:lnTo>
                  <a:lnTo>
                    <a:pt x="3906" y="1361"/>
                  </a:lnTo>
                  <a:lnTo>
                    <a:pt x="3906" y="1317"/>
                  </a:lnTo>
                  <a:lnTo>
                    <a:pt x="3862" y="1229"/>
                  </a:lnTo>
                  <a:lnTo>
                    <a:pt x="3642" y="1229"/>
                  </a:lnTo>
                  <a:lnTo>
                    <a:pt x="3379" y="1405"/>
                  </a:lnTo>
                  <a:lnTo>
                    <a:pt x="2589" y="1185"/>
                  </a:lnTo>
                  <a:lnTo>
                    <a:pt x="746" y="395"/>
                  </a:lnTo>
                  <a:lnTo>
                    <a:pt x="307" y="44"/>
                  </a:lnTo>
                  <a:lnTo>
                    <a:pt x="220"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5" name="Google Shape;3885;p85"/>
            <p:cNvSpPr/>
            <p:nvPr/>
          </p:nvSpPr>
          <p:spPr>
            <a:xfrm>
              <a:off x="5341425" y="4815100"/>
              <a:ext cx="127275" cy="43900"/>
            </a:xfrm>
            <a:custGeom>
              <a:rect b="b" l="l" r="r" t="t"/>
              <a:pathLst>
                <a:path extrusionOk="0" h="1756" w="5091">
                  <a:moveTo>
                    <a:pt x="88" y="0"/>
                  </a:moveTo>
                  <a:lnTo>
                    <a:pt x="44" y="44"/>
                  </a:lnTo>
                  <a:lnTo>
                    <a:pt x="0" y="88"/>
                  </a:lnTo>
                  <a:lnTo>
                    <a:pt x="0" y="176"/>
                  </a:lnTo>
                  <a:lnTo>
                    <a:pt x="0" y="220"/>
                  </a:lnTo>
                  <a:lnTo>
                    <a:pt x="44" y="308"/>
                  </a:lnTo>
                  <a:lnTo>
                    <a:pt x="571" y="790"/>
                  </a:lnTo>
                  <a:lnTo>
                    <a:pt x="571" y="834"/>
                  </a:lnTo>
                  <a:lnTo>
                    <a:pt x="1624" y="1361"/>
                  </a:lnTo>
                  <a:lnTo>
                    <a:pt x="1624" y="1405"/>
                  </a:lnTo>
                  <a:lnTo>
                    <a:pt x="2458" y="1712"/>
                  </a:lnTo>
                  <a:lnTo>
                    <a:pt x="2545" y="1756"/>
                  </a:lnTo>
                  <a:lnTo>
                    <a:pt x="3818" y="1668"/>
                  </a:lnTo>
                  <a:lnTo>
                    <a:pt x="3906" y="1624"/>
                  </a:lnTo>
                  <a:lnTo>
                    <a:pt x="5003" y="966"/>
                  </a:lnTo>
                  <a:lnTo>
                    <a:pt x="5046" y="922"/>
                  </a:lnTo>
                  <a:lnTo>
                    <a:pt x="5046" y="878"/>
                  </a:lnTo>
                  <a:lnTo>
                    <a:pt x="5090" y="790"/>
                  </a:lnTo>
                  <a:lnTo>
                    <a:pt x="5046" y="746"/>
                  </a:lnTo>
                  <a:lnTo>
                    <a:pt x="5003" y="659"/>
                  </a:lnTo>
                  <a:lnTo>
                    <a:pt x="4783" y="659"/>
                  </a:lnTo>
                  <a:lnTo>
                    <a:pt x="3774" y="1317"/>
                  </a:lnTo>
                  <a:lnTo>
                    <a:pt x="2545" y="1405"/>
                  </a:lnTo>
                  <a:lnTo>
                    <a:pt x="1755" y="1054"/>
                  </a:lnTo>
                  <a:lnTo>
                    <a:pt x="790" y="527"/>
                  </a:lnTo>
                  <a:lnTo>
                    <a:pt x="264" y="44"/>
                  </a:lnTo>
                  <a:lnTo>
                    <a:pt x="220"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6" name="Google Shape;3886;p85"/>
            <p:cNvSpPr/>
            <p:nvPr/>
          </p:nvSpPr>
          <p:spPr>
            <a:xfrm>
              <a:off x="5305225" y="4740500"/>
              <a:ext cx="241350" cy="79000"/>
            </a:xfrm>
            <a:custGeom>
              <a:rect b="b" l="l" r="r" t="t"/>
              <a:pathLst>
                <a:path extrusionOk="0" h="3160" w="9654">
                  <a:moveTo>
                    <a:pt x="88" y="1"/>
                  </a:moveTo>
                  <a:lnTo>
                    <a:pt x="44" y="44"/>
                  </a:lnTo>
                  <a:lnTo>
                    <a:pt x="0" y="132"/>
                  </a:lnTo>
                  <a:lnTo>
                    <a:pt x="0" y="176"/>
                  </a:lnTo>
                  <a:lnTo>
                    <a:pt x="44" y="264"/>
                  </a:lnTo>
                  <a:lnTo>
                    <a:pt x="307" y="659"/>
                  </a:lnTo>
                  <a:lnTo>
                    <a:pt x="878" y="1668"/>
                  </a:lnTo>
                  <a:lnTo>
                    <a:pt x="878" y="1712"/>
                  </a:lnTo>
                  <a:lnTo>
                    <a:pt x="1755" y="2458"/>
                  </a:lnTo>
                  <a:lnTo>
                    <a:pt x="1799" y="2502"/>
                  </a:lnTo>
                  <a:lnTo>
                    <a:pt x="2852" y="2853"/>
                  </a:lnTo>
                  <a:lnTo>
                    <a:pt x="2896" y="2853"/>
                  </a:lnTo>
                  <a:lnTo>
                    <a:pt x="6231" y="3160"/>
                  </a:lnTo>
                  <a:lnTo>
                    <a:pt x="6275" y="3160"/>
                  </a:lnTo>
                  <a:lnTo>
                    <a:pt x="6319" y="3116"/>
                  </a:lnTo>
                  <a:lnTo>
                    <a:pt x="9566" y="1493"/>
                  </a:lnTo>
                  <a:lnTo>
                    <a:pt x="9610" y="1449"/>
                  </a:lnTo>
                  <a:lnTo>
                    <a:pt x="9654" y="1405"/>
                  </a:lnTo>
                  <a:lnTo>
                    <a:pt x="9654" y="1361"/>
                  </a:lnTo>
                  <a:lnTo>
                    <a:pt x="9654" y="1273"/>
                  </a:lnTo>
                  <a:lnTo>
                    <a:pt x="9610" y="1229"/>
                  </a:lnTo>
                  <a:lnTo>
                    <a:pt x="9566" y="1185"/>
                  </a:lnTo>
                  <a:lnTo>
                    <a:pt x="9391" y="1185"/>
                  </a:lnTo>
                  <a:lnTo>
                    <a:pt x="6231" y="2809"/>
                  </a:lnTo>
                  <a:lnTo>
                    <a:pt x="2940" y="2546"/>
                  </a:lnTo>
                  <a:lnTo>
                    <a:pt x="1931" y="2195"/>
                  </a:lnTo>
                  <a:lnTo>
                    <a:pt x="1141" y="1449"/>
                  </a:lnTo>
                  <a:lnTo>
                    <a:pt x="614" y="483"/>
                  </a:lnTo>
                  <a:lnTo>
                    <a:pt x="351" y="44"/>
                  </a:lnTo>
                  <a:lnTo>
                    <a:pt x="307"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7" name="Google Shape;3887;p85"/>
            <p:cNvSpPr/>
            <p:nvPr/>
          </p:nvSpPr>
          <p:spPr>
            <a:xfrm>
              <a:off x="5384200" y="5052050"/>
              <a:ext cx="25" cy="25"/>
            </a:xfrm>
            <a:custGeom>
              <a:rect b="b" l="l" r="r" t="t"/>
              <a:pathLst>
                <a:path extrusionOk="0" h="1" w="1">
                  <a:moveTo>
                    <a:pt x="1" y="1"/>
                  </a:moveTo>
                  <a:lnTo>
                    <a:pt x="1"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8" name="Google Shape;3888;p85"/>
            <p:cNvSpPr/>
            <p:nvPr/>
          </p:nvSpPr>
          <p:spPr>
            <a:xfrm>
              <a:off x="5384200" y="5052050"/>
              <a:ext cx="25" cy="25"/>
            </a:xfrm>
            <a:custGeom>
              <a:rect b="b" l="l" r="r" t="t"/>
              <a:pathLst>
                <a:path extrusionOk="0" fill="none" h="1" w="1">
                  <a:moveTo>
                    <a:pt x="1" y="1"/>
                  </a:moveTo>
                  <a:lnTo>
                    <a:pt x="1" y="1"/>
                  </a:lnTo>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9" name="Google Shape;3889;p85"/>
            <p:cNvSpPr/>
            <p:nvPr/>
          </p:nvSpPr>
          <p:spPr>
            <a:xfrm>
              <a:off x="5067175" y="3133375"/>
              <a:ext cx="866650" cy="1926375"/>
            </a:xfrm>
            <a:custGeom>
              <a:rect b="b" l="l" r="r" t="t"/>
              <a:pathLst>
                <a:path extrusionOk="0" h="77055" w="34666">
                  <a:moveTo>
                    <a:pt x="34446" y="1"/>
                  </a:moveTo>
                  <a:lnTo>
                    <a:pt x="34359" y="45"/>
                  </a:lnTo>
                  <a:lnTo>
                    <a:pt x="31857" y="1976"/>
                  </a:lnTo>
                  <a:lnTo>
                    <a:pt x="28215" y="4916"/>
                  </a:lnTo>
                  <a:lnTo>
                    <a:pt x="25846" y="6802"/>
                  </a:lnTo>
                  <a:lnTo>
                    <a:pt x="23783" y="8470"/>
                  </a:lnTo>
                  <a:lnTo>
                    <a:pt x="20668" y="10927"/>
                  </a:lnTo>
                  <a:lnTo>
                    <a:pt x="15665" y="13077"/>
                  </a:lnTo>
                  <a:lnTo>
                    <a:pt x="15622" y="13121"/>
                  </a:lnTo>
                  <a:lnTo>
                    <a:pt x="13866" y="14218"/>
                  </a:lnTo>
                  <a:lnTo>
                    <a:pt x="13822" y="14218"/>
                  </a:lnTo>
                  <a:lnTo>
                    <a:pt x="12331" y="15666"/>
                  </a:lnTo>
                  <a:lnTo>
                    <a:pt x="10224" y="18387"/>
                  </a:lnTo>
                  <a:lnTo>
                    <a:pt x="9610" y="19089"/>
                  </a:lnTo>
                  <a:lnTo>
                    <a:pt x="8776" y="19615"/>
                  </a:lnTo>
                  <a:lnTo>
                    <a:pt x="8732" y="19615"/>
                  </a:lnTo>
                  <a:lnTo>
                    <a:pt x="8118" y="20274"/>
                  </a:lnTo>
                  <a:lnTo>
                    <a:pt x="8118" y="20317"/>
                  </a:lnTo>
                  <a:lnTo>
                    <a:pt x="7065" y="22204"/>
                  </a:lnTo>
                  <a:lnTo>
                    <a:pt x="7021" y="22248"/>
                  </a:lnTo>
                  <a:lnTo>
                    <a:pt x="6451" y="23916"/>
                  </a:lnTo>
                  <a:lnTo>
                    <a:pt x="6451" y="23960"/>
                  </a:lnTo>
                  <a:lnTo>
                    <a:pt x="6319" y="25583"/>
                  </a:lnTo>
                  <a:lnTo>
                    <a:pt x="6319" y="25627"/>
                  </a:lnTo>
                  <a:lnTo>
                    <a:pt x="6845" y="28391"/>
                  </a:lnTo>
                  <a:lnTo>
                    <a:pt x="6845" y="30629"/>
                  </a:lnTo>
                  <a:lnTo>
                    <a:pt x="6275" y="35632"/>
                  </a:lnTo>
                  <a:lnTo>
                    <a:pt x="5836" y="38967"/>
                  </a:lnTo>
                  <a:lnTo>
                    <a:pt x="5441" y="41863"/>
                  </a:lnTo>
                  <a:lnTo>
                    <a:pt x="5134" y="43662"/>
                  </a:lnTo>
                  <a:lnTo>
                    <a:pt x="4169" y="47699"/>
                  </a:lnTo>
                  <a:lnTo>
                    <a:pt x="3598" y="50244"/>
                  </a:lnTo>
                  <a:lnTo>
                    <a:pt x="3291" y="52087"/>
                  </a:lnTo>
                  <a:lnTo>
                    <a:pt x="2633" y="53491"/>
                  </a:lnTo>
                  <a:lnTo>
                    <a:pt x="2633" y="53535"/>
                  </a:lnTo>
                  <a:lnTo>
                    <a:pt x="2106" y="56431"/>
                  </a:lnTo>
                  <a:lnTo>
                    <a:pt x="834" y="60556"/>
                  </a:lnTo>
                  <a:lnTo>
                    <a:pt x="219" y="62838"/>
                  </a:lnTo>
                  <a:lnTo>
                    <a:pt x="0" y="63891"/>
                  </a:lnTo>
                  <a:lnTo>
                    <a:pt x="0" y="63935"/>
                  </a:lnTo>
                  <a:lnTo>
                    <a:pt x="44" y="64900"/>
                  </a:lnTo>
                  <a:lnTo>
                    <a:pt x="88" y="64988"/>
                  </a:lnTo>
                  <a:lnTo>
                    <a:pt x="2019" y="67094"/>
                  </a:lnTo>
                  <a:lnTo>
                    <a:pt x="3511" y="68674"/>
                  </a:lnTo>
                  <a:lnTo>
                    <a:pt x="5485" y="70999"/>
                  </a:lnTo>
                  <a:lnTo>
                    <a:pt x="7811" y="73413"/>
                  </a:lnTo>
                  <a:lnTo>
                    <a:pt x="9829" y="75651"/>
                  </a:lnTo>
                  <a:lnTo>
                    <a:pt x="10882" y="76967"/>
                  </a:lnTo>
                  <a:lnTo>
                    <a:pt x="10926" y="77011"/>
                  </a:lnTo>
                  <a:lnTo>
                    <a:pt x="11014" y="77055"/>
                  </a:lnTo>
                  <a:lnTo>
                    <a:pt x="11102" y="77011"/>
                  </a:lnTo>
                  <a:lnTo>
                    <a:pt x="11146" y="76967"/>
                  </a:lnTo>
                  <a:lnTo>
                    <a:pt x="11190" y="76879"/>
                  </a:lnTo>
                  <a:lnTo>
                    <a:pt x="11190" y="76835"/>
                  </a:lnTo>
                  <a:lnTo>
                    <a:pt x="11146" y="76748"/>
                  </a:lnTo>
                  <a:lnTo>
                    <a:pt x="10093" y="75387"/>
                  </a:lnTo>
                  <a:lnTo>
                    <a:pt x="8030" y="73193"/>
                  </a:lnTo>
                  <a:lnTo>
                    <a:pt x="5748" y="70780"/>
                  </a:lnTo>
                  <a:lnTo>
                    <a:pt x="3774" y="68410"/>
                  </a:lnTo>
                  <a:lnTo>
                    <a:pt x="2282" y="66831"/>
                  </a:lnTo>
                  <a:lnTo>
                    <a:pt x="395" y="64812"/>
                  </a:lnTo>
                  <a:lnTo>
                    <a:pt x="351" y="63935"/>
                  </a:lnTo>
                  <a:lnTo>
                    <a:pt x="571" y="62925"/>
                  </a:lnTo>
                  <a:lnTo>
                    <a:pt x="1141" y="60644"/>
                  </a:lnTo>
                  <a:lnTo>
                    <a:pt x="2457" y="56519"/>
                  </a:lnTo>
                  <a:lnTo>
                    <a:pt x="2457" y="56475"/>
                  </a:lnTo>
                  <a:lnTo>
                    <a:pt x="2984" y="53623"/>
                  </a:lnTo>
                  <a:lnTo>
                    <a:pt x="3598" y="52218"/>
                  </a:lnTo>
                  <a:lnTo>
                    <a:pt x="3642" y="52175"/>
                  </a:lnTo>
                  <a:lnTo>
                    <a:pt x="3949" y="50288"/>
                  </a:lnTo>
                  <a:lnTo>
                    <a:pt x="4520" y="47787"/>
                  </a:lnTo>
                  <a:lnTo>
                    <a:pt x="5441" y="43750"/>
                  </a:lnTo>
                  <a:lnTo>
                    <a:pt x="5792" y="41907"/>
                  </a:lnTo>
                  <a:lnTo>
                    <a:pt x="6187" y="39011"/>
                  </a:lnTo>
                  <a:lnTo>
                    <a:pt x="6626" y="35676"/>
                  </a:lnTo>
                  <a:lnTo>
                    <a:pt x="7196" y="30673"/>
                  </a:lnTo>
                  <a:lnTo>
                    <a:pt x="7196" y="28348"/>
                  </a:lnTo>
                  <a:lnTo>
                    <a:pt x="7196" y="28304"/>
                  </a:lnTo>
                  <a:lnTo>
                    <a:pt x="6670" y="25583"/>
                  </a:lnTo>
                  <a:lnTo>
                    <a:pt x="6802" y="24047"/>
                  </a:lnTo>
                  <a:lnTo>
                    <a:pt x="7372" y="22380"/>
                  </a:lnTo>
                  <a:lnTo>
                    <a:pt x="8425" y="20493"/>
                  </a:lnTo>
                  <a:lnTo>
                    <a:pt x="8996" y="19879"/>
                  </a:lnTo>
                  <a:lnTo>
                    <a:pt x="9829" y="19352"/>
                  </a:lnTo>
                  <a:lnTo>
                    <a:pt x="9873" y="19308"/>
                  </a:lnTo>
                  <a:lnTo>
                    <a:pt x="10488" y="18606"/>
                  </a:lnTo>
                  <a:lnTo>
                    <a:pt x="12594" y="15886"/>
                  </a:lnTo>
                  <a:lnTo>
                    <a:pt x="14042" y="14481"/>
                  </a:lnTo>
                  <a:lnTo>
                    <a:pt x="15797" y="13428"/>
                  </a:lnTo>
                  <a:lnTo>
                    <a:pt x="20799" y="11234"/>
                  </a:lnTo>
                  <a:lnTo>
                    <a:pt x="20843" y="11190"/>
                  </a:lnTo>
                  <a:lnTo>
                    <a:pt x="24003" y="8733"/>
                  </a:lnTo>
                  <a:lnTo>
                    <a:pt x="28435" y="5179"/>
                  </a:lnTo>
                  <a:lnTo>
                    <a:pt x="32077" y="2239"/>
                  </a:lnTo>
                  <a:lnTo>
                    <a:pt x="34578" y="352"/>
                  </a:lnTo>
                  <a:lnTo>
                    <a:pt x="34622" y="264"/>
                  </a:lnTo>
                  <a:lnTo>
                    <a:pt x="34666" y="220"/>
                  </a:lnTo>
                  <a:lnTo>
                    <a:pt x="34666" y="133"/>
                  </a:lnTo>
                  <a:lnTo>
                    <a:pt x="34622" y="89"/>
                  </a:lnTo>
                  <a:lnTo>
                    <a:pt x="34578" y="45"/>
                  </a:lnTo>
                  <a:lnTo>
                    <a:pt x="34490"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0" name="Google Shape;3890;p85"/>
            <p:cNvSpPr/>
            <p:nvPr/>
          </p:nvSpPr>
          <p:spPr>
            <a:xfrm>
              <a:off x="5041925" y="3105950"/>
              <a:ext cx="861200" cy="1932975"/>
            </a:xfrm>
            <a:custGeom>
              <a:rect b="b" l="l" r="r" t="t"/>
              <a:pathLst>
                <a:path extrusionOk="0" h="77319" w="34448">
                  <a:moveTo>
                    <a:pt x="34228" y="1"/>
                  </a:moveTo>
                  <a:lnTo>
                    <a:pt x="34184" y="45"/>
                  </a:lnTo>
                  <a:lnTo>
                    <a:pt x="33175" y="791"/>
                  </a:lnTo>
                  <a:lnTo>
                    <a:pt x="28435" y="4696"/>
                  </a:lnTo>
                  <a:lnTo>
                    <a:pt x="26505" y="6276"/>
                  </a:lnTo>
                  <a:lnTo>
                    <a:pt x="24706" y="7680"/>
                  </a:lnTo>
                  <a:lnTo>
                    <a:pt x="22863" y="9172"/>
                  </a:lnTo>
                  <a:lnTo>
                    <a:pt x="20932" y="10576"/>
                  </a:lnTo>
                  <a:lnTo>
                    <a:pt x="19045" y="11366"/>
                  </a:lnTo>
                  <a:lnTo>
                    <a:pt x="14876" y="12858"/>
                  </a:lnTo>
                  <a:lnTo>
                    <a:pt x="9479" y="14832"/>
                  </a:lnTo>
                  <a:lnTo>
                    <a:pt x="9435" y="14832"/>
                  </a:lnTo>
                  <a:lnTo>
                    <a:pt x="8909" y="15315"/>
                  </a:lnTo>
                  <a:lnTo>
                    <a:pt x="8865" y="15315"/>
                  </a:lnTo>
                  <a:lnTo>
                    <a:pt x="7987" y="16588"/>
                  </a:lnTo>
                  <a:lnTo>
                    <a:pt x="7943" y="16588"/>
                  </a:lnTo>
                  <a:lnTo>
                    <a:pt x="6978" y="18475"/>
                  </a:lnTo>
                  <a:lnTo>
                    <a:pt x="5969" y="20844"/>
                  </a:lnTo>
                  <a:lnTo>
                    <a:pt x="5442" y="23214"/>
                  </a:lnTo>
                  <a:lnTo>
                    <a:pt x="5398" y="24662"/>
                  </a:lnTo>
                  <a:lnTo>
                    <a:pt x="6320" y="29313"/>
                  </a:lnTo>
                  <a:lnTo>
                    <a:pt x="6407" y="30805"/>
                  </a:lnTo>
                  <a:lnTo>
                    <a:pt x="6144" y="34710"/>
                  </a:lnTo>
                  <a:lnTo>
                    <a:pt x="5837" y="37475"/>
                  </a:lnTo>
                  <a:lnTo>
                    <a:pt x="5486" y="40371"/>
                  </a:lnTo>
                  <a:lnTo>
                    <a:pt x="5135" y="42828"/>
                  </a:lnTo>
                  <a:lnTo>
                    <a:pt x="4872" y="44364"/>
                  </a:lnTo>
                  <a:lnTo>
                    <a:pt x="3906" y="48533"/>
                  </a:lnTo>
                  <a:lnTo>
                    <a:pt x="3424" y="51473"/>
                  </a:lnTo>
                  <a:lnTo>
                    <a:pt x="3248" y="53491"/>
                  </a:lnTo>
                  <a:lnTo>
                    <a:pt x="2634" y="55904"/>
                  </a:lnTo>
                  <a:lnTo>
                    <a:pt x="1756" y="58449"/>
                  </a:lnTo>
                  <a:lnTo>
                    <a:pt x="922" y="60819"/>
                  </a:lnTo>
                  <a:lnTo>
                    <a:pt x="308" y="63189"/>
                  </a:lnTo>
                  <a:lnTo>
                    <a:pt x="1" y="64549"/>
                  </a:lnTo>
                  <a:lnTo>
                    <a:pt x="1" y="64593"/>
                  </a:lnTo>
                  <a:lnTo>
                    <a:pt x="45" y="66743"/>
                  </a:lnTo>
                  <a:lnTo>
                    <a:pt x="45" y="66787"/>
                  </a:lnTo>
                  <a:lnTo>
                    <a:pt x="264" y="67401"/>
                  </a:lnTo>
                  <a:lnTo>
                    <a:pt x="308" y="67445"/>
                  </a:lnTo>
                  <a:lnTo>
                    <a:pt x="3424" y="70999"/>
                  </a:lnTo>
                  <a:lnTo>
                    <a:pt x="7812" y="75694"/>
                  </a:lnTo>
                  <a:lnTo>
                    <a:pt x="9304" y="77274"/>
                  </a:lnTo>
                  <a:lnTo>
                    <a:pt x="9347" y="77274"/>
                  </a:lnTo>
                  <a:lnTo>
                    <a:pt x="9435" y="77318"/>
                  </a:lnTo>
                  <a:lnTo>
                    <a:pt x="9567" y="77274"/>
                  </a:lnTo>
                  <a:lnTo>
                    <a:pt x="9611" y="77186"/>
                  </a:lnTo>
                  <a:lnTo>
                    <a:pt x="9611" y="77143"/>
                  </a:lnTo>
                  <a:lnTo>
                    <a:pt x="9611" y="77055"/>
                  </a:lnTo>
                  <a:lnTo>
                    <a:pt x="9567" y="77011"/>
                  </a:lnTo>
                  <a:lnTo>
                    <a:pt x="3687" y="70780"/>
                  </a:lnTo>
                  <a:lnTo>
                    <a:pt x="571" y="67226"/>
                  </a:lnTo>
                  <a:lnTo>
                    <a:pt x="396" y="66699"/>
                  </a:lnTo>
                  <a:lnTo>
                    <a:pt x="352" y="64637"/>
                  </a:lnTo>
                  <a:lnTo>
                    <a:pt x="659" y="63276"/>
                  </a:lnTo>
                  <a:lnTo>
                    <a:pt x="1273" y="60907"/>
                  </a:lnTo>
                  <a:lnTo>
                    <a:pt x="2107" y="58581"/>
                  </a:lnTo>
                  <a:lnTo>
                    <a:pt x="2985" y="55992"/>
                  </a:lnTo>
                  <a:lnTo>
                    <a:pt x="3599" y="53535"/>
                  </a:lnTo>
                  <a:lnTo>
                    <a:pt x="3775" y="51516"/>
                  </a:lnTo>
                  <a:lnTo>
                    <a:pt x="4257" y="48620"/>
                  </a:lnTo>
                  <a:lnTo>
                    <a:pt x="5223" y="44452"/>
                  </a:lnTo>
                  <a:lnTo>
                    <a:pt x="5486" y="42872"/>
                  </a:lnTo>
                  <a:lnTo>
                    <a:pt x="5837" y="40415"/>
                  </a:lnTo>
                  <a:lnTo>
                    <a:pt x="6188" y="37519"/>
                  </a:lnTo>
                  <a:lnTo>
                    <a:pt x="6495" y="34710"/>
                  </a:lnTo>
                  <a:lnTo>
                    <a:pt x="6758" y="30805"/>
                  </a:lnTo>
                  <a:lnTo>
                    <a:pt x="6758" y="30761"/>
                  </a:lnTo>
                  <a:lnTo>
                    <a:pt x="6671" y="29269"/>
                  </a:lnTo>
                  <a:lnTo>
                    <a:pt x="6671" y="29225"/>
                  </a:lnTo>
                  <a:lnTo>
                    <a:pt x="5749" y="24618"/>
                  </a:lnTo>
                  <a:lnTo>
                    <a:pt x="5793" y="23257"/>
                  </a:lnTo>
                  <a:lnTo>
                    <a:pt x="6320" y="20932"/>
                  </a:lnTo>
                  <a:lnTo>
                    <a:pt x="7285" y="18650"/>
                  </a:lnTo>
                  <a:lnTo>
                    <a:pt x="8250" y="16763"/>
                  </a:lnTo>
                  <a:lnTo>
                    <a:pt x="9128" y="15535"/>
                  </a:lnTo>
                  <a:lnTo>
                    <a:pt x="9611" y="15140"/>
                  </a:lnTo>
                  <a:lnTo>
                    <a:pt x="15008" y="13165"/>
                  </a:lnTo>
                  <a:lnTo>
                    <a:pt x="19133" y="11717"/>
                  </a:lnTo>
                  <a:lnTo>
                    <a:pt x="21063" y="10883"/>
                  </a:lnTo>
                  <a:lnTo>
                    <a:pt x="21107" y="10883"/>
                  </a:lnTo>
                  <a:lnTo>
                    <a:pt x="23082" y="9435"/>
                  </a:lnTo>
                  <a:lnTo>
                    <a:pt x="24925" y="7987"/>
                  </a:lnTo>
                  <a:lnTo>
                    <a:pt x="26724" y="6539"/>
                  </a:lnTo>
                  <a:lnTo>
                    <a:pt x="28655" y="4959"/>
                  </a:lnTo>
                  <a:lnTo>
                    <a:pt x="33350" y="1098"/>
                  </a:lnTo>
                  <a:lnTo>
                    <a:pt x="34403" y="352"/>
                  </a:lnTo>
                  <a:lnTo>
                    <a:pt x="34447" y="264"/>
                  </a:lnTo>
                  <a:lnTo>
                    <a:pt x="34447" y="220"/>
                  </a:lnTo>
                  <a:lnTo>
                    <a:pt x="34447" y="133"/>
                  </a:lnTo>
                  <a:lnTo>
                    <a:pt x="34447" y="89"/>
                  </a:lnTo>
                  <a:lnTo>
                    <a:pt x="34359" y="45"/>
                  </a:lnTo>
                  <a:lnTo>
                    <a:pt x="34315"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1" name="Google Shape;3891;p85"/>
            <p:cNvSpPr/>
            <p:nvPr/>
          </p:nvSpPr>
          <p:spPr>
            <a:xfrm>
              <a:off x="4993675" y="3053300"/>
              <a:ext cx="851300" cy="1980125"/>
            </a:xfrm>
            <a:custGeom>
              <a:rect b="b" l="l" r="r" t="t"/>
              <a:pathLst>
                <a:path extrusionOk="0" h="79205" w="34052">
                  <a:moveTo>
                    <a:pt x="33788" y="1"/>
                  </a:moveTo>
                  <a:lnTo>
                    <a:pt x="33744" y="45"/>
                  </a:lnTo>
                  <a:lnTo>
                    <a:pt x="31243" y="2151"/>
                  </a:lnTo>
                  <a:lnTo>
                    <a:pt x="28786" y="4169"/>
                  </a:lnTo>
                  <a:lnTo>
                    <a:pt x="26460" y="6056"/>
                  </a:lnTo>
                  <a:lnTo>
                    <a:pt x="22993" y="8645"/>
                  </a:lnTo>
                  <a:lnTo>
                    <a:pt x="21238" y="9830"/>
                  </a:lnTo>
                  <a:lnTo>
                    <a:pt x="18737" y="10883"/>
                  </a:lnTo>
                  <a:lnTo>
                    <a:pt x="15534" y="12112"/>
                  </a:lnTo>
                  <a:lnTo>
                    <a:pt x="13208" y="13472"/>
                  </a:lnTo>
                  <a:lnTo>
                    <a:pt x="10356" y="14525"/>
                  </a:lnTo>
                  <a:lnTo>
                    <a:pt x="8294" y="15798"/>
                  </a:lnTo>
                  <a:lnTo>
                    <a:pt x="6056" y="16938"/>
                  </a:lnTo>
                  <a:lnTo>
                    <a:pt x="3862" y="17465"/>
                  </a:lnTo>
                  <a:lnTo>
                    <a:pt x="2721" y="17641"/>
                  </a:lnTo>
                  <a:lnTo>
                    <a:pt x="2633" y="17684"/>
                  </a:lnTo>
                  <a:lnTo>
                    <a:pt x="2589" y="17772"/>
                  </a:lnTo>
                  <a:lnTo>
                    <a:pt x="2589" y="17860"/>
                  </a:lnTo>
                  <a:lnTo>
                    <a:pt x="2633" y="17948"/>
                  </a:lnTo>
                  <a:lnTo>
                    <a:pt x="3247" y="18518"/>
                  </a:lnTo>
                  <a:lnTo>
                    <a:pt x="3379" y="19045"/>
                  </a:lnTo>
                  <a:lnTo>
                    <a:pt x="3291" y="20098"/>
                  </a:lnTo>
                  <a:lnTo>
                    <a:pt x="3247" y="21151"/>
                  </a:lnTo>
                  <a:lnTo>
                    <a:pt x="3335" y="22204"/>
                  </a:lnTo>
                  <a:lnTo>
                    <a:pt x="3423" y="23213"/>
                  </a:lnTo>
                  <a:lnTo>
                    <a:pt x="3598" y="24223"/>
                  </a:lnTo>
                  <a:lnTo>
                    <a:pt x="3818" y="25188"/>
                  </a:lnTo>
                  <a:lnTo>
                    <a:pt x="4300" y="27119"/>
                  </a:lnTo>
                  <a:lnTo>
                    <a:pt x="4695" y="28698"/>
                  </a:lnTo>
                  <a:lnTo>
                    <a:pt x="5046" y="30278"/>
                  </a:lnTo>
                  <a:lnTo>
                    <a:pt x="5178" y="31112"/>
                  </a:lnTo>
                  <a:lnTo>
                    <a:pt x="5266" y="31946"/>
                  </a:lnTo>
                  <a:lnTo>
                    <a:pt x="5354" y="32779"/>
                  </a:lnTo>
                  <a:lnTo>
                    <a:pt x="5397" y="33613"/>
                  </a:lnTo>
                  <a:lnTo>
                    <a:pt x="5354" y="36202"/>
                  </a:lnTo>
                  <a:lnTo>
                    <a:pt x="5134" y="38615"/>
                  </a:lnTo>
                  <a:lnTo>
                    <a:pt x="4871" y="41029"/>
                  </a:lnTo>
                  <a:lnTo>
                    <a:pt x="4257" y="45724"/>
                  </a:lnTo>
                  <a:lnTo>
                    <a:pt x="3686" y="47918"/>
                  </a:lnTo>
                  <a:lnTo>
                    <a:pt x="3291" y="50726"/>
                  </a:lnTo>
                  <a:lnTo>
                    <a:pt x="3028" y="53315"/>
                  </a:lnTo>
                  <a:lnTo>
                    <a:pt x="2545" y="56343"/>
                  </a:lnTo>
                  <a:lnTo>
                    <a:pt x="2194" y="58405"/>
                  </a:lnTo>
                  <a:lnTo>
                    <a:pt x="1317" y="60731"/>
                  </a:lnTo>
                  <a:lnTo>
                    <a:pt x="88" y="65031"/>
                  </a:lnTo>
                  <a:lnTo>
                    <a:pt x="88" y="65075"/>
                  </a:lnTo>
                  <a:lnTo>
                    <a:pt x="0" y="66874"/>
                  </a:lnTo>
                  <a:lnTo>
                    <a:pt x="132" y="68937"/>
                  </a:lnTo>
                  <a:lnTo>
                    <a:pt x="44" y="70472"/>
                  </a:lnTo>
                  <a:lnTo>
                    <a:pt x="88" y="71569"/>
                  </a:lnTo>
                  <a:lnTo>
                    <a:pt x="132" y="71613"/>
                  </a:lnTo>
                  <a:lnTo>
                    <a:pt x="395" y="72184"/>
                  </a:lnTo>
                  <a:lnTo>
                    <a:pt x="395" y="72228"/>
                  </a:lnTo>
                  <a:lnTo>
                    <a:pt x="2633" y="74773"/>
                  </a:lnTo>
                  <a:lnTo>
                    <a:pt x="5485" y="77581"/>
                  </a:lnTo>
                  <a:lnTo>
                    <a:pt x="7153" y="79161"/>
                  </a:lnTo>
                  <a:lnTo>
                    <a:pt x="7284" y="79205"/>
                  </a:lnTo>
                  <a:lnTo>
                    <a:pt x="7328" y="79205"/>
                  </a:lnTo>
                  <a:lnTo>
                    <a:pt x="7416" y="79161"/>
                  </a:lnTo>
                  <a:lnTo>
                    <a:pt x="7460" y="79117"/>
                  </a:lnTo>
                  <a:lnTo>
                    <a:pt x="7460" y="79029"/>
                  </a:lnTo>
                  <a:lnTo>
                    <a:pt x="7416" y="78985"/>
                  </a:lnTo>
                  <a:lnTo>
                    <a:pt x="7416" y="78941"/>
                  </a:lnTo>
                  <a:lnTo>
                    <a:pt x="5705" y="77362"/>
                  </a:lnTo>
                  <a:lnTo>
                    <a:pt x="2852" y="74509"/>
                  </a:lnTo>
                  <a:lnTo>
                    <a:pt x="702" y="72008"/>
                  </a:lnTo>
                  <a:lnTo>
                    <a:pt x="439" y="71526"/>
                  </a:lnTo>
                  <a:lnTo>
                    <a:pt x="395" y="70472"/>
                  </a:lnTo>
                  <a:lnTo>
                    <a:pt x="483" y="68937"/>
                  </a:lnTo>
                  <a:lnTo>
                    <a:pt x="483" y="68893"/>
                  </a:lnTo>
                  <a:lnTo>
                    <a:pt x="351" y="66874"/>
                  </a:lnTo>
                  <a:lnTo>
                    <a:pt x="439" y="65119"/>
                  </a:lnTo>
                  <a:lnTo>
                    <a:pt x="1624" y="60863"/>
                  </a:lnTo>
                  <a:lnTo>
                    <a:pt x="2501" y="58537"/>
                  </a:lnTo>
                  <a:lnTo>
                    <a:pt x="2501" y="58493"/>
                  </a:lnTo>
                  <a:lnTo>
                    <a:pt x="2896" y="56387"/>
                  </a:lnTo>
                  <a:lnTo>
                    <a:pt x="3379" y="53359"/>
                  </a:lnTo>
                  <a:lnTo>
                    <a:pt x="3642" y="50770"/>
                  </a:lnTo>
                  <a:lnTo>
                    <a:pt x="4037" y="48006"/>
                  </a:lnTo>
                  <a:lnTo>
                    <a:pt x="4608" y="45768"/>
                  </a:lnTo>
                  <a:lnTo>
                    <a:pt x="5222" y="41073"/>
                  </a:lnTo>
                  <a:lnTo>
                    <a:pt x="5485" y="38659"/>
                  </a:lnTo>
                  <a:lnTo>
                    <a:pt x="5705" y="36202"/>
                  </a:lnTo>
                  <a:lnTo>
                    <a:pt x="5748" y="33657"/>
                  </a:lnTo>
                  <a:lnTo>
                    <a:pt x="5705" y="32735"/>
                  </a:lnTo>
                  <a:lnTo>
                    <a:pt x="5617" y="31902"/>
                  </a:lnTo>
                  <a:lnTo>
                    <a:pt x="5529" y="31068"/>
                  </a:lnTo>
                  <a:lnTo>
                    <a:pt x="5397" y="30234"/>
                  </a:lnTo>
                  <a:lnTo>
                    <a:pt x="5046" y="28611"/>
                  </a:lnTo>
                  <a:lnTo>
                    <a:pt x="4651" y="27031"/>
                  </a:lnTo>
                  <a:lnTo>
                    <a:pt x="4169" y="25056"/>
                  </a:lnTo>
                  <a:lnTo>
                    <a:pt x="3949" y="24091"/>
                  </a:lnTo>
                  <a:lnTo>
                    <a:pt x="3774" y="23126"/>
                  </a:lnTo>
                  <a:lnTo>
                    <a:pt x="3642" y="22160"/>
                  </a:lnTo>
                  <a:lnTo>
                    <a:pt x="3598" y="21151"/>
                  </a:lnTo>
                  <a:lnTo>
                    <a:pt x="3598" y="20098"/>
                  </a:lnTo>
                  <a:lnTo>
                    <a:pt x="3730" y="19045"/>
                  </a:lnTo>
                  <a:lnTo>
                    <a:pt x="3730" y="18957"/>
                  </a:lnTo>
                  <a:lnTo>
                    <a:pt x="3554" y="18386"/>
                  </a:lnTo>
                  <a:lnTo>
                    <a:pt x="3511" y="18299"/>
                  </a:lnTo>
                  <a:lnTo>
                    <a:pt x="3159" y="17948"/>
                  </a:lnTo>
                  <a:lnTo>
                    <a:pt x="3905" y="17816"/>
                  </a:lnTo>
                  <a:lnTo>
                    <a:pt x="6143" y="17289"/>
                  </a:lnTo>
                  <a:lnTo>
                    <a:pt x="6187" y="17246"/>
                  </a:lnTo>
                  <a:lnTo>
                    <a:pt x="8469" y="16105"/>
                  </a:lnTo>
                  <a:lnTo>
                    <a:pt x="10488" y="14832"/>
                  </a:lnTo>
                  <a:lnTo>
                    <a:pt x="13340" y="13779"/>
                  </a:lnTo>
                  <a:lnTo>
                    <a:pt x="13384" y="13779"/>
                  </a:lnTo>
                  <a:lnTo>
                    <a:pt x="15665" y="12419"/>
                  </a:lnTo>
                  <a:lnTo>
                    <a:pt x="18869" y="11190"/>
                  </a:lnTo>
                  <a:lnTo>
                    <a:pt x="21370" y="10137"/>
                  </a:lnTo>
                  <a:lnTo>
                    <a:pt x="21414" y="10137"/>
                  </a:lnTo>
                  <a:lnTo>
                    <a:pt x="23213" y="8908"/>
                  </a:lnTo>
                  <a:lnTo>
                    <a:pt x="26679" y="6319"/>
                  </a:lnTo>
                  <a:lnTo>
                    <a:pt x="29005" y="4433"/>
                  </a:lnTo>
                  <a:lnTo>
                    <a:pt x="31462" y="2458"/>
                  </a:lnTo>
                  <a:lnTo>
                    <a:pt x="33964" y="308"/>
                  </a:lnTo>
                  <a:lnTo>
                    <a:pt x="34008" y="264"/>
                  </a:lnTo>
                  <a:lnTo>
                    <a:pt x="34051" y="176"/>
                  </a:lnTo>
                  <a:lnTo>
                    <a:pt x="34008" y="132"/>
                  </a:lnTo>
                  <a:lnTo>
                    <a:pt x="34008" y="45"/>
                  </a:lnTo>
                  <a:lnTo>
                    <a:pt x="33920"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2" name="Google Shape;3892;p85"/>
            <p:cNvSpPr/>
            <p:nvPr/>
          </p:nvSpPr>
          <p:spPr>
            <a:xfrm>
              <a:off x="4962950" y="3026975"/>
              <a:ext cx="852400" cy="2017425"/>
            </a:xfrm>
            <a:custGeom>
              <a:rect b="b" l="l" r="r" t="t"/>
              <a:pathLst>
                <a:path extrusionOk="0" h="80697" w="34096">
                  <a:moveTo>
                    <a:pt x="33876" y="1"/>
                  </a:moveTo>
                  <a:lnTo>
                    <a:pt x="33832" y="44"/>
                  </a:lnTo>
                  <a:lnTo>
                    <a:pt x="30848" y="2589"/>
                  </a:lnTo>
                  <a:lnTo>
                    <a:pt x="28391" y="4564"/>
                  </a:lnTo>
                  <a:lnTo>
                    <a:pt x="26022" y="6407"/>
                  </a:lnTo>
                  <a:lnTo>
                    <a:pt x="23959" y="7943"/>
                  </a:lnTo>
                  <a:lnTo>
                    <a:pt x="22028" y="9259"/>
                  </a:lnTo>
                  <a:lnTo>
                    <a:pt x="19834" y="10225"/>
                  </a:lnTo>
                  <a:lnTo>
                    <a:pt x="17114" y="11409"/>
                  </a:lnTo>
                  <a:lnTo>
                    <a:pt x="17070" y="11409"/>
                  </a:lnTo>
                  <a:lnTo>
                    <a:pt x="15095" y="12726"/>
                  </a:lnTo>
                  <a:lnTo>
                    <a:pt x="13998" y="13472"/>
                  </a:lnTo>
                  <a:lnTo>
                    <a:pt x="13121" y="13691"/>
                  </a:lnTo>
                  <a:lnTo>
                    <a:pt x="13077" y="13691"/>
                  </a:lnTo>
                  <a:lnTo>
                    <a:pt x="12287" y="14086"/>
                  </a:lnTo>
                  <a:lnTo>
                    <a:pt x="9084" y="15973"/>
                  </a:lnTo>
                  <a:lnTo>
                    <a:pt x="7065" y="17026"/>
                  </a:lnTo>
                  <a:lnTo>
                    <a:pt x="4081" y="17728"/>
                  </a:lnTo>
                  <a:lnTo>
                    <a:pt x="3994" y="17728"/>
                  </a:lnTo>
                  <a:lnTo>
                    <a:pt x="2458" y="18781"/>
                  </a:lnTo>
                  <a:lnTo>
                    <a:pt x="2370" y="18825"/>
                  </a:lnTo>
                  <a:lnTo>
                    <a:pt x="2019" y="19483"/>
                  </a:lnTo>
                  <a:lnTo>
                    <a:pt x="1975" y="19571"/>
                  </a:lnTo>
                  <a:lnTo>
                    <a:pt x="2194" y="21458"/>
                  </a:lnTo>
                  <a:lnTo>
                    <a:pt x="2194" y="21502"/>
                  </a:lnTo>
                  <a:lnTo>
                    <a:pt x="3291" y="25451"/>
                  </a:lnTo>
                  <a:lnTo>
                    <a:pt x="4169" y="28523"/>
                  </a:lnTo>
                  <a:lnTo>
                    <a:pt x="4871" y="31814"/>
                  </a:lnTo>
                  <a:lnTo>
                    <a:pt x="5134" y="35061"/>
                  </a:lnTo>
                  <a:lnTo>
                    <a:pt x="5091" y="38001"/>
                  </a:lnTo>
                  <a:lnTo>
                    <a:pt x="4871" y="40634"/>
                  </a:lnTo>
                  <a:lnTo>
                    <a:pt x="4652" y="42784"/>
                  </a:lnTo>
                  <a:lnTo>
                    <a:pt x="4301" y="45636"/>
                  </a:lnTo>
                  <a:lnTo>
                    <a:pt x="3599" y="49322"/>
                  </a:lnTo>
                  <a:lnTo>
                    <a:pt x="3291" y="52174"/>
                  </a:lnTo>
                  <a:lnTo>
                    <a:pt x="2809" y="55202"/>
                  </a:lnTo>
                  <a:lnTo>
                    <a:pt x="2414" y="57835"/>
                  </a:lnTo>
                  <a:lnTo>
                    <a:pt x="2063" y="59897"/>
                  </a:lnTo>
                  <a:lnTo>
                    <a:pt x="1317" y="61828"/>
                  </a:lnTo>
                  <a:lnTo>
                    <a:pt x="1273" y="61872"/>
                  </a:lnTo>
                  <a:lnTo>
                    <a:pt x="571" y="64548"/>
                  </a:lnTo>
                  <a:lnTo>
                    <a:pt x="527" y="64548"/>
                  </a:lnTo>
                  <a:lnTo>
                    <a:pt x="264" y="66435"/>
                  </a:lnTo>
                  <a:lnTo>
                    <a:pt x="264" y="66479"/>
                  </a:lnTo>
                  <a:lnTo>
                    <a:pt x="351" y="69288"/>
                  </a:lnTo>
                  <a:lnTo>
                    <a:pt x="44" y="73193"/>
                  </a:lnTo>
                  <a:lnTo>
                    <a:pt x="0" y="73851"/>
                  </a:lnTo>
                  <a:lnTo>
                    <a:pt x="0" y="73895"/>
                  </a:lnTo>
                  <a:lnTo>
                    <a:pt x="44" y="73983"/>
                  </a:lnTo>
                  <a:lnTo>
                    <a:pt x="4564" y="78195"/>
                  </a:lnTo>
                  <a:lnTo>
                    <a:pt x="7328" y="80653"/>
                  </a:lnTo>
                  <a:lnTo>
                    <a:pt x="7416" y="80696"/>
                  </a:lnTo>
                  <a:lnTo>
                    <a:pt x="7504" y="80653"/>
                  </a:lnTo>
                  <a:lnTo>
                    <a:pt x="7548" y="80609"/>
                  </a:lnTo>
                  <a:lnTo>
                    <a:pt x="7592" y="80565"/>
                  </a:lnTo>
                  <a:lnTo>
                    <a:pt x="7592" y="80477"/>
                  </a:lnTo>
                  <a:lnTo>
                    <a:pt x="7592" y="80433"/>
                  </a:lnTo>
                  <a:lnTo>
                    <a:pt x="7548" y="80389"/>
                  </a:lnTo>
                  <a:lnTo>
                    <a:pt x="4827" y="77932"/>
                  </a:lnTo>
                  <a:lnTo>
                    <a:pt x="351" y="73763"/>
                  </a:lnTo>
                  <a:lnTo>
                    <a:pt x="703" y="69288"/>
                  </a:lnTo>
                  <a:lnTo>
                    <a:pt x="615" y="66479"/>
                  </a:lnTo>
                  <a:lnTo>
                    <a:pt x="878" y="64636"/>
                  </a:lnTo>
                  <a:lnTo>
                    <a:pt x="1624" y="61960"/>
                  </a:lnTo>
                  <a:lnTo>
                    <a:pt x="2414" y="60029"/>
                  </a:lnTo>
                  <a:lnTo>
                    <a:pt x="2414" y="59985"/>
                  </a:lnTo>
                  <a:lnTo>
                    <a:pt x="2765" y="57923"/>
                  </a:lnTo>
                  <a:lnTo>
                    <a:pt x="3160" y="55246"/>
                  </a:lnTo>
                  <a:lnTo>
                    <a:pt x="3643" y="52218"/>
                  </a:lnTo>
                  <a:lnTo>
                    <a:pt x="3950" y="49366"/>
                  </a:lnTo>
                  <a:lnTo>
                    <a:pt x="4652" y="45724"/>
                  </a:lnTo>
                  <a:lnTo>
                    <a:pt x="5003" y="42828"/>
                  </a:lnTo>
                  <a:lnTo>
                    <a:pt x="5222" y="40634"/>
                  </a:lnTo>
                  <a:lnTo>
                    <a:pt x="5442" y="38045"/>
                  </a:lnTo>
                  <a:lnTo>
                    <a:pt x="5486" y="35017"/>
                  </a:lnTo>
                  <a:lnTo>
                    <a:pt x="5222" y="31770"/>
                  </a:lnTo>
                  <a:lnTo>
                    <a:pt x="5178" y="31770"/>
                  </a:lnTo>
                  <a:lnTo>
                    <a:pt x="4520" y="28435"/>
                  </a:lnTo>
                  <a:lnTo>
                    <a:pt x="3643" y="25363"/>
                  </a:lnTo>
                  <a:lnTo>
                    <a:pt x="2546" y="21414"/>
                  </a:lnTo>
                  <a:lnTo>
                    <a:pt x="2326" y="19571"/>
                  </a:lnTo>
                  <a:lnTo>
                    <a:pt x="2677" y="19045"/>
                  </a:lnTo>
                  <a:lnTo>
                    <a:pt x="4169" y="18079"/>
                  </a:lnTo>
                  <a:lnTo>
                    <a:pt x="7197" y="17377"/>
                  </a:lnTo>
                  <a:lnTo>
                    <a:pt x="7241" y="17333"/>
                  </a:lnTo>
                  <a:lnTo>
                    <a:pt x="9259" y="16280"/>
                  </a:lnTo>
                  <a:lnTo>
                    <a:pt x="12419" y="14393"/>
                  </a:lnTo>
                  <a:lnTo>
                    <a:pt x="13208" y="14042"/>
                  </a:lnTo>
                  <a:lnTo>
                    <a:pt x="14086" y="13823"/>
                  </a:lnTo>
                  <a:lnTo>
                    <a:pt x="14174" y="13779"/>
                  </a:lnTo>
                  <a:lnTo>
                    <a:pt x="15315" y="13033"/>
                  </a:lnTo>
                  <a:lnTo>
                    <a:pt x="17245" y="11717"/>
                  </a:lnTo>
                  <a:lnTo>
                    <a:pt x="19966" y="10576"/>
                  </a:lnTo>
                  <a:lnTo>
                    <a:pt x="22160" y="9566"/>
                  </a:lnTo>
                  <a:lnTo>
                    <a:pt x="22204" y="9566"/>
                  </a:lnTo>
                  <a:lnTo>
                    <a:pt x="24179" y="8206"/>
                  </a:lnTo>
                  <a:lnTo>
                    <a:pt x="26197" y="6714"/>
                  </a:lnTo>
                  <a:lnTo>
                    <a:pt x="28611" y="4871"/>
                  </a:lnTo>
                  <a:lnTo>
                    <a:pt x="31068" y="2853"/>
                  </a:lnTo>
                  <a:lnTo>
                    <a:pt x="34052" y="308"/>
                  </a:lnTo>
                  <a:lnTo>
                    <a:pt x="34096" y="264"/>
                  </a:lnTo>
                  <a:lnTo>
                    <a:pt x="34096" y="220"/>
                  </a:lnTo>
                  <a:lnTo>
                    <a:pt x="34096" y="132"/>
                  </a:lnTo>
                  <a:lnTo>
                    <a:pt x="34052" y="88"/>
                  </a:lnTo>
                  <a:lnTo>
                    <a:pt x="34008" y="44"/>
                  </a:lnTo>
                  <a:lnTo>
                    <a:pt x="33964"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3" name="Google Shape;3893;p85"/>
            <p:cNvSpPr/>
            <p:nvPr/>
          </p:nvSpPr>
          <p:spPr>
            <a:xfrm>
              <a:off x="4932225" y="2976525"/>
              <a:ext cx="827175" cy="2027275"/>
            </a:xfrm>
            <a:custGeom>
              <a:rect b="b" l="l" r="r" t="t"/>
              <a:pathLst>
                <a:path extrusionOk="0" h="81091" w="33087">
                  <a:moveTo>
                    <a:pt x="32823" y="0"/>
                  </a:moveTo>
                  <a:lnTo>
                    <a:pt x="32780" y="44"/>
                  </a:lnTo>
                  <a:lnTo>
                    <a:pt x="32736" y="132"/>
                  </a:lnTo>
                  <a:lnTo>
                    <a:pt x="31990" y="2413"/>
                  </a:lnTo>
                  <a:lnTo>
                    <a:pt x="31463" y="3072"/>
                  </a:lnTo>
                  <a:lnTo>
                    <a:pt x="29664" y="4607"/>
                  </a:lnTo>
                  <a:lnTo>
                    <a:pt x="27251" y="6494"/>
                  </a:lnTo>
                  <a:lnTo>
                    <a:pt x="24881" y="8206"/>
                  </a:lnTo>
                  <a:lnTo>
                    <a:pt x="22775" y="9698"/>
                  </a:lnTo>
                  <a:lnTo>
                    <a:pt x="18694" y="11672"/>
                  </a:lnTo>
                  <a:lnTo>
                    <a:pt x="16500" y="13252"/>
                  </a:lnTo>
                  <a:lnTo>
                    <a:pt x="15183" y="14305"/>
                  </a:lnTo>
                  <a:lnTo>
                    <a:pt x="13867" y="14700"/>
                  </a:lnTo>
                  <a:lnTo>
                    <a:pt x="13823" y="14700"/>
                  </a:lnTo>
                  <a:lnTo>
                    <a:pt x="11717" y="15841"/>
                  </a:lnTo>
                  <a:lnTo>
                    <a:pt x="11717" y="15885"/>
                  </a:lnTo>
                  <a:lnTo>
                    <a:pt x="9874" y="17157"/>
                  </a:lnTo>
                  <a:lnTo>
                    <a:pt x="8075" y="18079"/>
                  </a:lnTo>
                  <a:lnTo>
                    <a:pt x="5617" y="18693"/>
                  </a:lnTo>
                  <a:lnTo>
                    <a:pt x="5574" y="18693"/>
                  </a:lnTo>
                  <a:lnTo>
                    <a:pt x="3643" y="19746"/>
                  </a:lnTo>
                  <a:lnTo>
                    <a:pt x="2107" y="20668"/>
                  </a:lnTo>
                  <a:lnTo>
                    <a:pt x="2107" y="20712"/>
                  </a:lnTo>
                  <a:lnTo>
                    <a:pt x="1493" y="21238"/>
                  </a:lnTo>
                  <a:lnTo>
                    <a:pt x="1449" y="21326"/>
                  </a:lnTo>
                  <a:lnTo>
                    <a:pt x="1273" y="21896"/>
                  </a:lnTo>
                  <a:lnTo>
                    <a:pt x="1273" y="22028"/>
                  </a:lnTo>
                  <a:lnTo>
                    <a:pt x="3116" y="27337"/>
                  </a:lnTo>
                  <a:lnTo>
                    <a:pt x="3994" y="30453"/>
                  </a:lnTo>
                  <a:lnTo>
                    <a:pt x="4257" y="31506"/>
                  </a:lnTo>
                  <a:lnTo>
                    <a:pt x="4433" y="32515"/>
                  </a:lnTo>
                  <a:lnTo>
                    <a:pt x="4608" y="33525"/>
                  </a:lnTo>
                  <a:lnTo>
                    <a:pt x="4740" y="34534"/>
                  </a:lnTo>
                  <a:lnTo>
                    <a:pt x="4828" y="35543"/>
                  </a:lnTo>
                  <a:lnTo>
                    <a:pt x="4872" y="36552"/>
                  </a:lnTo>
                  <a:lnTo>
                    <a:pt x="4915" y="37562"/>
                  </a:lnTo>
                  <a:lnTo>
                    <a:pt x="4915" y="38571"/>
                  </a:lnTo>
                  <a:lnTo>
                    <a:pt x="4872" y="40633"/>
                  </a:lnTo>
                  <a:lnTo>
                    <a:pt x="4696" y="42652"/>
                  </a:lnTo>
                  <a:lnTo>
                    <a:pt x="4520" y="44714"/>
                  </a:lnTo>
                  <a:lnTo>
                    <a:pt x="4301" y="46776"/>
                  </a:lnTo>
                  <a:lnTo>
                    <a:pt x="4257" y="47566"/>
                  </a:lnTo>
                  <a:lnTo>
                    <a:pt x="3687" y="50857"/>
                  </a:lnTo>
                  <a:lnTo>
                    <a:pt x="3248" y="53753"/>
                  </a:lnTo>
                  <a:lnTo>
                    <a:pt x="2809" y="57044"/>
                  </a:lnTo>
                  <a:lnTo>
                    <a:pt x="2283" y="60467"/>
                  </a:lnTo>
                  <a:lnTo>
                    <a:pt x="1800" y="62573"/>
                  </a:lnTo>
                  <a:lnTo>
                    <a:pt x="1098" y="64943"/>
                  </a:lnTo>
                  <a:lnTo>
                    <a:pt x="440" y="67620"/>
                  </a:lnTo>
                  <a:lnTo>
                    <a:pt x="440" y="67663"/>
                  </a:lnTo>
                  <a:lnTo>
                    <a:pt x="396" y="69199"/>
                  </a:lnTo>
                  <a:lnTo>
                    <a:pt x="89" y="73280"/>
                  </a:lnTo>
                  <a:lnTo>
                    <a:pt x="1" y="75299"/>
                  </a:lnTo>
                  <a:lnTo>
                    <a:pt x="1" y="75343"/>
                  </a:lnTo>
                  <a:lnTo>
                    <a:pt x="396" y="76922"/>
                  </a:lnTo>
                  <a:lnTo>
                    <a:pt x="440" y="77010"/>
                  </a:lnTo>
                  <a:lnTo>
                    <a:pt x="5223" y="81047"/>
                  </a:lnTo>
                  <a:lnTo>
                    <a:pt x="5310" y="81091"/>
                  </a:lnTo>
                  <a:lnTo>
                    <a:pt x="5398" y="81091"/>
                  </a:lnTo>
                  <a:lnTo>
                    <a:pt x="5442" y="81047"/>
                  </a:lnTo>
                  <a:lnTo>
                    <a:pt x="5486" y="81003"/>
                  </a:lnTo>
                  <a:lnTo>
                    <a:pt x="5486" y="80915"/>
                  </a:lnTo>
                  <a:lnTo>
                    <a:pt x="5486" y="80871"/>
                  </a:lnTo>
                  <a:lnTo>
                    <a:pt x="5442" y="80784"/>
                  </a:lnTo>
                  <a:lnTo>
                    <a:pt x="703" y="76791"/>
                  </a:lnTo>
                  <a:lnTo>
                    <a:pt x="352" y="75255"/>
                  </a:lnTo>
                  <a:lnTo>
                    <a:pt x="440" y="73280"/>
                  </a:lnTo>
                  <a:lnTo>
                    <a:pt x="747" y="69243"/>
                  </a:lnTo>
                  <a:lnTo>
                    <a:pt x="791" y="67707"/>
                  </a:lnTo>
                  <a:lnTo>
                    <a:pt x="1405" y="65031"/>
                  </a:lnTo>
                  <a:lnTo>
                    <a:pt x="2151" y="62661"/>
                  </a:lnTo>
                  <a:lnTo>
                    <a:pt x="2634" y="60555"/>
                  </a:lnTo>
                  <a:lnTo>
                    <a:pt x="3160" y="57088"/>
                  </a:lnTo>
                  <a:lnTo>
                    <a:pt x="3599" y="53797"/>
                  </a:lnTo>
                  <a:lnTo>
                    <a:pt x="4038" y="50901"/>
                  </a:lnTo>
                  <a:lnTo>
                    <a:pt x="4564" y="47610"/>
                  </a:lnTo>
                  <a:lnTo>
                    <a:pt x="4652" y="46820"/>
                  </a:lnTo>
                  <a:lnTo>
                    <a:pt x="4872" y="44758"/>
                  </a:lnTo>
                  <a:lnTo>
                    <a:pt x="5047" y="42652"/>
                  </a:lnTo>
                  <a:lnTo>
                    <a:pt x="5223" y="40633"/>
                  </a:lnTo>
                  <a:lnTo>
                    <a:pt x="5266" y="38571"/>
                  </a:lnTo>
                  <a:lnTo>
                    <a:pt x="5266" y="37562"/>
                  </a:lnTo>
                  <a:lnTo>
                    <a:pt x="5223" y="36508"/>
                  </a:lnTo>
                  <a:lnTo>
                    <a:pt x="5179" y="35499"/>
                  </a:lnTo>
                  <a:lnTo>
                    <a:pt x="5091" y="34490"/>
                  </a:lnTo>
                  <a:lnTo>
                    <a:pt x="4959" y="33481"/>
                  </a:lnTo>
                  <a:lnTo>
                    <a:pt x="4784" y="32428"/>
                  </a:lnTo>
                  <a:lnTo>
                    <a:pt x="4564" y="31418"/>
                  </a:lnTo>
                  <a:lnTo>
                    <a:pt x="4301" y="30365"/>
                  </a:lnTo>
                  <a:lnTo>
                    <a:pt x="3423" y="27206"/>
                  </a:lnTo>
                  <a:lnTo>
                    <a:pt x="1624" y="21940"/>
                  </a:lnTo>
                  <a:lnTo>
                    <a:pt x="1756" y="21457"/>
                  </a:lnTo>
                  <a:lnTo>
                    <a:pt x="2326" y="20975"/>
                  </a:lnTo>
                  <a:lnTo>
                    <a:pt x="3818" y="20053"/>
                  </a:lnTo>
                  <a:lnTo>
                    <a:pt x="5705" y="19044"/>
                  </a:lnTo>
                  <a:lnTo>
                    <a:pt x="8206" y="18386"/>
                  </a:lnTo>
                  <a:lnTo>
                    <a:pt x="10049" y="17464"/>
                  </a:lnTo>
                  <a:lnTo>
                    <a:pt x="11892" y="16148"/>
                  </a:lnTo>
                  <a:lnTo>
                    <a:pt x="13955" y="15051"/>
                  </a:lnTo>
                  <a:lnTo>
                    <a:pt x="15315" y="14612"/>
                  </a:lnTo>
                  <a:lnTo>
                    <a:pt x="15403" y="14568"/>
                  </a:lnTo>
                  <a:lnTo>
                    <a:pt x="16719" y="13559"/>
                  </a:lnTo>
                  <a:lnTo>
                    <a:pt x="18869" y="11979"/>
                  </a:lnTo>
                  <a:lnTo>
                    <a:pt x="22906" y="10005"/>
                  </a:lnTo>
                  <a:lnTo>
                    <a:pt x="22950" y="10005"/>
                  </a:lnTo>
                  <a:lnTo>
                    <a:pt x="25100" y="8469"/>
                  </a:lnTo>
                  <a:lnTo>
                    <a:pt x="27470" y="6758"/>
                  </a:lnTo>
                  <a:lnTo>
                    <a:pt x="29883" y="4871"/>
                  </a:lnTo>
                  <a:lnTo>
                    <a:pt x="31726" y="3335"/>
                  </a:lnTo>
                  <a:lnTo>
                    <a:pt x="32297" y="2589"/>
                  </a:lnTo>
                  <a:lnTo>
                    <a:pt x="32297" y="2545"/>
                  </a:lnTo>
                  <a:lnTo>
                    <a:pt x="33043" y="219"/>
                  </a:lnTo>
                  <a:lnTo>
                    <a:pt x="33087" y="176"/>
                  </a:lnTo>
                  <a:lnTo>
                    <a:pt x="33043" y="88"/>
                  </a:lnTo>
                  <a:lnTo>
                    <a:pt x="32999" y="44"/>
                  </a:lnTo>
                  <a:lnTo>
                    <a:pt x="32955"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4" name="Google Shape;3894;p85"/>
            <p:cNvSpPr/>
            <p:nvPr/>
          </p:nvSpPr>
          <p:spPr>
            <a:xfrm>
              <a:off x="4899325" y="2920575"/>
              <a:ext cx="796450" cy="2115050"/>
            </a:xfrm>
            <a:custGeom>
              <a:rect b="b" l="l" r="r" t="t"/>
              <a:pathLst>
                <a:path extrusionOk="0" h="84602" w="31858">
                  <a:moveTo>
                    <a:pt x="31638" y="0"/>
                  </a:moveTo>
                  <a:lnTo>
                    <a:pt x="31594" y="44"/>
                  </a:lnTo>
                  <a:lnTo>
                    <a:pt x="31287" y="307"/>
                  </a:lnTo>
                  <a:lnTo>
                    <a:pt x="31243" y="395"/>
                  </a:lnTo>
                  <a:lnTo>
                    <a:pt x="30322" y="3730"/>
                  </a:lnTo>
                  <a:lnTo>
                    <a:pt x="29005" y="6275"/>
                  </a:lnTo>
                  <a:lnTo>
                    <a:pt x="25890" y="8688"/>
                  </a:lnTo>
                  <a:lnTo>
                    <a:pt x="23608" y="10356"/>
                  </a:lnTo>
                  <a:lnTo>
                    <a:pt x="20361" y="12155"/>
                  </a:lnTo>
                  <a:lnTo>
                    <a:pt x="17991" y="14042"/>
                  </a:lnTo>
                  <a:lnTo>
                    <a:pt x="16456" y="15270"/>
                  </a:lnTo>
                  <a:lnTo>
                    <a:pt x="14525" y="16016"/>
                  </a:lnTo>
                  <a:lnTo>
                    <a:pt x="14481" y="16016"/>
                  </a:lnTo>
                  <a:lnTo>
                    <a:pt x="10751" y="18518"/>
                  </a:lnTo>
                  <a:lnTo>
                    <a:pt x="8952" y="19439"/>
                  </a:lnTo>
                  <a:lnTo>
                    <a:pt x="6890" y="19966"/>
                  </a:lnTo>
                  <a:lnTo>
                    <a:pt x="6846" y="20010"/>
                  </a:lnTo>
                  <a:lnTo>
                    <a:pt x="3862" y="21721"/>
                  </a:lnTo>
                  <a:lnTo>
                    <a:pt x="1229" y="23213"/>
                  </a:lnTo>
                  <a:lnTo>
                    <a:pt x="834" y="23388"/>
                  </a:lnTo>
                  <a:lnTo>
                    <a:pt x="746" y="23432"/>
                  </a:lnTo>
                  <a:lnTo>
                    <a:pt x="702" y="23520"/>
                  </a:lnTo>
                  <a:lnTo>
                    <a:pt x="702" y="23564"/>
                  </a:lnTo>
                  <a:lnTo>
                    <a:pt x="746" y="23652"/>
                  </a:lnTo>
                  <a:lnTo>
                    <a:pt x="1624" y="24793"/>
                  </a:lnTo>
                  <a:lnTo>
                    <a:pt x="3379" y="30453"/>
                  </a:lnTo>
                  <a:lnTo>
                    <a:pt x="4125" y="33261"/>
                  </a:lnTo>
                  <a:lnTo>
                    <a:pt x="4652" y="36596"/>
                  </a:lnTo>
                  <a:lnTo>
                    <a:pt x="4783" y="40326"/>
                  </a:lnTo>
                  <a:lnTo>
                    <a:pt x="4696" y="43880"/>
                  </a:lnTo>
                  <a:lnTo>
                    <a:pt x="4608" y="45109"/>
                  </a:lnTo>
                  <a:lnTo>
                    <a:pt x="4520" y="46338"/>
                  </a:lnTo>
                  <a:lnTo>
                    <a:pt x="4301" y="48839"/>
                  </a:lnTo>
                  <a:lnTo>
                    <a:pt x="3994" y="51252"/>
                  </a:lnTo>
                  <a:lnTo>
                    <a:pt x="3686" y="53666"/>
                  </a:lnTo>
                  <a:lnTo>
                    <a:pt x="3291" y="56386"/>
                  </a:lnTo>
                  <a:lnTo>
                    <a:pt x="2984" y="59151"/>
                  </a:lnTo>
                  <a:lnTo>
                    <a:pt x="2589" y="61608"/>
                  </a:lnTo>
                  <a:lnTo>
                    <a:pt x="2282" y="63276"/>
                  </a:lnTo>
                  <a:lnTo>
                    <a:pt x="1668" y="65470"/>
                  </a:lnTo>
                  <a:lnTo>
                    <a:pt x="1097" y="67576"/>
                  </a:lnTo>
                  <a:lnTo>
                    <a:pt x="702" y="69550"/>
                  </a:lnTo>
                  <a:lnTo>
                    <a:pt x="351" y="71393"/>
                  </a:lnTo>
                  <a:lnTo>
                    <a:pt x="132" y="73105"/>
                  </a:lnTo>
                  <a:lnTo>
                    <a:pt x="44" y="74684"/>
                  </a:lnTo>
                  <a:lnTo>
                    <a:pt x="0" y="75430"/>
                  </a:lnTo>
                  <a:lnTo>
                    <a:pt x="44" y="76132"/>
                  </a:lnTo>
                  <a:lnTo>
                    <a:pt x="88" y="76791"/>
                  </a:lnTo>
                  <a:lnTo>
                    <a:pt x="132" y="77449"/>
                  </a:lnTo>
                  <a:lnTo>
                    <a:pt x="790" y="79643"/>
                  </a:lnTo>
                  <a:lnTo>
                    <a:pt x="834" y="79687"/>
                  </a:lnTo>
                  <a:lnTo>
                    <a:pt x="1361" y="80652"/>
                  </a:lnTo>
                  <a:lnTo>
                    <a:pt x="1405" y="80696"/>
                  </a:lnTo>
                  <a:lnTo>
                    <a:pt x="6363" y="84558"/>
                  </a:lnTo>
                  <a:lnTo>
                    <a:pt x="6495" y="84601"/>
                  </a:lnTo>
                  <a:lnTo>
                    <a:pt x="6539" y="84558"/>
                  </a:lnTo>
                  <a:lnTo>
                    <a:pt x="6626" y="84514"/>
                  </a:lnTo>
                  <a:lnTo>
                    <a:pt x="6626" y="84470"/>
                  </a:lnTo>
                  <a:lnTo>
                    <a:pt x="6626" y="84382"/>
                  </a:lnTo>
                  <a:lnTo>
                    <a:pt x="6626" y="84338"/>
                  </a:lnTo>
                  <a:lnTo>
                    <a:pt x="6582" y="84294"/>
                  </a:lnTo>
                  <a:lnTo>
                    <a:pt x="1668" y="80433"/>
                  </a:lnTo>
                  <a:lnTo>
                    <a:pt x="1141" y="79555"/>
                  </a:lnTo>
                  <a:lnTo>
                    <a:pt x="483" y="77361"/>
                  </a:lnTo>
                  <a:lnTo>
                    <a:pt x="395" y="76747"/>
                  </a:lnTo>
                  <a:lnTo>
                    <a:pt x="395" y="76089"/>
                  </a:lnTo>
                  <a:lnTo>
                    <a:pt x="351" y="75387"/>
                  </a:lnTo>
                  <a:lnTo>
                    <a:pt x="395" y="74641"/>
                  </a:lnTo>
                  <a:lnTo>
                    <a:pt x="483" y="73105"/>
                  </a:lnTo>
                  <a:lnTo>
                    <a:pt x="702" y="71393"/>
                  </a:lnTo>
                  <a:lnTo>
                    <a:pt x="1054" y="69594"/>
                  </a:lnTo>
                  <a:lnTo>
                    <a:pt x="1448" y="67620"/>
                  </a:lnTo>
                  <a:lnTo>
                    <a:pt x="2019" y="65557"/>
                  </a:lnTo>
                  <a:lnTo>
                    <a:pt x="2633" y="63363"/>
                  </a:lnTo>
                  <a:lnTo>
                    <a:pt x="2633" y="63319"/>
                  </a:lnTo>
                  <a:lnTo>
                    <a:pt x="2940" y="61696"/>
                  </a:lnTo>
                  <a:lnTo>
                    <a:pt x="3335" y="59195"/>
                  </a:lnTo>
                  <a:lnTo>
                    <a:pt x="3642" y="56430"/>
                  </a:lnTo>
                  <a:lnTo>
                    <a:pt x="3994" y="53710"/>
                  </a:lnTo>
                  <a:lnTo>
                    <a:pt x="4345" y="51296"/>
                  </a:lnTo>
                  <a:lnTo>
                    <a:pt x="4652" y="48839"/>
                  </a:lnTo>
                  <a:lnTo>
                    <a:pt x="4871" y="46382"/>
                  </a:lnTo>
                  <a:lnTo>
                    <a:pt x="4959" y="45153"/>
                  </a:lnTo>
                  <a:lnTo>
                    <a:pt x="5047" y="43880"/>
                  </a:lnTo>
                  <a:lnTo>
                    <a:pt x="5134" y="40326"/>
                  </a:lnTo>
                  <a:lnTo>
                    <a:pt x="5003" y="36596"/>
                  </a:lnTo>
                  <a:lnTo>
                    <a:pt x="5003" y="36552"/>
                  </a:lnTo>
                  <a:lnTo>
                    <a:pt x="4476" y="33174"/>
                  </a:lnTo>
                  <a:lnTo>
                    <a:pt x="3686" y="30321"/>
                  </a:lnTo>
                  <a:lnTo>
                    <a:pt x="2589" y="26767"/>
                  </a:lnTo>
                  <a:lnTo>
                    <a:pt x="1931" y="24661"/>
                  </a:lnTo>
                  <a:lnTo>
                    <a:pt x="1931" y="24617"/>
                  </a:lnTo>
                  <a:lnTo>
                    <a:pt x="1185" y="23608"/>
                  </a:lnTo>
                  <a:lnTo>
                    <a:pt x="1361" y="23520"/>
                  </a:lnTo>
                  <a:lnTo>
                    <a:pt x="1405" y="23520"/>
                  </a:lnTo>
                  <a:lnTo>
                    <a:pt x="4037" y="22028"/>
                  </a:lnTo>
                  <a:lnTo>
                    <a:pt x="6977" y="20317"/>
                  </a:lnTo>
                  <a:lnTo>
                    <a:pt x="9040" y="19790"/>
                  </a:lnTo>
                  <a:lnTo>
                    <a:pt x="9084" y="19790"/>
                  </a:lnTo>
                  <a:lnTo>
                    <a:pt x="10927" y="18825"/>
                  </a:lnTo>
                  <a:lnTo>
                    <a:pt x="14656" y="16324"/>
                  </a:lnTo>
                  <a:lnTo>
                    <a:pt x="16631" y="15622"/>
                  </a:lnTo>
                  <a:lnTo>
                    <a:pt x="16675" y="15578"/>
                  </a:lnTo>
                  <a:lnTo>
                    <a:pt x="18211" y="14305"/>
                  </a:lnTo>
                  <a:lnTo>
                    <a:pt x="20536" y="12462"/>
                  </a:lnTo>
                  <a:lnTo>
                    <a:pt x="23784" y="10663"/>
                  </a:lnTo>
                  <a:lnTo>
                    <a:pt x="23784" y="10619"/>
                  </a:lnTo>
                  <a:lnTo>
                    <a:pt x="26109" y="8952"/>
                  </a:lnTo>
                  <a:lnTo>
                    <a:pt x="29225" y="6494"/>
                  </a:lnTo>
                  <a:lnTo>
                    <a:pt x="29269" y="6451"/>
                  </a:lnTo>
                  <a:lnTo>
                    <a:pt x="30673" y="3862"/>
                  </a:lnTo>
                  <a:lnTo>
                    <a:pt x="31550" y="527"/>
                  </a:lnTo>
                  <a:lnTo>
                    <a:pt x="31814" y="263"/>
                  </a:lnTo>
                  <a:lnTo>
                    <a:pt x="31858" y="220"/>
                  </a:lnTo>
                  <a:lnTo>
                    <a:pt x="31858" y="132"/>
                  </a:lnTo>
                  <a:lnTo>
                    <a:pt x="31858" y="88"/>
                  </a:lnTo>
                  <a:lnTo>
                    <a:pt x="31814" y="44"/>
                  </a:lnTo>
                  <a:lnTo>
                    <a:pt x="31770"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5" name="Google Shape;3895;p85"/>
            <p:cNvSpPr/>
            <p:nvPr/>
          </p:nvSpPr>
          <p:spPr>
            <a:xfrm>
              <a:off x="5289850" y="2869000"/>
              <a:ext cx="349975" cy="388375"/>
            </a:xfrm>
            <a:custGeom>
              <a:rect b="b" l="l" r="r" t="t"/>
              <a:pathLst>
                <a:path extrusionOk="0" h="15535" w="13999">
                  <a:moveTo>
                    <a:pt x="13779" y="1"/>
                  </a:moveTo>
                  <a:lnTo>
                    <a:pt x="13735" y="45"/>
                  </a:lnTo>
                  <a:lnTo>
                    <a:pt x="12902" y="527"/>
                  </a:lnTo>
                  <a:lnTo>
                    <a:pt x="9128" y="3116"/>
                  </a:lnTo>
                  <a:lnTo>
                    <a:pt x="7285" y="4169"/>
                  </a:lnTo>
                  <a:lnTo>
                    <a:pt x="5486" y="5310"/>
                  </a:lnTo>
                  <a:lnTo>
                    <a:pt x="5442" y="5398"/>
                  </a:lnTo>
                  <a:lnTo>
                    <a:pt x="5442" y="5442"/>
                  </a:lnTo>
                  <a:lnTo>
                    <a:pt x="4740" y="8908"/>
                  </a:lnTo>
                  <a:lnTo>
                    <a:pt x="4433" y="10927"/>
                  </a:lnTo>
                  <a:lnTo>
                    <a:pt x="4257" y="11629"/>
                  </a:lnTo>
                  <a:lnTo>
                    <a:pt x="2019" y="13823"/>
                  </a:lnTo>
                  <a:lnTo>
                    <a:pt x="659" y="15008"/>
                  </a:lnTo>
                  <a:lnTo>
                    <a:pt x="89" y="15227"/>
                  </a:lnTo>
                  <a:lnTo>
                    <a:pt x="45" y="15271"/>
                  </a:lnTo>
                  <a:lnTo>
                    <a:pt x="1" y="15315"/>
                  </a:lnTo>
                  <a:lnTo>
                    <a:pt x="1" y="15359"/>
                  </a:lnTo>
                  <a:lnTo>
                    <a:pt x="1" y="15447"/>
                  </a:lnTo>
                  <a:lnTo>
                    <a:pt x="45" y="15534"/>
                  </a:lnTo>
                  <a:lnTo>
                    <a:pt x="220" y="15534"/>
                  </a:lnTo>
                  <a:lnTo>
                    <a:pt x="835" y="15315"/>
                  </a:lnTo>
                  <a:lnTo>
                    <a:pt x="878" y="15271"/>
                  </a:lnTo>
                  <a:lnTo>
                    <a:pt x="2283" y="14086"/>
                  </a:lnTo>
                  <a:lnTo>
                    <a:pt x="4521" y="11848"/>
                  </a:lnTo>
                  <a:lnTo>
                    <a:pt x="4564" y="11761"/>
                  </a:lnTo>
                  <a:lnTo>
                    <a:pt x="4784" y="11015"/>
                  </a:lnTo>
                  <a:lnTo>
                    <a:pt x="5091" y="8952"/>
                  </a:lnTo>
                  <a:lnTo>
                    <a:pt x="5749" y="5574"/>
                  </a:lnTo>
                  <a:lnTo>
                    <a:pt x="7461" y="4477"/>
                  </a:lnTo>
                  <a:lnTo>
                    <a:pt x="9304" y="3423"/>
                  </a:lnTo>
                  <a:lnTo>
                    <a:pt x="13077" y="791"/>
                  </a:lnTo>
                  <a:lnTo>
                    <a:pt x="13911" y="352"/>
                  </a:lnTo>
                  <a:lnTo>
                    <a:pt x="13955" y="308"/>
                  </a:lnTo>
                  <a:lnTo>
                    <a:pt x="13999" y="220"/>
                  </a:lnTo>
                  <a:lnTo>
                    <a:pt x="13999" y="176"/>
                  </a:lnTo>
                  <a:lnTo>
                    <a:pt x="13955" y="89"/>
                  </a:lnTo>
                  <a:lnTo>
                    <a:pt x="13911" y="45"/>
                  </a:lnTo>
                  <a:lnTo>
                    <a:pt x="13867"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6" name="Google Shape;3896;p85"/>
            <p:cNvSpPr/>
            <p:nvPr/>
          </p:nvSpPr>
          <p:spPr>
            <a:xfrm>
              <a:off x="5206475" y="2843775"/>
              <a:ext cx="405925" cy="426750"/>
            </a:xfrm>
            <a:custGeom>
              <a:rect b="b" l="l" r="r" t="t"/>
              <a:pathLst>
                <a:path extrusionOk="0" h="17070" w="16237">
                  <a:moveTo>
                    <a:pt x="16017" y="0"/>
                  </a:moveTo>
                  <a:lnTo>
                    <a:pt x="15973" y="44"/>
                  </a:lnTo>
                  <a:lnTo>
                    <a:pt x="12858" y="2107"/>
                  </a:lnTo>
                  <a:lnTo>
                    <a:pt x="10532" y="3511"/>
                  </a:lnTo>
                  <a:lnTo>
                    <a:pt x="8514" y="4740"/>
                  </a:lnTo>
                  <a:lnTo>
                    <a:pt x="6495" y="6188"/>
                  </a:lnTo>
                  <a:lnTo>
                    <a:pt x="4389" y="7636"/>
                  </a:lnTo>
                  <a:lnTo>
                    <a:pt x="4345" y="7636"/>
                  </a:lnTo>
                  <a:lnTo>
                    <a:pt x="3862" y="8250"/>
                  </a:lnTo>
                  <a:lnTo>
                    <a:pt x="3819" y="8338"/>
                  </a:lnTo>
                  <a:lnTo>
                    <a:pt x="3467" y="11541"/>
                  </a:lnTo>
                  <a:lnTo>
                    <a:pt x="3292" y="13998"/>
                  </a:lnTo>
                  <a:lnTo>
                    <a:pt x="3204" y="14744"/>
                  </a:lnTo>
                  <a:lnTo>
                    <a:pt x="2985" y="15008"/>
                  </a:lnTo>
                  <a:lnTo>
                    <a:pt x="1273" y="15841"/>
                  </a:lnTo>
                  <a:lnTo>
                    <a:pt x="1273" y="15885"/>
                  </a:lnTo>
                  <a:lnTo>
                    <a:pt x="89" y="16763"/>
                  </a:lnTo>
                  <a:lnTo>
                    <a:pt x="45" y="16807"/>
                  </a:lnTo>
                  <a:lnTo>
                    <a:pt x="1" y="16851"/>
                  </a:lnTo>
                  <a:lnTo>
                    <a:pt x="1" y="16938"/>
                  </a:lnTo>
                  <a:lnTo>
                    <a:pt x="45" y="16982"/>
                  </a:lnTo>
                  <a:lnTo>
                    <a:pt x="89" y="17070"/>
                  </a:lnTo>
                  <a:lnTo>
                    <a:pt x="176" y="17070"/>
                  </a:lnTo>
                  <a:lnTo>
                    <a:pt x="308" y="17026"/>
                  </a:lnTo>
                  <a:lnTo>
                    <a:pt x="1449" y="16148"/>
                  </a:lnTo>
                  <a:lnTo>
                    <a:pt x="3160" y="15315"/>
                  </a:lnTo>
                  <a:lnTo>
                    <a:pt x="3248" y="15271"/>
                  </a:lnTo>
                  <a:lnTo>
                    <a:pt x="3511" y="14920"/>
                  </a:lnTo>
                  <a:lnTo>
                    <a:pt x="3511" y="14832"/>
                  </a:lnTo>
                  <a:lnTo>
                    <a:pt x="3643" y="14042"/>
                  </a:lnTo>
                  <a:lnTo>
                    <a:pt x="3643" y="13998"/>
                  </a:lnTo>
                  <a:lnTo>
                    <a:pt x="3819" y="11541"/>
                  </a:lnTo>
                  <a:lnTo>
                    <a:pt x="4126" y="8426"/>
                  </a:lnTo>
                  <a:lnTo>
                    <a:pt x="4608" y="7899"/>
                  </a:lnTo>
                  <a:lnTo>
                    <a:pt x="6715" y="6495"/>
                  </a:lnTo>
                  <a:lnTo>
                    <a:pt x="8689" y="5047"/>
                  </a:lnTo>
                  <a:lnTo>
                    <a:pt x="10708" y="3818"/>
                  </a:lnTo>
                  <a:lnTo>
                    <a:pt x="13033" y="2414"/>
                  </a:lnTo>
                  <a:lnTo>
                    <a:pt x="16149" y="352"/>
                  </a:lnTo>
                  <a:lnTo>
                    <a:pt x="16193" y="308"/>
                  </a:lnTo>
                  <a:lnTo>
                    <a:pt x="16237" y="220"/>
                  </a:lnTo>
                  <a:lnTo>
                    <a:pt x="16237" y="176"/>
                  </a:lnTo>
                  <a:lnTo>
                    <a:pt x="16193" y="88"/>
                  </a:lnTo>
                  <a:lnTo>
                    <a:pt x="16149" y="44"/>
                  </a:lnTo>
                  <a:lnTo>
                    <a:pt x="16105"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7" name="Google Shape;3897;p85"/>
            <p:cNvSpPr/>
            <p:nvPr/>
          </p:nvSpPr>
          <p:spPr>
            <a:xfrm>
              <a:off x="5101175" y="2819650"/>
              <a:ext cx="483800" cy="494775"/>
            </a:xfrm>
            <a:custGeom>
              <a:rect b="b" l="l" r="r" t="t"/>
              <a:pathLst>
                <a:path extrusionOk="0" h="19791" w="19352">
                  <a:moveTo>
                    <a:pt x="19088" y="0"/>
                  </a:moveTo>
                  <a:lnTo>
                    <a:pt x="15929" y="2063"/>
                  </a:lnTo>
                  <a:lnTo>
                    <a:pt x="14130" y="3203"/>
                  </a:lnTo>
                  <a:lnTo>
                    <a:pt x="11892" y="4520"/>
                  </a:lnTo>
                  <a:lnTo>
                    <a:pt x="9874" y="5880"/>
                  </a:lnTo>
                  <a:lnTo>
                    <a:pt x="7811" y="7065"/>
                  </a:lnTo>
                  <a:lnTo>
                    <a:pt x="5880" y="8206"/>
                  </a:lnTo>
                  <a:lnTo>
                    <a:pt x="3818" y="9566"/>
                  </a:lnTo>
                  <a:lnTo>
                    <a:pt x="3774" y="9610"/>
                  </a:lnTo>
                  <a:lnTo>
                    <a:pt x="3423" y="9961"/>
                  </a:lnTo>
                  <a:lnTo>
                    <a:pt x="3379" y="10005"/>
                  </a:lnTo>
                  <a:lnTo>
                    <a:pt x="3379" y="10093"/>
                  </a:lnTo>
                  <a:lnTo>
                    <a:pt x="3379" y="14525"/>
                  </a:lnTo>
                  <a:lnTo>
                    <a:pt x="3511" y="16411"/>
                  </a:lnTo>
                  <a:lnTo>
                    <a:pt x="3291" y="17113"/>
                  </a:lnTo>
                  <a:lnTo>
                    <a:pt x="746" y="19220"/>
                  </a:lnTo>
                  <a:lnTo>
                    <a:pt x="132" y="19483"/>
                  </a:lnTo>
                  <a:lnTo>
                    <a:pt x="44" y="19527"/>
                  </a:lnTo>
                  <a:lnTo>
                    <a:pt x="44" y="19571"/>
                  </a:lnTo>
                  <a:lnTo>
                    <a:pt x="0" y="19659"/>
                  </a:lnTo>
                  <a:lnTo>
                    <a:pt x="44" y="19702"/>
                  </a:lnTo>
                  <a:lnTo>
                    <a:pt x="88" y="19790"/>
                  </a:lnTo>
                  <a:lnTo>
                    <a:pt x="264" y="19790"/>
                  </a:lnTo>
                  <a:lnTo>
                    <a:pt x="878" y="19527"/>
                  </a:lnTo>
                  <a:lnTo>
                    <a:pt x="922" y="19483"/>
                  </a:lnTo>
                  <a:lnTo>
                    <a:pt x="3555" y="17377"/>
                  </a:lnTo>
                  <a:lnTo>
                    <a:pt x="3642" y="17289"/>
                  </a:lnTo>
                  <a:lnTo>
                    <a:pt x="3862" y="16455"/>
                  </a:lnTo>
                  <a:lnTo>
                    <a:pt x="3862" y="16411"/>
                  </a:lnTo>
                  <a:lnTo>
                    <a:pt x="3730" y="14525"/>
                  </a:lnTo>
                  <a:lnTo>
                    <a:pt x="3730" y="10136"/>
                  </a:lnTo>
                  <a:lnTo>
                    <a:pt x="4037" y="9873"/>
                  </a:lnTo>
                  <a:lnTo>
                    <a:pt x="6056" y="8513"/>
                  </a:lnTo>
                  <a:lnTo>
                    <a:pt x="7987" y="7328"/>
                  </a:lnTo>
                  <a:lnTo>
                    <a:pt x="10049" y="6187"/>
                  </a:lnTo>
                  <a:lnTo>
                    <a:pt x="12068" y="4783"/>
                  </a:lnTo>
                  <a:lnTo>
                    <a:pt x="14305" y="3467"/>
                  </a:lnTo>
                  <a:lnTo>
                    <a:pt x="16105" y="2370"/>
                  </a:lnTo>
                  <a:lnTo>
                    <a:pt x="19264" y="307"/>
                  </a:lnTo>
                  <a:lnTo>
                    <a:pt x="19308" y="263"/>
                  </a:lnTo>
                  <a:lnTo>
                    <a:pt x="19352" y="176"/>
                  </a:lnTo>
                  <a:lnTo>
                    <a:pt x="19352" y="132"/>
                  </a:lnTo>
                  <a:lnTo>
                    <a:pt x="19308" y="44"/>
                  </a:lnTo>
                  <a:lnTo>
                    <a:pt x="19264"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8" name="Google Shape;3898;p85"/>
            <p:cNvSpPr/>
            <p:nvPr/>
          </p:nvSpPr>
          <p:spPr>
            <a:xfrm>
              <a:off x="3975625" y="3259550"/>
              <a:ext cx="584750" cy="1657600"/>
            </a:xfrm>
            <a:custGeom>
              <a:rect b="b" l="l" r="r" t="t"/>
              <a:pathLst>
                <a:path extrusionOk="0" h="66304" w="23390">
                  <a:moveTo>
                    <a:pt x="922" y="0"/>
                  </a:moveTo>
                  <a:lnTo>
                    <a:pt x="835" y="44"/>
                  </a:lnTo>
                  <a:lnTo>
                    <a:pt x="835" y="88"/>
                  </a:lnTo>
                  <a:lnTo>
                    <a:pt x="308" y="1448"/>
                  </a:lnTo>
                  <a:lnTo>
                    <a:pt x="89" y="2194"/>
                  </a:lnTo>
                  <a:lnTo>
                    <a:pt x="1" y="2501"/>
                  </a:lnTo>
                  <a:lnTo>
                    <a:pt x="1" y="2589"/>
                  </a:lnTo>
                  <a:lnTo>
                    <a:pt x="352" y="5046"/>
                  </a:lnTo>
                  <a:lnTo>
                    <a:pt x="352" y="5090"/>
                  </a:lnTo>
                  <a:lnTo>
                    <a:pt x="1317" y="7197"/>
                  </a:lnTo>
                  <a:lnTo>
                    <a:pt x="1625" y="8601"/>
                  </a:lnTo>
                  <a:lnTo>
                    <a:pt x="1668" y="8601"/>
                  </a:lnTo>
                  <a:lnTo>
                    <a:pt x="3380" y="12769"/>
                  </a:lnTo>
                  <a:lnTo>
                    <a:pt x="4696" y="15709"/>
                  </a:lnTo>
                  <a:lnTo>
                    <a:pt x="5837" y="18298"/>
                  </a:lnTo>
                  <a:lnTo>
                    <a:pt x="6802" y="21063"/>
                  </a:lnTo>
                  <a:lnTo>
                    <a:pt x="6978" y="21984"/>
                  </a:lnTo>
                  <a:lnTo>
                    <a:pt x="7022" y="24529"/>
                  </a:lnTo>
                  <a:lnTo>
                    <a:pt x="7022" y="24573"/>
                  </a:lnTo>
                  <a:lnTo>
                    <a:pt x="7461" y="26855"/>
                  </a:lnTo>
                  <a:lnTo>
                    <a:pt x="7548" y="28522"/>
                  </a:lnTo>
                  <a:lnTo>
                    <a:pt x="7461" y="31331"/>
                  </a:lnTo>
                  <a:lnTo>
                    <a:pt x="7417" y="34358"/>
                  </a:lnTo>
                  <a:lnTo>
                    <a:pt x="7417" y="37825"/>
                  </a:lnTo>
                  <a:lnTo>
                    <a:pt x="7505" y="42740"/>
                  </a:lnTo>
                  <a:lnTo>
                    <a:pt x="7680" y="44758"/>
                  </a:lnTo>
                  <a:lnTo>
                    <a:pt x="7680" y="44802"/>
                  </a:lnTo>
                  <a:lnTo>
                    <a:pt x="8163" y="47128"/>
                  </a:lnTo>
                  <a:lnTo>
                    <a:pt x="8163" y="47171"/>
                  </a:lnTo>
                  <a:lnTo>
                    <a:pt x="8953" y="49366"/>
                  </a:lnTo>
                  <a:lnTo>
                    <a:pt x="9523" y="50331"/>
                  </a:lnTo>
                  <a:lnTo>
                    <a:pt x="9567" y="50375"/>
                  </a:lnTo>
                  <a:lnTo>
                    <a:pt x="10488" y="51252"/>
                  </a:lnTo>
                  <a:lnTo>
                    <a:pt x="10488" y="51296"/>
                  </a:lnTo>
                  <a:lnTo>
                    <a:pt x="13033" y="52876"/>
                  </a:lnTo>
                  <a:lnTo>
                    <a:pt x="15228" y="54368"/>
                  </a:lnTo>
                  <a:lnTo>
                    <a:pt x="17246" y="56079"/>
                  </a:lnTo>
                  <a:lnTo>
                    <a:pt x="18431" y="57132"/>
                  </a:lnTo>
                  <a:lnTo>
                    <a:pt x="19835" y="58098"/>
                  </a:lnTo>
                  <a:lnTo>
                    <a:pt x="22731" y="62573"/>
                  </a:lnTo>
                  <a:lnTo>
                    <a:pt x="23038" y="63363"/>
                  </a:lnTo>
                  <a:lnTo>
                    <a:pt x="22775" y="66084"/>
                  </a:lnTo>
                  <a:lnTo>
                    <a:pt x="22775" y="66172"/>
                  </a:lnTo>
                  <a:lnTo>
                    <a:pt x="22819" y="66216"/>
                  </a:lnTo>
                  <a:lnTo>
                    <a:pt x="22863" y="66259"/>
                  </a:lnTo>
                  <a:lnTo>
                    <a:pt x="22907" y="66303"/>
                  </a:lnTo>
                  <a:lnTo>
                    <a:pt x="22950" y="66303"/>
                  </a:lnTo>
                  <a:lnTo>
                    <a:pt x="23038" y="66259"/>
                  </a:lnTo>
                  <a:lnTo>
                    <a:pt x="23126" y="66128"/>
                  </a:lnTo>
                  <a:lnTo>
                    <a:pt x="23389" y="63363"/>
                  </a:lnTo>
                  <a:lnTo>
                    <a:pt x="23389" y="63276"/>
                  </a:lnTo>
                  <a:lnTo>
                    <a:pt x="23038" y="62442"/>
                  </a:lnTo>
                  <a:lnTo>
                    <a:pt x="23038" y="62398"/>
                  </a:lnTo>
                  <a:lnTo>
                    <a:pt x="20098" y="57878"/>
                  </a:lnTo>
                  <a:lnTo>
                    <a:pt x="20054" y="57791"/>
                  </a:lnTo>
                  <a:lnTo>
                    <a:pt x="18650" y="56869"/>
                  </a:lnTo>
                  <a:lnTo>
                    <a:pt x="17465" y="55816"/>
                  </a:lnTo>
                  <a:lnTo>
                    <a:pt x="15403" y="54105"/>
                  </a:lnTo>
                  <a:lnTo>
                    <a:pt x="13209" y="52613"/>
                  </a:lnTo>
                  <a:lnTo>
                    <a:pt x="10708" y="50989"/>
                  </a:lnTo>
                  <a:lnTo>
                    <a:pt x="9830" y="50111"/>
                  </a:lnTo>
                  <a:lnTo>
                    <a:pt x="9260" y="49234"/>
                  </a:lnTo>
                  <a:lnTo>
                    <a:pt x="8514" y="47040"/>
                  </a:lnTo>
                  <a:lnTo>
                    <a:pt x="8031" y="44758"/>
                  </a:lnTo>
                  <a:lnTo>
                    <a:pt x="7856" y="42696"/>
                  </a:lnTo>
                  <a:lnTo>
                    <a:pt x="7768" y="37825"/>
                  </a:lnTo>
                  <a:lnTo>
                    <a:pt x="7768" y="34402"/>
                  </a:lnTo>
                  <a:lnTo>
                    <a:pt x="7812" y="31375"/>
                  </a:lnTo>
                  <a:lnTo>
                    <a:pt x="7899" y="28522"/>
                  </a:lnTo>
                  <a:lnTo>
                    <a:pt x="7812" y="26811"/>
                  </a:lnTo>
                  <a:lnTo>
                    <a:pt x="7373" y="24485"/>
                  </a:lnTo>
                  <a:lnTo>
                    <a:pt x="7329" y="21940"/>
                  </a:lnTo>
                  <a:lnTo>
                    <a:pt x="7329" y="21896"/>
                  </a:lnTo>
                  <a:lnTo>
                    <a:pt x="7153" y="20975"/>
                  </a:lnTo>
                  <a:lnTo>
                    <a:pt x="7153" y="20931"/>
                  </a:lnTo>
                  <a:lnTo>
                    <a:pt x="6144" y="18167"/>
                  </a:lnTo>
                  <a:lnTo>
                    <a:pt x="5003" y="15534"/>
                  </a:lnTo>
                  <a:lnTo>
                    <a:pt x="3731" y="12638"/>
                  </a:lnTo>
                  <a:lnTo>
                    <a:pt x="1976" y="8469"/>
                  </a:lnTo>
                  <a:lnTo>
                    <a:pt x="1668" y="7109"/>
                  </a:lnTo>
                  <a:lnTo>
                    <a:pt x="1625" y="7065"/>
                  </a:lnTo>
                  <a:lnTo>
                    <a:pt x="703" y="4959"/>
                  </a:lnTo>
                  <a:lnTo>
                    <a:pt x="352" y="2545"/>
                  </a:lnTo>
                  <a:lnTo>
                    <a:pt x="440" y="2238"/>
                  </a:lnTo>
                  <a:lnTo>
                    <a:pt x="615" y="1668"/>
                  </a:lnTo>
                  <a:lnTo>
                    <a:pt x="1142" y="220"/>
                  </a:lnTo>
                  <a:lnTo>
                    <a:pt x="1142" y="176"/>
                  </a:lnTo>
                  <a:lnTo>
                    <a:pt x="1142" y="88"/>
                  </a:lnTo>
                  <a:lnTo>
                    <a:pt x="1098" y="44"/>
                  </a:lnTo>
                  <a:lnTo>
                    <a:pt x="1054"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9" name="Google Shape;3899;p85"/>
            <p:cNvSpPr/>
            <p:nvPr/>
          </p:nvSpPr>
          <p:spPr>
            <a:xfrm>
              <a:off x="3940525" y="2730775"/>
              <a:ext cx="589125" cy="2188575"/>
            </a:xfrm>
            <a:custGeom>
              <a:rect b="b" l="l" r="r" t="t"/>
              <a:pathLst>
                <a:path extrusionOk="0" h="87543" w="23565">
                  <a:moveTo>
                    <a:pt x="18869" y="1"/>
                  </a:moveTo>
                  <a:lnTo>
                    <a:pt x="18826" y="45"/>
                  </a:lnTo>
                  <a:lnTo>
                    <a:pt x="14964" y="2151"/>
                  </a:lnTo>
                  <a:lnTo>
                    <a:pt x="12507" y="3818"/>
                  </a:lnTo>
                  <a:lnTo>
                    <a:pt x="10049" y="5530"/>
                  </a:lnTo>
                  <a:lnTo>
                    <a:pt x="8909" y="6451"/>
                  </a:lnTo>
                  <a:lnTo>
                    <a:pt x="8865" y="6495"/>
                  </a:lnTo>
                  <a:lnTo>
                    <a:pt x="6276" y="9347"/>
                  </a:lnTo>
                  <a:lnTo>
                    <a:pt x="6232" y="9391"/>
                  </a:lnTo>
                  <a:lnTo>
                    <a:pt x="5442" y="10576"/>
                  </a:lnTo>
                  <a:lnTo>
                    <a:pt x="1580" y="17860"/>
                  </a:lnTo>
                  <a:lnTo>
                    <a:pt x="791" y="20098"/>
                  </a:lnTo>
                  <a:lnTo>
                    <a:pt x="264" y="21678"/>
                  </a:lnTo>
                  <a:lnTo>
                    <a:pt x="1" y="22511"/>
                  </a:lnTo>
                  <a:lnTo>
                    <a:pt x="1" y="25276"/>
                  </a:lnTo>
                  <a:lnTo>
                    <a:pt x="1" y="25320"/>
                  </a:lnTo>
                  <a:lnTo>
                    <a:pt x="1229" y="29620"/>
                  </a:lnTo>
                  <a:lnTo>
                    <a:pt x="1273" y="29620"/>
                  </a:lnTo>
                  <a:lnTo>
                    <a:pt x="2370" y="31726"/>
                  </a:lnTo>
                  <a:lnTo>
                    <a:pt x="4082" y="35544"/>
                  </a:lnTo>
                  <a:lnTo>
                    <a:pt x="5266" y="38177"/>
                  </a:lnTo>
                  <a:lnTo>
                    <a:pt x="6276" y="40546"/>
                  </a:lnTo>
                  <a:lnTo>
                    <a:pt x="6890" y="42038"/>
                  </a:lnTo>
                  <a:lnTo>
                    <a:pt x="7285" y="43223"/>
                  </a:lnTo>
                  <a:lnTo>
                    <a:pt x="7285" y="44847"/>
                  </a:lnTo>
                  <a:lnTo>
                    <a:pt x="7329" y="44890"/>
                  </a:lnTo>
                  <a:lnTo>
                    <a:pt x="7680" y="47128"/>
                  </a:lnTo>
                  <a:lnTo>
                    <a:pt x="7636" y="52043"/>
                  </a:lnTo>
                  <a:lnTo>
                    <a:pt x="7636" y="56431"/>
                  </a:lnTo>
                  <a:lnTo>
                    <a:pt x="7680" y="59854"/>
                  </a:lnTo>
                  <a:lnTo>
                    <a:pt x="7768" y="64373"/>
                  </a:lnTo>
                  <a:lnTo>
                    <a:pt x="7943" y="66787"/>
                  </a:lnTo>
                  <a:lnTo>
                    <a:pt x="8338" y="68586"/>
                  </a:lnTo>
                  <a:lnTo>
                    <a:pt x="8338" y="68630"/>
                  </a:lnTo>
                  <a:lnTo>
                    <a:pt x="9128" y="70868"/>
                  </a:lnTo>
                  <a:lnTo>
                    <a:pt x="10093" y="73149"/>
                  </a:lnTo>
                  <a:lnTo>
                    <a:pt x="10137" y="73193"/>
                  </a:lnTo>
                  <a:lnTo>
                    <a:pt x="11059" y="74466"/>
                  </a:lnTo>
                  <a:lnTo>
                    <a:pt x="11103" y="74510"/>
                  </a:lnTo>
                  <a:lnTo>
                    <a:pt x="13823" y="76660"/>
                  </a:lnTo>
                  <a:lnTo>
                    <a:pt x="16368" y="78898"/>
                  </a:lnTo>
                  <a:lnTo>
                    <a:pt x="17992" y="80346"/>
                  </a:lnTo>
                  <a:lnTo>
                    <a:pt x="18474" y="80697"/>
                  </a:lnTo>
                  <a:lnTo>
                    <a:pt x="21678" y="85260"/>
                  </a:lnTo>
                  <a:lnTo>
                    <a:pt x="23257" y="87454"/>
                  </a:lnTo>
                  <a:lnTo>
                    <a:pt x="23345" y="87498"/>
                  </a:lnTo>
                  <a:lnTo>
                    <a:pt x="23389" y="87542"/>
                  </a:lnTo>
                  <a:lnTo>
                    <a:pt x="23521" y="87498"/>
                  </a:lnTo>
                  <a:lnTo>
                    <a:pt x="23565" y="87454"/>
                  </a:lnTo>
                  <a:lnTo>
                    <a:pt x="23565" y="87367"/>
                  </a:lnTo>
                  <a:lnTo>
                    <a:pt x="23565" y="87323"/>
                  </a:lnTo>
                  <a:lnTo>
                    <a:pt x="23565" y="87235"/>
                  </a:lnTo>
                  <a:lnTo>
                    <a:pt x="21985" y="85041"/>
                  </a:lnTo>
                  <a:lnTo>
                    <a:pt x="18738" y="80477"/>
                  </a:lnTo>
                  <a:lnTo>
                    <a:pt x="18694" y="80433"/>
                  </a:lnTo>
                  <a:lnTo>
                    <a:pt x="18211" y="80082"/>
                  </a:lnTo>
                  <a:lnTo>
                    <a:pt x="16588" y="78634"/>
                  </a:lnTo>
                  <a:lnTo>
                    <a:pt x="14043" y="76353"/>
                  </a:lnTo>
                  <a:lnTo>
                    <a:pt x="11322" y="74246"/>
                  </a:lnTo>
                  <a:lnTo>
                    <a:pt x="10444" y="72974"/>
                  </a:lnTo>
                  <a:lnTo>
                    <a:pt x="9479" y="70736"/>
                  </a:lnTo>
                  <a:lnTo>
                    <a:pt x="8689" y="68498"/>
                  </a:lnTo>
                  <a:lnTo>
                    <a:pt x="8294" y="66743"/>
                  </a:lnTo>
                  <a:lnTo>
                    <a:pt x="8119" y="64373"/>
                  </a:lnTo>
                  <a:lnTo>
                    <a:pt x="8031" y="59854"/>
                  </a:lnTo>
                  <a:lnTo>
                    <a:pt x="7987" y="56431"/>
                  </a:lnTo>
                  <a:lnTo>
                    <a:pt x="7987" y="52043"/>
                  </a:lnTo>
                  <a:lnTo>
                    <a:pt x="8031" y="47084"/>
                  </a:lnTo>
                  <a:lnTo>
                    <a:pt x="7636" y="44847"/>
                  </a:lnTo>
                  <a:lnTo>
                    <a:pt x="7636" y="43223"/>
                  </a:lnTo>
                  <a:lnTo>
                    <a:pt x="7636" y="43179"/>
                  </a:lnTo>
                  <a:lnTo>
                    <a:pt x="7241" y="41907"/>
                  </a:lnTo>
                  <a:lnTo>
                    <a:pt x="6627" y="40415"/>
                  </a:lnTo>
                  <a:lnTo>
                    <a:pt x="5617" y="38001"/>
                  </a:lnTo>
                  <a:lnTo>
                    <a:pt x="4433" y="35412"/>
                  </a:lnTo>
                  <a:lnTo>
                    <a:pt x="2678" y="31595"/>
                  </a:lnTo>
                  <a:lnTo>
                    <a:pt x="1580" y="29488"/>
                  </a:lnTo>
                  <a:lnTo>
                    <a:pt x="352" y="25276"/>
                  </a:lnTo>
                  <a:lnTo>
                    <a:pt x="352" y="22555"/>
                  </a:lnTo>
                  <a:lnTo>
                    <a:pt x="1142" y="20230"/>
                  </a:lnTo>
                  <a:lnTo>
                    <a:pt x="1932" y="17992"/>
                  </a:lnTo>
                  <a:lnTo>
                    <a:pt x="5749" y="10752"/>
                  </a:lnTo>
                  <a:lnTo>
                    <a:pt x="6539" y="9567"/>
                  </a:lnTo>
                  <a:lnTo>
                    <a:pt x="9128" y="6715"/>
                  </a:lnTo>
                  <a:lnTo>
                    <a:pt x="10269" y="5837"/>
                  </a:lnTo>
                  <a:lnTo>
                    <a:pt x="12682" y="4082"/>
                  </a:lnTo>
                  <a:lnTo>
                    <a:pt x="15140" y="2458"/>
                  </a:lnTo>
                  <a:lnTo>
                    <a:pt x="19001" y="352"/>
                  </a:lnTo>
                  <a:lnTo>
                    <a:pt x="19045" y="308"/>
                  </a:lnTo>
                  <a:lnTo>
                    <a:pt x="19089" y="220"/>
                  </a:lnTo>
                  <a:lnTo>
                    <a:pt x="19089" y="176"/>
                  </a:lnTo>
                  <a:lnTo>
                    <a:pt x="19045" y="89"/>
                  </a:lnTo>
                  <a:lnTo>
                    <a:pt x="19001" y="45"/>
                  </a:lnTo>
                  <a:lnTo>
                    <a:pt x="18957"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0" name="Google Shape;3900;p85"/>
            <p:cNvSpPr/>
            <p:nvPr/>
          </p:nvSpPr>
          <p:spPr>
            <a:xfrm>
              <a:off x="4021700" y="2610100"/>
              <a:ext cx="687875" cy="2200625"/>
            </a:xfrm>
            <a:custGeom>
              <a:rect b="b" l="l" r="r" t="t"/>
              <a:pathLst>
                <a:path extrusionOk="0" h="88025" w="27515">
                  <a:moveTo>
                    <a:pt x="27251" y="1"/>
                  </a:moveTo>
                  <a:lnTo>
                    <a:pt x="25144" y="1186"/>
                  </a:lnTo>
                  <a:lnTo>
                    <a:pt x="22380" y="2590"/>
                  </a:lnTo>
                  <a:lnTo>
                    <a:pt x="20142" y="3643"/>
                  </a:lnTo>
                  <a:lnTo>
                    <a:pt x="17992" y="4872"/>
                  </a:lnTo>
                  <a:lnTo>
                    <a:pt x="14262" y="6978"/>
                  </a:lnTo>
                  <a:lnTo>
                    <a:pt x="12375" y="8119"/>
                  </a:lnTo>
                  <a:lnTo>
                    <a:pt x="10181" y="9611"/>
                  </a:lnTo>
                  <a:lnTo>
                    <a:pt x="8031" y="11103"/>
                  </a:lnTo>
                  <a:lnTo>
                    <a:pt x="6759" y="12068"/>
                  </a:lnTo>
                  <a:lnTo>
                    <a:pt x="6759" y="12112"/>
                  </a:lnTo>
                  <a:lnTo>
                    <a:pt x="5354" y="13867"/>
                  </a:lnTo>
                  <a:lnTo>
                    <a:pt x="3511" y="16193"/>
                  </a:lnTo>
                  <a:lnTo>
                    <a:pt x="3511" y="16237"/>
                  </a:lnTo>
                  <a:lnTo>
                    <a:pt x="2458" y="18518"/>
                  </a:lnTo>
                  <a:lnTo>
                    <a:pt x="1273" y="21502"/>
                  </a:lnTo>
                  <a:lnTo>
                    <a:pt x="264" y="24004"/>
                  </a:lnTo>
                  <a:lnTo>
                    <a:pt x="1" y="25013"/>
                  </a:lnTo>
                  <a:lnTo>
                    <a:pt x="1" y="25101"/>
                  </a:lnTo>
                  <a:lnTo>
                    <a:pt x="484" y="28523"/>
                  </a:lnTo>
                  <a:lnTo>
                    <a:pt x="659" y="30981"/>
                  </a:lnTo>
                  <a:lnTo>
                    <a:pt x="1186" y="33833"/>
                  </a:lnTo>
                  <a:lnTo>
                    <a:pt x="1186" y="33877"/>
                  </a:lnTo>
                  <a:lnTo>
                    <a:pt x="2897" y="38440"/>
                  </a:lnTo>
                  <a:lnTo>
                    <a:pt x="4038" y="41205"/>
                  </a:lnTo>
                  <a:lnTo>
                    <a:pt x="5047" y="43618"/>
                  </a:lnTo>
                  <a:lnTo>
                    <a:pt x="6056" y="46382"/>
                  </a:lnTo>
                  <a:lnTo>
                    <a:pt x="6232" y="47523"/>
                  </a:lnTo>
                  <a:lnTo>
                    <a:pt x="6232" y="50463"/>
                  </a:lnTo>
                  <a:lnTo>
                    <a:pt x="6232" y="50507"/>
                  </a:lnTo>
                  <a:lnTo>
                    <a:pt x="6715" y="53140"/>
                  </a:lnTo>
                  <a:lnTo>
                    <a:pt x="6934" y="54764"/>
                  </a:lnTo>
                  <a:lnTo>
                    <a:pt x="6846" y="57221"/>
                  </a:lnTo>
                  <a:lnTo>
                    <a:pt x="6759" y="60424"/>
                  </a:lnTo>
                  <a:lnTo>
                    <a:pt x="6759" y="63145"/>
                  </a:lnTo>
                  <a:lnTo>
                    <a:pt x="6759" y="65339"/>
                  </a:lnTo>
                  <a:lnTo>
                    <a:pt x="6759" y="67489"/>
                  </a:lnTo>
                  <a:lnTo>
                    <a:pt x="6934" y="69902"/>
                  </a:lnTo>
                  <a:lnTo>
                    <a:pt x="6934" y="69946"/>
                  </a:lnTo>
                  <a:lnTo>
                    <a:pt x="7461" y="72491"/>
                  </a:lnTo>
                  <a:lnTo>
                    <a:pt x="7724" y="73149"/>
                  </a:lnTo>
                  <a:lnTo>
                    <a:pt x="7812" y="73237"/>
                  </a:lnTo>
                  <a:lnTo>
                    <a:pt x="9567" y="74773"/>
                  </a:lnTo>
                  <a:lnTo>
                    <a:pt x="11629" y="76353"/>
                  </a:lnTo>
                  <a:lnTo>
                    <a:pt x="13736" y="77845"/>
                  </a:lnTo>
                  <a:lnTo>
                    <a:pt x="16061" y="79205"/>
                  </a:lnTo>
                  <a:lnTo>
                    <a:pt x="18080" y="80785"/>
                  </a:lnTo>
                  <a:lnTo>
                    <a:pt x="20098" y="82496"/>
                  </a:lnTo>
                  <a:lnTo>
                    <a:pt x="21195" y="84866"/>
                  </a:lnTo>
                  <a:lnTo>
                    <a:pt x="21327" y="87849"/>
                  </a:lnTo>
                  <a:lnTo>
                    <a:pt x="21327" y="87937"/>
                  </a:lnTo>
                  <a:lnTo>
                    <a:pt x="21371" y="87981"/>
                  </a:lnTo>
                  <a:lnTo>
                    <a:pt x="21502" y="88025"/>
                  </a:lnTo>
                  <a:lnTo>
                    <a:pt x="21546" y="88025"/>
                  </a:lnTo>
                  <a:lnTo>
                    <a:pt x="21634" y="87981"/>
                  </a:lnTo>
                  <a:lnTo>
                    <a:pt x="21634" y="87937"/>
                  </a:lnTo>
                  <a:lnTo>
                    <a:pt x="21678" y="87849"/>
                  </a:lnTo>
                  <a:lnTo>
                    <a:pt x="21546" y="84822"/>
                  </a:lnTo>
                  <a:lnTo>
                    <a:pt x="21546" y="84734"/>
                  </a:lnTo>
                  <a:lnTo>
                    <a:pt x="20405" y="82320"/>
                  </a:lnTo>
                  <a:lnTo>
                    <a:pt x="20362" y="82277"/>
                  </a:lnTo>
                  <a:lnTo>
                    <a:pt x="18299" y="80521"/>
                  </a:lnTo>
                  <a:lnTo>
                    <a:pt x="16281" y="78898"/>
                  </a:lnTo>
                  <a:lnTo>
                    <a:pt x="16237" y="78898"/>
                  </a:lnTo>
                  <a:lnTo>
                    <a:pt x="13955" y="77538"/>
                  </a:lnTo>
                  <a:lnTo>
                    <a:pt x="11849" y="76089"/>
                  </a:lnTo>
                  <a:lnTo>
                    <a:pt x="9830" y="74510"/>
                  </a:lnTo>
                  <a:lnTo>
                    <a:pt x="8031" y="73018"/>
                  </a:lnTo>
                  <a:lnTo>
                    <a:pt x="7812" y="72404"/>
                  </a:lnTo>
                  <a:lnTo>
                    <a:pt x="7285" y="69858"/>
                  </a:lnTo>
                  <a:lnTo>
                    <a:pt x="7110" y="67489"/>
                  </a:lnTo>
                  <a:lnTo>
                    <a:pt x="7110" y="65339"/>
                  </a:lnTo>
                  <a:lnTo>
                    <a:pt x="7110" y="63145"/>
                  </a:lnTo>
                  <a:lnTo>
                    <a:pt x="7110" y="60424"/>
                  </a:lnTo>
                  <a:lnTo>
                    <a:pt x="7197" y="57221"/>
                  </a:lnTo>
                  <a:lnTo>
                    <a:pt x="7285" y="54764"/>
                  </a:lnTo>
                  <a:lnTo>
                    <a:pt x="7285" y="54720"/>
                  </a:lnTo>
                  <a:lnTo>
                    <a:pt x="7066" y="53052"/>
                  </a:lnTo>
                  <a:lnTo>
                    <a:pt x="6583" y="50419"/>
                  </a:lnTo>
                  <a:lnTo>
                    <a:pt x="6583" y="47480"/>
                  </a:lnTo>
                  <a:lnTo>
                    <a:pt x="6364" y="46295"/>
                  </a:lnTo>
                  <a:lnTo>
                    <a:pt x="5354" y="43486"/>
                  </a:lnTo>
                  <a:lnTo>
                    <a:pt x="4389" y="41073"/>
                  </a:lnTo>
                  <a:lnTo>
                    <a:pt x="3204" y="38309"/>
                  </a:lnTo>
                  <a:lnTo>
                    <a:pt x="1537" y="33745"/>
                  </a:lnTo>
                  <a:lnTo>
                    <a:pt x="1010" y="30937"/>
                  </a:lnTo>
                  <a:lnTo>
                    <a:pt x="835" y="28479"/>
                  </a:lnTo>
                  <a:lnTo>
                    <a:pt x="352" y="25057"/>
                  </a:lnTo>
                  <a:lnTo>
                    <a:pt x="615" y="24091"/>
                  </a:lnTo>
                  <a:lnTo>
                    <a:pt x="1581" y="21634"/>
                  </a:lnTo>
                  <a:lnTo>
                    <a:pt x="2809" y="18650"/>
                  </a:lnTo>
                  <a:lnTo>
                    <a:pt x="3819" y="16368"/>
                  </a:lnTo>
                  <a:lnTo>
                    <a:pt x="5618" y="14087"/>
                  </a:lnTo>
                  <a:lnTo>
                    <a:pt x="7022" y="12331"/>
                  </a:lnTo>
                  <a:lnTo>
                    <a:pt x="8250" y="11366"/>
                  </a:lnTo>
                  <a:lnTo>
                    <a:pt x="10357" y="9874"/>
                  </a:lnTo>
                  <a:lnTo>
                    <a:pt x="12551" y="8426"/>
                  </a:lnTo>
                  <a:lnTo>
                    <a:pt x="14438" y="7285"/>
                  </a:lnTo>
                  <a:lnTo>
                    <a:pt x="18167" y="5179"/>
                  </a:lnTo>
                  <a:lnTo>
                    <a:pt x="20318" y="3950"/>
                  </a:lnTo>
                  <a:lnTo>
                    <a:pt x="22556" y="2897"/>
                  </a:lnTo>
                  <a:lnTo>
                    <a:pt x="25320" y="1493"/>
                  </a:lnTo>
                  <a:lnTo>
                    <a:pt x="27426" y="308"/>
                  </a:lnTo>
                  <a:lnTo>
                    <a:pt x="27470" y="264"/>
                  </a:lnTo>
                  <a:lnTo>
                    <a:pt x="27514" y="220"/>
                  </a:lnTo>
                  <a:lnTo>
                    <a:pt x="27514" y="133"/>
                  </a:lnTo>
                  <a:lnTo>
                    <a:pt x="27514" y="89"/>
                  </a:lnTo>
                  <a:lnTo>
                    <a:pt x="27470"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1" name="Google Shape;3901;p85"/>
            <p:cNvSpPr/>
            <p:nvPr/>
          </p:nvSpPr>
          <p:spPr>
            <a:xfrm>
              <a:off x="3872525" y="2722000"/>
              <a:ext cx="510125" cy="2108475"/>
            </a:xfrm>
            <a:custGeom>
              <a:rect b="b" l="l" r="r" t="t"/>
              <a:pathLst>
                <a:path extrusionOk="0" h="84339" w="20405">
                  <a:moveTo>
                    <a:pt x="19659" y="1"/>
                  </a:moveTo>
                  <a:lnTo>
                    <a:pt x="19615" y="45"/>
                  </a:lnTo>
                  <a:lnTo>
                    <a:pt x="17596" y="1054"/>
                  </a:lnTo>
                  <a:lnTo>
                    <a:pt x="15446" y="2370"/>
                  </a:lnTo>
                  <a:lnTo>
                    <a:pt x="12638" y="4389"/>
                  </a:lnTo>
                  <a:lnTo>
                    <a:pt x="11058" y="5486"/>
                  </a:lnTo>
                  <a:lnTo>
                    <a:pt x="7986" y="8382"/>
                  </a:lnTo>
                  <a:lnTo>
                    <a:pt x="5836" y="10357"/>
                  </a:lnTo>
                  <a:lnTo>
                    <a:pt x="5792" y="10400"/>
                  </a:lnTo>
                  <a:lnTo>
                    <a:pt x="2370" y="17728"/>
                  </a:lnTo>
                  <a:lnTo>
                    <a:pt x="702" y="21458"/>
                  </a:lnTo>
                  <a:lnTo>
                    <a:pt x="220" y="22643"/>
                  </a:lnTo>
                  <a:lnTo>
                    <a:pt x="44" y="23038"/>
                  </a:lnTo>
                  <a:lnTo>
                    <a:pt x="0" y="23213"/>
                  </a:lnTo>
                  <a:lnTo>
                    <a:pt x="44" y="23257"/>
                  </a:lnTo>
                  <a:lnTo>
                    <a:pt x="3160" y="31946"/>
                  </a:lnTo>
                  <a:lnTo>
                    <a:pt x="3160" y="31990"/>
                  </a:lnTo>
                  <a:lnTo>
                    <a:pt x="4476" y="34096"/>
                  </a:lnTo>
                  <a:lnTo>
                    <a:pt x="5924" y="37124"/>
                  </a:lnTo>
                  <a:lnTo>
                    <a:pt x="7635" y="40853"/>
                  </a:lnTo>
                  <a:lnTo>
                    <a:pt x="8689" y="43311"/>
                  </a:lnTo>
                  <a:lnTo>
                    <a:pt x="9127" y="46382"/>
                  </a:lnTo>
                  <a:lnTo>
                    <a:pt x="9171" y="49103"/>
                  </a:lnTo>
                  <a:lnTo>
                    <a:pt x="9171" y="53052"/>
                  </a:lnTo>
                  <a:lnTo>
                    <a:pt x="9215" y="55817"/>
                  </a:lnTo>
                  <a:lnTo>
                    <a:pt x="9171" y="58274"/>
                  </a:lnTo>
                  <a:lnTo>
                    <a:pt x="9259" y="62091"/>
                  </a:lnTo>
                  <a:lnTo>
                    <a:pt x="9391" y="65251"/>
                  </a:lnTo>
                  <a:lnTo>
                    <a:pt x="9522" y="67533"/>
                  </a:lnTo>
                  <a:lnTo>
                    <a:pt x="9654" y="68586"/>
                  </a:lnTo>
                  <a:lnTo>
                    <a:pt x="10400" y="70868"/>
                  </a:lnTo>
                  <a:lnTo>
                    <a:pt x="10400" y="70911"/>
                  </a:lnTo>
                  <a:lnTo>
                    <a:pt x="11672" y="73632"/>
                  </a:lnTo>
                  <a:lnTo>
                    <a:pt x="12769" y="75870"/>
                  </a:lnTo>
                  <a:lnTo>
                    <a:pt x="13340" y="77011"/>
                  </a:lnTo>
                  <a:lnTo>
                    <a:pt x="13340" y="77055"/>
                  </a:lnTo>
                  <a:lnTo>
                    <a:pt x="14393" y="78283"/>
                  </a:lnTo>
                  <a:lnTo>
                    <a:pt x="18342" y="82057"/>
                  </a:lnTo>
                  <a:lnTo>
                    <a:pt x="20097" y="84295"/>
                  </a:lnTo>
                  <a:lnTo>
                    <a:pt x="20141" y="84339"/>
                  </a:lnTo>
                  <a:lnTo>
                    <a:pt x="20229" y="84339"/>
                  </a:lnTo>
                  <a:lnTo>
                    <a:pt x="20317" y="84295"/>
                  </a:lnTo>
                  <a:lnTo>
                    <a:pt x="20361" y="84251"/>
                  </a:lnTo>
                  <a:lnTo>
                    <a:pt x="20405" y="84207"/>
                  </a:lnTo>
                  <a:lnTo>
                    <a:pt x="20405" y="84119"/>
                  </a:lnTo>
                  <a:lnTo>
                    <a:pt x="20361" y="84075"/>
                  </a:lnTo>
                  <a:lnTo>
                    <a:pt x="18606" y="81838"/>
                  </a:lnTo>
                  <a:lnTo>
                    <a:pt x="18562" y="81794"/>
                  </a:lnTo>
                  <a:lnTo>
                    <a:pt x="14656" y="78064"/>
                  </a:lnTo>
                  <a:lnTo>
                    <a:pt x="13647" y="76835"/>
                  </a:lnTo>
                  <a:lnTo>
                    <a:pt x="11980" y="73500"/>
                  </a:lnTo>
                  <a:lnTo>
                    <a:pt x="10751" y="70780"/>
                  </a:lnTo>
                  <a:lnTo>
                    <a:pt x="10005" y="68498"/>
                  </a:lnTo>
                  <a:lnTo>
                    <a:pt x="9873" y="67489"/>
                  </a:lnTo>
                  <a:lnTo>
                    <a:pt x="9742" y="65251"/>
                  </a:lnTo>
                  <a:lnTo>
                    <a:pt x="9610" y="62091"/>
                  </a:lnTo>
                  <a:lnTo>
                    <a:pt x="9522" y="58274"/>
                  </a:lnTo>
                  <a:lnTo>
                    <a:pt x="9566" y="55817"/>
                  </a:lnTo>
                  <a:lnTo>
                    <a:pt x="9522" y="53052"/>
                  </a:lnTo>
                  <a:lnTo>
                    <a:pt x="9522" y="49103"/>
                  </a:lnTo>
                  <a:lnTo>
                    <a:pt x="9478" y="46382"/>
                  </a:lnTo>
                  <a:lnTo>
                    <a:pt x="9478" y="46338"/>
                  </a:lnTo>
                  <a:lnTo>
                    <a:pt x="8996" y="43267"/>
                  </a:lnTo>
                  <a:lnTo>
                    <a:pt x="8996" y="43223"/>
                  </a:lnTo>
                  <a:lnTo>
                    <a:pt x="7943" y="40678"/>
                  </a:lnTo>
                  <a:lnTo>
                    <a:pt x="6231" y="36992"/>
                  </a:lnTo>
                  <a:lnTo>
                    <a:pt x="4783" y="33964"/>
                  </a:lnTo>
                  <a:lnTo>
                    <a:pt x="3467" y="31814"/>
                  </a:lnTo>
                  <a:lnTo>
                    <a:pt x="351" y="23170"/>
                  </a:lnTo>
                  <a:lnTo>
                    <a:pt x="571" y="22643"/>
                  </a:lnTo>
                  <a:lnTo>
                    <a:pt x="1009" y="21634"/>
                  </a:lnTo>
                  <a:lnTo>
                    <a:pt x="2458" y="18431"/>
                  </a:lnTo>
                  <a:lnTo>
                    <a:pt x="6100" y="10576"/>
                  </a:lnTo>
                  <a:lnTo>
                    <a:pt x="8250" y="8645"/>
                  </a:lnTo>
                  <a:lnTo>
                    <a:pt x="11277" y="5749"/>
                  </a:lnTo>
                  <a:lnTo>
                    <a:pt x="12857" y="4652"/>
                  </a:lnTo>
                  <a:lnTo>
                    <a:pt x="15666" y="2677"/>
                  </a:lnTo>
                  <a:lnTo>
                    <a:pt x="17772" y="1361"/>
                  </a:lnTo>
                  <a:lnTo>
                    <a:pt x="19746" y="352"/>
                  </a:lnTo>
                  <a:lnTo>
                    <a:pt x="19790" y="308"/>
                  </a:lnTo>
                  <a:lnTo>
                    <a:pt x="19834" y="220"/>
                  </a:lnTo>
                  <a:lnTo>
                    <a:pt x="19834" y="176"/>
                  </a:lnTo>
                  <a:lnTo>
                    <a:pt x="19834" y="89"/>
                  </a:lnTo>
                  <a:lnTo>
                    <a:pt x="19790" y="45"/>
                  </a:lnTo>
                  <a:lnTo>
                    <a:pt x="19746"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2" name="Google Shape;3902;p85"/>
            <p:cNvSpPr/>
            <p:nvPr/>
          </p:nvSpPr>
          <p:spPr>
            <a:xfrm>
              <a:off x="5263525" y="3312200"/>
              <a:ext cx="868875" cy="1159550"/>
            </a:xfrm>
            <a:custGeom>
              <a:rect b="b" l="l" r="r" t="t"/>
              <a:pathLst>
                <a:path extrusionOk="0" h="46382" w="34755">
                  <a:moveTo>
                    <a:pt x="34579" y="0"/>
                  </a:moveTo>
                  <a:lnTo>
                    <a:pt x="34491" y="44"/>
                  </a:lnTo>
                  <a:lnTo>
                    <a:pt x="31551" y="1799"/>
                  </a:lnTo>
                  <a:lnTo>
                    <a:pt x="31507" y="1799"/>
                  </a:lnTo>
                  <a:lnTo>
                    <a:pt x="30454" y="2633"/>
                  </a:lnTo>
                  <a:lnTo>
                    <a:pt x="30454" y="2677"/>
                  </a:lnTo>
                  <a:lnTo>
                    <a:pt x="28348" y="5003"/>
                  </a:lnTo>
                  <a:lnTo>
                    <a:pt x="25846" y="7416"/>
                  </a:lnTo>
                  <a:lnTo>
                    <a:pt x="23872" y="9171"/>
                  </a:lnTo>
                  <a:lnTo>
                    <a:pt x="20976" y="10927"/>
                  </a:lnTo>
                  <a:lnTo>
                    <a:pt x="20932" y="10927"/>
                  </a:lnTo>
                  <a:lnTo>
                    <a:pt x="20142" y="11716"/>
                  </a:lnTo>
                  <a:lnTo>
                    <a:pt x="20142" y="11760"/>
                  </a:lnTo>
                  <a:lnTo>
                    <a:pt x="18255" y="14262"/>
                  </a:lnTo>
                  <a:lnTo>
                    <a:pt x="17202" y="15578"/>
                  </a:lnTo>
                  <a:lnTo>
                    <a:pt x="15754" y="16631"/>
                  </a:lnTo>
                  <a:lnTo>
                    <a:pt x="15710" y="16631"/>
                  </a:lnTo>
                  <a:lnTo>
                    <a:pt x="13516" y="19308"/>
                  </a:lnTo>
                  <a:lnTo>
                    <a:pt x="12199" y="21238"/>
                  </a:lnTo>
                  <a:lnTo>
                    <a:pt x="10971" y="23257"/>
                  </a:lnTo>
                  <a:lnTo>
                    <a:pt x="9347" y="26329"/>
                  </a:lnTo>
                  <a:lnTo>
                    <a:pt x="8426" y="28128"/>
                  </a:lnTo>
                  <a:lnTo>
                    <a:pt x="8426" y="28172"/>
                  </a:lnTo>
                  <a:lnTo>
                    <a:pt x="8075" y="29444"/>
                  </a:lnTo>
                  <a:lnTo>
                    <a:pt x="8075" y="29488"/>
                  </a:lnTo>
                  <a:lnTo>
                    <a:pt x="7855" y="32209"/>
                  </a:lnTo>
                  <a:lnTo>
                    <a:pt x="7724" y="34052"/>
                  </a:lnTo>
                  <a:lnTo>
                    <a:pt x="7724" y="34139"/>
                  </a:lnTo>
                  <a:lnTo>
                    <a:pt x="8119" y="34797"/>
                  </a:lnTo>
                  <a:lnTo>
                    <a:pt x="8119" y="35631"/>
                  </a:lnTo>
                  <a:lnTo>
                    <a:pt x="7811" y="36553"/>
                  </a:lnTo>
                  <a:lnTo>
                    <a:pt x="6100" y="38791"/>
                  </a:lnTo>
                  <a:lnTo>
                    <a:pt x="5179" y="40239"/>
                  </a:lnTo>
                  <a:lnTo>
                    <a:pt x="4257" y="42169"/>
                  </a:lnTo>
                  <a:lnTo>
                    <a:pt x="3511" y="43091"/>
                  </a:lnTo>
                  <a:lnTo>
                    <a:pt x="1712" y="44188"/>
                  </a:lnTo>
                  <a:lnTo>
                    <a:pt x="1668" y="44232"/>
                  </a:lnTo>
                  <a:lnTo>
                    <a:pt x="922" y="44890"/>
                  </a:lnTo>
                  <a:lnTo>
                    <a:pt x="878" y="44934"/>
                  </a:lnTo>
                  <a:lnTo>
                    <a:pt x="45" y="46119"/>
                  </a:lnTo>
                  <a:lnTo>
                    <a:pt x="1" y="46162"/>
                  </a:lnTo>
                  <a:lnTo>
                    <a:pt x="1" y="46250"/>
                  </a:lnTo>
                  <a:lnTo>
                    <a:pt x="45" y="46294"/>
                  </a:lnTo>
                  <a:lnTo>
                    <a:pt x="88" y="46338"/>
                  </a:lnTo>
                  <a:lnTo>
                    <a:pt x="176" y="46382"/>
                  </a:lnTo>
                  <a:lnTo>
                    <a:pt x="264" y="46382"/>
                  </a:lnTo>
                  <a:lnTo>
                    <a:pt x="308" y="46294"/>
                  </a:lnTo>
                  <a:lnTo>
                    <a:pt x="1185" y="45153"/>
                  </a:lnTo>
                  <a:lnTo>
                    <a:pt x="1888" y="44495"/>
                  </a:lnTo>
                  <a:lnTo>
                    <a:pt x="3687" y="43398"/>
                  </a:lnTo>
                  <a:lnTo>
                    <a:pt x="3731" y="43354"/>
                  </a:lnTo>
                  <a:lnTo>
                    <a:pt x="4520" y="42389"/>
                  </a:lnTo>
                  <a:lnTo>
                    <a:pt x="4564" y="42345"/>
                  </a:lnTo>
                  <a:lnTo>
                    <a:pt x="5486" y="40414"/>
                  </a:lnTo>
                  <a:lnTo>
                    <a:pt x="6407" y="38966"/>
                  </a:lnTo>
                  <a:lnTo>
                    <a:pt x="8119" y="36728"/>
                  </a:lnTo>
                  <a:lnTo>
                    <a:pt x="8162" y="36684"/>
                  </a:lnTo>
                  <a:lnTo>
                    <a:pt x="8426" y="35719"/>
                  </a:lnTo>
                  <a:lnTo>
                    <a:pt x="8470" y="35675"/>
                  </a:lnTo>
                  <a:lnTo>
                    <a:pt x="8470" y="34754"/>
                  </a:lnTo>
                  <a:lnTo>
                    <a:pt x="8426" y="34622"/>
                  </a:lnTo>
                  <a:lnTo>
                    <a:pt x="8075" y="34008"/>
                  </a:lnTo>
                  <a:lnTo>
                    <a:pt x="8206" y="32252"/>
                  </a:lnTo>
                  <a:lnTo>
                    <a:pt x="8426" y="29532"/>
                  </a:lnTo>
                  <a:lnTo>
                    <a:pt x="8733" y="28259"/>
                  </a:lnTo>
                  <a:lnTo>
                    <a:pt x="9654" y="26460"/>
                  </a:lnTo>
                  <a:lnTo>
                    <a:pt x="11278" y="23432"/>
                  </a:lnTo>
                  <a:lnTo>
                    <a:pt x="12507" y="21458"/>
                  </a:lnTo>
                  <a:lnTo>
                    <a:pt x="13779" y="19483"/>
                  </a:lnTo>
                  <a:lnTo>
                    <a:pt x="15973" y="16894"/>
                  </a:lnTo>
                  <a:lnTo>
                    <a:pt x="17421" y="15841"/>
                  </a:lnTo>
                  <a:lnTo>
                    <a:pt x="17421" y="15797"/>
                  </a:lnTo>
                  <a:lnTo>
                    <a:pt x="18518" y="14481"/>
                  </a:lnTo>
                  <a:lnTo>
                    <a:pt x="20405" y="11980"/>
                  </a:lnTo>
                  <a:lnTo>
                    <a:pt x="21151" y="11190"/>
                  </a:lnTo>
                  <a:lnTo>
                    <a:pt x="24091" y="9435"/>
                  </a:lnTo>
                  <a:lnTo>
                    <a:pt x="26110" y="7679"/>
                  </a:lnTo>
                  <a:lnTo>
                    <a:pt x="28611" y="5222"/>
                  </a:lnTo>
                  <a:lnTo>
                    <a:pt x="30717" y="2897"/>
                  </a:lnTo>
                  <a:lnTo>
                    <a:pt x="31726" y="2063"/>
                  </a:lnTo>
                  <a:lnTo>
                    <a:pt x="34666" y="351"/>
                  </a:lnTo>
                  <a:lnTo>
                    <a:pt x="34710" y="308"/>
                  </a:lnTo>
                  <a:lnTo>
                    <a:pt x="34754" y="220"/>
                  </a:lnTo>
                  <a:lnTo>
                    <a:pt x="34754" y="176"/>
                  </a:lnTo>
                  <a:lnTo>
                    <a:pt x="34754" y="88"/>
                  </a:lnTo>
                  <a:lnTo>
                    <a:pt x="34710" y="44"/>
                  </a:lnTo>
                  <a:lnTo>
                    <a:pt x="34622"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3" name="Google Shape;3903;p85"/>
            <p:cNvSpPr/>
            <p:nvPr/>
          </p:nvSpPr>
          <p:spPr>
            <a:xfrm>
              <a:off x="5251475" y="3288075"/>
              <a:ext cx="853500" cy="1173800"/>
            </a:xfrm>
            <a:custGeom>
              <a:rect b="b" l="l" r="r" t="t"/>
              <a:pathLst>
                <a:path extrusionOk="0" h="46952" w="34140">
                  <a:moveTo>
                    <a:pt x="33876" y="0"/>
                  </a:moveTo>
                  <a:lnTo>
                    <a:pt x="31462" y="1448"/>
                  </a:lnTo>
                  <a:lnTo>
                    <a:pt x="30453" y="2150"/>
                  </a:lnTo>
                  <a:lnTo>
                    <a:pt x="30409" y="2194"/>
                  </a:lnTo>
                  <a:lnTo>
                    <a:pt x="28478" y="4300"/>
                  </a:lnTo>
                  <a:lnTo>
                    <a:pt x="26460" y="6275"/>
                  </a:lnTo>
                  <a:lnTo>
                    <a:pt x="24836" y="7679"/>
                  </a:lnTo>
                  <a:lnTo>
                    <a:pt x="22774" y="9127"/>
                  </a:lnTo>
                  <a:lnTo>
                    <a:pt x="20931" y="10531"/>
                  </a:lnTo>
                  <a:lnTo>
                    <a:pt x="19658" y="11365"/>
                  </a:lnTo>
                  <a:lnTo>
                    <a:pt x="19615" y="11409"/>
                  </a:lnTo>
                  <a:lnTo>
                    <a:pt x="18649" y="12462"/>
                  </a:lnTo>
                  <a:lnTo>
                    <a:pt x="18649" y="12506"/>
                  </a:lnTo>
                  <a:lnTo>
                    <a:pt x="17157" y="14481"/>
                  </a:lnTo>
                  <a:lnTo>
                    <a:pt x="16543" y="15095"/>
                  </a:lnTo>
                  <a:lnTo>
                    <a:pt x="15534" y="15797"/>
                  </a:lnTo>
                  <a:lnTo>
                    <a:pt x="15490" y="15841"/>
                  </a:lnTo>
                  <a:lnTo>
                    <a:pt x="13954" y="17728"/>
                  </a:lnTo>
                  <a:lnTo>
                    <a:pt x="12111" y="20141"/>
                  </a:lnTo>
                  <a:lnTo>
                    <a:pt x="10707" y="22203"/>
                  </a:lnTo>
                  <a:lnTo>
                    <a:pt x="8381" y="26372"/>
                  </a:lnTo>
                  <a:lnTo>
                    <a:pt x="7591" y="27864"/>
                  </a:lnTo>
                  <a:lnTo>
                    <a:pt x="7372" y="28610"/>
                  </a:lnTo>
                  <a:lnTo>
                    <a:pt x="7372" y="28654"/>
                  </a:lnTo>
                  <a:lnTo>
                    <a:pt x="6802" y="34007"/>
                  </a:lnTo>
                  <a:lnTo>
                    <a:pt x="6582" y="36596"/>
                  </a:lnTo>
                  <a:lnTo>
                    <a:pt x="6363" y="38044"/>
                  </a:lnTo>
                  <a:lnTo>
                    <a:pt x="5485" y="39668"/>
                  </a:lnTo>
                  <a:lnTo>
                    <a:pt x="4300" y="41774"/>
                  </a:lnTo>
                  <a:lnTo>
                    <a:pt x="3467" y="43003"/>
                  </a:lnTo>
                  <a:lnTo>
                    <a:pt x="2019" y="44144"/>
                  </a:lnTo>
                  <a:lnTo>
                    <a:pt x="1975" y="44144"/>
                  </a:lnTo>
                  <a:lnTo>
                    <a:pt x="44" y="46645"/>
                  </a:lnTo>
                  <a:lnTo>
                    <a:pt x="0" y="46733"/>
                  </a:lnTo>
                  <a:lnTo>
                    <a:pt x="0" y="46776"/>
                  </a:lnTo>
                  <a:lnTo>
                    <a:pt x="44" y="46864"/>
                  </a:lnTo>
                  <a:lnTo>
                    <a:pt x="88" y="46908"/>
                  </a:lnTo>
                  <a:lnTo>
                    <a:pt x="176" y="46952"/>
                  </a:lnTo>
                  <a:lnTo>
                    <a:pt x="263" y="46908"/>
                  </a:lnTo>
                  <a:lnTo>
                    <a:pt x="307" y="46864"/>
                  </a:lnTo>
                  <a:lnTo>
                    <a:pt x="2238" y="44407"/>
                  </a:lnTo>
                  <a:lnTo>
                    <a:pt x="3686" y="43266"/>
                  </a:lnTo>
                  <a:lnTo>
                    <a:pt x="3730" y="43222"/>
                  </a:lnTo>
                  <a:lnTo>
                    <a:pt x="4607" y="41950"/>
                  </a:lnTo>
                  <a:lnTo>
                    <a:pt x="5792" y="39799"/>
                  </a:lnTo>
                  <a:lnTo>
                    <a:pt x="6714" y="38176"/>
                  </a:lnTo>
                  <a:lnTo>
                    <a:pt x="6714" y="38132"/>
                  </a:lnTo>
                  <a:lnTo>
                    <a:pt x="6933" y="36640"/>
                  </a:lnTo>
                  <a:lnTo>
                    <a:pt x="7153" y="34007"/>
                  </a:lnTo>
                  <a:lnTo>
                    <a:pt x="7723" y="28698"/>
                  </a:lnTo>
                  <a:lnTo>
                    <a:pt x="7942" y="27996"/>
                  </a:lnTo>
                  <a:lnTo>
                    <a:pt x="8688" y="26548"/>
                  </a:lnTo>
                  <a:lnTo>
                    <a:pt x="11014" y="22423"/>
                  </a:lnTo>
                  <a:lnTo>
                    <a:pt x="12418" y="20361"/>
                  </a:lnTo>
                  <a:lnTo>
                    <a:pt x="14217" y="17947"/>
                  </a:lnTo>
                  <a:lnTo>
                    <a:pt x="15753" y="16060"/>
                  </a:lnTo>
                  <a:lnTo>
                    <a:pt x="16762" y="15358"/>
                  </a:lnTo>
                  <a:lnTo>
                    <a:pt x="16806" y="15358"/>
                  </a:lnTo>
                  <a:lnTo>
                    <a:pt x="17421" y="14744"/>
                  </a:lnTo>
                  <a:lnTo>
                    <a:pt x="17464" y="14700"/>
                  </a:lnTo>
                  <a:lnTo>
                    <a:pt x="18913" y="12725"/>
                  </a:lnTo>
                  <a:lnTo>
                    <a:pt x="19878" y="11672"/>
                  </a:lnTo>
                  <a:lnTo>
                    <a:pt x="21150" y="10838"/>
                  </a:lnTo>
                  <a:lnTo>
                    <a:pt x="22993" y="9390"/>
                  </a:lnTo>
                  <a:lnTo>
                    <a:pt x="25056" y="7986"/>
                  </a:lnTo>
                  <a:lnTo>
                    <a:pt x="25056" y="7942"/>
                  </a:lnTo>
                  <a:lnTo>
                    <a:pt x="26679" y="6538"/>
                  </a:lnTo>
                  <a:lnTo>
                    <a:pt x="28698" y="4564"/>
                  </a:lnTo>
                  <a:lnTo>
                    <a:pt x="30629" y="2457"/>
                  </a:lnTo>
                  <a:lnTo>
                    <a:pt x="31682" y="1755"/>
                  </a:lnTo>
                  <a:lnTo>
                    <a:pt x="34051" y="307"/>
                  </a:lnTo>
                  <a:lnTo>
                    <a:pt x="34095" y="263"/>
                  </a:lnTo>
                  <a:lnTo>
                    <a:pt x="34139" y="176"/>
                  </a:lnTo>
                  <a:lnTo>
                    <a:pt x="34139" y="132"/>
                  </a:lnTo>
                  <a:lnTo>
                    <a:pt x="34139" y="44"/>
                  </a:lnTo>
                  <a:lnTo>
                    <a:pt x="34051"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4" name="Google Shape;3904;p85"/>
            <p:cNvSpPr/>
            <p:nvPr/>
          </p:nvSpPr>
          <p:spPr>
            <a:xfrm>
              <a:off x="5242675" y="3261725"/>
              <a:ext cx="833775" cy="1184800"/>
            </a:xfrm>
            <a:custGeom>
              <a:rect b="b" l="l" r="r" t="t"/>
              <a:pathLst>
                <a:path extrusionOk="0" h="47392" w="33351">
                  <a:moveTo>
                    <a:pt x="33175" y="1"/>
                  </a:moveTo>
                  <a:lnTo>
                    <a:pt x="33087" y="45"/>
                  </a:lnTo>
                  <a:lnTo>
                    <a:pt x="31244" y="1230"/>
                  </a:lnTo>
                  <a:lnTo>
                    <a:pt x="30147" y="1888"/>
                  </a:lnTo>
                  <a:lnTo>
                    <a:pt x="30103" y="1932"/>
                  </a:lnTo>
                  <a:lnTo>
                    <a:pt x="26900" y="5179"/>
                  </a:lnTo>
                  <a:lnTo>
                    <a:pt x="22775" y="8426"/>
                  </a:lnTo>
                  <a:lnTo>
                    <a:pt x="19703" y="10839"/>
                  </a:lnTo>
                  <a:lnTo>
                    <a:pt x="18255" y="11936"/>
                  </a:lnTo>
                  <a:lnTo>
                    <a:pt x="18211" y="11936"/>
                  </a:lnTo>
                  <a:lnTo>
                    <a:pt x="16632" y="13999"/>
                  </a:lnTo>
                  <a:lnTo>
                    <a:pt x="15666" y="14745"/>
                  </a:lnTo>
                  <a:lnTo>
                    <a:pt x="15622" y="14789"/>
                  </a:lnTo>
                  <a:lnTo>
                    <a:pt x="11936" y="19396"/>
                  </a:lnTo>
                  <a:lnTo>
                    <a:pt x="10664" y="21107"/>
                  </a:lnTo>
                  <a:lnTo>
                    <a:pt x="9084" y="23257"/>
                  </a:lnTo>
                  <a:lnTo>
                    <a:pt x="9084" y="23301"/>
                  </a:lnTo>
                  <a:lnTo>
                    <a:pt x="7680" y="25803"/>
                  </a:lnTo>
                  <a:lnTo>
                    <a:pt x="6671" y="27733"/>
                  </a:lnTo>
                  <a:lnTo>
                    <a:pt x="6627" y="27777"/>
                  </a:lnTo>
                  <a:lnTo>
                    <a:pt x="6056" y="32077"/>
                  </a:lnTo>
                  <a:lnTo>
                    <a:pt x="4784" y="40108"/>
                  </a:lnTo>
                  <a:lnTo>
                    <a:pt x="4345" y="41205"/>
                  </a:lnTo>
                  <a:lnTo>
                    <a:pt x="3248" y="43135"/>
                  </a:lnTo>
                  <a:lnTo>
                    <a:pt x="2195" y="44188"/>
                  </a:lnTo>
                  <a:lnTo>
                    <a:pt x="2151" y="44188"/>
                  </a:lnTo>
                  <a:lnTo>
                    <a:pt x="835" y="45987"/>
                  </a:lnTo>
                  <a:lnTo>
                    <a:pt x="1" y="47128"/>
                  </a:lnTo>
                  <a:lnTo>
                    <a:pt x="1" y="47172"/>
                  </a:lnTo>
                  <a:lnTo>
                    <a:pt x="1" y="47260"/>
                  </a:lnTo>
                  <a:lnTo>
                    <a:pt x="1" y="47304"/>
                  </a:lnTo>
                  <a:lnTo>
                    <a:pt x="45" y="47348"/>
                  </a:lnTo>
                  <a:lnTo>
                    <a:pt x="176" y="47392"/>
                  </a:lnTo>
                  <a:lnTo>
                    <a:pt x="220" y="47392"/>
                  </a:lnTo>
                  <a:lnTo>
                    <a:pt x="308" y="47304"/>
                  </a:lnTo>
                  <a:lnTo>
                    <a:pt x="1142" y="46207"/>
                  </a:lnTo>
                  <a:lnTo>
                    <a:pt x="2458" y="44408"/>
                  </a:lnTo>
                  <a:lnTo>
                    <a:pt x="3511" y="43355"/>
                  </a:lnTo>
                  <a:lnTo>
                    <a:pt x="3511" y="43311"/>
                  </a:lnTo>
                  <a:lnTo>
                    <a:pt x="4652" y="41380"/>
                  </a:lnTo>
                  <a:lnTo>
                    <a:pt x="4696" y="41336"/>
                  </a:lnTo>
                  <a:lnTo>
                    <a:pt x="5135" y="40239"/>
                  </a:lnTo>
                  <a:lnTo>
                    <a:pt x="5135" y="40195"/>
                  </a:lnTo>
                  <a:lnTo>
                    <a:pt x="6408" y="32121"/>
                  </a:lnTo>
                  <a:lnTo>
                    <a:pt x="6978" y="27865"/>
                  </a:lnTo>
                  <a:lnTo>
                    <a:pt x="7987" y="25934"/>
                  </a:lnTo>
                  <a:lnTo>
                    <a:pt x="9391" y="23477"/>
                  </a:lnTo>
                  <a:lnTo>
                    <a:pt x="10927" y="21327"/>
                  </a:lnTo>
                  <a:lnTo>
                    <a:pt x="12200" y="19615"/>
                  </a:lnTo>
                  <a:lnTo>
                    <a:pt x="15886" y="15008"/>
                  </a:lnTo>
                  <a:lnTo>
                    <a:pt x="16851" y="14262"/>
                  </a:lnTo>
                  <a:lnTo>
                    <a:pt x="16895" y="14218"/>
                  </a:lnTo>
                  <a:lnTo>
                    <a:pt x="18475" y="12200"/>
                  </a:lnTo>
                  <a:lnTo>
                    <a:pt x="19923" y="11103"/>
                  </a:lnTo>
                  <a:lnTo>
                    <a:pt x="22994" y="8689"/>
                  </a:lnTo>
                  <a:lnTo>
                    <a:pt x="27119" y="5442"/>
                  </a:lnTo>
                  <a:lnTo>
                    <a:pt x="27163" y="5442"/>
                  </a:lnTo>
                  <a:lnTo>
                    <a:pt x="30366" y="2195"/>
                  </a:lnTo>
                  <a:lnTo>
                    <a:pt x="31419" y="1537"/>
                  </a:lnTo>
                  <a:lnTo>
                    <a:pt x="33306" y="352"/>
                  </a:lnTo>
                  <a:lnTo>
                    <a:pt x="33350" y="308"/>
                  </a:lnTo>
                  <a:lnTo>
                    <a:pt x="33350" y="220"/>
                  </a:lnTo>
                  <a:lnTo>
                    <a:pt x="33350" y="176"/>
                  </a:lnTo>
                  <a:lnTo>
                    <a:pt x="33350" y="89"/>
                  </a:lnTo>
                  <a:lnTo>
                    <a:pt x="33306" y="45"/>
                  </a:lnTo>
                  <a:lnTo>
                    <a:pt x="33219"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5" name="Google Shape;3905;p85"/>
            <p:cNvSpPr/>
            <p:nvPr/>
          </p:nvSpPr>
          <p:spPr>
            <a:xfrm>
              <a:off x="5230625" y="3236500"/>
              <a:ext cx="817300" cy="1199050"/>
            </a:xfrm>
            <a:custGeom>
              <a:rect b="b" l="l" r="r" t="t"/>
              <a:pathLst>
                <a:path extrusionOk="0" h="47962" w="32692">
                  <a:moveTo>
                    <a:pt x="32428" y="1"/>
                  </a:moveTo>
                  <a:lnTo>
                    <a:pt x="30146" y="1536"/>
                  </a:lnTo>
                  <a:lnTo>
                    <a:pt x="30102" y="1580"/>
                  </a:lnTo>
                  <a:lnTo>
                    <a:pt x="27513" y="4038"/>
                  </a:lnTo>
                  <a:lnTo>
                    <a:pt x="22906" y="7724"/>
                  </a:lnTo>
                  <a:lnTo>
                    <a:pt x="20624" y="9523"/>
                  </a:lnTo>
                  <a:lnTo>
                    <a:pt x="18693" y="11102"/>
                  </a:lnTo>
                  <a:lnTo>
                    <a:pt x="17070" y="12287"/>
                  </a:lnTo>
                  <a:lnTo>
                    <a:pt x="17070" y="12331"/>
                  </a:lnTo>
                  <a:lnTo>
                    <a:pt x="16280" y="13253"/>
                  </a:lnTo>
                  <a:lnTo>
                    <a:pt x="15622" y="13867"/>
                  </a:lnTo>
                  <a:lnTo>
                    <a:pt x="15578" y="13911"/>
                  </a:lnTo>
                  <a:lnTo>
                    <a:pt x="12770" y="17509"/>
                  </a:lnTo>
                  <a:lnTo>
                    <a:pt x="10927" y="19878"/>
                  </a:lnTo>
                  <a:lnTo>
                    <a:pt x="7592" y="24310"/>
                  </a:lnTo>
                  <a:lnTo>
                    <a:pt x="5880" y="27514"/>
                  </a:lnTo>
                  <a:lnTo>
                    <a:pt x="5836" y="27558"/>
                  </a:lnTo>
                  <a:lnTo>
                    <a:pt x="5178" y="32121"/>
                  </a:lnTo>
                  <a:lnTo>
                    <a:pt x="4652" y="35851"/>
                  </a:lnTo>
                  <a:lnTo>
                    <a:pt x="4125" y="39274"/>
                  </a:lnTo>
                  <a:lnTo>
                    <a:pt x="3598" y="41731"/>
                  </a:lnTo>
                  <a:lnTo>
                    <a:pt x="3116" y="43091"/>
                  </a:lnTo>
                  <a:lnTo>
                    <a:pt x="527" y="47040"/>
                  </a:lnTo>
                  <a:lnTo>
                    <a:pt x="44" y="47699"/>
                  </a:lnTo>
                  <a:lnTo>
                    <a:pt x="0" y="47786"/>
                  </a:lnTo>
                  <a:lnTo>
                    <a:pt x="0" y="47830"/>
                  </a:lnTo>
                  <a:lnTo>
                    <a:pt x="44" y="47918"/>
                  </a:lnTo>
                  <a:lnTo>
                    <a:pt x="88" y="47962"/>
                  </a:lnTo>
                  <a:lnTo>
                    <a:pt x="264" y="47962"/>
                  </a:lnTo>
                  <a:lnTo>
                    <a:pt x="351" y="47918"/>
                  </a:lnTo>
                  <a:lnTo>
                    <a:pt x="790" y="47260"/>
                  </a:lnTo>
                  <a:lnTo>
                    <a:pt x="3423" y="43267"/>
                  </a:lnTo>
                  <a:lnTo>
                    <a:pt x="3467" y="43223"/>
                  </a:lnTo>
                  <a:lnTo>
                    <a:pt x="3906" y="41862"/>
                  </a:lnTo>
                  <a:lnTo>
                    <a:pt x="3950" y="41819"/>
                  </a:lnTo>
                  <a:lnTo>
                    <a:pt x="4476" y="39317"/>
                  </a:lnTo>
                  <a:lnTo>
                    <a:pt x="4959" y="35895"/>
                  </a:lnTo>
                  <a:lnTo>
                    <a:pt x="5529" y="32165"/>
                  </a:lnTo>
                  <a:lnTo>
                    <a:pt x="6187" y="27645"/>
                  </a:lnTo>
                  <a:lnTo>
                    <a:pt x="7899" y="24486"/>
                  </a:lnTo>
                  <a:lnTo>
                    <a:pt x="11190" y="20098"/>
                  </a:lnTo>
                  <a:lnTo>
                    <a:pt x="13033" y="17728"/>
                  </a:lnTo>
                  <a:lnTo>
                    <a:pt x="15841" y="14130"/>
                  </a:lnTo>
                  <a:lnTo>
                    <a:pt x="16543" y="13516"/>
                  </a:lnTo>
                  <a:lnTo>
                    <a:pt x="16543" y="13472"/>
                  </a:lnTo>
                  <a:lnTo>
                    <a:pt x="17289" y="12594"/>
                  </a:lnTo>
                  <a:lnTo>
                    <a:pt x="18913" y="11366"/>
                  </a:lnTo>
                  <a:lnTo>
                    <a:pt x="20844" y="9786"/>
                  </a:lnTo>
                  <a:lnTo>
                    <a:pt x="23125" y="7987"/>
                  </a:lnTo>
                  <a:lnTo>
                    <a:pt x="27733" y="4301"/>
                  </a:lnTo>
                  <a:lnTo>
                    <a:pt x="30322" y="1844"/>
                  </a:lnTo>
                  <a:lnTo>
                    <a:pt x="32604" y="308"/>
                  </a:lnTo>
                  <a:lnTo>
                    <a:pt x="32647" y="264"/>
                  </a:lnTo>
                  <a:lnTo>
                    <a:pt x="32691" y="220"/>
                  </a:lnTo>
                  <a:lnTo>
                    <a:pt x="32691" y="132"/>
                  </a:lnTo>
                  <a:lnTo>
                    <a:pt x="32647" y="88"/>
                  </a:lnTo>
                  <a:lnTo>
                    <a:pt x="32604"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6" name="Google Shape;3906;p85"/>
            <p:cNvSpPr/>
            <p:nvPr/>
          </p:nvSpPr>
          <p:spPr>
            <a:xfrm>
              <a:off x="5136275" y="3184950"/>
              <a:ext cx="854600" cy="1805700"/>
            </a:xfrm>
            <a:custGeom>
              <a:rect b="b" l="l" r="r" t="t"/>
              <a:pathLst>
                <a:path extrusionOk="0" h="72228" w="34184">
                  <a:moveTo>
                    <a:pt x="34052" y="0"/>
                  </a:moveTo>
                  <a:lnTo>
                    <a:pt x="33964" y="44"/>
                  </a:lnTo>
                  <a:lnTo>
                    <a:pt x="33920" y="44"/>
                  </a:lnTo>
                  <a:lnTo>
                    <a:pt x="30015" y="3072"/>
                  </a:lnTo>
                  <a:lnTo>
                    <a:pt x="25978" y="6319"/>
                  </a:lnTo>
                  <a:lnTo>
                    <a:pt x="23257" y="8513"/>
                  </a:lnTo>
                  <a:lnTo>
                    <a:pt x="20975" y="10400"/>
                  </a:lnTo>
                  <a:lnTo>
                    <a:pt x="19659" y="11453"/>
                  </a:lnTo>
                  <a:lnTo>
                    <a:pt x="16675" y="13340"/>
                  </a:lnTo>
                  <a:lnTo>
                    <a:pt x="16675" y="13384"/>
                  </a:lnTo>
                  <a:lnTo>
                    <a:pt x="15534" y="14656"/>
                  </a:lnTo>
                  <a:lnTo>
                    <a:pt x="14657" y="15885"/>
                  </a:lnTo>
                  <a:lnTo>
                    <a:pt x="13779" y="17114"/>
                  </a:lnTo>
                  <a:lnTo>
                    <a:pt x="12199" y="19615"/>
                  </a:lnTo>
                  <a:lnTo>
                    <a:pt x="10488" y="22248"/>
                  </a:lnTo>
                  <a:lnTo>
                    <a:pt x="9567" y="23564"/>
                  </a:lnTo>
                  <a:lnTo>
                    <a:pt x="8601" y="24837"/>
                  </a:lnTo>
                  <a:lnTo>
                    <a:pt x="7197" y="26811"/>
                  </a:lnTo>
                  <a:lnTo>
                    <a:pt x="7197" y="26899"/>
                  </a:lnTo>
                  <a:lnTo>
                    <a:pt x="6802" y="29005"/>
                  </a:lnTo>
                  <a:lnTo>
                    <a:pt x="6188" y="33876"/>
                  </a:lnTo>
                  <a:lnTo>
                    <a:pt x="5705" y="37386"/>
                  </a:lnTo>
                  <a:lnTo>
                    <a:pt x="5266" y="40502"/>
                  </a:lnTo>
                  <a:lnTo>
                    <a:pt x="4564" y="43793"/>
                  </a:lnTo>
                  <a:lnTo>
                    <a:pt x="3730" y="47479"/>
                  </a:lnTo>
                  <a:lnTo>
                    <a:pt x="1624" y="50814"/>
                  </a:lnTo>
                  <a:lnTo>
                    <a:pt x="878" y="52262"/>
                  </a:lnTo>
                  <a:lnTo>
                    <a:pt x="834" y="52350"/>
                  </a:lnTo>
                  <a:lnTo>
                    <a:pt x="527" y="54807"/>
                  </a:lnTo>
                  <a:lnTo>
                    <a:pt x="264" y="57527"/>
                  </a:lnTo>
                  <a:lnTo>
                    <a:pt x="1" y="59458"/>
                  </a:lnTo>
                  <a:lnTo>
                    <a:pt x="1" y="59502"/>
                  </a:lnTo>
                  <a:lnTo>
                    <a:pt x="1" y="59590"/>
                  </a:lnTo>
                  <a:lnTo>
                    <a:pt x="2414" y="62837"/>
                  </a:lnTo>
                  <a:lnTo>
                    <a:pt x="3774" y="64943"/>
                  </a:lnTo>
                  <a:lnTo>
                    <a:pt x="4608" y="66216"/>
                  </a:lnTo>
                  <a:lnTo>
                    <a:pt x="6275" y="68190"/>
                  </a:lnTo>
                  <a:lnTo>
                    <a:pt x="9391" y="71701"/>
                  </a:lnTo>
                  <a:lnTo>
                    <a:pt x="9435" y="71701"/>
                  </a:lnTo>
                  <a:lnTo>
                    <a:pt x="10093" y="72183"/>
                  </a:lnTo>
                  <a:lnTo>
                    <a:pt x="10181" y="72227"/>
                  </a:lnTo>
                  <a:lnTo>
                    <a:pt x="10707" y="72227"/>
                  </a:lnTo>
                  <a:lnTo>
                    <a:pt x="10751" y="72183"/>
                  </a:lnTo>
                  <a:lnTo>
                    <a:pt x="10839" y="72140"/>
                  </a:lnTo>
                  <a:lnTo>
                    <a:pt x="11804" y="71043"/>
                  </a:lnTo>
                  <a:lnTo>
                    <a:pt x="11848" y="70955"/>
                  </a:lnTo>
                  <a:lnTo>
                    <a:pt x="11848" y="70911"/>
                  </a:lnTo>
                  <a:lnTo>
                    <a:pt x="11804" y="70823"/>
                  </a:lnTo>
                  <a:lnTo>
                    <a:pt x="11804" y="70779"/>
                  </a:lnTo>
                  <a:lnTo>
                    <a:pt x="11717" y="70735"/>
                  </a:lnTo>
                  <a:lnTo>
                    <a:pt x="11585" y="70735"/>
                  </a:lnTo>
                  <a:lnTo>
                    <a:pt x="11541" y="70779"/>
                  </a:lnTo>
                  <a:lnTo>
                    <a:pt x="10620" y="71876"/>
                  </a:lnTo>
                  <a:lnTo>
                    <a:pt x="10269" y="71876"/>
                  </a:lnTo>
                  <a:lnTo>
                    <a:pt x="9654" y="71437"/>
                  </a:lnTo>
                  <a:lnTo>
                    <a:pt x="6539" y="67971"/>
                  </a:lnTo>
                  <a:lnTo>
                    <a:pt x="4915" y="65996"/>
                  </a:lnTo>
                  <a:lnTo>
                    <a:pt x="4038" y="64768"/>
                  </a:lnTo>
                  <a:lnTo>
                    <a:pt x="2677" y="62618"/>
                  </a:lnTo>
                  <a:lnTo>
                    <a:pt x="352" y="59414"/>
                  </a:lnTo>
                  <a:lnTo>
                    <a:pt x="615" y="57571"/>
                  </a:lnTo>
                  <a:lnTo>
                    <a:pt x="878" y="54851"/>
                  </a:lnTo>
                  <a:lnTo>
                    <a:pt x="1185" y="52393"/>
                  </a:lnTo>
                  <a:lnTo>
                    <a:pt x="1931" y="50989"/>
                  </a:lnTo>
                  <a:lnTo>
                    <a:pt x="4038" y="47654"/>
                  </a:lnTo>
                  <a:lnTo>
                    <a:pt x="4038" y="47567"/>
                  </a:lnTo>
                  <a:lnTo>
                    <a:pt x="4915" y="43837"/>
                  </a:lnTo>
                  <a:lnTo>
                    <a:pt x="5617" y="40546"/>
                  </a:lnTo>
                  <a:lnTo>
                    <a:pt x="6056" y="37430"/>
                  </a:lnTo>
                  <a:lnTo>
                    <a:pt x="6495" y="33920"/>
                  </a:lnTo>
                  <a:lnTo>
                    <a:pt x="7109" y="29093"/>
                  </a:lnTo>
                  <a:lnTo>
                    <a:pt x="7504" y="26987"/>
                  </a:lnTo>
                  <a:lnTo>
                    <a:pt x="8908" y="25056"/>
                  </a:lnTo>
                  <a:lnTo>
                    <a:pt x="9830" y="23783"/>
                  </a:lnTo>
                  <a:lnTo>
                    <a:pt x="10751" y="22467"/>
                  </a:lnTo>
                  <a:lnTo>
                    <a:pt x="12463" y="19790"/>
                  </a:lnTo>
                  <a:lnTo>
                    <a:pt x="14086" y="17289"/>
                  </a:lnTo>
                  <a:lnTo>
                    <a:pt x="14920" y="16060"/>
                  </a:lnTo>
                  <a:lnTo>
                    <a:pt x="15798" y="14876"/>
                  </a:lnTo>
                  <a:lnTo>
                    <a:pt x="16895" y="13647"/>
                  </a:lnTo>
                  <a:lnTo>
                    <a:pt x="19835" y="11760"/>
                  </a:lnTo>
                  <a:lnTo>
                    <a:pt x="19878" y="11760"/>
                  </a:lnTo>
                  <a:lnTo>
                    <a:pt x="21195" y="10663"/>
                  </a:lnTo>
                  <a:lnTo>
                    <a:pt x="23477" y="8820"/>
                  </a:lnTo>
                  <a:lnTo>
                    <a:pt x="26241" y="6626"/>
                  </a:lnTo>
                  <a:lnTo>
                    <a:pt x="30234" y="3379"/>
                  </a:lnTo>
                  <a:lnTo>
                    <a:pt x="34140" y="351"/>
                  </a:lnTo>
                  <a:lnTo>
                    <a:pt x="34183" y="264"/>
                  </a:lnTo>
                  <a:lnTo>
                    <a:pt x="34183" y="220"/>
                  </a:lnTo>
                  <a:lnTo>
                    <a:pt x="34183" y="132"/>
                  </a:lnTo>
                  <a:lnTo>
                    <a:pt x="34183" y="88"/>
                  </a:lnTo>
                  <a:lnTo>
                    <a:pt x="34096" y="44"/>
                  </a:lnTo>
                  <a:lnTo>
                    <a:pt x="34052"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7" name="Google Shape;3907;p85"/>
            <p:cNvSpPr/>
            <p:nvPr/>
          </p:nvSpPr>
          <p:spPr>
            <a:xfrm>
              <a:off x="5101175" y="3159725"/>
              <a:ext cx="862275" cy="1886875"/>
            </a:xfrm>
            <a:custGeom>
              <a:rect b="b" l="l" r="r" t="t"/>
              <a:pathLst>
                <a:path extrusionOk="0" h="75475" w="34491">
                  <a:moveTo>
                    <a:pt x="34271" y="0"/>
                  </a:moveTo>
                  <a:lnTo>
                    <a:pt x="34183" y="44"/>
                  </a:lnTo>
                  <a:lnTo>
                    <a:pt x="31287" y="2238"/>
                  </a:lnTo>
                  <a:lnTo>
                    <a:pt x="22555" y="9303"/>
                  </a:lnTo>
                  <a:lnTo>
                    <a:pt x="19834" y="11409"/>
                  </a:lnTo>
                  <a:lnTo>
                    <a:pt x="17509" y="12506"/>
                  </a:lnTo>
                  <a:lnTo>
                    <a:pt x="16938" y="12813"/>
                  </a:lnTo>
                  <a:lnTo>
                    <a:pt x="16456" y="13164"/>
                  </a:lnTo>
                  <a:lnTo>
                    <a:pt x="15929" y="13515"/>
                  </a:lnTo>
                  <a:lnTo>
                    <a:pt x="15446" y="13910"/>
                  </a:lnTo>
                  <a:lnTo>
                    <a:pt x="14964" y="14393"/>
                  </a:lnTo>
                  <a:lnTo>
                    <a:pt x="14481" y="14875"/>
                  </a:lnTo>
                  <a:lnTo>
                    <a:pt x="13559" y="15885"/>
                  </a:lnTo>
                  <a:lnTo>
                    <a:pt x="12726" y="17026"/>
                  </a:lnTo>
                  <a:lnTo>
                    <a:pt x="11892" y="18210"/>
                  </a:lnTo>
                  <a:lnTo>
                    <a:pt x="11058" y="19483"/>
                  </a:lnTo>
                  <a:lnTo>
                    <a:pt x="10268" y="20712"/>
                  </a:lnTo>
                  <a:lnTo>
                    <a:pt x="9479" y="21940"/>
                  </a:lnTo>
                  <a:lnTo>
                    <a:pt x="8733" y="23125"/>
                  </a:lnTo>
                  <a:lnTo>
                    <a:pt x="7943" y="24222"/>
                  </a:lnTo>
                  <a:lnTo>
                    <a:pt x="7197" y="25187"/>
                  </a:lnTo>
                  <a:lnTo>
                    <a:pt x="7153" y="25275"/>
                  </a:lnTo>
                  <a:lnTo>
                    <a:pt x="6846" y="26240"/>
                  </a:lnTo>
                  <a:lnTo>
                    <a:pt x="6846" y="26328"/>
                  </a:lnTo>
                  <a:lnTo>
                    <a:pt x="7021" y="27513"/>
                  </a:lnTo>
                  <a:lnTo>
                    <a:pt x="6319" y="33876"/>
                  </a:lnTo>
                  <a:lnTo>
                    <a:pt x="5836" y="37605"/>
                  </a:lnTo>
                  <a:lnTo>
                    <a:pt x="5398" y="40896"/>
                  </a:lnTo>
                  <a:lnTo>
                    <a:pt x="5047" y="43003"/>
                  </a:lnTo>
                  <a:lnTo>
                    <a:pt x="3950" y="47522"/>
                  </a:lnTo>
                  <a:lnTo>
                    <a:pt x="3423" y="49716"/>
                  </a:lnTo>
                  <a:lnTo>
                    <a:pt x="1756" y="52964"/>
                  </a:lnTo>
                  <a:lnTo>
                    <a:pt x="1712" y="53007"/>
                  </a:lnTo>
                  <a:lnTo>
                    <a:pt x="1229" y="56957"/>
                  </a:lnTo>
                  <a:lnTo>
                    <a:pt x="88" y="61345"/>
                  </a:lnTo>
                  <a:lnTo>
                    <a:pt x="0" y="62398"/>
                  </a:lnTo>
                  <a:lnTo>
                    <a:pt x="44" y="62529"/>
                  </a:lnTo>
                  <a:lnTo>
                    <a:pt x="1843" y="64811"/>
                  </a:lnTo>
                  <a:lnTo>
                    <a:pt x="4739" y="68146"/>
                  </a:lnTo>
                  <a:lnTo>
                    <a:pt x="6144" y="69814"/>
                  </a:lnTo>
                  <a:lnTo>
                    <a:pt x="8250" y="72095"/>
                  </a:lnTo>
                  <a:lnTo>
                    <a:pt x="9830" y="74026"/>
                  </a:lnTo>
                  <a:lnTo>
                    <a:pt x="10927" y="75386"/>
                  </a:lnTo>
                  <a:lnTo>
                    <a:pt x="11014" y="75430"/>
                  </a:lnTo>
                  <a:lnTo>
                    <a:pt x="11058" y="75474"/>
                  </a:lnTo>
                  <a:lnTo>
                    <a:pt x="11146" y="75430"/>
                  </a:lnTo>
                  <a:lnTo>
                    <a:pt x="11365" y="75343"/>
                  </a:lnTo>
                  <a:lnTo>
                    <a:pt x="11453" y="75299"/>
                  </a:lnTo>
                  <a:lnTo>
                    <a:pt x="12462" y="73763"/>
                  </a:lnTo>
                  <a:lnTo>
                    <a:pt x="12506" y="73719"/>
                  </a:lnTo>
                  <a:lnTo>
                    <a:pt x="12506" y="73631"/>
                  </a:lnTo>
                  <a:lnTo>
                    <a:pt x="12462" y="73587"/>
                  </a:lnTo>
                  <a:lnTo>
                    <a:pt x="12419" y="73543"/>
                  </a:lnTo>
                  <a:lnTo>
                    <a:pt x="12375" y="73500"/>
                  </a:lnTo>
                  <a:lnTo>
                    <a:pt x="12287" y="73500"/>
                  </a:lnTo>
                  <a:lnTo>
                    <a:pt x="12243" y="73543"/>
                  </a:lnTo>
                  <a:lnTo>
                    <a:pt x="12199" y="73587"/>
                  </a:lnTo>
                  <a:lnTo>
                    <a:pt x="11190" y="75035"/>
                  </a:lnTo>
                  <a:lnTo>
                    <a:pt x="11146" y="75079"/>
                  </a:lnTo>
                  <a:lnTo>
                    <a:pt x="10093" y="73807"/>
                  </a:lnTo>
                  <a:lnTo>
                    <a:pt x="8513" y="71876"/>
                  </a:lnTo>
                  <a:lnTo>
                    <a:pt x="6407" y="69594"/>
                  </a:lnTo>
                  <a:lnTo>
                    <a:pt x="2151" y="64592"/>
                  </a:lnTo>
                  <a:lnTo>
                    <a:pt x="395" y="62354"/>
                  </a:lnTo>
                  <a:lnTo>
                    <a:pt x="439" y="61389"/>
                  </a:lnTo>
                  <a:lnTo>
                    <a:pt x="1580" y="57044"/>
                  </a:lnTo>
                  <a:lnTo>
                    <a:pt x="1580" y="57001"/>
                  </a:lnTo>
                  <a:lnTo>
                    <a:pt x="2063" y="53095"/>
                  </a:lnTo>
                  <a:lnTo>
                    <a:pt x="3774" y="49848"/>
                  </a:lnTo>
                  <a:lnTo>
                    <a:pt x="3774" y="49804"/>
                  </a:lnTo>
                  <a:lnTo>
                    <a:pt x="4301" y="47610"/>
                  </a:lnTo>
                  <a:lnTo>
                    <a:pt x="5398" y="43091"/>
                  </a:lnTo>
                  <a:lnTo>
                    <a:pt x="5749" y="40940"/>
                  </a:lnTo>
                  <a:lnTo>
                    <a:pt x="6188" y="37649"/>
                  </a:lnTo>
                  <a:lnTo>
                    <a:pt x="6670" y="33920"/>
                  </a:lnTo>
                  <a:lnTo>
                    <a:pt x="7372" y="27557"/>
                  </a:lnTo>
                  <a:lnTo>
                    <a:pt x="7372" y="27469"/>
                  </a:lnTo>
                  <a:lnTo>
                    <a:pt x="7197" y="26284"/>
                  </a:lnTo>
                  <a:lnTo>
                    <a:pt x="7460" y="25407"/>
                  </a:lnTo>
                  <a:lnTo>
                    <a:pt x="8250" y="24397"/>
                  </a:lnTo>
                  <a:lnTo>
                    <a:pt x="9040" y="23300"/>
                  </a:lnTo>
                  <a:lnTo>
                    <a:pt x="9786" y="22116"/>
                  </a:lnTo>
                  <a:lnTo>
                    <a:pt x="10576" y="20887"/>
                  </a:lnTo>
                  <a:lnTo>
                    <a:pt x="12155" y="18430"/>
                  </a:lnTo>
                  <a:lnTo>
                    <a:pt x="12989" y="17245"/>
                  </a:lnTo>
                  <a:lnTo>
                    <a:pt x="13823" y="16148"/>
                  </a:lnTo>
                  <a:lnTo>
                    <a:pt x="14700" y="15139"/>
                  </a:lnTo>
                  <a:lnTo>
                    <a:pt x="15183" y="14656"/>
                  </a:lnTo>
                  <a:lnTo>
                    <a:pt x="15622" y="14217"/>
                  </a:lnTo>
                  <a:lnTo>
                    <a:pt x="16105" y="13822"/>
                  </a:lnTo>
                  <a:lnTo>
                    <a:pt x="16631" y="13427"/>
                  </a:lnTo>
                  <a:lnTo>
                    <a:pt x="17114" y="13120"/>
                  </a:lnTo>
                  <a:lnTo>
                    <a:pt x="17640" y="12857"/>
                  </a:lnTo>
                  <a:lnTo>
                    <a:pt x="20010" y="11716"/>
                  </a:lnTo>
                  <a:lnTo>
                    <a:pt x="20054" y="11716"/>
                  </a:lnTo>
                  <a:lnTo>
                    <a:pt x="22774" y="9566"/>
                  </a:lnTo>
                  <a:lnTo>
                    <a:pt x="27865" y="5441"/>
                  </a:lnTo>
                  <a:lnTo>
                    <a:pt x="31507" y="2545"/>
                  </a:lnTo>
                  <a:lnTo>
                    <a:pt x="34403" y="307"/>
                  </a:lnTo>
                  <a:lnTo>
                    <a:pt x="34447" y="263"/>
                  </a:lnTo>
                  <a:lnTo>
                    <a:pt x="34490" y="219"/>
                  </a:lnTo>
                  <a:lnTo>
                    <a:pt x="34490" y="132"/>
                  </a:lnTo>
                  <a:lnTo>
                    <a:pt x="34447" y="88"/>
                  </a:lnTo>
                  <a:lnTo>
                    <a:pt x="34403" y="44"/>
                  </a:lnTo>
                  <a:lnTo>
                    <a:pt x="34315"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8" name="Google Shape;3908;p85"/>
            <p:cNvSpPr/>
            <p:nvPr/>
          </p:nvSpPr>
          <p:spPr>
            <a:xfrm>
              <a:off x="5644200" y="4235875"/>
              <a:ext cx="110825" cy="70225"/>
            </a:xfrm>
            <a:custGeom>
              <a:rect b="b" l="l" r="r" t="t"/>
              <a:pathLst>
                <a:path extrusionOk="0" h="2809" w="4433">
                  <a:moveTo>
                    <a:pt x="3116" y="352"/>
                  </a:moveTo>
                  <a:lnTo>
                    <a:pt x="3555" y="571"/>
                  </a:lnTo>
                  <a:lnTo>
                    <a:pt x="4081" y="1361"/>
                  </a:lnTo>
                  <a:lnTo>
                    <a:pt x="4037" y="2107"/>
                  </a:lnTo>
                  <a:lnTo>
                    <a:pt x="3862" y="2326"/>
                  </a:lnTo>
                  <a:lnTo>
                    <a:pt x="3511" y="2458"/>
                  </a:lnTo>
                  <a:lnTo>
                    <a:pt x="2370" y="2414"/>
                  </a:lnTo>
                  <a:lnTo>
                    <a:pt x="746" y="1844"/>
                  </a:lnTo>
                  <a:lnTo>
                    <a:pt x="351" y="1493"/>
                  </a:lnTo>
                  <a:lnTo>
                    <a:pt x="351" y="1449"/>
                  </a:lnTo>
                  <a:lnTo>
                    <a:pt x="658" y="1229"/>
                  </a:lnTo>
                  <a:lnTo>
                    <a:pt x="2107" y="396"/>
                  </a:lnTo>
                  <a:lnTo>
                    <a:pt x="3116" y="352"/>
                  </a:lnTo>
                  <a:close/>
                  <a:moveTo>
                    <a:pt x="3160" y="1"/>
                  </a:moveTo>
                  <a:lnTo>
                    <a:pt x="2063" y="45"/>
                  </a:lnTo>
                  <a:lnTo>
                    <a:pt x="1975" y="88"/>
                  </a:lnTo>
                  <a:lnTo>
                    <a:pt x="483" y="922"/>
                  </a:lnTo>
                  <a:lnTo>
                    <a:pt x="439" y="922"/>
                  </a:lnTo>
                  <a:lnTo>
                    <a:pt x="88" y="1229"/>
                  </a:lnTo>
                  <a:lnTo>
                    <a:pt x="44" y="1273"/>
                  </a:lnTo>
                  <a:lnTo>
                    <a:pt x="0" y="1361"/>
                  </a:lnTo>
                  <a:lnTo>
                    <a:pt x="0" y="1536"/>
                  </a:lnTo>
                  <a:lnTo>
                    <a:pt x="88" y="1668"/>
                  </a:lnTo>
                  <a:lnTo>
                    <a:pt x="527" y="2151"/>
                  </a:lnTo>
                  <a:lnTo>
                    <a:pt x="615" y="2195"/>
                  </a:lnTo>
                  <a:lnTo>
                    <a:pt x="2282" y="2721"/>
                  </a:lnTo>
                  <a:lnTo>
                    <a:pt x="2326" y="2765"/>
                  </a:lnTo>
                  <a:lnTo>
                    <a:pt x="3555" y="2809"/>
                  </a:lnTo>
                  <a:lnTo>
                    <a:pt x="3598" y="2809"/>
                  </a:lnTo>
                  <a:lnTo>
                    <a:pt x="4037" y="2633"/>
                  </a:lnTo>
                  <a:lnTo>
                    <a:pt x="4081" y="2590"/>
                  </a:lnTo>
                  <a:lnTo>
                    <a:pt x="4344" y="2326"/>
                  </a:lnTo>
                  <a:lnTo>
                    <a:pt x="4388" y="2195"/>
                  </a:lnTo>
                  <a:lnTo>
                    <a:pt x="4432" y="1361"/>
                  </a:lnTo>
                  <a:lnTo>
                    <a:pt x="4388" y="1229"/>
                  </a:lnTo>
                  <a:lnTo>
                    <a:pt x="3818" y="352"/>
                  </a:lnTo>
                  <a:lnTo>
                    <a:pt x="3730" y="308"/>
                  </a:lnTo>
                  <a:lnTo>
                    <a:pt x="3247"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9" name="Google Shape;3909;p85"/>
            <p:cNvSpPr/>
            <p:nvPr/>
          </p:nvSpPr>
          <p:spPr>
            <a:xfrm>
              <a:off x="5600325" y="4217225"/>
              <a:ext cx="172250" cy="154700"/>
            </a:xfrm>
            <a:custGeom>
              <a:rect b="b" l="l" r="r" t="t"/>
              <a:pathLst>
                <a:path extrusionOk="0" h="6188" w="6890">
                  <a:moveTo>
                    <a:pt x="4915" y="352"/>
                  </a:moveTo>
                  <a:lnTo>
                    <a:pt x="5704" y="703"/>
                  </a:lnTo>
                  <a:lnTo>
                    <a:pt x="5924" y="922"/>
                  </a:lnTo>
                  <a:lnTo>
                    <a:pt x="6494" y="2590"/>
                  </a:lnTo>
                  <a:lnTo>
                    <a:pt x="6538" y="5793"/>
                  </a:lnTo>
                  <a:lnTo>
                    <a:pt x="6494" y="5837"/>
                  </a:lnTo>
                  <a:lnTo>
                    <a:pt x="6143" y="5837"/>
                  </a:lnTo>
                  <a:lnTo>
                    <a:pt x="4651" y="5486"/>
                  </a:lnTo>
                  <a:lnTo>
                    <a:pt x="2589" y="4740"/>
                  </a:lnTo>
                  <a:lnTo>
                    <a:pt x="878" y="3906"/>
                  </a:lnTo>
                  <a:lnTo>
                    <a:pt x="570" y="3599"/>
                  </a:lnTo>
                  <a:lnTo>
                    <a:pt x="351" y="2853"/>
                  </a:lnTo>
                  <a:lnTo>
                    <a:pt x="570" y="2414"/>
                  </a:lnTo>
                  <a:lnTo>
                    <a:pt x="965" y="1975"/>
                  </a:lnTo>
                  <a:lnTo>
                    <a:pt x="2677" y="1010"/>
                  </a:lnTo>
                  <a:lnTo>
                    <a:pt x="4125" y="396"/>
                  </a:lnTo>
                  <a:lnTo>
                    <a:pt x="4915" y="352"/>
                  </a:lnTo>
                  <a:close/>
                  <a:moveTo>
                    <a:pt x="4915" y="1"/>
                  </a:moveTo>
                  <a:lnTo>
                    <a:pt x="4081" y="45"/>
                  </a:lnTo>
                  <a:lnTo>
                    <a:pt x="3993" y="45"/>
                  </a:lnTo>
                  <a:lnTo>
                    <a:pt x="2501" y="703"/>
                  </a:lnTo>
                  <a:lnTo>
                    <a:pt x="746" y="1668"/>
                  </a:lnTo>
                  <a:lnTo>
                    <a:pt x="702" y="1712"/>
                  </a:lnTo>
                  <a:lnTo>
                    <a:pt x="263" y="2195"/>
                  </a:lnTo>
                  <a:lnTo>
                    <a:pt x="263" y="2239"/>
                  </a:lnTo>
                  <a:lnTo>
                    <a:pt x="0" y="2765"/>
                  </a:lnTo>
                  <a:lnTo>
                    <a:pt x="0" y="2853"/>
                  </a:lnTo>
                  <a:lnTo>
                    <a:pt x="219" y="3730"/>
                  </a:lnTo>
                  <a:lnTo>
                    <a:pt x="263" y="3818"/>
                  </a:lnTo>
                  <a:lnTo>
                    <a:pt x="658" y="4169"/>
                  </a:lnTo>
                  <a:lnTo>
                    <a:pt x="702" y="4213"/>
                  </a:lnTo>
                  <a:lnTo>
                    <a:pt x="2457" y="5047"/>
                  </a:lnTo>
                  <a:lnTo>
                    <a:pt x="4564" y="5793"/>
                  </a:lnTo>
                  <a:lnTo>
                    <a:pt x="6099" y="6188"/>
                  </a:lnTo>
                  <a:lnTo>
                    <a:pt x="6538" y="6188"/>
                  </a:lnTo>
                  <a:lnTo>
                    <a:pt x="6626" y="6144"/>
                  </a:lnTo>
                  <a:lnTo>
                    <a:pt x="6802" y="6012"/>
                  </a:lnTo>
                  <a:lnTo>
                    <a:pt x="6889" y="5968"/>
                  </a:lnTo>
                  <a:lnTo>
                    <a:pt x="6889" y="5881"/>
                  </a:lnTo>
                  <a:lnTo>
                    <a:pt x="6845" y="2546"/>
                  </a:lnTo>
                  <a:lnTo>
                    <a:pt x="6802" y="2502"/>
                  </a:lnTo>
                  <a:lnTo>
                    <a:pt x="6231" y="791"/>
                  </a:lnTo>
                  <a:lnTo>
                    <a:pt x="6231" y="747"/>
                  </a:lnTo>
                  <a:lnTo>
                    <a:pt x="5968" y="439"/>
                  </a:lnTo>
                  <a:lnTo>
                    <a:pt x="5880" y="396"/>
                  </a:lnTo>
                  <a:lnTo>
                    <a:pt x="5002"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0" name="Google Shape;3910;p85"/>
            <p:cNvSpPr/>
            <p:nvPr/>
          </p:nvSpPr>
          <p:spPr>
            <a:xfrm>
              <a:off x="5555325" y="4199675"/>
              <a:ext cx="240275" cy="216125"/>
            </a:xfrm>
            <a:custGeom>
              <a:rect b="b" l="l" r="r" t="t"/>
              <a:pathLst>
                <a:path extrusionOk="0" h="8645" w="9611">
                  <a:moveTo>
                    <a:pt x="6715" y="352"/>
                  </a:moveTo>
                  <a:lnTo>
                    <a:pt x="7856" y="747"/>
                  </a:lnTo>
                  <a:lnTo>
                    <a:pt x="8207" y="1010"/>
                  </a:lnTo>
                  <a:lnTo>
                    <a:pt x="8865" y="3072"/>
                  </a:lnTo>
                  <a:lnTo>
                    <a:pt x="9260" y="6495"/>
                  </a:lnTo>
                  <a:lnTo>
                    <a:pt x="8953" y="7636"/>
                  </a:lnTo>
                  <a:lnTo>
                    <a:pt x="8645" y="8294"/>
                  </a:lnTo>
                  <a:lnTo>
                    <a:pt x="7987" y="8206"/>
                  </a:lnTo>
                  <a:lnTo>
                    <a:pt x="1054" y="6495"/>
                  </a:lnTo>
                  <a:lnTo>
                    <a:pt x="484" y="6144"/>
                  </a:lnTo>
                  <a:lnTo>
                    <a:pt x="396" y="5968"/>
                  </a:lnTo>
                  <a:lnTo>
                    <a:pt x="1932" y="2677"/>
                  </a:lnTo>
                  <a:lnTo>
                    <a:pt x="2546" y="2063"/>
                  </a:lnTo>
                  <a:lnTo>
                    <a:pt x="4433" y="1010"/>
                  </a:lnTo>
                  <a:lnTo>
                    <a:pt x="5837" y="439"/>
                  </a:lnTo>
                  <a:lnTo>
                    <a:pt x="6715" y="352"/>
                  </a:lnTo>
                  <a:close/>
                  <a:moveTo>
                    <a:pt x="6715" y="1"/>
                  </a:moveTo>
                  <a:lnTo>
                    <a:pt x="5793" y="88"/>
                  </a:lnTo>
                  <a:lnTo>
                    <a:pt x="5749" y="88"/>
                  </a:lnTo>
                  <a:lnTo>
                    <a:pt x="4301" y="703"/>
                  </a:lnTo>
                  <a:lnTo>
                    <a:pt x="2370" y="1756"/>
                  </a:lnTo>
                  <a:lnTo>
                    <a:pt x="2327" y="1800"/>
                  </a:lnTo>
                  <a:lnTo>
                    <a:pt x="1668" y="2414"/>
                  </a:lnTo>
                  <a:lnTo>
                    <a:pt x="1625" y="2502"/>
                  </a:lnTo>
                  <a:lnTo>
                    <a:pt x="45" y="5881"/>
                  </a:lnTo>
                  <a:lnTo>
                    <a:pt x="1" y="5968"/>
                  </a:lnTo>
                  <a:lnTo>
                    <a:pt x="45" y="6056"/>
                  </a:lnTo>
                  <a:lnTo>
                    <a:pt x="176" y="6363"/>
                  </a:lnTo>
                  <a:lnTo>
                    <a:pt x="264" y="6451"/>
                  </a:lnTo>
                  <a:lnTo>
                    <a:pt x="922" y="6802"/>
                  </a:lnTo>
                  <a:lnTo>
                    <a:pt x="966" y="6802"/>
                  </a:lnTo>
                  <a:lnTo>
                    <a:pt x="5793" y="8031"/>
                  </a:lnTo>
                  <a:lnTo>
                    <a:pt x="7899" y="8557"/>
                  </a:lnTo>
                  <a:lnTo>
                    <a:pt x="7943" y="8557"/>
                  </a:lnTo>
                  <a:lnTo>
                    <a:pt x="8733" y="8645"/>
                  </a:lnTo>
                  <a:lnTo>
                    <a:pt x="8865" y="8601"/>
                  </a:lnTo>
                  <a:lnTo>
                    <a:pt x="8909" y="8557"/>
                  </a:lnTo>
                  <a:lnTo>
                    <a:pt x="9304" y="7767"/>
                  </a:lnTo>
                  <a:lnTo>
                    <a:pt x="9304" y="7724"/>
                  </a:lnTo>
                  <a:lnTo>
                    <a:pt x="9611" y="6583"/>
                  </a:lnTo>
                  <a:lnTo>
                    <a:pt x="9611" y="6495"/>
                  </a:lnTo>
                  <a:lnTo>
                    <a:pt x="9216" y="2984"/>
                  </a:lnTo>
                  <a:lnTo>
                    <a:pt x="9216" y="2941"/>
                  </a:lnTo>
                  <a:lnTo>
                    <a:pt x="8514" y="834"/>
                  </a:lnTo>
                  <a:lnTo>
                    <a:pt x="8470" y="747"/>
                  </a:lnTo>
                  <a:lnTo>
                    <a:pt x="8031" y="439"/>
                  </a:lnTo>
                  <a:lnTo>
                    <a:pt x="7987" y="396"/>
                  </a:lnTo>
                  <a:lnTo>
                    <a:pt x="6802"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1" name="Google Shape;3911;p85"/>
            <p:cNvSpPr/>
            <p:nvPr/>
          </p:nvSpPr>
          <p:spPr>
            <a:xfrm>
              <a:off x="5499400" y="4181025"/>
              <a:ext cx="342275" cy="296225"/>
            </a:xfrm>
            <a:custGeom>
              <a:rect b="b" l="l" r="r" t="t"/>
              <a:pathLst>
                <a:path extrusionOk="0" h="11849" w="13691">
                  <a:moveTo>
                    <a:pt x="8952" y="352"/>
                  </a:moveTo>
                  <a:lnTo>
                    <a:pt x="10882" y="1142"/>
                  </a:lnTo>
                  <a:lnTo>
                    <a:pt x="11848" y="4213"/>
                  </a:lnTo>
                  <a:lnTo>
                    <a:pt x="12462" y="8162"/>
                  </a:lnTo>
                  <a:lnTo>
                    <a:pt x="12462" y="8250"/>
                  </a:lnTo>
                  <a:lnTo>
                    <a:pt x="13340" y="9479"/>
                  </a:lnTo>
                  <a:lnTo>
                    <a:pt x="13340" y="9961"/>
                  </a:lnTo>
                  <a:lnTo>
                    <a:pt x="12901" y="10444"/>
                  </a:lnTo>
                  <a:lnTo>
                    <a:pt x="11497" y="11146"/>
                  </a:lnTo>
                  <a:lnTo>
                    <a:pt x="10444" y="11497"/>
                  </a:lnTo>
                  <a:lnTo>
                    <a:pt x="8381" y="10664"/>
                  </a:lnTo>
                  <a:lnTo>
                    <a:pt x="5002" y="9874"/>
                  </a:lnTo>
                  <a:lnTo>
                    <a:pt x="1536" y="9303"/>
                  </a:lnTo>
                  <a:lnTo>
                    <a:pt x="351" y="8952"/>
                  </a:lnTo>
                  <a:lnTo>
                    <a:pt x="351" y="8689"/>
                  </a:lnTo>
                  <a:lnTo>
                    <a:pt x="570" y="8162"/>
                  </a:lnTo>
                  <a:lnTo>
                    <a:pt x="1667" y="6583"/>
                  </a:lnTo>
                  <a:lnTo>
                    <a:pt x="3028" y="4433"/>
                  </a:lnTo>
                  <a:lnTo>
                    <a:pt x="3993" y="2590"/>
                  </a:lnTo>
                  <a:lnTo>
                    <a:pt x="5310" y="1712"/>
                  </a:lnTo>
                  <a:lnTo>
                    <a:pt x="8162" y="352"/>
                  </a:lnTo>
                  <a:close/>
                  <a:moveTo>
                    <a:pt x="8118" y="1"/>
                  </a:moveTo>
                  <a:lnTo>
                    <a:pt x="8074" y="44"/>
                  </a:lnTo>
                  <a:lnTo>
                    <a:pt x="5178" y="1405"/>
                  </a:lnTo>
                  <a:lnTo>
                    <a:pt x="5134" y="1405"/>
                  </a:lnTo>
                  <a:lnTo>
                    <a:pt x="3774" y="2326"/>
                  </a:lnTo>
                  <a:lnTo>
                    <a:pt x="3686" y="2370"/>
                  </a:lnTo>
                  <a:lnTo>
                    <a:pt x="2721" y="4257"/>
                  </a:lnTo>
                  <a:lnTo>
                    <a:pt x="1360" y="6407"/>
                  </a:lnTo>
                  <a:lnTo>
                    <a:pt x="263" y="7943"/>
                  </a:lnTo>
                  <a:lnTo>
                    <a:pt x="263" y="7987"/>
                  </a:lnTo>
                  <a:lnTo>
                    <a:pt x="44" y="8601"/>
                  </a:lnTo>
                  <a:lnTo>
                    <a:pt x="0" y="8645"/>
                  </a:lnTo>
                  <a:lnTo>
                    <a:pt x="0" y="9084"/>
                  </a:lnTo>
                  <a:lnTo>
                    <a:pt x="0" y="9215"/>
                  </a:lnTo>
                  <a:lnTo>
                    <a:pt x="88" y="9259"/>
                  </a:lnTo>
                  <a:lnTo>
                    <a:pt x="1448" y="9654"/>
                  </a:lnTo>
                  <a:lnTo>
                    <a:pt x="1492" y="9654"/>
                  </a:lnTo>
                  <a:lnTo>
                    <a:pt x="4959" y="10225"/>
                  </a:lnTo>
                  <a:lnTo>
                    <a:pt x="8293" y="11015"/>
                  </a:lnTo>
                  <a:lnTo>
                    <a:pt x="10400" y="11848"/>
                  </a:lnTo>
                  <a:lnTo>
                    <a:pt x="10531" y="11848"/>
                  </a:lnTo>
                  <a:lnTo>
                    <a:pt x="11584" y="11497"/>
                  </a:lnTo>
                  <a:lnTo>
                    <a:pt x="11628" y="11453"/>
                  </a:lnTo>
                  <a:lnTo>
                    <a:pt x="13120" y="10707"/>
                  </a:lnTo>
                  <a:lnTo>
                    <a:pt x="13164" y="10664"/>
                  </a:lnTo>
                  <a:lnTo>
                    <a:pt x="13647" y="10137"/>
                  </a:lnTo>
                  <a:lnTo>
                    <a:pt x="13691" y="10005"/>
                  </a:lnTo>
                  <a:lnTo>
                    <a:pt x="13691" y="9435"/>
                  </a:lnTo>
                  <a:lnTo>
                    <a:pt x="13647" y="9347"/>
                  </a:lnTo>
                  <a:lnTo>
                    <a:pt x="12813" y="8075"/>
                  </a:lnTo>
                  <a:lnTo>
                    <a:pt x="12155" y="4169"/>
                  </a:lnTo>
                  <a:lnTo>
                    <a:pt x="12155" y="4125"/>
                  </a:lnTo>
                  <a:lnTo>
                    <a:pt x="11190" y="966"/>
                  </a:lnTo>
                  <a:lnTo>
                    <a:pt x="11190" y="878"/>
                  </a:lnTo>
                  <a:lnTo>
                    <a:pt x="11102" y="834"/>
                  </a:lnTo>
                  <a:lnTo>
                    <a:pt x="9039" y="44"/>
                  </a:lnTo>
                  <a:lnTo>
                    <a:pt x="8996"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2" name="Google Shape;3912;p85"/>
            <p:cNvSpPr/>
            <p:nvPr/>
          </p:nvSpPr>
          <p:spPr>
            <a:xfrm>
              <a:off x="5288750" y="4500250"/>
              <a:ext cx="79025" cy="51600"/>
            </a:xfrm>
            <a:custGeom>
              <a:rect b="b" l="l" r="r" t="t"/>
              <a:pathLst>
                <a:path extrusionOk="0" h="2064" w="3161">
                  <a:moveTo>
                    <a:pt x="1932" y="352"/>
                  </a:moveTo>
                  <a:lnTo>
                    <a:pt x="2502" y="571"/>
                  </a:lnTo>
                  <a:lnTo>
                    <a:pt x="2678" y="703"/>
                  </a:lnTo>
                  <a:lnTo>
                    <a:pt x="2546" y="791"/>
                  </a:lnTo>
                  <a:lnTo>
                    <a:pt x="1493" y="1361"/>
                  </a:lnTo>
                  <a:lnTo>
                    <a:pt x="352" y="1668"/>
                  </a:lnTo>
                  <a:lnTo>
                    <a:pt x="352" y="1624"/>
                  </a:lnTo>
                  <a:lnTo>
                    <a:pt x="747" y="1054"/>
                  </a:lnTo>
                  <a:lnTo>
                    <a:pt x="1317" y="483"/>
                  </a:lnTo>
                  <a:lnTo>
                    <a:pt x="1932" y="352"/>
                  </a:lnTo>
                  <a:close/>
                  <a:moveTo>
                    <a:pt x="1932" y="1"/>
                  </a:moveTo>
                  <a:lnTo>
                    <a:pt x="1186" y="132"/>
                  </a:lnTo>
                  <a:lnTo>
                    <a:pt x="1098" y="176"/>
                  </a:lnTo>
                  <a:lnTo>
                    <a:pt x="484" y="791"/>
                  </a:lnTo>
                  <a:lnTo>
                    <a:pt x="484" y="835"/>
                  </a:lnTo>
                  <a:lnTo>
                    <a:pt x="45" y="1493"/>
                  </a:lnTo>
                  <a:lnTo>
                    <a:pt x="45" y="1537"/>
                  </a:lnTo>
                  <a:lnTo>
                    <a:pt x="1" y="1888"/>
                  </a:lnTo>
                  <a:lnTo>
                    <a:pt x="1" y="1975"/>
                  </a:lnTo>
                  <a:lnTo>
                    <a:pt x="45" y="2019"/>
                  </a:lnTo>
                  <a:lnTo>
                    <a:pt x="176" y="2063"/>
                  </a:lnTo>
                  <a:lnTo>
                    <a:pt x="220" y="2063"/>
                  </a:lnTo>
                  <a:lnTo>
                    <a:pt x="1581" y="1668"/>
                  </a:lnTo>
                  <a:lnTo>
                    <a:pt x="1625" y="1668"/>
                  </a:lnTo>
                  <a:lnTo>
                    <a:pt x="2678" y="1098"/>
                  </a:lnTo>
                  <a:lnTo>
                    <a:pt x="3073" y="922"/>
                  </a:lnTo>
                  <a:lnTo>
                    <a:pt x="3116" y="878"/>
                  </a:lnTo>
                  <a:lnTo>
                    <a:pt x="3160" y="791"/>
                  </a:lnTo>
                  <a:lnTo>
                    <a:pt x="3160" y="703"/>
                  </a:lnTo>
                  <a:lnTo>
                    <a:pt x="3116" y="615"/>
                  </a:lnTo>
                  <a:lnTo>
                    <a:pt x="2722" y="264"/>
                  </a:lnTo>
                  <a:lnTo>
                    <a:pt x="2634" y="220"/>
                  </a:lnTo>
                  <a:lnTo>
                    <a:pt x="2019"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3" name="Google Shape;3913;p85"/>
            <p:cNvSpPr/>
            <p:nvPr/>
          </p:nvSpPr>
          <p:spPr>
            <a:xfrm>
              <a:off x="5982075" y="1811500"/>
              <a:ext cx="928100" cy="1382250"/>
            </a:xfrm>
            <a:custGeom>
              <a:rect b="b" l="l" r="r" t="t"/>
              <a:pathLst>
                <a:path extrusionOk="0" h="55290" w="37124">
                  <a:moveTo>
                    <a:pt x="36685" y="0"/>
                  </a:moveTo>
                  <a:lnTo>
                    <a:pt x="36641" y="44"/>
                  </a:lnTo>
                  <a:lnTo>
                    <a:pt x="36597" y="132"/>
                  </a:lnTo>
                  <a:lnTo>
                    <a:pt x="36597" y="176"/>
                  </a:lnTo>
                  <a:lnTo>
                    <a:pt x="36641" y="263"/>
                  </a:lnTo>
                  <a:lnTo>
                    <a:pt x="36685" y="395"/>
                  </a:lnTo>
                  <a:lnTo>
                    <a:pt x="36772" y="1360"/>
                  </a:lnTo>
                  <a:lnTo>
                    <a:pt x="36772" y="3203"/>
                  </a:lnTo>
                  <a:lnTo>
                    <a:pt x="36070" y="4915"/>
                  </a:lnTo>
                  <a:lnTo>
                    <a:pt x="35280" y="7811"/>
                  </a:lnTo>
                  <a:lnTo>
                    <a:pt x="34666" y="9917"/>
                  </a:lnTo>
                  <a:lnTo>
                    <a:pt x="34008" y="11936"/>
                  </a:lnTo>
                  <a:lnTo>
                    <a:pt x="32648" y="14744"/>
                  </a:lnTo>
                  <a:lnTo>
                    <a:pt x="31551" y="16850"/>
                  </a:lnTo>
                  <a:lnTo>
                    <a:pt x="30629" y="18956"/>
                  </a:lnTo>
                  <a:lnTo>
                    <a:pt x="29137" y="21633"/>
                  </a:lnTo>
                  <a:lnTo>
                    <a:pt x="27733" y="23827"/>
                  </a:lnTo>
                  <a:lnTo>
                    <a:pt x="26504" y="25758"/>
                  </a:lnTo>
                  <a:lnTo>
                    <a:pt x="25144" y="28215"/>
                  </a:lnTo>
                  <a:lnTo>
                    <a:pt x="24881" y="29093"/>
                  </a:lnTo>
                  <a:lnTo>
                    <a:pt x="24881" y="29137"/>
                  </a:lnTo>
                  <a:lnTo>
                    <a:pt x="24881" y="30014"/>
                  </a:lnTo>
                  <a:lnTo>
                    <a:pt x="24881" y="30058"/>
                  </a:lnTo>
                  <a:lnTo>
                    <a:pt x="25232" y="32735"/>
                  </a:lnTo>
                  <a:lnTo>
                    <a:pt x="25583" y="36289"/>
                  </a:lnTo>
                  <a:lnTo>
                    <a:pt x="25495" y="36421"/>
                  </a:lnTo>
                  <a:lnTo>
                    <a:pt x="23345" y="37649"/>
                  </a:lnTo>
                  <a:lnTo>
                    <a:pt x="21370" y="39054"/>
                  </a:lnTo>
                  <a:lnTo>
                    <a:pt x="21326" y="39054"/>
                  </a:lnTo>
                  <a:lnTo>
                    <a:pt x="19659" y="40546"/>
                  </a:lnTo>
                  <a:lnTo>
                    <a:pt x="16500" y="43047"/>
                  </a:lnTo>
                  <a:lnTo>
                    <a:pt x="16456" y="43047"/>
                  </a:lnTo>
                  <a:lnTo>
                    <a:pt x="14964" y="44539"/>
                  </a:lnTo>
                  <a:lnTo>
                    <a:pt x="12594" y="47040"/>
                  </a:lnTo>
                  <a:lnTo>
                    <a:pt x="10400" y="48268"/>
                  </a:lnTo>
                  <a:lnTo>
                    <a:pt x="8250" y="49102"/>
                  </a:lnTo>
                  <a:lnTo>
                    <a:pt x="8206" y="49146"/>
                  </a:lnTo>
                  <a:lnTo>
                    <a:pt x="6626" y="50111"/>
                  </a:lnTo>
                  <a:lnTo>
                    <a:pt x="88" y="54982"/>
                  </a:lnTo>
                  <a:lnTo>
                    <a:pt x="44" y="55026"/>
                  </a:lnTo>
                  <a:lnTo>
                    <a:pt x="0" y="55114"/>
                  </a:lnTo>
                  <a:lnTo>
                    <a:pt x="44" y="55158"/>
                  </a:lnTo>
                  <a:lnTo>
                    <a:pt x="44" y="55245"/>
                  </a:lnTo>
                  <a:lnTo>
                    <a:pt x="132" y="55289"/>
                  </a:lnTo>
                  <a:lnTo>
                    <a:pt x="308" y="55289"/>
                  </a:lnTo>
                  <a:lnTo>
                    <a:pt x="6846" y="50419"/>
                  </a:lnTo>
                  <a:lnTo>
                    <a:pt x="8382" y="49453"/>
                  </a:lnTo>
                  <a:lnTo>
                    <a:pt x="10532" y="48620"/>
                  </a:lnTo>
                  <a:lnTo>
                    <a:pt x="10576" y="48576"/>
                  </a:lnTo>
                  <a:lnTo>
                    <a:pt x="12814" y="47347"/>
                  </a:lnTo>
                  <a:lnTo>
                    <a:pt x="12857" y="47303"/>
                  </a:lnTo>
                  <a:lnTo>
                    <a:pt x="15227" y="44802"/>
                  </a:lnTo>
                  <a:lnTo>
                    <a:pt x="16719" y="43310"/>
                  </a:lnTo>
                  <a:lnTo>
                    <a:pt x="19878" y="40853"/>
                  </a:lnTo>
                  <a:lnTo>
                    <a:pt x="21546" y="39361"/>
                  </a:lnTo>
                  <a:lnTo>
                    <a:pt x="23520" y="37957"/>
                  </a:lnTo>
                  <a:lnTo>
                    <a:pt x="25714" y="36684"/>
                  </a:lnTo>
                  <a:lnTo>
                    <a:pt x="25758" y="36640"/>
                  </a:lnTo>
                  <a:lnTo>
                    <a:pt x="25890" y="36421"/>
                  </a:lnTo>
                  <a:lnTo>
                    <a:pt x="25934" y="36289"/>
                  </a:lnTo>
                  <a:lnTo>
                    <a:pt x="25583" y="32691"/>
                  </a:lnTo>
                  <a:lnTo>
                    <a:pt x="25232" y="30014"/>
                  </a:lnTo>
                  <a:lnTo>
                    <a:pt x="25232" y="29137"/>
                  </a:lnTo>
                  <a:lnTo>
                    <a:pt x="25451" y="28347"/>
                  </a:lnTo>
                  <a:lnTo>
                    <a:pt x="26811" y="25933"/>
                  </a:lnTo>
                  <a:lnTo>
                    <a:pt x="29444" y="21809"/>
                  </a:lnTo>
                  <a:lnTo>
                    <a:pt x="30936" y="19132"/>
                  </a:lnTo>
                  <a:lnTo>
                    <a:pt x="30980" y="19088"/>
                  </a:lnTo>
                  <a:lnTo>
                    <a:pt x="31858" y="16982"/>
                  </a:lnTo>
                  <a:lnTo>
                    <a:pt x="32955" y="14876"/>
                  </a:lnTo>
                  <a:lnTo>
                    <a:pt x="34359" y="12111"/>
                  </a:lnTo>
                  <a:lnTo>
                    <a:pt x="34359" y="12067"/>
                  </a:lnTo>
                  <a:lnTo>
                    <a:pt x="35017" y="10049"/>
                  </a:lnTo>
                  <a:lnTo>
                    <a:pt x="35631" y="7942"/>
                  </a:lnTo>
                  <a:lnTo>
                    <a:pt x="36421" y="5002"/>
                  </a:lnTo>
                  <a:lnTo>
                    <a:pt x="37080" y="3291"/>
                  </a:lnTo>
                  <a:lnTo>
                    <a:pt x="37123" y="3203"/>
                  </a:lnTo>
                  <a:lnTo>
                    <a:pt x="37123" y="1360"/>
                  </a:lnTo>
                  <a:lnTo>
                    <a:pt x="37123" y="1317"/>
                  </a:lnTo>
                  <a:lnTo>
                    <a:pt x="37036" y="307"/>
                  </a:lnTo>
                  <a:lnTo>
                    <a:pt x="37036" y="263"/>
                  </a:lnTo>
                  <a:lnTo>
                    <a:pt x="36948" y="88"/>
                  </a:lnTo>
                  <a:lnTo>
                    <a:pt x="36904" y="44"/>
                  </a:lnTo>
                  <a:lnTo>
                    <a:pt x="36816"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4" name="Google Shape;3914;p85"/>
            <p:cNvSpPr/>
            <p:nvPr/>
          </p:nvSpPr>
          <p:spPr>
            <a:xfrm>
              <a:off x="5954650" y="1809300"/>
              <a:ext cx="928100" cy="1359225"/>
            </a:xfrm>
            <a:custGeom>
              <a:rect b="b" l="l" r="r" t="t"/>
              <a:pathLst>
                <a:path extrusionOk="0" h="54369" w="37124">
                  <a:moveTo>
                    <a:pt x="36685" y="0"/>
                  </a:moveTo>
                  <a:lnTo>
                    <a:pt x="36641" y="44"/>
                  </a:lnTo>
                  <a:lnTo>
                    <a:pt x="36553" y="44"/>
                  </a:lnTo>
                  <a:lnTo>
                    <a:pt x="36509" y="132"/>
                  </a:lnTo>
                  <a:lnTo>
                    <a:pt x="36509" y="176"/>
                  </a:lnTo>
                  <a:lnTo>
                    <a:pt x="36509" y="264"/>
                  </a:lnTo>
                  <a:lnTo>
                    <a:pt x="36685" y="878"/>
                  </a:lnTo>
                  <a:lnTo>
                    <a:pt x="36772" y="1317"/>
                  </a:lnTo>
                  <a:lnTo>
                    <a:pt x="36685" y="2238"/>
                  </a:lnTo>
                  <a:lnTo>
                    <a:pt x="36114" y="4169"/>
                  </a:lnTo>
                  <a:lnTo>
                    <a:pt x="35588" y="6275"/>
                  </a:lnTo>
                  <a:lnTo>
                    <a:pt x="34885" y="8820"/>
                  </a:lnTo>
                  <a:lnTo>
                    <a:pt x="34139" y="11146"/>
                  </a:lnTo>
                  <a:lnTo>
                    <a:pt x="32823" y="14042"/>
                  </a:lnTo>
                  <a:lnTo>
                    <a:pt x="31814" y="15973"/>
                  </a:lnTo>
                  <a:lnTo>
                    <a:pt x="30541" y="18737"/>
                  </a:lnTo>
                  <a:lnTo>
                    <a:pt x="29093" y="21238"/>
                  </a:lnTo>
                  <a:lnTo>
                    <a:pt x="27557" y="23652"/>
                  </a:lnTo>
                  <a:lnTo>
                    <a:pt x="26285" y="25802"/>
                  </a:lnTo>
                  <a:lnTo>
                    <a:pt x="24881" y="28172"/>
                  </a:lnTo>
                  <a:lnTo>
                    <a:pt x="22599" y="31682"/>
                  </a:lnTo>
                  <a:lnTo>
                    <a:pt x="22599" y="31770"/>
                  </a:lnTo>
                  <a:lnTo>
                    <a:pt x="22467" y="32911"/>
                  </a:lnTo>
                  <a:lnTo>
                    <a:pt x="22380" y="35631"/>
                  </a:lnTo>
                  <a:lnTo>
                    <a:pt x="22160" y="36509"/>
                  </a:lnTo>
                  <a:lnTo>
                    <a:pt x="21721" y="37299"/>
                  </a:lnTo>
                  <a:lnTo>
                    <a:pt x="20142" y="38834"/>
                  </a:lnTo>
                  <a:lnTo>
                    <a:pt x="17070" y="41379"/>
                  </a:lnTo>
                  <a:lnTo>
                    <a:pt x="15490" y="43091"/>
                  </a:lnTo>
                  <a:lnTo>
                    <a:pt x="13516" y="45329"/>
                  </a:lnTo>
                  <a:lnTo>
                    <a:pt x="12331" y="46338"/>
                  </a:lnTo>
                  <a:lnTo>
                    <a:pt x="11234" y="46865"/>
                  </a:lnTo>
                  <a:lnTo>
                    <a:pt x="8777" y="47786"/>
                  </a:lnTo>
                  <a:lnTo>
                    <a:pt x="8733" y="47786"/>
                  </a:lnTo>
                  <a:lnTo>
                    <a:pt x="6934" y="48927"/>
                  </a:lnTo>
                  <a:lnTo>
                    <a:pt x="2194" y="52525"/>
                  </a:lnTo>
                  <a:lnTo>
                    <a:pt x="44" y="54061"/>
                  </a:lnTo>
                  <a:lnTo>
                    <a:pt x="0" y="54105"/>
                  </a:lnTo>
                  <a:lnTo>
                    <a:pt x="0" y="54193"/>
                  </a:lnTo>
                  <a:lnTo>
                    <a:pt x="0" y="54236"/>
                  </a:lnTo>
                  <a:lnTo>
                    <a:pt x="0" y="54324"/>
                  </a:lnTo>
                  <a:lnTo>
                    <a:pt x="88" y="54368"/>
                  </a:lnTo>
                  <a:lnTo>
                    <a:pt x="176" y="54368"/>
                  </a:lnTo>
                  <a:lnTo>
                    <a:pt x="264" y="54324"/>
                  </a:lnTo>
                  <a:lnTo>
                    <a:pt x="2370" y="52788"/>
                  </a:lnTo>
                  <a:lnTo>
                    <a:pt x="5486" y="50463"/>
                  </a:lnTo>
                  <a:lnTo>
                    <a:pt x="7153" y="49234"/>
                  </a:lnTo>
                  <a:lnTo>
                    <a:pt x="8908" y="48093"/>
                  </a:lnTo>
                  <a:lnTo>
                    <a:pt x="11365" y="47172"/>
                  </a:lnTo>
                  <a:lnTo>
                    <a:pt x="12506" y="46645"/>
                  </a:lnTo>
                  <a:lnTo>
                    <a:pt x="12550" y="46601"/>
                  </a:lnTo>
                  <a:lnTo>
                    <a:pt x="13735" y="45592"/>
                  </a:lnTo>
                  <a:lnTo>
                    <a:pt x="13779" y="45548"/>
                  </a:lnTo>
                  <a:lnTo>
                    <a:pt x="15754" y="43310"/>
                  </a:lnTo>
                  <a:lnTo>
                    <a:pt x="17333" y="41643"/>
                  </a:lnTo>
                  <a:lnTo>
                    <a:pt x="20361" y="39098"/>
                  </a:lnTo>
                  <a:lnTo>
                    <a:pt x="21985" y="37518"/>
                  </a:lnTo>
                  <a:lnTo>
                    <a:pt x="22028" y="37474"/>
                  </a:lnTo>
                  <a:lnTo>
                    <a:pt x="22511" y="36684"/>
                  </a:lnTo>
                  <a:lnTo>
                    <a:pt x="22511" y="36640"/>
                  </a:lnTo>
                  <a:lnTo>
                    <a:pt x="22731" y="35719"/>
                  </a:lnTo>
                  <a:lnTo>
                    <a:pt x="22731" y="35675"/>
                  </a:lnTo>
                  <a:lnTo>
                    <a:pt x="22818" y="32954"/>
                  </a:lnTo>
                  <a:lnTo>
                    <a:pt x="22950" y="31857"/>
                  </a:lnTo>
                  <a:lnTo>
                    <a:pt x="25188" y="28391"/>
                  </a:lnTo>
                  <a:lnTo>
                    <a:pt x="26592" y="25978"/>
                  </a:lnTo>
                  <a:lnTo>
                    <a:pt x="27821" y="23827"/>
                  </a:lnTo>
                  <a:lnTo>
                    <a:pt x="29400" y="21414"/>
                  </a:lnTo>
                  <a:lnTo>
                    <a:pt x="30848" y="18913"/>
                  </a:lnTo>
                  <a:lnTo>
                    <a:pt x="32121" y="16104"/>
                  </a:lnTo>
                  <a:lnTo>
                    <a:pt x="33130" y="14218"/>
                  </a:lnTo>
                  <a:lnTo>
                    <a:pt x="34491" y="11278"/>
                  </a:lnTo>
                  <a:lnTo>
                    <a:pt x="34491" y="11234"/>
                  </a:lnTo>
                  <a:lnTo>
                    <a:pt x="35237" y="8908"/>
                  </a:lnTo>
                  <a:lnTo>
                    <a:pt x="35895" y="6363"/>
                  </a:lnTo>
                  <a:lnTo>
                    <a:pt x="36465" y="4301"/>
                  </a:lnTo>
                  <a:lnTo>
                    <a:pt x="37036" y="2282"/>
                  </a:lnTo>
                  <a:lnTo>
                    <a:pt x="37123" y="1317"/>
                  </a:lnTo>
                  <a:lnTo>
                    <a:pt x="37123" y="1273"/>
                  </a:lnTo>
                  <a:lnTo>
                    <a:pt x="37036" y="834"/>
                  </a:lnTo>
                  <a:lnTo>
                    <a:pt x="37036" y="790"/>
                  </a:lnTo>
                  <a:lnTo>
                    <a:pt x="36860" y="132"/>
                  </a:lnTo>
                  <a:lnTo>
                    <a:pt x="36816" y="88"/>
                  </a:lnTo>
                  <a:lnTo>
                    <a:pt x="36772" y="44"/>
                  </a:lnTo>
                  <a:lnTo>
                    <a:pt x="36685"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5" name="Google Shape;3915;p85"/>
            <p:cNvSpPr/>
            <p:nvPr/>
          </p:nvSpPr>
          <p:spPr>
            <a:xfrm>
              <a:off x="5925025" y="1820275"/>
              <a:ext cx="932500" cy="1321900"/>
            </a:xfrm>
            <a:custGeom>
              <a:rect b="b" l="l" r="r" t="t"/>
              <a:pathLst>
                <a:path extrusionOk="0" h="52876" w="37300">
                  <a:moveTo>
                    <a:pt x="37124" y="0"/>
                  </a:moveTo>
                  <a:lnTo>
                    <a:pt x="37080" y="44"/>
                  </a:lnTo>
                  <a:lnTo>
                    <a:pt x="36992" y="44"/>
                  </a:lnTo>
                  <a:lnTo>
                    <a:pt x="36948" y="88"/>
                  </a:lnTo>
                  <a:lnTo>
                    <a:pt x="36948" y="176"/>
                  </a:lnTo>
                  <a:lnTo>
                    <a:pt x="36860" y="746"/>
                  </a:lnTo>
                  <a:lnTo>
                    <a:pt x="35763" y="4827"/>
                  </a:lnTo>
                  <a:lnTo>
                    <a:pt x="35061" y="7504"/>
                  </a:lnTo>
                  <a:lnTo>
                    <a:pt x="34315" y="9917"/>
                  </a:lnTo>
                  <a:lnTo>
                    <a:pt x="32165" y="14568"/>
                  </a:lnTo>
                  <a:lnTo>
                    <a:pt x="31024" y="17026"/>
                  </a:lnTo>
                  <a:lnTo>
                    <a:pt x="29532" y="19659"/>
                  </a:lnTo>
                  <a:lnTo>
                    <a:pt x="27031" y="23696"/>
                  </a:lnTo>
                  <a:lnTo>
                    <a:pt x="24705" y="27645"/>
                  </a:lnTo>
                  <a:lnTo>
                    <a:pt x="23696" y="29137"/>
                  </a:lnTo>
                  <a:lnTo>
                    <a:pt x="21063" y="32647"/>
                  </a:lnTo>
                  <a:lnTo>
                    <a:pt x="21019" y="32691"/>
                  </a:lnTo>
                  <a:lnTo>
                    <a:pt x="20230" y="35061"/>
                  </a:lnTo>
                  <a:lnTo>
                    <a:pt x="18387" y="38571"/>
                  </a:lnTo>
                  <a:lnTo>
                    <a:pt x="17158" y="39931"/>
                  </a:lnTo>
                  <a:lnTo>
                    <a:pt x="14964" y="42432"/>
                  </a:lnTo>
                  <a:lnTo>
                    <a:pt x="12814" y="44670"/>
                  </a:lnTo>
                  <a:lnTo>
                    <a:pt x="9391" y="45943"/>
                  </a:lnTo>
                  <a:lnTo>
                    <a:pt x="7855" y="46864"/>
                  </a:lnTo>
                  <a:lnTo>
                    <a:pt x="7811" y="46864"/>
                  </a:lnTo>
                  <a:lnTo>
                    <a:pt x="6012" y="48225"/>
                  </a:lnTo>
                  <a:lnTo>
                    <a:pt x="45" y="52569"/>
                  </a:lnTo>
                  <a:lnTo>
                    <a:pt x="1" y="52613"/>
                  </a:lnTo>
                  <a:lnTo>
                    <a:pt x="1" y="52700"/>
                  </a:lnTo>
                  <a:lnTo>
                    <a:pt x="1" y="52744"/>
                  </a:lnTo>
                  <a:lnTo>
                    <a:pt x="1" y="52832"/>
                  </a:lnTo>
                  <a:lnTo>
                    <a:pt x="88" y="52876"/>
                  </a:lnTo>
                  <a:lnTo>
                    <a:pt x="264" y="52876"/>
                  </a:lnTo>
                  <a:lnTo>
                    <a:pt x="6232" y="48532"/>
                  </a:lnTo>
                  <a:lnTo>
                    <a:pt x="8031" y="47172"/>
                  </a:lnTo>
                  <a:lnTo>
                    <a:pt x="9523" y="46250"/>
                  </a:lnTo>
                  <a:lnTo>
                    <a:pt x="12243" y="45241"/>
                  </a:lnTo>
                  <a:lnTo>
                    <a:pt x="12989" y="44977"/>
                  </a:lnTo>
                  <a:lnTo>
                    <a:pt x="13077" y="44934"/>
                  </a:lnTo>
                  <a:lnTo>
                    <a:pt x="15227" y="42652"/>
                  </a:lnTo>
                  <a:lnTo>
                    <a:pt x="17377" y="40151"/>
                  </a:lnTo>
                  <a:lnTo>
                    <a:pt x="18650" y="38790"/>
                  </a:lnTo>
                  <a:lnTo>
                    <a:pt x="18694" y="38746"/>
                  </a:lnTo>
                  <a:lnTo>
                    <a:pt x="20581" y="35192"/>
                  </a:lnTo>
                  <a:lnTo>
                    <a:pt x="20581" y="35148"/>
                  </a:lnTo>
                  <a:lnTo>
                    <a:pt x="21327" y="32823"/>
                  </a:lnTo>
                  <a:lnTo>
                    <a:pt x="23959" y="29356"/>
                  </a:lnTo>
                  <a:lnTo>
                    <a:pt x="25013" y="27864"/>
                  </a:lnTo>
                  <a:lnTo>
                    <a:pt x="27294" y="23871"/>
                  </a:lnTo>
                  <a:lnTo>
                    <a:pt x="29839" y="19834"/>
                  </a:lnTo>
                  <a:lnTo>
                    <a:pt x="31331" y="17201"/>
                  </a:lnTo>
                  <a:lnTo>
                    <a:pt x="32472" y="14700"/>
                  </a:lnTo>
                  <a:lnTo>
                    <a:pt x="34666" y="10093"/>
                  </a:lnTo>
                  <a:lnTo>
                    <a:pt x="34666" y="10049"/>
                  </a:lnTo>
                  <a:lnTo>
                    <a:pt x="35412" y="7591"/>
                  </a:lnTo>
                  <a:lnTo>
                    <a:pt x="36114" y="4915"/>
                  </a:lnTo>
                  <a:lnTo>
                    <a:pt x="37211" y="790"/>
                  </a:lnTo>
                  <a:lnTo>
                    <a:pt x="37299" y="220"/>
                  </a:lnTo>
                  <a:lnTo>
                    <a:pt x="37255" y="132"/>
                  </a:lnTo>
                  <a:lnTo>
                    <a:pt x="37255" y="88"/>
                  </a:lnTo>
                  <a:lnTo>
                    <a:pt x="37211" y="44"/>
                  </a:lnTo>
                  <a:lnTo>
                    <a:pt x="37124"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6" name="Google Shape;3916;p85"/>
            <p:cNvSpPr/>
            <p:nvPr/>
          </p:nvSpPr>
          <p:spPr>
            <a:xfrm>
              <a:off x="5894325" y="1812575"/>
              <a:ext cx="942350" cy="1302175"/>
            </a:xfrm>
            <a:custGeom>
              <a:rect b="b" l="l" r="r" t="t"/>
              <a:pathLst>
                <a:path extrusionOk="0" h="52087" w="37694">
                  <a:moveTo>
                    <a:pt x="37518" y="1"/>
                  </a:moveTo>
                  <a:lnTo>
                    <a:pt x="37430" y="45"/>
                  </a:lnTo>
                  <a:lnTo>
                    <a:pt x="37386" y="89"/>
                  </a:lnTo>
                  <a:lnTo>
                    <a:pt x="37342" y="133"/>
                  </a:lnTo>
                  <a:lnTo>
                    <a:pt x="37255" y="571"/>
                  </a:lnTo>
                  <a:lnTo>
                    <a:pt x="36377" y="3160"/>
                  </a:lnTo>
                  <a:lnTo>
                    <a:pt x="35763" y="5267"/>
                  </a:lnTo>
                  <a:lnTo>
                    <a:pt x="35148" y="7636"/>
                  </a:lnTo>
                  <a:lnTo>
                    <a:pt x="33876" y="11366"/>
                  </a:lnTo>
                  <a:lnTo>
                    <a:pt x="32559" y="13911"/>
                  </a:lnTo>
                  <a:lnTo>
                    <a:pt x="31550" y="16105"/>
                  </a:lnTo>
                  <a:lnTo>
                    <a:pt x="30629" y="17729"/>
                  </a:lnTo>
                  <a:lnTo>
                    <a:pt x="29707" y="19308"/>
                  </a:lnTo>
                  <a:lnTo>
                    <a:pt x="27820" y="22380"/>
                  </a:lnTo>
                  <a:lnTo>
                    <a:pt x="26504" y="24530"/>
                  </a:lnTo>
                  <a:lnTo>
                    <a:pt x="25231" y="26680"/>
                  </a:lnTo>
                  <a:lnTo>
                    <a:pt x="23959" y="28567"/>
                  </a:lnTo>
                  <a:lnTo>
                    <a:pt x="22686" y="30191"/>
                  </a:lnTo>
                  <a:lnTo>
                    <a:pt x="21282" y="31946"/>
                  </a:lnTo>
                  <a:lnTo>
                    <a:pt x="19790" y="33526"/>
                  </a:lnTo>
                  <a:lnTo>
                    <a:pt x="17684" y="35325"/>
                  </a:lnTo>
                  <a:lnTo>
                    <a:pt x="16762" y="36378"/>
                  </a:lnTo>
                  <a:lnTo>
                    <a:pt x="16718" y="36422"/>
                  </a:lnTo>
                  <a:lnTo>
                    <a:pt x="16148" y="37387"/>
                  </a:lnTo>
                  <a:lnTo>
                    <a:pt x="16148" y="37431"/>
                  </a:lnTo>
                  <a:lnTo>
                    <a:pt x="15358" y="39449"/>
                  </a:lnTo>
                  <a:lnTo>
                    <a:pt x="14437" y="41424"/>
                  </a:lnTo>
                  <a:lnTo>
                    <a:pt x="12901" y="43530"/>
                  </a:lnTo>
                  <a:lnTo>
                    <a:pt x="12330" y="43925"/>
                  </a:lnTo>
                  <a:lnTo>
                    <a:pt x="9917" y="44891"/>
                  </a:lnTo>
                  <a:lnTo>
                    <a:pt x="9917" y="44934"/>
                  </a:lnTo>
                  <a:lnTo>
                    <a:pt x="8337" y="45900"/>
                  </a:lnTo>
                  <a:lnTo>
                    <a:pt x="6143" y="47523"/>
                  </a:lnTo>
                  <a:lnTo>
                    <a:pt x="3642" y="49322"/>
                  </a:lnTo>
                  <a:lnTo>
                    <a:pt x="88" y="51780"/>
                  </a:lnTo>
                  <a:lnTo>
                    <a:pt x="44" y="51824"/>
                  </a:lnTo>
                  <a:lnTo>
                    <a:pt x="0" y="51911"/>
                  </a:lnTo>
                  <a:lnTo>
                    <a:pt x="0" y="51955"/>
                  </a:lnTo>
                  <a:lnTo>
                    <a:pt x="44" y="52043"/>
                  </a:lnTo>
                  <a:lnTo>
                    <a:pt x="88" y="52087"/>
                  </a:lnTo>
                  <a:lnTo>
                    <a:pt x="307" y="52087"/>
                  </a:lnTo>
                  <a:lnTo>
                    <a:pt x="3818" y="49630"/>
                  </a:lnTo>
                  <a:lnTo>
                    <a:pt x="6319" y="47787"/>
                  </a:lnTo>
                  <a:lnTo>
                    <a:pt x="8513" y="46163"/>
                  </a:lnTo>
                  <a:lnTo>
                    <a:pt x="10049" y="45242"/>
                  </a:lnTo>
                  <a:lnTo>
                    <a:pt x="12506" y="44232"/>
                  </a:lnTo>
                  <a:lnTo>
                    <a:pt x="13120" y="43794"/>
                  </a:lnTo>
                  <a:lnTo>
                    <a:pt x="13164" y="43750"/>
                  </a:lnTo>
                  <a:lnTo>
                    <a:pt x="14744" y="41643"/>
                  </a:lnTo>
                  <a:lnTo>
                    <a:pt x="14744" y="41600"/>
                  </a:lnTo>
                  <a:lnTo>
                    <a:pt x="15665" y="39581"/>
                  </a:lnTo>
                  <a:lnTo>
                    <a:pt x="16455" y="37563"/>
                  </a:lnTo>
                  <a:lnTo>
                    <a:pt x="17026" y="36597"/>
                  </a:lnTo>
                  <a:lnTo>
                    <a:pt x="17947" y="35588"/>
                  </a:lnTo>
                  <a:lnTo>
                    <a:pt x="20053" y="33789"/>
                  </a:lnTo>
                  <a:lnTo>
                    <a:pt x="20053" y="33745"/>
                  </a:lnTo>
                  <a:lnTo>
                    <a:pt x="21545" y="32165"/>
                  </a:lnTo>
                  <a:lnTo>
                    <a:pt x="22950" y="30410"/>
                  </a:lnTo>
                  <a:lnTo>
                    <a:pt x="24222" y="28786"/>
                  </a:lnTo>
                  <a:lnTo>
                    <a:pt x="25538" y="26856"/>
                  </a:lnTo>
                  <a:lnTo>
                    <a:pt x="26811" y="24706"/>
                  </a:lnTo>
                  <a:lnTo>
                    <a:pt x="28127" y="22599"/>
                  </a:lnTo>
                  <a:lnTo>
                    <a:pt x="30014" y="19484"/>
                  </a:lnTo>
                  <a:lnTo>
                    <a:pt x="30936" y="17904"/>
                  </a:lnTo>
                  <a:lnTo>
                    <a:pt x="31857" y="16281"/>
                  </a:lnTo>
                  <a:lnTo>
                    <a:pt x="32910" y="14043"/>
                  </a:lnTo>
                  <a:lnTo>
                    <a:pt x="34183" y="11498"/>
                  </a:lnTo>
                  <a:lnTo>
                    <a:pt x="34183" y="11454"/>
                  </a:lnTo>
                  <a:lnTo>
                    <a:pt x="35455" y="7768"/>
                  </a:lnTo>
                  <a:lnTo>
                    <a:pt x="36114" y="5354"/>
                  </a:lnTo>
                  <a:lnTo>
                    <a:pt x="36684" y="3248"/>
                  </a:lnTo>
                  <a:lnTo>
                    <a:pt x="37606" y="659"/>
                  </a:lnTo>
                  <a:lnTo>
                    <a:pt x="37693" y="220"/>
                  </a:lnTo>
                  <a:lnTo>
                    <a:pt x="37693" y="133"/>
                  </a:lnTo>
                  <a:lnTo>
                    <a:pt x="37693" y="89"/>
                  </a:lnTo>
                  <a:lnTo>
                    <a:pt x="37650" y="45"/>
                  </a:lnTo>
                  <a:lnTo>
                    <a:pt x="37562"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7" name="Google Shape;3917;p85"/>
            <p:cNvSpPr/>
            <p:nvPr/>
          </p:nvSpPr>
          <p:spPr>
            <a:xfrm>
              <a:off x="5836175" y="1785150"/>
              <a:ext cx="956625" cy="1276950"/>
            </a:xfrm>
            <a:custGeom>
              <a:rect b="b" l="l" r="r" t="t"/>
              <a:pathLst>
                <a:path extrusionOk="0" h="51078" w="38265">
                  <a:moveTo>
                    <a:pt x="38001" y="1"/>
                  </a:moveTo>
                  <a:lnTo>
                    <a:pt x="37957" y="45"/>
                  </a:lnTo>
                  <a:lnTo>
                    <a:pt x="37913" y="133"/>
                  </a:lnTo>
                  <a:lnTo>
                    <a:pt x="37299" y="1888"/>
                  </a:lnTo>
                  <a:lnTo>
                    <a:pt x="36333" y="4126"/>
                  </a:lnTo>
                  <a:lnTo>
                    <a:pt x="35587" y="6715"/>
                  </a:lnTo>
                  <a:lnTo>
                    <a:pt x="34622" y="10050"/>
                  </a:lnTo>
                  <a:lnTo>
                    <a:pt x="32999" y="13604"/>
                  </a:lnTo>
                  <a:lnTo>
                    <a:pt x="32121" y="15359"/>
                  </a:lnTo>
                  <a:lnTo>
                    <a:pt x="29313" y="20186"/>
                  </a:lnTo>
                  <a:lnTo>
                    <a:pt x="27908" y="22468"/>
                  </a:lnTo>
                  <a:lnTo>
                    <a:pt x="26680" y="24530"/>
                  </a:lnTo>
                  <a:lnTo>
                    <a:pt x="24442" y="27909"/>
                  </a:lnTo>
                  <a:lnTo>
                    <a:pt x="22818" y="29971"/>
                  </a:lnTo>
                  <a:lnTo>
                    <a:pt x="21853" y="31112"/>
                  </a:lnTo>
                  <a:lnTo>
                    <a:pt x="20931" y="32121"/>
                  </a:lnTo>
                  <a:lnTo>
                    <a:pt x="20010" y="32955"/>
                  </a:lnTo>
                  <a:lnTo>
                    <a:pt x="19132" y="33701"/>
                  </a:lnTo>
                  <a:lnTo>
                    <a:pt x="18211" y="34403"/>
                  </a:lnTo>
                  <a:lnTo>
                    <a:pt x="17245" y="35061"/>
                  </a:lnTo>
                  <a:lnTo>
                    <a:pt x="15095" y="36378"/>
                  </a:lnTo>
                  <a:lnTo>
                    <a:pt x="13472" y="37387"/>
                  </a:lnTo>
                  <a:lnTo>
                    <a:pt x="11102" y="39054"/>
                  </a:lnTo>
                  <a:lnTo>
                    <a:pt x="11058" y="39054"/>
                  </a:lnTo>
                  <a:lnTo>
                    <a:pt x="9347" y="40590"/>
                  </a:lnTo>
                  <a:lnTo>
                    <a:pt x="9303" y="40634"/>
                  </a:lnTo>
                  <a:lnTo>
                    <a:pt x="8162" y="42653"/>
                  </a:lnTo>
                  <a:lnTo>
                    <a:pt x="5793" y="46646"/>
                  </a:lnTo>
                  <a:lnTo>
                    <a:pt x="4959" y="47348"/>
                  </a:lnTo>
                  <a:lnTo>
                    <a:pt x="2940" y="48708"/>
                  </a:lnTo>
                  <a:lnTo>
                    <a:pt x="44" y="50771"/>
                  </a:lnTo>
                  <a:lnTo>
                    <a:pt x="0" y="50814"/>
                  </a:lnTo>
                  <a:lnTo>
                    <a:pt x="0" y="50858"/>
                  </a:lnTo>
                  <a:lnTo>
                    <a:pt x="0" y="50946"/>
                  </a:lnTo>
                  <a:lnTo>
                    <a:pt x="0" y="50990"/>
                  </a:lnTo>
                  <a:lnTo>
                    <a:pt x="88" y="51034"/>
                  </a:lnTo>
                  <a:lnTo>
                    <a:pt x="176" y="51078"/>
                  </a:lnTo>
                  <a:lnTo>
                    <a:pt x="264" y="51034"/>
                  </a:lnTo>
                  <a:lnTo>
                    <a:pt x="3116" y="49015"/>
                  </a:lnTo>
                  <a:lnTo>
                    <a:pt x="5178" y="47611"/>
                  </a:lnTo>
                  <a:lnTo>
                    <a:pt x="6056" y="46909"/>
                  </a:lnTo>
                  <a:lnTo>
                    <a:pt x="6100" y="46865"/>
                  </a:lnTo>
                  <a:lnTo>
                    <a:pt x="8469" y="42828"/>
                  </a:lnTo>
                  <a:lnTo>
                    <a:pt x="9610" y="40854"/>
                  </a:lnTo>
                  <a:lnTo>
                    <a:pt x="11278" y="39318"/>
                  </a:lnTo>
                  <a:lnTo>
                    <a:pt x="13691" y="37694"/>
                  </a:lnTo>
                  <a:lnTo>
                    <a:pt x="15271" y="36685"/>
                  </a:lnTo>
                  <a:lnTo>
                    <a:pt x="17465" y="35325"/>
                  </a:lnTo>
                  <a:lnTo>
                    <a:pt x="18430" y="34666"/>
                  </a:lnTo>
                  <a:lnTo>
                    <a:pt x="19352" y="34008"/>
                  </a:lnTo>
                  <a:lnTo>
                    <a:pt x="20229" y="33218"/>
                  </a:lnTo>
                  <a:lnTo>
                    <a:pt x="21151" y="32385"/>
                  </a:lnTo>
                  <a:lnTo>
                    <a:pt x="22116" y="31375"/>
                  </a:lnTo>
                  <a:lnTo>
                    <a:pt x="23125" y="30191"/>
                  </a:lnTo>
                  <a:lnTo>
                    <a:pt x="24705" y="28128"/>
                  </a:lnTo>
                  <a:lnTo>
                    <a:pt x="26943" y="24749"/>
                  </a:lnTo>
                  <a:lnTo>
                    <a:pt x="28172" y="22643"/>
                  </a:lnTo>
                  <a:lnTo>
                    <a:pt x="29620" y="20361"/>
                  </a:lnTo>
                  <a:lnTo>
                    <a:pt x="32428" y="15535"/>
                  </a:lnTo>
                  <a:lnTo>
                    <a:pt x="33306" y="13779"/>
                  </a:lnTo>
                  <a:lnTo>
                    <a:pt x="34973" y="10225"/>
                  </a:lnTo>
                  <a:lnTo>
                    <a:pt x="34973" y="10181"/>
                  </a:lnTo>
                  <a:lnTo>
                    <a:pt x="35895" y="6802"/>
                  </a:lnTo>
                  <a:lnTo>
                    <a:pt x="36684" y="4257"/>
                  </a:lnTo>
                  <a:lnTo>
                    <a:pt x="37606" y="2019"/>
                  </a:lnTo>
                  <a:lnTo>
                    <a:pt x="38220" y="220"/>
                  </a:lnTo>
                  <a:lnTo>
                    <a:pt x="38264" y="177"/>
                  </a:lnTo>
                  <a:lnTo>
                    <a:pt x="38220" y="89"/>
                  </a:lnTo>
                  <a:lnTo>
                    <a:pt x="38176" y="45"/>
                  </a:lnTo>
                  <a:lnTo>
                    <a:pt x="38133"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8" name="Google Shape;3918;p85"/>
            <p:cNvSpPr/>
            <p:nvPr/>
          </p:nvSpPr>
          <p:spPr>
            <a:xfrm>
              <a:off x="5806550" y="1750050"/>
              <a:ext cx="970875" cy="1285725"/>
            </a:xfrm>
            <a:custGeom>
              <a:rect b="b" l="l" r="r" t="t"/>
              <a:pathLst>
                <a:path extrusionOk="0" h="51429" w="38835">
                  <a:moveTo>
                    <a:pt x="38572" y="1"/>
                  </a:moveTo>
                  <a:lnTo>
                    <a:pt x="38528" y="45"/>
                  </a:lnTo>
                  <a:lnTo>
                    <a:pt x="38528" y="132"/>
                  </a:lnTo>
                  <a:lnTo>
                    <a:pt x="38221" y="1186"/>
                  </a:lnTo>
                  <a:lnTo>
                    <a:pt x="37255" y="3511"/>
                  </a:lnTo>
                  <a:lnTo>
                    <a:pt x="36158" y="6100"/>
                  </a:lnTo>
                  <a:lnTo>
                    <a:pt x="36114" y="6144"/>
                  </a:lnTo>
                  <a:lnTo>
                    <a:pt x="34710" y="11015"/>
                  </a:lnTo>
                  <a:lnTo>
                    <a:pt x="32955" y="14832"/>
                  </a:lnTo>
                  <a:lnTo>
                    <a:pt x="31112" y="18080"/>
                  </a:lnTo>
                  <a:lnTo>
                    <a:pt x="29049" y="21634"/>
                  </a:lnTo>
                  <a:lnTo>
                    <a:pt x="27996" y="23389"/>
                  </a:lnTo>
                  <a:lnTo>
                    <a:pt x="26943" y="25144"/>
                  </a:lnTo>
                  <a:lnTo>
                    <a:pt x="25802" y="26856"/>
                  </a:lnTo>
                  <a:lnTo>
                    <a:pt x="24661" y="28479"/>
                  </a:lnTo>
                  <a:lnTo>
                    <a:pt x="23477" y="30059"/>
                  </a:lnTo>
                  <a:lnTo>
                    <a:pt x="22862" y="30761"/>
                  </a:lnTo>
                  <a:lnTo>
                    <a:pt x="22204" y="31507"/>
                  </a:lnTo>
                  <a:lnTo>
                    <a:pt x="18869" y="34535"/>
                  </a:lnTo>
                  <a:lnTo>
                    <a:pt x="14920" y="37124"/>
                  </a:lnTo>
                  <a:lnTo>
                    <a:pt x="10883" y="39844"/>
                  </a:lnTo>
                  <a:lnTo>
                    <a:pt x="9084" y="41117"/>
                  </a:lnTo>
                  <a:lnTo>
                    <a:pt x="6714" y="42521"/>
                  </a:lnTo>
                  <a:lnTo>
                    <a:pt x="4169" y="43925"/>
                  </a:lnTo>
                  <a:lnTo>
                    <a:pt x="4125" y="43969"/>
                  </a:lnTo>
                  <a:lnTo>
                    <a:pt x="3774" y="44408"/>
                  </a:lnTo>
                  <a:lnTo>
                    <a:pt x="3774" y="44452"/>
                  </a:lnTo>
                  <a:lnTo>
                    <a:pt x="3248" y="45856"/>
                  </a:lnTo>
                  <a:lnTo>
                    <a:pt x="2370" y="48181"/>
                  </a:lnTo>
                  <a:lnTo>
                    <a:pt x="1317" y="49981"/>
                  </a:lnTo>
                  <a:lnTo>
                    <a:pt x="44" y="51121"/>
                  </a:lnTo>
                  <a:lnTo>
                    <a:pt x="44" y="51209"/>
                  </a:lnTo>
                  <a:lnTo>
                    <a:pt x="1" y="51253"/>
                  </a:lnTo>
                  <a:lnTo>
                    <a:pt x="1" y="51341"/>
                  </a:lnTo>
                  <a:lnTo>
                    <a:pt x="44" y="51385"/>
                  </a:lnTo>
                  <a:lnTo>
                    <a:pt x="132" y="51429"/>
                  </a:lnTo>
                  <a:lnTo>
                    <a:pt x="176" y="51429"/>
                  </a:lnTo>
                  <a:lnTo>
                    <a:pt x="308" y="51385"/>
                  </a:lnTo>
                  <a:lnTo>
                    <a:pt x="1580" y="50244"/>
                  </a:lnTo>
                  <a:lnTo>
                    <a:pt x="1624" y="50200"/>
                  </a:lnTo>
                  <a:lnTo>
                    <a:pt x="2677" y="48357"/>
                  </a:lnTo>
                  <a:lnTo>
                    <a:pt x="2721" y="48313"/>
                  </a:lnTo>
                  <a:lnTo>
                    <a:pt x="3599" y="45987"/>
                  </a:lnTo>
                  <a:lnTo>
                    <a:pt x="4081" y="44583"/>
                  </a:lnTo>
                  <a:lnTo>
                    <a:pt x="4389" y="44188"/>
                  </a:lnTo>
                  <a:lnTo>
                    <a:pt x="6890" y="42828"/>
                  </a:lnTo>
                  <a:lnTo>
                    <a:pt x="9303" y="41424"/>
                  </a:lnTo>
                  <a:lnTo>
                    <a:pt x="11102" y="40151"/>
                  </a:lnTo>
                  <a:lnTo>
                    <a:pt x="15139" y="37431"/>
                  </a:lnTo>
                  <a:lnTo>
                    <a:pt x="19089" y="34842"/>
                  </a:lnTo>
                  <a:lnTo>
                    <a:pt x="19089" y="34798"/>
                  </a:lnTo>
                  <a:lnTo>
                    <a:pt x="22467" y="31770"/>
                  </a:lnTo>
                  <a:lnTo>
                    <a:pt x="23082" y="31024"/>
                  </a:lnTo>
                  <a:lnTo>
                    <a:pt x="23740" y="30278"/>
                  </a:lnTo>
                  <a:lnTo>
                    <a:pt x="24925" y="28699"/>
                  </a:lnTo>
                  <a:lnTo>
                    <a:pt x="26109" y="27075"/>
                  </a:lnTo>
                  <a:lnTo>
                    <a:pt x="27206" y="25364"/>
                  </a:lnTo>
                  <a:lnTo>
                    <a:pt x="28304" y="23608"/>
                  </a:lnTo>
                  <a:lnTo>
                    <a:pt x="29357" y="21809"/>
                  </a:lnTo>
                  <a:lnTo>
                    <a:pt x="31419" y="18211"/>
                  </a:lnTo>
                  <a:lnTo>
                    <a:pt x="33262" y="15008"/>
                  </a:lnTo>
                  <a:lnTo>
                    <a:pt x="35061" y="11146"/>
                  </a:lnTo>
                  <a:lnTo>
                    <a:pt x="36465" y="6232"/>
                  </a:lnTo>
                  <a:lnTo>
                    <a:pt x="37606" y="3643"/>
                  </a:lnTo>
                  <a:lnTo>
                    <a:pt x="38572" y="1273"/>
                  </a:lnTo>
                  <a:lnTo>
                    <a:pt x="38835" y="220"/>
                  </a:lnTo>
                  <a:lnTo>
                    <a:pt x="38835" y="132"/>
                  </a:lnTo>
                  <a:lnTo>
                    <a:pt x="38835" y="89"/>
                  </a:lnTo>
                  <a:lnTo>
                    <a:pt x="38791"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9" name="Google Shape;3919;p85"/>
            <p:cNvSpPr/>
            <p:nvPr/>
          </p:nvSpPr>
          <p:spPr>
            <a:xfrm>
              <a:off x="5750600" y="1745675"/>
              <a:ext cx="1006000" cy="1239650"/>
            </a:xfrm>
            <a:custGeom>
              <a:rect b="b" l="l" r="r" t="t"/>
              <a:pathLst>
                <a:path extrusionOk="0" h="49586" w="40240">
                  <a:moveTo>
                    <a:pt x="39976" y="0"/>
                  </a:moveTo>
                  <a:lnTo>
                    <a:pt x="39932" y="44"/>
                  </a:lnTo>
                  <a:lnTo>
                    <a:pt x="39888" y="88"/>
                  </a:lnTo>
                  <a:lnTo>
                    <a:pt x="39186" y="1756"/>
                  </a:lnTo>
                  <a:lnTo>
                    <a:pt x="36992" y="6933"/>
                  </a:lnTo>
                  <a:lnTo>
                    <a:pt x="36509" y="8601"/>
                  </a:lnTo>
                  <a:lnTo>
                    <a:pt x="35588" y="11497"/>
                  </a:lnTo>
                  <a:lnTo>
                    <a:pt x="33613" y="15315"/>
                  </a:lnTo>
                  <a:lnTo>
                    <a:pt x="32736" y="16894"/>
                  </a:lnTo>
                  <a:lnTo>
                    <a:pt x="31902" y="18386"/>
                  </a:lnTo>
                  <a:lnTo>
                    <a:pt x="30147" y="21370"/>
                  </a:lnTo>
                  <a:lnTo>
                    <a:pt x="28304" y="24310"/>
                  </a:lnTo>
                  <a:lnTo>
                    <a:pt x="26329" y="27338"/>
                  </a:lnTo>
                  <a:lnTo>
                    <a:pt x="23389" y="30892"/>
                  </a:lnTo>
                  <a:lnTo>
                    <a:pt x="20273" y="33700"/>
                  </a:lnTo>
                  <a:lnTo>
                    <a:pt x="16588" y="36114"/>
                  </a:lnTo>
                  <a:lnTo>
                    <a:pt x="14393" y="37562"/>
                  </a:lnTo>
                  <a:lnTo>
                    <a:pt x="12638" y="38747"/>
                  </a:lnTo>
                  <a:lnTo>
                    <a:pt x="10664" y="40151"/>
                  </a:lnTo>
                  <a:lnTo>
                    <a:pt x="8645" y="41336"/>
                  </a:lnTo>
                  <a:lnTo>
                    <a:pt x="6144" y="42652"/>
                  </a:lnTo>
                  <a:lnTo>
                    <a:pt x="5047" y="43398"/>
                  </a:lnTo>
                  <a:lnTo>
                    <a:pt x="1800" y="46119"/>
                  </a:lnTo>
                  <a:lnTo>
                    <a:pt x="1185" y="46864"/>
                  </a:lnTo>
                  <a:lnTo>
                    <a:pt x="1142" y="46908"/>
                  </a:lnTo>
                  <a:lnTo>
                    <a:pt x="1" y="49322"/>
                  </a:lnTo>
                  <a:lnTo>
                    <a:pt x="1" y="49410"/>
                  </a:lnTo>
                  <a:lnTo>
                    <a:pt x="1" y="49453"/>
                  </a:lnTo>
                  <a:lnTo>
                    <a:pt x="45" y="49541"/>
                  </a:lnTo>
                  <a:lnTo>
                    <a:pt x="88" y="49585"/>
                  </a:lnTo>
                  <a:lnTo>
                    <a:pt x="176" y="49585"/>
                  </a:lnTo>
                  <a:lnTo>
                    <a:pt x="264" y="49541"/>
                  </a:lnTo>
                  <a:lnTo>
                    <a:pt x="308" y="49497"/>
                  </a:lnTo>
                  <a:lnTo>
                    <a:pt x="1449" y="47040"/>
                  </a:lnTo>
                  <a:lnTo>
                    <a:pt x="2063" y="46382"/>
                  </a:lnTo>
                  <a:lnTo>
                    <a:pt x="5266" y="43661"/>
                  </a:lnTo>
                  <a:lnTo>
                    <a:pt x="6319" y="42959"/>
                  </a:lnTo>
                  <a:lnTo>
                    <a:pt x="8821" y="41643"/>
                  </a:lnTo>
                  <a:lnTo>
                    <a:pt x="10839" y="40458"/>
                  </a:lnTo>
                  <a:lnTo>
                    <a:pt x="12814" y="39010"/>
                  </a:lnTo>
                  <a:lnTo>
                    <a:pt x="14613" y="37825"/>
                  </a:lnTo>
                  <a:lnTo>
                    <a:pt x="16807" y="36421"/>
                  </a:lnTo>
                  <a:lnTo>
                    <a:pt x="20493" y="33964"/>
                  </a:lnTo>
                  <a:lnTo>
                    <a:pt x="23608" y="31155"/>
                  </a:lnTo>
                  <a:lnTo>
                    <a:pt x="23652" y="31111"/>
                  </a:lnTo>
                  <a:lnTo>
                    <a:pt x="26592" y="27557"/>
                  </a:lnTo>
                  <a:lnTo>
                    <a:pt x="26636" y="27513"/>
                  </a:lnTo>
                  <a:lnTo>
                    <a:pt x="28611" y="24486"/>
                  </a:lnTo>
                  <a:lnTo>
                    <a:pt x="30454" y="21546"/>
                  </a:lnTo>
                  <a:lnTo>
                    <a:pt x="32209" y="18562"/>
                  </a:lnTo>
                  <a:lnTo>
                    <a:pt x="33043" y="17070"/>
                  </a:lnTo>
                  <a:lnTo>
                    <a:pt x="33920" y="15490"/>
                  </a:lnTo>
                  <a:lnTo>
                    <a:pt x="35939" y="11629"/>
                  </a:lnTo>
                  <a:lnTo>
                    <a:pt x="36816" y="8732"/>
                  </a:lnTo>
                  <a:lnTo>
                    <a:pt x="37343" y="7065"/>
                  </a:lnTo>
                  <a:lnTo>
                    <a:pt x="39537" y="1931"/>
                  </a:lnTo>
                  <a:lnTo>
                    <a:pt x="40195" y="220"/>
                  </a:lnTo>
                  <a:lnTo>
                    <a:pt x="40239" y="176"/>
                  </a:lnTo>
                  <a:lnTo>
                    <a:pt x="40195" y="88"/>
                  </a:lnTo>
                  <a:lnTo>
                    <a:pt x="40195" y="44"/>
                  </a:lnTo>
                  <a:lnTo>
                    <a:pt x="40107"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0" name="Google Shape;3920;p85"/>
            <p:cNvSpPr/>
            <p:nvPr/>
          </p:nvSpPr>
          <p:spPr>
            <a:xfrm>
              <a:off x="5686975" y="1781875"/>
              <a:ext cx="1024625" cy="1146400"/>
            </a:xfrm>
            <a:custGeom>
              <a:rect b="b" l="l" r="r" t="t"/>
              <a:pathLst>
                <a:path extrusionOk="0" h="45856" w="40985">
                  <a:moveTo>
                    <a:pt x="40766" y="0"/>
                  </a:moveTo>
                  <a:lnTo>
                    <a:pt x="40678" y="44"/>
                  </a:lnTo>
                  <a:lnTo>
                    <a:pt x="40634" y="88"/>
                  </a:lnTo>
                  <a:lnTo>
                    <a:pt x="39888" y="2019"/>
                  </a:lnTo>
                  <a:lnTo>
                    <a:pt x="38967" y="4257"/>
                  </a:lnTo>
                  <a:lnTo>
                    <a:pt x="37957" y="6626"/>
                  </a:lnTo>
                  <a:lnTo>
                    <a:pt x="37957" y="6670"/>
                  </a:lnTo>
                  <a:lnTo>
                    <a:pt x="37343" y="8908"/>
                  </a:lnTo>
                  <a:lnTo>
                    <a:pt x="36465" y="10751"/>
                  </a:lnTo>
                  <a:lnTo>
                    <a:pt x="32560" y="17772"/>
                  </a:lnTo>
                  <a:lnTo>
                    <a:pt x="30936" y="20449"/>
                  </a:lnTo>
                  <a:lnTo>
                    <a:pt x="29532" y="22599"/>
                  </a:lnTo>
                  <a:lnTo>
                    <a:pt x="26899" y="26329"/>
                  </a:lnTo>
                  <a:lnTo>
                    <a:pt x="25364" y="28128"/>
                  </a:lnTo>
                  <a:lnTo>
                    <a:pt x="23608" y="29795"/>
                  </a:lnTo>
                  <a:lnTo>
                    <a:pt x="21546" y="31506"/>
                  </a:lnTo>
                  <a:lnTo>
                    <a:pt x="19571" y="32867"/>
                  </a:lnTo>
                  <a:lnTo>
                    <a:pt x="17421" y="34227"/>
                  </a:lnTo>
                  <a:lnTo>
                    <a:pt x="15271" y="35675"/>
                  </a:lnTo>
                  <a:lnTo>
                    <a:pt x="13384" y="36948"/>
                  </a:lnTo>
                  <a:lnTo>
                    <a:pt x="11453" y="38220"/>
                  </a:lnTo>
                  <a:lnTo>
                    <a:pt x="9084" y="39493"/>
                  </a:lnTo>
                  <a:lnTo>
                    <a:pt x="7109" y="40677"/>
                  </a:lnTo>
                  <a:lnTo>
                    <a:pt x="7065" y="40721"/>
                  </a:lnTo>
                  <a:lnTo>
                    <a:pt x="5047" y="42476"/>
                  </a:lnTo>
                  <a:lnTo>
                    <a:pt x="3160" y="43661"/>
                  </a:lnTo>
                  <a:lnTo>
                    <a:pt x="88" y="45548"/>
                  </a:lnTo>
                  <a:lnTo>
                    <a:pt x="44" y="45592"/>
                  </a:lnTo>
                  <a:lnTo>
                    <a:pt x="44" y="45680"/>
                  </a:lnTo>
                  <a:lnTo>
                    <a:pt x="1" y="45724"/>
                  </a:lnTo>
                  <a:lnTo>
                    <a:pt x="44" y="45811"/>
                  </a:lnTo>
                  <a:lnTo>
                    <a:pt x="132" y="45855"/>
                  </a:lnTo>
                  <a:lnTo>
                    <a:pt x="308" y="45855"/>
                  </a:lnTo>
                  <a:lnTo>
                    <a:pt x="3336" y="43968"/>
                  </a:lnTo>
                  <a:lnTo>
                    <a:pt x="5266" y="42740"/>
                  </a:lnTo>
                  <a:lnTo>
                    <a:pt x="7285" y="40985"/>
                  </a:lnTo>
                  <a:lnTo>
                    <a:pt x="9259" y="39800"/>
                  </a:lnTo>
                  <a:lnTo>
                    <a:pt x="11629" y="38527"/>
                  </a:lnTo>
                  <a:lnTo>
                    <a:pt x="13604" y="37255"/>
                  </a:lnTo>
                  <a:lnTo>
                    <a:pt x="15490" y="35938"/>
                  </a:lnTo>
                  <a:lnTo>
                    <a:pt x="17641" y="34534"/>
                  </a:lnTo>
                  <a:lnTo>
                    <a:pt x="19791" y="33174"/>
                  </a:lnTo>
                  <a:lnTo>
                    <a:pt x="21765" y="31770"/>
                  </a:lnTo>
                  <a:lnTo>
                    <a:pt x="23828" y="30058"/>
                  </a:lnTo>
                  <a:lnTo>
                    <a:pt x="25583" y="28391"/>
                  </a:lnTo>
                  <a:lnTo>
                    <a:pt x="27207" y="26548"/>
                  </a:lnTo>
                  <a:lnTo>
                    <a:pt x="29795" y="22774"/>
                  </a:lnTo>
                  <a:lnTo>
                    <a:pt x="31244" y="20624"/>
                  </a:lnTo>
                  <a:lnTo>
                    <a:pt x="32867" y="17947"/>
                  </a:lnTo>
                  <a:lnTo>
                    <a:pt x="36772" y="10927"/>
                  </a:lnTo>
                  <a:lnTo>
                    <a:pt x="37650" y="9084"/>
                  </a:lnTo>
                  <a:lnTo>
                    <a:pt x="37694" y="9040"/>
                  </a:lnTo>
                  <a:lnTo>
                    <a:pt x="38308" y="6758"/>
                  </a:lnTo>
                  <a:lnTo>
                    <a:pt x="39274" y="4388"/>
                  </a:lnTo>
                  <a:lnTo>
                    <a:pt x="40195" y="2150"/>
                  </a:lnTo>
                  <a:lnTo>
                    <a:pt x="40985" y="220"/>
                  </a:lnTo>
                  <a:lnTo>
                    <a:pt x="40985" y="176"/>
                  </a:lnTo>
                  <a:lnTo>
                    <a:pt x="40985" y="88"/>
                  </a:lnTo>
                  <a:lnTo>
                    <a:pt x="40941" y="44"/>
                  </a:lnTo>
                  <a:lnTo>
                    <a:pt x="40897"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1" name="Google Shape;3921;p85"/>
            <p:cNvSpPr/>
            <p:nvPr/>
          </p:nvSpPr>
          <p:spPr>
            <a:xfrm>
              <a:off x="5631025" y="1795025"/>
              <a:ext cx="1012575" cy="1082775"/>
            </a:xfrm>
            <a:custGeom>
              <a:rect b="b" l="l" r="r" t="t"/>
              <a:pathLst>
                <a:path extrusionOk="0" h="43311" w="40503">
                  <a:moveTo>
                    <a:pt x="40239" y="1"/>
                  </a:moveTo>
                  <a:lnTo>
                    <a:pt x="40195" y="45"/>
                  </a:lnTo>
                  <a:lnTo>
                    <a:pt x="40151" y="133"/>
                  </a:lnTo>
                  <a:lnTo>
                    <a:pt x="38923" y="3424"/>
                  </a:lnTo>
                  <a:lnTo>
                    <a:pt x="37167" y="8031"/>
                  </a:lnTo>
                  <a:lnTo>
                    <a:pt x="36334" y="9523"/>
                  </a:lnTo>
                  <a:lnTo>
                    <a:pt x="35281" y="11410"/>
                  </a:lnTo>
                  <a:lnTo>
                    <a:pt x="34052" y="13648"/>
                  </a:lnTo>
                  <a:lnTo>
                    <a:pt x="31990" y="17246"/>
                  </a:lnTo>
                  <a:lnTo>
                    <a:pt x="30805" y="19133"/>
                  </a:lnTo>
                  <a:lnTo>
                    <a:pt x="29401" y="21063"/>
                  </a:lnTo>
                  <a:lnTo>
                    <a:pt x="27996" y="23214"/>
                  </a:lnTo>
                  <a:lnTo>
                    <a:pt x="26505" y="24969"/>
                  </a:lnTo>
                  <a:lnTo>
                    <a:pt x="25232" y="26154"/>
                  </a:lnTo>
                  <a:lnTo>
                    <a:pt x="23477" y="27821"/>
                  </a:lnTo>
                  <a:lnTo>
                    <a:pt x="21853" y="29137"/>
                  </a:lnTo>
                  <a:lnTo>
                    <a:pt x="20054" y="30410"/>
                  </a:lnTo>
                  <a:lnTo>
                    <a:pt x="12199" y="35456"/>
                  </a:lnTo>
                  <a:lnTo>
                    <a:pt x="10137" y="36597"/>
                  </a:lnTo>
                  <a:lnTo>
                    <a:pt x="7636" y="38221"/>
                  </a:lnTo>
                  <a:lnTo>
                    <a:pt x="5661" y="39669"/>
                  </a:lnTo>
                  <a:lnTo>
                    <a:pt x="3687" y="40897"/>
                  </a:lnTo>
                  <a:lnTo>
                    <a:pt x="88" y="43004"/>
                  </a:lnTo>
                  <a:lnTo>
                    <a:pt x="45" y="43048"/>
                  </a:lnTo>
                  <a:lnTo>
                    <a:pt x="1" y="43091"/>
                  </a:lnTo>
                  <a:lnTo>
                    <a:pt x="1" y="43179"/>
                  </a:lnTo>
                  <a:lnTo>
                    <a:pt x="1" y="43223"/>
                  </a:lnTo>
                  <a:lnTo>
                    <a:pt x="88" y="43311"/>
                  </a:lnTo>
                  <a:lnTo>
                    <a:pt x="264" y="43311"/>
                  </a:lnTo>
                  <a:lnTo>
                    <a:pt x="3862" y="41205"/>
                  </a:lnTo>
                  <a:lnTo>
                    <a:pt x="5881" y="39932"/>
                  </a:lnTo>
                  <a:lnTo>
                    <a:pt x="7855" y="38484"/>
                  </a:lnTo>
                  <a:lnTo>
                    <a:pt x="10313" y="36904"/>
                  </a:lnTo>
                  <a:lnTo>
                    <a:pt x="12375" y="35763"/>
                  </a:lnTo>
                  <a:lnTo>
                    <a:pt x="20230" y="30717"/>
                  </a:lnTo>
                  <a:lnTo>
                    <a:pt x="22073" y="29401"/>
                  </a:lnTo>
                  <a:lnTo>
                    <a:pt x="23696" y="28084"/>
                  </a:lnTo>
                  <a:lnTo>
                    <a:pt x="25451" y="26417"/>
                  </a:lnTo>
                  <a:lnTo>
                    <a:pt x="26724" y="25232"/>
                  </a:lnTo>
                  <a:lnTo>
                    <a:pt x="26768" y="25188"/>
                  </a:lnTo>
                  <a:lnTo>
                    <a:pt x="28260" y="23433"/>
                  </a:lnTo>
                  <a:lnTo>
                    <a:pt x="28304" y="23389"/>
                  </a:lnTo>
                  <a:lnTo>
                    <a:pt x="29708" y="21283"/>
                  </a:lnTo>
                  <a:lnTo>
                    <a:pt x="31068" y="19352"/>
                  </a:lnTo>
                  <a:lnTo>
                    <a:pt x="32297" y="17421"/>
                  </a:lnTo>
                  <a:lnTo>
                    <a:pt x="34359" y="13823"/>
                  </a:lnTo>
                  <a:lnTo>
                    <a:pt x="35588" y="11585"/>
                  </a:lnTo>
                  <a:lnTo>
                    <a:pt x="36641" y="9698"/>
                  </a:lnTo>
                  <a:lnTo>
                    <a:pt x="37475" y="8207"/>
                  </a:lnTo>
                  <a:lnTo>
                    <a:pt x="37519" y="8163"/>
                  </a:lnTo>
                  <a:lnTo>
                    <a:pt x="39230" y="3555"/>
                  </a:lnTo>
                  <a:lnTo>
                    <a:pt x="40459" y="220"/>
                  </a:lnTo>
                  <a:lnTo>
                    <a:pt x="40502" y="176"/>
                  </a:lnTo>
                  <a:lnTo>
                    <a:pt x="40459" y="89"/>
                  </a:lnTo>
                  <a:lnTo>
                    <a:pt x="40415" y="45"/>
                  </a:lnTo>
                  <a:lnTo>
                    <a:pt x="40371"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2" name="Google Shape;3922;p85"/>
            <p:cNvSpPr/>
            <p:nvPr/>
          </p:nvSpPr>
          <p:spPr>
            <a:xfrm>
              <a:off x="5603600" y="1804900"/>
              <a:ext cx="1003800" cy="1047675"/>
            </a:xfrm>
            <a:custGeom>
              <a:rect b="b" l="l" r="r" t="t"/>
              <a:pathLst>
                <a:path extrusionOk="0" h="41907" w="40152">
                  <a:moveTo>
                    <a:pt x="39932" y="1"/>
                  </a:moveTo>
                  <a:lnTo>
                    <a:pt x="39844" y="45"/>
                  </a:lnTo>
                  <a:lnTo>
                    <a:pt x="39800" y="89"/>
                  </a:lnTo>
                  <a:lnTo>
                    <a:pt x="38572" y="3511"/>
                  </a:lnTo>
                  <a:lnTo>
                    <a:pt x="37255" y="6978"/>
                  </a:lnTo>
                  <a:lnTo>
                    <a:pt x="35193" y="10620"/>
                  </a:lnTo>
                  <a:lnTo>
                    <a:pt x="33043" y="14525"/>
                  </a:lnTo>
                  <a:lnTo>
                    <a:pt x="32823" y="14876"/>
                  </a:lnTo>
                  <a:lnTo>
                    <a:pt x="30980" y="17860"/>
                  </a:lnTo>
                  <a:lnTo>
                    <a:pt x="30059" y="19264"/>
                  </a:lnTo>
                  <a:lnTo>
                    <a:pt x="29050" y="20668"/>
                  </a:lnTo>
                  <a:lnTo>
                    <a:pt x="28040" y="22029"/>
                  </a:lnTo>
                  <a:lnTo>
                    <a:pt x="26943" y="23301"/>
                  </a:lnTo>
                  <a:lnTo>
                    <a:pt x="26329" y="23959"/>
                  </a:lnTo>
                  <a:lnTo>
                    <a:pt x="25715" y="24574"/>
                  </a:lnTo>
                  <a:lnTo>
                    <a:pt x="25100" y="25144"/>
                  </a:lnTo>
                  <a:lnTo>
                    <a:pt x="24442" y="25715"/>
                  </a:lnTo>
                  <a:lnTo>
                    <a:pt x="22468" y="27426"/>
                  </a:lnTo>
                  <a:lnTo>
                    <a:pt x="20493" y="28874"/>
                  </a:lnTo>
                  <a:lnTo>
                    <a:pt x="13823" y="33262"/>
                  </a:lnTo>
                  <a:lnTo>
                    <a:pt x="12024" y="34271"/>
                  </a:lnTo>
                  <a:lnTo>
                    <a:pt x="10005" y="35456"/>
                  </a:lnTo>
                  <a:lnTo>
                    <a:pt x="6144" y="38001"/>
                  </a:lnTo>
                  <a:lnTo>
                    <a:pt x="3950" y="39361"/>
                  </a:lnTo>
                  <a:lnTo>
                    <a:pt x="88" y="41599"/>
                  </a:lnTo>
                  <a:lnTo>
                    <a:pt x="45" y="41643"/>
                  </a:lnTo>
                  <a:lnTo>
                    <a:pt x="1" y="41687"/>
                  </a:lnTo>
                  <a:lnTo>
                    <a:pt x="1" y="41775"/>
                  </a:lnTo>
                  <a:lnTo>
                    <a:pt x="1" y="41819"/>
                  </a:lnTo>
                  <a:lnTo>
                    <a:pt x="88" y="41907"/>
                  </a:lnTo>
                  <a:lnTo>
                    <a:pt x="264" y="41907"/>
                  </a:lnTo>
                  <a:lnTo>
                    <a:pt x="4125" y="39669"/>
                  </a:lnTo>
                  <a:lnTo>
                    <a:pt x="6319" y="38308"/>
                  </a:lnTo>
                  <a:lnTo>
                    <a:pt x="10181" y="35719"/>
                  </a:lnTo>
                  <a:lnTo>
                    <a:pt x="12199" y="34579"/>
                  </a:lnTo>
                  <a:lnTo>
                    <a:pt x="13999" y="33569"/>
                  </a:lnTo>
                  <a:lnTo>
                    <a:pt x="20668" y="29137"/>
                  </a:lnTo>
                  <a:lnTo>
                    <a:pt x="22687" y="27733"/>
                  </a:lnTo>
                  <a:lnTo>
                    <a:pt x="24662" y="26022"/>
                  </a:lnTo>
                  <a:lnTo>
                    <a:pt x="25320" y="25408"/>
                  </a:lnTo>
                  <a:lnTo>
                    <a:pt x="25978" y="24793"/>
                  </a:lnTo>
                  <a:lnTo>
                    <a:pt x="26592" y="24179"/>
                  </a:lnTo>
                  <a:lnTo>
                    <a:pt x="27163" y="23565"/>
                  </a:lnTo>
                  <a:lnTo>
                    <a:pt x="28304" y="22248"/>
                  </a:lnTo>
                  <a:lnTo>
                    <a:pt x="29313" y="20888"/>
                  </a:lnTo>
                  <a:lnTo>
                    <a:pt x="30322" y="19484"/>
                  </a:lnTo>
                  <a:lnTo>
                    <a:pt x="31287" y="18036"/>
                  </a:lnTo>
                  <a:lnTo>
                    <a:pt x="33130" y="15052"/>
                  </a:lnTo>
                  <a:lnTo>
                    <a:pt x="33350" y="14701"/>
                  </a:lnTo>
                  <a:lnTo>
                    <a:pt x="35500" y="10795"/>
                  </a:lnTo>
                  <a:lnTo>
                    <a:pt x="37562" y="7109"/>
                  </a:lnTo>
                  <a:lnTo>
                    <a:pt x="38923" y="3599"/>
                  </a:lnTo>
                  <a:lnTo>
                    <a:pt x="40151" y="220"/>
                  </a:lnTo>
                  <a:lnTo>
                    <a:pt x="40151" y="176"/>
                  </a:lnTo>
                  <a:lnTo>
                    <a:pt x="40151" y="89"/>
                  </a:lnTo>
                  <a:lnTo>
                    <a:pt x="40107" y="45"/>
                  </a:lnTo>
                  <a:lnTo>
                    <a:pt x="40064"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3" name="Google Shape;3923;p85"/>
            <p:cNvSpPr/>
            <p:nvPr/>
          </p:nvSpPr>
          <p:spPr>
            <a:xfrm>
              <a:off x="5576175" y="1804900"/>
              <a:ext cx="998300" cy="1023550"/>
            </a:xfrm>
            <a:custGeom>
              <a:rect b="b" l="l" r="r" t="t"/>
              <a:pathLst>
                <a:path extrusionOk="0" h="40942" w="39932">
                  <a:moveTo>
                    <a:pt x="39713" y="1"/>
                  </a:moveTo>
                  <a:lnTo>
                    <a:pt x="39625" y="45"/>
                  </a:lnTo>
                  <a:lnTo>
                    <a:pt x="39625" y="89"/>
                  </a:lnTo>
                  <a:lnTo>
                    <a:pt x="38703" y="2634"/>
                  </a:lnTo>
                  <a:lnTo>
                    <a:pt x="37606" y="5705"/>
                  </a:lnTo>
                  <a:lnTo>
                    <a:pt x="35939" y="8865"/>
                  </a:lnTo>
                  <a:lnTo>
                    <a:pt x="34579" y="11234"/>
                  </a:lnTo>
                  <a:lnTo>
                    <a:pt x="32955" y="14130"/>
                  </a:lnTo>
                  <a:lnTo>
                    <a:pt x="31639" y="16324"/>
                  </a:lnTo>
                  <a:lnTo>
                    <a:pt x="28435" y="20888"/>
                  </a:lnTo>
                  <a:lnTo>
                    <a:pt x="27338" y="22160"/>
                  </a:lnTo>
                  <a:lnTo>
                    <a:pt x="25583" y="23828"/>
                  </a:lnTo>
                  <a:lnTo>
                    <a:pt x="23565" y="25715"/>
                  </a:lnTo>
                  <a:lnTo>
                    <a:pt x="21678" y="27207"/>
                  </a:lnTo>
                  <a:lnTo>
                    <a:pt x="20317" y="28172"/>
                  </a:lnTo>
                  <a:lnTo>
                    <a:pt x="18957" y="29050"/>
                  </a:lnTo>
                  <a:lnTo>
                    <a:pt x="16236" y="30805"/>
                  </a:lnTo>
                  <a:lnTo>
                    <a:pt x="13472" y="32516"/>
                  </a:lnTo>
                  <a:lnTo>
                    <a:pt x="10708" y="34184"/>
                  </a:lnTo>
                  <a:lnTo>
                    <a:pt x="7504" y="36158"/>
                  </a:lnTo>
                  <a:lnTo>
                    <a:pt x="4301" y="38133"/>
                  </a:lnTo>
                  <a:lnTo>
                    <a:pt x="2414" y="39230"/>
                  </a:lnTo>
                  <a:lnTo>
                    <a:pt x="88" y="40590"/>
                  </a:lnTo>
                  <a:lnTo>
                    <a:pt x="45" y="40634"/>
                  </a:lnTo>
                  <a:lnTo>
                    <a:pt x="1" y="40722"/>
                  </a:lnTo>
                  <a:lnTo>
                    <a:pt x="1" y="40766"/>
                  </a:lnTo>
                  <a:lnTo>
                    <a:pt x="1" y="40853"/>
                  </a:lnTo>
                  <a:lnTo>
                    <a:pt x="88" y="40897"/>
                  </a:lnTo>
                  <a:lnTo>
                    <a:pt x="176" y="40941"/>
                  </a:lnTo>
                  <a:lnTo>
                    <a:pt x="264" y="40897"/>
                  </a:lnTo>
                  <a:lnTo>
                    <a:pt x="2590" y="39537"/>
                  </a:lnTo>
                  <a:lnTo>
                    <a:pt x="4476" y="38440"/>
                  </a:lnTo>
                  <a:lnTo>
                    <a:pt x="7680" y="36422"/>
                  </a:lnTo>
                  <a:lnTo>
                    <a:pt x="10883" y="34491"/>
                  </a:lnTo>
                  <a:lnTo>
                    <a:pt x="13648" y="32823"/>
                  </a:lnTo>
                  <a:lnTo>
                    <a:pt x="16412" y="31112"/>
                  </a:lnTo>
                  <a:lnTo>
                    <a:pt x="19176" y="29357"/>
                  </a:lnTo>
                  <a:lnTo>
                    <a:pt x="20537" y="28435"/>
                  </a:lnTo>
                  <a:lnTo>
                    <a:pt x="21853" y="27514"/>
                  </a:lnTo>
                  <a:lnTo>
                    <a:pt x="23784" y="25978"/>
                  </a:lnTo>
                  <a:lnTo>
                    <a:pt x="25846" y="24047"/>
                  </a:lnTo>
                  <a:lnTo>
                    <a:pt x="27602" y="22424"/>
                  </a:lnTo>
                  <a:lnTo>
                    <a:pt x="27602" y="22380"/>
                  </a:lnTo>
                  <a:lnTo>
                    <a:pt x="28699" y="21107"/>
                  </a:lnTo>
                  <a:lnTo>
                    <a:pt x="31946" y="16500"/>
                  </a:lnTo>
                  <a:lnTo>
                    <a:pt x="33262" y="14306"/>
                  </a:lnTo>
                  <a:lnTo>
                    <a:pt x="34886" y="11410"/>
                  </a:lnTo>
                  <a:lnTo>
                    <a:pt x="36246" y="9040"/>
                  </a:lnTo>
                  <a:lnTo>
                    <a:pt x="37957" y="5881"/>
                  </a:lnTo>
                  <a:lnTo>
                    <a:pt x="37957" y="5837"/>
                  </a:lnTo>
                  <a:lnTo>
                    <a:pt x="39054" y="2765"/>
                  </a:lnTo>
                  <a:lnTo>
                    <a:pt x="39932" y="220"/>
                  </a:lnTo>
                  <a:lnTo>
                    <a:pt x="39932" y="132"/>
                  </a:lnTo>
                  <a:lnTo>
                    <a:pt x="39932" y="89"/>
                  </a:lnTo>
                  <a:lnTo>
                    <a:pt x="39888" y="45"/>
                  </a:lnTo>
                  <a:lnTo>
                    <a:pt x="39844"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4" name="Google Shape;3924;p85"/>
            <p:cNvSpPr/>
            <p:nvPr/>
          </p:nvSpPr>
          <p:spPr>
            <a:xfrm>
              <a:off x="5548750" y="1803800"/>
              <a:ext cx="995025" cy="1000500"/>
            </a:xfrm>
            <a:custGeom>
              <a:rect b="b" l="l" r="r" t="t"/>
              <a:pathLst>
                <a:path extrusionOk="0" h="40020" w="39801">
                  <a:moveTo>
                    <a:pt x="39581" y="1"/>
                  </a:moveTo>
                  <a:lnTo>
                    <a:pt x="39537" y="45"/>
                  </a:lnTo>
                  <a:lnTo>
                    <a:pt x="39493" y="89"/>
                  </a:lnTo>
                  <a:lnTo>
                    <a:pt x="39449" y="133"/>
                  </a:lnTo>
                  <a:lnTo>
                    <a:pt x="38572" y="2678"/>
                  </a:lnTo>
                  <a:lnTo>
                    <a:pt x="37782" y="4959"/>
                  </a:lnTo>
                  <a:lnTo>
                    <a:pt x="36773" y="6890"/>
                  </a:lnTo>
                  <a:lnTo>
                    <a:pt x="34579" y="10839"/>
                  </a:lnTo>
                  <a:lnTo>
                    <a:pt x="33350" y="12946"/>
                  </a:lnTo>
                  <a:lnTo>
                    <a:pt x="31902" y="15403"/>
                  </a:lnTo>
                  <a:lnTo>
                    <a:pt x="30322" y="17685"/>
                  </a:lnTo>
                  <a:lnTo>
                    <a:pt x="27953" y="20844"/>
                  </a:lnTo>
                  <a:lnTo>
                    <a:pt x="26110" y="22599"/>
                  </a:lnTo>
                  <a:lnTo>
                    <a:pt x="23872" y="24706"/>
                  </a:lnTo>
                  <a:lnTo>
                    <a:pt x="21765" y="26417"/>
                  </a:lnTo>
                  <a:lnTo>
                    <a:pt x="19966" y="27646"/>
                  </a:lnTo>
                  <a:lnTo>
                    <a:pt x="17641" y="29137"/>
                  </a:lnTo>
                  <a:lnTo>
                    <a:pt x="13384" y="31770"/>
                  </a:lnTo>
                  <a:lnTo>
                    <a:pt x="11805" y="32648"/>
                  </a:lnTo>
                  <a:lnTo>
                    <a:pt x="7724" y="35149"/>
                  </a:lnTo>
                  <a:lnTo>
                    <a:pt x="3643" y="37563"/>
                  </a:lnTo>
                  <a:lnTo>
                    <a:pt x="88" y="39669"/>
                  </a:lnTo>
                  <a:lnTo>
                    <a:pt x="45" y="39757"/>
                  </a:lnTo>
                  <a:lnTo>
                    <a:pt x="1" y="39800"/>
                  </a:lnTo>
                  <a:lnTo>
                    <a:pt x="1" y="39844"/>
                  </a:lnTo>
                  <a:lnTo>
                    <a:pt x="1" y="39932"/>
                  </a:lnTo>
                  <a:lnTo>
                    <a:pt x="88" y="39976"/>
                  </a:lnTo>
                  <a:lnTo>
                    <a:pt x="176" y="40020"/>
                  </a:lnTo>
                  <a:lnTo>
                    <a:pt x="264" y="39976"/>
                  </a:lnTo>
                  <a:lnTo>
                    <a:pt x="3818" y="37870"/>
                  </a:lnTo>
                  <a:lnTo>
                    <a:pt x="7899" y="35456"/>
                  </a:lnTo>
                  <a:lnTo>
                    <a:pt x="11980" y="32955"/>
                  </a:lnTo>
                  <a:lnTo>
                    <a:pt x="13560" y="32077"/>
                  </a:lnTo>
                  <a:lnTo>
                    <a:pt x="17816" y="29445"/>
                  </a:lnTo>
                  <a:lnTo>
                    <a:pt x="20142" y="27953"/>
                  </a:lnTo>
                  <a:lnTo>
                    <a:pt x="21985" y="26680"/>
                  </a:lnTo>
                  <a:lnTo>
                    <a:pt x="24091" y="24969"/>
                  </a:lnTo>
                  <a:lnTo>
                    <a:pt x="26329" y="22819"/>
                  </a:lnTo>
                  <a:lnTo>
                    <a:pt x="28216" y="21064"/>
                  </a:lnTo>
                  <a:lnTo>
                    <a:pt x="30585" y="17904"/>
                  </a:lnTo>
                  <a:lnTo>
                    <a:pt x="32209" y="15578"/>
                  </a:lnTo>
                  <a:lnTo>
                    <a:pt x="33657" y="13121"/>
                  </a:lnTo>
                  <a:lnTo>
                    <a:pt x="34886" y="11015"/>
                  </a:lnTo>
                  <a:lnTo>
                    <a:pt x="37080" y="7066"/>
                  </a:lnTo>
                  <a:lnTo>
                    <a:pt x="38089" y="5135"/>
                  </a:lnTo>
                  <a:lnTo>
                    <a:pt x="38089" y="5091"/>
                  </a:lnTo>
                  <a:lnTo>
                    <a:pt x="38879" y="2809"/>
                  </a:lnTo>
                  <a:lnTo>
                    <a:pt x="39800" y="264"/>
                  </a:lnTo>
                  <a:lnTo>
                    <a:pt x="39800" y="176"/>
                  </a:lnTo>
                  <a:lnTo>
                    <a:pt x="39756" y="133"/>
                  </a:lnTo>
                  <a:lnTo>
                    <a:pt x="39713" y="45"/>
                  </a:lnTo>
                  <a:lnTo>
                    <a:pt x="39669" y="45"/>
                  </a:lnTo>
                  <a:lnTo>
                    <a:pt x="39581"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5" name="Google Shape;3925;p85"/>
            <p:cNvSpPr/>
            <p:nvPr/>
          </p:nvSpPr>
          <p:spPr>
            <a:xfrm>
              <a:off x="5493900" y="1863050"/>
              <a:ext cx="967600" cy="891900"/>
            </a:xfrm>
            <a:custGeom>
              <a:rect b="b" l="l" r="r" t="t"/>
              <a:pathLst>
                <a:path extrusionOk="0" h="35676" w="38704">
                  <a:moveTo>
                    <a:pt x="38484" y="0"/>
                  </a:moveTo>
                  <a:lnTo>
                    <a:pt x="38396" y="44"/>
                  </a:lnTo>
                  <a:lnTo>
                    <a:pt x="38352" y="88"/>
                  </a:lnTo>
                  <a:lnTo>
                    <a:pt x="37562" y="2107"/>
                  </a:lnTo>
                  <a:lnTo>
                    <a:pt x="36334" y="4345"/>
                  </a:lnTo>
                  <a:lnTo>
                    <a:pt x="34930" y="6934"/>
                  </a:lnTo>
                  <a:lnTo>
                    <a:pt x="33789" y="8820"/>
                  </a:lnTo>
                  <a:lnTo>
                    <a:pt x="32648" y="10707"/>
                  </a:lnTo>
                  <a:lnTo>
                    <a:pt x="31244" y="12770"/>
                  </a:lnTo>
                  <a:lnTo>
                    <a:pt x="29708" y="14700"/>
                  </a:lnTo>
                  <a:lnTo>
                    <a:pt x="28172" y="16499"/>
                  </a:lnTo>
                  <a:lnTo>
                    <a:pt x="27207" y="17553"/>
                  </a:lnTo>
                  <a:lnTo>
                    <a:pt x="26241" y="18562"/>
                  </a:lnTo>
                  <a:lnTo>
                    <a:pt x="25188" y="19527"/>
                  </a:lnTo>
                  <a:lnTo>
                    <a:pt x="24135" y="20449"/>
                  </a:lnTo>
                  <a:lnTo>
                    <a:pt x="23082" y="21370"/>
                  </a:lnTo>
                  <a:lnTo>
                    <a:pt x="21941" y="22248"/>
                  </a:lnTo>
                  <a:lnTo>
                    <a:pt x="20800" y="23038"/>
                  </a:lnTo>
                  <a:lnTo>
                    <a:pt x="19659" y="23871"/>
                  </a:lnTo>
                  <a:lnTo>
                    <a:pt x="18474" y="24661"/>
                  </a:lnTo>
                  <a:lnTo>
                    <a:pt x="17290" y="25407"/>
                  </a:lnTo>
                  <a:lnTo>
                    <a:pt x="14876" y="26855"/>
                  </a:lnTo>
                  <a:lnTo>
                    <a:pt x="12463" y="28259"/>
                  </a:lnTo>
                  <a:lnTo>
                    <a:pt x="10005" y="29620"/>
                  </a:lnTo>
                  <a:lnTo>
                    <a:pt x="7680" y="30936"/>
                  </a:lnTo>
                  <a:lnTo>
                    <a:pt x="5354" y="32296"/>
                  </a:lnTo>
                  <a:lnTo>
                    <a:pt x="3028" y="33613"/>
                  </a:lnTo>
                  <a:lnTo>
                    <a:pt x="88" y="35324"/>
                  </a:lnTo>
                  <a:lnTo>
                    <a:pt x="44" y="35368"/>
                  </a:lnTo>
                  <a:lnTo>
                    <a:pt x="1" y="35456"/>
                  </a:lnTo>
                  <a:lnTo>
                    <a:pt x="1" y="35500"/>
                  </a:lnTo>
                  <a:lnTo>
                    <a:pt x="44" y="35587"/>
                  </a:lnTo>
                  <a:lnTo>
                    <a:pt x="88" y="35631"/>
                  </a:lnTo>
                  <a:lnTo>
                    <a:pt x="176" y="35675"/>
                  </a:lnTo>
                  <a:lnTo>
                    <a:pt x="264" y="35631"/>
                  </a:lnTo>
                  <a:lnTo>
                    <a:pt x="3204" y="33920"/>
                  </a:lnTo>
                  <a:lnTo>
                    <a:pt x="5530" y="32604"/>
                  </a:lnTo>
                  <a:lnTo>
                    <a:pt x="7855" y="31243"/>
                  </a:lnTo>
                  <a:lnTo>
                    <a:pt x="10181" y="29927"/>
                  </a:lnTo>
                  <a:lnTo>
                    <a:pt x="12638" y="28567"/>
                  </a:lnTo>
                  <a:lnTo>
                    <a:pt x="15096" y="27162"/>
                  </a:lnTo>
                  <a:lnTo>
                    <a:pt x="17509" y="25670"/>
                  </a:lnTo>
                  <a:lnTo>
                    <a:pt x="18694" y="24925"/>
                  </a:lnTo>
                  <a:lnTo>
                    <a:pt x="19878" y="24135"/>
                  </a:lnTo>
                  <a:lnTo>
                    <a:pt x="21019" y="23345"/>
                  </a:lnTo>
                  <a:lnTo>
                    <a:pt x="22160" y="22511"/>
                  </a:lnTo>
                  <a:lnTo>
                    <a:pt x="23301" y="21633"/>
                  </a:lnTo>
                  <a:lnTo>
                    <a:pt x="24398" y="20712"/>
                  </a:lnTo>
                  <a:lnTo>
                    <a:pt x="25451" y="19791"/>
                  </a:lnTo>
                  <a:lnTo>
                    <a:pt x="26461" y="18825"/>
                  </a:lnTo>
                  <a:lnTo>
                    <a:pt x="27470" y="17772"/>
                  </a:lnTo>
                  <a:lnTo>
                    <a:pt x="28435" y="16719"/>
                  </a:lnTo>
                  <a:lnTo>
                    <a:pt x="30015" y="14920"/>
                  </a:lnTo>
                  <a:lnTo>
                    <a:pt x="31551" y="12945"/>
                  </a:lnTo>
                  <a:lnTo>
                    <a:pt x="32955" y="10883"/>
                  </a:lnTo>
                  <a:lnTo>
                    <a:pt x="34096" y="8996"/>
                  </a:lnTo>
                  <a:lnTo>
                    <a:pt x="35237" y="7109"/>
                  </a:lnTo>
                  <a:lnTo>
                    <a:pt x="36641" y="4520"/>
                  </a:lnTo>
                  <a:lnTo>
                    <a:pt x="37870" y="2238"/>
                  </a:lnTo>
                  <a:lnTo>
                    <a:pt x="38703" y="220"/>
                  </a:lnTo>
                  <a:lnTo>
                    <a:pt x="38703" y="132"/>
                  </a:lnTo>
                  <a:lnTo>
                    <a:pt x="38703" y="88"/>
                  </a:lnTo>
                  <a:lnTo>
                    <a:pt x="38659" y="44"/>
                  </a:lnTo>
                  <a:lnTo>
                    <a:pt x="38615"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6" name="Google Shape;3926;p85"/>
            <p:cNvSpPr/>
            <p:nvPr/>
          </p:nvSpPr>
          <p:spPr>
            <a:xfrm>
              <a:off x="5469775" y="1897050"/>
              <a:ext cx="943450" cy="837050"/>
            </a:xfrm>
            <a:custGeom>
              <a:rect b="b" l="l" r="r" t="t"/>
              <a:pathLst>
                <a:path extrusionOk="0" h="33482" w="37738">
                  <a:moveTo>
                    <a:pt x="37518" y="1"/>
                  </a:moveTo>
                  <a:lnTo>
                    <a:pt x="37430" y="45"/>
                  </a:lnTo>
                  <a:lnTo>
                    <a:pt x="37386" y="89"/>
                  </a:lnTo>
                  <a:lnTo>
                    <a:pt x="36114" y="2502"/>
                  </a:lnTo>
                  <a:lnTo>
                    <a:pt x="34841" y="4915"/>
                  </a:lnTo>
                  <a:lnTo>
                    <a:pt x="33569" y="7066"/>
                  </a:lnTo>
                  <a:lnTo>
                    <a:pt x="32472" y="8908"/>
                  </a:lnTo>
                  <a:lnTo>
                    <a:pt x="31155" y="10751"/>
                  </a:lnTo>
                  <a:lnTo>
                    <a:pt x="29751" y="12551"/>
                  </a:lnTo>
                  <a:lnTo>
                    <a:pt x="27601" y="14964"/>
                  </a:lnTo>
                  <a:lnTo>
                    <a:pt x="26504" y="16105"/>
                  </a:lnTo>
                  <a:lnTo>
                    <a:pt x="25363" y="17202"/>
                  </a:lnTo>
                  <a:lnTo>
                    <a:pt x="24178" y="18255"/>
                  </a:lnTo>
                  <a:lnTo>
                    <a:pt x="22950" y="19264"/>
                  </a:lnTo>
                  <a:lnTo>
                    <a:pt x="21721" y="20230"/>
                  </a:lnTo>
                  <a:lnTo>
                    <a:pt x="20449" y="21195"/>
                  </a:lnTo>
                  <a:lnTo>
                    <a:pt x="19176" y="22073"/>
                  </a:lnTo>
                  <a:lnTo>
                    <a:pt x="17860" y="22994"/>
                  </a:lnTo>
                  <a:lnTo>
                    <a:pt x="16499" y="23828"/>
                  </a:lnTo>
                  <a:lnTo>
                    <a:pt x="15139" y="24662"/>
                  </a:lnTo>
                  <a:lnTo>
                    <a:pt x="12418" y="26285"/>
                  </a:lnTo>
                  <a:lnTo>
                    <a:pt x="9654" y="27821"/>
                  </a:lnTo>
                  <a:lnTo>
                    <a:pt x="6889" y="29313"/>
                  </a:lnTo>
                  <a:lnTo>
                    <a:pt x="5222" y="30278"/>
                  </a:lnTo>
                  <a:lnTo>
                    <a:pt x="2852" y="31463"/>
                  </a:lnTo>
                  <a:lnTo>
                    <a:pt x="88" y="33130"/>
                  </a:lnTo>
                  <a:lnTo>
                    <a:pt x="44" y="33174"/>
                  </a:lnTo>
                  <a:lnTo>
                    <a:pt x="0" y="33262"/>
                  </a:lnTo>
                  <a:lnTo>
                    <a:pt x="0" y="33306"/>
                  </a:lnTo>
                  <a:lnTo>
                    <a:pt x="44" y="33394"/>
                  </a:lnTo>
                  <a:lnTo>
                    <a:pt x="88" y="33438"/>
                  </a:lnTo>
                  <a:lnTo>
                    <a:pt x="176" y="33481"/>
                  </a:lnTo>
                  <a:lnTo>
                    <a:pt x="264" y="33438"/>
                  </a:lnTo>
                  <a:lnTo>
                    <a:pt x="3028" y="31770"/>
                  </a:lnTo>
                  <a:lnTo>
                    <a:pt x="5354" y="30585"/>
                  </a:lnTo>
                  <a:lnTo>
                    <a:pt x="7065" y="29620"/>
                  </a:lnTo>
                  <a:lnTo>
                    <a:pt x="9829" y="28128"/>
                  </a:lnTo>
                  <a:lnTo>
                    <a:pt x="12594" y="26548"/>
                  </a:lnTo>
                  <a:lnTo>
                    <a:pt x="15358" y="24969"/>
                  </a:lnTo>
                  <a:lnTo>
                    <a:pt x="16719" y="24135"/>
                  </a:lnTo>
                  <a:lnTo>
                    <a:pt x="18035" y="23257"/>
                  </a:lnTo>
                  <a:lnTo>
                    <a:pt x="19352" y="22380"/>
                  </a:lnTo>
                  <a:lnTo>
                    <a:pt x="20668" y="21458"/>
                  </a:lnTo>
                  <a:lnTo>
                    <a:pt x="21941" y="20493"/>
                  </a:lnTo>
                  <a:lnTo>
                    <a:pt x="23213" y="19528"/>
                  </a:lnTo>
                  <a:lnTo>
                    <a:pt x="24398" y="18518"/>
                  </a:lnTo>
                  <a:lnTo>
                    <a:pt x="25583" y="17465"/>
                  </a:lnTo>
                  <a:lnTo>
                    <a:pt x="26767" y="16324"/>
                  </a:lnTo>
                  <a:lnTo>
                    <a:pt x="27864" y="15183"/>
                  </a:lnTo>
                  <a:lnTo>
                    <a:pt x="30015" y="12814"/>
                  </a:lnTo>
                  <a:lnTo>
                    <a:pt x="31463" y="10971"/>
                  </a:lnTo>
                  <a:lnTo>
                    <a:pt x="32779" y="9084"/>
                  </a:lnTo>
                  <a:lnTo>
                    <a:pt x="33876" y="7241"/>
                  </a:lnTo>
                  <a:lnTo>
                    <a:pt x="35149" y="5091"/>
                  </a:lnTo>
                  <a:lnTo>
                    <a:pt x="36465" y="2677"/>
                  </a:lnTo>
                  <a:lnTo>
                    <a:pt x="37694" y="264"/>
                  </a:lnTo>
                  <a:lnTo>
                    <a:pt x="37738" y="220"/>
                  </a:lnTo>
                  <a:lnTo>
                    <a:pt x="37738" y="132"/>
                  </a:lnTo>
                  <a:lnTo>
                    <a:pt x="37694" y="89"/>
                  </a:lnTo>
                  <a:lnTo>
                    <a:pt x="37650" y="45"/>
                  </a:lnTo>
                  <a:lnTo>
                    <a:pt x="37562"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7" name="Google Shape;3927;p85"/>
            <p:cNvSpPr/>
            <p:nvPr/>
          </p:nvSpPr>
          <p:spPr>
            <a:xfrm>
              <a:off x="5446725" y="1902550"/>
              <a:ext cx="929200" cy="809600"/>
            </a:xfrm>
            <a:custGeom>
              <a:rect b="b" l="l" r="r" t="t"/>
              <a:pathLst>
                <a:path extrusionOk="0" h="32384" w="37168">
                  <a:moveTo>
                    <a:pt x="36860" y="0"/>
                  </a:moveTo>
                  <a:lnTo>
                    <a:pt x="36817" y="88"/>
                  </a:lnTo>
                  <a:lnTo>
                    <a:pt x="36202" y="1229"/>
                  </a:lnTo>
                  <a:lnTo>
                    <a:pt x="35237" y="3028"/>
                  </a:lnTo>
                  <a:lnTo>
                    <a:pt x="34271" y="4783"/>
                  </a:lnTo>
                  <a:lnTo>
                    <a:pt x="33306" y="6451"/>
                  </a:lnTo>
                  <a:lnTo>
                    <a:pt x="32297" y="8118"/>
                  </a:lnTo>
                  <a:lnTo>
                    <a:pt x="31156" y="9742"/>
                  </a:lnTo>
                  <a:lnTo>
                    <a:pt x="30585" y="10531"/>
                  </a:lnTo>
                  <a:lnTo>
                    <a:pt x="29971" y="11321"/>
                  </a:lnTo>
                  <a:lnTo>
                    <a:pt x="29313" y="12111"/>
                  </a:lnTo>
                  <a:lnTo>
                    <a:pt x="28655" y="12901"/>
                  </a:lnTo>
                  <a:lnTo>
                    <a:pt x="27909" y="13691"/>
                  </a:lnTo>
                  <a:lnTo>
                    <a:pt x="27163" y="14437"/>
                  </a:lnTo>
                  <a:lnTo>
                    <a:pt x="25232" y="16280"/>
                  </a:lnTo>
                  <a:lnTo>
                    <a:pt x="23257" y="17947"/>
                  </a:lnTo>
                  <a:lnTo>
                    <a:pt x="21283" y="19395"/>
                  </a:lnTo>
                  <a:lnTo>
                    <a:pt x="19089" y="21194"/>
                  </a:lnTo>
                  <a:lnTo>
                    <a:pt x="16588" y="22906"/>
                  </a:lnTo>
                  <a:lnTo>
                    <a:pt x="12112" y="25495"/>
                  </a:lnTo>
                  <a:lnTo>
                    <a:pt x="9303" y="27030"/>
                  </a:lnTo>
                  <a:lnTo>
                    <a:pt x="7241" y="28171"/>
                  </a:lnTo>
                  <a:lnTo>
                    <a:pt x="3292" y="30146"/>
                  </a:lnTo>
                  <a:lnTo>
                    <a:pt x="89" y="32033"/>
                  </a:lnTo>
                  <a:lnTo>
                    <a:pt x="45" y="32077"/>
                  </a:lnTo>
                  <a:lnTo>
                    <a:pt x="1" y="32164"/>
                  </a:lnTo>
                  <a:lnTo>
                    <a:pt x="1" y="32208"/>
                  </a:lnTo>
                  <a:lnTo>
                    <a:pt x="1" y="32296"/>
                  </a:lnTo>
                  <a:lnTo>
                    <a:pt x="89" y="32340"/>
                  </a:lnTo>
                  <a:lnTo>
                    <a:pt x="176" y="32384"/>
                  </a:lnTo>
                  <a:lnTo>
                    <a:pt x="264" y="32340"/>
                  </a:lnTo>
                  <a:lnTo>
                    <a:pt x="3467" y="30453"/>
                  </a:lnTo>
                  <a:lnTo>
                    <a:pt x="7417" y="28479"/>
                  </a:lnTo>
                  <a:lnTo>
                    <a:pt x="9479" y="27338"/>
                  </a:lnTo>
                  <a:lnTo>
                    <a:pt x="12287" y="25802"/>
                  </a:lnTo>
                  <a:lnTo>
                    <a:pt x="16763" y="23169"/>
                  </a:lnTo>
                  <a:lnTo>
                    <a:pt x="19308" y="21458"/>
                  </a:lnTo>
                  <a:lnTo>
                    <a:pt x="21502" y="19659"/>
                  </a:lnTo>
                  <a:lnTo>
                    <a:pt x="23477" y="18211"/>
                  </a:lnTo>
                  <a:lnTo>
                    <a:pt x="25451" y="16543"/>
                  </a:lnTo>
                  <a:lnTo>
                    <a:pt x="27382" y="14700"/>
                  </a:lnTo>
                  <a:lnTo>
                    <a:pt x="28172" y="13910"/>
                  </a:lnTo>
                  <a:lnTo>
                    <a:pt x="28918" y="13120"/>
                  </a:lnTo>
                  <a:lnTo>
                    <a:pt x="29576" y="12331"/>
                  </a:lnTo>
                  <a:lnTo>
                    <a:pt x="30234" y="11541"/>
                  </a:lnTo>
                  <a:lnTo>
                    <a:pt x="30849" y="10751"/>
                  </a:lnTo>
                  <a:lnTo>
                    <a:pt x="31463" y="9917"/>
                  </a:lnTo>
                  <a:lnTo>
                    <a:pt x="32560" y="8294"/>
                  </a:lnTo>
                  <a:lnTo>
                    <a:pt x="33613" y="6626"/>
                  </a:lnTo>
                  <a:lnTo>
                    <a:pt x="34579" y="4959"/>
                  </a:lnTo>
                  <a:lnTo>
                    <a:pt x="35544" y="3203"/>
                  </a:lnTo>
                  <a:lnTo>
                    <a:pt x="36509" y="1404"/>
                  </a:lnTo>
                  <a:lnTo>
                    <a:pt x="37124" y="220"/>
                  </a:lnTo>
                  <a:lnTo>
                    <a:pt x="37168" y="176"/>
                  </a:lnTo>
                  <a:lnTo>
                    <a:pt x="37168" y="88"/>
                  </a:lnTo>
                  <a:lnTo>
                    <a:pt x="37124" y="44"/>
                  </a:lnTo>
                  <a:lnTo>
                    <a:pt x="37080"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8" name="Google Shape;3928;p85"/>
            <p:cNvSpPr/>
            <p:nvPr/>
          </p:nvSpPr>
          <p:spPr>
            <a:xfrm>
              <a:off x="5422600" y="1929975"/>
              <a:ext cx="900675" cy="760250"/>
            </a:xfrm>
            <a:custGeom>
              <a:rect b="b" l="l" r="r" t="t"/>
              <a:pathLst>
                <a:path extrusionOk="0" h="30410" w="36027">
                  <a:moveTo>
                    <a:pt x="35807" y="0"/>
                  </a:moveTo>
                  <a:lnTo>
                    <a:pt x="35763" y="44"/>
                  </a:lnTo>
                  <a:lnTo>
                    <a:pt x="35719" y="88"/>
                  </a:lnTo>
                  <a:lnTo>
                    <a:pt x="34315" y="2677"/>
                  </a:lnTo>
                  <a:lnTo>
                    <a:pt x="33350" y="4476"/>
                  </a:lnTo>
                  <a:lnTo>
                    <a:pt x="32340" y="6187"/>
                  </a:lnTo>
                  <a:lnTo>
                    <a:pt x="31814" y="7021"/>
                  </a:lnTo>
                  <a:lnTo>
                    <a:pt x="31243" y="7855"/>
                  </a:lnTo>
                  <a:lnTo>
                    <a:pt x="30673" y="8645"/>
                  </a:lnTo>
                  <a:lnTo>
                    <a:pt x="30059" y="9391"/>
                  </a:lnTo>
                  <a:lnTo>
                    <a:pt x="29400" y="10180"/>
                  </a:lnTo>
                  <a:lnTo>
                    <a:pt x="28786" y="10926"/>
                  </a:lnTo>
                  <a:lnTo>
                    <a:pt x="28084" y="11672"/>
                  </a:lnTo>
                  <a:lnTo>
                    <a:pt x="27382" y="12374"/>
                  </a:lnTo>
                  <a:lnTo>
                    <a:pt x="25890" y="13779"/>
                  </a:lnTo>
                  <a:lnTo>
                    <a:pt x="24310" y="15183"/>
                  </a:lnTo>
                  <a:lnTo>
                    <a:pt x="22643" y="16411"/>
                  </a:lnTo>
                  <a:lnTo>
                    <a:pt x="20975" y="17772"/>
                  </a:lnTo>
                  <a:lnTo>
                    <a:pt x="20361" y="18342"/>
                  </a:lnTo>
                  <a:lnTo>
                    <a:pt x="19703" y="18913"/>
                  </a:lnTo>
                  <a:lnTo>
                    <a:pt x="19045" y="19439"/>
                  </a:lnTo>
                  <a:lnTo>
                    <a:pt x="18342" y="19966"/>
                  </a:lnTo>
                  <a:lnTo>
                    <a:pt x="16851" y="20975"/>
                  </a:lnTo>
                  <a:lnTo>
                    <a:pt x="15271" y="21940"/>
                  </a:lnTo>
                  <a:lnTo>
                    <a:pt x="13647" y="22906"/>
                  </a:lnTo>
                  <a:lnTo>
                    <a:pt x="12024" y="23783"/>
                  </a:lnTo>
                  <a:lnTo>
                    <a:pt x="8820" y="25495"/>
                  </a:lnTo>
                  <a:lnTo>
                    <a:pt x="7241" y="26328"/>
                  </a:lnTo>
                  <a:lnTo>
                    <a:pt x="3379" y="28171"/>
                  </a:lnTo>
                  <a:lnTo>
                    <a:pt x="88" y="30058"/>
                  </a:lnTo>
                  <a:lnTo>
                    <a:pt x="44" y="30102"/>
                  </a:lnTo>
                  <a:lnTo>
                    <a:pt x="0" y="30190"/>
                  </a:lnTo>
                  <a:lnTo>
                    <a:pt x="0" y="30234"/>
                  </a:lnTo>
                  <a:lnTo>
                    <a:pt x="44" y="30321"/>
                  </a:lnTo>
                  <a:lnTo>
                    <a:pt x="88" y="30365"/>
                  </a:lnTo>
                  <a:lnTo>
                    <a:pt x="176" y="30409"/>
                  </a:lnTo>
                  <a:lnTo>
                    <a:pt x="264" y="30365"/>
                  </a:lnTo>
                  <a:lnTo>
                    <a:pt x="3555" y="28479"/>
                  </a:lnTo>
                  <a:lnTo>
                    <a:pt x="7372" y="26636"/>
                  </a:lnTo>
                  <a:lnTo>
                    <a:pt x="8952" y="25802"/>
                  </a:lnTo>
                  <a:lnTo>
                    <a:pt x="12199" y="24090"/>
                  </a:lnTo>
                  <a:lnTo>
                    <a:pt x="13867" y="23213"/>
                  </a:lnTo>
                  <a:lnTo>
                    <a:pt x="15490" y="22248"/>
                  </a:lnTo>
                  <a:lnTo>
                    <a:pt x="17026" y="21282"/>
                  </a:lnTo>
                  <a:lnTo>
                    <a:pt x="18562" y="20229"/>
                  </a:lnTo>
                  <a:lnTo>
                    <a:pt x="19264" y="19702"/>
                  </a:lnTo>
                  <a:lnTo>
                    <a:pt x="19922" y="19176"/>
                  </a:lnTo>
                  <a:lnTo>
                    <a:pt x="20580" y="18605"/>
                  </a:lnTo>
                  <a:lnTo>
                    <a:pt x="21239" y="18035"/>
                  </a:lnTo>
                  <a:lnTo>
                    <a:pt x="22862" y="16675"/>
                  </a:lnTo>
                  <a:lnTo>
                    <a:pt x="24530" y="15446"/>
                  </a:lnTo>
                  <a:lnTo>
                    <a:pt x="26153" y="14042"/>
                  </a:lnTo>
                  <a:lnTo>
                    <a:pt x="27645" y="12638"/>
                  </a:lnTo>
                  <a:lnTo>
                    <a:pt x="28347" y="11892"/>
                  </a:lnTo>
                  <a:lnTo>
                    <a:pt x="29049" y="11146"/>
                  </a:lnTo>
                  <a:lnTo>
                    <a:pt x="29708" y="10400"/>
                  </a:lnTo>
                  <a:lnTo>
                    <a:pt x="30322" y="9610"/>
                  </a:lnTo>
                  <a:lnTo>
                    <a:pt x="30936" y="8864"/>
                  </a:lnTo>
                  <a:lnTo>
                    <a:pt x="31507" y="8030"/>
                  </a:lnTo>
                  <a:lnTo>
                    <a:pt x="32077" y="7240"/>
                  </a:lnTo>
                  <a:lnTo>
                    <a:pt x="32647" y="6407"/>
                  </a:lnTo>
                  <a:lnTo>
                    <a:pt x="33174" y="5529"/>
                  </a:lnTo>
                  <a:lnTo>
                    <a:pt x="33657" y="4652"/>
                  </a:lnTo>
                  <a:lnTo>
                    <a:pt x="34666" y="2809"/>
                  </a:lnTo>
                  <a:lnTo>
                    <a:pt x="36026" y="263"/>
                  </a:lnTo>
                  <a:lnTo>
                    <a:pt x="36026" y="176"/>
                  </a:lnTo>
                  <a:lnTo>
                    <a:pt x="36026" y="132"/>
                  </a:lnTo>
                  <a:lnTo>
                    <a:pt x="35982" y="44"/>
                  </a:lnTo>
                  <a:lnTo>
                    <a:pt x="35939"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9" name="Google Shape;3929;p85"/>
            <p:cNvSpPr/>
            <p:nvPr/>
          </p:nvSpPr>
          <p:spPr>
            <a:xfrm>
              <a:off x="5375425" y="2000175"/>
              <a:ext cx="840325" cy="647250"/>
            </a:xfrm>
            <a:custGeom>
              <a:rect b="b" l="l" r="r" t="t"/>
              <a:pathLst>
                <a:path extrusionOk="0" h="25890" w="33613">
                  <a:moveTo>
                    <a:pt x="33350" y="1"/>
                  </a:moveTo>
                  <a:lnTo>
                    <a:pt x="33306" y="88"/>
                  </a:lnTo>
                  <a:lnTo>
                    <a:pt x="31638" y="2897"/>
                  </a:lnTo>
                  <a:lnTo>
                    <a:pt x="30322" y="4783"/>
                  </a:lnTo>
                  <a:lnTo>
                    <a:pt x="28874" y="6495"/>
                  </a:lnTo>
                  <a:lnTo>
                    <a:pt x="26943" y="8426"/>
                  </a:lnTo>
                  <a:lnTo>
                    <a:pt x="25056" y="10049"/>
                  </a:lnTo>
                  <a:lnTo>
                    <a:pt x="22994" y="11673"/>
                  </a:lnTo>
                  <a:lnTo>
                    <a:pt x="20361" y="14042"/>
                  </a:lnTo>
                  <a:lnTo>
                    <a:pt x="18123" y="15929"/>
                  </a:lnTo>
                  <a:lnTo>
                    <a:pt x="16105" y="17289"/>
                  </a:lnTo>
                  <a:lnTo>
                    <a:pt x="14174" y="18430"/>
                  </a:lnTo>
                  <a:lnTo>
                    <a:pt x="12112" y="19571"/>
                  </a:lnTo>
                  <a:lnTo>
                    <a:pt x="7811" y="21677"/>
                  </a:lnTo>
                  <a:lnTo>
                    <a:pt x="5661" y="22555"/>
                  </a:lnTo>
                  <a:lnTo>
                    <a:pt x="3511" y="23608"/>
                  </a:lnTo>
                  <a:lnTo>
                    <a:pt x="88" y="25539"/>
                  </a:lnTo>
                  <a:lnTo>
                    <a:pt x="1" y="25583"/>
                  </a:lnTo>
                  <a:lnTo>
                    <a:pt x="1" y="25671"/>
                  </a:lnTo>
                  <a:lnTo>
                    <a:pt x="1" y="25714"/>
                  </a:lnTo>
                  <a:lnTo>
                    <a:pt x="1" y="25802"/>
                  </a:lnTo>
                  <a:lnTo>
                    <a:pt x="88" y="25846"/>
                  </a:lnTo>
                  <a:lnTo>
                    <a:pt x="176" y="25890"/>
                  </a:lnTo>
                  <a:lnTo>
                    <a:pt x="264" y="25846"/>
                  </a:lnTo>
                  <a:lnTo>
                    <a:pt x="3686" y="23915"/>
                  </a:lnTo>
                  <a:lnTo>
                    <a:pt x="5793" y="22862"/>
                  </a:lnTo>
                  <a:lnTo>
                    <a:pt x="7943" y="22028"/>
                  </a:lnTo>
                  <a:lnTo>
                    <a:pt x="12287" y="19878"/>
                  </a:lnTo>
                  <a:lnTo>
                    <a:pt x="14349" y="18737"/>
                  </a:lnTo>
                  <a:lnTo>
                    <a:pt x="16280" y="17553"/>
                  </a:lnTo>
                  <a:lnTo>
                    <a:pt x="18299" y="16236"/>
                  </a:lnTo>
                  <a:lnTo>
                    <a:pt x="18343" y="16236"/>
                  </a:lnTo>
                  <a:lnTo>
                    <a:pt x="20580" y="14306"/>
                  </a:lnTo>
                  <a:lnTo>
                    <a:pt x="23213" y="11936"/>
                  </a:lnTo>
                  <a:lnTo>
                    <a:pt x="25276" y="10312"/>
                  </a:lnTo>
                  <a:lnTo>
                    <a:pt x="27206" y="8689"/>
                  </a:lnTo>
                  <a:lnTo>
                    <a:pt x="29137" y="6714"/>
                  </a:lnTo>
                  <a:lnTo>
                    <a:pt x="30585" y="5003"/>
                  </a:lnTo>
                  <a:lnTo>
                    <a:pt x="31946" y="3072"/>
                  </a:lnTo>
                  <a:lnTo>
                    <a:pt x="33569" y="264"/>
                  </a:lnTo>
                  <a:lnTo>
                    <a:pt x="33613" y="176"/>
                  </a:lnTo>
                  <a:lnTo>
                    <a:pt x="33613" y="132"/>
                  </a:lnTo>
                  <a:lnTo>
                    <a:pt x="33569" y="44"/>
                  </a:lnTo>
                  <a:lnTo>
                    <a:pt x="33525"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0" name="Google Shape;3930;p85"/>
            <p:cNvSpPr/>
            <p:nvPr/>
          </p:nvSpPr>
          <p:spPr>
            <a:xfrm>
              <a:off x="5351300" y="2536625"/>
              <a:ext cx="160175" cy="88875"/>
            </a:xfrm>
            <a:custGeom>
              <a:rect b="b" l="l" r="r" t="t"/>
              <a:pathLst>
                <a:path extrusionOk="0" h="3555" w="6407">
                  <a:moveTo>
                    <a:pt x="6231" y="0"/>
                  </a:moveTo>
                  <a:lnTo>
                    <a:pt x="6143" y="44"/>
                  </a:lnTo>
                  <a:lnTo>
                    <a:pt x="3554" y="1273"/>
                  </a:lnTo>
                  <a:lnTo>
                    <a:pt x="88" y="3247"/>
                  </a:lnTo>
                  <a:lnTo>
                    <a:pt x="44" y="3291"/>
                  </a:lnTo>
                  <a:lnTo>
                    <a:pt x="0" y="3335"/>
                  </a:lnTo>
                  <a:lnTo>
                    <a:pt x="0" y="3423"/>
                  </a:lnTo>
                  <a:lnTo>
                    <a:pt x="44" y="3467"/>
                  </a:lnTo>
                  <a:lnTo>
                    <a:pt x="88" y="3554"/>
                  </a:lnTo>
                  <a:lnTo>
                    <a:pt x="263" y="3554"/>
                  </a:lnTo>
                  <a:lnTo>
                    <a:pt x="3730" y="1580"/>
                  </a:lnTo>
                  <a:lnTo>
                    <a:pt x="6319" y="351"/>
                  </a:lnTo>
                  <a:lnTo>
                    <a:pt x="6363" y="307"/>
                  </a:lnTo>
                  <a:lnTo>
                    <a:pt x="6407" y="263"/>
                  </a:lnTo>
                  <a:lnTo>
                    <a:pt x="6407" y="176"/>
                  </a:lnTo>
                  <a:lnTo>
                    <a:pt x="6363" y="132"/>
                  </a:lnTo>
                  <a:lnTo>
                    <a:pt x="6363" y="44"/>
                  </a:lnTo>
                  <a:lnTo>
                    <a:pt x="6275" y="44"/>
                  </a:lnTo>
                  <a:lnTo>
                    <a:pt x="6231"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1" name="Google Shape;3931;p85"/>
            <p:cNvSpPr/>
            <p:nvPr/>
          </p:nvSpPr>
          <p:spPr>
            <a:xfrm>
              <a:off x="5904175" y="2181175"/>
              <a:ext cx="137150" cy="118500"/>
            </a:xfrm>
            <a:custGeom>
              <a:rect b="b" l="l" r="r" t="t"/>
              <a:pathLst>
                <a:path extrusionOk="0" h="4740" w="5486">
                  <a:moveTo>
                    <a:pt x="5267" y="1"/>
                  </a:moveTo>
                  <a:lnTo>
                    <a:pt x="5223" y="45"/>
                  </a:lnTo>
                  <a:lnTo>
                    <a:pt x="3555" y="1493"/>
                  </a:lnTo>
                  <a:lnTo>
                    <a:pt x="89" y="4433"/>
                  </a:lnTo>
                  <a:lnTo>
                    <a:pt x="45" y="4477"/>
                  </a:lnTo>
                  <a:lnTo>
                    <a:pt x="1" y="4564"/>
                  </a:lnTo>
                  <a:lnTo>
                    <a:pt x="1" y="4608"/>
                  </a:lnTo>
                  <a:lnTo>
                    <a:pt x="45" y="4696"/>
                  </a:lnTo>
                  <a:lnTo>
                    <a:pt x="89" y="4740"/>
                  </a:lnTo>
                  <a:lnTo>
                    <a:pt x="176" y="4740"/>
                  </a:lnTo>
                  <a:lnTo>
                    <a:pt x="308" y="4696"/>
                  </a:lnTo>
                  <a:lnTo>
                    <a:pt x="3775" y="1756"/>
                  </a:lnTo>
                  <a:lnTo>
                    <a:pt x="5442" y="308"/>
                  </a:lnTo>
                  <a:lnTo>
                    <a:pt x="5486" y="264"/>
                  </a:lnTo>
                  <a:lnTo>
                    <a:pt x="5486" y="220"/>
                  </a:lnTo>
                  <a:lnTo>
                    <a:pt x="5486" y="132"/>
                  </a:lnTo>
                  <a:lnTo>
                    <a:pt x="5442" y="89"/>
                  </a:lnTo>
                  <a:lnTo>
                    <a:pt x="5398" y="45"/>
                  </a:lnTo>
                  <a:lnTo>
                    <a:pt x="5354"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2" name="Google Shape;3932;p85"/>
            <p:cNvSpPr/>
            <p:nvPr/>
          </p:nvSpPr>
          <p:spPr>
            <a:xfrm>
              <a:off x="5889925" y="2072575"/>
              <a:ext cx="210650" cy="199675"/>
            </a:xfrm>
            <a:custGeom>
              <a:rect b="b" l="l" r="r" t="t"/>
              <a:pathLst>
                <a:path extrusionOk="0" h="7987" w="8426">
                  <a:moveTo>
                    <a:pt x="8162" y="1"/>
                  </a:moveTo>
                  <a:lnTo>
                    <a:pt x="8118" y="45"/>
                  </a:lnTo>
                  <a:lnTo>
                    <a:pt x="6670" y="1800"/>
                  </a:lnTo>
                  <a:lnTo>
                    <a:pt x="4871" y="3599"/>
                  </a:lnTo>
                  <a:lnTo>
                    <a:pt x="3379" y="4784"/>
                  </a:lnTo>
                  <a:lnTo>
                    <a:pt x="1712" y="6232"/>
                  </a:lnTo>
                  <a:lnTo>
                    <a:pt x="44" y="7680"/>
                  </a:lnTo>
                  <a:lnTo>
                    <a:pt x="0" y="7724"/>
                  </a:lnTo>
                  <a:lnTo>
                    <a:pt x="0" y="7811"/>
                  </a:lnTo>
                  <a:lnTo>
                    <a:pt x="0" y="7855"/>
                  </a:lnTo>
                  <a:lnTo>
                    <a:pt x="44" y="7943"/>
                  </a:lnTo>
                  <a:lnTo>
                    <a:pt x="88" y="7987"/>
                  </a:lnTo>
                  <a:lnTo>
                    <a:pt x="176" y="7987"/>
                  </a:lnTo>
                  <a:lnTo>
                    <a:pt x="308" y="7943"/>
                  </a:lnTo>
                  <a:lnTo>
                    <a:pt x="1931" y="6495"/>
                  </a:lnTo>
                  <a:lnTo>
                    <a:pt x="3599" y="5047"/>
                  </a:lnTo>
                  <a:lnTo>
                    <a:pt x="5091" y="3862"/>
                  </a:lnTo>
                  <a:lnTo>
                    <a:pt x="6934" y="2019"/>
                  </a:lnTo>
                  <a:lnTo>
                    <a:pt x="8382" y="264"/>
                  </a:lnTo>
                  <a:lnTo>
                    <a:pt x="8426" y="220"/>
                  </a:lnTo>
                  <a:lnTo>
                    <a:pt x="8426" y="132"/>
                  </a:lnTo>
                  <a:lnTo>
                    <a:pt x="8426" y="88"/>
                  </a:lnTo>
                  <a:lnTo>
                    <a:pt x="8382"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3" name="Google Shape;3933;p85"/>
            <p:cNvSpPr/>
            <p:nvPr/>
          </p:nvSpPr>
          <p:spPr>
            <a:xfrm>
              <a:off x="5303025" y="2516875"/>
              <a:ext cx="109725" cy="65825"/>
            </a:xfrm>
            <a:custGeom>
              <a:rect b="b" l="l" r="r" t="t"/>
              <a:pathLst>
                <a:path extrusionOk="0" h="2633" w="4389">
                  <a:moveTo>
                    <a:pt x="4213" y="0"/>
                  </a:moveTo>
                  <a:lnTo>
                    <a:pt x="4169" y="44"/>
                  </a:lnTo>
                  <a:lnTo>
                    <a:pt x="88" y="2282"/>
                  </a:lnTo>
                  <a:lnTo>
                    <a:pt x="44" y="2326"/>
                  </a:lnTo>
                  <a:lnTo>
                    <a:pt x="0" y="2414"/>
                  </a:lnTo>
                  <a:lnTo>
                    <a:pt x="0" y="2457"/>
                  </a:lnTo>
                  <a:lnTo>
                    <a:pt x="0" y="2545"/>
                  </a:lnTo>
                  <a:lnTo>
                    <a:pt x="88" y="2589"/>
                  </a:lnTo>
                  <a:lnTo>
                    <a:pt x="176" y="2633"/>
                  </a:lnTo>
                  <a:lnTo>
                    <a:pt x="264" y="2589"/>
                  </a:lnTo>
                  <a:lnTo>
                    <a:pt x="4301" y="351"/>
                  </a:lnTo>
                  <a:lnTo>
                    <a:pt x="4388" y="307"/>
                  </a:lnTo>
                  <a:lnTo>
                    <a:pt x="4388" y="263"/>
                  </a:lnTo>
                  <a:lnTo>
                    <a:pt x="4388" y="176"/>
                  </a:lnTo>
                  <a:lnTo>
                    <a:pt x="4388" y="132"/>
                  </a:lnTo>
                  <a:lnTo>
                    <a:pt x="4345" y="44"/>
                  </a:lnTo>
                  <a:lnTo>
                    <a:pt x="4301" y="44"/>
                  </a:lnTo>
                  <a:lnTo>
                    <a:pt x="4213"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4" name="Google Shape;3934;p85"/>
            <p:cNvSpPr/>
            <p:nvPr/>
          </p:nvSpPr>
          <p:spPr>
            <a:xfrm>
              <a:off x="6039125" y="1741275"/>
              <a:ext cx="930275" cy="1504025"/>
            </a:xfrm>
            <a:custGeom>
              <a:rect b="b" l="l" r="r" t="t"/>
              <a:pathLst>
                <a:path extrusionOk="0" h="60161" w="37211">
                  <a:moveTo>
                    <a:pt x="35149" y="1"/>
                  </a:moveTo>
                  <a:lnTo>
                    <a:pt x="35105" y="45"/>
                  </a:lnTo>
                  <a:lnTo>
                    <a:pt x="35017" y="89"/>
                  </a:lnTo>
                  <a:lnTo>
                    <a:pt x="34973" y="132"/>
                  </a:lnTo>
                  <a:lnTo>
                    <a:pt x="34973" y="176"/>
                  </a:lnTo>
                  <a:lnTo>
                    <a:pt x="34973" y="264"/>
                  </a:lnTo>
                  <a:lnTo>
                    <a:pt x="35017" y="308"/>
                  </a:lnTo>
                  <a:lnTo>
                    <a:pt x="36333" y="1756"/>
                  </a:lnTo>
                  <a:lnTo>
                    <a:pt x="36509" y="2195"/>
                  </a:lnTo>
                  <a:lnTo>
                    <a:pt x="36772" y="4433"/>
                  </a:lnTo>
                  <a:lnTo>
                    <a:pt x="36860" y="7329"/>
                  </a:lnTo>
                  <a:lnTo>
                    <a:pt x="36728" y="8557"/>
                  </a:lnTo>
                  <a:lnTo>
                    <a:pt x="35938" y="10400"/>
                  </a:lnTo>
                  <a:lnTo>
                    <a:pt x="34973" y="12770"/>
                  </a:lnTo>
                  <a:lnTo>
                    <a:pt x="33657" y="16588"/>
                  </a:lnTo>
                  <a:lnTo>
                    <a:pt x="32252" y="19133"/>
                  </a:lnTo>
                  <a:lnTo>
                    <a:pt x="30936" y="21590"/>
                  </a:lnTo>
                  <a:lnTo>
                    <a:pt x="29883" y="24091"/>
                  </a:lnTo>
                  <a:lnTo>
                    <a:pt x="27250" y="28742"/>
                  </a:lnTo>
                  <a:lnTo>
                    <a:pt x="27250" y="28830"/>
                  </a:lnTo>
                  <a:lnTo>
                    <a:pt x="27206" y="30585"/>
                  </a:lnTo>
                  <a:lnTo>
                    <a:pt x="27338" y="32253"/>
                  </a:lnTo>
                  <a:lnTo>
                    <a:pt x="28435" y="40239"/>
                  </a:lnTo>
                  <a:lnTo>
                    <a:pt x="28215" y="40590"/>
                  </a:lnTo>
                  <a:lnTo>
                    <a:pt x="27426" y="41204"/>
                  </a:lnTo>
                  <a:lnTo>
                    <a:pt x="25144" y="42565"/>
                  </a:lnTo>
                  <a:lnTo>
                    <a:pt x="22730" y="44232"/>
                  </a:lnTo>
                  <a:lnTo>
                    <a:pt x="20054" y="45856"/>
                  </a:lnTo>
                  <a:lnTo>
                    <a:pt x="20054" y="45900"/>
                  </a:lnTo>
                  <a:lnTo>
                    <a:pt x="16499" y="48708"/>
                  </a:lnTo>
                  <a:lnTo>
                    <a:pt x="14569" y="49761"/>
                  </a:lnTo>
                  <a:lnTo>
                    <a:pt x="14569" y="49805"/>
                  </a:lnTo>
                  <a:lnTo>
                    <a:pt x="12418" y="51867"/>
                  </a:lnTo>
                  <a:lnTo>
                    <a:pt x="11409" y="52569"/>
                  </a:lnTo>
                  <a:lnTo>
                    <a:pt x="8118" y="54281"/>
                  </a:lnTo>
                  <a:lnTo>
                    <a:pt x="6626" y="54939"/>
                  </a:lnTo>
                  <a:lnTo>
                    <a:pt x="6626" y="54983"/>
                  </a:lnTo>
                  <a:lnTo>
                    <a:pt x="5134" y="56036"/>
                  </a:lnTo>
                  <a:lnTo>
                    <a:pt x="3160" y="57484"/>
                  </a:lnTo>
                  <a:lnTo>
                    <a:pt x="88" y="59854"/>
                  </a:lnTo>
                  <a:lnTo>
                    <a:pt x="0" y="59897"/>
                  </a:lnTo>
                  <a:lnTo>
                    <a:pt x="0" y="59941"/>
                  </a:lnTo>
                  <a:lnTo>
                    <a:pt x="0" y="60029"/>
                  </a:lnTo>
                  <a:lnTo>
                    <a:pt x="44" y="60073"/>
                  </a:lnTo>
                  <a:lnTo>
                    <a:pt x="88" y="60117"/>
                  </a:lnTo>
                  <a:lnTo>
                    <a:pt x="176" y="60161"/>
                  </a:lnTo>
                  <a:lnTo>
                    <a:pt x="264" y="60117"/>
                  </a:lnTo>
                  <a:lnTo>
                    <a:pt x="3335" y="57791"/>
                  </a:lnTo>
                  <a:lnTo>
                    <a:pt x="5354" y="56299"/>
                  </a:lnTo>
                  <a:lnTo>
                    <a:pt x="6802" y="55246"/>
                  </a:lnTo>
                  <a:lnTo>
                    <a:pt x="8250" y="54588"/>
                  </a:lnTo>
                  <a:lnTo>
                    <a:pt x="11585" y="52877"/>
                  </a:lnTo>
                  <a:lnTo>
                    <a:pt x="11585" y="52833"/>
                  </a:lnTo>
                  <a:lnTo>
                    <a:pt x="12638" y="52174"/>
                  </a:lnTo>
                  <a:lnTo>
                    <a:pt x="12638" y="52131"/>
                  </a:lnTo>
                  <a:lnTo>
                    <a:pt x="14788" y="50068"/>
                  </a:lnTo>
                  <a:lnTo>
                    <a:pt x="16675" y="48971"/>
                  </a:lnTo>
                  <a:lnTo>
                    <a:pt x="16719" y="48971"/>
                  </a:lnTo>
                  <a:lnTo>
                    <a:pt x="20229" y="46163"/>
                  </a:lnTo>
                  <a:lnTo>
                    <a:pt x="22906" y="44539"/>
                  </a:lnTo>
                  <a:lnTo>
                    <a:pt x="25319" y="42872"/>
                  </a:lnTo>
                  <a:lnTo>
                    <a:pt x="27645" y="41512"/>
                  </a:lnTo>
                  <a:lnTo>
                    <a:pt x="27645" y="41468"/>
                  </a:lnTo>
                  <a:lnTo>
                    <a:pt x="28435" y="40853"/>
                  </a:lnTo>
                  <a:lnTo>
                    <a:pt x="28479" y="40809"/>
                  </a:lnTo>
                  <a:lnTo>
                    <a:pt x="28786" y="40415"/>
                  </a:lnTo>
                  <a:lnTo>
                    <a:pt x="28786" y="40283"/>
                  </a:lnTo>
                  <a:lnTo>
                    <a:pt x="27689" y="32209"/>
                  </a:lnTo>
                  <a:lnTo>
                    <a:pt x="27557" y="30585"/>
                  </a:lnTo>
                  <a:lnTo>
                    <a:pt x="27601" y="28874"/>
                  </a:lnTo>
                  <a:lnTo>
                    <a:pt x="30190" y="24223"/>
                  </a:lnTo>
                  <a:lnTo>
                    <a:pt x="31243" y="21722"/>
                  </a:lnTo>
                  <a:lnTo>
                    <a:pt x="32560" y="19308"/>
                  </a:lnTo>
                  <a:lnTo>
                    <a:pt x="33964" y="16763"/>
                  </a:lnTo>
                  <a:lnTo>
                    <a:pt x="33964" y="16719"/>
                  </a:lnTo>
                  <a:lnTo>
                    <a:pt x="35280" y="12902"/>
                  </a:lnTo>
                  <a:lnTo>
                    <a:pt x="36246" y="10532"/>
                  </a:lnTo>
                  <a:lnTo>
                    <a:pt x="37079" y="8645"/>
                  </a:lnTo>
                  <a:lnTo>
                    <a:pt x="37079" y="8601"/>
                  </a:lnTo>
                  <a:lnTo>
                    <a:pt x="37211" y="7373"/>
                  </a:lnTo>
                  <a:lnTo>
                    <a:pt x="37123" y="4389"/>
                  </a:lnTo>
                  <a:lnTo>
                    <a:pt x="36860" y="2107"/>
                  </a:lnTo>
                  <a:lnTo>
                    <a:pt x="36860" y="2063"/>
                  </a:lnTo>
                  <a:lnTo>
                    <a:pt x="36640" y="1580"/>
                  </a:lnTo>
                  <a:lnTo>
                    <a:pt x="36597" y="1537"/>
                  </a:lnTo>
                  <a:lnTo>
                    <a:pt x="35280" y="89"/>
                  </a:lnTo>
                  <a:lnTo>
                    <a:pt x="35236" y="45"/>
                  </a:lnTo>
                  <a:lnTo>
                    <a:pt x="35149"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5" name="Google Shape;3935;p85"/>
            <p:cNvSpPr/>
            <p:nvPr/>
          </p:nvSpPr>
          <p:spPr>
            <a:xfrm>
              <a:off x="6067650" y="1763225"/>
              <a:ext cx="930275" cy="1507300"/>
            </a:xfrm>
            <a:custGeom>
              <a:rect b="b" l="l" r="r" t="t"/>
              <a:pathLst>
                <a:path extrusionOk="0" h="60292" w="37211">
                  <a:moveTo>
                    <a:pt x="35982" y="0"/>
                  </a:moveTo>
                  <a:lnTo>
                    <a:pt x="35938" y="44"/>
                  </a:lnTo>
                  <a:lnTo>
                    <a:pt x="35851" y="88"/>
                  </a:lnTo>
                  <a:lnTo>
                    <a:pt x="35807" y="132"/>
                  </a:lnTo>
                  <a:lnTo>
                    <a:pt x="35807" y="176"/>
                  </a:lnTo>
                  <a:lnTo>
                    <a:pt x="35851" y="264"/>
                  </a:lnTo>
                  <a:lnTo>
                    <a:pt x="35894" y="308"/>
                  </a:lnTo>
                  <a:lnTo>
                    <a:pt x="36772" y="1141"/>
                  </a:lnTo>
                  <a:lnTo>
                    <a:pt x="36772" y="2370"/>
                  </a:lnTo>
                  <a:lnTo>
                    <a:pt x="36860" y="5310"/>
                  </a:lnTo>
                  <a:lnTo>
                    <a:pt x="36860" y="7241"/>
                  </a:lnTo>
                  <a:lnTo>
                    <a:pt x="36860" y="7943"/>
                  </a:lnTo>
                  <a:lnTo>
                    <a:pt x="36772" y="8557"/>
                  </a:lnTo>
                  <a:lnTo>
                    <a:pt x="36597" y="9127"/>
                  </a:lnTo>
                  <a:lnTo>
                    <a:pt x="36377" y="9786"/>
                  </a:lnTo>
                  <a:lnTo>
                    <a:pt x="35587" y="11629"/>
                  </a:lnTo>
                  <a:lnTo>
                    <a:pt x="34578" y="13823"/>
                  </a:lnTo>
                  <a:lnTo>
                    <a:pt x="33481" y="16631"/>
                  </a:lnTo>
                  <a:lnTo>
                    <a:pt x="32033" y="19001"/>
                  </a:lnTo>
                  <a:lnTo>
                    <a:pt x="30717" y="21414"/>
                  </a:lnTo>
                  <a:lnTo>
                    <a:pt x="29927" y="23652"/>
                  </a:lnTo>
                  <a:lnTo>
                    <a:pt x="29927" y="23740"/>
                  </a:lnTo>
                  <a:lnTo>
                    <a:pt x="30190" y="24924"/>
                  </a:lnTo>
                  <a:lnTo>
                    <a:pt x="30409" y="29532"/>
                  </a:lnTo>
                  <a:lnTo>
                    <a:pt x="30453" y="32472"/>
                  </a:lnTo>
                  <a:lnTo>
                    <a:pt x="30453" y="35587"/>
                  </a:lnTo>
                  <a:lnTo>
                    <a:pt x="30409" y="40195"/>
                  </a:lnTo>
                  <a:lnTo>
                    <a:pt x="30234" y="40370"/>
                  </a:lnTo>
                  <a:lnTo>
                    <a:pt x="29225" y="40941"/>
                  </a:lnTo>
                  <a:lnTo>
                    <a:pt x="29181" y="40985"/>
                  </a:lnTo>
                  <a:lnTo>
                    <a:pt x="28171" y="41950"/>
                  </a:lnTo>
                  <a:lnTo>
                    <a:pt x="26153" y="43047"/>
                  </a:lnTo>
                  <a:lnTo>
                    <a:pt x="23257" y="44627"/>
                  </a:lnTo>
                  <a:lnTo>
                    <a:pt x="20843" y="46206"/>
                  </a:lnTo>
                  <a:lnTo>
                    <a:pt x="18825" y="47391"/>
                  </a:lnTo>
                  <a:lnTo>
                    <a:pt x="18825" y="47435"/>
                  </a:lnTo>
                  <a:lnTo>
                    <a:pt x="16017" y="49585"/>
                  </a:lnTo>
                  <a:lnTo>
                    <a:pt x="13910" y="50594"/>
                  </a:lnTo>
                  <a:lnTo>
                    <a:pt x="13866" y="50638"/>
                  </a:lnTo>
                  <a:lnTo>
                    <a:pt x="12023" y="52262"/>
                  </a:lnTo>
                  <a:lnTo>
                    <a:pt x="11014" y="52920"/>
                  </a:lnTo>
                  <a:lnTo>
                    <a:pt x="7328" y="54895"/>
                  </a:lnTo>
                  <a:lnTo>
                    <a:pt x="5880" y="55641"/>
                  </a:lnTo>
                  <a:lnTo>
                    <a:pt x="4213" y="56869"/>
                  </a:lnTo>
                  <a:lnTo>
                    <a:pt x="2150" y="58361"/>
                  </a:lnTo>
                  <a:lnTo>
                    <a:pt x="88" y="59985"/>
                  </a:lnTo>
                  <a:lnTo>
                    <a:pt x="44" y="60029"/>
                  </a:lnTo>
                  <a:lnTo>
                    <a:pt x="0" y="60116"/>
                  </a:lnTo>
                  <a:lnTo>
                    <a:pt x="0" y="60160"/>
                  </a:lnTo>
                  <a:lnTo>
                    <a:pt x="44" y="60248"/>
                  </a:lnTo>
                  <a:lnTo>
                    <a:pt x="132" y="60292"/>
                  </a:lnTo>
                  <a:lnTo>
                    <a:pt x="176" y="60292"/>
                  </a:lnTo>
                  <a:lnTo>
                    <a:pt x="307" y="60248"/>
                  </a:lnTo>
                  <a:lnTo>
                    <a:pt x="2370" y="58668"/>
                  </a:lnTo>
                  <a:lnTo>
                    <a:pt x="4388" y="57176"/>
                  </a:lnTo>
                  <a:lnTo>
                    <a:pt x="6056" y="55904"/>
                  </a:lnTo>
                  <a:lnTo>
                    <a:pt x="7504" y="55202"/>
                  </a:lnTo>
                  <a:lnTo>
                    <a:pt x="11190" y="53227"/>
                  </a:lnTo>
                  <a:lnTo>
                    <a:pt x="12243" y="52525"/>
                  </a:lnTo>
                  <a:lnTo>
                    <a:pt x="14086" y="50902"/>
                  </a:lnTo>
                  <a:lnTo>
                    <a:pt x="16192" y="49892"/>
                  </a:lnTo>
                  <a:lnTo>
                    <a:pt x="16192" y="49848"/>
                  </a:lnTo>
                  <a:lnTo>
                    <a:pt x="19044" y="47698"/>
                  </a:lnTo>
                  <a:lnTo>
                    <a:pt x="21019" y="46514"/>
                  </a:lnTo>
                  <a:lnTo>
                    <a:pt x="23432" y="44934"/>
                  </a:lnTo>
                  <a:lnTo>
                    <a:pt x="26328" y="43354"/>
                  </a:lnTo>
                  <a:lnTo>
                    <a:pt x="28347" y="42213"/>
                  </a:lnTo>
                  <a:lnTo>
                    <a:pt x="28391" y="42213"/>
                  </a:lnTo>
                  <a:lnTo>
                    <a:pt x="29400" y="41248"/>
                  </a:lnTo>
                  <a:lnTo>
                    <a:pt x="30453" y="40677"/>
                  </a:lnTo>
                  <a:lnTo>
                    <a:pt x="30497" y="40634"/>
                  </a:lnTo>
                  <a:lnTo>
                    <a:pt x="30717" y="40370"/>
                  </a:lnTo>
                  <a:lnTo>
                    <a:pt x="30760" y="40239"/>
                  </a:lnTo>
                  <a:lnTo>
                    <a:pt x="30804" y="35587"/>
                  </a:lnTo>
                  <a:lnTo>
                    <a:pt x="30804" y="32472"/>
                  </a:lnTo>
                  <a:lnTo>
                    <a:pt x="30760" y="29488"/>
                  </a:lnTo>
                  <a:lnTo>
                    <a:pt x="30541" y="24881"/>
                  </a:lnTo>
                  <a:lnTo>
                    <a:pt x="30541" y="24837"/>
                  </a:lnTo>
                  <a:lnTo>
                    <a:pt x="30278" y="23740"/>
                  </a:lnTo>
                  <a:lnTo>
                    <a:pt x="31024" y="21546"/>
                  </a:lnTo>
                  <a:lnTo>
                    <a:pt x="32340" y="19176"/>
                  </a:lnTo>
                  <a:lnTo>
                    <a:pt x="33788" y="16807"/>
                  </a:lnTo>
                  <a:lnTo>
                    <a:pt x="33788" y="16763"/>
                  </a:lnTo>
                  <a:lnTo>
                    <a:pt x="34929" y="13954"/>
                  </a:lnTo>
                  <a:lnTo>
                    <a:pt x="35894" y="11760"/>
                  </a:lnTo>
                  <a:lnTo>
                    <a:pt x="36684" y="9917"/>
                  </a:lnTo>
                  <a:lnTo>
                    <a:pt x="36948" y="9215"/>
                  </a:lnTo>
                  <a:lnTo>
                    <a:pt x="37123" y="8601"/>
                  </a:lnTo>
                  <a:lnTo>
                    <a:pt x="37211" y="7987"/>
                  </a:lnTo>
                  <a:lnTo>
                    <a:pt x="37211" y="7285"/>
                  </a:lnTo>
                  <a:lnTo>
                    <a:pt x="37211" y="5310"/>
                  </a:lnTo>
                  <a:lnTo>
                    <a:pt x="37123" y="2370"/>
                  </a:lnTo>
                  <a:lnTo>
                    <a:pt x="37123" y="1097"/>
                  </a:lnTo>
                  <a:lnTo>
                    <a:pt x="37123" y="1010"/>
                  </a:lnTo>
                  <a:lnTo>
                    <a:pt x="37079" y="966"/>
                  </a:lnTo>
                  <a:lnTo>
                    <a:pt x="36114" y="44"/>
                  </a:lnTo>
                  <a:lnTo>
                    <a:pt x="36070" y="44"/>
                  </a:lnTo>
                  <a:lnTo>
                    <a:pt x="35982"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6" name="Google Shape;3936;p85"/>
            <p:cNvSpPr/>
            <p:nvPr/>
          </p:nvSpPr>
          <p:spPr>
            <a:xfrm>
              <a:off x="7317150" y="4387275"/>
              <a:ext cx="64725" cy="41700"/>
            </a:xfrm>
            <a:custGeom>
              <a:rect b="b" l="l" r="r" t="t"/>
              <a:pathLst>
                <a:path extrusionOk="0" h="1668" w="2589">
                  <a:moveTo>
                    <a:pt x="132" y="0"/>
                  </a:moveTo>
                  <a:lnTo>
                    <a:pt x="88" y="44"/>
                  </a:lnTo>
                  <a:lnTo>
                    <a:pt x="44" y="88"/>
                  </a:lnTo>
                  <a:lnTo>
                    <a:pt x="0" y="176"/>
                  </a:lnTo>
                  <a:lnTo>
                    <a:pt x="0" y="220"/>
                  </a:lnTo>
                  <a:lnTo>
                    <a:pt x="44" y="307"/>
                  </a:lnTo>
                  <a:lnTo>
                    <a:pt x="88" y="351"/>
                  </a:lnTo>
                  <a:lnTo>
                    <a:pt x="2326" y="1624"/>
                  </a:lnTo>
                  <a:lnTo>
                    <a:pt x="2413" y="1668"/>
                  </a:lnTo>
                  <a:lnTo>
                    <a:pt x="2501" y="1624"/>
                  </a:lnTo>
                  <a:lnTo>
                    <a:pt x="2589" y="1580"/>
                  </a:lnTo>
                  <a:lnTo>
                    <a:pt x="2589" y="1492"/>
                  </a:lnTo>
                  <a:lnTo>
                    <a:pt x="2589" y="1448"/>
                  </a:lnTo>
                  <a:lnTo>
                    <a:pt x="2545" y="1360"/>
                  </a:lnTo>
                  <a:lnTo>
                    <a:pt x="2501" y="1317"/>
                  </a:lnTo>
                  <a:lnTo>
                    <a:pt x="263" y="44"/>
                  </a:lnTo>
                  <a:lnTo>
                    <a:pt x="219"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7" name="Google Shape;3937;p85"/>
            <p:cNvSpPr/>
            <p:nvPr/>
          </p:nvSpPr>
          <p:spPr>
            <a:xfrm>
              <a:off x="7284225" y="4357650"/>
              <a:ext cx="41725" cy="38425"/>
            </a:xfrm>
            <a:custGeom>
              <a:rect b="b" l="l" r="r" t="t"/>
              <a:pathLst>
                <a:path extrusionOk="0" h="1537" w="1669">
                  <a:moveTo>
                    <a:pt x="88" y="0"/>
                  </a:moveTo>
                  <a:lnTo>
                    <a:pt x="45" y="88"/>
                  </a:lnTo>
                  <a:lnTo>
                    <a:pt x="1" y="132"/>
                  </a:lnTo>
                  <a:lnTo>
                    <a:pt x="1" y="176"/>
                  </a:lnTo>
                  <a:lnTo>
                    <a:pt x="45" y="264"/>
                  </a:lnTo>
                  <a:lnTo>
                    <a:pt x="483" y="966"/>
                  </a:lnTo>
                  <a:lnTo>
                    <a:pt x="571" y="1010"/>
                  </a:lnTo>
                  <a:lnTo>
                    <a:pt x="1405" y="1536"/>
                  </a:lnTo>
                  <a:lnTo>
                    <a:pt x="1580" y="1536"/>
                  </a:lnTo>
                  <a:lnTo>
                    <a:pt x="1668" y="1448"/>
                  </a:lnTo>
                  <a:lnTo>
                    <a:pt x="1668" y="1405"/>
                  </a:lnTo>
                  <a:lnTo>
                    <a:pt x="1668" y="1317"/>
                  </a:lnTo>
                  <a:lnTo>
                    <a:pt x="1624" y="1273"/>
                  </a:lnTo>
                  <a:lnTo>
                    <a:pt x="1580" y="1229"/>
                  </a:lnTo>
                  <a:lnTo>
                    <a:pt x="790" y="746"/>
                  </a:lnTo>
                  <a:lnTo>
                    <a:pt x="308" y="88"/>
                  </a:lnTo>
                  <a:lnTo>
                    <a:pt x="264"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8" name="Google Shape;3938;p85"/>
            <p:cNvSpPr/>
            <p:nvPr/>
          </p:nvSpPr>
          <p:spPr>
            <a:xfrm>
              <a:off x="7108700" y="4199675"/>
              <a:ext cx="231500" cy="292925"/>
            </a:xfrm>
            <a:custGeom>
              <a:rect b="b" l="l" r="r" t="t"/>
              <a:pathLst>
                <a:path extrusionOk="0" h="11717" w="9260">
                  <a:moveTo>
                    <a:pt x="89" y="1"/>
                  </a:moveTo>
                  <a:lnTo>
                    <a:pt x="45" y="44"/>
                  </a:lnTo>
                  <a:lnTo>
                    <a:pt x="1" y="88"/>
                  </a:lnTo>
                  <a:lnTo>
                    <a:pt x="1" y="176"/>
                  </a:lnTo>
                  <a:lnTo>
                    <a:pt x="1" y="220"/>
                  </a:lnTo>
                  <a:lnTo>
                    <a:pt x="1624" y="3643"/>
                  </a:lnTo>
                  <a:lnTo>
                    <a:pt x="2985" y="6407"/>
                  </a:lnTo>
                  <a:lnTo>
                    <a:pt x="3774" y="8513"/>
                  </a:lnTo>
                  <a:lnTo>
                    <a:pt x="4213" y="9347"/>
                  </a:lnTo>
                  <a:lnTo>
                    <a:pt x="4301" y="9435"/>
                  </a:lnTo>
                  <a:lnTo>
                    <a:pt x="7373" y="10883"/>
                  </a:lnTo>
                  <a:lnTo>
                    <a:pt x="8996" y="11673"/>
                  </a:lnTo>
                  <a:lnTo>
                    <a:pt x="9084" y="11717"/>
                  </a:lnTo>
                  <a:lnTo>
                    <a:pt x="9172" y="11673"/>
                  </a:lnTo>
                  <a:lnTo>
                    <a:pt x="9260" y="11629"/>
                  </a:lnTo>
                  <a:lnTo>
                    <a:pt x="9260" y="11541"/>
                  </a:lnTo>
                  <a:lnTo>
                    <a:pt x="9260" y="11497"/>
                  </a:lnTo>
                  <a:lnTo>
                    <a:pt x="9216" y="11409"/>
                  </a:lnTo>
                  <a:lnTo>
                    <a:pt x="9172" y="11366"/>
                  </a:lnTo>
                  <a:lnTo>
                    <a:pt x="7548" y="10576"/>
                  </a:lnTo>
                  <a:lnTo>
                    <a:pt x="4520" y="9128"/>
                  </a:lnTo>
                  <a:lnTo>
                    <a:pt x="4082" y="8338"/>
                  </a:lnTo>
                  <a:lnTo>
                    <a:pt x="3336" y="6275"/>
                  </a:lnTo>
                  <a:lnTo>
                    <a:pt x="3292" y="6275"/>
                  </a:lnTo>
                  <a:lnTo>
                    <a:pt x="1932" y="3511"/>
                  </a:lnTo>
                  <a:lnTo>
                    <a:pt x="308" y="88"/>
                  </a:lnTo>
                  <a:lnTo>
                    <a:pt x="264" y="44"/>
                  </a:lnTo>
                  <a:lnTo>
                    <a:pt x="220"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9" name="Google Shape;3939;p85"/>
            <p:cNvSpPr/>
            <p:nvPr/>
          </p:nvSpPr>
          <p:spPr>
            <a:xfrm>
              <a:off x="6978150" y="4100950"/>
              <a:ext cx="378500" cy="413600"/>
            </a:xfrm>
            <a:custGeom>
              <a:rect b="b" l="l" r="r" t="t"/>
              <a:pathLst>
                <a:path extrusionOk="0" h="16544" w="15140">
                  <a:moveTo>
                    <a:pt x="922" y="0"/>
                  </a:moveTo>
                  <a:lnTo>
                    <a:pt x="835" y="44"/>
                  </a:lnTo>
                  <a:lnTo>
                    <a:pt x="835" y="132"/>
                  </a:lnTo>
                  <a:lnTo>
                    <a:pt x="220" y="2326"/>
                  </a:lnTo>
                  <a:lnTo>
                    <a:pt x="1" y="3204"/>
                  </a:lnTo>
                  <a:lnTo>
                    <a:pt x="1" y="3335"/>
                  </a:lnTo>
                  <a:lnTo>
                    <a:pt x="791" y="5178"/>
                  </a:lnTo>
                  <a:lnTo>
                    <a:pt x="2283" y="7987"/>
                  </a:lnTo>
                  <a:lnTo>
                    <a:pt x="4257" y="11278"/>
                  </a:lnTo>
                  <a:lnTo>
                    <a:pt x="5223" y="12550"/>
                  </a:lnTo>
                  <a:lnTo>
                    <a:pt x="5223" y="12594"/>
                  </a:lnTo>
                  <a:lnTo>
                    <a:pt x="6056" y="13428"/>
                  </a:lnTo>
                  <a:lnTo>
                    <a:pt x="6100" y="13428"/>
                  </a:lnTo>
                  <a:lnTo>
                    <a:pt x="8733" y="14788"/>
                  </a:lnTo>
                  <a:lnTo>
                    <a:pt x="8777" y="14788"/>
                  </a:lnTo>
                  <a:lnTo>
                    <a:pt x="11542" y="15666"/>
                  </a:lnTo>
                  <a:lnTo>
                    <a:pt x="13779" y="16499"/>
                  </a:lnTo>
                  <a:lnTo>
                    <a:pt x="13823" y="16543"/>
                  </a:lnTo>
                  <a:lnTo>
                    <a:pt x="13867" y="16543"/>
                  </a:lnTo>
                  <a:lnTo>
                    <a:pt x="14964" y="16455"/>
                  </a:lnTo>
                  <a:lnTo>
                    <a:pt x="15052" y="16455"/>
                  </a:lnTo>
                  <a:lnTo>
                    <a:pt x="15096" y="16412"/>
                  </a:lnTo>
                  <a:lnTo>
                    <a:pt x="15140" y="16324"/>
                  </a:lnTo>
                  <a:lnTo>
                    <a:pt x="15140" y="16280"/>
                  </a:lnTo>
                  <a:lnTo>
                    <a:pt x="15096" y="16192"/>
                  </a:lnTo>
                  <a:lnTo>
                    <a:pt x="15052" y="16148"/>
                  </a:lnTo>
                  <a:lnTo>
                    <a:pt x="15008" y="16104"/>
                  </a:lnTo>
                  <a:lnTo>
                    <a:pt x="14964" y="16104"/>
                  </a:lnTo>
                  <a:lnTo>
                    <a:pt x="13867" y="16192"/>
                  </a:lnTo>
                  <a:lnTo>
                    <a:pt x="11673" y="15315"/>
                  </a:lnTo>
                  <a:lnTo>
                    <a:pt x="8909" y="14437"/>
                  </a:lnTo>
                  <a:lnTo>
                    <a:pt x="6276" y="13121"/>
                  </a:lnTo>
                  <a:lnTo>
                    <a:pt x="5486" y="12331"/>
                  </a:lnTo>
                  <a:lnTo>
                    <a:pt x="4521" y="11102"/>
                  </a:lnTo>
                  <a:lnTo>
                    <a:pt x="2590" y="7811"/>
                  </a:lnTo>
                  <a:lnTo>
                    <a:pt x="1098" y="5047"/>
                  </a:lnTo>
                  <a:lnTo>
                    <a:pt x="352" y="3247"/>
                  </a:lnTo>
                  <a:lnTo>
                    <a:pt x="571" y="2414"/>
                  </a:lnTo>
                  <a:lnTo>
                    <a:pt x="1142" y="220"/>
                  </a:lnTo>
                  <a:lnTo>
                    <a:pt x="1186" y="132"/>
                  </a:lnTo>
                  <a:lnTo>
                    <a:pt x="1142" y="88"/>
                  </a:lnTo>
                  <a:lnTo>
                    <a:pt x="1098"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0" name="Google Shape;3940;p85"/>
            <p:cNvSpPr/>
            <p:nvPr/>
          </p:nvSpPr>
          <p:spPr>
            <a:xfrm>
              <a:off x="6866275" y="4041700"/>
              <a:ext cx="453075" cy="489300"/>
            </a:xfrm>
            <a:custGeom>
              <a:rect b="b" l="l" r="r" t="t"/>
              <a:pathLst>
                <a:path extrusionOk="0" h="19572" w="18123">
                  <a:moveTo>
                    <a:pt x="2765" y="1"/>
                  </a:moveTo>
                  <a:lnTo>
                    <a:pt x="2721" y="89"/>
                  </a:lnTo>
                  <a:lnTo>
                    <a:pt x="966" y="2546"/>
                  </a:lnTo>
                  <a:lnTo>
                    <a:pt x="966" y="2590"/>
                  </a:lnTo>
                  <a:lnTo>
                    <a:pt x="176" y="4740"/>
                  </a:lnTo>
                  <a:lnTo>
                    <a:pt x="0" y="5442"/>
                  </a:lnTo>
                  <a:lnTo>
                    <a:pt x="0" y="5486"/>
                  </a:lnTo>
                  <a:lnTo>
                    <a:pt x="0" y="7153"/>
                  </a:lnTo>
                  <a:lnTo>
                    <a:pt x="44" y="7285"/>
                  </a:lnTo>
                  <a:lnTo>
                    <a:pt x="263" y="7504"/>
                  </a:lnTo>
                  <a:lnTo>
                    <a:pt x="307" y="7548"/>
                  </a:lnTo>
                  <a:lnTo>
                    <a:pt x="351" y="7592"/>
                  </a:lnTo>
                  <a:lnTo>
                    <a:pt x="1931" y="7680"/>
                  </a:lnTo>
                  <a:lnTo>
                    <a:pt x="3028" y="9260"/>
                  </a:lnTo>
                  <a:lnTo>
                    <a:pt x="4476" y="11849"/>
                  </a:lnTo>
                  <a:lnTo>
                    <a:pt x="5749" y="14569"/>
                  </a:lnTo>
                  <a:lnTo>
                    <a:pt x="6407" y="15622"/>
                  </a:lnTo>
                  <a:lnTo>
                    <a:pt x="6451" y="15666"/>
                  </a:lnTo>
                  <a:lnTo>
                    <a:pt x="7153" y="16280"/>
                  </a:lnTo>
                  <a:lnTo>
                    <a:pt x="7197" y="16280"/>
                  </a:lnTo>
                  <a:lnTo>
                    <a:pt x="7855" y="16588"/>
                  </a:lnTo>
                  <a:lnTo>
                    <a:pt x="8381" y="16675"/>
                  </a:lnTo>
                  <a:lnTo>
                    <a:pt x="12331" y="18036"/>
                  </a:lnTo>
                  <a:lnTo>
                    <a:pt x="14744" y="18738"/>
                  </a:lnTo>
                  <a:lnTo>
                    <a:pt x="17465" y="19571"/>
                  </a:lnTo>
                  <a:lnTo>
                    <a:pt x="17552" y="19571"/>
                  </a:lnTo>
                  <a:lnTo>
                    <a:pt x="17991" y="19484"/>
                  </a:lnTo>
                  <a:lnTo>
                    <a:pt x="18035" y="19484"/>
                  </a:lnTo>
                  <a:lnTo>
                    <a:pt x="18123" y="19440"/>
                  </a:lnTo>
                  <a:lnTo>
                    <a:pt x="18123" y="19352"/>
                  </a:lnTo>
                  <a:lnTo>
                    <a:pt x="18123" y="19308"/>
                  </a:lnTo>
                  <a:lnTo>
                    <a:pt x="18123" y="19220"/>
                  </a:lnTo>
                  <a:lnTo>
                    <a:pt x="18035" y="19177"/>
                  </a:lnTo>
                  <a:lnTo>
                    <a:pt x="17991" y="19133"/>
                  </a:lnTo>
                  <a:lnTo>
                    <a:pt x="17903" y="19133"/>
                  </a:lnTo>
                  <a:lnTo>
                    <a:pt x="17508" y="19220"/>
                  </a:lnTo>
                  <a:lnTo>
                    <a:pt x="14876" y="18431"/>
                  </a:lnTo>
                  <a:lnTo>
                    <a:pt x="12418" y="17685"/>
                  </a:lnTo>
                  <a:lnTo>
                    <a:pt x="8469" y="16324"/>
                  </a:lnTo>
                  <a:lnTo>
                    <a:pt x="7943" y="16237"/>
                  </a:lnTo>
                  <a:lnTo>
                    <a:pt x="7328" y="15973"/>
                  </a:lnTo>
                  <a:lnTo>
                    <a:pt x="6714" y="15403"/>
                  </a:lnTo>
                  <a:lnTo>
                    <a:pt x="6056" y="14394"/>
                  </a:lnTo>
                  <a:lnTo>
                    <a:pt x="4783" y="11673"/>
                  </a:lnTo>
                  <a:lnTo>
                    <a:pt x="3335" y="9084"/>
                  </a:lnTo>
                  <a:lnTo>
                    <a:pt x="3335" y="9040"/>
                  </a:lnTo>
                  <a:lnTo>
                    <a:pt x="2150" y="7373"/>
                  </a:lnTo>
                  <a:lnTo>
                    <a:pt x="2106" y="7329"/>
                  </a:lnTo>
                  <a:lnTo>
                    <a:pt x="2019" y="7329"/>
                  </a:lnTo>
                  <a:lnTo>
                    <a:pt x="483" y="7241"/>
                  </a:lnTo>
                  <a:lnTo>
                    <a:pt x="351" y="7109"/>
                  </a:lnTo>
                  <a:lnTo>
                    <a:pt x="351" y="5486"/>
                  </a:lnTo>
                  <a:lnTo>
                    <a:pt x="527" y="4872"/>
                  </a:lnTo>
                  <a:lnTo>
                    <a:pt x="1273" y="2721"/>
                  </a:lnTo>
                  <a:lnTo>
                    <a:pt x="2984" y="264"/>
                  </a:lnTo>
                  <a:lnTo>
                    <a:pt x="3028" y="220"/>
                  </a:lnTo>
                  <a:lnTo>
                    <a:pt x="3028" y="132"/>
                  </a:lnTo>
                  <a:lnTo>
                    <a:pt x="3028" y="89"/>
                  </a:lnTo>
                  <a:lnTo>
                    <a:pt x="2940" y="45"/>
                  </a:lnTo>
                  <a:lnTo>
                    <a:pt x="2896"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1" name="Google Shape;3941;p85"/>
            <p:cNvSpPr/>
            <p:nvPr/>
          </p:nvSpPr>
          <p:spPr>
            <a:xfrm>
              <a:off x="6816900" y="4007700"/>
              <a:ext cx="515625" cy="541950"/>
            </a:xfrm>
            <a:custGeom>
              <a:rect b="b" l="l" r="r" t="t"/>
              <a:pathLst>
                <a:path extrusionOk="0" h="21678" w="20625">
                  <a:moveTo>
                    <a:pt x="3379" y="1"/>
                  </a:moveTo>
                  <a:lnTo>
                    <a:pt x="3292" y="44"/>
                  </a:lnTo>
                  <a:lnTo>
                    <a:pt x="3248" y="44"/>
                  </a:lnTo>
                  <a:lnTo>
                    <a:pt x="3204" y="132"/>
                  </a:lnTo>
                  <a:lnTo>
                    <a:pt x="1624" y="3248"/>
                  </a:lnTo>
                  <a:lnTo>
                    <a:pt x="922" y="4389"/>
                  </a:lnTo>
                  <a:lnTo>
                    <a:pt x="439" y="5573"/>
                  </a:lnTo>
                  <a:lnTo>
                    <a:pt x="132" y="6583"/>
                  </a:lnTo>
                  <a:lnTo>
                    <a:pt x="132" y="6626"/>
                  </a:lnTo>
                  <a:lnTo>
                    <a:pt x="1" y="7987"/>
                  </a:lnTo>
                  <a:lnTo>
                    <a:pt x="1" y="8031"/>
                  </a:lnTo>
                  <a:lnTo>
                    <a:pt x="88" y="9172"/>
                  </a:lnTo>
                  <a:lnTo>
                    <a:pt x="88" y="9259"/>
                  </a:lnTo>
                  <a:lnTo>
                    <a:pt x="352" y="9654"/>
                  </a:lnTo>
                  <a:lnTo>
                    <a:pt x="352" y="9698"/>
                  </a:lnTo>
                  <a:lnTo>
                    <a:pt x="2282" y="11585"/>
                  </a:lnTo>
                  <a:lnTo>
                    <a:pt x="2984" y="12594"/>
                  </a:lnTo>
                  <a:lnTo>
                    <a:pt x="4125" y="16807"/>
                  </a:lnTo>
                  <a:lnTo>
                    <a:pt x="4389" y="17597"/>
                  </a:lnTo>
                  <a:lnTo>
                    <a:pt x="4432" y="17640"/>
                  </a:lnTo>
                  <a:lnTo>
                    <a:pt x="4476" y="17684"/>
                  </a:lnTo>
                  <a:lnTo>
                    <a:pt x="6100" y="18474"/>
                  </a:lnTo>
                  <a:lnTo>
                    <a:pt x="6144" y="18474"/>
                  </a:lnTo>
                  <a:lnTo>
                    <a:pt x="8601" y="18957"/>
                  </a:lnTo>
                  <a:lnTo>
                    <a:pt x="10664" y="19220"/>
                  </a:lnTo>
                  <a:lnTo>
                    <a:pt x="15095" y="20668"/>
                  </a:lnTo>
                  <a:lnTo>
                    <a:pt x="17641" y="21458"/>
                  </a:lnTo>
                  <a:lnTo>
                    <a:pt x="18650" y="21677"/>
                  </a:lnTo>
                  <a:lnTo>
                    <a:pt x="18738" y="21677"/>
                  </a:lnTo>
                  <a:lnTo>
                    <a:pt x="20493" y="21195"/>
                  </a:lnTo>
                  <a:lnTo>
                    <a:pt x="20581" y="21151"/>
                  </a:lnTo>
                  <a:lnTo>
                    <a:pt x="20624" y="21107"/>
                  </a:lnTo>
                  <a:lnTo>
                    <a:pt x="20624" y="21063"/>
                  </a:lnTo>
                  <a:lnTo>
                    <a:pt x="20624" y="20975"/>
                  </a:lnTo>
                  <a:lnTo>
                    <a:pt x="20581" y="20931"/>
                  </a:lnTo>
                  <a:lnTo>
                    <a:pt x="20537" y="20888"/>
                  </a:lnTo>
                  <a:lnTo>
                    <a:pt x="20493" y="20844"/>
                  </a:lnTo>
                  <a:lnTo>
                    <a:pt x="20405" y="20844"/>
                  </a:lnTo>
                  <a:lnTo>
                    <a:pt x="18694" y="21326"/>
                  </a:lnTo>
                  <a:lnTo>
                    <a:pt x="17728" y="21107"/>
                  </a:lnTo>
                  <a:lnTo>
                    <a:pt x="15183" y="20317"/>
                  </a:lnTo>
                  <a:lnTo>
                    <a:pt x="10751" y="18869"/>
                  </a:lnTo>
                  <a:lnTo>
                    <a:pt x="10707" y="18869"/>
                  </a:lnTo>
                  <a:lnTo>
                    <a:pt x="8645" y="18606"/>
                  </a:lnTo>
                  <a:lnTo>
                    <a:pt x="6232" y="18123"/>
                  </a:lnTo>
                  <a:lnTo>
                    <a:pt x="4696" y="17421"/>
                  </a:lnTo>
                  <a:lnTo>
                    <a:pt x="4476" y="16719"/>
                  </a:lnTo>
                  <a:lnTo>
                    <a:pt x="3292" y="12463"/>
                  </a:lnTo>
                  <a:lnTo>
                    <a:pt x="3292" y="12419"/>
                  </a:lnTo>
                  <a:lnTo>
                    <a:pt x="2546" y="11366"/>
                  </a:lnTo>
                  <a:lnTo>
                    <a:pt x="2546" y="11322"/>
                  </a:lnTo>
                  <a:lnTo>
                    <a:pt x="615" y="9479"/>
                  </a:lnTo>
                  <a:lnTo>
                    <a:pt x="439" y="9128"/>
                  </a:lnTo>
                  <a:lnTo>
                    <a:pt x="352" y="8031"/>
                  </a:lnTo>
                  <a:lnTo>
                    <a:pt x="483" y="6670"/>
                  </a:lnTo>
                  <a:lnTo>
                    <a:pt x="747" y="5705"/>
                  </a:lnTo>
                  <a:lnTo>
                    <a:pt x="1229" y="4564"/>
                  </a:lnTo>
                  <a:lnTo>
                    <a:pt x="1931" y="3423"/>
                  </a:lnTo>
                  <a:lnTo>
                    <a:pt x="3511" y="264"/>
                  </a:lnTo>
                  <a:lnTo>
                    <a:pt x="3511" y="220"/>
                  </a:lnTo>
                  <a:lnTo>
                    <a:pt x="3511" y="132"/>
                  </a:lnTo>
                  <a:lnTo>
                    <a:pt x="3467" y="88"/>
                  </a:lnTo>
                  <a:lnTo>
                    <a:pt x="3423" y="44"/>
                  </a:lnTo>
                  <a:lnTo>
                    <a:pt x="3379"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2" name="Google Shape;3942;p85"/>
            <p:cNvSpPr/>
            <p:nvPr/>
          </p:nvSpPr>
          <p:spPr>
            <a:xfrm>
              <a:off x="7193175" y="3904575"/>
              <a:ext cx="99850" cy="461875"/>
            </a:xfrm>
            <a:custGeom>
              <a:rect b="b" l="l" r="r" t="t"/>
              <a:pathLst>
                <a:path extrusionOk="0" h="18475" w="3994">
                  <a:moveTo>
                    <a:pt x="132" y="1"/>
                  </a:moveTo>
                  <a:lnTo>
                    <a:pt x="88" y="45"/>
                  </a:lnTo>
                  <a:lnTo>
                    <a:pt x="44" y="89"/>
                  </a:lnTo>
                  <a:lnTo>
                    <a:pt x="44" y="176"/>
                  </a:lnTo>
                  <a:lnTo>
                    <a:pt x="1" y="659"/>
                  </a:lnTo>
                  <a:lnTo>
                    <a:pt x="132" y="1932"/>
                  </a:lnTo>
                  <a:lnTo>
                    <a:pt x="176" y="1932"/>
                  </a:lnTo>
                  <a:lnTo>
                    <a:pt x="703" y="3818"/>
                  </a:lnTo>
                  <a:lnTo>
                    <a:pt x="834" y="4871"/>
                  </a:lnTo>
                  <a:lnTo>
                    <a:pt x="220" y="7768"/>
                  </a:lnTo>
                  <a:lnTo>
                    <a:pt x="220" y="7811"/>
                  </a:lnTo>
                  <a:lnTo>
                    <a:pt x="220" y="8689"/>
                  </a:lnTo>
                  <a:lnTo>
                    <a:pt x="395" y="9698"/>
                  </a:lnTo>
                  <a:lnTo>
                    <a:pt x="395" y="9742"/>
                  </a:lnTo>
                  <a:lnTo>
                    <a:pt x="1887" y="13560"/>
                  </a:lnTo>
                  <a:lnTo>
                    <a:pt x="2590" y="16017"/>
                  </a:lnTo>
                  <a:lnTo>
                    <a:pt x="3248" y="17816"/>
                  </a:lnTo>
                  <a:lnTo>
                    <a:pt x="3248" y="17860"/>
                  </a:lnTo>
                  <a:lnTo>
                    <a:pt x="3687" y="18387"/>
                  </a:lnTo>
                  <a:lnTo>
                    <a:pt x="3730" y="18431"/>
                  </a:lnTo>
                  <a:lnTo>
                    <a:pt x="3818" y="18474"/>
                  </a:lnTo>
                  <a:lnTo>
                    <a:pt x="3950" y="18431"/>
                  </a:lnTo>
                  <a:lnTo>
                    <a:pt x="3994" y="18387"/>
                  </a:lnTo>
                  <a:lnTo>
                    <a:pt x="3994" y="18299"/>
                  </a:lnTo>
                  <a:lnTo>
                    <a:pt x="3994" y="18255"/>
                  </a:lnTo>
                  <a:lnTo>
                    <a:pt x="3950" y="18167"/>
                  </a:lnTo>
                  <a:lnTo>
                    <a:pt x="3555" y="17685"/>
                  </a:lnTo>
                  <a:lnTo>
                    <a:pt x="2897" y="15885"/>
                  </a:lnTo>
                  <a:lnTo>
                    <a:pt x="2238" y="13472"/>
                  </a:lnTo>
                  <a:lnTo>
                    <a:pt x="747" y="9611"/>
                  </a:lnTo>
                  <a:lnTo>
                    <a:pt x="571" y="8645"/>
                  </a:lnTo>
                  <a:lnTo>
                    <a:pt x="571" y="7811"/>
                  </a:lnTo>
                  <a:lnTo>
                    <a:pt x="1185" y="4915"/>
                  </a:lnTo>
                  <a:lnTo>
                    <a:pt x="1185" y="4871"/>
                  </a:lnTo>
                  <a:lnTo>
                    <a:pt x="1054" y="3731"/>
                  </a:lnTo>
                  <a:lnTo>
                    <a:pt x="483" y="1844"/>
                  </a:lnTo>
                  <a:lnTo>
                    <a:pt x="352" y="659"/>
                  </a:lnTo>
                  <a:lnTo>
                    <a:pt x="395" y="176"/>
                  </a:lnTo>
                  <a:lnTo>
                    <a:pt x="352" y="89"/>
                  </a:lnTo>
                  <a:lnTo>
                    <a:pt x="308" y="45"/>
                  </a:lnTo>
                  <a:lnTo>
                    <a:pt x="264"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3" name="Google Shape;3943;p85"/>
            <p:cNvSpPr/>
            <p:nvPr/>
          </p:nvSpPr>
          <p:spPr>
            <a:xfrm>
              <a:off x="7090050" y="3878250"/>
              <a:ext cx="102050" cy="330225"/>
            </a:xfrm>
            <a:custGeom>
              <a:rect b="b" l="l" r="r" t="t"/>
              <a:pathLst>
                <a:path extrusionOk="0" h="13209" w="4082">
                  <a:moveTo>
                    <a:pt x="3818" y="1"/>
                  </a:moveTo>
                  <a:lnTo>
                    <a:pt x="3775" y="45"/>
                  </a:lnTo>
                  <a:lnTo>
                    <a:pt x="3731" y="88"/>
                  </a:lnTo>
                  <a:lnTo>
                    <a:pt x="3511" y="659"/>
                  </a:lnTo>
                  <a:lnTo>
                    <a:pt x="3511" y="703"/>
                  </a:lnTo>
                  <a:lnTo>
                    <a:pt x="3204" y="2633"/>
                  </a:lnTo>
                  <a:lnTo>
                    <a:pt x="1537" y="5661"/>
                  </a:lnTo>
                  <a:lnTo>
                    <a:pt x="1537" y="5705"/>
                  </a:lnTo>
                  <a:lnTo>
                    <a:pt x="791" y="7811"/>
                  </a:lnTo>
                  <a:lnTo>
                    <a:pt x="1" y="10400"/>
                  </a:lnTo>
                  <a:lnTo>
                    <a:pt x="1" y="10488"/>
                  </a:lnTo>
                  <a:lnTo>
                    <a:pt x="89" y="11278"/>
                  </a:lnTo>
                  <a:lnTo>
                    <a:pt x="89" y="11322"/>
                  </a:lnTo>
                  <a:lnTo>
                    <a:pt x="747" y="13077"/>
                  </a:lnTo>
                  <a:lnTo>
                    <a:pt x="791" y="13165"/>
                  </a:lnTo>
                  <a:lnTo>
                    <a:pt x="922" y="13209"/>
                  </a:lnTo>
                  <a:lnTo>
                    <a:pt x="966" y="13165"/>
                  </a:lnTo>
                  <a:lnTo>
                    <a:pt x="1010" y="13165"/>
                  </a:lnTo>
                  <a:lnTo>
                    <a:pt x="1054" y="13077"/>
                  </a:lnTo>
                  <a:lnTo>
                    <a:pt x="1098" y="13033"/>
                  </a:lnTo>
                  <a:lnTo>
                    <a:pt x="1054" y="12945"/>
                  </a:lnTo>
                  <a:lnTo>
                    <a:pt x="440" y="11234"/>
                  </a:lnTo>
                  <a:lnTo>
                    <a:pt x="352" y="10488"/>
                  </a:lnTo>
                  <a:lnTo>
                    <a:pt x="1098" y="7943"/>
                  </a:lnTo>
                  <a:lnTo>
                    <a:pt x="1888" y="5837"/>
                  </a:lnTo>
                  <a:lnTo>
                    <a:pt x="3511" y="2765"/>
                  </a:lnTo>
                  <a:lnTo>
                    <a:pt x="3555" y="2721"/>
                  </a:lnTo>
                  <a:lnTo>
                    <a:pt x="3862" y="790"/>
                  </a:lnTo>
                  <a:lnTo>
                    <a:pt x="4082" y="220"/>
                  </a:lnTo>
                  <a:lnTo>
                    <a:pt x="4082" y="176"/>
                  </a:lnTo>
                  <a:lnTo>
                    <a:pt x="4082" y="88"/>
                  </a:lnTo>
                  <a:lnTo>
                    <a:pt x="4038" y="45"/>
                  </a:lnTo>
                  <a:lnTo>
                    <a:pt x="3994"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4" name="Google Shape;3944;p85"/>
            <p:cNvSpPr/>
            <p:nvPr/>
          </p:nvSpPr>
          <p:spPr>
            <a:xfrm>
              <a:off x="6999000" y="3853025"/>
              <a:ext cx="183225" cy="256725"/>
            </a:xfrm>
            <a:custGeom>
              <a:rect b="b" l="l" r="r" t="t"/>
              <a:pathLst>
                <a:path extrusionOk="0" h="10269" w="7329">
                  <a:moveTo>
                    <a:pt x="7065" y="0"/>
                  </a:moveTo>
                  <a:lnTo>
                    <a:pt x="7022" y="44"/>
                  </a:lnTo>
                  <a:lnTo>
                    <a:pt x="6978" y="132"/>
                  </a:lnTo>
                  <a:lnTo>
                    <a:pt x="6934" y="308"/>
                  </a:lnTo>
                  <a:lnTo>
                    <a:pt x="5047" y="1624"/>
                  </a:lnTo>
                  <a:lnTo>
                    <a:pt x="5003" y="1668"/>
                  </a:lnTo>
                  <a:lnTo>
                    <a:pt x="4213" y="2677"/>
                  </a:lnTo>
                  <a:lnTo>
                    <a:pt x="2546" y="5003"/>
                  </a:lnTo>
                  <a:lnTo>
                    <a:pt x="747" y="7855"/>
                  </a:lnTo>
                  <a:lnTo>
                    <a:pt x="703" y="7855"/>
                  </a:lnTo>
                  <a:lnTo>
                    <a:pt x="1" y="10005"/>
                  </a:lnTo>
                  <a:lnTo>
                    <a:pt x="1" y="10093"/>
                  </a:lnTo>
                  <a:lnTo>
                    <a:pt x="1" y="10137"/>
                  </a:lnTo>
                  <a:lnTo>
                    <a:pt x="45" y="10225"/>
                  </a:lnTo>
                  <a:lnTo>
                    <a:pt x="88" y="10225"/>
                  </a:lnTo>
                  <a:lnTo>
                    <a:pt x="176" y="10268"/>
                  </a:lnTo>
                  <a:lnTo>
                    <a:pt x="264" y="10225"/>
                  </a:lnTo>
                  <a:lnTo>
                    <a:pt x="308" y="10137"/>
                  </a:lnTo>
                  <a:lnTo>
                    <a:pt x="1054" y="7987"/>
                  </a:lnTo>
                  <a:lnTo>
                    <a:pt x="2809" y="5222"/>
                  </a:lnTo>
                  <a:lnTo>
                    <a:pt x="4520" y="2897"/>
                  </a:lnTo>
                  <a:lnTo>
                    <a:pt x="5266" y="1887"/>
                  </a:lnTo>
                  <a:lnTo>
                    <a:pt x="7153" y="571"/>
                  </a:lnTo>
                  <a:lnTo>
                    <a:pt x="7241" y="483"/>
                  </a:lnTo>
                  <a:lnTo>
                    <a:pt x="7329" y="220"/>
                  </a:lnTo>
                  <a:lnTo>
                    <a:pt x="7329" y="132"/>
                  </a:lnTo>
                  <a:lnTo>
                    <a:pt x="7285" y="88"/>
                  </a:lnTo>
                  <a:lnTo>
                    <a:pt x="7241" y="44"/>
                  </a:lnTo>
                  <a:lnTo>
                    <a:pt x="7197"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5" name="Google Shape;3945;p85"/>
            <p:cNvSpPr/>
            <p:nvPr/>
          </p:nvSpPr>
          <p:spPr>
            <a:xfrm>
              <a:off x="6933175" y="3802550"/>
              <a:ext cx="228200" cy="247950"/>
            </a:xfrm>
            <a:custGeom>
              <a:rect b="b" l="l" r="r" t="t"/>
              <a:pathLst>
                <a:path extrusionOk="0" h="9918" w="9128">
                  <a:moveTo>
                    <a:pt x="8909" y="1"/>
                  </a:moveTo>
                  <a:lnTo>
                    <a:pt x="7548" y="791"/>
                  </a:lnTo>
                  <a:lnTo>
                    <a:pt x="5091" y="2502"/>
                  </a:lnTo>
                  <a:lnTo>
                    <a:pt x="5047" y="2546"/>
                  </a:lnTo>
                  <a:lnTo>
                    <a:pt x="2502" y="6144"/>
                  </a:lnTo>
                  <a:lnTo>
                    <a:pt x="45" y="9655"/>
                  </a:lnTo>
                  <a:lnTo>
                    <a:pt x="1" y="9698"/>
                  </a:lnTo>
                  <a:lnTo>
                    <a:pt x="1" y="9786"/>
                  </a:lnTo>
                  <a:lnTo>
                    <a:pt x="45" y="9830"/>
                  </a:lnTo>
                  <a:lnTo>
                    <a:pt x="89" y="9874"/>
                  </a:lnTo>
                  <a:lnTo>
                    <a:pt x="176" y="9918"/>
                  </a:lnTo>
                  <a:lnTo>
                    <a:pt x="264" y="9874"/>
                  </a:lnTo>
                  <a:lnTo>
                    <a:pt x="308" y="9830"/>
                  </a:lnTo>
                  <a:lnTo>
                    <a:pt x="2809" y="6320"/>
                  </a:lnTo>
                  <a:lnTo>
                    <a:pt x="5310" y="2765"/>
                  </a:lnTo>
                  <a:lnTo>
                    <a:pt x="7724" y="1054"/>
                  </a:lnTo>
                  <a:lnTo>
                    <a:pt x="9040" y="308"/>
                  </a:lnTo>
                  <a:lnTo>
                    <a:pt x="9128" y="264"/>
                  </a:lnTo>
                  <a:lnTo>
                    <a:pt x="9128" y="220"/>
                  </a:lnTo>
                  <a:lnTo>
                    <a:pt x="9128" y="133"/>
                  </a:lnTo>
                  <a:lnTo>
                    <a:pt x="9128" y="89"/>
                  </a:lnTo>
                  <a:lnTo>
                    <a:pt x="9084" y="45"/>
                  </a:lnTo>
                  <a:lnTo>
                    <a:pt x="9040"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6" name="Google Shape;3946;p85"/>
            <p:cNvSpPr/>
            <p:nvPr/>
          </p:nvSpPr>
          <p:spPr>
            <a:xfrm>
              <a:off x="4482450" y="2681425"/>
              <a:ext cx="948950" cy="1026825"/>
            </a:xfrm>
            <a:custGeom>
              <a:rect b="b" l="l" r="r" t="t"/>
              <a:pathLst>
                <a:path extrusionOk="0" h="41073" w="37958">
                  <a:moveTo>
                    <a:pt x="37694" y="0"/>
                  </a:moveTo>
                  <a:lnTo>
                    <a:pt x="34930" y="1668"/>
                  </a:lnTo>
                  <a:lnTo>
                    <a:pt x="30454" y="3686"/>
                  </a:lnTo>
                  <a:lnTo>
                    <a:pt x="27338" y="5046"/>
                  </a:lnTo>
                  <a:lnTo>
                    <a:pt x="24223" y="6407"/>
                  </a:lnTo>
                  <a:lnTo>
                    <a:pt x="21283" y="7811"/>
                  </a:lnTo>
                  <a:lnTo>
                    <a:pt x="19615" y="8601"/>
                  </a:lnTo>
                  <a:lnTo>
                    <a:pt x="16588" y="10356"/>
                  </a:lnTo>
                  <a:lnTo>
                    <a:pt x="15008" y="11277"/>
                  </a:lnTo>
                  <a:lnTo>
                    <a:pt x="13253" y="12638"/>
                  </a:lnTo>
                  <a:lnTo>
                    <a:pt x="8996" y="16060"/>
                  </a:lnTo>
                  <a:lnTo>
                    <a:pt x="6890" y="17860"/>
                  </a:lnTo>
                  <a:lnTo>
                    <a:pt x="5661" y="18693"/>
                  </a:lnTo>
                  <a:lnTo>
                    <a:pt x="1712" y="20141"/>
                  </a:lnTo>
                  <a:lnTo>
                    <a:pt x="922" y="20536"/>
                  </a:lnTo>
                  <a:lnTo>
                    <a:pt x="878" y="20580"/>
                  </a:lnTo>
                  <a:lnTo>
                    <a:pt x="835" y="20668"/>
                  </a:lnTo>
                  <a:lnTo>
                    <a:pt x="45" y="24442"/>
                  </a:lnTo>
                  <a:lnTo>
                    <a:pt x="45" y="24485"/>
                  </a:lnTo>
                  <a:lnTo>
                    <a:pt x="1" y="25626"/>
                  </a:lnTo>
                  <a:lnTo>
                    <a:pt x="1" y="25670"/>
                  </a:lnTo>
                  <a:lnTo>
                    <a:pt x="220" y="26153"/>
                  </a:lnTo>
                  <a:lnTo>
                    <a:pt x="220" y="26197"/>
                  </a:lnTo>
                  <a:lnTo>
                    <a:pt x="2458" y="28654"/>
                  </a:lnTo>
                  <a:lnTo>
                    <a:pt x="4740" y="31111"/>
                  </a:lnTo>
                  <a:lnTo>
                    <a:pt x="6627" y="33700"/>
                  </a:lnTo>
                  <a:lnTo>
                    <a:pt x="6627" y="33744"/>
                  </a:lnTo>
                  <a:lnTo>
                    <a:pt x="8909" y="35807"/>
                  </a:lnTo>
                  <a:lnTo>
                    <a:pt x="10357" y="37167"/>
                  </a:lnTo>
                  <a:lnTo>
                    <a:pt x="10752" y="37650"/>
                  </a:lnTo>
                  <a:lnTo>
                    <a:pt x="10181" y="39624"/>
                  </a:lnTo>
                  <a:lnTo>
                    <a:pt x="10049" y="40897"/>
                  </a:lnTo>
                  <a:lnTo>
                    <a:pt x="10049" y="40941"/>
                  </a:lnTo>
                  <a:lnTo>
                    <a:pt x="10093" y="40984"/>
                  </a:lnTo>
                  <a:lnTo>
                    <a:pt x="10137" y="41028"/>
                  </a:lnTo>
                  <a:lnTo>
                    <a:pt x="10225" y="41072"/>
                  </a:lnTo>
                  <a:lnTo>
                    <a:pt x="10357" y="41028"/>
                  </a:lnTo>
                  <a:lnTo>
                    <a:pt x="10400" y="40897"/>
                  </a:lnTo>
                  <a:lnTo>
                    <a:pt x="10532" y="39668"/>
                  </a:lnTo>
                  <a:lnTo>
                    <a:pt x="11103" y="37650"/>
                  </a:lnTo>
                  <a:lnTo>
                    <a:pt x="11103" y="37562"/>
                  </a:lnTo>
                  <a:lnTo>
                    <a:pt x="11103" y="37474"/>
                  </a:lnTo>
                  <a:lnTo>
                    <a:pt x="10620" y="36947"/>
                  </a:lnTo>
                  <a:lnTo>
                    <a:pt x="10620" y="36904"/>
                  </a:lnTo>
                  <a:lnTo>
                    <a:pt x="9128" y="35543"/>
                  </a:lnTo>
                  <a:lnTo>
                    <a:pt x="6890" y="33481"/>
                  </a:lnTo>
                  <a:lnTo>
                    <a:pt x="5003" y="30936"/>
                  </a:lnTo>
                  <a:lnTo>
                    <a:pt x="5003" y="30892"/>
                  </a:lnTo>
                  <a:lnTo>
                    <a:pt x="2721" y="28435"/>
                  </a:lnTo>
                  <a:lnTo>
                    <a:pt x="527" y="25977"/>
                  </a:lnTo>
                  <a:lnTo>
                    <a:pt x="352" y="25582"/>
                  </a:lnTo>
                  <a:lnTo>
                    <a:pt x="396" y="24485"/>
                  </a:lnTo>
                  <a:lnTo>
                    <a:pt x="1186" y="20799"/>
                  </a:lnTo>
                  <a:lnTo>
                    <a:pt x="1844" y="20448"/>
                  </a:lnTo>
                  <a:lnTo>
                    <a:pt x="5793" y="19044"/>
                  </a:lnTo>
                  <a:lnTo>
                    <a:pt x="5837" y="19000"/>
                  </a:lnTo>
                  <a:lnTo>
                    <a:pt x="7109" y="18123"/>
                  </a:lnTo>
                  <a:lnTo>
                    <a:pt x="9216" y="16324"/>
                  </a:lnTo>
                  <a:lnTo>
                    <a:pt x="13472" y="12901"/>
                  </a:lnTo>
                  <a:lnTo>
                    <a:pt x="15183" y="11585"/>
                  </a:lnTo>
                  <a:lnTo>
                    <a:pt x="16763" y="10663"/>
                  </a:lnTo>
                  <a:lnTo>
                    <a:pt x="19747" y="8908"/>
                  </a:lnTo>
                  <a:lnTo>
                    <a:pt x="21414" y="8118"/>
                  </a:lnTo>
                  <a:lnTo>
                    <a:pt x="24354" y="6714"/>
                  </a:lnTo>
                  <a:lnTo>
                    <a:pt x="27470" y="5354"/>
                  </a:lnTo>
                  <a:lnTo>
                    <a:pt x="30585" y="4037"/>
                  </a:lnTo>
                  <a:lnTo>
                    <a:pt x="35061" y="1975"/>
                  </a:lnTo>
                  <a:lnTo>
                    <a:pt x="35105" y="1975"/>
                  </a:lnTo>
                  <a:lnTo>
                    <a:pt x="37870" y="307"/>
                  </a:lnTo>
                  <a:lnTo>
                    <a:pt x="37914" y="263"/>
                  </a:lnTo>
                  <a:lnTo>
                    <a:pt x="37957" y="220"/>
                  </a:lnTo>
                  <a:lnTo>
                    <a:pt x="37957" y="132"/>
                  </a:lnTo>
                  <a:lnTo>
                    <a:pt x="37957" y="88"/>
                  </a:lnTo>
                  <a:lnTo>
                    <a:pt x="37914" y="44"/>
                  </a:lnTo>
                  <a:lnTo>
                    <a:pt x="37826"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7" name="Google Shape;3947;p85"/>
            <p:cNvSpPr/>
            <p:nvPr/>
          </p:nvSpPr>
          <p:spPr>
            <a:xfrm>
              <a:off x="4547175" y="2703350"/>
              <a:ext cx="908350" cy="911650"/>
            </a:xfrm>
            <a:custGeom>
              <a:rect b="b" l="l" r="r" t="t"/>
              <a:pathLst>
                <a:path extrusionOk="0" h="36466" w="36334">
                  <a:moveTo>
                    <a:pt x="36071" y="1"/>
                  </a:moveTo>
                  <a:lnTo>
                    <a:pt x="33569" y="1493"/>
                  </a:lnTo>
                  <a:lnTo>
                    <a:pt x="31331" y="2721"/>
                  </a:lnTo>
                  <a:lnTo>
                    <a:pt x="29094" y="3687"/>
                  </a:lnTo>
                  <a:lnTo>
                    <a:pt x="26592" y="4784"/>
                  </a:lnTo>
                  <a:lnTo>
                    <a:pt x="23696" y="6012"/>
                  </a:lnTo>
                  <a:lnTo>
                    <a:pt x="20888" y="7285"/>
                  </a:lnTo>
                  <a:lnTo>
                    <a:pt x="18957" y="8250"/>
                  </a:lnTo>
                  <a:lnTo>
                    <a:pt x="14701" y="10664"/>
                  </a:lnTo>
                  <a:lnTo>
                    <a:pt x="13253" y="11497"/>
                  </a:lnTo>
                  <a:lnTo>
                    <a:pt x="10488" y="13735"/>
                  </a:lnTo>
                  <a:lnTo>
                    <a:pt x="7943" y="15842"/>
                  </a:lnTo>
                  <a:lnTo>
                    <a:pt x="4520" y="18738"/>
                  </a:lnTo>
                  <a:lnTo>
                    <a:pt x="3599" y="19264"/>
                  </a:lnTo>
                  <a:lnTo>
                    <a:pt x="1054" y="20230"/>
                  </a:lnTo>
                  <a:lnTo>
                    <a:pt x="264" y="20537"/>
                  </a:lnTo>
                  <a:lnTo>
                    <a:pt x="220" y="20581"/>
                  </a:lnTo>
                  <a:lnTo>
                    <a:pt x="176" y="20625"/>
                  </a:lnTo>
                  <a:lnTo>
                    <a:pt x="45" y="21151"/>
                  </a:lnTo>
                  <a:lnTo>
                    <a:pt x="1" y="21195"/>
                  </a:lnTo>
                  <a:lnTo>
                    <a:pt x="88" y="22073"/>
                  </a:lnTo>
                  <a:lnTo>
                    <a:pt x="88" y="22160"/>
                  </a:lnTo>
                  <a:lnTo>
                    <a:pt x="1537" y="24398"/>
                  </a:lnTo>
                  <a:lnTo>
                    <a:pt x="4213" y="27865"/>
                  </a:lnTo>
                  <a:lnTo>
                    <a:pt x="5881" y="29796"/>
                  </a:lnTo>
                  <a:lnTo>
                    <a:pt x="7504" y="31595"/>
                  </a:lnTo>
                  <a:lnTo>
                    <a:pt x="8733" y="32999"/>
                  </a:lnTo>
                  <a:lnTo>
                    <a:pt x="9391" y="33833"/>
                  </a:lnTo>
                  <a:lnTo>
                    <a:pt x="9523" y="34271"/>
                  </a:lnTo>
                  <a:lnTo>
                    <a:pt x="8996" y="35807"/>
                  </a:lnTo>
                  <a:lnTo>
                    <a:pt x="8865" y="36202"/>
                  </a:lnTo>
                  <a:lnTo>
                    <a:pt x="8865" y="36290"/>
                  </a:lnTo>
                  <a:lnTo>
                    <a:pt x="8908" y="36334"/>
                  </a:lnTo>
                  <a:lnTo>
                    <a:pt x="8952" y="36421"/>
                  </a:lnTo>
                  <a:lnTo>
                    <a:pt x="8996" y="36421"/>
                  </a:lnTo>
                  <a:lnTo>
                    <a:pt x="9040" y="36465"/>
                  </a:lnTo>
                  <a:lnTo>
                    <a:pt x="9172" y="36421"/>
                  </a:lnTo>
                  <a:lnTo>
                    <a:pt x="9216" y="36334"/>
                  </a:lnTo>
                  <a:lnTo>
                    <a:pt x="9874" y="34315"/>
                  </a:lnTo>
                  <a:lnTo>
                    <a:pt x="9874" y="34227"/>
                  </a:lnTo>
                  <a:lnTo>
                    <a:pt x="9698" y="33701"/>
                  </a:lnTo>
                  <a:lnTo>
                    <a:pt x="9698" y="33657"/>
                  </a:lnTo>
                  <a:lnTo>
                    <a:pt x="8996" y="32779"/>
                  </a:lnTo>
                  <a:lnTo>
                    <a:pt x="7768" y="31375"/>
                  </a:lnTo>
                  <a:lnTo>
                    <a:pt x="6144" y="29576"/>
                  </a:lnTo>
                  <a:lnTo>
                    <a:pt x="4477" y="27645"/>
                  </a:lnTo>
                  <a:lnTo>
                    <a:pt x="1844" y="24179"/>
                  </a:lnTo>
                  <a:lnTo>
                    <a:pt x="440" y="22029"/>
                  </a:lnTo>
                  <a:lnTo>
                    <a:pt x="352" y="21239"/>
                  </a:lnTo>
                  <a:lnTo>
                    <a:pt x="483" y="20800"/>
                  </a:lnTo>
                  <a:lnTo>
                    <a:pt x="3731" y="19571"/>
                  </a:lnTo>
                  <a:lnTo>
                    <a:pt x="3774" y="19571"/>
                  </a:lnTo>
                  <a:lnTo>
                    <a:pt x="4696" y="19045"/>
                  </a:lnTo>
                  <a:lnTo>
                    <a:pt x="4740" y="19045"/>
                  </a:lnTo>
                  <a:lnTo>
                    <a:pt x="8163" y="16105"/>
                  </a:lnTo>
                  <a:lnTo>
                    <a:pt x="10708" y="13999"/>
                  </a:lnTo>
                  <a:lnTo>
                    <a:pt x="13472" y="11805"/>
                  </a:lnTo>
                  <a:lnTo>
                    <a:pt x="14876" y="10971"/>
                  </a:lnTo>
                  <a:lnTo>
                    <a:pt x="19089" y="8557"/>
                  </a:lnTo>
                  <a:lnTo>
                    <a:pt x="21063" y="7592"/>
                  </a:lnTo>
                  <a:lnTo>
                    <a:pt x="23828" y="6363"/>
                  </a:lnTo>
                  <a:lnTo>
                    <a:pt x="26724" y="5091"/>
                  </a:lnTo>
                  <a:lnTo>
                    <a:pt x="29225" y="3994"/>
                  </a:lnTo>
                  <a:lnTo>
                    <a:pt x="31463" y="3029"/>
                  </a:lnTo>
                  <a:lnTo>
                    <a:pt x="33745" y="1800"/>
                  </a:lnTo>
                  <a:lnTo>
                    <a:pt x="36246" y="308"/>
                  </a:lnTo>
                  <a:lnTo>
                    <a:pt x="36290" y="264"/>
                  </a:lnTo>
                  <a:lnTo>
                    <a:pt x="36334" y="220"/>
                  </a:lnTo>
                  <a:lnTo>
                    <a:pt x="36334" y="132"/>
                  </a:lnTo>
                  <a:lnTo>
                    <a:pt x="36290" y="89"/>
                  </a:lnTo>
                  <a:lnTo>
                    <a:pt x="36246" y="45"/>
                  </a:lnTo>
                  <a:lnTo>
                    <a:pt x="36202"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8" name="Google Shape;3948;p85"/>
            <p:cNvSpPr/>
            <p:nvPr/>
          </p:nvSpPr>
          <p:spPr>
            <a:xfrm>
              <a:off x="4648100" y="2725300"/>
              <a:ext cx="830475" cy="834850"/>
            </a:xfrm>
            <a:custGeom>
              <a:rect b="b" l="l" r="r" t="t"/>
              <a:pathLst>
                <a:path extrusionOk="0" h="33394" w="33219">
                  <a:moveTo>
                    <a:pt x="32955" y="0"/>
                  </a:moveTo>
                  <a:lnTo>
                    <a:pt x="29269" y="2194"/>
                  </a:lnTo>
                  <a:lnTo>
                    <a:pt x="26636" y="3511"/>
                  </a:lnTo>
                  <a:lnTo>
                    <a:pt x="23916" y="4652"/>
                  </a:lnTo>
                  <a:lnTo>
                    <a:pt x="21502" y="5749"/>
                  </a:lnTo>
                  <a:lnTo>
                    <a:pt x="18738" y="6977"/>
                  </a:lnTo>
                  <a:lnTo>
                    <a:pt x="16368" y="8118"/>
                  </a:lnTo>
                  <a:lnTo>
                    <a:pt x="14350" y="9171"/>
                  </a:lnTo>
                  <a:lnTo>
                    <a:pt x="12068" y="10488"/>
                  </a:lnTo>
                  <a:lnTo>
                    <a:pt x="10049" y="11716"/>
                  </a:lnTo>
                  <a:lnTo>
                    <a:pt x="7329" y="13910"/>
                  </a:lnTo>
                  <a:lnTo>
                    <a:pt x="4652" y="16192"/>
                  </a:lnTo>
                  <a:lnTo>
                    <a:pt x="1317" y="19132"/>
                  </a:lnTo>
                  <a:lnTo>
                    <a:pt x="264" y="19790"/>
                  </a:lnTo>
                  <a:lnTo>
                    <a:pt x="220" y="19834"/>
                  </a:lnTo>
                  <a:lnTo>
                    <a:pt x="1" y="20185"/>
                  </a:lnTo>
                  <a:lnTo>
                    <a:pt x="1" y="20229"/>
                  </a:lnTo>
                  <a:lnTo>
                    <a:pt x="1" y="20317"/>
                  </a:lnTo>
                  <a:lnTo>
                    <a:pt x="176" y="20975"/>
                  </a:lnTo>
                  <a:lnTo>
                    <a:pt x="220" y="21019"/>
                  </a:lnTo>
                  <a:lnTo>
                    <a:pt x="3423" y="25056"/>
                  </a:lnTo>
                  <a:lnTo>
                    <a:pt x="5881" y="28128"/>
                  </a:lnTo>
                  <a:lnTo>
                    <a:pt x="6671" y="29356"/>
                  </a:lnTo>
                  <a:lnTo>
                    <a:pt x="6934" y="30278"/>
                  </a:lnTo>
                  <a:lnTo>
                    <a:pt x="6934" y="30848"/>
                  </a:lnTo>
                  <a:lnTo>
                    <a:pt x="6144" y="33174"/>
                  </a:lnTo>
                  <a:lnTo>
                    <a:pt x="6100" y="33218"/>
                  </a:lnTo>
                  <a:lnTo>
                    <a:pt x="6144" y="33306"/>
                  </a:lnTo>
                  <a:lnTo>
                    <a:pt x="6188" y="33349"/>
                  </a:lnTo>
                  <a:lnTo>
                    <a:pt x="6232" y="33393"/>
                  </a:lnTo>
                  <a:lnTo>
                    <a:pt x="6276" y="33393"/>
                  </a:lnTo>
                  <a:lnTo>
                    <a:pt x="6407" y="33349"/>
                  </a:lnTo>
                  <a:lnTo>
                    <a:pt x="6451" y="33306"/>
                  </a:lnTo>
                  <a:lnTo>
                    <a:pt x="7285" y="30936"/>
                  </a:lnTo>
                  <a:lnTo>
                    <a:pt x="7285" y="30848"/>
                  </a:lnTo>
                  <a:lnTo>
                    <a:pt x="7285" y="30234"/>
                  </a:lnTo>
                  <a:lnTo>
                    <a:pt x="7285" y="30190"/>
                  </a:lnTo>
                  <a:lnTo>
                    <a:pt x="6978" y="29269"/>
                  </a:lnTo>
                  <a:lnTo>
                    <a:pt x="6978" y="29225"/>
                  </a:lnTo>
                  <a:lnTo>
                    <a:pt x="6144" y="27952"/>
                  </a:lnTo>
                  <a:lnTo>
                    <a:pt x="3687" y="24837"/>
                  </a:lnTo>
                  <a:lnTo>
                    <a:pt x="483" y="20844"/>
                  </a:lnTo>
                  <a:lnTo>
                    <a:pt x="352" y="20273"/>
                  </a:lnTo>
                  <a:lnTo>
                    <a:pt x="483" y="20054"/>
                  </a:lnTo>
                  <a:lnTo>
                    <a:pt x="1537" y="19396"/>
                  </a:lnTo>
                  <a:lnTo>
                    <a:pt x="1580" y="19396"/>
                  </a:lnTo>
                  <a:lnTo>
                    <a:pt x="4871" y="16456"/>
                  </a:lnTo>
                  <a:lnTo>
                    <a:pt x="7548" y="14174"/>
                  </a:lnTo>
                  <a:lnTo>
                    <a:pt x="10225" y="12024"/>
                  </a:lnTo>
                  <a:lnTo>
                    <a:pt x="12243" y="10795"/>
                  </a:lnTo>
                  <a:lnTo>
                    <a:pt x="14525" y="9479"/>
                  </a:lnTo>
                  <a:lnTo>
                    <a:pt x="16544" y="8469"/>
                  </a:lnTo>
                  <a:lnTo>
                    <a:pt x="18913" y="7328"/>
                  </a:lnTo>
                  <a:lnTo>
                    <a:pt x="21634" y="6056"/>
                  </a:lnTo>
                  <a:lnTo>
                    <a:pt x="24047" y="5003"/>
                  </a:lnTo>
                  <a:lnTo>
                    <a:pt x="26768" y="3818"/>
                  </a:lnTo>
                  <a:lnTo>
                    <a:pt x="29445" y="2502"/>
                  </a:lnTo>
                  <a:lnTo>
                    <a:pt x="33131" y="308"/>
                  </a:lnTo>
                  <a:lnTo>
                    <a:pt x="33218" y="264"/>
                  </a:lnTo>
                  <a:lnTo>
                    <a:pt x="33218" y="220"/>
                  </a:lnTo>
                  <a:lnTo>
                    <a:pt x="33218" y="132"/>
                  </a:lnTo>
                  <a:lnTo>
                    <a:pt x="33218" y="88"/>
                  </a:lnTo>
                  <a:lnTo>
                    <a:pt x="33174"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9" name="Google Shape;3949;p85"/>
            <p:cNvSpPr/>
            <p:nvPr/>
          </p:nvSpPr>
          <p:spPr>
            <a:xfrm>
              <a:off x="4789625" y="2746150"/>
              <a:ext cx="713075" cy="742700"/>
            </a:xfrm>
            <a:custGeom>
              <a:rect b="b" l="l" r="r" t="t"/>
              <a:pathLst>
                <a:path extrusionOk="0" h="29708" w="28523">
                  <a:moveTo>
                    <a:pt x="28259" y="0"/>
                  </a:moveTo>
                  <a:lnTo>
                    <a:pt x="25100" y="1887"/>
                  </a:lnTo>
                  <a:lnTo>
                    <a:pt x="23213" y="2896"/>
                  </a:lnTo>
                  <a:lnTo>
                    <a:pt x="21238" y="3862"/>
                  </a:lnTo>
                  <a:lnTo>
                    <a:pt x="19308" y="4783"/>
                  </a:lnTo>
                  <a:lnTo>
                    <a:pt x="17333" y="5661"/>
                  </a:lnTo>
                  <a:lnTo>
                    <a:pt x="15051" y="6714"/>
                  </a:lnTo>
                  <a:lnTo>
                    <a:pt x="12726" y="7767"/>
                  </a:lnTo>
                  <a:lnTo>
                    <a:pt x="10400" y="8952"/>
                  </a:lnTo>
                  <a:lnTo>
                    <a:pt x="9303" y="9566"/>
                  </a:lnTo>
                  <a:lnTo>
                    <a:pt x="8162" y="10180"/>
                  </a:lnTo>
                  <a:lnTo>
                    <a:pt x="5924" y="11541"/>
                  </a:lnTo>
                  <a:lnTo>
                    <a:pt x="2194" y="14568"/>
                  </a:lnTo>
                  <a:lnTo>
                    <a:pt x="746" y="15973"/>
                  </a:lnTo>
                  <a:lnTo>
                    <a:pt x="702" y="16016"/>
                  </a:lnTo>
                  <a:lnTo>
                    <a:pt x="132" y="16719"/>
                  </a:lnTo>
                  <a:lnTo>
                    <a:pt x="88" y="16762"/>
                  </a:lnTo>
                  <a:lnTo>
                    <a:pt x="0" y="17157"/>
                  </a:lnTo>
                  <a:lnTo>
                    <a:pt x="0" y="17245"/>
                  </a:lnTo>
                  <a:lnTo>
                    <a:pt x="132" y="17684"/>
                  </a:lnTo>
                  <a:lnTo>
                    <a:pt x="132" y="17728"/>
                  </a:lnTo>
                  <a:lnTo>
                    <a:pt x="3291" y="22599"/>
                  </a:lnTo>
                  <a:lnTo>
                    <a:pt x="4037" y="24090"/>
                  </a:lnTo>
                  <a:lnTo>
                    <a:pt x="4213" y="25100"/>
                  </a:lnTo>
                  <a:lnTo>
                    <a:pt x="4081" y="25714"/>
                  </a:lnTo>
                  <a:lnTo>
                    <a:pt x="3555" y="26372"/>
                  </a:lnTo>
                  <a:lnTo>
                    <a:pt x="3511" y="26416"/>
                  </a:lnTo>
                  <a:lnTo>
                    <a:pt x="2150" y="29444"/>
                  </a:lnTo>
                  <a:lnTo>
                    <a:pt x="2107" y="29532"/>
                  </a:lnTo>
                  <a:lnTo>
                    <a:pt x="2150" y="29575"/>
                  </a:lnTo>
                  <a:lnTo>
                    <a:pt x="2150" y="29663"/>
                  </a:lnTo>
                  <a:lnTo>
                    <a:pt x="2238" y="29707"/>
                  </a:lnTo>
                  <a:lnTo>
                    <a:pt x="2282" y="29707"/>
                  </a:lnTo>
                  <a:lnTo>
                    <a:pt x="2370" y="29663"/>
                  </a:lnTo>
                  <a:lnTo>
                    <a:pt x="2458" y="29619"/>
                  </a:lnTo>
                  <a:lnTo>
                    <a:pt x="3818" y="26592"/>
                  </a:lnTo>
                  <a:lnTo>
                    <a:pt x="4388" y="25890"/>
                  </a:lnTo>
                  <a:lnTo>
                    <a:pt x="4388" y="25846"/>
                  </a:lnTo>
                  <a:lnTo>
                    <a:pt x="4564" y="25144"/>
                  </a:lnTo>
                  <a:lnTo>
                    <a:pt x="4564" y="25100"/>
                  </a:lnTo>
                  <a:lnTo>
                    <a:pt x="4388" y="24003"/>
                  </a:lnTo>
                  <a:lnTo>
                    <a:pt x="4344" y="23959"/>
                  </a:lnTo>
                  <a:lnTo>
                    <a:pt x="3599" y="22423"/>
                  </a:lnTo>
                  <a:lnTo>
                    <a:pt x="439" y="17552"/>
                  </a:lnTo>
                  <a:lnTo>
                    <a:pt x="351" y="17201"/>
                  </a:lnTo>
                  <a:lnTo>
                    <a:pt x="439" y="16894"/>
                  </a:lnTo>
                  <a:lnTo>
                    <a:pt x="966" y="16236"/>
                  </a:lnTo>
                  <a:lnTo>
                    <a:pt x="2414" y="14832"/>
                  </a:lnTo>
                  <a:lnTo>
                    <a:pt x="6100" y="11804"/>
                  </a:lnTo>
                  <a:lnTo>
                    <a:pt x="8338" y="10488"/>
                  </a:lnTo>
                  <a:lnTo>
                    <a:pt x="9479" y="9873"/>
                  </a:lnTo>
                  <a:lnTo>
                    <a:pt x="10576" y="9259"/>
                  </a:lnTo>
                  <a:lnTo>
                    <a:pt x="12857" y="8118"/>
                  </a:lnTo>
                  <a:lnTo>
                    <a:pt x="15183" y="7021"/>
                  </a:lnTo>
                  <a:lnTo>
                    <a:pt x="17465" y="5968"/>
                  </a:lnTo>
                  <a:lnTo>
                    <a:pt x="19439" y="5090"/>
                  </a:lnTo>
                  <a:lnTo>
                    <a:pt x="21414" y="4169"/>
                  </a:lnTo>
                  <a:lnTo>
                    <a:pt x="23345" y="3247"/>
                  </a:lnTo>
                  <a:lnTo>
                    <a:pt x="25276" y="2194"/>
                  </a:lnTo>
                  <a:lnTo>
                    <a:pt x="28435" y="307"/>
                  </a:lnTo>
                  <a:lnTo>
                    <a:pt x="28523" y="263"/>
                  </a:lnTo>
                  <a:lnTo>
                    <a:pt x="28523" y="220"/>
                  </a:lnTo>
                  <a:lnTo>
                    <a:pt x="28523" y="132"/>
                  </a:lnTo>
                  <a:lnTo>
                    <a:pt x="28523" y="88"/>
                  </a:lnTo>
                  <a:lnTo>
                    <a:pt x="28479"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0" name="Google Shape;3950;p85"/>
            <p:cNvSpPr/>
            <p:nvPr/>
          </p:nvSpPr>
          <p:spPr>
            <a:xfrm>
              <a:off x="5014500" y="3023675"/>
              <a:ext cx="151425" cy="318175"/>
            </a:xfrm>
            <a:custGeom>
              <a:rect b="b" l="l" r="r" t="t"/>
              <a:pathLst>
                <a:path extrusionOk="0" h="12727" w="6057">
                  <a:moveTo>
                    <a:pt x="5749" y="1"/>
                  </a:moveTo>
                  <a:lnTo>
                    <a:pt x="2678" y="2195"/>
                  </a:lnTo>
                  <a:lnTo>
                    <a:pt x="1800" y="2985"/>
                  </a:lnTo>
                  <a:lnTo>
                    <a:pt x="1756" y="3072"/>
                  </a:lnTo>
                  <a:lnTo>
                    <a:pt x="1756" y="3160"/>
                  </a:lnTo>
                  <a:lnTo>
                    <a:pt x="1932" y="4433"/>
                  </a:lnTo>
                  <a:lnTo>
                    <a:pt x="1932" y="4477"/>
                  </a:lnTo>
                  <a:lnTo>
                    <a:pt x="2809" y="7768"/>
                  </a:lnTo>
                  <a:lnTo>
                    <a:pt x="3072" y="9304"/>
                  </a:lnTo>
                  <a:lnTo>
                    <a:pt x="3029" y="10225"/>
                  </a:lnTo>
                  <a:lnTo>
                    <a:pt x="2809" y="10664"/>
                  </a:lnTo>
                  <a:lnTo>
                    <a:pt x="703" y="11892"/>
                  </a:lnTo>
                  <a:lnTo>
                    <a:pt x="703" y="11936"/>
                  </a:lnTo>
                  <a:lnTo>
                    <a:pt x="89" y="12375"/>
                  </a:lnTo>
                  <a:lnTo>
                    <a:pt x="45" y="12463"/>
                  </a:lnTo>
                  <a:lnTo>
                    <a:pt x="1" y="12507"/>
                  </a:lnTo>
                  <a:lnTo>
                    <a:pt x="1" y="12595"/>
                  </a:lnTo>
                  <a:lnTo>
                    <a:pt x="45" y="12638"/>
                  </a:lnTo>
                  <a:lnTo>
                    <a:pt x="89" y="12682"/>
                  </a:lnTo>
                  <a:lnTo>
                    <a:pt x="176" y="12726"/>
                  </a:lnTo>
                  <a:lnTo>
                    <a:pt x="264" y="12682"/>
                  </a:lnTo>
                  <a:lnTo>
                    <a:pt x="922" y="12200"/>
                  </a:lnTo>
                  <a:lnTo>
                    <a:pt x="3029" y="10927"/>
                  </a:lnTo>
                  <a:lnTo>
                    <a:pt x="3116" y="10883"/>
                  </a:lnTo>
                  <a:lnTo>
                    <a:pt x="3380" y="10357"/>
                  </a:lnTo>
                  <a:lnTo>
                    <a:pt x="3380" y="10313"/>
                  </a:lnTo>
                  <a:lnTo>
                    <a:pt x="3424" y="9304"/>
                  </a:lnTo>
                  <a:lnTo>
                    <a:pt x="3424" y="9260"/>
                  </a:lnTo>
                  <a:lnTo>
                    <a:pt x="3160" y="7680"/>
                  </a:lnTo>
                  <a:lnTo>
                    <a:pt x="2283" y="4389"/>
                  </a:lnTo>
                  <a:lnTo>
                    <a:pt x="2107" y="3204"/>
                  </a:lnTo>
                  <a:lnTo>
                    <a:pt x="2897" y="2458"/>
                  </a:lnTo>
                  <a:lnTo>
                    <a:pt x="5969" y="308"/>
                  </a:lnTo>
                  <a:lnTo>
                    <a:pt x="6012" y="264"/>
                  </a:lnTo>
                  <a:lnTo>
                    <a:pt x="6056" y="176"/>
                  </a:lnTo>
                  <a:lnTo>
                    <a:pt x="6012" y="133"/>
                  </a:lnTo>
                  <a:lnTo>
                    <a:pt x="6012" y="45"/>
                  </a:lnTo>
                  <a:lnTo>
                    <a:pt x="5969"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1" name="Google Shape;3951;p85"/>
            <p:cNvSpPr/>
            <p:nvPr/>
          </p:nvSpPr>
          <p:spPr>
            <a:xfrm>
              <a:off x="4389200" y="3352775"/>
              <a:ext cx="295125" cy="759175"/>
            </a:xfrm>
            <a:custGeom>
              <a:rect b="b" l="l" r="r" t="t"/>
              <a:pathLst>
                <a:path extrusionOk="0" h="30367" w="11805">
                  <a:moveTo>
                    <a:pt x="133" y="1"/>
                  </a:moveTo>
                  <a:lnTo>
                    <a:pt x="89" y="45"/>
                  </a:lnTo>
                  <a:lnTo>
                    <a:pt x="45" y="89"/>
                  </a:lnTo>
                  <a:lnTo>
                    <a:pt x="1" y="176"/>
                  </a:lnTo>
                  <a:lnTo>
                    <a:pt x="1" y="220"/>
                  </a:lnTo>
                  <a:lnTo>
                    <a:pt x="396" y="1581"/>
                  </a:lnTo>
                  <a:lnTo>
                    <a:pt x="791" y="3906"/>
                  </a:lnTo>
                  <a:lnTo>
                    <a:pt x="1010" y="6539"/>
                  </a:lnTo>
                  <a:lnTo>
                    <a:pt x="1054" y="6583"/>
                  </a:lnTo>
                  <a:lnTo>
                    <a:pt x="1317" y="7417"/>
                  </a:lnTo>
                  <a:lnTo>
                    <a:pt x="1361" y="7461"/>
                  </a:lnTo>
                  <a:lnTo>
                    <a:pt x="4740" y="10752"/>
                  </a:lnTo>
                  <a:lnTo>
                    <a:pt x="7856" y="13736"/>
                  </a:lnTo>
                  <a:lnTo>
                    <a:pt x="8470" y="14481"/>
                  </a:lnTo>
                  <a:lnTo>
                    <a:pt x="9435" y="18255"/>
                  </a:lnTo>
                  <a:lnTo>
                    <a:pt x="9435" y="18299"/>
                  </a:lnTo>
                  <a:lnTo>
                    <a:pt x="10093" y="19747"/>
                  </a:lnTo>
                  <a:lnTo>
                    <a:pt x="9918" y="23301"/>
                  </a:lnTo>
                  <a:lnTo>
                    <a:pt x="9918" y="23345"/>
                  </a:lnTo>
                  <a:lnTo>
                    <a:pt x="11103" y="26154"/>
                  </a:lnTo>
                  <a:lnTo>
                    <a:pt x="11454" y="30191"/>
                  </a:lnTo>
                  <a:lnTo>
                    <a:pt x="11498" y="30322"/>
                  </a:lnTo>
                  <a:lnTo>
                    <a:pt x="11629" y="30366"/>
                  </a:lnTo>
                  <a:lnTo>
                    <a:pt x="11717" y="30322"/>
                  </a:lnTo>
                  <a:lnTo>
                    <a:pt x="11761" y="30278"/>
                  </a:lnTo>
                  <a:lnTo>
                    <a:pt x="11805" y="30235"/>
                  </a:lnTo>
                  <a:lnTo>
                    <a:pt x="11805" y="30147"/>
                  </a:lnTo>
                  <a:lnTo>
                    <a:pt x="11454" y="26110"/>
                  </a:lnTo>
                  <a:lnTo>
                    <a:pt x="11454" y="26066"/>
                  </a:lnTo>
                  <a:lnTo>
                    <a:pt x="10269" y="23258"/>
                  </a:lnTo>
                  <a:lnTo>
                    <a:pt x="10444" y="19747"/>
                  </a:lnTo>
                  <a:lnTo>
                    <a:pt x="10444" y="19659"/>
                  </a:lnTo>
                  <a:lnTo>
                    <a:pt x="9742" y="18167"/>
                  </a:lnTo>
                  <a:lnTo>
                    <a:pt x="8777" y="14350"/>
                  </a:lnTo>
                  <a:lnTo>
                    <a:pt x="8733" y="14306"/>
                  </a:lnTo>
                  <a:lnTo>
                    <a:pt x="8119" y="13516"/>
                  </a:lnTo>
                  <a:lnTo>
                    <a:pt x="5003" y="10488"/>
                  </a:lnTo>
                  <a:lnTo>
                    <a:pt x="1625" y="7241"/>
                  </a:lnTo>
                  <a:lnTo>
                    <a:pt x="1361" y="6495"/>
                  </a:lnTo>
                  <a:lnTo>
                    <a:pt x="1098" y="3862"/>
                  </a:lnTo>
                  <a:lnTo>
                    <a:pt x="747" y="1537"/>
                  </a:lnTo>
                  <a:lnTo>
                    <a:pt x="747" y="1493"/>
                  </a:lnTo>
                  <a:lnTo>
                    <a:pt x="352" y="133"/>
                  </a:lnTo>
                  <a:lnTo>
                    <a:pt x="308" y="89"/>
                  </a:lnTo>
                  <a:lnTo>
                    <a:pt x="264" y="45"/>
                  </a:lnTo>
                  <a:lnTo>
                    <a:pt x="220"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2" name="Google Shape;3952;p85"/>
            <p:cNvSpPr/>
            <p:nvPr/>
          </p:nvSpPr>
          <p:spPr>
            <a:xfrm>
              <a:off x="4328875" y="3108150"/>
              <a:ext cx="357650" cy="1116775"/>
            </a:xfrm>
            <a:custGeom>
              <a:rect b="b" l="l" r="r" t="t"/>
              <a:pathLst>
                <a:path extrusionOk="0" h="44671" w="14306">
                  <a:moveTo>
                    <a:pt x="2589" y="1"/>
                  </a:moveTo>
                  <a:lnTo>
                    <a:pt x="1273" y="352"/>
                  </a:lnTo>
                  <a:lnTo>
                    <a:pt x="1141" y="439"/>
                  </a:lnTo>
                  <a:lnTo>
                    <a:pt x="132" y="2107"/>
                  </a:lnTo>
                  <a:lnTo>
                    <a:pt x="132" y="2195"/>
                  </a:lnTo>
                  <a:lnTo>
                    <a:pt x="0" y="4257"/>
                  </a:lnTo>
                  <a:lnTo>
                    <a:pt x="132" y="6802"/>
                  </a:lnTo>
                  <a:lnTo>
                    <a:pt x="132" y="6846"/>
                  </a:lnTo>
                  <a:lnTo>
                    <a:pt x="1054" y="9830"/>
                  </a:lnTo>
                  <a:lnTo>
                    <a:pt x="1800" y="12945"/>
                  </a:lnTo>
                  <a:lnTo>
                    <a:pt x="2195" y="15183"/>
                  </a:lnTo>
                  <a:lnTo>
                    <a:pt x="2458" y="17202"/>
                  </a:lnTo>
                  <a:lnTo>
                    <a:pt x="3028" y="19835"/>
                  </a:lnTo>
                  <a:lnTo>
                    <a:pt x="3423" y="21151"/>
                  </a:lnTo>
                  <a:lnTo>
                    <a:pt x="3423" y="21195"/>
                  </a:lnTo>
                  <a:lnTo>
                    <a:pt x="4257" y="22380"/>
                  </a:lnTo>
                  <a:lnTo>
                    <a:pt x="5486" y="23696"/>
                  </a:lnTo>
                  <a:lnTo>
                    <a:pt x="6188" y="25363"/>
                  </a:lnTo>
                  <a:lnTo>
                    <a:pt x="6188" y="25407"/>
                  </a:lnTo>
                  <a:lnTo>
                    <a:pt x="7680" y="27514"/>
                  </a:lnTo>
                  <a:lnTo>
                    <a:pt x="8689" y="29137"/>
                  </a:lnTo>
                  <a:lnTo>
                    <a:pt x="9084" y="30146"/>
                  </a:lnTo>
                  <a:lnTo>
                    <a:pt x="9084" y="32077"/>
                  </a:lnTo>
                  <a:lnTo>
                    <a:pt x="9084" y="32121"/>
                  </a:lnTo>
                  <a:lnTo>
                    <a:pt x="9303" y="32955"/>
                  </a:lnTo>
                  <a:lnTo>
                    <a:pt x="9303" y="32999"/>
                  </a:lnTo>
                  <a:lnTo>
                    <a:pt x="10488" y="35324"/>
                  </a:lnTo>
                  <a:lnTo>
                    <a:pt x="10532" y="35368"/>
                  </a:lnTo>
                  <a:lnTo>
                    <a:pt x="11585" y="36992"/>
                  </a:lnTo>
                  <a:lnTo>
                    <a:pt x="12550" y="39274"/>
                  </a:lnTo>
                  <a:lnTo>
                    <a:pt x="13560" y="41511"/>
                  </a:lnTo>
                  <a:lnTo>
                    <a:pt x="13955" y="43135"/>
                  </a:lnTo>
                  <a:lnTo>
                    <a:pt x="13955" y="44232"/>
                  </a:lnTo>
                  <a:lnTo>
                    <a:pt x="13955" y="44495"/>
                  </a:lnTo>
                  <a:lnTo>
                    <a:pt x="13955" y="44539"/>
                  </a:lnTo>
                  <a:lnTo>
                    <a:pt x="13998" y="44627"/>
                  </a:lnTo>
                  <a:lnTo>
                    <a:pt x="14042" y="44671"/>
                  </a:lnTo>
                  <a:lnTo>
                    <a:pt x="14130" y="44671"/>
                  </a:lnTo>
                  <a:lnTo>
                    <a:pt x="14218" y="44627"/>
                  </a:lnTo>
                  <a:lnTo>
                    <a:pt x="14306" y="44539"/>
                  </a:lnTo>
                  <a:lnTo>
                    <a:pt x="14306" y="44276"/>
                  </a:lnTo>
                  <a:lnTo>
                    <a:pt x="14306" y="43135"/>
                  </a:lnTo>
                  <a:lnTo>
                    <a:pt x="14306" y="43091"/>
                  </a:lnTo>
                  <a:lnTo>
                    <a:pt x="13911" y="41424"/>
                  </a:lnTo>
                  <a:lnTo>
                    <a:pt x="13867" y="41380"/>
                  </a:lnTo>
                  <a:lnTo>
                    <a:pt x="12857" y="39142"/>
                  </a:lnTo>
                  <a:lnTo>
                    <a:pt x="11892" y="36816"/>
                  </a:lnTo>
                  <a:lnTo>
                    <a:pt x="10795" y="35193"/>
                  </a:lnTo>
                  <a:lnTo>
                    <a:pt x="9610" y="32867"/>
                  </a:lnTo>
                  <a:lnTo>
                    <a:pt x="9435" y="32077"/>
                  </a:lnTo>
                  <a:lnTo>
                    <a:pt x="9435" y="30103"/>
                  </a:lnTo>
                  <a:lnTo>
                    <a:pt x="9435" y="30059"/>
                  </a:lnTo>
                  <a:lnTo>
                    <a:pt x="9040" y="29006"/>
                  </a:lnTo>
                  <a:lnTo>
                    <a:pt x="8996" y="29006"/>
                  </a:lnTo>
                  <a:lnTo>
                    <a:pt x="7987" y="27338"/>
                  </a:lnTo>
                  <a:lnTo>
                    <a:pt x="6495" y="25232"/>
                  </a:lnTo>
                  <a:lnTo>
                    <a:pt x="5793" y="23564"/>
                  </a:lnTo>
                  <a:lnTo>
                    <a:pt x="5749" y="23521"/>
                  </a:lnTo>
                  <a:lnTo>
                    <a:pt x="4520" y="22160"/>
                  </a:lnTo>
                  <a:lnTo>
                    <a:pt x="3730" y="21019"/>
                  </a:lnTo>
                  <a:lnTo>
                    <a:pt x="3379" y="19747"/>
                  </a:lnTo>
                  <a:lnTo>
                    <a:pt x="2809" y="17158"/>
                  </a:lnTo>
                  <a:lnTo>
                    <a:pt x="2546" y="15139"/>
                  </a:lnTo>
                  <a:lnTo>
                    <a:pt x="2107" y="12901"/>
                  </a:lnTo>
                  <a:lnTo>
                    <a:pt x="1405" y="9742"/>
                  </a:lnTo>
                  <a:lnTo>
                    <a:pt x="483" y="6758"/>
                  </a:lnTo>
                  <a:lnTo>
                    <a:pt x="352" y="4257"/>
                  </a:lnTo>
                  <a:lnTo>
                    <a:pt x="483" y="2282"/>
                  </a:lnTo>
                  <a:lnTo>
                    <a:pt x="1405" y="703"/>
                  </a:lnTo>
                  <a:lnTo>
                    <a:pt x="2677" y="352"/>
                  </a:lnTo>
                  <a:lnTo>
                    <a:pt x="2721" y="308"/>
                  </a:lnTo>
                  <a:lnTo>
                    <a:pt x="2765" y="264"/>
                  </a:lnTo>
                  <a:lnTo>
                    <a:pt x="2809" y="176"/>
                  </a:lnTo>
                  <a:lnTo>
                    <a:pt x="2809" y="132"/>
                  </a:lnTo>
                  <a:lnTo>
                    <a:pt x="2765" y="45"/>
                  </a:lnTo>
                  <a:lnTo>
                    <a:pt x="2721"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3" name="Google Shape;3953;p85"/>
            <p:cNvSpPr/>
            <p:nvPr/>
          </p:nvSpPr>
          <p:spPr>
            <a:xfrm>
              <a:off x="4276225" y="3001750"/>
              <a:ext cx="400425" cy="1289000"/>
            </a:xfrm>
            <a:custGeom>
              <a:rect b="b" l="l" r="r" t="t"/>
              <a:pathLst>
                <a:path extrusionOk="0" h="51560" w="16017">
                  <a:moveTo>
                    <a:pt x="11936" y="0"/>
                  </a:moveTo>
                  <a:lnTo>
                    <a:pt x="11848" y="44"/>
                  </a:lnTo>
                  <a:lnTo>
                    <a:pt x="9917" y="1010"/>
                  </a:lnTo>
                  <a:lnTo>
                    <a:pt x="7635" y="1887"/>
                  </a:lnTo>
                  <a:lnTo>
                    <a:pt x="5573" y="2545"/>
                  </a:lnTo>
                  <a:lnTo>
                    <a:pt x="2765" y="3247"/>
                  </a:lnTo>
                  <a:lnTo>
                    <a:pt x="351" y="4037"/>
                  </a:lnTo>
                  <a:lnTo>
                    <a:pt x="264" y="4081"/>
                  </a:lnTo>
                  <a:lnTo>
                    <a:pt x="220" y="4169"/>
                  </a:lnTo>
                  <a:lnTo>
                    <a:pt x="0" y="5047"/>
                  </a:lnTo>
                  <a:lnTo>
                    <a:pt x="0" y="5090"/>
                  </a:lnTo>
                  <a:lnTo>
                    <a:pt x="88" y="7460"/>
                  </a:lnTo>
                  <a:lnTo>
                    <a:pt x="220" y="9698"/>
                  </a:lnTo>
                  <a:lnTo>
                    <a:pt x="220" y="9742"/>
                  </a:lnTo>
                  <a:lnTo>
                    <a:pt x="1097" y="11848"/>
                  </a:lnTo>
                  <a:lnTo>
                    <a:pt x="1492" y="13033"/>
                  </a:lnTo>
                  <a:lnTo>
                    <a:pt x="1799" y="14174"/>
                  </a:lnTo>
                  <a:lnTo>
                    <a:pt x="2370" y="16587"/>
                  </a:lnTo>
                  <a:lnTo>
                    <a:pt x="2896" y="19000"/>
                  </a:lnTo>
                  <a:lnTo>
                    <a:pt x="3379" y="21414"/>
                  </a:lnTo>
                  <a:lnTo>
                    <a:pt x="3774" y="23476"/>
                  </a:lnTo>
                  <a:lnTo>
                    <a:pt x="4213" y="25582"/>
                  </a:lnTo>
                  <a:lnTo>
                    <a:pt x="4959" y="29619"/>
                  </a:lnTo>
                  <a:lnTo>
                    <a:pt x="5003" y="29663"/>
                  </a:lnTo>
                  <a:lnTo>
                    <a:pt x="6977" y="32954"/>
                  </a:lnTo>
                  <a:lnTo>
                    <a:pt x="7679" y="34359"/>
                  </a:lnTo>
                  <a:lnTo>
                    <a:pt x="7943" y="35894"/>
                  </a:lnTo>
                  <a:lnTo>
                    <a:pt x="7986" y="35938"/>
                  </a:lnTo>
                  <a:lnTo>
                    <a:pt x="8513" y="37255"/>
                  </a:lnTo>
                  <a:lnTo>
                    <a:pt x="8557" y="37255"/>
                  </a:lnTo>
                  <a:lnTo>
                    <a:pt x="9654" y="39229"/>
                  </a:lnTo>
                  <a:lnTo>
                    <a:pt x="11058" y="41292"/>
                  </a:lnTo>
                  <a:lnTo>
                    <a:pt x="11936" y="42696"/>
                  </a:lnTo>
                  <a:lnTo>
                    <a:pt x="12989" y="45021"/>
                  </a:lnTo>
                  <a:lnTo>
                    <a:pt x="13033" y="45065"/>
                  </a:lnTo>
                  <a:lnTo>
                    <a:pt x="15402" y="48620"/>
                  </a:lnTo>
                  <a:lnTo>
                    <a:pt x="15666" y="49278"/>
                  </a:lnTo>
                  <a:lnTo>
                    <a:pt x="15534" y="50814"/>
                  </a:lnTo>
                  <a:lnTo>
                    <a:pt x="15402" y="51340"/>
                  </a:lnTo>
                  <a:lnTo>
                    <a:pt x="15402" y="51384"/>
                  </a:lnTo>
                  <a:lnTo>
                    <a:pt x="15402" y="51472"/>
                  </a:lnTo>
                  <a:lnTo>
                    <a:pt x="15446" y="51516"/>
                  </a:lnTo>
                  <a:lnTo>
                    <a:pt x="15490" y="51560"/>
                  </a:lnTo>
                  <a:lnTo>
                    <a:pt x="15578" y="51560"/>
                  </a:lnTo>
                  <a:lnTo>
                    <a:pt x="15666" y="51516"/>
                  </a:lnTo>
                  <a:lnTo>
                    <a:pt x="15709" y="51428"/>
                  </a:lnTo>
                  <a:lnTo>
                    <a:pt x="15885" y="50901"/>
                  </a:lnTo>
                  <a:lnTo>
                    <a:pt x="15885" y="50858"/>
                  </a:lnTo>
                  <a:lnTo>
                    <a:pt x="16017" y="49278"/>
                  </a:lnTo>
                  <a:lnTo>
                    <a:pt x="16017" y="49190"/>
                  </a:lnTo>
                  <a:lnTo>
                    <a:pt x="15709" y="48488"/>
                  </a:lnTo>
                  <a:lnTo>
                    <a:pt x="15666" y="48444"/>
                  </a:lnTo>
                  <a:lnTo>
                    <a:pt x="13340" y="44890"/>
                  </a:lnTo>
                  <a:lnTo>
                    <a:pt x="12243" y="42564"/>
                  </a:lnTo>
                  <a:lnTo>
                    <a:pt x="12243" y="42520"/>
                  </a:lnTo>
                  <a:lnTo>
                    <a:pt x="11321" y="41116"/>
                  </a:lnTo>
                  <a:lnTo>
                    <a:pt x="9961" y="39054"/>
                  </a:lnTo>
                  <a:lnTo>
                    <a:pt x="8864" y="37123"/>
                  </a:lnTo>
                  <a:lnTo>
                    <a:pt x="8294" y="35807"/>
                  </a:lnTo>
                  <a:lnTo>
                    <a:pt x="8030" y="34271"/>
                  </a:lnTo>
                  <a:lnTo>
                    <a:pt x="8030" y="34227"/>
                  </a:lnTo>
                  <a:lnTo>
                    <a:pt x="7284" y="32779"/>
                  </a:lnTo>
                  <a:lnTo>
                    <a:pt x="5310" y="29532"/>
                  </a:lnTo>
                  <a:lnTo>
                    <a:pt x="4564" y="25495"/>
                  </a:lnTo>
                  <a:lnTo>
                    <a:pt x="4125" y="23432"/>
                  </a:lnTo>
                  <a:lnTo>
                    <a:pt x="3730" y="21326"/>
                  </a:lnTo>
                  <a:lnTo>
                    <a:pt x="3247" y="18913"/>
                  </a:lnTo>
                  <a:lnTo>
                    <a:pt x="2721" y="16499"/>
                  </a:lnTo>
                  <a:lnTo>
                    <a:pt x="2150" y="14086"/>
                  </a:lnTo>
                  <a:lnTo>
                    <a:pt x="1799" y="12901"/>
                  </a:lnTo>
                  <a:lnTo>
                    <a:pt x="1448" y="11760"/>
                  </a:lnTo>
                  <a:lnTo>
                    <a:pt x="571" y="9610"/>
                  </a:lnTo>
                  <a:lnTo>
                    <a:pt x="439" y="7460"/>
                  </a:lnTo>
                  <a:lnTo>
                    <a:pt x="351" y="5090"/>
                  </a:lnTo>
                  <a:lnTo>
                    <a:pt x="571" y="4344"/>
                  </a:lnTo>
                  <a:lnTo>
                    <a:pt x="2852" y="3555"/>
                  </a:lnTo>
                  <a:lnTo>
                    <a:pt x="5705" y="2896"/>
                  </a:lnTo>
                  <a:lnTo>
                    <a:pt x="7767" y="2194"/>
                  </a:lnTo>
                  <a:lnTo>
                    <a:pt x="10049" y="1317"/>
                  </a:lnTo>
                  <a:lnTo>
                    <a:pt x="12023" y="351"/>
                  </a:lnTo>
                  <a:lnTo>
                    <a:pt x="12067" y="307"/>
                  </a:lnTo>
                  <a:lnTo>
                    <a:pt x="12111" y="220"/>
                  </a:lnTo>
                  <a:lnTo>
                    <a:pt x="12111" y="176"/>
                  </a:lnTo>
                  <a:lnTo>
                    <a:pt x="12111" y="88"/>
                  </a:lnTo>
                  <a:lnTo>
                    <a:pt x="12067" y="44"/>
                  </a:lnTo>
                  <a:lnTo>
                    <a:pt x="12023"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4" name="Google Shape;3954;p85"/>
            <p:cNvSpPr/>
            <p:nvPr/>
          </p:nvSpPr>
          <p:spPr>
            <a:xfrm>
              <a:off x="4227950" y="2940300"/>
              <a:ext cx="432250" cy="1407500"/>
            </a:xfrm>
            <a:custGeom>
              <a:rect b="b" l="l" r="r" t="t"/>
              <a:pathLst>
                <a:path extrusionOk="0" h="56300" w="17290">
                  <a:moveTo>
                    <a:pt x="14657" y="1"/>
                  </a:moveTo>
                  <a:lnTo>
                    <a:pt x="12112" y="1712"/>
                  </a:lnTo>
                  <a:lnTo>
                    <a:pt x="9479" y="2809"/>
                  </a:lnTo>
                  <a:lnTo>
                    <a:pt x="7548" y="3468"/>
                  </a:lnTo>
                  <a:lnTo>
                    <a:pt x="4345" y="4257"/>
                  </a:lnTo>
                  <a:lnTo>
                    <a:pt x="4301" y="4301"/>
                  </a:lnTo>
                  <a:lnTo>
                    <a:pt x="2765" y="5135"/>
                  </a:lnTo>
                  <a:lnTo>
                    <a:pt x="2721" y="5179"/>
                  </a:lnTo>
                  <a:lnTo>
                    <a:pt x="878" y="6539"/>
                  </a:lnTo>
                  <a:lnTo>
                    <a:pt x="264" y="7110"/>
                  </a:lnTo>
                  <a:lnTo>
                    <a:pt x="220" y="7197"/>
                  </a:lnTo>
                  <a:lnTo>
                    <a:pt x="0" y="7943"/>
                  </a:lnTo>
                  <a:lnTo>
                    <a:pt x="0" y="8031"/>
                  </a:lnTo>
                  <a:lnTo>
                    <a:pt x="132" y="10093"/>
                  </a:lnTo>
                  <a:lnTo>
                    <a:pt x="132" y="10137"/>
                  </a:lnTo>
                  <a:lnTo>
                    <a:pt x="1317" y="12902"/>
                  </a:lnTo>
                  <a:lnTo>
                    <a:pt x="2326" y="16149"/>
                  </a:lnTo>
                  <a:lnTo>
                    <a:pt x="3160" y="19967"/>
                  </a:lnTo>
                  <a:lnTo>
                    <a:pt x="3599" y="22512"/>
                  </a:lnTo>
                  <a:lnTo>
                    <a:pt x="4740" y="27075"/>
                  </a:lnTo>
                  <a:lnTo>
                    <a:pt x="5398" y="30278"/>
                  </a:lnTo>
                  <a:lnTo>
                    <a:pt x="5705" y="32253"/>
                  </a:lnTo>
                  <a:lnTo>
                    <a:pt x="5661" y="34666"/>
                  </a:lnTo>
                  <a:lnTo>
                    <a:pt x="5661" y="34710"/>
                  </a:lnTo>
                  <a:lnTo>
                    <a:pt x="5749" y="35676"/>
                  </a:lnTo>
                  <a:lnTo>
                    <a:pt x="5749" y="35720"/>
                  </a:lnTo>
                  <a:lnTo>
                    <a:pt x="6670" y="37870"/>
                  </a:lnTo>
                  <a:lnTo>
                    <a:pt x="7767" y="39976"/>
                  </a:lnTo>
                  <a:lnTo>
                    <a:pt x="9172" y="42082"/>
                  </a:lnTo>
                  <a:lnTo>
                    <a:pt x="10444" y="44013"/>
                  </a:lnTo>
                  <a:lnTo>
                    <a:pt x="11760" y="45900"/>
                  </a:lnTo>
                  <a:lnTo>
                    <a:pt x="12726" y="47831"/>
                  </a:lnTo>
                  <a:lnTo>
                    <a:pt x="13998" y="49849"/>
                  </a:lnTo>
                  <a:lnTo>
                    <a:pt x="15315" y="51736"/>
                  </a:lnTo>
                  <a:lnTo>
                    <a:pt x="16631" y="53535"/>
                  </a:lnTo>
                  <a:lnTo>
                    <a:pt x="16938" y="54105"/>
                  </a:lnTo>
                  <a:lnTo>
                    <a:pt x="16938" y="54544"/>
                  </a:lnTo>
                  <a:lnTo>
                    <a:pt x="16324" y="55948"/>
                  </a:lnTo>
                  <a:lnTo>
                    <a:pt x="16280" y="56080"/>
                  </a:lnTo>
                  <a:lnTo>
                    <a:pt x="16280" y="56124"/>
                  </a:lnTo>
                  <a:lnTo>
                    <a:pt x="16324" y="56212"/>
                  </a:lnTo>
                  <a:lnTo>
                    <a:pt x="16368" y="56256"/>
                  </a:lnTo>
                  <a:lnTo>
                    <a:pt x="16412" y="56299"/>
                  </a:lnTo>
                  <a:lnTo>
                    <a:pt x="16456" y="56299"/>
                  </a:lnTo>
                  <a:lnTo>
                    <a:pt x="16543" y="56256"/>
                  </a:lnTo>
                  <a:lnTo>
                    <a:pt x="16631" y="56124"/>
                  </a:lnTo>
                  <a:lnTo>
                    <a:pt x="16631" y="56080"/>
                  </a:lnTo>
                  <a:lnTo>
                    <a:pt x="17246" y="54632"/>
                  </a:lnTo>
                  <a:lnTo>
                    <a:pt x="17289" y="54588"/>
                  </a:lnTo>
                  <a:lnTo>
                    <a:pt x="17289" y="54062"/>
                  </a:lnTo>
                  <a:lnTo>
                    <a:pt x="17289" y="53974"/>
                  </a:lnTo>
                  <a:lnTo>
                    <a:pt x="16894" y="53359"/>
                  </a:lnTo>
                  <a:lnTo>
                    <a:pt x="15578" y="51516"/>
                  </a:lnTo>
                  <a:lnTo>
                    <a:pt x="14306" y="49630"/>
                  </a:lnTo>
                  <a:lnTo>
                    <a:pt x="13033" y="47655"/>
                  </a:lnTo>
                  <a:lnTo>
                    <a:pt x="12068" y="45724"/>
                  </a:lnTo>
                  <a:lnTo>
                    <a:pt x="12068" y="45680"/>
                  </a:lnTo>
                  <a:lnTo>
                    <a:pt x="10751" y="43794"/>
                  </a:lnTo>
                  <a:lnTo>
                    <a:pt x="9479" y="41863"/>
                  </a:lnTo>
                  <a:lnTo>
                    <a:pt x="8075" y="39800"/>
                  </a:lnTo>
                  <a:lnTo>
                    <a:pt x="6977" y="37738"/>
                  </a:lnTo>
                  <a:lnTo>
                    <a:pt x="6100" y="35632"/>
                  </a:lnTo>
                  <a:lnTo>
                    <a:pt x="6012" y="34666"/>
                  </a:lnTo>
                  <a:lnTo>
                    <a:pt x="6056" y="32253"/>
                  </a:lnTo>
                  <a:lnTo>
                    <a:pt x="6056" y="32209"/>
                  </a:lnTo>
                  <a:lnTo>
                    <a:pt x="5749" y="30235"/>
                  </a:lnTo>
                  <a:lnTo>
                    <a:pt x="5091" y="27031"/>
                  </a:lnTo>
                  <a:lnTo>
                    <a:pt x="3950" y="22424"/>
                  </a:lnTo>
                  <a:lnTo>
                    <a:pt x="3467" y="19923"/>
                  </a:lnTo>
                  <a:lnTo>
                    <a:pt x="2677" y="16061"/>
                  </a:lnTo>
                  <a:lnTo>
                    <a:pt x="1668" y="12770"/>
                  </a:lnTo>
                  <a:lnTo>
                    <a:pt x="483" y="10050"/>
                  </a:lnTo>
                  <a:lnTo>
                    <a:pt x="352" y="8031"/>
                  </a:lnTo>
                  <a:lnTo>
                    <a:pt x="571" y="7329"/>
                  </a:lnTo>
                  <a:lnTo>
                    <a:pt x="1098" y="6802"/>
                  </a:lnTo>
                  <a:lnTo>
                    <a:pt x="2940" y="5442"/>
                  </a:lnTo>
                  <a:lnTo>
                    <a:pt x="4432" y="4608"/>
                  </a:lnTo>
                  <a:lnTo>
                    <a:pt x="7636" y="3819"/>
                  </a:lnTo>
                  <a:lnTo>
                    <a:pt x="9610" y="3116"/>
                  </a:lnTo>
                  <a:lnTo>
                    <a:pt x="12243" y="2019"/>
                  </a:lnTo>
                  <a:lnTo>
                    <a:pt x="12287" y="2019"/>
                  </a:lnTo>
                  <a:lnTo>
                    <a:pt x="14876" y="308"/>
                  </a:lnTo>
                  <a:lnTo>
                    <a:pt x="14920" y="264"/>
                  </a:lnTo>
                  <a:lnTo>
                    <a:pt x="14920" y="220"/>
                  </a:lnTo>
                  <a:lnTo>
                    <a:pt x="14920" y="133"/>
                  </a:lnTo>
                  <a:lnTo>
                    <a:pt x="14920" y="89"/>
                  </a:lnTo>
                  <a:lnTo>
                    <a:pt x="14876"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5" name="Google Shape;3955;p85"/>
            <p:cNvSpPr/>
            <p:nvPr/>
          </p:nvSpPr>
          <p:spPr>
            <a:xfrm>
              <a:off x="4167625" y="2749425"/>
              <a:ext cx="593500" cy="1676250"/>
            </a:xfrm>
            <a:custGeom>
              <a:rect b="b" l="l" r="r" t="t"/>
              <a:pathLst>
                <a:path extrusionOk="0" h="67050" w="23740">
                  <a:moveTo>
                    <a:pt x="23520" y="1"/>
                  </a:moveTo>
                  <a:lnTo>
                    <a:pt x="23476" y="45"/>
                  </a:lnTo>
                  <a:lnTo>
                    <a:pt x="19571" y="2370"/>
                  </a:lnTo>
                  <a:lnTo>
                    <a:pt x="17640" y="3731"/>
                  </a:lnTo>
                  <a:lnTo>
                    <a:pt x="15490" y="5223"/>
                  </a:lnTo>
                  <a:lnTo>
                    <a:pt x="13779" y="6363"/>
                  </a:lnTo>
                  <a:lnTo>
                    <a:pt x="11628" y="7285"/>
                  </a:lnTo>
                  <a:lnTo>
                    <a:pt x="8820" y="8338"/>
                  </a:lnTo>
                  <a:lnTo>
                    <a:pt x="7723" y="8821"/>
                  </a:lnTo>
                  <a:lnTo>
                    <a:pt x="6977" y="8908"/>
                  </a:lnTo>
                  <a:lnTo>
                    <a:pt x="6889" y="8952"/>
                  </a:lnTo>
                  <a:lnTo>
                    <a:pt x="3818" y="11585"/>
                  </a:lnTo>
                  <a:lnTo>
                    <a:pt x="2019" y="13165"/>
                  </a:lnTo>
                  <a:lnTo>
                    <a:pt x="702" y="14701"/>
                  </a:lnTo>
                  <a:lnTo>
                    <a:pt x="658" y="14745"/>
                  </a:lnTo>
                  <a:lnTo>
                    <a:pt x="88" y="15754"/>
                  </a:lnTo>
                  <a:lnTo>
                    <a:pt x="44" y="15842"/>
                  </a:lnTo>
                  <a:lnTo>
                    <a:pt x="0" y="16324"/>
                  </a:lnTo>
                  <a:lnTo>
                    <a:pt x="0" y="16412"/>
                  </a:lnTo>
                  <a:lnTo>
                    <a:pt x="1053" y="19176"/>
                  </a:lnTo>
                  <a:lnTo>
                    <a:pt x="1580" y="21283"/>
                  </a:lnTo>
                  <a:lnTo>
                    <a:pt x="2238" y="25100"/>
                  </a:lnTo>
                  <a:lnTo>
                    <a:pt x="2677" y="27558"/>
                  </a:lnTo>
                  <a:lnTo>
                    <a:pt x="3116" y="29839"/>
                  </a:lnTo>
                  <a:lnTo>
                    <a:pt x="4169" y="33218"/>
                  </a:lnTo>
                  <a:lnTo>
                    <a:pt x="5090" y="36158"/>
                  </a:lnTo>
                  <a:lnTo>
                    <a:pt x="5661" y="38923"/>
                  </a:lnTo>
                  <a:lnTo>
                    <a:pt x="5968" y="41073"/>
                  </a:lnTo>
                  <a:lnTo>
                    <a:pt x="5792" y="43837"/>
                  </a:lnTo>
                  <a:lnTo>
                    <a:pt x="5792" y="45900"/>
                  </a:lnTo>
                  <a:lnTo>
                    <a:pt x="5836" y="45943"/>
                  </a:lnTo>
                  <a:lnTo>
                    <a:pt x="6099" y="47918"/>
                  </a:lnTo>
                  <a:lnTo>
                    <a:pt x="6494" y="49761"/>
                  </a:lnTo>
                  <a:lnTo>
                    <a:pt x="6538" y="49805"/>
                  </a:lnTo>
                  <a:lnTo>
                    <a:pt x="7065" y="50946"/>
                  </a:lnTo>
                  <a:lnTo>
                    <a:pt x="8688" y="53272"/>
                  </a:lnTo>
                  <a:lnTo>
                    <a:pt x="9961" y="54939"/>
                  </a:lnTo>
                  <a:lnTo>
                    <a:pt x="12023" y="58230"/>
                  </a:lnTo>
                  <a:lnTo>
                    <a:pt x="13603" y="60292"/>
                  </a:lnTo>
                  <a:lnTo>
                    <a:pt x="15402" y="62837"/>
                  </a:lnTo>
                  <a:lnTo>
                    <a:pt x="16543" y="64812"/>
                  </a:lnTo>
                  <a:lnTo>
                    <a:pt x="16675" y="65426"/>
                  </a:lnTo>
                  <a:lnTo>
                    <a:pt x="16148" y="66831"/>
                  </a:lnTo>
                  <a:lnTo>
                    <a:pt x="16148" y="66874"/>
                  </a:lnTo>
                  <a:lnTo>
                    <a:pt x="16148" y="66962"/>
                  </a:lnTo>
                  <a:lnTo>
                    <a:pt x="16192" y="67006"/>
                  </a:lnTo>
                  <a:lnTo>
                    <a:pt x="16236" y="67050"/>
                  </a:lnTo>
                  <a:lnTo>
                    <a:pt x="16411" y="67050"/>
                  </a:lnTo>
                  <a:lnTo>
                    <a:pt x="16455" y="66962"/>
                  </a:lnTo>
                  <a:lnTo>
                    <a:pt x="17026" y="65514"/>
                  </a:lnTo>
                  <a:lnTo>
                    <a:pt x="17026" y="65382"/>
                  </a:lnTo>
                  <a:lnTo>
                    <a:pt x="16894" y="64680"/>
                  </a:lnTo>
                  <a:lnTo>
                    <a:pt x="16850" y="64637"/>
                  </a:lnTo>
                  <a:lnTo>
                    <a:pt x="15709" y="62662"/>
                  </a:lnTo>
                  <a:lnTo>
                    <a:pt x="13866" y="60073"/>
                  </a:lnTo>
                  <a:lnTo>
                    <a:pt x="12330" y="58011"/>
                  </a:lnTo>
                  <a:lnTo>
                    <a:pt x="10224" y="54720"/>
                  </a:lnTo>
                  <a:lnTo>
                    <a:pt x="8996" y="53096"/>
                  </a:lnTo>
                  <a:lnTo>
                    <a:pt x="7372" y="50770"/>
                  </a:lnTo>
                  <a:lnTo>
                    <a:pt x="6845" y="49673"/>
                  </a:lnTo>
                  <a:lnTo>
                    <a:pt x="6450" y="47874"/>
                  </a:lnTo>
                  <a:lnTo>
                    <a:pt x="6143" y="45900"/>
                  </a:lnTo>
                  <a:lnTo>
                    <a:pt x="6143" y="43881"/>
                  </a:lnTo>
                  <a:lnTo>
                    <a:pt x="6319" y="41073"/>
                  </a:lnTo>
                  <a:lnTo>
                    <a:pt x="6319" y="41029"/>
                  </a:lnTo>
                  <a:lnTo>
                    <a:pt x="6012" y="38835"/>
                  </a:lnTo>
                  <a:lnTo>
                    <a:pt x="5397" y="36070"/>
                  </a:lnTo>
                  <a:lnTo>
                    <a:pt x="4520" y="33087"/>
                  </a:lnTo>
                  <a:lnTo>
                    <a:pt x="3467" y="29752"/>
                  </a:lnTo>
                  <a:lnTo>
                    <a:pt x="3028" y="27514"/>
                  </a:lnTo>
                  <a:lnTo>
                    <a:pt x="2589" y="25056"/>
                  </a:lnTo>
                  <a:lnTo>
                    <a:pt x="1931" y="21239"/>
                  </a:lnTo>
                  <a:lnTo>
                    <a:pt x="1404" y="19089"/>
                  </a:lnTo>
                  <a:lnTo>
                    <a:pt x="351" y="16324"/>
                  </a:lnTo>
                  <a:lnTo>
                    <a:pt x="395" y="15929"/>
                  </a:lnTo>
                  <a:lnTo>
                    <a:pt x="965" y="14920"/>
                  </a:lnTo>
                  <a:lnTo>
                    <a:pt x="2282" y="13428"/>
                  </a:lnTo>
                  <a:lnTo>
                    <a:pt x="4037" y="11848"/>
                  </a:lnTo>
                  <a:lnTo>
                    <a:pt x="7109" y="9260"/>
                  </a:lnTo>
                  <a:lnTo>
                    <a:pt x="7811" y="9128"/>
                  </a:lnTo>
                  <a:lnTo>
                    <a:pt x="7855" y="9128"/>
                  </a:lnTo>
                  <a:lnTo>
                    <a:pt x="8952" y="8689"/>
                  </a:lnTo>
                  <a:lnTo>
                    <a:pt x="11760" y="7636"/>
                  </a:lnTo>
                  <a:lnTo>
                    <a:pt x="13910" y="6671"/>
                  </a:lnTo>
                  <a:lnTo>
                    <a:pt x="13954" y="6671"/>
                  </a:lnTo>
                  <a:lnTo>
                    <a:pt x="15665" y="5530"/>
                  </a:lnTo>
                  <a:lnTo>
                    <a:pt x="17816" y="4038"/>
                  </a:lnTo>
                  <a:lnTo>
                    <a:pt x="19746" y="2677"/>
                  </a:lnTo>
                  <a:lnTo>
                    <a:pt x="23652" y="352"/>
                  </a:lnTo>
                  <a:lnTo>
                    <a:pt x="23696" y="264"/>
                  </a:lnTo>
                  <a:lnTo>
                    <a:pt x="23696" y="220"/>
                  </a:lnTo>
                  <a:lnTo>
                    <a:pt x="23739" y="176"/>
                  </a:lnTo>
                  <a:lnTo>
                    <a:pt x="23696" y="89"/>
                  </a:lnTo>
                  <a:lnTo>
                    <a:pt x="23652" y="45"/>
                  </a:lnTo>
                  <a:lnTo>
                    <a:pt x="23608"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6" name="Google Shape;3956;p85"/>
            <p:cNvSpPr/>
            <p:nvPr/>
          </p:nvSpPr>
          <p:spPr>
            <a:xfrm>
              <a:off x="4152250" y="2727500"/>
              <a:ext cx="578150" cy="1726700"/>
            </a:xfrm>
            <a:custGeom>
              <a:rect b="b" l="l" r="r" t="t"/>
              <a:pathLst>
                <a:path extrusionOk="0" h="69068" w="23126">
                  <a:moveTo>
                    <a:pt x="22906" y="0"/>
                  </a:moveTo>
                  <a:lnTo>
                    <a:pt x="22862" y="44"/>
                  </a:lnTo>
                  <a:lnTo>
                    <a:pt x="19177" y="2238"/>
                  </a:lnTo>
                  <a:lnTo>
                    <a:pt x="17421" y="3467"/>
                  </a:lnTo>
                  <a:lnTo>
                    <a:pt x="15271" y="4915"/>
                  </a:lnTo>
                  <a:lnTo>
                    <a:pt x="13691" y="5968"/>
                  </a:lnTo>
                  <a:lnTo>
                    <a:pt x="11015" y="7065"/>
                  </a:lnTo>
                  <a:lnTo>
                    <a:pt x="7329" y="8820"/>
                  </a:lnTo>
                  <a:lnTo>
                    <a:pt x="6056" y="9654"/>
                  </a:lnTo>
                  <a:lnTo>
                    <a:pt x="6012" y="9698"/>
                  </a:lnTo>
                  <a:lnTo>
                    <a:pt x="3643" y="12023"/>
                  </a:lnTo>
                  <a:lnTo>
                    <a:pt x="1756" y="13822"/>
                  </a:lnTo>
                  <a:lnTo>
                    <a:pt x="922" y="14832"/>
                  </a:lnTo>
                  <a:lnTo>
                    <a:pt x="922" y="14876"/>
                  </a:lnTo>
                  <a:lnTo>
                    <a:pt x="308" y="16280"/>
                  </a:lnTo>
                  <a:lnTo>
                    <a:pt x="308" y="16324"/>
                  </a:lnTo>
                  <a:lnTo>
                    <a:pt x="1" y="17772"/>
                  </a:lnTo>
                  <a:lnTo>
                    <a:pt x="1" y="17859"/>
                  </a:lnTo>
                  <a:lnTo>
                    <a:pt x="396" y="19966"/>
                  </a:lnTo>
                  <a:lnTo>
                    <a:pt x="1054" y="24047"/>
                  </a:lnTo>
                  <a:lnTo>
                    <a:pt x="1580" y="27118"/>
                  </a:lnTo>
                  <a:lnTo>
                    <a:pt x="2239" y="30146"/>
                  </a:lnTo>
                  <a:lnTo>
                    <a:pt x="2897" y="32603"/>
                  </a:lnTo>
                  <a:lnTo>
                    <a:pt x="4213" y="36201"/>
                  </a:lnTo>
                  <a:lnTo>
                    <a:pt x="4959" y="39141"/>
                  </a:lnTo>
                  <a:lnTo>
                    <a:pt x="5442" y="41774"/>
                  </a:lnTo>
                  <a:lnTo>
                    <a:pt x="5310" y="45987"/>
                  </a:lnTo>
                  <a:lnTo>
                    <a:pt x="5310" y="46031"/>
                  </a:lnTo>
                  <a:lnTo>
                    <a:pt x="5486" y="47786"/>
                  </a:lnTo>
                  <a:lnTo>
                    <a:pt x="5486" y="47830"/>
                  </a:lnTo>
                  <a:lnTo>
                    <a:pt x="6012" y="50331"/>
                  </a:lnTo>
                  <a:lnTo>
                    <a:pt x="6539" y="53315"/>
                  </a:lnTo>
                  <a:lnTo>
                    <a:pt x="6890" y="54631"/>
                  </a:lnTo>
                  <a:lnTo>
                    <a:pt x="6934" y="54719"/>
                  </a:lnTo>
                  <a:lnTo>
                    <a:pt x="8514" y="56650"/>
                  </a:lnTo>
                  <a:lnTo>
                    <a:pt x="12156" y="61740"/>
                  </a:lnTo>
                  <a:lnTo>
                    <a:pt x="14262" y="64680"/>
                  </a:lnTo>
                  <a:lnTo>
                    <a:pt x="15754" y="66962"/>
                  </a:lnTo>
                  <a:lnTo>
                    <a:pt x="16017" y="67576"/>
                  </a:lnTo>
                  <a:lnTo>
                    <a:pt x="15754" y="68892"/>
                  </a:lnTo>
                  <a:lnTo>
                    <a:pt x="15754" y="68936"/>
                  </a:lnTo>
                  <a:lnTo>
                    <a:pt x="15798" y="69024"/>
                  </a:lnTo>
                  <a:lnTo>
                    <a:pt x="15842" y="69068"/>
                  </a:lnTo>
                  <a:lnTo>
                    <a:pt x="16061" y="69068"/>
                  </a:lnTo>
                  <a:lnTo>
                    <a:pt x="16105" y="68936"/>
                  </a:lnTo>
                  <a:lnTo>
                    <a:pt x="16368" y="67576"/>
                  </a:lnTo>
                  <a:lnTo>
                    <a:pt x="16368" y="67488"/>
                  </a:lnTo>
                  <a:lnTo>
                    <a:pt x="16061" y="66830"/>
                  </a:lnTo>
                  <a:lnTo>
                    <a:pt x="16061" y="66786"/>
                  </a:lnTo>
                  <a:lnTo>
                    <a:pt x="14525" y="64460"/>
                  </a:lnTo>
                  <a:lnTo>
                    <a:pt x="8821" y="56430"/>
                  </a:lnTo>
                  <a:lnTo>
                    <a:pt x="7197" y="54500"/>
                  </a:lnTo>
                  <a:lnTo>
                    <a:pt x="6890" y="53271"/>
                  </a:lnTo>
                  <a:lnTo>
                    <a:pt x="6363" y="50287"/>
                  </a:lnTo>
                  <a:lnTo>
                    <a:pt x="5837" y="47742"/>
                  </a:lnTo>
                  <a:lnTo>
                    <a:pt x="5661" y="45987"/>
                  </a:lnTo>
                  <a:lnTo>
                    <a:pt x="5793" y="41774"/>
                  </a:lnTo>
                  <a:lnTo>
                    <a:pt x="5793" y="41730"/>
                  </a:lnTo>
                  <a:lnTo>
                    <a:pt x="5310" y="39054"/>
                  </a:lnTo>
                  <a:lnTo>
                    <a:pt x="4520" y="36070"/>
                  </a:lnTo>
                  <a:lnTo>
                    <a:pt x="3248" y="32472"/>
                  </a:lnTo>
                  <a:lnTo>
                    <a:pt x="2546" y="30102"/>
                  </a:lnTo>
                  <a:lnTo>
                    <a:pt x="1931" y="27074"/>
                  </a:lnTo>
                  <a:lnTo>
                    <a:pt x="1405" y="23959"/>
                  </a:lnTo>
                  <a:lnTo>
                    <a:pt x="747" y="19878"/>
                  </a:lnTo>
                  <a:lnTo>
                    <a:pt x="352" y="17816"/>
                  </a:lnTo>
                  <a:lnTo>
                    <a:pt x="615" y="16411"/>
                  </a:lnTo>
                  <a:lnTo>
                    <a:pt x="1229" y="15051"/>
                  </a:lnTo>
                  <a:lnTo>
                    <a:pt x="2019" y="14086"/>
                  </a:lnTo>
                  <a:lnTo>
                    <a:pt x="3906" y="12287"/>
                  </a:lnTo>
                  <a:lnTo>
                    <a:pt x="6276" y="9961"/>
                  </a:lnTo>
                  <a:lnTo>
                    <a:pt x="7504" y="9127"/>
                  </a:lnTo>
                  <a:lnTo>
                    <a:pt x="11146" y="7416"/>
                  </a:lnTo>
                  <a:lnTo>
                    <a:pt x="13823" y="6275"/>
                  </a:lnTo>
                  <a:lnTo>
                    <a:pt x="13867" y="6231"/>
                  </a:lnTo>
                  <a:lnTo>
                    <a:pt x="17597" y="3774"/>
                  </a:lnTo>
                  <a:lnTo>
                    <a:pt x="19396" y="2545"/>
                  </a:lnTo>
                  <a:lnTo>
                    <a:pt x="23038" y="351"/>
                  </a:lnTo>
                  <a:lnTo>
                    <a:pt x="23082" y="307"/>
                  </a:lnTo>
                  <a:lnTo>
                    <a:pt x="23126" y="220"/>
                  </a:lnTo>
                  <a:lnTo>
                    <a:pt x="23126" y="176"/>
                  </a:lnTo>
                  <a:lnTo>
                    <a:pt x="23082" y="88"/>
                  </a:lnTo>
                  <a:lnTo>
                    <a:pt x="23038" y="44"/>
                  </a:lnTo>
                  <a:lnTo>
                    <a:pt x="22994"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7" name="Google Shape;3957;p85"/>
            <p:cNvSpPr/>
            <p:nvPr/>
          </p:nvSpPr>
          <p:spPr>
            <a:xfrm>
              <a:off x="4125925" y="2666050"/>
              <a:ext cx="649450" cy="1851775"/>
            </a:xfrm>
            <a:custGeom>
              <a:rect b="b" l="l" r="r" t="t"/>
              <a:pathLst>
                <a:path extrusionOk="0" h="74071" w="25978">
                  <a:moveTo>
                    <a:pt x="25715" y="1"/>
                  </a:moveTo>
                  <a:lnTo>
                    <a:pt x="23608" y="1142"/>
                  </a:lnTo>
                  <a:lnTo>
                    <a:pt x="19922" y="3292"/>
                  </a:lnTo>
                  <a:lnTo>
                    <a:pt x="18079" y="4477"/>
                  </a:lnTo>
                  <a:lnTo>
                    <a:pt x="15534" y="6144"/>
                  </a:lnTo>
                  <a:lnTo>
                    <a:pt x="14042" y="7109"/>
                  </a:lnTo>
                  <a:lnTo>
                    <a:pt x="11585" y="8207"/>
                  </a:lnTo>
                  <a:lnTo>
                    <a:pt x="11585" y="8250"/>
                  </a:lnTo>
                  <a:lnTo>
                    <a:pt x="10269" y="9040"/>
                  </a:lnTo>
                  <a:lnTo>
                    <a:pt x="6846" y="11146"/>
                  </a:lnTo>
                  <a:lnTo>
                    <a:pt x="6802" y="11190"/>
                  </a:lnTo>
                  <a:lnTo>
                    <a:pt x="4213" y="13823"/>
                  </a:lnTo>
                  <a:lnTo>
                    <a:pt x="2326" y="15622"/>
                  </a:lnTo>
                  <a:lnTo>
                    <a:pt x="1624" y="16500"/>
                  </a:lnTo>
                  <a:lnTo>
                    <a:pt x="1580" y="16544"/>
                  </a:lnTo>
                  <a:lnTo>
                    <a:pt x="703" y="19177"/>
                  </a:lnTo>
                  <a:lnTo>
                    <a:pt x="88" y="20976"/>
                  </a:lnTo>
                  <a:lnTo>
                    <a:pt x="88" y="21020"/>
                  </a:lnTo>
                  <a:lnTo>
                    <a:pt x="1" y="22336"/>
                  </a:lnTo>
                  <a:lnTo>
                    <a:pt x="44" y="22380"/>
                  </a:lnTo>
                  <a:lnTo>
                    <a:pt x="615" y="26417"/>
                  </a:lnTo>
                  <a:lnTo>
                    <a:pt x="878" y="28084"/>
                  </a:lnTo>
                  <a:lnTo>
                    <a:pt x="1185" y="29708"/>
                  </a:lnTo>
                  <a:lnTo>
                    <a:pt x="1536" y="31244"/>
                  </a:lnTo>
                  <a:lnTo>
                    <a:pt x="1931" y="32823"/>
                  </a:lnTo>
                  <a:lnTo>
                    <a:pt x="2370" y="34359"/>
                  </a:lnTo>
                  <a:lnTo>
                    <a:pt x="2897" y="35939"/>
                  </a:lnTo>
                  <a:lnTo>
                    <a:pt x="3467" y="37606"/>
                  </a:lnTo>
                  <a:lnTo>
                    <a:pt x="4125" y="39362"/>
                  </a:lnTo>
                  <a:lnTo>
                    <a:pt x="5003" y="42258"/>
                  </a:lnTo>
                  <a:lnTo>
                    <a:pt x="5310" y="44057"/>
                  </a:lnTo>
                  <a:lnTo>
                    <a:pt x="5398" y="45329"/>
                  </a:lnTo>
                  <a:lnTo>
                    <a:pt x="5310" y="47787"/>
                  </a:lnTo>
                  <a:lnTo>
                    <a:pt x="5354" y="49322"/>
                  </a:lnTo>
                  <a:lnTo>
                    <a:pt x="5354" y="49366"/>
                  </a:lnTo>
                  <a:lnTo>
                    <a:pt x="5924" y="52175"/>
                  </a:lnTo>
                  <a:lnTo>
                    <a:pt x="6407" y="54939"/>
                  </a:lnTo>
                  <a:lnTo>
                    <a:pt x="6451" y="57528"/>
                  </a:lnTo>
                  <a:lnTo>
                    <a:pt x="6319" y="59810"/>
                  </a:lnTo>
                  <a:lnTo>
                    <a:pt x="6319" y="59854"/>
                  </a:lnTo>
                  <a:lnTo>
                    <a:pt x="6495" y="60731"/>
                  </a:lnTo>
                  <a:lnTo>
                    <a:pt x="6495" y="60819"/>
                  </a:lnTo>
                  <a:lnTo>
                    <a:pt x="7943" y="62399"/>
                  </a:lnTo>
                  <a:lnTo>
                    <a:pt x="10225" y="65251"/>
                  </a:lnTo>
                  <a:lnTo>
                    <a:pt x="12112" y="67796"/>
                  </a:lnTo>
                  <a:lnTo>
                    <a:pt x="13077" y="68981"/>
                  </a:lnTo>
                  <a:lnTo>
                    <a:pt x="13121" y="68981"/>
                  </a:lnTo>
                  <a:lnTo>
                    <a:pt x="15841" y="71614"/>
                  </a:lnTo>
                  <a:lnTo>
                    <a:pt x="16061" y="71921"/>
                  </a:lnTo>
                  <a:lnTo>
                    <a:pt x="15973" y="73851"/>
                  </a:lnTo>
                  <a:lnTo>
                    <a:pt x="15973" y="73939"/>
                  </a:lnTo>
                  <a:lnTo>
                    <a:pt x="16017" y="73983"/>
                  </a:lnTo>
                  <a:lnTo>
                    <a:pt x="16105" y="74027"/>
                  </a:lnTo>
                  <a:lnTo>
                    <a:pt x="16149" y="74071"/>
                  </a:lnTo>
                  <a:lnTo>
                    <a:pt x="16236" y="74027"/>
                  </a:lnTo>
                  <a:lnTo>
                    <a:pt x="16280" y="73983"/>
                  </a:lnTo>
                  <a:lnTo>
                    <a:pt x="16324" y="73939"/>
                  </a:lnTo>
                  <a:lnTo>
                    <a:pt x="16324" y="73895"/>
                  </a:lnTo>
                  <a:lnTo>
                    <a:pt x="16412" y="71877"/>
                  </a:lnTo>
                  <a:lnTo>
                    <a:pt x="16368" y="71789"/>
                  </a:lnTo>
                  <a:lnTo>
                    <a:pt x="16149" y="71394"/>
                  </a:lnTo>
                  <a:lnTo>
                    <a:pt x="16105" y="71394"/>
                  </a:lnTo>
                  <a:lnTo>
                    <a:pt x="13340" y="68761"/>
                  </a:lnTo>
                  <a:lnTo>
                    <a:pt x="12375" y="67577"/>
                  </a:lnTo>
                  <a:lnTo>
                    <a:pt x="10488" y="65032"/>
                  </a:lnTo>
                  <a:lnTo>
                    <a:pt x="8206" y="62179"/>
                  </a:lnTo>
                  <a:lnTo>
                    <a:pt x="6802" y="60600"/>
                  </a:lnTo>
                  <a:lnTo>
                    <a:pt x="6670" y="59810"/>
                  </a:lnTo>
                  <a:lnTo>
                    <a:pt x="6802" y="57528"/>
                  </a:lnTo>
                  <a:lnTo>
                    <a:pt x="6758" y="54895"/>
                  </a:lnTo>
                  <a:lnTo>
                    <a:pt x="6276" y="52131"/>
                  </a:lnTo>
                  <a:lnTo>
                    <a:pt x="5705" y="49322"/>
                  </a:lnTo>
                  <a:lnTo>
                    <a:pt x="5661" y="47787"/>
                  </a:lnTo>
                  <a:lnTo>
                    <a:pt x="5749" y="45329"/>
                  </a:lnTo>
                  <a:lnTo>
                    <a:pt x="5661" y="44013"/>
                  </a:lnTo>
                  <a:lnTo>
                    <a:pt x="5310" y="42170"/>
                  </a:lnTo>
                  <a:lnTo>
                    <a:pt x="4476" y="39230"/>
                  </a:lnTo>
                  <a:lnTo>
                    <a:pt x="3818" y="37475"/>
                  </a:lnTo>
                  <a:lnTo>
                    <a:pt x="3204" y="35851"/>
                  </a:lnTo>
                  <a:lnTo>
                    <a:pt x="2721" y="34271"/>
                  </a:lnTo>
                  <a:lnTo>
                    <a:pt x="2239" y="32736"/>
                  </a:lnTo>
                  <a:lnTo>
                    <a:pt x="1844" y="31200"/>
                  </a:lnTo>
                  <a:lnTo>
                    <a:pt x="1493" y="29620"/>
                  </a:lnTo>
                  <a:lnTo>
                    <a:pt x="1229" y="28040"/>
                  </a:lnTo>
                  <a:lnTo>
                    <a:pt x="966" y="26329"/>
                  </a:lnTo>
                  <a:lnTo>
                    <a:pt x="396" y="22336"/>
                  </a:lnTo>
                  <a:lnTo>
                    <a:pt x="439" y="21063"/>
                  </a:lnTo>
                  <a:lnTo>
                    <a:pt x="1054" y="19308"/>
                  </a:lnTo>
                  <a:lnTo>
                    <a:pt x="1887" y="16675"/>
                  </a:lnTo>
                  <a:lnTo>
                    <a:pt x="2590" y="15842"/>
                  </a:lnTo>
                  <a:lnTo>
                    <a:pt x="4476" y="14043"/>
                  </a:lnTo>
                  <a:lnTo>
                    <a:pt x="7021" y="11454"/>
                  </a:lnTo>
                  <a:lnTo>
                    <a:pt x="10488" y="9347"/>
                  </a:lnTo>
                  <a:lnTo>
                    <a:pt x="11761" y="8558"/>
                  </a:lnTo>
                  <a:lnTo>
                    <a:pt x="14218" y="7417"/>
                  </a:lnTo>
                  <a:lnTo>
                    <a:pt x="15710" y="6451"/>
                  </a:lnTo>
                  <a:lnTo>
                    <a:pt x="18255" y="4784"/>
                  </a:lnTo>
                  <a:lnTo>
                    <a:pt x="20098" y="3599"/>
                  </a:lnTo>
                  <a:lnTo>
                    <a:pt x="23784" y="1449"/>
                  </a:lnTo>
                  <a:lnTo>
                    <a:pt x="25846" y="308"/>
                  </a:lnTo>
                  <a:lnTo>
                    <a:pt x="25934" y="264"/>
                  </a:lnTo>
                  <a:lnTo>
                    <a:pt x="25934" y="220"/>
                  </a:lnTo>
                  <a:lnTo>
                    <a:pt x="25978" y="133"/>
                  </a:lnTo>
                  <a:lnTo>
                    <a:pt x="25934" y="89"/>
                  </a:lnTo>
                  <a:lnTo>
                    <a:pt x="25890"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8" name="Google Shape;3958;p85"/>
            <p:cNvSpPr/>
            <p:nvPr/>
          </p:nvSpPr>
          <p:spPr>
            <a:xfrm>
              <a:off x="4096300" y="2788925"/>
              <a:ext cx="434450" cy="1781575"/>
            </a:xfrm>
            <a:custGeom>
              <a:rect b="b" l="l" r="r" t="t"/>
              <a:pathLst>
                <a:path extrusionOk="0" h="71263" w="17378">
                  <a:moveTo>
                    <a:pt x="15886" y="0"/>
                  </a:moveTo>
                  <a:lnTo>
                    <a:pt x="14174" y="1054"/>
                  </a:lnTo>
                  <a:lnTo>
                    <a:pt x="10971" y="3028"/>
                  </a:lnTo>
                  <a:lnTo>
                    <a:pt x="8952" y="4301"/>
                  </a:lnTo>
                  <a:lnTo>
                    <a:pt x="6890" y="5880"/>
                  </a:lnTo>
                  <a:lnTo>
                    <a:pt x="6846" y="5880"/>
                  </a:lnTo>
                  <a:lnTo>
                    <a:pt x="5705" y="7328"/>
                  </a:lnTo>
                  <a:lnTo>
                    <a:pt x="3029" y="10049"/>
                  </a:lnTo>
                  <a:lnTo>
                    <a:pt x="2502" y="10663"/>
                  </a:lnTo>
                  <a:lnTo>
                    <a:pt x="2458" y="10751"/>
                  </a:lnTo>
                  <a:lnTo>
                    <a:pt x="1229" y="13691"/>
                  </a:lnTo>
                  <a:lnTo>
                    <a:pt x="264" y="16280"/>
                  </a:lnTo>
                  <a:lnTo>
                    <a:pt x="264" y="16324"/>
                  </a:lnTo>
                  <a:lnTo>
                    <a:pt x="1" y="17509"/>
                  </a:lnTo>
                  <a:lnTo>
                    <a:pt x="1" y="17553"/>
                  </a:lnTo>
                  <a:lnTo>
                    <a:pt x="1" y="18825"/>
                  </a:lnTo>
                  <a:lnTo>
                    <a:pt x="484" y="22687"/>
                  </a:lnTo>
                  <a:lnTo>
                    <a:pt x="966" y="25276"/>
                  </a:lnTo>
                  <a:lnTo>
                    <a:pt x="1624" y="28040"/>
                  </a:lnTo>
                  <a:lnTo>
                    <a:pt x="2546" y="30673"/>
                  </a:lnTo>
                  <a:lnTo>
                    <a:pt x="4257" y="35105"/>
                  </a:lnTo>
                  <a:lnTo>
                    <a:pt x="4828" y="36728"/>
                  </a:lnTo>
                  <a:lnTo>
                    <a:pt x="5310" y="38922"/>
                  </a:lnTo>
                  <a:lnTo>
                    <a:pt x="5530" y="40370"/>
                  </a:lnTo>
                  <a:lnTo>
                    <a:pt x="5398" y="42828"/>
                  </a:lnTo>
                  <a:lnTo>
                    <a:pt x="5442" y="44144"/>
                  </a:lnTo>
                  <a:lnTo>
                    <a:pt x="5442" y="44188"/>
                  </a:lnTo>
                  <a:lnTo>
                    <a:pt x="5925" y="46645"/>
                  </a:lnTo>
                  <a:lnTo>
                    <a:pt x="6320" y="49059"/>
                  </a:lnTo>
                  <a:lnTo>
                    <a:pt x="6407" y="51297"/>
                  </a:lnTo>
                  <a:lnTo>
                    <a:pt x="6232" y="54544"/>
                  </a:lnTo>
                  <a:lnTo>
                    <a:pt x="6144" y="56826"/>
                  </a:lnTo>
                  <a:lnTo>
                    <a:pt x="6144" y="58405"/>
                  </a:lnTo>
                  <a:lnTo>
                    <a:pt x="6144" y="58449"/>
                  </a:lnTo>
                  <a:lnTo>
                    <a:pt x="6407" y="59239"/>
                  </a:lnTo>
                  <a:lnTo>
                    <a:pt x="6451" y="59283"/>
                  </a:lnTo>
                  <a:lnTo>
                    <a:pt x="7899" y="61257"/>
                  </a:lnTo>
                  <a:lnTo>
                    <a:pt x="10006" y="63583"/>
                  </a:lnTo>
                  <a:lnTo>
                    <a:pt x="13604" y="66655"/>
                  </a:lnTo>
                  <a:lnTo>
                    <a:pt x="15491" y="68234"/>
                  </a:lnTo>
                  <a:lnTo>
                    <a:pt x="16412" y="69068"/>
                  </a:lnTo>
                  <a:lnTo>
                    <a:pt x="16632" y="69419"/>
                  </a:lnTo>
                  <a:lnTo>
                    <a:pt x="16675" y="70121"/>
                  </a:lnTo>
                  <a:lnTo>
                    <a:pt x="16675" y="70165"/>
                  </a:lnTo>
                  <a:lnTo>
                    <a:pt x="17026" y="71130"/>
                  </a:lnTo>
                  <a:lnTo>
                    <a:pt x="17114" y="71218"/>
                  </a:lnTo>
                  <a:lnTo>
                    <a:pt x="17202" y="71262"/>
                  </a:lnTo>
                  <a:lnTo>
                    <a:pt x="17246" y="71262"/>
                  </a:lnTo>
                  <a:lnTo>
                    <a:pt x="17334" y="71218"/>
                  </a:lnTo>
                  <a:lnTo>
                    <a:pt x="17378" y="71130"/>
                  </a:lnTo>
                  <a:lnTo>
                    <a:pt x="17378" y="71087"/>
                  </a:lnTo>
                  <a:lnTo>
                    <a:pt x="17378" y="70999"/>
                  </a:lnTo>
                  <a:lnTo>
                    <a:pt x="17026" y="70077"/>
                  </a:lnTo>
                  <a:lnTo>
                    <a:pt x="16983" y="69331"/>
                  </a:lnTo>
                  <a:lnTo>
                    <a:pt x="16939" y="69288"/>
                  </a:lnTo>
                  <a:lnTo>
                    <a:pt x="16719" y="68893"/>
                  </a:lnTo>
                  <a:lnTo>
                    <a:pt x="16675" y="68849"/>
                  </a:lnTo>
                  <a:lnTo>
                    <a:pt x="15754" y="67971"/>
                  </a:lnTo>
                  <a:lnTo>
                    <a:pt x="13823" y="66391"/>
                  </a:lnTo>
                  <a:lnTo>
                    <a:pt x="10269" y="63320"/>
                  </a:lnTo>
                  <a:lnTo>
                    <a:pt x="8163" y="61038"/>
                  </a:lnTo>
                  <a:lnTo>
                    <a:pt x="6715" y="59107"/>
                  </a:lnTo>
                  <a:lnTo>
                    <a:pt x="6495" y="58361"/>
                  </a:lnTo>
                  <a:lnTo>
                    <a:pt x="6495" y="56826"/>
                  </a:lnTo>
                  <a:lnTo>
                    <a:pt x="6583" y="54544"/>
                  </a:lnTo>
                  <a:lnTo>
                    <a:pt x="6758" y="51297"/>
                  </a:lnTo>
                  <a:lnTo>
                    <a:pt x="6671" y="49015"/>
                  </a:lnTo>
                  <a:lnTo>
                    <a:pt x="6276" y="46601"/>
                  </a:lnTo>
                  <a:lnTo>
                    <a:pt x="5793" y="44144"/>
                  </a:lnTo>
                  <a:lnTo>
                    <a:pt x="5749" y="42828"/>
                  </a:lnTo>
                  <a:lnTo>
                    <a:pt x="5881" y="40370"/>
                  </a:lnTo>
                  <a:lnTo>
                    <a:pt x="5881" y="40327"/>
                  </a:lnTo>
                  <a:lnTo>
                    <a:pt x="5661" y="38835"/>
                  </a:lnTo>
                  <a:lnTo>
                    <a:pt x="5135" y="36641"/>
                  </a:lnTo>
                  <a:lnTo>
                    <a:pt x="4564" y="34973"/>
                  </a:lnTo>
                  <a:lnTo>
                    <a:pt x="2853" y="30541"/>
                  </a:lnTo>
                  <a:lnTo>
                    <a:pt x="1975" y="27908"/>
                  </a:lnTo>
                  <a:lnTo>
                    <a:pt x="1317" y="25232"/>
                  </a:lnTo>
                  <a:lnTo>
                    <a:pt x="791" y="22599"/>
                  </a:lnTo>
                  <a:lnTo>
                    <a:pt x="352" y="18825"/>
                  </a:lnTo>
                  <a:lnTo>
                    <a:pt x="352" y="17596"/>
                  </a:lnTo>
                  <a:lnTo>
                    <a:pt x="615" y="16412"/>
                  </a:lnTo>
                  <a:lnTo>
                    <a:pt x="1581" y="13823"/>
                  </a:lnTo>
                  <a:lnTo>
                    <a:pt x="2765" y="10883"/>
                  </a:lnTo>
                  <a:lnTo>
                    <a:pt x="3292" y="10312"/>
                  </a:lnTo>
                  <a:lnTo>
                    <a:pt x="5969" y="7548"/>
                  </a:lnTo>
                  <a:lnTo>
                    <a:pt x="7109" y="6144"/>
                  </a:lnTo>
                  <a:lnTo>
                    <a:pt x="9172" y="4608"/>
                  </a:lnTo>
                  <a:lnTo>
                    <a:pt x="11146" y="3335"/>
                  </a:lnTo>
                  <a:lnTo>
                    <a:pt x="14350" y="1361"/>
                  </a:lnTo>
                  <a:lnTo>
                    <a:pt x="16105" y="308"/>
                  </a:lnTo>
                  <a:lnTo>
                    <a:pt x="16149" y="264"/>
                  </a:lnTo>
                  <a:lnTo>
                    <a:pt x="16149" y="220"/>
                  </a:lnTo>
                  <a:lnTo>
                    <a:pt x="16149" y="132"/>
                  </a:lnTo>
                  <a:lnTo>
                    <a:pt x="16149" y="88"/>
                  </a:lnTo>
                  <a:lnTo>
                    <a:pt x="16105" y="44"/>
                  </a:lnTo>
                  <a:lnTo>
                    <a:pt x="16017"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9" name="Google Shape;3959;p85"/>
            <p:cNvSpPr/>
            <p:nvPr/>
          </p:nvSpPr>
          <p:spPr>
            <a:xfrm>
              <a:off x="5157125" y="2795500"/>
              <a:ext cx="400425" cy="235900"/>
            </a:xfrm>
            <a:custGeom>
              <a:rect b="b" l="l" r="r" t="t"/>
              <a:pathLst>
                <a:path extrusionOk="0" h="9436" w="16017">
                  <a:moveTo>
                    <a:pt x="15753" y="1"/>
                  </a:moveTo>
                  <a:lnTo>
                    <a:pt x="9566" y="3774"/>
                  </a:lnTo>
                  <a:lnTo>
                    <a:pt x="7328" y="5179"/>
                  </a:lnTo>
                  <a:lnTo>
                    <a:pt x="5485" y="6056"/>
                  </a:lnTo>
                  <a:lnTo>
                    <a:pt x="3818" y="7022"/>
                  </a:lnTo>
                  <a:lnTo>
                    <a:pt x="88" y="9128"/>
                  </a:lnTo>
                  <a:lnTo>
                    <a:pt x="0" y="9172"/>
                  </a:lnTo>
                  <a:lnTo>
                    <a:pt x="0" y="9216"/>
                  </a:lnTo>
                  <a:lnTo>
                    <a:pt x="0" y="9303"/>
                  </a:lnTo>
                  <a:lnTo>
                    <a:pt x="0" y="9347"/>
                  </a:lnTo>
                  <a:lnTo>
                    <a:pt x="88" y="9435"/>
                  </a:lnTo>
                  <a:lnTo>
                    <a:pt x="264" y="9435"/>
                  </a:lnTo>
                  <a:lnTo>
                    <a:pt x="3993" y="7329"/>
                  </a:lnTo>
                  <a:lnTo>
                    <a:pt x="5617" y="6363"/>
                  </a:lnTo>
                  <a:lnTo>
                    <a:pt x="7504" y="5486"/>
                  </a:lnTo>
                  <a:lnTo>
                    <a:pt x="9742" y="4082"/>
                  </a:lnTo>
                  <a:lnTo>
                    <a:pt x="15929" y="308"/>
                  </a:lnTo>
                  <a:lnTo>
                    <a:pt x="15973" y="264"/>
                  </a:lnTo>
                  <a:lnTo>
                    <a:pt x="16017" y="220"/>
                  </a:lnTo>
                  <a:lnTo>
                    <a:pt x="16017" y="132"/>
                  </a:lnTo>
                  <a:lnTo>
                    <a:pt x="15973" y="89"/>
                  </a:lnTo>
                  <a:lnTo>
                    <a:pt x="15929" y="45"/>
                  </a:lnTo>
                  <a:lnTo>
                    <a:pt x="15885"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0" name="Google Shape;3960;p85"/>
            <p:cNvSpPr/>
            <p:nvPr/>
          </p:nvSpPr>
          <p:spPr>
            <a:xfrm>
              <a:off x="4878475" y="2770275"/>
              <a:ext cx="651650" cy="660425"/>
            </a:xfrm>
            <a:custGeom>
              <a:rect b="b" l="l" r="r" t="t"/>
              <a:pathLst>
                <a:path extrusionOk="0" h="26417" w="26066">
                  <a:moveTo>
                    <a:pt x="25846" y="1"/>
                  </a:moveTo>
                  <a:lnTo>
                    <a:pt x="25802" y="44"/>
                  </a:lnTo>
                  <a:lnTo>
                    <a:pt x="21063" y="2897"/>
                  </a:lnTo>
                  <a:lnTo>
                    <a:pt x="18211" y="4520"/>
                  </a:lnTo>
                  <a:lnTo>
                    <a:pt x="16061" y="5398"/>
                  </a:lnTo>
                  <a:lnTo>
                    <a:pt x="13823" y="6539"/>
                  </a:lnTo>
                  <a:lnTo>
                    <a:pt x="9610" y="8689"/>
                  </a:lnTo>
                  <a:lnTo>
                    <a:pt x="6319" y="10883"/>
                  </a:lnTo>
                  <a:lnTo>
                    <a:pt x="3511" y="12901"/>
                  </a:lnTo>
                  <a:lnTo>
                    <a:pt x="3467" y="12901"/>
                  </a:lnTo>
                  <a:lnTo>
                    <a:pt x="3028" y="13296"/>
                  </a:lnTo>
                  <a:lnTo>
                    <a:pt x="2985" y="13340"/>
                  </a:lnTo>
                  <a:lnTo>
                    <a:pt x="2590" y="14218"/>
                  </a:lnTo>
                  <a:lnTo>
                    <a:pt x="2590" y="14306"/>
                  </a:lnTo>
                  <a:lnTo>
                    <a:pt x="2546" y="15051"/>
                  </a:lnTo>
                  <a:lnTo>
                    <a:pt x="2546" y="15095"/>
                  </a:lnTo>
                  <a:lnTo>
                    <a:pt x="2809" y="16105"/>
                  </a:lnTo>
                  <a:lnTo>
                    <a:pt x="3818" y="18430"/>
                  </a:lnTo>
                  <a:lnTo>
                    <a:pt x="4740" y="20537"/>
                  </a:lnTo>
                  <a:lnTo>
                    <a:pt x="4828" y="21326"/>
                  </a:lnTo>
                  <a:lnTo>
                    <a:pt x="4696" y="21897"/>
                  </a:lnTo>
                  <a:lnTo>
                    <a:pt x="2721" y="23608"/>
                  </a:lnTo>
                  <a:lnTo>
                    <a:pt x="834" y="25451"/>
                  </a:lnTo>
                  <a:lnTo>
                    <a:pt x="88" y="26109"/>
                  </a:lnTo>
                  <a:lnTo>
                    <a:pt x="45" y="26197"/>
                  </a:lnTo>
                  <a:lnTo>
                    <a:pt x="1" y="26241"/>
                  </a:lnTo>
                  <a:lnTo>
                    <a:pt x="1" y="26329"/>
                  </a:lnTo>
                  <a:lnTo>
                    <a:pt x="45" y="26373"/>
                  </a:lnTo>
                  <a:lnTo>
                    <a:pt x="88" y="26416"/>
                  </a:lnTo>
                  <a:lnTo>
                    <a:pt x="176" y="26416"/>
                  </a:lnTo>
                  <a:lnTo>
                    <a:pt x="308" y="26373"/>
                  </a:lnTo>
                  <a:lnTo>
                    <a:pt x="1098" y="25714"/>
                  </a:lnTo>
                  <a:lnTo>
                    <a:pt x="2941" y="23871"/>
                  </a:lnTo>
                  <a:lnTo>
                    <a:pt x="5003" y="22116"/>
                  </a:lnTo>
                  <a:lnTo>
                    <a:pt x="5047" y="22028"/>
                  </a:lnTo>
                  <a:lnTo>
                    <a:pt x="5179" y="21370"/>
                  </a:lnTo>
                  <a:lnTo>
                    <a:pt x="5179" y="21326"/>
                  </a:lnTo>
                  <a:lnTo>
                    <a:pt x="5091" y="20493"/>
                  </a:lnTo>
                  <a:lnTo>
                    <a:pt x="5047" y="20449"/>
                  </a:lnTo>
                  <a:lnTo>
                    <a:pt x="4125" y="18299"/>
                  </a:lnTo>
                  <a:lnTo>
                    <a:pt x="3116" y="15973"/>
                  </a:lnTo>
                  <a:lnTo>
                    <a:pt x="2897" y="15051"/>
                  </a:lnTo>
                  <a:lnTo>
                    <a:pt x="2941" y="14349"/>
                  </a:lnTo>
                  <a:lnTo>
                    <a:pt x="3292" y="13560"/>
                  </a:lnTo>
                  <a:lnTo>
                    <a:pt x="3687" y="13165"/>
                  </a:lnTo>
                  <a:lnTo>
                    <a:pt x="6495" y="11146"/>
                  </a:lnTo>
                  <a:lnTo>
                    <a:pt x="9830" y="8996"/>
                  </a:lnTo>
                  <a:lnTo>
                    <a:pt x="13955" y="6846"/>
                  </a:lnTo>
                  <a:lnTo>
                    <a:pt x="16236" y="5705"/>
                  </a:lnTo>
                  <a:lnTo>
                    <a:pt x="18343" y="4827"/>
                  </a:lnTo>
                  <a:lnTo>
                    <a:pt x="18387" y="4827"/>
                  </a:lnTo>
                  <a:lnTo>
                    <a:pt x="21239" y="3204"/>
                  </a:lnTo>
                  <a:lnTo>
                    <a:pt x="25978" y="352"/>
                  </a:lnTo>
                  <a:lnTo>
                    <a:pt x="26022" y="264"/>
                  </a:lnTo>
                  <a:lnTo>
                    <a:pt x="26066" y="220"/>
                  </a:lnTo>
                  <a:lnTo>
                    <a:pt x="26066" y="176"/>
                  </a:lnTo>
                  <a:lnTo>
                    <a:pt x="26022" y="88"/>
                  </a:lnTo>
                  <a:lnTo>
                    <a:pt x="25978" y="44"/>
                  </a:lnTo>
                  <a:lnTo>
                    <a:pt x="25934"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1" name="Google Shape;3961;p85"/>
            <p:cNvSpPr/>
            <p:nvPr/>
          </p:nvSpPr>
          <p:spPr>
            <a:xfrm>
              <a:off x="4429800" y="2660575"/>
              <a:ext cx="977475" cy="1079475"/>
            </a:xfrm>
            <a:custGeom>
              <a:rect b="b" l="l" r="r" t="t"/>
              <a:pathLst>
                <a:path extrusionOk="0" h="43179" w="39099">
                  <a:moveTo>
                    <a:pt x="38835" y="0"/>
                  </a:moveTo>
                  <a:lnTo>
                    <a:pt x="36553" y="1361"/>
                  </a:lnTo>
                  <a:lnTo>
                    <a:pt x="32121" y="3335"/>
                  </a:lnTo>
                  <a:lnTo>
                    <a:pt x="31156" y="3730"/>
                  </a:lnTo>
                  <a:lnTo>
                    <a:pt x="26812" y="5617"/>
                  </a:lnTo>
                  <a:lnTo>
                    <a:pt x="24617" y="6583"/>
                  </a:lnTo>
                  <a:lnTo>
                    <a:pt x="22467" y="7592"/>
                  </a:lnTo>
                  <a:lnTo>
                    <a:pt x="20361" y="8689"/>
                  </a:lnTo>
                  <a:lnTo>
                    <a:pt x="18299" y="9830"/>
                  </a:lnTo>
                  <a:lnTo>
                    <a:pt x="17289" y="10444"/>
                  </a:lnTo>
                  <a:lnTo>
                    <a:pt x="16280" y="11102"/>
                  </a:lnTo>
                  <a:lnTo>
                    <a:pt x="15315" y="11760"/>
                  </a:lnTo>
                  <a:lnTo>
                    <a:pt x="14349" y="12462"/>
                  </a:lnTo>
                  <a:lnTo>
                    <a:pt x="12155" y="14262"/>
                  </a:lnTo>
                  <a:lnTo>
                    <a:pt x="10312" y="15666"/>
                  </a:lnTo>
                  <a:lnTo>
                    <a:pt x="8162" y="17421"/>
                  </a:lnTo>
                  <a:lnTo>
                    <a:pt x="6758" y="18342"/>
                  </a:lnTo>
                  <a:lnTo>
                    <a:pt x="4564" y="19176"/>
                  </a:lnTo>
                  <a:lnTo>
                    <a:pt x="2414" y="19878"/>
                  </a:lnTo>
                  <a:lnTo>
                    <a:pt x="1273" y="20229"/>
                  </a:lnTo>
                  <a:lnTo>
                    <a:pt x="1185" y="20273"/>
                  </a:lnTo>
                  <a:lnTo>
                    <a:pt x="922" y="20536"/>
                  </a:lnTo>
                  <a:lnTo>
                    <a:pt x="878" y="20624"/>
                  </a:lnTo>
                  <a:lnTo>
                    <a:pt x="439" y="22774"/>
                  </a:lnTo>
                  <a:lnTo>
                    <a:pt x="1" y="24705"/>
                  </a:lnTo>
                  <a:lnTo>
                    <a:pt x="1" y="24749"/>
                  </a:lnTo>
                  <a:lnTo>
                    <a:pt x="176" y="27426"/>
                  </a:lnTo>
                  <a:lnTo>
                    <a:pt x="132" y="29707"/>
                  </a:lnTo>
                  <a:lnTo>
                    <a:pt x="88" y="30980"/>
                  </a:lnTo>
                  <a:lnTo>
                    <a:pt x="132" y="31068"/>
                  </a:lnTo>
                  <a:lnTo>
                    <a:pt x="176" y="31112"/>
                  </a:lnTo>
                  <a:lnTo>
                    <a:pt x="1756" y="32691"/>
                  </a:lnTo>
                  <a:lnTo>
                    <a:pt x="3906" y="34666"/>
                  </a:lnTo>
                  <a:lnTo>
                    <a:pt x="7636" y="38001"/>
                  </a:lnTo>
                  <a:lnTo>
                    <a:pt x="9435" y="39756"/>
                  </a:lnTo>
                  <a:lnTo>
                    <a:pt x="11015" y="41336"/>
                  </a:lnTo>
                  <a:lnTo>
                    <a:pt x="11409" y="41950"/>
                  </a:lnTo>
                  <a:lnTo>
                    <a:pt x="11278" y="42959"/>
                  </a:lnTo>
                  <a:lnTo>
                    <a:pt x="11322" y="43047"/>
                  </a:lnTo>
                  <a:lnTo>
                    <a:pt x="11322" y="43091"/>
                  </a:lnTo>
                  <a:lnTo>
                    <a:pt x="11366" y="43135"/>
                  </a:lnTo>
                  <a:lnTo>
                    <a:pt x="11453" y="43179"/>
                  </a:lnTo>
                  <a:lnTo>
                    <a:pt x="11585" y="43135"/>
                  </a:lnTo>
                  <a:lnTo>
                    <a:pt x="11629" y="43003"/>
                  </a:lnTo>
                  <a:lnTo>
                    <a:pt x="11760" y="41906"/>
                  </a:lnTo>
                  <a:lnTo>
                    <a:pt x="11717" y="41818"/>
                  </a:lnTo>
                  <a:lnTo>
                    <a:pt x="11278" y="41116"/>
                  </a:lnTo>
                  <a:lnTo>
                    <a:pt x="11278" y="41072"/>
                  </a:lnTo>
                  <a:lnTo>
                    <a:pt x="9698" y="39493"/>
                  </a:lnTo>
                  <a:lnTo>
                    <a:pt x="7855" y="37781"/>
                  </a:lnTo>
                  <a:lnTo>
                    <a:pt x="4169" y="34403"/>
                  </a:lnTo>
                  <a:lnTo>
                    <a:pt x="1975" y="32428"/>
                  </a:lnTo>
                  <a:lnTo>
                    <a:pt x="439" y="30936"/>
                  </a:lnTo>
                  <a:lnTo>
                    <a:pt x="483" y="29707"/>
                  </a:lnTo>
                  <a:lnTo>
                    <a:pt x="527" y="27426"/>
                  </a:lnTo>
                  <a:lnTo>
                    <a:pt x="352" y="24749"/>
                  </a:lnTo>
                  <a:lnTo>
                    <a:pt x="790" y="22862"/>
                  </a:lnTo>
                  <a:lnTo>
                    <a:pt x="1229" y="20756"/>
                  </a:lnTo>
                  <a:lnTo>
                    <a:pt x="1405" y="20580"/>
                  </a:lnTo>
                  <a:lnTo>
                    <a:pt x="2546" y="20185"/>
                  </a:lnTo>
                  <a:lnTo>
                    <a:pt x="4652" y="19527"/>
                  </a:lnTo>
                  <a:lnTo>
                    <a:pt x="6890" y="18650"/>
                  </a:lnTo>
                  <a:lnTo>
                    <a:pt x="6934" y="18650"/>
                  </a:lnTo>
                  <a:lnTo>
                    <a:pt x="8382" y="17728"/>
                  </a:lnTo>
                  <a:lnTo>
                    <a:pt x="10532" y="15929"/>
                  </a:lnTo>
                  <a:lnTo>
                    <a:pt x="12375" y="14525"/>
                  </a:lnTo>
                  <a:lnTo>
                    <a:pt x="14569" y="12726"/>
                  </a:lnTo>
                  <a:lnTo>
                    <a:pt x="15534" y="12024"/>
                  </a:lnTo>
                  <a:lnTo>
                    <a:pt x="16500" y="11365"/>
                  </a:lnTo>
                  <a:lnTo>
                    <a:pt x="17465" y="10751"/>
                  </a:lnTo>
                  <a:lnTo>
                    <a:pt x="18474" y="10137"/>
                  </a:lnTo>
                  <a:lnTo>
                    <a:pt x="20537" y="8996"/>
                  </a:lnTo>
                  <a:lnTo>
                    <a:pt x="22643" y="7899"/>
                  </a:lnTo>
                  <a:lnTo>
                    <a:pt x="24793" y="6890"/>
                  </a:lnTo>
                  <a:lnTo>
                    <a:pt x="26943" y="5924"/>
                  </a:lnTo>
                  <a:lnTo>
                    <a:pt x="31287" y="4081"/>
                  </a:lnTo>
                  <a:lnTo>
                    <a:pt x="32253" y="3686"/>
                  </a:lnTo>
                  <a:lnTo>
                    <a:pt x="36685" y="1668"/>
                  </a:lnTo>
                  <a:lnTo>
                    <a:pt x="36729" y="1668"/>
                  </a:lnTo>
                  <a:lnTo>
                    <a:pt x="39010" y="308"/>
                  </a:lnTo>
                  <a:lnTo>
                    <a:pt x="39054" y="264"/>
                  </a:lnTo>
                  <a:lnTo>
                    <a:pt x="39098" y="220"/>
                  </a:lnTo>
                  <a:lnTo>
                    <a:pt x="39098" y="132"/>
                  </a:lnTo>
                  <a:lnTo>
                    <a:pt x="39098" y="88"/>
                  </a:lnTo>
                  <a:lnTo>
                    <a:pt x="39054" y="44"/>
                  </a:lnTo>
                  <a:lnTo>
                    <a:pt x="38966"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2" name="Google Shape;3962;p85"/>
            <p:cNvSpPr/>
            <p:nvPr/>
          </p:nvSpPr>
          <p:spPr>
            <a:xfrm>
              <a:off x="4382625" y="2638625"/>
              <a:ext cx="1001600" cy="722950"/>
            </a:xfrm>
            <a:custGeom>
              <a:rect b="b" l="l" r="r" t="t"/>
              <a:pathLst>
                <a:path extrusionOk="0" h="28918" w="40064">
                  <a:moveTo>
                    <a:pt x="39800" y="1"/>
                  </a:moveTo>
                  <a:lnTo>
                    <a:pt x="36948" y="1624"/>
                  </a:lnTo>
                  <a:lnTo>
                    <a:pt x="34359" y="2678"/>
                  </a:lnTo>
                  <a:lnTo>
                    <a:pt x="31331" y="3906"/>
                  </a:lnTo>
                  <a:lnTo>
                    <a:pt x="27821" y="5442"/>
                  </a:lnTo>
                  <a:lnTo>
                    <a:pt x="25188" y="6627"/>
                  </a:lnTo>
                  <a:lnTo>
                    <a:pt x="21897" y="8206"/>
                  </a:lnTo>
                  <a:lnTo>
                    <a:pt x="19440" y="9611"/>
                  </a:lnTo>
                  <a:lnTo>
                    <a:pt x="15271" y="12287"/>
                  </a:lnTo>
                  <a:lnTo>
                    <a:pt x="15227" y="12287"/>
                  </a:lnTo>
                  <a:lnTo>
                    <a:pt x="13165" y="13955"/>
                  </a:lnTo>
                  <a:lnTo>
                    <a:pt x="11453" y="15315"/>
                  </a:lnTo>
                  <a:lnTo>
                    <a:pt x="8470" y="17553"/>
                  </a:lnTo>
                  <a:lnTo>
                    <a:pt x="6714" y="18343"/>
                  </a:lnTo>
                  <a:lnTo>
                    <a:pt x="4476" y="19177"/>
                  </a:lnTo>
                  <a:lnTo>
                    <a:pt x="2019" y="19835"/>
                  </a:lnTo>
                  <a:lnTo>
                    <a:pt x="1010" y="20274"/>
                  </a:lnTo>
                  <a:lnTo>
                    <a:pt x="922" y="20317"/>
                  </a:lnTo>
                  <a:lnTo>
                    <a:pt x="878" y="20405"/>
                  </a:lnTo>
                  <a:lnTo>
                    <a:pt x="439" y="22029"/>
                  </a:lnTo>
                  <a:lnTo>
                    <a:pt x="1" y="23082"/>
                  </a:lnTo>
                  <a:lnTo>
                    <a:pt x="1" y="23170"/>
                  </a:lnTo>
                  <a:lnTo>
                    <a:pt x="1" y="25627"/>
                  </a:lnTo>
                  <a:lnTo>
                    <a:pt x="1" y="27909"/>
                  </a:lnTo>
                  <a:lnTo>
                    <a:pt x="1" y="27953"/>
                  </a:lnTo>
                  <a:lnTo>
                    <a:pt x="264" y="28786"/>
                  </a:lnTo>
                  <a:lnTo>
                    <a:pt x="352" y="28874"/>
                  </a:lnTo>
                  <a:lnTo>
                    <a:pt x="439" y="28918"/>
                  </a:lnTo>
                  <a:lnTo>
                    <a:pt x="483" y="28918"/>
                  </a:lnTo>
                  <a:lnTo>
                    <a:pt x="571" y="28874"/>
                  </a:lnTo>
                  <a:lnTo>
                    <a:pt x="615" y="28830"/>
                  </a:lnTo>
                  <a:lnTo>
                    <a:pt x="615" y="28742"/>
                  </a:lnTo>
                  <a:lnTo>
                    <a:pt x="615" y="28699"/>
                  </a:lnTo>
                  <a:lnTo>
                    <a:pt x="352" y="27865"/>
                  </a:lnTo>
                  <a:lnTo>
                    <a:pt x="352" y="25627"/>
                  </a:lnTo>
                  <a:lnTo>
                    <a:pt x="352" y="23214"/>
                  </a:lnTo>
                  <a:lnTo>
                    <a:pt x="790" y="22160"/>
                  </a:lnTo>
                  <a:lnTo>
                    <a:pt x="1185" y="20581"/>
                  </a:lnTo>
                  <a:lnTo>
                    <a:pt x="2151" y="20186"/>
                  </a:lnTo>
                  <a:lnTo>
                    <a:pt x="4564" y="19484"/>
                  </a:lnTo>
                  <a:lnTo>
                    <a:pt x="6846" y="18694"/>
                  </a:lnTo>
                  <a:lnTo>
                    <a:pt x="8645" y="17860"/>
                  </a:lnTo>
                  <a:lnTo>
                    <a:pt x="8689" y="17860"/>
                  </a:lnTo>
                  <a:lnTo>
                    <a:pt x="11673" y="15578"/>
                  </a:lnTo>
                  <a:lnTo>
                    <a:pt x="13384" y="14218"/>
                  </a:lnTo>
                  <a:lnTo>
                    <a:pt x="15447" y="12595"/>
                  </a:lnTo>
                  <a:lnTo>
                    <a:pt x="19615" y="9918"/>
                  </a:lnTo>
                  <a:lnTo>
                    <a:pt x="22029" y="8514"/>
                  </a:lnTo>
                  <a:lnTo>
                    <a:pt x="25364" y="6978"/>
                  </a:lnTo>
                  <a:lnTo>
                    <a:pt x="27996" y="5749"/>
                  </a:lnTo>
                  <a:lnTo>
                    <a:pt x="31463" y="4257"/>
                  </a:lnTo>
                  <a:lnTo>
                    <a:pt x="34491" y="2985"/>
                  </a:lnTo>
                  <a:lnTo>
                    <a:pt x="37124" y="1932"/>
                  </a:lnTo>
                  <a:lnTo>
                    <a:pt x="39976" y="308"/>
                  </a:lnTo>
                  <a:lnTo>
                    <a:pt x="40020" y="264"/>
                  </a:lnTo>
                  <a:lnTo>
                    <a:pt x="40020" y="220"/>
                  </a:lnTo>
                  <a:lnTo>
                    <a:pt x="40064" y="133"/>
                  </a:lnTo>
                  <a:lnTo>
                    <a:pt x="40020" y="89"/>
                  </a:lnTo>
                  <a:lnTo>
                    <a:pt x="39976" y="45"/>
                  </a:lnTo>
                  <a:lnTo>
                    <a:pt x="39932"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3" name="Google Shape;3963;p85"/>
            <p:cNvSpPr/>
            <p:nvPr/>
          </p:nvSpPr>
          <p:spPr>
            <a:xfrm>
              <a:off x="4390300" y="2616700"/>
              <a:ext cx="969800" cy="500250"/>
            </a:xfrm>
            <a:custGeom>
              <a:rect b="b" l="l" r="r" t="t"/>
              <a:pathLst>
                <a:path extrusionOk="0" h="20010" w="38792">
                  <a:moveTo>
                    <a:pt x="38572" y="0"/>
                  </a:moveTo>
                  <a:lnTo>
                    <a:pt x="38528" y="44"/>
                  </a:lnTo>
                  <a:lnTo>
                    <a:pt x="37563" y="615"/>
                  </a:lnTo>
                  <a:lnTo>
                    <a:pt x="32911" y="2633"/>
                  </a:lnTo>
                  <a:lnTo>
                    <a:pt x="29050" y="4213"/>
                  </a:lnTo>
                  <a:lnTo>
                    <a:pt x="23433" y="6758"/>
                  </a:lnTo>
                  <a:lnTo>
                    <a:pt x="21063" y="7855"/>
                  </a:lnTo>
                  <a:lnTo>
                    <a:pt x="18782" y="9127"/>
                  </a:lnTo>
                  <a:lnTo>
                    <a:pt x="16368" y="10532"/>
                  </a:lnTo>
                  <a:lnTo>
                    <a:pt x="14657" y="11672"/>
                  </a:lnTo>
                  <a:lnTo>
                    <a:pt x="12068" y="13691"/>
                  </a:lnTo>
                  <a:lnTo>
                    <a:pt x="10400" y="14963"/>
                  </a:lnTo>
                  <a:lnTo>
                    <a:pt x="7329" y="17157"/>
                  </a:lnTo>
                  <a:lnTo>
                    <a:pt x="5310" y="18079"/>
                  </a:lnTo>
                  <a:lnTo>
                    <a:pt x="2897" y="18913"/>
                  </a:lnTo>
                  <a:lnTo>
                    <a:pt x="132" y="19659"/>
                  </a:lnTo>
                  <a:lnTo>
                    <a:pt x="89" y="19703"/>
                  </a:lnTo>
                  <a:lnTo>
                    <a:pt x="45" y="19746"/>
                  </a:lnTo>
                  <a:lnTo>
                    <a:pt x="1" y="19790"/>
                  </a:lnTo>
                  <a:lnTo>
                    <a:pt x="1" y="19878"/>
                  </a:lnTo>
                  <a:lnTo>
                    <a:pt x="89" y="19966"/>
                  </a:lnTo>
                  <a:lnTo>
                    <a:pt x="176" y="20010"/>
                  </a:lnTo>
                  <a:lnTo>
                    <a:pt x="220" y="20010"/>
                  </a:lnTo>
                  <a:lnTo>
                    <a:pt x="3029" y="19264"/>
                  </a:lnTo>
                  <a:lnTo>
                    <a:pt x="5442" y="18386"/>
                  </a:lnTo>
                  <a:lnTo>
                    <a:pt x="7504" y="17465"/>
                  </a:lnTo>
                  <a:lnTo>
                    <a:pt x="7504" y="17421"/>
                  </a:lnTo>
                  <a:lnTo>
                    <a:pt x="10620" y="15271"/>
                  </a:lnTo>
                  <a:lnTo>
                    <a:pt x="14832" y="11936"/>
                  </a:lnTo>
                  <a:lnTo>
                    <a:pt x="16544" y="10839"/>
                  </a:lnTo>
                  <a:lnTo>
                    <a:pt x="18957" y="9435"/>
                  </a:lnTo>
                  <a:lnTo>
                    <a:pt x="21239" y="8162"/>
                  </a:lnTo>
                  <a:lnTo>
                    <a:pt x="23565" y="7065"/>
                  </a:lnTo>
                  <a:lnTo>
                    <a:pt x="29181" y="4520"/>
                  </a:lnTo>
                  <a:lnTo>
                    <a:pt x="33087" y="2940"/>
                  </a:lnTo>
                  <a:lnTo>
                    <a:pt x="37738" y="922"/>
                  </a:lnTo>
                  <a:lnTo>
                    <a:pt x="38703" y="351"/>
                  </a:lnTo>
                  <a:lnTo>
                    <a:pt x="38747" y="264"/>
                  </a:lnTo>
                  <a:lnTo>
                    <a:pt x="38791" y="220"/>
                  </a:lnTo>
                  <a:lnTo>
                    <a:pt x="38791" y="176"/>
                  </a:lnTo>
                  <a:lnTo>
                    <a:pt x="38747" y="88"/>
                  </a:lnTo>
                  <a:lnTo>
                    <a:pt x="38703" y="44"/>
                  </a:lnTo>
                  <a:lnTo>
                    <a:pt x="38660"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4" name="Google Shape;3964;p85"/>
            <p:cNvSpPr/>
            <p:nvPr/>
          </p:nvSpPr>
          <p:spPr>
            <a:xfrm>
              <a:off x="4570225" y="2562950"/>
              <a:ext cx="823875" cy="447600"/>
            </a:xfrm>
            <a:custGeom>
              <a:rect b="b" l="l" r="r" t="t"/>
              <a:pathLst>
                <a:path extrusionOk="0" h="17904" w="32955">
                  <a:moveTo>
                    <a:pt x="32691" y="0"/>
                  </a:moveTo>
                  <a:lnTo>
                    <a:pt x="30366" y="1317"/>
                  </a:lnTo>
                  <a:lnTo>
                    <a:pt x="27689" y="2589"/>
                  </a:lnTo>
                  <a:lnTo>
                    <a:pt x="23827" y="4125"/>
                  </a:lnTo>
                  <a:lnTo>
                    <a:pt x="21721" y="5002"/>
                  </a:lnTo>
                  <a:lnTo>
                    <a:pt x="18649" y="6319"/>
                  </a:lnTo>
                  <a:lnTo>
                    <a:pt x="16763" y="7197"/>
                  </a:lnTo>
                  <a:lnTo>
                    <a:pt x="12550" y="9215"/>
                  </a:lnTo>
                  <a:lnTo>
                    <a:pt x="10356" y="10400"/>
                  </a:lnTo>
                  <a:lnTo>
                    <a:pt x="8206" y="11716"/>
                  </a:lnTo>
                  <a:lnTo>
                    <a:pt x="6451" y="12813"/>
                  </a:lnTo>
                  <a:lnTo>
                    <a:pt x="4037" y="14656"/>
                  </a:lnTo>
                  <a:lnTo>
                    <a:pt x="88" y="17596"/>
                  </a:lnTo>
                  <a:lnTo>
                    <a:pt x="44" y="17640"/>
                  </a:lnTo>
                  <a:lnTo>
                    <a:pt x="0" y="17728"/>
                  </a:lnTo>
                  <a:lnTo>
                    <a:pt x="0" y="17772"/>
                  </a:lnTo>
                  <a:lnTo>
                    <a:pt x="44" y="17859"/>
                  </a:lnTo>
                  <a:lnTo>
                    <a:pt x="88" y="17903"/>
                  </a:lnTo>
                  <a:lnTo>
                    <a:pt x="176" y="17903"/>
                  </a:lnTo>
                  <a:lnTo>
                    <a:pt x="307" y="17859"/>
                  </a:lnTo>
                  <a:lnTo>
                    <a:pt x="4257" y="14963"/>
                  </a:lnTo>
                  <a:lnTo>
                    <a:pt x="6670" y="13120"/>
                  </a:lnTo>
                  <a:lnTo>
                    <a:pt x="8381" y="11979"/>
                  </a:lnTo>
                  <a:lnTo>
                    <a:pt x="10532" y="10707"/>
                  </a:lnTo>
                  <a:lnTo>
                    <a:pt x="12682" y="9522"/>
                  </a:lnTo>
                  <a:lnTo>
                    <a:pt x="16938" y="7504"/>
                  </a:lnTo>
                  <a:lnTo>
                    <a:pt x="18781" y="6670"/>
                  </a:lnTo>
                  <a:lnTo>
                    <a:pt x="21853" y="5310"/>
                  </a:lnTo>
                  <a:lnTo>
                    <a:pt x="27820" y="2896"/>
                  </a:lnTo>
                  <a:lnTo>
                    <a:pt x="30541" y="1624"/>
                  </a:lnTo>
                  <a:lnTo>
                    <a:pt x="32867" y="307"/>
                  </a:lnTo>
                  <a:lnTo>
                    <a:pt x="32911" y="263"/>
                  </a:lnTo>
                  <a:lnTo>
                    <a:pt x="32954" y="220"/>
                  </a:lnTo>
                  <a:lnTo>
                    <a:pt x="32954" y="132"/>
                  </a:lnTo>
                  <a:lnTo>
                    <a:pt x="32911" y="88"/>
                  </a:lnTo>
                  <a:lnTo>
                    <a:pt x="32867"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5" name="Google Shape;3965;p85"/>
            <p:cNvSpPr/>
            <p:nvPr/>
          </p:nvSpPr>
          <p:spPr>
            <a:xfrm>
              <a:off x="4593250" y="2573900"/>
              <a:ext cx="718575" cy="375225"/>
            </a:xfrm>
            <a:custGeom>
              <a:rect b="b" l="l" r="r" t="t"/>
              <a:pathLst>
                <a:path extrusionOk="0" h="15009" w="28743">
                  <a:moveTo>
                    <a:pt x="28479" y="1"/>
                  </a:moveTo>
                  <a:lnTo>
                    <a:pt x="26066" y="1010"/>
                  </a:lnTo>
                  <a:lnTo>
                    <a:pt x="24267" y="1756"/>
                  </a:lnTo>
                  <a:lnTo>
                    <a:pt x="21414" y="2897"/>
                  </a:lnTo>
                  <a:lnTo>
                    <a:pt x="18562" y="4082"/>
                  </a:lnTo>
                  <a:lnTo>
                    <a:pt x="15710" y="5354"/>
                  </a:lnTo>
                  <a:lnTo>
                    <a:pt x="12902" y="6671"/>
                  </a:lnTo>
                  <a:lnTo>
                    <a:pt x="11497" y="7329"/>
                  </a:lnTo>
                  <a:lnTo>
                    <a:pt x="10093" y="8075"/>
                  </a:lnTo>
                  <a:lnTo>
                    <a:pt x="8733" y="8821"/>
                  </a:lnTo>
                  <a:lnTo>
                    <a:pt x="7417" y="9611"/>
                  </a:lnTo>
                  <a:lnTo>
                    <a:pt x="6100" y="10401"/>
                  </a:lnTo>
                  <a:lnTo>
                    <a:pt x="4784" y="11234"/>
                  </a:lnTo>
                  <a:lnTo>
                    <a:pt x="3511" y="12156"/>
                  </a:lnTo>
                  <a:lnTo>
                    <a:pt x="2282" y="13077"/>
                  </a:lnTo>
                  <a:lnTo>
                    <a:pt x="45" y="14701"/>
                  </a:lnTo>
                  <a:lnTo>
                    <a:pt x="1" y="14745"/>
                  </a:lnTo>
                  <a:lnTo>
                    <a:pt x="1" y="14789"/>
                  </a:lnTo>
                  <a:lnTo>
                    <a:pt x="1" y="14876"/>
                  </a:lnTo>
                  <a:lnTo>
                    <a:pt x="1" y="14920"/>
                  </a:lnTo>
                  <a:lnTo>
                    <a:pt x="88" y="14964"/>
                  </a:lnTo>
                  <a:lnTo>
                    <a:pt x="176" y="15008"/>
                  </a:lnTo>
                  <a:lnTo>
                    <a:pt x="264" y="14964"/>
                  </a:lnTo>
                  <a:lnTo>
                    <a:pt x="2502" y="13341"/>
                  </a:lnTo>
                  <a:lnTo>
                    <a:pt x="3731" y="12419"/>
                  </a:lnTo>
                  <a:lnTo>
                    <a:pt x="5003" y="11541"/>
                  </a:lnTo>
                  <a:lnTo>
                    <a:pt x="6276" y="10708"/>
                  </a:lnTo>
                  <a:lnTo>
                    <a:pt x="7592" y="9874"/>
                  </a:lnTo>
                  <a:lnTo>
                    <a:pt x="8952" y="9128"/>
                  </a:lnTo>
                  <a:lnTo>
                    <a:pt x="10313" y="8382"/>
                  </a:lnTo>
                  <a:lnTo>
                    <a:pt x="11673" y="7636"/>
                  </a:lnTo>
                  <a:lnTo>
                    <a:pt x="13033" y="6978"/>
                  </a:lnTo>
                  <a:lnTo>
                    <a:pt x="15885" y="5662"/>
                  </a:lnTo>
                  <a:lnTo>
                    <a:pt x="18694" y="4433"/>
                  </a:lnTo>
                  <a:lnTo>
                    <a:pt x="21546" y="3248"/>
                  </a:lnTo>
                  <a:lnTo>
                    <a:pt x="24398" y="2063"/>
                  </a:lnTo>
                  <a:lnTo>
                    <a:pt x="26197" y="1361"/>
                  </a:lnTo>
                  <a:lnTo>
                    <a:pt x="28611" y="308"/>
                  </a:lnTo>
                  <a:lnTo>
                    <a:pt x="28699" y="308"/>
                  </a:lnTo>
                  <a:lnTo>
                    <a:pt x="28699" y="220"/>
                  </a:lnTo>
                  <a:lnTo>
                    <a:pt x="28742" y="176"/>
                  </a:lnTo>
                  <a:lnTo>
                    <a:pt x="28699" y="89"/>
                  </a:lnTo>
                  <a:lnTo>
                    <a:pt x="28699" y="45"/>
                  </a:lnTo>
                  <a:lnTo>
                    <a:pt x="28611"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6" name="Google Shape;3966;p85"/>
            <p:cNvSpPr/>
            <p:nvPr/>
          </p:nvSpPr>
          <p:spPr>
            <a:xfrm>
              <a:off x="4627275" y="2549775"/>
              <a:ext cx="657125" cy="330225"/>
            </a:xfrm>
            <a:custGeom>
              <a:rect b="b" l="l" r="r" t="t"/>
              <a:pathLst>
                <a:path extrusionOk="0" h="13209" w="26285">
                  <a:moveTo>
                    <a:pt x="26021" y="1"/>
                  </a:moveTo>
                  <a:lnTo>
                    <a:pt x="21765" y="1756"/>
                  </a:lnTo>
                  <a:lnTo>
                    <a:pt x="19176" y="2809"/>
                  </a:lnTo>
                  <a:lnTo>
                    <a:pt x="16631" y="3862"/>
                  </a:lnTo>
                  <a:lnTo>
                    <a:pt x="14130" y="4959"/>
                  </a:lnTo>
                  <a:lnTo>
                    <a:pt x="11672" y="6100"/>
                  </a:lnTo>
                  <a:lnTo>
                    <a:pt x="9215" y="7329"/>
                  </a:lnTo>
                  <a:lnTo>
                    <a:pt x="6845" y="8557"/>
                  </a:lnTo>
                  <a:lnTo>
                    <a:pt x="4476" y="9918"/>
                  </a:lnTo>
                  <a:lnTo>
                    <a:pt x="3291" y="10620"/>
                  </a:lnTo>
                  <a:lnTo>
                    <a:pt x="2150" y="11366"/>
                  </a:lnTo>
                  <a:lnTo>
                    <a:pt x="88" y="12901"/>
                  </a:lnTo>
                  <a:lnTo>
                    <a:pt x="44" y="12945"/>
                  </a:lnTo>
                  <a:lnTo>
                    <a:pt x="0" y="13033"/>
                  </a:lnTo>
                  <a:lnTo>
                    <a:pt x="44" y="13077"/>
                  </a:lnTo>
                  <a:lnTo>
                    <a:pt x="44" y="13121"/>
                  </a:lnTo>
                  <a:lnTo>
                    <a:pt x="132" y="13209"/>
                  </a:lnTo>
                  <a:lnTo>
                    <a:pt x="176" y="13209"/>
                  </a:lnTo>
                  <a:lnTo>
                    <a:pt x="307" y="13165"/>
                  </a:lnTo>
                  <a:lnTo>
                    <a:pt x="2370" y="11629"/>
                  </a:lnTo>
                  <a:lnTo>
                    <a:pt x="3510" y="10927"/>
                  </a:lnTo>
                  <a:lnTo>
                    <a:pt x="4651" y="10225"/>
                  </a:lnTo>
                  <a:lnTo>
                    <a:pt x="7021" y="8864"/>
                  </a:lnTo>
                  <a:lnTo>
                    <a:pt x="9390" y="7636"/>
                  </a:lnTo>
                  <a:lnTo>
                    <a:pt x="11848" y="6407"/>
                  </a:lnTo>
                  <a:lnTo>
                    <a:pt x="14305" y="5266"/>
                  </a:lnTo>
                  <a:lnTo>
                    <a:pt x="16806" y="4169"/>
                  </a:lnTo>
                  <a:lnTo>
                    <a:pt x="19307" y="3116"/>
                  </a:lnTo>
                  <a:lnTo>
                    <a:pt x="21896" y="2063"/>
                  </a:lnTo>
                  <a:lnTo>
                    <a:pt x="26153" y="352"/>
                  </a:lnTo>
                  <a:lnTo>
                    <a:pt x="26241" y="308"/>
                  </a:lnTo>
                  <a:lnTo>
                    <a:pt x="26284" y="264"/>
                  </a:lnTo>
                  <a:lnTo>
                    <a:pt x="26284" y="176"/>
                  </a:lnTo>
                  <a:lnTo>
                    <a:pt x="26284" y="88"/>
                  </a:lnTo>
                  <a:lnTo>
                    <a:pt x="26241" y="44"/>
                  </a:lnTo>
                  <a:lnTo>
                    <a:pt x="26197"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7" name="Google Shape;3967;p85"/>
            <p:cNvSpPr/>
            <p:nvPr/>
          </p:nvSpPr>
          <p:spPr>
            <a:xfrm>
              <a:off x="4752325" y="2525650"/>
              <a:ext cx="504650" cy="232575"/>
            </a:xfrm>
            <a:custGeom>
              <a:rect b="b" l="l" r="r" t="t"/>
              <a:pathLst>
                <a:path extrusionOk="0" h="9303" w="20186">
                  <a:moveTo>
                    <a:pt x="19966" y="0"/>
                  </a:moveTo>
                  <a:lnTo>
                    <a:pt x="15446" y="1843"/>
                  </a:lnTo>
                  <a:lnTo>
                    <a:pt x="12813" y="2896"/>
                  </a:lnTo>
                  <a:lnTo>
                    <a:pt x="8382" y="4871"/>
                  </a:lnTo>
                  <a:lnTo>
                    <a:pt x="6363" y="5792"/>
                  </a:lnTo>
                  <a:lnTo>
                    <a:pt x="4345" y="6758"/>
                  </a:lnTo>
                  <a:lnTo>
                    <a:pt x="88" y="8996"/>
                  </a:lnTo>
                  <a:lnTo>
                    <a:pt x="44" y="9040"/>
                  </a:lnTo>
                  <a:lnTo>
                    <a:pt x="0" y="9083"/>
                  </a:lnTo>
                  <a:lnTo>
                    <a:pt x="0" y="9127"/>
                  </a:lnTo>
                  <a:lnTo>
                    <a:pt x="0" y="9215"/>
                  </a:lnTo>
                  <a:lnTo>
                    <a:pt x="88" y="9303"/>
                  </a:lnTo>
                  <a:lnTo>
                    <a:pt x="220" y="9303"/>
                  </a:lnTo>
                  <a:lnTo>
                    <a:pt x="4520" y="7065"/>
                  </a:lnTo>
                  <a:lnTo>
                    <a:pt x="6495" y="6100"/>
                  </a:lnTo>
                  <a:lnTo>
                    <a:pt x="8513" y="5178"/>
                  </a:lnTo>
                  <a:lnTo>
                    <a:pt x="12945" y="3203"/>
                  </a:lnTo>
                  <a:lnTo>
                    <a:pt x="15578" y="2150"/>
                  </a:lnTo>
                  <a:lnTo>
                    <a:pt x="20098" y="307"/>
                  </a:lnTo>
                  <a:lnTo>
                    <a:pt x="20142" y="263"/>
                  </a:lnTo>
                  <a:lnTo>
                    <a:pt x="20185" y="220"/>
                  </a:lnTo>
                  <a:lnTo>
                    <a:pt x="20185" y="176"/>
                  </a:lnTo>
                  <a:lnTo>
                    <a:pt x="20185" y="88"/>
                  </a:lnTo>
                  <a:lnTo>
                    <a:pt x="20142" y="44"/>
                  </a:lnTo>
                  <a:lnTo>
                    <a:pt x="20098"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8" name="Google Shape;3968;p85"/>
            <p:cNvSpPr/>
            <p:nvPr/>
          </p:nvSpPr>
          <p:spPr>
            <a:xfrm>
              <a:off x="4721600" y="2500400"/>
              <a:ext cx="509050" cy="235900"/>
            </a:xfrm>
            <a:custGeom>
              <a:rect b="b" l="l" r="r" t="t"/>
              <a:pathLst>
                <a:path extrusionOk="0" h="9436" w="20362">
                  <a:moveTo>
                    <a:pt x="20186" y="1"/>
                  </a:moveTo>
                  <a:lnTo>
                    <a:pt x="20098" y="45"/>
                  </a:lnTo>
                  <a:lnTo>
                    <a:pt x="18036" y="922"/>
                  </a:lnTo>
                  <a:lnTo>
                    <a:pt x="16193" y="1625"/>
                  </a:lnTo>
                  <a:lnTo>
                    <a:pt x="14262" y="2414"/>
                  </a:lnTo>
                  <a:lnTo>
                    <a:pt x="12287" y="3204"/>
                  </a:lnTo>
                  <a:lnTo>
                    <a:pt x="10313" y="4082"/>
                  </a:lnTo>
                  <a:lnTo>
                    <a:pt x="8250" y="5047"/>
                  </a:lnTo>
                  <a:lnTo>
                    <a:pt x="6144" y="6013"/>
                  </a:lnTo>
                  <a:lnTo>
                    <a:pt x="3994" y="7066"/>
                  </a:lnTo>
                  <a:lnTo>
                    <a:pt x="1800" y="8163"/>
                  </a:lnTo>
                  <a:lnTo>
                    <a:pt x="88" y="9128"/>
                  </a:lnTo>
                  <a:lnTo>
                    <a:pt x="45" y="9172"/>
                  </a:lnTo>
                  <a:lnTo>
                    <a:pt x="1" y="9216"/>
                  </a:lnTo>
                  <a:lnTo>
                    <a:pt x="1" y="9304"/>
                  </a:lnTo>
                  <a:lnTo>
                    <a:pt x="1" y="9347"/>
                  </a:lnTo>
                  <a:lnTo>
                    <a:pt x="88" y="9435"/>
                  </a:lnTo>
                  <a:lnTo>
                    <a:pt x="264" y="9435"/>
                  </a:lnTo>
                  <a:lnTo>
                    <a:pt x="1975" y="8470"/>
                  </a:lnTo>
                  <a:lnTo>
                    <a:pt x="4125" y="7373"/>
                  </a:lnTo>
                  <a:lnTo>
                    <a:pt x="6276" y="6364"/>
                  </a:lnTo>
                  <a:lnTo>
                    <a:pt x="8382" y="5354"/>
                  </a:lnTo>
                  <a:lnTo>
                    <a:pt x="10444" y="4433"/>
                  </a:lnTo>
                  <a:lnTo>
                    <a:pt x="12463" y="3555"/>
                  </a:lnTo>
                  <a:lnTo>
                    <a:pt x="14394" y="2722"/>
                  </a:lnTo>
                  <a:lnTo>
                    <a:pt x="16324" y="1932"/>
                  </a:lnTo>
                  <a:lnTo>
                    <a:pt x="18167" y="1230"/>
                  </a:lnTo>
                  <a:lnTo>
                    <a:pt x="20274" y="352"/>
                  </a:lnTo>
                  <a:lnTo>
                    <a:pt x="20317" y="308"/>
                  </a:lnTo>
                  <a:lnTo>
                    <a:pt x="20361" y="264"/>
                  </a:lnTo>
                  <a:lnTo>
                    <a:pt x="20361" y="176"/>
                  </a:lnTo>
                  <a:lnTo>
                    <a:pt x="20361" y="133"/>
                  </a:lnTo>
                  <a:lnTo>
                    <a:pt x="20317" y="45"/>
                  </a:lnTo>
                  <a:lnTo>
                    <a:pt x="20274"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9" name="Google Shape;3969;p85"/>
            <p:cNvSpPr/>
            <p:nvPr/>
          </p:nvSpPr>
          <p:spPr>
            <a:xfrm>
              <a:off x="4766575" y="2636450"/>
              <a:ext cx="66950" cy="38400"/>
            </a:xfrm>
            <a:custGeom>
              <a:rect b="b" l="l" r="r" t="t"/>
              <a:pathLst>
                <a:path extrusionOk="0" h="1536" w="2678">
                  <a:moveTo>
                    <a:pt x="2414" y="0"/>
                  </a:moveTo>
                  <a:lnTo>
                    <a:pt x="89" y="1185"/>
                  </a:lnTo>
                  <a:lnTo>
                    <a:pt x="1" y="1229"/>
                  </a:lnTo>
                  <a:lnTo>
                    <a:pt x="1" y="1273"/>
                  </a:lnTo>
                  <a:lnTo>
                    <a:pt x="1" y="1360"/>
                  </a:lnTo>
                  <a:lnTo>
                    <a:pt x="1" y="1404"/>
                  </a:lnTo>
                  <a:lnTo>
                    <a:pt x="45" y="1492"/>
                  </a:lnTo>
                  <a:lnTo>
                    <a:pt x="176" y="1536"/>
                  </a:lnTo>
                  <a:lnTo>
                    <a:pt x="220" y="1492"/>
                  </a:lnTo>
                  <a:lnTo>
                    <a:pt x="2590" y="307"/>
                  </a:lnTo>
                  <a:lnTo>
                    <a:pt x="2634" y="263"/>
                  </a:lnTo>
                  <a:lnTo>
                    <a:pt x="2678" y="220"/>
                  </a:lnTo>
                  <a:lnTo>
                    <a:pt x="2678" y="132"/>
                  </a:lnTo>
                  <a:lnTo>
                    <a:pt x="2678" y="88"/>
                  </a:lnTo>
                  <a:lnTo>
                    <a:pt x="2634" y="44"/>
                  </a:lnTo>
                  <a:lnTo>
                    <a:pt x="2546"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0" name="Google Shape;3970;p85"/>
            <p:cNvSpPr/>
            <p:nvPr/>
          </p:nvSpPr>
          <p:spPr>
            <a:xfrm>
              <a:off x="4492325" y="2749425"/>
              <a:ext cx="69150" cy="48300"/>
            </a:xfrm>
            <a:custGeom>
              <a:rect b="b" l="l" r="r" t="t"/>
              <a:pathLst>
                <a:path extrusionOk="0" h="1932" w="2766">
                  <a:moveTo>
                    <a:pt x="2546" y="1"/>
                  </a:moveTo>
                  <a:lnTo>
                    <a:pt x="2502" y="45"/>
                  </a:lnTo>
                  <a:lnTo>
                    <a:pt x="45" y="1624"/>
                  </a:lnTo>
                  <a:lnTo>
                    <a:pt x="1" y="1668"/>
                  </a:lnTo>
                  <a:lnTo>
                    <a:pt x="1" y="1712"/>
                  </a:lnTo>
                  <a:lnTo>
                    <a:pt x="1" y="1800"/>
                  </a:lnTo>
                  <a:lnTo>
                    <a:pt x="1" y="1844"/>
                  </a:lnTo>
                  <a:lnTo>
                    <a:pt x="88" y="1888"/>
                  </a:lnTo>
                  <a:lnTo>
                    <a:pt x="176" y="1932"/>
                  </a:lnTo>
                  <a:lnTo>
                    <a:pt x="264" y="1888"/>
                  </a:lnTo>
                  <a:lnTo>
                    <a:pt x="2677" y="352"/>
                  </a:lnTo>
                  <a:lnTo>
                    <a:pt x="2721" y="308"/>
                  </a:lnTo>
                  <a:lnTo>
                    <a:pt x="2765" y="220"/>
                  </a:lnTo>
                  <a:lnTo>
                    <a:pt x="2765" y="176"/>
                  </a:lnTo>
                  <a:lnTo>
                    <a:pt x="2721" y="89"/>
                  </a:lnTo>
                  <a:lnTo>
                    <a:pt x="2677" y="45"/>
                  </a:lnTo>
                  <a:lnTo>
                    <a:pt x="2634"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1" name="Google Shape;3971;p85"/>
            <p:cNvSpPr/>
            <p:nvPr/>
          </p:nvSpPr>
          <p:spPr>
            <a:xfrm>
              <a:off x="4584475" y="2661675"/>
              <a:ext cx="72425" cy="46100"/>
            </a:xfrm>
            <a:custGeom>
              <a:rect b="b" l="l" r="r" t="t"/>
              <a:pathLst>
                <a:path extrusionOk="0" h="1844" w="2897">
                  <a:moveTo>
                    <a:pt x="2677" y="0"/>
                  </a:moveTo>
                  <a:lnTo>
                    <a:pt x="2633" y="44"/>
                  </a:lnTo>
                  <a:lnTo>
                    <a:pt x="88" y="1536"/>
                  </a:lnTo>
                  <a:lnTo>
                    <a:pt x="45" y="1580"/>
                  </a:lnTo>
                  <a:lnTo>
                    <a:pt x="1" y="1624"/>
                  </a:lnTo>
                  <a:lnTo>
                    <a:pt x="1" y="1712"/>
                  </a:lnTo>
                  <a:lnTo>
                    <a:pt x="1" y="1756"/>
                  </a:lnTo>
                  <a:lnTo>
                    <a:pt x="88" y="1843"/>
                  </a:lnTo>
                  <a:lnTo>
                    <a:pt x="264" y="1843"/>
                  </a:lnTo>
                  <a:lnTo>
                    <a:pt x="2809" y="351"/>
                  </a:lnTo>
                  <a:lnTo>
                    <a:pt x="2853" y="308"/>
                  </a:lnTo>
                  <a:lnTo>
                    <a:pt x="2897" y="220"/>
                  </a:lnTo>
                  <a:lnTo>
                    <a:pt x="2897" y="176"/>
                  </a:lnTo>
                  <a:lnTo>
                    <a:pt x="2853" y="88"/>
                  </a:lnTo>
                  <a:lnTo>
                    <a:pt x="2809" y="44"/>
                  </a:lnTo>
                  <a:lnTo>
                    <a:pt x="2765"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2" name="Google Shape;3972;p85"/>
            <p:cNvSpPr/>
            <p:nvPr/>
          </p:nvSpPr>
          <p:spPr>
            <a:xfrm>
              <a:off x="5248175" y="2451050"/>
              <a:ext cx="158000" cy="83400"/>
            </a:xfrm>
            <a:custGeom>
              <a:rect b="b" l="l" r="r" t="t"/>
              <a:pathLst>
                <a:path extrusionOk="0" h="3336" w="6320">
                  <a:moveTo>
                    <a:pt x="6144" y="0"/>
                  </a:moveTo>
                  <a:lnTo>
                    <a:pt x="6056" y="44"/>
                  </a:lnTo>
                  <a:lnTo>
                    <a:pt x="3335" y="1492"/>
                  </a:lnTo>
                  <a:lnTo>
                    <a:pt x="132" y="2984"/>
                  </a:lnTo>
                  <a:lnTo>
                    <a:pt x="44" y="3028"/>
                  </a:lnTo>
                  <a:lnTo>
                    <a:pt x="44" y="3072"/>
                  </a:lnTo>
                  <a:lnTo>
                    <a:pt x="0" y="3160"/>
                  </a:lnTo>
                  <a:lnTo>
                    <a:pt x="44" y="3204"/>
                  </a:lnTo>
                  <a:lnTo>
                    <a:pt x="88" y="3291"/>
                  </a:lnTo>
                  <a:lnTo>
                    <a:pt x="176" y="3335"/>
                  </a:lnTo>
                  <a:lnTo>
                    <a:pt x="264" y="3291"/>
                  </a:lnTo>
                  <a:lnTo>
                    <a:pt x="3467" y="1799"/>
                  </a:lnTo>
                  <a:lnTo>
                    <a:pt x="6231" y="351"/>
                  </a:lnTo>
                  <a:lnTo>
                    <a:pt x="6275" y="308"/>
                  </a:lnTo>
                  <a:lnTo>
                    <a:pt x="6319" y="264"/>
                  </a:lnTo>
                  <a:lnTo>
                    <a:pt x="6319" y="176"/>
                  </a:lnTo>
                  <a:lnTo>
                    <a:pt x="6275" y="132"/>
                  </a:lnTo>
                  <a:lnTo>
                    <a:pt x="6231" y="44"/>
                  </a:lnTo>
                  <a:lnTo>
                    <a:pt x="6188" y="44"/>
                  </a:lnTo>
                  <a:lnTo>
                    <a:pt x="6144"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3" name="Google Shape;3973;p85"/>
            <p:cNvSpPr/>
            <p:nvPr/>
          </p:nvSpPr>
          <p:spPr>
            <a:xfrm>
              <a:off x="5221850" y="2453250"/>
              <a:ext cx="110825" cy="55950"/>
            </a:xfrm>
            <a:custGeom>
              <a:rect b="b" l="l" r="r" t="t"/>
              <a:pathLst>
                <a:path extrusionOk="0" h="2238" w="4433">
                  <a:moveTo>
                    <a:pt x="4169" y="0"/>
                  </a:moveTo>
                  <a:lnTo>
                    <a:pt x="2107" y="1009"/>
                  </a:lnTo>
                  <a:lnTo>
                    <a:pt x="88" y="1931"/>
                  </a:lnTo>
                  <a:lnTo>
                    <a:pt x="44" y="1931"/>
                  </a:lnTo>
                  <a:lnTo>
                    <a:pt x="0" y="2019"/>
                  </a:lnTo>
                  <a:lnTo>
                    <a:pt x="0" y="2062"/>
                  </a:lnTo>
                  <a:lnTo>
                    <a:pt x="0" y="2150"/>
                  </a:lnTo>
                  <a:lnTo>
                    <a:pt x="88" y="2238"/>
                  </a:lnTo>
                  <a:lnTo>
                    <a:pt x="264" y="2238"/>
                  </a:lnTo>
                  <a:lnTo>
                    <a:pt x="2238" y="1317"/>
                  </a:lnTo>
                  <a:lnTo>
                    <a:pt x="4344" y="351"/>
                  </a:lnTo>
                  <a:lnTo>
                    <a:pt x="4388" y="307"/>
                  </a:lnTo>
                  <a:lnTo>
                    <a:pt x="4432" y="220"/>
                  </a:lnTo>
                  <a:lnTo>
                    <a:pt x="4432" y="176"/>
                  </a:lnTo>
                  <a:lnTo>
                    <a:pt x="4432" y="88"/>
                  </a:lnTo>
                  <a:lnTo>
                    <a:pt x="4388" y="44"/>
                  </a:lnTo>
                  <a:lnTo>
                    <a:pt x="4301"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4" name="Google Shape;3974;p85"/>
            <p:cNvSpPr/>
            <p:nvPr/>
          </p:nvSpPr>
          <p:spPr>
            <a:xfrm>
              <a:off x="2583525" y="3619350"/>
              <a:ext cx="11000" cy="43925"/>
            </a:xfrm>
            <a:custGeom>
              <a:rect b="b" l="l" r="r" t="t"/>
              <a:pathLst>
                <a:path extrusionOk="0" h="1757" w="440">
                  <a:moveTo>
                    <a:pt x="220" y="1"/>
                  </a:moveTo>
                  <a:lnTo>
                    <a:pt x="176" y="45"/>
                  </a:lnTo>
                  <a:lnTo>
                    <a:pt x="132" y="89"/>
                  </a:lnTo>
                  <a:lnTo>
                    <a:pt x="88" y="176"/>
                  </a:lnTo>
                  <a:lnTo>
                    <a:pt x="1" y="1581"/>
                  </a:lnTo>
                  <a:lnTo>
                    <a:pt x="1" y="1624"/>
                  </a:lnTo>
                  <a:lnTo>
                    <a:pt x="44" y="1668"/>
                  </a:lnTo>
                  <a:lnTo>
                    <a:pt x="88" y="1712"/>
                  </a:lnTo>
                  <a:lnTo>
                    <a:pt x="176" y="1756"/>
                  </a:lnTo>
                  <a:lnTo>
                    <a:pt x="308" y="1712"/>
                  </a:lnTo>
                  <a:lnTo>
                    <a:pt x="352" y="1581"/>
                  </a:lnTo>
                  <a:lnTo>
                    <a:pt x="439" y="176"/>
                  </a:lnTo>
                  <a:lnTo>
                    <a:pt x="439" y="133"/>
                  </a:lnTo>
                  <a:lnTo>
                    <a:pt x="395" y="45"/>
                  </a:lnTo>
                  <a:lnTo>
                    <a:pt x="352"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5" name="Google Shape;3975;p85"/>
            <p:cNvSpPr/>
            <p:nvPr/>
          </p:nvSpPr>
          <p:spPr>
            <a:xfrm>
              <a:off x="2531975" y="3816825"/>
              <a:ext cx="28550" cy="37325"/>
            </a:xfrm>
            <a:custGeom>
              <a:rect b="b" l="l" r="r" t="t"/>
              <a:pathLst>
                <a:path extrusionOk="0" h="1493" w="1142">
                  <a:moveTo>
                    <a:pt x="922" y="0"/>
                  </a:moveTo>
                  <a:lnTo>
                    <a:pt x="878" y="44"/>
                  </a:lnTo>
                  <a:lnTo>
                    <a:pt x="834" y="88"/>
                  </a:lnTo>
                  <a:lnTo>
                    <a:pt x="0" y="1229"/>
                  </a:lnTo>
                  <a:lnTo>
                    <a:pt x="0" y="1317"/>
                  </a:lnTo>
                  <a:lnTo>
                    <a:pt x="0" y="1361"/>
                  </a:lnTo>
                  <a:lnTo>
                    <a:pt x="0" y="1448"/>
                  </a:lnTo>
                  <a:lnTo>
                    <a:pt x="44" y="1492"/>
                  </a:lnTo>
                  <a:lnTo>
                    <a:pt x="263" y="1492"/>
                  </a:lnTo>
                  <a:lnTo>
                    <a:pt x="307" y="1448"/>
                  </a:lnTo>
                  <a:lnTo>
                    <a:pt x="1097" y="308"/>
                  </a:lnTo>
                  <a:lnTo>
                    <a:pt x="1141" y="220"/>
                  </a:lnTo>
                  <a:lnTo>
                    <a:pt x="1141" y="176"/>
                  </a:lnTo>
                  <a:lnTo>
                    <a:pt x="1097" y="88"/>
                  </a:lnTo>
                  <a:lnTo>
                    <a:pt x="1053" y="44"/>
                  </a:lnTo>
                  <a:lnTo>
                    <a:pt x="1009"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6" name="Google Shape;3976;p85"/>
            <p:cNvSpPr/>
            <p:nvPr/>
          </p:nvSpPr>
          <p:spPr>
            <a:xfrm>
              <a:off x="2790850" y="3734550"/>
              <a:ext cx="36250" cy="30725"/>
            </a:xfrm>
            <a:custGeom>
              <a:rect b="b" l="l" r="r" t="t"/>
              <a:pathLst>
                <a:path extrusionOk="0" h="1229" w="1450">
                  <a:moveTo>
                    <a:pt x="177" y="0"/>
                  </a:moveTo>
                  <a:lnTo>
                    <a:pt x="89" y="44"/>
                  </a:lnTo>
                  <a:lnTo>
                    <a:pt x="45" y="88"/>
                  </a:lnTo>
                  <a:lnTo>
                    <a:pt x="1" y="132"/>
                  </a:lnTo>
                  <a:lnTo>
                    <a:pt x="1" y="220"/>
                  </a:lnTo>
                  <a:lnTo>
                    <a:pt x="45" y="264"/>
                  </a:lnTo>
                  <a:lnTo>
                    <a:pt x="89" y="307"/>
                  </a:lnTo>
                  <a:lnTo>
                    <a:pt x="1186" y="1185"/>
                  </a:lnTo>
                  <a:lnTo>
                    <a:pt x="1274" y="1229"/>
                  </a:lnTo>
                  <a:lnTo>
                    <a:pt x="1361" y="1229"/>
                  </a:lnTo>
                  <a:lnTo>
                    <a:pt x="1405" y="1185"/>
                  </a:lnTo>
                  <a:lnTo>
                    <a:pt x="1449" y="1097"/>
                  </a:lnTo>
                  <a:lnTo>
                    <a:pt x="1449" y="1053"/>
                  </a:lnTo>
                  <a:lnTo>
                    <a:pt x="1449" y="966"/>
                  </a:lnTo>
                  <a:lnTo>
                    <a:pt x="1405" y="922"/>
                  </a:lnTo>
                  <a:lnTo>
                    <a:pt x="308" y="44"/>
                  </a:lnTo>
                  <a:lnTo>
                    <a:pt x="220"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7" name="Google Shape;3977;p85"/>
            <p:cNvSpPr/>
            <p:nvPr/>
          </p:nvSpPr>
          <p:spPr>
            <a:xfrm>
              <a:off x="2285150" y="4725150"/>
              <a:ext cx="47175" cy="14275"/>
            </a:xfrm>
            <a:custGeom>
              <a:rect b="b" l="l" r="r" t="t"/>
              <a:pathLst>
                <a:path extrusionOk="0" h="571" w="1887">
                  <a:moveTo>
                    <a:pt x="1668" y="0"/>
                  </a:moveTo>
                  <a:lnTo>
                    <a:pt x="132" y="220"/>
                  </a:lnTo>
                  <a:lnTo>
                    <a:pt x="88" y="220"/>
                  </a:lnTo>
                  <a:lnTo>
                    <a:pt x="0" y="264"/>
                  </a:lnTo>
                  <a:lnTo>
                    <a:pt x="0" y="351"/>
                  </a:lnTo>
                  <a:lnTo>
                    <a:pt x="0" y="395"/>
                  </a:lnTo>
                  <a:lnTo>
                    <a:pt x="44" y="527"/>
                  </a:lnTo>
                  <a:lnTo>
                    <a:pt x="176" y="571"/>
                  </a:lnTo>
                  <a:lnTo>
                    <a:pt x="1711" y="351"/>
                  </a:lnTo>
                  <a:lnTo>
                    <a:pt x="1799" y="351"/>
                  </a:lnTo>
                  <a:lnTo>
                    <a:pt x="1843" y="307"/>
                  </a:lnTo>
                  <a:lnTo>
                    <a:pt x="1887" y="220"/>
                  </a:lnTo>
                  <a:lnTo>
                    <a:pt x="1887" y="176"/>
                  </a:lnTo>
                  <a:lnTo>
                    <a:pt x="1843" y="88"/>
                  </a:lnTo>
                  <a:lnTo>
                    <a:pt x="1799" y="44"/>
                  </a:lnTo>
                  <a:lnTo>
                    <a:pt x="1755"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8" name="Google Shape;3978;p85"/>
            <p:cNvSpPr/>
            <p:nvPr/>
          </p:nvSpPr>
          <p:spPr>
            <a:xfrm>
              <a:off x="2232475" y="4129475"/>
              <a:ext cx="879825" cy="325825"/>
            </a:xfrm>
            <a:custGeom>
              <a:rect b="b" l="l" r="r" t="t"/>
              <a:pathLst>
                <a:path extrusionOk="0" h="13033" w="35193">
                  <a:moveTo>
                    <a:pt x="23828" y="0"/>
                  </a:moveTo>
                  <a:lnTo>
                    <a:pt x="22424" y="44"/>
                  </a:lnTo>
                  <a:lnTo>
                    <a:pt x="22336" y="44"/>
                  </a:lnTo>
                  <a:lnTo>
                    <a:pt x="21809" y="220"/>
                  </a:lnTo>
                  <a:lnTo>
                    <a:pt x="21766" y="220"/>
                  </a:lnTo>
                  <a:lnTo>
                    <a:pt x="20537" y="1317"/>
                  </a:lnTo>
                  <a:lnTo>
                    <a:pt x="19703" y="1931"/>
                  </a:lnTo>
                  <a:lnTo>
                    <a:pt x="19045" y="2501"/>
                  </a:lnTo>
                  <a:lnTo>
                    <a:pt x="17948" y="3423"/>
                  </a:lnTo>
                  <a:lnTo>
                    <a:pt x="17377" y="3906"/>
                  </a:lnTo>
                  <a:lnTo>
                    <a:pt x="16851" y="4344"/>
                  </a:lnTo>
                  <a:lnTo>
                    <a:pt x="16324" y="4695"/>
                  </a:lnTo>
                  <a:lnTo>
                    <a:pt x="15754" y="5003"/>
                  </a:lnTo>
                  <a:lnTo>
                    <a:pt x="15052" y="5266"/>
                  </a:lnTo>
                  <a:lnTo>
                    <a:pt x="14174" y="5485"/>
                  </a:lnTo>
                  <a:lnTo>
                    <a:pt x="13077" y="5749"/>
                  </a:lnTo>
                  <a:lnTo>
                    <a:pt x="11673" y="5968"/>
                  </a:lnTo>
                  <a:lnTo>
                    <a:pt x="11629" y="6012"/>
                  </a:lnTo>
                  <a:lnTo>
                    <a:pt x="10269" y="6626"/>
                  </a:lnTo>
                  <a:lnTo>
                    <a:pt x="10225" y="6670"/>
                  </a:lnTo>
                  <a:lnTo>
                    <a:pt x="9611" y="7240"/>
                  </a:lnTo>
                  <a:lnTo>
                    <a:pt x="9567" y="7284"/>
                  </a:lnTo>
                  <a:lnTo>
                    <a:pt x="8163" y="10093"/>
                  </a:lnTo>
                  <a:lnTo>
                    <a:pt x="7022" y="11541"/>
                  </a:lnTo>
                  <a:lnTo>
                    <a:pt x="5705" y="12506"/>
                  </a:lnTo>
                  <a:lnTo>
                    <a:pt x="5091" y="12682"/>
                  </a:lnTo>
                  <a:lnTo>
                    <a:pt x="3906" y="12506"/>
                  </a:lnTo>
                  <a:lnTo>
                    <a:pt x="1537" y="11848"/>
                  </a:lnTo>
                  <a:lnTo>
                    <a:pt x="264" y="11365"/>
                  </a:lnTo>
                  <a:lnTo>
                    <a:pt x="89" y="11365"/>
                  </a:lnTo>
                  <a:lnTo>
                    <a:pt x="45" y="11409"/>
                  </a:lnTo>
                  <a:lnTo>
                    <a:pt x="1" y="11497"/>
                  </a:lnTo>
                  <a:lnTo>
                    <a:pt x="1" y="11541"/>
                  </a:lnTo>
                  <a:lnTo>
                    <a:pt x="45" y="11629"/>
                  </a:lnTo>
                  <a:lnTo>
                    <a:pt x="45" y="11672"/>
                  </a:lnTo>
                  <a:lnTo>
                    <a:pt x="132" y="11716"/>
                  </a:lnTo>
                  <a:lnTo>
                    <a:pt x="1449" y="12155"/>
                  </a:lnTo>
                  <a:lnTo>
                    <a:pt x="3818" y="12857"/>
                  </a:lnTo>
                  <a:lnTo>
                    <a:pt x="3862" y="12857"/>
                  </a:lnTo>
                  <a:lnTo>
                    <a:pt x="5091" y="13033"/>
                  </a:lnTo>
                  <a:lnTo>
                    <a:pt x="5135" y="13033"/>
                  </a:lnTo>
                  <a:lnTo>
                    <a:pt x="5837" y="12857"/>
                  </a:lnTo>
                  <a:lnTo>
                    <a:pt x="5881" y="12813"/>
                  </a:lnTo>
                  <a:lnTo>
                    <a:pt x="7241" y="11804"/>
                  </a:lnTo>
                  <a:lnTo>
                    <a:pt x="7285" y="11760"/>
                  </a:lnTo>
                  <a:lnTo>
                    <a:pt x="8426" y="10312"/>
                  </a:lnTo>
                  <a:lnTo>
                    <a:pt x="8470" y="10268"/>
                  </a:lnTo>
                  <a:lnTo>
                    <a:pt x="9874" y="7504"/>
                  </a:lnTo>
                  <a:lnTo>
                    <a:pt x="10444" y="6933"/>
                  </a:lnTo>
                  <a:lnTo>
                    <a:pt x="11761" y="6319"/>
                  </a:lnTo>
                  <a:lnTo>
                    <a:pt x="13165" y="6056"/>
                  </a:lnTo>
                  <a:lnTo>
                    <a:pt x="14306" y="5836"/>
                  </a:lnTo>
                  <a:lnTo>
                    <a:pt x="15227" y="5573"/>
                  </a:lnTo>
                  <a:lnTo>
                    <a:pt x="15929" y="5266"/>
                  </a:lnTo>
                  <a:lnTo>
                    <a:pt x="16544" y="4959"/>
                  </a:lnTo>
                  <a:lnTo>
                    <a:pt x="17070" y="4608"/>
                  </a:lnTo>
                  <a:lnTo>
                    <a:pt x="17597" y="4213"/>
                  </a:lnTo>
                  <a:lnTo>
                    <a:pt x="18167" y="3686"/>
                  </a:lnTo>
                  <a:lnTo>
                    <a:pt x="19264" y="2765"/>
                  </a:lnTo>
                  <a:lnTo>
                    <a:pt x="19923" y="2194"/>
                  </a:lnTo>
                  <a:lnTo>
                    <a:pt x="20756" y="1580"/>
                  </a:lnTo>
                  <a:lnTo>
                    <a:pt x="21941" y="527"/>
                  </a:lnTo>
                  <a:lnTo>
                    <a:pt x="22424" y="395"/>
                  </a:lnTo>
                  <a:lnTo>
                    <a:pt x="23784" y="351"/>
                  </a:lnTo>
                  <a:lnTo>
                    <a:pt x="25144" y="351"/>
                  </a:lnTo>
                  <a:lnTo>
                    <a:pt x="26461" y="395"/>
                  </a:lnTo>
                  <a:lnTo>
                    <a:pt x="27733" y="527"/>
                  </a:lnTo>
                  <a:lnTo>
                    <a:pt x="28348" y="615"/>
                  </a:lnTo>
                  <a:lnTo>
                    <a:pt x="28962" y="746"/>
                  </a:lnTo>
                  <a:lnTo>
                    <a:pt x="29576" y="878"/>
                  </a:lnTo>
                  <a:lnTo>
                    <a:pt x="30191" y="1097"/>
                  </a:lnTo>
                  <a:lnTo>
                    <a:pt x="30805" y="1317"/>
                  </a:lnTo>
                  <a:lnTo>
                    <a:pt x="31419" y="1580"/>
                  </a:lnTo>
                  <a:lnTo>
                    <a:pt x="32034" y="1887"/>
                  </a:lnTo>
                  <a:lnTo>
                    <a:pt x="32648" y="2238"/>
                  </a:lnTo>
                  <a:lnTo>
                    <a:pt x="34271" y="3291"/>
                  </a:lnTo>
                  <a:lnTo>
                    <a:pt x="34886" y="3949"/>
                  </a:lnTo>
                  <a:lnTo>
                    <a:pt x="34930" y="3993"/>
                  </a:lnTo>
                  <a:lnTo>
                    <a:pt x="35017" y="4037"/>
                  </a:lnTo>
                  <a:lnTo>
                    <a:pt x="35061" y="3993"/>
                  </a:lnTo>
                  <a:lnTo>
                    <a:pt x="35105" y="3993"/>
                  </a:lnTo>
                  <a:lnTo>
                    <a:pt x="35149" y="3906"/>
                  </a:lnTo>
                  <a:lnTo>
                    <a:pt x="35193" y="3862"/>
                  </a:lnTo>
                  <a:lnTo>
                    <a:pt x="35193" y="3774"/>
                  </a:lnTo>
                  <a:lnTo>
                    <a:pt x="35149" y="3730"/>
                  </a:lnTo>
                  <a:lnTo>
                    <a:pt x="34491" y="3028"/>
                  </a:lnTo>
                  <a:lnTo>
                    <a:pt x="32823" y="1931"/>
                  </a:lnTo>
                  <a:lnTo>
                    <a:pt x="32209" y="1580"/>
                  </a:lnTo>
                  <a:lnTo>
                    <a:pt x="31595" y="1273"/>
                  </a:lnTo>
                  <a:lnTo>
                    <a:pt x="30980" y="966"/>
                  </a:lnTo>
                  <a:lnTo>
                    <a:pt x="30322" y="746"/>
                  </a:lnTo>
                  <a:lnTo>
                    <a:pt x="29708" y="571"/>
                  </a:lnTo>
                  <a:lnTo>
                    <a:pt x="29094" y="395"/>
                  </a:lnTo>
                  <a:lnTo>
                    <a:pt x="28435" y="264"/>
                  </a:lnTo>
                  <a:lnTo>
                    <a:pt x="27821" y="176"/>
                  </a:lnTo>
                  <a:lnTo>
                    <a:pt x="26505" y="44"/>
                  </a:lnTo>
                  <a:lnTo>
                    <a:pt x="25188"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9" name="Google Shape;3979;p85"/>
            <p:cNvSpPr/>
            <p:nvPr/>
          </p:nvSpPr>
          <p:spPr>
            <a:xfrm>
              <a:off x="2228100" y="4100950"/>
              <a:ext cx="934675" cy="336800"/>
            </a:xfrm>
            <a:custGeom>
              <a:rect b="b" l="l" r="r" t="t"/>
              <a:pathLst>
                <a:path extrusionOk="0" h="13472" w="37387">
                  <a:moveTo>
                    <a:pt x="29707" y="0"/>
                  </a:moveTo>
                  <a:lnTo>
                    <a:pt x="25539" y="44"/>
                  </a:lnTo>
                  <a:lnTo>
                    <a:pt x="22204" y="176"/>
                  </a:lnTo>
                  <a:lnTo>
                    <a:pt x="22160" y="176"/>
                  </a:lnTo>
                  <a:lnTo>
                    <a:pt x="21370" y="571"/>
                  </a:lnTo>
                  <a:lnTo>
                    <a:pt x="21282" y="615"/>
                  </a:lnTo>
                  <a:lnTo>
                    <a:pt x="20010" y="2063"/>
                  </a:lnTo>
                  <a:lnTo>
                    <a:pt x="18167" y="3599"/>
                  </a:lnTo>
                  <a:lnTo>
                    <a:pt x="16368" y="5090"/>
                  </a:lnTo>
                  <a:lnTo>
                    <a:pt x="15183" y="5573"/>
                  </a:lnTo>
                  <a:lnTo>
                    <a:pt x="14569" y="5793"/>
                  </a:lnTo>
                  <a:lnTo>
                    <a:pt x="13998" y="5924"/>
                  </a:lnTo>
                  <a:lnTo>
                    <a:pt x="12857" y="6144"/>
                  </a:lnTo>
                  <a:lnTo>
                    <a:pt x="12243" y="6231"/>
                  </a:lnTo>
                  <a:lnTo>
                    <a:pt x="11629" y="6363"/>
                  </a:lnTo>
                  <a:lnTo>
                    <a:pt x="11058" y="6539"/>
                  </a:lnTo>
                  <a:lnTo>
                    <a:pt x="10488" y="6758"/>
                  </a:lnTo>
                  <a:lnTo>
                    <a:pt x="10224" y="6890"/>
                  </a:lnTo>
                  <a:lnTo>
                    <a:pt x="9961" y="7065"/>
                  </a:lnTo>
                  <a:lnTo>
                    <a:pt x="9698" y="7284"/>
                  </a:lnTo>
                  <a:lnTo>
                    <a:pt x="9478" y="7504"/>
                  </a:lnTo>
                  <a:lnTo>
                    <a:pt x="9259" y="7767"/>
                  </a:lnTo>
                  <a:lnTo>
                    <a:pt x="8996" y="8118"/>
                  </a:lnTo>
                  <a:lnTo>
                    <a:pt x="8820" y="8469"/>
                  </a:lnTo>
                  <a:lnTo>
                    <a:pt x="8601" y="8820"/>
                  </a:lnTo>
                  <a:lnTo>
                    <a:pt x="6802" y="12506"/>
                  </a:lnTo>
                  <a:lnTo>
                    <a:pt x="5968" y="12813"/>
                  </a:lnTo>
                  <a:lnTo>
                    <a:pt x="4608" y="13121"/>
                  </a:lnTo>
                  <a:lnTo>
                    <a:pt x="3906" y="12989"/>
                  </a:lnTo>
                  <a:lnTo>
                    <a:pt x="1712" y="12155"/>
                  </a:lnTo>
                  <a:lnTo>
                    <a:pt x="220" y="11585"/>
                  </a:lnTo>
                  <a:lnTo>
                    <a:pt x="88" y="11585"/>
                  </a:lnTo>
                  <a:lnTo>
                    <a:pt x="44" y="11629"/>
                  </a:lnTo>
                  <a:lnTo>
                    <a:pt x="0" y="11716"/>
                  </a:lnTo>
                  <a:lnTo>
                    <a:pt x="0" y="11760"/>
                  </a:lnTo>
                  <a:lnTo>
                    <a:pt x="0" y="11848"/>
                  </a:lnTo>
                  <a:lnTo>
                    <a:pt x="44" y="11892"/>
                  </a:lnTo>
                  <a:lnTo>
                    <a:pt x="88" y="11936"/>
                  </a:lnTo>
                  <a:lnTo>
                    <a:pt x="1580" y="12506"/>
                  </a:lnTo>
                  <a:lnTo>
                    <a:pt x="3818" y="13296"/>
                  </a:lnTo>
                  <a:lnTo>
                    <a:pt x="4564" y="13472"/>
                  </a:lnTo>
                  <a:lnTo>
                    <a:pt x="4652" y="13472"/>
                  </a:lnTo>
                  <a:lnTo>
                    <a:pt x="6100" y="13121"/>
                  </a:lnTo>
                  <a:lnTo>
                    <a:pt x="6977" y="12813"/>
                  </a:lnTo>
                  <a:lnTo>
                    <a:pt x="7065" y="12726"/>
                  </a:lnTo>
                  <a:lnTo>
                    <a:pt x="8908" y="8996"/>
                  </a:lnTo>
                  <a:lnTo>
                    <a:pt x="9084" y="8645"/>
                  </a:lnTo>
                  <a:lnTo>
                    <a:pt x="9303" y="8294"/>
                  </a:lnTo>
                  <a:lnTo>
                    <a:pt x="9522" y="8030"/>
                  </a:lnTo>
                  <a:lnTo>
                    <a:pt x="9742" y="7767"/>
                  </a:lnTo>
                  <a:lnTo>
                    <a:pt x="9961" y="7548"/>
                  </a:lnTo>
                  <a:lnTo>
                    <a:pt x="10181" y="7372"/>
                  </a:lnTo>
                  <a:lnTo>
                    <a:pt x="10663" y="7065"/>
                  </a:lnTo>
                  <a:lnTo>
                    <a:pt x="11190" y="6846"/>
                  </a:lnTo>
                  <a:lnTo>
                    <a:pt x="11716" y="6670"/>
                  </a:lnTo>
                  <a:lnTo>
                    <a:pt x="12287" y="6582"/>
                  </a:lnTo>
                  <a:lnTo>
                    <a:pt x="12901" y="6495"/>
                  </a:lnTo>
                  <a:lnTo>
                    <a:pt x="14086" y="6275"/>
                  </a:lnTo>
                  <a:lnTo>
                    <a:pt x="14700" y="6144"/>
                  </a:lnTo>
                  <a:lnTo>
                    <a:pt x="15315" y="5924"/>
                  </a:lnTo>
                  <a:lnTo>
                    <a:pt x="16499" y="5398"/>
                  </a:lnTo>
                  <a:lnTo>
                    <a:pt x="16543" y="5354"/>
                  </a:lnTo>
                  <a:lnTo>
                    <a:pt x="18430" y="3862"/>
                  </a:lnTo>
                  <a:lnTo>
                    <a:pt x="20229" y="2326"/>
                  </a:lnTo>
                  <a:lnTo>
                    <a:pt x="20273" y="2326"/>
                  </a:lnTo>
                  <a:lnTo>
                    <a:pt x="21546" y="878"/>
                  </a:lnTo>
                  <a:lnTo>
                    <a:pt x="22248" y="527"/>
                  </a:lnTo>
                  <a:lnTo>
                    <a:pt x="25539" y="395"/>
                  </a:lnTo>
                  <a:lnTo>
                    <a:pt x="29664" y="351"/>
                  </a:lnTo>
                  <a:lnTo>
                    <a:pt x="33042" y="2282"/>
                  </a:lnTo>
                  <a:lnTo>
                    <a:pt x="34973" y="3642"/>
                  </a:lnTo>
                  <a:lnTo>
                    <a:pt x="36772" y="5222"/>
                  </a:lnTo>
                  <a:lnTo>
                    <a:pt x="36816" y="5222"/>
                  </a:lnTo>
                  <a:lnTo>
                    <a:pt x="37123" y="5398"/>
                  </a:lnTo>
                  <a:lnTo>
                    <a:pt x="37167" y="5442"/>
                  </a:lnTo>
                  <a:lnTo>
                    <a:pt x="37255" y="5442"/>
                  </a:lnTo>
                  <a:lnTo>
                    <a:pt x="37299" y="5398"/>
                  </a:lnTo>
                  <a:lnTo>
                    <a:pt x="37343" y="5354"/>
                  </a:lnTo>
                  <a:lnTo>
                    <a:pt x="37386" y="5310"/>
                  </a:lnTo>
                  <a:lnTo>
                    <a:pt x="37386" y="5222"/>
                  </a:lnTo>
                  <a:lnTo>
                    <a:pt x="37343" y="5178"/>
                  </a:lnTo>
                  <a:lnTo>
                    <a:pt x="37299" y="5134"/>
                  </a:lnTo>
                  <a:lnTo>
                    <a:pt x="36992" y="4959"/>
                  </a:lnTo>
                  <a:lnTo>
                    <a:pt x="35192" y="3379"/>
                  </a:lnTo>
                  <a:lnTo>
                    <a:pt x="35149" y="3335"/>
                  </a:lnTo>
                  <a:lnTo>
                    <a:pt x="33218" y="2019"/>
                  </a:lnTo>
                  <a:lnTo>
                    <a:pt x="29795"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0" name="Google Shape;3980;p85"/>
            <p:cNvSpPr/>
            <p:nvPr/>
          </p:nvSpPr>
          <p:spPr>
            <a:xfrm>
              <a:off x="2245650" y="4054875"/>
              <a:ext cx="1314250" cy="359850"/>
            </a:xfrm>
            <a:custGeom>
              <a:rect b="b" l="l" r="r" t="t"/>
              <a:pathLst>
                <a:path extrusionOk="0" h="14394" w="52570">
                  <a:moveTo>
                    <a:pt x="26680" y="0"/>
                  </a:moveTo>
                  <a:lnTo>
                    <a:pt x="24091" y="176"/>
                  </a:lnTo>
                  <a:lnTo>
                    <a:pt x="24047" y="220"/>
                  </a:lnTo>
                  <a:lnTo>
                    <a:pt x="22862" y="439"/>
                  </a:lnTo>
                  <a:lnTo>
                    <a:pt x="22818" y="439"/>
                  </a:lnTo>
                  <a:lnTo>
                    <a:pt x="22292" y="746"/>
                  </a:lnTo>
                  <a:lnTo>
                    <a:pt x="21019" y="834"/>
                  </a:lnTo>
                  <a:lnTo>
                    <a:pt x="20888" y="878"/>
                  </a:lnTo>
                  <a:lnTo>
                    <a:pt x="19659" y="2063"/>
                  </a:lnTo>
                  <a:lnTo>
                    <a:pt x="19615" y="2107"/>
                  </a:lnTo>
                  <a:lnTo>
                    <a:pt x="19045" y="3072"/>
                  </a:lnTo>
                  <a:lnTo>
                    <a:pt x="18167" y="3862"/>
                  </a:lnTo>
                  <a:lnTo>
                    <a:pt x="16280" y="5573"/>
                  </a:lnTo>
                  <a:lnTo>
                    <a:pt x="15095" y="6451"/>
                  </a:lnTo>
                  <a:lnTo>
                    <a:pt x="14349" y="6758"/>
                  </a:lnTo>
                  <a:lnTo>
                    <a:pt x="11322" y="7285"/>
                  </a:lnTo>
                  <a:lnTo>
                    <a:pt x="9566" y="7811"/>
                  </a:lnTo>
                  <a:lnTo>
                    <a:pt x="9522" y="7855"/>
                  </a:lnTo>
                  <a:lnTo>
                    <a:pt x="8645" y="8338"/>
                  </a:lnTo>
                  <a:lnTo>
                    <a:pt x="8601" y="8382"/>
                  </a:lnTo>
                  <a:lnTo>
                    <a:pt x="7855" y="9171"/>
                  </a:lnTo>
                  <a:lnTo>
                    <a:pt x="7811" y="9215"/>
                  </a:lnTo>
                  <a:lnTo>
                    <a:pt x="7197" y="10268"/>
                  </a:lnTo>
                  <a:lnTo>
                    <a:pt x="5705" y="13603"/>
                  </a:lnTo>
                  <a:lnTo>
                    <a:pt x="5091" y="13823"/>
                  </a:lnTo>
                  <a:lnTo>
                    <a:pt x="3862" y="14042"/>
                  </a:lnTo>
                  <a:lnTo>
                    <a:pt x="2940" y="13867"/>
                  </a:lnTo>
                  <a:lnTo>
                    <a:pt x="264" y="12857"/>
                  </a:lnTo>
                  <a:lnTo>
                    <a:pt x="132" y="12857"/>
                  </a:lnTo>
                  <a:lnTo>
                    <a:pt x="44" y="12901"/>
                  </a:lnTo>
                  <a:lnTo>
                    <a:pt x="44" y="12989"/>
                  </a:lnTo>
                  <a:lnTo>
                    <a:pt x="0" y="13033"/>
                  </a:lnTo>
                  <a:lnTo>
                    <a:pt x="44" y="13121"/>
                  </a:lnTo>
                  <a:lnTo>
                    <a:pt x="88" y="13164"/>
                  </a:lnTo>
                  <a:lnTo>
                    <a:pt x="132" y="13208"/>
                  </a:lnTo>
                  <a:lnTo>
                    <a:pt x="2853" y="14218"/>
                  </a:lnTo>
                  <a:lnTo>
                    <a:pt x="2896" y="14218"/>
                  </a:lnTo>
                  <a:lnTo>
                    <a:pt x="3818" y="14393"/>
                  </a:lnTo>
                  <a:lnTo>
                    <a:pt x="3862" y="14393"/>
                  </a:lnTo>
                  <a:lnTo>
                    <a:pt x="5178" y="14174"/>
                  </a:lnTo>
                  <a:lnTo>
                    <a:pt x="5880" y="13867"/>
                  </a:lnTo>
                  <a:lnTo>
                    <a:pt x="6012" y="13779"/>
                  </a:lnTo>
                  <a:lnTo>
                    <a:pt x="7504" y="10400"/>
                  </a:lnTo>
                  <a:lnTo>
                    <a:pt x="8118" y="9391"/>
                  </a:lnTo>
                  <a:lnTo>
                    <a:pt x="8820" y="8645"/>
                  </a:lnTo>
                  <a:lnTo>
                    <a:pt x="9698" y="8162"/>
                  </a:lnTo>
                  <a:lnTo>
                    <a:pt x="11409" y="7636"/>
                  </a:lnTo>
                  <a:lnTo>
                    <a:pt x="14437" y="7065"/>
                  </a:lnTo>
                  <a:lnTo>
                    <a:pt x="14481" y="7065"/>
                  </a:lnTo>
                  <a:lnTo>
                    <a:pt x="15227" y="6758"/>
                  </a:lnTo>
                  <a:lnTo>
                    <a:pt x="15271" y="6714"/>
                  </a:lnTo>
                  <a:lnTo>
                    <a:pt x="16499" y="5880"/>
                  </a:lnTo>
                  <a:lnTo>
                    <a:pt x="18386" y="4125"/>
                  </a:lnTo>
                  <a:lnTo>
                    <a:pt x="19264" y="3291"/>
                  </a:lnTo>
                  <a:lnTo>
                    <a:pt x="19308" y="3291"/>
                  </a:lnTo>
                  <a:lnTo>
                    <a:pt x="19922" y="2326"/>
                  </a:lnTo>
                  <a:lnTo>
                    <a:pt x="21107" y="1185"/>
                  </a:lnTo>
                  <a:lnTo>
                    <a:pt x="22336" y="1054"/>
                  </a:lnTo>
                  <a:lnTo>
                    <a:pt x="22423" y="1054"/>
                  </a:lnTo>
                  <a:lnTo>
                    <a:pt x="22950" y="790"/>
                  </a:lnTo>
                  <a:lnTo>
                    <a:pt x="24135" y="527"/>
                  </a:lnTo>
                  <a:lnTo>
                    <a:pt x="26680" y="351"/>
                  </a:lnTo>
                  <a:lnTo>
                    <a:pt x="28128" y="527"/>
                  </a:lnTo>
                  <a:lnTo>
                    <a:pt x="28874" y="746"/>
                  </a:lnTo>
                  <a:lnTo>
                    <a:pt x="31024" y="2019"/>
                  </a:lnTo>
                  <a:lnTo>
                    <a:pt x="33042" y="3335"/>
                  </a:lnTo>
                  <a:lnTo>
                    <a:pt x="34710" y="4476"/>
                  </a:lnTo>
                  <a:lnTo>
                    <a:pt x="35719" y="5661"/>
                  </a:lnTo>
                  <a:lnTo>
                    <a:pt x="35763" y="5661"/>
                  </a:lnTo>
                  <a:lnTo>
                    <a:pt x="37079" y="6846"/>
                  </a:lnTo>
                  <a:lnTo>
                    <a:pt x="37123" y="6890"/>
                  </a:lnTo>
                  <a:lnTo>
                    <a:pt x="39493" y="8118"/>
                  </a:lnTo>
                  <a:lnTo>
                    <a:pt x="42740" y="9215"/>
                  </a:lnTo>
                  <a:lnTo>
                    <a:pt x="44407" y="9698"/>
                  </a:lnTo>
                  <a:lnTo>
                    <a:pt x="44451" y="9698"/>
                  </a:lnTo>
                  <a:lnTo>
                    <a:pt x="48620" y="10093"/>
                  </a:lnTo>
                  <a:lnTo>
                    <a:pt x="49673" y="10137"/>
                  </a:lnTo>
                  <a:lnTo>
                    <a:pt x="51867" y="9961"/>
                  </a:lnTo>
                  <a:lnTo>
                    <a:pt x="51911" y="9961"/>
                  </a:lnTo>
                  <a:lnTo>
                    <a:pt x="52438" y="9786"/>
                  </a:lnTo>
                  <a:lnTo>
                    <a:pt x="52525" y="9742"/>
                  </a:lnTo>
                  <a:lnTo>
                    <a:pt x="52569" y="9654"/>
                  </a:lnTo>
                  <a:lnTo>
                    <a:pt x="52569" y="9610"/>
                  </a:lnTo>
                  <a:lnTo>
                    <a:pt x="52569" y="9522"/>
                  </a:lnTo>
                  <a:lnTo>
                    <a:pt x="52525" y="9479"/>
                  </a:lnTo>
                  <a:lnTo>
                    <a:pt x="52481" y="9435"/>
                  </a:lnTo>
                  <a:lnTo>
                    <a:pt x="52350" y="9435"/>
                  </a:lnTo>
                  <a:lnTo>
                    <a:pt x="51823" y="9610"/>
                  </a:lnTo>
                  <a:lnTo>
                    <a:pt x="49673" y="9786"/>
                  </a:lnTo>
                  <a:lnTo>
                    <a:pt x="48620" y="9742"/>
                  </a:lnTo>
                  <a:lnTo>
                    <a:pt x="44495" y="9347"/>
                  </a:lnTo>
                  <a:lnTo>
                    <a:pt x="42872" y="8864"/>
                  </a:lnTo>
                  <a:lnTo>
                    <a:pt x="39624" y="7811"/>
                  </a:lnTo>
                  <a:lnTo>
                    <a:pt x="37299" y="6582"/>
                  </a:lnTo>
                  <a:lnTo>
                    <a:pt x="35982" y="5398"/>
                  </a:lnTo>
                  <a:lnTo>
                    <a:pt x="34929" y="4213"/>
                  </a:lnTo>
                  <a:lnTo>
                    <a:pt x="34885" y="4169"/>
                  </a:lnTo>
                  <a:lnTo>
                    <a:pt x="33218" y="3028"/>
                  </a:lnTo>
                  <a:lnTo>
                    <a:pt x="31199" y="1712"/>
                  </a:lnTo>
                  <a:lnTo>
                    <a:pt x="29049" y="439"/>
                  </a:lnTo>
                  <a:lnTo>
                    <a:pt x="29005" y="395"/>
                  </a:lnTo>
                  <a:lnTo>
                    <a:pt x="28216" y="176"/>
                  </a:lnTo>
                  <a:lnTo>
                    <a:pt x="28172" y="176"/>
                  </a:lnTo>
                  <a:lnTo>
                    <a:pt x="26724"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1" name="Google Shape;3981;p85"/>
            <p:cNvSpPr/>
            <p:nvPr/>
          </p:nvSpPr>
          <p:spPr>
            <a:xfrm>
              <a:off x="2252225" y="4008800"/>
              <a:ext cx="1328500" cy="378500"/>
            </a:xfrm>
            <a:custGeom>
              <a:rect b="b" l="l" r="r" t="t"/>
              <a:pathLst>
                <a:path extrusionOk="0" h="15140" w="53140">
                  <a:moveTo>
                    <a:pt x="24749" y="0"/>
                  </a:moveTo>
                  <a:lnTo>
                    <a:pt x="22643" y="483"/>
                  </a:lnTo>
                  <a:lnTo>
                    <a:pt x="22599" y="527"/>
                  </a:lnTo>
                  <a:lnTo>
                    <a:pt x="20054" y="1448"/>
                  </a:lnTo>
                  <a:lnTo>
                    <a:pt x="19966" y="1492"/>
                  </a:lnTo>
                  <a:lnTo>
                    <a:pt x="18650" y="3291"/>
                  </a:lnTo>
                  <a:lnTo>
                    <a:pt x="17992" y="4520"/>
                  </a:lnTo>
                  <a:lnTo>
                    <a:pt x="17290" y="5310"/>
                  </a:lnTo>
                  <a:lnTo>
                    <a:pt x="15490" y="6977"/>
                  </a:lnTo>
                  <a:lnTo>
                    <a:pt x="14437" y="7679"/>
                  </a:lnTo>
                  <a:lnTo>
                    <a:pt x="13779" y="7899"/>
                  </a:lnTo>
                  <a:lnTo>
                    <a:pt x="9918" y="8601"/>
                  </a:lnTo>
                  <a:lnTo>
                    <a:pt x="9874" y="8601"/>
                  </a:lnTo>
                  <a:lnTo>
                    <a:pt x="8908" y="8996"/>
                  </a:lnTo>
                  <a:lnTo>
                    <a:pt x="8865" y="8996"/>
                  </a:lnTo>
                  <a:lnTo>
                    <a:pt x="7855" y="9566"/>
                  </a:lnTo>
                  <a:lnTo>
                    <a:pt x="7811" y="9610"/>
                  </a:lnTo>
                  <a:lnTo>
                    <a:pt x="6934" y="10444"/>
                  </a:lnTo>
                  <a:lnTo>
                    <a:pt x="6890" y="10488"/>
                  </a:lnTo>
                  <a:lnTo>
                    <a:pt x="6188" y="11716"/>
                  </a:lnTo>
                  <a:lnTo>
                    <a:pt x="5091" y="14700"/>
                  </a:lnTo>
                  <a:lnTo>
                    <a:pt x="2458" y="14788"/>
                  </a:lnTo>
                  <a:lnTo>
                    <a:pt x="220" y="13954"/>
                  </a:lnTo>
                  <a:lnTo>
                    <a:pt x="176" y="13954"/>
                  </a:lnTo>
                  <a:lnTo>
                    <a:pt x="88" y="13998"/>
                  </a:lnTo>
                  <a:lnTo>
                    <a:pt x="45" y="13998"/>
                  </a:lnTo>
                  <a:lnTo>
                    <a:pt x="1" y="14086"/>
                  </a:lnTo>
                  <a:lnTo>
                    <a:pt x="1" y="14130"/>
                  </a:lnTo>
                  <a:lnTo>
                    <a:pt x="1" y="14218"/>
                  </a:lnTo>
                  <a:lnTo>
                    <a:pt x="45" y="14262"/>
                  </a:lnTo>
                  <a:lnTo>
                    <a:pt x="132" y="14305"/>
                  </a:lnTo>
                  <a:lnTo>
                    <a:pt x="2370" y="15139"/>
                  </a:lnTo>
                  <a:lnTo>
                    <a:pt x="2458" y="15139"/>
                  </a:lnTo>
                  <a:lnTo>
                    <a:pt x="5222" y="15051"/>
                  </a:lnTo>
                  <a:lnTo>
                    <a:pt x="5310" y="15007"/>
                  </a:lnTo>
                  <a:lnTo>
                    <a:pt x="5398" y="14920"/>
                  </a:lnTo>
                  <a:lnTo>
                    <a:pt x="6495" y="11848"/>
                  </a:lnTo>
                  <a:lnTo>
                    <a:pt x="7197" y="10707"/>
                  </a:lnTo>
                  <a:lnTo>
                    <a:pt x="8075" y="9873"/>
                  </a:lnTo>
                  <a:lnTo>
                    <a:pt x="9040" y="9303"/>
                  </a:lnTo>
                  <a:lnTo>
                    <a:pt x="10005" y="8952"/>
                  </a:lnTo>
                  <a:lnTo>
                    <a:pt x="13867" y="8250"/>
                  </a:lnTo>
                  <a:lnTo>
                    <a:pt x="14569" y="8031"/>
                  </a:lnTo>
                  <a:lnTo>
                    <a:pt x="14613" y="7987"/>
                  </a:lnTo>
                  <a:lnTo>
                    <a:pt x="15666" y="7241"/>
                  </a:lnTo>
                  <a:lnTo>
                    <a:pt x="15710" y="7241"/>
                  </a:lnTo>
                  <a:lnTo>
                    <a:pt x="17553" y="5573"/>
                  </a:lnTo>
                  <a:lnTo>
                    <a:pt x="17553" y="5529"/>
                  </a:lnTo>
                  <a:lnTo>
                    <a:pt x="18255" y="4739"/>
                  </a:lnTo>
                  <a:lnTo>
                    <a:pt x="18299" y="4696"/>
                  </a:lnTo>
                  <a:lnTo>
                    <a:pt x="18957" y="3467"/>
                  </a:lnTo>
                  <a:lnTo>
                    <a:pt x="20230" y="1756"/>
                  </a:lnTo>
                  <a:lnTo>
                    <a:pt x="22731" y="834"/>
                  </a:lnTo>
                  <a:lnTo>
                    <a:pt x="24793" y="351"/>
                  </a:lnTo>
                  <a:lnTo>
                    <a:pt x="25320" y="351"/>
                  </a:lnTo>
                  <a:lnTo>
                    <a:pt x="27996" y="1054"/>
                  </a:lnTo>
                  <a:lnTo>
                    <a:pt x="31507" y="2940"/>
                  </a:lnTo>
                  <a:lnTo>
                    <a:pt x="33789" y="4345"/>
                  </a:lnTo>
                  <a:lnTo>
                    <a:pt x="35544" y="5134"/>
                  </a:lnTo>
                  <a:lnTo>
                    <a:pt x="36992" y="6582"/>
                  </a:lnTo>
                  <a:lnTo>
                    <a:pt x="39142" y="8118"/>
                  </a:lnTo>
                  <a:lnTo>
                    <a:pt x="40107" y="9171"/>
                  </a:lnTo>
                  <a:lnTo>
                    <a:pt x="40151" y="9259"/>
                  </a:lnTo>
                  <a:lnTo>
                    <a:pt x="42696" y="10181"/>
                  </a:lnTo>
                  <a:lnTo>
                    <a:pt x="44671" y="10751"/>
                  </a:lnTo>
                  <a:lnTo>
                    <a:pt x="44715" y="10751"/>
                  </a:lnTo>
                  <a:lnTo>
                    <a:pt x="48752" y="11146"/>
                  </a:lnTo>
                  <a:lnTo>
                    <a:pt x="48796" y="11190"/>
                  </a:lnTo>
                  <a:lnTo>
                    <a:pt x="51341" y="11058"/>
                  </a:lnTo>
                  <a:lnTo>
                    <a:pt x="52087" y="11190"/>
                  </a:lnTo>
                  <a:lnTo>
                    <a:pt x="52175" y="11190"/>
                  </a:lnTo>
                  <a:lnTo>
                    <a:pt x="53008" y="10927"/>
                  </a:lnTo>
                  <a:lnTo>
                    <a:pt x="53096" y="10883"/>
                  </a:lnTo>
                  <a:lnTo>
                    <a:pt x="53140" y="10839"/>
                  </a:lnTo>
                  <a:lnTo>
                    <a:pt x="53140" y="10751"/>
                  </a:lnTo>
                  <a:lnTo>
                    <a:pt x="53140" y="10707"/>
                  </a:lnTo>
                  <a:lnTo>
                    <a:pt x="53096" y="10619"/>
                  </a:lnTo>
                  <a:lnTo>
                    <a:pt x="53052" y="10576"/>
                  </a:lnTo>
                  <a:lnTo>
                    <a:pt x="52921" y="10576"/>
                  </a:lnTo>
                  <a:lnTo>
                    <a:pt x="52087" y="10839"/>
                  </a:lnTo>
                  <a:lnTo>
                    <a:pt x="51385" y="10707"/>
                  </a:lnTo>
                  <a:lnTo>
                    <a:pt x="51341" y="10707"/>
                  </a:lnTo>
                  <a:lnTo>
                    <a:pt x="48796" y="10839"/>
                  </a:lnTo>
                  <a:lnTo>
                    <a:pt x="44759" y="10400"/>
                  </a:lnTo>
                  <a:lnTo>
                    <a:pt x="42828" y="9830"/>
                  </a:lnTo>
                  <a:lnTo>
                    <a:pt x="40327" y="8908"/>
                  </a:lnTo>
                  <a:lnTo>
                    <a:pt x="39361" y="7855"/>
                  </a:lnTo>
                  <a:lnTo>
                    <a:pt x="37211" y="6319"/>
                  </a:lnTo>
                  <a:lnTo>
                    <a:pt x="35763" y="4871"/>
                  </a:lnTo>
                  <a:lnTo>
                    <a:pt x="35719" y="4827"/>
                  </a:lnTo>
                  <a:lnTo>
                    <a:pt x="33964" y="4037"/>
                  </a:lnTo>
                  <a:lnTo>
                    <a:pt x="31682" y="2633"/>
                  </a:lnTo>
                  <a:lnTo>
                    <a:pt x="28128" y="702"/>
                  </a:lnTo>
                  <a:lnTo>
                    <a:pt x="25364"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2" name="Google Shape;3982;p85"/>
            <p:cNvSpPr/>
            <p:nvPr/>
          </p:nvSpPr>
          <p:spPr>
            <a:xfrm>
              <a:off x="2104125" y="4481600"/>
              <a:ext cx="42825" cy="15400"/>
            </a:xfrm>
            <a:custGeom>
              <a:rect b="b" l="l" r="r" t="t"/>
              <a:pathLst>
                <a:path extrusionOk="0" h="616" w="1713">
                  <a:moveTo>
                    <a:pt x="132" y="1"/>
                  </a:moveTo>
                  <a:lnTo>
                    <a:pt x="45" y="45"/>
                  </a:lnTo>
                  <a:lnTo>
                    <a:pt x="1" y="89"/>
                  </a:lnTo>
                  <a:lnTo>
                    <a:pt x="1" y="132"/>
                  </a:lnTo>
                  <a:lnTo>
                    <a:pt x="1" y="220"/>
                  </a:lnTo>
                  <a:lnTo>
                    <a:pt x="1" y="264"/>
                  </a:lnTo>
                  <a:lnTo>
                    <a:pt x="45" y="308"/>
                  </a:lnTo>
                  <a:lnTo>
                    <a:pt x="132" y="352"/>
                  </a:lnTo>
                  <a:lnTo>
                    <a:pt x="1493" y="615"/>
                  </a:lnTo>
                  <a:lnTo>
                    <a:pt x="1537" y="615"/>
                  </a:lnTo>
                  <a:lnTo>
                    <a:pt x="1668" y="571"/>
                  </a:lnTo>
                  <a:lnTo>
                    <a:pt x="1712" y="484"/>
                  </a:lnTo>
                  <a:lnTo>
                    <a:pt x="1712" y="440"/>
                  </a:lnTo>
                  <a:lnTo>
                    <a:pt x="1668" y="352"/>
                  </a:lnTo>
                  <a:lnTo>
                    <a:pt x="1624" y="308"/>
                  </a:lnTo>
                  <a:lnTo>
                    <a:pt x="1580" y="264"/>
                  </a:lnTo>
                  <a:lnTo>
                    <a:pt x="176"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3" name="Google Shape;3983;p85"/>
            <p:cNvSpPr/>
            <p:nvPr/>
          </p:nvSpPr>
          <p:spPr>
            <a:xfrm>
              <a:off x="2084375" y="4455275"/>
              <a:ext cx="138250" cy="42825"/>
            </a:xfrm>
            <a:custGeom>
              <a:rect b="b" l="l" r="r" t="t"/>
              <a:pathLst>
                <a:path extrusionOk="0" h="1713" w="5530">
                  <a:moveTo>
                    <a:pt x="659" y="1"/>
                  </a:moveTo>
                  <a:lnTo>
                    <a:pt x="133" y="132"/>
                  </a:lnTo>
                  <a:lnTo>
                    <a:pt x="45" y="176"/>
                  </a:lnTo>
                  <a:lnTo>
                    <a:pt x="1" y="220"/>
                  </a:lnTo>
                  <a:lnTo>
                    <a:pt x="1" y="264"/>
                  </a:lnTo>
                  <a:lnTo>
                    <a:pt x="1" y="352"/>
                  </a:lnTo>
                  <a:lnTo>
                    <a:pt x="1" y="396"/>
                  </a:lnTo>
                  <a:lnTo>
                    <a:pt x="89" y="439"/>
                  </a:lnTo>
                  <a:lnTo>
                    <a:pt x="133" y="483"/>
                  </a:lnTo>
                  <a:lnTo>
                    <a:pt x="220" y="483"/>
                  </a:lnTo>
                  <a:lnTo>
                    <a:pt x="703" y="352"/>
                  </a:lnTo>
                  <a:lnTo>
                    <a:pt x="3029" y="1142"/>
                  </a:lnTo>
                  <a:lnTo>
                    <a:pt x="5310" y="1712"/>
                  </a:lnTo>
                  <a:lnTo>
                    <a:pt x="5354" y="1712"/>
                  </a:lnTo>
                  <a:lnTo>
                    <a:pt x="5442" y="1668"/>
                  </a:lnTo>
                  <a:lnTo>
                    <a:pt x="5530" y="1580"/>
                  </a:lnTo>
                  <a:lnTo>
                    <a:pt x="5530" y="1493"/>
                  </a:lnTo>
                  <a:lnTo>
                    <a:pt x="5486" y="1449"/>
                  </a:lnTo>
                  <a:lnTo>
                    <a:pt x="5442" y="1405"/>
                  </a:lnTo>
                  <a:lnTo>
                    <a:pt x="5398" y="1361"/>
                  </a:lnTo>
                  <a:lnTo>
                    <a:pt x="3116" y="791"/>
                  </a:lnTo>
                  <a:lnTo>
                    <a:pt x="747"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4" name="Google Shape;3984;p85"/>
            <p:cNvSpPr/>
            <p:nvPr/>
          </p:nvSpPr>
          <p:spPr>
            <a:xfrm>
              <a:off x="2080000" y="4434425"/>
              <a:ext cx="208450" cy="60375"/>
            </a:xfrm>
            <a:custGeom>
              <a:rect b="b" l="l" r="r" t="t"/>
              <a:pathLst>
                <a:path extrusionOk="0" h="2415" w="8338">
                  <a:moveTo>
                    <a:pt x="1317" y="1"/>
                  </a:moveTo>
                  <a:lnTo>
                    <a:pt x="527" y="176"/>
                  </a:lnTo>
                  <a:lnTo>
                    <a:pt x="483" y="176"/>
                  </a:lnTo>
                  <a:lnTo>
                    <a:pt x="132" y="308"/>
                  </a:lnTo>
                  <a:lnTo>
                    <a:pt x="44" y="352"/>
                  </a:lnTo>
                  <a:lnTo>
                    <a:pt x="44" y="396"/>
                  </a:lnTo>
                  <a:lnTo>
                    <a:pt x="0" y="484"/>
                  </a:lnTo>
                  <a:lnTo>
                    <a:pt x="44" y="528"/>
                  </a:lnTo>
                  <a:lnTo>
                    <a:pt x="44" y="571"/>
                  </a:lnTo>
                  <a:lnTo>
                    <a:pt x="132" y="615"/>
                  </a:lnTo>
                  <a:lnTo>
                    <a:pt x="176" y="659"/>
                  </a:lnTo>
                  <a:lnTo>
                    <a:pt x="264" y="615"/>
                  </a:lnTo>
                  <a:lnTo>
                    <a:pt x="571" y="484"/>
                  </a:lnTo>
                  <a:lnTo>
                    <a:pt x="1361" y="352"/>
                  </a:lnTo>
                  <a:lnTo>
                    <a:pt x="3511" y="922"/>
                  </a:lnTo>
                  <a:lnTo>
                    <a:pt x="5837" y="1844"/>
                  </a:lnTo>
                  <a:lnTo>
                    <a:pt x="7723" y="2371"/>
                  </a:lnTo>
                  <a:lnTo>
                    <a:pt x="8162" y="2414"/>
                  </a:lnTo>
                  <a:lnTo>
                    <a:pt x="8206" y="2414"/>
                  </a:lnTo>
                  <a:lnTo>
                    <a:pt x="8294" y="2371"/>
                  </a:lnTo>
                  <a:lnTo>
                    <a:pt x="8338" y="2283"/>
                  </a:lnTo>
                  <a:lnTo>
                    <a:pt x="8338" y="2195"/>
                  </a:lnTo>
                  <a:lnTo>
                    <a:pt x="8338" y="2151"/>
                  </a:lnTo>
                  <a:lnTo>
                    <a:pt x="8294" y="2107"/>
                  </a:lnTo>
                  <a:lnTo>
                    <a:pt x="8206" y="2063"/>
                  </a:lnTo>
                  <a:lnTo>
                    <a:pt x="7811" y="2019"/>
                  </a:lnTo>
                  <a:lnTo>
                    <a:pt x="5968" y="1537"/>
                  </a:lnTo>
                  <a:lnTo>
                    <a:pt x="3642" y="571"/>
                  </a:lnTo>
                  <a:lnTo>
                    <a:pt x="3599" y="571"/>
                  </a:lnTo>
                  <a:lnTo>
                    <a:pt x="1405" y="45"/>
                  </a:lnTo>
                  <a:lnTo>
                    <a:pt x="1317"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5" name="Google Shape;3985;p85"/>
            <p:cNvSpPr/>
            <p:nvPr/>
          </p:nvSpPr>
          <p:spPr>
            <a:xfrm>
              <a:off x="2060250" y="4419075"/>
              <a:ext cx="269900" cy="66950"/>
            </a:xfrm>
            <a:custGeom>
              <a:rect b="b" l="l" r="r" t="t"/>
              <a:pathLst>
                <a:path extrusionOk="0" h="2678" w="10796">
                  <a:moveTo>
                    <a:pt x="3072" y="1"/>
                  </a:moveTo>
                  <a:lnTo>
                    <a:pt x="1536" y="264"/>
                  </a:lnTo>
                  <a:lnTo>
                    <a:pt x="176" y="483"/>
                  </a:lnTo>
                  <a:lnTo>
                    <a:pt x="88" y="483"/>
                  </a:lnTo>
                  <a:lnTo>
                    <a:pt x="44" y="571"/>
                  </a:lnTo>
                  <a:lnTo>
                    <a:pt x="1" y="615"/>
                  </a:lnTo>
                  <a:lnTo>
                    <a:pt x="1" y="659"/>
                  </a:lnTo>
                  <a:lnTo>
                    <a:pt x="44" y="747"/>
                  </a:lnTo>
                  <a:lnTo>
                    <a:pt x="88" y="790"/>
                  </a:lnTo>
                  <a:lnTo>
                    <a:pt x="132" y="834"/>
                  </a:lnTo>
                  <a:lnTo>
                    <a:pt x="220" y="834"/>
                  </a:lnTo>
                  <a:lnTo>
                    <a:pt x="1580" y="615"/>
                  </a:lnTo>
                  <a:lnTo>
                    <a:pt x="3116" y="396"/>
                  </a:lnTo>
                  <a:lnTo>
                    <a:pt x="5617" y="1229"/>
                  </a:lnTo>
                  <a:lnTo>
                    <a:pt x="7899" y="1887"/>
                  </a:lnTo>
                  <a:lnTo>
                    <a:pt x="9698" y="2546"/>
                  </a:lnTo>
                  <a:lnTo>
                    <a:pt x="9742" y="2546"/>
                  </a:lnTo>
                  <a:lnTo>
                    <a:pt x="10576" y="2677"/>
                  </a:lnTo>
                  <a:lnTo>
                    <a:pt x="10620" y="2677"/>
                  </a:lnTo>
                  <a:lnTo>
                    <a:pt x="10751" y="2633"/>
                  </a:lnTo>
                  <a:lnTo>
                    <a:pt x="10795" y="2502"/>
                  </a:lnTo>
                  <a:lnTo>
                    <a:pt x="10795" y="2458"/>
                  </a:lnTo>
                  <a:lnTo>
                    <a:pt x="10751" y="2370"/>
                  </a:lnTo>
                  <a:lnTo>
                    <a:pt x="10707" y="2326"/>
                  </a:lnTo>
                  <a:lnTo>
                    <a:pt x="10664" y="2326"/>
                  </a:lnTo>
                  <a:lnTo>
                    <a:pt x="9830" y="2195"/>
                  </a:lnTo>
                  <a:lnTo>
                    <a:pt x="7987" y="1536"/>
                  </a:lnTo>
                  <a:lnTo>
                    <a:pt x="5749" y="878"/>
                  </a:lnTo>
                  <a:lnTo>
                    <a:pt x="3160" y="45"/>
                  </a:lnTo>
                  <a:lnTo>
                    <a:pt x="3072"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6" name="Google Shape;3986;p85"/>
            <p:cNvSpPr/>
            <p:nvPr/>
          </p:nvSpPr>
          <p:spPr>
            <a:xfrm>
              <a:off x="1951650" y="4680175"/>
              <a:ext cx="528775" cy="40600"/>
            </a:xfrm>
            <a:custGeom>
              <a:rect b="b" l="l" r="r" t="t"/>
              <a:pathLst>
                <a:path extrusionOk="0" h="1624" w="21151">
                  <a:moveTo>
                    <a:pt x="20975" y="0"/>
                  </a:moveTo>
                  <a:lnTo>
                    <a:pt x="16807" y="132"/>
                  </a:lnTo>
                  <a:lnTo>
                    <a:pt x="16719" y="176"/>
                  </a:lnTo>
                  <a:lnTo>
                    <a:pt x="15578" y="702"/>
                  </a:lnTo>
                  <a:lnTo>
                    <a:pt x="11146" y="527"/>
                  </a:lnTo>
                  <a:lnTo>
                    <a:pt x="8733" y="527"/>
                  </a:lnTo>
                  <a:lnTo>
                    <a:pt x="6188" y="790"/>
                  </a:lnTo>
                  <a:lnTo>
                    <a:pt x="3116" y="1097"/>
                  </a:lnTo>
                  <a:lnTo>
                    <a:pt x="878" y="966"/>
                  </a:lnTo>
                  <a:lnTo>
                    <a:pt x="790" y="1009"/>
                  </a:lnTo>
                  <a:lnTo>
                    <a:pt x="132" y="1273"/>
                  </a:lnTo>
                  <a:lnTo>
                    <a:pt x="44" y="1317"/>
                  </a:lnTo>
                  <a:lnTo>
                    <a:pt x="0" y="1404"/>
                  </a:lnTo>
                  <a:lnTo>
                    <a:pt x="0" y="1448"/>
                  </a:lnTo>
                  <a:lnTo>
                    <a:pt x="0" y="1536"/>
                  </a:lnTo>
                  <a:lnTo>
                    <a:pt x="88" y="1580"/>
                  </a:lnTo>
                  <a:lnTo>
                    <a:pt x="176" y="1624"/>
                  </a:lnTo>
                  <a:lnTo>
                    <a:pt x="264" y="1624"/>
                  </a:lnTo>
                  <a:lnTo>
                    <a:pt x="878" y="1317"/>
                  </a:lnTo>
                  <a:lnTo>
                    <a:pt x="3116" y="1448"/>
                  </a:lnTo>
                  <a:lnTo>
                    <a:pt x="3160" y="1448"/>
                  </a:lnTo>
                  <a:lnTo>
                    <a:pt x="6231" y="1141"/>
                  </a:lnTo>
                  <a:lnTo>
                    <a:pt x="8733" y="878"/>
                  </a:lnTo>
                  <a:lnTo>
                    <a:pt x="11146" y="878"/>
                  </a:lnTo>
                  <a:lnTo>
                    <a:pt x="15578" y="1053"/>
                  </a:lnTo>
                  <a:lnTo>
                    <a:pt x="15666" y="1053"/>
                  </a:lnTo>
                  <a:lnTo>
                    <a:pt x="16851" y="483"/>
                  </a:lnTo>
                  <a:lnTo>
                    <a:pt x="20975" y="351"/>
                  </a:lnTo>
                  <a:lnTo>
                    <a:pt x="21063" y="351"/>
                  </a:lnTo>
                  <a:lnTo>
                    <a:pt x="21107" y="307"/>
                  </a:lnTo>
                  <a:lnTo>
                    <a:pt x="21151" y="263"/>
                  </a:lnTo>
                  <a:lnTo>
                    <a:pt x="21151" y="176"/>
                  </a:lnTo>
                  <a:lnTo>
                    <a:pt x="21151" y="132"/>
                  </a:lnTo>
                  <a:lnTo>
                    <a:pt x="21107" y="44"/>
                  </a:lnTo>
                  <a:lnTo>
                    <a:pt x="21063" y="44"/>
                  </a:lnTo>
                  <a:lnTo>
                    <a:pt x="20975"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7" name="Google Shape;3987;p85"/>
            <p:cNvSpPr/>
            <p:nvPr/>
          </p:nvSpPr>
          <p:spPr>
            <a:xfrm>
              <a:off x="2370700" y="4660425"/>
              <a:ext cx="121800" cy="17575"/>
            </a:xfrm>
            <a:custGeom>
              <a:rect b="b" l="l" r="r" t="t"/>
              <a:pathLst>
                <a:path extrusionOk="0" h="703" w="4872">
                  <a:moveTo>
                    <a:pt x="4696" y="0"/>
                  </a:moveTo>
                  <a:lnTo>
                    <a:pt x="1010" y="44"/>
                  </a:lnTo>
                  <a:lnTo>
                    <a:pt x="966" y="88"/>
                  </a:lnTo>
                  <a:lnTo>
                    <a:pt x="132" y="395"/>
                  </a:lnTo>
                  <a:lnTo>
                    <a:pt x="45" y="395"/>
                  </a:lnTo>
                  <a:lnTo>
                    <a:pt x="1" y="483"/>
                  </a:lnTo>
                  <a:lnTo>
                    <a:pt x="1" y="527"/>
                  </a:lnTo>
                  <a:lnTo>
                    <a:pt x="1" y="615"/>
                  </a:lnTo>
                  <a:lnTo>
                    <a:pt x="89" y="702"/>
                  </a:lnTo>
                  <a:lnTo>
                    <a:pt x="220" y="702"/>
                  </a:lnTo>
                  <a:lnTo>
                    <a:pt x="1054" y="395"/>
                  </a:lnTo>
                  <a:lnTo>
                    <a:pt x="4740" y="351"/>
                  </a:lnTo>
                  <a:lnTo>
                    <a:pt x="4784" y="307"/>
                  </a:lnTo>
                  <a:lnTo>
                    <a:pt x="4828" y="264"/>
                  </a:lnTo>
                  <a:lnTo>
                    <a:pt x="4871" y="220"/>
                  </a:lnTo>
                  <a:lnTo>
                    <a:pt x="4871" y="132"/>
                  </a:lnTo>
                  <a:lnTo>
                    <a:pt x="4871" y="88"/>
                  </a:lnTo>
                  <a:lnTo>
                    <a:pt x="4828" y="44"/>
                  </a:lnTo>
                  <a:lnTo>
                    <a:pt x="4784"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8" name="Google Shape;3988;p85"/>
            <p:cNvSpPr/>
            <p:nvPr/>
          </p:nvSpPr>
          <p:spPr>
            <a:xfrm>
              <a:off x="2386075" y="4638475"/>
              <a:ext cx="120675" cy="19775"/>
            </a:xfrm>
            <a:custGeom>
              <a:rect b="b" l="l" r="r" t="t"/>
              <a:pathLst>
                <a:path extrusionOk="0" h="791" w="4827">
                  <a:moveTo>
                    <a:pt x="4651" y="1"/>
                  </a:moveTo>
                  <a:lnTo>
                    <a:pt x="965" y="132"/>
                  </a:lnTo>
                  <a:lnTo>
                    <a:pt x="922" y="132"/>
                  </a:lnTo>
                  <a:lnTo>
                    <a:pt x="132" y="440"/>
                  </a:lnTo>
                  <a:lnTo>
                    <a:pt x="88" y="483"/>
                  </a:lnTo>
                  <a:lnTo>
                    <a:pt x="44" y="527"/>
                  </a:lnTo>
                  <a:lnTo>
                    <a:pt x="0" y="615"/>
                  </a:lnTo>
                  <a:lnTo>
                    <a:pt x="44" y="659"/>
                  </a:lnTo>
                  <a:lnTo>
                    <a:pt x="88" y="747"/>
                  </a:lnTo>
                  <a:lnTo>
                    <a:pt x="176" y="791"/>
                  </a:lnTo>
                  <a:lnTo>
                    <a:pt x="263" y="791"/>
                  </a:lnTo>
                  <a:lnTo>
                    <a:pt x="1009" y="483"/>
                  </a:lnTo>
                  <a:lnTo>
                    <a:pt x="4651" y="352"/>
                  </a:lnTo>
                  <a:lnTo>
                    <a:pt x="4695" y="352"/>
                  </a:lnTo>
                  <a:lnTo>
                    <a:pt x="4783" y="308"/>
                  </a:lnTo>
                  <a:lnTo>
                    <a:pt x="4783" y="264"/>
                  </a:lnTo>
                  <a:lnTo>
                    <a:pt x="4827" y="176"/>
                  </a:lnTo>
                  <a:lnTo>
                    <a:pt x="4783" y="132"/>
                  </a:lnTo>
                  <a:lnTo>
                    <a:pt x="4739" y="88"/>
                  </a:lnTo>
                  <a:lnTo>
                    <a:pt x="4695" y="45"/>
                  </a:lnTo>
                  <a:lnTo>
                    <a:pt x="4651"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9" name="Google Shape;3989;p85"/>
            <p:cNvSpPr/>
            <p:nvPr/>
          </p:nvSpPr>
          <p:spPr>
            <a:xfrm>
              <a:off x="2401425" y="4618725"/>
              <a:ext cx="117400" cy="17575"/>
            </a:xfrm>
            <a:custGeom>
              <a:rect b="b" l="l" r="r" t="t"/>
              <a:pathLst>
                <a:path extrusionOk="0" h="703" w="4696">
                  <a:moveTo>
                    <a:pt x="4520" y="1"/>
                  </a:moveTo>
                  <a:lnTo>
                    <a:pt x="966" y="133"/>
                  </a:lnTo>
                  <a:lnTo>
                    <a:pt x="922" y="133"/>
                  </a:lnTo>
                  <a:lnTo>
                    <a:pt x="176" y="352"/>
                  </a:lnTo>
                  <a:lnTo>
                    <a:pt x="132" y="352"/>
                  </a:lnTo>
                  <a:lnTo>
                    <a:pt x="88" y="396"/>
                  </a:lnTo>
                  <a:lnTo>
                    <a:pt x="44" y="440"/>
                  </a:lnTo>
                  <a:lnTo>
                    <a:pt x="0" y="484"/>
                  </a:lnTo>
                  <a:lnTo>
                    <a:pt x="0" y="571"/>
                  </a:lnTo>
                  <a:lnTo>
                    <a:pt x="88" y="659"/>
                  </a:lnTo>
                  <a:lnTo>
                    <a:pt x="176" y="703"/>
                  </a:lnTo>
                  <a:lnTo>
                    <a:pt x="220" y="703"/>
                  </a:lnTo>
                  <a:lnTo>
                    <a:pt x="1010" y="484"/>
                  </a:lnTo>
                  <a:lnTo>
                    <a:pt x="4520" y="352"/>
                  </a:lnTo>
                  <a:lnTo>
                    <a:pt x="4608" y="308"/>
                  </a:lnTo>
                  <a:lnTo>
                    <a:pt x="4652" y="264"/>
                  </a:lnTo>
                  <a:lnTo>
                    <a:pt x="4696" y="220"/>
                  </a:lnTo>
                  <a:lnTo>
                    <a:pt x="4696" y="133"/>
                  </a:lnTo>
                  <a:lnTo>
                    <a:pt x="4652" y="89"/>
                  </a:lnTo>
                  <a:lnTo>
                    <a:pt x="4652" y="45"/>
                  </a:lnTo>
                  <a:lnTo>
                    <a:pt x="4564"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0" name="Google Shape;3990;p85"/>
            <p:cNvSpPr/>
            <p:nvPr/>
          </p:nvSpPr>
          <p:spPr>
            <a:xfrm>
              <a:off x="2443100" y="4581425"/>
              <a:ext cx="16500" cy="11000"/>
            </a:xfrm>
            <a:custGeom>
              <a:rect b="b" l="l" r="r" t="t"/>
              <a:pathLst>
                <a:path extrusionOk="0" h="440" w="660">
                  <a:moveTo>
                    <a:pt x="440" y="1"/>
                  </a:moveTo>
                  <a:lnTo>
                    <a:pt x="133" y="89"/>
                  </a:lnTo>
                  <a:lnTo>
                    <a:pt x="45" y="133"/>
                  </a:lnTo>
                  <a:lnTo>
                    <a:pt x="1" y="176"/>
                  </a:lnTo>
                  <a:lnTo>
                    <a:pt x="1" y="220"/>
                  </a:lnTo>
                  <a:lnTo>
                    <a:pt x="1" y="308"/>
                  </a:lnTo>
                  <a:lnTo>
                    <a:pt x="45" y="396"/>
                  </a:lnTo>
                  <a:lnTo>
                    <a:pt x="176" y="440"/>
                  </a:lnTo>
                  <a:lnTo>
                    <a:pt x="220" y="440"/>
                  </a:lnTo>
                  <a:lnTo>
                    <a:pt x="527" y="352"/>
                  </a:lnTo>
                  <a:lnTo>
                    <a:pt x="571" y="308"/>
                  </a:lnTo>
                  <a:lnTo>
                    <a:pt x="615" y="264"/>
                  </a:lnTo>
                  <a:lnTo>
                    <a:pt x="659" y="220"/>
                  </a:lnTo>
                  <a:lnTo>
                    <a:pt x="659" y="133"/>
                  </a:lnTo>
                  <a:lnTo>
                    <a:pt x="615" y="89"/>
                  </a:lnTo>
                  <a:lnTo>
                    <a:pt x="571" y="45"/>
                  </a:lnTo>
                  <a:lnTo>
                    <a:pt x="527"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1" name="Google Shape;3991;p85"/>
            <p:cNvSpPr/>
            <p:nvPr/>
          </p:nvSpPr>
          <p:spPr>
            <a:xfrm>
              <a:off x="2448600" y="4561700"/>
              <a:ext cx="25250" cy="13175"/>
            </a:xfrm>
            <a:custGeom>
              <a:rect b="b" l="l" r="r" t="t"/>
              <a:pathLst>
                <a:path extrusionOk="0" h="527" w="1010">
                  <a:moveTo>
                    <a:pt x="834" y="0"/>
                  </a:moveTo>
                  <a:lnTo>
                    <a:pt x="132" y="176"/>
                  </a:lnTo>
                  <a:lnTo>
                    <a:pt x="88" y="176"/>
                  </a:lnTo>
                  <a:lnTo>
                    <a:pt x="44" y="263"/>
                  </a:lnTo>
                  <a:lnTo>
                    <a:pt x="0" y="307"/>
                  </a:lnTo>
                  <a:lnTo>
                    <a:pt x="0" y="395"/>
                  </a:lnTo>
                  <a:lnTo>
                    <a:pt x="88" y="483"/>
                  </a:lnTo>
                  <a:lnTo>
                    <a:pt x="176" y="527"/>
                  </a:lnTo>
                  <a:lnTo>
                    <a:pt x="220" y="527"/>
                  </a:lnTo>
                  <a:lnTo>
                    <a:pt x="922" y="351"/>
                  </a:lnTo>
                  <a:lnTo>
                    <a:pt x="966" y="307"/>
                  </a:lnTo>
                  <a:lnTo>
                    <a:pt x="1010" y="263"/>
                  </a:lnTo>
                  <a:lnTo>
                    <a:pt x="1010" y="176"/>
                  </a:lnTo>
                  <a:lnTo>
                    <a:pt x="1010" y="132"/>
                  </a:lnTo>
                  <a:lnTo>
                    <a:pt x="1010" y="44"/>
                  </a:lnTo>
                  <a:lnTo>
                    <a:pt x="966"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2" name="Google Shape;3992;p85"/>
            <p:cNvSpPr/>
            <p:nvPr/>
          </p:nvSpPr>
          <p:spPr>
            <a:xfrm>
              <a:off x="2465050" y="4534275"/>
              <a:ext cx="165675" cy="19750"/>
            </a:xfrm>
            <a:custGeom>
              <a:rect b="b" l="l" r="r" t="t"/>
              <a:pathLst>
                <a:path extrusionOk="0" h="790" w="6627">
                  <a:moveTo>
                    <a:pt x="6451" y="0"/>
                  </a:moveTo>
                  <a:lnTo>
                    <a:pt x="790" y="263"/>
                  </a:lnTo>
                  <a:lnTo>
                    <a:pt x="746" y="307"/>
                  </a:lnTo>
                  <a:lnTo>
                    <a:pt x="132" y="483"/>
                  </a:lnTo>
                  <a:lnTo>
                    <a:pt x="88" y="483"/>
                  </a:lnTo>
                  <a:lnTo>
                    <a:pt x="44" y="571"/>
                  </a:lnTo>
                  <a:lnTo>
                    <a:pt x="0" y="614"/>
                  </a:lnTo>
                  <a:lnTo>
                    <a:pt x="0" y="702"/>
                  </a:lnTo>
                  <a:lnTo>
                    <a:pt x="88" y="790"/>
                  </a:lnTo>
                  <a:lnTo>
                    <a:pt x="220" y="790"/>
                  </a:lnTo>
                  <a:lnTo>
                    <a:pt x="834" y="614"/>
                  </a:lnTo>
                  <a:lnTo>
                    <a:pt x="6451" y="351"/>
                  </a:lnTo>
                  <a:lnTo>
                    <a:pt x="6539" y="351"/>
                  </a:lnTo>
                  <a:lnTo>
                    <a:pt x="6583" y="307"/>
                  </a:lnTo>
                  <a:lnTo>
                    <a:pt x="6626" y="263"/>
                  </a:lnTo>
                  <a:lnTo>
                    <a:pt x="6626" y="176"/>
                  </a:lnTo>
                  <a:lnTo>
                    <a:pt x="6626" y="132"/>
                  </a:lnTo>
                  <a:lnTo>
                    <a:pt x="6583" y="44"/>
                  </a:lnTo>
                  <a:lnTo>
                    <a:pt x="6495" y="44"/>
                  </a:lnTo>
                  <a:lnTo>
                    <a:pt x="6451"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3" name="Google Shape;3993;p85"/>
            <p:cNvSpPr/>
            <p:nvPr/>
          </p:nvSpPr>
          <p:spPr>
            <a:xfrm>
              <a:off x="2470525" y="4513425"/>
              <a:ext cx="164575" cy="23050"/>
            </a:xfrm>
            <a:custGeom>
              <a:rect b="b" l="l" r="r" t="t"/>
              <a:pathLst>
                <a:path extrusionOk="0" h="922" w="6583">
                  <a:moveTo>
                    <a:pt x="6407" y="0"/>
                  </a:moveTo>
                  <a:lnTo>
                    <a:pt x="2546" y="88"/>
                  </a:lnTo>
                  <a:lnTo>
                    <a:pt x="1142" y="308"/>
                  </a:lnTo>
                  <a:lnTo>
                    <a:pt x="1098" y="308"/>
                  </a:lnTo>
                  <a:lnTo>
                    <a:pt x="133" y="571"/>
                  </a:lnTo>
                  <a:lnTo>
                    <a:pt x="89" y="615"/>
                  </a:lnTo>
                  <a:lnTo>
                    <a:pt x="45" y="659"/>
                  </a:lnTo>
                  <a:lnTo>
                    <a:pt x="1" y="746"/>
                  </a:lnTo>
                  <a:lnTo>
                    <a:pt x="45" y="790"/>
                  </a:lnTo>
                  <a:lnTo>
                    <a:pt x="89" y="878"/>
                  </a:lnTo>
                  <a:lnTo>
                    <a:pt x="176" y="922"/>
                  </a:lnTo>
                  <a:lnTo>
                    <a:pt x="220" y="922"/>
                  </a:lnTo>
                  <a:lnTo>
                    <a:pt x="1186" y="659"/>
                  </a:lnTo>
                  <a:lnTo>
                    <a:pt x="2590" y="439"/>
                  </a:lnTo>
                  <a:lnTo>
                    <a:pt x="6451" y="351"/>
                  </a:lnTo>
                  <a:lnTo>
                    <a:pt x="6495" y="351"/>
                  </a:lnTo>
                  <a:lnTo>
                    <a:pt x="6539" y="308"/>
                  </a:lnTo>
                  <a:lnTo>
                    <a:pt x="6583" y="264"/>
                  </a:lnTo>
                  <a:lnTo>
                    <a:pt x="6583" y="176"/>
                  </a:lnTo>
                  <a:lnTo>
                    <a:pt x="6583" y="88"/>
                  </a:lnTo>
                  <a:lnTo>
                    <a:pt x="6539" y="44"/>
                  </a:lnTo>
                  <a:lnTo>
                    <a:pt x="6495"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4" name="Google Shape;3994;p85"/>
            <p:cNvSpPr/>
            <p:nvPr/>
          </p:nvSpPr>
          <p:spPr>
            <a:xfrm>
              <a:off x="2521000" y="4471725"/>
              <a:ext cx="125075" cy="18675"/>
            </a:xfrm>
            <a:custGeom>
              <a:rect b="b" l="l" r="r" t="t"/>
              <a:pathLst>
                <a:path extrusionOk="0" h="747" w="5003">
                  <a:moveTo>
                    <a:pt x="4827" y="1"/>
                  </a:moveTo>
                  <a:lnTo>
                    <a:pt x="1756" y="133"/>
                  </a:lnTo>
                  <a:lnTo>
                    <a:pt x="308" y="308"/>
                  </a:lnTo>
                  <a:lnTo>
                    <a:pt x="264" y="352"/>
                  </a:lnTo>
                  <a:lnTo>
                    <a:pt x="88" y="396"/>
                  </a:lnTo>
                  <a:lnTo>
                    <a:pt x="44" y="440"/>
                  </a:lnTo>
                  <a:lnTo>
                    <a:pt x="0" y="484"/>
                  </a:lnTo>
                  <a:lnTo>
                    <a:pt x="0" y="571"/>
                  </a:lnTo>
                  <a:lnTo>
                    <a:pt x="0" y="615"/>
                  </a:lnTo>
                  <a:lnTo>
                    <a:pt x="88" y="703"/>
                  </a:lnTo>
                  <a:lnTo>
                    <a:pt x="176" y="747"/>
                  </a:lnTo>
                  <a:lnTo>
                    <a:pt x="220" y="747"/>
                  </a:lnTo>
                  <a:lnTo>
                    <a:pt x="351" y="659"/>
                  </a:lnTo>
                  <a:lnTo>
                    <a:pt x="1799" y="484"/>
                  </a:lnTo>
                  <a:lnTo>
                    <a:pt x="4827" y="352"/>
                  </a:lnTo>
                  <a:lnTo>
                    <a:pt x="4915" y="308"/>
                  </a:lnTo>
                  <a:lnTo>
                    <a:pt x="4959" y="308"/>
                  </a:lnTo>
                  <a:lnTo>
                    <a:pt x="5003" y="220"/>
                  </a:lnTo>
                  <a:lnTo>
                    <a:pt x="5003" y="176"/>
                  </a:lnTo>
                  <a:lnTo>
                    <a:pt x="5003" y="89"/>
                  </a:lnTo>
                  <a:lnTo>
                    <a:pt x="4959" y="45"/>
                  </a:lnTo>
                  <a:lnTo>
                    <a:pt x="4871"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5" name="Google Shape;3995;p85"/>
            <p:cNvSpPr/>
            <p:nvPr/>
          </p:nvSpPr>
          <p:spPr>
            <a:xfrm>
              <a:off x="2530875" y="4452000"/>
              <a:ext cx="120700" cy="19750"/>
            </a:xfrm>
            <a:custGeom>
              <a:rect b="b" l="l" r="r" t="t"/>
              <a:pathLst>
                <a:path extrusionOk="0" h="790" w="4828">
                  <a:moveTo>
                    <a:pt x="4608" y="0"/>
                  </a:moveTo>
                  <a:lnTo>
                    <a:pt x="2019" y="88"/>
                  </a:lnTo>
                  <a:lnTo>
                    <a:pt x="483" y="307"/>
                  </a:lnTo>
                  <a:lnTo>
                    <a:pt x="439" y="307"/>
                  </a:lnTo>
                  <a:lnTo>
                    <a:pt x="88" y="439"/>
                  </a:lnTo>
                  <a:lnTo>
                    <a:pt x="44" y="483"/>
                  </a:lnTo>
                  <a:lnTo>
                    <a:pt x="0" y="570"/>
                  </a:lnTo>
                  <a:lnTo>
                    <a:pt x="0" y="614"/>
                  </a:lnTo>
                  <a:lnTo>
                    <a:pt x="0" y="702"/>
                  </a:lnTo>
                  <a:lnTo>
                    <a:pt x="44" y="790"/>
                  </a:lnTo>
                  <a:lnTo>
                    <a:pt x="220" y="790"/>
                  </a:lnTo>
                  <a:lnTo>
                    <a:pt x="571" y="658"/>
                  </a:lnTo>
                  <a:lnTo>
                    <a:pt x="2063" y="439"/>
                  </a:lnTo>
                  <a:lnTo>
                    <a:pt x="4652" y="351"/>
                  </a:lnTo>
                  <a:lnTo>
                    <a:pt x="4696" y="307"/>
                  </a:lnTo>
                  <a:lnTo>
                    <a:pt x="4783" y="263"/>
                  </a:lnTo>
                  <a:lnTo>
                    <a:pt x="4783" y="219"/>
                  </a:lnTo>
                  <a:lnTo>
                    <a:pt x="4827" y="132"/>
                  </a:lnTo>
                  <a:lnTo>
                    <a:pt x="4783" y="88"/>
                  </a:lnTo>
                  <a:lnTo>
                    <a:pt x="4739" y="44"/>
                  </a:lnTo>
                  <a:lnTo>
                    <a:pt x="4696"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6" name="Google Shape;3996;p85"/>
            <p:cNvSpPr/>
            <p:nvPr/>
          </p:nvSpPr>
          <p:spPr>
            <a:xfrm>
              <a:off x="2524300" y="4427850"/>
              <a:ext cx="161275" cy="30750"/>
            </a:xfrm>
            <a:custGeom>
              <a:rect b="b" l="l" r="r" t="t"/>
              <a:pathLst>
                <a:path extrusionOk="0" h="1230" w="6451">
                  <a:moveTo>
                    <a:pt x="6275" y="1"/>
                  </a:moveTo>
                  <a:lnTo>
                    <a:pt x="2896" y="220"/>
                  </a:lnTo>
                  <a:lnTo>
                    <a:pt x="1360" y="483"/>
                  </a:lnTo>
                  <a:lnTo>
                    <a:pt x="1316" y="483"/>
                  </a:lnTo>
                  <a:lnTo>
                    <a:pt x="132" y="878"/>
                  </a:lnTo>
                  <a:lnTo>
                    <a:pt x="44" y="922"/>
                  </a:lnTo>
                  <a:lnTo>
                    <a:pt x="0" y="966"/>
                  </a:lnTo>
                  <a:lnTo>
                    <a:pt x="0" y="1054"/>
                  </a:lnTo>
                  <a:lnTo>
                    <a:pt x="0" y="1098"/>
                  </a:lnTo>
                  <a:lnTo>
                    <a:pt x="88" y="1185"/>
                  </a:lnTo>
                  <a:lnTo>
                    <a:pt x="176" y="1229"/>
                  </a:lnTo>
                  <a:lnTo>
                    <a:pt x="219" y="1229"/>
                  </a:lnTo>
                  <a:lnTo>
                    <a:pt x="1404" y="834"/>
                  </a:lnTo>
                  <a:lnTo>
                    <a:pt x="2896" y="571"/>
                  </a:lnTo>
                  <a:lnTo>
                    <a:pt x="6275" y="352"/>
                  </a:lnTo>
                  <a:lnTo>
                    <a:pt x="6363" y="308"/>
                  </a:lnTo>
                  <a:lnTo>
                    <a:pt x="6407" y="264"/>
                  </a:lnTo>
                  <a:lnTo>
                    <a:pt x="6450" y="220"/>
                  </a:lnTo>
                  <a:lnTo>
                    <a:pt x="6450" y="132"/>
                  </a:lnTo>
                  <a:lnTo>
                    <a:pt x="6450" y="88"/>
                  </a:lnTo>
                  <a:lnTo>
                    <a:pt x="6407" y="45"/>
                  </a:lnTo>
                  <a:lnTo>
                    <a:pt x="6275"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7" name="Google Shape;3997;p85"/>
            <p:cNvSpPr/>
            <p:nvPr/>
          </p:nvSpPr>
          <p:spPr>
            <a:xfrm>
              <a:off x="2522100" y="4401525"/>
              <a:ext cx="190900" cy="28550"/>
            </a:xfrm>
            <a:custGeom>
              <a:rect b="b" l="l" r="r" t="t"/>
              <a:pathLst>
                <a:path extrusionOk="0" h="1142" w="7636">
                  <a:moveTo>
                    <a:pt x="7416" y="1"/>
                  </a:moveTo>
                  <a:lnTo>
                    <a:pt x="5003" y="308"/>
                  </a:lnTo>
                  <a:lnTo>
                    <a:pt x="2370" y="483"/>
                  </a:lnTo>
                  <a:lnTo>
                    <a:pt x="351" y="703"/>
                  </a:lnTo>
                  <a:lnTo>
                    <a:pt x="264" y="747"/>
                  </a:lnTo>
                  <a:lnTo>
                    <a:pt x="88" y="834"/>
                  </a:lnTo>
                  <a:lnTo>
                    <a:pt x="44" y="878"/>
                  </a:lnTo>
                  <a:lnTo>
                    <a:pt x="0" y="922"/>
                  </a:lnTo>
                  <a:lnTo>
                    <a:pt x="0" y="1010"/>
                  </a:lnTo>
                  <a:lnTo>
                    <a:pt x="44" y="1054"/>
                  </a:lnTo>
                  <a:lnTo>
                    <a:pt x="88" y="1141"/>
                  </a:lnTo>
                  <a:lnTo>
                    <a:pt x="264" y="1141"/>
                  </a:lnTo>
                  <a:lnTo>
                    <a:pt x="395" y="1054"/>
                  </a:lnTo>
                  <a:lnTo>
                    <a:pt x="2414" y="834"/>
                  </a:lnTo>
                  <a:lnTo>
                    <a:pt x="5047" y="659"/>
                  </a:lnTo>
                  <a:lnTo>
                    <a:pt x="7460" y="352"/>
                  </a:lnTo>
                  <a:lnTo>
                    <a:pt x="7548" y="308"/>
                  </a:lnTo>
                  <a:lnTo>
                    <a:pt x="7592" y="264"/>
                  </a:lnTo>
                  <a:lnTo>
                    <a:pt x="7635" y="220"/>
                  </a:lnTo>
                  <a:lnTo>
                    <a:pt x="7635" y="132"/>
                  </a:lnTo>
                  <a:lnTo>
                    <a:pt x="7592" y="88"/>
                  </a:lnTo>
                  <a:lnTo>
                    <a:pt x="7548" y="44"/>
                  </a:lnTo>
                  <a:lnTo>
                    <a:pt x="7504"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8" name="Google Shape;3998;p85"/>
            <p:cNvSpPr/>
            <p:nvPr/>
          </p:nvSpPr>
          <p:spPr>
            <a:xfrm>
              <a:off x="2533075" y="4308275"/>
              <a:ext cx="523300" cy="91075"/>
            </a:xfrm>
            <a:custGeom>
              <a:rect b="b" l="l" r="r" t="t"/>
              <a:pathLst>
                <a:path extrusionOk="0" h="3643" w="20932">
                  <a:moveTo>
                    <a:pt x="20361" y="1"/>
                  </a:moveTo>
                  <a:lnTo>
                    <a:pt x="16411" y="352"/>
                  </a:lnTo>
                  <a:lnTo>
                    <a:pt x="10444" y="834"/>
                  </a:lnTo>
                  <a:lnTo>
                    <a:pt x="6099" y="1273"/>
                  </a:lnTo>
                  <a:lnTo>
                    <a:pt x="6056" y="1273"/>
                  </a:lnTo>
                  <a:lnTo>
                    <a:pt x="2765" y="2283"/>
                  </a:lnTo>
                  <a:lnTo>
                    <a:pt x="965" y="2634"/>
                  </a:lnTo>
                  <a:lnTo>
                    <a:pt x="878" y="2677"/>
                  </a:lnTo>
                  <a:lnTo>
                    <a:pt x="88" y="3336"/>
                  </a:lnTo>
                  <a:lnTo>
                    <a:pt x="44" y="3380"/>
                  </a:lnTo>
                  <a:lnTo>
                    <a:pt x="0" y="3467"/>
                  </a:lnTo>
                  <a:lnTo>
                    <a:pt x="0" y="3511"/>
                  </a:lnTo>
                  <a:lnTo>
                    <a:pt x="44" y="3599"/>
                  </a:lnTo>
                  <a:lnTo>
                    <a:pt x="88" y="3643"/>
                  </a:lnTo>
                  <a:lnTo>
                    <a:pt x="176" y="3643"/>
                  </a:lnTo>
                  <a:lnTo>
                    <a:pt x="307" y="3599"/>
                  </a:lnTo>
                  <a:lnTo>
                    <a:pt x="1097" y="2985"/>
                  </a:lnTo>
                  <a:lnTo>
                    <a:pt x="2852" y="2590"/>
                  </a:lnTo>
                  <a:lnTo>
                    <a:pt x="6143" y="1624"/>
                  </a:lnTo>
                  <a:lnTo>
                    <a:pt x="10488" y="1186"/>
                  </a:lnTo>
                  <a:lnTo>
                    <a:pt x="13647" y="966"/>
                  </a:lnTo>
                  <a:lnTo>
                    <a:pt x="16455" y="703"/>
                  </a:lnTo>
                  <a:lnTo>
                    <a:pt x="20361" y="352"/>
                  </a:lnTo>
                  <a:lnTo>
                    <a:pt x="20712" y="440"/>
                  </a:lnTo>
                  <a:lnTo>
                    <a:pt x="20799" y="440"/>
                  </a:lnTo>
                  <a:lnTo>
                    <a:pt x="20843" y="396"/>
                  </a:lnTo>
                  <a:lnTo>
                    <a:pt x="20887" y="352"/>
                  </a:lnTo>
                  <a:lnTo>
                    <a:pt x="20931" y="308"/>
                  </a:lnTo>
                  <a:lnTo>
                    <a:pt x="20931" y="220"/>
                  </a:lnTo>
                  <a:lnTo>
                    <a:pt x="20887" y="176"/>
                  </a:lnTo>
                  <a:lnTo>
                    <a:pt x="20843" y="132"/>
                  </a:lnTo>
                  <a:lnTo>
                    <a:pt x="20799" y="88"/>
                  </a:lnTo>
                  <a:lnTo>
                    <a:pt x="20405"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9" name="Google Shape;3999;p85"/>
            <p:cNvSpPr/>
            <p:nvPr/>
          </p:nvSpPr>
          <p:spPr>
            <a:xfrm>
              <a:off x="2508925" y="4276475"/>
              <a:ext cx="537575" cy="125075"/>
            </a:xfrm>
            <a:custGeom>
              <a:rect b="b" l="l" r="r" t="t"/>
              <a:pathLst>
                <a:path extrusionOk="0" h="5003" w="21503">
                  <a:moveTo>
                    <a:pt x="18255" y="0"/>
                  </a:moveTo>
                  <a:lnTo>
                    <a:pt x="13779" y="395"/>
                  </a:lnTo>
                  <a:lnTo>
                    <a:pt x="9479" y="834"/>
                  </a:lnTo>
                  <a:lnTo>
                    <a:pt x="6846" y="1185"/>
                  </a:lnTo>
                  <a:lnTo>
                    <a:pt x="6802" y="1229"/>
                  </a:lnTo>
                  <a:lnTo>
                    <a:pt x="5003" y="2238"/>
                  </a:lnTo>
                  <a:lnTo>
                    <a:pt x="3599" y="2765"/>
                  </a:lnTo>
                  <a:lnTo>
                    <a:pt x="1361" y="3247"/>
                  </a:lnTo>
                  <a:lnTo>
                    <a:pt x="1273" y="3335"/>
                  </a:lnTo>
                  <a:lnTo>
                    <a:pt x="440" y="4432"/>
                  </a:lnTo>
                  <a:lnTo>
                    <a:pt x="88" y="4652"/>
                  </a:lnTo>
                  <a:lnTo>
                    <a:pt x="45" y="4739"/>
                  </a:lnTo>
                  <a:lnTo>
                    <a:pt x="1" y="4783"/>
                  </a:lnTo>
                  <a:lnTo>
                    <a:pt x="1" y="4871"/>
                  </a:lnTo>
                  <a:lnTo>
                    <a:pt x="45" y="4915"/>
                  </a:lnTo>
                  <a:lnTo>
                    <a:pt x="88" y="4959"/>
                  </a:lnTo>
                  <a:lnTo>
                    <a:pt x="176" y="5003"/>
                  </a:lnTo>
                  <a:lnTo>
                    <a:pt x="264" y="4959"/>
                  </a:lnTo>
                  <a:lnTo>
                    <a:pt x="659" y="4739"/>
                  </a:lnTo>
                  <a:lnTo>
                    <a:pt x="703" y="4695"/>
                  </a:lnTo>
                  <a:lnTo>
                    <a:pt x="1537" y="3598"/>
                  </a:lnTo>
                  <a:lnTo>
                    <a:pt x="3687" y="3072"/>
                  </a:lnTo>
                  <a:lnTo>
                    <a:pt x="3731" y="3072"/>
                  </a:lnTo>
                  <a:lnTo>
                    <a:pt x="5135" y="2545"/>
                  </a:lnTo>
                  <a:lnTo>
                    <a:pt x="5179" y="2545"/>
                  </a:lnTo>
                  <a:lnTo>
                    <a:pt x="6934" y="1536"/>
                  </a:lnTo>
                  <a:lnTo>
                    <a:pt x="9523" y="1185"/>
                  </a:lnTo>
                  <a:lnTo>
                    <a:pt x="13779" y="746"/>
                  </a:lnTo>
                  <a:lnTo>
                    <a:pt x="18255" y="351"/>
                  </a:lnTo>
                  <a:lnTo>
                    <a:pt x="19922" y="351"/>
                  </a:lnTo>
                  <a:lnTo>
                    <a:pt x="20625" y="527"/>
                  </a:lnTo>
                  <a:lnTo>
                    <a:pt x="21063" y="790"/>
                  </a:lnTo>
                  <a:lnTo>
                    <a:pt x="21151" y="790"/>
                  </a:lnTo>
                  <a:lnTo>
                    <a:pt x="21327" y="834"/>
                  </a:lnTo>
                  <a:lnTo>
                    <a:pt x="21371" y="790"/>
                  </a:lnTo>
                  <a:lnTo>
                    <a:pt x="21458" y="790"/>
                  </a:lnTo>
                  <a:lnTo>
                    <a:pt x="21458" y="746"/>
                  </a:lnTo>
                  <a:lnTo>
                    <a:pt x="21502" y="658"/>
                  </a:lnTo>
                  <a:lnTo>
                    <a:pt x="21502" y="571"/>
                  </a:lnTo>
                  <a:lnTo>
                    <a:pt x="21458" y="527"/>
                  </a:lnTo>
                  <a:lnTo>
                    <a:pt x="21414" y="483"/>
                  </a:lnTo>
                  <a:lnTo>
                    <a:pt x="21239" y="483"/>
                  </a:lnTo>
                  <a:lnTo>
                    <a:pt x="20800" y="176"/>
                  </a:lnTo>
                  <a:lnTo>
                    <a:pt x="20712" y="176"/>
                  </a:lnTo>
                  <a:lnTo>
                    <a:pt x="19966"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0" name="Google Shape;4000;p85"/>
            <p:cNvSpPr/>
            <p:nvPr/>
          </p:nvSpPr>
          <p:spPr>
            <a:xfrm>
              <a:off x="2481500" y="4238075"/>
              <a:ext cx="585825" cy="166775"/>
            </a:xfrm>
            <a:custGeom>
              <a:rect b="b" l="l" r="r" t="t"/>
              <a:pathLst>
                <a:path extrusionOk="0" h="6671" w="23433">
                  <a:moveTo>
                    <a:pt x="17509" y="0"/>
                  </a:moveTo>
                  <a:lnTo>
                    <a:pt x="16149" y="88"/>
                  </a:lnTo>
                  <a:lnTo>
                    <a:pt x="14832" y="176"/>
                  </a:lnTo>
                  <a:lnTo>
                    <a:pt x="13604" y="264"/>
                  </a:lnTo>
                  <a:lnTo>
                    <a:pt x="11848" y="395"/>
                  </a:lnTo>
                  <a:lnTo>
                    <a:pt x="11805" y="395"/>
                  </a:lnTo>
                  <a:lnTo>
                    <a:pt x="9786" y="790"/>
                  </a:lnTo>
                  <a:lnTo>
                    <a:pt x="9742" y="790"/>
                  </a:lnTo>
                  <a:lnTo>
                    <a:pt x="8470" y="1448"/>
                  </a:lnTo>
                  <a:lnTo>
                    <a:pt x="7285" y="2282"/>
                  </a:lnTo>
                  <a:lnTo>
                    <a:pt x="5442" y="3248"/>
                  </a:lnTo>
                  <a:lnTo>
                    <a:pt x="2282" y="3950"/>
                  </a:lnTo>
                  <a:lnTo>
                    <a:pt x="2195" y="3994"/>
                  </a:lnTo>
                  <a:lnTo>
                    <a:pt x="1580" y="4476"/>
                  </a:lnTo>
                  <a:lnTo>
                    <a:pt x="1537" y="4564"/>
                  </a:lnTo>
                  <a:lnTo>
                    <a:pt x="747" y="5836"/>
                  </a:lnTo>
                  <a:lnTo>
                    <a:pt x="88" y="6363"/>
                  </a:lnTo>
                  <a:lnTo>
                    <a:pt x="45" y="6407"/>
                  </a:lnTo>
                  <a:lnTo>
                    <a:pt x="1" y="6451"/>
                  </a:lnTo>
                  <a:lnTo>
                    <a:pt x="45" y="6539"/>
                  </a:lnTo>
                  <a:lnTo>
                    <a:pt x="45" y="6582"/>
                  </a:lnTo>
                  <a:lnTo>
                    <a:pt x="132" y="6626"/>
                  </a:lnTo>
                  <a:lnTo>
                    <a:pt x="176" y="6670"/>
                  </a:lnTo>
                  <a:lnTo>
                    <a:pt x="308" y="6626"/>
                  </a:lnTo>
                  <a:lnTo>
                    <a:pt x="1010" y="6100"/>
                  </a:lnTo>
                  <a:lnTo>
                    <a:pt x="1054" y="6012"/>
                  </a:lnTo>
                  <a:lnTo>
                    <a:pt x="1800" y="4739"/>
                  </a:lnTo>
                  <a:lnTo>
                    <a:pt x="2414" y="4301"/>
                  </a:lnTo>
                  <a:lnTo>
                    <a:pt x="5574" y="3599"/>
                  </a:lnTo>
                  <a:lnTo>
                    <a:pt x="5617" y="3555"/>
                  </a:lnTo>
                  <a:lnTo>
                    <a:pt x="7460" y="2589"/>
                  </a:lnTo>
                  <a:lnTo>
                    <a:pt x="8645" y="1756"/>
                  </a:lnTo>
                  <a:lnTo>
                    <a:pt x="9874" y="1141"/>
                  </a:lnTo>
                  <a:lnTo>
                    <a:pt x="11892" y="746"/>
                  </a:lnTo>
                  <a:lnTo>
                    <a:pt x="13604" y="615"/>
                  </a:lnTo>
                  <a:lnTo>
                    <a:pt x="14832" y="527"/>
                  </a:lnTo>
                  <a:lnTo>
                    <a:pt x="16149" y="439"/>
                  </a:lnTo>
                  <a:lnTo>
                    <a:pt x="17509" y="351"/>
                  </a:lnTo>
                  <a:lnTo>
                    <a:pt x="18825" y="395"/>
                  </a:lnTo>
                  <a:lnTo>
                    <a:pt x="19484" y="439"/>
                  </a:lnTo>
                  <a:lnTo>
                    <a:pt x="20098" y="483"/>
                  </a:lnTo>
                  <a:lnTo>
                    <a:pt x="20668" y="571"/>
                  </a:lnTo>
                  <a:lnTo>
                    <a:pt x="21195" y="702"/>
                  </a:lnTo>
                  <a:lnTo>
                    <a:pt x="21722" y="878"/>
                  </a:lnTo>
                  <a:lnTo>
                    <a:pt x="22160" y="1097"/>
                  </a:lnTo>
                  <a:lnTo>
                    <a:pt x="22555" y="1361"/>
                  </a:lnTo>
                  <a:lnTo>
                    <a:pt x="22862" y="1624"/>
                  </a:lnTo>
                  <a:lnTo>
                    <a:pt x="22950" y="1712"/>
                  </a:lnTo>
                  <a:lnTo>
                    <a:pt x="23213" y="1756"/>
                  </a:lnTo>
                  <a:lnTo>
                    <a:pt x="23345" y="1756"/>
                  </a:lnTo>
                  <a:lnTo>
                    <a:pt x="23389" y="1712"/>
                  </a:lnTo>
                  <a:lnTo>
                    <a:pt x="23433" y="1668"/>
                  </a:lnTo>
                  <a:lnTo>
                    <a:pt x="23433" y="1580"/>
                  </a:lnTo>
                  <a:lnTo>
                    <a:pt x="23433" y="1536"/>
                  </a:lnTo>
                  <a:lnTo>
                    <a:pt x="23389" y="1448"/>
                  </a:lnTo>
                  <a:lnTo>
                    <a:pt x="23301" y="1448"/>
                  </a:lnTo>
                  <a:lnTo>
                    <a:pt x="23082" y="1361"/>
                  </a:lnTo>
                  <a:lnTo>
                    <a:pt x="22731" y="1054"/>
                  </a:lnTo>
                  <a:lnTo>
                    <a:pt x="22336" y="790"/>
                  </a:lnTo>
                  <a:lnTo>
                    <a:pt x="21853" y="571"/>
                  </a:lnTo>
                  <a:lnTo>
                    <a:pt x="21327" y="395"/>
                  </a:lnTo>
                  <a:lnTo>
                    <a:pt x="20800" y="264"/>
                  </a:lnTo>
                  <a:lnTo>
                    <a:pt x="20186" y="176"/>
                  </a:lnTo>
                  <a:lnTo>
                    <a:pt x="19528" y="88"/>
                  </a:lnTo>
                  <a:lnTo>
                    <a:pt x="18869" y="44"/>
                  </a:lnTo>
                  <a:lnTo>
                    <a:pt x="17509"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1" name="Google Shape;4001;p85"/>
            <p:cNvSpPr/>
            <p:nvPr/>
          </p:nvSpPr>
          <p:spPr>
            <a:xfrm>
              <a:off x="2461750" y="4201875"/>
              <a:ext cx="634100" cy="202975"/>
            </a:xfrm>
            <a:custGeom>
              <a:rect b="b" l="l" r="r" t="t"/>
              <a:pathLst>
                <a:path extrusionOk="0" h="8119" w="25364">
                  <a:moveTo>
                    <a:pt x="14613" y="0"/>
                  </a:moveTo>
                  <a:lnTo>
                    <a:pt x="12156" y="220"/>
                  </a:lnTo>
                  <a:lnTo>
                    <a:pt x="12112" y="220"/>
                  </a:lnTo>
                  <a:lnTo>
                    <a:pt x="11015" y="527"/>
                  </a:lnTo>
                  <a:lnTo>
                    <a:pt x="10971" y="571"/>
                  </a:lnTo>
                  <a:lnTo>
                    <a:pt x="10181" y="1185"/>
                  </a:lnTo>
                  <a:lnTo>
                    <a:pt x="8163" y="2809"/>
                  </a:lnTo>
                  <a:lnTo>
                    <a:pt x="6320" y="3818"/>
                  </a:lnTo>
                  <a:lnTo>
                    <a:pt x="5574" y="4081"/>
                  </a:lnTo>
                  <a:lnTo>
                    <a:pt x="4915" y="4257"/>
                  </a:lnTo>
                  <a:lnTo>
                    <a:pt x="4345" y="4388"/>
                  </a:lnTo>
                  <a:lnTo>
                    <a:pt x="3862" y="4432"/>
                  </a:lnTo>
                  <a:lnTo>
                    <a:pt x="3380" y="4520"/>
                  </a:lnTo>
                  <a:lnTo>
                    <a:pt x="2941" y="4608"/>
                  </a:lnTo>
                  <a:lnTo>
                    <a:pt x="2546" y="4783"/>
                  </a:lnTo>
                  <a:lnTo>
                    <a:pt x="2151" y="5003"/>
                  </a:lnTo>
                  <a:lnTo>
                    <a:pt x="1756" y="5354"/>
                  </a:lnTo>
                  <a:lnTo>
                    <a:pt x="1317" y="5880"/>
                  </a:lnTo>
                  <a:lnTo>
                    <a:pt x="922" y="6582"/>
                  </a:lnTo>
                  <a:lnTo>
                    <a:pt x="440" y="7460"/>
                  </a:lnTo>
                  <a:lnTo>
                    <a:pt x="89" y="7811"/>
                  </a:lnTo>
                  <a:lnTo>
                    <a:pt x="45" y="7855"/>
                  </a:lnTo>
                  <a:lnTo>
                    <a:pt x="1" y="7899"/>
                  </a:lnTo>
                  <a:lnTo>
                    <a:pt x="1" y="7987"/>
                  </a:lnTo>
                  <a:lnTo>
                    <a:pt x="45" y="8030"/>
                  </a:lnTo>
                  <a:lnTo>
                    <a:pt x="89" y="8074"/>
                  </a:lnTo>
                  <a:lnTo>
                    <a:pt x="176" y="8118"/>
                  </a:lnTo>
                  <a:lnTo>
                    <a:pt x="308" y="8074"/>
                  </a:lnTo>
                  <a:lnTo>
                    <a:pt x="703" y="7723"/>
                  </a:lnTo>
                  <a:lnTo>
                    <a:pt x="747" y="7636"/>
                  </a:lnTo>
                  <a:lnTo>
                    <a:pt x="1186" y="6802"/>
                  </a:lnTo>
                  <a:lnTo>
                    <a:pt x="1581" y="6144"/>
                  </a:lnTo>
                  <a:lnTo>
                    <a:pt x="1932" y="5661"/>
                  </a:lnTo>
                  <a:lnTo>
                    <a:pt x="2283" y="5310"/>
                  </a:lnTo>
                  <a:lnTo>
                    <a:pt x="2678" y="5090"/>
                  </a:lnTo>
                  <a:lnTo>
                    <a:pt x="3029" y="4959"/>
                  </a:lnTo>
                  <a:lnTo>
                    <a:pt x="3467" y="4871"/>
                  </a:lnTo>
                  <a:lnTo>
                    <a:pt x="3906" y="4783"/>
                  </a:lnTo>
                  <a:lnTo>
                    <a:pt x="4433" y="4696"/>
                  </a:lnTo>
                  <a:lnTo>
                    <a:pt x="5003" y="4608"/>
                  </a:lnTo>
                  <a:lnTo>
                    <a:pt x="5705" y="4432"/>
                  </a:lnTo>
                  <a:lnTo>
                    <a:pt x="6451" y="4125"/>
                  </a:lnTo>
                  <a:lnTo>
                    <a:pt x="8338" y="3116"/>
                  </a:lnTo>
                  <a:lnTo>
                    <a:pt x="8382" y="3116"/>
                  </a:lnTo>
                  <a:lnTo>
                    <a:pt x="10401" y="1448"/>
                  </a:lnTo>
                  <a:lnTo>
                    <a:pt x="11146" y="878"/>
                  </a:lnTo>
                  <a:lnTo>
                    <a:pt x="12200" y="571"/>
                  </a:lnTo>
                  <a:lnTo>
                    <a:pt x="14657" y="351"/>
                  </a:lnTo>
                  <a:lnTo>
                    <a:pt x="17948" y="351"/>
                  </a:lnTo>
                  <a:lnTo>
                    <a:pt x="21063" y="702"/>
                  </a:lnTo>
                  <a:lnTo>
                    <a:pt x="22204" y="1053"/>
                  </a:lnTo>
                  <a:lnTo>
                    <a:pt x="23652" y="1843"/>
                  </a:lnTo>
                  <a:lnTo>
                    <a:pt x="24706" y="2677"/>
                  </a:lnTo>
                  <a:lnTo>
                    <a:pt x="24749" y="2721"/>
                  </a:lnTo>
                  <a:lnTo>
                    <a:pt x="25144" y="2809"/>
                  </a:lnTo>
                  <a:lnTo>
                    <a:pt x="25276" y="2809"/>
                  </a:lnTo>
                  <a:lnTo>
                    <a:pt x="25320" y="2765"/>
                  </a:lnTo>
                  <a:lnTo>
                    <a:pt x="25364" y="2677"/>
                  </a:lnTo>
                  <a:lnTo>
                    <a:pt x="25364" y="2633"/>
                  </a:lnTo>
                  <a:lnTo>
                    <a:pt x="25320" y="2545"/>
                  </a:lnTo>
                  <a:lnTo>
                    <a:pt x="25276" y="2502"/>
                  </a:lnTo>
                  <a:lnTo>
                    <a:pt x="25232" y="2458"/>
                  </a:lnTo>
                  <a:lnTo>
                    <a:pt x="24881" y="2370"/>
                  </a:lnTo>
                  <a:lnTo>
                    <a:pt x="23872" y="1536"/>
                  </a:lnTo>
                  <a:lnTo>
                    <a:pt x="23828" y="1536"/>
                  </a:lnTo>
                  <a:lnTo>
                    <a:pt x="22380" y="746"/>
                  </a:lnTo>
                  <a:lnTo>
                    <a:pt x="22336" y="702"/>
                  </a:lnTo>
                  <a:lnTo>
                    <a:pt x="21151" y="351"/>
                  </a:lnTo>
                  <a:lnTo>
                    <a:pt x="17992"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2" name="Google Shape;4002;p85"/>
            <p:cNvSpPr/>
            <p:nvPr/>
          </p:nvSpPr>
          <p:spPr>
            <a:xfrm>
              <a:off x="1832075" y="4324725"/>
              <a:ext cx="1298875" cy="348875"/>
            </a:xfrm>
            <a:custGeom>
              <a:rect b="b" l="l" r="r" t="t"/>
              <a:pathLst>
                <a:path extrusionOk="0" h="13955" w="51955">
                  <a:moveTo>
                    <a:pt x="48620" y="1"/>
                  </a:moveTo>
                  <a:lnTo>
                    <a:pt x="45329" y="528"/>
                  </a:lnTo>
                  <a:lnTo>
                    <a:pt x="42916" y="879"/>
                  </a:lnTo>
                  <a:lnTo>
                    <a:pt x="40370" y="1273"/>
                  </a:lnTo>
                  <a:lnTo>
                    <a:pt x="35982" y="1756"/>
                  </a:lnTo>
                  <a:lnTo>
                    <a:pt x="31945" y="2414"/>
                  </a:lnTo>
                  <a:lnTo>
                    <a:pt x="29400" y="2678"/>
                  </a:lnTo>
                  <a:lnTo>
                    <a:pt x="29356" y="2722"/>
                  </a:lnTo>
                  <a:lnTo>
                    <a:pt x="27162" y="3775"/>
                  </a:lnTo>
                  <a:lnTo>
                    <a:pt x="27119" y="3775"/>
                  </a:lnTo>
                  <a:lnTo>
                    <a:pt x="25407" y="5003"/>
                  </a:lnTo>
                  <a:lnTo>
                    <a:pt x="21282" y="7899"/>
                  </a:lnTo>
                  <a:lnTo>
                    <a:pt x="20712" y="8075"/>
                  </a:lnTo>
                  <a:lnTo>
                    <a:pt x="17684" y="7987"/>
                  </a:lnTo>
                  <a:lnTo>
                    <a:pt x="15359" y="7768"/>
                  </a:lnTo>
                  <a:lnTo>
                    <a:pt x="11717" y="7329"/>
                  </a:lnTo>
                  <a:lnTo>
                    <a:pt x="9566" y="6978"/>
                  </a:lnTo>
                  <a:lnTo>
                    <a:pt x="9522" y="6978"/>
                  </a:lnTo>
                  <a:lnTo>
                    <a:pt x="8777" y="7153"/>
                  </a:lnTo>
                  <a:lnTo>
                    <a:pt x="6012" y="8163"/>
                  </a:lnTo>
                  <a:lnTo>
                    <a:pt x="5091" y="8733"/>
                  </a:lnTo>
                  <a:lnTo>
                    <a:pt x="5047" y="8733"/>
                  </a:lnTo>
                  <a:lnTo>
                    <a:pt x="3511" y="10444"/>
                  </a:lnTo>
                  <a:lnTo>
                    <a:pt x="1536" y="11717"/>
                  </a:lnTo>
                  <a:lnTo>
                    <a:pt x="1492" y="11761"/>
                  </a:lnTo>
                  <a:lnTo>
                    <a:pt x="44" y="13692"/>
                  </a:lnTo>
                  <a:lnTo>
                    <a:pt x="0" y="13735"/>
                  </a:lnTo>
                  <a:lnTo>
                    <a:pt x="0" y="13823"/>
                  </a:lnTo>
                  <a:lnTo>
                    <a:pt x="44" y="13867"/>
                  </a:lnTo>
                  <a:lnTo>
                    <a:pt x="88" y="13955"/>
                  </a:lnTo>
                  <a:lnTo>
                    <a:pt x="264" y="13955"/>
                  </a:lnTo>
                  <a:lnTo>
                    <a:pt x="308" y="13911"/>
                  </a:lnTo>
                  <a:lnTo>
                    <a:pt x="1756" y="12024"/>
                  </a:lnTo>
                  <a:lnTo>
                    <a:pt x="3730" y="10752"/>
                  </a:lnTo>
                  <a:lnTo>
                    <a:pt x="3730" y="10708"/>
                  </a:lnTo>
                  <a:lnTo>
                    <a:pt x="5310" y="8996"/>
                  </a:lnTo>
                  <a:lnTo>
                    <a:pt x="6144" y="8470"/>
                  </a:lnTo>
                  <a:lnTo>
                    <a:pt x="8864" y="7504"/>
                  </a:lnTo>
                  <a:lnTo>
                    <a:pt x="9566" y="7329"/>
                  </a:lnTo>
                  <a:lnTo>
                    <a:pt x="11673" y="7680"/>
                  </a:lnTo>
                  <a:lnTo>
                    <a:pt x="15315" y="8119"/>
                  </a:lnTo>
                  <a:lnTo>
                    <a:pt x="17640" y="8338"/>
                  </a:lnTo>
                  <a:lnTo>
                    <a:pt x="20712" y="8426"/>
                  </a:lnTo>
                  <a:lnTo>
                    <a:pt x="20756" y="8382"/>
                  </a:lnTo>
                  <a:lnTo>
                    <a:pt x="21414" y="8250"/>
                  </a:lnTo>
                  <a:lnTo>
                    <a:pt x="21458" y="8207"/>
                  </a:lnTo>
                  <a:lnTo>
                    <a:pt x="25627" y="5267"/>
                  </a:lnTo>
                  <a:lnTo>
                    <a:pt x="27294" y="4082"/>
                  </a:lnTo>
                  <a:lnTo>
                    <a:pt x="29488" y="3029"/>
                  </a:lnTo>
                  <a:lnTo>
                    <a:pt x="31989" y="2765"/>
                  </a:lnTo>
                  <a:lnTo>
                    <a:pt x="36026" y="2107"/>
                  </a:lnTo>
                  <a:lnTo>
                    <a:pt x="40414" y="1625"/>
                  </a:lnTo>
                  <a:lnTo>
                    <a:pt x="43003" y="1230"/>
                  </a:lnTo>
                  <a:lnTo>
                    <a:pt x="45417" y="879"/>
                  </a:lnTo>
                  <a:lnTo>
                    <a:pt x="48664" y="352"/>
                  </a:lnTo>
                  <a:lnTo>
                    <a:pt x="51736" y="1054"/>
                  </a:lnTo>
                  <a:lnTo>
                    <a:pt x="51823" y="1054"/>
                  </a:lnTo>
                  <a:lnTo>
                    <a:pt x="51867" y="1010"/>
                  </a:lnTo>
                  <a:lnTo>
                    <a:pt x="51911" y="966"/>
                  </a:lnTo>
                  <a:lnTo>
                    <a:pt x="51955" y="922"/>
                  </a:lnTo>
                  <a:lnTo>
                    <a:pt x="51955" y="835"/>
                  </a:lnTo>
                  <a:lnTo>
                    <a:pt x="51911" y="791"/>
                  </a:lnTo>
                  <a:lnTo>
                    <a:pt x="51867" y="747"/>
                  </a:lnTo>
                  <a:lnTo>
                    <a:pt x="51823" y="703"/>
                  </a:lnTo>
                  <a:lnTo>
                    <a:pt x="48708"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3" name="Google Shape;4003;p85"/>
            <p:cNvSpPr/>
            <p:nvPr/>
          </p:nvSpPr>
          <p:spPr>
            <a:xfrm>
              <a:off x="1442625" y="2706650"/>
              <a:ext cx="854600" cy="1976825"/>
            </a:xfrm>
            <a:custGeom>
              <a:rect b="b" l="l" r="r" t="t"/>
              <a:pathLst>
                <a:path extrusionOk="0" h="79073" w="34184">
                  <a:moveTo>
                    <a:pt x="33964" y="0"/>
                  </a:moveTo>
                  <a:lnTo>
                    <a:pt x="33920" y="44"/>
                  </a:lnTo>
                  <a:lnTo>
                    <a:pt x="31507" y="2019"/>
                  </a:lnTo>
                  <a:lnTo>
                    <a:pt x="28567" y="4432"/>
                  </a:lnTo>
                  <a:lnTo>
                    <a:pt x="23784" y="8250"/>
                  </a:lnTo>
                  <a:lnTo>
                    <a:pt x="20712" y="10356"/>
                  </a:lnTo>
                  <a:lnTo>
                    <a:pt x="17816" y="11453"/>
                  </a:lnTo>
                  <a:lnTo>
                    <a:pt x="14174" y="12770"/>
                  </a:lnTo>
                  <a:lnTo>
                    <a:pt x="14130" y="12770"/>
                  </a:lnTo>
                  <a:lnTo>
                    <a:pt x="12156" y="13691"/>
                  </a:lnTo>
                  <a:lnTo>
                    <a:pt x="10093" y="14262"/>
                  </a:lnTo>
                  <a:lnTo>
                    <a:pt x="10093" y="14305"/>
                  </a:lnTo>
                  <a:lnTo>
                    <a:pt x="6276" y="16412"/>
                  </a:lnTo>
                  <a:lnTo>
                    <a:pt x="6232" y="16456"/>
                  </a:lnTo>
                  <a:lnTo>
                    <a:pt x="5661" y="17070"/>
                  </a:lnTo>
                  <a:lnTo>
                    <a:pt x="5661" y="17114"/>
                  </a:lnTo>
                  <a:lnTo>
                    <a:pt x="5091" y="18606"/>
                  </a:lnTo>
                  <a:lnTo>
                    <a:pt x="5091" y="18650"/>
                  </a:lnTo>
                  <a:lnTo>
                    <a:pt x="4433" y="21677"/>
                  </a:lnTo>
                  <a:lnTo>
                    <a:pt x="4433" y="21721"/>
                  </a:lnTo>
                  <a:lnTo>
                    <a:pt x="4433" y="23652"/>
                  </a:lnTo>
                  <a:lnTo>
                    <a:pt x="4433" y="23696"/>
                  </a:lnTo>
                  <a:lnTo>
                    <a:pt x="4784" y="25802"/>
                  </a:lnTo>
                  <a:lnTo>
                    <a:pt x="4784" y="25846"/>
                  </a:lnTo>
                  <a:lnTo>
                    <a:pt x="5135" y="27338"/>
                  </a:lnTo>
                  <a:lnTo>
                    <a:pt x="5442" y="28742"/>
                  </a:lnTo>
                  <a:lnTo>
                    <a:pt x="5661" y="30015"/>
                  </a:lnTo>
                  <a:lnTo>
                    <a:pt x="5793" y="31243"/>
                  </a:lnTo>
                  <a:lnTo>
                    <a:pt x="5881" y="32472"/>
                  </a:lnTo>
                  <a:lnTo>
                    <a:pt x="5837" y="33744"/>
                  </a:lnTo>
                  <a:lnTo>
                    <a:pt x="5749" y="35149"/>
                  </a:lnTo>
                  <a:lnTo>
                    <a:pt x="5574" y="36641"/>
                  </a:lnTo>
                  <a:lnTo>
                    <a:pt x="5310" y="39229"/>
                  </a:lnTo>
                  <a:lnTo>
                    <a:pt x="5003" y="41731"/>
                  </a:lnTo>
                  <a:lnTo>
                    <a:pt x="4521" y="45022"/>
                  </a:lnTo>
                  <a:lnTo>
                    <a:pt x="3687" y="48488"/>
                  </a:lnTo>
                  <a:lnTo>
                    <a:pt x="3292" y="51384"/>
                  </a:lnTo>
                  <a:lnTo>
                    <a:pt x="3116" y="53842"/>
                  </a:lnTo>
                  <a:lnTo>
                    <a:pt x="2853" y="55553"/>
                  </a:lnTo>
                  <a:lnTo>
                    <a:pt x="2107" y="57966"/>
                  </a:lnTo>
                  <a:lnTo>
                    <a:pt x="1186" y="60468"/>
                  </a:lnTo>
                  <a:lnTo>
                    <a:pt x="45" y="64592"/>
                  </a:lnTo>
                  <a:lnTo>
                    <a:pt x="1" y="64636"/>
                  </a:lnTo>
                  <a:lnTo>
                    <a:pt x="1" y="66611"/>
                  </a:lnTo>
                  <a:lnTo>
                    <a:pt x="89" y="69287"/>
                  </a:lnTo>
                  <a:lnTo>
                    <a:pt x="132" y="69419"/>
                  </a:lnTo>
                  <a:lnTo>
                    <a:pt x="1975" y="71701"/>
                  </a:lnTo>
                  <a:lnTo>
                    <a:pt x="5135" y="75167"/>
                  </a:lnTo>
                  <a:lnTo>
                    <a:pt x="7153" y="77230"/>
                  </a:lnTo>
                  <a:lnTo>
                    <a:pt x="8865" y="79029"/>
                  </a:lnTo>
                  <a:lnTo>
                    <a:pt x="8909" y="79073"/>
                  </a:lnTo>
                  <a:lnTo>
                    <a:pt x="8996" y="79073"/>
                  </a:lnTo>
                  <a:lnTo>
                    <a:pt x="9128" y="79029"/>
                  </a:lnTo>
                  <a:lnTo>
                    <a:pt x="9172" y="78985"/>
                  </a:lnTo>
                  <a:lnTo>
                    <a:pt x="9172" y="78897"/>
                  </a:lnTo>
                  <a:lnTo>
                    <a:pt x="9172" y="78853"/>
                  </a:lnTo>
                  <a:lnTo>
                    <a:pt x="9128" y="78766"/>
                  </a:lnTo>
                  <a:lnTo>
                    <a:pt x="7417" y="77010"/>
                  </a:lnTo>
                  <a:lnTo>
                    <a:pt x="5398" y="74904"/>
                  </a:lnTo>
                  <a:lnTo>
                    <a:pt x="2239" y="71482"/>
                  </a:lnTo>
                  <a:lnTo>
                    <a:pt x="440" y="69244"/>
                  </a:lnTo>
                  <a:lnTo>
                    <a:pt x="352" y="66611"/>
                  </a:lnTo>
                  <a:lnTo>
                    <a:pt x="352" y="64680"/>
                  </a:lnTo>
                  <a:lnTo>
                    <a:pt x="1493" y="60555"/>
                  </a:lnTo>
                  <a:lnTo>
                    <a:pt x="2458" y="58054"/>
                  </a:lnTo>
                  <a:lnTo>
                    <a:pt x="3204" y="55641"/>
                  </a:lnTo>
                  <a:lnTo>
                    <a:pt x="3204" y="55597"/>
                  </a:lnTo>
                  <a:lnTo>
                    <a:pt x="3424" y="53885"/>
                  </a:lnTo>
                  <a:lnTo>
                    <a:pt x="3643" y="51428"/>
                  </a:lnTo>
                  <a:lnTo>
                    <a:pt x="4038" y="48532"/>
                  </a:lnTo>
                  <a:lnTo>
                    <a:pt x="4828" y="45109"/>
                  </a:lnTo>
                  <a:lnTo>
                    <a:pt x="5354" y="41775"/>
                  </a:lnTo>
                  <a:lnTo>
                    <a:pt x="5661" y="39273"/>
                  </a:lnTo>
                  <a:lnTo>
                    <a:pt x="5925" y="36684"/>
                  </a:lnTo>
                  <a:lnTo>
                    <a:pt x="6100" y="35149"/>
                  </a:lnTo>
                  <a:lnTo>
                    <a:pt x="6188" y="33788"/>
                  </a:lnTo>
                  <a:lnTo>
                    <a:pt x="6232" y="32472"/>
                  </a:lnTo>
                  <a:lnTo>
                    <a:pt x="6144" y="31243"/>
                  </a:lnTo>
                  <a:lnTo>
                    <a:pt x="6012" y="29971"/>
                  </a:lnTo>
                  <a:lnTo>
                    <a:pt x="5793" y="28654"/>
                  </a:lnTo>
                  <a:lnTo>
                    <a:pt x="5486" y="27294"/>
                  </a:lnTo>
                  <a:lnTo>
                    <a:pt x="5091" y="25758"/>
                  </a:lnTo>
                  <a:lnTo>
                    <a:pt x="4784" y="23652"/>
                  </a:lnTo>
                  <a:lnTo>
                    <a:pt x="4784" y="21721"/>
                  </a:lnTo>
                  <a:lnTo>
                    <a:pt x="5442" y="18737"/>
                  </a:lnTo>
                  <a:lnTo>
                    <a:pt x="5969" y="17289"/>
                  </a:lnTo>
                  <a:lnTo>
                    <a:pt x="6451" y="16719"/>
                  </a:lnTo>
                  <a:lnTo>
                    <a:pt x="10225" y="14613"/>
                  </a:lnTo>
                  <a:lnTo>
                    <a:pt x="12287" y="14042"/>
                  </a:lnTo>
                  <a:lnTo>
                    <a:pt x="12331" y="14042"/>
                  </a:lnTo>
                  <a:lnTo>
                    <a:pt x="14306" y="13077"/>
                  </a:lnTo>
                  <a:lnTo>
                    <a:pt x="17948" y="11804"/>
                  </a:lnTo>
                  <a:lnTo>
                    <a:pt x="20844" y="10663"/>
                  </a:lnTo>
                  <a:lnTo>
                    <a:pt x="20888" y="10663"/>
                  </a:lnTo>
                  <a:lnTo>
                    <a:pt x="24003" y="8513"/>
                  </a:lnTo>
                  <a:lnTo>
                    <a:pt x="28786" y="4696"/>
                  </a:lnTo>
                  <a:lnTo>
                    <a:pt x="31726" y="2326"/>
                  </a:lnTo>
                  <a:lnTo>
                    <a:pt x="34140" y="308"/>
                  </a:lnTo>
                  <a:lnTo>
                    <a:pt x="34184" y="264"/>
                  </a:lnTo>
                  <a:lnTo>
                    <a:pt x="34184" y="176"/>
                  </a:lnTo>
                  <a:lnTo>
                    <a:pt x="34184" y="132"/>
                  </a:lnTo>
                  <a:lnTo>
                    <a:pt x="34140" y="44"/>
                  </a:lnTo>
                  <a:lnTo>
                    <a:pt x="34096"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4" name="Google Shape;4004;p85"/>
            <p:cNvSpPr/>
            <p:nvPr/>
          </p:nvSpPr>
          <p:spPr>
            <a:xfrm>
              <a:off x="1908875" y="4495875"/>
              <a:ext cx="646150" cy="156900"/>
            </a:xfrm>
            <a:custGeom>
              <a:rect b="b" l="l" r="r" t="t"/>
              <a:pathLst>
                <a:path extrusionOk="0" h="6276" w="25846">
                  <a:moveTo>
                    <a:pt x="25626" y="0"/>
                  </a:moveTo>
                  <a:lnTo>
                    <a:pt x="24178" y="176"/>
                  </a:lnTo>
                  <a:lnTo>
                    <a:pt x="24134" y="176"/>
                  </a:lnTo>
                  <a:lnTo>
                    <a:pt x="22774" y="658"/>
                  </a:lnTo>
                  <a:lnTo>
                    <a:pt x="22730" y="658"/>
                  </a:lnTo>
                  <a:lnTo>
                    <a:pt x="21238" y="1448"/>
                  </a:lnTo>
                  <a:lnTo>
                    <a:pt x="18035" y="3511"/>
                  </a:lnTo>
                  <a:lnTo>
                    <a:pt x="17464" y="3686"/>
                  </a:lnTo>
                  <a:lnTo>
                    <a:pt x="14393" y="3511"/>
                  </a:lnTo>
                  <a:lnTo>
                    <a:pt x="11936" y="3379"/>
                  </a:lnTo>
                  <a:lnTo>
                    <a:pt x="7811" y="3160"/>
                  </a:lnTo>
                  <a:lnTo>
                    <a:pt x="4827" y="3204"/>
                  </a:lnTo>
                  <a:lnTo>
                    <a:pt x="4739" y="3204"/>
                  </a:lnTo>
                  <a:lnTo>
                    <a:pt x="3291" y="4125"/>
                  </a:lnTo>
                  <a:lnTo>
                    <a:pt x="88" y="5968"/>
                  </a:lnTo>
                  <a:lnTo>
                    <a:pt x="0" y="6012"/>
                  </a:lnTo>
                  <a:lnTo>
                    <a:pt x="0" y="6056"/>
                  </a:lnTo>
                  <a:lnTo>
                    <a:pt x="0" y="6100"/>
                  </a:lnTo>
                  <a:lnTo>
                    <a:pt x="0" y="6187"/>
                  </a:lnTo>
                  <a:lnTo>
                    <a:pt x="88" y="6231"/>
                  </a:lnTo>
                  <a:lnTo>
                    <a:pt x="176" y="6275"/>
                  </a:lnTo>
                  <a:lnTo>
                    <a:pt x="263" y="6275"/>
                  </a:lnTo>
                  <a:lnTo>
                    <a:pt x="3467" y="4432"/>
                  </a:lnTo>
                  <a:lnTo>
                    <a:pt x="4871" y="3555"/>
                  </a:lnTo>
                  <a:lnTo>
                    <a:pt x="7767" y="3511"/>
                  </a:lnTo>
                  <a:lnTo>
                    <a:pt x="11892" y="3730"/>
                  </a:lnTo>
                  <a:lnTo>
                    <a:pt x="14349" y="3862"/>
                  </a:lnTo>
                  <a:lnTo>
                    <a:pt x="17464" y="4037"/>
                  </a:lnTo>
                  <a:lnTo>
                    <a:pt x="17508" y="4037"/>
                  </a:lnTo>
                  <a:lnTo>
                    <a:pt x="18167" y="3818"/>
                  </a:lnTo>
                  <a:lnTo>
                    <a:pt x="18210" y="3818"/>
                  </a:lnTo>
                  <a:lnTo>
                    <a:pt x="21414" y="1755"/>
                  </a:lnTo>
                  <a:lnTo>
                    <a:pt x="22862" y="966"/>
                  </a:lnTo>
                  <a:lnTo>
                    <a:pt x="24266" y="527"/>
                  </a:lnTo>
                  <a:lnTo>
                    <a:pt x="25670" y="351"/>
                  </a:lnTo>
                  <a:lnTo>
                    <a:pt x="25758" y="307"/>
                  </a:lnTo>
                  <a:lnTo>
                    <a:pt x="25802" y="264"/>
                  </a:lnTo>
                  <a:lnTo>
                    <a:pt x="25846" y="220"/>
                  </a:lnTo>
                  <a:lnTo>
                    <a:pt x="25846" y="132"/>
                  </a:lnTo>
                  <a:lnTo>
                    <a:pt x="25802" y="88"/>
                  </a:lnTo>
                  <a:lnTo>
                    <a:pt x="25758"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5" name="Google Shape;4005;p85"/>
            <p:cNvSpPr/>
            <p:nvPr/>
          </p:nvSpPr>
          <p:spPr>
            <a:xfrm>
              <a:off x="1292350" y="2521250"/>
              <a:ext cx="799750" cy="2106275"/>
            </a:xfrm>
            <a:custGeom>
              <a:rect b="b" l="l" r="r" t="t"/>
              <a:pathLst>
                <a:path extrusionOk="0" h="84251" w="31990">
                  <a:moveTo>
                    <a:pt x="31770" y="1"/>
                  </a:moveTo>
                  <a:lnTo>
                    <a:pt x="31682" y="45"/>
                  </a:lnTo>
                  <a:lnTo>
                    <a:pt x="30146" y="1185"/>
                  </a:lnTo>
                  <a:lnTo>
                    <a:pt x="27689" y="2853"/>
                  </a:lnTo>
                  <a:lnTo>
                    <a:pt x="27645" y="2941"/>
                  </a:lnTo>
                  <a:lnTo>
                    <a:pt x="25977" y="7197"/>
                  </a:lnTo>
                  <a:lnTo>
                    <a:pt x="25495" y="8513"/>
                  </a:lnTo>
                  <a:lnTo>
                    <a:pt x="25100" y="9128"/>
                  </a:lnTo>
                  <a:lnTo>
                    <a:pt x="21897" y="11453"/>
                  </a:lnTo>
                  <a:lnTo>
                    <a:pt x="17640" y="15096"/>
                  </a:lnTo>
                  <a:lnTo>
                    <a:pt x="15446" y="15973"/>
                  </a:lnTo>
                  <a:lnTo>
                    <a:pt x="11804" y="18430"/>
                  </a:lnTo>
                  <a:lnTo>
                    <a:pt x="9917" y="19527"/>
                  </a:lnTo>
                  <a:lnTo>
                    <a:pt x="7416" y="20361"/>
                  </a:lnTo>
                  <a:lnTo>
                    <a:pt x="5222" y="21809"/>
                  </a:lnTo>
                  <a:lnTo>
                    <a:pt x="3906" y="22775"/>
                  </a:lnTo>
                  <a:lnTo>
                    <a:pt x="1887" y="23828"/>
                  </a:lnTo>
                  <a:lnTo>
                    <a:pt x="1843" y="23872"/>
                  </a:lnTo>
                  <a:lnTo>
                    <a:pt x="1492" y="24618"/>
                  </a:lnTo>
                  <a:lnTo>
                    <a:pt x="1448" y="24661"/>
                  </a:lnTo>
                  <a:lnTo>
                    <a:pt x="1404" y="25276"/>
                  </a:lnTo>
                  <a:lnTo>
                    <a:pt x="1448" y="25364"/>
                  </a:lnTo>
                  <a:lnTo>
                    <a:pt x="1843" y="26066"/>
                  </a:lnTo>
                  <a:lnTo>
                    <a:pt x="4125" y="34754"/>
                  </a:lnTo>
                  <a:lnTo>
                    <a:pt x="4564" y="37782"/>
                  </a:lnTo>
                  <a:lnTo>
                    <a:pt x="4652" y="41248"/>
                  </a:lnTo>
                  <a:lnTo>
                    <a:pt x="4520" y="44715"/>
                  </a:lnTo>
                  <a:lnTo>
                    <a:pt x="4344" y="47435"/>
                  </a:lnTo>
                  <a:lnTo>
                    <a:pt x="4125" y="51165"/>
                  </a:lnTo>
                  <a:lnTo>
                    <a:pt x="3555" y="55860"/>
                  </a:lnTo>
                  <a:lnTo>
                    <a:pt x="2765" y="61872"/>
                  </a:lnTo>
                  <a:lnTo>
                    <a:pt x="2194" y="64768"/>
                  </a:lnTo>
                  <a:lnTo>
                    <a:pt x="1448" y="67225"/>
                  </a:lnTo>
                  <a:lnTo>
                    <a:pt x="922" y="69375"/>
                  </a:lnTo>
                  <a:lnTo>
                    <a:pt x="220" y="71789"/>
                  </a:lnTo>
                  <a:lnTo>
                    <a:pt x="220" y="71833"/>
                  </a:lnTo>
                  <a:lnTo>
                    <a:pt x="44" y="74246"/>
                  </a:lnTo>
                  <a:lnTo>
                    <a:pt x="0" y="76747"/>
                  </a:lnTo>
                  <a:lnTo>
                    <a:pt x="0" y="76791"/>
                  </a:lnTo>
                  <a:lnTo>
                    <a:pt x="176" y="78020"/>
                  </a:lnTo>
                  <a:lnTo>
                    <a:pt x="966" y="80653"/>
                  </a:lnTo>
                  <a:lnTo>
                    <a:pt x="1536" y="82189"/>
                  </a:lnTo>
                  <a:lnTo>
                    <a:pt x="1580" y="82232"/>
                  </a:lnTo>
                  <a:lnTo>
                    <a:pt x="2063" y="82934"/>
                  </a:lnTo>
                  <a:lnTo>
                    <a:pt x="2106" y="82978"/>
                  </a:lnTo>
                  <a:lnTo>
                    <a:pt x="3949" y="84207"/>
                  </a:lnTo>
                  <a:lnTo>
                    <a:pt x="4037" y="84251"/>
                  </a:lnTo>
                  <a:lnTo>
                    <a:pt x="4125" y="84207"/>
                  </a:lnTo>
                  <a:lnTo>
                    <a:pt x="4213" y="84163"/>
                  </a:lnTo>
                  <a:lnTo>
                    <a:pt x="4213" y="84075"/>
                  </a:lnTo>
                  <a:lnTo>
                    <a:pt x="4213" y="84032"/>
                  </a:lnTo>
                  <a:lnTo>
                    <a:pt x="4213" y="83944"/>
                  </a:lnTo>
                  <a:lnTo>
                    <a:pt x="4169" y="83900"/>
                  </a:lnTo>
                  <a:lnTo>
                    <a:pt x="2326" y="82671"/>
                  </a:lnTo>
                  <a:lnTo>
                    <a:pt x="1843" y="82057"/>
                  </a:lnTo>
                  <a:lnTo>
                    <a:pt x="1273" y="80521"/>
                  </a:lnTo>
                  <a:lnTo>
                    <a:pt x="527" y="77932"/>
                  </a:lnTo>
                  <a:lnTo>
                    <a:pt x="351" y="76747"/>
                  </a:lnTo>
                  <a:lnTo>
                    <a:pt x="395" y="74246"/>
                  </a:lnTo>
                  <a:lnTo>
                    <a:pt x="571" y="71877"/>
                  </a:lnTo>
                  <a:lnTo>
                    <a:pt x="1273" y="69463"/>
                  </a:lnTo>
                  <a:lnTo>
                    <a:pt x="1755" y="67357"/>
                  </a:lnTo>
                  <a:lnTo>
                    <a:pt x="2545" y="64856"/>
                  </a:lnTo>
                  <a:lnTo>
                    <a:pt x="3116" y="61960"/>
                  </a:lnTo>
                  <a:lnTo>
                    <a:pt x="3906" y="55904"/>
                  </a:lnTo>
                  <a:lnTo>
                    <a:pt x="4476" y="51209"/>
                  </a:lnTo>
                  <a:lnTo>
                    <a:pt x="4695" y="47435"/>
                  </a:lnTo>
                  <a:lnTo>
                    <a:pt x="4871" y="44715"/>
                  </a:lnTo>
                  <a:lnTo>
                    <a:pt x="5003" y="41248"/>
                  </a:lnTo>
                  <a:lnTo>
                    <a:pt x="4915" y="37782"/>
                  </a:lnTo>
                  <a:lnTo>
                    <a:pt x="4915" y="37738"/>
                  </a:lnTo>
                  <a:lnTo>
                    <a:pt x="4476" y="34710"/>
                  </a:lnTo>
                  <a:lnTo>
                    <a:pt x="2194" y="25934"/>
                  </a:lnTo>
                  <a:lnTo>
                    <a:pt x="2150" y="25890"/>
                  </a:lnTo>
                  <a:lnTo>
                    <a:pt x="1755" y="25232"/>
                  </a:lnTo>
                  <a:lnTo>
                    <a:pt x="1799" y="24749"/>
                  </a:lnTo>
                  <a:lnTo>
                    <a:pt x="2106" y="24091"/>
                  </a:lnTo>
                  <a:lnTo>
                    <a:pt x="4081" y="23082"/>
                  </a:lnTo>
                  <a:lnTo>
                    <a:pt x="5397" y="22072"/>
                  </a:lnTo>
                  <a:lnTo>
                    <a:pt x="7548" y="20668"/>
                  </a:lnTo>
                  <a:lnTo>
                    <a:pt x="10049" y="19835"/>
                  </a:lnTo>
                  <a:lnTo>
                    <a:pt x="10093" y="19835"/>
                  </a:lnTo>
                  <a:lnTo>
                    <a:pt x="12023" y="18738"/>
                  </a:lnTo>
                  <a:lnTo>
                    <a:pt x="15622" y="16280"/>
                  </a:lnTo>
                  <a:lnTo>
                    <a:pt x="17816" y="15403"/>
                  </a:lnTo>
                  <a:lnTo>
                    <a:pt x="17860" y="15359"/>
                  </a:lnTo>
                  <a:lnTo>
                    <a:pt x="22116" y="11717"/>
                  </a:lnTo>
                  <a:lnTo>
                    <a:pt x="25363" y="9391"/>
                  </a:lnTo>
                  <a:lnTo>
                    <a:pt x="25407" y="9347"/>
                  </a:lnTo>
                  <a:lnTo>
                    <a:pt x="25802" y="8689"/>
                  </a:lnTo>
                  <a:lnTo>
                    <a:pt x="25802" y="8645"/>
                  </a:lnTo>
                  <a:lnTo>
                    <a:pt x="26285" y="7329"/>
                  </a:lnTo>
                  <a:lnTo>
                    <a:pt x="27952" y="3116"/>
                  </a:lnTo>
                  <a:lnTo>
                    <a:pt x="30322" y="1449"/>
                  </a:lnTo>
                  <a:lnTo>
                    <a:pt x="31901" y="308"/>
                  </a:lnTo>
                  <a:lnTo>
                    <a:pt x="31945" y="264"/>
                  </a:lnTo>
                  <a:lnTo>
                    <a:pt x="31989" y="176"/>
                  </a:lnTo>
                  <a:lnTo>
                    <a:pt x="31989" y="132"/>
                  </a:lnTo>
                  <a:lnTo>
                    <a:pt x="31945" y="88"/>
                  </a:lnTo>
                  <a:lnTo>
                    <a:pt x="31901"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6" name="Google Shape;4006;p85"/>
            <p:cNvSpPr/>
            <p:nvPr/>
          </p:nvSpPr>
          <p:spPr>
            <a:xfrm>
              <a:off x="1915450" y="4597900"/>
              <a:ext cx="615450" cy="109725"/>
            </a:xfrm>
            <a:custGeom>
              <a:rect b="b" l="l" r="r" t="t"/>
              <a:pathLst>
                <a:path extrusionOk="0" h="4389" w="24618">
                  <a:moveTo>
                    <a:pt x="24442" y="0"/>
                  </a:moveTo>
                  <a:lnTo>
                    <a:pt x="20975" y="132"/>
                  </a:lnTo>
                  <a:lnTo>
                    <a:pt x="20931" y="132"/>
                  </a:lnTo>
                  <a:lnTo>
                    <a:pt x="20098" y="395"/>
                  </a:lnTo>
                  <a:lnTo>
                    <a:pt x="17201" y="2019"/>
                  </a:lnTo>
                  <a:lnTo>
                    <a:pt x="15534" y="1975"/>
                  </a:lnTo>
                  <a:lnTo>
                    <a:pt x="12857" y="1799"/>
                  </a:lnTo>
                  <a:lnTo>
                    <a:pt x="9698" y="1668"/>
                  </a:lnTo>
                  <a:lnTo>
                    <a:pt x="7197" y="1580"/>
                  </a:lnTo>
                  <a:lnTo>
                    <a:pt x="4169" y="1536"/>
                  </a:lnTo>
                  <a:lnTo>
                    <a:pt x="4081" y="1580"/>
                  </a:lnTo>
                  <a:lnTo>
                    <a:pt x="1185" y="3116"/>
                  </a:lnTo>
                  <a:lnTo>
                    <a:pt x="1141" y="3160"/>
                  </a:lnTo>
                  <a:lnTo>
                    <a:pt x="88" y="4081"/>
                  </a:lnTo>
                  <a:lnTo>
                    <a:pt x="44" y="4125"/>
                  </a:lnTo>
                  <a:lnTo>
                    <a:pt x="0" y="4169"/>
                  </a:lnTo>
                  <a:lnTo>
                    <a:pt x="0" y="4257"/>
                  </a:lnTo>
                  <a:lnTo>
                    <a:pt x="44" y="4300"/>
                  </a:lnTo>
                  <a:lnTo>
                    <a:pt x="132" y="4344"/>
                  </a:lnTo>
                  <a:lnTo>
                    <a:pt x="176" y="4388"/>
                  </a:lnTo>
                  <a:lnTo>
                    <a:pt x="307" y="4344"/>
                  </a:lnTo>
                  <a:lnTo>
                    <a:pt x="1361" y="3423"/>
                  </a:lnTo>
                  <a:lnTo>
                    <a:pt x="4213" y="1887"/>
                  </a:lnTo>
                  <a:lnTo>
                    <a:pt x="7197" y="1931"/>
                  </a:lnTo>
                  <a:lnTo>
                    <a:pt x="9698" y="2019"/>
                  </a:lnTo>
                  <a:lnTo>
                    <a:pt x="12813" y="2150"/>
                  </a:lnTo>
                  <a:lnTo>
                    <a:pt x="15534" y="2326"/>
                  </a:lnTo>
                  <a:lnTo>
                    <a:pt x="17201" y="2370"/>
                  </a:lnTo>
                  <a:lnTo>
                    <a:pt x="17333" y="2370"/>
                  </a:lnTo>
                  <a:lnTo>
                    <a:pt x="20229" y="702"/>
                  </a:lnTo>
                  <a:lnTo>
                    <a:pt x="21019" y="483"/>
                  </a:lnTo>
                  <a:lnTo>
                    <a:pt x="24442" y="351"/>
                  </a:lnTo>
                  <a:lnTo>
                    <a:pt x="24530" y="307"/>
                  </a:lnTo>
                  <a:lnTo>
                    <a:pt x="24573" y="307"/>
                  </a:lnTo>
                  <a:lnTo>
                    <a:pt x="24617" y="220"/>
                  </a:lnTo>
                  <a:lnTo>
                    <a:pt x="24617" y="176"/>
                  </a:lnTo>
                  <a:lnTo>
                    <a:pt x="24617" y="88"/>
                  </a:lnTo>
                  <a:lnTo>
                    <a:pt x="24573" y="44"/>
                  </a:lnTo>
                  <a:lnTo>
                    <a:pt x="24486"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7" name="Google Shape;4007;p85"/>
            <p:cNvSpPr/>
            <p:nvPr/>
          </p:nvSpPr>
          <p:spPr>
            <a:xfrm>
              <a:off x="1158500" y="3048925"/>
              <a:ext cx="152525" cy="1579700"/>
            </a:xfrm>
            <a:custGeom>
              <a:rect b="b" l="l" r="r" t="t"/>
              <a:pathLst>
                <a:path extrusionOk="0" h="63188" w="6101">
                  <a:moveTo>
                    <a:pt x="5881" y="0"/>
                  </a:moveTo>
                  <a:lnTo>
                    <a:pt x="5793" y="44"/>
                  </a:lnTo>
                  <a:lnTo>
                    <a:pt x="5749" y="88"/>
                  </a:lnTo>
                  <a:lnTo>
                    <a:pt x="4564" y="3028"/>
                  </a:lnTo>
                  <a:lnTo>
                    <a:pt x="3687" y="5441"/>
                  </a:lnTo>
                  <a:lnTo>
                    <a:pt x="2765" y="8030"/>
                  </a:lnTo>
                  <a:lnTo>
                    <a:pt x="2765" y="8074"/>
                  </a:lnTo>
                  <a:lnTo>
                    <a:pt x="2853" y="9873"/>
                  </a:lnTo>
                  <a:lnTo>
                    <a:pt x="3204" y="12330"/>
                  </a:lnTo>
                  <a:lnTo>
                    <a:pt x="3248" y="12330"/>
                  </a:lnTo>
                  <a:lnTo>
                    <a:pt x="3818" y="14568"/>
                  </a:lnTo>
                  <a:lnTo>
                    <a:pt x="3599" y="16236"/>
                  </a:lnTo>
                  <a:lnTo>
                    <a:pt x="3423" y="18956"/>
                  </a:lnTo>
                  <a:lnTo>
                    <a:pt x="3336" y="21414"/>
                  </a:lnTo>
                  <a:lnTo>
                    <a:pt x="2853" y="24134"/>
                  </a:lnTo>
                  <a:lnTo>
                    <a:pt x="2502" y="26284"/>
                  </a:lnTo>
                  <a:lnTo>
                    <a:pt x="2502" y="26328"/>
                  </a:lnTo>
                  <a:lnTo>
                    <a:pt x="2458" y="31331"/>
                  </a:lnTo>
                  <a:lnTo>
                    <a:pt x="2634" y="34446"/>
                  </a:lnTo>
                  <a:lnTo>
                    <a:pt x="2765" y="36158"/>
                  </a:lnTo>
                  <a:lnTo>
                    <a:pt x="2414" y="39931"/>
                  </a:lnTo>
                  <a:lnTo>
                    <a:pt x="2107" y="41292"/>
                  </a:lnTo>
                  <a:lnTo>
                    <a:pt x="834" y="44714"/>
                  </a:lnTo>
                  <a:lnTo>
                    <a:pt x="571" y="45899"/>
                  </a:lnTo>
                  <a:lnTo>
                    <a:pt x="571" y="45943"/>
                  </a:lnTo>
                  <a:lnTo>
                    <a:pt x="615" y="48137"/>
                  </a:lnTo>
                  <a:lnTo>
                    <a:pt x="615" y="51560"/>
                  </a:lnTo>
                  <a:lnTo>
                    <a:pt x="176" y="53183"/>
                  </a:lnTo>
                  <a:lnTo>
                    <a:pt x="1" y="54499"/>
                  </a:lnTo>
                  <a:lnTo>
                    <a:pt x="1" y="54543"/>
                  </a:lnTo>
                  <a:lnTo>
                    <a:pt x="483" y="58624"/>
                  </a:lnTo>
                  <a:lnTo>
                    <a:pt x="834" y="61169"/>
                  </a:lnTo>
                  <a:lnTo>
                    <a:pt x="922" y="63012"/>
                  </a:lnTo>
                  <a:lnTo>
                    <a:pt x="922" y="63100"/>
                  </a:lnTo>
                  <a:lnTo>
                    <a:pt x="966" y="63144"/>
                  </a:lnTo>
                  <a:lnTo>
                    <a:pt x="1098" y="63188"/>
                  </a:lnTo>
                  <a:lnTo>
                    <a:pt x="1186" y="63188"/>
                  </a:lnTo>
                  <a:lnTo>
                    <a:pt x="1229" y="63144"/>
                  </a:lnTo>
                  <a:lnTo>
                    <a:pt x="1273" y="63100"/>
                  </a:lnTo>
                  <a:lnTo>
                    <a:pt x="1273" y="63012"/>
                  </a:lnTo>
                  <a:lnTo>
                    <a:pt x="1186" y="61125"/>
                  </a:lnTo>
                  <a:lnTo>
                    <a:pt x="834" y="58580"/>
                  </a:lnTo>
                  <a:lnTo>
                    <a:pt x="352" y="54543"/>
                  </a:lnTo>
                  <a:lnTo>
                    <a:pt x="527" y="53227"/>
                  </a:lnTo>
                  <a:lnTo>
                    <a:pt x="966" y="51603"/>
                  </a:lnTo>
                  <a:lnTo>
                    <a:pt x="966" y="51560"/>
                  </a:lnTo>
                  <a:lnTo>
                    <a:pt x="966" y="48137"/>
                  </a:lnTo>
                  <a:lnTo>
                    <a:pt x="922" y="45987"/>
                  </a:lnTo>
                  <a:lnTo>
                    <a:pt x="1186" y="44802"/>
                  </a:lnTo>
                  <a:lnTo>
                    <a:pt x="2414" y="41423"/>
                  </a:lnTo>
                  <a:lnTo>
                    <a:pt x="2458" y="41379"/>
                  </a:lnTo>
                  <a:lnTo>
                    <a:pt x="2765" y="39975"/>
                  </a:lnTo>
                  <a:lnTo>
                    <a:pt x="3116" y="36201"/>
                  </a:lnTo>
                  <a:lnTo>
                    <a:pt x="3116" y="36158"/>
                  </a:lnTo>
                  <a:lnTo>
                    <a:pt x="2985" y="34446"/>
                  </a:lnTo>
                  <a:lnTo>
                    <a:pt x="2809" y="31287"/>
                  </a:lnTo>
                  <a:lnTo>
                    <a:pt x="2853" y="26328"/>
                  </a:lnTo>
                  <a:lnTo>
                    <a:pt x="3204" y="24222"/>
                  </a:lnTo>
                  <a:lnTo>
                    <a:pt x="3687" y="21458"/>
                  </a:lnTo>
                  <a:lnTo>
                    <a:pt x="3687" y="21414"/>
                  </a:lnTo>
                  <a:lnTo>
                    <a:pt x="3774" y="19000"/>
                  </a:lnTo>
                  <a:lnTo>
                    <a:pt x="3950" y="16280"/>
                  </a:lnTo>
                  <a:lnTo>
                    <a:pt x="4169" y="14612"/>
                  </a:lnTo>
                  <a:lnTo>
                    <a:pt x="4169" y="14525"/>
                  </a:lnTo>
                  <a:lnTo>
                    <a:pt x="3555" y="12287"/>
                  </a:lnTo>
                  <a:lnTo>
                    <a:pt x="3204" y="9829"/>
                  </a:lnTo>
                  <a:lnTo>
                    <a:pt x="3116" y="8074"/>
                  </a:lnTo>
                  <a:lnTo>
                    <a:pt x="3994" y="5573"/>
                  </a:lnTo>
                  <a:lnTo>
                    <a:pt x="4915" y="3160"/>
                  </a:lnTo>
                  <a:lnTo>
                    <a:pt x="6100" y="220"/>
                  </a:lnTo>
                  <a:lnTo>
                    <a:pt x="6100" y="176"/>
                  </a:lnTo>
                  <a:lnTo>
                    <a:pt x="6100" y="88"/>
                  </a:lnTo>
                  <a:lnTo>
                    <a:pt x="6056" y="44"/>
                  </a:lnTo>
                  <a:lnTo>
                    <a:pt x="6012"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8" name="Google Shape;4008;p85"/>
            <p:cNvSpPr/>
            <p:nvPr/>
          </p:nvSpPr>
          <p:spPr>
            <a:xfrm>
              <a:off x="2096450" y="4705400"/>
              <a:ext cx="263300" cy="30750"/>
            </a:xfrm>
            <a:custGeom>
              <a:rect b="b" l="l" r="r" t="t"/>
              <a:pathLst>
                <a:path extrusionOk="0" h="1230" w="10532">
                  <a:moveTo>
                    <a:pt x="10313" y="0"/>
                  </a:moveTo>
                  <a:lnTo>
                    <a:pt x="9874" y="176"/>
                  </a:lnTo>
                  <a:lnTo>
                    <a:pt x="6100" y="132"/>
                  </a:lnTo>
                  <a:lnTo>
                    <a:pt x="6056" y="176"/>
                  </a:lnTo>
                  <a:lnTo>
                    <a:pt x="4740" y="308"/>
                  </a:lnTo>
                  <a:lnTo>
                    <a:pt x="176" y="878"/>
                  </a:lnTo>
                  <a:lnTo>
                    <a:pt x="88" y="922"/>
                  </a:lnTo>
                  <a:lnTo>
                    <a:pt x="44" y="966"/>
                  </a:lnTo>
                  <a:lnTo>
                    <a:pt x="1" y="1010"/>
                  </a:lnTo>
                  <a:lnTo>
                    <a:pt x="1" y="1097"/>
                  </a:lnTo>
                  <a:lnTo>
                    <a:pt x="88" y="1185"/>
                  </a:lnTo>
                  <a:lnTo>
                    <a:pt x="176" y="1229"/>
                  </a:lnTo>
                  <a:lnTo>
                    <a:pt x="220" y="1229"/>
                  </a:lnTo>
                  <a:lnTo>
                    <a:pt x="4784" y="659"/>
                  </a:lnTo>
                  <a:lnTo>
                    <a:pt x="6100" y="483"/>
                  </a:lnTo>
                  <a:lnTo>
                    <a:pt x="9918" y="527"/>
                  </a:lnTo>
                  <a:lnTo>
                    <a:pt x="9961" y="527"/>
                  </a:lnTo>
                  <a:lnTo>
                    <a:pt x="10444" y="351"/>
                  </a:lnTo>
                  <a:lnTo>
                    <a:pt x="10488" y="308"/>
                  </a:lnTo>
                  <a:lnTo>
                    <a:pt x="10532" y="264"/>
                  </a:lnTo>
                  <a:lnTo>
                    <a:pt x="10532" y="176"/>
                  </a:lnTo>
                  <a:lnTo>
                    <a:pt x="10532" y="88"/>
                  </a:lnTo>
                  <a:lnTo>
                    <a:pt x="10488" y="44"/>
                  </a:lnTo>
                  <a:lnTo>
                    <a:pt x="10444"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9" name="Google Shape;4009;p85"/>
            <p:cNvSpPr/>
            <p:nvPr/>
          </p:nvSpPr>
          <p:spPr>
            <a:xfrm>
              <a:off x="1024675" y="3357175"/>
              <a:ext cx="119600" cy="1265975"/>
            </a:xfrm>
            <a:custGeom>
              <a:rect b="b" l="l" r="r" t="t"/>
              <a:pathLst>
                <a:path extrusionOk="0" h="50639" w="4784">
                  <a:moveTo>
                    <a:pt x="4564" y="0"/>
                  </a:moveTo>
                  <a:lnTo>
                    <a:pt x="4520" y="44"/>
                  </a:lnTo>
                  <a:lnTo>
                    <a:pt x="4476" y="88"/>
                  </a:lnTo>
                  <a:lnTo>
                    <a:pt x="4432" y="176"/>
                  </a:lnTo>
                  <a:lnTo>
                    <a:pt x="3950" y="3423"/>
                  </a:lnTo>
                  <a:lnTo>
                    <a:pt x="3555" y="5266"/>
                  </a:lnTo>
                  <a:lnTo>
                    <a:pt x="3511" y="5310"/>
                  </a:lnTo>
                  <a:lnTo>
                    <a:pt x="3423" y="7504"/>
                  </a:lnTo>
                  <a:lnTo>
                    <a:pt x="3379" y="11278"/>
                  </a:lnTo>
                  <a:lnTo>
                    <a:pt x="3467" y="13823"/>
                  </a:lnTo>
                  <a:lnTo>
                    <a:pt x="3555" y="16148"/>
                  </a:lnTo>
                  <a:lnTo>
                    <a:pt x="3818" y="18342"/>
                  </a:lnTo>
                  <a:lnTo>
                    <a:pt x="3774" y="19483"/>
                  </a:lnTo>
                  <a:lnTo>
                    <a:pt x="3511" y="20624"/>
                  </a:lnTo>
                  <a:lnTo>
                    <a:pt x="2589" y="24310"/>
                  </a:lnTo>
                  <a:lnTo>
                    <a:pt x="2589" y="24354"/>
                  </a:lnTo>
                  <a:lnTo>
                    <a:pt x="2414" y="27206"/>
                  </a:lnTo>
                  <a:lnTo>
                    <a:pt x="2150" y="28523"/>
                  </a:lnTo>
                  <a:lnTo>
                    <a:pt x="659" y="31638"/>
                  </a:lnTo>
                  <a:lnTo>
                    <a:pt x="659" y="31682"/>
                  </a:lnTo>
                  <a:lnTo>
                    <a:pt x="308" y="32998"/>
                  </a:lnTo>
                  <a:lnTo>
                    <a:pt x="264" y="33042"/>
                  </a:lnTo>
                  <a:lnTo>
                    <a:pt x="0" y="35324"/>
                  </a:lnTo>
                  <a:lnTo>
                    <a:pt x="264" y="39054"/>
                  </a:lnTo>
                  <a:lnTo>
                    <a:pt x="176" y="41643"/>
                  </a:lnTo>
                  <a:lnTo>
                    <a:pt x="176" y="41687"/>
                  </a:lnTo>
                  <a:lnTo>
                    <a:pt x="527" y="43837"/>
                  </a:lnTo>
                  <a:lnTo>
                    <a:pt x="922" y="45943"/>
                  </a:lnTo>
                  <a:lnTo>
                    <a:pt x="922" y="45987"/>
                  </a:lnTo>
                  <a:lnTo>
                    <a:pt x="2458" y="48839"/>
                  </a:lnTo>
                  <a:lnTo>
                    <a:pt x="3379" y="50551"/>
                  </a:lnTo>
                  <a:lnTo>
                    <a:pt x="3423" y="50638"/>
                  </a:lnTo>
                  <a:lnTo>
                    <a:pt x="3599" y="50638"/>
                  </a:lnTo>
                  <a:lnTo>
                    <a:pt x="3686" y="50595"/>
                  </a:lnTo>
                  <a:lnTo>
                    <a:pt x="3686" y="50507"/>
                  </a:lnTo>
                  <a:lnTo>
                    <a:pt x="3730" y="50463"/>
                  </a:lnTo>
                  <a:lnTo>
                    <a:pt x="3686" y="50375"/>
                  </a:lnTo>
                  <a:lnTo>
                    <a:pt x="2809" y="48664"/>
                  </a:lnTo>
                  <a:lnTo>
                    <a:pt x="1273" y="45855"/>
                  </a:lnTo>
                  <a:lnTo>
                    <a:pt x="878" y="43793"/>
                  </a:lnTo>
                  <a:lnTo>
                    <a:pt x="527" y="41643"/>
                  </a:lnTo>
                  <a:lnTo>
                    <a:pt x="615" y="39054"/>
                  </a:lnTo>
                  <a:lnTo>
                    <a:pt x="351" y="35324"/>
                  </a:lnTo>
                  <a:lnTo>
                    <a:pt x="615" y="33086"/>
                  </a:lnTo>
                  <a:lnTo>
                    <a:pt x="966" y="31814"/>
                  </a:lnTo>
                  <a:lnTo>
                    <a:pt x="2502" y="28654"/>
                  </a:lnTo>
                  <a:lnTo>
                    <a:pt x="2502" y="28610"/>
                  </a:lnTo>
                  <a:lnTo>
                    <a:pt x="2765" y="27294"/>
                  </a:lnTo>
                  <a:lnTo>
                    <a:pt x="2765" y="27250"/>
                  </a:lnTo>
                  <a:lnTo>
                    <a:pt x="2940" y="24398"/>
                  </a:lnTo>
                  <a:lnTo>
                    <a:pt x="3862" y="20668"/>
                  </a:lnTo>
                  <a:lnTo>
                    <a:pt x="4125" y="19571"/>
                  </a:lnTo>
                  <a:lnTo>
                    <a:pt x="4125" y="19527"/>
                  </a:lnTo>
                  <a:lnTo>
                    <a:pt x="4169" y="18342"/>
                  </a:lnTo>
                  <a:lnTo>
                    <a:pt x="4169" y="18299"/>
                  </a:lnTo>
                  <a:lnTo>
                    <a:pt x="3906" y="16105"/>
                  </a:lnTo>
                  <a:lnTo>
                    <a:pt x="3818" y="13779"/>
                  </a:lnTo>
                  <a:lnTo>
                    <a:pt x="3730" y="11278"/>
                  </a:lnTo>
                  <a:lnTo>
                    <a:pt x="3774" y="7504"/>
                  </a:lnTo>
                  <a:lnTo>
                    <a:pt x="3862" y="5310"/>
                  </a:lnTo>
                  <a:lnTo>
                    <a:pt x="4301" y="3467"/>
                  </a:lnTo>
                  <a:lnTo>
                    <a:pt x="4783" y="220"/>
                  </a:lnTo>
                  <a:lnTo>
                    <a:pt x="4783" y="132"/>
                  </a:lnTo>
                  <a:lnTo>
                    <a:pt x="4783" y="88"/>
                  </a:lnTo>
                  <a:lnTo>
                    <a:pt x="4696" y="44"/>
                  </a:lnTo>
                  <a:lnTo>
                    <a:pt x="4652"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0" name="Google Shape;4010;p85"/>
            <p:cNvSpPr/>
            <p:nvPr/>
          </p:nvSpPr>
          <p:spPr>
            <a:xfrm>
              <a:off x="605600" y="2498225"/>
              <a:ext cx="454200" cy="2111750"/>
            </a:xfrm>
            <a:custGeom>
              <a:rect b="b" l="l" r="r" t="t"/>
              <a:pathLst>
                <a:path extrusionOk="0" h="84470" w="18168">
                  <a:moveTo>
                    <a:pt x="17904" y="0"/>
                  </a:moveTo>
                  <a:lnTo>
                    <a:pt x="14569" y="2370"/>
                  </a:lnTo>
                  <a:lnTo>
                    <a:pt x="13077" y="3203"/>
                  </a:lnTo>
                  <a:lnTo>
                    <a:pt x="10181" y="4344"/>
                  </a:lnTo>
                  <a:lnTo>
                    <a:pt x="8119" y="5134"/>
                  </a:lnTo>
                  <a:lnTo>
                    <a:pt x="6364" y="5485"/>
                  </a:lnTo>
                  <a:lnTo>
                    <a:pt x="6320" y="5485"/>
                  </a:lnTo>
                  <a:lnTo>
                    <a:pt x="5223" y="6275"/>
                  </a:lnTo>
                  <a:lnTo>
                    <a:pt x="4521" y="6714"/>
                  </a:lnTo>
                  <a:lnTo>
                    <a:pt x="4477" y="6758"/>
                  </a:lnTo>
                  <a:lnTo>
                    <a:pt x="1888" y="8952"/>
                  </a:lnTo>
                  <a:lnTo>
                    <a:pt x="308" y="10883"/>
                  </a:lnTo>
                  <a:lnTo>
                    <a:pt x="264" y="10926"/>
                  </a:lnTo>
                  <a:lnTo>
                    <a:pt x="1" y="11409"/>
                  </a:lnTo>
                  <a:lnTo>
                    <a:pt x="1" y="11497"/>
                  </a:lnTo>
                  <a:lnTo>
                    <a:pt x="1" y="11585"/>
                  </a:lnTo>
                  <a:lnTo>
                    <a:pt x="1976" y="15534"/>
                  </a:lnTo>
                  <a:lnTo>
                    <a:pt x="2809" y="18649"/>
                  </a:lnTo>
                  <a:lnTo>
                    <a:pt x="3468" y="22204"/>
                  </a:lnTo>
                  <a:lnTo>
                    <a:pt x="4082" y="25495"/>
                  </a:lnTo>
                  <a:lnTo>
                    <a:pt x="4784" y="27864"/>
                  </a:lnTo>
                  <a:lnTo>
                    <a:pt x="5574" y="30541"/>
                  </a:lnTo>
                  <a:lnTo>
                    <a:pt x="6144" y="33525"/>
                  </a:lnTo>
                  <a:lnTo>
                    <a:pt x="6408" y="35324"/>
                  </a:lnTo>
                  <a:lnTo>
                    <a:pt x="6276" y="39800"/>
                  </a:lnTo>
                  <a:lnTo>
                    <a:pt x="6320" y="41730"/>
                  </a:lnTo>
                  <a:lnTo>
                    <a:pt x="6364" y="41818"/>
                  </a:lnTo>
                  <a:lnTo>
                    <a:pt x="8031" y="44407"/>
                  </a:lnTo>
                  <a:lnTo>
                    <a:pt x="9786" y="46996"/>
                  </a:lnTo>
                  <a:lnTo>
                    <a:pt x="11498" y="49322"/>
                  </a:lnTo>
                  <a:lnTo>
                    <a:pt x="12595" y="51384"/>
                  </a:lnTo>
                  <a:lnTo>
                    <a:pt x="13779" y="53183"/>
                  </a:lnTo>
                  <a:lnTo>
                    <a:pt x="15228" y="55202"/>
                  </a:lnTo>
                  <a:lnTo>
                    <a:pt x="16588" y="57045"/>
                  </a:lnTo>
                  <a:lnTo>
                    <a:pt x="17597" y="58580"/>
                  </a:lnTo>
                  <a:lnTo>
                    <a:pt x="17685" y="58975"/>
                  </a:lnTo>
                  <a:lnTo>
                    <a:pt x="16763" y="60950"/>
                  </a:lnTo>
                  <a:lnTo>
                    <a:pt x="15798" y="62925"/>
                  </a:lnTo>
                  <a:lnTo>
                    <a:pt x="15798" y="62968"/>
                  </a:lnTo>
                  <a:lnTo>
                    <a:pt x="15140" y="64987"/>
                  </a:lnTo>
                  <a:lnTo>
                    <a:pt x="15140" y="65031"/>
                  </a:lnTo>
                  <a:lnTo>
                    <a:pt x="14920" y="67313"/>
                  </a:lnTo>
                  <a:lnTo>
                    <a:pt x="14920" y="67356"/>
                  </a:lnTo>
                  <a:lnTo>
                    <a:pt x="15052" y="68102"/>
                  </a:lnTo>
                  <a:lnTo>
                    <a:pt x="15052" y="68146"/>
                  </a:lnTo>
                  <a:lnTo>
                    <a:pt x="15535" y="69199"/>
                  </a:lnTo>
                  <a:lnTo>
                    <a:pt x="15886" y="71437"/>
                  </a:lnTo>
                  <a:lnTo>
                    <a:pt x="16149" y="73895"/>
                  </a:lnTo>
                  <a:lnTo>
                    <a:pt x="16193" y="75606"/>
                  </a:lnTo>
                  <a:lnTo>
                    <a:pt x="15973" y="77537"/>
                  </a:lnTo>
                  <a:lnTo>
                    <a:pt x="15973" y="77581"/>
                  </a:lnTo>
                  <a:lnTo>
                    <a:pt x="16017" y="79731"/>
                  </a:lnTo>
                  <a:lnTo>
                    <a:pt x="16017" y="79775"/>
                  </a:lnTo>
                  <a:lnTo>
                    <a:pt x="16281" y="81003"/>
                  </a:lnTo>
                  <a:lnTo>
                    <a:pt x="16281" y="81047"/>
                  </a:lnTo>
                  <a:lnTo>
                    <a:pt x="17816" y="84382"/>
                  </a:lnTo>
                  <a:lnTo>
                    <a:pt x="17904" y="84470"/>
                  </a:lnTo>
                  <a:lnTo>
                    <a:pt x="18080" y="84470"/>
                  </a:lnTo>
                  <a:lnTo>
                    <a:pt x="18124" y="84426"/>
                  </a:lnTo>
                  <a:lnTo>
                    <a:pt x="18168" y="84382"/>
                  </a:lnTo>
                  <a:lnTo>
                    <a:pt x="18168" y="84294"/>
                  </a:lnTo>
                  <a:lnTo>
                    <a:pt x="18168" y="84250"/>
                  </a:lnTo>
                  <a:lnTo>
                    <a:pt x="16588" y="80916"/>
                  </a:lnTo>
                  <a:lnTo>
                    <a:pt x="16368" y="79731"/>
                  </a:lnTo>
                  <a:lnTo>
                    <a:pt x="16325" y="77581"/>
                  </a:lnTo>
                  <a:lnTo>
                    <a:pt x="16544" y="75650"/>
                  </a:lnTo>
                  <a:lnTo>
                    <a:pt x="16544" y="75606"/>
                  </a:lnTo>
                  <a:lnTo>
                    <a:pt x="16500" y="73851"/>
                  </a:lnTo>
                  <a:lnTo>
                    <a:pt x="16237" y="71393"/>
                  </a:lnTo>
                  <a:lnTo>
                    <a:pt x="15886" y="69112"/>
                  </a:lnTo>
                  <a:lnTo>
                    <a:pt x="15842" y="69068"/>
                  </a:lnTo>
                  <a:lnTo>
                    <a:pt x="15403" y="68015"/>
                  </a:lnTo>
                  <a:lnTo>
                    <a:pt x="15271" y="67313"/>
                  </a:lnTo>
                  <a:lnTo>
                    <a:pt x="15491" y="65075"/>
                  </a:lnTo>
                  <a:lnTo>
                    <a:pt x="16105" y="63056"/>
                  </a:lnTo>
                  <a:lnTo>
                    <a:pt x="17071" y="61125"/>
                  </a:lnTo>
                  <a:lnTo>
                    <a:pt x="17992" y="59107"/>
                  </a:lnTo>
                  <a:lnTo>
                    <a:pt x="18036" y="58975"/>
                  </a:lnTo>
                  <a:lnTo>
                    <a:pt x="17948" y="58493"/>
                  </a:lnTo>
                  <a:lnTo>
                    <a:pt x="17904" y="58405"/>
                  </a:lnTo>
                  <a:lnTo>
                    <a:pt x="16895" y="56825"/>
                  </a:lnTo>
                  <a:lnTo>
                    <a:pt x="15535" y="54982"/>
                  </a:lnTo>
                  <a:lnTo>
                    <a:pt x="14087" y="52964"/>
                  </a:lnTo>
                  <a:lnTo>
                    <a:pt x="12902" y="51209"/>
                  </a:lnTo>
                  <a:lnTo>
                    <a:pt x="11805" y="49146"/>
                  </a:lnTo>
                  <a:lnTo>
                    <a:pt x="11761" y="49146"/>
                  </a:lnTo>
                  <a:lnTo>
                    <a:pt x="10094" y="46777"/>
                  </a:lnTo>
                  <a:lnTo>
                    <a:pt x="8294" y="44188"/>
                  </a:lnTo>
                  <a:lnTo>
                    <a:pt x="6671" y="41687"/>
                  </a:lnTo>
                  <a:lnTo>
                    <a:pt x="6627" y="39800"/>
                  </a:lnTo>
                  <a:lnTo>
                    <a:pt x="6759" y="35324"/>
                  </a:lnTo>
                  <a:lnTo>
                    <a:pt x="6759" y="35280"/>
                  </a:lnTo>
                  <a:lnTo>
                    <a:pt x="6495" y="33481"/>
                  </a:lnTo>
                  <a:lnTo>
                    <a:pt x="5881" y="30453"/>
                  </a:lnTo>
                  <a:lnTo>
                    <a:pt x="5135" y="27776"/>
                  </a:lnTo>
                  <a:lnTo>
                    <a:pt x="4433" y="25407"/>
                  </a:lnTo>
                  <a:lnTo>
                    <a:pt x="3775" y="22116"/>
                  </a:lnTo>
                  <a:lnTo>
                    <a:pt x="3160" y="18562"/>
                  </a:lnTo>
                  <a:lnTo>
                    <a:pt x="2327" y="15446"/>
                  </a:lnTo>
                  <a:lnTo>
                    <a:pt x="2327" y="15402"/>
                  </a:lnTo>
                  <a:lnTo>
                    <a:pt x="352" y="11497"/>
                  </a:lnTo>
                  <a:lnTo>
                    <a:pt x="571" y="11102"/>
                  </a:lnTo>
                  <a:lnTo>
                    <a:pt x="2151" y="9215"/>
                  </a:lnTo>
                  <a:lnTo>
                    <a:pt x="4696" y="7021"/>
                  </a:lnTo>
                  <a:lnTo>
                    <a:pt x="5442" y="6582"/>
                  </a:lnTo>
                  <a:lnTo>
                    <a:pt x="6495" y="5792"/>
                  </a:lnTo>
                  <a:lnTo>
                    <a:pt x="8207" y="5441"/>
                  </a:lnTo>
                  <a:lnTo>
                    <a:pt x="10313" y="4695"/>
                  </a:lnTo>
                  <a:lnTo>
                    <a:pt x="13209" y="3511"/>
                  </a:lnTo>
                  <a:lnTo>
                    <a:pt x="13253" y="3511"/>
                  </a:lnTo>
                  <a:lnTo>
                    <a:pt x="14745" y="2677"/>
                  </a:lnTo>
                  <a:lnTo>
                    <a:pt x="18124" y="307"/>
                  </a:lnTo>
                  <a:lnTo>
                    <a:pt x="18168" y="263"/>
                  </a:lnTo>
                  <a:lnTo>
                    <a:pt x="18168" y="176"/>
                  </a:lnTo>
                  <a:lnTo>
                    <a:pt x="18168" y="132"/>
                  </a:lnTo>
                  <a:lnTo>
                    <a:pt x="18168" y="44"/>
                  </a:lnTo>
                  <a:lnTo>
                    <a:pt x="18124"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1" name="Google Shape;4011;p85"/>
            <p:cNvSpPr/>
            <p:nvPr/>
          </p:nvSpPr>
          <p:spPr>
            <a:xfrm>
              <a:off x="489325" y="2325975"/>
              <a:ext cx="527700" cy="2220375"/>
            </a:xfrm>
            <a:custGeom>
              <a:rect b="b" l="l" r="r" t="t"/>
              <a:pathLst>
                <a:path extrusionOk="0" h="88815" w="21108">
                  <a:moveTo>
                    <a:pt x="20844" y="1"/>
                  </a:moveTo>
                  <a:lnTo>
                    <a:pt x="17509" y="1844"/>
                  </a:lnTo>
                  <a:lnTo>
                    <a:pt x="15315" y="3204"/>
                  </a:lnTo>
                  <a:lnTo>
                    <a:pt x="13779" y="4082"/>
                  </a:lnTo>
                  <a:lnTo>
                    <a:pt x="12243" y="5047"/>
                  </a:lnTo>
                  <a:lnTo>
                    <a:pt x="10707" y="6056"/>
                  </a:lnTo>
                  <a:lnTo>
                    <a:pt x="9216" y="7066"/>
                  </a:lnTo>
                  <a:lnTo>
                    <a:pt x="8470" y="7636"/>
                  </a:lnTo>
                  <a:lnTo>
                    <a:pt x="7811" y="8163"/>
                  </a:lnTo>
                  <a:lnTo>
                    <a:pt x="7109" y="8733"/>
                  </a:lnTo>
                  <a:lnTo>
                    <a:pt x="6495" y="9347"/>
                  </a:lnTo>
                  <a:lnTo>
                    <a:pt x="5881" y="9918"/>
                  </a:lnTo>
                  <a:lnTo>
                    <a:pt x="5310" y="10576"/>
                  </a:lnTo>
                  <a:lnTo>
                    <a:pt x="4784" y="11190"/>
                  </a:lnTo>
                  <a:lnTo>
                    <a:pt x="4301" y="11849"/>
                  </a:lnTo>
                  <a:lnTo>
                    <a:pt x="3292" y="13121"/>
                  </a:lnTo>
                  <a:lnTo>
                    <a:pt x="3292" y="13165"/>
                  </a:lnTo>
                  <a:lnTo>
                    <a:pt x="1185" y="17860"/>
                  </a:lnTo>
                  <a:lnTo>
                    <a:pt x="220" y="20712"/>
                  </a:lnTo>
                  <a:lnTo>
                    <a:pt x="176" y="20712"/>
                  </a:lnTo>
                  <a:lnTo>
                    <a:pt x="1" y="22204"/>
                  </a:lnTo>
                  <a:lnTo>
                    <a:pt x="1" y="22248"/>
                  </a:lnTo>
                  <a:lnTo>
                    <a:pt x="132" y="25495"/>
                  </a:lnTo>
                  <a:lnTo>
                    <a:pt x="176" y="25539"/>
                  </a:lnTo>
                  <a:lnTo>
                    <a:pt x="834" y="29532"/>
                  </a:lnTo>
                  <a:lnTo>
                    <a:pt x="834" y="29576"/>
                  </a:lnTo>
                  <a:lnTo>
                    <a:pt x="1493" y="31946"/>
                  </a:lnTo>
                  <a:lnTo>
                    <a:pt x="2414" y="34579"/>
                  </a:lnTo>
                  <a:lnTo>
                    <a:pt x="3467" y="37124"/>
                  </a:lnTo>
                  <a:lnTo>
                    <a:pt x="4389" y="39362"/>
                  </a:lnTo>
                  <a:lnTo>
                    <a:pt x="4959" y="41029"/>
                  </a:lnTo>
                  <a:lnTo>
                    <a:pt x="5486" y="42960"/>
                  </a:lnTo>
                  <a:lnTo>
                    <a:pt x="5661" y="44232"/>
                  </a:lnTo>
                  <a:lnTo>
                    <a:pt x="5573" y="46734"/>
                  </a:lnTo>
                  <a:lnTo>
                    <a:pt x="5881" y="48928"/>
                  </a:lnTo>
                  <a:lnTo>
                    <a:pt x="6363" y="51648"/>
                  </a:lnTo>
                  <a:lnTo>
                    <a:pt x="6276" y="56343"/>
                  </a:lnTo>
                  <a:lnTo>
                    <a:pt x="6188" y="58625"/>
                  </a:lnTo>
                  <a:lnTo>
                    <a:pt x="6188" y="61346"/>
                  </a:lnTo>
                  <a:lnTo>
                    <a:pt x="6276" y="65690"/>
                  </a:lnTo>
                  <a:lnTo>
                    <a:pt x="6276" y="65778"/>
                  </a:lnTo>
                  <a:lnTo>
                    <a:pt x="6539" y="66304"/>
                  </a:lnTo>
                  <a:lnTo>
                    <a:pt x="6583" y="66348"/>
                  </a:lnTo>
                  <a:lnTo>
                    <a:pt x="8996" y="68674"/>
                  </a:lnTo>
                  <a:lnTo>
                    <a:pt x="10839" y="70385"/>
                  </a:lnTo>
                  <a:lnTo>
                    <a:pt x="12902" y="71965"/>
                  </a:lnTo>
                  <a:lnTo>
                    <a:pt x="14745" y="73369"/>
                  </a:lnTo>
                  <a:lnTo>
                    <a:pt x="16412" y="74378"/>
                  </a:lnTo>
                  <a:lnTo>
                    <a:pt x="17948" y="75168"/>
                  </a:lnTo>
                  <a:lnTo>
                    <a:pt x="18825" y="76528"/>
                  </a:lnTo>
                  <a:lnTo>
                    <a:pt x="19440" y="77976"/>
                  </a:lnTo>
                  <a:lnTo>
                    <a:pt x="19747" y="80126"/>
                  </a:lnTo>
                  <a:lnTo>
                    <a:pt x="20054" y="82759"/>
                  </a:lnTo>
                  <a:lnTo>
                    <a:pt x="19922" y="84953"/>
                  </a:lnTo>
                  <a:lnTo>
                    <a:pt x="19703" y="87147"/>
                  </a:lnTo>
                  <a:lnTo>
                    <a:pt x="19615" y="88639"/>
                  </a:lnTo>
                  <a:lnTo>
                    <a:pt x="19659" y="88683"/>
                  </a:lnTo>
                  <a:lnTo>
                    <a:pt x="19659" y="88771"/>
                  </a:lnTo>
                  <a:lnTo>
                    <a:pt x="19747" y="88815"/>
                  </a:lnTo>
                  <a:lnTo>
                    <a:pt x="19791" y="88815"/>
                  </a:lnTo>
                  <a:lnTo>
                    <a:pt x="19922" y="88771"/>
                  </a:lnTo>
                  <a:lnTo>
                    <a:pt x="19966" y="88727"/>
                  </a:lnTo>
                  <a:lnTo>
                    <a:pt x="19966" y="88639"/>
                  </a:lnTo>
                  <a:lnTo>
                    <a:pt x="20054" y="87191"/>
                  </a:lnTo>
                  <a:lnTo>
                    <a:pt x="20273" y="84997"/>
                  </a:lnTo>
                  <a:lnTo>
                    <a:pt x="20405" y="82759"/>
                  </a:lnTo>
                  <a:lnTo>
                    <a:pt x="20405" y="82715"/>
                  </a:lnTo>
                  <a:lnTo>
                    <a:pt x="20098" y="80083"/>
                  </a:lnTo>
                  <a:lnTo>
                    <a:pt x="19791" y="77889"/>
                  </a:lnTo>
                  <a:lnTo>
                    <a:pt x="19791" y="77845"/>
                  </a:lnTo>
                  <a:lnTo>
                    <a:pt x="19133" y="76397"/>
                  </a:lnTo>
                  <a:lnTo>
                    <a:pt x="19133" y="76353"/>
                  </a:lnTo>
                  <a:lnTo>
                    <a:pt x="18211" y="74905"/>
                  </a:lnTo>
                  <a:lnTo>
                    <a:pt x="18167" y="74861"/>
                  </a:lnTo>
                  <a:lnTo>
                    <a:pt x="16587" y="74071"/>
                  </a:lnTo>
                  <a:lnTo>
                    <a:pt x="14964" y="73062"/>
                  </a:lnTo>
                  <a:lnTo>
                    <a:pt x="13121" y="71658"/>
                  </a:lnTo>
                  <a:lnTo>
                    <a:pt x="11102" y="70078"/>
                  </a:lnTo>
                  <a:lnTo>
                    <a:pt x="9216" y="68410"/>
                  </a:lnTo>
                  <a:lnTo>
                    <a:pt x="6846" y="66129"/>
                  </a:lnTo>
                  <a:lnTo>
                    <a:pt x="6627" y="65646"/>
                  </a:lnTo>
                  <a:lnTo>
                    <a:pt x="6539" y="61346"/>
                  </a:lnTo>
                  <a:lnTo>
                    <a:pt x="6539" y="58625"/>
                  </a:lnTo>
                  <a:lnTo>
                    <a:pt x="6627" y="56343"/>
                  </a:lnTo>
                  <a:lnTo>
                    <a:pt x="6714" y="51648"/>
                  </a:lnTo>
                  <a:lnTo>
                    <a:pt x="6714" y="51604"/>
                  </a:lnTo>
                  <a:lnTo>
                    <a:pt x="6232" y="48884"/>
                  </a:lnTo>
                  <a:lnTo>
                    <a:pt x="5925" y="46690"/>
                  </a:lnTo>
                  <a:lnTo>
                    <a:pt x="6012" y="44232"/>
                  </a:lnTo>
                  <a:lnTo>
                    <a:pt x="6012" y="44188"/>
                  </a:lnTo>
                  <a:lnTo>
                    <a:pt x="5837" y="42916"/>
                  </a:lnTo>
                  <a:lnTo>
                    <a:pt x="5310" y="40897"/>
                  </a:lnTo>
                  <a:lnTo>
                    <a:pt x="4696" y="39230"/>
                  </a:lnTo>
                  <a:lnTo>
                    <a:pt x="3818" y="36992"/>
                  </a:lnTo>
                  <a:lnTo>
                    <a:pt x="2765" y="34447"/>
                  </a:lnTo>
                  <a:lnTo>
                    <a:pt x="1800" y="31858"/>
                  </a:lnTo>
                  <a:lnTo>
                    <a:pt x="1142" y="29489"/>
                  </a:lnTo>
                  <a:lnTo>
                    <a:pt x="483" y="25495"/>
                  </a:lnTo>
                  <a:lnTo>
                    <a:pt x="352" y="22248"/>
                  </a:lnTo>
                  <a:lnTo>
                    <a:pt x="527" y="20800"/>
                  </a:lnTo>
                  <a:lnTo>
                    <a:pt x="1493" y="17992"/>
                  </a:lnTo>
                  <a:lnTo>
                    <a:pt x="3599" y="13341"/>
                  </a:lnTo>
                  <a:lnTo>
                    <a:pt x="4608" y="12068"/>
                  </a:lnTo>
                  <a:lnTo>
                    <a:pt x="5091" y="11410"/>
                  </a:lnTo>
                  <a:lnTo>
                    <a:pt x="5573" y="10796"/>
                  </a:lnTo>
                  <a:lnTo>
                    <a:pt x="6144" y="10181"/>
                  </a:lnTo>
                  <a:lnTo>
                    <a:pt x="6758" y="9567"/>
                  </a:lnTo>
                  <a:lnTo>
                    <a:pt x="7373" y="8996"/>
                  </a:lnTo>
                  <a:lnTo>
                    <a:pt x="8031" y="8426"/>
                  </a:lnTo>
                  <a:lnTo>
                    <a:pt x="9435" y="7329"/>
                  </a:lnTo>
                  <a:lnTo>
                    <a:pt x="10927" y="6320"/>
                  </a:lnTo>
                  <a:lnTo>
                    <a:pt x="12419" y="5354"/>
                  </a:lnTo>
                  <a:lnTo>
                    <a:pt x="13955" y="4389"/>
                  </a:lnTo>
                  <a:lnTo>
                    <a:pt x="15490" y="3468"/>
                  </a:lnTo>
                  <a:lnTo>
                    <a:pt x="17684" y="2151"/>
                  </a:lnTo>
                  <a:lnTo>
                    <a:pt x="21019" y="308"/>
                  </a:lnTo>
                  <a:lnTo>
                    <a:pt x="21063" y="264"/>
                  </a:lnTo>
                  <a:lnTo>
                    <a:pt x="21107" y="220"/>
                  </a:lnTo>
                  <a:lnTo>
                    <a:pt x="21107" y="133"/>
                  </a:lnTo>
                  <a:lnTo>
                    <a:pt x="21063" y="89"/>
                  </a:lnTo>
                  <a:lnTo>
                    <a:pt x="21019" y="45"/>
                  </a:lnTo>
                  <a:lnTo>
                    <a:pt x="20976"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2" name="Google Shape;4012;p85"/>
            <p:cNvSpPr/>
            <p:nvPr/>
          </p:nvSpPr>
          <p:spPr>
            <a:xfrm>
              <a:off x="261150" y="2997350"/>
              <a:ext cx="377400" cy="1344975"/>
            </a:xfrm>
            <a:custGeom>
              <a:rect b="b" l="l" r="r" t="t"/>
              <a:pathLst>
                <a:path extrusionOk="0" h="53799" w="15096">
                  <a:moveTo>
                    <a:pt x="88" y="1"/>
                  </a:moveTo>
                  <a:lnTo>
                    <a:pt x="44" y="45"/>
                  </a:lnTo>
                  <a:lnTo>
                    <a:pt x="0" y="89"/>
                  </a:lnTo>
                  <a:lnTo>
                    <a:pt x="0" y="176"/>
                  </a:lnTo>
                  <a:lnTo>
                    <a:pt x="0" y="220"/>
                  </a:lnTo>
                  <a:lnTo>
                    <a:pt x="2326" y="5223"/>
                  </a:lnTo>
                  <a:lnTo>
                    <a:pt x="4871" y="9479"/>
                  </a:lnTo>
                  <a:lnTo>
                    <a:pt x="6670" y="12989"/>
                  </a:lnTo>
                  <a:lnTo>
                    <a:pt x="8206" y="16149"/>
                  </a:lnTo>
                  <a:lnTo>
                    <a:pt x="8996" y="17904"/>
                  </a:lnTo>
                  <a:lnTo>
                    <a:pt x="9259" y="18694"/>
                  </a:lnTo>
                  <a:lnTo>
                    <a:pt x="9347" y="21283"/>
                  </a:lnTo>
                  <a:lnTo>
                    <a:pt x="9391" y="25671"/>
                  </a:lnTo>
                  <a:lnTo>
                    <a:pt x="9391" y="28918"/>
                  </a:lnTo>
                  <a:lnTo>
                    <a:pt x="9479" y="36114"/>
                  </a:lnTo>
                  <a:lnTo>
                    <a:pt x="9830" y="42433"/>
                  </a:lnTo>
                  <a:lnTo>
                    <a:pt x="9961" y="43442"/>
                  </a:lnTo>
                  <a:lnTo>
                    <a:pt x="9961" y="43486"/>
                  </a:lnTo>
                  <a:lnTo>
                    <a:pt x="10751" y="45505"/>
                  </a:lnTo>
                  <a:lnTo>
                    <a:pt x="11936" y="48006"/>
                  </a:lnTo>
                  <a:lnTo>
                    <a:pt x="12901" y="49980"/>
                  </a:lnTo>
                  <a:lnTo>
                    <a:pt x="13603" y="51604"/>
                  </a:lnTo>
                  <a:lnTo>
                    <a:pt x="14744" y="53710"/>
                  </a:lnTo>
                  <a:lnTo>
                    <a:pt x="14832" y="53754"/>
                  </a:lnTo>
                  <a:lnTo>
                    <a:pt x="14920" y="53798"/>
                  </a:lnTo>
                  <a:lnTo>
                    <a:pt x="15008" y="53754"/>
                  </a:lnTo>
                  <a:lnTo>
                    <a:pt x="15052" y="53710"/>
                  </a:lnTo>
                  <a:lnTo>
                    <a:pt x="15095" y="53666"/>
                  </a:lnTo>
                  <a:lnTo>
                    <a:pt x="15095" y="53623"/>
                  </a:lnTo>
                  <a:lnTo>
                    <a:pt x="15052" y="53535"/>
                  </a:lnTo>
                  <a:lnTo>
                    <a:pt x="13911" y="51428"/>
                  </a:lnTo>
                  <a:lnTo>
                    <a:pt x="13209" y="49849"/>
                  </a:lnTo>
                  <a:lnTo>
                    <a:pt x="12243" y="47830"/>
                  </a:lnTo>
                  <a:lnTo>
                    <a:pt x="11058" y="45373"/>
                  </a:lnTo>
                  <a:lnTo>
                    <a:pt x="10312" y="43398"/>
                  </a:lnTo>
                  <a:lnTo>
                    <a:pt x="10181" y="42433"/>
                  </a:lnTo>
                  <a:lnTo>
                    <a:pt x="9830" y="36114"/>
                  </a:lnTo>
                  <a:lnTo>
                    <a:pt x="9742" y="28918"/>
                  </a:lnTo>
                  <a:lnTo>
                    <a:pt x="9742" y="25671"/>
                  </a:lnTo>
                  <a:lnTo>
                    <a:pt x="9698" y="21283"/>
                  </a:lnTo>
                  <a:lnTo>
                    <a:pt x="9610" y="18650"/>
                  </a:lnTo>
                  <a:lnTo>
                    <a:pt x="9566" y="18606"/>
                  </a:lnTo>
                  <a:lnTo>
                    <a:pt x="9303" y="17816"/>
                  </a:lnTo>
                  <a:lnTo>
                    <a:pt x="8513" y="16017"/>
                  </a:lnTo>
                  <a:lnTo>
                    <a:pt x="6977" y="12814"/>
                  </a:lnTo>
                  <a:lnTo>
                    <a:pt x="5178" y="9347"/>
                  </a:lnTo>
                  <a:lnTo>
                    <a:pt x="2633" y="5047"/>
                  </a:lnTo>
                  <a:lnTo>
                    <a:pt x="308" y="89"/>
                  </a:lnTo>
                  <a:lnTo>
                    <a:pt x="264" y="45"/>
                  </a:lnTo>
                  <a:lnTo>
                    <a:pt x="220"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3" name="Google Shape;4013;p85"/>
            <p:cNvSpPr/>
            <p:nvPr/>
          </p:nvSpPr>
          <p:spPr>
            <a:xfrm>
              <a:off x="238125" y="3076350"/>
              <a:ext cx="340075" cy="1220975"/>
            </a:xfrm>
            <a:custGeom>
              <a:rect b="b" l="l" r="r" t="t"/>
              <a:pathLst>
                <a:path extrusionOk="0" h="48839" w="13603">
                  <a:moveTo>
                    <a:pt x="132" y="0"/>
                  </a:moveTo>
                  <a:lnTo>
                    <a:pt x="44" y="44"/>
                  </a:lnTo>
                  <a:lnTo>
                    <a:pt x="44" y="88"/>
                  </a:lnTo>
                  <a:lnTo>
                    <a:pt x="0" y="176"/>
                  </a:lnTo>
                  <a:lnTo>
                    <a:pt x="0" y="220"/>
                  </a:lnTo>
                  <a:lnTo>
                    <a:pt x="1448" y="3905"/>
                  </a:lnTo>
                  <a:lnTo>
                    <a:pt x="1492" y="3949"/>
                  </a:lnTo>
                  <a:lnTo>
                    <a:pt x="4344" y="6889"/>
                  </a:lnTo>
                  <a:lnTo>
                    <a:pt x="6143" y="10136"/>
                  </a:lnTo>
                  <a:lnTo>
                    <a:pt x="7855" y="13603"/>
                  </a:lnTo>
                  <a:lnTo>
                    <a:pt x="8820" y="15490"/>
                  </a:lnTo>
                  <a:lnTo>
                    <a:pt x="9039" y="16631"/>
                  </a:lnTo>
                  <a:lnTo>
                    <a:pt x="9083" y="18825"/>
                  </a:lnTo>
                  <a:lnTo>
                    <a:pt x="9127" y="21019"/>
                  </a:lnTo>
                  <a:lnTo>
                    <a:pt x="9171" y="25407"/>
                  </a:lnTo>
                  <a:lnTo>
                    <a:pt x="9171" y="28303"/>
                  </a:lnTo>
                  <a:lnTo>
                    <a:pt x="9215" y="31243"/>
                  </a:lnTo>
                  <a:lnTo>
                    <a:pt x="9303" y="34227"/>
                  </a:lnTo>
                  <a:lnTo>
                    <a:pt x="9434" y="37167"/>
                  </a:lnTo>
                  <a:lnTo>
                    <a:pt x="9654" y="40546"/>
                  </a:lnTo>
                  <a:lnTo>
                    <a:pt x="9654" y="40633"/>
                  </a:lnTo>
                  <a:lnTo>
                    <a:pt x="12681" y="47347"/>
                  </a:lnTo>
                  <a:lnTo>
                    <a:pt x="13252" y="48751"/>
                  </a:lnTo>
                  <a:lnTo>
                    <a:pt x="13340" y="48839"/>
                  </a:lnTo>
                  <a:lnTo>
                    <a:pt x="13471" y="48839"/>
                  </a:lnTo>
                  <a:lnTo>
                    <a:pt x="13559" y="48795"/>
                  </a:lnTo>
                  <a:lnTo>
                    <a:pt x="13559" y="48751"/>
                  </a:lnTo>
                  <a:lnTo>
                    <a:pt x="13603" y="48707"/>
                  </a:lnTo>
                  <a:lnTo>
                    <a:pt x="13559" y="48620"/>
                  </a:lnTo>
                  <a:lnTo>
                    <a:pt x="13033" y="47215"/>
                  </a:lnTo>
                  <a:lnTo>
                    <a:pt x="10005" y="40502"/>
                  </a:lnTo>
                  <a:lnTo>
                    <a:pt x="9785" y="37167"/>
                  </a:lnTo>
                  <a:lnTo>
                    <a:pt x="9654" y="34183"/>
                  </a:lnTo>
                  <a:lnTo>
                    <a:pt x="9566" y="31243"/>
                  </a:lnTo>
                  <a:lnTo>
                    <a:pt x="9522" y="28303"/>
                  </a:lnTo>
                  <a:lnTo>
                    <a:pt x="9522" y="25407"/>
                  </a:lnTo>
                  <a:lnTo>
                    <a:pt x="9478" y="21019"/>
                  </a:lnTo>
                  <a:lnTo>
                    <a:pt x="9434" y="18825"/>
                  </a:lnTo>
                  <a:lnTo>
                    <a:pt x="9390" y="16631"/>
                  </a:lnTo>
                  <a:lnTo>
                    <a:pt x="9390" y="16587"/>
                  </a:lnTo>
                  <a:lnTo>
                    <a:pt x="9171" y="15402"/>
                  </a:lnTo>
                  <a:lnTo>
                    <a:pt x="9171" y="15314"/>
                  </a:lnTo>
                  <a:lnTo>
                    <a:pt x="8162" y="13428"/>
                  </a:lnTo>
                  <a:lnTo>
                    <a:pt x="6450" y="9961"/>
                  </a:lnTo>
                  <a:lnTo>
                    <a:pt x="4651" y="6714"/>
                  </a:lnTo>
                  <a:lnTo>
                    <a:pt x="4607" y="6670"/>
                  </a:lnTo>
                  <a:lnTo>
                    <a:pt x="1755" y="3730"/>
                  </a:lnTo>
                  <a:lnTo>
                    <a:pt x="351" y="132"/>
                  </a:lnTo>
                  <a:lnTo>
                    <a:pt x="307" y="44"/>
                  </a:lnTo>
                  <a:lnTo>
                    <a:pt x="263"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4" name="Google Shape;4014;p85"/>
            <p:cNvSpPr/>
            <p:nvPr/>
          </p:nvSpPr>
          <p:spPr>
            <a:xfrm>
              <a:off x="343425" y="3363750"/>
              <a:ext cx="188700" cy="900675"/>
            </a:xfrm>
            <a:custGeom>
              <a:rect b="b" l="l" r="r" t="t"/>
              <a:pathLst>
                <a:path extrusionOk="0" h="36027" w="7548">
                  <a:moveTo>
                    <a:pt x="176" y="1"/>
                  </a:moveTo>
                  <a:lnTo>
                    <a:pt x="88" y="45"/>
                  </a:lnTo>
                  <a:lnTo>
                    <a:pt x="44" y="89"/>
                  </a:lnTo>
                  <a:lnTo>
                    <a:pt x="44" y="132"/>
                  </a:lnTo>
                  <a:lnTo>
                    <a:pt x="1" y="220"/>
                  </a:lnTo>
                  <a:lnTo>
                    <a:pt x="44" y="264"/>
                  </a:lnTo>
                  <a:lnTo>
                    <a:pt x="3467" y="6144"/>
                  </a:lnTo>
                  <a:lnTo>
                    <a:pt x="3686" y="10488"/>
                  </a:lnTo>
                  <a:lnTo>
                    <a:pt x="3774" y="13823"/>
                  </a:lnTo>
                  <a:lnTo>
                    <a:pt x="3774" y="16675"/>
                  </a:lnTo>
                  <a:lnTo>
                    <a:pt x="3862" y="21063"/>
                  </a:lnTo>
                  <a:lnTo>
                    <a:pt x="4257" y="28479"/>
                  </a:lnTo>
                  <a:lnTo>
                    <a:pt x="4432" y="29576"/>
                  </a:lnTo>
                  <a:lnTo>
                    <a:pt x="4432" y="29620"/>
                  </a:lnTo>
                  <a:lnTo>
                    <a:pt x="5705" y="32648"/>
                  </a:lnTo>
                  <a:lnTo>
                    <a:pt x="7197" y="35939"/>
                  </a:lnTo>
                  <a:lnTo>
                    <a:pt x="7285" y="36027"/>
                  </a:lnTo>
                  <a:lnTo>
                    <a:pt x="7460" y="36027"/>
                  </a:lnTo>
                  <a:lnTo>
                    <a:pt x="7504" y="35983"/>
                  </a:lnTo>
                  <a:lnTo>
                    <a:pt x="7548" y="35939"/>
                  </a:lnTo>
                  <a:lnTo>
                    <a:pt x="7548" y="35851"/>
                  </a:lnTo>
                  <a:lnTo>
                    <a:pt x="7548" y="35807"/>
                  </a:lnTo>
                  <a:lnTo>
                    <a:pt x="6012" y="32516"/>
                  </a:lnTo>
                  <a:lnTo>
                    <a:pt x="4784" y="29488"/>
                  </a:lnTo>
                  <a:lnTo>
                    <a:pt x="4608" y="28435"/>
                  </a:lnTo>
                  <a:lnTo>
                    <a:pt x="4213" y="21063"/>
                  </a:lnTo>
                  <a:lnTo>
                    <a:pt x="4125" y="16675"/>
                  </a:lnTo>
                  <a:lnTo>
                    <a:pt x="4125" y="13823"/>
                  </a:lnTo>
                  <a:lnTo>
                    <a:pt x="4038" y="10444"/>
                  </a:lnTo>
                  <a:lnTo>
                    <a:pt x="3818" y="6100"/>
                  </a:lnTo>
                  <a:lnTo>
                    <a:pt x="3818" y="6012"/>
                  </a:lnTo>
                  <a:lnTo>
                    <a:pt x="352" y="89"/>
                  </a:lnTo>
                  <a:lnTo>
                    <a:pt x="308" y="45"/>
                  </a:lnTo>
                  <a:lnTo>
                    <a:pt x="220" y="45"/>
                  </a:lnTo>
                  <a:lnTo>
                    <a:pt x="176"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5" name="Google Shape;4015;p85"/>
            <p:cNvSpPr/>
            <p:nvPr/>
          </p:nvSpPr>
          <p:spPr>
            <a:xfrm>
              <a:off x="2699800" y="3180550"/>
              <a:ext cx="204075" cy="111925"/>
            </a:xfrm>
            <a:custGeom>
              <a:rect b="b" l="l" r="r" t="t"/>
              <a:pathLst>
                <a:path extrusionOk="0" h="4477" w="8163">
                  <a:moveTo>
                    <a:pt x="4828" y="1"/>
                  </a:moveTo>
                  <a:lnTo>
                    <a:pt x="4740" y="45"/>
                  </a:lnTo>
                  <a:lnTo>
                    <a:pt x="2590" y="1054"/>
                  </a:lnTo>
                  <a:lnTo>
                    <a:pt x="922" y="1712"/>
                  </a:lnTo>
                  <a:lnTo>
                    <a:pt x="879" y="1756"/>
                  </a:lnTo>
                  <a:lnTo>
                    <a:pt x="220" y="2326"/>
                  </a:lnTo>
                  <a:lnTo>
                    <a:pt x="133" y="2414"/>
                  </a:lnTo>
                  <a:lnTo>
                    <a:pt x="1" y="2853"/>
                  </a:lnTo>
                  <a:lnTo>
                    <a:pt x="1" y="2941"/>
                  </a:lnTo>
                  <a:lnTo>
                    <a:pt x="176" y="3511"/>
                  </a:lnTo>
                  <a:lnTo>
                    <a:pt x="220" y="3555"/>
                  </a:lnTo>
                  <a:lnTo>
                    <a:pt x="703" y="4038"/>
                  </a:lnTo>
                  <a:lnTo>
                    <a:pt x="747" y="4038"/>
                  </a:lnTo>
                  <a:lnTo>
                    <a:pt x="1361" y="4345"/>
                  </a:lnTo>
                  <a:lnTo>
                    <a:pt x="1449" y="4389"/>
                  </a:lnTo>
                  <a:lnTo>
                    <a:pt x="3029" y="4477"/>
                  </a:lnTo>
                  <a:lnTo>
                    <a:pt x="3073" y="4477"/>
                  </a:lnTo>
                  <a:lnTo>
                    <a:pt x="5179" y="4038"/>
                  </a:lnTo>
                  <a:lnTo>
                    <a:pt x="8031" y="3204"/>
                  </a:lnTo>
                  <a:lnTo>
                    <a:pt x="8119" y="3160"/>
                  </a:lnTo>
                  <a:lnTo>
                    <a:pt x="8163" y="3116"/>
                  </a:lnTo>
                  <a:lnTo>
                    <a:pt x="8163" y="3029"/>
                  </a:lnTo>
                  <a:lnTo>
                    <a:pt x="8163" y="2985"/>
                  </a:lnTo>
                  <a:lnTo>
                    <a:pt x="8119" y="2897"/>
                  </a:lnTo>
                  <a:lnTo>
                    <a:pt x="8075" y="2897"/>
                  </a:lnTo>
                  <a:lnTo>
                    <a:pt x="8031" y="2853"/>
                  </a:lnTo>
                  <a:lnTo>
                    <a:pt x="7943" y="2853"/>
                  </a:lnTo>
                  <a:lnTo>
                    <a:pt x="5091" y="3687"/>
                  </a:lnTo>
                  <a:lnTo>
                    <a:pt x="3029" y="4126"/>
                  </a:lnTo>
                  <a:lnTo>
                    <a:pt x="1493" y="4038"/>
                  </a:lnTo>
                  <a:lnTo>
                    <a:pt x="922" y="3774"/>
                  </a:lnTo>
                  <a:lnTo>
                    <a:pt x="527" y="3336"/>
                  </a:lnTo>
                  <a:lnTo>
                    <a:pt x="352" y="2897"/>
                  </a:lnTo>
                  <a:lnTo>
                    <a:pt x="484" y="2590"/>
                  </a:lnTo>
                  <a:lnTo>
                    <a:pt x="1098" y="2063"/>
                  </a:lnTo>
                  <a:lnTo>
                    <a:pt x="2722" y="1361"/>
                  </a:lnTo>
                  <a:lnTo>
                    <a:pt x="4916" y="352"/>
                  </a:lnTo>
                  <a:lnTo>
                    <a:pt x="4959" y="308"/>
                  </a:lnTo>
                  <a:lnTo>
                    <a:pt x="5003" y="264"/>
                  </a:lnTo>
                  <a:lnTo>
                    <a:pt x="5003" y="176"/>
                  </a:lnTo>
                  <a:lnTo>
                    <a:pt x="5003" y="132"/>
                  </a:lnTo>
                  <a:lnTo>
                    <a:pt x="4959" y="45"/>
                  </a:lnTo>
                  <a:lnTo>
                    <a:pt x="4872" y="45"/>
                  </a:lnTo>
                  <a:lnTo>
                    <a:pt x="4828"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6" name="Google Shape;4016;p85"/>
            <p:cNvSpPr/>
            <p:nvPr/>
          </p:nvSpPr>
          <p:spPr>
            <a:xfrm>
              <a:off x="3153975" y="3567800"/>
              <a:ext cx="561700" cy="625325"/>
            </a:xfrm>
            <a:custGeom>
              <a:rect b="b" l="l" r="r" t="t"/>
              <a:pathLst>
                <a:path extrusionOk="0" h="25013" w="22468">
                  <a:moveTo>
                    <a:pt x="3774" y="1"/>
                  </a:moveTo>
                  <a:lnTo>
                    <a:pt x="3730" y="44"/>
                  </a:lnTo>
                  <a:lnTo>
                    <a:pt x="3686" y="88"/>
                  </a:lnTo>
                  <a:lnTo>
                    <a:pt x="2151" y="3599"/>
                  </a:lnTo>
                  <a:lnTo>
                    <a:pt x="1361" y="5442"/>
                  </a:lnTo>
                  <a:lnTo>
                    <a:pt x="1361" y="5486"/>
                  </a:lnTo>
                  <a:lnTo>
                    <a:pt x="703" y="8733"/>
                  </a:lnTo>
                  <a:lnTo>
                    <a:pt x="132" y="11629"/>
                  </a:lnTo>
                  <a:lnTo>
                    <a:pt x="0" y="12331"/>
                  </a:lnTo>
                  <a:lnTo>
                    <a:pt x="0" y="12463"/>
                  </a:lnTo>
                  <a:lnTo>
                    <a:pt x="88" y="12506"/>
                  </a:lnTo>
                  <a:lnTo>
                    <a:pt x="3335" y="14788"/>
                  </a:lnTo>
                  <a:lnTo>
                    <a:pt x="3862" y="15534"/>
                  </a:lnTo>
                  <a:lnTo>
                    <a:pt x="4915" y="17860"/>
                  </a:lnTo>
                  <a:lnTo>
                    <a:pt x="6012" y="19747"/>
                  </a:lnTo>
                  <a:lnTo>
                    <a:pt x="6012" y="19791"/>
                  </a:lnTo>
                  <a:lnTo>
                    <a:pt x="7241" y="21326"/>
                  </a:lnTo>
                  <a:lnTo>
                    <a:pt x="7285" y="21370"/>
                  </a:lnTo>
                  <a:lnTo>
                    <a:pt x="8645" y="22072"/>
                  </a:lnTo>
                  <a:lnTo>
                    <a:pt x="9523" y="22379"/>
                  </a:lnTo>
                  <a:lnTo>
                    <a:pt x="9566" y="22423"/>
                  </a:lnTo>
                  <a:lnTo>
                    <a:pt x="12243" y="22818"/>
                  </a:lnTo>
                  <a:lnTo>
                    <a:pt x="14525" y="23038"/>
                  </a:lnTo>
                  <a:lnTo>
                    <a:pt x="18079" y="24266"/>
                  </a:lnTo>
                  <a:lnTo>
                    <a:pt x="20273" y="24881"/>
                  </a:lnTo>
                  <a:lnTo>
                    <a:pt x="20317" y="24881"/>
                  </a:lnTo>
                  <a:lnTo>
                    <a:pt x="21326" y="25012"/>
                  </a:lnTo>
                  <a:lnTo>
                    <a:pt x="21414" y="25012"/>
                  </a:lnTo>
                  <a:lnTo>
                    <a:pt x="22336" y="24749"/>
                  </a:lnTo>
                  <a:lnTo>
                    <a:pt x="22423" y="24705"/>
                  </a:lnTo>
                  <a:lnTo>
                    <a:pt x="22467" y="24661"/>
                  </a:lnTo>
                  <a:lnTo>
                    <a:pt x="22467" y="24617"/>
                  </a:lnTo>
                  <a:lnTo>
                    <a:pt x="22467" y="24530"/>
                  </a:lnTo>
                  <a:lnTo>
                    <a:pt x="22467" y="24486"/>
                  </a:lnTo>
                  <a:lnTo>
                    <a:pt x="22423" y="24442"/>
                  </a:lnTo>
                  <a:lnTo>
                    <a:pt x="22336" y="24398"/>
                  </a:lnTo>
                  <a:lnTo>
                    <a:pt x="22248" y="24398"/>
                  </a:lnTo>
                  <a:lnTo>
                    <a:pt x="21326" y="24661"/>
                  </a:lnTo>
                  <a:lnTo>
                    <a:pt x="20361" y="24530"/>
                  </a:lnTo>
                  <a:lnTo>
                    <a:pt x="18211" y="23915"/>
                  </a:lnTo>
                  <a:lnTo>
                    <a:pt x="14613" y="22731"/>
                  </a:lnTo>
                  <a:lnTo>
                    <a:pt x="12287" y="22467"/>
                  </a:lnTo>
                  <a:lnTo>
                    <a:pt x="9610" y="22072"/>
                  </a:lnTo>
                  <a:lnTo>
                    <a:pt x="8777" y="21765"/>
                  </a:lnTo>
                  <a:lnTo>
                    <a:pt x="7460" y="21107"/>
                  </a:lnTo>
                  <a:lnTo>
                    <a:pt x="6319" y="19571"/>
                  </a:lnTo>
                  <a:lnTo>
                    <a:pt x="5222" y="17684"/>
                  </a:lnTo>
                  <a:lnTo>
                    <a:pt x="4169" y="15359"/>
                  </a:lnTo>
                  <a:lnTo>
                    <a:pt x="4169" y="15315"/>
                  </a:lnTo>
                  <a:lnTo>
                    <a:pt x="3643" y="14569"/>
                  </a:lnTo>
                  <a:lnTo>
                    <a:pt x="3599" y="14525"/>
                  </a:lnTo>
                  <a:lnTo>
                    <a:pt x="351" y="12287"/>
                  </a:lnTo>
                  <a:lnTo>
                    <a:pt x="483" y="11673"/>
                  </a:lnTo>
                  <a:lnTo>
                    <a:pt x="1054" y="8820"/>
                  </a:lnTo>
                  <a:lnTo>
                    <a:pt x="1712" y="5573"/>
                  </a:lnTo>
                  <a:lnTo>
                    <a:pt x="2458" y="3730"/>
                  </a:lnTo>
                  <a:lnTo>
                    <a:pt x="3994" y="220"/>
                  </a:lnTo>
                  <a:lnTo>
                    <a:pt x="3994" y="176"/>
                  </a:lnTo>
                  <a:lnTo>
                    <a:pt x="3994" y="88"/>
                  </a:lnTo>
                  <a:lnTo>
                    <a:pt x="3950" y="44"/>
                  </a:lnTo>
                  <a:lnTo>
                    <a:pt x="3906"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7" name="Google Shape;4017;p85"/>
            <p:cNvSpPr/>
            <p:nvPr/>
          </p:nvSpPr>
          <p:spPr>
            <a:xfrm>
              <a:off x="2632900" y="3118025"/>
              <a:ext cx="307175" cy="222725"/>
            </a:xfrm>
            <a:custGeom>
              <a:rect b="b" l="l" r="r" t="t"/>
              <a:pathLst>
                <a:path extrusionOk="0" h="8909" w="12287">
                  <a:moveTo>
                    <a:pt x="4695" y="1"/>
                  </a:moveTo>
                  <a:lnTo>
                    <a:pt x="4608" y="44"/>
                  </a:lnTo>
                  <a:lnTo>
                    <a:pt x="4564" y="88"/>
                  </a:lnTo>
                  <a:lnTo>
                    <a:pt x="3116" y="2238"/>
                  </a:lnTo>
                  <a:lnTo>
                    <a:pt x="2106" y="3116"/>
                  </a:lnTo>
                  <a:lnTo>
                    <a:pt x="2106" y="3160"/>
                  </a:lnTo>
                  <a:lnTo>
                    <a:pt x="746" y="4784"/>
                  </a:lnTo>
                  <a:lnTo>
                    <a:pt x="746" y="4827"/>
                  </a:lnTo>
                  <a:lnTo>
                    <a:pt x="0" y="6232"/>
                  </a:lnTo>
                  <a:lnTo>
                    <a:pt x="0" y="6319"/>
                  </a:lnTo>
                  <a:lnTo>
                    <a:pt x="0" y="6407"/>
                  </a:lnTo>
                  <a:lnTo>
                    <a:pt x="307" y="6934"/>
                  </a:lnTo>
                  <a:lnTo>
                    <a:pt x="351" y="6978"/>
                  </a:lnTo>
                  <a:lnTo>
                    <a:pt x="2633" y="8426"/>
                  </a:lnTo>
                  <a:lnTo>
                    <a:pt x="2677" y="8469"/>
                  </a:lnTo>
                  <a:lnTo>
                    <a:pt x="5836" y="8908"/>
                  </a:lnTo>
                  <a:lnTo>
                    <a:pt x="5880" y="8908"/>
                  </a:lnTo>
                  <a:lnTo>
                    <a:pt x="8294" y="8294"/>
                  </a:lnTo>
                  <a:lnTo>
                    <a:pt x="10839" y="7285"/>
                  </a:lnTo>
                  <a:lnTo>
                    <a:pt x="12155" y="7021"/>
                  </a:lnTo>
                  <a:lnTo>
                    <a:pt x="12199" y="6978"/>
                  </a:lnTo>
                  <a:lnTo>
                    <a:pt x="12287" y="6934"/>
                  </a:lnTo>
                  <a:lnTo>
                    <a:pt x="12287" y="6890"/>
                  </a:lnTo>
                  <a:lnTo>
                    <a:pt x="12287" y="6802"/>
                  </a:lnTo>
                  <a:lnTo>
                    <a:pt x="12287" y="6758"/>
                  </a:lnTo>
                  <a:lnTo>
                    <a:pt x="12199" y="6714"/>
                  </a:lnTo>
                  <a:lnTo>
                    <a:pt x="12155" y="6670"/>
                  </a:lnTo>
                  <a:lnTo>
                    <a:pt x="12067" y="6670"/>
                  </a:lnTo>
                  <a:lnTo>
                    <a:pt x="10795" y="6934"/>
                  </a:lnTo>
                  <a:lnTo>
                    <a:pt x="10751" y="6934"/>
                  </a:lnTo>
                  <a:lnTo>
                    <a:pt x="8206" y="7987"/>
                  </a:lnTo>
                  <a:lnTo>
                    <a:pt x="5836" y="8557"/>
                  </a:lnTo>
                  <a:lnTo>
                    <a:pt x="2765" y="8118"/>
                  </a:lnTo>
                  <a:lnTo>
                    <a:pt x="615" y="6714"/>
                  </a:lnTo>
                  <a:lnTo>
                    <a:pt x="351" y="6319"/>
                  </a:lnTo>
                  <a:lnTo>
                    <a:pt x="1053" y="5003"/>
                  </a:lnTo>
                  <a:lnTo>
                    <a:pt x="2370" y="3379"/>
                  </a:lnTo>
                  <a:lnTo>
                    <a:pt x="3379" y="2502"/>
                  </a:lnTo>
                  <a:lnTo>
                    <a:pt x="3423" y="2458"/>
                  </a:lnTo>
                  <a:lnTo>
                    <a:pt x="4871" y="308"/>
                  </a:lnTo>
                  <a:lnTo>
                    <a:pt x="4871" y="220"/>
                  </a:lnTo>
                  <a:lnTo>
                    <a:pt x="4871" y="176"/>
                  </a:lnTo>
                  <a:lnTo>
                    <a:pt x="4871" y="88"/>
                  </a:lnTo>
                  <a:lnTo>
                    <a:pt x="4827" y="44"/>
                  </a:lnTo>
                  <a:lnTo>
                    <a:pt x="4739"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8" name="Google Shape;4018;p85"/>
            <p:cNvSpPr/>
            <p:nvPr/>
          </p:nvSpPr>
          <p:spPr>
            <a:xfrm>
              <a:off x="3084850" y="3493200"/>
              <a:ext cx="603400" cy="716375"/>
            </a:xfrm>
            <a:custGeom>
              <a:rect b="b" l="l" r="r" t="t"/>
              <a:pathLst>
                <a:path extrusionOk="0" h="28655" w="24136">
                  <a:moveTo>
                    <a:pt x="3248" y="1"/>
                  </a:moveTo>
                  <a:lnTo>
                    <a:pt x="3204" y="45"/>
                  </a:lnTo>
                  <a:lnTo>
                    <a:pt x="3160" y="88"/>
                  </a:lnTo>
                  <a:lnTo>
                    <a:pt x="3116" y="176"/>
                  </a:lnTo>
                  <a:lnTo>
                    <a:pt x="2941" y="1361"/>
                  </a:lnTo>
                  <a:lnTo>
                    <a:pt x="1756" y="4520"/>
                  </a:lnTo>
                  <a:lnTo>
                    <a:pt x="1142" y="6539"/>
                  </a:lnTo>
                  <a:lnTo>
                    <a:pt x="1098" y="6539"/>
                  </a:lnTo>
                  <a:lnTo>
                    <a:pt x="879" y="8864"/>
                  </a:lnTo>
                  <a:lnTo>
                    <a:pt x="45" y="13165"/>
                  </a:lnTo>
                  <a:lnTo>
                    <a:pt x="45" y="13209"/>
                  </a:lnTo>
                  <a:lnTo>
                    <a:pt x="1" y="15534"/>
                  </a:lnTo>
                  <a:lnTo>
                    <a:pt x="45" y="16895"/>
                  </a:lnTo>
                  <a:lnTo>
                    <a:pt x="45" y="16982"/>
                  </a:lnTo>
                  <a:lnTo>
                    <a:pt x="440" y="17641"/>
                  </a:lnTo>
                  <a:lnTo>
                    <a:pt x="484" y="17728"/>
                  </a:lnTo>
                  <a:lnTo>
                    <a:pt x="1317" y="18255"/>
                  </a:lnTo>
                  <a:lnTo>
                    <a:pt x="1361" y="18255"/>
                  </a:lnTo>
                  <a:lnTo>
                    <a:pt x="4082" y="19264"/>
                  </a:lnTo>
                  <a:lnTo>
                    <a:pt x="5530" y="20010"/>
                  </a:lnTo>
                  <a:lnTo>
                    <a:pt x="7066" y="22248"/>
                  </a:lnTo>
                  <a:lnTo>
                    <a:pt x="8602" y="24442"/>
                  </a:lnTo>
                  <a:lnTo>
                    <a:pt x="9479" y="25495"/>
                  </a:lnTo>
                  <a:lnTo>
                    <a:pt x="9523" y="25539"/>
                  </a:lnTo>
                  <a:lnTo>
                    <a:pt x="11585" y="26417"/>
                  </a:lnTo>
                  <a:lnTo>
                    <a:pt x="11629" y="26417"/>
                  </a:lnTo>
                  <a:lnTo>
                    <a:pt x="13779" y="26812"/>
                  </a:lnTo>
                  <a:lnTo>
                    <a:pt x="16412" y="27163"/>
                  </a:lnTo>
                  <a:lnTo>
                    <a:pt x="17816" y="27250"/>
                  </a:lnTo>
                  <a:lnTo>
                    <a:pt x="20449" y="28128"/>
                  </a:lnTo>
                  <a:lnTo>
                    <a:pt x="22248" y="28655"/>
                  </a:lnTo>
                  <a:lnTo>
                    <a:pt x="23389" y="28655"/>
                  </a:lnTo>
                  <a:lnTo>
                    <a:pt x="24004" y="28479"/>
                  </a:lnTo>
                  <a:lnTo>
                    <a:pt x="24048" y="28435"/>
                  </a:lnTo>
                  <a:lnTo>
                    <a:pt x="24091" y="28391"/>
                  </a:lnTo>
                  <a:lnTo>
                    <a:pt x="24135" y="28347"/>
                  </a:lnTo>
                  <a:lnTo>
                    <a:pt x="24091" y="28260"/>
                  </a:lnTo>
                  <a:lnTo>
                    <a:pt x="24091" y="28216"/>
                  </a:lnTo>
                  <a:lnTo>
                    <a:pt x="24004" y="28172"/>
                  </a:lnTo>
                  <a:lnTo>
                    <a:pt x="23960" y="28128"/>
                  </a:lnTo>
                  <a:lnTo>
                    <a:pt x="23872" y="28128"/>
                  </a:lnTo>
                  <a:lnTo>
                    <a:pt x="23302" y="28303"/>
                  </a:lnTo>
                  <a:lnTo>
                    <a:pt x="22336" y="28303"/>
                  </a:lnTo>
                  <a:lnTo>
                    <a:pt x="20537" y="27821"/>
                  </a:lnTo>
                  <a:lnTo>
                    <a:pt x="17904" y="26943"/>
                  </a:lnTo>
                  <a:lnTo>
                    <a:pt x="17860" y="26899"/>
                  </a:lnTo>
                  <a:lnTo>
                    <a:pt x="16456" y="26812"/>
                  </a:lnTo>
                  <a:lnTo>
                    <a:pt x="13823" y="26504"/>
                  </a:lnTo>
                  <a:lnTo>
                    <a:pt x="11673" y="26109"/>
                  </a:lnTo>
                  <a:lnTo>
                    <a:pt x="9699" y="25232"/>
                  </a:lnTo>
                  <a:lnTo>
                    <a:pt x="8865" y="24223"/>
                  </a:lnTo>
                  <a:lnTo>
                    <a:pt x="7373" y="22029"/>
                  </a:lnTo>
                  <a:lnTo>
                    <a:pt x="5793" y="19791"/>
                  </a:lnTo>
                  <a:lnTo>
                    <a:pt x="5705" y="19747"/>
                  </a:lnTo>
                  <a:lnTo>
                    <a:pt x="4214" y="18957"/>
                  </a:lnTo>
                  <a:lnTo>
                    <a:pt x="4214" y="18913"/>
                  </a:lnTo>
                  <a:lnTo>
                    <a:pt x="1493" y="17948"/>
                  </a:lnTo>
                  <a:lnTo>
                    <a:pt x="703" y="17421"/>
                  </a:lnTo>
                  <a:lnTo>
                    <a:pt x="396" y="16851"/>
                  </a:lnTo>
                  <a:lnTo>
                    <a:pt x="352" y="15490"/>
                  </a:lnTo>
                  <a:lnTo>
                    <a:pt x="396" y="13209"/>
                  </a:lnTo>
                  <a:lnTo>
                    <a:pt x="1230" y="8908"/>
                  </a:lnTo>
                  <a:lnTo>
                    <a:pt x="1449" y="6627"/>
                  </a:lnTo>
                  <a:lnTo>
                    <a:pt x="2107" y="4652"/>
                  </a:lnTo>
                  <a:lnTo>
                    <a:pt x="3292" y="1493"/>
                  </a:lnTo>
                  <a:lnTo>
                    <a:pt x="3292" y="1449"/>
                  </a:lnTo>
                  <a:lnTo>
                    <a:pt x="3468" y="220"/>
                  </a:lnTo>
                  <a:lnTo>
                    <a:pt x="3468" y="132"/>
                  </a:lnTo>
                  <a:lnTo>
                    <a:pt x="3468" y="88"/>
                  </a:lnTo>
                  <a:lnTo>
                    <a:pt x="3380" y="45"/>
                  </a:lnTo>
                  <a:lnTo>
                    <a:pt x="3336"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9" name="Google Shape;4019;p85"/>
            <p:cNvSpPr/>
            <p:nvPr/>
          </p:nvSpPr>
          <p:spPr>
            <a:xfrm>
              <a:off x="2512225" y="3058800"/>
              <a:ext cx="1147500" cy="1171625"/>
            </a:xfrm>
            <a:custGeom>
              <a:rect b="b" l="l" r="r" t="t"/>
              <a:pathLst>
                <a:path extrusionOk="0" h="46865" w="45900">
                  <a:moveTo>
                    <a:pt x="6846" y="0"/>
                  </a:moveTo>
                  <a:lnTo>
                    <a:pt x="6802" y="44"/>
                  </a:lnTo>
                  <a:lnTo>
                    <a:pt x="6758" y="88"/>
                  </a:lnTo>
                  <a:lnTo>
                    <a:pt x="5222" y="2721"/>
                  </a:lnTo>
                  <a:lnTo>
                    <a:pt x="4037" y="4827"/>
                  </a:lnTo>
                  <a:lnTo>
                    <a:pt x="1405" y="8557"/>
                  </a:lnTo>
                  <a:lnTo>
                    <a:pt x="176" y="10400"/>
                  </a:lnTo>
                  <a:lnTo>
                    <a:pt x="44" y="10531"/>
                  </a:lnTo>
                  <a:lnTo>
                    <a:pt x="0" y="10619"/>
                  </a:lnTo>
                  <a:lnTo>
                    <a:pt x="0" y="10707"/>
                  </a:lnTo>
                  <a:lnTo>
                    <a:pt x="0" y="10795"/>
                  </a:lnTo>
                  <a:lnTo>
                    <a:pt x="88" y="10838"/>
                  </a:lnTo>
                  <a:lnTo>
                    <a:pt x="2765" y="11848"/>
                  </a:lnTo>
                  <a:lnTo>
                    <a:pt x="5222" y="12901"/>
                  </a:lnTo>
                  <a:lnTo>
                    <a:pt x="7855" y="13603"/>
                  </a:lnTo>
                  <a:lnTo>
                    <a:pt x="7899" y="13603"/>
                  </a:lnTo>
                  <a:lnTo>
                    <a:pt x="10619" y="13954"/>
                  </a:lnTo>
                  <a:lnTo>
                    <a:pt x="10663" y="13954"/>
                  </a:lnTo>
                  <a:lnTo>
                    <a:pt x="11936" y="13866"/>
                  </a:lnTo>
                  <a:lnTo>
                    <a:pt x="11980" y="13822"/>
                  </a:lnTo>
                  <a:lnTo>
                    <a:pt x="15095" y="12989"/>
                  </a:lnTo>
                  <a:lnTo>
                    <a:pt x="15139" y="12945"/>
                  </a:lnTo>
                  <a:lnTo>
                    <a:pt x="17289" y="11892"/>
                  </a:lnTo>
                  <a:lnTo>
                    <a:pt x="18430" y="11628"/>
                  </a:lnTo>
                  <a:lnTo>
                    <a:pt x="19264" y="11716"/>
                  </a:lnTo>
                  <a:lnTo>
                    <a:pt x="21502" y="15139"/>
                  </a:lnTo>
                  <a:lnTo>
                    <a:pt x="22028" y="16543"/>
                  </a:lnTo>
                  <a:lnTo>
                    <a:pt x="22116" y="17684"/>
                  </a:lnTo>
                  <a:lnTo>
                    <a:pt x="21546" y="19790"/>
                  </a:lnTo>
                  <a:lnTo>
                    <a:pt x="21019" y="21940"/>
                  </a:lnTo>
                  <a:lnTo>
                    <a:pt x="20712" y="24310"/>
                  </a:lnTo>
                  <a:lnTo>
                    <a:pt x="20536" y="26943"/>
                  </a:lnTo>
                  <a:lnTo>
                    <a:pt x="20054" y="29093"/>
                  </a:lnTo>
                  <a:lnTo>
                    <a:pt x="20054" y="29137"/>
                  </a:lnTo>
                  <a:lnTo>
                    <a:pt x="19966" y="31067"/>
                  </a:lnTo>
                  <a:lnTo>
                    <a:pt x="19001" y="35148"/>
                  </a:lnTo>
                  <a:lnTo>
                    <a:pt x="18957" y="35675"/>
                  </a:lnTo>
                  <a:lnTo>
                    <a:pt x="18957" y="35763"/>
                  </a:lnTo>
                  <a:lnTo>
                    <a:pt x="19044" y="35850"/>
                  </a:lnTo>
                  <a:lnTo>
                    <a:pt x="19834" y="36333"/>
                  </a:lnTo>
                  <a:lnTo>
                    <a:pt x="19878" y="36333"/>
                  </a:lnTo>
                  <a:lnTo>
                    <a:pt x="23871" y="37649"/>
                  </a:lnTo>
                  <a:lnTo>
                    <a:pt x="26636" y="38702"/>
                  </a:lnTo>
                  <a:lnTo>
                    <a:pt x="28216" y="39317"/>
                  </a:lnTo>
                  <a:lnTo>
                    <a:pt x="28830" y="39975"/>
                  </a:lnTo>
                  <a:lnTo>
                    <a:pt x="30410" y="42301"/>
                  </a:lnTo>
                  <a:lnTo>
                    <a:pt x="31507" y="43749"/>
                  </a:lnTo>
                  <a:lnTo>
                    <a:pt x="31550" y="43793"/>
                  </a:lnTo>
                  <a:lnTo>
                    <a:pt x="32209" y="44231"/>
                  </a:lnTo>
                  <a:lnTo>
                    <a:pt x="34359" y="45065"/>
                  </a:lnTo>
                  <a:lnTo>
                    <a:pt x="34403" y="45065"/>
                  </a:lnTo>
                  <a:lnTo>
                    <a:pt x="38220" y="45592"/>
                  </a:lnTo>
                  <a:lnTo>
                    <a:pt x="40765" y="45767"/>
                  </a:lnTo>
                  <a:lnTo>
                    <a:pt x="43969" y="46733"/>
                  </a:lnTo>
                  <a:lnTo>
                    <a:pt x="44758" y="46864"/>
                  </a:lnTo>
                  <a:lnTo>
                    <a:pt x="44846" y="46864"/>
                  </a:lnTo>
                  <a:lnTo>
                    <a:pt x="45768" y="46601"/>
                  </a:lnTo>
                  <a:lnTo>
                    <a:pt x="45812" y="46601"/>
                  </a:lnTo>
                  <a:lnTo>
                    <a:pt x="45855" y="46513"/>
                  </a:lnTo>
                  <a:lnTo>
                    <a:pt x="45899" y="46469"/>
                  </a:lnTo>
                  <a:lnTo>
                    <a:pt x="45855" y="46382"/>
                  </a:lnTo>
                  <a:lnTo>
                    <a:pt x="45855" y="46338"/>
                  </a:lnTo>
                  <a:lnTo>
                    <a:pt x="45812" y="46294"/>
                  </a:lnTo>
                  <a:lnTo>
                    <a:pt x="45724" y="46250"/>
                  </a:lnTo>
                  <a:lnTo>
                    <a:pt x="45680" y="46294"/>
                  </a:lnTo>
                  <a:lnTo>
                    <a:pt x="44758" y="46513"/>
                  </a:lnTo>
                  <a:lnTo>
                    <a:pt x="44056" y="46382"/>
                  </a:lnTo>
                  <a:lnTo>
                    <a:pt x="40853" y="45416"/>
                  </a:lnTo>
                  <a:lnTo>
                    <a:pt x="40809" y="45416"/>
                  </a:lnTo>
                  <a:lnTo>
                    <a:pt x="38264" y="45241"/>
                  </a:lnTo>
                  <a:lnTo>
                    <a:pt x="34490" y="44714"/>
                  </a:lnTo>
                  <a:lnTo>
                    <a:pt x="32384" y="43924"/>
                  </a:lnTo>
                  <a:lnTo>
                    <a:pt x="31770" y="43529"/>
                  </a:lnTo>
                  <a:lnTo>
                    <a:pt x="30717" y="42081"/>
                  </a:lnTo>
                  <a:lnTo>
                    <a:pt x="29093" y="39756"/>
                  </a:lnTo>
                  <a:lnTo>
                    <a:pt x="28435" y="39054"/>
                  </a:lnTo>
                  <a:lnTo>
                    <a:pt x="28347" y="39010"/>
                  </a:lnTo>
                  <a:lnTo>
                    <a:pt x="26767" y="38351"/>
                  </a:lnTo>
                  <a:lnTo>
                    <a:pt x="24003" y="37342"/>
                  </a:lnTo>
                  <a:lnTo>
                    <a:pt x="20010" y="35982"/>
                  </a:lnTo>
                  <a:lnTo>
                    <a:pt x="19308" y="35587"/>
                  </a:lnTo>
                  <a:lnTo>
                    <a:pt x="19352" y="35236"/>
                  </a:lnTo>
                  <a:lnTo>
                    <a:pt x="20273" y="31111"/>
                  </a:lnTo>
                  <a:lnTo>
                    <a:pt x="20317" y="31111"/>
                  </a:lnTo>
                  <a:lnTo>
                    <a:pt x="20405" y="29180"/>
                  </a:lnTo>
                  <a:lnTo>
                    <a:pt x="20887" y="26986"/>
                  </a:lnTo>
                  <a:lnTo>
                    <a:pt x="21063" y="24354"/>
                  </a:lnTo>
                  <a:lnTo>
                    <a:pt x="21326" y="21984"/>
                  </a:lnTo>
                  <a:lnTo>
                    <a:pt x="21897" y="19878"/>
                  </a:lnTo>
                  <a:lnTo>
                    <a:pt x="22467" y="17772"/>
                  </a:lnTo>
                  <a:lnTo>
                    <a:pt x="22467" y="17684"/>
                  </a:lnTo>
                  <a:lnTo>
                    <a:pt x="22379" y="16455"/>
                  </a:lnTo>
                  <a:lnTo>
                    <a:pt x="22336" y="16411"/>
                  </a:lnTo>
                  <a:lnTo>
                    <a:pt x="21809" y="15007"/>
                  </a:lnTo>
                  <a:lnTo>
                    <a:pt x="21809" y="14963"/>
                  </a:lnTo>
                  <a:lnTo>
                    <a:pt x="19527" y="11453"/>
                  </a:lnTo>
                  <a:lnTo>
                    <a:pt x="19483" y="11409"/>
                  </a:lnTo>
                  <a:lnTo>
                    <a:pt x="19396" y="11365"/>
                  </a:lnTo>
                  <a:lnTo>
                    <a:pt x="18430" y="11277"/>
                  </a:lnTo>
                  <a:lnTo>
                    <a:pt x="18386" y="11277"/>
                  </a:lnTo>
                  <a:lnTo>
                    <a:pt x="17202" y="11584"/>
                  </a:lnTo>
                  <a:lnTo>
                    <a:pt x="17158" y="11584"/>
                  </a:lnTo>
                  <a:lnTo>
                    <a:pt x="15007" y="12638"/>
                  </a:lnTo>
                  <a:lnTo>
                    <a:pt x="11892" y="13515"/>
                  </a:lnTo>
                  <a:lnTo>
                    <a:pt x="10663" y="13603"/>
                  </a:lnTo>
                  <a:lnTo>
                    <a:pt x="7943" y="13252"/>
                  </a:lnTo>
                  <a:lnTo>
                    <a:pt x="5354" y="12594"/>
                  </a:lnTo>
                  <a:lnTo>
                    <a:pt x="2896" y="11497"/>
                  </a:lnTo>
                  <a:lnTo>
                    <a:pt x="483" y="10575"/>
                  </a:lnTo>
                  <a:lnTo>
                    <a:pt x="1668" y="8732"/>
                  </a:lnTo>
                  <a:lnTo>
                    <a:pt x="4345" y="5046"/>
                  </a:lnTo>
                  <a:lnTo>
                    <a:pt x="4345" y="5002"/>
                  </a:lnTo>
                  <a:lnTo>
                    <a:pt x="5529" y="2896"/>
                  </a:lnTo>
                  <a:lnTo>
                    <a:pt x="7065" y="263"/>
                  </a:lnTo>
                  <a:lnTo>
                    <a:pt x="7065" y="219"/>
                  </a:lnTo>
                  <a:lnTo>
                    <a:pt x="7065" y="132"/>
                  </a:lnTo>
                  <a:lnTo>
                    <a:pt x="7021" y="88"/>
                  </a:lnTo>
                  <a:lnTo>
                    <a:pt x="6977" y="44"/>
                  </a:lnTo>
                  <a:lnTo>
                    <a:pt x="6933"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0" name="Google Shape;4020;p85"/>
            <p:cNvSpPr/>
            <p:nvPr/>
          </p:nvSpPr>
          <p:spPr>
            <a:xfrm>
              <a:off x="1670800" y="3011625"/>
              <a:ext cx="1963700" cy="1351525"/>
            </a:xfrm>
            <a:custGeom>
              <a:rect b="b" l="l" r="r" t="t"/>
              <a:pathLst>
                <a:path extrusionOk="0" h="54061" w="78548">
                  <a:moveTo>
                    <a:pt x="38309" y="0"/>
                  </a:moveTo>
                  <a:lnTo>
                    <a:pt x="36246" y="1360"/>
                  </a:lnTo>
                  <a:lnTo>
                    <a:pt x="35676" y="1843"/>
                  </a:lnTo>
                  <a:lnTo>
                    <a:pt x="35632" y="1931"/>
                  </a:lnTo>
                  <a:lnTo>
                    <a:pt x="34447" y="4520"/>
                  </a:lnTo>
                  <a:lnTo>
                    <a:pt x="33262" y="7460"/>
                  </a:lnTo>
                  <a:lnTo>
                    <a:pt x="32824" y="8513"/>
                  </a:lnTo>
                  <a:lnTo>
                    <a:pt x="31639" y="8952"/>
                  </a:lnTo>
                  <a:lnTo>
                    <a:pt x="31595" y="8996"/>
                  </a:lnTo>
                  <a:lnTo>
                    <a:pt x="30059" y="9917"/>
                  </a:lnTo>
                  <a:lnTo>
                    <a:pt x="30015" y="9917"/>
                  </a:lnTo>
                  <a:lnTo>
                    <a:pt x="28962" y="10751"/>
                  </a:lnTo>
                  <a:lnTo>
                    <a:pt x="28962" y="10795"/>
                  </a:lnTo>
                  <a:lnTo>
                    <a:pt x="28260" y="11804"/>
                  </a:lnTo>
                  <a:lnTo>
                    <a:pt x="27251" y="13822"/>
                  </a:lnTo>
                  <a:lnTo>
                    <a:pt x="27251" y="13910"/>
                  </a:lnTo>
                  <a:lnTo>
                    <a:pt x="27339" y="16236"/>
                  </a:lnTo>
                  <a:lnTo>
                    <a:pt x="27339" y="18079"/>
                  </a:lnTo>
                  <a:lnTo>
                    <a:pt x="27031" y="18869"/>
                  </a:lnTo>
                  <a:lnTo>
                    <a:pt x="26768" y="19132"/>
                  </a:lnTo>
                  <a:lnTo>
                    <a:pt x="26461" y="19220"/>
                  </a:lnTo>
                  <a:lnTo>
                    <a:pt x="24750" y="18518"/>
                  </a:lnTo>
                  <a:lnTo>
                    <a:pt x="22468" y="18123"/>
                  </a:lnTo>
                  <a:lnTo>
                    <a:pt x="20274" y="17947"/>
                  </a:lnTo>
                  <a:lnTo>
                    <a:pt x="20230" y="17991"/>
                  </a:lnTo>
                  <a:lnTo>
                    <a:pt x="19484" y="18123"/>
                  </a:lnTo>
                  <a:lnTo>
                    <a:pt x="19396" y="18123"/>
                  </a:lnTo>
                  <a:lnTo>
                    <a:pt x="18650" y="18649"/>
                  </a:lnTo>
                  <a:lnTo>
                    <a:pt x="18036" y="18430"/>
                  </a:lnTo>
                  <a:lnTo>
                    <a:pt x="17948" y="18430"/>
                  </a:lnTo>
                  <a:lnTo>
                    <a:pt x="17246" y="18562"/>
                  </a:lnTo>
                  <a:lnTo>
                    <a:pt x="17202" y="18605"/>
                  </a:lnTo>
                  <a:lnTo>
                    <a:pt x="16368" y="19088"/>
                  </a:lnTo>
                  <a:lnTo>
                    <a:pt x="16325" y="19132"/>
                  </a:lnTo>
                  <a:lnTo>
                    <a:pt x="15622" y="19790"/>
                  </a:lnTo>
                  <a:lnTo>
                    <a:pt x="15579" y="19834"/>
                  </a:lnTo>
                  <a:lnTo>
                    <a:pt x="13648" y="23827"/>
                  </a:lnTo>
                  <a:lnTo>
                    <a:pt x="12288" y="26241"/>
                  </a:lnTo>
                  <a:lnTo>
                    <a:pt x="11542" y="27425"/>
                  </a:lnTo>
                  <a:lnTo>
                    <a:pt x="11542" y="27469"/>
                  </a:lnTo>
                  <a:lnTo>
                    <a:pt x="11191" y="28522"/>
                  </a:lnTo>
                  <a:lnTo>
                    <a:pt x="11147" y="28522"/>
                  </a:lnTo>
                  <a:lnTo>
                    <a:pt x="10620" y="31550"/>
                  </a:lnTo>
                  <a:lnTo>
                    <a:pt x="10620" y="32691"/>
                  </a:lnTo>
                  <a:lnTo>
                    <a:pt x="10532" y="33349"/>
                  </a:lnTo>
                  <a:lnTo>
                    <a:pt x="9567" y="35104"/>
                  </a:lnTo>
                  <a:lnTo>
                    <a:pt x="7943" y="37255"/>
                  </a:lnTo>
                  <a:lnTo>
                    <a:pt x="7943" y="37298"/>
                  </a:lnTo>
                  <a:lnTo>
                    <a:pt x="6978" y="39141"/>
                  </a:lnTo>
                  <a:lnTo>
                    <a:pt x="6144" y="41028"/>
                  </a:lnTo>
                  <a:lnTo>
                    <a:pt x="6144" y="41072"/>
                  </a:lnTo>
                  <a:lnTo>
                    <a:pt x="5925" y="42169"/>
                  </a:lnTo>
                  <a:lnTo>
                    <a:pt x="5793" y="42301"/>
                  </a:lnTo>
                  <a:lnTo>
                    <a:pt x="5618" y="42213"/>
                  </a:lnTo>
                  <a:lnTo>
                    <a:pt x="5486" y="42213"/>
                  </a:lnTo>
                  <a:lnTo>
                    <a:pt x="4126" y="42652"/>
                  </a:lnTo>
                  <a:lnTo>
                    <a:pt x="4082" y="42652"/>
                  </a:lnTo>
                  <a:lnTo>
                    <a:pt x="2283" y="43442"/>
                  </a:lnTo>
                  <a:lnTo>
                    <a:pt x="2239" y="43486"/>
                  </a:lnTo>
                  <a:lnTo>
                    <a:pt x="1317" y="44451"/>
                  </a:lnTo>
                  <a:lnTo>
                    <a:pt x="1274" y="44495"/>
                  </a:lnTo>
                  <a:lnTo>
                    <a:pt x="440" y="45855"/>
                  </a:lnTo>
                  <a:lnTo>
                    <a:pt x="440" y="45899"/>
                  </a:lnTo>
                  <a:lnTo>
                    <a:pt x="176" y="46908"/>
                  </a:lnTo>
                  <a:lnTo>
                    <a:pt x="133" y="46952"/>
                  </a:lnTo>
                  <a:lnTo>
                    <a:pt x="1" y="48488"/>
                  </a:lnTo>
                  <a:lnTo>
                    <a:pt x="45" y="48576"/>
                  </a:lnTo>
                  <a:lnTo>
                    <a:pt x="791" y="49848"/>
                  </a:lnTo>
                  <a:lnTo>
                    <a:pt x="791" y="49892"/>
                  </a:lnTo>
                  <a:lnTo>
                    <a:pt x="1888" y="51252"/>
                  </a:lnTo>
                  <a:lnTo>
                    <a:pt x="2239" y="51603"/>
                  </a:lnTo>
                  <a:lnTo>
                    <a:pt x="2327" y="51647"/>
                  </a:lnTo>
                  <a:lnTo>
                    <a:pt x="5442" y="51691"/>
                  </a:lnTo>
                  <a:lnTo>
                    <a:pt x="8733" y="51867"/>
                  </a:lnTo>
                  <a:lnTo>
                    <a:pt x="11805" y="52613"/>
                  </a:lnTo>
                  <a:lnTo>
                    <a:pt x="14920" y="54017"/>
                  </a:lnTo>
                  <a:lnTo>
                    <a:pt x="14964" y="54017"/>
                  </a:lnTo>
                  <a:lnTo>
                    <a:pt x="15491" y="54061"/>
                  </a:lnTo>
                  <a:lnTo>
                    <a:pt x="15579" y="54061"/>
                  </a:lnTo>
                  <a:lnTo>
                    <a:pt x="18036" y="53271"/>
                  </a:lnTo>
                  <a:lnTo>
                    <a:pt x="19659" y="52744"/>
                  </a:lnTo>
                  <a:lnTo>
                    <a:pt x="21239" y="52218"/>
                  </a:lnTo>
                  <a:lnTo>
                    <a:pt x="22819" y="51647"/>
                  </a:lnTo>
                  <a:lnTo>
                    <a:pt x="24355" y="51033"/>
                  </a:lnTo>
                  <a:lnTo>
                    <a:pt x="25101" y="50682"/>
                  </a:lnTo>
                  <a:lnTo>
                    <a:pt x="25847" y="50331"/>
                  </a:lnTo>
                  <a:lnTo>
                    <a:pt x="26549" y="49936"/>
                  </a:lnTo>
                  <a:lnTo>
                    <a:pt x="27295" y="49541"/>
                  </a:lnTo>
                  <a:lnTo>
                    <a:pt x="27953" y="49102"/>
                  </a:lnTo>
                  <a:lnTo>
                    <a:pt x="28655" y="48620"/>
                  </a:lnTo>
                  <a:lnTo>
                    <a:pt x="29313" y="48093"/>
                  </a:lnTo>
                  <a:lnTo>
                    <a:pt x="29927" y="47566"/>
                  </a:lnTo>
                  <a:lnTo>
                    <a:pt x="30805" y="47128"/>
                  </a:lnTo>
                  <a:lnTo>
                    <a:pt x="31814" y="46952"/>
                  </a:lnTo>
                  <a:lnTo>
                    <a:pt x="34272" y="46864"/>
                  </a:lnTo>
                  <a:lnTo>
                    <a:pt x="36466" y="46820"/>
                  </a:lnTo>
                  <a:lnTo>
                    <a:pt x="36510" y="46777"/>
                  </a:lnTo>
                  <a:lnTo>
                    <a:pt x="37168" y="46601"/>
                  </a:lnTo>
                  <a:lnTo>
                    <a:pt x="37212" y="46601"/>
                  </a:lnTo>
                  <a:lnTo>
                    <a:pt x="37870" y="46206"/>
                  </a:lnTo>
                  <a:lnTo>
                    <a:pt x="37914" y="46162"/>
                  </a:lnTo>
                  <a:lnTo>
                    <a:pt x="39625" y="44539"/>
                  </a:lnTo>
                  <a:lnTo>
                    <a:pt x="39625" y="44495"/>
                  </a:lnTo>
                  <a:lnTo>
                    <a:pt x="39976" y="43881"/>
                  </a:lnTo>
                  <a:lnTo>
                    <a:pt x="40020" y="43837"/>
                  </a:lnTo>
                  <a:lnTo>
                    <a:pt x="40634" y="41248"/>
                  </a:lnTo>
                  <a:lnTo>
                    <a:pt x="40942" y="40853"/>
                  </a:lnTo>
                  <a:lnTo>
                    <a:pt x="42741" y="39668"/>
                  </a:lnTo>
                  <a:lnTo>
                    <a:pt x="42828" y="39580"/>
                  </a:lnTo>
                  <a:lnTo>
                    <a:pt x="42828" y="39492"/>
                  </a:lnTo>
                  <a:lnTo>
                    <a:pt x="42784" y="39405"/>
                  </a:lnTo>
                  <a:lnTo>
                    <a:pt x="42741" y="39361"/>
                  </a:lnTo>
                  <a:lnTo>
                    <a:pt x="42082" y="39141"/>
                  </a:lnTo>
                  <a:lnTo>
                    <a:pt x="41995" y="39098"/>
                  </a:lnTo>
                  <a:lnTo>
                    <a:pt x="40064" y="39229"/>
                  </a:lnTo>
                  <a:lnTo>
                    <a:pt x="38089" y="39580"/>
                  </a:lnTo>
                  <a:lnTo>
                    <a:pt x="36115" y="39492"/>
                  </a:lnTo>
                  <a:lnTo>
                    <a:pt x="35149" y="39361"/>
                  </a:lnTo>
                  <a:lnTo>
                    <a:pt x="32955" y="38220"/>
                  </a:lnTo>
                  <a:lnTo>
                    <a:pt x="32297" y="37737"/>
                  </a:lnTo>
                  <a:lnTo>
                    <a:pt x="31858" y="35543"/>
                  </a:lnTo>
                  <a:lnTo>
                    <a:pt x="31463" y="32779"/>
                  </a:lnTo>
                  <a:lnTo>
                    <a:pt x="31156" y="31594"/>
                  </a:lnTo>
                  <a:lnTo>
                    <a:pt x="31156" y="31550"/>
                  </a:lnTo>
                  <a:lnTo>
                    <a:pt x="28962" y="28435"/>
                  </a:lnTo>
                  <a:lnTo>
                    <a:pt x="26724" y="25451"/>
                  </a:lnTo>
                  <a:lnTo>
                    <a:pt x="25978" y="24485"/>
                  </a:lnTo>
                  <a:lnTo>
                    <a:pt x="27602" y="21282"/>
                  </a:lnTo>
                  <a:lnTo>
                    <a:pt x="28523" y="19659"/>
                  </a:lnTo>
                  <a:lnTo>
                    <a:pt x="28874" y="19308"/>
                  </a:lnTo>
                  <a:lnTo>
                    <a:pt x="30103" y="18737"/>
                  </a:lnTo>
                  <a:lnTo>
                    <a:pt x="31288" y="18562"/>
                  </a:lnTo>
                  <a:lnTo>
                    <a:pt x="32867" y="18781"/>
                  </a:lnTo>
                  <a:lnTo>
                    <a:pt x="37299" y="19746"/>
                  </a:lnTo>
                  <a:lnTo>
                    <a:pt x="38747" y="20010"/>
                  </a:lnTo>
                  <a:lnTo>
                    <a:pt x="38835" y="20053"/>
                  </a:lnTo>
                  <a:lnTo>
                    <a:pt x="39713" y="19966"/>
                  </a:lnTo>
                  <a:lnTo>
                    <a:pt x="39757" y="19922"/>
                  </a:lnTo>
                  <a:lnTo>
                    <a:pt x="42082" y="18869"/>
                  </a:lnTo>
                  <a:lnTo>
                    <a:pt x="45154" y="18781"/>
                  </a:lnTo>
                  <a:lnTo>
                    <a:pt x="45198" y="18781"/>
                  </a:lnTo>
                  <a:lnTo>
                    <a:pt x="48357" y="17947"/>
                  </a:lnTo>
                  <a:lnTo>
                    <a:pt x="50420" y="17245"/>
                  </a:lnTo>
                  <a:lnTo>
                    <a:pt x="50464" y="17201"/>
                  </a:lnTo>
                  <a:lnTo>
                    <a:pt x="51429" y="16499"/>
                  </a:lnTo>
                  <a:lnTo>
                    <a:pt x="52175" y="18605"/>
                  </a:lnTo>
                  <a:lnTo>
                    <a:pt x="51648" y="21853"/>
                  </a:lnTo>
                  <a:lnTo>
                    <a:pt x="51297" y="25056"/>
                  </a:lnTo>
                  <a:lnTo>
                    <a:pt x="51166" y="27689"/>
                  </a:lnTo>
                  <a:lnTo>
                    <a:pt x="50551" y="31419"/>
                  </a:lnTo>
                  <a:lnTo>
                    <a:pt x="49893" y="33569"/>
                  </a:lnTo>
                  <a:lnTo>
                    <a:pt x="49893" y="33613"/>
                  </a:lnTo>
                  <a:lnTo>
                    <a:pt x="49718" y="36114"/>
                  </a:lnTo>
                  <a:lnTo>
                    <a:pt x="49718" y="37386"/>
                  </a:lnTo>
                  <a:lnTo>
                    <a:pt x="49761" y="37518"/>
                  </a:lnTo>
                  <a:lnTo>
                    <a:pt x="49981" y="37825"/>
                  </a:lnTo>
                  <a:lnTo>
                    <a:pt x="50113" y="37869"/>
                  </a:lnTo>
                  <a:lnTo>
                    <a:pt x="51034" y="38001"/>
                  </a:lnTo>
                  <a:lnTo>
                    <a:pt x="52789" y="39098"/>
                  </a:lnTo>
                  <a:lnTo>
                    <a:pt x="55993" y="40721"/>
                  </a:lnTo>
                  <a:lnTo>
                    <a:pt x="56036" y="40765"/>
                  </a:lnTo>
                  <a:lnTo>
                    <a:pt x="59415" y="41774"/>
                  </a:lnTo>
                  <a:lnTo>
                    <a:pt x="61214" y="42389"/>
                  </a:lnTo>
                  <a:lnTo>
                    <a:pt x="62662" y="44144"/>
                  </a:lnTo>
                  <a:lnTo>
                    <a:pt x="63935" y="45943"/>
                  </a:lnTo>
                  <a:lnTo>
                    <a:pt x="64593" y="46820"/>
                  </a:lnTo>
                  <a:lnTo>
                    <a:pt x="64681" y="46864"/>
                  </a:lnTo>
                  <a:lnTo>
                    <a:pt x="65866" y="47435"/>
                  </a:lnTo>
                  <a:lnTo>
                    <a:pt x="67972" y="48181"/>
                  </a:lnTo>
                  <a:lnTo>
                    <a:pt x="68016" y="48181"/>
                  </a:lnTo>
                  <a:lnTo>
                    <a:pt x="72053" y="48663"/>
                  </a:lnTo>
                  <a:lnTo>
                    <a:pt x="73984" y="48707"/>
                  </a:lnTo>
                  <a:lnTo>
                    <a:pt x="74905" y="48839"/>
                  </a:lnTo>
                  <a:lnTo>
                    <a:pt x="76880" y="49453"/>
                  </a:lnTo>
                  <a:lnTo>
                    <a:pt x="77538" y="49541"/>
                  </a:lnTo>
                  <a:lnTo>
                    <a:pt x="77626" y="49497"/>
                  </a:lnTo>
                  <a:lnTo>
                    <a:pt x="78415" y="49278"/>
                  </a:lnTo>
                  <a:lnTo>
                    <a:pt x="78503" y="49234"/>
                  </a:lnTo>
                  <a:lnTo>
                    <a:pt x="78547" y="49190"/>
                  </a:lnTo>
                  <a:lnTo>
                    <a:pt x="78547" y="49102"/>
                  </a:lnTo>
                  <a:lnTo>
                    <a:pt x="78547" y="49058"/>
                  </a:lnTo>
                  <a:lnTo>
                    <a:pt x="78503" y="48971"/>
                  </a:lnTo>
                  <a:lnTo>
                    <a:pt x="78459" y="48927"/>
                  </a:lnTo>
                  <a:lnTo>
                    <a:pt x="78328" y="48927"/>
                  </a:lnTo>
                  <a:lnTo>
                    <a:pt x="77538" y="49146"/>
                  </a:lnTo>
                  <a:lnTo>
                    <a:pt x="76967" y="49102"/>
                  </a:lnTo>
                  <a:lnTo>
                    <a:pt x="74993" y="48488"/>
                  </a:lnTo>
                  <a:lnTo>
                    <a:pt x="74949" y="48488"/>
                  </a:lnTo>
                  <a:lnTo>
                    <a:pt x="74027" y="48356"/>
                  </a:lnTo>
                  <a:lnTo>
                    <a:pt x="72053" y="48312"/>
                  </a:lnTo>
                  <a:lnTo>
                    <a:pt x="68104" y="47830"/>
                  </a:lnTo>
                  <a:lnTo>
                    <a:pt x="65997" y="47128"/>
                  </a:lnTo>
                  <a:lnTo>
                    <a:pt x="64856" y="46557"/>
                  </a:lnTo>
                  <a:lnTo>
                    <a:pt x="64198" y="45723"/>
                  </a:lnTo>
                  <a:lnTo>
                    <a:pt x="62926" y="43924"/>
                  </a:lnTo>
                  <a:lnTo>
                    <a:pt x="61478" y="42125"/>
                  </a:lnTo>
                  <a:lnTo>
                    <a:pt x="61390" y="42081"/>
                  </a:lnTo>
                  <a:lnTo>
                    <a:pt x="59547" y="41423"/>
                  </a:lnTo>
                  <a:lnTo>
                    <a:pt x="56168" y="40414"/>
                  </a:lnTo>
                  <a:lnTo>
                    <a:pt x="52965" y="38790"/>
                  </a:lnTo>
                  <a:lnTo>
                    <a:pt x="51166" y="37693"/>
                  </a:lnTo>
                  <a:lnTo>
                    <a:pt x="51122" y="37650"/>
                  </a:lnTo>
                  <a:lnTo>
                    <a:pt x="50200" y="37518"/>
                  </a:lnTo>
                  <a:lnTo>
                    <a:pt x="50069" y="37342"/>
                  </a:lnTo>
                  <a:lnTo>
                    <a:pt x="50069" y="36114"/>
                  </a:lnTo>
                  <a:lnTo>
                    <a:pt x="50244" y="33656"/>
                  </a:lnTo>
                  <a:lnTo>
                    <a:pt x="50902" y="31550"/>
                  </a:lnTo>
                  <a:lnTo>
                    <a:pt x="50902" y="31506"/>
                  </a:lnTo>
                  <a:lnTo>
                    <a:pt x="51473" y="27733"/>
                  </a:lnTo>
                  <a:lnTo>
                    <a:pt x="51648" y="25056"/>
                  </a:lnTo>
                  <a:lnTo>
                    <a:pt x="51999" y="21896"/>
                  </a:lnTo>
                  <a:lnTo>
                    <a:pt x="52526" y="18605"/>
                  </a:lnTo>
                  <a:lnTo>
                    <a:pt x="52526" y="18518"/>
                  </a:lnTo>
                  <a:lnTo>
                    <a:pt x="51648" y="16148"/>
                  </a:lnTo>
                  <a:lnTo>
                    <a:pt x="51604" y="16104"/>
                  </a:lnTo>
                  <a:lnTo>
                    <a:pt x="51561" y="16060"/>
                  </a:lnTo>
                  <a:lnTo>
                    <a:pt x="51385" y="16060"/>
                  </a:lnTo>
                  <a:lnTo>
                    <a:pt x="50244" y="16938"/>
                  </a:lnTo>
                  <a:lnTo>
                    <a:pt x="48270" y="17596"/>
                  </a:lnTo>
                  <a:lnTo>
                    <a:pt x="45154" y="18430"/>
                  </a:lnTo>
                  <a:lnTo>
                    <a:pt x="42039" y="18518"/>
                  </a:lnTo>
                  <a:lnTo>
                    <a:pt x="41951" y="18518"/>
                  </a:lnTo>
                  <a:lnTo>
                    <a:pt x="39669" y="19615"/>
                  </a:lnTo>
                  <a:lnTo>
                    <a:pt x="38791" y="19659"/>
                  </a:lnTo>
                  <a:lnTo>
                    <a:pt x="37343" y="19395"/>
                  </a:lnTo>
                  <a:lnTo>
                    <a:pt x="32955" y="18430"/>
                  </a:lnTo>
                  <a:lnTo>
                    <a:pt x="31288" y="18211"/>
                  </a:lnTo>
                  <a:lnTo>
                    <a:pt x="31244" y="18211"/>
                  </a:lnTo>
                  <a:lnTo>
                    <a:pt x="30015" y="18386"/>
                  </a:lnTo>
                  <a:lnTo>
                    <a:pt x="29971" y="18386"/>
                  </a:lnTo>
                  <a:lnTo>
                    <a:pt x="28699" y="19000"/>
                  </a:lnTo>
                  <a:lnTo>
                    <a:pt x="28655" y="19044"/>
                  </a:lnTo>
                  <a:lnTo>
                    <a:pt x="28260" y="19439"/>
                  </a:lnTo>
                  <a:lnTo>
                    <a:pt x="27295" y="21151"/>
                  </a:lnTo>
                  <a:lnTo>
                    <a:pt x="25627" y="24398"/>
                  </a:lnTo>
                  <a:lnTo>
                    <a:pt x="25583" y="24529"/>
                  </a:lnTo>
                  <a:lnTo>
                    <a:pt x="25627" y="24617"/>
                  </a:lnTo>
                  <a:lnTo>
                    <a:pt x="28699" y="28654"/>
                  </a:lnTo>
                  <a:lnTo>
                    <a:pt x="30849" y="31726"/>
                  </a:lnTo>
                  <a:lnTo>
                    <a:pt x="31112" y="32867"/>
                  </a:lnTo>
                  <a:lnTo>
                    <a:pt x="31507" y="35587"/>
                  </a:lnTo>
                  <a:lnTo>
                    <a:pt x="31946" y="37869"/>
                  </a:lnTo>
                  <a:lnTo>
                    <a:pt x="32034" y="38001"/>
                  </a:lnTo>
                  <a:lnTo>
                    <a:pt x="32780" y="38527"/>
                  </a:lnTo>
                  <a:lnTo>
                    <a:pt x="34974" y="39668"/>
                  </a:lnTo>
                  <a:lnTo>
                    <a:pt x="35062" y="39712"/>
                  </a:lnTo>
                  <a:lnTo>
                    <a:pt x="36071" y="39844"/>
                  </a:lnTo>
                  <a:lnTo>
                    <a:pt x="36115" y="39844"/>
                  </a:lnTo>
                  <a:lnTo>
                    <a:pt x="38089" y="39931"/>
                  </a:lnTo>
                  <a:lnTo>
                    <a:pt x="38133" y="39887"/>
                  </a:lnTo>
                  <a:lnTo>
                    <a:pt x="40108" y="39580"/>
                  </a:lnTo>
                  <a:lnTo>
                    <a:pt x="41995" y="39449"/>
                  </a:lnTo>
                  <a:lnTo>
                    <a:pt x="42258" y="39580"/>
                  </a:lnTo>
                  <a:lnTo>
                    <a:pt x="40722" y="40589"/>
                  </a:lnTo>
                  <a:lnTo>
                    <a:pt x="40678" y="40633"/>
                  </a:lnTo>
                  <a:lnTo>
                    <a:pt x="40327" y="41072"/>
                  </a:lnTo>
                  <a:lnTo>
                    <a:pt x="40327" y="41160"/>
                  </a:lnTo>
                  <a:lnTo>
                    <a:pt x="39669" y="43749"/>
                  </a:lnTo>
                  <a:lnTo>
                    <a:pt x="39362" y="44319"/>
                  </a:lnTo>
                  <a:lnTo>
                    <a:pt x="37694" y="45899"/>
                  </a:lnTo>
                  <a:lnTo>
                    <a:pt x="37080" y="46294"/>
                  </a:lnTo>
                  <a:lnTo>
                    <a:pt x="36466" y="46469"/>
                  </a:lnTo>
                  <a:lnTo>
                    <a:pt x="34272" y="46513"/>
                  </a:lnTo>
                  <a:lnTo>
                    <a:pt x="31814" y="46601"/>
                  </a:lnTo>
                  <a:lnTo>
                    <a:pt x="31770" y="46601"/>
                  </a:lnTo>
                  <a:lnTo>
                    <a:pt x="30717" y="46777"/>
                  </a:lnTo>
                  <a:lnTo>
                    <a:pt x="30673" y="46820"/>
                  </a:lnTo>
                  <a:lnTo>
                    <a:pt x="29752" y="47259"/>
                  </a:lnTo>
                  <a:lnTo>
                    <a:pt x="29708" y="47303"/>
                  </a:lnTo>
                  <a:lnTo>
                    <a:pt x="29094" y="47830"/>
                  </a:lnTo>
                  <a:lnTo>
                    <a:pt x="28436" y="48312"/>
                  </a:lnTo>
                  <a:lnTo>
                    <a:pt x="27777" y="48795"/>
                  </a:lnTo>
                  <a:lnTo>
                    <a:pt x="27075" y="49234"/>
                  </a:lnTo>
                  <a:lnTo>
                    <a:pt x="26373" y="49629"/>
                  </a:lnTo>
                  <a:lnTo>
                    <a:pt x="25671" y="50024"/>
                  </a:lnTo>
                  <a:lnTo>
                    <a:pt x="24179" y="50726"/>
                  </a:lnTo>
                  <a:lnTo>
                    <a:pt x="22643" y="51340"/>
                  </a:lnTo>
                  <a:lnTo>
                    <a:pt x="21108" y="51911"/>
                  </a:lnTo>
                  <a:lnTo>
                    <a:pt x="19528" y="52437"/>
                  </a:lnTo>
                  <a:lnTo>
                    <a:pt x="17948" y="52920"/>
                  </a:lnTo>
                  <a:lnTo>
                    <a:pt x="15491" y="53710"/>
                  </a:lnTo>
                  <a:lnTo>
                    <a:pt x="15052" y="53666"/>
                  </a:lnTo>
                  <a:lnTo>
                    <a:pt x="11936" y="52262"/>
                  </a:lnTo>
                  <a:lnTo>
                    <a:pt x="11893" y="52262"/>
                  </a:lnTo>
                  <a:lnTo>
                    <a:pt x="8821" y="51516"/>
                  </a:lnTo>
                  <a:lnTo>
                    <a:pt x="8777" y="51516"/>
                  </a:lnTo>
                  <a:lnTo>
                    <a:pt x="5486" y="51340"/>
                  </a:lnTo>
                  <a:lnTo>
                    <a:pt x="2414" y="51296"/>
                  </a:lnTo>
                  <a:lnTo>
                    <a:pt x="2151" y="51033"/>
                  </a:lnTo>
                  <a:lnTo>
                    <a:pt x="1054" y="49673"/>
                  </a:lnTo>
                  <a:lnTo>
                    <a:pt x="352" y="48444"/>
                  </a:lnTo>
                  <a:lnTo>
                    <a:pt x="484" y="46996"/>
                  </a:lnTo>
                  <a:lnTo>
                    <a:pt x="791" y="46031"/>
                  </a:lnTo>
                  <a:lnTo>
                    <a:pt x="1581" y="44670"/>
                  </a:lnTo>
                  <a:lnTo>
                    <a:pt x="2458" y="43749"/>
                  </a:lnTo>
                  <a:lnTo>
                    <a:pt x="4257" y="42959"/>
                  </a:lnTo>
                  <a:lnTo>
                    <a:pt x="5530" y="42564"/>
                  </a:lnTo>
                  <a:lnTo>
                    <a:pt x="5749" y="42652"/>
                  </a:lnTo>
                  <a:lnTo>
                    <a:pt x="5837" y="42696"/>
                  </a:lnTo>
                  <a:lnTo>
                    <a:pt x="5925" y="42652"/>
                  </a:lnTo>
                  <a:lnTo>
                    <a:pt x="6188" y="42432"/>
                  </a:lnTo>
                  <a:lnTo>
                    <a:pt x="6276" y="42301"/>
                  </a:lnTo>
                  <a:lnTo>
                    <a:pt x="6451" y="41160"/>
                  </a:lnTo>
                  <a:lnTo>
                    <a:pt x="7285" y="39273"/>
                  </a:lnTo>
                  <a:lnTo>
                    <a:pt x="8251" y="37474"/>
                  </a:lnTo>
                  <a:lnTo>
                    <a:pt x="9830" y="35280"/>
                  </a:lnTo>
                  <a:lnTo>
                    <a:pt x="10839" y="33525"/>
                  </a:lnTo>
                  <a:lnTo>
                    <a:pt x="10883" y="33437"/>
                  </a:lnTo>
                  <a:lnTo>
                    <a:pt x="10971" y="32735"/>
                  </a:lnTo>
                  <a:lnTo>
                    <a:pt x="10971" y="31594"/>
                  </a:lnTo>
                  <a:lnTo>
                    <a:pt x="11498" y="28610"/>
                  </a:lnTo>
                  <a:lnTo>
                    <a:pt x="11849" y="27601"/>
                  </a:lnTo>
                  <a:lnTo>
                    <a:pt x="12595" y="26416"/>
                  </a:lnTo>
                  <a:lnTo>
                    <a:pt x="13955" y="24003"/>
                  </a:lnTo>
                  <a:lnTo>
                    <a:pt x="15886" y="20053"/>
                  </a:lnTo>
                  <a:lnTo>
                    <a:pt x="16544" y="19395"/>
                  </a:lnTo>
                  <a:lnTo>
                    <a:pt x="17334" y="18913"/>
                  </a:lnTo>
                  <a:lnTo>
                    <a:pt x="17948" y="18781"/>
                  </a:lnTo>
                  <a:lnTo>
                    <a:pt x="18606" y="19044"/>
                  </a:lnTo>
                  <a:lnTo>
                    <a:pt x="18694" y="19044"/>
                  </a:lnTo>
                  <a:lnTo>
                    <a:pt x="18782" y="19000"/>
                  </a:lnTo>
                  <a:lnTo>
                    <a:pt x="19572" y="18430"/>
                  </a:lnTo>
                  <a:lnTo>
                    <a:pt x="20274" y="18342"/>
                  </a:lnTo>
                  <a:lnTo>
                    <a:pt x="22424" y="18474"/>
                  </a:lnTo>
                  <a:lnTo>
                    <a:pt x="24662" y="18869"/>
                  </a:lnTo>
                  <a:lnTo>
                    <a:pt x="26373" y="19571"/>
                  </a:lnTo>
                  <a:lnTo>
                    <a:pt x="26505" y="19571"/>
                  </a:lnTo>
                  <a:lnTo>
                    <a:pt x="26900" y="19439"/>
                  </a:lnTo>
                  <a:lnTo>
                    <a:pt x="26987" y="19395"/>
                  </a:lnTo>
                  <a:lnTo>
                    <a:pt x="27295" y="19132"/>
                  </a:lnTo>
                  <a:lnTo>
                    <a:pt x="27339" y="19044"/>
                  </a:lnTo>
                  <a:lnTo>
                    <a:pt x="27646" y="18211"/>
                  </a:lnTo>
                  <a:lnTo>
                    <a:pt x="27690" y="18123"/>
                  </a:lnTo>
                  <a:lnTo>
                    <a:pt x="27690" y="16236"/>
                  </a:lnTo>
                  <a:lnTo>
                    <a:pt x="27602" y="13954"/>
                  </a:lnTo>
                  <a:lnTo>
                    <a:pt x="28567" y="11980"/>
                  </a:lnTo>
                  <a:lnTo>
                    <a:pt x="29225" y="11014"/>
                  </a:lnTo>
                  <a:lnTo>
                    <a:pt x="30235" y="10224"/>
                  </a:lnTo>
                  <a:lnTo>
                    <a:pt x="31770" y="9303"/>
                  </a:lnTo>
                  <a:lnTo>
                    <a:pt x="33043" y="8820"/>
                  </a:lnTo>
                  <a:lnTo>
                    <a:pt x="33087" y="8776"/>
                  </a:lnTo>
                  <a:lnTo>
                    <a:pt x="33131" y="8732"/>
                  </a:lnTo>
                  <a:lnTo>
                    <a:pt x="33570" y="7548"/>
                  </a:lnTo>
                  <a:lnTo>
                    <a:pt x="34754" y="4652"/>
                  </a:lnTo>
                  <a:lnTo>
                    <a:pt x="35939" y="2106"/>
                  </a:lnTo>
                  <a:lnTo>
                    <a:pt x="36466" y="1668"/>
                  </a:lnTo>
                  <a:lnTo>
                    <a:pt x="38528" y="307"/>
                  </a:lnTo>
                  <a:lnTo>
                    <a:pt x="38572" y="263"/>
                  </a:lnTo>
                  <a:lnTo>
                    <a:pt x="38616" y="176"/>
                  </a:lnTo>
                  <a:lnTo>
                    <a:pt x="38616" y="132"/>
                  </a:lnTo>
                  <a:lnTo>
                    <a:pt x="38572" y="44"/>
                  </a:lnTo>
                  <a:lnTo>
                    <a:pt x="38528"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1" name="Google Shape;4021;p85"/>
            <p:cNvSpPr/>
            <p:nvPr/>
          </p:nvSpPr>
          <p:spPr>
            <a:xfrm>
              <a:off x="1656550" y="2963350"/>
              <a:ext cx="2084350" cy="1429425"/>
            </a:xfrm>
            <a:custGeom>
              <a:rect b="b" l="l" r="r" t="t"/>
              <a:pathLst>
                <a:path extrusionOk="0" h="57177" w="83374">
                  <a:moveTo>
                    <a:pt x="36860" y="0"/>
                  </a:moveTo>
                  <a:lnTo>
                    <a:pt x="36816" y="44"/>
                  </a:lnTo>
                  <a:lnTo>
                    <a:pt x="34403" y="1405"/>
                  </a:lnTo>
                  <a:lnTo>
                    <a:pt x="33262" y="2194"/>
                  </a:lnTo>
                  <a:lnTo>
                    <a:pt x="33218" y="2194"/>
                  </a:lnTo>
                  <a:lnTo>
                    <a:pt x="32121" y="3204"/>
                  </a:lnTo>
                  <a:lnTo>
                    <a:pt x="32121" y="3248"/>
                  </a:lnTo>
                  <a:lnTo>
                    <a:pt x="30673" y="4959"/>
                  </a:lnTo>
                  <a:lnTo>
                    <a:pt x="28962" y="6846"/>
                  </a:lnTo>
                  <a:lnTo>
                    <a:pt x="28918" y="6890"/>
                  </a:lnTo>
                  <a:lnTo>
                    <a:pt x="27689" y="10400"/>
                  </a:lnTo>
                  <a:lnTo>
                    <a:pt x="25188" y="12989"/>
                  </a:lnTo>
                  <a:lnTo>
                    <a:pt x="24179" y="14086"/>
                  </a:lnTo>
                  <a:lnTo>
                    <a:pt x="23696" y="14481"/>
                  </a:lnTo>
                  <a:lnTo>
                    <a:pt x="21458" y="15402"/>
                  </a:lnTo>
                  <a:lnTo>
                    <a:pt x="20317" y="15841"/>
                  </a:lnTo>
                  <a:lnTo>
                    <a:pt x="20273" y="15841"/>
                  </a:lnTo>
                  <a:lnTo>
                    <a:pt x="19176" y="16368"/>
                  </a:lnTo>
                  <a:lnTo>
                    <a:pt x="17377" y="17553"/>
                  </a:lnTo>
                  <a:lnTo>
                    <a:pt x="17333" y="17596"/>
                  </a:lnTo>
                  <a:lnTo>
                    <a:pt x="16236" y="18957"/>
                  </a:lnTo>
                  <a:lnTo>
                    <a:pt x="16236" y="19001"/>
                  </a:lnTo>
                  <a:lnTo>
                    <a:pt x="14613" y="21458"/>
                  </a:lnTo>
                  <a:lnTo>
                    <a:pt x="13516" y="23476"/>
                  </a:lnTo>
                  <a:lnTo>
                    <a:pt x="12024" y="26197"/>
                  </a:lnTo>
                  <a:lnTo>
                    <a:pt x="10927" y="28347"/>
                  </a:lnTo>
                  <a:lnTo>
                    <a:pt x="10927" y="28391"/>
                  </a:lnTo>
                  <a:lnTo>
                    <a:pt x="10444" y="30410"/>
                  </a:lnTo>
                  <a:lnTo>
                    <a:pt x="10400" y="30453"/>
                  </a:lnTo>
                  <a:lnTo>
                    <a:pt x="10225" y="32823"/>
                  </a:lnTo>
                  <a:lnTo>
                    <a:pt x="10269" y="34315"/>
                  </a:lnTo>
                  <a:lnTo>
                    <a:pt x="10181" y="35149"/>
                  </a:lnTo>
                  <a:lnTo>
                    <a:pt x="9479" y="36465"/>
                  </a:lnTo>
                  <a:lnTo>
                    <a:pt x="7943" y="38527"/>
                  </a:lnTo>
                  <a:lnTo>
                    <a:pt x="7899" y="38527"/>
                  </a:lnTo>
                  <a:lnTo>
                    <a:pt x="6890" y="40283"/>
                  </a:lnTo>
                  <a:lnTo>
                    <a:pt x="6144" y="42082"/>
                  </a:lnTo>
                  <a:lnTo>
                    <a:pt x="5617" y="42872"/>
                  </a:lnTo>
                  <a:lnTo>
                    <a:pt x="2633" y="44495"/>
                  </a:lnTo>
                  <a:lnTo>
                    <a:pt x="2589" y="44539"/>
                  </a:lnTo>
                  <a:lnTo>
                    <a:pt x="966" y="46601"/>
                  </a:lnTo>
                  <a:lnTo>
                    <a:pt x="308" y="47918"/>
                  </a:lnTo>
                  <a:lnTo>
                    <a:pt x="308" y="47962"/>
                  </a:lnTo>
                  <a:lnTo>
                    <a:pt x="1" y="50112"/>
                  </a:lnTo>
                  <a:lnTo>
                    <a:pt x="1" y="50156"/>
                  </a:lnTo>
                  <a:lnTo>
                    <a:pt x="1" y="50989"/>
                  </a:lnTo>
                  <a:lnTo>
                    <a:pt x="44" y="51121"/>
                  </a:lnTo>
                  <a:lnTo>
                    <a:pt x="2326" y="53973"/>
                  </a:lnTo>
                  <a:lnTo>
                    <a:pt x="3379" y="55641"/>
                  </a:lnTo>
                  <a:lnTo>
                    <a:pt x="3423" y="55641"/>
                  </a:lnTo>
                  <a:lnTo>
                    <a:pt x="3686" y="55948"/>
                  </a:lnTo>
                  <a:lnTo>
                    <a:pt x="3774" y="55992"/>
                  </a:lnTo>
                  <a:lnTo>
                    <a:pt x="7153" y="56562"/>
                  </a:lnTo>
                  <a:lnTo>
                    <a:pt x="10400" y="57001"/>
                  </a:lnTo>
                  <a:lnTo>
                    <a:pt x="11629" y="57177"/>
                  </a:lnTo>
                  <a:lnTo>
                    <a:pt x="11673" y="57177"/>
                  </a:lnTo>
                  <a:lnTo>
                    <a:pt x="15710" y="56431"/>
                  </a:lnTo>
                  <a:lnTo>
                    <a:pt x="17421" y="56080"/>
                  </a:lnTo>
                  <a:lnTo>
                    <a:pt x="19483" y="55421"/>
                  </a:lnTo>
                  <a:lnTo>
                    <a:pt x="21283" y="55070"/>
                  </a:lnTo>
                  <a:lnTo>
                    <a:pt x="22818" y="55070"/>
                  </a:lnTo>
                  <a:lnTo>
                    <a:pt x="24398" y="55377"/>
                  </a:lnTo>
                  <a:lnTo>
                    <a:pt x="24442" y="55377"/>
                  </a:lnTo>
                  <a:lnTo>
                    <a:pt x="27952" y="54807"/>
                  </a:lnTo>
                  <a:lnTo>
                    <a:pt x="28084" y="54763"/>
                  </a:lnTo>
                  <a:lnTo>
                    <a:pt x="28611" y="54237"/>
                  </a:lnTo>
                  <a:lnTo>
                    <a:pt x="28655" y="54193"/>
                  </a:lnTo>
                  <a:lnTo>
                    <a:pt x="30015" y="51999"/>
                  </a:lnTo>
                  <a:lnTo>
                    <a:pt x="30541" y="51428"/>
                  </a:lnTo>
                  <a:lnTo>
                    <a:pt x="31375" y="50902"/>
                  </a:lnTo>
                  <a:lnTo>
                    <a:pt x="33525" y="50024"/>
                  </a:lnTo>
                  <a:lnTo>
                    <a:pt x="35412" y="49629"/>
                  </a:lnTo>
                  <a:lnTo>
                    <a:pt x="37387" y="49410"/>
                  </a:lnTo>
                  <a:lnTo>
                    <a:pt x="38177" y="49146"/>
                  </a:lnTo>
                  <a:lnTo>
                    <a:pt x="38220" y="49103"/>
                  </a:lnTo>
                  <a:lnTo>
                    <a:pt x="38966" y="48620"/>
                  </a:lnTo>
                  <a:lnTo>
                    <a:pt x="39010" y="48576"/>
                  </a:lnTo>
                  <a:lnTo>
                    <a:pt x="40809" y="46909"/>
                  </a:lnTo>
                  <a:lnTo>
                    <a:pt x="40809" y="46865"/>
                  </a:lnTo>
                  <a:lnTo>
                    <a:pt x="41380" y="46075"/>
                  </a:lnTo>
                  <a:lnTo>
                    <a:pt x="42345" y="44012"/>
                  </a:lnTo>
                  <a:lnTo>
                    <a:pt x="42960" y="43047"/>
                  </a:lnTo>
                  <a:lnTo>
                    <a:pt x="43486" y="42608"/>
                  </a:lnTo>
                  <a:lnTo>
                    <a:pt x="44890" y="42082"/>
                  </a:lnTo>
                  <a:lnTo>
                    <a:pt x="47084" y="41555"/>
                  </a:lnTo>
                  <a:lnTo>
                    <a:pt x="49234" y="41072"/>
                  </a:lnTo>
                  <a:lnTo>
                    <a:pt x="50419" y="41116"/>
                  </a:lnTo>
                  <a:lnTo>
                    <a:pt x="51955" y="41511"/>
                  </a:lnTo>
                  <a:lnTo>
                    <a:pt x="56299" y="43925"/>
                  </a:lnTo>
                  <a:lnTo>
                    <a:pt x="57484" y="44539"/>
                  </a:lnTo>
                  <a:lnTo>
                    <a:pt x="58449" y="44934"/>
                  </a:lnTo>
                  <a:lnTo>
                    <a:pt x="59239" y="45197"/>
                  </a:lnTo>
                  <a:lnTo>
                    <a:pt x="59854" y="45373"/>
                  </a:lnTo>
                  <a:lnTo>
                    <a:pt x="60292" y="45504"/>
                  </a:lnTo>
                  <a:lnTo>
                    <a:pt x="60687" y="45636"/>
                  </a:lnTo>
                  <a:lnTo>
                    <a:pt x="61082" y="45855"/>
                  </a:lnTo>
                  <a:lnTo>
                    <a:pt x="61521" y="46163"/>
                  </a:lnTo>
                  <a:lnTo>
                    <a:pt x="62004" y="46645"/>
                  </a:lnTo>
                  <a:lnTo>
                    <a:pt x="62574" y="47260"/>
                  </a:lnTo>
                  <a:lnTo>
                    <a:pt x="63232" y="48137"/>
                  </a:lnTo>
                  <a:lnTo>
                    <a:pt x="64066" y="49234"/>
                  </a:lnTo>
                  <a:lnTo>
                    <a:pt x="64637" y="49936"/>
                  </a:lnTo>
                  <a:lnTo>
                    <a:pt x="64680" y="49980"/>
                  </a:lnTo>
                  <a:lnTo>
                    <a:pt x="66874" y="50814"/>
                  </a:lnTo>
                  <a:lnTo>
                    <a:pt x="68674" y="51384"/>
                  </a:lnTo>
                  <a:lnTo>
                    <a:pt x="68717" y="51384"/>
                  </a:lnTo>
                  <a:lnTo>
                    <a:pt x="72798" y="51823"/>
                  </a:lnTo>
                  <a:lnTo>
                    <a:pt x="75080" y="51779"/>
                  </a:lnTo>
                  <a:lnTo>
                    <a:pt x="76879" y="52218"/>
                  </a:lnTo>
                  <a:lnTo>
                    <a:pt x="77011" y="52218"/>
                  </a:lnTo>
                  <a:lnTo>
                    <a:pt x="79380" y="51516"/>
                  </a:lnTo>
                  <a:lnTo>
                    <a:pt x="82277" y="50551"/>
                  </a:lnTo>
                  <a:lnTo>
                    <a:pt x="83198" y="50419"/>
                  </a:lnTo>
                  <a:lnTo>
                    <a:pt x="83286" y="50375"/>
                  </a:lnTo>
                  <a:lnTo>
                    <a:pt x="83330" y="50331"/>
                  </a:lnTo>
                  <a:lnTo>
                    <a:pt x="83374" y="50287"/>
                  </a:lnTo>
                  <a:lnTo>
                    <a:pt x="83374" y="50200"/>
                  </a:lnTo>
                  <a:lnTo>
                    <a:pt x="83330" y="50112"/>
                  </a:lnTo>
                  <a:lnTo>
                    <a:pt x="83286" y="50068"/>
                  </a:lnTo>
                  <a:lnTo>
                    <a:pt x="83154" y="50068"/>
                  </a:lnTo>
                  <a:lnTo>
                    <a:pt x="82189" y="50243"/>
                  </a:lnTo>
                  <a:lnTo>
                    <a:pt x="79293" y="51165"/>
                  </a:lnTo>
                  <a:lnTo>
                    <a:pt x="76923" y="51867"/>
                  </a:lnTo>
                  <a:lnTo>
                    <a:pt x="75124" y="51428"/>
                  </a:lnTo>
                  <a:lnTo>
                    <a:pt x="75080" y="51428"/>
                  </a:lnTo>
                  <a:lnTo>
                    <a:pt x="72798" y="51472"/>
                  </a:lnTo>
                  <a:lnTo>
                    <a:pt x="68761" y="51033"/>
                  </a:lnTo>
                  <a:lnTo>
                    <a:pt x="67006" y="50463"/>
                  </a:lnTo>
                  <a:lnTo>
                    <a:pt x="64856" y="49673"/>
                  </a:lnTo>
                  <a:lnTo>
                    <a:pt x="64329" y="49015"/>
                  </a:lnTo>
                  <a:lnTo>
                    <a:pt x="63496" y="47874"/>
                  </a:lnTo>
                  <a:lnTo>
                    <a:pt x="62794" y="46996"/>
                  </a:lnTo>
                  <a:lnTo>
                    <a:pt x="62223" y="46338"/>
                  </a:lnTo>
                  <a:lnTo>
                    <a:pt x="61697" y="45855"/>
                  </a:lnTo>
                  <a:lnTo>
                    <a:pt x="61258" y="45548"/>
                  </a:lnTo>
                  <a:lnTo>
                    <a:pt x="60863" y="45329"/>
                  </a:lnTo>
                  <a:lnTo>
                    <a:pt x="60424" y="45197"/>
                  </a:lnTo>
                  <a:lnTo>
                    <a:pt x="59941" y="45022"/>
                  </a:lnTo>
                  <a:lnTo>
                    <a:pt x="59327" y="44846"/>
                  </a:lnTo>
                  <a:lnTo>
                    <a:pt x="58581" y="44583"/>
                  </a:lnTo>
                  <a:lnTo>
                    <a:pt x="57616" y="44188"/>
                  </a:lnTo>
                  <a:lnTo>
                    <a:pt x="56475" y="43617"/>
                  </a:lnTo>
                  <a:lnTo>
                    <a:pt x="52087" y="41160"/>
                  </a:lnTo>
                  <a:lnTo>
                    <a:pt x="52043" y="41160"/>
                  </a:lnTo>
                  <a:lnTo>
                    <a:pt x="50463" y="40765"/>
                  </a:lnTo>
                  <a:lnTo>
                    <a:pt x="50419" y="40765"/>
                  </a:lnTo>
                  <a:lnTo>
                    <a:pt x="49234" y="40721"/>
                  </a:lnTo>
                  <a:lnTo>
                    <a:pt x="49191" y="40721"/>
                  </a:lnTo>
                  <a:lnTo>
                    <a:pt x="46997" y="41204"/>
                  </a:lnTo>
                  <a:lnTo>
                    <a:pt x="44803" y="41731"/>
                  </a:lnTo>
                  <a:lnTo>
                    <a:pt x="43354" y="42257"/>
                  </a:lnTo>
                  <a:lnTo>
                    <a:pt x="43311" y="42301"/>
                  </a:lnTo>
                  <a:lnTo>
                    <a:pt x="42696" y="42784"/>
                  </a:lnTo>
                  <a:lnTo>
                    <a:pt x="42652" y="42828"/>
                  </a:lnTo>
                  <a:lnTo>
                    <a:pt x="42038" y="43793"/>
                  </a:lnTo>
                  <a:lnTo>
                    <a:pt x="42038" y="43837"/>
                  </a:lnTo>
                  <a:lnTo>
                    <a:pt x="41073" y="45899"/>
                  </a:lnTo>
                  <a:lnTo>
                    <a:pt x="40546" y="46689"/>
                  </a:lnTo>
                  <a:lnTo>
                    <a:pt x="38791" y="48313"/>
                  </a:lnTo>
                  <a:lnTo>
                    <a:pt x="38045" y="48795"/>
                  </a:lnTo>
                  <a:lnTo>
                    <a:pt x="37299" y="49059"/>
                  </a:lnTo>
                  <a:lnTo>
                    <a:pt x="35368" y="49278"/>
                  </a:lnTo>
                  <a:lnTo>
                    <a:pt x="33437" y="49673"/>
                  </a:lnTo>
                  <a:lnTo>
                    <a:pt x="31243" y="50551"/>
                  </a:lnTo>
                  <a:lnTo>
                    <a:pt x="31200" y="50594"/>
                  </a:lnTo>
                  <a:lnTo>
                    <a:pt x="30322" y="51165"/>
                  </a:lnTo>
                  <a:lnTo>
                    <a:pt x="30278" y="51165"/>
                  </a:lnTo>
                  <a:lnTo>
                    <a:pt x="29752" y="51779"/>
                  </a:lnTo>
                  <a:lnTo>
                    <a:pt x="29708" y="51779"/>
                  </a:lnTo>
                  <a:lnTo>
                    <a:pt x="28347" y="54017"/>
                  </a:lnTo>
                  <a:lnTo>
                    <a:pt x="27865" y="54456"/>
                  </a:lnTo>
                  <a:lnTo>
                    <a:pt x="24398" y="55026"/>
                  </a:lnTo>
                  <a:lnTo>
                    <a:pt x="22862" y="54719"/>
                  </a:lnTo>
                  <a:lnTo>
                    <a:pt x="21283" y="54719"/>
                  </a:lnTo>
                  <a:lnTo>
                    <a:pt x="21239" y="54763"/>
                  </a:lnTo>
                  <a:lnTo>
                    <a:pt x="19440" y="55070"/>
                  </a:lnTo>
                  <a:lnTo>
                    <a:pt x="19396" y="55070"/>
                  </a:lnTo>
                  <a:lnTo>
                    <a:pt x="17333" y="55728"/>
                  </a:lnTo>
                  <a:lnTo>
                    <a:pt x="15622" y="56080"/>
                  </a:lnTo>
                  <a:lnTo>
                    <a:pt x="11629" y="56825"/>
                  </a:lnTo>
                  <a:lnTo>
                    <a:pt x="10488" y="56650"/>
                  </a:lnTo>
                  <a:lnTo>
                    <a:pt x="7197" y="56211"/>
                  </a:lnTo>
                  <a:lnTo>
                    <a:pt x="3906" y="55641"/>
                  </a:lnTo>
                  <a:lnTo>
                    <a:pt x="3686" y="55421"/>
                  </a:lnTo>
                  <a:lnTo>
                    <a:pt x="2589" y="53754"/>
                  </a:lnTo>
                  <a:lnTo>
                    <a:pt x="352" y="50946"/>
                  </a:lnTo>
                  <a:lnTo>
                    <a:pt x="352" y="50156"/>
                  </a:lnTo>
                  <a:lnTo>
                    <a:pt x="659" y="48049"/>
                  </a:lnTo>
                  <a:lnTo>
                    <a:pt x="1273" y="46777"/>
                  </a:lnTo>
                  <a:lnTo>
                    <a:pt x="2853" y="44802"/>
                  </a:lnTo>
                  <a:lnTo>
                    <a:pt x="5837" y="43179"/>
                  </a:lnTo>
                  <a:lnTo>
                    <a:pt x="5924" y="43135"/>
                  </a:lnTo>
                  <a:lnTo>
                    <a:pt x="6451" y="42213"/>
                  </a:lnTo>
                  <a:lnTo>
                    <a:pt x="7197" y="40458"/>
                  </a:lnTo>
                  <a:lnTo>
                    <a:pt x="8206" y="38703"/>
                  </a:lnTo>
                  <a:lnTo>
                    <a:pt x="9742" y="36684"/>
                  </a:lnTo>
                  <a:lnTo>
                    <a:pt x="9786" y="36641"/>
                  </a:lnTo>
                  <a:lnTo>
                    <a:pt x="10532" y="35280"/>
                  </a:lnTo>
                  <a:lnTo>
                    <a:pt x="10532" y="35236"/>
                  </a:lnTo>
                  <a:lnTo>
                    <a:pt x="10620" y="34315"/>
                  </a:lnTo>
                  <a:lnTo>
                    <a:pt x="10620" y="34271"/>
                  </a:lnTo>
                  <a:lnTo>
                    <a:pt x="10576" y="32823"/>
                  </a:lnTo>
                  <a:lnTo>
                    <a:pt x="10751" y="30497"/>
                  </a:lnTo>
                  <a:lnTo>
                    <a:pt x="11278" y="28479"/>
                  </a:lnTo>
                  <a:lnTo>
                    <a:pt x="12331" y="26373"/>
                  </a:lnTo>
                  <a:lnTo>
                    <a:pt x="13823" y="23608"/>
                  </a:lnTo>
                  <a:lnTo>
                    <a:pt x="14876" y="21633"/>
                  </a:lnTo>
                  <a:lnTo>
                    <a:pt x="16500" y="19176"/>
                  </a:lnTo>
                  <a:lnTo>
                    <a:pt x="17597" y="17860"/>
                  </a:lnTo>
                  <a:lnTo>
                    <a:pt x="19352" y="16675"/>
                  </a:lnTo>
                  <a:lnTo>
                    <a:pt x="20449" y="16148"/>
                  </a:lnTo>
                  <a:lnTo>
                    <a:pt x="21590" y="15710"/>
                  </a:lnTo>
                  <a:lnTo>
                    <a:pt x="23872" y="14788"/>
                  </a:lnTo>
                  <a:lnTo>
                    <a:pt x="24398" y="14393"/>
                  </a:lnTo>
                  <a:lnTo>
                    <a:pt x="24398" y="14349"/>
                  </a:lnTo>
                  <a:lnTo>
                    <a:pt x="25451" y="13252"/>
                  </a:lnTo>
                  <a:lnTo>
                    <a:pt x="27996" y="10619"/>
                  </a:lnTo>
                  <a:lnTo>
                    <a:pt x="27996" y="10532"/>
                  </a:lnTo>
                  <a:lnTo>
                    <a:pt x="29269" y="7065"/>
                  </a:lnTo>
                  <a:lnTo>
                    <a:pt x="30936" y="5178"/>
                  </a:lnTo>
                  <a:lnTo>
                    <a:pt x="32384" y="3467"/>
                  </a:lnTo>
                  <a:lnTo>
                    <a:pt x="33481" y="2458"/>
                  </a:lnTo>
                  <a:lnTo>
                    <a:pt x="34578" y="1712"/>
                  </a:lnTo>
                  <a:lnTo>
                    <a:pt x="36992" y="351"/>
                  </a:lnTo>
                  <a:lnTo>
                    <a:pt x="37036" y="308"/>
                  </a:lnTo>
                  <a:lnTo>
                    <a:pt x="37080" y="220"/>
                  </a:lnTo>
                  <a:lnTo>
                    <a:pt x="37080" y="176"/>
                  </a:lnTo>
                  <a:lnTo>
                    <a:pt x="37036" y="88"/>
                  </a:lnTo>
                  <a:lnTo>
                    <a:pt x="36992" y="44"/>
                  </a:lnTo>
                  <a:lnTo>
                    <a:pt x="36948"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2" name="Google Shape;4022;p85"/>
            <p:cNvSpPr/>
            <p:nvPr/>
          </p:nvSpPr>
          <p:spPr>
            <a:xfrm>
              <a:off x="1579750" y="2837200"/>
              <a:ext cx="2045975" cy="1732200"/>
            </a:xfrm>
            <a:custGeom>
              <a:rect b="b" l="l" r="r" t="t"/>
              <a:pathLst>
                <a:path extrusionOk="0" h="69288" w="81839">
                  <a:moveTo>
                    <a:pt x="34315" y="0"/>
                  </a:moveTo>
                  <a:lnTo>
                    <a:pt x="34272" y="44"/>
                  </a:lnTo>
                  <a:lnTo>
                    <a:pt x="32165" y="1536"/>
                  </a:lnTo>
                  <a:lnTo>
                    <a:pt x="29489" y="3862"/>
                  </a:lnTo>
                  <a:lnTo>
                    <a:pt x="25715" y="6889"/>
                  </a:lnTo>
                  <a:lnTo>
                    <a:pt x="20493" y="11102"/>
                  </a:lnTo>
                  <a:lnTo>
                    <a:pt x="18475" y="12726"/>
                  </a:lnTo>
                  <a:lnTo>
                    <a:pt x="18431" y="12726"/>
                  </a:lnTo>
                  <a:lnTo>
                    <a:pt x="14525" y="17640"/>
                  </a:lnTo>
                  <a:lnTo>
                    <a:pt x="12331" y="20536"/>
                  </a:lnTo>
                  <a:lnTo>
                    <a:pt x="10357" y="23037"/>
                  </a:lnTo>
                  <a:lnTo>
                    <a:pt x="8645" y="25363"/>
                  </a:lnTo>
                  <a:lnTo>
                    <a:pt x="7680" y="27074"/>
                  </a:lnTo>
                  <a:lnTo>
                    <a:pt x="7636" y="27162"/>
                  </a:lnTo>
                  <a:lnTo>
                    <a:pt x="6934" y="31462"/>
                  </a:lnTo>
                  <a:lnTo>
                    <a:pt x="6320" y="35763"/>
                  </a:lnTo>
                  <a:lnTo>
                    <a:pt x="6013" y="38352"/>
                  </a:lnTo>
                  <a:lnTo>
                    <a:pt x="5661" y="40590"/>
                  </a:lnTo>
                  <a:lnTo>
                    <a:pt x="5047" y="43222"/>
                  </a:lnTo>
                  <a:lnTo>
                    <a:pt x="4301" y="45636"/>
                  </a:lnTo>
                  <a:lnTo>
                    <a:pt x="3380" y="47128"/>
                  </a:lnTo>
                  <a:lnTo>
                    <a:pt x="2063" y="48927"/>
                  </a:lnTo>
                  <a:lnTo>
                    <a:pt x="2063" y="48971"/>
                  </a:lnTo>
                  <a:lnTo>
                    <a:pt x="747" y="51209"/>
                  </a:lnTo>
                  <a:lnTo>
                    <a:pt x="747" y="51252"/>
                  </a:lnTo>
                  <a:lnTo>
                    <a:pt x="527" y="52042"/>
                  </a:lnTo>
                  <a:lnTo>
                    <a:pt x="527" y="52086"/>
                  </a:lnTo>
                  <a:lnTo>
                    <a:pt x="176" y="55684"/>
                  </a:lnTo>
                  <a:lnTo>
                    <a:pt x="1" y="57659"/>
                  </a:lnTo>
                  <a:lnTo>
                    <a:pt x="1" y="57703"/>
                  </a:lnTo>
                  <a:lnTo>
                    <a:pt x="45" y="58010"/>
                  </a:lnTo>
                  <a:lnTo>
                    <a:pt x="89" y="58098"/>
                  </a:lnTo>
                  <a:lnTo>
                    <a:pt x="133" y="58142"/>
                  </a:lnTo>
                  <a:lnTo>
                    <a:pt x="1317" y="58624"/>
                  </a:lnTo>
                  <a:lnTo>
                    <a:pt x="2063" y="59458"/>
                  </a:lnTo>
                  <a:lnTo>
                    <a:pt x="3248" y="61696"/>
                  </a:lnTo>
                  <a:lnTo>
                    <a:pt x="4433" y="63890"/>
                  </a:lnTo>
                  <a:lnTo>
                    <a:pt x="5749" y="65865"/>
                  </a:lnTo>
                  <a:lnTo>
                    <a:pt x="6671" y="67049"/>
                  </a:lnTo>
                  <a:lnTo>
                    <a:pt x="6715" y="67093"/>
                  </a:lnTo>
                  <a:lnTo>
                    <a:pt x="9347" y="68980"/>
                  </a:lnTo>
                  <a:lnTo>
                    <a:pt x="9391" y="68980"/>
                  </a:lnTo>
                  <a:lnTo>
                    <a:pt x="10137" y="69243"/>
                  </a:lnTo>
                  <a:lnTo>
                    <a:pt x="10181" y="69287"/>
                  </a:lnTo>
                  <a:lnTo>
                    <a:pt x="10269" y="69243"/>
                  </a:lnTo>
                  <a:lnTo>
                    <a:pt x="10883" y="69068"/>
                  </a:lnTo>
                  <a:lnTo>
                    <a:pt x="10927" y="69024"/>
                  </a:lnTo>
                  <a:lnTo>
                    <a:pt x="13341" y="66611"/>
                  </a:lnTo>
                  <a:lnTo>
                    <a:pt x="17114" y="64460"/>
                  </a:lnTo>
                  <a:lnTo>
                    <a:pt x="18562" y="63627"/>
                  </a:lnTo>
                  <a:lnTo>
                    <a:pt x="20010" y="63539"/>
                  </a:lnTo>
                  <a:lnTo>
                    <a:pt x="22029" y="63100"/>
                  </a:lnTo>
                  <a:lnTo>
                    <a:pt x="22907" y="63056"/>
                  </a:lnTo>
                  <a:lnTo>
                    <a:pt x="26900" y="64417"/>
                  </a:lnTo>
                  <a:lnTo>
                    <a:pt x="29357" y="65075"/>
                  </a:lnTo>
                  <a:lnTo>
                    <a:pt x="31156" y="65601"/>
                  </a:lnTo>
                  <a:lnTo>
                    <a:pt x="31288" y="65601"/>
                  </a:lnTo>
                  <a:lnTo>
                    <a:pt x="33569" y="63846"/>
                  </a:lnTo>
                  <a:lnTo>
                    <a:pt x="33613" y="63846"/>
                  </a:lnTo>
                  <a:lnTo>
                    <a:pt x="35281" y="62135"/>
                  </a:lnTo>
                  <a:lnTo>
                    <a:pt x="35281" y="62091"/>
                  </a:lnTo>
                  <a:lnTo>
                    <a:pt x="36641" y="59721"/>
                  </a:lnTo>
                  <a:lnTo>
                    <a:pt x="37080" y="59239"/>
                  </a:lnTo>
                  <a:lnTo>
                    <a:pt x="38177" y="58756"/>
                  </a:lnTo>
                  <a:lnTo>
                    <a:pt x="40415" y="58361"/>
                  </a:lnTo>
                  <a:lnTo>
                    <a:pt x="40459" y="58361"/>
                  </a:lnTo>
                  <a:lnTo>
                    <a:pt x="43048" y="57264"/>
                  </a:lnTo>
                  <a:lnTo>
                    <a:pt x="43092" y="57264"/>
                  </a:lnTo>
                  <a:lnTo>
                    <a:pt x="45154" y="55597"/>
                  </a:lnTo>
                  <a:lnTo>
                    <a:pt x="47216" y="53973"/>
                  </a:lnTo>
                  <a:lnTo>
                    <a:pt x="48313" y="53403"/>
                  </a:lnTo>
                  <a:lnTo>
                    <a:pt x="50069" y="53359"/>
                  </a:lnTo>
                  <a:lnTo>
                    <a:pt x="50902" y="53403"/>
                  </a:lnTo>
                  <a:lnTo>
                    <a:pt x="53096" y="53578"/>
                  </a:lnTo>
                  <a:lnTo>
                    <a:pt x="54193" y="53666"/>
                  </a:lnTo>
                  <a:lnTo>
                    <a:pt x="55246" y="53841"/>
                  </a:lnTo>
                  <a:lnTo>
                    <a:pt x="56300" y="54105"/>
                  </a:lnTo>
                  <a:lnTo>
                    <a:pt x="57353" y="54456"/>
                  </a:lnTo>
                  <a:lnTo>
                    <a:pt x="57835" y="54631"/>
                  </a:lnTo>
                  <a:lnTo>
                    <a:pt x="58362" y="54895"/>
                  </a:lnTo>
                  <a:lnTo>
                    <a:pt x="58845" y="55158"/>
                  </a:lnTo>
                  <a:lnTo>
                    <a:pt x="59327" y="55465"/>
                  </a:lnTo>
                  <a:lnTo>
                    <a:pt x="60512" y="56518"/>
                  </a:lnTo>
                  <a:lnTo>
                    <a:pt x="60556" y="56562"/>
                  </a:lnTo>
                  <a:lnTo>
                    <a:pt x="65383" y="58537"/>
                  </a:lnTo>
                  <a:lnTo>
                    <a:pt x="65427" y="58537"/>
                  </a:lnTo>
                  <a:lnTo>
                    <a:pt x="66436" y="58624"/>
                  </a:lnTo>
                  <a:lnTo>
                    <a:pt x="68455" y="59019"/>
                  </a:lnTo>
                  <a:lnTo>
                    <a:pt x="70692" y="59370"/>
                  </a:lnTo>
                  <a:lnTo>
                    <a:pt x="70736" y="59370"/>
                  </a:lnTo>
                  <a:lnTo>
                    <a:pt x="73062" y="59414"/>
                  </a:lnTo>
                  <a:lnTo>
                    <a:pt x="75432" y="59590"/>
                  </a:lnTo>
                  <a:lnTo>
                    <a:pt x="75475" y="59590"/>
                  </a:lnTo>
                  <a:lnTo>
                    <a:pt x="79161" y="59414"/>
                  </a:lnTo>
                  <a:lnTo>
                    <a:pt x="79205" y="59370"/>
                  </a:lnTo>
                  <a:lnTo>
                    <a:pt x="81706" y="58712"/>
                  </a:lnTo>
                  <a:lnTo>
                    <a:pt x="81750" y="58712"/>
                  </a:lnTo>
                  <a:lnTo>
                    <a:pt x="81794" y="58624"/>
                  </a:lnTo>
                  <a:lnTo>
                    <a:pt x="81838" y="58580"/>
                  </a:lnTo>
                  <a:lnTo>
                    <a:pt x="81838" y="58493"/>
                  </a:lnTo>
                  <a:lnTo>
                    <a:pt x="81794" y="58449"/>
                  </a:lnTo>
                  <a:lnTo>
                    <a:pt x="81750" y="58405"/>
                  </a:lnTo>
                  <a:lnTo>
                    <a:pt x="81706" y="58361"/>
                  </a:lnTo>
                  <a:lnTo>
                    <a:pt x="81619" y="58361"/>
                  </a:lnTo>
                  <a:lnTo>
                    <a:pt x="79117" y="59063"/>
                  </a:lnTo>
                  <a:lnTo>
                    <a:pt x="75432" y="59239"/>
                  </a:lnTo>
                  <a:lnTo>
                    <a:pt x="73106" y="59063"/>
                  </a:lnTo>
                  <a:lnTo>
                    <a:pt x="70736" y="59019"/>
                  </a:lnTo>
                  <a:lnTo>
                    <a:pt x="68498" y="58668"/>
                  </a:lnTo>
                  <a:lnTo>
                    <a:pt x="66524" y="58273"/>
                  </a:lnTo>
                  <a:lnTo>
                    <a:pt x="66480" y="58273"/>
                  </a:lnTo>
                  <a:lnTo>
                    <a:pt x="65471" y="58186"/>
                  </a:lnTo>
                  <a:lnTo>
                    <a:pt x="62531" y="57001"/>
                  </a:lnTo>
                  <a:lnTo>
                    <a:pt x="60688" y="56255"/>
                  </a:lnTo>
                  <a:lnTo>
                    <a:pt x="59547" y="55202"/>
                  </a:lnTo>
                  <a:lnTo>
                    <a:pt x="59547" y="55158"/>
                  </a:lnTo>
                  <a:lnTo>
                    <a:pt x="59020" y="54851"/>
                  </a:lnTo>
                  <a:lnTo>
                    <a:pt x="58538" y="54587"/>
                  </a:lnTo>
                  <a:lnTo>
                    <a:pt x="58011" y="54324"/>
                  </a:lnTo>
                  <a:lnTo>
                    <a:pt x="57484" y="54105"/>
                  </a:lnTo>
                  <a:lnTo>
                    <a:pt x="56958" y="53929"/>
                  </a:lnTo>
                  <a:lnTo>
                    <a:pt x="56431" y="53754"/>
                  </a:lnTo>
                  <a:lnTo>
                    <a:pt x="55378" y="53534"/>
                  </a:lnTo>
                  <a:lnTo>
                    <a:pt x="54281" y="53315"/>
                  </a:lnTo>
                  <a:lnTo>
                    <a:pt x="53184" y="53227"/>
                  </a:lnTo>
                  <a:lnTo>
                    <a:pt x="50902" y="53052"/>
                  </a:lnTo>
                  <a:lnTo>
                    <a:pt x="50069" y="53008"/>
                  </a:lnTo>
                  <a:lnTo>
                    <a:pt x="48269" y="53052"/>
                  </a:lnTo>
                  <a:lnTo>
                    <a:pt x="48182" y="53095"/>
                  </a:lnTo>
                  <a:lnTo>
                    <a:pt x="47041" y="53666"/>
                  </a:lnTo>
                  <a:lnTo>
                    <a:pt x="46997" y="53666"/>
                  </a:lnTo>
                  <a:lnTo>
                    <a:pt x="44935" y="55333"/>
                  </a:lnTo>
                  <a:lnTo>
                    <a:pt x="42872" y="56957"/>
                  </a:lnTo>
                  <a:lnTo>
                    <a:pt x="40371" y="58010"/>
                  </a:lnTo>
                  <a:lnTo>
                    <a:pt x="38089" y="58405"/>
                  </a:lnTo>
                  <a:lnTo>
                    <a:pt x="38045" y="58405"/>
                  </a:lnTo>
                  <a:lnTo>
                    <a:pt x="36904" y="58931"/>
                  </a:lnTo>
                  <a:lnTo>
                    <a:pt x="36861" y="58975"/>
                  </a:lnTo>
                  <a:lnTo>
                    <a:pt x="36378" y="59502"/>
                  </a:lnTo>
                  <a:lnTo>
                    <a:pt x="36334" y="59546"/>
                  </a:lnTo>
                  <a:lnTo>
                    <a:pt x="35018" y="61915"/>
                  </a:lnTo>
                  <a:lnTo>
                    <a:pt x="33350" y="63583"/>
                  </a:lnTo>
                  <a:lnTo>
                    <a:pt x="31156" y="65250"/>
                  </a:lnTo>
                  <a:lnTo>
                    <a:pt x="29445" y="64768"/>
                  </a:lnTo>
                  <a:lnTo>
                    <a:pt x="27031" y="64065"/>
                  </a:lnTo>
                  <a:lnTo>
                    <a:pt x="22994" y="62705"/>
                  </a:lnTo>
                  <a:lnTo>
                    <a:pt x="22907" y="62705"/>
                  </a:lnTo>
                  <a:lnTo>
                    <a:pt x="21985" y="62749"/>
                  </a:lnTo>
                  <a:lnTo>
                    <a:pt x="19967" y="63188"/>
                  </a:lnTo>
                  <a:lnTo>
                    <a:pt x="18475" y="63276"/>
                  </a:lnTo>
                  <a:lnTo>
                    <a:pt x="18387" y="63320"/>
                  </a:lnTo>
                  <a:lnTo>
                    <a:pt x="13165" y="66303"/>
                  </a:lnTo>
                  <a:lnTo>
                    <a:pt x="13121" y="66347"/>
                  </a:lnTo>
                  <a:lnTo>
                    <a:pt x="10708" y="68717"/>
                  </a:lnTo>
                  <a:lnTo>
                    <a:pt x="10181" y="68892"/>
                  </a:lnTo>
                  <a:lnTo>
                    <a:pt x="9567" y="68673"/>
                  </a:lnTo>
                  <a:lnTo>
                    <a:pt x="6934" y="66786"/>
                  </a:lnTo>
                  <a:lnTo>
                    <a:pt x="6013" y="65689"/>
                  </a:lnTo>
                  <a:lnTo>
                    <a:pt x="4740" y="63714"/>
                  </a:lnTo>
                  <a:lnTo>
                    <a:pt x="3555" y="61520"/>
                  </a:lnTo>
                  <a:lnTo>
                    <a:pt x="2327" y="59239"/>
                  </a:lnTo>
                  <a:lnTo>
                    <a:pt x="1537" y="58361"/>
                  </a:lnTo>
                  <a:lnTo>
                    <a:pt x="1493" y="58317"/>
                  </a:lnTo>
                  <a:lnTo>
                    <a:pt x="396" y="57878"/>
                  </a:lnTo>
                  <a:lnTo>
                    <a:pt x="352" y="57659"/>
                  </a:lnTo>
                  <a:lnTo>
                    <a:pt x="527" y="55728"/>
                  </a:lnTo>
                  <a:lnTo>
                    <a:pt x="878" y="52130"/>
                  </a:lnTo>
                  <a:lnTo>
                    <a:pt x="1054" y="51384"/>
                  </a:lnTo>
                  <a:lnTo>
                    <a:pt x="2370" y="49146"/>
                  </a:lnTo>
                  <a:lnTo>
                    <a:pt x="3687" y="47347"/>
                  </a:lnTo>
                  <a:lnTo>
                    <a:pt x="4608" y="45811"/>
                  </a:lnTo>
                  <a:lnTo>
                    <a:pt x="4608" y="45767"/>
                  </a:lnTo>
                  <a:lnTo>
                    <a:pt x="5398" y="43310"/>
                  </a:lnTo>
                  <a:lnTo>
                    <a:pt x="5969" y="40633"/>
                  </a:lnTo>
                  <a:lnTo>
                    <a:pt x="6364" y="38396"/>
                  </a:lnTo>
                  <a:lnTo>
                    <a:pt x="6671" y="35807"/>
                  </a:lnTo>
                  <a:lnTo>
                    <a:pt x="7285" y="31506"/>
                  </a:lnTo>
                  <a:lnTo>
                    <a:pt x="7987" y="27250"/>
                  </a:lnTo>
                  <a:lnTo>
                    <a:pt x="8953" y="25539"/>
                  </a:lnTo>
                  <a:lnTo>
                    <a:pt x="10664" y="23257"/>
                  </a:lnTo>
                  <a:lnTo>
                    <a:pt x="12595" y="20756"/>
                  </a:lnTo>
                  <a:lnTo>
                    <a:pt x="14789" y="17860"/>
                  </a:lnTo>
                  <a:lnTo>
                    <a:pt x="18694" y="12989"/>
                  </a:lnTo>
                  <a:lnTo>
                    <a:pt x="25934" y="7153"/>
                  </a:lnTo>
                  <a:lnTo>
                    <a:pt x="29708" y="4125"/>
                  </a:lnTo>
                  <a:lnTo>
                    <a:pt x="32385" y="1799"/>
                  </a:lnTo>
                  <a:lnTo>
                    <a:pt x="34447" y="307"/>
                  </a:lnTo>
                  <a:lnTo>
                    <a:pt x="34535" y="263"/>
                  </a:lnTo>
                  <a:lnTo>
                    <a:pt x="34535" y="220"/>
                  </a:lnTo>
                  <a:lnTo>
                    <a:pt x="34535" y="132"/>
                  </a:lnTo>
                  <a:lnTo>
                    <a:pt x="34491" y="88"/>
                  </a:lnTo>
                  <a:lnTo>
                    <a:pt x="34447" y="44"/>
                  </a:lnTo>
                  <a:lnTo>
                    <a:pt x="34403"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3" name="Google Shape;4023;p85"/>
            <p:cNvSpPr/>
            <p:nvPr/>
          </p:nvSpPr>
          <p:spPr>
            <a:xfrm>
              <a:off x="1896800" y="3719200"/>
              <a:ext cx="560600" cy="444300"/>
            </a:xfrm>
            <a:custGeom>
              <a:rect b="b" l="l" r="r" t="t"/>
              <a:pathLst>
                <a:path extrusionOk="0" h="17772" w="22424">
                  <a:moveTo>
                    <a:pt x="6188" y="483"/>
                  </a:moveTo>
                  <a:lnTo>
                    <a:pt x="6670" y="1316"/>
                  </a:lnTo>
                  <a:lnTo>
                    <a:pt x="6758" y="1404"/>
                  </a:lnTo>
                  <a:lnTo>
                    <a:pt x="8513" y="2062"/>
                  </a:lnTo>
                  <a:lnTo>
                    <a:pt x="12550" y="3861"/>
                  </a:lnTo>
                  <a:lnTo>
                    <a:pt x="12813" y="4213"/>
                  </a:lnTo>
                  <a:lnTo>
                    <a:pt x="13384" y="5441"/>
                  </a:lnTo>
                  <a:lnTo>
                    <a:pt x="14393" y="7196"/>
                  </a:lnTo>
                  <a:lnTo>
                    <a:pt x="14920" y="9347"/>
                  </a:lnTo>
                  <a:lnTo>
                    <a:pt x="15359" y="10707"/>
                  </a:lnTo>
                  <a:lnTo>
                    <a:pt x="15359" y="10751"/>
                  </a:lnTo>
                  <a:lnTo>
                    <a:pt x="16105" y="11892"/>
                  </a:lnTo>
                  <a:lnTo>
                    <a:pt x="16148" y="11935"/>
                  </a:lnTo>
                  <a:lnTo>
                    <a:pt x="17070" y="12638"/>
                  </a:lnTo>
                  <a:lnTo>
                    <a:pt x="17114" y="12681"/>
                  </a:lnTo>
                  <a:lnTo>
                    <a:pt x="19439" y="13383"/>
                  </a:lnTo>
                  <a:lnTo>
                    <a:pt x="19527" y="13383"/>
                  </a:lnTo>
                  <a:lnTo>
                    <a:pt x="20712" y="13208"/>
                  </a:lnTo>
                  <a:lnTo>
                    <a:pt x="21985" y="13471"/>
                  </a:lnTo>
                  <a:lnTo>
                    <a:pt x="22028" y="13471"/>
                  </a:lnTo>
                  <a:lnTo>
                    <a:pt x="21897" y="13559"/>
                  </a:lnTo>
                  <a:lnTo>
                    <a:pt x="20668" y="14086"/>
                  </a:lnTo>
                  <a:lnTo>
                    <a:pt x="16105" y="15490"/>
                  </a:lnTo>
                  <a:lnTo>
                    <a:pt x="13735" y="16367"/>
                  </a:lnTo>
                  <a:lnTo>
                    <a:pt x="11234" y="17420"/>
                  </a:lnTo>
                  <a:lnTo>
                    <a:pt x="10883" y="17333"/>
                  </a:lnTo>
                  <a:lnTo>
                    <a:pt x="8733" y="16455"/>
                  </a:lnTo>
                  <a:lnTo>
                    <a:pt x="5222" y="15051"/>
                  </a:lnTo>
                  <a:lnTo>
                    <a:pt x="5178" y="15051"/>
                  </a:lnTo>
                  <a:lnTo>
                    <a:pt x="746" y="13866"/>
                  </a:lnTo>
                  <a:lnTo>
                    <a:pt x="395" y="13515"/>
                  </a:lnTo>
                  <a:lnTo>
                    <a:pt x="351" y="12901"/>
                  </a:lnTo>
                  <a:lnTo>
                    <a:pt x="702" y="11672"/>
                  </a:lnTo>
                  <a:lnTo>
                    <a:pt x="1229" y="10795"/>
                  </a:lnTo>
                  <a:lnTo>
                    <a:pt x="2633" y="8732"/>
                  </a:lnTo>
                  <a:lnTo>
                    <a:pt x="5091" y="4958"/>
                  </a:lnTo>
                  <a:lnTo>
                    <a:pt x="5134" y="4915"/>
                  </a:lnTo>
                  <a:lnTo>
                    <a:pt x="5749" y="2852"/>
                  </a:lnTo>
                  <a:lnTo>
                    <a:pt x="6056" y="746"/>
                  </a:lnTo>
                  <a:lnTo>
                    <a:pt x="6188" y="483"/>
                  </a:lnTo>
                  <a:close/>
                  <a:moveTo>
                    <a:pt x="6144" y="0"/>
                  </a:moveTo>
                  <a:lnTo>
                    <a:pt x="6056" y="44"/>
                  </a:lnTo>
                  <a:lnTo>
                    <a:pt x="6012" y="88"/>
                  </a:lnTo>
                  <a:lnTo>
                    <a:pt x="5749" y="614"/>
                  </a:lnTo>
                  <a:lnTo>
                    <a:pt x="5705" y="658"/>
                  </a:lnTo>
                  <a:lnTo>
                    <a:pt x="5398" y="2764"/>
                  </a:lnTo>
                  <a:lnTo>
                    <a:pt x="4783" y="4827"/>
                  </a:lnTo>
                  <a:lnTo>
                    <a:pt x="2370" y="8513"/>
                  </a:lnTo>
                  <a:lnTo>
                    <a:pt x="922" y="10619"/>
                  </a:lnTo>
                  <a:lnTo>
                    <a:pt x="395" y="11541"/>
                  </a:lnTo>
                  <a:lnTo>
                    <a:pt x="351" y="11584"/>
                  </a:lnTo>
                  <a:lnTo>
                    <a:pt x="0" y="12857"/>
                  </a:lnTo>
                  <a:lnTo>
                    <a:pt x="0" y="12901"/>
                  </a:lnTo>
                  <a:lnTo>
                    <a:pt x="44" y="13603"/>
                  </a:lnTo>
                  <a:lnTo>
                    <a:pt x="88" y="13691"/>
                  </a:lnTo>
                  <a:lnTo>
                    <a:pt x="527" y="14173"/>
                  </a:lnTo>
                  <a:lnTo>
                    <a:pt x="615" y="14217"/>
                  </a:lnTo>
                  <a:lnTo>
                    <a:pt x="5091" y="15358"/>
                  </a:lnTo>
                  <a:lnTo>
                    <a:pt x="8601" y="16806"/>
                  </a:lnTo>
                  <a:lnTo>
                    <a:pt x="10751" y="17684"/>
                  </a:lnTo>
                  <a:lnTo>
                    <a:pt x="10795" y="17684"/>
                  </a:lnTo>
                  <a:lnTo>
                    <a:pt x="11234" y="17772"/>
                  </a:lnTo>
                  <a:lnTo>
                    <a:pt x="11322" y="17728"/>
                  </a:lnTo>
                  <a:lnTo>
                    <a:pt x="13867" y="16675"/>
                  </a:lnTo>
                  <a:lnTo>
                    <a:pt x="16192" y="15841"/>
                  </a:lnTo>
                  <a:lnTo>
                    <a:pt x="20756" y="14437"/>
                  </a:lnTo>
                  <a:lnTo>
                    <a:pt x="20800" y="14437"/>
                  </a:lnTo>
                  <a:lnTo>
                    <a:pt x="22072" y="13866"/>
                  </a:lnTo>
                  <a:lnTo>
                    <a:pt x="22116" y="13866"/>
                  </a:lnTo>
                  <a:lnTo>
                    <a:pt x="22379" y="13603"/>
                  </a:lnTo>
                  <a:lnTo>
                    <a:pt x="22423" y="13559"/>
                  </a:lnTo>
                  <a:lnTo>
                    <a:pt x="22423" y="13471"/>
                  </a:lnTo>
                  <a:lnTo>
                    <a:pt x="22423" y="13427"/>
                  </a:lnTo>
                  <a:lnTo>
                    <a:pt x="22379" y="13340"/>
                  </a:lnTo>
                  <a:lnTo>
                    <a:pt x="22204" y="13164"/>
                  </a:lnTo>
                  <a:lnTo>
                    <a:pt x="22116" y="13120"/>
                  </a:lnTo>
                  <a:lnTo>
                    <a:pt x="20756" y="12857"/>
                  </a:lnTo>
                  <a:lnTo>
                    <a:pt x="20712" y="12857"/>
                  </a:lnTo>
                  <a:lnTo>
                    <a:pt x="19527" y="13032"/>
                  </a:lnTo>
                  <a:lnTo>
                    <a:pt x="17245" y="12374"/>
                  </a:lnTo>
                  <a:lnTo>
                    <a:pt x="16368" y="11672"/>
                  </a:lnTo>
                  <a:lnTo>
                    <a:pt x="15666" y="10575"/>
                  </a:lnTo>
                  <a:lnTo>
                    <a:pt x="15271" y="9259"/>
                  </a:lnTo>
                  <a:lnTo>
                    <a:pt x="14744" y="7065"/>
                  </a:lnTo>
                  <a:lnTo>
                    <a:pt x="14700" y="7021"/>
                  </a:lnTo>
                  <a:lnTo>
                    <a:pt x="13691" y="5266"/>
                  </a:lnTo>
                  <a:lnTo>
                    <a:pt x="13121" y="4037"/>
                  </a:lnTo>
                  <a:lnTo>
                    <a:pt x="13077" y="3993"/>
                  </a:lnTo>
                  <a:lnTo>
                    <a:pt x="12813" y="3598"/>
                  </a:lnTo>
                  <a:lnTo>
                    <a:pt x="12726" y="3554"/>
                  </a:lnTo>
                  <a:lnTo>
                    <a:pt x="8645" y="1755"/>
                  </a:lnTo>
                  <a:lnTo>
                    <a:pt x="6933" y="1097"/>
                  </a:lnTo>
                  <a:lnTo>
                    <a:pt x="6495" y="263"/>
                  </a:lnTo>
                  <a:lnTo>
                    <a:pt x="6451" y="219"/>
                  </a:lnTo>
                  <a:lnTo>
                    <a:pt x="6275" y="44"/>
                  </a:lnTo>
                  <a:lnTo>
                    <a:pt x="6231"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4" name="Google Shape;4024;p85"/>
            <p:cNvSpPr/>
            <p:nvPr/>
          </p:nvSpPr>
          <p:spPr>
            <a:xfrm>
              <a:off x="1870475" y="3665425"/>
              <a:ext cx="650550" cy="557325"/>
            </a:xfrm>
            <a:custGeom>
              <a:rect b="b" l="l" r="r" t="t"/>
              <a:pathLst>
                <a:path extrusionOk="0" h="22293" w="26022">
                  <a:moveTo>
                    <a:pt x="10224" y="352"/>
                  </a:moveTo>
                  <a:lnTo>
                    <a:pt x="10795" y="571"/>
                  </a:lnTo>
                  <a:lnTo>
                    <a:pt x="12945" y="2239"/>
                  </a:lnTo>
                  <a:lnTo>
                    <a:pt x="14832" y="3511"/>
                  </a:lnTo>
                  <a:lnTo>
                    <a:pt x="16017" y="4828"/>
                  </a:lnTo>
                  <a:lnTo>
                    <a:pt x="17026" y="6495"/>
                  </a:lnTo>
                  <a:lnTo>
                    <a:pt x="17947" y="8294"/>
                  </a:lnTo>
                  <a:lnTo>
                    <a:pt x="18430" y="10927"/>
                  </a:lnTo>
                  <a:lnTo>
                    <a:pt x="18957" y="13692"/>
                  </a:lnTo>
                  <a:lnTo>
                    <a:pt x="18957" y="13735"/>
                  </a:lnTo>
                  <a:lnTo>
                    <a:pt x="19308" y="14130"/>
                  </a:lnTo>
                  <a:lnTo>
                    <a:pt x="19395" y="14174"/>
                  </a:lnTo>
                  <a:lnTo>
                    <a:pt x="20800" y="14525"/>
                  </a:lnTo>
                  <a:lnTo>
                    <a:pt x="20843" y="14525"/>
                  </a:lnTo>
                  <a:lnTo>
                    <a:pt x="21940" y="14569"/>
                  </a:lnTo>
                  <a:lnTo>
                    <a:pt x="25363" y="15227"/>
                  </a:lnTo>
                  <a:lnTo>
                    <a:pt x="25583" y="15359"/>
                  </a:lnTo>
                  <a:lnTo>
                    <a:pt x="25670" y="15578"/>
                  </a:lnTo>
                  <a:lnTo>
                    <a:pt x="25583" y="16324"/>
                  </a:lnTo>
                  <a:lnTo>
                    <a:pt x="25407" y="16632"/>
                  </a:lnTo>
                  <a:lnTo>
                    <a:pt x="24968" y="16851"/>
                  </a:lnTo>
                  <a:lnTo>
                    <a:pt x="23915" y="17026"/>
                  </a:lnTo>
                  <a:lnTo>
                    <a:pt x="23871" y="17026"/>
                  </a:lnTo>
                  <a:lnTo>
                    <a:pt x="19659" y="18650"/>
                  </a:lnTo>
                  <a:lnTo>
                    <a:pt x="19615" y="18694"/>
                  </a:lnTo>
                  <a:lnTo>
                    <a:pt x="19132" y="19001"/>
                  </a:lnTo>
                  <a:lnTo>
                    <a:pt x="17772" y="19659"/>
                  </a:lnTo>
                  <a:lnTo>
                    <a:pt x="13164" y="21371"/>
                  </a:lnTo>
                  <a:lnTo>
                    <a:pt x="11804" y="21941"/>
                  </a:lnTo>
                  <a:lnTo>
                    <a:pt x="11278" y="21809"/>
                  </a:lnTo>
                  <a:lnTo>
                    <a:pt x="10093" y="21371"/>
                  </a:lnTo>
                  <a:lnTo>
                    <a:pt x="8074" y="20493"/>
                  </a:lnTo>
                  <a:lnTo>
                    <a:pt x="5661" y="19396"/>
                  </a:lnTo>
                  <a:lnTo>
                    <a:pt x="878" y="17377"/>
                  </a:lnTo>
                  <a:lnTo>
                    <a:pt x="483" y="16544"/>
                  </a:lnTo>
                  <a:lnTo>
                    <a:pt x="395" y="16193"/>
                  </a:lnTo>
                  <a:lnTo>
                    <a:pt x="351" y="15842"/>
                  </a:lnTo>
                  <a:lnTo>
                    <a:pt x="351" y="15491"/>
                  </a:lnTo>
                  <a:lnTo>
                    <a:pt x="395" y="15140"/>
                  </a:lnTo>
                  <a:lnTo>
                    <a:pt x="439" y="14789"/>
                  </a:lnTo>
                  <a:lnTo>
                    <a:pt x="571" y="14481"/>
                  </a:lnTo>
                  <a:lnTo>
                    <a:pt x="834" y="13779"/>
                  </a:lnTo>
                  <a:lnTo>
                    <a:pt x="1141" y="13121"/>
                  </a:lnTo>
                  <a:lnTo>
                    <a:pt x="1580" y="12463"/>
                  </a:lnTo>
                  <a:lnTo>
                    <a:pt x="2458" y="11190"/>
                  </a:lnTo>
                  <a:lnTo>
                    <a:pt x="3116" y="10269"/>
                  </a:lnTo>
                  <a:lnTo>
                    <a:pt x="3379" y="9830"/>
                  </a:lnTo>
                  <a:lnTo>
                    <a:pt x="3642" y="9435"/>
                  </a:lnTo>
                  <a:lnTo>
                    <a:pt x="4915" y="6890"/>
                  </a:lnTo>
                  <a:lnTo>
                    <a:pt x="4915" y="6846"/>
                  </a:lnTo>
                  <a:lnTo>
                    <a:pt x="5617" y="4345"/>
                  </a:lnTo>
                  <a:lnTo>
                    <a:pt x="6144" y="2327"/>
                  </a:lnTo>
                  <a:lnTo>
                    <a:pt x="6889" y="1493"/>
                  </a:lnTo>
                  <a:lnTo>
                    <a:pt x="8381" y="966"/>
                  </a:lnTo>
                  <a:lnTo>
                    <a:pt x="8469" y="878"/>
                  </a:lnTo>
                  <a:lnTo>
                    <a:pt x="8908" y="352"/>
                  </a:lnTo>
                  <a:close/>
                  <a:moveTo>
                    <a:pt x="8776" y="1"/>
                  </a:moveTo>
                  <a:lnTo>
                    <a:pt x="8732" y="45"/>
                  </a:lnTo>
                  <a:lnTo>
                    <a:pt x="8206" y="615"/>
                  </a:lnTo>
                  <a:lnTo>
                    <a:pt x="6758" y="1186"/>
                  </a:lnTo>
                  <a:lnTo>
                    <a:pt x="6670" y="1230"/>
                  </a:lnTo>
                  <a:lnTo>
                    <a:pt x="5836" y="2107"/>
                  </a:lnTo>
                  <a:lnTo>
                    <a:pt x="5792" y="2195"/>
                  </a:lnTo>
                  <a:lnTo>
                    <a:pt x="5310" y="4257"/>
                  </a:lnTo>
                  <a:lnTo>
                    <a:pt x="4608" y="6715"/>
                  </a:lnTo>
                  <a:lnTo>
                    <a:pt x="3335" y="9260"/>
                  </a:lnTo>
                  <a:lnTo>
                    <a:pt x="3072" y="9655"/>
                  </a:lnTo>
                  <a:lnTo>
                    <a:pt x="2809" y="10093"/>
                  </a:lnTo>
                  <a:lnTo>
                    <a:pt x="2194" y="10971"/>
                  </a:lnTo>
                  <a:lnTo>
                    <a:pt x="1712" y="11629"/>
                  </a:lnTo>
                  <a:lnTo>
                    <a:pt x="1229" y="12287"/>
                  </a:lnTo>
                  <a:lnTo>
                    <a:pt x="834" y="12989"/>
                  </a:lnTo>
                  <a:lnTo>
                    <a:pt x="483" y="13692"/>
                  </a:lnTo>
                  <a:lnTo>
                    <a:pt x="176" y="14437"/>
                  </a:lnTo>
                  <a:lnTo>
                    <a:pt x="88" y="14789"/>
                  </a:lnTo>
                  <a:lnTo>
                    <a:pt x="44" y="15140"/>
                  </a:lnTo>
                  <a:lnTo>
                    <a:pt x="0" y="15534"/>
                  </a:lnTo>
                  <a:lnTo>
                    <a:pt x="0" y="15886"/>
                  </a:lnTo>
                  <a:lnTo>
                    <a:pt x="88" y="16280"/>
                  </a:lnTo>
                  <a:lnTo>
                    <a:pt x="176" y="16675"/>
                  </a:lnTo>
                  <a:lnTo>
                    <a:pt x="615" y="17597"/>
                  </a:lnTo>
                  <a:lnTo>
                    <a:pt x="702" y="17685"/>
                  </a:lnTo>
                  <a:lnTo>
                    <a:pt x="5529" y="19747"/>
                  </a:lnTo>
                  <a:lnTo>
                    <a:pt x="7899" y="20800"/>
                  </a:lnTo>
                  <a:lnTo>
                    <a:pt x="9961" y="21678"/>
                  </a:lnTo>
                  <a:lnTo>
                    <a:pt x="11190" y="22160"/>
                  </a:lnTo>
                  <a:lnTo>
                    <a:pt x="11804" y="22292"/>
                  </a:lnTo>
                  <a:lnTo>
                    <a:pt x="11892" y="22248"/>
                  </a:lnTo>
                  <a:lnTo>
                    <a:pt x="13296" y="21678"/>
                  </a:lnTo>
                  <a:lnTo>
                    <a:pt x="17903" y="19966"/>
                  </a:lnTo>
                  <a:lnTo>
                    <a:pt x="19308" y="19352"/>
                  </a:lnTo>
                  <a:lnTo>
                    <a:pt x="19308" y="19308"/>
                  </a:lnTo>
                  <a:lnTo>
                    <a:pt x="19834" y="19001"/>
                  </a:lnTo>
                  <a:lnTo>
                    <a:pt x="23959" y="17377"/>
                  </a:lnTo>
                  <a:lnTo>
                    <a:pt x="25056" y="17202"/>
                  </a:lnTo>
                  <a:lnTo>
                    <a:pt x="25100" y="17202"/>
                  </a:lnTo>
                  <a:lnTo>
                    <a:pt x="25626" y="16895"/>
                  </a:lnTo>
                  <a:lnTo>
                    <a:pt x="25670" y="16851"/>
                  </a:lnTo>
                  <a:lnTo>
                    <a:pt x="25890" y="16500"/>
                  </a:lnTo>
                  <a:lnTo>
                    <a:pt x="25934" y="16412"/>
                  </a:lnTo>
                  <a:lnTo>
                    <a:pt x="26021" y="15578"/>
                  </a:lnTo>
                  <a:lnTo>
                    <a:pt x="26021" y="15491"/>
                  </a:lnTo>
                  <a:lnTo>
                    <a:pt x="25846" y="15183"/>
                  </a:lnTo>
                  <a:lnTo>
                    <a:pt x="25802" y="15096"/>
                  </a:lnTo>
                  <a:lnTo>
                    <a:pt x="25539" y="14920"/>
                  </a:lnTo>
                  <a:lnTo>
                    <a:pt x="25451" y="14876"/>
                  </a:lnTo>
                  <a:lnTo>
                    <a:pt x="21984" y="14218"/>
                  </a:lnTo>
                  <a:lnTo>
                    <a:pt x="20843" y="14174"/>
                  </a:lnTo>
                  <a:lnTo>
                    <a:pt x="19527" y="13867"/>
                  </a:lnTo>
                  <a:lnTo>
                    <a:pt x="19264" y="13560"/>
                  </a:lnTo>
                  <a:lnTo>
                    <a:pt x="18781" y="10839"/>
                  </a:lnTo>
                  <a:lnTo>
                    <a:pt x="18298" y="8206"/>
                  </a:lnTo>
                  <a:lnTo>
                    <a:pt x="18255" y="8163"/>
                  </a:lnTo>
                  <a:lnTo>
                    <a:pt x="17333" y="6320"/>
                  </a:lnTo>
                  <a:lnTo>
                    <a:pt x="16324" y="4652"/>
                  </a:lnTo>
                  <a:lnTo>
                    <a:pt x="16280" y="4608"/>
                  </a:lnTo>
                  <a:lnTo>
                    <a:pt x="15051" y="3292"/>
                  </a:lnTo>
                  <a:lnTo>
                    <a:pt x="15051" y="3248"/>
                  </a:lnTo>
                  <a:lnTo>
                    <a:pt x="13164" y="1932"/>
                  </a:lnTo>
                  <a:lnTo>
                    <a:pt x="11014" y="264"/>
                  </a:lnTo>
                  <a:lnTo>
                    <a:pt x="10970" y="264"/>
                  </a:lnTo>
                  <a:lnTo>
                    <a:pt x="10356"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5" name="Google Shape;4025;p85"/>
            <p:cNvSpPr/>
            <p:nvPr/>
          </p:nvSpPr>
          <p:spPr>
            <a:xfrm>
              <a:off x="1686175" y="3501975"/>
              <a:ext cx="889700" cy="781100"/>
            </a:xfrm>
            <a:custGeom>
              <a:rect b="b" l="l" r="r" t="t"/>
              <a:pathLst>
                <a:path extrusionOk="0" h="31244" w="35588">
                  <a:moveTo>
                    <a:pt x="16807" y="352"/>
                  </a:moveTo>
                  <a:lnTo>
                    <a:pt x="17070" y="615"/>
                  </a:lnTo>
                  <a:lnTo>
                    <a:pt x="17509" y="1405"/>
                  </a:lnTo>
                  <a:lnTo>
                    <a:pt x="18430" y="3423"/>
                  </a:lnTo>
                  <a:lnTo>
                    <a:pt x="18474" y="3511"/>
                  </a:lnTo>
                  <a:lnTo>
                    <a:pt x="19878" y="4345"/>
                  </a:lnTo>
                  <a:lnTo>
                    <a:pt x="21765" y="5968"/>
                  </a:lnTo>
                  <a:lnTo>
                    <a:pt x="23784" y="7768"/>
                  </a:lnTo>
                  <a:lnTo>
                    <a:pt x="25627" y="10093"/>
                  </a:lnTo>
                  <a:lnTo>
                    <a:pt x="27689" y="13428"/>
                  </a:lnTo>
                  <a:lnTo>
                    <a:pt x="28128" y="15490"/>
                  </a:lnTo>
                  <a:lnTo>
                    <a:pt x="28567" y="18299"/>
                  </a:lnTo>
                  <a:lnTo>
                    <a:pt x="28918" y="19703"/>
                  </a:lnTo>
                  <a:lnTo>
                    <a:pt x="28961" y="19835"/>
                  </a:lnTo>
                  <a:lnTo>
                    <a:pt x="29488" y="20273"/>
                  </a:lnTo>
                  <a:lnTo>
                    <a:pt x="29576" y="20317"/>
                  </a:lnTo>
                  <a:lnTo>
                    <a:pt x="30761" y="20537"/>
                  </a:lnTo>
                  <a:lnTo>
                    <a:pt x="32955" y="20888"/>
                  </a:lnTo>
                  <a:lnTo>
                    <a:pt x="35236" y="21809"/>
                  </a:lnTo>
                  <a:lnTo>
                    <a:pt x="35192" y="21897"/>
                  </a:lnTo>
                  <a:lnTo>
                    <a:pt x="34841" y="22467"/>
                  </a:lnTo>
                  <a:lnTo>
                    <a:pt x="34841" y="22511"/>
                  </a:lnTo>
                  <a:lnTo>
                    <a:pt x="34271" y="24003"/>
                  </a:lnTo>
                  <a:lnTo>
                    <a:pt x="33876" y="24661"/>
                  </a:lnTo>
                  <a:lnTo>
                    <a:pt x="33350" y="25012"/>
                  </a:lnTo>
                  <a:lnTo>
                    <a:pt x="31024" y="25276"/>
                  </a:lnTo>
                  <a:lnTo>
                    <a:pt x="30980" y="25320"/>
                  </a:lnTo>
                  <a:lnTo>
                    <a:pt x="28172" y="26329"/>
                  </a:lnTo>
                  <a:lnTo>
                    <a:pt x="28128" y="26373"/>
                  </a:lnTo>
                  <a:lnTo>
                    <a:pt x="26636" y="27514"/>
                  </a:lnTo>
                  <a:lnTo>
                    <a:pt x="24222" y="28655"/>
                  </a:lnTo>
                  <a:lnTo>
                    <a:pt x="21941" y="29532"/>
                  </a:lnTo>
                  <a:lnTo>
                    <a:pt x="20361" y="30190"/>
                  </a:lnTo>
                  <a:lnTo>
                    <a:pt x="19220" y="30673"/>
                  </a:lnTo>
                  <a:lnTo>
                    <a:pt x="18825" y="30805"/>
                  </a:lnTo>
                  <a:lnTo>
                    <a:pt x="18474" y="30849"/>
                  </a:lnTo>
                  <a:lnTo>
                    <a:pt x="18123" y="30849"/>
                  </a:lnTo>
                  <a:lnTo>
                    <a:pt x="17816" y="30761"/>
                  </a:lnTo>
                  <a:lnTo>
                    <a:pt x="17421" y="30585"/>
                  </a:lnTo>
                  <a:lnTo>
                    <a:pt x="16894" y="30366"/>
                  </a:lnTo>
                  <a:lnTo>
                    <a:pt x="16104" y="30015"/>
                  </a:lnTo>
                  <a:lnTo>
                    <a:pt x="15095" y="29620"/>
                  </a:lnTo>
                  <a:lnTo>
                    <a:pt x="13779" y="29093"/>
                  </a:lnTo>
                  <a:lnTo>
                    <a:pt x="12067" y="28523"/>
                  </a:lnTo>
                  <a:lnTo>
                    <a:pt x="9303" y="27909"/>
                  </a:lnTo>
                  <a:lnTo>
                    <a:pt x="9259" y="27909"/>
                  </a:lnTo>
                  <a:lnTo>
                    <a:pt x="7592" y="28304"/>
                  </a:lnTo>
                  <a:lnTo>
                    <a:pt x="5749" y="28128"/>
                  </a:lnTo>
                  <a:lnTo>
                    <a:pt x="5705" y="28128"/>
                  </a:lnTo>
                  <a:lnTo>
                    <a:pt x="4476" y="28304"/>
                  </a:lnTo>
                  <a:lnTo>
                    <a:pt x="4432" y="28304"/>
                  </a:lnTo>
                  <a:lnTo>
                    <a:pt x="966" y="29488"/>
                  </a:lnTo>
                  <a:lnTo>
                    <a:pt x="746" y="29357"/>
                  </a:lnTo>
                  <a:lnTo>
                    <a:pt x="351" y="28567"/>
                  </a:lnTo>
                  <a:lnTo>
                    <a:pt x="395" y="27952"/>
                  </a:lnTo>
                  <a:lnTo>
                    <a:pt x="615" y="26855"/>
                  </a:lnTo>
                  <a:lnTo>
                    <a:pt x="1404" y="25539"/>
                  </a:lnTo>
                  <a:lnTo>
                    <a:pt x="2150" y="24793"/>
                  </a:lnTo>
                  <a:lnTo>
                    <a:pt x="4037" y="24179"/>
                  </a:lnTo>
                  <a:lnTo>
                    <a:pt x="5529" y="24925"/>
                  </a:lnTo>
                  <a:lnTo>
                    <a:pt x="5661" y="24925"/>
                  </a:lnTo>
                  <a:lnTo>
                    <a:pt x="6144" y="24749"/>
                  </a:lnTo>
                  <a:lnTo>
                    <a:pt x="6187" y="24749"/>
                  </a:lnTo>
                  <a:lnTo>
                    <a:pt x="6582" y="24486"/>
                  </a:lnTo>
                  <a:lnTo>
                    <a:pt x="6626" y="24442"/>
                  </a:lnTo>
                  <a:lnTo>
                    <a:pt x="6846" y="24003"/>
                  </a:lnTo>
                  <a:lnTo>
                    <a:pt x="6890" y="23915"/>
                  </a:lnTo>
                  <a:lnTo>
                    <a:pt x="6846" y="23038"/>
                  </a:lnTo>
                  <a:lnTo>
                    <a:pt x="6846" y="22994"/>
                  </a:lnTo>
                  <a:lnTo>
                    <a:pt x="6714" y="22292"/>
                  </a:lnTo>
                  <a:lnTo>
                    <a:pt x="6846" y="21458"/>
                  </a:lnTo>
                  <a:lnTo>
                    <a:pt x="7855" y="19089"/>
                  </a:lnTo>
                  <a:lnTo>
                    <a:pt x="10268" y="15578"/>
                  </a:lnTo>
                  <a:lnTo>
                    <a:pt x="11278" y="13691"/>
                  </a:lnTo>
                  <a:lnTo>
                    <a:pt x="11278" y="13604"/>
                  </a:lnTo>
                  <a:lnTo>
                    <a:pt x="11278" y="12770"/>
                  </a:lnTo>
                  <a:lnTo>
                    <a:pt x="12155" y="8952"/>
                  </a:lnTo>
                  <a:lnTo>
                    <a:pt x="12375" y="8470"/>
                  </a:lnTo>
                  <a:lnTo>
                    <a:pt x="13252" y="7504"/>
                  </a:lnTo>
                  <a:lnTo>
                    <a:pt x="14569" y="6671"/>
                  </a:lnTo>
                  <a:lnTo>
                    <a:pt x="15446" y="6276"/>
                  </a:lnTo>
                  <a:lnTo>
                    <a:pt x="15490" y="6232"/>
                  </a:lnTo>
                  <a:lnTo>
                    <a:pt x="15534" y="6144"/>
                  </a:lnTo>
                  <a:lnTo>
                    <a:pt x="15622" y="5837"/>
                  </a:lnTo>
                  <a:lnTo>
                    <a:pt x="15622" y="5793"/>
                  </a:lnTo>
                  <a:lnTo>
                    <a:pt x="15446" y="3555"/>
                  </a:lnTo>
                  <a:lnTo>
                    <a:pt x="15534" y="1844"/>
                  </a:lnTo>
                  <a:lnTo>
                    <a:pt x="15841" y="966"/>
                  </a:lnTo>
                  <a:lnTo>
                    <a:pt x="16455" y="396"/>
                  </a:lnTo>
                  <a:lnTo>
                    <a:pt x="16807" y="352"/>
                  </a:lnTo>
                  <a:close/>
                  <a:moveTo>
                    <a:pt x="16850" y="1"/>
                  </a:moveTo>
                  <a:lnTo>
                    <a:pt x="16368" y="45"/>
                  </a:lnTo>
                  <a:lnTo>
                    <a:pt x="16280" y="88"/>
                  </a:lnTo>
                  <a:lnTo>
                    <a:pt x="15578" y="703"/>
                  </a:lnTo>
                  <a:lnTo>
                    <a:pt x="15534" y="791"/>
                  </a:lnTo>
                  <a:lnTo>
                    <a:pt x="15183" y="1756"/>
                  </a:lnTo>
                  <a:lnTo>
                    <a:pt x="15183" y="1800"/>
                  </a:lnTo>
                  <a:lnTo>
                    <a:pt x="15095" y="3555"/>
                  </a:lnTo>
                  <a:lnTo>
                    <a:pt x="15271" y="5793"/>
                  </a:lnTo>
                  <a:lnTo>
                    <a:pt x="15227" y="6012"/>
                  </a:lnTo>
                  <a:lnTo>
                    <a:pt x="14437" y="6319"/>
                  </a:lnTo>
                  <a:lnTo>
                    <a:pt x="14393" y="6363"/>
                  </a:lnTo>
                  <a:lnTo>
                    <a:pt x="13033" y="7241"/>
                  </a:lnTo>
                  <a:lnTo>
                    <a:pt x="12989" y="7241"/>
                  </a:lnTo>
                  <a:lnTo>
                    <a:pt x="12111" y="8250"/>
                  </a:lnTo>
                  <a:lnTo>
                    <a:pt x="12067" y="8294"/>
                  </a:lnTo>
                  <a:lnTo>
                    <a:pt x="11848" y="8821"/>
                  </a:lnTo>
                  <a:lnTo>
                    <a:pt x="11804" y="8865"/>
                  </a:lnTo>
                  <a:lnTo>
                    <a:pt x="10970" y="12726"/>
                  </a:lnTo>
                  <a:lnTo>
                    <a:pt x="10927" y="12770"/>
                  </a:lnTo>
                  <a:lnTo>
                    <a:pt x="10927" y="13560"/>
                  </a:lnTo>
                  <a:lnTo>
                    <a:pt x="9961" y="15403"/>
                  </a:lnTo>
                  <a:lnTo>
                    <a:pt x="7548" y="18913"/>
                  </a:lnTo>
                  <a:lnTo>
                    <a:pt x="7548" y="18957"/>
                  </a:lnTo>
                  <a:lnTo>
                    <a:pt x="6538" y="21370"/>
                  </a:lnTo>
                  <a:lnTo>
                    <a:pt x="6495" y="21370"/>
                  </a:lnTo>
                  <a:lnTo>
                    <a:pt x="6363" y="22248"/>
                  </a:lnTo>
                  <a:lnTo>
                    <a:pt x="6363" y="22336"/>
                  </a:lnTo>
                  <a:lnTo>
                    <a:pt x="6495" y="23082"/>
                  </a:lnTo>
                  <a:lnTo>
                    <a:pt x="6538" y="23872"/>
                  </a:lnTo>
                  <a:lnTo>
                    <a:pt x="6319" y="24223"/>
                  </a:lnTo>
                  <a:lnTo>
                    <a:pt x="6012" y="24442"/>
                  </a:lnTo>
                  <a:lnTo>
                    <a:pt x="5617" y="24574"/>
                  </a:lnTo>
                  <a:lnTo>
                    <a:pt x="4125" y="23872"/>
                  </a:lnTo>
                  <a:lnTo>
                    <a:pt x="3993" y="23828"/>
                  </a:lnTo>
                  <a:lnTo>
                    <a:pt x="1975" y="24486"/>
                  </a:lnTo>
                  <a:lnTo>
                    <a:pt x="1931" y="24530"/>
                  </a:lnTo>
                  <a:lnTo>
                    <a:pt x="1141" y="25276"/>
                  </a:lnTo>
                  <a:lnTo>
                    <a:pt x="1141" y="25320"/>
                  </a:lnTo>
                  <a:lnTo>
                    <a:pt x="307" y="26680"/>
                  </a:lnTo>
                  <a:lnTo>
                    <a:pt x="307" y="26768"/>
                  </a:lnTo>
                  <a:lnTo>
                    <a:pt x="44" y="27865"/>
                  </a:lnTo>
                  <a:lnTo>
                    <a:pt x="44" y="27909"/>
                  </a:lnTo>
                  <a:lnTo>
                    <a:pt x="0" y="28611"/>
                  </a:lnTo>
                  <a:lnTo>
                    <a:pt x="44" y="28698"/>
                  </a:lnTo>
                  <a:lnTo>
                    <a:pt x="483" y="29576"/>
                  </a:lnTo>
                  <a:lnTo>
                    <a:pt x="527" y="29664"/>
                  </a:lnTo>
                  <a:lnTo>
                    <a:pt x="834" y="29839"/>
                  </a:lnTo>
                  <a:lnTo>
                    <a:pt x="1010" y="29839"/>
                  </a:lnTo>
                  <a:lnTo>
                    <a:pt x="4564" y="28655"/>
                  </a:lnTo>
                  <a:lnTo>
                    <a:pt x="5705" y="28479"/>
                  </a:lnTo>
                  <a:lnTo>
                    <a:pt x="7592" y="28655"/>
                  </a:lnTo>
                  <a:lnTo>
                    <a:pt x="7636" y="28655"/>
                  </a:lnTo>
                  <a:lnTo>
                    <a:pt x="9303" y="28260"/>
                  </a:lnTo>
                  <a:lnTo>
                    <a:pt x="11980" y="28874"/>
                  </a:lnTo>
                  <a:lnTo>
                    <a:pt x="13647" y="29444"/>
                  </a:lnTo>
                  <a:lnTo>
                    <a:pt x="14964" y="29927"/>
                  </a:lnTo>
                  <a:lnTo>
                    <a:pt x="15973" y="30366"/>
                  </a:lnTo>
                  <a:lnTo>
                    <a:pt x="16763" y="30717"/>
                  </a:lnTo>
                  <a:lnTo>
                    <a:pt x="17684" y="31068"/>
                  </a:lnTo>
                  <a:lnTo>
                    <a:pt x="18079" y="31200"/>
                  </a:lnTo>
                  <a:lnTo>
                    <a:pt x="18386" y="31243"/>
                  </a:lnTo>
                  <a:lnTo>
                    <a:pt x="18781" y="31200"/>
                  </a:lnTo>
                  <a:lnTo>
                    <a:pt x="19220" y="31068"/>
                  </a:lnTo>
                  <a:lnTo>
                    <a:pt x="19790" y="30849"/>
                  </a:lnTo>
                  <a:lnTo>
                    <a:pt x="20493" y="30541"/>
                  </a:lnTo>
                  <a:lnTo>
                    <a:pt x="22072" y="29883"/>
                  </a:lnTo>
                  <a:lnTo>
                    <a:pt x="24354" y="28962"/>
                  </a:lnTo>
                  <a:lnTo>
                    <a:pt x="26811" y="27821"/>
                  </a:lnTo>
                  <a:lnTo>
                    <a:pt x="26855" y="27821"/>
                  </a:lnTo>
                  <a:lnTo>
                    <a:pt x="28347" y="26636"/>
                  </a:lnTo>
                  <a:lnTo>
                    <a:pt x="31068" y="25627"/>
                  </a:lnTo>
                  <a:lnTo>
                    <a:pt x="33437" y="25364"/>
                  </a:lnTo>
                  <a:lnTo>
                    <a:pt x="33525" y="25320"/>
                  </a:lnTo>
                  <a:lnTo>
                    <a:pt x="34095" y="24925"/>
                  </a:lnTo>
                  <a:lnTo>
                    <a:pt x="34139" y="24881"/>
                  </a:lnTo>
                  <a:lnTo>
                    <a:pt x="34578" y="24179"/>
                  </a:lnTo>
                  <a:lnTo>
                    <a:pt x="34622" y="24135"/>
                  </a:lnTo>
                  <a:lnTo>
                    <a:pt x="35149" y="22643"/>
                  </a:lnTo>
                  <a:lnTo>
                    <a:pt x="35500" y="22072"/>
                  </a:lnTo>
                  <a:lnTo>
                    <a:pt x="35500" y="22029"/>
                  </a:lnTo>
                  <a:lnTo>
                    <a:pt x="35587" y="21765"/>
                  </a:lnTo>
                  <a:lnTo>
                    <a:pt x="35587" y="21634"/>
                  </a:lnTo>
                  <a:lnTo>
                    <a:pt x="35500" y="21546"/>
                  </a:lnTo>
                  <a:lnTo>
                    <a:pt x="33086" y="20581"/>
                  </a:lnTo>
                  <a:lnTo>
                    <a:pt x="33042" y="20581"/>
                  </a:lnTo>
                  <a:lnTo>
                    <a:pt x="30848" y="20186"/>
                  </a:lnTo>
                  <a:lnTo>
                    <a:pt x="29664" y="19966"/>
                  </a:lnTo>
                  <a:lnTo>
                    <a:pt x="29225" y="19571"/>
                  </a:lnTo>
                  <a:lnTo>
                    <a:pt x="28918" y="18211"/>
                  </a:lnTo>
                  <a:lnTo>
                    <a:pt x="28479" y="15403"/>
                  </a:lnTo>
                  <a:lnTo>
                    <a:pt x="28040" y="13296"/>
                  </a:lnTo>
                  <a:lnTo>
                    <a:pt x="28040" y="13253"/>
                  </a:lnTo>
                  <a:lnTo>
                    <a:pt x="25934" y="9918"/>
                  </a:lnTo>
                  <a:lnTo>
                    <a:pt x="25934" y="9874"/>
                  </a:lnTo>
                  <a:lnTo>
                    <a:pt x="24047" y="7548"/>
                  </a:lnTo>
                  <a:lnTo>
                    <a:pt x="21984" y="5705"/>
                  </a:lnTo>
                  <a:lnTo>
                    <a:pt x="20098" y="4082"/>
                  </a:lnTo>
                  <a:lnTo>
                    <a:pt x="20054" y="4038"/>
                  </a:lnTo>
                  <a:lnTo>
                    <a:pt x="18737" y="3248"/>
                  </a:lnTo>
                  <a:lnTo>
                    <a:pt x="17816" y="1229"/>
                  </a:lnTo>
                  <a:lnTo>
                    <a:pt x="17377" y="439"/>
                  </a:lnTo>
                  <a:lnTo>
                    <a:pt x="17333" y="396"/>
                  </a:lnTo>
                  <a:lnTo>
                    <a:pt x="16982" y="45"/>
                  </a:lnTo>
                  <a:lnTo>
                    <a:pt x="16938"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6" name="Google Shape;4026;p85"/>
            <p:cNvSpPr/>
            <p:nvPr/>
          </p:nvSpPr>
          <p:spPr>
            <a:xfrm>
              <a:off x="2461750" y="3614975"/>
              <a:ext cx="388375" cy="286350"/>
            </a:xfrm>
            <a:custGeom>
              <a:rect b="b" l="l" r="r" t="t"/>
              <a:pathLst>
                <a:path extrusionOk="0" h="11454" w="15535">
                  <a:moveTo>
                    <a:pt x="2546" y="351"/>
                  </a:moveTo>
                  <a:lnTo>
                    <a:pt x="5135" y="527"/>
                  </a:lnTo>
                  <a:lnTo>
                    <a:pt x="7504" y="1010"/>
                  </a:lnTo>
                  <a:lnTo>
                    <a:pt x="9786" y="1273"/>
                  </a:lnTo>
                  <a:lnTo>
                    <a:pt x="9830" y="1273"/>
                  </a:lnTo>
                  <a:lnTo>
                    <a:pt x="11761" y="966"/>
                  </a:lnTo>
                  <a:lnTo>
                    <a:pt x="12814" y="1141"/>
                  </a:lnTo>
                  <a:lnTo>
                    <a:pt x="14130" y="1756"/>
                  </a:lnTo>
                  <a:lnTo>
                    <a:pt x="14569" y="2194"/>
                  </a:lnTo>
                  <a:lnTo>
                    <a:pt x="15140" y="3906"/>
                  </a:lnTo>
                  <a:lnTo>
                    <a:pt x="15183" y="4345"/>
                  </a:lnTo>
                  <a:lnTo>
                    <a:pt x="14481" y="5485"/>
                  </a:lnTo>
                  <a:lnTo>
                    <a:pt x="12858" y="7504"/>
                  </a:lnTo>
                  <a:lnTo>
                    <a:pt x="11936" y="8908"/>
                  </a:lnTo>
                  <a:lnTo>
                    <a:pt x="10357" y="9961"/>
                  </a:lnTo>
                  <a:lnTo>
                    <a:pt x="7855" y="10970"/>
                  </a:lnTo>
                  <a:lnTo>
                    <a:pt x="6758" y="11102"/>
                  </a:lnTo>
                  <a:lnTo>
                    <a:pt x="5925" y="11014"/>
                  </a:lnTo>
                  <a:lnTo>
                    <a:pt x="4521" y="10268"/>
                  </a:lnTo>
                  <a:lnTo>
                    <a:pt x="3072" y="9259"/>
                  </a:lnTo>
                  <a:lnTo>
                    <a:pt x="2721" y="8820"/>
                  </a:lnTo>
                  <a:lnTo>
                    <a:pt x="2327" y="6758"/>
                  </a:lnTo>
                  <a:lnTo>
                    <a:pt x="2283" y="6714"/>
                  </a:lnTo>
                  <a:lnTo>
                    <a:pt x="527" y="4081"/>
                  </a:lnTo>
                  <a:lnTo>
                    <a:pt x="352" y="3160"/>
                  </a:lnTo>
                  <a:lnTo>
                    <a:pt x="835" y="2063"/>
                  </a:lnTo>
                  <a:lnTo>
                    <a:pt x="1581" y="878"/>
                  </a:lnTo>
                  <a:lnTo>
                    <a:pt x="2019" y="527"/>
                  </a:lnTo>
                  <a:lnTo>
                    <a:pt x="2546" y="351"/>
                  </a:lnTo>
                  <a:close/>
                  <a:moveTo>
                    <a:pt x="2458" y="0"/>
                  </a:moveTo>
                  <a:lnTo>
                    <a:pt x="1888" y="220"/>
                  </a:lnTo>
                  <a:lnTo>
                    <a:pt x="1844" y="220"/>
                  </a:lnTo>
                  <a:lnTo>
                    <a:pt x="1317" y="615"/>
                  </a:lnTo>
                  <a:lnTo>
                    <a:pt x="1273" y="659"/>
                  </a:lnTo>
                  <a:lnTo>
                    <a:pt x="527" y="1887"/>
                  </a:lnTo>
                  <a:lnTo>
                    <a:pt x="1" y="3072"/>
                  </a:lnTo>
                  <a:lnTo>
                    <a:pt x="1" y="3160"/>
                  </a:lnTo>
                  <a:lnTo>
                    <a:pt x="176" y="4169"/>
                  </a:lnTo>
                  <a:lnTo>
                    <a:pt x="220" y="4213"/>
                  </a:lnTo>
                  <a:lnTo>
                    <a:pt x="1975" y="6846"/>
                  </a:lnTo>
                  <a:lnTo>
                    <a:pt x="2414" y="8952"/>
                  </a:lnTo>
                  <a:lnTo>
                    <a:pt x="2458" y="8996"/>
                  </a:lnTo>
                  <a:lnTo>
                    <a:pt x="2809" y="9479"/>
                  </a:lnTo>
                  <a:lnTo>
                    <a:pt x="2853" y="9522"/>
                  </a:lnTo>
                  <a:lnTo>
                    <a:pt x="4345" y="10576"/>
                  </a:lnTo>
                  <a:lnTo>
                    <a:pt x="5793" y="11365"/>
                  </a:lnTo>
                  <a:lnTo>
                    <a:pt x="5881" y="11365"/>
                  </a:lnTo>
                  <a:lnTo>
                    <a:pt x="6758" y="11453"/>
                  </a:lnTo>
                  <a:lnTo>
                    <a:pt x="7943" y="11321"/>
                  </a:lnTo>
                  <a:lnTo>
                    <a:pt x="7987" y="11321"/>
                  </a:lnTo>
                  <a:lnTo>
                    <a:pt x="10488" y="10312"/>
                  </a:lnTo>
                  <a:lnTo>
                    <a:pt x="10532" y="10268"/>
                  </a:lnTo>
                  <a:lnTo>
                    <a:pt x="12156" y="9215"/>
                  </a:lnTo>
                  <a:lnTo>
                    <a:pt x="12200" y="9127"/>
                  </a:lnTo>
                  <a:lnTo>
                    <a:pt x="13165" y="7679"/>
                  </a:lnTo>
                  <a:lnTo>
                    <a:pt x="14789" y="5705"/>
                  </a:lnTo>
                  <a:lnTo>
                    <a:pt x="14789" y="5661"/>
                  </a:lnTo>
                  <a:lnTo>
                    <a:pt x="15491" y="4476"/>
                  </a:lnTo>
                  <a:lnTo>
                    <a:pt x="15535" y="4388"/>
                  </a:lnTo>
                  <a:lnTo>
                    <a:pt x="15491" y="3862"/>
                  </a:lnTo>
                  <a:lnTo>
                    <a:pt x="15491" y="3818"/>
                  </a:lnTo>
                  <a:lnTo>
                    <a:pt x="14876" y="2019"/>
                  </a:lnTo>
                  <a:lnTo>
                    <a:pt x="14832" y="1975"/>
                  </a:lnTo>
                  <a:lnTo>
                    <a:pt x="14394" y="1492"/>
                  </a:lnTo>
                  <a:lnTo>
                    <a:pt x="14306" y="1448"/>
                  </a:lnTo>
                  <a:lnTo>
                    <a:pt x="12946" y="790"/>
                  </a:lnTo>
                  <a:lnTo>
                    <a:pt x="12902" y="790"/>
                  </a:lnTo>
                  <a:lnTo>
                    <a:pt x="11805" y="615"/>
                  </a:lnTo>
                  <a:lnTo>
                    <a:pt x="11761" y="615"/>
                  </a:lnTo>
                  <a:lnTo>
                    <a:pt x="9830" y="922"/>
                  </a:lnTo>
                  <a:lnTo>
                    <a:pt x="7548" y="659"/>
                  </a:lnTo>
                  <a:lnTo>
                    <a:pt x="5179" y="176"/>
                  </a:lnTo>
                  <a:lnTo>
                    <a:pt x="2546"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7" name="Google Shape;4027;p85"/>
            <p:cNvSpPr/>
            <p:nvPr/>
          </p:nvSpPr>
          <p:spPr>
            <a:xfrm>
              <a:off x="2519900" y="1399025"/>
              <a:ext cx="942350" cy="1523750"/>
            </a:xfrm>
            <a:custGeom>
              <a:rect b="b" l="l" r="r" t="t"/>
              <a:pathLst>
                <a:path extrusionOk="0" h="60950" w="37694">
                  <a:moveTo>
                    <a:pt x="36026" y="0"/>
                  </a:moveTo>
                  <a:lnTo>
                    <a:pt x="35983" y="44"/>
                  </a:lnTo>
                  <a:lnTo>
                    <a:pt x="35939" y="88"/>
                  </a:lnTo>
                  <a:lnTo>
                    <a:pt x="35895" y="132"/>
                  </a:lnTo>
                  <a:lnTo>
                    <a:pt x="35895" y="220"/>
                  </a:lnTo>
                  <a:lnTo>
                    <a:pt x="35895" y="263"/>
                  </a:lnTo>
                  <a:lnTo>
                    <a:pt x="35939" y="307"/>
                  </a:lnTo>
                  <a:lnTo>
                    <a:pt x="36070" y="439"/>
                  </a:lnTo>
                  <a:lnTo>
                    <a:pt x="37080" y="1975"/>
                  </a:lnTo>
                  <a:lnTo>
                    <a:pt x="37299" y="2808"/>
                  </a:lnTo>
                  <a:lnTo>
                    <a:pt x="37343" y="3598"/>
                  </a:lnTo>
                  <a:lnTo>
                    <a:pt x="37036" y="5573"/>
                  </a:lnTo>
                  <a:lnTo>
                    <a:pt x="36904" y="8864"/>
                  </a:lnTo>
                  <a:lnTo>
                    <a:pt x="36641" y="9873"/>
                  </a:lnTo>
                  <a:lnTo>
                    <a:pt x="35851" y="11804"/>
                  </a:lnTo>
                  <a:lnTo>
                    <a:pt x="34578" y="14612"/>
                  </a:lnTo>
                  <a:lnTo>
                    <a:pt x="33394" y="17070"/>
                  </a:lnTo>
                  <a:lnTo>
                    <a:pt x="31112" y="20448"/>
                  </a:lnTo>
                  <a:lnTo>
                    <a:pt x="31112" y="20536"/>
                  </a:lnTo>
                  <a:lnTo>
                    <a:pt x="31156" y="20624"/>
                  </a:lnTo>
                  <a:lnTo>
                    <a:pt x="31507" y="21107"/>
                  </a:lnTo>
                  <a:lnTo>
                    <a:pt x="32472" y="22511"/>
                  </a:lnTo>
                  <a:lnTo>
                    <a:pt x="32867" y="24573"/>
                  </a:lnTo>
                  <a:lnTo>
                    <a:pt x="33525" y="26811"/>
                  </a:lnTo>
                  <a:lnTo>
                    <a:pt x="33613" y="28522"/>
                  </a:lnTo>
                  <a:lnTo>
                    <a:pt x="33657" y="31682"/>
                  </a:lnTo>
                  <a:lnTo>
                    <a:pt x="33657" y="35368"/>
                  </a:lnTo>
                  <a:lnTo>
                    <a:pt x="33437" y="38132"/>
                  </a:lnTo>
                  <a:lnTo>
                    <a:pt x="33130" y="38922"/>
                  </a:lnTo>
                  <a:lnTo>
                    <a:pt x="30805" y="41774"/>
                  </a:lnTo>
                  <a:lnTo>
                    <a:pt x="28391" y="43486"/>
                  </a:lnTo>
                  <a:lnTo>
                    <a:pt x="25495" y="45021"/>
                  </a:lnTo>
                  <a:lnTo>
                    <a:pt x="23301" y="46162"/>
                  </a:lnTo>
                  <a:lnTo>
                    <a:pt x="20098" y="47874"/>
                  </a:lnTo>
                  <a:lnTo>
                    <a:pt x="16895" y="49980"/>
                  </a:lnTo>
                  <a:lnTo>
                    <a:pt x="16017" y="50726"/>
                  </a:lnTo>
                  <a:lnTo>
                    <a:pt x="14042" y="51559"/>
                  </a:lnTo>
                  <a:lnTo>
                    <a:pt x="13998" y="51559"/>
                  </a:lnTo>
                  <a:lnTo>
                    <a:pt x="12682" y="52349"/>
                  </a:lnTo>
                  <a:lnTo>
                    <a:pt x="12638" y="52349"/>
                  </a:lnTo>
                  <a:lnTo>
                    <a:pt x="11146" y="53490"/>
                  </a:lnTo>
                  <a:lnTo>
                    <a:pt x="9128" y="54499"/>
                  </a:lnTo>
                  <a:lnTo>
                    <a:pt x="5222" y="56693"/>
                  </a:lnTo>
                  <a:lnTo>
                    <a:pt x="3335" y="58142"/>
                  </a:lnTo>
                  <a:lnTo>
                    <a:pt x="88" y="60643"/>
                  </a:lnTo>
                  <a:lnTo>
                    <a:pt x="44" y="60687"/>
                  </a:lnTo>
                  <a:lnTo>
                    <a:pt x="1" y="60730"/>
                  </a:lnTo>
                  <a:lnTo>
                    <a:pt x="1" y="60818"/>
                  </a:lnTo>
                  <a:lnTo>
                    <a:pt x="44" y="60862"/>
                  </a:lnTo>
                  <a:lnTo>
                    <a:pt x="88" y="60950"/>
                  </a:lnTo>
                  <a:lnTo>
                    <a:pt x="176" y="60950"/>
                  </a:lnTo>
                  <a:lnTo>
                    <a:pt x="308" y="60906"/>
                  </a:lnTo>
                  <a:lnTo>
                    <a:pt x="3555" y="58405"/>
                  </a:lnTo>
                  <a:lnTo>
                    <a:pt x="5398" y="57001"/>
                  </a:lnTo>
                  <a:lnTo>
                    <a:pt x="9303" y="54807"/>
                  </a:lnTo>
                  <a:lnTo>
                    <a:pt x="11278" y="53797"/>
                  </a:lnTo>
                  <a:lnTo>
                    <a:pt x="11322" y="53797"/>
                  </a:lnTo>
                  <a:lnTo>
                    <a:pt x="12857" y="52613"/>
                  </a:lnTo>
                  <a:lnTo>
                    <a:pt x="14174" y="51867"/>
                  </a:lnTo>
                  <a:lnTo>
                    <a:pt x="16149" y="51033"/>
                  </a:lnTo>
                  <a:lnTo>
                    <a:pt x="16192" y="51033"/>
                  </a:lnTo>
                  <a:lnTo>
                    <a:pt x="17114" y="50243"/>
                  </a:lnTo>
                  <a:lnTo>
                    <a:pt x="20273" y="48181"/>
                  </a:lnTo>
                  <a:lnTo>
                    <a:pt x="23477" y="46469"/>
                  </a:lnTo>
                  <a:lnTo>
                    <a:pt x="25627" y="45328"/>
                  </a:lnTo>
                  <a:lnTo>
                    <a:pt x="28567" y="43793"/>
                  </a:lnTo>
                  <a:lnTo>
                    <a:pt x="28567" y="43749"/>
                  </a:lnTo>
                  <a:lnTo>
                    <a:pt x="31024" y="42037"/>
                  </a:lnTo>
                  <a:lnTo>
                    <a:pt x="31068" y="42037"/>
                  </a:lnTo>
                  <a:lnTo>
                    <a:pt x="33437" y="39141"/>
                  </a:lnTo>
                  <a:lnTo>
                    <a:pt x="33437" y="39054"/>
                  </a:lnTo>
                  <a:lnTo>
                    <a:pt x="33789" y="38220"/>
                  </a:lnTo>
                  <a:lnTo>
                    <a:pt x="33789" y="38176"/>
                  </a:lnTo>
                  <a:lnTo>
                    <a:pt x="34008" y="35412"/>
                  </a:lnTo>
                  <a:lnTo>
                    <a:pt x="34008" y="31682"/>
                  </a:lnTo>
                  <a:lnTo>
                    <a:pt x="33964" y="28522"/>
                  </a:lnTo>
                  <a:lnTo>
                    <a:pt x="33876" y="26767"/>
                  </a:lnTo>
                  <a:lnTo>
                    <a:pt x="33876" y="26723"/>
                  </a:lnTo>
                  <a:lnTo>
                    <a:pt x="33218" y="24529"/>
                  </a:lnTo>
                  <a:lnTo>
                    <a:pt x="32823" y="22423"/>
                  </a:lnTo>
                  <a:lnTo>
                    <a:pt x="32779" y="22335"/>
                  </a:lnTo>
                  <a:lnTo>
                    <a:pt x="31814" y="20887"/>
                  </a:lnTo>
                  <a:lnTo>
                    <a:pt x="31770" y="20887"/>
                  </a:lnTo>
                  <a:lnTo>
                    <a:pt x="31507" y="20536"/>
                  </a:lnTo>
                  <a:lnTo>
                    <a:pt x="33701" y="17245"/>
                  </a:lnTo>
                  <a:lnTo>
                    <a:pt x="33701" y="17201"/>
                  </a:lnTo>
                  <a:lnTo>
                    <a:pt x="34886" y="14744"/>
                  </a:lnTo>
                  <a:lnTo>
                    <a:pt x="36202" y="11936"/>
                  </a:lnTo>
                  <a:lnTo>
                    <a:pt x="36992" y="10005"/>
                  </a:lnTo>
                  <a:lnTo>
                    <a:pt x="36992" y="9961"/>
                  </a:lnTo>
                  <a:lnTo>
                    <a:pt x="37255" y="8908"/>
                  </a:lnTo>
                  <a:lnTo>
                    <a:pt x="37255" y="8864"/>
                  </a:lnTo>
                  <a:lnTo>
                    <a:pt x="37387" y="5617"/>
                  </a:lnTo>
                  <a:lnTo>
                    <a:pt x="37694" y="3642"/>
                  </a:lnTo>
                  <a:lnTo>
                    <a:pt x="37650" y="2765"/>
                  </a:lnTo>
                  <a:lnTo>
                    <a:pt x="37650" y="2721"/>
                  </a:lnTo>
                  <a:lnTo>
                    <a:pt x="37387" y="1843"/>
                  </a:lnTo>
                  <a:lnTo>
                    <a:pt x="36377" y="220"/>
                  </a:lnTo>
                  <a:lnTo>
                    <a:pt x="36334" y="176"/>
                  </a:lnTo>
                  <a:lnTo>
                    <a:pt x="36158" y="44"/>
                  </a:lnTo>
                  <a:lnTo>
                    <a:pt x="36114"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8" name="Google Shape;4028;p85"/>
            <p:cNvSpPr/>
            <p:nvPr/>
          </p:nvSpPr>
          <p:spPr>
            <a:xfrm>
              <a:off x="2547325" y="1444000"/>
              <a:ext cx="957725" cy="1504025"/>
            </a:xfrm>
            <a:custGeom>
              <a:rect b="b" l="l" r="r" t="t"/>
              <a:pathLst>
                <a:path extrusionOk="0" h="60161" w="38309">
                  <a:moveTo>
                    <a:pt x="36772" y="0"/>
                  </a:moveTo>
                  <a:lnTo>
                    <a:pt x="36685" y="44"/>
                  </a:lnTo>
                  <a:lnTo>
                    <a:pt x="36685" y="88"/>
                  </a:lnTo>
                  <a:lnTo>
                    <a:pt x="36641" y="176"/>
                  </a:lnTo>
                  <a:lnTo>
                    <a:pt x="36685" y="220"/>
                  </a:lnTo>
                  <a:lnTo>
                    <a:pt x="37387" y="1580"/>
                  </a:lnTo>
                  <a:lnTo>
                    <a:pt x="37913" y="3160"/>
                  </a:lnTo>
                  <a:lnTo>
                    <a:pt x="37913" y="4739"/>
                  </a:lnTo>
                  <a:lnTo>
                    <a:pt x="37299" y="7328"/>
                  </a:lnTo>
                  <a:lnTo>
                    <a:pt x="36246" y="10575"/>
                  </a:lnTo>
                  <a:lnTo>
                    <a:pt x="36202" y="10663"/>
                  </a:lnTo>
                  <a:lnTo>
                    <a:pt x="36421" y="13033"/>
                  </a:lnTo>
                  <a:lnTo>
                    <a:pt x="36158" y="15183"/>
                  </a:lnTo>
                  <a:lnTo>
                    <a:pt x="36070" y="17465"/>
                  </a:lnTo>
                  <a:lnTo>
                    <a:pt x="35807" y="20141"/>
                  </a:lnTo>
                  <a:lnTo>
                    <a:pt x="35851" y="20185"/>
                  </a:lnTo>
                  <a:lnTo>
                    <a:pt x="36465" y="22116"/>
                  </a:lnTo>
                  <a:lnTo>
                    <a:pt x="36597" y="25758"/>
                  </a:lnTo>
                  <a:lnTo>
                    <a:pt x="36597" y="25802"/>
                  </a:lnTo>
                  <a:lnTo>
                    <a:pt x="36904" y="27601"/>
                  </a:lnTo>
                  <a:lnTo>
                    <a:pt x="36948" y="29488"/>
                  </a:lnTo>
                  <a:lnTo>
                    <a:pt x="36860" y="32077"/>
                  </a:lnTo>
                  <a:lnTo>
                    <a:pt x="36597" y="34578"/>
                  </a:lnTo>
                  <a:lnTo>
                    <a:pt x="36070" y="36333"/>
                  </a:lnTo>
                  <a:lnTo>
                    <a:pt x="34798" y="38308"/>
                  </a:lnTo>
                  <a:lnTo>
                    <a:pt x="33043" y="41511"/>
                  </a:lnTo>
                  <a:lnTo>
                    <a:pt x="31770" y="42827"/>
                  </a:lnTo>
                  <a:lnTo>
                    <a:pt x="30849" y="43047"/>
                  </a:lnTo>
                  <a:lnTo>
                    <a:pt x="29620" y="43091"/>
                  </a:lnTo>
                  <a:lnTo>
                    <a:pt x="29532" y="43091"/>
                  </a:lnTo>
                  <a:lnTo>
                    <a:pt x="27294" y="44319"/>
                  </a:lnTo>
                  <a:lnTo>
                    <a:pt x="22029" y="46996"/>
                  </a:lnTo>
                  <a:lnTo>
                    <a:pt x="18035" y="49058"/>
                  </a:lnTo>
                  <a:lnTo>
                    <a:pt x="15534" y="50682"/>
                  </a:lnTo>
                  <a:lnTo>
                    <a:pt x="12155" y="52086"/>
                  </a:lnTo>
                  <a:lnTo>
                    <a:pt x="12112" y="52086"/>
                  </a:lnTo>
                  <a:lnTo>
                    <a:pt x="10532" y="53008"/>
                  </a:lnTo>
                  <a:lnTo>
                    <a:pt x="8996" y="53841"/>
                  </a:lnTo>
                  <a:lnTo>
                    <a:pt x="7416" y="54675"/>
                  </a:lnTo>
                  <a:lnTo>
                    <a:pt x="5881" y="55597"/>
                  </a:lnTo>
                  <a:lnTo>
                    <a:pt x="5135" y="56079"/>
                  </a:lnTo>
                  <a:lnTo>
                    <a:pt x="4389" y="56562"/>
                  </a:lnTo>
                  <a:lnTo>
                    <a:pt x="3686" y="57089"/>
                  </a:lnTo>
                  <a:lnTo>
                    <a:pt x="2984" y="57659"/>
                  </a:lnTo>
                  <a:lnTo>
                    <a:pt x="88" y="59853"/>
                  </a:lnTo>
                  <a:lnTo>
                    <a:pt x="44" y="59897"/>
                  </a:lnTo>
                  <a:lnTo>
                    <a:pt x="1" y="59941"/>
                  </a:lnTo>
                  <a:lnTo>
                    <a:pt x="1" y="60028"/>
                  </a:lnTo>
                  <a:lnTo>
                    <a:pt x="44" y="60072"/>
                  </a:lnTo>
                  <a:lnTo>
                    <a:pt x="88" y="60116"/>
                  </a:lnTo>
                  <a:lnTo>
                    <a:pt x="176" y="60160"/>
                  </a:lnTo>
                  <a:lnTo>
                    <a:pt x="308" y="60116"/>
                  </a:lnTo>
                  <a:lnTo>
                    <a:pt x="3204" y="57922"/>
                  </a:lnTo>
                  <a:lnTo>
                    <a:pt x="3906" y="57352"/>
                  </a:lnTo>
                  <a:lnTo>
                    <a:pt x="4608" y="56825"/>
                  </a:lnTo>
                  <a:lnTo>
                    <a:pt x="5354" y="56343"/>
                  </a:lnTo>
                  <a:lnTo>
                    <a:pt x="6100" y="55860"/>
                  </a:lnTo>
                  <a:lnTo>
                    <a:pt x="7592" y="54982"/>
                  </a:lnTo>
                  <a:lnTo>
                    <a:pt x="9128" y="54149"/>
                  </a:lnTo>
                  <a:lnTo>
                    <a:pt x="10707" y="53315"/>
                  </a:lnTo>
                  <a:lnTo>
                    <a:pt x="12287" y="52393"/>
                  </a:lnTo>
                  <a:lnTo>
                    <a:pt x="15666" y="51033"/>
                  </a:lnTo>
                  <a:lnTo>
                    <a:pt x="15710" y="50989"/>
                  </a:lnTo>
                  <a:lnTo>
                    <a:pt x="18211" y="49366"/>
                  </a:lnTo>
                  <a:lnTo>
                    <a:pt x="22160" y="47303"/>
                  </a:lnTo>
                  <a:lnTo>
                    <a:pt x="27470" y="44626"/>
                  </a:lnTo>
                  <a:lnTo>
                    <a:pt x="29664" y="43442"/>
                  </a:lnTo>
                  <a:lnTo>
                    <a:pt x="30892" y="43398"/>
                  </a:lnTo>
                  <a:lnTo>
                    <a:pt x="30936" y="43398"/>
                  </a:lnTo>
                  <a:lnTo>
                    <a:pt x="31902" y="43135"/>
                  </a:lnTo>
                  <a:lnTo>
                    <a:pt x="31989" y="43091"/>
                  </a:lnTo>
                  <a:lnTo>
                    <a:pt x="33306" y="41730"/>
                  </a:lnTo>
                  <a:lnTo>
                    <a:pt x="33350" y="41687"/>
                  </a:lnTo>
                  <a:lnTo>
                    <a:pt x="35105" y="38483"/>
                  </a:lnTo>
                  <a:lnTo>
                    <a:pt x="36377" y="36509"/>
                  </a:lnTo>
                  <a:lnTo>
                    <a:pt x="36377" y="36465"/>
                  </a:lnTo>
                  <a:lnTo>
                    <a:pt x="36904" y="34666"/>
                  </a:lnTo>
                  <a:lnTo>
                    <a:pt x="36904" y="34622"/>
                  </a:lnTo>
                  <a:lnTo>
                    <a:pt x="37211" y="32077"/>
                  </a:lnTo>
                  <a:lnTo>
                    <a:pt x="37299" y="29488"/>
                  </a:lnTo>
                  <a:lnTo>
                    <a:pt x="37211" y="27557"/>
                  </a:lnTo>
                  <a:lnTo>
                    <a:pt x="36948" y="25758"/>
                  </a:lnTo>
                  <a:lnTo>
                    <a:pt x="36816" y="22116"/>
                  </a:lnTo>
                  <a:lnTo>
                    <a:pt x="36816" y="22028"/>
                  </a:lnTo>
                  <a:lnTo>
                    <a:pt x="36158" y="20141"/>
                  </a:lnTo>
                  <a:lnTo>
                    <a:pt x="36421" y="17508"/>
                  </a:lnTo>
                  <a:lnTo>
                    <a:pt x="36509" y="15183"/>
                  </a:lnTo>
                  <a:lnTo>
                    <a:pt x="36772" y="13077"/>
                  </a:lnTo>
                  <a:lnTo>
                    <a:pt x="36772" y="13033"/>
                  </a:lnTo>
                  <a:lnTo>
                    <a:pt x="36597" y="10663"/>
                  </a:lnTo>
                  <a:lnTo>
                    <a:pt x="37650" y="7416"/>
                  </a:lnTo>
                  <a:lnTo>
                    <a:pt x="38264" y="4783"/>
                  </a:lnTo>
                  <a:lnTo>
                    <a:pt x="38308" y="4739"/>
                  </a:lnTo>
                  <a:lnTo>
                    <a:pt x="38264" y="3116"/>
                  </a:lnTo>
                  <a:lnTo>
                    <a:pt x="38264" y="3072"/>
                  </a:lnTo>
                  <a:lnTo>
                    <a:pt x="37738" y="1448"/>
                  </a:lnTo>
                  <a:lnTo>
                    <a:pt x="36992" y="88"/>
                  </a:lnTo>
                  <a:lnTo>
                    <a:pt x="36948"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9" name="Google Shape;4029;p85"/>
            <p:cNvSpPr/>
            <p:nvPr/>
          </p:nvSpPr>
          <p:spPr>
            <a:xfrm>
              <a:off x="2816100" y="3080725"/>
              <a:ext cx="767925" cy="218325"/>
            </a:xfrm>
            <a:custGeom>
              <a:rect b="b" l="l" r="r" t="t"/>
              <a:pathLst>
                <a:path extrusionOk="0" h="8733" w="30717">
                  <a:moveTo>
                    <a:pt x="11234" y="1"/>
                  </a:moveTo>
                  <a:lnTo>
                    <a:pt x="7899" y="1054"/>
                  </a:lnTo>
                  <a:lnTo>
                    <a:pt x="3555" y="2019"/>
                  </a:lnTo>
                  <a:lnTo>
                    <a:pt x="3511" y="2019"/>
                  </a:lnTo>
                  <a:lnTo>
                    <a:pt x="88" y="4038"/>
                  </a:lnTo>
                  <a:lnTo>
                    <a:pt x="44" y="4082"/>
                  </a:lnTo>
                  <a:lnTo>
                    <a:pt x="0" y="4125"/>
                  </a:lnTo>
                  <a:lnTo>
                    <a:pt x="0" y="4213"/>
                  </a:lnTo>
                  <a:lnTo>
                    <a:pt x="44" y="4257"/>
                  </a:lnTo>
                  <a:lnTo>
                    <a:pt x="88" y="4345"/>
                  </a:lnTo>
                  <a:lnTo>
                    <a:pt x="264" y="4345"/>
                  </a:lnTo>
                  <a:lnTo>
                    <a:pt x="3686" y="2326"/>
                  </a:lnTo>
                  <a:lnTo>
                    <a:pt x="7987" y="1361"/>
                  </a:lnTo>
                  <a:lnTo>
                    <a:pt x="10312" y="659"/>
                  </a:lnTo>
                  <a:lnTo>
                    <a:pt x="11278" y="352"/>
                  </a:lnTo>
                  <a:lnTo>
                    <a:pt x="11497" y="396"/>
                  </a:lnTo>
                  <a:lnTo>
                    <a:pt x="13384" y="2326"/>
                  </a:lnTo>
                  <a:lnTo>
                    <a:pt x="13428" y="2326"/>
                  </a:lnTo>
                  <a:lnTo>
                    <a:pt x="15753" y="4257"/>
                  </a:lnTo>
                  <a:lnTo>
                    <a:pt x="15797" y="4301"/>
                  </a:lnTo>
                  <a:lnTo>
                    <a:pt x="18913" y="5968"/>
                  </a:lnTo>
                  <a:lnTo>
                    <a:pt x="20887" y="6846"/>
                  </a:lnTo>
                  <a:lnTo>
                    <a:pt x="23213" y="7636"/>
                  </a:lnTo>
                  <a:lnTo>
                    <a:pt x="26021" y="8645"/>
                  </a:lnTo>
                  <a:lnTo>
                    <a:pt x="26065" y="8645"/>
                  </a:lnTo>
                  <a:lnTo>
                    <a:pt x="26943" y="8733"/>
                  </a:lnTo>
                  <a:lnTo>
                    <a:pt x="26987" y="8733"/>
                  </a:lnTo>
                  <a:lnTo>
                    <a:pt x="27777" y="8557"/>
                  </a:lnTo>
                  <a:lnTo>
                    <a:pt x="27821" y="8557"/>
                  </a:lnTo>
                  <a:lnTo>
                    <a:pt x="28874" y="7943"/>
                  </a:lnTo>
                  <a:lnTo>
                    <a:pt x="28961" y="7899"/>
                  </a:lnTo>
                  <a:lnTo>
                    <a:pt x="30366" y="5881"/>
                  </a:lnTo>
                  <a:lnTo>
                    <a:pt x="30366" y="5837"/>
                  </a:lnTo>
                  <a:lnTo>
                    <a:pt x="30717" y="5003"/>
                  </a:lnTo>
                  <a:lnTo>
                    <a:pt x="30717" y="4915"/>
                  </a:lnTo>
                  <a:lnTo>
                    <a:pt x="30322" y="3423"/>
                  </a:lnTo>
                  <a:lnTo>
                    <a:pt x="30278" y="3379"/>
                  </a:lnTo>
                  <a:lnTo>
                    <a:pt x="29225" y="1054"/>
                  </a:lnTo>
                  <a:lnTo>
                    <a:pt x="29181" y="1010"/>
                  </a:lnTo>
                  <a:lnTo>
                    <a:pt x="29093" y="966"/>
                  </a:lnTo>
                  <a:lnTo>
                    <a:pt x="28961" y="966"/>
                  </a:lnTo>
                  <a:lnTo>
                    <a:pt x="28918" y="1010"/>
                  </a:lnTo>
                  <a:lnTo>
                    <a:pt x="28874" y="1054"/>
                  </a:lnTo>
                  <a:lnTo>
                    <a:pt x="28874" y="1142"/>
                  </a:lnTo>
                  <a:lnTo>
                    <a:pt x="28874" y="1185"/>
                  </a:lnTo>
                  <a:lnTo>
                    <a:pt x="29971" y="3511"/>
                  </a:lnTo>
                  <a:lnTo>
                    <a:pt x="30366" y="4915"/>
                  </a:lnTo>
                  <a:lnTo>
                    <a:pt x="30058" y="5705"/>
                  </a:lnTo>
                  <a:lnTo>
                    <a:pt x="28698" y="7636"/>
                  </a:lnTo>
                  <a:lnTo>
                    <a:pt x="27689" y="8250"/>
                  </a:lnTo>
                  <a:lnTo>
                    <a:pt x="26943" y="8382"/>
                  </a:lnTo>
                  <a:lnTo>
                    <a:pt x="26153" y="8294"/>
                  </a:lnTo>
                  <a:lnTo>
                    <a:pt x="23301" y="7285"/>
                  </a:lnTo>
                  <a:lnTo>
                    <a:pt x="21019" y="6539"/>
                  </a:lnTo>
                  <a:lnTo>
                    <a:pt x="19044" y="5661"/>
                  </a:lnTo>
                  <a:lnTo>
                    <a:pt x="15973" y="3994"/>
                  </a:lnTo>
                  <a:lnTo>
                    <a:pt x="13647" y="2063"/>
                  </a:lnTo>
                  <a:lnTo>
                    <a:pt x="11672" y="88"/>
                  </a:lnTo>
                  <a:lnTo>
                    <a:pt x="11585" y="45"/>
                  </a:lnTo>
                  <a:lnTo>
                    <a:pt x="11321"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0" name="Google Shape;4030;p85"/>
            <p:cNvSpPr/>
            <p:nvPr/>
          </p:nvSpPr>
          <p:spPr>
            <a:xfrm>
              <a:off x="2745875" y="2864625"/>
              <a:ext cx="868875" cy="266600"/>
            </a:xfrm>
            <a:custGeom>
              <a:rect b="b" l="l" r="r" t="t"/>
              <a:pathLst>
                <a:path extrusionOk="0" h="10664" w="34755">
                  <a:moveTo>
                    <a:pt x="34535" y="0"/>
                  </a:moveTo>
                  <a:lnTo>
                    <a:pt x="34491" y="44"/>
                  </a:lnTo>
                  <a:lnTo>
                    <a:pt x="34447" y="88"/>
                  </a:lnTo>
                  <a:lnTo>
                    <a:pt x="33438" y="1492"/>
                  </a:lnTo>
                  <a:lnTo>
                    <a:pt x="32034" y="3730"/>
                  </a:lnTo>
                  <a:lnTo>
                    <a:pt x="32034" y="3774"/>
                  </a:lnTo>
                  <a:lnTo>
                    <a:pt x="31419" y="5441"/>
                  </a:lnTo>
                  <a:lnTo>
                    <a:pt x="31419" y="5485"/>
                  </a:lnTo>
                  <a:lnTo>
                    <a:pt x="31156" y="7635"/>
                  </a:lnTo>
                  <a:lnTo>
                    <a:pt x="31112" y="10049"/>
                  </a:lnTo>
                  <a:lnTo>
                    <a:pt x="30937" y="10268"/>
                  </a:lnTo>
                  <a:lnTo>
                    <a:pt x="30454" y="10312"/>
                  </a:lnTo>
                  <a:lnTo>
                    <a:pt x="29971" y="10268"/>
                  </a:lnTo>
                  <a:lnTo>
                    <a:pt x="29489" y="10180"/>
                  </a:lnTo>
                  <a:lnTo>
                    <a:pt x="29006" y="10049"/>
                  </a:lnTo>
                  <a:lnTo>
                    <a:pt x="28523" y="9873"/>
                  </a:lnTo>
                  <a:lnTo>
                    <a:pt x="28041" y="9654"/>
                  </a:lnTo>
                  <a:lnTo>
                    <a:pt x="27558" y="9391"/>
                  </a:lnTo>
                  <a:lnTo>
                    <a:pt x="27119" y="9127"/>
                  </a:lnTo>
                  <a:lnTo>
                    <a:pt x="26241" y="8513"/>
                  </a:lnTo>
                  <a:lnTo>
                    <a:pt x="25452" y="7943"/>
                  </a:lnTo>
                  <a:lnTo>
                    <a:pt x="24750" y="7372"/>
                  </a:lnTo>
                  <a:lnTo>
                    <a:pt x="24179" y="6846"/>
                  </a:lnTo>
                  <a:lnTo>
                    <a:pt x="19308" y="2677"/>
                  </a:lnTo>
                  <a:lnTo>
                    <a:pt x="19264" y="2633"/>
                  </a:lnTo>
                  <a:lnTo>
                    <a:pt x="17992" y="2019"/>
                  </a:lnTo>
                  <a:lnTo>
                    <a:pt x="17948" y="2019"/>
                  </a:lnTo>
                  <a:lnTo>
                    <a:pt x="17246" y="1931"/>
                  </a:lnTo>
                  <a:lnTo>
                    <a:pt x="17158" y="1975"/>
                  </a:lnTo>
                  <a:lnTo>
                    <a:pt x="16500" y="2370"/>
                  </a:lnTo>
                  <a:lnTo>
                    <a:pt x="16456" y="2414"/>
                  </a:lnTo>
                  <a:lnTo>
                    <a:pt x="14789" y="3993"/>
                  </a:lnTo>
                  <a:lnTo>
                    <a:pt x="13604" y="4827"/>
                  </a:lnTo>
                  <a:lnTo>
                    <a:pt x="12331" y="5222"/>
                  </a:lnTo>
                  <a:lnTo>
                    <a:pt x="10313" y="5529"/>
                  </a:lnTo>
                  <a:lnTo>
                    <a:pt x="10269" y="5529"/>
                  </a:lnTo>
                  <a:lnTo>
                    <a:pt x="8338" y="6143"/>
                  </a:lnTo>
                  <a:lnTo>
                    <a:pt x="5925" y="6714"/>
                  </a:lnTo>
                  <a:lnTo>
                    <a:pt x="5881" y="6714"/>
                  </a:lnTo>
                  <a:lnTo>
                    <a:pt x="4126" y="7460"/>
                  </a:lnTo>
                  <a:lnTo>
                    <a:pt x="4082" y="7460"/>
                  </a:lnTo>
                  <a:lnTo>
                    <a:pt x="2063" y="8689"/>
                  </a:lnTo>
                  <a:lnTo>
                    <a:pt x="89" y="10180"/>
                  </a:lnTo>
                  <a:lnTo>
                    <a:pt x="45" y="10224"/>
                  </a:lnTo>
                  <a:lnTo>
                    <a:pt x="1" y="10312"/>
                  </a:lnTo>
                  <a:lnTo>
                    <a:pt x="45" y="10356"/>
                  </a:lnTo>
                  <a:lnTo>
                    <a:pt x="45" y="10444"/>
                  </a:lnTo>
                  <a:lnTo>
                    <a:pt x="89" y="10488"/>
                  </a:lnTo>
                  <a:lnTo>
                    <a:pt x="220" y="10488"/>
                  </a:lnTo>
                  <a:lnTo>
                    <a:pt x="308" y="10444"/>
                  </a:lnTo>
                  <a:lnTo>
                    <a:pt x="2239" y="8996"/>
                  </a:lnTo>
                  <a:lnTo>
                    <a:pt x="4257" y="7767"/>
                  </a:lnTo>
                  <a:lnTo>
                    <a:pt x="6013" y="7065"/>
                  </a:lnTo>
                  <a:lnTo>
                    <a:pt x="8426" y="6495"/>
                  </a:lnTo>
                  <a:lnTo>
                    <a:pt x="10357" y="5880"/>
                  </a:lnTo>
                  <a:lnTo>
                    <a:pt x="12375" y="5529"/>
                  </a:lnTo>
                  <a:lnTo>
                    <a:pt x="12419" y="5529"/>
                  </a:lnTo>
                  <a:lnTo>
                    <a:pt x="13735" y="5178"/>
                  </a:lnTo>
                  <a:lnTo>
                    <a:pt x="13779" y="5134"/>
                  </a:lnTo>
                  <a:lnTo>
                    <a:pt x="15008" y="4300"/>
                  </a:lnTo>
                  <a:lnTo>
                    <a:pt x="15008" y="4257"/>
                  </a:lnTo>
                  <a:lnTo>
                    <a:pt x="16719" y="2677"/>
                  </a:lnTo>
                  <a:lnTo>
                    <a:pt x="17290" y="2282"/>
                  </a:lnTo>
                  <a:lnTo>
                    <a:pt x="17860" y="2370"/>
                  </a:lnTo>
                  <a:lnTo>
                    <a:pt x="19089" y="2940"/>
                  </a:lnTo>
                  <a:lnTo>
                    <a:pt x="23960" y="7153"/>
                  </a:lnTo>
                  <a:lnTo>
                    <a:pt x="24706" y="7767"/>
                  </a:lnTo>
                  <a:lnTo>
                    <a:pt x="25495" y="8425"/>
                  </a:lnTo>
                  <a:lnTo>
                    <a:pt x="26329" y="8996"/>
                  </a:lnTo>
                  <a:lnTo>
                    <a:pt x="27163" y="9566"/>
                  </a:lnTo>
                  <a:lnTo>
                    <a:pt x="27953" y="10005"/>
                  </a:lnTo>
                  <a:lnTo>
                    <a:pt x="28392" y="10180"/>
                  </a:lnTo>
                  <a:lnTo>
                    <a:pt x="28787" y="10356"/>
                  </a:lnTo>
                  <a:lnTo>
                    <a:pt x="29225" y="10488"/>
                  </a:lnTo>
                  <a:lnTo>
                    <a:pt x="29620" y="10575"/>
                  </a:lnTo>
                  <a:lnTo>
                    <a:pt x="30015" y="10619"/>
                  </a:lnTo>
                  <a:lnTo>
                    <a:pt x="30454" y="10663"/>
                  </a:lnTo>
                  <a:lnTo>
                    <a:pt x="31024" y="10575"/>
                  </a:lnTo>
                  <a:lnTo>
                    <a:pt x="31156" y="10532"/>
                  </a:lnTo>
                  <a:lnTo>
                    <a:pt x="31419" y="10224"/>
                  </a:lnTo>
                  <a:lnTo>
                    <a:pt x="31463" y="10137"/>
                  </a:lnTo>
                  <a:lnTo>
                    <a:pt x="31507" y="7635"/>
                  </a:lnTo>
                  <a:lnTo>
                    <a:pt x="31727" y="5573"/>
                  </a:lnTo>
                  <a:lnTo>
                    <a:pt x="32341" y="3906"/>
                  </a:lnTo>
                  <a:lnTo>
                    <a:pt x="33745" y="1712"/>
                  </a:lnTo>
                  <a:lnTo>
                    <a:pt x="34710" y="264"/>
                  </a:lnTo>
                  <a:lnTo>
                    <a:pt x="34754" y="220"/>
                  </a:lnTo>
                  <a:lnTo>
                    <a:pt x="34754" y="132"/>
                  </a:lnTo>
                  <a:lnTo>
                    <a:pt x="34754" y="88"/>
                  </a:lnTo>
                  <a:lnTo>
                    <a:pt x="34667" y="44"/>
                  </a:lnTo>
                  <a:lnTo>
                    <a:pt x="34623"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1" name="Google Shape;4031;p85"/>
            <p:cNvSpPr/>
            <p:nvPr/>
          </p:nvSpPr>
          <p:spPr>
            <a:xfrm>
              <a:off x="2680075" y="2663875"/>
              <a:ext cx="923700" cy="403725"/>
            </a:xfrm>
            <a:custGeom>
              <a:rect b="b" l="l" r="r" t="t"/>
              <a:pathLst>
                <a:path extrusionOk="0" h="16149" w="36948">
                  <a:moveTo>
                    <a:pt x="34753" y="0"/>
                  </a:moveTo>
                  <a:lnTo>
                    <a:pt x="34666" y="44"/>
                  </a:lnTo>
                  <a:lnTo>
                    <a:pt x="34622" y="88"/>
                  </a:lnTo>
                  <a:lnTo>
                    <a:pt x="34622" y="132"/>
                  </a:lnTo>
                  <a:lnTo>
                    <a:pt x="34622" y="220"/>
                  </a:lnTo>
                  <a:lnTo>
                    <a:pt x="35061" y="1931"/>
                  </a:lnTo>
                  <a:lnTo>
                    <a:pt x="35982" y="5222"/>
                  </a:lnTo>
                  <a:lnTo>
                    <a:pt x="36596" y="7855"/>
                  </a:lnTo>
                  <a:lnTo>
                    <a:pt x="35850" y="8908"/>
                  </a:lnTo>
                  <a:lnTo>
                    <a:pt x="34227" y="10970"/>
                  </a:lnTo>
                  <a:lnTo>
                    <a:pt x="33744" y="11058"/>
                  </a:lnTo>
                  <a:lnTo>
                    <a:pt x="32954" y="10839"/>
                  </a:lnTo>
                  <a:lnTo>
                    <a:pt x="29795" y="9391"/>
                  </a:lnTo>
                  <a:lnTo>
                    <a:pt x="27776" y="8425"/>
                  </a:lnTo>
                  <a:lnTo>
                    <a:pt x="23871" y="6889"/>
                  </a:lnTo>
                  <a:lnTo>
                    <a:pt x="23827" y="6889"/>
                  </a:lnTo>
                  <a:lnTo>
                    <a:pt x="22160" y="6538"/>
                  </a:lnTo>
                  <a:lnTo>
                    <a:pt x="20843" y="6494"/>
                  </a:lnTo>
                  <a:lnTo>
                    <a:pt x="20799" y="6494"/>
                  </a:lnTo>
                  <a:lnTo>
                    <a:pt x="19834" y="6670"/>
                  </a:lnTo>
                  <a:lnTo>
                    <a:pt x="19790" y="6670"/>
                  </a:lnTo>
                  <a:lnTo>
                    <a:pt x="18035" y="7548"/>
                  </a:lnTo>
                  <a:lnTo>
                    <a:pt x="15797" y="8820"/>
                  </a:lnTo>
                  <a:lnTo>
                    <a:pt x="15753" y="8820"/>
                  </a:lnTo>
                  <a:lnTo>
                    <a:pt x="13866" y="10180"/>
                  </a:lnTo>
                  <a:lnTo>
                    <a:pt x="12199" y="10356"/>
                  </a:lnTo>
                  <a:lnTo>
                    <a:pt x="9039" y="10531"/>
                  </a:lnTo>
                  <a:lnTo>
                    <a:pt x="8996" y="10575"/>
                  </a:lnTo>
                  <a:lnTo>
                    <a:pt x="7372" y="11058"/>
                  </a:lnTo>
                  <a:lnTo>
                    <a:pt x="3818" y="12682"/>
                  </a:lnTo>
                  <a:lnTo>
                    <a:pt x="1755" y="14042"/>
                  </a:lnTo>
                  <a:lnTo>
                    <a:pt x="1711" y="14086"/>
                  </a:lnTo>
                  <a:lnTo>
                    <a:pt x="44" y="15885"/>
                  </a:lnTo>
                  <a:lnTo>
                    <a:pt x="44" y="15929"/>
                  </a:lnTo>
                  <a:lnTo>
                    <a:pt x="0" y="15973"/>
                  </a:lnTo>
                  <a:lnTo>
                    <a:pt x="44" y="16060"/>
                  </a:lnTo>
                  <a:lnTo>
                    <a:pt x="88" y="16104"/>
                  </a:lnTo>
                  <a:lnTo>
                    <a:pt x="176" y="16148"/>
                  </a:lnTo>
                  <a:lnTo>
                    <a:pt x="263" y="16148"/>
                  </a:lnTo>
                  <a:lnTo>
                    <a:pt x="307" y="16104"/>
                  </a:lnTo>
                  <a:lnTo>
                    <a:pt x="1975" y="14349"/>
                  </a:lnTo>
                  <a:lnTo>
                    <a:pt x="3993" y="12989"/>
                  </a:lnTo>
                  <a:lnTo>
                    <a:pt x="7504" y="11409"/>
                  </a:lnTo>
                  <a:lnTo>
                    <a:pt x="9083" y="10882"/>
                  </a:lnTo>
                  <a:lnTo>
                    <a:pt x="12199" y="10707"/>
                  </a:lnTo>
                  <a:lnTo>
                    <a:pt x="13954" y="10531"/>
                  </a:lnTo>
                  <a:lnTo>
                    <a:pt x="14042" y="10488"/>
                  </a:lnTo>
                  <a:lnTo>
                    <a:pt x="15973" y="9083"/>
                  </a:lnTo>
                  <a:lnTo>
                    <a:pt x="18167" y="7855"/>
                  </a:lnTo>
                  <a:lnTo>
                    <a:pt x="19922" y="7021"/>
                  </a:lnTo>
                  <a:lnTo>
                    <a:pt x="20843" y="6845"/>
                  </a:lnTo>
                  <a:lnTo>
                    <a:pt x="22116" y="6889"/>
                  </a:lnTo>
                  <a:lnTo>
                    <a:pt x="23739" y="7240"/>
                  </a:lnTo>
                  <a:lnTo>
                    <a:pt x="27645" y="8732"/>
                  </a:lnTo>
                  <a:lnTo>
                    <a:pt x="29663" y="9698"/>
                  </a:lnTo>
                  <a:lnTo>
                    <a:pt x="32823" y="11146"/>
                  </a:lnTo>
                  <a:lnTo>
                    <a:pt x="32867" y="11190"/>
                  </a:lnTo>
                  <a:lnTo>
                    <a:pt x="33700" y="11409"/>
                  </a:lnTo>
                  <a:lnTo>
                    <a:pt x="33788" y="11409"/>
                  </a:lnTo>
                  <a:lnTo>
                    <a:pt x="34359" y="11277"/>
                  </a:lnTo>
                  <a:lnTo>
                    <a:pt x="34446" y="11233"/>
                  </a:lnTo>
                  <a:lnTo>
                    <a:pt x="36158" y="9127"/>
                  </a:lnTo>
                  <a:lnTo>
                    <a:pt x="36947" y="7986"/>
                  </a:lnTo>
                  <a:lnTo>
                    <a:pt x="36947" y="7899"/>
                  </a:lnTo>
                  <a:lnTo>
                    <a:pt x="36947" y="7855"/>
                  </a:lnTo>
                  <a:lnTo>
                    <a:pt x="36333" y="5134"/>
                  </a:lnTo>
                  <a:lnTo>
                    <a:pt x="35368" y="1843"/>
                  </a:lnTo>
                  <a:lnTo>
                    <a:pt x="34929" y="132"/>
                  </a:lnTo>
                  <a:lnTo>
                    <a:pt x="34929" y="88"/>
                  </a:lnTo>
                  <a:lnTo>
                    <a:pt x="34885" y="44"/>
                  </a:lnTo>
                  <a:lnTo>
                    <a:pt x="34797"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2" name="Google Shape;4032;p85"/>
            <p:cNvSpPr/>
            <p:nvPr/>
          </p:nvSpPr>
          <p:spPr>
            <a:xfrm>
              <a:off x="2627400" y="2363275"/>
              <a:ext cx="931400" cy="657150"/>
            </a:xfrm>
            <a:custGeom>
              <a:rect b="b" l="l" r="r" t="t"/>
              <a:pathLst>
                <a:path extrusionOk="0" h="26286" w="37256">
                  <a:moveTo>
                    <a:pt x="36992" y="1"/>
                  </a:moveTo>
                  <a:lnTo>
                    <a:pt x="36948" y="45"/>
                  </a:lnTo>
                  <a:lnTo>
                    <a:pt x="36904" y="133"/>
                  </a:lnTo>
                  <a:lnTo>
                    <a:pt x="36466" y="2283"/>
                  </a:lnTo>
                  <a:lnTo>
                    <a:pt x="36466" y="2327"/>
                  </a:lnTo>
                  <a:lnTo>
                    <a:pt x="36422" y="4564"/>
                  </a:lnTo>
                  <a:lnTo>
                    <a:pt x="36290" y="9040"/>
                  </a:lnTo>
                  <a:lnTo>
                    <a:pt x="36334" y="12507"/>
                  </a:lnTo>
                  <a:lnTo>
                    <a:pt x="36334" y="12551"/>
                  </a:lnTo>
                  <a:lnTo>
                    <a:pt x="36597" y="13692"/>
                  </a:lnTo>
                  <a:lnTo>
                    <a:pt x="36158" y="14657"/>
                  </a:lnTo>
                  <a:lnTo>
                    <a:pt x="34930" y="15271"/>
                  </a:lnTo>
                  <a:lnTo>
                    <a:pt x="33394" y="15622"/>
                  </a:lnTo>
                  <a:lnTo>
                    <a:pt x="31683" y="15842"/>
                  </a:lnTo>
                  <a:lnTo>
                    <a:pt x="29971" y="15315"/>
                  </a:lnTo>
                  <a:lnTo>
                    <a:pt x="27294" y="14262"/>
                  </a:lnTo>
                  <a:lnTo>
                    <a:pt x="26110" y="13253"/>
                  </a:lnTo>
                  <a:lnTo>
                    <a:pt x="26022" y="13209"/>
                  </a:lnTo>
                  <a:lnTo>
                    <a:pt x="25890" y="13253"/>
                  </a:lnTo>
                  <a:lnTo>
                    <a:pt x="25276" y="13779"/>
                  </a:lnTo>
                  <a:lnTo>
                    <a:pt x="24179" y="14306"/>
                  </a:lnTo>
                  <a:lnTo>
                    <a:pt x="21502" y="15491"/>
                  </a:lnTo>
                  <a:lnTo>
                    <a:pt x="18826" y="16632"/>
                  </a:lnTo>
                  <a:lnTo>
                    <a:pt x="16851" y="17597"/>
                  </a:lnTo>
                  <a:lnTo>
                    <a:pt x="13823" y="19528"/>
                  </a:lnTo>
                  <a:lnTo>
                    <a:pt x="12200" y="19572"/>
                  </a:lnTo>
                  <a:lnTo>
                    <a:pt x="9435" y="19791"/>
                  </a:lnTo>
                  <a:lnTo>
                    <a:pt x="9391" y="19791"/>
                  </a:lnTo>
                  <a:lnTo>
                    <a:pt x="8426" y="20186"/>
                  </a:lnTo>
                  <a:lnTo>
                    <a:pt x="6495" y="21063"/>
                  </a:lnTo>
                  <a:lnTo>
                    <a:pt x="4520" y="22160"/>
                  </a:lnTo>
                  <a:lnTo>
                    <a:pt x="4477" y="22160"/>
                  </a:lnTo>
                  <a:lnTo>
                    <a:pt x="2634" y="23477"/>
                  </a:lnTo>
                  <a:lnTo>
                    <a:pt x="45" y="25978"/>
                  </a:lnTo>
                  <a:lnTo>
                    <a:pt x="1" y="26022"/>
                  </a:lnTo>
                  <a:lnTo>
                    <a:pt x="1" y="26066"/>
                  </a:lnTo>
                  <a:lnTo>
                    <a:pt x="1" y="26154"/>
                  </a:lnTo>
                  <a:lnTo>
                    <a:pt x="45" y="26197"/>
                  </a:lnTo>
                  <a:lnTo>
                    <a:pt x="89" y="26241"/>
                  </a:lnTo>
                  <a:lnTo>
                    <a:pt x="176" y="26285"/>
                  </a:lnTo>
                  <a:lnTo>
                    <a:pt x="220" y="26241"/>
                  </a:lnTo>
                  <a:lnTo>
                    <a:pt x="264" y="26197"/>
                  </a:lnTo>
                  <a:lnTo>
                    <a:pt x="2853" y="23740"/>
                  </a:lnTo>
                  <a:lnTo>
                    <a:pt x="4696" y="22468"/>
                  </a:lnTo>
                  <a:lnTo>
                    <a:pt x="6671" y="21371"/>
                  </a:lnTo>
                  <a:lnTo>
                    <a:pt x="8557" y="20493"/>
                  </a:lnTo>
                  <a:lnTo>
                    <a:pt x="9479" y="20142"/>
                  </a:lnTo>
                  <a:lnTo>
                    <a:pt x="12243" y="19923"/>
                  </a:lnTo>
                  <a:lnTo>
                    <a:pt x="13867" y="19879"/>
                  </a:lnTo>
                  <a:lnTo>
                    <a:pt x="13955" y="19835"/>
                  </a:lnTo>
                  <a:lnTo>
                    <a:pt x="17026" y="17904"/>
                  </a:lnTo>
                  <a:lnTo>
                    <a:pt x="18957" y="16939"/>
                  </a:lnTo>
                  <a:lnTo>
                    <a:pt x="21634" y="15798"/>
                  </a:lnTo>
                  <a:lnTo>
                    <a:pt x="24354" y="14613"/>
                  </a:lnTo>
                  <a:lnTo>
                    <a:pt x="25452" y="14087"/>
                  </a:lnTo>
                  <a:lnTo>
                    <a:pt x="25495" y="14087"/>
                  </a:lnTo>
                  <a:lnTo>
                    <a:pt x="26022" y="13604"/>
                  </a:lnTo>
                  <a:lnTo>
                    <a:pt x="27119" y="14525"/>
                  </a:lnTo>
                  <a:lnTo>
                    <a:pt x="27163" y="14569"/>
                  </a:lnTo>
                  <a:lnTo>
                    <a:pt x="29840" y="15666"/>
                  </a:lnTo>
                  <a:lnTo>
                    <a:pt x="31595" y="16193"/>
                  </a:lnTo>
                  <a:lnTo>
                    <a:pt x="31683" y="16193"/>
                  </a:lnTo>
                  <a:lnTo>
                    <a:pt x="33438" y="15973"/>
                  </a:lnTo>
                  <a:lnTo>
                    <a:pt x="33482" y="15973"/>
                  </a:lnTo>
                  <a:lnTo>
                    <a:pt x="35061" y="15622"/>
                  </a:lnTo>
                  <a:lnTo>
                    <a:pt x="35061" y="15578"/>
                  </a:lnTo>
                  <a:lnTo>
                    <a:pt x="36378" y="14964"/>
                  </a:lnTo>
                  <a:lnTo>
                    <a:pt x="36466" y="14876"/>
                  </a:lnTo>
                  <a:lnTo>
                    <a:pt x="36904" y="13779"/>
                  </a:lnTo>
                  <a:lnTo>
                    <a:pt x="36948" y="13692"/>
                  </a:lnTo>
                  <a:lnTo>
                    <a:pt x="36685" y="12507"/>
                  </a:lnTo>
                  <a:lnTo>
                    <a:pt x="36641" y="9040"/>
                  </a:lnTo>
                  <a:lnTo>
                    <a:pt x="36773" y="4564"/>
                  </a:lnTo>
                  <a:lnTo>
                    <a:pt x="36817" y="2327"/>
                  </a:lnTo>
                  <a:lnTo>
                    <a:pt x="37255" y="176"/>
                  </a:lnTo>
                  <a:lnTo>
                    <a:pt x="37255" y="133"/>
                  </a:lnTo>
                  <a:lnTo>
                    <a:pt x="37255" y="45"/>
                  </a:lnTo>
                  <a:lnTo>
                    <a:pt x="37211"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3" name="Google Shape;4033;p85"/>
            <p:cNvSpPr/>
            <p:nvPr/>
          </p:nvSpPr>
          <p:spPr>
            <a:xfrm>
              <a:off x="3319625" y="1408900"/>
              <a:ext cx="345575" cy="2234625"/>
            </a:xfrm>
            <a:custGeom>
              <a:rect b="b" l="l" r="r" t="t"/>
              <a:pathLst>
                <a:path extrusionOk="0" h="89385" w="13823">
                  <a:moveTo>
                    <a:pt x="8382" y="0"/>
                  </a:moveTo>
                  <a:lnTo>
                    <a:pt x="8294" y="44"/>
                  </a:lnTo>
                  <a:lnTo>
                    <a:pt x="8250" y="88"/>
                  </a:lnTo>
                  <a:lnTo>
                    <a:pt x="8250" y="176"/>
                  </a:lnTo>
                  <a:lnTo>
                    <a:pt x="8250" y="219"/>
                  </a:lnTo>
                  <a:lnTo>
                    <a:pt x="8294" y="263"/>
                  </a:lnTo>
                  <a:lnTo>
                    <a:pt x="9961" y="2413"/>
                  </a:lnTo>
                  <a:lnTo>
                    <a:pt x="11190" y="3467"/>
                  </a:lnTo>
                  <a:lnTo>
                    <a:pt x="11278" y="3510"/>
                  </a:lnTo>
                  <a:lnTo>
                    <a:pt x="12814" y="4037"/>
                  </a:lnTo>
                  <a:lnTo>
                    <a:pt x="13165" y="4344"/>
                  </a:lnTo>
                  <a:lnTo>
                    <a:pt x="13340" y="4959"/>
                  </a:lnTo>
                  <a:lnTo>
                    <a:pt x="13472" y="6450"/>
                  </a:lnTo>
                  <a:lnTo>
                    <a:pt x="13340" y="7504"/>
                  </a:lnTo>
                  <a:lnTo>
                    <a:pt x="12726" y="9347"/>
                  </a:lnTo>
                  <a:lnTo>
                    <a:pt x="12068" y="12067"/>
                  </a:lnTo>
                  <a:lnTo>
                    <a:pt x="11629" y="14656"/>
                  </a:lnTo>
                  <a:lnTo>
                    <a:pt x="11629" y="14700"/>
                  </a:lnTo>
                  <a:lnTo>
                    <a:pt x="11497" y="17069"/>
                  </a:lnTo>
                  <a:lnTo>
                    <a:pt x="11453" y="19702"/>
                  </a:lnTo>
                  <a:lnTo>
                    <a:pt x="11102" y="24573"/>
                  </a:lnTo>
                  <a:lnTo>
                    <a:pt x="11102" y="24617"/>
                  </a:lnTo>
                  <a:lnTo>
                    <a:pt x="11322" y="26416"/>
                  </a:lnTo>
                  <a:lnTo>
                    <a:pt x="11322" y="26460"/>
                  </a:lnTo>
                  <a:lnTo>
                    <a:pt x="12111" y="29575"/>
                  </a:lnTo>
                  <a:lnTo>
                    <a:pt x="12857" y="32647"/>
                  </a:lnTo>
                  <a:lnTo>
                    <a:pt x="12770" y="33525"/>
                  </a:lnTo>
                  <a:lnTo>
                    <a:pt x="11804" y="35631"/>
                  </a:lnTo>
                  <a:lnTo>
                    <a:pt x="10663" y="38527"/>
                  </a:lnTo>
                  <a:lnTo>
                    <a:pt x="10268" y="40545"/>
                  </a:lnTo>
                  <a:lnTo>
                    <a:pt x="10268" y="40589"/>
                  </a:lnTo>
                  <a:lnTo>
                    <a:pt x="10181" y="42696"/>
                  </a:lnTo>
                  <a:lnTo>
                    <a:pt x="10049" y="47654"/>
                  </a:lnTo>
                  <a:lnTo>
                    <a:pt x="10181" y="49760"/>
                  </a:lnTo>
                  <a:lnTo>
                    <a:pt x="10663" y="52174"/>
                  </a:lnTo>
                  <a:lnTo>
                    <a:pt x="11453" y="55070"/>
                  </a:lnTo>
                  <a:lnTo>
                    <a:pt x="12375" y="58493"/>
                  </a:lnTo>
                  <a:lnTo>
                    <a:pt x="12331" y="58887"/>
                  </a:lnTo>
                  <a:lnTo>
                    <a:pt x="11497" y="60204"/>
                  </a:lnTo>
                  <a:lnTo>
                    <a:pt x="10268" y="62135"/>
                  </a:lnTo>
                  <a:lnTo>
                    <a:pt x="10225" y="62178"/>
                  </a:lnTo>
                  <a:lnTo>
                    <a:pt x="9742" y="63627"/>
                  </a:lnTo>
                  <a:lnTo>
                    <a:pt x="9698" y="63670"/>
                  </a:lnTo>
                  <a:lnTo>
                    <a:pt x="9347" y="67620"/>
                  </a:lnTo>
                  <a:lnTo>
                    <a:pt x="9347" y="67707"/>
                  </a:lnTo>
                  <a:lnTo>
                    <a:pt x="9479" y="68234"/>
                  </a:lnTo>
                  <a:lnTo>
                    <a:pt x="9479" y="68278"/>
                  </a:lnTo>
                  <a:lnTo>
                    <a:pt x="10576" y="70603"/>
                  </a:lnTo>
                  <a:lnTo>
                    <a:pt x="12638" y="74948"/>
                  </a:lnTo>
                  <a:lnTo>
                    <a:pt x="12287" y="75957"/>
                  </a:lnTo>
                  <a:lnTo>
                    <a:pt x="10400" y="77186"/>
                  </a:lnTo>
                  <a:lnTo>
                    <a:pt x="8557" y="78546"/>
                  </a:lnTo>
                  <a:lnTo>
                    <a:pt x="6275" y="80433"/>
                  </a:lnTo>
                  <a:lnTo>
                    <a:pt x="5968" y="80477"/>
                  </a:lnTo>
                  <a:lnTo>
                    <a:pt x="5880" y="80520"/>
                  </a:lnTo>
                  <a:lnTo>
                    <a:pt x="3642" y="82714"/>
                  </a:lnTo>
                  <a:lnTo>
                    <a:pt x="2326" y="84119"/>
                  </a:lnTo>
                  <a:lnTo>
                    <a:pt x="2282" y="84206"/>
                  </a:lnTo>
                  <a:lnTo>
                    <a:pt x="1405" y="86269"/>
                  </a:lnTo>
                  <a:lnTo>
                    <a:pt x="44" y="89121"/>
                  </a:lnTo>
                  <a:lnTo>
                    <a:pt x="0" y="89209"/>
                  </a:lnTo>
                  <a:lnTo>
                    <a:pt x="44" y="89253"/>
                  </a:lnTo>
                  <a:lnTo>
                    <a:pt x="44" y="89340"/>
                  </a:lnTo>
                  <a:lnTo>
                    <a:pt x="132" y="89384"/>
                  </a:lnTo>
                  <a:lnTo>
                    <a:pt x="176" y="89384"/>
                  </a:lnTo>
                  <a:lnTo>
                    <a:pt x="308" y="89340"/>
                  </a:lnTo>
                  <a:lnTo>
                    <a:pt x="351" y="89296"/>
                  </a:lnTo>
                  <a:lnTo>
                    <a:pt x="1712" y="86400"/>
                  </a:lnTo>
                  <a:lnTo>
                    <a:pt x="2589" y="84338"/>
                  </a:lnTo>
                  <a:lnTo>
                    <a:pt x="3906" y="82934"/>
                  </a:lnTo>
                  <a:lnTo>
                    <a:pt x="6056" y="80828"/>
                  </a:lnTo>
                  <a:lnTo>
                    <a:pt x="6363" y="80784"/>
                  </a:lnTo>
                  <a:lnTo>
                    <a:pt x="6451" y="80740"/>
                  </a:lnTo>
                  <a:lnTo>
                    <a:pt x="8777" y="78809"/>
                  </a:lnTo>
                  <a:lnTo>
                    <a:pt x="10619" y="77449"/>
                  </a:lnTo>
                  <a:lnTo>
                    <a:pt x="12550" y="76220"/>
                  </a:lnTo>
                  <a:lnTo>
                    <a:pt x="12638" y="76132"/>
                  </a:lnTo>
                  <a:lnTo>
                    <a:pt x="12989" y="74992"/>
                  </a:lnTo>
                  <a:lnTo>
                    <a:pt x="12989" y="74860"/>
                  </a:lnTo>
                  <a:lnTo>
                    <a:pt x="10883" y="70472"/>
                  </a:lnTo>
                  <a:lnTo>
                    <a:pt x="9786" y="68146"/>
                  </a:lnTo>
                  <a:lnTo>
                    <a:pt x="9698" y="67620"/>
                  </a:lnTo>
                  <a:lnTo>
                    <a:pt x="10049" y="63714"/>
                  </a:lnTo>
                  <a:lnTo>
                    <a:pt x="10576" y="62310"/>
                  </a:lnTo>
                  <a:lnTo>
                    <a:pt x="11760" y="60379"/>
                  </a:lnTo>
                  <a:lnTo>
                    <a:pt x="12638" y="59063"/>
                  </a:lnTo>
                  <a:lnTo>
                    <a:pt x="12682" y="58975"/>
                  </a:lnTo>
                  <a:lnTo>
                    <a:pt x="12726" y="58493"/>
                  </a:lnTo>
                  <a:lnTo>
                    <a:pt x="12726" y="58449"/>
                  </a:lnTo>
                  <a:lnTo>
                    <a:pt x="11760" y="54938"/>
                  </a:lnTo>
                  <a:lnTo>
                    <a:pt x="11014" y="52086"/>
                  </a:lnTo>
                  <a:lnTo>
                    <a:pt x="10532" y="49716"/>
                  </a:lnTo>
                  <a:lnTo>
                    <a:pt x="10400" y="47654"/>
                  </a:lnTo>
                  <a:lnTo>
                    <a:pt x="10532" y="42739"/>
                  </a:lnTo>
                  <a:lnTo>
                    <a:pt x="10619" y="40589"/>
                  </a:lnTo>
                  <a:lnTo>
                    <a:pt x="11014" y="38615"/>
                  </a:lnTo>
                  <a:lnTo>
                    <a:pt x="12111" y="35763"/>
                  </a:lnTo>
                  <a:lnTo>
                    <a:pt x="13077" y="33656"/>
                  </a:lnTo>
                  <a:lnTo>
                    <a:pt x="13077" y="33612"/>
                  </a:lnTo>
                  <a:lnTo>
                    <a:pt x="13208" y="32647"/>
                  </a:lnTo>
                  <a:lnTo>
                    <a:pt x="13208" y="32603"/>
                  </a:lnTo>
                  <a:lnTo>
                    <a:pt x="12462" y="29488"/>
                  </a:lnTo>
                  <a:lnTo>
                    <a:pt x="11673" y="26372"/>
                  </a:lnTo>
                  <a:lnTo>
                    <a:pt x="11453" y="24573"/>
                  </a:lnTo>
                  <a:lnTo>
                    <a:pt x="11804" y="19702"/>
                  </a:lnTo>
                  <a:lnTo>
                    <a:pt x="11848" y="17113"/>
                  </a:lnTo>
                  <a:lnTo>
                    <a:pt x="11980" y="14700"/>
                  </a:lnTo>
                  <a:lnTo>
                    <a:pt x="12419" y="12111"/>
                  </a:lnTo>
                  <a:lnTo>
                    <a:pt x="13077" y="9434"/>
                  </a:lnTo>
                  <a:lnTo>
                    <a:pt x="13647" y="7591"/>
                  </a:lnTo>
                  <a:lnTo>
                    <a:pt x="13647" y="7547"/>
                  </a:lnTo>
                  <a:lnTo>
                    <a:pt x="13823" y="6494"/>
                  </a:lnTo>
                  <a:lnTo>
                    <a:pt x="13823" y="6450"/>
                  </a:lnTo>
                  <a:lnTo>
                    <a:pt x="13691" y="4915"/>
                  </a:lnTo>
                  <a:lnTo>
                    <a:pt x="13691" y="4871"/>
                  </a:lnTo>
                  <a:lnTo>
                    <a:pt x="13472" y="4213"/>
                  </a:lnTo>
                  <a:lnTo>
                    <a:pt x="13428" y="4125"/>
                  </a:lnTo>
                  <a:lnTo>
                    <a:pt x="13033" y="3730"/>
                  </a:lnTo>
                  <a:lnTo>
                    <a:pt x="12945" y="3686"/>
                  </a:lnTo>
                  <a:lnTo>
                    <a:pt x="11409" y="3203"/>
                  </a:lnTo>
                  <a:lnTo>
                    <a:pt x="10225" y="2150"/>
                  </a:lnTo>
                  <a:lnTo>
                    <a:pt x="8557" y="88"/>
                  </a:lnTo>
                  <a:lnTo>
                    <a:pt x="8513"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4" name="Google Shape;4034;p85"/>
            <p:cNvSpPr/>
            <p:nvPr/>
          </p:nvSpPr>
          <p:spPr>
            <a:xfrm>
              <a:off x="2895075" y="3238700"/>
              <a:ext cx="385075" cy="337900"/>
            </a:xfrm>
            <a:custGeom>
              <a:rect b="b" l="l" r="r" t="t"/>
              <a:pathLst>
                <a:path extrusionOk="0" h="13516" w="15403">
                  <a:moveTo>
                    <a:pt x="7197" y="0"/>
                  </a:moveTo>
                  <a:lnTo>
                    <a:pt x="2677" y="483"/>
                  </a:lnTo>
                  <a:lnTo>
                    <a:pt x="176" y="527"/>
                  </a:lnTo>
                  <a:lnTo>
                    <a:pt x="132" y="527"/>
                  </a:lnTo>
                  <a:lnTo>
                    <a:pt x="45" y="571"/>
                  </a:lnTo>
                  <a:lnTo>
                    <a:pt x="1" y="659"/>
                  </a:lnTo>
                  <a:lnTo>
                    <a:pt x="1" y="703"/>
                  </a:lnTo>
                  <a:lnTo>
                    <a:pt x="45" y="790"/>
                  </a:lnTo>
                  <a:lnTo>
                    <a:pt x="45" y="834"/>
                  </a:lnTo>
                  <a:lnTo>
                    <a:pt x="132" y="878"/>
                  </a:lnTo>
                  <a:lnTo>
                    <a:pt x="176" y="878"/>
                  </a:lnTo>
                  <a:lnTo>
                    <a:pt x="2721" y="834"/>
                  </a:lnTo>
                  <a:lnTo>
                    <a:pt x="7197" y="351"/>
                  </a:lnTo>
                  <a:lnTo>
                    <a:pt x="7548" y="615"/>
                  </a:lnTo>
                  <a:lnTo>
                    <a:pt x="8470" y="1448"/>
                  </a:lnTo>
                  <a:lnTo>
                    <a:pt x="10005" y="2940"/>
                  </a:lnTo>
                  <a:lnTo>
                    <a:pt x="11805" y="4783"/>
                  </a:lnTo>
                  <a:lnTo>
                    <a:pt x="14525" y="7943"/>
                  </a:lnTo>
                  <a:lnTo>
                    <a:pt x="15052" y="9128"/>
                  </a:lnTo>
                  <a:lnTo>
                    <a:pt x="14964" y="10619"/>
                  </a:lnTo>
                  <a:lnTo>
                    <a:pt x="14042" y="13252"/>
                  </a:lnTo>
                  <a:lnTo>
                    <a:pt x="13999" y="13340"/>
                  </a:lnTo>
                  <a:lnTo>
                    <a:pt x="14042" y="13384"/>
                  </a:lnTo>
                  <a:lnTo>
                    <a:pt x="14086" y="13428"/>
                  </a:lnTo>
                  <a:lnTo>
                    <a:pt x="14130" y="13472"/>
                  </a:lnTo>
                  <a:lnTo>
                    <a:pt x="14174" y="13516"/>
                  </a:lnTo>
                  <a:lnTo>
                    <a:pt x="14306" y="13472"/>
                  </a:lnTo>
                  <a:lnTo>
                    <a:pt x="14350" y="13384"/>
                  </a:lnTo>
                  <a:lnTo>
                    <a:pt x="15271" y="10707"/>
                  </a:lnTo>
                  <a:lnTo>
                    <a:pt x="15315" y="10663"/>
                  </a:lnTo>
                  <a:lnTo>
                    <a:pt x="15403" y="9128"/>
                  </a:lnTo>
                  <a:lnTo>
                    <a:pt x="15359" y="9040"/>
                  </a:lnTo>
                  <a:lnTo>
                    <a:pt x="14832" y="7767"/>
                  </a:lnTo>
                  <a:lnTo>
                    <a:pt x="14788" y="7723"/>
                  </a:lnTo>
                  <a:lnTo>
                    <a:pt x="12068" y="4520"/>
                  </a:lnTo>
                  <a:lnTo>
                    <a:pt x="10269" y="2721"/>
                  </a:lnTo>
                  <a:lnTo>
                    <a:pt x="8689" y="1185"/>
                  </a:lnTo>
                  <a:lnTo>
                    <a:pt x="7767" y="351"/>
                  </a:lnTo>
                  <a:lnTo>
                    <a:pt x="7329" y="44"/>
                  </a:lnTo>
                  <a:lnTo>
                    <a:pt x="7197"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5" name="Google Shape;4035;p85"/>
            <p:cNvSpPr/>
            <p:nvPr/>
          </p:nvSpPr>
          <p:spPr>
            <a:xfrm>
              <a:off x="2931275" y="3283675"/>
              <a:ext cx="242475" cy="218325"/>
            </a:xfrm>
            <a:custGeom>
              <a:rect b="b" l="l" r="r" t="t"/>
              <a:pathLst>
                <a:path extrusionOk="0" h="8733" w="9699">
                  <a:moveTo>
                    <a:pt x="1624" y="1"/>
                  </a:moveTo>
                  <a:lnTo>
                    <a:pt x="176" y="44"/>
                  </a:lnTo>
                  <a:lnTo>
                    <a:pt x="132" y="88"/>
                  </a:lnTo>
                  <a:lnTo>
                    <a:pt x="45" y="88"/>
                  </a:lnTo>
                  <a:lnTo>
                    <a:pt x="45" y="176"/>
                  </a:lnTo>
                  <a:lnTo>
                    <a:pt x="1" y="220"/>
                  </a:lnTo>
                  <a:lnTo>
                    <a:pt x="45" y="308"/>
                  </a:lnTo>
                  <a:lnTo>
                    <a:pt x="88" y="352"/>
                  </a:lnTo>
                  <a:lnTo>
                    <a:pt x="176" y="395"/>
                  </a:lnTo>
                  <a:lnTo>
                    <a:pt x="1624" y="352"/>
                  </a:lnTo>
                  <a:lnTo>
                    <a:pt x="3555" y="483"/>
                  </a:lnTo>
                  <a:lnTo>
                    <a:pt x="4301" y="746"/>
                  </a:lnTo>
                  <a:lnTo>
                    <a:pt x="5530" y="1843"/>
                  </a:lnTo>
                  <a:lnTo>
                    <a:pt x="7504" y="4038"/>
                  </a:lnTo>
                  <a:lnTo>
                    <a:pt x="8426" y="5266"/>
                  </a:lnTo>
                  <a:lnTo>
                    <a:pt x="9128" y="6626"/>
                  </a:lnTo>
                  <a:lnTo>
                    <a:pt x="9347" y="8118"/>
                  </a:lnTo>
                  <a:lnTo>
                    <a:pt x="9259" y="8557"/>
                  </a:lnTo>
                  <a:lnTo>
                    <a:pt x="9259" y="8601"/>
                  </a:lnTo>
                  <a:lnTo>
                    <a:pt x="9303" y="8689"/>
                  </a:lnTo>
                  <a:lnTo>
                    <a:pt x="9347" y="8733"/>
                  </a:lnTo>
                  <a:lnTo>
                    <a:pt x="9435" y="8733"/>
                  </a:lnTo>
                  <a:lnTo>
                    <a:pt x="9567" y="8689"/>
                  </a:lnTo>
                  <a:lnTo>
                    <a:pt x="9611" y="8601"/>
                  </a:lnTo>
                  <a:lnTo>
                    <a:pt x="9698" y="8162"/>
                  </a:lnTo>
                  <a:lnTo>
                    <a:pt x="9698" y="8074"/>
                  </a:lnTo>
                  <a:lnTo>
                    <a:pt x="9435" y="6539"/>
                  </a:lnTo>
                  <a:lnTo>
                    <a:pt x="9435" y="6495"/>
                  </a:lnTo>
                  <a:lnTo>
                    <a:pt x="8733" y="5091"/>
                  </a:lnTo>
                  <a:lnTo>
                    <a:pt x="8689" y="5091"/>
                  </a:lnTo>
                  <a:lnTo>
                    <a:pt x="7768" y="3818"/>
                  </a:lnTo>
                  <a:lnTo>
                    <a:pt x="7768" y="3774"/>
                  </a:lnTo>
                  <a:lnTo>
                    <a:pt x="5749" y="1580"/>
                  </a:lnTo>
                  <a:lnTo>
                    <a:pt x="4520" y="483"/>
                  </a:lnTo>
                  <a:lnTo>
                    <a:pt x="4433" y="439"/>
                  </a:lnTo>
                  <a:lnTo>
                    <a:pt x="3643" y="176"/>
                  </a:lnTo>
                  <a:lnTo>
                    <a:pt x="3599" y="132"/>
                  </a:lnTo>
                  <a:lnTo>
                    <a:pt x="1624"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6" name="Google Shape;4036;p85"/>
            <p:cNvSpPr/>
            <p:nvPr/>
          </p:nvSpPr>
          <p:spPr>
            <a:xfrm>
              <a:off x="2574750" y="1389150"/>
              <a:ext cx="1018050" cy="1583000"/>
            </a:xfrm>
            <a:custGeom>
              <a:rect b="b" l="l" r="r" t="t"/>
              <a:pathLst>
                <a:path extrusionOk="0" h="63320" w="40722">
                  <a:moveTo>
                    <a:pt x="34666" y="0"/>
                  </a:moveTo>
                  <a:lnTo>
                    <a:pt x="34622" y="44"/>
                  </a:lnTo>
                  <a:lnTo>
                    <a:pt x="34578" y="88"/>
                  </a:lnTo>
                  <a:lnTo>
                    <a:pt x="34535" y="132"/>
                  </a:lnTo>
                  <a:lnTo>
                    <a:pt x="34535" y="220"/>
                  </a:lnTo>
                  <a:lnTo>
                    <a:pt x="34578" y="263"/>
                  </a:lnTo>
                  <a:lnTo>
                    <a:pt x="36597" y="3072"/>
                  </a:lnTo>
                  <a:lnTo>
                    <a:pt x="37826" y="4959"/>
                  </a:lnTo>
                  <a:lnTo>
                    <a:pt x="38791" y="6714"/>
                  </a:lnTo>
                  <a:lnTo>
                    <a:pt x="39230" y="8030"/>
                  </a:lnTo>
                  <a:lnTo>
                    <a:pt x="39098" y="10224"/>
                  </a:lnTo>
                  <a:lnTo>
                    <a:pt x="39098" y="10268"/>
                  </a:lnTo>
                  <a:lnTo>
                    <a:pt x="39537" y="12594"/>
                  </a:lnTo>
                  <a:lnTo>
                    <a:pt x="39493" y="13779"/>
                  </a:lnTo>
                  <a:lnTo>
                    <a:pt x="39230" y="15885"/>
                  </a:lnTo>
                  <a:lnTo>
                    <a:pt x="39230" y="15929"/>
                  </a:lnTo>
                  <a:lnTo>
                    <a:pt x="39317" y="20229"/>
                  </a:lnTo>
                  <a:lnTo>
                    <a:pt x="39142" y="22511"/>
                  </a:lnTo>
                  <a:lnTo>
                    <a:pt x="38966" y="25319"/>
                  </a:lnTo>
                  <a:lnTo>
                    <a:pt x="39142" y="27118"/>
                  </a:lnTo>
                  <a:lnTo>
                    <a:pt x="39142" y="27162"/>
                  </a:lnTo>
                  <a:lnTo>
                    <a:pt x="39800" y="29970"/>
                  </a:lnTo>
                  <a:lnTo>
                    <a:pt x="40371" y="32472"/>
                  </a:lnTo>
                  <a:lnTo>
                    <a:pt x="40239" y="33964"/>
                  </a:lnTo>
                  <a:lnTo>
                    <a:pt x="39712" y="35850"/>
                  </a:lnTo>
                  <a:lnTo>
                    <a:pt x="38264" y="39800"/>
                  </a:lnTo>
                  <a:lnTo>
                    <a:pt x="38264" y="39844"/>
                  </a:lnTo>
                  <a:lnTo>
                    <a:pt x="37957" y="41248"/>
                  </a:lnTo>
                  <a:lnTo>
                    <a:pt x="37299" y="42740"/>
                  </a:lnTo>
                  <a:lnTo>
                    <a:pt x="35368" y="45767"/>
                  </a:lnTo>
                  <a:lnTo>
                    <a:pt x="33789" y="47172"/>
                  </a:lnTo>
                  <a:lnTo>
                    <a:pt x="31770" y="48883"/>
                  </a:lnTo>
                  <a:lnTo>
                    <a:pt x="30849" y="48839"/>
                  </a:lnTo>
                  <a:lnTo>
                    <a:pt x="28786" y="48400"/>
                  </a:lnTo>
                  <a:lnTo>
                    <a:pt x="28655" y="48400"/>
                  </a:lnTo>
                  <a:lnTo>
                    <a:pt x="26153" y="49673"/>
                  </a:lnTo>
                  <a:lnTo>
                    <a:pt x="23520" y="50901"/>
                  </a:lnTo>
                  <a:lnTo>
                    <a:pt x="20493" y="52306"/>
                  </a:lnTo>
                  <a:lnTo>
                    <a:pt x="14613" y="54894"/>
                  </a:lnTo>
                  <a:lnTo>
                    <a:pt x="10488" y="56299"/>
                  </a:lnTo>
                  <a:lnTo>
                    <a:pt x="10444" y="56343"/>
                  </a:lnTo>
                  <a:lnTo>
                    <a:pt x="7943" y="57571"/>
                  </a:lnTo>
                  <a:lnTo>
                    <a:pt x="5837" y="58844"/>
                  </a:lnTo>
                  <a:lnTo>
                    <a:pt x="2546" y="61257"/>
                  </a:lnTo>
                  <a:lnTo>
                    <a:pt x="44" y="63012"/>
                  </a:lnTo>
                  <a:lnTo>
                    <a:pt x="1" y="63056"/>
                  </a:lnTo>
                  <a:lnTo>
                    <a:pt x="1" y="63100"/>
                  </a:lnTo>
                  <a:lnTo>
                    <a:pt x="1" y="63188"/>
                  </a:lnTo>
                  <a:lnTo>
                    <a:pt x="1" y="63232"/>
                  </a:lnTo>
                  <a:lnTo>
                    <a:pt x="88" y="63319"/>
                  </a:lnTo>
                  <a:lnTo>
                    <a:pt x="176" y="63319"/>
                  </a:lnTo>
                  <a:lnTo>
                    <a:pt x="264" y="63276"/>
                  </a:lnTo>
                  <a:lnTo>
                    <a:pt x="2765" y="61520"/>
                  </a:lnTo>
                  <a:lnTo>
                    <a:pt x="6012" y="59151"/>
                  </a:lnTo>
                  <a:lnTo>
                    <a:pt x="8118" y="57878"/>
                  </a:lnTo>
                  <a:lnTo>
                    <a:pt x="10620" y="56650"/>
                  </a:lnTo>
                  <a:lnTo>
                    <a:pt x="14744" y="55202"/>
                  </a:lnTo>
                  <a:lnTo>
                    <a:pt x="20624" y="52613"/>
                  </a:lnTo>
                  <a:lnTo>
                    <a:pt x="23696" y="51209"/>
                  </a:lnTo>
                  <a:lnTo>
                    <a:pt x="26285" y="49980"/>
                  </a:lnTo>
                  <a:lnTo>
                    <a:pt x="28786" y="48751"/>
                  </a:lnTo>
                  <a:lnTo>
                    <a:pt x="30805" y="49190"/>
                  </a:lnTo>
                  <a:lnTo>
                    <a:pt x="31858" y="49234"/>
                  </a:lnTo>
                  <a:lnTo>
                    <a:pt x="31946" y="49190"/>
                  </a:lnTo>
                  <a:lnTo>
                    <a:pt x="34008" y="47435"/>
                  </a:lnTo>
                  <a:lnTo>
                    <a:pt x="35588" y="46031"/>
                  </a:lnTo>
                  <a:lnTo>
                    <a:pt x="35632" y="45987"/>
                  </a:lnTo>
                  <a:lnTo>
                    <a:pt x="37562" y="42915"/>
                  </a:lnTo>
                  <a:lnTo>
                    <a:pt x="37606" y="42871"/>
                  </a:lnTo>
                  <a:lnTo>
                    <a:pt x="38264" y="41379"/>
                  </a:lnTo>
                  <a:lnTo>
                    <a:pt x="38264" y="41335"/>
                  </a:lnTo>
                  <a:lnTo>
                    <a:pt x="38615" y="39931"/>
                  </a:lnTo>
                  <a:lnTo>
                    <a:pt x="40063" y="35982"/>
                  </a:lnTo>
                  <a:lnTo>
                    <a:pt x="40546" y="34007"/>
                  </a:lnTo>
                  <a:lnTo>
                    <a:pt x="40590" y="34007"/>
                  </a:lnTo>
                  <a:lnTo>
                    <a:pt x="40722" y="32472"/>
                  </a:lnTo>
                  <a:lnTo>
                    <a:pt x="40722" y="32428"/>
                  </a:lnTo>
                  <a:lnTo>
                    <a:pt x="40151" y="29883"/>
                  </a:lnTo>
                  <a:lnTo>
                    <a:pt x="39493" y="27074"/>
                  </a:lnTo>
                  <a:lnTo>
                    <a:pt x="39317" y="25319"/>
                  </a:lnTo>
                  <a:lnTo>
                    <a:pt x="39493" y="22555"/>
                  </a:lnTo>
                  <a:lnTo>
                    <a:pt x="39669" y="20229"/>
                  </a:lnTo>
                  <a:lnTo>
                    <a:pt x="39581" y="15929"/>
                  </a:lnTo>
                  <a:lnTo>
                    <a:pt x="39844" y="13822"/>
                  </a:lnTo>
                  <a:lnTo>
                    <a:pt x="39888" y="12594"/>
                  </a:lnTo>
                  <a:lnTo>
                    <a:pt x="39888" y="12550"/>
                  </a:lnTo>
                  <a:lnTo>
                    <a:pt x="39449" y="10224"/>
                  </a:lnTo>
                  <a:lnTo>
                    <a:pt x="39581" y="8030"/>
                  </a:lnTo>
                  <a:lnTo>
                    <a:pt x="39537" y="7943"/>
                  </a:lnTo>
                  <a:lnTo>
                    <a:pt x="39142" y="6582"/>
                  </a:lnTo>
                  <a:lnTo>
                    <a:pt x="39098" y="6582"/>
                  </a:lnTo>
                  <a:lnTo>
                    <a:pt x="38133" y="4783"/>
                  </a:lnTo>
                  <a:lnTo>
                    <a:pt x="36904" y="2896"/>
                  </a:lnTo>
                  <a:lnTo>
                    <a:pt x="34886" y="44"/>
                  </a:lnTo>
                  <a:lnTo>
                    <a:pt x="34798"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7" name="Google Shape;4037;p85"/>
            <p:cNvSpPr/>
            <p:nvPr/>
          </p:nvSpPr>
          <p:spPr>
            <a:xfrm>
              <a:off x="2434325" y="1378175"/>
              <a:ext cx="930300" cy="1467825"/>
            </a:xfrm>
            <a:custGeom>
              <a:rect b="b" l="l" r="r" t="t"/>
              <a:pathLst>
                <a:path extrusionOk="0" h="58713" w="37212">
                  <a:moveTo>
                    <a:pt x="35369" y="0"/>
                  </a:moveTo>
                  <a:lnTo>
                    <a:pt x="35325" y="44"/>
                  </a:lnTo>
                  <a:lnTo>
                    <a:pt x="35281" y="88"/>
                  </a:lnTo>
                  <a:lnTo>
                    <a:pt x="35237" y="176"/>
                  </a:lnTo>
                  <a:lnTo>
                    <a:pt x="35237" y="220"/>
                  </a:lnTo>
                  <a:lnTo>
                    <a:pt x="35281" y="308"/>
                  </a:lnTo>
                  <a:lnTo>
                    <a:pt x="36466" y="1931"/>
                  </a:lnTo>
                  <a:lnTo>
                    <a:pt x="36685" y="2896"/>
                  </a:lnTo>
                  <a:lnTo>
                    <a:pt x="36860" y="5968"/>
                  </a:lnTo>
                  <a:lnTo>
                    <a:pt x="36641" y="7065"/>
                  </a:lnTo>
                  <a:lnTo>
                    <a:pt x="35369" y="10400"/>
                  </a:lnTo>
                  <a:lnTo>
                    <a:pt x="33833" y="15271"/>
                  </a:lnTo>
                  <a:lnTo>
                    <a:pt x="32429" y="17904"/>
                  </a:lnTo>
                  <a:lnTo>
                    <a:pt x="31244" y="20229"/>
                  </a:lnTo>
                  <a:lnTo>
                    <a:pt x="30235" y="22467"/>
                  </a:lnTo>
                  <a:lnTo>
                    <a:pt x="28655" y="25275"/>
                  </a:lnTo>
                  <a:lnTo>
                    <a:pt x="26461" y="28654"/>
                  </a:lnTo>
                  <a:lnTo>
                    <a:pt x="26461" y="28698"/>
                  </a:lnTo>
                  <a:lnTo>
                    <a:pt x="26197" y="29663"/>
                  </a:lnTo>
                  <a:lnTo>
                    <a:pt x="26197" y="29707"/>
                  </a:lnTo>
                  <a:lnTo>
                    <a:pt x="26066" y="31068"/>
                  </a:lnTo>
                  <a:lnTo>
                    <a:pt x="26066" y="31112"/>
                  </a:lnTo>
                  <a:lnTo>
                    <a:pt x="26505" y="35105"/>
                  </a:lnTo>
                  <a:lnTo>
                    <a:pt x="26943" y="38747"/>
                  </a:lnTo>
                  <a:lnTo>
                    <a:pt x="26724" y="39229"/>
                  </a:lnTo>
                  <a:lnTo>
                    <a:pt x="26241" y="39756"/>
                  </a:lnTo>
                  <a:lnTo>
                    <a:pt x="24530" y="41028"/>
                  </a:lnTo>
                  <a:lnTo>
                    <a:pt x="22336" y="42389"/>
                  </a:lnTo>
                  <a:lnTo>
                    <a:pt x="20361" y="43705"/>
                  </a:lnTo>
                  <a:lnTo>
                    <a:pt x="17026" y="46514"/>
                  </a:lnTo>
                  <a:lnTo>
                    <a:pt x="15227" y="47698"/>
                  </a:lnTo>
                  <a:lnTo>
                    <a:pt x="15183" y="47698"/>
                  </a:lnTo>
                  <a:lnTo>
                    <a:pt x="12200" y="50638"/>
                  </a:lnTo>
                  <a:lnTo>
                    <a:pt x="10401" y="51691"/>
                  </a:lnTo>
                  <a:lnTo>
                    <a:pt x="7109" y="53183"/>
                  </a:lnTo>
                  <a:lnTo>
                    <a:pt x="5442" y="54368"/>
                  </a:lnTo>
                  <a:lnTo>
                    <a:pt x="3072" y="56167"/>
                  </a:lnTo>
                  <a:lnTo>
                    <a:pt x="89" y="58405"/>
                  </a:lnTo>
                  <a:lnTo>
                    <a:pt x="45" y="58449"/>
                  </a:lnTo>
                  <a:lnTo>
                    <a:pt x="1" y="58537"/>
                  </a:lnTo>
                  <a:lnTo>
                    <a:pt x="1" y="58581"/>
                  </a:lnTo>
                  <a:lnTo>
                    <a:pt x="45" y="58668"/>
                  </a:lnTo>
                  <a:lnTo>
                    <a:pt x="89" y="58712"/>
                  </a:lnTo>
                  <a:lnTo>
                    <a:pt x="176" y="58712"/>
                  </a:lnTo>
                  <a:lnTo>
                    <a:pt x="308" y="58668"/>
                  </a:lnTo>
                  <a:lnTo>
                    <a:pt x="3248" y="56430"/>
                  </a:lnTo>
                  <a:lnTo>
                    <a:pt x="5661" y="54675"/>
                  </a:lnTo>
                  <a:lnTo>
                    <a:pt x="7285" y="53491"/>
                  </a:lnTo>
                  <a:lnTo>
                    <a:pt x="10576" y="52042"/>
                  </a:lnTo>
                  <a:lnTo>
                    <a:pt x="12419" y="50945"/>
                  </a:lnTo>
                  <a:lnTo>
                    <a:pt x="12463" y="50902"/>
                  </a:lnTo>
                  <a:lnTo>
                    <a:pt x="15403" y="47962"/>
                  </a:lnTo>
                  <a:lnTo>
                    <a:pt x="17202" y="46821"/>
                  </a:lnTo>
                  <a:lnTo>
                    <a:pt x="17246" y="46821"/>
                  </a:lnTo>
                  <a:lnTo>
                    <a:pt x="20581" y="44012"/>
                  </a:lnTo>
                  <a:lnTo>
                    <a:pt x="22512" y="42696"/>
                  </a:lnTo>
                  <a:lnTo>
                    <a:pt x="24749" y="41336"/>
                  </a:lnTo>
                  <a:lnTo>
                    <a:pt x="26461" y="40063"/>
                  </a:lnTo>
                  <a:lnTo>
                    <a:pt x="26505" y="40019"/>
                  </a:lnTo>
                  <a:lnTo>
                    <a:pt x="27031" y="39449"/>
                  </a:lnTo>
                  <a:lnTo>
                    <a:pt x="27031" y="39405"/>
                  </a:lnTo>
                  <a:lnTo>
                    <a:pt x="27295" y="38878"/>
                  </a:lnTo>
                  <a:lnTo>
                    <a:pt x="27295" y="38747"/>
                  </a:lnTo>
                  <a:lnTo>
                    <a:pt x="26856" y="35061"/>
                  </a:lnTo>
                  <a:lnTo>
                    <a:pt x="26417" y="31112"/>
                  </a:lnTo>
                  <a:lnTo>
                    <a:pt x="26549" y="29751"/>
                  </a:lnTo>
                  <a:lnTo>
                    <a:pt x="26768" y="28830"/>
                  </a:lnTo>
                  <a:lnTo>
                    <a:pt x="28962" y="25451"/>
                  </a:lnTo>
                  <a:lnTo>
                    <a:pt x="30542" y="22643"/>
                  </a:lnTo>
                  <a:lnTo>
                    <a:pt x="30586" y="22643"/>
                  </a:lnTo>
                  <a:lnTo>
                    <a:pt x="31551" y="20361"/>
                  </a:lnTo>
                  <a:lnTo>
                    <a:pt x="34140" y="15402"/>
                  </a:lnTo>
                  <a:lnTo>
                    <a:pt x="34184" y="15359"/>
                  </a:lnTo>
                  <a:lnTo>
                    <a:pt x="35720" y="10532"/>
                  </a:lnTo>
                  <a:lnTo>
                    <a:pt x="36992" y="7153"/>
                  </a:lnTo>
                  <a:lnTo>
                    <a:pt x="37212" y="6012"/>
                  </a:lnTo>
                  <a:lnTo>
                    <a:pt x="37212" y="5968"/>
                  </a:lnTo>
                  <a:lnTo>
                    <a:pt x="37036" y="2853"/>
                  </a:lnTo>
                  <a:lnTo>
                    <a:pt x="37036" y="2809"/>
                  </a:lnTo>
                  <a:lnTo>
                    <a:pt x="36817" y="1843"/>
                  </a:lnTo>
                  <a:lnTo>
                    <a:pt x="36773" y="1756"/>
                  </a:lnTo>
                  <a:lnTo>
                    <a:pt x="35588" y="88"/>
                  </a:lnTo>
                  <a:lnTo>
                    <a:pt x="35500" y="44"/>
                  </a:lnTo>
                  <a:lnTo>
                    <a:pt x="35456"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8" name="Google Shape;4038;p85"/>
            <p:cNvSpPr/>
            <p:nvPr/>
          </p:nvSpPr>
          <p:spPr>
            <a:xfrm>
              <a:off x="2288425" y="1370500"/>
              <a:ext cx="948950" cy="1344950"/>
            </a:xfrm>
            <a:custGeom>
              <a:rect b="b" l="l" r="r" t="t"/>
              <a:pathLst>
                <a:path extrusionOk="0" h="53798" w="37958">
                  <a:moveTo>
                    <a:pt x="37475" y="0"/>
                  </a:moveTo>
                  <a:lnTo>
                    <a:pt x="37431" y="44"/>
                  </a:lnTo>
                  <a:lnTo>
                    <a:pt x="37387" y="88"/>
                  </a:lnTo>
                  <a:lnTo>
                    <a:pt x="37343" y="132"/>
                  </a:lnTo>
                  <a:lnTo>
                    <a:pt x="37343" y="220"/>
                  </a:lnTo>
                  <a:lnTo>
                    <a:pt x="37606" y="1448"/>
                  </a:lnTo>
                  <a:lnTo>
                    <a:pt x="37519" y="2765"/>
                  </a:lnTo>
                  <a:lnTo>
                    <a:pt x="36202" y="6363"/>
                  </a:lnTo>
                  <a:lnTo>
                    <a:pt x="35676" y="8206"/>
                  </a:lnTo>
                  <a:lnTo>
                    <a:pt x="34579" y="12155"/>
                  </a:lnTo>
                  <a:lnTo>
                    <a:pt x="33613" y="14349"/>
                  </a:lnTo>
                  <a:lnTo>
                    <a:pt x="32648" y="16324"/>
                  </a:lnTo>
                  <a:lnTo>
                    <a:pt x="31595" y="18298"/>
                  </a:lnTo>
                  <a:lnTo>
                    <a:pt x="30410" y="20361"/>
                  </a:lnTo>
                  <a:lnTo>
                    <a:pt x="28655" y="23388"/>
                  </a:lnTo>
                  <a:lnTo>
                    <a:pt x="27294" y="25626"/>
                  </a:lnTo>
                  <a:lnTo>
                    <a:pt x="25846" y="27952"/>
                  </a:lnTo>
                  <a:lnTo>
                    <a:pt x="24705" y="29795"/>
                  </a:lnTo>
                  <a:lnTo>
                    <a:pt x="23038" y="31901"/>
                  </a:lnTo>
                  <a:lnTo>
                    <a:pt x="21107" y="34271"/>
                  </a:lnTo>
                  <a:lnTo>
                    <a:pt x="18211" y="36904"/>
                  </a:lnTo>
                  <a:lnTo>
                    <a:pt x="13165" y="40107"/>
                  </a:lnTo>
                  <a:lnTo>
                    <a:pt x="13121" y="40151"/>
                  </a:lnTo>
                  <a:lnTo>
                    <a:pt x="12419" y="41248"/>
                  </a:lnTo>
                  <a:lnTo>
                    <a:pt x="12375" y="41292"/>
                  </a:lnTo>
                  <a:lnTo>
                    <a:pt x="11190" y="43924"/>
                  </a:lnTo>
                  <a:lnTo>
                    <a:pt x="10093" y="46250"/>
                  </a:lnTo>
                  <a:lnTo>
                    <a:pt x="8162" y="47786"/>
                  </a:lnTo>
                  <a:lnTo>
                    <a:pt x="6276" y="49146"/>
                  </a:lnTo>
                  <a:lnTo>
                    <a:pt x="3862" y="50858"/>
                  </a:lnTo>
                  <a:lnTo>
                    <a:pt x="88" y="53490"/>
                  </a:lnTo>
                  <a:lnTo>
                    <a:pt x="45" y="53534"/>
                  </a:lnTo>
                  <a:lnTo>
                    <a:pt x="1" y="53578"/>
                  </a:lnTo>
                  <a:lnTo>
                    <a:pt x="1" y="53666"/>
                  </a:lnTo>
                  <a:lnTo>
                    <a:pt x="45" y="53710"/>
                  </a:lnTo>
                  <a:lnTo>
                    <a:pt x="88" y="53798"/>
                  </a:lnTo>
                  <a:lnTo>
                    <a:pt x="176" y="53798"/>
                  </a:lnTo>
                  <a:lnTo>
                    <a:pt x="308" y="53754"/>
                  </a:lnTo>
                  <a:lnTo>
                    <a:pt x="4082" y="51121"/>
                  </a:lnTo>
                  <a:lnTo>
                    <a:pt x="6451" y="49453"/>
                  </a:lnTo>
                  <a:lnTo>
                    <a:pt x="8382" y="48049"/>
                  </a:lnTo>
                  <a:lnTo>
                    <a:pt x="10357" y="46513"/>
                  </a:lnTo>
                  <a:lnTo>
                    <a:pt x="10400" y="46469"/>
                  </a:lnTo>
                  <a:lnTo>
                    <a:pt x="11541" y="44056"/>
                  </a:lnTo>
                  <a:lnTo>
                    <a:pt x="12682" y="41423"/>
                  </a:lnTo>
                  <a:lnTo>
                    <a:pt x="13384" y="40414"/>
                  </a:lnTo>
                  <a:lnTo>
                    <a:pt x="18387" y="37167"/>
                  </a:lnTo>
                  <a:lnTo>
                    <a:pt x="18431" y="37167"/>
                  </a:lnTo>
                  <a:lnTo>
                    <a:pt x="21371" y="34534"/>
                  </a:lnTo>
                  <a:lnTo>
                    <a:pt x="21371" y="34490"/>
                  </a:lnTo>
                  <a:lnTo>
                    <a:pt x="23345" y="32121"/>
                  </a:lnTo>
                  <a:lnTo>
                    <a:pt x="24969" y="30014"/>
                  </a:lnTo>
                  <a:lnTo>
                    <a:pt x="25013" y="29970"/>
                  </a:lnTo>
                  <a:lnTo>
                    <a:pt x="26154" y="28128"/>
                  </a:lnTo>
                  <a:lnTo>
                    <a:pt x="27558" y="25802"/>
                  </a:lnTo>
                  <a:lnTo>
                    <a:pt x="28962" y="23564"/>
                  </a:lnTo>
                  <a:lnTo>
                    <a:pt x="30717" y="20536"/>
                  </a:lnTo>
                  <a:lnTo>
                    <a:pt x="31902" y="18474"/>
                  </a:lnTo>
                  <a:lnTo>
                    <a:pt x="32955" y="16455"/>
                  </a:lnTo>
                  <a:lnTo>
                    <a:pt x="33920" y="14481"/>
                  </a:lnTo>
                  <a:lnTo>
                    <a:pt x="34930" y="12287"/>
                  </a:lnTo>
                  <a:lnTo>
                    <a:pt x="34930" y="12243"/>
                  </a:lnTo>
                  <a:lnTo>
                    <a:pt x="36027" y="8294"/>
                  </a:lnTo>
                  <a:lnTo>
                    <a:pt x="36553" y="6495"/>
                  </a:lnTo>
                  <a:lnTo>
                    <a:pt x="37870" y="2896"/>
                  </a:lnTo>
                  <a:lnTo>
                    <a:pt x="37870" y="2809"/>
                  </a:lnTo>
                  <a:lnTo>
                    <a:pt x="37957" y="1448"/>
                  </a:lnTo>
                  <a:lnTo>
                    <a:pt x="37957" y="1404"/>
                  </a:lnTo>
                  <a:lnTo>
                    <a:pt x="37694" y="132"/>
                  </a:lnTo>
                  <a:lnTo>
                    <a:pt x="37650" y="88"/>
                  </a:lnTo>
                  <a:lnTo>
                    <a:pt x="37606" y="44"/>
                  </a:lnTo>
                  <a:lnTo>
                    <a:pt x="37562"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9" name="Google Shape;4039;p85"/>
            <p:cNvSpPr/>
            <p:nvPr/>
          </p:nvSpPr>
          <p:spPr>
            <a:xfrm>
              <a:off x="2083300" y="1434125"/>
              <a:ext cx="1010375" cy="1095925"/>
            </a:xfrm>
            <a:custGeom>
              <a:rect b="b" l="l" r="r" t="t"/>
              <a:pathLst>
                <a:path extrusionOk="0" h="43837" w="40415">
                  <a:moveTo>
                    <a:pt x="40238" y="0"/>
                  </a:moveTo>
                  <a:lnTo>
                    <a:pt x="40195" y="44"/>
                  </a:lnTo>
                  <a:lnTo>
                    <a:pt x="40107" y="88"/>
                  </a:lnTo>
                  <a:lnTo>
                    <a:pt x="40063" y="132"/>
                  </a:lnTo>
                  <a:lnTo>
                    <a:pt x="39098" y="2721"/>
                  </a:lnTo>
                  <a:lnTo>
                    <a:pt x="37957" y="5485"/>
                  </a:lnTo>
                  <a:lnTo>
                    <a:pt x="36991" y="8294"/>
                  </a:lnTo>
                  <a:lnTo>
                    <a:pt x="36465" y="9259"/>
                  </a:lnTo>
                  <a:lnTo>
                    <a:pt x="34885" y="12067"/>
                  </a:lnTo>
                  <a:lnTo>
                    <a:pt x="32735" y="15885"/>
                  </a:lnTo>
                  <a:lnTo>
                    <a:pt x="30102" y="20141"/>
                  </a:lnTo>
                  <a:lnTo>
                    <a:pt x="27206" y="24266"/>
                  </a:lnTo>
                  <a:lnTo>
                    <a:pt x="25890" y="25802"/>
                  </a:lnTo>
                  <a:lnTo>
                    <a:pt x="24090" y="27469"/>
                  </a:lnTo>
                  <a:lnTo>
                    <a:pt x="22247" y="29137"/>
                  </a:lnTo>
                  <a:lnTo>
                    <a:pt x="18605" y="31638"/>
                  </a:lnTo>
                  <a:lnTo>
                    <a:pt x="15007" y="33964"/>
                  </a:lnTo>
                  <a:lnTo>
                    <a:pt x="12945" y="35412"/>
                  </a:lnTo>
                  <a:lnTo>
                    <a:pt x="9171" y="37518"/>
                  </a:lnTo>
                  <a:lnTo>
                    <a:pt x="7021" y="38966"/>
                  </a:lnTo>
                  <a:lnTo>
                    <a:pt x="5178" y="40370"/>
                  </a:lnTo>
                  <a:lnTo>
                    <a:pt x="1448" y="42696"/>
                  </a:lnTo>
                  <a:lnTo>
                    <a:pt x="88" y="43486"/>
                  </a:lnTo>
                  <a:lnTo>
                    <a:pt x="0" y="43530"/>
                  </a:lnTo>
                  <a:lnTo>
                    <a:pt x="0" y="43617"/>
                  </a:lnTo>
                  <a:lnTo>
                    <a:pt x="0" y="43661"/>
                  </a:lnTo>
                  <a:lnTo>
                    <a:pt x="0" y="43749"/>
                  </a:lnTo>
                  <a:lnTo>
                    <a:pt x="88" y="43793"/>
                  </a:lnTo>
                  <a:lnTo>
                    <a:pt x="176" y="43837"/>
                  </a:lnTo>
                  <a:lnTo>
                    <a:pt x="263" y="43793"/>
                  </a:lnTo>
                  <a:lnTo>
                    <a:pt x="1624" y="43003"/>
                  </a:lnTo>
                  <a:lnTo>
                    <a:pt x="5397" y="40677"/>
                  </a:lnTo>
                  <a:lnTo>
                    <a:pt x="7240" y="39229"/>
                  </a:lnTo>
                  <a:lnTo>
                    <a:pt x="9347" y="37825"/>
                  </a:lnTo>
                  <a:lnTo>
                    <a:pt x="13120" y="35719"/>
                  </a:lnTo>
                  <a:lnTo>
                    <a:pt x="15183" y="34271"/>
                  </a:lnTo>
                  <a:lnTo>
                    <a:pt x="18781" y="31901"/>
                  </a:lnTo>
                  <a:lnTo>
                    <a:pt x="22467" y="29444"/>
                  </a:lnTo>
                  <a:lnTo>
                    <a:pt x="22467" y="29400"/>
                  </a:lnTo>
                  <a:lnTo>
                    <a:pt x="24354" y="27733"/>
                  </a:lnTo>
                  <a:lnTo>
                    <a:pt x="26153" y="26065"/>
                  </a:lnTo>
                  <a:lnTo>
                    <a:pt x="26153" y="26021"/>
                  </a:lnTo>
                  <a:lnTo>
                    <a:pt x="27469" y="24486"/>
                  </a:lnTo>
                  <a:lnTo>
                    <a:pt x="30409" y="20361"/>
                  </a:lnTo>
                  <a:lnTo>
                    <a:pt x="33042" y="16060"/>
                  </a:lnTo>
                  <a:lnTo>
                    <a:pt x="35192" y="12243"/>
                  </a:lnTo>
                  <a:lnTo>
                    <a:pt x="36772" y="9435"/>
                  </a:lnTo>
                  <a:lnTo>
                    <a:pt x="37299" y="8425"/>
                  </a:lnTo>
                  <a:lnTo>
                    <a:pt x="38264" y="5617"/>
                  </a:lnTo>
                  <a:lnTo>
                    <a:pt x="39449" y="2853"/>
                  </a:lnTo>
                  <a:lnTo>
                    <a:pt x="40414" y="264"/>
                  </a:lnTo>
                  <a:lnTo>
                    <a:pt x="40414" y="176"/>
                  </a:lnTo>
                  <a:lnTo>
                    <a:pt x="40414" y="132"/>
                  </a:lnTo>
                  <a:lnTo>
                    <a:pt x="40370" y="44"/>
                  </a:lnTo>
                  <a:lnTo>
                    <a:pt x="40326" y="44"/>
                  </a:lnTo>
                  <a:lnTo>
                    <a:pt x="40238"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0" name="Google Shape;4040;p85"/>
            <p:cNvSpPr/>
            <p:nvPr/>
          </p:nvSpPr>
          <p:spPr>
            <a:xfrm>
              <a:off x="1945075" y="1451675"/>
              <a:ext cx="982950" cy="954425"/>
            </a:xfrm>
            <a:custGeom>
              <a:rect b="b" l="l" r="r" t="t"/>
              <a:pathLst>
                <a:path extrusionOk="0" h="38177" w="39318">
                  <a:moveTo>
                    <a:pt x="39054" y="0"/>
                  </a:moveTo>
                  <a:lnTo>
                    <a:pt x="39010" y="44"/>
                  </a:lnTo>
                  <a:lnTo>
                    <a:pt x="38966" y="132"/>
                  </a:lnTo>
                  <a:lnTo>
                    <a:pt x="38352" y="2107"/>
                  </a:lnTo>
                  <a:lnTo>
                    <a:pt x="37606" y="3950"/>
                  </a:lnTo>
                  <a:lnTo>
                    <a:pt x="36509" y="6056"/>
                  </a:lnTo>
                  <a:lnTo>
                    <a:pt x="35105" y="8557"/>
                  </a:lnTo>
                  <a:lnTo>
                    <a:pt x="33700" y="10970"/>
                  </a:lnTo>
                  <a:lnTo>
                    <a:pt x="32384" y="13208"/>
                  </a:lnTo>
                  <a:lnTo>
                    <a:pt x="31068" y="15095"/>
                  </a:lnTo>
                  <a:lnTo>
                    <a:pt x="29356" y="17553"/>
                  </a:lnTo>
                  <a:lnTo>
                    <a:pt x="28128" y="19001"/>
                  </a:lnTo>
                  <a:lnTo>
                    <a:pt x="26592" y="20492"/>
                  </a:lnTo>
                  <a:lnTo>
                    <a:pt x="24134" y="22774"/>
                  </a:lnTo>
                  <a:lnTo>
                    <a:pt x="22116" y="24486"/>
                  </a:lnTo>
                  <a:lnTo>
                    <a:pt x="18254" y="27075"/>
                  </a:lnTo>
                  <a:lnTo>
                    <a:pt x="16455" y="28215"/>
                  </a:lnTo>
                  <a:lnTo>
                    <a:pt x="14393" y="29488"/>
                  </a:lnTo>
                  <a:lnTo>
                    <a:pt x="12287" y="30717"/>
                  </a:lnTo>
                  <a:lnTo>
                    <a:pt x="8250" y="33042"/>
                  </a:lnTo>
                  <a:lnTo>
                    <a:pt x="88" y="37825"/>
                  </a:lnTo>
                  <a:lnTo>
                    <a:pt x="44" y="37869"/>
                  </a:lnTo>
                  <a:lnTo>
                    <a:pt x="0" y="37957"/>
                  </a:lnTo>
                  <a:lnTo>
                    <a:pt x="0" y="38001"/>
                  </a:lnTo>
                  <a:lnTo>
                    <a:pt x="0" y="38088"/>
                  </a:lnTo>
                  <a:lnTo>
                    <a:pt x="88" y="38132"/>
                  </a:lnTo>
                  <a:lnTo>
                    <a:pt x="176" y="38176"/>
                  </a:lnTo>
                  <a:lnTo>
                    <a:pt x="263" y="38132"/>
                  </a:lnTo>
                  <a:lnTo>
                    <a:pt x="8425" y="33349"/>
                  </a:lnTo>
                  <a:lnTo>
                    <a:pt x="12462" y="31024"/>
                  </a:lnTo>
                  <a:lnTo>
                    <a:pt x="14612" y="29795"/>
                  </a:lnTo>
                  <a:lnTo>
                    <a:pt x="16631" y="28523"/>
                  </a:lnTo>
                  <a:lnTo>
                    <a:pt x="18430" y="27382"/>
                  </a:lnTo>
                  <a:lnTo>
                    <a:pt x="20843" y="25802"/>
                  </a:lnTo>
                  <a:lnTo>
                    <a:pt x="22291" y="24793"/>
                  </a:lnTo>
                  <a:lnTo>
                    <a:pt x="22335" y="24749"/>
                  </a:lnTo>
                  <a:lnTo>
                    <a:pt x="24354" y="23038"/>
                  </a:lnTo>
                  <a:lnTo>
                    <a:pt x="26855" y="20756"/>
                  </a:lnTo>
                  <a:lnTo>
                    <a:pt x="28391" y="19264"/>
                  </a:lnTo>
                  <a:lnTo>
                    <a:pt x="29619" y="17772"/>
                  </a:lnTo>
                  <a:lnTo>
                    <a:pt x="31375" y="15315"/>
                  </a:lnTo>
                  <a:lnTo>
                    <a:pt x="32691" y="13428"/>
                  </a:lnTo>
                  <a:lnTo>
                    <a:pt x="34008" y="11146"/>
                  </a:lnTo>
                  <a:lnTo>
                    <a:pt x="35412" y="8733"/>
                  </a:lnTo>
                  <a:lnTo>
                    <a:pt x="36816" y="6231"/>
                  </a:lnTo>
                  <a:lnTo>
                    <a:pt x="37957" y="4081"/>
                  </a:lnTo>
                  <a:lnTo>
                    <a:pt x="38703" y="2194"/>
                  </a:lnTo>
                  <a:lnTo>
                    <a:pt x="39317" y="220"/>
                  </a:lnTo>
                  <a:lnTo>
                    <a:pt x="39317" y="176"/>
                  </a:lnTo>
                  <a:lnTo>
                    <a:pt x="39273" y="88"/>
                  </a:lnTo>
                  <a:lnTo>
                    <a:pt x="39229" y="44"/>
                  </a:lnTo>
                  <a:lnTo>
                    <a:pt x="39185"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1" name="Google Shape;4041;p85"/>
            <p:cNvSpPr/>
            <p:nvPr/>
          </p:nvSpPr>
          <p:spPr>
            <a:xfrm>
              <a:off x="1822200" y="1600875"/>
              <a:ext cx="866675" cy="694425"/>
            </a:xfrm>
            <a:custGeom>
              <a:rect b="b" l="l" r="r" t="t"/>
              <a:pathLst>
                <a:path extrusionOk="0" h="27777" w="34667">
                  <a:moveTo>
                    <a:pt x="34359" y="0"/>
                  </a:moveTo>
                  <a:lnTo>
                    <a:pt x="34315" y="88"/>
                  </a:lnTo>
                  <a:lnTo>
                    <a:pt x="32867" y="2765"/>
                  </a:lnTo>
                  <a:lnTo>
                    <a:pt x="31375" y="5134"/>
                  </a:lnTo>
                  <a:lnTo>
                    <a:pt x="29839" y="7196"/>
                  </a:lnTo>
                  <a:lnTo>
                    <a:pt x="28216" y="8996"/>
                  </a:lnTo>
                  <a:lnTo>
                    <a:pt x="26592" y="10575"/>
                  </a:lnTo>
                  <a:lnTo>
                    <a:pt x="24881" y="12111"/>
                  </a:lnTo>
                  <a:lnTo>
                    <a:pt x="23301" y="13252"/>
                  </a:lnTo>
                  <a:lnTo>
                    <a:pt x="21370" y="14919"/>
                  </a:lnTo>
                  <a:lnTo>
                    <a:pt x="20537" y="15665"/>
                  </a:lnTo>
                  <a:lnTo>
                    <a:pt x="19659" y="16455"/>
                  </a:lnTo>
                  <a:lnTo>
                    <a:pt x="18737" y="17157"/>
                  </a:lnTo>
                  <a:lnTo>
                    <a:pt x="17772" y="17903"/>
                  </a:lnTo>
                  <a:lnTo>
                    <a:pt x="16719" y="18605"/>
                  </a:lnTo>
                  <a:lnTo>
                    <a:pt x="15666" y="19264"/>
                  </a:lnTo>
                  <a:lnTo>
                    <a:pt x="14569" y="19922"/>
                  </a:lnTo>
                  <a:lnTo>
                    <a:pt x="13472" y="20580"/>
                  </a:lnTo>
                  <a:lnTo>
                    <a:pt x="11190" y="21809"/>
                  </a:lnTo>
                  <a:lnTo>
                    <a:pt x="8864" y="22950"/>
                  </a:lnTo>
                  <a:lnTo>
                    <a:pt x="6583" y="24003"/>
                  </a:lnTo>
                  <a:lnTo>
                    <a:pt x="4389" y="25012"/>
                  </a:lnTo>
                  <a:lnTo>
                    <a:pt x="2414" y="26065"/>
                  </a:lnTo>
                  <a:lnTo>
                    <a:pt x="88" y="27469"/>
                  </a:lnTo>
                  <a:lnTo>
                    <a:pt x="44" y="27513"/>
                  </a:lnTo>
                  <a:lnTo>
                    <a:pt x="0" y="27557"/>
                  </a:lnTo>
                  <a:lnTo>
                    <a:pt x="0" y="27645"/>
                  </a:lnTo>
                  <a:lnTo>
                    <a:pt x="44" y="27689"/>
                  </a:lnTo>
                  <a:lnTo>
                    <a:pt x="88" y="27776"/>
                  </a:lnTo>
                  <a:lnTo>
                    <a:pt x="264" y="27776"/>
                  </a:lnTo>
                  <a:lnTo>
                    <a:pt x="2589" y="26372"/>
                  </a:lnTo>
                  <a:lnTo>
                    <a:pt x="4564" y="25319"/>
                  </a:lnTo>
                  <a:lnTo>
                    <a:pt x="6758" y="24354"/>
                  </a:lnTo>
                  <a:lnTo>
                    <a:pt x="9040" y="23257"/>
                  </a:lnTo>
                  <a:lnTo>
                    <a:pt x="11366" y="22116"/>
                  </a:lnTo>
                  <a:lnTo>
                    <a:pt x="13647" y="20887"/>
                  </a:lnTo>
                  <a:lnTo>
                    <a:pt x="14788" y="20229"/>
                  </a:lnTo>
                  <a:lnTo>
                    <a:pt x="15885" y="19571"/>
                  </a:lnTo>
                  <a:lnTo>
                    <a:pt x="16938" y="18869"/>
                  </a:lnTo>
                  <a:lnTo>
                    <a:pt x="17992" y="18167"/>
                  </a:lnTo>
                  <a:lnTo>
                    <a:pt x="18957" y="17464"/>
                  </a:lnTo>
                  <a:lnTo>
                    <a:pt x="19922" y="16718"/>
                  </a:lnTo>
                  <a:lnTo>
                    <a:pt x="20800" y="15929"/>
                  </a:lnTo>
                  <a:lnTo>
                    <a:pt x="21634" y="15183"/>
                  </a:lnTo>
                  <a:lnTo>
                    <a:pt x="23520" y="13559"/>
                  </a:lnTo>
                  <a:lnTo>
                    <a:pt x="25100" y="12374"/>
                  </a:lnTo>
                  <a:lnTo>
                    <a:pt x="26855" y="10839"/>
                  </a:lnTo>
                  <a:lnTo>
                    <a:pt x="28435" y="9215"/>
                  </a:lnTo>
                  <a:lnTo>
                    <a:pt x="30103" y="7416"/>
                  </a:lnTo>
                  <a:lnTo>
                    <a:pt x="31682" y="5310"/>
                  </a:lnTo>
                  <a:lnTo>
                    <a:pt x="33174" y="2940"/>
                  </a:lnTo>
                  <a:lnTo>
                    <a:pt x="34622" y="219"/>
                  </a:lnTo>
                  <a:lnTo>
                    <a:pt x="34666" y="176"/>
                  </a:lnTo>
                  <a:lnTo>
                    <a:pt x="34622" y="88"/>
                  </a:lnTo>
                  <a:lnTo>
                    <a:pt x="34622" y="44"/>
                  </a:lnTo>
                  <a:lnTo>
                    <a:pt x="34578"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2" name="Google Shape;4042;p85"/>
            <p:cNvSpPr/>
            <p:nvPr/>
          </p:nvSpPr>
          <p:spPr>
            <a:xfrm>
              <a:off x="1699325" y="2110975"/>
              <a:ext cx="133875" cy="74625"/>
            </a:xfrm>
            <a:custGeom>
              <a:rect b="b" l="l" r="r" t="t"/>
              <a:pathLst>
                <a:path extrusionOk="0" h="2985" w="5355">
                  <a:moveTo>
                    <a:pt x="5091" y="0"/>
                  </a:moveTo>
                  <a:lnTo>
                    <a:pt x="89" y="2633"/>
                  </a:lnTo>
                  <a:lnTo>
                    <a:pt x="45" y="2677"/>
                  </a:lnTo>
                  <a:lnTo>
                    <a:pt x="1" y="2721"/>
                  </a:lnTo>
                  <a:lnTo>
                    <a:pt x="1" y="2809"/>
                  </a:lnTo>
                  <a:lnTo>
                    <a:pt x="1" y="2853"/>
                  </a:lnTo>
                  <a:lnTo>
                    <a:pt x="89" y="2940"/>
                  </a:lnTo>
                  <a:lnTo>
                    <a:pt x="176" y="2984"/>
                  </a:lnTo>
                  <a:lnTo>
                    <a:pt x="264" y="2940"/>
                  </a:lnTo>
                  <a:lnTo>
                    <a:pt x="5267" y="351"/>
                  </a:lnTo>
                  <a:lnTo>
                    <a:pt x="5310" y="308"/>
                  </a:lnTo>
                  <a:lnTo>
                    <a:pt x="5354" y="220"/>
                  </a:lnTo>
                  <a:lnTo>
                    <a:pt x="5354" y="176"/>
                  </a:lnTo>
                  <a:lnTo>
                    <a:pt x="5354" y="88"/>
                  </a:lnTo>
                  <a:lnTo>
                    <a:pt x="5310" y="44"/>
                  </a:lnTo>
                  <a:lnTo>
                    <a:pt x="5223"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3" name="Google Shape;4043;p85"/>
            <p:cNvSpPr/>
            <p:nvPr/>
          </p:nvSpPr>
          <p:spPr>
            <a:xfrm>
              <a:off x="2929075" y="3201400"/>
              <a:ext cx="121800" cy="42800"/>
            </a:xfrm>
            <a:custGeom>
              <a:rect b="b" l="l" r="r" t="t"/>
              <a:pathLst>
                <a:path extrusionOk="0" h="1712" w="4872">
                  <a:moveTo>
                    <a:pt x="2722" y="352"/>
                  </a:moveTo>
                  <a:lnTo>
                    <a:pt x="3950" y="439"/>
                  </a:lnTo>
                  <a:lnTo>
                    <a:pt x="4433" y="1054"/>
                  </a:lnTo>
                  <a:lnTo>
                    <a:pt x="4082" y="1229"/>
                  </a:lnTo>
                  <a:lnTo>
                    <a:pt x="1932" y="1361"/>
                  </a:lnTo>
                  <a:lnTo>
                    <a:pt x="440" y="1361"/>
                  </a:lnTo>
                  <a:lnTo>
                    <a:pt x="703" y="659"/>
                  </a:lnTo>
                  <a:lnTo>
                    <a:pt x="2722" y="352"/>
                  </a:lnTo>
                  <a:close/>
                  <a:moveTo>
                    <a:pt x="2722" y="0"/>
                  </a:moveTo>
                  <a:lnTo>
                    <a:pt x="528" y="308"/>
                  </a:lnTo>
                  <a:lnTo>
                    <a:pt x="440" y="352"/>
                  </a:lnTo>
                  <a:lnTo>
                    <a:pt x="396" y="439"/>
                  </a:lnTo>
                  <a:lnTo>
                    <a:pt x="1" y="1492"/>
                  </a:lnTo>
                  <a:lnTo>
                    <a:pt x="1" y="1536"/>
                  </a:lnTo>
                  <a:lnTo>
                    <a:pt x="45" y="1624"/>
                  </a:lnTo>
                  <a:lnTo>
                    <a:pt x="89" y="1712"/>
                  </a:lnTo>
                  <a:lnTo>
                    <a:pt x="1976" y="1712"/>
                  </a:lnTo>
                  <a:lnTo>
                    <a:pt x="4170" y="1580"/>
                  </a:lnTo>
                  <a:lnTo>
                    <a:pt x="4257" y="1536"/>
                  </a:lnTo>
                  <a:lnTo>
                    <a:pt x="4784" y="1229"/>
                  </a:lnTo>
                  <a:lnTo>
                    <a:pt x="4828" y="1185"/>
                  </a:lnTo>
                  <a:lnTo>
                    <a:pt x="4872" y="1141"/>
                  </a:lnTo>
                  <a:lnTo>
                    <a:pt x="4872" y="1054"/>
                  </a:lnTo>
                  <a:lnTo>
                    <a:pt x="4828" y="966"/>
                  </a:lnTo>
                  <a:lnTo>
                    <a:pt x="4213" y="132"/>
                  </a:lnTo>
                  <a:lnTo>
                    <a:pt x="4126" y="88"/>
                  </a:lnTo>
                  <a:lnTo>
                    <a:pt x="4082" y="88"/>
                  </a:lnTo>
                  <a:lnTo>
                    <a:pt x="2722"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4" name="Google Shape;4044;p85"/>
            <p:cNvSpPr/>
            <p:nvPr/>
          </p:nvSpPr>
          <p:spPr>
            <a:xfrm>
              <a:off x="463000" y="1796125"/>
              <a:ext cx="3006950" cy="2565925"/>
            </a:xfrm>
            <a:custGeom>
              <a:rect b="b" l="l" r="r" t="t"/>
              <a:pathLst>
                <a:path extrusionOk="0" h="102637" w="120278">
                  <a:moveTo>
                    <a:pt x="106586" y="1"/>
                  </a:moveTo>
                  <a:lnTo>
                    <a:pt x="106499" y="45"/>
                  </a:lnTo>
                  <a:lnTo>
                    <a:pt x="104173" y="2809"/>
                  </a:lnTo>
                  <a:lnTo>
                    <a:pt x="100355" y="7022"/>
                  </a:lnTo>
                  <a:lnTo>
                    <a:pt x="98512" y="7373"/>
                  </a:lnTo>
                  <a:lnTo>
                    <a:pt x="98425" y="7417"/>
                  </a:lnTo>
                  <a:lnTo>
                    <a:pt x="95967" y="9303"/>
                  </a:lnTo>
                  <a:lnTo>
                    <a:pt x="89561" y="14130"/>
                  </a:lnTo>
                  <a:lnTo>
                    <a:pt x="84997" y="16500"/>
                  </a:lnTo>
                  <a:lnTo>
                    <a:pt x="79293" y="18606"/>
                  </a:lnTo>
                  <a:lnTo>
                    <a:pt x="74334" y="20712"/>
                  </a:lnTo>
                  <a:lnTo>
                    <a:pt x="67620" y="23082"/>
                  </a:lnTo>
                  <a:lnTo>
                    <a:pt x="63364" y="24618"/>
                  </a:lnTo>
                  <a:lnTo>
                    <a:pt x="59151" y="25539"/>
                  </a:lnTo>
                  <a:lnTo>
                    <a:pt x="59108" y="25539"/>
                  </a:lnTo>
                  <a:lnTo>
                    <a:pt x="54017" y="27294"/>
                  </a:lnTo>
                  <a:lnTo>
                    <a:pt x="48664" y="28786"/>
                  </a:lnTo>
                  <a:lnTo>
                    <a:pt x="43662" y="30629"/>
                  </a:lnTo>
                  <a:lnTo>
                    <a:pt x="39010" y="31419"/>
                  </a:lnTo>
                  <a:lnTo>
                    <a:pt x="33920" y="32604"/>
                  </a:lnTo>
                  <a:lnTo>
                    <a:pt x="29795" y="32736"/>
                  </a:lnTo>
                  <a:lnTo>
                    <a:pt x="29708" y="32779"/>
                  </a:lnTo>
                  <a:lnTo>
                    <a:pt x="23169" y="35588"/>
                  </a:lnTo>
                  <a:lnTo>
                    <a:pt x="17509" y="37826"/>
                  </a:lnTo>
                  <a:lnTo>
                    <a:pt x="13603" y="37870"/>
                  </a:lnTo>
                  <a:lnTo>
                    <a:pt x="11892" y="36509"/>
                  </a:lnTo>
                  <a:lnTo>
                    <a:pt x="11848" y="36509"/>
                  </a:lnTo>
                  <a:lnTo>
                    <a:pt x="9786" y="35632"/>
                  </a:lnTo>
                  <a:lnTo>
                    <a:pt x="9742" y="35588"/>
                  </a:lnTo>
                  <a:lnTo>
                    <a:pt x="9654" y="35632"/>
                  </a:lnTo>
                  <a:lnTo>
                    <a:pt x="9610" y="35675"/>
                  </a:lnTo>
                  <a:lnTo>
                    <a:pt x="9566" y="35719"/>
                  </a:lnTo>
                  <a:lnTo>
                    <a:pt x="6802" y="42082"/>
                  </a:lnTo>
                  <a:lnTo>
                    <a:pt x="6802" y="42170"/>
                  </a:lnTo>
                  <a:lnTo>
                    <a:pt x="8338" y="50156"/>
                  </a:lnTo>
                  <a:lnTo>
                    <a:pt x="8864" y="55334"/>
                  </a:lnTo>
                  <a:lnTo>
                    <a:pt x="9479" y="61565"/>
                  </a:lnTo>
                  <a:lnTo>
                    <a:pt x="7285" y="64022"/>
                  </a:lnTo>
                  <a:lnTo>
                    <a:pt x="7241" y="64110"/>
                  </a:lnTo>
                  <a:lnTo>
                    <a:pt x="6758" y="67796"/>
                  </a:lnTo>
                  <a:lnTo>
                    <a:pt x="5266" y="69419"/>
                  </a:lnTo>
                  <a:lnTo>
                    <a:pt x="5222" y="69507"/>
                  </a:lnTo>
                  <a:lnTo>
                    <a:pt x="4432" y="72316"/>
                  </a:lnTo>
                  <a:lnTo>
                    <a:pt x="2984" y="76002"/>
                  </a:lnTo>
                  <a:lnTo>
                    <a:pt x="1756" y="79380"/>
                  </a:lnTo>
                  <a:lnTo>
                    <a:pt x="571" y="82540"/>
                  </a:lnTo>
                  <a:lnTo>
                    <a:pt x="44" y="86182"/>
                  </a:lnTo>
                  <a:lnTo>
                    <a:pt x="1" y="89341"/>
                  </a:lnTo>
                  <a:lnTo>
                    <a:pt x="132" y="92281"/>
                  </a:lnTo>
                  <a:lnTo>
                    <a:pt x="132" y="92369"/>
                  </a:lnTo>
                  <a:lnTo>
                    <a:pt x="176" y="92413"/>
                  </a:lnTo>
                  <a:lnTo>
                    <a:pt x="220" y="92457"/>
                  </a:lnTo>
                  <a:lnTo>
                    <a:pt x="395" y="92457"/>
                  </a:lnTo>
                  <a:lnTo>
                    <a:pt x="439" y="92413"/>
                  </a:lnTo>
                  <a:lnTo>
                    <a:pt x="483" y="92369"/>
                  </a:lnTo>
                  <a:lnTo>
                    <a:pt x="483" y="92281"/>
                  </a:lnTo>
                  <a:lnTo>
                    <a:pt x="352" y="89341"/>
                  </a:lnTo>
                  <a:lnTo>
                    <a:pt x="395" y="86226"/>
                  </a:lnTo>
                  <a:lnTo>
                    <a:pt x="922" y="82627"/>
                  </a:lnTo>
                  <a:lnTo>
                    <a:pt x="2063" y="79512"/>
                  </a:lnTo>
                  <a:lnTo>
                    <a:pt x="3335" y="76089"/>
                  </a:lnTo>
                  <a:lnTo>
                    <a:pt x="4740" y="72447"/>
                  </a:lnTo>
                  <a:lnTo>
                    <a:pt x="5529" y="69639"/>
                  </a:lnTo>
                  <a:lnTo>
                    <a:pt x="7065" y="68015"/>
                  </a:lnTo>
                  <a:lnTo>
                    <a:pt x="7109" y="67884"/>
                  </a:lnTo>
                  <a:lnTo>
                    <a:pt x="7592" y="64198"/>
                  </a:lnTo>
                  <a:lnTo>
                    <a:pt x="9786" y="61740"/>
                  </a:lnTo>
                  <a:lnTo>
                    <a:pt x="9830" y="61697"/>
                  </a:lnTo>
                  <a:lnTo>
                    <a:pt x="9830" y="61609"/>
                  </a:lnTo>
                  <a:lnTo>
                    <a:pt x="9215" y="55290"/>
                  </a:lnTo>
                  <a:lnTo>
                    <a:pt x="8689" y="50112"/>
                  </a:lnTo>
                  <a:lnTo>
                    <a:pt x="7153" y="42170"/>
                  </a:lnTo>
                  <a:lnTo>
                    <a:pt x="9830" y="36027"/>
                  </a:lnTo>
                  <a:lnTo>
                    <a:pt x="11717" y="36816"/>
                  </a:lnTo>
                  <a:lnTo>
                    <a:pt x="13428" y="38177"/>
                  </a:lnTo>
                  <a:lnTo>
                    <a:pt x="13560" y="38221"/>
                  </a:lnTo>
                  <a:lnTo>
                    <a:pt x="17553" y="38177"/>
                  </a:lnTo>
                  <a:lnTo>
                    <a:pt x="17597" y="38133"/>
                  </a:lnTo>
                  <a:lnTo>
                    <a:pt x="23301" y="35895"/>
                  </a:lnTo>
                  <a:lnTo>
                    <a:pt x="29839" y="33087"/>
                  </a:lnTo>
                  <a:lnTo>
                    <a:pt x="33964" y="32955"/>
                  </a:lnTo>
                  <a:lnTo>
                    <a:pt x="34008" y="32955"/>
                  </a:lnTo>
                  <a:lnTo>
                    <a:pt x="39098" y="31726"/>
                  </a:lnTo>
                  <a:lnTo>
                    <a:pt x="43749" y="30980"/>
                  </a:lnTo>
                  <a:lnTo>
                    <a:pt x="43793" y="30936"/>
                  </a:lnTo>
                  <a:lnTo>
                    <a:pt x="48752" y="29093"/>
                  </a:lnTo>
                  <a:lnTo>
                    <a:pt x="54105" y="27645"/>
                  </a:lnTo>
                  <a:lnTo>
                    <a:pt x="59239" y="25890"/>
                  </a:lnTo>
                  <a:lnTo>
                    <a:pt x="63452" y="24969"/>
                  </a:lnTo>
                  <a:lnTo>
                    <a:pt x="63496" y="24969"/>
                  </a:lnTo>
                  <a:lnTo>
                    <a:pt x="67752" y="23389"/>
                  </a:lnTo>
                  <a:lnTo>
                    <a:pt x="74466" y="21019"/>
                  </a:lnTo>
                  <a:lnTo>
                    <a:pt x="79424" y="18913"/>
                  </a:lnTo>
                  <a:lnTo>
                    <a:pt x="85129" y="16851"/>
                  </a:lnTo>
                  <a:lnTo>
                    <a:pt x="85129" y="16807"/>
                  </a:lnTo>
                  <a:lnTo>
                    <a:pt x="89736" y="14437"/>
                  </a:lnTo>
                  <a:lnTo>
                    <a:pt x="89780" y="14437"/>
                  </a:lnTo>
                  <a:lnTo>
                    <a:pt x="96187" y="9567"/>
                  </a:lnTo>
                  <a:lnTo>
                    <a:pt x="98644" y="7680"/>
                  </a:lnTo>
                  <a:lnTo>
                    <a:pt x="100487" y="7373"/>
                  </a:lnTo>
                  <a:lnTo>
                    <a:pt x="100575" y="7329"/>
                  </a:lnTo>
                  <a:lnTo>
                    <a:pt x="104436" y="3029"/>
                  </a:lnTo>
                  <a:lnTo>
                    <a:pt x="106674" y="352"/>
                  </a:lnTo>
                  <a:lnTo>
                    <a:pt x="112335" y="1712"/>
                  </a:lnTo>
                  <a:lnTo>
                    <a:pt x="112949" y="3555"/>
                  </a:lnTo>
                  <a:lnTo>
                    <a:pt x="116547" y="18343"/>
                  </a:lnTo>
                  <a:lnTo>
                    <a:pt x="116372" y="30410"/>
                  </a:lnTo>
                  <a:lnTo>
                    <a:pt x="116372" y="30454"/>
                  </a:lnTo>
                  <a:lnTo>
                    <a:pt x="118741" y="38396"/>
                  </a:lnTo>
                  <a:lnTo>
                    <a:pt x="117600" y="42214"/>
                  </a:lnTo>
                  <a:lnTo>
                    <a:pt x="116942" y="44890"/>
                  </a:lnTo>
                  <a:lnTo>
                    <a:pt x="116942" y="44934"/>
                  </a:lnTo>
                  <a:lnTo>
                    <a:pt x="116810" y="48225"/>
                  </a:lnTo>
                  <a:lnTo>
                    <a:pt x="116810" y="48313"/>
                  </a:lnTo>
                  <a:lnTo>
                    <a:pt x="119926" y="54939"/>
                  </a:lnTo>
                  <a:lnTo>
                    <a:pt x="119663" y="55948"/>
                  </a:lnTo>
                  <a:lnTo>
                    <a:pt x="118697" y="56475"/>
                  </a:lnTo>
                  <a:lnTo>
                    <a:pt x="118653" y="56475"/>
                  </a:lnTo>
                  <a:lnTo>
                    <a:pt x="115889" y="58537"/>
                  </a:lnTo>
                  <a:lnTo>
                    <a:pt x="113519" y="60468"/>
                  </a:lnTo>
                  <a:lnTo>
                    <a:pt x="109614" y="64154"/>
                  </a:lnTo>
                  <a:lnTo>
                    <a:pt x="109570" y="64198"/>
                  </a:lnTo>
                  <a:lnTo>
                    <a:pt x="104305" y="75519"/>
                  </a:lnTo>
                  <a:lnTo>
                    <a:pt x="100750" y="78634"/>
                  </a:lnTo>
                  <a:lnTo>
                    <a:pt x="98468" y="80784"/>
                  </a:lnTo>
                  <a:lnTo>
                    <a:pt x="91184" y="82935"/>
                  </a:lnTo>
                  <a:lnTo>
                    <a:pt x="87805" y="83417"/>
                  </a:lnTo>
                  <a:lnTo>
                    <a:pt x="87762" y="83417"/>
                  </a:lnTo>
                  <a:lnTo>
                    <a:pt x="84163" y="84470"/>
                  </a:lnTo>
                  <a:lnTo>
                    <a:pt x="84076" y="84514"/>
                  </a:lnTo>
                  <a:lnTo>
                    <a:pt x="82847" y="85962"/>
                  </a:lnTo>
                  <a:lnTo>
                    <a:pt x="82847" y="86006"/>
                  </a:lnTo>
                  <a:lnTo>
                    <a:pt x="81311" y="88858"/>
                  </a:lnTo>
                  <a:lnTo>
                    <a:pt x="78810" y="90965"/>
                  </a:lnTo>
                  <a:lnTo>
                    <a:pt x="74202" y="91886"/>
                  </a:lnTo>
                  <a:lnTo>
                    <a:pt x="74159" y="91886"/>
                  </a:lnTo>
                  <a:lnTo>
                    <a:pt x="70560" y="93905"/>
                  </a:lnTo>
                  <a:lnTo>
                    <a:pt x="70517" y="93992"/>
                  </a:lnTo>
                  <a:lnTo>
                    <a:pt x="68630" y="96669"/>
                  </a:lnTo>
                  <a:lnTo>
                    <a:pt x="65207" y="97196"/>
                  </a:lnTo>
                  <a:lnTo>
                    <a:pt x="63671" y="96932"/>
                  </a:lnTo>
                  <a:lnTo>
                    <a:pt x="62004" y="96932"/>
                  </a:lnTo>
                  <a:lnTo>
                    <a:pt x="58098" y="97942"/>
                  </a:lnTo>
                  <a:lnTo>
                    <a:pt x="52482" y="98995"/>
                  </a:lnTo>
                  <a:lnTo>
                    <a:pt x="51253" y="98819"/>
                  </a:lnTo>
                  <a:lnTo>
                    <a:pt x="48006" y="98380"/>
                  </a:lnTo>
                  <a:lnTo>
                    <a:pt x="44451" y="97547"/>
                  </a:lnTo>
                  <a:lnTo>
                    <a:pt x="43398" y="95923"/>
                  </a:lnTo>
                  <a:lnTo>
                    <a:pt x="41160" y="93115"/>
                  </a:lnTo>
                  <a:lnTo>
                    <a:pt x="41160" y="92325"/>
                  </a:lnTo>
                  <a:lnTo>
                    <a:pt x="41160" y="90833"/>
                  </a:lnTo>
                  <a:lnTo>
                    <a:pt x="42038" y="88990"/>
                  </a:lnTo>
                  <a:lnTo>
                    <a:pt x="43618" y="86972"/>
                  </a:lnTo>
                  <a:lnTo>
                    <a:pt x="46646" y="85348"/>
                  </a:lnTo>
                  <a:lnTo>
                    <a:pt x="46689" y="85304"/>
                  </a:lnTo>
                  <a:lnTo>
                    <a:pt x="47216" y="84427"/>
                  </a:lnTo>
                  <a:lnTo>
                    <a:pt x="47216" y="84383"/>
                  </a:lnTo>
                  <a:lnTo>
                    <a:pt x="48006" y="82627"/>
                  </a:lnTo>
                  <a:lnTo>
                    <a:pt x="49015" y="80916"/>
                  </a:lnTo>
                  <a:lnTo>
                    <a:pt x="50551" y="78854"/>
                  </a:lnTo>
                  <a:lnTo>
                    <a:pt x="51297" y="77493"/>
                  </a:lnTo>
                  <a:lnTo>
                    <a:pt x="51297" y="77450"/>
                  </a:lnTo>
                  <a:lnTo>
                    <a:pt x="51428" y="76528"/>
                  </a:lnTo>
                  <a:lnTo>
                    <a:pt x="51428" y="76484"/>
                  </a:lnTo>
                  <a:lnTo>
                    <a:pt x="51341" y="75036"/>
                  </a:lnTo>
                  <a:lnTo>
                    <a:pt x="52043" y="70692"/>
                  </a:lnTo>
                  <a:lnTo>
                    <a:pt x="55685" y="63847"/>
                  </a:lnTo>
                  <a:lnTo>
                    <a:pt x="58405" y="60029"/>
                  </a:lnTo>
                  <a:lnTo>
                    <a:pt x="61214" y="58318"/>
                  </a:lnTo>
                  <a:lnTo>
                    <a:pt x="65163" y="56563"/>
                  </a:lnTo>
                  <a:lnTo>
                    <a:pt x="65207" y="56519"/>
                  </a:lnTo>
                  <a:lnTo>
                    <a:pt x="68761" y="52789"/>
                  </a:lnTo>
                  <a:lnTo>
                    <a:pt x="77845" y="45768"/>
                  </a:lnTo>
                  <a:lnTo>
                    <a:pt x="82452" y="41950"/>
                  </a:lnTo>
                  <a:lnTo>
                    <a:pt x="89122" y="38308"/>
                  </a:lnTo>
                  <a:lnTo>
                    <a:pt x="93554" y="38089"/>
                  </a:lnTo>
                  <a:lnTo>
                    <a:pt x="93598" y="38045"/>
                  </a:lnTo>
                  <a:lnTo>
                    <a:pt x="105709" y="31726"/>
                  </a:lnTo>
                  <a:lnTo>
                    <a:pt x="105796" y="31682"/>
                  </a:lnTo>
                  <a:lnTo>
                    <a:pt x="105796" y="31595"/>
                  </a:lnTo>
                  <a:lnTo>
                    <a:pt x="106455" y="27821"/>
                  </a:lnTo>
                  <a:lnTo>
                    <a:pt x="106455" y="27777"/>
                  </a:lnTo>
                  <a:lnTo>
                    <a:pt x="106235" y="24705"/>
                  </a:lnTo>
                  <a:lnTo>
                    <a:pt x="106411" y="21546"/>
                  </a:lnTo>
                  <a:lnTo>
                    <a:pt x="106367" y="21414"/>
                  </a:lnTo>
                  <a:lnTo>
                    <a:pt x="104875" y="19396"/>
                  </a:lnTo>
                  <a:lnTo>
                    <a:pt x="104787" y="19308"/>
                  </a:lnTo>
                  <a:lnTo>
                    <a:pt x="100575" y="17992"/>
                  </a:lnTo>
                  <a:lnTo>
                    <a:pt x="99127" y="17421"/>
                  </a:lnTo>
                  <a:lnTo>
                    <a:pt x="95090" y="15842"/>
                  </a:lnTo>
                  <a:lnTo>
                    <a:pt x="94914" y="15842"/>
                  </a:lnTo>
                  <a:lnTo>
                    <a:pt x="91448" y="18343"/>
                  </a:lnTo>
                  <a:lnTo>
                    <a:pt x="83461" y="23916"/>
                  </a:lnTo>
                  <a:lnTo>
                    <a:pt x="79688" y="25100"/>
                  </a:lnTo>
                  <a:lnTo>
                    <a:pt x="76353" y="24662"/>
                  </a:lnTo>
                  <a:lnTo>
                    <a:pt x="76265" y="24705"/>
                  </a:lnTo>
                  <a:lnTo>
                    <a:pt x="70824" y="26724"/>
                  </a:lnTo>
                  <a:lnTo>
                    <a:pt x="65119" y="28655"/>
                  </a:lnTo>
                  <a:lnTo>
                    <a:pt x="61126" y="30103"/>
                  </a:lnTo>
                  <a:lnTo>
                    <a:pt x="56519" y="31726"/>
                  </a:lnTo>
                  <a:lnTo>
                    <a:pt x="51428" y="33569"/>
                  </a:lnTo>
                  <a:lnTo>
                    <a:pt x="47435" y="35017"/>
                  </a:lnTo>
                  <a:lnTo>
                    <a:pt x="47391" y="35017"/>
                  </a:lnTo>
                  <a:lnTo>
                    <a:pt x="42784" y="37431"/>
                  </a:lnTo>
                  <a:lnTo>
                    <a:pt x="38923" y="38572"/>
                  </a:lnTo>
                  <a:lnTo>
                    <a:pt x="35237" y="39756"/>
                  </a:lnTo>
                  <a:lnTo>
                    <a:pt x="31594" y="40678"/>
                  </a:lnTo>
                  <a:lnTo>
                    <a:pt x="31551" y="40722"/>
                  </a:lnTo>
                  <a:lnTo>
                    <a:pt x="27382" y="43530"/>
                  </a:lnTo>
                  <a:lnTo>
                    <a:pt x="27338" y="43574"/>
                  </a:lnTo>
                  <a:lnTo>
                    <a:pt x="24354" y="47435"/>
                  </a:lnTo>
                  <a:lnTo>
                    <a:pt x="24354" y="47479"/>
                  </a:lnTo>
                  <a:lnTo>
                    <a:pt x="22731" y="50507"/>
                  </a:lnTo>
                  <a:lnTo>
                    <a:pt x="21590" y="53491"/>
                  </a:lnTo>
                  <a:lnTo>
                    <a:pt x="19659" y="56255"/>
                  </a:lnTo>
                  <a:lnTo>
                    <a:pt x="19615" y="56299"/>
                  </a:lnTo>
                  <a:lnTo>
                    <a:pt x="18167" y="68937"/>
                  </a:lnTo>
                  <a:lnTo>
                    <a:pt x="18562" y="76133"/>
                  </a:lnTo>
                  <a:lnTo>
                    <a:pt x="18211" y="77976"/>
                  </a:lnTo>
                  <a:lnTo>
                    <a:pt x="17553" y="80258"/>
                  </a:lnTo>
                  <a:lnTo>
                    <a:pt x="16368" y="81969"/>
                  </a:lnTo>
                  <a:lnTo>
                    <a:pt x="14920" y="83988"/>
                  </a:lnTo>
                  <a:lnTo>
                    <a:pt x="13428" y="84514"/>
                  </a:lnTo>
                  <a:lnTo>
                    <a:pt x="13340" y="84558"/>
                  </a:lnTo>
                  <a:lnTo>
                    <a:pt x="13296" y="84646"/>
                  </a:lnTo>
                  <a:lnTo>
                    <a:pt x="12331" y="86796"/>
                  </a:lnTo>
                  <a:lnTo>
                    <a:pt x="11717" y="89209"/>
                  </a:lnTo>
                  <a:lnTo>
                    <a:pt x="11717" y="89253"/>
                  </a:lnTo>
                  <a:lnTo>
                    <a:pt x="12419" y="95528"/>
                  </a:lnTo>
                  <a:lnTo>
                    <a:pt x="13560" y="102461"/>
                  </a:lnTo>
                  <a:lnTo>
                    <a:pt x="13603" y="102593"/>
                  </a:lnTo>
                  <a:lnTo>
                    <a:pt x="13735" y="102637"/>
                  </a:lnTo>
                  <a:lnTo>
                    <a:pt x="13823" y="102593"/>
                  </a:lnTo>
                  <a:lnTo>
                    <a:pt x="13867" y="102549"/>
                  </a:lnTo>
                  <a:lnTo>
                    <a:pt x="13911" y="102505"/>
                  </a:lnTo>
                  <a:lnTo>
                    <a:pt x="13911" y="102417"/>
                  </a:lnTo>
                  <a:lnTo>
                    <a:pt x="12770" y="95484"/>
                  </a:lnTo>
                  <a:lnTo>
                    <a:pt x="12068" y="89253"/>
                  </a:lnTo>
                  <a:lnTo>
                    <a:pt x="12682" y="86928"/>
                  </a:lnTo>
                  <a:lnTo>
                    <a:pt x="13603" y="84821"/>
                  </a:lnTo>
                  <a:lnTo>
                    <a:pt x="15095" y="84295"/>
                  </a:lnTo>
                  <a:lnTo>
                    <a:pt x="15183" y="84207"/>
                  </a:lnTo>
                  <a:lnTo>
                    <a:pt x="16675" y="82189"/>
                  </a:lnTo>
                  <a:lnTo>
                    <a:pt x="17860" y="80433"/>
                  </a:lnTo>
                  <a:lnTo>
                    <a:pt x="17860" y="80390"/>
                  </a:lnTo>
                  <a:lnTo>
                    <a:pt x="18562" y="78064"/>
                  </a:lnTo>
                  <a:lnTo>
                    <a:pt x="18913" y="76221"/>
                  </a:lnTo>
                  <a:lnTo>
                    <a:pt x="18913" y="76133"/>
                  </a:lnTo>
                  <a:lnTo>
                    <a:pt x="18518" y="68937"/>
                  </a:lnTo>
                  <a:lnTo>
                    <a:pt x="19966" y="56387"/>
                  </a:lnTo>
                  <a:lnTo>
                    <a:pt x="21853" y="53666"/>
                  </a:lnTo>
                  <a:lnTo>
                    <a:pt x="21897" y="53623"/>
                  </a:lnTo>
                  <a:lnTo>
                    <a:pt x="23082" y="50683"/>
                  </a:lnTo>
                  <a:lnTo>
                    <a:pt x="24661" y="47655"/>
                  </a:lnTo>
                  <a:lnTo>
                    <a:pt x="27601" y="43793"/>
                  </a:lnTo>
                  <a:lnTo>
                    <a:pt x="31682" y="41029"/>
                  </a:lnTo>
                  <a:lnTo>
                    <a:pt x="35324" y="40107"/>
                  </a:lnTo>
                  <a:lnTo>
                    <a:pt x="39054" y="38879"/>
                  </a:lnTo>
                  <a:lnTo>
                    <a:pt x="42872" y="37782"/>
                  </a:lnTo>
                  <a:lnTo>
                    <a:pt x="42916" y="37782"/>
                  </a:lnTo>
                  <a:lnTo>
                    <a:pt x="47567" y="35324"/>
                  </a:lnTo>
                  <a:lnTo>
                    <a:pt x="51560" y="33920"/>
                  </a:lnTo>
                  <a:lnTo>
                    <a:pt x="56650" y="32077"/>
                  </a:lnTo>
                  <a:lnTo>
                    <a:pt x="61214" y="30454"/>
                  </a:lnTo>
                  <a:lnTo>
                    <a:pt x="65251" y="28962"/>
                  </a:lnTo>
                  <a:lnTo>
                    <a:pt x="70911" y="27075"/>
                  </a:lnTo>
                  <a:lnTo>
                    <a:pt x="76353" y="25013"/>
                  </a:lnTo>
                  <a:lnTo>
                    <a:pt x="79644" y="25451"/>
                  </a:lnTo>
                  <a:lnTo>
                    <a:pt x="79731" y="25451"/>
                  </a:lnTo>
                  <a:lnTo>
                    <a:pt x="83593" y="24223"/>
                  </a:lnTo>
                  <a:lnTo>
                    <a:pt x="83681" y="24223"/>
                  </a:lnTo>
                  <a:lnTo>
                    <a:pt x="91623" y="18606"/>
                  </a:lnTo>
                  <a:lnTo>
                    <a:pt x="95046" y="16193"/>
                  </a:lnTo>
                  <a:lnTo>
                    <a:pt x="98995" y="17728"/>
                  </a:lnTo>
                  <a:lnTo>
                    <a:pt x="100443" y="18343"/>
                  </a:lnTo>
                  <a:lnTo>
                    <a:pt x="104656" y="19659"/>
                  </a:lnTo>
                  <a:lnTo>
                    <a:pt x="106060" y="21590"/>
                  </a:lnTo>
                  <a:lnTo>
                    <a:pt x="105884" y="24662"/>
                  </a:lnTo>
                  <a:lnTo>
                    <a:pt x="105884" y="24705"/>
                  </a:lnTo>
                  <a:lnTo>
                    <a:pt x="106104" y="27777"/>
                  </a:lnTo>
                  <a:lnTo>
                    <a:pt x="105489" y="31463"/>
                  </a:lnTo>
                  <a:lnTo>
                    <a:pt x="93466" y="37738"/>
                  </a:lnTo>
                  <a:lnTo>
                    <a:pt x="89078" y="37957"/>
                  </a:lnTo>
                  <a:lnTo>
                    <a:pt x="88990" y="37957"/>
                  </a:lnTo>
                  <a:lnTo>
                    <a:pt x="82277" y="41643"/>
                  </a:lnTo>
                  <a:lnTo>
                    <a:pt x="82233" y="41643"/>
                  </a:lnTo>
                  <a:lnTo>
                    <a:pt x="77625" y="45505"/>
                  </a:lnTo>
                  <a:lnTo>
                    <a:pt x="68542" y="52526"/>
                  </a:lnTo>
                  <a:lnTo>
                    <a:pt x="68498" y="52569"/>
                  </a:lnTo>
                  <a:lnTo>
                    <a:pt x="64988" y="56255"/>
                  </a:lnTo>
                  <a:lnTo>
                    <a:pt x="61082" y="58011"/>
                  </a:lnTo>
                  <a:lnTo>
                    <a:pt x="61038" y="58011"/>
                  </a:lnTo>
                  <a:lnTo>
                    <a:pt x="58186" y="59766"/>
                  </a:lnTo>
                  <a:lnTo>
                    <a:pt x="58142" y="59810"/>
                  </a:lnTo>
                  <a:lnTo>
                    <a:pt x="55378" y="63627"/>
                  </a:lnTo>
                  <a:lnTo>
                    <a:pt x="55378" y="63671"/>
                  </a:lnTo>
                  <a:lnTo>
                    <a:pt x="51736" y="70516"/>
                  </a:lnTo>
                  <a:lnTo>
                    <a:pt x="51692" y="70604"/>
                  </a:lnTo>
                  <a:lnTo>
                    <a:pt x="50990" y="74992"/>
                  </a:lnTo>
                  <a:lnTo>
                    <a:pt x="50990" y="75036"/>
                  </a:lnTo>
                  <a:lnTo>
                    <a:pt x="51077" y="76484"/>
                  </a:lnTo>
                  <a:lnTo>
                    <a:pt x="50946" y="77362"/>
                  </a:lnTo>
                  <a:lnTo>
                    <a:pt x="50244" y="78678"/>
                  </a:lnTo>
                  <a:lnTo>
                    <a:pt x="48708" y="80697"/>
                  </a:lnTo>
                  <a:lnTo>
                    <a:pt x="47699" y="82452"/>
                  </a:lnTo>
                  <a:lnTo>
                    <a:pt x="47699" y="82496"/>
                  </a:lnTo>
                  <a:lnTo>
                    <a:pt x="46909" y="84251"/>
                  </a:lnTo>
                  <a:lnTo>
                    <a:pt x="46426" y="85085"/>
                  </a:lnTo>
                  <a:lnTo>
                    <a:pt x="43442" y="86664"/>
                  </a:lnTo>
                  <a:lnTo>
                    <a:pt x="43354" y="86708"/>
                  </a:lnTo>
                  <a:lnTo>
                    <a:pt x="41775" y="88771"/>
                  </a:lnTo>
                  <a:lnTo>
                    <a:pt x="41731" y="88815"/>
                  </a:lnTo>
                  <a:lnTo>
                    <a:pt x="40809" y="90701"/>
                  </a:lnTo>
                  <a:lnTo>
                    <a:pt x="40809" y="90789"/>
                  </a:lnTo>
                  <a:lnTo>
                    <a:pt x="40809" y="92325"/>
                  </a:lnTo>
                  <a:lnTo>
                    <a:pt x="40809" y="93203"/>
                  </a:lnTo>
                  <a:lnTo>
                    <a:pt x="40853" y="93290"/>
                  </a:lnTo>
                  <a:lnTo>
                    <a:pt x="43091" y="96143"/>
                  </a:lnTo>
                  <a:lnTo>
                    <a:pt x="44188" y="97810"/>
                  </a:lnTo>
                  <a:lnTo>
                    <a:pt x="44276" y="97898"/>
                  </a:lnTo>
                  <a:lnTo>
                    <a:pt x="47918" y="98732"/>
                  </a:lnTo>
                  <a:lnTo>
                    <a:pt x="51209" y="99170"/>
                  </a:lnTo>
                  <a:lnTo>
                    <a:pt x="52438" y="99346"/>
                  </a:lnTo>
                  <a:lnTo>
                    <a:pt x="52482" y="99346"/>
                  </a:lnTo>
                  <a:lnTo>
                    <a:pt x="58186" y="98293"/>
                  </a:lnTo>
                  <a:lnTo>
                    <a:pt x="62091" y="97283"/>
                  </a:lnTo>
                  <a:lnTo>
                    <a:pt x="63627" y="97283"/>
                  </a:lnTo>
                  <a:lnTo>
                    <a:pt x="65163" y="97547"/>
                  </a:lnTo>
                  <a:lnTo>
                    <a:pt x="65251" y="97547"/>
                  </a:lnTo>
                  <a:lnTo>
                    <a:pt x="68761" y="96976"/>
                  </a:lnTo>
                  <a:lnTo>
                    <a:pt x="68805" y="96976"/>
                  </a:lnTo>
                  <a:lnTo>
                    <a:pt x="68893" y="96932"/>
                  </a:lnTo>
                  <a:lnTo>
                    <a:pt x="70780" y="94212"/>
                  </a:lnTo>
                  <a:lnTo>
                    <a:pt x="74334" y="92193"/>
                  </a:lnTo>
                  <a:lnTo>
                    <a:pt x="78942" y="91316"/>
                  </a:lnTo>
                  <a:lnTo>
                    <a:pt x="79029" y="91272"/>
                  </a:lnTo>
                  <a:lnTo>
                    <a:pt x="81574" y="89122"/>
                  </a:lnTo>
                  <a:lnTo>
                    <a:pt x="81618" y="89034"/>
                  </a:lnTo>
                  <a:lnTo>
                    <a:pt x="83110" y="86182"/>
                  </a:lnTo>
                  <a:lnTo>
                    <a:pt x="84295" y="84778"/>
                  </a:lnTo>
                  <a:lnTo>
                    <a:pt x="87849" y="83724"/>
                  </a:lnTo>
                  <a:lnTo>
                    <a:pt x="91228" y="83286"/>
                  </a:lnTo>
                  <a:lnTo>
                    <a:pt x="91272" y="83286"/>
                  </a:lnTo>
                  <a:lnTo>
                    <a:pt x="98600" y="81136"/>
                  </a:lnTo>
                  <a:lnTo>
                    <a:pt x="98644" y="81092"/>
                  </a:lnTo>
                  <a:lnTo>
                    <a:pt x="100970" y="78854"/>
                  </a:lnTo>
                  <a:lnTo>
                    <a:pt x="104568" y="75782"/>
                  </a:lnTo>
                  <a:lnTo>
                    <a:pt x="104612" y="75738"/>
                  </a:lnTo>
                  <a:lnTo>
                    <a:pt x="109877" y="64373"/>
                  </a:lnTo>
                  <a:lnTo>
                    <a:pt x="113739" y="60731"/>
                  </a:lnTo>
                  <a:lnTo>
                    <a:pt x="116065" y="58800"/>
                  </a:lnTo>
                  <a:lnTo>
                    <a:pt x="118873" y="56782"/>
                  </a:lnTo>
                  <a:lnTo>
                    <a:pt x="119882" y="56255"/>
                  </a:lnTo>
                  <a:lnTo>
                    <a:pt x="119926" y="56211"/>
                  </a:lnTo>
                  <a:lnTo>
                    <a:pt x="119970" y="56124"/>
                  </a:lnTo>
                  <a:lnTo>
                    <a:pt x="120277" y="54983"/>
                  </a:lnTo>
                  <a:lnTo>
                    <a:pt x="120277" y="54851"/>
                  </a:lnTo>
                  <a:lnTo>
                    <a:pt x="117162" y="48225"/>
                  </a:lnTo>
                  <a:lnTo>
                    <a:pt x="117293" y="44978"/>
                  </a:lnTo>
                  <a:lnTo>
                    <a:pt x="117907" y="42301"/>
                  </a:lnTo>
                  <a:lnTo>
                    <a:pt x="119092" y="38484"/>
                  </a:lnTo>
                  <a:lnTo>
                    <a:pt x="119092" y="38352"/>
                  </a:lnTo>
                  <a:lnTo>
                    <a:pt x="116723" y="30366"/>
                  </a:lnTo>
                  <a:lnTo>
                    <a:pt x="116898" y="18343"/>
                  </a:lnTo>
                  <a:lnTo>
                    <a:pt x="116898" y="18299"/>
                  </a:lnTo>
                  <a:lnTo>
                    <a:pt x="113256" y="3423"/>
                  </a:lnTo>
                  <a:lnTo>
                    <a:pt x="112598" y="1493"/>
                  </a:lnTo>
                  <a:lnTo>
                    <a:pt x="112554" y="1449"/>
                  </a:lnTo>
                  <a:lnTo>
                    <a:pt x="112510" y="1405"/>
                  </a:lnTo>
                  <a:lnTo>
                    <a:pt x="106674"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5" name="Google Shape;4045;p85"/>
            <p:cNvSpPr/>
            <p:nvPr/>
          </p:nvSpPr>
          <p:spPr>
            <a:xfrm>
              <a:off x="1260525" y="3161900"/>
              <a:ext cx="125100" cy="1464550"/>
            </a:xfrm>
            <a:custGeom>
              <a:rect b="b" l="l" r="r" t="t"/>
              <a:pathLst>
                <a:path extrusionOk="0" h="58582" w="5004">
                  <a:moveTo>
                    <a:pt x="2195" y="1"/>
                  </a:moveTo>
                  <a:lnTo>
                    <a:pt x="2107" y="45"/>
                  </a:lnTo>
                  <a:lnTo>
                    <a:pt x="2063" y="89"/>
                  </a:lnTo>
                  <a:lnTo>
                    <a:pt x="2019" y="132"/>
                  </a:lnTo>
                  <a:lnTo>
                    <a:pt x="2019" y="264"/>
                  </a:lnTo>
                  <a:lnTo>
                    <a:pt x="2019" y="308"/>
                  </a:lnTo>
                  <a:lnTo>
                    <a:pt x="2721" y="3029"/>
                  </a:lnTo>
                  <a:lnTo>
                    <a:pt x="3336" y="5837"/>
                  </a:lnTo>
                  <a:lnTo>
                    <a:pt x="4257" y="9479"/>
                  </a:lnTo>
                  <a:lnTo>
                    <a:pt x="4564" y="11761"/>
                  </a:lnTo>
                  <a:lnTo>
                    <a:pt x="4652" y="14437"/>
                  </a:lnTo>
                  <a:lnTo>
                    <a:pt x="4520" y="17070"/>
                  </a:lnTo>
                  <a:lnTo>
                    <a:pt x="4389" y="19220"/>
                  </a:lnTo>
                  <a:lnTo>
                    <a:pt x="4301" y="20581"/>
                  </a:lnTo>
                  <a:lnTo>
                    <a:pt x="3994" y="24223"/>
                  </a:lnTo>
                  <a:lnTo>
                    <a:pt x="3994" y="24267"/>
                  </a:lnTo>
                  <a:lnTo>
                    <a:pt x="4038" y="26548"/>
                  </a:lnTo>
                  <a:lnTo>
                    <a:pt x="3599" y="30936"/>
                  </a:lnTo>
                  <a:lnTo>
                    <a:pt x="3248" y="33657"/>
                  </a:lnTo>
                  <a:lnTo>
                    <a:pt x="2897" y="36070"/>
                  </a:lnTo>
                  <a:lnTo>
                    <a:pt x="2414" y="38615"/>
                  </a:lnTo>
                  <a:lnTo>
                    <a:pt x="1800" y="40634"/>
                  </a:lnTo>
                  <a:lnTo>
                    <a:pt x="132" y="46689"/>
                  </a:lnTo>
                  <a:lnTo>
                    <a:pt x="1" y="49015"/>
                  </a:lnTo>
                  <a:lnTo>
                    <a:pt x="1" y="50463"/>
                  </a:lnTo>
                  <a:lnTo>
                    <a:pt x="1" y="50507"/>
                  </a:lnTo>
                  <a:lnTo>
                    <a:pt x="527" y="52789"/>
                  </a:lnTo>
                  <a:lnTo>
                    <a:pt x="1317" y="55509"/>
                  </a:lnTo>
                  <a:lnTo>
                    <a:pt x="2107" y="57528"/>
                  </a:lnTo>
                  <a:lnTo>
                    <a:pt x="2151" y="57572"/>
                  </a:lnTo>
                  <a:lnTo>
                    <a:pt x="2809" y="58537"/>
                  </a:lnTo>
                  <a:lnTo>
                    <a:pt x="2897" y="58581"/>
                  </a:lnTo>
                  <a:lnTo>
                    <a:pt x="2941" y="58581"/>
                  </a:lnTo>
                  <a:lnTo>
                    <a:pt x="3072" y="58537"/>
                  </a:lnTo>
                  <a:lnTo>
                    <a:pt x="3116" y="58493"/>
                  </a:lnTo>
                  <a:lnTo>
                    <a:pt x="3116" y="58449"/>
                  </a:lnTo>
                  <a:lnTo>
                    <a:pt x="3116" y="58362"/>
                  </a:lnTo>
                  <a:lnTo>
                    <a:pt x="3116" y="58318"/>
                  </a:lnTo>
                  <a:lnTo>
                    <a:pt x="2458" y="57396"/>
                  </a:lnTo>
                  <a:lnTo>
                    <a:pt x="1668" y="55378"/>
                  </a:lnTo>
                  <a:lnTo>
                    <a:pt x="878" y="52701"/>
                  </a:lnTo>
                  <a:lnTo>
                    <a:pt x="352" y="50419"/>
                  </a:lnTo>
                  <a:lnTo>
                    <a:pt x="352" y="49015"/>
                  </a:lnTo>
                  <a:lnTo>
                    <a:pt x="483" y="46733"/>
                  </a:lnTo>
                  <a:lnTo>
                    <a:pt x="2107" y="40722"/>
                  </a:lnTo>
                  <a:lnTo>
                    <a:pt x="2765" y="38703"/>
                  </a:lnTo>
                  <a:lnTo>
                    <a:pt x="2765" y="38659"/>
                  </a:lnTo>
                  <a:lnTo>
                    <a:pt x="3248" y="36158"/>
                  </a:lnTo>
                  <a:lnTo>
                    <a:pt x="3599" y="33701"/>
                  </a:lnTo>
                  <a:lnTo>
                    <a:pt x="3950" y="30936"/>
                  </a:lnTo>
                  <a:lnTo>
                    <a:pt x="4389" y="26548"/>
                  </a:lnTo>
                  <a:lnTo>
                    <a:pt x="4345" y="24267"/>
                  </a:lnTo>
                  <a:lnTo>
                    <a:pt x="4652" y="20581"/>
                  </a:lnTo>
                  <a:lnTo>
                    <a:pt x="4740" y="19264"/>
                  </a:lnTo>
                  <a:lnTo>
                    <a:pt x="4871" y="17114"/>
                  </a:lnTo>
                  <a:lnTo>
                    <a:pt x="5003" y="14437"/>
                  </a:lnTo>
                  <a:lnTo>
                    <a:pt x="4915" y="11717"/>
                  </a:lnTo>
                  <a:lnTo>
                    <a:pt x="4608" y="9391"/>
                  </a:lnTo>
                  <a:lnTo>
                    <a:pt x="3687" y="5749"/>
                  </a:lnTo>
                  <a:lnTo>
                    <a:pt x="3072" y="2941"/>
                  </a:lnTo>
                  <a:lnTo>
                    <a:pt x="2370" y="264"/>
                  </a:lnTo>
                  <a:lnTo>
                    <a:pt x="2370" y="220"/>
                  </a:lnTo>
                  <a:lnTo>
                    <a:pt x="2370" y="132"/>
                  </a:lnTo>
                  <a:lnTo>
                    <a:pt x="2370" y="89"/>
                  </a:lnTo>
                  <a:lnTo>
                    <a:pt x="2326" y="45"/>
                  </a:lnTo>
                  <a:lnTo>
                    <a:pt x="2239"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6" name="Google Shape;4046;p85"/>
            <p:cNvSpPr/>
            <p:nvPr/>
          </p:nvSpPr>
          <p:spPr>
            <a:xfrm>
              <a:off x="1226525" y="3169575"/>
              <a:ext cx="129475" cy="1510625"/>
            </a:xfrm>
            <a:custGeom>
              <a:rect b="b" l="l" r="r" t="t"/>
              <a:pathLst>
                <a:path extrusionOk="0" h="60425" w="5179">
                  <a:moveTo>
                    <a:pt x="2896" y="1"/>
                  </a:moveTo>
                  <a:lnTo>
                    <a:pt x="2853" y="45"/>
                  </a:lnTo>
                  <a:lnTo>
                    <a:pt x="2809" y="45"/>
                  </a:lnTo>
                  <a:lnTo>
                    <a:pt x="2765" y="133"/>
                  </a:lnTo>
                  <a:lnTo>
                    <a:pt x="2633" y="440"/>
                  </a:lnTo>
                  <a:lnTo>
                    <a:pt x="2633" y="528"/>
                  </a:lnTo>
                  <a:lnTo>
                    <a:pt x="3423" y="5047"/>
                  </a:lnTo>
                  <a:lnTo>
                    <a:pt x="4125" y="8031"/>
                  </a:lnTo>
                  <a:lnTo>
                    <a:pt x="4652" y="11059"/>
                  </a:lnTo>
                  <a:lnTo>
                    <a:pt x="4696" y="12902"/>
                  </a:lnTo>
                  <a:lnTo>
                    <a:pt x="4520" y="16368"/>
                  </a:lnTo>
                  <a:lnTo>
                    <a:pt x="4345" y="20274"/>
                  </a:lnTo>
                  <a:lnTo>
                    <a:pt x="4037" y="22731"/>
                  </a:lnTo>
                  <a:lnTo>
                    <a:pt x="3950" y="25057"/>
                  </a:lnTo>
                  <a:lnTo>
                    <a:pt x="4037" y="27338"/>
                  </a:lnTo>
                  <a:lnTo>
                    <a:pt x="3423" y="33526"/>
                  </a:lnTo>
                  <a:lnTo>
                    <a:pt x="2896" y="36904"/>
                  </a:lnTo>
                  <a:lnTo>
                    <a:pt x="2545" y="38265"/>
                  </a:lnTo>
                  <a:lnTo>
                    <a:pt x="1405" y="42521"/>
                  </a:lnTo>
                  <a:lnTo>
                    <a:pt x="1361" y="42521"/>
                  </a:lnTo>
                  <a:lnTo>
                    <a:pt x="966" y="45110"/>
                  </a:lnTo>
                  <a:lnTo>
                    <a:pt x="308" y="47260"/>
                  </a:lnTo>
                  <a:lnTo>
                    <a:pt x="0" y="48445"/>
                  </a:lnTo>
                  <a:lnTo>
                    <a:pt x="0" y="48533"/>
                  </a:lnTo>
                  <a:lnTo>
                    <a:pt x="264" y="50244"/>
                  </a:lnTo>
                  <a:lnTo>
                    <a:pt x="264" y="50288"/>
                  </a:lnTo>
                  <a:lnTo>
                    <a:pt x="1053" y="53316"/>
                  </a:lnTo>
                  <a:lnTo>
                    <a:pt x="1799" y="55597"/>
                  </a:lnTo>
                  <a:lnTo>
                    <a:pt x="2765" y="58230"/>
                  </a:lnTo>
                  <a:lnTo>
                    <a:pt x="2809" y="58274"/>
                  </a:lnTo>
                  <a:lnTo>
                    <a:pt x="3686" y="59459"/>
                  </a:lnTo>
                  <a:lnTo>
                    <a:pt x="3686" y="59503"/>
                  </a:lnTo>
                  <a:lnTo>
                    <a:pt x="4915" y="60380"/>
                  </a:lnTo>
                  <a:lnTo>
                    <a:pt x="5003" y="60424"/>
                  </a:lnTo>
                  <a:lnTo>
                    <a:pt x="5090" y="60424"/>
                  </a:lnTo>
                  <a:lnTo>
                    <a:pt x="5134" y="60336"/>
                  </a:lnTo>
                  <a:lnTo>
                    <a:pt x="5178" y="60293"/>
                  </a:lnTo>
                  <a:lnTo>
                    <a:pt x="5178" y="60205"/>
                  </a:lnTo>
                  <a:lnTo>
                    <a:pt x="5178" y="60161"/>
                  </a:lnTo>
                  <a:lnTo>
                    <a:pt x="5134" y="60117"/>
                  </a:lnTo>
                  <a:lnTo>
                    <a:pt x="3950" y="59239"/>
                  </a:lnTo>
                  <a:lnTo>
                    <a:pt x="3072" y="58099"/>
                  </a:lnTo>
                  <a:lnTo>
                    <a:pt x="2107" y="55510"/>
                  </a:lnTo>
                  <a:lnTo>
                    <a:pt x="1405" y="53228"/>
                  </a:lnTo>
                  <a:lnTo>
                    <a:pt x="615" y="50200"/>
                  </a:lnTo>
                  <a:lnTo>
                    <a:pt x="351" y="48489"/>
                  </a:lnTo>
                  <a:lnTo>
                    <a:pt x="659" y="47392"/>
                  </a:lnTo>
                  <a:lnTo>
                    <a:pt x="1317" y="45198"/>
                  </a:lnTo>
                  <a:lnTo>
                    <a:pt x="1712" y="42609"/>
                  </a:lnTo>
                  <a:lnTo>
                    <a:pt x="2896" y="38396"/>
                  </a:lnTo>
                  <a:lnTo>
                    <a:pt x="3248" y="36992"/>
                  </a:lnTo>
                  <a:lnTo>
                    <a:pt x="3730" y="33569"/>
                  </a:lnTo>
                  <a:lnTo>
                    <a:pt x="4388" y="27382"/>
                  </a:lnTo>
                  <a:lnTo>
                    <a:pt x="4388" y="27338"/>
                  </a:lnTo>
                  <a:lnTo>
                    <a:pt x="4301" y="25057"/>
                  </a:lnTo>
                  <a:lnTo>
                    <a:pt x="4388" y="22775"/>
                  </a:lnTo>
                  <a:lnTo>
                    <a:pt x="4696" y="20318"/>
                  </a:lnTo>
                  <a:lnTo>
                    <a:pt x="4871" y="16368"/>
                  </a:lnTo>
                  <a:lnTo>
                    <a:pt x="5047" y="12902"/>
                  </a:lnTo>
                  <a:lnTo>
                    <a:pt x="5003" y="11059"/>
                  </a:lnTo>
                  <a:lnTo>
                    <a:pt x="5003" y="11015"/>
                  </a:lnTo>
                  <a:lnTo>
                    <a:pt x="4476" y="7943"/>
                  </a:lnTo>
                  <a:lnTo>
                    <a:pt x="3774" y="5003"/>
                  </a:lnTo>
                  <a:lnTo>
                    <a:pt x="2984" y="528"/>
                  </a:lnTo>
                  <a:lnTo>
                    <a:pt x="3072" y="220"/>
                  </a:lnTo>
                  <a:lnTo>
                    <a:pt x="3116" y="176"/>
                  </a:lnTo>
                  <a:lnTo>
                    <a:pt x="3072" y="89"/>
                  </a:lnTo>
                  <a:lnTo>
                    <a:pt x="3028" y="45"/>
                  </a:lnTo>
                  <a:lnTo>
                    <a:pt x="2984"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7" name="Google Shape;4047;p85"/>
            <p:cNvSpPr/>
            <p:nvPr/>
          </p:nvSpPr>
          <p:spPr>
            <a:xfrm>
              <a:off x="1190325" y="3178350"/>
              <a:ext cx="129475" cy="1474425"/>
            </a:xfrm>
            <a:custGeom>
              <a:rect b="b" l="l" r="r" t="t"/>
              <a:pathLst>
                <a:path extrusionOk="0" h="58977" w="5179">
                  <a:moveTo>
                    <a:pt x="3642" y="1"/>
                  </a:moveTo>
                  <a:lnTo>
                    <a:pt x="3555" y="45"/>
                  </a:lnTo>
                  <a:lnTo>
                    <a:pt x="3555" y="133"/>
                  </a:lnTo>
                  <a:lnTo>
                    <a:pt x="3335" y="879"/>
                  </a:lnTo>
                  <a:lnTo>
                    <a:pt x="3335" y="966"/>
                  </a:lnTo>
                  <a:lnTo>
                    <a:pt x="3993" y="5705"/>
                  </a:lnTo>
                  <a:lnTo>
                    <a:pt x="4520" y="8514"/>
                  </a:lnTo>
                  <a:lnTo>
                    <a:pt x="4827" y="10313"/>
                  </a:lnTo>
                  <a:lnTo>
                    <a:pt x="4739" y="13428"/>
                  </a:lnTo>
                  <a:lnTo>
                    <a:pt x="4608" y="15973"/>
                  </a:lnTo>
                  <a:lnTo>
                    <a:pt x="4608" y="18124"/>
                  </a:lnTo>
                  <a:lnTo>
                    <a:pt x="4476" y="19835"/>
                  </a:lnTo>
                  <a:lnTo>
                    <a:pt x="4081" y="21985"/>
                  </a:lnTo>
                  <a:lnTo>
                    <a:pt x="3993" y="25452"/>
                  </a:lnTo>
                  <a:lnTo>
                    <a:pt x="4125" y="28084"/>
                  </a:lnTo>
                  <a:lnTo>
                    <a:pt x="4081" y="29971"/>
                  </a:lnTo>
                  <a:lnTo>
                    <a:pt x="3686" y="33438"/>
                  </a:lnTo>
                  <a:lnTo>
                    <a:pt x="3247" y="36158"/>
                  </a:lnTo>
                  <a:lnTo>
                    <a:pt x="2677" y="38177"/>
                  </a:lnTo>
                  <a:lnTo>
                    <a:pt x="2063" y="40371"/>
                  </a:lnTo>
                  <a:lnTo>
                    <a:pt x="1712" y="41424"/>
                  </a:lnTo>
                  <a:lnTo>
                    <a:pt x="1712" y="41468"/>
                  </a:lnTo>
                  <a:lnTo>
                    <a:pt x="1624" y="44013"/>
                  </a:lnTo>
                  <a:lnTo>
                    <a:pt x="1536" y="44934"/>
                  </a:lnTo>
                  <a:lnTo>
                    <a:pt x="790" y="47260"/>
                  </a:lnTo>
                  <a:lnTo>
                    <a:pt x="0" y="49235"/>
                  </a:lnTo>
                  <a:lnTo>
                    <a:pt x="0" y="49366"/>
                  </a:lnTo>
                  <a:lnTo>
                    <a:pt x="44" y="49454"/>
                  </a:lnTo>
                  <a:lnTo>
                    <a:pt x="351" y="49674"/>
                  </a:lnTo>
                  <a:lnTo>
                    <a:pt x="1887" y="54281"/>
                  </a:lnTo>
                  <a:lnTo>
                    <a:pt x="2809" y="57265"/>
                  </a:lnTo>
                  <a:lnTo>
                    <a:pt x="2853" y="57309"/>
                  </a:lnTo>
                  <a:lnTo>
                    <a:pt x="3511" y="58845"/>
                  </a:lnTo>
                  <a:lnTo>
                    <a:pt x="3599" y="58932"/>
                  </a:lnTo>
                  <a:lnTo>
                    <a:pt x="3686" y="58976"/>
                  </a:lnTo>
                  <a:lnTo>
                    <a:pt x="3774" y="58976"/>
                  </a:lnTo>
                  <a:lnTo>
                    <a:pt x="3818" y="58932"/>
                  </a:lnTo>
                  <a:lnTo>
                    <a:pt x="3862" y="58845"/>
                  </a:lnTo>
                  <a:lnTo>
                    <a:pt x="3862" y="58801"/>
                  </a:lnTo>
                  <a:lnTo>
                    <a:pt x="3862" y="58713"/>
                  </a:lnTo>
                  <a:lnTo>
                    <a:pt x="3160" y="57177"/>
                  </a:lnTo>
                  <a:lnTo>
                    <a:pt x="2194" y="54193"/>
                  </a:lnTo>
                  <a:lnTo>
                    <a:pt x="659" y="49498"/>
                  </a:lnTo>
                  <a:lnTo>
                    <a:pt x="615" y="49410"/>
                  </a:lnTo>
                  <a:lnTo>
                    <a:pt x="351" y="49235"/>
                  </a:lnTo>
                  <a:lnTo>
                    <a:pt x="1097" y="47348"/>
                  </a:lnTo>
                  <a:lnTo>
                    <a:pt x="1887" y="45022"/>
                  </a:lnTo>
                  <a:lnTo>
                    <a:pt x="1887" y="44978"/>
                  </a:lnTo>
                  <a:lnTo>
                    <a:pt x="1975" y="44013"/>
                  </a:lnTo>
                  <a:lnTo>
                    <a:pt x="2063" y="41512"/>
                  </a:lnTo>
                  <a:lnTo>
                    <a:pt x="2414" y="40459"/>
                  </a:lnTo>
                  <a:lnTo>
                    <a:pt x="3028" y="38309"/>
                  </a:lnTo>
                  <a:lnTo>
                    <a:pt x="3599" y="36246"/>
                  </a:lnTo>
                  <a:lnTo>
                    <a:pt x="3599" y="36202"/>
                  </a:lnTo>
                  <a:lnTo>
                    <a:pt x="4037" y="33482"/>
                  </a:lnTo>
                  <a:lnTo>
                    <a:pt x="4432" y="29971"/>
                  </a:lnTo>
                  <a:lnTo>
                    <a:pt x="4476" y="28128"/>
                  </a:lnTo>
                  <a:lnTo>
                    <a:pt x="4476" y="28084"/>
                  </a:lnTo>
                  <a:lnTo>
                    <a:pt x="4344" y="25452"/>
                  </a:lnTo>
                  <a:lnTo>
                    <a:pt x="4432" y="22029"/>
                  </a:lnTo>
                  <a:lnTo>
                    <a:pt x="4783" y="19879"/>
                  </a:lnTo>
                  <a:lnTo>
                    <a:pt x="4959" y="18124"/>
                  </a:lnTo>
                  <a:lnTo>
                    <a:pt x="4959" y="15973"/>
                  </a:lnTo>
                  <a:lnTo>
                    <a:pt x="5090" y="13428"/>
                  </a:lnTo>
                  <a:lnTo>
                    <a:pt x="5178" y="10313"/>
                  </a:lnTo>
                  <a:lnTo>
                    <a:pt x="5178" y="10269"/>
                  </a:lnTo>
                  <a:lnTo>
                    <a:pt x="4827" y="8470"/>
                  </a:lnTo>
                  <a:lnTo>
                    <a:pt x="4344" y="5662"/>
                  </a:lnTo>
                  <a:lnTo>
                    <a:pt x="3686" y="922"/>
                  </a:lnTo>
                  <a:lnTo>
                    <a:pt x="3862" y="220"/>
                  </a:lnTo>
                  <a:lnTo>
                    <a:pt x="3862" y="133"/>
                  </a:lnTo>
                  <a:lnTo>
                    <a:pt x="3862" y="89"/>
                  </a:lnTo>
                  <a:lnTo>
                    <a:pt x="3818" y="45"/>
                  </a:lnTo>
                  <a:lnTo>
                    <a:pt x="3774"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8" name="Google Shape;4048;p85"/>
            <p:cNvSpPr/>
            <p:nvPr/>
          </p:nvSpPr>
          <p:spPr>
            <a:xfrm>
              <a:off x="1174950" y="3213475"/>
              <a:ext cx="113025" cy="1464525"/>
            </a:xfrm>
            <a:custGeom>
              <a:rect b="b" l="l" r="r" t="t"/>
              <a:pathLst>
                <a:path extrusionOk="0" h="58581" w="4521">
                  <a:moveTo>
                    <a:pt x="3292" y="0"/>
                  </a:moveTo>
                  <a:lnTo>
                    <a:pt x="3248" y="44"/>
                  </a:lnTo>
                  <a:lnTo>
                    <a:pt x="3204" y="88"/>
                  </a:lnTo>
                  <a:lnTo>
                    <a:pt x="3160" y="132"/>
                  </a:lnTo>
                  <a:lnTo>
                    <a:pt x="3073" y="395"/>
                  </a:lnTo>
                  <a:lnTo>
                    <a:pt x="3073" y="483"/>
                  </a:lnTo>
                  <a:lnTo>
                    <a:pt x="3424" y="3467"/>
                  </a:lnTo>
                  <a:lnTo>
                    <a:pt x="3950" y="6977"/>
                  </a:lnTo>
                  <a:lnTo>
                    <a:pt x="4170" y="8381"/>
                  </a:lnTo>
                  <a:lnTo>
                    <a:pt x="3994" y="13033"/>
                  </a:lnTo>
                  <a:lnTo>
                    <a:pt x="3950" y="15622"/>
                  </a:lnTo>
                  <a:lnTo>
                    <a:pt x="3643" y="17816"/>
                  </a:lnTo>
                  <a:lnTo>
                    <a:pt x="3292" y="19834"/>
                  </a:lnTo>
                  <a:lnTo>
                    <a:pt x="3292" y="19878"/>
                  </a:lnTo>
                  <a:lnTo>
                    <a:pt x="3248" y="23959"/>
                  </a:lnTo>
                  <a:lnTo>
                    <a:pt x="3336" y="26943"/>
                  </a:lnTo>
                  <a:lnTo>
                    <a:pt x="3468" y="28873"/>
                  </a:lnTo>
                  <a:lnTo>
                    <a:pt x="3073" y="32208"/>
                  </a:lnTo>
                  <a:lnTo>
                    <a:pt x="2765" y="34315"/>
                  </a:lnTo>
                  <a:lnTo>
                    <a:pt x="2458" y="35499"/>
                  </a:lnTo>
                  <a:lnTo>
                    <a:pt x="1274" y="39098"/>
                  </a:lnTo>
                  <a:lnTo>
                    <a:pt x="1098" y="40238"/>
                  </a:lnTo>
                  <a:lnTo>
                    <a:pt x="1054" y="40282"/>
                  </a:lnTo>
                  <a:lnTo>
                    <a:pt x="1274" y="43486"/>
                  </a:lnTo>
                  <a:lnTo>
                    <a:pt x="484" y="46118"/>
                  </a:lnTo>
                  <a:lnTo>
                    <a:pt x="1" y="47435"/>
                  </a:lnTo>
                  <a:lnTo>
                    <a:pt x="1" y="47479"/>
                  </a:lnTo>
                  <a:lnTo>
                    <a:pt x="1" y="48312"/>
                  </a:lnTo>
                  <a:lnTo>
                    <a:pt x="1" y="48356"/>
                  </a:lnTo>
                  <a:lnTo>
                    <a:pt x="1493" y="53095"/>
                  </a:lnTo>
                  <a:lnTo>
                    <a:pt x="2634" y="56606"/>
                  </a:lnTo>
                  <a:lnTo>
                    <a:pt x="3468" y="58493"/>
                  </a:lnTo>
                  <a:lnTo>
                    <a:pt x="3511" y="58537"/>
                  </a:lnTo>
                  <a:lnTo>
                    <a:pt x="3599" y="58580"/>
                  </a:lnTo>
                  <a:lnTo>
                    <a:pt x="3687" y="58580"/>
                  </a:lnTo>
                  <a:lnTo>
                    <a:pt x="3731" y="58537"/>
                  </a:lnTo>
                  <a:lnTo>
                    <a:pt x="3775" y="58493"/>
                  </a:lnTo>
                  <a:lnTo>
                    <a:pt x="3775" y="58405"/>
                  </a:lnTo>
                  <a:lnTo>
                    <a:pt x="3775" y="58361"/>
                  </a:lnTo>
                  <a:lnTo>
                    <a:pt x="2985" y="56474"/>
                  </a:lnTo>
                  <a:lnTo>
                    <a:pt x="1844" y="53008"/>
                  </a:lnTo>
                  <a:lnTo>
                    <a:pt x="352" y="48312"/>
                  </a:lnTo>
                  <a:lnTo>
                    <a:pt x="352" y="47523"/>
                  </a:lnTo>
                  <a:lnTo>
                    <a:pt x="791" y="46206"/>
                  </a:lnTo>
                  <a:lnTo>
                    <a:pt x="1581" y="43573"/>
                  </a:lnTo>
                  <a:lnTo>
                    <a:pt x="1625" y="43529"/>
                  </a:lnTo>
                  <a:lnTo>
                    <a:pt x="1405" y="40282"/>
                  </a:lnTo>
                  <a:lnTo>
                    <a:pt x="1625" y="39185"/>
                  </a:lnTo>
                  <a:lnTo>
                    <a:pt x="2765" y="35587"/>
                  </a:lnTo>
                  <a:lnTo>
                    <a:pt x="3116" y="34402"/>
                  </a:lnTo>
                  <a:lnTo>
                    <a:pt x="3424" y="32252"/>
                  </a:lnTo>
                  <a:lnTo>
                    <a:pt x="3819" y="28873"/>
                  </a:lnTo>
                  <a:lnTo>
                    <a:pt x="3819" y="28830"/>
                  </a:lnTo>
                  <a:lnTo>
                    <a:pt x="3687" y="26943"/>
                  </a:lnTo>
                  <a:lnTo>
                    <a:pt x="3599" y="23959"/>
                  </a:lnTo>
                  <a:lnTo>
                    <a:pt x="3643" y="19878"/>
                  </a:lnTo>
                  <a:lnTo>
                    <a:pt x="3994" y="17859"/>
                  </a:lnTo>
                  <a:lnTo>
                    <a:pt x="4301" y="15665"/>
                  </a:lnTo>
                  <a:lnTo>
                    <a:pt x="4301" y="15622"/>
                  </a:lnTo>
                  <a:lnTo>
                    <a:pt x="4345" y="13033"/>
                  </a:lnTo>
                  <a:lnTo>
                    <a:pt x="4521" y="8381"/>
                  </a:lnTo>
                  <a:lnTo>
                    <a:pt x="4521" y="8337"/>
                  </a:lnTo>
                  <a:lnTo>
                    <a:pt x="3775" y="3379"/>
                  </a:lnTo>
                  <a:lnTo>
                    <a:pt x="3424" y="439"/>
                  </a:lnTo>
                  <a:lnTo>
                    <a:pt x="3511" y="220"/>
                  </a:lnTo>
                  <a:lnTo>
                    <a:pt x="3511" y="176"/>
                  </a:lnTo>
                  <a:lnTo>
                    <a:pt x="3468" y="88"/>
                  </a:lnTo>
                  <a:lnTo>
                    <a:pt x="3424" y="44"/>
                  </a:lnTo>
                  <a:lnTo>
                    <a:pt x="3380"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9" name="Google Shape;4049;p85"/>
            <p:cNvSpPr/>
            <p:nvPr/>
          </p:nvSpPr>
          <p:spPr>
            <a:xfrm>
              <a:off x="1139850" y="4002225"/>
              <a:ext cx="64750" cy="674675"/>
            </a:xfrm>
            <a:custGeom>
              <a:rect b="b" l="l" r="r" t="t"/>
              <a:pathLst>
                <a:path extrusionOk="0" h="26987" w="2590">
                  <a:moveTo>
                    <a:pt x="2370" y="0"/>
                  </a:moveTo>
                  <a:lnTo>
                    <a:pt x="2283" y="44"/>
                  </a:lnTo>
                  <a:lnTo>
                    <a:pt x="2239" y="88"/>
                  </a:lnTo>
                  <a:lnTo>
                    <a:pt x="2239" y="132"/>
                  </a:lnTo>
                  <a:lnTo>
                    <a:pt x="2019" y="1931"/>
                  </a:lnTo>
                  <a:lnTo>
                    <a:pt x="1624" y="3203"/>
                  </a:lnTo>
                  <a:lnTo>
                    <a:pt x="571" y="5617"/>
                  </a:lnTo>
                  <a:lnTo>
                    <a:pt x="132" y="6889"/>
                  </a:lnTo>
                  <a:lnTo>
                    <a:pt x="132" y="6933"/>
                  </a:lnTo>
                  <a:lnTo>
                    <a:pt x="1" y="10049"/>
                  </a:lnTo>
                  <a:lnTo>
                    <a:pt x="220" y="14393"/>
                  </a:lnTo>
                  <a:lnTo>
                    <a:pt x="89" y="17640"/>
                  </a:lnTo>
                  <a:lnTo>
                    <a:pt x="220" y="20229"/>
                  </a:lnTo>
                  <a:lnTo>
                    <a:pt x="483" y="22467"/>
                  </a:lnTo>
                  <a:lnTo>
                    <a:pt x="527" y="24793"/>
                  </a:lnTo>
                  <a:lnTo>
                    <a:pt x="527" y="24880"/>
                  </a:lnTo>
                  <a:lnTo>
                    <a:pt x="703" y="25275"/>
                  </a:lnTo>
                  <a:lnTo>
                    <a:pt x="747" y="26811"/>
                  </a:lnTo>
                  <a:lnTo>
                    <a:pt x="791" y="26855"/>
                  </a:lnTo>
                  <a:lnTo>
                    <a:pt x="835" y="26899"/>
                  </a:lnTo>
                  <a:lnTo>
                    <a:pt x="878" y="26943"/>
                  </a:lnTo>
                  <a:lnTo>
                    <a:pt x="922" y="26987"/>
                  </a:lnTo>
                  <a:lnTo>
                    <a:pt x="966" y="26987"/>
                  </a:lnTo>
                  <a:lnTo>
                    <a:pt x="1010" y="26943"/>
                  </a:lnTo>
                  <a:lnTo>
                    <a:pt x="1054" y="26899"/>
                  </a:lnTo>
                  <a:lnTo>
                    <a:pt x="1098" y="26855"/>
                  </a:lnTo>
                  <a:lnTo>
                    <a:pt x="1098" y="26767"/>
                  </a:lnTo>
                  <a:lnTo>
                    <a:pt x="1054" y="25231"/>
                  </a:lnTo>
                  <a:lnTo>
                    <a:pt x="1054" y="25187"/>
                  </a:lnTo>
                  <a:lnTo>
                    <a:pt x="878" y="24749"/>
                  </a:lnTo>
                  <a:lnTo>
                    <a:pt x="835" y="22423"/>
                  </a:lnTo>
                  <a:lnTo>
                    <a:pt x="571" y="20185"/>
                  </a:lnTo>
                  <a:lnTo>
                    <a:pt x="440" y="17596"/>
                  </a:lnTo>
                  <a:lnTo>
                    <a:pt x="571" y="14393"/>
                  </a:lnTo>
                  <a:lnTo>
                    <a:pt x="352" y="10049"/>
                  </a:lnTo>
                  <a:lnTo>
                    <a:pt x="483" y="6977"/>
                  </a:lnTo>
                  <a:lnTo>
                    <a:pt x="878" y="5748"/>
                  </a:lnTo>
                  <a:lnTo>
                    <a:pt x="1975" y="3335"/>
                  </a:lnTo>
                  <a:lnTo>
                    <a:pt x="2370" y="2019"/>
                  </a:lnTo>
                  <a:lnTo>
                    <a:pt x="2370" y="1975"/>
                  </a:lnTo>
                  <a:lnTo>
                    <a:pt x="2590" y="176"/>
                  </a:lnTo>
                  <a:lnTo>
                    <a:pt x="2590" y="132"/>
                  </a:lnTo>
                  <a:lnTo>
                    <a:pt x="2546" y="44"/>
                  </a:lnTo>
                  <a:lnTo>
                    <a:pt x="2502"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0" name="Google Shape;4050;p85"/>
            <p:cNvSpPr/>
            <p:nvPr/>
          </p:nvSpPr>
          <p:spPr>
            <a:xfrm>
              <a:off x="1106950" y="3840950"/>
              <a:ext cx="64750" cy="782200"/>
            </a:xfrm>
            <a:custGeom>
              <a:rect b="b" l="l" r="r" t="t"/>
              <a:pathLst>
                <a:path extrusionOk="0" h="31288" w="2590">
                  <a:moveTo>
                    <a:pt x="2019" y="1"/>
                  </a:moveTo>
                  <a:lnTo>
                    <a:pt x="1975" y="45"/>
                  </a:lnTo>
                  <a:lnTo>
                    <a:pt x="1887" y="45"/>
                  </a:lnTo>
                  <a:lnTo>
                    <a:pt x="1843" y="132"/>
                  </a:lnTo>
                  <a:lnTo>
                    <a:pt x="1843" y="176"/>
                  </a:lnTo>
                  <a:lnTo>
                    <a:pt x="1843" y="2853"/>
                  </a:lnTo>
                  <a:lnTo>
                    <a:pt x="2063" y="6056"/>
                  </a:lnTo>
                  <a:lnTo>
                    <a:pt x="2238" y="7548"/>
                  </a:lnTo>
                  <a:lnTo>
                    <a:pt x="2151" y="8206"/>
                  </a:lnTo>
                  <a:lnTo>
                    <a:pt x="1097" y="10488"/>
                  </a:lnTo>
                  <a:lnTo>
                    <a:pt x="308" y="12419"/>
                  </a:lnTo>
                  <a:lnTo>
                    <a:pt x="308" y="12507"/>
                  </a:lnTo>
                  <a:lnTo>
                    <a:pt x="0" y="16324"/>
                  </a:lnTo>
                  <a:lnTo>
                    <a:pt x="0" y="16368"/>
                  </a:lnTo>
                  <a:lnTo>
                    <a:pt x="88" y="18299"/>
                  </a:lnTo>
                  <a:lnTo>
                    <a:pt x="439" y="21985"/>
                  </a:lnTo>
                  <a:lnTo>
                    <a:pt x="439" y="24705"/>
                  </a:lnTo>
                  <a:lnTo>
                    <a:pt x="746" y="28918"/>
                  </a:lnTo>
                  <a:lnTo>
                    <a:pt x="834" y="29971"/>
                  </a:lnTo>
                  <a:lnTo>
                    <a:pt x="834" y="30015"/>
                  </a:lnTo>
                  <a:lnTo>
                    <a:pt x="1317" y="31156"/>
                  </a:lnTo>
                  <a:lnTo>
                    <a:pt x="1405" y="31244"/>
                  </a:lnTo>
                  <a:lnTo>
                    <a:pt x="1492" y="31287"/>
                  </a:lnTo>
                  <a:lnTo>
                    <a:pt x="1580" y="31244"/>
                  </a:lnTo>
                  <a:lnTo>
                    <a:pt x="1624" y="31200"/>
                  </a:lnTo>
                  <a:lnTo>
                    <a:pt x="1668" y="31156"/>
                  </a:lnTo>
                  <a:lnTo>
                    <a:pt x="1668" y="31112"/>
                  </a:lnTo>
                  <a:lnTo>
                    <a:pt x="1668" y="31024"/>
                  </a:lnTo>
                  <a:lnTo>
                    <a:pt x="1185" y="29927"/>
                  </a:lnTo>
                  <a:lnTo>
                    <a:pt x="1097" y="28874"/>
                  </a:lnTo>
                  <a:lnTo>
                    <a:pt x="790" y="24661"/>
                  </a:lnTo>
                  <a:lnTo>
                    <a:pt x="790" y="21985"/>
                  </a:lnTo>
                  <a:lnTo>
                    <a:pt x="439" y="18255"/>
                  </a:lnTo>
                  <a:lnTo>
                    <a:pt x="351" y="16368"/>
                  </a:lnTo>
                  <a:lnTo>
                    <a:pt x="615" y="12550"/>
                  </a:lnTo>
                  <a:lnTo>
                    <a:pt x="1448" y="10620"/>
                  </a:lnTo>
                  <a:lnTo>
                    <a:pt x="2502" y="8338"/>
                  </a:lnTo>
                  <a:lnTo>
                    <a:pt x="2502" y="8294"/>
                  </a:lnTo>
                  <a:lnTo>
                    <a:pt x="2589" y="7592"/>
                  </a:lnTo>
                  <a:lnTo>
                    <a:pt x="2589" y="7548"/>
                  </a:lnTo>
                  <a:lnTo>
                    <a:pt x="2414" y="6056"/>
                  </a:lnTo>
                  <a:lnTo>
                    <a:pt x="2194" y="2853"/>
                  </a:lnTo>
                  <a:lnTo>
                    <a:pt x="2194" y="176"/>
                  </a:lnTo>
                  <a:lnTo>
                    <a:pt x="2194" y="132"/>
                  </a:lnTo>
                  <a:lnTo>
                    <a:pt x="2151" y="45"/>
                  </a:lnTo>
                  <a:lnTo>
                    <a:pt x="2107" y="45"/>
                  </a:lnTo>
                  <a:lnTo>
                    <a:pt x="2019"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1" name="Google Shape;4051;p85"/>
            <p:cNvSpPr/>
            <p:nvPr/>
          </p:nvSpPr>
          <p:spPr>
            <a:xfrm>
              <a:off x="1074025" y="3794875"/>
              <a:ext cx="75725" cy="787675"/>
            </a:xfrm>
            <a:custGeom>
              <a:rect b="b" l="l" r="r" t="t"/>
              <a:pathLst>
                <a:path extrusionOk="0" h="31507" w="3029">
                  <a:moveTo>
                    <a:pt x="2765" y="1"/>
                  </a:moveTo>
                  <a:lnTo>
                    <a:pt x="2678" y="45"/>
                  </a:lnTo>
                  <a:lnTo>
                    <a:pt x="2678" y="132"/>
                  </a:lnTo>
                  <a:lnTo>
                    <a:pt x="2634" y="176"/>
                  </a:lnTo>
                  <a:lnTo>
                    <a:pt x="2678" y="791"/>
                  </a:lnTo>
                  <a:lnTo>
                    <a:pt x="2546" y="1712"/>
                  </a:lnTo>
                  <a:lnTo>
                    <a:pt x="1317" y="5442"/>
                  </a:lnTo>
                  <a:lnTo>
                    <a:pt x="1317" y="5486"/>
                  </a:lnTo>
                  <a:lnTo>
                    <a:pt x="1142" y="6320"/>
                  </a:lnTo>
                  <a:lnTo>
                    <a:pt x="1142" y="6407"/>
                  </a:lnTo>
                  <a:lnTo>
                    <a:pt x="1317" y="7592"/>
                  </a:lnTo>
                  <a:lnTo>
                    <a:pt x="1054" y="11892"/>
                  </a:lnTo>
                  <a:lnTo>
                    <a:pt x="352" y="13516"/>
                  </a:lnTo>
                  <a:lnTo>
                    <a:pt x="352" y="13560"/>
                  </a:lnTo>
                  <a:lnTo>
                    <a:pt x="133" y="14745"/>
                  </a:lnTo>
                  <a:lnTo>
                    <a:pt x="133" y="14788"/>
                  </a:lnTo>
                  <a:lnTo>
                    <a:pt x="1" y="16982"/>
                  </a:lnTo>
                  <a:lnTo>
                    <a:pt x="45" y="19176"/>
                  </a:lnTo>
                  <a:lnTo>
                    <a:pt x="45" y="19220"/>
                  </a:lnTo>
                  <a:lnTo>
                    <a:pt x="352" y="21678"/>
                  </a:lnTo>
                  <a:lnTo>
                    <a:pt x="747" y="25495"/>
                  </a:lnTo>
                  <a:lnTo>
                    <a:pt x="791" y="28040"/>
                  </a:lnTo>
                  <a:lnTo>
                    <a:pt x="1010" y="30322"/>
                  </a:lnTo>
                  <a:lnTo>
                    <a:pt x="1054" y="30410"/>
                  </a:lnTo>
                  <a:lnTo>
                    <a:pt x="1405" y="31375"/>
                  </a:lnTo>
                  <a:lnTo>
                    <a:pt x="1493" y="31463"/>
                  </a:lnTo>
                  <a:lnTo>
                    <a:pt x="1581" y="31507"/>
                  </a:lnTo>
                  <a:lnTo>
                    <a:pt x="1625" y="31463"/>
                  </a:lnTo>
                  <a:lnTo>
                    <a:pt x="1712" y="31463"/>
                  </a:lnTo>
                  <a:lnTo>
                    <a:pt x="1756" y="31375"/>
                  </a:lnTo>
                  <a:lnTo>
                    <a:pt x="1756" y="31331"/>
                  </a:lnTo>
                  <a:lnTo>
                    <a:pt x="1756" y="31244"/>
                  </a:lnTo>
                  <a:lnTo>
                    <a:pt x="1361" y="30278"/>
                  </a:lnTo>
                  <a:lnTo>
                    <a:pt x="1142" y="28040"/>
                  </a:lnTo>
                  <a:lnTo>
                    <a:pt x="1098" y="25495"/>
                  </a:lnTo>
                  <a:lnTo>
                    <a:pt x="703" y="21634"/>
                  </a:lnTo>
                  <a:lnTo>
                    <a:pt x="396" y="19176"/>
                  </a:lnTo>
                  <a:lnTo>
                    <a:pt x="352" y="16982"/>
                  </a:lnTo>
                  <a:lnTo>
                    <a:pt x="484" y="14832"/>
                  </a:lnTo>
                  <a:lnTo>
                    <a:pt x="703" y="13648"/>
                  </a:lnTo>
                  <a:lnTo>
                    <a:pt x="1405" y="12024"/>
                  </a:lnTo>
                  <a:lnTo>
                    <a:pt x="1405" y="11936"/>
                  </a:lnTo>
                  <a:lnTo>
                    <a:pt x="1668" y="7592"/>
                  </a:lnTo>
                  <a:lnTo>
                    <a:pt x="1668" y="7548"/>
                  </a:lnTo>
                  <a:lnTo>
                    <a:pt x="1493" y="6363"/>
                  </a:lnTo>
                  <a:lnTo>
                    <a:pt x="1625" y="5530"/>
                  </a:lnTo>
                  <a:lnTo>
                    <a:pt x="2897" y="1800"/>
                  </a:lnTo>
                  <a:lnTo>
                    <a:pt x="2897" y="1756"/>
                  </a:lnTo>
                  <a:lnTo>
                    <a:pt x="3029" y="834"/>
                  </a:lnTo>
                  <a:lnTo>
                    <a:pt x="3029" y="791"/>
                  </a:lnTo>
                  <a:lnTo>
                    <a:pt x="2985" y="176"/>
                  </a:lnTo>
                  <a:lnTo>
                    <a:pt x="2985" y="89"/>
                  </a:lnTo>
                  <a:lnTo>
                    <a:pt x="2941" y="45"/>
                  </a:lnTo>
                  <a:lnTo>
                    <a:pt x="2897"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2" name="Google Shape;4052;p85"/>
            <p:cNvSpPr/>
            <p:nvPr/>
          </p:nvSpPr>
          <p:spPr>
            <a:xfrm>
              <a:off x="1043325" y="4272075"/>
              <a:ext cx="50475" cy="285250"/>
            </a:xfrm>
            <a:custGeom>
              <a:rect b="b" l="l" r="r" t="t"/>
              <a:pathLst>
                <a:path extrusionOk="0" h="11410" w="2019">
                  <a:moveTo>
                    <a:pt x="88" y="1"/>
                  </a:moveTo>
                  <a:lnTo>
                    <a:pt x="44" y="45"/>
                  </a:lnTo>
                  <a:lnTo>
                    <a:pt x="0" y="132"/>
                  </a:lnTo>
                  <a:lnTo>
                    <a:pt x="0" y="176"/>
                  </a:lnTo>
                  <a:lnTo>
                    <a:pt x="307" y="2063"/>
                  </a:lnTo>
                  <a:lnTo>
                    <a:pt x="527" y="4213"/>
                  </a:lnTo>
                  <a:lnTo>
                    <a:pt x="1229" y="10313"/>
                  </a:lnTo>
                  <a:lnTo>
                    <a:pt x="1229" y="10356"/>
                  </a:lnTo>
                  <a:lnTo>
                    <a:pt x="1712" y="11278"/>
                  </a:lnTo>
                  <a:lnTo>
                    <a:pt x="1756" y="11366"/>
                  </a:lnTo>
                  <a:lnTo>
                    <a:pt x="1887" y="11410"/>
                  </a:lnTo>
                  <a:lnTo>
                    <a:pt x="1931" y="11366"/>
                  </a:lnTo>
                  <a:lnTo>
                    <a:pt x="2019" y="11322"/>
                  </a:lnTo>
                  <a:lnTo>
                    <a:pt x="2019" y="11278"/>
                  </a:lnTo>
                  <a:lnTo>
                    <a:pt x="2019" y="11190"/>
                  </a:lnTo>
                  <a:lnTo>
                    <a:pt x="2019" y="11146"/>
                  </a:lnTo>
                  <a:lnTo>
                    <a:pt x="1536" y="10225"/>
                  </a:lnTo>
                  <a:lnTo>
                    <a:pt x="878" y="4213"/>
                  </a:lnTo>
                  <a:lnTo>
                    <a:pt x="659" y="2019"/>
                  </a:lnTo>
                  <a:lnTo>
                    <a:pt x="351" y="132"/>
                  </a:lnTo>
                  <a:lnTo>
                    <a:pt x="307" y="88"/>
                  </a:lnTo>
                  <a:lnTo>
                    <a:pt x="264"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3" name="Google Shape;4053;p85"/>
            <p:cNvSpPr/>
            <p:nvPr/>
          </p:nvSpPr>
          <p:spPr>
            <a:xfrm>
              <a:off x="1022475" y="4402625"/>
              <a:ext cx="26350" cy="111925"/>
            </a:xfrm>
            <a:custGeom>
              <a:rect b="b" l="l" r="r" t="t"/>
              <a:pathLst>
                <a:path extrusionOk="0" h="4477" w="1054">
                  <a:moveTo>
                    <a:pt x="88" y="0"/>
                  </a:moveTo>
                  <a:lnTo>
                    <a:pt x="44" y="44"/>
                  </a:lnTo>
                  <a:lnTo>
                    <a:pt x="1" y="132"/>
                  </a:lnTo>
                  <a:lnTo>
                    <a:pt x="1" y="220"/>
                  </a:lnTo>
                  <a:lnTo>
                    <a:pt x="1" y="264"/>
                  </a:lnTo>
                  <a:lnTo>
                    <a:pt x="88" y="2853"/>
                  </a:lnTo>
                  <a:lnTo>
                    <a:pt x="88" y="2897"/>
                  </a:lnTo>
                  <a:lnTo>
                    <a:pt x="264" y="3555"/>
                  </a:lnTo>
                  <a:lnTo>
                    <a:pt x="308" y="3599"/>
                  </a:lnTo>
                  <a:lnTo>
                    <a:pt x="703" y="4388"/>
                  </a:lnTo>
                  <a:lnTo>
                    <a:pt x="790" y="4432"/>
                  </a:lnTo>
                  <a:lnTo>
                    <a:pt x="878" y="4476"/>
                  </a:lnTo>
                  <a:lnTo>
                    <a:pt x="922" y="4432"/>
                  </a:lnTo>
                  <a:lnTo>
                    <a:pt x="1010" y="4388"/>
                  </a:lnTo>
                  <a:lnTo>
                    <a:pt x="1010" y="4345"/>
                  </a:lnTo>
                  <a:lnTo>
                    <a:pt x="1054" y="4257"/>
                  </a:lnTo>
                  <a:lnTo>
                    <a:pt x="1010" y="4213"/>
                  </a:lnTo>
                  <a:lnTo>
                    <a:pt x="615" y="3423"/>
                  </a:lnTo>
                  <a:lnTo>
                    <a:pt x="439" y="2809"/>
                  </a:lnTo>
                  <a:lnTo>
                    <a:pt x="352" y="264"/>
                  </a:lnTo>
                  <a:lnTo>
                    <a:pt x="352" y="176"/>
                  </a:lnTo>
                  <a:lnTo>
                    <a:pt x="352" y="132"/>
                  </a:lnTo>
                  <a:lnTo>
                    <a:pt x="352" y="44"/>
                  </a:lnTo>
                  <a:lnTo>
                    <a:pt x="308"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4" name="Google Shape;4054;p85"/>
            <p:cNvSpPr/>
            <p:nvPr/>
          </p:nvSpPr>
          <p:spPr>
            <a:xfrm>
              <a:off x="1765150" y="4491475"/>
              <a:ext cx="95475" cy="49400"/>
            </a:xfrm>
            <a:custGeom>
              <a:rect b="b" l="l" r="r" t="t"/>
              <a:pathLst>
                <a:path extrusionOk="0" h="1976" w="3819">
                  <a:moveTo>
                    <a:pt x="220" y="1"/>
                  </a:moveTo>
                  <a:lnTo>
                    <a:pt x="132" y="45"/>
                  </a:lnTo>
                  <a:lnTo>
                    <a:pt x="88" y="45"/>
                  </a:lnTo>
                  <a:lnTo>
                    <a:pt x="45" y="132"/>
                  </a:lnTo>
                  <a:lnTo>
                    <a:pt x="1" y="176"/>
                  </a:lnTo>
                  <a:lnTo>
                    <a:pt x="45" y="264"/>
                  </a:lnTo>
                  <a:lnTo>
                    <a:pt x="45" y="308"/>
                  </a:lnTo>
                  <a:lnTo>
                    <a:pt x="132" y="352"/>
                  </a:lnTo>
                  <a:lnTo>
                    <a:pt x="1449" y="1054"/>
                  </a:lnTo>
                  <a:lnTo>
                    <a:pt x="3028" y="1975"/>
                  </a:lnTo>
                  <a:lnTo>
                    <a:pt x="3116" y="1975"/>
                  </a:lnTo>
                  <a:lnTo>
                    <a:pt x="3248" y="1931"/>
                  </a:lnTo>
                  <a:lnTo>
                    <a:pt x="3774" y="1493"/>
                  </a:lnTo>
                  <a:lnTo>
                    <a:pt x="3818" y="1449"/>
                  </a:lnTo>
                  <a:lnTo>
                    <a:pt x="3818" y="1361"/>
                  </a:lnTo>
                  <a:lnTo>
                    <a:pt x="3818" y="1317"/>
                  </a:lnTo>
                  <a:lnTo>
                    <a:pt x="3774" y="1273"/>
                  </a:lnTo>
                  <a:lnTo>
                    <a:pt x="3731" y="1229"/>
                  </a:lnTo>
                  <a:lnTo>
                    <a:pt x="3687" y="1186"/>
                  </a:lnTo>
                  <a:lnTo>
                    <a:pt x="3599" y="1186"/>
                  </a:lnTo>
                  <a:lnTo>
                    <a:pt x="3555" y="1229"/>
                  </a:lnTo>
                  <a:lnTo>
                    <a:pt x="3116" y="1580"/>
                  </a:lnTo>
                  <a:lnTo>
                    <a:pt x="1624" y="747"/>
                  </a:lnTo>
                  <a:lnTo>
                    <a:pt x="264" y="45"/>
                  </a:lnTo>
                  <a:lnTo>
                    <a:pt x="220"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5" name="Google Shape;4055;p85"/>
            <p:cNvSpPr/>
            <p:nvPr/>
          </p:nvSpPr>
          <p:spPr>
            <a:xfrm>
              <a:off x="1765150" y="4467350"/>
              <a:ext cx="97675" cy="45000"/>
            </a:xfrm>
            <a:custGeom>
              <a:rect b="b" l="l" r="r" t="t"/>
              <a:pathLst>
                <a:path extrusionOk="0" h="1800" w="3907">
                  <a:moveTo>
                    <a:pt x="176" y="0"/>
                  </a:moveTo>
                  <a:lnTo>
                    <a:pt x="88" y="44"/>
                  </a:lnTo>
                  <a:lnTo>
                    <a:pt x="45" y="88"/>
                  </a:lnTo>
                  <a:lnTo>
                    <a:pt x="1" y="132"/>
                  </a:lnTo>
                  <a:lnTo>
                    <a:pt x="1" y="220"/>
                  </a:lnTo>
                  <a:lnTo>
                    <a:pt x="45" y="264"/>
                  </a:lnTo>
                  <a:lnTo>
                    <a:pt x="88" y="351"/>
                  </a:lnTo>
                  <a:lnTo>
                    <a:pt x="527" y="702"/>
                  </a:lnTo>
                  <a:lnTo>
                    <a:pt x="571" y="746"/>
                  </a:lnTo>
                  <a:lnTo>
                    <a:pt x="2458" y="1536"/>
                  </a:lnTo>
                  <a:lnTo>
                    <a:pt x="3336" y="1799"/>
                  </a:lnTo>
                  <a:lnTo>
                    <a:pt x="3379" y="1799"/>
                  </a:lnTo>
                  <a:lnTo>
                    <a:pt x="3467" y="1756"/>
                  </a:lnTo>
                  <a:lnTo>
                    <a:pt x="3818" y="1580"/>
                  </a:lnTo>
                  <a:lnTo>
                    <a:pt x="3862" y="1536"/>
                  </a:lnTo>
                  <a:lnTo>
                    <a:pt x="3906" y="1448"/>
                  </a:lnTo>
                  <a:lnTo>
                    <a:pt x="3906" y="1405"/>
                  </a:lnTo>
                  <a:lnTo>
                    <a:pt x="3906" y="1317"/>
                  </a:lnTo>
                  <a:lnTo>
                    <a:pt x="3862" y="1273"/>
                  </a:lnTo>
                  <a:lnTo>
                    <a:pt x="3774" y="1229"/>
                  </a:lnTo>
                  <a:lnTo>
                    <a:pt x="3731" y="1229"/>
                  </a:lnTo>
                  <a:lnTo>
                    <a:pt x="3643" y="1273"/>
                  </a:lnTo>
                  <a:lnTo>
                    <a:pt x="3379" y="1448"/>
                  </a:lnTo>
                  <a:lnTo>
                    <a:pt x="2590" y="1229"/>
                  </a:lnTo>
                  <a:lnTo>
                    <a:pt x="747" y="439"/>
                  </a:lnTo>
                  <a:lnTo>
                    <a:pt x="308" y="44"/>
                  </a:lnTo>
                  <a:lnTo>
                    <a:pt x="220" y="44"/>
                  </a:lnTo>
                  <a:lnTo>
                    <a:pt x="176"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6" name="Google Shape;4056;p85"/>
            <p:cNvSpPr/>
            <p:nvPr/>
          </p:nvSpPr>
          <p:spPr>
            <a:xfrm>
              <a:off x="1765150" y="4441025"/>
              <a:ext cx="127275" cy="43900"/>
            </a:xfrm>
            <a:custGeom>
              <a:rect b="b" l="l" r="r" t="t"/>
              <a:pathLst>
                <a:path extrusionOk="0" h="1756" w="5091">
                  <a:moveTo>
                    <a:pt x="176" y="0"/>
                  </a:moveTo>
                  <a:lnTo>
                    <a:pt x="88" y="44"/>
                  </a:lnTo>
                  <a:lnTo>
                    <a:pt x="45" y="88"/>
                  </a:lnTo>
                  <a:lnTo>
                    <a:pt x="1" y="132"/>
                  </a:lnTo>
                  <a:lnTo>
                    <a:pt x="1" y="176"/>
                  </a:lnTo>
                  <a:lnTo>
                    <a:pt x="1" y="264"/>
                  </a:lnTo>
                  <a:lnTo>
                    <a:pt x="45" y="307"/>
                  </a:lnTo>
                  <a:lnTo>
                    <a:pt x="571" y="834"/>
                  </a:lnTo>
                  <a:lnTo>
                    <a:pt x="1624" y="1404"/>
                  </a:lnTo>
                  <a:lnTo>
                    <a:pt x="2458" y="1755"/>
                  </a:lnTo>
                  <a:lnTo>
                    <a:pt x="2546" y="1755"/>
                  </a:lnTo>
                  <a:lnTo>
                    <a:pt x="3818" y="1668"/>
                  </a:lnTo>
                  <a:lnTo>
                    <a:pt x="3906" y="1668"/>
                  </a:lnTo>
                  <a:lnTo>
                    <a:pt x="5003" y="1009"/>
                  </a:lnTo>
                  <a:lnTo>
                    <a:pt x="5047" y="966"/>
                  </a:lnTo>
                  <a:lnTo>
                    <a:pt x="5047" y="878"/>
                  </a:lnTo>
                  <a:lnTo>
                    <a:pt x="5091" y="834"/>
                  </a:lnTo>
                  <a:lnTo>
                    <a:pt x="5047" y="746"/>
                  </a:lnTo>
                  <a:lnTo>
                    <a:pt x="5003" y="702"/>
                  </a:lnTo>
                  <a:lnTo>
                    <a:pt x="4915" y="658"/>
                  </a:lnTo>
                  <a:lnTo>
                    <a:pt x="4871" y="658"/>
                  </a:lnTo>
                  <a:lnTo>
                    <a:pt x="4784" y="702"/>
                  </a:lnTo>
                  <a:lnTo>
                    <a:pt x="3774" y="1317"/>
                  </a:lnTo>
                  <a:lnTo>
                    <a:pt x="2546" y="1404"/>
                  </a:lnTo>
                  <a:lnTo>
                    <a:pt x="1756" y="1097"/>
                  </a:lnTo>
                  <a:lnTo>
                    <a:pt x="791" y="527"/>
                  </a:lnTo>
                  <a:lnTo>
                    <a:pt x="264" y="44"/>
                  </a:lnTo>
                  <a:lnTo>
                    <a:pt x="220" y="44"/>
                  </a:lnTo>
                  <a:lnTo>
                    <a:pt x="176"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7" name="Google Shape;4057;p85"/>
            <p:cNvSpPr/>
            <p:nvPr/>
          </p:nvSpPr>
          <p:spPr>
            <a:xfrm>
              <a:off x="1728950" y="4366425"/>
              <a:ext cx="241375" cy="79000"/>
            </a:xfrm>
            <a:custGeom>
              <a:rect b="b" l="l" r="r" t="t"/>
              <a:pathLst>
                <a:path extrusionOk="0" h="3160" w="9655">
                  <a:moveTo>
                    <a:pt x="176" y="0"/>
                  </a:moveTo>
                  <a:lnTo>
                    <a:pt x="88" y="44"/>
                  </a:lnTo>
                  <a:lnTo>
                    <a:pt x="45" y="88"/>
                  </a:lnTo>
                  <a:lnTo>
                    <a:pt x="1" y="132"/>
                  </a:lnTo>
                  <a:lnTo>
                    <a:pt x="1" y="220"/>
                  </a:lnTo>
                  <a:lnTo>
                    <a:pt x="45" y="264"/>
                  </a:lnTo>
                  <a:lnTo>
                    <a:pt x="308" y="702"/>
                  </a:lnTo>
                  <a:lnTo>
                    <a:pt x="878" y="1668"/>
                  </a:lnTo>
                  <a:lnTo>
                    <a:pt x="878" y="1712"/>
                  </a:lnTo>
                  <a:lnTo>
                    <a:pt x="1756" y="2502"/>
                  </a:lnTo>
                  <a:lnTo>
                    <a:pt x="1800" y="2545"/>
                  </a:lnTo>
                  <a:lnTo>
                    <a:pt x="2853" y="2896"/>
                  </a:lnTo>
                  <a:lnTo>
                    <a:pt x="2897" y="2896"/>
                  </a:lnTo>
                  <a:lnTo>
                    <a:pt x="6232" y="3160"/>
                  </a:lnTo>
                  <a:lnTo>
                    <a:pt x="6319" y="3160"/>
                  </a:lnTo>
                  <a:lnTo>
                    <a:pt x="9567" y="1536"/>
                  </a:lnTo>
                  <a:lnTo>
                    <a:pt x="9610" y="1492"/>
                  </a:lnTo>
                  <a:lnTo>
                    <a:pt x="9654" y="1448"/>
                  </a:lnTo>
                  <a:lnTo>
                    <a:pt x="9654" y="1361"/>
                  </a:lnTo>
                  <a:lnTo>
                    <a:pt x="9654" y="1317"/>
                  </a:lnTo>
                  <a:lnTo>
                    <a:pt x="9610" y="1229"/>
                  </a:lnTo>
                  <a:lnTo>
                    <a:pt x="9523" y="1229"/>
                  </a:lnTo>
                  <a:lnTo>
                    <a:pt x="9479" y="1185"/>
                  </a:lnTo>
                  <a:lnTo>
                    <a:pt x="9391" y="1229"/>
                  </a:lnTo>
                  <a:lnTo>
                    <a:pt x="6232" y="2809"/>
                  </a:lnTo>
                  <a:lnTo>
                    <a:pt x="2941" y="2545"/>
                  </a:lnTo>
                  <a:lnTo>
                    <a:pt x="1931" y="2194"/>
                  </a:lnTo>
                  <a:lnTo>
                    <a:pt x="1142" y="1492"/>
                  </a:lnTo>
                  <a:lnTo>
                    <a:pt x="571" y="527"/>
                  </a:lnTo>
                  <a:lnTo>
                    <a:pt x="352" y="88"/>
                  </a:lnTo>
                  <a:lnTo>
                    <a:pt x="308" y="44"/>
                  </a:lnTo>
                  <a:lnTo>
                    <a:pt x="220"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8" name="Google Shape;4058;p85"/>
            <p:cNvSpPr/>
            <p:nvPr/>
          </p:nvSpPr>
          <p:spPr>
            <a:xfrm>
              <a:off x="1807950" y="4679075"/>
              <a:ext cx="25" cy="25"/>
            </a:xfrm>
            <a:custGeom>
              <a:rect b="b" l="l" r="r" t="t"/>
              <a:pathLst>
                <a:path extrusionOk="0" h="1" w="1">
                  <a:moveTo>
                    <a:pt x="0" y="0"/>
                  </a:moveTo>
                  <a:lnTo>
                    <a:pt x="0"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9" name="Google Shape;4059;p85"/>
            <p:cNvSpPr/>
            <p:nvPr/>
          </p:nvSpPr>
          <p:spPr>
            <a:xfrm>
              <a:off x="1807950" y="4679075"/>
              <a:ext cx="25" cy="25"/>
            </a:xfrm>
            <a:custGeom>
              <a:rect b="b" l="l" r="r" t="t"/>
              <a:pathLst>
                <a:path extrusionOk="0" fill="none" h="1" w="1">
                  <a:moveTo>
                    <a:pt x="0" y="0"/>
                  </a:moveTo>
                  <a:lnTo>
                    <a:pt x="0" y="0"/>
                  </a:lnTo>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0" name="Google Shape;4060;p85"/>
            <p:cNvSpPr/>
            <p:nvPr/>
          </p:nvSpPr>
          <p:spPr>
            <a:xfrm>
              <a:off x="1490900" y="2760400"/>
              <a:ext cx="866675" cy="1925275"/>
            </a:xfrm>
            <a:custGeom>
              <a:rect b="b" l="l" r="r" t="t"/>
              <a:pathLst>
                <a:path extrusionOk="0" h="77011" w="34667">
                  <a:moveTo>
                    <a:pt x="34447" y="1"/>
                  </a:moveTo>
                  <a:lnTo>
                    <a:pt x="34359" y="44"/>
                  </a:lnTo>
                  <a:lnTo>
                    <a:pt x="31858" y="1931"/>
                  </a:lnTo>
                  <a:lnTo>
                    <a:pt x="28216" y="4915"/>
                  </a:lnTo>
                  <a:lnTo>
                    <a:pt x="25846" y="6758"/>
                  </a:lnTo>
                  <a:lnTo>
                    <a:pt x="23784" y="8426"/>
                  </a:lnTo>
                  <a:lnTo>
                    <a:pt x="20668" y="10883"/>
                  </a:lnTo>
                  <a:lnTo>
                    <a:pt x="15666" y="13077"/>
                  </a:lnTo>
                  <a:lnTo>
                    <a:pt x="15622" y="13077"/>
                  </a:lnTo>
                  <a:lnTo>
                    <a:pt x="13867" y="14174"/>
                  </a:lnTo>
                  <a:lnTo>
                    <a:pt x="13823" y="14218"/>
                  </a:lnTo>
                  <a:lnTo>
                    <a:pt x="12331" y="15622"/>
                  </a:lnTo>
                  <a:lnTo>
                    <a:pt x="12331" y="15666"/>
                  </a:lnTo>
                  <a:lnTo>
                    <a:pt x="10225" y="18386"/>
                  </a:lnTo>
                  <a:lnTo>
                    <a:pt x="9610" y="19045"/>
                  </a:lnTo>
                  <a:lnTo>
                    <a:pt x="8777" y="19571"/>
                  </a:lnTo>
                  <a:lnTo>
                    <a:pt x="8733" y="19615"/>
                  </a:lnTo>
                  <a:lnTo>
                    <a:pt x="8118" y="20229"/>
                  </a:lnTo>
                  <a:lnTo>
                    <a:pt x="8118" y="20273"/>
                  </a:lnTo>
                  <a:lnTo>
                    <a:pt x="7065" y="22204"/>
                  </a:lnTo>
                  <a:lnTo>
                    <a:pt x="7021" y="22204"/>
                  </a:lnTo>
                  <a:lnTo>
                    <a:pt x="6451" y="23915"/>
                  </a:lnTo>
                  <a:lnTo>
                    <a:pt x="6451" y="23959"/>
                  </a:lnTo>
                  <a:lnTo>
                    <a:pt x="6319" y="25583"/>
                  </a:lnTo>
                  <a:lnTo>
                    <a:pt x="6319" y="25627"/>
                  </a:lnTo>
                  <a:lnTo>
                    <a:pt x="6846" y="28347"/>
                  </a:lnTo>
                  <a:lnTo>
                    <a:pt x="6846" y="30629"/>
                  </a:lnTo>
                  <a:lnTo>
                    <a:pt x="6275" y="35631"/>
                  </a:lnTo>
                  <a:lnTo>
                    <a:pt x="5837" y="38966"/>
                  </a:lnTo>
                  <a:lnTo>
                    <a:pt x="5442" y="41819"/>
                  </a:lnTo>
                  <a:lnTo>
                    <a:pt x="5135" y="43662"/>
                  </a:lnTo>
                  <a:lnTo>
                    <a:pt x="4169" y="47699"/>
                  </a:lnTo>
                  <a:lnTo>
                    <a:pt x="3599" y="50200"/>
                  </a:lnTo>
                  <a:lnTo>
                    <a:pt x="3292" y="52087"/>
                  </a:lnTo>
                  <a:lnTo>
                    <a:pt x="2633" y="53491"/>
                  </a:lnTo>
                  <a:lnTo>
                    <a:pt x="2633" y="53535"/>
                  </a:lnTo>
                  <a:lnTo>
                    <a:pt x="2107" y="56387"/>
                  </a:lnTo>
                  <a:lnTo>
                    <a:pt x="834" y="60512"/>
                  </a:lnTo>
                  <a:lnTo>
                    <a:pt x="220" y="62837"/>
                  </a:lnTo>
                  <a:lnTo>
                    <a:pt x="1" y="63846"/>
                  </a:lnTo>
                  <a:lnTo>
                    <a:pt x="1" y="63890"/>
                  </a:lnTo>
                  <a:lnTo>
                    <a:pt x="44" y="64856"/>
                  </a:lnTo>
                  <a:lnTo>
                    <a:pt x="88" y="64987"/>
                  </a:lnTo>
                  <a:lnTo>
                    <a:pt x="2019" y="67050"/>
                  </a:lnTo>
                  <a:lnTo>
                    <a:pt x="3511" y="68629"/>
                  </a:lnTo>
                  <a:lnTo>
                    <a:pt x="5486" y="70955"/>
                  </a:lnTo>
                  <a:lnTo>
                    <a:pt x="7767" y="73412"/>
                  </a:lnTo>
                  <a:lnTo>
                    <a:pt x="9830" y="75606"/>
                  </a:lnTo>
                  <a:lnTo>
                    <a:pt x="10883" y="76967"/>
                  </a:lnTo>
                  <a:lnTo>
                    <a:pt x="10927" y="77011"/>
                  </a:lnTo>
                  <a:lnTo>
                    <a:pt x="11102" y="77011"/>
                  </a:lnTo>
                  <a:lnTo>
                    <a:pt x="11146" y="76923"/>
                  </a:lnTo>
                  <a:lnTo>
                    <a:pt x="11190" y="76879"/>
                  </a:lnTo>
                  <a:lnTo>
                    <a:pt x="11190" y="76791"/>
                  </a:lnTo>
                  <a:lnTo>
                    <a:pt x="11146" y="76747"/>
                  </a:lnTo>
                  <a:lnTo>
                    <a:pt x="10093" y="75387"/>
                  </a:lnTo>
                  <a:lnTo>
                    <a:pt x="8031" y="73149"/>
                  </a:lnTo>
                  <a:lnTo>
                    <a:pt x="5749" y="70736"/>
                  </a:lnTo>
                  <a:lnTo>
                    <a:pt x="3774" y="68410"/>
                  </a:lnTo>
                  <a:lnTo>
                    <a:pt x="2282" y="66830"/>
                  </a:lnTo>
                  <a:lnTo>
                    <a:pt x="395" y="64812"/>
                  </a:lnTo>
                  <a:lnTo>
                    <a:pt x="352" y="63890"/>
                  </a:lnTo>
                  <a:lnTo>
                    <a:pt x="571" y="62925"/>
                  </a:lnTo>
                  <a:lnTo>
                    <a:pt x="1141" y="60599"/>
                  </a:lnTo>
                  <a:lnTo>
                    <a:pt x="2458" y="56475"/>
                  </a:lnTo>
                  <a:lnTo>
                    <a:pt x="2984" y="53578"/>
                  </a:lnTo>
                  <a:lnTo>
                    <a:pt x="3599" y="52174"/>
                  </a:lnTo>
                  <a:lnTo>
                    <a:pt x="3643" y="52174"/>
                  </a:lnTo>
                  <a:lnTo>
                    <a:pt x="3950" y="50287"/>
                  </a:lnTo>
                  <a:lnTo>
                    <a:pt x="4520" y="47786"/>
                  </a:lnTo>
                  <a:lnTo>
                    <a:pt x="5442" y="43749"/>
                  </a:lnTo>
                  <a:lnTo>
                    <a:pt x="5793" y="41862"/>
                  </a:lnTo>
                  <a:lnTo>
                    <a:pt x="6188" y="39010"/>
                  </a:lnTo>
                  <a:lnTo>
                    <a:pt x="6627" y="35675"/>
                  </a:lnTo>
                  <a:lnTo>
                    <a:pt x="7197" y="30673"/>
                  </a:lnTo>
                  <a:lnTo>
                    <a:pt x="7197" y="30629"/>
                  </a:lnTo>
                  <a:lnTo>
                    <a:pt x="7197" y="28347"/>
                  </a:lnTo>
                  <a:lnTo>
                    <a:pt x="7197" y="28303"/>
                  </a:lnTo>
                  <a:lnTo>
                    <a:pt x="6670" y="25583"/>
                  </a:lnTo>
                  <a:lnTo>
                    <a:pt x="6802" y="24003"/>
                  </a:lnTo>
                  <a:lnTo>
                    <a:pt x="7372" y="22336"/>
                  </a:lnTo>
                  <a:lnTo>
                    <a:pt x="8382" y="20449"/>
                  </a:lnTo>
                  <a:lnTo>
                    <a:pt x="8996" y="19878"/>
                  </a:lnTo>
                  <a:lnTo>
                    <a:pt x="9830" y="19352"/>
                  </a:lnTo>
                  <a:lnTo>
                    <a:pt x="9874" y="19308"/>
                  </a:lnTo>
                  <a:lnTo>
                    <a:pt x="10488" y="18606"/>
                  </a:lnTo>
                  <a:lnTo>
                    <a:pt x="12594" y="15885"/>
                  </a:lnTo>
                  <a:lnTo>
                    <a:pt x="14042" y="14481"/>
                  </a:lnTo>
                  <a:lnTo>
                    <a:pt x="15798" y="13384"/>
                  </a:lnTo>
                  <a:lnTo>
                    <a:pt x="20800" y="11234"/>
                  </a:lnTo>
                  <a:lnTo>
                    <a:pt x="20844" y="11190"/>
                  </a:lnTo>
                  <a:lnTo>
                    <a:pt x="24003" y="8733"/>
                  </a:lnTo>
                  <a:lnTo>
                    <a:pt x="28435" y="5178"/>
                  </a:lnTo>
                  <a:lnTo>
                    <a:pt x="32077" y="2195"/>
                  </a:lnTo>
                  <a:lnTo>
                    <a:pt x="34578" y="308"/>
                  </a:lnTo>
                  <a:lnTo>
                    <a:pt x="34622" y="264"/>
                  </a:lnTo>
                  <a:lnTo>
                    <a:pt x="34666" y="176"/>
                  </a:lnTo>
                  <a:lnTo>
                    <a:pt x="34622" y="132"/>
                  </a:lnTo>
                  <a:lnTo>
                    <a:pt x="34622" y="44"/>
                  </a:lnTo>
                  <a:lnTo>
                    <a:pt x="34578"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1" name="Google Shape;4061;p85"/>
            <p:cNvSpPr/>
            <p:nvPr/>
          </p:nvSpPr>
          <p:spPr>
            <a:xfrm>
              <a:off x="1465675" y="2732975"/>
              <a:ext cx="861175" cy="1931850"/>
            </a:xfrm>
            <a:custGeom>
              <a:rect b="b" l="l" r="r" t="t"/>
              <a:pathLst>
                <a:path extrusionOk="0" h="77274" w="34447">
                  <a:moveTo>
                    <a:pt x="34227" y="1"/>
                  </a:moveTo>
                  <a:lnTo>
                    <a:pt x="34183" y="44"/>
                  </a:lnTo>
                  <a:lnTo>
                    <a:pt x="33174" y="790"/>
                  </a:lnTo>
                  <a:lnTo>
                    <a:pt x="28435" y="4652"/>
                  </a:lnTo>
                  <a:lnTo>
                    <a:pt x="26504" y="6275"/>
                  </a:lnTo>
                  <a:lnTo>
                    <a:pt x="24705" y="7680"/>
                  </a:lnTo>
                  <a:lnTo>
                    <a:pt x="22862" y="9128"/>
                  </a:lnTo>
                  <a:lnTo>
                    <a:pt x="20931" y="10532"/>
                  </a:lnTo>
                  <a:lnTo>
                    <a:pt x="19044" y="11366"/>
                  </a:lnTo>
                  <a:lnTo>
                    <a:pt x="14876" y="12814"/>
                  </a:lnTo>
                  <a:lnTo>
                    <a:pt x="9479" y="14788"/>
                  </a:lnTo>
                  <a:lnTo>
                    <a:pt x="9435" y="14832"/>
                  </a:lnTo>
                  <a:lnTo>
                    <a:pt x="8908" y="15271"/>
                  </a:lnTo>
                  <a:lnTo>
                    <a:pt x="8864" y="15315"/>
                  </a:lnTo>
                  <a:lnTo>
                    <a:pt x="7987" y="16543"/>
                  </a:lnTo>
                  <a:lnTo>
                    <a:pt x="7943" y="16587"/>
                  </a:lnTo>
                  <a:lnTo>
                    <a:pt x="6933" y="18474"/>
                  </a:lnTo>
                  <a:lnTo>
                    <a:pt x="5968" y="20800"/>
                  </a:lnTo>
                  <a:lnTo>
                    <a:pt x="5968" y="20844"/>
                  </a:lnTo>
                  <a:lnTo>
                    <a:pt x="5441" y="23169"/>
                  </a:lnTo>
                  <a:lnTo>
                    <a:pt x="5441" y="23213"/>
                  </a:lnTo>
                  <a:lnTo>
                    <a:pt x="5398" y="24617"/>
                  </a:lnTo>
                  <a:lnTo>
                    <a:pt x="5398" y="24661"/>
                  </a:lnTo>
                  <a:lnTo>
                    <a:pt x="6319" y="29269"/>
                  </a:lnTo>
                  <a:lnTo>
                    <a:pt x="6407" y="30761"/>
                  </a:lnTo>
                  <a:lnTo>
                    <a:pt x="6144" y="34666"/>
                  </a:lnTo>
                  <a:lnTo>
                    <a:pt x="5836" y="37431"/>
                  </a:lnTo>
                  <a:lnTo>
                    <a:pt x="5485" y="40327"/>
                  </a:lnTo>
                  <a:lnTo>
                    <a:pt x="5134" y="42784"/>
                  </a:lnTo>
                  <a:lnTo>
                    <a:pt x="4871" y="44364"/>
                  </a:lnTo>
                  <a:lnTo>
                    <a:pt x="3906" y="48532"/>
                  </a:lnTo>
                  <a:lnTo>
                    <a:pt x="3423" y="51472"/>
                  </a:lnTo>
                  <a:lnTo>
                    <a:pt x="3247" y="53447"/>
                  </a:lnTo>
                  <a:lnTo>
                    <a:pt x="2633" y="55860"/>
                  </a:lnTo>
                  <a:lnTo>
                    <a:pt x="1756" y="58449"/>
                  </a:lnTo>
                  <a:lnTo>
                    <a:pt x="922" y="60775"/>
                  </a:lnTo>
                  <a:lnTo>
                    <a:pt x="922" y="60819"/>
                  </a:lnTo>
                  <a:lnTo>
                    <a:pt x="307" y="63188"/>
                  </a:lnTo>
                  <a:lnTo>
                    <a:pt x="0" y="64549"/>
                  </a:lnTo>
                  <a:lnTo>
                    <a:pt x="0" y="64592"/>
                  </a:lnTo>
                  <a:lnTo>
                    <a:pt x="44" y="66743"/>
                  </a:lnTo>
                  <a:lnTo>
                    <a:pt x="44" y="66786"/>
                  </a:lnTo>
                  <a:lnTo>
                    <a:pt x="264" y="67357"/>
                  </a:lnTo>
                  <a:lnTo>
                    <a:pt x="307" y="67401"/>
                  </a:lnTo>
                  <a:lnTo>
                    <a:pt x="3423" y="70955"/>
                  </a:lnTo>
                  <a:lnTo>
                    <a:pt x="7811" y="75650"/>
                  </a:lnTo>
                  <a:lnTo>
                    <a:pt x="9303" y="77230"/>
                  </a:lnTo>
                  <a:lnTo>
                    <a:pt x="9347" y="77274"/>
                  </a:lnTo>
                  <a:lnTo>
                    <a:pt x="9435" y="77274"/>
                  </a:lnTo>
                  <a:lnTo>
                    <a:pt x="9566" y="77230"/>
                  </a:lnTo>
                  <a:lnTo>
                    <a:pt x="9610" y="77186"/>
                  </a:lnTo>
                  <a:lnTo>
                    <a:pt x="9610" y="77098"/>
                  </a:lnTo>
                  <a:lnTo>
                    <a:pt x="9610" y="77054"/>
                  </a:lnTo>
                  <a:lnTo>
                    <a:pt x="9566" y="77011"/>
                  </a:lnTo>
                  <a:lnTo>
                    <a:pt x="3686" y="70736"/>
                  </a:lnTo>
                  <a:lnTo>
                    <a:pt x="571" y="67225"/>
                  </a:lnTo>
                  <a:lnTo>
                    <a:pt x="395" y="66699"/>
                  </a:lnTo>
                  <a:lnTo>
                    <a:pt x="351" y="64592"/>
                  </a:lnTo>
                  <a:lnTo>
                    <a:pt x="659" y="63276"/>
                  </a:lnTo>
                  <a:lnTo>
                    <a:pt x="1273" y="60906"/>
                  </a:lnTo>
                  <a:lnTo>
                    <a:pt x="2107" y="58581"/>
                  </a:lnTo>
                  <a:lnTo>
                    <a:pt x="2984" y="55992"/>
                  </a:lnTo>
                  <a:lnTo>
                    <a:pt x="3599" y="53535"/>
                  </a:lnTo>
                  <a:lnTo>
                    <a:pt x="3599" y="53491"/>
                  </a:lnTo>
                  <a:lnTo>
                    <a:pt x="3774" y="51516"/>
                  </a:lnTo>
                  <a:lnTo>
                    <a:pt x="4213" y="48576"/>
                  </a:lnTo>
                  <a:lnTo>
                    <a:pt x="5222" y="44407"/>
                  </a:lnTo>
                  <a:lnTo>
                    <a:pt x="5485" y="42828"/>
                  </a:lnTo>
                  <a:lnTo>
                    <a:pt x="5836" y="40370"/>
                  </a:lnTo>
                  <a:lnTo>
                    <a:pt x="6187" y="37474"/>
                  </a:lnTo>
                  <a:lnTo>
                    <a:pt x="6495" y="34710"/>
                  </a:lnTo>
                  <a:lnTo>
                    <a:pt x="6758" y="30805"/>
                  </a:lnTo>
                  <a:lnTo>
                    <a:pt x="6758" y="30761"/>
                  </a:lnTo>
                  <a:lnTo>
                    <a:pt x="6670" y="29225"/>
                  </a:lnTo>
                  <a:lnTo>
                    <a:pt x="5749" y="24617"/>
                  </a:lnTo>
                  <a:lnTo>
                    <a:pt x="5793" y="23257"/>
                  </a:lnTo>
                  <a:lnTo>
                    <a:pt x="6319" y="20932"/>
                  </a:lnTo>
                  <a:lnTo>
                    <a:pt x="7284" y="18606"/>
                  </a:lnTo>
                  <a:lnTo>
                    <a:pt x="8250" y="16763"/>
                  </a:lnTo>
                  <a:lnTo>
                    <a:pt x="9127" y="15534"/>
                  </a:lnTo>
                  <a:lnTo>
                    <a:pt x="9610" y="15095"/>
                  </a:lnTo>
                  <a:lnTo>
                    <a:pt x="15007" y="13165"/>
                  </a:lnTo>
                  <a:lnTo>
                    <a:pt x="19132" y="11673"/>
                  </a:lnTo>
                  <a:lnTo>
                    <a:pt x="21063" y="10839"/>
                  </a:lnTo>
                  <a:lnTo>
                    <a:pt x="21107" y="10839"/>
                  </a:lnTo>
                  <a:lnTo>
                    <a:pt x="23081" y="9435"/>
                  </a:lnTo>
                  <a:lnTo>
                    <a:pt x="24924" y="7943"/>
                  </a:lnTo>
                  <a:lnTo>
                    <a:pt x="26724" y="6539"/>
                  </a:lnTo>
                  <a:lnTo>
                    <a:pt x="28654" y="4959"/>
                  </a:lnTo>
                  <a:lnTo>
                    <a:pt x="33350" y="1054"/>
                  </a:lnTo>
                  <a:lnTo>
                    <a:pt x="34403" y="308"/>
                  </a:lnTo>
                  <a:lnTo>
                    <a:pt x="34447" y="264"/>
                  </a:lnTo>
                  <a:lnTo>
                    <a:pt x="34447" y="220"/>
                  </a:lnTo>
                  <a:lnTo>
                    <a:pt x="34447" y="132"/>
                  </a:lnTo>
                  <a:lnTo>
                    <a:pt x="34447" y="88"/>
                  </a:lnTo>
                  <a:lnTo>
                    <a:pt x="34359"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2" name="Google Shape;4062;p85"/>
            <p:cNvSpPr/>
            <p:nvPr/>
          </p:nvSpPr>
          <p:spPr>
            <a:xfrm>
              <a:off x="1417400" y="2679225"/>
              <a:ext cx="851300" cy="1981225"/>
            </a:xfrm>
            <a:custGeom>
              <a:rect b="b" l="l" r="r" t="t"/>
              <a:pathLst>
                <a:path extrusionOk="0" h="79249" w="34052">
                  <a:moveTo>
                    <a:pt x="33876" y="0"/>
                  </a:moveTo>
                  <a:lnTo>
                    <a:pt x="33789" y="44"/>
                  </a:lnTo>
                  <a:lnTo>
                    <a:pt x="33745" y="44"/>
                  </a:lnTo>
                  <a:lnTo>
                    <a:pt x="31244" y="2194"/>
                  </a:lnTo>
                  <a:lnTo>
                    <a:pt x="28786" y="4213"/>
                  </a:lnTo>
                  <a:lnTo>
                    <a:pt x="26461" y="6056"/>
                  </a:lnTo>
                  <a:lnTo>
                    <a:pt x="22994" y="8645"/>
                  </a:lnTo>
                  <a:lnTo>
                    <a:pt x="21239" y="9830"/>
                  </a:lnTo>
                  <a:lnTo>
                    <a:pt x="18738" y="10883"/>
                  </a:lnTo>
                  <a:lnTo>
                    <a:pt x="15534" y="12111"/>
                  </a:lnTo>
                  <a:lnTo>
                    <a:pt x="13209" y="13472"/>
                  </a:lnTo>
                  <a:lnTo>
                    <a:pt x="10356" y="14569"/>
                  </a:lnTo>
                  <a:lnTo>
                    <a:pt x="10312" y="14569"/>
                  </a:lnTo>
                  <a:lnTo>
                    <a:pt x="8294" y="15797"/>
                  </a:lnTo>
                  <a:lnTo>
                    <a:pt x="6056" y="16938"/>
                  </a:lnTo>
                  <a:lnTo>
                    <a:pt x="3862" y="17465"/>
                  </a:lnTo>
                  <a:lnTo>
                    <a:pt x="2721" y="17684"/>
                  </a:lnTo>
                  <a:lnTo>
                    <a:pt x="2633" y="17684"/>
                  </a:lnTo>
                  <a:lnTo>
                    <a:pt x="2590" y="17772"/>
                  </a:lnTo>
                  <a:lnTo>
                    <a:pt x="2590" y="17860"/>
                  </a:lnTo>
                  <a:lnTo>
                    <a:pt x="2633" y="17948"/>
                  </a:lnTo>
                  <a:lnTo>
                    <a:pt x="3248" y="18518"/>
                  </a:lnTo>
                  <a:lnTo>
                    <a:pt x="3379" y="19045"/>
                  </a:lnTo>
                  <a:lnTo>
                    <a:pt x="3248" y="20142"/>
                  </a:lnTo>
                  <a:lnTo>
                    <a:pt x="3248" y="21195"/>
                  </a:lnTo>
                  <a:lnTo>
                    <a:pt x="3292" y="22248"/>
                  </a:lnTo>
                  <a:lnTo>
                    <a:pt x="3423" y="23257"/>
                  </a:lnTo>
                  <a:lnTo>
                    <a:pt x="3599" y="24222"/>
                  </a:lnTo>
                  <a:lnTo>
                    <a:pt x="3818" y="25232"/>
                  </a:lnTo>
                  <a:lnTo>
                    <a:pt x="4301" y="27162"/>
                  </a:lnTo>
                  <a:lnTo>
                    <a:pt x="4696" y="28698"/>
                  </a:lnTo>
                  <a:lnTo>
                    <a:pt x="5047" y="30278"/>
                  </a:lnTo>
                  <a:lnTo>
                    <a:pt x="5178" y="31112"/>
                  </a:lnTo>
                  <a:lnTo>
                    <a:pt x="5266" y="31945"/>
                  </a:lnTo>
                  <a:lnTo>
                    <a:pt x="5354" y="32779"/>
                  </a:lnTo>
                  <a:lnTo>
                    <a:pt x="5354" y="33657"/>
                  </a:lnTo>
                  <a:lnTo>
                    <a:pt x="5354" y="36202"/>
                  </a:lnTo>
                  <a:lnTo>
                    <a:pt x="5135" y="38659"/>
                  </a:lnTo>
                  <a:lnTo>
                    <a:pt x="4871" y="41029"/>
                  </a:lnTo>
                  <a:lnTo>
                    <a:pt x="4257" y="45724"/>
                  </a:lnTo>
                  <a:lnTo>
                    <a:pt x="3687" y="47962"/>
                  </a:lnTo>
                  <a:lnTo>
                    <a:pt x="3292" y="50770"/>
                  </a:lnTo>
                  <a:lnTo>
                    <a:pt x="3028" y="53315"/>
                  </a:lnTo>
                  <a:lnTo>
                    <a:pt x="2546" y="56387"/>
                  </a:lnTo>
                  <a:lnTo>
                    <a:pt x="2195" y="58449"/>
                  </a:lnTo>
                  <a:lnTo>
                    <a:pt x="1317" y="60775"/>
                  </a:lnTo>
                  <a:lnTo>
                    <a:pt x="88" y="65075"/>
                  </a:lnTo>
                  <a:lnTo>
                    <a:pt x="1" y="66874"/>
                  </a:lnTo>
                  <a:lnTo>
                    <a:pt x="1" y="66918"/>
                  </a:lnTo>
                  <a:lnTo>
                    <a:pt x="132" y="68936"/>
                  </a:lnTo>
                  <a:lnTo>
                    <a:pt x="44" y="70516"/>
                  </a:lnTo>
                  <a:lnTo>
                    <a:pt x="88" y="71569"/>
                  </a:lnTo>
                  <a:lnTo>
                    <a:pt x="132" y="71657"/>
                  </a:lnTo>
                  <a:lnTo>
                    <a:pt x="395" y="72184"/>
                  </a:lnTo>
                  <a:lnTo>
                    <a:pt x="395" y="72227"/>
                  </a:lnTo>
                  <a:lnTo>
                    <a:pt x="2633" y="74773"/>
                  </a:lnTo>
                  <a:lnTo>
                    <a:pt x="5486" y="77625"/>
                  </a:lnTo>
                  <a:lnTo>
                    <a:pt x="7153" y="79204"/>
                  </a:lnTo>
                  <a:lnTo>
                    <a:pt x="7285" y="79248"/>
                  </a:lnTo>
                  <a:lnTo>
                    <a:pt x="7329" y="79248"/>
                  </a:lnTo>
                  <a:lnTo>
                    <a:pt x="7416" y="79204"/>
                  </a:lnTo>
                  <a:lnTo>
                    <a:pt x="7460" y="79117"/>
                  </a:lnTo>
                  <a:lnTo>
                    <a:pt x="7460" y="79073"/>
                  </a:lnTo>
                  <a:lnTo>
                    <a:pt x="7416" y="78985"/>
                  </a:lnTo>
                  <a:lnTo>
                    <a:pt x="7416" y="78941"/>
                  </a:lnTo>
                  <a:lnTo>
                    <a:pt x="5705" y="77361"/>
                  </a:lnTo>
                  <a:lnTo>
                    <a:pt x="2853" y="74553"/>
                  </a:lnTo>
                  <a:lnTo>
                    <a:pt x="703" y="72008"/>
                  </a:lnTo>
                  <a:lnTo>
                    <a:pt x="439" y="71525"/>
                  </a:lnTo>
                  <a:lnTo>
                    <a:pt x="395" y="70516"/>
                  </a:lnTo>
                  <a:lnTo>
                    <a:pt x="483" y="68936"/>
                  </a:lnTo>
                  <a:lnTo>
                    <a:pt x="352" y="66874"/>
                  </a:lnTo>
                  <a:lnTo>
                    <a:pt x="439" y="65119"/>
                  </a:lnTo>
                  <a:lnTo>
                    <a:pt x="1624" y="60862"/>
                  </a:lnTo>
                  <a:lnTo>
                    <a:pt x="2502" y="58537"/>
                  </a:lnTo>
                  <a:lnTo>
                    <a:pt x="2502" y="58493"/>
                  </a:lnTo>
                  <a:lnTo>
                    <a:pt x="2897" y="56431"/>
                  </a:lnTo>
                  <a:lnTo>
                    <a:pt x="3379" y="53359"/>
                  </a:lnTo>
                  <a:lnTo>
                    <a:pt x="3643" y="50814"/>
                  </a:lnTo>
                  <a:lnTo>
                    <a:pt x="4038" y="48049"/>
                  </a:lnTo>
                  <a:lnTo>
                    <a:pt x="4608" y="45812"/>
                  </a:lnTo>
                  <a:lnTo>
                    <a:pt x="5222" y="41072"/>
                  </a:lnTo>
                  <a:lnTo>
                    <a:pt x="5486" y="38703"/>
                  </a:lnTo>
                  <a:lnTo>
                    <a:pt x="5705" y="36246"/>
                  </a:lnTo>
                  <a:lnTo>
                    <a:pt x="5705" y="33657"/>
                  </a:lnTo>
                  <a:lnTo>
                    <a:pt x="5705" y="32779"/>
                  </a:lnTo>
                  <a:lnTo>
                    <a:pt x="5617" y="31901"/>
                  </a:lnTo>
                  <a:lnTo>
                    <a:pt x="5530" y="31068"/>
                  </a:lnTo>
                  <a:lnTo>
                    <a:pt x="5398" y="30234"/>
                  </a:lnTo>
                  <a:lnTo>
                    <a:pt x="5047" y="28610"/>
                  </a:lnTo>
                  <a:lnTo>
                    <a:pt x="4652" y="27075"/>
                  </a:lnTo>
                  <a:lnTo>
                    <a:pt x="4169" y="25100"/>
                  </a:lnTo>
                  <a:lnTo>
                    <a:pt x="3950" y="24135"/>
                  </a:lnTo>
                  <a:lnTo>
                    <a:pt x="3774" y="23169"/>
                  </a:lnTo>
                  <a:lnTo>
                    <a:pt x="3643" y="22160"/>
                  </a:lnTo>
                  <a:lnTo>
                    <a:pt x="3599" y="21151"/>
                  </a:lnTo>
                  <a:lnTo>
                    <a:pt x="3599" y="20142"/>
                  </a:lnTo>
                  <a:lnTo>
                    <a:pt x="3730" y="19045"/>
                  </a:lnTo>
                  <a:lnTo>
                    <a:pt x="3730" y="19001"/>
                  </a:lnTo>
                  <a:lnTo>
                    <a:pt x="3555" y="18386"/>
                  </a:lnTo>
                  <a:lnTo>
                    <a:pt x="3511" y="18299"/>
                  </a:lnTo>
                  <a:lnTo>
                    <a:pt x="3116" y="17948"/>
                  </a:lnTo>
                  <a:lnTo>
                    <a:pt x="3906" y="17816"/>
                  </a:lnTo>
                  <a:lnTo>
                    <a:pt x="6144" y="17289"/>
                  </a:lnTo>
                  <a:lnTo>
                    <a:pt x="6188" y="17289"/>
                  </a:lnTo>
                  <a:lnTo>
                    <a:pt x="8470" y="16105"/>
                  </a:lnTo>
                  <a:lnTo>
                    <a:pt x="10488" y="14876"/>
                  </a:lnTo>
                  <a:lnTo>
                    <a:pt x="13340" y="13823"/>
                  </a:lnTo>
                  <a:lnTo>
                    <a:pt x="13384" y="13779"/>
                  </a:lnTo>
                  <a:lnTo>
                    <a:pt x="15666" y="12419"/>
                  </a:lnTo>
                  <a:lnTo>
                    <a:pt x="18869" y="11234"/>
                  </a:lnTo>
                  <a:lnTo>
                    <a:pt x="21370" y="10181"/>
                  </a:lnTo>
                  <a:lnTo>
                    <a:pt x="21414" y="10137"/>
                  </a:lnTo>
                  <a:lnTo>
                    <a:pt x="23213" y="8952"/>
                  </a:lnTo>
                  <a:lnTo>
                    <a:pt x="26680" y="6363"/>
                  </a:lnTo>
                  <a:lnTo>
                    <a:pt x="29006" y="4476"/>
                  </a:lnTo>
                  <a:lnTo>
                    <a:pt x="31463" y="2458"/>
                  </a:lnTo>
                  <a:lnTo>
                    <a:pt x="33964" y="308"/>
                  </a:lnTo>
                  <a:lnTo>
                    <a:pt x="34008" y="264"/>
                  </a:lnTo>
                  <a:lnTo>
                    <a:pt x="34052" y="220"/>
                  </a:lnTo>
                  <a:lnTo>
                    <a:pt x="34008" y="132"/>
                  </a:lnTo>
                  <a:lnTo>
                    <a:pt x="34008" y="88"/>
                  </a:lnTo>
                  <a:lnTo>
                    <a:pt x="33920" y="44"/>
                  </a:lnTo>
                  <a:lnTo>
                    <a:pt x="33876"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3" name="Google Shape;4063;p85"/>
            <p:cNvSpPr/>
            <p:nvPr/>
          </p:nvSpPr>
          <p:spPr>
            <a:xfrm>
              <a:off x="1386675" y="2654000"/>
              <a:ext cx="852425" cy="2016325"/>
            </a:xfrm>
            <a:custGeom>
              <a:rect b="b" l="l" r="r" t="t"/>
              <a:pathLst>
                <a:path extrusionOk="0" h="80653" w="34097">
                  <a:moveTo>
                    <a:pt x="33877" y="0"/>
                  </a:moveTo>
                  <a:lnTo>
                    <a:pt x="33833" y="44"/>
                  </a:lnTo>
                  <a:lnTo>
                    <a:pt x="30849" y="2545"/>
                  </a:lnTo>
                  <a:lnTo>
                    <a:pt x="28392" y="4564"/>
                  </a:lnTo>
                  <a:lnTo>
                    <a:pt x="26022" y="6407"/>
                  </a:lnTo>
                  <a:lnTo>
                    <a:pt x="23960" y="7899"/>
                  </a:lnTo>
                  <a:lnTo>
                    <a:pt x="22029" y="9259"/>
                  </a:lnTo>
                  <a:lnTo>
                    <a:pt x="19835" y="10224"/>
                  </a:lnTo>
                  <a:lnTo>
                    <a:pt x="17114" y="11365"/>
                  </a:lnTo>
                  <a:lnTo>
                    <a:pt x="17070" y="11365"/>
                  </a:lnTo>
                  <a:lnTo>
                    <a:pt x="15096" y="12725"/>
                  </a:lnTo>
                  <a:lnTo>
                    <a:pt x="13999" y="13428"/>
                  </a:lnTo>
                  <a:lnTo>
                    <a:pt x="13121" y="13691"/>
                  </a:lnTo>
                  <a:lnTo>
                    <a:pt x="13077" y="13691"/>
                  </a:lnTo>
                  <a:lnTo>
                    <a:pt x="12287" y="14086"/>
                  </a:lnTo>
                  <a:lnTo>
                    <a:pt x="9084" y="15929"/>
                  </a:lnTo>
                  <a:lnTo>
                    <a:pt x="7066" y="17026"/>
                  </a:lnTo>
                  <a:lnTo>
                    <a:pt x="4082" y="17684"/>
                  </a:lnTo>
                  <a:lnTo>
                    <a:pt x="3994" y="17728"/>
                  </a:lnTo>
                  <a:lnTo>
                    <a:pt x="2414" y="18737"/>
                  </a:lnTo>
                  <a:lnTo>
                    <a:pt x="2370" y="18825"/>
                  </a:lnTo>
                  <a:lnTo>
                    <a:pt x="2019" y="19439"/>
                  </a:lnTo>
                  <a:lnTo>
                    <a:pt x="1976" y="19571"/>
                  </a:lnTo>
                  <a:lnTo>
                    <a:pt x="2195" y="21414"/>
                  </a:lnTo>
                  <a:lnTo>
                    <a:pt x="2195" y="21458"/>
                  </a:lnTo>
                  <a:lnTo>
                    <a:pt x="3292" y="25451"/>
                  </a:lnTo>
                  <a:lnTo>
                    <a:pt x="4170" y="28479"/>
                  </a:lnTo>
                  <a:lnTo>
                    <a:pt x="4872" y="31813"/>
                  </a:lnTo>
                  <a:lnTo>
                    <a:pt x="5135" y="35017"/>
                  </a:lnTo>
                  <a:lnTo>
                    <a:pt x="5091" y="38001"/>
                  </a:lnTo>
                  <a:lnTo>
                    <a:pt x="4872" y="40590"/>
                  </a:lnTo>
                  <a:lnTo>
                    <a:pt x="4652" y="42784"/>
                  </a:lnTo>
                  <a:lnTo>
                    <a:pt x="4301" y="45636"/>
                  </a:lnTo>
                  <a:lnTo>
                    <a:pt x="3599" y="49278"/>
                  </a:lnTo>
                  <a:lnTo>
                    <a:pt x="3292" y="52130"/>
                  </a:lnTo>
                  <a:lnTo>
                    <a:pt x="2809" y="55202"/>
                  </a:lnTo>
                  <a:lnTo>
                    <a:pt x="2414" y="57834"/>
                  </a:lnTo>
                  <a:lnTo>
                    <a:pt x="2063" y="59897"/>
                  </a:lnTo>
                  <a:lnTo>
                    <a:pt x="1317" y="61828"/>
                  </a:lnTo>
                  <a:lnTo>
                    <a:pt x="1273" y="61828"/>
                  </a:lnTo>
                  <a:lnTo>
                    <a:pt x="571" y="64504"/>
                  </a:lnTo>
                  <a:lnTo>
                    <a:pt x="527" y="64548"/>
                  </a:lnTo>
                  <a:lnTo>
                    <a:pt x="264" y="66391"/>
                  </a:lnTo>
                  <a:lnTo>
                    <a:pt x="264" y="66435"/>
                  </a:lnTo>
                  <a:lnTo>
                    <a:pt x="352" y="69243"/>
                  </a:lnTo>
                  <a:lnTo>
                    <a:pt x="45" y="73149"/>
                  </a:lnTo>
                  <a:lnTo>
                    <a:pt x="1" y="73807"/>
                  </a:lnTo>
                  <a:lnTo>
                    <a:pt x="1" y="73895"/>
                  </a:lnTo>
                  <a:lnTo>
                    <a:pt x="45" y="73939"/>
                  </a:lnTo>
                  <a:lnTo>
                    <a:pt x="4564" y="78195"/>
                  </a:lnTo>
                  <a:lnTo>
                    <a:pt x="7285" y="80608"/>
                  </a:lnTo>
                  <a:lnTo>
                    <a:pt x="7417" y="80652"/>
                  </a:lnTo>
                  <a:lnTo>
                    <a:pt x="7504" y="80652"/>
                  </a:lnTo>
                  <a:lnTo>
                    <a:pt x="7548" y="80608"/>
                  </a:lnTo>
                  <a:lnTo>
                    <a:pt x="7592" y="80521"/>
                  </a:lnTo>
                  <a:lnTo>
                    <a:pt x="7592" y="80477"/>
                  </a:lnTo>
                  <a:lnTo>
                    <a:pt x="7592" y="80389"/>
                  </a:lnTo>
                  <a:lnTo>
                    <a:pt x="7548" y="80345"/>
                  </a:lnTo>
                  <a:lnTo>
                    <a:pt x="4828" y="77932"/>
                  </a:lnTo>
                  <a:lnTo>
                    <a:pt x="352" y="73763"/>
                  </a:lnTo>
                  <a:lnTo>
                    <a:pt x="703" y="69287"/>
                  </a:lnTo>
                  <a:lnTo>
                    <a:pt x="703" y="69243"/>
                  </a:lnTo>
                  <a:lnTo>
                    <a:pt x="615" y="66435"/>
                  </a:lnTo>
                  <a:lnTo>
                    <a:pt x="879" y="64592"/>
                  </a:lnTo>
                  <a:lnTo>
                    <a:pt x="1624" y="61959"/>
                  </a:lnTo>
                  <a:lnTo>
                    <a:pt x="2414" y="59985"/>
                  </a:lnTo>
                  <a:lnTo>
                    <a:pt x="2414" y="59941"/>
                  </a:lnTo>
                  <a:lnTo>
                    <a:pt x="2765" y="57878"/>
                  </a:lnTo>
                  <a:lnTo>
                    <a:pt x="3160" y="55246"/>
                  </a:lnTo>
                  <a:lnTo>
                    <a:pt x="3643" y="52174"/>
                  </a:lnTo>
                  <a:lnTo>
                    <a:pt x="3950" y="49366"/>
                  </a:lnTo>
                  <a:lnTo>
                    <a:pt x="4652" y="45680"/>
                  </a:lnTo>
                  <a:lnTo>
                    <a:pt x="5003" y="42827"/>
                  </a:lnTo>
                  <a:lnTo>
                    <a:pt x="5223" y="40633"/>
                  </a:lnTo>
                  <a:lnTo>
                    <a:pt x="5442" y="38001"/>
                  </a:lnTo>
                  <a:lnTo>
                    <a:pt x="5486" y="35017"/>
                  </a:lnTo>
                  <a:lnTo>
                    <a:pt x="5223" y="31770"/>
                  </a:lnTo>
                  <a:lnTo>
                    <a:pt x="5179" y="31726"/>
                  </a:lnTo>
                  <a:lnTo>
                    <a:pt x="4521" y="28391"/>
                  </a:lnTo>
                  <a:lnTo>
                    <a:pt x="3643" y="25319"/>
                  </a:lnTo>
                  <a:lnTo>
                    <a:pt x="2546" y="21370"/>
                  </a:lnTo>
                  <a:lnTo>
                    <a:pt x="2327" y="19571"/>
                  </a:lnTo>
                  <a:lnTo>
                    <a:pt x="2678" y="19044"/>
                  </a:lnTo>
                  <a:lnTo>
                    <a:pt x="4170" y="18035"/>
                  </a:lnTo>
                  <a:lnTo>
                    <a:pt x="7197" y="17333"/>
                  </a:lnTo>
                  <a:lnTo>
                    <a:pt x="7241" y="17333"/>
                  </a:lnTo>
                  <a:lnTo>
                    <a:pt x="9260" y="16236"/>
                  </a:lnTo>
                  <a:lnTo>
                    <a:pt x="12419" y="14393"/>
                  </a:lnTo>
                  <a:lnTo>
                    <a:pt x="13209" y="13998"/>
                  </a:lnTo>
                  <a:lnTo>
                    <a:pt x="14087" y="13779"/>
                  </a:lnTo>
                  <a:lnTo>
                    <a:pt x="14174" y="13779"/>
                  </a:lnTo>
                  <a:lnTo>
                    <a:pt x="15315" y="12989"/>
                  </a:lnTo>
                  <a:lnTo>
                    <a:pt x="17246" y="11672"/>
                  </a:lnTo>
                  <a:lnTo>
                    <a:pt x="19967" y="10531"/>
                  </a:lnTo>
                  <a:lnTo>
                    <a:pt x="22161" y="9566"/>
                  </a:lnTo>
                  <a:lnTo>
                    <a:pt x="22204" y="9566"/>
                  </a:lnTo>
                  <a:lnTo>
                    <a:pt x="24179" y="8206"/>
                  </a:lnTo>
                  <a:lnTo>
                    <a:pt x="26198" y="6670"/>
                  </a:lnTo>
                  <a:lnTo>
                    <a:pt x="28611" y="4827"/>
                  </a:lnTo>
                  <a:lnTo>
                    <a:pt x="31068" y="2809"/>
                  </a:lnTo>
                  <a:lnTo>
                    <a:pt x="34052" y="307"/>
                  </a:lnTo>
                  <a:lnTo>
                    <a:pt x="34096" y="263"/>
                  </a:lnTo>
                  <a:lnTo>
                    <a:pt x="34096" y="176"/>
                  </a:lnTo>
                  <a:lnTo>
                    <a:pt x="34096" y="132"/>
                  </a:lnTo>
                  <a:lnTo>
                    <a:pt x="34052" y="44"/>
                  </a:lnTo>
                  <a:lnTo>
                    <a:pt x="34008"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4" name="Google Shape;4064;p85"/>
            <p:cNvSpPr/>
            <p:nvPr/>
          </p:nvSpPr>
          <p:spPr>
            <a:xfrm>
              <a:off x="1355975" y="2603525"/>
              <a:ext cx="827175" cy="2027300"/>
            </a:xfrm>
            <a:custGeom>
              <a:rect b="b" l="l" r="r" t="t"/>
              <a:pathLst>
                <a:path extrusionOk="0" h="81092" w="33087">
                  <a:moveTo>
                    <a:pt x="32823" y="1"/>
                  </a:moveTo>
                  <a:lnTo>
                    <a:pt x="32779" y="45"/>
                  </a:lnTo>
                  <a:lnTo>
                    <a:pt x="32735" y="88"/>
                  </a:lnTo>
                  <a:lnTo>
                    <a:pt x="31989" y="2414"/>
                  </a:lnTo>
                  <a:lnTo>
                    <a:pt x="31463" y="3072"/>
                  </a:lnTo>
                  <a:lnTo>
                    <a:pt x="29663" y="4608"/>
                  </a:lnTo>
                  <a:lnTo>
                    <a:pt x="27250" y="6451"/>
                  </a:lnTo>
                  <a:lnTo>
                    <a:pt x="24881" y="8162"/>
                  </a:lnTo>
                  <a:lnTo>
                    <a:pt x="22774" y="9698"/>
                  </a:lnTo>
                  <a:lnTo>
                    <a:pt x="18693" y="11673"/>
                  </a:lnTo>
                  <a:lnTo>
                    <a:pt x="16499" y="13253"/>
                  </a:lnTo>
                  <a:lnTo>
                    <a:pt x="15183" y="14262"/>
                  </a:lnTo>
                  <a:lnTo>
                    <a:pt x="13867" y="14701"/>
                  </a:lnTo>
                  <a:lnTo>
                    <a:pt x="13823" y="14701"/>
                  </a:lnTo>
                  <a:lnTo>
                    <a:pt x="11716" y="15842"/>
                  </a:lnTo>
                  <a:lnTo>
                    <a:pt x="9873" y="17114"/>
                  </a:lnTo>
                  <a:lnTo>
                    <a:pt x="8074" y="18036"/>
                  </a:lnTo>
                  <a:lnTo>
                    <a:pt x="5617" y="18694"/>
                  </a:lnTo>
                  <a:lnTo>
                    <a:pt x="5573" y="18694"/>
                  </a:lnTo>
                  <a:lnTo>
                    <a:pt x="3642" y="19703"/>
                  </a:lnTo>
                  <a:lnTo>
                    <a:pt x="2107" y="20668"/>
                  </a:lnTo>
                  <a:lnTo>
                    <a:pt x="1492" y="21239"/>
                  </a:lnTo>
                  <a:lnTo>
                    <a:pt x="1448" y="21283"/>
                  </a:lnTo>
                  <a:lnTo>
                    <a:pt x="1273" y="21897"/>
                  </a:lnTo>
                  <a:lnTo>
                    <a:pt x="1273" y="21985"/>
                  </a:lnTo>
                  <a:lnTo>
                    <a:pt x="3116" y="27294"/>
                  </a:lnTo>
                  <a:lnTo>
                    <a:pt x="3993" y="30454"/>
                  </a:lnTo>
                  <a:lnTo>
                    <a:pt x="4213" y="31463"/>
                  </a:lnTo>
                  <a:lnTo>
                    <a:pt x="4432" y="32472"/>
                  </a:lnTo>
                  <a:lnTo>
                    <a:pt x="4608" y="33481"/>
                  </a:lnTo>
                  <a:lnTo>
                    <a:pt x="4739" y="34535"/>
                  </a:lnTo>
                  <a:lnTo>
                    <a:pt x="4827" y="35544"/>
                  </a:lnTo>
                  <a:lnTo>
                    <a:pt x="4871" y="36553"/>
                  </a:lnTo>
                  <a:lnTo>
                    <a:pt x="4915" y="37562"/>
                  </a:lnTo>
                  <a:lnTo>
                    <a:pt x="4915" y="38572"/>
                  </a:lnTo>
                  <a:lnTo>
                    <a:pt x="4871" y="40590"/>
                  </a:lnTo>
                  <a:lnTo>
                    <a:pt x="4695" y="42652"/>
                  </a:lnTo>
                  <a:lnTo>
                    <a:pt x="4520" y="44671"/>
                  </a:lnTo>
                  <a:lnTo>
                    <a:pt x="4301" y="46777"/>
                  </a:lnTo>
                  <a:lnTo>
                    <a:pt x="4257" y="47523"/>
                  </a:lnTo>
                  <a:lnTo>
                    <a:pt x="3686" y="50814"/>
                  </a:lnTo>
                  <a:lnTo>
                    <a:pt x="3247" y="53754"/>
                  </a:lnTo>
                  <a:lnTo>
                    <a:pt x="2809" y="57001"/>
                  </a:lnTo>
                  <a:lnTo>
                    <a:pt x="2282" y="60468"/>
                  </a:lnTo>
                  <a:lnTo>
                    <a:pt x="1799" y="62530"/>
                  </a:lnTo>
                  <a:lnTo>
                    <a:pt x="1097" y="64944"/>
                  </a:lnTo>
                  <a:lnTo>
                    <a:pt x="439" y="67620"/>
                  </a:lnTo>
                  <a:lnTo>
                    <a:pt x="439" y="67664"/>
                  </a:lnTo>
                  <a:lnTo>
                    <a:pt x="395" y="69200"/>
                  </a:lnTo>
                  <a:lnTo>
                    <a:pt x="88" y="73237"/>
                  </a:lnTo>
                  <a:lnTo>
                    <a:pt x="0" y="75255"/>
                  </a:lnTo>
                  <a:lnTo>
                    <a:pt x="0" y="75299"/>
                  </a:lnTo>
                  <a:lnTo>
                    <a:pt x="395" y="76879"/>
                  </a:lnTo>
                  <a:lnTo>
                    <a:pt x="439" y="77011"/>
                  </a:lnTo>
                  <a:lnTo>
                    <a:pt x="5222" y="81048"/>
                  </a:lnTo>
                  <a:lnTo>
                    <a:pt x="5310" y="81092"/>
                  </a:lnTo>
                  <a:lnTo>
                    <a:pt x="5398" y="81048"/>
                  </a:lnTo>
                  <a:lnTo>
                    <a:pt x="5441" y="81004"/>
                  </a:lnTo>
                  <a:lnTo>
                    <a:pt x="5485" y="80960"/>
                  </a:lnTo>
                  <a:lnTo>
                    <a:pt x="5485" y="80916"/>
                  </a:lnTo>
                  <a:lnTo>
                    <a:pt x="5485" y="80828"/>
                  </a:lnTo>
                  <a:lnTo>
                    <a:pt x="5441" y="80784"/>
                  </a:lnTo>
                  <a:lnTo>
                    <a:pt x="702" y="76747"/>
                  </a:lnTo>
                  <a:lnTo>
                    <a:pt x="351" y="75255"/>
                  </a:lnTo>
                  <a:lnTo>
                    <a:pt x="439" y="73281"/>
                  </a:lnTo>
                  <a:lnTo>
                    <a:pt x="746" y="69200"/>
                  </a:lnTo>
                  <a:lnTo>
                    <a:pt x="790" y="67664"/>
                  </a:lnTo>
                  <a:lnTo>
                    <a:pt x="1404" y="65031"/>
                  </a:lnTo>
                  <a:lnTo>
                    <a:pt x="2150" y="62618"/>
                  </a:lnTo>
                  <a:lnTo>
                    <a:pt x="2633" y="60556"/>
                  </a:lnTo>
                  <a:lnTo>
                    <a:pt x="3160" y="57045"/>
                  </a:lnTo>
                  <a:lnTo>
                    <a:pt x="3598" y="53798"/>
                  </a:lnTo>
                  <a:lnTo>
                    <a:pt x="4037" y="50902"/>
                  </a:lnTo>
                  <a:lnTo>
                    <a:pt x="4564" y="47567"/>
                  </a:lnTo>
                  <a:lnTo>
                    <a:pt x="4652" y="46821"/>
                  </a:lnTo>
                  <a:lnTo>
                    <a:pt x="4871" y="44715"/>
                  </a:lnTo>
                  <a:lnTo>
                    <a:pt x="5047" y="42652"/>
                  </a:lnTo>
                  <a:lnTo>
                    <a:pt x="5222" y="40590"/>
                  </a:lnTo>
                  <a:lnTo>
                    <a:pt x="5266" y="38528"/>
                  </a:lnTo>
                  <a:lnTo>
                    <a:pt x="5266" y="37518"/>
                  </a:lnTo>
                  <a:lnTo>
                    <a:pt x="5222" y="36509"/>
                  </a:lnTo>
                  <a:lnTo>
                    <a:pt x="5178" y="35500"/>
                  </a:lnTo>
                  <a:lnTo>
                    <a:pt x="5090" y="34447"/>
                  </a:lnTo>
                  <a:lnTo>
                    <a:pt x="4959" y="33438"/>
                  </a:lnTo>
                  <a:lnTo>
                    <a:pt x="4783" y="32428"/>
                  </a:lnTo>
                  <a:lnTo>
                    <a:pt x="4564" y="31375"/>
                  </a:lnTo>
                  <a:lnTo>
                    <a:pt x="4301" y="30366"/>
                  </a:lnTo>
                  <a:lnTo>
                    <a:pt x="3423" y="27207"/>
                  </a:lnTo>
                  <a:lnTo>
                    <a:pt x="1624" y="21941"/>
                  </a:lnTo>
                  <a:lnTo>
                    <a:pt x="1755" y="21458"/>
                  </a:lnTo>
                  <a:lnTo>
                    <a:pt x="2326" y="20932"/>
                  </a:lnTo>
                  <a:lnTo>
                    <a:pt x="3818" y="20010"/>
                  </a:lnTo>
                  <a:lnTo>
                    <a:pt x="5705" y="19001"/>
                  </a:lnTo>
                  <a:lnTo>
                    <a:pt x="8206" y="18387"/>
                  </a:lnTo>
                  <a:lnTo>
                    <a:pt x="8206" y="18343"/>
                  </a:lnTo>
                  <a:lnTo>
                    <a:pt x="10049" y="17421"/>
                  </a:lnTo>
                  <a:lnTo>
                    <a:pt x="11892" y="16149"/>
                  </a:lnTo>
                  <a:lnTo>
                    <a:pt x="13954" y="15008"/>
                  </a:lnTo>
                  <a:lnTo>
                    <a:pt x="15315" y="14613"/>
                  </a:lnTo>
                  <a:lnTo>
                    <a:pt x="15402" y="14569"/>
                  </a:lnTo>
                  <a:lnTo>
                    <a:pt x="16719" y="13516"/>
                  </a:lnTo>
                  <a:lnTo>
                    <a:pt x="18869" y="11980"/>
                  </a:lnTo>
                  <a:lnTo>
                    <a:pt x="22906" y="10005"/>
                  </a:lnTo>
                  <a:lnTo>
                    <a:pt x="22950" y="9962"/>
                  </a:lnTo>
                  <a:lnTo>
                    <a:pt x="25100" y="8470"/>
                  </a:lnTo>
                  <a:lnTo>
                    <a:pt x="27469" y="6758"/>
                  </a:lnTo>
                  <a:lnTo>
                    <a:pt x="29883" y="4871"/>
                  </a:lnTo>
                  <a:lnTo>
                    <a:pt x="31726" y="3336"/>
                  </a:lnTo>
                  <a:lnTo>
                    <a:pt x="31726" y="3292"/>
                  </a:lnTo>
                  <a:lnTo>
                    <a:pt x="32296" y="2590"/>
                  </a:lnTo>
                  <a:lnTo>
                    <a:pt x="32296" y="2546"/>
                  </a:lnTo>
                  <a:lnTo>
                    <a:pt x="33042" y="220"/>
                  </a:lnTo>
                  <a:lnTo>
                    <a:pt x="33086" y="132"/>
                  </a:lnTo>
                  <a:lnTo>
                    <a:pt x="33042" y="88"/>
                  </a:lnTo>
                  <a:lnTo>
                    <a:pt x="32998"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5" name="Google Shape;4065;p85"/>
            <p:cNvSpPr/>
            <p:nvPr/>
          </p:nvSpPr>
          <p:spPr>
            <a:xfrm>
              <a:off x="1323050" y="2546475"/>
              <a:ext cx="796475" cy="2115075"/>
            </a:xfrm>
            <a:custGeom>
              <a:rect b="b" l="l" r="r" t="t"/>
              <a:pathLst>
                <a:path extrusionOk="0" h="84603" w="31859">
                  <a:moveTo>
                    <a:pt x="31639" y="1"/>
                  </a:moveTo>
                  <a:lnTo>
                    <a:pt x="31595" y="45"/>
                  </a:lnTo>
                  <a:lnTo>
                    <a:pt x="31288" y="352"/>
                  </a:lnTo>
                  <a:lnTo>
                    <a:pt x="31244" y="440"/>
                  </a:lnTo>
                  <a:lnTo>
                    <a:pt x="30322" y="3775"/>
                  </a:lnTo>
                  <a:lnTo>
                    <a:pt x="29006" y="6276"/>
                  </a:lnTo>
                  <a:lnTo>
                    <a:pt x="25890" y="8689"/>
                  </a:lnTo>
                  <a:lnTo>
                    <a:pt x="23609" y="10357"/>
                  </a:lnTo>
                  <a:lnTo>
                    <a:pt x="20361" y="12200"/>
                  </a:lnTo>
                  <a:lnTo>
                    <a:pt x="17992" y="14043"/>
                  </a:lnTo>
                  <a:lnTo>
                    <a:pt x="16456" y="15315"/>
                  </a:lnTo>
                  <a:lnTo>
                    <a:pt x="14525" y="16061"/>
                  </a:lnTo>
                  <a:lnTo>
                    <a:pt x="14481" y="16061"/>
                  </a:lnTo>
                  <a:lnTo>
                    <a:pt x="10752" y="18518"/>
                  </a:lnTo>
                  <a:lnTo>
                    <a:pt x="8952" y="19484"/>
                  </a:lnTo>
                  <a:lnTo>
                    <a:pt x="6890" y="20010"/>
                  </a:lnTo>
                  <a:lnTo>
                    <a:pt x="6802" y="20010"/>
                  </a:lnTo>
                  <a:lnTo>
                    <a:pt x="3862" y="21722"/>
                  </a:lnTo>
                  <a:lnTo>
                    <a:pt x="1229" y="23258"/>
                  </a:lnTo>
                  <a:lnTo>
                    <a:pt x="835" y="23433"/>
                  </a:lnTo>
                  <a:lnTo>
                    <a:pt x="747" y="23477"/>
                  </a:lnTo>
                  <a:lnTo>
                    <a:pt x="703" y="23521"/>
                  </a:lnTo>
                  <a:lnTo>
                    <a:pt x="703" y="23609"/>
                  </a:lnTo>
                  <a:lnTo>
                    <a:pt x="747" y="23696"/>
                  </a:lnTo>
                  <a:lnTo>
                    <a:pt x="1624" y="24837"/>
                  </a:lnTo>
                  <a:lnTo>
                    <a:pt x="3380" y="30454"/>
                  </a:lnTo>
                  <a:lnTo>
                    <a:pt x="4126" y="33262"/>
                  </a:lnTo>
                  <a:lnTo>
                    <a:pt x="4652" y="36641"/>
                  </a:lnTo>
                  <a:lnTo>
                    <a:pt x="4784" y="40327"/>
                  </a:lnTo>
                  <a:lnTo>
                    <a:pt x="4696" y="43881"/>
                  </a:lnTo>
                  <a:lnTo>
                    <a:pt x="4608" y="45154"/>
                  </a:lnTo>
                  <a:lnTo>
                    <a:pt x="4521" y="46382"/>
                  </a:lnTo>
                  <a:lnTo>
                    <a:pt x="4301" y="48840"/>
                  </a:lnTo>
                  <a:lnTo>
                    <a:pt x="3994" y="51297"/>
                  </a:lnTo>
                  <a:lnTo>
                    <a:pt x="3687" y="53667"/>
                  </a:lnTo>
                  <a:lnTo>
                    <a:pt x="3292" y="56431"/>
                  </a:lnTo>
                  <a:lnTo>
                    <a:pt x="2985" y="59195"/>
                  </a:lnTo>
                  <a:lnTo>
                    <a:pt x="2590" y="61653"/>
                  </a:lnTo>
                  <a:lnTo>
                    <a:pt x="2283" y="63276"/>
                  </a:lnTo>
                  <a:lnTo>
                    <a:pt x="1668" y="65514"/>
                  </a:lnTo>
                  <a:lnTo>
                    <a:pt x="1098" y="67577"/>
                  </a:lnTo>
                  <a:lnTo>
                    <a:pt x="703" y="69551"/>
                  </a:lnTo>
                  <a:lnTo>
                    <a:pt x="352" y="71394"/>
                  </a:lnTo>
                  <a:lnTo>
                    <a:pt x="132" y="73106"/>
                  </a:lnTo>
                  <a:lnTo>
                    <a:pt x="45" y="74685"/>
                  </a:lnTo>
                  <a:lnTo>
                    <a:pt x="1" y="75431"/>
                  </a:lnTo>
                  <a:lnTo>
                    <a:pt x="45" y="76133"/>
                  </a:lnTo>
                  <a:lnTo>
                    <a:pt x="45" y="76835"/>
                  </a:lnTo>
                  <a:lnTo>
                    <a:pt x="132" y="77450"/>
                  </a:lnTo>
                  <a:lnTo>
                    <a:pt x="132" y="77494"/>
                  </a:lnTo>
                  <a:lnTo>
                    <a:pt x="791" y="79688"/>
                  </a:lnTo>
                  <a:lnTo>
                    <a:pt x="835" y="79731"/>
                  </a:lnTo>
                  <a:lnTo>
                    <a:pt x="1361" y="80653"/>
                  </a:lnTo>
                  <a:lnTo>
                    <a:pt x="1405" y="80741"/>
                  </a:lnTo>
                  <a:lnTo>
                    <a:pt x="6364" y="84602"/>
                  </a:lnTo>
                  <a:lnTo>
                    <a:pt x="6539" y="84602"/>
                  </a:lnTo>
                  <a:lnTo>
                    <a:pt x="6627" y="84558"/>
                  </a:lnTo>
                  <a:lnTo>
                    <a:pt x="6627" y="84471"/>
                  </a:lnTo>
                  <a:lnTo>
                    <a:pt x="6627" y="84427"/>
                  </a:lnTo>
                  <a:lnTo>
                    <a:pt x="6627" y="84339"/>
                  </a:lnTo>
                  <a:lnTo>
                    <a:pt x="6583" y="84295"/>
                  </a:lnTo>
                  <a:lnTo>
                    <a:pt x="1668" y="80477"/>
                  </a:lnTo>
                  <a:lnTo>
                    <a:pt x="1142" y="79556"/>
                  </a:lnTo>
                  <a:lnTo>
                    <a:pt x="484" y="77406"/>
                  </a:lnTo>
                  <a:lnTo>
                    <a:pt x="396" y="76748"/>
                  </a:lnTo>
                  <a:lnTo>
                    <a:pt x="396" y="76089"/>
                  </a:lnTo>
                  <a:lnTo>
                    <a:pt x="352" y="75387"/>
                  </a:lnTo>
                  <a:lnTo>
                    <a:pt x="396" y="74685"/>
                  </a:lnTo>
                  <a:lnTo>
                    <a:pt x="484" y="73106"/>
                  </a:lnTo>
                  <a:lnTo>
                    <a:pt x="703" y="71438"/>
                  </a:lnTo>
                  <a:lnTo>
                    <a:pt x="1054" y="69595"/>
                  </a:lnTo>
                  <a:lnTo>
                    <a:pt x="1449" y="67664"/>
                  </a:lnTo>
                  <a:lnTo>
                    <a:pt x="2019" y="65558"/>
                  </a:lnTo>
                  <a:lnTo>
                    <a:pt x="2634" y="63364"/>
                  </a:lnTo>
                  <a:lnTo>
                    <a:pt x="2941" y="61697"/>
                  </a:lnTo>
                  <a:lnTo>
                    <a:pt x="3336" y="59239"/>
                  </a:lnTo>
                  <a:lnTo>
                    <a:pt x="3643" y="56475"/>
                  </a:lnTo>
                  <a:lnTo>
                    <a:pt x="3994" y="53754"/>
                  </a:lnTo>
                  <a:lnTo>
                    <a:pt x="4345" y="51341"/>
                  </a:lnTo>
                  <a:lnTo>
                    <a:pt x="4652" y="48884"/>
                  </a:lnTo>
                  <a:lnTo>
                    <a:pt x="4872" y="46382"/>
                  </a:lnTo>
                  <a:lnTo>
                    <a:pt x="4959" y="45154"/>
                  </a:lnTo>
                  <a:lnTo>
                    <a:pt x="5047" y="43925"/>
                  </a:lnTo>
                  <a:lnTo>
                    <a:pt x="5135" y="40327"/>
                  </a:lnTo>
                  <a:lnTo>
                    <a:pt x="5003" y="36597"/>
                  </a:lnTo>
                  <a:lnTo>
                    <a:pt x="4433" y="33218"/>
                  </a:lnTo>
                  <a:lnTo>
                    <a:pt x="3687" y="30366"/>
                  </a:lnTo>
                  <a:lnTo>
                    <a:pt x="2590" y="26768"/>
                  </a:lnTo>
                  <a:lnTo>
                    <a:pt x="1932" y="24706"/>
                  </a:lnTo>
                  <a:lnTo>
                    <a:pt x="1932" y="24662"/>
                  </a:lnTo>
                  <a:lnTo>
                    <a:pt x="1186" y="23652"/>
                  </a:lnTo>
                  <a:lnTo>
                    <a:pt x="1361" y="23565"/>
                  </a:lnTo>
                  <a:lnTo>
                    <a:pt x="1405" y="23565"/>
                  </a:lnTo>
                  <a:lnTo>
                    <a:pt x="4038" y="22029"/>
                  </a:lnTo>
                  <a:lnTo>
                    <a:pt x="6978" y="20318"/>
                  </a:lnTo>
                  <a:lnTo>
                    <a:pt x="9040" y="19791"/>
                  </a:lnTo>
                  <a:lnTo>
                    <a:pt x="9084" y="19791"/>
                  </a:lnTo>
                  <a:lnTo>
                    <a:pt x="10927" y="18826"/>
                  </a:lnTo>
                  <a:lnTo>
                    <a:pt x="14657" y="16368"/>
                  </a:lnTo>
                  <a:lnTo>
                    <a:pt x="16632" y="15622"/>
                  </a:lnTo>
                  <a:lnTo>
                    <a:pt x="16675" y="15578"/>
                  </a:lnTo>
                  <a:lnTo>
                    <a:pt x="18211" y="14306"/>
                  </a:lnTo>
                  <a:lnTo>
                    <a:pt x="20537" y="12463"/>
                  </a:lnTo>
                  <a:lnTo>
                    <a:pt x="23784" y="10664"/>
                  </a:lnTo>
                  <a:lnTo>
                    <a:pt x="26110" y="8996"/>
                  </a:lnTo>
                  <a:lnTo>
                    <a:pt x="29225" y="6539"/>
                  </a:lnTo>
                  <a:lnTo>
                    <a:pt x="29269" y="6495"/>
                  </a:lnTo>
                  <a:lnTo>
                    <a:pt x="30673" y="3906"/>
                  </a:lnTo>
                  <a:lnTo>
                    <a:pt x="30673" y="3862"/>
                  </a:lnTo>
                  <a:lnTo>
                    <a:pt x="31551" y="571"/>
                  </a:lnTo>
                  <a:lnTo>
                    <a:pt x="31814" y="308"/>
                  </a:lnTo>
                  <a:lnTo>
                    <a:pt x="31858" y="264"/>
                  </a:lnTo>
                  <a:lnTo>
                    <a:pt x="31858" y="176"/>
                  </a:lnTo>
                  <a:lnTo>
                    <a:pt x="31858" y="133"/>
                  </a:lnTo>
                  <a:lnTo>
                    <a:pt x="31814" y="45"/>
                  </a:lnTo>
                  <a:lnTo>
                    <a:pt x="31770"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6" name="Google Shape;4066;p85"/>
            <p:cNvSpPr/>
            <p:nvPr/>
          </p:nvSpPr>
          <p:spPr>
            <a:xfrm>
              <a:off x="1713600" y="2496025"/>
              <a:ext cx="349975" cy="388375"/>
            </a:xfrm>
            <a:custGeom>
              <a:rect b="b" l="l" r="r" t="t"/>
              <a:pathLst>
                <a:path extrusionOk="0" h="15535" w="13999">
                  <a:moveTo>
                    <a:pt x="13735" y="0"/>
                  </a:moveTo>
                  <a:lnTo>
                    <a:pt x="12901" y="483"/>
                  </a:lnTo>
                  <a:lnTo>
                    <a:pt x="9127" y="3116"/>
                  </a:lnTo>
                  <a:lnTo>
                    <a:pt x="7284" y="4169"/>
                  </a:lnTo>
                  <a:lnTo>
                    <a:pt x="5485" y="5310"/>
                  </a:lnTo>
                  <a:lnTo>
                    <a:pt x="5441" y="5354"/>
                  </a:lnTo>
                  <a:lnTo>
                    <a:pt x="5441" y="5442"/>
                  </a:lnTo>
                  <a:lnTo>
                    <a:pt x="4739" y="8864"/>
                  </a:lnTo>
                  <a:lnTo>
                    <a:pt x="4432" y="10927"/>
                  </a:lnTo>
                  <a:lnTo>
                    <a:pt x="4257" y="11629"/>
                  </a:lnTo>
                  <a:lnTo>
                    <a:pt x="2019" y="13823"/>
                  </a:lnTo>
                  <a:lnTo>
                    <a:pt x="659" y="14964"/>
                  </a:lnTo>
                  <a:lnTo>
                    <a:pt x="88" y="15183"/>
                  </a:lnTo>
                  <a:lnTo>
                    <a:pt x="44" y="15227"/>
                  </a:lnTo>
                  <a:lnTo>
                    <a:pt x="0" y="15271"/>
                  </a:lnTo>
                  <a:lnTo>
                    <a:pt x="0" y="15359"/>
                  </a:lnTo>
                  <a:lnTo>
                    <a:pt x="0" y="15402"/>
                  </a:lnTo>
                  <a:lnTo>
                    <a:pt x="44" y="15490"/>
                  </a:lnTo>
                  <a:lnTo>
                    <a:pt x="176" y="15534"/>
                  </a:lnTo>
                  <a:lnTo>
                    <a:pt x="220" y="15534"/>
                  </a:lnTo>
                  <a:lnTo>
                    <a:pt x="834" y="15315"/>
                  </a:lnTo>
                  <a:lnTo>
                    <a:pt x="878" y="15271"/>
                  </a:lnTo>
                  <a:lnTo>
                    <a:pt x="2282" y="14086"/>
                  </a:lnTo>
                  <a:lnTo>
                    <a:pt x="4520" y="11848"/>
                  </a:lnTo>
                  <a:lnTo>
                    <a:pt x="4564" y="11760"/>
                  </a:lnTo>
                  <a:lnTo>
                    <a:pt x="4783" y="11014"/>
                  </a:lnTo>
                  <a:lnTo>
                    <a:pt x="4783" y="10971"/>
                  </a:lnTo>
                  <a:lnTo>
                    <a:pt x="5090" y="8952"/>
                  </a:lnTo>
                  <a:lnTo>
                    <a:pt x="5749" y="5573"/>
                  </a:lnTo>
                  <a:lnTo>
                    <a:pt x="7460" y="4476"/>
                  </a:lnTo>
                  <a:lnTo>
                    <a:pt x="9303" y="3379"/>
                  </a:lnTo>
                  <a:lnTo>
                    <a:pt x="13077" y="790"/>
                  </a:lnTo>
                  <a:lnTo>
                    <a:pt x="13910" y="308"/>
                  </a:lnTo>
                  <a:lnTo>
                    <a:pt x="13954" y="264"/>
                  </a:lnTo>
                  <a:lnTo>
                    <a:pt x="13998" y="220"/>
                  </a:lnTo>
                  <a:lnTo>
                    <a:pt x="13998" y="132"/>
                  </a:lnTo>
                  <a:lnTo>
                    <a:pt x="13954" y="88"/>
                  </a:lnTo>
                  <a:lnTo>
                    <a:pt x="13910" y="44"/>
                  </a:lnTo>
                  <a:lnTo>
                    <a:pt x="13867"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7" name="Google Shape;4067;p85"/>
            <p:cNvSpPr/>
            <p:nvPr/>
          </p:nvSpPr>
          <p:spPr>
            <a:xfrm>
              <a:off x="1630225" y="2470800"/>
              <a:ext cx="405925" cy="425650"/>
            </a:xfrm>
            <a:custGeom>
              <a:rect b="b" l="l" r="r" t="t"/>
              <a:pathLst>
                <a:path extrusionOk="0" h="17026" w="16237">
                  <a:moveTo>
                    <a:pt x="16017" y="0"/>
                  </a:moveTo>
                  <a:lnTo>
                    <a:pt x="15973" y="44"/>
                  </a:lnTo>
                  <a:lnTo>
                    <a:pt x="12857" y="2106"/>
                  </a:lnTo>
                  <a:lnTo>
                    <a:pt x="10532" y="3511"/>
                  </a:lnTo>
                  <a:lnTo>
                    <a:pt x="8513" y="4739"/>
                  </a:lnTo>
                  <a:lnTo>
                    <a:pt x="6495" y="6187"/>
                  </a:lnTo>
                  <a:lnTo>
                    <a:pt x="4388" y="7591"/>
                  </a:lnTo>
                  <a:lnTo>
                    <a:pt x="4345" y="7635"/>
                  </a:lnTo>
                  <a:lnTo>
                    <a:pt x="3862" y="8206"/>
                  </a:lnTo>
                  <a:lnTo>
                    <a:pt x="3818" y="8337"/>
                  </a:lnTo>
                  <a:lnTo>
                    <a:pt x="3467" y="11497"/>
                  </a:lnTo>
                  <a:lnTo>
                    <a:pt x="3291" y="13954"/>
                  </a:lnTo>
                  <a:lnTo>
                    <a:pt x="3204" y="14700"/>
                  </a:lnTo>
                  <a:lnTo>
                    <a:pt x="2984" y="15007"/>
                  </a:lnTo>
                  <a:lnTo>
                    <a:pt x="1273" y="15841"/>
                  </a:lnTo>
                  <a:lnTo>
                    <a:pt x="88" y="16719"/>
                  </a:lnTo>
                  <a:lnTo>
                    <a:pt x="44" y="16762"/>
                  </a:lnTo>
                  <a:lnTo>
                    <a:pt x="0" y="16850"/>
                  </a:lnTo>
                  <a:lnTo>
                    <a:pt x="0" y="16894"/>
                  </a:lnTo>
                  <a:lnTo>
                    <a:pt x="44" y="16982"/>
                  </a:lnTo>
                  <a:lnTo>
                    <a:pt x="88" y="17026"/>
                  </a:lnTo>
                  <a:lnTo>
                    <a:pt x="308" y="17026"/>
                  </a:lnTo>
                  <a:lnTo>
                    <a:pt x="1448" y="16148"/>
                  </a:lnTo>
                  <a:lnTo>
                    <a:pt x="3160" y="15271"/>
                  </a:lnTo>
                  <a:lnTo>
                    <a:pt x="3248" y="15227"/>
                  </a:lnTo>
                  <a:lnTo>
                    <a:pt x="3511" y="14876"/>
                  </a:lnTo>
                  <a:lnTo>
                    <a:pt x="3511" y="14832"/>
                  </a:lnTo>
                  <a:lnTo>
                    <a:pt x="3642" y="13998"/>
                  </a:lnTo>
                  <a:lnTo>
                    <a:pt x="3818" y="11541"/>
                  </a:lnTo>
                  <a:lnTo>
                    <a:pt x="4125" y="8425"/>
                  </a:lnTo>
                  <a:lnTo>
                    <a:pt x="4608" y="7899"/>
                  </a:lnTo>
                  <a:lnTo>
                    <a:pt x="6714" y="6451"/>
                  </a:lnTo>
                  <a:lnTo>
                    <a:pt x="8689" y="5046"/>
                  </a:lnTo>
                  <a:lnTo>
                    <a:pt x="10707" y="3818"/>
                  </a:lnTo>
                  <a:lnTo>
                    <a:pt x="13033" y="2414"/>
                  </a:lnTo>
                  <a:lnTo>
                    <a:pt x="16148" y="307"/>
                  </a:lnTo>
                  <a:lnTo>
                    <a:pt x="16192" y="263"/>
                  </a:lnTo>
                  <a:lnTo>
                    <a:pt x="16236" y="220"/>
                  </a:lnTo>
                  <a:lnTo>
                    <a:pt x="16236" y="132"/>
                  </a:lnTo>
                  <a:lnTo>
                    <a:pt x="16192" y="88"/>
                  </a:lnTo>
                  <a:lnTo>
                    <a:pt x="16148" y="44"/>
                  </a:lnTo>
                  <a:lnTo>
                    <a:pt x="16105"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8" name="Google Shape;4068;p85"/>
            <p:cNvSpPr/>
            <p:nvPr/>
          </p:nvSpPr>
          <p:spPr>
            <a:xfrm>
              <a:off x="1524900" y="2445550"/>
              <a:ext cx="483825" cy="495875"/>
            </a:xfrm>
            <a:custGeom>
              <a:rect b="b" l="l" r="r" t="t"/>
              <a:pathLst>
                <a:path extrusionOk="0" h="19835" w="19353">
                  <a:moveTo>
                    <a:pt x="19133" y="1"/>
                  </a:moveTo>
                  <a:lnTo>
                    <a:pt x="19089" y="45"/>
                  </a:lnTo>
                  <a:lnTo>
                    <a:pt x="15929" y="2107"/>
                  </a:lnTo>
                  <a:lnTo>
                    <a:pt x="14130" y="3204"/>
                  </a:lnTo>
                  <a:lnTo>
                    <a:pt x="11892" y="4521"/>
                  </a:lnTo>
                  <a:lnTo>
                    <a:pt x="9874" y="5881"/>
                  </a:lnTo>
                  <a:lnTo>
                    <a:pt x="7812" y="7066"/>
                  </a:lnTo>
                  <a:lnTo>
                    <a:pt x="5881" y="8250"/>
                  </a:lnTo>
                  <a:lnTo>
                    <a:pt x="3818" y="9611"/>
                  </a:lnTo>
                  <a:lnTo>
                    <a:pt x="3775" y="9611"/>
                  </a:lnTo>
                  <a:lnTo>
                    <a:pt x="3424" y="9962"/>
                  </a:lnTo>
                  <a:lnTo>
                    <a:pt x="3380" y="10050"/>
                  </a:lnTo>
                  <a:lnTo>
                    <a:pt x="3380" y="10093"/>
                  </a:lnTo>
                  <a:lnTo>
                    <a:pt x="3380" y="14569"/>
                  </a:lnTo>
                  <a:lnTo>
                    <a:pt x="3511" y="16412"/>
                  </a:lnTo>
                  <a:lnTo>
                    <a:pt x="3292" y="17158"/>
                  </a:lnTo>
                  <a:lnTo>
                    <a:pt x="747" y="19221"/>
                  </a:lnTo>
                  <a:lnTo>
                    <a:pt x="133" y="19484"/>
                  </a:lnTo>
                  <a:lnTo>
                    <a:pt x="45" y="19528"/>
                  </a:lnTo>
                  <a:lnTo>
                    <a:pt x="45" y="19615"/>
                  </a:lnTo>
                  <a:lnTo>
                    <a:pt x="1" y="19659"/>
                  </a:lnTo>
                  <a:lnTo>
                    <a:pt x="45" y="19747"/>
                  </a:lnTo>
                  <a:lnTo>
                    <a:pt x="89" y="19791"/>
                  </a:lnTo>
                  <a:lnTo>
                    <a:pt x="176" y="19835"/>
                  </a:lnTo>
                  <a:lnTo>
                    <a:pt x="264" y="19835"/>
                  </a:lnTo>
                  <a:lnTo>
                    <a:pt x="878" y="19528"/>
                  </a:lnTo>
                  <a:lnTo>
                    <a:pt x="922" y="19528"/>
                  </a:lnTo>
                  <a:lnTo>
                    <a:pt x="3555" y="17378"/>
                  </a:lnTo>
                  <a:lnTo>
                    <a:pt x="3643" y="17290"/>
                  </a:lnTo>
                  <a:lnTo>
                    <a:pt x="3818" y="16500"/>
                  </a:lnTo>
                  <a:lnTo>
                    <a:pt x="3862" y="16456"/>
                  </a:lnTo>
                  <a:lnTo>
                    <a:pt x="3731" y="14525"/>
                  </a:lnTo>
                  <a:lnTo>
                    <a:pt x="3731" y="10181"/>
                  </a:lnTo>
                  <a:lnTo>
                    <a:pt x="4038" y="9874"/>
                  </a:lnTo>
                  <a:lnTo>
                    <a:pt x="6056" y="8558"/>
                  </a:lnTo>
                  <a:lnTo>
                    <a:pt x="7987" y="7373"/>
                  </a:lnTo>
                  <a:lnTo>
                    <a:pt x="10050" y="6188"/>
                  </a:lnTo>
                  <a:lnTo>
                    <a:pt x="12068" y="4828"/>
                  </a:lnTo>
                  <a:lnTo>
                    <a:pt x="14306" y="3511"/>
                  </a:lnTo>
                  <a:lnTo>
                    <a:pt x="16105" y="2370"/>
                  </a:lnTo>
                  <a:lnTo>
                    <a:pt x="19264" y="308"/>
                  </a:lnTo>
                  <a:lnTo>
                    <a:pt x="19308" y="264"/>
                  </a:lnTo>
                  <a:lnTo>
                    <a:pt x="19352" y="220"/>
                  </a:lnTo>
                  <a:lnTo>
                    <a:pt x="19352" y="133"/>
                  </a:lnTo>
                  <a:lnTo>
                    <a:pt x="19308" y="89"/>
                  </a:lnTo>
                  <a:lnTo>
                    <a:pt x="19264" y="45"/>
                  </a:lnTo>
                  <a:lnTo>
                    <a:pt x="19221"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9" name="Google Shape;4069;p85"/>
            <p:cNvSpPr/>
            <p:nvPr/>
          </p:nvSpPr>
          <p:spPr>
            <a:xfrm>
              <a:off x="399375" y="2885450"/>
              <a:ext cx="584725" cy="1657625"/>
            </a:xfrm>
            <a:custGeom>
              <a:rect b="b" l="l" r="r" t="t"/>
              <a:pathLst>
                <a:path extrusionOk="0" h="66305" w="23389">
                  <a:moveTo>
                    <a:pt x="966" y="1"/>
                  </a:moveTo>
                  <a:lnTo>
                    <a:pt x="922" y="45"/>
                  </a:lnTo>
                  <a:lnTo>
                    <a:pt x="834" y="89"/>
                  </a:lnTo>
                  <a:lnTo>
                    <a:pt x="834" y="133"/>
                  </a:lnTo>
                  <a:lnTo>
                    <a:pt x="308" y="1449"/>
                  </a:lnTo>
                  <a:lnTo>
                    <a:pt x="88" y="2195"/>
                  </a:lnTo>
                  <a:lnTo>
                    <a:pt x="0" y="2502"/>
                  </a:lnTo>
                  <a:lnTo>
                    <a:pt x="0" y="2590"/>
                  </a:lnTo>
                  <a:lnTo>
                    <a:pt x="351" y="5091"/>
                  </a:lnTo>
                  <a:lnTo>
                    <a:pt x="351" y="5135"/>
                  </a:lnTo>
                  <a:lnTo>
                    <a:pt x="1317" y="7241"/>
                  </a:lnTo>
                  <a:lnTo>
                    <a:pt x="1624" y="8601"/>
                  </a:lnTo>
                  <a:lnTo>
                    <a:pt x="1668" y="8645"/>
                  </a:lnTo>
                  <a:lnTo>
                    <a:pt x="3379" y="12770"/>
                  </a:lnTo>
                  <a:lnTo>
                    <a:pt x="4696" y="15710"/>
                  </a:lnTo>
                  <a:lnTo>
                    <a:pt x="5837" y="18343"/>
                  </a:lnTo>
                  <a:lnTo>
                    <a:pt x="6802" y="21064"/>
                  </a:lnTo>
                  <a:lnTo>
                    <a:pt x="6977" y="21985"/>
                  </a:lnTo>
                  <a:lnTo>
                    <a:pt x="7021" y="24530"/>
                  </a:lnTo>
                  <a:lnTo>
                    <a:pt x="7021" y="24574"/>
                  </a:lnTo>
                  <a:lnTo>
                    <a:pt x="7460" y="26856"/>
                  </a:lnTo>
                  <a:lnTo>
                    <a:pt x="7548" y="28523"/>
                  </a:lnTo>
                  <a:lnTo>
                    <a:pt x="7460" y="31375"/>
                  </a:lnTo>
                  <a:lnTo>
                    <a:pt x="7416" y="34403"/>
                  </a:lnTo>
                  <a:lnTo>
                    <a:pt x="7416" y="37870"/>
                  </a:lnTo>
                  <a:lnTo>
                    <a:pt x="7504" y="42740"/>
                  </a:lnTo>
                  <a:lnTo>
                    <a:pt x="7680" y="44803"/>
                  </a:lnTo>
                  <a:lnTo>
                    <a:pt x="8162" y="47172"/>
                  </a:lnTo>
                  <a:lnTo>
                    <a:pt x="8952" y="49366"/>
                  </a:lnTo>
                  <a:lnTo>
                    <a:pt x="8952" y="49410"/>
                  </a:lnTo>
                  <a:lnTo>
                    <a:pt x="9523" y="50332"/>
                  </a:lnTo>
                  <a:lnTo>
                    <a:pt x="9566" y="50376"/>
                  </a:lnTo>
                  <a:lnTo>
                    <a:pt x="10488" y="51297"/>
                  </a:lnTo>
                  <a:lnTo>
                    <a:pt x="13033" y="52921"/>
                  </a:lnTo>
                  <a:lnTo>
                    <a:pt x="15183" y="54413"/>
                  </a:lnTo>
                  <a:lnTo>
                    <a:pt x="17245" y="56080"/>
                  </a:lnTo>
                  <a:lnTo>
                    <a:pt x="18430" y="57133"/>
                  </a:lnTo>
                  <a:lnTo>
                    <a:pt x="18430" y="57177"/>
                  </a:lnTo>
                  <a:lnTo>
                    <a:pt x="19834" y="58099"/>
                  </a:lnTo>
                  <a:lnTo>
                    <a:pt x="22731" y="62618"/>
                  </a:lnTo>
                  <a:lnTo>
                    <a:pt x="23038" y="63408"/>
                  </a:lnTo>
                  <a:lnTo>
                    <a:pt x="22774" y="66129"/>
                  </a:lnTo>
                  <a:lnTo>
                    <a:pt x="22774" y="66172"/>
                  </a:lnTo>
                  <a:lnTo>
                    <a:pt x="22818" y="66260"/>
                  </a:lnTo>
                  <a:lnTo>
                    <a:pt x="22862" y="66304"/>
                  </a:lnTo>
                  <a:lnTo>
                    <a:pt x="22950" y="66304"/>
                  </a:lnTo>
                  <a:lnTo>
                    <a:pt x="23038" y="66260"/>
                  </a:lnTo>
                  <a:lnTo>
                    <a:pt x="23125" y="66172"/>
                  </a:lnTo>
                  <a:lnTo>
                    <a:pt x="23389" y="63408"/>
                  </a:lnTo>
                  <a:lnTo>
                    <a:pt x="23389" y="63320"/>
                  </a:lnTo>
                  <a:lnTo>
                    <a:pt x="23038" y="62443"/>
                  </a:lnTo>
                  <a:lnTo>
                    <a:pt x="20098" y="57879"/>
                  </a:lnTo>
                  <a:lnTo>
                    <a:pt x="20054" y="57835"/>
                  </a:lnTo>
                  <a:lnTo>
                    <a:pt x="18650" y="56870"/>
                  </a:lnTo>
                  <a:lnTo>
                    <a:pt x="17465" y="55817"/>
                  </a:lnTo>
                  <a:lnTo>
                    <a:pt x="15403" y="54105"/>
                  </a:lnTo>
                  <a:lnTo>
                    <a:pt x="13208" y="52613"/>
                  </a:lnTo>
                  <a:lnTo>
                    <a:pt x="10707" y="51034"/>
                  </a:lnTo>
                  <a:lnTo>
                    <a:pt x="9830" y="50156"/>
                  </a:lnTo>
                  <a:lnTo>
                    <a:pt x="9259" y="49235"/>
                  </a:lnTo>
                  <a:lnTo>
                    <a:pt x="8513" y="47085"/>
                  </a:lnTo>
                  <a:lnTo>
                    <a:pt x="8031" y="44759"/>
                  </a:lnTo>
                  <a:lnTo>
                    <a:pt x="7855" y="42740"/>
                  </a:lnTo>
                  <a:lnTo>
                    <a:pt x="7767" y="37870"/>
                  </a:lnTo>
                  <a:lnTo>
                    <a:pt x="7767" y="34403"/>
                  </a:lnTo>
                  <a:lnTo>
                    <a:pt x="7811" y="31375"/>
                  </a:lnTo>
                  <a:lnTo>
                    <a:pt x="7899" y="28523"/>
                  </a:lnTo>
                  <a:lnTo>
                    <a:pt x="7811" y="26856"/>
                  </a:lnTo>
                  <a:lnTo>
                    <a:pt x="7811" y="26812"/>
                  </a:lnTo>
                  <a:lnTo>
                    <a:pt x="7372" y="24530"/>
                  </a:lnTo>
                  <a:lnTo>
                    <a:pt x="7328" y="21985"/>
                  </a:lnTo>
                  <a:lnTo>
                    <a:pt x="7328" y="21941"/>
                  </a:lnTo>
                  <a:lnTo>
                    <a:pt x="7153" y="20976"/>
                  </a:lnTo>
                  <a:lnTo>
                    <a:pt x="6144" y="18211"/>
                  </a:lnTo>
                  <a:lnTo>
                    <a:pt x="5003" y="15578"/>
                  </a:lnTo>
                  <a:lnTo>
                    <a:pt x="3730" y="12638"/>
                  </a:lnTo>
                  <a:lnTo>
                    <a:pt x="1975" y="8514"/>
                  </a:lnTo>
                  <a:lnTo>
                    <a:pt x="1668" y="7153"/>
                  </a:lnTo>
                  <a:lnTo>
                    <a:pt x="1624" y="7110"/>
                  </a:lnTo>
                  <a:lnTo>
                    <a:pt x="703" y="5003"/>
                  </a:lnTo>
                  <a:lnTo>
                    <a:pt x="351" y="2546"/>
                  </a:lnTo>
                  <a:lnTo>
                    <a:pt x="395" y="2239"/>
                  </a:lnTo>
                  <a:lnTo>
                    <a:pt x="615" y="1712"/>
                  </a:lnTo>
                  <a:lnTo>
                    <a:pt x="1141" y="264"/>
                  </a:lnTo>
                  <a:lnTo>
                    <a:pt x="1141" y="176"/>
                  </a:lnTo>
                  <a:lnTo>
                    <a:pt x="1141" y="133"/>
                  </a:lnTo>
                  <a:lnTo>
                    <a:pt x="1097" y="89"/>
                  </a:lnTo>
                  <a:lnTo>
                    <a:pt x="1054" y="45"/>
                  </a:lnTo>
                  <a:lnTo>
                    <a:pt x="966"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0" name="Google Shape;4070;p85"/>
            <p:cNvSpPr/>
            <p:nvPr/>
          </p:nvSpPr>
          <p:spPr>
            <a:xfrm>
              <a:off x="363175" y="2357800"/>
              <a:ext cx="590225" cy="2187450"/>
            </a:xfrm>
            <a:custGeom>
              <a:rect b="b" l="l" r="r" t="t"/>
              <a:pathLst>
                <a:path extrusionOk="0" h="87498" w="23609">
                  <a:moveTo>
                    <a:pt x="18869" y="1"/>
                  </a:moveTo>
                  <a:lnTo>
                    <a:pt x="15008" y="2151"/>
                  </a:lnTo>
                  <a:lnTo>
                    <a:pt x="12550" y="3774"/>
                  </a:lnTo>
                  <a:lnTo>
                    <a:pt x="10093" y="5529"/>
                  </a:lnTo>
                  <a:lnTo>
                    <a:pt x="8952" y="6451"/>
                  </a:lnTo>
                  <a:lnTo>
                    <a:pt x="8908" y="6451"/>
                  </a:lnTo>
                  <a:lnTo>
                    <a:pt x="6319" y="9347"/>
                  </a:lnTo>
                  <a:lnTo>
                    <a:pt x="6275" y="9347"/>
                  </a:lnTo>
                  <a:lnTo>
                    <a:pt x="5485" y="10576"/>
                  </a:lnTo>
                  <a:lnTo>
                    <a:pt x="1624" y="17816"/>
                  </a:lnTo>
                  <a:lnTo>
                    <a:pt x="834" y="20098"/>
                  </a:lnTo>
                  <a:lnTo>
                    <a:pt x="308" y="21677"/>
                  </a:lnTo>
                  <a:lnTo>
                    <a:pt x="44" y="22467"/>
                  </a:lnTo>
                  <a:lnTo>
                    <a:pt x="0" y="25276"/>
                  </a:lnTo>
                  <a:lnTo>
                    <a:pt x="44" y="25319"/>
                  </a:lnTo>
                  <a:lnTo>
                    <a:pt x="1273" y="29576"/>
                  </a:lnTo>
                  <a:lnTo>
                    <a:pt x="1317" y="29620"/>
                  </a:lnTo>
                  <a:lnTo>
                    <a:pt x="2414" y="31726"/>
                  </a:lnTo>
                  <a:lnTo>
                    <a:pt x="4125" y="35500"/>
                  </a:lnTo>
                  <a:lnTo>
                    <a:pt x="5310" y="38133"/>
                  </a:lnTo>
                  <a:lnTo>
                    <a:pt x="6319" y="40502"/>
                  </a:lnTo>
                  <a:lnTo>
                    <a:pt x="6934" y="41994"/>
                  </a:lnTo>
                  <a:lnTo>
                    <a:pt x="7328" y="43223"/>
                  </a:lnTo>
                  <a:lnTo>
                    <a:pt x="7328" y="44846"/>
                  </a:lnTo>
                  <a:lnTo>
                    <a:pt x="7372" y="44846"/>
                  </a:lnTo>
                  <a:lnTo>
                    <a:pt x="7723" y="47084"/>
                  </a:lnTo>
                  <a:lnTo>
                    <a:pt x="7679" y="52043"/>
                  </a:lnTo>
                  <a:lnTo>
                    <a:pt x="7679" y="56387"/>
                  </a:lnTo>
                  <a:lnTo>
                    <a:pt x="7679" y="59809"/>
                  </a:lnTo>
                  <a:lnTo>
                    <a:pt x="7811" y="64373"/>
                  </a:lnTo>
                  <a:lnTo>
                    <a:pt x="7987" y="66742"/>
                  </a:lnTo>
                  <a:lnTo>
                    <a:pt x="7987" y="66786"/>
                  </a:lnTo>
                  <a:lnTo>
                    <a:pt x="8382" y="68585"/>
                  </a:lnTo>
                  <a:lnTo>
                    <a:pt x="9171" y="70867"/>
                  </a:lnTo>
                  <a:lnTo>
                    <a:pt x="10137" y="73105"/>
                  </a:lnTo>
                  <a:lnTo>
                    <a:pt x="10181" y="73149"/>
                  </a:lnTo>
                  <a:lnTo>
                    <a:pt x="11102" y="74422"/>
                  </a:lnTo>
                  <a:lnTo>
                    <a:pt x="11146" y="74465"/>
                  </a:lnTo>
                  <a:lnTo>
                    <a:pt x="13867" y="76616"/>
                  </a:lnTo>
                  <a:lnTo>
                    <a:pt x="16412" y="78853"/>
                  </a:lnTo>
                  <a:lnTo>
                    <a:pt x="18035" y="80345"/>
                  </a:lnTo>
                  <a:lnTo>
                    <a:pt x="18518" y="80696"/>
                  </a:lnTo>
                  <a:lnTo>
                    <a:pt x="21721" y="85216"/>
                  </a:lnTo>
                  <a:lnTo>
                    <a:pt x="23301" y="87454"/>
                  </a:lnTo>
                  <a:lnTo>
                    <a:pt x="23345" y="87498"/>
                  </a:lnTo>
                  <a:lnTo>
                    <a:pt x="23564" y="87498"/>
                  </a:lnTo>
                  <a:lnTo>
                    <a:pt x="23608" y="87410"/>
                  </a:lnTo>
                  <a:lnTo>
                    <a:pt x="23608" y="87366"/>
                  </a:lnTo>
                  <a:lnTo>
                    <a:pt x="23608" y="87278"/>
                  </a:lnTo>
                  <a:lnTo>
                    <a:pt x="23608" y="87235"/>
                  </a:lnTo>
                  <a:lnTo>
                    <a:pt x="22028" y="85041"/>
                  </a:lnTo>
                  <a:lnTo>
                    <a:pt x="18781" y="80477"/>
                  </a:lnTo>
                  <a:lnTo>
                    <a:pt x="18737" y="80433"/>
                  </a:lnTo>
                  <a:lnTo>
                    <a:pt x="18255" y="80038"/>
                  </a:lnTo>
                  <a:lnTo>
                    <a:pt x="16631" y="78590"/>
                  </a:lnTo>
                  <a:lnTo>
                    <a:pt x="14086" y="76352"/>
                  </a:lnTo>
                  <a:lnTo>
                    <a:pt x="11365" y="74202"/>
                  </a:lnTo>
                  <a:lnTo>
                    <a:pt x="10488" y="72973"/>
                  </a:lnTo>
                  <a:lnTo>
                    <a:pt x="9522" y="70736"/>
                  </a:lnTo>
                  <a:lnTo>
                    <a:pt x="8733" y="68498"/>
                  </a:lnTo>
                  <a:lnTo>
                    <a:pt x="8338" y="66699"/>
                  </a:lnTo>
                  <a:lnTo>
                    <a:pt x="8162" y="64373"/>
                  </a:lnTo>
                  <a:lnTo>
                    <a:pt x="8031" y="59809"/>
                  </a:lnTo>
                  <a:lnTo>
                    <a:pt x="8031" y="56387"/>
                  </a:lnTo>
                  <a:lnTo>
                    <a:pt x="8031" y="52043"/>
                  </a:lnTo>
                  <a:lnTo>
                    <a:pt x="8074" y="47084"/>
                  </a:lnTo>
                  <a:lnTo>
                    <a:pt x="8074" y="47040"/>
                  </a:lnTo>
                  <a:lnTo>
                    <a:pt x="7679" y="44802"/>
                  </a:lnTo>
                  <a:lnTo>
                    <a:pt x="7679" y="43179"/>
                  </a:lnTo>
                  <a:lnTo>
                    <a:pt x="7679" y="43135"/>
                  </a:lnTo>
                  <a:lnTo>
                    <a:pt x="7285" y="41906"/>
                  </a:lnTo>
                  <a:lnTo>
                    <a:pt x="6670" y="40370"/>
                  </a:lnTo>
                  <a:lnTo>
                    <a:pt x="5661" y="38001"/>
                  </a:lnTo>
                  <a:lnTo>
                    <a:pt x="4476" y="35368"/>
                  </a:lnTo>
                  <a:lnTo>
                    <a:pt x="2721" y="31550"/>
                  </a:lnTo>
                  <a:lnTo>
                    <a:pt x="1624" y="29444"/>
                  </a:lnTo>
                  <a:lnTo>
                    <a:pt x="351" y="25232"/>
                  </a:lnTo>
                  <a:lnTo>
                    <a:pt x="395" y="22511"/>
                  </a:lnTo>
                  <a:lnTo>
                    <a:pt x="1185" y="20229"/>
                  </a:lnTo>
                  <a:lnTo>
                    <a:pt x="1975" y="17991"/>
                  </a:lnTo>
                  <a:lnTo>
                    <a:pt x="5793" y="10751"/>
                  </a:lnTo>
                  <a:lnTo>
                    <a:pt x="6582" y="9566"/>
                  </a:lnTo>
                  <a:lnTo>
                    <a:pt x="9171" y="6714"/>
                  </a:lnTo>
                  <a:lnTo>
                    <a:pt x="10312" y="5793"/>
                  </a:lnTo>
                  <a:lnTo>
                    <a:pt x="12726" y="4081"/>
                  </a:lnTo>
                  <a:lnTo>
                    <a:pt x="15183" y="2414"/>
                  </a:lnTo>
                  <a:lnTo>
                    <a:pt x="19045" y="308"/>
                  </a:lnTo>
                  <a:lnTo>
                    <a:pt x="19088" y="264"/>
                  </a:lnTo>
                  <a:lnTo>
                    <a:pt x="19132" y="220"/>
                  </a:lnTo>
                  <a:lnTo>
                    <a:pt x="19132" y="132"/>
                  </a:lnTo>
                  <a:lnTo>
                    <a:pt x="19088" y="88"/>
                  </a:lnTo>
                  <a:lnTo>
                    <a:pt x="19045"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1" name="Google Shape;4071;p85"/>
            <p:cNvSpPr/>
            <p:nvPr/>
          </p:nvSpPr>
          <p:spPr>
            <a:xfrm>
              <a:off x="445450" y="2236025"/>
              <a:ext cx="687850" cy="2201725"/>
            </a:xfrm>
            <a:custGeom>
              <a:rect b="b" l="l" r="r" t="t"/>
              <a:pathLst>
                <a:path extrusionOk="0" h="88069" w="27514">
                  <a:moveTo>
                    <a:pt x="27338" y="1"/>
                  </a:moveTo>
                  <a:lnTo>
                    <a:pt x="27250" y="45"/>
                  </a:lnTo>
                  <a:lnTo>
                    <a:pt x="25144" y="1229"/>
                  </a:lnTo>
                  <a:lnTo>
                    <a:pt x="22379" y="2590"/>
                  </a:lnTo>
                  <a:lnTo>
                    <a:pt x="20142" y="3643"/>
                  </a:lnTo>
                  <a:lnTo>
                    <a:pt x="17991" y="4872"/>
                  </a:lnTo>
                  <a:lnTo>
                    <a:pt x="14218" y="6978"/>
                  </a:lnTo>
                  <a:lnTo>
                    <a:pt x="12375" y="8163"/>
                  </a:lnTo>
                  <a:lnTo>
                    <a:pt x="10181" y="9611"/>
                  </a:lnTo>
                  <a:lnTo>
                    <a:pt x="8031" y="11103"/>
                  </a:lnTo>
                  <a:lnTo>
                    <a:pt x="6758" y="12112"/>
                  </a:lnTo>
                  <a:lnTo>
                    <a:pt x="5354" y="13911"/>
                  </a:lnTo>
                  <a:lnTo>
                    <a:pt x="3511" y="16193"/>
                  </a:lnTo>
                  <a:lnTo>
                    <a:pt x="3511" y="16237"/>
                  </a:lnTo>
                  <a:lnTo>
                    <a:pt x="2458" y="18562"/>
                  </a:lnTo>
                  <a:lnTo>
                    <a:pt x="1273" y="21502"/>
                  </a:lnTo>
                  <a:lnTo>
                    <a:pt x="264" y="24003"/>
                  </a:lnTo>
                  <a:lnTo>
                    <a:pt x="264" y="24047"/>
                  </a:lnTo>
                  <a:lnTo>
                    <a:pt x="0" y="25056"/>
                  </a:lnTo>
                  <a:lnTo>
                    <a:pt x="0" y="25100"/>
                  </a:lnTo>
                  <a:lnTo>
                    <a:pt x="483" y="28523"/>
                  </a:lnTo>
                  <a:lnTo>
                    <a:pt x="659" y="31024"/>
                  </a:lnTo>
                  <a:lnTo>
                    <a:pt x="1185" y="33876"/>
                  </a:lnTo>
                  <a:lnTo>
                    <a:pt x="2897" y="38484"/>
                  </a:lnTo>
                  <a:lnTo>
                    <a:pt x="4037" y="41204"/>
                  </a:lnTo>
                  <a:lnTo>
                    <a:pt x="5047" y="43618"/>
                  </a:lnTo>
                  <a:lnTo>
                    <a:pt x="6056" y="46426"/>
                  </a:lnTo>
                  <a:lnTo>
                    <a:pt x="6231" y="47523"/>
                  </a:lnTo>
                  <a:lnTo>
                    <a:pt x="6231" y="50463"/>
                  </a:lnTo>
                  <a:lnTo>
                    <a:pt x="6231" y="50507"/>
                  </a:lnTo>
                  <a:lnTo>
                    <a:pt x="6714" y="53140"/>
                  </a:lnTo>
                  <a:lnTo>
                    <a:pt x="6934" y="54763"/>
                  </a:lnTo>
                  <a:lnTo>
                    <a:pt x="6846" y="57265"/>
                  </a:lnTo>
                  <a:lnTo>
                    <a:pt x="6758" y="60424"/>
                  </a:lnTo>
                  <a:lnTo>
                    <a:pt x="6758" y="63145"/>
                  </a:lnTo>
                  <a:lnTo>
                    <a:pt x="6758" y="65339"/>
                  </a:lnTo>
                  <a:lnTo>
                    <a:pt x="6758" y="67533"/>
                  </a:lnTo>
                  <a:lnTo>
                    <a:pt x="6934" y="69946"/>
                  </a:lnTo>
                  <a:lnTo>
                    <a:pt x="7460" y="72491"/>
                  </a:lnTo>
                  <a:lnTo>
                    <a:pt x="7460" y="72535"/>
                  </a:lnTo>
                  <a:lnTo>
                    <a:pt x="7723" y="73193"/>
                  </a:lnTo>
                  <a:lnTo>
                    <a:pt x="7767" y="73281"/>
                  </a:lnTo>
                  <a:lnTo>
                    <a:pt x="9566" y="74773"/>
                  </a:lnTo>
                  <a:lnTo>
                    <a:pt x="11629" y="76396"/>
                  </a:lnTo>
                  <a:lnTo>
                    <a:pt x="13735" y="77888"/>
                  </a:lnTo>
                  <a:lnTo>
                    <a:pt x="16061" y="79205"/>
                  </a:lnTo>
                  <a:lnTo>
                    <a:pt x="18079" y="80828"/>
                  </a:lnTo>
                  <a:lnTo>
                    <a:pt x="20098" y="82540"/>
                  </a:lnTo>
                  <a:lnTo>
                    <a:pt x="21195" y="84865"/>
                  </a:lnTo>
                  <a:lnTo>
                    <a:pt x="21326" y="87893"/>
                  </a:lnTo>
                  <a:lnTo>
                    <a:pt x="21326" y="87937"/>
                  </a:lnTo>
                  <a:lnTo>
                    <a:pt x="21370" y="88025"/>
                  </a:lnTo>
                  <a:lnTo>
                    <a:pt x="21502" y="88069"/>
                  </a:lnTo>
                  <a:lnTo>
                    <a:pt x="21546" y="88025"/>
                  </a:lnTo>
                  <a:lnTo>
                    <a:pt x="21634" y="87981"/>
                  </a:lnTo>
                  <a:lnTo>
                    <a:pt x="21634" y="87937"/>
                  </a:lnTo>
                  <a:lnTo>
                    <a:pt x="21677" y="87893"/>
                  </a:lnTo>
                  <a:lnTo>
                    <a:pt x="21546" y="84821"/>
                  </a:lnTo>
                  <a:lnTo>
                    <a:pt x="21546" y="84778"/>
                  </a:lnTo>
                  <a:lnTo>
                    <a:pt x="20405" y="82364"/>
                  </a:lnTo>
                  <a:lnTo>
                    <a:pt x="20361" y="82276"/>
                  </a:lnTo>
                  <a:lnTo>
                    <a:pt x="18299" y="80521"/>
                  </a:lnTo>
                  <a:lnTo>
                    <a:pt x="16280" y="78942"/>
                  </a:lnTo>
                  <a:lnTo>
                    <a:pt x="16236" y="78898"/>
                  </a:lnTo>
                  <a:lnTo>
                    <a:pt x="13954" y="77581"/>
                  </a:lnTo>
                  <a:lnTo>
                    <a:pt x="11848" y="76089"/>
                  </a:lnTo>
                  <a:lnTo>
                    <a:pt x="9830" y="74510"/>
                  </a:lnTo>
                  <a:lnTo>
                    <a:pt x="8031" y="73018"/>
                  </a:lnTo>
                  <a:lnTo>
                    <a:pt x="7811" y="72403"/>
                  </a:lnTo>
                  <a:lnTo>
                    <a:pt x="7285" y="69902"/>
                  </a:lnTo>
                  <a:lnTo>
                    <a:pt x="7109" y="67489"/>
                  </a:lnTo>
                  <a:lnTo>
                    <a:pt x="7109" y="65339"/>
                  </a:lnTo>
                  <a:lnTo>
                    <a:pt x="7109" y="63188"/>
                  </a:lnTo>
                  <a:lnTo>
                    <a:pt x="7109" y="60424"/>
                  </a:lnTo>
                  <a:lnTo>
                    <a:pt x="7197" y="57265"/>
                  </a:lnTo>
                  <a:lnTo>
                    <a:pt x="7285" y="54763"/>
                  </a:lnTo>
                  <a:lnTo>
                    <a:pt x="7285" y="54720"/>
                  </a:lnTo>
                  <a:lnTo>
                    <a:pt x="7065" y="53096"/>
                  </a:lnTo>
                  <a:lnTo>
                    <a:pt x="6583" y="50463"/>
                  </a:lnTo>
                  <a:lnTo>
                    <a:pt x="6583" y="47523"/>
                  </a:lnTo>
                  <a:lnTo>
                    <a:pt x="6583" y="47479"/>
                  </a:lnTo>
                  <a:lnTo>
                    <a:pt x="6363" y="46338"/>
                  </a:lnTo>
                  <a:lnTo>
                    <a:pt x="6363" y="46295"/>
                  </a:lnTo>
                  <a:lnTo>
                    <a:pt x="5354" y="43530"/>
                  </a:lnTo>
                  <a:lnTo>
                    <a:pt x="4388" y="41073"/>
                  </a:lnTo>
                  <a:lnTo>
                    <a:pt x="3204" y="38352"/>
                  </a:lnTo>
                  <a:lnTo>
                    <a:pt x="1536" y="33789"/>
                  </a:lnTo>
                  <a:lnTo>
                    <a:pt x="1010" y="30980"/>
                  </a:lnTo>
                  <a:lnTo>
                    <a:pt x="834" y="28479"/>
                  </a:lnTo>
                  <a:lnTo>
                    <a:pt x="351" y="25100"/>
                  </a:lnTo>
                  <a:lnTo>
                    <a:pt x="615" y="24135"/>
                  </a:lnTo>
                  <a:lnTo>
                    <a:pt x="1580" y="21634"/>
                  </a:lnTo>
                  <a:lnTo>
                    <a:pt x="2809" y="18694"/>
                  </a:lnTo>
                  <a:lnTo>
                    <a:pt x="3818" y="16412"/>
                  </a:lnTo>
                  <a:lnTo>
                    <a:pt x="5617" y="14130"/>
                  </a:lnTo>
                  <a:lnTo>
                    <a:pt x="7021" y="12375"/>
                  </a:lnTo>
                  <a:lnTo>
                    <a:pt x="8250" y="11410"/>
                  </a:lnTo>
                  <a:lnTo>
                    <a:pt x="10356" y="9918"/>
                  </a:lnTo>
                  <a:lnTo>
                    <a:pt x="12550" y="8426"/>
                  </a:lnTo>
                  <a:lnTo>
                    <a:pt x="14437" y="7285"/>
                  </a:lnTo>
                  <a:lnTo>
                    <a:pt x="18167" y="5179"/>
                  </a:lnTo>
                  <a:lnTo>
                    <a:pt x="20317" y="3994"/>
                  </a:lnTo>
                  <a:lnTo>
                    <a:pt x="22555" y="2897"/>
                  </a:lnTo>
                  <a:lnTo>
                    <a:pt x="25319" y="1537"/>
                  </a:lnTo>
                  <a:lnTo>
                    <a:pt x="27426" y="352"/>
                  </a:lnTo>
                  <a:lnTo>
                    <a:pt x="27470" y="308"/>
                  </a:lnTo>
                  <a:lnTo>
                    <a:pt x="27514" y="220"/>
                  </a:lnTo>
                  <a:lnTo>
                    <a:pt x="27514" y="176"/>
                  </a:lnTo>
                  <a:lnTo>
                    <a:pt x="27514" y="89"/>
                  </a:lnTo>
                  <a:lnTo>
                    <a:pt x="27470" y="45"/>
                  </a:lnTo>
                  <a:lnTo>
                    <a:pt x="27382"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2" name="Google Shape;4072;p85"/>
            <p:cNvSpPr/>
            <p:nvPr/>
          </p:nvSpPr>
          <p:spPr>
            <a:xfrm>
              <a:off x="296250" y="2349025"/>
              <a:ext cx="510150" cy="2108475"/>
            </a:xfrm>
            <a:custGeom>
              <a:rect b="b" l="l" r="r" t="t"/>
              <a:pathLst>
                <a:path extrusionOk="0" h="84339" w="20406">
                  <a:moveTo>
                    <a:pt x="19571" y="0"/>
                  </a:moveTo>
                  <a:lnTo>
                    <a:pt x="17597" y="1010"/>
                  </a:lnTo>
                  <a:lnTo>
                    <a:pt x="15447" y="2370"/>
                  </a:lnTo>
                  <a:lnTo>
                    <a:pt x="12638" y="4345"/>
                  </a:lnTo>
                  <a:lnTo>
                    <a:pt x="11059" y="5442"/>
                  </a:lnTo>
                  <a:lnTo>
                    <a:pt x="11059" y="5486"/>
                  </a:lnTo>
                  <a:lnTo>
                    <a:pt x="7987" y="8338"/>
                  </a:lnTo>
                  <a:lnTo>
                    <a:pt x="5837" y="10356"/>
                  </a:lnTo>
                  <a:lnTo>
                    <a:pt x="5793" y="10400"/>
                  </a:lnTo>
                  <a:lnTo>
                    <a:pt x="2370" y="17728"/>
                  </a:lnTo>
                  <a:lnTo>
                    <a:pt x="703" y="21414"/>
                  </a:lnTo>
                  <a:lnTo>
                    <a:pt x="220" y="22643"/>
                  </a:lnTo>
                  <a:lnTo>
                    <a:pt x="45" y="22994"/>
                  </a:lnTo>
                  <a:lnTo>
                    <a:pt x="1" y="23213"/>
                  </a:lnTo>
                  <a:lnTo>
                    <a:pt x="45" y="23257"/>
                  </a:lnTo>
                  <a:lnTo>
                    <a:pt x="3160" y="31901"/>
                  </a:lnTo>
                  <a:lnTo>
                    <a:pt x="3160" y="31945"/>
                  </a:lnTo>
                  <a:lnTo>
                    <a:pt x="4476" y="34095"/>
                  </a:lnTo>
                  <a:lnTo>
                    <a:pt x="5925" y="37123"/>
                  </a:lnTo>
                  <a:lnTo>
                    <a:pt x="7636" y="40809"/>
                  </a:lnTo>
                  <a:lnTo>
                    <a:pt x="8689" y="43310"/>
                  </a:lnTo>
                  <a:lnTo>
                    <a:pt x="9128" y="46382"/>
                  </a:lnTo>
                  <a:lnTo>
                    <a:pt x="9172" y="49103"/>
                  </a:lnTo>
                  <a:lnTo>
                    <a:pt x="9172" y="53008"/>
                  </a:lnTo>
                  <a:lnTo>
                    <a:pt x="9216" y="55772"/>
                  </a:lnTo>
                  <a:lnTo>
                    <a:pt x="9172" y="58230"/>
                  </a:lnTo>
                  <a:lnTo>
                    <a:pt x="9259" y="62091"/>
                  </a:lnTo>
                  <a:lnTo>
                    <a:pt x="9391" y="65251"/>
                  </a:lnTo>
                  <a:lnTo>
                    <a:pt x="9523" y="67488"/>
                  </a:lnTo>
                  <a:lnTo>
                    <a:pt x="9654" y="68542"/>
                  </a:lnTo>
                  <a:lnTo>
                    <a:pt x="9654" y="68585"/>
                  </a:lnTo>
                  <a:lnTo>
                    <a:pt x="10400" y="70867"/>
                  </a:lnTo>
                  <a:lnTo>
                    <a:pt x="11673" y="73632"/>
                  </a:lnTo>
                  <a:lnTo>
                    <a:pt x="12770" y="75870"/>
                  </a:lnTo>
                  <a:lnTo>
                    <a:pt x="13340" y="77010"/>
                  </a:lnTo>
                  <a:lnTo>
                    <a:pt x="13340" y="77054"/>
                  </a:lnTo>
                  <a:lnTo>
                    <a:pt x="14393" y="78283"/>
                  </a:lnTo>
                  <a:lnTo>
                    <a:pt x="18343" y="82013"/>
                  </a:lnTo>
                  <a:lnTo>
                    <a:pt x="20054" y="84251"/>
                  </a:lnTo>
                  <a:lnTo>
                    <a:pt x="20142" y="84295"/>
                  </a:lnTo>
                  <a:lnTo>
                    <a:pt x="20230" y="84338"/>
                  </a:lnTo>
                  <a:lnTo>
                    <a:pt x="20317" y="84295"/>
                  </a:lnTo>
                  <a:lnTo>
                    <a:pt x="20361" y="84251"/>
                  </a:lnTo>
                  <a:lnTo>
                    <a:pt x="20405" y="84163"/>
                  </a:lnTo>
                  <a:lnTo>
                    <a:pt x="20361" y="84119"/>
                  </a:lnTo>
                  <a:lnTo>
                    <a:pt x="20361" y="84031"/>
                  </a:lnTo>
                  <a:lnTo>
                    <a:pt x="18606" y="81793"/>
                  </a:lnTo>
                  <a:lnTo>
                    <a:pt x="18562" y="81793"/>
                  </a:lnTo>
                  <a:lnTo>
                    <a:pt x="14657" y="78020"/>
                  </a:lnTo>
                  <a:lnTo>
                    <a:pt x="13648" y="76835"/>
                  </a:lnTo>
                  <a:lnTo>
                    <a:pt x="11980" y="73500"/>
                  </a:lnTo>
                  <a:lnTo>
                    <a:pt x="10708" y="70736"/>
                  </a:lnTo>
                  <a:lnTo>
                    <a:pt x="10005" y="68498"/>
                  </a:lnTo>
                  <a:lnTo>
                    <a:pt x="9874" y="67445"/>
                  </a:lnTo>
                  <a:lnTo>
                    <a:pt x="9742" y="65251"/>
                  </a:lnTo>
                  <a:lnTo>
                    <a:pt x="9611" y="62091"/>
                  </a:lnTo>
                  <a:lnTo>
                    <a:pt x="9523" y="58230"/>
                  </a:lnTo>
                  <a:lnTo>
                    <a:pt x="9567" y="55772"/>
                  </a:lnTo>
                  <a:lnTo>
                    <a:pt x="9523" y="53008"/>
                  </a:lnTo>
                  <a:lnTo>
                    <a:pt x="9523" y="49103"/>
                  </a:lnTo>
                  <a:lnTo>
                    <a:pt x="9479" y="46338"/>
                  </a:lnTo>
                  <a:lnTo>
                    <a:pt x="8996" y="43223"/>
                  </a:lnTo>
                  <a:lnTo>
                    <a:pt x="8996" y="43179"/>
                  </a:lnTo>
                  <a:lnTo>
                    <a:pt x="7943" y="40678"/>
                  </a:lnTo>
                  <a:lnTo>
                    <a:pt x="6232" y="36948"/>
                  </a:lnTo>
                  <a:lnTo>
                    <a:pt x="4784" y="33920"/>
                  </a:lnTo>
                  <a:lnTo>
                    <a:pt x="3467" y="31770"/>
                  </a:lnTo>
                  <a:lnTo>
                    <a:pt x="352" y="23169"/>
                  </a:lnTo>
                  <a:lnTo>
                    <a:pt x="571" y="22643"/>
                  </a:lnTo>
                  <a:lnTo>
                    <a:pt x="1010" y="21590"/>
                  </a:lnTo>
                  <a:lnTo>
                    <a:pt x="2458" y="18430"/>
                  </a:lnTo>
                  <a:lnTo>
                    <a:pt x="6100" y="10576"/>
                  </a:lnTo>
                  <a:lnTo>
                    <a:pt x="8250" y="8601"/>
                  </a:lnTo>
                  <a:lnTo>
                    <a:pt x="11278" y="5749"/>
                  </a:lnTo>
                  <a:lnTo>
                    <a:pt x="12858" y="4652"/>
                  </a:lnTo>
                  <a:lnTo>
                    <a:pt x="15666" y="2633"/>
                  </a:lnTo>
                  <a:lnTo>
                    <a:pt x="17772" y="1317"/>
                  </a:lnTo>
                  <a:lnTo>
                    <a:pt x="19747" y="308"/>
                  </a:lnTo>
                  <a:lnTo>
                    <a:pt x="19791" y="264"/>
                  </a:lnTo>
                  <a:lnTo>
                    <a:pt x="19835" y="220"/>
                  </a:lnTo>
                  <a:lnTo>
                    <a:pt x="19835" y="132"/>
                  </a:lnTo>
                  <a:lnTo>
                    <a:pt x="19835" y="88"/>
                  </a:lnTo>
                  <a:lnTo>
                    <a:pt x="19791" y="44"/>
                  </a:lnTo>
                  <a:lnTo>
                    <a:pt x="19747"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3" name="Google Shape;4073;p85"/>
            <p:cNvSpPr/>
            <p:nvPr/>
          </p:nvSpPr>
          <p:spPr>
            <a:xfrm>
              <a:off x="1687275" y="2939225"/>
              <a:ext cx="868850" cy="1159550"/>
            </a:xfrm>
            <a:custGeom>
              <a:rect b="b" l="l" r="r" t="t"/>
              <a:pathLst>
                <a:path extrusionOk="0" h="46382" w="34754">
                  <a:moveTo>
                    <a:pt x="34490" y="0"/>
                  </a:moveTo>
                  <a:lnTo>
                    <a:pt x="31550" y="1755"/>
                  </a:lnTo>
                  <a:lnTo>
                    <a:pt x="31506" y="1755"/>
                  </a:lnTo>
                  <a:lnTo>
                    <a:pt x="30453" y="2633"/>
                  </a:lnTo>
                  <a:lnTo>
                    <a:pt x="28347" y="4959"/>
                  </a:lnTo>
                  <a:lnTo>
                    <a:pt x="25846" y="7416"/>
                  </a:lnTo>
                  <a:lnTo>
                    <a:pt x="23871" y="9127"/>
                  </a:lnTo>
                  <a:lnTo>
                    <a:pt x="20975" y="10882"/>
                  </a:lnTo>
                  <a:lnTo>
                    <a:pt x="20931" y="10926"/>
                  </a:lnTo>
                  <a:lnTo>
                    <a:pt x="20141" y="11716"/>
                  </a:lnTo>
                  <a:lnTo>
                    <a:pt x="18254" y="14261"/>
                  </a:lnTo>
                  <a:lnTo>
                    <a:pt x="17201" y="15534"/>
                  </a:lnTo>
                  <a:lnTo>
                    <a:pt x="15753" y="16587"/>
                  </a:lnTo>
                  <a:lnTo>
                    <a:pt x="15709" y="16631"/>
                  </a:lnTo>
                  <a:lnTo>
                    <a:pt x="13515" y="19264"/>
                  </a:lnTo>
                  <a:lnTo>
                    <a:pt x="12199" y="21238"/>
                  </a:lnTo>
                  <a:lnTo>
                    <a:pt x="10970" y="23213"/>
                  </a:lnTo>
                  <a:lnTo>
                    <a:pt x="9347" y="26284"/>
                  </a:lnTo>
                  <a:lnTo>
                    <a:pt x="8425" y="28083"/>
                  </a:lnTo>
                  <a:lnTo>
                    <a:pt x="8425" y="28127"/>
                  </a:lnTo>
                  <a:lnTo>
                    <a:pt x="8074" y="29444"/>
                  </a:lnTo>
                  <a:lnTo>
                    <a:pt x="7855" y="32164"/>
                  </a:lnTo>
                  <a:lnTo>
                    <a:pt x="7723" y="34051"/>
                  </a:lnTo>
                  <a:lnTo>
                    <a:pt x="7723" y="34139"/>
                  </a:lnTo>
                  <a:lnTo>
                    <a:pt x="8118" y="34753"/>
                  </a:lnTo>
                  <a:lnTo>
                    <a:pt x="8118" y="35631"/>
                  </a:lnTo>
                  <a:lnTo>
                    <a:pt x="7811" y="36509"/>
                  </a:lnTo>
                  <a:lnTo>
                    <a:pt x="6100" y="38746"/>
                  </a:lnTo>
                  <a:lnTo>
                    <a:pt x="5178" y="40194"/>
                  </a:lnTo>
                  <a:lnTo>
                    <a:pt x="5178" y="40238"/>
                  </a:lnTo>
                  <a:lnTo>
                    <a:pt x="4257" y="42169"/>
                  </a:lnTo>
                  <a:lnTo>
                    <a:pt x="3467" y="43091"/>
                  </a:lnTo>
                  <a:lnTo>
                    <a:pt x="1712" y="44188"/>
                  </a:lnTo>
                  <a:lnTo>
                    <a:pt x="1668" y="44188"/>
                  </a:lnTo>
                  <a:lnTo>
                    <a:pt x="922" y="44890"/>
                  </a:lnTo>
                  <a:lnTo>
                    <a:pt x="878" y="44890"/>
                  </a:lnTo>
                  <a:lnTo>
                    <a:pt x="44" y="46074"/>
                  </a:lnTo>
                  <a:lnTo>
                    <a:pt x="0" y="46162"/>
                  </a:lnTo>
                  <a:lnTo>
                    <a:pt x="0" y="46206"/>
                  </a:lnTo>
                  <a:lnTo>
                    <a:pt x="44" y="46294"/>
                  </a:lnTo>
                  <a:lnTo>
                    <a:pt x="88" y="46338"/>
                  </a:lnTo>
                  <a:lnTo>
                    <a:pt x="176" y="46382"/>
                  </a:lnTo>
                  <a:lnTo>
                    <a:pt x="263" y="46338"/>
                  </a:lnTo>
                  <a:lnTo>
                    <a:pt x="307" y="46294"/>
                  </a:lnTo>
                  <a:lnTo>
                    <a:pt x="1185" y="45109"/>
                  </a:lnTo>
                  <a:lnTo>
                    <a:pt x="1887" y="44451"/>
                  </a:lnTo>
                  <a:lnTo>
                    <a:pt x="3686" y="43354"/>
                  </a:lnTo>
                  <a:lnTo>
                    <a:pt x="3730" y="43310"/>
                  </a:lnTo>
                  <a:lnTo>
                    <a:pt x="4520" y="42388"/>
                  </a:lnTo>
                  <a:lnTo>
                    <a:pt x="4564" y="42345"/>
                  </a:lnTo>
                  <a:lnTo>
                    <a:pt x="5485" y="40370"/>
                  </a:lnTo>
                  <a:lnTo>
                    <a:pt x="6407" y="38966"/>
                  </a:lnTo>
                  <a:lnTo>
                    <a:pt x="8118" y="36728"/>
                  </a:lnTo>
                  <a:lnTo>
                    <a:pt x="8162" y="36640"/>
                  </a:lnTo>
                  <a:lnTo>
                    <a:pt x="8425" y="35719"/>
                  </a:lnTo>
                  <a:lnTo>
                    <a:pt x="8469" y="35675"/>
                  </a:lnTo>
                  <a:lnTo>
                    <a:pt x="8469" y="34709"/>
                  </a:lnTo>
                  <a:lnTo>
                    <a:pt x="8425" y="34622"/>
                  </a:lnTo>
                  <a:lnTo>
                    <a:pt x="8074" y="34007"/>
                  </a:lnTo>
                  <a:lnTo>
                    <a:pt x="8206" y="32208"/>
                  </a:lnTo>
                  <a:lnTo>
                    <a:pt x="8425" y="29532"/>
                  </a:lnTo>
                  <a:lnTo>
                    <a:pt x="8732" y="28259"/>
                  </a:lnTo>
                  <a:lnTo>
                    <a:pt x="9654" y="26460"/>
                  </a:lnTo>
                  <a:lnTo>
                    <a:pt x="11277" y="23388"/>
                  </a:lnTo>
                  <a:lnTo>
                    <a:pt x="12506" y="21414"/>
                  </a:lnTo>
                  <a:lnTo>
                    <a:pt x="13779" y="19483"/>
                  </a:lnTo>
                  <a:lnTo>
                    <a:pt x="15973" y="16850"/>
                  </a:lnTo>
                  <a:lnTo>
                    <a:pt x="17421" y="15841"/>
                  </a:lnTo>
                  <a:lnTo>
                    <a:pt x="17421" y="15797"/>
                  </a:lnTo>
                  <a:lnTo>
                    <a:pt x="18518" y="14481"/>
                  </a:lnTo>
                  <a:lnTo>
                    <a:pt x="20405" y="11936"/>
                  </a:lnTo>
                  <a:lnTo>
                    <a:pt x="21151" y="11190"/>
                  </a:lnTo>
                  <a:lnTo>
                    <a:pt x="24091" y="9434"/>
                  </a:lnTo>
                  <a:lnTo>
                    <a:pt x="26109" y="7679"/>
                  </a:lnTo>
                  <a:lnTo>
                    <a:pt x="28610" y="5222"/>
                  </a:lnTo>
                  <a:lnTo>
                    <a:pt x="30717" y="2896"/>
                  </a:lnTo>
                  <a:lnTo>
                    <a:pt x="31726" y="2062"/>
                  </a:lnTo>
                  <a:lnTo>
                    <a:pt x="34666" y="307"/>
                  </a:lnTo>
                  <a:lnTo>
                    <a:pt x="34710" y="263"/>
                  </a:lnTo>
                  <a:lnTo>
                    <a:pt x="34754" y="219"/>
                  </a:lnTo>
                  <a:lnTo>
                    <a:pt x="34754" y="132"/>
                  </a:lnTo>
                  <a:lnTo>
                    <a:pt x="34754" y="88"/>
                  </a:lnTo>
                  <a:lnTo>
                    <a:pt x="34710" y="44"/>
                  </a:lnTo>
                  <a:lnTo>
                    <a:pt x="34622"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4" name="Google Shape;4074;p85"/>
            <p:cNvSpPr/>
            <p:nvPr/>
          </p:nvSpPr>
          <p:spPr>
            <a:xfrm>
              <a:off x="1675200" y="2913975"/>
              <a:ext cx="853500" cy="1173825"/>
            </a:xfrm>
            <a:custGeom>
              <a:rect b="b" l="l" r="r" t="t"/>
              <a:pathLst>
                <a:path extrusionOk="0" h="46953" w="34140">
                  <a:moveTo>
                    <a:pt x="33964" y="1"/>
                  </a:moveTo>
                  <a:lnTo>
                    <a:pt x="33876" y="45"/>
                  </a:lnTo>
                  <a:lnTo>
                    <a:pt x="31463" y="1449"/>
                  </a:lnTo>
                  <a:lnTo>
                    <a:pt x="30410" y="2195"/>
                  </a:lnTo>
                  <a:lnTo>
                    <a:pt x="28479" y="4345"/>
                  </a:lnTo>
                  <a:lnTo>
                    <a:pt x="26460" y="6276"/>
                  </a:lnTo>
                  <a:lnTo>
                    <a:pt x="24837" y="7724"/>
                  </a:lnTo>
                  <a:lnTo>
                    <a:pt x="22774" y="9128"/>
                  </a:lnTo>
                  <a:lnTo>
                    <a:pt x="20932" y="10576"/>
                  </a:lnTo>
                  <a:lnTo>
                    <a:pt x="19659" y="11410"/>
                  </a:lnTo>
                  <a:lnTo>
                    <a:pt x="19615" y="11410"/>
                  </a:lnTo>
                  <a:lnTo>
                    <a:pt x="18650" y="12507"/>
                  </a:lnTo>
                  <a:lnTo>
                    <a:pt x="17158" y="14525"/>
                  </a:lnTo>
                  <a:lnTo>
                    <a:pt x="16543" y="15140"/>
                  </a:lnTo>
                  <a:lnTo>
                    <a:pt x="15534" y="15798"/>
                  </a:lnTo>
                  <a:lnTo>
                    <a:pt x="15490" y="15842"/>
                  </a:lnTo>
                  <a:lnTo>
                    <a:pt x="13955" y="17728"/>
                  </a:lnTo>
                  <a:lnTo>
                    <a:pt x="12112" y="20186"/>
                  </a:lnTo>
                  <a:lnTo>
                    <a:pt x="10707" y="22248"/>
                  </a:lnTo>
                  <a:lnTo>
                    <a:pt x="8382" y="26417"/>
                  </a:lnTo>
                  <a:lnTo>
                    <a:pt x="7592" y="27865"/>
                  </a:lnTo>
                  <a:lnTo>
                    <a:pt x="7592" y="27909"/>
                  </a:lnTo>
                  <a:lnTo>
                    <a:pt x="7372" y="28655"/>
                  </a:lnTo>
                  <a:lnTo>
                    <a:pt x="6802" y="34008"/>
                  </a:lnTo>
                  <a:lnTo>
                    <a:pt x="6583" y="36597"/>
                  </a:lnTo>
                  <a:lnTo>
                    <a:pt x="6363" y="38089"/>
                  </a:lnTo>
                  <a:lnTo>
                    <a:pt x="5486" y="39669"/>
                  </a:lnTo>
                  <a:lnTo>
                    <a:pt x="4301" y="41819"/>
                  </a:lnTo>
                  <a:lnTo>
                    <a:pt x="3467" y="43047"/>
                  </a:lnTo>
                  <a:lnTo>
                    <a:pt x="2019" y="44144"/>
                  </a:lnTo>
                  <a:lnTo>
                    <a:pt x="1975" y="44188"/>
                  </a:lnTo>
                  <a:lnTo>
                    <a:pt x="44" y="46690"/>
                  </a:lnTo>
                  <a:lnTo>
                    <a:pt x="0" y="46733"/>
                  </a:lnTo>
                  <a:lnTo>
                    <a:pt x="0" y="46821"/>
                  </a:lnTo>
                  <a:lnTo>
                    <a:pt x="44" y="46865"/>
                  </a:lnTo>
                  <a:lnTo>
                    <a:pt x="88" y="46909"/>
                  </a:lnTo>
                  <a:lnTo>
                    <a:pt x="176" y="46953"/>
                  </a:lnTo>
                  <a:lnTo>
                    <a:pt x="264" y="46953"/>
                  </a:lnTo>
                  <a:lnTo>
                    <a:pt x="308" y="46909"/>
                  </a:lnTo>
                  <a:lnTo>
                    <a:pt x="2238" y="44408"/>
                  </a:lnTo>
                  <a:lnTo>
                    <a:pt x="3686" y="43311"/>
                  </a:lnTo>
                  <a:lnTo>
                    <a:pt x="3730" y="43267"/>
                  </a:lnTo>
                  <a:lnTo>
                    <a:pt x="4608" y="41994"/>
                  </a:lnTo>
                  <a:lnTo>
                    <a:pt x="5793" y="39844"/>
                  </a:lnTo>
                  <a:lnTo>
                    <a:pt x="6714" y="38221"/>
                  </a:lnTo>
                  <a:lnTo>
                    <a:pt x="6714" y="38133"/>
                  </a:lnTo>
                  <a:lnTo>
                    <a:pt x="6934" y="36641"/>
                  </a:lnTo>
                  <a:lnTo>
                    <a:pt x="7153" y="34052"/>
                  </a:lnTo>
                  <a:lnTo>
                    <a:pt x="7723" y="28699"/>
                  </a:lnTo>
                  <a:lnTo>
                    <a:pt x="7943" y="28040"/>
                  </a:lnTo>
                  <a:lnTo>
                    <a:pt x="8689" y="26548"/>
                  </a:lnTo>
                  <a:lnTo>
                    <a:pt x="11015" y="22424"/>
                  </a:lnTo>
                  <a:lnTo>
                    <a:pt x="12419" y="20361"/>
                  </a:lnTo>
                  <a:lnTo>
                    <a:pt x="14218" y="17948"/>
                  </a:lnTo>
                  <a:lnTo>
                    <a:pt x="15754" y="16105"/>
                  </a:lnTo>
                  <a:lnTo>
                    <a:pt x="16763" y="15403"/>
                  </a:lnTo>
                  <a:lnTo>
                    <a:pt x="16807" y="15403"/>
                  </a:lnTo>
                  <a:lnTo>
                    <a:pt x="17421" y="14745"/>
                  </a:lnTo>
                  <a:lnTo>
                    <a:pt x="17465" y="14745"/>
                  </a:lnTo>
                  <a:lnTo>
                    <a:pt x="18913" y="12726"/>
                  </a:lnTo>
                  <a:lnTo>
                    <a:pt x="19878" y="11673"/>
                  </a:lnTo>
                  <a:lnTo>
                    <a:pt x="21151" y="10839"/>
                  </a:lnTo>
                  <a:lnTo>
                    <a:pt x="22994" y="9435"/>
                  </a:lnTo>
                  <a:lnTo>
                    <a:pt x="25056" y="7987"/>
                  </a:lnTo>
                  <a:lnTo>
                    <a:pt x="26680" y="6539"/>
                  </a:lnTo>
                  <a:lnTo>
                    <a:pt x="28698" y="4564"/>
                  </a:lnTo>
                  <a:lnTo>
                    <a:pt x="30629" y="2458"/>
                  </a:lnTo>
                  <a:lnTo>
                    <a:pt x="31682" y="1756"/>
                  </a:lnTo>
                  <a:lnTo>
                    <a:pt x="34052" y="308"/>
                  </a:lnTo>
                  <a:lnTo>
                    <a:pt x="34096" y="264"/>
                  </a:lnTo>
                  <a:lnTo>
                    <a:pt x="34140" y="220"/>
                  </a:lnTo>
                  <a:lnTo>
                    <a:pt x="34140" y="132"/>
                  </a:lnTo>
                  <a:lnTo>
                    <a:pt x="34140" y="89"/>
                  </a:lnTo>
                  <a:lnTo>
                    <a:pt x="34052" y="45"/>
                  </a:lnTo>
                  <a:lnTo>
                    <a:pt x="34008"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5" name="Google Shape;4075;p85"/>
            <p:cNvSpPr/>
            <p:nvPr/>
          </p:nvSpPr>
          <p:spPr>
            <a:xfrm>
              <a:off x="1666425" y="2888750"/>
              <a:ext cx="833750" cy="1184800"/>
            </a:xfrm>
            <a:custGeom>
              <a:rect b="b" l="l" r="r" t="t"/>
              <a:pathLst>
                <a:path extrusionOk="0" h="47392" w="33350">
                  <a:moveTo>
                    <a:pt x="33086" y="1"/>
                  </a:moveTo>
                  <a:lnTo>
                    <a:pt x="31243" y="1229"/>
                  </a:lnTo>
                  <a:lnTo>
                    <a:pt x="30146" y="1887"/>
                  </a:lnTo>
                  <a:lnTo>
                    <a:pt x="30102" y="1931"/>
                  </a:lnTo>
                  <a:lnTo>
                    <a:pt x="26899" y="5178"/>
                  </a:lnTo>
                  <a:lnTo>
                    <a:pt x="22774" y="8382"/>
                  </a:lnTo>
                  <a:lnTo>
                    <a:pt x="19703" y="10795"/>
                  </a:lnTo>
                  <a:lnTo>
                    <a:pt x="18255" y="11892"/>
                  </a:lnTo>
                  <a:lnTo>
                    <a:pt x="18211" y="11936"/>
                  </a:lnTo>
                  <a:lnTo>
                    <a:pt x="16587" y="13955"/>
                  </a:lnTo>
                  <a:lnTo>
                    <a:pt x="15666" y="14744"/>
                  </a:lnTo>
                  <a:lnTo>
                    <a:pt x="15622" y="14744"/>
                  </a:lnTo>
                  <a:lnTo>
                    <a:pt x="11936" y="19396"/>
                  </a:lnTo>
                  <a:lnTo>
                    <a:pt x="10663" y="21107"/>
                  </a:lnTo>
                  <a:lnTo>
                    <a:pt x="9084" y="23257"/>
                  </a:lnTo>
                  <a:lnTo>
                    <a:pt x="7680" y="25758"/>
                  </a:lnTo>
                  <a:lnTo>
                    <a:pt x="6670" y="27689"/>
                  </a:lnTo>
                  <a:lnTo>
                    <a:pt x="6626" y="27733"/>
                  </a:lnTo>
                  <a:lnTo>
                    <a:pt x="6056" y="32033"/>
                  </a:lnTo>
                  <a:lnTo>
                    <a:pt x="4783" y="40107"/>
                  </a:lnTo>
                  <a:lnTo>
                    <a:pt x="4345" y="41204"/>
                  </a:lnTo>
                  <a:lnTo>
                    <a:pt x="3204" y="43091"/>
                  </a:lnTo>
                  <a:lnTo>
                    <a:pt x="2194" y="44144"/>
                  </a:lnTo>
                  <a:lnTo>
                    <a:pt x="2151" y="44188"/>
                  </a:lnTo>
                  <a:lnTo>
                    <a:pt x="834" y="45943"/>
                  </a:lnTo>
                  <a:lnTo>
                    <a:pt x="0" y="47084"/>
                  </a:lnTo>
                  <a:lnTo>
                    <a:pt x="0" y="47172"/>
                  </a:lnTo>
                  <a:lnTo>
                    <a:pt x="0" y="47216"/>
                  </a:lnTo>
                  <a:lnTo>
                    <a:pt x="0" y="47304"/>
                  </a:lnTo>
                  <a:lnTo>
                    <a:pt x="44" y="47347"/>
                  </a:lnTo>
                  <a:lnTo>
                    <a:pt x="176" y="47391"/>
                  </a:lnTo>
                  <a:lnTo>
                    <a:pt x="220" y="47347"/>
                  </a:lnTo>
                  <a:lnTo>
                    <a:pt x="308" y="47304"/>
                  </a:lnTo>
                  <a:lnTo>
                    <a:pt x="1097" y="46163"/>
                  </a:lnTo>
                  <a:lnTo>
                    <a:pt x="2458" y="44407"/>
                  </a:lnTo>
                  <a:lnTo>
                    <a:pt x="3511" y="43310"/>
                  </a:lnTo>
                  <a:lnTo>
                    <a:pt x="4652" y="41380"/>
                  </a:lnTo>
                  <a:lnTo>
                    <a:pt x="4696" y="41336"/>
                  </a:lnTo>
                  <a:lnTo>
                    <a:pt x="5134" y="40195"/>
                  </a:lnTo>
                  <a:lnTo>
                    <a:pt x="5134" y="40151"/>
                  </a:lnTo>
                  <a:lnTo>
                    <a:pt x="6407" y="32121"/>
                  </a:lnTo>
                  <a:lnTo>
                    <a:pt x="6977" y="27821"/>
                  </a:lnTo>
                  <a:lnTo>
                    <a:pt x="7987" y="25934"/>
                  </a:lnTo>
                  <a:lnTo>
                    <a:pt x="9391" y="23433"/>
                  </a:lnTo>
                  <a:lnTo>
                    <a:pt x="10927" y="21283"/>
                  </a:lnTo>
                  <a:lnTo>
                    <a:pt x="12199" y="19615"/>
                  </a:lnTo>
                  <a:lnTo>
                    <a:pt x="15885" y="15008"/>
                  </a:lnTo>
                  <a:lnTo>
                    <a:pt x="16851" y="14218"/>
                  </a:lnTo>
                  <a:lnTo>
                    <a:pt x="16894" y="14218"/>
                  </a:lnTo>
                  <a:lnTo>
                    <a:pt x="18474" y="12155"/>
                  </a:lnTo>
                  <a:lnTo>
                    <a:pt x="19922" y="11102"/>
                  </a:lnTo>
                  <a:lnTo>
                    <a:pt x="22994" y="8689"/>
                  </a:lnTo>
                  <a:lnTo>
                    <a:pt x="27119" y="5442"/>
                  </a:lnTo>
                  <a:lnTo>
                    <a:pt x="27162" y="5398"/>
                  </a:lnTo>
                  <a:lnTo>
                    <a:pt x="30366" y="2195"/>
                  </a:lnTo>
                  <a:lnTo>
                    <a:pt x="31419" y="1536"/>
                  </a:lnTo>
                  <a:lnTo>
                    <a:pt x="33306" y="308"/>
                  </a:lnTo>
                  <a:lnTo>
                    <a:pt x="33350" y="264"/>
                  </a:lnTo>
                  <a:lnTo>
                    <a:pt x="33350" y="220"/>
                  </a:lnTo>
                  <a:lnTo>
                    <a:pt x="33350" y="132"/>
                  </a:lnTo>
                  <a:lnTo>
                    <a:pt x="33350" y="88"/>
                  </a:lnTo>
                  <a:lnTo>
                    <a:pt x="33306" y="44"/>
                  </a:lnTo>
                  <a:lnTo>
                    <a:pt x="33218"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6" name="Google Shape;4076;p85"/>
            <p:cNvSpPr/>
            <p:nvPr/>
          </p:nvSpPr>
          <p:spPr>
            <a:xfrm>
              <a:off x="1654350" y="2862425"/>
              <a:ext cx="817300" cy="1200150"/>
            </a:xfrm>
            <a:custGeom>
              <a:rect b="b" l="l" r="r" t="t"/>
              <a:pathLst>
                <a:path extrusionOk="0" h="48006" w="32692">
                  <a:moveTo>
                    <a:pt x="32472" y="0"/>
                  </a:moveTo>
                  <a:lnTo>
                    <a:pt x="32428" y="44"/>
                  </a:lnTo>
                  <a:lnTo>
                    <a:pt x="30103" y="1580"/>
                  </a:lnTo>
                  <a:lnTo>
                    <a:pt x="27514" y="4081"/>
                  </a:lnTo>
                  <a:lnTo>
                    <a:pt x="22906" y="7723"/>
                  </a:lnTo>
                  <a:lnTo>
                    <a:pt x="20625" y="9522"/>
                  </a:lnTo>
                  <a:lnTo>
                    <a:pt x="18694" y="11102"/>
                  </a:lnTo>
                  <a:lnTo>
                    <a:pt x="17070" y="12331"/>
                  </a:lnTo>
                  <a:lnTo>
                    <a:pt x="17070" y="12375"/>
                  </a:lnTo>
                  <a:lnTo>
                    <a:pt x="16280" y="13252"/>
                  </a:lnTo>
                  <a:lnTo>
                    <a:pt x="15622" y="13911"/>
                  </a:lnTo>
                  <a:lnTo>
                    <a:pt x="15578" y="13911"/>
                  </a:lnTo>
                  <a:lnTo>
                    <a:pt x="12770" y="17509"/>
                  </a:lnTo>
                  <a:lnTo>
                    <a:pt x="10927" y="19922"/>
                  </a:lnTo>
                  <a:lnTo>
                    <a:pt x="7592" y="24310"/>
                  </a:lnTo>
                  <a:lnTo>
                    <a:pt x="7592" y="24354"/>
                  </a:lnTo>
                  <a:lnTo>
                    <a:pt x="5881" y="27513"/>
                  </a:lnTo>
                  <a:lnTo>
                    <a:pt x="5837" y="27601"/>
                  </a:lnTo>
                  <a:lnTo>
                    <a:pt x="5179" y="32121"/>
                  </a:lnTo>
                  <a:lnTo>
                    <a:pt x="4608" y="35851"/>
                  </a:lnTo>
                  <a:lnTo>
                    <a:pt x="4126" y="39317"/>
                  </a:lnTo>
                  <a:lnTo>
                    <a:pt x="3599" y="41775"/>
                  </a:lnTo>
                  <a:lnTo>
                    <a:pt x="3116" y="43135"/>
                  </a:lnTo>
                  <a:lnTo>
                    <a:pt x="527" y="47084"/>
                  </a:lnTo>
                  <a:lnTo>
                    <a:pt x="45" y="47742"/>
                  </a:lnTo>
                  <a:lnTo>
                    <a:pt x="1" y="47786"/>
                  </a:lnTo>
                  <a:lnTo>
                    <a:pt x="1" y="47874"/>
                  </a:lnTo>
                  <a:lnTo>
                    <a:pt x="45" y="47918"/>
                  </a:lnTo>
                  <a:lnTo>
                    <a:pt x="89" y="47962"/>
                  </a:lnTo>
                  <a:lnTo>
                    <a:pt x="176" y="48006"/>
                  </a:lnTo>
                  <a:lnTo>
                    <a:pt x="264" y="48006"/>
                  </a:lnTo>
                  <a:lnTo>
                    <a:pt x="352" y="47918"/>
                  </a:lnTo>
                  <a:lnTo>
                    <a:pt x="791" y="47260"/>
                  </a:lnTo>
                  <a:lnTo>
                    <a:pt x="3423" y="43310"/>
                  </a:lnTo>
                  <a:lnTo>
                    <a:pt x="3467" y="43266"/>
                  </a:lnTo>
                  <a:lnTo>
                    <a:pt x="3906" y="41862"/>
                  </a:lnTo>
                  <a:lnTo>
                    <a:pt x="4477" y="39361"/>
                  </a:lnTo>
                  <a:lnTo>
                    <a:pt x="4959" y="35938"/>
                  </a:lnTo>
                  <a:lnTo>
                    <a:pt x="5530" y="32165"/>
                  </a:lnTo>
                  <a:lnTo>
                    <a:pt x="6188" y="27645"/>
                  </a:lnTo>
                  <a:lnTo>
                    <a:pt x="7899" y="24530"/>
                  </a:lnTo>
                  <a:lnTo>
                    <a:pt x="11190" y="20098"/>
                  </a:lnTo>
                  <a:lnTo>
                    <a:pt x="13033" y="17728"/>
                  </a:lnTo>
                  <a:lnTo>
                    <a:pt x="15842" y="14130"/>
                  </a:lnTo>
                  <a:lnTo>
                    <a:pt x="16544" y="13516"/>
                  </a:lnTo>
                  <a:lnTo>
                    <a:pt x="17290" y="12594"/>
                  </a:lnTo>
                  <a:lnTo>
                    <a:pt x="18913" y="11409"/>
                  </a:lnTo>
                  <a:lnTo>
                    <a:pt x="20844" y="9830"/>
                  </a:lnTo>
                  <a:lnTo>
                    <a:pt x="23082" y="7987"/>
                  </a:lnTo>
                  <a:lnTo>
                    <a:pt x="27733" y="4345"/>
                  </a:lnTo>
                  <a:lnTo>
                    <a:pt x="30322" y="1843"/>
                  </a:lnTo>
                  <a:lnTo>
                    <a:pt x="32604" y="352"/>
                  </a:lnTo>
                  <a:lnTo>
                    <a:pt x="32648" y="264"/>
                  </a:lnTo>
                  <a:lnTo>
                    <a:pt x="32692" y="220"/>
                  </a:lnTo>
                  <a:lnTo>
                    <a:pt x="32692" y="176"/>
                  </a:lnTo>
                  <a:lnTo>
                    <a:pt x="32648" y="88"/>
                  </a:lnTo>
                  <a:lnTo>
                    <a:pt x="32604" y="44"/>
                  </a:lnTo>
                  <a:lnTo>
                    <a:pt x="32560"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7" name="Google Shape;4077;p85"/>
            <p:cNvSpPr/>
            <p:nvPr/>
          </p:nvSpPr>
          <p:spPr>
            <a:xfrm>
              <a:off x="1560025" y="2811950"/>
              <a:ext cx="854575" cy="1804625"/>
            </a:xfrm>
            <a:custGeom>
              <a:rect b="b" l="l" r="r" t="t"/>
              <a:pathLst>
                <a:path extrusionOk="0" h="72185" w="34183">
                  <a:moveTo>
                    <a:pt x="33964" y="1"/>
                  </a:moveTo>
                  <a:lnTo>
                    <a:pt x="33920" y="45"/>
                  </a:lnTo>
                  <a:lnTo>
                    <a:pt x="30014" y="3073"/>
                  </a:lnTo>
                  <a:lnTo>
                    <a:pt x="25977" y="6320"/>
                  </a:lnTo>
                  <a:lnTo>
                    <a:pt x="23257" y="8514"/>
                  </a:lnTo>
                  <a:lnTo>
                    <a:pt x="20975" y="10401"/>
                  </a:lnTo>
                  <a:lnTo>
                    <a:pt x="19659" y="11454"/>
                  </a:lnTo>
                  <a:lnTo>
                    <a:pt x="16675" y="13341"/>
                  </a:lnTo>
                  <a:lnTo>
                    <a:pt x="15534" y="14613"/>
                  </a:lnTo>
                  <a:lnTo>
                    <a:pt x="14656" y="15842"/>
                  </a:lnTo>
                  <a:lnTo>
                    <a:pt x="13779" y="17070"/>
                  </a:lnTo>
                  <a:lnTo>
                    <a:pt x="12199" y="19572"/>
                  </a:lnTo>
                  <a:lnTo>
                    <a:pt x="10444" y="22248"/>
                  </a:lnTo>
                  <a:lnTo>
                    <a:pt x="9566" y="23565"/>
                  </a:lnTo>
                  <a:lnTo>
                    <a:pt x="8601" y="24837"/>
                  </a:lnTo>
                  <a:lnTo>
                    <a:pt x="7196" y="26812"/>
                  </a:lnTo>
                  <a:lnTo>
                    <a:pt x="7196" y="26900"/>
                  </a:lnTo>
                  <a:lnTo>
                    <a:pt x="6802" y="29006"/>
                  </a:lnTo>
                  <a:lnTo>
                    <a:pt x="6187" y="33877"/>
                  </a:lnTo>
                  <a:lnTo>
                    <a:pt x="5705" y="37387"/>
                  </a:lnTo>
                  <a:lnTo>
                    <a:pt x="5266" y="40459"/>
                  </a:lnTo>
                  <a:lnTo>
                    <a:pt x="4564" y="43750"/>
                  </a:lnTo>
                  <a:lnTo>
                    <a:pt x="3730" y="47479"/>
                  </a:lnTo>
                  <a:lnTo>
                    <a:pt x="1624" y="50814"/>
                  </a:lnTo>
                  <a:lnTo>
                    <a:pt x="878" y="52262"/>
                  </a:lnTo>
                  <a:lnTo>
                    <a:pt x="834" y="52306"/>
                  </a:lnTo>
                  <a:lnTo>
                    <a:pt x="527" y="54807"/>
                  </a:lnTo>
                  <a:lnTo>
                    <a:pt x="263" y="57528"/>
                  </a:lnTo>
                  <a:lnTo>
                    <a:pt x="0" y="59415"/>
                  </a:lnTo>
                  <a:lnTo>
                    <a:pt x="0" y="59547"/>
                  </a:lnTo>
                  <a:lnTo>
                    <a:pt x="2413" y="62794"/>
                  </a:lnTo>
                  <a:lnTo>
                    <a:pt x="3774" y="64944"/>
                  </a:lnTo>
                  <a:lnTo>
                    <a:pt x="4607" y="66172"/>
                  </a:lnTo>
                  <a:lnTo>
                    <a:pt x="6275" y="68191"/>
                  </a:lnTo>
                  <a:lnTo>
                    <a:pt x="9390" y="71658"/>
                  </a:lnTo>
                  <a:lnTo>
                    <a:pt x="9434" y="71701"/>
                  </a:lnTo>
                  <a:lnTo>
                    <a:pt x="10093" y="72184"/>
                  </a:lnTo>
                  <a:lnTo>
                    <a:pt x="10751" y="72184"/>
                  </a:lnTo>
                  <a:lnTo>
                    <a:pt x="10839" y="72140"/>
                  </a:lnTo>
                  <a:lnTo>
                    <a:pt x="11804" y="70999"/>
                  </a:lnTo>
                  <a:lnTo>
                    <a:pt x="11848" y="70955"/>
                  </a:lnTo>
                  <a:lnTo>
                    <a:pt x="11848" y="70868"/>
                  </a:lnTo>
                  <a:lnTo>
                    <a:pt x="11804" y="70824"/>
                  </a:lnTo>
                  <a:lnTo>
                    <a:pt x="11804" y="70780"/>
                  </a:lnTo>
                  <a:lnTo>
                    <a:pt x="11716" y="70736"/>
                  </a:lnTo>
                  <a:lnTo>
                    <a:pt x="11584" y="70736"/>
                  </a:lnTo>
                  <a:lnTo>
                    <a:pt x="11541" y="70780"/>
                  </a:lnTo>
                  <a:lnTo>
                    <a:pt x="10619" y="71833"/>
                  </a:lnTo>
                  <a:lnTo>
                    <a:pt x="10224" y="71833"/>
                  </a:lnTo>
                  <a:lnTo>
                    <a:pt x="9654" y="71438"/>
                  </a:lnTo>
                  <a:lnTo>
                    <a:pt x="6538" y="67928"/>
                  </a:lnTo>
                  <a:lnTo>
                    <a:pt x="4915" y="65953"/>
                  </a:lnTo>
                  <a:lnTo>
                    <a:pt x="4037" y="64724"/>
                  </a:lnTo>
                  <a:lnTo>
                    <a:pt x="2677" y="62618"/>
                  </a:lnTo>
                  <a:lnTo>
                    <a:pt x="351" y="59415"/>
                  </a:lnTo>
                  <a:lnTo>
                    <a:pt x="614" y="57572"/>
                  </a:lnTo>
                  <a:lnTo>
                    <a:pt x="878" y="54851"/>
                  </a:lnTo>
                  <a:lnTo>
                    <a:pt x="1185" y="52394"/>
                  </a:lnTo>
                  <a:lnTo>
                    <a:pt x="1931" y="50990"/>
                  </a:lnTo>
                  <a:lnTo>
                    <a:pt x="4037" y="47611"/>
                  </a:lnTo>
                  <a:lnTo>
                    <a:pt x="4037" y="47567"/>
                  </a:lnTo>
                  <a:lnTo>
                    <a:pt x="4915" y="43837"/>
                  </a:lnTo>
                  <a:lnTo>
                    <a:pt x="5573" y="40546"/>
                  </a:lnTo>
                  <a:lnTo>
                    <a:pt x="6056" y="37431"/>
                  </a:lnTo>
                  <a:lnTo>
                    <a:pt x="6494" y="33920"/>
                  </a:lnTo>
                  <a:lnTo>
                    <a:pt x="7109" y="29050"/>
                  </a:lnTo>
                  <a:lnTo>
                    <a:pt x="7504" y="26987"/>
                  </a:lnTo>
                  <a:lnTo>
                    <a:pt x="8908" y="25057"/>
                  </a:lnTo>
                  <a:lnTo>
                    <a:pt x="9829" y="23740"/>
                  </a:lnTo>
                  <a:lnTo>
                    <a:pt x="10751" y="22424"/>
                  </a:lnTo>
                  <a:lnTo>
                    <a:pt x="12462" y="19747"/>
                  </a:lnTo>
                  <a:lnTo>
                    <a:pt x="14086" y="17290"/>
                  </a:lnTo>
                  <a:lnTo>
                    <a:pt x="14919" y="16061"/>
                  </a:lnTo>
                  <a:lnTo>
                    <a:pt x="15797" y="14833"/>
                  </a:lnTo>
                  <a:lnTo>
                    <a:pt x="16894" y="13604"/>
                  </a:lnTo>
                  <a:lnTo>
                    <a:pt x="19834" y="11717"/>
                  </a:lnTo>
                  <a:lnTo>
                    <a:pt x="19878" y="11717"/>
                  </a:lnTo>
                  <a:lnTo>
                    <a:pt x="21194" y="10664"/>
                  </a:lnTo>
                  <a:lnTo>
                    <a:pt x="23476" y="8777"/>
                  </a:lnTo>
                  <a:lnTo>
                    <a:pt x="26197" y="6583"/>
                  </a:lnTo>
                  <a:lnTo>
                    <a:pt x="30234" y="3336"/>
                  </a:lnTo>
                  <a:lnTo>
                    <a:pt x="34139" y="308"/>
                  </a:lnTo>
                  <a:lnTo>
                    <a:pt x="34183" y="264"/>
                  </a:lnTo>
                  <a:lnTo>
                    <a:pt x="34183" y="176"/>
                  </a:lnTo>
                  <a:lnTo>
                    <a:pt x="34183" y="133"/>
                  </a:lnTo>
                  <a:lnTo>
                    <a:pt x="34183" y="45"/>
                  </a:lnTo>
                  <a:lnTo>
                    <a:pt x="34095"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8" name="Google Shape;4078;p85"/>
            <p:cNvSpPr/>
            <p:nvPr/>
          </p:nvSpPr>
          <p:spPr>
            <a:xfrm>
              <a:off x="1524900" y="2786725"/>
              <a:ext cx="862275" cy="1885775"/>
            </a:xfrm>
            <a:custGeom>
              <a:rect b="b" l="l" r="r" t="t"/>
              <a:pathLst>
                <a:path extrusionOk="0" h="75431" w="34491">
                  <a:moveTo>
                    <a:pt x="34272" y="1"/>
                  </a:moveTo>
                  <a:lnTo>
                    <a:pt x="34184" y="45"/>
                  </a:lnTo>
                  <a:lnTo>
                    <a:pt x="31288" y="2239"/>
                  </a:lnTo>
                  <a:lnTo>
                    <a:pt x="22555" y="9259"/>
                  </a:lnTo>
                  <a:lnTo>
                    <a:pt x="19835" y="11410"/>
                  </a:lnTo>
                  <a:lnTo>
                    <a:pt x="17509" y="12507"/>
                  </a:lnTo>
                  <a:lnTo>
                    <a:pt x="16939" y="12770"/>
                  </a:lnTo>
                  <a:lnTo>
                    <a:pt x="16456" y="13121"/>
                  </a:lnTo>
                  <a:lnTo>
                    <a:pt x="15929" y="13516"/>
                  </a:lnTo>
                  <a:lnTo>
                    <a:pt x="15447" y="13911"/>
                  </a:lnTo>
                  <a:lnTo>
                    <a:pt x="14964" y="14350"/>
                  </a:lnTo>
                  <a:lnTo>
                    <a:pt x="14481" y="14832"/>
                  </a:lnTo>
                  <a:lnTo>
                    <a:pt x="13560" y="15885"/>
                  </a:lnTo>
                  <a:lnTo>
                    <a:pt x="12726" y="17026"/>
                  </a:lnTo>
                  <a:lnTo>
                    <a:pt x="11892" y="18211"/>
                  </a:lnTo>
                  <a:lnTo>
                    <a:pt x="11059" y="19440"/>
                  </a:lnTo>
                  <a:lnTo>
                    <a:pt x="10269" y="20712"/>
                  </a:lnTo>
                  <a:lnTo>
                    <a:pt x="9479" y="21941"/>
                  </a:lnTo>
                  <a:lnTo>
                    <a:pt x="8733" y="23082"/>
                  </a:lnTo>
                  <a:lnTo>
                    <a:pt x="7943" y="24179"/>
                  </a:lnTo>
                  <a:lnTo>
                    <a:pt x="7197" y="25188"/>
                  </a:lnTo>
                  <a:lnTo>
                    <a:pt x="7153" y="25232"/>
                  </a:lnTo>
                  <a:lnTo>
                    <a:pt x="6846" y="26197"/>
                  </a:lnTo>
                  <a:lnTo>
                    <a:pt x="6846" y="26285"/>
                  </a:lnTo>
                  <a:lnTo>
                    <a:pt x="7022" y="27514"/>
                  </a:lnTo>
                  <a:lnTo>
                    <a:pt x="6320" y="33832"/>
                  </a:lnTo>
                  <a:lnTo>
                    <a:pt x="5837" y="37606"/>
                  </a:lnTo>
                  <a:lnTo>
                    <a:pt x="5398" y="40853"/>
                  </a:lnTo>
                  <a:lnTo>
                    <a:pt x="5047" y="42960"/>
                  </a:lnTo>
                  <a:lnTo>
                    <a:pt x="3950" y="47523"/>
                  </a:lnTo>
                  <a:lnTo>
                    <a:pt x="3424" y="49673"/>
                  </a:lnTo>
                  <a:lnTo>
                    <a:pt x="1712" y="52964"/>
                  </a:lnTo>
                  <a:lnTo>
                    <a:pt x="1712" y="53008"/>
                  </a:lnTo>
                  <a:lnTo>
                    <a:pt x="1230" y="56957"/>
                  </a:lnTo>
                  <a:lnTo>
                    <a:pt x="89" y="61302"/>
                  </a:lnTo>
                  <a:lnTo>
                    <a:pt x="89" y="61345"/>
                  </a:lnTo>
                  <a:lnTo>
                    <a:pt x="1" y="62355"/>
                  </a:lnTo>
                  <a:lnTo>
                    <a:pt x="45" y="62486"/>
                  </a:lnTo>
                  <a:lnTo>
                    <a:pt x="1844" y="64812"/>
                  </a:lnTo>
                  <a:lnTo>
                    <a:pt x="4740" y="68147"/>
                  </a:lnTo>
                  <a:lnTo>
                    <a:pt x="6144" y="69814"/>
                  </a:lnTo>
                  <a:lnTo>
                    <a:pt x="8250" y="72096"/>
                  </a:lnTo>
                  <a:lnTo>
                    <a:pt x="9830" y="73983"/>
                  </a:lnTo>
                  <a:lnTo>
                    <a:pt x="10927" y="75387"/>
                  </a:lnTo>
                  <a:lnTo>
                    <a:pt x="11015" y="75431"/>
                  </a:lnTo>
                  <a:lnTo>
                    <a:pt x="11147" y="75431"/>
                  </a:lnTo>
                  <a:lnTo>
                    <a:pt x="11366" y="75343"/>
                  </a:lnTo>
                  <a:lnTo>
                    <a:pt x="11454" y="75255"/>
                  </a:lnTo>
                  <a:lnTo>
                    <a:pt x="12463" y="73764"/>
                  </a:lnTo>
                  <a:lnTo>
                    <a:pt x="12507" y="73676"/>
                  </a:lnTo>
                  <a:lnTo>
                    <a:pt x="12507" y="73632"/>
                  </a:lnTo>
                  <a:lnTo>
                    <a:pt x="12463" y="73544"/>
                  </a:lnTo>
                  <a:lnTo>
                    <a:pt x="12419" y="73500"/>
                  </a:lnTo>
                  <a:lnTo>
                    <a:pt x="12244" y="73500"/>
                  </a:lnTo>
                  <a:lnTo>
                    <a:pt x="12200" y="73544"/>
                  </a:lnTo>
                  <a:lnTo>
                    <a:pt x="11190" y="75036"/>
                  </a:lnTo>
                  <a:lnTo>
                    <a:pt x="11147" y="75036"/>
                  </a:lnTo>
                  <a:lnTo>
                    <a:pt x="10093" y="73764"/>
                  </a:lnTo>
                  <a:lnTo>
                    <a:pt x="8514" y="71877"/>
                  </a:lnTo>
                  <a:lnTo>
                    <a:pt x="6407" y="69551"/>
                  </a:lnTo>
                  <a:lnTo>
                    <a:pt x="2151" y="64549"/>
                  </a:lnTo>
                  <a:lnTo>
                    <a:pt x="396" y="62311"/>
                  </a:lnTo>
                  <a:lnTo>
                    <a:pt x="440" y="61389"/>
                  </a:lnTo>
                  <a:lnTo>
                    <a:pt x="1581" y="57001"/>
                  </a:lnTo>
                  <a:lnTo>
                    <a:pt x="2063" y="53096"/>
                  </a:lnTo>
                  <a:lnTo>
                    <a:pt x="3775" y="49805"/>
                  </a:lnTo>
                  <a:lnTo>
                    <a:pt x="3775" y="49761"/>
                  </a:lnTo>
                  <a:lnTo>
                    <a:pt x="4301" y="47567"/>
                  </a:lnTo>
                  <a:lnTo>
                    <a:pt x="5398" y="43047"/>
                  </a:lnTo>
                  <a:lnTo>
                    <a:pt x="5749" y="40897"/>
                  </a:lnTo>
                  <a:lnTo>
                    <a:pt x="6188" y="37650"/>
                  </a:lnTo>
                  <a:lnTo>
                    <a:pt x="6671" y="33876"/>
                  </a:lnTo>
                  <a:lnTo>
                    <a:pt x="7373" y="27514"/>
                  </a:lnTo>
                  <a:lnTo>
                    <a:pt x="7373" y="27470"/>
                  </a:lnTo>
                  <a:lnTo>
                    <a:pt x="7197" y="26285"/>
                  </a:lnTo>
                  <a:lnTo>
                    <a:pt x="7461" y="25364"/>
                  </a:lnTo>
                  <a:lnTo>
                    <a:pt x="8250" y="24398"/>
                  </a:lnTo>
                  <a:lnTo>
                    <a:pt x="9040" y="23301"/>
                  </a:lnTo>
                  <a:lnTo>
                    <a:pt x="9786" y="22116"/>
                  </a:lnTo>
                  <a:lnTo>
                    <a:pt x="10576" y="20888"/>
                  </a:lnTo>
                  <a:lnTo>
                    <a:pt x="12156" y="18430"/>
                  </a:lnTo>
                  <a:lnTo>
                    <a:pt x="12989" y="17246"/>
                  </a:lnTo>
                  <a:lnTo>
                    <a:pt x="13823" y="16149"/>
                  </a:lnTo>
                  <a:lnTo>
                    <a:pt x="14701" y="15096"/>
                  </a:lnTo>
                  <a:lnTo>
                    <a:pt x="15184" y="14613"/>
                  </a:lnTo>
                  <a:lnTo>
                    <a:pt x="15622" y="14174"/>
                  </a:lnTo>
                  <a:lnTo>
                    <a:pt x="16105" y="13779"/>
                  </a:lnTo>
                  <a:lnTo>
                    <a:pt x="16632" y="13428"/>
                  </a:lnTo>
                  <a:lnTo>
                    <a:pt x="17114" y="13121"/>
                  </a:lnTo>
                  <a:lnTo>
                    <a:pt x="17641" y="12814"/>
                  </a:lnTo>
                  <a:lnTo>
                    <a:pt x="20010" y="11717"/>
                  </a:lnTo>
                  <a:lnTo>
                    <a:pt x="20054" y="11673"/>
                  </a:lnTo>
                  <a:lnTo>
                    <a:pt x="22775" y="9523"/>
                  </a:lnTo>
                  <a:lnTo>
                    <a:pt x="27865" y="5442"/>
                  </a:lnTo>
                  <a:lnTo>
                    <a:pt x="31507" y="2502"/>
                  </a:lnTo>
                  <a:lnTo>
                    <a:pt x="34403" y="308"/>
                  </a:lnTo>
                  <a:lnTo>
                    <a:pt x="34447" y="264"/>
                  </a:lnTo>
                  <a:lnTo>
                    <a:pt x="34491" y="176"/>
                  </a:lnTo>
                  <a:lnTo>
                    <a:pt x="34491" y="132"/>
                  </a:lnTo>
                  <a:lnTo>
                    <a:pt x="34447" y="45"/>
                  </a:lnTo>
                  <a:lnTo>
                    <a:pt x="34403"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9" name="Google Shape;4079;p85"/>
            <p:cNvSpPr/>
            <p:nvPr/>
          </p:nvSpPr>
          <p:spPr>
            <a:xfrm>
              <a:off x="2067925" y="3861800"/>
              <a:ext cx="110825" cy="71325"/>
            </a:xfrm>
            <a:custGeom>
              <a:rect b="b" l="l" r="r" t="t"/>
              <a:pathLst>
                <a:path extrusionOk="0" h="2853" w="4433">
                  <a:moveTo>
                    <a:pt x="3116" y="351"/>
                  </a:moveTo>
                  <a:lnTo>
                    <a:pt x="3555" y="615"/>
                  </a:lnTo>
                  <a:lnTo>
                    <a:pt x="4082" y="1405"/>
                  </a:lnTo>
                  <a:lnTo>
                    <a:pt x="4038" y="2151"/>
                  </a:lnTo>
                  <a:lnTo>
                    <a:pt x="3862" y="2326"/>
                  </a:lnTo>
                  <a:lnTo>
                    <a:pt x="3511" y="2502"/>
                  </a:lnTo>
                  <a:lnTo>
                    <a:pt x="2370" y="2414"/>
                  </a:lnTo>
                  <a:lnTo>
                    <a:pt x="747" y="1887"/>
                  </a:lnTo>
                  <a:lnTo>
                    <a:pt x="352" y="1492"/>
                  </a:lnTo>
                  <a:lnTo>
                    <a:pt x="352" y="1448"/>
                  </a:lnTo>
                  <a:lnTo>
                    <a:pt x="659" y="1229"/>
                  </a:lnTo>
                  <a:lnTo>
                    <a:pt x="2107" y="439"/>
                  </a:lnTo>
                  <a:lnTo>
                    <a:pt x="3116" y="351"/>
                  </a:lnTo>
                  <a:close/>
                  <a:moveTo>
                    <a:pt x="3160" y="0"/>
                  </a:moveTo>
                  <a:lnTo>
                    <a:pt x="2063" y="88"/>
                  </a:lnTo>
                  <a:lnTo>
                    <a:pt x="1975" y="88"/>
                  </a:lnTo>
                  <a:lnTo>
                    <a:pt x="483" y="922"/>
                  </a:lnTo>
                  <a:lnTo>
                    <a:pt x="440" y="966"/>
                  </a:lnTo>
                  <a:lnTo>
                    <a:pt x="88" y="1229"/>
                  </a:lnTo>
                  <a:lnTo>
                    <a:pt x="45" y="1317"/>
                  </a:lnTo>
                  <a:lnTo>
                    <a:pt x="1" y="1361"/>
                  </a:lnTo>
                  <a:lnTo>
                    <a:pt x="1" y="1580"/>
                  </a:lnTo>
                  <a:lnTo>
                    <a:pt x="88" y="1712"/>
                  </a:lnTo>
                  <a:lnTo>
                    <a:pt x="527" y="2151"/>
                  </a:lnTo>
                  <a:lnTo>
                    <a:pt x="615" y="2194"/>
                  </a:lnTo>
                  <a:lnTo>
                    <a:pt x="2283" y="2765"/>
                  </a:lnTo>
                  <a:lnTo>
                    <a:pt x="2326" y="2765"/>
                  </a:lnTo>
                  <a:lnTo>
                    <a:pt x="3555" y="2853"/>
                  </a:lnTo>
                  <a:lnTo>
                    <a:pt x="3599" y="2853"/>
                  </a:lnTo>
                  <a:lnTo>
                    <a:pt x="4038" y="2633"/>
                  </a:lnTo>
                  <a:lnTo>
                    <a:pt x="4082" y="2589"/>
                  </a:lnTo>
                  <a:lnTo>
                    <a:pt x="4345" y="2326"/>
                  </a:lnTo>
                  <a:lnTo>
                    <a:pt x="4389" y="2238"/>
                  </a:lnTo>
                  <a:lnTo>
                    <a:pt x="4433" y="1361"/>
                  </a:lnTo>
                  <a:lnTo>
                    <a:pt x="4389" y="1273"/>
                  </a:lnTo>
                  <a:lnTo>
                    <a:pt x="3818" y="351"/>
                  </a:lnTo>
                  <a:lnTo>
                    <a:pt x="3731" y="308"/>
                  </a:lnTo>
                  <a:lnTo>
                    <a:pt x="3248" y="44"/>
                  </a:lnTo>
                  <a:lnTo>
                    <a:pt x="3160"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0" name="Google Shape;4080;p85"/>
            <p:cNvSpPr/>
            <p:nvPr/>
          </p:nvSpPr>
          <p:spPr>
            <a:xfrm>
              <a:off x="2024050" y="3843150"/>
              <a:ext cx="172250" cy="154700"/>
            </a:xfrm>
            <a:custGeom>
              <a:rect b="b" l="l" r="r" t="t"/>
              <a:pathLst>
                <a:path extrusionOk="0" h="6188" w="6890">
                  <a:moveTo>
                    <a:pt x="4915" y="395"/>
                  </a:moveTo>
                  <a:lnTo>
                    <a:pt x="5705" y="703"/>
                  </a:lnTo>
                  <a:lnTo>
                    <a:pt x="5924" y="966"/>
                  </a:lnTo>
                  <a:lnTo>
                    <a:pt x="6495" y="2589"/>
                  </a:lnTo>
                  <a:lnTo>
                    <a:pt x="6539" y="5793"/>
                  </a:lnTo>
                  <a:lnTo>
                    <a:pt x="6495" y="5837"/>
                  </a:lnTo>
                  <a:lnTo>
                    <a:pt x="6144" y="5837"/>
                  </a:lnTo>
                  <a:lnTo>
                    <a:pt x="4652" y="5486"/>
                  </a:lnTo>
                  <a:lnTo>
                    <a:pt x="2589" y="4783"/>
                  </a:lnTo>
                  <a:lnTo>
                    <a:pt x="878" y="3950"/>
                  </a:lnTo>
                  <a:lnTo>
                    <a:pt x="571" y="3599"/>
                  </a:lnTo>
                  <a:lnTo>
                    <a:pt x="352" y="2853"/>
                  </a:lnTo>
                  <a:lnTo>
                    <a:pt x="571" y="2414"/>
                  </a:lnTo>
                  <a:lnTo>
                    <a:pt x="966" y="1975"/>
                  </a:lnTo>
                  <a:lnTo>
                    <a:pt x="2677" y="1054"/>
                  </a:lnTo>
                  <a:lnTo>
                    <a:pt x="4125" y="395"/>
                  </a:lnTo>
                  <a:close/>
                  <a:moveTo>
                    <a:pt x="4915" y="0"/>
                  </a:moveTo>
                  <a:lnTo>
                    <a:pt x="4081" y="44"/>
                  </a:lnTo>
                  <a:lnTo>
                    <a:pt x="3994" y="44"/>
                  </a:lnTo>
                  <a:lnTo>
                    <a:pt x="2502" y="746"/>
                  </a:lnTo>
                  <a:lnTo>
                    <a:pt x="746" y="1712"/>
                  </a:lnTo>
                  <a:lnTo>
                    <a:pt x="703" y="1712"/>
                  </a:lnTo>
                  <a:lnTo>
                    <a:pt x="264" y="2194"/>
                  </a:lnTo>
                  <a:lnTo>
                    <a:pt x="264" y="2238"/>
                  </a:lnTo>
                  <a:lnTo>
                    <a:pt x="1" y="2765"/>
                  </a:lnTo>
                  <a:lnTo>
                    <a:pt x="1" y="2897"/>
                  </a:lnTo>
                  <a:lnTo>
                    <a:pt x="220" y="3730"/>
                  </a:lnTo>
                  <a:lnTo>
                    <a:pt x="264" y="3818"/>
                  </a:lnTo>
                  <a:lnTo>
                    <a:pt x="659" y="4213"/>
                  </a:lnTo>
                  <a:lnTo>
                    <a:pt x="703" y="4257"/>
                  </a:lnTo>
                  <a:lnTo>
                    <a:pt x="2458" y="5091"/>
                  </a:lnTo>
                  <a:lnTo>
                    <a:pt x="4564" y="5837"/>
                  </a:lnTo>
                  <a:lnTo>
                    <a:pt x="6100" y="6188"/>
                  </a:lnTo>
                  <a:lnTo>
                    <a:pt x="6626" y="6188"/>
                  </a:lnTo>
                  <a:lnTo>
                    <a:pt x="6802" y="6056"/>
                  </a:lnTo>
                  <a:lnTo>
                    <a:pt x="6890" y="6012"/>
                  </a:lnTo>
                  <a:lnTo>
                    <a:pt x="6890" y="5924"/>
                  </a:lnTo>
                  <a:lnTo>
                    <a:pt x="6846" y="2546"/>
                  </a:lnTo>
                  <a:lnTo>
                    <a:pt x="6802" y="2502"/>
                  </a:lnTo>
                  <a:lnTo>
                    <a:pt x="6232" y="834"/>
                  </a:lnTo>
                  <a:lnTo>
                    <a:pt x="6232" y="746"/>
                  </a:lnTo>
                  <a:lnTo>
                    <a:pt x="5968" y="483"/>
                  </a:lnTo>
                  <a:lnTo>
                    <a:pt x="5880" y="395"/>
                  </a:lnTo>
                  <a:lnTo>
                    <a:pt x="5003" y="44"/>
                  </a:lnTo>
                  <a:lnTo>
                    <a:pt x="4915"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1" name="Google Shape;4081;p85"/>
            <p:cNvSpPr/>
            <p:nvPr/>
          </p:nvSpPr>
          <p:spPr>
            <a:xfrm>
              <a:off x="1979075" y="3826700"/>
              <a:ext cx="240275" cy="215025"/>
            </a:xfrm>
            <a:custGeom>
              <a:rect b="b" l="l" r="r" t="t"/>
              <a:pathLst>
                <a:path extrusionOk="0" h="8601" w="9611">
                  <a:moveTo>
                    <a:pt x="6714" y="351"/>
                  </a:moveTo>
                  <a:lnTo>
                    <a:pt x="7855" y="702"/>
                  </a:lnTo>
                  <a:lnTo>
                    <a:pt x="8206" y="966"/>
                  </a:lnTo>
                  <a:lnTo>
                    <a:pt x="8864" y="3028"/>
                  </a:lnTo>
                  <a:lnTo>
                    <a:pt x="9259" y="6495"/>
                  </a:lnTo>
                  <a:lnTo>
                    <a:pt x="8952" y="7592"/>
                  </a:lnTo>
                  <a:lnTo>
                    <a:pt x="8645" y="8250"/>
                  </a:lnTo>
                  <a:lnTo>
                    <a:pt x="7987" y="8162"/>
                  </a:lnTo>
                  <a:lnTo>
                    <a:pt x="1054" y="6451"/>
                  </a:lnTo>
                  <a:lnTo>
                    <a:pt x="483" y="6144"/>
                  </a:lnTo>
                  <a:lnTo>
                    <a:pt x="395" y="5924"/>
                  </a:lnTo>
                  <a:lnTo>
                    <a:pt x="1931" y="2633"/>
                  </a:lnTo>
                  <a:lnTo>
                    <a:pt x="2545" y="2019"/>
                  </a:lnTo>
                  <a:lnTo>
                    <a:pt x="4432" y="1010"/>
                  </a:lnTo>
                  <a:lnTo>
                    <a:pt x="5837" y="395"/>
                  </a:lnTo>
                  <a:lnTo>
                    <a:pt x="6714" y="351"/>
                  </a:lnTo>
                  <a:close/>
                  <a:moveTo>
                    <a:pt x="6714" y="0"/>
                  </a:moveTo>
                  <a:lnTo>
                    <a:pt x="5793" y="44"/>
                  </a:lnTo>
                  <a:lnTo>
                    <a:pt x="5749" y="44"/>
                  </a:lnTo>
                  <a:lnTo>
                    <a:pt x="4301" y="658"/>
                  </a:lnTo>
                  <a:lnTo>
                    <a:pt x="2370" y="1712"/>
                  </a:lnTo>
                  <a:lnTo>
                    <a:pt x="2326" y="1755"/>
                  </a:lnTo>
                  <a:lnTo>
                    <a:pt x="1668" y="2414"/>
                  </a:lnTo>
                  <a:lnTo>
                    <a:pt x="1624" y="2458"/>
                  </a:lnTo>
                  <a:lnTo>
                    <a:pt x="44" y="5880"/>
                  </a:lnTo>
                  <a:lnTo>
                    <a:pt x="0" y="5924"/>
                  </a:lnTo>
                  <a:lnTo>
                    <a:pt x="44" y="6012"/>
                  </a:lnTo>
                  <a:lnTo>
                    <a:pt x="176" y="6319"/>
                  </a:lnTo>
                  <a:lnTo>
                    <a:pt x="264" y="6407"/>
                  </a:lnTo>
                  <a:lnTo>
                    <a:pt x="922" y="6758"/>
                  </a:lnTo>
                  <a:lnTo>
                    <a:pt x="966" y="6802"/>
                  </a:lnTo>
                  <a:lnTo>
                    <a:pt x="5793" y="7986"/>
                  </a:lnTo>
                  <a:lnTo>
                    <a:pt x="7899" y="8513"/>
                  </a:lnTo>
                  <a:lnTo>
                    <a:pt x="7943" y="8513"/>
                  </a:lnTo>
                  <a:lnTo>
                    <a:pt x="8733" y="8601"/>
                  </a:lnTo>
                  <a:lnTo>
                    <a:pt x="8864" y="8601"/>
                  </a:lnTo>
                  <a:lnTo>
                    <a:pt x="8908" y="8513"/>
                  </a:lnTo>
                  <a:lnTo>
                    <a:pt x="9303" y="7723"/>
                  </a:lnTo>
                  <a:lnTo>
                    <a:pt x="9610" y="6538"/>
                  </a:lnTo>
                  <a:lnTo>
                    <a:pt x="9610" y="6495"/>
                  </a:lnTo>
                  <a:lnTo>
                    <a:pt x="9215" y="2984"/>
                  </a:lnTo>
                  <a:lnTo>
                    <a:pt x="9215" y="2940"/>
                  </a:lnTo>
                  <a:lnTo>
                    <a:pt x="8513" y="834"/>
                  </a:lnTo>
                  <a:lnTo>
                    <a:pt x="8469" y="746"/>
                  </a:lnTo>
                  <a:lnTo>
                    <a:pt x="8031" y="395"/>
                  </a:lnTo>
                  <a:lnTo>
                    <a:pt x="7987" y="395"/>
                  </a:lnTo>
                  <a:lnTo>
                    <a:pt x="6802"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2" name="Google Shape;4082;p85"/>
            <p:cNvSpPr/>
            <p:nvPr/>
          </p:nvSpPr>
          <p:spPr>
            <a:xfrm>
              <a:off x="1923125" y="3808050"/>
              <a:ext cx="342300" cy="295125"/>
            </a:xfrm>
            <a:custGeom>
              <a:rect b="b" l="l" r="r" t="t"/>
              <a:pathLst>
                <a:path extrusionOk="0" h="11805" w="13692">
                  <a:moveTo>
                    <a:pt x="8952" y="351"/>
                  </a:moveTo>
                  <a:lnTo>
                    <a:pt x="10883" y="1097"/>
                  </a:lnTo>
                  <a:lnTo>
                    <a:pt x="11848" y="4213"/>
                  </a:lnTo>
                  <a:lnTo>
                    <a:pt x="12463" y="8162"/>
                  </a:lnTo>
                  <a:lnTo>
                    <a:pt x="12463" y="8206"/>
                  </a:lnTo>
                  <a:lnTo>
                    <a:pt x="13340" y="9478"/>
                  </a:lnTo>
                  <a:lnTo>
                    <a:pt x="13340" y="9917"/>
                  </a:lnTo>
                  <a:lnTo>
                    <a:pt x="12901" y="10400"/>
                  </a:lnTo>
                  <a:lnTo>
                    <a:pt x="11497" y="11146"/>
                  </a:lnTo>
                  <a:lnTo>
                    <a:pt x="10444" y="11453"/>
                  </a:lnTo>
                  <a:lnTo>
                    <a:pt x="8382" y="10663"/>
                  </a:lnTo>
                  <a:lnTo>
                    <a:pt x="8382" y="10619"/>
                  </a:lnTo>
                  <a:lnTo>
                    <a:pt x="5003" y="9829"/>
                  </a:lnTo>
                  <a:lnTo>
                    <a:pt x="1536" y="9303"/>
                  </a:lnTo>
                  <a:lnTo>
                    <a:pt x="352" y="8952"/>
                  </a:lnTo>
                  <a:lnTo>
                    <a:pt x="352" y="8689"/>
                  </a:lnTo>
                  <a:lnTo>
                    <a:pt x="571" y="8118"/>
                  </a:lnTo>
                  <a:lnTo>
                    <a:pt x="1668" y="6582"/>
                  </a:lnTo>
                  <a:lnTo>
                    <a:pt x="3028" y="4388"/>
                  </a:lnTo>
                  <a:lnTo>
                    <a:pt x="3994" y="2589"/>
                  </a:lnTo>
                  <a:lnTo>
                    <a:pt x="5310" y="1712"/>
                  </a:lnTo>
                  <a:lnTo>
                    <a:pt x="8162" y="351"/>
                  </a:lnTo>
                  <a:close/>
                  <a:moveTo>
                    <a:pt x="8075" y="0"/>
                  </a:moveTo>
                  <a:lnTo>
                    <a:pt x="5178" y="1404"/>
                  </a:lnTo>
                  <a:lnTo>
                    <a:pt x="5135" y="1404"/>
                  </a:lnTo>
                  <a:lnTo>
                    <a:pt x="3774" y="2326"/>
                  </a:lnTo>
                  <a:lnTo>
                    <a:pt x="3686" y="2370"/>
                  </a:lnTo>
                  <a:lnTo>
                    <a:pt x="2721" y="4213"/>
                  </a:lnTo>
                  <a:lnTo>
                    <a:pt x="1361" y="6407"/>
                  </a:lnTo>
                  <a:lnTo>
                    <a:pt x="264" y="7943"/>
                  </a:lnTo>
                  <a:lnTo>
                    <a:pt x="264" y="7987"/>
                  </a:lnTo>
                  <a:lnTo>
                    <a:pt x="44" y="8557"/>
                  </a:lnTo>
                  <a:lnTo>
                    <a:pt x="0" y="8601"/>
                  </a:lnTo>
                  <a:lnTo>
                    <a:pt x="0" y="9084"/>
                  </a:lnTo>
                  <a:lnTo>
                    <a:pt x="0" y="9171"/>
                  </a:lnTo>
                  <a:lnTo>
                    <a:pt x="88" y="9259"/>
                  </a:lnTo>
                  <a:lnTo>
                    <a:pt x="1449" y="9610"/>
                  </a:lnTo>
                  <a:lnTo>
                    <a:pt x="1492" y="9610"/>
                  </a:lnTo>
                  <a:lnTo>
                    <a:pt x="4959" y="10181"/>
                  </a:lnTo>
                  <a:lnTo>
                    <a:pt x="8294" y="10970"/>
                  </a:lnTo>
                  <a:lnTo>
                    <a:pt x="10400" y="11804"/>
                  </a:lnTo>
                  <a:lnTo>
                    <a:pt x="10488" y="11804"/>
                  </a:lnTo>
                  <a:lnTo>
                    <a:pt x="11585" y="11453"/>
                  </a:lnTo>
                  <a:lnTo>
                    <a:pt x="11629" y="11453"/>
                  </a:lnTo>
                  <a:lnTo>
                    <a:pt x="13121" y="10707"/>
                  </a:lnTo>
                  <a:lnTo>
                    <a:pt x="13165" y="10663"/>
                  </a:lnTo>
                  <a:lnTo>
                    <a:pt x="13647" y="10093"/>
                  </a:lnTo>
                  <a:lnTo>
                    <a:pt x="13691" y="10005"/>
                  </a:lnTo>
                  <a:lnTo>
                    <a:pt x="13691" y="9391"/>
                  </a:lnTo>
                  <a:lnTo>
                    <a:pt x="13647" y="9303"/>
                  </a:lnTo>
                  <a:lnTo>
                    <a:pt x="12770" y="8030"/>
                  </a:lnTo>
                  <a:lnTo>
                    <a:pt x="12155" y="4125"/>
                  </a:lnTo>
                  <a:lnTo>
                    <a:pt x="11190" y="922"/>
                  </a:lnTo>
                  <a:lnTo>
                    <a:pt x="11190" y="878"/>
                  </a:lnTo>
                  <a:lnTo>
                    <a:pt x="11102" y="834"/>
                  </a:lnTo>
                  <a:lnTo>
                    <a:pt x="9040"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3" name="Google Shape;4083;p85"/>
            <p:cNvSpPr/>
            <p:nvPr/>
          </p:nvSpPr>
          <p:spPr>
            <a:xfrm>
              <a:off x="1712500" y="4127275"/>
              <a:ext cx="79000" cy="51575"/>
            </a:xfrm>
            <a:custGeom>
              <a:rect b="b" l="l" r="r" t="t"/>
              <a:pathLst>
                <a:path extrusionOk="0" h="2063" w="3160">
                  <a:moveTo>
                    <a:pt x="1931" y="352"/>
                  </a:moveTo>
                  <a:lnTo>
                    <a:pt x="2502" y="527"/>
                  </a:lnTo>
                  <a:lnTo>
                    <a:pt x="2677" y="703"/>
                  </a:lnTo>
                  <a:lnTo>
                    <a:pt x="2546" y="790"/>
                  </a:lnTo>
                  <a:lnTo>
                    <a:pt x="1492" y="1317"/>
                  </a:lnTo>
                  <a:lnTo>
                    <a:pt x="351" y="1624"/>
                  </a:lnTo>
                  <a:lnTo>
                    <a:pt x="746" y="1010"/>
                  </a:lnTo>
                  <a:lnTo>
                    <a:pt x="1317" y="439"/>
                  </a:lnTo>
                  <a:lnTo>
                    <a:pt x="1931" y="352"/>
                  </a:lnTo>
                  <a:close/>
                  <a:moveTo>
                    <a:pt x="1931" y="0"/>
                  </a:moveTo>
                  <a:lnTo>
                    <a:pt x="1185" y="132"/>
                  </a:lnTo>
                  <a:lnTo>
                    <a:pt x="1097" y="176"/>
                  </a:lnTo>
                  <a:lnTo>
                    <a:pt x="483" y="790"/>
                  </a:lnTo>
                  <a:lnTo>
                    <a:pt x="44" y="1449"/>
                  </a:lnTo>
                  <a:lnTo>
                    <a:pt x="44" y="1536"/>
                  </a:lnTo>
                  <a:lnTo>
                    <a:pt x="0" y="1843"/>
                  </a:lnTo>
                  <a:lnTo>
                    <a:pt x="0" y="1931"/>
                  </a:lnTo>
                  <a:lnTo>
                    <a:pt x="44" y="2019"/>
                  </a:lnTo>
                  <a:lnTo>
                    <a:pt x="176" y="2063"/>
                  </a:lnTo>
                  <a:lnTo>
                    <a:pt x="220" y="2019"/>
                  </a:lnTo>
                  <a:lnTo>
                    <a:pt x="1580" y="1668"/>
                  </a:lnTo>
                  <a:lnTo>
                    <a:pt x="1624" y="1668"/>
                  </a:lnTo>
                  <a:lnTo>
                    <a:pt x="2677" y="1097"/>
                  </a:lnTo>
                  <a:lnTo>
                    <a:pt x="3072" y="878"/>
                  </a:lnTo>
                  <a:lnTo>
                    <a:pt x="3116" y="834"/>
                  </a:lnTo>
                  <a:lnTo>
                    <a:pt x="3160" y="746"/>
                  </a:lnTo>
                  <a:lnTo>
                    <a:pt x="3160" y="659"/>
                  </a:lnTo>
                  <a:lnTo>
                    <a:pt x="3116" y="615"/>
                  </a:lnTo>
                  <a:lnTo>
                    <a:pt x="2721" y="264"/>
                  </a:lnTo>
                  <a:lnTo>
                    <a:pt x="2633" y="220"/>
                  </a:lnTo>
                  <a:lnTo>
                    <a:pt x="2019"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4" name="Google Shape;4084;p85"/>
            <p:cNvSpPr/>
            <p:nvPr/>
          </p:nvSpPr>
          <p:spPr>
            <a:xfrm>
              <a:off x="2405800" y="1437400"/>
              <a:ext cx="928100" cy="1383375"/>
            </a:xfrm>
            <a:custGeom>
              <a:rect b="b" l="l" r="r" t="t"/>
              <a:pathLst>
                <a:path extrusionOk="0" h="55335" w="37124">
                  <a:moveTo>
                    <a:pt x="36773" y="1"/>
                  </a:moveTo>
                  <a:lnTo>
                    <a:pt x="36685" y="45"/>
                  </a:lnTo>
                  <a:lnTo>
                    <a:pt x="36641" y="89"/>
                  </a:lnTo>
                  <a:lnTo>
                    <a:pt x="36597" y="133"/>
                  </a:lnTo>
                  <a:lnTo>
                    <a:pt x="36597" y="220"/>
                  </a:lnTo>
                  <a:lnTo>
                    <a:pt x="36641" y="264"/>
                  </a:lnTo>
                  <a:lnTo>
                    <a:pt x="36685" y="396"/>
                  </a:lnTo>
                  <a:lnTo>
                    <a:pt x="36773" y="1361"/>
                  </a:lnTo>
                  <a:lnTo>
                    <a:pt x="36773" y="3204"/>
                  </a:lnTo>
                  <a:lnTo>
                    <a:pt x="36071" y="4916"/>
                  </a:lnTo>
                  <a:lnTo>
                    <a:pt x="36071" y="4959"/>
                  </a:lnTo>
                  <a:lnTo>
                    <a:pt x="35281" y="7856"/>
                  </a:lnTo>
                  <a:lnTo>
                    <a:pt x="34667" y="9962"/>
                  </a:lnTo>
                  <a:lnTo>
                    <a:pt x="34008" y="11980"/>
                  </a:lnTo>
                  <a:lnTo>
                    <a:pt x="32648" y="14745"/>
                  </a:lnTo>
                  <a:lnTo>
                    <a:pt x="31551" y="16851"/>
                  </a:lnTo>
                  <a:lnTo>
                    <a:pt x="30630" y="18957"/>
                  </a:lnTo>
                  <a:lnTo>
                    <a:pt x="29138" y="21634"/>
                  </a:lnTo>
                  <a:lnTo>
                    <a:pt x="27733" y="23872"/>
                  </a:lnTo>
                  <a:lnTo>
                    <a:pt x="26505" y="25803"/>
                  </a:lnTo>
                  <a:lnTo>
                    <a:pt x="25144" y="28216"/>
                  </a:lnTo>
                  <a:lnTo>
                    <a:pt x="25144" y="28260"/>
                  </a:lnTo>
                  <a:lnTo>
                    <a:pt x="24881" y="29094"/>
                  </a:lnTo>
                  <a:lnTo>
                    <a:pt x="24881" y="29137"/>
                  </a:lnTo>
                  <a:lnTo>
                    <a:pt x="24881" y="30059"/>
                  </a:lnTo>
                  <a:lnTo>
                    <a:pt x="25232" y="32736"/>
                  </a:lnTo>
                  <a:lnTo>
                    <a:pt x="25583" y="36290"/>
                  </a:lnTo>
                  <a:lnTo>
                    <a:pt x="25496" y="36422"/>
                  </a:lnTo>
                  <a:lnTo>
                    <a:pt x="23345" y="37694"/>
                  </a:lnTo>
                  <a:lnTo>
                    <a:pt x="21371" y="39098"/>
                  </a:lnTo>
                  <a:lnTo>
                    <a:pt x="21327" y="39098"/>
                  </a:lnTo>
                  <a:lnTo>
                    <a:pt x="19659" y="40590"/>
                  </a:lnTo>
                  <a:lnTo>
                    <a:pt x="16500" y="43048"/>
                  </a:lnTo>
                  <a:lnTo>
                    <a:pt x="16456" y="43091"/>
                  </a:lnTo>
                  <a:lnTo>
                    <a:pt x="14964" y="44583"/>
                  </a:lnTo>
                  <a:lnTo>
                    <a:pt x="12595" y="47085"/>
                  </a:lnTo>
                  <a:lnTo>
                    <a:pt x="10401" y="48313"/>
                  </a:lnTo>
                  <a:lnTo>
                    <a:pt x="8250" y="49147"/>
                  </a:lnTo>
                  <a:lnTo>
                    <a:pt x="8207" y="49147"/>
                  </a:lnTo>
                  <a:lnTo>
                    <a:pt x="6627" y="50156"/>
                  </a:lnTo>
                  <a:lnTo>
                    <a:pt x="89" y="55027"/>
                  </a:lnTo>
                  <a:lnTo>
                    <a:pt x="45" y="55071"/>
                  </a:lnTo>
                  <a:lnTo>
                    <a:pt x="1" y="55115"/>
                  </a:lnTo>
                  <a:lnTo>
                    <a:pt x="45" y="55202"/>
                  </a:lnTo>
                  <a:lnTo>
                    <a:pt x="45" y="55246"/>
                  </a:lnTo>
                  <a:lnTo>
                    <a:pt x="133" y="55334"/>
                  </a:lnTo>
                  <a:lnTo>
                    <a:pt x="176" y="55334"/>
                  </a:lnTo>
                  <a:lnTo>
                    <a:pt x="308" y="55290"/>
                  </a:lnTo>
                  <a:lnTo>
                    <a:pt x="6846" y="50463"/>
                  </a:lnTo>
                  <a:lnTo>
                    <a:pt x="8382" y="49454"/>
                  </a:lnTo>
                  <a:lnTo>
                    <a:pt x="10532" y="48620"/>
                  </a:lnTo>
                  <a:lnTo>
                    <a:pt x="10576" y="48620"/>
                  </a:lnTo>
                  <a:lnTo>
                    <a:pt x="12814" y="47348"/>
                  </a:lnTo>
                  <a:lnTo>
                    <a:pt x="12858" y="47348"/>
                  </a:lnTo>
                  <a:lnTo>
                    <a:pt x="15227" y="44803"/>
                  </a:lnTo>
                  <a:lnTo>
                    <a:pt x="16719" y="43355"/>
                  </a:lnTo>
                  <a:lnTo>
                    <a:pt x="19879" y="40854"/>
                  </a:lnTo>
                  <a:lnTo>
                    <a:pt x="21546" y="39362"/>
                  </a:lnTo>
                  <a:lnTo>
                    <a:pt x="23521" y="37957"/>
                  </a:lnTo>
                  <a:lnTo>
                    <a:pt x="25715" y="36729"/>
                  </a:lnTo>
                  <a:lnTo>
                    <a:pt x="25759" y="36641"/>
                  </a:lnTo>
                  <a:lnTo>
                    <a:pt x="25890" y="36422"/>
                  </a:lnTo>
                  <a:lnTo>
                    <a:pt x="25934" y="36334"/>
                  </a:lnTo>
                  <a:lnTo>
                    <a:pt x="25583" y="32692"/>
                  </a:lnTo>
                  <a:lnTo>
                    <a:pt x="25232" y="30015"/>
                  </a:lnTo>
                  <a:lnTo>
                    <a:pt x="25232" y="29181"/>
                  </a:lnTo>
                  <a:lnTo>
                    <a:pt x="25452" y="28391"/>
                  </a:lnTo>
                  <a:lnTo>
                    <a:pt x="26812" y="25978"/>
                  </a:lnTo>
                  <a:lnTo>
                    <a:pt x="29445" y="21809"/>
                  </a:lnTo>
                  <a:lnTo>
                    <a:pt x="30937" y="19133"/>
                  </a:lnTo>
                  <a:lnTo>
                    <a:pt x="30981" y="19133"/>
                  </a:lnTo>
                  <a:lnTo>
                    <a:pt x="31858" y="17026"/>
                  </a:lnTo>
                  <a:lnTo>
                    <a:pt x="32955" y="14920"/>
                  </a:lnTo>
                  <a:lnTo>
                    <a:pt x="34359" y="12112"/>
                  </a:lnTo>
                  <a:lnTo>
                    <a:pt x="35018" y="10050"/>
                  </a:lnTo>
                  <a:lnTo>
                    <a:pt x="35632" y="7943"/>
                  </a:lnTo>
                  <a:lnTo>
                    <a:pt x="36422" y="5047"/>
                  </a:lnTo>
                  <a:lnTo>
                    <a:pt x="37080" y="3292"/>
                  </a:lnTo>
                  <a:lnTo>
                    <a:pt x="37124" y="3248"/>
                  </a:lnTo>
                  <a:lnTo>
                    <a:pt x="37124" y="1361"/>
                  </a:lnTo>
                  <a:lnTo>
                    <a:pt x="37036" y="352"/>
                  </a:lnTo>
                  <a:lnTo>
                    <a:pt x="37036" y="264"/>
                  </a:lnTo>
                  <a:lnTo>
                    <a:pt x="36948" y="89"/>
                  </a:lnTo>
                  <a:lnTo>
                    <a:pt x="36904" y="45"/>
                  </a:lnTo>
                  <a:lnTo>
                    <a:pt x="36817"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5" name="Google Shape;4085;p85"/>
            <p:cNvSpPr/>
            <p:nvPr/>
          </p:nvSpPr>
          <p:spPr>
            <a:xfrm>
              <a:off x="2378375" y="1436325"/>
              <a:ext cx="928100" cy="1359200"/>
            </a:xfrm>
            <a:custGeom>
              <a:rect b="b" l="l" r="r" t="t"/>
              <a:pathLst>
                <a:path extrusionOk="0" h="54368" w="37124">
                  <a:moveTo>
                    <a:pt x="36641" y="0"/>
                  </a:moveTo>
                  <a:lnTo>
                    <a:pt x="36553" y="44"/>
                  </a:lnTo>
                  <a:lnTo>
                    <a:pt x="36510" y="88"/>
                  </a:lnTo>
                  <a:lnTo>
                    <a:pt x="36510" y="132"/>
                  </a:lnTo>
                  <a:lnTo>
                    <a:pt x="36510" y="219"/>
                  </a:lnTo>
                  <a:lnTo>
                    <a:pt x="36685" y="878"/>
                  </a:lnTo>
                  <a:lnTo>
                    <a:pt x="36773" y="1316"/>
                  </a:lnTo>
                  <a:lnTo>
                    <a:pt x="36685" y="2194"/>
                  </a:lnTo>
                  <a:lnTo>
                    <a:pt x="36115" y="4169"/>
                  </a:lnTo>
                  <a:lnTo>
                    <a:pt x="35588" y="6275"/>
                  </a:lnTo>
                  <a:lnTo>
                    <a:pt x="34886" y="8776"/>
                  </a:lnTo>
                  <a:lnTo>
                    <a:pt x="34140" y="11102"/>
                  </a:lnTo>
                  <a:lnTo>
                    <a:pt x="32824" y="14042"/>
                  </a:lnTo>
                  <a:lnTo>
                    <a:pt x="31814" y="15929"/>
                  </a:lnTo>
                  <a:lnTo>
                    <a:pt x="30542" y="18693"/>
                  </a:lnTo>
                  <a:lnTo>
                    <a:pt x="29094" y="21194"/>
                  </a:lnTo>
                  <a:lnTo>
                    <a:pt x="27558" y="23652"/>
                  </a:lnTo>
                  <a:lnTo>
                    <a:pt x="26285" y="25758"/>
                  </a:lnTo>
                  <a:lnTo>
                    <a:pt x="24881" y="28171"/>
                  </a:lnTo>
                  <a:lnTo>
                    <a:pt x="22599" y="31682"/>
                  </a:lnTo>
                  <a:lnTo>
                    <a:pt x="22599" y="31769"/>
                  </a:lnTo>
                  <a:lnTo>
                    <a:pt x="22468" y="32866"/>
                  </a:lnTo>
                  <a:lnTo>
                    <a:pt x="22380" y="35631"/>
                  </a:lnTo>
                  <a:lnTo>
                    <a:pt x="22161" y="36508"/>
                  </a:lnTo>
                  <a:lnTo>
                    <a:pt x="21722" y="37254"/>
                  </a:lnTo>
                  <a:lnTo>
                    <a:pt x="20142" y="38790"/>
                  </a:lnTo>
                  <a:lnTo>
                    <a:pt x="17070" y="41335"/>
                  </a:lnTo>
                  <a:lnTo>
                    <a:pt x="17070" y="41379"/>
                  </a:lnTo>
                  <a:lnTo>
                    <a:pt x="15491" y="43047"/>
                  </a:lnTo>
                  <a:lnTo>
                    <a:pt x="13516" y="45285"/>
                  </a:lnTo>
                  <a:lnTo>
                    <a:pt x="12331" y="46294"/>
                  </a:lnTo>
                  <a:lnTo>
                    <a:pt x="11234" y="46820"/>
                  </a:lnTo>
                  <a:lnTo>
                    <a:pt x="8777" y="47742"/>
                  </a:lnTo>
                  <a:lnTo>
                    <a:pt x="8733" y="47786"/>
                  </a:lnTo>
                  <a:lnTo>
                    <a:pt x="6934" y="48927"/>
                  </a:lnTo>
                  <a:lnTo>
                    <a:pt x="2195" y="52481"/>
                  </a:lnTo>
                  <a:lnTo>
                    <a:pt x="45" y="54061"/>
                  </a:lnTo>
                  <a:lnTo>
                    <a:pt x="1" y="54104"/>
                  </a:lnTo>
                  <a:lnTo>
                    <a:pt x="1" y="54148"/>
                  </a:lnTo>
                  <a:lnTo>
                    <a:pt x="1" y="54236"/>
                  </a:lnTo>
                  <a:lnTo>
                    <a:pt x="1" y="54280"/>
                  </a:lnTo>
                  <a:lnTo>
                    <a:pt x="89" y="54324"/>
                  </a:lnTo>
                  <a:lnTo>
                    <a:pt x="176" y="54368"/>
                  </a:lnTo>
                  <a:lnTo>
                    <a:pt x="264" y="54324"/>
                  </a:lnTo>
                  <a:lnTo>
                    <a:pt x="2370" y="52788"/>
                  </a:lnTo>
                  <a:lnTo>
                    <a:pt x="5486" y="50462"/>
                  </a:lnTo>
                  <a:lnTo>
                    <a:pt x="7153" y="49190"/>
                  </a:lnTo>
                  <a:lnTo>
                    <a:pt x="8909" y="48093"/>
                  </a:lnTo>
                  <a:lnTo>
                    <a:pt x="11366" y="47128"/>
                  </a:lnTo>
                  <a:lnTo>
                    <a:pt x="12507" y="46601"/>
                  </a:lnTo>
                  <a:lnTo>
                    <a:pt x="12551" y="46601"/>
                  </a:lnTo>
                  <a:lnTo>
                    <a:pt x="13736" y="45548"/>
                  </a:lnTo>
                  <a:lnTo>
                    <a:pt x="13779" y="45548"/>
                  </a:lnTo>
                  <a:lnTo>
                    <a:pt x="15754" y="43310"/>
                  </a:lnTo>
                  <a:lnTo>
                    <a:pt x="17334" y="41599"/>
                  </a:lnTo>
                  <a:lnTo>
                    <a:pt x="20361" y="39054"/>
                  </a:lnTo>
                  <a:lnTo>
                    <a:pt x="21985" y="37474"/>
                  </a:lnTo>
                  <a:lnTo>
                    <a:pt x="22029" y="37474"/>
                  </a:lnTo>
                  <a:lnTo>
                    <a:pt x="22512" y="36640"/>
                  </a:lnTo>
                  <a:lnTo>
                    <a:pt x="22512" y="36596"/>
                  </a:lnTo>
                  <a:lnTo>
                    <a:pt x="22731" y="35675"/>
                  </a:lnTo>
                  <a:lnTo>
                    <a:pt x="22819" y="32910"/>
                  </a:lnTo>
                  <a:lnTo>
                    <a:pt x="22950" y="31813"/>
                  </a:lnTo>
                  <a:lnTo>
                    <a:pt x="25188" y="28347"/>
                  </a:lnTo>
                  <a:lnTo>
                    <a:pt x="26593" y="25933"/>
                  </a:lnTo>
                  <a:lnTo>
                    <a:pt x="27821" y="23827"/>
                  </a:lnTo>
                  <a:lnTo>
                    <a:pt x="29401" y="21370"/>
                  </a:lnTo>
                  <a:lnTo>
                    <a:pt x="30849" y="18869"/>
                  </a:lnTo>
                  <a:lnTo>
                    <a:pt x="32121" y="16104"/>
                  </a:lnTo>
                  <a:lnTo>
                    <a:pt x="33131" y="14173"/>
                  </a:lnTo>
                  <a:lnTo>
                    <a:pt x="34491" y="11233"/>
                  </a:lnTo>
                  <a:lnTo>
                    <a:pt x="35237" y="8864"/>
                  </a:lnTo>
                  <a:lnTo>
                    <a:pt x="35895" y="6363"/>
                  </a:lnTo>
                  <a:lnTo>
                    <a:pt x="36466" y="4256"/>
                  </a:lnTo>
                  <a:lnTo>
                    <a:pt x="36992" y="2282"/>
                  </a:lnTo>
                  <a:lnTo>
                    <a:pt x="37036" y="2238"/>
                  </a:lnTo>
                  <a:lnTo>
                    <a:pt x="37124" y="1316"/>
                  </a:lnTo>
                  <a:lnTo>
                    <a:pt x="37124" y="1273"/>
                  </a:lnTo>
                  <a:lnTo>
                    <a:pt x="37036" y="790"/>
                  </a:lnTo>
                  <a:lnTo>
                    <a:pt x="36861" y="132"/>
                  </a:lnTo>
                  <a:lnTo>
                    <a:pt x="36817" y="44"/>
                  </a:lnTo>
                  <a:lnTo>
                    <a:pt x="36773"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6" name="Google Shape;4086;p85"/>
            <p:cNvSpPr/>
            <p:nvPr/>
          </p:nvSpPr>
          <p:spPr>
            <a:xfrm>
              <a:off x="2348775" y="1447275"/>
              <a:ext cx="932475" cy="1321925"/>
            </a:xfrm>
            <a:custGeom>
              <a:rect b="b" l="l" r="r" t="t"/>
              <a:pathLst>
                <a:path extrusionOk="0" h="52877" w="37299">
                  <a:moveTo>
                    <a:pt x="37079" y="1"/>
                  </a:moveTo>
                  <a:lnTo>
                    <a:pt x="36991" y="45"/>
                  </a:lnTo>
                  <a:lnTo>
                    <a:pt x="36948" y="89"/>
                  </a:lnTo>
                  <a:lnTo>
                    <a:pt x="36948" y="132"/>
                  </a:lnTo>
                  <a:lnTo>
                    <a:pt x="36860" y="703"/>
                  </a:lnTo>
                  <a:lnTo>
                    <a:pt x="35763" y="4828"/>
                  </a:lnTo>
                  <a:lnTo>
                    <a:pt x="35061" y="7504"/>
                  </a:lnTo>
                  <a:lnTo>
                    <a:pt x="34315" y="9918"/>
                  </a:lnTo>
                  <a:lnTo>
                    <a:pt x="32165" y="14525"/>
                  </a:lnTo>
                  <a:lnTo>
                    <a:pt x="31024" y="17026"/>
                  </a:lnTo>
                  <a:lnTo>
                    <a:pt x="29532" y="19615"/>
                  </a:lnTo>
                  <a:lnTo>
                    <a:pt x="26987" y="23696"/>
                  </a:lnTo>
                  <a:lnTo>
                    <a:pt x="24705" y="27645"/>
                  </a:lnTo>
                  <a:lnTo>
                    <a:pt x="23696" y="29094"/>
                  </a:lnTo>
                  <a:lnTo>
                    <a:pt x="21063" y="32648"/>
                  </a:lnTo>
                  <a:lnTo>
                    <a:pt x="21019" y="32692"/>
                  </a:lnTo>
                  <a:lnTo>
                    <a:pt x="20229" y="35017"/>
                  </a:lnTo>
                  <a:lnTo>
                    <a:pt x="18386" y="38528"/>
                  </a:lnTo>
                  <a:lnTo>
                    <a:pt x="17114" y="39888"/>
                  </a:lnTo>
                  <a:lnTo>
                    <a:pt x="14963" y="42389"/>
                  </a:lnTo>
                  <a:lnTo>
                    <a:pt x="12813" y="44627"/>
                  </a:lnTo>
                  <a:lnTo>
                    <a:pt x="9391" y="45900"/>
                  </a:lnTo>
                  <a:lnTo>
                    <a:pt x="9391" y="45944"/>
                  </a:lnTo>
                  <a:lnTo>
                    <a:pt x="7855" y="46821"/>
                  </a:lnTo>
                  <a:lnTo>
                    <a:pt x="7811" y="46865"/>
                  </a:lnTo>
                  <a:lnTo>
                    <a:pt x="6012" y="48225"/>
                  </a:lnTo>
                  <a:lnTo>
                    <a:pt x="44" y="52569"/>
                  </a:lnTo>
                  <a:lnTo>
                    <a:pt x="0" y="52613"/>
                  </a:lnTo>
                  <a:lnTo>
                    <a:pt x="0" y="52657"/>
                  </a:lnTo>
                  <a:lnTo>
                    <a:pt x="0" y="52745"/>
                  </a:lnTo>
                  <a:lnTo>
                    <a:pt x="0" y="52789"/>
                  </a:lnTo>
                  <a:lnTo>
                    <a:pt x="88" y="52833"/>
                  </a:lnTo>
                  <a:lnTo>
                    <a:pt x="176" y="52877"/>
                  </a:lnTo>
                  <a:lnTo>
                    <a:pt x="263" y="52833"/>
                  </a:lnTo>
                  <a:lnTo>
                    <a:pt x="6231" y="48489"/>
                  </a:lnTo>
                  <a:lnTo>
                    <a:pt x="8030" y="47128"/>
                  </a:lnTo>
                  <a:lnTo>
                    <a:pt x="9522" y="46251"/>
                  </a:lnTo>
                  <a:lnTo>
                    <a:pt x="12243" y="45241"/>
                  </a:lnTo>
                  <a:lnTo>
                    <a:pt x="12989" y="44934"/>
                  </a:lnTo>
                  <a:lnTo>
                    <a:pt x="13077" y="44890"/>
                  </a:lnTo>
                  <a:lnTo>
                    <a:pt x="15227" y="42653"/>
                  </a:lnTo>
                  <a:lnTo>
                    <a:pt x="17377" y="40107"/>
                  </a:lnTo>
                  <a:lnTo>
                    <a:pt x="18649" y="38747"/>
                  </a:lnTo>
                  <a:lnTo>
                    <a:pt x="18693" y="38703"/>
                  </a:lnTo>
                  <a:lnTo>
                    <a:pt x="20580" y="35193"/>
                  </a:lnTo>
                  <a:lnTo>
                    <a:pt x="20580" y="35149"/>
                  </a:lnTo>
                  <a:lnTo>
                    <a:pt x="21326" y="32823"/>
                  </a:lnTo>
                  <a:lnTo>
                    <a:pt x="23959" y="29313"/>
                  </a:lnTo>
                  <a:lnTo>
                    <a:pt x="25012" y="27821"/>
                  </a:lnTo>
                  <a:lnTo>
                    <a:pt x="27294" y="23872"/>
                  </a:lnTo>
                  <a:lnTo>
                    <a:pt x="29839" y="19791"/>
                  </a:lnTo>
                  <a:lnTo>
                    <a:pt x="31331" y="17158"/>
                  </a:lnTo>
                  <a:lnTo>
                    <a:pt x="32472" y="14701"/>
                  </a:lnTo>
                  <a:lnTo>
                    <a:pt x="34666" y="10049"/>
                  </a:lnTo>
                  <a:lnTo>
                    <a:pt x="35412" y="7592"/>
                  </a:lnTo>
                  <a:lnTo>
                    <a:pt x="36114" y="4915"/>
                  </a:lnTo>
                  <a:lnTo>
                    <a:pt x="37211" y="791"/>
                  </a:lnTo>
                  <a:lnTo>
                    <a:pt x="37211" y="747"/>
                  </a:lnTo>
                  <a:lnTo>
                    <a:pt x="37299" y="176"/>
                  </a:lnTo>
                  <a:lnTo>
                    <a:pt x="37255" y="132"/>
                  </a:lnTo>
                  <a:lnTo>
                    <a:pt x="37255" y="45"/>
                  </a:lnTo>
                  <a:lnTo>
                    <a:pt x="37211"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7" name="Google Shape;4087;p85"/>
            <p:cNvSpPr/>
            <p:nvPr/>
          </p:nvSpPr>
          <p:spPr>
            <a:xfrm>
              <a:off x="2318050" y="1439600"/>
              <a:ext cx="942350" cy="1302175"/>
            </a:xfrm>
            <a:custGeom>
              <a:rect b="b" l="l" r="r" t="t"/>
              <a:pathLst>
                <a:path extrusionOk="0" h="52087" w="37694">
                  <a:moveTo>
                    <a:pt x="37431" y="1"/>
                  </a:moveTo>
                  <a:lnTo>
                    <a:pt x="37387" y="45"/>
                  </a:lnTo>
                  <a:lnTo>
                    <a:pt x="37343" y="132"/>
                  </a:lnTo>
                  <a:lnTo>
                    <a:pt x="37255" y="527"/>
                  </a:lnTo>
                  <a:lnTo>
                    <a:pt x="36377" y="3116"/>
                  </a:lnTo>
                  <a:lnTo>
                    <a:pt x="35763" y="5266"/>
                  </a:lnTo>
                  <a:lnTo>
                    <a:pt x="35149" y="7636"/>
                  </a:lnTo>
                  <a:lnTo>
                    <a:pt x="33876" y="11322"/>
                  </a:lnTo>
                  <a:lnTo>
                    <a:pt x="32560" y="13867"/>
                  </a:lnTo>
                  <a:lnTo>
                    <a:pt x="31551" y="16105"/>
                  </a:lnTo>
                  <a:lnTo>
                    <a:pt x="30629" y="17684"/>
                  </a:lnTo>
                  <a:lnTo>
                    <a:pt x="29708" y="19264"/>
                  </a:lnTo>
                  <a:lnTo>
                    <a:pt x="27821" y="22380"/>
                  </a:lnTo>
                  <a:lnTo>
                    <a:pt x="26504" y="24486"/>
                  </a:lnTo>
                  <a:lnTo>
                    <a:pt x="25232" y="26636"/>
                  </a:lnTo>
                  <a:lnTo>
                    <a:pt x="23959" y="28567"/>
                  </a:lnTo>
                  <a:lnTo>
                    <a:pt x="22687" y="30190"/>
                  </a:lnTo>
                  <a:lnTo>
                    <a:pt x="21283" y="31902"/>
                  </a:lnTo>
                  <a:lnTo>
                    <a:pt x="19791" y="33481"/>
                  </a:lnTo>
                  <a:lnTo>
                    <a:pt x="17684" y="35280"/>
                  </a:lnTo>
                  <a:lnTo>
                    <a:pt x="17684" y="35324"/>
                  </a:lnTo>
                  <a:lnTo>
                    <a:pt x="16763" y="36334"/>
                  </a:lnTo>
                  <a:lnTo>
                    <a:pt x="16719" y="36377"/>
                  </a:lnTo>
                  <a:lnTo>
                    <a:pt x="16149" y="37387"/>
                  </a:lnTo>
                  <a:lnTo>
                    <a:pt x="15359" y="39449"/>
                  </a:lnTo>
                  <a:lnTo>
                    <a:pt x="14437" y="41424"/>
                  </a:lnTo>
                  <a:lnTo>
                    <a:pt x="12901" y="43486"/>
                  </a:lnTo>
                  <a:lnTo>
                    <a:pt x="12331" y="43925"/>
                  </a:lnTo>
                  <a:lnTo>
                    <a:pt x="9917" y="44890"/>
                  </a:lnTo>
                  <a:lnTo>
                    <a:pt x="8338" y="45856"/>
                  </a:lnTo>
                  <a:lnTo>
                    <a:pt x="6144" y="47479"/>
                  </a:lnTo>
                  <a:lnTo>
                    <a:pt x="3599" y="49322"/>
                  </a:lnTo>
                  <a:lnTo>
                    <a:pt x="88" y="51779"/>
                  </a:lnTo>
                  <a:lnTo>
                    <a:pt x="44" y="51823"/>
                  </a:lnTo>
                  <a:lnTo>
                    <a:pt x="0" y="51867"/>
                  </a:lnTo>
                  <a:lnTo>
                    <a:pt x="0" y="51955"/>
                  </a:lnTo>
                  <a:lnTo>
                    <a:pt x="44" y="51999"/>
                  </a:lnTo>
                  <a:lnTo>
                    <a:pt x="88" y="52043"/>
                  </a:lnTo>
                  <a:lnTo>
                    <a:pt x="176" y="52087"/>
                  </a:lnTo>
                  <a:lnTo>
                    <a:pt x="308" y="52043"/>
                  </a:lnTo>
                  <a:lnTo>
                    <a:pt x="3818" y="49585"/>
                  </a:lnTo>
                  <a:lnTo>
                    <a:pt x="6319" y="47786"/>
                  </a:lnTo>
                  <a:lnTo>
                    <a:pt x="8513" y="46163"/>
                  </a:lnTo>
                  <a:lnTo>
                    <a:pt x="10049" y="45197"/>
                  </a:lnTo>
                  <a:lnTo>
                    <a:pt x="12506" y="44232"/>
                  </a:lnTo>
                  <a:lnTo>
                    <a:pt x="12506" y="44188"/>
                  </a:lnTo>
                  <a:lnTo>
                    <a:pt x="13121" y="43749"/>
                  </a:lnTo>
                  <a:lnTo>
                    <a:pt x="13165" y="43705"/>
                  </a:lnTo>
                  <a:lnTo>
                    <a:pt x="14744" y="41599"/>
                  </a:lnTo>
                  <a:lnTo>
                    <a:pt x="14744" y="41555"/>
                  </a:lnTo>
                  <a:lnTo>
                    <a:pt x="15666" y="39581"/>
                  </a:lnTo>
                  <a:lnTo>
                    <a:pt x="16456" y="37562"/>
                  </a:lnTo>
                  <a:lnTo>
                    <a:pt x="17026" y="36553"/>
                  </a:lnTo>
                  <a:lnTo>
                    <a:pt x="17948" y="35544"/>
                  </a:lnTo>
                  <a:lnTo>
                    <a:pt x="20054" y="33745"/>
                  </a:lnTo>
                  <a:lnTo>
                    <a:pt x="21546" y="32121"/>
                  </a:lnTo>
                  <a:lnTo>
                    <a:pt x="22950" y="30410"/>
                  </a:lnTo>
                  <a:lnTo>
                    <a:pt x="24223" y="28742"/>
                  </a:lnTo>
                  <a:lnTo>
                    <a:pt x="25539" y="26855"/>
                  </a:lnTo>
                  <a:lnTo>
                    <a:pt x="26811" y="24661"/>
                  </a:lnTo>
                  <a:lnTo>
                    <a:pt x="28128" y="22555"/>
                  </a:lnTo>
                  <a:lnTo>
                    <a:pt x="30015" y="19440"/>
                  </a:lnTo>
                  <a:lnTo>
                    <a:pt x="30936" y="17860"/>
                  </a:lnTo>
                  <a:lnTo>
                    <a:pt x="31858" y="16236"/>
                  </a:lnTo>
                  <a:lnTo>
                    <a:pt x="32911" y="14042"/>
                  </a:lnTo>
                  <a:lnTo>
                    <a:pt x="34183" y="11453"/>
                  </a:lnTo>
                  <a:lnTo>
                    <a:pt x="35456" y="7724"/>
                  </a:lnTo>
                  <a:lnTo>
                    <a:pt x="36114" y="5354"/>
                  </a:lnTo>
                  <a:lnTo>
                    <a:pt x="36685" y="3248"/>
                  </a:lnTo>
                  <a:lnTo>
                    <a:pt x="37606" y="615"/>
                  </a:lnTo>
                  <a:lnTo>
                    <a:pt x="37694" y="176"/>
                  </a:lnTo>
                  <a:lnTo>
                    <a:pt x="37694" y="132"/>
                  </a:lnTo>
                  <a:lnTo>
                    <a:pt x="37694" y="45"/>
                  </a:lnTo>
                  <a:lnTo>
                    <a:pt x="37650"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8" name="Google Shape;4088;p85"/>
            <p:cNvSpPr/>
            <p:nvPr/>
          </p:nvSpPr>
          <p:spPr>
            <a:xfrm>
              <a:off x="2259900" y="1412175"/>
              <a:ext cx="956625" cy="1275850"/>
            </a:xfrm>
            <a:custGeom>
              <a:rect b="b" l="l" r="r" t="t"/>
              <a:pathLst>
                <a:path extrusionOk="0" h="51034" w="38265">
                  <a:moveTo>
                    <a:pt x="38001" y="1"/>
                  </a:moveTo>
                  <a:lnTo>
                    <a:pt x="37957" y="45"/>
                  </a:lnTo>
                  <a:lnTo>
                    <a:pt x="37914" y="88"/>
                  </a:lnTo>
                  <a:lnTo>
                    <a:pt x="37299" y="1888"/>
                  </a:lnTo>
                  <a:lnTo>
                    <a:pt x="36334" y="4082"/>
                  </a:lnTo>
                  <a:lnTo>
                    <a:pt x="36334" y="4125"/>
                  </a:lnTo>
                  <a:lnTo>
                    <a:pt x="35588" y="6714"/>
                  </a:lnTo>
                  <a:lnTo>
                    <a:pt x="34623" y="10049"/>
                  </a:lnTo>
                  <a:lnTo>
                    <a:pt x="32999" y="13604"/>
                  </a:lnTo>
                  <a:lnTo>
                    <a:pt x="32121" y="15315"/>
                  </a:lnTo>
                  <a:lnTo>
                    <a:pt x="29313" y="20142"/>
                  </a:lnTo>
                  <a:lnTo>
                    <a:pt x="27865" y="22467"/>
                  </a:lnTo>
                  <a:lnTo>
                    <a:pt x="26636" y="24530"/>
                  </a:lnTo>
                  <a:lnTo>
                    <a:pt x="24442" y="27909"/>
                  </a:lnTo>
                  <a:lnTo>
                    <a:pt x="22819" y="29927"/>
                  </a:lnTo>
                  <a:lnTo>
                    <a:pt x="21853" y="31112"/>
                  </a:lnTo>
                  <a:lnTo>
                    <a:pt x="20932" y="32077"/>
                  </a:lnTo>
                  <a:lnTo>
                    <a:pt x="20010" y="32955"/>
                  </a:lnTo>
                  <a:lnTo>
                    <a:pt x="19133" y="33701"/>
                  </a:lnTo>
                  <a:lnTo>
                    <a:pt x="18211" y="34403"/>
                  </a:lnTo>
                  <a:lnTo>
                    <a:pt x="17246" y="35017"/>
                  </a:lnTo>
                  <a:lnTo>
                    <a:pt x="15096" y="36377"/>
                  </a:lnTo>
                  <a:lnTo>
                    <a:pt x="13472" y="37343"/>
                  </a:lnTo>
                  <a:lnTo>
                    <a:pt x="11103" y="39010"/>
                  </a:lnTo>
                  <a:lnTo>
                    <a:pt x="11059" y="39010"/>
                  </a:lnTo>
                  <a:lnTo>
                    <a:pt x="9347" y="40590"/>
                  </a:lnTo>
                  <a:lnTo>
                    <a:pt x="9303" y="40634"/>
                  </a:lnTo>
                  <a:lnTo>
                    <a:pt x="8163" y="42652"/>
                  </a:lnTo>
                  <a:lnTo>
                    <a:pt x="5793" y="46645"/>
                  </a:lnTo>
                  <a:lnTo>
                    <a:pt x="4959" y="47304"/>
                  </a:lnTo>
                  <a:lnTo>
                    <a:pt x="2897" y="48708"/>
                  </a:lnTo>
                  <a:lnTo>
                    <a:pt x="45" y="50726"/>
                  </a:lnTo>
                  <a:lnTo>
                    <a:pt x="1" y="50770"/>
                  </a:lnTo>
                  <a:lnTo>
                    <a:pt x="1" y="50858"/>
                  </a:lnTo>
                  <a:lnTo>
                    <a:pt x="1" y="50902"/>
                  </a:lnTo>
                  <a:lnTo>
                    <a:pt x="1" y="50990"/>
                  </a:lnTo>
                  <a:lnTo>
                    <a:pt x="89" y="51033"/>
                  </a:lnTo>
                  <a:lnTo>
                    <a:pt x="264" y="51033"/>
                  </a:lnTo>
                  <a:lnTo>
                    <a:pt x="3116" y="48971"/>
                  </a:lnTo>
                  <a:lnTo>
                    <a:pt x="5179" y="47611"/>
                  </a:lnTo>
                  <a:lnTo>
                    <a:pt x="6056" y="46909"/>
                  </a:lnTo>
                  <a:lnTo>
                    <a:pt x="6100" y="46865"/>
                  </a:lnTo>
                  <a:lnTo>
                    <a:pt x="8470" y="42828"/>
                  </a:lnTo>
                  <a:lnTo>
                    <a:pt x="9611" y="40809"/>
                  </a:lnTo>
                  <a:lnTo>
                    <a:pt x="11278" y="39317"/>
                  </a:lnTo>
                  <a:lnTo>
                    <a:pt x="13692" y="37650"/>
                  </a:lnTo>
                  <a:lnTo>
                    <a:pt x="15271" y="36685"/>
                  </a:lnTo>
                  <a:lnTo>
                    <a:pt x="17421" y="35324"/>
                  </a:lnTo>
                  <a:lnTo>
                    <a:pt x="18431" y="34666"/>
                  </a:lnTo>
                  <a:lnTo>
                    <a:pt x="19352" y="33964"/>
                  </a:lnTo>
                  <a:lnTo>
                    <a:pt x="20230" y="33218"/>
                  </a:lnTo>
                  <a:lnTo>
                    <a:pt x="21151" y="32340"/>
                  </a:lnTo>
                  <a:lnTo>
                    <a:pt x="22117" y="31331"/>
                  </a:lnTo>
                  <a:lnTo>
                    <a:pt x="23126" y="30146"/>
                  </a:lnTo>
                  <a:lnTo>
                    <a:pt x="24706" y="28084"/>
                  </a:lnTo>
                  <a:lnTo>
                    <a:pt x="26943" y="24705"/>
                  </a:lnTo>
                  <a:lnTo>
                    <a:pt x="28172" y="22643"/>
                  </a:lnTo>
                  <a:lnTo>
                    <a:pt x="29620" y="20317"/>
                  </a:lnTo>
                  <a:lnTo>
                    <a:pt x="32429" y="15490"/>
                  </a:lnTo>
                  <a:lnTo>
                    <a:pt x="33306" y="13735"/>
                  </a:lnTo>
                  <a:lnTo>
                    <a:pt x="34974" y="10181"/>
                  </a:lnTo>
                  <a:lnTo>
                    <a:pt x="34974" y="10137"/>
                  </a:lnTo>
                  <a:lnTo>
                    <a:pt x="35895" y="6802"/>
                  </a:lnTo>
                  <a:lnTo>
                    <a:pt x="36685" y="4213"/>
                  </a:lnTo>
                  <a:lnTo>
                    <a:pt x="37606" y="2019"/>
                  </a:lnTo>
                  <a:lnTo>
                    <a:pt x="38221" y="220"/>
                  </a:lnTo>
                  <a:lnTo>
                    <a:pt x="38265" y="132"/>
                  </a:lnTo>
                  <a:lnTo>
                    <a:pt x="38221" y="88"/>
                  </a:lnTo>
                  <a:lnTo>
                    <a:pt x="38177" y="45"/>
                  </a:lnTo>
                  <a:lnTo>
                    <a:pt x="38133"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9" name="Google Shape;4089;p85"/>
            <p:cNvSpPr/>
            <p:nvPr/>
          </p:nvSpPr>
          <p:spPr>
            <a:xfrm>
              <a:off x="2230300" y="1375975"/>
              <a:ext cx="970875" cy="1286825"/>
            </a:xfrm>
            <a:custGeom>
              <a:rect b="b" l="l" r="r" t="t"/>
              <a:pathLst>
                <a:path extrusionOk="0" h="51473" w="38835">
                  <a:moveTo>
                    <a:pt x="38659" y="1"/>
                  </a:moveTo>
                  <a:lnTo>
                    <a:pt x="38571" y="45"/>
                  </a:lnTo>
                  <a:lnTo>
                    <a:pt x="38527" y="88"/>
                  </a:lnTo>
                  <a:lnTo>
                    <a:pt x="38527" y="132"/>
                  </a:lnTo>
                  <a:lnTo>
                    <a:pt x="38220" y="1185"/>
                  </a:lnTo>
                  <a:lnTo>
                    <a:pt x="37255" y="3511"/>
                  </a:lnTo>
                  <a:lnTo>
                    <a:pt x="36158" y="6144"/>
                  </a:lnTo>
                  <a:lnTo>
                    <a:pt x="36114" y="6144"/>
                  </a:lnTo>
                  <a:lnTo>
                    <a:pt x="34710" y="11058"/>
                  </a:lnTo>
                  <a:lnTo>
                    <a:pt x="32954" y="14876"/>
                  </a:lnTo>
                  <a:lnTo>
                    <a:pt x="31111" y="18079"/>
                  </a:lnTo>
                  <a:lnTo>
                    <a:pt x="29049" y="21678"/>
                  </a:lnTo>
                  <a:lnTo>
                    <a:pt x="27996" y="23433"/>
                  </a:lnTo>
                  <a:lnTo>
                    <a:pt x="26943" y="25188"/>
                  </a:lnTo>
                  <a:lnTo>
                    <a:pt x="25802" y="26855"/>
                  </a:lnTo>
                  <a:lnTo>
                    <a:pt x="24661" y="28523"/>
                  </a:lnTo>
                  <a:lnTo>
                    <a:pt x="23476" y="30059"/>
                  </a:lnTo>
                  <a:lnTo>
                    <a:pt x="22862" y="30805"/>
                  </a:lnTo>
                  <a:lnTo>
                    <a:pt x="22204" y="31507"/>
                  </a:lnTo>
                  <a:lnTo>
                    <a:pt x="18869" y="34578"/>
                  </a:lnTo>
                  <a:lnTo>
                    <a:pt x="14919" y="37167"/>
                  </a:lnTo>
                  <a:lnTo>
                    <a:pt x="10882" y="39888"/>
                  </a:lnTo>
                  <a:lnTo>
                    <a:pt x="9083" y="41160"/>
                  </a:lnTo>
                  <a:lnTo>
                    <a:pt x="6714" y="42565"/>
                  </a:lnTo>
                  <a:lnTo>
                    <a:pt x="4169" y="43925"/>
                  </a:lnTo>
                  <a:lnTo>
                    <a:pt x="4125" y="43969"/>
                  </a:lnTo>
                  <a:lnTo>
                    <a:pt x="3774" y="44408"/>
                  </a:lnTo>
                  <a:lnTo>
                    <a:pt x="3774" y="44495"/>
                  </a:lnTo>
                  <a:lnTo>
                    <a:pt x="3247" y="45856"/>
                  </a:lnTo>
                  <a:lnTo>
                    <a:pt x="2370" y="48225"/>
                  </a:lnTo>
                  <a:lnTo>
                    <a:pt x="1316" y="50024"/>
                  </a:lnTo>
                  <a:lnTo>
                    <a:pt x="44" y="51165"/>
                  </a:lnTo>
                  <a:lnTo>
                    <a:pt x="44" y="51209"/>
                  </a:lnTo>
                  <a:lnTo>
                    <a:pt x="0" y="51297"/>
                  </a:lnTo>
                  <a:lnTo>
                    <a:pt x="0" y="51341"/>
                  </a:lnTo>
                  <a:lnTo>
                    <a:pt x="44" y="51428"/>
                  </a:lnTo>
                  <a:lnTo>
                    <a:pt x="132" y="51428"/>
                  </a:lnTo>
                  <a:lnTo>
                    <a:pt x="176" y="51472"/>
                  </a:lnTo>
                  <a:lnTo>
                    <a:pt x="307" y="51428"/>
                  </a:lnTo>
                  <a:lnTo>
                    <a:pt x="1580" y="50244"/>
                  </a:lnTo>
                  <a:lnTo>
                    <a:pt x="1624" y="50200"/>
                  </a:lnTo>
                  <a:lnTo>
                    <a:pt x="2677" y="48401"/>
                  </a:lnTo>
                  <a:lnTo>
                    <a:pt x="2721" y="48357"/>
                  </a:lnTo>
                  <a:lnTo>
                    <a:pt x="3598" y="45987"/>
                  </a:lnTo>
                  <a:lnTo>
                    <a:pt x="4081" y="44627"/>
                  </a:lnTo>
                  <a:lnTo>
                    <a:pt x="4388" y="44232"/>
                  </a:lnTo>
                  <a:lnTo>
                    <a:pt x="6889" y="42872"/>
                  </a:lnTo>
                  <a:lnTo>
                    <a:pt x="9303" y="41424"/>
                  </a:lnTo>
                  <a:lnTo>
                    <a:pt x="11102" y="40151"/>
                  </a:lnTo>
                  <a:lnTo>
                    <a:pt x="15139" y="37431"/>
                  </a:lnTo>
                  <a:lnTo>
                    <a:pt x="19088" y="34842"/>
                  </a:lnTo>
                  <a:lnTo>
                    <a:pt x="22467" y="31770"/>
                  </a:lnTo>
                  <a:lnTo>
                    <a:pt x="23081" y="31024"/>
                  </a:lnTo>
                  <a:lnTo>
                    <a:pt x="23739" y="30278"/>
                  </a:lnTo>
                  <a:lnTo>
                    <a:pt x="24924" y="28742"/>
                  </a:lnTo>
                  <a:lnTo>
                    <a:pt x="26109" y="27075"/>
                  </a:lnTo>
                  <a:lnTo>
                    <a:pt x="27206" y="25363"/>
                  </a:lnTo>
                  <a:lnTo>
                    <a:pt x="28303" y="23608"/>
                  </a:lnTo>
                  <a:lnTo>
                    <a:pt x="29356" y="21853"/>
                  </a:lnTo>
                  <a:lnTo>
                    <a:pt x="31419" y="18255"/>
                  </a:lnTo>
                  <a:lnTo>
                    <a:pt x="33261" y="15008"/>
                  </a:lnTo>
                  <a:lnTo>
                    <a:pt x="35061" y="11190"/>
                  </a:lnTo>
                  <a:lnTo>
                    <a:pt x="35061" y="11146"/>
                  </a:lnTo>
                  <a:lnTo>
                    <a:pt x="36465" y="6276"/>
                  </a:lnTo>
                  <a:lnTo>
                    <a:pt x="37606" y="3643"/>
                  </a:lnTo>
                  <a:lnTo>
                    <a:pt x="38571" y="1317"/>
                  </a:lnTo>
                  <a:lnTo>
                    <a:pt x="38571" y="1273"/>
                  </a:lnTo>
                  <a:lnTo>
                    <a:pt x="38834" y="220"/>
                  </a:lnTo>
                  <a:lnTo>
                    <a:pt x="38834" y="176"/>
                  </a:lnTo>
                  <a:lnTo>
                    <a:pt x="38834" y="88"/>
                  </a:lnTo>
                  <a:lnTo>
                    <a:pt x="38790" y="45"/>
                  </a:lnTo>
                  <a:lnTo>
                    <a:pt x="38703"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0" name="Google Shape;4090;p85"/>
            <p:cNvSpPr/>
            <p:nvPr/>
          </p:nvSpPr>
          <p:spPr>
            <a:xfrm>
              <a:off x="2174350" y="1371600"/>
              <a:ext cx="1005975" cy="1239625"/>
            </a:xfrm>
            <a:custGeom>
              <a:rect b="b" l="l" r="r" t="t"/>
              <a:pathLst>
                <a:path extrusionOk="0" h="49585" w="40239">
                  <a:moveTo>
                    <a:pt x="40063" y="0"/>
                  </a:moveTo>
                  <a:lnTo>
                    <a:pt x="39975" y="44"/>
                  </a:lnTo>
                  <a:lnTo>
                    <a:pt x="39931" y="88"/>
                  </a:lnTo>
                  <a:lnTo>
                    <a:pt x="39888" y="132"/>
                  </a:lnTo>
                  <a:lnTo>
                    <a:pt x="39185" y="1799"/>
                  </a:lnTo>
                  <a:lnTo>
                    <a:pt x="36991" y="6933"/>
                  </a:lnTo>
                  <a:lnTo>
                    <a:pt x="36991" y="6977"/>
                  </a:lnTo>
                  <a:lnTo>
                    <a:pt x="36509" y="8645"/>
                  </a:lnTo>
                  <a:lnTo>
                    <a:pt x="35587" y="11541"/>
                  </a:lnTo>
                  <a:lnTo>
                    <a:pt x="33613" y="15358"/>
                  </a:lnTo>
                  <a:lnTo>
                    <a:pt x="32735" y="16894"/>
                  </a:lnTo>
                  <a:lnTo>
                    <a:pt x="31901" y="18430"/>
                  </a:lnTo>
                  <a:lnTo>
                    <a:pt x="30146" y="21370"/>
                  </a:lnTo>
                  <a:lnTo>
                    <a:pt x="28303" y="24310"/>
                  </a:lnTo>
                  <a:lnTo>
                    <a:pt x="26328" y="27338"/>
                  </a:lnTo>
                  <a:lnTo>
                    <a:pt x="23388" y="30936"/>
                  </a:lnTo>
                  <a:lnTo>
                    <a:pt x="20273" y="33700"/>
                  </a:lnTo>
                  <a:lnTo>
                    <a:pt x="16587" y="36157"/>
                  </a:lnTo>
                  <a:lnTo>
                    <a:pt x="14393" y="37562"/>
                  </a:lnTo>
                  <a:lnTo>
                    <a:pt x="12638" y="38746"/>
                  </a:lnTo>
                  <a:lnTo>
                    <a:pt x="10663" y="40194"/>
                  </a:lnTo>
                  <a:lnTo>
                    <a:pt x="8645" y="41379"/>
                  </a:lnTo>
                  <a:lnTo>
                    <a:pt x="6143" y="42652"/>
                  </a:lnTo>
                  <a:lnTo>
                    <a:pt x="6143" y="42696"/>
                  </a:lnTo>
                  <a:lnTo>
                    <a:pt x="5046" y="43398"/>
                  </a:lnTo>
                  <a:lnTo>
                    <a:pt x="5046" y="43442"/>
                  </a:lnTo>
                  <a:lnTo>
                    <a:pt x="1799" y="46118"/>
                  </a:lnTo>
                  <a:lnTo>
                    <a:pt x="1799" y="46162"/>
                  </a:lnTo>
                  <a:lnTo>
                    <a:pt x="1185" y="46864"/>
                  </a:lnTo>
                  <a:lnTo>
                    <a:pt x="1141" y="46908"/>
                  </a:lnTo>
                  <a:lnTo>
                    <a:pt x="0" y="49365"/>
                  </a:lnTo>
                  <a:lnTo>
                    <a:pt x="0" y="49409"/>
                  </a:lnTo>
                  <a:lnTo>
                    <a:pt x="0" y="49497"/>
                  </a:lnTo>
                  <a:lnTo>
                    <a:pt x="44" y="49541"/>
                  </a:lnTo>
                  <a:lnTo>
                    <a:pt x="88" y="49585"/>
                  </a:lnTo>
                  <a:lnTo>
                    <a:pt x="263" y="49585"/>
                  </a:lnTo>
                  <a:lnTo>
                    <a:pt x="307" y="49497"/>
                  </a:lnTo>
                  <a:lnTo>
                    <a:pt x="1448" y="47084"/>
                  </a:lnTo>
                  <a:lnTo>
                    <a:pt x="2019" y="46382"/>
                  </a:lnTo>
                  <a:lnTo>
                    <a:pt x="5266" y="43705"/>
                  </a:lnTo>
                  <a:lnTo>
                    <a:pt x="6319" y="42959"/>
                  </a:lnTo>
                  <a:lnTo>
                    <a:pt x="8820" y="41686"/>
                  </a:lnTo>
                  <a:lnTo>
                    <a:pt x="10839" y="40502"/>
                  </a:lnTo>
                  <a:lnTo>
                    <a:pt x="12813" y="39054"/>
                  </a:lnTo>
                  <a:lnTo>
                    <a:pt x="14612" y="37869"/>
                  </a:lnTo>
                  <a:lnTo>
                    <a:pt x="16806" y="36421"/>
                  </a:lnTo>
                  <a:lnTo>
                    <a:pt x="20448" y="34007"/>
                  </a:lnTo>
                  <a:lnTo>
                    <a:pt x="20492" y="33963"/>
                  </a:lnTo>
                  <a:lnTo>
                    <a:pt x="23608" y="31155"/>
                  </a:lnTo>
                  <a:lnTo>
                    <a:pt x="23652" y="31155"/>
                  </a:lnTo>
                  <a:lnTo>
                    <a:pt x="26592" y="27557"/>
                  </a:lnTo>
                  <a:lnTo>
                    <a:pt x="26636" y="27557"/>
                  </a:lnTo>
                  <a:lnTo>
                    <a:pt x="28610" y="24529"/>
                  </a:lnTo>
                  <a:lnTo>
                    <a:pt x="30453" y="21545"/>
                  </a:lnTo>
                  <a:lnTo>
                    <a:pt x="32208" y="18605"/>
                  </a:lnTo>
                  <a:lnTo>
                    <a:pt x="33042" y="17070"/>
                  </a:lnTo>
                  <a:lnTo>
                    <a:pt x="33920" y="15534"/>
                  </a:lnTo>
                  <a:lnTo>
                    <a:pt x="35894" y="11672"/>
                  </a:lnTo>
                  <a:lnTo>
                    <a:pt x="35938" y="11628"/>
                  </a:lnTo>
                  <a:lnTo>
                    <a:pt x="36816" y="8732"/>
                  </a:lnTo>
                  <a:lnTo>
                    <a:pt x="37342" y="7065"/>
                  </a:lnTo>
                  <a:lnTo>
                    <a:pt x="39536" y="1931"/>
                  </a:lnTo>
                  <a:lnTo>
                    <a:pt x="40195" y="263"/>
                  </a:lnTo>
                  <a:lnTo>
                    <a:pt x="40239" y="176"/>
                  </a:lnTo>
                  <a:lnTo>
                    <a:pt x="40195" y="132"/>
                  </a:lnTo>
                  <a:lnTo>
                    <a:pt x="40195" y="88"/>
                  </a:lnTo>
                  <a:lnTo>
                    <a:pt x="40107" y="44"/>
                  </a:lnTo>
                  <a:lnTo>
                    <a:pt x="40063"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1" name="Google Shape;4091;p85"/>
            <p:cNvSpPr/>
            <p:nvPr/>
          </p:nvSpPr>
          <p:spPr>
            <a:xfrm>
              <a:off x="2110725" y="1407800"/>
              <a:ext cx="1024625" cy="1147475"/>
            </a:xfrm>
            <a:custGeom>
              <a:rect b="b" l="l" r="r" t="t"/>
              <a:pathLst>
                <a:path extrusionOk="0" h="45899" w="40985">
                  <a:moveTo>
                    <a:pt x="40809" y="0"/>
                  </a:moveTo>
                  <a:lnTo>
                    <a:pt x="40765" y="44"/>
                  </a:lnTo>
                  <a:lnTo>
                    <a:pt x="40677" y="88"/>
                  </a:lnTo>
                  <a:lnTo>
                    <a:pt x="40633" y="132"/>
                  </a:lnTo>
                  <a:lnTo>
                    <a:pt x="39887" y="2063"/>
                  </a:lnTo>
                  <a:lnTo>
                    <a:pt x="38966" y="4300"/>
                  </a:lnTo>
                  <a:lnTo>
                    <a:pt x="37957" y="6670"/>
                  </a:lnTo>
                  <a:lnTo>
                    <a:pt x="37342" y="8952"/>
                  </a:lnTo>
                  <a:lnTo>
                    <a:pt x="36465" y="10795"/>
                  </a:lnTo>
                  <a:lnTo>
                    <a:pt x="32559" y="17772"/>
                  </a:lnTo>
                  <a:lnTo>
                    <a:pt x="30936" y="20448"/>
                  </a:lnTo>
                  <a:lnTo>
                    <a:pt x="29488" y="22642"/>
                  </a:lnTo>
                  <a:lnTo>
                    <a:pt x="26899" y="26328"/>
                  </a:lnTo>
                  <a:lnTo>
                    <a:pt x="25363" y="28171"/>
                  </a:lnTo>
                  <a:lnTo>
                    <a:pt x="23608" y="29795"/>
                  </a:lnTo>
                  <a:lnTo>
                    <a:pt x="21545" y="31506"/>
                  </a:lnTo>
                  <a:lnTo>
                    <a:pt x="19571" y="32910"/>
                  </a:lnTo>
                  <a:lnTo>
                    <a:pt x="17421" y="34271"/>
                  </a:lnTo>
                  <a:lnTo>
                    <a:pt x="15270" y="35675"/>
                  </a:lnTo>
                  <a:lnTo>
                    <a:pt x="13384" y="36991"/>
                  </a:lnTo>
                  <a:lnTo>
                    <a:pt x="11453" y="38264"/>
                  </a:lnTo>
                  <a:lnTo>
                    <a:pt x="9083" y="39536"/>
                  </a:lnTo>
                  <a:lnTo>
                    <a:pt x="7109" y="40721"/>
                  </a:lnTo>
                  <a:lnTo>
                    <a:pt x="7065" y="40721"/>
                  </a:lnTo>
                  <a:lnTo>
                    <a:pt x="5046" y="42476"/>
                  </a:lnTo>
                  <a:lnTo>
                    <a:pt x="3159" y="43705"/>
                  </a:lnTo>
                  <a:lnTo>
                    <a:pt x="88" y="45592"/>
                  </a:lnTo>
                  <a:lnTo>
                    <a:pt x="44" y="45636"/>
                  </a:lnTo>
                  <a:lnTo>
                    <a:pt x="44" y="45680"/>
                  </a:lnTo>
                  <a:lnTo>
                    <a:pt x="0" y="45767"/>
                  </a:lnTo>
                  <a:lnTo>
                    <a:pt x="44" y="45811"/>
                  </a:lnTo>
                  <a:lnTo>
                    <a:pt x="132" y="45899"/>
                  </a:lnTo>
                  <a:lnTo>
                    <a:pt x="176" y="45899"/>
                  </a:lnTo>
                  <a:lnTo>
                    <a:pt x="307" y="45855"/>
                  </a:lnTo>
                  <a:lnTo>
                    <a:pt x="3335" y="43968"/>
                  </a:lnTo>
                  <a:lnTo>
                    <a:pt x="5266" y="42783"/>
                  </a:lnTo>
                  <a:lnTo>
                    <a:pt x="5266" y="42740"/>
                  </a:lnTo>
                  <a:lnTo>
                    <a:pt x="7284" y="41028"/>
                  </a:lnTo>
                  <a:lnTo>
                    <a:pt x="9259" y="39843"/>
                  </a:lnTo>
                  <a:lnTo>
                    <a:pt x="11628" y="38527"/>
                  </a:lnTo>
                  <a:lnTo>
                    <a:pt x="13603" y="37255"/>
                  </a:lnTo>
                  <a:lnTo>
                    <a:pt x="15490" y="35982"/>
                  </a:lnTo>
                  <a:lnTo>
                    <a:pt x="17640" y="34534"/>
                  </a:lnTo>
                  <a:lnTo>
                    <a:pt x="19790" y="33218"/>
                  </a:lnTo>
                  <a:lnTo>
                    <a:pt x="21765" y="31770"/>
                  </a:lnTo>
                  <a:lnTo>
                    <a:pt x="23827" y="30058"/>
                  </a:lnTo>
                  <a:lnTo>
                    <a:pt x="25582" y="28391"/>
                  </a:lnTo>
                  <a:lnTo>
                    <a:pt x="27206" y="26592"/>
                  </a:lnTo>
                  <a:lnTo>
                    <a:pt x="27206" y="26548"/>
                  </a:lnTo>
                  <a:lnTo>
                    <a:pt x="29795" y="22818"/>
                  </a:lnTo>
                  <a:lnTo>
                    <a:pt x="31243" y="20668"/>
                  </a:lnTo>
                  <a:lnTo>
                    <a:pt x="32867" y="17947"/>
                  </a:lnTo>
                  <a:lnTo>
                    <a:pt x="36772" y="10970"/>
                  </a:lnTo>
                  <a:lnTo>
                    <a:pt x="37650" y="9083"/>
                  </a:lnTo>
                  <a:lnTo>
                    <a:pt x="37693" y="9040"/>
                  </a:lnTo>
                  <a:lnTo>
                    <a:pt x="38308" y="6802"/>
                  </a:lnTo>
                  <a:lnTo>
                    <a:pt x="39273" y="4432"/>
                  </a:lnTo>
                  <a:lnTo>
                    <a:pt x="40195" y="2194"/>
                  </a:lnTo>
                  <a:lnTo>
                    <a:pt x="40984" y="263"/>
                  </a:lnTo>
                  <a:lnTo>
                    <a:pt x="40984" y="176"/>
                  </a:lnTo>
                  <a:lnTo>
                    <a:pt x="40984" y="132"/>
                  </a:lnTo>
                  <a:lnTo>
                    <a:pt x="40941" y="44"/>
                  </a:lnTo>
                  <a:lnTo>
                    <a:pt x="40897" y="44"/>
                  </a:lnTo>
                  <a:lnTo>
                    <a:pt x="40809"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2" name="Google Shape;4092;p85"/>
            <p:cNvSpPr/>
            <p:nvPr/>
          </p:nvSpPr>
          <p:spPr>
            <a:xfrm>
              <a:off x="2054775" y="1420950"/>
              <a:ext cx="1012550" cy="1083875"/>
            </a:xfrm>
            <a:custGeom>
              <a:rect b="b" l="l" r="r" t="t"/>
              <a:pathLst>
                <a:path extrusionOk="0" h="43355" w="40502">
                  <a:moveTo>
                    <a:pt x="40282" y="1"/>
                  </a:moveTo>
                  <a:lnTo>
                    <a:pt x="40239" y="45"/>
                  </a:lnTo>
                  <a:lnTo>
                    <a:pt x="40195" y="88"/>
                  </a:lnTo>
                  <a:lnTo>
                    <a:pt x="40151" y="132"/>
                  </a:lnTo>
                  <a:lnTo>
                    <a:pt x="38922" y="3467"/>
                  </a:lnTo>
                  <a:lnTo>
                    <a:pt x="37167" y="8075"/>
                  </a:lnTo>
                  <a:lnTo>
                    <a:pt x="36333" y="9567"/>
                  </a:lnTo>
                  <a:lnTo>
                    <a:pt x="35280" y="11453"/>
                  </a:lnTo>
                  <a:lnTo>
                    <a:pt x="34051" y="13648"/>
                  </a:lnTo>
                  <a:lnTo>
                    <a:pt x="31989" y="17246"/>
                  </a:lnTo>
                  <a:lnTo>
                    <a:pt x="30804" y="19176"/>
                  </a:lnTo>
                  <a:lnTo>
                    <a:pt x="29400" y="21107"/>
                  </a:lnTo>
                  <a:lnTo>
                    <a:pt x="27996" y="23213"/>
                  </a:lnTo>
                  <a:lnTo>
                    <a:pt x="26504" y="25013"/>
                  </a:lnTo>
                  <a:lnTo>
                    <a:pt x="25188" y="26197"/>
                  </a:lnTo>
                  <a:lnTo>
                    <a:pt x="23476" y="27821"/>
                  </a:lnTo>
                  <a:lnTo>
                    <a:pt x="21853" y="29181"/>
                  </a:lnTo>
                  <a:lnTo>
                    <a:pt x="20054" y="30454"/>
                  </a:lnTo>
                  <a:lnTo>
                    <a:pt x="12199" y="35500"/>
                  </a:lnTo>
                  <a:lnTo>
                    <a:pt x="10137" y="36641"/>
                  </a:lnTo>
                  <a:lnTo>
                    <a:pt x="7635" y="38220"/>
                  </a:lnTo>
                  <a:lnTo>
                    <a:pt x="5661" y="39669"/>
                  </a:lnTo>
                  <a:lnTo>
                    <a:pt x="3686" y="40897"/>
                  </a:lnTo>
                  <a:lnTo>
                    <a:pt x="88" y="43003"/>
                  </a:lnTo>
                  <a:lnTo>
                    <a:pt x="44" y="43047"/>
                  </a:lnTo>
                  <a:lnTo>
                    <a:pt x="0" y="43135"/>
                  </a:lnTo>
                  <a:lnTo>
                    <a:pt x="0" y="43179"/>
                  </a:lnTo>
                  <a:lnTo>
                    <a:pt x="0" y="43267"/>
                  </a:lnTo>
                  <a:lnTo>
                    <a:pt x="88" y="43311"/>
                  </a:lnTo>
                  <a:lnTo>
                    <a:pt x="176" y="43354"/>
                  </a:lnTo>
                  <a:lnTo>
                    <a:pt x="263" y="43311"/>
                  </a:lnTo>
                  <a:lnTo>
                    <a:pt x="3862" y="41204"/>
                  </a:lnTo>
                  <a:lnTo>
                    <a:pt x="5880" y="39976"/>
                  </a:lnTo>
                  <a:lnTo>
                    <a:pt x="7855" y="38528"/>
                  </a:lnTo>
                  <a:lnTo>
                    <a:pt x="10312" y="36948"/>
                  </a:lnTo>
                  <a:lnTo>
                    <a:pt x="12374" y="35807"/>
                  </a:lnTo>
                  <a:lnTo>
                    <a:pt x="20229" y="30717"/>
                  </a:lnTo>
                  <a:lnTo>
                    <a:pt x="22028" y="29444"/>
                  </a:lnTo>
                  <a:lnTo>
                    <a:pt x="23696" y="28084"/>
                  </a:lnTo>
                  <a:lnTo>
                    <a:pt x="25451" y="26461"/>
                  </a:lnTo>
                  <a:lnTo>
                    <a:pt x="26723" y="25232"/>
                  </a:lnTo>
                  <a:lnTo>
                    <a:pt x="26767" y="25232"/>
                  </a:lnTo>
                  <a:lnTo>
                    <a:pt x="28259" y="23433"/>
                  </a:lnTo>
                  <a:lnTo>
                    <a:pt x="28303" y="23433"/>
                  </a:lnTo>
                  <a:lnTo>
                    <a:pt x="29707" y="21283"/>
                  </a:lnTo>
                  <a:lnTo>
                    <a:pt x="31068" y="19352"/>
                  </a:lnTo>
                  <a:lnTo>
                    <a:pt x="32296" y="17421"/>
                  </a:lnTo>
                  <a:lnTo>
                    <a:pt x="34359" y="13823"/>
                  </a:lnTo>
                  <a:lnTo>
                    <a:pt x="35587" y="11585"/>
                  </a:lnTo>
                  <a:lnTo>
                    <a:pt x="36640" y="9742"/>
                  </a:lnTo>
                  <a:lnTo>
                    <a:pt x="37474" y="8206"/>
                  </a:lnTo>
                  <a:lnTo>
                    <a:pt x="37518" y="8206"/>
                  </a:lnTo>
                  <a:lnTo>
                    <a:pt x="39229" y="3555"/>
                  </a:lnTo>
                  <a:lnTo>
                    <a:pt x="40458" y="264"/>
                  </a:lnTo>
                  <a:lnTo>
                    <a:pt x="40502" y="176"/>
                  </a:lnTo>
                  <a:lnTo>
                    <a:pt x="40458" y="132"/>
                  </a:lnTo>
                  <a:lnTo>
                    <a:pt x="40414" y="88"/>
                  </a:lnTo>
                  <a:lnTo>
                    <a:pt x="40370" y="45"/>
                  </a:lnTo>
                  <a:lnTo>
                    <a:pt x="40282"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3" name="Google Shape;4093;p85"/>
            <p:cNvSpPr/>
            <p:nvPr/>
          </p:nvSpPr>
          <p:spPr>
            <a:xfrm>
              <a:off x="2027350" y="1430825"/>
              <a:ext cx="1003775" cy="1048775"/>
            </a:xfrm>
            <a:custGeom>
              <a:rect b="b" l="l" r="r" t="t"/>
              <a:pathLst>
                <a:path extrusionOk="0" h="41951" w="40151">
                  <a:moveTo>
                    <a:pt x="39975" y="1"/>
                  </a:moveTo>
                  <a:lnTo>
                    <a:pt x="39931" y="45"/>
                  </a:lnTo>
                  <a:lnTo>
                    <a:pt x="39844" y="88"/>
                  </a:lnTo>
                  <a:lnTo>
                    <a:pt x="39800" y="132"/>
                  </a:lnTo>
                  <a:lnTo>
                    <a:pt x="38571" y="3511"/>
                  </a:lnTo>
                  <a:lnTo>
                    <a:pt x="37255" y="6978"/>
                  </a:lnTo>
                  <a:lnTo>
                    <a:pt x="35192" y="10664"/>
                  </a:lnTo>
                  <a:lnTo>
                    <a:pt x="33042" y="14569"/>
                  </a:lnTo>
                  <a:lnTo>
                    <a:pt x="32823" y="14920"/>
                  </a:lnTo>
                  <a:lnTo>
                    <a:pt x="30980" y="17860"/>
                  </a:lnTo>
                  <a:lnTo>
                    <a:pt x="30058" y="19308"/>
                  </a:lnTo>
                  <a:lnTo>
                    <a:pt x="29049" y="20712"/>
                  </a:lnTo>
                  <a:lnTo>
                    <a:pt x="28040" y="22029"/>
                  </a:lnTo>
                  <a:lnTo>
                    <a:pt x="26943" y="23345"/>
                  </a:lnTo>
                  <a:lnTo>
                    <a:pt x="26328" y="23959"/>
                  </a:lnTo>
                  <a:lnTo>
                    <a:pt x="25714" y="24574"/>
                  </a:lnTo>
                  <a:lnTo>
                    <a:pt x="25100" y="25188"/>
                  </a:lnTo>
                  <a:lnTo>
                    <a:pt x="24442" y="25758"/>
                  </a:lnTo>
                  <a:lnTo>
                    <a:pt x="22467" y="27470"/>
                  </a:lnTo>
                  <a:lnTo>
                    <a:pt x="20492" y="28874"/>
                  </a:lnTo>
                  <a:lnTo>
                    <a:pt x="13823" y="33306"/>
                  </a:lnTo>
                  <a:lnTo>
                    <a:pt x="12023" y="34271"/>
                  </a:lnTo>
                  <a:lnTo>
                    <a:pt x="10005" y="35456"/>
                  </a:lnTo>
                  <a:lnTo>
                    <a:pt x="6143" y="38045"/>
                  </a:lnTo>
                  <a:lnTo>
                    <a:pt x="3949" y="39405"/>
                  </a:lnTo>
                  <a:lnTo>
                    <a:pt x="88" y="41599"/>
                  </a:lnTo>
                  <a:lnTo>
                    <a:pt x="44" y="41643"/>
                  </a:lnTo>
                  <a:lnTo>
                    <a:pt x="0" y="41731"/>
                  </a:lnTo>
                  <a:lnTo>
                    <a:pt x="0" y="41775"/>
                  </a:lnTo>
                  <a:lnTo>
                    <a:pt x="0" y="41862"/>
                  </a:lnTo>
                  <a:lnTo>
                    <a:pt x="88" y="41906"/>
                  </a:lnTo>
                  <a:lnTo>
                    <a:pt x="176" y="41950"/>
                  </a:lnTo>
                  <a:lnTo>
                    <a:pt x="263" y="41906"/>
                  </a:lnTo>
                  <a:lnTo>
                    <a:pt x="4125" y="39712"/>
                  </a:lnTo>
                  <a:lnTo>
                    <a:pt x="6319" y="38352"/>
                  </a:lnTo>
                  <a:lnTo>
                    <a:pt x="10180" y="35763"/>
                  </a:lnTo>
                  <a:lnTo>
                    <a:pt x="12199" y="34578"/>
                  </a:lnTo>
                  <a:lnTo>
                    <a:pt x="13998" y="33569"/>
                  </a:lnTo>
                  <a:lnTo>
                    <a:pt x="20668" y="29181"/>
                  </a:lnTo>
                  <a:lnTo>
                    <a:pt x="22686" y="27733"/>
                  </a:lnTo>
                  <a:lnTo>
                    <a:pt x="24661" y="26022"/>
                  </a:lnTo>
                  <a:lnTo>
                    <a:pt x="25319" y="25451"/>
                  </a:lnTo>
                  <a:lnTo>
                    <a:pt x="25977" y="24837"/>
                  </a:lnTo>
                  <a:lnTo>
                    <a:pt x="26592" y="24223"/>
                  </a:lnTo>
                  <a:lnTo>
                    <a:pt x="27162" y="23564"/>
                  </a:lnTo>
                  <a:lnTo>
                    <a:pt x="28303" y="22292"/>
                  </a:lnTo>
                  <a:lnTo>
                    <a:pt x="29312" y="20932"/>
                  </a:lnTo>
                  <a:lnTo>
                    <a:pt x="30322" y="19527"/>
                  </a:lnTo>
                  <a:lnTo>
                    <a:pt x="31287" y="18079"/>
                  </a:lnTo>
                  <a:lnTo>
                    <a:pt x="33130" y="15095"/>
                  </a:lnTo>
                  <a:lnTo>
                    <a:pt x="33349" y="14744"/>
                  </a:lnTo>
                  <a:lnTo>
                    <a:pt x="35499" y="10795"/>
                  </a:lnTo>
                  <a:lnTo>
                    <a:pt x="37562" y="7153"/>
                  </a:lnTo>
                  <a:lnTo>
                    <a:pt x="37562" y="7109"/>
                  </a:lnTo>
                  <a:lnTo>
                    <a:pt x="38922" y="3643"/>
                  </a:lnTo>
                  <a:lnTo>
                    <a:pt x="40151" y="264"/>
                  </a:lnTo>
                  <a:lnTo>
                    <a:pt x="40151" y="176"/>
                  </a:lnTo>
                  <a:lnTo>
                    <a:pt x="40151" y="132"/>
                  </a:lnTo>
                  <a:lnTo>
                    <a:pt x="40107" y="45"/>
                  </a:lnTo>
                  <a:lnTo>
                    <a:pt x="40063" y="45"/>
                  </a:lnTo>
                  <a:lnTo>
                    <a:pt x="39975"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4" name="Google Shape;4094;p85"/>
            <p:cNvSpPr/>
            <p:nvPr/>
          </p:nvSpPr>
          <p:spPr>
            <a:xfrm>
              <a:off x="1999925" y="1430825"/>
              <a:ext cx="998300" cy="1023525"/>
            </a:xfrm>
            <a:custGeom>
              <a:rect b="b" l="l" r="r" t="t"/>
              <a:pathLst>
                <a:path extrusionOk="0" h="40941" w="39932">
                  <a:moveTo>
                    <a:pt x="39756" y="1"/>
                  </a:moveTo>
                  <a:lnTo>
                    <a:pt x="39712" y="45"/>
                  </a:lnTo>
                  <a:lnTo>
                    <a:pt x="39624" y="88"/>
                  </a:lnTo>
                  <a:lnTo>
                    <a:pt x="39624" y="132"/>
                  </a:lnTo>
                  <a:lnTo>
                    <a:pt x="38703" y="2677"/>
                  </a:lnTo>
                  <a:lnTo>
                    <a:pt x="37606" y="5749"/>
                  </a:lnTo>
                  <a:lnTo>
                    <a:pt x="35938" y="8864"/>
                  </a:lnTo>
                  <a:lnTo>
                    <a:pt x="34578" y="11234"/>
                  </a:lnTo>
                  <a:lnTo>
                    <a:pt x="32954" y="14174"/>
                  </a:lnTo>
                  <a:lnTo>
                    <a:pt x="31638" y="16324"/>
                  </a:lnTo>
                  <a:lnTo>
                    <a:pt x="28435" y="20932"/>
                  </a:lnTo>
                  <a:lnTo>
                    <a:pt x="27338" y="22204"/>
                  </a:lnTo>
                  <a:lnTo>
                    <a:pt x="25582" y="23828"/>
                  </a:lnTo>
                  <a:lnTo>
                    <a:pt x="23564" y="25715"/>
                  </a:lnTo>
                  <a:lnTo>
                    <a:pt x="21677" y="27250"/>
                  </a:lnTo>
                  <a:lnTo>
                    <a:pt x="20317" y="28172"/>
                  </a:lnTo>
                  <a:lnTo>
                    <a:pt x="18957" y="29093"/>
                  </a:lnTo>
                  <a:lnTo>
                    <a:pt x="16236" y="30849"/>
                  </a:lnTo>
                  <a:lnTo>
                    <a:pt x="13471" y="32560"/>
                  </a:lnTo>
                  <a:lnTo>
                    <a:pt x="10707" y="34227"/>
                  </a:lnTo>
                  <a:lnTo>
                    <a:pt x="7504" y="36158"/>
                  </a:lnTo>
                  <a:lnTo>
                    <a:pt x="4300" y="38177"/>
                  </a:lnTo>
                  <a:lnTo>
                    <a:pt x="2414" y="39274"/>
                  </a:lnTo>
                  <a:lnTo>
                    <a:pt x="88" y="40634"/>
                  </a:lnTo>
                  <a:lnTo>
                    <a:pt x="44" y="40678"/>
                  </a:lnTo>
                  <a:lnTo>
                    <a:pt x="0" y="40722"/>
                  </a:lnTo>
                  <a:lnTo>
                    <a:pt x="0" y="40809"/>
                  </a:lnTo>
                  <a:lnTo>
                    <a:pt x="0" y="40853"/>
                  </a:lnTo>
                  <a:lnTo>
                    <a:pt x="88" y="40941"/>
                  </a:lnTo>
                  <a:lnTo>
                    <a:pt x="263" y="40941"/>
                  </a:lnTo>
                  <a:lnTo>
                    <a:pt x="2589" y="39581"/>
                  </a:lnTo>
                  <a:lnTo>
                    <a:pt x="4476" y="38440"/>
                  </a:lnTo>
                  <a:lnTo>
                    <a:pt x="7679" y="36465"/>
                  </a:lnTo>
                  <a:lnTo>
                    <a:pt x="10883" y="34534"/>
                  </a:lnTo>
                  <a:lnTo>
                    <a:pt x="13647" y="32867"/>
                  </a:lnTo>
                  <a:lnTo>
                    <a:pt x="16411" y="31156"/>
                  </a:lnTo>
                  <a:lnTo>
                    <a:pt x="19176" y="29357"/>
                  </a:lnTo>
                  <a:lnTo>
                    <a:pt x="20536" y="28479"/>
                  </a:lnTo>
                  <a:lnTo>
                    <a:pt x="21853" y="27514"/>
                  </a:lnTo>
                  <a:lnTo>
                    <a:pt x="23783" y="25978"/>
                  </a:lnTo>
                  <a:lnTo>
                    <a:pt x="25846" y="24091"/>
                  </a:lnTo>
                  <a:lnTo>
                    <a:pt x="27601" y="22423"/>
                  </a:lnTo>
                  <a:lnTo>
                    <a:pt x="28698" y="21151"/>
                  </a:lnTo>
                  <a:lnTo>
                    <a:pt x="31945" y="16544"/>
                  </a:lnTo>
                  <a:lnTo>
                    <a:pt x="33262" y="14350"/>
                  </a:lnTo>
                  <a:lnTo>
                    <a:pt x="34885" y="11410"/>
                  </a:lnTo>
                  <a:lnTo>
                    <a:pt x="36245" y="9040"/>
                  </a:lnTo>
                  <a:lnTo>
                    <a:pt x="37957" y="5924"/>
                  </a:lnTo>
                  <a:lnTo>
                    <a:pt x="37957" y="5881"/>
                  </a:lnTo>
                  <a:lnTo>
                    <a:pt x="39054" y="2809"/>
                  </a:lnTo>
                  <a:lnTo>
                    <a:pt x="39931" y="264"/>
                  </a:lnTo>
                  <a:lnTo>
                    <a:pt x="39931" y="176"/>
                  </a:lnTo>
                  <a:lnTo>
                    <a:pt x="39931" y="88"/>
                  </a:lnTo>
                  <a:lnTo>
                    <a:pt x="39888" y="45"/>
                  </a:lnTo>
                  <a:lnTo>
                    <a:pt x="39844"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5" name="Google Shape;4095;p85"/>
            <p:cNvSpPr/>
            <p:nvPr/>
          </p:nvSpPr>
          <p:spPr>
            <a:xfrm>
              <a:off x="1972500" y="1430825"/>
              <a:ext cx="995000" cy="999400"/>
            </a:xfrm>
            <a:custGeom>
              <a:rect b="b" l="l" r="r" t="t"/>
              <a:pathLst>
                <a:path extrusionOk="0" h="39976" w="39800">
                  <a:moveTo>
                    <a:pt x="39536" y="1"/>
                  </a:moveTo>
                  <a:lnTo>
                    <a:pt x="39493" y="45"/>
                  </a:lnTo>
                  <a:lnTo>
                    <a:pt x="39449" y="132"/>
                  </a:lnTo>
                  <a:lnTo>
                    <a:pt x="38571" y="2677"/>
                  </a:lnTo>
                  <a:lnTo>
                    <a:pt x="37781" y="4959"/>
                  </a:lnTo>
                  <a:lnTo>
                    <a:pt x="36772" y="6890"/>
                  </a:lnTo>
                  <a:lnTo>
                    <a:pt x="34578" y="10795"/>
                  </a:lnTo>
                  <a:lnTo>
                    <a:pt x="33349" y="12945"/>
                  </a:lnTo>
                  <a:lnTo>
                    <a:pt x="31901" y="15359"/>
                  </a:lnTo>
                  <a:lnTo>
                    <a:pt x="30322" y="17641"/>
                  </a:lnTo>
                  <a:lnTo>
                    <a:pt x="27952" y="20800"/>
                  </a:lnTo>
                  <a:lnTo>
                    <a:pt x="26109" y="22555"/>
                  </a:lnTo>
                  <a:lnTo>
                    <a:pt x="23871" y="24661"/>
                  </a:lnTo>
                  <a:lnTo>
                    <a:pt x="21765" y="26373"/>
                  </a:lnTo>
                  <a:lnTo>
                    <a:pt x="19966" y="27645"/>
                  </a:lnTo>
                  <a:lnTo>
                    <a:pt x="17640" y="29137"/>
                  </a:lnTo>
                  <a:lnTo>
                    <a:pt x="13384" y="31770"/>
                  </a:lnTo>
                  <a:lnTo>
                    <a:pt x="11804" y="32648"/>
                  </a:lnTo>
                  <a:lnTo>
                    <a:pt x="7723" y="35149"/>
                  </a:lnTo>
                  <a:lnTo>
                    <a:pt x="3642" y="37562"/>
                  </a:lnTo>
                  <a:lnTo>
                    <a:pt x="88" y="39668"/>
                  </a:lnTo>
                  <a:lnTo>
                    <a:pt x="44" y="39712"/>
                  </a:lnTo>
                  <a:lnTo>
                    <a:pt x="0" y="39756"/>
                  </a:lnTo>
                  <a:lnTo>
                    <a:pt x="0" y="39844"/>
                  </a:lnTo>
                  <a:lnTo>
                    <a:pt x="0" y="39888"/>
                  </a:lnTo>
                  <a:lnTo>
                    <a:pt x="88" y="39976"/>
                  </a:lnTo>
                  <a:lnTo>
                    <a:pt x="263" y="39976"/>
                  </a:lnTo>
                  <a:lnTo>
                    <a:pt x="3818" y="37869"/>
                  </a:lnTo>
                  <a:lnTo>
                    <a:pt x="7899" y="35456"/>
                  </a:lnTo>
                  <a:lnTo>
                    <a:pt x="11980" y="32955"/>
                  </a:lnTo>
                  <a:lnTo>
                    <a:pt x="13559" y="32077"/>
                  </a:lnTo>
                  <a:lnTo>
                    <a:pt x="17816" y="29444"/>
                  </a:lnTo>
                  <a:lnTo>
                    <a:pt x="20141" y="27909"/>
                  </a:lnTo>
                  <a:lnTo>
                    <a:pt x="21984" y="26680"/>
                  </a:lnTo>
                  <a:lnTo>
                    <a:pt x="24091" y="24925"/>
                  </a:lnTo>
                  <a:lnTo>
                    <a:pt x="26328" y="22818"/>
                  </a:lnTo>
                  <a:lnTo>
                    <a:pt x="28171" y="21063"/>
                  </a:lnTo>
                  <a:lnTo>
                    <a:pt x="28215" y="21019"/>
                  </a:lnTo>
                  <a:lnTo>
                    <a:pt x="30585" y="17860"/>
                  </a:lnTo>
                  <a:lnTo>
                    <a:pt x="32208" y="15578"/>
                  </a:lnTo>
                  <a:lnTo>
                    <a:pt x="33656" y="13121"/>
                  </a:lnTo>
                  <a:lnTo>
                    <a:pt x="34885" y="10971"/>
                  </a:lnTo>
                  <a:lnTo>
                    <a:pt x="37079" y="7065"/>
                  </a:lnTo>
                  <a:lnTo>
                    <a:pt x="38088" y="5091"/>
                  </a:lnTo>
                  <a:lnTo>
                    <a:pt x="38878" y="2765"/>
                  </a:lnTo>
                  <a:lnTo>
                    <a:pt x="39756" y="220"/>
                  </a:lnTo>
                  <a:lnTo>
                    <a:pt x="39800" y="176"/>
                  </a:lnTo>
                  <a:lnTo>
                    <a:pt x="39756" y="88"/>
                  </a:lnTo>
                  <a:lnTo>
                    <a:pt x="39712" y="45"/>
                  </a:lnTo>
                  <a:lnTo>
                    <a:pt x="39668"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6" name="Google Shape;4096;p85"/>
            <p:cNvSpPr/>
            <p:nvPr/>
          </p:nvSpPr>
          <p:spPr>
            <a:xfrm>
              <a:off x="1917650" y="1488975"/>
              <a:ext cx="967575" cy="891875"/>
            </a:xfrm>
            <a:custGeom>
              <a:rect b="b" l="l" r="r" t="t"/>
              <a:pathLst>
                <a:path extrusionOk="0" h="35675" w="38703">
                  <a:moveTo>
                    <a:pt x="38483" y="0"/>
                  </a:moveTo>
                  <a:lnTo>
                    <a:pt x="38396" y="44"/>
                  </a:lnTo>
                  <a:lnTo>
                    <a:pt x="38352" y="132"/>
                  </a:lnTo>
                  <a:lnTo>
                    <a:pt x="37562" y="2107"/>
                  </a:lnTo>
                  <a:lnTo>
                    <a:pt x="36333" y="4344"/>
                  </a:lnTo>
                  <a:lnTo>
                    <a:pt x="34929" y="6977"/>
                  </a:lnTo>
                  <a:lnTo>
                    <a:pt x="33788" y="8864"/>
                  </a:lnTo>
                  <a:lnTo>
                    <a:pt x="32647" y="10751"/>
                  </a:lnTo>
                  <a:lnTo>
                    <a:pt x="31243" y="12769"/>
                  </a:lnTo>
                  <a:lnTo>
                    <a:pt x="29707" y="14700"/>
                  </a:lnTo>
                  <a:lnTo>
                    <a:pt x="28171" y="16499"/>
                  </a:lnTo>
                  <a:lnTo>
                    <a:pt x="27206" y="17552"/>
                  </a:lnTo>
                  <a:lnTo>
                    <a:pt x="26197" y="18606"/>
                  </a:lnTo>
                  <a:lnTo>
                    <a:pt x="25188" y="19571"/>
                  </a:lnTo>
                  <a:lnTo>
                    <a:pt x="24134" y="20492"/>
                  </a:lnTo>
                  <a:lnTo>
                    <a:pt x="23037" y="21370"/>
                  </a:lnTo>
                  <a:lnTo>
                    <a:pt x="21940" y="22248"/>
                  </a:lnTo>
                  <a:lnTo>
                    <a:pt x="20799" y="23081"/>
                  </a:lnTo>
                  <a:lnTo>
                    <a:pt x="19659" y="23871"/>
                  </a:lnTo>
                  <a:lnTo>
                    <a:pt x="18474" y="24661"/>
                  </a:lnTo>
                  <a:lnTo>
                    <a:pt x="17289" y="25407"/>
                  </a:lnTo>
                  <a:lnTo>
                    <a:pt x="14876" y="26899"/>
                  </a:lnTo>
                  <a:lnTo>
                    <a:pt x="12462" y="28303"/>
                  </a:lnTo>
                  <a:lnTo>
                    <a:pt x="10005" y="29663"/>
                  </a:lnTo>
                  <a:lnTo>
                    <a:pt x="7679" y="30980"/>
                  </a:lnTo>
                  <a:lnTo>
                    <a:pt x="5354" y="32296"/>
                  </a:lnTo>
                  <a:lnTo>
                    <a:pt x="3028" y="33613"/>
                  </a:lnTo>
                  <a:lnTo>
                    <a:pt x="88" y="35368"/>
                  </a:lnTo>
                  <a:lnTo>
                    <a:pt x="44" y="35412"/>
                  </a:lnTo>
                  <a:lnTo>
                    <a:pt x="0" y="35456"/>
                  </a:lnTo>
                  <a:lnTo>
                    <a:pt x="0" y="35543"/>
                  </a:lnTo>
                  <a:lnTo>
                    <a:pt x="44" y="35587"/>
                  </a:lnTo>
                  <a:lnTo>
                    <a:pt x="88" y="35675"/>
                  </a:lnTo>
                  <a:lnTo>
                    <a:pt x="263" y="35675"/>
                  </a:lnTo>
                  <a:lnTo>
                    <a:pt x="3203" y="33920"/>
                  </a:lnTo>
                  <a:lnTo>
                    <a:pt x="5529" y="32603"/>
                  </a:lnTo>
                  <a:lnTo>
                    <a:pt x="7855" y="31287"/>
                  </a:lnTo>
                  <a:lnTo>
                    <a:pt x="10180" y="29971"/>
                  </a:lnTo>
                  <a:lnTo>
                    <a:pt x="12638" y="28566"/>
                  </a:lnTo>
                  <a:lnTo>
                    <a:pt x="15095" y="27162"/>
                  </a:lnTo>
                  <a:lnTo>
                    <a:pt x="17508" y="25714"/>
                  </a:lnTo>
                  <a:lnTo>
                    <a:pt x="18693" y="24968"/>
                  </a:lnTo>
                  <a:lnTo>
                    <a:pt x="19878" y="24178"/>
                  </a:lnTo>
                  <a:lnTo>
                    <a:pt x="21019" y="23345"/>
                  </a:lnTo>
                  <a:lnTo>
                    <a:pt x="22160" y="22511"/>
                  </a:lnTo>
                  <a:lnTo>
                    <a:pt x="23301" y="21633"/>
                  </a:lnTo>
                  <a:lnTo>
                    <a:pt x="24398" y="20756"/>
                  </a:lnTo>
                  <a:lnTo>
                    <a:pt x="25451" y="19790"/>
                  </a:lnTo>
                  <a:lnTo>
                    <a:pt x="26460" y="18825"/>
                  </a:lnTo>
                  <a:lnTo>
                    <a:pt x="27469" y="17816"/>
                  </a:lnTo>
                  <a:lnTo>
                    <a:pt x="28435" y="16763"/>
                  </a:lnTo>
                  <a:lnTo>
                    <a:pt x="29970" y="14920"/>
                  </a:lnTo>
                  <a:lnTo>
                    <a:pt x="31550" y="12989"/>
                  </a:lnTo>
                  <a:lnTo>
                    <a:pt x="32954" y="10927"/>
                  </a:lnTo>
                  <a:lnTo>
                    <a:pt x="34095" y="9040"/>
                  </a:lnTo>
                  <a:lnTo>
                    <a:pt x="35236" y="7153"/>
                  </a:lnTo>
                  <a:lnTo>
                    <a:pt x="36640" y="4520"/>
                  </a:lnTo>
                  <a:lnTo>
                    <a:pt x="37869" y="2282"/>
                  </a:lnTo>
                  <a:lnTo>
                    <a:pt x="38703" y="264"/>
                  </a:lnTo>
                  <a:lnTo>
                    <a:pt x="38703" y="176"/>
                  </a:lnTo>
                  <a:lnTo>
                    <a:pt x="38703" y="88"/>
                  </a:lnTo>
                  <a:lnTo>
                    <a:pt x="38659" y="44"/>
                  </a:lnTo>
                  <a:lnTo>
                    <a:pt x="38615"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7" name="Google Shape;4097;p85"/>
            <p:cNvSpPr/>
            <p:nvPr/>
          </p:nvSpPr>
          <p:spPr>
            <a:xfrm>
              <a:off x="1893500" y="1524075"/>
              <a:ext cx="943450" cy="835950"/>
            </a:xfrm>
            <a:custGeom>
              <a:rect b="b" l="l" r="r" t="t"/>
              <a:pathLst>
                <a:path extrusionOk="0" h="33438" w="37738">
                  <a:moveTo>
                    <a:pt x="37519" y="0"/>
                  </a:moveTo>
                  <a:lnTo>
                    <a:pt x="37431" y="44"/>
                  </a:lnTo>
                  <a:lnTo>
                    <a:pt x="37387" y="88"/>
                  </a:lnTo>
                  <a:lnTo>
                    <a:pt x="36114" y="2502"/>
                  </a:lnTo>
                  <a:lnTo>
                    <a:pt x="34842" y="4915"/>
                  </a:lnTo>
                  <a:lnTo>
                    <a:pt x="33569" y="7065"/>
                  </a:lnTo>
                  <a:lnTo>
                    <a:pt x="32472" y="8864"/>
                  </a:lnTo>
                  <a:lnTo>
                    <a:pt x="31156" y="10751"/>
                  </a:lnTo>
                  <a:lnTo>
                    <a:pt x="29752" y="12550"/>
                  </a:lnTo>
                  <a:lnTo>
                    <a:pt x="27602" y="14920"/>
                  </a:lnTo>
                  <a:lnTo>
                    <a:pt x="26505" y="16061"/>
                  </a:lnTo>
                  <a:lnTo>
                    <a:pt x="25364" y="17158"/>
                  </a:lnTo>
                  <a:lnTo>
                    <a:pt x="24179" y="18211"/>
                  </a:lnTo>
                  <a:lnTo>
                    <a:pt x="22950" y="19264"/>
                  </a:lnTo>
                  <a:lnTo>
                    <a:pt x="21722" y="20229"/>
                  </a:lnTo>
                  <a:lnTo>
                    <a:pt x="20449" y="21151"/>
                  </a:lnTo>
                  <a:lnTo>
                    <a:pt x="19177" y="22072"/>
                  </a:lnTo>
                  <a:lnTo>
                    <a:pt x="17860" y="22950"/>
                  </a:lnTo>
                  <a:lnTo>
                    <a:pt x="16500" y="23827"/>
                  </a:lnTo>
                  <a:lnTo>
                    <a:pt x="15140" y="24617"/>
                  </a:lnTo>
                  <a:lnTo>
                    <a:pt x="12419" y="26241"/>
                  </a:lnTo>
                  <a:lnTo>
                    <a:pt x="9654" y="27777"/>
                  </a:lnTo>
                  <a:lnTo>
                    <a:pt x="6890" y="29313"/>
                  </a:lnTo>
                  <a:lnTo>
                    <a:pt x="5223" y="30234"/>
                  </a:lnTo>
                  <a:lnTo>
                    <a:pt x="2853" y="31463"/>
                  </a:lnTo>
                  <a:lnTo>
                    <a:pt x="88" y="33130"/>
                  </a:lnTo>
                  <a:lnTo>
                    <a:pt x="45" y="33174"/>
                  </a:lnTo>
                  <a:lnTo>
                    <a:pt x="1" y="33218"/>
                  </a:lnTo>
                  <a:lnTo>
                    <a:pt x="1" y="33306"/>
                  </a:lnTo>
                  <a:lnTo>
                    <a:pt x="45" y="33350"/>
                  </a:lnTo>
                  <a:lnTo>
                    <a:pt x="88" y="33437"/>
                  </a:lnTo>
                  <a:lnTo>
                    <a:pt x="176" y="33437"/>
                  </a:lnTo>
                  <a:lnTo>
                    <a:pt x="264" y="33393"/>
                  </a:lnTo>
                  <a:lnTo>
                    <a:pt x="3028" y="31726"/>
                  </a:lnTo>
                  <a:lnTo>
                    <a:pt x="5354" y="30541"/>
                  </a:lnTo>
                  <a:lnTo>
                    <a:pt x="7065" y="29620"/>
                  </a:lnTo>
                  <a:lnTo>
                    <a:pt x="9830" y="28084"/>
                  </a:lnTo>
                  <a:lnTo>
                    <a:pt x="12594" y="26548"/>
                  </a:lnTo>
                  <a:lnTo>
                    <a:pt x="15359" y="24924"/>
                  </a:lnTo>
                  <a:lnTo>
                    <a:pt x="16719" y="24091"/>
                  </a:lnTo>
                  <a:lnTo>
                    <a:pt x="18036" y="23257"/>
                  </a:lnTo>
                  <a:lnTo>
                    <a:pt x="19352" y="22336"/>
                  </a:lnTo>
                  <a:lnTo>
                    <a:pt x="20668" y="21458"/>
                  </a:lnTo>
                  <a:lnTo>
                    <a:pt x="21941" y="20493"/>
                  </a:lnTo>
                  <a:lnTo>
                    <a:pt x="23214" y="19527"/>
                  </a:lnTo>
                  <a:lnTo>
                    <a:pt x="24398" y="18474"/>
                  </a:lnTo>
                  <a:lnTo>
                    <a:pt x="25583" y="17421"/>
                  </a:lnTo>
                  <a:lnTo>
                    <a:pt x="26768" y="16324"/>
                  </a:lnTo>
                  <a:lnTo>
                    <a:pt x="27865" y="15183"/>
                  </a:lnTo>
                  <a:lnTo>
                    <a:pt x="30015" y="12770"/>
                  </a:lnTo>
                  <a:lnTo>
                    <a:pt x="31463" y="10971"/>
                  </a:lnTo>
                  <a:lnTo>
                    <a:pt x="32779" y="9084"/>
                  </a:lnTo>
                  <a:lnTo>
                    <a:pt x="33876" y="7241"/>
                  </a:lnTo>
                  <a:lnTo>
                    <a:pt x="35105" y="5047"/>
                  </a:lnTo>
                  <a:lnTo>
                    <a:pt x="36465" y="2633"/>
                  </a:lnTo>
                  <a:lnTo>
                    <a:pt x="37694" y="264"/>
                  </a:lnTo>
                  <a:lnTo>
                    <a:pt x="37738" y="176"/>
                  </a:lnTo>
                  <a:lnTo>
                    <a:pt x="37738" y="132"/>
                  </a:lnTo>
                  <a:lnTo>
                    <a:pt x="37694" y="44"/>
                  </a:lnTo>
                  <a:lnTo>
                    <a:pt x="37650"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8" name="Google Shape;4098;p85"/>
            <p:cNvSpPr/>
            <p:nvPr/>
          </p:nvSpPr>
          <p:spPr>
            <a:xfrm>
              <a:off x="1870475" y="1528450"/>
              <a:ext cx="929200" cy="809625"/>
            </a:xfrm>
            <a:custGeom>
              <a:rect b="b" l="l" r="r" t="t"/>
              <a:pathLst>
                <a:path extrusionOk="0" h="32385" w="37168">
                  <a:moveTo>
                    <a:pt x="36948" y="1"/>
                  </a:moveTo>
                  <a:lnTo>
                    <a:pt x="36860" y="45"/>
                  </a:lnTo>
                  <a:lnTo>
                    <a:pt x="36816" y="89"/>
                  </a:lnTo>
                  <a:lnTo>
                    <a:pt x="36202" y="1274"/>
                  </a:lnTo>
                  <a:lnTo>
                    <a:pt x="35236" y="3029"/>
                  </a:lnTo>
                  <a:lnTo>
                    <a:pt x="34271" y="4784"/>
                  </a:lnTo>
                  <a:lnTo>
                    <a:pt x="33306" y="6495"/>
                  </a:lnTo>
                  <a:lnTo>
                    <a:pt x="32296" y="8119"/>
                  </a:lnTo>
                  <a:lnTo>
                    <a:pt x="31155" y="9742"/>
                  </a:lnTo>
                  <a:lnTo>
                    <a:pt x="30585" y="10532"/>
                  </a:lnTo>
                  <a:lnTo>
                    <a:pt x="29971" y="11322"/>
                  </a:lnTo>
                  <a:lnTo>
                    <a:pt x="29312" y="12112"/>
                  </a:lnTo>
                  <a:lnTo>
                    <a:pt x="28654" y="12902"/>
                  </a:lnTo>
                  <a:lnTo>
                    <a:pt x="27908" y="13692"/>
                  </a:lnTo>
                  <a:lnTo>
                    <a:pt x="27162" y="14482"/>
                  </a:lnTo>
                  <a:lnTo>
                    <a:pt x="25232" y="16324"/>
                  </a:lnTo>
                  <a:lnTo>
                    <a:pt x="23257" y="17948"/>
                  </a:lnTo>
                  <a:lnTo>
                    <a:pt x="21282" y="19396"/>
                  </a:lnTo>
                  <a:lnTo>
                    <a:pt x="19088" y="21195"/>
                  </a:lnTo>
                  <a:lnTo>
                    <a:pt x="16587" y="22907"/>
                  </a:lnTo>
                  <a:lnTo>
                    <a:pt x="12111" y="25539"/>
                  </a:lnTo>
                  <a:lnTo>
                    <a:pt x="9303" y="27075"/>
                  </a:lnTo>
                  <a:lnTo>
                    <a:pt x="7241" y="28172"/>
                  </a:lnTo>
                  <a:lnTo>
                    <a:pt x="3291" y="30147"/>
                  </a:lnTo>
                  <a:lnTo>
                    <a:pt x="88" y="32078"/>
                  </a:lnTo>
                  <a:lnTo>
                    <a:pt x="44" y="32121"/>
                  </a:lnTo>
                  <a:lnTo>
                    <a:pt x="0" y="32165"/>
                  </a:lnTo>
                  <a:lnTo>
                    <a:pt x="0" y="32253"/>
                  </a:lnTo>
                  <a:lnTo>
                    <a:pt x="0" y="32297"/>
                  </a:lnTo>
                  <a:lnTo>
                    <a:pt x="88" y="32385"/>
                  </a:lnTo>
                  <a:lnTo>
                    <a:pt x="264" y="32385"/>
                  </a:lnTo>
                  <a:lnTo>
                    <a:pt x="3467" y="30454"/>
                  </a:lnTo>
                  <a:lnTo>
                    <a:pt x="7416" y="28479"/>
                  </a:lnTo>
                  <a:lnTo>
                    <a:pt x="9478" y="27382"/>
                  </a:lnTo>
                  <a:lnTo>
                    <a:pt x="12287" y="25847"/>
                  </a:lnTo>
                  <a:lnTo>
                    <a:pt x="16763" y="23214"/>
                  </a:lnTo>
                  <a:lnTo>
                    <a:pt x="19308" y="21502"/>
                  </a:lnTo>
                  <a:lnTo>
                    <a:pt x="21502" y="19703"/>
                  </a:lnTo>
                  <a:lnTo>
                    <a:pt x="23476" y="18211"/>
                  </a:lnTo>
                  <a:lnTo>
                    <a:pt x="25451" y="16588"/>
                  </a:lnTo>
                  <a:lnTo>
                    <a:pt x="27382" y="14745"/>
                  </a:lnTo>
                  <a:lnTo>
                    <a:pt x="28172" y="13955"/>
                  </a:lnTo>
                  <a:lnTo>
                    <a:pt x="28917" y="13165"/>
                  </a:lnTo>
                  <a:lnTo>
                    <a:pt x="29576" y="12375"/>
                  </a:lnTo>
                  <a:lnTo>
                    <a:pt x="30234" y="11542"/>
                  </a:lnTo>
                  <a:lnTo>
                    <a:pt x="30848" y="10752"/>
                  </a:lnTo>
                  <a:lnTo>
                    <a:pt x="31463" y="9962"/>
                  </a:lnTo>
                  <a:lnTo>
                    <a:pt x="32560" y="8338"/>
                  </a:lnTo>
                  <a:lnTo>
                    <a:pt x="33613" y="6671"/>
                  </a:lnTo>
                  <a:lnTo>
                    <a:pt x="34578" y="4959"/>
                  </a:lnTo>
                  <a:lnTo>
                    <a:pt x="35543" y="3204"/>
                  </a:lnTo>
                  <a:lnTo>
                    <a:pt x="36509" y="1405"/>
                  </a:lnTo>
                  <a:lnTo>
                    <a:pt x="37123" y="264"/>
                  </a:lnTo>
                  <a:lnTo>
                    <a:pt x="37167" y="177"/>
                  </a:lnTo>
                  <a:lnTo>
                    <a:pt x="37167" y="133"/>
                  </a:lnTo>
                  <a:lnTo>
                    <a:pt x="37123" y="89"/>
                  </a:lnTo>
                  <a:lnTo>
                    <a:pt x="37079" y="45"/>
                  </a:lnTo>
                  <a:lnTo>
                    <a:pt x="36992"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9" name="Google Shape;4099;p85"/>
            <p:cNvSpPr/>
            <p:nvPr/>
          </p:nvSpPr>
          <p:spPr>
            <a:xfrm>
              <a:off x="1846325" y="1555900"/>
              <a:ext cx="900675" cy="760250"/>
            </a:xfrm>
            <a:custGeom>
              <a:rect b="b" l="l" r="r" t="t"/>
              <a:pathLst>
                <a:path extrusionOk="0" h="30410" w="36027">
                  <a:moveTo>
                    <a:pt x="35895" y="0"/>
                  </a:moveTo>
                  <a:lnTo>
                    <a:pt x="35807" y="44"/>
                  </a:lnTo>
                  <a:lnTo>
                    <a:pt x="35763" y="44"/>
                  </a:lnTo>
                  <a:lnTo>
                    <a:pt x="35720" y="132"/>
                  </a:lnTo>
                  <a:lnTo>
                    <a:pt x="34315" y="2677"/>
                  </a:lnTo>
                  <a:lnTo>
                    <a:pt x="33350" y="4520"/>
                  </a:lnTo>
                  <a:lnTo>
                    <a:pt x="32341" y="6231"/>
                  </a:lnTo>
                  <a:lnTo>
                    <a:pt x="31814" y="7065"/>
                  </a:lnTo>
                  <a:lnTo>
                    <a:pt x="31244" y="7855"/>
                  </a:lnTo>
                  <a:lnTo>
                    <a:pt x="30673" y="8644"/>
                  </a:lnTo>
                  <a:lnTo>
                    <a:pt x="30059" y="9434"/>
                  </a:lnTo>
                  <a:lnTo>
                    <a:pt x="29401" y="10180"/>
                  </a:lnTo>
                  <a:lnTo>
                    <a:pt x="28786" y="10926"/>
                  </a:lnTo>
                  <a:lnTo>
                    <a:pt x="28084" y="11672"/>
                  </a:lnTo>
                  <a:lnTo>
                    <a:pt x="27382" y="12418"/>
                  </a:lnTo>
                  <a:lnTo>
                    <a:pt x="25890" y="13822"/>
                  </a:lnTo>
                  <a:lnTo>
                    <a:pt x="24311" y="15226"/>
                  </a:lnTo>
                  <a:lnTo>
                    <a:pt x="22643" y="16455"/>
                  </a:lnTo>
                  <a:lnTo>
                    <a:pt x="20976" y="17815"/>
                  </a:lnTo>
                  <a:lnTo>
                    <a:pt x="20361" y="18386"/>
                  </a:lnTo>
                  <a:lnTo>
                    <a:pt x="19703" y="18912"/>
                  </a:lnTo>
                  <a:lnTo>
                    <a:pt x="19045" y="19483"/>
                  </a:lnTo>
                  <a:lnTo>
                    <a:pt x="18343" y="20009"/>
                  </a:lnTo>
                  <a:lnTo>
                    <a:pt x="16851" y="21019"/>
                  </a:lnTo>
                  <a:lnTo>
                    <a:pt x="15271" y="21984"/>
                  </a:lnTo>
                  <a:lnTo>
                    <a:pt x="13648" y="22906"/>
                  </a:lnTo>
                  <a:lnTo>
                    <a:pt x="12024" y="23827"/>
                  </a:lnTo>
                  <a:lnTo>
                    <a:pt x="8821" y="25494"/>
                  </a:lnTo>
                  <a:lnTo>
                    <a:pt x="7241" y="26328"/>
                  </a:lnTo>
                  <a:lnTo>
                    <a:pt x="3380" y="28215"/>
                  </a:lnTo>
                  <a:lnTo>
                    <a:pt x="89" y="30102"/>
                  </a:lnTo>
                  <a:lnTo>
                    <a:pt x="45" y="30146"/>
                  </a:lnTo>
                  <a:lnTo>
                    <a:pt x="1" y="30190"/>
                  </a:lnTo>
                  <a:lnTo>
                    <a:pt x="1" y="30277"/>
                  </a:lnTo>
                  <a:lnTo>
                    <a:pt x="45" y="30321"/>
                  </a:lnTo>
                  <a:lnTo>
                    <a:pt x="89" y="30409"/>
                  </a:lnTo>
                  <a:lnTo>
                    <a:pt x="264" y="30409"/>
                  </a:lnTo>
                  <a:lnTo>
                    <a:pt x="3555" y="28522"/>
                  </a:lnTo>
                  <a:lnTo>
                    <a:pt x="7373" y="26635"/>
                  </a:lnTo>
                  <a:lnTo>
                    <a:pt x="8952" y="25846"/>
                  </a:lnTo>
                  <a:lnTo>
                    <a:pt x="12200" y="24134"/>
                  </a:lnTo>
                  <a:lnTo>
                    <a:pt x="13867" y="23213"/>
                  </a:lnTo>
                  <a:lnTo>
                    <a:pt x="15491" y="22291"/>
                  </a:lnTo>
                  <a:lnTo>
                    <a:pt x="17027" y="21282"/>
                  </a:lnTo>
                  <a:lnTo>
                    <a:pt x="18518" y="20273"/>
                  </a:lnTo>
                  <a:lnTo>
                    <a:pt x="19264" y="19746"/>
                  </a:lnTo>
                  <a:lnTo>
                    <a:pt x="19923" y="19176"/>
                  </a:lnTo>
                  <a:lnTo>
                    <a:pt x="20581" y="18649"/>
                  </a:lnTo>
                  <a:lnTo>
                    <a:pt x="21239" y="18079"/>
                  </a:lnTo>
                  <a:lnTo>
                    <a:pt x="22863" y="16718"/>
                  </a:lnTo>
                  <a:lnTo>
                    <a:pt x="24530" y="15490"/>
                  </a:lnTo>
                  <a:lnTo>
                    <a:pt x="26154" y="14086"/>
                  </a:lnTo>
                  <a:lnTo>
                    <a:pt x="27646" y="12638"/>
                  </a:lnTo>
                  <a:lnTo>
                    <a:pt x="28348" y="11935"/>
                  </a:lnTo>
                  <a:lnTo>
                    <a:pt x="29050" y="11189"/>
                  </a:lnTo>
                  <a:lnTo>
                    <a:pt x="29708" y="10444"/>
                  </a:lnTo>
                  <a:lnTo>
                    <a:pt x="30322" y="9654"/>
                  </a:lnTo>
                  <a:lnTo>
                    <a:pt x="30937" y="8864"/>
                  </a:lnTo>
                  <a:lnTo>
                    <a:pt x="31507" y="8074"/>
                  </a:lnTo>
                  <a:lnTo>
                    <a:pt x="32078" y="7240"/>
                  </a:lnTo>
                  <a:lnTo>
                    <a:pt x="32648" y="6407"/>
                  </a:lnTo>
                  <a:lnTo>
                    <a:pt x="33175" y="5573"/>
                  </a:lnTo>
                  <a:lnTo>
                    <a:pt x="33657" y="4695"/>
                  </a:lnTo>
                  <a:lnTo>
                    <a:pt x="34666" y="2852"/>
                  </a:lnTo>
                  <a:lnTo>
                    <a:pt x="36027" y="263"/>
                  </a:lnTo>
                  <a:lnTo>
                    <a:pt x="36027" y="219"/>
                  </a:lnTo>
                  <a:lnTo>
                    <a:pt x="36027" y="132"/>
                  </a:lnTo>
                  <a:lnTo>
                    <a:pt x="35983" y="88"/>
                  </a:lnTo>
                  <a:lnTo>
                    <a:pt x="35939" y="44"/>
                  </a:lnTo>
                  <a:lnTo>
                    <a:pt x="35895"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0" name="Google Shape;4100;p85"/>
            <p:cNvSpPr/>
            <p:nvPr/>
          </p:nvSpPr>
          <p:spPr>
            <a:xfrm>
              <a:off x="1799150" y="1626100"/>
              <a:ext cx="840350" cy="647250"/>
            </a:xfrm>
            <a:custGeom>
              <a:rect b="b" l="l" r="r" t="t"/>
              <a:pathLst>
                <a:path extrusionOk="0" h="25890" w="33614">
                  <a:moveTo>
                    <a:pt x="33394" y="0"/>
                  </a:moveTo>
                  <a:lnTo>
                    <a:pt x="33350" y="44"/>
                  </a:lnTo>
                  <a:lnTo>
                    <a:pt x="33306" y="88"/>
                  </a:lnTo>
                  <a:lnTo>
                    <a:pt x="31639" y="2896"/>
                  </a:lnTo>
                  <a:lnTo>
                    <a:pt x="30322" y="4783"/>
                  </a:lnTo>
                  <a:lnTo>
                    <a:pt x="28874" y="6495"/>
                  </a:lnTo>
                  <a:lnTo>
                    <a:pt x="26944" y="8425"/>
                  </a:lnTo>
                  <a:lnTo>
                    <a:pt x="25057" y="10049"/>
                  </a:lnTo>
                  <a:lnTo>
                    <a:pt x="22994" y="11673"/>
                  </a:lnTo>
                  <a:lnTo>
                    <a:pt x="20362" y="14042"/>
                  </a:lnTo>
                  <a:lnTo>
                    <a:pt x="18124" y="15973"/>
                  </a:lnTo>
                  <a:lnTo>
                    <a:pt x="16105" y="17289"/>
                  </a:lnTo>
                  <a:lnTo>
                    <a:pt x="14174" y="18430"/>
                  </a:lnTo>
                  <a:lnTo>
                    <a:pt x="12112" y="19571"/>
                  </a:lnTo>
                  <a:lnTo>
                    <a:pt x="7812" y="21721"/>
                  </a:lnTo>
                  <a:lnTo>
                    <a:pt x="5662" y="22555"/>
                  </a:lnTo>
                  <a:lnTo>
                    <a:pt x="3511" y="23608"/>
                  </a:lnTo>
                  <a:lnTo>
                    <a:pt x="89" y="25583"/>
                  </a:lnTo>
                  <a:lnTo>
                    <a:pt x="1" y="25626"/>
                  </a:lnTo>
                  <a:lnTo>
                    <a:pt x="1" y="25670"/>
                  </a:lnTo>
                  <a:lnTo>
                    <a:pt x="1" y="25758"/>
                  </a:lnTo>
                  <a:lnTo>
                    <a:pt x="1" y="25802"/>
                  </a:lnTo>
                  <a:lnTo>
                    <a:pt x="89" y="25890"/>
                  </a:lnTo>
                  <a:lnTo>
                    <a:pt x="264" y="25890"/>
                  </a:lnTo>
                  <a:lnTo>
                    <a:pt x="3687" y="23915"/>
                  </a:lnTo>
                  <a:lnTo>
                    <a:pt x="5793" y="22862"/>
                  </a:lnTo>
                  <a:lnTo>
                    <a:pt x="7943" y="22028"/>
                  </a:lnTo>
                  <a:lnTo>
                    <a:pt x="12288" y="19878"/>
                  </a:lnTo>
                  <a:lnTo>
                    <a:pt x="14350" y="18737"/>
                  </a:lnTo>
                  <a:lnTo>
                    <a:pt x="16281" y="17596"/>
                  </a:lnTo>
                  <a:lnTo>
                    <a:pt x="18299" y="16236"/>
                  </a:lnTo>
                  <a:lnTo>
                    <a:pt x="18343" y="16236"/>
                  </a:lnTo>
                  <a:lnTo>
                    <a:pt x="20581" y="14305"/>
                  </a:lnTo>
                  <a:lnTo>
                    <a:pt x="23214" y="11936"/>
                  </a:lnTo>
                  <a:lnTo>
                    <a:pt x="25276" y="10356"/>
                  </a:lnTo>
                  <a:lnTo>
                    <a:pt x="27207" y="8689"/>
                  </a:lnTo>
                  <a:lnTo>
                    <a:pt x="29138" y="6758"/>
                  </a:lnTo>
                  <a:lnTo>
                    <a:pt x="30586" y="5003"/>
                  </a:lnTo>
                  <a:lnTo>
                    <a:pt x="31946" y="3116"/>
                  </a:lnTo>
                  <a:lnTo>
                    <a:pt x="33570" y="264"/>
                  </a:lnTo>
                  <a:lnTo>
                    <a:pt x="33613" y="220"/>
                  </a:lnTo>
                  <a:lnTo>
                    <a:pt x="33613" y="132"/>
                  </a:lnTo>
                  <a:lnTo>
                    <a:pt x="33570" y="88"/>
                  </a:lnTo>
                  <a:lnTo>
                    <a:pt x="33526" y="44"/>
                  </a:lnTo>
                  <a:lnTo>
                    <a:pt x="33438"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1" name="Google Shape;4101;p85"/>
            <p:cNvSpPr/>
            <p:nvPr/>
          </p:nvSpPr>
          <p:spPr>
            <a:xfrm>
              <a:off x="1775025" y="2163625"/>
              <a:ext cx="160200" cy="88875"/>
            </a:xfrm>
            <a:custGeom>
              <a:rect b="b" l="l" r="r" t="t"/>
              <a:pathLst>
                <a:path extrusionOk="0" h="3555" w="6408">
                  <a:moveTo>
                    <a:pt x="6144" y="1"/>
                  </a:moveTo>
                  <a:lnTo>
                    <a:pt x="3555" y="1229"/>
                  </a:lnTo>
                  <a:lnTo>
                    <a:pt x="88" y="3204"/>
                  </a:lnTo>
                  <a:lnTo>
                    <a:pt x="45" y="3248"/>
                  </a:lnTo>
                  <a:lnTo>
                    <a:pt x="1" y="3336"/>
                  </a:lnTo>
                  <a:lnTo>
                    <a:pt x="1" y="3379"/>
                  </a:lnTo>
                  <a:lnTo>
                    <a:pt x="45" y="3467"/>
                  </a:lnTo>
                  <a:lnTo>
                    <a:pt x="88" y="3511"/>
                  </a:lnTo>
                  <a:lnTo>
                    <a:pt x="176" y="3555"/>
                  </a:lnTo>
                  <a:lnTo>
                    <a:pt x="264" y="3511"/>
                  </a:lnTo>
                  <a:lnTo>
                    <a:pt x="3730" y="1537"/>
                  </a:lnTo>
                  <a:lnTo>
                    <a:pt x="6319" y="352"/>
                  </a:lnTo>
                  <a:lnTo>
                    <a:pt x="6363" y="308"/>
                  </a:lnTo>
                  <a:lnTo>
                    <a:pt x="6407" y="220"/>
                  </a:lnTo>
                  <a:lnTo>
                    <a:pt x="6407" y="176"/>
                  </a:lnTo>
                  <a:lnTo>
                    <a:pt x="6363" y="88"/>
                  </a:lnTo>
                  <a:lnTo>
                    <a:pt x="6319" y="45"/>
                  </a:lnTo>
                  <a:lnTo>
                    <a:pt x="6276"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2" name="Google Shape;4102;p85"/>
            <p:cNvSpPr/>
            <p:nvPr/>
          </p:nvSpPr>
          <p:spPr>
            <a:xfrm>
              <a:off x="2327925" y="1808200"/>
              <a:ext cx="137150" cy="118500"/>
            </a:xfrm>
            <a:custGeom>
              <a:rect b="b" l="l" r="r" t="t"/>
              <a:pathLst>
                <a:path extrusionOk="0" h="4740" w="5486">
                  <a:moveTo>
                    <a:pt x="5266" y="0"/>
                  </a:moveTo>
                  <a:lnTo>
                    <a:pt x="5222" y="44"/>
                  </a:lnTo>
                  <a:lnTo>
                    <a:pt x="3555" y="1492"/>
                  </a:lnTo>
                  <a:lnTo>
                    <a:pt x="88" y="4432"/>
                  </a:lnTo>
                  <a:lnTo>
                    <a:pt x="44" y="4476"/>
                  </a:lnTo>
                  <a:lnTo>
                    <a:pt x="0" y="4520"/>
                  </a:lnTo>
                  <a:lnTo>
                    <a:pt x="0" y="4608"/>
                  </a:lnTo>
                  <a:lnTo>
                    <a:pt x="44" y="4652"/>
                  </a:lnTo>
                  <a:lnTo>
                    <a:pt x="88" y="4696"/>
                  </a:lnTo>
                  <a:lnTo>
                    <a:pt x="176" y="4740"/>
                  </a:lnTo>
                  <a:lnTo>
                    <a:pt x="308" y="4696"/>
                  </a:lnTo>
                  <a:lnTo>
                    <a:pt x="3774" y="1756"/>
                  </a:lnTo>
                  <a:lnTo>
                    <a:pt x="5442" y="308"/>
                  </a:lnTo>
                  <a:lnTo>
                    <a:pt x="5485" y="264"/>
                  </a:lnTo>
                  <a:lnTo>
                    <a:pt x="5485" y="176"/>
                  </a:lnTo>
                  <a:lnTo>
                    <a:pt x="5485" y="132"/>
                  </a:lnTo>
                  <a:lnTo>
                    <a:pt x="5442" y="44"/>
                  </a:lnTo>
                  <a:lnTo>
                    <a:pt x="5398"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3" name="Google Shape;4103;p85"/>
            <p:cNvSpPr/>
            <p:nvPr/>
          </p:nvSpPr>
          <p:spPr>
            <a:xfrm>
              <a:off x="2313650" y="1698500"/>
              <a:ext cx="210675" cy="199675"/>
            </a:xfrm>
            <a:custGeom>
              <a:rect b="b" l="l" r="r" t="t"/>
              <a:pathLst>
                <a:path extrusionOk="0" h="7987" w="8427">
                  <a:moveTo>
                    <a:pt x="8251" y="0"/>
                  </a:moveTo>
                  <a:lnTo>
                    <a:pt x="8163" y="44"/>
                  </a:lnTo>
                  <a:lnTo>
                    <a:pt x="8119" y="88"/>
                  </a:lnTo>
                  <a:lnTo>
                    <a:pt x="6671" y="1800"/>
                  </a:lnTo>
                  <a:lnTo>
                    <a:pt x="4872" y="3599"/>
                  </a:lnTo>
                  <a:lnTo>
                    <a:pt x="3380" y="4827"/>
                  </a:lnTo>
                  <a:lnTo>
                    <a:pt x="1712" y="6231"/>
                  </a:lnTo>
                  <a:lnTo>
                    <a:pt x="45" y="7680"/>
                  </a:lnTo>
                  <a:lnTo>
                    <a:pt x="1" y="7767"/>
                  </a:lnTo>
                  <a:lnTo>
                    <a:pt x="1" y="7811"/>
                  </a:lnTo>
                  <a:lnTo>
                    <a:pt x="1" y="7899"/>
                  </a:lnTo>
                  <a:lnTo>
                    <a:pt x="45" y="7943"/>
                  </a:lnTo>
                  <a:lnTo>
                    <a:pt x="89" y="7987"/>
                  </a:lnTo>
                  <a:lnTo>
                    <a:pt x="176" y="7987"/>
                  </a:lnTo>
                  <a:lnTo>
                    <a:pt x="308" y="7943"/>
                  </a:lnTo>
                  <a:lnTo>
                    <a:pt x="1932" y="6495"/>
                  </a:lnTo>
                  <a:lnTo>
                    <a:pt x="3599" y="5091"/>
                  </a:lnTo>
                  <a:lnTo>
                    <a:pt x="5091" y="3862"/>
                  </a:lnTo>
                  <a:lnTo>
                    <a:pt x="6934" y="2063"/>
                  </a:lnTo>
                  <a:lnTo>
                    <a:pt x="8382" y="308"/>
                  </a:lnTo>
                  <a:lnTo>
                    <a:pt x="8426" y="220"/>
                  </a:lnTo>
                  <a:lnTo>
                    <a:pt x="8426" y="176"/>
                  </a:lnTo>
                  <a:lnTo>
                    <a:pt x="8426" y="88"/>
                  </a:lnTo>
                  <a:lnTo>
                    <a:pt x="8382" y="44"/>
                  </a:lnTo>
                  <a:lnTo>
                    <a:pt x="8294"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4" name="Google Shape;4104;p85"/>
            <p:cNvSpPr/>
            <p:nvPr/>
          </p:nvSpPr>
          <p:spPr>
            <a:xfrm>
              <a:off x="1726750" y="2143875"/>
              <a:ext cx="109725" cy="64750"/>
            </a:xfrm>
            <a:custGeom>
              <a:rect b="b" l="l" r="r" t="t"/>
              <a:pathLst>
                <a:path extrusionOk="0" h="2590" w="4389">
                  <a:moveTo>
                    <a:pt x="4126" y="1"/>
                  </a:moveTo>
                  <a:lnTo>
                    <a:pt x="89" y="2283"/>
                  </a:lnTo>
                  <a:lnTo>
                    <a:pt x="45" y="2327"/>
                  </a:lnTo>
                  <a:lnTo>
                    <a:pt x="1" y="2370"/>
                  </a:lnTo>
                  <a:lnTo>
                    <a:pt x="1" y="2458"/>
                  </a:lnTo>
                  <a:lnTo>
                    <a:pt x="1" y="2502"/>
                  </a:lnTo>
                  <a:lnTo>
                    <a:pt x="89" y="2590"/>
                  </a:lnTo>
                  <a:lnTo>
                    <a:pt x="264" y="2590"/>
                  </a:lnTo>
                  <a:lnTo>
                    <a:pt x="4301" y="308"/>
                  </a:lnTo>
                  <a:lnTo>
                    <a:pt x="4389" y="264"/>
                  </a:lnTo>
                  <a:lnTo>
                    <a:pt x="4389" y="220"/>
                  </a:lnTo>
                  <a:lnTo>
                    <a:pt x="4389" y="176"/>
                  </a:lnTo>
                  <a:lnTo>
                    <a:pt x="4389" y="89"/>
                  </a:lnTo>
                  <a:lnTo>
                    <a:pt x="4345" y="45"/>
                  </a:lnTo>
                  <a:lnTo>
                    <a:pt x="4301"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5" name="Google Shape;4105;p85"/>
            <p:cNvSpPr/>
            <p:nvPr/>
          </p:nvSpPr>
          <p:spPr>
            <a:xfrm>
              <a:off x="2462850" y="1368300"/>
              <a:ext cx="930300" cy="1502925"/>
            </a:xfrm>
            <a:custGeom>
              <a:rect b="b" l="l" r="r" t="t"/>
              <a:pathLst>
                <a:path extrusionOk="0" h="60117" w="37212">
                  <a:moveTo>
                    <a:pt x="35105" y="0"/>
                  </a:moveTo>
                  <a:lnTo>
                    <a:pt x="35017" y="44"/>
                  </a:lnTo>
                  <a:lnTo>
                    <a:pt x="34974" y="88"/>
                  </a:lnTo>
                  <a:lnTo>
                    <a:pt x="34974" y="176"/>
                  </a:lnTo>
                  <a:lnTo>
                    <a:pt x="34974" y="220"/>
                  </a:lnTo>
                  <a:lnTo>
                    <a:pt x="35017" y="308"/>
                  </a:lnTo>
                  <a:lnTo>
                    <a:pt x="36334" y="1712"/>
                  </a:lnTo>
                  <a:lnTo>
                    <a:pt x="36509" y="2151"/>
                  </a:lnTo>
                  <a:lnTo>
                    <a:pt x="36773" y="4388"/>
                  </a:lnTo>
                  <a:lnTo>
                    <a:pt x="36860" y="7328"/>
                  </a:lnTo>
                  <a:lnTo>
                    <a:pt x="36729" y="8513"/>
                  </a:lnTo>
                  <a:lnTo>
                    <a:pt x="35939" y="10400"/>
                  </a:lnTo>
                  <a:lnTo>
                    <a:pt x="34974" y="12726"/>
                  </a:lnTo>
                  <a:lnTo>
                    <a:pt x="33657" y="16587"/>
                  </a:lnTo>
                  <a:lnTo>
                    <a:pt x="32253" y="19088"/>
                  </a:lnTo>
                  <a:lnTo>
                    <a:pt x="30936" y="21590"/>
                  </a:lnTo>
                  <a:lnTo>
                    <a:pt x="29883" y="24047"/>
                  </a:lnTo>
                  <a:lnTo>
                    <a:pt x="27251" y="28742"/>
                  </a:lnTo>
                  <a:lnTo>
                    <a:pt x="27251" y="28830"/>
                  </a:lnTo>
                  <a:lnTo>
                    <a:pt x="27207" y="30541"/>
                  </a:lnTo>
                  <a:lnTo>
                    <a:pt x="27207" y="30585"/>
                  </a:lnTo>
                  <a:lnTo>
                    <a:pt x="27338" y="32209"/>
                  </a:lnTo>
                  <a:lnTo>
                    <a:pt x="28435" y="40239"/>
                  </a:lnTo>
                  <a:lnTo>
                    <a:pt x="28216" y="40546"/>
                  </a:lnTo>
                  <a:lnTo>
                    <a:pt x="27426" y="41204"/>
                  </a:lnTo>
                  <a:lnTo>
                    <a:pt x="25144" y="42564"/>
                  </a:lnTo>
                  <a:lnTo>
                    <a:pt x="22731" y="44232"/>
                  </a:lnTo>
                  <a:lnTo>
                    <a:pt x="20054" y="45855"/>
                  </a:lnTo>
                  <a:lnTo>
                    <a:pt x="16500" y="48664"/>
                  </a:lnTo>
                  <a:lnTo>
                    <a:pt x="14569" y="49761"/>
                  </a:lnTo>
                  <a:lnTo>
                    <a:pt x="14569" y="49805"/>
                  </a:lnTo>
                  <a:lnTo>
                    <a:pt x="12419" y="51867"/>
                  </a:lnTo>
                  <a:lnTo>
                    <a:pt x="11410" y="52525"/>
                  </a:lnTo>
                  <a:lnTo>
                    <a:pt x="8119" y="54280"/>
                  </a:lnTo>
                  <a:lnTo>
                    <a:pt x="6627" y="54939"/>
                  </a:lnTo>
                  <a:lnTo>
                    <a:pt x="5135" y="55992"/>
                  </a:lnTo>
                  <a:lnTo>
                    <a:pt x="3160" y="57484"/>
                  </a:lnTo>
                  <a:lnTo>
                    <a:pt x="88" y="59809"/>
                  </a:lnTo>
                  <a:lnTo>
                    <a:pt x="1" y="59853"/>
                  </a:lnTo>
                  <a:lnTo>
                    <a:pt x="1" y="59941"/>
                  </a:lnTo>
                  <a:lnTo>
                    <a:pt x="1" y="59985"/>
                  </a:lnTo>
                  <a:lnTo>
                    <a:pt x="45" y="60073"/>
                  </a:lnTo>
                  <a:lnTo>
                    <a:pt x="88" y="60117"/>
                  </a:lnTo>
                  <a:lnTo>
                    <a:pt x="176" y="60117"/>
                  </a:lnTo>
                  <a:lnTo>
                    <a:pt x="264" y="60073"/>
                  </a:lnTo>
                  <a:lnTo>
                    <a:pt x="3336" y="57747"/>
                  </a:lnTo>
                  <a:lnTo>
                    <a:pt x="5354" y="56299"/>
                  </a:lnTo>
                  <a:lnTo>
                    <a:pt x="6802" y="55246"/>
                  </a:lnTo>
                  <a:lnTo>
                    <a:pt x="8250" y="54588"/>
                  </a:lnTo>
                  <a:lnTo>
                    <a:pt x="11585" y="52832"/>
                  </a:lnTo>
                  <a:lnTo>
                    <a:pt x="12638" y="52130"/>
                  </a:lnTo>
                  <a:lnTo>
                    <a:pt x="14788" y="50068"/>
                  </a:lnTo>
                  <a:lnTo>
                    <a:pt x="16675" y="48971"/>
                  </a:lnTo>
                  <a:lnTo>
                    <a:pt x="16719" y="48971"/>
                  </a:lnTo>
                  <a:lnTo>
                    <a:pt x="20230" y="46163"/>
                  </a:lnTo>
                  <a:lnTo>
                    <a:pt x="22906" y="44539"/>
                  </a:lnTo>
                  <a:lnTo>
                    <a:pt x="25320" y="42828"/>
                  </a:lnTo>
                  <a:lnTo>
                    <a:pt x="27645" y="41467"/>
                  </a:lnTo>
                  <a:lnTo>
                    <a:pt x="28435" y="40809"/>
                  </a:lnTo>
                  <a:lnTo>
                    <a:pt x="28479" y="40809"/>
                  </a:lnTo>
                  <a:lnTo>
                    <a:pt x="28786" y="40370"/>
                  </a:lnTo>
                  <a:lnTo>
                    <a:pt x="28786" y="40239"/>
                  </a:lnTo>
                  <a:lnTo>
                    <a:pt x="27689" y="32165"/>
                  </a:lnTo>
                  <a:lnTo>
                    <a:pt x="27558" y="30541"/>
                  </a:lnTo>
                  <a:lnTo>
                    <a:pt x="27602" y="28874"/>
                  </a:lnTo>
                  <a:lnTo>
                    <a:pt x="30191" y="24222"/>
                  </a:lnTo>
                  <a:lnTo>
                    <a:pt x="31244" y="21721"/>
                  </a:lnTo>
                  <a:lnTo>
                    <a:pt x="32560" y="19264"/>
                  </a:lnTo>
                  <a:lnTo>
                    <a:pt x="33964" y="16719"/>
                  </a:lnTo>
                  <a:lnTo>
                    <a:pt x="33964" y="16675"/>
                  </a:lnTo>
                  <a:lnTo>
                    <a:pt x="35281" y="12857"/>
                  </a:lnTo>
                  <a:lnTo>
                    <a:pt x="36246" y="10532"/>
                  </a:lnTo>
                  <a:lnTo>
                    <a:pt x="37080" y="8645"/>
                  </a:lnTo>
                  <a:lnTo>
                    <a:pt x="37080" y="8601"/>
                  </a:lnTo>
                  <a:lnTo>
                    <a:pt x="37211" y="7328"/>
                  </a:lnTo>
                  <a:lnTo>
                    <a:pt x="37124" y="4388"/>
                  </a:lnTo>
                  <a:lnTo>
                    <a:pt x="36860" y="2107"/>
                  </a:lnTo>
                  <a:lnTo>
                    <a:pt x="36860" y="2063"/>
                  </a:lnTo>
                  <a:lnTo>
                    <a:pt x="36641" y="1536"/>
                  </a:lnTo>
                  <a:lnTo>
                    <a:pt x="36597" y="1492"/>
                  </a:lnTo>
                  <a:lnTo>
                    <a:pt x="35281" y="44"/>
                  </a:lnTo>
                  <a:lnTo>
                    <a:pt x="35237"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6" name="Google Shape;4106;p85"/>
            <p:cNvSpPr/>
            <p:nvPr/>
          </p:nvSpPr>
          <p:spPr>
            <a:xfrm>
              <a:off x="2491375" y="1390250"/>
              <a:ext cx="930300" cy="1507300"/>
            </a:xfrm>
            <a:custGeom>
              <a:rect b="b" l="l" r="r" t="t"/>
              <a:pathLst>
                <a:path extrusionOk="0" h="60292" w="37212">
                  <a:moveTo>
                    <a:pt x="35895" y="0"/>
                  </a:moveTo>
                  <a:lnTo>
                    <a:pt x="35851" y="44"/>
                  </a:lnTo>
                  <a:lnTo>
                    <a:pt x="35807" y="88"/>
                  </a:lnTo>
                  <a:lnTo>
                    <a:pt x="35807" y="176"/>
                  </a:lnTo>
                  <a:lnTo>
                    <a:pt x="35851" y="219"/>
                  </a:lnTo>
                  <a:lnTo>
                    <a:pt x="35851" y="307"/>
                  </a:lnTo>
                  <a:lnTo>
                    <a:pt x="36772" y="1141"/>
                  </a:lnTo>
                  <a:lnTo>
                    <a:pt x="36772" y="2370"/>
                  </a:lnTo>
                  <a:lnTo>
                    <a:pt x="36860" y="5310"/>
                  </a:lnTo>
                  <a:lnTo>
                    <a:pt x="36860" y="7240"/>
                  </a:lnTo>
                  <a:lnTo>
                    <a:pt x="36860" y="7899"/>
                  </a:lnTo>
                  <a:lnTo>
                    <a:pt x="36772" y="8513"/>
                  </a:lnTo>
                  <a:lnTo>
                    <a:pt x="36597" y="9127"/>
                  </a:lnTo>
                  <a:lnTo>
                    <a:pt x="36378" y="9785"/>
                  </a:lnTo>
                  <a:lnTo>
                    <a:pt x="35588" y="11584"/>
                  </a:lnTo>
                  <a:lnTo>
                    <a:pt x="34578" y="13822"/>
                  </a:lnTo>
                  <a:lnTo>
                    <a:pt x="33481" y="16587"/>
                  </a:lnTo>
                  <a:lnTo>
                    <a:pt x="32033" y="18956"/>
                  </a:lnTo>
                  <a:lnTo>
                    <a:pt x="30717" y="21370"/>
                  </a:lnTo>
                  <a:lnTo>
                    <a:pt x="30717" y="21414"/>
                  </a:lnTo>
                  <a:lnTo>
                    <a:pt x="29927" y="23652"/>
                  </a:lnTo>
                  <a:lnTo>
                    <a:pt x="29927" y="23739"/>
                  </a:lnTo>
                  <a:lnTo>
                    <a:pt x="30190" y="24880"/>
                  </a:lnTo>
                  <a:lnTo>
                    <a:pt x="30410" y="29488"/>
                  </a:lnTo>
                  <a:lnTo>
                    <a:pt x="30454" y="32428"/>
                  </a:lnTo>
                  <a:lnTo>
                    <a:pt x="30454" y="35543"/>
                  </a:lnTo>
                  <a:lnTo>
                    <a:pt x="30410" y="40151"/>
                  </a:lnTo>
                  <a:lnTo>
                    <a:pt x="30234" y="40370"/>
                  </a:lnTo>
                  <a:lnTo>
                    <a:pt x="29225" y="40940"/>
                  </a:lnTo>
                  <a:lnTo>
                    <a:pt x="29181" y="40940"/>
                  </a:lnTo>
                  <a:lnTo>
                    <a:pt x="28172" y="41906"/>
                  </a:lnTo>
                  <a:lnTo>
                    <a:pt x="26153" y="43047"/>
                  </a:lnTo>
                  <a:lnTo>
                    <a:pt x="23257" y="44626"/>
                  </a:lnTo>
                  <a:lnTo>
                    <a:pt x="20800" y="46162"/>
                  </a:lnTo>
                  <a:lnTo>
                    <a:pt x="18825" y="47391"/>
                  </a:lnTo>
                  <a:lnTo>
                    <a:pt x="16017" y="49541"/>
                  </a:lnTo>
                  <a:lnTo>
                    <a:pt x="13911" y="50550"/>
                  </a:lnTo>
                  <a:lnTo>
                    <a:pt x="13867" y="50594"/>
                  </a:lnTo>
                  <a:lnTo>
                    <a:pt x="12024" y="52218"/>
                  </a:lnTo>
                  <a:lnTo>
                    <a:pt x="11015" y="52876"/>
                  </a:lnTo>
                  <a:lnTo>
                    <a:pt x="7329" y="54850"/>
                  </a:lnTo>
                  <a:lnTo>
                    <a:pt x="5881" y="55596"/>
                  </a:lnTo>
                  <a:lnTo>
                    <a:pt x="4213" y="56869"/>
                  </a:lnTo>
                  <a:lnTo>
                    <a:pt x="2151" y="58361"/>
                  </a:lnTo>
                  <a:lnTo>
                    <a:pt x="88" y="59984"/>
                  </a:lnTo>
                  <a:lnTo>
                    <a:pt x="44" y="60028"/>
                  </a:lnTo>
                  <a:lnTo>
                    <a:pt x="1" y="60072"/>
                  </a:lnTo>
                  <a:lnTo>
                    <a:pt x="1" y="60160"/>
                  </a:lnTo>
                  <a:lnTo>
                    <a:pt x="44" y="60204"/>
                  </a:lnTo>
                  <a:lnTo>
                    <a:pt x="132" y="60248"/>
                  </a:lnTo>
                  <a:lnTo>
                    <a:pt x="176" y="60292"/>
                  </a:lnTo>
                  <a:lnTo>
                    <a:pt x="308" y="60248"/>
                  </a:lnTo>
                  <a:lnTo>
                    <a:pt x="2370" y="58624"/>
                  </a:lnTo>
                  <a:lnTo>
                    <a:pt x="4389" y="57132"/>
                  </a:lnTo>
                  <a:lnTo>
                    <a:pt x="6056" y="55904"/>
                  </a:lnTo>
                  <a:lnTo>
                    <a:pt x="7504" y="55202"/>
                  </a:lnTo>
                  <a:lnTo>
                    <a:pt x="11190" y="53183"/>
                  </a:lnTo>
                  <a:lnTo>
                    <a:pt x="12243" y="52525"/>
                  </a:lnTo>
                  <a:lnTo>
                    <a:pt x="12243" y="52481"/>
                  </a:lnTo>
                  <a:lnTo>
                    <a:pt x="14086" y="50857"/>
                  </a:lnTo>
                  <a:lnTo>
                    <a:pt x="16193" y="49848"/>
                  </a:lnTo>
                  <a:lnTo>
                    <a:pt x="19045" y="47698"/>
                  </a:lnTo>
                  <a:lnTo>
                    <a:pt x="21019" y="46469"/>
                  </a:lnTo>
                  <a:lnTo>
                    <a:pt x="23433" y="44934"/>
                  </a:lnTo>
                  <a:lnTo>
                    <a:pt x="26329" y="43354"/>
                  </a:lnTo>
                  <a:lnTo>
                    <a:pt x="28347" y="42213"/>
                  </a:lnTo>
                  <a:lnTo>
                    <a:pt x="28391" y="42169"/>
                  </a:lnTo>
                  <a:lnTo>
                    <a:pt x="29401" y="41248"/>
                  </a:lnTo>
                  <a:lnTo>
                    <a:pt x="30454" y="40633"/>
                  </a:lnTo>
                  <a:lnTo>
                    <a:pt x="30498" y="40589"/>
                  </a:lnTo>
                  <a:lnTo>
                    <a:pt x="30717" y="40326"/>
                  </a:lnTo>
                  <a:lnTo>
                    <a:pt x="30761" y="40238"/>
                  </a:lnTo>
                  <a:lnTo>
                    <a:pt x="30805" y="35543"/>
                  </a:lnTo>
                  <a:lnTo>
                    <a:pt x="30805" y="32428"/>
                  </a:lnTo>
                  <a:lnTo>
                    <a:pt x="30761" y="29488"/>
                  </a:lnTo>
                  <a:lnTo>
                    <a:pt x="30541" y="24836"/>
                  </a:lnTo>
                  <a:lnTo>
                    <a:pt x="30278" y="23695"/>
                  </a:lnTo>
                  <a:lnTo>
                    <a:pt x="31024" y="21545"/>
                  </a:lnTo>
                  <a:lnTo>
                    <a:pt x="32341" y="19132"/>
                  </a:lnTo>
                  <a:lnTo>
                    <a:pt x="33789" y="16762"/>
                  </a:lnTo>
                  <a:lnTo>
                    <a:pt x="33789" y="16718"/>
                  </a:lnTo>
                  <a:lnTo>
                    <a:pt x="34930" y="13954"/>
                  </a:lnTo>
                  <a:lnTo>
                    <a:pt x="35895" y="11716"/>
                  </a:lnTo>
                  <a:lnTo>
                    <a:pt x="36685" y="9873"/>
                  </a:lnTo>
                  <a:lnTo>
                    <a:pt x="36948" y="9215"/>
                  </a:lnTo>
                  <a:lnTo>
                    <a:pt x="37124" y="8601"/>
                  </a:lnTo>
                  <a:lnTo>
                    <a:pt x="37211" y="7986"/>
                  </a:lnTo>
                  <a:lnTo>
                    <a:pt x="37211" y="7240"/>
                  </a:lnTo>
                  <a:lnTo>
                    <a:pt x="37211" y="5266"/>
                  </a:lnTo>
                  <a:lnTo>
                    <a:pt x="37124" y="2370"/>
                  </a:lnTo>
                  <a:lnTo>
                    <a:pt x="37124" y="1053"/>
                  </a:lnTo>
                  <a:lnTo>
                    <a:pt x="37124" y="965"/>
                  </a:lnTo>
                  <a:lnTo>
                    <a:pt x="37080" y="922"/>
                  </a:lnTo>
                  <a:lnTo>
                    <a:pt x="36114" y="44"/>
                  </a:lnTo>
                  <a:lnTo>
                    <a:pt x="36027"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7" name="Google Shape;4107;p85"/>
            <p:cNvSpPr/>
            <p:nvPr/>
          </p:nvSpPr>
          <p:spPr>
            <a:xfrm>
              <a:off x="3740875" y="4014275"/>
              <a:ext cx="64750" cy="40625"/>
            </a:xfrm>
            <a:custGeom>
              <a:rect b="b" l="l" r="r" t="t"/>
              <a:pathLst>
                <a:path extrusionOk="0" h="1625" w="2590">
                  <a:moveTo>
                    <a:pt x="132" y="1"/>
                  </a:moveTo>
                  <a:lnTo>
                    <a:pt x="88" y="45"/>
                  </a:lnTo>
                  <a:lnTo>
                    <a:pt x="44" y="89"/>
                  </a:lnTo>
                  <a:lnTo>
                    <a:pt x="1" y="132"/>
                  </a:lnTo>
                  <a:lnTo>
                    <a:pt x="1" y="220"/>
                  </a:lnTo>
                  <a:lnTo>
                    <a:pt x="44" y="264"/>
                  </a:lnTo>
                  <a:lnTo>
                    <a:pt x="88" y="308"/>
                  </a:lnTo>
                  <a:lnTo>
                    <a:pt x="2326" y="1624"/>
                  </a:lnTo>
                  <a:lnTo>
                    <a:pt x="2502" y="1624"/>
                  </a:lnTo>
                  <a:lnTo>
                    <a:pt x="2589" y="1537"/>
                  </a:lnTo>
                  <a:lnTo>
                    <a:pt x="2589" y="1493"/>
                  </a:lnTo>
                  <a:lnTo>
                    <a:pt x="2589" y="1405"/>
                  </a:lnTo>
                  <a:lnTo>
                    <a:pt x="2546" y="1361"/>
                  </a:lnTo>
                  <a:lnTo>
                    <a:pt x="2502" y="1317"/>
                  </a:lnTo>
                  <a:lnTo>
                    <a:pt x="264"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8" name="Google Shape;4108;p85"/>
            <p:cNvSpPr/>
            <p:nvPr/>
          </p:nvSpPr>
          <p:spPr>
            <a:xfrm>
              <a:off x="3707975" y="3983575"/>
              <a:ext cx="41700" cy="39500"/>
            </a:xfrm>
            <a:custGeom>
              <a:rect b="b" l="l" r="r" t="t"/>
              <a:pathLst>
                <a:path extrusionOk="0" h="1580" w="1668">
                  <a:moveTo>
                    <a:pt x="132" y="0"/>
                  </a:moveTo>
                  <a:lnTo>
                    <a:pt x="88" y="44"/>
                  </a:lnTo>
                  <a:lnTo>
                    <a:pt x="44" y="88"/>
                  </a:lnTo>
                  <a:lnTo>
                    <a:pt x="0" y="132"/>
                  </a:lnTo>
                  <a:lnTo>
                    <a:pt x="0" y="220"/>
                  </a:lnTo>
                  <a:lnTo>
                    <a:pt x="44" y="263"/>
                  </a:lnTo>
                  <a:lnTo>
                    <a:pt x="483" y="966"/>
                  </a:lnTo>
                  <a:lnTo>
                    <a:pt x="571" y="1053"/>
                  </a:lnTo>
                  <a:lnTo>
                    <a:pt x="1404" y="1536"/>
                  </a:lnTo>
                  <a:lnTo>
                    <a:pt x="1492" y="1580"/>
                  </a:lnTo>
                  <a:lnTo>
                    <a:pt x="1580" y="1536"/>
                  </a:lnTo>
                  <a:lnTo>
                    <a:pt x="1668" y="1492"/>
                  </a:lnTo>
                  <a:lnTo>
                    <a:pt x="1668" y="1404"/>
                  </a:lnTo>
                  <a:lnTo>
                    <a:pt x="1668" y="1360"/>
                  </a:lnTo>
                  <a:lnTo>
                    <a:pt x="1624" y="1273"/>
                  </a:lnTo>
                  <a:lnTo>
                    <a:pt x="1580" y="1229"/>
                  </a:lnTo>
                  <a:lnTo>
                    <a:pt x="746" y="746"/>
                  </a:lnTo>
                  <a:lnTo>
                    <a:pt x="307" y="88"/>
                  </a:lnTo>
                  <a:lnTo>
                    <a:pt x="263" y="44"/>
                  </a:lnTo>
                  <a:lnTo>
                    <a:pt x="220"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9" name="Google Shape;4109;p85"/>
            <p:cNvSpPr/>
            <p:nvPr/>
          </p:nvSpPr>
          <p:spPr>
            <a:xfrm>
              <a:off x="3532450" y="3825600"/>
              <a:ext cx="231500" cy="292925"/>
            </a:xfrm>
            <a:custGeom>
              <a:rect b="b" l="l" r="r" t="t"/>
              <a:pathLst>
                <a:path extrusionOk="0" h="11717" w="9260">
                  <a:moveTo>
                    <a:pt x="176" y="0"/>
                  </a:moveTo>
                  <a:lnTo>
                    <a:pt x="88" y="44"/>
                  </a:lnTo>
                  <a:lnTo>
                    <a:pt x="44" y="44"/>
                  </a:lnTo>
                  <a:lnTo>
                    <a:pt x="0" y="132"/>
                  </a:lnTo>
                  <a:lnTo>
                    <a:pt x="0" y="176"/>
                  </a:lnTo>
                  <a:lnTo>
                    <a:pt x="0" y="264"/>
                  </a:lnTo>
                  <a:lnTo>
                    <a:pt x="1624" y="3686"/>
                  </a:lnTo>
                  <a:lnTo>
                    <a:pt x="2984" y="6451"/>
                  </a:lnTo>
                  <a:lnTo>
                    <a:pt x="3774" y="8513"/>
                  </a:lnTo>
                  <a:lnTo>
                    <a:pt x="3774" y="8557"/>
                  </a:lnTo>
                  <a:lnTo>
                    <a:pt x="4213" y="9391"/>
                  </a:lnTo>
                  <a:lnTo>
                    <a:pt x="4301" y="9479"/>
                  </a:lnTo>
                  <a:lnTo>
                    <a:pt x="7372" y="10883"/>
                  </a:lnTo>
                  <a:lnTo>
                    <a:pt x="8996" y="11716"/>
                  </a:lnTo>
                  <a:lnTo>
                    <a:pt x="9171" y="11716"/>
                  </a:lnTo>
                  <a:lnTo>
                    <a:pt x="9259" y="11629"/>
                  </a:lnTo>
                  <a:lnTo>
                    <a:pt x="9259" y="11585"/>
                  </a:lnTo>
                  <a:lnTo>
                    <a:pt x="9259" y="11497"/>
                  </a:lnTo>
                  <a:lnTo>
                    <a:pt x="9215" y="11453"/>
                  </a:lnTo>
                  <a:lnTo>
                    <a:pt x="9171" y="11409"/>
                  </a:lnTo>
                  <a:lnTo>
                    <a:pt x="7548" y="10576"/>
                  </a:lnTo>
                  <a:lnTo>
                    <a:pt x="4520" y="9171"/>
                  </a:lnTo>
                  <a:lnTo>
                    <a:pt x="4081" y="8382"/>
                  </a:lnTo>
                  <a:lnTo>
                    <a:pt x="3335" y="6319"/>
                  </a:lnTo>
                  <a:lnTo>
                    <a:pt x="3291" y="6319"/>
                  </a:lnTo>
                  <a:lnTo>
                    <a:pt x="1931" y="3555"/>
                  </a:lnTo>
                  <a:lnTo>
                    <a:pt x="307" y="88"/>
                  </a:lnTo>
                  <a:lnTo>
                    <a:pt x="264" y="44"/>
                  </a:lnTo>
                  <a:lnTo>
                    <a:pt x="220"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0" name="Google Shape;4110;p85"/>
            <p:cNvSpPr/>
            <p:nvPr/>
          </p:nvSpPr>
          <p:spPr>
            <a:xfrm>
              <a:off x="3401900" y="3726875"/>
              <a:ext cx="378500" cy="413600"/>
            </a:xfrm>
            <a:custGeom>
              <a:rect b="b" l="l" r="r" t="t"/>
              <a:pathLst>
                <a:path extrusionOk="0" h="16544" w="15140">
                  <a:moveTo>
                    <a:pt x="966" y="0"/>
                  </a:moveTo>
                  <a:lnTo>
                    <a:pt x="922" y="44"/>
                  </a:lnTo>
                  <a:lnTo>
                    <a:pt x="834" y="88"/>
                  </a:lnTo>
                  <a:lnTo>
                    <a:pt x="834" y="132"/>
                  </a:lnTo>
                  <a:lnTo>
                    <a:pt x="220" y="2370"/>
                  </a:lnTo>
                  <a:lnTo>
                    <a:pt x="0" y="3203"/>
                  </a:lnTo>
                  <a:lnTo>
                    <a:pt x="0" y="3335"/>
                  </a:lnTo>
                  <a:lnTo>
                    <a:pt x="790" y="5222"/>
                  </a:lnTo>
                  <a:lnTo>
                    <a:pt x="2282" y="8030"/>
                  </a:lnTo>
                  <a:lnTo>
                    <a:pt x="4257" y="11277"/>
                  </a:lnTo>
                  <a:lnTo>
                    <a:pt x="4257" y="11321"/>
                  </a:lnTo>
                  <a:lnTo>
                    <a:pt x="5222" y="12594"/>
                  </a:lnTo>
                  <a:lnTo>
                    <a:pt x="6056" y="13428"/>
                  </a:lnTo>
                  <a:lnTo>
                    <a:pt x="6100" y="13471"/>
                  </a:lnTo>
                  <a:lnTo>
                    <a:pt x="8733" y="14788"/>
                  </a:lnTo>
                  <a:lnTo>
                    <a:pt x="8777" y="14788"/>
                  </a:lnTo>
                  <a:lnTo>
                    <a:pt x="11541" y="15665"/>
                  </a:lnTo>
                  <a:lnTo>
                    <a:pt x="13779" y="16543"/>
                  </a:lnTo>
                  <a:lnTo>
                    <a:pt x="13867" y="16543"/>
                  </a:lnTo>
                  <a:lnTo>
                    <a:pt x="14964" y="16499"/>
                  </a:lnTo>
                  <a:lnTo>
                    <a:pt x="15051" y="16455"/>
                  </a:lnTo>
                  <a:lnTo>
                    <a:pt x="15095" y="16411"/>
                  </a:lnTo>
                  <a:lnTo>
                    <a:pt x="15139" y="16368"/>
                  </a:lnTo>
                  <a:lnTo>
                    <a:pt x="15139" y="16280"/>
                  </a:lnTo>
                  <a:lnTo>
                    <a:pt x="15095" y="16236"/>
                  </a:lnTo>
                  <a:lnTo>
                    <a:pt x="15051" y="16192"/>
                  </a:lnTo>
                  <a:lnTo>
                    <a:pt x="14964" y="16148"/>
                  </a:lnTo>
                  <a:lnTo>
                    <a:pt x="13867" y="16192"/>
                  </a:lnTo>
                  <a:lnTo>
                    <a:pt x="11673" y="15358"/>
                  </a:lnTo>
                  <a:lnTo>
                    <a:pt x="8908" y="14481"/>
                  </a:lnTo>
                  <a:lnTo>
                    <a:pt x="6275" y="13164"/>
                  </a:lnTo>
                  <a:lnTo>
                    <a:pt x="5486" y="12374"/>
                  </a:lnTo>
                  <a:lnTo>
                    <a:pt x="4520" y="11102"/>
                  </a:lnTo>
                  <a:lnTo>
                    <a:pt x="2589" y="7855"/>
                  </a:lnTo>
                  <a:lnTo>
                    <a:pt x="1097" y="5046"/>
                  </a:lnTo>
                  <a:lnTo>
                    <a:pt x="351" y="3247"/>
                  </a:lnTo>
                  <a:lnTo>
                    <a:pt x="571" y="2457"/>
                  </a:lnTo>
                  <a:lnTo>
                    <a:pt x="1141" y="220"/>
                  </a:lnTo>
                  <a:lnTo>
                    <a:pt x="1185" y="132"/>
                  </a:lnTo>
                  <a:lnTo>
                    <a:pt x="1141" y="88"/>
                  </a:lnTo>
                  <a:lnTo>
                    <a:pt x="1097" y="44"/>
                  </a:lnTo>
                  <a:lnTo>
                    <a:pt x="1054"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1" name="Google Shape;4111;p85"/>
            <p:cNvSpPr/>
            <p:nvPr/>
          </p:nvSpPr>
          <p:spPr>
            <a:xfrm>
              <a:off x="3290000" y="3667625"/>
              <a:ext cx="453100" cy="490400"/>
            </a:xfrm>
            <a:custGeom>
              <a:rect b="b" l="l" r="r" t="t"/>
              <a:pathLst>
                <a:path extrusionOk="0" h="19616" w="18124">
                  <a:moveTo>
                    <a:pt x="2809" y="1"/>
                  </a:moveTo>
                  <a:lnTo>
                    <a:pt x="2765" y="45"/>
                  </a:lnTo>
                  <a:lnTo>
                    <a:pt x="2721" y="88"/>
                  </a:lnTo>
                  <a:lnTo>
                    <a:pt x="966" y="2546"/>
                  </a:lnTo>
                  <a:lnTo>
                    <a:pt x="966" y="2590"/>
                  </a:lnTo>
                  <a:lnTo>
                    <a:pt x="176" y="4784"/>
                  </a:lnTo>
                  <a:lnTo>
                    <a:pt x="1" y="5442"/>
                  </a:lnTo>
                  <a:lnTo>
                    <a:pt x="1" y="5486"/>
                  </a:lnTo>
                  <a:lnTo>
                    <a:pt x="1" y="7197"/>
                  </a:lnTo>
                  <a:lnTo>
                    <a:pt x="45" y="7285"/>
                  </a:lnTo>
                  <a:lnTo>
                    <a:pt x="264" y="7548"/>
                  </a:lnTo>
                  <a:lnTo>
                    <a:pt x="308" y="7592"/>
                  </a:lnTo>
                  <a:lnTo>
                    <a:pt x="352" y="7592"/>
                  </a:lnTo>
                  <a:lnTo>
                    <a:pt x="1931" y="7680"/>
                  </a:lnTo>
                  <a:lnTo>
                    <a:pt x="3028" y="9259"/>
                  </a:lnTo>
                  <a:lnTo>
                    <a:pt x="4433" y="11848"/>
                  </a:lnTo>
                  <a:lnTo>
                    <a:pt x="5749" y="14613"/>
                  </a:lnTo>
                  <a:lnTo>
                    <a:pt x="6407" y="15666"/>
                  </a:lnTo>
                  <a:lnTo>
                    <a:pt x="6451" y="15710"/>
                  </a:lnTo>
                  <a:lnTo>
                    <a:pt x="7153" y="16280"/>
                  </a:lnTo>
                  <a:lnTo>
                    <a:pt x="7197" y="16324"/>
                  </a:lnTo>
                  <a:lnTo>
                    <a:pt x="7855" y="16587"/>
                  </a:lnTo>
                  <a:lnTo>
                    <a:pt x="8382" y="16675"/>
                  </a:lnTo>
                  <a:lnTo>
                    <a:pt x="12287" y="18035"/>
                  </a:lnTo>
                  <a:lnTo>
                    <a:pt x="14744" y="18781"/>
                  </a:lnTo>
                  <a:lnTo>
                    <a:pt x="17465" y="19615"/>
                  </a:lnTo>
                  <a:lnTo>
                    <a:pt x="17553" y="19615"/>
                  </a:lnTo>
                  <a:lnTo>
                    <a:pt x="17992" y="19527"/>
                  </a:lnTo>
                  <a:lnTo>
                    <a:pt x="18036" y="19483"/>
                  </a:lnTo>
                  <a:lnTo>
                    <a:pt x="18123" y="19440"/>
                  </a:lnTo>
                  <a:lnTo>
                    <a:pt x="18123" y="19396"/>
                  </a:lnTo>
                  <a:lnTo>
                    <a:pt x="18123" y="19308"/>
                  </a:lnTo>
                  <a:lnTo>
                    <a:pt x="18079" y="19264"/>
                  </a:lnTo>
                  <a:lnTo>
                    <a:pt x="18036" y="19220"/>
                  </a:lnTo>
                  <a:lnTo>
                    <a:pt x="17992" y="19176"/>
                  </a:lnTo>
                  <a:lnTo>
                    <a:pt x="17904" y="19176"/>
                  </a:lnTo>
                  <a:lnTo>
                    <a:pt x="17509" y="19264"/>
                  </a:lnTo>
                  <a:lnTo>
                    <a:pt x="14876" y="18430"/>
                  </a:lnTo>
                  <a:lnTo>
                    <a:pt x="12419" y="17728"/>
                  </a:lnTo>
                  <a:lnTo>
                    <a:pt x="8470" y="16324"/>
                  </a:lnTo>
                  <a:lnTo>
                    <a:pt x="7943" y="16280"/>
                  </a:lnTo>
                  <a:lnTo>
                    <a:pt x="7329" y="16017"/>
                  </a:lnTo>
                  <a:lnTo>
                    <a:pt x="6714" y="15446"/>
                  </a:lnTo>
                  <a:lnTo>
                    <a:pt x="6056" y="14437"/>
                  </a:lnTo>
                  <a:lnTo>
                    <a:pt x="4784" y="11717"/>
                  </a:lnTo>
                  <a:lnTo>
                    <a:pt x="3336" y="9084"/>
                  </a:lnTo>
                  <a:lnTo>
                    <a:pt x="2151" y="7416"/>
                  </a:lnTo>
                  <a:lnTo>
                    <a:pt x="2107" y="7373"/>
                  </a:lnTo>
                  <a:lnTo>
                    <a:pt x="2019" y="7329"/>
                  </a:lnTo>
                  <a:lnTo>
                    <a:pt x="483" y="7241"/>
                  </a:lnTo>
                  <a:lnTo>
                    <a:pt x="352" y="7109"/>
                  </a:lnTo>
                  <a:lnTo>
                    <a:pt x="352" y="5530"/>
                  </a:lnTo>
                  <a:lnTo>
                    <a:pt x="527" y="4871"/>
                  </a:lnTo>
                  <a:lnTo>
                    <a:pt x="1273" y="2765"/>
                  </a:lnTo>
                  <a:lnTo>
                    <a:pt x="2985" y="308"/>
                  </a:lnTo>
                  <a:lnTo>
                    <a:pt x="3028" y="220"/>
                  </a:lnTo>
                  <a:lnTo>
                    <a:pt x="3028" y="176"/>
                  </a:lnTo>
                  <a:lnTo>
                    <a:pt x="2985" y="88"/>
                  </a:lnTo>
                  <a:lnTo>
                    <a:pt x="2941" y="45"/>
                  </a:lnTo>
                  <a:lnTo>
                    <a:pt x="2897"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2" name="Google Shape;4112;p85"/>
            <p:cNvSpPr/>
            <p:nvPr/>
          </p:nvSpPr>
          <p:spPr>
            <a:xfrm>
              <a:off x="3240650" y="3634725"/>
              <a:ext cx="515600" cy="540850"/>
            </a:xfrm>
            <a:custGeom>
              <a:rect b="b" l="l" r="r" t="t"/>
              <a:pathLst>
                <a:path extrusionOk="0" h="21634" w="20624">
                  <a:moveTo>
                    <a:pt x="3291" y="0"/>
                  </a:moveTo>
                  <a:lnTo>
                    <a:pt x="3247" y="44"/>
                  </a:lnTo>
                  <a:lnTo>
                    <a:pt x="3203" y="88"/>
                  </a:lnTo>
                  <a:lnTo>
                    <a:pt x="1624" y="3203"/>
                  </a:lnTo>
                  <a:lnTo>
                    <a:pt x="922" y="4344"/>
                  </a:lnTo>
                  <a:lnTo>
                    <a:pt x="922" y="4388"/>
                  </a:lnTo>
                  <a:lnTo>
                    <a:pt x="439" y="5529"/>
                  </a:lnTo>
                  <a:lnTo>
                    <a:pt x="439" y="5573"/>
                  </a:lnTo>
                  <a:lnTo>
                    <a:pt x="132" y="6538"/>
                  </a:lnTo>
                  <a:lnTo>
                    <a:pt x="132" y="6582"/>
                  </a:lnTo>
                  <a:lnTo>
                    <a:pt x="0" y="7986"/>
                  </a:lnTo>
                  <a:lnTo>
                    <a:pt x="88" y="9171"/>
                  </a:lnTo>
                  <a:lnTo>
                    <a:pt x="88" y="9259"/>
                  </a:lnTo>
                  <a:lnTo>
                    <a:pt x="351" y="9654"/>
                  </a:lnTo>
                  <a:lnTo>
                    <a:pt x="351" y="9698"/>
                  </a:lnTo>
                  <a:lnTo>
                    <a:pt x="2282" y="11541"/>
                  </a:lnTo>
                  <a:lnTo>
                    <a:pt x="2984" y="12550"/>
                  </a:lnTo>
                  <a:lnTo>
                    <a:pt x="4125" y="16806"/>
                  </a:lnTo>
                  <a:lnTo>
                    <a:pt x="4388" y="17552"/>
                  </a:lnTo>
                  <a:lnTo>
                    <a:pt x="4432" y="17640"/>
                  </a:lnTo>
                  <a:lnTo>
                    <a:pt x="4476" y="17684"/>
                  </a:lnTo>
                  <a:lnTo>
                    <a:pt x="6099" y="18430"/>
                  </a:lnTo>
                  <a:lnTo>
                    <a:pt x="6143" y="18474"/>
                  </a:lnTo>
                  <a:lnTo>
                    <a:pt x="8601" y="18957"/>
                  </a:lnTo>
                  <a:lnTo>
                    <a:pt x="10663" y="19220"/>
                  </a:lnTo>
                  <a:lnTo>
                    <a:pt x="15095" y="20668"/>
                  </a:lnTo>
                  <a:lnTo>
                    <a:pt x="17640" y="21414"/>
                  </a:lnTo>
                  <a:lnTo>
                    <a:pt x="18649" y="21633"/>
                  </a:lnTo>
                  <a:lnTo>
                    <a:pt x="18737" y="21633"/>
                  </a:lnTo>
                  <a:lnTo>
                    <a:pt x="20492" y="21194"/>
                  </a:lnTo>
                  <a:lnTo>
                    <a:pt x="20580" y="21151"/>
                  </a:lnTo>
                  <a:lnTo>
                    <a:pt x="20624" y="21107"/>
                  </a:lnTo>
                  <a:lnTo>
                    <a:pt x="20624" y="21019"/>
                  </a:lnTo>
                  <a:lnTo>
                    <a:pt x="20624" y="20975"/>
                  </a:lnTo>
                  <a:lnTo>
                    <a:pt x="20580" y="20887"/>
                  </a:lnTo>
                  <a:lnTo>
                    <a:pt x="20536" y="20843"/>
                  </a:lnTo>
                  <a:lnTo>
                    <a:pt x="20404" y="20843"/>
                  </a:lnTo>
                  <a:lnTo>
                    <a:pt x="18693" y="21282"/>
                  </a:lnTo>
                  <a:lnTo>
                    <a:pt x="17728" y="21107"/>
                  </a:lnTo>
                  <a:lnTo>
                    <a:pt x="15183" y="20317"/>
                  </a:lnTo>
                  <a:lnTo>
                    <a:pt x="10751" y="18869"/>
                  </a:lnTo>
                  <a:lnTo>
                    <a:pt x="10707" y="18869"/>
                  </a:lnTo>
                  <a:lnTo>
                    <a:pt x="8644" y="18605"/>
                  </a:lnTo>
                  <a:lnTo>
                    <a:pt x="6231" y="18123"/>
                  </a:lnTo>
                  <a:lnTo>
                    <a:pt x="4695" y="17377"/>
                  </a:lnTo>
                  <a:lnTo>
                    <a:pt x="4476" y="16719"/>
                  </a:lnTo>
                  <a:lnTo>
                    <a:pt x="3291" y="12418"/>
                  </a:lnTo>
                  <a:lnTo>
                    <a:pt x="3291" y="12374"/>
                  </a:lnTo>
                  <a:lnTo>
                    <a:pt x="2545" y="11321"/>
                  </a:lnTo>
                  <a:lnTo>
                    <a:pt x="614" y="9434"/>
                  </a:lnTo>
                  <a:lnTo>
                    <a:pt x="439" y="9083"/>
                  </a:lnTo>
                  <a:lnTo>
                    <a:pt x="351" y="7986"/>
                  </a:lnTo>
                  <a:lnTo>
                    <a:pt x="483" y="6626"/>
                  </a:lnTo>
                  <a:lnTo>
                    <a:pt x="746" y="5661"/>
                  </a:lnTo>
                  <a:lnTo>
                    <a:pt x="1229" y="4520"/>
                  </a:lnTo>
                  <a:lnTo>
                    <a:pt x="1931" y="3379"/>
                  </a:lnTo>
                  <a:lnTo>
                    <a:pt x="3510" y="263"/>
                  </a:lnTo>
                  <a:lnTo>
                    <a:pt x="3510" y="176"/>
                  </a:lnTo>
                  <a:lnTo>
                    <a:pt x="3510" y="132"/>
                  </a:lnTo>
                  <a:lnTo>
                    <a:pt x="3467" y="44"/>
                  </a:lnTo>
                  <a:lnTo>
                    <a:pt x="3423"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3" name="Google Shape;4113;p85"/>
            <p:cNvSpPr/>
            <p:nvPr/>
          </p:nvSpPr>
          <p:spPr>
            <a:xfrm>
              <a:off x="3616925" y="3530500"/>
              <a:ext cx="99850" cy="461875"/>
            </a:xfrm>
            <a:custGeom>
              <a:rect b="b" l="l" r="r" t="t"/>
              <a:pathLst>
                <a:path extrusionOk="0" h="18475" w="3994">
                  <a:moveTo>
                    <a:pt x="132" y="1"/>
                  </a:moveTo>
                  <a:lnTo>
                    <a:pt x="88" y="44"/>
                  </a:lnTo>
                  <a:lnTo>
                    <a:pt x="44" y="132"/>
                  </a:lnTo>
                  <a:lnTo>
                    <a:pt x="0" y="176"/>
                  </a:lnTo>
                  <a:lnTo>
                    <a:pt x="0" y="659"/>
                  </a:lnTo>
                  <a:lnTo>
                    <a:pt x="0" y="703"/>
                  </a:lnTo>
                  <a:lnTo>
                    <a:pt x="132" y="1931"/>
                  </a:lnTo>
                  <a:lnTo>
                    <a:pt x="176" y="1975"/>
                  </a:lnTo>
                  <a:lnTo>
                    <a:pt x="702" y="3818"/>
                  </a:lnTo>
                  <a:lnTo>
                    <a:pt x="834" y="4915"/>
                  </a:lnTo>
                  <a:lnTo>
                    <a:pt x="219" y="7767"/>
                  </a:lnTo>
                  <a:lnTo>
                    <a:pt x="219" y="7811"/>
                  </a:lnTo>
                  <a:lnTo>
                    <a:pt x="219" y="8689"/>
                  </a:lnTo>
                  <a:lnTo>
                    <a:pt x="219" y="8733"/>
                  </a:lnTo>
                  <a:lnTo>
                    <a:pt x="395" y="9698"/>
                  </a:lnTo>
                  <a:lnTo>
                    <a:pt x="395" y="9742"/>
                  </a:lnTo>
                  <a:lnTo>
                    <a:pt x="1887" y="13603"/>
                  </a:lnTo>
                  <a:lnTo>
                    <a:pt x="2589" y="16017"/>
                  </a:lnTo>
                  <a:lnTo>
                    <a:pt x="3247" y="17860"/>
                  </a:lnTo>
                  <a:lnTo>
                    <a:pt x="3247" y="17904"/>
                  </a:lnTo>
                  <a:lnTo>
                    <a:pt x="3686" y="18430"/>
                  </a:lnTo>
                  <a:lnTo>
                    <a:pt x="3730" y="18474"/>
                  </a:lnTo>
                  <a:lnTo>
                    <a:pt x="3818" y="18474"/>
                  </a:lnTo>
                  <a:lnTo>
                    <a:pt x="3905" y="18430"/>
                  </a:lnTo>
                  <a:lnTo>
                    <a:pt x="3949" y="18386"/>
                  </a:lnTo>
                  <a:lnTo>
                    <a:pt x="3993" y="18343"/>
                  </a:lnTo>
                  <a:lnTo>
                    <a:pt x="3993" y="18255"/>
                  </a:lnTo>
                  <a:lnTo>
                    <a:pt x="3949" y="18211"/>
                  </a:lnTo>
                  <a:lnTo>
                    <a:pt x="3554" y="17684"/>
                  </a:lnTo>
                  <a:lnTo>
                    <a:pt x="2896" y="15929"/>
                  </a:lnTo>
                  <a:lnTo>
                    <a:pt x="2238" y="13472"/>
                  </a:lnTo>
                  <a:lnTo>
                    <a:pt x="746" y="9654"/>
                  </a:lnTo>
                  <a:lnTo>
                    <a:pt x="570" y="8689"/>
                  </a:lnTo>
                  <a:lnTo>
                    <a:pt x="570" y="7855"/>
                  </a:lnTo>
                  <a:lnTo>
                    <a:pt x="1185" y="4959"/>
                  </a:lnTo>
                  <a:lnTo>
                    <a:pt x="1185" y="4871"/>
                  </a:lnTo>
                  <a:lnTo>
                    <a:pt x="1053" y="3774"/>
                  </a:lnTo>
                  <a:lnTo>
                    <a:pt x="1053" y="3730"/>
                  </a:lnTo>
                  <a:lnTo>
                    <a:pt x="483" y="1887"/>
                  </a:lnTo>
                  <a:lnTo>
                    <a:pt x="351" y="659"/>
                  </a:lnTo>
                  <a:lnTo>
                    <a:pt x="351" y="176"/>
                  </a:lnTo>
                  <a:lnTo>
                    <a:pt x="351" y="132"/>
                  </a:lnTo>
                  <a:lnTo>
                    <a:pt x="307" y="88"/>
                  </a:lnTo>
                  <a:lnTo>
                    <a:pt x="263" y="44"/>
                  </a:lnTo>
                  <a:lnTo>
                    <a:pt x="219"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4" name="Google Shape;4114;p85"/>
            <p:cNvSpPr/>
            <p:nvPr/>
          </p:nvSpPr>
          <p:spPr>
            <a:xfrm>
              <a:off x="3513800" y="3504175"/>
              <a:ext cx="102050" cy="330225"/>
            </a:xfrm>
            <a:custGeom>
              <a:rect b="b" l="l" r="r" t="t"/>
              <a:pathLst>
                <a:path extrusionOk="0" h="13209" w="4082">
                  <a:moveTo>
                    <a:pt x="3906" y="0"/>
                  </a:moveTo>
                  <a:lnTo>
                    <a:pt x="3818" y="44"/>
                  </a:lnTo>
                  <a:lnTo>
                    <a:pt x="3774" y="44"/>
                  </a:lnTo>
                  <a:lnTo>
                    <a:pt x="3730" y="132"/>
                  </a:lnTo>
                  <a:lnTo>
                    <a:pt x="3511" y="703"/>
                  </a:lnTo>
                  <a:lnTo>
                    <a:pt x="3204" y="2677"/>
                  </a:lnTo>
                  <a:lnTo>
                    <a:pt x="1536" y="5705"/>
                  </a:lnTo>
                  <a:lnTo>
                    <a:pt x="790" y="7855"/>
                  </a:lnTo>
                  <a:lnTo>
                    <a:pt x="0" y="10444"/>
                  </a:lnTo>
                  <a:lnTo>
                    <a:pt x="0" y="10488"/>
                  </a:lnTo>
                  <a:lnTo>
                    <a:pt x="88" y="11322"/>
                  </a:lnTo>
                  <a:lnTo>
                    <a:pt x="88" y="11365"/>
                  </a:lnTo>
                  <a:lnTo>
                    <a:pt x="746" y="13121"/>
                  </a:lnTo>
                  <a:lnTo>
                    <a:pt x="790" y="13165"/>
                  </a:lnTo>
                  <a:lnTo>
                    <a:pt x="922" y="13208"/>
                  </a:lnTo>
                  <a:lnTo>
                    <a:pt x="966" y="13208"/>
                  </a:lnTo>
                  <a:lnTo>
                    <a:pt x="1010" y="13165"/>
                  </a:lnTo>
                  <a:lnTo>
                    <a:pt x="1053" y="13121"/>
                  </a:lnTo>
                  <a:lnTo>
                    <a:pt x="1097" y="13033"/>
                  </a:lnTo>
                  <a:lnTo>
                    <a:pt x="1053" y="12989"/>
                  </a:lnTo>
                  <a:lnTo>
                    <a:pt x="439" y="11278"/>
                  </a:lnTo>
                  <a:lnTo>
                    <a:pt x="351" y="10488"/>
                  </a:lnTo>
                  <a:lnTo>
                    <a:pt x="1097" y="7943"/>
                  </a:lnTo>
                  <a:lnTo>
                    <a:pt x="1887" y="5837"/>
                  </a:lnTo>
                  <a:lnTo>
                    <a:pt x="3511" y="2809"/>
                  </a:lnTo>
                  <a:lnTo>
                    <a:pt x="3555" y="2765"/>
                  </a:lnTo>
                  <a:lnTo>
                    <a:pt x="3862" y="790"/>
                  </a:lnTo>
                  <a:lnTo>
                    <a:pt x="4081" y="264"/>
                  </a:lnTo>
                  <a:lnTo>
                    <a:pt x="4081" y="176"/>
                  </a:lnTo>
                  <a:lnTo>
                    <a:pt x="4081" y="132"/>
                  </a:lnTo>
                  <a:lnTo>
                    <a:pt x="4037" y="44"/>
                  </a:lnTo>
                  <a:lnTo>
                    <a:pt x="3950"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5" name="Google Shape;4115;p85"/>
            <p:cNvSpPr/>
            <p:nvPr/>
          </p:nvSpPr>
          <p:spPr>
            <a:xfrm>
              <a:off x="3422750" y="3478950"/>
              <a:ext cx="183225" cy="256725"/>
            </a:xfrm>
            <a:custGeom>
              <a:rect b="b" l="l" r="r" t="t"/>
              <a:pathLst>
                <a:path extrusionOk="0" h="10269" w="7329">
                  <a:moveTo>
                    <a:pt x="7109" y="0"/>
                  </a:moveTo>
                  <a:lnTo>
                    <a:pt x="7065" y="44"/>
                  </a:lnTo>
                  <a:lnTo>
                    <a:pt x="7021" y="88"/>
                  </a:lnTo>
                  <a:lnTo>
                    <a:pt x="6977" y="132"/>
                  </a:lnTo>
                  <a:lnTo>
                    <a:pt x="6933" y="351"/>
                  </a:lnTo>
                  <a:lnTo>
                    <a:pt x="5046" y="1624"/>
                  </a:lnTo>
                  <a:lnTo>
                    <a:pt x="5003" y="1668"/>
                  </a:lnTo>
                  <a:lnTo>
                    <a:pt x="4213" y="2721"/>
                  </a:lnTo>
                  <a:lnTo>
                    <a:pt x="2545" y="5046"/>
                  </a:lnTo>
                  <a:lnTo>
                    <a:pt x="746" y="7855"/>
                  </a:lnTo>
                  <a:lnTo>
                    <a:pt x="702" y="7899"/>
                  </a:lnTo>
                  <a:lnTo>
                    <a:pt x="0" y="10049"/>
                  </a:lnTo>
                  <a:lnTo>
                    <a:pt x="0" y="10093"/>
                  </a:lnTo>
                  <a:lnTo>
                    <a:pt x="0" y="10180"/>
                  </a:lnTo>
                  <a:lnTo>
                    <a:pt x="44" y="10224"/>
                  </a:lnTo>
                  <a:lnTo>
                    <a:pt x="88" y="10268"/>
                  </a:lnTo>
                  <a:lnTo>
                    <a:pt x="176" y="10268"/>
                  </a:lnTo>
                  <a:lnTo>
                    <a:pt x="263" y="10224"/>
                  </a:lnTo>
                  <a:lnTo>
                    <a:pt x="307" y="10137"/>
                  </a:lnTo>
                  <a:lnTo>
                    <a:pt x="1053" y="8030"/>
                  </a:lnTo>
                  <a:lnTo>
                    <a:pt x="2809" y="5222"/>
                  </a:lnTo>
                  <a:lnTo>
                    <a:pt x="4520" y="2896"/>
                  </a:lnTo>
                  <a:lnTo>
                    <a:pt x="5266" y="1931"/>
                  </a:lnTo>
                  <a:lnTo>
                    <a:pt x="7153" y="571"/>
                  </a:lnTo>
                  <a:lnTo>
                    <a:pt x="7240" y="483"/>
                  </a:lnTo>
                  <a:lnTo>
                    <a:pt x="7328" y="220"/>
                  </a:lnTo>
                  <a:lnTo>
                    <a:pt x="7328" y="176"/>
                  </a:lnTo>
                  <a:lnTo>
                    <a:pt x="7284" y="88"/>
                  </a:lnTo>
                  <a:lnTo>
                    <a:pt x="7240" y="44"/>
                  </a:lnTo>
                  <a:lnTo>
                    <a:pt x="7197"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6" name="Google Shape;4116;p85"/>
            <p:cNvSpPr/>
            <p:nvPr/>
          </p:nvSpPr>
          <p:spPr>
            <a:xfrm>
              <a:off x="3356925" y="3428475"/>
              <a:ext cx="228200" cy="247950"/>
            </a:xfrm>
            <a:custGeom>
              <a:rect b="b" l="l" r="r" t="t"/>
              <a:pathLst>
                <a:path extrusionOk="0" h="9918" w="9128">
                  <a:moveTo>
                    <a:pt x="8952" y="1"/>
                  </a:moveTo>
                  <a:lnTo>
                    <a:pt x="8908" y="45"/>
                  </a:lnTo>
                  <a:lnTo>
                    <a:pt x="7548" y="791"/>
                  </a:lnTo>
                  <a:lnTo>
                    <a:pt x="5090" y="2502"/>
                  </a:lnTo>
                  <a:lnTo>
                    <a:pt x="5047" y="2546"/>
                  </a:lnTo>
                  <a:lnTo>
                    <a:pt x="2502" y="6144"/>
                  </a:lnTo>
                  <a:lnTo>
                    <a:pt x="44" y="9654"/>
                  </a:lnTo>
                  <a:lnTo>
                    <a:pt x="0" y="9742"/>
                  </a:lnTo>
                  <a:lnTo>
                    <a:pt x="0" y="9786"/>
                  </a:lnTo>
                  <a:lnTo>
                    <a:pt x="44" y="9874"/>
                  </a:lnTo>
                  <a:lnTo>
                    <a:pt x="88" y="9918"/>
                  </a:lnTo>
                  <a:lnTo>
                    <a:pt x="264" y="9918"/>
                  </a:lnTo>
                  <a:lnTo>
                    <a:pt x="308" y="9874"/>
                  </a:lnTo>
                  <a:lnTo>
                    <a:pt x="2809" y="6363"/>
                  </a:lnTo>
                  <a:lnTo>
                    <a:pt x="5310" y="2765"/>
                  </a:lnTo>
                  <a:lnTo>
                    <a:pt x="7723" y="1098"/>
                  </a:lnTo>
                  <a:lnTo>
                    <a:pt x="9040" y="352"/>
                  </a:lnTo>
                  <a:lnTo>
                    <a:pt x="9127" y="308"/>
                  </a:lnTo>
                  <a:lnTo>
                    <a:pt x="9127" y="220"/>
                  </a:lnTo>
                  <a:lnTo>
                    <a:pt x="9127" y="176"/>
                  </a:lnTo>
                  <a:lnTo>
                    <a:pt x="9127" y="88"/>
                  </a:lnTo>
                  <a:lnTo>
                    <a:pt x="9084" y="45"/>
                  </a:lnTo>
                  <a:lnTo>
                    <a:pt x="9040"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7" name="Google Shape;4117;p85"/>
            <p:cNvSpPr/>
            <p:nvPr/>
          </p:nvSpPr>
          <p:spPr>
            <a:xfrm>
              <a:off x="906200" y="2307350"/>
              <a:ext cx="948925" cy="1026800"/>
            </a:xfrm>
            <a:custGeom>
              <a:rect b="b" l="l" r="r" t="t"/>
              <a:pathLst>
                <a:path extrusionOk="0" h="41072" w="37957">
                  <a:moveTo>
                    <a:pt x="37781" y="0"/>
                  </a:moveTo>
                  <a:lnTo>
                    <a:pt x="37694" y="44"/>
                  </a:lnTo>
                  <a:lnTo>
                    <a:pt x="34929" y="1711"/>
                  </a:lnTo>
                  <a:lnTo>
                    <a:pt x="30453" y="3730"/>
                  </a:lnTo>
                  <a:lnTo>
                    <a:pt x="27338" y="5046"/>
                  </a:lnTo>
                  <a:lnTo>
                    <a:pt x="24222" y="6450"/>
                  </a:lnTo>
                  <a:lnTo>
                    <a:pt x="21282" y="7811"/>
                  </a:lnTo>
                  <a:lnTo>
                    <a:pt x="19571" y="8644"/>
                  </a:lnTo>
                  <a:lnTo>
                    <a:pt x="16587" y="10356"/>
                  </a:lnTo>
                  <a:lnTo>
                    <a:pt x="15007" y="11321"/>
                  </a:lnTo>
                  <a:lnTo>
                    <a:pt x="13252" y="12638"/>
                  </a:lnTo>
                  <a:lnTo>
                    <a:pt x="8996" y="16104"/>
                  </a:lnTo>
                  <a:lnTo>
                    <a:pt x="6889" y="17859"/>
                  </a:lnTo>
                  <a:lnTo>
                    <a:pt x="5661" y="18737"/>
                  </a:lnTo>
                  <a:lnTo>
                    <a:pt x="1712" y="20141"/>
                  </a:lnTo>
                  <a:lnTo>
                    <a:pt x="1712" y="20185"/>
                  </a:lnTo>
                  <a:lnTo>
                    <a:pt x="922" y="20536"/>
                  </a:lnTo>
                  <a:lnTo>
                    <a:pt x="878" y="20624"/>
                  </a:lnTo>
                  <a:lnTo>
                    <a:pt x="834" y="20668"/>
                  </a:lnTo>
                  <a:lnTo>
                    <a:pt x="44" y="24485"/>
                  </a:lnTo>
                  <a:lnTo>
                    <a:pt x="0" y="25626"/>
                  </a:lnTo>
                  <a:lnTo>
                    <a:pt x="0" y="25714"/>
                  </a:lnTo>
                  <a:lnTo>
                    <a:pt x="220" y="26153"/>
                  </a:lnTo>
                  <a:lnTo>
                    <a:pt x="220" y="26240"/>
                  </a:lnTo>
                  <a:lnTo>
                    <a:pt x="2458" y="28698"/>
                  </a:lnTo>
                  <a:lnTo>
                    <a:pt x="4739" y="31155"/>
                  </a:lnTo>
                  <a:lnTo>
                    <a:pt x="6626" y="33744"/>
                  </a:lnTo>
                  <a:lnTo>
                    <a:pt x="8908" y="35806"/>
                  </a:lnTo>
                  <a:lnTo>
                    <a:pt x="10356" y="37211"/>
                  </a:lnTo>
                  <a:lnTo>
                    <a:pt x="10751" y="37649"/>
                  </a:lnTo>
                  <a:lnTo>
                    <a:pt x="10181" y="39624"/>
                  </a:lnTo>
                  <a:lnTo>
                    <a:pt x="10181" y="39668"/>
                  </a:lnTo>
                  <a:lnTo>
                    <a:pt x="10049" y="40896"/>
                  </a:lnTo>
                  <a:lnTo>
                    <a:pt x="10049" y="40984"/>
                  </a:lnTo>
                  <a:lnTo>
                    <a:pt x="10093" y="41028"/>
                  </a:lnTo>
                  <a:lnTo>
                    <a:pt x="10137" y="41072"/>
                  </a:lnTo>
                  <a:lnTo>
                    <a:pt x="10224" y="41072"/>
                  </a:lnTo>
                  <a:lnTo>
                    <a:pt x="10356" y="41028"/>
                  </a:lnTo>
                  <a:lnTo>
                    <a:pt x="10400" y="40940"/>
                  </a:lnTo>
                  <a:lnTo>
                    <a:pt x="10532" y="39712"/>
                  </a:lnTo>
                  <a:lnTo>
                    <a:pt x="11102" y="37649"/>
                  </a:lnTo>
                  <a:lnTo>
                    <a:pt x="11102" y="37562"/>
                  </a:lnTo>
                  <a:lnTo>
                    <a:pt x="11102" y="37518"/>
                  </a:lnTo>
                  <a:lnTo>
                    <a:pt x="10619" y="36947"/>
                  </a:lnTo>
                  <a:lnTo>
                    <a:pt x="9127" y="35543"/>
                  </a:lnTo>
                  <a:lnTo>
                    <a:pt x="6889" y="33525"/>
                  </a:lnTo>
                  <a:lnTo>
                    <a:pt x="5003" y="30936"/>
                  </a:lnTo>
                  <a:lnTo>
                    <a:pt x="2721" y="28478"/>
                  </a:lnTo>
                  <a:lnTo>
                    <a:pt x="527" y="26021"/>
                  </a:lnTo>
                  <a:lnTo>
                    <a:pt x="351" y="25626"/>
                  </a:lnTo>
                  <a:lnTo>
                    <a:pt x="395" y="24529"/>
                  </a:lnTo>
                  <a:lnTo>
                    <a:pt x="1185" y="20843"/>
                  </a:lnTo>
                  <a:lnTo>
                    <a:pt x="1843" y="20492"/>
                  </a:lnTo>
                  <a:lnTo>
                    <a:pt x="5792" y="19044"/>
                  </a:lnTo>
                  <a:lnTo>
                    <a:pt x="5836" y="19044"/>
                  </a:lnTo>
                  <a:lnTo>
                    <a:pt x="7109" y="18123"/>
                  </a:lnTo>
                  <a:lnTo>
                    <a:pt x="9215" y="16367"/>
                  </a:lnTo>
                  <a:lnTo>
                    <a:pt x="13472" y="12901"/>
                  </a:lnTo>
                  <a:lnTo>
                    <a:pt x="15183" y="11584"/>
                  </a:lnTo>
                  <a:lnTo>
                    <a:pt x="16763" y="10663"/>
                  </a:lnTo>
                  <a:lnTo>
                    <a:pt x="19746" y="8952"/>
                  </a:lnTo>
                  <a:lnTo>
                    <a:pt x="21414" y="8118"/>
                  </a:lnTo>
                  <a:lnTo>
                    <a:pt x="24354" y="6758"/>
                  </a:lnTo>
                  <a:lnTo>
                    <a:pt x="27469" y="5353"/>
                  </a:lnTo>
                  <a:lnTo>
                    <a:pt x="30585" y="4037"/>
                  </a:lnTo>
                  <a:lnTo>
                    <a:pt x="35061" y="2019"/>
                  </a:lnTo>
                  <a:lnTo>
                    <a:pt x="35105" y="2019"/>
                  </a:lnTo>
                  <a:lnTo>
                    <a:pt x="37869" y="351"/>
                  </a:lnTo>
                  <a:lnTo>
                    <a:pt x="37913" y="307"/>
                  </a:lnTo>
                  <a:lnTo>
                    <a:pt x="37957" y="219"/>
                  </a:lnTo>
                  <a:lnTo>
                    <a:pt x="37957" y="176"/>
                  </a:lnTo>
                  <a:lnTo>
                    <a:pt x="37957" y="88"/>
                  </a:lnTo>
                  <a:lnTo>
                    <a:pt x="37913" y="44"/>
                  </a:lnTo>
                  <a:lnTo>
                    <a:pt x="37825" y="44"/>
                  </a:lnTo>
                  <a:lnTo>
                    <a:pt x="37781"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8" name="Google Shape;4118;p85"/>
            <p:cNvSpPr/>
            <p:nvPr/>
          </p:nvSpPr>
          <p:spPr>
            <a:xfrm>
              <a:off x="970925" y="2329275"/>
              <a:ext cx="908350" cy="911650"/>
            </a:xfrm>
            <a:custGeom>
              <a:rect b="b" l="l" r="r" t="t"/>
              <a:pathLst>
                <a:path extrusionOk="0" h="36466" w="36334">
                  <a:moveTo>
                    <a:pt x="36114" y="1"/>
                  </a:moveTo>
                  <a:lnTo>
                    <a:pt x="36070" y="45"/>
                  </a:lnTo>
                  <a:lnTo>
                    <a:pt x="33569" y="1536"/>
                  </a:lnTo>
                  <a:lnTo>
                    <a:pt x="31287" y="2765"/>
                  </a:lnTo>
                  <a:lnTo>
                    <a:pt x="29093" y="3687"/>
                  </a:lnTo>
                  <a:lnTo>
                    <a:pt x="26592" y="4784"/>
                  </a:lnTo>
                  <a:lnTo>
                    <a:pt x="23696" y="6056"/>
                  </a:lnTo>
                  <a:lnTo>
                    <a:pt x="20887" y="7329"/>
                  </a:lnTo>
                  <a:lnTo>
                    <a:pt x="18957" y="8250"/>
                  </a:lnTo>
                  <a:lnTo>
                    <a:pt x="14700" y="10664"/>
                  </a:lnTo>
                  <a:lnTo>
                    <a:pt x="13252" y="11497"/>
                  </a:lnTo>
                  <a:lnTo>
                    <a:pt x="13252" y="11541"/>
                  </a:lnTo>
                  <a:lnTo>
                    <a:pt x="10488" y="13735"/>
                  </a:lnTo>
                  <a:lnTo>
                    <a:pt x="7899" y="15841"/>
                  </a:lnTo>
                  <a:lnTo>
                    <a:pt x="4520" y="18781"/>
                  </a:lnTo>
                  <a:lnTo>
                    <a:pt x="3598" y="19264"/>
                  </a:lnTo>
                  <a:lnTo>
                    <a:pt x="1053" y="20229"/>
                  </a:lnTo>
                  <a:lnTo>
                    <a:pt x="263" y="20537"/>
                  </a:lnTo>
                  <a:lnTo>
                    <a:pt x="220" y="20580"/>
                  </a:lnTo>
                  <a:lnTo>
                    <a:pt x="176" y="20668"/>
                  </a:lnTo>
                  <a:lnTo>
                    <a:pt x="0" y="21195"/>
                  </a:lnTo>
                  <a:lnTo>
                    <a:pt x="0" y="21239"/>
                  </a:lnTo>
                  <a:lnTo>
                    <a:pt x="88" y="22116"/>
                  </a:lnTo>
                  <a:lnTo>
                    <a:pt x="88" y="22204"/>
                  </a:lnTo>
                  <a:lnTo>
                    <a:pt x="1536" y="24398"/>
                  </a:lnTo>
                  <a:lnTo>
                    <a:pt x="4213" y="27909"/>
                  </a:lnTo>
                  <a:lnTo>
                    <a:pt x="5880" y="29839"/>
                  </a:lnTo>
                  <a:lnTo>
                    <a:pt x="7504" y="31594"/>
                  </a:lnTo>
                  <a:lnTo>
                    <a:pt x="8732" y="32999"/>
                  </a:lnTo>
                  <a:lnTo>
                    <a:pt x="9391" y="33876"/>
                  </a:lnTo>
                  <a:lnTo>
                    <a:pt x="9522" y="34271"/>
                  </a:lnTo>
                  <a:lnTo>
                    <a:pt x="8996" y="35807"/>
                  </a:lnTo>
                  <a:lnTo>
                    <a:pt x="8864" y="36246"/>
                  </a:lnTo>
                  <a:lnTo>
                    <a:pt x="8864" y="36290"/>
                  </a:lnTo>
                  <a:lnTo>
                    <a:pt x="8908" y="36377"/>
                  </a:lnTo>
                  <a:lnTo>
                    <a:pt x="8952" y="36421"/>
                  </a:lnTo>
                  <a:lnTo>
                    <a:pt x="8996" y="36465"/>
                  </a:lnTo>
                  <a:lnTo>
                    <a:pt x="9040" y="36465"/>
                  </a:lnTo>
                  <a:lnTo>
                    <a:pt x="9127" y="36421"/>
                  </a:lnTo>
                  <a:lnTo>
                    <a:pt x="9215" y="36334"/>
                  </a:lnTo>
                  <a:lnTo>
                    <a:pt x="9873" y="34359"/>
                  </a:lnTo>
                  <a:lnTo>
                    <a:pt x="9873" y="34227"/>
                  </a:lnTo>
                  <a:lnTo>
                    <a:pt x="9698" y="33745"/>
                  </a:lnTo>
                  <a:lnTo>
                    <a:pt x="9698" y="33657"/>
                  </a:lnTo>
                  <a:lnTo>
                    <a:pt x="8996" y="32779"/>
                  </a:lnTo>
                  <a:lnTo>
                    <a:pt x="7767" y="31375"/>
                  </a:lnTo>
                  <a:lnTo>
                    <a:pt x="6143" y="29620"/>
                  </a:lnTo>
                  <a:lnTo>
                    <a:pt x="4476" y="27689"/>
                  </a:lnTo>
                  <a:lnTo>
                    <a:pt x="1843" y="24223"/>
                  </a:lnTo>
                  <a:lnTo>
                    <a:pt x="439" y="22029"/>
                  </a:lnTo>
                  <a:lnTo>
                    <a:pt x="351" y="21239"/>
                  </a:lnTo>
                  <a:lnTo>
                    <a:pt x="483" y="20844"/>
                  </a:lnTo>
                  <a:lnTo>
                    <a:pt x="3730" y="19615"/>
                  </a:lnTo>
                  <a:lnTo>
                    <a:pt x="3774" y="19615"/>
                  </a:lnTo>
                  <a:lnTo>
                    <a:pt x="4695" y="19045"/>
                  </a:lnTo>
                  <a:lnTo>
                    <a:pt x="8162" y="16105"/>
                  </a:lnTo>
                  <a:lnTo>
                    <a:pt x="10707" y="13998"/>
                  </a:lnTo>
                  <a:lnTo>
                    <a:pt x="13472" y="11804"/>
                  </a:lnTo>
                  <a:lnTo>
                    <a:pt x="14876" y="10971"/>
                  </a:lnTo>
                  <a:lnTo>
                    <a:pt x="19088" y="8557"/>
                  </a:lnTo>
                  <a:lnTo>
                    <a:pt x="21019" y="7636"/>
                  </a:lnTo>
                  <a:lnTo>
                    <a:pt x="23827" y="6363"/>
                  </a:lnTo>
                  <a:lnTo>
                    <a:pt x="26723" y="5135"/>
                  </a:lnTo>
                  <a:lnTo>
                    <a:pt x="29225" y="4038"/>
                  </a:lnTo>
                  <a:lnTo>
                    <a:pt x="31463" y="3072"/>
                  </a:lnTo>
                  <a:lnTo>
                    <a:pt x="33744" y="1844"/>
                  </a:lnTo>
                  <a:lnTo>
                    <a:pt x="36246" y="352"/>
                  </a:lnTo>
                  <a:lnTo>
                    <a:pt x="36289" y="308"/>
                  </a:lnTo>
                  <a:lnTo>
                    <a:pt x="36333" y="220"/>
                  </a:lnTo>
                  <a:lnTo>
                    <a:pt x="36333" y="176"/>
                  </a:lnTo>
                  <a:lnTo>
                    <a:pt x="36289" y="88"/>
                  </a:lnTo>
                  <a:lnTo>
                    <a:pt x="36246" y="45"/>
                  </a:lnTo>
                  <a:lnTo>
                    <a:pt x="36202"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9" name="Google Shape;4119;p85"/>
            <p:cNvSpPr/>
            <p:nvPr/>
          </p:nvSpPr>
          <p:spPr>
            <a:xfrm>
              <a:off x="1070750" y="2351225"/>
              <a:ext cx="831550" cy="835950"/>
            </a:xfrm>
            <a:custGeom>
              <a:rect b="b" l="l" r="r" t="t"/>
              <a:pathLst>
                <a:path extrusionOk="0" h="33438" w="33262">
                  <a:moveTo>
                    <a:pt x="33086" y="0"/>
                  </a:moveTo>
                  <a:lnTo>
                    <a:pt x="32998" y="44"/>
                  </a:lnTo>
                  <a:lnTo>
                    <a:pt x="29313" y="2194"/>
                  </a:lnTo>
                  <a:lnTo>
                    <a:pt x="26680" y="3511"/>
                  </a:lnTo>
                  <a:lnTo>
                    <a:pt x="23959" y="4695"/>
                  </a:lnTo>
                  <a:lnTo>
                    <a:pt x="21546" y="5749"/>
                  </a:lnTo>
                  <a:lnTo>
                    <a:pt x="18781" y="7021"/>
                  </a:lnTo>
                  <a:lnTo>
                    <a:pt x="16412" y="8162"/>
                  </a:lnTo>
                  <a:lnTo>
                    <a:pt x="14393" y="9215"/>
                  </a:lnTo>
                  <a:lnTo>
                    <a:pt x="12111" y="10532"/>
                  </a:lnTo>
                  <a:lnTo>
                    <a:pt x="10093" y="11760"/>
                  </a:lnTo>
                  <a:lnTo>
                    <a:pt x="7372" y="13954"/>
                  </a:lnTo>
                  <a:lnTo>
                    <a:pt x="4696" y="16192"/>
                  </a:lnTo>
                  <a:lnTo>
                    <a:pt x="1361" y="19132"/>
                  </a:lnTo>
                  <a:lnTo>
                    <a:pt x="307" y="19790"/>
                  </a:lnTo>
                  <a:lnTo>
                    <a:pt x="264" y="19878"/>
                  </a:lnTo>
                  <a:lnTo>
                    <a:pt x="44" y="20185"/>
                  </a:lnTo>
                  <a:lnTo>
                    <a:pt x="0" y="20273"/>
                  </a:lnTo>
                  <a:lnTo>
                    <a:pt x="44" y="20361"/>
                  </a:lnTo>
                  <a:lnTo>
                    <a:pt x="220" y="20975"/>
                  </a:lnTo>
                  <a:lnTo>
                    <a:pt x="264" y="21063"/>
                  </a:lnTo>
                  <a:lnTo>
                    <a:pt x="3467" y="25056"/>
                  </a:lnTo>
                  <a:lnTo>
                    <a:pt x="5924" y="28171"/>
                  </a:lnTo>
                  <a:lnTo>
                    <a:pt x="6714" y="29400"/>
                  </a:lnTo>
                  <a:lnTo>
                    <a:pt x="6977" y="30278"/>
                  </a:lnTo>
                  <a:lnTo>
                    <a:pt x="6977" y="30848"/>
                  </a:lnTo>
                  <a:lnTo>
                    <a:pt x="6187" y="33174"/>
                  </a:lnTo>
                  <a:lnTo>
                    <a:pt x="6144" y="33262"/>
                  </a:lnTo>
                  <a:lnTo>
                    <a:pt x="6187" y="33305"/>
                  </a:lnTo>
                  <a:lnTo>
                    <a:pt x="6231" y="33393"/>
                  </a:lnTo>
                  <a:lnTo>
                    <a:pt x="6275" y="33437"/>
                  </a:lnTo>
                  <a:lnTo>
                    <a:pt x="6319" y="33437"/>
                  </a:lnTo>
                  <a:lnTo>
                    <a:pt x="6451" y="33393"/>
                  </a:lnTo>
                  <a:lnTo>
                    <a:pt x="6495" y="33305"/>
                  </a:lnTo>
                  <a:lnTo>
                    <a:pt x="7328" y="30936"/>
                  </a:lnTo>
                  <a:lnTo>
                    <a:pt x="7328" y="30892"/>
                  </a:lnTo>
                  <a:lnTo>
                    <a:pt x="7328" y="30278"/>
                  </a:lnTo>
                  <a:lnTo>
                    <a:pt x="7328" y="30190"/>
                  </a:lnTo>
                  <a:lnTo>
                    <a:pt x="7021" y="29268"/>
                  </a:lnTo>
                  <a:lnTo>
                    <a:pt x="7021" y="29225"/>
                  </a:lnTo>
                  <a:lnTo>
                    <a:pt x="6187" y="27952"/>
                  </a:lnTo>
                  <a:lnTo>
                    <a:pt x="3730" y="24836"/>
                  </a:lnTo>
                  <a:lnTo>
                    <a:pt x="527" y="20843"/>
                  </a:lnTo>
                  <a:lnTo>
                    <a:pt x="395" y="20317"/>
                  </a:lnTo>
                  <a:lnTo>
                    <a:pt x="527" y="20097"/>
                  </a:lnTo>
                  <a:lnTo>
                    <a:pt x="1580" y="19439"/>
                  </a:lnTo>
                  <a:lnTo>
                    <a:pt x="1580" y="19395"/>
                  </a:lnTo>
                  <a:lnTo>
                    <a:pt x="4915" y="16455"/>
                  </a:lnTo>
                  <a:lnTo>
                    <a:pt x="7592" y="14217"/>
                  </a:lnTo>
                  <a:lnTo>
                    <a:pt x="10268" y="12023"/>
                  </a:lnTo>
                  <a:lnTo>
                    <a:pt x="12287" y="10839"/>
                  </a:lnTo>
                  <a:lnTo>
                    <a:pt x="14569" y="9522"/>
                  </a:lnTo>
                  <a:lnTo>
                    <a:pt x="16587" y="8469"/>
                  </a:lnTo>
                  <a:lnTo>
                    <a:pt x="18957" y="7328"/>
                  </a:lnTo>
                  <a:lnTo>
                    <a:pt x="21677" y="6100"/>
                  </a:lnTo>
                  <a:lnTo>
                    <a:pt x="24091" y="5003"/>
                  </a:lnTo>
                  <a:lnTo>
                    <a:pt x="26811" y="3862"/>
                  </a:lnTo>
                  <a:lnTo>
                    <a:pt x="29488" y="2501"/>
                  </a:lnTo>
                  <a:lnTo>
                    <a:pt x="33174" y="351"/>
                  </a:lnTo>
                  <a:lnTo>
                    <a:pt x="33262" y="264"/>
                  </a:lnTo>
                  <a:lnTo>
                    <a:pt x="33262" y="220"/>
                  </a:lnTo>
                  <a:lnTo>
                    <a:pt x="33262" y="176"/>
                  </a:lnTo>
                  <a:lnTo>
                    <a:pt x="33262" y="88"/>
                  </a:lnTo>
                  <a:lnTo>
                    <a:pt x="33218" y="44"/>
                  </a:lnTo>
                  <a:lnTo>
                    <a:pt x="33130"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0" name="Google Shape;4120;p85"/>
            <p:cNvSpPr/>
            <p:nvPr/>
          </p:nvSpPr>
          <p:spPr>
            <a:xfrm>
              <a:off x="1213350" y="2372050"/>
              <a:ext cx="713100" cy="742700"/>
            </a:xfrm>
            <a:custGeom>
              <a:rect b="b" l="l" r="r" t="t"/>
              <a:pathLst>
                <a:path extrusionOk="0" h="29708" w="28524">
                  <a:moveTo>
                    <a:pt x="28348" y="1"/>
                  </a:moveTo>
                  <a:lnTo>
                    <a:pt x="28260" y="45"/>
                  </a:lnTo>
                  <a:lnTo>
                    <a:pt x="25100" y="1932"/>
                  </a:lnTo>
                  <a:lnTo>
                    <a:pt x="23214" y="2941"/>
                  </a:lnTo>
                  <a:lnTo>
                    <a:pt x="21239" y="3906"/>
                  </a:lnTo>
                  <a:lnTo>
                    <a:pt x="19308" y="4784"/>
                  </a:lnTo>
                  <a:lnTo>
                    <a:pt x="17334" y="5662"/>
                  </a:lnTo>
                  <a:lnTo>
                    <a:pt x="15052" y="6715"/>
                  </a:lnTo>
                  <a:lnTo>
                    <a:pt x="12726" y="7812"/>
                  </a:lnTo>
                  <a:lnTo>
                    <a:pt x="10400" y="8953"/>
                  </a:lnTo>
                  <a:lnTo>
                    <a:pt x="9303" y="9567"/>
                  </a:lnTo>
                  <a:lnTo>
                    <a:pt x="8163" y="10225"/>
                  </a:lnTo>
                  <a:lnTo>
                    <a:pt x="5925" y="11541"/>
                  </a:lnTo>
                  <a:lnTo>
                    <a:pt x="5925" y="11585"/>
                  </a:lnTo>
                  <a:lnTo>
                    <a:pt x="2195" y="14569"/>
                  </a:lnTo>
                  <a:lnTo>
                    <a:pt x="703" y="16017"/>
                  </a:lnTo>
                  <a:lnTo>
                    <a:pt x="132" y="16719"/>
                  </a:lnTo>
                  <a:lnTo>
                    <a:pt x="89" y="16807"/>
                  </a:lnTo>
                  <a:lnTo>
                    <a:pt x="1" y="17158"/>
                  </a:lnTo>
                  <a:lnTo>
                    <a:pt x="1" y="17246"/>
                  </a:lnTo>
                  <a:lnTo>
                    <a:pt x="132" y="17685"/>
                  </a:lnTo>
                  <a:lnTo>
                    <a:pt x="132" y="17772"/>
                  </a:lnTo>
                  <a:lnTo>
                    <a:pt x="3292" y="22643"/>
                  </a:lnTo>
                  <a:lnTo>
                    <a:pt x="4038" y="24135"/>
                  </a:lnTo>
                  <a:lnTo>
                    <a:pt x="4213" y="25144"/>
                  </a:lnTo>
                  <a:lnTo>
                    <a:pt x="4082" y="25715"/>
                  </a:lnTo>
                  <a:lnTo>
                    <a:pt x="3511" y="26417"/>
                  </a:lnTo>
                  <a:lnTo>
                    <a:pt x="3511" y="26461"/>
                  </a:lnTo>
                  <a:lnTo>
                    <a:pt x="2151" y="29489"/>
                  </a:lnTo>
                  <a:lnTo>
                    <a:pt x="2107" y="29532"/>
                  </a:lnTo>
                  <a:lnTo>
                    <a:pt x="2151" y="29620"/>
                  </a:lnTo>
                  <a:lnTo>
                    <a:pt x="2151" y="29664"/>
                  </a:lnTo>
                  <a:lnTo>
                    <a:pt x="2239" y="29708"/>
                  </a:lnTo>
                  <a:lnTo>
                    <a:pt x="2370" y="29708"/>
                  </a:lnTo>
                  <a:lnTo>
                    <a:pt x="2458" y="29620"/>
                  </a:lnTo>
                  <a:lnTo>
                    <a:pt x="3818" y="26592"/>
                  </a:lnTo>
                  <a:lnTo>
                    <a:pt x="4389" y="25934"/>
                  </a:lnTo>
                  <a:lnTo>
                    <a:pt x="4389" y="25846"/>
                  </a:lnTo>
                  <a:lnTo>
                    <a:pt x="4564" y="25188"/>
                  </a:lnTo>
                  <a:lnTo>
                    <a:pt x="4564" y="25101"/>
                  </a:lnTo>
                  <a:lnTo>
                    <a:pt x="4389" y="24047"/>
                  </a:lnTo>
                  <a:lnTo>
                    <a:pt x="4345" y="23960"/>
                  </a:lnTo>
                  <a:lnTo>
                    <a:pt x="3599" y="22468"/>
                  </a:lnTo>
                  <a:lnTo>
                    <a:pt x="3599" y="22424"/>
                  </a:lnTo>
                  <a:lnTo>
                    <a:pt x="440" y="17597"/>
                  </a:lnTo>
                  <a:lnTo>
                    <a:pt x="352" y="17202"/>
                  </a:lnTo>
                  <a:lnTo>
                    <a:pt x="440" y="16939"/>
                  </a:lnTo>
                  <a:lnTo>
                    <a:pt x="966" y="16281"/>
                  </a:lnTo>
                  <a:lnTo>
                    <a:pt x="2414" y="14833"/>
                  </a:lnTo>
                  <a:lnTo>
                    <a:pt x="6100" y="11849"/>
                  </a:lnTo>
                  <a:lnTo>
                    <a:pt x="8338" y="10532"/>
                  </a:lnTo>
                  <a:lnTo>
                    <a:pt x="9479" y="9874"/>
                  </a:lnTo>
                  <a:lnTo>
                    <a:pt x="10576" y="9260"/>
                  </a:lnTo>
                  <a:lnTo>
                    <a:pt x="12858" y="8119"/>
                  </a:lnTo>
                  <a:lnTo>
                    <a:pt x="15183" y="7022"/>
                  </a:lnTo>
                  <a:lnTo>
                    <a:pt x="17465" y="6013"/>
                  </a:lnTo>
                  <a:lnTo>
                    <a:pt x="19440" y="5135"/>
                  </a:lnTo>
                  <a:lnTo>
                    <a:pt x="21414" y="4213"/>
                  </a:lnTo>
                  <a:lnTo>
                    <a:pt x="23345" y="3248"/>
                  </a:lnTo>
                  <a:lnTo>
                    <a:pt x="25276" y="2239"/>
                  </a:lnTo>
                  <a:lnTo>
                    <a:pt x="28435" y="352"/>
                  </a:lnTo>
                  <a:lnTo>
                    <a:pt x="28523" y="308"/>
                  </a:lnTo>
                  <a:lnTo>
                    <a:pt x="28523" y="220"/>
                  </a:lnTo>
                  <a:lnTo>
                    <a:pt x="28523" y="176"/>
                  </a:lnTo>
                  <a:lnTo>
                    <a:pt x="28523" y="89"/>
                  </a:lnTo>
                  <a:lnTo>
                    <a:pt x="28479" y="45"/>
                  </a:lnTo>
                  <a:lnTo>
                    <a:pt x="28391"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1" name="Google Shape;4121;p85"/>
            <p:cNvSpPr/>
            <p:nvPr/>
          </p:nvSpPr>
          <p:spPr>
            <a:xfrm>
              <a:off x="1438250" y="2649600"/>
              <a:ext cx="150300" cy="318150"/>
            </a:xfrm>
            <a:custGeom>
              <a:rect b="b" l="l" r="r" t="t"/>
              <a:pathLst>
                <a:path extrusionOk="0" h="12726" w="6012">
                  <a:moveTo>
                    <a:pt x="5836" y="1"/>
                  </a:moveTo>
                  <a:lnTo>
                    <a:pt x="5749" y="45"/>
                  </a:lnTo>
                  <a:lnTo>
                    <a:pt x="2677" y="2239"/>
                  </a:lnTo>
                  <a:lnTo>
                    <a:pt x="1799" y="3028"/>
                  </a:lnTo>
                  <a:lnTo>
                    <a:pt x="1756" y="3072"/>
                  </a:lnTo>
                  <a:lnTo>
                    <a:pt x="1712" y="3160"/>
                  </a:lnTo>
                  <a:lnTo>
                    <a:pt x="1931" y="4476"/>
                  </a:lnTo>
                  <a:lnTo>
                    <a:pt x="2809" y="7767"/>
                  </a:lnTo>
                  <a:lnTo>
                    <a:pt x="3072" y="9303"/>
                  </a:lnTo>
                  <a:lnTo>
                    <a:pt x="3028" y="10269"/>
                  </a:lnTo>
                  <a:lnTo>
                    <a:pt x="2809" y="10664"/>
                  </a:lnTo>
                  <a:lnTo>
                    <a:pt x="702" y="11936"/>
                  </a:lnTo>
                  <a:lnTo>
                    <a:pt x="88" y="12419"/>
                  </a:lnTo>
                  <a:lnTo>
                    <a:pt x="44" y="12463"/>
                  </a:lnTo>
                  <a:lnTo>
                    <a:pt x="0" y="12550"/>
                  </a:lnTo>
                  <a:lnTo>
                    <a:pt x="0" y="12594"/>
                  </a:lnTo>
                  <a:lnTo>
                    <a:pt x="44" y="12682"/>
                  </a:lnTo>
                  <a:lnTo>
                    <a:pt x="88" y="12726"/>
                  </a:lnTo>
                  <a:lnTo>
                    <a:pt x="176" y="12726"/>
                  </a:lnTo>
                  <a:lnTo>
                    <a:pt x="264" y="12682"/>
                  </a:lnTo>
                  <a:lnTo>
                    <a:pt x="922" y="12243"/>
                  </a:lnTo>
                  <a:lnTo>
                    <a:pt x="3028" y="10971"/>
                  </a:lnTo>
                  <a:lnTo>
                    <a:pt x="3116" y="10883"/>
                  </a:lnTo>
                  <a:lnTo>
                    <a:pt x="3379" y="10400"/>
                  </a:lnTo>
                  <a:lnTo>
                    <a:pt x="3379" y="10313"/>
                  </a:lnTo>
                  <a:lnTo>
                    <a:pt x="3423" y="9303"/>
                  </a:lnTo>
                  <a:lnTo>
                    <a:pt x="3423" y="9259"/>
                  </a:lnTo>
                  <a:lnTo>
                    <a:pt x="3160" y="7724"/>
                  </a:lnTo>
                  <a:lnTo>
                    <a:pt x="2282" y="4433"/>
                  </a:lnTo>
                  <a:lnTo>
                    <a:pt x="2107" y="3204"/>
                  </a:lnTo>
                  <a:lnTo>
                    <a:pt x="2896" y="2502"/>
                  </a:lnTo>
                  <a:lnTo>
                    <a:pt x="5968" y="308"/>
                  </a:lnTo>
                  <a:lnTo>
                    <a:pt x="6012" y="264"/>
                  </a:lnTo>
                  <a:lnTo>
                    <a:pt x="6012" y="220"/>
                  </a:lnTo>
                  <a:lnTo>
                    <a:pt x="6012" y="132"/>
                  </a:lnTo>
                  <a:lnTo>
                    <a:pt x="6012" y="88"/>
                  </a:lnTo>
                  <a:lnTo>
                    <a:pt x="5968" y="45"/>
                  </a:lnTo>
                  <a:lnTo>
                    <a:pt x="5880"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2" name="Google Shape;4122;p85"/>
            <p:cNvSpPr/>
            <p:nvPr/>
          </p:nvSpPr>
          <p:spPr>
            <a:xfrm>
              <a:off x="812950" y="2979800"/>
              <a:ext cx="295125" cy="758050"/>
            </a:xfrm>
            <a:custGeom>
              <a:rect b="b" l="l" r="r" t="t"/>
              <a:pathLst>
                <a:path extrusionOk="0" h="30322" w="11805">
                  <a:moveTo>
                    <a:pt x="88" y="1"/>
                  </a:moveTo>
                  <a:lnTo>
                    <a:pt x="44" y="88"/>
                  </a:lnTo>
                  <a:lnTo>
                    <a:pt x="0" y="132"/>
                  </a:lnTo>
                  <a:lnTo>
                    <a:pt x="0" y="220"/>
                  </a:lnTo>
                  <a:lnTo>
                    <a:pt x="395" y="1580"/>
                  </a:lnTo>
                  <a:lnTo>
                    <a:pt x="790" y="3906"/>
                  </a:lnTo>
                  <a:lnTo>
                    <a:pt x="1010" y="6495"/>
                  </a:lnTo>
                  <a:lnTo>
                    <a:pt x="1054" y="6539"/>
                  </a:lnTo>
                  <a:lnTo>
                    <a:pt x="1317" y="7373"/>
                  </a:lnTo>
                  <a:lnTo>
                    <a:pt x="1361" y="7460"/>
                  </a:lnTo>
                  <a:lnTo>
                    <a:pt x="4739" y="10707"/>
                  </a:lnTo>
                  <a:lnTo>
                    <a:pt x="7855" y="13735"/>
                  </a:lnTo>
                  <a:lnTo>
                    <a:pt x="8469" y="14481"/>
                  </a:lnTo>
                  <a:lnTo>
                    <a:pt x="9435" y="18255"/>
                  </a:lnTo>
                  <a:lnTo>
                    <a:pt x="9435" y="18299"/>
                  </a:lnTo>
                  <a:lnTo>
                    <a:pt x="10093" y="19747"/>
                  </a:lnTo>
                  <a:lnTo>
                    <a:pt x="9917" y="23257"/>
                  </a:lnTo>
                  <a:lnTo>
                    <a:pt x="9917" y="23345"/>
                  </a:lnTo>
                  <a:lnTo>
                    <a:pt x="11102" y="26153"/>
                  </a:lnTo>
                  <a:lnTo>
                    <a:pt x="11453" y="30190"/>
                  </a:lnTo>
                  <a:lnTo>
                    <a:pt x="11497" y="30278"/>
                  </a:lnTo>
                  <a:lnTo>
                    <a:pt x="11629" y="30322"/>
                  </a:lnTo>
                  <a:lnTo>
                    <a:pt x="11716" y="30322"/>
                  </a:lnTo>
                  <a:lnTo>
                    <a:pt x="11760" y="30278"/>
                  </a:lnTo>
                  <a:lnTo>
                    <a:pt x="11804" y="30190"/>
                  </a:lnTo>
                  <a:lnTo>
                    <a:pt x="11804" y="30146"/>
                  </a:lnTo>
                  <a:lnTo>
                    <a:pt x="11453" y="26109"/>
                  </a:lnTo>
                  <a:lnTo>
                    <a:pt x="11453" y="26022"/>
                  </a:lnTo>
                  <a:lnTo>
                    <a:pt x="10268" y="23257"/>
                  </a:lnTo>
                  <a:lnTo>
                    <a:pt x="10444" y="19703"/>
                  </a:lnTo>
                  <a:lnTo>
                    <a:pt x="10444" y="19615"/>
                  </a:lnTo>
                  <a:lnTo>
                    <a:pt x="9742" y="18123"/>
                  </a:lnTo>
                  <a:lnTo>
                    <a:pt x="8777" y="14350"/>
                  </a:lnTo>
                  <a:lnTo>
                    <a:pt x="8733" y="14306"/>
                  </a:lnTo>
                  <a:lnTo>
                    <a:pt x="8118" y="13516"/>
                  </a:lnTo>
                  <a:lnTo>
                    <a:pt x="8118" y="13472"/>
                  </a:lnTo>
                  <a:lnTo>
                    <a:pt x="4959" y="10444"/>
                  </a:lnTo>
                  <a:lnTo>
                    <a:pt x="1624" y="7241"/>
                  </a:lnTo>
                  <a:lnTo>
                    <a:pt x="1361" y="6451"/>
                  </a:lnTo>
                  <a:lnTo>
                    <a:pt x="1097" y="3862"/>
                  </a:lnTo>
                  <a:lnTo>
                    <a:pt x="746" y="1493"/>
                  </a:lnTo>
                  <a:lnTo>
                    <a:pt x="351" y="132"/>
                  </a:lnTo>
                  <a:lnTo>
                    <a:pt x="308" y="45"/>
                  </a:lnTo>
                  <a:lnTo>
                    <a:pt x="264"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3" name="Google Shape;4123;p85"/>
            <p:cNvSpPr/>
            <p:nvPr/>
          </p:nvSpPr>
          <p:spPr>
            <a:xfrm>
              <a:off x="752600" y="2734075"/>
              <a:ext cx="357675" cy="1117875"/>
            </a:xfrm>
            <a:custGeom>
              <a:rect b="b" l="l" r="r" t="t"/>
              <a:pathLst>
                <a:path extrusionOk="0" h="44715" w="14307">
                  <a:moveTo>
                    <a:pt x="2590" y="0"/>
                  </a:moveTo>
                  <a:lnTo>
                    <a:pt x="1274" y="395"/>
                  </a:lnTo>
                  <a:lnTo>
                    <a:pt x="1142" y="483"/>
                  </a:lnTo>
                  <a:lnTo>
                    <a:pt x="133" y="2151"/>
                  </a:lnTo>
                  <a:lnTo>
                    <a:pt x="133" y="2238"/>
                  </a:lnTo>
                  <a:lnTo>
                    <a:pt x="1" y="4257"/>
                  </a:lnTo>
                  <a:lnTo>
                    <a:pt x="1" y="4301"/>
                  </a:lnTo>
                  <a:lnTo>
                    <a:pt x="133" y="6846"/>
                  </a:lnTo>
                  <a:lnTo>
                    <a:pt x="133" y="6890"/>
                  </a:lnTo>
                  <a:lnTo>
                    <a:pt x="1054" y="9874"/>
                  </a:lnTo>
                  <a:lnTo>
                    <a:pt x="1800" y="12989"/>
                  </a:lnTo>
                  <a:lnTo>
                    <a:pt x="2195" y="15227"/>
                  </a:lnTo>
                  <a:lnTo>
                    <a:pt x="2458" y="17245"/>
                  </a:lnTo>
                  <a:lnTo>
                    <a:pt x="3029" y="19878"/>
                  </a:lnTo>
                  <a:lnTo>
                    <a:pt x="3424" y="21151"/>
                  </a:lnTo>
                  <a:lnTo>
                    <a:pt x="3424" y="21239"/>
                  </a:lnTo>
                  <a:lnTo>
                    <a:pt x="4257" y="22379"/>
                  </a:lnTo>
                  <a:lnTo>
                    <a:pt x="4257" y="22423"/>
                  </a:lnTo>
                  <a:lnTo>
                    <a:pt x="5486" y="23740"/>
                  </a:lnTo>
                  <a:lnTo>
                    <a:pt x="6144" y="25407"/>
                  </a:lnTo>
                  <a:lnTo>
                    <a:pt x="6188" y="25407"/>
                  </a:lnTo>
                  <a:lnTo>
                    <a:pt x="7680" y="27557"/>
                  </a:lnTo>
                  <a:lnTo>
                    <a:pt x="8689" y="29181"/>
                  </a:lnTo>
                  <a:lnTo>
                    <a:pt x="9084" y="30190"/>
                  </a:lnTo>
                  <a:lnTo>
                    <a:pt x="9084" y="32121"/>
                  </a:lnTo>
                  <a:lnTo>
                    <a:pt x="9084" y="32165"/>
                  </a:lnTo>
                  <a:lnTo>
                    <a:pt x="9304" y="32998"/>
                  </a:lnTo>
                  <a:lnTo>
                    <a:pt x="9304" y="33042"/>
                  </a:lnTo>
                  <a:lnTo>
                    <a:pt x="10488" y="35368"/>
                  </a:lnTo>
                  <a:lnTo>
                    <a:pt x="10532" y="35368"/>
                  </a:lnTo>
                  <a:lnTo>
                    <a:pt x="11585" y="36992"/>
                  </a:lnTo>
                  <a:lnTo>
                    <a:pt x="12551" y="39317"/>
                  </a:lnTo>
                  <a:lnTo>
                    <a:pt x="13560" y="41555"/>
                  </a:lnTo>
                  <a:lnTo>
                    <a:pt x="13955" y="43179"/>
                  </a:lnTo>
                  <a:lnTo>
                    <a:pt x="13955" y="44276"/>
                  </a:lnTo>
                  <a:lnTo>
                    <a:pt x="13955" y="44495"/>
                  </a:lnTo>
                  <a:lnTo>
                    <a:pt x="13955" y="44583"/>
                  </a:lnTo>
                  <a:lnTo>
                    <a:pt x="13955" y="44627"/>
                  </a:lnTo>
                  <a:lnTo>
                    <a:pt x="14043" y="44671"/>
                  </a:lnTo>
                  <a:lnTo>
                    <a:pt x="14087" y="44715"/>
                  </a:lnTo>
                  <a:lnTo>
                    <a:pt x="14130" y="44715"/>
                  </a:lnTo>
                  <a:lnTo>
                    <a:pt x="14218" y="44671"/>
                  </a:lnTo>
                  <a:lnTo>
                    <a:pt x="14306" y="44539"/>
                  </a:lnTo>
                  <a:lnTo>
                    <a:pt x="14306" y="44320"/>
                  </a:lnTo>
                  <a:lnTo>
                    <a:pt x="14306" y="44276"/>
                  </a:lnTo>
                  <a:lnTo>
                    <a:pt x="14306" y="43135"/>
                  </a:lnTo>
                  <a:lnTo>
                    <a:pt x="14306" y="43091"/>
                  </a:lnTo>
                  <a:lnTo>
                    <a:pt x="13911" y="41467"/>
                  </a:lnTo>
                  <a:lnTo>
                    <a:pt x="13867" y="41423"/>
                  </a:lnTo>
                  <a:lnTo>
                    <a:pt x="12858" y="39186"/>
                  </a:lnTo>
                  <a:lnTo>
                    <a:pt x="11893" y="36860"/>
                  </a:lnTo>
                  <a:lnTo>
                    <a:pt x="11893" y="36816"/>
                  </a:lnTo>
                  <a:lnTo>
                    <a:pt x="10796" y="35192"/>
                  </a:lnTo>
                  <a:lnTo>
                    <a:pt x="9611" y="32911"/>
                  </a:lnTo>
                  <a:lnTo>
                    <a:pt x="9435" y="32077"/>
                  </a:lnTo>
                  <a:lnTo>
                    <a:pt x="9435" y="30146"/>
                  </a:lnTo>
                  <a:lnTo>
                    <a:pt x="9435" y="30058"/>
                  </a:lnTo>
                  <a:lnTo>
                    <a:pt x="9040" y="29049"/>
                  </a:lnTo>
                  <a:lnTo>
                    <a:pt x="8996" y="29005"/>
                  </a:lnTo>
                  <a:lnTo>
                    <a:pt x="7987" y="27338"/>
                  </a:lnTo>
                  <a:lnTo>
                    <a:pt x="6495" y="25232"/>
                  </a:lnTo>
                  <a:lnTo>
                    <a:pt x="5793" y="23564"/>
                  </a:lnTo>
                  <a:lnTo>
                    <a:pt x="5749" y="23520"/>
                  </a:lnTo>
                  <a:lnTo>
                    <a:pt x="4521" y="22160"/>
                  </a:lnTo>
                  <a:lnTo>
                    <a:pt x="3731" y="21063"/>
                  </a:lnTo>
                  <a:lnTo>
                    <a:pt x="3380" y="19790"/>
                  </a:lnTo>
                  <a:lnTo>
                    <a:pt x="2809" y="17202"/>
                  </a:lnTo>
                  <a:lnTo>
                    <a:pt x="2546" y="15183"/>
                  </a:lnTo>
                  <a:lnTo>
                    <a:pt x="2107" y="12901"/>
                  </a:lnTo>
                  <a:lnTo>
                    <a:pt x="1405" y="9786"/>
                  </a:lnTo>
                  <a:lnTo>
                    <a:pt x="484" y="6802"/>
                  </a:lnTo>
                  <a:lnTo>
                    <a:pt x="352" y="4257"/>
                  </a:lnTo>
                  <a:lnTo>
                    <a:pt x="484" y="2282"/>
                  </a:lnTo>
                  <a:lnTo>
                    <a:pt x="1405" y="703"/>
                  </a:lnTo>
                  <a:lnTo>
                    <a:pt x="2678" y="352"/>
                  </a:lnTo>
                  <a:lnTo>
                    <a:pt x="2722" y="308"/>
                  </a:lnTo>
                  <a:lnTo>
                    <a:pt x="2765" y="264"/>
                  </a:lnTo>
                  <a:lnTo>
                    <a:pt x="2809" y="220"/>
                  </a:lnTo>
                  <a:lnTo>
                    <a:pt x="2809" y="132"/>
                  </a:lnTo>
                  <a:lnTo>
                    <a:pt x="2765" y="88"/>
                  </a:lnTo>
                  <a:lnTo>
                    <a:pt x="2722" y="44"/>
                  </a:lnTo>
                  <a:lnTo>
                    <a:pt x="2634"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4" name="Google Shape;4124;p85"/>
            <p:cNvSpPr/>
            <p:nvPr/>
          </p:nvSpPr>
          <p:spPr>
            <a:xfrm>
              <a:off x="699950" y="2628750"/>
              <a:ext cx="400450" cy="1287925"/>
            </a:xfrm>
            <a:custGeom>
              <a:rect b="b" l="l" r="r" t="t"/>
              <a:pathLst>
                <a:path extrusionOk="0" h="51517" w="16018">
                  <a:moveTo>
                    <a:pt x="11848" y="1"/>
                  </a:moveTo>
                  <a:lnTo>
                    <a:pt x="9918" y="1010"/>
                  </a:lnTo>
                  <a:lnTo>
                    <a:pt x="7636" y="1844"/>
                  </a:lnTo>
                  <a:lnTo>
                    <a:pt x="5574" y="2546"/>
                  </a:lnTo>
                  <a:lnTo>
                    <a:pt x="2765" y="3204"/>
                  </a:lnTo>
                  <a:lnTo>
                    <a:pt x="352" y="3994"/>
                  </a:lnTo>
                  <a:lnTo>
                    <a:pt x="264" y="4082"/>
                  </a:lnTo>
                  <a:lnTo>
                    <a:pt x="220" y="4126"/>
                  </a:lnTo>
                  <a:lnTo>
                    <a:pt x="1" y="5003"/>
                  </a:lnTo>
                  <a:lnTo>
                    <a:pt x="1" y="5047"/>
                  </a:lnTo>
                  <a:lnTo>
                    <a:pt x="88" y="7461"/>
                  </a:lnTo>
                  <a:lnTo>
                    <a:pt x="220" y="9655"/>
                  </a:lnTo>
                  <a:lnTo>
                    <a:pt x="220" y="9699"/>
                  </a:lnTo>
                  <a:lnTo>
                    <a:pt x="1098" y="11849"/>
                  </a:lnTo>
                  <a:lnTo>
                    <a:pt x="1493" y="12990"/>
                  </a:lnTo>
                  <a:lnTo>
                    <a:pt x="1800" y="14174"/>
                  </a:lnTo>
                  <a:lnTo>
                    <a:pt x="2370" y="16544"/>
                  </a:lnTo>
                  <a:lnTo>
                    <a:pt x="2897" y="18957"/>
                  </a:lnTo>
                  <a:lnTo>
                    <a:pt x="3380" y="21371"/>
                  </a:lnTo>
                  <a:lnTo>
                    <a:pt x="3774" y="23477"/>
                  </a:lnTo>
                  <a:lnTo>
                    <a:pt x="4213" y="25539"/>
                  </a:lnTo>
                  <a:lnTo>
                    <a:pt x="4959" y="29576"/>
                  </a:lnTo>
                  <a:lnTo>
                    <a:pt x="5003" y="29664"/>
                  </a:lnTo>
                  <a:lnTo>
                    <a:pt x="6978" y="32911"/>
                  </a:lnTo>
                  <a:lnTo>
                    <a:pt x="7680" y="34315"/>
                  </a:lnTo>
                  <a:lnTo>
                    <a:pt x="7943" y="35851"/>
                  </a:lnTo>
                  <a:lnTo>
                    <a:pt x="7987" y="35895"/>
                  </a:lnTo>
                  <a:lnTo>
                    <a:pt x="8514" y="37211"/>
                  </a:lnTo>
                  <a:lnTo>
                    <a:pt x="8557" y="37255"/>
                  </a:lnTo>
                  <a:lnTo>
                    <a:pt x="9654" y="39230"/>
                  </a:lnTo>
                  <a:lnTo>
                    <a:pt x="11059" y="41292"/>
                  </a:lnTo>
                  <a:lnTo>
                    <a:pt x="11936" y="42697"/>
                  </a:lnTo>
                  <a:lnTo>
                    <a:pt x="12989" y="45022"/>
                  </a:lnTo>
                  <a:lnTo>
                    <a:pt x="13033" y="45022"/>
                  </a:lnTo>
                  <a:lnTo>
                    <a:pt x="15403" y="48620"/>
                  </a:lnTo>
                  <a:lnTo>
                    <a:pt x="15666" y="49279"/>
                  </a:lnTo>
                  <a:lnTo>
                    <a:pt x="15534" y="50814"/>
                  </a:lnTo>
                  <a:lnTo>
                    <a:pt x="15403" y="51297"/>
                  </a:lnTo>
                  <a:lnTo>
                    <a:pt x="15403" y="51385"/>
                  </a:lnTo>
                  <a:lnTo>
                    <a:pt x="15403" y="51429"/>
                  </a:lnTo>
                  <a:lnTo>
                    <a:pt x="15447" y="51473"/>
                  </a:lnTo>
                  <a:lnTo>
                    <a:pt x="15491" y="51516"/>
                  </a:lnTo>
                  <a:lnTo>
                    <a:pt x="15666" y="51516"/>
                  </a:lnTo>
                  <a:lnTo>
                    <a:pt x="15710" y="51429"/>
                  </a:lnTo>
                  <a:lnTo>
                    <a:pt x="15885" y="50902"/>
                  </a:lnTo>
                  <a:lnTo>
                    <a:pt x="15885" y="50858"/>
                  </a:lnTo>
                  <a:lnTo>
                    <a:pt x="16017" y="49235"/>
                  </a:lnTo>
                  <a:lnTo>
                    <a:pt x="16017" y="49147"/>
                  </a:lnTo>
                  <a:lnTo>
                    <a:pt x="15710" y="48445"/>
                  </a:lnTo>
                  <a:lnTo>
                    <a:pt x="15666" y="48445"/>
                  </a:lnTo>
                  <a:lnTo>
                    <a:pt x="13340" y="44847"/>
                  </a:lnTo>
                  <a:lnTo>
                    <a:pt x="12243" y="42521"/>
                  </a:lnTo>
                  <a:lnTo>
                    <a:pt x="11322" y="41073"/>
                  </a:lnTo>
                  <a:lnTo>
                    <a:pt x="9962" y="39054"/>
                  </a:lnTo>
                  <a:lnTo>
                    <a:pt x="8865" y="37080"/>
                  </a:lnTo>
                  <a:lnTo>
                    <a:pt x="8294" y="35763"/>
                  </a:lnTo>
                  <a:lnTo>
                    <a:pt x="8031" y="34228"/>
                  </a:lnTo>
                  <a:lnTo>
                    <a:pt x="8031" y="34184"/>
                  </a:lnTo>
                  <a:lnTo>
                    <a:pt x="7285" y="32736"/>
                  </a:lnTo>
                  <a:lnTo>
                    <a:pt x="5310" y="29489"/>
                  </a:lnTo>
                  <a:lnTo>
                    <a:pt x="4564" y="25495"/>
                  </a:lnTo>
                  <a:lnTo>
                    <a:pt x="4125" y="23389"/>
                  </a:lnTo>
                  <a:lnTo>
                    <a:pt x="3731" y="21327"/>
                  </a:lnTo>
                  <a:lnTo>
                    <a:pt x="3248" y="18913"/>
                  </a:lnTo>
                  <a:lnTo>
                    <a:pt x="2721" y="16456"/>
                  </a:lnTo>
                  <a:lnTo>
                    <a:pt x="2151" y="14087"/>
                  </a:lnTo>
                  <a:lnTo>
                    <a:pt x="1800" y="12902"/>
                  </a:lnTo>
                  <a:lnTo>
                    <a:pt x="1449" y="11717"/>
                  </a:lnTo>
                  <a:lnTo>
                    <a:pt x="571" y="9611"/>
                  </a:lnTo>
                  <a:lnTo>
                    <a:pt x="440" y="7417"/>
                  </a:lnTo>
                  <a:lnTo>
                    <a:pt x="352" y="5091"/>
                  </a:lnTo>
                  <a:lnTo>
                    <a:pt x="571" y="4301"/>
                  </a:lnTo>
                  <a:lnTo>
                    <a:pt x="2853" y="3555"/>
                  </a:lnTo>
                  <a:lnTo>
                    <a:pt x="5705" y="2853"/>
                  </a:lnTo>
                  <a:lnTo>
                    <a:pt x="7768" y="2195"/>
                  </a:lnTo>
                  <a:lnTo>
                    <a:pt x="10049" y="1317"/>
                  </a:lnTo>
                  <a:lnTo>
                    <a:pt x="12024" y="308"/>
                  </a:lnTo>
                  <a:lnTo>
                    <a:pt x="12068" y="264"/>
                  </a:lnTo>
                  <a:lnTo>
                    <a:pt x="12112" y="220"/>
                  </a:lnTo>
                  <a:lnTo>
                    <a:pt x="12112" y="133"/>
                  </a:lnTo>
                  <a:lnTo>
                    <a:pt x="12112" y="89"/>
                  </a:lnTo>
                  <a:lnTo>
                    <a:pt x="12068" y="45"/>
                  </a:lnTo>
                  <a:lnTo>
                    <a:pt x="11980"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5" name="Google Shape;4125;p85"/>
            <p:cNvSpPr/>
            <p:nvPr/>
          </p:nvSpPr>
          <p:spPr>
            <a:xfrm>
              <a:off x="651675" y="2566225"/>
              <a:ext cx="432250" cy="1407500"/>
            </a:xfrm>
            <a:custGeom>
              <a:rect b="b" l="l" r="r" t="t"/>
              <a:pathLst>
                <a:path extrusionOk="0" h="56300" w="17290">
                  <a:moveTo>
                    <a:pt x="14745" y="1"/>
                  </a:moveTo>
                  <a:lnTo>
                    <a:pt x="14657" y="45"/>
                  </a:lnTo>
                  <a:lnTo>
                    <a:pt x="12112" y="1756"/>
                  </a:lnTo>
                  <a:lnTo>
                    <a:pt x="9479" y="2809"/>
                  </a:lnTo>
                  <a:lnTo>
                    <a:pt x="7548" y="3511"/>
                  </a:lnTo>
                  <a:lnTo>
                    <a:pt x="4345" y="4301"/>
                  </a:lnTo>
                  <a:lnTo>
                    <a:pt x="4301" y="4301"/>
                  </a:lnTo>
                  <a:lnTo>
                    <a:pt x="2765" y="5179"/>
                  </a:lnTo>
                  <a:lnTo>
                    <a:pt x="2722" y="5179"/>
                  </a:lnTo>
                  <a:lnTo>
                    <a:pt x="879" y="6539"/>
                  </a:lnTo>
                  <a:lnTo>
                    <a:pt x="879" y="6583"/>
                  </a:lnTo>
                  <a:lnTo>
                    <a:pt x="264" y="7153"/>
                  </a:lnTo>
                  <a:lnTo>
                    <a:pt x="220" y="7241"/>
                  </a:lnTo>
                  <a:lnTo>
                    <a:pt x="1" y="7987"/>
                  </a:lnTo>
                  <a:lnTo>
                    <a:pt x="1" y="8031"/>
                  </a:lnTo>
                  <a:lnTo>
                    <a:pt x="133" y="10093"/>
                  </a:lnTo>
                  <a:lnTo>
                    <a:pt x="133" y="10181"/>
                  </a:lnTo>
                  <a:lnTo>
                    <a:pt x="1317" y="12902"/>
                  </a:lnTo>
                  <a:lnTo>
                    <a:pt x="2327" y="16193"/>
                  </a:lnTo>
                  <a:lnTo>
                    <a:pt x="3160" y="20010"/>
                  </a:lnTo>
                  <a:lnTo>
                    <a:pt x="3599" y="22511"/>
                  </a:lnTo>
                  <a:lnTo>
                    <a:pt x="4740" y="27119"/>
                  </a:lnTo>
                  <a:lnTo>
                    <a:pt x="5398" y="30278"/>
                  </a:lnTo>
                  <a:lnTo>
                    <a:pt x="5705" y="32297"/>
                  </a:lnTo>
                  <a:lnTo>
                    <a:pt x="5662" y="34710"/>
                  </a:lnTo>
                  <a:lnTo>
                    <a:pt x="5749" y="35719"/>
                  </a:lnTo>
                  <a:lnTo>
                    <a:pt x="5749" y="35763"/>
                  </a:lnTo>
                  <a:lnTo>
                    <a:pt x="6671" y="37913"/>
                  </a:lnTo>
                  <a:lnTo>
                    <a:pt x="7768" y="40020"/>
                  </a:lnTo>
                  <a:lnTo>
                    <a:pt x="9172" y="42082"/>
                  </a:lnTo>
                  <a:lnTo>
                    <a:pt x="10445" y="44013"/>
                  </a:lnTo>
                  <a:lnTo>
                    <a:pt x="11761" y="45900"/>
                  </a:lnTo>
                  <a:lnTo>
                    <a:pt x="12726" y="47830"/>
                  </a:lnTo>
                  <a:lnTo>
                    <a:pt x="12726" y="47874"/>
                  </a:lnTo>
                  <a:lnTo>
                    <a:pt x="13999" y="49849"/>
                  </a:lnTo>
                  <a:lnTo>
                    <a:pt x="15315" y="51736"/>
                  </a:lnTo>
                  <a:lnTo>
                    <a:pt x="16632" y="53535"/>
                  </a:lnTo>
                  <a:lnTo>
                    <a:pt x="16939" y="54105"/>
                  </a:lnTo>
                  <a:lnTo>
                    <a:pt x="16939" y="54544"/>
                  </a:lnTo>
                  <a:lnTo>
                    <a:pt x="16325" y="55948"/>
                  </a:lnTo>
                  <a:lnTo>
                    <a:pt x="16325" y="55992"/>
                  </a:lnTo>
                  <a:lnTo>
                    <a:pt x="16281" y="56080"/>
                  </a:lnTo>
                  <a:lnTo>
                    <a:pt x="16281" y="56168"/>
                  </a:lnTo>
                  <a:lnTo>
                    <a:pt x="16325" y="56211"/>
                  </a:lnTo>
                  <a:lnTo>
                    <a:pt x="16368" y="56255"/>
                  </a:lnTo>
                  <a:lnTo>
                    <a:pt x="16412" y="56299"/>
                  </a:lnTo>
                  <a:lnTo>
                    <a:pt x="16456" y="56299"/>
                  </a:lnTo>
                  <a:lnTo>
                    <a:pt x="16544" y="56255"/>
                  </a:lnTo>
                  <a:lnTo>
                    <a:pt x="16632" y="56168"/>
                  </a:lnTo>
                  <a:lnTo>
                    <a:pt x="16632" y="56080"/>
                  </a:lnTo>
                  <a:lnTo>
                    <a:pt x="17246" y="54676"/>
                  </a:lnTo>
                  <a:lnTo>
                    <a:pt x="17290" y="54588"/>
                  </a:lnTo>
                  <a:lnTo>
                    <a:pt x="17290" y="54061"/>
                  </a:lnTo>
                  <a:lnTo>
                    <a:pt x="17290" y="53974"/>
                  </a:lnTo>
                  <a:lnTo>
                    <a:pt x="16895" y="53359"/>
                  </a:lnTo>
                  <a:lnTo>
                    <a:pt x="15579" y="51560"/>
                  </a:lnTo>
                  <a:lnTo>
                    <a:pt x="14306" y="49673"/>
                  </a:lnTo>
                  <a:lnTo>
                    <a:pt x="13033" y="47699"/>
                  </a:lnTo>
                  <a:lnTo>
                    <a:pt x="12068" y="45724"/>
                  </a:lnTo>
                  <a:lnTo>
                    <a:pt x="10752" y="43837"/>
                  </a:lnTo>
                  <a:lnTo>
                    <a:pt x="9435" y="41906"/>
                  </a:lnTo>
                  <a:lnTo>
                    <a:pt x="8075" y="39844"/>
                  </a:lnTo>
                  <a:lnTo>
                    <a:pt x="6978" y="37782"/>
                  </a:lnTo>
                  <a:lnTo>
                    <a:pt x="6100" y="35632"/>
                  </a:lnTo>
                  <a:lnTo>
                    <a:pt x="6013" y="34710"/>
                  </a:lnTo>
                  <a:lnTo>
                    <a:pt x="6056" y="32253"/>
                  </a:lnTo>
                  <a:lnTo>
                    <a:pt x="5749" y="30234"/>
                  </a:lnTo>
                  <a:lnTo>
                    <a:pt x="5091" y="27031"/>
                  </a:lnTo>
                  <a:lnTo>
                    <a:pt x="3950" y="22468"/>
                  </a:lnTo>
                  <a:lnTo>
                    <a:pt x="3468" y="19922"/>
                  </a:lnTo>
                  <a:lnTo>
                    <a:pt x="2678" y="16105"/>
                  </a:lnTo>
                  <a:lnTo>
                    <a:pt x="1668" y="12770"/>
                  </a:lnTo>
                  <a:lnTo>
                    <a:pt x="484" y="10049"/>
                  </a:lnTo>
                  <a:lnTo>
                    <a:pt x="352" y="8031"/>
                  </a:lnTo>
                  <a:lnTo>
                    <a:pt x="571" y="7373"/>
                  </a:lnTo>
                  <a:lnTo>
                    <a:pt x="1098" y="6802"/>
                  </a:lnTo>
                  <a:lnTo>
                    <a:pt x="2941" y="5486"/>
                  </a:lnTo>
                  <a:lnTo>
                    <a:pt x="4433" y="4652"/>
                  </a:lnTo>
                  <a:lnTo>
                    <a:pt x="7636" y="3818"/>
                  </a:lnTo>
                  <a:lnTo>
                    <a:pt x="9611" y="3160"/>
                  </a:lnTo>
                  <a:lnTo>
                    <a:pt x="12244" y="2063"/>
                  </a:lnTo>
                  <a:lnTo>
                    <a:pt x="12288" y="2019"/>
                  </a:lnTo>
                  <a:lnTo>
                    <a:pt x="14876" y="352"/>
                  </a:lnTo>
                  <a:lnTo>
                    <a:pt x="14920" y="308"/>
                  </a:lnTo>
                  <a:lnTo>
                    <a:pt x="14920" y="220"/>
                  </a:lnTo>
                  <a:lnTo>
                    <a:pt x="14920" y="176"/>
                  </a:lnTo>
                  <a:lnTo>
                    <a:pt x="14920" y="89"/>
                  </a:lnTo>
                  <a:lnTo>
                    <a:pt x="14876" y="45"/>
                  </a:lnTo>
                  <a:lnTo>
                    <a:pt x="14789"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6" name="Google Shape;4126;p85"/>
            <p:cNvSpPr/>
            <p:nvPr/>
          </p:nvSpPr>
          <p:spPr>
            <a:xfrm>
              <a:off x="591350" y="2376450"/>
              <a:ext cx="593500" cy="1676250"/>
            </a:xfrm>
            <a:custGeom>
              <a:rect b="b" l="l" r="r" t="t"/>
              <a:pathLst>
                <a:path extrusionOk="0" h="67050" w="23740">
                  <a:moveTo>
                    <a:pt x="23477" y="0"/>
                  </a:moveTo>
                  <a:lnTo>
                    <a:pt x="19571" y="2370"/>
                  </a:lnTo>
                  <a:lnTo>
                    <a:pt x="17641" y="3730"/>
                  </a:lnTo>
                  <a:lnTo>
                    <a:pt x="15490" y="5222"/>
                  </a:lnTo>
                  <a:lnTo>
                    <a:pt x="13779" y="6363"/>
                  </a:lnTo>
                  <a:lnTo>
                    <a:pt x="11629" y="7285"/>
                  </a:lnTo>
                  <a:lnTo>
                    <a:pt x="8821" y="8338"/>
                  </a:lnTo>
                  <a:lnTo>
                    <a:pt x="7724" y="8777"/>
                  </a:lnTo>
                  <a:lnTo>
                    <a:pt x="6978" y="8908"/>
                  </a:lnTo>
                  <a:lnTo>
                    <a:pt x="6890" y="8952"/>
                  </a:lnTo>
                  <a:lnTo>
                    <a:pt x="3818" y="11541"/>
                  </a:lnTo>
                  <a:lnTo>
                    <a:pt x="2019" y="13121"/>
                  </a:lnTo>
                  <a:lnTo>
                    <a:pt x="2019" y="13165"/>
                  </a:lnTo>
                  <a:lnTo>
                    <a:pt x="703" y="14657"/>
                  </a:lnTo>
                  <a:lnTo>
                    <a:pt x="659" y="14700"/>
                  </a:lnTo>
                  <a:lnTo>
                    <a:pt x="88" y="15754"/>
                  </a:lnTo>
                  <a:lnTo>
                    <a:pt x="44" y="15797"/>
                  </a:lnTo>
                  <a:lnTo>
                    <a:pt x="1" y="16324"/>
                  </a:lnTo>
                  <a:lnTo>
                    <a:pt x="1" y="16412"/>
                  </a:lnTo>
                  <a:lnTo>
                    <a:pt x="1054" y="19176"/>
                  </a:lnTo>
                  <a:lnTo>
                    <a:pt x="1580" y="21282"/>
                  </a:lnTo>
                  <a:lnTo>
                    <a:pt x="2238" y="25100"/>
                  </a:lnTo>
                  <a:lnTo>
                    <a:pt x="2677" y="27513"/>
                  </a:lnTo>
                  <a:lnTo>
                    <a:pt x="3116" y="29795"/>
                  </a:lnTo>
                  <a:lnTo>
                    <a:pt x="3116" y="29839"/>
                  </a:lnTo>
                  <a:lnTo>
                    <a:pt x="4169" y="33174"/>
                  </a:lnTo>
                  <a:lnTo>
                    <a:pt x="5091" y="36114"/>
                  </a:lnTo>
                  <a:lnTo>
                    <a:pt x="5661" y="38878"/>
                  </a:lnTo>
                  <a:lnTo>
                    <a:pt x="5968" y="41029"/>
                  </a:lnTo>
                  <a:lnTo>
                    <a:pt x="5793" y="43837"/>
                  </a:lnTo>
                  <a:lnTo>
                    <a:pt x="5793" y="45899"/>
                  </a:lnTo>
                  <a:lnTo>
                    <a:pt x="5837" y="45899"/>
                  </a:lnTo>
                  <a:lnTo>
                    <a:pt x="6100" y="47918"/>
                  </a:lnTo>
                  <a:lnTo>
                    <a:pt x="6495" y="49761"/>
                  </a:lnTo>
                  <a:lnTo>
                    <a:pt x="6539" y="49805"/>
                  </a:lnTo>
                  <a:lnTo>
                    <a:pt x="7065" y="50902"/>
                  </a:lnTo>
                  <a:lnTo>
                    <a:pt x="7065" y="50946"/>
                  </a:lnTo>
                  <a:lnTo>
                    <a:pt x="8689" y="53271"/>
                  </a:lnTo>
                  <a:lnTo>
                    <a:pt x="9918" y="54939"/>
                  </a:lnTo>
                  <a:lnTo>
                    <a:pt x="12024" y="58230"/>
                  </a:lnTo>
                  <a:lnTo>
                    <a:pt x="13603" y="60292"/>
                  </a:lnTo>
                  <a:lnTo>
                    <a:pt x="15403" y="62837"/>
                  </a:lnTo>
                  <a:lnTo>
                    <a:pt x="16543" y="64768"/>
                  </a:lnTo>
                  <a:lnTo>
                    <a:pt x="16675" y="65426"/>
                  </a:lnTo>
                  <a:lnTo>
                    <a:pt x="16149" y="66786"/>
                  </a:lnTo>
                  <a:lnTo>
                    <a:pt x="16149" y="66874"/>
                  </a:lnTo>
                  <a:lnTo>
                    <a:pt x="16149" y="66918"/>
                  </a:lnTo>
                  <a:lnTo>
                    <a:pt x="16192" y="67006"/>
                  </a:lnTo>
                  <a:lnTo>
                    <a:pt x="16236" y="67050"/>
                  </a:lnTo>
                  <a:lnTo>
                    <a:pt x="16324" y="67050"/>
                  </a:lnTo>
                  <a:lnTo>
                    <a:pt x="16412" y="67006"/>
                  </a:lnTo>
                  <a:lnTo>
                    <a:pt x="16456" y="66918"/>
                  </a:lnTo>
                  <a:lnTo>
                    <a:pt x="17026" y="65470"/>
                  </a:lnTo>
                  <a:lnTo>
                    <a:pt x="17026" y="65382"/>
                  </a:lnTo>
                  <a:lnTo>
                    <a:pt x="16851" y="64680"/>
                  </a:lnTo>
                  <a:lnTo>
                    <a:pt x="16851" y="64636"/>
                  </a:lnTo>
                  <a:lnTo>
                    <a:pt x="15710" y="62662"/>
                  </a:lnTo>
                  <a:lnTo>
                    <a:pt x="15710" y="62618"/>
                  </a:lnTo>
                  <a:lnTo>
                    <a:pt x="13867" y="60073"/>
                  </a:lnTo>
                  <a:lnTo>
                    <a:pt x="12331" y="58010"/>
                  </a:lnTo>
                  <a:lnTo>
                    <a:pt x="10225" y="54719"/>
                  </a:lnTo>
                  <a:lnTo>
                    <a:pt x="8996" y="53052"/>
                  </a:lnTo>
                  <a:lnTo>
                    <a:pt x="7372" y="50770"/>
                  </a:lnTo>
                  <a:lnTo>
                    <a:pt x="6846" y="49673"/>
                  </a:lnTo>
                  <a:lnTo>
                    <a:pt x="6451" y="47830"/>
                  </a:lnTo>
                  <a:lnTo>
                    <a:pt x="6144" y="45855"/>
                  </a:lnTo>
                  <a:lnTo>
                    <a:pt x="6144" y="43837"/>
                  </a:lnTo>
                  <a:lnTo>
                    <a:pt x="6319" y="41029"/>
                  </a:lnTo>
                  <a:lnTo>
                    <a:pt x="6012" y="38835"/>
                  </a:lnTo>
                  <a:lnTo>
                    <a:pt x="5398" y="36026"/>
                  </a:lnTo>
                  <a:lnTo>
                    <a:pt x="4520" y="33086"/>
                  </a:lnTo>
                  <a:lnTo>
                    <a:pt x="3467" y="29751"/>
                  </a:lnTo>
                  <a:lnTo>
                    <a:pt x="3028" y="27470"/>
                  </a:lnTo>
                  <a:lnTo>
                    <a:pt x="2589" y="25056"/>
                  </a:lnTo>
                  <a:lnTo>
                    <a:pt x="1931" y="21195"/>
                  </a:lnTo>
                  <a:lnTo>
                    <a:pt x="1405" y="19088"/>
                  </a:lnTo>
                  <a:lnTo>
                    <a:pt x="1405" y="19045"/>
                  </a:lnTo>
                  <a:lnTo>
                    <a:pt x="352" y="16324"/>
                  </a:lnTo>
                  <a:lnTo>
                    <a:pt x="395" y="15885"/>
                  </a:lnTo>
                  <a:lnTo>
                    <a:pt x="966" y="14876"/>
                  </a:lnTo>
                  <a:lnTo>
                    <a:pt x="2282" y="13384"/>
                  </a:lnTo>
                  <a:lnTo>
                    <a:pt x="4038" y="11804"/>
                  </a:lnTo>
                  <a:lnTo>
                    <a:pt x="7109" y="9259"/>
                  </a:lnTo>
                  <a:lnTo>
                    <a:pt x="7811" y="9128"/>
                  </a:lnTo>
                  <a:lnTo>
                    <a:pt x="7855" y="9128"/>
                  </a:lnTo>
                  <a:lnTo>
                    <a:pt x="8952" y="8645"/>
                  </a:lnTo>
                  <a:lnTo>
                    <a:pt x="11761" y="7592"/>
                  </a:lnTo>
                  <a:lnTo>
                    <a:pt x="13911" y="6670"/>
                  </a:lnTo>
                  <a:lnTo>
                    <a:pt x="13955" y="6670"/>
                  </a:lnTo>
                  <a:lnTo>
                    <a:pt x="15666" y="5529"/>
                  </a:lnTo>
                  <a:lnTo>
                    <a:pt x="17816" y="3994"/>
                  </a:lnTo>
                  <a:lnTo>
                    <a:pt x="19747" y="2677"/>
                  </a:lnTo>
                  <a:lnTo>
                    <a:pt x="23652" y="308"/>
                  </a:lnTo>
                  <a:lnTo>
                    <a:pt x="23696" y="264"/>
                  </a:lnTo>
                  <a:lnTo>
                    <a:pt x="23696" y="220"/>
                  </a:lnTo>
                  <a:lnTo>
                    <a:pt x="23740" y="132"/>
                  </a:lnTo>
                  <a:lnTo>
                    <a:pt x="23696" y="88"/>
                  </a:lnTo>
                  <a:lnTo>
                    <a:pt x="23652"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7" name="Google Shape;4127;p85"/>
            <p:cNvSpPr/>
            <p:nvPr/>
          </p:nvSpPr>
          <p:spPr>
            <a:xfrm>
              <a:off x="576000" y="2354500"/>
              <a:ext cx="578150" cy="1726725"/>
            </a:xfrm>
            <a:custGeom>
              <a:rect b="b" l="l" r="r" t="t"/>
              <a:pathLst>
                <a:path extrusionOk="0" h="69069" w="23126">
                  <a:moveTo>
                    <a:pt x="22862" y="1"/>
                  </a:moveTo>
                  <a:lnTo>
                    <a:pt x="19176" y="2239"/>
                  </a:lnTo>
                  <a:lnTo>
                    <a:pt x="17421" y="3467"/>
                  </a:lnTo>
                  <a:lnTo>
                    <a:pt x="15271" y="4872"/>
                  </a:lnTo>
                  <a:lnTo>
                    <a:pt x="13691" y="5925"/>
                  </a:lnTo>
                  <a:lnTo>
                    <a:pt x="10970" y="7066"/>
                  </a:lnTo>
                  <a:lnTo>
                    <a:pt x="7328" y="8777"/>
                  </a:lnTo>
                  <a:lnTo>
                    <a:pt x="6056" y="9655"/>
                  </a:lnTo>
                  <a:lnTo>
                    <a:pt x="6012" y="9655"/>
                  </a:lnTo>
                  <a:lnTo>
                    <a:pt x="3642" y="11980"/>
                  </a:lnTo>
                  <a:lnTo>
                    <a:pt x="1755" y="13823"/>
                  </a:lnTo>
                  <a:lnTo>
                    <a:pt x="922" y="14789"/>
                  </a:lnTo>
                  <a:lnTo>
                    <a:pt x="922" y="14832"/>
                  </a:lnTo>
                  <a:lnTo>
                    <a:pt x="307" y="16280"/>
                  </a:lnTo>
                  <a:lnTo>
                    <a:pt x="0" y="17772"/>
                  </a:lnTo>
                  <a:lnTo>
                    <a:pt x="0" y="17860"/>
                  </a:lnTo>
                  <a:lnTo>
                    <a:pt x="395" y="19923"/>
                  </a:lnTo>
                  <a:lnTo>
                    <a:pt x="1053" y="24003"/>
                  </a:lnTo>
                  <a:lnTo>
                    <a:pt x="1580" y="27119"/>
                  </a:lnTo>
                  <a:lnTo>
                    <a:pt x="2238" y="30147"/>
                  </a:lnTo>
                  <a:lnTo>
                    <a:pt x="2896" y="32560"/>
                  </a:lnTo>
                  <a:lnTo>
                    <a:pt x="4213" y="36158"/>
                  </a:lnTo>
                  <a:lnTo>
                    <a:pt x="4959" y="39098"/>
                  </a:lnTo>
                  <a:lnTo>
                    <a:pt x="5441" y="41775"/>
                  </a:lnTo>
                  <a:lnTo>
                    <a:pt x="5310" y="45987"/>
                  </a:lnTo>
                  <a:lnTo>
                    <a:pt x="5485" y="47787"/>
                  </a:lnTo>
                  <a:lnTo>
                    <a:pt x="6012" y="50332"/>
                  </a:lnTo>
                  <a:lnTo>
                    <a:pt x="6538" y="53315"/>
                  </a:lnTo>
                  <a:lnTo>
                    <a:pt x="6889" y="54632"/>
                  </a:lnTo>
                  <a:lnTo>
                    <a:pt x="6933" y="54676"/>
                  </a:lnTo>
                  <a:lnTo>
                    <a:pt x="8513" y="56650"/>
                  </a:lnTo>
                  <a:lnTo>
                    <a:pt x="14261" y="64637"/>
                  </a:lnTo>
                  <a:lnTo>
                    <a:pt x="15753" y="66962"/>
                  </a:lnTo>
                  <a:lnTo>
                    <a:pt x="16017" y="67577"/>
                  </a:lnTo>
                  <a:lnTo>
                    <a:pt x="15753" y="68849"/>
                  </a:lnTo>
                  <a:lnTo>
                    <a:pt x="15753" y="68937"/>
                  </a:lnTo>
                  <a:lnTo>
                    <a:pt x="15797" y="68981"/>
                  </a:lnTo>
                  <a:lnTo>
                    <a:pt x="15841" y="69025"/>
                  </a:lnTo>
                  <a:lnTo>
                    <a:pt x="15885" y="69069"/>
                  </a:lnTo>
                  <a:lnTo>
                    <a:pt x="15929" y="69069"/>
                  </a:lnTo>
                  <a:lnTo>
                    <a:pt x="16060" y="69025"/>
                  </a:lnTo>
                  <a:lnTo>
                    <a:pt x="16104" y="68937"/>
                  </a:lnTo>
                  <a:lnTo>
                    <a:pt x="16368" y="67577"/>
                  </a:lnTo>
                  <a:lnTo>
                    <a:pt x="16368" y="67489"/>
                  </a:lnTo>
                  <a:lnTo>
                    <a:pt x="16060" y="66787"/>
                  </a:lnTo>
                  <a:lnTo>
                    <a:pt x="14525" y="64461"/>
                  </a:lnTo>
                  <a:lnTo>
                    <a:pt x="8820" y="56431"/>
                  </a:lnTo>
                  <a:lnTo>
                    <a:pt x="7197" y="54500"/>
                  </a:lnTo>
                  <a:lnTo>
                    <a:pt x="6889" y="53228"/>
                  </a:lnTo>
                  <a:lnTo>
                    <a:pt x="6363" y="50244"/>
                  </a:lnTo>
                  <a:lnTo>
                    <a:pt x="5836" y="47743"/>
                  </a:lnTo>
                  <a:lnTo>
                    <a:pt x="5661" y="45987"/>
                  </a:lnTo>
                  <a:lnTo>
                    <a:pt x="5792" y="41775"/>
                  </a:lnTo>
                  <a:lnTo>
                    <a:pt x="5792" y="41731"/>
                  </a:lnTo>
                  <a:lnTo>
                    <a:pt x="5310" y="39054"/>
                  </a:lnTo>
                  <a:lnTo>
                    <a:pt x="4520" y="36071"/>
                  </a:lnTo>
                  <a:lnTo>
                    <a:pt x="3247" y="32472"/>
                  </a:lnTo>
                  <a:lnTo>
                    <a:pt x="2545" y="30059"/>
                  </a:lnTo>
                  <a:lnTo>
                    <a:pt x="1931" y="27031"/>
                  </a:lnTo>
                  <a:lnTo>
                    <a:pt x="1404" y="23960"/>
                  </a:lnTo>
                  <a:lnTo>
                    <a:pt x="746" y="19879"/>
                  </a:lnTo>
                  <a:lnTo>
                    <a:pt x="351" y="17816"/>
                  </a:lnTo>
                  <a:lnTo>
                    <a:pt x="615" y="16368"/>
                  </a:lnTo>
                  <a:lnTo>
                    <a:pt x="1229" y="15008"/>
                  </a:lnTo>
                  <a:lnTo>
                    <a:pt x="2019" y="14043"/>
                  </a:lnTo>
                  <a:lnTo>
                    <a:pt x="3906" y="12243"/>
                  </a:lnTo>
                  <a:lnTo>
                    <a:pt x="6275" y="9918"/>
                  </a:lnTo>
                  <a:lnTo>
                    <a:pt x="7504" y="9084"/>
                  </a:lnTo>
                  <a:lnTo>
                    <a:pt x="11146" y="7373"/>
                  </a:lnTo>
                  <a:lnTo>
                    <a:pt x="13823" y="6232"/>
                  </a:lnTo>
                  <a:lnTo>
                    <a:pt x="13866" y="6232"/>
                  </a:lnTo>
                  <a:lnTo>
                    <a:pt x="17596" y="3731"/>
                  </a:lnTo>
                  <a:lnTo>
                    <a:pt x="19395" y="2546"/>
                  </a:lnTo>
                  <a:lnTo>
                    <a:pt x="23037" y="308"/>
                  </a:lnTo>
                  <a:lnTo>
                    <a:pt x="23081" y="264"/>
                  </a:lnTo>
                  <a:lnTo>
                    <a:pt x="23125" y="220"/>
                  </a:lnTo>
                  <a:lnTo>
                    <a:pt x="23125" y="133"/>
                  </a:lnTo>
                  <a:lnTo>
                    <a:pt x="23081" y="89"/>
                  </a:lnTo>
                  <a:lnTo>
                    <a:pt x="23037"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8" name="Google Shape;4128;p85"/>
            <p:cNvSpPr/>
            <p:nvPr/>
          </p:nvSpPr>
          <p:spPr>
            <a:xfrm>
              <a:off x="549675" y="2291975"/>
              <a:ext cx="648350" cy="1851775"/>
            </a:xfrm>
            <a:custGeom>
              <a:rect b="b" l="l" r="r" t="t"/>
              <a:pathLst>
                <a:path extrusionOk="0" h="74071" w="25934">
                  <a:moveTo>
                    <a:pt x="25758" y="1"/>
                  </a:moveTo>
                  <a:lnTo>
                    <a:pt x="25714" y="45"/>
                  </a:lnTo>
                  <a:lnTo>
                    <a:pt x="23608" y="1185"/>
                  </a:lnTo>
                  <a:lnTo>
                    <a:pt x="19922" y="3336"/>
                  </a:lnTo>
                  <a:lnTo>
                    <a:pt x="18079" y="4476"/>
                  </a:lnTo>
                  <a:lnTo>
                    <a:pt x="15534" y="6188"/>
                  </a:lnTo>
                  <a:lnTo>
                    <a:pt x="14042" y="7153"/>
                  </a:lnTo>
                  <a:lnTo>
                    <a:pt x="11585" y="8250"/>
                  </a:lnTo>
                  <a:lnTo>
                    <a:pt x="10268" y="9084"/>
                  </a:lnTo>
                  <a:lnTo>
                    <a:pt x="6845" y="11190"/>
                  </a:lnTo>
                  <a:lnTo>
                    <a:pt x="6802" y="11190"/>
                  </a:lnTo>
                  <a:lnTo>
                    <a:pt x="4213" y="13823"/>
                  </a:lnTo>
                  <a:lnTo>
                    <a:pt x="2326" y="15622"/>
                  </a:lnTo>
                  <a:lnTo>
                    <a:pt x="2326" y="15666"/>
                  </a:lnTo>
                  <a:lnTo>
                    <a:pt x="1624" y="16500"/>
                  </a:lnTo>
                  <a:lnTo>
                    <a:pt x="1580" y="16544"/>
                  </a:lnTo>
                  <a:lnTo>
                    <a:pt x="702" y="19220"/>
                  </a:lnTo>
                  <a:lnTo>
                    <a:pt x="88" y="20975"/>
                  </a:lnTo>
                  <a:lnTo>
                    <a:pt x="88" y="21019"/>
                  </a:lnTo>
                  <a:lnTo>
                    <a:pt x="0" y="22336"/>
                  </a:lnTo>
                  <a:lnTo>
                    <a:pt x="44" y="22380"/>
                  </a:lnTo>
                  <a:lnTo>
                    <a:pt x="614" y="26417"/>
                  </a:lnTo>
                  <a:lnTo>
                    <a:pt x="878" y="28128"/>
                  </a:lnTo>
                  <a:lnTo>
                    <a:pt x="1185" y="29708"/>
                  </a:lnTo>
                  <a:lnTo>
                    <a:pt x="1492" y="31287"/>
                  </a:lnTo>
                  <a:lnTo>
                    <a:pt x="1931" y="32823"/>
                  </a:lnTo>
                  <a:lnTo>
                    <a:pt x="2370" y="34359"/>
                  </a:lnTo>
                  <a:lnTo>
                    <a:pt x="2896" y="35983"/>
                  </a:lnTo>
                  <a:lnTo>
                    <a:pt x="3467" y="37606"/>
                  </a:lnTo>
                  <a:lnTo>
                    <a:pt x="4125" y="39361"/>
                  </a:lnTo>
                  <a:lnTo>
                    <a:pt x="5002" y="42257"/>
                  </a:lnTo>
                  <a:lnTo>
                    <a:pt x="5310" y="44100"/>
                  </a:lnTo>
                  <a:lnTo>
                    <a:pt x="5397" y="45329"/>
                  </a:lnTo>
                  <a:lnTo>
                    <a:pt x="5310" y="47830"/>
                  </a:lnTo>
                  <a:lnTo>
                    <a:pt x="5353" y="49366"/>
                  </a:lnTo>
                  <a:lnTo>
                    <a:pt x="5924" y="52218"/>
                  </a:lnTo>
                  <a:lnTo>
                    <a:pt x="6407" y="54939"/>
                  </a:lnTo>
                  <a:lnTo>
                    <a:pt x="6451" y="57528"/>
                  </a:lnTo>
                  <a:lnTo>
                    <a:pt x="6319" y="59853"/>
                  </a:lnTo>
                  <a:lnTo>
                    <a:pt x="6319" y="59897"/>
                  </a:lnTo>
                  <a:lnTo>
                    <a:pt x="6451" y="60731"/>
                  </a:lnTo>
                  <a:lnTo>
                    <a:pt x="6494" y="60819"/>
                  </a:lnTo>
                  <a:lnTo>
                    <a:pt x="7942" y="62399"/>
                  </a:lnTo>
                  <a:lnTo>
                    <a:pt x="10224" y="65295"/>
                  </a:lnTo>
                  <a:lnTo>
                    <a:pt x="12111" y="67796"/>
                  </a:lnTo>
                  <a:lnTo>
                    <a:pt x="13076" y="69024"/>
                  </a:lnTo>
                  <a:lnTo>
                    <a:pt x="13120" y="69024"/>
                  </a:lnTo>
                  <a:lnTo>
                    <a:pt x="15841" y="71657"/>
                  </a:lnTo>
                  <a:lnTo>
                    <a:pt x="16060" y="71964"/>
                  </a:lnTo>
                  <a:lnTo>
                    <a:pt x="15973" y="73895"/>
                  </a:lnTo>
                  <a:lnTo>
                    <a:pt x="15973" y="73983"/>
                  </a:lnTo>
                  <a:lnTo>
                    <a:pt x="16016" y="74027"/>
                  </a:lnTo>
                  <a:lnTo>
                    <a:pt x="16060" y="74071"/>
                  </a:lnTo>
                  <a:lnTo>
                    <a:pt x="16236" y="74071"/>
                  </a:lnTo>
                  <a:lnTo>
                    <a:pt x="16280" y="74027"/>
                  </a:lnTo>
                  <a:lnTo>
                    <a:pt x="16324" y="73983"/>
                  </a:lnTo>
                  <a:lnTo>
                    <a:pt x="16324" y="73895"/>
                  </a:lnTo>
                  <a:lnTo>
                    <a:pt x="16411" y="71921"/>
                  </a:lnTo>
                  <a:lnTo>
                    <a:pt x="16368" y="71789"/>
                  </a:lnTo>
                  <a:lnTo>
                    <a:pt x="16148" y="71438"/>
                  </a:lnTo>
                  <a:lnTo>
                    <a:pt x="16104" y="71394"/>
                  </a:lnTo>
                  <a:lnTo>
                    <a:pt x="13340" y="68761"/>
                  </a:lnTo>
                  <a:lnTo>
                    <a:pt x="12374" y="67576"/>
                  </a:lnTo>
                  <a:lnTo>
                    <a:pt x="10488" y="65075"/>
                  </a:lnTo>
                  <a:lnTo>
                    <a:pt x="8206" y="62179"/>
                  </a:lnTo>
                  <a:lnTo>
                    <a:pt x="6802" y="60643"/>
                  </a:lnTo>
                  <a:lnTo>
                    <a:pt x="6670" y="59853"/>
                  </a:lnTo>
                  <a:lnTo>
                    <a:pt x="6802" y="57528"/>
                  </a:lnTo>
                  <a:lnTo>
                    <a:pt x="6758" y="54939"/>
                  </a:lnTo>
                  <a:lnTo>
                    <a:pt x="6758" y="54895"/>
                  </a:lnTo>
                  <a:lnTo>
                    <a:pt x="6275" y="52131"/>
                  </a:lnTo>
                  <a:lnTo>
                    <a:pt x="5705" y="49322"/>
                  </a:lnTo>
                  <a:lnTo>
                    <a:pt x="5661" y="47830"/>
                  </a:lnTo>
                  <a:lnTo>
                    <a:pt x="5748" y="45373"/>
                  </a:lnTo>
                  <a:lnTo>
                    <a:pt x="5748" y="45329"/>
                  </a:lnTo>
                  <a:lnTo>
                    <a:pt x="5661" y="44057"/>
                  </a:lnTo>
                  <a:lnTo>
                    <a:pt x="5661" y="44013"/>
                  </a:lnTo>
                  <a:lnTo>
                    <a:pt x="5310" y="42214"/>
                  </a:lnTo>
                  <a:lnTo>
                    <a:pt x="4476" y="39230"/>
                  </a:lnTo>
                  <a:lnTo>
                    <a:pt x="3818" y="37518"/>
                  </a:lnTo>
                  <a:lnTo>
                    <a:pt x="3203" y="35851"/>
                  </a:lnTo>
                  <a:lnTo>
                    <a:pt x="2721" y="34271"/>
                  </a:lnTo>
                  <a:lnTo>
                    <a:pt x="2238" y="32735"/>
                  </a:lnTo>
                  <a:lnTo>
                    <a:pt x="1843" y="31200"/>
                  </a:lnTo>
                  <a:lnTo>
                    <a:pt x="1492" y="29664"/>
                  </a:lnTo>
                  <a:lnTo>
                    <a:pt x="1229" y="28040"/>
                  </a:lnTo>
                  <a:lnTo>
                    <a:pt x="922" y="26373"/>
                  </a:lnTo>
                  <a:lnTo>
                    <a:pt x="351" y="22336"/>
                  </a:lnTo>
                  <a:lnTo>
                    <a:pt x="439" y="21063"/>
                  </a:lnTo>
                  <a:lnTo>
                    <a:pt x="1053" y="19308"/>
                  </a:lnTo>
                  <a:lnTo>
                    <a:pt x="1887" y="16719"/>
                  </a:lnTo>
                  <a:lnTo>
                    <a:pt x="2589" y="15885"/>
                  </a:lnTo>
                  <a:lnTo>
                    <a:pt x="4476" y="14086"/>
                  </a:lnTo>
                  <a:lnTo>
                    <a:pt x="7021" y="11453"/>
                  </a:lnTo>
                  <a:lnTo>
                    <a:pt x="10488" y="9347"/>
                  </a:lnTo>
                  <a:lnTo>
                    <a:pt x="11760" y="8557"/>
                  </a:lnTo>
                  <a:lnTo>
                    <a:pt x="14217" y="7460"/>
                  </a:lnTo>
                  <a:lnTo>
                    <a:pt x="14217" y="7416"/>
                  </a:lnTo>
                  <a:lnTo>
                    <a:pt x="15709" y="6451"/>
                  </a:lnTo>
                  <a:lnTo>
                    <a:pt x="18254" y="4784"/>
                  </a:lnTo>
                  <a:lnTo>
                    <a:pt x="20097" y="3599"/>
                  </a:lnTo>
                  <a:lnTo>
                    <a:pt x="23783" y="1493"/>
                  </a:lnTo>
                  <a:lnTo>
                    <a:pt x="25846" y="352"/>
                  </a:lnTo>
                  <a:lnTo>
                    <a:pt x="25933" y="308"/>
                  </a:lnTo>
                  <a:lnTo>
                    <a:pt x="25933" y="220"/>
                  </a:lnTo>
                  <a:lnTo>
                    <a:pt x="25933" y="176"/>
                  </a:lnTo>
                  <a:lnTo>
                    <a:pt x="25933" y="88"/>
                  </a:lnTo>
                  <a:lnTo>
                    <a:pt x="25890" y="45"/>
                  </a:lnTo>
                  <a:lnTo>
                    <a:pt x="25846"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9" name="Google Shape;4129;p85"/>
            <p:cNvSpPr/>
            <p:nvPr/>
          </p:nvSpPr>
          <p:spPr>
            <a:xfrm>
              <a:off x="520050" y="2414850"/>
              <a:ext cx="434425" cy="1781550"/>
            </a:xfrm>
            <a:custGeom>
              <a:rect b="b" l="l" r="r" t="t"/>
              <a:pathLst>
                <a:path extrusionOk="0" h="71262" w="17377">
                  <a:moveTo>
                    <a:pt x="15973" y="0"/>
                  </a:moveTo>
                  <a:lnTo>
                    <a:pt x="15885" y="44"/>
                  </a:lnTo>
                  <a:lnTo>
                    <a:pt x="14174" y="1097"/>
                  </a:lnTo>
                  <a:lnTo>
                    <a:pt x="10970" y="3028"/>
                  </a:lnTo>
                  <a:lnTo>
                    <a:pt x="8952" y="4344"/>
                  </a:lnTo>
                  <a:lnTo>
                    <a:pt x="6890" y="5880"/>
                  </a:lnTo>
                  <a:lnTo>
                    <a:pt x="6846" y="5924"/>
                  </a:lnTo>
                  <a:lnTo>
                    <a:pt x="5705" y="7328"/>
                  </a:lnTo>
                  <a:lnTo>
                    <a:pt x="3028" y="10093"/>
                  </a:lnTo>
                  <a:lnTo>
                    <a:pt x="2501" y="10707"/>
                  </a:lnTo>
                  <a:lnTo>
                    <a:pt x="2458" y="10751"/>
                  </a:lnTo>
                  <a:lnTo>
                    <a:pt x="1229" y="13691"/>
                  </a:lnTo>
                  <a:lnTo>
                    <a:pt x="264" y="16324"/>
                  </a:lnTo>
                  <a:lnTo>
                    <a:pt x="0" y="17552"/>
                  </a:lnTo>
                  <a:lnTo>
                    <a:pt x="0" y="17596"/>
                  </a:lnTo>
                  <a:lnTo>
                    <a:pt x="0" y="18825"/>
                  </a:lnTo>
                  <a:lnTo>
                    <a:pt x="0" y="18869"/>
                  </a:lnTo>
                  <a:lnTo>
                    <a:pt x="483" y="22686"/>
                  </a:lnTo>
                  <a:lnTo>
                    <a:pt x="966" y="25319"/>
                  </a:lnTo>
                  <a:lnTo>
                    <a:pt x="1624" y="28040"/>
                  </a:lnTo>
                  <a:lnTo>
                    <a:pt x="2545" y="30673"/>
                  </a:lnTo>
                  <a:lnTo>
                    <a:pt x="4257" y="35105"/>
                  </a:lnTo>
                  <a:lnTo>
                    <a:pt x="4827" y="36772"/>
                  </a:lnTo>
                  <a:lnTo>
                    <a:pt x="5310" y="38922"/>
                  </a:lnTo>
                  <a:lnTo>
                    <a:pt x="5529" y="40370"/>
                  </a:lnTo>
                  <a:lnTo>
                    <a:pt x="5398" y="42827"/>
                  </a:lnTo>
                  <a:lnTo>
                    <a:pt x="5441" y="44188"/>
                  </a:lnTo>
                  <a:lnTo>
                    <a:pt x="5441" y="44232"/>
                  </a:lnTo>
                  <a:lnTo>
                    <a:pt x="5924" y="46689"/>
                  </a:lnTo>
                  <a:lnTo>
                    <a:pt x="6319" y="49058"/>
                  </a:lnTo>
                  <a:lnTo>
                    <a:pt x="6407" y="51340"/>
                  </a:lnTo>
                  <a:lnTo>
                    <a:pt x="6231" y="54544"/>
                  </a:lnTo>
                  <a:lnTo>
                    <a:pt x="6144" y="56825"/>
                  </a:lnTo>
                  <a:lnTo>
                    <a:pt x="6144" y="58405"/>
                  </a:lnTo>
                  <a:lnTo>
                    <a:pt x="6144" y="58449"/>
                  </a:lnTo>
                  <a:lnTo>
                    <a:pt x="6407" y="59283"/>
                  </a:lnTo>
                  <a:lnTo>
                    <a:pt x="6451" y="59326"/>
                  </a:lnTo>
                  <a:lnTo>
                    <a:pt x="7899" y="61257"/>
                  </a:lnTo>
                  <a:lnTo>
                    <a:pt x="10005" y="63583"/>
                  </a:lnTo>
                  <a:lnTo>
                    <a:pt x="10005" y="63627"/>
                  </a:lnTo>
                  <a:lnTo>
                    <a:pt x="13603" y="66655"/>
                  </a:lnTo>
                  <a:lnTo>
                    <a:pt x="15490" y="68234"/>
                  </a:lnTo>
                  <a:lnTo>
                    <a:pt x="16412" y="69112"/>
                  </a:lnTo>
                  <a:lnTo>
                    <a:pt x="16631" y="69463"/>
                  </a:lnTo>
                  <a:lnTo>
                    <a:pt x="16675" y="70121"/>
                  </a:lnTo>
                  <a:lnTo>
                    <a:pt x="16675" y="70165"/>
                  </a:lnTo>
                  <a:lnTo>
                    <a:pt x="17026" y="71174"/>
                  </a:lnTo>
                  <a:lnTo>
                    <a:pt x="17114" y="71262"/>
                  </a:lnTo>
                  <a:lnTo>
                    <a:pt x="17245" y="71262"/>
                  </a:lnTo>
                  <a:lnTo>
                    <a:pt x="17333" y="71218"/>
                  </a:lnTo>
                  <a:lnTo>
                    <a:pt x="17377" y="71174"/>
                  </a:lnTo>
                  <a:lnTo>
                    <a:pt x="17377" y="71130"/>
                  </a:lnTo>
                  <a:lnTo>
                    <a:pt x="17377" y="71043"/>
                  </a:lnTo>
                  <a:lnTo>
                    <a:pt x="17026" y="70077"/>
                  </a:lnTo>
                  <a:lnTo>
                    <a:pt x="16982" y="69375"/>
                  </a:lnTo>
                  <a:lnTo>
                    <a:pt x="16938" y="69287"/>
                  </a:lnTo>
                  <a:lnTo>
                    <a:pt x="16719" y="68892"/>
                  </a:lnTo>
                  <a:lnTo>
                    <a:pt x="16675" y="68849"/>
                  </a:lnTo>
                  <a:lnTo>
                    <a:pt x="15753" y="67971"/>
                  </a:lnTo>
                  <a:lnTo>
                    <a:pt x="13823" y="66391"/>
                  </a:lnTo>
                  <a:lnTo>
                    <a:pt x="10268" y="63363"/>
                  </a:lnTo>
                  <a:lnTo>
                    <a:pt x="8162" y="61038"/>
                  </a:lnTo>
                  <a:lnTo>
                    <a:pt x="6714" y="59151"/>
                  </a:lnTo>
                  <a:lnTo>
                    <a:pt x="6495" y="58405"/>
                  </a:lnTo>
                  <a:lnTo>
                    <a:pt x="6495" y="56825"/>
                  </a:lnTo>
                  <a:lnTo>
                    <a:pt x="6582" y="54587"/>
                  </a:lnTo>
                  <a:lnTo>
                    <a:pt x="6758" y="51340"/>
                  </a:lnTo>
                  <a:lnTo>
                    <a:pt x="6670" y="49058"/>
                  </a:lnTo>
                  <a:lnTo>
                    <a:pt x="6670" y="49015"/>
                  </a:lnTo>
                  <a:lnTo>
                    <a:pt x="6275" y="46601"/>
                  </a:lnTo>
                  <a:lnTo>
                    <a:pt x="5793" y="44144"/>
                  </a:lnTo>
                  <a:lnTo>
                    <a:pt x="5749" y="42827"/>
                  </a:lnTo>
                  <a:lnTo>
                    <a:pt x="5880" y="40370"/>
                  </a:lnTo>
                  <a:lnTo>
                    <a:pt x="5880" y="40326"/>
                  </a:lnTo>
                  <a:lnTo>
                    <a:pt x="5661" y="38878"/>
                  </a:lnTo>
                  <a:lnTo>
                    <a:pt x="5134" y="36684"/>
                  </a:lnTo>
                  <a:lnTo>
                    <a:pt x="5134" y="36640"/>
                  </a:lnTo>
                  <a:lnTo>
                    <a:pt x="4564" y="35017"/>
                  </a:lnTo>
                  <a:lnTo>
                    <a:pt x="2853" y="30541"/>
                  </a:lnTo>
                  <a:lnTo>
                    <a:pt x="1931" y="27952"/>
                  </a:lnTo>
                  <a:lnTo>
                    <a:pt x="1317" y="25231"/>
                  </a:lnTo>
                  <a:lnTo>
                    <a:pt x="790" y="22643"/>
                  </a:lnTo>
                  <a:lnTo>
                    <a:pt x="351" y="18825"/>
                  </a:lnTo>
                  <a:lnTo>
                    <a:pt x="351" y="17596"/>
                  </a:lnTo>
                  <a:lnTo>
                    <a:pt x="615" y="16412"/>
                  </a:lnTo>
                  <a:lnTo>
                    <a:pt x="1580" y="13823"/>
                  </a:lnTo>
                  <a:lnTo>
                    <a:pt x="2765" y="10926"/>
                  </a:lnTo>
                  <a:lnTo>
                    <a:pt x="3291" y="10312"/>
                  </a:lnTo>
                  <a:lnTo>
                    <a:pt x="5968" y="7548"/>
                  </a:lnTo>
                  <a:lnTo>
                    <a:pt x="7109" y="6144"/>
                  </a:lnTo>
                  <a:lnTo>
                    <a:pt x="9171" y="4608"/>
                  </a:lnTo>
                  <a:lnTo>
                    <a:pt x="11146" y="3335"/>
                  </a:lnTo>
                  <a:lnTo>
                    <a:pt x="14349" y="1404"/>
                  </a:lnTo>
                  <a:lnTo>
                    <a:pt x="16104" y="351"/>
                  </a:lnTo>
                  <a:lnTo>
                    <a:pt x="16148" y="307"/>
                  </a:lnTo>
                  <a:lnTo>
                    <a:pt x="16148" y="220"/>
                  </a:lnTo>
                  <a:lnTo>
                    <a:pt x="16148" y="176"/>
                  </a:lnTo>
                  <a:lnTo>
                    <a:pt x="16148" y="88"/>
                  </a:lnTo>
                  <a:lnTo>
                    <a:pt x="16104" y="44"/>
                  </a:lnTo>
                  <a:lnTo>
                    <a:pt x="16017" y="44"/>
                  </a:lnTo>
                  <a:lnTo>
                    <a:pt x="15973"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0" name="Google Shape;4130;p85"/>
            <p:cNvSpPr/>
            <p:nvPr/>
          </p:nvSpPr>
          <p:spPr>
            <a:xfrm>
              <a:off x="1580850" y="2421425"/>
              <a:ext cx="400450" cy="236975"/>
            </a:xfrm>
            <a:custGeom>
              <a:rect b="b" l="l" r="r" t="t"/>
              <a:pathLst>
                <a:path extrusionOk="0" h="9479" w="16018">
                  <a:moveTo>
                    <a:pt x="15798" y="1"/>
                  </a:moveTo>
                  <a:lnTo>
                    <a:pt x="15754" y="44"/>
                  </a:lnTo>
                  <a:lnTo>
                    <a:pt x="9567" y="3818"/>
                  </a:lnTo>
                  <a:lnTo>
                    <a:pt x="7329" y="5222"/>
                  </a:lnTo>
                  <a:lnTo>
                    <a:pt x="5486" y="6100"/>
                  </a:lnTo>
                  <a:lnTo>
                    <a:pt x="3818" y="7065"/>
                  </a:lnTo>
                  <a:lnTo>
                    <a:pt x="89" y="9172"/>
                  </a:lnTo>
                  <a:lnTo>
                    <a:pt x="1" y="9215"/>
                  </a:lnTo>
                  <a:lnTo>
                    <a:pt x="1" y="9259"/>
                  </a:lnTo>
                  <a:lnTo>
                    <a:pt x="1" y="9303"/>
                  </a:lnTo>
                  <a:lnTo>
                    <a:pt x="1" y="9391"/>
                  </a:lnTo>
                  <a:lnTo>
                    <a:pt x="89" y="9435"/>
                  </a:lnTo>
                  <a:lnTo>
                    <a:pt x="176" y="9479"/>
                  </a:lnTo>
                  <a:lnTo>
                    <a:pt x="220" y="9479"/>
                  </a:lnTo>
                  <a:lnTo>
                    <a:pt x="3994" y="7372"/>
                  </a:lnTo>
                  <a:lnTo>
                    <a:pt x="5617" y="6407"/>
                  </a:lnTo>
                  <a:lnTo>
                    <a:pt x="7504" y="5529"/>
                  </a:lnTo>
                  <a:lnTo>
                    <a:pt x="9742" y="4081"/>
                  </a:lnTo>
                  <a:lnTo>
                    <a:pt x="15929" y="352"/>
                  </a:lnTo>
                  <a:lnTo>
                    <a:pt x="15973" y="308"/>
                  </a:lnTo>
                  <a:lnTo>
                    <a:pt x="16017" y="220"/>
                  </a:lnTo>
                  <a:lnTo>
                    <a:pt x="16017" y="176"/>
                  </a:lnTo>
                  <a:lnTo>
                    <a:pt x="15973" y="88"/>
                  </a:lnTo>
                  <a:lnTo>
                    <a:pt x="15929" y="44"/>
                  </a:lnTo>
                  <a:lnTo>
                    <a:pt x="15886" y="44"/>
                  </a:lnTo>
                  <a:lnTo>
                    <a:pt x="15798"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1" name="Google Shape;4131;p85"/>
            <p:cNvSpPr/>
            <p:nvPr/>
          </p:nvSpPr>
          <p:spPr>
            <a:xfrm>
              <a:off x="1302225" y="2397300"/>
              <a:ext cx="651650" cy="660425"/>
            </a:xfrm>
            <a:custGeom>
              <a:rect b="b" l="l" r="r" t="t"/>
              <a:pathLst>
                <a:path extrusionOk="0" h="26417" w="26066">
                  <a:moveTo>
                    <a:pt x="25802" y="0"/>
                  </a:moveTo>
                  <a:lnTo>
                    <a:pt x="21063" y="2852"/>
                  </a:lnTo>
                  <a:lnTo>
                    <a:pt x="18211" y="4520"/>
                  </a:lnTo>
                  <a:lnTo>
                    <a:pt x="16060" y="5354"/>
                  </a:lnTo>
                  <a:lnTo>
                    <a:pt x="13822" y="6538"/>
                  </a:lnTo>
                  <a:lnTo>
                    <a:pt x="9610" y="8689"/>
                  </a:lnTo>
                  <a:lnTo>
                    <a:pt x="6319" y="10839"/>
                  </a:lnTo>
                  <a:lnTo>
                    <a:pt x="3511" y="12857"/>
                  </a:lnTo>
                  <a:lnTo>
                    <a:pt x="3467" y="12901"/>
                  </a:lnTo>
                  <a:lnTo>
                    <a:pt x="3028" y="13296"/>
                  </a:lnTo>
                  <a:lnTo>
                    <a:pt x="2984" y="13340"/>
                  </a:lnTo>
                  <a:lnTo>
                    <a:pt x="2589" y="14217"/>
                  </a:lnTo>
                  <a:lnTo>
                    <a:pt x="2589" y="14305"/>
                  </a:lnTo>
                  <a:lnTo>
                    <a:pt x="2545" y="15051"/>
                  </a:lnTo>
                  <a:lnTo>
                    <a:pt x="2545" y="15095"/>
                  </a:lnTo>
                  <a:lnTo>
                    <a:pt x="2808" y="16060"/>
                  </a:lnTo>
                  <a:lnTo>
                    <a:pt x="2808" y="16104"/>
                  </a:lnTo>
                  <a:lnTo>
                    <a:pt x="3818" y="18430"/>
                  </a:lnTo>
                  <a:lnTo>
                    <a:pt x="4739" y="20536"/>
                  </a:lnTo>
                  <a:lnTo>
                    <a:pt x="4827" y="21326"/>
                  </a:lnTo>
                  <a:lnTo>
                    <a:pt x="4695" y="21853"/>
                  </a:lnTo>
                  <a:lnTo>
                    <a:pt x="2721" y="23564"/>
                  </a:lnTo>
                  <a:lnTo>
                    <a:pt x="834" y="25451"/>
                  </a:lnTo>
                  <a:lnTo>
                    <a:pt x="88" y="26109"/>
                  </a:lnTo>
                  <a:lnTo>
                    <a:pt x="44" y="26153"/>
                  </a:lnTo>
                  <a:lnTo>
                    <a:pt x="0" y="26241"/>
                  </a:lnTo>
                  <a:lnTo>
                    <a:pt x="0" y="26285"/>
                  </a:lnTo>
                  <a:lnTo>
                    <a:pt x="44" y="26372"/>
                  </a:lnTo>
                  <a:lnTo>
                    <a:pt x="88" y="26416"/>
                  </a:lnTo>
                  <a:lnTo>
                    <a:pt x="176" y="26416"/>
                  </a:lnTo>
                  <a:lnTo>
                    <a:pt x="307" y="26372"/>
                  </a:lnTo>
                  <a:lnTo>
                    <a:pt x="1097" y="25714"/>
                  </a:lnTo>
                  <a:lnTo>
                    <a:pt x="2940" y="23827"/>
                  </a:lnTo>
                  <a:lnTo>
                    <a:pt x="4959" y="22116"/>
                  </a:lnTo>
                  <a:lnTo>
                    <a:pt x="5046" y="22028"/>
                  </a:lnTo>
                  <a:lnTo>
                    <a:pt x="5178" y="21370"/>
                  </a:lnTo>
                  <a:lnTo>
                    <a:pt x="5178" y="21282"/>
                  </a:lnTo>
                  <a:lnTo>
                    <a:pt x="5090" y="20448"/>
                  </a:lnTo>
                  <a:lnTo>
                    <a:pt x="5046" y="20405"/>
                  </a:lnTo>
                  <a:lnTo>
                    <a:pt x="4125" y="18298"/>
                  </a:lnTo>
                  <a:lnTo>
                    <a:pt x="3116" y="15973"/>
                  </a:lnTo>
                  <a:lnTo>
                    <a:pt x="2896" y="15007"/>
                  </a:lnTo>
                  <a:lnTo>
                    <a:pt x="2940" y="14349"/>
                  </a:lnTo>
                  <a:lnTo>
                    <a:pt x="3291" y="13515"/>
                  </a:lnTo>
                  <a:lnTo>
                    <a:pt x="3686" y="13164"/>
                  </a:lnTo>
                  <a:lnTo>
                    <a:pt x="6494" y="11146"/>
                  </a:lnTo>
                  <a:lnTo>
                    <a:pt x="9785" y="8996"/>
                  </a:lnTo>
                  <a:lnTo>
                    <a:pt x="13954" y="6846"/>
                  </a:lnTo>
                  <a:lnTo>
                    <a:pt x="16236" y="5705"/>
                  </a:lnTo>
                  <a:lnTo>
                    <a:pt x="18342" y="4827"/>
                  </a:lnTo>
                  <a:lnTo>
                    <a:pt x="18386" y="4827"/>
                  </a:lnTo>
                  <a:lnTo>
                    <a:pt x="21238" y="3160"/>
                  </a:lnTo>
                  <a:lnTo>
                    <a:pt x="25977" y="307"/>
                  </a:lnTo>
                  <a:lnTo>
                    <a:pt x="26021" y="263"/>
                  </a:lnTo>
                  <a:lnTo>
                    <a:pt x="26065" y="220"/>
                  </a:lnTo>
                  <a:lnTo>
                    <a:pt x="26065" y="132"/>
                  </a:lnTo>
                  <a:lnTo>
                    <a:pt x="26021" y="88"/>
                  </a:lnTo>
                  <a:lnTo>
                    <a:pt x="25977"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2" name="Google Shape;4132;p85"/>
            <p:cNvSpPr/>
            <p:nvPr/>
          </p:nvSpPr>
          <p:spPr>
            <a:xfrm>
              <a:off x="853525" y="2286500"/>
              <a:ext cx="977475" cy="1079475"/>
            </a:xfrm>
            <a:custGeom>
              <a:rect b="b" l="l" r="r" t="t"/>
              <a:pathLst>
                <a:path extrusionOk="0" h="43179" w="39099">
                  <a:moveTo>
                    <a:pt x="38923" y="0"/>
                  </a:moveTo>
                  <a:lnTo>
                    <a:pt x="38835" y="44"/>
                  </a:lnTo>
                  <a:lnTo>
                    <a:pt x="36553" y="1404"/>
                  </a:lnTo>
                  <a:lnTo>
                    <a:pt x="32122" y="3379"/>
                  </a:lnTo>
                  <a:lnTo>
                    <a:pt x="31156" y="3774"/>
                  </a:lnTo>
                  <a:lnTo>
                    <a:pt x="26812" y="5617"/>
                  </a:lnTo>
                  <a:lnTo>
                    <a:pt x="24618" y="6582"/>
                  </a:lnTo>
                  <a:lnTo>
                    <a:pt x="22468" y="7635"/>
                  </a:lnTo>
                  <a:lnTo>
                    <a:pt x="20362" y="8689"/>
                  </a:lnTo>
                  <a:lnTo>
                    <a:pt x="18299" y="9873"/>
                  </a:lnTo>
                  <a:lnTo>
                    <a:pt x="17290" y="10488"/>
                  </a:lnTo>
                  <a:lnTo>
                    <a:pt x="16281" y="11102"/>
                  </a:lnTo>
                  <a:lnTo>
                    <a:pt x="15315" y="11760"/>
                  </a:lnTo>
                  <a:lnTo>
                    <a:pt x="14350" y="12462"/>
                  </a:lnTo>
                  <a:lnTo>
                    <a:pt x="12156" y="14261"/>
                  </a:lnTo>
                  <a:lnTo>
                    <a:pt x="10313" y="15709"/>
                  </a:lnTo>
                  <a:lnTo>
                    <a:pt x="8163" y="17465"/>
                  </a:lnTo>
                  <a:lnTo>
                    <a:pt x="6759" y="18342"/>
                  </a:lnTo>
                  <a:lnTo>
                    <a:pt x="4565" y="19220"/>
                  </a:lnTo>
                  <a:lnTo>
                    <a:pt x="2414" y="19878"/>
                  </a:lnTo>
                  <a:lnTo>
                    <a:pt x="1274" y="20273"/>
                  </a:lnTo>
                  <a:lnTo>
                    <a:pt x="1186" y="20317"/>
                  </a:lnTo>
                  <a:lnTo>
                    <a:pt x="922" y="20580"/>
                  </a:lnTo>
                  <a:lnTo>
                    <a:pt x="879" y="20668"/>
                  </a:lnTo>
                  <a:lnTo>
                    <a:pt x="440" y="22818"/>
                  </a:lnTo>
                  <a:lnTo>
                    <a:pt x="1" y="24749"/>
                  </a:lnTo>
                  <a:lnTo>
                    <a:pt x="1" y="24793"/>
                  </a:lnTo>
                  <a:lnTo>
                    <a:pt x="177" y="27425"/>
                  </a:lnTo>
                  <a:lnTo>
                    <a:pt x="133" y="29751"/>
                  </a:lnTo>
                  <a:lnTo>
                    <a:pt x="89" y="31024"/>
                  </a:lnTo>
                  <a:lnTo>
                    <a:pt x="133" y="31111"/>
                  </a:lnTo>
                  <a:lnTo>
                    <a:pt x="177" y="31155"/>
                  </a:lnTo>
                  <a:lnTo>
                    <a:pt x="1756" y="32691"/>
                  </a:lnTo>
                  <a:lnTo>
                    <a:pt x="3906" y="34710"/>
                  </a:lnTo>
                  <a:lnTo>
                    <a:pt x="7636" y="38045"/>
                  </a:lnTo>
                  <a:lnTo>
                    <a:pt x="9435" y="39756"/>
                  </a:lnTo>
                  <a:lnTo>
                    <a:pt x="11015" y="41336"/>
                  </a:lnTo>
                  <a:lnTo>
                    <a:pt x="11410" y="41950"/>
                  </a:lnTo>
                  <a:lnTo>
                    <a:pt x="11278" y="43003"/>
                  </a:lnTo>
                  <a:lnTo>
                    <a:pt x="11322" y="43047"/>
                  </a:lnTo>
                  <a:lnTo>
                    <a:pt x="11322" y="43135"/>
                  </a:lnTo>
                  <a:lnTo>
                    <a:pt x="11366" y="43179"/>
                  </a:lnTo>
                  <a:lnTo>
                    <a:pt x="11454" y="43179"/>
                  </a:lnTo>
                  <a:lnTo>
                    <a:pt x="11585" y="43135"/>
                  </a:lnTo>
                  <a:lnTo>
                    <a:pt x="11629" y="43047"/>
                  </a:lnTo>
                  <a:lnTo>
                    <a:pt x="11761" y="41950"/>
                  </a:lnTo>
                  <a:lnTo>
                    <a:pt x="11717" y="41818"/>
                  </a:lnTo>
                  <a:lnTo>
                    <a:pt x="11278" y="41116"/>
                  </a:lnTo>
                  <a:lnTo>
                    <a:pt x="9699" y="39536"/>
                  </a:lnTo>
                  <a:lnTo>
                    <a:pt x="7856" y="37781"/>
                  </a:lnTo>
                  <a:lnTo>
                    <a:pt x="4170" y="34446"/>
                  </a:lnTo>
                  <a:lnTo>
                    <a:pt x="1976" y="32472"/>
                  </a:lnTo>
                  <a:lnTo>
                    <a:pt x="440" y="30936"/>
                  </a:lnTo>
                  <a:lnTo>
                    <a:pt x="484" y="29751"/>
                  </a:lnTo>
                  <a:lnTo>
                    <a:pt x="528" y="27425"/>
                  </a:lnTo>
                  <a:lnTo>
                    <a:pt x="352" y="24793"/>
                  </a:lnTo>
                  <a:lnTo>
                    <a:pt x="791" y="22862"/>
                  </a:lnTo>
                  <a:lnTo>
                    <a:pt x="1230" y="20800"/>
                  </a:lnTo>
                  <a:lnTo>
                    <a:pt x="1405" y="20580"/>
                  </a:lnTo>
                  <a:lnTo>
                    <a:pt x="2546" y="20229"/>
                  </a:lnTo>
                  <a:lnTo>
                    <a:pt x="4652" y="19527"/>
                  </a:lnTo>
                  <a:lnTo>
                    <a:pt x="6890" y="18649"/>
                  </a:lnTo>
                  <a:lnTo>
                    <a:pt x="6934" y="18649"/>
                  </a:lnTo>
                  <a:lnTo>
                    <a:pt x="8382" y="17728"/>
                  </a:lnTo>
                  <a:lnTo>
                    <a:pt x="10532" y="15973"/>
                  </a:lnTo>
                  <a:lnTo>
                    <a:pt x="12375" y="14525"/>
                  </a:lnTo>
                  <a:lnTo>
                    <a:pt x="14569" y="12726"/>
                  </a:lnTo>
                  <a:lnTo>
                    <a:pt x="15535" y="12067"/>
                  </a:lnTo>
                  <a:lnTo>
                    <a:pt x="16500" y="11409"/>
                  </a:lnTo>
                  <a:lnTo>
                    <a:pt x="17465" y="10751"/>
                  </a:lnTo>
                  <a:lnTo>
                    <a:pt x="18475" y="10181"/>
                  </a:lnTo>
                  <a:lnTo>
                    <a:pt x="20537" y="8996"/>
                  </a:lnTo>
                  <a:lnTo>
                    <a:pt x="22643" y="7943"/>
                  </a:lnTo>
                  <a:lnTo>
                    <a:pt x="24793" y="6933"/>
                  </a:lnTo>
                  <a:lnTo>
                    <a:pt x="26944" y="5924"/>
                  </a:lnTo>
                  <a:lnTo>
                    <a:pt x="31288" y="4081"/>
                  </a:lnTo>
                  <a:lnTo>
                    <a:pt x="32253" y="3686"/>
                  </a:lnTo>
                  <a:lnTo>
                    <a:pt x="36685" y="1712"/>
                  </a:lnTo>
                  <a:lnTo>
                    <a:pt x="36729" y="1712"/>
                  </a:lnTo>
                  <a:lnTo>
                    <a:pt x="39011" y="351"/>
                  </a:lnTo>
                  <a:lnTo>
                    <a:pt x="39055" y="307"/>
                  </a:lnTo>
                  <a:lnTo>
                    <a:pt x="39099" y="220"/>
                  </a:lnTo>
                  <a:lnTo>
                    <a:pt x="39099" y="176"/>
                  </a:lnTo>
                  <a:lnTo>
                    <a:pt x="39099" y="88"/>
                  </a:lnTo>
                  <a:lnTo>
                    <a:pt x="39055" y="44"/>
                  </a:lnTo>
                  <a:lnTo>
                    <a:pt x="38967"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3" name="Google Shape;4133;p85"/>
            <p:cNvSpPr/>
            <p:nvPr/>
          </p:nvSpPr>
          <p:spPr>
            <a:xfrm>
              <a:off x="805275" y="2264550"/>
              <a:ext cx="1002700" cy="724050"/>
            </a:xfrm>
            <a:custGeom>
              <a:rect b="b" l="l" r="r" t="t"/>
              <a:pathLst>
                <a:path extrusionOk="0" h="28962" w="40108">
                  <a:moveTo>
                    <a:pt x="39888" y="1"/>
                  </a:moveTo>
                  <a:lnTo>
                    <a:pt x="39844" y="45"/>
                  </a:lnTo>
                  <a:lnTo>
                    <a:pt x="36992" y="1624"/>
                  </a:lnTo>
                  <a:lnTo>
                    <a:pt x="34403" y="2721"/>
                  </a:lnTo>
                  <a:lnTo>
                    <a:pt x="31375" y="3950"/>
                  </a:lnTo>
                  <a:lnTo>
                    <a:pt x="27864" y="5442"/>
                  </a:lnTo>
                  <a:lnTo>
                    <a:pt x="25232" y="6670"/>
                  </a:lnTo>
                  <a:lnTo>
                    <a:pt x="21940" y="8206"/>
                  </a:lnTo>
                  <a:lnTo>
                    <a:pt x="19483" y="9610"/>
                  </a:lnTo>
                  <a:lnTo>
                    <a:pt x="15315" y="12331"/>
                  </a:lnTo>
                  <a:lnTo>
                    <a:pt x="15271" y="12331"/>
                  </a:lnTo>
                  <a:lnTo>
                    <a:pt x="13208" y="13999"/>
                  </a:lnTo>
                  <a:lnTo>
                    <a:pt x="11497" y="15359"/>
                  </a:lnTo>
                  <a:lnTo>
                    <a:pt x="8513" y="17553"/>
                  </a:lnTo>
                  <a:lnTo>
                    <a:pt x="6758" y="18387"/>
                  </a:lnTo>
                  <a:lnTo>
                    <a:pt x="4520" y="19176"/>
                  </a:lnTo>
                  <a:lnTo>
                    <a:pt x="2063" y="19878"/>
                  </a:lnTo>
                  <a:lnTo>
                    <a:pt x="1053" y="20317"/>
                  </a:lnTo>
                  <a:lnTo>
                    <a:pt x="966" y="20361"/>
                  </a:lnTo>
                  <a:lnTo>
                    <a:pt x="922" y="20405"/>
                  </a:lnTo>
                  <a:lnTo>
                    <a:pt x="483" y="22072"/>
                  </a:lnTo>
                  <a:lnTo>
                    <a:pt x="44" y="23126"/>
                  </a:lnTo>
                  <a:lnTo>
                    <a:pt x="44" y="23169"/>
                  </a:lnTo>
                  <a:lnTo>
                    <a:pt x="0" y="25627"/>
                  </a:lnTo>
                  <a:lnTo>
                    <a:pt x="44" y="27909"/>
                  </a:lnTo>
                  <a:lnTo>
                    <a:pt x="44" y="27952"/>
                  </a:lnTo>
                  <a:lnTo>
                    <a:pt x="307" y="28830"/>
                  </a:lnTo>
                  <a:lnTo>
                    <a:pt x="395" y="28918"/>
                  </a:lnTo>
                  <a:lnTo>
                    <a:pt x="483" y="28962"/>
                  </a:lnTo>
                  <a:lnTo>
                    <a:pt x="527" y="28918"/>
                  </a:lnTo>
                  <a:lnTo>
                    <a:pt x="615" y="28918"/>
                  </a:lnTo>
                  <a:lnTo>
                    <a:pt x="658" y="28830"/>
                  </a:lnTo>
                  <a:lnTo>
                    <a:pt x="658" y="28786"/>
                  </a:lnTo>
                  <a:lnTo>
                    <a:pt x="658" y="28698"/>
                  </a:lnTo>
                  <a:lnTo>
                    <a:pt x="395" y="27909"/>
                  </a:lnTo>
                  <a:lnTo>
                    <a:pt x="351" y="25627"/>
                  </a:lnTo>
                  <a:lnTo>
                    <a:pt x="395" y="23213"/>
                  </a:lnTo>
                  <a:lnTo>
                    <a:pt x="834" y="22204"/>
                  </a:lnTo>
                  <a:lnTo>
                    <a:pt x="834" y="22160"/>
                  </a:lnTo>
                  <a:lnTo>
                    <a:pt x="1229" y="20581"/>
                  </a:lnTo>
                  <a:lnTo>
                    <a:pt x="2194" y="20186"/>
                  </a:lnTo>
                  <a:lnTo>
                    <a:pt x="4608" y="19527"/>
                  </a:lnTo>
                  <a:lnTo>
                    <a:pt x="6889" y="18694"/>
                  </a:lnTo>
                  <a:lnTo>
                    <a:pt x="8689" y="17860"/>
                  </a:lnTo>
                  <a:lnTo>
                    <a:pt x="8732" y="17860"/>
                  </a:lnTo>
                  <a:lnTo>
                    <a:pt x="11716" y="15622"/>
                  </a:lnTo>
                  <a:lnTo>
                    <a:pt x="13428" y="14262"/>
                  </a:lnTo>
                  <a:lnTo>
                    <a:pt x="15490" y="12594"/>
                  </a:lnTo>
                  <a:lnTo>
                    <a:pt x="19659" y="9918"/>
                  </a:lnTo>
                  <a:lnTo>
                    <a:pt x="22072" y="8513"/>
                  </a:lnTo>
                  <a:lnTo>
                    <a:pt x="25407" y="6978"/>
                  </a:lnTo>
                  <a:lnTo>
                    <a:pt x="28040" y="5793"/>
                  </a:lnTo>
                  <a:lnTo>
                    <a:pt x="31506" y="4257"/>
                  </a:lnTo>
                  <a:lnTo>
                    <a:pt x="34534" y="3028"/>
                  </a:lnTo>
                  <a:lnTo>
                    <a:pt x="37167" y="1931"/>
                  </a:lnTo>
                  <a:lnTo>
                    <a:pt x="40019" y="352"/>
                  </a:lnTo>
                  <a:lnTo>
                    <a:pt x="40063" y="308"/>
                  </a:lnTo>
                  <a:lnTo>
                    <a:pt x="40063" y="264"/>
                  </a:lnTo>
                  <a:lnTo>
                    <a:pt x="40107" y="176"/>
                  </a:lnTo>
                  <a:lnTo>
                    <a:pt x="40063" y="88"/>
                  </a:lnTo>
                  <a:lnTo>
                    <a:pt x="40019" y="45"/>
                  </a:lnTo>
                  <a:lnTo>
                    <a:pt x="39975" y="45"/>
                  </a:lnTo>
                  <a:lnTo>
                    <a:pt x="39888"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4" name="Google Shape;4134;p85"/>
            <p:cNvSpPr/>
            <p:nvPr/>
          </p:nvSpPr>
          <p:spPr>
            <a:xfrm>
              <a:off x="814050" y="2243700"/>
              <a:ext cx="969775" cy="499175"/>
            </a:xfrm>
            <a:custGeom>
              <a:rect b="b" l="l" r="r" t="t"/>
              <a:pathLst>
                <a:path extrusionOk="0" h="19967" w="38791">
                  <a:moveTo>
                    <a:pt x="38527" y="1"/>
                  </a:moveTo>
                  <a:lnTo>
                    <a:pt x="37562" y="571"/>
                  </a:lnTo>
                  <a:lnTo>
                    <a:pt x="32911" y="2590"/>
                  </a:lnTo>
                  <a:lnTo>
                    <a:pt x="29049" y="4170"/>
                  </a:lnTo>
                  <a:lnTo>
                    <a:pt x="23432" y="6715"/>
                  </a:lnTo>
                  <a:lnTo>
                    <a:pt x="21063" y="7812"/>
                  </a:lnTo>
                  <a:lnTo>
                    <a:pt x="18781" y="9084"/>
                  </a:lnTo>
                  <a:lnTo>
                    <a:pt x="16368" y="10532"/>
                  </a:lnTo>
                  <a:lnTo>
                    <a:pt x="14656" y="11629"/>
                  </a:lnTo>
                  <a:lnTo>
                    <a:pt x="12067" y="13692"/>
                  </a:lnTo>
                  <a:lnTo>
                    <a:pt x="10400" y="14964"/>
                  </a:lnTo>
                  <a:lnTo>
                    <a:pt x="7328" y="17114"/>
                  </a:lnTo>
                  <a:lnTo>
                    <a:pt x="5310" y="18036"/>
                  </a:lnTo>
                  <a:lnTo>
                    <a:pt x="2896" y="18913"/>
                  </a:lnTo>
                  <a:lnTo>
                    <a:pt x="132" y="19615"/>
                  </a:lnTo>
                  <a:lnTo>
                    <a:pt x="44" y="19659"/>
                  </a:lnTo>
                  <a:lnTo>
                    <a:pt x="0" y="19703"/>
                  </a:lnTo>
                  <a:lnTo>
                    <a:pt x="0" y="19791"/>
                  </a:lnTo>
                  <a:lnTo>
                    <a:pt x="0" y="19835"/>
                  </a:lnTo>
                  <a:lnTo>
                    <a:pt x="88" y="19923"/>
                  </a:lnTo>
                  <a:lnTo>
                    <a:pt x="176" y="19967"/>
                  </a:lnTo>
                  <a:lnTo>
                    <a:pt x="220" y="19967"/>
                  </a:lnTo>
                  <a:lnTo>
                    <a:pt x="3028" y="19221"/>
                  </a:lnTo>
                  <a:lnTo>
                    <a:pt x="5441" y="18387"/>
                  </a:lnTo>
                  <a:lnTo>
                    <a:pt x="7460" y="17421"/>
                  </a:lnTo>
                  <a:lnTo>
                    <a:pt x="7504" y="17421"/>
                  </a:lnTo>
                  <a:lnTo>
                    <a:pt x="10619" y="15227"/>
                  </a:lnTo>
                  <a:lnTo>
                    <a:pt x="14832" y="11936"/>
                  </a:lnTo>
                  <a:lnTo>
                    <a:pt x="16543" y="10796"/>
                  </a:lnTo>
                  <a:lnTo>
                    <a:pt x="18957" y="9391"/>
                  </a:lnTo>
                  <a:lnTo>
                    <a:pt x="21238" y="8163"/>
                  </a:lnTo>
                  <a:lnTo>
                    <a:pt x="23564" y="7022"/>
                  </a:lnTo>
                  <a:lnTo>
                    <a:pt x="29181" y="4521"/>
                  </a:lnTo>
                  <a:lnTo>
                    <a:pt x="33042" y="2897"/>
                  </a:lnTo>
                  <a:lnTo>
                    <a:pt x="37738" y="922"/>
                  </a:lnTo>
                  <a:lnTo>
                    <a:pt x="37738" y="879"/>
                  </a:lnTo>
                  <a:lnTo>
                    <a:pt x="38703" y="308"/>
                  </a:lnTo>
                  <a:lnTo>
                    <a:pt x="38747" y="264"/>
                  </a:lnTo>
                  <a:lnTo>
                    <a:pt x="38791" y="220"/>
                  </a:lnTo>
                  <a:lnTo>
                    <a:pt x="38791" y="133"/>
                  </a:lnTo>
                  <a:lnTo>
                    <a:pt x="38747" y="89"/>
                  </a:lnTo>
                  <a:lnTo>
                    <a:pt x="38703"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5" name="Google Shape;4135;p85"/>
            <p:cNvSpPr/>
            <p:nvPr/>
          </p:nvSpPr>
          <p:spPr>
            <a:xfrm>
              <a:off x="993950" y="2188850"/>
              <a:ext cx="823875" cy="448700"/>
            </a:xfrm>
            <a:custGeom>
              <a:rect b="b" l="l" r="r" t="t"/>
              <a:pathLst>
                <a:path extrusionOk="0" h="17948" w="32955">
                  <a:moveTo>
                    <a:pt x="32736" y="1"/>
                  </a:moveTo>
                  <a:lnTo>
                    <a:pt x="32692" y="45"/>
                  </a:lnTo>
                  <a:lnTo>
                    <a:pt x="30366" y="1361"/>
                  </a:lnTo>
                  <a:lnTo>
                    <a:pt x="27689" y="2590"/>
                  </a:lnTo>
                  <a:lnTo>
                    <a:pt x="23828" y="4170"/>
                  </a:lnTo>
                  <a:lnTo>
                    <a:pt x="21722" y="5003"/>
                  </a:lnTo>
                  <a:lnTo>
                    <a:pt x="18650" y="6364"/>
                  </a:lnTo>
                  <a:lnTo>
                    <a:pt x="16763" y="7241"/>
                  </a:lnTo>
                  <a:lnTo>
                    <a:pt x="12551" y="9216"/>
                  </a:lnTo>
                  <a:lnTo>
                    <a:pt x="10356" y="10444"/>
                  </a:lnTo>
                  <a:lnTo>
                    <a:pt x="8206" y="11717"/>
                  </a:lnTo>
                  <a:lnTo>
                    <a:pt x="6451" y="12858"/>
                  </a:lnTo>
                  <a:lnTo>
                    <a:pt x="4038" y="14701"/>
                  </a:lnTo>
                  <a:lnTo>
                    <a:pt x="88" y="17641"/>
                  </a:lnTo>
                  <a:lnTo>
                    <a:pt x="45" y="17685"/>
                  </a:lnTo>
                  <a:lnTo>
                    <a:pt x="1" y="17729"/>
                  </a:lnTo>
                  <a:lnTo>
                    <a:pt x="1" y="17816"/>
                  </a:lnTo>
                  <a:lnTo>
                    <a:pt x="45" y="17860"/>
                  </a:lnTo>
                  <a:lnTo>
                    <a:pt x="88" y="17904"/>
                  </a:lnTo>
                  <a:lnTo>
                    <a:pt x="176" y="17948"/>
                  </a:lnTo>
                  <a:lnTo>
                    <a:pt x="308" y="17904"/>
                  </a:lnTo>
                  <a:lnTo>
                    <a:pt x="4257" y="14964"/>
                  </a:lnTo>
                  <a:lnTo>
                    <a:pt x="6671" y="13121"/>
                  </a:lnTo>
                  <a:lnTo>
                    <a:pt x="8382" y="12024"/>
                  </a:lnTo>
                  <a:lnTo>
                    <a:pt x="10532" y="10752"/>
                  </a:lnTo>
                  <a:lnTo>
                    <a:pt x="12682" y="9523"/>
                  </a:lnTo>
                  <a:lnTo>
                    <a:pt x="16939" y="7548"/>
                  </a:lnTo>
                  <a:lnTo>
                    <a:pt x="18782" y="6671"/>
                  </a:lnTo>
                  <a:lnTo>
                    <a:pt x="21853" y="5354"/>
                  </a:lnTo>
                  <a:lnTo>
                    <a:pt x="27821" y="2897"/>
                  </a:lnTo>
                  <a:lnTo>
                    <a:pt x="30542" y="1668"/>
                  </a:lnTo>
                  <a:lnTo>
                    <a:pt x="32867" y="352"/>
                  </a:lnTo>
                  <a:lnTo>
                    <a:pt x="32911" y="308"/>
                  </a:lnTo>
                  <a:lnTo>
                    <a:pt x="32955" y="220"/>
                  </a:lnTo>
                  <a:lnTo>
                    <a:pt x="32955" y="176"/>
                  </a:lnTo>
                  <a:lnTo>
                    <a:pt x="32911" y="89"/>
                  </a:lnTo>
                  <a:lnTo>
                    <a:pt x="32867" y="45"/>
                  </a:lnTo>
                  <a:lnTo>
                    <a:pt x="32823"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6" name="Google Shape;4136;p85"/>
            <p:cNvSpPr/>
            <p:nvPr/>
          </p:nvSpPr>
          <p:spPr>
            <a:xfrm>
              <a:off x="1017000" y="2199825"/>
              <a:ext cx="718550" cy="375200"/>
            </a:xfrm>
            <a:custGeom>
              <a:rect b="b" l="l" r="r" t="t"/>
              <a:pathLst>
                <a:path extrusionOk="0" h="15008" w="28742">
                  <a:moveTo>
                    <a:pt x="28566" y="1"/>
                  </a:moveTo>
                  <a:lnTo>
                    <a:pt x="28479" y="45"/>
                  </a:lnTo>
                  <a:lnTo>
                    <a:pt x="26065" y="1054"/>
                  </a:lnTo>
                  <a:lnTo>
                    <a:pt x="24266" y="1756"/>
                  </a:lnTo>
                  <a:lnTo>
                    <a:pt x="21414" y="2941"/>
                  </a:lnTo>
                  <a:lnTo>
                    <a:pt x="18562" y="4126"/>
                  </a:lnTo>
                  <a:lnTo>
                    <a:pt x="15709" y="5354"/>
                  </a:lnTo>
                  <a:lnTo>
                    <a:pt x="12901" y="6671"/>
                  </a:lnTo>
                  <a:lnTo>
                    <a:pt x="11497" y="7373"/>
                  </a:lnTo>
                  <a:lnTo>
                    <a:pt x="10093" y="8075"/>
                  </a:lnTo>
                  <a:lnTo>
                    <a:pt x="8732" y="8821"/>
                  </a:lnTo>
                  <a:lnTo>
                    <a:pt x="7416" y="9611"/>
                  </a:lnTo>
                  <a:lnTo>
                    <a:pt x="6100" y="10444"/>
                  </a:lnTo>
                  <a:lnTo>
                    <a:pt x="4783" y="11278"/>
                  </a:lnTo>
                  <a:lnTo>
                    <a:pt x="3511" y="12156"/>
                  </a:lnTo>
                  <a:lnTo>
                    <a:pt x="2282" y="13077"/>
                  </a:lnTo>
                  <a:lnTo>
                    <a:pt x="44" y="14701"/>
                  </a:lnTo>
                  <a:lnTo>
                    <a:pt x="0" y="14745"/>
                  </a:lnTo>
                  <a:lnTo>
                    <a:pt x="0" y="14832"/>
                  </a:lnTo>
                  <a:lnTo>
                    <a:pt x="0" y="14876"/>
                  </a:lnTo>
                  <a:lnTo>
                    <a:pt x="0" y="14964"/>
                  </a:lnTo>
                  <a:lnTo>
                    <a:pt x="88" y="15008"/>
                  </a:lnTo>
                  <a:lnTo>
                    <a:pt x="263" y="15008"/>
                  </a:lnTo>
                  <a:lnTo>
                    <a:pt x="2501" y="13384"/>
                  </a:lnTo>
                  <a:lnTo>
                    <a:pt x="3730" y="12463"/>
                  </a:lnTo>
                  <a:lnTo>
                    <a:pt x="5003" y="11585"/>
                  </a:lnTo>
                  <a:lnTo>
                    <a:pt x="6275" y="10708"/>
                  </a:lnTo>
                  <a:lnTo>
                    <a:pt x="7592" y="9918"/>
                  </a:lnTo>
                  <a:lnTo>
                    <a:pt x="8952" y="9128"/>
                  </a:lnTo>
                  <a:lnTo>
                    <a:pt x="10268" y="8382"/>
                  </a:lnTo>
                  <a:lnTo>
                    <a:pt x="11672" y="7680"/>
                  </a:lnTo>
                  <a:lnTo>
                    <a:pt x="13033" y="6978"/>
                  </a:lnTo>
                  <a:lnTo>
                    <a:pt x="15885" y="5661"/>
                  </a:lnTo>
                  <a:lnTo>
                    <a:pt x="18693" y="4433"/>
                  </a:lnTo>
                  <a:lnTo>
                    <a:pt x="21546" y="3248"/>
                  </a:lnTo>
                  <a:lnTo>
                    <a:pt x="24398" y="2107"/>
                  </a:lnTo>
                  <a:lnTo>
                    <a:pt x="26197" y="1361"/>
                  </a:lnTo>
                  <a:lnTo>
                    <a:pt x="28610" y="352"/>
                  </a:lnTo>
                  <a:lnTo>
                    <a:pt x="28698" y="308"/>
                  </a:lnTo>
                  <a:lnTo>
                    <a:pt x="28698" y="264"/>
                  </a:lnTo>
                  <a:lnTo>
                    <a:pt x="28742" y="176"/>
                  </a:lnTo>
                  <a:lnTo>
                    <a:pt x="28698" y="132"/>
                  </a:lnTo>
                  <a:lnTo>
                    <a:pt x="28698" y="45"/>
                  </a:lnTo>
                  <a:lnTo>
                    <a:pt x="28610" y="45"/>
                  </a:lnTo>
                  <a:lnTo>
                    <a:pt x="28566"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7" name="Google Shape;4137;p85"/>
            <p:cNvSpPr/>
            <p:nvPr/>
          </p:nvSpPr>
          <p:spPr>
            <a:xfrm>
              <a:off x="1051000" y="2176800"/>
              <a:ext cx="657125" cy="330225"/>
            </a:xfrm>
            <a:custGeom>
              <a:rect b="b" l="l" r="r" t="t"/>
              <a:pathLst>
                <a:path extrusionOk="0" h="13209" w="26285">
                  <a:moveTo>
                    <a:pt x="26022" y="0"/>
                  </a:moveTo>
                  <a:lnTo>
                    <a:pt x="21721" y="1712"/>
                  </a:lnTo>
                  <a:lnTo>
                    <a:pt x="19176" y="2765"/>
                  </a:lnTo>
                  <a:lnTo>
                    <a:pt x="16631" y="3862"/>
                  </a:lnTo>
                  <a:lnTo>
                    <a:pt x="14130" y="4959"/>
                  </a:lnTo>
                  <a:lnTo>
                    <a:pt x="11673" y="6100"/>
                  </a:lnTo>
                  <a:lnTo>
                    <a:pt x="9215" y="7284"/>
                  </a:lnTo>
                  <a:lnTo>
                    <a:pt x="6846" y="8557"/>
                  </a:lnTo>
                  <a:lnTo>
                    <a:pt x="4476" y="9917"/>
                  </a:lnTo>
                  <a:lnTo>
                    <a:pt x="3292" y="10619"/>
                  </a:lnTo>
                  <a:lnTo>
                    <a:pt x="2151" y="11321"/>
                  </a:lnTo>
                  <a:lnTo>
                    <a:pt x="88" y="12857"/>
                  </a:lnTo>
                  <a:lnTo>
                    <a:pt x="44" y="12945"/>
                  </a:lnTo>
                  <a:lnTo>
                    <a:pt x="0" y="12989"/>
                  </a:lnTo>
                  <a:lnTo>
                    <a:pt x="44" y="13077"/>
                  </a:lnTo>
                  <a:lnTo>
                    <a:pt x="44" y="13120"/>
                  </a:lnTo>
                  <a:lnTo>
                    <a:pt x="132" y="13164"/>
                  </a:lnTo>
                  <a:lnTo>
                    <a:pt x="176" y="13208"/>
                  </a:lnTo>
                  <a:lnTo>
                    <a:pt x="308" y="13164"/>
                  </a:lnTo>
                  <a:lnTo>
                    <a:pt x="2370" y="11629"/>
                  </a:lnTo>
                  <a:lnTo>
                    <a:pt x="3511" y="10883"/>
                  </a:lnTo>
                  <a:lnTo>
                    <a:pt x="4652" y="10180"/>
                  </a:lnTo>
                  <a:lnTo>
                    <a:pt x="7021" y="8864"/>
                  </a:lnTo>
                  <a:lnTo>
                    <a:pt x="9391" y="7592"/>
                  </a:lnTo>
                  <a:lnTo>
                    <a:pt x="11848" y="6407"/>
                  </a:lnTo>
                  <a:lnTo>
                    <a:pt x="14306" y="5266"/>
                  </a:lnTo>
                  <a:lnTo>
                    <a:pt x="16807" y="4169"/>
                  </a:lnTo>
                  <a:lnTo>
                    <a:pt x="19308" y="3116"/>
                  </a:lnTo>
                  <a:lnTo>
                    <a:pt x="21853" y="2063"/>
                  </a:lnTo>
                  <a:lnTo>
                    <a:pt x="26153" y="307"/>
                  </a:lnTo>
                  <a:lnTo>
                    <a:pt x="26241" y="264"/>
                  </a:lnTo>
                  <a:lnTo>
                    <a:pt x="26285" y="220"/>
                  </a:lnTo>
                  <a:lnTo>
                    <a:pt x="26285" y="176"/>
                  </a:lnTo>
                  <a:lnTo>
                    <a:pt x="26285" y="88"/>
                  </a:lnTo>
                  <a:lnTo>
                    <a:pt x="26241" y="44"/>
                  </a:lnTo>
                  <a:lnTo>
                    <a:pt x="26153"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8" name="Google Shape;4138;p85"/>
            <p:cNvSpPr/>
            <p:nvPr/>
          </p:nvSpPr>
          <p:spPr>
            <a:xfrm>
              <a:off x="1176050" y="2151575"/>
              <a:ext cx="504650" cy="233675"/>
            </a:xfrm>
            <a:custGeom>
              <a:rect b="b" l="l" r="r" t="t"/>
              <a:pathLst>
                <a:path extrusionOk="0" h="9347" w="20186">
                  <a:moveTo>
                    <a:pt x="19966" y="0"/>
                  </a:moveTo>
                  <a:lnTo>
                    <a:pt x="15447" y="1843"/>
                  </a:lnTo>
                  <a:lnTo>
                    <a:pt x="12814" y="2896"/>
                  </a:lnTo>
                  <a:lnTo>
                    <a:pt x="8382" y="4915"/>
                  </a:lnTo>
                  <a:lnTo>
                    <a:pt x="6364" y="5836"/>
                  </a:lnTo>
                  <a:lnTo>
                    <a:pt x="4345" y="6758"/>
                  </a:lnTo>
                  <a:lnTo>
                    <a:pt x="89" y="8995"/>
                  </a:lnTo>
                  <a:lnTo>
                    <a:pt x="45" y="9039"/>
                  </a:lnTo>
                  <a:lnTo>
                    <a:pt x="1" y="9083"/>
                  </a:lnTo>
                  <a:lnTo>
                    <a:pt x="1" y="9171"/>
                  </a:lnTo>
                  <a:lnTo>
                    <a:pt x="1" y="9215"/>
                  </a:lnTo>
                  <a:lnTo>
                    <a:pt x="89" y="9303"/>
                  </a:lnTo>
                  <a:lnTo>
                    <a:pt x="176" y="9347"/>
                  </a:lnTo>
                  <a:lnTo>
                    <a:pt x="220" y="9303"/>
                  </a:lnTo>
                  <a:lnTo>
                    <a:pt x="4521" y="7065"/>
                  </a:lnTo>
                  <a:lnTo>
                    <a:pt x="6495" y="6143"/>
                  </a:lnTo>
                  <a:lnTo>
                    <a:pt x="8514" y="5222"/>
                  </a:lnTo>
                  <a:lnTo>
                    <a:pt x="12946" y="3247"/>
                  </a:lnTo>
                  <a:lnTo>
                    <a:pt x="15578" y="2194"/>
                  </a:lnTo>
                  <a:lnTo>
                    <a:pt x="20098" y="351"/>
                  </a:lnTo>
                  <a:lnTo>
                    <a:pt x="20142" y="307"/>
                  </a:lnTo>
                  <a:lnTo>
                    <a:pt x="20186" y="263"/>
                  </a:lnTo>
                  <a:lnTo>
                    <a:pt x="20186" y="176"/>
                  </a:lnTo>
                  <a:lnTo>
                    <a:pt x="20186" y="132"/>
                  </a:lnTo>
                  <a:lnTo>
                    <a:pt x="20142" y="44"/>
                  </a:lnTo>
                  <a:lnTo>
                    <a:pt x="20098"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9" name="Google Shape;4139;p85"/>
            <p:cNvSpPr/>
            <p:nvPr/>
          </p:nvSpPr>
          <p:spPr>
            <a:xfrm>
              <a:off x="1145350" y="2127425"/>
              <a:ext cx="509025" cy="235875"/>
            </a:xfrm>
            <a:custGeom>
              <a:rect b="b" l="l" r="r" t="t"/>
              <a:pathLst>
                <a:path extrusionOk="0" h="9435" w="20361">
                  <a:moveTo>
                    <a:pt x="20097" y="1"/>
                  </a:moveTo>
                  <a:lnTo>
                    <a:pt x="18035" y="878"/>
                  </a:lnTo>
                  <a:lnTo>
                    <a:pt x="16192" y="1624"/>
                  </a:lnTo>
                  <a:lnTo>
                    <a:pt x="14261" y="2370"/>
                  </a:lnTo>
                  <a:lnTo>
                    <a:pt x="12287" y="3204"/>
                  </a:lnTo>
                  <a:lnTo>
                    <a:pt x="10312" y="4082"/>
                  </a:lnTo>
                  <a:lnTo>
                    <a:pt x="8250" y="5003"/>
                  </a:lnTo>
                  <a:lnTo>
                    <a:pt x="6143" y="6012"/>
                  </a:lnTo>
                  <a:lnTo>
                    <a:pt x="3993" y="7065"/>
                  </a:lnTo>
                  <a:lnTo>
                    <a:pt x="1799" y="8162"/>
                  </a:lnTo>
                  <a:lnTo>
                    <a:pt x="88" y="9084"/>
                  </a:lnTo>
                  <a:lnTo>
                    <a:pt x="44" y="9128"/>
                  </a:lnTo>
                  <a:lnTo>
                    <a:pt x="0" y="9216"/>
                  </a:lnTo>
                  <a:lnTo>
                    <a:pt x="0" y="9259"/>
                  </a:lnTo>
                  <a:lnTo>
                    <a:pt x="0" y="9347"/>
                  </a:lnTo>
                  <a:lnTo>
                    <a:pt x="88" y="9391"/>
                  </a:lnTo>
                  <a:lnTo>
                    <a:pt x="176" y="9435"/>
                  </a:lnTo>
                  <a:lnTo>
                    <a:pt x="263" y="9391"/>
                  </a:lnTo>
                  <a:lnTo>
                    <a:pt x="1975" y="8470"/>
                  </a:lnTo>
                  <a:lnTo>
                    <a:pt x="4125" y="7373"/>
                  </a:lnTo>
                  <a:lnTo>
                    <a:pt x="6275" y="6319"/>
                  </a:lnTo>
                  <a:lnTo>
                    <a:pt x="8381" y="5354"/>
                  </a:lnTo>
                  <a:lnTo>
                    <a:pt x="10444" y="4389"/>
                  </a:lnTo>
                  <a:lnTo>
                    <a:pt x="12462" y="3511"/>
                  </a:lnTo>
                  <a:lnTo>
                    <a:pt x="14393" y="2677"/>
                  </a:lnTo>
                  <a:lnTo>
                    <a:pt x="16324" y="1931"/>
                  </a:lnTo>
                  <a:lnTo>
                    <a:pt x="18167" y="1229"/>
                  </a:lnTo>
                  <a:lnTo>
                    <a:pt x="20273" y="308"/>
                  </a:lnTo>
                  <a:lnTo>
                    <a:pt x="20317" y="264"/>
                  </a:lnTo>
                  <a:lnTo>
                    <a:pt x="20361" y="220"/>
                  </a:lnTo>
                  <a:lnTo>
                    <a:pt x="20361" y="176"/>
                  </a:lnTo>
                  <a:lnTo>
                    <a:pt x="20361" y="88"/>
                  </a:lnTo>
                  <a:lnTo>
                    <a:pt x="20317" y="45"/>
                  </a:lnTo>
                  <a:lnTo>
                    <a:pt x="20229"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0" name="Google Shape;4140;p85"/>
            <p:cNvSpPr/>
            <p:nvPr/>
          </p:nvSpPr>
          <p:spPr>
            <a:xfrm>
              <a:off x="1190325" y="2262350"/>
              <a:ext cx="66950" cy="38425"/>
            </a:xfrm>
            <a:custGeom>
              <a:rect b="b" l="l" r="r" t="t"/>
              <a:pathLst>
                <a:path extrusionOk="0" h="1537" w="2678">
                  <a:moveTo>
                    <a:pt x="2414" y="1"/>
                  </a:moveTo>
                  <a:lnTo>
                    <a:pt x="88" y="1186"/>
                  </a:lnTo>
                  <a:lnTo>
                    <a:pt x="0" y="1230"/>
                  </a:lnTo>
                  <a:lnTo>
                    <a:pt x="0" y="1317"/>
                  </a:lnTo>
                  <a:lnTo>
                    <a:pt x="0" y="1361"/>
                  </a:lnTo>
                  <a:lnTo>
                    <a:pt x="0" y="1449"/>
                  </a:lnTo>
                  <a:lnTo>
                    <a:pt x="44" y="1493"/>
                  </a:lnTo>
                  <a:lnTo>
                    <a:pt x="176" y="1537"/>
                  </a:lnTo>
                  <a:lnTo>
                    <a:pt x="220" y="1537"/>
                  </a:lnTo>
                  <a:lnTo>
                    <a:pt x="2589" y="352"/>
                  </a:lnTo>
                  <a:lnTo>
                    <a:pt x="2633" y="308"/>
                  </a:lnTo>
                  <a:lnTo>
                    <a:pt x="2677" y="220"/>
                  </a:lnTo>
                  <a:lnTo>
                    <a:pt x="2677" y="176"/>
                  </a:lnTo>
                  <a:lnTo>
                    <a:pt x="2677" y="89"/>
                  </a:lnTo>
                  <a:lnTo>
                    <a:pt x="2633" y="45"/>
                  </a:lnTo>
                  <a:lnTo>
                    <a:pt x="2545"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1" name="Google Shape;4141;p85"/>
            <p:cNvSpPr/>
            <p:nvPr/>
          </p:nvSpPr>
          <p:spPr>
            <a:xfrm>
              <a:off x="916075" y="2376450"/>
              <a:ext cx="69125" cy="47200"/>
            </a:xfrm>
            <a:custGeom>
              <a:rect b="b" l="l" r="r" t="t"/>
              <a:pathLst>
                <a:path extrusionOk="0" h="1888" w="2765">
                  <a:moveTo>
                    <a:pt x="2501" y="0"/>
                  </a:moveTo>
                  <a:lnTo>
                    <a:pt x="44" y="1580"/>
                  </a:lnTo>
                  <a:lnTo>
                    <a:pt x="0" y="1624"/>
                  </a:lnTo>
                  <a:lnTo>
                    <a:pt x="0" y="1712"/>
                  </a:lnTo>
                  <a:lnTo>
                    <a:pt x="0" y="1756"/>
                  </a:lnTo>
                  <a:lnTo>
                    <a:pt x="0" y="1843"/>
                  </a:lnTo>
                  <a:lnTo>
                    <a:pt x="88" y="1887"/>
                  </a:lnTo>
                  <a:lnTo>
                    <a:pt x="263" y="1887"/>
                  </a:lnTo>
                  <a:lnTo>
                    <a:pt x="2677" y="308"/>
                  </a:lnTo>
                  <a:lnTo>
                    <a:pt x="2721" y="264"/>
                  </a:lnTo>
                  <a:lnTo>
                    <a:pt x="2765" y="220"/>
                  </a:lnTo>
                  <a:lnTo>
                    <a:pt x="2765" y="132"/>
                  </a:lnTo>
                  <a:lnTo>
                    <a:pt x="2721" y="88"/>
                  </a:lnTo>
                  <a:lnTo>
                    <a:pt x="2677"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2" name="Google Shape;4142;p85"/>
            <p:cNvSpPr/>
            <p:nvPr/>
          </p:nvSpPr>
          <p:spPr>
            <a:xfrm>
              <a:off x="1008225" y="2288700"/>
              <a:ext cx="72425" cy="46100"/>
            </a:xfrm>
            <a:custGeom>
              <a:rect b="b" l="l" r="r" t="t"/>
              <a:pathLst>
                <a:path extrusionOk="0" h="1844" w="2897">
                  <a:moveTo>
                    <a:pt x="2633" y="0"/>
                  </a:moveTo>
                  <a:lnTo>
                    <a:pt x="88" y="1492"/>
                  </a:lnTo>
                  <a:lnTo>
                    <a:pt x="44" y="1536"/>
                  </a:lnTo>
                  <a:lnTo>
                    <a:pt x="0" y="1624"/>
                  </a:lnTo>
                  <a:lnTo>
                    <a:pt x="0" y="1668"/>
                  </a:lnTo>
                  <a:lnTo>
                    <a:pt x="0" y="1755"/>
                  </a:lnTo>
                  <a:lnTo>
                    <a:pt x="88" y="1799"/>
                  </a:lnTo>
                  <a:lnTo>
                    <a:pt x="176" y="1843"/>
                  </a:lnTo>
                  <a:lnTo>
                    <a:pt x="263" y="1799"/>
                  </a:lnTo>
                  <a:lnTo>
                    <a:pt x="2808" y="307"/>
                  </a:lnTo>
                  <a:lnTo>
                    <a:pt x="2852" y="263"/>
                  </a:lnTo>
                  <a:lnTo>
                    <a:pt x="2896" y="219"/>
                  </a:lnTo>
                  <a:lnTo>
                    <a:pt x="2896" y="132"/>
                  </a:lnTo>
                  <a:lnTo>
                    <a:pt x="2852" y="88"/>
                  </a:lnTo>
                  <a:lnTo>
                    <a:pt x="2808" y="44"/>
                  </a:lnTo>
                  <a:lnTo>
                    <a:pt x="2765"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3" name="Google Shape;4143;p85"/>
            <p:cNvSpPr/>
            <p:nvPr/>
          </p:nvSpPr>
          <p:spPr>
            <a:xfrm>
              <a:off x="1671900" y="2078075"/>
              <a:ext cx="158000" cy="82300"/>
            </a:xfrm>
            <a:custGeom>
              <a:rect b="b" l="l" r="r" t="t"/>
              <a:pathLst>
                <a:path extrusionOk="0" h="3292" w="6320">
                  <a:moveTo>
                    <a:pt x="6056" y="0"/>
                  </a:moveTo>
                  <a:lnTo>
                    <a:pt x="3336" y="1448"/>
                  </a:lnTo>
                  <a:lnTo>
                    <a:pt x="132" y="2940"/>
                  </a:lnTo>
                  <a:lnTo>
                    <a:pt x="45" y="2984"/>
                  </a:lnTo>
                  <a:lnTo>
                    <a:pt x="45" y="3072"/>
                  </a:lnTo>
                  <a:lnTo>
                    <a:pt x="1" y="3116"/>
                  </a:lnTo>
                  <a:lnTo>
                    <a:pt x="45" y="3203"/>
                  </a:lnTo>
                  <a:lnTo>
                    <a:pt x="89" y="3247"/>
                  </a:lnTo>
                  <a:lnTo>
                    <a:pt x="176" y="3291"/>
                  </a:lnTo>
                  <a:lnTo>
                    <a:pt x="264" y="3291"/>
                  </a:lnTo>
                  <a:lnTo>
                    <a:pt x="3467" y="1799"/>
                  </a:lnTo>
                  <a:lnTo>
                    <a:pt x="6232" y="351"/>
                  </a:lnTo>
                  <a:lnTo>
                    <a:pt x="6276" y="263"/>
                  </a:lnTo>
                  <a:lnTo>
                    <a:pt x="6320" y="219"/>
                  </a:lnTo>
                  <a:lnTo>
                    <a:pt x="6320" y="176"/>
                  </a:lnTo>
                  <a:lnTo>
                    <a:pt x="6276" y="88"/>
                  </a:lnTo>
                  <a:lnTo>
                    <a:pt x="6232" y="44"/>
                  </a:lnTo>
                  <a:lnTo>
                    <a:pt x="6188" y="0"/>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4" name="Google Shape;4144;p85"/>
            <p:cNvSpPr/>
            <p:nvPr/>
          </p:nvSpPr>
          <p:spPr>
            <a:xfrm>
              <a:off x="1645575" y="2080250"/>
              <a:ext cx="110825" cy="55975"/>
            </a:xfrm>
            <a:custGeom>
              <a:rect b="b" l="l" r="r" t="t"/>
              <a:pathLst>
                <a:path extrusionOk="0" h="2239" w="4433">
                  <a:moveTo>
                    <a:pt x="4169" y="1"/>
                  </a:moveTo>
                  <a:lnTo>
                    <a:pt x="2107" y="1010"/>
                  </a:lnTo>
                  <a:lnTo>
                    <a:pt x="88" y="1888"/>
                  </a:lnTo>
                  <a:lnTo>
                    <a:pt x="45" y="1932"/>
                  </a:lnTo>
                  <a:lnTo>
                    <a:pt x="1" y="1975"/>
                  </a:lnTo>
                  <a:lnTo>
                    <a:pt x="1" y="2063"/>
                  </a:lnTo>
                  <a:lnTo>
                    <a:pt x="1" y="2107"/>
                  </a:lnTo>
                  <a:lnTo>
                    <a:pt x="88" y="2195"/>
                  </a:lnTo>
                  <a:lnTo>
                    <a:pt x="176" y="2239"/>
                  </a:lnTo>
                  <a:lnTo>
                    <a:pt x="264" y="2195"/>
                  </a:lnTo>
                  <a:lnTo>
                    <a:pt x="2239" y="1317"/>
                  </a:lnTo>
                  <a:lnTo>
                    <a:pt x="4345" y="308"/>
                  </a:lnTo>
                  <a:lnTo>
                    <a:pt x="4389" y="264"/>
                  </a:lnTo>
                  <a:lnTo>
                    <a:pt x="4433" y="220"/>
                  </a:lnTo>
                  <a:lnTo>
                    <a:pt x="4433" y="132"/>
                  </a:lnTo>
                  <a:lnTo>
                    <a:pt x="4433" y="89"/>
                  </a:lnTo>
                  <a:lnTo>
                    <a:pt x="4389" y="45"/>
                  </a:lnTo>
                  <a:lnTo>
                    <a:pt x="4301" y="1"/>
                  </a:lnTo>
                  <a:close/>
                </a:path>
              </a:pathLst>
            </a:custGeom>
            <a:solidFill>
              <a:srgbClr val="4848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145" name="Google Shape;4145;p85"/>
          <p:cNvSpPr/>
          <p:nvPr/>
        </p:nvSpPr>
        <p:spPr>
          <a:xfrm>
            <a:off x="2243500" y="-3263275"/>
            <a:ext cx="9948600" cy="3263400"/>
          </a:xfrm>
          <a:prstGeom prst="rect">
            <a:avLst/>
          </a:pr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6" name="Google Shape;4146;p85"/>
          <p:cNvSpPr/>
          <p:nvPr/>
        </p:nvSpPr>
        <p:spPr>
          <a:xfrm>
            <a:off x="9144000" y="-1294225"/>
            <a:ext cx="9948600" cy="7173900"/>
          </a:xfrm>
          <a:prstGeom prst="rect">
            <a:avLst/>
          </a:pr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7" name="Google Shape;4147;p85"/>
          <p:cNvSpPr/>
          <p:nvPr/>
        </p:nvSpPr>
        <p:spPr>
          <a:xfrm>
            <a:off x="-5113275" y="5143500"/>
            <a:ext cx="9948600" cy="3263400"/>
          </a:xfrm>
          <a:prstGeom prst="rect">
            <a:avLst/>
          </a:pr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8" name="Google Shape;4148;p85"/>
          <p:cNvSpPr/>
          <p:nvPr/>
        </p:nvSpPr>
        <p:spPr>
          <a:xfrm>
            <a:off x="-5113275" y="-815825"/>
            <a:ext cx="5113200" cy="6277500"/>
          </a:xfrm>
          <a:prstGeom prst="rect">
            <a:avLst/>
          </a:pr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9" name="Google Shape;4149;p85"/>
          <p:cNvSpPr txBox="1"/>
          <p:nvPr>
            <p:ph type="title"/>
          </p:nvPr>
        </p:nvSpPr>
        <p:spPr>
          <a:xfrm>
            <a:off x="420700" y="315899"/>
            <a:ext cx="8376300" cy="573600"/>
          </a:xfrm>
          <a:prstGeom prst="rect">
            <a:avLst/>
          </a:prstGeom>
          <a:noFill/>
          <a:ln>
            <a:noFill/>
          </a:ln>
        </p:spPr>
        <p:txBody>
          <a:bodyPr anchorCtr="0" anchor="t" bIns="0" lIns="0" spcFirstLastPara="1" rIns="0" wrap="square" tIns="0">
            <a:spAutoFit/>
          </a:bodyPr>
          <a:lstStyle>
            <a:lvl1pPr lvl="0" marR="0" algn="l">
              <a:lnSpc>
                <a:spcPct val="90000"/>
              </a:lnSpc>
              <a:spcBef>
                <a:spcPts val="0"/>
              </a:spcBef>
              <a:spcAft>
                <a:spcPts val="0"/>
              </a:spcAft>
              <a:buClr>
                <a:schemeClr val="dk1"/>
              </a:buClr>
              <a:buSzPts val="3200"/>
              <a:buNone/>
              <a:defRPr b="1" i="0" sz="3200" u="none" cap="none" strike="noStrike">
                <a:solidFill>
                  <a:schemeClr val="dk1"/>
                </a:solidFill>
                <a:highlight>
                  <a:schemeClr val="accent1"/>
                </a:highlight>
              </a:defRPr>
            </a:lvl1pPr>
            <a:lvl2pPr lvl="1" marR="0" algn="l">
              <a:lnSpc>
                <a:spcPct val="115000"/>
              </a:lnSpc>
              <a:spcBef>
                <a:spcPts val="800"/>
              </a:spcBef>
              <a:spcAft>
                <a:spcPts val="0"/>
              </a:spcAft>
              <a:buClr>
                <a:schemeClr val="dk1"/>
              </a:buClr>
              <a:buSzPts val="3000"/>
              <a:buNone/>
              <a:defRPr b="1" i="0" sz="3000" u="none" cap="none" strike="noStrike">
                <a:solidFill>
                  <a:schemeClr val="dk1"/>
                </a:solidFill>
              </a:defRPr>
            </a:lvl2pPr>
            <a:lvl3pPr lvl="2" marR="0" algn="l">
              <a:lnSpc>
                <a:spcPct val="115000"/>
              </a:lnSpc>
              <a:spcBef>
                <a:spcPts val="800"/>
              </a:spcBef>
              <a:spcAft>
                <a:spcPts val="0"/>
              </a:spcAft>
              <a:buClr>
                <a:schemeClr val="dk1"/>
              </a:buClr>
              <a:buSzPts val="3000"/>
              <a:buNone/>
              <a:defRPr b="1" i="0" sz="3000" u="none" cap="none" strike="noStrike">
                <a:solidFill>
                  <a:schemeClr val="dk1"/>
                </a:solidFill>
              </a:defRPr>
            </a:lvl3pPr>
            <a:lvl4pPr lvl="3" marR="0" algn="l">
              <a:lnSpc>
                <a:spcPct val="115000"/>
              </a:lnSpc>
              <a:spcBef>
                <a:spcPts val="800"/>
              </a:spcBef>
              <a:spcAft>
                <a:spcPts val="0"/>
              </a:spcAft>
              <a:buClr>
                <a:schemeClr val="dk1"/>
              </a:buClr>
              <a:buSzPts val="3000"/>
              <a:buNone/>
              <a:defRPr b="1" i="0" sz="3000" u="none" cap="none" strike="noStrike">
                <a:solidFill>
                  <a:schemeClr val="dk1"/>
                </a:solidFill>
              </a:defRPr>
            </a:lvl4pPr>
            <a:lvl5pPr lvl="4" marR="0" algn="l">
              <a:lnSpc>
                <a:spcPct val="115000"/>
              </a:lnSpc>
              <a:spcBef>
                <a:spcPts val="800"/>
              </a:spcBef>
              <a:spcAft>
                <a:spcPts val="0"/>
              </a:spcAft>
              <a:buClr>
                <a:schemeClr val="dk1"/>
              </a:buClr>
              <a:buSzPts val="3000"/>
              <a:buNone/>
              <a:defRPr b="1" i="0" sz="3000" u="none" cap="none" strike="noStrike">
                <a:solidFill>
                  <a:schemeClr val="dk1"/>
                </a:solidFill>
              </a:defRPr>
            </a:lvl5pPr>
            <a:lvl6pPr lvl="5" marR="0" algn="l">
              <a:lnSpc>
                <a:spcPct val="115000"/>
              </a:lnSpc>
              <a:spcBef>
                <a:spcPts val="800"/>
              </a:spcBef>
              <a:spcAft>
                <a:spcPts val="0"/>
              </a:spcAft>
              <a:buClr>
                <a:schemeClr val="dk1"/>
              </a:buClr>
              <a:buSzPts val="3000"/>
              <a:buNone/>
              <a:defRPr b="1" i="0" sz="3000" u="none" cap="none" strike="noStrike">
                <a:solidFill>
                  <a:schemeClr val="dk1"/>
                </a:solidFill>
              </a:defRPr>
            </a:lvl6pPr>
            <a:lvl7pPr lvl="6" marR="0" algn="l">
              <a:lnSpc>
                <a:spcPct val="115000"/>
              </a:lnSpc>
              <a:spcBef>
                <a:spcPts val="800"/>
              </a:spcBef>
              <a:spcAft>
                <a:spcPts val="0"/>
              </a:spcAft>
              <a:buClr>
                <a:schemeClr val="dk1"/>
              </a:buClr>
              <a:buSzPts val="3000"/>
              <a:buNone/>
              <a:defRPr b="1" i="0" sz="3000" u="none" cap="none" strike="noStrike">
                <a:solidFill>
                  <a:schemeClr val="dk1"/>
                </a:solidFill>
              </a:defRPr>
            </a:lvl7pPr>
            <a:lvl8pPr lvl="7" marR="0" algn="l">
              <a:lnSpc>
                <a:spcPct val="115000"/>
              </a:lnSpc>
              <a:spcBef>
                <a:spcPts val="800"/>
              </a:spcBef>
              <a:spcAft>
                <a:spcPts val="0"/>
              </a:spcAft>
              <a:buClr>
                <a:schemeClr val="dk1"/>
              </a:buClr>
              <a:buSzPts val="3000"/>
              <a:buNone/>
              <a:defRPr b="1" i="0" sz="3000" u="none" cap="none" strike="noStrike">
                <a:solidFill>
                  <a:schemeClr val="dk1"/>
                </a:solidFill>
              </a:defRPr>
            </a:lvl8pPr>
            <a:lvl9pPr lvl="8" marR="0" algn="l">
              <a:lnSpc>
                <a:spcPct val="115000"/>
              </a:lnSpc>
              <a:spcBef>
                <a:spcPts val="800"/>
              </a:spcBef>
              <a:spcAft>
                <a:spcPts val="800"/>
              </a:spcAft>
              <a:buClr>
                <a:schemeClr val="dk1"/>
              </a:buClr>
              <a:buSzPts val="3000"/>
              <a:buNone/>
              <a:defRPr b="1" i="0" sz="3000" u="none" cap="none" strike="noStrike">
                <a:solidFill>
                  <a:schemeClr val="dk1"/>
                </a:solidFill>
              </a:defRPr>
            </a:lvl9pPr>
          </a:lstStyle>
          <a:p/>
        </p:txBody>
      </p:sp>
      <p:sp>
        <p:nvSpPr>
          <p:cNvPr id="4150" name="Google Shape;4150;p85"/>
          <p:cNvSpPr txBox="1"/>
          <p:nvPr>
            <p:ph idx="1" type="body"/>
          </p:nvPr>
        </p:nvSpPr>
        <p:spPr>
          <a:xfrm>
            <a:off x="424925" y="994550"/>
            <a:ext cx="4098600" cy="3832800"/>
          </a:xfrm>
          <a:prstGeom prst="rect">
            <a:avLst/>
          </a:prstGeom>
          <a:solidFill>
            <a:schemeClr val="dk1"/>
          </a:solidFill>
          <a:ln>
            <a:noFill/>
          </a:ln>
        </p:spPr>
        <p:txBody>
          <a:bodyPr anchorCtr="0" anchor="t" bIns="0" lIns="0" spcFirstLastPara="1" rIns="91425" wrap="square" tIns="0">
            <a:normAutofit/>
          </a:bodyPr>
          <a:lstStyle>
            <a:lvl1pPr indent="-228600" lvl="0" marL="457200" marR="0" algn="l">
              <a:lnSpc>
                <a:spcPct val="115000"/>
              </a:lnSpc>
              <a:spcBef>
                <a:spcPts val="0"/>
              </a:spcBef>
              <a:spcAft>
                <a:spcPts val="0"/>
              </a:spcAft>
              <a:buClr>
                <a:schemeClr val="lt1"/>
              </a:buClr>
              <a:buSzPts val="2000"/>
              <a:buNone/>
              <a:defRPr i="0" u="none" cap="none" strike="noStrike">
                <a:solidFill>
                  <a:schemeClr val="lt1"/>
                </a:solidFill>
              </a:defRPr>
            </a:lvl1pPr>
            <a:lvl2pPr indent="-228600" lvl="1" marL="914400" marR="0" algn="l">
              <a:lnSpc>
                <a:spcPct val="115000"/>
              </a:lnSpc>
              <a:spcBef>
                <a:spcPts val="800"/>
              </a:spcBef>
              <a:spcAft>
                <a:spcPts val="0"/>
              </a:spcAft>
              <a:buClr>
                <a:schemeClr val="lt1"/>
              </a:buClr>
              <a:buSzPts val="2000"/>
              <a:buNone/>
              <a:defRPr i="0" u="none" cap="none" strike="noStrike">
                <a:solidFill>
                  <a:schemeClr val="lt1"/>
                </a:solidFill>
              </a:defRPr>
            </a:lvl2pPr>
            <a:lvl3pPr indent="-228600" lvl="2" marL="1371600" marR="0" algn="l">
              <a:lnSpc>
                <a:spcPct val="115000"/>
              </a:lnSpc>
              <a:spcBef>
                <a:spcPts val="800"/>
              </a:spcBef>
              <a:spcAft>
                <a:spcPts val="0"/>
              </a:spcAft>
              <a:buClr>
                <a:schemeClr val="lt1"/>
              </a:buClr>
              <a:buSzPts val="2000"/>
              <a:buNone/>
              <a:defRPr i="0" u="none" cap="none" strike="noStrike">
                <a:solidFill>
                  <a:schemeClr val="lt1"/>
                </a:solidFill>
              </a:defRPr>
            </a:lvl3pPr>
            <a:lvl4pPr indent="-228600" lvl="3" marL="1828800" marR="0" algn="l">
              <a:lnSpc>
                <a:spcPct val="115000"/>
              </a:lnSpc>
              <a:spcBef>
                <a:spcPts val="800"/>
              </a:spcBef>
              <a:spcAft>
                <a:spcPts val="0"/>
              </a:spcAft>
              <a:buClr>
                <a:schemeClr val="lt1"/>
              </a:buClr>
              <a:buSzPts val="2000"/>
              <a:buNone/>
              <a:defRPr i="0" u="none" cap="none" strike="noStrike">
                <a:solidFill>
                  <a:schemeClr val="lt1"/>
                </a:solidFill>
              </a:defRPr>
            </a:lvl4pPr>
            <a:lvl5pPr indent="-228600" lvl="4" marL="2286000" marR="0" algn="l">
              <a:lnSpc>
                <a:spcPct val="115000"/>
              </a:lnSpc>
              <a:spcBef>
                <a:spcPts val="800"/>
              </a:spcBef>
              <a:spcAft>
                <a:spcPts val="0"/>
              </a:spcAft>
              <a:buClr>
                <a:schemeClr val="lt1"/>
              </a:buClr>
              <a:buSzPts val="2000"/>
              <a:buNone/>
              <a:defRPr i="0" u="none" cap="none" strike="noStrike">
                <a:solidFill>
                  <a:schemeClr val="lt1"/>
                </a:solidFill>
              </a:defRPr>
            </a:lvl5pPr>
            <a:lvl6pPr indent="-228600" lvl="5" marL="2743200" marR="0" algn="l">
              <a:lnSpc>
                <a:spcPct val="115000"/>
              </a:lnSpc>
              <a:spcBef>
                <a:spcPts val="800"/>
              </a:spcBef>
              <a:spcAft>
                <a:spcPts val="0"/>
              </a:spcAft>
              <a:buClr>
                <a:schemeClr val="lt1"/>
              </a:buClr>
              <a:buSzPts val="2000"/>
              <a:buNone/>
              <a:defRPr i="0" u="none" cap="none" strike="noStrike">
                <a:solidFill>
                  <a:schemeClr val="lt1"/>
                </a:solidFill>
              </a:defRPr>
            </a:lvl6pPr>
            <a:lvl7pPr indent="-228600" lvl="6" marL="3200400" marR="0" algn="l">
              <a:lnSpc>
                <a:spcPct val="115000"/>
              </a:lnSpc>
              <a:spcBef>
                <a:spcPts val="800"/>
              </a:spcBef>
              <a:spcAft>
                <a:spcPts val="0"/>
              </a:spcAft>
              <a:buClr>
                <a:schemeClr val="lt1"/>
              </a:buClr>
              <a:buSzPts val="2000"/>
              <a:buNone/>
              <a:defRPr i="0" u="none" cap="none" strike="noStrike">
                <a:solidFill>
                  <a:schemeClr val="lt1"/>
                </a:solidFill>
              </a:defRPr>
            </a:lvl7pPr>
            <a:lvl8pPr indent="-228600" lvl="7" marL="3657600" marR="0" algn="l">
              <a:lnSpc>
                <a:spcPct val="115000"/>
              </a:lnSpc>
              <a:spcBef>
                <a:spcPts val="800"/>
              </a:spcBef>
              <a:spcAft>
                <a:spcPts val="0"/>
              </a:spcAft>
              <a:buClr>
                <a:schemeClr val="lt1"/>
              </a:buClr>
              <a:buSzPts val="2000"/>
              <a:buNone/>
              <a:defRPr i="0" u="none" cap="none" strike="noStrike">
                <a:solidFill>
                  <a:schemeClr val="lt1"/>
                </a:solidFill>
              </a:defRPr>
            </a:lvl8pPr>
            <a:lvl9pPr indent="-228600" lvl="8" marL="4114800" marR="0" algn="l">
              <a:lnSpc>
                <a:spcPct val="115000"/>
              </a:lnSpc>
              <a:spcBef>
                <a:spcPts val="800"/>
              </a:spcBef>
              <a:spcAft>
                <a:spcPts val="800"/>
              </a:spcAft>
              <a:buClr>
                <a:schemeClr val="lt1"/>
              </a:buClr>
              <a:buSzPts val="2000"/>
              <a:buNone/>
              <a:defRPr i="0" u="none" cap="none" strike="noStrike">
                <a:solidFill>
                  <a:schemeClr val="lt1"/>
                </a:solidFill>
              </a:defRPr>
            </a:lvl9pPr>
          </a:lstStyle>
          <a:p/>
        </p:txBody>
      </p:sp>
      <p:sp>
        <p:nvSpPr>
          <p:cNvPr id="4151" name="Google Shape;4151;p85"/>
          <p:cNvSpPr txBox="1"/>
          <p:nvPr>
            <p:ph idx="2" type="body"/>
          </p:nvPr>
        </p:nvSpPr>
        <p:spPr>
          <a:xfrm>
            <a:off x="4620525" y="994550"/>
            <a:ext cx="4098600" cy="3832800"/>
          </a:xfrm>
          <a:prstGeom prst="rect">
            <a:avLst/>
          </a:prstGeom>
          <a:solidFill>
            <a:schemeClr val="dk1"/>
          </a:solidFill>
          <a:ln>
            <a:noFill/>
          </a:ln>
        </p:spPr>
        <p:txBody>
          <a:bodyPr anchorCtr="0" anchor="t" bIns="0" lIns="182875" spcFirstLastPara="1" rIns="0" wrap="square" tIns="0">
            <a:normAutofit/>
          </a:bodyPr>
          <a:lstStyle>
            <a:lvl1pPr indent="-355600" lvl="0" marL="457200" marR="0" algn="l">
              <a:lnSpc>
                <a:spcPct val="115000"/>
              </a:lnSpc>
              <a:spcBef>
                <a:spcPts val="0"/>
              </a:spcBef>
              <a:spcAft>
                <a:spcPts val="0"/>
              </a:spcAft>
              <a:buClr>
                <a:schemeClr val="lt1"/>
              </a:buClr>
              <a:buSzPts val="2000"/>
              <a:buChar char="●"/>
              <a:defRPr i="0" u="none" cap="none" strike="noStrike">
                <a:solidFill>
                  <a:schemeClr val="lt1"/>
                </a:solidFill>
              </a:defRPr>
            </a:lvl1pPr>
            <a:lvl2pPr indent="-355600" lvl="1" marL="914400" marR="0" algn="l">
              <a:lnSpc>
                <a:spcPct val="115000"/>
              </a:lnSpc>
              <a:spcBef>
                <a:spcPts val="800"/>
              </a:spcBef>
              <a:spcAft>
                <a:spcPts val="0"/>
              </a:spcAft>
              <a:buClr>
                <a:schemeClr val="lt1"/>
              </a:buClr>
              <a:buSzPts val="2000"/>
              <a:buChar char="○"/>
              <a:defRPr i="0" u="none" cap="none" strike="noStrike">
                <a:solidFill>
                  <a:schemeClr val="lt1"/>
                </a:solidFill>
              </a:defRPr>
            </a:lvl2pPr>
            <a:lvl3pPr indent="-355600" lvl="2" marL="1371600" marR="0" algn="l">
              <a:lnSpc>
                <a:spcPct val="115000"/>
              </a:lnSpc>
              <a:spcBef>
                <a:spcPts val="800"/>
              </a:spcBef>
              <a:spcAft>
                <a:spcPts val="0"/>
              </a:spcAft>
              <a:buClr>
                <a:schemeClr val="lt1"/>
              </a:buClr>
              <a:buSzPts val="2000"/>
              <a:buChar char="■"/>
              <a:defRPr i="0" u="none" cap="none" strike="noStrike">
                <a:solidFill>
                  <a:schemeClr val="lt1"/>
                </a:solidFill>
              </a:defRPr>
            </a:lvl3pPr>
            <a:lvl4pPr indent="-355600" lvl="3" marL="1828800" marR="0" algn="l">
              <a:lnSpc>
                <a:spcPct val="115000"/>
              </a:lnSpc>
              <a:spcBef>
                <a:spcPts val="800"/>
              </a:spcBef>
              <a:spcAft>
                <a:spcPts val="0"/>
              </a:spcAft>
              <a:buClr>
                <a:schemeClr val="lt1"/>
              </a:buClr>
              <a:buSzPts val="2000"/>
              <a:buChar char="●"/>
              <a:defRPr i="0" u="none" cap="none" strike="noStrike">
                <a:solidFill>
                  <a:schemeClr val="lt1"/>
                </a:solidFill>
              </a:defRPr>
            </a:lvl4pPr>
            <a:lvl5pPr indent="-355600" lvl="4" marL="2286000" marR="0" algn="l">
              <a:lnSpc>
                <a:spcPct val="115000"/>
              </a:lnSpc>
              <a:spcBef>
                <a:spcPts val="800"/>
              </a:spcBef>
              <a:spcAft>
                <a:spcPts val="0"/>
              </a:spcAft>
              <a:buClr>
                <a:schemeClr val="lt1"/>
              </a:buClr>
              <a:buSzPts val="2000"/>
              <a:buChar char="○"/>
              <a:defRPr i="0" u="none" cap="none" strike="noStrike">
                <a:solidFill>
                  <a:schemeClr val="lt1"/>
                </a:solidFill>
              </a:defRPr>
            </a:lvl5pPr>
            <a:lvl6pPr indent="-355600" lvl="5" marL="2743200" marR="0" algn="l">
              <a:lnSpc>
                <a:spcPct val="115000"/>
              </a:lnSpc>
              <a:spcBef>
                <a:spcPts val="800"/>
              </a:spcBef>
              <a:spcAft>
                <a:spcPts val="0"/>
              </a:spcAft>
              <a:buClr>
                <a:schemeClr val="lt1"/>
              </a:buClr>
              <a:buSzPts val="2000"/>
              <a:buChar char="■"/>
              <a:defRPr i="0" u="none" cap="none" strike="noStrike">
                <a:solidFill>
                  <a:schemeClr val="lt1"/>
                </a:solidFill>
              </a:defRPr>
            </a:lvl6pPr>
            <a:lvl7pPr indent="-355600" lvl="6" marL="3200400" marR="0" algn="l">
              <a:lnSpc>
                <a:spcPct val="115000"/>
              </a:lnSpc>
              <a:spcBef>
                <a:spcPts val="800"/>
              </a:spcBef>
              <a:spcAft>
                <a:spcPts val="0"/>
              </a:spcAft>
              <a:buClr>
                <a:schemeClr val="lt1"/>
              </a:buClr>
              <a:buSzPts val="2000"/>
              <a:buChar char="●"/>
              <a:defRPr i="0" u="none" cap="none" strike="noStrike">
                <a:solidFill>
                  <a:schemeClr val="lt1"/>
                </a:solidFill>
              </a:defRPr>
            </a:lvl7pPr>
            <a:lvl8pPr indent="-355600" lvl="7" marL="3657600" marR="0" algn="l">
              <a:lnSpc>
                <a:spcPct val="115000"/>
              </a:lnSpc>
              <a:spcBef>
                <a:spcPts val="800"/>
              </a:spcBef>
              <a:spcAft>
                <a:spcPts val="0"/>
              </a:spcAft>
              <a:buClr>
                <a:schemeClr val="lt1"/>
              </a:buClr>
              <a:buSzPts val="2000"/>
              <a:buChar char="○"/>
              <a:defRPr i="0" u="none" cap="none" strike="noStrike">
                <a:solidFill>
                  <a:schemeClr val="lt1"/>
                </a:solidFill>
              </a:defRPr>
            </a:lvl8pPr>
            <a:lvl9pPr indent="-355600" lvl="8" marL="4114800" marR="0" algn="l">
              <a:lnSpc>
                <a:spcPct val="115000"/>
              </a:lnSpc>
              <a:spcBef>
                <a:spcPts val="800"/>
              </a:spcBef>
              <a:spcAft>
                <a:spcPts val="800"/>
              </a:spcAft>
              <a:buClr>
                <a:schemeClr val="lt1"/>
              </a:buClr>
              <a:buSzPts val="2000"/>
              <a:buChar char="■"/>
              <a:defRPr i="0" u="none" cap="none" strike="noStrike">
                <a:solidFill>
                  <a:schemeClr val="lt1"/>
                </a:solidFill>
              </a:defRPr>
            </a:lvl9pPr>
          </a:lstStyle>
          <a:p/>
        </p:txBody>
      </p:sp>
    </p:spTree>
  </p:cSld>
  <p:clrMapOvr>
    <a:masterClrMapping/>
  </p:clrMapOvr>
</p:sldLayout>
</file>

<file path=ppt/slideLayouts/slideLayout8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23: Title and text with subtitle, 2 column — gold image">
  <p:cSld name="CUSTOM_22_1_1_1_1_1_1_1">
    <p:spTree>
      <p:nvGrpSpPr>
        <p:cNvPr id="4152" name="Shape 4152"/>
        <p:cNvGrpSpPr/>
        <p:nvPr/>
      </p:nvGrpSpPr>
      <p:grpSpPr>
        <a:xfrm>
          <a:off x="0" y="0"/>
          <a:ext cx="0" cy="0"/>
          <a:chOff x="0" y="0"/>
          <a:chExt cx="0" cy="0"/>
        </a:xfrm>
      </p:grpSpPr>
      <p:pic>
        <p:nvPicPr>
          <p:cNvPr id="4153" name="Google Shape;4153;p86"/>
          <p:cNvPicPr preferRelativeResize="0"/>
          <p:nvPr/>
        </p:nvPicPr>
        <p:blipFill rotWithShape="1">
          <a:blip r:embed="rId2">
            <a:alphaModFix/>
          </a:blip>
          <a:srcRect b="0" l="0" r="1088" t="0"/>
          <a:stretch/>
        </p:blipFill>
        <p:spPr>
          <a:xfrm>
            <a:off x="0" y="0"/>
            <a:ext cx="9144003" cy="5199601"/>
          </a:xfrm>
          <a:prstGeom prst="rect">
            <a:avLst/>
          </a:prstGeom>
          <a:noFill/>
          <a:ln>
            <a:noFill/>
          </a:ln>
        </p:spPr>
      </p:pic>
      <p:sp>
        <p:nvSpPr>
          <p:cNvPr id="4154" name="Google Shape;4154;p86"/>
          <p:cNvSpPr txBox="1"/>
          <p:nvPr>
            <p:ph idx="1" type="body"/>
          </p:nvPr>
        </p:nvSpPr>
        <p:spPr>
          <a:xfrm>
            <a:off x="433675" y="1301025"/>
            <a:ext cx="4092600" cy="2454600"/>
          </a:xfrm>
          <a:prstGeom prst="rect">
            <a:avLst/>
          </a:prstGeom>
        </p:spPr>
        <p:txBody>
          <a:bodyPr anchorCtr="0" anchor="t" bIns="0" lIns="0" spcFirstLastPara="1" rIns="91425" wrap="square" tIns="0">
            <a:noAutofit/>
          </a:bodyPr>
          <a:lstStyle>
            <a:lvl1pPr indent="-330200" lvl="0" marL="457200">
              <a:spcBef>
                <a:spcPts val="0"/>
              </a:spcBef>
              <a:spcAft>
                <a:spcPts val="0"/>
              </a:spcAft>
              <a:buSzPts val="1600"/>
              <a:buChar char="●"/>
              <a:defRPr sz="1600"/>
            </a:lvl1pPr>
            <a:lvl2pPr indent="-330200" lvl="1" marL="914400">
              <a:spcBef>
                <a:spcPts val="800"/>
              </a:spcBef>
              <a:spcAft>
                <a:spcPts val="0"/>
              </a:spcAft>
              <a:buSzPts val="1600"/>
              <a:buChar char="○"/>
              <a:defRPr sz="1600"/>
            </a:lvl2pPr>
            <a:lvl3pPr indent="-330200" lvl="2" marL="1371600">
              <a:spcBef>
                <a:spcPts val="800"/>
              </a:spcBef>
              <a:spcAft>
                <a:spcPts val="0"/>
              </a:spcAft>
              <a:buSzPts val="1600"/>
              <a:buChar char="■"/>
              <a:defRPr sz="1600"/>
            </a:lvl3pPr>
            <a:lvl4pPr indent="-330200" lvl="3" marL="1828800">
              <a:spcBef>
                <a:spcPts val="800"/>
              </a:spcBef>
              <a:spcAft>
                <a:spcPts val="0"/>
              </a:spcAft>
              <a:buSzPts val="1600"/>
              <a:buChar char="●"/>
              <a:defRPr sz="1600"/>
            </a:lvl4pPr>
            <a:lvl5pPr indent="-330200" lvl="4" marL="2286000">
              <a:spcBef>
                <a:spcPts val="800"/>
              </a:spcBef>
              <a:spcAft>
                <a:spcPts val="0"/>
              </a:spcAft>
              <a:buSzPts val="1600"/>
              <a:buChar char="○"/>
              <a:defRPr sz="1600"/>
            </a:lvl5pPr>
            <a:lvl6pPr indent="-330200" lvl="5" marL="2743200">
              <a:spcBef>
                <a:spcPts val="800"/>
              </a:spcBef>
              <a:spcAft>
                <a:spcPts val="0"/>
              </a:spcAft>
              <a:buSzPts val="1600"/>
              <a:buChar char="■"/>
              <a:defRPr sz="1600"/>
            </a:lvl6pPr>
            <a:lvl7pPr indent="-330200" lvl="6" marL="3200400">
              <a:spcBef>
                <a:spcPts val="800"/>
              </a:spcBef>
              <a:spcAft>
                <a:spcPts val="0"/>
              </a:spcAft>
              <a:buSzPts val="1600"/>
              <a:buChar char="●"/>
              <a:defRPr sz="1600"/>
            </a:lvl7pPr>
            <a:lvl8pPr indent="-330200" lvl="7" marL="3657600">
              <a:spcBef>
                <a:spcPts val="800"/>
              </a:spcBef>
              <a:spcAft>
                <a:spcPts val="0"/>
              </a:spcAft>
              <a:buSzPts val="1600"/>
              <a:buChar char="○"/>
              <a:defRPr sz="1600"/>
            </a:lvl8pPr>
            <a:lvl9pPr indent="-330200" lvl="8" marL="4114800">
              <a:spcBef>
                <a:spcPts val="800"/>
              </a:spcBef>
              <a:spcAft>
                <a:spcPts val="800"/>
              </a:spcAft>
              <a:buSzPts val="1600"/>
              <a:buChar char="■"/>
              <a:defRPr sz="1600"/>
            </a:lvl9pPr>
          </a:lstStyle>
          <a:p/>
        </p:txBody>
      </p:sp>
      <p:sp>
        <p:nvSpPr>
          <p:cNvPr id="4155" name="Google Shape;4155;p86"/>
          <p:cNvSpPr txBox="1"/>
          <p:nvPr>
            <p:ph type="title"/>
          </p:nvPr>
        </p:nvSpPr>
        <p:spPr>
          <a:xfrm>
            <a:off x="420625" y="320050"/>
            <a:ext cx="8411400" cy="455100"/>
          </a:xfrm>
          <a:prstGeom prst="rect">
            <a:avLst/>
          </a:prstGeom>
        </p:spPr>
        <p:txBody>
          <a:bodyPr anchorCtr="0" anchor="t" bIns="0" lIns="0" spcFirstLastPara="1" rIns="0" wrap="square" tIns="0">
            <a:noAutofit/>
          </a:bodyPr>
          <a:lstStyle>
            <a:lvl1pPr lvl="0">
              <a:spcBef>
                <a:spcPts val="0"/>
              </a:spcBef>
              <a:spcAft>
                <a:spcPts val="0"/>
              </a:spcAft>
              <a:buSzPts val="3200"/>
              <a:buNone/>
              <a:defRPr/>
            </a:lvl1pPr>
            <a:lvl2pPr lvl="1">
              <a:spcBef>
                <a:spcPts val="0"/>
              </a:spcBef>
              <a:spcAft>
                <a:spcPts val="0"/>
              </a:spcAft>
              <a:buSzPts val="2800"/>
              <a:buNone/>
              <a:defRPr/>
            </a:lvl2pPr>
            <a:lvl3pPr lvl="2">
              <a:spcBef>
                <a:spcPts val="800"/>
              </a:spcBef>
              <a:spcAft>
                <a:spcPts val="0"/>
              </a:spcAft>
              <a:buSzPts val="2800"/>
              <a:buNone/>
              <a:defRPr/>
            </a:lvl3pPr>
            <a:lvl4pPr lvl="3">
              <a:spcBef>
                <a:spcPts val="800"/>
              </a:spcBef>
              <a:spcAft>
                <a:spcPts val="0"/>
              </a:spcAft>
              <a:buSzPts val="2800"/>
              <a:buNone/>
              <a:defRPr/>
            </a:lvl4pPr>
            <a:lvl5pPr lvl="4">
              <a:spcBef>
                <a:spcPts val="800"/>
              </a:spcBef>
              <a:spcAft>
                <a:spcPts val="0"/>
              </a:spcAft>
              <a:buSzPts val="2800"/>
              <a:buNone/>
              <a:defRPr/>
            </a:lvl5pPr>
            <a:lvl6pPr lvl="5">
              <a:spcBef>
                <a:spcPts val="800"/>
              </a:spcBef>
              <a:spcAft>
                <a:spcPts val="0"/>
              </a:spcAft>
              <a:buSzPts val="2800"/>
              <a:buNone/>
              <a:defRPr/>
            </a:lvl6pPr>
            <a:lvl7pPr lvl="6">
              <a:spcBef>
                <a:spcPts val="800"/>
              </a:spcBef>
              <a:spcAft>
                <a:spcPts val="0"/>
              </a:spcAft>
              <a:buSzPts val="2800"/>
              <a:buNone/>
              <a:defRPr/>
            </a:lvl7pPr>
            <a:lvl8pPr lvl="7">
              <a:spcBef>
                <a:spcPts val="800"/>
              </a:spcBef>
              <a:spcAft>
                <a:spcPts val="0"/>
              </a:spcAft>
              <a:buSzPts val="2800"/>
              <a:buNone/>
              <a:defRPr/>
            </a:lvl8pPr>
            <a:lvl9pPr lvl="8">
              <a:spcBef>
                <a:spcPts val="800"/>
              </a:spcBef>
              <a:spcAft>
                <a:spcPts val="800"/>
              </a:spcAft>
              <a:buSzPts val="2800"/>
              <a:buNone/>
              <a:defRPr/>
            </a:lvl9pPr>
          </a:lstStyle>
          <a:p/>
        </p:txBody>
      </p:sp>
      <p:sp>
        <p:nvSpPr>
          <p:cNvPr id="4156" name="Google Shape;4156;p86"/>
          <p:cNvSpPr txBox="1"/>
          <p:nvPr>
            <p:ph idx="2" type="subTitle"/>
          </p:nvPr>
        </p:nvSpPr>
        <p:spPr>
          <a:xfrm>
            <a:off x="424450" y="756623"/>
            <a:ext cx="8384700" cy="228600"/>
          </a:xfrm>
          <a:prstGeom prst="rect">
            <a:avLst/>
          </a:prstGeom>
        </p:spPr>
        <p:txBody>
          <a:bodyPr anchorCtr="0" anchor="t" bIns="0" lIns="0" spcFirstLastPara="1" rIns="0" wrap="square" tIns="0">
            <a:spAutoFit/>
          </a:bodyPr>
          <a:lstStyle>
            <a:lvl1pPr lvl="0">
              <a:spcBef>
                <a:spcPts val="0"/>
              </a:spcBef>
              <a:spcAft>
                <a:spcPts val="0"/>
              </a:spcAft>
              <a:buClr>
                <a:schemeClr val="lt1"/>
              </a:buClr>
              <a:buSzPts val="1600"/>
              <a:buNone/>
              <a:defRPr b="1" sz="1600">
                <a:solidFill>
                  <a:schemeClr val="lt1"/>
                </a:solidFill>
                <a:highlight>
                  <a:schemeClr val="dk1"/>
                </a:highlight>
              </a:defRPr>
            </a:lvl1pPr>
            <a:lvl2pPr lvl="1">
              <a:spcBef>
                <a:spcPts val="800"/>
              </a:spcBef>
              <a:spcAft>
                <a:spcPts val="0"/>
              </a:spcAft>
              <a:buSzPts val="2000"/>
              <a:buNone/>
              <a:defRPr/>
            </a:lvl2pPr>
            <a:lvl3pPr lvl="2">
              <a:spcBef>
                <a:spcPts val="800"/>
              </a:spcBef>
              <a:spcAft>
                <a:spcPts val="0"/>
              </a:spcAft>
              <a:buSzPts val="2000"/>
              <a:buNone/>
              <a:defRPr/>
            </a:lvl3pPr>
            <a:lvl4pPr lvl="3">
              <a:spcBef>
                <a:spcPts val="800"/>
              </a:spcBef>
              <a:spcAft>
                <a:spcPts val="0"/>
              </a:spcAft>
              <a:buSzPts val="2000"/>
              <a:buNone/>
              <a:defRPr/>
            </a:lvl4pPr>
            <a:lvl5pPr lvl="4">
              <a:spcBef>
                <a:spcPts val="800"/>
              </a:spcBef>
              <a:spcAft>
                <a:spcPts val="0"/>
              </a:spcAft>
              <a:buSzPts val="2000"/>
              <a:buNone/>
              <a:defRPr/>
            </a:lvl5pPr>
            <a:lvl6pPr lvl="5">
              <a:spcBef>
                <a:spcPts val="800"/>
              </a:spcBef>
              <a:spcAft>
                <a:spcPts val="0"/>
              </a:spcAft>
              <a:buSzPts val="2000"/>
              <a:buNone/>
              <a:defRPr/>
            </a:lvl6pPr>
            <a:lvl7pPr lvl="6">
              <a:spcBef>
                <a:spcPts val="800"/>
              </a:spcBef>
              <a:spcAft>
                <a:spcPts val="0"/>
              </a:spcAft>
              <a:buSzPts val="2000"/>
              <a:buNone/>
              <a:defRPr/>
            </a:lvl7pPr>
            <a:lvl8pPr lvl="7">
              <a:spcBef>
                <a:spcPts val="800"/>
              </a:spcBef>
              <a:spcAft>
                <a:spcPts val="0"/>
              </a:spcAft>
              <a:buSzPts val="2000"/>
              <a:buNone/>
              <a:defRPr/>
            </a:lvl8pPr>
            <a:lvl9pPr lvl="8">
              <a:spcBef>
                <a:spcPts val="800"/>
              </a:spcBef>
              <a:spcAft>
                <a:spcPts val="800"/>
              </a:spcAft>
              <a:buSzPts val="2000"/>
              <a:buNone/>
              <a:defRPr/>
            </a:lvl9pPr>
          </a:lstStyle>
          <a:p/>
        </p:txBody>
      </p:sp>
      <p:sp>
        <p:nvSpPr>
          <p:cNvPr id="4157" name="Google Shape;4157;p86"/>
          <p:cNvSpPr txBox="1"/>
          <p:nvPr>
            <p:ph idx="3" type="body"/>
          </p:nvPr>
        </p:nvSpPr>
        <p:spPr>
          <a:xfrm>
            <a:off x="4617725" y="1301025"/>
            <a:ext cx="4092600" cy="2454600"/>
          </a:xfrm>
          <a:prstGeom prst="rect">
            <a:avLst/>
          </a:prstGeom>
        </p:spPr>
        <p:txBody>
          <a:bodyPr anchorCtr="0" anchor="t" bIns="0" lIns="182875" spcFirstLastPara="1" rIns="0" wrap="square" tIns="0">
            <a:noAutofit/>
          </a:bodyPr>
          <a:lstStyle>
            <a:lvl1pPr indent="-330200" lvl="0" marL="457200">
              <a:spcBef>
                <a:spcPts val="0"/>
              </a:spcBef>
              <a:spcAft>
                <a:spcPts val="0"/>
              </a:spcAft>
              <a:buSzPts val="1600"/>
              <a:buChar char="●"/>
              <a:defRPr sz="1600"/>
            </a:lvl1pPr>
            <a:lvl2pPr indent="-330200" lvl="1" marL="914400">
              <a:spcBef>
                <a:spcPts val="800"/>
              </a:spcBef>
              <a:spcAft>
                <a:spcPts val="0"/>
              </a:spcAft>
              <a:buSzPts val="1600"/>
              <a:buChar char="○"/>
              <a:defRPr sz="1600"/>
            </a:lvl2pPr>
            <a:lvl3pPr indent="-330200" lvl="2" marL="1371600">
              <a:spcBef>
                <a:spcPts val="800"/>
              </a:spcBef>
              <a:spcAft>
                <a:spcPts val="0"/>
              </a:spcAft>
              <a:buSzPts val="1600"/>
              <a:buChar char="■"/>
              <a:defRPr sz="1600"/>
            </a:lvl3pPr>
            <a:lvl4pPr indent="-330200" lvl="3" marL="1828800">
              <a:spcBef>
                <a:spcPts val="800"/>
              </a:spcBef>
              <a:spcAft>
                <a:spcPts val="0"/>
              </a:spcAft>
              <a:buSzPts val="1600"/>
              <a:buChar char="●"/>
              <a:defRPr sz="1600"/>
            </a:lvl4pPr>
            <a:lvl5pPr indent="-330200" lvl="4" marL="2286000">
              <a:spcBef>
                <a:spcPts val="800"/>
              </a:spcBef>
              <a:spcAft>
                <a:spcPts val="0"/>
              </a:spcAft>
              <a:buSzPts val="1600"/>
              <a:buChar char="○"/>
              <a:defRPr sz="1600"/>
            </a:lvl5pPr>
            <a:lvl6pPr indent="-330200" lvl="5" marL="2743200">
              <a:spcBef>
                <a:spcPts val="800"/>
              </a:spcBef>
              <a:spcAft>
                <a:spcPts val="0"/>
              </a:spcAft>
              <a:buSzPts val="1600"/>
              <a:buChar char="■"/>
              <a:defRPr sz="1600"/>
            </a:lvl6pPr>
            <a:lvl7pPr indent="-330200" lvl="6" marL="3200400">
              <a:spcBef>
                <a:spcPts val="800"/>
              </a:spcBef>
              <a:spcAft>
                <a:spcPts val="0"/>
              </a:spcAft>
              <a:buSzPts val="1600"/>
              <a:buChar char="●"/>
              <a:defRPr sz="1600"/>
            </a:lvl7pPr>
            <a:lvl8pPr indent="-330200" lvl="7" marL="3657600">
              <a:spcBef>
                <a:spcPts val="800"/>
              </a:spcBef>
              <a:spcAft>
                <a:spcPts val="0"/>
              </a:spcAft>
              <a:buSzPts val="1600"/>
              <a:buChar char="○"/>
              <a:defRPr sz="1600"/>
            </a:lvl8pPr>
            <a:lvl9pPr indent="-330200" lvl="8" marL="4114800">
              <a:spcBef>
                <a:spcPts val="800"/>
              </a:spcBef>
              <a:spcAft>
                <a:spcPts val="800"/>
              </a:spcAft>
              <a:buSzPts val="1600"/>
              <a:buChar char="■"/>
              <a:defRPr sz="1600"/>
            </a:lvl9pPr>
          </a:lstStyle>
          <a:p/>
        </p:txBody>
      </p:sp>
    </p:spTree>
  </p:cSld>
  <p:clrMapOvr>
    <a:masterClrMapping/>
  </p:clrMapOvr>
</p:sldLayout>
</file>

<file path=ppt/slideLayouts/slideLayout8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23: Title and text, 3 column, pattern — white">
  <p:cSld name="CUSTOM_23_1_1_1_1_1_1_2_3">
    <p:spTree>
      <p:nvGrpSpPr>
        <p:cNvPr id="4158" name="Shape 4158"/>
        <p:cNvGrpSpPr/>
        <p:nvPr/>
      </p:nvGrpSpPr>
      <p:grpSpPr>
        <a:xfrm>
          <a:off x="0" y="0"/>
          <a:ext cx="0" cy="0"/>
          <a:chOff x="0" y="0"/>
          <a:chExt cx="0" cy="0"/>
        </a:xfrm>
      </p:grpSpPr>
      <p:pic>
        <p:nvPicPr>
          <p:cNvPr id="4159" name="Google Shape;4159;p87"/>
          <p:cNvPicPr preferRelativeResize="0"/>
          <p:nvPr/>
        </p:nvPicPr>
        <p:blipFill rotWithShape="1">
          <a:blip r:embed="rId2">
            <a:alphaModFix/>
          </a:blip>
          <a:srcRect b="0" l="0" r="67703" t="0"/>
          <a:stretch/>
        </p:blipFill>
        <p:spPr>
          <a:xfrm>
            <a:off x="0" y="0"/>
            <a:ext cx="2953224" cy="5143500"/>
          </a:xfrm>
          <a:prstGeom prst="rect">
            <a:avLst/>
          </a:prstGeom>
          <a:noFill/>
          <a:ln>
            <a:noFill/>
          </a:ln>
        </p:spPr>
      </p:pic>
      <p:sp>
        <p:nvSpPr>
          <p:cNvPr id="4160" name="Google Shape;4160;p87"/>
          <p:cNvSpPr txBox="1"/>
          <p:nvPr>
            <p:ph idx="1" type="body"/>
          </p:nvPr>
        </p:nvSpPr>
        <p:spPr>
          <a:xfrm>
            <a:off x="3355850" y="323850"/>
            <a:ext cx="2515200" cy="4503600"/>
          </a:xfrm>
          <a:prstGeom prst="rect">
            <a:avLst/>
          </a:prstGeom>
          <a:noFill/>
          <a:ln>
            <a:noFill/>
          </a:ln>
        </p:spPr>
        <p:txBody>
          <a:bodyPr anchorCtr="0" anchor="t" bIns="0" lIns="0" spcFirstLastPara="1" rIns="0" wrap="square" tIns="0">
            <a:noAutofit/>
          </a:bodyPr>
          <a:lstStyle>
            <a:lvl1pPr indent="-228600" lvl="0" marL="457200" algn="l">
              <a:lnSpc>
                <a:spcPct val="115000"/>
              </a:lnSpc>
              <a:spcBef>
                <a:spcPts val="0"/>
              </a:spcBef>
              <a:spcAft>
                <a:spcPts val="0"/>
              </a:spcAft>
              <a:buSzPts val="2000"/>
              <a:buNone/>
              <a:defRPr/>
            </a:lvl1pPr>
            <a:lvl2pPr indent="-228600" lvl="1" marL="914400" algn="l">
              <a:lnSpc>
                <a:spcPct val="115000"/>
              </a:lnSpc>
              <a:spcBef>
                <a:spcPts val="400"/>
              </a:spcBef>
              <a:spcAft>
                <a:spcPts val="0"/>
              </a:spcAft>
              <a:buSzPts val="2000"/>
              <a:buNone/>
              <a:defRPr/>
            </a:lvl2pPr>
            <a:lvl3pPr indent="-228600" lvl="2" marL="1371600" algn="l">
              <a:lnSpc>
                <a:spcPct val="115000"/>
              </a:lnSpc>
              <a:spcBef>
                <a:spcPts val="400"/>
              </a:spcBef>
              <a:spcAft>
                <a:spcPts val="0"/>
              </a:spcAft>
              <a:buSzPts val="2000"/>
              <a:buNone/>
              <a:defRPr/>
            </a:lvl3pPr>
            <a:lvl4pPr indent="-228600" lvl="3" marL="1828800" algn="l">
              <a:lnSpc>
                <a:spcPct val="115000"/>
              </a:lnSpc>
              <a:spcBef>
                <a:spcPts val="400"/>
              </a:spcBef>
              <a:spcAft>
                <a:spcPts val="0"/>
              </a:spcAft>
              <a:buSzPts val="2000"/>
              <a:buNone/>
              <a:defRPr/>
            </a:lvl4pPr>
            <a:lvl5pPr indent="-228600" lvl="4" marL="2286000" algn="l">
              <a:lnSpc>
                <a:spcPct val="115000"/>
              </a:lnSpc>
              <a:spcBef>
                <a:spcPts val="400"/>
              </a:spcBef>
              <a:spcAft>
                <a:spcPts val="0"/>
              </a:spcAft>
              <a:buSzPts val="2000"/>
              <a:buNone/>
              <a:defRPr/>
            </a:lvl5pPr>
            <a:lvl6pPr indent="-228600" lvl="5" marL="2743200" algn="l">
              <a:lnSpc>
                <a:spcPct val="115000"/>
              </a:lnSpc>
              <a:spcBef>
                <a:spcPts val="400"/>
              </a:spcBef>
              <a:spcAft>
                <a:spcPts val="0"/>
              </a:spcAft>
              <a:buSzPts val="2000"/>
              <a:buNone/>
              <a:defRPr/>
            </a:lvl6pPr>
            <a:lvl7pPr indent="-228600" lvl="6" marL="3200400" algn="l">
              <a:lnSpc>
                <a:spcPct val="115000"/>
              </a:lnSpc>
              <a:spcBef>
                <a:spcPts val="400"/>
              </a:spcBef>
              <a:spcAft>
                <a:spcPts val="0"/>
              </a:spcAft>
              <a:buSzPts val="2000"/>
              <a:buNone/>
              <a:defRPr/>
            </a:lvl7pPr>
            <a:lvl8pPr indent="-228600" lvl="7" marL="3657600" algn="l">
              <a:lnSpc>
                <a:spcPct val="115000"/>
              </a:lnSpc>
              <a:spcBef>
                <a:spcPts val="400"/>
              </a:spcBef>
              <a:spcAft>
                <a:spcPts val="0"/>
              </a:spcAft>
              <a:buSzPts val="2000"/>
              <a:buNone/>
              <a:defRPr/>
            </a:lvl8pPr>
            <a:lvl9pPr indent="-228600" lvl="8" marL="4114800" algn="l">
              <a:lnSpc>
                <a:spcPct val="115000"/>
              </a:lnSpc>
              <a:spcBef>
                <a:spcPts val="400"/>
              </a:spcBef>
              <a:spcAft>
                <a:spcPts val="400"/>
              </a:spcAft>
              <a:buSzPts val="2000"/>
              <a:buNone/>
              <a:defRPr/>
            </a:lvl9pPr>
          </a:lstStyle>
          <a:p/>
        </p:txBody>
      </p:sp>
      <p:sp>
        <p:nvSpPr>
          <p:cNvPr id="4161" name="Google Shape;4161;p87"/>
          <p:cNvSpPr txBox="1"/>
          <p:nvPr>
            <p:ph idx="2" type="body"/>
          </p:nvPr>
        </p:nvSpPr>
        <p:spPr>
          <a:xfrm>
            <a:off x="6180650" y="323850"/>
            <a:ext cx="2515200" cy="4503600"/>
          </a:xfrm>
          <a:prstGeom prst="rect">
            <a:avLst/>
          </a:prstGeom>
          <a:noFill/>
          <a:ln>
            <a:noFill/>
          </a:ln>
        </p:spPr>
        <p:txBody>
          <a:bodyPr anchorCtr="0" anchor="t" bIns="0" lIns="0" spcFirstLastPara="1" rIns="0" wrap="square" tIns="0">
            <a:noAutofit/>
          </a:bodyPr>
          <a:lstStyle>
            <a:lvl1pPr indent="-228600" lvl="0" marL="457200" algn="l">
              <a:lnSpc>
                <a:spcPct val="115000"/>
              </a:lnSpc>
              <a:spcBef>
                <a:spcPts val="0"/>
              </a:spcBef>
              <a:spcAft>
                <a:spcPts val="0"/>
              </a:spcAft>
              <a:buSzPts val="2000"/>
              <a:buNone/>
              <a:defRPr/>
            </a:lvl1pPr>
            <a:lvl2pPr indent="-228600" lvl="1" marL="914400" algn="l">
              <a:lnSpc>
                <a:spcPct val="115000"/>
              </a:lnSpc>
              <a:spcBef>
                <a:spcPts val="400"/>
              </a:spcBef>
              <a:spcAft>
                <a:spcPts val="0"/>
              </a:spcAft>
              <a:buSzPts val="2000"/>
              <a:buNone/>
              <a:defRPr/>
            </a:lvl2pPr>
            <a:lvl3pPr indent="-228600" lvl="2" marL="1371600" algn="l">
              <a:lnSpc>
                <a:spcPct val="115000"/>
              </a:lnSpc>
              <a:spcBef>
                <a:spcPts val="400"/>
              </a:spcBef>
              <a:spcAft>
                <a:spcPts val="0"/>
              </a:spcAft>
              <a:buSzPts val="2000"/>
              <a:buNone/>
              <a:defRPr/>
            </a:lvl3pPr>
            <a:lvl4pPr indent="-228600" lvl="3" marL="1828800" algn="l">
              <a:lnSpc>
                <a:spcPct val="115000"/>
              </a:lnSpc>
              <a:spcBef>
                <a:spcPts val="400"/>
              </a:spcBef>
              <a:spcAft>
                <a:spcPts val="0"/>
              </a:spcAft>
              <a:buSzPts val="2000"/>
              <a:buNone/>
              <a:defRPr/>
            </a:lvl4pPr>
            <a:lvl5pPr indent="-228600" lvl="4" marL="2286000" algn="l">
              <a:lnSpc>
                <a:spcPct val="115000"/>
              </a:lnSpc>
              <a:spcBef>
                <a:spcPts val="400"/>
              </a:spcBef>
              <a:spcAft>
                <a:spcPts val="0"/>
              </a:spcAft>
              <a:buSzPts val="2000"/>
              <a:buNone/>
              <a:defRPr/>
            </a:lvl5pPr>
            <a:lvl6pPr indent="-228600" lvl="5" marL="2743200" algn="l">
              <a:lnSpc>
                <a:spcPct val="115000"/>
              </a:lnSpc>
              <a:spcBef>
                <a:spcPts val="400"/>
              </a:spcBef>
              <a:spcAft>
                <a:spcPts val="0"/>
              </a:spcAft>
              <a:buSzPts val="2000"/>
              <a:buNone/>
              <a:defRPr/>
            </a:lvl6pPr>
            <a:lvl7pPr indent="-228600" lvl="6" marL="3200400" algn="l">
              <a:lnSpc>
                <a:spcPct val="115000"/>
              </a:lnSpc>
              <a:spcBef>
                <a:spcPts val="400"/>
              </a:spcBef>
              <a:spcAft>
                <a:spcPts val="0"/>
              </a:spcAft>
              <a:buSzPts val="2000"/>
              <a:buNone/>
              <a:defRPr/>
            </a:lvl7pPr>
            <a:lvl8pPr indent="-228600" lvl="7" marL="3657600" algn="l">
              <a:lnSpc>
                <a:spcPct val="115000"/>
              </a:lnSpc>
              <a:spcBef>
                <a:spcPts val="400"/>
              </a:spcBef>
              <a:spcAft>
                <a:spcPts val="0"/>
              </a:spcAft>
              <a:buSzPts val="2000"/>
              <a:buNone/>
              <a:defRPr/>
            </a:lvl8pPr>
            <a:lvl9pPr indent="-228600" lvl="8" marL="4114800" algn="l">
              <a:lnSpc>
                <a:spcPct val="115000"/>
              </a:lnSpc>
              <a:spcBef>
                <a:spcPts val="400"/>
              </a:spcBef>
              <a:spcAft>
                <a:spcPts val="400"/>
              </a:spcAft>
              <a:buSzPts val="2000"/>
              <a:buNone/>
              <a:defRPr/>
            </a:lvl9pPr>
          </a:lstStyle>
          <a:p/>
        </p:txBody>
      </p:sp>
      <p:sp>
        <p:nvSpPr>
          <p:cNvPr id="4162" name="Google Shape;4162;p87"/>
          <p:cNvSpPr txBox="1"/>
          <p:nvPr>
            <p:ph type="title"/>
          </p:nvPr>
        </p:nvSpPr>
        <p:spPr>
          <a:xfrm>
            <a:off x="323550" y="315900"/>
            <a:ext cx="2515200" cy="568500"/>
          </a:xfrm>
          <a:prstGeom prst="rect">
            <a:avLst/>
          </a:prstGeom>
          <a:noFill/>
          <a:ln>
            <a:noFill/>
          </a:ln>
        </p:spPr>
        <p:txBody>
          <a:bodyPr anchorCtr="0" anchor="t" bIns="0" lIns="0" spcFirstLastPara="1" rIns="0" wrap="square" tIns="0">
            <a:noAutofit/>
          </a:bodyPr>
          <a:lstStyle>
            <a:lvl1pPr lvl="0" marR="0" algn="l">
              <a:lnSpc>
                <a:spcPct val="90000"/>
              </a:lnSpc>
              <a:spcBef>
                <a:spcPts val="0"/>
              </a:spcBef>
              <a:spcAft>
                <a:spcPts val="0"/>
              </a:spcAft>
              <a:buClr>
                <a:schemeClr val="dk1"/>
              </a:buClr>
              <a:buSzPts val="2400"/>
              <a:buFont typeface="Arial"/>
              <a:buNone/>
              <a:defRPr b="1" i="0" sz="2400" u="none" cap="none" strike="noStrike">
                <a:solidFill>
                  <a:schemeClr val="dk1"/>
                </a:solidFill>
                <a:highlight>
                  <a:schemeClr val="accent1"/>
                </a:highlight>
                <a:latin typeface="Arial"/>
                <a:ea typeface="Arial"/>
                <a:cs typeface="Arial"/>
                <a:sym typeface="Arial"/>
              </a:defRPr>
            </a:lvl1pPr>
            <a:lvl2pPr lvl="1" algn="l">
              <a:lnSpc>
                <a:spcPct val="90000"/>
              </a:lnSpc>
              <a:spcBef>
                <a:spcPts val="800"/>
              </a:spcBef>
              <a:spcAft>
                <a:spcPts val="0"/>
              </a:spcAft>
              <a:buClr>
                <a:schemeClr val="dk1"/>
              </a:buClr>
              <a:buSzPts val="2400"/>
              <a:buFont typeface="Arial"/>
              <a:buNone/>
              <a:defRPr b="1" sz="2400">
                <a:solidFill>
                  <a:schemeClr val="dk1"/>
                </a:solidFill>
              </a:defRPr>
            </a:lvl2pPr>
            <a:lvl3pPr lvl="2" algn="l">
              <a:lnSpc>
                <a:spcPct val="90000"/>
              </a:lnSpc>
              <a:spcBef>
                <a:spcPts val="0"/>
              </a:spcBef>
              <a:spcAft>
                <a:spcPts val="0"/>
              </a:spcAft>
              <a:buClr>
                <a:schemeClr val="dk1"/>
              </a:buClr>
              <a:buSzPts val="2400"/>
              <a:buFont typeface="Arial"/>
              <a:buNone/>
              <a:defRPr b="1" sz="2400">
                <a:solidFill>
                  <a:schemeClr val="dk1"/>
                </a:solidFill>
              </a:defRPr>
            </a:lvl3pPr>
            <a:lvl4pPr lvl="3" algn="l">
              <a:lnSpc>
                <a:spcPct val="90000"/>
              </a:lnSpc>
              <a:spcBef>
                <a:spcPts val="0"/>
              </a:spcBef>
              <a:spcAft>
                <a:spcPts val="0"/>
              </a:spcAft>
              <a:buClr>
                <a:schemeClr val="dk1"/>
              </a:buClr>
              <a:buSzPts val="2400"/>
              <a:buFont typeface="Arial"/>
              <a:buNone/>
              <a:defRPr b="1" sz="2400">
                <a:solidFill>
                  <a:schemeClr val="dk1"/>
                </a:solidFill>
              </a:defRPr>
            </a:lvl4pPr>
            <a:lvl5pPr lvl="4" algn="l">
              <a:lnSpc>
                <a:spcPct val="90000"/>
              </a:lnSpc>
              <a:spcBef>
                <a:spcPts val="0"/>
              </a:spcBef>
              <a:spcAft>
                <a:spcPts val="0"/>
              </a:spcAft>
              <a:buClr>
                <a:schemeClr val="dk1"/>
              </a:buClr>
              <a:buSzPts val="2400"/>
              <a:buFont typeface="Arial"/>
              <a:buNone/>
              <a:defRPr b="1" sz="2400">
                <a:solidFill>
                  <a:schemeClr val="dk1"/>
                </a:solidFill>
              </a:defRPr>
            </a:lvl5pPr>
            <a:lvl6pPr lvl="5" algn="l">
              <a:lnSpc>
                <a:spcPct val="90000"/>
              </a:lnSpc>
              <a:spcBef>
                <a:spcPts val="0"/>
              </a:spcBef>
              <a:spcAft>
                <a:spcPts val="0"/>
              </a:spcAft>
              <a:buClr>
                <a:schemeClr val="dk1"/>
              </a:buClr>
              <a:buSzPts val="2400"/>
              <a:buFont typeface="Arial"/>
              <a:buNone/>
              <a:defRPr b="1" sz="2400">
                <a:solidFill>
                  <a:schemeClr val="dk1"/>
                </a:solidFill>
              </a:defRPr>
            </a:lvl6pPr>
            <a:lvl7pPr lvl="6" algn="l">
              <a:lnSpc>
                <a:spcPct val="90000"/>
              </a:lnSpc>
              <a:spcBef>
                <a:spcPts val="0"/>
              </a:spcBef>
              <a:spcAft>
                <a:spcPts val="0"/>
              </a:spcAft>
              <a:buClr>
                <a:schemeClr val="dk1"/>
              </a:buClr>
              <a:buSzPts val="2400"/>
              <a:buFont typeface="Arial"/>
              <a:buNone/>
              <a:defRPr b="1" sz="2400">
                <a:solidFill>
                  <a:schemeClr val="dk1"/>
                </a:solidFill>
              </a:defRPr>
            </a:lvl7pPr>
            <a:lvl8pPr lvl="7" algn="l">
              <a:lnSpc>
                <a:spcPct val="90000"/>
              </a:lnSpc>
              <a:spcBef>
                <a:spcPts val="0"/>
              </a:spcBef>
              <a:spcAft>
                <a:spcPts val="0"/>
              </a:spcAft>
              <a:buClr>
                <a:schemeClr val="dk1"/>
              </a:buClr>
              <a:buSzPts val="2400"/>
              <a:buFont typeface="Arial"/>
              <a:buNone/>
              <a:defRPr b="1" sz="2400">
                <a:solidFill>
                  <a:schemeClr val="dk1"/>
                </a:solidFill>
              </a:defRPr>
            </a:lvl8pPr>
            <a:lvl9pPr lvl="8" algn="l">
              <a:lnSpc>
                <a:spcPct val="90000"/>
              </a:lnSpc>
              <a:spcBef>
                <a:spcPts val="0"/>
              </a:spcBef>
              <a:spcAft>
                <a:spcPts val="0"/>
              </a:spcAft>
              <a:buClr>
                <a:schemeClr val="dk1"/>
              </a:buClr>
              <a:buSzPts val="2400"/>
              <a:buFont typeface="Arial"/>
              <a:buNone/>
              <a:defRPr b="1" sz="2400">
                <a:solidFill>
                  <a:schemeClr val="dk1"/>
                </a:solidFill>
              </a:defRPr>
            </a:lvl9pPr>
          </a:lstStyle>
          <a:p/>
        </p:txBody>
      </p:sp>
    </p:spTree>
  </p:cSld>
  <p:clrMapOvr>
    <a:masterClrMapping/>
  </p:clrMapOvr>
</p:sldLayout>
</file>

<file path=ppt/slideLayouts/slideLayout8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23: Title and text, 2 column with divider — white">
  <p:cSld name="CUSTOM_23_1_1_2_1_1_1_1_2">
    <p:spTree>
      <p:nvGrpSpPr>
        <p:cNvPr id="4163" name="Shape 4163"/>
        <p:cNvGrpSpPr/>
        <p:nvPr/>
      </p:nvGrpSpPr>
      <p:grpSpPr>
        <a:xfrm>
          <a:off x="0" y="0"/>
          <a:ext cx="0" cy="0"/>
          <a:chOff x="0" y="0"/>
          <a:chExt cx="0" cy="0"/>
        </a:xfrm>
      </p:grpSpPr>
      <p:sp>
        <p:nvSpPr>
          <p:cNvPr id="4164" name="Google Shape;4164;p88"/>
          <p:cNvSpPr txBox="1"/>
          <p:nvPr>
            <p:ph type="title"/>
          </p:nvPr>
        </p:nvSpPr>
        <p:spPr>
          <a:xfrm>
            <a:off x="420625" y="320050"/>
            <a:ext cx="8411400" cy="455100"/>
          </a:xfrm>
          <a:prstGeom prst="rect">
            <a:avLst/>
          </a:prstGeom>
        </p:spPr>
        <p:txBody>
          <a:bodyPr anchorCtr="0" anchor="t" bIns="0" lIns="0" spcFirstLastPara="1" rIns="0" wrap="square" tIns="0">
            <a:noAutofit/>
          </a:bodyPr>
          <a:lstStyle>
            <a:lvl1pPr lvl="0">
              <a:spcBef>
                <a:spcPts val="0"/>
              </a:spcBef>
              <a:spcAft>
                <a:spcPts val="0"/>
              </a:spcAft>
              <a:buSzPts val="3200"/>
              <a:buNone/>
              <a:defRPr>
                <a:highlight>
                  <a:schemeClr val="accent1"/>
                </a:highlight>
              </a:defRPr>
            </a:lvl1pPr>
            <a:lvl2pPr lvl="1">
              <a:spcBef>
                <a:spcPts val="0"/>
              </a:spcBef>
              <a:spcAft>
                <a:spcPts val="0"/>
              </a:spcAft>
              <a:buSzPts val="2800"/>
              <a:buNone/>
              <a:defRPr/>
            </a:lvl2pPr>
            <a:lvl3pPr lvl="2">
              <a:spcBef>
                <a:spcPts val="800"/>
              </a:spcBef>
              <a:spcAft>
                <a:spcPts val="0"/>
              </a:spcAft>
              <a:buSzPts val="2800"/>
              <a:buNone/>
              <a:defRPr/>
            </a:lvl3pPr>
            <a:lvl4pPr lvl="3">
              <a:spcBef>
                <a:spcPts val="800"/>
              </a:spcBef>
              <a:spcAft>
                <a:spcPts val="0"/>
              </a:spcAft>
              <a:buSzPts val="2800"/>
              <a:buNone/>
              <a:defRPr/>
            </a:lvl4pPr>
            <a:lvl5pPr lvl="4">
              <a:spcBef>
                <a:spcPts val="800"/>
              </a:spcBef>
              <a:spcAft>
                <a:spcPts val="0"/>
              </a:spcAft>
              <a:buSzPts val="2800"/>
              <a:buNone/>
              <a:defRPr/>
            </a:lvl5pPr>
            <a:lvl6pPr lvl="5">
              <a:spcBef>
                <a:spcPts val="800"/>
              </a:spcBef>
              <a:spcAft>
                <a:spcPts val="0"/>
              </a:spcAft>
              <a:buSzPts val="2800"/>
              <a:buNone/>
              <a:defRPr/>
            </a:lvl6pPr>
            <a:lvl7pPr lvl="6">
              <a:spcBef>
                <a:spcPts val="800"/>
              </a:spcBef>
              <a:spcAft>
                <a:spcPts val="0"/>
              </a:spcAft>
              <a:buSzPts val="2800"/>
              <a:buNone/>
              <a:defRPr/>
            </a:lvl7pPr>
            <a:lvl8pPr lvl="7">
              <a:spcBef>
                <a:spcPts val="800"/>
              </a:spcBef>
              <a:spcAft>
                <a:spcPts val="0"/>
              </a:spcAft>
              <a:buSzPts val="2800"/>
              <a:buNone/>
              <a:defRPr/>
            </a:lvl8pPr>
            <a:lvl9pPr lvl="8">
              <a:spcBef>
                <a:spcPts val="800"/>
              </a:spcBef>
              <a:spcAft>
                <a:spcPts val="800"/>
              </a:spcAft>
              <a:buSzPts val="2800"/>
              <a:buNone/>
              <a:defRPr/>
            </a:lvl9pPr>
          </a:lstStyle>
          <a:p/>
        </p:txBody>
      </p:sp>
      <p:sp>
        <p:nvSpPr>
          <p:cNvPr id="4165" name="Google Shape;4165;p88"/>
          <p:cNvSpPr txBox="1"/>
          <p:nvPr>
            <p:ph idx="1" type="body"/>
          </p:nvPr>
        </p:nvSpPr>
        <p:spPr>
          <a:xfrm>
            <a:off x="420625" y="1000075"/>
            <a:ext cx="4105500" cy="2346600"/>
          </a:xfrm>
          <a:prstGeom prst="rect">
            <a:avLst/>
          </a:prstGeom>
        </p:spPr>
        <p:txBody>
          <a:bodyPr anchorCtr="0" anchor="t" bIns="0" lIns="0" spcFirstLastPara="1" rIns="91425" wrap="square" tIns="0">
            <a:noAutofit/>
          </a:bodyPr>
          <a:lstStyle>
            <a:lvl1pPr indent="-330200" lvl="0" marL="457200">
              <a:spcBef>
                <a:spcPts val="0"/>
              </a:spcBef>
              <a:spcAft>
                <a:spcPts val="0"/>
              </a:spcAft>
              <a:buSzPts val="1600"/>
              <a:buChar char="●"/>
              <a:defRPr sz="1600"/>
            </a:lvl1pPr>
            <a:lvl2pPr indent="-330200" lvl="1" marL="914400">
              <a:spcBef>
                <a:spcPts val="400"/>
              </a:spcBef>
              <a:spcAft>
                <a:spcPts val="0"/>
              </a:spcAft>
              <a:buSzPts val="1600"/>
              <a:buChar char="○"/>
              <a:defRPr sz="1600"/>
            </a:lvl2pPr>
            <a:lvl3pPr indent="-330200" lvl="2" marL="1371600">
              <a:spcBef>
                <a:spcPts val="400"/>
              </a:spcBef>
              <a:spcAft>
                <a:spcPts val="0"/>
              </a:spcAft>
              <a:buSzPts val="1600"/>
              <a:buChar char="■"/>
              <a:defRPr sz="1600"/>
            </a:lvl3pPr>
            <a:lvl4pPr indent="-330200" lvl="3" marL="1828800">
              <a:spcBef>
                <a:spcPts val="400"/>
              </a:spcBef>
              <a:spcAft>
                <a:spcPts val="0"/>
              </a:spcAft>
              <a:buSzPts val="1600"/>
              <a:buChar char="●"/>
              <a:defRPr sz="1600"/>
            </a:lvl4pPr>
            <a:lvl5pPr indent="-330200" lvl="4" marL="2286000">
              <a:spcBef>
                <a:spcPts val="400"/>
              </a:spcBef>
              <a:spcAft>
                <a:spcPts val="0"/>
              </a:spcAft>
              <a:buSzPts val="1600"/>
              <a:buChar char="○"/>
              <a:defRPr sz="1600"/>
            </a:lvl5pPr>
            <a:lvl6pPr indent="-330200" lvl="5" marL="2743200">
              <a:spcBef>
                <a:spcPts val="400"/>
              </a:spcBef>
              <a:spcAft>
                <a:spcPts val="0"/>
              </a:spcAft>
              <a:buSzPts val="1600"/>
              <a:buChar char="■"/>
              <a:defRPr sz="1600"/>
            </a:lvl6pPr>
            <a:lvl7pPr indent="-330200" lvl="6" marL="3200400">
              <a:spcBef>
                <a:spcPts val="400"/>
              </a:spcBef>
              <a:spcAft>
                <a:spcPts val="0"/>
              </a:spcAft>
              <a:buSzPts val="1600"/>
              <a:buChar char="●"/>
              <a:defRPr sz="1600"/>
            </a:lvl7pPr>
            <a:lvl8pPr indent="-330200" lvl="7" marL="3657600">
              <a:spcBef>
                <a:spcPts val="400"/>
              </a:spcBef>
              <a:spcAft>
                <a:spcPts val="0"/>
              </a:spcAft>
              <a:buSzPts val="1600"/>
              <a:buChar char="○"/>
              <a:defRPr sz="1600"/>
            </a:lvl8pPr>
            <a:lvl9pPr indent="-330200" lvl="8" marL="4114800">
              <a:spcBef>
                <a:spcPts val="400"/>
              </a:spcBef>
              <a:spcAft>
                <a:spcPts val="400"/>
              </a:spcAft>
              <a:buSzPts val="1600"/>
              <a:buChar char="■"/>
              <a:defRPr sz="1600"/>
            </a:lvl9pPr>
          </a:lstStyle>
          <a:p/>
        </p:txBody>
      </p:sp>
      <p:sp>
        <p:nvSpPr>
          <p:cNvPr id="4166" name="Google Shape;4166;p88"/>
          <p:cNvSpPr txBox="1"/>
          <p:nvPr>
            <p:ph idx="2" type="body"/>
          </p:nvPr>
        </p:nvSpPr>
        <p:spPr>
          <a:xfrm>
            <a:off x="4617725" y="1000075"/>
            <a:ext cx="4188000" cy="2346600"/>
          </a:xfrm>
          <a:prstGeom prst="rect">
            <a:avLst/>
          </a:prstGeom>
        </p:spPr>
        <p:txBody>
          <a:bodyPr anchorCtr="0" anchor="t" bIns="0" lIns="182875" spcFirstLastPara="1" rIns="0" wrap="square" tIns="0">
            <a:noAutofit/>
          </a:bodyPr>
          <a:lstStyle>
            <a:lvl1pPr indent="-330200" lvl="0" marL="457200">
              <a:spcBef>
                <a:spcPts val="0"/>
              </a:spcBef>
              <a:spcAft>
                <a:spcPts val="0"/>
              </a:spcAft>
              <a:buSzPts val="1600"/>
              <a:buChar char="●"/>
              <a:defRPr sz="1600"/>
            </a:lvl1pPr>
            <a:lvl2pPr indent="-330200" lvl="1" marL="914400">
              <a:spcBef>
                <a:spcPts val="400"/>
              </a:spcBef>
              <a:spcAft>
                <a:spcPts val="0"/>
              </a:spcAft>
              <a:buSzPts val="1600"/>
              <a:buChar char="○"/>
              <a:defRPr sz="1600"/>
            </a:lvl2pPr>
            <a:lvl3pPr indent="-330200" lvl="2" marL="1371600">
              <a:spcBef>
                <a:spcPts val="400"/>
              </a:spcBef>
              <a:spcAft>
                <a:spcPts val="0"/>
              </a:spcAft>
              <a:buSzPts val="1600"/>
              <a:buChar char="■"/>
              <a:defRPr sz="1600"/>
            </a:lvl3pPr>
            <a:lvl4pPr indent="-330200" lvl="3" marL="1828800">
              <a:spcBef>
                <a:spcPts val="400"/>
              </a:spcBef>
              <a:spcAft>
                <a:spcPts val="0"/>
              </a:spcAft>
              <a:buSzPts val="1600"/>
              <a:buChar char="●"/>
              <a:defRPr sz="1600"/>
            </a:lvl4pPr>
            <a:lvl5pPr indent="-330200" lvl="4" marL="2286000">
              <a:spcBef>
                <a:spcPts val="400"/>
              </a:spcBef>
              <a:spcAft>
                <a:spcPts val="0"/>
              </a:spcAft>
              <a:buSzPts val="1600"/>
              <a:buChar char="○"/>
              <a:defRPr sz="1600"/>
            </a:lvl5pPr>
            <a:lvl6pPr indent="-330200" lvl="5" marL="2743200">
              <a:spcBef>
                <a:spcPts val="400"/>
              </a:spcBef>
              <a:spcAft>
                <a:spcPts val="0"/>
              </a:spcAft>
              <a:buSzPts val="1600"/>
              <a:buChar char="■"/>
              <a:defRPr sz="1600"/>
            </a:lvl6pPr>
            <a:lvl7pPr indent="-330200" lvl="6" marL="3200400">
              <a:spcBef>
                <a:spcPts val="400"/>
              </a:spcBef>
              <a:spcAft>
                <a:spcPts val="0"/>
              </a:spcAft>
              <a:buSzPts val="1600"/>
              <a:buChar char="●"/>
              <a:defRPr sz="1600"/>
            </a:lvl7pPr>
            <a:lvl8pPr indent="-330200" lvl="7" marL="3657600">
              <a:spcBef>
                <a:spcPts val="400"/>
              </a:spcBef>
              <a:spcAft>
                <a:spcPts val="0"/>
              </a:spcAft>
              <a:buSzPts val="1600"/>
              <a:buChar char="○"/>
              <a:defRPr sz="1600"/>
            </a:lvl8pPr>
            <a:lvl9pPr indent="-330200" lvl="8" marL="4114800">
              <a:spcBef>
                <a:spcPts val="400"/>
              </a:spcBef>
              <a:spcAft>
                <a:spcPts val="400"/>
              </a:spcAft>
              <a:buSzPts val="1600"/>
              <a:buChar char="■"/>
              <a:defRPr sz="1600"/>
            </a:lvl9pPr>
          </a:lstStyle>
          <a:p/>
        </p:txBody>
      </p:sp>
      <p:cxnSp>
        <p:nvCxnSpPr>
          <p:cNvPr id="4167" name="Google Shape;4167;p88"/>
          <p:cNvCxnSpPr/>
          <p:nvPr/>
        </p:nvCxnSpPr>
        <p:spPr>
          <a:xfrm>
            <a:off x="4576623" y="1153791"/>
            <a:ext cx="0" cy="2020500"/>
          </a:xfrm>
          <a:prstGeom prst="straightConnector1">
            <a:avLst/>
          </a:prstGeom>
          <a:noFill/>
          <a:ln cap="flat" cmpd="sng" w="38100">
            <a:solidFill>
              <a:schemeClr val="accent1"/>
            </a:solidFill>
            <a:prstDash val="solid"/>
            <a:round/>
            <a:headEnd len="med" w="med" type="none"/>
            <a:tailEnd len="med" w="med" type="none"/>
          </a:ln>
        </p:spPr>
      </p:cxnSp>
      <p:sp>
        <p:nvSpPr>
          <p:cNvPr id="4168" name="Google Shape;4168;p88"/>
          <p:cNvSpPr txBox="1"/>
          <p:nvPr>
            <p:ph idx="3" type="body"/>
          </p:nvPr>
        </p:nvSpPr>
        <p:spPr>
          <a:xfrm>
            <a:off x="420625" y="3561650"/>
            <a:ext cx="8384700" cy="1266300"/>
          </a:xfrm>
          <a:prstGeom prst="rect">
            <a:avLst/>
          </a:prstGeom>
          <a:solidFill>
            <a:schemeClr val="lt2"/>
          </a:solidFill>
        </p:spPr>
        <p:txBody>
          <a:bodyPr anchorCtr="0" anchor="t" bIns="91425" lIns="91425" spcFirstLastPara="1" rIns="91425" wrap="square" tIns="91425">
            <a:noAutofit/>
          </a:bodyPr>
          <a:lstStyle>
            <a:lvl1pPr indent="-330200" lvl="0" marL="457200">
              <a:spcBef>
                <a:spcPts val="0"/>
              </a:spcBef>
              <a:spcAft>
                <a:spcPts val="0"/>
              </a:spcAft>
              <a:buSzPts val="1600"/>
              <a:buChar char="●"/>
              <a:defRPr sz="1600"/>
            </a:lvl1pPr>
            <a:lvl2pPr indent="-330200" lvl="1" marL="914400">
              <a:spcBef>
                <a:spcPts val="400"/>
              </a:spcBef>
              <a:spcAft>
                <a:spcPts val="0"/>
              </a:spcAft>
              <a:buSzPts val="1600"/>
              <a:buChar char="○"/>
              <a:defRPr sz="1600"/>
            </a:lvl2pPr>
            <a:lvl3pPr indent="-330200" lvl="2" marL="1371600">
              <a:spcBef>
                <a:spcPts val="400"/>
              </a:spcBef>
              <a:spcAft>
                <a:spcPts val="0"/>
              </a:spcAft>
              <a:buSzPts val="1600"/>
              <a:buChar char="■"/>
              <a:defRPr sz="1600"/>
            </a:lvl3pPr>
            <a:lvl4pPr indent="-330200" lvl="3" marL="1828800">
              <a:spcBef>
                <a:spcPts val="400"/>
              </a:spcBef>
              <a:spcAft>
                <a:spcPts val="0"/>
              </a:spcAft>
              <a:buSzPts val="1600"/>
              <a:buChar char="●"/>
              <a:defRPr sz="1600"/>
            </a:lvl4pPr>
            <a:lvl5pPr indent="-330200" lvl="4" marL="2286000">
              <a:spcBef>
                <a:spcPts val="400"/>
              </a:spcBef>
              <a:spcAft>
                <a:spcPts val="0"/>
              </a:spcAft>
              <a:buSzPts val="1600"/>
              <a:buChar char="○"/>
              <a:defRPr sz="1600"/>
            </a:lvl5pPr>
            <a:lvl6pPr indent="-330200" lvl="5" marL="2743200">
              <a:spcBef>
                <a:spcPts val="400"/>
              </a:spcBef>
              <a:spcAft>
                <a:spcPts val="0"/>
              </a:spcAft>
              <a:buSzPts val="1600"/>
              <a:buChar char="■"/>
              <a:defRPr sz="1600"/>
            </a:lvl6pPr>
            <a:lvl7pPr indent="-330200" lvl="6" marL="3200400">
              <a:spcBef>
                <a:spcPts val="400"/>
              </a:spcBef>
              <a:spcAft>
                <a:spcPts val="0"/>
              </a:spcAft>
              <a:buSzPts val="1600"/>
              <a:buChar char="●"/>
              <a:defRPr sz="1600"/>
            </a:lvl7pPr>
            <a:lvl8pPr indent="-330200" lvl="7" marL="3657600">
              <a:spcBef>
                <a:spcPts val="400"/>
              </a:spcBef>
              <a:spcAft>
                <a:spcPts val="0"/>
              </a:spcAft>
              <a:buSzPts val="1600"/>
              <a:buChar char="○"/>
              <a:defRPr sz="1600"/>
            </a:lvl8pPr>
            <a:lvl9pPr indent="-330200" lvl="8" marL="4114800">
              <a:spcBef>
                <a:spcPts val="400"/>
              </a:spcBef>
              <a:spcAft>
                <a:spcPts val="400"/>
              </a:spcAft>
              <a:buSzPts val="1600"/>
              <a:buChar char="■"/>
              <a:defRPr sz="1600"/>
            </a:lvl9pPr>
          </a:lstStyle>
          <a:p/>
        </p:txBody>
      </p:sp>
    </p:spTree>
  </p:cSld>
  <p:clrMapOvr>
    <a:masterClrMapping/>
  </p:clrMapOvr>
</p:sldLayout>
</file>

<file path=ppt/slideLayouts/slideLayout8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23: Title and text, with subtitle, 3 column — white">
  <p:cSld name="CUSTOM_23_1_1_1_1_1_1_1">
    <p:spTree>
      <p:nvGrpSpPr>
        <p:cNvPr id="4169" name="Shape 4169"/>
        <p:cNvGrpSpPr/>
        <p:nvPr/>
      </p:nvGrpSpPr>
      <p:grpSpPr>
        <a:xfrm>
          <a:off x="0" y="0"/>
          <a:ext cx="0" cy="0"/>
          <a:chOff x="0" y="0"/>
          <a:chExt cx="0" cy="0"/>
        </a:xfrm>
      </p:grpSpPr>
      <p:sp>
        <p:nvSpPr>
          <p:cNvPr id="4170" name="Google Shape;4170;p89"/>
          <p:cNvSpPr txBox="1"/>
          <p:nvPr>
            <p:ph type="title"/>
          </p:nvPr>
        </p:nvSpPr>
        <p:spPr>
          <a:xfrm>
            <a:off x="420625" y="320050"/>
            <a:ext cx="8411400" cy="455100"/>
          </a:xfrm>
          <a:prstGeom prst="rect">
            <a:avLst/>
          </a:prstGeom>
        </p:spPr>
        <p:txBody>
          <a:bodyPr anchorCtr="0" anchor="t" bIns="0" lIns="0" spcFirstLastPara="1" rIns="0" wrap="square" tIns="0">
            <a:noAutofit/>
          </a:bodyPr>
          <a:lstStyle>
            <a:lvl1pPr lvl="0">
              <a:spcBef>
                <a:spcPts val="0"/>
              </a:spcBef>
              <a:spcAft>
                <a:spcPts val="0"/>
              </a:spcAft>
              <a:buSzPts val="3200"/>
              <a:buNone/>
              <a:defRPr>
                <a:highlight>
                  <a:schemeClr val="accent1"/>
                </a:highlight>
              </a:defRPr>
            </a:lvl1pPr>
            <a:lvl2pPr lvl="1">
              <a:spcBef>
                <a:spcPts val="0"/>
              </a:spcBef>
              <a:spcAft>
                <a:spcPts val="0"/>
              </a:spcAft>
              <a:buSzPts val="2800"/>
              <a:buNone/>
              <a:defRPr/>
            </a:lvl2pPr>
            <a:lvl3pPr lvl="2">
              <a:spcBef>
                <a:spcPts val="800"/>
              </a:spcBef>
              <a:spcAft>
                <a:spcPts val="0"/>
              </a:spcAft>
              <a:buSzPts val="2800"/>
              <a:buNone/>
              <a:defRPr/>
            </a:lvl3pPr>
            <a:lvl4pPr lvl="3">
              <a:spcBef>
                <a:spcPts val="800"/>
              </a:spcBef>
              <a:spcAft>
                <a:spcPts val="0"/>
              </a:spcAft>
              <a:buSzPts val="2800"/>
              <a:buNone/>
              <a:defRPr/>
            </a:lvl4pPr>
            <a:lvl5pPr lvl="4">
              <a:spcBef>
                <a:spcPts val="800"/>
              </a:spcBef>
              <a:spcAft>
                <a:spcPts val="0"/>
              </a:spcAft>
              <a:buSzPts val="2800"/>
              <a:buNone/>
              <a:defRPr/>
            </a:lvl5pPr>
            <a:lvl6pPr lvl="5">
              <a:spcBef>
                <a:spcPts val="800"/>
              </a:spcBef>
              <a:spcAft>
                <a:spcPts val="0"/>
              </a:spcAft>
              <a:buSzPts val="2800"/>
              <a:buNone/>
              <a:defRPr/>
            </a:lvl6pPr>
            <a:lvl7pPr lvl="6">
              <a:spcBef>
                <a:spcPts val="800"/>
              </a:spcBef>
              <a:spcAft>
                <a:spcPts val="0"/>
              </a:spcAft>
              <a:buSzPts val="2800"/>
              <a:buNone/>
              <a:defRPr/>
            </a:lvl7pPr>
            <a:lvl8pPr lvl="7">
              <a:spcBef>
                <a:spcPts val="800"/>
              </a:spcBef>
              <a:spcAft>
                <a:spcPts val="0"/>
              </a:spcAft>
              <a:buSzPts val="2800"/>
              <a:buNone/>
              <a:defRPr/>
            </a:lvl8pPr>
            <a:lvl9pPr lvl="8">
              <a:spcBef>
                <a:spcPts val="800"/>
              </a:spcBef>
              <a:spcAft>
                <a:spcPts val="800"/>
              </a:spcAft>
              <a:buSzPts val="2800"/>
              <a:buNone/>
              <a:defRPr/>
            </a:lvl9pPr>
          </a:lstStyle>
          <a:p/>
        </p:txBody>
      </p:sp>
      <p:sp>
        <p:nvSpPr>
          <p:cNvPr id="4171" name="Google Shape;4171;p89"/>
          <p:cNvSpPr txBox="1"/>
          <p:nvPr>
            <p:ph idx="1" type="subTitle"/>
          </p:nvPr>
        </p:nvSpPr>
        <p:spPr>
          <a:xfrm>
            <a:off x="424450" y="756623"/>
            <a:ext cx="8384700" cy="228600"/>
          </a:xfrm>
          <a:prstGeom prst="rect">
            <a:avLst/>
          </a:prstGeom>
        </p:spPr>
        <p:txBody>
          <a:bodyPr anchorCtr="0" anchor="t" bIns="0" lIns="0" spcFirstLastPara="1" rIns="0" wrap="square" tIns="0">
            <a:spAutoFit/>
          </a:bodyPr>
          <a:lstStyle>
            <a:lvl1pPr lvl="0">
              <a:spcBef>
                <a:spcPts val="0"/>
              </a:spcBef>
              <a:spcAft>
                <a:spcPts val="0"/>
              </a:spcAft>
              <a:buClr>
                <a:schemeClr val="lt1"/>
              </a:buClr>
              <a:buSzPts val="1600"/>
              <a:buNone/>
              <a:defRPr b="1" sz="1600">
                <a:solidFill>
                  <a:schemeClr val="lt1"/>
                </a:solidFill>
                <a:highlight>
                  <a:schemeClr val="dk1"/>
                </a:highlight>
              </a:defRPr>
            </a:lvl1pPr>
            <a:lvl2pPr lvl="1">
              <a:spcBef>
                <a:spcPts val="800"/>
              </a:spcBef>
              <a:spcAft>
                <a:spcPts val="0"/>
              </a:spcAft>
              <a:buSzPts val="2000"/>
              <a:buNone/>
              <a:defRPr/>
            </a:lvl2pPr>
            <a:lvl3pPr lvl="2">
              <a:spcBef>
                <a:spcPts val="800"/>
              </a:spcBef>
              <a:spcAft>
                <a:spcPts val="0"/>
              </a:spcAft>
              <a:buSzPts val="2000"/>
              <a:buNone/>
              <a:defRPr/>
            </a:lvl3pPr>
            <a:lvl4pPr lvl="3">
              <a:spcBef>
                <a:spcPts val="800"/>
              </a:spcBef>
              <a:spcAft>
                <a:spcPts val="0"/>
              </a:spcAft>
              <a:buSzPts val="2000"/>
              <a:buNone/>
              <a:defRPr/>
            </a:lvl4pPr>
            <a:lvl5pPr lvl="4">
              <a:spcBef>
                <a:spcPts val="800"/>
              </a:spcBef>
              <a:spcAft>
                <a:spcPts val="0"/>
              </a:spcAft>
              <a:buSzPts val="2000"/>
              <a:buNone/>
              <a:defRPr/>
            </a:lvl5pPr>
            <a:lvl6pPr lvl="5">
              <a:spcBef>
                <a:spcPts val="800"/>
              </a:spcBef>
              <a:spcAft>
                <a:spcPts val="0"/>
              </a:spcAft>
              <a:buSzPts val="2000"/>
              <a:buNone/>
              <a:defRPr/>
            </a:lvl6pPr>
            <a:lvl7pPr lvl="6">
              <a:spcBef>
                <a:spcPts val="800"/>
              </a:spcBef>
              <a:spcAft>
                <a:spcPts val="0"/>
              </a:spcAft>
              <a:buSzPts val="2000"/>
              <a:buNone/>
              <a:defRPr/>
            </a:lvl7pPr>
            <a:lvl8pPr lvl="7">
              <a:spcBef>
                <a:spcPts val="800"/>
              </a:spcBef>
              <a:spcAft>
                <a:spcPts val="0"/>
              </a:spcAft>
              <a:buSzPts val="2000"/>
              <a:buNone/>
              <a:defRPr/>
            </a:lvl8pPr>
            <a:lvl9pPr lvl="8">
              <a:spcBef>
                <a:spcPts val="800"/>
              </a:spcBef>
              <a:spcAft>
                <a:spcPts val="800"/>
              </a:spcAft>
              <a:buSzPts val="2000"/>
              <a:buNone/>
              <a:defRPr/>
            </a:lvl9pPr>
          </a:lstStyle>
          <a:p/>
        </p:txBody>
      </p:sp>
      <p:sp>
        <p:nvSpPr>
          <p:cNvPr id="4172" name="Google Shape;4172;p89"/>
          <p:cNvSpPr txBox="1"/>
          <p:nvPr>
            <p:ph idx="2" type="body"/>
          </p:nvPr>
        </p:nvSpPr>
        <p:spPr>
          <a:xfrm>
            <a:off x="420625" y="1237902"/>
            <a:ext cx="2718000" cy="3599400"/>
          </a:xfrm>
          <a:prstGeom prst="rect">
            <a:avLst/>
          </a:prstGeom>
        </p:spPr>
        <p:txBody>
          <a:bodyPr anchorCtr="0" anchor="t" bIns="0" lIns="91425" spcFirstLastPara="1" rIns="91425" wrap="square" tIns="0">
            <a:noAutofit/>
          </a:bodyPr>
          <a:lstStyle>
            <a:lvl1pPr indent="-330200" lvl="0" marL="457200">
              <a:spcBef>
                <a:spcPts val="0"/>
              </a:spcBef>
              <a:spcAft>
                <a:spcPts val="0"/>
              </a:spcAft>
              <a:buSzPts val="1600"/>
              <a:buChar char="●"/>
              <a:defRPr sz="1600"/>
            </a:lvl1pPr>
            <a:lvl2pPr indent="-330200" lvl="1" marL="914400">
              <a:spcBef>
                <a:spcPts val="400"/>
              </a:spcBef>
              <a:spcAft>
                <a:spcPts val="0"/>
              </a:spcAft>
              <a:buSzPts val="1600"/>
              <a:buChar char="○"/>
              <a:defRPr sz="1600"/>
            </a:lvl2pPr>
            <a:lvl3pPr indent="-330200" lvl="2" marL="1371600">
              <a:spcBef>
                <a:spcPts val="400"/>
              </a:spcBef>
              <a:spcAft>
                <a:spcPts val="0"/>
              </a:spcAft>
              <a:buSzPts val="1600"/>
              <a:buChar char="■"/>
              <a:defRPr sz="1600"/>
            </a:lvl3pPr>
            <a:lvl4pPr indent="-330200" lvl="3" marL="1828800">
              <a:spcBef>
                <a:spcPts val="400"/>
              </a:spcBef>
              <a:spcAft>
                <a:spcPts val="0"/>
              </a:spcAft>
              <a:buSzPts val="1600"/>
              <a:buChar char="●"/>
              <a:defRPr sz="1600"/>
            </a:lvl4pPr>
            <a:lvl5pPr indent="-330200" lvl="4" marL="2286000">
              <a:spcBef>
                <a:spcPts val="400"/>
              </a:spcBef>
              <a:spcAft>
                <a:spcPts val="0"/>
              </a:spcAft>
              <a:buSzPts val="1600"/>
              <a:buChar char="○"/>
              <a:defRPr sz="1600"/>
            </a:lvl5pPr>
            <a:lvl6pPr indent="-330200" lvl="5" marL="2743200">
              <a:spcBef>
                <a:spcPts val="400"/>
              </a:spcBef>
              <a:spcAft>
                <a:spcPts val="0"/>
              </a:spcAft>
              <a:buSzPts val="1600"/>
              <a:buChar char="■"/>
              <a:defRPr sz="1600"/>
            </a:lvl6pPr>
            <a:lvl7pPr indent="-330200" lvl="6" marL="3200400">
              <a:spcBef>
                <a:spcPts val="400"/>
              </a:spcBef>
              <a:spcAft>
                <a:spcPts val="0"/>
              </a:spcAft>
              <a:buSzPts val="1600"/>
              <a:buChar char="●"/>
              <a:defRPr sz="1600"/>
            </a:lvl7pPr>
            <a:lvl8pPr indent="-330200" lvl="7" marL="3657600">
              <a:spcBef>
                <a:spcPts val="400"/>
              </a:spcBef>
              <a:spcAft>
                <a:spcPts val="0"/>
              </a:spcAft>
              <a:buSzPts val="1600"/>
              <a:buChar char="○"/>
              <a:defRPr sz="1600"/>
            </a:lvl8pPr>
            <a:lvl9pPr indent="-330200" lvl="8" marL="4114800">
              <a:spcBef>
                <a:spcPts val="400"/>
              </a:spcBef>
              <a:spcAft>
                <a:spcPts val="400"/>
              </a:spcAft>
              <a:buSzPts val="1600"/>
              <a:buChar char="■"/>
              <a:defRPr sz="1600"/>
            </a:lvl9pPr>
          </a:lstStyle>
          <a:p/>
        </p:txBody>
      </p:sp>
      <p:sp>
        <p:nvSpPr>
          <p:cNvPr id="4173" name="Google Shape;4173;p89"/>
          <p:cNvSpPr txBox="1"/>
          <p:nvPr>
            <p:ph idx="3" type="body"/>
          </p:nvPr>
        </p:nvSpPr>
        <p:spPr>
          <a:xfrm>
            <a:off x="3355850" y="1237902"/>
            <a:ext cx="2718000" cy="3599400"/>
          </a:xfrm>
          <a:prstGeom prst="rect">
            <a:avLst/>
          </a:prstGeom>
        </p:spPr>
        <p:txBody>
          <a:bodyPr anchorCtr="0" anchor="t" bIns="0" lIns="182875" spcFirstLastPara="1" rIns="91425" wrap="square" tIns="0">
            <a:noAutofit/>
          </a:bodyPr>
          <a:lstStyle>
            <a:lvl1pPr indent="-330200" lvl="0" marL="457200">
              <a:spcBef>
                <a:spcPts val="0"/>
              </a:spcBef>
              <a:spcAft>
                <a:spcPts val="0"/>
              </a:spcAft>
              <a:buSzPts val="1600"/>
              <a:buChar char="●"/>
              <a:defRPr sz="1600"/>
            </a:lvl1pPr>
            <a:lvl2pPr indent="-330200" lvl="1" marL="914400">
              <a:spcBef>
                <a:spcPts val="400"/>
              </a:spcBef>
              <a:spcAft>
                <a:spcPts val="0"/>
              </a:spcAft>
              <a:buSzPts val="1600"/>
              <a:buChar char="○"/>
              <a:defRPr sz="1600"/>
            </a:lvl2pPr>
            <a:lvl3pPr indent="-330200" lvl="2" marL="1371600">
              <a:spcBef>
                <a:spcPts val="400"/>
              </a:spcBef>
              <a:spcAft>
                <a:spcPts val="0"/>
              </a:spcAft>
              <a:buSzPts val="1600"/>
              <a:buChar char="■"/>
              <a:defRPr sz="1600"/>
            </a:lvl3pPr>
            <a:lvl4pPr indent="-330200" lvl="3" marL="1828800">
              <a:spcBef>
                <a:spcPts val="400"/>
              </a:spcBef>
              <a:spcAft>
                <a:spcPts val="0"/>
              </a:spcAft>
              <a:buSzPts val="1600"/>
              <a:buChar char="●"/>
              <a:defRPr sz="1600"/>
            </a:lvl4pPr>
            <a:lvl5pPr indent="-330200" lvl="4" marL="2286000">
              <a:spcBef>
                <a:spcPts val="400"/>
              </a:spcBef>
              <a:spcAft>
                <a:spcPts val="0"/>
              </a:spcAft>
              <a:buSzPts val="1600"/>
              <a:buChar char="○"/>
              <a:defRPr sz="1600"/>
            </a:lvl5pPr>
            <a:lvl6pPr indent="-330200" lvl="5" marL="2743200">
              <a:spcBef>
                <a:spcPts val="400"/>
              </a:spcBef>
              <a:spcAft>
                <a:spcPts val="0"/>
              </a:spcAft>
              <a:buSzPts val="1600"/>
              <a:buChar char="■"/>
              <a:defRPr sz="1600"/>
            </a:lvl6pPr>
            <a:lvl7pPr indent="-330200" lvl="6" marL="3200400">
              <a:spcBef>
                <a:spcPts val="400"/>
              </a:spcBef>
              <a:spcAft>
                <a:spcPts val="0"/>
              </a:spcAft>
              <a:buSzPts val="1600"/>
              <a:buChar char="●"/>
              <a:defRPr sz="1600"/>
            </a:lvl7pPr>
            <a:lvl8pPr indent="-330200" lvl="7" marL="3657600">
              <a:spcBef>
                <a:spcPts val="400"/>
              </a:spcBef>
              <a:spcAft>
                <a:spcPts val="0"/>
              </a:spcAft>
              <a:buSzPts val="1600"/>
              <a:buChar char="○"/>
              <a:defRPr sz="1600"/>
            </a:lvl8pPr>
            <a:lvl9pPr indent="-330200" lvl="8" marL="4114800">
              <a:spcBef>
                <a:spcPts val="400"/>
              </a:spcBef>
              <a:spcAft>
                <a:spcPts val="400"/>
              </a:spcAft>
              <a:buSzPts val="1600"/>
              <a:buChar char="■"/>
              <a:defRPr sz="1600"/>
            </a:lvl9pPr>
          </a:lstStyle>
          <a:p/>
        </p:txBody>
      </p:sp>
      <p:sp>
        <p:nvSpPr>
          <p:cNvPr id="4174" name="Google Shape;4174;p89"/>
          <p:cNvSpPr txBox="1"/>
          <p:nvPr>
            <p:ph idx="4" type="body"/>
          </p:nvPr>
        </p:nvSpPr>
        <p:spPr>
          <a:xfrm>
            <a:off x="6291075" y="1237902"/>
            <a:ext cx="2514300" cy="3599400"/>
          </a:xfrm>
          <a:prstGeom prst="rect">
            <a:avLst/>
          </a:prstGeom>
        </p:spPr>
        <p:txBody>
          <a:bodyPr anchorCtr="0" anchor="t" bIns="0" lIns="182875" spcFirstLastPara="1" rIns="0" wrap="square" tIns="0">
            <a:noAutofit/>
          </a:bodyPr>
          <a:lstStyle>
            <a:lvl1pPr indent="-330200" lvl="0" marL="457200">
              <a:spcBef>
                <a:spcPts val="0"/>
              </a:spcBef>
              <a:spcAft>
                <a:spcPts val="0"/>
              </a:spcAft>
              <a:buSzPts val="1600"/>
              <a:buChar char="●"/>
              <a:defRPr sz="1600"/>
            </a:lvl1pPr>
            <a:lvl2pPr indent="-330200" lvl="1" marL="914400">
              <a:spcBef>
                <a:spcPts val="400"/>
              </a:spcBef>
              <a:spcAft>
                <a:spcPts val="0"/>
              </a:spcAft>
              <a:buSzPts val="1600"/>
              <a:buChar char="○"/>
              <a:defRPr sz="1600"/>
            </a:lvl2pPr>
            <a:lvl3pPr indent="-330200" lvl="2" marL="1371600">
              <a:spcBef>
                <a:spcPts val="400"/>
              </a:spcBef>
              <a:spcAft>
                <a:spcPts val="0"/>
              </a:spcAft>
              <a:buSzPts val="1600"/>
              <a:buChar char="■"/>
              <a:defRPr sz="1600"/>
            </a:lvl3pPr>
            <a:lvl4pPr indent="-330200" lvl="3" marL="1828800">
              <a:spcBef>
                <a:spcPts val="400"/>
              </a:spcBef>
              <a:spcAft>
                <a:spcPts val="0"/>
              </a:spcAft>
              <a:buSzPts val="1600"/>
              <a:buChar char="●"/>
              <a:defRPr sz="1600"/>
            </a:lvl4pPr>
            <a:lvl5pPr indent="-330200" lvl="4" marL="2286000">
              <a:spcBef>
                <a:spcPts val="400"/>
              </a:spcBef>
              <a:spcAft>
                <a:spcPts val="0"/>
              </a:spcAft>
              <a:buSzPts val="1600"/>
              <a:buChar char="○"/>
              <a:defRPr sz="1600"/>
            </a:lvl5pPr>
            <a:lvl6pPr indent="-330200" lvl="5" marL="2743200">
              <a:spcBef>
                <a:spcPts val="400"/>
              </a:spcBef>
              <a:spcAft>
                <a:spcPts val="0"/>
              </a:spcAft>
              <a:buSzPts val="1600"/>
              <a:buChar char="■"/>
              <a:defRPr sz="1600"/>
            </a:lvl6pPr>
            <a:lvl7pPr indent="-330200" lvl="6" marL="3200400">
              <a:spcBef>
                <a:spcPts val="400"/>
              </a:spcBef>
              <a:spcAft>
                <a:spcPts val="0"/>
              </a:spcAft>
              <a:buSzPts val="1600"/>
              <a:buChar char="●"/>
              <a:defRPr sz="1600"/>
            </a:lvl7pPr>
            <a:lvl8pPr indent="-330200" lvl="7" marL="3657600">
              <a:spcBef>
                <a:spcPts val="400"/>
              </a:spcBef>
              <a:spcAft>
                <a:spcPts val="0"/>
              </a:spcAft>
              <a:buSzPts val="1600"/>
              <a:buChar char="○"/>
              <a:defRPr sz="1600"/>
            </a:lvl8pPr>
            <a:lvl9pPr indent="-330200" lvl="8" marL="4114800">
              <a:spcBef>
                <a:spcPts val="400"/>
              </a:spcBef>
              <a:spcAft>
                <a:spcPts val="400"/>
              </a:spcAft>
              <a:buSzPts val="1600"/>
              <a:buChar char="■"/>
              <a:defRPr sz="1600"/>
            </a:lvl9pPr>
          </a:lstStyle>
          <a:p/>
        </p:txBody>
      </p:sp>
    </p:spTree>
  </p:cSld>
  <p:clrMapOvr>
    <a:masterClrMapping/>
  </p:clrMapOvr>
</p:sldLayout>
</file>

<file path=ppt/slideLayouts/slideLayout8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23: Title and text, 3 column with dividers — white">
  <p:cSld name="CUSTOM_22_1_1_1_1_1_1_2">
    <p:spTree>
      <p:nvGrpSpPr>
        <p:cNvPr id="4175" name="Shape 4175"/>
        <p:cNvGrpSpPr/>
        <p:nvPr/>
      </p:nvGrpSpPr>
      <p:grpSpPr>
        <a:xfrm>
          <a:off x="0" y="0"/>
          <a:ext cx="0" cy="0"/>
          <a:chOff x="0" y="0"/>
          <a:chExt cx="0" cy="0"/>
        </a:xfrm>
      </p:grpSpPr>
      <p:sp>
        <p:nvSpPr>
          <p:cNvPr id="4176" name="Google Shape;4176;p90"/>
          <p:cNvSpPr txBox="1"/>
          <p:nvPr>
            <p:ph type="title"/>
          </p:nvPr>
        </p:nvSpPr>
        <p:spPr>
          <a:xfrm>
            <a:off x="420625" y="320050"/>
            <a:ext cx="8411400" cy="455100"/>
          </a:xfrm>
          <a:prstGeom prst="rect">
            <a:avLst/>
          </a:prstGeom>
        </p:spPr>
        <p:txBody>
          <a:bodyPr anchorCtr="0" anchor="t" bIns="0" lIns="0" spcFirstLastPara="1" rIns="0" wrap="square" tIns="0">
            <a:noAutofit/>
          </a:bodyPr>
          <a:lstStyle>
            <a:lvl1pPr lvl="0">
              <a:spcBef>
                <a:spcPts val="0"/>
              </a:spcBef>
              <a:spcAft>
                <a:spcPts val="0"/>
              </a:spcAft>
              <a:buSzPts val="3200"/>
              <a:buNone/>
              <a:defRPr>
                <a:highlight>
                  <a:schemeClr val="accent1"/>
                </a:highlight>
              </a:defRPr>
            </a:lvl1pPr>
            <a:lvl2pPr lvl="1">
              <a:spcBef>
                <a:spcPts val="0"/>
              </a:spcBef>
              <a:spcAft>
                <a:spcPts val="0"/>
              </a:spcAft>
              <a:buSzPts val="2800"/>
              <a:buNone/>
              <a:defRPr/>
            </a:lvl2pPr>
            <a:lvl3pPr lvl="2">
              <a:spcBef>
                <a:spcPts val="800"/>
              </a:spcBef>
              <a:spcAft>
                <a:spcPts val="0"/>
              </a:spcAft>
              <a:buSzPts val="2800"/>
              <a:buNone/>
              <a:defRPr/>
            </a:lvl3pPr>
            <a:lvl4pPr lvl="3">
              <a:spcBef>
                <a:spcPts val="800"/>
              </a:spcBef>
              <a:spcAft>
                <a:spcPts val="0"/>
              </a:spcAft>
              <a:buSzPts val="2800"/>
              <a:buNone/>
              <a:defRPr/>
            </a:lvl4pPr>
            <a:lvl5pPr lvl="4">
              <a:spcBef>
                <a:spcPts val="800"/>
              </a:spcBef>
              <a:spcAft>
                <a:spcPts val="0"/>
              </a:spcAft>
              <a:buSzPts val="2800"/>
              <a:buNone/>
              <a:defRPr/>
            </a:lvl5pPr>
            <a:lvl6pPr lvl="5">
              <a:spcBef>
                <a:spcPts val="800"/>
              </a:spcBef>
              <a:spcAft>
                <a:spcPts val="0"/>
              </a:spcAft>
              <a:buSzPts val="2800"/>
              <a:buNone/>
              <a:defRPr/>
            </a:lvl6pPr>
            <a:lvl7pPr lvl="6">
              <a:spcBef>
                <a:spcPts val="800"/>
              </a:spcBef>
              <a:spcAft>
                <a:spcPts val="0"/>
              </a:spcAft>
              <a:buSzPts val="2800"/>
              <a:buNone/>
              <a:defRPr/>
            </a:lvl7pPr>
            <a:lvl8pPr lvl="7">
              <a:spcBef>
                <a:spcPts val="800"/>
              </a:spcBef>
              <a:spcAft>
                <a:spcPts val="0"/>
              </a:spcAft>
              <a:buSzPts val="2800"/>
              <a:buNone/>
              <a:defRPr/>
            </a:lvl8pPr>
            <a:lvl9pPr lvl="8">
              <a:spcBef>
                <a:spcPts val="800"/>
              </a:spcBef>
              <a:spcAft>
                <a:spcPts val="800"/>
              </a:spcAft>
              <a:buSzPts val="2800"/>
              <a:buNone/>
              <a:defRPr/>
            </a:lvl9pPr>
          </a:lstStyle>
          <a:p/>
        </p:txBody>
      </p:sp>
      <p:sp>
        <p:nvSpPr>
          <p:cNvPr id="4177" name="Google Shape;4177;p90"/>
          <p:cNvSpPr txBox="1"/>
          <p:nvPr>
            <p:ph idx="1" type="body"/>
          </p:nvPr>
        </p:nvSpPr>
        <p:spPr>
          <a:xfrm>
            <a:off x="420625" y="1009300"/>
            <a:ext cx="2718000" cy="3818700"/>
          </a:xfrm>
          <a:prstGeom prst="rect">
            <a:avLst/>
          </a:prstGeom>
        </p:spPr>
        <p:txBody>
          <a:bodyPr anchorCtr="0" anchor="t" bIns="0" lIns="0" spcFirstLastPara="1" rIns="91425" wrap="square" tIns="0">
            <a:noAutofit/>
          </a:bodyPr>
          <a:lstStyle>
            <a:lvl1pPr indent="-330200" lvl="0" marL="457200">
              <a:spcBef>
                <a:spcPts val="0"/>
              </a:spcBef>
              <a:spcAft>
                <a:spcPts val="0"/>
              </a:spcAft>
              <a:buSzPts val="1600"/>
              <a:buChar char="●"/>
              <a:defRPr sz="1600"/>
            </a:lvl1pPr>
            <a:lvl2pPr indent="-330200" lvl="1" marL="914400">
              <a:spcBef>
                <a:spcPts val="400"/>
              </a:spcBef>
              <a:spcAft>
                <a:spcPts val="0"/>
              </a:spcAft>
              <a:buSzPts val="1600"/>
              <a:buChar char="○"/>
              <a:defRPr sz="1600"/>
            </a:lvl2pPr>
            <a:lvl3pPr indent="-330200" lvl="2" marL="1371600">
              <a:spcBef>
                <a:spcPts val="400"/>
              </a:spcBef>
              <a:spcAft>
                <a:spcPts val="0"/>
              </a:spcAft>
              <a:buSzPts val="1600"/>
              <a:buChar char="■"/>
              <a:defRPr sz="1600"/>
            </a:lvl3pPr>
            <a:lvl4pPr indent="-330200" lvl="3" marL="1828800">
              <a:spcBef>
                <a:spcPts val="400"/>
              </a:spcBef>
              <a:spcAft>
                <a:spcPts val="0"/>
              </a:spcAft>
              <a:buSzPts val="1600"/>
              <a:buChar char="●"/>
              <a:defRPr sz="1600"/>
            </a:lvl4pPr>
            <a:lvl5pPr indent="-330200" lvl="4" marL="2286000">
              <a:spcBef>
                <a:spcPts val="400"/>
              </a:spcBef>
              <a:spcAft>
                <a:spcPts val="0"/>
              </a:spcAft>
              <a:buSzPts val="1600"/>
              <a:buChar char="○"/>
              <a:defRPr sz="1600"/>
            </a:lvl5pPr>
            <a:lvl6pPr indent="-330200" lvl="5" marL="2743200">
              <a:spcBef>
                <a:spcPts val="400"/>
              </a:spcBef>
              <a:spcAft>
                <a:spcPts val="0"/>
              </a:spcAft>
              <a:buSzPts val="1600"/>
              <a:buChar char="■"/>
              <a:defRPr sz="1600"/>
            </a:lvl6pPr>
            <a:lvl7pPr indent="-330200" lvl="6" marL="3200400">
              <a:spcBef>
                <a:spcPts val="400"/>
              </a:spcBef>
              <a:spcAft>
                <a:spcPts val="0"/>
              </a:spcAft>
              <a:buSzPts val="1600"/>
              <a:buChar char="●"/>
              <a:defRPr sz="1600"/>
            </a:lvl7pPr>
            <a:lvl8pPr indent="-330200" lvl="7" marL="3657600">
              <a:spcBef>
                <a:spcPts val="400"/>
              </a:spcBef>
              <a:spcAft>
                <a:spcPts val="0"/>
              </a:spcAft>
              <a:buSzPts val="1600"/>
              <a:buChar char="○"/>
              <a:defRPr sz="1600"/>
            </a:lvl8pPr>
            <a:lvl9pPr indent="-330200" lvl="8" marL="4114800">
              <a:spcBef>
                <a:spcPts val="400"/>
              </a:spcBef>
              <a:spcAft>
                <a:spcPts val="400"/>
              </a:spcAft>
              <a:buSzPts val="1600"/>
              <a:buChar char="■"/>
              <a:defRPr sz="1600"/>
            </a:lvl9pPr>
          </a:lstStyle>
          <a:p/>
        </p:txBody>
      </p:sp>
      <p:sp>
        <p:nvSpPr>
          <p:cNvPr id="4178" name="Google Shape;4178;p90"/>
          <p:cNvSpPr txBox="1"/>
          <p:nvPr>
            <p:ph idx="2" type="body"/>
          </p:nvPr>
        </p:nvSpPr>
        <p:spPr>
          <a:xfrm>
            <a:off x="3355850" y="1009300"/>
            <a:ext cx="2718000" cy="3818700"/>
          </a:xfrm>
          <a:prstGeom prst="rect">
            <a:avLst/>
          </a:prstGeom>
        </p:spPr>
        <p:txBody>
          <a:bodyPr anchorCtr="0" anchor="t" bIns="0" lIns="182875" spcFirstLastPara="1" rIns="91425" wrap="square" tIns="0">
            <a:noAutofit/>
          </a:bodyPr>
          <a:lstStyle>
            <a:lvl1pPr indent="-330200" lvl="0" marL="457200">
              <a:spcBef>
                <a:spcPts val="0"/>
              </a:spcBef>
              <a:spcAft>
                <a:spcPts val="0"/>
              </a:spcAft>
              <a:buSzPts val="1600"/>
              <a:buChar char="●"/>
              <a:defRPr sz="1600"/>
            </a:lvl1pPr>
            <a:lvl2pPr indent="-330200" lvl="1" marL="914400">
              <a:spcBef>
                <a:spcPts val="400"/>
              </a:spcBef>
              <a:spcAft>
                <a:spcPts val="0"/>
              </a:spcAft>
              <a:buSzPts val="1600"/>
              <a:buChar char="○"/>
              <a:defRPr sz="1600"/>
            </a:lvl2pPr>
            <a:lvl3pPr indent="-330200" lvl="2" marL="1371600">
              <a:spcBef>
                <a:spcPts val="400"/>
              </a:spcBef>
              <a:spcAft>
                <a:spcPts val="0"/>
              </a:spcAft>
              <a:buSzPts val="1600"/>
              <a:buChar char="■"/>
              <a:defRPr sz="1600"/>
            </a:lvl3pPr>
            <a:lvl4pPr indent="-330200" lvl="3" marL="1828800">
              <a:spcBef>
                <a:spcPts val="400"/>
              </a:spcBef>
              <a:spcAft>
                <a:spcPts val="0"/>
              </a:spcAft>
              <a:buSzPts val="1600"/>
              <a:buChar char="●"/>
              <a:defRPr sz="1600"/>
            </a:lvl4pPr>
            <a:lvl5pPr indent="-330200" lvl="4" marL="2286000">
              <a:spcBef>
                <a:spcPts val="400"/>
              </a:spcBef>
              <a:spcAft>
                <a:spcPts val="0"/>
              </a:spcAft>
              <a:buSzPts val="1600"/>
              <a:buChar char="○"/>
              <a:defRPr sz="1600"/>
            </a:lvl5pPr>
            <a:lvl6pPr indent="-330200" lvl="5" marL="2743200">
              <a:spcBef>
                <a:spcPts val="400"/>
              </a:spcBef>
              <a:spcAft>
                <a:spcPts val="0"/>
              </a:spcAft>
              <a:buSzPts val="1600"/>
              <a:buChar char="■"/>
              <a:defRPr sz="1600"/>
            </a:lvl6pPr>
            <a:lvl7pPr indent="-330200" lvl="6" marL="3200400">
              <a:spcBef>
                <a:spcPts val="400"/>
              </a:spcBef>
              <a:spcAft>
                <a:spcPts val="0"/>
              </a:spcAft>
              <a:buSzPts val="1600"/>
              <a:buChar char="●"/>
              <a:defRPr sz="1600"/>
            </a:lvl7pPr>
            <a:lvl8pPr indent="-330200" lvl="7" marL="3657600">
              <a:spcBef>
                <a:spcPts val="400"/>
              </a:spcBef>
              <a:spcAft>
                <a:spcPts val="0"/>
              </a:spcAft>
              <a:buSzPts val="1600"/>
              <a:buChar char="○"/>
              <a:defRPr sz="1600"/>
            </a:lvl8pPr>
            <a:lvl9pPr indent="-330200" lvl="8" marL="4114800">
              <a:spcBef>
                <a:spcPts val="400"/>
              </a:spcBef>
              <a:spcAft>
                <a:spcPts val="400"/>
              </a:spcAft>
              <a:buSzPts val="1600"/>
              <a:buChar char="■"/>
              <a:defRPr sz="1600"/>
            </a:lvl9pPr>
          </a:lstStyle>
          <a:p/>
        </p:txBody>
      </p:sp>
      <p:cxnSp>
        <p:nvCxnSpPr>
          <p:cNvPr id="4179" name="Google Shape;4179;p90"/>
          <p:cNvCxnSpPr/>
          <p:nvPr/>
        </p:nvCxnSpPr>
        <p:spPr>
          <a:xfrm>
            <a:off x="6244938" y="1189524"/>
            <a:ext cx="0" cy="3357900"/>
          </a:xfrm>
          <a:prstGeom prst="straightConnector1">
            <a:avLst/>
          </a:prstGeom>
          <a:noFill/>
          <a:ln cap="flat" cmpd="sng" w="38100">
            <a:solidFill>
              <a:schemeClr val="accent1"/>
            </a:solidFill>
            <a:prstDash val="solid"/>
            <a:round/>
            <a:headEnd len="med" w="med" type="none"/>
            <a:tailEnd len="med" w="med" type="none"/>
          </a:ln>
        </p:spPr>
      </p:cxnSp>
      <p:sp>
        <p:nvSpPr>
          <p:cNvPr id="4180" name="Google Shape;4180;p90"/>
          <p:cNvSpPr txBox="1"/>
          <p:nvPr>
            <p:ph idx="3" type="body"/>
          </p:nvPr>
        </p:nvSpPr>
        <p:spPr>
          <a:xfrm>
            <a:off x="6291075" y="1009300"/>
            <a:ext cx="2514300" cy="3818700"/>
          </a:xfrm>
          <a:prstGeom prst="rect">
            <a:avLst/>
          </a:prstGeom>
        </p:spPr>
        <p:txBody>
          <a:bodyPr anchorCtr="0" anchor="t" bIns="0" lIns="182875" spcFirstLastPara="1" rIns="0" wrap="square" tIns="0">
            <a:noAutofit/>
          </a:bodyPr>
          <a:lstStyle>
            <a:lvl1pPr indent="-330200" lvl="0" marL="457200">
              <a:spcBef>
                <a:spcPts val="0"/>
              </a:spcBef>
              <a:spcAft>
                <a:spcPts val="0"/>
              </a:spcAft>
              <a:buSzPts val="1600"/>
              <a:buChar char="●"/>
              <a:defRPr sz="1600"/>
            </a:lvl1pPr>
            <a:lvl2pPr indent="-330200" lvl="1" marL="914400">
              <a:spcBef>
                <a:spcPts val="400"/>
              </a:spcBef>
              <a:spcAft>
                <a:spcPts val="0"/>
              </a:spcAft>
              <a:buSzPts val="1600"/>
              <a:buChar char="○"/>
              <a:defRPr sz="1600"/>
            </a:lvl2pPr>
            <a:lvl3pPr indent="-330200" lvl="2" marL="1371600">
              <a:spcBef>
                <a:spcPts val="400"/>
              </a:spcBef>
              <a:spcAft>
                <a:spcPts val="0"/>
              </a:spcAft>
              <a:buSzPts val="1600"/>
              <a:buChar char="■"/>
              <a:defRPr sz="1600"/>
            </a:lvl3pPr>
            <a:lvl4pPr indent="-330200" lvl="3" marL="1828800">
              <a:spcBef>
                <a:spcPts val="400"/>
              </a:spcBef>
              <a:spcAft>
                <a:spcPts val="0"/>
              </a:spcAft>
              <a:buSzPts val="1600"/>
              <a:buChar char="●"/>
              <a:defRPr sz="1600"/>
            </a:lvl4pPr>
            <a:lvl5pPr indent="-330200" lvl="4" marL="2286000">
              <a:spcBef>
                <a:spcPts val="400"/>
              </a:spcBef>
              <a:spcAft>
                <a:spcPts val="0"/>
              </a:spcAft>
              <a:buSzPts val="1600"/>
              <a:buChar char="○"/>
              <a:defRPr sz="1600"/>
            </a:lvl5pPr>
            <a:lvl6pPr indent="-330200" lvl="5" marL="2743200">
              <a:spcBef>
                <a:spcPts val="400"/>
              </a:spcBef>
              <a:spcAft>
                <a:spcPts val="0"/>
              </a:spcAft>
              <a:buSzPts val="1600"/>
              <a:buChar char="■"/>
              <a:defRPr sz="1600"/>
            </a:lvl6pPr>
            <a:lvl7pPr indent="-330200" lvl="6" marL="3200400">
              <a:spcBef>
                <a:spcPts val="400"/>
              </a:spcBef>
              <a:spcAft>
                <a:spcPts val="0"/>
              </a:spcAft>
              <a:buSzPts val="1600"/>
              <a:buChar char="●"/>
              <a:defRPr sz="1600"/>
            </a:lvl7pPr>
            <a:lvl8pPr indent="-330200" lvl="7" marL="3657600">
              <a:spcBef>
                <a:spcPts val="400"/>
              </a:spcBef>
              <a:spcAft>
                <a:spcPts val="0"/>
              </a:spcAft>
              <a:buSzPts val="1600"/>
              <a:buChar char="○"/>
              <a:defRPr sz="1600"/>
            </a:lvl8pPr>
            <a:lvl9pPr indent="-330200" lvl="8" marL="4114800">
              <a:spcBef>
                <a:spcPts val="400"/>
              </a:spcBef>
              <a:spcAft>
                <a:spcPts val="400"/>
              </a:spcAft>
              <a:buSzPts val="1600"/>
              <a:buChar char="■"/>
              <a:defRPr sz="1600"/>
            </a:lvl9pPr>
          </a:lstStyle>
          <a:p/>
        </p:txBody>
      </p:sp>
      <p:cxnSp>
        <p:nvCxnSpPr>
          <p:cNvPr id="4181" name="Google Shape;4181;p90"/>
          <p:cNvCxnSpPr/>
          <p:nvPr/>
        </p:nvCxnSpPr>
        <p:spPr>
          <a:xfrm>
            <a:off x="3306263" y="1189524"/>
            <a:ext cx="0" cy="3357900"/>
          </a:xfrm>
          <a:prstGeom prst="straightConnector1">
            <a:avLst/>
          </a:prstGeom>
          <a:noFill/>
          <a:ln cap="flat" cmpd="sng" w="38100">
            <a:solidFill>
              <a:schemeClr val="accent1"/>
            </a:solidFill>
            <a:prstDash val="solid"/>
            <a:round/>
            <a:headEnd len="med" w="med" type="none"/>
            <a:tailEnd len="med" w="med" type="none"/>
          </a:ln>
        </p:spPr>
      </p:cxnSp>
    </p:spTree>
  </p:cSld>
  <p:clrMapOvr>
    <a:masterClrMapping/>
  </p:clrMapOvr>
</p:sldLayout>
</file>

<file path=ppt/slideLayouts/slideLayout8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23: Title and text, 3 column, pattern — black and white">
  <p:cSld name="CUSTOM_23_1_1_1_1_2_1_1_2">
    <p:spTree>
      <p:nvGrpSpPr>
        <p:cNvPr id="4182" name="Shape 4182"/>
        <p:cNvGrpSpPr/>
        <p:nvPr/>
      </p:nvGrpSpPr>
      <p:grpSpPr>
        <a:xfrm>
          <a:off x="0" y="0"/>
          <a:ext cx="0" cy="0"/>
          <a:chOff x="0" y="0"/>
          <a:chExt cx="0" cy="0"/>
        </a:xfrm>
      </p:grpSpPr>
      <p:grpSp>
        <p:nvGrpSpPr>
          <p:cNvPr id="4183" name="Google Shape;4183;p91"/>
          <p:cNvGrpSpPr/>
          <p:nvPr/>
        </p:nvGrpSpPr>
        <p:grpSpPr>
          <a:xfrm>
            <a:off x="-3955242" y="2101698"/>
            <a:ext cx="6994446" cy="4415545"/>
            <a:chOff x="238125" y="602600"/>
            <a:chExt cx="7143750" cy="4509800"/>
          </a:xfrm>
        </p:grpSpPr>
        <p:sp>
          <p:nvSpPr>
            <p:cNvPr id="4184" name="Google Shape;4184;p91"/>
            <p:cNvSpPr/>
            <p:nvPr/>
          </p:nvSpPr>
          <p:spPr>
            <a:xfrm>
              <a:off x="2514425" y="1130250"/>
              <a:ext cx="218325" cy="579250"/>
            </a:xfrm>
            <a:custGeom>
              <a:rect b="b" l="l" r="r" t="t"/>
              <a:pathLst>
                <a:path extrusionOk="0" h="23170" w="8733">
                  <a:moveTo>
                    <a:pt x="8513" y="0"/>
                  </a:moveTo>
                  <a:lnTo>
                    <a:pt x="8469" y="44"/>
                  </a:lnTo>
                  <a:lnTo>
                    <a:pt x="8425" y="88"/>
                  </a:lnTo>
                  <a:lnTo>
                    <a:pt x="7416" y="1273"/>
                  </a:lnTo>
                  <a:lnTo>
                    <a:pt x="7372" y="1317"/>
                  </a:lnTo>
                  <a:lnTo>
                    <a:pt x="6231" y="3555"/>
                  </a:lnTo>
                  <a:lnTo>
                    <a:pt x="4081" y="7416"/>
                  </a:lnTo>
                  <a:lnTo>
                    <a:pt x="2633" y="10225"/>
                  </a:lnTo>
                  <a:lnTo>
                    <a:pt x="1492" y="12989"/>
                  </a:lnTo>
                  <a:lnTo>
                    <a:pt x="1492" y="13033"/>
                  </a:lnTo>
                  <a:lnTo>
                    <a:pt x="1009" y="15315"/>
                  </a:lnTo>
                  <a:lnTo>
                    <a:pt x="965" y="15359"/>
                  </a:lnTo>
                  <a:lnTo>
                    <a:pt x="1097" y="20010"/>
                  </a:lnTo>
                  <a:lnTo>
                    <a:pt x="614" y="21195"/>
                  </a:lnTo>
                  <a:lnTo>
                    <a:pt x="0" y="22906"/>
                  </a:lnTo>
                  <a:lnTo>
                    <a:pt x="0" y="22994"/>
                  </a:lnTo>
                  <a:lnTo>
                    <a:pt x="0" y="23038"/>
                  </a:lnTo>
                  <a:lnTo>
                    <a:pt x="44" y="23125"/>
                  </a:lnTo>
                  <a:lnTo>
                    <a:pt x="132" y="23125"/>
                  </a:lnTo>
                  <a:lnTo>
                    <a:pt x="176" y="23169"/>
                  </a:lnTo>
                  <a:lnTo>
                    <a:pt x="263" y="23125"/>
                  </a:lnTo>
                  <a:lnTo>
                    <a:pt x="351" y="23038"/>
                  </a:lnTo>
                  <a:lnTo>
                    <a:pt x="965" y="21282"/>
                  </a:lnTo>
                  <a:lnTo>
                    <a:pt x="1448" y="20142"/>
                  </a:lnTo>
                  <a:lnTo>
                    <a:pt x="1448" y="20054"/>
                  </a:lnTo>
                  <a:lnTo>
                    <a:pt x="1317" y="15359"/>
                  </a:lnTo>
                  <a:lnTo>
                    <a:pt x="1799" y="13121"/>
                  </a:lnTo>
                  <a:lnTo>
                    <a:pt x="2940" y="10356"/>
                  </a:lnTo>
                  <a:lnTo>
                    <a:pt x="4388" y="7592"/>
                  </a:lnTo>
                  <a:lnTo>
                    <a:pt x="6538" y="3730"/>
                  </a:lnTo>
                  <a:lnTo>
                    <a:pt x="7679" y="1492"/>
                  </a:lnTo>
                  <a:lnTo>
                    <a:pt x="8688" y="308"/>
                  </a:lnTo>
                  <a:lnTo>
                    <a:pt x="8732" y="220"/>
                  </a:lnTo>
                  <a:lnTo>
                    <a:pt x="8732" y="176"/>
                  </a:lnTo>
                  <a:lnTo>
                    <a:pt x="8688" y="88"/>
                  </a:lnTo>
                  <a:lnTo>
                    <a:pt x="8645" y="44"/>
                  </a:lnTo>
                  <a:lnTo>
                    <a:pt x="8601" y="0"/>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5" name="Google Shape;4185;p91"/>
            <p:cNvSpPr/>
            <p:nvPr/>
          </p:nvSpPr>
          <p:spPr>
            <a:xfrm>
              <a:off x="1900100" y="1539425"/>
              <a:ext cx="342275" cy="551825"/>
            </a:xfrm>
            <a:custGeom>
              <a:rect b="b" l="l" r="r" t="t"/>
              <a:pathLst>
                <a:path extrusionOk="0" h="22073" w="13691">
                  <a:moveTo>
                    <a:pt x="13427" y="1"/>
                  </a:moveTo>
                  <a:lnTo>
                    <a:pt x="13384" y="45"/>
                  </a:lnTo>
                  <a:lnTo>
                    <a:pt x="13340" y="89"/>
                  </a:lnTo>
                  <a:lnTo>
                    <a:pt x="12725" y="1405"/>
                  </a:lnTo>
                  <a:lnTo>
                    <a:pt x="8952" y="7504"/>
                  </a:lnTo>
                  <a:lnTo>
                    <a:pt x="8952" y="7548"/>
                  </a:lnTo>
                  <a:lnTo>
                    <a:pt x="8162" y="9698"/>
                  </a:lnTo>
                  <a:lnTo>
                    <a:pt x="6494" y="12112"/>
                  </a:lnTo>
                  <a:lnTo>
                    <a:pt x="3642" y="16412"/>
                  </a:lnTo>
                  <a:lnTo>
                    <a:pt x="2282" y="17334"/>
                  </a:lnTo>
                  <a:lnTo>
                    <a:pt x="2238" y="17377"/>
                  </a:lnTo>
                  <a:lnTo>
                    <a:pt x="1273" y="18913"/>
                  </a:lnTo>
                  <a:lnTo>
                    <a:pt x="1229" y="18913"/>
                  </a:lnTo>
                  <a:lnTo>
                    <a:pt x="0" y="21809"/>
                  </a:lnTo>
                  <a:lnTo>
                    <a:pt x="0" y="21897"/>
                  </a:lnTo>
                  <a:lnTo>
                    <a:pt x="0" y="21985"/>
                  </a:lnTo>
                  <a:lnTo>
                    <a:pt x="44" y="22029"/>
                  </a:lnTo>
                  <a:lnTo>
                    <a:pt x="88" y="22073"/>
                  </a:lnTo>
                  <a:lnTo>
                    <a:pt x="176" y="22073"/>
                  </a:lnTo>
                  <a:lnTo>
                    <a:pt x="263" y="22029"/>
                  </a:lnTo>
                  <a:lnTo>
                    <a:pt x="307" y="21985"/>
                  </a:lnTo>
                  <a:lnTo>
                    <a:pt x="1580" y="19089"/>
                  </a:lnTo>
                  <a:lnTo>
                    <a:pt x="2545" y="17597"/>
                  </a:lnTo>
                  <a:lnTo>
                    <a:pt x="3861" y="16675"/>
                  </a:lnTo>
                  <a:lnTo>
                    <a:pt x="3905" y="16631"/>
                  </a:lnTo>
                  <a:lnTo>
                    <a:pt x="6801" y="12287"/>
                  </a:lnTo>
                  <a:lnTo>
                    <a:pt x="8425" y="9874"/>
                  </a:lnTo>
                  <a:lnTo>
                    <a:pt x="8469" y="9830"/>
                  </a:lnTo>
                  <a:lnTo>
                    <a:pt x="9259" y="7680"/>
                  </a:lnTo>
                  <a:lnTo>
                    <a:pt x="13033" y="1580"/>
                  </a:lnTo>
                  <a:lnTo>
                    <a:pt x="13033" y="1537"/>
                  </a:lnTo>
                  <a:lnTo>
                    <a:pt x="13647" y="264"/>
                  </a:lnTo>
                  <a:lnTo>
                    <a:pt x="13691" y="176"/>
                  </a:lnTo>
                  <a:lnTo>
                    <a:pt x="13647" y="132"/>
                  </a:lnTo>
                  <a:lnTo>
                    <a:pt x="13647" y="89"/>
                  </a:lnTo>
                  <a:lnTo>
                    <a:pt x="13559" y="45"/>
                  </a:lnTo>
                  <a:lnTo>
                    <a:pt x="13515" y="1"/>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6" name="Google Shape;4186;p91"/>
            <p:cNvSpPr/>
            <p:nvPr/>
          </p:nvSpPr>
          <p:spPr>
            <a:xfrm>
              <a:off x="2455175" y="1144500"/>
              <a:ext cx="289650" cy="673600"/>
            </a:xfrm>
            <a:custGeom>
              <a:rect b="b" l="l" r="r" t="t"/>
              <a:pathLst>
                <a:path extrusionOk="0" h="26944" w="11586">
                  <a:moveTo>
                    <a:pt x="11366" y="1"/>
                  </a:moveTo>
                  <a:lnTo>
                    <a:pt x="11278" y="45"/>
                  </a:lnTo>
                  <a:lnTo>
                    <a:pt x="11234" y="133"/>
                  </a:lnTo>
                  <a:lnTo>
                    <a:pt x="10093" y="2502"/>
                  </a:lnTo>
                  <a:lnTo>
                    <a:pt x="7197" y="7768"/>
                  </a:lnTo>
                  <a:lnTo>
                    <a:pt x="5881" y="10401"/>
                  </a:lnTo>
                  <a:lnTo>
                    <a:pt x="4827" y="13033"/>
                  </a:lnTo>
                  <a:lnTo>
                    <a:pt x="4432" y="15315"/>
                  </a:lnTo>
                  <a:lnTo>
                    <a:pt x="4432" y="15359"/>
                  </a:lnTo>
                  <a:lnTo>
                    <a:pt x="4652" y="20054"/>
                  </a:lnTo>
                  <a:lnTo>
                    <a:pt x="4301" y="20932"/>
                  </a:lnTo>
                  <a:lnTo>
                    <a:pt x="2195" y="24354"/>
                  </a:lnTo>
                  <a:lnTo>
                    <a:pt x="44" y="26680"/>
                  </a:lnTo>
                  <a:lnTo>
                    <a:pt x="1" y="26724"/>
                  </a:lnTo>
                  <a:lnTo>
                    <a:pt x="1" y="26812"/>
                  </a:lnTo>
                  <a:lnTo>
                    <a:pt x="44" y="26856"/>
                  </a:lnTo>
                  <a:lnTo>
                    <a:pt x="88" y="26900"/>
                  </a:lnTo>
                  <a:lnTo>
                    <a:pt x="176" y="26943"/>
                  </a:lnTo>
                  <a:lnTo>
                    <a:pt x="264" y="26943"/>
                  </a:lnTo>
                  <a:lnTo>
                    <a:pt x="308" y="26900"/>
                  </a:lnTo>
                  <a:lnTo>
                    <a:pt x="2458" y="24574"/>
                  </a:lnTo>
                  <a:lnTo>
                    <a:pt x="2502" y="24574"/>
                  </a:lnTo>
                  <a:lnTo>
                    <a:pt x="4608" y="21107"/>
                  </a:lnTo>
                  <a:lnTo>
                    <a:pt x="4608" y="21063"/>
                  </a:lnTo>
                  <a:lnTo>
                    <a:pt x="5003" y="20142"/>
                  </a:lnTo>
                  <a:lnTo>
                    <a:pt x="5003" y="20098"/>
                  </a:lnTo>
                  <a:lnTo>
                    <a:pt x="4784" y="15359"/>
                  </a:lnTo>
                  <a:lnTo>
                    <a:pt x="5178" y="13121"/>
                  </a:lnTo>
                  <a:lnTo>
                    <a:pt x="6188" y="10532"/>
                  </a:lnTo>
                  <a:lnTo>
                    <a:pt x="7504" y="7943"/>
                  </a:lnTo>
                  <a:lnTo>
                    <a:pt x="10444" y="2634"/>
                  </a:lnTo>
                  <a:lnTo>
                    <a:pt x="11585" y="264"/>
                  </a:lnTo>
                  <a:lnTo>
                    <a:pt x="11585" y="176"/>
                  </a:lnTo>
                  <a:lnTo>
                    <a:pt x="11585" y="133"/>
                  </a:lnTo>
                  <a:lnTo>
                    <a:pt x="11541" y="89"/>
                  </a:lnTo>
                  <a:lnTo>
                    <a:pt x="11497" y="45"/>
                  </a:lnTo>
                  <a:lnTo>
                    <a:pt x="11409" y="1"/>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7" name="Google Shape;4187;p91"/>
            <p:cNvSpPr/>
            <p:nvPr/>
          </p:nvSpPr>
          <p:spPr>
            <a:xfrm>
              <a:off x="2189700" y="2124150"/>
              <a:ext cx="25" cy="25"/>
            </a:xfrm>
            <a:custGeom>
              <a:rect b="b" l="l" r="r" t="t"/>
              <a:pathLst>
                <a:path extrusionOk="0" h="1" w="1">
                  <a:moveTo>
                    <a:pt x="0" y="0"/>
                  </a:moveTo>
                  <a:lnTo>
                    <a:pt x="0" y="0"/>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8" name="Google Shape;4188;p91"/>
            <p:cNvSpPr/>
            <p:nvPr/>
          </p:nvSpPr>
          <p:spPr>
            <a:xfrm>
              <a:off x="2189700" y="2124150"/>
              <a:ext cx="25" cy="25"/>
            </a:xfrm>
            <a:custGeom>
              <a:rect b="b" l="l" r="r" t="t"/>
              <a:pathLst>
                <a:path extrusionOk="0" fill="none" h="1" w="1">
                  <a:moveTo>
                    <a:pt x="0" y="0"/>
                  </a:moveTo>
                  <a:lnTo>
                    <a:pt x="0" y="0"/>
                  </a:lnTo>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9" name="Google Shape;4189;p91"/>
            <p:cNvSpPr/>
            <p:nvPr/>
          </p:nvSpPr>
          <p:spPr>
            <a:xfrm>
              <a:off x="2390450" y="1169750"/>
              <a:ext cx="283050" cy="636275"/>
            </a:xfrm>
            <a:custGeom>
              <a:rect b="b" l="l" r="r" t="t"/>
              <a:pathLst>
                <a:path extrusionOk="0" h="25451" w="11322">
                  <a:moveTo>
                    <a:pt x="11058" y="0"/>
                  </a:moveTo>
                  <a:lnTo>
                    <a:pt x="11015" y="88"/>
                  </a:lnTo>
                  <a:lnTo>
                    <a:pt x="9698" y="2370"/>
                  </a:lnTo>
                  <a:lnTo>
                    <a:pt x="8338" y="4871"/>
                  </a:lnTo>
                  <a:lnTo>
                    <a:pt x="6714" y="7899"/>
                  </a:lnTo>
                  <a:lnTo>
                    <a:pt x="5442" y="10839"/>
                  </a:lnTo>
                  <a:lnTo>
                    <a:pt x="4871" y="13164"/>
                  </a:lnTo>
                  <a:lnTo>
                    <a:pt x="4827" y="13208"/>
                  </a:lnTo>
                  <a:lnTo>
                    <a:pt x="4871" y="17903"/>
                  </a:lnTo>
                  <a:lnTo>
                    <a:pt x="4389" y="19088"/>
                  </a:lnTo>
                  <a:lnTo>
                    <a:pt x="3467" y="20712"/>
                  </a:lnTo>
                  <a:lnTo>
                    <a:pt x="1800" y="23388"/>
                  </a:lnTo>
                  <a:lnTo>
                    <a:pt x="44" y="25144"/>
                  </a:lnTo>
                  <a:lnTo>
                    <a:pt x="1" y="25187"/>
                  </a:lnTo>
                  <a:lnTo>
                    <a:pt x="1" y="25275"/>
                  </a:lnTo>
                  <a:lnTo>
                    <a:pt x="1" y="25319"/>
                  </a:lnTo>
                  <a:lnTo>
                    <a:pt x="44" y="25363"/>
                  </a:lnTo>
                  <a:lnTo>
                    <a:pt x="132" y="25407"/>
                  </a:lnTo>
                  <a:lnTo>
                    <a:pt x="176" y="25451"/>
                  </a:lnTo>
                  <a:lnTo>
                    <a:pt x="264" y="25407"/>
                  </a:lnTo>
                  <a:lnTo>
                    <a:pt x="308" y="25363"/>
                  </a:lnTo>
                  <a:lnTo>
                    <a:pt x="2063" y="23608"/>
                  </a:lnTo>
                  <a:lnTo>
                    <a:pt x="3774" y="20887"/>
                  </a:lnTo>
                  <a:lnTo>
                    <a:pt x="4696" y="19220"/>
                  </a:lnTo>
                  <a:lnTo>
                    <a:pt x="5222" y="17991"/>
                  </a:lnTo>
                  <a:lnTo>
                    <a:pt x="5222" y="17947"/>
                  </a:lnTo>
                  <a:lnTo>
                    <a:pt x="5179" y="13208"/>
                  </a:lnTo>
                  <a:lnTo>
                    <a:pt x="5793" y="10970"/>
                  </a:lnTo>
                  <a:lnTo>
                    <a:pt x="7021" y="8030"/>
                  </a:lnTo>
                  <a:lnTo>
                    <a:pt x="8645" y="5046"/>
                  </a:lnTo>
                  <a:lnTo>
                    <a:pt x="10005" y="2545"/>
                  </a:lnTo>
                  <a:lnTo>
                    <a:pt x="11322" y="263"/>
                  </a:lnTo>
                  <a:lnTo>
                    <a:pt x="11322" y="176"/>
                  </a:lnTo>
                  <a:lnTo>
                    <a:pt x="11322" y="88"/>
                  </a:lnTo>
                  <a:lnTo>
                    <a:pt x="11278" y="44"/>
                  </a:lnTo>
                  <a:lnTo>
                    <a:pt x="11234" y="0"/>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0" name="Google Shape;4190;p91"/>
            <p:cNvSpPr/>
            <p:nvPr/>
          </p:nvSpPr>
          <p:spPr>
            <a:xfrm>
              <a:off x="2312575" y="1160975"/>
              <a:ext cx="334600" cy="736100"/>
            </a:xfrm>
            <a:custGeom>
              <a:rect b="b" l="l" r="r" t="t"/>
              <a:pathLst>
                <a:path extrusionOk="0" h="29444" w="13384">
                  <a:moveTo>
                    <a:pt x="13164" y="0"/>
                  </a:moveTo>
                  <a:lnTo>
                    <a:pt x="13120" y="44"/>
                  </a:lnTo>
                  <a:lnTo>
                    <a:pt x="13076" y="88"/>
                  </a:lnTo>
                  <a:lnTo>
                    <a:pt x="11979" y="2019"/>
                  </a:lnTo>
                  <a:lnTo>
                    <a:pt x="10531" y="4564"/>
                  </a:lnTo>
                  <a:lnTo>
                    <a:pt x="8908" y="7679"/>
                  </a:lnTo>
                  <a:lnTo>
                    <a:pt x="7548" y="10663"/>
                  </a:lnTo>
                  <a:lnTo>
                    <a:pt x="6889" y="12945"/>
                  </a:lnTo>
                  <a:lnTo>
                    <a:pt x="6889" y="12989"/>
                  </a:lnTo>
                  <a:lnTo>
                    <a:pt x="6802" y="17684"/>
                  </a:lnTo>
                  <a:lnTo>
                    <a:pt x="6363" y="18913"/>
                  </a:lnTo>
                  <a:lnTo>
                    <a:pt x="5441" y="20404"/>
                  </a:lnTo>
                  <a:lnTo>
                    <a:pt x="3949" y="22906"/>
                  </a:lnTo>
                  <a:lnTo>
                    <a:pt x="0" y="29181"/>
                  </a:lnTo>
                  <a:lnTo>
                    <a:pt x="0" y="29224"/>
                  </a:lnTo>
                  <a:lnTo>
                    <a:pt x="0" y="29312"/>
                  </a:lnTo>
                  <a:lnTo>
                    <a:pt x="44" y="29356"/>
                  </a:lnTo>
                  <a:lnTo>
                    <a:pt x="88" y="29400"/>
                  </a:lnTo>
                  <a:lnTo>
                    <a:pt x="176" y="29444"/>
                  </a:lnTo>
                  <a:lnTo>
                    <a:pt x="263" y="29444"/>
                  </a:lnTo>
                  <a:lnTo>
                    <a:pt x="307" y="29356"/>
                  </a:lnTo>
                  <a:lnTo>
                    <a:pt x="4256" y="23125"/>
                  </a:lnTo>
                  <a:lnTo>
                    <a:pt x="5748" y="20624"/>
                  </a:lnTo>
                  <a:lnTo>
                    <a:pt x="6670" y="19088"/>
                  </a:lnTo>
                  <a:lnTo>
                    <a:pt x="6670" y="19044"/>
                  </a:lnTo>
                  <a:lnTo>
                    <a:pt x="7109" y="17772"/>
                  </a:lnTo>
                  <a:lnTo>
                    <a:pt x="7153" y="17684"/>
                  </a:lnTo>
                  <a:lnTo>
                    <a:pt x="7240" y="13033"/>
                  </a:lnTo>
                  <a:lnTo>
                    <a:pt x="7855" y="10795"/>
                  </a:lnTo>
                  <a:lnTo>
                    <a:pt x="9215" y="7811"/>
                  </a:lnTo>
                  <a:lnTo>
                    <a:pt x="10839" y="4695"/>
                  </a:lnTo>
                  <a:lnTo>
                    <a:pt x="12287" y="2194"/>
                  </a:lnTo>
                  <a:lnTo>
                    <a:pt x="13384" y="263"/>
                  </a:lnTo>
                  <a:lnTo>
                    <a:pt x="13384" y="176"/>
                  </a:lnTo>
                  <a:lnTo>
                    <a:pt x="13384" y="132"/>
                  </a:lnTo>
                  <a:lnTo>
                    <a:pt x="13340" y="44"/>
                  </a:lnTo>
                  <a:lnTo>
                    <a:pt x="13296" y="0"/>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1" name="Google Shape;4191;p91"/>
            <p:cNvSpPr/>
            <p:nvPr/>
          </p:nvSpPr>
          <p:spPr>
            <a:xfrm>
              <a:off x="3607050" y="1646950"/>
              <a:ext cx="2156750" cy="843625"/>
            </a:xfrm>
            <a:custGeom>
              <a:rect b="b" l="l" r="r" t="t"/>
              <a:pathLst>
                <a:path extrusionOk="0" h="33745" w="86270">
                  <a:moveTo>
                    <a:pt x="77318" y="0"/>
                  </a:moveTo>
                  <a:lnTo>
                    <a:pt x="74027" y="658"/>
                  </a:lnTo>
                  <a:lnTo>
                    <a:pt x="70077" y="1053"/>
                  </a:lnTo>
                  <a:lnTo>
                    <a:pt x="67444" y="1492"/>
                  </a:lnTo>
                  <a:lnTo>
                    <a:pt x="67401" y="1492"/>
                  </a:lnTo>
                  <a:lnTo>
                    <a:pt x="66084" y="1931"/>
                  </a:lnTo>
                  <a:lnTo>
                    <a:pt x="66040" y="1975"/>
                  </a:lnTo>
                  <a:lnTo>
                    <a:pt x="65031" y="3116"/>
                  </a:lnTo>
                  <a:lnTo>
                    <a:pt x="63188" y="4695"/>
                  </a:lnTo>
                  <a:lnTo>
                    <a:pt x="57396" y="7416"/>
                  </a:lnTo>
                  <a:lnTo>
                    <a:pt x="53754" y="8776"/>
                  </a:lnTo>
                  <a:lnTo>
                    <a:pt x="48751" y="10312"/>
                  </a:lnTo>
                  <a:lnTo>
                    <a:pt x="48707" y="10312"/>
                  </a:lnTo>
                  <a:lnTo>
                    <a:pt x="46206" y="11453"/>
                  </a:lnTo>
                  <a:lnTo>
                    <a:pt x="39800" y="14832"/>
                  </a:lnTo>
                  <a:lnTo>
                    <a:pt x="36421" y="17113"/>
                  </a:lnTo>
                  <a:lnTo>
                    <a:pt x="32077" y="19878"/>
                  </a:lnTo>
                  <a:lnTo>
                    <a:pt x="28391" y="22028"/>
                  </a:lnTo>
                  <a:lnTo>
                    <a:pt x="26855" y="22686"/>
                  </a:lnTo>
                  <a:lnTo>
                    <a:pt x="22291" y="21501"/>
                  </a:lnTo>
                  <a:lnTo>
                    <a:pt x="20624" y="20975"/>
                  </a:lnTo>
                  <a:lnTo>
                    <a:pt x="20054" y="20975"/>
                  </a:lnTo>
                  <a:lnTo>
                    <a:pt x="19966" y="21019"/>
                  </a:lnTo>
                  <a:lnTo>
                    <a:pt x="19922" y="21107"/>
                  </a:lnTo>
                  <a:lnTo>
                    <a:pt x="18913" y="26241"/>
                  </a:lnTo>
                  <a:lnTo>
                    <a:pt x="18562" y="28917"/>
                  </a:lnTo>
                  <a:lnTo>
                    <a:pt x="17157" y="33174"/>
                  </a:lnTo>
                  <a:lnTo>
                    <a:pt x="16938" y="33393"/>
                  </a:lnTo>
                  <a:lnTo>
                    <a:pt x="16455" y="33393"/>
                  </a:lnTo>
                  <a:lnTo>
                    <a:pt x="11541" y="32164"/>
                  </a:lnTo>
                  <a:lnTo>
                    <a:pt x="10005" y="31769"/>
                  </a:lnTo>
                  <a:lnTo>
                    <a:pt x="9961" y="31769"/>
                  </a:lnTo>
                  <a:lnTo>
                    <a:pt x="7109" y="31857"/>
                  </a:lnTo>
                  <a:lnTo>
                    <a:pt x="3949" y="31857"/>
                  </a:lnTo>
                  <a:lnTo>
                    <a:pt x="176" y="31374"/>
                  </a:lnTo>
                  <a:lnTo>
                    <a:pt x="88" y="31374"/>
                  </a:lnTo>
                  <a:lnTo>
                    <a:pt x="44" y="31418"/>
                  </a:lnTo>
                  <a:lnTo>
                    <a:pt x="0" y="31462"/>
                  </a:lnTo>
                  <a:lnTo>
                    <a:pt x="0" y="31506"/>
                  </a:lnTo>
                  <a:lnTo>
                    <a:pt x="0" y="31594"/>
                  </a:lnTo>
                  <a:lnTo>
                    <a:pt x="0" y="31638"/>
                  </a:lnTo>
                  <a:lnTo>
                    <a:pt x="44" y="31682"/>
                  </a:lnTo>
                  <a:lnTo>
                    <a:pt x="132" y="31726"/>
                  </a:lnTo>
                  <a:lnTo>
                    <a:pt x="3905" y="32208"/>
                  </a:lnTo>
                  <a:lnTo>
                    <a:pt x="7109" y="32208"/>
                  </a:lnTo>
                  <a:lnTo>
                    <a:pt x="9961" y="32120"/>
                  </a:lnTo>
                  <a:lnTo>
                    <a:pt x="11453" y="32515"/>
                  </a:lnTo>
                  <a:lnTo>
                    <a:pt x="16368" y="33744"/>
                  </a:lnTo>
                  <a:lnTo>
                    <a:pt x="17026" y="33744"/>
                  </a:lnTo>
                  <a:lnTo>
                    <a:pt x="17114" y="33700"/>
                  </a:lnTo>
                  <a:lnTo>
                    <a:pt x="17421" y="33437"/>
                  </a:lnTo>
                  <a:lnTo>
                    <a:pt x="17465" y="33349"/>
                  </a:lnTo>
                  <a:lnTo>
                    <a:pt x="18913" y="29005"/>
                  </a:lnTo>
                  <a:lnTo>
                    <a:pt x="18913" y="28961"/>
                  </a:lnTo>
                  <a:lnTo>
                    <a:pt x="19264" y="26284"/>
                  </a:lnTo>
                  <a:lnTo>
                    <a:pt x="20229" y="21326"/>
                  </a:lnTo>
                  <a:lnTo>
                    <a:pt x="20536" y="21326"/>
                  </a:lnTo>
                  <a:lnTo>
                    <a:pt x="22204" y="21852"/>
                  </a:lnTo>
                  <a:lnTo>
                    <a:pt x="26855" y="23037"/>
                  </a:lnTo>
                  <a:lnTo>
                    <a:pt x="26943" y="23037"/>
                  </a:lnTo>
                  <a:lnTo>
                    <a:pt x="28522" y="22335"/>
                  </a:lnTo>
                  <a:lnTo>
                    <a:pt x="28566" y="22335"/>
                  </a:lnTo>
                  <a:lnTo>
                    <a:pt x="32252" y="20185"/>
                  </a:lnTo>
                  <a:lnTo>
                    <a:pt x="36596" y="17421"/>
                  </a:lnTo>
                  <a:lnTo>
                    <a:pt x="39975" y="15139"/>
                  </a:lnTo>
                  <a:lnTo>
                    <a:pt x="46382" y="11760"/>
                  </a:lnTo>
                  <a:lnTo>
                    <a:pt x="48839" y="10663"/>
                  </a:lnTo>
                  <a:lnTo>
                    <a:pt x="53842" y="9083"/>
                  </a:lnTo>
                  <a:lnTo>
                    <a:pt x="57527" y="7723"/>
                  </a:lnTo>
                  <a:lnTo>
                    <a:pt x="63364" y="5002"/>
                  </a:lnTo>
                  <a:lnTo>
                    <a:pt x="63407" y="5002"/>
                  </a:lnTo>
                  <a:lnTo>
                    <a:pt x="65294" y="3379"/>
                  </a:lnTo>
                  <a:lnTo>
                    <a:pt x="65294" y="3335"/>
                  </a:lnTo>
                  <a:lnTo>
                    <a:pt x="66260" y="2282"/>
                  </a:lnTo>
                  <a:lnTo>
                    <a:pt x="67532" y="1843"/>
                  </a:lnTo>
                  <a:lnTo>
                    <a:pt x="70121" y="1404"/>
                  </a:lnTo>
                  <a:lnTo>
                    <a:pt x="74070" y="1009"/>
                  </a:lnTo>
                  <a:lnTo>
                    <a:pt x="77405" y="351"/>
                  </a:lnTo>
                  <a:lnTo>
                    <a:pt x="81047" y="395"/>
                  </a:lnTo>
                  <a:lnTo>
                    <a:pt x="82715" y="746"/>
                  </a:lnTo>
                  <a:lnTo>
                    <a:pt x="83680" y="1624"/>
                  </a:lnTo>
                  <a:lnTo>
                    <a:pt x="84251" y="3159"/>
                  </a:lnTo>
                  <a:lnTo>
                    <a:pt x="84821" y="5880"/>
                  </a:lnTo>
                  <a:lnTo>
                    <a:pt x="85699" y="9829"/>
                  </a:lnTo>
                  <a:lnTo>
                    <a:pt x="85918" y="10839"/>
                  </a:lnTo>
                  <a:lnTo>
                    <a:pt x="85962" y="10926"/>
                  </a:lnTo>
                  <a:lnTo>
                    <a:pt x="86006" y="10970"/>
                  </a:lnTo>
                  <a:lnTo>
                    <a:pt x="86181" y="10970"/>
                  </a:lnTo>
                  <a:lnTo>
                    <a:pt x="86225" y="10926"/>
                  </a:lnTo>
                  <a:lnTo>
                    <a:pt x="86269" y="10839"/>
                  </a:lnTo>
                  <a:lnTo>
                    <a:pt x="86269" y="10795"/>
                  </a:lnTo>
                  <a:lnTo>
                    <a:pt x="86050" y="9742"/>
                  </a:lnTo>
                  <a:lnTo>
                    <a:pt x="85172" y="5792"/>
                  </a:lnTo>
                  <a:lnTo>
                    <a:pt x="84558" y="3072"/>
                  </a:lnTo>
                  <a:lnTo>
                    <a:pt x="83987" y="1448"/>
                  </a:lnTo>
                  <a:lnTo>
                    <a:pt x="83944" y="1360"/>
                  </a:lnTo>
                  <a:lnTo>
                    <a:pt x="82934" y="483"/>
                  </a:lnTo>
                  <a:lnTo>
                    <a:pt x="82847" y="439"/>
                  </a:lnTo>
                  <a:lnTo>
                    <a:pt x="81135" y="44"/>
                  </a:lnTo>
                  <a:lnTo>
                    <a:pt x="81091" y="44"/>
                  </a:lnTo>
                  <a:lnTo>
                    <a:pt x="77361" y="0"/>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2" name="Google Shape;4192;p91"/>
            <p:cNvSpPr/>
            <p:nvPr/>
          </p:nvSpPr>
          <p:spPr>
            <a:xfrm>
              <a:off x="3588400" y="602600"/>
              <a:ext cx="724050" cy="816175"/>
            </a:xfrm>
            <a:custGeom>
              <a:rect b="b" l="l" r="r" t="t"/>
              <a:pathLst>
                <a:path extrusionOk="0" h="32647" w="28962">
                  <a:moveTo>
                    <a:pt x="28698" y="0"/>
                  </a:moveTo>
                  <a:lnTo>
                    <a:pt x="26943" y="570"/>
                  </a:lnTo>
                  <a:lnTo>
                    <a:pt x="25363" y="614"/>
                  </a:lnTo>
                  <a:lnTo>
                    <a:pt x="24091" y="483"/>
                  </a:lnTo>
                  <a:lnTo>
                    <a:pt x="23959" y="527"/>
                  </a:lnTo>
                  <a:lnTo>
                    <a:pt x="22774" y="1273"/>
                  </a:lnTo>
                  <a:lnTo>
                    <a:pt x="19659" y="3686"/>
                  </a:lnTo>
                  <a:lnTo>
                    <a:pt x="16543" y="6187"/>
                  </a:lnTo>
                  <a:lnTo>
                    <a:pt x="15139" y="7504"/>
                  </a:lnTo>
                  <a:lnTo>
                    <a:pt x="13735" y="8732"/>
                  </a:lnTo>
                  <a:lnTo>
                    <a:pt x="12945" y="9741"/>
                  </a:lnTo>
                  <a:lnTo>
                    <a:pt x="11014" y="12901"/>
                  </a:lnTo>
                  <a:lnTo>
                    <a:pt x="10400" y="13910"/>
                  </a:lnTo>
                  <a:lnTo>
                    <a:pt x="9347" y="15446"/>
                  </a:lnTo>
                  <a:lnTo>
                    <a:pt x="7284" y="18254"/>
                  </a:lnTo>
                  <a:lnTo>
                    <a:pt x="6012" y="20404"/>
                  </a:lnTo>
                  <a:lnTo>
                    <a:pt x="4300" y="23520"/>
                  </a:lnTo>
                  <a:lnTo>
                    <a:pt x="2501" y="27030"/>
                  </a:lnTo>
                  <a:lnTo>
                    <a:pt x="0" y="32384"/>
                  </a:lnTo>
                  <a:lnTo>
                    <a:pt x="0" y="32471"/>
                  </a:lnTo>
                  <a:lnTo>
                    <a:pt x="0" y="32515"/>
                  </a:lnTo>
                  <a:lnTo>
                    <a:pt x="44" y="32559"/>
                  </a:lnTo>
                  <a:lnTo>
                    <a:pt x="88" y="32603"/>
                  </a:lnTo>
                  <a:lnTo>
                    <a:pt x="176" y="32647"/>
                  </a:lnTo>
                  <a:lnTo>
                    <a:pt x="263" y="32603"/>
                  </a:lnTo>
                  <a:lnTo>
                    <a:pt x="307" y="32515"/>
                  </a:lnTo>
                  <a:lnTo>
                    <a:pt x="2808" y="27206"/>
                  </a:lnTo>
                  <a:lnTo>
                    <a:pt x="4608" y="23695"/>
                  </a:lnTo>
                  <a:lnTo>
                    <a:pt x="6319" y="20580"/>
                  </a:lnTo>
                  <a:lnTo>
                    <a:pt x="7548" y="18430"/>
                  </a:lnTo>
                  <a:lnTo>
                    <a:pt x="9654" y="15665"/>
                  </a:lnTo>
                  <a:lnTo>
                    <a:pt x="10707" y="14086"/>
                  </a:lnTo>
                  <a:lnTo>
                    <a:pt x="11321" y="13076"/>
                  </a:lnTo>
                  <a:lnTo>
                    <a:pt x="13208" y="9961"/>
                  </a:lnTo>
                  <a:lnTo>
                    <a:pt x="13998" y="8952"/>
                  </a:lnTo>
                  <a:lnTo>
                    <a:pt x="15358" y="7767"/>
                  </a:lnTo>
                  <a:lnTo>
                    <a:pt x="16806" y="6450"/>
                  </a:lnTo>
                  <a:lnTo>
                    <a:pt x="19878" y="3949"/>
                  </a:lnTo>
                  <a:lnTo>
                    <a:pt x="22950" y="1580"/>
                  </a:lnTo>
                  <a:lnTo>
                    <a:pt x="24091" y="878"/>
                  </a:lnTo>
                  <a:lnTo>
                    <a:pt x="25319" y="965"/>
                  </a:lnTo>
                  <a:lnTo>
                    <a:pt x="25363" y="965"/>
                  </a:lnTo>
                  <a:lnTo>
                    <a:pt x="26987" y="878"/>
                  </a:lnTo>
                  <a:lnTo>
                    <a:pt x="27031" y="878"/>
                  </a:lnTo>
                  <a:lnTo>
                    <a:pt x="28830" y="351"/>
                  </a:lnTo>
                  <a:lnTo>
                    <a:pt x="28874" y="307"/>
                  </a:lnTo>
                  <a:lnTo>
                    <a:pt x="28917" y="263"/>
                  </a:lnTo>
                  <a:lnTo>
                    <a:pt x="28961" y="219"/>
                  </a:lnTo>
                  <a:lnTo>
                    <a:pt x="28917" y="132"/>
                  </a:lnTo>
                  <a:lnTo>
                    <a:pt x="28917" y="88"/>
                  </a:lnTo>
                  <a:lnTo>
                    <a:pt x="28874" y="44"/>
                  </a:lnTo>
                  <a:lnTo>
                    <a:pt x="28786" y="0"/>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3" name="Google Shape;4193;p91"/>
            <p:cNvSpPr/>
            <p:nvPr/>
          </p:nvSpPr>
          <p:spPr>
            <a:xfrm>
              <a:off x="3593875" y="1881700"/>
              <a:ext cx="2005375" cy="782200"/>
            </a:xfrm>
            <a:custGeom>
              <a:rect b="b" l="l" r="r" t="t"/>
              <a:pathLst>
                <a:path extrusionOk="0" h="31288" w="80215">
                  <a:moveTo>
                    <a:pt x="76528" y="0"/>
                  </a:moveTo>
                  <a:lnTo>
                    <a:pt x="74948" y="132"/>
                  </a:lnTo>
                  <a:lnTo>
                    <a:pt x="74905" y="132"/>
                  </a:lnTo>
                  <a:lnTo>
                    <a:pt x="72974" y="922"/>
                  </a:lnTo>
                  <a:lnTo>
                    <a:pt x="72930" y="966"/>
                  </a:lnTo>
                  <a:lnTo>
                    <a:pt x="71877" y="1800"/>
                  </a:lnTo>
                  <a:lnTo>
                    <a:pt x="70078" y="2677"/>
                  </a:lnTo>
                  <a:lnTo>
                    <a:pt x="64768" y="4564"/>
                  </a:lnTo>
                  <a:lnTo>
                    <a:pt x="61082" y="5924"/>
                  </a:lnTo>
                  <a:lnTo>
                    <a:pt x="57879" y="7065"/>
                  </a:lnTo>
                  <a:lnTo>
                    <a:pt x="54895" y="8031"/>
                  </a:lnTo>
                  <a:lnTo>
                    <a:pt x="51253" y="8250"/>
                  </a:lnTo>
                  <a:lnTo>
                    <a:pt x="51165" y="8294"/>
                  </a:lnTo>
                  <a:lnTo>
                    <a:pt x="48532" y="9566"/>
                  </a:lnTo>
                  <a:lnTo>
                    <a:pt x="45285" y="11234"/>
                  </a:lnTo>
                  <a:lnTo>
                    <a:pt x="42784" y="12726"/>
                  </a:lnTo>
                  <a:lnTo>
                    <a:pt x="40020" y="13867"/>
                  </a:lnTo>
                  <a:lnTo>
                    <a:pt x="33789" y="15139"/>
                  </a:lnTo>
                  <a:lnTo>
                    <a:pt x="28918" y="16017"/>
                  </a:lnTo>
                  <a:lnTo>
                    <a:pt x="28874" y="16017"/>
                  </a:lnTo>
                  <a:lnTo>
                    <a:pt x="26636" y="17070"/>
                  </a:lnTo>
                  <a:lnTo>
                    <a:pt x="24925" y="16851"/>
                  </a:lnTo>
                  <a:lnTo>
                    <a:pt x="24793" y="16851"/>
                  </a:lnTo>
                  <a:lnTo>
                    <a:pt x="24398" y="17114"/>
                  </a:lnTo>
                  <a:lnTo>
                    <a:pt x="24354" y="17158"/>
                  </a:lnTo>
                  <a:lnTo>
                    <a:pt x="24310" y="17202"/>
                  </a:lnTo>
                  <a:lnTo>
                    <a:pt x="23257" y="22028"/>
                  </a:lnTo>
                  <a:lnTo>
                    <a:pt x="22950" y="25363"/>
                  </a:lnTo>
                  <a:lnTo>
                    <a:pt x="22555" y="27206"/>
                  </a:lnTo>
                  <a:lnTo>
                    <a:pt x="21370" y="29883"/>
                  </a:lnTo>
                  <a:lnTo>
                    <a:pt x="20844" y="30717"/>
                  </a:lnTo>
                  <a:lnTo>
                    <a:pt x="20361" y="30936"/>
                  </a:lnTo>
                  <a:lnTo>
                    <a:pt x="15139" y="29795"/>
                  </a:lnTo>
                  <a:lnTo>
                    <a:pt x="11892" y="29049"/>
                  </a:lnTo>
                  <a:lnTo>
                    <a:pt x="8996" y="28435"/>
                  </a:lnTo>
                  <a:lnTo>
                    <a:pt x="7065" y="28172"/>
                  </a:lnTo>
                  <a:lnTo>
                    <a:pt x="7021" y="28172"/>
                  </a:lnTo>
                  <a:lnTo>
                    <a:pt x="5091" y="28216"/>
                  </a:lnTo>
                  <a:lnTo>
                    <a:pt x="220" y="26504"/>
                  </a:lnTo>
                  <a:lnTo>
                    <a:pt x="88" y="26504"/>
                  </a:lnTo>
                  <a:lnTo>
                    <a:pt x="44" y="26548"/>
                  </a:lnTo>
                  <a:lnTo>
                    <a:pt x="1" y="26592"/>
                  </a:lnTo>
                  <a:lnTo>
                    <a:pt x="1" y="26680"/>
                  </a:lnTo>
                  <a:lnTo>
                    <a:pt x="1" y="26724"/>
                  </a:lnTo>
                  <a:lnTo>
                    <a:pt x="44" y="26811"/>
                  </a:lnTo>
                  <a:lnTo>
                    <a:pt x="88" y="26811"/>
                  </a:lnTo>
                  <a:lnTo>
                    <a:pt x="5003" y="28567"/>
                  </a:lnTo>
                  <a:lnTo>
                    <a:pt x="5047" y="28567"/>
                  </a:lnTo>
                  <a:lnTo>
                    <a:pt x="7021" y="28523"/>
                  </a:lnTo>
                  <a:lnTo>
                    <a:pt x="8908" y="28786"/>
                  </a:lnTo>
                  <a:lnTo>
                    <a:pt x="11804" y="29356"/>
                  </a:lnTo>
                  <a:lnTo>
                    <a:pt x="15095" y="30146"/>
                  </a:lnTo>
                  <a:lnTo>
                    <a:pt x="20317" y="31287"/>
                  </a:lnTo>
                  <a:lnTo>
                    <a:pt x="20405" y="31287"/>
                  </a:lnTo>
                  <a:lnTo>
                    <a:pt x="21063" y="31024"/>
                  </a:lnTo>
                  <a:lnTo>
                    <a:pt x="21151" y="30936"/>
                  </a:lnTo>
                  <a:lnTo>
                    <a:pt x="21678" y="30058"/>
                  </a:lnTo>
                  <a:lnTo>
                    <a:pt x="21678" y="30015"/>
                  </a:lnTo>
                  <a:lnTo>
                    <a:pt x="22906" y="27338"/>
                  </a:lnTo>
                  <a:lnTo>
                    <a:pt x="22906" y="27294"/>
                  </a:lnTo>
                  <a:lnTo>
                    <a:pt x="23301" y="25451"/>
                  </a:lnTo>
                  <a:lnTo>
                    <a:pt x="23301" y="25407"/>
                  </a:lnTo>
                  <a:lnTo>
                    <a:pt x="23608" y="22072"/>
                  </a:lnTo>
                  <a:lnTo>
                    <a:pt x="24618" y="17377"/>
                  </a:lnTo>
                  <a:lnTo>
                    <a:pt x="24925" y="17202"/>
                  </a:lnTo>
                  <a:lnTo>
                    <a:pt x="26636" y="17421"/>
                  </a:lnTo>
                  <a:lnTo>
                    <a:pt x="26768" y="17377"/>
                  </a:lnTo>
                  <a:lnTo>
                    <a:pt x="29006" y="16368"/>
                  </a:lnTo>
                  <a:lnTo>
                    <a:pt x="33832" y="15446"/>
                  </a:lnTo>
                  <a:lnTo>
                    <a:pt x="40063" y="14218"/>
                  </a:lnTo>
                  <a:lnTo>
                    <a:pt x="40107" y="14218"/>
                  </a:lnTo>
                  <a:lnTo>
                    <a:pt x="42916" y="13033"/>
                  </a:lnTo>
                  <a:lnTo>
                    <a:pt x="42960" y="13033"/>
                  </a:lnTo>
                  <a:lnTo>
                    <a:pt x="45461" y="11541"/>
                  </a:lnTo>
                  <a:lnTo>
                    <a:pt x="48708" y="9874"/>
                  </a:lnTo>
                  <a:lnTo>
                    <a:pt x="51297" y="8601"/>
                  </a:lnTo>
                  <a:lnTo>
                    <a:pt x="54939" y="8338"/>
                  </a:lnTo>
                  <a:lnTo>
                    <a:pt x="54983" y="8338"/>
                  </a:lnTo>
                  <a:lnTo>
                    <a:pt x="57967" y="7372"/>
                  </a:lnTo>
                  <a:lnTo>
                    <a:pt x="61214" y="6231"/>
                  </a:lnTo>
                  <a:lnTo>
                    <a:pt x="64900" y="4915"/>
                  </a:lnTo>
                  <a:lnTo>
                    <a:pt x="70209" y="3028"/>
                  </a:lnTo>
                  <a:lnTo>
                    <a:pt x="70209" y="2984"/>
                  </a:lnTo>
                  <a:lnTo>
                    <a:pt x="72052" y="2107"/>
                  </a:lnTo>
                  <a:lnTo>
                    <a:pt x="72096" y="2107"/>
                  </a:lnTo>
                  <a:lnTo>
                    <a:pt x="73106" y="1273"/>
                  </a:lnTo>
                  <a:lnTo>
                    <a:pt x="75036" y="483"/>
                  </a:lnTo>
                  <a:lnTo>
                    <a:pt x="76440" y="352"/>
                  </a:lnTo>
                  <a:lnTo>
                    <a:pt x="76879" y="1010"/>
                  </a:lnTo>
                  <a:lnTo>
                    <a:pt x="77845" y="4345"/>
                  </a:lnTo>
                  <a:lnTo>
                    <a:pt x="79468" y="10356"/>
                  </a:lnTo>
                  <a:lnTo>
                    <a:pt x="79863" y="11848"/>
                  </a:lnTo>
                  <a:lnTo>
                    <a:pt x="79863" y="11892"/>
                  </a:lnTo>
                  <a:lnTo>
                    <a:pt x="79951" y="11936"/>
                  </a:lnTo>
                  <a:lnTo>
                    <a:pt x="79995" y="11980"/>
                  </a:lnTo>
                  <a:lnTo>
                    <a:pt x="80083" y="11936"/>
                  </a:lnTo>
                  <a:lnTo>
                    <a:pt x="80126" y="11936"/>
                  </a:lnTo>
                  <a:lnTo>
                    <a:pt x="80170" y="11892"/>
                  </a:lnTo>
                  <a:lnTo>
                    <a:pt x="80214" y="11804"/>
                  </a:lnTo>
                  <a:lnTo>
                    <a:pt x="80214" y="11760"/>
                  </a:lnTo>
                  <a:lnTo>
                    <a:pt x="78152" y="4257"/>
                  </a:lnTo>
                  <a:lnTo>
                    <a:pt x="77186" y="878"/>
                  </a:lnTo>
                  <a:lnTo>
                    <a:pt x="77186" y="834"/>
                  </a:lnTo>
                  <a:lnTo>
                    <a:pt x="76704" y="88"/>
                  </a:lnTo>
                  <a:lnTo>
                    <a:pt x="76616" y="0"/>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4" name="Google Shape;4194;p91"/>
            <p:cNvSpPr/>
            <p:nvPr/>
          </p:nvSpPr>
          <p:spPr>
            <a:xfrm>
              <a:off x="3578525" y="772625"/>
              <a:ext cx="221625" cy="436625"/>
            </a:xfrm>
            <a:custGeom>
              <a:rect b="b" l="l" r="r" t="t"/>
              <a:pathLst>
                <a:path extrusionOk="0" h="17465" w="8865">
                  <a:moveTo>
                    <a:pt x="8601" y="0"/>
                  </a:moveTo>
                  <a:lnTo>
                    <a:pt x="8513" y="44"/>
                  </a:lnTo>
                  <a:lnTo>
                    <a:pt x="7811" y="1097"/>
                  </a:lnTo>
                  <a:lnTo>
                    <a:pt x="4959" y="6275"/>
                  </a:lnTo>
                  <a:lnTo>
                    <a:pt x="4564" y="6846"/>
                  </a:lnTo>
                  <a:lnTo>
                    <a:pt x="3686" y="8206"/>
                  </a:lnTo>
                  <a:lnTo>
                    <a:pt x="3642" y="8206"/>
                  </a:lnTo>
                  <a:lnTo>
                    <a:pt x="2896" y="9742"/>
                  </a:lnTo>
                  <a:lnTo>
                    <a:pt x="1448" y="13516"/>
                  </a:lnTo>
                  <a:lnTo>
                    <a:pt x="1229" y="14130"/>
                  </a:lnTo>
                  <a:lnTo>
                    <a:pt x="0" y="17202"/>
                  </a:lnTo>
                  <a:lnTo>
                    <a:pt x="0" y="17289"/>
                  </a:lnTo>
                  <a:lnTo>
                    <a:pt x="0" y="17333"/>
                  </a:lnTo>
                  <a:lnTo>
                    <a:pt x="44" y="17421"/>
                  </a:lnTo>
                  <a:lnTo>
                    <a:pt x="88" y="17421"/>
                  </a:lnTo>
                  <a:lnTo>
                    <a:pt x="176" y="17465"/>
                  </a:lnTo>
                  <a:lnTo>
                    <a:pt x="263" y="17421"/>
                  </a:lnTo>
                  <a:lnTo>
                    <a:pt x="307" y="17333"/>
                  </a:lnTo>
                  <a:lnTo>
                    <a:pt x="1536" y="14262"/>
                  </a:lnTo>
                  <a:lnTo>
                    <a:pt x="1755" y="13647"/>
                  </a:lnTo>
                  <a:lnTo>
                    <a:pt x="3203" y="9874"/>
                  </a:lnTo>
                  <a:lnTo>
                    <a:pt x="3949" y="8382"/>
                  </a:lnTo>
                  <a:lnTo>
                    <a:pt x="4827" y="7021"/>
                  </a:lnTo>
                  <a:lnTo>
                    <a:pt x="5266" y="6495"/>
                  </a:lnTo>
                  <a:lnTo>
                    <a:pt x="5266" y="6451"/>
                  </a:lnTo>
                  <a:lnTo>
                    <a:pt x="8118" y="1273"/>
                  </a:lnTo>
                  <a:lnTo>
                    <a:pt x="8820" y="264"/>
                  </a:lnTo>
                  <a:lnTo>
                    <a:pt x="8864" y="176"/>
                  </a:lnTo>
                  <a:lnTo>
                    <a:pt x="8864" y="132"/>
                  </a:lnTo>
                  <a:lnTo>
                    <a:pt x="8820" y="44"/>
                  </a:lnTo>
                  <a:lnTo>
                    <a:pt x="8776" y="0"/>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5" name="Google Shape;4195;p91"/>
            <p:cNvSpPr/>
            <p:nvPr/>
          </p:nvSpPr>
          <p:spPr>
            <a:xfrm>
              <a:off x="3094725" y="818700"/>
              <a:ext cx="223825" cy="558400"/>
            </a:xfrm>
            <a:custGeom>
              <a:rect b="b" l="l" r="r" t="t"/>
              <a:pathLst>
                <a:path extrusionOk="0" h="22336" w="8953">
                  <a:moveTo>
                    <a:pt x="8733" y="0"/>
                  </a:moveTo>
                  <a:lnTo>
                    <a:pt x="8689" y="44"/>
                  </a:lnTo>
                  <a:lnTo>
                    <a:pt x="8645" y="88"/>
                  </a:lnTo>
                  <a:lnTo>
                    <a:pt x="8601" y="132"/>
                  </a:lnTo>
                  <a:lnTo>
                    <a:pt x="7329" y="3774"/>
                  </a:lnTo>
                  <a:lnTo>
                    <a:pt x="6056" y="6670"/>
                  </a:lnTo>
                  <a:lnTo>
                    <a:pt x="5530" y="7548"/>
                  </a:lnTo>
                  <a:lnTo>
                    <a:pt x="5047" y="8425"/>
                  </a:lnTo>
                  <a:lnTo>
                    <a:pt x="4170" y="10225"/>
                  </a:lnTo>
                  <a:lnTo>
                    <a:pt x="3380" y="12024"/>
                  </a:lnTo>
                  <a:lnTo>
                    <a:pt x="2634" y="13910"/>
                  </a:lnTo>
                  <a:lnTo>
                    <a:pt x="1976" y="15841"/>
                  </a:lnTo>
                  <a:lnTo>
                    <a:pt x="1317" y="17860"/>
                  </a:lnTo>
                  <a:lnTo>
                    <a:pt x="659" y="19966"/>
                  </a:lnTo>
                  <a:lnTo>
                    <a:pt x="1" y="22116"/>
                  </a:lnTo>
                  <a:lnTo>
                    <a:pt x="1" y="22204"/>
                  </a:lnTo>
                  <a:lnTo>
                    <a:pt x="45" y="22248"/>
                  </a:lnTo>
                  <a:lnTo>
                    <a:pt x="89" y="22292"/>
                  </a:lnTo>
                  <a:lnTo>
                    <a:pt x="133" y="22336"/>
                  </a:lnTo>
                  <a:lnTo>
                    <a:pt x="176" y="22336"/>
                  </a:lnTo>
                  <a:lnTo>
                    <a:pt x="308" y="22292"/>
                  </a:lnTo>
                  <a:lnTo>
                    <a:pt x="352" y="22204"/>
                  </a:lnTo>
                  <a:lnTo>
                    <a:pt x="1010" y="20054"/>
                  </a:lnTo>
                  <a:lnTo>
                    <a:pt x="1624" y="17991"/>
                  </a:lnTo>
                  <a:lnTo>
                    <a:pt x="2283" y="15973"/>
                  </a:lnTo>
                  <a:lnTo>
                    <a:pt x="2985" y="14042"/>
                  </a:lnTo>
                  <a:lnTo>
                    <a:pt x="3687" y="12155"/>
                  </a:lnTo>
                  <a:lnTo>
                    <a:pt x="4521" y="10356"/>
                  </a:lnTo>
                  <a:lnTo>
                    <a:pt x="5398" y="8601"/>
                  </a:lnTo>
                  <a:lnTo>
                    <a:pt x="5837" y="7723"/>
                  </a:lnTo>
                  <a:lnTo>
                    <a:pt x="6364" y="6846"/>
                  </a:lnTo>
                  <a:lnTo>
                    <a:pt x="7680" y="3906"/>
                  </a:lnTo>
                  <a:lnTo>
                    <a:pt x="8909" y="264"/>
                  </a:lnTo>
                  <a:lnTo>
                    <a:pt x="8953" y="176"/>
                  </a:lnTo>
                  <a:lnTo>
                    <a:pt x="8909" y="132"/>
                  </a:lnTo>
                  <a:lnTo>
                    <a:pt x="8865" y="44"/>
                  </a:lnTo>
                  <a:lnTo>
                    <a:pt x="8821" y="44"/>
                  </a:lnTo>
                  <a:lnTo>
                    <a:pt x="8733" y="0"/>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6" name="Google Shape;4196;p91"/>
            <p:cNvSpPr/>
            <p:nvPr/>
          </p:nvSpPr>
          <p:spPr>
            <a:xfrm>
              <a:off x="2789775" y="804425"/>
              <a:ext cx="392750" cy="774525"/>
            </a:xfrm>
            <a:custGeom>
              <a:rect b="b" l="l" r="r" t="t"/>
              <a:pathLst>
                <a:path extrusionOk="0" h="30981" w="15710">
                  <a:moveTo>
                    <a:pt x="15446" y="1"/>
                  </a:moveTo>
                  <a:lnTo>
                    <a:pt x="15402" y="45"/>
                  </a:lnTo>
                  <a:lnTo>
                    <a:pt x="15358" y="89"/>
                  </a:lnTo>
                  <a:lnTo>
                    <a:pt x="13998" y="2985"/>
                  </a:lnTo>
                  <a:lnTo>
                    <a:pt x="12550" y="5925"/>
                  </a:lnTo>
                  <a:lnTo>
                    <a:pt x="12374" y="6232"/>
                  </a:lnTo>
                  <a:lnTo>
                    <a:pt x="11058" y="8777"/>
                  </a:lnTo>
                  <a:lnTo>
                    <a:pt x="9522" y="11893"/>
                  </a:lnTo>
                  <a:lnTo>
                    <a:pt x="8469" y="14920"/>
                  </a:lnTo>
                  <a:lnTo>
                    <a:pt x="7021" y="18211"/>
                  </a:lnTo>
                  <a:lnTo>
                    <a:pt x="4739" y="22248"/>
                  </a:lnTo>
                  <a:lnTo>
                    <a:pt x="3862" y="23126"/>
                  </a:lnTo>
                  <a:lnTo>
                    <a:pt x="3862" y="23170"/>
                  </a:lnTo>
                  <a:lnTo>
                    <a:pt x="2370" y="25890"/>
                  </a:lnTo>
                  <a:lnTo>
                    <a:pt x="44" y="30717"/>
                  </a:lnTo>
                  <a:lnTo>
                    <a:pt x="0" y="30805"/>
                  </a:lnTo>
                  <a:lnTo>
                    <a:pt x="0" y="30893"/>
                  </a:lnTo>
                  <a:lnTo>
                    <a:pt x="44" y="30937"/>
                  </a:lnTo>
                  <a:lnTo>
                    <a:pt x="88" y="30980"/>
                  </a:lnTo>
                  <a:lnTo>
                    <a:pt x="263" y="30980"/>
                  </a:lnTo>
                  <a:lnTo>
                    <a:pt x="351" y="30893"/>
                  </a:lnTo>
                  <a:lnTo>
                    <a:pt x="2677" y="26066"/>
                  </a:lnTo>
                  <a:lnTo>
                    <a:pt x="4125" y="23389"/>
                  </a:lnTo>
                  <a:lnTo>
                    <a:pt x="5002" y="22512"/>
                  </a:lnTo>
                  <a:lnTo>
                    <a:pt x="5002" y="22468"/>
                  </a:lnTo>
                  <a:lnTo>
                    <a:pt x="7328" y="18343"/>
                  </a:lnTo>
                  <a:lnTo>
                    <a:pt x="8776" y="15052"/>
                  </a:lnTo>
                  <a:lnTo>
                    <a:pt x="9829" y="12024"/>
                  </a:lnTo>
                  <a:lnTo>
                    <a:pt x="11365" y="8909"/>
                  </a:lnTo>
                  <a:lnTo>
                    <a:pt x="12682" y="6408"/>
                  </a:lnTo>
                  <a:lnTo>
                    <a:pt x="12857" y="6056"/>
                  </a:lnTo>
                  <a:lnTo>
                    <a:pt x="14349" y="3116"/>
                  </a:lnTo>
                  <a:lnTo>
                    <a:pt x="15665" y="264"/>
                  </a:lnTo>
                  <a:lnTo>
                    <a:pt x="15709" y="177"/>
                  </a:lnTo>
                  <a:lnTo>
                    <a:pt x="15665" y="89"/>
                  </a:lnTo>
                  <a:lnTo>
                    <a:pt x="15665" y="45"/>
                  </a:lnTo>
                  <a:lnTo>
                    <a:pt x="15578" y="1"/>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7" name="Google Shape;4197;p91"/>
            <p:cNvSpPr/>
            <p:nvPr/>
          </p:nvSpPr>
          <p:spPr>
            <a:xfrm>
              <a:off x="2674575" y="1020550"/>
              <a:ext cx="230400" cy="590225"/>
            </a:xfrm>
            <a:custGeom>
              <a:rect b="b" l="l" r="r" t="t"/>
              <a:pathLst>
                <a:path extrusionOk="0" h="23609" w="9216">
                  <a:moveTo>
                    <a:pt x="8996" y="0"/>
                  </a:moveTo>
                  <a:lnTo>
                    <a:pt x="8952" y="44"/>
                  </a:lnTo>
                  <a:lnTo>
                    <a:pt x="8908" y="88"/>
                  </a:lnTo>
                  <a:lnTo>
                    <a:pt x="8865" y="132"/>
                  </a:lnTo>
                  <a:lnTo>
                    <a:pt x="7811" y="3774"/>
                  </a:lnTo>
                  <a:lnTo>
                    <a:pt x="6583" y="6231"/>
                  </a:lnTo>
                  <a:lnTo>
                    <a:pt x="3994" y="11541"/>
                  </a:lnTo>
                  <a:lnTo>
                    <a:pt x="2282" y="14744"/>
                  </a:lnTo>
                  <a:lnTo>
                    <a:pt x="527" y="18342"/>
                  </a:lnTo>
                  <a:lnTo>
                    <a:pt x="527" y="18386"/>
                  </a:lnTo>
                  <a:lnTo>
                    <a:pt x="1" y="20405"/>
                  </a:lnTo>
                  <a:lnTo>
                    <a:pt x="1" y="20449"/>
                  </a:lnTo>
                  <a:lnTo>
                    <a:pt x="176" y="23432"/>
                  </a:lnTo>
                  <a:lnTo>
                    <a:pt x="220" y="23564"/>
                  </a:lnTo>
                  <a:lnTo>
                    <a:pt x="352" y="23608"/>
                  </a:lnTo>
                  <a:lnTo>
                    <a:pt x="439" y="23564"/>
                  </a:lnTo>
                  <a:lnTo>
                    <a:pt x="483" y="23520"/>
                  </a:lnTo>
                  <a:lnTo>
                    <a:pt x="527" y="23476"/>
                  </a:lnTo>
                  <a:lnTo>
                    <a:pt x="527" y="23389"/>
                  </a:lnTo>
                  <a:lnTo>
                    <a:pt x="352" y="20449"/>
                  </a:lnTo>
                  <a:lnTo>
                    <a:pt x="834" y="18474"/>
                  </a:lnTo>
                  <a:lnTo>
                    <a:pt x="2590" y="14876"/>
                  </a:lnTo>
                  <a:lnTo>
                    <a:pt x="4301" y="11716"/>
                  </a:lnTo>
                  <a:lnTo>
                    <a:pt x="6890" y="6363"/>
                  </a:lnTo>
                  <a:lnTo>
                    <a:pt x="8162" y="3906"/>
                  </a:lnTo>
                  <a:lnTo>
                    <a:pt x="8162" y="3862"/>
                  </a:lnTo>
                  <a:lnTo>
                    <a:pt x="9216" y="264"/>
                  </a:lnTo>
                  <a:lnTo>
                    <a:pt x="9216" y="176"/>
                  </a:lnTo>
                  <a:lnTo>
                    <a:pt x="9172" y="88"/>
                  </a:lnTo>
                  <a:lnTo>
                    <a:pt x="9128" y="44"/>
                  </a:lnTo>
                  <a:lnTo>
                    <a:pt x="9084" y="44"/>
                  </a:lnTo>
                  <a:lnTo>
                    <a:pt x="8996" y="0"/>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8" name="Google Shape;4198;p91"/>
            <p:cNvSpPr/>
            <p:nvPr/>
          </p:nvSpPr>
          <p:spPr>
            <a:xfrm>
              <a:off x="2044900" y="1165350"/>
              <a:ext cx="481600" cy="961000"/>
            </a:xfrm>
            <a:custGeom>
              <a:rect b="b" l="l" r="r" t="t"/>
              <a:pathLst>
                <a:path extrusionOk="0" h="38440" w="19264">
                  <a:moveTo>
                    <a:pt x="19088" y="1"/>
                  </a:moveTo>
                  <a:lnTo>
                    <a:pt x="19001" y="44"/>
                  </a:lnTo>
                  <a:lnTo>
                    <a:pt x="18957" y="88"/>
                  </a:lnTo>
                  <a:lnTo>
                    <a:pt x="18957" y="132"/>
                  </a:lnTo>
                  <a:lnTo>
                    <a:pt x="18386" y="2326"/>
                  </a:lnTo>
                  <a:lnTo>
                    <a:pt x="16763" y="5530"/>
                  </a:lnTo>
                  <a:lnTo>
                    <a:pt x="14656" y="9786"/>
                  </a:lnTo>
                  <a:lnTo>
                    <a:pt x="14656" y="9830"/>
                  </a:lnTo>
                  <a:lnTo>
                    <a:pt x="14218" y="11366"/>
                  </a:lnTo>
                  <a:lnTo>
                    <a:pt x="14218" y="11409"/>
                  </a:lnTo>
                  <a:lnTo>
                    <a:pt x="14042" y="15095"/>
                  </a:lnTo>
                  <a:lnTo>
                    <a:pt x="13559" y="17114"/>
                  </a:lnTo>
                  <a:lnTo>
                    <a:pt x="11936" y="20098"/>
                  </a:lnTo>
                  <a:lnTo>
                    <a:pt x="9522" y="23915"/>
                  </a:lnTo>
                  <a:lnTo>
                    <a:pt x="7328" y="27557"/>
                  </a:lnTo>
                  <a:lnTo>
                    <a:pt x="7284" y="27601"/>
                  </a:lnTo>
                  <a:lnTo>
                    <a:pt x="6626" y="29927"/>
                  </a:lnTo>
                  <a:lnTo>
                    <a:pt x="5749" y="33876"/>
                  </a:lnTo>
                  <a:lnTo>
                    <a:pt x="5310" y="34754"/>
                  </a:lnTo>
                  <a:lnTo>
                    <a:pt x="4915" y="34885"/>
                  </a:lnTo>
                  <a:lnTo>
                    <a:pt x="3072" y="34973"/>
                  </a:lnTo>
                  <a:lnTo>
                    <a:pt x="3028" y="34973"/>
                  </a:lnTo>
                  <a:lnTo>
                    <a:pt x="1492" y="35280"/>
                  </a:lnTo>
                  <a:lnTo>
                    <a:pt x="1448" y="35324"/>
                  </a:lnTo>
                  <a:lnTo>
                    <a:pt x="658" y="35851"/>
                  </a:lnTo>
                  <a:lnTo>
                    <a:pt x="615" y="35939"/>
                  </a:lnTo>
                  <a:lnTo>
                    <a:pt x="132" y="37211"/>
                  </a:lnTo>
                  <a:lnTo>
                    <a:pt x="88" y="37255"/>
                  </a:lnTo>
                  <a:lnTo>
                    <a:pt x="0" y="38264"/>
                  </a:lnTo>
                  <a:lnTo>
                    <a:pt x="44" y="38352"/>
                  </a:lnTo>
                  <a:lnTo>
                    <a:pt x="44" y="38396"/>
                  </a:lnTo>
                  <a:lnTo>
                    <a:pt x="88" y="38440"/>
                  </a:lnTo>
                  <a:lnTo>
                    <a:pt x="176" y="38440"/>
                  </a:lnTo>
                  <a:lnTo>
                    <a:pt x="307" y="38396"/>
                  </a:lnTo>
                  <a:lnTo>
                    <a:pt x="351" y="38308"/>
                  </a:lnTo>
                  <a:lnTo>
                    <a:pt x="439" y="37299"/>
                  </a:lnTo>
                  <a:lnTo>
                    <a:pt x="922" y="36114"/>
                  </a:lnTo>
                  <a:lnTo>
                    <a:pt x="1624" y="35631"/>
                  </a:lnTo>
                  <a:lnTo>
                    <a:pt x="3072" y="35324"/>
                  </a:lnTo>
                  <a:lnTo>
                    <a:pt x="4959" y="35237"/>
                  </a:lnTo>
                  <a:lnTo>
                    <a:pt x="5003" y="35237"/>
                  </a:lnTo>
                  <a:lnTo>
                    <a:pt x="5485" y="35061"/>
                  </a:lnTo>
                  <a:lnTo>
                    <a:pt x="5573" y="35017"/>
                  </a:lnTo>
                  <a:lnTo>
                    <a:pt x="5617" y="34973"/>
                  </a:lnTo>
                  <a:lnTo>
                    <a:pt x="6056" y="34052"/>
                  </a:lnTo>
                  <a:lnTo>
                    <a:pt x="6056" y="34008"/>
                  </a:lnTo>
                  <a:lnTo>
                    <a:pt x="6977" y="29971"/>
                  </a:lnTo>
                  <a:lnTo>
                    <a:pt x="7635" y="27733"/>
                  </a:lnTo>
                  <a:lnTo>
                    <a:pt x="9829" y="24135"/>
                  </a:lnTo>
                  <a:lnTo>
                    <a:pt x="12243" y="20273"/>
                  </a:lnTo>
                  <a:lnTo>
                    <a:pt x="13866" y="17289"/>
                  </a:lnTo>
                  <a:lnTo>
                    <a:pt x="13910" y="17246"/>
                  </a:lnTo>
                  <a:lnTo>
                    <a:pt x="14393" y="15139"/>
                  </a:lnTo>
                  <a:lnTo>
                    <a:pt x="14393" y="15095"/>
                  </a:lnTo>
                  <a:lnTo>
                    <a:pt x="14569" y="11453"/>
                  </a:lnTo>
                  <a:lnTo>
                    <a:pt x="14963" y="9961"/>
                  </a:lnTo>
                  <a:lnTo>
                    <a:pt x="17070" y="5661"/>
                  </a:lnTo>
                  <a:lnTo>
                    <a:pt x="18693" y="2458"/>
                  </a:lnTo>
                  <a:lnTo>
                    <a:pt x="18693" y="2414"/>
                  </a:lnTo>
                  <a:lnTo>
                    <a:pt x="19264" y="220"/>
                  </a:lnTo>
                  <a:lnTo>
                    <a:pt x="19264" y="176"/>
                  </a:lnTo>
                  <a:lnTo>
                    <a:pt x="19264" y="88"/>
                  </a:lnTo>
                  <a:lnTo>
                    <a:pt x="19220" y="44"/>
                  </a:lnTo>
                  <a:lnTo>
                    <a:pt x="19132" y="1"/>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9" name="Google Shape;4199;p91"/>
            <p:cNvSpPr/>
            <p:nvPr/>
          </p:nvSpPr>
          <p:spPr>
            <a:xfrm>
              <a:off x="3057425" y="781400"/>
              <a:ext cx="247950" cy="648350"/>
            </a:xfrm>
            <a:custGeom>
              <a:rect b="b" l="l" r="r" t="t"/>
              <a:pathLst>
                <a:path extrusionOk="0" h="25934" w="9918">
                  <a:moveTo>
                    <a:pt x="9742" y="0"/>
                  </a:moveTo>
                  <a:lnTo>
                    <a:pt x="9655" y="44"/>
                  </a:lnTo>
                  <a:lnTo>
                    <a:pt x="9611" y="88"/>
                  </a:lnTo>
                  <a:lnTo>
                    <a:pt x="9567" y="132"/>
                  </a:lnTo>
                  <a:lnTo>
                    <a:pt x="8514" y="3028"/>
                  </a:lnTo>
                  <a:lnTo>
                    <a:pt x="7110" y="6363"/>
                  </a:lnTo>
                  <a:lnTo>
                    <a:pt x="5486" y="9654"/>
                  </a:lnTo>
                  <a:lnTo>
                    <a:pt x="3073" y="14744"/>
                  </a:lnTo>
                  <a:lnTo>
                    <a:pt x="2458" y="16631"/>
                  </a:lnTo>
                  <a:lnTo>
                    <a:pt x="1537" y="19615"/>
                  </a:lnTo>
                  <a:lnTo>
                    <a:pt x="528" y="22950"/>
                  </a:lnTo>
                  <a:lnTo>
                    <a:pt x="1" y="25714"/>
                  </a:lnTo>
                  <a:lnTo>
                    <a:pt x="1" y="25802"/>
                  </a:lnTo>
                  <a:lnTo>
                    <a:pt x="45" y="25846"/>
                  </a:lnTo>
                  <a:lnTo>
                    <a:pt x="89" y="25890"/>
                  </a:lnTo>
                  <a:lnTo>
                    <a:pt x="133" y="25934"/>
                  </a:lnTo>
                  <a:lnTo>
                    <a:pt x="176" y="25934"/>
                  </a:lnTo>
                  <a:lnTo>
                    <a:pt x="264" y="25890"/>
                  </a:lnTo>
                  <a:lnTo>
                    <a:pt x="352" y="25802"/>
                  </a:lnTo>
                  <a:lnTo>
                    <a:pt x="879" y="23038"/>
                  </a:lnTo>
                  <a:lnTo>
                    <a:pt x="1888" y="19703"/>
                  </a:lnTo>
                  <a:lnTo>
                    <a:pt x="2809" y="16763"/>
                  </a:lnTo>
                  <a:lnTo>
                    <a:pt x="3424" y="14876"/>
                  </a:lnTo>
                  <a:lnTo>
                    <a:pt x="5793" y="9830"/>
                  </a:lnTo>
                  <a:lnTo>
                    <a:pt x="7461" y="6495"/>
                  </a:lnTo>
                  <a:lnTo>
                    <a:pt x="8821" y="3160"/>
                  </a:lnTo>
                  <a:lnTo>
                    <a:pt x="9918" y="264"/>
                  </a:lnTo>
                  <a:lnTo>
                    <a:pt x="9918" y="176"/>
                  </a:lnTo>
                  <a:lnTo>
                    <a:pt x="9918" y="132"/>
                  </a:lnTo>
                  <a:lnTo>
                    <a:pt x="9874" y="44"/>
                  </a:lnTo>
                  <a:lnTo>
                    <a:pt x="9786" y="44"/>
                  </a:lnTo>
                  <a:lnTo>
                    <a:pt x="9742" y="0"/>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0" name="Google Shape;4200;p91"/>
            <p:cNvSpPr/>
            <p:nvPr/>
          </p:nvSpPr>
          <p:spPr>
            <a:xfrm>
              <a:off x="3021225" y="785800"/>
              <a:ext cx="255650" cy="654925"/>
            </a:xfrm>
            <a:custGeom>
              <a:rect b="b" l="l" r="r" t="t"/>
              <a:pathLst>
                <a:path extrusionOk="0" h="26197" w="10226">
                  <a:moveTo>
                    <a:pt x="9962" y="0"/>
                  </a:moveTo>
                  <a:lnTo>
                    <a:pt x="9918" y="44"/>
                  </a:lnTo>
                  <a:lnTo>
                    <a:pt x="9874" y="132"/>
                  </a:lnTo>
                  <a:lnTo>
                    <a:pt x="8821" y="2852"/>
                  </a:lnTo>
                  <a:lnTo>
                    <a:pt x="7241" y="6407"/>
                  </a:lnTo>
                  <a:lnTo>
                    <a:pt x="5442" y="9961"/>
                  </a:lnTo>
                  <a:lnTo>
                    <a:pt x="3906" y="12989"/>
                  </a:lnTo>
                  <a:lnTo>
                    <a:pt x="3906" y="13032"/>
                  </a:lnTo>
                  <a:lnTo>
                    <a:pt x="2151" y="18210"/>
                  </a:lnTo>
                  <a:lnTo>
                    <a:pt x="484" y="23388"/>
                  </a:lnTo>
                  <a:lnTo>
                    <a:pt x="1" y="25977"/>
                  </a:lnTo>
                  <a:lnTo>
                    <a:pt x="1" y="26065"/>
                  </a:lnTo>
                  <a:lnTo>
                    <a:pt x="45" y="26109"/>
                  </a:lnTo>
                  <a:lnTo>
                    <a:pt x="89" y="26153"/>
                  </a:lnTo>
                  <a:lnTo>
                    <a:pt x="133" y="26197"/>
                  </a:lnTo>
                  <a:lnTo>
                    <a:pt x="176" y="26197"/>
                  </a:lnTo>
                  <a:lnTo>
                    <a:pt x="308" y="26153"/>
                  </a:lnTo>
                  <a:lnTo>
                    <a:pt x="352" y="26065"/>
                  </a:lnTo>
                  <a:lnTo>
                    <a:pt x="835" y="23476"/>
                  </a:lnTo>
                  <a:lnTo>
                    <a:pt x="2458" y="18342"/>
                  </a:lnTo>
                  <a:lnTo>
                    <a:pt x="4257" y="13164"/>
                  </a:lnTo>
                  <a:lnTo>
                    <a:pt x="5749" y="10136"/>
                  </a:lnTo>
                  <a:lnTo>
                    <a:pt x="7548" y="6538"/>
                  </a:lnTo>
                  <a:lnTo>
                    <a:pt x="9128" y="3028"/>
                  </a:lnTo>
                  <a:lnTo>
                    <a:pt x="10225" y="263"/>
                  </a:lnTo>
                  <a:lnTo>
                    <a:pt x="10225" y="176"/>
                  </a:lnTo>
                  <a:lnTo>
                    <a:pt x="10225" y="88"/>
                  </a:lnTo>
                  <a:lnTo>
                    <a:pt x="10181" y="44"/>
                  </a:lnTo>
                  <a:lnTo>
                    <a:pt x="10093" y="0"/>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1" name="Google Shape;4201;p91"/>
            <p:cNvSpPr/>
            <p:nvPr/>
          </p:nvSpPr>
          <p:spPr>
            <a:xfrm>
              <a:off x="2918125" y="827475"/>
              <a:ext cx="313750" cy="633000"/>
            </a:xfrm>
            <a:custGeom>
              <a:rect b="b" l="l" r="r" t="t"/>
              <a:pathLst>
                <a:path extrusionOk="0" h="25320" w="12550">
                  <a:moveTo>
                    <a:pt x="12331" y="0"/>
                  </a:moveTo>
                  <a:lnTo>
                    <a:pt x="12243" y="44"/>
                  </a:lnTo>
                  <a:lnTo>
                    <a:pt x="12199" y="88"/>
                  </a:lnTo>
                  <a:lnTo>
                    <a:pt x="10531" y="3862"/>
                  </a:lnTo>
                  <a:lnTo>
                    <a:pt x="9259" y="6407"/>
                  </a:lnTo>
                  <a:lnTo>
                    <a:pt x="6538" y="11936"/>
                  </a:lnTo>
                  <a:lnTo>
                    <a:pt x="4037" y="19483"/>
                  </a:lnTo>
                  <a:lnTo>
                    <a:pt x="2896" y="22160"/>
                  </a:lnTo>
                  <a:lnTo>
                    <a:pt x="1711" y="23608"/>
                  </a:lnTo>
                  <a:lnTo>
                    <a:pt x="746" y="23652"/>
                  </a:lnTo>
                  <a:lnTo>
                    <a:pt x="658" y="23696"/>
                  </a:lnTo>
                  <a:lnTo>
                    <a:pt x="614" y="23784"/>
                  </a:lnTo>
                  <a:lnTo>
                    <a:pt x="44" y="25100"/>
                  </a:lnTo>
                  <a:lnTo>
                    <a:pt x="0" y="25144"/>
                  </a:lnTo>
                  <a:lnTo>
                    <a:pt x="44" y="25232"/>
                  </a:lnTo>
                  <a:lnTo>
                    <a:pt x="88" y="25276"/>
                  </a:lnTo>
                  <a:lnTo>
                    <a:pt x="132" y="25319"/>
                  </a:lnTo>
                  <a:lnTo>
                    <a:pt x="307" y="25319"/>
                  </a:lnTo>
                  <a:lnTo>
                    <a:pt x="351" y="25232"/>
                  </a:lnTo>
                  <a:lnTo>
                    <a:pt x="878" y="24003"/>
                  </a:lnTo>
                  <a:lnTo>
                    <a:pt x="1799" y="23959"/>
                  </a:lnTo>
                  <a:lnTo>
                    <a:pt x="1887" y="23915"/>
                  </a:lnTo>
                  <a:lnTo>
                    <a:pt x="1931" y="23871"/>
                  </a:lnTo>
                  <a:lnTo>
                    <a:pt x="3203" y="22379"/>
                  </a:lnTo>
                  <a:lnTo>
                    <a:pt x="3247" y="22336"/>
                  </a:lnTo>
                  <a:lnTo>
                    <a:pt x="4388" y="19615"/>
                  </a:lnTo>
                  <a:lnTo>
                    <a:pt x="6845" y="12068"/>
                  </a:lnTo>
                  <a:lnTo>
                    <a:pt x="9566" y="6539"/>
                  </a:lnTo>
                  <a:lnTo>
                    <a:pt x="10839" y="3994"/>
                  </a:lnTo>
                  <a:lnTo>
                    <a:pt x="12550" y="220"/>
                  </a:lnTo>
                  <a:lnTo>
                    <a:pt x="12550" y="176"/>
                  </a:lnTo>
                  <a:lnTo>
                    <a:pt x="12550" y="88"/>
                  </a:lnTo>
                  <a:lnTo>
                    <a:pt x="12506" y="44"/>
                  </a:lnTo>
                  <a:lnTo>
                    <a:pt x="12462" y="0"/>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2" name="Google Shape;4202;p91"/>
            <p:cNvSpPr/>
            <p:nvPr/>
          </p:nvSpPr>
          <p:spPr>
            <a:xfrm>
              <a:off x="2828150" y="830775"/>
              <a:ext cx="373025" cy="702100"/>
            </a:xfrm>
            <a:custGeom>
              <a:rect b="b" l="l" r="r" t="t"/>
              <a:pathLst>
                <a:path extrusionOk="0" h="28084" w="14921">
                  <a:moveTo>
                    <a:pt x="14701" y="0"/>
                  </a:moveTo>
                  <a:lnTo>
                    <a:pt x="14613" y="44"/>
                  </a:lnTo>
                  <a:lnTo>
                    <a:pt x="14569" y="88"/>
                  </a:lnTo>
                  <a:lnTo>
                    <a:pt x="13297" y="2808"/>
                  </a:lnTo>
                  <a:lnTo>
                    <a:pt x="11893" y="5573"/>
                  </a:lnTo>
                  <a:lnTo>
                    <a:pt x="9962" y="9434"/>
                  </a:lnTo>
                  <a:lnTo>
                    <a:pt x="8602" y="12506"/>
                  </a:lnTo>
                  <a:lnTo>
                    <a:pt x="7592" y="15622"/>
                  </a:lnTo>
                  <a:lnTo>
                    <a:pt x="6144" y="19351"/>
                  </a:lnTo>
                  <a:lnTo>
                    <a:pt x="4389" y="22204"/>
                  </a:lnTo>
                  <a:lnTo>
                    <a:pt x="3555" y="22555"/>
                  </a:lnTo>
                  <a:lnTo>
                    <a:pt x="3511" y="22598"/>
                  </a:lnTo>
                  <a:lnTo>
                    <a:pt x="2809" y="23344"/>
                  </a:lnTo>
                  <a:lnTo>
                    <a:pt x="2765" y="23388"/>
                  </a:lnTo>
                  <a:lnTo>
                    <a:pt x="45" y="27820"/>
                  </a:lnTo>
                  <a:lnTo>
                    <a:pt x="1" y="27864"/>
                  </a:lnTo>
                  <a:lnTo>
                    <a:pt x="1" y="27952"/>
                  </a:lnTo>
                  <a:lnTo>
                    <a:pt x="45" y="27996"/>
                  </a:lnTo>
                  <a:lnTo>
                    <a:pt x="89" y="28040"/>
                  </a:lnTo>
                  <a:lnTo>
                    <a:pt x="176" y="28084"/>
                  </a:lnTo>
                  <a:lnTo>
                    <a:pt x="264" y="28084"/>
                  </a:lnTo>
                  <a:lnTo>
                    <a:pt x="352" y="27996"/>
                  </a:lnTo>
                  <a:lnTo>
                    <a:pt x="3073" y="23564"/>
                  </a:lnTo>
                  <a:lnTo>
                    <a:pt x="3731" y="22862"/>
                  </a:lnTo>
                  <a:lnTo>
                    <a:pt x="4565" y="22511"/>
                  </a:lnTo>
                  <a:lnTo>
                    <a:pt x="4652" y="22423"/>
                  </a:lnTo>
                  <a:lnTo>
                    <a:pt x="6451" y="19527"/>
                  </a:lnTo>
                  <a:lnTo>
                    <a:pt x="7943" y="15753"/>
                  </a:lnTo>
                  <a:lnTo>
                    <a:pt x="8953" y="12638"/>
                  </a:lnTo>
                  <a:lnTo>
                    <a:pt x="10269" y="9566"/>
                  </a:lnTo>
                  <a:lnTo>
                    <a:pt x="12200" y="5705"/>
                  </a:lnTo>
                  <a:lnTo>
                    <a:pt x="13648" y="2940"/>
                  </a:lnTo>
                  <a:lnTo>
                    <a:pt x="14920" y="220"/>
                  </a:lnTo>
                  <a:lnTo>
                    <a:pt x="14920" y="176"/>
                  </a:lnTo>
                  <a:lnTo>
                    <a:pt x="14920" y="88"/>
                  </a:lnTo>
                  <a:lnTo>
                    <a:pt x="14876" y="44"/>
                  </a:lnTo>
                  <a:lnTo>
                    <a:pt x="14833" y="0"/>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3" name="Google Shape;4203;p91"/>
            <p:cNvSpPr/>
            <p:nvPr/>
          </p:nvSpPr>
          <p:spPr>
            <a:xfrm>
              <a:off x="2789775" y="802250"/>
              <a:ext cx="359825" cy="736100"/>
            </a:xfrm>
            <a:custGeom>
              <a:rect b="b" l="l" r="r" t="t"/>
              <a:pathLst>
                <a:path extrusionOk="0" h="29444" w="14393">
                  <a:moveTo>
                    <a:pt x="14174" y="0"/>
                  </a:moveTo>
                  <a:lnTo>
                    <a:pt x="14086" y="44"/>
                  </a:lnTo>
                  <a:lnTo>
                    <a:pt x="14086" y="132"/>
                  </a:lnTo>
                  <a:lnTo>
                    <a:pt x="13164" y="2150"/>
                  </a:lnTo>
                  <a:lnTo>
                    <a:pt x="11585" y="5266"/>
                  </a:lnTo>
                  <a:lnTo>
                    <a:pt x="9742" y="9040"/>
                  </a:lnTo>
                  <a:lnTo>
                    <a:pt x="7942" y="12769"/>
                  </a:lnTo>
                  <a:lnTo>
                    <a:pt x="6494" y="15841"/>
                  </a:lnTo>
                  <a:lnTo>
                    <a:pt x="4959" y="18913"/>
                  </a:lnTo>
                  <a:lnTo>
                    <a:pt x="3379" y="22028"/>
                  </a:lnTo>
                  <a:lnTo>
                    <a:pt x="1711" y="25144"/>
                  </a:lnTo>
                  <a:lnTo>
                    <a:pt x="0" y="29225"/>
                  </a:lnTo>
                  <a:lnTo>
                    <a:pt x="0" y="29268"/>
                  </a:lnTo>
                  <a:lnTo>
                    <a:pt x="0" y="29356"/>
                  </a:lnTo>
                  <a:lnTo>
                    <a:pt x="44" y="29400"/>
                  </a:lnTo>
                  <a:lnTo>
                    <a:pt x="132" y="29444"/>
                  </a:lnTo>
                  <a:lnTo>
                    <a:pt x="176" y="29444"/>
                  </a:lnTo>
                  <a:lnTo>
                    <a:pt x="263" y="29400"/>
                  </a:lnTo>
                  <a:lnTo>
                    <a:pt x="351" y="29356"/>
                  </a:lnTo>
                  <a:lnTo>
                    <a:pt x="2019" y="25319"/>
                  </a:lnTo>
                  <a:lnTo>
                    <a:pt x="3686" y="22204"/>
                  </a:lnTo>
                  <a:lnTo>
                    <a:pt x="5266" y="19088"/>
                  </a:lnTo>
                  <a:lnTo>
                    <a:pt x="6802" y="15973"/>
                  </a:lnTo>
                  <a:lnTo>
                    <a:pt x="8250" y="12901"/>
                  </a:lnTo>
                  <a:lnTo>
                    <a:pt x="10049" y="9171"/>
                  </a:lnTo>
                  <a:lnTo>
                    <a:pt x="11892" y="5441"/>
                  </a:lnTo>
                  <a:lnTo>
                    <a:pt x="13471" y="2326"/>
                  </a:lnTo>
                  <a:lnTo>
                    <a:pt x="14393" y="264"/>
                  </a:lnTo>
                  <a:lnTo>
                    <a:pt x="14393" y="176"/>
                  </a:lnTo>
                  <a:lnTo>
                    <a:pt x="14393" y="132"/>
                  </a:lnTo>
                  <a:lnTo>
                    <a:pt x="14349" y="88"/>
                  </a:lnTo>
                  <a:lnTo>
                    <a:pt x="14305" y="44"/>
                  </a:lnTo>
                  <a:lnTo>
                    <a:pt x="14217" y="0"/>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4" name="Google Shape;4204;p91"/>
            <p:cNvSpPr/>
            <p:nvPr/>
          </p:nvSpPr>
          <p:spPr>
            <a:xfrm>
              <a:off x="2754650" y="825275"/>
              <a:ext cx="332425" cy="722950"/>
            </a:xfrm>
            <a:custGeom>
              <a:rect b="b" l="l" r="r" t="t"/>
              <a:pathLst>
                <a:path extrusionOk="0" h="28918" w="13297">
                  <a:moveTo>
                    <a:pt x="13033" y="1"/>
                  </a:moveTo>
                  <a:lnTo>
                    <a:pt x="12990" y="45"/>
                  </a:lnTo>
                  <a:lnTo>
                    <a:pt x="12946" y="88"/>
                  </a:lnTo>
                  <a:lnTo>
                    <a:pt x="11498" y="4608"/>
                  </a:lnTo>
                  <a:lnTo>
                    <a:pt x="9523" y="8601"/>
                  </a:lnTo>
                  <a:lnTo>
                    <a:pt x="7636" y="12419"/>
                  </a:lnTo>
                  <a:lnTo>
                    <a:pt x="5881" y="15973"/>
                  </a:lnTo>
                  <a:lnTo>
                    <a:pt x="4126" y="19484"/>
                  </a:lnTo>
                  <a:lnTo>
                    <a:pt x="2327" y="23038"/>
                  </a:lnTo>
                  <a:lnTo>
                    <a:pt x="352" y="26680"/>
                  </a:lnTo>
                  <a:lnTo>
                    <a:pt x="308" y="26768"/>
                  </a:lnTo>
                  <a:lnTo>
                    <a:pt x="1" y="28698"/>
                  </a:lnTo>
                  <a:lnTo>
                    <a:pt x="1" y="28786"/>
                  </a:lnTo>
                  <a:lnTo>
                    <a:pt x="1" y="28830"/>
                  </a:lnTo>
                  <a:lnTo>
                    <a:pt x="45" y="28874"/>
                  </a:lnTo>
                  <a:lnTo>
                    <a:pt x="133" y="28918"/>
                  </a:lnTo>
                  <a:lnTo>
                    <a:pt x="264" y="28874"/>
                  </a:lnTo>
                  <a:lnTo>
                    <a:pt x="308" y="28742"/>
                  </a:lnTo>
                  <a:lnTo>
                    <a:pt x="659" y="26855"/>
                  </a:lnTo>
                  <a:lnTo>
                    <a:pt x="2634" y="23170"/>
                  </a:lnTo>
                  <a:lnTo>
                    <a:pt x="4477" y="19615"/>
                  </a:lnTo>
                  <a:lnTo>
                    <a:pt x="6232" y="16105"/>
                  </a:lnTo>
                  <a:lnTo>
                    <a:pt x="7943" y="12550"/>
                  </a:lnTo>
                  <a:lnTo>
                    <a:pt x="9830" y="8733"/>
                  </a:lnTo>
                  <a:lnTo>
                    <a:pt x="11805" y="4784"/>
                  </a:lnTo>
                  <a:lnTo>
                    <a:pt x="11805" y="4740"/>
                  </a:lnTo>
                  <a:lnTo>
                    <a:pt x="13297" y="220"/>
                  </a:lnTo>
                  <a:lnTo>
                    <a:pt x="13297" y="132"/>
                  </a:lnTo>
                  <a:lnTo>
                    <a:pt x="13253" y="88"/>
                  </a:lnTo>
                  <a:lnTo>
                    <a:pt x="13253" y="1"/>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5" name="Google Shape;4205;p91"/>
            <p:cNvSpPr/>
            <p:nvPr/>
          </p:nvSpPr>
          <p:spPr>
            <a:xfrm>
              <a:off x="2734925" y="958025"/>
              <a:ext cx="270975" cy="606675"/>
            </a:xfrm>
            <a:custGeom>
              <a:rect b="b" l="l" r="r" t="t"/>
              <a:pathLst>
                <a:path extrusionOk="0" h="24267" w="10839">
                  <a:moveTo>
                    <a:pt x="10619" y="0"/>
                  </a:moveTo>
                  <a:lnTo>
                    <a:pt x="10531" y="44"/>
                  </a:lnTo>
                  <a:lnTo>
                    <a:pt x="10531" y="88"/>
                  </a:lnTo>
                  <a:lnTo>
                    <a:pt x="9610" y="2326"/>
                  </a:lnTo>
                  <a:lnTo>
                    <a:pt x="8645" y="4520"/>
                  </a:lnTo>
                  <a:lnTo>
                    <a:pt x="7635" y="6714"/>
                  </a:lnTo>
                  <a:lnTo>
                    <a:pt x="6582" y="8864"/>
                  </a:lnTo>
                  <a:lnTo>
                    <a:pt x="4476" y="13164"/>
                  </a:lnTo>
                  <a:lnTo>
                    <a:pt x="2326" y="17333"/>
                  </a:lnTo>
                  <a:lnTo>
                    <a:pt x="351" y="21107"/>
                  </a:lnTo>
                  <a:lnTo>
                    <a:pt x="351" y="21151"/>
                  </a:lnTo>
                  <a:lnTo>
                    <a:pt x="0" y="22423"/>
                  </a:lnTo>
                  <a:lnTo>
                    <a:pt x="0" y="22467"/>
                  </a:lnTo>
                  <a:lnTo>
                    <a:pt x="88" y="24091"/>
                  </a:lnTo>
                  <a:lnTo>
                    <a:pt x="132" y="24222"/>
                  </a:lnTo>
                  <a:lnTo>
                    <a:pt x="263" y="24266"/>
                  </a:lnTo>
                  <a:lnTo>
                    <a:pt x="351" y="24266"/>
                  </a:lnTo>
                  <a:lnTo>
                    <a:pt x="395" y="24222"/>
                  </a:lnTo>
                  <a:lnTo>
                    <a:pt x="439" y="24134"/>
                  </a:lnTo>
                  <a:lnTo>
                    <a:pt x="439" y="24091"/>
                  </a:lnTo>
                  <a:lnTo>
                    <a:pt x="351" y="22511"/>
                  </a:lnTo>
                  <a:lnTo>
                    <a:pt x="658" y="21282"/>
                  </a:lnTo>
                  <a:lnTo>
                    <a:pt x="2633" y="17508"/>
                  </a:lnTo>
                  <a:lnTo>
                    <a:pt x="4783" y="13296"/>
                  </a:lnTo>
                  <a:lnTo>
                    <a:pt x="6889" y="9040"/>
                  </a:lnTo>
                  <a:lnTo>
                    <a:pt x="7942" y="6846"/>
                  </a:lnTo>
                  <a:lnTo>
                    <a:pt x="8952" y="4695"/>
                  </a:lnTo>
                  <a:lnTo>
                    <a:pt x="9917" y="2458"/>
                  </a:lnTo>
                  <a:lnTo>
                    <a:pt x="10839" y="220"/>
                  </a:lnTo>
                  <a:lnTo>
                    <a:pt x="10839" y="176"/>
                  </a:lnTo>
                  <a:lnTo>
                    <a:pt x="10839" y="88"/>
                  </a:lnTo>
                  <a:lnTo>
                    <a:pt x="10795" y="44"/>
                  </a:lnTo>
                  <a:lnTo>
                    <a:pt x="10751" y="0"/>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6" name="Google Shape;4206;p91"/>
            <p:cNvSpPr/>
            <p:nvPr/>
          </p:nvSpPr>
          <p:spPr>
            <a:xfrm>
              <a:off x="2697625" y="973375"/>
              <a:ext cx="265500" cy="607775"/>
            </a:xfrm>
            <a:custGeom>
              <a:rect b="b" l="l" r="r" t="t"/>
              <a:pathLst>
                <a:path extrusionOk="0" h="24311" w="10620">
                  <a:moveTo>
                    <a:pt x="10444" y="1"/>
                  </a:moveTo>
                  <a:lnTo>
                    <a:pt x="10400" y="44"/>
                  </a:lnTo>
                  <a:lnTo>
                    <a:pt x="10312" y="88"/>
                  </a:lnTo>
                  <a:lnTo>
                    <a:pt x="10268" y="132"/>
                  </a:lnTo>
                  <a:lnTo>
                    <a:pt x="8206" y="5398"/>
                  </a:lnTo>
                  <a:lnTo>
                    <a:pt x="6758" y="8206"/>
                  </a:lnTo>
                  <a:lnTo>
                    <a:pt x="5266" y="11497"/>
                  </a:lnTo>
                  <a:lnTo>
                    <a:pt x="3862" y="14349"/>
                  </a:lnTo>
                  <a:lnTo>
                    <a:pt x="2019" y="17684"/>
                  </a:lnTo>
                  <a:lnTo>
                    <a:pt x="439" y="20888"/>
                  </a:lnTo>
                  <a:lnTo>
                    <a:pt x="395" y="20931"/>
                  </a:lnTo>
                  <a:lnTo>
                    <a:pt x="0" y="22599"/>
                  </a:lnTo>
                  <a:lnTo>
                    <a:pt x="0" y="22643"/>
                  </a:lnTo>
                  <a:lnTo>
                    <a:pt x="220" y="24179"/>
                  </a:lnTo>
                  <a:lnTo>
                    <a:pt x="263" y="24266"/>
                  </a:lnTo>
                  <a:lnTo>
                    <a:pt x="395" y="24310"/>
                  </a:lnTo>
                  <a:lnTo>
                    <a:pt x="483" y="24310"/>
                  </a:lnTo>
                  <a:lnTo>
                    <a:pt x="527" y="24266"/>
                  </a:lnTo>
                  <a:lnTo>
                    <a:pt x="571" y="24179"/>
                  </a:lnTo>
                  <a:lnTo>
                    <a:pt x="571" y="24135"/>
                  </a:lnTo>
                  <a:lnTo>
                    <a:pt x="351" y="22643"/>
                  </a:lnTo>
                  <a:lnTo>
                    <a:pt x="746" y="21019"/>
                  </a:lnTo>
                  <a:lnTo>
                    <a:pt x="2326" y="17816"/>
                  </a:lnTo>
                  <a:lnTo>
                    <a:pt x="4169" y="14481"/>
                  </a:lnTo>
                  <a:lnTo>
                    <a:pt x="5573" y="11673"/>
                  </a:lnTo>
                  <a:lnTo>
                    <a:pt x="7109" y="8382"/>
                  </a:lnTo>
                  <a:lnTo>
                    <a:pt x="8557" y="5573"/>
                  </a:lnTo>
                  <a:lnTo>
                    <a:pt x="8557" y="5529"/>
                  </a:lnTo>
                  <a:lnTo>
                    <a:pt x="10619" y="264"/>
                  </a:lnTo>
                  <a:lnTo>
                    <a:pt x="10619" y="176"/>
                  </a:lnTo>
                  <a:lnTo>
                    <a:pt x="10619" y="132"/>
                  </a:lnTo>
                  <a:lnTo>
                    <a:pt x="10575" y="44"/>
                  </a:lnTo>
                  <a:lnTo>
                    <a:pt x="10531" y="44"/>
                  </a:lnTo>
                  <a:lnTo>
                    <a:pt x="10444" y="1"/>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7" name="Google Shape;4207;p91"/>
            <p:cNvSpPr/>
            <p:nvPr/>
          </p:nvSpPr>
          <p:spPr>
            <a:xfrm>
              <a:off x="2630700" y="1103925"/>
              <a:ext cx="223825" cy="530975"/>
            </a:xfrm>
            <a:custGeom>
              <a:rect b="b" l="l" r="r" t="t"/>
              <a:pathLst>
                <a:path extrusionOk="0" h="21239" w="8953">
                  <a:moveTo>
                    <a:pt x="8733" y="0"/>
                  </a:moveTo>
                  <a:lnTo>
                    <a:pt x="8689" y="44"/>
                  </a:lnTo>
                  <a:lnTo>
                    <a:pt x="8645" y="88"/>
                  </a:lnTo>
                  <a:lnTo>
                    <a:pt x="6451" y="4388"/>
                  </a:lnTo>
                  <a:lnTo>
                    <a:pt x="5003" y="7372"/>
                  </a:lnTo>
                  <a:lnTo>
                    <a:pt x="3379" y="10356"/>
                  </a:lnTo>
                  <a:lnTo>
                    <a:pt x="1405" y="14261"/>
                  </a:lnTo>
                  <a:lnTo>
                    <a:pt x="1405" y="14305"/>
                  </a:lnTo>
                  <a:lnTo>
                    <a:pt x="790" y="16455"/>
                  </a:lnTo>
                  <a:lnTo>
                    <a:pt x="0" y="21063"/>
                  </a:lnTo>
                  <a:lnTo>
                    <a:pt x="0" y="21107"/>
                  </a:lnTo>
                  <a:lnTo>
                    <a:pt x="44" y="21195"/>
                  </a:lnTo>
                  <a:lnTo>
                    <a:pt x="88" y="21238"/>
                  </a:lnTo>
                  <a:lnTo>
                    <a:pt x="176" y="21238"/>
                  </a:lnTo>
                  <a:lnTo>
                    <a:pt x="308" y="21195"/>
                  </a:lnTo>
                  <a:lnTo>
                    <a:pt x="351" y="21107"/>
                  </a:lnTo>
                  <a:lnTo>
                    <a:pt x="1141" y="16543"/>
                  </a:lnTo>
                  <a:lnTo>
                    <a:pt x="1712" y="14393"/>
                  </a:lnTo>
                  <a:lnTo>
                    <a:pt x="3686" y="10532"/>
                  </a:lnTo>
                  <a:lnTo>
                    <a:pt x="5310" y="7504"/>
                  </a:lnTo>
                  <a:lnTo>
                    <a:pt x="6802" y="4564"/>
                  </a:lnTo>
                  <a:lnTo>
                    <a:pt x="8952" y="264"/>
                  </a:lnTo>
                  <a:lnTo>
                    <a:pt x="8952" y="176"/>
                  </a:lnTo>
                  <a:lnTo>
                    <a:pt x="8952" y="132"/>
                  </a:lnTo>
                  <a:lnTo>
                    <a:pt x="8908" y="44"/>
                  </a:lnTo>
                  <a:lnTo>
                    <a:pt x="8864" y="0"/>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8" name="Google Shape;4208;p91"/>
            <p:cNvSpPr/>
            <p:nvPr/>
          </p:nvSpPr>
          <p:spPr>
            <a:xfrm>
              <a:off x="2619725" y="1124775"/>
              <a:ext cx="194200" cy="436625"/>
            </a:xfrm>
            <a:custGeom>
              <a:rect b="b" l="l" r="r" t="t"/>
              <a:pathLst>
                <a:path extrusionOk="0" h="17465" w="7768">
                  <a:moveTo>
                    <a:pt x="7548" y="0"/>
                  </a:moveTo>
                  <a:lnTo>
                    <a:pt x="7460" y="44"/>
                  </a:lnTo>
                  <a:lnTo>
                    <a:pt x="7416" y="88"/>
                  </a:lnTo>
                  <a:lnTo>
                    <a:pt x="6188" y="2501"/>
                  </a:lnTo>
                  <a:lnTo>
                    <a:pt x="4696" y="5661"/>
                  </a:lnTo>
                  <a:lnTo>
                    <a:pt x="3160" y="8469"/>
                  </a:lnTo>
                  <a:lnTo>
                    <a:pt x="966" y="12681"/>
                  </a:lnTo>
                  <a:lnTo>
                    <a:pt x="176" y="15007"/>
                  </a:lnTo>
                  <a:lnTo>
                    <a:pt x="176" y="15051"/>
                  </a:lnTo>
                  <a:lnTo>
                    <a:pt x="1" y="17245"/>
                  </a:lnTo>
                  <a:lnTo>
                    <a:pt x="1" y="17333"/>
                  </a:lnTo>
                  <a:lnTo>
                    <a:pt x="45" y="17377"/>
                  </a:lnTo>
                  <a:lnTo>
                    <a:pt x="88" y="17421"/>
                  </a:lnTo>
                  <a:lnTo>
                    <a:pt x="176" y="17464"/>
                  </a:lnTo>
                  <a:lnTo>
                    <a:pt x="308" y="17421"/>
                  </a:lnTo>
                  <a:lnTo>
                    <a:pt x="352" y="17289"/>
                  </a:lnTo>
                  <a:lnTo>
                    <a:pt x="527" y="15095"/>
                  </a:lnTo>
                  <a:lnTo>
                    <a:pt x="1273" y="12813"/>
                  </a:lnTo>
                  <a:lnTo>
                    <a:pt x="3467" y="8601"/>
                  </a:lnTo>
                  <a:lnTo>
                    <a:pt x="5003" y="5792"/>
                  </a:lnTo>
                  <a:lnTo>
                    <a:pt x="6539" y="2677"/>
                  </a:lnTo>
                  <a:lnTo>
                    <a:pt x="7767" y="263"/>
                  </a:lnTo>
                  <a:lnTo>
                    <a:pt x="7767" y="176"/>
                  </a:lnTo>
                  <a:lnTo>
                    <a:pt x="7767" y="132"/>
                  </a:lnTo>
                  <a:lnTo>
                    <a:pt x="7724" y="44"/>
                  </a:lnTo>
                  <a:lnTo>
                    <a:pt x="7680" y="0"/>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9" name="Google Shape;4209;p91"/>
            <p:cNvSpPr/>
            <p:nvPr/>
          </p:nvSpPr>
          <p:spPr>
            <a:xfrm>
              <a:off x="2592300" y="1141225"/>
              <a:ext cx="183225" cy="483800"/>
            </a:xfrm>
            <a:custGeom>
              <a:rect b="b" l="l" r="r" t="t"/>
              <a:pathLst>
                <a:path extrusionOk="0" h="19352" w="7329">
                  <a:moveTo>
                    <a:pt x="7153" y="0"/>
                  </a:moveTo>
                  <a:lnTo>
                    <a:pt x="7109" y="44"/>
                  </a:lnTo>
                  <a:lnTo>
                    <a:pt x="7022" y="44"/>
                  </a:lnTo>
                  <a:lnTo>
                    <a:pt x="7022" y="132"/>
                  </a:lnTo>
                  <a:lnTo>
                    <a:pt x="5749" y="2677"/>
                  </a:lnTo>
                  <a:lnTo>
                    <a:pt x="4476" y="5178"/>
                  </a:lnTo>
                  <a:lnTo>
                    <a:pt x="1229" y="11277"/>
                  </a:lnTo>
                  <a:lnTo>
                    <a:pt x="1229" y="11321"/>
                  </a:lnTo>
                  <a:lnTo>
                    <a:pt x="308" y="13735"/>
                  </a:lnTo>
                  <a:lnTo>
                    <a:pt x="308" y="13779"/>
                  </a:lnTo>
                  <a:lnTo>
                    <a:pt x="1" y="16017"/>
                  </a:lnTo>
                  <a:lnTo>
                    <a:pt x="1" y="16060"/>
                  </a:lnTo>
                  <a:lnTo>
                    <a:pt x="132" y="19176"/>
                  </a:lnTo>
                  <a:lnTo>
                    <a:pt x="132" y="19264"/>
                  </a:lnTo>
                  <a:lnTo>
                    <a:pt x="176" y="19308"/>
                  </a:lnTo>
                  <a:lnTo>
                    <a:pt x="308" y="19351"/>
                  </a:lnTo>
                  <a:lnTo>
                    <a:pt x="396" y="19351"/>
                  </a:lnTo>
                  <a:lnTo>
                    <a:pt x="439" y="19308"/>
                  </a:lnTo>
                  <a:lnTo>
                    <a:pt x="483" y="19264"/>
                  </a:lnTo>
                  <a:lnTo>
                    <a:pt x="483" y="19176"/>
                  </a:lnTo>
                  <a:lnTo>
                    <a:pt x="352" y="16060"/>
                  </a:lnTo>
                  <a:lnTo>
                    <a:pt x="659" y="13866"/>
                  </a:lnTo>
                  <a:lnTo>
                    <a:pt x="1536" y="11453"/>
                  </a:lnTo>
                  <a:lnTo>
                    <a:pt x="4827" y="5354"/>
                  </a:lnTo>
                  <a:lnTo>
                    <a:pt x="6100" y="2852"/>
                  </a:lnTo>
                  <a:lnTo>
                    <a:pt x="7329" y="264"/>
                  </a:lnTo>
                  <a:lnTo>
                    <a:pt x="7329" y="176"/>
                  </a:lnTo>
                  <a:lnTo>
                    <a:pt x="7329" y="132"/>
                  </a:lnTo>
                  <a:lnTo>
                    <a:pt x="7285" y="88"/>
                  </a:lnTo>
                  <a:lnTo>
                    <a:pt x="7241" y="44"/>
                  </a:lnTo>
                  <a:lnTo>
                    <a:pt x="7153" y="0"/>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0" name="Google Shape;4210;p91"/>
            <p:cNvSpPr/>
            <p:nvPr/>
          </p:nvSpPr>
          <p:spPr>
            <a:xfrm>
              <a:off x="2263200" y="1174125"/>
              <a:ext cx="342300" cy="810725"/>
            </a:xfrm>
            <a:custGeom>
              <a:rect b="b" l="l" r="r" t="t"/>
              <a:pathLst>
                <a:path extrusionOk="0" h="32429" w="13692">
                  <a:moveTo>
                    <a:pt x="13384" y="1"/>
                  </a:moveTo>
                  <a:lnTo>
                    <a:pt x="13340" y="88"/>
                  </a:lnTo>
                  <a:lnTo>
                    <a:pt x="11014" y="4389"/>
                  </a:lnTo>
                  <a:lnTo>
                    <a:pt x="9479" y="7241"/>
                  </a:lnTo>
                  <a:lnTo>
                    <a:pt x="8294" y="9918"/>
                  </a:lnTo>
                  <a:lnTo>
                    <a:pt x="7723" y="11980"/>
                  </a:lnTo>
                  <a:lnTo>
                    <a:pt x="7723" y="12024"/>
                  </a:lnTo>
                  <a:lnTo>
                    <a:pt x="7548" y="16544"/>
                  </a:lnTo>
                  <a:lnTo>
                    <a:pt x="7153" y="17816"/>
                  </a:lnTo>
                  <a:lnTo>
                    <a:pt x="5003" y="21502"/>
                  </a:lnTo>
                  <a:lnTo>
                    <a:pt x="1975" y="26329"/>
                  </a:lnTo>
                  <a:lnTo>
                    <a:pt x="0" y="31682"/>
                  </a:lnTo>
                  <a:lnTo>
                    <a:pt x="0" y="31770"/>
                  </a:lnTo>
                  <a:lnTo>
                    <a:pt x="0" y="31814"/>
                  </a:lnTo>
                  <a:lnTo>
                    <a:pt x="352" y="32340"/>
                  </a:lnTo>
                  <a:lnTo>
                    <a:pt x="395" y="32428"/>
                  </a:lnTo>
                  <a:lnTo>
                    <a:pt x="571" y="32428"/>
                  </a:lnTo>
                  <a:lnTo>
                    <a:pt x="615" y="32384"/>
                  </a:lnTo>
                  <a:lnTo>
                    <a:pt x="2897" y="30015"/>
                  </a:lnTo>
                  <a:lnTo>
                    <a:pt x="2940" y="29971"/>
                  </a:lnTo>
                  <a:lnTo>
                    <a:pt x="2940" y="29927"/>
                  </a:lnTo>
                  <a:lnTo>
                    <a:pt x="2940" y="29839"/>
                  </a:lnTo>
                  <a:lnTo>
                    <a:pt x="2897" y="29795"/>
                  </a:lnTo>
                  <a:lnTo>
                    <a:pt x="2853" y="29752"/>
                  </a:lnTo>
                  <a:lnTo>
                    <a:pt x="2721" y="29752"/>
                  </a:lnTo>
                  <a:lnTo>
                    <a:pt x="2633" y="29795"/>
                  </a:lnTo>
                  <a:lnTo>
                    <a:pt x="527" y="31989"/>
                  </a:lnTo>
                  <a:lnTo>
                    <a:pt x="352" y="31726"/>
                  </a:lnTo>
                  <a:lnTo>
                    <a:pt x="2282" y="26504"/>
                  </a:lnTo>
                  <a:lnTo>
                    <a:pt x="5310" y="21678"/>
                  </a:lnTo>
                  <a:lnTo>
                    <a:pt x="7460" y="17992"/>
                  </a:lnTo>
                  <a:lnTo>
                    <a:pt x="7504" y="17948"/>
                  </a:lnTo>
                  <a:lnTo>
                    <a:pt x="7899" y="16631"/>
                  </a:lnTo>
                  <a:lnTo>
                    <a:pt x="7899" y="16587"/>
                  </a:lnTo>
                  <a:lnTo>
                    <a:pt x="8074" y="12024"/>
                  </a:lnTo>
                  <a:lnTo>
                    <a:pt x="8645" y="10049"/>
                  </a:lnTo>
                  <a:lnTo>
                    <a:pt x="9830" y="7373"/>
                  </a:lnTo>
                  <a:lnTo>
                    <a:pt x="11322" y="4564"/>
                  </a:lnTo>
                  <a:lnTo>
                    <a:pt x="13647" y="264"/>
                  </a:lnTo>
                  <a:lnTo>
                    <a:pt x="13691" y="176"/>
                  </a:lnTo>
                  <a:lnTo>
                    <a:pt x="13691" y="88"/>
                  </a:lnTo>
                  <a:lnTo>
                    <a:pt x="13647" y="45"/>
                  </a:lnTo>
                  <a:lnTo>
                    <a:pt x="13603" y="1"/>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1" name="Google Shape;4211;p91"/>
            <p:cNvSpPr/>
            <p:nvPr/>
          </p:nvSpPr>
          <p:spPr>
            <a:xfrm>
              <a:off x="3125450" y="769325"/>
              <a:ext cx="242475" cy="648375"/>
            </a:xfrm>
            <a:custGeom>
              <a:rect b="b" l="l" r="r" t="t"/>
              <a:pathLst>
                <a:path extrusionOk="0" h="25935" w="9699">
                  <a:moveTo>
                    <a:pt x="9479" y="1"/>
                  </a:moveTo>
                  <a:lnTo>
                    <a:pt x="9435" y="45"/>
                  </a:lnTo>
                  <a:lnTo>
                    <a:pt x="9391" y="89"/>
                  </a:lnTo>
                  <a:lnTo>
                    <a:pt x="8996" y="878"/>
                  </a:lnTo>
                  <a:lnTo>
                    <a:pt x="8952" y="878"/>
                  </a:lnTo>
                  <a:lnTo>
                    <a:pt x="8162" y="2941"/>
                  </a:lnTo>
                  <a:lnTo>
                    <a:pt x="6846" y="6846"/>
                  </a:lnTo>
                  <a:lnTo>
                    <a:pt x="5573" y="9742"/>
                  </a:lnTo>
                  <a:lnTo>
                    <a:pt x="4652" y="11410"/>
                  </a:lnTo>
                  <a:lnTo>
                    <a:pt x="3862" y="12989"/>
                  </a:lnTo>
                  <a:lnTo>
                    <a:pt x="3160" y="14525"/>
                  </a:lnTo>
                  <a:lnTo>
                    <a:pt x="2590" y="16017"/>
                  </a:lnTo>
                  <a:lnTo>
                    <a:pt x="2019" y="17553"/>
                  </a:lnTo>
                  <a:lnTo>
                    <a:pt x="1536" y="19089"/>
                  </a:lnTo>
                  <a:lnTo>
                    <a:pt x="483" y="22380"/>
                  </a:lnTo>
                  <a:lnTo>
                    <a:pt x="88" y="23696"/>
                  </a:lnTo>
                  <a:lnTo>
                    <a:pt x="88" y="23740"/>
                  </a:lnTo>
                  <a:lnTo>
                    <a:pt x="1" y="25759"/>
                  </a:lnTo>
                  <a:lnTo>
                    <a:pt x="1" y="25802"/>
                  </a:lnTo>
                  <a:lnTo>
                    <a:pt x="44" y="25846"/>
                  </a:lnTo>
                  <a:lnTo>
                    <a:pt x="88" y="25890"/>
                  </a:lnTo>
                  <a:lnTo>
                    <a:pt x="176" y="25934"/>
                  </a:lnTo>
                  <a:lnTo>
                    <a:pt x="308" y="25890"/>
                  </a:lnTo>
                  <a:lnTo>
                    <a:pt x="352" y="25759"/>
                  </a:lnTo>
                  <a:lnTo>
                    <a:pt x="439" y="23784"/>
                  </a:lnTo>
                  <a:lnTo>
                    <a:pt x="834" y="22511"/>
                  </a:lnTo>
                  <a:lnTo>
                    <a:pt x="1844" y="19220"/>
                  </a:lnTo>
                  <a:lnTo>
                    <a:pt x="2370" y="17685"/>
                  </a:lnTo>
                  <a:lnTo>
                    <a:pt x="2897" y="16149"/>
                  </a:lnTo>
                  <a:lnTo>
                    <a:pt x="3511" y="14657"/>
                  </a:lnTo>
                  <a:lnTo>
                    <a:pt x="4169" y="13121"/>
                  </a:lnTo>
                  <a:lnTo>
                    <a:pt x="4959" y="11541"/>
                  </a:lnTo>
                  <a:lnTo>
                    <a:pt x="5881" y="9874"/>
                  </a:lnTo>
                  <a:lnTo>
                    <a:pt x="7153" y="6978"/>
                  </a:lnTo>
                  <a:lnTo>
                    <a:pt x="8513" y="3029"/>
                  </a:lnTo>
                  <a:lnTo>
                    <a:pt x="9303" y="1010"/>
                  </a:lnTo>
                  <a:lnTo>
                    <a:pt x="9698" y="264"/>
                  </a:lnTo>
                  <a:lnTo>
                    <a:pt x="9698" y="176"/>
                  </a:lnTo>
                  <a:lnTo>
                    <a:pt x="9698" y="89"/>
                  </a:lnTo>
                  <a:lnTo>
                    <a:pt x="9698" y="45"/>
                  </a:lnTo>
                  <a:lnTo>
                    <a:pt x="9610" y="1"/>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2" name="Google Shape;4212;p91"/>
            <p:cNvSpPr/>
            <p:nvPr/>
          </p:nvSpPr>
          <p:spPr>
            <a:xfrm>
              <a:off x="3734300" y="758375"/>
              <a:ext cx="1192475" cy="1433800"/>
            </a:xfrm>
            <a:custGeom>
              <a:rect b="b" l="l" r="r" t="t"/>
              <a:pathLst>
                <a:path extrusionOk="0" h="57352" w="47699">
                  <a:moveTo>
                    <a:pt x="22906" y="0"/>
                  </a:moveTo>
                  <a:lnTo>
                    <a:pt x="22862" y="44"/>
                  </a:lnTo>
                  <a:lnTo>
                    <a:pt x="22818" y="88"/>
                  </a:lnTo>
                  <a:lnTo>
                    <a:pt x="21063" y="2764"/>
                  </a:lnTo>
                  <a:lnTo>
                    <a:pt x="21063" y="2808"/>
                  </a:lnTo>
                  <a:lnTo>
                    <a:pt x="19703" y="5968"/>
                  </a:lnTo>
                  <a:lnTo>
                    <a:pt x="19483" y="6582"/>
                  </a:lnTo>
                  <a:lnTo>
                    <a:pt x="19176" y="7196"/>
                  </a:lnTo>
                  <a:lnTo>
                    <a:pt x="18562" y="8337"/>
                  </a:lnTo>
                  <a:lnTo>
                    <a:pt x="17816" y="9434"/>
                  </a:lnTo>
                  <a:lnTo>
                    <a:pt x="17070" y="10487"/>
                  </a:lnTo>
                  <a:lnTo>
                    <a:pt x="16236" y="11497"/>
                  </a:lnTo>
                  <a:lnTo>
                    <a:pt x="15358" y="12506"/>
                  </a:lnTo>
                  <a:lnTo>
                    <a:pt x="13559" y="14437"/>
                  </a:lnTo>
                  <a:lnTo>
                    <a:pt x="11629" y="16543"/>
                  </a:lnTo>
                  <a:lnTo>
                    <a:pt x="10707" y="17596"/>
                  </a:lnTo>
                  <a:lnTo>
                    <a:pt x="9873" y="18693"/>
                  </a:lnTo>
                  <a:lnTo>
                    <a:pt x="7679" y="21326"/>
                  </a:lnTo>
                  <a:lnTo>
                    <a:pt x="7635" y="21414"/>
                  </a:lnTo>
                  <a:lnTo>
                    <a:pt x="7416" y="22423"/>
                  </a:lnTo>
                  <a:lnTo>
                    <a:pt x="7416" y="22467"/>
                  </a:lnTo>
                  <a:lnTo>
                    <a:pt x="7855" y="25670"/>
                  </a:lnTo>
                  <a:lnTo>
                    <a:pt x="7723" y="26591"/>
                  </a:lnTo>
                  <a:lnTo>
                    <a:pt x="6889" y="26284"/>
                  </a:lnTo>
                  <a:lnTo>
                    <a:pt x="6802" y="26240"/>
                  </a:lnTo>
                  <a:lnTo>
                    <a:pt x="6714" y="26284"/>
                  </a:lnTo>
                  <a:lnTo>
                    <a:pt x="4125" y="27645"/>
                  </a:lnTo>
                  <a:lnTo>
                    <a:pt x="4037" y="27732"/>
                  </a:lnTo>
                  <a:lnTo>
                    <a:pt x="3511" y="29268"/>
                  </a:lnTo>
                  <a:lnTo>
                    <a:pt x="3467" y="29312"/>
                  </a:lnTo>
                  <a:lnTo>
                    <a:pt x="3160" y="31243"/>
                  </a:lnTo>
                  <a:lnTo>
                    <a:pt x="3160" y="31287"/>
                  </a:lnTo>
                  <a:lnTo>
                    <a:pt x="3467" y="33788"/>
                  </a:lnTo>
                  <a:lnTo>
                    <a:pt x="3598" y="35017"/>
                  </a:lnTo>
                  <a:lnTo>
                    <a:pt x="3642" y="36157"/>
                  </a:lnTo>
                  <a:lnTo>
                    <a:pt x="3686" y="37167"/>
                  </a:lnTo>
                  <a:lnTo>
                    <a:pt x="3686" y="38088"/>
                  </a:lnTo>
                  <a:lnTo>
                    <a:pt x="3598" y="38966"/>
                  </a:lnTo>
                  <a:lnTo>
                    <a:pt x="3511" y="39712"/>
                  </a:lnTo>
                  <a:lnTo>
                    <a:pt x="3379" y="40414"/>
                  </a:lnTo>
                  <a:lnTo>
                    <a:pt x="3204" y="41028"/>
                  </a:lnTo>
                  <a:lnTo>
                    <a:pt x="3028" y="41599"/>
                  </a:lnTo>
                  <a:lnTo>
                    <a:pt x="2809" y="42081"/>
                  </a:lnTo>
                  <a:lnTo>
                    <a:pt x="2589" y="42520"/>
                  </a:lnTo>
                  <a:lnTo>
                    <a:pt x="2326" y="42871"/>
                  </a:lnTo>
                  <a:lnTo>
                    <a:pt x="2063" y="43178"/>
                  </a:lnTo>
                  <a:lnTo>
                    <a:pt x="1799" y="43442"/>
                  </a:lnTo>
                  <a:lnTo>
                    <a:pt x="1536" y="43705"/>
                  </a:lnTo>
                  <a:lnTo>
                    <a:pt x="1229" y="43880"/>
                  </a:lnTo>
                  <a:lnTo>
                    <a:pt x="1185" y="43924"/>
                  </a:lnTo>
                  <a:lnTo>
                    <a:pt x="44" y="45285"/>
                  </a:lnTo>
                  <a:lnTo>
                    <a:pt x="0" y="45372"/>
                  </a:lnTo>
                  <a:lnTo>
                    <a:pt x="0" y="45416"/>
                  </a:lnTo>
                  <a:lnTo>
                    <a:pt x="88" y="46118"/>
                  </a:lnTo>
                  <a:lnTo>
                    <a:pt x="1361" y="50638"/>
                  </a:lnTo>
                  <a:lnTo>
                    <a:pt x="2326" y="53446"/>
                  </a:lnTo>
                  <a:lnTo>
                    <a:pt x="2370" y="53446"/>
                  </a:lnTo>
                  <a:lnTo>
                    <a:pt x="3774" y="55728"/>
                  </a:lnTo>
                  <a:lnTo>
                    <a:pt x="5047" y="57176"/>
                  </a:lnTo>
                  <a:lnTo>
                    <a:pt x="5134" y="57220"/>
                  </a:lnTo>
                  <a:lnTo>
                    <a:pt x="5529" y="57352"/>
                  </a:lnTo>
                  <a:lnTo>
                    <a:pt x="5617" y="57352"/>
                  </a:lnTo>
                  <a:lnTo>
                    <a:pt x="6670" y="56957"/>
                  </a:lnTo>
                  <a:lnTo>
                    <a:pt x="6714" y="56913"/>
                  </a:lnTo>
                  <a:lnTo>
                    <a:pt x="7460" y="56035"/>
                  </a:lnTo>
                  <a:lnTo>
                    <a:pt x="7504" y="55991"/>
                  </a:lnTo>
                  <a:lnTo>
                    <a:pt x="7943" y="54850"/>
                  </a:lnTo>
                  <a:lnTo>
                    <a:pt x="7943" y="54807"/>
                  </a:lnTo>
                  <a:lnTo>
                    <a:pt x="8118" y="52261"/>
                  </a:lnTo>
                  <a:lnTo>
                    <a:pt x="8118" y="52174"/>
                  </a:lnTo>
                  <a:lnTo>
                    <a:pt x="7592" y="50726"/>
                  </a:lnTo>
                  <a:lnTo>
                    <a:pt x="4827" y="46118"/>
                  </a:lnTo>
                  <a:lnTo>
                    <a:pt x="4432" y="45241"/>
                  </a:lnTo>
                  <a:lnTo>
                    <a:pt x="4564" y="44933"/>
                  </a:lnTo>
                  <a:lnTo>
                    <a:pt x="5003" y="44626"/>
                  </a:lnTo>
                  <a:lnTo>
                    <a:pt x="8118" y="43793"/>
                  </a:lnTo>
                  <a:lnTo>
                    <a:pt x="11278" y="45460"/>
                  </a:lnTo>
                  <a:lnTo>
                    <a:pt x="12682" y="45987"/>
                  </a:lnTo>
                  <a:lnTo>
                    <a:pt x="14744" y="47347"/>
                  </a:lnTo>
                  <a:lnTo>
                    <a:pt x="14788" y="47347"/>
                  </a:lnTo>
                  <a:lnTo>
                    <a:pt x="18386" y="49102"/>
                  </a:lnTo>
                  <a:lnTo>
                    <a:pt x="20931" y="49936"/>
                  </a:lnTo>
                  <a:lnTo>
                    <a:pt x="21019" y="49936"/>
                  </a:lnTo>
                  <a:lnTo>
                    <a:pt x="25100" y="49234"/>
                  </a:lnTo>
                  <a:lnTo>
                    <a:pt x="26329" y="49321"/>
                  </a:lnTo>
                  <a:lnTo>
                    <a:pt x="26416" y="49321"/>
                  </a:lnTo>
                  <a:lnTo>
                    <a:pt x="27162" y="49102"/>
                  </a:lnTo>
                  <a:lnTo>
                    <a:pt x="27206" y="49102"/>
                  </a:lnTo>
                  <a:lnTo>
                    <a:pt x="30497" y="47127"/>
                  </a:lnTo>
                  <a:lnTo>
                    <a:pt x="32735" y="46689"/>
                  </a:lnTo>
                  <a:lnTo>
                    <a:pt x="35631" y="45855"/>
                  </a:lnTo>
                  <a:lnTo>
                    <a:pt x="35675" y="45811"/>
                  </a:lnTo>
                  <a:lnTo>
                    <a:pt x="36992" y="45065"/>
                  </a:lnTo>
                  <a:lnTo>
                    <a:pt x="39668" y="42959"/>
                  </a:lnTo>
                  <a:lnTo>
                    <a:pt x="39712" y="42915"/>
                  </a:lnTo>
                  <a:lnTo>
                    <a:pt x="41555" y="40896"/>
                  </a:lnTo>
                  <a:lnTo>
                    <a:pt x="42564" y="39448"/>
                  </a:lnTo>
                  <a:lnTo>
                    <a:pt x="42608" y="39405"/>
                  </a:lnTo>
                  <a:lnTo>
                    <a:pt x="43398" y="37474"/>
                  </a:lnTo>
                  <a:lnTo>
                    <a:pt x="43442" y="37430"/>
                  </a:lnTo>
                  <a:lnTo>
                    <a:pt x="44451" y="33349"/>
                  </a:lnTo>
                  <a:lnTo>
                    <a:pt x="45197" y="32120"/>
                  </a:lnTo>
                  <a:lnTo>
                    <a:pt x="45636" y="31067"/>
                  </a:lnTo>
                  <a:lnTo>
                    <a:pt x="46031" y="29926"/>
                  </a:lnTo>
                  <a:lnTo>
                    <a:pt x="46382" y="28654"/>
                  </a:lnTo>
                  <a:lnTo>
                    <a:pt x="46733" y="27381"/>
                  </a:lnTo>
                  <a:lnTo>
                    <a:pt x="47303" y="24968"/>
                  </a:lnTo>
                  <a:lnTo>
                    <a:pt x="47698" y="23125"/>
                  </a:lnTo>
                  <a:lnTo>
                    <a:pt x="47698" y="23037"/>
                  </a:lnTo>
                  <a:lnTo>
                    <a:pt x="47655" y="22993"/>
                  </a:lnTo>
                  <a:lnTo>
                    <a:pt x="47611" y="22906"/>
                  </a:lnTo>
                  <a:lnTo>
                    <a:pt x="47435" y="22906"/>
                  </a:lnTo>
                  <a:lnTo>
                    <a:pt x="47391" y="22993"/>
                  </a:lnTo>
                  <a:lnTo>
                    <a:pt x="47347" y="23037"/>
                  </a:lnTo>
                  <a:lnTo>
                    <a:pt x="46996" y="24880"/>
                  </a:lnTo>
                  <a:lnTo>
                    <a:pt x="46426" y="27250"/>
                  </a:lnTo>
                  <a:lnTo>
                    <a:pt x="46075" y="28522"/>
                  </a:lnTo>
                  <a:lnTo>
                    <a:pt x="45680" y="29795"/>
                  </a:lnTo>
                  <a:lnTo>
                    <a:pt x="45285" y="30936"/>
                  </a:lnTo>
                  <a:lnTo>
                    <a:pt x="44890" y="31989"/>
                  </a:lnTo>
                  <a:lnTo>
                    <a:pt x="44144" y="33217"/>
                  </a:lnTo>
                  <a:lnTo>
                    <a:pt x="44100" y="33261"/>
                  </a:lnTo>
                  <a:lnTo>
                    <a:pt x="43091" y="37342"/>
                  </a:lnTo>
                  <a:lnTo>
                    <a:pt x="42257" y="39273"/>
                  </a:lnTo>
                  <a:lnTo>
                    <a:pt x="41292" y="40677"/>
                  </a:lnTo>
                  <a:lnTo>
                    <a:pt x="39449" y="42696"/>
                  </a:lnTo>
                  <a:lnTo>
                    <a:pt x="36772" y="44802"/>
                  </a:lnTo>
                  <a:lnTo>
                    <a:pt x="35500" y="45504"/>
                  </a:lnTo>
                  <a:lnTo>
                    <a:pt x="32647" y="46382"/>
                  </a:lnTo>
                  <a:lnTo>
                    <a:pt x="30409" y="46820"/>
                  </a:lnTo>
                  <a:lnTo>
                    <a:pt x="30366" y="46820"/>
                  </a:lnTo>
                  <a:lnTo>
                    <a:pt x="27031" y="48795"/>
                  </a:lnTo>
                  <a:lnTo>
                    <a:pt x="26329" y="48970"/>
                  </a:lnTo>
                  <a:lnTo>
                    <a:pt x="25100" y="48883"/>
                  </a:lnTo>
                  <a:lnTo>
                    <a:pt x="25056" y="48883"/>
                  </a:lnTo>
                  <a:lnTo>
                    <a:pt x="20975" y="49585"/>
                  </a:lnTo>
                  <a:lnTo>
                    <a:pt x="18518" y="48795"/>
                  </a:lnTo>
                  <a:lnTo>
                    <a:pt x="14920" y="47040"/>
                  </a:lnTo>
                  <a:lnTo>
                    <a:pt x="12857" y="45679"/>
                  </a:lnTo>
                  <a:lnTo>
                    <a:pt x="11409" y="45109"/>
                  </a:lnTo>
                  <a:lnTo>
                    <a:pt x="8250" y="43442"/>
                  </a:lnTo>
                  <a:lnTo>
                    <a:pt x="8118" y="43442"/>
                  </a:lnTo>
                  <a:lnTo>
                    <a:pt x="4871" y="44275"/>
                  </a:lnTo>
                  <a:lnTo>
                    <a:pt x="4827" y="44319"/>
                  </a:lnTo>
                  <a:lnTo>
                    <a:pt x="4301" y="44670"/>
                  </a:lnTo>
                  <a:lnTo>
                    <a:pt x="4257" y="44714"/>
                  </a:lnTo>
                  <a:lnTo>
                    <a:pt x="4081" y="45197"/>
                  </a:lnTo>
                  <a:lnTo>
                    <a:pt x="4037" y="45285"/>
                  </a:lnTo>
                  <a:lnTo>
                    <a:pt x="4081" y="45328"/>
                  </a:lnTo>
                  <a:lnTo>
                    <a:pt x="4520" y="46294"/>
                  </a:lnTo>
                  <a:lnTo>
                    <a:pt x="7284" y="50901"/>
                  </a:lnTo>
                  <a:lnTo>
                    <a:pt x="7767" y="52261"/>
                  </a:lnTo>
                  <a:lnTo>
                    <a:pt x="7592" y="54763"/>
                  </a:lnTo>
                  <a:lnTo>
                    <a:pt x="7197" y="55816"/>
                  </a:lnTo>
                  <a:lnTo>
                    <a:pt x="6495" y="56650"/>
                  </a:lnTo>
                  <a:lnTo>
                    <a:pt x="5529" y="57001"/>
                  </a:lnTo>
                  <a:lnTo>
                    <a:pt x="5310" y="56913"/>
                  </a:lnTo>
                  <a:lnTo>
                    <a:pt x="4037" y="55509"/>
                  </a:lnTo>
                  <a:lnTo>
                    <a:pt x="2677" y="53271"/>
                  </a:lnTo>
                  <a:lnTo>
                    <a:pt x="1668" y="50506"/>
                  </a:lnTo>
                  <a:lnTo>
                    <a:pt x="439" y="46030"/>
                  </a:lnTo>
                  <a:lnTo>
                    <a:pt x="351" y="45460"/>
                  </a:lnTo>
                  <a:lnTo>
                    <a:pt x="1448" y="44144"/>
                  </a:lnTo>
                  <a:lnTo>
                    <a:pt x="1931" y="43793"/>
                  </a:lnTo>
                  <a:lnTo>
                    <a:pt x="2370" y="43398"/>
                  </a:lnTo>
                  <a:lnTo>
                    <a:pt x="2721" y="42915"/>
                  </a:lnTo>
                  <a:lnTo>
                    <a:pt x="3072" y="42345"/>
                  </a:lnTo>
                  <a:lnTo>
                    <a:pt x="3335" y="41774"/>
                  </a:lnTo>
                  <a:lnTo>
                    <a:pt x="3555" y="41116"/>
                  </a:lnTo>
                  <a:lnTo>
                    <a:pt x="3730" y="40458"/>
                  </a:lnTo>
                  <a:lnTo>
                    <a:pt x="3862" y="39756"/>
                  </a:lnTo>
                  <a:lnTo>
                    <a:pt x="3949" y="39010"/>
                  </a:lnTo>
                  <a:lnTo>
                    <a:pt x="3993" y="38264"/>
                  </a:lnTo>
                  <a:lnTo>
                    <a:pt x="4037" y="37518"/>
                  </a:lnTo>
                  <a:lnTo>
                    <a:pt x="4037" y="36772"/>
                  </a:lnTo>
                  <a:lnTo>
                    <a:pt x="3949" y="35236"/>
                  </a:lnTo>
                  <a:lnTo>
                    <a:pt x="3818" y="33744"/>
                  </a:lnTo>
                  <a:lnTo>
                    <a:pt x="3511" y="31287"/>
                  </a:lnTo>
                  <a:lnTo>
                    <a:pt x="3818" y="29400"/>
                  </a:lnTo>
                  <a:lnTo>
                    <a:pt x="4344" y="27908"/>
                  </a:lnTo>
                  <a:lnTo>
                    <a:pt x="6846" y="26635"/>
                  </a:lnTo>
                  <a:lnTo>
                    <a:pt x="7811" y="26986"/>
                  </a:lnTo>
                  <a:lnTo>
                    <a:pt x="7987" y="26986"/>
                  </a:lnTo>
                  <a:lnTo>
                    <a:pt x="8030" y="26943"/>
                  </a:lnTo>
                  <a:lnTo>
                    <a:pt x="8074" y="26855"/>
                  </a:lnTo>
                  <a:lnTo>
                    <a:pt x="8206" y="25714"/>
                  </a:lnTo>
                  <a:lnTo>
                    <a:pt x="8206" y="25670"/>
                  </a:lnTo>
                  <a:lnTo>
                    <a:pt x="7767" y="22423"/>
                  </a:lnTo>
                  <a:lnTo>
                    <a:pt x="7943" y="21501"/>
                  </a:lnTo>
                  <a:lnTo>
                    <a:pt x="10137" y="18912"/>
                  </a:lnTo>
                  <a:lnTo>
                    <a:pt x="11014" y="17815"/>
                  </a:lnTo>
                  <a:lnTo>
                    <a:pt x="11892" y="16762"/>
                  </a:lnTo>
                  <a:lnTo>
                    <a:pt x="13823" y="14700"/>
                  </a:lnTo>
                  <a:lnTo>
                    <a:pt x="15622" y="12725"/>
                  </a:lnTo>
                  <a:lnTo>
                    <a:pt x="16499" y="11716"/>
                  </a:lnTo>
                  <a:lnTo>
                    <a:pt x="17333" y="10707"/>
                  </a:lnTo>
                  <a:lnTo>
                    <a:pt x="18123" y="9610"/>
                  </a:lnTo>
                  <a:lnTo>
                    <a:pt x="18869" y="8513"/>
                  </a:lnTo>
                  <a:lnTo>
                    <a:pt x="19176" y="7942"/>
                  </a:lnTo>
                  <a:lnTo>
                    <a:pt x="19483" y="7328"/>
                  </a:lnTo>
                  <a:lnTo>
                    <a:pt x="19790" y="6714"/>
                  </a:lnTo>
                  <a:lnTo>
                    <a:pt x="20054" y="6099"/>
                  </a:lnTo>
                  <a:lnTo>
                    <a:pt x="21370" y="2940"/>
                  </a:lnTo>
                  <a:lnTo>
                    <a:pt x="23125" y="263"/>
                  </a:lnTo>
                  <a:lnTo>
                    <a:pt x="23125" y="219"/>
                  </a:lnTo>
                  <a:lnTo>
                    <a:pt x="23125" y="132"/>
                  </a:lnTo>
                  <a:lnTo>
                    <a:pt x="23125" y="88"/>
                  </a:lnTo>
                  <a:lnTo>
                    <a:pt x="23038" y="44"/>
                  </a:lnTo>
                  <a:lnTo>
                    <a:pt x="22994" y="0"/>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3" name="Google Shape;4213;p91"/>
            <p:cNvSpPr/>
            <p:nvPr/>
          </p:nvSpPr>
          <p:spPr>
            <a:xfrm>
              <a:off x="3959175" y="763850"/>
              <a:ext cx="850225" cy="1129950"/>
            </a:xfrm>
            <a:custGeom>
              <a:rect b="b" l="l" r="r" t="t"/>
              <a:pathLst>
                <a:path extrusionOk="0" h="45198" w="34009">
                  <a:moveTo>
                    <a:pt x="17421" y="0"/>
                  </a:moveTo>
                  <a:lnTo>
                    <a:pt x="17377" y="44"/>
                  </a:lnTo>
                  <a:lnTo>
                    <a:pt x="17334" y="88"/>
                  </a:lnTo>
                  <a:lnTo>
                    <a:pt x="15666" y="2458"/>
                  </a:lnTo>
                  <a:lnTo>
                    <a:pt x="15666" y="2502"/>
                  </a:lnTo>
                  <a:lnTo>
                    <a:pt x="13823" y="5924"/>
                  </a:lnTo>
                  <a:lnTo>
                    <a:pt x="13779" y="5968"/>
                  </a:lnTo>
                  <a:lnTo>
                    <a:pt x="13516" y="7328"/>
                  </a:lnTo>
                  <a:lnTo>
                    <a:pt x="13516" y="7372"/>
                  </a:lnTo>
                  <a:lnTo>
                    <a:pt x="13253" y="11936"/>
                  </a:lnTo>
                  <a:lnTo>
                    <a:pt x="12946" y="12682"/>
                  </a:lnTo>
                  <a:lnTo>
                    <a:pt x="11059" y="15534"/>
                  </a:lnTo>
                  <a:lnTo>
                    <a:pt x="8952" y="18342"/>
                  </a:lnTo>
                  <a:lnTo>
                    <a:pt x="8909" y="18430"/>
                  </a:lnTo>
                  <a:lnTo>
                    <a:pt x="8865" y="18869"/>
                  </a:lnTo>
                  <a:lnTo>
                    <a:pt x="8865" y="18957"/>
                  </a:lnTo>
                  <a:lnTo>
                    <a:pt x="8952" y="19044"/>
                  </a:lnTo>
                  <a:lnTo>
                    <a:pt x="9260" y="19220"/>
                  </a:lnTo>
                  <a:lnTo>
                    <a:pt x="9391" y="19571"/>
                  </a:lnTo>
                  <a:lnTo>
                    <a:pt x="9084" y="20712"/>
                  </a:lnTo>
                  <a:lnTo>
                    <a:pt x="7548" y="23959"/>
                  </a:lnTo>
                  <a:lnTo>
                    <a:pt x="6407" y="25934"/>
                  </a:lnTo>
                  <a:lnTo>
                    <a:pt x="6012" y="26197"/>
                  </a:lnTo>
                  <a:lnTo>
                    <a:pt x="5749" y="26197"/>
                  </a:lnTo>
                  <a:lnTo>
                    <a:pt x="3511" y="24881"/>
                  </a:lnTo>
                  <a:lnTo>
                    <a:pt x="3423" y="24837"/>
                  </a:lnTo>
                  <a:lnTo>
                    <a:pt x="3336" y="24837"/>
                  </a:lnTo>
                  <a:lnTo>
                    <a:pt x="3292" y="24924"/>
                  </a:lnTo>
                  <a:lnTo>
                    <a:pt x="3248" y="24968"/>
                  </a:lnTo>
                  <a:lnTo>
                    <a:pt x="2809" y="26987"/>
                  </a:lnTo>
                  <a:lnTo>
                    <a:pt x="2239" y="28040"/>
                  </a:lnTo>
                  <a:lnTo>
                    <a:pt x="1142" y="28874"/>
                  </a:lnTo>
                  <a:lnTo>
                    <a:pt x="396" y="29576"/>
                  </a:lnTo>
                  <a:lnTo>
                    <a:pt x="352" y="29620"/>
                  </a:lnTo>
                  <a:lnTo>
                    <a:pt x="89" y="30102"/>
                  </a:lnTo>
                  <a:lnTo>
                    <a:pt x="89" y="30146"/>
                  </a:lnTo>
                  <a:lnTo>
                    <a:pt x="1" y="31594"/>
                  </a:lnTo>
                  <a:lnTo>
                    <a:pt x="1" y="31682"/>
                  </a:lnTo>
                  <a:lnTo>
                    <a:pt x="440" y="33349"/>
                  </a:lnTo>
                  <a:lnTo>
                    <a:pt x="1844" y="36597"/>
                  </a:lnTo>
                  <a:lnTo>
                    <a:pt x="2941" y="39186"/>
                  </a:lnTo>
                  <a:lnTo>
                    <a:pt x="2985" y="39273"/>
                  </a:lnTo>
                  <a:lnTo>
                    <a:pt x="4564" y="40414"/>
                  </a:lnTo>
                  <a:lnTo>
                    <a:pt x="6188" y="41950"/>
                  </a:lnTo>
                  <a:lnTo>
                    <a:pt x="6232" y="41950"/>
                  </a:lnTo>
                  <a:lnTo>
                    <a:pt x="8206" y="42871"/>
                  </a:lnTo>
                  <a:lnTo>
                    <a:pt x="11541" y="44056"/>
                  </a:lnTo>
                  <a:lnTo>
                    <a:pt x="14481" y="44846"/>
                  </a:lnTo>
                  <a:lnTo>
                    <a:pt x="14525" y="44890"/>
                  </a:lnTo>
                  <a:lnTo>
                    <a:pt x="15710" y="44758"/>
                  </a:lnTo>
                  <a:lnTo>
                    <a:pt x="18211" y="45197"/>
                  </a:lnTo>
                  <a:lnTo>
                    <a:pt x="19703" y="45197"/>
                  </a:lnTo>
                  <a:lnTo>
                    <a:pt x="21327" y="44714"/>
                  </a:lnTo>
                  <a:lnTo>
                    <a:pt x="23301" y="44495"/>
                  </a:lnTo>
                  <a:lnTo>
                    <a:pt x="23345" y="44451"/>
                  </a:lnTo>
                  <a:lnTo>
                    <a:pt x="25803" y="43881"/>
                  </a:lnTo>
                  <a:lnTo>
                    <a:pt x="25846" y="43837"/>
                  </a:lnTo>
                  <a:lnTo>
                    <a:pt x="27645" y="42871"/>
                  </a:lnTo>
                  <a:lnTo>
                    <a:pt x="29401" y="41467"/>
                  </a:lnTo>
                  <a:lnTo>
                    <a:pt x="29401" y="41423"/>
                  </a:lnTo>
                  <a:lnTo>
                    <a:pt x="31156" y="39317"/>
                  </a:lnTo>
                  <a:lnTo>
                    <a:pt x="31200" y="39317"/>
                  </a:lnTo>
                  <a:lnTo>
                    <a:pt x="31990" y="37781"/>
                  </a:lnTo>
                  <a:lnTo>
                    <a:pt x="31990" y="37737"/>
                  </a:lnTo>
                  <a:lnTo>
                    <a:pt x="32560" y="35061"/>
                  </a:lnTo>
                  <a:lnTo>
                    <a:pt x="32604" y="31550"/>
                  </a:lnTo>
                  <a:lnTo>
                    <a:pt x="33438" y="28830"/>
                  </a:lnTo>
                  <a:lnTo>
                    <a:pt x="33438" y="28742"/>
                  </a:lnTo>
                  <a:lnTo>
                    <a:pt x="32999" y="26241"/>
                  </a:lnTo>
                  <a:lnTo>
                    <a:pt x="32911" y="25714"/>
                  </a:lnTo>
                  <a:lnTo>
                    <a:pt x="33262" y="23520"/>
                  </a:lnTo>
                  <a:lnTo>
                    <a:pt x="34008" y="20580"/>
                  </a:lnTo>
                  <a:lnTo>
                    <a:pt x="34008" y="20493"/>
                  </a:lnTo>
                  <a:lnTo>
                    <a:pt x="33482" y="18211"/>
                  </a:lnTo>
                  <a:lnTo>
                    <a:pt x="33482" y="18167"/>
                  </a:lnTo>
                  <a:lnTo>
                    <a:pt x="33394" y="18123"/>
                  </a:lnTo>
                  <a:lnTo>
                    <a:pt x="33350" y="18079"/>
                  </a:lnTo>
                  <a:lnTo>
                    <a:pt x="33262" y="18079"/>
                  </a:lnTo>
                  <a:lnTo>
                    <a:pt x="33218" y="18123"/>
                  </a:lnTo>
                  <a:lnTo>
                    <a:pt x="33174" y="18167"/>
                  </a:lnTo>
                  <a:lnTo>
                    <a:pt x="33131" y="18211"/>
                  </a:lnTo>
                  <a:lnTo>
                    <a:pt x="33131" y="18299"/>
                  </a:lnTo>
                  <a:lnTo>
                    <a:pt x="33657" y="20536"/>
                  </a:lnTo>
                  <a:lnTo>
                    <a:pt x="32911" y="23476"/>
                  </a:lnTo>
                  <a:lnTo>
                    <a:pt x="32560" y="25670"/>
                  </a:lnTo>
                  <a:lnTo>
                    <a:pt x="32560" y="25758"/>
                  </a:lnTo>
                  <a:lnTo>
                    <a:pt x="32648" y="26329"/>
                  </a:lnTo>
                  <a:lnTo>
                    <a:pt x="33087" y="28742"/>
                  </a:lnTo>
                  <a:lnTo>
                    <a:pt x="32253" y="31506"/>
                  </a:lnTo>
                  <a:lnTo>
                    <a:pt x="32253" y="31550"/>
                  </a:lnTo>
                  <a:lnTo>
                    <a:pt x="32209" y="35017"/>
                  </a:lnTo>
                  <a:lnTo>
                    <a:pt x="31639" y="37606"/>
                  </a:lnTo>
                  <a:lnTo>
                    <a:pt x="30893" y="39142"/>
                  </a:lnTo>
                  <a:lnTo>
                    <a:pt x="29137" y="41204"/>
                  </a:lnTo>
                  <a:lnTo>
                    <a:pt x="27470" y="42564"/>
                  </a:lnTo>
                  <a:lnTo>
                    <a:pt x="25671" y="43530"/>
                  </a:lnTo>
                  <a:lnTo>
                    <a:pt x="23257" y="44144"/>
                  </a:lnTo>
                  <a:lnTo>
                    <a:pt x="21283" y="44363"/>
                  </a:lnTo>
                  <a:lnTo>
                    <a:pt x="21239" y="44363"/>
                  </a:lnTo>
                  <a:lnTo>
                    <a:pt x="19659" y="44846"/>
                  </a:lnTo>
                  <a:lnTo>
                    <a:pt x="18255" y="44846"/>
                  </a:lnTo>
                  <a:lnTo>
                    <a:pt x="15710" y="44407"/>
                  </a:lnTo>
                  <a:lnTo>
                    <a:pt x="15666" y="44407"/>
                  </a:lnTo>
                  <a:lnTo>
                    <a:pt x="14525" y="44539"/>
                  </a:lnTo>
                  <a:lnTo>
                    <a:pt x="11673" y="43705"/>
                  </a:lnTo>
                  <a:lnTo>
                    <a:pt x="8338" y="42520"/>
                  </a:lnTo>
                  <a:lnTo>
                    <a:pt x="6407" y="41643"/>
                  </a:lnTo>
                  <a:lnTo>
                    <a:pt x="4784" y="40151"/>
                  </a:lnTo>
                  <a:lnTo>
                    <a:pt x="3248" y="39010"/>
                  </a:lnTo>
                  <a:lnTo>
                    <a:pt x="2151" y="36465"/>
                  </a:lnTo>
                  <a:lnTo>
                    <a:pt x="747" y="33218"/>
                  </a:lnTo>
                  <a:lnTo>
                    <a:pt x="352" y="31594"/>
                  </a:lnTo>
                  <a:lnTo>
                    <a:pt x="440" y="30234"/>
                  </a:lnTo>
                  <a:lnTo>
                    <a:pt x="659" y="29795"/>
                  </a:lnTo>
                  <a:lnTo>
                    <a:pt x="1405" y="29137"/>
                  </a:lnTo>
                  <a:lnTo>
                    <a:pt x="2502" y="28303"/>
                  </a:lnTo>
                  <a:lnTo>
                    <a:pt x="2546" y="28259"/>
                  </a:lnTo>
                  <a:lnTo>
                    <a:pt x="3116" y="27118"/>
                  </a:lnTo>
                  <a:lnTo>
                    <a:pt x="3160" y="27075"/>
                  </a:lnTo>
                  <a:lnTo>
                    <a:pt x="3555" y="25275"/>
                  </a:lnTo>
                  <a:lnTo>
                    <a:pt x="5617" y="26504"/>
                  </a:lnTo>
                  <a:lnTo>
                    <a:pt x="5705" y="26548"/>
                  </a:lnTo>
                  <a:lnTo>
                    <a:pt x="6100" y="26548"/>
                  </a:lnTo>
                  <a:lnTo>
                    <a:pt x="6188" y="26504"/>
                  </a:lnTo>
                  <a:lnTo>
                    <a:pt x="6627" y="26197"/>
                  </a:lnTo>
                  <a:lnTo>
                    <a:pt x="6671" y="26109"/>
                  </a:lnTo>
                  <a:lnTo>
                    <a:pt x="7855" y="24135"/>
                  </a:lnTo>
                  <a:lnTo>
                    <a:pt x="9391" y="20844"/>
                  </a:lnTo>
                  <a:lnTo>
                    <a:pt x="9391" y="20800"/>
                  </a:lnTo>
                  <a:lnTo>
                    <a:pt x="9742" y="19615"/>
                  </a:lnTo>
                  <a:lnTo>
                    <a:pt x="9742" y="19483"/>
                  </a:lnTo>
                  <a:lnTo>
                    <a:pt x="9523" y="19001"/>
                  </a:lnTo>
                  <a:lnTo>
                    <a:pt x="9479" y="18913"/>
                  </a:lnTo>
                  <a:lnTo>
                    <a:pt x="9216" y="18781"/>
                  </a:lnTo>
                  <a:lnTo>
                    <a:pt x="9260" y="18518"/>
                  </a:lnTo>
                  <a:lnTo>
                    <a:pt x="11366" y="15710"/>
                  </a:lnTo>
                  <a:lnTo>
                    <a:pt x="13253" y="12857"/>
                  </a:lnTo>
                  <a:lnTo>
                    <a:pt x="13297" y="12857"/>
                  </a:lnTo>
                  <a:lnTo>
                    <a:pt x="13604" y="12024"/>
                  </a:lnTo>
                  <a:lnTo>
                    <a:pt x="13604" y="11980"/>
                  </a:lnTo>
                  <a:lnTo>
                    <a:pt x="13867" y="7372"/>
                  </a:lnTo>
                  <a:lnTo>
                    <a:pt x="14130" y="6056"/>
                  </a:lnTo>
                  <a:lnTo>
                    <a:pt x="15973" y="2677"/>
                  </a:lnTo>
                  <a:lnTo>
                    <a:pt x="17597" y="264"/>
                  </a:lnTo>
                  <a:lnTo>
                    <a:pt x="17641" y="220"/>
                  </a:lnTo>
                  <a:lnTo>
                    <a:pt x="17641" y="132"/>
                  </a:lnTo>
                  <a:lnTo>
                    <a:pt x="17597" y="88"/>
                  </a:lnTo>
                  <a:lnTo>
                    <a:pt x="17553" y="44"/>
                  </a:lnTo>
                  <a:lnTo>
                    <a:pt x="17509" y="0"/>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4" name="Google Shape;4214;p91"/>
            <p:cNvSpPr/>
            <p:nvPr/>
          </p:nvSpPr>
          <p:spPr>
            <a:xfrm>
              <a:off x="4266350" y="884525"/>
              <a:ext cx="417975" cy="879825"/>
            </a:xfrm>
            <a:custGeom>
              <a:rect b="b" l="l" r="r" t="t"/>
              <a:pathLst>
                <a:path extrusionOk="0" h="35193" w="16719">
                  <a:moveTo>
                    <a:pt x="5485" y="0"/>
                  </a:moveTo>
                  <a:lnTo>
                    <a:pt x="5441" y="44"/>
                  </a:lnTo>
                  <a:lnTo>
                    <a:pt x="4520" y="1448"/>
                  </a:lnTo>
                  <a:lnTo>
                    <a:pt x="4476" y="1536"/>
                  </a:lnTo>
                  <a:lnTo>
                    <a:pt x="4476" y="2414"/>
                  </a:lnTo>
                  <a:lnTo>
                    <a:pt x="4476" y="2458"/>
                  </a:lnTo>
                  <a:lnTo>
                    <a:pt x="5398" y="4915"/>
                  </a:lnTo>
                  <a:lnTo>
                    <a:pt x="5266" y="7592"/>
                  </a:lnTo>
                  <a:lnTo>
                    <a:pt x="5398" y="10575"/>
                  </a:lnTo>
                  <a:lnTo>
                    <a:pt x="5222" y="12155"/>
                  </a:lnTo>
                  <a:lnTo>
                    <a:pt x="4344" y="15446"/>
                  </a:lnTo>
                  <a:lnTo>
                    <a:pt x="2589" y="21370"/>
                  </a:lnTo>
                  <a:lnTo>
                    <a:pt x="88" y="26811"/>
                  </a:lnTo>
                  <a:lnTo>
                    <a:pt x="44" y="26855"/>
                  </a:lnTo>
                  <a:lnTo>
                    <a:pt x="0" y="27294"/>
                  </a:lnTo>
                  <a:lnTo>
                    <a:pt x="0" y="27382"/>
                  </a:lnTo>
                  <a:lnTo>
                    <a:pt x="44" y="27469"/>
                  </a:lnTo>
                  <a:lnTo>
                    <a:pt x="922" y="28215"/>
                  </a:lnTo>
                  <a:lnTo>
                    <a:pt x="966" y="28215"/>
                  </a:lnTo>
                  <a:lnTo>
                    <a:pt x="3774" y="30102"/>
                  </a:lnTo>
                  <a:lnTo>
                    <a:pt x="5003" y="32647"/>
                  </a:lnTo>
                  <a:lnTo>
                    <a:pt x="5090" y="32691"/>
                  </a:lnTo>
                  <a:lnTo>
                    <a:pt x="8689" y="35192"/>
                  </a:lnTo>
                  <a:lnTo>
                    <a:pt x="8820" y="35192"/>
                  </a:lnTo>
                  <a:lnTo>
                    <a:pt x="11190" y="34841"/>
                  </a:lnTo>
                  <a:lnTo>
                    <a:pt x="11234" y="34797"/>
                  </a:lnTo>
                  <a:lnTo>
                    <a:pt x="12770" y="33832"/>
                  </a:lnTo>
                  <a:lnTo>
                    <a:pt x="12813" y="33788"/>
                  </a:lnTo>
                  <a:lnTo>
                    <a:pt x="14349" y="32516"/>
                  </a:lnTo>
                  <a:lnTo>
                    <a:pt x="15095" y="31462"/>
                  </a:lnTo>
                  <a:lnTo>
                    <a:pt x="15139" y="31419"/>
                  </a:lnTo>
                  <a:lnTo>
                    <a:pt x="15402" y="30541"/>
                  </a:lnTo>
                  <a:lnTo>
                    <a:pt x="15402" y="30453"/>
                  </a:lnTo>
                  <a:lnTo>
                    <a:pt x="15139" y="27031"/>
                  </a:lnTo>
                  <a:lnTo>
                    <a:pt x="15139" y="26943"/>
                  </a:lnTo>
                  <a:lnTo>
                    <a:pt x="14174" y="25144"/>
                  </a:lnTo>
                  <a:lnTo>
                    <a:pt x="14525" y="22818"/>
                  </a:lnTo>
                  <a:lnTo>
                    <a:pt x="15183" y="20317"/>
                  </a:lnTo>
                  <a:lnTo>
                    <a:pt x="16719" y="14788"/>
                  </a:lnTo>
                  <a:lnTo>
                    <a:pt x="16719" y="14700"/>
                  </a:lnTo>
                  <a:lnTo>
                    <a:pt x="16719" y="14612"/>
                  </a:lnTo>
                  <a:lnTo>
                    <a:pt x="16675" y="11892"/>
                  </a:lnTo>
                  <a:lnTo>
                    <a:pt x="16631" y="11848"/>
                  </a:lnTo>
                  <a:lnTo>
                    <a:pt x="16587" y="11804"/>
                  </a:lnTo>
                  <a:lnTo>
                    <a:pt x="16543" y="11760"/>
                  </a:lnTo>
                  <a:lnTo>
                    <a:pt x="16499" y="11716"/>
                  </a:lnTo>
                  <a:lnTo>
                    <a:pt x="16412" y="11760"/>
                  </a:lnTo>
                  <a:lnTo>
                    <a:pt x="16368" y="11804"/>
                  </a:lnTo>
                  <a:lnTo>
                    <a:pt x="16324" y="11848"/>
                  </a:lnTo>
                  <a:lnTo>
                    <a:pt x="16324" y="11936"/>
                  </a:lnTo>
                  <a:lnTo>
                    <a:pt x="16368" y="14612"/>
                  </a:lnTo>
                  <a:lnTo>
                    <a:pt x="16368" y="14656"/>
                  </a:lnTo>
                  <a:lnTo>
                    <a:pt x="16368" y="14744"/>
                  </a:lnTo>
                  <a:lnTo>
                    <a:pt x="14832" y="20229"/>
                  </a:lnTo>
                  <a:lnTo>
                    <a:pt x="14218" y="22730"/>
                  </a:lnTo>
                  <a:lnTo>
                    <a:pt x="13823" y="25144"/>
                  </a:lnTo>
                  <a:lnTo>
                    <a:pt x="13823" y="25231"/>
                  </a:lnTo>
                  <a:lnTo>
                    <a:pt x="14788" y="27074"/>
                  </a:lnTo>
                  <a:lnTo>
                    <a:pt x="15051" y="30453"/>
                  </a:lnTo>
                  <a:lnTo>
                    <a:pt x="14788" y="31287"/>
                  </a:lnTo>
                  <a:lnTo>
                    <a:pt x="14086" y="32296"/>
                  </a:lnTo>
                  <a:lnTo>
                    <a:pt x="12594" y="33525"/>
                  </a:lnTo>
                  <a:lnTo>
                    <a:pt x="11058" y="34490"/>
                  </a:lnTo>
                  <a:lnTo>
                    <a:pt x="8864" y="34841"/>
                  </a:lnTo>
                  <a:lnTo>
                    <a:pt x="5310" y="32428"/>
                  </a:lnTo>
                  <a:lnTo>
                    <a:pt x="4037" y="29927"/>
                  </a:lnTo>
                  <a:lnTo>
                    <a:pt x="3993" y="29839"/>
                  </a:lnTo>
                  <a:lnTo>
                    <a:pt x="1141" y="27952"/>
                  </a:lnTo>
                  <a:lnTo>
                    <a:pt x="351" y="27250"/>
                  </a:lnTo>
                  <a:lnTo>
                    <a:pt x="395" y="26943"/>
                  </a:lnTo>
                  <a:lnTo>
                    <a:pt x="2896" y="21502"/>
                  </a:lnTo>
                  <a:lnTo>
                    <a:pt x="2896" y="21458"/>
                  </a:lnTo>
                  <a:lnTo>
                    <a:pt x="4696" y="15534"/>
                  </a:lnTo>
                  <a:lnTo>
                    <a:pt x="5573" y="12243"/>
                  </a:lnTo>
                  <a:lnTo>
                    <a:pt x="5749" y="10619"/>
                  </a:lnTo>
                  <a:lnTo>
                    <a:pt x="5749" y="10575"/>
                  </a:lnTo>
                  <a:lnTo>
                    <a:pt x="5617" y="7592"/>
                  </a:lnTo>
                  <a:lnTo>
                    <a:pt x="5749" y="4871"/>
                  </a:lnTo>
                  <a:lnTo>
                    <a:pt x="5749" y="4827"/>
                  </a:lnTo>
                  <a:lnTo>
                    <a:pt x="4827" y="2370"/>
                  </a:lnTo>
                  <a:lnTo>
                    <a:pt x="4827" y="1624"/>
                  </a:lnTo>
                  <a:lnTo>
                    <a:pt x="5749" y="264"/>
                  </a:lnTo>
                  <a:lnTo>
                    <a:pt x="5749" y="176"/>
                  </a:lnTo>
                  <a:lnTo>
                    <a:pt x="5749" y="132"/>
                  </a:lnTo>
                  <a:lnTo>
                    <a:pt x="5705" y="44"/>
                  </a:lnTo>
                  <a:lnTo>
                    <a:pt x="5661" y="0"/>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5" name="Google Shape;4215;p91"/>
            <p:cNvSpPr/>
            <p:nvPr/>
          </p:nvSpPr>
          <p:spPr>
            <a:xfrm>
              <a:off x="3635575" y="1464825"/>
              <a:ext cx="1480975" cy="864475"/>
            </a:xfrm>
            <a:custGeom>
              <a:rect b="b" l="l" r="r" t="t"/>
              <a:pathLst>
                <a:path extrusionOk="0" h="34579" w="59239">
                  <a:moveTo>
                    <a:pt x="59019" y="1"/>
                  </a:moveTo>
                  <a:lnTo>
                    <a:pt x="58975" y="45"/>
                  </a:lnTo>
                  <a:lnTo>
                    <a:pt x="58932" y="89"/>
                  </a:lnTo>
                  <a:lnTo>
                    <a:pt x="58888" y="176"/>
                  </a:lnTo>
                  <a:lnTo>
                    <a:pt x="58844" y="1800"/>
                  </a:lnTo>
                  <a:lnTo>
                    <a:pt x="56167" y="4389"/>
                  </a:lnTo>
                  <a:lnTo>
                    <a:pt x="54763" y="5486"/>
                  </a:lnTo>
                  <a:lnTo>
                    <a:pt x="50068" y="7768"/>
                  </a:lnTo>
                  <a:lnTo>
                    <a:pt x="50024" y="7856"/>
                  </a:lnTo>
                  <a:lnTo>
                    <a:pt x="48137" y="11629"/>
                  </a:lnTo>
                  <a:lnTo>
                    <a:pt x="46557" y="13735"/>
                  </a:lnTo>
                  <a:lnTo>
                    <a:pt x="44495" y="15929"/>
                  </a:lnTo>
                  <a:lnTo>
                    <a:pt x="41730" y="18124"/>
                  </a:lnTo>
                  <a:lnTo>
                    <a:pt x="40282" y="19045"/>
                  </a:lnTo>
                  <a:lnTo>
                    <a:pt x="35412" y="20625"/>
                  </a:lnTo>
                  <a:lnTo>
                    <a:pt x="34666" y="20844"/>
                  </a:lnTo>
                  <a:lnTo>
                    <a:pt x="34622" y="20888"/>
                  </a:lnTo>
                  <a:lnTo>
                    <a:pt x="31111" y="23433"/>
                  </a:lnTo>
                  <a:lnTo>
                    <a:pt x="29356" y="24618"/>
                  </a:lnTo>
                  <a:lnTo>
                    <a:pt x="28303" y="24969"/>
                  </a:lnTo>
                  <a:lnTo>
                    <a:pt x="28259" y="24969"/>
                  </a:lnTo>
                  <a:lnTo>
                    <a:pt x="27908" y="25188"/>
                  </a:lnTo>
                  <a:lnTo>
                    <a:pt x="27820" y="25232"/>
                  </a:lnTo>
                  <a:lnTo>
                    <a:pt x="27820" y="25320"/>
                  </a:lnTo>
                  <a:lnTo>
                    <a:pt x="27820" y="25408"/>
                  </a:lnTo>
                  <a:lnTo>
                    <a:pt x="27820" y="25452"/>
                  </a:lnTo>
                  <a:lnTo>
                    <a:pt x="27996" y="25671"/>
                  </a:lnTo>
                  <a:lnTo>
                    <a:pt x="27864" y="25890"/>
                  </a:lnTo>
                  <a:lnTo>
                    <a:pt x="26723" y="26241"/>
                  </a:lnTo>
                  <a:lnTo>
                    <a:pt x="22730" y="25671"/>
                  </a:lnTo>
                  <a:lnTo>
                    <a:pt x="21458" y="25320"/>
                  </a:lnTo>
                  <a:lnTo>
                    <a:pt x="18035" y="23696"/>
                  </a:lnTo>
                  <a:lnTo>
                    <a:pt x="15973" y="22555"/>
                  </a:lnTo>
                  <a:lnTo>
                    <a:pt x="15929" y="22512"/>
                  </a:lnTo>
                  <a:lnTo>
                    <a:pt x="15095" y="22292"/>
                  </a:lnTo>
                  <a:lnTo>
                    <a:pt x="15007" y="22292"/>
                  </a:lnTo>
                  <a:lnTo>
                    <a:pt x="14349" y="22424"/>
                  </a:lnTo>
                  <a:lnTo>
                    <a:pt x="14261" y="22468"/>
                  </a:lnTo>
                  <a:lnTo>
                    <a:pt x="14217" y="22599"/>
                  </a:lnTo>
                  <a:lnTo>
                    <a:pt x="14700" y="26022"/>
                  </a:lnTo>
                  <a:lnTo>
                    <a:pt x="14217" y="28786"/>
                  </a:lnTo>
                  <a:lnTo>
                    <a:pt x="13252" y="31726"/>
                  </a:lnTo>
                  <a:lnTo>
                    <a:pt x="12769" y="33438"/>
                  </a:lnTo>
                  <a:lnTo>
                    <a:pt x="7109" y="34008"/>
                  </a:lnTo>
                  <a:lnTo>
                    <a:pt x="2326" y="34184"/>
                  </a:lnTo>
                  <a:lnTo>
                    <a:pt x="176" y="34228"/>
                  </a:lnTo>
                  <a:lnTo>
                    <a:pt x="88" y="34228"/>
                  </a:lnTo>
                  <a:lnTo>
                    <a:pt x="44" y="34271"/>
                  </a:lnTo>
                  <a:lnTo>
                    <a:pt x="0" y="34315"/>
                  </a:lnTo>
                  <a:lnTo>
                    <a:pt x="0" y="34403"/>
                  </a:lnTo>
                  <a:lnTo>
                    <a:pt x="0" y="34447"/>
                  </a:lnTo>
                  <a:lnTo>
                    <a:pt x="44" y="34535"/>
                  </a:lnTo>
                  <a:lnTo>
                    <a:pt x="88" y="34535"/>
                  </a:lnTo>
                  <a:lnTo>
                    <a:pt x="176" y="34579"/>
                  </a:lnTo>
                  <a:lnTo>
                    <a:pt x="2326" y="34535"/>
                  </a:lnTo>
                  <a:lnTo>
                    <a:pt x="7153" y="34359"/>
                  </a:lnTo>
                  <a:lnTo>
                    <a:pt x="12901" y="33789"/>
                  </a:lnTo>
                  <a:lnTo>
                    <a:pt x="12989" y="33745"/>
                  </a:lnTo>
                  <a:lnTo>
                    <a:pt x="13033" y="33657"/>
                  </a:lnTo>
                  <a:lnTo>
                    <a:pt x="13559" y="31814"/>
                  </a:lnTo>
                  <a:lnTo>
                    <a:pt x="14524" y="28874"/>
                  </a:lnTo>
                  <a:lnTo>
                    <a:pt x="14524" y="28830"/>
                  </a:lnTo>
                  <a:lnTo>
                    <a:pt x="15051" y="26066"/>
                  </a:lnTo>
                  <a:lnTo>
                    <a:pt x="15051" y="25978"/>
                  </a:lnTo>
                  <a:lnTo>
                    <a:pt x="14612" y="22731"/>
                  </a:lnTo>
                  <a:lnTo>
                    <a:pt x="15051" y="22643"/>
                  </a:lnTo>
                  <a:lnTo>
                    <a:pt x="15841" y="22863"/>
                  </a:lnTo>
                  <a:lnTo>
                    <a:pt x="17859" y="24003"/>
                  </a:lnTo>
                  <a:lnTo>
                    <a:pt x="21326" y="25671"/>
                  </a:lnTo>
                  <a:lnTo>
                    <a:pt x="21370" y="25671"/>
                  </a:lnTo>
                  <a:lnTo>
                    <a:pt x="22686" y="26022"/>
                  </a:lnTo>
                  <a:lnTo>
                    <a:pt x="26723" y="26592"/>
                  </a:lnTo>
                  <a:lnTo>
                    <a:pt x="26767" y="26549"/>
                  </a:lnTo>
                  <a:lnTo>
                    <a:pt x="27996" y="26197"/>
                  </a:lnTo>
                  <a:lnTo>
                    <a:pt x="28127" y="26154"/>
                  </a:lnTo>
                  <a:lnTo>
                    <a:pt x="28347" y="25759"/>
                  </a:lnTo>
                  <a:lnTo>
                    <a:pt x="28347" y="25671"/>
                  </a:lnTo>
                  <a:lnTo>
                    <a:pt x="28347" y="25583"/>
                  </a:lnTo>
                  <a:lnTo>
                    <a:pt x="28215" y="25408"/>
                  </a:lnTo>
                  <a:lnTo>
                    <a:pt x="28435" y="25320"/>
                  </a:lnTo>
                  <a:lnTo>
                    <a:pt x="29488" y="24969"/>
                  </a:lnTo>
                  <a:lnTo>
                    <a:pt x="29532" y="24925"/>
                  </a:lnTo>
                  <a:lnTo>
                    <a:pt x="31287" y="23696"/>
                  </a:lnTo>
                  <a:lnTo>
                    <a:pt x="34797" y="21195"/>
                  </a:lnTo>
                  <a:lnTo>
                    <a:pt x="35543" y="20976"/>
                  </a:lnTo>
                  <a:lnTo>
                    <a:pt x="40414" y="19352"/>
                  </a:lnTo>
                  <a:lnTo>
                    <a:pt x="40458" y="19352"/>
                  </a:lnTo>
                  <a:lnTo>
                    <a:pt x="41906" y="18387"/>
                  </a:lnTo>
                  <a:lnTo>
                    <a:pt x="44714" y="16193"/>
                  </a:lnTo>
                  <a:lnTo>
                    <a:pt x="44758" y="16193"/>
                  </a:lnTo>
                  <a:lnTo>
                    <a:pt x="46821" y="13999"/>
                  </a:lnTo>
                  <a:lnTo>
                    <a:pt x="46821" y="13955"/>
                  </a:lnTo>
                  <a:lnTo>
                    <a:pt x="48444" y="11849"/>
                  </a:lnTo>
                  <a:lnTo>
                    <a:pt x="48444" y="11805"/>
                  </a:lnTo>
                  <a:lnTo>
                    <a:pt x="50287" y="8031"/>
                  </a:lnTo>
                  <a:lnTo>
                    <a:pt x="54938" y="5793"/>
                  </a:lnTo>
                  <a:lnTo>
                    <a:pt x="54982" y="5793"/>
                  </a:lnTo>
                  <a:lnTo>
                    <a:pt x="56386" y="4696"/>
                  </a:lnTo>
                  <a:lnTo>
                    <a:pt x="56386" y="4652"/>
                  </a:lnTo>
                  <a:lnTo>
                    <a:pt x="59151" y="2019"/>
                  </a:lnTo>
                  <a:lnTo>
                    <a:pt x="59195" y="1888"/>
                  </a:lnTo>
                  <a:lnTo>
                    <a:pt x="59239" y="176"/>
                  </a:lnTo>
                  <a:lnTo>
                    <a:pt x="59239" y="133"/>
                  </a:lnTo>
                  <a:lnTo>
                    <a:pt x="59195" y="45"/>
                  </a:lnTo>
                  <a:lnTo>
                    <a:pt x="59151" y="1"/>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6" name="Google Shape;4216;p91"/>
            <p:cNvSpPr/>
            <p:nvPr/>
          </p:nvSpPr>
          <p:spPr>
            <a:xfrm>
              <a:off x="3659700" y="642075"/>
              <a:ext cx="701025" cy="988425"/>
            </a:xfrm>
            <a:custGeom>
              <a:rect b="b" l="l" r="r" t="t"/>
              <a:pathLst>
                <a:path extrusionOk="0" h="39537" w="28041">
                  <a:moveTo>
                    <a:pt x="26767" y="1"/>
                  </a:moveTo>
                  <a:lnTo>
                    <a:pt x="25714" y="527"/>
                  </a:lnTo>
                  <a:lnTo>
                    <a:pt x="25627" y="571"/>
                  </a:lnTo>
                  <a:lnTo>
                    <a:pt x="24486" y="1712"/>
                  </a:lnTo>
                  <a:lnTo>
                    <a:pt x="24442" y="1712"/>
                  </a:lnTo>
                  <a:lnTo>
                    <a:pt x="23608" y="2809"/>
                  </a:lnTo>
                  <a:lnTo>
                    <a:pt x="22599" y="3555"/>
                  </a:lnTo>
                  <a:lnTo>
                    <a:pt x="20142" y="5442"/>
                  </a:lnTo>
                  <a:lnTo>
                    <a:pt x="20098" y="5442"/>
                  </a:lnTo>
                  <a:lnTo>
                    <a:pt x="18650" y="6934"/>
                  </a:lnTo>
                  <a:lnTo>
                    <a:pt x="18650" y="6978"/>
                  </a:lnTo>
                  <a:lnTo>
                    <a:pt x="18167" y="7680"/>
                  </a:lnTo>
                  <a:lnTo>
                    <a:pt x="16894" y="9567"/>
                  </a:lnTo>
                  <a:lnTo>
                    <a:pt x="14832" y="12287"/>
                  </a:lnTo>
                  <a:lnTo>
                    <a:pt x="13954" y="13516"/>
                  </a:lnTo>
                  <a:lnTo>
                    <a:pt x="13033" y="14701"/>
                  </a:lnTo>
                  <a:lnTo>
                    <a:pt x="12068" y="15841"/>
                  </a:lnTo>
                  <a:lnTo>
                    <a:pt x="11102" y="16938"/>
                  </a:lnTo>
                  <a:lnTo>
                    <a:pt x="9830" y="18387"/>
                  </a:lnTo>
                  <a:lnTo>
                    <a:pt x="8601" y="19878"/>
                  </a:lnTo>
                  <a:lnTo>
                    <a:pt x="8031" y="20624"/>
                  </a:lnTo>
                  <a:lnTo>
                    <a:pt x="7460" y="21414"/>
                  </a:lnTo>
                  <a:lnTo>
                    <a:pt x="6977" y="22248"/>
                  </a:lnTo>
                  <a:lnTo>
                    <a:pt x="6495" y="23082"/>
                  </a:lnTo>
                  <a:lnTo>
                    <a:pt x="6495" y="23126"/>
                  </a:lnTo>
                  <a:lnTo>
                    <a:pt x="6012" y="24661"/>
                  </a:lnTo>
                  <a:lnTo>
                    <a:pt x="5836" y="26548"/>
                  </a:lnTo>
                  <a:lnTo>
                    <a:pt x="5134" y="27601"/>
                  </a:lnTo>
                  <a:lnTo>
                    <a:pt x="3160" y="29313"/>
                  </a:lnTo>
                  <a:lnTo>
                    <a:pt x="3116" y="29357"/>
                  </a:lnTo>
                  <a:lnTo>
                    <a:pt x="2282" y="31068"/>
                  </a:lnTo>
                  <a:lnTo>
                    <a:pt x="2282" y="31112"/>
                  </a:lnTo>
                  <a:lnTo>
                    <a:pt x="1185" y="34183"/>
                  </a:lnTo>
                  <a:lnTo>
                    <a:pt x="1141" y="34227"/>
                  </a:lnTo>
                  <a:lnTo>
                    <a:pt x="0" y="39317"/>
                  </a:lnTo>
                  <a:lnTo>
                    <a:pt x="0" y="39405"/>
                  </a:lnTo>
                  <a:lnTo>
                    <a:pt x="0" y="39449"/>
                  </a:lnTo>
                  <a:lnTo>
                    <a:pt x="44" y="39493"/>
                  </a:lnTo>
                  <a:lnTo>
                    <a:pt x="132" y="39537"/>
                  </a:lnTo>
                  <a:lnTo>
                    <a:pt x="176" y="39537"/>
                  </a:lnTo>
                  <a:lnTo>
                    <a:pt x="264" y="39493"/>
                  </a:lnTo>
                  <a:lnTo>
                    <a:pt x="308" y="39405"/>
                  </a:lnTo>
                  <a:lnTo>
                    <a:pt x="1492" y="34315"/>
                  </a:lnTo>
                  <a:lnTo>
                    <a:pt x="2633" y="31243"/>
                  </a:lnTo>
                  <a:lnTo>
                    <a:pt x="3423" y="29532"/>
                  </a:lnTo>
                  <a:lnTo>
                    <a:pt x="5398" y="27865"/>
                  </a:lnTo>
                  <a:lnTo>
                    <a:pt x="5442" y="27821"/>
                  </a:lnTo>
                  <a:lnTo>
                    <a:pt x="6144" y="26724"/>
                  </a:lnTo>
                  <a:lnTo>
                    <a:pt x="6144" y="26636"/>
                  </a:lnTo>
                  <a:lnTo>
                    <a:pt x="6363" y="24705"/>
                  </a:lnTo>
                  <a:lnTo>
                    <a:pt x="6802" y="23257"/>
                  </a:lnTo>
                  <a:lnTo>
                    <a:pt x="7285" y="22424"/>
                  </a:lnTo>
                  <a:lnTo>
                    <a:pt x="7767" y="21634"/>
                  </a:lnTo>
                  <a:lnTo>
                    <a:pt x="8294" y="20844"/>
                  </a:lnTo>
                  <a:lnTo>
                    <a:pt x="8864" y="20098"/>
                  </a:lnTo>
                  <a:lnTo>
                    <a:pt x="10093" y="18650"/>
                  </a:lnTo>
                  <a:lnTo>
                    <a:pt x="11365" y="17158"/>
                  </a:lnTo>
                  <a:lnTo>
                    <a:pt x="12331" y="16061"/>
                  </a:lnTo>
                  <a:lnTo>
                    <a:pt x="13296" y="14920"/>
                  </a:lnTo>
                  <a:lnTo>
                    <a:pt x="14262" y="13735"/>
                  </a:lnTo>
                  <a:lnTo>
                    <a:pt x="15139" y="12507"/>
                  </a:lnTo>
                  <a:lnTo>
                    <a:pt x="17202" y="9742"/>
                  </a:lnTo>
                  <a:lnTo>
                    <a:pt x="18430" y="7899"/>
                  </a:lnTo>
                  <a:lnTo>
                    <a:pt x="18913" y="7153"/>
                  </a:lnTo>
                  <a:lnTo>
                    <a:pt x="20361" y="5705"/>
                  </a:lnTo>
                  <a:lnTo>
                    <a:pt x="22774" y="3862"/>
                  </a:lnTo>
                  <a:lnTo>
                    <a:pt x="23828" y="3072"/>
                  </a:lnTo>
                  <a:lnTo>
                    <a:pt x="23871" y="3072"/>
                  </a:lnTo>
                  <a:lnTo>
                    <a:pt x="24749" y="1975"/>
                  </a:lnTo>
                  <a:lnTo>
                    <a:pt x="25890" y="834"/>
                  </a:lnTo>
                  <a:lnTo>
                    <a:pt x="26899" y="352"/>
                  </a:lnTo>
                  <a:lnTo>
                    <a:pt x="27865" y="439"/>
                  </a:lnTo>
                  <a:lnTo>
                    <a:pt x="27908" y="439"/>
                  </a:lnTo>
                  <a:lnTo>
                    <a:pt x="27996" y="396"/>
                  </a:lnTo>
                  <a:lnTo>
                    <a:pt x="28040" y="352"/>
                  </a:lnTo>
                  <a:lnTo>
                    <a:pt x="28040" y="264"/>
                  </a:lnTo>
                  <a:lnTo>
                    <a:pt x="28040" y="220"/>
                  </a:lnTo>
                  <a:lnTo>
                    <a:pt x="27996" y="132"/>
                  </a:lnTo>
                  <a:lnTo>
                    <a:pt x="27952" y="88"/>
                  </a:lnTo>
                  <a:lnTo>
                    <a:pt x="27908" y="88"/>
                  </a:lnTo>
                  <a:lnTo>
                    <a:pt x="26855" y="1"/>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7" name="Google Shape;4217;p91"/>
            <p:cNvSpPr/>
            <p:nvPr/>
          </p:nvSpPr>
          <p:spPr>
            <a:xfrm>
              <a:off x="3591675" y="2170200"/>
              <a:ext cx="1783775" cy="624225"/>
            </a:xfrm>
            <a:custGeom>
              <a:rect b="b" l="l" r="r" t="t"/>
              <a:pathLst>
                <a:path extrusionOk="0" h="24969" w="71351">
                  <a:moveTo>
                    <a:pt x="70297" y="1"/>
                  </a:moveTo>
                  <a:lnTo>
                    <a:pt x="68411" y="484"/>
                  </a:lnTo>
                  <a:lnTo>
                    <a:pt x="68367" y="528"/>
                  </a:lnTo>
                  <a:lnTo>
                    <a:pt x="63584" y="2853"/>
                  </a:lnTo>
                  <a:lnTo>
                    <a:pt x="61609" y="3687"/>
                  </a:lnTo>
                  <a:lnTo>
                    <a:pt x="58801" y="4345"/>
                  </a:lnTo>
                  <a:lnTo>
                    <a:pt x="55378" y="4345"/>
                  </a:lnTo>
                  <a:lnTo>
                    <a:pt x="55378" y="4389"/>
                  </a:lnTo>
                  <a:lnTo>
                    <a:pt x="53316" y="4828"/>
                  </a:lnTo>
                  <a:lnTo>
                    <a:pt x="53316" y="4872"/>
                  </a:lnTo>
                  <a:lnTo>
                    <a:pt x="49674" y="6232"/>
                  </a:lnTo>
                  <a:lnTo>
                    <a:pt x="47260" y="7241"/>
                  </a:lnTo>
                  <a:lnTo>
                    <a:pt x="40503" y="8382"/>
                  </a:lnTo>
                  <a:lnTo>
                    <a:pt x="36290" y="9040"/>
                  </a:lnTo>
                  <a:lnTo>
                    <a:pt x="32604" y="9611"/>
                  </a:lnTo>
                  <a:lnTo>
                    <a:pt x="30454" y="10050"/>
                  </a:lnTo>
                  <a:lnTo>
                    <a:pt x="28830" y="10488"/>
                  </a:lnTo>
                  <a:lnTo>
                    <a:pt x="28743" y="10532"/>
                  </a:lnTo>
                  <a:lnTo>
                    <a:pt x="28699" y="10576"/>
                  </a:lnTo>
                  <a:lnTo>
                    <a:pt x="26987" y="15798"/>
                  </a:lnTo>
                  <a:lnTo>
                    <a:pt x="25364" y="19177"/>
                  </a:lnTo>
                  <a:lnTo>
                    <a:pt x="23872" y="21678"/>
                  </a:lnTo>
                  <a:lnTo>
                    <a:pt x="22468" y="23872"/>
                  </a:lnTo>
                  <a:lnTo>
                    <a:pt x="21853" y="24486"/>
                  </a:lnTo>
                  <a:lnTo>
                    <a:pt x="21195" y="24618"/>
                  </a:lnTo>
                  <a:lnTo>
                    <a:pt x="19308" y="24530"/>
                  </a:lnTo>
                  <a:lnTo>
                    <a:pt x="15052" y="23696"/>
                  </a:lnTo>
                  <a:lnTo>
                    <a:pt x="10795" y="22731"/>
                  </a:lnTo>
                  <a:lnTo>
                    <a:pt x="7724" y="22161"/>
                  </a:lnTo>
                  <a:lnTo>
                    <a:pt x="4213" y="21897"/>
                  </a:lnTo>
                  <a:lnTo>
                    <a:pt x="264" y="20449"/>
                  </a:lnTo>
                  <a:lnTo>
                    <a:pt x="176" y="20405"/>
                  </a:lnTo>
                  <a:lnTo>
                    <a:pt x="89" y="20449"/>
                  </a:lnTo>
                  <a:lnTo>
                    <a:pt x="45" y="20493"/>
                  </a:lnTo>
                  <a:lnTo>
                    <a:pt x="1" y="20537"/>
                  </a:lnTo>
                  <a:lnTo>
                    <a:pt x="1" y="20581"/>
                  </a:lnTo>
                  <a:lnTo>
                    <a:pt x="45" y="20669"/>
                  </a:lnTo>
                  <a:lnTo>
                    <a:pt x="45" y="20712"/>
                  </a:lnTo>
                  <a:lnTo>
                    <a:pt x="132" y="20756"/>
                  </a:lnTo>
                  <a:lnTo>
                    <a:pt x="4126" y="22204"/>
                  </a:lnTo>
                  <a:lnTo>
                    <a:pt x="4169" y="22248"/>
                  </a:lnTo>
                  <a:lnTo>
                    <a:pt x="7680" y="22512"/>
                  </a:lnTo>
                  <a:lnTo>
                    <a:pt x="10752" y="23082"/>
                  </a:lnTo>
                  <a:lnTo>
                    <a:pt x="15008" y="24047"/>
                  </a:lnTo>
                  <a:lnTo>
                    <a:pt x="19264" y="24881"/>
                  </a:lnTo>
                  <a:lnTo>
                    <a:pt x="19308" y="24881"/>
                  </a:lnTo>
                  <a:lnTo>
                    <a:pt x="21195" y="24969"/>
                  </a:lnTo>
                  <a:lnTo>
                    <a:pt x="21239" y="24969"/>
                  </a:lnTo>
                  <a:lnTo>
                    <a:pt x="21985" y="24793"/>
                  </a:lnTo>
                  <a:lnTo>
                    <a:pt x="22029" y="24749"/>
                  </a:lnTo>
                  <a:lnTo>
                    <a:pt x="22731" y="24091"/>
                  </a:lnTo>
                  <a:lnTo>
                    <a:pt x="22775" y="24091"/>
                  </a:lnTo>
                  <a:lnTo>
                    <a:pt x="24135" y="21897"/>
                  </a:lnTo>
                  <a:lnTo>
                    <a:pt x="25671" y="19308"/>
                  </a:lnTo>
                  <a:lnTo>
                    <a:pt x="27294" y="15930"/>
                  </a:lnTo>
                  <a:lnTo>
                    <a:pt x="29006" y="10796"/>
                  </a:lnTo>
                  <a:lnTo>
                    <a:pt x="30542" y="10357"/>
                  </a:lnTo>
                  <a:lnTo>
                    <a:pt x="32648" y="9962"/>
                  </a:lnTo>
                  <a:lnTo>
                    <a:pt x="36334" y="9391"/>
                  </a:lnTo>
                  <a:lnTo>
                    <a:pt x="40546" y="8689"/>
                  </a:lnTo>
                  <a:lnTo>
                    <a:pt x="47348" y="7592"/>
                  </a:lnTo>
                  <a:lnTo>
                    <a:pt x="47392" y="7592"/>
                  </a:lnTo>
                  <a:lnTo>
                    <a:pt x="49805" y="6583"/>
                  </a:lnTo>
                  <a:lnTo>
                    <a:pt x="53403" y="5179"/>
                  </a:lnTo>
                  <a:lnTo>
                    <a:pt x="55422" y="4696"/>
                  </a:lnTo>
                  <a:lnTo>
                    <a:pt x="58888" y="4696"/>
                  </a:lnTo>
                  <a:lnTo>
                    <a:pt x="61697" y="3994"/>
                  </a:lnTo>
                  <a:lnTo>
                    <a:pt x="61741" y="3994"/>
                  </a:lnTo>
                  <a:lnTo>
                    <a:pt x="63715" y="3160"/>
                  </a:lnTo>
                  <a:lnTo>
                    <a:pt x="68498" y="835"/>
                  </a:lnTo>
                  <a:lnTo>
                    <a:pt x="70341" y="352"/>
                  </a:lnTo>
                  <a:lnTo>
                    <a:pt x="70780" y="440"/>
                  </a:lnTo>
                  <a:lnTo>
                    <a:pt x="70956" y="659"/>
                  </a:lnTo>
                  <a:lnTo>
                    <a:pt x="70999" y="1712"/>
                  </a:lnTo>
                  <a:lnTo>
                    <a:pt x="70868" y="5003"/>
                  </a:lnTo>
                  <a:lnTo>
                    <a:pt x="70692" y="11059"/>
                  </a:lnTo>
                  <a:lnTo>
                    <a:pt x="70692" y="11147"/>
                  </a:lnTo>
                  <a:lnTo>
                    <a:pt x="70736" y="11190"/>
                  </a:lnTo>
                  <a:lnTo>
                    <a:pt x="70780" y="11234"/>
                  </a:lnTo>
                  <a:lnTo>
                    <a:pt x="70868" y="11278"/>
                  </a:lnTo>
                  <a:lnTo>
                    <a:pt x="70912" y="11234"/>
                  </a:lnTo>
                  <a:lnTo>
                    <a:pt x="70999" y="11234"/>
                  </a:lnTo>
                  <a:lnTo>
                    <a:pt x="70999" y="11147"/>
                  </a:lnTo>
                  <a:lnTo>
                    <a:pt x="71043" y="11103"/>
                  </a:lnTo>
                  <a:lnTo>
                    <a:pt x="71219" y="5003"/>
                  </a:lnTo>
                  <a:lnTo>
                    <a:pt x="71351" y="1712"/>
                  </a:lnTo>
                  <a:lnTo>
                    <a:pt x="71351" y="1668"/>
                  </a:lnTo>
                  <a:lnTo>
                    <a:pt x="71263" y="571"/>
                  </a:lnTo>
                  <a:lnTo>
                    <a:pt x="71263" y="484"/>
                  </a:lnTo>
                  <a:lnTo>
                    <a:pt x="70999" y="177"/>
                  </a:lnTo>
                  <a:lnTo>
                    <a:pt x="70912" y="89"/>
                  </a:lnTo>
                  <a:lnTo>
                    <a:pt x="70385" y="1"/>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8" name="Google Shape;4218;p91"/>
            <p:cNvSpPr/>
            <p:nvPr/>
          </p:nvSpPr>
          <p:spPr>
            <a:xfrm>
              <a:off x="3359125" y="762750"/>
              <a:ext cx="284150" cy="616550"/>
            </a:xfrm>
            <a:custGeom>
              <a:rect b="b" l="l" r="r" t="t"/>
              <a:pathLst>
                <a:path extrusionOk="0" h="24662" w="11366">
                  <a:moveTo>
                    <a:pt x="11146" y="1"/>
                  </a:moveTo>
                  <a:lnTo>
                    <a:pt x="11102" y="44"/>
                  </a:lnTo>
                  <a:lnTo>
                    <a:pt x="11058" y="88"/>
                  </a:lnTo>
                  <a:lnTo>
                    <a:pt x="9478" y="3292"/>
                  </a:lnTo>
                  <a:lnTo>
                    <a:pt x="9347" y="3599"/>
                  </a:lnTo>
                  <a:lnTo>
                    <a:pt x="7811" y="6144"/>
                  </a:lnTo>
                  <a:lnTo>
                    <a:pt x="7811" y="6188"/>
                  </a:lnTo>
                  <a:lnTo>
                    <a:pt x="6977" y="7987"/>
                  </a:lnTo>
                  <a:lnTo>
                    <a:pt x="6143" y="10400"/>
                  </a:lnTo>
                  <a:lnTo>
                    <a:pt x="6056" y="10620"/>
                  </a:lnTo>
                  <a:lnTo>
                    <a:pt x="4344" y="15841"/>
                  </a:lnTo>
                  <a:lnTo>
                    <a:pt x="2501" y="20888"/>
                  </a:lnTo>
                  <a:lnTo>
                    <a:pt x="1273" y="23564"/>
                  </a:lnTo>
                  <a:lnTo>
                    <a:pt x="88" y="24310"/>
                  </a:lnTo>
                  <a:lnTo>
                    <a:pt x="0" y="24398"/>
                  </a:lnTo>
                  <a:lnTo>
                    <a:pt x="0" y="24442"/>
                  </a:lnTo>
                  <a:lnTo>
                    <a:pt x="0" y="24486"/>
                  </a:lnTo>
                  <a:lnTo>
                    <a:pt x="0" y="24574"/>
                  </a:lnTo>
                  <a:lnTo>
                    <a:pt x="88" y="24617"/>
                  </a:lnTo>
                  <a:lnTo>
                    <a:pt x="176" y="24661"/>
                  </a:lnTo>
                  <a:lnTo>
                    <a:pt x="263" y="24617"/>
                  </a:lnTo>
                  <a:lnTo>
                    <a:pt x="1492" y="23828"/>
                  </a:lnTo>
                  <a:lnTo>
                    <a:pt x="1580" y="23784"/>
                  </a:lnTo>
                  <a:lnTo>
                    <a:pt x="2808" y="21019"/>
                  </a:lnTo>
                  <a:lnTo>
                    <a:pt x="4695" y="15973"/>
                  </a:lnTo>
                  <a:lnTo>
                    <a:pt x="6363" y="10751"/>
                  </a:lnTo>
                  <a:lnTo>
                    <a:pt x="6451" y="10532"/>
                  </a:lnTo>
                  <a:lnTo>
                    <a:pt x="7284" y="8118"/>
                  </a:lnTo>
                  <a:lnTo>
                    <a:pt x="8118" y="6319"/>
                  </a:lnTo>
                  <a:lnTo>
                    <a:pt x="9654" y="3774"/>
                  </a:lnTo>
                  <a:lnTo>
                    <a:pt x="9654" y="3730"/>
                  </a:lnTo>
                  <a:lnTo>
                    <a:pt x="9785" y="3423"/>
                  </a:lnTo>
                  <a:lnTo>
                    <a:pt x="11365" y="264"/>
                  </a:lnTo>
                  <a:lnTo>
                    <a:pt x="11365" y="176"/>
                  </a:lnTo>
                  <a:lnTo>
                    <a:pt x="11365" y="132"/>
                  </a:lnTo>
                  <a:lnTo>
                    <a:pt x="11321" y="44"/>
                  </a:lnTo>
                  <a:lnTo>
                    <a:pt x="11277" y="1"/>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9" name="Google Shape;4219;p91"/>
            <p:cNvSpPr/>
            <p:nvPr/>
          </p:nvSpPr>
          <p:spPr>
            <a:xfrm>
              <a:off x="4291575" y="2578300"/>
              <a:ext cx="465150" cy="155800"/>
            </a:xfrm>
            <a:custGeom>
              <a:rect b="b" l="l" r="r" t="t"/>
              <a:pathLst>
                <a:path extrusionOk="0" h="6232" w="18606">
                  <a:moveTo>
                    <a:pt x="18255" y="0"/>
                  </a:moveTo>
                  <a:lnTo>
                    <a:pt x="14613" y="571"/>
                  </a:lnTo>
                  <a:lnTo>
                    <a:pt x="6758" y="1405"/>
                  </a:lnTo>
                  <a:lnTo>
                    <a:pt x="3555" y="1624"/>
                  </a:lnTo>
                  <a:lnTo>
                    <a:pt x="3511" y="1624"/>
                  </a:lnTo>
                  <a:lnTo>
                    <a:pt x="2633" y="1975"/>
                  </a:lnTo>
                  <a:lnTo>
                    <a:pt x="2546" y="1975"/>
                  </a:lnTo>
                  <a:lnTo>
                    <a:pt x="2063" y="2458"/>
                  </a:lnTo>
                  <a:lnTo>
                    <a:pt x="2019" y="2502"/>
                  </a:lnTo>
                  <a:lnTo>
                    <a:pt x="44" y="5968"/>
                  </a:lnTo>
                  <a:lnTo>
                    <a:pt x="1" y="6056"/>
                  </a:lnTo>
                  <a:lnTo>
                    <a:pt x="1" y="6100"/>
                  </a:lnTo>
                  <a:lnTo>
                    <a:pt x="44" y="6188"/>
                  </a:lnTo>
                  <a:lnTo>
                    <a:pt x="88" y="6231"/>
                  </a:lnTo>
                  <a:lnTo>
                    <a:pt x="264" y="6231"/>
                  </a:lnTo>
                  <a:lnTo>
                    <a:pt x="352" y="6144"/>
                  </a:lnTo>
                  <a:lnTo>
                    <a:pt x="2326" y="2677"/>
                  </a:lnTo>
                  <a:lnTo>
                    <a:pt x="2765" y="2282"/>
                  </a:lnTo>
                  <a:lnTo>
                    <a:pt x="3599" y="1975"/>
                  </a:lnTo>
                  <a:lnTo>
                    <a:pt x="6802" y="1756"/>
                  </a:lnTo>
                  <a:lnTo>
                    <a:pt x="14657" y="922"/>
                  </a:lnTo>
                  <a:lnTo>
                    <a:pt x="18167" y="352"/>
                  </a:lnTo>
                  <a:lnTo>
                    <a:pt x="18211" y="439"/>
                  </a:lnTo>
                  <a:lnTo>
                    <a:pt x="16412" y="1273"/>
                  </a:lnTo>
                  <a:lnTo>
                    <a:pt x="16368" y="1317"/>
                  </a:lnTo>
                  <a:lnTo>
                    <a:pt x="16324" y="1405"/>
                  </a:lnTo>
                  <a:lnTo>
                    <a:pt x="16324" y="1449"/>
                  </a:lnTo>
                  <a:lnTo>
                    <a:pt x="16324" y="1536"/>
                  </a:lnTo>
                  <a:lnTo>
                    <a:pt x="16368" y="1580"/>
                  </a:lnTo>
                  <a:lnTo>
                    <a:pt x="16412" y="1624"/>
                  </a:lnTo>
                  <a:lnTo>
                    <a:pt x="16544" y="1624"/>
                  </a:lnTo>
                  <a:lnTo>
                    <a:pt x="18518" y="703"/>
                  </a:lnTo>
                  <a:lnTo>
                    <a:pt x="18606" y="615"/>
                  </a:lnTo>
                  <a:lnTo>
                    <a:pt x="18606" y="483"/>
                  </a:lnTo>
                  <a:lnTo>
                    <a:pt x="18430" y="88"/>
                  </a:lnTo>
                  <a:lnTo>
                    <a:pt x="18343" y="0"/>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0" name="Google Shape;4220;p91"/>
            <p:cNvSpPr/>
            <p:nvPr/>
          </p:nvSpPr>
          <p:spPr>
            <a:xfrm>
              <a:off x="3631175" y="2837200"/>
              <a:ext cx="446500" cy="66925"/>
            </a:xfrm>
            <a:custGeom>
              <a:rect b="b" l="l" r="r" t="t"/>
              <a:pathLst>
                <a:path extrusionOk="0" h="2677" w="17860">
                  <a:moveTo>
                    <a:pt x="88" y="0"/>
                  </a:moveTo>
                  <a:lnTo>
                    <a:pt x="44" y="44"/>
                  </a:lnTo>
                  <a:lnTo>
                    <a:pt x="0" y="132"/>
                  </a:lnTo>
                  <a:lnTo>
                    <a:pt x="0" y="176"/>
                  </a:lnTo>
                  <a:lnTo>
                    <a:pt x="44" y="263"/>
                  </a:lnTo>
                  <a:lnTo>
                    <a:pt x="88" y="307"/>
                  </a:lnTo>
                  <a:lnTo>
                    <a:pt x="132" y="351"/>
                  </a:lnTo>
                  <a:lnTo>
                    <a:pt x="2940" y="922"/>
                  </a:lnTo>
                  <a:lnTo>
                    <a:pt x="7987" y="1668"/>
                  </a:lnTo>
                  <a:lnTo>
                    <a:pt x="11102" y="2326"/>
                  </a:lnTo>
                  <a:lnTo>
                    <a:pt x="14262" y="2677"/>
                  </a:lnTo>
                  <a:lnTo>
                    <a:pt x="17728" y="2677"/>
                  </a:lnTo>
                  <a:lnTo>
                    <a:pt x="17772" y="2633"/>
                  </a:lnTo>
                  <a:lnTo>
                    <a:pt x="17816" y="2589"/>
                  </a:lnTo>
                  <a:lnTo>
                    <a:pt x="17860" y="2501"/>
                  </a:lnTo>
                  <a:lnTo>
                    <a:pt x="17816" y="2458"/>
                  </a:lnTo>
                  <a:lnTo>
                    <a:pt x="17772" y="2414"/>
                  </a:lnTo>
                  <a:lnTo>
                    <a:pt x="17728" y="2370"/>
                  </a:lnTo>
                  <a:lnTo>
                    <a:pt x="17684" y="2326"/>
                  </a:lnTo>
                  <a:lnTo>
                    <a:pt x="14306" y="2326"/>
                  </a:lnTo>
                  <a:lnTo>
                    <a:pt x="11146" y="1975"/>
                  </a:lnTo>
                  <a:lnTo>
                    <a:pt x="8074" y="1317"/>
                  </a:lnTo>
                  <a:lnTo>
                    <a:pt x="2984" y="615"/>
                  </a:lnTo>
                  <a:lnTo>
                    <a:pt x="220" y="0"/>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1" name="Google Shape;4221;p91"/>
            <p:cNvSpPr/>
            <p:nvPr/>
          </p:nvSpPr>
          <p:spPr>
            <a:xfrm>
              <a:off x="3229675" y="767150"/>
              <a:ext cx="275375" cy="654925"/>
            </a:xfrm>
            <a:custGeom>
              <a:rect b="b" l="l" r="r" t="t"/>
              <a:pathLst>
                <a:path extrusionOk="0" h="26197" w="11015">
                  <a:moveTo>
                    <a:pt x="10795" y="0"/>
                  </a:moveTo>
                  <a:lnTo>
                    <a:pt x="10707" y="44"/>
                  </a:lnTo>
                  <a:lnTo>
                    <a:pt x="9259" y="1536"/>
                  </a:lnTo>
                  <a:lnTo>
                    <a:pt x="9259" y="1580"/>
                  </a:lnTo>
                  <a:lnTo>
                    <a:pt x="7943" y="4564"/>
                  </a:lnTo>
                  <a:lnTo>
                    <a:pt x="7197" y="6319"/>
                  </a:lnTo>
                  <a:lnTo>
                    <a:pt x="5968" y="10180"/>
                  </a:lnTo>
                  <a:lnTo>
                    <a:pt x="4695" y="13384"/>
                  </a:lnTo>
                  <a:lnTo>
                    <a:pt x="3335" y="16104"/>
                  </a:lnTo>
                  <a:lnTo>
                    <a:pt x="2501" y="18210"/>
                  </a:lnTo>
                  <a:lnTo>
                    <a:pt x="1404" y="21896"/>
                  </a:lnTo>
                  <a:lnTo>
                    <a:pt x="0" y="25977"/>
                  </a:lnTo>
                  <a:lnTo>
                    <a:pt x="0" y="26065"/>
                  </a:lnTo>
                  <a:lnTo>
                    <a:pt x="0" y="26109"/>
                  </a:lnTo>
                  <a:lnTo>
                    <a:pt x="44" y="26153"/>
                  </a:lnTo>
                  <a:lnTo>
                    <a:pt x="88" y="26197"/>
                  </a:lnTo>
                  <a:lnTo>
                    <a:pt x="263" y="26197"/>
                  </a:lnTo>
                  <a:lnTo>
                    <a:pt x="307" y="26109"/>
                  </a:lnTo>
                  <a:lnTo>
                    <a:pt x="1755" y="21984"/>
                  </a:lnTo>
                  <a:lnTo>
                    <a:pt x="2852" y="18298"/>
                  </a:lnTo>
                  <a:lnTo>
                    <a:pt x="3642" y="16236"/>
                  </a:lnTo>
                  <a:lnTo>
                    <a:pt x="5046" y="13515"/>
                  </a:lnTo>
                  <a:lnTo>
                    <a:pt x="6143" y="10663"/>
                  </a:lnTo>
                  <a:lnTo>
                    <a:pt x="6275" y="10312"/>
                  </a:lnTo>
                  <a:lnTo>
                    <a:pt x="7548" y="6450"/>
                  </a:lnTo>
                  <a:lnTo>
                    <a:pt x="7548" y="6407"/>
                  </a:lnTo>
                  <a:lnTo>
                    <a:pt x="8294" y="4651"/>
                  </a:lnTo>
                  <a:lnTo>
                    <a:pt x="9566" y="1755"/>
                  </a:lnTo>
                  <a:lnTo>
                    <a:pt x="10970" y="307"/>
                  </a:lnTo>
                  <a:lnTo>
                    <a:pt x="11014" y="219"/>
                  </a:lnTo>
                  <a:lnTo>
                    <a:pt x="11014" y="176"/>
                  </a:lnTo>
                  <a:lnTo>
                    <a:pt x="11014" y="88"/>
                  </a:lnTo>
                  <a:lnTo>
                    <a:pt x="10970" y="44"/>
                  </a:lnTo>
                  <a:lnTo>
                    <a:pt x="10926" y="0"/>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2" name="Google Shape;4222;p91"/>
            <p:cNvSpPr/>
            <p:nvPr/>
          </p:nvSpPr>
          <p:spPr>
            <a:xfrm>
              <a:off x="4717225" y="1245425"/>
              <a:ext cx="38425" cy="278675"/>
            </a:xfrm>
            <a:custGeom>
              <a:rect b="b" l="l" r="r" t="t"/>
              <a:pathLst>
                <a:path extrusionOk="0" h="11147" w="1537">
                  <a:moveTo>
                    <a:pt x="1317" y="1"/>
                  </a:moveTo>
                  <a:lnTo>
                    <a:pt x="1273" y="45"/>
                  </a:lnTo>
                  <a:lnTo>
                    <a:pt x="1229" y="89"/>
                  </a:lnTo>
                  <a:lnTo>
                    <a:pt x="1185" y="133"/>
                  </a:lnTo>
                  <a:lnTo>
                    <a:pt x="483" y="4126"/>
                  </a:lnTo>
                  <a:lnTo>
                    <a:pt x="0" y="7066"/>
                  </a:lnTo>
                  <a:lnTo>
                    <a:pt x="0" y="7109"/>
                  </a:lnTo>
                  <a:lnTo>
                    <a:pt x="132" y="8470"/>
                  </a:lnTo>
                  <a:lnTo>
                    <a:pt x="132" y="8514"/>
                  </a:lnTo>
                  <a:lnTo>
                    <a:pt x="878" y="10839"/>
                  </a:lnTo>
                  <a:lnTo>
                    <a:pt x="878" y="10971"/>
                  </a:lnTo>
                  <a:lnTo>
                    <a:pt x="878" y="11015"/>
                  </a:lnTo>
                  <a:lnTo>
                    <a:pt x="922" y="11103"/>
                  </a:lnTo>
                  <a:lnTo>
                    <a:pt x="1009" y="11146"/>
                  </a:lnTo>
                  <a:lnTo>
                    <a:pt x="1053" y="11146"/>
                  </a:lnTo>
                  <a:lnTo>
                    <a:pt x="1185" y="11103"/>
                  </a:lnTo>
                  <a:lnTo>
                    <a:pt x="1229" y="11059"/>
                  </a:lnTo>
                  <a:lnTo>
                    <a:pt x="1229" y="10971"/>
                  </a:lnTo>
                  <a:lnTo>
                    <a:pt x="1229" y="10795"/>
                  </a:lnTo>
                  <a:lnTo>
                    <a:pt x="1229" y="10752"/>
                  </a:lnTo>
                  <a:lnTo>
                    <a:pt x="483" y="8426"/>
                  </a:lnTo>
                  <a:lnTo>
                    <a:pt x="351" y="7109"/>
                  </a:lnTo>
                  <a:lnTo>
                    <a:pt x="834" y="4170"/>
                  </a:lnTo>
                  <a:lnTo>
                    <a:pt x="1536" y="220"/>
                  </a:lnTo>
                  <a:lnTo>
                    <a:pt x="1536" y="133"/>
                  </a:lnTo>
                  <a:lnTo>
                    <a:pt x="1492" y="89"/>
                  </a:lnTo>
                  <a:lnTo>
                    <a:pt x="1448" y="45"/>
                  </a:lnTo>
                  <a:lnTo>
                    <a:pt x="1404" y="1"/>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3" name="Google Shape;4223;p91"/>
            <p:cNvSpPr/>
            <p:nvPr/>
          </p:nvSpPr>
          <p:spPr>
            <a:xfrm>
              <a:off x="4744650" y="1146700"/>
              <a:ext cx="39500" cy="377400"/>
            </a:xfrm>
            <a:custGeom>
              <a:rect b="b" l="l" r="r" t="t"/>
              <a:pathLst>
                <a:path extrusionOk="0" h="15096" w="1580">
                  <a:moveTo>
                    <a:pt x="483" y="1"/>
                  </a:moveTo>
                  <a:lnTo>
                    <a:pt x="395" y="45"/>
                  </a:lnTo>
                  <a:lnTo>
                    <a:pt x="351" y="45"/>
                  </a:lnTo>
                  <a:lnTo>
                    <a:pt x="307" y="132"/>
                  </a:lnTo>
                  <a:lnTo>
                    <a:pt x="264" y="176"/>
                  </a:lnTo>
                  <a:lnTo>
                    <a:pt x="307" y="264"/>
                  </a:lnTo>
                  <a:lnTo>
                    <a:pt x="1185" y="3204"/>
                  </a:lnTo>
                  <a:lnTo>
                    <a:pt x="1229" y="5091"/>
                  </a:lnTo>
                  <a:lnTo>
                    <a:pt x="439" y="8075"/>
                  </a:lnTo>
                  <a:lnTo>
                    <a:pt x="0" y="10707"/>
                  </a:lnTo>
                  <a:lnTo>
                    <a:pt x="0" y="10751"/>
                  </a:lnTo>
                  <a:lnTo>
                    <a:pt x="88" y="11892"/>
                  </a:lnTo>
                  <a:lnTo>
                    <a:pt x="88" y="11936"/>
                  </a:lnTo>
                  <a:lnTo>
                    <a:pt x="615" y="13647"/>
                  </a:lnTo>
                  <a:lnTo>
                    <a:pt x="439" y="14876"/>
                  </a:lnTo>
                  <a:lnTo>
                    <a:pt x="439" y="14964"/>
                  </a:lnTo>
                  <a:lnTo>
                    <a:pt x="483" y="15008"/>
                  </a:lnTo>
                  <a:lnTo>
                    <a:pt x="527" y="15052"/>
                  </a:lnTo>
                  <a:lnTo>
                    <a:pt x="615" y="15095"/>
                  </a:lnTo>
                  <a:lnTo>
                    <a:pt x="746" y="15052"/>
                  </a:lnTo>
                  <a:lnTo>
                    <a:pt x="790" y="14920"/>
                  </a:lnTo>
                  <a:lnTo>
                    <a:pt x="966" y="13647"/>
                  </a:lnTo>
                  <a:lnTo>
                    <a:pt x="966" y="13560"/>
                  </a:lnTo>
                  <a:lnTo>
                    <a:pt x="439" y="11848"/>
                  </a:lnTo>
                  <a:lnTo>
                    <a:pt x="351" y="10751"/>
                  </a:lnTo>
                  <a:lnTo>
                    <a:pt x="790" y="8162"/>
                  </a:lnTo>
                  <a:lnTo>
                    <a:pt x="1580" y="5135"/>
                  </a:lnTo>
                  <a:lnTo>
                    <a:pt x="1580" y="5091"/>
                  </a:lnTo>
                  <a:lnTo>
                    <a:pt x="1536" y="3160"/>
                  </a:lnTo>
                  <a:lnTo>
                    <a:pt x="1536" y="3116"/>
                  </a:lnTo>
                  <a:lnTo>
                    <a:pt x="615" y="132"/>
                  </a:lnTo>
                  <a:lnTo>
                    <a:pt x="571" y="88"/>
                  </a:lnTo>
                  <a:lnTo>
                    <a:pt x="527" y="45"/>
                  </a:lnTo>
                  <a:lnTo>
                    <a:pt x="483" y="1"/>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4" name="Google Shape;4224;p91"/>
            <p:cNvSpPr/>
            <p:nvPr/>
          </p:nvSpPr>
          <p:spPr>
            <a:xfrm>
              <a:off x="4788525" y="1242150"/>
              <a:ext cx="43900" cy="303900"/>
            </a:xfrm>
            <a:custGeom>
              <a:rect b="b" l="l" r="r" t="t"/>
              <a:pathLst>
                <a:path extrusionOk="0" h="12156" w="1756">
                  <a:moveTo>
                    <a:pt x="1229" y="0"/>
                  </a:moveTo>
                  <a:lnTo>
                    <a:pt x="1141" y="44"/>
                  </a:lnTo>
                  <a:lnTo>
                    <a:pt x="1097" y="88"/>
                  </a:lnTo>
                  <a:lnTo>
                    <a:pt x="1054" y="132"/>
                  </a:lnTo>
                  <a:lnTo>
                    <a:pt x="1054" y="220"/>
                  </a:lnTo>
                  <a:lnTo>
                    <a:pt x="1405" y="2106"/>
                  </a:lnTo>
                  <a:lnTo>
                    <a:pt x="790" y="4388"/>
                  </a:lnTo>
                  <a:lnTo>
                    <a:pt x="483" y="6231"/>
                  </a:lnTo>
                  <a:lnTo>
                    <a:pt x="483" y="6275"/>
                  </a:lnTo>
                  <a:lnTo>
                    <a:pt x="878" y="8996"/>
                  </a:lnTo>
                  <a:lnTo>
                    <a:pt x="308" y="11277"/>
                  </a:lnTo>
                  <a:lnTo>
                    <a:pt x="0" y="11892"/>
                  </a:lnTo>
                  <a:lnTo>
                    <a:pt x="0" y="11980"/>
                  </a:lnTo>
                  <a:lnTo>
                    <a:pt x="0" y="12067"/>
                  </a:lnTo>
                  <a:lnTo>
                    <a:pt x="44" y="12111"/>
                  </a:lnTo>
                  <a:lnTo>
                    <a:pt x="88" y="12155"/>
                  </a:lnTo>
                  <a:lnTo>
                    <a:pt x="264" y="12155"/>
                  </a:lnTo>
                  <a:lnTo>
                    <a:pt x="351" y="12067"/>
                  </a:lnTo>
                  <a:lnTo>
                    <a:pt x="659" y="11409"/>
                  </a:lnTo>
                  <a:lnTo>
                    <a:pt x="659" y="11365"/>
                  </a:lnTo>
                  <a:lnTo>
                    <a:pt x="1229" y="9040"/>
                  </a:lnTo>
                  <a:lnTo>
                    <a:pt x="1229" y="8952"/>
                  </a:lnTo>
                  <a:lnTo>
                    <a:pt x="834" y="6231"/>
                  </a:lnTo>
                  <a:lnTo>
                    <a:pt x="1141" y="4432"/>
                  </a:lnTo>
                  <a:lnTo>
                    <a:pt x="1756" y="2150"/>
                  </a:lnTo>
                  <a:lnTo>
                    <a:pt x="1756" y="2063"/>
                  </a:lnTo>
                  <a:lnTo>
                    <a:pt x="1405" y="132"/>
                  </a:lnTo>
                  <a:lnTo>
                    <a:pt x="1405" y="88"/>
                  </a:lnTo>
                  <a:lnTo>
                    <a:pt x="1361" y="44"/>
                  </a:lnTo>
                  <a:lnTo>
                    <a:pt x="1273" y="0"/>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5" name="Google Shape;4225;p91"/>
            <p:cNvSpPr/>
            <p:nvPr/>
          </p:nvSpPr>
          <p:spPr>
            <a:xfrm>
              <a:off x="4784125" y="1313450"/>
              <a:ext cx="79025" cy="276475"/>
            </a:xfrm>
            <a:custGeom>
              <a:rect b="b" l="l" r="r" t="t"/>
              <a:pathLst>
                <a:path extrusionOk="0" h="11059" w="3161">
                  <a:moveTo>
                    <a:pt x="2897" y="0"/>
                  </a:moveTo>
                  <a:lnTo>
                    <a:pt x="2853" y="44"/>
                  </a:lnTo>
                  <a:lnTo>
                    <a:pt x="2809" y="132"/>
                  </a:lnTo>
                  <a:lnTo>
                    <a:pt x="1976" y="2809"/>
                  </a:lnTo>
                  <a:lnTo>
                    <a:pt x="1624" y="4301"/>
                  </a:lnTo>
                  <a:lnTo>
                    <a:pt x="1624" y="4345"/>
                  </a:lnTo>
                  <a:lnTo>
                    <a:pt x="1712" y="6758"/>
                  </a:lnTo>
                  <a:lnTo>
                    <a:pt x="1098" y="8513"/>
                  </a:lnTo>
                  <a:lnTo>
                    <a:pt x="45" y="10795"/>
                  </a:lnTo>
                  <a:lnTo>
                    <a:pt x="1" y="10883"/>
                  </a:lnTo>
                  <a:lnTo>
                    <a:pt x="45" y="10927"/>
                  </a:lnTo>
                  <a:lnTo>
                    <a:pt x="45" y="11014"/>
                  </a:lnTo>
                  <a:lnTo>
                    <a:pt x="133" y="11058"/>
                  </a:lnTo>
                  <a:lnTo>
                    <a:pt x="176" y="11058"/>
                  </a:lnTo>
                  <a:lnTo>
                    <a:pt x="308" y="11014"/>
                  </a:lnTo>
                  <a:lnTo>
                    <a:pt x="352" y="10971"/>
                  </a:lnTo>
                  <a:lnTo>
                    <a:pt x="1449" y="8645"/>
                  </a:lnTo>
                  <a:lnTo>
                    <a:pt x="2063" y="6846"/>
                  </a:lnTo>
                  <a:lnTo>
                    <a:pt x="2063" y="6758"/>
                  </a:lnTo>
                  <a:lnTo>
                    <a:pt x="1976" y="4388"/>
                  </a:lnTo>
                  <a:lnTo>
                    <a:pt x="2327" y="2897"/>
                  </a:lnTo>
                  <a:lnTo>
                    <a:pt x="3160" y="220"/>
                  </a:lnTo>
                  <a:lnTo>
                    <a:pt x="3160" y="132"/>
                  </a:lnTo>
                  <a:lnTo>
                    <a:pt x="3160" y="88"/>
                  </a:lnTo>
                  <a:lnTo>
                    <a:pt x="3116" y="44"/>
                  </a:lnTo>
                  <a:lnTo>
                    <a:pt x="3029" y="0"/>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6" name="Google Shape;4226;p91"/>
            <p:cNvSpPr/>
            <p:nvPr/>
          </p:nvSpPr>
          <p:spPr>
            <a:xfrm>
              <a:off x="4800600" y="1323325"/>
              <a:ext cx="74600" cy="277575"/>
            </a:xfrm>
            <a:custGeom>
              <a:rect b="b" l="l" r="r" t="t"/>
              <a:pathLst>
                <a:path extrusionOk="0" h="11103" w="2984">
                  <a:moveTo>
                    <a:pt x="2721" y="0"/>
                  </a:moveTo>
                  <a:lnTo>
                    <a:pt x="2677" y="44"/>
                  </a:lnTo>
                  <a:lnTo>
                    <a:pt x="2677" y="132"/>
                  </a:lnTo>
                  <a:lnTo>
                    <a:pt x="2238" y="1756"/>
                  </a:lnTo>
                  <a:lnTo>
                    <a:pt x="2238" y="1799"/>
                  </a:lnTo>
                  <a:lnTo>
                    <a:pt x="2282" y="4388"/>
                  </a:lnTo>
                  <a:lnTo>
                    <a:pt x="1536" y="7285"/>
                  </a:lnTo>
                  <a:lnTo>
                    <a:pt x="44" y="10839"/>
                  </a:lnTo>
                  <a:lnTo>
                    <a:pt x="0" y="10927"/>
                  </a:lnTo>
                  <a:lnTo>
                    <a:pt x="44" y="10970"/>
                  </a:lnTo>
                  <a:lnTo>
                    <a:pt x="88" y="11014"/>
                  </a:lnTo>
                  <a:lnTo>
                    <a:pt x="132" y="11058"/>
                  </a:lnTo>
                  <a:lnTo>
                    <a:pt x="176" y="11102"/>
                  </a:lnTo>
                  <a:lnTo>
                    <a:pt x="307" y="11058"/>
                  </a:lnTo>
                  <a:lnTo>
                    <a:pt x="351" y="10970"/>
                  </a:lnTo>
                  <a:lnTo>
                    <a:pt x="1843" y="7372"/>
                  </a:lnTo>
                  <a:lnTo>
                    <a:pt x="1887" y="7372"/>
                  </a:lnTo>
                  <a:lnTo>
                    <a:pt x="2633" y="4432"/>
                  </a:lnTo>
                  <a:lnTo>
                    <a:pt x="2633" y="4388"/>
                  </a:lnTo>
                  <a:lnTo>
                    <a:pt x="2589" y="1843"/>
                  </a:lnTo>
                  <a:lnTo>
                    <a:pt x="2984" y="220"/>
                  </a:lnTo>
                  <a:lnTo>
                    <a:pt x="2984" y="132"/>
                  </a:lnTo>
                  <a:lnTo>
                    <a:pt x="2984" y="88"/>
                  </a:lnTo>
                  <a:lnTo>
                    <a:pt x="2940" y="0"/>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7" name="Google Shape;4227;p91"/>
            <p:cNvSpPr/>
            <p:nvPr/>
          </p:nvSpPr>
          <p:spPr>
            <a:xfrm>
              <a:off x="4826925" y="1334300"/>
              <a:ext cx="77900" cy="245750"/>
            </a:xfrm>
            <a:custGeom>
              <a:rect b="b" l="l" r="r" t="t"/>
              <a:pathLst>
                <a:path extrusionOk="0" h="9830" w="3116">
                  <a:moveTo>
                    <a:pt x="2896" y="0"/>
                  </a:moveTo>
                  <a:lnTo>
                    <a:pt x="2809" y="44"/>
                  </a:lnTo>
                  <a:lnTo>
                    <a:pt x="2765" y="88"/>
                  </a:lnTo>
                  <a:lnTo>
                    <a:pt x="2765" y="132"/>
                  </a:lnTo>
                  <a:lnTo>
                    <a:pt x="2019" y="4037"/>
                  </a:lnTo>
                  <a:lnTo>
                    <a:pt x="1097" y="7416"/>
                  </a:lnTo>
                  <a:lnTo>
                    <a:pt x="44" y="9522"/>
                  </a:lnTo>
                  <a:lnTo>
                    <a:pt x="0" y="9610"/>
                  </a:lnTo>
                  <a:lnTo>
                    <a:pt x="0" y="9654"/>
                  </a:lnTo>
                  <a:lnTo>
                    <a:pt x="0" y="9742"/>
                  </a:lnTo>
                  <a:lnTo>
                    <a:pt x="44" y="9785"/>
                  </a:lnTo>
                  <a:lnTo>
                    <a:pt x="176" y="9829"/>
                  </a:lnTo>
                  <a:lnTo>
                    <a:pt x="264" y="9785"/>
                  </a:lnTo>
                  <a:lnTo>
                    <a:pt x="307" y="9742"/>
                  </a:lnTo>
                  <a:lnTo>
                    <a:pt x="351" y="9698"/>
                  </a:lnTo>
                  <a:lnTo>
                    <a:pt x="1404" y="7548"/>
                  </a:lnTo>
                  <a:lnTo>
                    <a:pt x="2370" y="4125"/>
                  </a:lnTo>
                  <a:lnTo>
                    <a:pt x="3116" y="220"/>
                  </a:lnTo>
                  <a:lnTo>
                    <a:pt x="3116" y="132"/>
                  </a:lnTo>
                  <a:lnTo>
                    <a:pt x="3072" y="88"/>
                  </a:lnTo>
                  <a:lnTo>
                    <a:pt x="3028" y="44"/>
                  </a:lnTo>
                  <a:lnTo>
                    <a:pt x="2940" y="0"/>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8" name="Google Shape;4228;p91"/>
            <p:cNvSpPr/>
            <p:nvPr/>
          </p:nvSpPr>
          <p:spPr>
            <a:xfrm>
              <a:off x="4873000" y="1356225"/>
              <a:ext cx="89975" cy="206275"/>
            </a:xfrm>
            <a:custGeom>
              <a:rect b="b" l="l" r="r" t="t"/>
              <a:pathLst>
                <a:path extrusionOk="0" h="8251" w="3599">
                  <a:moveTo>
                    <a:pt x="3423" y="1"/>
                  </a:moveTo>
                  <a:lnTo>
                    <a:pt x="3335" y="45"/>
                  </a:lnTo>
                  <a:lnTo>
                    <a:pt x="3291" y="89"/>
                  </a:lnTo>
                  <a:lnTo>
                    <a:pt x="2326" y="1405"/>
                  </a:lnTo>
                  <a:lnTo>
                    <a:pt x="2326" y="1449"/>
                  </a:lnTo>
                  <a:lnTo>
                    <a:pt x="1361" y="4477"/>
                  </a:lnTo>
                  <a:lnTo>
                    <a:pt x="483" y="7109"/>
                  </a:lnTo>
                  <a:lnTo>
                    <a:pt x="0" y="7987"/>
                  </a:lnTo>
                  <a:lnTo>
                    <a:pt x="0" y="8075"/>
                  </a:lnTo>
                  <a:lnTo>
                    <a:pt x="0" y="8163"/>
                  </a:lnTo>
                  <a:lnTo>
                    <a:pt x="44" y="8206"/>
                  </a:lnTo>
                  <a:lnTo>
                    <a:pt x="88" y="8250"/>
                  </a:lnTo>
                  <a:lnTo>
                    <a:pt x="264" y="8250"/>
                  </a:lnTo>
                  <a:lnTo>
                    <a:pt x="307" y="8163"/>
                  </a:lnTo>
                  <a:lnTo>
                    <a:pt x="834" y="7285"/>
                  </a:lnTo>
                  <a:lnTo>
                    <a:pt x="834" y="7241"/>
                  </a:lnTo>
                  <a:lnTo>
                    <a:pt x="1712" y="4564"/>
                  </a:lnTo>
                  <a:lnTo>
                    <a:pt x="2633" y="1580"/>
                  </a:lnTo>
                  <a:lnTo>
                    <a:pt x="3598" y="308"/>
                  </a:lnTo>
                  <a:lnTo>
                    <a:pt x="3598" y="220"/>
                  </a:lnTo>
                  <a:lnTo>
                    <a:pt x="3598" y="176"/>
                  </a:lnTo>
                  <a:lnTo>
                    <a:pt x="3598" y="89"/>
                  </a:lnTo>
                  <a:lnTo>
                    <a:pt x="3555" y="45"/>
                  </a:lnTo>
                  <a:lnTo>
                    <a:pt x="3467" y="1"/>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9" name="Google Shape;4229;p91"/>
            <p:cNvSpPr/>
            <p:nvPr/>
          </p:nvSpPr>
          <p:spPr>
            <a:xfrm>
              <a:off x="4878475" y="1401200"/>
              <a:ext cx="130575" cy="183225"/>
            </a:xfrm>
            <a:custGeom>
              <a:rect b="b" l="l" r="r" t="t"/>
              <a:pathLst>
                <a:path extrusionOk="0" h="7329" w="5223">
                  <a:moveTo>
                    <a:pt x="5003" y="1"/>
                  </a:moveTo>
                  <a:lnTo>
                    <a:pt x="4915" y="45"/>
                  </a:lnTo>
                  <a:lnTo>
                    <a:pt x="1975" y="3204"/>
                  </a:lnTo>
                  <a:lnTo>
                    <a:pt x="1931" y="3292"/>
                  </a:lnTo>
                  <a:lnTo>
                    <a:pt x="1010" y="5442"/>
                  </a:lnTo>
                  <a:lnTo>
                    <a:pt x="45" y="7066"/>
                  </a:lnTo>
                  <a:lnTo>
                    <a:pt x="1" y="7153"/>
                  </a:lnTo>
                  <a:lnTo>
                    <a:pt x="1" y="7197"/>
                  </a:lnTo>
                  <a:lnTo>
                    <a:pt x="45" y="7285"/>
                  </a:lnTo>
                  <a:lnTo>
                    <a:pt x="88" y="7329"/>
                  </a:lnTo>
                  <a:lnTo>
                    <a:pt x="264" y="7329"/>
                  </a:lnTo>
                  <a:lnTo>
                    <a:pt x="352" y="7241"/>
                  </a:lnTo>
                  <a:lnTo>
                    <a:pt x="1317" y="5618"/>
                  </a:lnTo>
                  <a:lnTo>
                    <a:pt x="2239" y="3424"/>
                  </a:lnTo>
                  <a:lnTo>
                    <a:pt x="5179" y="264"/>
                  </a:lnTo>
                  <a:lnTo>
                    <a:pt x="5222" y="220"/>
                  </a:lnTo>
                  <a:lnTo>
                    <a:pt x="5222" y="133"/>
                  </a:lnTo>
                  <a:lnTo>
                    <a:pt x="5222" y="89"/>
                  </a:lnTo>
                  <a:lnTo>
                    <a:pt x="5179" y="45"/>
                  </a:lnTo>
                  <a:lnTo>
                    <a:pt x="5135" y="1"/>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0" name="Google Shape;4230;p91"/>
            <p:cNvSpPr/>
            <p:nvPr/>
          </p:nvSpPr>
          <p:spPr>
            <a:xfrm>
              <a:off x="4888350" y="1411075"/>
              <a:ext cx="178850" cy="188725"/>
            </a:xfrm>
            <a:custGeom>
              <a:rect b="b" l="l" r="r" t="t"/>
              <a:pathLst>
                <a:path extrusionOk="0" h="7549" w="7154">
                  <a:moveTo>
                    <a:pt x="6934" y="1"/>
                  </a:moveTo>
                  <a:lnTo>
                    <a:pt x="6846" y="45"/>
                  </a:lnTo>
                  <a:lnTo>
                    <a:pt x="5003" y="1493"/>
                  </a:lnTo>
                  <a:lnTo>
                    <a:pt x="4959" y="1537"/>
                  </a:lnTo>
                  <a:lnTo>
                    <a:pt x="2809" y="4345"/>
                  </a:lnTo>
                  <a:lnTo>
                    <a:pt x="2019" y="4915"/>
                  </a:lnTo>
                  <a:lnTo>
                    <a:pt x="1975" y="4959"/>
                  </a:lnTo>
                  <a:lnTo>
                    <a:pt x="44" y="7241"/>
                  </a:lnTo>
                  <a:lnTo>
                    <a:pt x="1" y="7329"/>
                  </a:lnTo>
                  <a:lnTo>
                    <a:pt x="1" y="7373"/>
                  </a:lnTo>
                  <a:lnTo>
                    <a:pt x="1" y="7460"/>
                  </a:lnTo>
                  <a:lnTo>
                    <a:pt x="44" y="7504"/>
                  </a:lnTo>
                  <a:lnTo>
                    <a:pt x="176" y="7548"/>
                  </a:lnTo>
                  <a:lnTo>
                    <a:pt x="220" y="7548"/>
                  </a:lnTo>
                  <a:lnTo>
                    <a:pt x="308" y="7504"/>
                  </a:lnTo>
                  <a:lnTo>
                    <a:pt x="2238" y="5179"/>
                  </a:lnTo>
                  <a:lnTo>
                    <a:pt x="3028" y="4652"/>
                  </a:lnTo>
                  <a:lnTo>
                    <a:pt x="3072" y="4608"/>
                  </a:lnTo>
                  <a:lnTo>
                    <a:pt x="5222" y="1756"/>
                  </a:lnTo>
                  <a:lnTo>
                    <a:pt x="7065" y="308"/>
                  </a:lnTo>
                  <a:lnTo>
                    <a:pt x="7109" y="264"/>
                  </a:lnTo>
                  <a:lnTo>
                    <a:pt x="7153" y="176"/>
                  </a:lnTo>
                  <a:lnTo>
                    <a:pt x="7153" y="132"/>
                  </a:lnTo>
                  <a:lnTo>
                    <a:pt x="7109" y="45"/>
                  </a:lnTo>
                  <a:lnTo>
                    <a:pt x="7065" y="1"/>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1" name="Google Shape;4231;p91"/>
            <p:cNvSpPr/>
            <p:nvPr/>
          </p:nvSpPr>
          <p:spPr>
            <a:xfrm>
              <a:off x="4890550" y="1412175"/>
              <a:ext cx="208450" cy="215050"/>
            </a:xfrm>
            <a:custGeom>
              <a:rect b="b" l="l" r="r" t="t"/>
              <a:pathLst>
                <a:path extrusionOk="0" h="8602" w="8338">
                  <a:moveTo>
                    <a:pt x="8074" y="1"/>
                  </a:moveTo>
                  <a:lnTo>
                    <a:pt x="8030" y="45"/>
                  </a:lnTo>
                  <a:lnTo>
                    <a:pt x="7987" y="132"/>
                  </a:lnTo>
                  <a:lnTo>
                    <a:pt x="7021" y="3774"/>
                  </a:lnTo>
                  <a:lnTo>
                    <a:pt x="5880" y="5179"/>
                  </a:lnTo>
                  <a:lnTo>
                    <a:pt x="4652" y="5705"/>
                  </a:lnTo>
                  <a:lnTo>
                    <a:pt x="571" y="7943"/>
                  </a:lnTo>
                  <a:lnTo>
                    <a:pt x="88" y="8294"/>
                  </a:lnTo>
                  <a:lnTo>
                    <a:pt x="44" y="8338"/>
                  </a:lnTo>
                  <a:lnTo>
                    <a:pt x="0" y="8426"/>
                  </a:lnTo>
                  <a:lnTo>
                    <a:pt x="0" y="8470"/>
                  </a:lnTo>
                  <a:lnTo>
                    <a:pt x="44" y="8557"/>
                  </a:lnTo>
                  <a:lnTo>
                    <a:pt x="132" y="8601"/>
                  </a:lnTo>
                  <a:lnTo>
                    <a:pt x="307" y="8601"/>
                  </a:lnTo>
                  <a:lnTo>
                    <a:pt x="746" y="8250"/>
                  </a:lnTo>
                  <a:lnTo>
                    <a:pt x="4783" y="6056"/>
                  </a:lnTo>
                  <a:lnTo>
                    <a:pt x="6056" y="5486"/>
                  </a:lnTo>
                  <a:lnTo>
                    <a:pt x="6144" y="5442"/>
                  </a:lnTo>
                  <a:lnTo>
                    <a:pt x="7328" y="3950"/>
                  </a:lnTo>
                  <a:lnTo>
                    <a:pt x="7328" y="3906"/>
                  </a:lnTo>
                  <a:lnTo>
                    <a:pt x="8338" y="220"/>
                  </a:lnTo>
                  <a:lnTo>
                    <a:pt x="8338" y="132"/>
                  </a:lnTo>
                  <a:lnTo>
                    <a:pt x="8338" y="88"/>
                  </a:lnTo>
                  <a:lnTo>
                    <a:pt x="8294" y="45"/>
                  </a:lnTo>
                  <a:lnTo>
                    <a:pt x="8206" y="1"/>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2" name="Google Shape;4232;p91"/>
            <p:cNvSpPr/>
            <p:nvPr/>
          </p:nvSpPr>
          <p:spPr>
            <a:xfrm>
              <a:off x="4878475" y="1464825"/>
              <a:ext cx="342300" cy="254550"/>
            </a:xfrm>
            <a:custGeom>
              <a:rect b="b" l="l" r="r" t="t"/>
              <a:pathLst>
                <a:path extrusionOk="0" h="10182" w="13692">
                  <a:moveTo>
                    <a:pt x="13560" y="1"/>
                  </a:moveTo>
                  <a:lnTo>
                    <a:pt x="13472" y="45"/>
                  </a:lnTo>
                  <a:lnTo>
                    <a:pt x="11805" y="571"/>
                  </a:lnTo>
                  <a:lnTo>
                    <a:pt x="11761" y="615"/>
                  </a:lnTo>
                  <a:lnTo>
                    <a:pt x="11410" y="879"/>
                  </a:lnTo>
                  <a:lnTo>
                    <a:pt x="11366" y="966"/>
                  </a:lnTo>
                  <a:lnTo>
                    <a:pt x="10795" y="2195"/>
                  </a:lnTo>
                  <a:lnTo>
                    <a:pt x="8119" y="5223"/>
                  </a:lnTo>
                  <a:lnTo>
                    <a:pt x="6890" y="6276"/>
                  </a:lnTo>
                  <a:lnTo>
                    <a:pt x="5266" y="7285"/>
                  </a:lnTo>
                  <a:lnTo>
                    <a:pt x="1142" y="9172"/>
                  </a:lnTo>
                  <a:lnTo>
                    <a:pt x="1098" y="9172"/>
                  </a:lnTo>
                  <a:lnTo>
                    <a:pt x="88" y="9874"/>
                  </a:lnTo>
                  <a:lnTo>
                    <a:pt x="45" y="9918"/>
                  </a:lnTo>
                  <a:lnTo>
                    <a:pt x="1" y="9962"/>
                  </a:lnTo>
                  <a:lnTo>
                    <a:pt x="1" y="10050"/>
                  </a:lnTo>
                  <a:lnTo>
                    <a:pt x="45" y="10093"/>
                  </a:lnTo>
                  <a:lnTo>
                    <a:pt x="88" y="10137"/>
                  </a:lnTo>
                  <a:lnTo>
                    <a:pt x="176" y="10181"/>
                  </a:lnTo>
                  <a:lnTo>
                    <a:pt x="264" y="10137"/>
                  </a:lnTo>
                  <a:lnTo>
                    <a:pt x="1273" y="9479"/>
                  </a:lnTo>
                  <a:lnTo>
                    <a:pt x="5442" y="7592"/>
                  </a:lnTo>
                  <a:lnTo>
                    <a:pt x="5486" y="7592"/>
                  </a:lnTo>
                  <a:lnTo>
                    <a:pt x="7065" y="6583"/>
                  </a:lnTo>
                  <a:lnTo>
                    <a:pt x="7109" y="6539"/>
                  </a:lnTo>
                  <a:lnTo>
                    <a:pt x="8382" y="5486"/>
                  </a:lnTo>
                  <a:lnTo>
                    <a:pt x="8382" y="5442"/>
                  </a:lnTo>
                  <a:lnTo>
                    <a:pt x="11102" y="2414"/>
                  </a:lnTo>
                  <a:lnTo>
                    <a:pt x="11102" y="2370"/>
                  </a:lnTo>
                  <a:lnTo>
                    <a:pt x="11673" y="1142"/>
                  </a:lnTo>
                  <a:lnTo>
                    <a:pt x="11936" y="922"/>
                  </a:lnTo>
                  <a:lnTo>
                    <a:pt x="13604" y="352"/>
                  </a:lnTo>
                  <a:lnTo>
                    <a:pt x="13647" y="308"/>
                  </a:lnTo>
                  <a:lnTo>
                    <a:pt x="13691" y="264"/>
                  </a:lnTo>
                  <a:lnTo>
                    <a:pt x="13691" y="220"/>
                  </a:lnTo>
                  <a:lnTo>
                    <a:pt x="13691" y="133"/>
                  </a:lnTo>
                  <a:lnTo>
                    <a:pt x="13647" y="89"/>
                  </a:lnTo>
                  <a:lnTo>
                    <a:pt x="13604" y="45"/>
                  </a:lnTo>
                  <a:lnTo>
                    <a:pt x="13560" y="1"/>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3" name="Google Shape;4233;p91"/>
            <p:cNvSpPr/>
            <p:nvPr/>
          </p:nvSpPr>
          <p:spPr>
            <a:xfrm>
              <a:off x="5782425" y="1462650"/>
              <a:ext cx="54875" cy="228200"/>
            </a:xfrm>
            <a:custGeom>
              <a:rect b="b" l="l" r="r" t="t"/>
              <a:pathLst>
                <a:path extrusionOk="0" h="9128" w="2195">
                  <a:moveTo>
                    <a:pt x="88" y="0"/>
                  </a:moveTo>
                  <a:lnTo>
                    <a:pt x="44" y="44"/>
                  </a:lnTo>
                  <a:lnTo>
                    <a:pt x="0" y="88"/>
                  </a:lnTo>
                  <a:lnTo>
                    <a:pt x="0" y="176"/>
                  </a:lnTo>
                  <a:lnTo>
                    <a:pt x="0" y="263"/>
                  </a:lnTo>
                  <a:lnTo>
                    <a:pt x="44" y="307"/>
                  </a:lnTo>
                  <a:lnTo>
                    <a:pt x="1448" y="1755"/>
                  </a:lnTo>
                  <a:lnTo>
                    <a:pt x="1843" y="2940"/>
                  </a:lnTo>
                  <a:lnTo>
                    <a:pt x="1229" y="5924"/>
                  </a:lnTo>
                  <a:lnTo>
                    <a:pt x="1053" y="8908"/>
                  </a:lnTo>
                  <a:lnTo>
                    <a:pt x="1053" y="8996"/>
                  </a:lnTo>
                  <a:lnTo>
                    <a:pt x="1097" y="9040"/>
                  </a:lnTo>
                  <a:lnTo>
                    <a:pt x="1141" y="9083"/>
                  </a:lnTo>
                  <a:lnTo>
                    <a:pt x="1229" y="9127"/>
                  </a:lnTo>
                  <a:lnTo>
                    <a:pt x="1360" y="9083"/>
                  </a:lnTo>
                  <a:lnTo>
                    <a:pt x="1404" y="8952"/>
                  </a:lnTo>
                  <a:lnTo>
                    <a:pt x="1580" y="5968"/>
                  </a:lnTo>
                  <a:lnTo>
                    <a:pt x="2194" y="2984"/>
                  </a:lnTo>
                  <a:lnTo>
                    <a:pt x="2194" y="2896"/>
                  </a:lnTo>
                  <a:lnTo>
                    <a:pt x="1755" y="1624"/>
                  </a:lnTo>
                  <a:lnTo>
                    <a:pt x="1712" y="1536"/>
                  </a:lnTo>
                  <a:lnTo>
                    <a:pt x="307" y="44"/>
                  </a:lnTo>
                  <a:lnTo>
                    <a:pt x="220" y="0"/>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4" name="Google Shape;4234;p91"/>
            <p:cNvSpPr/>
            <p:nvPr/>
          </p:nvSpPr>
          <p:spPr>
            <a:xfrm>
              <a:off x="4857625" y="1459350"/>
              <a:ext cx="669225" cy="314875"/>
            </a:xfrm>
            <a:custGeom>
              <a:rect b="b" l="l" r="r" t="t"/>
              <a:pathLst>
                <a:path extrusionOk="0" h="12595" w="26769">
                  <a:moveTo>
                    <a:pt x="26549" y="1"/>
                  </a:moveTo>
                  <a:lnTo>
                    <a:pt x="22643" y="1054"/>
                  </a:lnTo>
                  <a:lnTo>
                    <a:pt x="18036" y="2238"/>
                  </a:lnTo>
                  <a:lnTo>
                    <a:pt x="16105" y="2633"/>
                  </a:lnTo>
                  <a:lnTo>
                    <a:pt x="16017" y="2677"/>
                  </a:lnTo>
                  <a:lnTo>
                    <a:pt x="14657" y="3994"/>
                  </a:lnTo>
                  <a:lnTo>
                    <a:pt x="12463" y="4345"/>
                  </a:lnTo>
                  <a:lnTo>
                    <a:pt x="12375" y="4389"/>
                  </a:lnTo>
                  <a:lnTo>
                    <a:pt x="10137" y="6934"/>
                  </a:lnTo>
                  <a:lnTo>
                    <a:pt x="8558" y="8162"/>
                  </a:lnTo>
                  <a:lnTo>
                    <a:pt x="6320" y="9391"/>
                  </a:lnTo>
                  <a:lnTo>
                    <a:pt x="1844" y="11409"/>
                  </a:lnTo>
                  <a:lnTo>
                    <a:pt x="220" y="12112"/>
                  </a:lnTo>
                  <a:lnTo>
                    <a:pt x="133" y="12155"/>
                  </a:lnTo>
                  <a:lnTo>
                    <a:pt x="1" y="12331"/>
                  </a:lnTo>
                  <a:lnTo>
                    <a:pt x="1" y="12375"/>
                  </a:lnTo>
                  <a:lnTo>
                    <a:pt x="1" y="12463"/>
                  </a:lnTo>
                  <a:lnTo>
                    <a:pt x="1" y="12506"/>
                  </a:lnTo>
                  <a:lnTo>
                    <a:pt x="45" y="12594"/>
                  </a:lnTo>
                  <a:lnTo>
                    <a:pt x="220" y="12594"/>
                  </a:lnTo>
                  <a:lnTo>
                    <a:pt x="308" y="12550"/>
                  </a:lnTo>
                  <a:lnTo>
                    <a:pt x="396" y="12419"/>
                  </a:lnTo>
                  <a:lnTo>
                    <a:pt x="1976" y="11760"/>
                  </a:lnTo>
                  <a:lnTo>
                    <a:pt x="6451" y="9742"/>
                  </a:lnTo>
                  <a:lnTo>
                    <a:pt x="8733" y="8469"/>
                  </a:lnTo>
                  <a:lnTo>
                    <a:pt x="8777" y="8426"/>
                  </a:lnTo>
                  <a:lnTo>
                    <a:pt x="10357" y="7197"/>
                  </a:lnTo>
                  <a:lnTo>
                    <a:pt x="10401" y="7197"/>
                  </a:lnTo>
                  <a:lnTo>
                    <a:pt x="12595" y="4696"/>
                  </a:lnTo>
                  <a:lnTo>
                    <a:pt x="14789" y="4301"/>
                  </a:lnTo>
                  <a:lnTo>
                    <a:pt x="14876" y="4257"/>
                  </a:lnTo>
                  <a:lnTo>
                    <a:pt x="16237" y="2984"/>
                  </a:lnTo>
                  <a:lnTo>
                    <a:pt x="18124" y="2546"/>
                  </a:lnTo>
                  <a:lnTo>
                    <a:pt x="22731" y="1405"/>
                  </a:lnTo>
                  <a:lnTo>
                    <a:pt x="26636" y="352"/>
                  </a:lnTo>
                  <a:lnTo>
                    <a:pt x="26680" y="308"/>
                  </a:lnTo>
                  <a:lnTo>
                    <a:pt x="26724" y="264"/>
                  </a:lnTo>
                  <a:lnTo>
                    <a:pt x="26768" y="176"/>
                  </a:lnTo>
                  <a:lnTo>
                    <a:pt x="26768" y="132"/>
                  </a:lnTo>
                  <a:lnTo>
                    <a:pt x="26724" y="44"/>
                  </a:lnTo>
                  <a:lnTo>
                    <a:pt x="26680" y="1"/>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5" name="Google Shape;4235;p91"/>
            <p:cNvSpPr/>
            <p:nvPr/>
          </p:nvSpPr>
          <p:spPr>
            <a:xfrm>
              <a:off x="4825825" y="1509825"/>
              <a:ext cx="970875" cy="323625"/>
            </a:xfrm>
            <a:custGeom>
              <a:rect b="b" l="l" r="r" t="t"/>
              <a:pathLst>
                <a:path extrusionOk="0" h="12945" w="38835">
                  <a:moveTo>
                    <a:pt x="34403" y="0"/>
                  </a:moveTo>
                  <a:lnTo>
                    <a:pt x="31902" y="219"/>
                  </a:lnTo>
                  <a:lnTo>
                    <a:pt x="31858" y="219"/>
                  </a:lnTo>
                  <a:lnTo>
                    <a:pt x="27821" y="1185"/>
                  </a:lnTo>
                  <a:lnTo>
                    <a:pt x="23871" y="1931"/>
                  </a:lnTo>
                  <a:lnTo>
                    <a:pt x="21195" y="2282"/>
                  </a:lnTo>
                  <a:lnTo>
                    <a:pt x="21151" y="2282"/>
                  </a:lnTo>
                  <a:lnTo>
                    <a:pt x="19659" y="3159"/>
                  </a:lnTo>
                  <a:lnTo>
                    <a:pt x="15534" y="3861"/>
                  </a:lnTo>
                  <a:lnTo>
                    <a:pt x="15446" y="3905"/>
                  </a:lnTo>
                  <a:lnTo>
                    <a:pt x="12813" y="6407"/>
                  </a:lnTo>
                  <a:lnTo>
                    <a:pt x="11760" y="7153"/>
                  </a:lnTo>
                  <a:lnTo>
                    <a:pt x="10663" y="7855"/>
                  </a:lnTo>
                  <a:lnTo>
                    <a:pt x="9566" y="8513"/>
                  </a:lnTo>
                  <a:lnTo>
                    <a:pt x="8425" y="9083"/>
                  </a:lnTo>
                  <a:lnTo>
                    <a:pt x="7241" y="9610"/>
                  </a:lnTo>
                  <a:lnTo>
                    <a:pt x="6056" y="10136"/>
                  </a:lnTo>
                  <a:lnTo>
                    <a:pt x="3642" y="11058"/>
                  </a:lnTo>
                  <a:lnTo>
                    <a:pt x="1931" y="11760"/>
                  </a:lnTo>
                  <a:lnTo>
                    <a:pt x="176" y="12462"/>
                  </a:lnTo>
                  <a:lnTo>
                    <a:pt x="88" y="12550"/>
                  </a:lnTo>
                  <a:lnTo>
                    <a:pt x="0" y="12638"/>
                  </a:lnTo>
                  <a:lnTo>
                    <a:pt x="0" y="12725"/>
                  </a:lnTo>
                  <a:lnTo>
                    <a:pt x="0" y="12769"/>
                  </a:lnTo>
                  <a:lnTo>
                    <a:pt x="0" y="12857"/>
                  </a:lnTo>
                  <a:lnTo>
                    <a:pt x="44" y="12901"/>
                  </a:lnTo>
                  <a:lnTo>
                    <a:pt x="176" y="12945"/>
                  </a:lnTo>
                  <a:lnTo>
                    <a:pt x="220" y="12901"/>
                  </a:lnTo>
                  <a:lnTo>
                    <a:pt x="308" y="12857"/>
                  </a:lnTo>
                  <a:lnTo>
                    <a:pt x="351" y="12769"/>
                  </a:lnTo>
                  <a:lnTo>
                    <a:pt x="2063" y="12067"/>
                  </a:lnTo>
                  <a:lnTo>
                    <a:pt x="3774" y="11409"/>
                  </a:lnTo>
                  <a:lnTo>
                    <a:pt x="6188" y="10444"/>
                  </a:lnTo>
                  <a:lnTo>
                    <a:pt x="7372" y="9917"/>
                  </a:lnTo>
                  <a:lnTo>
                    <a:pt x="8557" y="9390"/>
                  </a:lnTo>
                  <a:lnTo>
                    <a:pt x="9742" y="8776"/>
                  </a:lnTo>
                  <a:lnTo>
                    <a:pt x="10883" y="8162"/>
                  </a:lnTo>
                  <a:lnTo>
                    <a:pt x="11980" y="7460"/>
                  </a:lnTo>
                  <a:lnTo>
                    <a:pt x="13033" y="6670"/>
                  </a:lnTo>
                  <a:lnTo>
                    <a:pt x="15622" y="4169"/>
                  </a:lnTo>
                  <a:lnTo>
                    <a:pt x="19747" y="3510"/>
                  </a:lnTo>
                  <a:lnTo>
                    <a:pt x="19790" y="3467"/>
                  </a:lnTo>
                  <a:lnTo>
                    <a:pt x="21282" y="2589"/>
                  </a:lnTo>
                  <a:lnTo>
                    <a:pt x="23915" y="2238"/>
                  </a:lnTo>
                  <a:lnTo>
                    <a:pt x="27908" y="1492"/>
                  </a:lnTo>
                  <a:lnTo>
                    <a:pt x="31945" y="570"/>
                  </a:lnTo>
                  <a:lnTo>
                    <a:pt x="34403" y="351"/>
                  </a:lnTo>
                  <a:lnTo>
                    <a:pt x="36816" y="746"/>
                  </a:lnTo>
                  <a:lnTo>
                    <a:pt x="38001" y="1273"/>
                  </a:lnTo>
                  <a:lnTo>
                    <a:pt x="38440" y="1843"/>
                  </a:lnTo>
                  <a:lnTo>
                    <a:pt x="38484" y="3598"/>
                  </a:lnTo>
                  <a:lnTo>
                    <a:pt x="38484" y="3686"/>
                  </a:lnTo>
                  <a:lnTo>
                    <a:pt x="38527" y="3730"/>
                  </a:lnTo>
                  <a:lnTo>
                    <a:pt x="38571" y="3774"/>
                  </a:lnTo>
                  <a:lnTo>
                    <a:pt x="38703" y="3774"/>
                  </a:lnTo>
                  <a:lnTo>
                    <a:pt x="38791" y="3730"/>
                  </a:lnTo>
                  <a:lnTo>
                    <a:pt x="38791" y="3686"/>
                  </a:lnTo>
                  <a:lnTo>
                    <a:pt x="38835" y="3598"/>
                  </a:lnTo>
                  <a:lnTo>
                    <a:pt x="38791" y="1799"/>
                  </a:lnTo>
                  <a:lnTo>
                    <a:pt x="38747" y="1711"/>
                  </a:lnTo>
                  <a:lnTo>
                    <a:pt x="38264" y="1009"/>
                  </a:lnTo>
                  <a:lnTo>
                    <a:pt x="38220" y="965"/>
                  </a:lnTo>
                  <a:lnTo>
                    <a:pt x="36948" y="439"/>
                  </a:lnTo>
                  <a:lnTo>
                    <a:pt x="36904" y="395"/>
                  </a:lnTo>
                  <a:lnTo>
                    <a:pt x="34447" y="0"/>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6" name="Google Shape;4236;p91"/>
            <p:cNvSpPr/>
            <p:nvPr/>
          </p:nvSpPr>
          <p:spPr>
            <a:xfrm>
              <a:off x="4788525" y="1581125"/>
              <a:ext cx="993925" cy="304975"/>
            </a:xfrm>
            <a:custGeom>
              <a:rect b="b" l="l" r="r" t="t"/>
              <a:pathLst>
                <a:path extrusionOk="0" h="12199" w="39757">
                  <a:moveTo>
                    <a:pt x="35588" y="0"/>
                  </a:moveTo>
                  <a:lnTo>
                    <a:pt x="29883" y="790"/>
                  </a:lnTo>
                  <a:lnTo>
                    <a:pt x="26460" y="1009"/>
                  </a:lnTo>
                  <a:lnTo>
                    <a:pt x="26417" y="1009"/>
                  </a:lnTo>
                  <a:lnTo>
                    <a:pt x="24486" y="1712"/>
                  </a:lnTo>
                  <a:lnTo>
                    <a:pt x="19791" y="2326"/>
                  </a:lnTo>
                  <a:lnTo>
                    <a:pt x="18123" y="2677"/>
                  </a:lnTo>
                  <a:lnTo>
                    <a:pt x="18035" y="2721"/>
                  </a:lnTo>
                  <a:lnTo>
                    <a:pt x="15666" y="5046"/>
                  </a:lnTo>
                  <a:lnTo>
                    <a:pt x="15008" y="5573"/>
                  </a:lnTo>
                  <a:lnTo>
                    <a:pt x="14262" y="6056"/>
                  </a:lnTo>
                  <a:lnTo>
                    <a:pt x="13428" y="6538"/>
                  </a:lnTo>
                  <a:lnTo>
                    <a:pt x="12594" y="6977"/>
                  </a:lnTo>
                  <a:lnTo>
                    <a:pt x="11673" y="7416"/>
                  </a:lnTo>
                  <a:lnTo>
                    <a:pt x="10751" y="7855"/>
                  </a:lnTo>
                  <a:lnTo>
                    <a:pt x="8820" y="8689"/>
                  </a:lnTo>
                  <a:lnTo>
                    <a:pt x="6846" y="9478"/>
                  </a:lnTo>
                  <a:lnTo>
                    <a:pt x="4827" y="10180"/>
                  </a:lnTo>
                  <a:lnTo>
                    <a:pt x="1054" y="11497"/>
                  </a:lnTo>
                  <a:lnTo>
                    <a:pt x="176" y="11760"/>
                  </a:lnTo>
                  <a:lnTo>
                    <a:pt x="88" y="11848"/>
                  </a:lnTo>
                  <a:lnTo>
                    <a:pt x="0" y="11936"/>
                  </a:lnTo>
                  <a:lnTo>
                    <a:pt x="0" y="11980"/>
                  </a:lnTo>
                  <a:lnTo>
                    <a:pt x="0" y="12067"/>
                  </a:lnTo>
                  <a:lnTo>
                    <a:pt x="0" y="12111"/>
                  </a:lnTo>
                  <a:lnTo>
                    <a:pt x="44" y="12155"/>
                  </a:lnTo>
                  <a:lnTo>
                    <a:pt x="176" y="12199"/>
                  </a:lnTo>
                  <a:lnTo>
                    <a:pt x="220" y="12155"/>
                  </a:lnTo>
                  <a:lnTo>
                    <a:pt x="308" y="12111"/>
                  </a:lnTo>
                  <a:lnTo>
                    <a:pt x="1141" y="11804"/>
                  </a:lnTo>
                  <a:lnTo>
                    <a:pt x="4959" y="10532"/>
                  </a:lnTo>
                  <a:lnTo>
                    <a:pt x="6977" y="9786"/>
                  </a:lnTo>
                  <a:lnTo>
                    <a:pt x="8996" y="8996"/>
                  </a:lnTo>
                  <a:lnTo>
                    <a:pt x="10927" y="8162"/>
                  </a:lnTo>
                  <a:lnTo>
                    <a:pt x="11892" y="7723"/>
                  </a:lnTo>
                  <a:lnTo>
                    <a:pt x="12770" y="7284"/>
                  </a:lnTo>
                  <a:lnTo>
                    <a:pt x="13647" y="6802"/>
                  </a:lnTo>
                  <a:lnTo>
                    <a:pt x="14437" y="6319"/>
                  </a:lnTo>
                  <a:lnTo>
                    <a:pt x="15227" y="5836"/>
                  </a:lnTo>
                  <a:lnTo>
                    <a:pt x="15885" y="5354"/>
                  </a:lnTo>
                  <a:lnTo>
                    <a:pt x="15929" y="5310"/>
                  </a:lnTo>
                  <a:lnTo>
                    <a:pt x="18255" y="3028"/>
                  </a:lnTo>
                  <a:lnTo>
                    <a:pt x="19878" y="2677"/>
                  </a:lnTo>
                  <a:lnTo>
                    <a:pt x="24530" y="2063"/>
                  </a:lnTo>
                  <a:lnTo>
                    <a:pt x="24574" y="2063"/>
                  </a:lnTo>
                  <a:lnTo>
                    <a:pt x="26548" y="1361"/>
                  </a:lnTo>
                  <a:lnTo>
                    <a:pt x="29927" y="1141"/>
                  </a:lnTo>
                  <a:lnTo>
                    <a:pt x="35631" y="351"/>
                  </a:lnTo>
                  <a:lnTo>
                    <a:pt x="37387" y="439"/>
                  </a:lnTo>
                  <a:lnTo>
                    <a:pt x="38264" y="878"/>
                  </a:lnTo>
                  <a:lnTo>
                    <a:pt x="38308" y="1536"/>
                  </a:lnTo>
                  <a:lnTo>
                    <a:pt x="38396" y="4520"/>
                  </a:lnTo>
                  <a:lnTo>
                    <a:pt x="38396" y="4564"/>
                  </a:lnTo>
                  <a:lnTo>
                    <a:pt x="38703" y="6538"/>
                  </a:lnTo>
                  <a:lnTo>
                    <a:pt x="39361" y="9873"/>
                  </a:lnTo>
                  <a:lnTo>
                    <a:pt x="39449" y="10137"/>
                  </a:lnTo>
                  <a:lnTo>
                    <a:pt x="39449" y="10180"/>
                  </a:lnTo>
                  <a:lnTo>
                    <a:pt x="39493" y="10224"/>
                  </a:lnTo>
                  <a:lnTo>
                    <a:pt x="39581" y="10268"/>
                  </a:lnTo>
                  <a:lnTo>
                    <a:pt x="39625" y="10268"/>
                  </a:lnTo>
                  <a:lnTo>
                    <a:pt x="39712" y="10224"/>
                  </a:lnTo>
                  <a:lnTo>
                    <a:pt x="39756" y="10180"/>
                  </a:lnTo>
                  <a:lnTo>
                    <a:pt x="39756" y="10093"/>
                  </a:lnTo>
                  <a:lnTo>
                    <a:pt x="39756" y="10049"/>
                  </a:lnTo>
                  <a:lnTo>
                    <a:pt x="39054" y="6451"/>
                  </a:lnTo>
                  <a:lnTo>
                    <a:pt x="38747" y="4520"/>
                  </a:lnTo>
                  <a:lnTo>
                    <a:pt x="38659" y="1492"/>
                  </a:lnTo>
                  <a:lnTo>
                    <a:pt x="38571" y="746"/>
                  </a:lnTo>
                  <a:lnTo>
                    <a:pt x="38571" y="658"/>
                  </a:lnTo>
                  <a:lnTo>
                    <a:pt x="38484" y="571"/>
                  </a:lnTo>
                  <a:lnTo>
                    <a:pt x="37518" y="132"/>
                  </a:lnTo>
                  <a:lnTo>
                    <a:pt x="37474" y="88"/>
                  </a:lnTo>
                  <a:lnTo>
                    <a:pt x="35631" y="0"/>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7" name="Google Shape;4237;p91"/>
            <p:cNvSpPr/>
            <p:nvPr/>
          </p:nvSpPr>
          <p:spPr>
            <a:xfrm>
              <a:off x="4156650" y="690350"/>
              <a:ext cx="140425" cy="190900"/>
            </a:xfrm>
            <a:custGeom>
              <a:rect b="b" l="l" r="r" t="t"/>
              <a:pathLst>
                <a:path extrusionOk="0" h="7636" w="5617">
                  <a:moveTo>
                    <a:pt x="5398" y="0"/>
                  </a:moveTo>
                  <a:lnTo>
                    <a:pt x="5354" y="44"/>
                  </a:lnTo>
                  <a:lnTo>
                    <a:pt x="5310" y="88"/>
                  </a:lnTo>
                  <a:lnTo>
                    <a:pt x="4959" y="615"/>
                  </a:lnTo>
                  <a:lnTo>
                    <a:pt x="3204" y="3642"/>
                  </a:lnTo>
                  <a:lnTo>
                    <a:pt x="44" y="7372"/>
                  </a:lnTo>
                  <a:lnTo>
                    <a:pt x="0" y="7416"/>
                  </a:lnTo>
                  <a:lnTo>
                    <a:pt x="0" y="7504"/>
                  </a:lnTo>
                  <a:lnTo>
                    <a:pt x="44" y="7548"/>
                  </a:lnTo>
                  <a:lnTo>
                    <a:pt x="44" y="7592"/>
                  </a:lnTo>
                  <a:lnTo>
                    <a:pt x="176" y="7636"/>
                  </a:lnTo>
                  <a:lnTo>
                    <a:pt x="264" y="7636"/>
                  </a:lnTo>
                  <a:lnTo>
                    <a:pt x="307" y="7592"/>
                  </a:lnTo>
                  <a:lnTo>
                    <a:pt x="3467" y="3862"/>
                  </a:lnTo>
                  <a:lnTo>
                    <a:pt x="3511" y="3818"/>
                  </a:lnTo>
                  <a:lnTo>
                    <a:pt x="5266" y="790"/>
                  </a:lnTo>
                  <a:lnTo>
                    <a:pt x="5617" y="264"/>
                  </a:lnTo>
                  <a:lnTo>
                    <a:pt x="5617" y="176"/>
                  </a:lnTo>
                  <a:lnTo>
                    <a:pt x="5617" y="132"/>
                  </a:lnTo>
                  <a:lnTo>
                    <a:pt x="5617" y="88"/>
                  </a:lnTo>
                  <a:lnTo>
                    <a:pt x="5529" y="0"/>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8" name="Google Shape;4238;p91"/>
            <p:cNvSpPr/>
            <p:nvPr/>
          </p:nvSpPr>
          <p:spPr>
            <a:xfrm>
              <a:off x="3612525" y="2067100"/>
              <a:ext cx="822775" cy="311575"/>
            </a:xfrm>
            <a:custGeom>
              <a:rect b="b" l="l" r="r" t="t"/>
              <a:pathLst>
                <a:path extrusionOk="0" h="12463" w="32911">
                  <a:moveTo>
                    <a:pt x="32648" y="0"/>
                  </a:moveTo>
                  <a:lnTo>
                    <a:pt x="32121" y="395"/>
                  </a:lnTo>
                  <a:lnTo>
                    <a:pt x="32077" y="395"/>
                  </a:lnTo>
                  <a:lnTo>
                    <a:pt x="30541" y="2019"/>
                  </a:lnTo>
                  <a:lnTo>
                    <a:pt x="28260" y="3291"/>
                  </a:lnTo>
                  <a:lnTo>
                    <a:pt x="27163" y="3642"/>
                  </a:lnTo>
                  <a:lnTo>
                    <a:pt x="22862" y="2721"/>
                  </a:lnTo>
                  <a:lnTo>
                    <a:pt x="18386" y="1053"/>
                  </a:lnTo>
                  <a:lnTo>
                    <a:pt x="18343" y="1053"/>
                  </a:lnTo>
                  <a:lnTo>
                    <a:pt x="17640" y="966"/>
                  </a:lnTo>
                  <a:lnTo>
                    <a:pt x="17553" y="966"/>
                  </a:lnTo>
                  <a:lnTo>
                    <a:pt x="17509" y="1009"/>
                  </a:lnTo>
                  <a:lnTo>
                    <a:pt x="17158" y="1317"/>
                  </a:lnTo>
                  <a:lnTo>
                    <a:pt x="17114" y="1448"/>
                  </a:lnTo>
                  <a:lnTo>
                    <a:pt x="17026" y="2809"/>
                  </a:lnTo>
                  <a:lnTo>
                    <a:pt x="16368" y="5485"/>
                  </a:lnTo>
                  <a:lnTo>
                    <a:pt x="15929" y="8557"/>
                  </a:lnTo>
                  <a:lnTo>
                    <a:pt x="15578" y="11541"/>
                  </a:lnTo>
                  <a:lnTo>
                    <a:pt x="15446" y="11936"/>
                  </a:lnTo>
                  <a:lnTo>
                    <a:pt x="13428" y="11716"/>
                  </a:lnTo>
                  <a:lnTo>
                    <a:pt x="10269" y="11760"/>
                  </a:lnTo>
                  <a:lnTo>
                    <a:pt x="5837" y="12067"/>
                  </a:lnTo>
                  <a:lnTo>
                    <a:pt x="2238" y="12111"/>
                  </a:lnTo>
                  <a:lnTo>
                    <a:pt x="176" y="11936"/>
                  </a:lnTo>
                  <a:lnTo>
                    <a:pt x="132" y="11980"/>
                  </a:lnTo>
                  <a:lnTo>
                    <a:pt x="44" y="11980"/>
                  </a:lnTo>
                  <a:lnTo>
                    <a:pt x="1" y="12067"/>
                  </a:lnTo>
                  <a:lnTo>
                    <a:pt x="1" y="12111"/>
                  </a:lnTo>
                  <a:lnTo>
                    <a:pt x="1" y="12199"/>
                  </a:lnTo>
                  <a:lnTo>
                    <a:pt x="44" y="12243"/>
                  </a:lnTo>
                  <a:lnTo>
                    <a:pt x="88" y="12287"/>
                  </a:lnTo>
                  <a:lnTo>
                    <a:pt x="176" y="12287"/>
                  </a:lnTo>
                  <a:lnTo>
                    <a:pt x="2238" y="12462"/>
                  </a:lnTo>
                  <a:lnTo>
                    <a:pt x="5837" y="12418"/>
                  </a:lnTo>
                  <a:lnTo>
                    <a:pt x="10269" y="12111"/>
                  </a:lnTo>
                  <a:lnTo>
                    <a:pt x="13428" y="12067"/>
                  </a:lnTo>
                  <a:lnTo>
                    <a:pt x="15534" y="12287"/>
                  </a:lnTo>
                  <a:lnTo>
                    <a:pt x="15622" y="12287"/>
                  </a:lnTo>
                  <a:lnTo>
                    <a:pt x="15710" y="12199"/>
                  </a:lnTo>
                  <a:lnTo>
                    <a:pt x="15929" y="11672"/>
                  </a:lnTo>
                  <a:lnTo>
                    <a:pt x="15929" y="11629"/>
                  </a:lnTo>
                  <a:lnTo>
                    <a:pt x="16280" y="8601"/>
                  </a:lnTo>
                  <a:lnTo>
                    <a:pt x="16719" y="5573"/>
                  </a:lnTo>
                  <a:lnTo>
                    <a:pt x="17377" y="2896"/>
                  </a:lnTo>
                  <a:lnTo>
                    <a:pt x="17377" y="2852"/>
                  </a:lnTo>
                  <a:lnTo>
                    <a:pt x="17465" y="1536"/>
                  </a:lnTo>
                  <a:lnTo>
                    <a:pt x="17684" y="1317"/>
                  </a:lnTo>
                  <a:lnTo>
                    <a:pt x="18299" y="1404"/>
                  </a:lnTo>
                  <a:lnTo>
                    <a:pt x="22731" y="3072"/>
                  </a:lnTo>
                  <a:lnTo>
                    <a:pt x="22775" y="3072"/>
                  </a:lnTo>
                  <a:lnTo>
                    <a:pt x="27119" y="3993"/>
                  </a:lnTo>
                  <a:lnTo>
                    <a:pt x="27206" y="3949"/>
                  </a:lnTo>
                  <a:lnTo>
                    <a:pt x="28391" y="3642"/>
                  </a:lnTo>
                  <a:lnTo>
                    <a:pt x="28435" y="3598"/>
                  </a:lnTo>
                  <a:lnTo>
                    <a:pt x="30717" y="2326"/>
                  </a:lnTo>
                  <a:lnTo>
                    <a:pt x="30761" y="2282"/>
                  </a:lnTo>
                  <a:lnTo>
                    <a:pt x="32340" y="658"/>
                  </a:lnTo>
                  <a:lnTo>
                    <a:pt x="32867" y="307"/>
                  </a:lnTo>
                  <a:lnTo>
                    <a:pt x="32911" y="264"/>
                  </a:lnTo>
                  <a:lnTo>
                    <a:pt x="32911" y="176"/>
                  </a:lnTo>
                  <a:lnTo>
                    <a:pt x="32911" y="132"/>
                  </a:lnTo>
                  <a:lnTo>
                    <a:pt x="32911" y="44"/>
                  </a:lnTo>
                  <a:lnTo>
                    <a:pt x="32867" y="0"/>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9" name="Google Shape;4239;p91"/>
            <p:cNvSpPr/>
            <p:nvPr/>
          </p:nvSpPr>
          <p:spPr>
            <a:xfrm>
              <a:off x="3644350" y="658525"/>
              <a:ext cx="620925" cy="835950"/>
            </a:xfrm>
            <a:custGeom>
              <a:rect b="b" l="l" r="r" t="t"/>
              <a:pathLst>
                <a:path extrusionOk="0" h="33438" w="24837">
                  <a:moveTo>
                    <a:pt x="24573" y="1"/>
                  </a:moveTo>
                  <a:lnTo>
                    <a:pt x="23344" y="703"/>
                  </a:lnTo>
                  <a:lnTo>
                    <a:pt x="20887" y="2283"/>
                  </a:lnTo>
                  <a:lnTo>
                    <a:pt x="16982" y="5223"/>
                  </a:lnTo>
                  <a:lnTo>
                    <a:pt x="16938" y="5267"/>
                  </a:lnTo>
                  <a:lnTo>
                    <a:pt x="15402" y="7768"/>
                  </a:lnTo>
                  <a:lnTo>
                    <a:pt x="13735" y="10269"/>
                  </a:lnTo>
                  <a:lnTo>
                    <a:pt x="11760" y="12770"/>
                  </a:lnTo>
                  <a:lnTo>
                    <a:pt x="9961" y="14964"/>
                  </a:lnTo>
                  <a:lnTo>
                    <a:pt x="7635" y="17860"/>
                  </a:lnTo>
                  <a:lnTo>
                    <a:pt x="5485" y="21063"/>
                  </a:lnTo>
                  <a:lnTo>
                    <a:pt x="5485" y="21107"/>
                  </a:lnTo>
                  <a:lnTo>
                    <a:pt x="4827" y="22555"/>
                  </a:lnTo>
                  <a:lnTo>
                    <a:pt x="4344" y="24354"/>
                  </a:lnTo>
                  <a:lnTo>
                    <a:pt x="3598" y="25803"/>
                  </a:lnTo>
                  <a:lnTo>
                    <a:pt x="2150" y="27514"/>
                  </a:lnTo>
                  <a:lnTo>
                    <a:pt x="2106" y="27558"/>
                  </a:lnTo>
                  <a:lnTo>
                    <a:pt x="1053" y="29840"/>
                  </a:lnTo>
                  <a:lnTo>
                    <a:pt x="0" y="33218"/>
                  </a:lnTo>
                  <a:lnTo>
                    <a:pt x="0" y="33306"/>
                  </a:lnTo>
                  <a:lnTo>
                    <a:pt x="0" y="33350"/>
                  </a:lnTo>
                  <a:lnTo>
                    <a:pt x="44" y="33394"/>
                  </a:lnTo>
                  <a:lnTo>
                    <a:pt x="88" y="33438"/>
                  </a:lnTo>
                  <a:lnTo>
                    <a:pt x="176" y="33438"/>
                  </a:lnTo>
                  <a:lnTo>
                    <a:pt x="263" y="33394"/>
                  </a:lnTo>
                  <a:lnTo>
                    <a:pt x="307" y="33306"/>
                  </a:lnTo>
                  <a:lnTo>
                    <a:pt x="1360" y="29971"/>
                  </a:lnTo>
                  <a:lnTo>
                    <a:pt x="2413" y="27733"/>
                  </a:lnTo>
                  <a:lnTo>
                    <a:pt x="3905" y="26022"/>
                  </a:lnTo>
                  <a:lnTo>
                    <a:pt x="3905" y="25978"/>
                  </a:lnTo>
                  <a:lnTo>
                    <a:pt x="4651" y="24486"/>
                  </a:lnTo>
                  <a:lnTo>
                    <a:pt x="4695" y="24486"/>
                  </a:lnTo>
                  <a:lnTo>
                    <a:pt x="5178" y="22687"/>
                  </a:lnTo>
                  <a:lnTo>
                    <a:pt x="5792" y="21239"/>
                  </a:lnTo>
                  <a:lnTo>
                    <a:pt x="7899" y="18036"/>
                  </a:lnTo>
                  <a:lnTo>
                    <a:pt x="10224" y="15183"/>
                  </a:lnTo>
                  <a:lnTo>
                    <a:pt x="12023" y="12989"/>
                  </a:lnTo>
                  <a:lnTo>
                    <a:pt x="14042" y="10488"/>
                  </a:lnTo>
                  <a:lnTo>
                    <a:pt x="15709" y="7943"/>
                  </a:lnTo>
                  <a:lnTo>
                    <a:pt x="17245" y="5486"/>
                  </a:lnTo>
                  <a:lnTo>
                    <a:pt x="21107" y="2546"/>
                  </a:lnTo>
                  <a:lnTo>
                    <a:pt x="23520" y="1010"/>
                  </a:lnTo>
                  <a:lnTo>
                    <a:pt x="24749" y="308"/>
                  </a:lnTo>
                  <a:lnTo>
                    <a:pt x="24793" y="264"/>
                  </a:lnTo>
                  <a:lnTo>
                    <a:pt x="24793" y="220"/>
                  </a:lnTo>
                  <a:lnTo>
                    <a:pt x="24836" y="133"/>
                  </a:lnTo>
                  <a:lnTo>
                    <a:pt x="24793" y="89"/>
                  </a:lnTo>
                  <a:lnTo>
                    <a:pt x="24749" y="45"/>
                  </a:lnTo>
                  <a:lnTo>
                    <a:pt x="24705" y="1"/>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0" name="Google Shape;4240;p91"/>
            <p:cNvSpPr/>
            <p:nvPr/>
          </p:nvSpPr>
          <p:spPr>
            <a:xfrm>
              <a:off x="3615825" y="2072575"/>
              <a:ext cx="833750" cy="351075"/>
            </a:xfrm>
            <a:custGeom>
              <a:rect b="b" l="l" r="r" t="t"/>
              <a:pathLst>
                <a:path extrusionOk="0" h="14043" w="33350">
                  <a:moveTo>
                    <a:pt x="33086" y="1"/>
                  </a:moveTo>
                  <a:lnTo>
                    <a:pt x="33042" y="45"/>
                  </a:lnTo>
                  <a:lnTo>
                    <a:pt x="32252" y="1098"/>
                  </a:lnTo>
                  <a:lnTo>
                    <a:pt x="31243" y="1931"/>
                  </a:lnTo>
                  <a:lnTo>
                    <a:pt x="28084" y="3730"/>
                  </a:lnTo>
                  <a:lnTo>
                    <a:pt x="26855" y="4169"/>
                  </a:lnTo>
                  <a:lnTo>
                    <a:pt x="22028" y="3028"/>
                  </a:lnTo>
                  <a:lnTo>
                    <a:pt x="19088" y="1800"/>
                  </a:lnTo>
                  <a:lnTo>
                    <a:pt x="19044" y="1800"/>
                  </a:lnTo>
                  <a:lnTo>
                    <a:pt x="18123" y="1580"/>
                  </a:lnTo>
                  <a:lnTo>
                    <a:pt x="17991" y="1580"/>
                  </a:lnTo>
                  <a:lnTo>
                    <a:pt x="17947" y="1624"/>
                  </a:lnTo>
                  <a:lnTo>
                    <a:pt x="17903" y="1712"/>
                  </a:lnTo>
                  <a:lnTo>
                    <a:pt x="17333" y="4213"/>
                  </a:lnTo>
                  <a:lnTo>
                    <a:pt x="16982" y="7285"/>
                  </a:lnTo>
                  <a:lnTo>
                    <a:pt x="16236" y="12814"/>
                  </a:lnTo>
                  <a:lnTo>
                    <a:pt x="16192" y="13472"/>
                  </a:lnTo>
                  <a:lnTo>
                    <a:pt x="16017" y="13647"/>
                  </a:lnTo>
                  <a:lnTo>
                    <a:pt x="12155" y="12594"/>
                  </a:lnTo>
                  <a:lnTo>
                    <a:pt x="12111" y="12594"/>
                  </a:lnTo>
                  <a:lnTo>
                    <a:pt x="5749" y="12858"/>
                  </a:lnTo>
                  <a:lnTo>
                    <a:pt x="2633" y="12858"/>
                  </a:lnTo>
                  <a:lnTo>
                    <a:pt x="176" y="12638"/>
                  </a:lnTo>
                  <a:lnTo>
                    <a:pt x="132" y="12638"/>
                  </a:lnTo>
                  <a:lnTo>
                    <a:pt x="44" y="12682"/>
                  </a:lnTo>
                  <a:lnTo>
                    <a:pt x="0" y="12726"/>
                  </a:lnTo>
                  <a:lnTo>
                    <a:pt x="0" y="12814"/>
                  </a:lnTo>
                  <a:lnTo>
                    <a:pt x="0" y="12858"/>
                  </a:lnTo>
                  <a:lnTo>
                    <a:pt x="44" y="12945"/>
                  </a:lnTo>
                  <a:lnTo>
                    <a:pt x="88" y="12989"/>
                  </a:lnTo>
                  <a:lnTo>
                    <a:pt x="132" y="12989"/>
                  </a:lnTo>
                  <a:lnTo>
                    <a:pt x="2633" y="13209"/>
                  </a:lnTo>
                  <a:lnTo>
                    <a:pt x="5792" y="13209"/>
                  </a:lnTo>
                  <a:lnTo>
                    <a:pt x="12111" y="12945"/>
                  </a:lnTo>
                  <a:lnTo>
                    <a:pt x="16017" y="14042"/>
                  </a:lnTo>
                  <a:lnTo>
                    <a:pt x="16060" y="14042"/>
                  </a:lnTo>
                  <a:lnTo>
                    <a:pt x="16148" y="13998"/>
                  </a:lnTo>
                  <a:lnTo>
                    <a:pt x="16192" y="13955"/>
                  </a:lnTo>
                  <a:lnTo>
                    <a:pt x="16499" y="13647"/>
                  </a:lnTo>
                  <a:lnTo>
                    <a:pt x="16543" y="13560"/>
                  </a:lnTo>
                  <a:lnTo>
                    <a:pt x="16587" y="12858"/>
                  </a:lnTo>
                  <a:lnTo>
                    <a:pt x="17333" y="7329"/>
                  </a:lnTo>
                  <a:lnTo>
                    <a:pt x="17684" y="4301"/>
                  </a:lnTo>
                  <a:lnTo>
                    <a:pt x="18211" y="1975"/>
                  </a:lnTo>
                  <a:lnTo>
                    <a:pt x="18957" y="2151"/>
                  </a:lnTo>
                  <a:lnTo>
                    <a:pt x="21897" y="3379"/>
                  </a:lnTo>
                  <a:lnTo>
                    <a:pt x="21940" y="3379"/>
                  </a:lnTo>
                  <a:lnTo>
                    <a:pt x="26811" y="4520"/>
                  </a:lnTo>
                  <a:lnTo>
                    <a:pt x="26943" y="4476"/>
                  </a:lnTo>
                  <a:lnTo>
                    <a:pt x="28215" y="4038"/>
                  </a:lnTo>
                  <a:lnTo>
                    <a:pt x="28259" y="4038"/>
                  </a:lnTo>
                  <a:lnTo>
                    <a:pt x="31419" y="2195"/>
                  </a:lnTo>
                  <a:lnTo>
                    <a:pt x="31462" y="2195"/>
                  </a:lnTo>
                  <a:lnTo>
                    <a:pt x="32516" y="1361"/>
                  </a:lnTo>
                  <a:lnTo>
                    <a:pt x="32516" y="1317"/>
                  </a:lnTo>
                  <a:lnTo>
                    <a:pt x="33305" y="264"/>
                  </a:lnTo>
                  <a:lnTo>
                    <a:pt x="33349" y="220"/>
                  </a:lnTo>
                  <a:lnTo>
                    <a:pt x="33349" y="132"/>
                  </a:lnTo>
                  <a:lnTo>
                    <a:pt x="33305" y="88"/>
                  </a:lnTo>
                  <a:lnTo>
                    <a:pt x="33262" y="45"/>
                  </a:lnTo>
                  <a:lnTo>
                    <a:pt x="33218" y="1"/>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1" name="Google Shape;4241;p91"/>
            <p:cNvSpPr/>
            <p:nvPr/>
          </p:nvSpPr>
          <p:spPr>
            <a:xfrm>
              <a:off x="3615825" y="642075"/>
              <a:ext cx="642875" cy="845825"/>
            </a:xfrm>
            <a:custGeom>
              <a:rect b="b" l="l" r="r" t="t"/>
              <a:pathLst>
                <a:path extrusionOk="0" h="33833" w="25715">
                  <a:moveTo>
                    <a:pt x="25495" y="1"/>
                  </a:moveTo>
                  <a:lnTo>
                    <a:pt x="24134" y="483"/>
                  </a:lnTo>
                  <a:lnTo>
                    <a:pt x="24091" y="483"/>
                  </a:lnTo>
                  <a:lnTo>
                    <a:pt x="22862" y="1229"/>
                  </a:lnTo>
                  <a:lnTo>
                    <a:pt x="20273" y="3028"/>
                  </a:lnTo>
                  <a:lnTo>
                    <a:pt x="16982" y="5530"/>
                  </a:lnTo>
                  <a:lnTo>
                    <a:pt x="16938" y="5573"/>
                  </a:lnTo>
                  <a:lnTo>
                    <a:pt x="16236" y="6451"/>
                  </a:lnTo>
                  <a:lnTo>
                    <a:pt x="16236" y="6495"/>
                  </a:lnTo>
                  <a:lnTo>
                    <a:pt x="15007" y="8645"/>
                  </a:lnTo>
                  <a:lnTo>
                    <a:pt x="13559" y="10839"/>
                  </a:lnTo>
                  <a:lnTo>
                    <a:pt x="9742" y="15490"/>
                  </a:lnTo>
                  <a:lnTo>
                    <a:pt x="8162" y="17509"/>
                  </a:lnTo>
                  <a:lnTo>
                    <a:pt x="5836" y="21019"/>
                  </a:lnTo>
                  <a:lnTo>
                    <a:pt x="5792" y="21063"/>
                  </a:lnTo>
                  <a:lnTo>
                    <a:pt x="4476" y="24267"/>
                  </a:lnTo>
                  <a:lnTo>
                    <a:pt x="2414" y="27645"/>
                  </a:lnTo>
                  <a:lnTo>
                    <a:pt x="1360" y="29927"/>
                  </a:lnTo>
                  <a:lnTo>
                    <a:pt x="0" y="33569"/>
                  </a:lnTo>
                  <a:lnTo>
                    <a:pt x="0" y="33657"/>
                  </a:lnTo>
                  <a:lnTo>
                    <a:pt x="0" y="33701"/>
                  </a:lnTo>
                  <a:lnTo>
                    <a:pt x="44" y="33789"/>
                  </a:lnTo>
                  <a:lnTo>
                    <a:pt x="88" y="33832"/>
                  </a:lnTo>
                  <a:lnTo>
                    <a:pt x="176" y="33832"/>
                  </a:lnTo>
                  <a:lnTo>
                    <a:pt x="263" y="33789"/>
                  </a:lnTo>
                  <a:lnTo>
                    <a:pt x="307" y="33701"/>
                  </a:lnTo>
                  <a:lnTo>
                    <a:pt x="1668" y="30103"/>
                  </a:lnTo>
                  <a:lnTo>
                    <a:pt x="2721" y="27821"/>
                  </a:lnTo>
                  <a:lnTo>
                    <a:pt x="4783" y="24442"/>
                  </a:lnTo>
                  <a:lnTo>
                    <a:pt x="4783" y="24398"/>
                  </a:lnTo>
                  <a:lnTo>
                    <a:pt x="6143" y="21195"/>
                  </a:lnTo>
                  <a:lnTo>
                    <a:pt x="8469" y="17728"/>
                  </a:lnTo>
                  <a:lnTo>
                    <a:pt x="10005" y="15710"/>
                  </a:lnTo>
                  <a:lnTo>
                    <a:pt x="13823" y="11015"/>
                  </a:lnTo>
                  <a:lnTo>
                    <a:pt x="15314" y="8821"/>
                  </a:lnTo>
                  <a:lnTo>
                    <a:pt x="16499" y="6671"/>
                  </a:lnTo>
                  <a:lnTo>
                    <a:pt x="17201" y="5793"/>
                  </a:lnTo>
                  <a:lnTo>
                    <a:pt x="20492" y="3292"/>
                  </a:lnTo>
                  <a:lnTo>
                    <a:pt x="23037" y="1537"/>
                  </a:lnTo>
                  <a:lnTo>
                    <a:pt x="24266" y="791"/>
                  </a:lnTo>
                  <a:lnTo>
                    <a:pt x="25626" y="352"/>
                  </a:lnTo>
                  <a:lnTo>
                    <a:pt x="25670" y="308"/>
                  </a:lnTo>
                  <a:lnTo>
                    <a:pt x="25714" y="264"/>
                  </a:lnTo>
                  <a:lnTo>
                    <a:pt x="25714" y="176"/>
                  </a:lnTo>
                  <a:lnTo>
                    <a:pt x="25714" y="132"/>
                  </a:lnTo>
                  <a:lnTo>
                    <a:pt x="25670" y="45"/>
                  </a:lnTo>
                  <a:lnTo>
                    <a:pt x="25626" y="1"/>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2" name="Google Shape;4242;p91"/>
            <p:cNvSpPr/>
            <p:nvPr/>
          </p:nvSpPr>
          <p:spPr>
            <a:xfrm>
              <a:off x="3589500" y="2073675"/>
              <a:ext cx="884200" cy="377400"/>
            </a:xfrm>
            <a:custGeom>
              <a:rect b="b" l="l" r="r" t="t"/>
              <a:pathLst>
                <a:path extrusionOk="0" h="15096" w="35368">
                  <a:moveTo>
                    <a:pt x="35192" y="1"/>
                  </a:moveTo>
                  <a:lnTo>
                    <a:pt x="35104" y="44"/>
                  </a:lnTo>
                  <a:lnTo>
                    <a:pt x="35061" y="88"/>
                  </a:lnTo>
                  <a:lnTo>
                    <a:pt x="34315" y="1141"/>
                  </a:lnTo>
                  <a:lnTo>
                    <a:pt x="31901" y="2721"/>
                  </a:lnTo>
                  <a:lnTo>
                    <a:pt x="29137" y="4301"/>
                  </a:lnTo>
                  <a:lnTo>
                    <a:pt x="27733" y="4871"/>
                  </a:lnTo>
                  <a:lnTo>
                    <a:pt x="22379" y="3511"/>
                  </a:lnTo>
                  <a:lnTo>
                    <a:pt x="19966" y="2414"/>
                  </a:lnTo>
                  <a:lnTo>
                    <a:pt x="19834" y="2414"/>
                  </a:lnTo>
                  <a:lnTo>
                    <a:pt x="19790" y="2502"/>
                  </a:lnTo>
                  <a:lnTo>
                    <a:pt x="19746" y="2546"/>
                  </a:lnTo>
                  <a:lnTo>
                    <a:pt x="19264" y="5486"/>
                  </a:lnTo>
                  <a:lnTo>
                    <a:pt x="18737" y="8996"/>
                  </a:lnTo>
                  <a:lnTo>
                    <a:pt x="18342" y="12024"/>
                  </a:lnTo>
                  <a:lnTo>
                    <a:pt x="18079" y="13340"/>
                  </a:lnTo>
                  <a:lnTo>
                    <a:pt x="17508" y="14305"/>
                  </a:lnTo>
                  <a:lnTo>
                    <a:pt x="17026" y="14613"/>
                  </a:lnTo>
                  <a:lnTo>
                    <a:pt x="16367" y="14744"/>
                  </a:lnTo>
                  <a:lnTo>
                    <a:pt x="15578" y="14613"/>
                  </a:lnTo>
                  <a:lnTo>
                    <a:pt x="11979" y="13647"/>
                  </a:lnTo>
                  <a:lnTo>
                    <a:pt x="11936" y="13647"/>
                  </a:lnTo>
                  <a:lnTo>
                    <a:pt x="8996" y="13691"/>
                  </a:lnTo>
                  <a:lnTo>
                    <a:pt x="5529" y="13867"/>
                  </a:lnTo>
                  <a:lnTo>
                    <a:pt x="2808" y="13691"/>
                  </a:lnTo>
                  <a:lnTo>
                    <a:pt x="176" y="13296"/>
                  </a:lnTo>
                  <a:lnTo>
                    <a:pt x="132" y="13296"/>
                  </a:lnTo>
                  <a:lnTo>
                    <a:pt x="44" y="13340"/>
                  </a:lnTo>
                  <a:lnTo>
                    <a:pt x="0" y="13384"/>
                  </a:lnTo>
                  <a:lnTo>
                    <a:pt x="0" y="13472"/>
                  </a:lnTo>
                  <a:lnTo>
                    <a:pt x="0" y="13516"/>
                  </a:lnTo>
                  <a:lnTo>
                    <a:pt x="44" y="13603"/>
                  </a:lnTo>
                  <a:lnTo>
                    <a:pt x="88" y="13647"/>
                  </a:lnTo>
                  <a:lnTo>
                    <a:pt x="132" y="13647"/>
                  </a:lnTo>
                  <a:lnTo>
                    <a:pt x="2764" y="14042"/>
                  </a:lnTo>
                  <a:lnTo>
                    <a:pt x="5529" y="14174"/>
                  </a:lnTo>
                  <a:lnTo>
                    <a:pt x="8996" y="14042"/>
                  </a:lnTo>
                  <a:lnTo>
                    <a:pt x="11892" y="13998"/>
                  </a:lnTo>
                  <a:lnTo>
                    <a:pt x="15490" y="14964"/>
                  </a:lnTo>
                  <a:lnTo>
                    <a:pt x="16324" y="15095"/>
                  </a:lnTo>
                  <a:lnTo>
                    <a:pt x="16411" y="15095"/>
                  </a:lnTo>
                  <a:lnTo>
                    <a:pt x="17113" y="14964"/>
                  </a:lnTo>
                  <a:lnTo>
                    <a:pt x="17201" y="14920"/>
                  </a:lnTo>
                  <a:lnTo>
                    <a:pt x="17728" y="14569"/>
                  </a:lnTo>
                  <a:lnTo>
                    <a:pt x="17816" y="14525"/>
                  </a:lnTo>
                  <a:lnTo>
                    <a:pt x="18386" y="13472"/>
                  </a:lnTo>
                  <a:lnTo>
                    <a:pt x="18430" y="13428"/>
                  </a:lnTo>
                  <a:lnTo>
                    <a:pt x="18693" y="12068"/>
                  </a:lnTo>
                  <a:lnTo>
                    <a:pt x="19088" y="9040"/>
                  </a:lnTo>
                  <a:lnTo>
                    <a:pt x="19615" y="5529"/>
                  </a:lnTo>
                  <a:lnTo>
                    <a:pt x="20053" y="2853"/>
                  </a:lnTo>
                  <a:lnTo>
                    <a:pt x="22247" y="3862"/>
                  </a:lnTo>
                  <a:lnTo>
                    <a:pt x="22291" y="3862"/>
                  </a:lnTo>
                  <a:lnTo>
                    <a:pt x="27689" y="5222"/>
                  </a:lnTo>
                  <a:lnTo>
                    <a:pt x="27820" y="5222"/>
                  </a:lnTo>
                  <a:lnTo>
                    <a:pt x="29268" y="4608"/>
                  </a:lnTo>
                  <a:lnTo>
                    <a:pt x="32121" y="3028"/>
                  </a:lnTo>
                  <a:lnTo>
                    <a:pt x="34534" y="1405"/>
                  </a:lnTo>
                  <a:lnTo>
                    <a:pt x="34578" y="1361"/>
                  </a:lnTo>
                  <a:lnTo>
                    <a:pt x="35324" y="308"/>
                  </a:lnTo>
                  <a:lnTo>
                    <a:pt x="35368" y="220"/>
                  </a:lnTo>
                  <a:lnTo>
                    <a:pt x="35368" y="176"/>
                  </a:lnTo>
                  <a:lnTo>
                    <a:pt x="35368" y="88"/>
                  </a:lnTo>
                  <a:lnTo>
                    <a:pt x="35324" y="44"/>
                  </a:lnTo>
                  <a:lnTo>
                    <a:pt x="35236" y="1"/>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3" name="Google Shape;4243;p91"/>
            <p:cNvSpPr/>
            <p:nvPr/>
          </p:nvSpPr>
          <p:spPr>
            <a:xfrm>
              <a:off x="3598275" y="630025"/>
              <a:ext cx="656025" cy="832650"/>
            </a:xfrm>
            <a:custGeom>
              <a:rect b="b" l="l" r="r" t="t"/>
              <a:pathLst>
                <a:path extrusionOk="0" h="33306" w="26241">
                  <a:moveTo>
                    <a:pt x="26021" y="0"/>
                  </a:moveTo>
                  <a:lnTo>
                    <a:pt x="25626" y="132"/>
                  </a:lnTo>
                  <a:lnTo>
                    <a:pt x="24090" y="263"/>
                  </a:lnTo>
                  <a:lnTo>
                    <a:pt x="24003" y="263"/>
                  </a:lnTo>
                  <a:lnTo>
                    <a:pt x="20141" y="2984"/>
                  </a:lnTo>
                  <a:lnTo>
                    <a:pt x="17377" y="5310"/>
                  </a:lnTo>
                  <a:lnTo>
                    <a:pt x="14832" y="7811"/>
                  </a:lnTo>
                  <a:lnTo>
                    <a:pt x="13691" y="9303"/>
                  </a:lnTo>
                  <a:lnTo>
                    <a:pt x="13647" y="9390"/>
                  </a:lnTo>
                  <a:lnTo>
                    <a:pt x="13384" y="10619"/>
                  </a:lnTo>
                  <a:lnTo>
                    <a:pt x="11672" y="12725"/>
                  </a:lnTo>
                  <a:lnTo>
                    <a:pt x="10839" y="13735"/>
                  </a:lnTo>
                  <a:lnTo>
                    <a:pt x="9961" y="14744"/>
                  </a:lnTo>
                  <a:lnTo>
                    <a:pt x="9127" y="15841"/>
                  </a:lnTo>
                  <a:lnTo>
                    <a:pt x="8293" y="17026"/>
                  </a:lnTo>
                  <a:lnTo>
                    <a:pt x="7460" y="18210"/>
                  </a:lnTo>
                  <a:lnTo>
                    <a:pt x="6626" y="19483"/>
                  </a:lnTo>
                  <a:lnTo>
                    <a:pt x="5836" y="20755"/>
                  </a:lnTo>
                  <a:lnTo>
                    <a:pt x="5090" y="22072"/>
                  </a:lnTo>
                  <a:lnTo>
                    <a:pt x="4344" y="23388"/>
                  </a:lnTo>
                  <a:lnTo>
                    <a:pt x="3598" y="24749"/>
                  </a:lnTo>
                  <a:lnTo>
                    <a:pt x="2896" y="26153"/>
                  </a:lnTo>
                  <a:lnTo>
                    <a:pt x="2238" y="27513"/>
                  </a:lnTo>
                  <a:lnTo>
                    <a:pt x="1624" y="28917"/>
                  </a:lnTo>
                  <a:lnTo>
                    <a:pt x="1053" y="30321"/>
                  </a:lnTo>
                  <a:lnTo>
                    <a:pt x="483" y="31682"/>
                  </a:lnTo>
                  <a:lnTo>
                    <a:pt x="0" y="33086"/>
                  </a:lnTo>
                  <a:lnTo>
                    <a:pt x="0" y="33130"/>
                  </a:lnTo>
                  <a:lnTo>
                    <a:pt x="0" y="33217"/>
                  </a:lnTo>
                  <a:lnTo>
                    <a:pt x="44" y="33261"/>
                  </a:lnTo>
                  <a:lnTo>
                    <a:pt x="132" y="33305"/>
                  </a:lnTo>
                  <a:lnTo>
                    <a:pt x="176" y="33305"/>
                  </a:lnTo>
                  <a:lnTo>
                    <a:pt x="263" y="33261"/>
                  </a:lnTo>
                  <a:lnTo>
                    <a:pt x="351" y="33217"/>
                  </a:lnTo>
                  <a:lnTo>
                    <a:pt x="834" y="31813"/>
                  </a:lnTo>
                  <a:lnTo>
                    <a:pt x="1360" y="30453"/>
                  </a:lnTo>
                  <a:lnTo>
                    <a:pt x="1931" y="29049"/>
                  </a:lnTo>
                  <a:lnTo>
                    <a:pt x="2589" y="27688"/>
                  </a:lnTo>
                  <a:lnTo>
                    <a:pt x="3247" y="26284"/>
                  </a:lnTo>
                  <a:lnTo>
                    <a:pt x="3905" y="24924"/>
                  </a:lnTo>
                  <a:lnTo>
                    <a:pt x="4651" y="23564"/>
                  </a:lnTo>
                  <a:lnTo>
                    <a:pt x="5397" y="22247"/>
                  </a:lnTo>
                  <a:lnTo>
                    <a:pt x="6143" y="20931"/>
                  </a:lnTo>
                  <a:lnTo>
                    <a:pt x="6933" y="19658"/>
                  </a:lnTo>
                  <a:lnTo>
                    <a:pt x="7767" y="18430"/>
                  </a:lnTo>
                  <a:lnTo>
                    <a:pt x="8557" y="17201"/>
                  </a:lnTo>
                  <a:lnTo>
                    <a:pt x="9390" y="16060"/>
                  </a:lnTo>
                  <a:lnTo>
                    <a:pt x="10268" y="14963"/>
                  </a:lnTo>
                  <a:lnTo>
                    <a:pt x="11102" y="13954"/>
                  </a:lnTo>
                  <a:lnTo>
                    <a:pt x="11936" y="12945"/>
                  </a:lnTo>
                  <a:lnTo>
                    <a:pt x="13691" y="10795"/>
                  </a:lnTo>
                  <a:lnTo>
                    <a:pt x="13735" y="10751"/>
                  </a:lnTo>
                  <a:lnTo>
                    <a:pt x="13998" y="9478"/>
                  </a:lnTo>
                  <a:lnTo>
                    <a:pt x="15095" y="8030"/>
                  </a:lnTo>
                  <a:lnTo>
                    <a:pt x="17596" y="5573"/>
                  </a:lnTo>
                  <a:lnTo>
                    <a:pt x="20361" y="3291"/>
                  </a:lnTo>
                  <a:lnTo>
                    <a:pt x="24134" y="614"/>
                  </a:lnTo>
                  <a:lnTo>
                    <a:pt x="25670" y="483"/>
                  </a:lnTo>
                  <a:lnTo>
                    <a:pt x="26109" y="351"/>
                  </a:lnTo>
                  <a:lnTo>
                    <a:pt x="26153" y="307"/>
                  </a:lnTo>
                  <a:lnTo>
                    <a:pt x="26197" y="263"/>
                  </a:lnTo>
                  <a:lnTo>
                    <a:pt x="26241" y="176"/>
                  </a:lnTo>
                  <a:lnTo>
                    <a:pt x="26241" y="132"/>
                  </a:lnTo>
                  <a:lnTo>
                    <a:pt x="26197" y="88"/>
                  </a:lnTo>
                  <a:lnTo>
                    <a:pt x="26153" y="44"/>
                  </a:lnTo>
                  <a:lnTo>
                    <a:pt x="26065" y="0"/>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4" name="Google Shape;4244;p91"/>
            <p:cNvSpPr/>
            <p:nvPr/>
          </p:nvSpPr>
          <p:spPr>
            <a:xfrm>
              <a:off x="3611425" y="1686425"/>
              <a:ext cx="2121650" cy="846925"/>
            </a:xfrm>
            <a:custGeom>
              <a:rect b="b" l="l" r="r" t="t"/>
              <a:pathLst>
                <a:path extrusionOk="0" h="33877" w="84866">
                  <a:moveTo>
                    <a:pt x="80478" y="1"/>
                  </a:moveTo>
                  <a:lnTo>
                    <a:pt x="76923" y="483"/>
                  </a:lnTo>
                  <a:lnTo>
                    <a:pt x="73632" y="834"/>
                  </a:lnTo>
                  <a:lnTo>
                    <a:pt x="70824" y="1098"/>
                  </a:lnTo>
                  <a:lnTo>
                    <a:pt x="68849" y="1405"/>
                  </a:lnTo>
                  <a:lnTo>
                    <a:pt x="68805" y="1405"/>
                  </a:lnTo>
                  <a:lnTo>
                    <a:pt x="67533" y="1888"/>
                  </a:lnTo>
                  <a:lnTo>
                    <a:pt x="67489" y="1931"/>
                  </a:lnTo>
                  <a:lnTo>
                    <a:pt x="65558" y="3731"/>
                  </a:lnTo>
                  <a:lnTo>
                    <a:pt x="63145" y="5266"/>
                  </a:lnTo>
                  <a:lnTo>
                    <a:pt x="59239" y="6934"/>
                  </a:lnTo>
                  <a:lnTo>
                    <a:pt x="54939" y="8514"/>
                  </a:lnTo>
                  <a:lnTo>
                    <a:pt x="51824" y="9611"/>
                  </a:lnTo>
                  <a:lnTo>
                    <a:pt x="48752" y="10269"/>
                  </a:lnTo>
                  <a:lnTo>
                    <a:pt x="48708" y="10313"/>
                  </a:lnTo>
                  <a:lnTo>
                    <a:pt x="41292" y="13999"/>
                  </a:lnTo>
                  <a:lnTo>
                    <a:pt x="41248" y="14042"/>
                  </a:lnTo>
                  <a:lnTo>
                    <a:pt x="37475" y="16456"/>
                  </a:lnTo>
                  <a:lnTo>
                    <a:pt x="35105" y="17816"/>
                  </a:lnTo>
                  <a:lnTo>
                    <a:pt x="32999" y="18387"/>
                  </a:lnTo>
                  <a:lnTo>
                    <a:pt x="32955" y="18387"/>
                  </a:lnTo>
                  <a:lnTo>
                    <a:pt x="29181" y="20537"/>
                  </a:lnTo>
                  <a:lnTo>
                    <a:pt x="26987" y="21722"/>
                  </a:lnTo>
                  <a:lnTo>
                    <a:pt x="26153" y="21853"/>
                  </a:lnTo>
                  <a:lnTo>
                    <a:pt x="23170" y="21063"/>
                  </a:lnTo>
                  <a:lnTo>
                    <a:pt x="21634" y="20756"/>
                  </a:lnTo>
                  <a:lnTo>
                    <a:pt x="21546" y="20800"/>
                  </a:lnTo>
                  <a:lnTo>
                    <a:pt x="20888" y="21107"/>
                  </a:lnTo>
                  <a:lnTo>
                    <a:pt x="20800" y="21151"/>
                  </a:lnTo>
                  <a:lnTo>
                    <a:pt x="20273" y="21941"/>
                  </a:lnTo>
                  <a:lnTo>
                    <a:pt x="20273" y="21985"/>
                  </a:lnTo>
                  <a:lnTo>
                    <a:pt x="19747" y="24047"/>
                  </a:lnTo>
                  <a:lnTo>
                    <a:pt x="19747" y="24091"/>
                  </a:lnTo>
                  <a:lnTo>
                    <a:pt x="19308" y="27382"/>
                  </a:lnTo>
                  <a:lnTo>
                    <a:pt x="18430" y="30234"/>
                  </a:lnTo>
                  <a:lnTo>
                    <a:pt x="18036" y="32955"/>
                  </a:lnTo>
                  <a:lnTo>
                    <a:pt x="17816" y="33438"/>
                  </a:lnTo>
                  <a:lnTo>
                    <a:pt x="17553" y="33525"/>
                  </a:lnTo>
                  <a:lnTo>
                    <a:pt x="14788" y="32955"/>
                  </a:lnTo>
                  <a:lnTo>
                    <a:pt x="11848" y="32121"/>
                  </a:lnTo>
                  <a:lnTo>
                    <a:pt x="9172" y="31419"/>
                  </a:lnTo>
                  <a:lnTo>
                    <a:pt x="9128" y="31419"/>
                  </a:lnTo>
                  <a:lnTo>
                    <a:pt x="6144" y="31331"/>
                  </a:lnTo>
                  <a:lnTo>
                    <a:pt x="2897" y="31068"/>
                  </a:lnTo>
                  <a:lnTo>
                    <a:pt x="220" y="30629"/>
                  </a:lnTo>
                  <a:lnTo>
                    <a:pt x="132" y="30629"/>
                  </a:lnTo>
                  <a:lnTo>
                    <a:pt x="88" y="30673"/>
                  </a:lnTo>
                  <a:lnTo>
                    <a:pt x="45" y="30717"/>
                  </a:lnTo>
                  <a:lnTo>
                    <a:pt x="1" y="30761"/>
                  </a:lnTo>
                  <a:lnTo>
                    <a:pt x="1" y="30849"/>
                  </a:lnTo>
                  <a:lnTo>
                    <a:pt x="45" y="30893"/>
                  </a:lnTo>
                  <a:lnTo>
                    <a:pt x="88" y="30980"/>
                  </a:lnTo>
                  <a:lnTo>
                    <a:pt x="132" y="30980"/>
                  </a:lnTo>
                  <a:lnTo>
                    <a:pt x="2853" y="31419"/>
                  </a:lnTo>
                  <a:lnTo>
                    <a:pt x="6144" y="31682"/>
                  </a:lnTo>
                  <a:lnTo>
                    <a:pt x="9128" y="31770"/>
                  </a:lnTo>
                  <a:lnTo>
                    <a:pt x="11761" y="32472"/>
                  </a:lnTo>
                  <a:lnTo>
                    <a:pt x="14701" y="33306"/>
                  </a:lnTo>
                  <a:lnTo>
                    <a:pt x="17553" y="33876"/>
                  </a:lnTo>
                  <a:lnTo>
                    <a:pt x="17641" y="33876"/>
                  </a:lnTo>
                  <a:lnTo>
                    <a:pt x="18036" y="33701"/>
                  </a:lnTo>
                  <a:lnTo>
                    <a:pt x="18123" y="33613"/>
                  </a:lnTo>
                  <a:lnTo>
                    <a:pt x="18387" y="33043"/>
                  </a:lnTo>
                  <a:lnTo>
                    <a:pt x="18387" y="32999"/>
                  </a:lnTo>
                  <a:lnTo>
                    <a:pt x="18781" y="30322"/>
                  </a:lnTo>
                  <a:lnTo>
                    <a:pt x="19659" y="27470"/>
                  </a:lnTo>
                  <a:lnTo>
                    <a:pt x="20098" y="24135"/>
                  </a:lnTo>
                  <a:lnTo>
                    <a:pt x="20624" y="22116"/>
                  </a:lnTo>
                  <a:lnTo>
                    <a:pt x="21063" y="21414"/>
                  </a:lnTo>
                  <a:lnTo>
                    <a:pt x="21634" y="21107"/>
                  </a:lnTo>
                  <a:lnTo>
                    <a:pt x="23082" y="21414"/>
                  </a:lnTo>
                  <a:lnTo>
                    <a:pt x="26110" y="22204"/>
                  </a:lnTo>
                  <a:lnTo>
                    <a:pt x="26197" y="22204"/>
                  </a:lnTo>
                  <a:lnTo>
                    <a:pt x="27031" y="22073"/>
                  </a:lnTo>
                  <a:lnTo>
                    <a:pt x="27119" y="22029"/>
                  </a:lnTo>
                  <a:lnTo>
                    <a:pt x="29357" y="20844"/>
                  </a:lnTo>
                  <a:lnTo>
                    <a:pt x="33130" y="18738"/>
                  </a:lnTo>
                  <a:lnTo>
                    <a:pt x="35193" y="18123"/>
                  </a:lnTo>
                  <a:lnTo>
                    <a:pt x="35237" y="18123"/>
                  </a:lnTo>
                  <a:lnTo>
                    <a:pt x="37650" y="16763"/>
                  </a:lnTo>
                  <a:lnTo>
                    <a:pt x="41424" y="14306"/>
                  </a:lnTo>
                  <a:lnTo>
                    <a:pt x="48840" y="10620"/>
                  </a:lnTo>
                  <a:lnTo>
                    <a:pt x="51911" y="9918"/>
                  </a:lnTo>
                  <a:lnTo>
                    <a:pt x="55071" y="8821"/>
                  </a:lnTo>
                  <a:lnTo>
                    <a:pt x="59371" y="7241"/>
                  </a:lnTo>
                  <a:lnTo>
                    <a:pt x="63276" y="5574"/>
                  </a:lnTo>
                  <a:lnTo>
                    <a:pt x="63320" y="5574"/>
                  </a:lnTo>
                  <a:lnTo>
                    <a:pt x="65778" y="4038"/>
                  </a:lnTo>
                  <a:lnTo>
                    <a:pt x="65778" y="3994"/>
                  </a:lnTo>
                  <a:lnTo>
                    <a:pt x="67708" y="2195"/>
                  </a:lnTo>
                  <a:lnTo>
                    <a:pt x="68893" y="1756"/>
                  </a:lnTo>
                  <a:lnTo>
                    <a:pt x="70868" y="1405"/>
                  </a:lnTo>
                  <a:lnTo>
                    <a:pt x="73676" y="1186"/>
                  </a:lnTo>
                  <a:lnTo>
                    <a:pt x="76967" y="834"/>
                  </a:lnTo>
                  <a:lnTo>
                    <a:pt x="80478" y="352"/>
                  </a:lnTo>
                  <a:lnTo>
                    <a:pt x="81882" y="571"/>
                  </a:lnTo>
                  <a:lnTo>
                    <a:pt x="82233" y="834"/>
                  </a:lnTo>
                  <a:lnTo>
                    <a:pt x="82672" y="2458"/>
                  </a:lnTo>
                  <a:lnTo>
                    <a:pt x="83461" y="6144"/>
                  </a:lnTo>
                  <a:lnTo>
                    <a:pt x="84558" y="11059"/>
                  </a:lnTo>
                  <a:lnTo>
                    <a:pt x="84558" y="11146"/>
                  </a:lnTo>
                  <a:lnTo>
                    <a:pt x="84602" y="11190"/>
                  </a:lnTo>
                  <a:lnTo>
                    <a:pt x="84822" y="11190"/>
                  </a:lnTo>
                  <a:lnTo>
                    <a:pt x="84866" y="11146"/>
                  </a:lnTo>
                  <a:lnTo>
                    <a:pt x="84866" y="11059"/>
                  </a:lnTo>
                  <a:lnTo>
                    <a:pt x="84866" y="11015"/>
                  </a:lnTo>
                  <a:lnTo>
                    <a:pt x="83812" y="6056"/>
                  </a:lnTo>
                  <a:lnTo>
                    <a:pt x="82979" y="2370"/>
                  </a:lnTo>
                  <a:lnTo>
                    <a:pt x="82540" y="703"/>
                  </a:lnTo>
                  <a:lnTo>
                    <a:pt x="82496" y="615"/>
                  </a:lnTo>
                  <a:lnTo>
                    <a:pt x="82101" y="264"/>
                  </a:lnTo>
                  <a:lnTo>
                    <a:pt x="82013" y="220"/>
                  </a:lnTo>
                  <a:lnTo>
                    <a:pt x="80521" y="1"/>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5" name="Google Shape;4245;p91"/>
            <p:cNvSpPr/>
            <p:nvPr/>
          </p:nvSpPr>
          <p:spPr>
            <a:xfrm>
              <a:off x="3555475" y="722150"/>
              <a:ext cx="443225" cy="703225"/>
            </a:xfrm>
            <a:custGeom>
              <a:rect b="b" l="l" r="r" t="t"/>
              <a:pathLst>
                <a:path extrusionOk="0" h="28129" w="17729">
                  <a:moveTo>
                    <a:pt x="17509" y="1"/>
                  </a:moveTo>
                  <a:lnTo>
                    <a:pt x="17465" y="45"/>
                  </a:lnTo>
                  <a:lnTo>
                    <a:pt x="14174" y="3248"/>
                  </a:lnTo>
                  <a:lnTo>
                    <a:pt x="14130" y="3248"/>
                  </a:lnTo>
                  <a:lnTo>
                    <a:pt x="9742" y="10225"/>
                  </a:lnTo>
                  <a:lnTo>
                    <a:pt x="7680" y="13121"/>
                  </a:lnTo>
                  <a:lnTo>
                    <a:pt x="7636" y="13121"/>
                  </a:lnTo>
                  <a:lnTo>
                    <a:pt x="6363" y="15710"/>
                  </a:lnTo>
                  <a:lnTo>
                    <a:pt x="4608" y="18913"/>
                  </a:lnTo>
                  <a:lnTo>
                    <a:pt x="3028" y="22073"/>
                  </a:lnTo>
                  <a:lnTo>
                    <a:pt x="1361" y="24969"/>
                  </a:lnTo>
                  <a:lnTo>
                    <a:pt x="1" y="27909"/>
                  </a:lnTo>
                  <a:lnTo>
                    <a:pt x="1" y="27953"/>
                  </a:lnTo>
                  <a:lnTo>
                    <a:pt x="1" y="28040"/>
                  </a:lnTo>
                  <a:lnTo>
                    <a:pt x="45" y="28084"/>
                  </a:lnTo>
                  <a:lnTo>
                    <a:pt x="88" y="28128"/>
                  </a:lnTo>
                  <a:lnTo>
                    <a:pt x="264" y="28128"/>
                  </a:lnTo>
                  <a:lnTo>
                    <a:pt x="352" y="28040"/>
                  </a:lnTo>
                  <a:lnTo>
                    <a:pt x="1668" y="25144"/>
                  </a:lnTo>
                  <a:lnTo>
                    <a:pt x="3336" y="22204"/>
                  </a:lnTo>
                  <a:lnTo>
                    <a:pt x="4915" y="19089"/>
                  </a:lnTo>
                  <a:lnTo>
                    <a:pt x="6671" y="15886"/>
                  </a:lnTo>
                  <a:lnTo>
                    <a:pt x="7943" y="13297"/>
                  </a:lnTo>
                  <a:lnTo>
                    <a:pt x="10005" y="10401"/>
                  </a:lnTo>
                  <a:lnTo>
                    <a:pt x="14437" y="3468"/>
                  </a:lnTo>
                  <a:lnTo>
                    <a:pt x="17685" y="308"/>
                  </a:lnTo>
                  <a:lnTo>
                    <a:pt x="17728" y="264"/>
                  </a:lnTo>
                  <a:lnTo>
                    <a:pt x="17728" y="176"/>
                  </a:lnTo>
                  <a:lnTo>
                    <a:pt x="17728" y="133"/>
                  </a:lnTo>
                  <a:lnTo>
                    <a:pt x="17685" y="45"/>
                  </a:lnTo>
                  <a:lnTo>
                    <a:pt x="17641" y="1"/>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6" name="Google Shape;4246;p91"/>
            <p:cNvSpPr/>
            <p:nvPr/>
          </p:nvSpPr>
          <p:spPr>
            <a:xfrm>
              <a:off x="3597175" y="1741275"/>
              <a:ext cx="2098600" cy="818400"/>
            </a:xfrm>
            <a:custGeom>
              <a:rect b="b" l="l" r="r" t="t"/>
              <a:pathLst>
                <a:path extrusionOk="0" h="32736" w="83944">
                  <a:moveTo>
                    <a:pt x="77976" y="1"/>
                  </a:moveTo>
                  <a:lnTo>
                    <a:pt x="74773" y="264"/>
                  </a:lnTo>
                  <a:lnTo>
                    <a:pt x="72052" y="571"/>
                  </a:lnTo>
                  <a:lnTo>
                    <a:pt x="70121" y="1054"/>
                  </a:lnTo>
                  <a:lnTo>
                    <a:pt x="70077" y="1054"/>
                  </a:lnTo>
                  <a:lnTo>
                    <a:pt x="69068" y="1537"/>
                  </a:lnTo>
                  <a:lnTo>
                    <a:pt x="69024" y="1537"/>
                  </a:lnTo>
                  <a:lnTo>
                    <a:pt x="66742" y="3599"/>
                  </a:lnTo>
                  <a:lnTo>
                    <a:pt x="63934" y="5003"/>
                  </a:lnTo>
                  <a:lnTo>
                    <a:pt x="59371" y="6671"/>
                  </a:lnTo>
                  <a:lnTo>
                    <a:pt x="54719" y="8338"/>
                  </a:lnTo>
                  <a:lnTo>
                    <a:pt x="52306" y="9172"/>
                  </a:lnTo>
                  <a:lnTo>
                    <a:pt x="49410" y="9654"/>
                  </a:lnTo>
                  <a:lnTo>
                    <a:pt x="49322" y="9654"/>
                  </a:lnTo>
                  <a:lnTo>
                    <a:pt x="43486" y="12682"/>
                  </a:lnTo>
                  <a:lnTo>
                    <a:pt x="40283" y="14569"/>
                  </a:lnTo>
                  <a:lnTo>
                    <a:pt x="37430" y="16236"/>
                  </a:lnTo>
                  <a:lnTo>
                    <a:pt x="36202" y="16675"/>
                  </a:lnTo>
                  <a:lnTo>
                    <a:pt x="33174" y="17334"/>
                  </a:lnTo>
                  <a:lnTo>
                    <a:pt x="33130" y="17377"/>
                  </a:lnTo>
                  <a:lnTo>
                    <a:pt x="30453" y="18562"/>
                  </a:lnTo>
                  <a:lnTo>
                    <a:pt x="27996" y="19922"/>
                  </a:lnTo>
                  <a:lnTo>
                    <a:pt x="26899" y="20449"/>
                  </a:lnTo>
                  <a:lnTo>
                    <a:pt x="23696" y="19615"/>
                  </a:lnTo>
                  <a:lnTo>
                    <a:pt x="22599" y="19440"/>
                  </a:lnTo>
                  <a:lnTo>
                    <a:pt x="22467" y="19440"/>
                  </a:lnTo>
                  <a:lnTo>
                    <a:pt x="22028" y="19659"/>
                  </a:lnTo>
                  <a:lnTo>
                    <a:pt x="21940" y="19703"/>
                  </a:lnTo>
                  <a:lnTo>
                    <a:pt x="21633" y="20186"/>
                  </a:lnTo>
                  <a:lnTo>
                    <a:pt x="21589" y="20273"/>
                  </a:lnTo>
                  <a:lnTo>
                    <a:pt x="20712" y="25539"/>
                  </a:lnTo>
                  <a:lnTo>
                    <a:pt x="20010" y="28040"/>
                  </a:lnTo>
                  <a:lnTo>
                    <a:pt x="20010" y="28084"/>
                  </a:lnTo>
                  <a:lnTo>
                    <a:pt x="19571" y="31419"/>
                  </a:lnTo>
                  <a:lnTo>
                    <a:pt x="19176" y="32077"/>
                  </a:lnTo>
                  <a:lnTo>
                    <a:pt x="18123" y="32384"/>
                  </a:lnTo>
                  <a:lnTo>
                    <a:pt x="16236" y="32253"/>
                  </a:lnTo>
                  <a:lnTo>
                    <a:pt x="11848" y="31200"/>
                  </a:lnTo>
                  <a:lnTo>
                    <a:pt x="9303" y="30498"/>
                  </a:lnTo>
                  <a:lnTo>
                    <a:pt x="9303" y="30454"/>
                  </a:lnTo>
                  <a:lnTo>
                    <a:pt x="6319" y="30147"/>
                  </a:lnTo>
                  <a:lnTo>
                    <a:pt x="2282" y="29576"/>
                  </a:lnTo>
                  <a:lnTo>
                    <a:pt x="220" y="29225"/>
                  </a:lnTo>
                  <a:lnTo>
                    <a:pt x="132" y="29225"/>
                  </a:lnTo>
                  <a:lnTo>
                    <a:pt x="88" y="29269"/>
                  </a:lnTo>
                  <a:lnTo>
                    <a:pt x="44" y="29313"/>
                  </a:lnTo>
                  <a:lnTo>
                    <a:pt x="0" y="29357"/>
                  </a:lnTo>
                  <a:lnTo>
                    <a:pt x="0" y="29444"/>
                  </a:lnTo>
                  <a:lnTo>
                    <a:pt x="44" y="29488"/>
                  </a:lnTo>
                  <a:lnTo>
                    <a:pt x="88" y="29532"/>
                  </a:lnTo>
                  <a:lnTo>
                    <a:pt x="132" y="29576"/>
                  </a:lnTo>
                  <a:lnTo>
                    <a:pt x="2238" y="29883"/>
                  </a:lnTo>
                  <a:lnTo>
                    <a:pt x="6275" y="30498"/>
                  </a:lnTo>
                  <a:lnTo>
                    <a:pt x="9259" y="30805"/>
                  </a:lnTo>
                  <a:lnTo>
                    <a:pt x="11760" y="31507"/>
                  </a:lnTo>
                  <a:lnTo>
                    <a:pt x="16148" y="32604"/>
                  </a:lnTo>
                  <a:lnTo>
                    <a:pt x="16192" y="32604"/>
                  </a:lnTo>
                  <a:lnTo>
                    <a:pt x="18167" y="32735"/>
                  </a:lnTo>
                  <a:lnTo>
                    <a:pt x="18211" y="32735"/>
                  </a:lnTo>
                  <a:lnTo>
                    <a:pt x="19308" y="32384"/>
                  </a:lnTo>
                  <a:lnTo>
                    <a:pt x="19395" y="32341"/>
                  </a:lnTo>
                  <a:lnTo>
                    <a:pt x="19878" y="31595"/>
                  </a:lnTo>
                  <a:lnTo>
                    <a:pt x="19922" y="31507"/>
                  </a:lnTo>
                  <a:lnTo>
                    <a:pt x="20317" y="28128"/>
                  </a:lnTo>
                  <a:lnTo>
                    <a:pt x="21063" y="25627"/>
                  </a:lnTo>
                  <a:lnTo>
                    <a:pt x="21940" y="20361"/>
                  </a:lnTo>
                  <a:lnTo>
                    <a:pt x="22204" y="19922"/>
                  </a:lnTo>
                  <a:lnTo>
                    <a:pt x="22555" y="19791"/>
                  </a:lnTo>
                  <a:lnTo>
                    <a:pt x="23608" y="19966"/>
                  </a:lnTo>
                  <a:lnTo>
                    <a:pt x="26899" y="20800"/>
                  </a:lnTo>
                  <a:lnTo>
                    <a:pt x="26987" y="20756"/>
                  </a:lnTo>
                  <a:lnTo>
                    <a:pt x="28171" y="20230"/>
                  </a:lnTo>
                  <a:lnTo>
                    <a:pt x="30629" y="18869"/>
                  </a:lnTo>
                  <a:lnTo>
                    <a:pt x="33262" y="17685"/>
                  </a:lnTo>
                  <a:lnTo>
                    <a:pt x="36289" y="17026"/>
                  </a:lnTo>
                  <a:lnTo>
                    <a:pt x="37562" y="16544"/>
                  </a:lnTo>
                  <a:lnTo>
                    <a:pt x="37606" y="16544"/>
                  </a:lnTo>
                  <a:lnTo>
                    <a:pt x="40458" y="14876"/>
                  </a:lnTo>
                  <a:lnTo>
                    <a:pt x="43661" y="12989"/>
                  </a:lnTo>
                  <a:lnTo>
                    <a:pt x="49454" y="10005"/>
                  </a:lnTo>
                  <a:lnTo>
                    <a:pt x="52350" y="9523"/>
                  </a:lnTo>
                  <a:lnTo>
                    <a:pt x="52394" y="9523"/>
                  </a:lnTo>
                  <a:lnTo>
                    <a:pt x="54851" y="8689"/>
                  </a:lnTo>
                  <a:lnTo>
                    <a:pt x="59502" y="7022"/>
                  </a:lnTo>
                  <a:lnTo>
                    <a:pt x="64066" y="5310"/>
                  </a:lnTo>
                  <a:lnTo>
                    <a:pt x="66918" y="3906"/>
                  </a:lnTo>
                  <a:lnTo>
                    <a:pt x="66962" y="3906"/>
                  </a:lnTo>
                  <a:lnTo>
                    <a:pt x="69200" y="1844"/>
                  </a:lnTo>
                  <a:lnTo>
                    <a:pt x="70209" y="1405"/>
                  </a:lnTo>
                  <a:lnTo>
                    <a:pt x="72140" y="922"/>
                  </a:lnTo>
                  <a:lnTo>
                    <a:pt x="74773" y="571"/>
                  </a:lnTo>
                  <a:lnTo>
                    <a:pt x="78020" y="352"/>
                  </a:lnTo>
                  <a:lnTo>
                    <a:pt x="79556" y="571"/>
                  </a:lnTo>
                  <a:lnTo>
                    <a:pt x="80828" y="1537"/>
                  </a:lnTo>
                  <a:lnTo>
                    <a:pt x="81837" y="3423"/>
                  </a:lnTo>
                  <a:lnTo>
                    <a:pt x="82583" y="5925"/>
                  </a:lnTo>
                  <a:lnTo>
                    <a:pt x="83505" y="10795"/>
                  </a:lnTo>
                  <a:lnTo>
                    <a:pt x="83593" y="11410"/>
                  </a:lnTo>
                  <a:lnTo>
                    <a:pt x="83636" y="11454"/>
                  </a:lnTo>
                  <a:lnTo>
                    <a:pt x="83680" y="11497"/>
                  </a:lnTo>
                  <a:lnTo>
                    <a:pt x="83768" y="11541"/>
                  </a:lnTo>
                  <a:lnTo>
                    <a:pt x="83812" y="11541"/>
                  </a:lnTo>
                  <a:lnTo>
                    <a:pt x="83900" y="11497"/>
                  </a:lnTo>
                  <a:lnTo>
                    <a:pt x="83944" y="11454"/>
                  </a:lnTo>
                  <a:lnTo>
                    <a:pt x="83944" y="11410"/>
                  </a:lnTo>
                  <a:lnTo>
                    <a:pt x="83944" y="11322"/>
                  </a:lnTo>
                  <a:lnTo>
                    <a:pt x="83856" y="10708"/>
                  </a:lnTo>
                  <a:lnTo>
                    <a:pt x="82891" y="5837"/>
                  </a:lnTo>
                  <a:lnTo>
                    <a:pt x="82145" y="3292"/>
                  </a:lnTo>
                  <a:lnTo>
                    <a:pt x="82145" y="3248"/>
                  </a:lnTo>
                  <a:lnTo>
                    <a:pt x="81135" y="1317"/>
                  </a:lnTo>
                  <a:lnTo>
                    <a:pt x="81091" y="1273"/>
                  </a:lnTo>
                  <a:lnTo>
                    <a:pt x="79731" y="264"/>
                  </a:lnTo>
                  <a:lnTo>
                    <a:pt x="79643" y="220"/>
                  </a:lnTo>
                  <a:lnTo>
                    <a:pt x="78020" y="1"/>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7" name="Google Shape;4247;p91"/>
            <p:cNvSpPr/>
            <p:nvPr/>
          </p:nvSpPr>
          <p:spPr>
            <a:xfrm>
              <a:off x="3524775" y="759450"/>
              <a:ext cx="388350" cy="654950"/>
            </a:xfrm>
            <a:custGeom>
              <a:rect b="b" l="l" r="r" t="t"/>
              <a:pathLst>
                <a:path extrusionOk="0" h="26198" w="15534">
                  <a:moveTo>
                    <a:pt x="15358" y="1"/>
                  </a:moveTo>
                  <a:lnTo>
                    <a:pt x="15270" y="45"/>
                  </a:lnTo>
                  <a:lnTo>
                    <a:pt x="15227" y="89"/>
                  </a:lnTo>
                  <a:lnTo>
                    <a:pt x="11672" y="5442"/>
                  </a:lnTo>
                  <a:lnTo>
                    <a:pt x="10005" y="8250"/>
                  </a:lnTo>
                  <a:lnTo>
                    <a:pt x="7899" y="11278"/>
                  </a:lnTo>
                  <a:lnTo>
                    <a:pt x="7855" y="11278"/>
                  </a:lnTo>
                  <a:lnTo>
                    <a:pt x="6407" y="14613"/>
                  </a:lnTo>
                  <a:lnTo>
                    <a:pt x="4871" y="17685"/>
                  </a:lnTo>
                  <a:lnTo>
                    <a:pt x="2501" y="22204"/>
                  </a:lnTo>
                  <a:lnTo>
                    <a:pt x="0" y="25934"/>
                  </a:lnTo>
                  <a:lnTo>
                    <a:pt x="0" y="26022"/>
                  </a:lnTo>
                  <a:lnTo>
                    <a:pt x="0" y="26066"/>
                  </a:lnTo>
                  <a:lnTo>
                    <a:pt x="0" y="26154"/>
                  </a:lnTo>
                  <a:lnTo>
                    <a:pt x="88" y="26197"/>
                  </a:lnTo>
                  <a:lnTo>
                    <a:pt x="263" y="26197"/>
                  </a:lnTo>
                  <a:lnTo>
                    <a:pt x="307" y="26154"/>
                  </a:lnTo>
                  <a:lnTo>
                    <a:pt x="2808" y="22380"/>
                  </a:lnTo>
                  <a:lnTo>
                    <a:pt x="5178" y="17816"/>
                  </a:lnTo>
                  <a:lnTo>
                    <a:pt x="6714" y="14789"/>
                  </a:lnTo>
                  <a:lnTo>
                    <a:pt x="8206" y="11454"/>
                  </a:lnTo>
                  <a:lnTo>
                    <a:pt x="10268" y="8426"/>
                  </a:lnTo>
                  <a:lnTo>
                    <a:pt x="11936" y="5618"/>
                  </a:lnTo>
                  <a:lnTo>
                    <a:pt x="15534" y="264"/>
                  </a:lnTo>
                  <a:lnTo>
                    <a:pt x="15534" y="220"/>
                  </a:lnTo>
                  <a:lnTo>
                    <a:pt x="15534" y="133"/>
                  </a:lnTo>
                  <a:lnTo>
                    <a:pt x="15534" y="89"/>
                  </a:lnTo>
                  <a:lnTo>
                    <a:pt x="15490" y="45"/>
                  </a:lnTo>
                  <a:lnTo>
                    <a:pt x="15402" y="1"/>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8" name="Google Shape;4248;p91"/>
            <p:cNvSpPr/>
            <p:nvPr/>
          </p:nvSpPr>
          <p:spPr>
            <a:xfrm>
              <a:off x="3586200" y="1781875"/>
              <a:ext cx="2077775" cy="817300"/>
            </a:xfrm>
            <a:custGeom>
              <a:rect b="b" l="l" r="r" t="t"/>
              <a:pathLst>
                <a:path extrusionOk="0" h="32692" w="83111">
                  <a:moveTo>
                    <a:pt x="79907" y="0"/>
                  </a:moveTo>
                  <a:lnTo>
                    <a:pt x="74246" y="483"/>
                  </a:lnTo>
                  <a:lnTo>
                    <a:pt x="74202" y="483"/>
                  </a:lnTo>
                  <a:lnTo>
                    <a:pt x="72008" y="1053"/>
                  </a:lnTo>
                  <a:lnTo>
                    <a:pt x="71964" y="1053"/>
                  </a:lnTo>
                  <a:lnTo>
                    <a:pt x="70780" y="1580"/>
                  </a:lnTo>
                  <a:lnTo>
                    <a:pt x="70736" y="1624"/>
                  </a:lnTo>
                  <a:lnTo>
                    <a:pt x="68761" y="3335"/>
                  </a:lnTo>
                  <a:lnTo>
                    <a:pt x="66392" y="4476"/>
                  </a:lnTo>
                  <a:lnTo>
                    <a:pt x="61565" y="6231"/>
                  </a:lnTo>
                  <a:lnTo>
                    <a:pt x="58669" y="7284"/>
                  </a:lnTo>
                  <a:lnTo>
                    <a:pt x="53579" y="9040"/>
                  </a:lnTo>
                  <a:lnTo>
                    <a:pt x="50902" y="9303"/>
                  </a:lnTo>
                  <a:lnTo>
                    <a:pt x="49849" y="9654"/>
                  </a:lnTo>
                  <a:lnTo>
                    <a:pt x="46865" y="11234"/>
                  </a:lnTo>
                  <a:lnTo>
                    <a:pt x="41511" y="14174"/>
                  </a:lnTo>
                  <a:lnTo>
                    <a:pt x="38703" y="15666"/>
                  </a:lnTo>
                  <a:lnTo>
                    <a:pt x="35719" y="16499"/>
                  </a:lnTo>
                  <a:lnTo>
                    <a:pt x="33218" y="16982"/>
                  </a:lnTo>
                  <a:lnTo>
                    <a:pt x="31199" y="17509"/>
                  </a:lnTo>
                  <a:lnTo>
                    <a:pt x="31156" y="17552"/>
                  </a:lnTo>
                  <a:lnTo>
                    <a:pt x="27996" y="19176"/>
                  </a:lnTo>
                  <a:lnTo>
                    <a:pt x="27162" y="19571"/>
                  </a:lnTo>
                  <a:lnTo>
                    <a:pt x="23652" y="18649"/>
                  </a:lnTo>
                  <a:lnTo>
                    <a:pt x="23608" y="18649"/>
                  </a:lnTo>
                  <a:lnTo>
                    <a:pt x="23082" y="18737"/>
                  </a:lnTo>
                  <a:lnTo>
                    <a:pt x="22994" y="18781"/>
                  </a:lnTo>
                  <a:lnTo>
                    <a:pt x="22950" y="18825"/>
                  </a:lnTo>
                  <a:lnTo>
                    <a:pt x="22643" y="19922"/>
                  </a:lnTo>
                  <a:lnTo>
                    <a:pt x="22599" y="19922"/>
                  </a:lnTo>
                  <a:lnTo>
                    <a:pt x="22160" y="23476"/>
                  </a:lnTo>
                  <a:lnTo>
                    <a:pt x="21282" y="27952"/>
                  </a:lnTo>
                  <a:lnTo>
                    <a:pt x="21282" y="27996"/>
                  </a:lnTo>
                  <a:lnTo>
                    <a:pt x="20975" y="31199"/>
                  </a:lnTo>
                  <a:lnTo>
                    <a:pt x="20931" y="31857"/>
                  </a:lnTo>
                  <a:lnTo>
                    <a:pt x="20668" y="32340"/>
                  </a:lnTo>
                  <a:lnTo>
                    <a:pt x="18913" y="32340"/>
                  </a:lnTo>
                  <a:lnTo>
                    <a:pt x="13823" y="31155"/>
                  </a:lnTo>
                  <a:lnTo>
                    <a:pt x="8382" y="29795"/>
                  </a:lnTo>
                  <a:lnTo>
                    <a:pt x="5047" y="29181"/>
                  </a:lnTo>
                  <a:lnTo>
                    <a:pt x="1273" y="28566"/>
                  </a:lnTo>
                  <a:lnTo>
                    <a:pt x="220" y="28391"/>
                  </a:lnTo>
                  <a:lnTo>
                    <a:pt x="132" y="28391"/>
                  </a:lnTo>
                  <a:lnTo>
                    <a:pt x="88" y="28435"/>
                  </a:lnTo>
                  <a:lnTo>
                    <a:pt x="44" y="28479"/>
                  </a:lnTo>
                  <a:lnTo>
                    <a:pt x="0" y="28566"/>
                  </a:lnTo>
                  <a:lnTo>
                    <a:pt x="0" y="28610"/>
                  </a:lnTo>
                  <a:lnTo>
                    <a:pt x="44" y="28698"/>
                  </a:lnTo>
                  <a:lnTo>
                    <a:pt x="88" y="28742"/>
                  </a:lnTo>
                  <a:lnTo>
                    <a:pt x="132" y="28742"/>
                  </a:lnTo>
                  <a:lnTo>
                    <a:pt x="1229" y="28917"/>
                  </a:lnTo>
                  <a:lnTo>
                    <a:pt x="4959" y="29532"/>
                  </a:lnTo>
                  <a:lnTo>
                    <a:pt x="8294" y="30146"/>
                  </a:lnTo>
                  <a:lnTo>
                    <a:pt x="13735" y="31506"/>
                  </a:lnTo>
                  <a:lnTo>
                    <a:pt x="18825" y="32647"/>
                  </a:lnTo>
                  <a:lnTo>
                    <a:pt x="18869" y="32691"/>
                  </a:lnTo>
                  <a:lnTo>
                    <a:pt x="20756" y="32691"/>
                  </a:lnTo>
                  <a:lnTo>
                    <a:pt x="20844" y="32647"/>
                  </a:lnTo>
                  <a:lnTo>
                    <a:pt x="20931" y="32603"/>
                  </a:lnTo>
                  <a:lnTo>
                    <a:pt x="21239" y="32033"/>
                  </a:lnTo>
                  <a:lnTo>
                    <a:pt x="21239" y="31945"/>
                  </a:lnTo>
                  <a:lnTo>
                    <a:pt x="21326" y="31243"/>
                  </a:lnTo>
                  <a:lnTo>
                    <a:pt x="21633" y="28040"/>
                  </a:lnTo>
                  <a:lnTo>
                    <a:pt x="22467" y="23564"/>
                  </a:lnTo>
                  <a:lnTo>
                    <a:pt x="22950" y="20010"/>
                  </a:lnTo>
                  <a:lnTo>
                    <a:pt x="23257" y="19044"/>
                  </a:lnTo>
                  <a:lnTo>
                    <a:pt x="23608" y="19001"/>
                  </a:lnTo>
                  <a:lnTo>
                    <a:pt x="27119" y="19966"/>
                  </a:lnTo>
                  <a:lnTo>
                    <a:pt x="27250" y="19922"/>
                  </a:lnTo>
                  <a:lnTo>
                    <a:pt x="28172" y="19527"/>
                  </a:lnTo>
                  <a:lnTo>
                    <a:pt x="31287" y="17860"/>
                  </a:lnTo>
                  <a:lnTo>
                    <a:pt x="33306" y="17333"/>
                  </a:lnTo>
                  <a:lnTo>
                    <a:pt x="35807" y="16850"/>
                  </a:lnTo>
                  <a:lnTo>
                    <a:pt x="38791" y="15973"/>
                  </a:lnTo>
                  <a:lnTo>
                    <a:pt x="38835" y="15973"/>
                  </a:lnTo>
                  <a:lnTo>
                    <a:pt x="41643" y="14481"/>
                  </a:lnTo>
                  <a:lnTo>
                    <a:pt x="46996" y="11541"/>
                  </a:lnTo>
                  <a:lnTo>
                    <a:pt x="49980" y="10005"/>
                  </a:lnTo>
                  <a:lnTo>
                    <a:pt x="50990" y="9654"/>
                  </a:lnTo>
                  <a:lnTo>
                    <a:pt x="53622" y="9347"/>
                  </a:lnTo>
                  <a:lnTo>
                    <a:pt x="53666" y="9347"/>
                  </a:lnTo>
                  <a:lnTo>
                    <a:pt x="58800" y="7592"/>
                  </a:lnTo>
                  <a:lnTo>
                    <a:pt x="61696" y="6539"/>
                  </a:lnTo>
                  <a:lnTo>
                    <a:pt x="66523" y="4783"/>
                  </a:lnTo>
                  <a:lnTo>
                    <a:pt x="68937" y="3642"/>
                  </a:lnTo>
                  <a:lnTo>
                    <a:pt x="68981" y="3642"/>
                  </a:lnTo>
                  <a:lnTo>
                    <a:pt x="70911" y="1887"/>
                  </a:lnTo>
                  <a:lnTo>
                    <a:pt x="72096" y="1361"/>
                  </a:lnTo>
                  <a:lnTo>
                    <a:pt x="74290" y="834"/>
                  </a:lnTo>
                  <a:lnTo>
                    <a:pt x="79863" y="351"/>
                  </a:lnTo>
                  <a:lnTo>
                    <a:pt x="80126" y="527"/>
                  </a:lnTo>
                  <a:lnTo>
                    <a:pt x="80390" y="1010"/>
                  </a:lnTo>
                  <a:lnTo>
                    <a:pt x="80872" y="3247"/>
                  </a:lnTo>
                  <a:lnTo>
                    <a:pt x="82276" y="10137"/>
                  </a:lnTo>
                  <a:lnTo>
                    <a:pt x="82759" y="12375"/>
                  </a:lnTo>
                  <a:lnTo>
                    <a:pt x="82803" y="12462"/>
                  </a:lnTo>
                  <a:lnTo>
                    <a:pt x="82847" y="12506"/>
                  </a:lnTo>
                  <a:lnTo>
                    <a:pt x="83066" y="12506"/>
                  </a:lnTo>
                  <a:lnTo>
                    <a:pt x="83110" y="12462"/>
                  </a:lnTo>
                  <a:lnTo>
                    <a:pt x="83110" y="12375"/>
                  </a:lnTo>
                  <a:lnTo>
                    <a:pt x="83110" y="12331"/>
                  </a:lnTo>
                  <a:lnTo>
                    <a:pt x="82584" y="10049"/>
                  </a:lnTo>
                  <a:lnTo>
                    <a:pt x="81223" y="3160"/>
                  </a:lnTo>
                  <a:lnTo>
                    <a:pt x="80741" y="922"/>
                  </a:lnTo>
                  <a:lnTo>
                    <a:pt x="80697" y="878"/>
                  </a:lnTo>
                  <a:lnTo>
                    <a:pt x="80433" y="351"/>
                  </a:lnTo>
                  <a:lnTo>
                    <a:pt x="80390" y="264"/>
                  </a:lnTo>
                  <a:lnTo>
                    <a:pt x="80038" y="0"/>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9" name="Google Shape;4249;p91"/>
            <p:cNvSpPr/>
            <p:nvPr/>
          </p:nvSpPr>
          <p:spPr>
            <a:xfrm>
              <a:off x="3491850" y="750675"/>
              <a:ext cx="392750" cy="747100"/>
            </a:xfrm>
            <a:custGeom>
              <a:rect b="b" l="l" r="r" t="t"/>
              <a:pathLst>
                <a:path extrusionOk="0" h="29884" w="15710">
                  <a:moveTo>
                    <a:pt x="15490" y="1"/>
                  </a:moveTo>
                  <a:lnTo>
                    <a:pt x="15447" y="45"/>
                  </a:lnTo>
                  <a:lnTo>
                    <a:pt x="15403" y="89"/>
                  </a:lnTo>
                  <a:lnTo>
                    <a:pt x="13165" y="3380"/>
                  </a:lnTo>
                  <a:lnTo>
                    <a:pt x="10356" y="8119"/>
                  </a:lnTo>
                  <a:lnTo>
                    <a:pt x="8996" y="10006"/>
                  </a:lnTo>
                  <a:lnTo>
                    <a:pt x="8996" y="10049"/>
                  </a:lnTo>
                  <a:lnTo>
                    <a:pt x="7636" y="12682"/>
                  </a:lnTo>
                  <a:lnTo>
                    <a:pt x="6100" y="16456"/>
                  </a:lnTo>
                  <a:lnTo>
                    <a:pt x="3072" y="22160"/>
                  </a:lnTo>
                  <a:lnTo>
                    <a:pt x="878" y="25232"/>
                  </a:lnTo>
                  <a:lnTo>
                    <a:pt x="352" y="25846"/>
                  </a:lnTo>
                  <a:lnTo>
                    <a:pt x="88" y="26197"/>
                  </a:lnTo>
                  <a:lnTo>
                    <a:pt x="1" y="26373"/>
                  </a:lnTo>
                  <a:lnTo>
                    <a:pt x="1" y="26461"/>
                  </a:lnTo>
                  <a:lnTo>
                    <a:pt x="264" y="27865"/>
                  </a:lnTo>
                  <a:lnTo>
                    <a:pt x="308" y="27953"/>
                  </a:lnTo>
                  <a:lnTo>
                    <a:pt x="2370" y="29839"/>
                  </a:lnTo>
                  <a:lnTo>
                    <a:pt x="2458" y="29883"/>
                  </a:lnTo>
                  <a:lnTo>
                    <a:pt x="2546" y="29883"/>
                  </a:lnTo>
                  <a:lnTo>
                    <a:pt x="2590" y="29839"/>
                  </a:lnTo>
                  <a:lnTo>
                    <a:pt x="2633" y="29752"/>
                  </a:lnTo>
                  <a:lnTo>
                    <a:pt x="2633" y="29708"/>
                  </a:lnTo>
                  <a:lnTo>
                    <a:pt x="2633" y="29620"/>
                  </a:lnTo>
                  <a:lnTo>
                    <a:pt x="2590" y="29576"/>
                  </a:lnTo>
                  <a:lnTo>
                    <a:pt x="615" y="27733"/>
                  </a:lnTo>
                  <a:lnTo>
                    <a:pt x="352" y="26461"/>
                  </a:lnTo>
                  <a:lnTo>
                    <a:pt x="659" y="26022"/>
                  </a:lnTo>
                  <a:lnTo>
                    <a:pt x="1142" y="25408"/>
                  </a:lnTo>
                  <a:lnTo>
                    <a:pt x="3379" y="22380"/>
                  </a:lnTo>
                  <a:lnTo>
                    <a:pt x="3379" y="22336"/>
                  </a:lnTo>
                  <a:lnTo>
                    <a:pt x="6407" y="16631"/>
                  </a:lnTo>
                  <a:lnTo>
                    <a:pt x="6451" y="16588"/>
                  </a:lnTo>
                  <a:lnTo>
                    <a:pt x="7943" y="12814"/>
                  </a:lnTo>
                  <a:lnTo>
                    <a:pt x="9303" y="10225"/>
                  </a:lnTo>
                  <a:lnTo>
                    <a:pt x="10664" y="8294"/>
                  </a:lnTo>
                  <a:lnTo>
                    <a:pt x="13472" y="3555"/>
                  </a:lnTo>
                  <a:lnTo>
                    <a:pt x="15666" y="264"/>
                  </a:lnTo>
                  <a:lnTo>
                    <a:pt x="15710" y="220"/>
                  </a:lnTo>
                  <a:lnTo>
                    <a:pt x="15710" y="132"/>
                  </a:lnTo>
                  <a:lnTo>
                    <a:pt x="15666" y="89"/>
                  </a:lnTo>
                  <a:lnTo>
                    <a:pt x="15622" y="45"/>
                  </a:lnTo>
                  <a:lnTo>
                    <a:pt x="15578" y="1"/>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0" name="Google Shape;4250;p91"/>
            <p:cNvSpPr/>
            <p:nvPr/>
          </p:nvSpPr>
          <p:spPr>
            <a:xfrm>
              <a:off x="3630075" y="1825750"/>
              <a:ext cx="1999875" cy="810725"/>
            </a:xfrm>
            <a:custGeom>
              <a:rect b="b" l="l" r="r" t="t"/>
              <a:pathLst>
                <a:path extrusionOk="0" h="32429" w="79995">
                  <a:moveTo>
                    <a:pt x="76484" y="1"/>
                  </a:moveTo>
                  <a:lnTo>
                    <a:pt x="73676" y="264"/>
                  </a:lnTo>
                  <a:lnTo>
                    <a:pt x="73632" y="264"/>
                  </a:lnTo>
                  <a:lnTo>
                    <a:pt x="70824" y="1185"/>
                  </a:lnTo>
                  <a:lnTo>
                    <a:pt x="70780" y="1229"/>
                  </a:lnTo>
                  <a:lnTo>
                    <a:pt x="68586" y="2897"/>
                  </a:lnTo>
                  <a:lnTo>
                    <a:pt x="61565" y="5661"/>
                  </a:lnTo>
                  <a:lnTo>
                    <a:pt x="58274" y="6802"/>
                  </a:lnTo>
                  <a:lnTo>
                    <a:pt x="55422" y="7855"/>
                  </a:lnTo>
                  <a:lnTo>
                    <a:pt x="52613" y="8777"/>
                  </a:lnTo>
                  <a:lnTo>
                    <a:pt x="49235" y="9084"/>
                  </a:lnTo>
                  <a:lnTo>
                    <a:pt x="49191" y="9084"/>
                  </a:lnTo>
                  <a:lnTo>
                    <a:pt x="46075" y="10663"/>
                  </a:lnTo>
                  <a:lnTo>
                    <a:pt x="43311" y="12112"/>
                  </a:lnTo>
                  <a:lnTo>
                    <a:pt x="40546" y="13647"/>
                  </a:lnTo>
                  <a:lnTo>
                    <a:pt x="37738" y="15052"/>
                  </a:lnTo>
                  <a:lnTo>
                    <a:pt x="32604" y="16149"/>
                  </a:lnTo>
                  <a:lnTo>
                    <a:pt x="28435" y="16982"/>
                  </a:lnTo>
                  <a:lnTo>
                    <a:pt x="28391" y="17026"/>
                  </a:lnTo>
                  <a:lnTo>
                    <a:pt x="25846" y="18299"/>
                  </a:lnTo>
                  <a:lnTo>
                    <a:pt x="25188" y="18562"/>
                  </a:lnTo>
                  <a:lnTo>
                    <a:pt x="22906" y="18211"/>
                  </a:lnTo>
                  <a:lnTo>
                    <a:pt x="22775" y="18255"/>
                  </a:lnTo>
                  <a:lnTo>
                    <a:pt x="22204" y="18562"/>
                  </a:lnTo>
                  <a:lnTo>
                    <a:pt x="22160" y="18606"/>
                  </a:lnTo>
                  <a:lnTo>
                    <a:pt x="21809" y="19396"/>
                  </a:lnTo>
                  <a:lnTo>
                    <a:pt x="21809" y="19440"/>
                  </a:lnTo>
                  <a:lnTo>
                    <a:pt x="21546" y="20405"/>
                  </a:lnTo>
                  <a:lnTo>
                    <a:pt x="20624" y="25671"/>
                  </a:lnTo>
                  <a:lnTo>
                    <a:pt x="20317" y="28830"/>
                  </a:lnTo>
                  <a:lnTo>
                    <a:pt x="19352" y="31551"/>
                  </a:lnTo>
                  <a:lnTo>
                    <a:pt x="18913" y="32033"/>
                  </a:lnTo>
                  <a:lnTo>
                    <a:pt x="13911" y="30980"/>
                  </a:lnTo>
                  <a:lnTo>
                    <a:pt x="10576" y="30190"/>
                  </a:lnTo>
                  <a:lnTo>
                    <a:pt x="7504" y="29576"/>
                  </a:lnTo>
                  <a:lnTo>
                    <a:pt x="5442" y="29269"/>
                  </a:lnTo>
                  <a:lnTo>
                    <a:pt x="3687" y="29313"/>
                  </a:lnTo>
                  <a:lnTo>
                    <a:pt x="220" y="28172"/>
                  </a:lnTo>
                  <a:lnTo>
                    <a:pt x="88" y="28172"/>
                  </a:lnTo>
                  <a:lnTo>
                    <a:pt x="44" y="28216"/>
                  </a:lnTo>
                  <a:lnTo>
                    <a:pt x="1" y="28259"/>
                  </a:lnTo>
                  <a:lnTo>
                    <a:pt x="1" y="28347"/>
                  </a:lnTo>
                  <a:lnTo>
                    <a:pt x="1" y="28391"/>
                  </a:lnTo>
                  <a:lnTo>
                    <a:pt x="44" y="28479"/>
                  </a:lnTo>
                  <a:lnTo>
                    <a:pt x="88" y="28479"/>
                  </a:lnTo>
                  <a:lnTo>
                    <a:pt x="3643" y="29664"/>
                  </a:lnTo>
                  <a:lnTo>
                    <a:pt x="3687" y="29664"/>
                  </a:lnTo>
                  <a:lnTo>
                    <a:pt x="5442" y="29620"/>
                  </a:lnTo>
                  <a:lnTo>
                    <a:pt x="7460" y="29927"/>
                  </a:lnTo>
                  <a:lnTo>
                    <a:pt x="10488" y="30541"/>
                  </a:lnTo>
                  <a:lnTo>
                    <a:pt x="13823" y="31331"/>
                  </a:lnTo>
                  <a:lnTo>
                    <a:pt x="18913" y="32428"/>
                  </a:lnTo>
                  <a:lnTo>
                    <a:pt x="18957" y="32428"/>
                  </a:lnTo>
                  <a:lnTo>
                    <a:pt x="19045" y="32384"/>
                  </a:lnTo>
                  <a:lnTo>
                    <a:pt x="19089" y="32340"/>
                  </a:lnTo>
                  <a:lnTo>
                    <a:pt x="19659" y="31726"/>
                  </a:lnTo>
                  <a:lnTo>
                    <a:pt x="19703" y="31682"/>
                  </a:lnTo>
                  <a:lnTo>
                    <a:pt x="20668" y="28918"/>
                  </a:lnTo>
                  <a:lnTo>
                    <a:pt x="20668" y="28874"/>
                  </a:lnTo>
                  <a:lnTo>
                    <a:pt x="20975" y="25714"/>
                  </a:lnTo>
                  <a:lnTo>
                    <a:pt x="21897" y="20493"/>
                  </a:lnTo>
                  <a:lnTo>
                    <a:pt x="22116" y="19527"/>
                  </a:lnTo>
                  <a:lnTo>
                    <a:pt x="22467" y="18825"/>
                  </a:lnTo>
                  <a:lnTo>
                    <a:pt x="22906" y="18562"/>
                  </a:lnTo>
                  <a:lnTo>
                    <a:pt x="25188" y="18913"/>
                  </a:lnTo>
                  <a:lnTo>
                    <a:pt x="25276" y="18913"/>
                  </a:lnTo>
                  <a:lnTo>
                    <a:pt x="25978" y="18606"/>
                  </a:lnTo>
                  <a:lnTo>
                    <a:pt x="28523" y="17333"/>
                  </a:lnTo>
                  <a:lnTo>
                    <a:pt x="32692" y="16500"/>
                  </a:lnTo>
                  <a:lnTo>
                    <a:pt x="37826" y="15359"/>
                  </a:lnTo>
                  <a:lnTo>
                    <a:pt x="37869" y="15359"/>
                  </a:lnTo>
                  <a:lnTo>
                    <a:pt x="40678" y="13955"/>
                  </a:lnTo>
                  <a:lnTo>
                    <a:pt x="43442" y="12419"/>
                  </a:lnTo>
                  <a:lnTo>
                    <a:pt x="46251" y="10971"/>
                  </a:lnTo>
                  <a:lnTo>
                    <a:pt x="49322" y="9435"/>
                  </a:lnTo>
                  <a:lnTo>
                    <a:pt x="52657" y="9128"/>
                  </a:lnTo>
                  <a:lnTo>
                    <a:pt x="52701" y="9128"/>
                  </a:lnTo>
                  <a:lnTo>
                    <a:pt x="55553" y="8206"/>
                  </a:lnTo>
                  <a:lnTo>
                    <a:pt x="58362" y="7153"/>
                  </a:lnTo>
                  <a:lnTo>
                    <a:pt x="61697" y="5968"/>
                  </a:lnTo>
                  <a:lnTo>
                    <a:pt x="68761" y="3248"/>
                  </a:lnTo>
                  <a:lnTo>
                    <a:pt x="68805" y="3204"/>
                  </a:lnTo>
                  <a:lnTo>
                    <a:pt x="70999" y="1536"/>
                  </a:lnTo>
                  <a:lnTo>
                    <a:pt x="73764" y="615"/>
                  </a:lnTo>
                  <a:lnTo>
                    <a:pt x="76440" y="352"/>
                  </a:lnTo>
                  <a:lnTo>
                    <a:pt x="76660" y="527"/>
                  </a:lnTo>
                  <a:lnTo>
                    <a:pt x="77143" y="2019"/>
                  </a:lnTo>
                  <a:lnTo>
                    <a:pt x="78108" y="6144"/>
                  </a:lnTo>
                  <a:lnTo>
                    <a:pt x="79688" y="12331"/>
                  </a:lnTo>
                  <a:lnTo>
                    <a:pt x="79688" y="12375"/>
                  </a:lnTo>
                  <a:lnTo>
                    <a:pt x="79732" y="12419"/>
                  </a:lnTo>
                  <a:lnTo>
                    <a:pt x="79819" y="12463"/>
                  </a:lnTo>
                  <a:lnTo>
                    <a:pt x="79907" y="12463"/>
                  </a:lnTo>
                  <a:lnTo>
                    <a:pt x="79951" y="12419"/>
                  </a:lnTo>
                  <a:lnTo>
                    <a:pt x="79995" y="12375"/>
                  </a:lnTo>
                  <a:lnTo>
                    <a:pt x="79995" y="12287"/>
                  </a:lnTo>
                  <a:lnTo>
                    <a:pt x="79995" y="12243"/>
                  </a:lnTo>
                  <a:lnTo>
                    <a:pt x="78459" y="6056"/>
                  </a:lnTo>
                  <a:lnTo>
                    <a:pt x="77494" y="1931"/>
                  </a:lnTo>
                  <a:lnTo>
                    <a:pt x="76967" y="352"/>
                  </a:lnTo>
                  <a:lnTo>
                    <a:pt x="76923" y="264"/>
                  </a:lnTo>
                  <a:lnTo>
                    <a:pt x="76616" y="44"/>
                  </a:lnTo>
                  <a:lnTo>
                    <a:pt x="76484" y="1"/>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1" name="Google Shape;4251;p91"/>
            <p:cNvSpPr/>
            <p:nvPr/>
          </p:nvSpPr>
          <p:spPr>
            <a:xfrm>
              <a:off x="3466625" y="829675"/>
              <a:ext cx="329125" cy="579250"/>
            </a:xfrm>
            <a:custGeom>
              <a:rect b="b" l="l" r="r" t="t"/>
              <a:pathLst>
                <a:path extrusionOk="0" h="23170" w="13165">
                  <a:moveTo>
                    <a:pt x="12901" y="0"/>
                  </a:moveTo>
                  <a:lnTo>
                    <a:pt x="12857" y="88"/>
                  </a:lnTo>
                  <a:lnTo>
                    <a:pt x="11014" y="3467"/>
                  </a:lnTo>
                  <a:lnTo>
                    <a:pt x="9786" y="5310"/>
                  </a:lnTo>
                  <a:lnTo>
                    <a:pt x="8338" y="7767"/>
                  </a:lnTo>
                  <a:lnTo>
                    <a:pt x="6977" y="11102"/>
                  </a:lnTo>
                  <a:lnTo>
                    <a:pt x="5573" y="14568"/>
                  </a:lnTo>
                  <a:lnTo>
                    <a:pt x="3467" y="18562"/>
                  </a:lnTo>
                  <a:lnTo>
                    <a:pt x="1624" y="21107"/>
                  </a:lnTo>
                  <a:lnTo>
                    <a:pt x="44" y="22862"/>
                  </a:lnTo>
                  <a:lnTo>
                    <a:pt x="44" y="22950"/>
                  </a:lnTo>
                  <a:lnTo>
                    <a:pt x="0" y="22994"/>
                  </a:lnTo>
                  <a:lnTo>
                    <a:pt x="44" y="23081"/>
                  </a:lnTo>
                  <a:lnTo>
                    <a:pt x="88" y="23125"/>
                  </a:lnTo>
                  <a:lnTo>
                    <a:pt x="176" y="23169"/>
                  </a:lnTo>
                  <a:lnTo>
                    <a:pt x="264" y="23125"/>
                  </a:lnTo>
                  <a:lnTo>
                    <a:pt x="308" y="23081"/>
                  </a:lnTo>
                  <a:lnTo>
                    <a:pt x="1887" y="21326"/>
                  </a:lnTo>
                  <a:lnTo>
                    <a:pt x="3730" y="18737"/>
                  </a:lnTo>
                  <a:lnTo>
                    <a:pt x="3774" y="18737"/>
                  </a:lnTo>
                  <a:lnTo>
                    <a:pt x="5880" y="14700"/>
                  </a:lnTo>
                  <a:lnTo>
                    <a:pt x="7328" y="11234"/>
                  </a:lnTo>
                  <a:lnTo>
                    <a:pt x="8645" y="7943"/>
                  </a:lnTo>
                  <a:lnTo>
                    <a:pt x="10093" y="5485"/>
                  </a:lnTo>
                  <a:lnTo>
                    <a:pt x="11322" y="3642"/>
                  </a:lnTo>
                  <a:lnTo>
                    <a:pt x="13165" y="220"/>
                  </a:lnTo>
                  <a:lnTo>
                    <a:pt x="13165" y="176"/>
                  </a:lnTo>
                  <a:lnTo>
                    <a:pt x="13165" y="88"/>
                  </a:lnTo>
                  <a:lnTo>
                    <a:pt x="13165" y="44"/>
                  </a:lnTo>
                  <a:lnTo>
                    <a:pt x="13077" y="0"/>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2" name="Google Shape;4252;p91"/>
            <p:cNvSpPr/>
            <p:nvPr/>
          </p:nvSpPr>
          <p:spPr>
            <a:xfrm>
              <a:off x="3663000" y="692550"/>
              <a:ext cx="735000" cy="1528150"/>
            </a:xfrm>
            <a:custGeom>
              <a:rect b="b" l="l" r="r" t="t"/>
              <a:pathLst>
                <a:path extrusionOk="0" h="61126" w="29400">
                  <a:moveTo>
                    <a:pt x="25977" y="0"/>
                  </a:moveTo>
                  <a:lnTo>
                    <a:pt x="25933" y="44"/>
                  </a:lnTo>
                  <a:lnTo>
                    <a:pt x="25890" y="88"/>
                  </a:lnTo>
                  <a:lnTo>
                    <a:pt x="25275" y="1492"/>
                  </a:lnTo>
                  <a:lnTo>
                    <a:pt x="24880" y="2896"/>
                  </a:lnTo>
                  <a:lnTo>
                    <a:pt x="23476" y="4959"/>
                  </a:lnTo>
                  <a:lnTo>
                    <a:pt x="23476" y="5003"/>
                  </a:lnTo>
                  <a:lnTo>
                    <a:pt x="21501" y="8776"/>
                  </a:lnTo>
                  <a:lnTo>
                    <a:pt x="18737" y="12682"/>
                  </a:lnTo>
                  <a:lnTo>
                    <a:pt x="15709" y="16324"/>
                  </a:lnTo>
                  <a:lnTo>
                    <a:pt x="12067" y="20317"/>
                  </a:lnTo>
                  <a:lnTo>
                    <a:pt x="9741" y="23169"/>
                  </a:lnTo>
                  <a:lnTo>
                    <a:pt x="9741" y="23257"/>
                  </a:lnTo>
                  <a:lnTo>
                    <a:pt x="9434" y="24529"/>
                  </a:lnTo>
                  <a:lnTo>
                    <a:pt x="9434" y="24617"/>
                  </a:lnTo>
                  <a:lnTo>
                    <a:pt x="9873" y="27162"/>
                  </a:lnTo>
                  <a:lnTo>
                    <a:pt x="9741" y="27776"/>
                  </a:lnTo>
                  <a:lnTo>
                    <a:pt x="6933" y="29137"/>
                  </a:lnTo>
                  <a:lnTo>
                    <a:pt x="6889" y="29137"/>
                  </a:lnTo>
                  <a:lnTo>
                    <a:pt x="6099" y="29795"/>
                  </a:lnTo>
                  <a:lnTo>
                    <a:pt x="6012" y="29883"/>
                  </a:lnTo>
                  <a:lnTo>
                    <a:pt x="5441" y="31418"/>
                  </a:lnTo>
                  <a:lnTo>
                    <a:pt x="5441" y="31462"/>
                  </a:lnTo>
                  <a:lnTo>
                    <a:pt x="4607" y="34753"/>
                  </a:lnTo>
                  <a:lnTo>
                    <a:pt x="4344" y="36684"/>
                  </a:lnTo>
                  <a:lnTo>
                    <a:pt x="4344" y="36728"/>
                  </a:lnTo>
                  <a:lnTo>
                    <a:pt x="4520" y="39975"/>
                  </a:lnTo>
                  <a:lnTo>
                    <a:pt x="4388" y="41028"/>
                  </a:lnTo>
                  <a:lnTo>
                    <a:pt x="4081" y="41950"/>
                  </a:lnTo>
                  <a:lnTo>
                    <a:pt x="3554" y="42520"/>
                  </a:lnTo>
                  <a:lnTo>
                    <a:pt x="2808" y="42784"/>
                  </a:lnTo>
                  <a:lnTo>
                    <a:pt x="658" y="43003"/>
                  </a:lnTo>
                  <a:lnTo>
                    <a:pt x="614" y="43003"/>
                  </a:lnTo>
                  <a:lnTo>
                    <a:pt x="527" y="43047"/>
                  </a:lnTo>
                  <a:lnTo>
                    <a:pt x="527" y="43135"/>
                  </a:lnTo>
                  <a:lnTo>
                    <a:pt x="527" y="43222"/>
                  </a:lnTo>
                  <a:lnTo>
                    <a:pt x="1053" y="46996"/>
                  </a:lnTo>
                  <a:lnTo>
                    <a:pt x="702" y="49453"/>
                  </a:lnTo>
                  <a:lnTo>
                    <a:pt x="0" y="52262"/>
                  </a:lnTo>
                  <a:lnTo>
                    <a:pt x="0" y="52393"/>
                  </a:lnTo>
                  <a:lnTo>
                    <a:pt x="219" y="52964"/>
                  </a:lnTo>
                  <a:lnTo>
                    <a:pt x="219" y="53008"/>
                  </a:lnTo>
                  <a:lnTo>
                    <a:pt x="1536" y="54938"/>
                  </a:lnTo>
                  <a:lnTo>
                    <a:pt x="1580" y="54982"/>
                  </a:lnTo>
                  <a:lnTo>
                    <a:pt x="5485" y="58098"/>
                  </a:lnTo>
                  <a:lnTo>
                    <a:pt x="8030" y="61082"/>
                  </a:lnTo>
                  <a:lnTo>
                    <a:pt x="8074" y="61125"/>
                  </a:lnTo>
                  <a:lnTo>
                    <a:pt x="8206" y="61125"/>
                  </a:lnTo>
                  <a:lnTo>
                    <a:pt x="9610" y="60643"/>
                  </a:lnTo>
                  <a:lnTo>
                    <a:pt x="9654" y="60599"/>
                  </a:lnTo>
                  <a:lnTo>
                    <a:pt x="10268" y="60116"/>
                  </a:lnTo>
                  <a:lnTo>
                    <a:pt x="10268" y="60072"/>
                  </a:lnTo>
                  <a:lnTo>
                    <a:pt x="11190" y="58449"/>
                  </a:lnTo>
                  <a:lnTo>
                    <a:pt x="11190" y="58405"/>
                  </a:lnTo>
                  <a:lnTo>
                    <a:pt x="11453" y="57045"/>
                  </a:lnTo>
                  <a:lnTo>
                    <a:pt x="11453" y="57001"/>
                  </a:lnTo>
                  <a:lnTo>
                    <a:pt x="11233" y="54061"/>
                  </a:lnTo>
                  <a:lnTo>
                    <a:pt x="11233" y="53973"/>
                  </a:lnTo>
                  <a:lnTo>
                    <a:pt x="9829" y="51033"/>
                  </a:lnTo>
                  <a:lnTo>
                    <a:pt x="9610" y="49673"/>
                  </a:lnTo>
                  <a:lnTo>
                    <a:pt x="9785" y="49058"/>
                  </a:lnTo>
                  <a:lnTo>
                    <a:pt x="10049" y="48488"/>
                  </a:lnTo>
                  <a:lnTo>
                    <a:pt x="10531" y="48137"/>
                  </a:lnTo>
                  <a:lnTo>
                    <a:pt x="11058" y="48005"/>
                  </a:lnTo>
                  <a:lnTo>
                    <a:pt x="13822" y="49146"/>
                  </a:lnTo>
                  <a:lnTo>
                    <a:pt x="15314" y="49629"/>
                  </a:lnTo>
                  <a:lnTo>
                    <a:pt x="17508" y="50989"/>
                  </a:lnTo>
                  <a:lnTo>
                    <a:pt x="21107" y="52876"/>
                  </a:lnTo>
                  <a:lnTo>
                    <a:pt x="21150" y="52876"/>
                  </a:lnTo>
                  <a:lnTo>
                    <a:pt x="22862" y="53490"/>
                  </a:lnTo>
                  <a:lnTo>
                    <a:pt x="22950" y="53490"/>
                  </a:lnTo>
                  <a:lnTo>
                    <a:pt x="24047" y="53446"/>
                  </a:lnTo>
                  <a:lnTo>
                    <a:pt x="24090" y="53446"/>
                  </a:lnTo>
                  <a:lnTo>
                    <a:pt x="27689" y="52700"/>
                  </a:lnTo>
                  <a:lnTo>
                    <a:pt x="29268" y="52525"/>
                  </a:lnTo>
                  <a:lnTo>
                    <a:pt x="29312" y="52525"/>
                  </a:lnTo>
                  <a:lnTo>
                    <a:pt x="29356" y="52481"/>
                  </a:lnTo>
                  <a:lnTo>
                    <a:pt x="29400" y="52393"/>
                  </a:lnTo>
                  <a:lnTo>
                    <a:pt x="29400" y="52349"/>
                  </a:lnTo>
                  <a:lnTo>
                    <a:pt x="29400" y="52262"/>
                  </a:lnTo>
                  <a:lnTo>
                    <a:pt x="29356" y="52218"/>
                  </a:lnTo>
                  <a:lnTo>
                    <a:pt x="29268" y="52174"/>
                  </a:lnTo>
                  <a:lnTo>
                    <a:pt x="29224" y="52174"/>
                  </a:lnTo>
                  <a:lnTo>
                    <a:pt x="27645" y="52349"/>
                  </a:lnTo>
                  <a:lnTo>
                    <a:pt x="27601" y="52349"/>
                  </a:lnTo>
                  <a:lnTo>
                    <a:pt x="24047" y="53095"/>
                  </a:lnTo>
                  <a:lnTo>
                    <a:pt x="22950" y="53139"/>
                  </a:lnTo>
                  <a:lnTo>
                    <a:pt x="21282" y="52525"/>
                  </a:lnTo>
                  <a:lnTo>
                    <a:pt x="17684" y="50682"/>
                  </a:lnTo>
                  <a:lnTo>
                    <a:pt x="15490" y="49322"/>
                  </a:lnTo>
                  <a:lnTo>
                    <a:pt x="15446" y="49278"/>
                  </a:lnTo>
                  <a:lnTo>
                    <a:pt x="13910" y="48795"/>
                  </a:lnTo>
                  <a:lnTo>
                    <a:pt x="11146" y="47654"/>
                  </a:lnTo>
                  <a:lnTo>
                    <a:pt x="11014" y="47654"/>
                  </a:lnTo>
                  <a:lnTo>
                    <a:pt x="10400" y="47786"/>
                  </a:lnTo>
                  <a:lnTo>
                    <a:pt x="10356" y="47830"/>
                  </a:lnTo>
                  <a:lnTo>
                    <a:pt x="9829" y="48269"/>
                  </a:lnTo>
                  <a:lnTo>
                    <a:pt x="9785" y="48312"/>
                  </a:lnTo>
                  <a:lnTo>
                    <a:pt x="9434" y="48883"/>
                  </a:lnTo>
                  <a:lnTo>
                    <a:pt x="9434" y="48927"/>
                  </a:lnTo>
                  <a:lnTo>
                    <a:pt x="9259" y="49629"/>
                  </a:lnTo>
                  <a:lnTo>
                    <a:pt x="9259" y="49673"/>
                  </a:lnTo>
                  <a:lnTo>
                    <a:pt x="9478" y="51121"/>
                  </a:lnTo>
                  <a:lnTo>
                    <a:pt x="9478" y="51165"/>
                  </a:lnTo>
                  <a:lnTo>
                    <a:pt x="10882" y="54105"/>
                  </a:lnTo>
                  <a:lnTo>
                    <a:pt x="11102" y="57001"/>
                  </a:lnTo>
                  <a:lnTo>
                    <a:pt x="10839" y="58317"/>
                  </a:lnTo>
                  <a:lnTo>
                    <a:pt x="10005" y="59853"/>
                  </a:lnTo>
                  <a:lnTo>
                    <a:pt x="9478" y="60336"/>
                  </a:lnTo>
                  <a:lnTo>
                    <a:pt x="8206" y="60774"/>
                  </a:lnTo>
                  <a:lnTo>
                    <a:pt x="5748" y="57878"/>
                  </a:lnTo>
                  <a:lnTo>
                    <a:pt x="5704" y="57834"/>
                  </a:lnTo>
                  <a:lnTo>
                    <a:pt x="1799" y="54719"/>
                  </a:lnTo>
                  <a:lnTo>
                    <a:pt x="527" y="52832"/>
                  </a:lnTo>
                  <a:lnTo>
                    <a:pt x="351" y="52306"/>
                  </a:lnTo>
                  <a:lnTo>
                    <a:pt x="1009" y="49541"/>
                  </a:lnTo>
                  <a:lnTo>
                    <a:pt x="1404" y="47040"/>
                  </a:lnTo>
                  <a:lnTo>
                    <a:pt x="1404" y="46996"/>
                  </a:lnTo>
                  <a:lnTo>
                    <a:pt x="878" y="43354"/>
                  </a:lnTo>
                  <a:lnTo>
                    <a:pt x="2852" y="43135"/>
                  </a:lnTo>
                  <a:lnTo>
                    <a:pt x="2896" y="43135"/>
                  </a:lnTo>
                  <a:lnTo>
                    <a:pt x="3730" y="42827"/>
                  </a:lnTo>
                  <a:lnTo>
                    <a:pt x="3774" y="42784"/>
                  </a:lnTo>
                  <a:lnTo>
                    <a:pt x="4388" y="42125"/>
                  </a:lnTo>
                  <a:lnTo>
                    <a:pt x="4388" y="42081"/>
                  </a:lnTo>
                  <a:lnTo>
                    <a:pt x="4739" y="41116"/>
                  </a:lnTo>
                  <a:lnTo>
                    <a:pt x="4739" y="41072"/>
                  </a:lnTo>
                  <a:lnTo>
                    <a:pt x="4871" y="39975"/>
                  </a:lnTo>
                  <a:lnTo>
                    <a:pt x="4695" y="36728"/>
                  </a:lnTo>
                  <a:lnTo>
                    <a:pt x="4959" y="34841"/>
                  </a:lnTo>
                  <a:lnTo>
                    <a:pt x="5792" y="31550"/>
                  </a:lnTo>
                  <a:lnTo>
                    <a:pt x="6319" y="30058"/>
                  </a:lnTo>
                  <a:lnTo>
                    <a:pt x="7109" y="29444"/>
                  </a:lnTo>
                  <a:lnTo>
                    <a:pt x="10005" y="28040"/>
                  </a:lnTo>
                  <a:lnTo>
                    <a:pt x="10049" y="27996"/>
                  </a:lnTo>
                  <a:lnTo>
                    <a:pt x="10093" y="27908"/>
                  </a:lnTo>
                  <a:lnTo>
                    <a:pt x="10224" y="27162"/>
                  </a:lnTo>
                  <a:lnTo>
                    <a:pt x="10224" y="27118"/>
                  </a:lnTo>
                  <a:lnTo>
                    <a:pt x="9785" y="24573"/>
                  </a:lnTo>
                  <a:lnTo>
                    <a:pt x="10049" y="23388"/>
                  </a:lnTo>
                  <a:lnTo>
                    <a:pt x="12330" y="20536"/>
                  </a:lnTo>
                  <a:lnTo>
                    <a:pt x="15973" y="16543"/>
                  </a:lnTo>
                  <a:lnTo>
                    <a:pt x="19000" y="12901"/>
                  </a:lnTo>
                  <a:lnTo>
                    <a:pt x="21809" y="8996"/>
                  </a:lnTo>
                  <a:lnTo>
                    <a:pt x="21809" y="8952"/>
                  </a:lnTo>
                  <a:lnTo>
                    <a:pt x="23783" y="5178"/>
                  </a:lnTo>
                  <a:lnTo>
                    <a:pt x="25187" y="3072"/>
                  </a:lnTo>
                  <a:lnTo>
                    <a:pt x="25231" y="3028"/>
                  </a:lnTo>
                  <a:lnTo>
                    <a:pt x="25582" y="1624"/>
                  </a:lnTo>
                  <a:lnTo>
                    <a:pt x="26241" y="220"/>
                  </a:lnTo>
                  <a:lnTo>
                    <a:pt x="26241" y="176"/>
                  </a:lnTo>
                  <a:lnTo>
                    <a:pt x="26241" y="88"/>
                  </a:lnTo>
                  <a:lnTo>
                    <a:pt x="26197" y="44"/>
                  </a:lnTo>
                  <a:lnTo>
                    <a:pt x="26153" y="0"/>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3" name="Google Shape;4253;p91"/>
            <p:cNvSpPr/>
            <p:nvPr/>
          </p:nvSpPr>
          <p:spPr>
            <a:xfrm>
              <a:off x="3625700" y="691450"/>
              <a:ext cx="766825" cy="1557775"/>
            </a:xfrm>
            <a:custGeom>
              <a:rect b="b" l="l" r="r" t="t"/>
              <a:pathLst>
                <a:path extrusionOk="0" h="62311" w="30673">
                  <a:moveTo>
                    <a:pt x="27030" y="0"/>
                  </a:moveTo>
                  <a:lnTo>
                    <a:pt x="26987" y="44"/>
                  </a:lnTo>
                  <a:lnTo>
                    <a:pt x="26943" y="88"/>
                  </a:lnTo>
                  <a:lnTo>
                    <a:pt x="26416" y="922"/>
                  </a:lnTo>
                  <a:lnTo>
                    <a:pt x="26416" y="966"/>
                  </a:lnTo>
                  <a:lnTo>
                    <a:pt x="25626" y="3028"/>
                  </a:lnTo>
                  <a:lnTo>
                    <a:pt x="23081" y="6846"/>
                  </a:lnTo>
                  <a:lnTo>
                    <a:pt x="21502" y="8952"/>
                  </a:lnTo>
                  <a:lnTo>
                    <a:pt x="19615" y="11629"/>
                  </a:lnTo>
                  <a:lnTo>
                    <a:pt x="17772" y="13998"/>
                  </a:lnTo>
                  <a:lnTo>
                    <a:pt x="14481" y="17684"/>
                  </a:lnTo>
                  <a:lnTo>
                    <a:pt x="10531" y="22511"/>
                  </a:lnTo>
                  <a:lnTo>
                    <a:pt x="10531" y="22555"/>
                  </a:lnTo>
                  <a:lnTo>
                    <a:pt x="10049" y="23915"/>
                  </a:lnTo>
                  <a:lnTo>
                    <a:pt x="10049" y="23959"/>
                  </a:lnTo>
                  <a:lnTo>
                    <a:pt x="10136" y="27162"/>
                  </a:lnTo>
                  <a:lnTo>
                    <a:pt x="7065" y="28961"/>
                  </a:lnTo>
                  <a:lnTo>
                    <a:pt x="6977" y="29005"/>
                  </a:lnTo>
                  <a:lnTo>
                    <a:pt x="6451" y="29971"/>
                  </a:lnTo>
                  <a:lnTo>
                    <a:pt x="6407" y="30014"/>
                  </a:lnTo>
                  <a:lnTo>
                    <a:pt x="5310" y="33393"/>
                  </a:lnTo>
                  <a:lnTo>
                    <a:pt x="4608" y="36377"/>
                  </a:lnTo>
                  <a:lnTo>
                    <a:pt x="3905" y="40239"/>
                  </a:lnTo>
                  <a:lnTo>
                    <a:pt x="3554" y="40414"/>
                  </a:lnTo>
                  <a:lnTo>
                    <a:pt x="1009" y="40941"/>
                  </a:lnTo>
                  <a:lnTo>
                    <a:pt x="878" y="41028"/>
                  </a:lnTo>
                  <a:lnTo>
                    <a:pt x="527" y="41467"/>
                  </a:lnTo>
                  <a:lnTo>
                    <a:pt x="483" y="41555"/>
                  </a:lnTo>
                  <a:lnTo>
                    <a:pt x="395" y="43003"/>
                  </a:lnTo>
                  <a:lnTo>
                    <a:pt x="395" y="43091"/>
                  </a:lnTo>
                  <a:lnTo>
                    <a:pt x="1316" y="45241"/>
                  </a:lnTo>
                  <a:lnTo>
                    <a:pt x="1360" y="46689"/>
                  </a:lnTo>
                  <a:lnTo>
                    <a:pt x="527" y="51998"/>
                  </a:lnTo>
                  <a:lnTo>
                    <a:pt x="0" y="53798"/>
                  </a:lnTo>
                  <a:lnTo>
                    <a:pt x="0" y="53841"/>
                  </a:lnTo>
                  <a:lnTo>
                    <a:pt x="219" y="56518"/>
                  </a:lnTo>
                  <a:lnTo>
                    <a:pt x="307" y="56650"/>
                  </a:lnTo>
                  <a:lnTo>
                    <a:pt x="1843" y="58054"/>
                  </a:lnTo>
                  <a:lnTo>
                    <a:pt x="4608" y="60424"/>
                  </a:lnTo>
                  <a:lnTo>
                    <a:pt x="5354" y="61521"/>
                  </a:lnTo>
                  <a:lnTo>
                    <a:pt x="5397" y="61564"/>
                  </a:lnTo>
                  <a:lnTo>
                    <a:pt x="6451" y="62179"/>
                  </a:lnTo>
                  <a:lnTo>
                    <a:pt x="6494" y="62179"/>
                  </a:lnTo>
                  <a:lnTo>
                    <a:pt x="8118" y="62310"/>
                  </a:lnTo>
                  <a:lnTo>
                    <a:pt x="9127" y="62310"/>
                  </a:lnTo>
                  <a:lnTo>
                    <a:pt x="9742" y="62223"/>
                  </a:lnTo>
                  <a:lnTo>
                    <a:pt x="10268" y="62135"/>
                  </a:lnTo>
                  <a:lnTo>
                    <a:pt x="10707" y="62003"/>
                  </a:lnTo>
                  <a:lnTo>
                    <a:pt x="11146" y="61828"/>
                  </a:lnTo>
                  <a:lnTo>
                    <a:pt x="11497" y="61608"/>
                  </a:lnTo>
                  <a:lnTo>
                    <a:pt x="11848" y="61389"/>
                  </a:lnTo>
                  <a:lnTo>
                    <a:pt x="12155" y="61082"/>
                  </a:lnTo>
                  <a:lnTo>
                    <a:pt x="12418" y="60731"/>
                  </a:lnTo>
                  <a:lnTo>
                    <a:pt x="12638" y="60336"/>
                  </a:lnTo>
                  <a:lnTo>
                    <a:pt x="12813" y="59897"/>
                  </a:lnTo>
                  <a:lnTo>
                    <a:pt x="13033" y="59458"/>
                  </a:lnTo>
                  <a:lnTo>
                    <a:pt x="13164" y="58932"/>
                  </a:lnTo>
                  <a:lnTo>
                    <a:pt x="13296" y="58361"/>
                  </a:lnTo>
                  <a:lnTo>
                    <a:pt x="13559" y="57089"/>
                  </a:lnTo>
                  <a:lnTo>
                    <a:pt x="13559" y="57045"/>
                  </a:lnTo>
                  <a:lnTo>
                    <a:pt x="13428" y="54456"/>
                  </a:lnTo>
                  <a:lnTo>
                    <a:pt x="13384" y="54368"/>
                  </a:lnTo>
                  <a:lnTo>
                    <a:pt x="11936" y="50901"/>
                  </a:lnTo>
                  <a:lnTo>
                    <a:pt x="12023" y="50068"/>
                  </a:lnTo>
                  <a:lnTo>
                    <a:pt x="12462" y="49497"/>
                  </a:lnTo>
                  <a:lnTo>
                    <a:pt x="12769" y="49453"/>
                  </a:lnTo>
                  <a:lnTo>
                    <a:pt x="15007" y="50199"/>
                  </a:lnTo>
                  <a:lnTo>
                    <a:pt x="16587" y="50682"/>
                  </a:lnTo>
                  <a:lnTo>
                    <a:pt x="18913" y="52042"/>
                  </a:lnTo>
                  <a:lnTo>
                    <a:pt x="22511" y="53973"/>
                  </a:lnTo>
                  <a:lnTo>
                    <a:pt x="22555" y="53973"/>
                  </a:lnTo>
                  <a:lnTo>
                    <a:pt x="23871" y="54456"/>
                  </a:lnTo>
                  <a:lnTo>
                    <a:pt x="23959" y="54500"/>
                  </a:lnTo>
                  <a:lnTo>
                    <a:pt x="25144" y="54412"/>
                  </a:lnTo>
                  <a:lnTo>
                    <a:pt x="29663" y="53578"/>
                  </a:lnTo>
                  <a:lnTo>
                    <a:pt x="30365" y="53534"/>
                  </a:lnTo>
                  <a:lnTo>
                    <a:pt x="30409" y="53534"/>
                  </a:lnTo>
                  <a:lnTo>
                    <a:pt x="30541" y="53490"/>
                  </a:lnTo>
                  <a:lnTo>
                    <a:pt x="30629" y="53447"/>
                  </a:lnTo>
                  <a:lnTo>
                    <a:pt x="30629" y="53403"/>
                  </a:lnTo>
                  <a:lnTo>
                    <a:pt x="30673" y="53315"/>
                  </a:lnTo>
                  <a:lnTo>
                    <a:pt x="30673" y="53271"/>
                  </a:lnTo>
                  <a:lnTo>
                    <a:pt x="30629" y="53183"/>
                  </a:lnTo>
                  <a:lnTo>
                    <a:pt x="30541" y="53139"/>
                  </a:lnTo>
                  <a:lnTo>
                    <a:pt x="30409" y="53139"/>
                  </a:lnTo>
                  <a:lnTo>
                    <a:pt x="30322" y="53183"/>
                  </a:lnTo>
                  <a:lnTo>
                    <a:pt x="29663" y="53227"/>
                  </a:lnTo>
                  <a:lnTo>
                    <a:pt x="29619" y="53227"/>
                  </a:lnTo>
                  <a:lnTo>
                    <a:pt x="25100" y="54061"/>
                  </a:lnTo>
                  <a:lnTo>
                    <a:pt x="23959" y="54149"/>
                  </a:lnTo>
                  <a:lnTo>
                    <a:pt x="22686" y="53666"/>
                  </a:lnTo>
                  <a:lnTo>
                    <a:pt x="19088" y="51735"/>
                  </a:lnTo>
                  <a:lnTo>
                    <a:pt x="16719" y="50375"/>
                  </a:lnTo>
                  <a:lnTo>
                    <a:pt x="16719" y="50331"/>
                  </a:lnTo>
                  <a:lnTo>
                    <a:pt x="15095" y="49892"/>
                  </a:lnTo>
                  <a:lnTo>
                    <a:pt x="12813" y="49102"/>
                  </a:lnTo>
                  <a:lnTo>
                    <a:pt x="12725" y="49102"/>
                  </a:lnTo>
                  <a:lnTo>
                    <a:pt x="12331" y="49190"/>
                  </a:lnTo>
                  <a:lnTo>
                    <a:pt x="12243" y="49234"/>
                  </a:lnTo>
                  <a:lnTo>
                    <a:pt x="11716" y="49892"/>
                  </a:lnTo>
                  <a:lnTo>
                    <a:pt x="11672" y="49980"/>
                  </a:lnTo>
                  <a:lnTo>
                    <a:pt x="11585" y="50901"/>
                  </a:lnTo>
                  <a:lnTo>
                    <a:pt x="11628" y="50989"/>
                  </a:lnTo>
                  <a:lnTo>
                    <a:pt x="13076" y="54500"/>
                  </a:lnTo>
                  <a:lnTo>
                    <a:pt x="13208" y="57045"/>
                  </a:lnTo>
                  <a:lnTo>
                    <a:pt x="12989" y="58273"/>
                  </a:lnTo>
                  <a:lnTo>
                    <a:pt x="12857" y="58800"/>
                  </a:lnTo>
                  <a:lnTo>
                    <a:pt x="12725" y="59327"/>
                  </a:lnTo>
                  <a:lnTo>
                    <a:pt x="12550" y="59765"/>
                  </a:lnTo>
                  <a:lnTo>
                    <a:pt x="12331" y="60160"/>
                  </a:lnTo>
                  <a:lnTo>
                    <a:pt x="12111" y="60555"/>
                  </a:lnTo>
                  <a:lnTo>
                    <a:pt x="11892" y="60862"/>
                  </a:lnTo>
                  <a:lnTo>
                    <a:pt x="11585" y="61126"/>
                  </a:lnTo>
                  <a:lnTo>
                    <a:pt x="11277" y="61389"/>
                  </a:lnTo>
                  <a:lnTo>
                    <a:pt x="10882" y="61564"/>
                  </a:lnTo>
                  <a:lnTo>
                    <a:pt x="10444" y="61740"/>
                  </a:lnTo>
                  <a:lnTo>
                    <a:pt x="9961" y="61828"/>
                  </a:lnTo>
                  <a:lnTo>
                    <a:pt x="9434" y="61915"/>
                  </a:lnTo>
                  <a:lnTo>
                    <a:pt x="8820" y="61959"/>
                  </a:lnTo>
                  <a:lnTo>
                    <a:pt x="8118" y="61959"/>
                  </a:lnTo>
                  <a:lnTo>
                    <a:pt x="6582" y="61828"/>
                  </a:lnTo>
                  <a:lnTo>
                    <a:pt x="5617" y="61301"/>
                  </a:lnTo>
                  <a:lnTo>
                    <a:pt x="4871" y="60204"/>
                  </a:lnTo>
                  <a:lnTo>
                    <a:pt x="4827" y="60160"/>
                  </a:lnTo>
                  <a:lnTo>
                    <a:pt x="2062" y="57791"/>
                  </a:lnTo>
                  <a:lnTo>
                    <a:pt x="571" y="56430"/>
                  </a:lnTo>
                  <a:lnTo>
                    <a:pt x="351" y="53841"/>
                  </a:lnTo>
                  <a:lnTo>
                    <a:pt x="878" y="52086"/>
                  </a:lnTo>
                  <a:lnTo>
                    <a:pt x="1711" y="46733"/>
                  </a:lnTo>
                  <a:lnTo>
                    <a:pt x="1668" y="45197"/>
                  </a:lnTo>
                  <a:lnTo>
                    <a:pt x="1624" y="45153"/>
                  </a:lnTo>
                  <a:lnTo>
                    <a:pt x="746" y="43003"/>
                  </a:lnTo>
                  <a:lnTo>
                    <a:pt x="834" y="41643"/>
                  </a:lnTo>
                  <a:lnTo>
                    <a:pt x="1141" y="41292"/>
                  </a:lnTo>
                  <a:lnTo>
                    <a:pt x="3642" y="40765"/>
                  </a:lnTo>
                  <a:lnTo>
                    <a:pt x="3686" y="40721"/>
                  </a:lnTo>
                  <a:lnTo>
                    <a:pt x="4125" y="40502"/>
                  </a:lnTo>
                  <a:lnTo>
                    <a:pt x="4169" y="40458"/>
                  </a:lnTo>
                  <a:lnTo>
                    <a:pt x="4213" y="40370"/>
                  </a:lnTo>
                  <a:lnTo>
                    <a:pt x="4959" y="36465"/>
                  </a:lnTo>
                  <a:lnTo>
                    <a:pt x="5661" y="33525"/>
                  </a:lnTo>
                  <a:lnTo>
                    <a:pt x="6758" y="30146"/>
                  </a:lnTo>
                  <a:lnTo>
                    <a:pt x="7284" y="29225"/>
                  </a:lnTo>
                  <a:lnTo>
                    <a:pt x="10444" y="27382"/>
                  </a:lnTo>
                  <a:lnTo>
                    <a:pt x="10488" y="27338"/>
                  </a:lnTo>
                  <a:lnTo>
                    <a:pt x="10531" y="27250"/>
                  </a:lnTo>
                  <a:lnTo>
                    <a:pt x="10400" y="24003"/>
                  </a:lnTo>
                  <a:lnTo>
                    <a:pt x="10839" y="22686"/>
                  </a:lnTo>
                  <a:lnTo>
                    <a:pt x="14744" y="17903"/>
                  </a:lnTo>
                  <a:lnTo>
                    <a:pt x="18035" y="14218"/>
                  </a:lnTo>
                  <a:lnTo>
                    <a:pt x="19922" y="11804"/>
                  </a:lnTo>
                  <a:lnTo>
                    <a:pt x="21765" y="9171"/>
                  </a:lnTo>
                  <a:lnTo>
                    <a:pt x="23388" y="7065"/>
                  </a:lnTo>
                  <a:lnTo>
                    <a:pt x="25933" y="3204"/>
                  </a:lnTo>
                  <a:lnTo>
                    <a:pt x="25933" y="3160"/>
                  </a:lnTo>
                  <a:lnTo>
                    <a:pt x="26723" y="1097"/>
                  </a:lnTo>
                  <a:lnTo>
                    <a:pt x="27250" y="264"/>
                  </a:lnTo>
                  <a:lnTo>
                    <a:pt x="27250" y="220"/>
                  </a:lnTo>
                  <a:lnTo>
                    <a:pt x="27250" y="132"/>
                  </a:lnTo>
                  <a:lnTo>
                    <a:pt x="27206" y="88"/>
                  </a:lnTo>
                  <a:lnTo>
                    <a:pt x="27162" y="44"/>
                  </a:lnTo>
                  <a:lnTo>
                    <a:pt x="27118" y="0"/>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4" name="Google Shape;4254;p91"/>
            <p:cNvSpPr/>
            <p:nvPr/>
          </p:nvSpPr>
          <p:spPr>
            <a:xfrm>
              <a:off x="3681625" y="1993600"/>
              <a:ext cx="702125" cy="310475"/>
            </a:xfrm>
            <a:custGeom>
              <a:rect b="b" l="l" r="r" t="t"/>
              <a:pathLst>
                <a:path extrusionOk="0" h="12419" w="28085">
                  <a:moveTo>
                    <a:pt x="12288" y="0"/>
                  </a:moveTo>
                  <a:lnTo>
                    <a:pt x="12200" y="44"/>
                  </a:lnTo>
                  <a:lnTo>
                    <a:pt x="11717" y="307"/>
                  </a:lnTo>
                  <a:lnTo>
                    <a:pt x="11673" y="351"/>
                  </a:lnTo>
                  <a:lnTo>
                    <a:pt x="11629" y="395"/>
                  </a:lnTo>
                  <a:lnTo>
                    <a:pt x="11542" y="922"/>
                  </a:lnTo>
                  <a:lnTo>
                    <a:pt x="11542" y="1009"/>
                  </a:lnTo>
                  <a:lnTo>
                    <a:pt x="12200" y="4169"/>
                  </a:lnTo>
                  <a:lnTo>
                    <a:pt x="12068" y="6056"/>
                  </a:lnTo>
                  <a:lnTo>
                    <a:pt x="11191" y="9127"/>
                  </a:lnTo>
                  <a:lnTo>
                    <a:pt x="10313" y="11102"/>
                  </a:lnTo>
                  <a:lnTo>
                    <a:pt x="10050" y="11409"/>
                  </a:lnTo>
                  <a:lnTo>
                    <a:pt x="5267" y="11892"/>
                  </a:lnTo>
                  <a:lnTo>
                    <a:pt x="133" y="12067"/>
                  </a:lnTo>
                  <a:lnTo>
                    <a:pt x="89" y="12067"/>
                  </a:lnTo>
                  <a:lnTo>
                    <a:pt x="45" y="12111"/>
                  </a:lnTo>
                  <a:lnTo>
                    <a:pt x="1" y="12155"/>
                  </a:lnTo>
                  <a:lnTo>
                    <a:pt x="1" y="12243"/>
                  </a:lnTo>
                  <a:lnTo>
                    <a:pt x="1" y="12287"/>
                  </a:lnTo>
                  <a:lnTo>
                    <a:pt x="45" y="12375"/>
                  </a:lnTo>
                  <a:lnTo>
                    <a:pt x="89" y="12418"/>
                  </a:lnTo>
                  <a:lnTo>
                    <a:pt x="177" y="12418"/>
                  </a:lnTo>
                  <a:lnTo>
                    <a:pt x="5311" y="12243"/>
                  </a:lnTo>
                  <a:lnTo>
                    <a:pt x="10137" y="11716"/>
                  </a:lnTo>
                  <a:lnTo>
                    <a:pt x="10225" y="11672"/>
                  </a:lnTo>
                  <a:lnTo>
                    <a:pt x="10576" y="11365"/>
                  </a:lnTo>
                  <a:lnTo>
                    <a:pt x="10620" y="11277"/>
                  </a:lnTo>
                  <a:lnTo>
                    <a:pt x="11498" y="9259"/>
                  </a:lnTo>
                  <a:lnTo>
                    <a:pt x="12419" y="6143"/>
                  </a:lnTo>
                  <a:lnTo>
                    <a:pt x="12419" y="6100"/>
                  </a:lnTo>
                  <a:lnTo>
                    <a:pt x="12551" y="4169"/>
                  </a:lnTo>
                  <a:lnTo>
                    <a:pt x="12507" y="4125"/>
                  </a:lnTo>
                  <a:lnTo>
                    <a:pt x="11893" y="966"/>
                  </a:lnTo>
                  <a:lnTo>
                    <a:pt x="11980" y="571"/>
                  </a:lnTo>
                  <a:lnTo>
                    <a:pt x="12288" y="351"/>
                  </a:lnTo>
                  <a:lnTo>
                    <a:pt x="13516" y="483"/>
                  </a:lnTo>
                  <a:lnTo>
                    <a:pt x="14306" y="790"/>
                  </a:lnTo>
                  <a:lnTo>
                    <a:pt x="16281" y="1931"/>
                  </a:lnTo>
                  <a:lnTo>
                    <a:pt x="20054" y="3993"/>
                  </a:lnTo>
                  <a:lnTo>
                    <a:pt x="20098" y="4037"/>
                  </a:lnTo>
                  <a:lnTo>
                    <a:pt x="21371" y="4432"/>
                  </a:lnTo>
                  <a:lnTo>
                    <a:pt x="21415" y="4432"/>
                  </a:lnTo>
                  <a:lnTo>
                    <a:pt x="22205" y="4476"/>
                  </a:lnTo>
                  <a:lnTo>
                    <a:pt x="22292" y="4432"/>
                  </a:lnTo>
                  <a:lnTo>
                    <a:pt x="23082" y="4169"/>
                  </a:lnTo>
                  <a:lnTo>
                    <a:pt x="27821" y="3028"/>
                  </a:lnTo>
                  <a:lnTo>
                    <a:pt x="27865" y="2984"/>
                  </a:lnTo>
                  <a:lnTo>
                    <a:pt x="27997" y="2896"/>
                  </a:lnTo>
                  <a:lnTo>
                    <a:pt x="28041" y="2852"/>
                  </a:lnTo>
                  <a:lnTo>
                    <a:pt x="28085" y="2809"/>
                  </a:lnTo>
                  <a:lnTo>
                    <a:pt x="28085" y="2721"/>
                  </a:lnTo>
                  <a:lnTo>
                    <a:pt x="28041" y="2677"/>
                  </a:lnTo>
                  <a:lnTo>
                    <a:pt x="27997" y="2633"/>
                  </a:lnTo>
                  <a:lnTo>
                    <a:pt x="27909" y="2589"/>
                  </a:lnTo>
                  <a:lnTo>
                    <a:pt x="27865" y="2589"/>
                  </a:lnTo>
                  <a:lnTo>
                    <a:pt x="27777" y="2633"/>
                  </a:lnTo>
                  <a:lnTo>
                    <a:pt x="27690" y="2677"/>
                  </a:lnTo>
                  <a:lnTo>
                    <a:pt x="22994" y="3818"/>
                  </a:lnTo>
                  <a:lnTo>
                    <a:pt x="22951" y="3818"/>
                  </a:lnTo>
                  <a:lnTo>
                    <a:pt x="22205" y="4125"/>
                  </a:lnTo>
                  <a:lnTo>
                    <a:pt x="21459" y="4081"/>
                  </a:lnTo>
                  <a:lnTo>
                    <a:pt x="20230" y="3686"/>
                  </a:lnTo>
                  <a:lnTo>
                    <a:pt x="16456" y="1624"/>
                  </a:lnTo>
                  <a:lnTo>
                    <a:pt x="14482" y="483"/>
                  </a:lnTo>
                  <a:lnTo>
                    <a:pt x="14438" y="483"/>
                  </a:lnTo>
                  <a:lnTo>
                    <a:pt x="13604" y="132"/>
                  </a:lnTo>
                  <a:lnTo>
                    <a:pt x="13560" y="132"/>
                  </a:lnTo>
                  <a:lnTo>
                    <a:pt x="12288" y="0"/>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5" name="Google Shape;4255;p91"/>
            <p:cNvSpPr/>
            <p:nvPr/>
          </p:nvSpPr>
          <p:spPr>
            <a:xfrm>
              <a:off x="3646525" y="689250"/>
              <a:ext cx="639600" cy="988425"/>
            </a:xfrm>
            <a:custGeom>
              <a:rect b="b" l="l" r="r" t="t"/>
              <a:pathLst>
                <a:path extrusionOk="0" h="39537" w="25584">
                  <a:moveTo>
                    <a:pt x="25320" y="1"/>
                  </a:moveTo>
                  <a:lnTo>
                    <a:pt x="25276" y="44"/>
                  </a:lnTo>
                  <a:lnTo>
                    <a:pt x="23828" y="2326"/>
                  </a:lnTo>
                  <a:lnTo>
                    <a:pt x="22687" y="3248"/>
                  </a:lnTo>
                  <a:lnTo>
                    <a:pt x="20317" y="5529"/>
                  </a:lnTo>
                  <a:lnTo>
                    <a:pt x="20274" y="5573"/>
                  </a:lnTo>
                  <a:lnTo>
                    <a:pt x="18782" y="7767"/>
                  </a:lnTo>
                  <a:lnTo>
                    <a:pt x="15359" y="12375"/>
                  </a:lnTo>
                  <a:lnTo>
                    <a:pt x="13428" y="14744"/>
                  </a:lnTo>
                  <a:lnTo>
                    <a:pt x="10927" y="17553"/>
                  </a:lnTo>
                  <a:lnTo>
                    <a:pt x="8733" y="20273"/>
                  </a:lnTo>
                  <a:lnTo>
                    <a:pt x="8689" y="20317"/>
                  </a:lnTo>
                  <a:lnTo>
                    <a:pt x="7768" y="21853"/>
                  </a:lnTo>
                  <a:lnTo>
                    <a:pt x="7768" y="21941"/>
                  </a:lnTo>
                  <a:lnTo>
                    <a:pt x="7460" y="23433"/>
                  </a:lnTo>
                  <a:lnTo>
                    <a:pt x="7460" y="23477"/>
                  </a:lnTo>
                  <a:lnTo>
                    <a:pt x="7417" y="25451"/>
                  </a:lnTo>
                  <a:lnTo>
                    <a:pt x="6758" y="26285"/>
                  </a:lnTo>
                  <a:lnTo>
                    <a:pt x="4564" y="27952"/>
                  </a:lnTo>
                  <a:lnTo>
                    <a:pt x="4477" y="28040"/>
                  </a:lnTo>
                  <a:lnTo>
                    <a:pt x="3731" y="29488"/>
                  </a:lnTo>
                  <a:lnTo>
                    <a:pt x="2809" y="32165"/>
                  </a:lnTo>
                  <a:lnTo>
                    <a:pt x="966" y="38703"/>
                  </a:lnTo>
                  <a:lnTo>
                    <a:pt x="440" y="39186"/>
                  </a:lnTo>
                  <a:lnTo>
                    <a:pt x="220" y="39142"/>
                  </a:lnTo>
                  <a:lnTo>
                    <a:pt x="89" y="39142"/>
                  </a:lnTo>
                  <a:lnTo>
                    <a:pt x="45" y="39230"/>
                  </a:lnTo>
                  <a:lnTo>
                    <a:pt x="1" y="39273"/>
                  </a:lnTo>
                  <a:lnTo>
                    <a:pt x="1" y="39361"/>
                  </a:lnTo>
                  <a:lnTo>
                    <a:pt x="45" y="39405"/>
                  </a:lnTo>
                  <a:lnTo>
                    <a:pt x="89" y="39449"/>
                  </a:lnTo>
                  <a:lnTo>
                    <a:pt x="132" y="39493"/>
                  </a:lnTo>
                  <a:lnTo>
                    <a:pt x="440" y="39537"/>
                  </a:lnTo>
                  <a:lnTo>
                    <a:pt x="483" y="39537"/>
                  </a:lnTo>
                  <a:lnTo>
                    <a:pt x="571" y="39493"/>
                  </a:lnTo>
                  <a:lnTo>
                    <a:pt x="1229" y="38966"/>
                  </a:lnTo>
                  <a:lnTo>
                    <a:pt x="1317" y="38835"/>
                  </a:lnTo>
                  <a:lnTo>
                    <a:pt x="3116" y="32253"/>
                  </a:lnTo>
                  <a:lnTo>
                    <a:pt x="4082" y="29620"/>
                  </a:lnTo>
                  <a:lnTo>
                    <a:pt x="4784" y="28216"/>
                  </a:lnTo>
                  <a:lnTo>
                    <a:pt x="7022" y="26548"/>
                  </a:lnTo>
                  <a:lnTo>
                    <a:pt x="7066" y="26548"/>
                  </a:lnTo>
                  <a:lnTo>
                    <a:pt x="7724" y="25627"/>
                  </a:lnTo>
                  <a:lnTo>
                    <a:pt x="7768" y="25495"/>
                  </a:lnTo>
                  <a:lnTo>
                    <a:pt x="7812" y="23520"/>
                  </a:lnTo>
                  <a:lnTo>
                    <a:pt x="8119" y="22028"/>
                  </a:lnTo>
                  <a:lnTo>
                    <a:pt x="8996" y="20493"/>
                  </a:lnTo>
                  <a:lnTo>
                    <a:pt x="11190" y="17772"/>
                  </a:lnTo>
                  <a:lnTo>
                    <a:pt x="13692" y="14964"/>
                  </a:lnTo>
                  <a:lnTo>
                    <a:pt x="15622" y="12594"/>
                  </a:lnTo>
                  <a:lnTo>
                    <a:pt x="19045" y="7987"/>
                  </a:lnTo>
                  <a:lnTo>
                    <a:pt x="20537" y="5749"/>
                  </a:lnTo>
                  <a:lnTo>
                    <a:pt x="22906" y="3511"/>
                  </a:lnTo>
                  <a:lnTo>
                    <a:pt x="24047" y="2589"/>
                  </a:lnTo>
                  <a:lnTo>
                    <a:pt x="24091" y="2546"/>
                  </a:lnTo>
                  <a:lnTo>
                    <a:pt x="25539" y="264"/>
                  </a:lnTo>
                  <a:lnTo>
                    <a:pt x="25583" y="176"/>
                  </a:lnTo>
                  <a:lnTo>
                    <a:pt x="25583" y="132"/>
                  </a:lnTo>
                  <a:lnTo>
                    <a:pt x="25539" y="44"/>
                  </a:lnTo>
                  <a:lnTo>
                    <a:pt x="25495" y="1"/>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6" name="Google Shape;4256;p91"/>
            <p:cNvSpPr/>
            <p:nvPr/>
          </p:nvSpPr>
          <p:spPr>
            <a:xfrm>
              <a:off x="3650925" y="2049550"/>
              <a:ext cx="763550" cy="304975"/>
            </a:xfrm>
            <a:custGeom>
              <a:rect b="b" l="l" r="r" t="t"/>
              <a:pathLst>
                <a:path extrusionOk="0" h="12199" w="30542">
                  <a:moveTo>
                    <a:pt x="14569" y="0"/>
                  </a:moveTo>
                  <a:lnTo>
                    <a:pt x="14481" y="44"/>
                  </a:lnTo>
                  <a:lnTo>
                    <a:pt x="14437" y="88"/>
                  </a:lnTo>
                  <a:lnTo>
                    <a:pt x="14437" y="176"/>
                  </a:lnTo>
                  <a:lnTo>
                    <a:pt x="14656" y="1668"/>
                  </a:lnTo>
                  <a:lnTo>
                    <a:pt x="14700" y="3598"/>
                  </a:lnTo>
                  <a:lnTo>
                    <a:pt x="13735" y="7240"/>
                  </a:lnTo>
                  <a:lnTo>
                    <a:pt x="13121" y="10444"/>
                  </a:lnTo>
                  <a:lnTo>
                    <a:pt x="12813" y="10926"/>
                  </a:lnTo>
                  <a:lnTo>
                    <a:pt x="12287" y="11190"/>
                  </a:lnTo>
                  <a:lnTo>
                    <a:pt x="7987" y="11541"/>
                  </a:lnTo>
                  <a:lnTo>
                    <a:pt x="4213" y="11760"/>
                  </a:lnTo>
                  <a:lnTo>
                    <a:pt x="176" y="11848"/>
                  </a:lnTo>
                  <a:lnTo>
                    <a:pt x="132" y="11848"/>
                  </a:lnTo>
                  <a:lnTo>
                    <a:pt x="44" y="11892"/>
                  </a:lnTo>
                  <a:lnTo>
                    <a:pt x="44" y="11936"/>
                  </a:lnTo>
                  <a:lnTo>
                    <a:pt x="0" y="12023"/>
                  </a:lnTo>
                  <a:lnTo>
                    <a:pt x="44" y="12067"/>
                  </a:lnTo>
                  <a:lnTo>
                    <a:pt x="88" y="12155"/>
                  </a:lnTo>
                  <a:lnTo>
                    <a:pt x="132" y="12155"/>
                  </a:lnTo>
                  <a:lnTo>
                    <a:pt x="176" y="12199"/>
                  </a:lnTo>
                  <a:lnTo>
                    <a:pt x="4213" y="12111"/>
                  </a:lnTo>
                  <a:lnTo>
                    <a:pt x="8030" y="11892"/>
                  </a:lnTo>
                  <a:lnTo>
                    <a:pt x="12375" y="11541"/>
                  </a:lnTo>
                  <a:lnTo>
                    <a:pt x="12419" y="11541"/>
                  </a:lnTo>
                  <a:lnTo>
                    <a:pt x="13033" y="11234"/>
                  </a:lnTo>
                  <a:lnTo>
                    <a:pt x="13077" y="11190"/>
                  </a:lnTo>
                  <a:lnTo>
                    <a:pt x="13428" y="10619"/>
                  </a:lnTo>
                  <a:lnTo>
                    <a:pt x="13472" y="10575"/>
                  </a:lnTo>
                  <a:lnTo>
                    <a:pt x="14086" y="7328"/>
                  </a:lnTo>
                  <a:lnTo>
                    <a:pt x="15051" y="3686"/>
                  </a:lnTo>
                  <a:lnTo>
                    <a:pt x="15051" y="3642"/>
                  </a:lnTo>
                  <a:lnTo>
                    <a:pt x="15007" y="1624"/>
                  </a:lnTo>
                  <a:lnTo>
                    <a:pt x="14832" y="395"/>
                  </a:lnTo>
                  <a:lnTo>
                    <a:pt x="14832" y="395"/>
                  </a:lnTo>
                  <a:lnTo>
                    <a:pt x="14920" y="439"/>
                  </a:lnTo>
                  <a:lnTo>
                    <a:pt x="17158" y="1492"/>
                  </a:lnTo>
                  <a:lnTo>
                    <a:pt x="20887" y="3028"/>
                  </a:lnTo>
                  <a:lnTo>
                    <a:pt x="20887" y="3072"/>
                  </a:lnTo>
                  <a:lnTo>
                    <a:pt x="25802" y="3905"/>
                  </a:lnTo>
                  <a:lnTo>
                    <a:pt x="25890" y="3905"/>
                  </a:lnTo>
                  <a:lnTo>
                    <a:pt x="26855" y="3686"/>
                  </a:lnTo>
                  <a:lnTo>
                    <a:pt x="26899" y="3686"/>
                  </a:lnTo>
                  <a:lnTo>
                    <a:pt x="28347" y="2808"/>
                  </a:lnTo>
                  <a:lnTo>
                    <a:pt x="28391" y="2808"/>
                  </a:lnTo>
                  <a:lnTo>
                    <a:pt x="30190" y="1229"/>
                  </a:lnTo>
                  <a:lnTo>
                    <a:pt x="30453" y="1053"/>
                  </a:lnTo>
                  <a:lnTo>
                    <a:pt x="30497" y="1009"/>
                  </a:lnTo>
                  <a:lnTo>
                    <a:pt x="30541" y="922"/>
                  </a:lnTo>
                  <a:lnTo>
                    <a:pt x="30541" y="878"/>
                  </a:lnTo>
                  <a:lnTo>
                    <a:pt x="30541" y="790"/>
                  </a:lnTo>
                  <a:lnTo>
                    <a:pt x="30497" y="746"/>
                  </a:lnTo>
                  <a:lnTo>
                    <a:pt x="30410" y="746"/>
                  </a:lnTo>
                  <a:lnTo>
                    <a:pt x="30366" y="702"/>
                  </a:lnTo>
                  <a:lnTo>
                    <a:pt x="30278" y="746"/>
                  </a:lnTo>
                  <a:lnTo>
                    <a:pt x="30015" y="922"/>
                  </a:lnTo>
                  <a:lnTo>
                    <a:pt x="29971" y="922"/>
                  </a:lnTo>
                  <a:lnTo>
                    <a:pt x="28172" y="2545"/>
                  </a:lnTo>
                  <a:lnTo>
                    <a:pt x="26767" y="3379"/>
                  </a:lnTo>
                  <a:lnTo>
                    <a:pt x="25846" y="3554"/>
                  </a:lnTo>
                  <a:lnTo>
                    <a:pt x="20975" y="2721"/>
                  </a:lnTo>
                  <a:lnTo>
                    <a:pt x="17289" y="1141"/>
                  </a:lnTo>
                  <a:lnTo>
                    <a:pt x="15051" y="132"/>
                  </a:lnTo>
                  <a:lnTo>
                    <a:pt x="14656" y="0"/>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7" name="Google Shape;4257;p91"/>
            <p:cNvSpPr/>
            <p:nvPr/>
          </p:nvSpPr>
          <p:spPr>
            <a:xfrm>
              <a:off x="3678350" y="670600"/>
              <a:ext cx="591300" cy="788775"/>
            </a:xfrm>
            <a:custGeom>
              <a:rect b="b" l="l" r="r" t="t"/>
              <a:pathLst>
                <a:path extrusionOk="0" h="31551" w="23652">
                  <a:moveTo>
                    <a:pt x="23433" y="1"/>
                  </a:moveTo>
                  <a:lnTo>
                    <a:pt x="23345" y="44"/>
                  </a:lnTo>
                  <a:lnTo>
                    <a:pt x="22204" y="1098"/>
                  </a:lnTo>
                  <a:lnTo>
                    <a:pt x="20449" y="2282"/>
                  </a:lnTo>
                  <a:lnTo>
                    <a:pt x="17421" y="4520"/>
                  </a:lnTo>
                  <a:lnTo>
                    <a:pt x="17377" y="4564"/>
                  </a:lnTo>
                  <a:lnTo>
                    <a:pt x="16763" y="5310"/>
                  </a:lnTo>
                  <a:lnTo>
                    <a:pt x="16719" y="5310"/>
                  </a:lnTo>
                  <a:lnTo>
                    <a:pt x="15315" y="7460"/>
                  </a:lnTo>
                  <a:lnTo>
                    <a:pt x="13691" y="9918"/>
                  </a:lnTo>
                  <a:lnTo>
                    <a:pt x="10181" y="14306"/>
                  </a:lnTo>
                  <a:lnTo>
                    <a:pt x="7592" y="17289"/>
                  </a:lnTo>
                  <a:lnTo>
                    <a:pt x="5485" y="20317"/>
                  </a:lnTo>
                  <a:lnTo>
                    <a:pt x="5442" y="20317"/>
                  </a:lnTo>
                  <a:lnTo>
                    <a:pt x="4520" y="22116"/>
                  </a:lnTo>
                  <a:lnTo>
                    <a:pt x="4520" y="22160"/>
                  </a:lnTo>
                  <a:lnTo>
                    <a:pt x="3730" y="25320"/>
                  </a:lnTo>
                  <a:lnTo>
                    <a:pt x="2896" y="26285"/>
                  </a:lnTo>
                  <a:lnTo>
                    <a:pt x="2019" y="27031"/>
                  </a:lnTo>
                  <a:lnTo>
                    <a:pt x="1975" y="27075"/>
                  </a:lnTo>
                  <a:lnTo>
                    <a:pt x="1141" y="28435"/>
                  </a:lnTo>
                  <a:lnTo>
                    <a:pt x="1097" y="28435"/>
                  </a:lnTo>
                  <a:lnTo>
                    <a:pt x="0" y="31331"/>
                  </a:lnTo>
                  <a:lnTo>
                    <a:pt x="0" y="31419"/>
                  </a:lnTo>
                  <a:lnTo>
                    <a:pt x="0" y="31463"/>
                  </a:lnTo>
                  <a:lnTo>
                    <a:pt x="44" y="31507"/>
                  </a:lnTo>
                  <a:lnTo>
                    <a:pt x="88" y="31551"/>
                  </a:lnTo>
                  <a:lnTo>
                    <a:pt x="264" y="31551"/>
                  </a:lnTo>
                  <a:lnTo>
                    <a:pt x="308" y="31463"/>
                  </a:lnTo>
                  <a:lnTo>
                    <a:pt x="1448" y="28611"/>
                  </a:lnTo>
                  <a:lnTo>
                    <a:pt x="2282" y="27294"/>
                  </a:lnTo>
                  <a:lnTo>
                    <a:pt x="3160" y="26548"/>
                  </a:lnTo>
                  <a:lnTo>
                    <a:pt x="3993" y="25495"/>
                  </a:lnTo>
                  <a:lnTo>
                    <a:pt x="4037" y="25451"/>
                  </a:lnTo>
                  <a:lnTo>
                    <a:pt x="4871" y="22248"/>
                  </a:lnTo>
                  <a:lnTo>
                    <a:pt x="5749" y="20493"/>
                  </a:lnTo>
                  <a:lnTo>
                    <a:pt x="7899" y="17509"/>
                  </a:lnTo>
                  <a:lnTo>
                    <a:pt x="10444" y="14525"/>
                  </a:lnTo>
                  <a:lnTo>
                    <a:pt x="13998" y="10137"/>
                  </a:lnTo>
                  <a:lnTo>
                    <a:pt x="15622" y="7680"/>
                  </a:lnTo>
                  <a:lnTo>
                    <a:pt x="17026" y="5530"/>
                  </a:lnTo>
                  <a:lnTo>
                    <a:pt x="17640" y="4784"/>
                  </a:lnTo>
                  <a:lnTo>
                    <a:pt x="20624" y="2546"/>
                  </a:lnTo>
                  <a:lnTo>
                    <a:pt x="22379" y="1405"/>
                  </a:lnTo>
                  <a:lnTo>
                    <a:pt x="22423" y="1361"/>
                  </a:lnTo>
                  <a:lnTo>
                    <a:pt x="23608" y="264"/>
                  </a:lnTo>
                  <a:lnTo>
                    <a:pt x="23652" y="220"/>
                  </a:lnTo>
                  <a:lnTo>
                    <a:pt x="23652" y="176"/>
                  </a:lnTo>
                  <a:lnTo>
                    <a:pt x="23652" y="88"/>
                  </a:lnTo>
                  <a:lnTo>
                    <a:pt x="23608" y="44"/>
                  </a:lnTo>
                  <a:lnTo>
                    <a:pt x="23564" y="1"/>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8" name="Google Shape;4258;p91"/>
            <p:cNvSpPr/>
            <p:nvPr/>
          </p:nvSpPr>
          <p:spPr>
            <a:xfrm>
              <a:off x="4188450" y="866975"/>
              <a:ext cx="520025" cy="931375"/>
            </a:xfrm>
            <a:custGeom>
              <a:rect b="b" l="l" r="r" t="t"/>
              <a:pathLst>
                <a:path extrusionOk="0" h="37255" w="20801">
                  <a:moveTo>
                    <a:pt x="8338" y="0"/>
                  </a:moveTo>
                  <a:lnTo>
                    <a:pt x="8250" y="44"/>
                  </a:lnTo>
                  <a:lnTo>
                    <a:pt x="8206" y="88"/>
                  </a:lnTo>
                  <a:lnTo>
                    <a:pt x="6978" y="2238"/>
                  </a:lnTo>
                  <a:lnTo>
                    <a:pt x="6978" y="2326"/>
                  </a:lnTo>
                  <a:lnTo>
                    <a:pt x="6934" y="3511"/>
                  </a:lnTo>
                  <a:lnTo>
                    <a:pt x="6934" y="3554"/>
                  </a:lnTo>
                  <a:lnTo>
                    <a:pt x="7636" y="6100"/>
                  </a:lnTo>
                  <a:lnTo>
                    <a:pt x="7329" y="11979"/>
                  </a:lnTo>
                  <a:lnTo>
                    <a:pt x="6012" y="16631"/>
                  </a:lnTo>
                  <a:lnTo>
                    <a:pt x="5091" y="19746"/>
                  </a:lnTo>
                  <a:lnTo>
                    <a:pt x="3599" y="22862"/>
                  </a:lnTo>
                  <a:lnTo>
                    <a:pt x="1054" y="28742"/>
                  </a:lnTo>
                  <a:lnTo>
                    <a:pt x="1054" y="28830"/>
                  </a:lnTo>
                  <a:lnTo>
                    <a:pt x="1098" y="29093"/>
                  </a:lnTo>
                  <a:lnTo>
                    <a:pt x="1" y="31199"/>
                  </a:lnTo>
                  <a:lnTo>
                    <a:pt x="1" y="31331"/>
                  </a:lnTo>
                  <a:lnTo>
                    <a:pt x="220" y="32077"/>
                  </a:lnTo>
                  <a:lnTo>
                    <a:pt x="220" y="32164"/>
                  </a:lnTo>
                  <a:lnTo>
                    <a:pt x="308" y="32208"/>
                  </a:lnTo>
                  <a:lnTo>
                    <a:pt x="1449" y="32647"/>
                  </a:lnTo>
                  <a:lnTo>
                    <a:pt x="1493" y="32647"/>
                  </a:lnTo>
                  <a:lnTo>
                    <a:pt x="5661" y="33130"/>
                  </a:lnTo>
                  <a:lnTo>
                    <a:pt x="6495" y="33656"/>
                  </a:lnTo>
                  <a:lnTo>
                    <a:pt x="7548" y="35236"/>
                  </a:lnTo>
                  <a:lnTo>
                    <a:pt x="7592" y="35280"/>
                  </a:lnTo>
                  <a:lnTo>
                    <a:pt x="8382" y="35763"/>
                  </a:lnTo>
                  <a:lnTo>
                    <a:pt x="8426" y="35807"/>
                  </a:lnTo>
                  <a:lnTo>
                    <a:pt x="9830" y="36201"/>
                  </a:lnTo>
                  <a:lnTo>
                    <a:pt x="11629" y="37211"/>
                  </a:lnTo>
                  <a:lnTo>
                    <a:pt x="11717" y="37255"/>
                  </a:lnTo>
                  <a:lnTo>
                    <a:pt x="13209" y="37255"/>
                  </a:lnTo>
                  <a:lnTo>
                    <a:pt x="14876" y="36947"/>
                  </a:lnTo>
                  <a:lnTo>
                    <a:pt x="14876" y="36904"/>
                  </a:lnTo>
                  <a:lnTo>
                    <a:pt x="16017" y="36421"/>
                  </a:lnTo>
                  <a:lnTo>
                    <a:pt x="16061" y="36421"/>
                  </a:lnTo>
                  <a:lnTo>
                    <a:pt x="17992" y="34929"/>
                  </a:lnTo>
                  <a:lnTo>
                    <a:pt x="18036" y="34929"/>
                  </a:lnTo>
                  <a:lnTo>
                    <a:pt x="19484" y="33130"/>
                  </a:lnTo>
                  <a:lnTo>
                    <a:pt x="19484" y="33086"/>
                  </a:lnTo>
                  <a:lnTo>
                    <a:pt x="19966" y="31857"/>
                  </a:lnTo>
                  <a:lnTo>
                    <a:pt x="19966" y="31813"/>
                  </a:lnTo>
                  <a:lnTo>
                    <a:pt x="20010" y="30409"/>
                  </a:lnTo>
                  <a:lnTo>
                    <a:pt x="19747" y="27206"/>
                  </a:lnTo>
                  <a:lnTo>
                    <a:pt x="19703" y="27162"/>
                  </a:lnTo>
                  <a:lnTo>
                    <a:pt x="19264" y="25977"/>
                  </a:lnTo>
                  <a:lnTo>
                    <a:pt x="19308" y="25056"/>
                  </a:lnTo>
                  <a:lnTo>
                    <a:pt x="19308" y="25012"/>
                  </a:lnTo>
                  <a:lnTo>
                    <a:pt x="19045" y="23652"/>
                  </a:lnTo>
                  <a:lnTo>
                    <a:pt x="19133" y="22511"/>
                  </a:lnTo>
                  <a:lnTo>
                    <a:pt x="19879" y="19220"/>
                  </a:lnTo>
                  <a:lnTo>
                    <a:pt x="20800" y="15534"/>
                  </a:lnTo>
                  <a:lnTo>
                    <a:pt x="20800" y="15490"/>
                  </a:lnTo>
                  <a:lnTo>
                    <a:pt x="20537" y="13647"/>
                  </a:lnTo>
                  <a:lnTo>
                    <a:pt x="20493" y="13603"/>
                  </a:lnTo>
                  <a:lnTo>
                    <a:pt x="20449" y="13559"/>
                  </a:lnTo>
                  <a:lnTo>
                    <a:pt x="20405" y="13515"/>
                  </a:lnTo>
                  <a:lnTo>
                    <a:pt x="20317" y="13515"/>
                  </a:lnTo>
                  <a:lnTo>
                    <a:pt x="20274" y="13559"/>
                  </a:lnTo>
                  <a:lnTo>
                    <a:pt x="20230" y="13603"/>
                  </a:lnTo>
                  <a:lnTo>
                    <a:pt x="20186" y="13647"/>
                  </a:lnTo>
                  <a:lnTo>
                    <a:pt x="20186" y="13735"/>
                  </a:lnTo>
                  <a:lnTo>
                    <a:pt x="20449" y="15490"/>
                  </a:lnTo>
                  <a:lnTo>
                    <a:pt x="19528" y="19132"/>
                  </a:lnTo>
                  <a:lnTo>
                    <a:pt x="18782" y="22423"/>
                  </a:lnTo>
                  <a:lnTo>
                    <a:pt x="18782" y="22467"/>
                  </a:lnTo>
                  <a:lnTo>
                    <a:pt x="18694" y="23652"/>
                  </a:lnTo>
                  <a:lnTo>
                    <a:pt x="18694" y="23696"/>
                  </a:lnTo>
                  <a:lnTo>
                    <a:pt x="18957" y="25056"/>
                  </a:lnTo>
                  <a:lnTo>
                    <a:pt x="18913" y="25977"/>
                  </a:lnTo>
                  <a:lnTo>
                    <a:pt x="18913" y="26065"/>
                  </a:lnTo>
                  <a:lnTo>
                    <a:pt x="19396" y="27250"/>
                  </a:lnTo>
                  <a:lnTo>
                    <a:pt x="19659" y="30409"/>
                  </a:lnTo>
                  <a:lnTo>
                    <a:pt x="19615" y="31770"/>
                  </a:lnTo>
                  <a:lnTo>
                    <a:pt x="19177" y="32954"/>
                  </a:lnTo>
                  <a:lnTo>
                    <a:pt x="17772" y="34666"/>
                  </a:lnTo>
                  <a:lnTo>
                    <a:pt x="15842" y="36114"/>
                  </a:lnTo>
                  <a:lnTo>
                    <a:pt x="14789" y="36596"/>
                  </a:lnTo>
                  <a:lnTo>
                    <a:pt x="13165" y="36904"/>
                  </a:lnTo>
                  <a:lnTo>
                    <a:pt x="11761" y="36904"/>
                  </a:lnTo>
                  <a:lnTo>
                    <a:pt x="9962" y="35894"/>
                  </a:lnTo>
                  <a:lnTo>
                    <a:pt x="8557" y="35455"/>
                  </a:lnTo>
                  <a:lnTo>
                    <a:pt x="7812" y="35017"/>
                  </a:lnTo>
                  <a:lnTo>
                    <a:pt x="6758" y="33437"/>
                  </a:lnTo>
                  <a:lnTo>
                    <a:pt x="6715" y="33393"/>
                  </a:lnTo>
                  <a:lnTo>
                    <a:pt x="5837" y="32823"/>
                  </a:lnTo>
                  <a:lnTo>
                    <a:pt x="5749" y="32779"/>
                  </a:lnTo>
                  <a:lnTo>
                    <a:pt x="1537" y="32340"/>
                  </a:lnTo>
                  <a:lnTo>
                    <a:pt x="527" y="31901"/>
                  </a:lnTo>
                  <a:lnTo>
                    <a:pt x="352" y="31331"/>
                  </a:lnTo>
                  <a:lnTo>
                    <a:pt x="1449" y="29224"/>
                  </a:lnTo>
                  <a:lnTo>
                    <a:pt x="1449" y="29093"/>
                  </a:lnTo>
                  <a:lnTo>
                    <a:pt x="1405" y="28830"/>
                  </a:lnTo>
                  <a:lnTo>
                    <a:pt x="3906" y="22993"/>
                  </a:lnTo>
                  <a:lnTo>
                    <a:pt x="5398" y="19922"/>
                  </a:lnTo>
                  <a:lnTo>
                    <a:pt x="5398" y="19878"/>
                  </a:lnTo>
                  <a:lnTo>
                    <a:pt x="6363" y="16762"/>
                  </a:lnTo>
                  <a:lnTo>
                    <a:pt x="7680" y="12067"/>
                  </a:lnTo>
                  <a:lnTo>
                    <a:pt x="7680" y="12023"/>
                  </a:lnTo>
                  <a:lnTo>
                    <a:pt x="7987" y="6100"/>
                  </a:lnTo>
                  <a:lnTo>
                    <a:pt x="7987" y="6056"/>
                  </a:lnTo>
                  <a:lnTo>
                    <a:pt x="7285" y="3467"/>
                  </a:lnTo>
                  <a:lnTo>
                    <a:pt x="7329" y="2370"/>
                  </a:lnTo>
                  <a:lnTo>
                    <a:pt x="8514" y="263"/>
                  </a:lnTo>
                  <a:lnTo>
                    <a:pt x="8557" y="220"/>
                  </a:lnTo>
                  <a:lnTo>
                    <a:pt x="8557" y="132"/>
                  </a:lnTo>
                  <a:lnTo>
                    <a:pt x="8514" y="88"/>
                  </a:lnTo>
                  <a:lnTo>
                    <a:pt x="8470" y="44"/>
                  </a:lnTo>
                  <a:lnTo>
                    <a:pt x="8382" y="0"/>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9" name="Google Shape;4259;p91"/>
            <p:cNvSpPr/>
            <p:nvPr/>
          </p:nvSpPr>
          <p:spPr>
            <a:xfrm>
              <a:off x="4063400" y="858200"/>
              <a:ext cx="670300" cy="974150"/>
            </a:xfrm>
            <a:custGeom>
              <a:rect b="b" l="l" r="r" t="t"/>
              <a:pathLst>
                <a:path extrusionOk="0" h="38966" w="26812">
                  <a:moveTo>
                    <a:pt x="12857" y="0"/>
                  </a:moveTo>
                  <a:lnTo>
                    <a:pt x="12814" y="44"/>
                  </a:lnTo>
                  <a:lnTo>
                    <a:pt x="12770" y="88"/>
                  </a:lnTo>
                  <a:lnTo>
                    <a:pt x="11365" y="2633"/>
                  </a:lnTo>
                  <a:lnTo>
                    <a:pt x="11322" y="2721"/>
                  </a:lnTo>
                  <a:lnTo>
                    <a:pt x="11234" y="4257"/>
                  </a:lnTo>
                  <a:lnTo>
                    <a:pt x="11234" y="4300"/>
                  </a:lnTo>
                  <a:lnTo>
                    <a:pt x="11717" y="6451"/>
                  </a:lnTo>
                  <a:lnTo>
                    <a:pt x="11322" y="11585"/>
                  </a:lnTo>
                  <a:lnTo>
                    <a:pt x="10751" y="13779"/>
                  </a:lnTo>
                  <a:lnTo>
                    <a:pt x="9522" y="17640"/>
                  </a:lnTo>
                  <a:lnTo>
                    <a:pt x="7899" y="20624"/>
                  </a:lnTo>
                  <a:lnTo>
                    <a:pt x="5749" y="24529"/>
                  </a:lnTo>
                  <a:lnTo>
                    <a:pt x="4564" y="26284"/>
                  </a:lnTo>
                  <a:lnTo>
                    <a:pt x="3511" y="27294"/>
                  </a:lnTo>
                  <a:lnTo>
                    <a:pt x="483" y="28347"/>
                  </a:lnTo>
                  <a:lnTo>
                    <a:pt x="395" y="28435"/>
                  </a:lnTo>
                  <a:lnTo>
                    <a:pt x="88" y="28786"/>
                  </a:lnTo>
                  <a:lnTo>
                    <a:pt x="44" y="28873"/>
                  </a:lnTo>
                  <a:lnTo>
                    <a:pt x="0" y="29883"/>
                  </a:lnTo>
                  <a:lnTo>
                    <a:pt x="44" y="29926"/>
                  </a:lnTo>
                  <a:lnTo>
                    <a:pt x="1843" y="33700"/>
                  </a:lnTo>
                  <a:lnTo>
                    <a:pt x="1887" y="34490"/>
                  </a:lnTo>
                  <a:lnTo>
                    <a:pt x="1887" y="34578"/>
                  </a:lnTo>
                  <a:lnTo>
                    <a:pt x="2282" y="35104"/>
                  </a:lnTo>
                  <a:lnTo>
                    <a:pt x="2370" y="35192"/>
                  </a:lnTo>
                  <a:lnTo>
                    <a:pt x="3950" y="35763"/>
                  </a:lnTo>
                  <a:lnTo>
                    <a:pt x="6714" y="36509"/>
                  </a:lnTo>
                  <a:lnTo>
                    <a:pt x="6758" y="36552"/>
                  </a:lnTo>
                  <a:lnTo>
                    <a:pt x="11190" y="36816"/>
                  </a:lnTo>
                  <a:lnTo>
                    <a:pt x="12375" y="37869"/>
                  </a:lnTo>
                  <a:lnTo>
                    <a:pt x="12462" y="37913"/>
                  </a:lnTo>
                  <a:lnTo>
                    <a:pt x="16807" y="38966"/>
                  </a:lnTo>
                  <a:lnTo>
                    <a:pt x="16851" y="38966"/>
                  </a:lnTo>
                  <a:lnTo>
                    <a:pt x="18957" y="38922"/>
                  </a:lnTo>
                  <a:lnTo>
                    <a:pt x="19001" y="38922"/>
                  </a:lnTo>
                  <a:lnTo>
                    <a:pt x="20712" y="38571"/>
                  </a:lnTo>
                  <a:lnTo>
                    <a:pt x="20756" y="38571"/>
                  </a:lnTo>
                  <a:lnTo>
                    <a:pt x="22423" y="37869"/>
                  </a:lnTo>
                  <a:lnTo>
                    <a:pt x="22467" y="37825"/>
                  </a:lnTo>
                  <a:lnTo>
                    <a:pt x="24047" y="36509"/>
                  </a:lnTo>
                  <a:lnTo>
                    <a:pt x="24091" y="36465"/>
                  </a:lnTo>
                  <a:lnTo>
                    <a:pt x="25802" y="34446"/>
                  </a:lnTo>
                  <a:lnTo>
                    <a:pt x="25802" y="34402"/>
                  </a:lnTo>
                  <a:lnTo>
                    <a:pt x="26416" y="32823"/>
                  </a:lnTo>
                  <a:lnTo>
                    <a:pt x="26416" y="32779"/>
                  </a:lnTo>
                  <a:lnTo>
                    <a:pt x="26548" y="31726"/>
                  </a:lnTo>
                  <a:lnTo>
                    <a:pt x="26153" y="26460"/>
                  </a:lnTo>
                  <a:lnTo>
                    <a:pt x="25451" y="24178"/>
                  </a:lnTo>
                  <a:lnTo>
                    <a:pt x="25363" y="22818"/>
                  </a:lnTo>
                  <a:lnTo>
                    <a:pt x="25934" y="19615"/>
                  </a:lnTo>
                  <a:lnTo>
                    <a:pt x="26811" y="15929"/>
                  </a:lnTo>
                  <a:lnTo>
                    <a:pt x="26811" y="15797"/>
                  </a:lnTo>
                  <a:lnTo>
                    <a:pt x="26109" y="14525"/>
                  </a:lnTo>
                  <a:lnTo>
                    <a:pt x="26065" y="14481"/>
                  </a:lnTo>
                  <a:lnTo>
                    <a:pt x="25978" y="14437"/>
                  </a:lnTo>
                  <a:lnTo>
                    <a:pt x="25934" y="14437"/>
                  </a:lnTo>
                  <a:lnTo>
                    <a:pt x="25846" y="14481"/>
                  </a:lnTo>
                  <a:lnTo>
                    <a:pt x="25802" y="14525"/>
                  </a:lnTo>
                  <a:lnTo>
                    <a:pt x="25758" y="14568"/>
                  </a:lnTo>
                  <a:lnTo>
                    <a:pt x="25758" y="14656"/>
                  </a:lnTo>
                  <a:lnTo>
                    <a:pt x="25802" y="14700"/>
                  </a:lnTo>
                  <a:lnTo>
                    <a:pt x="26460" y="15929"/>
                  </a:lnTo>
                  <a:lnTo>
                    <a:pt x="25583" y="19527"/>
                  </a:lnTo>
                  <a:lnTo>
                    <a:pt x="25012" y="22774"/>
                  </a:lnTo>
                  <a:lnTo>
                    <a:pt x="25012" y="22818"/>
                  </a:lnTo>
                  <a:lnTo>
                    <a:pt x="25100" y="24222"/>
                  </a:lnTo>
                  <a:lnTo>
                    <a:pt x="25100" y="24266"/>
                  </a:lnTo>
                  <a:lnTo>
                    <a:pt x="25802" y="26548"/>
                  </a:lnTo>
                  <a:lnTo>
                    <a:pt x="26197" y="31726"/>
                  </a:lnTo>
                  <a:lnTo>
                    <a:pt x="26065" y="32735"/>
                  </a:lnTo>
                  <a:lnTo>
                    <a:pt x="25495" y="34271"/>
                  </a:lnTo>
                  <a:lnTo>
                    <a:pt x="23828" y="36245"/>
                  </a:lnTo>
                  <a:lnTo>
                    <a:pt x="22248" y="37562"/>
                  </a:lnTo>
                  <a:lnTo>
                    <a:pt x="20624" y="38220"/>
                  </a:lnTo>
                  <a:lnTo>
                    <a:pt x="18913" y="38571"/>
                  </a:lnTo>
                  <a:lnTo>
                    <a:pt x="16851" y="38615"/>
                  </a:lnTo>
                  <a:lnTo>
                    <a:pt x="12594" y="37606"/>
                  </a:lnTo>
                  <a:lnTo>
                    <a:pt x="11365" y="36509"/>
                  </a:lnTo>
                  <a:lnTo>
                    <a:pt x="11278" y="36465"/>
                  </a:lnTo>
                  <a:lnTo>
                    <a:pt x="6802" y="36201"/>
                  </a:lnTo>
                  <a:lnTo>
                    <a:pt x="4081" y="35412"/>
                  </a:lnTo>
                  <a:lnTo>
                    <a:pt x="2545" y="34885"/>
                  </a:lnTo>
                  <a:lnTo>
                    <a:pt x="2238" y="34446"/>
                  </a:lnTo>
                  <a:lnTo>
                    <a:pt x="2194" y="33656"/>
                  </a:lnTo>
                  <a:lnTo>
                    <a:pt x="2151" y="33569"/>
                  </a:lnTo>
                  <a:lnTo>
                    <a:pt x="351" y="29839"/>
                  </a:lnTo>
                  <a:lnTo>
                    <a:pt x="395" y="28961"/>
                  </a:lnTo>
                  <a:lnTo>
                    <a:pt x="615" y="28698"/>
                  </a:lnTo>
                  <a:lnTo>
                    <a:pt x="3642" y="27601"/>
                  </a:lnTo>
                  <a:lnTo>
                    <a:pt x="3730" y="27557"/>
                  </a:lnTo>
                  <a:lnTo>
                    <a:pt x="4827" y="26548"/>
                  </a:lnTo>
                  <a:lnTo>
                    <a:pt x="4827" y="26504"/>
                  </a:lnTo>
                  <a:lnTo>
                    <a:pt x="6056" y="24749"/>
                  </a:lnTo>
                  <a:lnTo>
                    <a:pt x="6056" y="24705"/>
                  </a:lnTo>
                  <a:lnTo>
                    <a:pt x="8206" y="20799"/>
                  </a:lnTo>
                  <a:lnTo>
                    <a:pt x="9830" y="17772"/>
                  </a:lnTo>
                  <a:lnTo>
                    <a:pt x="9830" y="17728"/>
                  </a:lnTo>
                  <a:lnTo>
                    <a:pt x="11058" y="13910"/>
                  </a:lnTo>
                  <a:lnTo>
                    <a:pt x="11673" y="11672"/>
                  </a:lnTo>
                  <a:lnTo>
                    <a:pt x="11673" y="11628"/>
                  </a:lnTo>
                  <a:lnTo>
                    <a:pt x="11936" y="8206"/>
                  </a:lnTo>
                  <a:lnTo>
                    <a:pt x="12068" y="6451"/>
                  </a:lnTo>
                  <a:lnTo>
                    <a:pt x="12068" y="6407"/>
                  </a:lnTo>
                  <a:lnTo>
                    <a:pt x="11585" y="4257"/>
                  </a:lnTo>
                  <a:lnTo>
                    <a:pt x="11673" y="2765"/>
                  </a:lnTo>
                  <a:lnTo>
                    <a:pt x="13077" y="263"/>
                  </a:lnTo>
                  <a:lnTo>
                    <a:pt x="13077" y="220"/>
                  </a:lnTo>
                  <a:lnTo>
                    <a:pt x="13077" y="132"/>
                  </a:lnTo>
                  <a:lnTo>
                    <a:pt x="13077" y="88"/>
                  </a:lnTo>
                  <a:lnTo>
                    <a:pt x="12989" y="44"/>
                  </a:lnTo>
                  <a:lnTo>
                    <a:pt x="12945" y="0"/>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0" name="Google Shape;4260;p91"/>
            <p:cNvSpPr/>
            <p:nvPr/>
          </p:nvSpPr>
          <p:spPr>
            <a:xfrm>
              <a:off x="4019525" y="841725"/>
              <a:ext cx="410300" cy="1012575"/>
            </a:xfrm>
            <a:custGeom>
              <a:rect b="b" l="l" r="r" t="t"/>
              <a:pathLst>
                <a:path extrusionOk="0" h="40503" w="16412">
                  <a:moveTo>
                    <a:pt x="14349" y="1"/>
                  </a:moveTo>
                  <a:lnTo>
                    <a:pt x="14305" y="45"/>
                  </a:lnTo>
                  <a:lnTo>
                    <a:pt x="14261" y="89"/>
                  </a:lnTo>
                  <a:lnTo>
                    <a:pt x="12638" y="2809"/>
                  </a:lnTo>
                  <a:lnTo>
                    <a:pt x="12594" y="2897"/>
                  </a:lnTo>
                  <a:lnTo>
                    <a:pt x="12418" y="3906"/>
                  </a:lnTo>
                  <a:lnTo>
                    <a:pt x="12418" y="3950"/>
                  </a:lnTo>
                  <a:lnTo>
                    <a:pt x="12331" y="6013"/>
                  </a:lnTo>
                  <a:lnTo>
                    <a:pt x="12331" y="6056"/>
                  </a:lnTo>
                  <a:lnTo>
                    <a:pt x="12594" y="8119"/>
                  </a:lnTo>
                  <a:lnTo>
                    <a:pt x="12243" y="11234"/>
                  </a:lnTo>
                  <a:lnTo>
                    <a:pt x="11804" y="13165"/>
                  </a:lnTo>
                  <a:lnTo>
                    <a:pt x="10926" y="15578"/>
                  </a:lnTo>
                  <a:lnTo>
                    <a:pt x="9127" y="19440"/>
                  </a:lnTo>
                  <a:lnTo>
                    <a:pt x="7899" y="21415"/>
                  </a:lnTo>
                  <a:lnTo>
                    <a:pt x="4344" y="26549"/>
                  </a:lnTo>
                  <a:lnTo>
                    <a:pt x="3511" y="26724"/>
                  </a:lnTo>
                  <a:lnTo>
                    <a:pt x="3203" y="26505"/>
                  </a:lnTo>
                  <a:lnTo>
                    <a:pt x="2457" y="25539"/>
                  </a:lnTo>
                  <a:lnTo>
                    <a:pt x="2370" y="25451"/>
                  </a:lnTo>
                  <a:lnTo>
                    <a:pt x="1975" y="25276"/>
                  </a:lnTo>
                  <a:lnTo>
                    <a:pt x="1843" y="25276"/>
                  </a:lnTo>
                  <a:lnTo>
                    <a:pt x="1755" y="25364"/>
                  </a:lnTo>
                  <a:lnTo>
                    <a:pt x="44" y="28435"/>
                  </a:lnTo>
                  <a:lnTo>
                    <a:pt x="0" y="28567"/>
                  </a:lnTo>
                  <a:lnTo>
                    <a:pt x="220" y="29488"/>
                  </a:lnTo>
                  <a:lnTo>
                    <a:pt x="220" y="29532"/>
                  </a:lnTo>
                  <a:lnTo>
                    <a:pt x="1229" y="32165"/>
                  </a:lnTo>
                  <a:lnTo>
                    <a:pt x="2852" y="35588"/>
                  </a:lnTo>
                  <a:lnTo>
                    <a:pt x="3598" y="36509"/>
                  </a:lnTo>
                  <a:lnTo>
                    <a:pt x="3686" y="36553"/>
                  </a:lnTo>
                  <a:lnTo>
                    <a:pt x="4608" y="37080"/>
                  </a:lnTo>
                  <a:lnTo>
                    <a:pt x="7548" y="38133"/>
                  </a:lnTo>
                  <a:lnTo>
                    <a:pt x="11365" y="39405"/>
                  </a:lnTo>
                  <a:lnTo>
                    <a:pt x="14130" y="40151"/>
                  </a:lnTo>
                  <a:lnTo>
                    <a:pt x="14174" y="40195"/>
                  </a:lnTo>
                  <a:lnTo>
                    <a:pt x="16236" y="40459"/>
                  </a:lnTo>
                  <a:lnTo>
                    <a:pt x="16236" y="40502"/>
                  </a:lnTo>
                  <a:lnTo>
                    <a:pt x="16368" y="40459"/>
                  </a:lnTo>
                  <a:lnTo>
                    <a:pt x="16412" y="40327"/>
                  </a:lnTo>
                  <a:lnTo>
                    <a:pt x="16412" y="40283"/>
                  </a:lnTo>
                  <a:lnTo>
                    <a:pt x="16412" y="40195"/>
                  </a:lnTo>
                  <a:lnTo>
                    <a:pt x="16324" y="40151"/>
                  </a:lnTo>
                  <a:lnTo>
                    <a:pt x="16280" y="40151"/>
                  </a:lnTo>
                  <a:lnTo>
                    <a:pt x="14217" y="39844"/>
                  </a:lnTo>
                  <a:lnTo>
                    <a:pt x="11497" y="39054"/>
                  </a:lnTo>
                  <a:lnTo>
                    <a:pt x="7679" y="37826"/>
                  </a:lnTo>
                  <a:lnTo>
                    <a:pt x="4739" y="36773"/>
                  </a:lnTo>
                  <a:lnTo>
                    <a:pt x="3862" y="36290"/>
                  </a:lnTo>
                  <a:lnTo>
                    <a:pt x="3160" y="35412"/>
                  </a:lnTo>
                  <a:lnTo>
                    <a:pt x="1580" y="32034"/>
                  </a:lnTo>
                  <a:lnTo>
                    <a:pt x="571" y="29401"/>
                  </a:lnTo>
                  <a:lnTo>
                    <a:pt x="395" y="28567"/>
                  </a:lnTo>
                  <a:lnTo>
                    <a:pt x="1975" y="25671"/>
                  </a:lnTo>
                  <a:lnTo>
                    <a:pt x="2194" y="25759"/>
                  </a:lnTo>
                  <a:lnTo>
                    <a:pt x="2940" y="26724"/>
                  </a:lnTo>
                  <a:lnTo>
                    <a:pt x="2984" y="26768"/>
                  </a:lnTo>
                  <a:lnTo>
                    <a:pt x="3379" y="27075"/>
                  </a:lnTo>
                  <a:lnTo>
                    <a:pt x="3555" y="27075"/>
                  </a:lnTo>
                  <a:lnTo>
                    <a:pt x="4476" y="26856"/>
                  </a:lnTo>
                  <a:lnTo>
                    <a:pt x="4564" y="26768"/>
                  </a:lnTo>
                  <a:lnTo>
                    <a:pt x="8162" y="21634"/>
                  </a:lnTo>
                  <a:lnTo>
                    <a:pt x="9435" y="19615"/>
                  </a:lnTo>
                  <a:lnTo>
                    <a:pt x="9435" y="19572"/>
                  </a:lnTo>
                  <a:lnTo>
                    <a:pt x="11234" y="15710"/>
                  </a:lnTo>
                  <a:lnTo>
                    <a:pt x="12155" y="13253"/>
                  </a:lnTo>
                  <a:lnTo>
                    <a:pt x="12594" y="11278"/>
                  </a:lnTo>
                  <a:lnTo>
                    <a:pt x="12945" y="8163"/>
                  </a:lnTo>
                  <a:lnTo>
                    <a:pt x="12945" y="8119"/>
                  </a:lnTo>
                  <a:lnTo>
                    <a:pt x="12682" y="6013"/>
                  </a:lnTo>
                  <a:lnTo>
                    <a:pt x="12726" y="3994"/>
                  </a:lnTo>
                  <a:lnTo>
                    <a:pt x="12945" y="2985"/>
                  </a:lnTo>
                  <a:lnTo>
                    <a:pt x="14569" y="264"/>
                  </a:lnTo>
                  <a:lnTo>
                    <a:pt x="14569" y="220"/>
                  </a:lnTo>
                  <a:lnTo>
                    <a:pt x="14569" y="133"/>
                  </a:lnTo>
                  <a:lnTo>
                    <a:pt x="14525" y="89"/>
                  </a:lnTo>
                  <a:lnTo>
                    <a:pt x="14481" y="45"/>
                  </a:lnTo>
                  <a:lnTo>
                    <a:pt x="14437" y="1"/>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1" name="Google Shape;4261;p91"/>
            <p:cNvSpPr/>
            <p:nvPr/>
          </p:nvSpPr>
          <p:spPr>
            <a:xfrm>
              <a:off x="3981125" y="801150"/>
              <a:ext cx="444300" cy="1074000"/>
            </a:xfrm>
            <a:custGeom>
              <a:rect b="b" l="l" r="r" t="t"/>
              <a:pathLst>
                <a:path extrusionOk="0" h="42960" w="17772">
                  <a:moveTo>
                    <a:pt x="16192" y="0"/>
                  </a:moveTo>
                  <a:lnTo>
                    <a:pt x="16148" y="44"/>
                  </a:lnTo>
                  <a:lnTo>
                    <a:pt x="15183" y="1536"/>
                  </a:lnTo>
                  <a:lnTo>
                    <a:pt x="14437" y="2677"/>
                  </a:lnTo>
                  <a:lnTo>
                    <a:pt x="13910" y="3599"/>
                  </a:lnTo>
                  <a:lnTo>
                    <a:pt x="13691" y="3993"/>
                  </a:lnTo>
                  <a:lnTo>
                    <a:pt x="13516" y="4388"/>
                  </a:lnTo>
                  <a:lnTo>
                    <a:pt x="13340" y="4783"/>
                  </a:lnTo>
                  <a:lnTo>
                    <a:pt x="13252" y="5222"/>
                  </a:lnTo>
                  <a:lnTo>
                    <a:pt x="13165" y="5617"/>
                  </a:lnTo>
                  <a:lnTo>
                    <a:pt x="13121" y="6100"/>
                  </a:lnTo>
                  <a:lnTo>
                    <a:pt x="13077" y="7153"/>
                  </a:lnTo>
                  <a:lnTo>
                    <a:pt x="13165" y="8513"/>
                  </a:lnTo>
                  <a:lnTo>
                    <a:pt x="13252" y="10224"/>
                  </a:lnTo>
                  <a:lnTo>
                    <a:pt x="12726" y="13121"/>
                  </a:lnTo>
                  <a:lnTo>
                    <a:pt x="11892" y="15051"/>
                  </a:lnTo>
                  <a:lnTo>
                    <a:pt x="9873" y="19264"/>
                  </a:lnTo>
                  <a:lnTo>
                    <a:pt x="7636" y="23564"/>
                  </a:lnTo>
                  <a:lnTo>
                    <a:pt x="6012" y="25714"/>
                  </a:lnTo>
                  <a:lnTo>
                    <a:pt x="5134" y="26329"/>
                  </a:lnTo>
                  <a:lnTo>
                    <a:pt x="4520" y="26021"/>
                  </a:lnTo>
                  <a:lnTo>
                    <a:pt x="3774" y="25407"/>
                  </a:lnTo>
                  <a:lnTo>
                    <a:pt x="3642" y="25363"/>
                  </a:lnTo>
                  <a:lnTo>
                    <a:pt x="3291" y="25319"/>
                  </a:lnTo>
                  <a:lnTo>
                    <a:pt x="3204" y="25319"/>
                  </a:lnTo>
                  <a:lnTo>
                    <a:pt x="3160" y="25363"/>
                  </a:lnTo>
                  <a:lnTo>
                    <a:pt x="2545" y="26241"/>
                  </a:lnTo>
                  <a:lnTo>
                    <a:pt x="2502" y="26241"/>
                  </a:lnTo>
                  <a:lnTo>
                    <a:pt x="1799" y="27689"/>
                  </a:lnTo>
                  <a:lnTo>
                    <a:pt x="264" y="28961"/>
                  </a:lnTo>
                  <a:lnTo>
                    <a:pt x="220" y="29049"/>
                  </a:lnTo>
                  <a:lnTo>
                    <a:pt x="0" y="29707"/>
                  </a:lnTo>
                  <a:lnTo>
                    <a:pt x="0" y="29795"/>
                  </a:lnTo>
                  <a:lnTo>
                    <a:pt x="351" y="30760"/>
                  </a:lnTo>
                  <a:lnTo>
                    <a:pt x="2677" y="36202"/>
                  </a:lnTo>
                  <a:lnTo>
                    <a:pt x="2677" y="36245"/>
                  </a:lnTo>
                  <a:lnTo>
                    <a:pt x="3906" y="37913"/>
                  </a:lnTo>
                  <a:lnTo>
                    <a:pt x="4915" y="39054"/>
                  </a:lnTo>
                  <a:lnTo>
                    <a:pt x="4959" y="39098"/>
                  </a:lnTo>
                  <a:lnTo>
                    <a:pt x="6144" y="39800"/>
                  </a:lnTo>
                  <a:lnTo>
                    <a:pt x="6188" y="39800"/>
                  </a:lnTo>
                  <a:lnTo>
                    <a:pt x="8996" y="40853"/>
                  </a:lnTo>
                  <a:lnTo>
                    <a:pt x="14086" y="42389"/>
                  </a:lnTo>
                  <a:lnTo>
                    <a:pt x="14788" y="42389"/>
                  </a:lnTo>
                  <a:lnTo>
                    <a:pt x="17509" y="42959"/>
                  </a:lnTo>
                  <a:lnTo>
                    <a:pt x="17640" y="42959"/>
                  </a:lnTo>
                  <a:lnTo>
                    <a:pt x="17684" y="42915"/>
                  </a:lnTo>
                  <a:lnTo>
                    <a:pt x="17728" y="42871"/>
                  </a:lnTo>
                  <a:lnTo>
                    <a:pt x="17772" y="42828"/>
                  </a:lnTo>
                  <a:lnTo>
                    <a:pt x="17772" y="42740"/>
                  </a:lnTo>
                  <a:lnTo>
                    <a:pt x="17772" y="42696"/>
                  </a:lnTo>
                  <a:lnTo>
                    <a:pt x="17728" y="42652"/>
                  </a:lnTo>
                  <a:lnTo>
                    <a:pt x="17640" y="42608"/>
                  </a:lnTo>
                  <a:lnTo>
                    <a:pt x="17553" y="42608"/>
                  </a:lnTo>
                  <a:lnTo>
                    <a:pt x="14832" y="42038"/>
                  </a:lnTo>
                  <a:lnTo>
                    <a:pt x="14174" y="42038"/>
                  </a:lnTo>
                  <a:lnTo>
                    <a:pt x="9128" y="40502"/>
                  </a:lnTo>
                  <a:lnTo>
                    <a:pt x="6319" y="39493"/>
                  </a:lnTo>
                  <a:lnTo>
                    <a:pt x="5178" y="38834"/>
                  </a:lnTo>
                  <a:lnTo>
                    <a:pt x="4213" y="37694"/>
                  </a:lnTo>
                  <a:lnTo>
                    <a:pt x="2984" y="36026"/>
                  </a:lnTo>
                  <a:lnTo>
                    <a:pt x="702" y="30629"/>
                  </a:lnTo>
                  <a:lnTo>
                    <a:pt x="351" y="29751"/>
                  </a:lnTo>
                  <a:lnTo>
                    <a:pt x="527" y="29181"/>
                  </a:lnTo>
                  <a:lnTo>
                    <a:pt x="2019" y="27952"/>
                  </a:lnTo>
                  <a:lnTo>
                    <a:pt x="2063" y="27864"/>
                  </a:lnTo>
                  <a:lnTo>
                    <a:pt x="2809" y="26416"/>
                  </a:lnTo>
                  <a:lnTo>
                    <a:pt x="3379" y="25670"/>
                  </a:lnTo>
                  <a:lnTo>
                    <a:pt x="3555" y="25670"/>
                  </a:lnTo>
                  <a:lnTo>
                    <a:pt x="4301" y="26329"/>
                  </a:lnTo>
                  <a:lnTo>
                    <a:pt x="4345" y="26372"/>
                  </a:lnTo>
                  <a:lnTo>
                    <a:pt x="5091" y="26680"/>
                  </a:lnTo>
                  <a:lnTo>
                    <a:pt x="5178" y="26680"/>
                  </a:lnTo>
                  <a:lnTo>
                    <a:pt x="5266" y="26636"/>
                  </a:lnTo>
                  <a:lnTo>
                    <a:pt x="6231" y="25977"/>
                  </a:lnTo>
                  <a:lnTo>
                    <a:pt x="6275" y="25934"/>
                  </a:lnTo>
                  <a:lnTo>
                    <a:pt x="7943" y="23740"/>
                  </a:lnTo>
                  <a:lnTo>
                    <a:pt x="10181" y="19439"/>
                  </a:lnTo>
                  <a:lnTo>
                    <a:pt x="12199" y="15183"/>
                  </a:lnTo>
                  <a:lnTo>
                    <a:pt x="13077" y="13252"/>
                  </a:lnTo>
                  <a:lnTo>
                    <a:pt x="13077" y="13208"/>
                  </a:lnTo>
                  <a:lnTo>
                    <a:pt x="13603" y="10268"/>
                  </a:lnTo>
                  <a:lnTo>
                    <a:pt x="13603" y="10224"/>
                  </a:lnTo>
                  <a:lnTo>
                    <a:pt x="13516" y="8513"/>
                  </a:lnTo>
                  <a:lnTo>
                    <a:pt x="13428" y="7197"/>
                  </a:lnTo>
                  <a:lnTo>
                    <a:pt x="13472" y="6144"/>
                  </a:lnTo>
                  <a:lnTo>
                    <a:pt x="13516" y="5705"/>
                  </a:lnTo>
                  <a:lnTo>
                    <a:pt x="13603" y="5310"/>
                  </a:lnTo>
                  <a:lnTo>
                    <a:pt x="13691" y="4915"/>
                  </a:lnTo>
                  <a:lnTo>
                    <a:pt x="13823" y="4520"/>
                  </a:lnTo>
                  <a:lnTo>
                    <a:pt x="13998" y="4125"/>
                  </a:lnTo>
                  <a:lnTo>
                    <a:pt x="14218" y="3730"/>
                  </a:lnTo>
                  <a:lnTo>
                    <a:pt x="14744" y="2853"/>
                  </a:lnTo>
                  <a:lnTo>
                    <a:pt x="15490" y="1712"/>
                  </a:lnTo>
                  <a:lnTo>
                    <a:pt x="16456" y="264"/>
                  </a:lnTo>
                  <a:lnTo>
                    <a:pt x="16499" y="176"/>
                  </a:lnTo>
                  <a:lnTo>
                    <a:pt x="16499" y="132"/>
                  </a:lnTo>
                  <a:lnTo>
                    <a:pt x="16456" y="44"/>
                  </a:lnTo>
                  <a:lnTo>
                    <a:pt x="16412" y="0"/>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2" name="Google Shape;4262;p91"/>
            <p:cNvSpPr/>
            <p:nvPr/>
          </p:nvSpPr>
          <p:spPr>
            <a:xfrm>
              <a:off x="3930650" y="715575"/>
              <a:ext cx="492600" cy="1197950"/>
            </a:xfrm>
            <a:custGeom>
              <a:rect b="b" l="l" r="r" t="t"/>
              <a:pathLst>
                <a:path extrusionOk="0" h="47918" w="19704">
                  <a:moveTo>
                    <a:pt x="18080" y="1"/>
                  </a:moveTo>
                  <a:lnTo>
                    <a:pt x="17992" y="45"/>
                  </a:lnTo>
                  <a:lnTo>
                    <a:pt x="17948" y="88"/>
                  </a:lnTo>
                  <a:lnTo>
                    <a:pt x="17904" y="132"/>
                  </a:lnTo>
                  <a:lnTo>
                    <a:pt x="17904" y="176"/>
                  </a:lnTo>
                  <a:lnTo>
                    <a:pt x="17904" y="1668"/>
                  </a:lnTo>
                  <a:lnTo>
                    <a:pt x="17202" y="2853"/>
                  </a:lnTo>
                  <a:lnTo>
                    <a:pt x="15491" y="5530"/>
                  </a:lnTo>
                  <a:lnTo>
                    <a:pt x="14306" y="7811"/>
                  </a:lnTo>
                  <a:lnTo>
                    <a:pt x="14306" y="7855"/>
                  </a:lnTo>
                  <a:lnTo>
                    <a:pt x="13999" y="9391"/>
                  </a:lnTo>
                  <a:lnTo>
                    <a:pt x="13999" y="9435"/>
                  </a:lnTo>
                  <a:lnTo>
                    <a:pt x="13692" y="13691"/>
                  </a:lnTo>
                  <a:lnTo>
                    <a:pt x="12814" y="15008"/>
                  </a:lnTo>
                  <a:lnTo>
                    <a:pt x="10181" y="18211"/>
                  </a:lnTo>
                  <a:lnTo>
                    <a:pt x="6846" y="22072"/>
                  </a:lnTo>
                  <a:lnTo>
                    <a:pt x="4213" y="25100"/>
                  </a:lnTo>
                  <a:lnTo>
                    <a:pt x="4213" y="25144"/>
                  </a:lnTo>
                  <a:lnTo>
                    <a:pt x="3467" y="26548"/>
                  </a:lnTo>
                  <a:lnTo>
                    <a:pt x="3424" y="26636"/>
                  </a:lnTo>
                  <a:lnTo>
                    <a:pt x="3292" y="28391"/>
                  </a:lnTo>
                  <a:lnTo>
                    <a:pt x="2853" y="29357"/>
                  </a:lnTo>
                  <a:lnTo>
                    <a:pt x="1844" y="30278"/>
                  </a:lnTo>
                  <a:lnTo>
                    <a:pt x="133" y="30980"/>
                  </a:lnTo>
                  <a:lnTo>
                    <a:pt x="45" y="31068"/>
                  </a:lnTo>
                  <a:lnTo>
                    <a:pt x="1" y="31068"/>
                  </a:lnTo>
                  <a:lnTo>
                    <a:pt x="1" y="31200"/>
                  </a:lnTo>
                  <a:lnTo>
                    <a:pt x="176" y="34052"/>
                  </a:lnTo>
                  <a:lnTo>
                    <a:pt x="176" y="34096"/>
                  </a:lnTo>
                  <a:lnTo>
                    <a:pt x="922" y="36772"/>
                  </a:lnTo>
                  <a:lnTo>
                    <a:pt x="2941" y="41555"/>
                  </a:lnTo>
                  <a:lnTo>
                    <a:pt x="2985" y="41599"/>
                  </a:lnTo>
                  <a:lnTo>
                    <a:pt x="3950" y="42521"/>
                  </a:lnTo>
                  <a:lnTo>
                    <a:pt x="3994" y="42521"/>
                  </a:lnTo>
                  <a:lnTo>
                    <a:pt x="8163" y="45373"/>
                  </a:lnTo>
                  <a:lnTo>
                    <a:pt x="8163" y="45417"/>
                  </a:lnTo>
                  <a:lnTo>
                    <a:pt x="10883" y="46470"/>
                  </a:lnTo>
                  <a:lnTo>
                    <a:pt x="14920" y="47742"/>
                  </a:lnTo>
                  <a:lnTo>
                    <a:pt x="14964" y="47742"/>
                  </a:lnTo>
                  <a:lnTo>
                    <a:pt x="17641" y="47655"/>
                  </a:lnTo>
                  <a:lnTo>
                    <a:pt x="19177" y="47918"/>
                  </a:lnTo>
                  <a:lnTo>
                    <a:pt x="19221" y="47918"/>
                  </a:lnTo>
                  <a:lnTo>
                    <a:pt x="19528" y="47874"/>
                  </a:lnTo>
                  <a:lnTo>
                    <a:pt x="19615" y="47830"/>
                  </a:lnTo>
                  <a:lnTo>
                    <a:pt x="19659" y="47786"/>
                  </a:lnTo>
                  <a:lnTo>
                    <a:pt x="19703" y="47742"/>
                  </a:lnTo>
                  <a:lnTo>
                    <a:pt x="19703" y="47655"/>
                  </a:lnTo>
                  <a:lnTo>
                    <a:pt x="19659" y="47611"/>
                  </a:lnTo>
                  <a:lnTo>
                    <a:pt x="19615" y="47567"/>
                  </a:lnTo>
                  <a:lnTo>
                    <a:pt x="19572" y="47523"/>
                  </a:lnTo>
                  <a:lnTo>
                    <a:pt x="19484" y="47523"/>
                  </a:lnTo>
                  <a:lnTo>
                    <a:pt x="19221" y="47567"/>
                  </a:lnTo>
                  <a:lnTo>
                    <a:pt x="17685" y="47304"/>
                  </a:lnTo>
                  <a:lnTo>
                    <a:pt x="17641" y="47304"/>
                  </a:lnTo>
                  <a:lnTo>
                    <a:pt x="15008" y="47391"/>
                  </a:lnTo>
                  <a:lnTo>
                    <a:pt x="11015" y="46119"/>
                  </a:lnTo>
                  <a:lnTo>
                    <a:pt x="8338" y="45066"/>
                  </a:lnTo>
                  <a:lnTo>
                    <a:pt x="4213" y="42214"/>
                  </a:lnTo>
                  <a:lnTo>
                    <a:pt x="3248" y="41380"/>
                  </a:lnTo>
                  <a:lnTo>
                    <a:pt x="1273" y="36641"/>
                  </a:lnTo>
                  <a:lnTo>
                    <a:pt x="527" y="34008"/>
                  </a:lnTo>
                  <a:lnTo>
                    <a:pt x="352" y="31287"/>
                  </a:lnTo>
                  <a:lnTo>
                    <a:pt x="1975" y="30585"/>
                  </a:lnTo>
                  <a:lnTo>
                    <a:pt x="2063" y="30541"/>
                  </a:lnTo>
                  <a:lnTo>
                    <a:pt x="3116" y="29576"/>
                  </a:lnTo>
                  <a:lnTo>
                    <a:pt x="3160" y="29532"/>
                  </a:lnTo>
                  <a:lnTo>
                    <a:pt x="3643" y="28523"/>
                  </a:lnTo>
                  <a:lnTo>
                    <a:pt x="3643" y="28435"/>
                  </a:lnTo>
                  <a:lnTo>
                    <a:pt x="3775" y="26680"/>
                  </a:lnTo>
                  <a:lnTo>
                    <a:pt x="4521" y="25320"/>
                  </a:lnTo>
                  <a:lnTo>
                    <a:pt x="7110" y="22292"/>
                  </a:lnTo>
                  <a:lnTo>
                    <a:pt x="10444" y="18430"/>
                  </a:lnTo>
                  <a:lnTo>
                    <a:pt x="13121" y="15227"/>
                  </a:lnTo>
                  <a:lnTo>
                    <a:pt x="13999" y="13867"/>
                  </a:lnTo>
                  <a:lnTo>
                    <a:pt x="14043" y="13779"/>
                  </a:lnTo>
                  <a:lnTo>
                    <a:pt x="14350" y="9435"/>
                  </a:lnTo>
                  <a:lnTo>
                    <a:pt x="14657" y="7943"/>
                  </a:lnTo>
                  <a:lnTo>
                    <a:pt x="15798" y="5705"/>
                  </a:lnTo>
                  <a:lnTo>
                    <a:pt x="17509" y="3028"/>
                  </a:lnTo>
                  <a:lnTo>
                    <a:pt x="18211" y="1844"/>
                  </a:lnTo>
                  <a:lnTo>
                    <a:pt x="18255" y="1756"/>
                  </a:lnTo>
                  <a:lnTo>
                    <a:pt x="18255" y="176"/>
                  </a:lnTo>
                  <a:lnTo>
                    <a:pt x="18255" y="132"/>
                  </a:lnTo>
                  <a:lnTo>
                    <a:pt x="18211" y="88"/>
                  </a:lnTo>
                  <a:lnTo>
                    <a:pt x="18124" y="45"/>
                  </a:lnTo>
                  <a:lnTo>
                    <a:pt x="18080" y="1"/>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3" name="Google Shape;4263;p91"/>
            <p:cNvSpPr/>
            <p:nvPr/>
          </p:nvSpPr>
          <p:spPr>
            <a:xfrm>
              <a:off x="3904325" y="661825"/>
              <a:ext cx="515625" cy="1271450"/>
            </a:xfrm>
            <a:custGeom>
              <a:rect b="b" l="l" r="r" t="t"/>
              <a:pathLst>
                <a:path extrusionOk="0" h="50858" w="20625">
                  <a:moveTo>
                    <a:pt x="18913" y="1"/>
                  </a:moveTo>
                  <a:lnTo>
                    <a:pt x="18825" y="44"/>
                  </a:lnTo>
                  <a:lnTo>
                    <a:pt x="18782" y="88"/>
                  </a:lnTo>
                  <a:lnTo>
                    <a:pt x="18782" y="132"/>
                  </a:lnTo>
                  <a:lnTo>
                    <a:pt x="18080" y="4125"/>
                  </a:lnTo>
                  <a:lnTo>
                    <a:pt x="16280" y="6978"/>
                  </a:lnTo>
                  <a:lnTo>
                    <a:pt x="14964" y="9347"/>
                  </a:lnTo>
                  <a:lnTo>
                    <a:pt x="14964" y="9391"/>
                  </a:lnTo>
                  <a:lnTo>
                    <a:pt x="14525" y="10707"/>
                  </a:lnTo>
                  <a:lnTo>
                    <a:pt x="14525" y="10751"/>
                  </a:lnTo>
                  <a:lnTo>
                    <a:pt x="13955" y="15271"/>
                  </a:lnTo>
                  <a:lnTo>
                    <a:pt x="13516" y="15885"/>
                  </a:lnTo>
                  <a:lnTo>
                    <a:pt x="12375" y="17202"/>
                  </a:lnTo>
                  <a:lnTo>
                    <a:pt x="10444" y="19352"/>
                  </a:lnTo>
                  <a:lnTo>
                    <a:pt x="8075" y="21941"/>
                  </a:lnTo>
                  <a:lnTo>
                    <a:pt x="4564" y="25802"/>
                  </a:lnTo>
                  <a:lnTo>
                    <a:pt x="4564" y="25846"/>
                  </a:lnTo>
                  <a:lnTo>
                    <a:pt x="3423" y="27514"/>
                  </a:lnTo>
                  <a:lnTo>
                    <a:pt x="3423" y="27645"/>
                  </a:lnTo>
                  <a:lnTo>
                    <a:pt x="3555" y="30366"/>
                  </a:lnTo>
                  <a:lnTo>
                    <a:pt x="3160" y="31419"/>
                  </a:lnTo>
                  <a:lnTo>
                    <a:pt x="2502" y="31989"/>
                  </a:lnTo>
                  <a:lnTo>
                    <a:pt x="132" y="32867"/>
                  </a:lnTo>
                  <a:lnTo>
                    <a:pt x="45" y="32955"/>
                  </a:lnTo>
                  <a:lnTo>
                    <a:pt x="1" y="33042"/>
                  </a:lnTo>
                  <a:lnTo>
                    <a:pt x="396" y="37562"/>
                  </a:lnTo>
                  <a:lnTo>
                    <a:pt x="1010" y="39844"/>
                  </a:lnTo>
                  <a:lnTo>
                    <a:pt x="2502" y="43793"/>
                  </a:lnTo>
                  <a:lnTo>
                    <a:pt x="2546" y="43881"/>
                  </a:lnTo>
                  <a:lnTo>
                    <a:pt x="3423" y="44846"/>
                  </a:lnTo>
                  <a:lnTo>
                    <a:pt x="3467" y="44890"/>
                  </a:lnTo>
                  <a:lnTo>
                    <a:pt x="7504" y="47655"/>
                  </a:lnTo>
                  <a:lnTo>
                    <a:pt x="9172" y="48620"/>
                  </a:lnTo>
                  <a:lnTo>
                    <a:pt x="9216" y="48620"/>
                  </a:lnTo>
                  <a:lnTo>
                    <a:pt x="11848" y="49717"/>
                  </a:lnTo>
                  <a:lnTo>
                    <a:pt x="15491" y="50858"/>
                  </a:lnTo>
                  <a:lnTo>
                    <a:pt x="15534" y="50858"/>
                  </a:lnTo>
                  <a:lnTo>
                    <a:pt x="18694" y="50682"/>
                  </a:lnTo>
                  <a:lnTo>
                    <a:pt x="20054" y="50858"/>
                  </a:lnTo>
                  <a:lnTo>
                    <a:pt x="20098" y="50858"/>
                  </a:lnTo>
                  <a:lnTo>
                    <a:pt x="20449" y="50814"/>
                  </a:lnTo>
                  <a:lnTo>
                    <a:pt x="20537" y="50770"/>
                  </a:lnTo>
                  <a:lnTo>
                    <a:pt x="20581" y="50726"/>
                  </a:lnTo>
                  <a:lnTo>
                    <a:pt x="20625" y="50682"/>
                  </a:lnTo>
                  <a:lnTo>
                    <a:pt x="20625" y="50595"/>
                  </a:lnTo>
                  <a:lnTo>
                    <a:pt x="20581" y="50507"/>
                  </a:lnTo>
                  <a:lnTo>
                    <a:pt x="20537" y="50463"/>
                  </a:lnTo>
                  <a:lnTo>
                    <a:pt x="20405" y="50463"/>
                  </a:lnTo>
                  <a:lnTo>
                    <a:pt x="20054" y="50507"/>
                  </a:lnTo>
                  <a:lnTo>
                    <a:pt x="18694" y="50331"/>
                  </a:lnTo>
                  <a:lnTo>
                    <a:pt x="15578" y="50507"/>
                  </a:lnTo>
                  <a:lnTo>
                    <a:pt x="11980" y="49410"/>
                  </a:lnTo>
                  <a:lnTo>
                    <a:pt x="9347" y="48313"/>
                  </a:lnTo>
                  <a:lnTo>
                    <a:pt x="7680" y="47347"/>
                  </a:lnTo>
                  <a:lnTo>
                    <a:pt x="3687" y="44583"/>
                  </a:lnTo>
                  <a:lnTo>
                    <a:pt x="2809" y="43661"/>
                  </a:lnTo>
                  <a:lnTo>
                    <a:pt x="1361" y="39756"/>
                  </a:lnTo>
                  <a:lnTo>
                    <a:pt x="703" y="37518"/>
                  </a:lnTo>
                  <a:lnTo>
                    <a:pt x="396" y="33130"/>
                  </a:lnTo>
                  <a:lnTo>
                    <a:pt x="2634" y="32296"/>
                  </a:lnTo>
                  <a:lnTo>
                    <a:pt x="2677" y="32296"/>
                  </a:lnTo>
                  <a:lnTo>
                    <a:pt x="3423" y="31638"/>
                  </a:lnTo>
                  <a:lnTo>
                    <a:pt x="3467" y="31550"/>
                  </a:lnTo>
                  <a:lnTo>
                    <a:pt x="3906" y="30453"/>
                  </a:lnTo>
                  <a:lnTo>
                    <a:pt x="3906" y="30410"/>
                  </a:lnTo>
                  <a:lnTo>
                    <a:pt x="3774" y="27689"/>
                  </a:lnTo>
                  <a:lnTo>
                    <a:pt x="4871" y="26065"/>
                  </a:lnTo>
                  <a:lnTo>
                    <a:pt x="8338" y="22160"/>
                  </a:lnTo>
                  <a:lnTo>
                    <a:pt x="10708" y="19615"/>
                  </a:lnTo>
                  <a:lnTo>
                    <a:pt x="12638" y="17421"/>
                  </a:lnTo>
                  <a:lnTo>
                    <a:pt x="13779" y="16105"/>
                  </a:lnTo>
                  <a:lnTo>
                    <a:pt x="14262" y="15446"/>
                  </a:lnTo>
                  <a:lnTo>
                    <a:pt x="14306" y="15359"/>
                  </a:lnTo>
                  <a:lnTo>
                    <a:pt x="14876" y="10795"/>
                  </a:lnTo>
                  <a:lnTo>
                    <a:pt x="15271" y="9479"/>
                  </a:lnTo>
                  <a:lnTo>
                    <a:pt x="16544" y="7153"/>
                  </a:lnTo>
                  <a:lnTo>
                    <a:pt x="18387" y="4301"/>
                  </a:lnTo>
                  <a:lnTo>
                    <a:pt x="18387" y="4213"/>
                  </a:lnTo>
                  <a:lnTo>
                    <a:pt x="19133" y="220"/>
                  </a:lnTo>
                  <a:lnTo>
                    <a:pt x="19089" y="132"/>
                  </a:lnTo>
                  <a:lnTo>
                    <a:pt x="19089" y="88"/>
                  </a:lnTo>
                  <a:lnTo>
                    <a:pt x="19045" y="44"/>
                  </a:lnTo>
                  <a:lnTo>
                    <a:pt x="18957" y="1"/>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4" name="Google Shape;4264;p91"/>
            <p:cNvSpPr/>
            <p:nvPr/>
          </p:nvSpPr>
          <p:spPr>
            <a:xfrm>
              <a:off x="3881300" y="681575"/>
              <a:ext cx="525475" cy="1276950"/>
            </a:xfrm>
            <a:custGeom>
              <a:rect b="b" l="l" r="r" t="t"/>
              <a:pathLst>
                <a:path extrusionOk="0" h="51078" w="21019">
                  <a:moveTo>
                    <a:pt x="19176" y="0"/>
                  </a:moveTo>
                  <a:lnTo>
                    <a:pt x="19132" y="44"/>
                  </a:lnTo>
                  <a:lnTo>
                    <a:pt x="19088" y="88"/>
                  </a:lnTo>
                  <a:lnTo>
                    <a:pt x="19044" y="132"/>
                  </a:lnTo>
                  <a:lnTo>
                    <a:pt x="18255" y="3291"/>
                  </a:lnTo>
                  <a:lnTo>
                    <a:pt x="16455" y="6231"/>
                  </a:lnTo>
                  <a:lnTo>
                    <a:pt x="16412" y="6231"/>
                  </a:lnTo>
                  <a:lnTo>
                    <a:pt x="15007" y="9127"/>
                  </a:lnTo>
                  <a:lnTo>
                    <a:pt x="15007" y="9171"/>
                  </a:lnTo>
                  <a:lnTo>
                    <a:pt x="13998" y="13559"/>
                  </a:lnTo>
                  <a:lnTo>
                    <a:pt x="11980" y="16104"/>
                  </a:lnTo>
                  <a:lnTo>
                    <a:pt x="9829" y="18606"/>
                  </a:lnTo>
                  <a:lnTo>
                    <a:pt x="7284" y="21370"/>
                  </a:lnTo>
                  <a:lnTo>
                    <a:pt x="3160" y="26197"/>
                  </a:lnTo>
                  <a:lnTo>
                    <a:pt x="3116" y="26285"/>
                  </a:lnTo>
                  <a:lnTo>
                    <a:pt x="3116" y="26329"/>
                  </a:lnTo>
                  <a:lnTo>
                    <a:pt x="3555" y="30146"/>
                  </a:lnTo>
                  <a:lnTo>
                    <a:pt x="3247" y="30629"/>
                  </a:lnTo>
                  <a:lnTo>
                    <a:pt x="1799" y="31155"/>
                  </a:lnTo>
                  <a:lnTo>
                    <a:pt x="176" y="31506"/>
                  </a:lnTo>
                  <a:lnTo>
                    <a:pt x="88" y="31594"/>
                  </a:lnTo>
                  <a:lnTo>
                    <a:pt x="44" y="31682"/>
                  </a:lnTo>
                  <a:lnTo>
                    <a:pt x="0" y="32516"/>
                  </a:lnTo>
                  <a:lnTo>
                    <a:pt x="0" y="32560"/>
                  </a:lnTo>
                  <a:lnTo>
                    <a:pt x="527" y="38747"/>
                  </a:lnTo>
                  <a:lnTo>
                    <a:pt x="571" y="38834"/>
                  </a:lnTo>
                  <a:lnTo>
                    <a:pt x="1799" y="41862"/>
                  </a:lnTo>
                  <a:lnTo>
                    <a:pt x="2107" y="43617"/>
                  </a:lnTo>
                  <a:lnTo>
                    <a:pt x="2194" y="43749"/>
                  </a:lnTo>
                  <a:lnTo>
                    <a:pt x="4388" y="45460"/>
                  </a:lnTo>
                  <a:lnTo>
                    <a:pt x="7284" y="47084"/>
                  </a:lnTo>
                  <a:lnTo>
                    <a:pt x="8250" y="47830"/>
                  </a:lnTo>
                  <a:lnTo>
                    <a:pt x="10137" y="48927"/>
                  </a:lnTo>
                  <a:lnTo>
                    <a:pt x="12682" y="50024"/>
                  </a:lnTo>
                  <a:lnTo>
                    <a:pt x="15973" y="51033"/>
                  </a:lnTo>
                  <a:lnTo>
                    <a:pt x="16017" y="51077"/>
                  </a:lnTo>
                  <a:lnTo>
                    <a:pt x="16061" y="51077"/>
                  </a:lnTo>
                  <a:lnTo>
                    <a:pt x="19176" y="50594"/>
                  </a:lnTo>
                  <a:lnTo>
                    <a:pt x="20756" y="50814"/>
                  </a:lnTo>
                  <a:lnTo>
                    <a:pt x="20800" y="50814"/>
                  </a:lnTo>
                  <a:lnTo>
                    <a:pt x="20887" y="50858"/>
                  </a:lnTo>
                  <a:lnTo>
                    <a:pt x="20931" y="50814"/>
                  </a:lnTo>
                  <a:lnTo>
                    <a:pt x="21019" y="50770"/>
                  </a:lnTo>
                  <a:lnTo>
                    <a:pt x="21019" y="50682"/>
                  </a:lnTo>
                  <a:lnTo>
                    <a:pt x="21019" y="50638"/>
                  </a:lnTo>
                  <a:lnTo>
                    <a:pt x="21019" y="50594"/>
                  </a:lnTo>
                  <a:lnTo>
                    <a:pt x="20975" y="50507"/>
                  </a:lnTo>
                  <a:lnTo>
                    <a:pt x="20931" y="50507"/>
                  </a:lnTo>
                  <a:lnTo>
                    <a:pt x="20843" y="50463"/>
                  </a:lnTo>
                  <a:lnTo>
                    <a:pt x="19220" y="50243"/>
                  </a:lnTo>
                  <a:lnTo>
                    <a:pt x="19176" y="50243"/>
                  </a:lnTo>
                  <a:lnTo>
                    <a:pt x="16017" y="50726"/>
                  </a:lnTo>
                  <a:lnTo>
                    <a:pt x="12813" y="49673"/>
                  </a:lnTo>
                  <a:lnTo>
                    <a:pt x="10312" y="48620"/>
                  </a:lnTo>
                  <a:lnTo>
                    <a:pt x="8425" y="47523"/>
                  </a:lnTo>
                  <a:lnTo>
                    <a:pt x="7504" y="46777"/>
                  </a:lnTo>
                  <a:lnTo>
                    <a:pt x="7460" y="46777"/>
                  </a:lnTo>
                  <a:lnTo>
                    <a:pt x="4564" y="45153"/>
                  </a:lnTo>
                  <a:lnTo>
                    <a:pt x="2458" y="43486"/>
                  </a:lnTo>
                  <a:lnTo>
                    <a:pt x="2107" y="41774"/>
                  </a:lnTo>
                  <a:lnTo>
                    <a:pt x="878" y="38703"/>
                  </a:lnTo>
                  <a:lnTo>
                    <a:pt x="351" y="32516"/>
                  </a:lnTo>
                  <a:lnTo>
                    <a:pt x="395" y="31814"/>
                  </a:lnTo>
                  <a:lnTo>
                    <a:pt x="1887" y="31463"/>
                  </a:lnTo>
                  <a:lnTo>
                    <a:pt x="3423" y="30936"/>
                  </a:lnTo>
                  <a:lnTo>
                    <a:pt x="3511" y="30848"/>
                  </a:lnTo>
                  <a:lnTo>
                    <a:pt x="3862" y="30234"/>
                  </a:lnTo>
                  <a:lnTo>
                    <a:pt x="3906" y="30146"/>
                  </a:lnTo>
                  <a:lnTo>
                    <a:pt x="3467" y="26372"/>
                  </a:lnTo>
                  <a:lnTo>
                    <a:pt x="7548" y="21633"/>
                  </a:lnTo>
                  <a:lnTo>
                    <a:pt x="10093" y="18825"/>
                  </a:lnTo>
                  <a:lnTo>
                    <a:pt x="12287" y="16324"/>
                  </a:lnTo>
                  <a:lnTo>
                    <a:pt x="14305" y="13779"/>
                  </a:lnTo>
                  <a:lnTo>
                    <a:pt x="14349" y="13691"/>
                  </a:lnTo>
                  <a:lnTo>
                    <a:pt x="15358" y="9259"/>
                  </a:lnTo>
                  <a:lnTo>
                    <a:pt x="16763" y="6407"/>
                  </a:lnTo>
                  <a:lnTo>
                    <a:pt x="18562" y="3467"/>
                  </a:lnTo>
                  <a:lnTo>
                    <a:pt x="18606" y="3423"/>
                  </a:lnTo>
                  <a:lnTo>
                    <a:pt x="19395" y="220"/>
                  </a:lnTo>
                  <a:lnTo>
                    <a:pt x="19395" y="176"/>
                  </a:lnTo>
                  <a:lnTo>
                    <a:pt x="19352" y="88"/>
                  </a:lnTo>
                  <a:lnTo>
                    <a:pt x="19308" y="44"/>
                  </a:lnTo>
                  <a:lnTo>
                    <a:pt x="19264" y="0"/>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5" name="Google Shape;4265;p91"/>
            <p:cNvSpPr/>
            <p:nvPr/>
          </p:nvSpPr>
          <p:spPr>
            <a:xfrm>
              <a:off x="3850575" y="669500"/>
              <a:ext cx="549625" cy="1310950"/>
            </a:xfrm>
            <a:custGeom>
              <a:rect b="b" l="l" r="r" t="t"/>
              <a:pathLst>
                <a:path extrusionOk="0" h="52438" w="21985">
                  <a:moveTo>
                    <a:pt x="19835" y="1"/>
                  </a:moveTo>
                  <a:lnTo>
                    <a:pt x="19791" y="45"/>
                  </a:lnTo>
                  <a:lnTo>
                    <a:pt x="19747" y="132"/>
                  </a:lnTo>
                  <a:lnTo>
                    <a:pt x="18957" y="3336"/>
                  </a:lnTo>
                  <a:lnTo>
                    <a:pt x="18430" y="4433"/>
                  </a:lnTo>
                  <a:lnTo>
                    <a:pt x="17158" y="6319"/>
                  </a:lnTo>
                  <a:lnTo>
                    <a:pt x="17114" y="6319"/>
                  </a:lnTo>
                  <a:lnTo>
                    <a:pt x="15798" y="9040"/>
                  </a:lnTo>
                  <a:lnTo>
                    <a:pt x="15095" y="11892"/>
                  </a:lnTo>
                  <a:lnTo>
                    <a:pt x="14437" y="13165"/>
                  </a:lnTo>
                  <a:lnTo>
                    <a:pt x="12243" y="16017"/>
                  </a:lnTo>
                  <a:lnTo>
                    <a:pt x="10093" y="18430"/>
                  </a:lnTo>
                  <a:lnTo>
                    <a:pt x="7767" y="21063"/>
                  </a:lnTo>
                  <a:lnTo>
                    <a:pt x="3599" y="25890"/>
                  </a:lnTo>
                  <a:lnTo>
                    <a:pt x="3555" y="26022"/>
                  </a:lnTo>
                  <a:lnTo>
                    <a:pt x="3599" y="26899"/>
                  </a:lnTo>
                  <a:lnTo>
                    <a:pt x="3862" y="29357"/>
                  </a:lnTo>
                  <a:lnTo>
                    <a:pt x="3730" y="30892"/>
                  </a:lnTo>
                  <a:lnTo>
                    <a:pt x="2063" y="31156"/>
                  </a:lnTo>
                  <a:lnTo>
                    <a:pt x="659" y="31463"/>
                  </a:lnTo>
                  <a:lnTo>
                    <a:pt x="571" y="31507"/>
                  </a:lnTo>
                  <a:lnTo>
                    <a:pt x="264" y="31814"/>
                  </a:lnTo>
                  <a:lnTo>
                    <a:pt x="176" y="31902"/>
                  </a:lnTo>
                  <a:lnTo>
                    <a:pt x="1" y="32692"/>
                  </a:lnTo>
                  <a:lnTo>
                    <a:pt x="1" y="32735"/>
                  </a:lnTo>
                  <a:lnTo>
                    <a:pt x="308" y="34973"/>
                  </a:lnTo>
                  <a:lnTo>
                    <a:pt x="834" y="40546"/>
                  </a:lnTo>
                  <a:lnTo>
                    <a:pt x="834" y="40590"/>
                  </a:lnTo>
                  <a:lnTo>
                    <a:pt x="1405" y="42082"/>
                  </a:lnTo>
                  <a:lnTo>
                    <a:pt x="1361" y="45461"/>
                  </a:lnTo>
                  <a:lnTo>
                    <a:pt x="1361" y="45548"/>
                  </a:lnTo>
                  <a:lnTo>
                    <a:pt x="1405" y="45592"/>
                  </a:lnTo>
                  <a:lnTo>
                    <a:pt x="1493" y="45636"/>
                  </a:lnTo>
                  <a:lnTo>
                    <a:pt x="1536" y="45636"/>
                  </a:lnTo>
                  <a:lnTo>
                    <a:pt x="2941" y="45548"/>
                  </a:lnTo>
                  <a:lnTo>
                    <a:pt x="4213" y="46294"/>
                  </a:lnTo>
                  <a:lnTo>
                    <a:pt x="6934" y="47918"/>
                  </a:lnTo>
                  <a:lnTo>
                    <a:pt x="6978" y="47918"/>
                  </a:lnTo>
                  <a:lnTo>
                    <a:pt x="8294" y="48532"/>
                  </a:lnTo>
                  <a:lnTo>
                    <a:pt x="10181" y="49849"/>
                  </a:lnTo>
                  <a:lnTo>
                    <a:pt x="10225" y="49893"/>
                  </a:lnTo>
                  <a:lnTo>
                    <a:pt x="12594" y="51077"/>
                  </a:lnTo>
                  <a:lnTo>
                    <a:pt x="12638" y="51077"/>
                  </a:lnTo>
                  <a:lnTo>
                    <a:pt x="16324" y="52438"/>
                  </a:lnTo>
                  <a:lnTo>
                    <a:pt x="17333" y="52438"/>
                  </a:lnTo>
                  <a:lnTo>
                    <a:pt x="20405" y="51911"/>
                  </a:lnTo>
                  <a:lnTo>
                    <a:pt x="21765" y="52087"/>
                  </a:lnTo>
                  <a:lnTo>
                    <a:pt x="21853" y="52087"/>
                  </a:lnTo>
                  <a:lnTo>
                    <a:pt x="21897" y="52043"/>
                  </a:lnTo>
                  <a:lnTo>
                    <a:pt x="21941" y="51999"/>
                  </a:lnTo>
                  <a:lnTo>
                    <a:pt x="21985" y="51955"/>
                  </a:lnTo>
                  <a:lnTo>
                    <a:pt x="21985" y="51867"/>
                  </a:lnTo>
                  <a:lnTo>
                    <a:pt x="21941" y="51823"/>
                  </a:lnTo>
                  <a:lnTo>
                    <a:pt x="21897" y="51779"/>
                  </a:lnTo>
                  <a:lnTo>
                    <a:pt x="21809" y="51736"/>
                  </a:lnTo>
                  <a:lnTo>
                    <a:pt x="20449" y="51560"/>
                  </a:lnTo>
                  <a:lnTo>
                    <a:pt x="20405" y="51560"/>
                  </a:lnTo>
                  <a:lnTo>
                    <a:pt x="17290" y="52087"/>
                  </a:lnTo>
                  <a:lnTo>
                    <a:pt x="16412" y="52087"/>
                  </a:lnTo>
                  <a:lnTo>
                    <a:pt x="12726" y="50770"/>
                  </a:lnTo>
                  <a:lnTo>
                    <a:pt x="10356" y="49585"/>
                  </a:lnTo>
                  <a:lnTo>
                    <a:pt x="8470" y="48225"/>
                  </a:lnTo>
                  <a:lnTo>
                    <a:pt x="7109" y="47611"/>
                  </a:lnTo>
                  <a:lnTo>
                    <a:pt x="4389" y="45987"/>
                  </a:lnTo>
                  <a:lnTo>
                    <a:pt x="3072" y="45197"/>
                  </a:lnTo>
                  <a:lnTo>
                    <a:pt x="2941" y="45197"/>
                  </a:lnTo>
                  <a:lnTo>
                    <a:pt x="1712" y="45285"/>
                  </a:lnTo>
                  <a:lnTo>
                    <a:pt x="1756" y="42082"/>
                  </a:lnTo>
                  <a:lnTo>
                    <a:pt x="1756" y="41994"/>
                  </a:lnTo>
                  <a:lnTo>
                    <a:pt x="1185" y="40458"/>
                  </a:lnTo>
                  <a:lnTo>
                    <a:pt x="659" y="34929"/>
                  </a:lnTo>
                  <a:lnTo>
                    <a:pt x="352" y="32735"/>
                  </a:lnTo>
                  <a:lnTo>
                    <a:pt x="527" y="32033"/>
                  </a:lnTo>
                  <a:lnTo>
                    <a:pt x="790" y="31770"/>
                  </a:lnTo>
                  <a:lnTo>
                    <a:pt x="2151" y="31463"/>
                  </a:lnTo>
                  <a:lnTo>
                    <a:pt x="3906" y="31243"/>
                  </a:lnTo>
                  <a:lnTo>
                    <a:pt x="3994" y="31200"/>
                  </a:lnTo>
                  <a:lnTo>
                    <a:pt x="4038" y="31068"/>
                  </a:lnTo>
                  <a:lnTo>
                    <a:pt x="4213" y="29401"/>
                  </a:lnTo>
                  <a:lnTo>
                    <a:pt x="4213" y="29357"/>
                  </a:lnTo>
                  <a:lnTo>
                    <a:pt x="3950" y="26855"/>
                  </a:lnTo>
                  <a:lnTo>
                    <a:pt x="3906" y="26066"/>
                  </a:lnTo>
                  <a:lnTo>
                    <a:pt x="8031" y="21283"/>
                  </a:lnTo>
                  <a:lnTo>
                    <a:pt x="10356" y="18694"/>
                  </a:lnTo>
                  <a:lnTo>
                    <a:pt x="12507" y="16236"/>
                  </a:lnTo>
                  <a:lnTo>
                    <a:pt x="14701" y="13340"/>
                  </a:lnTo>
                  <a:lnTo>
                    <a:pt x="14744" y="13340"/>
                  </a:lnTo>
                  <a:lnTo>
                    <a:pt x="15403" y="12024"/>
                  </a:lnTo>
                  <a:lnTo>
                    <a:pt x="15447" y="11980"/>
                  </a:lnTo>
                  <a:lnTo>
                    <a:pt x="16149" y="9172"/>
                  </a:lnTo>
                  <a:lnTo>
                    <a:pt x="17421" y="6495"/>
                  </a:lnTo>
                  <a:lnTo>
                    <a:pt x="18694" y="4608"/>
                  </a:lnTo>
                  <a:lnTo>
                    <a:pt x="19308" y="3511"/>
                  </a:lnTo>
                  <a:lnTo>
                    <a:pt x="19308" y="3467"/>
                  </a:lnTo>
                  <a:lnTo>
                    <a:pt x="20098" y="220"/>
                  </a:lnTo>
                  <a:lnTo>
                    <a:pt x="20098" y="132"/>
                  </a:lnTo>
                  <a:lnTo>
                    <a:pt x="20098" y="88"/>
                  </a:lnTo>
                  <a:lnTo>
                    <a:pt x="20054" y="1"/>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6" name="Google Shape;4266;p91"/>
            <p:cNvSpPr/>
            <p:nvPr/>
          </p:nvSpPr>
          <p:spPr>
            <a:xfrm>
              <a:off x="3590575" y="1937650"/>
              <a:ext cx="1971375" cy="750375"/>
            </a:xfrm>
            <a:custGeom>
              <a:rect b="b" l="l" r="r" t="t"/>
              <a:pathLst>
                <a:path extrusionOk="0" h="30015" w="78855">
                  <a:moveTo>
                    <a:pt x="75344" y="0"/>
                  </a:moveTo>
                  <a:lnTo>
                    <a:pt x="75256" y="44"/>
                  </a:lnTo>
                  <a:lnTo>
                    <a:pt x="72228" y="1536"/>
                  </a:lnTo>
                  <a:lnTo>
                    <a:pt x="66655" y="3511"/>
                  </a:lnTo>
                  <a:lnTo>
                    <a:pt x="62531" y="4959"/>
                  </a:lnTo>
                  <a:lnTo>
                    <a:pt x="59020" y="6231"/>
                  </a:lnTo>
                  <a:lnTo>
                    <a:pt x="55905" y="7284"/>
                  </a:lnTo>
                  <a:lnTo>
                    <a:pt x="51955" y="7416"/>
                  </a:lnTo>
                  <a:lnTo>
                    <a:pt x="51868" y="7460"/>
                  </a:lnTo>
                  <a:lnTo>
                    <a:pt x="48489" y="9171"/>
                  </a:lnTo>
                  <a:lnTo>
                    <a:pt x="43662" y="11716"/>
                  </a:lnTo>
                  <a:lnTo>
                    <a:pt x="40898" y="12726"/>
                  </a:lnTo>
                  <a:lnTo>
                    <a:pt x="35895" y="13735"/>
                  </a:lnTo>
                  <a:lnTo>
                    <a:pt x="32341" y="14349"/>
                  </a:lnTo>
                  <a:lnTo>
                    <a:pt x="29050" y="14832"/>
                  </a:lnTo>
                  <a:lnTo>
                    <a:pt x="27382" y="15227"/>
                  </a:lnTo>
                  <a:lnTo>
                    <a:pt x="26636" y="15534"/>
                  </a:lnTo>
                  <a:lnTo>
                    <a:pt x="25803" y="15490"/>
                  </a:lnTo>
                  <a:lnTo>
                    <a:pt x="25759" y="15490"/>
                  </a:lnTo>
                  <a:lnTo>
                    <a:pt x="25320" y="15622"/>
                  </a:lnTo>
                  <a:lnTo>
                    <a:pt x="25232" y="15666"/>
                  </a:lnTo>
                  <a:lnTo>
                    <a:pt x="25188" y="15753"/>
                  </a:lnTo>
                  <a:lnTo>
                    <a:pt x="24398" y="20098"/>
                  </a:lnTo>
                  <a:lnTo>
                    <a:pt x="24135" y="22555"/>
                  </a:lnTo>
                  <a:lnTo>
                    <a:pt x="23696" y="24529"/>
                  </a:lnTo>
                  <a:lnTo>
                    <a:pt x="22863" y="26680"/>
                  </a:lnTo>
                  <a:lnTo>
                    <a:pt x="21766" y="28698"/>
                  </a:lnTo>
                  <a:lnTo>
                    <a:pt x="20888" y="29532"/>
                  </a:lnTo>
                  <a:lnTo>
                    <a:pt x="20318" y="29663"/>
                  </a:lnTo>
                  <a:lnTo>
                    <a:pt x="17509" y="29181"/>
                  </a:lnTo>
                  <a:lnTo>
                    <a:pt x="11805" y="27820"/>
                  </a:lnTo>
                  <a:lnTo>
                    <a:pt x="7285" y="27075"/>
                  </a:lnTo>
                  <a:lnTo>
                    <a:pt x="5223" y="27075"/>
                  </a:lnTo>
                  <a:lnTo>
                    <a:pt x="220" y="25363"/>
                  </a:lnTo>
                  <a:lnTo>
                    <a:pt x="176" y="25363"/>
                  </a:lnTo>
                  <a:lnTo>
                    <a:pt x="89" y="25407"/>
                  </a:lnTo>
                  <a:lnTo>
                    <a:pt x="45" y="25407"/>
                  </a:lnTo>
                  <a:lnTo>
                    <a:pt x="1" y="25495"/>
                  </a:lnTo>
                  <a:lnTo>
                    <a:pt x="1" y="25539"/>
                  </a:lnTo>
                  <a:lnTo>
                    <a:pt x="45" y="25626"/>
                  </a:lnTo>
                  <a:lnTo>
                    <a:pt x="89" y="25670"/>
                  </a:lnTo>
                  <a:lnTo>
                    <a:pt x="133" y="25714"/>
                  </a:lnTo>
                  <a:lnTo>
                    <a:pt x="5135" y="27426"/>
                  </a:lnTo>
                  <a:lnTo>
                    <a:pt x="7241" y="27426"/>
                  </a:lnTo>
                  <a:lnTo>
                    <a:pt x="11717" y="28172"/>
                  </a:lnTo>
                  <a:lnTo>
                    <a:pt x="17465" y="29532"/>
                  </a:lnTo>
                  <a:lnTo>
                    <a:pt x="20318" y="30014"/>
                  </a:lnTo>
                  <a:lnTo>
                    <a:pt x="20361" y="30014"/>
                  </a:lnTo>
                  <a:lnTo>
                    <a:pt x="21020" y="29883"/>
                  </a:lnTo>
                  <a:lnTo>
                    <a:pt x="21107" y="29839"/>
                  </a:lnTo>
                  <a:lnTo>
                    <a:pt x="22029" y="28961"/>
                  </a:lnTo>
                  <a:lnTo>
                    <a:pt x="22073" y="28917"/>
                  </a:lnTo>
                  <a:lnTo>
                    <a:pt x="23170" y="26855"/>
                  </a:lnTo>
                  <a:lnTo>
                    <a:pt x="23170" y="26811"/>
                  </a:lnTo>
                  <a:lnTo>
                    <a:pt x="24047" y="24661"/>
                  </a:lnTo>
                  <a:lnTo>
                    <a:pt x="24486" y="22643"/>
                  </a:lnTo>
                  <a:lnTo>
                    <a:pt x="24486" y="22599"/>
                  </a:lnTo>
                  <a:lnTo>
                    <a:pt x="24750" y="20141"/>
                  </a:lnTo>
                  <a:lnTo>
                    <a:pt x="25495" y="15929"/>
                  </a:lnTo>
                  <a:lnTo>
                    <a:pt x="25847" y="15841"/>
                  </a:lnTo>
                  <a:lnTo>
                    <a:pt x="26680" y="15885"/>
                  </a:lnTo>
                  <a:lnTo>
                    <a:pt x="26724" y="15885"/>
                  </a:lnTo>
                  <a:lnTo>
                    <a:pt x="27514" y="15578"/>
                  </a:lnTo>
                  <a:lnTo>
                    <a:pt x="29094" y="15183"/>
                  </a:lnTo>
                  <a:lnTo>
                    <a:pt x="32385" y="14700"/>
                  </a:lnTo>
                  <a:lnTo>
                    <a:pt x="35939" y="14086"/>
                  </a:lnTo>
                  <a:lnTo>
                    <a:pt x="40985" y="13077"/>
                  </a:lnTo>
                  <a:lnTo>
                    <a:pt x="41029" y="13077"/>
                  </a:lnTo>
                  <a:lnTo>
                    <a:pt x="43794" y="12067"/>
                  </a:lnTo>
                  <a:lnTo>
                    <a:pt x="43838" y="12067"/>
                  </a:lnTo>
                  <a:lnTo>
                    <a:pt x="48664" y="9479"/>
                  </a:lnTo>
                  <a:lnTo>
                    <a:pt x="51999" y="7767"/>
                  </a:lnTo>
                  <a:lnTo>
                    <a:pt x="55905" y="7636"/>
                  </a:lnTo>
                  <a:lnTo>
                    <a:pt x="55992" y="7592"/>
                  </a:lnTo>
                  <a:lnTo>
                    <a:pt x="59152" y="6539"/>
                  </a:lnTo>
                  <a:lnTo>
                    <a:pt x="62662" y="5310"/>
                  </a:lnTo>
                  <a:lnTo>
                    <a:pt x="66787" y="3862"/>
                  </a:lnTo>
                  <a:lnTo>
                    <a:pt x="72360" y="1887"/>
                  </a:lnTo>
                  <a:lnTo>
                    <a:pt x="72360" y="1843"/>
                  </a:lnTo>
                  <a:lnTo>
                    <a:pt x="75256" y="439"/>
                  </a:lnTo>
                  <a:lnTo>
                    <a:pt x="76572" y="4783"/>
                  </a:lnTo>
                  <a:lnTo>
                    <a:pt x="78196" y="10356"/>
                  </a:lnTo>
                  <a:lnTo>
                    <a:pt x="78503" y="11409"/>
                  </a:lnTo>
                  <a:lnTo>
                    <a:pt x="78547" y="11453"/>
                  </a:lnTo>
                  <a:lnTo>
                    <a:pt x="78591" y="11497"/>
                  </a:lnTo>
                  <a:lnTo>
                    <a:pt x="78766" y="11497"/>
                  </a:lnTo>
                  <a:lnTo>
                    <a:pt x="78810" y="11409"/>
                  </a:lnTo>
                  <a:lnTo>
                    <a:pt x="78854" y="11365"/>
                  </a:lnTo>
                  <a:lnTo>
                    <a:pt x="78854" y="11278"/>
                  </a:lnTo>
                  <a:lnTo>
                    <a:pt x="78503" y="10268"/>
                  </a:lnTo>
                  <a:lnTo>
                    <a:pt x="76923" y="4696"/>
                  </a:lnTo>
                  <a:lnTo>
                    <a:pt x="75519" y="132"/>
                  </a:lnTo>
                  <a:lnTo>
                    <a:pt x="75475" y="88"/>
                  </a:lnTo>
                  <a:lnTo>
                    <a:pt x="75432" y="44"/>
                  </a:lnTo>
                  <a:lnTo>
                    <a:pt x="75344" y="0"/>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7" name="Google Shape;4267;p91"/>
            <p:cNvSpPr/>
            <p:nvPr/>
          </p:nvSpPr>
          <p:spPr>
            <a:xfrm>
              <a:off x="3469925" y="764950"/>
              <a:ext cx="299500" cy="582525"/>
            </a:xfrm>
            <a:custGeom>
              <a:rect b="b" l="l" r="r" t="t"/>
              <a:pathLst>
                <a:path extrusionOk="0" h="23301" w="11980">
                  <a:moveTo>
                    <a:pt x="11760" y="0"/>
                  </a:moveTo>
                  <a:lnTo>
                    <a:pt x="11716" y="44"/>
                  </a:lnTo>
                  <a:lnTo>
                    <a:pt x="11672" y="88"/>
                  </a:lnTo>
                  <a:lnTo>
                    <a:pt x="8381" y="6100"/>
                  </a:lnTo>
                  <a:lnTo>
                    <a:pt x="7065" y="8030"/>
                  </a:lnTo>
                  <a:lnTo>
                    <a:pt x="7065" y="8074"/>
                  </a:lnTo>
                  <a:lnTo>
                    <a:pt x="6275" y="9654"/>
                  </a:lnTo>
                  <a:lnTo>
                    <a:pt x="4651" y="13998"/>
                  </a:lnTo>
                  <a:lnTo>
                    <a:pt x="3247" y="17860"/>
                  </a:lnTo>
                  <a:lnTo>
                    <a:pt x="2019" y="20229"/>
                  </a:lnTo>
                  <a:lnTo>
                    <a:pt x="44" y="23037"/>
                  </a:lnTo>
                  <a:lnTo>
                    <a:pt x="0" y="23081"/>
                  </a:lnTo>
                  <a:lnTo>
                    <a:pt x="0" y="23169"/>
                  </a:lnTo>
                  <a:lnTo>
                    <a:pt x="44" y="23213"/>
                  </a:lnTo>
                  <a:lnTo>
                    <a:pt x="88" y="23257"/>
                  </a:lnTo>
                  <a:lnTo>
                    <a:pt x="176" y="23301"/>
                  </a:lnTo>
                  <a:lnTo>
                    <a:pt x="263" y="23301"/>
                  </a:lnTo>
                  <a:lnTo>
                    <a:pt x="307" y="23257"/>
                  </a:lnTo>
                  <a:lnTo>
                    <a:pt x="2326" y="20449"/>
                  </a:lnTo>
                  <a:lnTo>
                    <a:pt x="2326" y="20405"/>
                  </a:lnTo>
                  <a:lnTo>
                    <a:pt x="3598" y="18035"/>
                  </a:lnTo>
                  <a:lnTo>
                    <a:pt x="3598" y="17991"/>
                  </a:lnTo>
                  <a:lnTo>
                    <a:pt x="5002" y="14130"/>
                  </a:lnTo>
                  <a:lnTo>
                    <a:pt x="6582" y="9786"/>
                  </a:lnTo>
                  <a:lnTo>
                    <a:pt x="7372" y="8206"/>
                  </a:lnTo>
                  <a:lnTo>
                    <a:pt x="8645" y="6275"/>
                  </a:lnTo>
                  <a:lnTo>
                    <a:pt x="11979" y="264"/>
                  </a:lnTo>
                  <a:lnTo>
                    <a:pt x="11979" y="176"/>
                  </a:lnTo>
                  <a:lnTo>
                    <a:pt x="11979" y="132"/>
                  </a:lnTo>
                  <a:lnTo>
                    <a:pt x="11936" y="88"/>
                  </a:lnTo>
                  <a:lnTo>
                    <a:pt x="11892" y="0"/>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8" name="Google Shape;4268;p91"/>
            <p:cNvSpPr/>
            <p:nvPr/>
          </p:nvSpPr>
          <p:spPr>
            <a:xfrm>
              <a:off x="3619100" y="2026500"/>
              <a:ext cx="1900050" cy="686750"/>
            </a:xfrm>
            <a:custGeom>
              <a:rect b="b" l="l" r="r" t="t"/>
              <a:pathLst>
                <a:path extrusionOk="0" h="27470" w="76002">
                  <a:moveTo>
                    <a:pt x="71877" y="1"/>
                  </a:moveTo>
                  <a:lnTo>
                    <a:pt x="70473" y="45"/>
                  </a:lnTo>
                  <a:lnTo>
                    <a:pt x="70429" y="88"/>
                  </a:lnTo>
                  <a:lnTo>
                    <a:pt x="64900" y="1975"/>
                  </a:lnTo>
                  <a:lnTo>
                    <a:pt x="58230" y="4345"/>
                  </a:lnTo>
                  <a:lnTo>
                    <a:pt x="55510" y="5222"/>
                  </a:lnTo>
                  <a:lnTo>
                    <a:pt x="51385" y="5266"/>
                  </a:lnTo>
                  <a:lnTo>
                    <a:pt x="51341" y="5310"/>
                  </a:lnTo>
                  <a:lnTo>
                    <a:pt x="48225" y="6802"/>
                  </a:lnTo>
                  <a:lnTo>
                    <a:pt x="45461" y="8250"/>
                  </a:lnTo>
                  <a:lnTo>
                    <a:pt x="43311" y="9391"/>
                  </a:lnTo>
                  <a:lnTo>
                    <a:pt x="40590" y="10313"/>
                  </a:lnTo>
                  <a:lnTo>
                    <a:pt x="34842" y="11322"/>
                  </a:lnTo>
                  <a:lnTo>
                    <a:pt x="29137" y="12331"/>
                  </a:lnTo>
                  <a:lnTo>
                    <a:pt x="25934" y="12682"/>
                  </a:lnTo>
                  <a:lnTo>
                    <a:pt x="25057" y="12858"/>
                  </a:lnTo>
                  <a:lnTo>
                    <a:pt x="24969" y="12901"/>
                  </a:lnTo>
                  <a:lnTo>
                    <a:pt x="24925" y="12989"/>
                  </a:lnTo>
                  <a:lnTo>
                    <a:pt x="24398" y="15973"/>
                  </a:lnTo>
                  <a:lnTo>
                    <a:pt x="24135" y="18430"/>
                  </a:lnTo>
                  <a:lnTo>
                    <a:pt x="23082" y="22072"/>
                  </a:lnTo>
                  <a:lnTo>
                    <a:pt x="21722" y="24837"/>
                  </a:lnTo>
                  <a:lnTo>
                    <a:pt x="20581" y="26373"/>
                  </a:lnTo>
                  <a:lnTo>
                    <a:pt x="19923" y="26899"/>
                  </a:lnTo>
                  <a:lnTo>
                    <a:pt x="19045" y="27119"/>
                  </a:lnTo>
                  <a:lnTo>
                    <a:pt x="15886" y="26592"/>
                  </a:lnTo>
                  <a:lnTo>
                    <a:pt x="10444" y="25320"/>
                  </a:lnTo>
                  <a:lnTo>
                    <a:pt x="6320" y="24574"/>
                  </a:lnTo>
                  <a:lnTo>
                    <a:pt x="6276" y="24574"/>
                  </a:lnTo>
                  <a:lnTo>
                    <a:pt x="3643" y="24530"/>
                  </a:lnTo>
                  <a:lnTo>
                    <a:pt x="264" y="23301"/>
                  </a:lnTo>
                  <a:lnTo>
                    <a:pt x="132" y="23301"/>
                  </a:lnTo>
                  <a:lnTo>
                    <a:pt x="45" y="23345"/>
                  </a:lnTo>
                  <a:lnTo>
                    <a:pt x="45" y="23433"/>
                  </a:lnTo>
                  <a:lnTo>
                    <a:pt x="1" y="23477"/>
                  </a:lnTo>
                  <a:lnTo>
                    <a:pt x="45" y="23564"/>
                  </a:lnTo>
                  <a:lnTo>
                    <a:pt x="89" y="23608"/>
                  </a:lnTo>
                  <a:lnTo>
                    <a:pt x="132" y="23652"/>
                  </a:lnTo>
                  <a:lnTo>
                    <a:pt x="3511" y="24881"/>
                  </a:lnTo>
                  <a:lnTo>
                    <a:pt x="3599" y="24881"/>
                  </a:lnTo>
                  <a:lnTo>
                    <a:pt x="6276" y="24925"/>
                  </a:lnTo>
                  <a:lnTo>
                    <a:pt x="10357" y="25671"/>
                  </a:lnTo>
                  <a:lnTo>
                    <a:pt x="15842" y="26943"/>
                  </a:lnTo>
                  <a:lnTo>
                    <a:pt x="19045" y="27470"/>
                  </a:lnTo>
                  <a:lnTo>
                    <a:pt x="19089" y="27470"/>
                  </a:lnTo>
                  <a:lnTo>
                    <a:pt x="20054" y="27206"/>
                  </a:lnTo>
                  <a:lnTo>
                    <a:pt x="20098" y="27206"/>
                  </a:lnTo>
                  <a:lnTo>
                    <a:pt x="20844" y="26636"/>
                  </a:lnTo>
                  <a:lnTo>
                    <a:pt x="20888" y="26592"/>
                  </a:lnTo>
                  <a:lnTo>
                    <a:pt x="22029" y="25012"/>
                  </a:lnTo>
                  <a:lnTo>
                    <a:pt x="23433" y="22204"/>
                  </a:lnTo>
                  <a:lnTo>
                    <a:pt x="23433" y="22160"/>
                  </a:lnTo>
                  <a:lnTo>
                    <a:pt x="24442" y="18518"/>
                  </a:lnTo>
                  <a:lnTo>
                    <a:pt x="24749" y="16061"/>
                  </a:lnTo>
                  <a:lnTo>
                    <a:pt x="25232" y="13165"/>
                  </a:lnTo>
                  <a:lnTo>
                    <a:pt x="26022" y="13033"/>
                  </a:lnTo>
                  <a:lnTo>
                    <a:pt x="29181" y="12682"/>
                  </a:lnTo>
                  <a:lnTo>
                    <a:pt x="34886" y="11673"/>
                  </a:lnTo>
                  <a:lnTo>
                    <a:pt x="40634" y="10664"/>
                  </a:lnTo>
                  <a:lnTo>
                    <a:pt x="40678" y="10664"/>
                  </a:lnTo>
                  <a:lnTo>
                    <a:pt x="43443" y="9742"/>
                  </a:lnTo>
                  <a:lnTo>
                    <a:pt x="43486" y="9742"/>
                  </a:lnTo>
                  <a:lnTo>
                    <a:pt x="45637" y="8557"/>
                  </a:lnTo>
                  <a:lnTo>
                    <a:pt x="48401" y="7109"/>
                  </a:lnTo>
                  <a:lnTo>
                    <a:pt x="51429" y="5617"/>
                  </a:lnTo>
                  <a:lnTo>
                    <a:pt x="55554" y="5530"/>
                  </a:lnTo>
                  <a:lnTo>
                    <a:pt x="55597" y="5530"/>
                  </a:lnTo>
                  <a:lnTo>
                    <a:pt x="58362" y="4652"/>
                  </a:lnTo>
                  <a:lnTo>
                    <a:pt x="65032" y="2282"/>
                  </a:lnTo>
                  <a:lnTo>
                    <a:pt x="70517" y="396"/>
                  </a:lnTo>
                  <a:lnTo>
                    <a:pt x="71833" y="352"/>
                  </a:lnTo>
                  <a:lnTo>
                    <a:pt x="72755" y="1098"/>
                  </a:lnTo>
                  <a:lnTo>
                    <a:pt x="73676" y="2853"/>
                  </a:lnTo>
                  <a:lnTo>
                    <a:pt x="75212" y="7022"/>
                  </a:lnTo>
                  <a:lnTo>
                    <a:pt x="75695" y="8908"/>
                  </a:lnTo>
                  <a:lnTo>
                    <a:pt x="75695" y="8952"/>
                  </a:lnTo>
                  <a:lnTo>
                    <a:pt x="75739" y="8996"/>
                  </a:lnTo>
                  <a:lnTo>
                    <a:pt x="75826" y="9040"/>
                  </a:lnTo>
                  <a:lnTo>
                    <a:pt x="75870" y="9040"/>
                  </a:lnTo>
                  <a:lnTo>
                    <a:pt x="75958" y="8996"/>
                  </a:lnTo>
                  <a:lnTo>
                    <a:pt x="76002" y="8952"/>
                  </a:lnTo>
                  <a:lnTo>
                    <a:pt x="76002" y="8908"/>
                  </a:lnTo>
                  <a:lnTo>
                    <a:pt x="76002" y="8821"/>
                  </a:lnTo>
                  <a:lnTo>
                    <a:pt x="75563" y="6934"/>
                  </a:lnTo>
                  <a:lnTo>
                    <a:pt x="75563" y="6890"/>
                  </a:lnTo>
                  <a:lnTo>
                    <a:pt x="74027" y="2721"/>
                  </a:lnTo>
                  <a:lnTo>
                    <a:pt x="73018" y="922"/>
                  </a:lnTo>
                  <a:lnTo>
                    <a:pt x="72974" y="878"/>
                  </a:lnTo>
                  <a:lnTo>
                    <a:pt x="72009" y="45"/>
                  </a:lnTo>
                  <a:lnTo>
                    <a:pt x="71877" y="1"/>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9" name="Google Shape;4269;p91"/>
            <p:cNvSpPr/>
            <p:nvPr/>
          </p:nvSpPr>
          <p:spPr>
            <a:xfrm>
              <a:off x="3437000" y="785800"/>
              <a:ext cx="287450" cy="611050"/>
            </a:xfrm>
            <a:custGeom>
              <a:rect b="b" l="l" r="r" t="t"/>
              <a:pathLst>
                <a:path extrusionOk="0" h="24442" w="11498">
                  <a:moveTo>
                    <a:pt x="11278" y="0"/>
                  </a:moveTo>
                  <a:lnTo>
                    <a:pt x="11234" y="44"/>
                  </a:lnTo>
                  <a:lnTo>
                    <a:pt x="11190" y="88"/>
                  </a:lnTo>
                  <a:lnTo>
                    <a:pt x="9435" y="3510"/>
                  </a:lnTo>
                  <a:lnTo>
                    <a:pt x="7460" y="6758"/>
                  </a:lnTo>
                  <a:lnTo>
                    <a:pt x="6627" y="8513"/>
                  </a:lnTo>
                  <a:lnTo>
                    <a:pt x="4871" y="13340"/>
                  </a:lnTo>
                  <a:lnTo>
                    <a:pt x="3204" y="17991"/>
                  </a:lnTo>
                  <a:lnTo>
                    <a:pt x="1273" y="21019"/>
                  </a:lnTo>
                  <a:lnTo>
                    <a:pt x="1273" y="21063"/>
                  </a:lnTo>
                  <a:lnTo>
                    <a:pt x="45" y="24222"/>
                  </a:lnTo>
                  <a:lnTo>
                    <a:pt x="1" y="24310"/>
                  </a:lnTo>
                  <a:lnTo>
                    <a:pt x="45" y="24354"/>
                  </a:lnTo>
                  <a:lnTo>
                    <a:pt x="45" y="24397"/>
                  </a:lnTo>
                  <a:lnTo>
                    <a:pt x="132" y="24441"/>
                  </a:lnTo>
                  <a:lnTo>
                    <a:pt x="308" y="24441"/>
                  </a:lnTo>
                  <a:lnTo>
                    <a:pt x="352" y="24354"/>
                  </a:lnTo>
                  <a:lnTo>
                    <a:pt x="1580" y="21194"/>
                  </a:lnTo>
                  <a:lnTo>
                    <a:pt x="3511" y="18123"/>
                  </a:lnTo>
                  <a:lnTo>
                    <a:pt x="5222" y="13471"/>
                  </a:lnTo>
                  <a:lnTo>
                    <a:pt x="6934" y="8644"/>
                  </a:lnTo>
                  <a:lnTo>
                    <a:pt x="7767" y="6933"/>
                  </a:lnTo>
                  <a:lnTo>
                    <a:pt x="9742" y="3686"/>
                  </a:lnTo>
                  <a:lnTo>
                    <a:pt x="11497" y="219"/>
                  </a:lnTo>
                  <a:lnTo>
                    <a:pt x="11497" y="176"/>
                  </a:lnTo>
                  <a:lnTo>
                    <a:pt x="11497" y="88"/>
                  </a:lnTo>
                  <a:lnTo>
                    <a:pt x="11453" y="44"/>
                  </a:lnTo>
                  <a:lnTo>
                    <a:pt x="11410" y="0"/>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0" name="Google Shape;4270;p91"/>
            <p:cNvSpPr/>
            <p:nvPr/>
          </p:nvSpPr>
          <p:spPr>
            <a:xfrm>
              <a:off x="3586200" y="2096725"/>
              <a:ext cx="1884700" cy="640675"/>
            </a:xfrm>
            <a:custGeom>
              <a:rect b="b" l="l" r="r" t="t"/>
              <a:pathLst>
                <a:path extrusionOk="0" h="25627" w="75388">
                  <a:moveTo>
                    <a:pt x="69727" y="0"/>
                  </a:moveTo>
                  <a:lnTo>
                    <a:pt x="67094" y="658"/>
                  </a:lnTo>
                  <a:lnTo>
                    <a:pt x="60248" y="3072"/>
                  </a:lnTo>
                  <a:lnTo>
                    <a:pt x="58142" y="3818"/>
                  </a:lnTo>
                  <a:lnTo>
                    <a:pt x="53271" y="3861"/>
                  </a:lnTo>
                  <a:lnTo>
                    <a:pt x="53227" y="3861"/>
                  </a:lnTo>
                  <a:lnTo>
                    <a:pt x="48752" y="6099"/>
                  </a:lnTo>
                  <a:lnTo>
                    <a:pt x="46031" y="7504"/>
                  </a:lnTo>
                  <a:lnTo>
                    <a:pt x="44495" y="8162"/>
                  </a:lnTo>
                  <a:lnTo>
                    <a:pt x="39712" y="9083"/>
                  </a:lnTo>
                  <a:lnTo>
                    <a:pt x="36290" y="9698"/>
                  </a:lnTo>
                  <a:lnTo>
                    <a:pt x="33306" y="10180"/>
                  </a:lnTo>
                  <a:lnTo>
                    <a:pt x="28347" y="11146"/>
                  </a:lnTo>
                  <a:lnTo>
                    <a:pt x="28303" y="11189"/>
                  </a:lnTo>
                  <a:lnTo>
                    <a:pt x="27557" y="11628"/>
                  </a:lnTo>
                  <a:lnTo>
                    <a:pt x="27470" y="11672"/>
                  </a:lnTo>
                  <a:lnTo>
                    <a:pt x="26987" y="12418"/>
                  </a:lnTo>
                  <a:lnTo>
                    <a:pt x="26987" y="12462"/>
                  </a:lnTo>
                  <a:lnTo>
                    <a:pt x="26592" y="14656"/>
                  </a:lnTo>
                  <a:lnTo>
                    <a:pt x="25319" y="19044"/>
                  </a:lnTo>
                  <a:lnTo>
                    <a:pt x="23740" y="22247"/>
                  </a:lnTo>
                  <a:lnTo>
                    <a:pt x="22336" y="24266"/>
                  </a:lnTo>
                  <a:lnTo>
                    <a:pt x="21326" y="24968"/>
                  </a:lnTo>
                  <a:lnTo>
                    <a:pt x="20185" y="25275"/>
                  </a:lnTo>
                  <a:lnTo>
                    <a:pt x="18737" y="25143"/>
                  </a:lnTo>
                  <a:lnTo>
                    <a:pt x="11541" y="23608"/>
                  </a:lnTo>
                  <a:lnTo>
                    <a:pt x="7723" y="22906"/>
                  </a:lnTo>
                  <a:lnTo>
                    <a:pt x="4608" y="22730"/>
                  </a:lnTo>
                  <a:lnTo>
                    <a:pt x="1405" y="21589"/>
                  </a:lnTo>
                  <a:lnTo>
                    <a:pt x="220" y="21150"/>
                  </a:lnTo>
                  <a:lnTo>
                    <a:pt x="88" y="21150"/>
                  </a:lnTo>
                  <a:lnTo>
                    <a:pt x="44" y="21194"/>
                  </a:lnTo>
                  <a:lnTo>
                    <a:pt x="0" y="21238"/>
                  </a:lnTo>
                  <a:lnTo>
                    <a:pt x="0" y="21326"/>
                  </a:lnTo>
                  <a:lnTo>
                    <a:pt x="0" y="21370"/>
                  </a:lnTo>
                  <a:lnTo>
                    <a:pt x="44" y="21457"/>
                  </a:lnTo>
                  <a:lnTo>
                    <a:pt x="88" y="21457"/>
                  </a:lnTo>
                  <a:lnTo>
                    <a:pt x="1317" y="21940"/>
                  </a:lnTo>
                  <a:lnTo>
                    <a:pt x="4520" y="23081"/>
                  </a:lnTo>
                  <a:lnTo>
                    <a:pt x="4608" y="23081"/>
                  </a:lnTo>
                  <a:lnTo>
                    <a:pt x="7679" y="23257"/>
                  </a:lnTo>
                  <a:lnTo>
                    <a:pt x="11453" y="23915"/>
                  </a:lnTo>
                  <a:lnTo>
                    <a:pt x="18693" y="25494"/>
                  </a:lnTo>
                  <a:lnTo>
                    <a:pt x="20185" y="25626"/>
                  </a:lnTo>
                  <a:lnTo>
                    <a:pt x="20273" y="25626"/>
                  </a:lnTo>
                  <a:lnTo>
                    <a:pt x="21458" y="25319"/>
                  </a:lnTo>
                  <a:lnTo>
                    <a:pt x="21546" y="25275"/>
                  </a:lnTo>
                  <a:lnTo>
                    <a:pt x="22555" y="24529"/>
                  </a:lnTo>
                  <a:lnTo>
                    <a:pt x="22599" y="24485"/>
                  </a:lnTo>
                  <a:lnTo>
                    <a:pt x="24047" y="22423"/>
                  </a:lnTo>
                  <a:lnTo>
                    <a:pt x="24047" y="22379"/>
                  </a:lnTo>
                  <a:lnTo>
                    <a:pt x="25627" y="19176"/>
                  </a:lnTo>
                  <a:lnTo>
                    <a:pt x="25670" y="19176"/>
                  </a:lnTo>
                  <a:lnTo>
                    <a:pt x="26899" y="14744"/>
                  </a:lnTo>
                  <a:lnTo>
                    <a:pt x="27338" y="12550"/>
                  </a:lnTo>
                  <a:lnTo>
                    <a:pt x="27777" y="11892"/>
                  </a:lnTo>
                  <a:lnTo>
                    <a:pt x="28435" y="11497"/>
                  </a:lnTo>
                  <a:lnTo>
                    <a:pt x="33393" y="10487"/>
                  </a:lnTo>
                  <a:lnTo>
                    <a:pt x="36333" y="10049"/>
                  </a:lnTo>
                  <a:lnTo>
                    <a:pt x="39756" y="9434"/>
                  </a:lnTo>
                  <a:lnTo>
                    <a:pt x="44583" y="8513"/>
                  </a:lnTo>
                  <a:lnTo>
                    <a:pt x="44627" y="8513"/>
                  </a:lnTo>
                  <a:lnTo>
                    <a:pt x="46207" y="7811"/>
                  </a:lnTo>
                  <a:lnTo>
                    <a:pt x="48927" y="6407"/>
                  </a:lnTo>
                  <a:lnTo>
                    <a:pt x="53315" y="4213"/>
                  </a:lnTo>
                  <a:lnTo>
                    <a:pt x="58142" y="4169"/>
                  </a:lnTo>
                  <a:lnTo>
                    <a:pt x="58230" y="4169"/>
                  </a:lnTo>
                  <a:lnTo>
                    <a:pt x="60336" y="3379"/>
                  </a:lnTo>
                  <a:lnTo>
                    <a:pt x="67181" y="1009"/>
                  </a:lnTo>
                  <a:lnTo>
                    <a:pt x="69770" y="351"/>
                  </a:lnTo>
                  <a:lnTo>
                    <a:pt x="71921" y="395"/>
                  </a:lnTo>
                  <a:lnTo>
                    <a:pt x="73369" y="1273"/>
                  </a:lnTo>
                  <a:lnTo>
                    <a:pt x="74246" y="2721"/>
                  </a:lnTo>
                  <a:lnTo>
                    <a:pt x="74992" y="5178"/>
                  </a:lnTo>
                  <a:lnTo>
                    <a:pt x="75036" y="7196"/>
                  </a:lnTo>
                  <a:lnTo>
                    <a:pt x="74992" y="10838"/>
                  </a:lnTo>
                  <a:lnTo>
                    <a:pt x="73544" y="13471"/>
                  </a:lnTo>
                  <a:lnTo>
                    <a:pt x="73544" y="13515"/>
                  </a:lnTo>
                  <a:lnTo>
                    <a:pt x="72667" y="15621"/>
                  </a:lnTo>
                  <a:lnTo>
                    <a:pt x="72667" y="15665"/>
                  </a:lnTo>
                  <a:lnTo>
                    <a:pt x="72667" y="15753"/>
                  </a:lnTo>
                  <a:lnTo>
                    <a:pt x="72710" y="15797"/>
                  </a:lnTo>
                  <a:lnTo>
                    <a:pt x="72754" y="15841"/>
                  </a:lnTo>
                  <a:lnTo>
                    <a:pt x="72886" y="15841"/>
                  </a:lnTo>
                  <a:lnTo>
                    <a:pt x="72930" y="15797"/>
                  </a:lnTo>
                  <a:lnTo>
                    <a:pt x="72974" y="15753"/>
                  </a:lnTo>
                  <a:lnTo>
                    <a:pt x="73851" y="13647"/>
                  </a:lnTo>
                  <a:lnTo>
                    <a:pt x="75343" y="10970"/>
                  </a:lnTo>
                  <a:lnTo>
                    <a:pt x="75343" y="10882"/>
                  </a:lnTo>
                  <a:lnTo>
                    <a:pt x="75387" y="7196"/>
                  </a:lnTo>
                  <a:lnTo>
                    <a:pt x="75343" y="5134"/>
                  </a:lnTo>
                  <a:lnTo>
                    <a:pt x="75343" y="5090"/>
                  </a:lnTo>
                  <a:lnTo>
                    <a:pt x="74597" y="2589"/>
                  </a:lnTo>
                  <a:lnTo>
                    <a:pt x="74553" y="2545"/>
                  </a:lnTo>
                  <a:lnTo>
                    <a:pt x="73632" y="1053"/>
                  </a:lnTo>
                  <a:lnTo>
                    <a:pt x="73588" y="1009"/>
                  </a:lnTo>
                  <a:lnTo>
                    <a:pt x="72052" y="44"/>
                  </a:lnTo>
                  <a:lnTo>
                    <a:pt x="71964" y="44"/>
                  </a:lnTo>
                  <a:lnTo>
                    <a:pt x="69770" y="0"/>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1" name="Google Shape;4271;p91"/>
            <p:cNvSpPr/>
            <p:nvPr/>
          </p:nvSpPr>
          <p:spPr>
            <a:xfrm>
              <a:off x="3416150" y="761650"/>
              <a:ext cx="289650" cy="645075"/>
            </a:xfrm>
            <a:custGeom>
              <a:rect b="b" l="l" r="r" t="t"/>
              <a:pathLst>
                <a:path extrusionOk="0" h="25803" w="11586">
                  <a:moveTo>
                    <a:pt x="11322" y="1"/>
                  </a:moveTo>
                  <a:lnTo>
                    <a:pt x="11278" y="45"/>
                  </a:lnTo>
                  <a:lnTo>
                    <a:pt x="11234" y="88"/>
                  </a:lnTo>
                  <a:lnTo>
                    <a:pt x="9347" y="3950"/>
                  </a:lnTo>
                  <a:lnTo>
                    <a:pt x="7329" y="7241"/>
                  </a:lnTo>
                  <a:lnTo>
                    <a:pt x="6495" y="9128"/>
                  </a:lnTo>
                  <a:lnTo>
                    <a:pt x="5574" y="11717"/>
                  </a:lnTo>
                  <a:lnTo>
                    <a:pt x="3906" y="16807"/>
                  </a:lnTo>
                  <a:lnTo>
                    <a:pt x="2853" y="19484"/>
                  </a:lnTo>
                  <a:lnTo>
                    <a:pt x="2107" y="20668"/>
                  </a:lnTo>
                  <a:lnTo>
                    <a:pt x="2107" y="20712"/>
                  </a:lnTo>
                  <a:lnTo>
                    <a:pt x="45" y="25583"/>
                  </a:lnTo>
                  <a:lnTo>
                    <a:pt x="1" y="25627"/>
                  </a:lnTo>
                  <a:lnTo>
                    <a:pt x="1" y="25715"/>
                  </a:lnTo>
                  <a:lnTo>
                    <a:pt x="45" y="25758"/>
                  </a:lnTo>
                  <a:lnTo>
                    <a:pt x="133" y="25802"/>
                  </a:lnTo>
                  <a:lnTo>
                    <a:pt x="264" y="25802"/>
                  </a:lnTo>
                  <a:lnTo>
                    <a:pt x="352" y="25715"/>
                  </a:lnTo>
                  <a:lnTo>
                    <a:pt x="2414" y="20844"/>
                  </a:lnTo>
                  <a:lnTo>
                    <a:pt x="3160" y="19659"/>
                  </a:lnTo>
                  <a:lnTo>
                    <a:pt x="3160" y="19615"/>
                  </a:lnTo>
                  <a:lnTo>
                    <a:pt x="4213" y="16895"/>
                  </a:lnTo>
                  <a:lnTo>
                    <a:pt x="5881" y="11804"/>
                  </a:lnTo>
                  <a:lnTo>
                    <a:pt x="6846" y="9259"/>
                  </a:lnTo>
                  <a:lnTo>
                    <a:pt x="7636" y="7416"/>
                  </a:lnTo>
                  <a:lnTo>
                    <a:pt x="9655" y="4125"/>
                  </a:lnTo>
                  <a:lnTo>
                    <a:pt x="11541" y="264"/>
                  </a:lnTo>
                  <a:lnTo>
                    <a:pt x="11585" y="176"/>
                  </a:lnTo>
                  <a:lnTo>
                    <a:pt x="11541" y="132"/>
                  </a:lnTo>
                  <a:lnTo>
                    <a:pt x="11541" y="45"/>
                  </a:lnTo>
                  <a:lnTo>
                    <a:pt x="11454" y="1"/>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2" name="Google Shape;4272;p91"/>
            <p:cNvSpPr/>
            <p:nvPr/>
          </p:nvSpPr>
          <p:spPr>
            <a:xfrm>
              <a:off x="3602650" y="2266750"/>
              <a:ext cx="1732200" cy="549625"/>
            </a:xfrm>
            <a:custGeom>
              <a:rect b="b" l="l" r="r" t="t"/>
              <a:pathLst>
                <a:path extrusionOk="0" h="21985" w="69288">
                  <a:moveTo>
                    <a:pt x="67094" y="0"/>
                  </a:moveTo>
                  <a:lnTo>
                    <a:pt x="63935" y="1054"/>
                  </a:lnTo>
                  <a:lnTo>
                    <a:pt x="58055" y="2502"/>
                  </a:lnTo>
                  <a:lnTo>
                    <a:pt x="54544" y="2633"/>
                  </a:lnTo>
                  <a:lnTo>
                    <a:pt x="54500" y="2633"/>
                  </a:lnTo>
                  <a:lnTo>
                    <a:pt x="51165" y="3862"/>
                  </a:lnTo>
                  <a:lnTo>
                    <a:pt x="47874" y="5091"/>
                  </a:lnTo>
                  <a:lnTo>
                    <a:pt x="45198" y="5661"/>
                  </a:lnTo>
                  <a:lnTo>
                    <a:pt x="39932" y="6144"/>
                  </a:lnTo>
                  <a:lnTo>
                    <a:pt x="36378" y="6495"/>
                  </a:lnTo>
                  <a:lnTo>
                    <a:pt x="29927" y="7241"/>
                  </a:lnTo>
                  <a:lnTo>
                    <a:pt x="28918" y="7416"/>
                  </a:lnTo>
                  <a:lnTo>
                    <a:pt x="28830" y="7460"/>
                  </a:lnTo>
                  <a:lnTo>
                    <a:pt x="28742" y="7548"/>
                  </a:lnTo>
                  <a:lnTo>
                    <a:pt x="27338" y="12068"/>
                  </a:lnTo>
                  <a:lnTo>
                    <a:pt x="25846" y="15227"/>
                  </a:lnTo>
                  <a:lnTo>
                    <a:pt x="22775" y="20273"/>
                  </a:lnTo>
                  <a:lnTo>
                    <a:pt x="21897" y="21502"/>
                  </a:lnTo>
                  <a:lnTo>
                    <a:pt x="19132" y="21633"/>
                  </a:lnTo>
                  <a:lnTo>
                    <a:pt x="16456" y="21282"/>
                  </a:lnTo>
                  <a:lnTo>
                    <a:pt x="12068" y="20361"/>
                  </a:lnTo>
                  <a:lnTo>
                    <a:pt x="8557" y="19615"/>
                  </a:lnTo>
                  <a:lnTo>
                    <a:pt x="8513" y="19615"/>
                  </a:lnTo>
                  <a:lnTo>
                    <a:pt x="5968" y="19439"/>
                  </a:lnTo>
                  <a:lnTo>
                    <a:pt x="3204" y="18957"/>
                  </a:lnTo>
                  <a:lnTo>
                    <a:pt x="220" y="18035"/>
                  </a:lnTo>
                  <a:lnTo>
                    <a:pt x="132" y="18035"/>
                  </a:lnTo>
                  <a:lnTo>
                    <a:pt x="88" y="18079"/>
                  </a:lnTo>
                  <a:lnTo>
                    <a:pt x="44" y="18123"/>
                  </a:lnTo>
                  <a:lnTo>
                    <a:pt x="1" y="18167"/>
                  </a:lnTo>
                  <a:lnTo>
                    <a:pt x="1" y="18255"/>
                  </a:lnTo>
                  <a:lnTo>
                    <a:pt x="1" y="18299"/>
                  </a:lnTo>
                  <a:lnTo>
                    <a:pt x="44" y="18342"/>
                  </a:lnTo>
                  <a:lnTo>
                    <a:pt x="88" y="18386"/>
                  </a:lnTo>
                  <a:lnTo>
                    <a:pt x="3116" y="19308"/>
                  </a:lnTo>
                  <a:lnTo>
                    <a:pt x="5924" y="19790"/>
                  </a:lnTo>
                  <a:lnTo>
                    <a:pt x="5968" y="19790"/>
                  </a:lnTo>
                  <a:lnTo>
                    <a:pt x="8470" y="19966"/>
                  </a:lnTo>
                  <a:lnTo>
                    <a:pt x="11980" y="20712"/>
                  </a:lnTo>
                  <a:lnTo>
                    <a:pt x="16368" y="21633"/>
                  </a:lnTo>
                  <a:lnTo>
                    <a:pt x="19089" y="21984"/>
                  </a:lnTo>
                  <a:lnTo>
                    <a:pt x="19132" y="21984"/>
                  </a:lnTo>
                  <a:lnTo>
                    <a:pt x="21985" y="21853"/>
                  </a:lnTo>
                  <a:lnTo>
                    <a:pt x="22072" y="21809"/>
                  </a:lnTo>
                  <a:lnTo>
                    <a:pt x="22116" y="21765"/>
                  </a:lnTo>
                  <a:lnTo>
                    <a:pt x="23082" y="20493"/>
                  </a:lnTo>
                  <a:lnTo>
                    <a:pt x="26153" y="15402"/>
                  </a:lnTo>
                  <a:lnTo>
                    <a:pt x="27645" y="12243"/>
                  </a:lnTo>
                  <a:lnTo>
                    <a:pt x="27689" y="12199"/>
                  </a:lnTo>
                  <a:lnTo>
                    <a:pt x="29049" y="7723"/>
                  </a:lnTo>
                  <a:lnTo>
                    <a:pt x="29971" y="7592"/>
                  </a:lnTo>
                  <a:lnTo>
                    <a:pt x="36421" y="6846"/>
                  </a:lnTo>
                  <a:lnTo>
                    <a:pt x="39976" y="6495"/>
                  </a:lnTo>
                  <a:lnTo>
                    <a:pt x="45241" y="6012"/>
                  </a:lnTo>
                  <a:lnTo>
                    <a:pt x="45285" y="6012"/>
                  </a:lnTo>
                  <a:lnTo>
                    <a:pt x="47962" y="5398"/>
                  </a:lnTo>
                  <a:lnTo>
                    <a:pt x="48006" y="5398"/>
                  </a:lnTo>
                  <a:lnTo>
                    <a:pt x="51253" y="4213"/>
                  </a:lnTo>
                  <a:lnTo>
                    <a:pt x="54588" y="2984"/>
                  </a:lnTo>
                  <a:lnTo>
                    <a:pt x="58098" y="2853"/>
                  </a:lnTo>
                  <a:lnTo>
                    <a:pt x="64022" y="1405"/>
                  </a:lnTo>
                  <a:lnTo>
                    <a:pt x="67182" y="351"/>
                  </a:lnTo>
                  <a:lnTo>
                    <a:pt x="67752" y="439"/>
                  </a:lnTo>
                  <a:lnTo>
                    <a:pt x="68059" y="1097"/>
                  </a:lnTo>
                  <a:lnTo>
                    <a:pt x="68191" y="4081"/>
                  </a:lnTo>
                  <a:lnTo>
                    <a:pt x="68191" y="4125"/>
                  </a:lnTo>
                  <a:lnTo>
                    <a:pt x="68937" y="7636"/>
                  </a:lnTo>
                  <a:lnTo>
                    <a:pt x="68937" y="7723"/>
                  </a:lnTo>
                  <a:lnTo>
                    <a:pt x="68981" y="7767"/>
                  </a:lnTo>
                  <a:lnTo>
                    <a:pt x="69200" y="7767"/>
                  </a:lnTo>
                  <a:lnTo>
                    <a:pt x="69244" y="7723"/>
                  </a:lnTo>
                  <a:lnTo>
                    <a:pt x="69288" y="7636"/>
                  </a:lnTo>
                  <a:lnTo>
                    <a:pt x="69288" y="7592"/>
                  </a:lnTo>
                  <a:lnTo>
                    <a:pt x="68542" y="4081"/>
                  </a:lnTo>
                  <a:lnTo>
                    <a:pt x="68410" y="1054"/>
                  </a:lnTo>
                  <a:lnTo>
                    <a:pt x="68410" y="966"/>
                  </a:lnTo>
                  <a:lnTo>
                    <a:pt x="68059" y="176"/>
                  </a:lnTo>
                  <a:lnTo>
                    <a:pt x="67972" y="132"/>
                  </a:lnTo>
                  <a:lnTo>
                    <a:pt x="67928" y="88"/>
                  </a:lnTo>
                  <a:lnTo>
                    <a:pt x="67182" y="0"/>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3" name="Google Shape;4273;p91"/>
            <p:cNvSpPr/>
            <p:nvPr/>
          </p:nvSpPr>
          <p:spPr>
            <a:xfrm>
              <a:off x="3338275" y="741900"/>
              <a:ext cx="284150" cy="635200"/>
            </a:xfrm>
            <a:custGeom>
              <a:rect b="b" l="l" r="r" t="t"/>
              <a:pathLst>
                <a:path extrusionOk="0" h="25408" w="11366">
                  <a:moveTo>
                    <a:pt x="11234" y="1"/>
                  </a:moveTo>
                  <a:lnTo>
                    <a:pt x="11146" y="45"/>
                  </a:lnTo>
                  <a:lnTo>
                    <a:pt x="11102" y="45"/>
                  </a:lnTo>
                  <a:lnTo>
                    <a:pt x="11058" y="132"/>
                  </a:lnTo>
                  <a:lnTo>
                    <a:pt x="9259" y="3950"/>
                  </a:lnTo>
                  <a:lnTo>
                    <a:pt x="7723" y="6451"/>
                  </a:lnTo>
                  <a:lnTo>
                    <a:pt x="6056" y="10620"/>
                  </a:lnTo>
                  <a:lnTo>
                    <a:pt x="4476" y="15578"/>
                  </a:lnTo>
                  <a:lnTo>
                    <a:pt x="2896" y="19659"/>
                  </a:lnTo>
                  <a:lnTo>
                    <a:pt x="1799" y="22775"/>
                  </a:lnTo>
                  <a:lnTo>
                    <a:pt x="44" y="25144"/>
                  </a:lnTo>
                  <a:lnTo>
                    <a:pt x="0" y="25188"/>
                  </a:lnTo>
                  <a:lnTo>
                    <a:pt x="0" y="25232"/>
                  </a:lnTo>
                  <a:lnTo>
                    <a:pt x="44" y="25320"/>
                  </a:lnTo>
                  <a:lnTo>
                    <a:pt x="88" y="25364"/>
                  </a:lnTo>
                  <a:lnTo>
                    <a:pt x="176" y="25408"/>
                  </a:lnTo>
                  <a:lnTo>
                    <a:pt x="264" y="25408"/>
                  </a:lnTo>
                  <a:lnTo>
                    <a:pt x="308" y="25320"/>
                  </a:lnTo>
                  <a:lnTo>
                    <a:pt x="2107" y="22994"/>
                  </a:lnTo>
                  <a:lnTo>
                    <a:pt x="2107" y="22950"/>
                  </a:lnTo>
                  <a:lnTo>
                    <a:pt x="3248" y="19791"/>
                  </a:lnTo>
                  <a:lnTo>
                    <a:pt x="4783" y="15666"/>
                  </a:lnTo>
                  <a:lnTo>
                    <a:pt x="6363" y="10751"/>
                  </a:lnTo>
                  <a:lnTo>
                    <a:pt x="8031" y="6627"/>
                  </a:lnTo>
                  <a:lnTo>
                    <a:pt x="9566" y="4126"/>
                  </a:lnTo>
                  <a:lnTo>
                    <a:pt x="11365" y="264"/>
                  </a:lnTo>
                  <a:lnTo>
                    <a:pt x="11365" y="220"/>
                  </a:lnTo>
                  <a:lnTo>
                    <a:pt x="11365" y="132"/>
                  </a:lnTo>
                  <a:lnTo>
                    <a:pt x="11322" y="89"/>
                  </a:lnTo>
                  <a:lnTo>
                    <a:pt x="11278" y="45"/>
                  </a:lnTo>
                  <a:lnTo>
                    <a:pt x="11234" y="1"/>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4" name="Google Shape;4274;p91"/>
            <p:cNvSpPr/>
            <p:nvPr/>
          </p:nvSpPr>
          <p:spPr>
            <a:xfrm>
              <a:off x="3628975" y="2341350"/>
              <a:ext cx="1621425" cy="496975"/>
            </a:xfrm>
            <a:custGeom>
              <a:rect b="b" l="l" r="r" t="t"/>
              <a:pathLst>
                <a:path extrusionOk="0" h="19879" w="64857">
                  <a:moveTo>
                    <a:pt x="63935" y="0"/>
                  </a:moveTo>
                  <a:lnTo>
                    <a:pt x="58230" y="1141"/>
                  </a:lnTo>
                  <a:lnTo>
                    <a:pt x="51736" y="2809"/>
                  </a:lnTo>
                  <a:lnTo>
                    <a:pt x="48971" y="3686"/>
                  </a:lnTo>
                  <a:lnTo>
                    <a:pt x="46733" y="4344"/>
                  </a:lnTo>
                  <a:lnTo>
                    <a:pt x="43574" y="4696"/>
                  </a:lnTo>
                  <a:lnTo>
                    <a:pt x="38177" y="5222"/>
                  </a:lnTo>
                  <a:lnTo>
                    <a:pt x="34930" y="5485"/>
                  </a:lnTo>
                  <a:lnTo>
                    <a:pt x="28611" y="6012"/>
                  </a:lnTo>
                  <a:lnTo>
                    <a:pt x="28523" y="6056"/>
                  </a:lnTo>
                  <a:lnTo>
                    <a:pt x="28172" y="6275"/>
                  </a:lnTo>
                  <a:lnTo>
                    <a:pt x="28128" y="6363"/>
                  </a:lnTo>
                  <a:lnTo>
                    <a:pt x="26899" y="9698"/>
                  </a:lnTo>
                  <a:lnTo>
                    <a:pt x="25320" y="12989"/>
                  </a:lnTo>
                  <a:lnTo>
                    <a:pt x="23652" y="15753"/>
                  </a:lnTo>
                  <a:lnTo>
                    <a:pt x="21941" y="18255"/>
                  </a:lnTo>
                  <a:lnTo>
                    <a:pt x="21107" y="19176"/>
                  </a:lnTo>
                  <a:lnTo>
                    <a:pt x="20581" y="19483"/>
                  </a:lnTo>
                  <a:lnTo>
                    <a:pt x="17334" y="19527"/>
                  </a:lnTo>
                  <a:lnTo>
                    <a:pt x="14350" y="19176"/>
                  </a:lnTo>
                  <a:lnTo>
                    <a:pt x="10488" y="18386"/>
                  </a:lnTo>
                  <a:lnTo>
                    <a:pt x="7417" y="17728"/>
                  </a:lnTo>
                  <a:lnTo>
                    <a:pt x="1975" y="17026"/>
                  </a:lnTo>
                  <a:lnTo>
                    <a:pt x="264" y="16412"/>
                  </a:lnTo>
                  <a:lnTo>
                    <a:pt x="132" y="16412"/>
                  </a:lnTo>
                  <a:lnTo>
                    <a:pt x="88" y="16455"/>
                  </a:lnTo>
                  <a:lnTo>
                    <a:pt x="45" y="16499"/>
                  </a:lnTo>
                  <a:lnTo>
                    <a:pt x="1" y="16587"/>
                  </a:lnTo>
                  <a:lnTo>
                    <a:pt x="45" y="16675"/>
                  </a:lnTo>
                  <a:lnTo>
                    <a:pt x="88" y="16719"/>
                  </a:lnTo>
                  <a:lnTo>
                    <a:pt x="132" y="16763"/>
                  </a:lnTo>
                  <a:lnTo>
                    <a:pt x="1888" y="17333"/>
                  </a:lnTo>
                  <a:lnTo>
                    <a:pt x="1931" y="17377"/>
                  </a:lnTo>
                  <a:lnTo>
                    <a:pt x="7373" y="18079"/>
                  </a:lnTo>
                  <a:lnTo>
                    <a:pt x="10444" y="18737"/>
                  </a:lnTo>
                  <a:lnTo>
                    <a:pt x="14306" y="19527"/>
                  </a:lnTo>
                  <a:lnTo>
                    <a:pt x="17334" y="19878"/>
                  </a:lnTo>
                  <a:lnTo>
                    <a:pt x="20625" y="19834"/>
                  </a:lnTo>
                  <a:lnTo>
                    <a:pt x="20712" y="19834"/>
                  </a:lnTo>
                  <a:lnTo>
                    <a:pt x="21283" y="19483"/>
                  </a:lnTo>
                  <a:lnTo>
                    <a:pt x="21327" y="19439"/>
                  </a:lnTo>
                  <a:lnTo>
                    <a:pt x="22204" y="18474"/>
                  </a:lnTo>
                  <a:lnTo>
                    <a:pt x="23959" y="15973"/>
                  </a:lnTo>
                  <a:lnTo>
                    <a:pt x="25627" y="13121"/>
                  </a:lnTo>
                  <a:lnTo>
                    <a:pt x="27207" y="9830"/>
                  </a:lnTo>
                  <a:lnTo>
                    <a:pt x="28435" y="6538"/>
                  </a:lnTo>
                  <a:lnTo>
                    <a:pt x="28699" y="6363"/>
                  </a:lnTo>
                  <a:lnTo>
                    <a:pt x="34930" y="5836"/>
                  </a:lnTo>
                  <a:lnTo>
                    <a:pt x="38221" y="5573"/>
                  </a:lnTo>
                  <a:lnTo>
                    <a:pt x="43618" y="5047"/>
                  </a:lnTo>
                  <a:lnTo>
                    <a:pt x="46777" y="4696"/>
                  </a:lnTo>
                  <a:lnTo>
                    <a:pt x="46821" y="4696"/>
                  </a:lnTo>
                  <a:lnTo>
                    <a:pt x="49059" y="4037"/>
                  </a:lnTo>
                  <a:lnTo>
                    <a:pt x="51868" y="3116"/>
                  </a:lnTo>
                  <a:lnTo>
                    <a:pt x="58318" y="1492"/>
                  </a:lnTo>
                  <a:lnTo>
                    <a:pt x="63935" y="351"/>
                  </a:lnTo>
                  <a:lnTo>
                    <a:pt x="64286" y="571"/>
                  </a:lnTo>
                  <a:lnTo>
                    <a:pt x="64505" y="1141"/>
                  </a:lnTo>
                  <a:lnTo>
                    <a:pt x="64330" y="5222"/>
                  </a:lnTo>
                  <a:lnTo>
                    <a:pt x="64330" y="5310"/>
                  </a:lnTo>
                  <a:lnTo>
                    <a:pt x="64373" y="5354"/>
                  </a:lnTo>
                  <a:lnTo>
                    <a:pt x="64417" y="5398"/>
                  </a:lnTo>
                  <a:lnTo>
                    <a:pt x="64549" y="5398"/>
                  </a:lnTo>
                  <a:lnTo>
                    <a:pt x="64593" y="5354"/>
                  </a:lnTo>
                  <a:lnTo>
                    <a:pt x="64637" y="5310"/>
                  </a:lnTo>
                  <a:lnTo>
                    <a:pt x="64681" y="5222"/>
                  </a:lnTo>
                  <a:lnTo>
                    <a:pt x="64856" y="1097"/>
                  </a:lnTo>
                  <a:lnTo>
                    <a:pt x="64856" y="1010"/>
                  </a:lnTo>
                  <a:lnTo>
                    <a:pt x="64549" y="395"/>
                  </a:lnTo>
                  <a:lnTo>
                    <a:pt x="64505" y="307"/>
                  </a:lnTo>
                  <a:lnTo>
                    <a:pt x="64022" y="44"/>
                  </a:lnTo>
                  <a:lnTo>
                    <a:pt x="63935" y="0"/>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5" name="Google Shape;4275;p91"/>
            <p:cNvSpPr/>
            <p:nvPr/>
          </p:nvSpPr>
          <p:spPr>
            <a:xfrm>
              <a:off x="3316325" y="744100"/>
              <a:ext cx="277575" cy="640675"/>
            </a:xfrm>
            <a:custGeom>
              <a:rect b="b" l="l" r="r" t="t"/>
              <a:pathLst>
                <a:path extrusionOk="0" h="25627" w="11103">
                  <a:moveTo>
                    <a:pt x="10883" y="1"/>
                  </a:moveTo>
                  <a:lnTo>
                    <a:pt x="10795" y="44"/>
                  </a:lnTo>
                  <a:lnTo>
                    <a:pt x="10751" y="88"/>
                  </a:lnTo>
                  <a:lnTo>
                    <a:pt x="10225" y="1098"/>
                  </a:lnTo>
                  <a:lnTo>
                    <a:pt x="7680" y="5793"/>
                  </a:lnTo>
                  <a:lnTo>
                    <a:pt x="6144" y="9698"/>
                  </a:lnTo>
                  <a:lnTo>
                    <a:pt x="4652" y="14437"/>
                  </a:lnTo>
                  <a:lnTo>
                    <a:pt x="2590" y="19483"/>
                  </a:lnTo>
                  <a:lnTo>
                    <a:pt x="1449" y="22950"/>
                  </a:lnTo>
                  <a:lnTo>
                    <a:pt x="45" y="25363"/>
                  </a:lnTo>
                  <a:lnTo>
                    <a:pt x="1" y="25451"/>
                  </a:lnTo>
                  <a:lnTo>
                    <a:pt x="1" y="25495"/>
                  </a:lnTo>
                  <a:lnTo>
                    <a:pt x="45" y="25583"/>
                  </a:lnTo>
                  <a:lnTo>
                    <a:pt x="89" y="25627"/>
                  </a:lnTo>
                  <a:lnTo>
                    <a:pt x="264" y="25627"/>
                  </a:lnTo>
                  <a:lnTo>
                    <a:pt x="352" y="25539"/>
                  </a:lnTo>
                  <a:lnTo>
                    <a:pt x="1756" y="23125"/>
                  </a:lnTo>
                  <a:lnTo>
                    <a:pt x="1800" y="23082"/>
                  </a:lnTo>
                  <a:lnTo>
                    <a:pt x="2941" y="19571"/>
                  </a:lnTo>
                  <a:lnTo>
                    <a:pt x="4959" y="14525"/>
                  </a:lnTo>
                  <a:lnTo>
                    <a:pt x="6451" y="9830"/>
                  </a:lnTo>
                  <a:lnTo>
                    <a:pt x="7987" y="5924"/>
                  </a:lnTo>
                  <a:lnTo>
                    <a:pt x="10532" y="1273"/>
                  </a:lnTo>
                  <a:lnTo>
                    <a:pt x="11059" y="264"/>
                  </a:lnTo>
                  <a:lnTo>
                    <a:pt x="11103" y="220"/>
                  </a:lnTo>
                  <a:lnTo>
                    <a:pt x="11103" y="132"/>
                  </a:lnTo>
                  <a:lnTo>
                    <a:pt x="11059" y="88"/>
                  </a:lnTo>
                  <a:lnTo>
                    <a:pt x="11015" y="44"/>
                  </a:lnTo>
                  <a:lnTo>
                    <a:pt x="10927" y="1"/>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6" name="Google Shape;4276;p91"/>
            <p:cNvSpPr/>
            <p:nvPr/>
          </p:nvSpPr>
          <p:spPr>
            <a:xfrm>
              <a:off x="3616925" y="2404975"/>
              <a:ext cx="1567650" cy="455275"/>
            </a:xfrm>
            <a:custGeom>
              <a:rect b="b" l="l" r="r" t="t"/>
              <a:pathLst>
                <a:path extrusionOk="0" h="18211" w="62706">
                  <a:moveTo>
                    <a:pt x="61696" y="0"/>
                  </a:moveTo>
                  <a:lnTo>
                    <a:pt x="60336" y="132"/>
                  </a:lnTo>
                  <a:lnTo>
                    <a:pt x="60292" y="176"/>
                  </a:lnTo>
                  <a:lnTo>
                    <a:pt x="57615" y="1448"/>
                  </a:lnTo>
                  <a:lnTo>
                    <a:pt x="51516" y="3116"/>
                  </a:lnTo>
                  <a:lnTo>
                    <a:pt x="48927" y="3686"/>
                  </a:lnTo>
                  <a:lnTo>
                    <a:pt x="44934" y="4081"/>
                  </a:lnTo>
                  <a:lnTo>
                    <a:pt x="41160" y="4388"/>
                  </a:lnTo>
                  <a:lnTo>
                    <a:pt x="36772" y="4783"/>
                  </a:lnTo>
                  <a:lnTo>
                    <a:pt x="33393" y="4959"/>
                  </a:lnTo>
                  <a:lnTo>
                    <a:pt x="30585" y="4871"/>
                  </a:lnTo>
                  <a:lnTo>
                    <a:pt x="30541" y="4871"/>
                  </a:lnTo>
                  <a:lnTo>
                    <a:pt x="29444" y="5047"/>
                  </a:lnTo>
                  <a:lnTo>
                    <a:pt x="29356" y="5090"/>
                  </a:lnTo>
                  <a:lnTo>
                    <a:pt x="29312" y="5134"/>
                  </a:lnTo>
                  <a:lnTo>
                    <a:pt x="28040" y="7679"/>
                  </a:lnTo>
                  <a:lnTo>
                    <a:pt x="26767" y="10268"/>
                  </a:lnTo>
                  <a:lnTo>
                    <a:pt x="25100" y="13121"/>
                  </a:lnTo>
                  <a:lnTo>
                    <a:pt x="23257" y="15797"/>
                  </a:lnTo>
                  <a:lnTo>
                    <a:pt x="22247" y="16982"/>
                  </a:lnTo>
                  <a:lnTo>
                    <a:pt x="21414" y="17596"/>
                  </a:lnTo>
                  <a:lnTo>
                    <a:pt x="20317" y="17860"/>
                  </a:lnTo>
                  <a:lnTo>
                    <a:pt x="17157" y="17860"/>
                  </a:lnTo>
                  <a:lnTo>
                    <a:pt x="14481" y="17640"/>
                  </a:lnTo>
                  <a:lnTo>
                    <a:pt x="10531" y="16807"/>
                  </a:lnTo>
                  <a:lnTo>
                    <a:pt x="7899" y="16236"/>
                  </a:lnTo>
                  <a:lnTo>
                    <a:pt x="2282" y="15534"/>
                  </a:lnTo>
                  <a:lnTo>
                    <a:pt x="219" y="14788"/>
                  </a:lnTo>
                  <a:lnTo>
                    <a:pt x="132" y="14788"/>
                  </a:lnTo>
                  <a:lnTo>
                    <a:pt x="88" y="14832"/>
                  </a:lnTo>
                  <a:lnTo>
                    <a:pt x="44" y="14832"/>
                  </a:lnTo>
                  <a:lnTo>
                    <a:pt x="0" y="14920"/>
                  </a:lnTo>
                  <a:lnTo>
                    <a:pt x="0" y="14964"/>
                  </a:lnTo>
                  <a:lnTo>
                    <a:pt x="0" y="15051"/>
                  </a:lnTo>
                  <a:lnTo>
                    <a:pt x="44" y="15095"/>
                  </a:lnTo>
                  <a:lnTo>
                    <a:pt x="88" y="15139"/>
                  </a:lnTo>
                  <a:lnTo>
                    <a:pt x="2194" y="15885"/>
                  </a:lnTo>
                  <a:lnTo>
                    <a:pt x="2238" y="15885"/>
                  </a:lnTo>
                  <a:lnTo>
                    <a:pt x="7811" y="16587"/>
                  </a:lnTo>
                  <a:lnTo>
                    <a:pt x="10444" y="17158"/>
                  </a:lnTo>
                  <a:lnTo>
                    <a:pt x="14437" y="17991"/>
                  </a:lnTo>
                  <a:lnTo>
                    <a:pt x="17157" y="18211"/>
                  </a:lnTo>
                  <a:lnTo>
                    <a:pt x="20404" y="18211"/>
                  </a:lnTo>
                  <a:lnTo>
                    <a:pt x="21501" y="17947"/>
                  </a:lnTo>
                  <a:lnTo>
                    <a:pt x="21589" y="17904"/>
                  </a:lnTo>
                  <a:lnTo>
                    <a:pt x="22467" y="17245"/>
                  </a:lnTo>
                  <a:lnTo>
                    <a:pt x="22511" y="17245"/>
                  </a:lnTo>
                  <a:lnTo>
                    <a:pt x="23564" y="16017"/>
                  </a:lnTo>
                  <a:lnTo>
                    <a:pt x="25363" y="13296"/>
                  </a:lnTo>
                  <a:lnTo>
                    <a:pt x="27074" y="10444"/>
                  </a:lnTo>
                  <a:lnTo>
                    <a:pt x="28347" y="7811"/>
                  </a:lnTo>
                  <a:lnTo>
                    <a:pt x="29576" y="5354"/>
                  </a:lnTo>
                  <a:lnTo>
                    <a:pt x="30585" y="5222"/>
                  </a:lnTo>
                  <a:lnTo>
                    <a:pt x="33393" y="5310"/>
                  </a:lnTo>
                  <a:lnTo>
                    <a:pt x="36816" y="5134"/>
                  </a:lnTo>
                  <a:lnTo>
                    <a:pt x="41204" y="4739"/>
                  </a:lnTo>
                  <a:lnTo>
                    <a:pt x="44934" y="4432"/>
                  </a:lnTo>
                  <a:lnTo>
                    <a:pt x="48971" y="4037"/>
                  </a:lnTo>
                  <a:lnTo>
                    <a:pt x="49015" y="4037"/>
                  </a:lnTo>
                  <a:lnTo>
                    <a:pt x="51604" y="3423"/>
                  </a:lnTo>
                  <a:lnTo>
                    <a:pt x="57703" y="1799"/>
                  </a:lnTo>
                  <a:lnTo>
                    <a:pt x="57747" y="1756"/>
                  </a:lnTo>
                  <a:lnTo>
                    <a:pt x="60424" y="483"/>
                  </a:lnTo>
                  <a:lnTo>
                    <a:pt x="61652" y="351"/>
                  </a:lnTo>
                  <a:lnTo>
                    <a:pt x="61872" y="571"/>
                  </a:lnTo>
                  <a:lnTo>
                    <a:pt x="62223" y="1799"/>
                  </a:lnTo>
                  <a:lnTo>
                    <a:pt x="62354" y="4037"/>
                  </a:lnTo>
                  <a:lnTo>
                    <a:pt x="62354" y="4125"/>
                  </a:lnTo>
                  <a:lnTo>
                    <a:pt x="62398" y="4169"/>
                  </a:lnTo>
                  <a:lnTo>
                    <a:pt x="62486" y="4213"/>
                  </a:lnTo>
                  <a:lnTo>
                    <a:pt x="62618" y="4213"/>
                  </a:lnTo>
                  <a:lnTo>
                    <a:pt x="62661" y="4169"/>
                  </a:lnTo>
                  <a:lnTo>
                    <a:pt x="62705" y="4081"/>
                  </a:lnTo>
                  <a:lnTo>
                    <a:pt x="62705" y="4037"/>
                  </a:lnTo>
                  <a:lnTo>
                    <a:pt x="62574" y="1799"/>
                  </a:lnTo>
                  <a:lnTo>
                    <a:pt x="62530" y="1756"/>
                  </a:lnTo>
                  <a:lnTo>
                    <a:pt x="62223" y="439"/>
                  </a:lnTo>
                  <a:lnTo>
                    <a:pt x="62179" y="351"/>
                  </a:lnTo>
                  <a:lnTo>
                    <a:pt x="61828" y="44"/>
                  </a:lnTo>
                  <a:lnTo>
                    <a:pt x="61784" y="0"/>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7" name="Google Shape;4277;p91"/>
            <p:cNvSpPr/>
            <p:nvPr/>
          </p:nvSpPr>
          <p:spPr>
            <a:xfrm>
              <a:off x="3272450" y="748500"/>
              <a:ext cx="287450" cy="706500"/>
            </a:xfrm>
            <a:custGeom>
              <a:rect b="b" l="l" r="r" t="t"/>
              <a:pathLst>
                <a:path extrusionOk="0" h="28260" w="11498">
                  <a:moveTo>
                    <a:pt x="11278" y="0"/>
                  </a:moveTo>
                  <a:lnTo>
                    <a:pt x="11234" y="44"/>
                  </a:lnTo>
                  <a:lnTo>
                    <a:pt x="11190" y="88"/>
                  </a:lnTo>
                  <a:lnTo>
                    <a:pt x="9961" y="2677"/>
                  </a:lnTo>
                  <a:lnTo>
                    <a:pt x="8513" y="5046"/>
                  </a:lnTo>
                  <a:lnTo>
                    <a:pt x="8513" y="5090"/>
                  </a:lnTo>
                  <a:lnTo>
                    <a:pt x="7109" y="8732"/>
                  </a:lnTo>
                  <a:lnTo>
                    <a:pt x="5705" y="13120"/>
                  </a:lnTo>
                  <a:lnTo>
                    <a:pt x="4476" y="16324"/>
                  </a:lnTo>
                  <a:lnTo>
                    <a:pt x="3160" y="19176"/>
                  </a:lnTo>
                  <a:lnTo>
                    <a:pt x="1317" y="24617"/>
                  </a:lnTo>
                  <a:lnTo>
                    <a:pt x="1" y="27294"/>
                  </a:lnTo>
                  <a:lnTo>
                    <a:pt x="1" y="27338"/>
                  </a:lnTo>
                  <a:lnTo>
                    <a:pt x="1" y="28083"/>
                  </a:lnTo>
                  <a:lnTo>
                    <a:pt x="1" y="28171"/>
                  </a:lnTo>
                  <a:lnTo>
                    <a:pt x="44" y="28215"/>
                  </a:lnTo>
                  <a:lnTo>
                    <a:pt x="88" y="28259"/>
                  </a:lnTo>
                  <a:lnTo>
                    <a:pt x="220" y="28259"/>
                  </a:lnTo>
                  <a:lnTo>
                    <a:pt x="308" y="28215"/>
                  </a:lnTo>
                  <a:lnTo>
                    <a:pt x="308" y="28171"/>
                  </a:lnTo>
                  <a:lnTo>
                    <a:pt x="352" y="28083"/>
                  </a:lnTo>
                  <a:lnTo>
                    <a:pt x="352" y="27381"/>
                  </a:lnTo>
                  <a:lnTo>
                    <a:pt x="1668" y="24792"/>
                  </a:lnTo>
                  <a:lnTo>
                    <a:pt x="1668" y="24749"/>
                  </a:lnTo>
                  <a:lnTo>
                    <a:pt x="3511" y="19307"/>
                  </a:lnTo>
                  <a:lnTo>
                    <a:pt x="4784" y="16455"/>
                  </a:lnTo>
                  <a:lnTo>
                    <a:pt x="6012" y="13252"/>
                  </a:lnTo>
                  <a:lnTo>
                    <a:pt x="7416" y="8864"/>
                  </a:lnTo>
                  <a:lnTo>
                    <a:pt x="8821" y="5222"/>
                  </a:lnTo>
                  <a:lnTo>
                    <a:pt x="10269" y="2808"/>
                  </a:lnTo>
                  <a:lnTo>
                    <a:pt x="11497" y="263"/>
                  </a:lnTo>
                  <a:lnTo>
                    <a:pt x="11497" y="176"/>
                  </a:lnTo>
                  <a:lnTo>
                    <a:pt x="11497" y="132"/>
                  </a:lnTo>
                  <a:lnTo>
                    <a:pt x="11453" y="44"/>
                  </a:lnTo>
                  <a:lnTo>
                    <a:pt x="11409" y="0"/>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8" name="Google Shape;4278;p91"/>
            <p:cNvSpPr/>
            <p:nvPr/>
          </p:nvSpPr>
          <p:spPr>
            <a:xfrm>
              <a:off x="4211500" y="2486150"/>
              <a:ext cx="884200" cy="333525"/>
            </a:xfrm>
            <a:custGeom>
              <a:rect b="b" l="l" r="r" t="t"/>
              <a:pathLst>
                <a:path extrusionOk="0" h="13341" w="35368">
                  <a:moveTo>
                    <a:pt x="34929" y="1"/>
                  </a:moveTo>
                  <a:lnTo>
                    <a:pt x="31287" y="1098"/>
                  </a:lnTo>
                  <a:lnTo>
                    <a:pt x="27645" y="1931"/>
                  </a:lnTo>
                  <a:lnTo>
                    <a:pt x="24310" y="2326"/>
                  </a:lnTo>
                  <a:lnTo>
                    <a:pt x="20668" y="2765"/>
                  </a:lnTo>
                  <a:lnTo>
                    <a:pt x="17728" y="3072"/>
                  </a:lnTo>
                  <a:lnTo>
                    <a:pt x="12726" y="3379"/>
                  </a:lnTo>
                  <a:lnTo>
                    <a:pt x="8864" y="3292"/>
                  </a:lnTo>
                  <a:lnTo>
                    <a:pt x="6802" y="3423"/>
                  </a:lnTo>
                  <a:lnTo>
                    <a:pt x="6758" y="3467"/>
                  </a:lnTo>
                  <a:lnTo>
                    <a:pt x="5924" y="3818"/>
                  </a:lnTo>
                  <a:lnTo>
                    <a:pt x="5880" y="3862"/>
                  </a:lnTo>
                  <a:lnTo>
                    <a:pt x="5222" y="4564"/>
                  </a:lnTo>
                  <a:lnTo>
                    <a:pt x="5178" y="4608"/>
                  </a:lnTo>
                  <a:lnTo>
                    <a:pt x="4213" y="6319"/>
                  </a:lnTo>
                  <a:lnTo>
                    <a:pt x="1317" y="11322"/>
                  </a:lnTo>
                  <a:lnTo>
                    <a:pt x="44" y="13077"/>
                  </a:lnTo>
                  <a:lnTo>
                    <a:pt x="0" y="13121"/>
                  </a:lnTo>
                  <a:lnTo>
                    <a:pt x="0" y="13208"/>
                  </a:lnTo>
                  <a:lnTo>
                    <a:pt x="44" y="13252"/>
                  </a:lnTo>
                  <a:lnTo>
                    <a:pt x="88" y="13340"/>
                  </a:lnTo>
                  <a:lnTo>
                    <a:pt x="264" y="13340"/>
                  </a:lnTo>
                  <a:lnTo>
                    <a:pt x="307" y="13296"/>
                  </a:lnTo>
                  <a:lnTo>
                    <a:pt x="1624" y="11497"/>
                  </a:lnTo>
                  <a:lnTo>
                    <a:pt x="4520" y="6495"/>
                  </a:lnTo>
                  <a:lnTo>
                    <a:pt x="5485" y="4783"/>
                  </a:lnTo>
                  <a:lnTo>
                    <a:pt x="6100" y="4125"/>
                  </a:lnTo>
                  <a:lnTo>
                    <a:pt x="6890" y="3774"/>
                  </a:lnTo>
                  <a:lnTo>
                    <a:pt x="8864" y="3643"/>
                  </a:lnTo>
                  <a:lnTo>
                    <a:pt x="12770" y="3730"/>
                  </a:lnTo>
                  <a:lnTo>
                    <a:pt x="17728" y="3423"/>
                  </a:lnTo>
                  <a:lnTo>
                    <a:pt x="20712" y="3116"/>
                  </a:lnTo>
                  <a:lnTo>
                    <a:pt x="24354" y="2677"/>
                  </a:lnTo>
                  <a:lnTo>
                    <a:pt x="27689" y="2282"/>
                  </a:lnTo>
                  <a:lnTo>
                    <a:pt x="27733" y="2282"/>
                  </a:lnTo>
                  <a:lnTo>
                    <a:pt x="31419" y="1405"/>
                  </a:lnTo>
                  <a:lnTo>
                    <a:pt x="34885" y="352"/>
                  </a:lnTo>
                  <a:lnTo>
                    <a:pt x="35017" y="746"/>
                  </a:lnTo>
                  <a:lnTo>
                    <a:pt x="34534" y="2370"/>
                  </a:lnTo>
                  <a:lnTo>
                    <a:pt x="34534" y="2458"/>
                  </a:lnTo>
                  <a:lnTo>
                    <a:pt x="34534" y="2502"/>
                  </a:lnTo>
                  <a:lnTo>
                    <a:pt x="34578" y="2546"/>
                  </a:lnTo>
                  <a:lnTo>
                    <a:pt x="34666" y="2589"/>
                  </a:lnTo>
                  <a:lnTo>
                    <a:pt x="34798" y="2589"/>
                  </a:lnTo>
                  <a:lnTo>
                    <a:pt x="34841" y="2546"/>
                  </a:lnTo>
                  <a:lnTo>
                    <a:pt x="34885" y="2458"/>
                  </a:lnTo>
                  <a:lnTo>
                    <a:pt x="35368" y="790"/>
                  </a:lnTo>
                  <a:lnTo>
                    <a:pt x="35368" y="703"/>
                  </a:lnTo>
                  <a:lnTo>
                    <a:pt x="35149" y="88"/>
                  </a:lnTo>
                  <a:lnTo>
                    <a:pt x="35061" y="1"/>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9" name="Google Shape;4279;p91"/>
            <p:cNvSpPr/>
            <p:nvPr/>
          </p:nvSpPr>
          <p:spPr>
            <a:xfrm>
              <a:off x="3623500" y="2804275"/>
              <a:ext cx="496975" cy="77925"/>
            </a:xfrm>
            <a:custGeom>
              <a:rect b="b" l="l" r="r" t="t"/>
              <a:pathLst>
                <a:path extrusionOk="0" h="3117" w="19879">
                  <a:moveTo>
                    <a:pt x="88" y="1"/>
                  </a:moveTo>
                  <a:lnTo>
                    <a:pt x="44" y="45"/>
                  </a:lnTo>
                  <a:lnTo>
                    <a:pt x="0" y="89"/>
                  </a:lnTo>
                  <a:lnTo>
                    <a:pt x="0" y="176"/>
                  </a:lnTo>
                  <a:lnTo>
                    <a:pt x="0" y="220"/>
                  </a:lnTo>
                  <a:lnTo>
                    <a:pt x="44" y="308"/>
                  </a:lnTo>
                  <a:lnTo>
                    <a:pt x="88" y="352"/>
                  </a:lnTo>
                  <a:lnTo>
                    <a:pt x="1756" y="922"/>
                  </a:lnTo>
                  <a:lnTo>
                    <a:pt x="1799" y="922"/>
                  </a:lnTo>
                  <a:lnTo>
                    <a:pt x="7504" y="1756"/>
                  </a:lnTo>
                  <a:lnTo>
                    <a:pt x="10795" y="2458"/>
                  </a:lnTo>
                  <a:lnTo>
                    <a:pt x="13867" y="2985"/>
                  </a:lnTo>
                  <a:lnTo>
                    <a:pt x="16982" y="3116"/>
                  </a:lnTo>
                  <a:lnTo>
                    <a:pt x="19703" y="2941"/>
                  </a:lnTo>
                  <a:lnTo>
                    <a:pt x="19747" y="2941"/>
                  </a:lnTo>
                  <a:lnTo>
                    <a:pt x="19834" y="2897"/>
                  </a:lnTo>
                  <a:lnTo>
                    <a:pt x="19834" y="2809"/>
                  </a:lnTo>
                  <a:lnTo>
                    <a:pt x="19878" y="2765"/>
                  </a:lnTo>
                  <a:lnTo>
                    <a:pt x="19834" y="2678"/>
                  </a:lnTo>
                  <a:lnTo>
                    <a:pt x="19790" y="2634"/>
                  </a:lnTo>
                  <a:lnTo>
                    <a:pt x="19659" y="2590"/>
                  </a:lnTo>
                  <a:lnTo>
                    <a:pt x="16982" y="2765"/>
                  </a:lnTo>
                  <a:lnTo>
                    <a:pt x="13910" y="2634"/>
                  </a:lnTo>
                  <a:lnTo>
                    <a:pt x="10883" y="2107"/>
                  </a:lnTo>
                  <a:lnTo>
                    <a:pt x="7592" y="1405"/>
                  </a:lnTo>
                  <a:lnTo>
                    <a:pt x="1887" y="615"/>
                  </a:lnTo>
                  <a:lnTo>
                    <a:pt x="220" y="1"/>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0" name="Google Shape;4280;p91"/>
            <p:cNvSpPr/>
            <p:nvPr/>
          </p:nvSpPr>
          <p:spPr>
            <a:xfrm>
              <a:off x="3251600" y="756175"/>
              <a:ext cx="275375" cy="692225"/>
            </a:xfrm>
            <a:custGeom>
              <a:rect b="b" l="l" r="r" t="t"/>
              <a:pathLst>
                <a:path extrusionOk="0" h="27689" w="11015">
                  <a:moveTo>
                    <a:pt x="10795" y="0"/>
                  </a:moveTo>
                  <a:lnTo>
                    <a:pt x="10752" y="44"/>
                  </a:lnTo>
                  <a:lnTo>
                    <a:pt x="10708" y="88"/>
                  </a:lnTo>
                  <a:lnTo>
                    <a:pt x="10313" y="834"/>
                  </a:lnTo>
                  <a:lnTo>
                    <a:pt x="8470" y="4213"/>
                  </a:lnTo>
                  <a:lnTo>
                    <a:pt x="7153" y="7592"/>
                  </a:lnTo>
                  <a:lnTo>
                    <a:pt x="5837" y="11716"/>
                  </a:lnTo>
                  <a:lnTo>
                    <a:pt x="4652" y="14744"/>
                  </a:lnTo>
                  <a:lnTo>
                    <a:pt x="3336" y="17333"/>
                  </a:lnTo>
                  <a:lnTo>
                    <a:pt x="3336" y="17377"/>
                  </a:lnTo>
                  <a:lnTo>
                    <a:pt x="2370" y="20185"/>
                  </a:lnTo>
                  <a:lnTo>
                    <a:pt x="1010" y="24485"/>
                  </a:lnTo>
                  <a:lnTo>
                    <a:pt x="176" y="26460"/>
                  </a:lnTo>
                  <a:lnTo>
                    <a:pt x="176" y="26504"/>
                  </a:lnTo>
                  <a:lnTo>
                    <a:pt x="1" y="27469"/>
                  </a:lnTo>
                  <a:lnTo>
                    <a:pt x="1" y="27557"/>
                  </a:lnTo>
                  <a:lnTo>
                    <a:pt x="45" y="27601"/>
                  </a:lnTo>
                  <a:lnTo>
                    <a:pt x="89" y="27645"/>
                  </a:lnTo>
                  <a:lnTo>
                    <a:pt x="176" y="27689"/>
                  </a:lnTo>
                  <a:lnTo>
                    <a:pt x="308" y="27645"/>
                  </a:lnTo>
                  <a:lnTo>
                    <a:pt x="352" y="27557"/>
                  </a:lnTo>
                  <a:lnTo>
                    <a:pt x="484" y="26592"/>
                  </a:lnTo>
                  <a:lnTo>
                    <a:pt x="1361" y="24617"/>
                  </a:lnTo>
                  <a:lnTo>
                    <a:pt x="1361" y="24573"/>
                  </a:lnTo>
                  <a:lnTo>
                    <a:pt x="2678" y="20317"/>
                  </a:lnTo>
                  <a:lnTo>
                    <a:pt x="3643" y="17465"/>
                  </a:lnTo>
                  <a:lnTo>
                    <a:pt x="4959" y="14876"/>
                  </a:lnTo>
                  <a:lnTo>
                    <a:pt x="6144" y="11804"/>
                  </a:lnTo>
                  <a:lnTo>
                    <a:pt x="7461" y="7679"/>
                  </a:lnTo>
                  <a:lnTo>
                    <a:pt x="8777" y="4344"/>
                  </a:lnTo>
                  <a:lnTo>
                    <a:pt x="10620" y="1009"/>
                  </a:lnTo>
                  <a:lnTo>
                    <a:pt x="11015" y="264"/>
                  </a:lnTo>
                  <a:lnTo>
                    <a:pt x="11015" y="176"/>
                  </a:lnTo>
                  <a:lnTo>
                    <a:pt x="11015" y="132"/>
                  </a:lnTo>
                  <a:lnTo>
                    <a:pt x="11015" y="44"/>
                  </a:lnTo>
                  <a:lnTo>
                    <a:pt x="10927" y="0"/>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1" name="Google Shape;4281;p91"/>
            <p:cNvSpPr/>
            <p:nvPr/>
          </p:nvSpPr>
          <p:spPr>
            <a:xfrm>
              <a:off x="3658600" y="1953000"/>
              <a:ext cx="737225" cy="323650"/>
            </a:xfrm>
            <a:custGeom>
              <a:rect b="b" l="l" r="r" t="t"/>
              <a:pathLst>
                <a:path extrusionOk="0" h="12946" w="29489">
                  <a:moveTo>
                    <a:pt x="11760" y="1"/>
                  </a:moveTo>
                  <a:lnTo>
                    <a:pt x="11629" y="45"/>
                  </a:lnTo>
                  <a:lnTo>
                    <a:pt x="11278" y="220"/>
                  </a:lnTo>
                  <a:lnTo>
                    <a:pt x="11234" y="264"/>
                  </a:lnTo>
                  <a:lnTo>
                    <a:pt x="11190" y="308"/>
                  </a:lnTo>
                  <a:lnTo>
                    <a:pt x="11058" y="703"/>
                  </a:lnTo>
                  <a:lnTo>
                    <a:pt x="11058" y="834"/>
                  </a:lnTo>
                  <a:lnTo>
                    <a:pt x="12287" y="3994"/>
                  </a:lnTo>
                  <a:lnTo>
                    <a:pt x="12550" y="6539"/>
                  </a:lnTo>
                  <a:lnTo>
                    <a:pt x="12112" y="8733"/>
                  </a:lnTo>
                  <a:lnTo>
                    <a:pt x="11102" y="11190"/>
                  </a:lnTo>
                  <a:lnTo>
                    <a:pt x="10620" y="11804"/>
                  </a:lnTo>
                  <a:lnTo>
                    <a:pt x="10225" y="12068"/>
                  </a:lnTo>
                  <a:lnTo>
                    <a:pt x="6670" y="12507"/>
                  </a:lnTo>
                  <a:lnTo>
                    <a:pt x="2721" y="12594"/>
                  </a:lnTo>
                  <a:lnTo>
                    <a:pt x="2195" y="12243"/>
                  </a:lnTo>
                  <a:lnTo>
                    <a:pt x="2151" y="12199"/>
                  </a:lnTo>
                  <a:lnTo>
                    <a:pt x="1756" y="12024"/>
                  </a:lnTo>
                  <a:lnTo>
                    <a:pt x="834" y="9610"/>
                  </a:lnTo>
                  <a:lnTo>
                    <a:pt x="790" y="9523"/>
                  </a:lnTo>
                  <a:lnTo>
                    <a:pt x="308" y="9128"/>
                  </a:lnTo>
                  <a:lnTo>
                    <a:pt x="220" y="9084"/>
                  </a:lnTo>
                  <a:lnTo>
                    <a:pt x="88" y="9084"/>
                  </a:lnTo>
                  <a:lnTo>
                    <a:pt x="44" y="9128"/>
                  </a:lnTo>
                  <a:lnTo>
                    <a:pt x="0" y="9172"/>
                  </a:lnTo>
                  <a:lnTo>
                    <a:pt x="0" y="9259"/>
                  </a:lnTo>
                  <a:lnTo>
                    <a:pt x="0" y="9303"/>
                  </a:lnTo>
                  <a:lnTo>
                    <a:pt x="44" y="9391"/>
                  </a:lnTo>
                  <a:lnTo>
                    <a:pt x="527" y="9786"/>
                  </a:lnTo>
                  <a:lnTo>
                    <a:pt x="1492" y="12199"/>
                  </a:lnTo>
                  <a:lnTo>
                    <a:pt x="1580" y="12331"/>
                  </a:lnTo>
                  <a:lnTo>
                    <a:pt x="1975" y="12507"/>
                  </a:lnTo>
                  <a:lnTo>
                    <a:pt x="2589" y="12945"/>
                  </a:lnTo>
                  <a:lnTo>
                    <a:pt x="2677" y="12945"/>
                  </a:lnTo>
                  <a:lnTo>
                    <a:pt x="6714" y="12858"/>
                  </a:lnTo>
                  <a:lnTo>
                    <a:pt x="10312" y="12419"/>
                  </a:lnTo>
                  <a:lnTo>
                    <a:pt x="10400" y="12419"/>
                  </a:lnTo>
                  <a:lnTo>
                    <a:pt x="10839" y="12068"/>
                  </a:lnTo>
                  <a:lnTo>
                    <a:pt x="10883" y="12024"/>
                  </a:lnTo>
                  <a:lnTo>
                    <a:pt x="11366" y="11366"/>
                  </a:lnTo>
                  <a:lnTo>
                    <a:pt x="11409" y="11322"/>
                  </a:lnTo>
                  <a:lnTo>
                    <a:pt x="12419" y="8865"/>
                  </a:lnTo>
                  <a:lnTo>
                    <a:pt x="12463" y="8821"/>
                  </a:lnTo>
                  <a:lnTo>
                    <a:pt x="12857" y="6583"/>
                  </a:lnTo>
                  <a:lnTo>
                    <a:pt x="12901" y="6539"/>
                  </a:lnTo>
                  <a:lnTo>
                    <a:pt x="12638" y="3906"/>
                  </a:lnTo>
                  <a:lnTo>
                    <a:pt x="12594" y="3862"/>
                  </a:lnTo>
                  <a:lnTo>
                    <a:pt x="11409" y="747"/>
                  </a:lnTo>
                  <a:lnTo>
                    <a:pt x="11497" y="483"/>
                  </a:lnTo>
                  <a:lnTo>
                    <a:pt x="11717" y="352"/>
                  </a:lnTo>
                  <a:lnTo>
                    <a:pt x="15052" y="1185"/>
                  </a:lnTo>
                  <a:lnTo>
                    <a:pt x="17553" y="2677"/>
                  </a:lnTo>
                  <a:lnTo>
                    <a:pt x="22116" y="5003"/>
                  </a:lnTo>
                  <a:lnTo>
                    <a:pt x="22204" y="5003"/>
                  </a:lnTo>
                  <a:lnTo>
                    <a:pt x="23477" y="4915"/>
                  </a:lnTo>
                  <a:lnTo>
                    <a:pt x="29357" y="3555"/>
                  </a:lnTo>
                  <a:lnTo>
                    <a:pt x="29444" y="3555"/>
                  </a:lnTo>
                  <a:lnTo>
                    <a:pt x="29488" y="3511"/>
                  </a:lnTo>
                  <a:lnTo>
                    <a:pt x="29488" y="3423"/>
                  </a:lnTo>
                  <a:lnTo>
                    <a:pt x="29488" y="3379"/>
                  </a:lnTo>
                  <a:lnTo>
                    <a:pt x="29444" y="3292"/>
                  </a:lnTo>
                  <a:lnTo>
                    <a:pt x="29400" y="3248"/>
                  </a:lnTo>
                  <a:lnTo>
                    <a:pt x="29357" y="3204"/>
                  </a:lnTo>
                  <a:lnTo>
                    <a:pt x="29269" y="3248"/>
                  </a:lnTo>
                  <a:lnTo>
                    <a:pt x="23433" y="4564"/>
                  </a:lnTo>
                  <a:lnTo>
                    <a:pt x="22204" y="4652"/>
                  </a:lnTo>
                  <a:lnTo>
                    <a:pt x="17684" y="2370"/>
                  </a:lnTo>
                  <a:lnTo>
                    <a:pt x="15183" y="878"/>
                  </a:lnTo>
                  <a:lnTo>
                    <a:pt x="15139" y="878"/>
                  </a:lnTo>
                  <a:lnTo>
                    <a:pt x="11760" y="1"/>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2" name="Google Shape;4282;p91"/>
            <p:cNvSpPr/>
            <p:nvPr/>
          </p:nvSpPr>
          <p:spPr>
            <a:xfrm>
              <a:off x="3550000" y="2139500"/>
              <a:ext cx="25" cy="25"/>
            </a:xfrm>
            <a:custGeom>
              <a:rect b="b" l="l" r="r" t="t"/>
              <a:pathLst>
                <a:path extrusionOk="0" h="1" w="1">
                  <a:moveTo>
                    <a:pt x="0" y="0"/>
                  </a:moveTo>
                  <a:lnTo>
                    <a:pt x="0" y="0"/>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3" name="Google Shape;4283;p91"/>
            <p:cNvSpPr/>
            <p:nvPr/>
          </p:nvSpPr>
          <p:spPr>
            <a:xfrm>
              <a:off x="3550000" y="2139500"/>
              <a:ext cx="25" cy="25"/>
            </a:xfrm>
            <a:custGeom>
              <a:rect b="b" l="l" r="r" t="t"/>
              <a:pathLst>
                <a:path extrusionOk="0" fill="none" h="1" w="1">
                  <a:moveTo>
                    <a:pt x="0" y="0"/>
                  </a:moveTo>
                  <a:lnTo>
                    <a:pt x="0" y="0"/>
                  </a:lnTo>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4" name="Google Shape;4284;p91"/>
            <p:cNvSpPr/>
            <p:nvPr/>
          </p:nvSpPr>
          <p:spPr>
            <a:xfrm>
              <a:off x="3643250" y="872450"/>
              <a:ext cx="522200" cy="829375"/>
            </a:xfrm>
            <a:custGeom>
              <a:rect b="b" l="l" r="r" t="t"/>
              <a:pathLst>
                <a:path extrusionOk="0" h="33175" w="20888">
                  <a:moveTo>
                    <a:pt x="20668" y="1"/>
                  </a:moveTo>
                  <a:lnTo>
                    <a:pt x="20624" y="44"/>
                  </a:lnTo>
                  <a:lnTo>
                    <a:pt x="20580" y="88"/>
                  </a:lnTo>
                  <a:lnTo>
                    <a:pt x="16850" y="5178"/>
                  </a:lnTo>
                  <a:lnTo>
                    <a:pt x="14525" y="7943"/>
                  </a:lnTo>
                  <a:lnTo>
                    <a:pt x="11672" y="11146"/>
                  </a:lnTo>
                  <a:lnTo>
                    <a:pt x="9522" y="13823"/>
                  </a:lnTo>
                  <a:lnTo>
                    <a:pt x="9522" y="13867"/>
                  </a:lnTo>
                  <a:lnTo>
                    <a:pt x="8732" y="15227"/>
                  </a:lnTo>
                  <a:lnTo>
                    <a:pt x="8689" y="15315"/>
                  </a:lnTo>
                  <a:lnTo>
                    <a:pt x="8513" y="16851"/>
                  </a:lnTo>
                  <a:lnTo>
                    <a:pt x="8601" y="18869"/>
                  </a:lnTo>
                  <a:lnTo>
                    <a:pt x="8425" y="19220"/>
                  </a:lnTo>
                  <a:lnTo>
                    <a:pt x="5134" y="21677"/>
                  </a:lnTo>
                  <a:lnTo>
                    <a:pt x="5090" y="21765"/>
                  </a:lnTo>
                  <a:lnTo>
                    <a:pt x="4037" y="24617"/>
                  </a:lnTo>
                  <a:lnTo>
                    <a:pt x="3160" y="27865"/>
                  </a:lnTo>
                  <a:lnTo>
                    <a:pt x="2326" y="30892"/>
                  </a:lnTo>
                  <a:lnTo>
                    <a:pt x="1536" y="32253"/>
                  </a:lnTo>
                  <a:lnTo>
                    <a:pt x="483" y="32779"/>
                  </a:lnTo>
                  <a:lnTo>
                    <a:pt x="220" y="32691"/>
                  </a:lnTo>
                  <a:lnTo>
                    <a:pt x="88" y="32691"/>
                  </a:lnTo>
                  <a:lnTo>
                    <a:pt x="44" y="32735"/>
                  </a:lnTo>
                  <a:lnTo>
                    <a:pt x="0" y="32779"/>
                  </a:lnTo>
                  <a:lnTo>
                    <a:pt x="0" y="32867"/>
                  </a:lnTo>
                  <a:lnTo>
                    <a:pt x="0" y="32911"/>
                  </a:lnTo>
                  <a:lnTo>
                    <a:pt x="44" y="32955"/>
                  </a:lnTo>
                  <a:lnTo>
                    <a:pt x="88" y="32999"/>
                  </a:lnTo>
                  <a:lnTo>
                    <a:pt x="439" y="33130"/>
                  </a:lnTo>
                  <a:lnTo>
                    <a:pt x="483" y="33174"/>
                  </a:lnTo>
                  <a:lnTo>
                    <a:pt x="571" y="33130"/>
                  </a:lnTo>
                  <a:lnTo>
                    <a:pt x="1755" y="32516"/>
                  </a:lnTo>
                  <a:lnTo>
                    <a:pt x="1799" y="32472"/>
                  </a:lnTo>
                  <a:lnTo>
                    <a:pt x="2677" y="31068"/>
                  </a:lnTo>
                  <a:lnTo>
                    <a:pt x="2677" y="31024"/>
                  </a:lnTo>
                  <a:lnTo>
                    <a:pt x="3511" y="27952"/>
                  </a:lnTo>
                  <a:lnTo>
                    <a:pt x="4388" y="24705"/>
                  </a:lnTo>
                  <a:lnTo>
                    <a:pt x="5397" y="21941"/>
                  </a:lnTo>
                  <a:lnTo>
                    <a:pt x="8645" y="19483"/>
                  </a:lnTo>
                  <a:lnTo>
                    <a:pt x="8689" y="19396"/>
                  </a:lnTo>
                  <a:lnTo>
                    <a:pt x="8908" y="18957"/>
                  </a:lnTo>
                  <a:lnTo>
                    <a:pt x="8952" y="18869"/>
                  </a:lnTo>
                  <a:lnTo>
                    <a:pt x="8864" y="16851"/>
                  </a:lnTo>
                  <a:lnTo>
                    <a:pt x="9040" y="15359"/>
                  </a:lnTo>
                  <a:lnTo>
                    <a:pt x="9786" y="14042"/>
                  </a:lnTo>
                  <a:lnTo>
                    <a:pt x="11936" y="11366"/>
                  </a:lnTo>
                  <a:lnTo>
                    <a:pt x="14788" y="8162"/>
                  </a:lnTo>
                  <a:lnTo>
                    <a:pt x="17114" y="5398"/>
                  </a:lnTo>
                  <a:lnTo>
                    <a:pt x="20843" y="308"/>
                  </a:lnTo>
                  <a:lnTo>
                    <a:pt x="20887" y="220"/>
                  </a:lnTo>
                  <a:lnTo>
                    <a:pt x="20887" y="176"/>
                  </a:lnTo>
                  <a:lnTo>
                    <a:pt x="20887" y="88"/>
                  </a:lnTo>
                  <a:lnTo>
                    <a:pt x="20800" y="44"/>
                  </a:lnTo>
                  <a:lnTo>
                    <a:pt x="20756" y="1"/>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5" name="Google Shape;4285;p91"/>
            <p:cNvSpPr/>
            <p:nvPr/>
          </p:nvSpPr>
          <p:spPr>
            <a:xfrm>
              <a:off x="3612525" y="2141700"/>
              <a:ext cx="1811200" cy="630800"/>
            </a:xfrm>
            <a:custGeom>
              <a:rect b="b" l="l" r="r" t="t"/>
              <a:pathLst>
                <a:path extrusionOk="0" h="25232" w="72448">
                  <a:moveTo>
                    <a:pt x="69288" y="0"/>
                  </a:moveTo>
                  <a:lnTo>
                    <a:pt x="66655" y="483"/>
                  </a:lnTo>
                  <a:lnTo>
                    <a:pt x="66611" y="483"/>
                  </a:lnTo>
                  <a:lnTo>
                    <a:pt x="63627" y="1448"/>
                  </a:lnTo>
                  <a:lnTo>
                    <a:pt x="59546" y="2940"/>
                  </a:lnTo>
                  <a:lnTo>
                    <a:pt x="57967" y="3598"/>
                  </a:lnTo>
                  <a:lnTo>
                    <a:pt x="54149" y="3642"/>
                  </a:lnTo>
                  <a:lnTo>
                    <a:pt x="52394" y="3686"/>
                  </a:lnTo>
                  <a:lnTo>
                    <a:pt x="52306" y="3730"/>
                  </a:lnTo>
                  <a:lnTo>
                    <a:pt x="46865" y="6407"/>
                  </a:lnTo>
                  <a:lnTo>
                    <a:pt x="45154" y="7328"/>
                  </a:lnTo>
                  <a:lnTo>
                    <a:pt x="39142" y="8425"/>
                  </a:lnTo>
                  <a:lnTo>
                    <a:pt x="35324" y="8996"/>
                  </a:lnTo>
                  <a:lnTo>
                    <a:pt x="32033" y="9566"/>
                  </a:lnTo>
                  <a:lnTo>
                    <a:pt x="28128" y="10356"/>
                  </a:lnTo>
                  <a:lnTo>
                    <a:pt x="27206" y="10751"/>
                  </a:lnTo>
                  <a:lnTo>
                    <a:pt x="27119" y="10795"/>
                  </a:lnTo>
                  <a:lnTo>
                    <a:pt x="26855" y="11190"/>
                  </a:lnTo>
                  <a:lnTo>
                    <a:pt x="26812" y="11233"/>
                  </a:lnTo>
                  <a:lnTo>
                    <a:pt x="25363" y="16718"/>
                  </a:lnTo>
                  <a:lnTo>
                    <a:pt x="24091" y="19527"/>
                  </a:lnTo>
                  <a:lnTo>
                    <a:pt x="22423" y="22379"/>
                  </a:lnTo>
                  <a:lnTo>
                    <a:pt x="21063" y="24573"/>
                  </a:lnTo>
                  <a:lnTo>
                    <a:pt x="20668" y="24836"/>
                  </a:lnTo>
                  <a:lnTo>
                    <a:pt x="14964" y="23915"/>
                  </a:lnTo>
                  <a:lnTo>
                    <a:pt x="10269" y="22818"/>
                  </a:lnTo>
                  <a:lnTo>
                    <a:pt x="6802" y="22204"/>
                  </a:lnTo>
                  <a:lnTo>
                    <a:pt x="6758" y="22204"/>
                  </a:lnTo>
                  <a:lnTo>
                    <a:pt x="3467" y="21984"/>
                  </a:lnTo>
                  <a:lnTo>
                    <a:pt x="264" y="20843"/>
                  </a:lnTo>
                  <a:lnTo>
                    <a:pt x="132" y="20843"/>
                  </a:lnTo>
                  <a:lnTo>
                    <a:pt x="44" y="20887"/>
                  </a:lnTo>
                  <a:lnTo>
                    <a:pt x="44" y="20975"/>
                  </a:lnTo>
                  <a:lnTo>
                    <a:pt x="1" y="21019"/>
                  </a:lnTo>
                  <a:lnTo>
                    <a:pt x="44" y="21107"/>
                  </a:lnTo>
                  <a:lnTo>
                    <a:pt x="88" y="21150"/>
                  </a:lnTo>
                  <a:lnTo>
                    <a:pt x="132" y="21194"/>
                  </a:lnTo>
                  <a:lnTo>
                    <a:pt x="3379" y="22291"/>
                  </a:lnTo>
                  <a:lnTo>
                    <a:pt x="3423" y="22335"/>
                  </a:lnTo>
                  <a:lnTo>
                    <a:pt x="6758" y="22555"/>
                  </a:lnTo>
                  <a:lnTo>
                    <a:pt x="10181" y="23169"/>
                  </a:lnTo>
                  <a:lnTo>
                    <a:pt x="14876" y="24266"/>
                  </a:lnTo>
                  <a:lnTo>
                    <a:pt x="20668" y="25231"/>
                  </a:lnTo>
                  <a:lnTo>
                    <a:pt x="20712" y="25231"/>
                  </a:lnTo>
                  <a:lnTo>
                    <a:pt x="20800" y="25187"/>
                  </a:lnTo>
                  <a:lnTo>
                    <a:pt x="21283" y="24836"/>
                  </a:lnTo>
                  <a:lnTo>
                    <a:pt x="21326" y="24792"/>
                  </a:lnTo>
                  <a:lnTo>
                    <a:pt x="22731" y="22555"/>
                  </a:lnTo>
                  <a:lnTo>
                    <a:pt x="24398" y="19702"/>
                  </a:lnTo>
                  <a:lnTo>
                    <a:pt x="25715" y="16850"/>
                  </a:lnTo>
                  <a:lnTo>
                    <a:pt x="25715" y="16806"/>
                  </a:lnTo>
                  <a:lnTo>
                    <a:pt x="27119" y="11365"/>
                  </a:lnTo>
                  <a:lnTo>
                    <a:pt x="27382" y="11058"/>
                  </a:lnTo>
                  <a:lnTo>
                    <a:pt x="28216" y="10707"/>
                  </a:lnTo>
                  <a:lnTo>
                    <a:pt x="32121" y="9917"/>
                  </a:lnTo>
                  <a:lnTo>
                    <a:pt x="35368" y="9347"/>
                  </a:lnTo>
                  <a:lnTo>
                    <a:pt x="39186" y="8776"/>
                  </a:lnTo>
                  <a:lnTo>
                    <a:pt x="45241" y="7679"/>
                  </a:lnTo>
                  <a:lnTo>
                    <a:pt x="45285" y="7635"/>
                  </a:lnTo>
                  <a:lnTo>
                    <a:pt x="47040" y="6714"/>
                  </a:lnTo>
                  <a:lnTo>
                    <a:pt x="52438" y="4037"/>
                  </a:lnTo>
                  <a:lnTo>
                    <a:pt x="54149" y="3993"/>
                  </a:lnTo>
                  <a:lnTo>
                    <a:pt x="58011" y="3949"/>
                  </a:lnTo>
                  <a:lnTo>
                    <a:pt x="58098" y="3949"/>
                  </a:lnTo>
                  <a:lnTo>
                    <a:pt x="59678" y="3247"/>
                  </a:lnTo>
                  <a:lnTo>
                    <a:pt x="63715" y="1799"/>
                  </a:lnTo>
                  <a:lnTo>
                    <a:pt x="66699" y="790"/>
                  </a:lnTo>
                  <a:lnTo>
                    <a:pt x="69332" y="351"/>
                  </a:lnTo>
                  <a:lnTo>
                    <a:pt x="70868" y="658"/>
                  </a:lnTo>
                  <a:lnTo>
                    <a:pt x="71614" y="1404"/>
                  </a:lnTo>
                  <a:lnTo>
                    <a:pt x="72096" y="3159"/>
                  </a:lnTo>
                  <a:lnTo>
                    <a:pt x="72008" y="5792"/>
                  </a:lnTo>
                  <a:lnTo>
                    <a:pt x="71394" y="12550"/>
                  </a:lnTo>
                  <a:lnTo>
                    <a:pt x="71438" y="12638"/>
                  </a:lnTo>
                  <a:lnTo>
                    <a:pt x="71438" y="12682"/>
                  </a:lnTo>
                  <a:lnTo>
                    <a:pt x="71526" y="12725"/>
                  </a:lnTo>
                  <a:lnTo>
                    <a:pt x="71657" y="12725"/>
                  </a:lnTo>
                  <a:lnTo>
                    <a:pt x="71701" y="12682"/>
                  </a:lnTo>
                  <a:lnTo>
                    <a:pt x="71745" y="12638"/>
                  </a:lnTo>
                  <a:lnTo>
                    <a:pt x="71745" y="12594"/>
                  </a:lnTo>
                  <a:lnTo>
                    <a:pt x="72360" y="5836"/>
                  </a:lnTo>
                  <a:lnTo>
                    <a:pt x="72447" y="3116"/>
                  </a:lnTo>
                  <a:lnTo>
                    <a:pt x="72403" y="3072"/>
                  </a:lnTo>
                  <a:lnTo>
                    <a:pt x="71965" y="1273"/>
                  </a:lnTo>
                  <a:lnTo>
                    <a:pt x="71921" y="1185"/>
                  </a:lnTo>
                  <a:lnTo>
                    <a:pt x="71087" y="395"/>
                  </a:lnTo>
                  <a:lnTo>
                    <a:pt x="70999" y="351"/>
                  </a:lnTo>
                  <a:lnTo>
                    <a:pt x="69376" y="0"/>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6" name="Google Shape;4286;p91"/>
            <p:cNvSpPr/>
            <p:nvPr/>
          </p:nvSpPr>
          <p:spPr>
            <a:xfrm>
              <a:off x="3387650" y="738625"/>
              <a:ext cx="299500" cy="660425"/>
            </a:xfrm>
            <a:custGeom>
              <a:rect b="b" l="l" r="r" t="t"/>
              <a:pathLst>
                <a:path extrusionOk="0" h="26417" w="11980">
                  <a:moveTo>
                    <a:pt x="11716" y="0"/>
                  </a:moveTo>
                  <a:lnTo>
                    <a:pt x="11672" y="44"/>
                  </a:lnTo>
                  <a:lnTo>
                    <a:pt x="11628" y="88"/>
                  </a:lnTo>
                  <a:lnTo>
                    <a:pt x="9522" y="4300"/>
                  </a:lnTo>
                  <a:lnTo>
                    <a:pt x="7591" y="7679"/>
                  </a:lnTo>
                  <a:lnTo>
                    <a:pt x="7547" y="7679"/>
                  </a:lnTo>
                  <a:lnTo>
                    <a:pt x="6714" y="9610"/>
                  </a:lnTo>
                  <a:lnTo>
                    <a:pt x="6187" y="11014"/>
                  </a:lnTo>
                  <a:lnTo>
                    <a:pt x="5704" y="12374"/>
                  </a:lnTo>
                  <a:lnTo>
                    <a:pt x="4871" y="15051"/>
                  </a:lnTo>
                  <a:lnTo>
                    <a:pt x="4037" y="17552"/>
                  </a:lnTo>
                  <a:lnTo>
                    <a:pt x="3598" y="18825"/>
                  </a:lnTo>
                  <a:lnTo>
                    <a:pt x="3159" y="20053"/>
                  </a:lnTo>
                  <a:lnTo>
                    <a:pt x="2677" y="21282"/>
                  </a:lnTo>
                  <a:lnTo>
                    <a:pt x="2106" y="22555"/>
                  </a:lnTo>
                  <a:lnTo>
                    <a:pt x="1492" y="23783"/>
                  </a:lnTo>
                  <a:lnTo>
                    <a:pt x="834" y="25056"/>
                  </a:lnTo>
                  <a:lnTo>
                    <a:pt x="0" y="26153"/>
                  </a:lnTo>
                  <a:lnTo>
                    <a:pt x="0" y="26197"/>
                  </a:lnTo>
                  <a:lnTo>
                    <a:pt x="0" y="26284"/>
                  </a:lnTo>
                  <a:lnTo>
                    <a:pt x="0" y="26328"/>
                  </a:lnTo>
                  <a:lnTo>
                    <a:pt x="44" y="26372"/>
                  </a:lnTo>
                  <a:lnTo>
                    <a:pt x="176" y="26416"/>
                  </a:lnTo>
                  <a:lnTo>
                    <a:pt x="219" y="26416"/>
                  </a:lnTo>
                  <a:lnTo>
                    <a:pt x="307" y="26328"/>
                  </a:lnTo>
                  <a:lnTo>
                    <a:pt x="1141" y="25231"/>
                  </a:lnTo>
                  <a:lnTo>
                    <a:pt x="1799" y="23959"/>
                  </a:lnTo>
                  <a:lnTo>
                    <a:pt x="2413" y="22686"/>
                  </a:lnTo>
                  <a:lnTo>
                    <a:pt x="2984" y="21458"/>
                  </a:lnTo>
                  <a:lnTo>
                    <a:pt x="3467" y="20185"/>
                  </a:lnTo>
                  <a:lnTo>
                    <a:pt x="3949" y="18956"/>
                  </a:lnTo>
                  <a:lnTo>
                    <a:pt x="4388" y="17684"/>
                  </a:lnTo>
                  <a:lnTo>
                    <a:pt x="5178" y="15139"/>
                  </a:lnTo>
                  <a:lnTo>
                    <a:pt x="6056" y="12506"/>
                  </a:lnTo>
                  <a:lnTo>
                    <a:pt x="6538" y="11146"/>
                  </a:lnTo>
                  <a:lnTo>
                    <a:pt x="7021" y="9742"/>
                  </a:lnTo>
                  <a:lnTo>
                    <a:pt x="7898" y="7855"/>
                  </a:lnTo>
                  <a:lnTo>
                    <a:pt x="9829" y="4476"/>
                  </a:lnTo>
                  <a:lnTo>
                    <a:pt x="11936" y="263"/>
                  </a:lnTo>
                  <a:lnTo>
                    <a:pt x="11979" y="176"/>
                  </a:lnTo>
                  <a:lnTo>
                    <a:pt x="11979" y="132"/>
                  </a:lnTo>
                  <a:lnTo>
                    <a:pt x="11936" y="44"/>
                  </a:lnTo>
                  <a:lnTo>
                    <a:pt x="11892" y="0"/>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7" name="Google Shape;4287;p91"/>
            <p:cNvSpPr/>
            <p:nvPr/>
          </p:nvSpPr>
          <p:spPr>
            <a:xfrm>
              <a:off x="4327775" y="2656175"/>
              <a:ext cx="230400" cy="66950"/>
            </a:xfrm>
            <a:custGeom>
              <a:rect b="b" l="l" r="r" t="t"/>
              <a:pathLst>
                <a:path extrusionOk="0" h="2678" w="9216">
                  <a:moveTo>
                    <a:pt x="3292" y="1"/>
                  </a:moveTo>
                  <a:lnTo>
                    <a:pt x="1624" y="220"/>
                  </a:lnTo>
                  <a:lnTo>
                    <a:pt x="1536" y="220"/>
                  </a:lnTo>
                  <a:lnTo>
                    <a:pt x="1054" y="528"/>
                  </a:lnTo>
                  <a:lnTo>
                    <a:pt x="1010" y="615"/>
                  </a:lnTo>
                  <a:lnTo>
                    <a:pt x="1" y="2414"/>
                  </a:lnTo>
                  <a:lnTo>
                    <a:pt x="1" y="2458"/>
                  </a:lnTo>
                  <a:lnTo>
                    <a:pt x="1" y="2546"/>
                  </a:lnTo>
                  <a:lnTo>
                    <a:pt x="44" y="2590"/>
                  </a:lnTo>
                  <a:lnTo>
                    <a:pt x="88" y="2634"/>
                  </a:lnTo>
                  <a:lnTo>
                    <a:pt x="176" y="2678"/>
                  </a:lnTo>
                  <a:lnTo>
                    <a:pt x="264" y="2634"/>
                  </a:lnTo>
                  <a:lnTo>
                    <a:pt x="308" y="2590"/>
                  </a:lnTo>
                  <a:lnTo>
                    <a:pt x="1273" y="791"/>
                  </a:lnTo>
                  <a:lnTo>
                    <a:pt x="1712" y="571"/>
                  </a:lnTo>
                  <a:lnTo>
                    <a:pt x="3336" y="352"/>
                  </a:lnTo>
                  <a:lnTo>
                    <a:pt x="6583" y="396"/>
                  </a:lnTo>
                  <a:lnTo>
                    <a:pt x="8996" y="747"/>
                  </a:lnTo>
                  <a:lnTo>
                    <a:pt x="9084" y="703"/>
                  </a:lnTo>
                  <a:lnTo>
                    <a:pt x="9128" y="703"/>
                  </a:lnTo>
                  <a:lnTo>
                    <a:pt x="9172" y="659"/>
                  </a:lnTo>
                  <a:lnTo>
                    <a:pt x="9216" y="571"/>
                  </a:lnTo>
                  <a:lnTo>
                    <a:pt x="9216" y="528"/>
                  </a:lnTo>
                  <a:lnTo>
                    <a:pt x="9172" y="440"/>
                  </a:lnTo>
                  <a:lnTo>
                    <a:pt x="9128" y="396"/>
                  </a:lnTo>
                  <a:lnTo>
                    <a:pt x="9040" y="396"/>
                  </a:lnTo>
                  <a:lnTo>
                    <a:pt x="6627" y="45"/>
                  </a:lnTo>
                  <a:lnTo>
                    <a:pt x="3292" y="1"/>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8" name="Google Shape;4288;p91"/>
            <p:cNvSpPr/>
            <p:nvPr/>
          </p:nvSpPr>
          <p:spPr>
            <a:xfrm>
              <a:off x="3893350" y="2910700"/>
              <a:ext cx="171175" cy="15375"/>
            </a:xfrm>
            <a:custGeom>
              <a:rect b="b" l="l" r="r" t="t"/>
              <a:pathLst>
                <a:path extrusionOk="0" h="615" w="6847">
                  <a:moveTo>
                    <a:pt x="133" y="0"/>
                  </a:moveTo>
                  <a:lnTo>
                    <a:pt x="45" y="44"/>
                  </a:lnTo>
                  <a:lnTo>
                    <a:pt x="1" y="88"/>
                  </a:lnTo>
                  <a:lnTo>
                    <a:pt x="1" y="176"/>
                  </a:lnTo>
                  <a:lnTo>
                    <a:pt x="1" y="220"/>
                  </a:lnTo>
                  <a:lnTo>
                    <a:pt x="45" y="307"/>
                  </a:lnTo>
                  <a:lnTo>
                    <a:pt x="89" y="307"/>
                  </a:lnTo>
                  <a:lnTo>
                    <a:pt x="133" y="351"/>
                  </a:lnTo>
                  <a:lnTo>
                    <a:pt x="2985" y="615"/>
                  </a:lnTo>
                  <a:lnTo>
                    <a:pt x="6671" y="571"/>
                  </a:lnTo>
                  <a:lnTo>
                    <a:pt x="6759" y="571"/>
                  </a:lnTo>
                  <a:lnTo>
                    <a:pt x="6802" y="527"/>
                  </a:lnTo>
                  <a:lnTo>
                    <a:pt x="6846" y="483"/>
                  </a:lnTo>
                  <a:lnTo>
                    <a:pt x="6846" y="395"/>
                  </a:lnTo>
                  <a:lnTo>
                    <a:pt x="6846" y="351"/>
                  </a:lnTo>
                  <a:lnTo>
                    <a:pt x="6802" y="307"/>
                  </a:lnTo>
                  <a:lnTo>
                    <a:pt x="6759" y="263"/>
                  </a:lnTo>
                  <a:lnTo>
                    <a:pt x="6671" y="220"/>
                  </a:lnTo>
                  <a:lnTo>
                    <a:pt x="2985" y="263"/>
                  </a:lnTo>
                  <a:lnTo>
                    <a:pt x="176" y="0"/>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9" name="Google Shape;4289;p91"/>
            <p:cNvSpPr/>
            <p:nvPr/>
          </p:nvSpPr>
          <p:spPr>
            <a:xfrm>
              <a:off x="3224175" y="777000"/>
              <a:ext cx="230400" cy="580350"/>
            </a:xfrm>
            <a:custGeom>
              <a:rect b="b" l="l" r="r" t="t"/>
              <a:pathLst>
                <a:path extrusionOk="0" h="23214" w="9216">
                  <a:moveTo>
                    <a:pt x="9040" y="1"/>
                  </a:moveTo>
                  <a:lnTo>
                    <a:pt x="8952" y="45"/>
                  </a:lnTo>
                  <a:lnTo>
                    <a:pt x="8909" y="45"/>
                  </a:lnTo>
                  <a:lnTo>
                    <a:pt x="8865" y="133"/>
                  </a:lnTo>
                  <a:lnTo>
                    <a:pt x="7768" y="2239"/>
                  </a:lnTo>
                  <a:lnTo>
                    <a:pt x="6627" y="5091"/>
                  </a:lnTo>
                  <a:lnTo>
                    <a:pt x="5486" y="8689"/>
                  </a:lnTo>
                  <a:lnTo>
                    <a:pt x="4082" y="12112"/>
                  </a:lnTo>
                  <a:lnTo>
                    <a:pt x="2019" y="16412"/>
                  </a:lnTo>
                  <a:lnTo>
                    <a:pt x="1975" y="16456"/>
                  </a:lnTo>
                  <a:lnTo>
                    <a:pt x="966" y="19659"/>
                  </a:lnTo>
                  <a:lnTo>
                    <a:pt x="1" y="22994"/>
                  </a:lnTo>
                  <a:lnTo>
                    <a:pt x="1" y="23082"/>
                  </a:lnTo>
                  <a:lnTo>
                    <a:pt x="45" y="23126"/>
                  </a:lnTo>
                  <a:lnTo>
                    <a:pt x="89" y="23170"/>
                  </a:lnTo>
                  <a:lnTo>
                    <a:pt x="132" y="23214"/>
                  </a:lnTo>
                  <a:lnTo>
                    <a:pt x="308" y="23214"/>
                  </a:lnTo>
                  <a:lnTo>
                    <a:pt x="352" y="23082"/>
                  </a:lnTo>
                  <a:lnTo>
                    <a:pt x="1273" y="19747"/>
                  </a:lnTo>
                  <a:lnTo>
                    <a:pt x="2326" y="16544"/>
                  </a:lnTo>
                  <a:lnTo>
                    <a:pt x="4389" y="12244"/>
                  </a:lnTo>
                  <a:lnTo>
                    <a:pt x="5793" y="8777"/>
                  </a:lnTo>
                  <a:lnTo>
                    <a:pt x="6978" y="5179"/>
                  </a:lnTo>
                  <a:lnTo>
                    <a:pt x="8075" y="2414"/>
                  </a:lnTo>
                  <a:lnTo>
                    <a:pt x="9172" y="264"/>
                  </a:lnTo>
                  <a:lnTo>
                    <a:pt x="9216" y="220"/>
                  </a:lnTo>
                  <a:lnTo>
                    <a:pt x="9172" y="133"/>
                  </a:lnTo>
                  <a:lnTo>
                    <a:pt x="9172" y="89"/>
                  </a:lnTo>
                  <a:lnTo>
                    <a:pt x="9084" y="45"/>
                  </a:lnTo>
                  <a:lnTo>
                    <a:pt x="9040" y="1"/>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0" name="Google Shape;4290;p91"/>
            <p:cNvSpPr/>
            <p:nvPr/>
          </p:nvSpPr>
          <p:spPr>
            <a:xfrm>
              <a:off x="4358500" y="2701175"/>
              <a:ext cx="82300" cy="30725"/>
            </a:xfrm>
            <a:custGeom>
              <a:rect b="b" l="l" r="r" t="t"/>
              <a:pathLst>
                <a:path extrusionOk="0" h="1229" w="3292">
                  <a:moveTo>
                    <a:pt x="3116" y="0"/>
                  </a:moveTo>
                  <a:lnTo>
                    <a:pt x="1624" y="88"/>
                  </a:lnTo>
                  <a:lnTo>
                    <a:pt x="1580" y="88"/>
                  </a:lnTo>
                  <a:lnTo>
                    <a:pt x="88" y="922"/>
                  </a:lnTo>
                  <a:lnTo>
                    <a:pt x="44" y="965"/>
                  </a:lnTo>
                  <a:lnTo>
                    <a:pt x="0" y="1009"/>
                  </a:lnTo>
                  <a:lnTo>
                    <a:pt x="0" y="1053"/>
                  </a:lnTo>
                  <a:lnTo>
                    <a:pt x="0" y="1141"/>
                  </a:lnTo>
                  <a:lnTo>
                    <a:pt x="88" y="1185"/>
                  </a:lnTo>
                  <a:lnTo>
                    <a:pt x="176" y="1229"/>
                  </a:lnTo>
                  <a:lnTo>
                    <a:pt x="264" y="1229"/>
                  </a:lnTo>
                  <a:lnTo>
                    <a:pt x="1712" y="439"/>
                  </a:lnTo>
                  <a:lnTo>
                    <a:pt x="3116" y="351"/>
                  </a:lnTo>
                  <a:lnTo>
                    <a:pt x="3204" y="351"/>
                  </a:lnTo>
                  <a:lnTo>
                    <a:pt x="3247" y="307"/>
                  </a:lnTo>
                  <a:lnTo>
                    <a:pt x="3291" y="219"/>
                  </a:lnTo>
                  <a:lnTo>
                    <a:pt x="3291" y="176"/>
                  </a:lnTo>
                  <a:lnTo>
                    <a:pt x="3291" y="88"/>
                  </a:lnTo>
                  <a:lnTo>
                    <a:pt x="3247" y="44"/>
                  </a:lnTo>
                  <a:lnTo>
                    <a:pt x="3160" y="0"/>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1" name="Google Shape;4291;p91"/>
            <p:cNvSpPr/>
            <p:nvPr/>
          </p:nvSpPr>
          <p:spPr>
            <a:xfrm>
              <a:off x="3816575" y="2913975"/>
              <a:ext cx="229300" cy="34050"/>
            </a:xfrm>
            <a:custGeom>
              <a:rect b="b" l="l" r="r" t="t"/>
              <a:pathLst>
                <a:path extrusionOk="0" h="1362" w="9172">
                  <a:moveTo>
                    <a:pt x="88" y="1"/>
                  </a:moveTo>
                  <a:lnTo>
                    <a:pt x="44" y="45"/>
                  </a:lnTo>
                  <a:lnTo>
                    <a:pt x="0" y="89"/>
                  </a:lnTo>
                  <a:lnTo>
                    <a:pt x="0" y="176"/>
                  </a:lnTo>
                  <a:lnTo>
                    <a:pt x="0" y="220"/>
                  </a:lnTo>
                  <a:lnTo>
                    <a:pt x="44" y="308"/>
                  </a:lnTo>
                  <a:lnTo>
                    <a:pt x="88" y="308"/>
                  </a:lnTo>
                  <a:lnTo>
                    <a:pt x="2150" y="1010"/>
                  </a:lnTo>
                  <a:lnTo>
                    <a:pt x="2194" y="1010"/>
                  </a:lnTo>
                  <a:lnTo>
                    <a:pt x="3993" y="1273"/>
                  </a:lnTo>
                  <a:lnTo>
                    <a:pt x="4037" y="1273"/>
                  </a:lnTo>
                  <a:lnTo>
                    <a:pt x="7504" y="1361"/>
                  </a:lnTo>
                  <a:lnTo>
                    <a:pt x="9040" y="1317"/>
                  </a:lnTo>
                  <a:lnTo>
                    <a:pt x="9084" y="1317"/>
                  </a:lnTo>
                  <a:lnTo>
                    <a:pt x="9127" y="1273"/>
                  </a:lnTo>
                  <a:lnTo>
                    <a:pt x="9171" y="1229"/>
                  </a:lnTo>
                  <a:lnTo>
                    <a:pt x="9171" y="1142"/>
                  </a:lnTo>
                  <a:lnTo>
                    <a:pt x="9171" y="1054"/>
                  </a:lnTo>
                  <a:lnTo>
                    <a:pt x="9127" y="1010"/>
                  </a:lnTo>
                  <a:lnTo>
                    <a:pt x="9084" y="966"/>
                  </a:lnTo>
                  <a:lnTo>
                    <a:pt x="8996" y="966"/>
                  </a:lnTo>
                  <a:lnTo>
                    <a:pt x="7504" y="1010"/>
                  </a:lnTo>
                  <a:lnTo>
                    <a:pt x="4037" y="922"/>
                  </a:lnTo>
                  <a:lnTo>
                    <a:pt x="2238" y="659"/>
                  </a:lnTo>
                  <a:lnTo>
                    <a:pt x="220" y="1"/>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2" name="Google Shape;4292;p91"/>
            <p:cNvSpPr/>
            <p:nvPr/>
          </p:nvSpPr>
          <p:spPr>
            <a:xfrm>
              <a:off x="3192375" y="766050"/>
              <a:ext cx="239175" cy="620925"/>
            </a:xfrm>
            <a:custGeom>
              <a:rect b="b" l="l" r="r" t="t"/>
              <a:pathLst>
                <a:path extrusionOk="0" h="24837" w="9567">
                  <a:moveTo>
                    <a:pt x="9303" y="0"/>
                  </a:moveTo>
                  <a:lnTo>
                    <a:pt x="9259" y="44"/>
                  </a:lnTo>
                  <a:lnTo>
                    <a:pt x="9215" y="88"/>
                  </a:lnTo>
                  <a:lnTo>
                    <a:pt x="8162" y="2106"/>
                  </a:lnTo>
                  <a:lnTo>
                    <a:pt x="8118" y="2150"/>
                  </a:lnTo>
                  <a:lnTo>
                    <a:pt x="7065" y="4695"/>
                  </a:lnTo>
                  <a:lnTo>
                    <a:pt x="6012" y="8030"/>
                  </a:lnTo>
                  <a:lnTo>
                    <a:pt x="4871" y="10882"/>
                  </a:lnTo>
                  <a:lnTo>
                    <a:pt x="3379" y="13866"/>
                  </a:lnTo>
                  <a:lnTo>
                    <a:pt x="2150" y="16587"/>
                  </a:lnTo>
                  <a:lnTo>
                    <a:pt x="966" y="20273"/>
                  </a:lnTo>
                  <a:lnTo>
                    <a:pt x="0" y="24617"/>
                  </a:lnTo>
                  <a:lnTo>
                    <a:pt x="0" y="24705"/>
                  </a:lnTo>
                  <a:lnTo>
                    <a:pt x="0" y="24749"/>
                  </a:lnTo>
                  <a:lnTo>
                    <a:pt x="88" y="24793"/>
                  </a:lnTo>
                  <a:lnTo>
                    <a:pt x="132" y="24836"/>
                  </a:lnTo>
                  <a:lnTo>
                    <a:pt x="176" y="24836"/>
                  </a:lnTo>
                  <a:lnTo>
                    <a:pt x="264" y="24793"/>
                  </a:lnTo>
                  <a:lnTo>
                    <a:pt x="351" y="24705"/>
                  </a:lnTo>
                  <a:lnTo>
                    <a:pt x="1317" y="20361"/>
                  </a:lnTo>
                  <a:lnTo>
                    <a:pt x="2501" y="16719"/>
                  </a:lnTo>
                  <a:lnTo>
                    <a:pt x="3686" y="14042"/>
                  </a:lnTo>
                  <a:lnTo>
                    <a:pt x="5222" y="11058"/>
                  </a:lnTo>
                  <a:lnTo>
                    <a:pt x="6319" y="8162"/>
                  </a:lnTo>
                  <a:lnTo>
                    <a:pt x="7416" y="4827"/>
                  </a:lnTo>
                  <a:lnTo>
                    <a:pt x="8469" y="2282"/>
                  </a:lnTo>
                  <a:lnTo>
                    <a:pt x="9522" y="263"/>
                  </a:lnTo>
                  <a:lnTo>
                    <a:pt x="9566" y="220"/>
                  </a:lnTo>
                  <a:lnTo>
                    <a:pt x="9522" y="132"/>
                  </a:lnTo>
                  <a:lnTo>
                    <a:pt x="9522" y="88"/>
                  </a:lnTo>
                  <a:lnTo>
                    <a:pt x="9435" y="44"/>
                  </a:lnTo>
                  <a:lnTo>
                    <a:pt x="9391" y="0"/>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3" name="Google Shape;4293;p91"/>
            <p:cNvSpPr/>
            <p:nvPr/>
          </p:nvSpPr>
          <p:spPr>
            <a:xfrm>
              <a:off x="3859350" y="2946900"/>
              <a:ext cx="105350" cy="24150"/>
            </a:xfrm>
            <a:custGeom>
              <a:rect b="b" l="l" r="r" t="t"/>
              <a:pathLst>
                <a:path extrusionOk="0" h="966" w="4214">
                  <a:moveTo>
                    <a:pt x="132" y="0"/>
                  </a:moveTo>
                  <a:lnTo>
                    <a:pt x="88" y="44"/>
                  </a:lnTo>
                  <a:lnTo>
                    <a:pt x="45" y="88"/>
                  </a:lnTo>
                  <a:lnTo>
                    <a:pt x="1" y="132"/>
                  </a:lnTo>
                  <a:lnTo>
                    <a:pt x="1" y="220"/>
                  </a:lnTo>
                  <a:lnTo>
                    <a:pt x="1" y="264"/>
                  </a:lnTo>
                  <a:lnTo>
                    <a:pt x="88" y="307"/>
                  </a:lnTo>
                  <a:lnTo>
                    <a:pt x="132" y="351"/>
                  </a:lnTo>
                  <a:lnTo>
                    <a:pt x="1931" y="790"/>
                  </a:lnTo>
                  <a:lnTo>
                    <a:pt x="1975" y="790"/>
                  </a:lnTo>
                  <a:lnTo>
                    <a:pt x="4038" y="966"/>
                  </a:lnTo>
                  <a:lnTo>
                    <a:pt x="4169" y="922"/>
                  </a:lnTo>
                  <a:lnTo>
                    <a:pt x="4213" y="790"/>
                  </a:lnTo>
                  <a:lnTo>
                    <a:pt x="4213" y="746"/>
                  </a:lnTo>
                  <a:lnTo>
                    <a:pt x="4169" y="658"/>
                  </a:lnTo>
                  <a:lnTo>
                    <a:pt x="4125" y="615"/>
                  </a:lnTo>
                  <a:lnTo>
                    <a:pt x="4082" y="615"/>
                  </a:lnTo>
                  <a:lnTo>
                    <a:pt x="2019" y="439"/>
                  </a:lnTo>
                  <a:lnTo>
                    <a:pt x="220" y="0"/>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4" name="Google Shape;4294;p91"/>
            <p:cNvSpPr/>
            <p:nvPr/>
          </p:nvSpPr>
          <p:spPr>
            <a:xfrm>
              <a:off x="3161650" y="766050"/>
              <a:ext cx="238075" cy="613250"/>
            </a:xfrm>
            <a:custGeom>
              <a:rect b="b" l="l" r="r" t="t"/>
              <a:pathLst>
                <a:path extrusionOk="0" h="24530" w="9523">
                  <a:moveTo>
                    <a:pt x="9347" y="0"/>
                  </a:moveTo>
                  <a:lnTo>
                    <a:pt x="9303" y="44"/>
                  </a:lnTo>
                  <a:lnTo>
                    <a:pt x="9259" y="44"/>
                  </a:lnTo>
                  <a:lnTo>
                    <a:pt x="9216" y="88"/>
                  </a:lnTo>
                  <a:lnTo>
                    <a:pt x="8426" y="1536"/>
                  </a:lnTo>
                  <a:lnTo>
                    <a:pt x="8426" y="1580"/>
                  </a:lnTo>
                  <a:lnTo>
                    <a:pt x="7548" y="3906"/>
                  </a:lnTo>
                  <a:lnTo>
                    <a:pt x="6539" y="6933"/>
                  </a:lnTo>
                  <a:lnTo>
                    <a:pt x="5310" y="9917"/>
                  </a:lnTo>
                  <a:lnTo>
                    <a:pt x="3643" y="13252"/>
                  </a:lnTo>
                  <a:lnTo>
                    <a:pt x="2239" y="16280"/>
                  </a:lnTo>
                  <a:lnTo>
                    <a:pt x="2239" y="16324"/>
                  </a:lnTo>
                  <a:lnTo>
                    <a:pt x="922" y="20405"/>
                  </a:lnTo>
                  <a:lnTo>
                    <a:pt x="1" y="23388"/>
                  </a:lnTo>
                  <a:lnTo>
                    <a:pt x="1" y="23520"/>
                  </a:lnTo>
                  <a:lnTo>
                    <a:pt x="352" y="24442"/>
                  </a:lnTo>
                  <a:lnTo>
                    <a:pt x="439" y="24529"/>
                  </a:lnTo>
                  <a:lnTo>
                    <a:pt x="571" y="24529"/>
                  </a:lnTo>
                  <a:lnTo>
                    <a:pt x="659" y="24485"/>
                  </a:lnTo>
                  <a:lnTo>
                    <a:pt x="659" y="24442"/>
                  </a:lnTo>
                  <a:lnTo>
                    <a:pt x="703" y="24354"/>
                  </a:lnTo>
                  <a:lnTo>
                    <a:pt x="703" y="24310"/>
                  </a:lnTo>
                  <a:lnTo>
                    <a:pt x="352" y="23432"/>
                  </a:lnTo>
                  <a:lnTo>
                    <a:pt x="1273" y="20536"/>
                  </a:lnTo>
                  <a:lnTo>
                    <a:pt x="2546" y="16411"/>
                  </a:lnTo>
                  <a:lnTo>
                    <a:pt x="3950" y="13384"/>
                  </a:lnTo>
                  <a:lnTo>
                    <a:pt x="5617" y="10093"/>
                  </a:lnTo>
                  <a:lnTo>
                    <a:pt x="6846" y="7021"/>
                  </a:lnTo>
                  <a:lnTo>
                    <a:pt x="7855" y="4037"/>
                  </a:lnTo>
                  <a:lnTo>
                    <a:pt x="8733" y="1712"/>
                  </a:lnTo>
                  <a:lnTo>
                    <a:pt x="9523" y="263"/>
                  </a:lnTo>
                  <a:lnTo>
                    <a:pt x="9523" y="220"/>
                  </a:lnTo>
                  <a:lnTo>
                    <a:pt x="9523" y="132"/>
                  </a:lnTo>
                  <a:lnTo>
                    <a:pt x="9479" y="88"/>
                  </a:lnTo>
                  <a:lnTo>
                    <a:pt x="9435" y="44"/>
                  </a:lnTo>
                  <a:lnTo>
                    <a:pt x="9347" y="0"/>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5" name="Google Shape;4295;p91"/>
            <p:cNvSpPr/>
            <p:nvPr/>
          </p:nvSpPr>
          <p:spPr>
            <a:xfrm>
              <a:off x="4527425" y="1110500"/>
              <a:ext cx="63650" cy="151425"/>
            </a:xfrm>
            <a:custGeom>
              <a:rect b="b" l="l" r="r" t="t"/>
              <a:pathLst>
                <a:path extrusionOk="0" h="6057" w="2546">
                  <a:moveTo>
                    <a:pt x="396" y="396"/>
                  </a:moveTo>
                  <a:lnTo>
                    <a:pt x="571" y="483"/>
                  </a:lnTo>
                  <a:lnTo>
                    <a:pt x="1712" y="1756"/>
                  </a:lnTo>
                  <a:lnTo>
                    <a:pt x="2195" y="3292"/>
                  </a:lnTo>
                  <a:lnTo>
                    <a:pt x="1888" y="5266"/>
                  </a:lnTo>
                  <a:lnTo>
                    <a:pt x="1756" y="5705"/>
                  </a:lnTo>
                  <a:lnTo>
                    <a:pt x="835" y="4081"/>
                  </a:lnTo>
                  <a:lnTo>
                    <a:pt x="352" y="659"/>
                  </a:lnTo>
                  <a:lnTo>
                    <a:pt x="396" y="396"/>
                  </a:lnTo>
                  <a:close/>
                  <a:moveTo>
                    <a:pt x="264" y="1"/>
                  </a:moveTo>
                  <a:lnTo>
                    <a:pt x="176" y="44"/>
                  </a:lnTo>
                  <a:lnTo>
                    <a:pt x="133" y="88"/>
                  </a:lnTo>
                  <a:lnTo>
                    <a:pt x="89" y="132"/>
                  </a:lnTo>
                  <a:lnTo>
                    <a:pt x="1" y="615"/>
                  </a:lnTo>
                  <a:lnTo>
                    <a:pt x="1" y="659"/>
                  </a:lnTo>
                  <a:lnTo>
                    <a:pt x="484" y="4169"/>
                  </a:lnTo>
                  <a:lnTo>
                    <a:pt x="527" y="4213"/>
                  </a:lnTo>
                  <a:lnTo>
                    <a:pt x="1493" y="5924"/>
                  </a:lnTo>
                  <a:lnTo>
                    <a:pt x="1537" y="6012"/>
                  </a:lnTo>
                  <a:lnTo>
                    <a:pt x="1624" y="6012"/>
                  </a:lnTo>
                  <a:lnTo>
                    <a:pt x="1888" y="6056"/>
                  </a:lnTo>
                  <a:lnTo>
                    <a:pt x="1975" y="6012"/>
                  </a:lnTo>
                  <a:lnTo>
                    <a:pt x="2063" y="5924"/>
                  </a:lnTo>
                  <a:lnTo>
                    <a:pt x="2239" y="5354"/>
                  </a:lnTo>
                  <a:lnTo>
                    <a:pt x="2546" y="3292"/>
                  </a:lnTo>
                  <a:lnTo>
                    <a:pt x="2546" y="3204"/>
                  </a:lnTo>
                  <a:lnTo>
                    <a:pt x="2019" y="1624"/>
                  </a:lnTo>
                  <a:lnTo>
                    <a:pt x="1975" y="1536"/>
                  </a:lnTo>
                  <a:lnTo>
                    <a:pt x="791" y="220"/>
                  </a:lnTo>
                  <a:lnTo>
                    <a:pt x="703" y="132"/>
                  </a:lnTo>
                  <a:lnTo>
                    <a:pt x="308" y="1"/>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6" name="Google Shape;4296;p91"/>
            <p:cNvSpPr/>
            <p:nvPr/>
          </p:nvSpPr>
          <p:spPr>
            <a:xfrm>
              <a:off x="4484650" y="1084175"/>
              <a:ext cx="129475" cy="362025"/>
            </a:xfrm>
            <a:custGeom>
              <a:rect b="b" l="l" r="r" t="t"/>
              <a:pathLst>
                <a:path extrusionOk="0" h="14481" w="5179">
                  <a:moveTo>
                    <a:pt x="1536" y="0"/>
                  </a:moveTo>
                  <a:lnTo>
                    <a:pt x="1449" y="44"/>
                  </a:lnTo>
                  <a:lnTo>
                    <a:pt x="1405" y="88"/>
                  </a:lnTo>
                  <a:lnTo>
                    <a:pt x="132" y="2282"/>
                  </a:lnTo>
                  <a:lnTo>
                    <a:pt x="88" y="2414"/>
                  </a:lnTo>
                  <a:lnTo>
                    <a:pt x="834" y="7636"/>
                  </a:lnTo>
                  <a:lnTo>
                    <a:pt x="615" y="9566"/>
                  </a:lnTo>
                  <a:lnTo>
                    <a:pt x="1" y="13472"/>
                  </a:lnTo>
                  <a:lnTo>
                    <a:pt x="1" y="13559"/>
                  </a:lnTo>
                  <a:lnTo>
                    <a:pt x="264" y="14305"/>
                  </a:lnTo>
                  <a:lnTo>
                    <a:pt x="308" y="14393"/>
                  </a:lnTo>
                  <a:lnTo>
                    <a:pt x="395" y="14437"/>
                  </a:lnTo>
                  <a:lnTo>
                    <a:pt x="790" y="14481"/>
                  </a:lnTo>
                  <a:lnTo>
                    <a:pt x="878" y="14481"/>
                  </a:lnTo>
                  <a:lnTo>
                    <a:pt x="966" y="14437"/>
                  </a:lnTo>
                  <a:lnTo>
                    <a:pt x="1361" y="13911"/>
                  </a:lnTo>
                  <a:lnTo>
                    <a:pt x="1405" y="13867"/>
                  </a:lnTo>
                  <a:lnTo>
                    <a:pt x="3204" y="9786"/>
                  </a:lnTo>
                  <a:lnTo>
                    <a:pt x="4345" y="8513"/>
                  </a:lnTo>
                  <a:lnTo>
                    <a:pt x="4389" y="8469"/>
                  </a:lnTo>
                  <a:lnTo>
                    <a:pt x="4959" y="5924"/>
                  </a:lnTo>
                  <a:lnTo>
                    <a:pt x="5178" y="4169"/>
                  </a:lnTo>
                  <a:lnTo>
                    <a:pt x="5178" y="4081"/>
                  </a:lnTo>
                  <a:lnTo>
                    <a:pt x="4169" y="1931"/>
                  </a:lnTo>
                  <a:lnTo>
                    <a:pt x="4125" y="1887"/>
                  </a:lnTo>
                  <a:lnTo>
                    <a:pt x="4081" y="1843"/>
                  </a:lnTo>
                  <a:lnTo>
                    <a:pt x="3906" y="1843"/>
                  </a:lnTo>
                  <a:lnTo>
                    <a:pt x="3862" y="1887"/>
                  </a:lnTo>
                  <a:lnTo>
                    <a:pt x="3818" y="1975"/>
                  </a:lnTo>
                  <a:lnTo>
                    <a:pt x="3818" y="2019"/>
                  </a:lnTo>
                  <a:lnTo>
                    <a:pt x="3862" y="2107"/>
                  </a:lnTo>
                  <a:lnTo>
                    <a:pt x="4827" y="4213"/>
                  </a:lnTo>
                  <a:lnTo>
                    <a:pt x="4608" y="5880"/>
                  </a:lnTo>
                  <a:lnTo>
                    <a:pt x="4038" y="8338"/>
                  </a:lnTo>
                  <a:lnTo>
                    <a:pt x="2941" y="9566"/>
                  </a:lnTo>
                  <a:lnTo>
                    <a:pt x="2897" y="9610"/>
                  </a:lnTo>
                  <a:lnTo>
                    <a:pt x="1098" y="13735"/>
                  </a:lnTo>
                  <a:lnTo>
                    <a:pt x="747" y="14130"/>
                  </a:lnTo>
                  <a:lnTo>
                    <a:pt x="571" y="14086"/>
                  </a:lnTo>
                  <a:lnTo>
                    <a:pt x="352" y="13516"/>
                  </a:lnTo>
                  <a:lnTo>
                    <a:pt x="966" y="9610"/>
                  </a:lnTo>
                  <a:lnTo>
                    <a:pt x="1185" y="7636"/>
                  </a:lnTo>
                  <a:lnTo>
                    <a:pt x="1185" y="7592"/>
                  </a:lnTo>
                  <a:lnTo>
                    <a:pt x="439" y="2414"/>
                  </a:lnTo>
                  <a:lnTo>
                    <a:pt x="1712" y="264"/>
                  </a:lnTo>
                  <a:lnTo>
                    <a:pt x="1756" y="220"/>
                  </a:lnTo>
                  <a:lnTo>
                    <a:pt x="1712" y="132"/>
                  </a:lnTo>
                  <a:lnTo>
                    <a:pt x="1712" y="88"/>
                  </a:lnTo>
                  <a:lnTo>
                    <a:pt x="1668" y="44"/>
                  </a:lnTo>
                  <a:lnTo>
                    <a:pt x="1580" y="0"/>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7" name="Google Shape;4297;p91"/>
            <p:cNvSpPr/>
            <p:nvPr/>
          </p:nvSpPr>
          <p:spPr>
            <a:xfrm>
              <a:off x="4367275" y="1051275"/>
              <a:ext cx="268800" cy="559500"/>
            </a:xfrm>
            <a:custGeom>
              <a:rect b="b" l="l" r="r" t="t"/>
              <a:pathLst>
                <a:path extrusionOk="0" h="22380" w="10752">
                  <a:moveTo>
                    <a:pt x="4301" y="0"/>
                  </a:moveTo>
                  <a:lnTo>
                    <a:pt x="4257" y="44"/>
                  </a:lnTo>
                  <a:lnTo>
                    <a:pt x="4213" y="132"/>
                  </a:lnTo>
                  <a:lnTo>
                    <a:pt x="3599" y="2019"/>
                  </a:lnTo>
                  <a:lnTo>
                    <a:pt x="3599" y="2062"/>
                  </a:lnTo>
                  <a:lnTo>
                    <a:pt x="3335" y="7811"/>
                  </a:lnTo>
                  <a:lnTo>
                    <a:pt x="3028" y="11277"/>
                  </a:lnTo>
                  <a:lnTo>
                    <a:pt x="2589" y="14173"/>
                  </a:lnTo>
                  <a:lnTo>
                    <a:pt x="2019" y="15446"/>
                  </a:lnTo>
                  <a:lnTo>
                    <a:pt x="307" y="17947"/>
                  </a:lnTo>
                  <a:lnTo>
                    <a:pt x="264" y="17991"/>
                  </a:lnTo>
                  <a:lnTo>
                    <a:pt x="0" y="19132"/>
                  </a:lnTo>
                  <a:lnTo>
                    <a:pt x="0" y="19264"/>
                  </a:lnTo>
                  <a:lnTo>
                    <a:pt x="176" y="19658"/>
                  </a:lnTo>
                  <a:lnTo>
                    <a:pt x="220" y="19702"/>
                  </a:lnTo>
                  <a:lnTo>
                    <a:pt x="2721" y="22335"/>
                  </a:lnTo>
                  <a:lnTo>
                    <a:pt x="2765" y="22379"/>
                  </a:lnTo>
                  <a:lnTo>
                    <a:pt x="2853" y="22379"/>
                  </a:lnTo>
                  <a:lnTo>
                    <a:pt x="3642" y="22291"/>
                  </a:lnTo>
                  <a:lnTo>
                    <a:pt x="5968" y="21677"/>
                  </a:lnTo>
                  <a:lnTo>
                    <a:pt x="7065" y="21896"/>
                  </a:lnTo>
                  <a:lnTo>
                    <a:pt x="7197" y="21896"/>
                  </a:lnTo>
                  <a:lnTo>
                    <a:pt x="7241" y="21809"/>
                  </a:lnTo>
                  <a:lnTo>
                    <a:pt x="7284" y="21721"/>
                  </a:lnTo>
                  <a:lnTo>
                    <a:pt x="7241" y="21150"/>
                  </a:lnTo>
                  <a:lnTo>
                    <a:pt x="7241" y="21106"/>
                  </a:lnTo>
                  <a:lnTo>
                    <a:pt x="6933" y="20361"/>
                  </a:lnTo>
                  <a:lnTo>
                    <a:pt x="6714" y="17859"/>
                  </a:lnTo>
                  <a:lnTo>
                    <a:pt x="7592" y="16016"/>
                  </a:lnTo>
                  <a:lnTo>
                    <a:pt x="8645" y="13252"/>
                  </a:lnTo>
                  <a:lnTo>
                    <a:pt x="9303" y="12287"/>
                  </a:lnTo>
                  <a:lnTo>
                    <a:pt x="9347" y="12243"/>
                  </a:lnTo>
                  <a:lnTo>
                    <a:pt x="10663" y="7811"/>
                  </a:lnTo>
                  <a:lnTo>
                    <a:pt x="10663" y="7767"/>
                  </a:lnTo>
                  <a:lnTo>
                    <a:pt x="10751" y="5134"/>
                  </a:lnTo>
                  <a:lnTo>
                    <a:pt x="10707" y="5046"/>
                  </a:lnTo>
                  <a:lnTo>
                    <a:pt x="8645" y="1580"/>
                  </a:lnTo>
                  <a:lnTo>
                    <a:pt x="8601" y="1536"/>
                  </a:lnTo>
                  <a:lnTo>
                    <a:pt x="8557" y="1492"/>
                  </a:lnTo>
                  <a:lnTo>
                    <a:pt x="8425" y="1492"/>
                  </a:lnTo>
                  <a:lnTo>
                    <a:pt x="8338" y="1536"/>
                  </a:lnTo>
                  <a:lnTo>
                    <a:pt x="8338" y="1624"/>
                  </a:lnTo>
                  <a:lnTo>
                    <a:pt x="8338" y="1668"/>
                  </a:lnTo>
                  <a:lnTo>
                    <a:pt x="8338" y="1755"/>
                  </a:lnTo>
                  <a:lnTo>
                    <a:pt x="10400" y="5178"/>
                  </a:lnTo>
                  <a:lnTo>
                    <a:pt x="10312" y="7767"/>
                  </a:lnTo>
                  <a:lnTo>
                    <a:pt x="8996" y="12111"/>
                  </a:lnTo>
                  <a:lnTo>
                    <a:pt x="8338" y="13076"/>
                  </a:lnTo>
                  <a:lnTo>
                    <a:pt x="8338" y="13120"/>
                  </a:lnTo>
                  <a:lnTo>
                    <a:pt x="7241" y="15841"/>
                  </a:lnTo>
                  <a:lnTo>
                    <a:pt x="6363" y="17772"/>
                  </a:lnTo>
                  <a:lnTo>
                    <a:pt x="6363" y="17859"/>
                  </a:lnTo>
                  <a:lnTo>
                    <a:pt x="6582" y="20448"/>
                  </a:lnTo>
                  <a:lnTo>
                    <a:pt x="6582" y="20492"/>
                  </a:lnTo>
                  <a:lnTo>
                    <a:pt x="6890" y="21238"/>
                  </a:lnTo>
                  <a:lnTo>
                    <a:pt x="6933" y="21545"/>
                  </a:lnTo>
                  <a:lnTo>
                    <a:pt x="6012" y="21326"/>
                  </a:lnTo>
                  <a:lnTo>
                    <a:pt x="5924" y="21326"/>
                  </a:lnTo>
                  <a:lnTo>
                    <a:pt x="3555" y="21940"/>
                  </a:lnTo>
                  <a:lnTo>
                    <a:pt x="2896" y="22028"/>
                  </a:lnTo>
                  <a:lnTo>
                    <a:pt x="483" y="19483"/>
                  </a:lnTo>
                  <a:lnTo>
                    <a:pt x="351" y="19176"/>
                  </a:lnTo>
                  <a:lnTo>
                    <a:pt x="615" y="18123"/>
                  </a:lnTo>
                  <a:lnTo>
                    <a:pt x="2326" y="15621"/>
                  </a:lnTo>
                  <a:lnTo>
                    <a:pt x="2940" y="14305"/>
                  </a:lnTo>
                  <a:lnTo>
                    <a:pt x="2940" y="14261"/>
                  </a:lnTo>
                  <a:lnTo>
                    <a:pt x="3379" y="11277"/>
                  </a:lnTo>
                  <a:lnTo>
                    <a:pt x="3686" y="7811"/>
                  </a:lnTo>
                  <a:lnTo>
                    <a:pt x="3950" y="2106"/>
                  </a:lnTo>
                  <a:lnTo>
                    <a:pt x="4564" y="219"/>
                  </a:lnTo>
                  <a:lnTo>
                    <a:pt x="4564" y="176"/>
                  </a:lnTo>
                  <a:lnTo>
                    <a:pt x="4564" y="88"/>
                  </a:lnTo>
                  <a:lnTo>
                    <a:pt x="4520" y="44"/>
                  </a:lnTo>
                  <a:lnTo>
                    <a:pt x="4476" y="0"/>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8" name="Google Shape;4298;p91"/>
            <p:cNvSpPr/>
            <p:nvPr/>
          </p:nvSpPr>
          <p:spPr>
            <a:xfrm>
              <a:off x="4316800" y="908650"/>
              <a:ext cx="344500" cy="822775"/>
            </a:xfrm>
            <a:custGeom>
              <a:rect b="b" l="l" r="r" t="t"/>
              <a:pathLst>
                <a:path extrusionOk="0" h="32911" w="13780">
                  <a:moveTo>
                    <a:pt x="3423" y="1"/>
                  </a:moveTo>
                  <a:lnTo>
                    <a:pt x="3380" y="44"/>
                  </a:lnTo>
                  <a:lnTo>
                    <a:pt x="3336" y="132"/>
                  </a:lnTo>
                  <a:lnTo>
                    <a:pt x="3072" y="747"/>
                  </a:lnTo>
                  <a:lnTo>
                    <a:pt x="3072" y="878"/>
                  </a:lnTo>
                  <a:lnTo>
                    <a:pt x="3292" y="1405"/>
                  </a:lnTo>
                  <a:lnTo>
                    <a:pt x="4301" y="3687"/>
                  </a:lnTo>
                  <a:lnTo>
                    <a:pt x="4257" y="5573"/>
                  </a:lnTo>
                  <a:lnTo>
                    <a:pt x="4257" y="5617"/>
                  </a:lnTo>
                  <a:lnTo>
                    <a:pt x="4521" y="8382"/>
                  </a:lnTo>
                  <a:lnTo>
                    <a:pt x="4345" y="11278"/>
                  </a:lnTo>
                  <a:lnTo>
                    <a:pt x="3862" y="13955"/>
                  </a:lnTo>
                  <a:lnTo>
                    <a:pt x="3380" y="18123"/>
                  </a:lnTo>
                  <a:lnTo>
                    <a:pt x="3029" y="19571"/>
                  </a:lnTo>
                  <a:lnTo>
                    <a:pt x="1712" y="21458"/>
                  </a:lnTo>
                  <a:lnTo>
                    <a:pt x="1712" y="21502"/>
                  </a:lnTo>
                  <a:lnTo>
                    <a:pt x="264" y="24574"/>
                  </a:lnTo>
                  <a:lnTo>
                    <a:pt x="264" y="24617"/>
                  </a:lnTo>
                  <a:lnTo>
                    <a:pt x="1" y="25583"/>
                  </a:lnTo>
                  <a:lnTo>
                    <a:pt x="1" y="25627"/>
                  </a:lnTo>
                  <a:lnTo>
                    <a:pt x="45" y="25714"/>
                  </a:lnTo>
                  <a:lnTo>
                    <a:pt x="527" y="26285"/>
                  </a:lnTo>
                  <a:lnTo>
                    <a:pt x="571" y="26329"/>
                  </a:lnTo>
                  <a:lnTo>
                    <a:pt x="2634" y="27996"/>
                  </a:lnTo>
                  <a:lnTo>
                    <a:pt x="3994" y="29751"/>
                  </a:lnTo>
                  <a:lnTo>
                    <a:pt x="5135" y="31902"/>
                  </a:lnTo>
                  <a:lnTo>
                    <a:pt x="5179" y="31989"/>
                  </a:lnTo>
                  <a:lnTo>
                    <a:pt x="6495" y="32867"/>
                  </a:lnTo>
                  <a:lnTo>
                    <a:pt x="6583" y="32911"/>
                  </a:lnTo>
                  <a:lnTo>
                    <a:pt x="8031" y="32735"/>
                  </a:lnTo>
                  <a:lnTo>
                    <a:pt x="8119" y="32691"/>
                  </a:lnTo>
                  <a:lnTo>
                    <a:pt x="9040" y="32077"/>
                  </a:lnTo>
                  <a:lnTo>
                    <a:pt x="11190" y="30322"/>
                  </a:lnTo>
                  <a:lnTo>
                    <a:pt x="11234" y="30278"/>
                  </a:lnTo>
                  <a:lnTo>
                    <a:pt x="11849" y="29269"/>
                  </a:lnTo>
                  <a:lnTo>
                    <a:pt x="11892" y="29181"/>
                  </a:lnTo>
                  <a:lnTo>
                    <a:pt x="11892" y="28216"/>
                  </a:lnTo>
                  <a:lnTo>
                    <a:pt x="11892" y="28172"/>
                  </a:lnTo>
                  <a:lnTo>
                    <a:pt x="11673" y="26636"/>
                  </a:lnTo>
                  <a:lnTo>
                    <a:pt x="11629" y="26548"/>
                  </a:lnTo>
                  <a:lnTo>
                    <a:pt x="10488" y="25188"/>
                  </a:lnTo>
                  <a:lnTo>
                    <a:pt x="10357" y="24223"/>
                  </a:lnTo>
                  <a:lnTo>
                    <a:pt x="10620" y="23082"/>
                  </a:lnTo>
                  <a:lnTo>
                    <a:pt x="11015" y="21897"/>
                  </a:lnTo>
                  <a:lnTo>
                    <a:pt x="11454" y="20756"/>
                  </a:lnTo>
                  <a:lnTo>
                    <a:pt x="11892" y="19615"/>
                  </a:lnTo>
                  <a:lnTo>
                    <a:pt x="12287" y="18518"/>
                  </a:lnTo>
                  <a:lnTo>
                    <a:pt x="12726" y="17421"/>
                  </a:lnTo>
                  <a:lnTo>
                    <a:pt x="13077" y="16324"/>
                  </a:lnTo>
                  <a:lnTo>
                    <a:pt x="13384" y="15183"/>
                  </a:lnTo>
                  <a:lnTo>
                    <a:pt x="13648" y="14042"/>
                  </a:lnTo>
                  <a:lnTo>
                    <a:pt x="13692" y="13428"/>
                  </a:lnTo>
                  <a:lnTo>
                    <a:pt x="13779" y="12858"/>
                  </a:lnTo>
                  <a:lnTo>
                    <a:pt x="13779" y="12243"/>
                  </a:lnTo>
                  <a:lnTo>
                    <a:pt x="13779" y="11629"/>
                  </a:lnTo>
                  <a:lnTo>
                    <a:pt x="13735" y="11015"/>
                  </a:lnTo>
                  <a:lnTo>
                    <a:pt x="13648" y="10400"/>
                  </a:lnTo>
                  <a:lnTo>
                    <a:pt x="13604" y="10356"/>
                  </a:lnTo>
                  <a:lnTo>
                    <a:pt x="13560" y="10312"/>
                  </a:lnTo>
                  <a:lnTo>
                    <a:pt x="13516" y="10269"/>
                  </a:lnTo>
                  <a:lnTo>
                    <a:pt x="13428" y="10269"/>
                  </a:lnTo>
                  <a:lnTo>
                    <a:pt x="13384" y="10312"/>
                  </a:lnTo>
                  <a:lnTo>
                    <a:pt x="13340" y="10356"/>
                  </a:lnTo>
                  <a:lnTo>
                    <a:pt x="13297" y="10400"/>
                  </a:lnTo>
                  <a:lnTo>
                    <a:pt x="13297" y="10488"/>
                  </a:lnTo>
                  <a:lnTo>
                    <a:pt x="13384" y="11058"/>
                  </a:lnTo>
                  <a:lnTo>
                    <a:pt x="13428" y="11673"/>
                  </a:lnTo>
                  <a:lnTo>
                    <a:pt x="13428" y="12243"/>
                  </a:lnTo>
                  <a:lnTo>
                    <a:pt x="13428" y="12858"/>
                  </a:lnTo>
                  <a:lnTo>
                    <a:pt x="13340" y="13428"/>
                  </a:lnTo>
                  <a:lnTo>
                    <a:pt x="13297" y="13998"/>
                  </a:lnTo>
                  <a:lnTo>
                    <a:pt x="13033" y="15095"/>
                  </a:lnTo>
                  <a:lnTo>
                    <a:pt x="12726" y="16236"/>
                  </a:lnTo>
                  <a:lnTo>
                    <a:pt x="12375" y="17333"/>
                  </a:lnTo>
                  <a:lnTo>
                    <a:pt x="11541" y="19483"/>
                  </a:lnTo>
                  <a:lnTo>
                    <a:pt x="11103" y="20624"/>
                  </a:lnTo>
                  <a:lnTo>
                    <a:pt x="10664" y="21809"/>
                  </a:lnTo>
                  <a:lnTo>
                    <a:pt x="10269" y="22994"/>
                  </a:lnTo>
                  <a:lnTo>
                    <a:pt x="10006" y="24179"/>
                  </a:lnTo>
                  <a:lnTo>
                    <a:pt x="10006" y="24266"/>
                  </a:lnTo>
                  <a:lnTo>
                    <a:pt x="10137" y="25320"/>
                  </a:lnTo>
                  <a:lnTo>
                    <a:pt x="10181" y="25407"/>
                  </a:lnTo>
                  <a:lnTo>
                    <a:pt x="11322" y="26724"/>
                  </a:lnTo>
                  <a:lnTo>
                    <a:pt x="11541" y="28216"/>
                  </a:lnTo>
                  <a:lnTo>
                    <a:pt x="11541" y="29137"/>
                  </a:lnTo>
                  <a:lnTo>
                    <a:pt x="10971" y="30059"/>
                  </a:lnTo>
                  <a:lnTo>
                    <a:pt x="8821" y="31814"/>
                  </a:lnTo>
                  <a:lnTo>
                    <a:pt x="7943" y="32384"/>
                  </a:lnTo>
                  <a:lnTo>
                    <a:pt x="6627" y="32560"/>
                  </a:lnTo>
                  <a:lnTo>
                    <a:pt x="5398" y="31726"/>
                  </a:lnTo>
                  <a:lnTo>
                    <a:pt x="4301" y="29576"/>
                  </a:lnTo>
                  <a:lnTo>
                    <a:pt x="4301" y="29532"/>
                  </a:lnTo>
                  <a:lnTo>
                    <a:pt x="2897" y="27777"/>
                  </a:lnTo>
                  <a:lnTo>
                    <a:pt x="2897" y="27733"/>
                  </a:lnTo>
                  <a:lnTo>
                    <a:pt x="791" y="26066"/>
                  </a:lnTo>
                  <a:lnTo>
                    <a:pt x="396" y="25583"/>
                  </a:lnTo>
                  <a:lnTo>
                    <a:pt x="615" y="24705"/>
                  </a:lnTo>
                  <a:lnTo>
                    <a:pt x="2019" y="21634"/>
                  </a:lnTo>
                  <a:lnTo>
                    <a:pt x="3336" y="19747"/>
                  </a:lnTo>
                  <a:lnTo>
                    <a:pt x="3336" y="19659"/>
                  </a:lnTo>
                  <a:lnTo>
                    <a:pt x="3731" y="18211"/>
                  </a:lnTo>
                  <a:lnTo>
                    <a:pt x="3731" y="18167"/>
                  </a:lnTo>
                  <a:lnTo>
                    <a:pt x="4213" y="14042"/>
                  </a:lnTo>
                  <a:lnTo>
                    <a:pt x="4696" y="11322"/>
                  </a:lnTo>
                  <a:lnTo>
                    <a:pt x="4872" y="8382"/>
                  </a:lnTo>
                  <a:lnTo>
                    <a:pt x="4608" y="5573"/>
                  </a:lnTo>
                  <a:lnTo>
                    <a:pt x="4652" y="3687"/>
                  </a:lnTo>
                  <a:lnTo>
                    <a:pt x="4652" y="3599"/>
                  </a:lnTo>
                  <a:lnTo>
                    <a:pt x="3643" y="1273"/>
                  </a:lnTo>
                  <a:lnTo>
                    <a:pt x="3423" y="790"/>
                  </a:lnTo>
                  <a:lnTo>
                    <a:pt x="3643" y="220"/>
                  </a:lnTo>
                  <a:lnTo>
                    <a:pt x="3687" y="176"/>
                  </a:lnTo>
                  <a:lnTo>
                    <a:pt x="3643" y="88"/>
                  </a:lnTo>
                  <a:lnTo>
                    <a:pt x="3599" y="44"/>
                  </a:lnTo>
                  <a:lnTo>
                    <a:pt x="3555" y="1"/>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9" name="Google Shape;4299;p91"/>
            <p:cNvSpPr/>
            <p:nvPr/>
          </p:nvSpPr>
          <p:spPr>
            <a:xfrm>
              <a:off x="4111675" y="1612925"/>
              <a:ext cx="55975" cy="64750"/>
            </a:xfrm>
            <a:custGeom>
              <a:rect b="b" l="l" r="r" t="t"/>
              <a:pathLst>
                <a:path extrusionOk="0" h="2590" w="2239">
                  <a:moveTo>
                    <a:pt x="1273" y="352"/>
                  </a:moveTo>
                  <a:lnTo>
                    <a:pt x="1843" y="483"/>
                  </a:lnTo>
                  <a:lnTo>
                    <a:pt x="1317" y="1800"/>
                  </a:lnTo>
                  <a:lnTo>
                    <a:pt x="1009" y="2151"/>
                  </a:lnTo>
                  <a:lnTo>
                    <a:pt x="966" y="2063"/>
                  </a:lnTo>
                  <a:lnTo>
                    <a:pt x="351" y="659"/>
                  </a:lnTo>
                  <a:lnTo>
                    <a:pt x="395" y="571"/>
                  </a:lnTo>
                  <a:lnTo>
                    <a:pt x="1273" y="352"/>
                  </a:lnTo>
                  <a:close/>
                  <a:moveTo>
                    <a:pt x="1229" y="1"/>
                  </a:moveTo>
                  <a:lnTo>
                    <a:pt x="263" y="220"/>
                  </a:lnTo>
                  <a:lnTo>
                    <a:pt x="176" y="264"/>
                  </a:lnTo>
                  <a:lnTo>
                    <a:pt x="132" y="308"/>
                  </a:lnTo>
                  <a:lnTo>
                    <a:pt x="0" y="571"/>
                  </a:lnTo>
                  <a:lnTo>
                    <a:pt x="0" y="615"/>
                  </a:lnTo>
                  <a:lnTo>
                    <a:pt x="0" y="703"/>
                  </a:lnTo>
                  <a:lnTo>
                    <a:pt x="658" y="2195"/>
                  </a:lnTo>
                  <a:lnTo>
                    <a:pt x="658" y="2239"/>
                  </a:lnTo>
                  <a:lnTo>
                    <a:pt x="834" y="2502"/>
                  </a:lnTo>
                  <a:lnTo>
                    <a:pt x="878" y="2590"/>
                  </a:lnTo>
                  <a:lnTo>
                    <a:pt x="1053" y="2590"/>
                  </a:lnTo>
                  <a:lnTo>
                    <a:pt x="1097" y="2546"/>
                  </a:lnTo>
                  <a:lnTo>
                    <a:pt x="1624" y="2019"/>
                  </a:lnTo>
                  <a:lnTo>
                    <a:pt x="1624" y="1975"/>
                  </a:lnTo>
                  <a:lnTo>
                    <a:pt x="2238" y="396"/>
                  </a:lnTo>
                  <a:lnTo>
                    <a:pt x="2238" y="352"/>
                  </a:lnTo>
                  <a:lnTo>
                    <a:pt x="2238" y="264"/>
                  </a:lnTo>
                  <a:lnTo>
                    <a:pt x="2194" y="220"/>
                  </a:lnTo>
                  <a:lnTo>
                    <a:pt x="2106" y="176"/>
                  </a:lnTo>
                  <a:lnTo>
                    <a:pt x="1317" y="1"/>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0" name="Google Shape;4300;p91"/>
            <p:cNvSpPr/>
            <p:nvPr/>
          </p:nvSpPr>
          <p:spPr>
            <a:xfrm>
              <a:off x="2076700" y="1162050"/>
              <a:ext cx="490400" cy="941275"/>
            </a:xfrm>
            <a:custGeom>
              <a:rect b="b" l="l" r="r" t="t"/>
              <a:pathLst>
                <a:path extrusionOk="0" h="37651" w="19616">
                  <a:moveTo>
                    <a:pt x="19440" y="1"/>
                  </a:moveTo>
                  <a:lnTo>
                    <a:pt x="19352" y="45"/>
                  </a:lnTo>
                  <a:lnTo>
                    <a:pt x="19308" y="89"/>
                  </a:lnTo>
                  <a:lnTo>
                    <a:pt x="19264" y="133"/>
                  </a:lnTo>
                  <a:lnTo>
                    <a:pt x="18782" y="1844"/>
                  </a:lnTo>
                  <a:lnTo>
                    <a:pt x="16939" y="5267"/>
                  </a:lnTo>
                  <a:lnTo>
                    <a:pt x="14569" y="10181"/>
                  </a:lnTo>
                  <a:lnTo>
                    <a:pt x="14043" y="11980"/>
                  </a:lnTo>
                  <a:lnTo>
                    <a:pt x="14043" y="12024"/>
                  </a:lnTo>
                  <a:lnTo>
                    <a:pt x="13735" y="16983"/>
                  </a:lnTo>
                  <a:lnTo>
                    <a:pt x="12726" y="19089"/>
                  </a:lnTo>
                  <a:lnTo>
                    <a:pt x="10137" y="23389"/>
                  </a:lnTo>
                  <a:lnTo>
                    <a:pt x="6846" y="28743"/>
                  </a:lnTo>
                  <a:lnTo>
                    <a:pt x="6802" y="28786"/>
                  </a:lnTo>
                  <a:lnTo>
                    <a:pt x="5354" y="34228"/>
                  </a:lnTo>
                  <a:lnTo>
                    <a:pt x="4652" y="35544"/>
                  </a:lnTo>
                  <a:lnTo>
                    <a:pt x="3862" y="35807"/>
                  </a:lnTo>
                  <a:lnTo>
                    <a:pt x="1405" y="35939"/>
                  </a:lnTo>
                  <a:lnTo>
                    <a:pt x="1361" y="35939"/>
                  </a:lnTo>
                  <a:lnTo>
                    <a:pt x="659" y="36158"/>
                  </a:lnTo>
                  <a:lnTo>
                    <a:pt x="571" y="36202"/>
                  </a:lnTo>
                  <a:lnTo>
                    <a:pt x="527" y="36246"/>
                  </a:lnTo>
                  <a:lnTo>
                    <a:pt x="45" y="37431"/>
                  </a:lnTo>
                  <a:lnTo>
                    <a:pt x="1" y="37475"/>
                  </a:lnTo>
                  <a:lnTo>
                    <a:pt x="45" y="37563"/>
                  </a:lnTo>
                  <a:lnTo>
                    <a:pt x="45" y="37606"/>
                  </a:lnTo>
                  <a:lnTo>
                    <a:pt x="132" y="37650"/>
                  </a:lnTo>
                  <a:lnTo>
                    <a:pt x="264" y="37650"/>
                  </a:lnTo>
                  <a:lnTo>
                    <a:pt x="352" y="37563"/>
                  </a:lnTo>
                  <a:lnTo>
                    <a:pt x="834" y="36466"/>
                  </a:lnTo>
                  <a:lnTo>
                    <a:pt x="1449" y="36290"/>
                  </a:lnTo>
                  <a:lnTo>
                    <a:pt x="3906" y="36158"/>
                  </a:lnTo>
                  <a:lnTo>
                    <a:pt x="3950" y="36158"/>
                  </a:lnTo>
                  <a:lnTo>
                    <a:pt x="4828" y="35851"/>
                  </a:lnTo>
                  <a:lnTo>
                    <a:pt x="4915" y="35763"/>
                  </a:lnTo>
                  <a:lnTo>
                    <a:pt x="5661" y="34359"/>
                  </a:lnTo>
                  <a:lnTo>
                    <a:pt x="7153" y="28918"/>
                  </a:lnTo>
                  <a:lnTo>
                    <a:pt x="10444" y="23565"/>
                  </a:lnTo>
                  <a:lnTo>
                    <a:pt x="13033" y="19264"/>
                  </a:lnTo>
                  <a:lnTo>
                    <a:pt x="14086" y="17114"/>
                  </a:lnTo>
                  <a:lnTo>
                    <a:pt x="14086" y="17027"/>
                  </a:lnTo>
                  <a:lnTo>
                    <a:pt x="14394" y="12068"/>
                  </a:lnTo>
                  <a:lnTo>
                    <a:pt x="14876" y="10313"/>
                  </a:lnTo>
                  <a:lnTo>
                    <a:pt x="17246" y="5398"/>
                  </a:lnTo>
                  <a:lnTo>
                    <a:pt x="19133" y="1976"/>
                  </a:lnTo>
                  <a:lnTo>
                    <a:pt x="19133" y="1932"/>
                  </a:lnTo>
                  <a:lnTo>
                    <a:pt x="19615" y="220"/>
                  </a:lnTo>
                  <a:lnTo>
                    <a:pt x="19615" y="176"/>
                  </a:lnTo>
                  <a:lnTo>
                    <a:pt x="19615" y="89"/>
                  </a:lnTo>
                  <a:lnTo>
                    <a:pt x="19571" y="45"/>
                  </a:lnTo>
                  <a:lnTo>
                    <a:pt x="19484" y="1"/>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1" name="Google Shape;4301;p91"/>
            <p:cNvSpPr/>
            <p:nvPr/>
          </p:nvSpPr>
          <p:spPr>
            <a:xfrm>
              <a:off x="1913250" y="1401200"/>
              <a:ext cx="382875" cy="744900"/>
            </a:xfrm>
            <a:custGeom>
              <a:rect b="b" l="l" r="r" t="t"/>
              <a:pathLst>
                <a:path extrusionOk="0" h="29796" w="15315">
                  <a:moveTo>
                    <a:pt x="15008" y="1"/>
                  </a:moveTo>
                  <a:lnTo>
                    <a:pt x="14964" y="89"/>
                  </a:lnTo>
                  <a:lnTo>
                    <a:pt x="14964" y="133"/>
                  </a:lnTo>
                  <a:lnTo>
                    <a:pt x="14613" y="3029"/>
                  </a:lnTo>
                  <a:lnTo>
                    <a:pt x="13867" y="6320"/>
                  </a:lnTo>
                  <a:lnTo>
                    <a:pt x="12945" y="8075"/>
                  </a:lnTo>
                  <a:lnTo>
                    <a:pt x="11058" y="11146"/>
                  </a:lnTo>
                  <a:lnTo>
                    <a:pt x="9215" y="14350"/>
                  </a:lnTo>
                  <a:lnTo>
                    <a:pt x="9215" y="14394"/>
                  </a:lnTo>
                  <a:lnTo>
                    <a:pt x="8250" y="17377"/>
                  </a:lnTo>
                  <a:lnTo>
                    <a:pt x="7416" y="18869"/>
                  </a:lnTo>
                  <a:lnTo>
                    <a:pt x="5573" y="21678"/>
                  </a:lnTo>
                  <a:lnTo>
                    <a:pt x="4696" y="22599"/>
                  </a:lnTo>
                  <a:lnTo>
                    <a:pt x="2853" y="23477"/>
                  </a:lnTo>
                  <a:lnTo>
                    <a:pt x="2809" y="23521"/>
                  </a:lnTo>
                  <a:lnTo>
                    <a:pt x="1800" y="24837"/>
                  </a:lnTo>
                  <a:lnTo>
                    <a:pt x="1756" y="24881"/>
                  </a:lnTo>
                  <a:lnTo>
                    <a:pt x="703" y="27382"/>
                  </a:lnTo>
                  <a:lnTo>
                    <a:pt x="1" y="29576"/>
                  </a:lnTo>
                  <a:lnTo>
                    <a:pt x="1" y="29664"/>
                  </a:lnTo>
                  <a:lnTo>
                    <a:pt x="1" y="29708"/>
                  </a:lnTo>
                  <a:lnTo>
                    <a:pt x="44" y="29752"/>
                  </a:lnTo>
                  <a:lnTo>
                    <a:pt x="132" y="29796"/>
                  </a:lnTo>
                  <a:lnTo>
                    <a:pt x="264" y="29796"/>
                  </a:lnTo>
                  <a:lnTo>
                    <a:pt x="352" y="29708"/>
                  </a:lnTo>
                  <a:lnTo>
                    <a:pt x="1010" y="27514"/>
                  </a:lnTo>
                  <a:lnTo>
                    <a:pt x="2063" y="25057"/>
                  </a:lnTo>
                  <a:lnTo>
                    <a:pt x="3072" y="23784"/>
                  </a:lnTo>
                  <a:lnTo>
                    <a:pt x="4871" y="22906"/>
                  </a:lnTo>
                  <a:lnTo>
                    <a:pt x="4915" y="22863"/>
                  </a:lnTo>
                  <a:lnTo>
                    <a:pt x="5837" y="21897"/>
                  </a:lnTo>
                  <a:lnTo>
                    <a:pt x="7724" y="19045"/>
                  </a:lnTo>
                  <a:lnTo>
                    <a:pt x="8557" y="17509"/>
                  </a:lnTo>
                  <a:lnTo>
                    <a:pt x="9523" y="14525"/>
                  </a:lnTo>
                  <a:lnTo>
                    <a:pt x="11322" y="11322"/>
                  </a:lnTo>
                  <a:lnTo>
                    <a:pt x="13209" y="8250"/>
                  </a:lnTo>
                  <a:lnTo>
                    <a:pt x="14218" y="6495"/>
                  </a:lnTo>
                  <a:lnTo>
                    <a:pt x="14218" y="6451"/>
                  </a:lnTo>
                  <a:lnTo>
                    <a:pt x="14964" y="3116"/>
                  </a:lnTo>
                  <a:lnTo>
                    <a:pt x="14964" y="3072"/>
                  </a:lnTo>
                  <a:lnTo>
                    <a:pt x="15315" y="176"/>
                  </a:lnTo>
                  <a:lnTo>
                    <a:pt x="15271" y="89"/>
                  </a:lnTo>
                  <a:lnTo>
                    <a:pt x="15271" y="45"/>
                  </a:lnTo>
                  <a:lnTo>
                    <a:pt x="15227" y="1"/>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2" name="Google Shape;4302;p91"/>
            <p:cNvSpPr/>
            <p:nvPr/>
          </p:nvSpPr>
          <p:spPr>
            <a:xfrm>
              <a:off x="1927525" y="1297000"/>
              <a:ext cx="446500" cy="875425"/>
            </a:xfrm>
            <a:custGeom>
              <a:rect b="b" l="l" r="r" t="t"/>
              <a:pathLst>
                <a:path extrusionOk="0" h="35017" w="17860">
                  <a:moveTo>
                    <a:pt x="17596" y="0"/>
                  </a:moveTo>
                  <a:lnTo>
                    <a:pt x="17552" y="44"/>
                  </a:lnTo>
                  <a:lnTo>
                    <a:pt x="17508" y="132"/>
                  </a:lnTo>
                  <a:lnTo>
                    <a:pt x="15753" y="3862"/>
                  </a:lnTo>
                  <a:lnTo>
                    <a:pt x="15753" y="3906"/>
                  </a:lnTo>
                  <a:lnTo>
                    <a:pt x="15490" y="5485"/>
                  </a:lnTo>
                  <a:lnTo>
                    <a:pt x="15183" y="7855"/>
                  </a:lnTo>
                  <a:lnTo>
                    <a:pt x="14744" y="10268"/>
                  </a:lnTo>
                  <a:lnTo>
                    <a:pt x="13822" y="12199"/>
                  </a:lnTo>
                  <a:lnTo>
                    <a:pt x="11716" y="15709"/>
                  </a:lnTo>
                  <a:lnTo>
                    <a:pt x="9741" y="18913"/>
                  </a:lnTo>
                  <a:lnTo>
                    <a:pt x="8996" y="21107"/>
                  </a:lnTo>
                  <a:lnTo>
                    <a:pt x="7986" y="24485"/>
                  </a:lnTo>
                  <a:lnTo>
                    <a:pt x="6538" y="26899"/>
                  </a:lnTo>
                  <a:lnTo>
                    <a:pt x="5748" y="27469"/>
                  </a:lnTo>
                  <a:lnTo>
                    <a:pt x="3423" y="28215"/>
                  </a:lnTo>
                  <a:lnTo>
                    <a:pt x="3379" y="28259"/>
                  </a:lnTo>
                  <a:lnTo>
                    <a:pt x="2764" y="28742"/>
                  </a:lnTo>
                  <a:lnTo>
                    <a:pt x="2721" y="28786"/>
                  </a:lnTo>
                  <a:lnTo>
                    <a:pt x="1887" y="30146"/>
                  </a:lnTo>
                  <a:lnTo>
                    <a:pt x="1843" y="30146"/>
                  </a:lnTo>
                  <a:lnTo>
                    <a:pt x="834" y="32998"/>
                  </a:lnTo>
                  <a:lnTo>
                    <a:pt x="0" y="34797"/>
                  </a:lnTo>
                  <a:lnTo>
                    <a:pt x="0" y="34841"/>
                  </a:lnTo>
                  <a:lnTo>
                    <a:pt x="0" y="34929"/>
                  </a:lnTo>
                  <a:lnTo>
                    <a:pt x="44" y="34973"/>
                  </a:lnTo>
                  <a:lnTo>
                    <a:pt x="88" y="35017"/>
                  </a:lnTo>
                  <a:lnTo>
                    <a:pt x="263" y="35017"/>
                  </a:lnTo>
                  <a:lnTo>
                    <a:pt x="307" y="34929"/>
                  </a:lnTo>
                  <a:lnTo>
                    <a:pt x="1141" y="33130"/>
                  </a:lnTo>
                  <a:lnTo>
                    <a:pt x="2194" y="30278"/>
                  </a:lnTo>
                  <a:lnTo>
                    <a:pt x="2984" y="29005"/>
                  </a:lnTo>
                  <a:lnTo>
                    <a:pt x="3554" y="28566"/>
                  </a:lnTo>
                  <a:lnTo>
                    <a:pt x="5880" y="27776"/>
                  </a:lnTo>
                  <a:lnTo>
                    <a:pt x="5924" y="27733"/>
                  </a:lnTo>
                  <a:lnTo>
                    <a:pt x="6758" y="27162"/>
                  </a:lnTo>
                  <a:lnTo>
                    <a:pt x="6801" y="27118"/>
                  </a:lnTo>
                  <a:lnTo>
                    <a:pt x="8293" y="24661"/>
                  </a:lnTo>
                  <a:lnTo>
                    <a:pt x="8337" y="24617"/>
                  </a:lnTo>
                  <a:lnTo>
                    <a:pt x="9347" y="21238"/>
                  </a:lnTo>
                  <a:lnTo>
                    <a:pt x="10049" y="19044"/>
                  </a:lnTo>
                  <a:lnTo>
                    <a:pt x="11979" y="15885"/>
                  </a:lnTo>
                  <a:lnTo>
                    <a:pt x="14130" y="12374"/>
                  </a:lnTo>
                  <a:lnTo>
                    <a:pt x="15095" y="10400"/>
                  </a:lnTo>
                  <a:lnTo>
                    <a:pt x="15095" y="10356"/>
                  </a:lnTo>
                  <a:lnTo>
                    <a:pt x="15534" y="7943"/>
                  </a:lnTo>
                  <a:lnTo>
                    <a:pt x="15797" y="5529"/>
                  </a:lnTo>
                  <a:lnTo>
                    <a:pt x="16104" y="3993"/>
                  </a:lnTo>
                  <a:lnTo>
                    <a:pt x="17816" y="264"/>
                  </a:lnTo>
                  <a:lnTo>
                    <a:pt x="17859" y="176"/>
                  </a:lnTo>
                  <a:lnTo>
                    <a:pt x="17859" y="132"/>
                  </a:lnTo>
                  <a:lnTo>
                    <a:pt x="17816" y="88"/>
                  </a:lnTo>
                  <a:lnTo>
                    <a:pt x="17772" y="44"/>
                  </a:lnTo>
                  <a:lnTo>
                    <a:pt x="17684" y="0"/>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3" name="Google Shape;4303;p91"/>
            <p:cNvSpPr/>
            <p:nvPr/>
          </p:nvSpPr>
          <p:spPr>
            <a:xfrm>
              <a:off x="1977975" y="1250925"/>
              <a:ext cx="449800" cy="917125"/>
            </a:xfrm>
            <a:custGeom>
              <a:rect b="b" l="l" r="r" t="t"/>
              <a:pathLst>
                <a:path extrusionOk="0" h="36685" w="17992">
                  <a:moveTo>
                    <a:pt x="17772" y="0"/>
                  </a:moveTo>
                  <a:lnTo>
                    <a:pt x="17684" y="44"/>
                  </a:lnTo>
                  <a:lnTo>
                    <a:pt x="17640" y="88"/>
                  </a:lnTo>
                  <a:lnTo>
                    <a:pt x="16412" y="2896"/>
                  </a:lnTo>
                  <a:lnTo>
                    <a:pt x="14964" y="5924"/>
                  </a:lnTo>
                  <a:lnTo>
                    <a:pt x="14920" y="5968"/>
                  </a:lnTo>
                  <a:lnTo>
                    <a:pt x="14569" y="7943"/>
                  </a:lnTo>
                  <a:lnTo>
                    <a:pt x="14393" y="10400"/>
                  </a:lnTo>
                  <a:lnTo>
                    <a:pt x="13911" y="12638"/>
                  </a:lnTo>
                  <a:lnTo>
                    <a:pt x="12726" y="14920"/>
                  </a:lnTo>
                  <a:lnTo>
                    <a:pt x="8821" y="21238"/>
                  </a:lnTo>
                  <a:lnTo>
                    <a:pt x="8075" y="22994"/>
                  </a:lnTo>
                  <a:lnTo>
                    <a:pt x="8075" y="23037"/>
                  </a:lnTo>
                  <a:lnTo>
                    <a:pt x="7285" y="26241"/>
                  </a:lnTo>
                  <a:lnTo>
                    <a:pt x="6407" y="29137"/>
                  </a:lnTo>
                  <a:lnTo>
                    <a:pt x="5837" y="29839"/>
                  </a:lnTo>
                  <a:lnTo>
                    <a:pt x="2458" y="30629"/>
                  </a:lnTo>
                  <a:lnTo>
                    <a:pt x="2414" y="30629"/>
                  </a:lnTo>
                  <a:lnTo>
                    <a:pt x="1756" y="31111"/>
                  </a:lnTo>
                  <a:lnTo>
                    <a:pt x="1712" y="31155"/>
                  </a:lnTo>
                  <a:lnTo>
                    <a:pt x="966" y="32252"/>
                  </a:lnTo>
                  <a:lnTo>
                    <a:pt x="966" y="32296"/>
                  </a:lnTo>
                  <a:lnTo>
                    <a:pt x="1" y="35368"/>
                  </a:lnTo>
                  <a:lnTo>
                    <a:pt x="1" y="35456"/>
                  </a:lnTo>
                  <a:lnTo>
                    <a:pt x="44" y="36553"/>
                  </a:lnTo>
                  <a:lnTo>
                    <a:pt x="132" y="36640"/>
                  </a:lnTo>
                  <a:lnTo>
                    <a:pt x="220" y="36684"/>
                  </a:lnTo>
                  <a:lnTo>
                    <a:pt x="308" y="36684"/>
                  </a:lnTo>
                  <a:lnTo>
                    <a:pt x="352" y="36640"/>
                  </a:lnTo>
                  <a:lnTo>
                    <a:pt x="395" y="36596"/>
                  </a:lnTo>
                  <a:lnTo>
                    <a:pt x="395" y="36509"/>
                  </a:lnTo>
                  <a:lnTo>
                    <a:pt x="352" y="35456"/>
                  </a:lnTo>
                  <a:lnTo>
                    <a:pt x="1273" y="32428"/>
                  </a:lnTo>
                  <a:lnTo>
                    <a:pt x="1975" y="31375"/>
                  </a:lnTo>
                  <a:lnTo>
                    <a:pt x="2589" y="30936"/>
                  </a:lnTo>
                  <a:lnTo>
                    <a:pt x="5968" y="30190"/>
                  </a:lnTo>
                  <a:lnTo>
                    <a:pt x="6056" y="30102"/>
                  </a:lnTo>
                  <a:lnTo>
                    <a:pt x="6714" y="29356"/>
                  </a:lnTo>
                  <a:lnTo>
                    <a:pt x="6758" y="29312"/>
                  </a:lnTo>
                  <a:lnTo>
                    <a:pt x="7636" y="26328"/>
                  </a:lnTo>
                  <a:lnTo>
                    <a:pt x="8426" y="23125"/>
                  </a:lnTo>
                  <a:lnTo>
                    <a:pt x="9128" y="21414"/>
                  </a:lnTo>
                  <a:lnTo>
                    <a:pt x="13033" y="15095"/>
                  </a:lnTo>
                  <a:lnTo>
                    <a:pt x="14262" y="12769"/>
                  </a:lnTo>
                  <a:lnTo>
                    <a:pt x="14262" y="12726"/>
                  </a:lnTo>
                  <a:lnTo>
                    <a:pt x="14700" y="10444"/>
                  </a:lnTo>
                  <a:lnTo>
                    <a:pt x="14744" y="10444"/>
                  </a:lnTo>
                  <a:lnTo>
                    <a:pt x="14920" y="7986"/>
                  </a:lnTo>
                  <a:lnTo>
                    <a:pt x="15271" y="6056"/>
                  </a:lnTo>
                  <a:lnTo>
                    <a:pt x="16719" y="3028"/>
                  </a:lnTo>
                  <a:lnTo>
                    <a:pt x="17992" y="264"/>
                  </a:lnTo>
                  <a:lnTo>
                    <a:pt x="17992" y="176"/>
                  </a:lnTo>
                  <a:lnTo>
                    <a:pt x="17992" y="132"/>
                  </a:lnTo>
                  <a:lnTo>
                    <a:pt x="17948" y="44"/>
                  </a:lnTo>
                  <a:lnTo>
                    <a:pt x="17904" y="0"/>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4" name="Google Shape;4304;p91"/>
            <p:cNvSpPr/>
            <p:nvPr/>
          </p:nvSpPr>
          <p:spPr>
            <a:xfrm>
              <a:off x="2010875" y="1153275"/>
              <a:ext cx="468450" cy="980750"/>
            </a:xfrm>
            <a:custGeom>
              <a:rect b="b" l="l" r="r" t="t"/>
              <a:pathLst>
                <a:path extrusionOk="0" h="39230" w="18738">
                  <a:moveTo>
                    <a:pt x="18475" y="1"/>
                  </a:moveTo>
                  <a:lnTo>
                    <a:pt x="18431" y="45"/>
                  </a:lnTo>
                  <a:lnTo>
                    <a:pt x="18387" y="89"/>
                  </a:lnTo>
                  <a:lnTo>
                    <a:pt x="18387" y="176"/>
                  </a:lnTo>
                  <a:lnTo>
                    <a:pt x="18036" y="3424"/>
                  </a:lnTo>
                  <a:lnTo>
                    <a:pt x="16588" y="6407"/>
                  </a:lnTo>
                  <a:lnTo>
                    <a:pt x="14833" y="10050"/>
                  </a:lnTo>
                  <a:lnTo>
                    <a:pt x="14438" y="11410"/>
                  </a:lnTo>
                  <a:lnTo>
                    <a:pt x="14438" y="11454"/>
                  </a:lnTo>
                  <a:lnTo>
                    <a:pt x="14218" y="14920"/>
                  </a:lnTo>
                  <a:lnTo>
                    <a:pt x="13736" y="17070"/>
                  </a:lnTo>
                  <a:lnTo>
                    <a:pt x="12331" y="19703"/>
                  </a:lnTo>
                  <a:lnTo>
                    <a:pt x="10269" y="23038"/>
                  </a:lnTo>
                  <a:lnTo>
                    <a:pt x="8250" y="26329"/>
                  </a:lnTo>
                  <a:lnTo>
                    <a:pt x="7548" y="28128"/>
                  </a:lnTo>
                  <a:lnTo>
                    <a:pt x="7505" y="28128"/>
                  </a:lnTo>
                  <a:lnTo>
                    <a:pt x="6715" y="31683"/>
                  </a:lnTo>
                  <a:lnTo>
                    <a:pt x="5925" y="34579"/>
                  </a:lnTo>
                  <a:lnTo>
                    <a:pt x="3204" y="34886"/>
                  </a:lnTo>
                  <a:lnTo>
                    <a:pt x="3160" y="34930"/>
                  </a:lnTo>
                  <a:lnTo>
                    <a:pt x="1493" y="35500"/>
                  </a:lnTo>
                  <a:lnTo>
                    <a:pt x="1405" y="35544"/>
                  </a:lnTo>
                  <a:lnTo>
                    <a:pt x="791" y="36422"/>
                  </a:lnTo>
                  <a:lnTo>
                    <a:pt x="747" y="36422"/>
                  </a:lnTo>
                  <a:lnTo>
                    <a:pt x="45" y="38265"/>
                  </a:lnTo>
                  <a:lnTo>
                    <a:pt x="45" y="38352"/>
                  </a:lnTo>
                  <a:lnTo>
                    <a:pt x="1" y="39054"/>
                  </a:lnTo>
                  <a:lnTo>
                    <a:pt x="1" y="39142"/>
                  </a:lnTo>
                  <a:lnTo>
                    <a:pt x="45" y="39186"/>
                  </a:lnTo>
                  <a:lnTo>
                    <a:pt x="89" y="39230"/>
                  </a:lnTo>
                  <a:lnTo>
                    <a:pt x="176" y="39230"/>
                  </a:lnTo>
                  <a:lnTo>
                    <a:pt x="308" y="39186"/>
                  </a:lnTo>
                  <a:lnTo>
                    <a:pt x="352" y="39098"/>
                  </a:lnTo>
                  <a:lnTo>
                    <a:pt x="396" y="38396"/>
                  </a:lnTo>
                  <a:lnTo>
                    <a:pt x="1054" y="36597"/>
                  </a:lnTo>
                  <a:lnTo>
                    <a:pt x="1668" y="35807"/>
                  </a:lnTo>
                  <a:lnTo>
                    <a:pt x="3248" y="35237"/>
                  </a:lnTo>
                  <a:lnTo>
                    <a:pt x="6100" y="34886"/>
                  </a:lnTo>
                  <a:lnTo>
                    <a:pt x="6188" y="34842"/>
                  </a:lnTo>
                  <a:lnTo>
                    <a:pt x="6232" y="34754"/>
                  </a:lnTo>
                  <a:lnTo>
                    <a:pt x="7066" y="31770"/>
                  </a:lnTo>
                  <a:lnTo>
                    <a:pt x="7856" y="28216"/>
                  </a:lnTo>
                  <a:lnTo>
                    <a:pt x="8558" y="26461"/>
                  </a:lnTo>
                  <a:lnTo>
                    <a:pt x="10532" y="23214"/>
                  </a:lnTo>
                  <a:lnTo>
                    <a:pt x="12639" y="19879"/>
                  </a:lnTo>
                  <a:lnTo>
                    <a:pt x="14043" y="17202"/>
                  </a:lnTo>
                  <a:lnTo>
                    <a:pt x="14087" y="17158"/>
                  </a:lnTo>
                  <a:lnTo>
                    <a:pt x="14569" y="15008"/>
                  </a:lnTo>
                  <a:lnTo>
                    <a:pt x="14569" y="14964"/>
                  </a:lnTo>
                  <a:lnTo>
                    <a:pt x="14789" y="11498"/>
                  </a:lnTo>
                  <a:lnTo>
                    <a:pt x="15140" y="10181"/>
                  </a:lnTo>
                  <a:lnTo>
                    <a:pt x="16895" y="6583"/>
                  </a:lnTo>
                  <a:lnTo>
                    <a:pt x="18343" y="3555"/>
                  </a:lnTo>
                  <a:lnTo>
                    <a:pt x="18387" y="3511"/>
                  </a:lnTo>
                  <a:lnTo>
                    <a:pt x="18738" y="220"/>
                  </a:lnTo>
                  <a:lnTo>
                    <a:pt x="18738" y="133"/>
                  </a:lnTo>
                  <a:lnTo>
                    <a:pt x="18694" y="89"/>
                  </a:lnTo>
                  <a:lnTo>
                    <a:pt x="18650" y="45"/>
                  </a:lnTo>
                  <a:lnTo>
                    <a:pt x="18562" y="1"/>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5" name="Google Shape;4305;p91"/>
            <p:cNvSpPr/>
            <p:nvPr/>
          </p:nvSpPr>
          <p:spPr>
            <a:xfrm>
              <a:off x="1860600" y="1609650"/>
              <a:ext cx="307175" cy="510125"/>
            </a:xfrm>
            <a:custGeom>
              <a:rect b="b" l="l" r="r" t="t"/>
              <a:pathLst>
                <a:path extrusionOk="0" h="20405" w="12287">
                  <a:moveTo>
                    <a:pt x="12067" y="0"/>
                  </a:moveTo>
                  <a:lnTo>
                    <a:pt x="12024" y="44"/>
                  </a:lnTo>
                  <a:lnTo>
                    <a:pt x="11980" y="88"/>
                  </a:lnTo>
                  <a:lnTo>
                    <a:pt x="8469" y="5529"/>
                  </a:lnTo>
                  <a:lnTo>
                    <a:pt x="6363" y="8425"/>
                  </a:lnTo>
                  <a:lnTo>
                    <a:pt x="4608" y="11365"/>
                  </a:lnTo>
                  <a:lnTo>
                    <a:pt x="2721" y="13998"/>
                  </a:lnTo>
                  <a:lnTo>
                    <a:pt x="2721" y="14042"/>
                  </a:lnTo>
                  <a:lnTo>
                    <a:pt x="1273" y="16806"/>
                  </a:lnTo>
                  <a:lnTo>
                    <a:pt x="1273" y="16850"/>
                  </a:lnTo>
                  <a:lnTo>
                    <a:pt x="0" y="20141"/>
                  </a:lnTo>
                  <a:lnTo>
                    <a:pt x="0" y="20229"/>
                  </a:lnTo>
                  <a:lnTo>
                    <a:pt x="0" y="20273"/>
                  </a:lnTo>
                  <a:lnTo>
                    <a:pt x="44" y="20361"/>
                  </a:lnTo>
                  <a:lnTo>
                    <a:pt x="88" y="20404"/>
                  </a:lnTo>
                  <a:lnTo>
                    <a:pt x="176" y="20404"/>
                  </a:lnTo>
                  <a:lnTo>
                    <a:pt x="264" y="20361"/>
                  </a:lnTo>
                  <a:lnTo>
                    <a:pt x="307" y="20273"/>
                  </a:lnTo>
                  <a:lnTo>
                    <a:pt x="1580" y="16982"/>
                  </a:lnTo>
                  <a:lnTo>
                    <a:pt x="3028" y="14173"/>
                  </a:lnTo>
                  <a:lnTo>
                    <a:pt x="4915" y="11541"/>
                  </a:lnTo>
                  <a:lnTo>
                    <a:pt x="6670" y="8645"/>
                  </a:lnTo>
                  <a:lnTo>
                    <a:pt x="8776" y="5705"/>
                  </a:lnTo>
                  <a:lnTo>
                    <a:pt x="12243" y="263"/>
                  </a:lnTo>
                  <a:lnTo>
                    <a:pt x="12287" y="176"/>
                  </a:lnTo>
                  <a:lnTo>
                    <a:pt x="12287" y="132"/>
                  </a:lnTo>
                  <a:lnTo>
                    <a:pt x="12243" y="88"/>
                  </a:lnTo>
                  <a:lnTo>
                    <a:pt x="12199" y="0"/>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6" name="Google Shape;4306;p91"/>
            <p:cNvSpPr/>
            <p:nvPr/>
          </p:nvSpPr>
          <p:spPr>
            <a:xfrm>
              <a:off x="3805600" y="1948625"/>
              <a:ext cx="105350" cy="186500"/>
            </a:xfrm>
            <a:custGeom>
              <a:rect b="b" l="l" r="r" t="t"/>
              <a:pathLst>
                <a:path extrusionOk="0" h="7460" w="4214">
                  <a:moveTo>
                    <a:pt x="1317" y="483"/>
                  </a:moveTo>
                  <a:lnTo>
                    <a:pt x="3599" y="4037"/>
                  </a:lnTo>
                  <a:lnTo>
                    <a:pt x="3818" y="4695"/>
                  </a:lnTo>
                  <a:lnTo>
                    <a:pt x="3511" y="6758"/>
                  </a:lnTo>
                  <a:lnTo>
                    <a:pt x="2809" y="7109"/>
                  </a:lnTo>
                  <a:lnTo>
                    <a:pt x="2238" y="6802"/>
                  </a:lnTo>
                  <a:lnTo>
                    <a:pt x="1273" y="5705"/>
                  </a:lnTo>
                  <a:lnTo>
                    <a:pt x="395" y="3993"/>
                  </a:lnTo>
                  <a:lnTo>
                    <a:pt x="352" y="2238"/>
                  </a:lnTo>
                  <a:lnTo>
                    <a:pt x="1185" y="702"/>
                  </a:lnTo>
                  <a:lnTo>
                    <a:pt x="1317" y="483"/>
                  </a:lnTo>
                  <a:close/>
                  <a:moveTo>
                    <a:pt x="1273" y="0"/>
                  </a:moveTo>
                  <a:lnTo>
                    <a:pt x="1185" y="88"/>
                  </a:lnTo>
                  <a:lnTo>
                    <a:pt x="878" y="483"/>
                  </a:lnTo>
                  <a:lnTo>
                    <a:pt x="878" y="527"/>
                  </a:lnTo>
                  <a:lnTo>
                    <a:pt x="0" y="2150"/>
                  </a:lnTo>
                  <a:lnTo>
                    <a:pt x="0" y="2238"/>
                  </a:lnTo>
                  <a:lnTo>
                    <a:pt x="88" y="4081"/>
                  </a:lnTo>
                  <a:lnTo>
                    <a:pt x="88" y="4125"/>
                  </a:lnTo>
                  <a:lnTo>
                    <a:pt x="1010" y="5880"/>
                  </a:lnTo>
                  <a:lnTo>
                    <a:pt x="1010" y="5924"/>
                  </a:lnTo>
                  <a:lnTo>
                    <a:pt x="1975" y="7065"/>
                  </a:lnTo>
                  <a:lnTo>
                    <a:pt x="2019" y="7109"/>
                  </a:lnTo>
                  <a:lnTo>
                    <a:pt x="2765" y="7460"/>
                  </a:lnTo>
                  <a:lnTo>
                    <a:pt x="2897" y="7460"/>
                  </a:lnTo>
                  <a:lnTo>
                    <a:pt x="3730" y="7065"/>
                  </a:lnTo>
                  <a:lnTo>
                    <a:pt x="3818" y="6977"/>
                  </a:lnTo>
                  <a:lnTo>
                    <a:pt x="3862" y="6933"/>
                  </a:lnTo>
                  <a:lnTo>
                    <a:pt x="4213" y="4739"/>
                  </a:lnTo>
                  <a:lnTo>
                    <a:pt x="4169" y="4651"/>
                  </a:lnTo>
                  <a:lnTo>
                    <a:pt x="3906" y="3906"/>
                  </a:lnTo>
                  <a:lnTo>
                    <a:pt x="3906" y="3862"/>
                  </a:lnTo>
                  <a:lnTo>
                    <a:pt x="1492" y="88"/>
                  </a:lnTo>
                  <a:lnTo>
                    <a:pt x="1405" y="44"/>
                  </a:lnTo>
                  <a:lnTo>
                    <a:pt x="1317" y="0"/>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7" name="Google Shape;4307;p91"/>
            <p:cNvSpPr/>
            <p:nvPr/>
          </p:nvSpPr>
          <p:spPr>
            <a:xfrm>
              <a:off x="3788050" y="1933250"/>
              <a:ext cx="133850" cy="229300"/>
            </a:xfrm>
            <a:custGeom>
              <a:rect b="b" l="l" r="r" t="t"/>
              <a:pathLst>
                <a:path extrusionOk="0" h="9172" w="5354">
                  <a:moveTo>
                    <a:pt x="2194" y="352"/>
                  </a:moveTo>
                  <a:lnTo>
                    <a:pt x="2633" y="484"/>
                  </a:lnTo>
                  <a:lnTo>
                    <a:pt x="4520" y="3994"/>
                  </a:lnTo>
                  <a:lnTo>
                    <a:pt x="5003" y="5003"/>
                  </a:lnTo>
                  <a:lnTo>
                    <a:pt x="4871" y="7153"/>
                  </a:lnTo>
                  <a:lnTo>
                    <a:pt x="4608" y="8163"/>
                  </a:lnTo>
                  <a:lnTo>
                    <a:pt x="4257" y="8557"/>
                  </a:lnTo>
                  <a:lnTo>
                    <a:pt x="3467" y="8821"/>
                  </a:lnTo>
                  <a:lnTo>
                    <a:pt x="2897" y="8426"/>
                  </a:lnTo>
                  <a:lnTo>
                    <a:pt x="1317" y="6451"/>
                  </a:lnTo>
                  <a:lnTo>
                    <a:pt x="483" y="4696"/>
                  </a:lnTo>
                  <a:lnTo>
                    <a:pt x="351" y="3862"/>
                  </a:lnTo>
                  <a:lnTo>
                    <a:pt x="395" y="2765"/>
                  </a:lnTo>
                  <a:lnTo>
                    <a:pt x="790" y="1800"/>
                  </a:lnTo>
                  <a:lnTo>
                    <a:pt x="1624" y="659"/>
                  </a:lnTo>
                  <a:lnTo>
                    <a:pt x="2194" y="352"/>
                  </a:lnTo>
                  <a:close/>
                  <a:moveTo>
                    <a:pt x="2063" y="1"/>
                  </a:moveTo>
                  <a:lnTo>
                    <a:pt x="1448" y="352"/>
                  </a:lnTo>
                  <a:lnTo>
                    <a:pt x="1361" y="440"/>
                  </a:lnTo>
                  <a:lnTo>
                    <a:pt x="483" y="1624"/>
                  </a:lnTo>
                  <a:lnTo>
                    <a:pt x="483" y="1668"/>
                  </a:lnTo>
                  <a:lnTo>
                    <a:pt x="88" y="2678"/>
                  </a:lnTo>
                  <a:lnTo>
                    <a:pt x="44" y="2721"/>
                  </a:lnTo>
                  <a:lnTo>
                    <a:pt x="0" y="3862"/>
                  </a:lnTo>
                  <a:lnTo>
                    <a:pt x="0" y="3906"/>
                  </a:lnTo>
                  <a:lnTo>
                    <a:pt x="176" y="4784"/>
                  </a:lnTo>
                  <a:lnTo>
                    <a:pt x="176" y="4828"/>
                  </a:lnTo>
                  <a:lnTo>
                    <a:pt x="1010" y="6583"/>
                  </a:lnTo>
                  <a:lnTo>
                    <a:pt x="1054" y="6627"/>
                  </a:lnTo>
                  <a:lnTo>
                    <a:pt x="2633" y="8689"/>
                  </a:lnTo>
                  <a:lnTo>
                    <a:pt x="2677" y="8733"/>
                  </a:lnTo>
                  <a:lnTo>
                    <a:pt x="3335" y="9128"/>
                  </a:lnTo>
                  <a:lnTo>
                    <a:pt x="3467" y="9172"/>
                  </a:lnTo>
                  <a:lnTo>
                    <a:pt x="3511" y="9172"/>
                  </a:lnTo>
                  <a:lnTo>
                    <a:pt x="4432" y="8865"/>
                  </a:lnTo>
                  <a:lnTo>
                    <a:pt x="4520" y="8821"/>
                  </a:lnTo>
                  <a:lnTo>
                    <a:pt x="4915" y="8338"/>
                  </a:lnTo>
                  <a:lnTo>
                    <a:pt x="4959" y="8250"/>
                  </a:lnTo>
                  <a:lnTo>
                    <a:pt x="5222" y="7241"/>
                  </a:lnTo>
                  <a:lnTo>
                    <a:pt x="5222" y="7197"/>
                  </a:lnTo>
                  <a:lnTo>
                    <a:pt x="5354" y="5003"/>
                  </a:lnTo>
                  <a:lnTo>
                    <a:pt x="5354" y="4915"/>
                  </a:lnTo>
                  <a:lnTo>
                    <a:pt x="4871" y="3862"/>
                  </a:lnTo>
                  <a:lnTo>
                    <a:pt x="2897" y="264"/>
                  </a:lnTo>
                  <a:lnTo>
                    <a:pt x="2853" y="176"/>
                  </a:lnTo>
                  <a:lnTo>
                    <a:pt x="2809" y="176"/>
                  </a:lnTo>
                  <a:lnTo>
                    <a:pt x="2194" y="1"/>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8" name="Google Shape;4308;p91"/>
            <p:cNvSpPr/>
            <p:nvPr/>
          </p:nvSpPr>
          <p:spPr>
            <a:xfrm>
              <a:off x="3671775" y="2997350"/>
              <a:ext cx="187600" cy="399350"/>
            </a:xfrm>
            <a:custGeom>
              <a:rect b="b" l="l" r="r" t="t"/>
              <a:pathLst>
                <a:path extrusionOk="0" h="15974" w="7504">
                  <a:moveTo>
                    <a:pt x="1843" y="1"/>
                  </a:moveTo>
                  <a:lnTo>
                    <a:pt x="1755" y="45"/>
                  </a:lnTo>
                  <a:lnTo>
                    <a:pt x="790" y="615"/>
                  </a:lnTo>
                  <a:lnTo>
                    <a:pt x="746" y="703"/>
                  </a:lnTo>
                  <a:lnTo>
                    <a:pt x="176" y="1712"/>
                  </a:lnTo>
                  <a:lnTo>
                    <a:pt x="176" y="1756"/>
                  </a:lnTo>
                  <a:lnTo>
                    <a:pt x="0" y="2941"/>
                  </a:lnTo>
                  <a:lnTo>
                    <a:pt x="0" y="2985"/>
                  </a:lnTo>
                  <a:lnTo>
                    <a:pt x="351" y="5530"/>
                  </a:lnTo>
                  <a:lnTo>
                    <a:pt x="395" y="5617"/>
                  </a:lnTo>
                  <a:lnTo>
                    <a:pt x="1185" y="6890"/>
                  </a:lnTo>
                  <a:lnTo>
                    <a:pt x="1229" y="6890"/>
                  </a:lnTo>
                  <a:lnTo>
                    <a:pt x="4783" y="10751"/>
                  </a:lnTo>
                  <a:lnTo>
                    <a:pt x="4432" y="11848"/>
                  </a:lnTo>
                  <a:lnTo>
                    <a:pt x="4169" y="12726"/>
                  </a:lnTo>
                  <a:lnTo>
                    <a:pt x="3467" y="13516"/>
                  </a:lnTo>
                  <a:lnTo>
                    <a:pt x="2150" y="14920"/>
                  </a:lnTo>
                  <a:lnTo>
                    <a:pt x="1009" y="15622"/>
                  </a:lnTo>
                  <a:lnTo>
                    <a:pt x="922" y="15666"/>
                  </a:lnTo>
                  <a:lnTo>
                    <a:pt x="922" y="15754"/>
                  </a:lnTo>
                  <a:lnTo>
                    <a:pt x="922" y="15798"/>
                  </a:lnTo>
                  <a:lnTo>
                    <a:pt x="922" y="15885"/>
                  </a:lnTo>
                  <a:lnTo>
                    <a:pt x="1009" y="15929"/>
                  </a:lnTo>
                  <a:lnTo>
                    <a:pt x="1097" y="15973"/>
                  </a:lnTo>
                  <a:lnTo>
                    <a:pt x="1185" y="15929"/>
                  </a:lnTo>
                  <a:lnTo>
                    <a:pt x="2370" y="15227"/>
                  </a:lnTo>
                  <a:lnTo>
                    <a:pt x="2413" y="15183"/>
                  </a:lnTo>
                  <a:lnTo>
                    <a:pt x="3598" y="13911"/>
                  </a:lnTo>
                  <a:lnTo>
                    <a:pt x="4213" y="13209"/>
                  </a:lnTo>
                  <a:lnTo>
                    <a:pt x="4432" y="12902"/>
                  </a:lnTo>
                  <a:lnTo>
                    <a:pt x="4476" y="12770"/>
                  </a:lnTo>
                  <a:lnTo>
                    <a:pt x="4739" y="11980"/>
                  </a:lnTo>
                  <a:lnTo>
                    <a:pt x="5178" y="10795"/>
                  </a:lnTo>
                  <a:lnTo>
                    <a:pt x="5178" y="10664"/>
                  </a:lnTo>
                  <a:lnTo>
                    <a:pt x="5134" y="10576"/>
                  </a:lnTo>
                  <a:lnTo>
                    <a:pt x="1492" y="6671"/>
                  </a:lnTo>
                  <a:lnTo>
                    <a:pt x="702" y="5442"/>
                  </a:lnTo>
                  <a:lnTo>
                    <a:pt x="351" y="2941"/>
                  </a:lnTo>
                  <a:lnTo>
                    <a:pt x="527" y="1844"/>
                  </a:lnTo>
                  <a:lnTo>
                    <a:pt x="1009" y="878"/>
                  </a:lnTo>
                  <a:lnTo>
                    <a:pt x="1887" y="352"/>
                  </a:lnTo>
                  <a:lnTo>
                    <a:pt x="2150" y="352"/>
                  </a:lnTo>
                  <a:lnTo>
                    <a:pt x="3642" y="1449"/>
                  </a:lnTo>
                  <a:lnTo>
                    <a:pt x="5485" y="3380"/>
                  </a:lnTo>
                  <a:lnTo>
                    <a:pt x="7021" y="5837"/>
                  </a:lnTo>
                  <a:lnTo>
                    <a:pt x="7153" y="9040"/>
                  </a:lnTo>
                  <a:lnTo>
                    <a:pt x="7196" y="9128"/>
                  </a:lnTo>
                  <a:lnTo>
                    <a:pt x="7240" y="9172"/>
                  </a:lnTo>
                  <a:lnTo>
                    <a:pt x="7284" y="9216"/>
                  </a:lnTo>
                  <a:lnTo>
                    <a:pt x="7416" y="9216"/>
                  </a:lnTo>
                  <a:lnTo>
                    <a:pt x="7460" y="9172"/>
                  </a:lnTo>
                  <a:lnTo>
                    <a:pt x="7504" y="9084"/>
                  </a:lnTo>
                  <a:lnTo>
                    <a:pt x="7504" y="9040"/>
                  </a:lnTo>
                  <a:lnTo>
                    <a:pt x="7372" y="5749"/>
                  </a:lnTo>
                  <a:lnTo>
                    <a:pt x="7328" y="5661"/>
                  </a:lnTo>
                  <a:lnTo>
                    <a:pt x="5748" y="3160"/>
                  </a:lnTo>
                  <a:lnTo>
                    <a:pt x="5748" y="3116"/>
                  </a:lnTo>
                  <a:lnTo>
                    <a:pt x="3905" y="1186"/>
                  </a:lnTo>
                  <a:lnTo>
                    <a:pt x="3862" y="1186"/>
                  </a:lnTo>
                  <a:lnTo>
                    <a:pt x="2326" y="45"/>
                  </a:lnTo>
                  <a:lnTo>
                    <a:pt x="2238" y="45"/>
                  </a:lnTo>
                  <a:lnTo>
                    <a:pt x="1843" y="1"/>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9" name="Google Shape;4309;p91"/>
            <p:cNvSpPr/>
            <p:nvPr/>
          </p:nvSpPr>
          <p:spPr>
            <a:xfrm>
              <a:off x="3577425" y="2967725"/>
              <a:ext cx="311575" cy="471750"/>
            </a:xfrm>
            <a:custGeom>
              <a:rect b="b" l="l" r="r" t="t"/>
              <a:pathLst>
                <a:path extrusionOk="0" h="18870" w="12463">
                  <a:moveTo>
                    <a:pt x="5529" y="1"/>
                  </a:moveTo>
                  <a:lnTo>
                    <a:pt x="4257" y="791"/>
                  </a:lnTo>
                  <a:lnTo>
                    <a:pt x="4213" y="835"/>
                  </a:lnTo>
                  <a:lnTo>
                    <a:pt x="3730" y="1449"/>
                  </a:lnTo>
                  <a:lnTo>
                    <a:pt x="3730" y="1493"/>
                  </a:lnTo>
                  <a:lnTo>
                    <a:pt x="3204" y="3248"/>
                  </a:lnTo>
                  <a:lnTo>
                    <a:pt x="3160" y="3292"/>
                  </a:lnTo>
                  <a:lnTo>
                    <a:pt x="3204" y="4696"/>
                  </a:lnTo>
                  <a:lnTo>
                    <a:pt x="3247" y="4740"/>
                  </a:lnTo>
                  <a:lnTo>
                    <a:pt x="4037" y="7592"/>
                  </a:lnTo>
                  <a:lnTo>
                    <a:pt x="4081" y="7636"/>
                  </a:lnTo>
                  <a:lnTo>
                    <a:pt x="6056" y="10225"/>
                  </a:lnTo>
                  <a:lnTo>
                    <a:pt x="6582" y="11498"/>
                  </a:lnTo>
                  <a:lnTo>
                    <a:pt x="6539" y="12156"/>
                  </a:lnTo>
                  <a:lnTo>
                    <a:pt x="5661" y="14306"/>
                  </a:lnTo>
                  <a:lnTo>
                    <a:pt x="44" y="18518"/>
                  </a:lnTo>
                  <a:lnTo>
                    <a:pt x="0" y="18606"/>
                  </a:lnTo>
                  <a:lnTo>
                    <a:pt x="0" y="18650"/>
                  </a:lnTo>
                  <a:lnTo>
                    <a:pt x="0" y="18738"/>
                  </a:lnTo>
                  <a:lnTo>
                    <a:pt x="0" y="18782"/>
                  </a:lnTo>
                  <a:lnTo>
                    <a:pt x="88" y="18826"/>
                  </a:lnTo>
                  <a:lnTo>
                    <a:pt x="176" y="18870"/>
                  </a:lnTo>
                  <a:lnTo>
                    <a:pt x="264" y="18826"/>
                  </a:lnTo>
                  <a:lnTo>
                    <a:pt x="5924" y="14569"/>
                  </a:lnTo>
                  <a:lnTo>
                    <a:pt x="5968" y="14481"/>
                  </a:lnTo>
                  <a:lnTo>
                    <a:pt x="6890" y="12244"/>
                  </a:lnTo>
                  <a:lnTo>
                    <a:pt x="6890" y="12200"/>
                  </a:lnTo>
                  <a:lnTo>
                    <a:pt x="6933" y="11498"/>
                  </a:lnTo>
                  <a:lnTo>
                    <a:pt x="6890" y="11410"/>
                  </a:lnTo>
                  <a:lnTo>
                    <a:pt x="6407" y="10093"/>
                  </a:lnTo>
                  <a:lnTo>
                    <a:pt x="6363" y="10050"/>
                  </a:lnTo>
                  <a:lnTo>
                    <a:pt x="4388" y="7461"/>
                  </a:lnTo>
                  <a:lnTo>
                    <a:pt x="3555" y="4696"/>
                  </a:lnTo>
                  <a:lnTo>
                    <a:pt x="3511" y="3336"/>
                  </a:lnTo>
                  <a:lnTo>
                    <a:pt x="4037" y="1625"/>
                  </a:lnTo>
                  <a:lnTo>
                    <a:pt x="4476" y="1098"/>
                  </a:lnTo>
                  <a:lnTo>
                    <a:pt x="5617" y="352"/>
                  </a:lnTo>
                  <a:lnTo>
                    <a:pt x="9391" y="2678"/>
                  </a:lnTo>
                  <a:lnTo>
                    <a:pt x="11848" y="5925"/>
                  </a:lnTo>
                  <a:lnTo>
                    <a:pt x="12111" y="7724"/>
                  </a:lnTo>
                  <a:lnTo>
                    <a:pt x="12024" y="10620"/>
                  </a:lnTo>
                  <a:lnTo>
                    <a:pt x="12024" y="10708"/>
                  </a:lnTo>
                  <a:lnTo>
                    <a:pt x="12067" y="10752"/>
                  </a:lnTo>
                  <a:lnTo>
                    <a:pt x="12111" y="10796"/>
                  </a:lnTo>
                  <a:lnTo>
                    <a:pt x="12199" y="10796"/>
                  </a:lnTo>
                  <a:lnTo>
                    <a:pt x="12331" y="10752"/>
                  </a:lnTo>
                  <a:lnTo>
                    <a:pt x="12331" y="10708"/>
                  </a:lnTo>
                  <a:lnTo>
                    <a:pt x="12375" y="10620"/>
                  </a:lnTo>
                  <a:lnTo>
                    <a:pt x="12462" y="7724"/>
                  </a:lnTo>
                  <a:lnTo>
                    <a:pt x="12199" y="5837"/>
                  </a:lnTo>
                  <a:lnTo>
                    <a:pt x="12155" y="5749"/>
                  </a:lnTo>
                  <a:lnTo>
                    <a:pt x="9654" y="2458"/>
                  </a:lnTo>
                  <a:lnTo>
                    <a:pt x="9610" y="2414"/>
                  </a:lnTo>
                  <a:lnTo>
                    <a:pt x="5705" y="1"/>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0" name="Google Shape;4310;p91"/>
            <p:cNvSpPr/>
            <p:nvPr/>
          </p:nvSpPr>
          <p:spPr>
            <a:xfrm>
              <a:off x="3642150" y="2927150"/>
              <a:ext cx="329125" cy="352150"/>
            </a:xfrm>
            <a:custGeom>
              <a:rect b="b" l="l" r="r" t="t"/>
              <a:pathLst>
                <a:path extrusionOk="0" h="14086" w="13165">
                  <a:moveTo>
                    <a:pt x="5836" y="0"/>
                  </a:moveTo>
                  <a:lnTo>
                    <a:pt x="4257" y="176"/>
                  </a:lnTo>
                  <a:lnTo>
                    <a:pt x="3555" y="351"/>
                  </a:lnTo>
                  <a:lnTo>
                    <a:pt x="2940" y="527"/>
                  </a:lnTo>
                  <a:lnTo>
                    <a:pt x="2414" y="702"/>
                  </a:lnTo>
                  <a:lnTo>
                    <a:pt x="1931" y="922"/>
                  </a:lnTo>
                  <a:lnTo>
                    <a:pt x="1536" y="1185"/>
                  </a:lnTo>
                  <a:lnTo>
                    <a:pt x="1185" y="1492"/>
                  </a:lnTo>
                  <a:lnTo>
                    <a:pt x="878" y="1799"/>
                  </a:lnTo>
                  <a:lnTo>
                    <a:pt x="615" y="2151"/>
                  </a:lnTo>
                  <a:lnTo>
                    <a:pt x="439" y="2545"/>
                  </a:lnTo>
                  <a:lnTo>
                    <a:pt x="264" y="2984"/>
                  </a:lnTo>
                  <a:lnTo>
                    <a:pt x="132" y="3423"/>
                  </a:lnTo>
                  <a:lnTo>
                    <a:pt x="88" y="3950"/>
                  </a:lnTo>
                  <a:lnTo>
                    <a:pt x="0" y="4520"/>
                  </a:lnTo>
                  <a:lnTo>
                    <a:pt x="0" y="5091"/>
                  </a:lnTo>
                  <a:lnTo>
                    <a:pt x="0" y="6451"/>
                  </a:lnTo>
                  <a:lnTo>
                    <a:pt x="0" y="6495"/>
                  </a:lnTo>
                  <a:lnTo>
                    <a:pt x="702" y="8996"/>
                  </a:lnTo>
                  <a:lnTo>
                    <a:pt x="746" y="9084"/>
                  </a:lnTo>
                  <a:lnTo>
                    <a:pt x="2896" y="12155"/>
                  </a:lnTo>
                  <a:lnTo>
                    <a:pt x="2984" y="12989"/>
                  </a:lnTo>
                  <a:lnTo>
                    <a:pt x="2677" y="13603"/>
                  </a:lnTo>
                  <a:lnTo>
                    <a:pt x="2370" y="13779"/>
                  </a:lnTo>
                  <a:lnTo>
                    <a:pt x="2326" y="13823"/>
                  </a:lnTo>
                  <a:lnTo>
                    <a:pt x="2282" y="13867"/>
                  </a:lnTo>
                  <a:lnTo>
                    <a:pt x="2282" y="13954"/>
                  </a:lnTo>
                  <a:lnTo>
                    <a:pt x="2282" y="13998"/>
                  </a:lnTo>
                  <a:lnTo>
                    <a:pt x="2326" y="14086"/>
                  </a:lnTo>
                  <a:lnTo>
                    <a:pt x="2501" y="14086"/>
                  </a:lnTo>
                  <a:lnTo>
                    <a:pt x="2896" y="13910"/>
                  </a:lnTo>
                  <a:lnTo>
                    <a:pt x="2940" y="13823"/>
                  </a:lnTo>
                  <a:lnTo>
                    <a:pt x="3335" y="13077"/>
                  </a:lnTo>
                  <a:lnTo>
                    <a:pt x="3335" y="12989"/>
                  </a:lnTo>
                  <a:lnTo>
                    <a:pt x="3247" y="12067"/>
                  </a:lnTo>
                  <a:lnTo>
                    <a:pt x="3204" y="11980"/>
                  </a:lnTo>
                  <a:lnTo>
                    <a:pt x="1053" y="8908"/>
                  </a:lnTo>
                  <a:lnTo>
                    <a:pt x="351" y="6407"/>
                  </a:lnTo>
                  <a:lnTo>
                    <a:pt x="351" y="5178"/>
                  </a:lnTo>
                  <a:lnTo>
                    <a:pt x="351" y="4608"/>
                  </a:lnTo>
                  <a:lnTo>
                    <a:pt x="395" y="4081"/>
                  </a:lnTo>
                  <a:lnTo>
                    <a:pt x="439" y="3599"/>
                  </a:lnTo>
                  <a:lnTo>
                    <a:pt x="571" y="3160"/>
                  </a:lnTo>
                  <a:lnTo>
                    <a:pt x="702" y="2765"/>
                  </a:lnTo>
                  <a:lnTo>
                    <a:pt x="878" y="2414"/>
                  </a:lnTo>
                  <a:lnTo>
                    <a:pt x="1097" y="2063"/>
                  </a:lnTo>
                  <a:lnTo>
                    <a:pt x="1361" y="1756"/>
                  </a:lnTo>
                  <a:lnTo>
                    <a:pt x="1712" y="1492"/>
                  </a:lnTo>
                  <a:lnTo>
                    <a:pt x="2063" y="1273"/>
                  </a:lnTo>
                  <a:lnTo>
                    <a:pt x="2545" y="1054"/>
                  </a:lnTo>
                  <a:lnTo>
                    <a:pt x="3028" y="834"/>
                  </a:lnTo>
                  <a:lnTo>
                    <a:pt x="3642" y="702"/>
                  </a:lnTo>
                  <a:lnTo>
                    <a:pt x="4301" y="527"/>
                  </a:lnTo>
                  <a:lnTo>
                    <a:pt x="5836" y="351"/>
                  </a:lnTo>
                  <a:lnTo>
                    <a:pt x="6890" y="659"/>
                  </a:lnTo>
                  <a:lnTo>
                    <a:pt x="7855" y="1580"/>
                  </a:lnTo>
                  <a:lnTo>
                    <a:pt x="7899" y="1580"/>
                  </a:lnTo>
                  <a:lnTo>
                    <a:pt x="11102" y="3335"/>
                  </a:lnTo>
                  <a:lnTo>
                    <a:pt x="12901" y="4388"/>
                  </a:lnTo>
                  <a:lnTo>
                    <a:pt x="12989" y="4432"/>
                  </a:lnTo>
                  <a:lnTo>
                    <a:pt x="13033" y="4388"/>
                  </a:lnTo>
                  <a:lnTo>
                    <a:pt x="13077" y="4388"/>
                  </a:lnTo>
                  <a:lnTo>
                    <a:pt x="13164" y="4345"/>
                  </a:lnTo>
                  <a:lnTo>
                    <a:pt x="13164" y="4257"/>
                  </a:lnTo>
                  <a:lnTo>
                    <a:pt x="13164" y="4213"/>
                  </a:lnTo>
                  <a:lnTo>
                    <a:pt x="13121" y="4125"/>
                  </a:lnTo>
                  <a:lnTo>
                    <a:pt x="13077" y="4081"/>
                  </a:lnTo>
                  <a:lnTo>
                    <a:pt x="11278" y="3028"/>
                  </a:lnTo>
                  <a:lnTo>
                    <a:pt x="8074" y="1317"/>
                  </a:lnTo>
                  <a:lnTo>
                    <a:pt x="7109" y="395"/>
                  </a:lnTo>
                  <a:lnTo>
                    <a:pt x="7065" y="351"/>
                  </a:lnTo>
                  <a:lnTo>
                    <a:pt x="5924" y="0"/>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1" name="Google Shape;4311;p91"/>
            <p:cNvSpPr/>
            <p:nvPr/>
          </p:nvSpPr>
          <p:spPr>
            <a:xfrm>
              <a:off x="3625700" y="2886550"/>
              <a:ext cx="275375" cy="360950"/>
            </a:xfrm>
            <a:custGeom>
              <a:rect b="b" l="l" r="r" t="t"/>
              <a:pathLst>
                <a:path extrusionOk="0" h="14438" w="11015">
                  <a:moveTo>
                    <a:pt x="7767" y="1"/>
                  </a:moveTo>
                  <a:lnTo>
                    <a:pt x="4783" y="835"/>
                  </a:lnTo>
                  <a:lnTo>
                    <a:pt x="1360" y="1975"/>
                  </a:lnTo>
                  <a:lnTo>
                    <a:pt x="1273" y="2019"/>
                  </a:lnTo>
                  <a:lnTo>
                    <a:pt x="878" y="2458"/>
                  </a:lnTo>
                  <a:lnTo>
                    <a:pt x="878" y="2502"/>
                  </a:lnTo>
                  <a:lnTo>
                    <a:pt x="527" y="3248"/>
                  </a:lnTo>
                  <a:lnTo>
                    <a:pt x="527" y="3292"/>
                  </a:lnTo>
                  <a:lnTo>
                    <a:pt x="44" y="5925"/>
                  </a:lnTo>
                  <a:lnTo>
                    <a:pt x="0" y="5969"/>
                  </a:lnTo>
                  <a:lnTo>
                    <a:pt x="44" y="8250"/>
                  </a:lnTo>
                  <a:lnTo>
                    <a:pt x="88" y="8294"/>
                  </a:lnTo>
                  <a:lnTo>
                    <a:pt x="878" y="10795"/>
                  </a:lnTo>
                  <a:lnTo>
                    <a:pt x="878" y="10839"/>
                  </a:lnTo>
                  <a:lnTo>
                    <a:pt x="2721" y="13648"/>
                  </a:lnTo>
                  <a:lnTo>
                    <a:pt x="2721" y="13911"/>
                  </a:lnTo>
                  <a:lnTo>
                    <a:pt x="2457" y="14130"/>
                  </a:lnTo>
                  <a:lnTo>
                    <a:pt x="2414" y="14174"/>
                  </a:lnTo>
                  <a:lnTo>
                    <a:pt x="2370" y="14262"/>
                  </a:lnTo>
                  <a:lnTo>
                    <a:pt x="2414" y="14306"/>
                  </a:lnTo>
                  <a:lnTo>
                    <a:pt x="2414" y="14394"/>
                  </a:lnTo>
                  <a:lnTo>
                    <a:pt x="2501" y="14437"/>
                  </a:lnTo>
                  <a:lnTo>
                    <a:pt x="2545" y="14437"/>
                  </a:lnTo>
                  <a:lnTo>
                    <a:pt x="2677" y="14394"/>
                  </a:lnTo>
                  <a:lnTo>
                    <a:pt x="2984" y="14130"/>
                  </a:lnTo>
                  <a:lnTo>
                    <a:pt x="3028" y="14086"/>
                  </a:lnTo>
                  <a:lnTo>
                    <a:pt x="3028" y="14043"/>
                  </a:lnTo>
                  <a:lnTo>
                    <a:pt x="3072" y="13604"/>
                  </a:lnTo>
                  <a:lnTo>
                    <a:pt x="3072" y="13516"/>
                  </a:lnTo>
                  <a:lnTo>
                    <a:pt x="1185" y="10664"/>
                  </a:lnTo>
                  <a:lnTo>
                    <a:pt x="395" y="8206"/>
                  </a:lnTo>
                  <a:lnTo>
                    <a:pt x="351" y="5969"/>
                  </a:lnTo>
                  <a:lnTo>
                    <a:pt x="834" y="3380"/>
                  </a:lnTo>
                  <a:lnTo>
                    <a:pt x="1185" y="2678"/>
                  </a:lnTo>
                  <a:lnTo>
                    <a:pt x="1492" y="2326"/>
                  </a:lnTo>
                  <a:lnTo>
                    <a:pt x="4915" y="1142"/>
                  </a:lnTo>
                  <a:lnTo>
                    <a:pt x="7811" y="352"/>
                  </a:lnTo>
                  <a:lnTo>
                    <a:pt x="10751" y="1317"/>
                  </a:lnTo>
                  <a:lnTo>
                    <a:pt x="10839" y="1361"/>
                  </a:lnTo>
                  <a:lnTo>
                    <a:pt x="10882" y="1317"/>
                  </a:lnTo>
                  <a:lnTo>
                    <a:pt x="10970" y="1273"/>
                  </a:lnTo>
                  <a:lnTo>
                    <a:pt x="10970" y="1229"/>
                  </a:lnTo>
                  <a:lnTo>
                    <a:pt x="11014" y="1142"/>
                  </a:lnTo>
                  <a:lnTo>
                    <a:pt x="10970" y="1098"/>
                  </a:lnTo>
                  <a:lnTo>
                    <a:pt x="10926" y="1054"/>
                  </a:lnTo>
                  <a:lnTo>
                    <a:pt x="10882" y="1010"/>
                  </a:lnTo>
                  <a:lnTo>
                    <a:pt x="7855" y="1"/>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2" name="Google Shape;4312;p91"/>
            <p:cNvSpPr/>
            <p:nvPr/>
          </p:nvSpPr>
          <p:spPr>
            <a:xfrm>
              <a:off x="3703575" y="3053300"/>
              <a:ext cx="118500" cy="174450"/>
            </a:xfrm>
            <a:custGeom>
              <a:rect b="b" l="l" r="r" t="t"/>
              <a:pathLst>
                <a:path extrusionOk="0" h="6978" w="4740">
                  <a:moveTo>
                    <a:pt x="966" y="352"/>
                  </a:moveTo>
                  <a:lnTo>
                    <a:pt x="1624" y="527"/>
                  </a:lnTo>
                  <a:lnTo>
                    <a:pt x="2765" y="1405"/>
                  </a:lnTo>
                  <a:lnTo>
                    <a:pt x="3950" y="2897"/>
                  </a:lnTo>
                  <a:lnTo>
                    <a:pt x="4389" y="4564"/>
                  </a:lnTo>
                  <a:lnTo>
                    <a:pt x="3906" y="6276"/>
                  </a:lnTo>
                  <a:lnTo>
                    <a:pt x="3818" y="6495"/>
                  </a:lnTo>
                  <a:lnTo>
                    <a:pt x="878" y="3511"/>
                  </a:lnTo>
                  <a:lnTo>
                    <a:pt x="483" y="2897"/>
                  </a:lnTo>
                  <a:lnTo>
                    <a:pt x="352" y="834"/>
                  </a:lnTo>
                  <a:lnTo>
                    <a:pt x="966" y="352"/>
                  </a:lnTo>
                  <a:close/>
                  <a:moveTo>
                    <a:pt x="878" y="1"/>
                  </a:moveTo>
                  <a:lnTo>
                    <a:pt x="790" y="45"/>
                  </a:lnTo>
                  <a:lnTo>
                    <a:pt x="88" y="615"/>
                  </a:lnTo>
                  <a:lnTo>
                    <a:pt x="1" y="659"/>
                  </a:lnTo>
                  <a:lnTo>
                    <a:pt x="1" y="747"/>
                  </a:lnTo>
                  <a:lnTo>
                    <a:pt x="132" y="2985"/>
                  </a:lnTo>
                  <a:lnTo>
                    <a:pt x="132" y="3072"/>
                  </a:lnTo>
                  <a:lnTo>
                    <a:pt x="571" y="3730"/>
                  </a:lnTo>
                  <a:lnTo>
                    <a:pt x="615" y="3774"/>
                  </a:lnTo>
                  <a:lnTo>
                    <a:pt x="3774" y="6934"/>
                  </a:lnTo>
                  <a:lnTo>
                    <a:pt x="3818" y="6978"/>
                  </a:lnTo>
                  <a:lnTo>
                    <a:pt x="3994" y="6978"/>
                  </a:lnTo>
                  <a:lnTo>
                    <a:pt x="4038" y="6890"/>
                  </a:lnTo>
                  <a:lnTo>
                    <a:pt x="4257" y="6407"/>
                  </a:lnTo>
                  <a:lnTo>
                    <a:pt x="4257" y="6363"/>
                  </a:lnTo>
                  <a:lnTo>
                    <a:pt x="4740" y="4608"/>
                  </a:lnTo>
                  <a:lnTo>
                    <a:pt x="4740" y="4520"/>
                  </a:lnTo>
                  <a:lnTo>
                    <a:pt x="4301" y="2765"/>
                  </a:lnTo>
                  <a:lnTo>
                    <a:pt x="4257" y="2677"/>
                  </a:lnTo>
                  <a:lnTo>
                    <a:pt x="3028" y="1185"/>
                  </a:lnTo>
                  <a:lnTo>
                    <a:pt x="2984" y="1142"/>
                  </a:lnTo>
                  <a:lnTo>
                    <a:pt x="1800" y="220"/>
                  </a:lnTo>
                  <a:lnTo>
                    <a:pt x="1756" y="176"/>
                  </a:lnTo>
                  <a:lnTo>
                    <a:pt x="966" y="1"/>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3" name="Google Shape;4313;p91"/>
            <p:cNvSpPr/>
            <p:nvPr/>
          </p:nvSpPr>
          <p:spPr>
            <a:xfrm>
              <a:off x="3689325" y="3025875"/>
              <a:ext cx="149200" cy="218325"/>
            </a:xfrm>
            <a:custGeom>
              <a:rect b="b" l="l" r="r" t="t"/>
              <a:pathLst>
                <a:path extrusionOk="0" h="8733" w="5968">
                  <a:moveTo>
                    <a:pt x="1360" y="396"/>
                  </a:moveTo>
                  <a:lnTo>
                    <a:pt x="1975" y="615"/>
                  </a:lnTo>
                  <a:lnTo>
                    <a:pt x="3949" y="2239"/>
                  </a:lnTo>
                  <a:lnTo>
                    <a:pt x="5134" y="3774"/>
                  </a:lnTo>
                  <a:lnTo>
                    <a:pt x="5441" y="4564"/>
                  </a:lnTo>
                  <a:lnTo>
                    <a:pt x="5617" y="5617"/>
                  </a:lnTo>
                  <a:lnTo>
                    <a:pt x="5441" y="6670"/>
                  </a:lnTo>
                  <a:lnTo>
                    <a:pt x="4871" y="7943"/>
                  </a:lnTo>
                  <a:lnTo>
                    <a:pt x="4388" y="8382"/>
                  </a:lnTo>
                  <a:lnTo>
                    <a:pt x="3949" y="8338"/>
                  </a:lnTo>
                  <a:lnTo>
                    <a:pt x="1317" y="5310"/>
                  </a:lnTo>
                  <a:lnTo>
                    <a:pt x="658" y="4389"/>
                  </a:lnTo>
                  <a:lnTo>
                    <a:pt x="351" y="2282"/>
                  </a:lnTo>
                  <a:lnTo>
                    <a:pt x="395" y="1273"/>
                  </a:lnTo>
                  <a:lnTo>
                    <a:pt x="614" y="790"/>
                  </a:lnTo>
                  <a:lnTo>
                    <a:pt x="1360" y="396"/>
                  </a:lnTo>
                  <a:close/>
                  <a:moveTo>
                    <a:pt x="1317" y="1"/>
                  </a:moveTo>
                  <a:lnTo>
                    <a:pt x="1273" y="45"/>
                  </a:lnTo>
                  <a:lnTo>
                    <a:pt x="395" y="527"/>
                  </a:lnTo>
                  <a:lnTo>
                    <a:pt x="351" y="615"/>
                  </a:lnTo>
                  <a:lnTo>
                    <a:pt x="44" y="1142"/>
                  </a:lnTo>
                  <a:lnTo>
                    <a:pt x="44" y="1229"/>
                  </a:lnTo>
                  <a:lnTo>
                    <a:pt x="0" y="2282"/>
                  </a:lnTo>
                  <a:lnTo>
                    <a:pt x="0" y="2326"/>
                  </a:lnTo>
                  <a:lnTo>
                    <a:pt x="307" y="4520"/>
                  </a:lnTo>
                  <a:lnTo>
                    <a:pt x="351" y="4564"/>
                  </a:lnTo>
                  <a:lnTo>
                    <a:pt x="1053" y="5530"/>
                  </a:lnTo>
                  <a:lnTo>
                    <a:pt x="3730" y="8645"/>
                  </a:lnTo>
                  <a:lnTo>
                    <a:pt x="3774" y="8689"/>
                  </a:lnTo>
                  <a:lnTo>
                    <a:pt x="3818" y="8689"/>
                  </a:lnTo>
                  <a:lnTo>
                    <a:pt x="4432" y="8733"/>
                  </a:lnTo>
                  <a:lnTo>
                    <a:pt x="4476" y="8733"/>
                  </a:lnTo>
                  <a:lnTo>
                    <a:pt x="4564" y="8689"/>
                  </a:lnTo>
                  <a:lnTo>
                    <a:pt x="5134" y="8206"/>
                  </a:lnTo>
                  <a:lnTo>
                    <a:pt x="5178" y="8118"/>
                  </a:lnTo>
                  <a:lnTo>
                    <a:pt x="5792" y="6758"/>
                  </a:lnTo>
                  <a:lnTo>
                    <a:pt x="5792" y="6714"/>
                  </a:lnTo>
                  <a:lnTo>
                    <a:pt x="5968" y="5661"/>
                  </a:lnTo>
                  <a:lnTo>
                    <a:pt x="5968" y="5617"/>
                  </a:lnTo>
                  <a:lnTo>
                    <a:pt x="5792" y="4476"/>
                  </a:lnTo>
                  <a:lnTo>
                    <a:pt x="5792" y="4433"/>
                  </a:lnTo>
                  <a:lnTo>
                    <a:pt x="5441" y="3599"/>
                  </a:lnTo>
                  <a:lnTo>
                    <a:pt x="5397" y="3555"/>
                  </a:lnTo>
                  <a:lnTo>
                    <a:pt x="4213" y="2019"/>
                  </a:lnTo>
                  <a:lnTo>
                    <a:pt x="4213" y="1975"/>
                  </a:lnTo>
                  <a:lnTo>
                    <a:pt x="2194" y="352"/>
                  </a:lnTo>
                  <a:lnTo>
                    <a:pt x="2150" y="308"/>
                  </a:lnTo>
                  <a:lnTo>
                    <a:pt x="1404" y="45"/>
                  </a:lnTo>
                  <a:lnTo>
                    <a:pt x="1317" y="1"/>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4" name="Google Shape;4314;p91"/>
            <p:cNvSpPr/>
            <p:nvPr/>
          </p:nvSpPr>
          <p:spPr>
            <a:xfrm>
              <a:off x="3745275" y="2955675"/>
              <a:ext cx="168950" cy="217225"/>
            </a:xfrm>
            <a:custGeom>
              <a:rect b="b" l="l" r="r" t="t"/>
              <a:pathLst>
                <a:path extrusionOk="0" h="8689" w="6758">
                  <a:moveTo>
                    <a:pt x="88" y="0"/>
                  </a:moveTo>
                  <a:lnTo>
                    <a:pt x="44" y="44"/>
                  </a:lnTo>
                  <a:lnTo>
                    <a:pt x="0" y="88"/>
                  </a:lnTo>
                  <a:lnTo>
                    <a:pt x="0" y="176"/>
                  </a:lnTo>
                  <a:lnTo>
                    <a:pt x="0" y="264"/>
                  </a:lnTo>
                  <a:lnTo>
                    <a:pt x="44" y="307"/>
                  </a:lnTo>
                  <a:lnTo>
                    <a:pt x="132" y="307"/>
                  </a:lnTo>
                  <a:lnTo>
                    <a:pt x="1360" y="878"/>
                  </a:lnTo>
                  <a:lnTo>
                    <a:pt x="3379" y="1799"/>
                  </a:lnTo>
                  <a:lnTo>
                    <a:pt x="6407" y="5266"/>
                  </a:lnTo>
                  <a:lnTo>
                    <a:pt x="6187" y="8469"/>
                  </a:lnTo>
                  <a:lnTo>
                    <a:pt x="6187" y="8557"/>
                  </a:lnTo>
                  <a:lnTo>
                    <a:pt x="6231" y="8601"/>
                  </a:lnTo>
                  <a:lnTo>
                    <a:pt x="6275" y="8645"/>
                  </a:lnTo>
                  <a:lnTo>
                    <a:pt x="6319" y="8689"/>
                  </a:lnTo>
                  <a:lnTo>
                    <a:pt x="6363" y="8689"/>
                  </a:lnTo>
                  <a:lnTo>
                    <a:pt x="6450" y="8645"/>
                  </a:lnTo>
                  <a:lnTo>
                    <a:pt x="6538" y="8513"/>
                  </a:lnTo>
                  <a:lnTo>
                    <a:pt x="6758" y="5222"/>
                  </a:lnTo>
                  <a:lnTo>
                    <a:pt x="6758" y="5134"/>
                  </a:lnTo>
                  <a:lnTo>
                    <a:pt x="6714" y="5090"/>
                  </a:lnTo>
                  <a:lnTo>
                    <a:pt x="3598" y="1536"/>
                  </a:lnTo>
                  <a:lnTo>
                    <a:pt x="3554" y="1492"/>
                  </a:lnTo>
                  <a:lnTo>
                    <a:pt x="1887" y="702"/>
                  </a:lnTo>
                  <a:lnTo>
                    <a:pt x="834" y="220"/>
                  </a:lnTo>
                  <a:lnTo>
                    <a:pt x="219" y="0"/>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5" name="Google Shape;4315;p91"/>
            <p:cNvSpPr/>
            <p:nvPr/>
          </p:nvSpPr>
          <p:spPr>
            <a:xfrm>
              <a:off x="3838500" y="2980900"/>
              <a:ext cx="96575" cy="170050"/>
            </a:xfrm>
            <a:custGeom>
              <a:rect b="b" l="l" r="r" t="t"/>
              <a:pathLst>
                <a:path extrusionOk="0" h="6802" w="3863">
                  <a:moveTo>
                    <a:pt x="133" y="1"/>
                  </a:moveTo>
                  <a:lnTo>
                    <a:pt x="89" y="44"/>
                  </a:lnTo>
                  <a:lnTo>
                    <a:pt x="1" y="88"/>
                  </a:lnTo>
                  <a:lnTo>
                    <a:pt x="1" y="132"/>
                  </a:lnTo>
                  <a:lnTo>
                    <a:pt x="1" y="220"/>
                  </a:lnTo>
                  <a:lnTo>
                    <a:pt x="1" y="264"/>
                  </a:lnTo>
                  <a:lnTo>
                    <a:pt x="45" y="308"/>
                  </a:lnTo>
                  <a:lnTo>
                    <a:pt x="2239" y="2063"/>
                  </a:lnTo>
                  <a:lnTo>
                    <a:pt x="3511" y="4301"/>
                  </a:lnTo>
                  <a:lnTo>
                    <a:pt x="3248" y="6583"/>
                  </a:lnTo>
                  <a:lnTo>
                    <a:pt x="3248" y="6670"/>
                  </a:lnTo>
                  <a:lnTo>
                    <a:pt x="3292" y="6714"/>
                  </a:lnTo>
                  <a:lnTo>
                    <a:pt x="3336" y="6758"/>
                  </a:lnTo>
                  <a:lnTo>
                    <a:pt x="3380" y="6802"/>
                  </a:lnTo>
                  <a:lnTo>
                    <a:pt x="3424" y="6802"/>
                  </a:lnTo>
                  <a:lnTo>
                    <a:pt x="3511" y="6758"/>
                  </a:lnTo>
                  <a:lnTo>
                    <a:pt x="3599" y="6626"/>
                  </a:lnTo>
                  <a:lnTo>
                    <a:pt x="3862" y="4301"/>
                  </a:lnTo>
                  <a:lnTo>
                    <a:pt x="3862" y="4213"/>
                  </a:lnTo>
                  <a:lnTo>
                    <a:pt x="2546" y="1844"/>
                  </a:lnTo>
                  <a:lnTo>
                    <a:pt x="2502" y="1800"/>
                  </a:lnTo>
                  <a:lnTo>
                    <a:pt x="264" y="44"/>
                  </a:lnTo>
                  <a:lnTo>
                    <a:pt x="220" y="1"/>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6" name="Google Shape;4316;p91"/>
            <p:cNvSpPr/>
            <p:nvPr/>
          </p:nvSpPr>
          <p:spPr>
            <a:xfrm>
              <a:off x="6159800" y="3992350"/>
              <a:ext cx="10975" cy="43900"/>
            </a:xfrm>
            <a:custGeom>
              <a:rect b="b" l="l" r="r" t="t"/>
              <a:pathLst>
                <a:path extrusionOk="0" h="1756" w="439">
                  <a:moveTo>
                    <a:pt x="307" y="0"/>
                  </a:moveTo>
                  <a:lnTo>
                    <a:pt x="220" y="44"/>
                  </a:lnTo>
                  <a:lnTo>
                    <a:pt x="176" y="44"/>
                  </a:lnTo>
                  <a:lnTo>
                    <a:pt x="132" y="132"/>
                  </a:lnTo>
                  <a:lnTo>
                    <a:pt x="88" y="176"/>
                  </a:lnTo>
                  <a:lnTo>
                    <a:pt x="0" y="1580"/>
                  </a:lnTo>
                  <a:lnTo>
                    <a:pt x="0" y="1668"/>
                  </a:lnTo>
                  <a:lnTo>
                    <a:pt x="44" y="1712"/>
                  </a:lnTo>
                  <a:lnTo>
                    <a:pt x="88" y="1755"/>
                  </a:lnTo>
                  <a:lnTo>
                    <a:pt x="176" y="1755"/>
                  </a:lnTo>
                  <a:lnTo>
                    <a:pt x="307" y="1712"/>
                  </a:lnTo>
                  <a:lnTo>
                    <a:pt x="351" y="1624"/>
                  </a:lnTo>
                  <a:lnTo>
                    <a:pt x="439" y="220"/>
                  </a:lnTo>
                  <a:lnTo>
                    <a:pt x="439" y="132"/>
                  </a:lnTo>
                  <a:lnTo>
                    <a:pt x="395" y="88"/>
                  </a:lnTo>
                  <a:lnTo>
                    <a:pt x="351" y="44"/>
                  </a:lnTo>
                  <a:lnTo>
                    <a:pt x="307" y="0"/>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7" name="Google Shape;4317;p91"/>
            <p:cNvSpPr/>
            <p:nvPr/>
          </p:nvSpPr>
          <p:spPr>
            <a:xfrm>
              <a:off x="6108225" y="4190900"/>
              <a:ext cx="28550" cy="37325"/>
            </a:xfrm>
            <a:custGeom>
              <a:rect b="b" l="l" r="r" t="t"/>
              <a:pathLst>
                <a:path extrusionOk="0" h="1493" w="1142">
                  <a:moveTo>
                    <a:pt x="878" y="1"/>
                  </a:moveTo>
                  <a:lnTo>
                    <a:pt x="834" y="88"/>
                  </a:lnTo>
                  <a:lnTo>
                    <a:pt x="1" y="1229"/>
                  </a:lnTo>
                  <a:lnTo>
                    <a:pt x="1" y="1273"/>
                  </a:lnTo>
                  <a:lnTo>
                    <a:pt x="1" y="1361"/>
                  </a:lnTo>
                  <a:lnTo>
                    <a:pt x="1" y="1405"/>
                  </a:lnTo>
                  <a:lnTo>
                    <a:pt x="45" y="1449"/>
                  </a:lnTo>
                  <a:lnTo>
                    <a:pt x="176" y="1492"/>
                  </a:lnTo>
                  <a:lnTo>
                    <a:pt x="264" y="1492"/>
                  </a:lnTo>
                  <a:lnTo>
                    <a:pt x="308" y="1405"/>
                  </a:lnTo>
                  <a:lnTo>
                    <a:pt x="1098" y="264"/>
                  </a:lnTo>
                  <a:lnTo>
                    <a:pt x="1142" y="220"/>
                  </a:lnTo>
                  <a:lnTo>
                    <a:pt x="1142" y="132"/>
                  </a:lnTo>
                  <a:lnTo>
                    <a:pt x="1098" y="88"/>
                  </a:lnTo>
                  <a:lnTo>
                    <a:pt x="1054" y="44"/>
                  </a:lnTo>
                  <a:lnTo>
                    <a:pt x="1010" y="1"/>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8" name="Google Shape;4318;p91"/>
            <p:cNvSpPr/>
            <p:nvPr/>
          </p:nvSpPr>
          <p:spPr>
            <a:xfrm>
              <a:off x="6367125" y="4108625"/>
              <a:ext cx="36225" cy="30750"/>
            </a:xfrm>
            <a:custGeom>
              <a:rect b="b" l="l" r="r" t="t"/>
              <a:pathLst>
                <a:path extrusionOk="0" h="1230" w="1449">
                  <a:moveTo>
                    <a:pt x="88" y="1"/>
                  </a:moveTo>
                  <a:lnTo>
                    <a:pt x="44" y="44"/>
                  </a:lnTo>
                  <a:lnTo>
                    <a:pt x="1" y="132"/>
                  </a:lnTo>
                  <a:lnTo>
                    <a:pt x="1" y="176"/>
                  </a:lnTo>
                  <a:lnTo>
                    <a:pt x="44" y="264"/>
                  </a:lnTo>
                  <a:lnTo>
                    <a:pt x="88" y="308"/>
                  </a:lnTo>
                  <a:lnTo>
                    <a:pt x="1185" y="1185"/>
                  </a:lnTo>
                  <a:lnTo>
                    <a:pt x="1273" y="1229"/>
                  </a:lnTo>
                  <a:lnTo>
                    <a:pt x="1361" y="1185"/>
                  </a:lnTo>
                  <a:lnTo>
                    <a:pt x="1405" y="1141"/>
                  </a:lnTo>
                  <a:lnTo>
                    <a:pt x="1449" y="1098"/>
                  </a:lnTo>
                  <a:lnTo>
                    <a:pt x="1449" y="1010"/>
                  </a:lnTo>
                  <a:lnTo>
                    <a:pt x="1449" y="966"/>
                  </a:lnTo>
                  <a:lnTo>
                    <a:pt x="1405" y="922"/>
                  </a:lnTo>
                  <a:lnTo>
                    <a:pt x="308" y="44"/>
                  </a:lnTo>
                  <a:lnTo>
                    <a:pt x="220" y="1"/>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9" name="Google Shape;4319;p91"/>
            <p:cNvSpPr/>
            <p:nvPr/>
          </p:nvSpPr>
          <p:spPr>
            <a:xfrm>
              <a:off x="5861400" y="5099225"/>
              <a:ext cx="47200" cy="13175"/>
            </a:xfrm>
            <a:custGeom>
              <a:rect b="b" l="l" r="r" t="t"/>
              <a:pathLst>
                <a:path extrusionOk="0" h="527" w="1888">
                  <a:moveTo>
                    <a:pt x="1668" y="0"/>
                  </a:moveTo>
                  <a:lnTo>
                    <a:pt x="132" y="176"/>
                  </a:lnTo>
                  <a:lnTo>
                    <a:pt x="88" y="220"/>
                  </a:lnTo>
                  <a:lnTo>
                    <a:pt x="1" y="264"/>
                  </a:lnTo>
                  <a:lnTo>
                    <a:pt x="1" y="308"/>
                  </a:lnTo>
                  <a:lnTo>
                    <a:pt x="1" y="395"/>
                  </a:lnTo>
                  <a:lnTo>
                    <a:pt x="44" y="483"/>
                  </a:lnTo>
                  <a:lnTo>
                    <a:pt x="176" y="527"/>
                  </a:lnTo>
                  <a:lnTo>
                    <a:pt x="1712" y="351"/>
                  </a:lnTo>
                  <a:lnTo>
                    <a:pt x="1800" y="308"/>
                  </a:lnTo>
                  <a:lnTo>
                    <a:pt x="1844" y="264"/>
                  </a:lnTo>
                  <a:lnTo>
                    <a:pt x="1887" y="220"/>
                  </a:lnTo>
                  <a:lnTo>
                    <a:pt x="1887" y="132"/>
                  </a:lnTo>
                  <a:lnTo>
                    <a:pt x="1844" y="88"/>
                  </a:lnTo>
                  <a:lnTo>
                    <a:pt x="1800" y="0"/>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0" name="Google Shape;4320;p91"/>
            <p:cNvSpPr/>
            <p:nvPr/>
          </p:nvSpPr>
          <p:spPr>
            <a:xfrm>
              <a:off x="5808750" y="4503550"/>
              <a:ext cx="879825" cy="324725"/>
            </a:xfrm>
            <a:custGeom>
              <a:rect b="b" l="l" r="r" t="t"/>
              <a:pathLst>
                <a:path extrusionOk="0" h="12989" w="35193">
                  <a:moveTo>
                    <a:pt x="22336" y="0"/>
                  </a:moveTo>
                  <a:lnTo>
                    <a:pt x="21809" y="176"/>
                  </a:lnTo>
                  <a:lnTo>
                    <a:pt x="21765" y="220"/>
                  </a:lnTo>
                  <a:lnTo>
                    <a:pt x="20536" y="1273"/>
                  </a:lnTo>
                  <a:lnTo>
                    <a:pt x="19703" y="1931"/>
                  </a:lnTo>
                  <a:lnTo>
                    <a:pt x="19044" y="2458"/>
                  </a:lnTo>
                  <a:lnTo>
                    <a:pt x="17947" y="3423"/>
                  </a:lnTo>
                  <a:lnTo>
                    <a:pt x="17377" y="3906"/>
                  </a:lnTo>
                  <a:lnTo>
                    <a:pt x="16850" y="4301"/>
                  </a:lnTo>
                  <a:lnTo>
                    <a:pt x="16324" y="4652"/>
                  </a:lnTo>
                  <a:lnTo>
                    <a:pt x="15753" y="4959"/>
                  </a:lnTo>
                  <a:lnTo>
                    <a:pt x="15051" y="5222"/>
                  </a:lnTo>
                  <a:lnTo>
                    <a:pt x="14174" y="5485"/>
                  </a:lnTo>
                  <a:lnTo>
                    <a:pt x="13077" y="5705"/>
                  </a:lnTo>
                  <a:lnTo>
                    <a:pt x="11673" y="5968"/>
                  </a:lnTo>
                  <a:lnTo>
                    <a:pt x="11629" y="5968"/>
                  </a:lnTo>
                  <a:lnTo>
                    <a:pt x="10268" y="6626"/>
                  </a:lnTo>
                  <a:lnTo>
                    <a:pt x="10224" y="6626"/>
                  </a:lnTo>
                  <a:lnTo>
                    <a:pt x="9610" y="7241"/>
                  </a:lnTo>
                  <a:lnTo>
                    <a:pt x="9566" y="7285"/>
                  </a:lnTo>
                  <a:lnTo>
                    <a:pt x="8162" y="10093"/>
                  </a:lnTo>
                  <a:lnTo>
                    <a:pt x="7021" y="11541"/>
                  </a:lnTo>
                  <a:lnTo>
                    <a:pt x="5705" y="12506"/>
                  </a:lnTo>
                  <a:lnTo>
                    <a:pt x="5090" y="12638"/>
                  </a:lnTo>
                  <a:lnTo>
                    <a:pt x="3906" y="12506"/>
                  </a:lnTo>
                  <a:lnTo>
                    <a:pt x="1536" y="11804"/>
                  </a:lnTo>
                  <a:lnTo>
                    <a:pt x="264" y="11365"/>
                  </a:lnTo>
                  <a:lnTo>
                    <a:pt x="88" y="11365"/>
                  </a:lnTo>
                  <a:lnTo>
                    <a:pt x="44" y="11409"/>
                  </a:lnTo>
                  <a:lnTo>
                    <a:pt x="0" y="11453"/>
                  </a:lnTo>
                  <a:lnTo>
                    <a:pt x="0" y="11541"/>
                  </a:lnTo>
                  <a:lnTo>
                    <a:pt x="44" y="11585"/>
                  </a:lnTo>
                  <a:lnTo>
                    <a:pt x="44" y="11629"/>
                  </a:lnTo>
                  <a:lnTo>
                    <a:pt x="132" y="11673"/>
                  </a:lnTo>
                  <a:lnTo>
                    <a:pt x="1448" y="12155"/>
                  </a:lnTo>
                  <a:lnTo>
                    <a:pt x="3818" y="12857"/>
                  </a:lnTo>
                  <a:lnTo>
                    <a:pt x="3862" y="12857"/>
                  </a:lnTo>
                  <a:lnTo>
                    <a:pt x="5090" y="12989"/>
                  </a:lnTo>
                  <a:lnTo>
                    <a:pt x="5134" y="12989"/>
                  </a:lnTo>
                  <a:lnTo>
                    <a:pt x="5836" y="12813"/>
                  </a:lnTo>
                  <a:lnTo>
                    <a:pt x="5880" y="12770"/>
                  </a:lnTo>
                  <a:lnTo>
                    <a:pt x="7241" y="11804"/>
                  </a:lnTo>
                  <a:lnTo>
                    <a:pt x="7284" y="11760"/>
                  </a:lnTo>
                  <a:lnTo>
                    <a:pt x="8425" y="10268"/>
                  </a:lnTo>
                  <a:lnTo>
                    <a:pt x="8469" y="10268"/>
                  </a:lnTo>
                  <a:lnTo>
                    <a:pt x="9873" y="7460"/>
                  </a:lnTo>
                  <a:lnTo>
                    <a:pt x="10444" y="6934"/>
                  </a:lnTo>
                  <a:lnTo>
                    <a:pt x="11760" y="6319"/>
                  </a:lnTo>
                  <a:lnTo>
                    <a:pt x="13164" y="6056"/>
                  </a:lnTo>
                  <a:lnTo>
                    <a:pt x="14305" y="5793"/>
                  </a:lnTo>
                  <a:lnTo>
                    <a:pt x="15227" y="5529"/>
                  </a:lnTo>
                  <a:lnTo>
                    <a:pt x="15929" y="5266"/>
                  </a:lnTo>
                  <a:lnTo>
                    <a:pt x="16543" y="4959"/>
                  </a:lnTo>
                  <a:lnTo>
                    <a:pt x="17070" y="4608"/>
                  </a:lnTo>
                  <a:lnTo>
                    <a:pt x="17596" y="4169"/>
                  </a:lnTo>
                  <a:lnTo>
                    <a:pt x="18167" y="3686"/>
                  </a:lnTo>
                  <a:lnTo>
                    <a:pt x="19264" y="2765"/>
                  </a:lnTo>
                  <a:lnTo>
                    <a:pt x="19922" y="2194"/>
                  </a:lnTo>
                  <a:lnTo>
                    <a:pt x="20756" y="1580"/>
                  </a:lnTo>
                  <a:lnTo>
                    <a:pt x="21941" y="483"/>
                  </a:lnTo>
                  <a:lnTo>
                    <a:pt x="22423" y="351"/>
                  </a:lnTo>
                  <a:lnTo>
                    <a:pt x="25144" y="351"/>
                  </a:lnTo>
                  <a:lnTo>
                    <a:pt x="26460" y="395"/>
                  </a:lnTo>
                  <a:lnTo>
                    <a:pt x="27733" y="483"/>
                  </a:lnTo>
                  <a:lnTo>
                    <a:pt x="28347" y="615"/>
                  </a:lnTo>
                  <a:lnTo>
                    <a:pt x="28961" y="703"/>
                  </a:lnTo>
                  <a:lnTo>
                    <a:pt x="29576" y="878"/>
                  </a:lnTo>
                  <a:lnTo>
                    <a:pt x="30190" y="1054"/>
                  </a:lnTo>
                  <a:lnTo>
                    <a:pt x="30804" y="1273"/>
                  </a:lnTo>
                  <a:lnTo>
                    <a:pt x="31419" y="1536"/>
                  </a:lnTo>
                  <a:lnTo>
                    <a:pt x="32033" y="1843"/>
                  </a:lnTo>
                  <a:lnTo>
                    <a:pt x="32647" y="2194"/>
                  </a:lnTo>
                  <a:lnTo>
                    <a:pt x="34271" y="3291"/>
                  </a:lnTo>
                  <a:lnTo>
                    <a:pt x="34885" y="3950"/>
                  </a:lnTo>
                  <a:lnTo>
                    <a:pt x="34929" y="3994"/>
                  </a:lnTo>
                  <a:lnTo>
                    <a:pt x="35061" y="3994"/>
                  </a:lnTo>
                  <a:lnTo>
                    <a:pt x="35149" y="3950"/>
                  </a:lnTo>
                  <a:lnTo>
                    <a:pt x="35149" y="3906"/>
                  </a:lnTo>
                  <a:lnTo>
                    <a:pt x="35193" y="3818"/>
                  </a:lnTo>
                  <a:lnTo>
                    <a:pt x="35193" y="3774"/>
                  </a:lnTo>
                  <a:lnTo>
                    <a:pt x="35149" y="3686"/>
                  </a:lnTo>
                  <a:lnTo>
                    <a:pt x="34490" y="3028"/>
                  </a:lnTo>
                  <a:lnTo>
                    <a:pt x="34490" y="2984"/>
                  </a:lnTo>
                  <a:lnTo>
                    <a:pt x="32823" y="1931"/>
                  </a:lnTo>
                  <a:lnTo>
                    <a:pt x="32209" y="1536"/>
                  </a:lnTo>
                  <a:lnTo>
                    <a:pt x="31594" y="1229"/>
                  </a:lnTo>
                  <a:lnTo>
                    <a:pt x="30980" y="966"/>
                  </a:lnTo>
                  <a:lnTo>
                    <a:pt x="30322" y="746"/>
                  </a:lnTo>
                  <a:lnTo>
                    <a:pt x="29707" y="527"/>
                  </a:lnTo>
                  <a:lnTo>
                    <a:pt x="29093" y="395"/>
                  </a:lnTo>
                  <a:lnTo>
                    <a:pt x="28435" y="264"/>
                  </a:lnTo>
                  <a:lnTo>
                    <a:pt x="27821" y="132"/>
                  </a:lnTo>
                  <a:lnTo>
                    <a:pt x="26504" y="44"/>
                  </a:lnTo>
                  <a:lnTo>
                    <a:pt x="25188" y="0"/>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1" name="Google Shape;4321;p91"/>
            <p:cNvSpPr/>
            <p:nvPr/>
          </p:nvSpPr>
          <p:spPr>
            <a:xfrm>
              <a:off x="5804350" y="4473925"/>
              <a:ext cx="934675" cy="337900"/>
            </a:xfrm>
            <a:custGeom>
              <a:rect b="b" l="l" r="r" t="t"/>
              <a:pathLst>
                <a:path extrusionOk="0" h="13516" w="37387">
                  <a:moveTo>
                    <a:pt x="29708" y="1"/>
                  </a:moveTo>
                  <a:lnTo>
                    <a:pt x="25539" y="45"/>
                  </a:lnTo>
                  <a:lnTo>
                    <a:pt x="22204" y="176"/>
                  </a:lnTo>
                  <a:lnTo>
                    <a:pt x="22160" y="220"/>
                  </a:lnTo>
                  <a:lnTo>
                    <a:pt x="21371" y="571"/>
                  </a:lnTo>
                  <a:lnTo>
                    <a:pt x="21283" y="615"/>
                  </a:lnTo>
                  <a:lnTo>
                    <a:pt x="20010" y="2063"/>
                  </a:lnTo>
                  <a:lnTo>
                    <a:pt x="18211" y="3599"/>
                  </a:lnTo>
                  <a:lnTo>
                    <a:pt x="16368" y="5091"/>
                  </a:lnTo>
                  <a:lnTo>
                    <a:pt x="15183" y="5617"/>
                  </a:lnTo>
                  <a:lnTo>
                    <a:pt x="14569" y="5793"/>
                  </a:lnTo>
                  <a:lnTo>
                    <a:pt x="13999" y="5968"/>
                  </a:lnTo>
                  <a:lnTo>
                    <a:pt x="12858" y="6144"/>
                  </a:lnTo>
                  <a:lnTo>
                    <a:pt x="12243" y="6232"/>
                  </a:lnTo>
                  <a:lnTo>
                    <a:pt x="11629" y="6363"/>
                  </a:lnTo>
                  <a:lnTo>
                    <a:pt x="11059" y="6539"/>
                  </a:lnTo>
                  <a:lnTo>
                    <a:pt x="10488" y="6758"/>
                  </a:lnTo>
                  <a:lnTo>
                    <a:pt x="10225" y="6934"/>
                  </a:lnTo>
                  <a:lnTo>
                    <a:pt x="9962" y="7109"/>
                  </a:lnTo>
                  <a:lnTo>
                    <a:pt x="9698" y="7285"/>
                  </a:lnTo>
                  <a:lnTo>
                    <a:pt x="9479" y="7548"/>
                  </a:lnTo>
                  <a:lnTo>
                    <a:pt x="9260" y="7811"/>
                  </a:lnTo>
                  <a:lnTo>
                    <a:pt x="9040" y="8119"/>
                  </a:lnTo>
                  <a:lnTo>
                    <a:pt x="8821" y="8470"/>
                  </a:lnTo>
                  <a:lnTo>
                    <a:pt x="8601" y="8864"/>
                  </a:lnTo>
                  <a:lnTo>
                    <a:pt x="6802" y="12550"/>
                  </a:lnTo>
                  <a:lnTo>
                    <a:pt x="6012" y="12814"/>
                  </a:lnTo>
                  <a:lnTo>
                    <a:pt x="4608" y="13165"/>
                  </a:lnTo>
                  <a:lnTo>
                    <a:pt x="3906" y="12989"/>
                  </a:lnTo>
                  <a:lnTo>
                    <a:pt x="1712" y="12199"/>
                  </a:lnTo>
                  <a:lnTo>
                    <a:pt x="220" y="11629"/>
                  </a:lnTo>
                  <a:lnTo>
                    <a:pt x="89" y="11629"/>
                  </a:lnTo>
                  <a:lnTo>
                    <a:pt x="45" y="11673"/>
                  </a:lnTo>
                  <a:lnTo>
                    <a:pt x="1" y="11717"/>
                  </a:lnTo>
                  <a:lnTo>
                    <a:pt x="1" y="11804"/>
                  </a:lnTo>
                  <a:lnTo>
                    <a:pt x="1" y="11848"/>
                  </a:lnTo>
                  <a:lnTo>
                    <a:pt x="45" y="11892"/>
                  </a:lnTo>
                  <a:lnTo>
                    <a:pt x="89" y="11936"/>
                  </a:lnTo>
                  <a:lnTo>
                    <a:pt x="1581" y="12507"/>
                  </a:lnTo>
                  <a:lnTo>
                    <a:pt x="3818" y="13340"/>
                  </a:lnTo>
                  <a:lnTo>
                    <a:pt x="4564" y="13516"/>
                  </a:lnTo>
                  <a:lnTo>
                    <a:pt x="4652" y="13516"/>
                  </a:lnTo>
                  <a:lnTo>
                    <a:pt x="6100" y="13165"/>
                  </a:lnTo>
                  <a:lnTo>
                    <a:pt x="6978" y="12814"/>
                  </a:lnTo>
                  <a:lnTo>
                    <a:pt x="7066" y="12726"/>
                  </a:lnTo>
                  <a:lnTo>
                    <a:pt x="8909" y="8996"/>
                  </a:lnTo>
                  <a:lnTo>
                    <a:pt x="9084" y="8645"/>
                  </a:lnTo>
                  <a:lnTo>
                    <a:pt x="9303" y="8338"/>
                  </a:lnTo>
                  <a:lnTo>
                    <a:pt x="9523" y="8031"/>
                  </a:lnTo>
                  <a:lnTo>
                    <a:pt x="9742" y="7811"/>
                  </a:lnTo>
                  <a:lnTo>
                    <a:pt x="9962" y="7592"/>
                  </a:lnTo>
                  <a:lnTo>
                    <a:pt x="10181" y="7373"/>
                  </a:lnTo>
                  <a:lnTo>
                    <a:pt x="10664" y="7065"/>
                  </a:lnTo>
                  <a:lnTo>
                    <a:pt x="11190" y="6846"/>
                  </a:lnTo>
                  <a:lnTo>
                    <a:pt x="11717" y="6714"/>
                  </a:lnTo>
                  <a:lnTo>
                    <a:pt x="12287" y="6583"/>
                  </a:lnTo>
                  <a:lnTo>
                    <a:pt x="12902" y="6495"/>
                  </a:lnTo>
                  <a:lnTo>
                    <a:pt x="14086" y="6276"/>
                  </a:lnTo>
                  <a:lnTo>
                    <a:pt x="14701" y="6144"/>
                  </a:lnTo>
                  <a:lnTo>
                    <a:pt x="15315" y="5925"/>
                  </a:lnTo>
                  <a:lnTo>
                    <a:pt x="16500" y="5398"/>
                  </a:lnTo>
                  <a:lnTo>
                    <a:pt x="16544" y="5398"/>
                  </a:lnTo>
                  <a:lnTo>
                    <a:pt x="18431" y="3862"/>
                  </a:lnTo>
                  <a:lnTo>
                    <a:pt x="20230" y="2326"/>
                  </a:lnTo>
                  <a:lnTo>
                    <a:pt x="20274" y="2326"/>
                  </a:lnTo>
                  <a:lnTo>
                    <a:pt x="21546" y="878"/>
                  </a:lnTo>
                  <a:lnTo>
                    <a:pt x="22248" y="527"/>
                  </a:lnTo>
                  <a:lnTo>
                    <a:pt x="25539" y="396"/>
                  </a:lnTo>
                  <a:lnTo>
                    <a:pt x="29664" y="352"/>
                  </a:lnTo>
                  <a:lnTo>
                    <a:pt x="33043" y="2326"/>
                  </a:lnTo>
                  <a:lnTo>
                    <a:pt x="34974" y="3643"/>
                  </a:lnTo>
                  <a:lnTo>
                    <a:pt x="36773" y="5222"/>
                  </a:lnTo>
                  <a:lnTo>
                    <a:pt x="36817" y="5266"/>
                  </a:lnTo>
                  <a:lnTo>
                    <a:pt x="37124" y="5442"/>
                  </a:lnTo>
                  <a:lnTo>
                    <a:pt x="37299" y="5442"/>
                  </a:lnTo>
                  <a:lnTo>
                    <a:pt x="37343" y="5398"/>
                  </a:lnTo>
                  <a:lnTo>
                    <a:pt x="37387" y="5310"/>
                  </a:lnTo>
                  <a:lnTo>
                    <a:pt x="37387" y="5266"/>
                  </a:lnTo>
                  <a:lnTo>
                    <a:pt x="37343" y="5179"/>
                  </a:lnTo>
                  <a:lnTo>
                    <a:pt x="37299" y="5135"/>
                  </a:lnTo>
                  <a:lnTo>
                    <a:pt x="36992" y="4959"/>
                  </a:lnTo>
                  <a:lnTo>
                    <a:pt x="35193" y="3379"/>
                  </a:lnTo>
                  <a:lnTo>
                    <a:pt x="35149" y="3379"/>
                  </a:lnTo>
                  <a:lnTo>
                    <a:pt x="33218" y="2019"/>
                  </a:lnTo>
                  <a:lnTo>
                    <a:pt x="29796" y="45"/>
                  </a:lnTo>
                  <a:lnTo>
                    <a:pt x="29708" y="1"/>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2" name="Google Shape;4322;p91"/>
            <p:cNvSpPr/>
            <p:nvPr/>
          </p:nvSpPr>
          <p:spPr>
            <a:xfrm>
              <a:off x="5821900" y="4427850"/>
              <a:ext cx="1314250" cy="359850"/>
            </a:xfrm>
            <a:custGeom>
              <a:rect b="b" l="l" r="r" t="t"/>
              <a:pathLst>
                <a:path extrusionOk="0" h="14394" w="52570">
                  <a:moveTo>
                    <a:pt x="26680" y="1"/>
                  </a:moveTo>
                  <a:lnTo>
                    <a:pt x="24091" y="220"/>
                  </a:lnTo>
                  <a:lnTo>
                    <a:pt x="22863" y="439"/>
                  </a:lnTo>
                  <a:lnTo>
                    <a:pt x="22819" y="483"/>
                  </a:lnTo>
                  <a:lnTo>
                    <a:pt x="22292" y="747"/>
                  </a:lnTo>
                  <a:lnTo>
                    <a:pt x="21020" y="878"/>
                  </a:lnTo>
                  <a:lnTo>
                    <a:pt x="20888" y="922"/>
                  </a:lnTo>
                  <a:lnTo>
                    <a:pt x="19659" y="2107"/>
                  </a:lnTo>
                  <a:lnTo>
                    <a:pt x="19615" y="2107"/>
                  </a:lnTo>
                  <a:lnTo>
                    <a:pt x="19045" y="3072"/>
                  </a:lnTo>
                  <a:lnTo>
                    <a:pt x="18167" y="3906"/>
                  </a:lnTo>
                  <a:lnTo>
                    <a:pt x="16281" y="5617"/>
                  </a:lnTo>
                  <a:lnTo>
                    <a:pt x="15096" y="6451"/>
                  </a:lnTo>
                  <a:lnTo>
                    <a:pt x="14350" y="6758"/>
                  </a:lnTo>
                  <a:lnTo>
                    <a:pt x="11322" y="7285"/>
                  </a:lnTo>
                  <a:lnTo>
                    <a:pt x="9567" y="7855"/>
                  </a:lnTo>
                  <a:lnTo>
                    <a:pt x="9523" y="7855"/>
                  </a:lnTo>
                  <a:lnTo>
                    <a:pt x="8645" y="8382"/>
                  </a:lnTo>
                  <a:lnTo>
                    <a:pt x="8601" y="8426"/>
                  </a:lnTo>
                  <a:lnTo>
                    <a:pt x="7856" y="9172"/>
                  </a:lnTo>
                  <a:lnTo>
                    <a:pt x="7812" y="9216"/>
                  </a:lnTo>
                  <a:lnTo>
                    <a:pt x="7197" y="10269"/>
                  </a:lnTo>
                  <a:lnTo>
                    <a:pt x="5705" y="13604"/>
                  </a:lnTo>
                  <a:lnTo>
                    <a:pt x="5091" y="13867"/>
                  </a:lnTo>
                  <a:lnTo>
                    <a:pt x="3862" y="14042"/>
                  </a:lnTo>
                  <a:lnTo>
                    <a:pt x="2941" y="13867"/>
                  </a:lnTo>
                  <a:lnTo>
                    <a:pt x="264" y="12902"/>
                  </a:lnTo>
                  <a:lnTo>
                    <a:pt x="133" y="12902"/>
                  </a:lnTo>
                  <a:lnTo>
                    <a:pt x="89" y="12945"/>
                  </a:lnTo>
                  <a:lnTo>
                    <a:pt x="45" y="12989"/>
                  </a:lnTo>
                  <a:lnTo>
                    <a:pt x="1" y="13077"/>
                  </a:lnTo>
                  <a:lnTo>
                    <a:pt x="45" y="13121"/>
                  </a:lnTo>
                  <a:lnTo>
                    <a:pt x="89" y="13165"/>
                  </a:lnTo>
                  <a:lnTo>
                    <a:pt x="133" y="13209"/>
                  </a:lnTo>
                  <a:lnTo>
                    <a:pt x="2853" y="14218"/>
                  </a:lnTo>
                  <a:lnTo>
                    <a:pt x="2897" y="14218"/>
                  </a:lnTo>
                  <a:lnTo>
                    <a:pt x="3819" y="14393"/>
                  </a:lnTo>
                  <a:lnTo>
                    <a:pt x="3862" y="14393"/>
                  </a:lnTo>
                  <a:lnTo>
                    <a:pt x="5179" y="14174"/>
                  </a:lnTo>
                  <a:lnTo>
                    <a:pt x="5881" y="13911"/>
                  </a:lnTo>
                  <a:lnTo>
                    <a:pt x="6013" y="13823"/>
                  </a:lnTo>
                  <a:lnTo>
                    <a:pt x="7504" y="10444"/>
                  </a:lnTo>
                  <a:lnTo>
                    <a:pt x="8119" y="9435"/>
                  </a:lnTo>
                  <a:lnTo>
                    <a:pt x="8821" y="8689"/>
                  </a:lnTo>
                  <a:lnTo>
                    <a:pt x="9698" y="8162"/>
                  </a:lnTo>
                  <a:lnTo>
                    <a:pt x="11410" y="7636"/>
                  </a:lnTo>
                  <a:lnTo>
                    <a:pt x="14438" y="7109"/>
                  </a:lnTo>
                  <a:lnTo>
                    <a:pt x="14481" y="7109"/>
                  </a:lnTo>
                  <a:lnTo>
                    <a:pt x="15227" y="6758"/>
                  </a:lnTo>
                  <a:lnTo>
                    <a:pt x="15271" y="6758"/>
                  </a:lnTo>
                  <a:lnTo>
                    <a:pt x="16500" y="5881"/>
                  </a:lnTo>
                  <a:lnTo>
                    <a:pt x="18431" y="4169"/>
                  </a:lnTo>
                  <a:lnTo>
                    <a:pt x="19264" y="3336"/>
                  </a:lnTo>
                  <a:lnTo>
                    <a:pt x="19308" y="3292"/>
                  </a:lnTo>
                  <a:lnTo>
                    <a:pt x="19923" y="2326"/>
                  </a:lnTo>
                  <a:lnTo>
                    <a:pt x="21107" y="1185"/>
                  </a:lnTo>
                  <a:lnTo>
                    <a:pt x="22336" y="1098"/>
                  </a:lnTo>
                  <a:lnTo>
                    <a:pt x="22424" y="1054"/>
                  </a:lnTo>
                  <a:lnTo>
                    <a:pt x="22950" y="791"/>
                  </a:lnTo>
                  <a:lnTo>
                    <a:pt x="24135" y="571"/>
                  </a:lnTo>
                  <a:lnTo>
                    <a:pt x="26680" y="352"/>
                  </a:lnTo>
                  <a:lnTo>
                    <a:pt x="28128" y="527"/>
                  </a:lnTo>
                  <a:lnTo>
                    <a:pt x="28874" y="747"/>
                  </a:lnTo>
                  <a:lnTo>
                    <a:pt x="31024" y="2019"/>
                  </a:lnTo>
                  <a:lnTo>
                    <a:pt x="33043" y="3336"/>
                  </a:lnTo>
                  <a:lnTo>
                    <a:pt x="34710" y="4476"/>
                  </a:lnTo>
                  <a:lnTo>
                    <a:pt x="35720" y="5661"/>
                  </a:lnTo>
                  <a:lnTo>
                    <a:pt x="35764" y="5705"/>
                  </a:lnTo>
                  <a:lnTo>
                    <a:pt x="37080" y="6846"/>
                  </a:lnTo>
                  <a:lnTo>
                    <a:pt x="37124" y="6890"/>
                  </a:lnTo>
                  <a:lnTo>
                    <a:pt x="39493" y="8119"/>
                  </a:lnTo>
                  <a:lnTo>
                    <a:pt x="42741" y="9216"/>
                  </a:lnTo>
                  <a:lnTo>
                    <a:pt x="44408" y="9698"/>
                  </a:lnTo>
                  <a:lnTo>
                    <a:pt x="44452" y="9698"/>
                  </a:lnTo>
                  <a:lnTo>
                    <a:pt x="48621" y="10137"/>
                  </a:lnTo>
                  <a:lnTo>
                    <a:pt x="49674" y="10181"/>
                  </a:lnTo>
                  <a:lnTo>
                    <a:pt x="51868" y="9962"/>
                  </a:lnTo>
                  <a:lnTo>
                    <a:pt x="51912" y="9962"/>
                  </a:lnTo>
                  <a:lnTo>
                    <a:pt x="52438" y="9786"/>
                  </a:lnTo>
                  <a:lnTo>
                    <a:pt x="52526" y="9742"/>
                  </a:lnTo>
                  <a:lnTo>
                    <a:pt x="52570" y="9698"/>
                  </a:lnTo>
                  <a:lnTo>
                    <a:pt x="52570" y="9610"/>
                  </a:lnTo>
                  <a:lnTo>
                    <a:pt x="52570" y="9567"/>
                  </a:lnTo>
                  <a:lnTo>
                    <a:pt x="52526" y="9523"/>
                  </a:lnTo>
                  <a:lnTo>
                    <a:pt x="52482" y="9479"/>
                  </a:lnTo>
                  <a:lnTo>
                    <a:pt x="52394" y="9435"/>
                  </a:lnTo>
                  <a:lnTo>
                    <a:pt x="52350" y="9435"/>
                  </a:lnTo>
                  <a:lnTo>
                    <a:pt x="51824" y="9610"/>
                  </a:lnTo>
                  <a:lnTo>
                    <a:pt x="49674" y="9830"/>
                  </a:lnTo>
                  <a:lnTo>
                    <a:pt x="48621" y="9786"/>
                  </a:lnTo>
                  <a:lnTo>
                    <a:pt x="44496" y="9391"/>
                  </a:lnTo>
                  <a:lnTo>
                    <a:pt x="42872" y="8865"/>
                  </a:lnTo>
                  <a:lnTo>
                    <a:pt x="39625" y="7811"/>
                  </a:lnTo>
                  <a:lnTo>
                    <a:pt x="37299" y="6583"/>
                  </a:lnTo>
                  <a:lnTo>
                    <a:pt x="35983" y="5442"/>
                  </a:lnTo>
                  <a:lnTo>
                    <a:pt x="34930" y="4257"/>
                  </a:lnTo>
                  <a:lnTo>
                    <a:pt x="34930" y="4213"/>
                  </a:lnTo>
                  <a:lnTo>
                    <a:pt x="33218" y="3072"/>
                  </a:lnTo>
                  <a:lnTo>
                    <a:pt x="31200" y="1756"/>
                  </a:lnTo>
                  <a:lnTo>
                    <a:pt x="29050" y="439"/>
                  </a:lnTo>
                  <a:lnTo>
                    <a:pt x="29006" y="439"/>
                  </a:lnTo>
                  <a:lnTo>
                    <a:pt x="28216" y="220"/>
                  </a:lnTo>
                  <a:lnTo>
                    <a:pt x="28172" y="176"/>
                  </a:lnTo>
                  <a:lnTo>
                    <a:pt x="26724" y="1"/>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3" name="Google Shape;4323;p91"/>
            <p:cNvSpPr/>
            <p:nvPr/>
          </p:nvSpPr>
          <p:spPr>
            <a:xfrm>
              <a:off x="5828500" y="4381775"/>
              <a:ext cx="1328500" cy="379600"/>
            </a:xfrm>
            <a:custGeom>
              <a:rect b="b" l="l" r="r" t="t"/>
              <a:pathLst>
                <a:path extrusionOk="0" h="15184" w="53140">
                  <a:moveTo>
                    <a:pt x="25319" y="1"/>
                  </a:moveTo>
                  <a:lnTo>
                    <a:pt x="24749" y="45"/>
                  </a:lnTo>
                  <a:lnTo>
                    <a:pt x="22643" y="527"/>
                  </a:lnTo>
                  <a:lnTo>
                    <a:pt x="22599" y="527"/>
                  </a:lnTo>
                  <a:lnTo>
                    <a:pt x="20054" y="1449"/>
                  </a:lnTo>
                  <a:lnTo>
                    <a:pt x="19966" y="1493"/>
                  </a:lnTo>
                  <a:lnTo>
                    <a:pt x="18649" y="3292"/>
                  </a:lnTo>
                  <a:lnTo>
                    <a:pt x="18649" y="3336"/>
                  </a:lnTo>
                  <a:lnTo>
                    <a:pt x="17991" y="4520"/>
                  </a:lnTo>
                  <a:lnTo>
                    <a:pt x="17289" y="5310"/>
                  </a:lnTo>
                  <a:lnTo>
                    <a:pt x="15490" y="6978"/>
                  </a:lnTo>
                  <a:lnTo>
                    <a:pt x="14437" y="7724"/>
                  </a:lnTo>
                  <a:lnTo>
                    <a:pt x="13779" y="7899"/>
                  </a:lnTo>
                  <a:lnTo>
                    <a:pt x="9917" y="8601"/>
                  </a:lnTo>
                  <a:lnTo>
                    <a:pt x="9873" y="8601"/>
                  </a:lnTo>
                  <a:lnTo>
                    <a:pt x="8908" y="8996"/>
                  </a:lnTo>
                  <a:lnTo>
                    <a:pt x="8864" y="8996"/>
                  </a:lnTo>
                  <a:lnTo>
                    <a:pt x="7855" y="9611"/>
                  </a:lnTo>
                  <a:lnTo>
                    <a:pt x="7811" y="9611"/>
                  </a:lnTo>
                  <a:lnTo>
                    <a:pt x="6933" y="10488"/>
                  </a:lnTo>
                  <a:lnTo>
                    <a:pt x="6889" y="10532"/>
                  </a:lnTo>
                  <a:lnTo>
                    <a:pt x="6187" y="11717"/>
                  </a:lnTo>
                  <a:lnTo>
                    <a:pt x="6187" y="11761"/>
                  </a:lnTo>
                  <a:lnTo>
                    <a:pt x="5090" y="14701"/>
                  </a:lnTo>
                  <a:lnTo>
                    <a:pt x="2457" y="14832"/>
                  </a:lnTo>
                  <a:lnTo>
                    <a:pt x="220" y="13999"/>
                  </a:lnTo>
                  <a:lnTo>
                    <a:pt x="88" y="13999"/>
                  </a:lnTo>
                  <a:lnTo>
                    <a:pt x="44" y="14042"/>
                  </a:lnTo>
                  <a:lnTo>
                    <a:pt x="0" y="14086"/>
                  </a:lnTo>
                  <a:lnTo>
                    <a:pt x="0" y="14174"/>
                  </a:lnTo>
                  <a:lnTo>
                    <a:pt x="0" y="14218"/>
                  </a:lnTo>
                  <a:lnTo>
                    <a:pt x="44" y="14306"/>
                  </a:lnTo>
                  <a:lnTo>
                    <a:pt x="132" y="14306"/>
                  </a:lnTo>
                  <a:lnTo>
                    <a:pt x="2370" y="15183"/>
                  </a:lnTo>
                  <a:lnTo>
                    <a:pt x="2457" y="15183"/>
                  </a:lnTo>
                  <a:lnTo>
                    <a:pt x="5222" y="15052"/>
                  </a:lnTo>
                  <a:lnTo>
                    <a:pt x="5310" y="15008"/>
                  </a:lnTo>
                  <a:lnTo>
                    <a:pt x="5397" y="14920"/>
                  </a:lnTo>
                  <a:lnTo>
                    <a:pt x="6494" y="11892"/>
                  </a:lnTo>
                  <a:lnTo>
                    <a:pt x="7197" y="10708"/>
                  </a:lnTo>
                  <a:lnTo>
                    <a:pt x="8074" y="9918"/>
                  </a:lnTo>
                  <a:lnTo>
                    <a:pt x="9040" y="9303"/>
                  </a:lnTo>
                  <a:lnTo>
                    <a:pt x="10005" y="8952"/>
                  </a:lnTo>
                  <a:lnTo>
                    <a:pt x="13866" y="8250"/>
                  </a:lnTo>
                  <a:lnTo>
                    <a:pt x="14569" y="8031"/>
                  </a:lnTo>
                  <a:lnTo>
                    <a:pt x="14612" y="8031"/>
                  </a:lnTo>
                  <a:lnTo>
                    <a:pt x="15709" y="7285"/>
                  </a:lnTo>
                  <a:lnTo>
                    <a:pt x="15709" y="7241"/>
                  </a:lnTo>
                  <a:lnTo>
                    <a:pt x="17552" y="5574"/>
                  </a:lnTo>
                  <a:lnTo>
                    <a:pt x="18254" y="4740"/>
                  </a:lnTo>
                  <a:lnTo>
                    <a:pt x="18298" y="4696"/>
                  </a:lnTo>
                  <a:lnTo>
                    <a:pt x="18957" y="3511"/>
                  </a:lnTo>
                  <a:lnTo>
                    <a:pt x="20229" y="1756"/>
                  </a:lnTo>
                  <a:lnTo>
                    <a:pt x="22730" y="878"/>
                  </a:lnTo>
                  <a:lnTo>
                    <a:pt x="24793" y="396"/>
                  </a:lnTo>
                  <a:lnTo>
                    <a:pt x="25319" y="352"/>
                  </a:lnTo>
                  <a:lnTo>
                    <a:pt x="27996" y="1054"/>
                  </a:lnTo>
                  <a:lnTo>
                    <a:pt x="31506" y="2985"/>
                  </a:lnTo>
                  <a:lnTo>
                    <a:pt x="33788" y="4345"/>
                  </a:lnTo>
                  <a:lnTo>
                    <a:pt x="33788" y="4389"/>
                  </a:lnTo>
                  <a:lnTo>
                    <a:pt x="35543" y="5135"/>
                  </a:lnTo>
                  <a:lnTo>
                    <a:pt x="36991" y="6627"/>
                  </a:lnTo>
                  <a:lnTo>
                    <a:pt x="39142" y="8162"/>
                  </a:lnTo>
                  <a:lnTo>
                    <a:pt x="40107" y="9216"/>
                  </a:lnTo>
                  <a:lnTo>
                    <a:pt x="40151" y="9259"/>
                  </a:lnTo>
                  <a:lnTo>
                    <a:pt x="42696" y="10181"/>
                  </a:lnTo>
                  <a:lnTo>
                    <a:pt x="44671" y="10751"/>
                  </a:lnTo>
                  <a:lnTo>
                    <a:pt x="44714" y="10795"/>
                  </a:lnTo>
                  <a:lnTo>
                    <a:pt x="48751" y="11190"/>
                  </a:lnTo>
                  <a:lnTo>
                    <a:pt x="48795" y="11190"/>
                  </a:lnTo>
                  <a:lnTo>
                    <a:pt x="51340" y="11102"/>
                  </a:lnTo>
                  <a:lnTo>
                    <a:pt x="52086" y="11190"/>
                  </a:lnTo>
                  <a:lnTo>
                    <a:pt x="52174" y="11190"/>
                  </a:lnTo>
                  <a:lnTo>
                    <a:pt x="53008" y="10927"/>
                  </a:lnTo>
                  <a:lnTo>
                    <a:pt x="53096" y="10883"/>
                  </a:lnTo>
                  <a:lnTo>
                    <a:pt x="53140" y="10839"/>
                  </a:lnTo>
                  <a:lnTo>
                    <a:pt x="53140" y="10795"/>
                  </a:lnTo>
                  <a:lnTo>
                    <a:pt x="53140" y="10708"/>
                  </a:lnTo>
                  <a:lnTo>
                    <a:pt x="53096" y="10664"/>
                  </a:lnTo>
                  <a:lnTo>
                    <a:pt x="53052" y="10620"/>
                  </a:lnTo>
                  <a:lnTo>
                    <a:pt x="53008" y="10576"/>
                  </a:lnTo>
                  <a:lnTo>
                    <a:pt x="52920" y="10576"/>
                  </a:lnTo>
                  <a:lnTo>
                    <a:pt x="52130" y="10839"/>
                  </a:lnTo>
                  <a:lnTo>
                    <a:pt x="51384" y="10751"/>
                  </a:lnTo>
                  <a:lnTo>
                    <a:pt x="51340" y="10751"/>
                  </a:lnTo>
                  <a:lnTo>
                    <a:pt x="48795" y="10839"/>
                  </a:lnTo>
                  <a:lnTo>
                    <a:pt x="44758" y="10444"/>
                  </a:lnTo>
                  <a:lnTo>
                    <a:pt x="42828" y="9874"/>
                  </a:lnTo>
                  <a:lnTo>
                    <a:pt x="40326" y="8952"/>
                  </a:lnTo>
                  <a:lnTo>
                    <a:pt x="39361" y="7899"/>
                  </a:lnTo>
                  <a:lnTo>
                    <a:pt x="39361" y="7855"/>
                  </a:lnTo>
                  <a:lnTo>
                    <a:pt x="37211" y="6363"/>
                  </a:lnTo>
                  <a:lnTo>
                    <a:pt x="35763" y="4871"/>
                  </a:lnTo>
                  <a:lnTo>
                    <a:pt x="35719" y="4828"/>
                  </a:lnTo>
                  <a:lnTo>
                    <a:pt x="33964" y="4038"/>
                  </a:lnTo>
                  <a:lnTo>
                    <a:pt x="31682" y="2677"/>
                  </a:lnTo>
                  <a:lnTo>
                    <a:pt x="28128" y="747"/>
                  </a:lnTo>
                  <a:lnTo>
                    <a:pt x="28128" y="703"/>
                  </a:lnTo>
                  <a:lnTo>
                    <a:pt x="25363" y="1"/>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4" name="Google Shape;4324;p91"/>
            <p:cNvSpPr/>
            <p:nvPr/>
          </p:nvSpPr>
          <p:spPr>
            <a:xfrm>
              <a:off x="5680400" y="4855700"/>
              <a:ext cx="42800" cy="15375"/>
            </a:xfrm>
            <a:custGeom>
              <a:rect b="b" l="l" r="r" t="t"/>
              <a:pathLst>
                <a:path extrusionOk="0" h="615" w="1712">
                  <a:moveTo>
                    <a:pt x="88" y="0"/>
                  </a:moveTo>
                  <a:lnTo>
                    <a:pt x="0" y="44"/>
                  </a:lnTo>
                  <a:lnTo>
                    <a:pt x="0" y="132"/>
                  </a:lnTo>
                  <a:lnTo>
                    <a:pt x="0" y="176"/>
                  </a:lnTo>
                  <a:lnTo>
                    <a:pt x="0" y="263"/>
                  </a:lnTo>
                  <a:lnTo>
                    <a:pt x="44" y="307"/>
                  </a:lnTo>
                  <a:lnTo>
                    <a:pt x="132" y="307"/>
                  </a:lnTo>
                  <a:lnTo>
                    <a:pt x="1492" y="614"/>
                  </a:lnTo>
                  <a:lnTo>
                    <a:pt x="1536" y="614"/>
                  </a:lnTo>
                  <a:lnTo>
                    <a:pt x="1668" y="570"/>
                  </a:lnTo>
                  <a:lnTo>
                    <a:pt x="1712" y="483"/>
                  </a:lnTo>
                  <a:lnTo>
                    <a:pt x="1712" y="395"/>
                  </a:lnTo>
                  <a:lnTo>
                    <a:pt x="1668" y="351"/>
                  </a:lnTo>
                  <a:lnTo>
                    <a:pt x="1624" y="307"/>
                  </a:lnTo>
                  <a:lnTo>
                    <a:pt x="1580" y="263"/>
                  </a:lnTo>
                  <a:lnTo>
                    <a:pt x="220" y="0"/>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5" name="Google Shape;4325;p91"/>
            <p:cNvSpPr/>
            <p:nvPr/>
          </p:nvSpPr>
          <p:spPr>
            <a:xfrm>
              <a:off x="5660650" y="4828275"/>
              <a:ext cx="138250" cy="42800"/>
            </a:xfrm>
            <a:custGeom>
              <a:rect b="b" l="l" r="r" t="t"/>
              <a:pathLst>
                <a:path extrusionOk="0" h="1712" w="5530">
                  <a:moveTo>
                    <a:pt x="659" y="0"/>
                  </a:moveTo>
                  <a:lnTo>
                    <a:pt x="132" y="132"/>
                  </a:lnTo>
                  <a:lnTo>
                    <a:pt x="44" y="176"/>
                  </a:lnTo>
                  <a:lnTo>
                    <a:pt x="0" y="219"/>
                  </a:lnTo>
                  <a:lnTo>
                    <a:pt x="0" y="307"/>
                  </a:lnTo>
                  <a:lnTo>
                    <a:pt x="0" y="351"/>
                  </a:lnTo>
                  <a:lnTo>
                    <a:pt x="0" y="439"/>
                  </a:lnTo>
                  <a:lnTo>
                    <a:pt x="88" y="483"/>
                  </a:lnTo>
                  <a:lnTo>
                    <a:pt x="220" y="483"/>
                  </a:lnTo>
                  <a:lnTo>
                    <a:pt x="703" y="351"/>
                  </a:lnTo>
                  <a:lnTo>
                    <a:pt x="3028" y="1141"/>
                  </a:lnTo>
                  <a:lnTo>
                    <a:pt x="5310" y="1711"/>
                  </a:lnTo>
                  <a:lnTo>
                    <a:pt x="5486" y="1711"/>
                  </a:lnTo>
                  <a:lnTo>
                    <a:pt x="5529" y="1580"/>
                  </a:lnTo>
                  <a:lnTo>
                    <a:pt x="5529" y="1536"/>
                  </a:lnTo>
                  <a:lnTo>
                    <a:pt x="5529" y="1448"/>
                  </a:lnTo>
                  <a:lnTo>
                    <a:pt x="5442" y="1404"/>
                  </a:lnTo>
                  <a:lnTo>
                    <a:pt x="5398" y="1360"/>
                  </a:lnTo>
                  <a:lnTo>
                    <a:pt x="3116" y="790"/>
                  </a:lnTo>
                  <a:lnTo>
                    <a:pt x="746" y="0"/>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6" name="Google Shape;4326;p91"/>
            <p:cNvSpPr/>
            <p:nvPr/>
          </p:nvSpPr>
          <p:spPr>
            <a:xfrm>
              <a:off x="5656250" y="4808525"/>
              <a:ext cx="208475" cy="60350"/>
            </a:xfrm>
            <a:custGeom>
              <a:rect b="b" l="l" r="r" t="t"/>
              <a:pathLst>
                <a:path extrusionOk="0" h="2414" w="8339">
                  <a:moveTo>
                    <a:pt x="1317" y="0"/>
                  </a:moveTo>
                  <a:lnTo>
                    <a:pt x="528" y="132"/>
                  </a:lnTo>
                  <a:lnTo>
                    <a:pt x="484" y="132"/>
                  </a:lnTo>
                  <a:lnTo>
                    <a:pt x="133" y="263"/>
                  </a:lnTo>
                  <a:lnTo>
                    <a:pt x="89" y="307"/>
                  </a:lnTo>
                  <a:lnTo>
                    <a:pt x="45" y="395"/>
                  </a:lnTo>
                  <a:lnTo>
                    <a:pt x="1" y="439"/>
                  </a:lnTo>
                  <a:lnTo>
                    <a:pt x="45" y="527"/>
                  </a:lnTo>
                  <a:lnTo>
                    <a:pt x="45" y="571"/>
                  </a:lnTo>
                  <a:lnTo>
                    <a:pt x="133" y="614"/>
                  </a:lnTo>
                  <a:lnTo>
                    <a:pt x="264" y="614"/>
                  </a:lnTo>
                  <a:lnTo>
                    <a:pt x="571" y="483"/>
                  </a:lnTo>
                  <a:lnTo>
                    <a:pt x="1361" y="351"/>
                  </a:lnTo>
                  <a:lnTo>
                    <a:pt x="3511" y="878"/>
                  </a:lnTo>
                  <a:lnTo>
                    <a:pt x="5837" y="1843"/>
                  </a:lnTo>
                  <a:lnTo>
                    <a:pt x="7724" y="2326"/>
                  </a:lnTo>
                  <a:lnTo>
                    <a:pt x="8163" y="2414"/>
                  </a:lnTo>
                  <a:lnTo>
                    <a:pt x="8207" y="2414"/>
                  </a:lnTo>
                  <a:lnTo>
                    <a:pt x="8294" y="2370"/>
                  </a:lnTo>
                  <a:lnTo>
                    <a:pt x="8338" y="2238"/>
                  </a:lnTo>
                  <a:lnTo>
                    <a:pt x="8338" y="2194"/>
                  </a:lnTo>
                  <a:lnTo>
                    <a:pt x="8338" y="2106"/>
                  </a:lnTo>
                  <a:lnTo>
                    <a:pt x="8294" y="2063"/>
                  </a:lnTo>
                  <a:lnTo>
                    <a:pt x="8207" y="2063"/>
                  </a:lnTo>
                  <a:lnTo>
                    <a:pt x="7812" y="1975"/>
                  </a:lnTo>
                  <a:lnTo>
                    <a:pt x="5969" y="1492"/>
                  </a:lnTo>
                  <a:lnTo>
                    <a:pt x="3643" y="571"/>
                  </a:lnTo>
                  <a:lnTo>
                    <a:pt x="3599" y="527"/>
                  </a:lnTo>
                  <a:lnTo>
                    <a:pt x="1405" y="0"/>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7" name="Google Shape;4327;p91"/>
            <p:cNvSpPr/>
            <p:nvPr/>
          </p:nvSpPr>
          <p:spPr>
            <a:xfrm>
              <a:off x="5636525" y="4793150"/>
              <a:ext cx="269875" cy="65850"/>
            </a:xfrm>
            <a:custGeom>
              <a:rect b="b" l="l" r="r" t="t"/>
              <a:pathLst>
                <a:path extrusionOk="0" h="2634" w="10795">
                  <a:moveTo>
                    <a:pt x="3072" y="1"/>
                  </a:moveTo>
                  <a:lnTo>
                    <a:pt x="1536" y="264"/>
                  </a:lnTo>
                  <a:lnTo>
                    <a:pt x="176" y="440"/>
                  </a:lnTo>
                  <a:lnTo>
                    <a:pt x="88" y="484"/>
                  </a:lnTo>
                  <a:lnTo>
                    <a:pt x="44" y="527"/>
                  </a:lnTo>
                  <a:lnTo>
                    <a:pt x="44" y="571"/>
                  </a:lnTo>
                  <a:lnTo>
                    <a:pt x="0" y="659"/>
                  </a:lnTo>
                  <a:lnTo>
                    <a:pt x="44" y="703"/>
                  </a:lnTo>
                  <a:lnTo>
                    <a:pt x="88" y="791"/>
                  </a:lnTo>
                  <a:lnTo>
                    <a:pt x="219" y="791"/>
                  </a:lnTo>
                  <a:lnTo>
                    <a:pt x="1580" y="615"/>
                  </a:lnTo>
                  <a:lnTo>
                    <a:pt x="3116" y="352"/>
                  </a:lnTo>
                  <a:lnTo>
                    <a:pt x="5617" y="1229"/>
                  </a:lnTo>
                  <a:lnTo>
                    <a:pt x="7899" y="1844"/>
                  </a:lnTo>
                  <a:lnTo>
                    <a:pt x="9698" y="2502"/>
                  </a:lnTo>
                  <a:lnTo>
                    <a:pt x="9742" y="2502"/>
                  </a:lnTo>
                  <a:lnTo>
                    <a:pt x="10575" y="2634"/>
                  </a:lnTo>
                  <a:lnTo>
                    <a:pt x="10619" y="2634"/>
                  </a:lnTo>
                  <a:lnTo>
                    <a:pt x="10751" y="2590"/>
                  </a:lnTo>
                  <a:lnTo>
                    <a:pt x="10795" y="2502"/>
                  </a:lnTo>
                  <a:lnTo>
                    <a:pt x="10795" y="2414"/>
                  </a:lnTo>
                  <a:lnTo>
                    <a:pt x="10751" y="2370"/>
                  </a:lnTo>
                  <a:lnTo>
                    <a:pt x="10707" y="2326"/>
                  </a:lnTo>
                  <a:lnTo>
                    <a:pt x="10663" y="2283"/>
                  </a:lnTo>
                  <a:lnTo>
                    <a:pt x="9829" y="2151"/>
                  </a:lnTo>
                  <a:lnTo>
                    <a:pt x="7986" y="1537"/>
                  </a:lnTo>
                  <a:lnTo>
                    <a:pt x="5748" y="878"/>
                  </a:lnTo>
                  <a:lnTo>
                    <a:pt x="3159" y="1"/>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8" name="Google Shape;4328;p91"/>
            <p:cNvSpPr/>
            <p:nvPr/>
          </p:nvSpPr>
          <p:spPr>
            <a:xfrm>
              <a:off x="5527900" y="5054250"/>
              <a:ext cx="528800" cy="40600"/>
            </a:xfrm>
            <a:custGeom>
              <a:rect b="b" l="l" r="r" t="t"/>
              <a:pathLst>
                <a:path extrusionOk="0" h="1624" w="21152">
                  <a:moveTo>
                    <a:pt x="20976" y="0"/>
                  </a:moveTo>
                  <a:lnTo>
                    <a:pt x="16807" y="132"/>
                  </a:lnTo>
                  <a:lnTo>
                    <a:pt x="16719" y="132"/>
                  </a:lnTo>
                  <a:lnTo>
                    <a:pt x="15579" y="702"/>
                  </a:lnTo>
                  <a:lnTo>
                    <a:pt x="11147" y="527"/>
                  </a:lnTo>
                  <a:lnTo>
                    <a:pt x="8733" y="527"/>
                  </a:lnTo>
                  <a:lnTo>
                    <a:pt x="6188" y="790"/>
                  </a:lnTo>
                  <a:lnTo>
                    <a:pt x="3116" y="1097"/>
                  </a:lnTo>
                  <a:lnTo>
                    <a:pt x="879" y="966"/>
                  </a:lnTo>
                  <a:lnTo>
                    <a:pt x="791" y="966"/>
                  </a:lnTo>
                  <a:lnTo>
                    <a:pt x="133" y="1273"/>
                  </a:lnTo>
                  <a:lnTo>
                    <a:pt x="45" y="1317"/>
                  </a:lnTo>
                  <a:lnTo>
                    <a:pt x="1" y="1361"/>
                  </a:lnTo>
                  <a:lnTo>
                    <a:pt x="1" y="1448"/>
                  </a:lnTo>
                  <a:lnTo>
                    <a:pt x="45" y="1492"/>
                  </a:lnTo>
                  <a:lnTo>
                    <a:pt x="89" y="1580"/>
                  </a:lnTo>
                  <a:lnTo>
                    <a:pt x="176" y="1624"/>
                  </a:lnTo>
                  <a:lnTo>
                    <a:pt x="264" y="1580"/>
                  </a:lnTo>
                  <a:lnTo>
                    <a:pt x="879" y="1317"/>
                  </a:lnTo>
                  <a:lnTo>
                    <a:pt x="3116" y="1448"/>
                  </a:lnTo>
                  <a:lnTo>
                    <a:pt x="3160" y="1448"/>
                  </a:lnTo>
                  <a:lnTo>
                    <a:pt x="6232" y="1141"/>
                  </a:lnTo>
                  <a:lnTo>
                    <a:pt x="8777" y="878"/>
                  </a:lnTo>
                  <a:lnTo>
                    <a:pt x="11147" y="878"/>
                  </a:lnTo>
                  <a:lnTo>
                    <a:pt x="15622" y="1053"/>
                  </a:lnTo>
                  <a:lnTo>
                    <a:pt x="15666" y="1010"/>
                  </a:lnTo>
                  <a:lnTo>
                    <a:pt x="16851" y="483"/>
                  </a:lnTo>
                  <a:lnTo>
                    <a:pt x="20976" y="351"/>
                  </a:lnTo>
                  <a:lnTo>
                    <a:pt x="21064" y="351"/>
                  </a:lnTo>
                  <a:lnTo>
                    <a:pt x="21107" y="308"/>
                  </a:lnTo>
                  <a:lnTo>
                    <a:pt x="21151" y="220"/>
                  </a:lnTo>
                  <a:lnTo>
                    <a:pt x="21151" y="176"/>
                  </a:lnTo>
                  <a:lnTo>
                    <a:pt x="21151" y="88"/>
                  </a:lnTo>
                  <a:lnTo>
                    <a:pt x="21107" y="44"/>
                  </a:lnTo>
                  <a:lnTo>
                    <a:pt x="20976" y="0"/>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9" name="Google Shape;4329;p91"/>
            <p:cNvSpPr/>
            <p:nvPr/>
          </p:nvSpPr>
          <p:spPr>
            <a:xfrm>
              <a:off x="5946975" y="5033400"/>
              <a:ext cx="121775" cy="18675"/>
            </a:xfrm>
            <a:custGeom>
              <a:rect b="b" l="l" r="r" t="t"/>
              <a:pathLst>
                <a:path extrusionOk="0" h="747" w="4871">
                  <a:moveTo>
                    <a:pt x="4695" y="1"/>
                  </a:moveTo>
                  <a:lnTo>
                    <a:pt x="1010" y="88"/>
                  </a:lnTo>
                  <a:lnTo>
                    <a:pt x="966" y="88"/>
                  </a:lnTo>
                  <a:lnTo>
                    <a:pt x="132" y="396"/>
                  </a:lnTo>
                  <a:lnTo>
                    <a:pt x="44" y="439"/>
                  </a:lnTo>
                  <a:lnTo>
                    <a:pt x="0" y="483"/>
                  </a:lnTo>
                  <a:lnTo>
                    <a:pt x="0" y="571"/>
                  </a:lnTo>
                  <a:lnTo>
                    <a:pt x="0" y="615"/>
                  </a:lnTo>
                  <a:lnTo>
                    <a:pt x="88" y="703"/>
                  </a:lnTo>
                  <a:lnTo>
                    <a:pt x="176" y="747"/>
                  </a:lnTo>
                  <a:lnTo>
                    <a:pt x="220" y="747"/>
                  </a:lnTo>
                  <a:lnTo>
                    <a:pt x="1053" y="439"/>
                  </a:lnTo>
                  <a:lnTo>
                    <a:pt x="4739" y="352"/>
                  </a:lnTo>
                  <a:lnTo>
                    <a:pt x="4783" y="352"/>
                  </a:lnTo>
                  <a:lnTo>
                    <a:pt x="4827" y="308"/>
                  </a:lnTo>
                  <a:lnTo>
                    <a:pt x="4871" y="264"/>
                  </a:lnTo>
                  <a:lnTo>
                    <a:pt x="4871" y="176"/>
                  </a:lnTo>
                  <a:lnTo>
                    <a:pt x="4871" y="88"/>
                  </a:lnTo>
                  <a:lnTo>
                    <a:pt x="4827" y="45"/>
                  </a:lnTo>
                  <a:lnTo>
                    <a:pt x="4783" y="1"/>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0" name="Google Shape;4330;p91"/>
            <p:cNvSpPr/>
            <p:nvPr/>
          </p:nvSpPr>
          <p:spPr>
            <a:xfrm>
              <a:off x="5962325" y="5012550"/>
              <a:ext cx="120700" cy="18675"/>
            </a:xfrm>
            <a:custGeom>
              <a:rect b="b" l="l" r="r" t="t"/>
              <a:pathLst>
                <a:path extrusionOk="0" h="747" w="4828">
                  <a:moveTo>
                    <a:pt x="4652" y="1"/>
                  </a:moveTo>
                  <a:lnTo>
                    <a:pt x="966" y="89"/>
                  </a:lnTo>
                  <a:lnTo>
                    <a:pt x="922" y="133"/>
                  </a:lnTo>
                  <a:lnTo>
                    <a:pt x="132" y="440"/>
                  </a:lnTo>
                  <a:lnTo>
                    <a:pt x="88" y="440"/>
                  </a:lnTo>
                  <a:lnTo>
                    <a:pt x="44" y="527"/>
                  </a:lnTo>
                  <a:lnTo>
                    <a:pt x="1" y="571"/>
                  </a:lnTo>
                  <a:lnTo>
                    <a:pt x="44" y="659"/>
                  </a:lnTo>
                  <a:lnTo>
                    <a:pt x="88" y="747"/>
                  </a:lnTo>
                  <a:lnTo>
                    <a:pt x="264" y="747"/>
                  </a:lnTo>
                  <a:lnTo>
                    <a:pt x="1010" y="440"/>
                  </a:lnTo>
                  <a:lnTo>
                    <a:pt x="4652" y="352"/>
                  </a:lnTo>
                  <a:lnTo>
                    <a:pt x="4696" y="352"/>
                  </a:lnTo>
                  <a:lnTo>
                    <a:pt x="4784" y="308"/>
                  </a:lnTo>
                  <a:lnTo>
                    <a:pt x="4784" y="220"/>
                  </a:lnTo>
                  <a:lnTo>
                    <a:pt x="4827" y="176"/>
                  </a:lnTo>
                  <a:lnTo>
                    <a:pt x="4784" y="89"/>
                  </a:lnTo>
                  <a:lnTo>
                    <a:pt x="4740" y="45"/>
                  </a:lnTo>
                  <a:lnTo>
                    <a:pt x="4652" y="1"/>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1" name="Google Shape;4331;p91"/>
            <p:cNvSpPr/>
            <p:nvPr/>
          </p:nvSpPr>
          <p:spPr>
            <a:xfrm>
              <a:off x="5977675" y="4991725"/>
              <a:ext cx="117425" cy="17575"/>
            </a:xfrm>
            <a:custGeom>
              <a:rect b="b" l="l" r="r" t="t"/>
              <a:pathLst>
                <a:path extrusionOk="0" h="703" w="4697">
                  <a:moveTo>
                    <a:pt x="4521" y="0"/>
                  </a:moveTo>
                  <a:lnTo>
                    <a:pt x="966" y="132"/>
                  </a:lnTo>
                  <a:lnTo>
                    <a:pt x="922" y="132"/>
                  </a:lnTo>
                  <a:lnTo>
                    <a:pt x="176" y="351"/>
                  </a:lnTo>
                  <a:lnTo>
                    <a:pt x="133" y="351"/>
                  </a:lnTo>
                  <a:lnTo>
                    <a:pt x="89" y="395"/>
                  </a:lnTo>
                  <a:lnTo>
                    <a:pt x="45" y="439"/>
                  </a:lnTo>
                  <a:lnTo>
                    <a:pt x="1" y="527"/>
                  </a:lnTo>
                  <a:lnTo>
                    <a:pt x="1" y="571"/>
                  </a:lnTo>
                  <a:lnTo>
                    <a:pt x="89" y="658"/>
                  </a:lnTo>
                  <a:lnTo>
                    <a:pt x="176" y="702"/>
                  </a:lnTo>
                  <a:lnTo>
                    <a:pt x="220" y="702"/>
                  </a:lnTo>
                  <a:lnTo>
                    <a:pt x="1010" y="483"/>
                  </a:lnTo>
                  <a:lnTo>
                    <a:pt x="4521" y="351"/>
                  </a:lnTo>
                  <a:lnTo>
                    <a:pt x="4608" y="351"/>
                  </a:lnTo>
                  <a:lnTo>
                    <a:pt x="4652" y="307"/>
                  </a:lnTo>
                  <a:lnTo>
                    <a:pt x="4696" y="263"/>
                  </a:lnTo>
                  <a:lnTo>
                    <a:pt x="4696" y="176"/>
                  </a:lnTo>
                  <a:lnTo>
                    <a:pt x="4652" y="88"/>
                  </a:lnTo>
                  <a:lnTo>
                    <a:pt x="4652" y="44"/>
                  </a:lnTo>
                  <a:lnTo>
                    <a:pt x="4565" y="0"/>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2" name="Google Shape;4332;p91"/>
            <p:cNvSpPr/>
            <p:nvPr/>
          </p:nvSpPr>
          <p:spPr>
            <a:xfrm>
              <a:off x="6019375" y="4955525"/>
              <a:ext cx="16475" cy="9900"/>
            </a:xfrm>
            <a:custGeom>
              <a:rect b="b" l="l" r="r" t="t"/>
              <a:pathLst>
                <a:path extrusionOk="0" h="396" w="659">
                  <a:moveTo>
                    <a:pt x="439" y="0"/>
                  </a:moveTo>
                  <a:lnTo>
                    <a:pt x="132" y="44"/>
                  </a:lnTo>
                  <a:lnTo>
                    <a:pt x="44" y="88"/>
                  </a:lnTo>
                  <a:lnTo>
                    <a:pt x="0" y="132"/>
                  </a:lnTo>
                  <a:lnTo>
                    <a:pt x="0" y="220"/>
                  </a:lnTo>
                  <a:lnTo>
                    <a:pt x="0" y="263"/>
                  </a:lnTo>
                  <a:lnTo>
                    <a:pt x="44" y="395"/>
                  </a:lnTo>
                  <a:lnTo>
                    <a:pt x="220" y="395"/>
                  </a:lnTo>
                  <a:lnTo>
                    <a:pt x="527" y="307"/>
                  </a:lnTo>
                  <a:lnTo>
                    <a:pt x="571" y="307"/>
                  </a:lnTo>
                  <a:lnTo>
                    <a:pt x="615" y="263"/>
                  </a:lnTo>
                  <a:lnTo>
                    <a:pt x="659" y="176"/>
                  </a:lnTo>
                  <a:lnTo>
                    <a:pt x="659" y="132"/>
                  </a:lnTo>
                  <a:lnTo>
                    <a:pt x="615" y="44"/>
                  </a:lnTo>
                  <a:lnTo>
                    <a:pt x="571" y="0"/>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3" name="Google Shape;4333;p91"/>
            <p:cNvSpPr/>
            <p:nvPr/>
          </p:nvSpPr>
          <p:spPr>
            <a:xfrm>
              <a:off x="6024850" y="4934675"/>
              <a:ext cx="25275" cy="13175"/>
            </a:xfrm>
            <a:custGeom>
              <a:rect b="b" l="l" r="r" t="t"/>
              <a:pathLst>
                <a:path extrusionOk="0" h="527" w="1011">
                  <a:moveTo>
                    <a:pt x="835" y="0"/>
                  </a:moveTo>
                  <a:lnTo>
                    <a:pt x="132" y="176"/>
                  </a:lnTo>
                  <a:lnTo>
                    <a:pt x="89" y="220"/>
                  </a:lnTo>
                  <a:lnTo>
                    <a:pt x="45" y="264"/>
                  </a:lnTo>
                  <a:lnTo>
                    <a:pt x="1" y="351"/>
                  </a:lnTo>
                  <a:lnTo>
                    <a:pt x="1" y="395"/>
                  </a:lnTo>
                  <a:lnTo>
                    <a:pt x="89" y="483"/>
                  </a:lnTo>
                  <a:lnTo>
                    <a:pt x="176" y="527"/>
                  </a:lnTo>
                  <a:lnTo>
                    <a:pt x="220" y="527"/>
                  </a:lnTo>
                  <a:lnTo>
                    <a:pt x="922" y="351"/>
                  </a:lnTo>
                  <a:lnTo>
                    <a:pt x="966" y="308"/>
                  </a:lnTo>
                  <a:lnTo>
                    <a:pt x="1010" y="264"/>
                  </a:lnTo>
                  <a:lnTo>
                    <a:pt x="1010" y="220"/>
                  </a:lnTo>
                  <a:lnTo>
                    <a:pt x="1010" y="132"/>
                  </a:lnTo>
                  <a:lnTo>
                    <a:pt x="1010" y="88"/>
                  </a:lnTo>
                  <a:lnTo>
                    <a:pt x="966" y="44"/>
                  </a:lnTo>
                  <a:lnTo>
                    <a:pt x="878" y="0"/>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4" name="Google Shape;4334;p91"/>
            <p:cNvSpPr/>
            <p:nvPr/>
          </p:nvSpPr>
          <p:spPr>
            <a:xfrm>
              <a:off x="6041325" y="4908350"/>
              <a:ext cx="165650" cy="19775"/>
            </a:xfrm>
            <a:custGeom>
              <a:rect b="b" l="l" r="r" t="t"/>
              <a:pathLst>
                <a:path extrusionOk="0" h="791" w="6626">
                  <a:moveTo>
                    <a:pt x="6450" y="0"/>
                  </a:moveTo>
                  <a:lnTo>
                    <a:pt x="790" y="264"/>
                  </a:lnTo>
                  <a:lnTo>
                    <a:pt x="746" y="264"/>
                  </a:lnTo>
                  <a:lnTo>
                    <a:pt x="132" y="439"/>
                  </a:lnTo>
                  <a:lnTo>
                    <a:pt x="88" y="483"/>
                  </a:lnTo>
                  <a:lnTo>
                    <a:pt x="44" y="527"/>
                  </a:lnTo>
                  <a:lnTo>
                    <a:pt x="0" y="571"/>
                  </a:lnTo>
                  <a:lnTo>
                    <a:pt x="0" y="658"/>
                  </a:lnTo>
                  <a:lnTo>
                    <a:pt x="88" y="746"/>
                  </a:lnTo>
                  <a:lnTo>
                    <a:pt x="176" y="790"/>
                  </a:lnTo>
                  <a:lnTo>
                    <a:pt x="219" y="790"/>
                  </a:lnTo>
                  <a:lnTo>
                    <a:pt x="834" y="615"/>
                  </a:lnTo>
                  <a:lnTo>
                    <a:pt x="6450" y="351"/>
                  </a:lnTo>
                  <a:lnTo>
                    <a:pt x="6538" y="307"/>
                  </a:lnTo>
                  <a:lnTo>
                    <a:pt x="6582" y="307"/>
                  </a:lnTo>
                  <a:lnTo>
                    <a:pt x="6626" y="220"/>
                  </a:lnTo>
                  <a:lnTo>
                    <a:pt x="6626" y="176"/>
                  </a:lnTo>
                  <a:lnTo>
                    <a:pt x="6626" y="88"/>
                  </a:lnTo>
                  <a:lnTo>
                    <a:pt x="6582" y="44"/>
                  </a:lnTo>
                  <a:lnTo>
                    <a:pt x="6494" y="0"/>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5" name="Google Shape;4335;p91"/>
            <p:cNvSpPr/>
            <p:nvPr/>
          </p:nvSpPr>
          <p:spPr>
            <a:xfrm>
              <a:off x="6046800" y="4887500"/>
              <a:ext cx="165675" cy="23075"/>
            </a:xfrm>
            <a:custGeom>
              <a:rect b="b" l="l" r="r" t="t"/>
              <a:pathLst>
                <a:path extrusionOk="0" h="923" w="6627">
                  <a:moveTo>
                    <a:pt x="6407" y="1"/>
                  </a:moveTo>
                  <a:lnTo>
                    <a:pt x="2545" y="88"/>
                  </a:lnTo>
                  <a:lnTo>
                    <a:pt x="1141" y="308"/>
                  </a:lnTo>
                  <a:lnTo>
                    <a:pt x="1097" y="308"/>
                  </a:lnTo>
                  <a:lnTo>
                    <a:pt x="132" y="571"/>
                  </a:lnTo>
                  <a:lnTo>
                    <a:pt x="88" y="615"/>
                  </a:lnTo>
                  <a:lnTo>
                    <a:pt x="44" y="659"/>
                  </a:lnTo>
                  <a:lnTo>
                    <a:pt x="0" y="703"/>
                  </a:lnTo>
                  <a:lnTo>
                    <a:pt x="44" y="790"/>
                  </a:lnTo>
                  <a:lnTo>
                    <a:pt x="88" y="878"/>
                  </a:lnTo>
                  <a:lnTo>
                    <a:pt x="176" y="922"/>
                  </a:lnTo>
                  <a:lnTo>
                    <a:pt x="264" y="922"/>
                  </a:lnTo>
                  <a:lnTo>
                    <a:pt x="1185" y="615"/>
                  </a:lnTo>
                  <a:lnTo>
                    <a:pt x="2589" y="439"/>
                  </a:lnTo>
                  <a:lnTo>
                    <a:pt x="6451" y="352"/>
                  </a:lnTo>
                  <a:lnTo>
                    <a:pt x="6495" y="308"/>
                  </a:lnTo>
                  <a:lnTo>
                    <a:pt x="6539" y="264"/>
                  </a:lnTo>
                  <a:lnTo>
                    <a:pt x="6582" y="220"/>
                  </a:lnTo>
                  <a:lnTo>
                    <a:pt x="6626" y="132"/>
                  </a:lnTo>
                  <a:lnTo>
                    <a:pt x="6582" y="88"/>
                  </a:lnTo>
                  <a:lnTo>
                    <a:pt x="6539" y="44"/>
                  </a:lnTo>
                  <a:lnTo>
                    <a:pt x="6407" y="1"/>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6" name="Google Shape;4336;p91"/>
            <p:cNvSpPr/>
            <p:nvPr/>
          </p:nvSpPr>
          <p:spPr>
            <a:xfrm>
              <a:off x="6097250" y="4844725"/>
              <a:ext cx="125100" cy="18675"/>
            </a:xfrm>
            <a:custGeom>
              <a:rect b="b" l="l" r="r" t="t"/>
              <a:pathLst>
                <a:path extrusionOk="0" h="747" w="5004">
                  <a:moveTo>
                    <a:pt x="4828" y="0"/>
                  </a:moveTo>
                  <a:lnTo>
                    <a:pt x="1756" y="132"/>
                  </a:lnTo>
                  <a:lnTo>
                    <a:pt x="308" y="351"/>
                  </a:lnTo>
                  <a:lnTo>
                    <a:pt x="264" y="351"/>
                  </a:lnTo>
                  <a:lnTo>
                    <a:pt x="89" y="439"/>
                  </a:lnTo>
                  <a:lnTo>
                    <a:pt x="45" y="439"/>
                  </a:lnTo>
                  <a:lnTo>
                    <a:pt x="1" y="527"/>
                  </a:lnTo>
                  <a:lnTo>
                    <a:pt x="1" y="571"/>
                  </a:lnTo>
                  <a:lnTo>
                    <a:pt x="1" y="658"/>
                  </a:lnTo>
                  <a:lnTo>
                    <a:pt x="89" y="746"/>
                  </a:lnTo>
                  <a:lnTo>
                    <a:pt x="220" y="746"/>
                  </a:lnTo>
                  <a:lnTo>
                    <a:pt x="352" y="702"/>
                  </a:lnTo>
                  <a:lnTo>
                    <a:pt x="1800" y="483"/>
                  </a:lnTo>
                  <a:lnTo>
                    <a:pt x="4828" y="351"/>
                  </a:lnTo>
                  <a:lnTo>
                    <a:pt x="4916" y="351"/>
                  </a:lnTo>
                  <a:lnTo>
                    <a:pt x="4959" y="307"/>
                  </a:lnTo>
                  <a:lnTo>
                    <a:pt x="5003" y="263"/>
                  </a:lnTo>
                  <a:lnTo>
                    <a:pt x="5003" y="176"/>
                  </a:lnTo>
                  <a:lnTo>
                    <a:pt x="5003" y="132"/>
                  </a:lnTo>
                  <a:lnTo>
                    <a:pt x="4959" y="44"/>
                  </a:lnTo>
                  <a:lnTo>
                    <a:pt x="4872" y="44"/>
                  </a:lnTo>
                  <a:lnTo>
                    <a:pt x="4828" y="0"/>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7" name="Google Shape;4337;p91"/>
            <p:cNvSpPr/>
            <p:nvPr/>
          </p:nvSpPr>
          <p:spPr>
            <a:xfrm>
              <a:off x="6107125" y="4824975"/>
              <a:ext cx="120700" cy="20875"/>
            </a:xfrm>
            <a:custGeom>
              <a:rect b="b" l="l" r="r" t="t"/>
              <a:pathLst>
                <a:path extrusionOk="0" h="835" w="4828">
                  <a:moveTo>
                    <a:pt x="4652" y="0"/>
                  </a:moveTo>
                  <a:lnTo>
                    <a:pt x="2019" y="132"/>
                  </a:lnTo>
                  <a:lnTo>
                    <a:pt x="484" y="351"/>
                  </a:lnTo>
                  <a:lnTo>
                    <a:pt x="440" y="351"/>
                  </a:lnTo>
                  <a:lnTo>
                    <a:pt x="89" y="483"/>
                  </a:lnTo>
                  <a:lnTo>
                    <a:pt x="45" y="527"/>
                  </a:lnTo>
                  <a:lnTo>
                    <a:pt x="1" y="571"/>
                  </a:lnTo>
                  <a:lnTo>
                    <a:pt x="1" y="659"/>
                  </a:lnTo>
                  <a:lnTo>
                    <a:pt x="1" y="702"/>
                  </a:lnTo>
                  <a:lnTo>
                    <a:pt x="89" y="790"/>
                  </a:lnTo>
                  <a:lnTo>
                    <a:pt x="176" y="834"/>
                  </a:lnTo>
                  <a:lnTo>
                    <a:pt x="220" y="790"/>
                  </a:lnTo>
                  <a:lnTo>
                    <a:pt x="571" y="659"/>
                  </a:lnTo>
                  <a:lnTo>
                    <a:pt x="2063" y="483"/>
                  </a:lnTo>
                  <a:lnTo>
                    <a:pt x="4652" y="351"/>
                  </a:lnTo>
                  <a:lnTo>
                    <a:pt x="4696" y="351"/>
                  </a:lnTo>
                  <a:lnTo>
                    <a:pt x="4784" y="308"/>
                  </a:lnTo>
                  <a:lnTo>
                    <a:pt x="4784" y="220"/>
                  </a:lnTo>
                  <a:lnTo>
                    <a:pt x="4828" y="176"/>
                  </a:lnTo>
                  <a:lnTo>
                    <a:pt x="4784" y="88"/>
                  </a:lnTo>
                  <a:lnTo>
                    <a:pt x="4740" y="44"/>
                  </a:lnTo>
                  <a:lnTo>
                    <a:pt x="4696" y="0"/>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8" name="Google Shape;4338;p91"/>
            <p:cNvSpPr/>
            <p:nvPr/>
          </p:nvSpPr>
          <p:spPr>
            <a:xfrm>
              <a:off x="6100550" y="4800825"/>
              <a:ext cx="161275" cy="30750"/>
            </a:xfrm>
            <a:custGeom>
              <a:rect b="b" l="l" r="r" t="t"/>
              <a:pathLst>
                <a:path extrusionOk="0" h="1230" w="6451">
                  <a:moveTo>
                    <a:pt x="6275" y="1"/>
                  </a:moveTo>
                  <a:lnTo>
                    <a:pt x="2897" y="264"/>
                  </a:lnTo>
                  <a:lnTo>
                    <a:pt x="1361" y="484"/>
                  </a:lnTo>
                  <a:lnTo>
                    <a:pt x="1317" y="484"/>
                  </a:lnTo>
                  <a:lnTo>
                    <a:pt x="132" y="922"/>
                  </a:lnTo>
                  <a:lnTo>
                    <a:pt x="44" y="922"/>
                  </a:lnTo>
                  <a:lnTo>
                    <a:pt x="1" y="1010"/>
                  </a:lnTo>
                  <a:lnTo>
                    <a:pt x="1" y="1054"/>
                  </a:lnTo>
                  <a:lnTo>
                    <a:pt x="1" y="1142"/>
                  </a:lnTo>
                  <a:lnTo>
                    <a:pt x="88" y="1230"/>
                  </a:lnTo>
                  <a:lnTo>
                    <a:pt x="220" y="1230"/>
                  </a:lnTo>
                  <a:lnTo>
                    <a:pt x="1405" y="835"/>
                  </a:lnTo>
                  <a:lnTo>
                    <a:pt x="2897" y="615"/>
                  </a:lnTo>
                  <a:lnTo>
                    <a:pt x="6275" y="352"/>
                  </a:lnTo>
                  <a:lnTo>
                    <a:pt x="6363" y="352"/>
                  </a:lnTo>
                  <a:lnTo>
                    <a:pt x="6407" y="308"/>
                  </a:lnTo>
                  <a:lnTo>
                    <a:pt x="6451" y="264"/>
                  </a:lnTo>
                  <a:lnTo>
                    <a:pt x="6451" y="177"/>
                  </a:lnTo>
                  <a:lnTo>
                    <a:pt x="6451" y="89"/>
                  </a:lnTo>
                  <a:lnTo>
                    <a:pt x="6407" y="45"/>
                  </a:lnTo>
                  <a:lnTo>
                    <a:pt x="6275" y="1"/>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9" name="Google Shape;4339;p91"/>
            <p:cNvSpPr/>
            <p:nvPr/>
          </p:nvSpPr>
          <p:spPr>
            <a:xfrm>
              <a:off x="6098350" y="4774500"/>
              <a:ext cx="190900" cy="29650"/>
            </a:xfrm>
            <a:custGeom>
              <a:rect b="b" l="l" r="r" t="t"/>
              <a:pathLst>
                <a:path extrusionOk="0" h="1186" w="7636">
                  <a:moveTo>
                    <a:pt x="7417" y="1"/>
                  </a:moveTo>
                  <a:lnTo>
                    <a:pt x="5003" y="352"/>
                  </a:lnTo>
                  <a:lnTo>
                    <a:pt x="2370" y="484"/>
                  </a:lnTo>
                  <a:lnTo>
                    <a:pt x="352" y="747"/>
                  </a:lnTo>
                  <a:lnTo>
                    <a:pt x="264" y="747"/>
                  </a:lnTo>
                  <a:lnTo>
                    <a:pt x="89" y="835"/>
                  </a:lnTo>
                  <a:lnTo>
                    <a:pt x="45" y="878"/>
                  </a:lnTo>
                  <a:lnTo>
                    <a:pt x="1" y="966"/>
                  </a:lnTo>
                  <a:lnTo>
                    <a:pt x="1" y="1010"/>
                  </a:lnTo>
                  <a:lnTo>
                    <a:pt x="45" y="1098"/>
                  </a:lnTo>
                  <a:lnTo>
                    <a:pt x="89" y="1142"/>
                  </a:lnTo>
                  <a:lnTo>
                    <a:pt x="176" y="1186"/>
                  </a:lnTo>
                  <a:lnTo>
                    <a:pt x="264" y="1142"/>
                  </a:lnTo>
                  <a:lnTo>
                    <a:pt x="396" y="1098"/>
                  </a:lnTo>
                  <a:lnTo>
                    <a:pt x="2414" y="835"/>
                  </a:lnTo>
                  <a:lnTo>
                    <a:pt x="5047" y="703"/>
                  </a:lnTo>
                  <a:lnTo>
                    <a:pt x="7460" y="352"/>
                  </a:lnTo>
                  <a:lnTo>
                    <a:pt x="7548" y="352"/>
                  </a:lnTo>
                  <a:lnTo>
                    <a:pt x="7592" y="308"/>
                  </a:lnTo>
                  <a:lnTo>
                    <a:pt x="7636" y="220"/>
                  </a:lnTo>
                  <a:lnTo>
                    <a:pt x="7636" y="176"/>
                  </a:lnTo>
                  <a:lnTo>
                    <a:pt x="7592" y="89"/>
                  </a:lnTo>
                  <a:lnTo>
                    <a:pt x="7548" y="45"/>
                  </a:lnTo>
                  <a:lnTo>
                    <a:pt x="7504" y="1"/>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0" name="Google Shape;4340;p91"/>
            <p:cNvSpPr/>
            <p:nvPr/>
          </p:nvSpPr>
          <p:spPr>
            <a:xfrm>
              <a:off x="6109325" y="4682350"/>
              <a:ext cx="523300" cy="91075"/>
            </a:xfrm>
            <a:custGeom>
              <a:rect b="b" l="l" r="r" t="t"/>
              <a:pathLst>
                <a:path extrusionOk="0" h="3643" w="20932">
                  <a:moveTo>
                    <a:pt x="20361" y="1"/>
                  </a:moveTo>
                  <a:lnTo>
                    <a:pt x="16412" y="352"/>
                  </a:lnTo>
                  <a:lnTo>
                    <a:pt x="10488" y="835"/>
                  </a:lnTo>
                  <a:lnTo>
                    <a:pt x="6100" y="1230"/>
                  </a:lnTo>
                  <a:lnTo>
                    <a:pt x="6056" y="1273"/>
                  </a:lnTo>
                  <a:lnTo>
                    <a:pt x="2765" y="2239"/>
                  </a:lnTo>
                  <a:lnTo>
                    <a:pt x="966" y="2590"/>
                  </a:lnTo>
                  <a:lnTo>
                    <a:pt x="878" y="2634"/>
                  </a:lnTo>
                  <a:lnTo>
                    <a:pt x="88" y="3292"/>
                  </a:lnTo>
                  <a:lnTo>
                    <a:pt x="44" y="3380"/>
                  </a:lnTo>
                  <a:lnTo>
                    <a:pt x="1" y="3424"/>
                  </a:lnTo>
                  <a:lnTo>
                    <a:pt x="1" y="3511"/>
                  </a:lnTo>
                  <a:lnTo>
                    <a:pt x="44" y="3555"/>
                  </a:lnTo>
                  <a:lnTo>
                    <a:pt x="88" y="3599"/>
                  </a:lnTo>
                  <a:lnTo>
                    <a:pt x="176" y="3643"/>
                  </a:lnTo>
                  <a:lnTo>
                    <a:pt x="308" y="3599"/>
                  </a:lnTo>
                  <a:lnTo>
                    <a:pt x="1098" y="2941"/>
                  </a:lnTo>
                  <a:lnTo>
                    <a:pt x="2853" y="2590"/>
                  </a:lnTo>
                  <a:lnTo>
                    <a:pt x="6144" y="1581"/>
                  </a:lnTo>
                  <a:lnTo>
                    <a:pt x="10488" y="1186"/>
                  </a:lnTo>
                  <a:lnTo>
                    <a:pt x="13647" y="922"/>
                  </a:lnTo>
                  <a:lnTo>
                    <a:pt x="16456" y="703"/>
                  </a:lnTo>
                  <a:lnTo>
                    <a:pt x="20361" y="352"/>
                  </a:lnTo>
                  <a:lnTo>
                    <a:pt x="20712" y="396"/>
                  </a:lnTo>
                  <a:lnTo>
                    <a:pt x="20844" y="396"/>
                  </a:lnTo>
                  <a:lnTo>
                    <a:pt x="20888" y="352"/>
                  </a:lnTo>
                  <a:lnTo>
                    <a:pt x="20932" y="264"/>
                  </a:lnTo>
                  <a:lnTo>
                    <a:pt x="20932" y="220"/>
                  </a:lnTo>
                  <a:lnTo>
                    <a:pt x="20888" y="133"/>
                  </a:lnTo>
                  <a:lnTo>
                    <a:pt x="20844" y="89"/>
                  </a:lnTo>
                  <a:lnTo>
                    <a:pt x="20800" y="89"/>
                  </a:lnTo>
                  <a:lnTo>
                    <a:pt x="20405" y="1"/>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1" name="Google Shape;4341;p91"/>
            <p:cNvSpPr/>
            <p:nvPr/>
          </p:nvSpPr>
          <p:spPr>
            <a:xfrm>
              <a:off x="6085200" y="4649450"/>
              <a:ext cx="537550" cy="125075"/>
            </a:xfrm>
            <a:custGeom>
              <a:rect b="b" l="l" r="r" t="t"/>
              <a:pathLst>
                <a:path extrusionOk="0" h="5003" w="21502">
                  <a:moveTo>
                    <a:pt x="18255" y="1"/>
                  </a:moveTo>
                  <a:lnTo>
                    <a:pt x="13779" y="395"/>
                  </a:lnTo>
                  <a:lnTo>
                    <a:pt x="9478" y="834"/>
                  </a:lnTo>
                  <a:lnTo>
                    <a:pt x="6846" y="1229"/>
                  </a:lnTo>
                  <a:lnTo>
                    <a:pt x="6802" y="1229"/>
                  </a:lnTo>
                  <a:lnTo>
                    <a:pt x="5003" y="2238"/>
                  </a:lnTo>
                  <a:lnTo>
                    <a:pt x="3598" y="2765"/>
                  </a:lnTo>
                  <a:lnTo>
                    <a:pt x="1361" y="3292"/>
                  </a:lnTo>
                  <a:lnTo>
                    <a:pt x="1273" y="3335"/>
                  </a:lnTo>
                  <a:lnTo>
                    <a:pt x="439" y="4476"/>
                  </a:lnTo>
                  <a:lnTo>
                    <a:pt x="88" y="4696"/>
                  </a:lnTo>
                  <a:lnTo>
                    <a:pt x="44" y="4740"/>
                  </a:lnTo>
                  <a:lnTo>
                    <a:pt x="0" y="4783"/>
                  </a:lnTo>
                  <a:lnTo>
                    <a:pt x="0" y="4871"/>
                  </a:lnTo>
                  <a:lnTo>
                    <a:pt x="44" y="4915"/>
                  </a:lnTo>
                  <a:lnTo>
                    <a:pt x="88" y="5003"/>
                  </a:lnTo>
                  <a:lnTo>
                    <a:pt x="264" y="5003"/>
                  </a:lnTo>
                  <a:lnTo>
                    <a:pt x="658" y="4740"/>
                  </a:lnTo>
                  <a:lnTo>
                    <a:pt x="702" y="4696"/>
                  </a:lnTo>
                  <a:lnTo>
                    <a:pt x="1536" y="3599"/>
                  </a:lnTo>
                  <a:lnTo>
                    <a:pt x="3686" y="3116"/>
                  </a:lnTo>
                  <a:lnTo>
                    <a:pt x="3730" y="3116"/>
                  </a:lnTo>
                  <a:lnTo>
                    <a:pt x="5134" y="2546"/>
                  </a:lnTo>
                  <a:lnTo>
                    <a:pt x="5178" y="2546"/>
                  </a:lnTo>
                  <a:lnTo>
                    <a:pt x="6933" y="1536"/>
                  </a:lnTo>
                  <a:lnTo>
                    <a:pt x="9522" y="1185"/>
                  </a:lnTo>
                  <a:lnTo>
                    <a:pt x="13779" y="746"/>
                  </a:lnTo>
                  <a:lnTo>
                    <a:pt x="18255" y="352"/>
                  </a:lnTo>
                  <a:lnTo>
                    <a:pt x="19922" y="352"/>
                  </a:lnTo>
                  <a:lnTo>
                    <a:pt x="20624" y="527"/>
                  </a:lnTo>
                  <a:lnTo>
                    <a:pt x="21107" y="790"/>
                  </a:lnTo>
                  <a:lnTo>
                    <a:pt x="21151" y="834"/>
                  </a:lnTo>
                  <a:lnTo>
                    <a:pt x="21370" y="834"/>
                  </a:lnTo>
                  <a:lnTo>
                    <a:pt x="21458" y="790"/>
                  </a:lnTo>
                  <a:lnTo>
                    <a:pt x="21458" y="746"/>
                  </a:lnTo>
                  <a:lnTo>
                    <a:pt x="21502" y="659"/>
                  </a:lnTo>
                  <a:lnTo>
                    <a:pt x="21502" y="615"/>
                  </a:lnTo>
                  <a:lnTo>
                    <a:pt x="21458" y="571"/>
                  </a:lnTo>
                  <a:lnTo>
                    <a:pt x="21414" y="527"/>
                  </a:lnTo>
                  <a:lnTo>
                    <a:pt x="21326" y="483"/>
                  </a:lnTo>
                  <a:lnTo>
                    <a:pt x="21238" y="483"/>
                  </a:lnTo>
                  <a:lnTo>
                    <a:pt x="20800" y="220"/>
                  </a:lnTo>
                  <a:lnTo>
                    <a:pt x="20712" y="176"/>
                  </a:lnTo>
                  <a:lnTo>
                    <a:pt x="19966" y="44"/>
                  </a:lnTo>
                  <a:lnTo>
                    <a:pt x="19966" y="1"/>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2" name="Google Shape;4342;p91"/>
            <p:cNvSpPr/>
            <p:nvPr/>
          </p:nvSpPr>
          <p:spPr>
            <a:xfrm>
              <a:off x="6057775" y="4612150"/>
              <a:ext cx="585825" cy="165675"/>
            </a:xfrm>
            <a:custGeom>
              <a:rect b="b" l="l" r="r" t="t"/>
              <a:pathLst>
                <a:path extrusionOk="0" h="6627" w="23433">
                  <a:moveTo>
                    <a:pt x="17509" y="1"/>
                  </a:moveTo>
                  <a:lnTo>
                    <a:pt x="16148" y="44"/>
                  </a:lnTo>
                  <a:lnTo>
                    <a:pt x="14832" y="132"/>
                  </a:lnTo>
                  <a:lnTo>
                    <a:pt x="13603" y="264"/>
                  </a:lnTo>
                  <a:lnTo>
                    <a:pt x="11848" y="396"/>
                  </a:lnTo>
                  <a:lnTo>
                    <a:pt x="11804" y="396"/>
                  </a:lnTo>
                  <a:lnTo>
                    <a:pt x="9786" y="747"/>
                  </a:lnTo>
                  <a:lnTo>
                    <a:pt x="9742" y="790"/>
                  </a:lnTo>
                  <a:lnTo>
                    <a:pt x="8469" y="1405"/>
                  </a:lnTo>
                  <a:lnTo>
                    <a:pt x="7284" y="2238"/>
                  </a:lnTo>
                  <a:lnTo>
                    <a:pt x="5441" y="3204"/>
                  </a:lnTo>
                  <a:lnTo>
                    <a:pt x="2282" y="3950"/>
                  </a:lnTo>
                  <a:lnTo>
                    <a:pt x="2194" y="3950"/>
                  </a:lnTo>
                  <a:lnTo>
                    <a:pt x="1580" y="4476"/>
                  </a:lnTo>
                  <a:lnTo>
                    <a:pt x="1536" y="4520"/>
                  </a:lnTo>
                  <a:lnTo>
                    <a:pt x="746" y="5793"/>
                  </a:lnTo>
                  <a:lnTo>
                    <a:pt x="88" y="6319"/>
                  </a:lnTo>
                  <a:lnTo>
                    <a:pt x="44" y="6363"/>
                  </a:lnTo>
                  <a:lnTo>
                    <a:pt x="0" y="6451"/>
                  </a:lnTo>
                  <a:lnTo>
                    <a:pt x="44" y="6495"/>
                  </a:lnTo>
                  <a:lnTo>
                    <a:pt x="44" y="6583"/>
                  </a:lnTo>
                  <a:lnTo>
                    <a:pt x="132" y="6627"/>
                  </a:lnTo>
                  <a:lnTo>
                    <a:pt x="176" y="6627"/>
                  </a:lnTo>
                  <a:lnTo>
                    <a:pt x="307" y="6583"/>
                  </a:lnTo>
                  <a:lnTo>
                    <a:pt x="1009" y="6056"/>
                  </a:lnTo>
                  <a:lnTo>
                    <a:pt x="1053" y="6012"/>
                  </a:lnTo>
                  <a:lnTo>
                    <a:pt x="1799" y="4740"/>
                  </a:lnTo>
                  <a:lnTo>
                    <a:pt x="2414" y="4257"/>
                  </a:lnTo>
                  <a:lnTo>
                    <a:pt x="5573" y="3555"/>
                  </a:lnTo>
                  <a:lnTo>
                    <a:pt x="5617" y="3555"/>
                  </a:lnTo>
                  <a:lnTo>
                    <a:pt x="7460" y="2546"/>
                  </a:lnTo>
                  <a:lnTo>
                    <a:pt x="8645" y="1712"/>
                  </a:lnTo>
                  <a:lnTo>
                    <a:pt x="9873" y="1098"/>
                  </a:lnTo>
                  <a:lnTo>
                    <a:pt x="11892" y="747"/>
                  </a:lnTo>
                  <a:lnTo>
                    <a:pt x="13603" y="615"/>
                  </a:lnTo>
                  <a:lnTo>
                    <a:pt x="14788" y="483"/>
                  </a:lnTo>
                  <a:lnTo>
                    <a:pt x="16060" y="396"/>
                  </a:lnTo>
                  <a:lnTo>
                    <a:pt x="17421" y="352"/>
                  </a:lnTo>
                  <a:lnTo>
                    <a:pt x="18737" y="352"/>
                  </a:lnTo>
                  <a:lnTo>
                    <a:pt x="19395" y="396"/>
                  </a:lnTo>
                  <a:lnTo>
                    <a:pt x="20054" y="483"/>
                  </a:lnTo>
                  <a:lnTo>
                    <a:pt x="20624" y="571"/>
                  </a:lnTo>
                  <a:lnTo>
                    <a:pt x="21195" y="703"/>
                  </a:lnTo>
                  <a:lnTo>
                    <a:pt x="21677" y="878"/>
                  </a:lnTo>
                  <a:lnTo>
                    <a:pt x="22160" y="1054"/>
                  </a:lnTo>
                  <a:lnTo>
                    <a:pt x="22555" y="1317"/>
                  </a:lnTo>
                  <a:lnTo>
                    <a:pt x="22862" y="1624"/>
                  </a:lnTo>
                  <a:lnTo>
                    <a:pt x="22950" y="1668"/>
                  </a:lnTo>
                  <a:lnTo>
                    <a:pt x="23213" y="1756"/>
                  </a:lnTo>
                  <a:lnTo>
                    <a:pt x="23345" y="1756"/>
                  </a:lnTo>
                  <a:lnTo>
                    <a:pt x="23389" y="1712"/>
                  </a:lnTo>
                  <a:lnTo>
                    <a:pt x="23432" y="1624"/>
                  </a:lnTo>
                  <a:lnTo>
                    <a:pt x="23432" y="1580"/>
                  </a:lnTo>
                  <a:lnTo>
                    <a:pt x="23432" y="1493"/>
                  </a:lnTo>
                  <a:lnTo>
                    <a:pt x="23389" y="1449"/>
                  </a:lnTo>
                  <a:lnTo>
                    <a:pt x="23301" y="1405"/>
                  </a:lnTo>
                  <a:lnTo>
                    <a:pt x="23081" y="1361"/>
                  </a:lnTo>
                  <a:lnTo>
                    <a:pt x="22730" y="1054"/>
                  </a:lnTo>
                  <a:lnTo>
                    <a:pt x="22335" y="790"/>
                  </a:lnTo>
                  <a:lnTo>
                    <a:pt x="21853" y="571"/>
                  </a:lnTo>
                  <a:lnTo>
                    <a:pt x="21326" y="396"/>
                  </a:lnTo>
                  <a:lnTo>
                    <a:pt x="20800" y="220"/>
                  </a:lnTo>
                  <a:lnTo>
                    <a:pt x="20185" y="132"/>
                  </a:lnTo>
                  <a:lnTo>
                    <a:pt x="19527" y="44"/>
                  </a:lnTo>
                  <a:lnTo>
                    <a:pt x="18869" y="1"/>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3" name="Google Shape;4343;p91"/>
            <p:cNvSpPr/>
            <p:nvPr/>
          </p:nvSpPr>
          <p:spPr>
            <a:xfrm>
              <a:off x="6038025" y="4574850"/>
              <a:ext cx="634100" cy="202975"/>
            </a:xfrm>
            <a:custGeom>
              <a:rect b="b" l="l" r="r" t="t"/>
              <a:pathLst>
                <a:path extrusionOk="0" h="8119" w="25364">
                  <a:moveTo>
                    <a:pt x="14613" y="1"/>
                  </a:moveTo>
                  <a:lnTo>
                    <a:pt x="12155" y="220"/>
                  </a:lnTo>
                  <a:lnTo>
                    <a:pt x="12111" y="220"/>
                  </a:lnTo>
                  <a:lnTo>
                    <a:pt x="11014" y="571"/>
                  </a:lnTo>
                  <a:lnTo>
                    <a:pt x="10970" y="615"/>
                  </a:lnTo>
                  <a:lnTo>
                    <a:pt x="10181" y="1229"/>
                  </a:lnTo>
                  <a:lnTo>
                    <a:pt x="8162" y="2853"/>
                  </a:lnTo>
                  <a:lnTo>
                    <a:pt x="6319" y="3818"/>
                  </a:lnTo>
                  <a:lnTo>
                    <a:pt x="5573" y="4082"/>
                  </a:lnTo>
                  <a:lnTo>
                    <a:pt x="4915" y="4301"/>
                  </a:lnTo>
                  <a:lnTo>
                    <a:pt x="4345" y="4389"/>
                  </a:lnTo>
                  <a:lnTo>
                    <a:pt x="3862" y="4476"/>
                  </a:lnTo>
                  <a:lnTo>
                    <a:pt x="3379" y="4520"/>
                  </a:lnTo>
                  <a:lnTo>
                    <a:pt x="2940" y="4652"/>
                  </a:lnTo>
                  <a:lnTo>
                    <a:pt x="2545" y="4784"/>
                  </a:lnTo>
                  <a:lnTo>
                    <a:pt x="2151" y="5003"/>
                  </a:lnTo>
                  <a:lnTo>
                    <a:pt x="1756" y="5398"/>
                  </a:lnTo>
                  <a:lnTo>
                    <a:pt x="1317" y="5881"/>
                  </a:lnTo>
                  <a:lnTo>
                    <a:pt x="922" y="6583"/>
                  </a:lnTo>
                  <a:lnTo>
                    <a:pt x="439" y="7504"/>
                  </a:lnTo>
                  <a:lnTo>
                    <a:pt x="88" y="7811"/>
                  </a:lnTo>
                  <a:lnTo>
                    <a:pt x="44" y="7855"/>
                  </a:lnTo>
                  <a:lnTo>
                    <a:pt x="0" y="7943"/>
                  </a:lnTo>
                  <a:lnTo>
                    <a:pt x="0" y="7987"/>
                  </a:lnTo>
                  <a:lnTo>
                    <a:pt x="44" y="8075"/>
                  </a:lnTo>
                  <a:lnTo>
                    <a:pt x="132" y="8119"/>
                  </a:lnTo>
                  <a:lnTo>
                    <a:pt x="176" y="8119"/>
                  </a:lnTo>
                  <a:lnTo>
                    <a:pt x="308" y="8075"/>
                  </a:lnTo>
                  <a:lnTo>
                    <a:pt x="702" y="7724"/>
                  </a:lnTo>
                  <a:lnTo>
                    <a:pt x="746" y="7680"/>
                  </a:lnTo>
                  <a:lnTo>
                    <a:pt x="1185" y="6802"/>
                  </a:lnTo>
                  <a:lnTo>
                    <a:pt x="1580" y="6144"/>
                  </a:lnTo>
                  <a:lnTo>
                    <a:pt x="1931" y="5661"/>
                  </a:lnTo>
                  <a:lnTo>
                    <a:pt x="2282" y="5354"/>
                  </a:lnTo>
                  <a:lnTo>
                    <a:pt x="2677" y="5135"/>
                  </a:lnTo>
                  <a:lnTo>
                    <a:pt x="3028" y="4959"/>
                  </a:lnTo>
                  <a:lnTo>
                    <a:pt x="3467" y="4871"/>
                  </a:lnTo>
                  <a:lnTo>
                    <a:pt x="3906" y="4827"/>
                  </a:lnTo>
                  <a:lnTo>
                    <a:pt x="4432" y="4740"/>
                  </a:lnTo>
                  <a:lnTo>
                    <a:pt x="5003" y="4608"/>
                  </a:lnTo>
                  <a:lnTo>
                    <a:pt x="5705" y="4433"/>
                  </a:lnTo>
                  <a:lnTo>
                    <a:pt x="6451" y="4125"/>
                  </a:lnTo>
                  <a:lnTo>
                    <a:pt x="8338" y="3160"/>
                  </a:lnTo>
                  <a:lnTo>
                    <a:pt x="8382" y="3116"/>
                  </a:lnTo>
                  <a:lnTo>
                    <a:pt x="10400" y="1493"/>
                  </a:lnTo>
                  <a:lnTo>
                    <a:pt x="11146" y="878"/>
                  </a:lnTo>
                  <a:lnTo>
                    <a:pt x="12199" y="571"/>
                  </a:lnTo>
                  <a:lnTo>
                    <a:pt x="14656" y="352"/>
                  </a:lnTo>
                  <a:lnTo>
                    <a:pt x="17947" y="396"/>
                  </a:lnTo>
                  <a:lnTo>
                    <a:pt x="21063" y="747"/>
                  </a:lnTo>
                  <a:lnTo>
                    <a:pt x="22204" y="1054"/>
                  </a:lnTo>
                  <a:lnTo>
                    <a:pt x="23652" y="1844"/>
                  </a:lnTo>
                  <a:lnTo>
                    <a:pt x="24705" y="2721"/>
                  </a:lnTo>
                  <a:lnTo>
                    <a:pt x="24749" y="2721"/>
                  </a:lnTo>
                  <a:lnTo>
                    <a:pt x="25144" y="2853"/>
                  </a:lnTo>
                  <a:lnTo>
                    <a:pt x="25188" y="2853"/>
                  </a:lnTo>
                  <a:lnTo>
                    <a:pt x="25276" y="2809"/>
                  </a:lnTo>
                  <a:lnTo>
                    <a:pt x="25319" y="2765"/>
                  </a:lnTo>
                  <a:lnTo>
                    <a:pt x="25363" y="2721"/>
                  </a:lnTo>
                  <a:lnTo>
                    <a:pt x="25363" y="2633"/>
                  </a:lnTo>
                  <a:lnTo>
                    <a:pt x="25319" y="2590"/>
                  </a:lnTo>
                  <a:lnTo>
                    <a:pt x="25276" y="2546"/>
                  </a:lnTo>
                  <a:lnTo>
                    <a:pt x="25232" y="2502"/>
                  </a:lnTo>
                  <a:lnTo>
                    <a:pt x="24881" y="2414"/>
                  </a:lnTo>
                  <a:lnTo>
                    <a:pt x="23871" y="1580"/>
                  </a:lnTo>
                  <a:lnTo>
                    <a:pt x="23827" y="1536"/>
                  </a:lnTo>
                  <a:lnTo>
                    <a:pt x="22379" y="747"/>
                  </a:lnTo>
                  <a:lnTo>
                    <a:pt x="22336" y="747"/>
                  </a:lnTo>
                  <a:lnTo>
                    <a:pt x="21151" y="396"/>
                  </a:lnTo>
                  <a:lnTo>
                    <a:pt x="17991" y="45"/>
                  </a:lnTo>
                  <a:lnTo>
                    <a:pt x="14613" y="1"/>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4" name="Google Shape;4344;p91"/>
            <p:cNvSpPr/>
            <p:nvPr/>
          </p:nvSpPr>
          <p:spPr>
            <a:xfrm>
              <a:off x="5408325" y="4697725"/>
              <a:ext cx="1298900" cy="349975"/>
            </a:xfrm>
            <a:custGeom>
              <a:rect b="b" l="l" r="r" t="t"/>
              <a:pathLst>
                <a:path extrusionOk="0" h="13999" w="51956">
                  <a:moveTo>
                    <a:pt x="48621" y="0"/>
                  </a:moveTo>
                  <a:lnTo>
                    <a:pt x="45330" y="527"/>
                  </a:lnTo>
                  <a:lnTo>
                    <a:pt x="42916" y="922"/>
                  </a:lnTo>
                  <a:lnTo>
                    <a:pt x="40371" y="1273"/>
                  </a:lnTo>
                  <a:lnTo>
                    <a:pt x="35983" y="1755"/>
                  </a:lnTo>
                  <a:lnTo>
                    <a:pt x="31946" y="2414"/>
                  </a:lnTo>
                  <a:lnTo>
                    <a:pt x="29401" y="2721"/>
                  </a:lnTo>
                  <a:lnTo>
                    <a:pt x="29357" y="2721"/>
                  </a:lnTo>
                  <a:lnTo>
                    <a:pt x="27163" y="3774"/>
                  </a:lnTo>
                  <a:lnTo>
                    <a:pt x="27119" y="3774"/>
                  </a:lnTo>
                  <a:lnTo>
                    <a:pt x="25408" y="5003"/>
                  </a:lnTo>
                  <a:lnTo>
                    <a:pt x="21283" y="7943"/>
                  </a:lnTo>
                  <a:lnTo>
                    <a:pt x="20713" y="8074"/>
                  </a:lnTo>
                  <a:lnTo>
                    <a:pt x="17685" y="7986"/>
                  </a:lnTo>
                  <a:lnTo>
                    <a:pt x="15359" y="7811"/>
                  </a:lnTo>
                  <a:lnTo>
                    <a:pt x="11717" y="7372"/>
                  </a:lnTo>
                  <a:lnTo>
                    <a:pt x="9567" y="6977"/>
                  </a:lnTo>
                  <a:lnTo>
                    <a:pt x="9523" y="6977"/>
                  </a:lnTo>
                  <a:lnTo>
                    <a:pt x="8777" y="7197"/>
                  </a:lnTo>
                  <a:lnTo>
                    <a:pt x="6013" y="8162"/>
                  </a:lnTo>
                  <a:lnTo>
                    <a:pt x="6013" y="8206"/>
                  </a:lnTo>
                  <a:lnTo>
                    <a:pt x="5091" y="8732"/>
                  </a:lnTo>
                  <a:lnTo>
                    <a:pt x="5047" y="8776"/>
                  </a:lnTo>
                  <a:lnTo>
                    <a:pt x="3511" y="10488"/>
                  </a:lnTo>
                  <a:lnTo>
                    <a:pt x="1537" y="11760"/>
                  </a:lnTo>
                  <a:lnTo>
                    <a:pt x="1493" y="11804"/>
                  </a:lnTo>
                  <a:lnTo>
                    <a:pt x="45" y="13735"/>
                  </a:lnTo>
                  <a:lnTo>
                    <a:pt x="1" y="13779"/>
                  </a:lnTo>
                  <a:lnTo>
                    <a:pt x="1" y="13823"/>
                  </a:lnTo>
                  <a:lnTo>
                    <a:pt x="45" y="13910"/>
                  </a:lnTo>
                  <a:lnTo>
                    <a:pt x="89" y="13954"/>
                  </a:lnTo>
                  <a:lnTo>
                    <a:pt x="176" y="13998"/>
                  </a:lnTo>
                  <a:lnTo>
                    <a:pt x="264" y="13998"/>
                  </a:lnTo>
                  <a:lnTo>
                    <a:pt x="308" y="13910"/>
                  </a:lnTo>
                  <a:lnTo>
                    <a:pt x="1756" y="12023"/>
                  </a:lnTo>
                  <a:lnTo>
                    <a:pt x="3731" y="10751"/>
                  </a:lnTo>
                  <a:lnTo>
                    <a:pt x="5310" y="9040"/>
                  </a:lnTo>
                  <a:lnTo>
                    <a:pt x="6144" y="8513"/>
                  </a:lnTo>
                  <a:lnTo>
                    <a:pt x="8865" y="7504"/>
                  </a:lnTo>
                  <a:lnTo>
                    <a:pt x="9567" y="7328"/>
                  </a:lnTo>
                  <a:lnTo>
                    <a:pt x="11673" y="7723"/>
                  </a:lnTo>
                  <a:lnTo>
                    <a:pt x="15315" y="8162"/>
                  </a:lnTo>
                  <a:lnTo>
                    <a:pt x="17641" y="8338"/>
                  </a:lnTo>
                  <a:lnTo>
                    <a:pt x="20713" y="8425"/>
                  </a:lnTo>
                  <a:lnTo>
                    <a:pt x="20800" y="8425"/>
                  </a:lnTo>
                  <a:lnTo>
                    <a:pt x="21415" y="8250"/>
                  </a:lnTo>
                  <a:lnTo>
                    <a:pt x="21459" y="8250"/>
                  </a:lnTo>
                  <a:lnTo>
                    <a:pt x="25627" y="5310"/>
                  </a:lnTo>
                  <a:lnTo>
                    <a:pt x="27295" y="4081"/>
                  </a:lnTo>
                  <a:lnTo>
                    <a:pt x="29489" y="3072"/>
                  </a:lnTo>
                  <a:lnTo>
                    <a:pt x="31990" y="2765"/>
                  </a:lnTo>
                  <a:lnTo>
                    <a:pt x="36027" y="2107"/>
                  </a:lnTo>
                  <a:lnTo>
                    <a:pt x="40415" y="1624"/>
                  </a:lnTo>
                  <a:lnTo>
                    <a:pt x="43004" y="1273"/>
                  </a:lnTo>
                  <a:lnTo>
                    <a:pt x="45417" y="878"/>
                  </a:lnTo>
                  <a:lnTo>
                    <a:pt x="48664" y="351"/>
                  </a:lnTo>
                  <a:lnTo>
                    <a:pt x="51736" y="1053"/>
                  </a:lnTo>
                  <a:lnTo>
                    <a:pt x="51868" y="1053"/>
                  </a:lnTo>
                  <a:lnTo>
                    <a:pt x="51912" y="1009"/>
                  </a:lnTo>
                  <a:lnTo>
                    <a:pt x="51955" y="922"/>
                  </a:lnTo>
                  <a:lnTo>
                    <a:pt x="51955" y="878"/>
                  </a:lnTo>
                  <a:lnTo>
                    <a:pt x="51912" y="790"/>
                  </a:lnTo>
                  <a:lnTo>
                    <a:pt x="51868" y="746"/>
                  </a:lnTo>
                  <a:lnTo>
                    <a:pt x="51824" y="702"/>
                  </a:lnTo>
                  <a:lnTo>
                    <a:pt x="48708" y="44"/>
                  </a:lnTo>
                  <a:lnTo>
                    <a:pt x="48621" y="0"/>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5" name="Google Shape;4345;p91"/>
            <p:cNvSpPr/>
            <p:nvPr/>
          </p:nvSpPr>
          <p:spPr>
            <a:xfrm>
              <a:off x="5018900" y="3079625"/>
              <a:ext cx="854600" cy="1977925"/>
            </a:xfrm>
            <a:custGeom>
              <a:rect b="b" l="l" r="r" t="t"/>
              <a:pathLst>
                <a:path extrusionOk="0" h="79117" w="34184">
                  <a:moveTo>
                    <a:pt x="34052" y="1"/>
                  </a:moveTo>
                  <a:lnTo>
                    <a:pt x="33964" y="45"/>
                  </a:lnTo>
                  <a:lnTo>
                    <a:pt x="33920" y="45"/>
                  </a:lnTo>
                  <a:lnTo>
                    <a:pt x="31507" y="2063"/>
                  </a:lnTo>
                  <a:lnTo>
                    <a:pt x="28567" y="4433"/>
                  </a:lnTo>
                  <a:lnTo>
                    <a:pt x="23784" y="8250"/>
                  </a:lnTo>
                  <a:lnTo>
                    <a:pt x="20712" y="10357"/>
                  </a:lnTo>
                  <a:lnTo>
                    <a:pt x="17816" y="11497"/>
                  </a:lnTo>
                  <a:lnTo>
                    <a:pt x="14174" y="12770"/>
                  </a:lnTo>
                  <a:lnTo>
                    <a:pt x="14130" y="12770"/>
                  </a:lnTo>
                  <a:lnTo>
                    <a:pt x="12155" y="13735"/>
                  </a:lnTo>
                  <a:lnTo>
                    <a:pt x="10093" y="14306"/>
                  </a:lnTo>
                  <a:lnTo>
                    <a:pt x="6275" y="16456"/>
                  </a:lnTo>
                  <a:lnTo>
                    <a:pt x="6231" y="16500"/>
                  </a:lnTo>
                  <a:lnTo>
                    <a:pt x="5661" y="17070"/>
                  </a:lnTo>
                  <a:lnTo>
                    <a:pt x="5661" y="17158"/>
                  </a:lnTo>
                  <a:lnTo>
                    <a:pt x="5090" y="18650"/>
                  </a:lnTo>
                  <a:lnTo>
                    <a:pt x="4432" y="21678"/>
                  </a:lnTo>
                  <a:lnTo>
                    <a:pt x="4432" y="21722"/>
                  </a:lnTo>
                  <a:lnTo>
                    <a:pt x="4432" y="23696"/>
                  </a:lnTo>
                  <a:lnTo>
                    <a:pt x="4432" y="23740"/>
                  </a:lnTo>
                  <a:lnTo>
                    <a:pt x="4783" y="25846"/>
                  </a:lnTo>
                  <a:lnTo>
                    <a:pt x="5134" y="27382"/>
                  </a:lnTo>
                  <a:lnTo>
                    <a:pt x="5442" y="28742"/>
                  </a:lnTo>
                  <a:lnTo>
                    <a:pt x="5661" y="30015"/>
                  </a:lnTo>
                  <a:lnTo>
                    <a:pt x="5793" y="31244"/>
                  </a:lnTo>
                  <a:lnTo>
                    <a:pt x="5880" y="32516"/>
                  </a:lnTo>
                  <a:lnTo>
                    <a:pt x="5836" y="33789"/>
                  </a:lnTo>
                  <a:lnTo>
                    <a:pt x="5749" y="35149"/>
                  </a:lnTo>
                  <a:lnTo>
                    <a:pt x="5573" y="36685"/>
                  </a:lnTo>
                  <a:lnTo>
                    <a:pt x="5310" y="39230"/>
                  </a:lnTo>
                  <a:lnTo>
                    <a:pt x="5003" y="41731"/>
                  </a:lnTo>
                  <a:lnTo>
                    <a:pt x="4520" y="45066"/>
                  </a:lnTo>
                  <a:lnTo>
                    <a:pt x="3686" y="48489"/>
                  </a:lnTo>
                  <a:lnTo>
                    <a:pt x="3291" y="51429"/>
                  </a:lnTo>
                  <a:lnTo>
                    <a:pt x="3116" y="53886"/>
                  </a:lnTo>
                  <a:lnTo>
                    <a:pt x="2853" y="55553"/>
                  </a:lnTo>
                  <a:lnTo>
                    <a:pt x="2107" y="57967"/>
                  </a:lnTo>
                  <a:lnTo>
                    <a:pt x="1185" y="60468"/>
                  </a:lnTo>
                  <a:lnTo>
                    <a:pt x="44" y="64593"/>
                  </a:lnTo>
                  <a:lnTo>
                    <a:pt x="44" y="64636"/>
                  </a:lnTo>
                  <a:lnTo>
                    <a:pt x="0" y="66611"/>
                  </a:lnTo>
                  <a:lnTo>
                    <a:pt x="88" y="69332"/>
                  </a:lnTo>
                  <a:lnTo>
                    <a:pt x="132" y="69419"/>
                  </a:lnTo>
                  <a:lnTo>
                    <a:pt x="1975" y="71701"/>
                  </a:lnTo>
                  <a:lnTo>
                    <a:pt x="5134" y="75168"/>
                  </a:lnTo>
                  <a:lnTo>
                    <a:pt x="7153" y="77274"/>
                  </a:lnTo>
                  <a:lnTo>
                    <a:pt x="8864" y="79029"/>
                  </a:lnTo>
                  <a:lnTo>
                    <a:pt x="8908" y="79073"/>
                  </a:lnTo>
                  <a:lnTo>
                    <a:pt x="8996" y="79117"/>
                  </a:lnTo>
                  <a:lnTo>
                    <a:pt x="9040" y="79073"/>
                  </a:lnTo>
                  <a:lnTo>
                    <a:pt x="9127" y="79029"/>
                  </a:lnTo>
                  <a:lnTo>
                    <a:pt x="9171" y="78985"/>
                  </a:lnTo>
                  <a:lnTo>
                    <a:pt x="9171" y="78941"/>
                  </a:lnTo>
                  <a:lnTo>
                    <a:pt x="9171" y="78854"/>
                  </a:lnTo>
                  <a:lnTo>
                    <a:pt x="9127" y="78810"/>
                  </a:lnTo>
                  <a:lnTo>
                    <a:pt x="5398" y="74948"/>
                  </a:lnTo>
                  <a:lnTo>
                    <a:pt x="2238" y="71482"/>
                  </a:lnTo>
                  <a:lnTo>
                    <a:pt x="439" y="69244"/>
                  </a:lnTo>
                  <a:lnTo>
                    <a:pt x="351" y="66611"/>
                  </a:lnTo>
                  <a:lnTo>
                    <a:pt x="395" y="64680"/>
                  </a:lnTo>
                  <a:lnTo>
                    <a:pt x="1492" y="60599"/>
                  </a:lnTo>
                  <a:lnTo>
                    <a:pt x="2458" y="58098"/>
                  </a:lnTo>
                  <a:lnTo>
                    <a:pt x="3204" y="55641"/>
                  </a:lnTo>
                  <a:lnTo>
                    <a:pt x="3467" y="53886"/>
                  </a:lnTo>
                  <a:lnTo>
                    <a:pt x="3642" y="51429"/>
                  </a:lnTo>
                  <a:lnTo>
                    <a:pt x="4037" y="48532"/>
                  </a:lnTo>
                  <a:lnTo>
                    <a:pt x="4827" y="45110"/>
                  </a:lnTo>
                  <a:lnTo>
                    <a:pt x="5354" y="41775"/>
                  </a:lnTo>
                  <a:lnTo>
                    <a:pt x="5661" y="39274"/>
                  </a:lnTo>
                  <a:lnTo>
                    <a:pt x="5924" y="36729"/>
                  </a:lnTo>
                  <a:lnTo>
                    <a:pt x="6100" y="35193"/>
                  </a:lnTo>
                  <a:lnTo>
                    <a:pt x="6188" y="33789"/>
                  </a:lnTo>
                  <a:lnTo>
                    <a:pt x="6231" y="32472"/>
                  </a:lnTo>
                  <a:lnTo>
                    <a:pt x="6144" y="31244"/>
                  </a:lnTo>
                  <a:lnTo>
                    <a:pt x="6012" y="30015"/>
                  </a:lnTo>
                  <a:lnTo>
                    <a:pt x="5793" y="28699"/>
                  </a:lnTo>
                  <a:lnTo>
                    <a:pt x="5485" y="27294"/>
                  </a:lnTo>
                  <a:lnTo>
                    <a:pt x="5090" y="25759"/>
                  </a:lnTo>
                  <a:lnTo>
                    <a:pt x="4783" y="23696"/>
                  </a:lnTo>
                  <a:lnTo>
                    <a:pt x="4783" y="21765"/>
                  </a:lnTo>
                  <a:lnTo>
                    <a:pt x="5442" y="18738"/>
                  </a:lnTo>
                  <a:lnTo>
                    <a:pt x="5968" y="17290"/>
                  </a:lnTo>
                  <a:lnTo>
                    <a:pt x="6451" y="16719"/>
                  </a:lnTo>
                  <a:lnTo>
                    <a:pt x="10225" y="14613"/>
                  </a:lnTo>
                  <a:lnTo>
                    <a:pt x="12287" y="14042"/>
                  </a:lnTo>
                  <a:lnTo>
                    <a:pt x="12331" y="14042"/>
                  </a:lnTo>
                  <a:lnTo>
                    <a:pt x="14305" y="13121"/>
                  </a:lnTo>
                  <a:lnTo>
                    <a:pt x="17947" y="11805"/>
                  </a:lnTo>
                  <a:lnTo>
                    <a:pt x="20844" y="10664"/>
                  </a:lnTo>
                  <a:lnTo>
                    <a:pt x="20887" y="10664"/>
                  </a:lnTo>
                  <a:lnTo>
                    <a:pt x="24003" y="8514"/>
                  </a:lnTo>
                  <a:lnTo>
                    <a:pt x="28786" y="4696"/>
                  </a:lnTo>
                  <a:lnTo>
                    <a:pt x="31726" y="2326"/>
                  </a:lnTo>
                  <a:lnTo>
                    <a:pt x="34139" y="352"/>
                  </a:lnTo>
                  <a:lnTo>
                    <a:pt x="34183" y="264"/>
                  </a:lnTo>
                  <a:lnTo>
                    <a:pt x="34183" y="220"/>
                  </a:lnTo>
                  <a:lnTo>
                    <a:pt x="34183" y="132"/>
                  </a:lnTo>
                  <a:lnTo>
                    <a:pt x="34139" y="89"/>
                  </a:lnTo>
                  <a:lnTo>
                    <a:pt x="34096" y="45"/>
                  </a:lnTo>
                  <a:lnTo>
                    <a:pt x="34052" y="1"/>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6" name="Google Shape;4346;p91"/>
            <p:cNvSpPr/>
            <p:nvPr/>
          </p:nvSpPr>
          <p:spPr>
            <a:xfrm>
              <a:off x="5485125" y="4868850"/>
              <a:ext cx="646175" cy="158000"/>
            </a:xfrm>
            <a:custGeom>
              <a:rect b="b" l="l" r="r" t="t"/>
              <a:pathLst>
                <a:path extrusionOk="0" h="6320" w="25847">
                  <a:moveTo>
                    <a:pt x="25627" y="1"/>
                  </a:moveTo>
                  <a:lnTo>
                    <a:pt x="24179" y="176"/>
                  </a:lnTo>
                  <a:lnTo>
                    <a:pt x="24135" y="176"/>
                  </a:lnTo>
                  <a:lnTo>
                    <a:pt x="22775" y="659"/>
                  </a:lnTo>
                  <a:lnTo>
                    <a:pt x="22731" y="703"/>
                  </a:lnTo>
                  <a:lnTo>
                    <a:pt x="21239" y="1449"/>
                  </a:lnTo>
                  <a:lnTo>
                    <a:pt x="18035" y="3511"/>
                  </a:lnTo>
                  <a:lnTo>
                    <a:pt x="17465" y="3687"/>
                  </a:lnTo>
                  <a:lnTo>
                    <a:pt x="14393" y="3555"/>
                  </a:lnTo>
                  <a:lnTo>
                    <a:pt x="11936" y="3423"/>
                  </a:lnTo>
                  <a:lnTo>
                    <a:pt x="7811" y="3204"/>
                  </a:lnTo>
                  <a:lnTo>
                    <a:pt x="4827" y="3204"/>
                  </a:lnTo>
                  <a:lnTo>
                    <a:pt x="4740" y="3248"/>
                  </a:lnTo>
                  <a:lnTo>
                    <a:pt x="3292" y="4169"/>
                  </a:lnTo>
                  <a:lnTo>
                    <a:pt x="88" y="5968"/>
                  </a:lnTo>
                  <a:lnTo>
                    <a:pt x="1" y="6012"/>
                  </a:lnTo>
                  <a:lnTo>
                    <a:pt x="1" y="6056"/>
                  </a:lnTo>
                  <a:lnTo>
                    <a:pt x="1" y="6144"/>
                  </a:lnTo>
                  <a:lnTo>
                    <a:pt x="1" y="6188"/>
                  </a:lnTo>
                  <a:lnTo>
                    <a:pt x="88" y="6275"/>
                  </a:lnTo>
                  <a:lnTo>
                    <a:pt x="176" y="6319"/>
                  </a:lnTo>
                  <a:lnTo>
                    <a:pt x="264" y="6275"/>
                  </a:lnTo>
                  <a:lnTo>
                    <a:pt x="3467" y="4432"/>
                  </a:lnTo>
                  <a:lnTo>
                    <a:pt x="4871" y="3555"/>
                  </a:lnTo>
                  <a:lnTo>
                    <a:pt x="7767" y="3555"/>
                  </a:lnTo>
                  <a:lnTo>
                    <a:pt x="11892" y="3774"/>
                  </a:lnTo>
                  <a:lnTo>
                    <a:pt x="14350" y="3906"/>
                  </a:lnTo>
                  <a:lnTo>
                    <a:pt x="17465" y="4038"/>
                  </a:lnTo>
                  <a:lnTo>
                    <a:pt x="17509" y="4038"/>
                  </a:lnTo>
                  <a:lnTo>
                    <a:pt x="18167" y="3862"/>
                  </a:lnTo>
                  <a:lnTo>
                    <a:pt x="18211" y="3818"/>
                  </a:lnTo>
                  <a:lnTo>
                    <a:pt x="21414" y="1756"/>
                  </a:lnTo>
                  <a:lnTo>
                    <a:pt x="22862" y="1010"/>
                  </a:lnTo>
                  <a:lnTo>
                    <a:pt x="24267" y="527"/>
                  </a:lnTo>
                  <a:lnTo>
                    <a:pt x="25671" y="352"/>
                  </a:lnTo>
                  <a:lnTo>
                    <a:pt x="25758" y="352"/>
                  </a:lnTo>
                  <a:lnTo>
                    <a:pt x="25802" y="308"/>
                  </a:lnTo>
                  <a:lnTo>
                    <a:pt x="25846" y="220"/>
                  </a:lnTo>
                  <a:lnTo>
                    <a:pt x="25846" y="176"/>
                  </a:lnTo>
                  <a:lnTo>
                    <a:pt x="25802" y="88"/>
                  </a:lnTo>
                  <a:lnTo>
                    <a:pt x="25758" y="44"/>
                  </a:lnTo>
                  <a:lnTo>
                    <a:pt x="25715" y="1"/>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7" name="Google Shape;4347;p91"/>
            <p:cNvSpPr/>
            <p:nvPr/>
          </p:nvSpPr>
          <p:spPr>
            <a:xfrm>
              <a:off x="4868600" y="2894225"/>
              <a:ext cx="799750" cy="2106300"/>
            </a:xfrm>
            <a:custGeom>
              <a:rect b="b" l="l" r="r" t="t"/>
              <a:pathLst>
                <a:path extrusionOk="0" h="84252" w="31990">
                  <a:moveTo>
                    <a:pt x="31770" y="1"/>
                  </a:moveTo>
                  <a:lnTo>
                    <a:pt x="31682" y="45"/>
                  </a:lnTo>
                  <a:lnTo>
                    <a:pt x="30147" y="1186"/>
                  </a:lnTo>
                  <a:lnTo>
                    <a:pt x="27689" y="2897"/>
                  </a:lnTo>
                  <a:lnTo>
                    <a:pt x="27645" y="2941"/>
                  </a:lnTo>
                  <a:lnTo>
                    <a:pt x="25978" y="7197"/>
                  </a:lnTo>
                  <a:lnTo>
                    <a:pt x="25495" y="8514"/>
                  </a:lnTo>
                  <a:lnTo>
                    <a:pt x="25144" y="9172"/>
                  </a:lnTo>
                  <a:lnTo>
                    <a:pt x="21897" y="11498"/>
                  </a:lnTo>
                  <a:lnTo>
                    <a:pt x="17641" y="15096"/>
                  </a:lnTo>
                  <a:lnTo>
                    <a:pt x="15447" y="15973"/>
                  </a:lnTo>
                  <a:lnTo>
                    <a:pt x="15447" y="16017"/>
                  </a:lnTo>
                  <a:lnTo>
                    <a:pt x="11805" y="18475"/>
                  </a:lnTo>
                  <a:lnTo>
                    <a:pt x="9918" y="19528"/>
                  </a:lnTo>
                  <a:lnTo>
                    <a:pt x="7417" y="20361"/>
                  </a:lnTo>
                  <a:lnTo>
                    <a:pt x="7417" y="20405"/>
                  </a:lnTo>
                  <a:lnTo>
                    <a:pt x="5223" y="21810"/>
                  </a:lnTo>
                  <a:lnTo>
                    <a:pt x="3906" y="22775"/>
                  </a:lnTo>
                  <a:lnTo>
                    <a:pt x="1888" y="23828"/>
                  </a:lnTo>
                  <a:lnTo>
                    <a:pt x="1844" y="23916"/>
                  </a:lnTo>
                  <a:lnTo>
                    <a:pt x="1493" y="24618"/>
                  </a:lnTo>
                  <a:lnTo>
                    <a:pt x="1449" y="24706"/>
                  </a:lnTo>
                  <a:lnTo>
                    <a:pt x="1405" y="25276"/>
                  </a:lnTo>
                  <a:lnTo>
                    <a:pt x="1449" y="25364"/>
                  </a:lnTo>
                  <a:lnTo>
                    <a:pt x="1844" y="26066"/>
                  </a:lnTo>
                  <a:lnTo>
                    <a:pt x="4125" y="34798"/>
                  </a:lnTo>
                  <a:lnTo>
                    <a:pt x="4564" y="37782"/>
                  </a:lnTo>
                  <a:lnTo>
                    <a:pt x="4652" y="41249"/>
                  </a:lnTo>
                  <a:lnTo>
                    <a:pt x="4520" y="44715"/>
                  </a:lnTo>
                  <a:lnTo>
                    <a:pt x="4345" y="47436"/>
                  </a:lnTo>
                  <a:lnTo>
                    <a:pt x="4125" y="51209"/>
                  </a:lnTo>
                  <a:lnTo>
                    <a:pt x="3555" y="55861"/>
                  </a:lnTo>
                  <a:lnTo>
                    <a:pt x="2765" y="61916"/>
                  </a:lnTo>
                  <a:lnTo>
                    <a:pt x="2195" y="64812"/>
                  </a:lnTo>
                  <a:lnTo>
                    <a:pt x="1449" y="67270"/>
                  </a:lnTo>
                  <a:lnTo>
                    <a:pt x="966" y="69376"/>
                  </a:lnTo>
                  <a:lnTo>
                    <a:pt x="220" y="71833"/>
                  </a:lnTo>
                  <a:lnTo>
                    <a:pt x="45" y="74247"/>
                  </a:lnTo>
                  <a:lnTo>
                    <a:pt x="1" y="76748"/>
                  </a:lnTo>
                  <a:lnTo>
                    <a:pt x="1" y="76792"/>
                  </a:lnTo>
                  <a:lnTo>
                    <a:pt x="176" y="78020"/>
                  </a:lnTo>
                  <a:lnTo>
                    <a:pt x="176" y="78064"/>
                  </a:lnTo>
                  <a:lnTo>
                    <a:pt x="966" y="80653"/>
                  </a:lnTo>
                  <a:lnTo>
                    <a:pt x="1537" y="82189"/>
                  </a:lnTo>
                  <a:lnTo>
                    <a:pt x="1580" y="82233"/>
                  </a:lnTo>
                  <a:lnTo>
                    <a:pt x="2063" y="82935"/>
                  </a:lnTo>
                  <a:lnTo>
                    <a:pt x="2107" y="82979"/>
                  </a:lnTo>
                  <a:lnTo>
                    <a:pt x="3950" y="84207"/>
                  </a:lnTo>
                  <a:lnTo>
                    <a:pt x="4082" y="84251"/>
                  </a:lnTo>
                  <a:lnTo>
                    <a:pt x="4125" y="84251"/>
                  </a:lnTo>
                  <a:lnTo>
                    <a:pt x="4213" y="84163"/>
                  </a:lnTo>
                  <a:lnTo>
                    <a:pt x="4213" y="84120"/>
                  </a:lnTo>
                  <a:lnTo>
                    <a:pt x="4213" y="84032"/>
                  </a:lnTo>
                  <a:lnTo>
                    <a:pt x="4213" y="83988"/>
                  </a:lnTo>
                  <a:lnTo>
                    <a:pt x="4169" y="83944"/>
                  </a:lnTo>
                  <a:lnTo>
                    <a:pt x="2326" y="82715"/>
                  </a:lnTo>
                  <a:lnTo>
                    <a:pt x="1844" y="82057"/>
                  </a:lnTo>
                  <a:lnTo>
                    <a:pt x="1273" y="80565"/>
                  </a:lnTo>
                  <a:lnTo>
                    <a:pt x="527" y="77976"/>
                  </a:lnTo>
                  <a:lnTo>
                    <a:pt x="352" y="76748"/>
                  </a:lnTo>
                  <a:lnTo>
                    <a:pt x="396" y="74290"/>
                  </a:lnTo>
                  <a:lnTo>
                    <a:pt x="571" y="71921"/>
                  </a:lnTo>
                  <a:lnTo>
                    <a:pt x="1273" y="69464"/>
                  </a:lnTo>
                  <a:lnTo>
                    <a:pt x="1756" y="67357"/>
                  </a:lnTo>
                  <a:lnTo>
                    <a:pt x="2546" y="64900"/>
                  </a:lnTo>
                  <a:lnTo>
                    <a:pt x="2546" y="64856"/>
                  </a:lnTo>
                  <a:lnTo>
                    <a:pt x="3116" y="61960"/>
                  </a:lnTo>
                  <a:lnTo>
                    <a:pt x="3906" y="55905"/>
                  </a:lnTo>
                  <a:lnTo>
                    <a:pt x="4477" y="51253"/>
                  </a:lnTo>
                  <a:lnTo>
                    <a:pt x="4696" y="47480"/>
                  </a:lnTo>
                  <a:lnTo>
                    <a:pt x="4871" y="44759"/>
                  </a:lnTo>
                  <a:lnTo>
                    <a:pt x="5003" y="41249"/>
                  </a:lnTo>
                  <a:lnTo>
                    <a:pt x="4915" y="37782"/>
                  </a:lnTo>
                  <a:lnTo>
                    <a:pt x="4477" y="34710"/>
                  </a:lnTo>
                  <a:lnTo>
                    <a:pt x="2195" y="25978"/>
                  </a:lnTo>
                  <a:lnTo>
                    <a:pt x="2151" y="25934"/>
                  </a:lnTo>
                  <a:lnTo>
                    <a:pt x="1756" y="25232"/>
                  </a:lnTo>
                  <a:lnTo>
                    <a:pt x="1800" y="24749"/>
                  </a:lnTo>
                  <a:lnTo>
                    <a:pt x="2107" y="24135"/>
                  </a:lnTo>
                  <a:lnTo>
                    <a:pt x="4082" y="23082"/>
                  </a:lnTo>
                  <a:lnTo>
                    <a:pt x="5398" y="22117"/>
                  </a:lnTo>
                  <a:lnTo>
                    <a:pt x="7548" y="20713"/>
                  </a:lnTo>
                  <a:lnTo>
                    <a:pt x="10049" y="19835"/>
                  </a:lnTo>
                  <a:lnTo>
                    <a:pt x="10093" y="19835"/>
                  </a:lnTo>
                  <a:lnTo>
                    <a:pt x="12024" y="18782"/>
                  </a:lnTo>
                  <a:lnTo>
                    <a:pt x="15622" y="16324"/>
                  </a:lnTo>
                  <a:lnTo>
                    <a:pt x="17816" y="15447"/>
                  </a:lnTo>
                  <a:lnTo>
                    <a:pt x="17860" y="15403"/>
                  </a:lnTo>
                  <a:lnTo>
                    <a:pt x="22117" y="11761"/>
                  </a:lnTo>
                  <a:lnTo>
                    <a:pt x="25364" y="9435"/>
                  </a:lnTo>
                  <a:lnTo>
                    <a:pt x="25408" y="9391"/>
                  </a:lnTo>
                  <a:lnTo>
                    <a:pt x="25802" y="8689"/>
                  </a:lnTo>
                  <a:lnTo>
                    <a:pt x="25846" y="8645"/>
                  </a:lnTo>
                  <a:lnTo>
                    <a:pt x="26285" y="7329"/>
                  </a:lnTo>
                  <a:lnTo>
                    <a:pt x="27953" y="3160"/>
                  </a:lnTo>
                  <a:lnTo>
                    <a:pt x="30322" y="1493"/>
                  </a:lnTo>
                  <a:lnTo>
                    <a:pt x="31902" y="352"/>
                  </a:lnTo>
                  <a:lnTo>
                    <a:pt x="31946" y="264"/>
                  </a:lnTo>
                  <a:lnTo>
                    <a:pt x="31990" y="220"/>
                  </a:lnTo>
                  <a:lnTo>
                    <a:pt x="31990" y="133"/>
                  </a:lnTo>
                  <a:lnTo>
                    <a:pt x="31946" y="89"/>
                  </a:lnTo>
                  <a:lnTo>
                    <a:pt x="31902" y="45"/>
                  </a:lnTo>
                  <a:lnTo>
                    <a:pt x="31814" y="1"/>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8" name="Google Shape;4348;p91"/>
            <p:cNvSpPr/>
            <p:nvPr/>
          </p:nvSpPr>
          <p:spPr>
            <a:xfrm>
              <a:off x="5491700" y="4970875"/>
              <a:ext cx="615450" cy="109725"/>
            </a:xfrm>
            <a:custGeom>
              <a:rect b="b" l="l" r="r" t="t"/>
              <a:pathLst>
                <a:path extrusionOk="0" h="4389" w="24618">
                  <a:moveTo>
                    <a:pt x="24442" y="0"/>
                  </a:moveTo>
                  <a:lnTo>
                    <a:pt x="20976" y="176"/>
                  </a:lnTo>
                  <a:lnTo>
                    <a:pt x="20932" y="176"/>
                  </a:lnTo>
                  <a:lnTo>
                    <a:pt x="20098" y="395"/>
                  </a:lnTo>
                  <a:lnTo>
                    <a:pt x="20098" y="439"/>
                  </a:lnTo>
                  <a:lnTo>
                    <a:pt x="17202" y="2063"/>
                  </a:lnTo>
                  <a:lnTo>
                    <a:pt x="15535" y="2019"/>
                  </a:lnTo>
                  <a:lnTo>
                    <a:pt x="12858" y="1843"/>
                  </a:lnTo>
                  <a:lnTo>
                    <a:pt x="9698" y="1712"/>
                  </a:lnTo>
                  <a:lnTo>
                    <a:pt x="7197" y="1624"/>
                  </a:lnTo>
                  <a:lnTo>
                    <a:pt x="4170" y="1580"/>
                  </a:lnTo>
                  <a:lnTo>
                    <a:pt x="4082" y="1580"/>
                  </a:lnTo>
                  <a:lnTo>
                    <a:pt x="1186" y="3160"/>
                  </a:lnTo>
                  <a:lnTo>
                    <a:pt x="1142" y="3160"/>
                  </a:lnTo>
                  <a:lnTo>
                    <a:pt x="89" y="4081"/>
                  </a:lnTo>
                  <a:lnTo>
                    <a:pt x="45" y="4125"/>
                  </a:lnTo>
                  <a:lnTo>
                    <a:pt x="1" y="4213"/>
                  </a:lnTo>
                  <a:lnTo>
                    <a:pt x="1" y="4257"/>
                  </a:lnTo>
                  <a:lnTo>
                    <a:pt x="45" y="4345"/>
                  </a:lnTo>
                  <a:lnTo>
                    <a:pt x="132" y="4388"/>
                  </a:lnTo>
                  <a:lnTo>
                    <a:pt x="176" y="4388"/>
                  </a:lnTo>
                  <a:lnTo>
                    <a:pt x="308" y="4345"/>
                  </a:lnTo>
                  <a:lnTo>
                    <a:pt x="1361" y="3467"/>
                  </a:lnTo>
                  <a:lnTo>
                    <a:pt x="4213" y="1931"/>
                  </a:lnTo>
                  <a:lnTo>
                    <a:pt x="7197" y="1975"/>
                  </a:lnTo>
                  <a:lnTo>
                    <a:pt x="9698" y="2063"/>
                  </a:lnTo>
                  <a:lnTo>
                    <a:pt x="12858" y="2194"/>
                  </a:lnTo>
                  <a:lnTo>
                    <a:pt x="15535" y="2370"/>
                  </a:lnTo>
                  <a:lnTo>
                    <a:pt x="17202" y="2414"/>
                  </a:lnTo>
                  <a:lnTo>
                    <a:pt x="17334" y="2370"/>
                  </a:lnTo>
                  <a:lnTo>
                    <a:pt x="20230" y="746"/>
                  </a:lnTo>
                  <a:lnTo>
                    <a:pt x="21020" y="527"/>
                  </a:lnTo>
                  <a:lnTo>
                    <a:pt x="24442" y="351"/>
                  </a:lnTo>
                  <a:lnTo>
                    <a:pt x="24530" y="351"/>
                  </a:lnTo>
                  <a:lnTo>
                    <a:pt x="24574" y="308"/>
                  </a:lnTo>
                  <a:lnTo>
                    <a:pt x="24618" y="264"/>
                  </a:lnTo>
                  <a:lnTo>
                    <a:pt x="24618" y="176"/>
                  </a:lnTo>
                  <a:lnTo>
                    <a:pt x="24618" y="132"/>
                  </a:lnTo>
                  <a:lnTo>
                    <a:pt x="24574" y="44"/>
                  </a:lnTo>
                  <a:lnTo>
                    <a:pt x="24486" y="44"/>
                  </a:lnTo>
                  <a:lnTo>
                    <a:pt x="24442" y="0"/>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9" name="Google Shape;4349;p91"/>
            <p:cNvSpPr/>
            <p:nvPr/>
          </p:nvSpPr>
          <p:spPr>
            <a:xfrm>
              <a:off x="4734775" y="3421900"/>
              <a:ext cx="152500" cy="1580800"/>
            </a:xfrm>
            <a:custGeom>
              <a:rect b="b" l="l" r="r" t="t"/>
              <a:pathLst>
                <a:path extrusionOk="0" h="63232" w="6100">
                  <a:moveTo>
                    <a:pt x="5924" y="0"/>
                  </a:moveTo>
                  <a:lnTo>
                    <a:pt x="5880" y="44"/>
                  </a:lnTo>
                  <a:lnTo>
                    <a:pt x="5793" y="88"/>
                  </a:lnTo>
                  <a:lnTo>
                    <a:pt x="5749" y="132"/>
                  </a:lnTo>
                  <a:lnTo>
                    <a:pt x="4564" y="3028"/>
                  </a:lnTo>
                  <a:lnTo>
                    <a:pt x="3686" y="5485"/>
                  </a:lnTo>
                  <a:lnTo>
                    <a:pt x="2765" y="8031"/>
                  </a:lnTo>
                  <a:lnTo>
                    <a:pt x="2765" y="8118"/>
                  </a:lnTo>
                  <a:lnTo>
                    <a:pt x="2853" y="9917"/>
                  </a:lnTo>
                  <a:lnTo>
                    <a:pt x="3204" y="12331"/>
                  </a:lnTo>
                  <a:lnTo>
                    <a:pt x="3247" y="12375"/>
                  </a:lnTo>
                  <a:lnTo>
                    <a:pt x="3818" y="14613"/>
                  </a:lnTo>
                  <a:lnTo>
                    <a:pt x="3598" y="16280"/>
                  </a:lnTo>
                  <a:lnTo>
                    <a:pt x="3423" y="19001"/>
                  </a:lnTo>
                  <a:lnTo>
                    <a:pt x="3335" y="21414"/>
                  </a:lnTo>
                  <a:lnTo>
                    <a:pt x="2853" y="24178"/>
                  </a:lnTo>
                  <a:lnTo>
                    <a:pt x="2501" y="26329"/>
                  </a:lnTo>
                  <a:lnTo>
                    <a:pt x="2458" y="31331"/>
                  </a:lnTo>
                  <a:lnTo>
                    <a:pt x="2633" y="34490"/>
                  </a:lnTo>
                  <a:lnTo>
                    <a:pt x="2765" y="36202"/>
                  </a:lnTo>
                  <a:lnTo>
                    <a:pt x="2458" y="39932"/>
                  </a:lnTo>
                  <a:lnTo>
                    <a:pt x="2107" y="41336"/>
                  </a:lnTo>
                  <a:lnTo>
                    <a:pt x="834" y="44714"/>
                  </a:lnTo>
                  <a:lnTo>
                    <a:pt x="834" y="44758"/>
                  </a:lnTo>
                  <a:lnTo>
                    <a:pt x="571" y="45943"/>
                  </a:lnTo>
                  <a:lnTo>
                    <a:pt x="571" y="45987"/>
                  </a:lnTo>
                  <a:lnTo>
                    <a:pt x="615" y="48181"/>
                  </a:lnTo>
                  <a:lnTo>
                    <a:pt x="615" y="51560"/>
                  </a:lnTo>
                  <a:lnTo>
                    <a:pt x="176" y="53183"/>
                  </a:lnTo>
                  <a:lnTo>
                    <a:pt x="0" y="54544"/>
                  </a:lnTo>
                  <a:lnTo>
                    <a:pt x="0" y="54588"/>
                  </a:lnTo>
                  <a:lnTo>
                    <a:pt x="483" y="58668"/>
                  </a:lnTo>
                  <a:lnTo>
                    <a:pt x="834" y="61170"/>
                  </a:lnTo>
                  <a:lnTo>
                    <a:pt x="922" y="63056"/>
                  </a:lnTo>
                  <a:lnTo>
                    <a:pt x="922" y="63100"/>
                  </a:lnTo>
                  <a:lnTo>
                    <a:pt x="966" y="63188"/>
                  </a:lnTo>
                  <a:lnTo>
                    <a:pt x="1097" y="63232"/>
                  </a:lnTo>
                  <a:lnTo>
                    <a:pt x="1185" y="63188"/>
                  </a:lnTo>
                  <a:lnTo>
                    <a:pt x="1229" y="63188"/>
                  </a:lnTo>
                  <a:lnTo>
                    <a:pt x="1273" y="63100"/>
                  </a:lnTo>
                  <a:lnTo>
                    <a:pt x="1273" y="63056"/>
                  </a:lnTo>
                  <a:lnTo>
                    <a:pt x="1185" y="61170"/>
                  </a:lnTo>
                  <a:lnTo>
                    <a:pt x="1185" y="61126"/>
                  </a:lnTo>
                  <a:lnTo>
                    <a:pt x="834" y="58625"/>
                  </a:lnTo>
                  <a:lnTo>
                    <a:pt x="351" y="54544"/>
                  </a:lnTo>
                  <a:lnTo>
                    <a:pt x="527" y="53271"/>
                  </a:lnTo>
                  <a:lnTo>
                    <a:pt x="966" y="51648"/>
                  </a:lnTo>
                  <a:lnTo>
                    <a:pt x="966" y="51604"/>
                  </a:lnTo>
                  <a:lnTo>
                    <a:pt x="966" y="48137"/>
                  </a:lnTo>
                  <a:lnTo>
                    <a:pt x="922" y="45987"/>
                  </a:lnTo>
                  <a:lnTo>
                    <a:pt x="1185" y="44846"/>
                  </a:lnTo>
                  <a:lnTo>
                    <a:pt x="2414" y="41423"/>
                  </a:lnTo>
                  <a:lnTo>
                    <a:pt x="2458" y="41423"/>
                  </a:lnTo>
                  <a:lnTo>
                    <a:pt x="2765" y="40019"/>
                  </a:lnTo>
                  <a:lnTo>
                    <a:pt x="2765" y="39975"/>
                  </a:lnTo>
                  <a:lnTo>
                    <a:pt x="3116" y="36202"/>
                  </a:lnTo>
                  <a:lnTo>
                    <a:pt x="2984" y="34446"/>
                  </a:lnTo>
                  <a:lnTo>
                    <a:pt x="2809" y="31331"/>
                  </a:lnTo>
                  <a:lnTo>
                    <a:pt x="2853" y="26329"/>
                  </a:lnTo>
                  <a:lnTo>
                    <a:pt x="3204" y="24222"/>
                  </a:lnTo>
                  <a:lnTo>
                    <a:pt x="3686" y="21458"/>
                  </a:lnTo>
                  <a:lnTo>
                    <a:pt x="3774" y="19001"/>
                  </a:lnTo>
                  <a:lnTo>
                    <a:pt x="3950" y="16280"/>
                  </a:lnTo>
                  <a:lnTo>
                    <a:pt x="4169" y="14613"/>
                  </a:lnTo>
                  <a:lnTo>
                    <a:pt x="4169" y="14569"/>
                  </a:lnTo>
                  <a:lnTo>
                    <a:pt x="3555" y="12287"/>
                  </a:lnTo>
                  <a:lnTo>
                    <a:pt x="3204" y="9874"/>
                  </a:lnTo>
                  <a:lnTo>
                    <a:pt x="3116" y="8118"/>
                  </a:lnTo>
                  <a:lnTo>
                    <a:pt x="3993" y="5617"/>
                  </a:lnTo>
                  <a:lnTo>
                    <a:pt x="4915" y="3160"/>
                  </a:lnTo>
                  <a:lnTo>
                    <a:pt x="6100" y="264"/>
                  </a:lnTo>
                  <a:lnTo>
                    <a:pt x="6100" y="176"/>
                  </a:lnTo>
                  <a:lnTo>
                    <a:pt x="6100" y="132"/>
                  </a:lnTo>
                  <a:lnTo>
                    <a:pt x="6056" y="88"/>
                  </a:lnTo>
                  <a:lnTo>
                    <a:pt x="6012" y="44"/>
                  </a:lnTo>
                  <a:lnTo>
                    <a:pt x="5924" y="0"/>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0" name="Google Shape;4350;p91"/>
            <p:cNvSpPr/>
            <p:nvPr/>
          </p:nvSpPr>
          <p:spPr>
            <a:xfrm>
              <a:off x="5672725" y="5078375"/>
              <a:ext cx="263300" cy="31850"/>
            </a:xfrm>
            <a:custGeom>
              <a:rect b="b" l="l" r="r" t="t"/>
              <a:pathLst>
                <a:path extrusionOk="0" h="1274" w="10532">
                  <a:moveTo>
                    <a:pt x="10356" y="1"/>
                  </a:moveTo>
                  <a:lnTo>
                    <a:pt x="10312" y="45"/>
                  </a:lnTo>
                  <a:lnTo>
                    <a:pt x="9873" y="220"/>
                  </a:lnTo>
                  <a:lnTo>
                    <a:pt x="6100" y="176"/>
                  </a:lnTo>
                  <a:lnTo>
                    <a:pt x="6056" y="176"/>
                  </a:lnTo>
                  <a:lnTo>
                    <a:pt x="4739" y="308"/>
                  </a:lnTo>
                  <a:lnTo>
                    <a:pt x="176" y="922"/>
                  </a:lnTo>
                  <a:lnTo>
                    <a:pt x="88" y="922"/>
                  </a:lnTo>
                  <a:lnTo>
                    <a:pt x="44" y="966"/>
                  </a:lnTo>
                  <a:lnTo>
                    <a:pt x="0" y="1054"/>
                  </a:lnTo>
                  <a:lnTo>
                    <a:pt x="0" y="1098"/>
                  </a:lnTo>
                  <a:lnTo>
                    <a:pt x="88" y="1229"/>
                  </a:lnTo>
                  <a:lnTo>
                    <a:pt x="176" y="1273"/>
                  </a:lnTo>
                  <a:lnTo>
                    <a:pt x="220" y="1273"/>
                  </a:lnTo>
                  <a:lnTo>
                    <a:pt x="4783" y="659"/>
                  </a:lnTo>
                  <a:lnTo>
                    <a:pt x="6100" y="527"/>
                  </a:lnTo>
                  <a:lnTo>
                    <a:pt x="9917" y="571"/>
                  </a:lnTo>
                  <a:lnTo>
                    <a:pt x="9961" y="527"/>
                  </a:lnTo>
                  <a:lnTo>
                    <a:pt x="10444" y="352"/>
                  </a:lnTo>
                  <a:lnTo>
                    <a:pt x="10488" y="308"/>
                  </a:lnTo>
                  <a:lnTo>
                    <a:pt x="10531" y="264"/>
                  </a:lnTo>
                  <a:lnTo>
                    <a:pt x="10531" y="220"/>
                  </a:lnTo>
                  <a:lnTo>
                    <a:pt x="10531" y="132"/>
                  </a:lnTo>
                  <a:lnTo>
                    <a:pt x="10488" y="88"/>
                  </a:lnTo>
                  <a:lnTo>
                    <a:pt x="10444" y="45"/>
                  </a:lnTo>
                  <a:lnTo>
                    <a:pt x="10356" y="1"/>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1" name="Google Shape;4351;p91"/>
            <p:cNvSpPr/>
            <p:nvPr/>
          </p:nvSpPr>
          <p:spPr>
            <a:xfrm>
              <a:off x="4600925" y="3731250"/>
              <a:ext cx="119600" cy="1265975"/>
            </a:xfrm>
            <a:custGeom>
              <a:rect b="b" l="l" r="r" t="t"/>
              <a:pathLst>
                <a:path extrusionOk="0" h="50639" w="4784">
                  <a:moveTo>
                    <a:pt x="4521" y="1"/>
                  </a:moveTo>
                  <a:lnTo>
                    <a:pt x="4477" y="88"/>
                  </a:lnTo>
                  <a:lnTo>
                    <a:pt x="4433" y="132"/>
                  </a:lnTo>
                  <a:lnTo>
                    <a:pt x="3950" y="3379"/>
                  </a:lnTo>
                  <a:lnTo>
                    <a:pt x="3555" y="5222"/>
                  </a:lnTo>
                  <a:lnTo>
                    <a:pt x="3555" y="5266"/>
                  </a:lnTo>
                  <a:lnTo>
                    <a:pt x="3424" y="7460"/>
                  </a:lnTo>
                  <a:lnTo>
                    <a:pt x="3380" y="11234"/>
                  </a:lnTo>
                  <a:lnTo>
                    <a:pt x="3467" y="13779"/>
                  </a:lnTo>
                  <a:lnTo>
                    <a:pt x="3555" y="16105"/>
                  </a:lnTo>
                  <a:lnTo>
                    <a:pt x="3818" y="18299"/>
                  </a:lnTo>
                  <a:lnTo>
                    <a:pt x="3775" y="19484"/>
                  </a:lnTo>
                  <a:lnTo>
                    <a:pt x="3511" y="20581"/>
                  </a:lnTo>
                  <a:lnTo>
                    <a:pt x="2590" y="24310"/>
                  </a:lnTo>
                  <a:lnTo>
                    <a:pt x="2590" y="24354"/>
                  </a:lnTo>
                  <a:lnTo>
                    <a:pt x="2414" y="27206"/>
                  </a:lnTo>
                  <a:lnTo>
                    <a:pt x="2151" y="28523"/>
                  </a:lnTo>
                  <a:lnTo>
                    <a:pt x="659" y="31638"/>
                  </a:lnTo>
                  <a:lnTo>
                    <a:pt x="659" y="31682"/>
                  </a:lnTo>
                  <a:lnTo>
                    <a:pt x="308" y="32999"/>
                  </a:lnTo>
                  <a:lnTo>
                    <a:pt x="1" y="35280"/>
                  </a:lnTo>
                  <a:lnTo>
                    <a:pt x="1" y="35324"/>
                  </a:lnTo>
                  <a:lnTo>
                    <a:pt x="264" y="39054"/>
                  </a:lnTo>
                  <a:lnTo>
                    <a:pt x="176" y="41599"/>
                  </a:lnTo>
                  <a:lnTo>
                    <a:pt x="176" y="41643"/>
                  </a:lnTo>
                  <a:lnTo>
                    <a:pt x="527" y="43837"/>
                  </a:lnTo>
                  <a:lnTo>
                    <a:pt x="922" y="45899"/>
                  </a:lnTo>
                  <a:lnTo>
                    <a:pt x="922" y="45943"/>
                  </a:lnTo>
                  <a:lnTo>
                    <a:pt x="2458" y="48796"/>
                  </a:lnTo>
                  <a:lnTo>
                    <a:pt x="3380" y="50551"/>
                  </a:lnTo>
                  <a:lnTo>
                    <a:pt x="3467" y="50595"/>
                  </a:lnTo>
                  <a:lnTo>
                    <a:pt x="3555" y="50639"/>
                  </a:lnTo>
                  <a:lnTo>
                    <a:pt x="3599" y="50595"/>
                  </a:lnTo>
                  <a:lnTo>
                    <a:pt x="3687" y="50551"/>
                  </a:lnTo>
                  <a:lnTo>
                    <a:pt x="3687" y="50507"/>
                  </a:lnTo>
                  <a:lnTo>
                    <a:pt x="3731" y="50419"/>
                  </a:lnTo>
                  <a:lnTo>
                    <a:pt x="3687" y="50375"/>
                  </a:lnTo>
                  <a:lnTo>
                    <a:pt x="2809" y="48620"/>
                  </a:lnTo>
                  <a:lnTo>
                    <a:pt x="1273" y="45812"/>
                  </a:lnTo>
                  <a:lnTo>
                    <a:pt x="878" y="43793"/>
                  </a:lnTo>
                  <a:lnTo>
                    <a:pt x="527" y="41599"/>
                  </a:lnTo>
                  <a:lnTo>
                    <a:pt x="615" y="39054"/>
                  </a:lnTo>
                  <a:lnTo>
                    <a:pt x="615" y="39010"/>
                  </a:lnTo>
                  <a:lnTo>
                    <a:pt x="352" y="35324"/>
                  </a:lnTo>
                  <a:lnTo>
                    <a:pt x="615" y="33086"/>
                  </a:lnTo>
                  <a:lnTo>
                    <a:pt x="1010" y="31770"/>
                  </a:lnTo>
                  <a:lnTo>
                    <a:pt x="2502" y="28655"/>
                  </a:lnTo>
                  <a:lnTo>
                    <a:pt x="2502" y="28611"/>
                  </a:lnTo>
                  <a:lnTo>
                    <a:pt x="2765" y="27250"/>
                  </a:lnTo>
                  <a:lnTo>
                    <a:pt x="2941" y="24398"/>
                  </a:lnTo>
                  <a:lnTo>
                    <a:pt x="3862" y="20668"/>
                  </a:lnTo>
                  <a:lnTo>
                    <a:pt x="4126" y="19527"/>
                  </a:lnTo>
                  <a:lnTo>
                    <a:pt x="4170" y="18299"/>
                  </a:lnTo>
                  <a:lnTo>
                    <a:pt x="3906" y="16105"/>
                  </a:lnTo>
                  <a:lnTo>
                    <a:pt x="3818" y="13779"/>
                  </a:lnTo>
                  <a:lnTo>
                    <a:pt x="3731" y="11234"/>
                  </a:lnTo>
                  <a:lnTo>
                    <a:pt x="3775" y="7504"/>
                  </a:lnTo>
                  <a:lnTo>
                    <a:pt x="3862" y="5310"/>
                  </a:lnTo>
                  <a:lnTo>
                    <a:pt x="4301" y="3467"/>
                  </a:lnTo>
                  <a:lnTo>
                    <a:pt x="4784" y="176"/>
                  </a:lnTo>
                  <a:lnTo>
                    <a:pt x="4784" y="132"/>
                  </a:lnTo>
                  <a:lnTo>
                    <a:pt x="4784" y="45"/>
                  </a:lnTo>
                  <a:lnTo>
                    <a:pt x="4696" y="1"/>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2" name="Google Shape;4352;p91"/>
            <p:cNvSpPr/>
            <p:nvPr/>
          </p:nvSpPr>
          <p:spPr>
            <a:xfrm>
              <a:off x="4181875" y="2871200"/>
              <a:ext cx="454200" cy="2112850"/>
            </a:xfrm>
            <a:custGeom>
              <a:rect b="b" l="l" r="r" t="t"/>
              <a:pathLst>
                <a:path extrusionOk="0" h="84514" w="18168">
                  <a:moveTo>
                    <a:pt x="17992" y="1"/>
                  </a:moveTo>
                  <a:lnTo>
                    <a:pt x="17904" y="44"/>
                  </a:lnTo>
                  <a:lnTo>
                    <a:pt x="14569" y="2370"/>
                  </a:lnTo>
                  <a:lnTo>
                    <a:pt x="13077" y="3204"/>
                  </a:lnTo>
                  <a:lnTo>
                    <a:pt x="10181" y="4389"/>
                  </a:lnTo>
                  <a:lnTo>
                    <a:pt x="8118" y="5135"/>
                  </a:lnTo>
                  <a:lnTo>
                    <a:pt x="6363" y="5486"/>
                  </a:lnTo>
                  <a:lnTo>
                    <a:pt x="6319" y="5529"/>
                  </a:lnTo>
                  <a:lnTo>
                    <a:pt x="5222" y="6275"/>
                  </a:lnTo>
                  <a:lnTo>
                    <a:pt x="4520" y="6758"/>
                  </a:lnTo>
                  <a:lnTo>
                    <a:pt x="4476" y="6758"/>
                  </a:lnTo>
                  <a:lnTo>
                    <a:pt x="1887" y="8952"/>
                  </a:lnTo>
                  <a:lnTo>
                    <a:pt x="1887" y="8996"/>
                  </a:lnTo>
                  <a:lnTo>
                    <a:pt x="308" y="10883"/>
                  </a:lnTo>
                  <a:lnTo>
                    <a:pt x="264" y="10927"/>
                  </a:lnTo>
                  <a:lnTo>
                    <a:pt x="1" y="11409"/>
                  </a:lnTo>
                  <a:lnTo>
                    <a:pt x="1" y="11497"/>
                  </a:lnTo>
                  <a:lnTo>
                    <a:pt x="1" y="11585"/>
                  </a:lnTo>
                  <a:lnTo>
                    <a:pt x="1975" y="15578"/>
                  </a:lnTo>
                  <a:lnTo>
                    <a:pt x="2809" y="18650"/>
                  </a:lnTo>
                  <a:lnTo>
                    <a:pt x="3467" y="22204"/>
                  </a:lnTo>
                  <a:lnTo>
                    <a:pt x="4081" y="25495"/>
                  </a:lnTo>
                  <a:lnTo>
                    <a:pt x="4081" y="25539"/>
                  </a:lnTo>
                  <a:lnTo>
                    <a:pt x="4783" y="27865"/>
                  </a:lnTo>
                  <a:lnTo>
                    <a:pt x="5573" y="30541"/>
                  </a:lnTo>
                  <a:lnTo>
                    <a:pt x="6144" y="33569"/>
                  </a:lnTo>
                  <a:lnTo>
                    <a:pt x="6407" y="35368"/>
                  </a:lnTo>
                  <a:lnTo>
                    <a:pt x="6275" y="39800"/>
                  </a:lnTo>
                  <a:lnTo>
                    <a:pt x="6319" y="41775"/>
                  </a:lnTo>
                  <a:lnTo>
                    <a:pt x="6363" y="41862"/>
                  </a:lnTo>
                  <a:lnTo>
                    <a:pt x="8031" y="44407"/>
                  </a:lnTo>
                  <a:lnTo>
                    <a:pt x="9786" y="46996"/>
                  </a:lnTo>
                  <a:lnTo>
                    <a:pt x="11497" y="49366"/>
                  </a:lnTo>
                  <a:lnTo>
                    <a:pt x="12594" y="51384"/>
                  </a:lnTo>
                  <a:lnTo>
                    <a:pt x="13779" y="53183"/>
                  </a:lnTo>
                  <a:lnTo>
                    <a:pt x="15227" y="55202"/>
                  </a:lnTo>
                  <a:lnTo>
                    <a:pt x="16587" y="57045"/>
                  </a:lnTo>
                  <a:lnTo>
                    <a:pt x="17597" y="58581"/>
                  </a:lnTo>
                  <a:lnTo>
                    <a:pt x="17684" y="59020"/>
                  </a:lnTo>
                  <a:lnTo>
                    <a:pt x="16763" y="60994"/>
                  </a:lnTo>
                  <a:lnTo>
                    <a:pt x="15797" y="62969"/>
                  </a:lnTo>
                  <a:lnTo>
                    <a:pt x="15139" y="65031"/>
                  </a:lnTo>
                  <a:lnTo>
                    <a:pt x="15139" y="65075"/>
                  </a:lnTo>
                  <a:lnTo>
                    <a:pt x="14920" y="67313"/>
                  </a:lnTo>
                  <a:lnTo>
                    <a:pt x="14920" y="67357"/>
                  </a:lnTo>
                  <a:lnTo>
                    <a:pt x="15052" y="68103"/>
                  </a:lnTo>
                  <a:lnTo>
                    <a:pt x="15052" y="68191"/>
                  </a:lnTo>
                  <a:lnTo>
                    <a:pt x="15534" y="69200"/>
                  </a:lnTo>
                  <a:lnTo>
                    <a:pt x="15885" y="71438"/>
                  </a:lnTo>
                  <a:lnTo>
                    <a:pt x="16149" y="73895"/>
                  </a:lnTo>
                  <a:lnTo>
                    <a:pt x="16192" y="75606"/>
                  </a:lnTo>
                  <a:lnTo>
                    <a:pt x="15973" y="77581"/>
                  </a:lnTo>
                  <a:lnTo>
                    <a:pt x="16017" y="79775"/>
                  </a:lnTo>
                  <a:lnTo>
                    <a:pt x="16017" y="79819"/>
                  </a:lnTo>
                  <a:lnTo>
                    <a:pt x="16280" y="81004"/>
                  </a:lnTo>
                  <a:lnTo>
                    <a:pt x="16280" y="81047"/>
                  </a:lnTo>
                  <a:lnTo>
                    <a:pt x="17816" y="84426"/>
                  </a:lnTo>
                  <a:lnTo>
                    <a:pt x="17904" y="84470"/>
                  </a:lnTo>
                  <a:lnTo>
                    <a:pt x="17992" y="84514"/>
                  </a:lnTo>
                  <a:lnTo>
                    <a:pt x="18079" y="84470"/>
                  </a:lnTo>
                  <a:lnTo>
                    <a:pt x="18123" y="84470"/>
                  </a:lnTo>
                  <a:lnTo>
                    <a:pt x="18167" y="84382"/>
                  </a:lnTo>
                  <a:lnTo>
                    <a:pt x="18167" y="84338"/>
                  </a:lnTo>
                  <a:lnTo>
                    <a:pt x="18167" y="84251"/>
                  </a:lnTo>
                  <a:lnTo>
                    <a:pt x="16587" y="80916"/>
                  </a:lnTo>
                  <a:lnTo>
                    <a:pt x="16368" y="79731"/>
                  </a:lnTo>
                  <a:lnTo>
                    <a:pt x="16324" y="77581"/>
                  </a:lnTo>
                  <a:lnTo>
                    <a:pt x="16543" y="75650"/>
                  </a:lnTo>
                  <a:lnTo>
                    <a:pt x="16543" y="75606"/>
                  </a:lnTo>
                  <a:lnTo>
                    <a:pt x="16500" y="73895"/>
                  </a:lnTo>
                  <a:lnTo>
                    <a:pt x="16236" y="71394"/>
                  </a:lnTo>
                  <a:lnTo>
                    <a:pt x="15885" y="69112"/>
                  </a:lnTo>
                  <a:lnTo>
                    <a:pt x="15885" y="69068"/>
                  </a:lnTo>
                  <a:lnTo>
                    <a:pt x="15403" y="68059"/>
                  </a:lnTo>
                  <a:lnTo>
                    <a:pt x="15271" y="67313"/>
                  </a:lnTo>
                  <a:lnTo>
                    <a:pt x="15490" y="65119"/>
                  </a:lnTo>
                  <a:lnTo>
                    <a:pt x="16105" y="63100"/>
                  </a:lnTo>
                  <a:lnTo>
                    <a:pt x="17070" y="61126"/>
                  </a:lnTo>
                  <a:lnTo>
                    <a:pt x="17992" y="59107"/>
                  </a:lnTo>
                  <a:lnTo>
                    <a:pt x="18035" y="59020"/>
                  </a:lnTo>
                  <a:lnTo>
                    <a:pt x="17948" y="58493"/>
                  </a:lnTo>
                  <a:lnTo>
                    <a:pt x="17904" y="58405"/>
                  </a:lnTo>
                  <a:lnTo>
                    <a:pt x="16895" y="56826"/>
                  </a:lnTo>
                  <a:lnTo>
                    <a:pt x="15534" y="54983"/>
                  </a:lnTo>
                  <a:lnTo>
                    <a:pt x="14086" y="53008"/>
                  </a:lnTo>
                  <a:lnTo>
                    <a:pt x="12901" y="51209"/>
                  </a:lnTo>
                  <a:lnTo>
                    <a:pt x="11804" y="49190"/>
                  </a:lnTo>
                  <a:lnTo>
                    <a:pt x="11760" y="49146"/>
                  </a:lnTo>
                  <a:lnTo>
                    <a:pt x="10093" y="46821"/>
                  </a:lnTo>
                  <a:lnTo>
                    <a:pt x="8338" y="44232"/>
                  </a:lnTo>
                  <a:lnTo>
                    <a:pt x="6670" y="41687"/>
                  </a:lnTo>
                  <a:lnTo>
                    <a:pt x="6626" y="39800"/>
                  </a:lnTo>
                  <a:lnTo>
                    <a:pt x="6758" y="35368"/>
                  </a:lnTo>
                  <a:lnTo>
                    <a:pt x="6758" y="35324"/>
                  </a:lnTo>
                  <a:lnTo>
                    <a:pt x="6495" y="33481"/>
                  </a:lnTo>
                  <a:lnTo>
                    <a:pt x="5880" y="30453"/>
                  </a:lnTo>
                  <a:lnTo>
                    <a:pt x="5135" y="27777"/>
                  </a:lnTo>
                  <a:lnTo>
                    <a:pt x="4432" y="25451"/>
                  </a:lnTo>
                  <a:lnTo>
                    <a:pt x="3774" y="22160"/>
                  </a:lnTo>
                  <a:lnTo>
                    <a:pt x="3160" y="18562"/>
                  </a:lnTo>
                  <a:lnTo>
                    <a:pt x="2326" y="15446"/>
                  </a:lnTo>
                  <a:lnTo>
                    <a:pt x="2326" y="15403"/>
                  </a:lnTo>
                  <a:lnTo>
                    <a:pt x="352" y="11497"/>
                  </a:lnTo>
                  <a:lnTo>
                    <a:pt x="571" y="11102"/>
                  </a:lnTo>
                  <a:lnTo>
                    <a:pt x="2151" y="9215"/>
                  </a:lnTo>
                  <a:lnTo>
                    <a:pt x="4696" y="7021"/>
                  </a:lnTo>
                  <a:lnTo>
                    <a:pt x="5442" y="6583"/>
                  </a:lnTo>
                  <a:lnTo>
                    <a:pt x="6495" y="5837"/>
                  </a:lnTo>
                  <a:lnTo>
                    <a:pt x="8206" y="5486"/>
                  </a:lnTo>
                  <a:lnTo>
                    <a:pt x="10312" y="4696"/>
                  </a:lnTo>
                  <a:lnTo>
                    <a:pt x="13209" y="3555"/>
                  </a:lnTo>
                  <a:lnTo>
                    <a:pt x="13252" y="3555"/>
                  </a:lnTo>
                  <a:lnTo>
                    <a:pt x="14744" y="2677"/>
                  </a:lnTo>
                  <a:lnTo>
                    <a:pt x="18123" y="308"/>
                  </a:lnTo>
                  <a:lnTo>
                    <a:pt x="18167" y="264"/>
                  </a:lnTo>
                  <a:lnTo>
                    <a:pt x="18167" y="220"/>
                  </a:lnTo>
                  <a:lnTo>
                    <a:pt x="18167" y="132"/>
                  </a:lnTo>
                  <a:lnTo>
                    <a:pt x="18167" y="88"/>
                  </a:lnTo>
                  <a:lnTo>
                    <a:pt x="18123" y="44"/>
                  </a:lnTo>
                  <a:lnTo>
                    <a:pt x="18035" y="1"/>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3" name="Google Shape;4353;p91"/>
            <p:cNvSpPr/>
            <p:nvPr/>
          </p:nvSpPr>
          <p:spPr>
            <a:xfrm>
              <a:off x="4065600" y="2698975"/>
              <a:ext cx="527675" cy="2220375"/>
            </a:xfrm>
            <a:custGeom>
              <a:rect b="b" l="l" r="r" t="t"/>
              <a:pathLst>
                <a:path extrusionOk="0" h="88815" w="21107">
                  <a:moveTo>
                    <a:pt x="20887" y="0"/>
                  </a:moveTo>
                  <a:lnTo>
                    <a:pt x="20843" y="44"/>
                  </a:lnTo>
                  <a:lnTo>
                    <a:pt x="17509" y="1887"/>
                  </a:lnTo>
                  <a:lnTo>
                    <a:pt x="15314" y="3204"/>
                  </a:lnTo>
                  <a:lnTo>
                    <a:pt x="13779" y="4125"/>
                  </a:lnTo>
                  <a:lnTo>
                    <a:pt x="12243" y="5090"/>
                  </a:lnTo>
                  <a:lnTo>
                    <a:pt x="10707" y="6056"/>
                  </a:lnTo>
                  <a:lnTo>
                    <a:pt x="9215" y="7109"/>
                  </a:lnTo>
                  <a:lnTo>
                    <a:pt x="8469" y="7635"/>
                  </a:lnTo>
                  <a:lnTo>
                    <a:pt x="7811" y="8206"/>
                  </a:lnTo>
                  <a:lnTo>
                    <a:pt x="7109" y="8776"/>
                  </a:lnTo>
                  <a:lnTo>
                    <a:pt x="6494" y="9347"/>
                  </a:lnTo>
                  <a:lnTo>
                    <a:pt x="5880" y="9961"/>
                  </a:lnTo>
                  <a:lnTo>
                    <a:pt x="5310" y="10575"/>
                  </a:lnTo>
                  <a:lnTo>
                    <a:pt x="4783" y="11234"/>
                  </a:lnTo>
                  <a:lnTo>
                    <a:pt x="4344" y="11892"/>
                  </a:lnTo>
                  <a:lnTo>
                    <a:pt x="3291" y="13164"/>
                  </a:lnTo>
                  <a:lnTo>
                    <a:pt x="3291" y="13208"/>
                  </a:lnTo>
                  <a:lnTo>
                    <a:pt x="1185" y="17903"/>
                  </a:lnTo>
                  <a:lnTo>
                    <a:pt x="220" y="20712"/>
                  </a:lnTo>
                  <a:lnTo>
                    <a:pt x="176" y="20756"/>
                  </a:lnTo>
                  <a:lnTo>
                    <a:pt x="0" y="22204"/>
                  </a:lnTo>
                  <a:lnTo>
                    <a:pt x="0" y="22248"/>
                  </a:lnTo>
                  <a:lnTo>
                    <a:pt x="176" y="25539"/>
                  </a:lnTo>
                  <a:lnTo>
                    <a:pt x="834" y="29576"/>
                  </a:lnTo>
                  <a:lnTo>
                    <a:pt x="1492" y="31989"/>
                  </a:lnTo>
                  <a:lnTo>
                    <a:pt x="2414" y="34578"/>
                  </a:lnTo>
                  <a:lnTo>
                    <a:pt x="3467" y="37123"/>
                  </a:lnTo>
                  <a:lnTo>
                    <a:pt x="4388" y="39361"/>
                  </a:lnTo>
                  <a:lnTo>
                    <a:pt x="4959" y="41028"/>
                  </a:lnTo>
                  <a:lnTo>
                    <a:pt x="5485" y="43003"/>
                  </a:lnTo>
                  <a:lnTo>
                    <a:pt x="5661" y="44276"/>
                  </a:lnTo>
                  <a:lnTo>
                    <a:pt x="5573" y="46733"/>
                  </a:lnTo>
                  <a:lnTo>
                    <a:pt x="5573" y="46777"/>
                  </a:lnTo>
                  <a:lnTo>
                    <a:pt x="5880" y="48971"/>
                  </a:lnTo>
                  <a:lnTo>
                    <a:pt x="6363" y="51647"/>
                  </a:lnTo>
                  <a:lnTo>
                    <a:pt x="6275" y="56343"/>
                  </a:lnTo>
                  <a:lnTo>
                    <a:pt x="6187" y="58624"/>
                  </a:lnTo>
                  <a:lnTo>
                    <a:pt x="6187" y="61345"/>
                  </a:lnTo>
                  <a:lnTo>
                    <a:pt x="6275" y="65733"/>
                  </a:lnTo>
                  <a:lnTo>
                    <a:pt x="6275" y="65821"/>
                  </a:lnTo>
                  <a:lnTo>
                    <a:pt x="6538" y="66347"/>
                  </a:lnTo>
                  <a:lnTo>
                    <a:pt x="6582" y="66391"/>
                  </a:lnTo>
                  <a:lnTo>
                    <a:pt x="8996" y="68717"/>
                  </a:lnTo>
                  <a:lnTo>
                    <a:pt x="10839" y="70384"/>
                  </a:lnTo>
                  <a:lnTo>
                    <a:pt x="12901" y="71964"/>
                  </a:lnTo>
                  <a:lnTo>
                    <a:pt x="14744" y="73368"/>
                  </a:lnTo>
                  <a:lnTo>
                    <a:pt x="14744" y="73412"/>
                  </a:lnTo>
                  <a:lnTo>
                    <a:pt x="16411" y="74377"/>
                  </a:lnTo>
                  <a:lnTo>
                    <a:pt x="17947" y="75167"/>
                  </a:lnTo>
                  <a:lnTo>
                    <a:pt x="18825" y="76528"/>
                  </a:lnTo>
                  <a:lnTo>
                    <a:pt x="19439" y="78020"/>
                  </a:lnTo>
                  <a:lnTo>
                    <a:pt x="19746" y="80170"/>
                  </a:lnTo>
                  <a:lnTo>
                    <a:pt x="20054" y="82802"/>
                  </a:lnTo>
                  <a:lnTo>
                    <a:pt x="19922" y="84996"/>
                  </a:lnTo>
                  <a:lnTo>
                    <a:pt x="19703" y="87190"/>
                  </a:lnTo>
                  <a:lnTo>
                    <a:pt x="19615" y="88639"/>
                  </a:lnTo>
                  <a:lnTo>
                    <a:pt x="19659" y="88726"/>
                  </a:lnTo>
                  <a:lnTo>
                    <a:pt x="19659" y="88770"/>
                  </a:lnTo>
                  <a:lnTo>
                    <a:pt x="19746" y="88814"/>
                  </a:lnTo>
                  <a:lnTo>
                    <a:pt x="19790" y="88814"/>
                  </a:lnTo>
                  <a:lnTo>
                    <a:pt x="19922" y="88770"/>
                  </a:lnTo>
                  <a:lnTo>
                    <a:pt x="19966" y="88726"/>
                  </a:lnTo>
                  <a:lnTo>
                    <a:pt x="19966" y="88682"/>
                  </a:lnTo>
                  <a:lnTo>
                    <a:pt x="20054" y="87190"/>
                  </a:lnTo>
                  <a:lnTo>
                    <a:pt x="20273" y="85040"/>
                  </a:lnTo>
                  <a:lnTo>
                    <a:pt x="20405" y="82802"/>
                  </a:lnTo>
                  <a:lnTo>
                    <a:pt x="20405" y="82759"/>
                  </a:lnTo>
                  <a:lnTo>
                    <a:pt x="20097" y="80126"/>
                  </a:lnTo>
                  <a:lnTo>
                    <a:pt x="19790" y="77932"/>
                  </a:lnTo>
                  <a:lnTo>
                    <a:pt x="19790" y="77888"/>
                  </a:lnTo>
                  <a:lnTo>
                    <a:pt x="19132" y="76396"/>
                  </a:lnTo>
                  <a:lnTo>
                    <a:pt x="19132" y="76352"/>
                  </a:lnTo>
                  <a:lnTo>
                    <a:pt x="18211" y="74948"/>
                  </a:lnTo>
                  <a:lnTo>
                    <a:pt x="18167" y="74860"/>
                  </a:lnTo>
                  <a:lnTo>
                    <a:pt x="16587" y="74070"/>
                  </a:lnTo>
                  <a:lnTo>
                    <a:pt x="14963" y="73105"/>
                  </a:lnTo>
                  <a:lnTo>
                    <a:pt x="13120" y="71701"/>
                  </a:lnTo>
                  <a:lnTo>
                    <a:pt x="11102" y="70121"/>
                  </a:lnTo>
                  <a:lnTo>
                    <a:pt x="9215" y="68454"/>
                  </a:lnTo>
                  <a:lnTo>
                    <a:pt x="6846" y="66172"/>
                  </a:lnTo>
                  <a:lnTo>
                    <a:pt x="6626" y="65689"/>
                  </a:lnTo>
                  <a:lnTo>
                    <a:pt x="6538" y="61345"/>
                  </a:lnTo>
                  <a:lnTo>
                    <a:pt x="6538" y="58624"/>
                  </a:lnTo>
                  <a:lnTo>
                    <a:pt x="6626" y="56387"/>
                  </a:lnTo>
                  <a:lnTo>
                    <a:pt x="6714" y="51647"/>
                  </a:lnTo>
                  <a:lnTo>
                    <a:pt x="6714" y="51604"/>
                  </a:lnTo>
                  <a:lnTo>
                    <a:pt x="6231" y="48883"/>
                  </a:lnTo>
                  <a:lnTo>
                    <a:pt x="5924" y="46733"/>
                  </a:lnTo>
                  <a:lnTo>
                    <a:pt x="6012" y="44276"/>
                  </a:lnTo>
                  <a:lnTo>
                    <a:pt x="6012" y="44232"/>
                  </a:lnTo>
                  <a:lnTo>
                    <a:pt x="5836" y="42959"/>
                  </a:lnTo>
                  <a:lnTo>
                    <a:pt x="5836" y="42915"/>
                  </a:lnTo>
                  <a:lnTo>
                    <a:pt x="5310" y="40941"/>
                  </a:lnTo>
                  <a:lnTo>
                    <a:pt x="4695" y="39229"/>
                  </a:lnTo>
                  <a:lnTo>
                    <a:pt x="3818" y="36991"/>
                  </a:lnTo>
                  <a:lnTo>
                    <a:pt x="2765" y="34446"/>
                  </a:lnTo>
                  <a:lnTo>
                    <a:pt x="1843" y="31857"/>
                  </a:lnTo>
                  <a:lnTo>
                    <a:pt x="1185" y="29488"/>
                  </a:lnTo>
                  <a:lnTo>
                    <a:pt x="483" y="25495"/>
                  </a:lnTo>
                  <a:lnTo>
                    <a:pt x="351" y="22248"/>
                  </a:lnTo>
                  <a:lnTo>
                    <a:pt x="527" y="20800"/>
                  </a:lnTo>
                  <a:lnTo>
                    <a:pt x="1492" y="18035"/>
                  </a:lnTo>
                  <a:lnTo>
                    <a:pt x="3598" y="13340"/>
                  </a:lnTo>
                  <a:lnTo>
                    <a:pt x="4608" y="12067"/>
                  </a:lnTo>
                  <a:lnTo>
                    <a:pt x="5090" y="11453"/>
                  </a:lnTo>
                  <a:lnTo>
                    <a:pt x="5573" y="10795"/>
                  </a:lnTo>
                  <a:lnTo>
                    <a:pt x="6143" y="10181"/>
                  </a:lnTo>
                  <a:lnTo>
                    <a:pt x="6758" y="9610"/>
                  </a:lnTo>
                  <a:lnTo>
                    <a:pt x="7372" y="8996"/>
                  </a:lnTo>
                  <a:lnTo>
                    <a:pt x="8030" y="8469"/>
                  </a:lnTo>
                  <a:lnTo>
                    <a:pt x="9434" y="7372"/>
                  </a:lnTo>
                  <a:lnTo>
                    <a:pt x="10926" y="6319"/>
                  </a:lnTo>
                  <a:lnTo>
                    <a:pt x="12418" y="5354"/>
                  </a:lnTo>
                  <a:lnTo>
                    <a:pt x="13954" y="4432"/>
                  </a:lnTo>
                  <a:lnTo>
                    <a:pt x="15490" y="3511"/>
                  </a:lnTo>
                  <a:lnTo>
                    <a:pt x="17684" y="2194"/>
                  </a:lnTo>
                  <a:lnTo>
                    <a:pt x="21019" y="351"/>
                  </a:lnTo>
                  <a:lnTo>
                    <a:pt x="21063" y="307"/>
                  </a:lnTo>
                  <a:lnTo>
                    <a:pt x="21107" y="220"/>
                  </a:lnTo>
                  <a:lnTo>
                    <a:pt x="21107" y="176"/>
                  </a:lnTo>
                  <a:lnTo>
                    <a:pt x="21063" y="88"/>
                  </a:lnTo>
                  <a:lnTo>
                    <a:pt x="21019" y="44"/>
                  </a:lnTo>
                  <a:lnTo>
                    <a:pt x="20975" y="0"/>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4" name="Google Shape;4354;p91"/>
            <p:cNvSpPr/>
            <p:nvPr/>
          </p:nvSpPr>
          <p:spPr>
            <a:xfrm>
              <a:off x="3837425" y="3370350"/>
              <a:ext cx="377375" cy="1344950"/>
            </a:xfrm>
            <a:custGeom>
              <a:rect b="b" l="l" r="r" t="t"/>
              <a:pathLst>
                <a:path extrusionOk="0" h="53798" w="15095">
                  <a:moveTo>
                    <a:pt x="88" y="0"/>
                  </a:moveTo>
                  <a:lnTo>
                    <a:pt x="44" y="44"/>
                  </a:lnTo>
                  <a:lnTo>
                    <a:pt x="0" y="132"/>
                  </a:lnTo>
                  <a:lnTo>
                    <a:pt x="0" y="176"/>
                  </a:lnTo>
                  <a:lnTo>
                    <a:pt x="0" y="263"/>
                  </a:lnTo>
                  <a:lnTo>
                    <a:pt x="2326" y="5222"/>
                  </a:lnTo>
                  <a:lnTo>
                    <a:pt x="2326" y="5266"/>
                  </a:lnTo>
                  <a:lnTo>
                    <a:pt x="4871" y="9522"/>
                  </a:lnTo>
                  <a:lnTo>
                    <a:pt x="6670" y="12989"/>
                  </a:lnTo>
                  <a:lnTo>
                    <a:pt x="8206" y="16192"/>
                  </a:lnTo>
                  <a:lnTo>
                    <a:pt x="8996" y="17947"/>
                  </a:lnTo>
                  <a:lnTo>
                    <a:pt x="9259" y="18693"/>
                  </a:lnTo>
                  <a:lnTo>
                    <a:pt x="9347" y="21326"/>
                  </a:lnTo>
                  <a:lnTo>
                    <a:pt x="9390" y="25670"/>
                  </a:lnTo>
                  <a:lnTo>
                    <a:pt x="9390" y="28917"/>
                  </a:lnTo>
                  <a:lnTo>
                    <a:pt x="9478" y="36157"/>
                  </a:lnTo>
                  <a:lnTo>
                    <a:pt x="9829" y="42476"/>
                  </a:lnTo>
                  <a:lnTo>
                    <a:pt x="9961" y="43485"/>
                  </a:lnTo>
                  <a:lnTo>
                    <a:pt x="9961" y="43529"/>
                  </a:lnTo>
                  <a:lnTo>
                    <a:pt x="10751" y="45548"/>
                  </a:lnTo>
                  <a:lnTo>
                    <a:pt x="11936" y="48005"/>
                  </a:lnTo>
                  <a:lnTo>
                    <a:pt x="12901" y="49980"/>
                  </a:lnTo>
                  <a:lnTo>
                    <a:pt x="13603" y="51603"/>
                  </a:lnTo>
                  <a:lnTo>
                    <a:pt x="14744" y="53710"/>
                  </a:lnTo>
                  <a:lnTo>
                    <a:pt x="14832" y="53797"/>
                  </a:lnTo>
                  <a:lnTo>
                    <a:pt x="15007" y="53797"/>
                  </a:lnTo>
                  <a:lnTo>
                    <a:pt x="15051" y="53753"/>
                  </a:lnTo>
                  <a:lnTo>
                    <a:pt x="15095" y="53710"/>
                  </a:lnTo>
                  <a:lnTo>
                    <a:pt x="15095" y="53622"/>
                  </a:lnTo>
                  <a:lnTo>
                    <a:pt x="15051" y="53578"/>
                  </a:lnTo>
                  <a:lnTo>
                    <a:pt x="13910" y="51472"/>
                  </a:lnTo>
                  <a:lnTo>
                    <a:pt x="13208" y="49848"/>
                  </a:lnTo>
                  <a:lnTo>
                    <a:pt x="12243" y="47873"/>
                  </a:lnTo>
                  <a:lnTo>
                    <a:pt x="11058" y="45372"/>
                  </a:lnTo>
                  <a:lnTo>
                    <a:pt x="10312" y="43398"/>
                  </a:lnTo>
                  <a:lnTo>
                    <a:pt x="10180" y="42432"/>
                  </a:lnTo>
                  <a:lnTo>
                    <a:pt x="9829" y="36114"/>
                  </a:lnTo>
                  <a:lnTo>
                    <a:pt x="9741" y="28917"/>
                  </a:lnTo>
                  <a:lnTo>
                    <a:pt x="9741" y="25670"/>
                  </a:lnTo>
                  <a:lnTo>
                    <a:pt x="9698" y="21326"/>
                  </a:lnTo>
                  <a:lnTo>
                    <a:pt x="9610" y="18649"/>
                  </a:lnTo>
                  <a:lnTo>
                    <a:pt x="9566" y="18605"/>
                  </a:lnTo>
                  <a:lnTo>
                    <a:pt x="9303" y="17815"/>
                  </a:lnTo>
                  <a:lnTo>
                    <a:pt x="8513" y="16016"/>
                  </a:lnTo>
                  <a:lnTo>
                    <a:pt x="6977" y="12857"/>
                  </a:lnTo>
                  <a:lnTo>
                    <a:pt x="5178" y="9347"/>
                  </a:lnTo>
                  <a:lnTo>
                    <a:pt x="2633" y="5090"/>
                  </a:lnTo>
                  <a:lnTo>
                    <a:pt x="307" y="88"/>
                  </a:lnTo>
                  <a:lnTo>
                    <a:pt x="263" y="44"/>
                  </a:lnTo>
                  <a:lnTo>
                    <a:pt x="219" y="0"/>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5" name="Google Shape;4355;p91"/>
            <p:cNvSpPr/>
            <p:nvPr/>
          </p:nvSpPr>
          <p:spPr>
            <a:xfrm>
              <a:off x="3607050" y="3450425"/>
              <a:ext cx="547425" cy="1221000"/>
            </a:xfrm>
            <a:custGeom>
              <a:rect b="b" l="l" r="r" t="t"/>
              <a:pathLst>
                <a:path extrusionOk="0" h="48840" w="21897">
                  <a:moveTo>
                    <a:pt x="8425" y="0"/>
                  </a:moveTo>
                  <a:lnTo>
                    <a:pt x="132" y="2150"/>
                  </a:lnTo>
                  <a:lnTo>
                    <a:pt x="88" y="2194"/>
                  </a:lnTo>
                  <a:lnTo>
                    <a:pt x="44" y="2238"/>
                  </a:lnTo>
                  <a:lnTo>
                    <a:pt x="0" y="2326"/>
                  </a:lnTo>
                  <a:lnTo>
                    <a:pt x="0" y="2370"/>
                  </a:lnTo>
                  <a:lnTo>
                    <a:pt x="44" y="2458"/>
                  </a:lnTo>
                  <a:lnTo>
                    <a:pt x="88" y="2501"/>
                  </a:lnTo>
                  <a:lnTo>
                    <a:pt x="220" y="2501"/>
                  </a:lnTo>
                  <a:lnTo>
                    <a:pt x="8381" y="351"/>
                  </a:lnTo>
                  <a:lnTo>
                    <a:pt x="9742" y="3862"/>
                  </a:lnTo>
                  <a:lnTo>
                    <a:pt x="9785" y="3950"/>
                  </a:lnTo>
                  <a:lnTo>
                    <a:pt x="12638" y="6846"/>
                  </a:lnTo>
                  <a:lnTo>
                    <a:pt x="14437" y="10093"/>
                  </a:lnTo>
                  <a:lnTo>
                    <a:pt x="16148" y="13559"/>
                  </a:lnTo>
                  <a:lnTo>
                    <a:pt x="17114" y="15446"/>
                  </a:lnTo>
                  <a:lnTo>
                    <a:pt x="17333" y="16631"/>
                  </a:lnTo>
                  <a:lnTo>
                    <a:pt x="17377" y="18825"/>
                  </a:lnTo>
                  <a:lnTo>
                    <a:pt x="17421" y="21019"/>
                  </a:lnTo>
                  <a:lnTo>
                    <a:pt x="17465" y="25363"/>
                  </a:lnTo>
                  <a:lnTo>
                    <a:pt x="17465" y="28303"/>
                  </a:lnTo>
                  <a:lnTo>
                    <a:pt x="17508" y="31243"/>
                  </a:lnTo>
                  <a:lnTo>
                    <a:pt x="17596" y="34183"/>
                  </a:lnTo>
                  <a:lnTo>
                    <a:pt x="17728" y="37123"/>
                  </a:lnTo>
                  <a:lnTo>
                    <a:pt x="17947" y="40546"/>
                  </a:lnTo>
                  <a:lnTo>
                    <a:pt x="17947" y="40590"/>
                  </a:lnTo>
                  <a:lnTo>
                    <a:pt x="20975" y="47303"/>
                  </a:lnTo>
                  <a:lnTo>
                    <a:pt x="21545" y="48707"/>
                  </a:lnTo>
                  <a:lnTo>
                    <a:pt x="21633" y="48795"/>
                  </a:lnTo>
                  <a:lnTo>
                    <a:pt x="21721" y="48839"/>
                  </a:lnTo>
                  <a:lnTo>
                    <a:pt x="21765" y="48839"/>
                  </a:lnTo>
                  <a:lnTo>
                    <a:pt x="21853" y="48795"/>
                  </a:lnTo>
                  <a:lnTo>
                    <a:pt x="21853" y="48751"/>
                  </a:lnTo>
                  <a:lnTo>
                    <a:pt x="21896" y="48664"/>
                  </a:lnTo>
                  <a:lnTo>
                    <a:pt x="21853" y="48576"/>
                  </a:lnTo>
                  <a:lnTo>
                    <a:pt x="21326" y="47172"/>
                  </a:lnTo>
                  <a:lnTo>
                    <a:pt x="18298" y="40458"/>
                  </a:lnTo>
                  <a:lnTo>
                    <a:pt x="18079" y="37123"/>
                  </a:lnTo>
                  <a:lnTo>
                    <a:pt x="17947" y="34183"/>
                  </a:lnTo>
                  <a:lnTo>
                    <a:pt x="17859" y="31243"/>
                  </a:lnTo>
                  <a:lnTo>
                    <a:pt x="17816" y="28303"/>
                  </a:lnTo>
                  <a:lnTo>
                    <a:pt x="17816" y="25363"/>
                  </a:lnTo>
                  <a:lnTo>
                    <a:pt x="17772" y="21019"/>
                  </a:lnTo>
                  <a:lnTo>
                    <a:pt x="17728" y="18781"/>
                  </a:lnTo>
                  <a:lnTo>
                    <a:pt x="17684" y="16587"/>
                  </a:lnTo>
                  <a:lnTo>
                    <a:pt x="17465" y="15358"/>
                  </a:lnTo>
                  <a:lnTo>
                    <a:pt x="17465" y="15315"/>
                  </a:lnTo>
                  <a:lnTo>
                    <a:pt x="16455" y="13428"/>
                  </a:lnTo>
                  <a:lnTo>
                    <a:pt x="14744" y="9917"/>
                  </a:lnTo>
                  <a:lnTo>
                    <a:pt x="12945" y="6670"/>
                  </a:lnTo>
                  <a:lnTo>
                    <a:pt x="12901" y="6626"/>
                  </a:lnTo>
                  <a:lnTo>
                    <a:pt x="10049" y="3730"/>
                  </a:lnTo>
                  <a:lnTo>
                    <a:pt x="8645" y="88"/>
                  </a:lnTo>
                  <a:lnTo>
                    <a:pt x="8557" y="0"/>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6" name="Google Shape;4356;p91"/>
            <p:cNvSpPr/>
            <p:nvPr/>
          </p:nvSpPr>
          <p:spPr>
            <a:xfrm>
              <a:off x="3672850" y="3530500"/>
              <a:ext cx="435550" cy="1108000"/>
            </a:xfrm>
            <a:custGeom>
              <a:rect b="b" l="l" r="r" t="t"/>
              <a:pathLst>
                <a:path extrusionOk="0" h="44320" w="17422">
                  <a:moveTo>
                    <a:pt x="2019" y="1"/>
                  </a:moveTo>
                  <a:lnTo>
                    <a:pt x="133" y="483"/>
                  </a:lnTo>
                  <a:lnTo>
                    <a:pt x="45" y="483"/>
                  </a:lnTo>
                  <a:lnTo>
                    <a:pt x="1" y="571"/>
                  </a:lnTo>
                  <a:lnTo>
                    <a:pt x="1" y="615"/>
                  </a:lnTo>
                  <a:lnTo>
                    <a:pt x="1" y="703"/>
                  </a:lnTo>
                  <a:lnTo>
                    <a:pt x="45" y="747"/>
                  </a:lnTo>
                  <a:lnTo>
                    <a:pt x="89" y="790"/>
                  </a:lnTo>
                  <a:lnTo>
                    <a:pt x="133" y="834"/>
                  </a:lnTo>
                  <a:lnTo>
                    <a:pt x="220" y="834"/>
                  </a:lnTo>
                  <a:lnTo>
                    <a:pt x="2019" y="352"/>
                  </a:lnTo>
                  <a:lnTo>
                    <a:pt x="3248" y="1624"/>
                  </a:lnTo>
                  <a:lnTo>
                    <a:pt x="4433" y="2721"/>
                  </a:lnTo>
                  <a:lnTo>
                    <a:pt x="5881" y="4081"/>
                  </a:lnTo>
                  <a:lnTo>
                    <a:pt x="9918" y="8557"/>
                  </a:lnTo>
                  <a:lnTo>
                    <a:pt x="13341" y="14393"/>
                  </a:lnTo>
                  <a:lnTo>
                    <a:pt x="13560" y="18737"/>
                  </a:lnTo>
                  <a:lnTo>
                    <a:pt x="13648" y="22116"/>
                  </a:lnTo>
                  <a:lnTo>
                    <a:pt x="13648" y="24968"/>
                  </a:lnTo>
                  <a:lnTo>
                    <a:pt x="13736" y="29357"/>
                  </a:lnTo>
                  <a:lnTo>
                    <a:pt x="14130" y="36772"/>
                  </a:lnTo>
                  <a:lnTo>
                    <a:pt x="14306" y="37825"/>
                  </a:lnTo>
                  <a:lnTo>
                    <a:pt x="14306" y="37869"/>
                  </a:lnTo>
                  <a:lnTo>
                    <a:pt x="15579" y="40941"/>
                  </a:lnTo>
                  <a:lnTo>
                    <a:pt x="17070" y="44232"/>
                  </a:lnTo>
                  <a:lnTo>
                    <a:pt x="17158" y="44276"/>
                  </a:lnTo>
                  <a:lnTo>
                    <a:pt x="17246" y="44320"/>
                  </a:lnTo>
                  <a:lnTo>
                    <a:pt x="17334" y="44320"/>
                  </a:lnTo>
                  <a:lnTo>
                    <a:pt x="17378" y="44276"/>
                  </a:lnTo>
                  <a:lnTo>
                    <a:pt x="17422" y="44188"/>
                  </a:lnTo>
                  <a:lnTo>
                    <a:pt x="17422" y="44144"/>
                  </a:lnTo>
                  <a:lnTo>
                    <a:pt x="17422" y="44056"/>
                  </a:lnTo>
                  <a:lnTo>
                    <a:pt x="15886" y="40809"/>
                  </a:lnTo>
                  <a:lnTo>
                    <a:pt x="14657" y="37782"/>
                  </a:lnTo>
                  <a:lnTo>
                    <a:pt x="14482" y="36728"/>
                  </a:lnTo>
                  <a:lnTo>
                    <a:pt x="14087" y="29313"/>
                  </a:lnTo>
                  <a:lnTo>
                    <a:pt x="13999" y="24968"/>
                  </a:lnTo>
                  <a:lnTo>
                    <a:pt x="13999" y="22072"/>
                  </a:lnTo>
                  <a:lnTo>
                    <a:pt x="13911" y="18737"/>
                  </a:lnTo>
                  <a:lnTo>
                    <a:pt x="13692" y="14349"/>
                  </a:lnTo>
                  <a:lnTo>
                    <a:pt x="13692" y="14262"/>
                  </a:lnTo>
                  <a:lnTo>
                    <a:pt x="10225" y="8382"/>
                  </a:lnTo>
                  <a:lnTo>
                    <a:pt x="10181" y="8338"/>
                  </a:lnTo>
                  <a:lnTo>
                    <a:pt x="6144" y="3862"/>
                  </a:lnTo>
                  <a:lnTo>
                    <a:pt x="4477" y="2282"/>
                  </a:lnTo>
                  <a:lnTo>
                    <a:pt x="3248" y="1098"/>
                  </a:lnTo>
                  <a:lnTo>
                    <a:pt x="2195" y="44"/>
                  </a:lnTo>
                  <a:lnTo>
                    <a:pt x="2151" y="1"/>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7" name="Google Shape;4357;p91"/>
            <p:cNvSpPr/>
            <p:nvPr/>
          </p:nvSpPr>
          <p:spPr>
            <a:xfrm>
              <a:off x="6276075" y="3554625"/>
              <a:ext cx="204075" cy="110825"/>
            </a:xfrm>
            <a:custGeom>
              <a:rect b="b" l="l" r="r" t="t"/>
              <a:pathLst>
                <a:path extrusionOk="0" h="4433" w="8163">
                  <a:moveTo>
                    <a:pt x="4740" y="1"/>
                  </a:moveTo>
                  <a:lnTo>
                    <a:pt x="2589" y="1010"/>
                  </a:lnTo>
                  <a:lnTo>
                    <a:pt x="922" y="1712"/>
                  </a:lnTo>
                  <a:lnTo>
                    <a:pt x="878" y="1756"/>
                  </a:lnTo>
                  <a:lnTo>
                    <a:pt x="220" y="2327"/>
                  </a:lnTo>
                  <a:lnTo>
                    <a:pt x="132" y="2414"/>
                  </a:lnTo>
                  <a:lnTo>
                    <a:pt x="0" y="2809"/>
                  </a:lnTo>
                  <a:lnTo>
                    <a:pt x="0" y="2941"/>
                  </a:lnTo>
                  <a:lnTo>
                    <a:pt x="176" y="3467"/>
                  </a:lnTo>
                  <a:lnTo>
                    <a:pt x="220" y="3555"/>
                  </a:lnTo>
                  <a:lnTo>
                    <a:pt x="703" y="3994"/>
                  </a:lnTo>
                  <a:lnTo>
                    <a:pt x="746" y="4038"/>
                  </a:lnTo>
                  <a:lnTo>
                    <a:pt x="1361" y="4345"/>
                  </a:lnTo>
                  <a:lnTo>
                    <a:pt x="1448" y="4345"/>
                  </a:lnTo>
                  <a:lnTo>
                    <a:pt x="3028" y="4433"/>
                  </a:lnTo>
                  <a:lnTo>
                    <a:pt x="3072" y="4433"/>
                  </a:lnTo>
                  <a:lnTo>
                    <a:pt x="5178" y="4038"/>
                  </a:lnTo>
                  <a:lnTo>
                    <a:pt x="8031" y="3160"/>
                  </a:lnTo>
                  <a:lnTo>
                    <a:pt x="8118" y="3160"/>
                  </a:lnTo>
                  <a:lnTo>
                    <a:pt x="8162" y="3073"/>
                  </a:lnTo>
                  <a:lnTo>
                    <a:pt x="8162" y="3029"/>
                  </a:lnTo>
                  <a:lnTo>
                    <a:pt x="8162" y="2941"/>
                  </a:lnTo>
                  <a:lnTo>
                    <a:pt x="8118" y="2897"/>
                  </a:lnTo>
                  <a:lnTo>
                    <a:pt x="8074" y="2853"/>
                  </a:lnTo>
                  <a:lnTo>
                    <a:pt x="7943" y="2853"/>
                  </a:lnTo>
                  <a:lnTo>
                    <a:pt x="5091" y="3687"/>
                  </a:lnTo>
                  <a:lnTo>
                    <a:pt x="3028" y="4082"/>
                  </a:lnTo>
                  <a:lnTo>
                    <a:pt x="1492" y="3994"/>
                  </a:lnTo>
                  <a:lnTo>
                    <a:pt x="922" y="3731"/>
                  </a:lnTo>
                  <a:lnTo>
                    <a:pt x="527" y="3336"/>
                  </a:lnTo>
                  <a:lnTo>
                    <a:pt x="351" y="2897"/>
                  </a:lnTo>
                  <a:lnTo>
                    <a:pt x="483" y="2546"/>
                  </a:lnTo>
                  <a:lnTo>
                    <a:pt x="1097" y="2019"/>
                  </a:lnTo>
                  <a:lnTo>
                    <a:pt x="2721" y="1361"/>
                  </a:lnTo>
                  <a:lnTo>
                    <a:pt x="4915" y="308"/>
                  </a:lnTo>
                  <a:lnTo>
                    <a:pt x="4959" y="264"/>
                  </a:lnTo>
                  <a:lnTo>
                    <a:pt x="5003" y="220"/>
                  </a:lnTo>
                  <a:lnTo>
                    <a:pt x="5003" y="176"/>
                  </a:lnTo>
                  <a:lnTo>
                    <a:pt x="5003" y="89"/>
                  </a:lnTo>
                  <a:lnTo>
                    <a:pt x="4959" y="45"/>
                  </a:lnTo>
                  <a:lnTo>
                    <a:pt x="4871" y="1"/>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8" name="Google Shape;4358;p91"/>
            <p:cNvSpPr/>
            <p:nvPr/>
          </p:nvSpPr>
          <p:spPr>
            <a:xfrm>
              <a:off x="6730225" y="3940775"/>
              <a:ext cx="561700" cy="625325"/>
            </a:xfrm>
            <a:custGeom>
              <a:rect b="b" l="l" r="r" t="t"/>
              <a:pathLst>
                <a:path extrusionOk="0" h="25013" w="22468">
                  <a:moveTo>
                    <a:pt x="3775" y="1"/>
                  </a:moveTo>
                  <a:lnTo>
                    <a:pt x="3731" y="45"/>
                  </a:lnTo>
                  <a:lnTo>
                    <a:pt x="3687" y="89"/>
                  </a:lnTo>
                  <a:lnTo>
                    <a:pt x="2151" y="3643"/>
                  </a:lnTo>
                  <a:lnTo>
                    <a:pt x="1361" y="5486"/>
                  </a:lnTo>
                  <a:lnTo>
                    <a:pt x="1361" y="5530"/>
                  </a:lnTo>
                  <a:lnTo>
                    <a:pt x="703" y="8733"/>
                  </a:lnTo>
                  <a:lnTo>
                    <a:pt x="133" y="11629"/>
                  </a:lnTo>
                  <a:lnTo>
                    <a:pt x="1" y="12375"/>
                  </a:lnTo>
                  <a:lnTo>
                    <a:pt x="1" y="12463"/>
                  </a:lnTo>
                  <a:lnTo>
                    <a:pt x="89" y="12551"/>
                  </a:lnTo>
                  <a:lnTo>
                    <a:pt x="3336" y="14788"/>
                  </a:lnTo>
                  <a:lnTo>
                    <a:pt x="3862" y="15534"/>
                  </a:lnTo>
                  <a:lnTo>
                    <a:pt x="4916" y="17860"/>
                  </a:lnTo>
                  <a:lnTo>
                    <a:pt x="4916" y="17904"/>
                  </a:lnTo>
                  <a:lnTo>
                    <a:pt x="6013" y="19791"/>
                  </a:lnTo>
                  <a:lnTo>
                    <a:pt x="7241" y="21371"/>
                  </a:lnTo>
                  <a:lnTo>
                    <a:pt x="7285" y="21414"/>
                  </a:lnTo>
                  <a:lnTo>
                    <a:pt x="8645" y="22117"/>
                  </a:lnTo>
                  <a:lnTo>
                    <a:pt x="9523" y="22424"/>
                  </a:lnTo>
                  <a:lnTo>
                    <a:pt x="9567" y="22424"/>
                  </a:lnTo>
                  <a:lnTo>
                    <a:pt x="12244" y="22862"/>
                  </a:lnTo>
                  <a:lnTo>
                    <a:pt x="14525" y="23082"/>
                  </a:lnTo>
                  <a:lnTo>
                    <a:pt x="18080" y="24267"/>
                  </a:lnTo>
                  <a:lnTo>
                    <a:pt x="20274" y="24925"/>
                  </a:lnTo>
                  <a:lnTo>
                    <a:pt x="20318" y="24925"/>
                  </a:lnTo>
                  <a:lnTo>
                    <a:pt x="21327" y="25013"/>
                  </a:lnTo>
                  <a:lnTo>
                    <a:pt x="21415" y="25013"/>
                  </a:lnTo>
                  <a:lnTo>
                    <a:pt x="22336" y="24793"/>
                  </a:lnTo>
                  <a:lnTo>
                    <a:pt x="22424" y="24749"/>
                  </a:lnTo>
                  <a:lnTo>
                    <a:pt x="22468" y="24705"/>
                  </a:lnTo>
                  <a:lnTo>
                    <a:pt x="22468" y="24618"/>
                  </a:lnTo>
                  <a:lnTo>
                    <a:pt x="22468" y="24574"/>
                  </a:lnTo>
                  <a:lnTo>
                    <a:pt x="22468" y="24486"/>
                  </a:lnTo>
                  <a:lnTo>
                    <a:pt x="22424" y="24442"/>
                  </a:lnTo>
                  <a:lnTo>
                    <a:pt x="22292" y="24442"/>
                  </a:lnTo>
                  <a:lnTo>
                    <a:pt x="21327" y="24662"/>
                  </a:lnTo>
                  <a:lnTo>
                    <a:pt x="20362" y="24574"/>
                  </a:lnTo>
                  <a:lnTo>
                    <a:pt x="18211" y="23916"/>
                  </a:lnTo>
                  <a:lnTo>
                    <a:pt x="14657" y="22731"/>
                  </a:lnTo>
                  <a:lnTo>
                    <a:pt x="14613" y="22731"/>
                  </a:lnTo>
                  <a:lnTo>
                    <a:pt x="12288" y="22511"/>
                  </a:lnTo>
                  <a:lnTo>
                    <a:pt x="9611" y="22073"/>
                  </a:lnTo>
                  <a:lnTo>
                    <a:pt x="8777" y="21765"/>
                  </a:lnTo>
                  <a:lnTo>
                    <a:pt x="7461" y="21107"/>
                  </a:lnTo>
                  <a:lnTo>
                    <a:pt x="6320" y="19615"/>
                  </a:lnTo>
                  <a:lnTo>
                    <a:pt x="5223" y="17728"/>
                  </a:lnTo>
                  <a:lnTo>
                    <a:pt x="4170" y="15403"/>
                  </a:lnTo>
                  <a:lnTo>
                    <a:pt x="4170" y="15359"/>
                  </a:lnTo>
                  <a:lnTo>
                    <a:pt x="3643" y="14569"/>
                  </a:lnTo>
                  <a:lnTo>
                    <a:pt x="3599" y="14525"/>
                  </a:lnTo>
                  <a:lnTo>
                    <a:pt x="352" y="12331"/>
                  </a:lnTo>
                  <a:lnTo>
                    <a:pt x="484" y="11717"/>
                  </a:lnTo>
                  <a:lnTo>
                    <a:pt x="1054" y="8821"/>
                  </a:lnTo>
                  <a:lnTo>
                    <a:pt x="1712" y="5618"/>
                  </a:lnTo>
                  <a:lnTo>
                    <a:pt x="2458" y="3775"/>
                  </a:lnTo>
                  <a:lnTo>
                    <a:pt x="3994" y="264"/>
                  </a:lnTo>
                  <a:lnTo>
                    <a:pt x="3994" y="176"/>
                  </a:lnTo>
                  <a:lnTo>
                    <a:pt x="3994" y="132"/>
                  </a:lnTo>
                  <a:lnTo>
                    <a:pt x="3950" y="45"/>
                  </a:lnTo>
                  <a:lnTo>
                    <a:pt x="3906" y="1"/>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9" name="Google Shape;4359;p91"/>
            <p:cNvSpPr/>
            <p:nvPr/>
          </p:nvSpPr>
          <p:spPr>
            <a:xfrm>
              <a:off x="6209150" y="3492100"/>
              <a:ext cx="307200" cy="221625"/>
            </a:xfrm>
            <a:custGeom>
              <a:rect b="b" l="l" r="r" t="t"/>
              <a:pathLst>
                <a:path extrusionOk="0" h="8865" w="12288">
                  <a:moveTo>
                    <a:pt x="4608" y="1"/>
                  </a:moveTo>
                  <a:lnTo>
                    <a:pt x="4564" y="89"/>
                  </a:lnTo>
                  <a:lnTo>
                    <a:pt x="3116" y="2239"/>
                  </a:lnTo>
                  <a:lnTo>
                    <a:pt x="2107" y="3116"/>
                  </a:lnTo>
                  <a:lnTo>
                    <a:pt x="747" y="4740"/>
                  </a:lnTo>
                  <a:lnTo>
                    <a:pt x="747" y="4784"/>
                  </a:lnTo>
                  <a:lnTo>
                    <a:pt x="1" y="6188"/>
                  </a:lnTo>
                  <a:lnTo>
                    <a:pt x="1" y="6276"/>
                  </a:lnTo>
                  <a:lnTo>
                    <a:pt x="1" y="6363"/>
                  </a:lnTo>
                  <a:lnTo>
                    <a:pt x="308" y="6890"/>
                  </a:lnTo>
                  <a:lnTo>
                    <a:pt x="352" y="6978"/>
                  </a:lnTo>
                  <a:lnTo>
                    <a:pt x="2634" y="8426"/>
                  </a:lnTo>
                  <a:lnTo>
                    <a:pt x="2721" y="8426"/>
                  </a:lnTo>
                  <a:lnTo>
                    <a:pt x="5837" y="8865"/>
                  </a:lnTo>
                  <a:lnTo>
                    <a:pt x="5881" y="8865"/>
                  </a:lnTo>
                  <a:lnTo>
                    <a:pt x="8294" y="8294"/>
                  </a:lnTo>
                  <a:lnTo>
                    <a:pt x="10883" y="7241"/>
                  </a:lnTo>
                  <a:lnTo>
                    <a:pt x="12156" y="7022"/>
                  </a:lnTo>
                  <a:lnTo>
                    <a:pt x="12200" y="6978"/>
                  </a:lnTo>
                  <a:lnTo>
                    <a:pt x="12287" y="6934"/>
                  </a:lnTo>
                  <a:lnTo>
                    <a:pt x="12287" y="6846"/>
                  </a:lnTo>
                  <a:lnTo>
                    <a:pt x="12287" y="6802"/>
                  </a:lnTo>
                  <a:lnTo>
                    <a:pt x="12287" y="6714"/>
                  </a:lnTo>
                  <a:lnTo>
                    <a:pt x="12200" y="6671"/>
                  </a:lnTo>
                  <a:lnTo>
                    <a:pt x="12068" y="6671"/>
                  </a:lnTo>
                  <a:lnTo>
                    <a:pt x="10795" y="6934"/>
                  </a:lnTo>
                  <a:lnTo>
                    <a:pt x="10751" y="6934"/>
                  </a:lnTo>
                  <a:lnTo>
                    <a:pt x="8206" y="7943"/>
                  </a:lnTo>
                  <a:lnTo>
                    <a:pt x="5837" y="8514"/>
                  </a:lnTo>
                  <a:lnTo>
                    <a:pt x="2765" y="8119"/>
                  </a:lnTo>
                  <a:lnTo>
                    <a:pt x="615" y="6671"/>
                  </a:lnTo>
                  <a:lnTo>
                    <a:pt x="352" y="6276"/>
                  </a:lnTo>
                  <a:lnTo>
                    <a:pt x="1054" y="4959"/>
                  </a:lnTo>
                  <a:lnTo>
                    <a:pt x="2370" y="3380"/>
                  </a:lnTo>
                  <a:lnTo>
                    <a:pt x="3380" y="2502"/>
                  </a:lnTo>
                  <a:lnTo>
                    <a:pt x="3423" y="2458"/>
                  </a:lnTo>
                  <a:lnTo>
                    <a:pt x="4871" y="264"/>
                  </a:lnTo>
                  <a:lnTo>
                    <a:pt x="4871" y="220"/>
                  </a:lnTo>
                  <a:lnTo>
                    <a:pt x="4871" y="132"/>
                  </a:lnTo>
                  <a:lnTo>
                    <a:pt x="4871" y="89"/>
                  </a:lnTo>
                  <a:lnTo>
                    <a:pt x="4828" y="1"/>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0" name="Google Shape;4360;p91"/>
            <p:cNvSpPr/>
            <p:nvPr/>
          </p:nvSpPr>
          <p:spPr>
            <a:xfrm>
              <a:off x="6661125" y="3867275"/>
              <a:ext cx="603375" cy="716375"/>
            </a:xfrm>
            <a:custGeom>
              <a:rect b="b" l="l" r="r" t="t"/>
              <a:pathLst>
                <a:path extrusionOk="0" h="28655" w="24135">
                  <a:moveTo>
                    <a:pt x="3204" y="1"/>
                  </a:moveTo>
                  <a:lnTo>
                    <a:pt x="3160" y="89"/>
                  </a:lnTo>
                  <a:lnTo>
                    <a:pt x="3116" y="132"/>
                  </a:lnTo>
                  <a:lnTo>
                    <a:pt x="2941" y="1361"/>
                  </a:lnTo>
                  <a:lnTo>
                    <a:pt x="1756" y="4477"/>
                  </a:lnTo>
                  <a:lnTo>
                    <a:pt x="1141" y="6495"/>
                  </a:lnTo>
                  <a:lnTo>
                    <a:pt x="1098" y="6539"/>
                  </a:lnTo>
                  <a:lnTo>
                    <a:pt x="878" y="8821"/>
                  </a:lnTo>
                  <a:lnTo>
                    <a:pt x="44" y="13165"/>
                  </a:lnTo>
                  <a:lnTo>
                    <a:pt x="1" y="15491"/>
                  </a:lnTo>
                  <a:lnTo>
                    <a:pt x="44" y="16895"/>
                  </a:lnTo>
                  <a:lnTo>
                    <a:pt x="44" y="16983"/>
                  </a:lnTo>
                  <a:lnTo>
                    <a:pt x="439" y="17641"/>
                  </a:lnTo>
                  <a:lnTo>
                    <a:pt x="483" y="17685"/>
                  </a:lnTo>
                  <a:lnTo>
                    <a:pt x="1317" y="18211"/>
                  </a:lnTo>
                  <a:lnTo>
                    <a:pt x="1361" y="18255"/>
                  </a:lnTo>
                  <a:lnTo>
                    <a:pt x="4081" y="19220"/>
                  </a:lnTo>
                  <a:lnTo>
                    <a:pt x="5529" y="20010"/>
                  </a:lnTo>
                  <a:lnTo>
                    <a:pt x="7065" y="22204"/>
                  </a:lnTo>
                  <a:lnTo>
                    <a:pt x="8601" y="24442"/>
                  </a:lnTo>
                  <a:lnTo>
                    <a:pt x="9479" y="25451"/>
                  </a:lnTo>
                  <a:lnTo>
                    <a:pt x="9523" y="25495"/>
                  </a:lnTo>
                  <a:lnTo>
                    <a:pt x="11585" y="26417"/>
                  </a:lnTo>
                  <a:lnTo>
                    <a:pt x="11629" y="26417"/>
                  </a:lnTo>
                  <a:lnTo>
                    <a:pt x="13779" y="26812"/>
                  </a:lnTo>
                  <a:lnTo>
                    <a:pt x="16412" y="27119"/>
                  </a:lnTo>
                  <a:lnTo>
                    <a:pt x="17816" y="27251"/>
                  </a:lnTo>
                  <a:lnTo>
                    <a:pt x="20449" y="28128"/>
                  </a:lnTo>
                  <a:lnTo>
                    <a:pt x="22248" y="28655"/>
                  </a:lnTo>
                  <a:lnTo>
                    <a:pt x="23389" y="28655"/>
                  </a:lnTo>
                  <a:lnTo>
                    <a:pt x="24003" y="28479"/>
                  </a:lnTo>
                  <a:lnTo>
                    <a:pt x="24047" y="28435"/>
                  </a:lnTo>
                  <a:lnTo>
                    <a:pt x="24091" y="28391"/>
                  </a:lnTo>
                  <a:lnTo>
                    <a:pt x="24135" y="28304"/>
                  </a:lnTo>
                  <a:lnTo>
                    <a:pt x="24091" y="28260"/>
                  </a:lnTo>
                  <a:lnTo>
                    <a:pt x="24091" y="28172"/>
                  </a:lnTo>
                  <a:lnTo>
                    <a:pt x="24047" y="28128"/>
                  </a:lnTo>
                  <a:lnTo>
                    <a:pt x="23872" y="28128"/>
                  </a:lnTo>
                  <a:lnTo>
                    <a:pt x="23301" y="28304"/>
                  </a:lnTo>
                  <a:lnTo>
                    <a:pt x="22336" y="28304"/>
                  </a:lnTo>
                  <a:lnTo>
                    <a:pt x="20537" y="27777"/>
                  </a:lnTo>
                  <a:lnTo>
                    <a:pt x="17904" y="26899"/>
                  </a:lnTo>
                  <a:lnTo>
                    <a:pt x="17860" y="26899"/>
                  </a:lnTo>
                  <a:lnTo>
                    <a:pt x="16456" y="26768"/>
                  </a:lnTo>
                  <a:lnTo>
                    <a:pt x="13823" y="26461"/>
                  </a:lnTo>
                  <a:lnTo>
                    <a:pt x="11717" y="26066"/>
                  </a:lnTo>
                  <a:lnTo>
                    <a:pt x="9698" y="25188"/>
                  </a:lnTo>
                  <a:lnTo>
                    <a:pt x="8864" y="24223"/>
                  </a:lnTo>
                  <a:lnTo>
                    <a:pt x="7372" y="22029"/>
                  </a:lnTo>
                  <a:lnTo>
                    <a:pt x="5793" y="19791"/>
                  </a:lnTo>
                  <a:lnTo>
                    <a:pt x="5705" y="19703"/>
                  </a:lnTo>
                  <a:lnTo>
                    <a:pt x="4257" y="18913"/>
                  </a:lnTo>
                  <a:lnTo>
                    <a:pt x="4213" y="18913"/>
                  </a:lnTo>
                  <a:lnTo>
                    <a:pt x="1492" y="17904"/>
                  </a:lnTo>
                  <a:lnTo>
                    <a:pt x="703" y="17421"/>
                  </a:lnTo>
                  <a:lnTo>
                    <a:pt x="395" y="16851"/>
                  </a:lnTo>
                  <a:lnTo>
                    <a:pt x="352" y="15491"/>
                  </a:lnTo>
                  <a:lnTo>
                    <a:pt x="395" y="13209"/>
                  </a:lnTo>
                  <a:lnTo>
                    <a:pt x="1229" y="8865"/>
                  </a:lnTo>
                  <a:lnTo>
                    <a:pt x="1449" y="6583"/>
                  </a:lnTo>
                  <a:lnTo>
                    <a:pt x="2107" y="4608"/>
                  </a:lnTo>
                  <a:lnTo>
                    <a:pt x="3292" y="1449"/>
                  </a:lnTo>
                  <a:lnTo>
                    <a:pt x="3292" y="1405"/>
                  </a:lnTo>
                  <a:lnTo>
                    <a:pt x="3467" y="176"/>
                  </a:lnTo>
                  <a:lnTo>
                    <a:pt x="3467" y="132"/>
                  </a:lnTo>
                  <a:lnTo>
                    <a:pt x="3467" y="45"/>
                  </a:lnTo>
                  <a:lnTo>
                    <a:pt x="3379" y="1"/>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1" name="Google Shape;4361;p91"/>
            <p:cNvSpPr/>
            <p:nvPr/>
          </p:nvSpPr>
          <p:spPr>
            <a:xfrm>
              <a:off x="6088475" y="3432875"/>
              <a:ext cx="1147500" cy="1171625"/>
            </a:xfrm>
            <a:custGeom>
              <a:rect b="b" l="l" r="r" t="t"/>
              <a:pathLst>
                <a:path extrusionOk="0" h="46865" w="45900">
                  <a:moveTo>
                    <a:pt x="6846" y="0"/>
                  </a:moveTo>
                  <a:lnTo>
                    <a:pt x="6802" y="44"/>
                  </a:lnTo>
                  <a:lnTo>
                    <a:pt x="6758" y="88"/>
                  </a:lnTo>
                  <a:lnTo>
                    <a:pt x="5223" y="2677"/>
                  </a:lnTo>
                  <a:lnTo>
                    <a:pt x="4038" y="4827"/>
                  </a:lnTo>
                  <a:lnTo>
                    <a:pt x="1405" y="8513"/>
                  </a:lnTo>
                  <a:lnTo>
                    <a:pt x="176" y="10356"/>
                  </a:lnTo>
                  <a:lnTo>
                    <a:pt x="45" y="10532"/>
                  </a:lnTo>
                  <a:lnTo>
                    <a:pt x="1" y="10575"/>
                  </a:lnTo>
                  <a:lnTo>
                    <a:pt x="1" y="10663"/>
                  </a:lnTo>
                  <a:lnTo>
                    <a:pt x="1" y="10751"/>
                  </a:lnTo>
                  <a:lnTo>
                    <a:pt x="89" y="10795"/>
                  </a:lnTo>
                  <a:lnTo>
                    <a:pt x="2765" y="11804"/>
                  </a:lnTo>
                  <a:lnTo>
                    <a:pt x="5223" y="12857"/>
                  </a:lnTo>
                  <a:lnTo>
                    <a:pt x="5223" y="12901"/>
                  </a:lnTo>
                  <a:lnTo>
                    <a:pt x="7855" y="13603"/>
                  </a:lnTo>
                  <a:lnTo>
                    <a:pt x="7899" y="13603"/>
                  </a:lnTo>
                  <a:lnTo>
                    <a:pt x="10620" y="13910"/>
                  </a:lnTo>
                  <a:lnTo>
                    <a:pt x="10664" y="13910"/>
                  </a:lnTo>
                  <a:lnTo>
                    <a:pt x="11936" y="13823"/>
                  </a:lnTo>
                  <a:lnTo>
                    <a:pt x="11980" y="13823"/>
                  </a:lnTo>
                  <a:lnTo>
                    <a:pt x="15096" y="12945"/>
                  </a:lnTo>
                  <a:lnTo>
                    <a:pt x="15140" y="12945"/>
                  </a:lnTo>
                  <a:lnTo>
                    <a:pt x="17290" y="11892"/>
                  </a:lnTo>
                  <a:lnTo>
                    <a:pt x="18431" y="11585"/>
                  </a:lnTo>
                  <a:lnTo>
                    <a:pt x="19264" y="11672"/>
                  </a:lnTo>
                  <a:lnTo>
                    <a:pt x="21502" y="15095"/>
                  </a:lnTo>
                  <a:lnTo>
                    <a:pt x="22029" y="16499"/>
                  </a:lnTo>
                  <a:lnTo>
                    <a:pt x="22117" y="17684"/>
                  </a:lnTo>
                  <a:lnTo>
                    <a:pt x="21546" y="19746"/>
                  </a:lnTo>
                  <a:lnTo>
                    <a:pt x="21020" y="21897"/>
                  </a:lnTo>
                  <a:lnTo>
                    <a:pt x="21020" y="21940"/>
                  </a:lnTo>
                  <a:lnTo>
                    <a:pt x="20712" y="24310"/>
                  </a:lnTo>
                  <a:lnTo>
                    <a:pt x="20537" y="26943"/>
                  </a:lnTo>
                  <a:lnTo>
                    <a:pt x="20054" y="29093"/>
                  </a:lnTo>
                  <a:lnTo>
                    <a:pt x="20054" y="29137"/>
                  </a:lnTo>
                  <a:lnTo>
                    <a:pt x="19967" y="31024"/>
                  </a:lnTo>
                  <a:lnTo>
                    <a:pt x="19001" y="35148"/>
                  </a:lnTo>
                  <a:lnTo>
                    <a:pt x="18957" y="35631"/>
                  </a:lnTo>
                  <a:lnTo>
                    <a:pt x="18957" y="35763"/>
                  </a:lnTo>
                  <a:lnTo>
                    <a:pt x="19045" y="35807"/>
                  </a:lnTo>
                  <a:lnTo>
                    <a:pt x="19835" y="36289"/>
                  </a:lnTo>
                  <a:lnTo>
                    <a:pt x="19879" y="36289"/>
                  </a:lnTo>
                  <a:lnTo>
                    <a:pt x="23872" y="37650"/>
                  </a:lnTo>
                  <a:lnTo>
                    <a:pt x="26636" y="38659"/>
                  </a:lnTo>
                  <a:lnTo>
                    <a:pt x="28216" y="39317"/>
                  </a:lnTo>
                  <a:lnTo>
                    <a:pt x="28830" y="39975"/>
                  </a:lnTo>
                  <a:lnTo>
                    <a:pt x="30410" y="42301"/>
                  </a:lnTo>
                  <a:lnTo>
                    <a:pt x="31507" y="43749"/>
                  </a:lnTo>
                  <a:lnTo>
                    <a:pt x="31551" y="43793"/>
                  </a:lnTo>
                  <a:lnTo>
                    <a:pt x="32209" y="44188"/>
                  </a:lnTo>
                  <a:lnTo>
                    <a:pt x="32209" y="44232"/>
                  </a:lnTo>
                  <a:lnTo>
                    <a:pt x="34359" y="45021"/>
                  </a:lnTo>
                  <a:lnTo>
                    <a:pt x="34403" y="45021"/>
                  </a:lnTo>
                  <a:lnTo>
                    <a:pt x="38221" y="45548"/>
                  </a:lnTo>
                  <a:lnTo>
                    <a:pt x="40766" y="45724"/>
                  </a:lnTo>
                  <a:lnTo>
                    <a:pt x="43969" y="46689"/>
                  </a:lnTo>
                  <a:lnTo>
                    <a:pt x="44759" y="46864"/>
                  </a:lnTo>
                  <a:lnTo>
                    <a:pt x="44847" y="46864"/>
                  </a:lnTo>
                  <a:lnTo>
                    <a:pt x="45768" y="46601"/>
                  </a:lnTo>
                  <a:lnTo>
                    <a:pt x="45812" y="46557"/>
                  </a:lnTo>
                  <a:lnTo>
                    <a:pt x="45856" y="46513"/>
                  </a:lnTo>
                  <a:lnTo>
                    <a:pt x="45900" y="46426"/>
                  </a:lnTo>
                  <a:lnTo>
                    <a:pt x="45856" y="46382"/>
                  </a:lnTo>
                  <a:lnTo>
                    <a:pt x="45856" y="46294"/>
                  </a:lnTo>
                  <a:lnTo>
                    <a:pt x="45812" y="46250"/>
                  </a:lnTo>
                  <a:lnTo>
                    <a:pt x="45681" y="46250"/>
                  </a:lnTo>
                  <a:lnTo>
                    <a:pt x="44759" y="46513"/>
                  </a:lnTo>
                  <a:lnTo>
                    <a:pt x="44057" y="46338"/>
                  </a:lnTo>
                  <a:lnTo>
                    <a:pt x="40854" y="45372"/>
                  </a:lnTo>
                  <a:lnTo>
                    <a:pt x="40810" y="45372"/>
                  </a:lnTo>
                  <a:lnTo>
                    <a:pt x="38265" y="45197"/>
                  </a:lnTo>
                  <a:lnTo>
                    <a:pt x="34491" y="44670"/>
                  </a:lnTo>
                  <a:lnTo>
                    <a:pt x="32385" y="43881"/>
                  </a:lnTo>
                  <a:lnTo>
                    <a:pt x="31770" y="43486"/>
                  </a:lnTo>
                  <a:lnTo>
                    <a:pt x="30717" y="42081"/>
                  </a:lnTo>
                  <a:lnTo>
                    <a:pt x="29094" y="39756"/>
                  </a:lnTo>
                  <a:lnTo>
                    <a:pt x="29094" y="39712"/>
                  </a:lnTo>
                  <a:lnTo>
                    <a:pt x="28435" y="39010"/>
                  </a:lnTo>
                  <a:lnTo>
                    <a:pt x="28392" y="38966"/>
                  </a:lnTo>
                  <a:lnTo>
                    <a:pt x="26768" y="38352"/>
                  </a:lnTo>
                  <a:lnTo>
                    <a:pt x="24004" y="37299"/>
                  </a:lnTo>
                  <a:lnTo>
                    <a:pt x="20010" y="35982"/>
                  </a:lnTo>
                  <a:lnTo>
                    <a:pt x="19308" y="35587"/>
                  </a:lnTo>
                  <a:lnTo>
                    <a:pt x="19352" y="35192"/>
                  </a:lnTo>
                  <a:lnTo>
                    <a:pt x="20274" y="31111"/>
                  </a:lnTo>
                  <a:lnTo>
                    <a:pt x="20318" y="31068"/>
                  </a:lnTo>
                  <a:lnTo>
                    <a:pt x="20405" y="29137"/>
                  </a:lnTo>
                  <a:lnTo>
                    <a:pt x="20888" y="26987"/>
                  </a:lnTo>
                  <a:lnTo>
                    <a:pt x="20888" y="26943"/>
                  </a:lnTo>
                  <a:lnTo>
                    <a:pt x="21064" y="24354"/>
                  </a:lnTo>
                  <a:lnTo>
                    <a:pt x="21327" y="21984"/>
                  </a:lnTo>
                  <a:lnTo>
                    <a:pt x="21897" y="19834"/>
                  </a:lnTo>
                  <a:lnTo>
                    <a:pt x="22468" y="17728"/>
                  </a:lnTo>
                  <a:lnTo>
                    <a:pt x="22468" y="17684"/>
                  </a:lnTo>
                  <a:lnTo>
                    <a:pt x="22380" y="16455"/>
                  </a:lnTo>
                  <a:lnTo>
                    <a:pt x="22336" y="16411"/>
                  </a:lnTo>
                  <a:lnTo>
                    <a:pt x="21809" y="14963"/>
                  </a:lnTo>
                  <a:lnTo>
                    <a:pt x="21809" y="14920"/>
                  </a:lnTo>
                  <a:lnTo>
                    <a:pt x="19528" y="11453"/>
                  </a:lnTo>
                  <a:lnTo>
                    <a:pt x="19484" y="11365"/>
                  </a:lnTo>
                  <a:lnTo>
                    <a:pt x="19396" y="11365"/>
                  </a:lnTo>
                  <a:lnTo>
                    <a:pt x="18431" y="11234"/>
                  </a:lnTo>
                  <a:lnTo>
                    <a:pt x="18387" y="11234"/>
                  </a:lnTo>
                  <a:lnTo>
                    <a:pt x="17202" y="11541"/>
                  </a:lnTo>
                  <a:lnTo>
                    <a:pt x="17158" y="11541"/>
                  </a:lnTo>
                  <a:lnTo>
                    <a:pt x="15008" y="12594"/>
                  </a:lnTo>
                  <a:lnTo>
                    <a:pt x="11892" y="13471"/>
                  </a:lnTo>
                  <a:lnTo>
                    <a:pt x="10664" y="13559"/>
                  </a:lnTo>
                  <a:lnTo>
                    <a:pt x="7943" y="13252"/>
                  </a:lnTo>
                  <a:lnTo>
                    <a:pt x="5354" y="12550"/>
                  </a:lnTo>
                  <a:lnTo>
                    <a:pt x="2897" y="11497"/>
                  </a:lnTo>
                  <a:lnTo>
                    <a:pt x="484" y="10575"/>
                  </a:lnTo>
                  <a:lnTo>
                    <a:pt x="1712" y="8732"/>
                  </a:lnTo>
                  <a:lnTo>
                    <a:pt x="4345" y="5003"/>
                  </a:lnTo>
                  <a:lnTo>
                    <a:pt x="5530" y="2852"/>
                  </a:lnTo>
                  <a:lnTo>
                    <a:pt x="7066" y="264"/>
                  </a:lnTo>
                  <a:lnTo>
                    <a:pt x="7066" y="176"/>
                  </a:lnTo>
                  <a:lnTo>
                    <a:pt x="7066" y="132"/>
                  </a:lnTo>
                  <a:lnTo>
                    <a:pt x="7066" y="44"/>
                  </a:lnTo>
                  <a:lnTo>
                    <a:pt x="6978" y="0"/>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2" name="Google Shape;4362;p91"/>
            <p:cNvSpPr/>
            <p:nvPr/>
          </p:nvSpPr>
          <p:spPr>
            <a:xfrm>
              <a:off x="5247075" y="3384600"/>
              <a:ext cx="1963675" cy="1351550"/>
            </a:xfrm>
            <a:custGeom>
              <a:rect b="b" l="l" r="r" t="t"/>
              <a:pathLst>
                <a:path extrusionOk="0" h="54062" w="78547">
                  <a:moveTo>
                    <a:pt x="38396" y="1"/>
                  </a:moveTo>
                  <a:lnTo>
                    <a:pt x="38308" y="44"/>
                  </a:lnTo>
                  <a:lnTo>
                    <a:pt x="36246" y="1361"/>
                  </a:lnTo>
                  <a:lnTo>
                    <a:pt x="36246" y="1405"/>
                  </a:lnTo>
                  <a:lnTo>
                    <a:pt x="35675" y="1887"/>
                  </a:lnTo>
                  <a:lnTo>
                    <a:pt x="35631" y="1931"/>
                  </a:lnTo>
                  <a:lnTo>
                    <a:pt x="34447" y="4564"/>
                  </a:lnTo>
                  <a:lnTo>
                    <a:pt x="33262" y="7460"/>
                  </a:lnTo>
                  <a:lnTo>
                    <a:pt x="32823" y="8557"/>
                  </a:lnTo>
                  <a:lnTo>
                    <a:pt x="31638" y="8996"/>
                  </a:lnTo>
                  <a:lnTo>
                    <a:pt x="31594" y="8996"/>
                  </a:lnTo>
                  <a:lnTo>
                    <a:pt x="30059" y="9917"/>
                  </a:lnTo>
                  <a:lnTo>
                    <a:pt x="30015" y="9961"/>
                  </a:lnTo>
                  <a:lnTo>
                    <a:pt x="28962" y="10795"/>
                  </a:lnTo>
                  <a:lnTo>
                    <a:pt x="28962" y="10839"/>
                  </a:lnTo>
                  <a:lnTo>
                    <a:pt x="28260" y="11804"/>
                  </a:lnTo>
                  <a:lnTo>
                    <a:pt x="28260" y="11848"/>
                  </a:lnTo>
                  <a:lnTo>
                    <a:pt x="27250" y="13867"/>
                  </a:lnTo>
                  <a:lnTo>
                    <a:pt x="27250" y="13954"/>
                  </a:lnTo>
                  <a:lnTo>
                    <a:pt x="27338" y="16280"/>
                  </a:lnTo>
                  <a:lnTo>
                    <a:pt x="27338" y="18123"/>
                  </a:lnTo>
                  <a:lnTo>
                    <a:pt x="27031" y="18913"/>
                  </a:lnTo>
                  <a:lnTo>
                    <a:pt x="26768" y="19132"/>
                  </a:lnTo>
                  <a:lnTo>
                    <a:pt x="26460" y="19220"/>
                  </a:lnTo>
                  <a:lnTo>
                    <a:pt x="24749" y="18562"/>
                  </a:lnTo>
                  <a:lnTo>
                    <a:pt x="22467" y="18123"/>
                  </a:lnTo>
                  <a:lnTo>
                    <a:pt x="20273" y="17991"/>
                  </a:lnTo>
                  <a:lnTo>
                    <a:pt x="20229" y="17991"/>
                  </a:lnTo>
                  <a:lnTo>
                    <a:pt x="19483" y="18123"/>
                  </a:lnTo>
                  <a:lnTo>
                    <a:pt x="19396" y="18167"/>
                  </a:lnTo>
                  <a:lnTo>
                    <a:pt x="18650" y="18694"/>
                  </a:lnTo>
                  <a:lnTo>
                    <a:pt x="18035" y="18474"/>
                  </a:lnTo>
                  <a:lnTo>
                    <a:pt x="17948" y="18474"/>
                  </a:lnTo>
                  <a:lnTo>
                    <a:pt x="17246" y="18562"/>
                  </a:lnTo>
                  <a:lnTo>
                    <a:pt x="17202" y="18606"/>
                  </a:lnTo>
                  <a:lnTo>
                    <a:pt x="16368" y="19088"/>
                  </a:lnTo>
                  <a:lnTo>
                    <a:pt x="16324" y="19132"/>
                  </a:lnTo>
                  <a:lnTo>
                    <a:pt x="15622" y="19834"/>
                  </a:lnTo>
                  <a:lnTo>
                    <a:pt x="15578" y="19878"/>
                  </a:lnTo>
                  <a:lnTo>
                    <a:pt x="13647" y="23828"/>
                  </a:lnTo>
                  <a:lnTo>
                    <a:pt x="12287" y="26241"/>
                  </a:lnTo>
                  <a:lnTo>
                    <a:pt x="11541" y="27426"/>
                  </a:lnTo>
                  <a:lnTo>
                    <a:pt x="11541" y="27470"/>
                  </a:lnTo>
                  <a:lnTo>
                    <a:pt x="11190" y="28523"/>
                  </a:lnTo>
                  <a:lnTo>
                    <a:pt x="11190" y="28567"/>
                  </a:lnTo>
                  <a:lnTo>
                    <a:pt x="10620" y="31550"/>
                  </a:lnTo>
                  <a:lnTo>
                    <a:pt x="10620" y="31594"/>
                  </a:lnTo>
                  <a:lnTo>
                    <a:pt x="10620" y="32735"/>
                  </a:lnTo>
                  <a:lnTo>
                    <a:pt x="10532" y="33393"/>
                  </a:lnTo>
                  <a:lnTo>
                    <a:pt x="9566" y="35105"/>
                  </a:lnTo>
                  <a:lnTo>
                    <a:pt x="7943" y="37299"/>
                  </a:lnTo>
                  <a:lnTo>
                    <a:pt x="6978" y="39142"/>
                  </a:lnTo>
                  <a:lnTo>
                    <a:pt x="6144" y="41072"/>
                  </a:lnTo>
                  <a:lnTo>
                    <a:pt x="5924" y="42213"/>
                  </a:lnTo>
                  <a:lnTo>
                    <a:pt x="5793" y="42301"/>
                  </a:lnTo>
                  <a:lnTo>
                    <a:pt x="5617" y="42257"/>
                  </a:lnTo>
                  <a:lnTo>
                    <a:pt x="5486" y="42213"/>
                  </a:lnTo>
                  <a:lnTo>
                    <a:pt x="4125" y="42652"/>
                  </a:lnTo>
                  <a:lnTo>
                    <a:pt x="2282" y="43486"/>
                  </a:lnTo>
                  <a:lnTo>
                    <a:pt x="2238" y="43530"/>
                  </a:lnTo>
                  <a:lnTo>
                    <a:pt x="1317" y="44451"/>
                  </a:lnTo>
                  <a:lnTo>
                    <a:pt x="1273" y="44495"/>
                  </a:lnTo>
                  <a:lnTo>
                    <a:pt x="439" y="45899"/>
                  </a:lnTo>
                  <a:lnTo>
                    <a:pt x="439" y="45943"/>
                  </a:lnTo>
                  <a:lnTo>
                    <a:pt x="176" y="46909"/>
                  </a:lnTo>
                  <a:lnTo>
                    <a:pt x="176" y="46952"/>
                  </a:lnTo>
                  <a:lnTo>
                    <a:pt x="0" y="48488"/>
                  </a:lnTo>
                  <a:lnTo>
                    <a:pt x="44" y="48576"/>
                  </a:lnTo>
                  <a:lnTo>
                    <a:pt x="790" y="49892"/>
                  </a:lnTo>
                  <a:lnTo>
                    <a:pt x="1887" y="51253"/>
                  </a:lnTo>
                  <a:lnTo>
                    <a:pt x="1887" y="51297"/>
                  </a:lnTo>
                  <a:lnTo>
                    <a:pt x="2238" y="51604"/>
                  </a:lnTo>
                  <a:lnTo>
                    <a:pt x="2370" y="51648"/>
                  </a:lnTo>
                  <a:lnTo>
                    <a:pt x="5442" y="51735"/>
                  </a:lnTo>
                  <a:lnTo>
                    <a:pt x="8733" y="51867"/>
                  </a:lnTo>
                  <a:lnTo>
                    <a:pt x="11804" y="52613"/>
                  </a:lnTo>
                  <a:lnTo>
                    <a:pt x="14920" y="54017"/>
                  </a:lnTo>
                  <a:lnTo>
                    <a:pt x="15008" y="54017"/>
                  </a:lnTo>
                  <a:lnTo>
                    <a:pt x="15490" y="54061"/>
                  </a:lnTo>
                  <a:lnTo>
                    <a:pt x="15578" y="54061"/>
                  </a:lnTo>
                  <a:lnTo>
                    <a:pt x="18035" y="53271"/>
                  </a:lnTo>
                  <a:lnTo>
                    <a:pt x="19659" y="52789"/>
                  </a:lnTo>
                  <a:lnTo>
                    <a:pt x="21239" y="52262"/>
                  </a:lnTo>
                  <a:lnTo>
                    <a:pt x="22818" y="51692"/>
                  </a:lnTo>
                  <a:lnTo>
                    <a:pt x="24354" y="51077"/>
                  </a:lnTo>
                  <a:lnTo>
                    <a:pt x="25100" y="50726"/>
                  </a:lnTo>
                  <a:lnTo>
                    <a:pt x="25846" y="50331"/>
                  </a:lnTo>
                  <a:lnTo>
                    <a:pt x="26548" y="49980"/>
                  </a:lnTo>
                  <a:lnTo>
                    <a:pt x="27294" y="49541"/>
                  </a:lnTo>
                  <a:lnTo>
                    <a:pt x="27952" y="49103"/>
                  </a:lnTo>
                  <a:lnTo>
                    <a:pt x="28654" y="48620"/>
                  </a:lnTo>
                  <a:lnTo>
                    <a:pt x="29313" y="48137"/>
                  </a:lnTo>
                  <a:lnTo>
                    <a:pt x="29927" y="47567"/>
                  </a:lnTo>
                  <a:lnTo>
                    <a:pt x="30805" y="47172"/>
                  </a:lnTo>
                  <a:lnTo>
                    <a:pt x="31814" y="46996"/>
                  </a:lnTo>
                  <a:lnTo>
                    <a:pt x="34271" y="46909"/>
                  </a:lnTo>
                  <a:lnTo>
                    <a:pt x="36509" y="46821"/>
                  </a:lnTo>
                  <a:lnTo>
                    <a:pt x="36553" y="46821"/>
                  </a:lnTo>
                  <a:lnTo>
                    <a:pt x="37167" y="46645"/>
                  </a:lnTo>
                  <a:lnTo>
                    <a:pt x="37211" y="46601"/>
                  </a:lnTo>
                  <a:lnTo>
                    <a:pt x="37869" y="46206"/>
                  </a:lnTo>
                  <a:lnTo>
                    <a:pt x="37913" y="46206"/>
                  </a:lnTo>
                  <a:lnTo>
                    <a:pt x="39625" y="44539"/>
                  </a:lnTo>
                  <a:lnTo>
                    <a:pt x="39976" y="43925"/>
                  </a:lnTo>
                  <a:lnTo>
                    <a:pt x="40020" y="43881"/>
                  </a:lnTo>
                  <a:lnTo>
                    <a:pt x="40634" y="41292"/>
                  </a:lnTo>
                  <a:lnTo>
                    <a:pt x="40941" y="40897"/>
                  </a:lnTo>
                  <a:lnTo>
                    <a:pt x="42740" y="39668"/>
                  </a:lnTo>
                  <a:lnTo>
                    <a:pt x="42828" y="39624"/>
                  </a:lnTo>
                  <a:lnTo>
                    <a:pt x="42828" y="39493"/>
                  </a:lnTo>
                  <a:lnTo>
                    <a:pt x="42784" y="39405"/>
                  </a:lnTo>
                  <a:lnTo>
                    <a:pt x="42740" y="39361"/>
                  </a:lnTo>
                  <a:lnTo>
                    <a:pt x="42082" y="39142"/>
                  </a:lnTo>
                  <a:lnTo>
                    <a:pt x="41994" y="39142"/>
                  </a:lnTo>
                  <a:lnTo>
                    <a:pt x="40063" y="39230"/>
                  </a:lnTo>
                  <a:lnTo>
                    <a:pt x="38089" y="39581"/>
                  </a:lnTo>
                  <a:lnTo>
                    <a:pt x="36114" y="39493"/>
                  </a:lnTo>
                  <a:lnTo>
                    <a:pt x="35149" y="39361"/>
                  </a:lnTo>
                  <a:lnTo>
                    <a:pt x="32955" y="38220"/>
                  </a:lnTo>
                  <a:lnTo>
                    <a:pt x="32297" y="37781"/>
                  </a:lnTo>
                  <a:lnTo>
                    <a:pt x="31858" y="35544"/>
                  </a:lnTo>
                  <a:lnTo>
                    <a:pt x="31463" y="32823"/>
                  </a:lnTo>
                  <a:lnTo>
                    <a:pt x="31463" y="32779"/>
                  </a:lnTo>
                  <a:lnTo>
                    <a:pt x="31156" y="31638"/>
                  </a:lnTo>
                  <a:lnTo>
                    <a:pt x="31156" y="31550"/>
                  </a:lnTo>
                  <a:lnTo>
                    <a:pt x="28962" y="28479"/>
                  </a:lnTo>
                  <a:lnTo>
                    <a:pt x="26724" y="25451"/>
                  </a:lnTo>
                  <a:lnTo>
                    <a:pt x="25978" y="24486"/>
                  </a:lnTo>
                  <a:lnTo>
                    <a:pt x="27601" y="21326"/>
                  </a:lnTo>
                  <a:lnTo>
                    <a:pt x="28523" y="19659"/>
                  </a:lnTo>
                  <a:lnTo>
                    <a:pt x="28874" y="19308"/>
                  </a:lnTo>
                  <a:lnTo>
                    <a:pt x="30103" y="18737"/>
                  </a:lnTo>
                  <a:lnTo>
                    <a:pt x="31287" y="18606"/>
                  </a:lnTo>
                  <a:lnTo>
                    <a:pt x="32867" y="18781"/>
                  </a:lnTo>
                  <a:lnTo>
                    <a:pt x="37299" y="19747"/>
                  </a:lnTo>
                  <a:lnTo>
                    <a:pt x="38747" y="20054"/>
                  </a:lnTo>
                  <a:lnTo>
                    <a:pt x="38835" y="20054"/>
                  </a:lnTo>
                  <a:lnTo>
                    <a:pt x="39712" y="19966"/>
                  </a:lnTo>
                  <a:lnTo>
                    <a:pt x="39756" y="19966"/>
                  </a:lnTo>
                  <a:lnTo>
                    <a:pt x="42082" y="18869"/>
                  </a:lnTo>
                  <a:lnTo>
                    <a:pt x="45197" y="18781"/>
                  </a:lnTo>
                  <a:lnTo>
                    <a:pt x="48357" y="17948"/>
                  </a:lnTo>
                  <a:lnTo>
                    <a:pt x="50419" y="17245"/>
                  </a:lnTo>
                  <a:lnTo>
                    <a:pt x="50463" y="17245"/>
                  </a:lnTo>
                  <a:lnTo>
                    <a:pt x="51428" y="16543"/>
                  </a:lnTo>
                  <a:lnTo>
                    <a:pt x="52174" y="18606"/>
                  </a:lnTo>
                  <a:lnTo>
                    <a:pt x="51648" y="21853"/>
                  </a:lnTo>
                  <a:lnTo>
                    <a:pt x="51297" y="25056"/>
                  </a:lnTo>
                  <a:lnTo>
                    <a:pt x="51165" y="27689"/>
                  </a:lnTo>
                  <a:lnTo>
                    <a:pt x="50551" y="31463"/>
                  </a:lnTo>
                  <a:lnTo>
                    <a:pt x="49893" y="33569"/>
                  </a:lnTo>
                  <a:lnTo>
                    <a:pt x="49893" y="33613"/>
                  </a:lnTo>
                  <a:lnTo>
                    <a:pt x="49717" y="36114"/>
                  </a:lnTo>
                  <a:lnTo>
                    <a:pt x="49717" y="37430"/>
                  </a:lnTo>
                  <a:lnTo>
                    <a:pt x="49761" y="37518"/>
                  </a:lnTo>
                  <a:lnTo>
                    <a:pt x="49980" y="37825"/>
                  </a:lnTo>
                  <a:lnTo>
                    <a:pt x="50112" y="37913"/>
                  </a:lnTo>
                  <a:lnTo>
                    <a:pt x="51034" y="38045"/>
                  </a:lnTo>
                  <a:lnTo>
                    <a:pt x="52833" y="39142"/>
                  </a:lnTo>
                  <a:lnTo>
                    <a:pt x="55992" y="40765"/>
                  </a:lnTo>
                  <a:lnTo>
                    <a:pt x="56036" y="40765"/>
                  </a:lnTo>
                  <a:lnTo>
                    <a:pt x="59415" y="41775"/>
                  </a:lnTo>
                  <a:lnTo>
                    <a:pt x="61214" y="42433"/>
                  </a:lnTo>
                  <a:lnTo>
                    <a:pt x="62662" y="44188"/>
                  </a:lnTo>
                  <a:lnTo>
                    <a:pt x="63934" y="45987"/>
                  </a:lnTo>
                  <a:lnTo>
                    <a:pt x="64593" y="46821"/>
                  </a:lnTo>
                  <a:lnTo>
                    <a:pt x="64680" y="46865"/>
                  </a:lnTo>
                  <a:lnTo>
                    <a:pt x="65865" y="47435"/>
                  </a:lnTo>
                  <a:lnTo>
                    <a:pt x="67971" y="48181"/>
                  </a:lnTo>
                  <a:lnTo>
                    <a:pt x="68015" y="48225"/>
                  </a:lnTo>
                  <a:lnTo>
                    <a:pt x="72052" y="48708"/>
                  </a:lnTo>
                  <a:lnTo>
                    <a:pt x="73983" y="48752"/>
                  </a:lnTo>
                  <a:lnTo>
                    <a:pt x="74905" y="48839"/>
                  </a:lnTo>
                  <a:lnTo>
                    <a:pt x="76879" y="49454"/>
                  </a:lnTo>
                  <a:lnTo>
                    <a:pt x="76923" y="49454"/>
                  </a:lnTo>
                  <a:lnTo>
                    <a:pt x="77537" y="49541"/>
                  </a:lnTo>
                  <a:lnTo>
                    <a:pt x="77625" y="49541"/>
                  </a:lnTo>
                  <a:lnTo>
                    <a:pt x="78415" y="49278"/>
                  </a:lnTo>
                  <a:lnTo>
                    <a:pt x="78503" y="49234"/>
                  </a:lnTo>
                  <a:lnTo>
                    <a:pt x="78547" y="49190"/>
                  </a:lnTo>
                  <a:lnTo>
                    <a:pt x="78547" y="49146"/>
                  </a:lnTo>
                  <a:lnTo>
                    <a:pt x="78547" y="49059"/>
                  </a:lnTo>
                  <a:lnTo>
                    <a:pt x="78503" y="49015"/>
                  </a:lnTo>
                  <a:lnTo>
                    <a:pt x="78459" y="48971"/>
                  </a:lnTo>
                  <a:lnTo>
                    <a:pt x="78371" y="48927"/>
                  </a:lnTo>
                  <a:lnTo>
                    <a:pt x="78327" y="48927"/>
                  </a:lnTo>
                  <a:lnTo>
                    <a:pt x="77537" y="49190"/>
                  </a:lnTo>
                  <a:lnTo>
                    <a:pt x="76967" y="49103"/>
                  </a:lnTo>
                  <a:lnTo>
                    <a:pt x="74992" y="48532"/>
                  </a:lnTo>
                  <a:lnTo>
                    <a:pt x="74948" y="48532"/>
                  </a:lnTo>
                  <a:lnTo>
                    <a:pt x="74027" y="48400"/>
                  </a:lnTo>
                  <a:lnTo>
                    <a:pt x="72052" y="48357"/>
                  </a:lnTo>
                  <a:lnTo>
                    <a:pt x="68103" y="47874"/>
                  </a:lnTo>
                  <a:lnTo>
                    <a:pt x="65997" y="47128"/>
                  </a:lnTo>
                  <a:lnTo>
                    <a:pt x="64856" y="46601"/>
                  </a:lnTo>
                  <a:lnTo>
                    <a:pt x="64198" y="45768"/>
                  </a:lnTo>
                  <a:lnTo>
                    <a:pt x="62925" y="43969"/>
                  </a:lnTo>
                  <a:lnTo>
                    <a:pt x="61477" y="42169"/>
                  </a:lnTo>
                  <a:lnTo>
                    <a:pt x="61389" y="42126"/>
                  </a:lnTo>
                  <a:lnTo>
                    <a:pt x="59546" y="41424"/>
                  </a:lnTo>
                  <a:lnTo>
                    <a:pt x="56168" y="40414"/>
                  </a:lnTo>
                  <a:lnTo>
                    <a:pt x="52964" y="38835"/>
                  </a:lnTo>
                  <a:lnTo>
                    <a:pt x="51165" y="37694"/>
                  </a:lnTo>
                  <a:lnTo>
                    <a:pt x="51121" y="37694"/>
                  </a:lnTo>
                  <a:lnTo>
                    <a:pt x="50244" y="37562"/>
                  </a:lnTo>
                  <a:lnTo>
                    <a:pt x="50068" y="37343"/>
                  </a:lnTo>
                  <a:lnTo>
                    <a:pt x="50068" y="36114"/>
                  </a:lnTo>
                  <a:lnTo>
                    <a:pt x="50244" y="33657"/>
                  </a:lnTo>
                  <a:lnTo>
                    <a:pt x="50902" y="31550"/>
                  </a:lnTo>
                  <a:lnTo>
                    <a:pt x="50902" y="31507"/>
                  </a:lnTo>
                  <a:lnTo>
                    <a:pt x="51516" y="27733"/>
                  </a:lnTo>
                  <a:lnTo>
                    <a:pt x="51648" y="25100"/>
                  </a:lnTo>
                  <a:lnTo>
                    <a:pt x="51999" y="21941"/>
                  </a:lnTo>
                  <a:lnTo>
                    <a:pt x="52525" y="18650"/>
                  </a:lnTo>
                  <a:lnTo>
                    <a:pt x="52525" y="18562"/>
                  </a:lnTo>
                  <a:lnTo>
                    <a:pt x="51648" y="16192"/>
                  </a:lnTo>
                  <a:lnTo>
                    <a:pt x="51604" y="16105"/>
                  </a:lnTo>
                  <a:lnTo>
                    <a:pt x="51560" y="16061"/>
                  </a:lnTo>
                  <a:lnTo>
                    <a:pt x="51472" y="16061"/>
                  </a:lnTo>
                  <a:lnTo>
                    <a:pt x="51385" y="16105"/>
                  </a:lnTo>
                  <a:lnTo>
                    <a:pt x="50244" y="16938"/>
                  </a:lnTo>
                  <a:lnTo>
                    <a:pt x="48269" y="17597"/>
                  </a:lnTo>
                  <a:lnTo>
                    <a:pt x="45154" y="18430"/>
                  </a:lnTo>
                  <a:lnTo>
                    <a:pt x="42038" y="18518"/>
                  </a:lnTo>
                  <a:lnTo>
                    <a:pt x="41950" y="18562"/>
                  </a:lnTo>
                  <a:lnTo>
                    <a:pt x="39668" y="19615"/>
                  </a:lnTo>
                  <a:lnTo>
                    <a:pt x="38791" y="19703"/>
                  </a:lnTo>
                  <a:lnTo>
                    <a:pt x="37343" y="19396"/>
                  </a:lnTo>
                  <a:lnTo>
                    <a:pt x="32955" y="18430"/>
                  </a:lnTo>
                  <a:lnTo>
                    <a:pt x="31287" y="18255"/>
                  </a:lnTo>
                  <a:lnTo>
                    <a:pt x="31243" y="18255"/>
                  </a:lnTo>
                  <a:lnTo>
                    <a:pt x="30015" y="18430"/>
                  </a:lnTo>
                  <a:lnTo>
                    <a:pt x="29971" y="18430"/>
                  </a:lnTo>
                  <a:lnTo>
                    <a:pt x="28698" y="19001"/>
                  </a:lnTo>
                  <a:lnTo>
                    <a:pt x="28654" y="19045"/>
                  </a:lnTo>
                  <a:lnTo>
                    <a:pt x="28260" y="19439"/>
                  </a:lnTo>
                  <a:lnTo>
                    <a:pt x="28260" y="19483"/>
                  </a:lnTo>
                  <a:lnTo>
                    <a:pt x="27294" y="21151"/>
                  </a:lnTo>
                  <a:lnTo>
                    <a:pt x="25627" y="24442"/>
                  </a:lnTo>
                  <a:lnTo>
                    <a:pt x="25583" y="24530"/>
                  </a:lnTo>
                  <a:lnTo>
                    <a:pt x="25627" y="24617"/>
                  </a:lnTo>
                  <a:lnTo>
                    <a:pt x="28698" y="28654"/>
                  </a:lnTo>
                  <a:lnTo>
                    <a:pt x="30849" y="31726"/>
                  </a:lnTo>
                  <a:lnTo>
                    <a:pt x="31156" y="32867"/>
                  </a:lnTo>
                  <a:lnTo>
                    <a:pt x="31507" y="35587"/>
                  </a:lnTo>
                  <a:lnTo>
                    <a:pt x="31946" y="37913"/>
                  </a:lnTo>
                  <a:lnTo>
                    <a:pt x="32033" y="38001"/>
                  </a:lnTo>
                  <a:lnTo>
                    <a:pt x="32779" y="38527"/>
                  </a:lnTo>
                  <a:lnTo>
                    <a:pt x="34973" y="39712"/>
                  </a:lnTo>
                  <a:lnTo>
                    <a:pt x="35061" y="39712"/>
                  </a:lnTo>
                  <a:lnTo>
                    <a:pt x="36070" y="39844"/>
                  </a:lnTo>
                  <a:lnTo>
                    <a:pt x="36114" y="39844"/>
                  </a:lnTo>
                  <a:lnTo>
                    <a:pt x="38089" y="39932"/>
                  </a:lnTo>
                  <a:lnTo>
                    <a:pt x="38133" y="39932"/>
                  </a:lnTo>
                  <a:lnTo>
                    <a:pt x="40107" y="39581"/>
                  </a:lnTo>
                  <a:lnTo>
                    <a:pt x="41994" y="39493"/>
                  </a:lnTo>
                  <a:lnTo>
                    <a:pt x="42257" y="39581"/>
                  </a:lnTo>
                  <a:lnTo>
                    <a:pt x="40722" y="40590"/>
                  </a:lnTo>
                  <a:lnTo>
                    <a:pt x="40678" y="40634"/>
                  </a:lnTo>
                  <a:lnTo>
                    <a:pt x="40327" y="41116"/>
                  </a:lnTo>
                  <a:lnTo>
                    <a:pt x="40327" y="41160"/>
                  </a:lnTo>
                  <a:lnTo>
                    <a:pt x="39668" y="43749"/>
                  </a:lnTo>
                  <a:lnTo>
                    <a:pt x="39361" y="44320"/>
                  </a:lnTo>
                  <a:lnTo>
                    <a:pt x="37694" y="45943"/>
                  </a:lnTo>
                  <a:lnTo>
                    <a:pt x="37080" y="46294"/>
                  </a:lnTo>
                  <a:lnTo>
                    <a:pt x="36465" y="46470"/>
                  </a:lnTo>
                  <a:lnTo>
                    <a:pt x="34271" y="46558"/>
                  </a:lnTo>
                  <a:lnTo>
                    <a:pt x="31814" y="46645"/>
                  </a:lnTo>
                  <a:lnTo>
                    <a:pt x="31770" y="46645"/>
                  </a:lnTo>
                  <a:lnTo>
                    <a:pt x="30717" y="46821"/>
                  </a:lnTo>
                  <a:lnTo>
                    <a:pt x="30673" y="46821"/>
                  </a:lnTo>
                  <a:lnTo>
                    <a:pt x="29751" y="47260"/>
                  </a:lnTo>
                  <a:lnTo>
                    <a:pt x="29708" y="47303"/>
                  </a:lnTo>
                  <a:lnTo>
                    <a:pt x="29093" y="47830"/>
                  </a:lnTo>
                  <a:lnTo>
                    <a:pt x="28435" y="48357"/>
                  </a:lnTo>
                  <a:lnTo>
                    <a:pt x="27777" y="48795"/>
                  </a:lnTo>
                  <a:lnTo>
                    <a:pt x="27119" y="49234"/>
                  </a:lnTo>
                  <a:lnTo>
                    <a:pt x="26417" y="49673"/>
                  </a:lnTo>
                  <a:lnTo>
                    <a:pt x="25671" y="50024"/>
                  </a:lnTo>
                  <a:lnTo>
                    <a:pt x="24179" y="50726"/>
                  </a:lnTo>
                  <a:lnTo>
                    <a:pt x="22643" y="51340"/>
                  </a:lnTo>
                  <a:lnTo>
                    <a:pt x="21107" y="51911"/>
                  </a:lnTo>
                  <a:lnTo>
                    <a:pt x="19527" y="52437"/>
                  </a:lnTo>
                  <a:lnTo>
                    <a:pt x="17948" y="52920"/>
                  </a:lnTo>
                  <a:lnTo>
                    <a:pt x="15490" y="53710"/>
                  </a:lnTo>
                  <a:lnTo>
                    <a:pt x="15052" y="53666"/>
                  </a:lnTo>
                  <a:lnTo>
                    <a:pt x="11936" y="52306"/>
                  </a:lnTo>
                  <a:lnTo>
                    <a:pt x="11892" y="52306"/>
                  </a:lnTo>
                  <a:lnTo>
                    <a:pt x="8820" y="51516"/>
                  </a:lnTo>
                  <a:lnTo>
                    <a:pt x="8777" y="51516"/>
                  </a:lnTo>
                  <a:lnTo>
                    <a:pt x="5486" y="51384"/>
                  </a:lnTo>
                  <a:lnTo>
                    <a:pt x="2414" y="51297"/>
                  </a:lnTo>
                  <a:lnTo>
                    <a:pt x="2151" y="51033"/>
                  </a:lnTo>
                  <a:lnTo>
                    <a:pt x="1054" y="49717"/>
                  </a:lnTo>
                  <a:lnTo>
                    <a:pt x="352" y="48488"/>
                  </a:lnTo>
                  <a:lnTo>
                    <a:pt x="483" y="46996"/>
                  </a:lnTo>
                  <a:lnTo>
                    <a:pt x="790" y="46075"/>
                  </a:lnTo>
                  <a:lnTo>
                    <a:pt x="1580" y="44715"/>
                  </a:lnTo>
                  <a:lnTo>
                    <a:pt x="2458" y="43793"/>
                  </a:lnTo>
                  <a:lnTo>
                    <a:pt x="4257" y="43003"/>
                  </a:lnTo>
                  <a:lnTo>
                    <a:pt x="5529" y="42608"/>
                  </a:lnTo>
                  <a:lnTo>
                    <a:pt x="5749" y="42696"/>
                  </a:lnTo>
                  <a:lnTo>
                    <a:pt x="5837" y="42696"/>
                  </a:lnTo>
                  <a:lnTo>
                    <a:pt x="5924" y="42652"/>
                  </a:lnTo>
                  <a:lnTo>
                    <a:pt x="6188" y="42433"/>
                  </a:lnTo>
                  <a:lnTo>
                    <a:pt x="6275" y="42345"/>
                  </a:lnTo>
                  <a:lnTo>
                    <a:pt x="6451" y="41160"/>
                  </a:lnTo>
                  <a:lnTo>
                    <a:pt x="7285" y="39317"/>
                  </a:lnTo>
                  <a:lnTo>
                    <a:pt x="8250" y="37474"/>
                  </a:lnTo>
                  <a:lnTo>
                    <a:pt x="9830" y="35324"/>
                  </a:lnTo>
                  <a:lnTo>
                    <a:pt x="9830" y="35280"/>
                  </a:lnTo>
                  <a:lnTo>
                    <a:pt x="10839" y="33525"/>
                  </a:lnTo>
                  <a:lnTo>
                    <a:pt x="10883" y="33481"/>
                  </a:lnTo>
                  <a:lnTo>
                    <a:pt x="10971" y="32779"/>
                  </a:lnTo>
                  <a:lnTo>
                    <a:pt x="10971" y="32735"/>
                  </a:lnTo>
                  <a:lnTo>
                    <a:pt x="10971" y="31594"/>
                  </a:lnTo>
                  <a:lnTo>
                    <a:pt x="11497" y="28654"/>
                  </a:lnTo>
                  <a:lnTo>
                    <a:pt x="11848" y="27601"/>
                  </a:lnTo>
                  <a:lnTo>
                    <a:pt x="12594" y="26460"/>
                  </a:lnTo>
                  <a:lnTo>
                    <a:pt x="13955" y="24003"/>
                  </a:lnTo>
                  <a:lnTo>
                    <a:pt x="15885" y="20054"/>
                  </a:lnTo>
                  <a:lnTo>
                    <a:pt x="16543" y="19396"/>
                  </a:lnTo>
                  <a:lnTo>
                    <a:pt x="17333" y="18913"/>
                  </a:lnTo>
                  <a:lnTo>
                    <a:pt x="17948" y="18825"/>
                  </a:lnTo>
                  <a:lnTo>
                    <a:pt x="18606" y="19045"/>
                  </a:lnTo>
                  <a:lnTo>
                    <a:pt x="18781" y="19045"/>
                  </a:lnTo>
                  <a:lnTo>
                    <a:pt x="19571" y="18474"/>
                  </a:lnTo>
                  <a:lnTo>
                    <a:pt x="20273" y="18342"/>
                  </a:lnTo>
                  <a:lnTo>
                    <a:pt x="22423" y="18474"/>
                  </a:lnTo>
                  <a:lnTo>
                    <a:pt x="24661" y="18869"/>
                  </a:lnTo>
                  <a:lnTo>
                    <a:pt x="26373" y="19571"/>
                  </a:lnTo>
                  <a:lnTo>
                    <a:pt x="26504" y="19571"/>
                  </a:lnTo>
                  <a:lnTo>
                    <a:pt x="26899" y="19483"/>
                  </a:lnTo>
                  <a:lnTo>
                    <a:pt x="26987" y="19439"/>
                  </a:lnTo>
                  <a:lnTo>
                    <a:pt x="27294" y="19132"/>
                  </a:lnTo>
                  <a:lnTo>
                    <a:pt x="27338" y="19045"/>
                  </a:lnTo>
                  <a:lnTo>
                    <a:pt x="27645" y="18211"/>
                  </a:lnTo>
                  <a:lnTo>
                    <a:pt x="27689" y="18167"/>
                  </a:lnTo>
                  <a:lnTo>
                    <a:pt x="27689" y="16236"/>
                  </a:lnTo>
                  <a:lnTo>
                    <a:pt x="27601" y="13998"/>
                  </a:lnTo>
                  <a:lnTo>
                    <a:pt x="28567" y="12024"/>
                  </a:lnTo>
                  <a:lnTo>
                    <a:pt x="29225" y="11058"/>
                  </a:lnTo>
                  <a:lnTo>
                    <a:pt x="30234" y="10225"/>
                  </a:lnTo>
                  <a:lnTo>
                    <a:pt x="31770" y="9303"/>
                  </a:lnTo>
                  <a:lnTo>
                    <a:pt x="33043" y="8864"/>
                  </a:lnTo>
                  <a:lnTo>
                    <a:pt x="33086" y="8820"/>
                  </a:lnTo>
                  <a:lnTo>
                    <a:pt x="33130" y="8733"/>
                  </a:lnTo>
                  <a:lnTo>
                    <a:pt x="33569" y="7592"/>
                  </a:lnTo>
                  <a:lnTo>
                    <a:pt x="34754" y="4696"/>
                  </a:lnTo>
                  <a:lnTo>
                    <a:pt x="35939" y="2107"/>
                  </a:lnTo>
                  <a:lnTo>
                    <a:pt x="36465" y="1668"/>
                  </a:lnTo>
                  <a:lnTo>
                    <a:pt x="38528" y="308"/>
                  </a:lnTo>
                  <a:lnTo>
                    <a:pt x="38571" y="264"/>
                  </a:lnTo>
                  <a:lnTo>
                    <a:pt x="38615" y="220"/>
                  </a:lnTo>
                  <a:lnTo>
                    <a:pt x="38615" y="132"/>
                  </a:lnTo>
                  <a:lnTo>
                    <a:pt x="38571" y="88"/>
                  </a:lnTo>
                  <a:lnTo>
                    <a:pt x="38528" y="44"/>
                  </a:lnTo>
                  <a:lnTo>
                    <a:pt x="38440" y="1"/>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3" name="Google Shape;4363;p91"/>
            <p:cNvSpPr/>
            <p:nvPr/>
          </p:nvSpPr>
          <p:spPr>
            <a:xfrm>
              <a:off x="5232825" y="3337425"/>
              <a:ext cx="2084350" cy="1428325"/>
            </a:xfrm>
            <a:custGeom>
              <a:rect b="b" l="l" r="r" t="t"/>
              <a:pathLst>
                <a:path extrusionOk="0" h="57133" w="83374">
                  <a:moveTo>
                    <a:pt x="36816" y="1"/>
                  </a:moveTo>
                  <a:lnTo>
                    <a:pt x="34402" y="1361"/>
                  </a:lnTo>
                  <a:lnTo>
                    <a:pt x="33261" y="2151"/>
                  </a:lnTo>
                  <a:lnTo>
                    <a:pt x="33218" y="2151"/>
                  </a:lnTo>
                  <a:lnTo>
                    <a:pt x="32121" y="3204"/>
                  </a:lnTo>
                  <a:lnTo>
                    <a:pt x="30673" y="4959"/>
                  </a:lnTo>
                  <a:lnTo>
                    <a:pt x="28961" y="6802"/>
                  </a:lnTo>
                  <a:lnTo>
                    <a:pt x="28917" y="6890"/>
                  </a:lnTo>
                  <a:lnTo>
                    <a:pt x="27689" y="10356"/>
                  </a:lnTo>
                  <a:lnTo>
                    <a:pt x="25187" y="12989"/>
                  </a:lnTo>
                  <a:lnTo>
                    <a:pt x="24178" y="14086"/>
                  </a:lnTo>
                  <a:lnTo>
                    <a:pt x="23696" y="14437"/>
                  </a:lnTo>
                  <a:lnTo>
                    <a:pt x="21458" y="15359"/>
                  </a:lnTo>
                  <a:lnTo>
                    <a:pt x="20317" y="15798"/>
                  </a:lnTo>
                  <a:lnTo>
                    <a:pt x="20273" y="15798"/>
                  </a:lnTo>
                  <a:lnTo>
                    <a:pt x="19176" y="16368"/>
                  </a:lnTo>
                  <a:lnTo>
                    <a:pt x="17377" y="17553"/>
                  </a:lnTo>
                  <a:lnTo>
                    <a:pt x="17333" y="17597"/>
                  </a:lnTo>
                  <a:lnTo>
                    <a:pt x="16236" y="18957"/>
                  </a:lnTo>
                  <a:lnTo>
                    <a:pt x="14612" y="21458"/>
                  </a:lnTo>
                  <a:lnTo>
                    <a:pt x="13515" y="23433"/>
                  </a:lnTo>
                  <a:lnTo>
                    <a:pt x="12023" y="26153"/>
                  </a:lnTo>
                  <a:lnTo>
                    <a:pt x="10926" y="28347"/>
                  </a:lnTo>
                  <a:lnTo>
                    <a:pt x="10926" y="28391"/>
                  </a:lnTo>
                  <a:lnTo>
                    <a:pt x="10444" y="30366"/>
                  </a:lnTo>
                  <a:lnTo>
                    <a:pt x="10400" y="30410"/>
                  </a:lnTo>
                  <a:lnTo>
                    <a:pt x="10224" y="32779"/>
                  </a:lnTo>
                  <a:lnTo>
                    <a:pt x="10224" y="32823"/>
                  </a:lnTo>
                  <a:lnTo>
                    <a:pt x="10268" y="34271"/>
                  </a:lnTo>
                  <a:lnTo>
                    <a:pt x="10180" y="35105"/>
                  </a:lnTo>
                  <a:lnTo>
                    <a:pt x="9478" y="36465"/>
                  </a:lnTo>
                  <a:lnTo>
                    <a:pt x="7942" y="38484"/>
                  </a:lnTo>
                  <a:lnTo>
                    <a:pt x="7899" y="38528"/>
                  </a:lnTo>
                  <a:lnTo>
                    <a:pt x="6889" y="40283"/>
                  </a:lnTo>
                  <a:lnTo>
                    <a:pt x="6143" y="42038"/>
                  </a:lnTo>
                  <a:lnTo>
                    <a:pt x="5617" y="42872"/>
                  </a:lnTo>
                  <a:lnTo>
                    <a:pt x="2633" y="44451"/>
                  </a:lnTo>
                  <a:lnTo>
                    <a:pt x="2589" y="44495"/>
                  </a:lnTo>
                  <a:lnTo>
                    <a:pt x="965" y="46558"/>
                  </a:lnTo>
                  <a:lnTo>
                    <a:pt x="965" y="46602"/>
                  </a:lnTo>
                  <a:lnTo>
                    <a:pt x="307" y="47874"/>
                  </a:lnTo>
                  <a:lnTo>
                    <a:pt x="307" y="47918"/>
                  </a:lnTo>
                  <a:lnTo>
                    <a:pt x="0" y="50112"/>
                  </a:lnTo>
                  <a:lnTo>
                    <a:pt x="0" y="50990"/>
                  </a:lnTo>
                  <a:lnTo>
                    <a:pt x="44" y="51077"/>
                  </a:lnTo>
                  <a:lnTo>
                    <a:pt x="2326" y="53930"/>
                  </a:lnTo>
                  <a:lnTo>
                    <a:pt x="3379" y="55597"/>
                  </a:lnTo>
                  <a:lnTo>
                    <a:pt x="3423" y="55641"/>
                  </a:lnTo>
                  <a:lnTo>
                    <a:pt x="3686" y="55904"/>
                  </a:lnTo>
                  <a:lnTo>
                    <a:pt x="3774" y="55948"/>
                  </a:lnTo>
                  <a:lnTo>
                    <a:pt x="7153" y="56519"/>
                  </a:lnTo>
                  <a:lnTo>
                    <a:pt x="10400" y="56957"/>
                  </a:lnTo>
                  <a:lnTo>
                    <a:pt x="11628" y="57133"/>
                  </a:lnTo>
                  <a:lnTo>
                    <a:pt x="11672" y="57133"/>
                  </a:lnTo>
                  <a:lnTo>
                    <a:pt x="15709" y="56387"/>
                  </a:lnTo>
                  <a:lnTo>
                    <a:pt x="17421" y="56080"/>
                  </a:lnTo>
                  <a:lnTo>
                    <a:pt x="17421" y="56036"/>
                  </a:lnTo>
                  <a:lnTo>
                    <a:pt x="19483" y="55421"/>
                  </a:lnTo>
                  <a:lnTo>
                    <a:pt x="21282" y="55070"/>
                  </a:lnTo>
                  <a:lnTo>
                    <a:pt x="22818" y="55070"/>
                  </a:lnTo>
                  <a:lnTo>
                    <a:pt x="24398" y="55334"/>
                  </a:lnTo>
                  <a:lnTo>
                    <a:pt x="24442" y="55334"/>
                  </a:lnTo>
                  <a:lnTo>
                    <a:pt x="27952" y="54807"/>
                  </a:lnTo>
                  <a:lnTo>
                    <a:pt x="28084" y="54719"/>
                  </a:lnTo>
                  <a:lnTo>
                    <a:pt x="28610" y="54193"/>
                  </a:lnTo>
                  <a:lnTo>
                    <a:pt x="28654" y="54193"/>
                  </a:lnTo>
                  <a:lnTo>
                    <a:pt x="30014" y="51999"/>
                  </a:lnTo>
                  <a:lnTo>
                    <a:pt x="30541" y="51385"/>
                  </a:lnTo>
                  <a:lnTo>
                    <a:pt x="31375" y="50858"/>
                  </a:lnTo>
                  <a:lnTo>
                    <a:pt x="33525" y="49980"/>
                  </a:lnTo>
                  <a:lnTo>
                    <a:pt x="35412" y="49629"/>
                  </a:lnTo>
                  <a:lnTo>
                    <a:pt x="37386" y="49366"/>
                  </a:lnTo>
                  <a:lnTo>
                    <a:pt x="38176" y="49103"/>
                  </a:lnTo>
                  <a:lnTo>
                    <a:pt x="38220" y="49103"/>
                  </a:lnTo>
                  <a:lnTo>
                    <a:pt x="38966" y="48576"/>
                  </a:lnTo>
                  <a:lnTo>
                    <a:pt x="39010" y="48576"/>
                  </a:lnTo>
                  <a:lnTo>
                    <a:pt x="40809" y="46909"/>
                  </a:lnTo>
                  <a:lnTo>
                    <a:pt x="40809" y="46865"/>
                  </a:lnTo>
                  <a:lnTo>
                    <a:pt x="41379" y="46075"/>
                  </a:lnTo>
                  <a:lnTo>
                    <a:pt x="41379" y="46031"/>
                  </a:lnTo>
                  <a:lnTo>
                    <a:pt x="42345" y="43969"/>
                  </a:lnTo>
                  <a:lnTo>
                    <a:pt x="42959" y="43003"/>
                  </a:lnTo>
                  <a:lnTo>
                    <a:pt x="43486" y="42565"/>
                  </a:lnTo>
                  <a:lnTo>
                    <a:pt x="44890" y="42038"/>
                  </a:lnTo>
                  <a:lnTo>
                    <a:pt x="47084" y="41555"/>
                  </a:lnTo>
                  <a:lnTo>
                    <a:pt x="49234" y="41073"/>
                  </a:lnTo>
                  <a:lnTo>
                    <a:pt x="50419" y="41073"/>
                  </a:lnTo>
                  <a:lnTo>
                    <a:pt x="51955" y="41468"/>
                  </a:lnTo>
                  <a:lnTo>
                    <a:pt x="56299" y="43881"/>
                  </a:lnTo>
                  <a:lnTo>
                    <a:pt x="57484" y="44495"/>
                  </a:lnTo>
                  <a:lnTo>
                    <a:pt x="58449" y="44890"/>
                  </a:lnTo>
                  <a:lnTo>
                    <a:pt x="59239" y="45153"/>
                  </a:lnTo>
                  <a:lnTo>
                    <a:pt x="59853" y="45373"/>
                  </a:lnTo>
                  <a:lnTo>
                    <a:pt x="60292" y="45505"/>
                  </a:lnTo>
                  <a:lnTo>
                    <a:pt x="60687" y="45636"/>
                  </a:lnTo>
                  <a:lnTo>
                    <a:pt x="61082" y="45856"/>
                  </a:lnTo>
                  <a:lnTo>
                    <a:pt x="61521" y="46163"/>
                  </a:lnTo>
                  <a:lnTo>
                    <a:pt x="62003" y="46602"/>
                  </a:lnTo>
                  <a:lnTo>
                    <a:pt x="62574" y="47260"/>
                  </a:lnTo>
                  <a:lnTo>
                    <a:pt x="63232" y="48093"/>
                  </a:lnTo>
                  <a:lnTo>
                    <a:pt x="64066" y="49234"/>
                  </a:lnTo>
                  <a:lnTo>
                    <a:pt x="64636" y="49893"/>
                  </a:lnTo>
                  <a:lnTo>
                    <a:pt x="64680" y="49936"/>
                  </a:lnTo>
                  <a:lnTo>
                    <a:pt x="66874" y="50770"/>
                  </a:lnTo>
                  <a:lnTo>
                    <a:pt x="68673" y="51341"/>
                  </a:lnTo>
                  <a:lnTo>
                    <a:pt x="68717" y="51385"/>
                  </a:lnTo>
                  <a:lnTo>
                    <a:pt x="72798" y="51823"/>
                  </a:lnTo>
                  <a:lnTo>
                    <a:pt x="75080" y="51736"/>
                  </a:lnTo>
                  <a:lnTo>
                    <a:pt x="76879" y="52218"/>
                  </a:lnTo>
                  <a:lnTo>
                    <a:pt x="77010" y="52218"/>
                  </a:lnTo>
                  <a:lnTo>
                    <a:pt x="79380" y="51472"/>
                  </a:lnTo>
                  <a:lnTo>
                    <a:pt x="82276" y="50551"/>
                  </a:lnTo>
                  <a:lnTo>
                    <a:pt x="83241" y="50375"/>
                  </a:lnTo>
                  <a:lnTo>
                    <a:pt x="83285" y="50331"/>
                  </a:lnTo>
                  <a:lnTo>
                    <a:pt x="83329" y="50287"/>
                  </a:lnTo>
                  <a:lnTo>
                    <a:pt x="83373" y="50244"/>
                  </a:lnTo>
                  <a:lnTo>
                    <a:pt x="83373" y="50156"/>
                  </a:lnTo>
                  <a:lnTo>
                    <a:pt x="83329" y="50112"/>
                  </a:lnTo>
                  <a:lnTo>
                    <a:pt x="83285" y="50068"/>
                  </a:lnTo>
                  <a:lnTo>
                    <a:pt x="83241" y="50024"/>
                  </a:lnTo>
                  <a:lnTo>
                    <a:pt x="83154" y="50024"/>
                  </a:lnTo>
                  <a:lnTo>
                    <a:pt x="82232" y="50200"/>
                  </a:lnTo>
                  <a:lnTo>
                    <a:pt x="82188" y="50200"/>
                  </a:lnTo>
                  <a:lnTo>
                    <a:pt x="79292" y="51121"/>
                  </a:lnTo>
                  <a:lnTo>
                    <a:pt x="76923" y="51867"/>
                  </a:lnTo>
                  <a:lnTo>
                    <a:pt x="75167" y="51385"/>
                  </a:lnTo>
                  <a:lnTo>
                    <a:pt x="75080" y="51385"/>
                  </a:lnTo>
                  <a:lnTo>
                    <a:pt x="72798" y="51472"/>
                  </a:lnTo>
                  <a:lnTo>
                    <a:pt x="68761" y="51033"/>
                  </a:lnTo>
                  <a:lnTo>
                    <a:pt x="67006" y="50463"/>
                  </a:lnTo>
                  <a:lnTo>
                    <a:pt x="64855" y="49629"/>
                  </a:lnTo>
                  <a:lnTo>
                    <a:pt x="64329" y="49015"/>
                  </a:lnTo>
                  <a:lnTo>
                    <a:pt x="63495" y="47874"/>
                  </a:lnTo>
                  <a:lnTo>
                    <a:pt x="62793" y="46953"/>
                  </a:lnTo>
                  <a:lnTo>
                    <a:pt x="62223" y="46338"/>
                  </a:lnTo>
                  <a:lnTo>
                    <a:pt x="61696" y="45856"/>
                  </a:lnTo>
                  <a:lnTo>
                    <a:pt x="61257" y="45548"/>
                  </a:lnTo>
                  <a:lnTo>
                    <a:pt x="60862" y="45329"/>
                  </a:lnTo>
                  <a:lnTo>
                    <a:pt x="60424" y="45153"/>
                  </a:lnTo>
                  <a:lnTo>
                    <a:pt x="59941" y="45022"/>
                  </a:lnTo>
                  <a:lnTo>
                    <a:pt x="59327" y="44846"/>
                  </a:lnTo>
                  <a:lnTo>
                    <a:pt x="58581" y="44583"/>
                  </a:lnTo>
                  <a:lnTo>
                    <a:pt x="57615" y="44188"/>
                  </a:lnTo>
                  <a:lnTo>
                    <a:pt x="56474" y="43574"/>
                  </a:lnTo>
                  <a:lnTo>
                    <a:pt x="52086" y="41160"/>
                  </a:lnTo>
                  <a:lnTo>
                    <a:pt x="52042" y="41117"/>
                  </a:lnTo>
                  <a:lnTo>
                    <a:pt x="50463" y="40722"/>
                  </a:lnTo>
                  <a:lnTo>
                    <a:pt x="49190" y="40722"/>
                  </a:lnTo>
                  <a:lnTo>
                    <a:pt x="46996" y="41204"/>
                  </a:lnTo>
                  <a:lnTo>
                    <a:pt x="44802" y="41687"/>
                  </a:lnTo>
                  <a:lnTo>
                    <a:pt x="44802" y="41731"/>
                  </a:lnTo>
                  <a:lnTo>
                    <a:pt x="43354" y="42257"/>
                  </a:lnTo>
                  <a:lnTo>
                    <a:pt x="43310" y="42257"/>
                  </a:lnTo>
                  <a:lnTo>
                    <a:pt x="42696" y="42784"/>
                  </a:lnTo>
                  <a:lnTo>
                    <a:pt x="42652" y="42828"/>
                  </a:lnTo>
                  <a:lnTo>
                    <a:pt x="42038" y="43793"/>
                  </a:lnTo>
                  <a:lnTo>
                    <a:pt x="41072" y="45899"/>
                  </a:lnTo>
                  <a:lnTo>
                    <a:pt x="40546" y="46645"/>
                  </a:lnTo>
                  <a:lnTo>
                    <a:pt x="38790" y="48313"/>
                  </a:lnTo>
                  <a:lnTo>
                    <a:pt x="38044" y="48796"/>
                  </a:lnTo>
                  <a:lnTo>
                    <a:pt x="37299" y="49059"/>
                  </a:lnTo>
                  <a:lnTo>
                    <a:pt x="35368" y="49278"/>
                  </a:lnTo>
                  <a:lnTo>
                    <a:pt x="33437" y="49629"/>
                  </a:lnTo>
                  <a:lnTo>
                    <a:pt x="31243" y="50551"/>
                  </a:lnTo>
                  <a:lnTo>
                    <a:pt x="31199" y="50551"/>
                  </a:lnTo>
                  <a:lnTo>
                    <a:pt x="30321" y="51121"/>
                  </a:lnTo>
                  <a:lnTo>
                    <a:pt x="30278" y="51165"/>
                  </a:lnTo>
                  <a:lnTo>
                    <a:pt x="29751" y="51736"/>
                  </a:lnTo>
                  <a:lnTo>
                    <a:pt x="29751" y="51779"/>
                  </a:lnTo>
                  <a:lnTo>
                    <a:pt x="28347" y="53973"/>
                  </a:lnTo>
                  <a:lnTo>
                    <a:pt x="27864" y="54456"/>
                  </a:lnTo>
                  <a:lnTo>
                    <a:pt x="24398" y="54983"/>
                  </a:lnTo>
                  <a:lnTo>
                    <a:pt x="22862" y="54719"/>
                  </a:lnTo>
                  <a:lnTo>
                    <a:pt x="21238" y="54719"/>
                  </a:lnTo>
                  <a:lnTo>
                    <a:pt x="19439" y="55070"/>
                  </a:lnTo>
                  <a:lnTo>
                    <a:pt x="19395" y="55070"/>
                  </a:lnTo>
                  <a:lnTo>
                    <a:pt x="17333" y="55729"/>
                  </a:lnTo>
                  <a:lnTo>
                    <a:pt x="15622" y="56036"/>
                  </a:lnTo>
                  <a:lnTo>
                    <a:pt x="11628" y="56782"/>
                  </a:lnTo>
                  <a:lnTo>
                    <a:pt x="10487" y="56606"/>
                  </a:lnTo>
                  <a:lnTo>
                    <a:pt x="7196" y="56167"/>
                  </a:lnTo>
                  <a:lnTo>
                    <a:pt x="3905" y="55597"/>
                  </a:lnTo>
                  <a:lnTo>
                    <a:pt x="3686" y="55421"/>
                  </a:lnTo>
                  <a:lnTo>
                    <a:pt x="2589" y="53754"/>
                  </a:lnTo>
                  <a:lnTo>
                    <a:pt x="2589" y="53710"/>
                  </a:lnTo>
                  <a:lnTo>
                    <a:pt x="351" y="50902"/>
                  </a:lnTo>
                  <a:lnTo>
                    <a:pt x="351" y="50156"/>
                  </a:lnTo>
                  <a:lnTo>
                    <a:pt x="658" y="48006"/>
                  </a:lnTo>
                  <a:lnTo>
                    <a:pt x="1273" y="46777"/>
                  </a:lnTo>
                  <a:lnTo>
                    <a:pt x="2852" y="44759"/>
                  </a:lnTo>
                  <a:lnTo>
                    <a:pt x="5836" y="43135"/>
                  </a:lnTo>
                  <a:lnTo>
                    <a:pt x="5924" y="43091"/>
                  </a:lnTo>
                  <a:lnTo>
                    <a:pt x="6450" y="42214"/>
                  </a:lnTo>
                  <a:lnTo>
                    <a:pt x="6450" y="42170"/>
                  </a:lnTo>
                  <a:lnTo>
                    <a:pt x="7240" y="40414"/>
                  </a:lnTo>
                  <a:lnTo>
                    <a:pt x="8206" y="38703"/>
                  </a:lnTo>
                  <a:lnTo>
                    <a:pt x="9742" y="36641"/>
                  </a:lnTo>
                  <a:lnTo>
                    <a:pt x="9785" y="36641"/>
                  </a:lnTo>
                  <a:lnTo>
                    <a:pt x="10531" y="35280"/>
                  </a:lnTo>
                  <a:lnTo>
                    <a:pt x="10531" y="35193"/>
                  </a:lnTo>
                  <a:lnTo>
                    <a:pt x="10619" y="34315"/>
                  </a:lnTo>
                  <a:lnTo>
                    <a:pt x="10663" y="34271"/>
                  </a:lnTo>
                  <a:lnTo>
                    <a:pt x="10575" y="32823"/>
                  </a:lnTo>
                  <a:lnTo>
                    <a:pt x="10751" y="30454"/>
                  </a:lnTo>
                  <a:lnTo>
                    <a:pt x="11277" y="28479"/>
                  </a:lnTo>
                  <a:lnTo>
                    <a:pt x="12330" y="26329"/>
                  </a:lnTo>
                  <a:lnTo>
                    <a:pt x="13822" y="23608"/>
                  </a:lnTo>
                  <a:lnTo>
                    <a:pt x="14876" y="21634"/>
                  </a:lnTo>
                  <a:lnTo>
                    <a:pt x="16499" y="19176"/>
                  </a:lnTo>
                  <a:lnTo>
                    <a:pt x="17596" y="17816"/>
                  </a:lnTo>
                  <a:lnTo>
                    <a:pt x="19351" y="16675"/>
                  </a:lnTo>
                  <a:lnTo>
                    <a:pt x="20448" y="16149"/>
                  </a:lnTo>
                  <a:lnTo>
                    <a:pt x="21589" y="15710"/>
                  </a:lnTo>
                  <a:lnTo>
                    <a:pt x="23871" y="14788"/>
                  </a:lnTo>
                  <a:lnTo>
                    <a:pt x="23871" y="14744"/>
                  </a:lnTo>
                  <a:lnTo>
                    <a:pt x="24398" y="14350"/>
                  </a:lnTo>
                  <a:lnTo>
                    <a:pt x="25451" y="13209"/>
                  </a:lnTo>
                  <a:lnTo>
                    <a:pt x="27996" y="10576"/>
                  </a:lnTo>
                  <a:lnTo>
                    <a:pt x="27996" y="10532"/>
                  </a:lnTo>
                  <a:lnTo>
                    <a:pt x="29268" y="7021"/>
                  </a:lnTo>
                  <a:lnTo>
                    <a:pt x="30936" y="5179"/>
                  </a:lnTo>
                  <a:lnTo>
                    <a:pt x="32384" y="3467"/>
                  </a:lnTo>
                  <a:lnTo>
                    <a:pt x="33481" y="2414"/>
                  </a:lnTo>
                  <a:lnTo>
                    <a:pt x="34578" y="1668"/>
                  </a:lnTo>
                  <a:lnTo>
                    <a:pt x="36991" y="308"/>
                  </a:lnTo>
                  <a:lnTo>
                    <a:pt x="37035" y="264"/>
                  </a:lnTo>
                  <a:lnTo>
                    <a:pt x="37079" y="220"/>
                  </a:lnTo>
                  <a:lnTo>
                    <a:pt x="37079" y="132"/>
                  </a:lnTo>
                  <a:lnTo>
                    <a:pt x="37035" y="88"/>
                  </a:lnTo>
                  <a:lnTo>
                    <a:pt x="36991" y="1"/>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4" name="Google Shape;4364;p91"/>
            <p:cNvSpPr/>
            <p:nvPr/>
          </p:nvSpPr>
          <p:spPr>
            <a:xfrm>
              <a:off x="5156025" y="3211275"/>
              <a:ext cx="2045950" cy="1731100"/>
            </a:xfrm>
            <a:custGeom>
              <a:rect b="b" l="l" r="r" t="t"/>
              <a:pathLst>
                <a:path extrusionOk="0" h="69244" w="81838">
                  <a:moveTo>
                    <a:pt x="34271" y="0"/>
                  </a:moveTo>
                  <a:lnTo>
                    <a:pt x="32209" y="1492"/>
                  </a:lnTo>
                  <a:lnTo>
                    <a:pt x="29488" y="3818"/>
                  </a:lnTo>
                  <a:lnTo>
                    <a:pt x="25714" y="6846"/>
                  </a:lnTo>
                  <a:lnTo>
                    <a:pt x="20493" y="11058"/>
                  </a:lnTo>
                  <a:lnTo>
                    <a:pt x="18474" y="12682"/>
                  </a:lnTo>
                  <a:lnTo>
                    <a:pt x="18430" y="12726"/>
                  </a:lnTo>
                  <a:lnTo>
                    <a:pt x="14525" y="17640"/>
                  </a:lnTo>
                  <a:lnTo>
                    <a:pt x="12331" y="20536"/>
                  </a:lnTo>
                  <a:lnTo>
                    <a:pt x="10356" y="23038"/>
                  </a:lnTo>
                  <a:lnTo>
                    <a:pt x="8645" y="25319"/>
                  </a:lnTo>
                  <a:lnTo>
                    <a:pt x="8645" y="25363"/>
                  </a:lnTo>
                  <a:lnTo>
                    <a:pt x="7680" y="27075"/>
                  </a:lnTo>
                  <a:lnTo>
                    <a:pt x="7636" y="27118"/>
                  </a:lnTo>
                  <a:lnTo>
                    <a:pt x="6934" y="31463"/>
                  </a:lnTo>
                  <a:lnTo>
                    <a:pt x="6363" y="35763"/>
                  </a:lnTo>
                  <a:lnTo>
                    <a:pt x="6012" y="38308"/>
                  </a:lnTo>
                  <a:lnTo>
                    <a:pt x="5661" y="40546"/>
                  </a:lnTo>
                  <a:lnTo>
                    <a:pt x="5047" y="43179"/>
                  </a:lnTo>
                  <a:lnTo>
                    <a:pt x="4301" y="45592"/>
                  </a:lnTo>
                  <a:lnTo>
                    <a:pt x="3379" y="47128"/>
                  </a:lnTo>
                  <a:lnTo>
                    <a:pt x="2063" y="48927"/>
                  </a:lnTo>
                  <a:lnTo>
                    <a:pt x="746" y="51209"/>
                  </a:lnTo>
                  <a:lnTo>
                    <a:pt x="746" y="51253"/>
                  </a:lnTo>
                  <a:lnTo>
                    <a:pt x="527" y="52042"/>
                  </a:lnTo>
                  <a:lnTo>
                    <a:pt x="527" y="52086"/>
                  </a:lnTo>
                  <a:lnTo>
                    <a:pt x="176" y="55685"/>
                  </a:lnTo>
                  <a:lnTo>
                    <a:pt x="0" y="57659"/>
                  </a:lnTo>
                  <a:lnTo>
                    <a:pt x="0" y="57703"/>
                  </a:lnTo>
                  <a:lnTo>
                    <a:pt x="44" y="58010"/>
                  </a:lnTo>
                  <a:lnTo>
                    <a:pt x="88" y="58054"/>
                  </a:lnTo>
                  <a:lnTo>
                    <a:pt x="132" y="58142"/>
                  </a:lnTo>
                  <a:lnTo>
                    <a:pt x="1317" y="58625"/>
                  </a:lnTo>
                  <a:lnTo>
                    <a:pt x="2063" y="59414"/>
                  </a:lnTo>
                  <a:lnTo>
                    <a:pt x="3248" y="61652"/>
                  </a:lnTo>
                  <a:lnTo>
                    <a:pt x="4432" y="63890"/>
                  </a:lnTo>
                  <a:lnTo>
                    <a:pt x="5749" y="65865"/>
                  </a:lnTo>
                  <a:lnTo>
                    <a:pt x="6670" y="67006"/>
                  </a:lnTo>
                  <a:lnTo>
                    <a:pt x="6714" y="67050"/>
                  </a:lnTo>
                  <a:lnTo>
                    <a:pt x="9347" y="68936"/>
                  </a:lnTo>
                  <a:lnTo>
                    <a:pt x="9391" y="68936"/>
                  </a:lnTo>
                  <a:lnTo>
                    <a:pt x="10137" y="69244"/>
                  </a:lnTo>
                  <a:lnTo>
                    <a:pt x="10268" y="69244"/>
                  </a:lnTo>
                  <a:lnTo>
                    <a:pt x="10883" y="69024"/>
                  </a:lnTo>
                  <a:lnTo>
                    <a:pt x="10927" y="68980"/>
                  </a:lnTo>
                  <a:lnTo>
                    <a:pt x="13340" y="66611"/>
                  </a:lnTo>
                  <a:lnTo>
                    <a:pt x="17114" y="64417"/>
                  </a:lnTo>
                  <a:lnTo>
                    <a:pt x="18562" y="63627"/>
                  </a:lnTo>
                  <a:lnTo>
                    <a:pt x="20010" y="63495"/>
                  </a:lnTo>
                  <a:lnTo>
                    <a:pt x="22028" y="63100"/>
                  </a:lnTo>
                  <a:lnTo>
                    <a:pt x="22906" y="63056"/>
                  </a:lnTo>
                  <a:lnTo>
                    <a:pt x="26899" y="64373"/>
                  </a:lnTo>
                  <a:lnTo>
                    <a:pt x="29356" y="65075"/>
                  </a:lnTo>
                  <a:lnTo>
                    <a:pt x="31156" y="65601"/>
                  </a:lnTo>
                  <a:lnTo>
                    <a:pt x="31199" y="65601"/>
                  </a:lnTo>
                  <a:lnTo>
                    <a:pt x="31287" y="65558"/>
                  </a:lnTo>
                  <a:lnTo>
                    <a:pt x="33569" y="63846"/>
                  </a:lnTo>
                  <a:lnTo>
                    <a:pt x="33613" y="63802"/>
                  </a:lnTo>
                  <a:lnTo>
                    <a:pt x="35280" y="62091"/>
                  </a:lnTo>
                  <a:lnTo>
                    <a:pt x="36641" y="59678"/>
                  </a:lnTo>
                  <a:lnTo>
                    <a:pt x="37079" y="59239"/>
                  </a:lnTo>
                  <a:lnTo>
                    <a:pt x="38176" y="58712"/>
                  </a:lnTo>
                  <a:lnTo>
                    <a:pt x="40414" y="58361"/>
                  </a:lnTo>
                  <a:lnTo>
                    <a:pt x="40458" y="58317"/>
                  </a:lnTo>
                  <a:lnTo>
                    <a:pt x="43047" y="57264"/>
                  </a:lnTo>
                  <a:lnTo>
                    <a:pt x="43091" y="57220"/>
                  </a:lnTo>
                  <a:lnTo>
                    <a:pt x="45153" y="55597"/>
                  </a:lnTo>
                  <a:lnTo>
                    <a:pt x="47216" y="53929"/>
                  </a:lnTo>
                  <a:lnTo>
                    <a:pt x="48313" y="53403"/>
                  </a:lnTo>
                  <a:lnTo>
                    <a:pt x="50068" y="53359"/>
                  </a:lnTo>
                  <a:lnTo>
                    <a:pt x="50902" y="53403"/>
                  </a:lnTo>
                  <a:lnTo>
                    <a:pt x="53096" y="53534"/>
                  </a:lnTo>
                  <a:lnTo>
                    <a:pt x="54193" y="53666"/>
                  </a:lnTo>
                  <a:lnTo>
                    <a:pt x="55246" y="53842"/>
                  </a:lnTo>
                  <a:lnTo>
                    <a:pt x="56299" y="54061"/>
                  </a:lnTo>
                  <a:lnTo>
                    <a:pt x="57352" y="54412"/>
                  </a:lnTo>
                  <a:lnTo>
                    <a:pt x="57835" y="54631"/>
                  </a:lnTo>
                  <a:lnTo>
                    <a:pt x="58362" y="54851"/>
                  </a:lnTo>
                  <a:lnTo>
                    <a:pt x="58844" y="55114"/>
                  </a:lnTo>
                  <a:lnTo>
                    <a:pt x="59327" y="55421"/>
                  </a:lnTo>
                  <a:lnTo>
                    <a:pt x="60512" y="56518"/>
                  </a:lnTo>
                  <a:lnTo>
                    <a:pt x="60556" y="56518"/>
                  </a:lnTo>
                  <a:lnTo>
                    <a:pt x="65382" y="58493"/>
                  </a:lnTo>
                  <a:lnTo>
                    <a:pt x="65426" y="58537"/>
                  </a:lnTo>
                  <a:lnTo>
                    <a:pt x="66436" y="58581"/>
                  </a:lnTo>
                  <a:lnTo>
                    <a:pt x="68454" y="59019"/>
                  </a:lnTo>
                  <a:lnTo>
                    <a:pt x="70692" y="59327"/>
                  </a:lnTo>
                  <a:lnTo>
                    <a:pt x="70736" y="59370"/>
                  </a:lnTo>
                  <a:lnTo>
                    <a:pt x="73062" y="59414"/>
                  </a:lnTo>
                  <a:lnTo>
                    <a:pt x="75431" y="59546"/>
                  </a:lnTo>
                  <a:lnTo>
                    <a:pt x="75475" y="59546"/>
                  </a:lnTo>
                  <a:lnTo>
                    <a:pt x="79161" y="59370"/>
                  </a:lnTo>
                  <a:lnTo>
                    <a:pt x="79205" y="59370"/>
                  </a:lnTo>
                  <a:lnTo>
                    <a:pt x="81706" y="58712"/>
                  </a:lnTo>
                  <a:lnTo>
                    <a:pt x="81750" y="58668"/>
                  </a:lnTo>
                  <a:lnTo>
                    <a:pt x="81794" y="58625"/>
                  </a:lnTo>
                  <a:lnTo>
                    <a:pt x="81838" y="58537"/>
                  </a:lnTo>
                  <a:lnTo>
                    <a:pt x="81838" y="58493"/>
                  </a:lnTo>
                  <a:lnTo>
                    <a:pt x="81794" y="58405"/>
                  </a:lnTo>
                  <a:lnTo>
                    <a:pt x="81750" y="58361"/>
                  </a:lnTo>
                  <a:lnTo>
                    <a:pt x="81618" y="58361"/>
                  </a:lnTo>
                  <a:lnTo>
                    <a:pt x="79117" y="59019"/>
                  </a:lnTo>
                  <a:lnTo>
                    <a:pt x="75475" y="59195"/>
                  </a:lnTo>
                  <a:lnTo>
                    <a:pt x="73105" y="59063"/>
                  </a:lnTo>
                  <a:lnTo>
                    <a:pt x="70736" y="59019"/>
                  </a:lnTo>
                  <a:lnTo>
                    <a:pt x="68498" y="58668"/>
                  </a:lnTo>
                  <a:lnTo>
                    <a:pt x="66523" y="58273"/>
                  </a:lnTo>
                  <a:lnTo>
                    <a:pt x="66479" y="58230"/>
                  </a:lnTo>
                  <a:lnTo>
                    <a:pt x="65470" y="58186"/>
                  </a:lnTo>
                  <a:lnTo>
                    <a:pt x="62530" y="56957"/>
                  </a:lnTo>
                  <a:lnTo>
                    <a:pt x="60687" y="56211"/>
                  </a:lnTo>
                  <a:lnTo>
                    <a:pt x="59546" y="55158"/>
                  </a:lnTo>
                  <a:lnTo>
                    <a:pt x="59020" y="54851"/>
                  </a:lnTo>
                  <a:lnTo>
                    <a:pt x="58537" y="54544"/>
                  </a:lnTo>
                  <a:lnTo>
                    <a:pt x="58010" y="54324"/>
                  </a:lnTo>
                  <a:lnTo>
                    <a:pt x="57484" y="54105"/>
                  </a:lnTo>
                  <a:lnTo>
                    <a:pt x="56957" y="53885"/>
                  </a:lnTo>
                  <a:lnTo>
                    <a:pt x="56431" y="53754"/>
                  </a:lnTo>
                  <a:lnTo>
                    <a:pt x="55378" y="53491"/>
                  </a:lnTo>
                  <a:lnTo>
                    <a:pt x="54281" y="53315"/>
                  </a:lnTo>
                  <a:lnTo>
                    <a:pt x="53184" y="53183"/>
                  </a:lnTo>
                  <a:lnTo>
                    <a:pt x="50902" y="53052"/>
                  </a:lnTo>
                  <a:lnTo>
                    <a:pt x="50068" y="53008"/>
                  </a:lnTo>
                  <a:lnTo>
                    <a:pt x="48269" y="53052"/>
                  </a:lnTo>
                  <a:lnTo>
                    <a:pt x="48181" y="53052"/>
                  </a:lnTo>
                  <a:lnTo>
                    <a:pt x="47040" y="53666"/>
                  </a:lnTo>
                  <a:lnTo>
                    <a:pt x="46996" y="53666"/>
                  </a:lnTo>
                  <a:lnTo>
                    <a:pt x="44934" y="55290"/>
                  </a:lnTo>
                  <a:lnTo>
                    <a:pt x="42872" y="56913"/>
                  </a:lnTo>
                  <a:lnTo>
                    <a:pt x="40371" y="58010"/>
                  </a:lnTo>
                  <a:lnTo>
                    <a:pt x="38089" y="58361"/>
                  </a:lnTo>
                  <a:lnTo>
                    <a:pt x="38045" y="58405"/>
                  </a:lnTo>
                  <a:lnTo>
                    <a:pt x="36904" y="58932"/>
                  </a:lnTo>
                  <a:lnTo>
                    <a:pt x="36860" y="58932"/>
                  </a:lnTo>
                  <a:lnTo>
                    <a:pt x="36377" y="59458"/>
                  </a:lnTo>
                  <a:lnTo>
                    <a:pt x="36333" y="59502"/>
                  </a:lnTo>
                  <a:lnTo>
                    <a:pt x="35017" y="61872"/>
                  </a:lnTo>
                  <a:lnTo>
                    <a:pt x="33350" y="63583"/>
                  </a:lnTo>
                  <a:lnTo>
                    <a:pt x="31156" y="65207"/>
                  </a:lnTo>
                  <a:lnTo>
                    <a:pt x="29444" y="64724"/>
                  </a:lnTo>
                  <a:lnTo>
                    <a:pt x="27031" y="64066"/>
                  </a:lnTo>
                  <a:lnTo>
                    <a:pt x="22994" y="62705"/>
                  </a:lnTo>
                  <a:lnTo>
                    <a:pt x="22906" y="62705"/>
                  </a:lnTo>
                  <a:lnTo>
                    <a:pt x="21985" y="62749"/>
                  </a:lnTo>
                  <a:lnTo>
                    <a:pt x="19966" y="63144"/>
                  </a:lnTo>
                  <a:lnTo>
                    <a:pt x="18474" y="63276"/>
                  </a:lnTo>
                  <a:lnTo>
                    <a:pt x="18430" y="63276"/>
                  </a:lnTo>
                  <a:lnTo>
                    <a:pt x="13165" y="66304"/>
                  </a:lnTo>
                  <a:lnTo>
                    <a:pt x="13121" y="66347"/>
                  </a:lnTo>
                  <a:lnTo>
                    <a:pt x="10707" y="68717"/>
                  </a:lnTo>
                  <a:lnTo>
                    <a:pt x="10181" y="68893"/>
                  </a:lnTo>
                  <a:lnTo>
                    <a:pt x="9566" y="68629"/>
                  </a:lnTo>
                  <a:lnTo>
                    <a:pt x="6934" y="66786"/>
                  </a:lnTo>
                  <a:lnTo>
                    <a:pt x="6012" y="65645"/>
                  </a:lnTo>
                  <a:lnTo>
                    <a:pt x="4740" y="63715"/>
                  </a:lnTo>
                  <a:lnTo>
                    <a:pt x="3555" y="61477"/>
                  </a:lnTo>
                  <a:lnTo>
                    <a:pt x="2326" y="59239"/>
                  </a:lnTo>
                  <a:lnTo>
                    <a:pt x="2326" y="59195"/>
                  </a:lnTo>
                  <a:lnTo>
                    <a:pt x="1536" y="58361"/>
                  </a:lnTo>
                  <a:lnTo>
                    <a:pt x="1492" y="58317"/>
                  </a:lnTo>
                  <a:lnTo>
                    <a:pt x="395" y="57835"/>
                  </a:lnTo>
                  <a:lnTo>
                    <a:pt x="351" y="57659"/>
                  </a:lnTo>
                  <a:lnTo>
                    <a:pt x="527" y="55685"/>
                  </a:lnTo>
                  <a:lnTo>
                    <a:pt x="878" y="52130"/>
                  </a:lnTo>
                  <a:lnTo>
                    <a:pt x="1054" y="51340"/>
                  </a:lnTo>
                  <a:lnTo>
                    <a:pt x="2370" y="49102"/>
                  </a:lnTo>
                  <a:lnTo>
                    <a:pt x="3686" y="47347"/>
                  </a:lnTo>
                  <a:lnTo>
                    <a:pt x="3686" y="47303"/>
                  </a:lnTo>
                  <a:lnTo>
                    <a:pt x="4608" y="45768"/>
                  </a:lnTo>
                  <a:lnTo>
                    <a:pt x="4608" y="45724"/>
                  </a:lnTo>
                  <a:lnTo>
                    <a:pt x="5398" y="43266"/>
                  </a:lnTo>
                  <a:lnTo>
                    <a:pt x="5968" y="40634"/>
                  </a:lnTo>
                  <a:lnTo>
                    <a:pt x="6363" y="38396"/>
                  </a:lnTo>
                  <a:lnTo>
                    <a:pt x="6670" y="35807"/>
                  </a:lnTo>
                  <a:lnTo>
                    <a:pt x="7285" y="31506"/>
                  </a:lnTo>
                  <a:lnTo>
                    <a:pt x="7987" y="27206"/>
                  </a:lnTo>
                  <a:lnTo>
                    <a:pt x="8952" y="25539"/>
                  </a:lnTo>
                  <a:lnTo>
                    <a:pt x="10663" y="23257"/>
                  </a:lnTo>
                  <a:lnTo>
                    <a:pt x="12594" y="20756"/>
                  </a:lnTo>
                  <a:lnTo>
                    <a:pt x="14788" y="17860"/>
                  </a:lnTo>
                  <a:lnTo>
                    <a:pt x="18694" y="12945"/>
                  </a:lnTo>
                  <a:lnTo>
                    <a:pt x="25934" y="7109"/>
                  </a:lnTo>
                  <a:lnTo>
                    <a:pt x="29708" y="4081"/>
                  </a:lnTo>
                  <a:lnTo>
                    <a:pt x="32384" y="1756"/>
                  </a:lnTo>
                  <a:lnTo>
                    <a:pt x="34491" y="308"/>
                  </a:lnTo>
                  <a:lnTo>
                    <a:pt x="34534" y="264"/>
                  </a:lnTo>
                  <a:lnTo>
                    <a:pt x="34534" y="176"/>
                  </a:lnTo>
                  <a:lnTo>
                    <a:pt x="34534" y="132"/>
                  </a:lnTo>
                  <a:lnTo>
                    <a:pt x="34491" y="44"/>
                  </a:lnTo>
                  <a:lnTo>
                    <a:pt x="34447" y="0"/>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5" name="Google Shape;4365;p91"/>
            <p:cNvSpPr/>
            <p:nvPr/>
          </p:nvSpPr>
          <p:spPr>
            <a:xfrm>
              <a:off x="5473050" y="4092175"/>
              <a:ext cx="560600" cy="444300"/>
            </a:xfrm>
            <a:custGeom>
              <a:rect b="b" l="l" r="r" t="t"/>
              <a:pathLst>
                <a:path extrusionOk="0" h="17772" w="22424">
                  <a:moveTo>
                    <a:pt x="6188" y="483"/>
                  </a:moveTo>
                  <a:lnTo>
                    <a:pt x="6671" y="1361"/>
                  </a:lnTo>
                  <a:lnTo>
                    <a:pt x="6758" y="1448"/>
                  </a:lnTo>
                  <a:lnTo>
                    <a:pt x="8514" y="2107"/>
                  </a:lnTo>
                  <a:lnTo>
                    <a:pt x="12551" y="3862"/>
                  </a:lnTo>
                  <a:lnTo>
                    <a:pt x="12814" y="4213"/>
                  </a:lnTo>
                  <a:lnTo>
                    <a:pt x="13384" y="5441"/>
                  </a:lnTo>
                  <a:lnTo>
                    <a:pt x="14394" y="7197"/>
                  </a:lnTo>
                  <a:lnTo>
                    <a:pt x="14920" y="9391"/>
                  </a:lnTo>
                  <a:lnTo>
                    <a:pt x="15359" y="10707"/>
                  </a:lnTo>
                  <a:lnTo>
                    <a:pt x="15359" y="10751"/>
                  </a:lnTo>
                  <a:lnTo>
                    <a:pt x="16105" y="11936"/>
                  </a:lnTo>
                  <a:lnTo>
                    <a:pt x="16149" y="11980"/>
                  </a:lnTo>
                  <a:lnTo>
                    <a:pt x="17070" y="12682"/>
                  </a:lnTo>
                  <a:lnTo>
                    <a:pt x="17114" y="12682"/>
                  </a:lnTo>
                  <a:lnTo>
                    <a:pt x="19440" y="13384"/>
                  </a:lnTo>
                  <a:lnTo>
                    <a:pt x="19528" y="13384"/>
                  </a:lnTo>
                  <a:lnTo>
                    <a:pt x="20712" y="13252"/>
                  </a:lnTo>
                  <a:lnTo>
                    <a:pt x="21985" y="13472"/>
                  </a:lnTo>
                  <a:lnTo>
                    <a:pt x="22029" y="13515"/>
                  </a:lnTo>
                  <a:lnTo>
                    <a:pt x="21897" y="13603"/>
                  </a:lnTo>
                  <a:lnTo>
                    <a:pt x="20669" y="14130"/>
                  </a:lnTo>
                  <a:lnTo>
                    <a:pt x="16105" y="15534"/>
                  </a:lnTo>
                  <a:lnTo>
                    <a:pt x="13735" y="16368"/>
                  </a:lnTo>
                  <a:lnTo>
                    <a:pt x="11234" y="17421"/>
                  </a:lnTo>
                  <a:lnTo>
                    <a:pt x="10883" y="17377"/>
                  </a:lnTo>
                  <a:lnTo>
                    <a:pt x="8733" y="16499"/>
                  </a:lnTo>
                  <a:lnTo>
                    <a:pt x="5223" y="15051"/>
                  </a:lnTo>
                  <a:lnTo>
                    <a:pt x="5179" y="15051"/>
                  </a:lnTo>
                  <a:lnTo>
                    <a:pt x="747" y="13910"/>
                  </a:lnTo>
                  <a:lnTo>
                    <a:pt x="396" y="13515"/>
                  </a:lnTo>
                  <a:lnTo>
                    <a:pt x="352" y="12945"/>
                  </a:lnTo>
                  <a:lnTo>
                    <a:pt x="703" y="11716"/>
                  </a:lnTo>
                  <a:lnTo>
                    <a:pt x="1230" y="10839"/>
                  </a:lnTo>
                  <a:lnTo>
                    <a:pt x="2634" y="8732"/>
                  </a:lnTo>
                  <a:lnTo>
                    <a:pt x="5091" y="5003"/>
                  </a:lnTo>
                  <a:lnTo>
                    <a:pt x="5135" y="4959"/>
                  </a:lnTo>
                  <a:lnTo>
                    <a:pt x="5749" y="2896"/>
                  </a:lnTo>
                  <a:lnTo>
                    <a:pt x="5749" y="2853"/>
                  </a:lnTo>
                  <a:lnTo>
                    <a:pt x="6056" y="790"/>
                  </a:lnTo>
                  <a:lnTo>
                    <a:pt x="6188" y="483"/>
                  </a:lnTo>
                  <a:close/>
                  <a:moveTo>
                    <a:pt x="6144" y="0"/>
                  </a:moveTo>
                  <a:lnTo>
                    <a:pt x="6056" y="44"/>
                  </a:lnTo>
                  <a:lnTo>
                    <a:pt x="6013" y="132"/>
                  </a:lnTo>
                  <a:lnTo>
                    <a:pt x="5749" y="659"/>
                  </a:lnTo>
                  <a:lnTo>
                    <a:pt x="5705" y="702"/>
                  </a:lnTo>
                  <a:lnTo>
                    <a:pt x="5398" y="2809"/>
                  </a:lnTo>
                  <a:lnTo>
                    <a:pt x="4784" y="4827"/>
                  </a:lnTo>
                  <a:lnTo>
                    <a:pt x="2370" y="8557"/>
                  </a:lnTo>
                  <a:lnTo>
                    <a:pt x="922" y="10619"/>
                  </a:lnTo>
                  <a:lnTo>
                    <a:pt x="396" y="11541"/>
                  </a:lnTo>
                  <a:lnTo>
                    <a:pt x="352" y="11585"/>
                  </a:lnTo>
                  <a:lnTo>
                    <a:pt x="1" y="12857"/>
                  </a:lnTo>
                  <a:lnTo>
                    <a:pt x="1" y="12945"/>
                  </a:lnTo>
                  <a:lnTo>
                    <a:pt x="45" y="13603"/>
                  </a:lnTo>
                  <a:lnTo>
                    <a:pt x="89" y="13735"/>
                  </a:lnTo>
                  <a:lnTo>
                    <a:pt x="527" y="14174"/>
                  </a:lnTo>
                  <a:lnTo>
                    <a:pt x="615" y="14218"/>
                  </a:lnTo>
                  <a:lnTo>
                    <a:pt x="5091" y="15402"/>
                  </a:lnTo>
                  <a:lnTo>
                    <a:pt x="8601" y="16806"/>
                  </a:lnTo>
                  <a:lnTo>
                    <a:pt x="10752" y="17728"/>
                  </a:lnTo>
                  <a:lnTo>
                    <a:pt x="10795" y="17728"/>
                  </a:lnTo>
                  <a:lnTo>
                    <a:pt x="11234" y="17772"/>
                  </a:lnTo>
                  <a:lnTo>
                    <a:pt x="11322" y="17772"/>
                  </a:lnTo>
                  <a:lnTo>
                    <a:pt x="13867" y="16719"/>
                  </a:lnTo>
                  <a:lnTo>
                    <a:pt x="16193" y="15885"/>
                  </a:lnTo>
                  <a:lnTo>
                    <a:pt x="20756" y="14437"/>
                  </a:lnTo>
                  <a:lnTo>
                    <a:pt x="20800" y="14437"/>
                  </a:lnTo>
                  <a:lnTo>
                    <a:pt x="22073" y="13910"/>
                  </a:lnTo>
                  <a:lnTo>
                    <a:pt x="22117" y="13866"/>
                  </a:lnTo>
                  <a:lnTo>
                    <a:pt x="22380" y="13647"/>
                  </a:lnTo>
                  <a:lnTo>
                    <a:pt x="22424" y="13559"/>
                  </a:lnTo>
                  <a:lnTo>
                    <a:pt x="22424" y="13515"/>
                  </a:lnTo>
                  <a:lnTo>
                    <a:pt x="22424" y="13428"/>
                  </a:lnTo>
                  <a:lnTo>
                    <a:pt x="22380" y="13384"/>
                  </a:lnTo>
                  <a:lnTo>
                    <a:pt x="22204" y="13208"/>
                  </a:lnTo>
                  <a:lnTo>
                    <a:pt x="22117" y="13121"/>
                  </a:lnTo>
                  <a:lnTo>
                    <a:pt x="20756" y="12901"/>
                  </a:lnTo>
                  <a:lnTo>
                    <a:pt x="20712" y="12901"/>
                  </a:lnTo>
                  <a:lnTo>
                    <a:pt x="19528" y="13033"/>
                  </a:lnTo>
                  <a:lnTo>
                    <a:pt x="17246" y="12375"/>
                  </a:lnTo>
                  <a:lnTo>
                    <a:pt x="16368" y="11716"/>
                  </a:lnTo>
                  <a:lnTo>
                    <a:pt x="15666" y="10575"/>
                  </a:lnTo>
                  <a:lnTo>
                    <a:pt x="15271" y="9303"/>
                  </a:lnTo>
                  <a:lnTo>
                    <a:pt x="14745" y="7109"/>
                  </a:lnTo>
                  <a:lnTo>
                    <a:pt x="14701" y="7065"/>
                  </a:lnTo>
                  <a:lnTo>
                    <a:pt x="13692" y="5310"/>
                  </a:lnTo>
                  <a:lnTo>
                    <a:pt x="13121" y="4081"/>
                  </a:lnTo>
                  <a:lnTo>
                    <a:pt x="13077" y="4037"/>
                  </a:lnTo>
                  <a:lnTo>
                    <a:pt x="12814" y="3642"/>
                  </a:lnTo>
                  <a:lnTo>
                    <a:pt x="12726" y="3555"/>
                  </a:lnTo>
                  <a:lnTo>
                    <a:pt x="8645" y="1756"/>
                  </a:lnTo>
                  <a:lnTo>
                    <a:pt x="6934" y="1141"/>
                  </a:lnTo>
                  <a:lnTo>
                    <a:pt x="6495" y="307"/>
                  </a:lnTo>
                  <a:lnTo>
                    <a:pt x="6451" y="264"/>
                  </a:lnTo>
                  <a:lnTo>
                    <a:pt x="6276" y="88"/>
                  </a:lnTo>
                  <a:lnTo>
                    <a:pt x="6232" y="44"/>
                  </a:lnTo>
                  <a:lnTo>
                    <a:pt x="6144" y="0"/>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6" name="Google Shape;4366;p91"/>
            <p:cNvSpPr/>
            <p:nvPr/>
          </p:nvSpPr>
          <p:spPr>
            <a:xfrm>
              <a:off x="5446725" y="4038425"/>
              <a:ext cx="650550" cy="557300"/>
            </a:xfrm>
            <a:custGeom>
              <a:rect b="b" l="l" r="r" t="t"/>
              <a:pathLst>
                <a:path extrusionOk="0" h="22292" w="26022">
                  <a:moveTo>
                    <a:pt x="10225" y="351"/>
                  </a:moveTo>
                  <a:lnTo>
                    <a:pt x="10795" y="571"/>
                  </a:lnTo>
                  <a:lnTo>
                    <a:pt x="12946" y="2238"/>
                  </a:lnTo>
                  <a:lnTo>
                    <a:pt x="14832" y="3554"/>
                  </a:lnTo>
                  <a:lnTo>
                    <a:pt x="16017" y="4871"/>
                  </a:lnTo>
                  <a:lnTo>
                    <a:pt x="17026" y="6494"/>
                  </a:lnTo>
                  <a:lnTo>
                    <a:pt x="17948" y="8337"/>
                  </a:lnTo>
                  <a:lnTo>
                    <a:pt x="18431" y="10926"/>
                  </a:lnTo>
                  <a:lnTo>
                    <a:pt x="18957" y="13691"/>
                  </a:lnTo>
                  <a:lnTo>
                    <a:pt x="18957" y="13779"/>
                  </a:lnTo>
                  <a:lnTo>
                    <a:pt x="19308" y="14174"/>
                  </a:lnTo>
                  <a:lnTo>
                    <a:pt x="19396" y="14217"/>
                  </a:lnTo>
                  <a:lnTo>
                    <a:pt x="20800" y="14568"/>
                  </a:lnTo>
                  <a:lnTo>
                    <a:pt x="20844" y="14568"/>
                  </a:lnTo>
                  <a:lnTo>
                    <a:pt x="21941" y="14612"/>
                  </a:lnTo>
                  <a:lnTo>
                    <a:pt x="25364" y="15227"/>
                  </a:lnTo>
                  <a:lnTo>
                    <a:pt x="25583" y="15358"/>
                  </a:lnTo>
                  <a:lnTo>
                    <a:pt x="25671" y="15622"/>
                  </a:lnTo>
                  <a:lnTo>
                    <a:pt x="25583" y="16368"/>
                  </a:lnTo>
                  <a:lnTo>
                    <a:pt x="25408" y="16631"/>
                  </a:lnTo>
                  <a:lnTo>
                    <a:pt x="24969" y="16894"/>
                  </a:lnTo>
                  <a:lnTo>
                    <a:pt x="23916" y="17026"/>
                  </a:lnTo>
                  <a:lnTo>
                    <a:pt x="23872" y="17070"/>
                  </a:lnTo>
                  <a:lnTo>
                    <a:pt x="19659" y="18693"/>
                  </a:lnTo>
                  <a:lnTo>
                    <a:pt x="19615" y="18693"/>
                  </a:lnTo>
                  <a:lnTo>
                    <a:pt x="19133" y="19044"/>
                  </a:lnTo>
                  <a:lnTo>
                    <a:pt x="17772" y="19659"/>
                  </a:lnTo>
                  <a:lnTo>
                    <a:pt x="13165" y="21370"/>
                  </a:lnTo>
                  <a:lnTo>
                    <a:pt x="11805" y="21940"/>
                  </a:lnTo>
                  <a:lnTo>
                    <a:pt x="11278" y="21853"/>
                  </a:lnTo>
                  <a:lnTo>
                    <a:pt x="10093" y="21370"/>
                  </a:lnTo>
                  <a:lnTo>
                    <a:pt x="8075" y="20492"/>
                  </a:lnTo>
                  <a:lnTo>
                    <a:pt x="5661" y="19439"/>
                  </a:lnTo>
                  <a:lnTo>
                    <a:pt x="878" y="17377"/>
                  </a:lnTo>
                  <a:lnTo>
                    <a:pt x="483" y="16543"/>
                  </a:lnTo>
                  <a:lnTo>
                    <a:pt x="396" y="16236"/>
                  </a:lnTo>
                  <a:lnTo>
                    <a:pt x="352" y="15885"/>
                  </a:lnTo>
                  <a:lnTo>
                    <a:pt x="352" y="15534"/>
                  </a:lnTo>
                  <a:lnTo>
                    <a:pt x="396" y="15183"/>
                  </a:lnTo>
                  <a:lnTo>
                    <a:pt x="440" y="14832"/>
                  </a:lnTo>
                  <a:lnTo>
                    <a:pt x="571" y="14481"/>
                  </a:lnTo>
                  <a:lnTo>
                    <a:pt x="834" y="13822"/>
                  </a:lnTo>
                  <a:lnTo>
                    <a:pt x="1186" y="13120"/>
                  </a:lnTo>
                  <a:lnTo>
                    <a:pt x="1580" y="12462"/>
                  </a:lnTo>
                  <a:lnTo>
                    <a:pt x="2458" y="11190"/>
                  </a:lnTo>
                  <a:lnTo>
                    <a:pt x="3116" y="10312"/>
                  </a:lnTo>
                  <a:lnTo>
                    <a:pt x="3380" y="9873"/>
                  </a:lnTo>
                  <a:lnTo>
                    <a:pt x="3643" y="9434"/>
                  </a:lnTo>
                  <a:lnTo>
                    <a:pt x="4915" y="6889"/>
                  </a:lnTo>
                  <a:lnTo>
                    <a:pt x="4915" y="6846"/>
                  </a:lnTo>
                  <a:lnTo>
                    <a:pt x="5617" y="4388"/>
                  </a:lnTo>
                  <a:lnTo>
                    <a:pt x="6144" y="2326"/>
                  </a:lnTo>
                  <a:lnTo>
                    <a:pt x="6890" y="1492"/>
                  </a:lnTo>
                  <a:lnTo>
                    <a:pt x="8382" y="966"/>
                  </a:lnTo>
                  <a:lnTo>
                    <a:pt x="8470" y="922"/>
                  </a:lnTo>
                  <a:lnTo>
                    <a:pt x="8909" y="351"/>
                  </a:lnTo>
                  <a:close/>
                  <a:moveTo>
                    <a:pt x="8865" y="0"/>
                  </a:moveTo>
                  <a:lnTo>
                    <a:pt x="8777" y="44"/>
                  </a:lnTo>
                  <a:lnTo>
                    <a:pt x="8733" y="88"/>
                  </a:lnTo>
                  <a:lnTo>
                    <a:pt x="8206" y="658"/>
                  </a:lnTo>
                  <a:lnTo>
                    <a:pt x="6758" y="1185"/>
                  </a:lnTo>
                  <a:lnTo>
                    <a:pt x="6671" y="1229"/>
                  </a:lnTo>
                  <a:lnTo>
                    <a:pt x="5837" y="2150"/>
                  </a:lnTo>
                  <a:lnTo>
                    <a:pt x="5793" y="2194"/>
                  </a:lnTo>
                  <a:lnTo>
                    <a:pt x="5310" y="4300"/>
                  </a:lnTo>
                  <a:lnTo>
                    <a:pt x="4608" y="6758"/>
                  </a:lnTo>
                  <a:lnTo>
                    <a:pt x="3336" y="9303"/>
                  </a:lnTo>
                  <a:lnTo>
                    <a:pt x="3072" y="9698"/>
                  </a:lnTo>
                  <a:lnTo>
                    <a:pt x="2809" y="10093"/>
                  </a:lnTo>
                  <a:lnTo>
                    <a:pt x="2195" y="11014"/>
                  </a:lnTo>
                  <a:lnTo>
                    <a:pt x="1712" y="11672"/>
                  </a:lnTo>
                  <a:lnTo>
                    <a:pt x="1229" y="12331"/>
                  </a:lnTo>
                  <a:lnTo>
                    <a:pt x="834" y="13033"/>
                  </a:lnTo>
                  <a:lnTo>
                    <a:pt x="483" y="13735"/>
                  </a:lnTo>
                  <a:lnTo>
                    <a:pt x="176" y="14437"/>
                  </a:lnTo>
                  <a:lnTo>
                    <a:pt x="89" y="14832"/>
                  </a:lnTo>
                  <a:lnTo>
                    <a:pt x="45" y="15183"/>
                  </a:lnTo>
                  <a:lnTo>
                    <a:pt x="1" y="15534"/>
                  </a:lnTo>
                  <a:lnTo>
                    <a:pt x="1" y="15929"/>
                  </a:lnTo>
                  <a:lnTo>
                    <a:pt x="89" y="16280"/>
                  </a:lnTo>
                  <a:lnTo>
                    <a:pt x="176" y="16675"/>
                  </a:lnTo>
                  <a:lnTo>
                    <a:pt x="176" y="16719"/>
                  </a:lnTo>
                  <a:lnTo>
                    <a:pt x="615" y="17596"/>
                  </a:lnTo>
                  <a:lnTo>
                    <a:pt x="703" y="17684"/>
                  </a:lnTo>
                  <a:lnTo>
                    <a:pt x="5530" y="19746"/>
                  </a:lnTo>
                  <a:lnTo>
                    <a:pt x="7899" y="20843"/>
                  </a:lnTo>
                  <a:lnTo>
                    <a:pt x="9962" y="21721"/>
                  </a:lnTo>
                  <a:lnTo>
                    <a:pt x="11190" y="22160"/>
                  </a:lnTo>
                  <a:lnTo>
                    <a:pt x="11190" y="22204"/>
                  </a:lnTo>
                  <a:lnTo>
                    <a:pt x="11805" y="22291"/>
                  </a:lnTo>
                  <a:lnTo>
                    <a:pt x="11892" y="22291"/>
                  </a:lnTo>
                  <a:lnTo>
                    <a:pt x="13297" y="21721"/>
                  </a:lnTo>
                  <a:lnTo>
                    <a:pt x="17904" y="20010"/>
                  </a:lnTo>
                  <a:lnTo>
                    <a:pt x="19308" y="19351"/>
                  </a:lnTo>
                  <a:lnTo>
                    <a:pt x="19835" y="19000"/>
                  </a:lnTo>
                  <a:lnTo>
                    <a:pt x="23960" y="17377"/>
                  </a:lnTo>
                  <a:lnTo>
                    <a:pt x="25057" y="17245"/>
                  </a:lnTo>
                  <a:lnTo>
                    <a:pt x="25100" y="17201"/>
                  </a:lnTo>
                  <a:lnTo>
                    <a:pt x="25627" y="16938"/>
                  </a:lnTo>
                  <a:lnTo>
                    <a:pt x="25671" y="16850"/>
                  </a:lnTo>
                  <a:lnTo>
                    <a:pt x="25890" y="16499"/>
                  </a:lnTo>
                  <a:lnTo>
                    <a:pt x="25934" y="16411"/>
                  </a:lnTo>
                  <a:lnTo>
                    <a:pt x="26022" y="15622"/>
                  </a:lnTo>
                  <a:lnTo>
                    <a:pt x="26022" y="15490"/>
                  </a:lnTo>
                  <a:lnTo>
                    <a:pt x="25846" y="15183"/>
                  </a:lnTo>
                  <a:lnTo>
                    <a:pt x="25803" y="15139"/>
                  </a:lnTo>
                  <a:lnTo>
                    <a:pt x="25539" y="14919"/>
                  </a:lnTo>
                  <a:lnTo>
                    <a:pt x="25451" y="14876"/>
                  </a:lnTo>
                  <a:lnTo>
                    <a:pt x="21985" y="14261"/>
                  </a:lnTo>
                  <a:lnTo>
                    <a:pt x="20844" y="14217"/>
                  </a:lnTo>
                  <a:lnTo>
                    <a:pt x="19528" y="13866"/>
                  </a:lnTo>
                  <a:lnTo>
                    <a:pt x="19264" y="13603"/>
                  </a:lnTo>
                  <a:lnTo>
                    <a:pt x="18782" y="10882"/>
                  </a:lnTo>
                  <a:lnTo>
                    <a:pt x="18299" y="8250"/>
                  </a:lnTo>
                  <a:lnTo>
                    <a:pt x="18255" y="8162"/>
                  </a:lnTo>
                  <a:lnTo>
                    <a:pt x="17334" y="6319"/>
                  </a:lnTo>
                  <a:lnTo>
                    <a:pt x="16324" y="4651"/>
                  </a:lnTo>
                  <a:lnTo>
                    <a:pt x="16280" y="4651"/>
                  </a:lnTo>
                  <a:lnTo>
                    <a:pt x="15052" y="3291"/>
                  </a:lnTo>
                  <a:lnTo>
                    <a:pt x="13165" y="1975"/>
                  </a:lnTo>
                  <a:lnTo>
                    <a:pt x="11015" y="307"/>
                  </a:lnTo>
                  <a:lnTo>
                    <a:pt x="10971" y="263"/>
                  </a:lnTo>
                  <a:lnTo>
                    <a:pt x="10357" y="44"/>
                  </a:lnTo>
                  <a:lnTo>
                    <a:pt x="10269" y="0"/>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7" name="Google Shape;4367;p91"/>
            <p:cNvSpPr/>
            <p:nvPr/>
          </p:nvSpPr>
          <p:spPr>
            <a:xfrm>
              <a:off x="5262425" y="3874975"/>
              <a:ext cx="889700" cy="781075"/>
            </a:xfrm>
            <a:custGeom>
              <a:rect b="b" l="l" r="r" t="t"/>
              <a:pathLst>
                <a:path extrusionOk="0" h="31243" w="35588">
                  <a:moveTo>
                    <a:pt x="16807" y="351"/>
                  </a:moveTo>
                  <a:lnTo>
                    <a:pt x="17070" y="658"/>
                  </a:lnTo>
                  <a:lnTo>
                    <a:pt x="17509" y="1404"/>
                  </a:lnTo>
                  <a:lnTo>
                    <a:pt x="18431" y="3467"/>
                  </a:lnTo>
                  <a:lnTo>
                    <a:pt x="18475" y="3554"/>
                  </a:lnTo>
                  <a:lnTo>
                    <a:pt x="19879" y="4344"/>
                  </a:lnTo>
                  <a:lnTo>
                    <a:pt x="21766" y="5968"/>
                  </a:lnTo>
                  <a:lnTo>
                    <a:pt x="23784" y="7811"/>
                  </a:lnTo>
                  <a:lnTo>
                    <a:pt x="25627" y="10092"/>
                  </a:lnTo>
                  <a:lnTo>
                    <a:pt x="27689" y="13427"/>
                  </a:lnTo>
                  <a:lnTo>
                    <a:pt x="28128" y="15490"/>
                  </a:lnTo>
                  <a:lnTo>
                    <a:pt x="28567" y="18298"/>
                  </a:lnTo>
                  <a:lnTo>
                    <a:pt x="28918" y="19746"/>
                  </a:lnTo>
                  <a:lnTo>
                    <a:pt x="28962" y="19834"/>
                  </a:lnTo>
                  <a:lnTo>
                    <a:pt x="29489" y="20273"/>
                  </a:lnTo>
                  <a:lnTo>
                    <a:pt x="29576" y="20317"/>
                  </a:lnTo>
                  <a:lnTo>
                    <a:pt x="30761" y="20536"/>
                  </a:lnTo>
                  <a:lnTo>
                    <a:pt x="32955" y="20931"/>
                  </a:lnTo>
                  <a:lnTo>
                    <a:pt x="35237" y="21852"/>
                  </a:lnTo>
                  <a:lnTo>
                    <a:pt x="35193" y="21940"/>
                  </a:lnTo>
                  <a:lnTo>
                    <a:pt x="34842" y="22511"/>
                  </a:lnTo>
                  <a:lnTo>
                    <a:pt x="34272" y="24046"/>
                  </a:lnTo>
                  <a:lnTo>
                    <a:pt x="33877" y="24661"/>
                  </a:lnTo>
                  <a:lnTo>
                    <a:pt x="33350" y="25012"/>
                  </a:lnTo>
                  <a:lnTo>
                    <a:pt x="31024" y="25319"/>
                  </a:lnTo>
                  <a:lnTo>
                    <a:pt x="30980" y="25319"/>
                  </a:lnTo>
                  <a:lnTo>
                    <a:pt x="28172" y="26372"/>
                  </a:lnTo>
                  <a:lnTo>
                    <a:pt x="28128" y="26372"/>
                  </a:lnTo>
                  <a:lnTo>
                    <a:pt x="26636" y="27557"/>
                  </a:lnTo>
                  <a:lnTo>
                    <a:pt x="24223" y="28654"/>
                  </a:lnTo>
                  <a:lnTo>
                    <a:pt x="21941" y="29575"/>
                  </a:lnTo>
                  <a:lnTo>
                    <a:pt x="20361" y="30234"/>
                  </a:lnTo>
                  <a:lnTo>
                    <a:pt x="19220" y="30716"/>
                  </a:lnTo>
                  <a:lnTo>
                    <a:pt x="18826" y="30848"/>
                  </a:lnTo>
                  <a:lnTo>
                    <a:pt x="18475" y="30892"/>
                  </a:lnTo>
                  <a:lnTo>
                    <a:pt x="18167" y="30848"/>
                  </a:lnTo>
                  <a:lnTo>
                    <a:pt x="17816" y="30760"/>
                  </a:lnTo>
                  <a:lnTo>
                    <a:pt x="17421" y="30628"/>
                  </a:lnTo>
                  <a:lnTo>
                    <a:pt x="16895" y="30409"/>
                  </a:lnTo>
                  <a:lnTo>
                    <a:pt x="16105" y="30058"/>
                  </a:lnTo>
                  <a:lnTo>
                    <a:pt x="15096" y="29619"/>
                  </a:lnTo>
                  <a:lnTo>
                    <a:pt x="13779" y="29137"/>
                  </a:lnTo>
                  <a:lnTo>
                    <a:pt x="12068" y="28566"/>
                  </a:lnTo>
                  <a:lnTo>
                    <a:pt x="9303" y="27952"/>
                  </a:lnTo>
                  <a:lnTo>
                    <a:pt x="9303" y="27908"/>
                  </a:lnTo>
                  <a:lnTo>
                    <a:pt x="9260" y="27952"/>
                  </a:lnTo>
                  <a:lnTo>
                    <a:pt x="7592" y="28303"/>
                  </a:lnTo>
                  <a:lnTo>
                    <a:pt x="5749" y="28171"/>
                  </a:lnTo>
                  <a:lnTo>
                    <a:pt x="5705" y="28171"/>
                  </a:lnTo>
                  <a:lnTo>
                    <a:pt x="4477" y="28347"/>
                  </a:lnTo>
                  <a:lnTo>
                    <a:pt x="4433" y="28347"/>
                  </a:lnTo>
                  <a:lnTo>
                    <a:pt x="966" y="29531"/>
                  </a:lnTo>
                  <a:lnTo>
                    <a:pt x="747" y="29400"/>
                  </a:lnTo>
                  <a:lnTo>
                    <a:pt x="352" y="28610"/>
                  </a:lnTo>
                  <a:lnTo>
                    <a:pt x="396" y="27952"/>
                  </a:lnTo>
                  <a:lnTo>
                    <a:pt x="615" y="26855"/>
                  </a:lnTo>
                  <a:lnTo>
                    <a:pt x="1405" y="25538"/>
                  </a:lnTo>
                  <a:lnTo>
                    <a:pt x="2151" y="24836"/>
                  </a:lnTo>
                  <a:lnTo>
                    <a:pt x="4038" y="24222"/>
                  </a:lnTo>
                  <a:lnTo>
                    <a:pt x="5530" y="24924"/>
                  </a:lnTo>
                  <a:lnTo>
                    <a:pt x="5661" y="24924"/>
                  </a:lnTo>
                  <a:lnTo>
                    <a:pt x="6144" y="24792"/>
                  </a:lnTo>
                  <a:lnTo>
                    <a:pt x="6188" y="24749"/>
                  </a:lnTo>
                  <a:lnTo>
                    <a:pt x="6583" y="24485"/>
                  </a:lnTo>
                  <a:lnTo>
                    <a:pt x="6627" y="24441"/>
                  </a:lnTo>
                  <a:lnTo>
                    <a:pt x="6890" y="24003"/>
                  </a:lnTo>
                  <a:lnTo>
                    <a:pt x="6890" y="23915"/>
                  </a:lnTo>
                  <a:lnTo>
                    <a:pt x="6846" y="23037"/>
                  </a:lnTo>
                  <a:lnTo>
                    <a:pt x="6715" y="22291"/>
                  </a:lnTo>
                  <a:lnTo>
                    <a:pt x="6846" y="21501"/>
                  </a:lnTo>
                  <a:lnTo>
                    <a:pt x="7855" y="19132"/>
                  </a:lnTo>
                  <a:lnTo>
                    <a:pt x="10269" y="15621"/>
                  </a:lnTo>
                  <a:lnTo>
                    <a:pt x="10269" y="15578"/>
                  </a:lnTo>
                  <a:lnTo>
                    <a:pt x="11278" y="13735"/>
                  </a:lnTo>
                  <a:lnTo>
                    <a:pt x="11278" y="13647"/>
                  </a:lnTo>
                  <a:lnTo>
                    <a:pt x="11278" y="12813"/>
                  </a:lnTo>
                  <a:lnTo>
                    <a:pt x="12156" y="8995"/>
                  </a:lnTo>
                  <a:lnTo>
                    <a:pt x="12375" y="8469"/>
                  </a:lnTo>
                  <a:lnTo>
                    <a:pt x="13253" y="7547"/>
                  </a:lnTo>
                  <a:lnTo>
                    <a:pt x="14569" y="6670"/>
                  </a:lnTo>
                  <a:lnTo>
                    <a:pt x="15447" y="6319"/>
                  </a:lnTo>
                  <a:lnTo>
                    <a:pt x="15491" y="6275"/>
                  </a:lnTo>
                  <a:lnTo>
                    <a:pt x="15535" y="6187"/>
                  </a:lnTo>
                  <a:lnTo>
                    <a:pt x="15622" y="5880"/>
                  </a:lnTo>
                  <a:lnTo>
                    <a:pt x="15622" y="5836"/>
                  </a:lnTo>
                  <a:lnTo>
                    <a:pt x="15447" y="3598"/>
                  </a:lnTo>
                  <a:lnTo>
                    <a:pt x="15535" y="1843"/>
                  </a:lnTo>
                  <a:lnTo>
                    <a:pt x="15842" y="965"/>
                  </a:lnTo>
                  <a:lnTo>
                    <a:pt x="16456" y="395"/>
                  </a:lnTo>
                  <a:lnTo>
                    <a:pt x="16807" y="351"/>
                  </a:lnTo>
                  <a:close/>
                  <a:moveTo>
                    <a:pt x="16851" y="0"/>
                  </a:moveTo>
                  <a:lnTo>
                    <a:pt x="16368" y="88"/>
                  </a:lnTo>
                  <a:lnTo>
                    <a:pt x="16281" y="132"/>
                  </a:lnTo>
                  <a:lnTo>
                    <a:pt x="15578" y="746"/>
                  </a:lnTo>
                  <a:lnTo>
                    <a:pt x="15535" y="790"/>
                  </a:lnTo>
                  <a:lnTo>
                    <a:pt x="15183" y="1755"/>
                  </a:lnTo>
                  <a:lnTo>
                    <a:pt x="15183" y="1799"/>
                  </a:lnTo>
                  <a:lnTo>
                    <a:pt x="15096" y="3554"/>
                  </a:lnTo>
                  <a:lnTo>
                    <a:pt x="15096" y="3598"/>
                  </a:lnTo>
                  <a:lnTo>
                    <a:pt x="15271" y="5836"/>
                  </a:lnTo>
                  <a:lnTo>
                    <a:pt x="15227" y="6012"/>
                  </a:lnTo>
                  <a:lnTo>
                    <a:pt x="14438" y="6363"/>
                  </a:lnTo>
                  <a:lnTo>
                    <a:pt x="14394" y="6363"/>
                  </a:lnTo>
                  <a:lnTo>
                    <a:pt x="13033" y="7240"/>
                  </a:lnTo>
                  <a:lnTo>
                    <a:pt x="12989" y="7284"/>
                  </a:lnTo>
                  <a:lnTo>
                    <a:pt x="12112" y="8250"/>
                  </a:lnTo>
                  <a:lnTo>
                    <a:pt x="12068" y="8293"/>
                  </a:lnTo>
                  <a:lnTo>
                    <a:pt x="11849" y="8864"/>
                  </a:lnTo>
                  <a:lnTo>
                    <a:pt x="11805" y="8864"/>
                  </a:lnTo>
                  <a:lnTo>
                    <a:pt x="10971" y="12769"/>
                  </a:lnTo>
                  <a:lnTo>
                    <a:pt x="10927" y="12769"/>
                  </a:lnTo>
                  <a:lnTo>
                    <a:pt x="10927" y="13603"/>
                  </a:lnTo>
                  <a:lnTo>
                    <a:pt x="9962" y="15402"/>
                  </a:lnTo>
                  <a:lnTo>
                    <a:pt x="7548" y="18956"/>
                  </a:lnTo>
                  <a:lnTo>
                    <a:pt x="6539" y="21370"/>
                  </a:lnTo>
                  <a:lnTo>
                    <a:pt x="6495" y="21414"/>
                  </a:lnTo>
                  <a:lnTo>
                    <a:pt x="6364" y="22291"/>
                  </a:lnTo>
                  <a:lnTo>
                    <a:pt x="6364" y="22335"/>
                  </a:lnTo>
                  <a:lnTo>
                    <a:pt x="6495" y="23081"/>
                  </a:lnTo>
                  <a:lnTo>
                    <a:pt x="6539" y="23871"/>
                  </a:lnTo>
                  <a:lnTo>
                    <a:pt x="6320" y="24222"/>
                  </a:lnTo>
                  <a:lnTo>
                    <a:pt x="6012" y="24441"/>
                  </a:lnTo>
                  <a:lnTo>
                    <a:pt x="5618" y="24573"/>
                  </a:lnTo>
                  <a:lnTo>
                    <a:pt x="4126" y="23871"/>
                  </a:lnTo>
                  <a:lnTo>
                    <a:pt x="3994" y="23871"/>
                  </a:lnTo>
                  <a:lnTo>
                    <a:pt x="1975" y="24485"/>
                  </a:lnTo>
                  <a:lnTo>
                    <a:pt x="1932" y="24529"/>
                  </a:lnTo>
                  <a:lnTo>
                    <a:pt x="1142" y="25319"/>
                  </a:lnTo>
                  <a:lnTo>
                    <a:pt x="1142" y="25363"/>
                  </a:lnTo>
                  <a:lnTo>
                    <a:pt x="308" y="26723"/>
                  </a:lnTo>
                  <a:lnTo>
                    <a:pt x="308" y="26767"/>
                  </a:lnTo>
                  <a:lnTo>
                    <a:pt x="45" y="27908"/>
                  </a:lnTo>
                  <a:lnTo>
                    <a:pt x="1" y="28610"/>
                  </a:lnTo>
                  <a:lnTo>
                    <a:pt x="45" y="28698"/>
                  </a:lnTo>
                  <a:lnTo>
                    <a:pt x="484" y="29619"/>
                  </a:lnTo>
                  <a:lnTo>
                    <a:pt x="527" y="29663"/>
                  </a:lnTo>
                  <a:lnTo>
                    <a:pt x="835" y="29839"/>
                  </a:lnTo>
                  <a:lnTo>
                    <a:pt x="922" y="29883"/>
                  </a:lnTo>
                  <a:lnTo>
                    <a:pt x="1010" y="29883"/>
                  </a:lnTo>
                  <a:lnTo>
                    <a:pt x="4564" y="28654"/>
                  </a:lnTo>
                  <a:lnTo>
                    <a:pt x="5705" y="28522"/>
                  </a:lnTo>
                  <a:lnTo>
                    <a:pt x="7592" y="28654"/>
                  </a:lnTo>
                  <a:lnTo>
                    <a:pt x="7636" y="28654"/>
                  </a:lnTo>
                  <a:lnTo>
                    <a:pt x="9303" y="28303"/>
                  </a:lnTo>
                  <a:lnTo>
                    <a:pt x="11980" y="28917"/>
                  </a:lnTo>
                  <a:lnTo>
                    <a:pt x="13648" y="29488"/>
                  </a:lnTo>
                  <a:lnTo>
                    <a:pt x="14964" y="29970"/>
                  </a:lnTo>
                  <a:lnTo>
                    <a:pt x="15973" y="30365"/>
                  </a:lnTo>
                  <a:lnTo>
                    <a:pt x="16763" y="30716"/>
                  </a:lnTo>
                  <a:lnTo>
                    <a:pt x="17685" y="31111"/>
                  </a:lnTo>
                  <a:lnTo>
                    <a:pt x="18080" y="31199"/>
                  </a:lnTo>
                  <a:lnTo>
                    <a:pt x="18387" y="31243"/>
                  </a:lnTo>
                  <a:lnTo>
                    <a:pt x="18782" y="31199"/>
                  </a:lnTo>
                  <a:lnTo>
                    <a:pt x="19220" y="31067"/>
                  </a:lnTo>
                  <a:lnTo>
                    <a:pt x="19791" y="30848"/>
                  </a:lnTo>
                  <a:lnTo>
                    <a:pt x="20493" y="30541"/>
                  </a:lnTo>
                  <a:lnTo>
                    <a:pt x="22073" y="29883"/>
                  </a:lnTo>
                  <a:lnTo>
                    <a:pt x="24355" y="29005"/>
                  </a:lnTo>
                  <a:lnTo>
                    <a:pt x="26812" y="27864"/>
                  </a:lnTo>
                  <a:lnTo>
                    <a:pt x="26856" y="27820"/>
                  </a:lnTo>
                  <a:lnTo>
                    <a:pt x="28348" y="26679"/>
                  </a:lnTo>
                  <a:lnTo>
                    <a:pt x="31112" y="25670"/>
                  </a:lnTo>
                  <a:lnTo>
                    <a:pt x="33438" y="25363"/>
                  </a:lnTo>
                  <a:lnTo>
                    <a:pt x="33526" y="25363"/>
                  </a:lnTo>
                  <a:lnTo>
                    <a:pt x="34096" y="24968"/>
                  </a:lnTo>
                  <a:lnTo>
                    <a:pt x="34140" y="24924"/>
                  </a:lnTo>
                  <a:lnTo>
                    <a:pt x="34579" y="24222"/>
                  </a:lnTo>
                  <a:lnTo>
                    <a:pt x="34623" y="24178"/>
                  </a:lnTo>
                  <a:lnTo>
                    <a:pt x="35149" y="22686"/>
                  </a:lnTo>
                  <a:lnTo>
                    <a:pt x="35500" y="22072"/>
                  </a:lnTo>
                  <a:lnTo>
                    <a:pt x="35500" y="22028"/>
                  </a:lnTo>
                  <a:lnTo>
                    <a:pt x="35588" y="21765"/>
                  </a:lnTo>
                  <a:lnTo>
                    <a:pt x="35588" y="21677"/>
                  </a:lnTo>
                  <a:lnTo>
                    <a:pt x="35500" y="21589"/>
                  </a:lnTo>
                  <a:lnTo>
                    <a:pt x="33087" y="20580"/>
                  </a:lnTo>
                  <a:lnTo>
                    <a:pt x="33043" y="20580"/>
                  </a:lnTo>
                  <a:lnTo>
                    <a:pt x="30849" y="20185"/>
                  </a:lnTo>
                  <a:lnTo>
                    <a:pt x="29664" y="20009"/>
                  </a:lnTo>
                  <a:lnTo>
                    <a:pt x="29225" y="19615"/>
                  </a:lnTo>
                  <a:lnTo>
                    <a:pt x="28918" y="18254"/>
                  </a:lnTo>
                  <a:lnTo>
                    <a:pt x="28479" y="15446"/>
                  </a:lnTo>
                  <a:lnTo>
                    <a:pt x="28040" y="13340"/>
                  </a:lnTo>
                  <a:lnTo>
                    <a:pt x="28040" y="13252"/>
                  </a:lnTo>
                  <a:lnTo>
                    <a:pt x="25934" y="9917"/>
                  </a:lnTo>
                  <a:lnTo>
                    <a:pt x="24091" y="7547"/>
                  </a:lnTo>
                  <a:lnTo>
                    <a:pt x="24047" y="7547"/>
                  </a:lnTo>
                  <a:lnTo>
                    <a:pt x="21985" y="5704"/>
                  </a:lnTo>
                  <a:lnTo>
                    <a:pt x="20098" y="4081"/>
                  </a:lnTo>
                  <a:lnTo>
                    <a:pt x="20054" y="4081"/>
                  </a:lnTo>
                  <a:lnTo>
                    <a:pt x="18738" y="3247"/>
                  </a:lnTo>
                  <a:lnTo>
                    <a:pt x="17816" y="1273"/>
                  </a:lnTo>
                  <a:lnTo>
                    <a:pt x="17378" y="439"/>
                  </a:lnTo>
                  <a:lnTo>
                    <a:pt x="17334" y="439"/>
                  </a:lnTo>
                  <a:lnTo>
                    <a:pt x="16983" y="44"/>
                  </a:lnTo>
                  <a:lnTo>
                    <a:pt x="16939" y="0"/>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8" name="Google Shape;4368;p91"/>
            <p:cNvSpPr/>
            <p:nvPr/>
          </p:nvSpPr>
          <p:spPr>
            <a:xfrm>
              <a:off x="6038025" y="3987950"/>
              <a:ext cx="388375" cy="286350"/>
            </a:xfrm>
            <a:custGeom>
              <a:rect b="b" l="l" r="r" t="t"/>
              <a:pathLst>
                <a:path extrusionOk="0" h="11454" w="15535">
                  <a:moveTo>
                    <a:pt x="2545" y="352"/>
                  </a:moveTo>
                  <a:lnTo>
                    <a:pt x="5134" y="527"/>
                  </a:lnTo>
                  <a:lnTo>
                    <a:pt x="7504" y="1010"/>
                  </a:lnTo>
                  <a:lnTo>
                    <a:pt x="9786" y="1317"/>
                  </a:lnTo>
                  <a:lnTo>
                    <a:pt x="9830" y="1317"/>
                  </a:lnTo>
                  <a:lnTo>
                    <a:pt x="11760" y="1010"/>
                  </a:lnTo>
                  <a:lnTo>
                    <a:pt x="12813" y="1142"/>
                  </a:lnTo>
                  <a:lnTo>
                    <a:pt x="14130" y="1800"/>
                  </a:lnTo>
                  <a:lnTo>
                    <a:pt x="14569" y="2195"/>
                  </a:lnTo>
                  <a:lnTo>
                    <a:pt x="15139" y="3906"/>
                  </a:lnTo>
                  <a:lnTo>
                    <a:pt x="15183" y="4345"/>
                  </a:lnTo>
                  <a:lnTo>
                    <a:pt x="14481" y="5486"/>
                  </a:lnTo>
                  <a:lnTo>
                    <a:pt x="12857" y="7504"/>
                  </a:lnTo>
                  <a:lnTo>
                    <a:pt x="11936" y="8952"/>
                  </a:lnTo>
                  <a:lnTo>
                    <a:pt x="10356" y="10005"/>
                  </a:lnTo>
                  <a:lnTo>
                    <a:pt x="7855" y="11015"/>
                  </a:lnTo>
                  <a:lnTo>
                    <a:pt x="6758" y="11102"/>
                  </a:lnTo>
                  <a:lnTo>
                    <a:pt x="5924" y="11059"/>
                  </a:lnTo>
                  <a:lnTo>
                    <a:pt x="4520" y="10313"/>
                  </a:lnTo>
                  <a:lnTo>
                    <a:pt x="3072" y="9303"/>
                  </a:lnTo>
                  <a:lnTo>
                    <a:pt x="2721" y="8865"/>
                  </a:lnTo>
                  <a:lnTo>
                    <a:pt x="2326" y="6802"/>
                  </a:lnTo>
                  <a:lnTo>
                    <a:pt x="2282" y="6714"/>
                  </a:lnTo>
                  <a:lnTo>
                    <a:pt x="527" y="4082"/>
                  </a:lnTo>
                  <a:lnTo>
                    <a:pt x="351" y="3160"/>
                  </a:lnTo>
                  <a:lnTo>
                    <a:pt x="834" y="2063"/>
                  </a:lnTo>
                  <a:lnTo>
                    <a:pt x="1580" y="922"/>
                  </a:lnTo>
                  <a:lnTo>
                    <a:pt x="2019" y="527"/>
                  </a:lnTo>
                  <a:lnTo>
                    <a:pt x="2545" y="352"/>
                  </a:lnTo>
                  <a:close/>
                  <a:moveTo>
                    <a:pt x="2545" y="1"/>
                  </a:moveTo>
                  <a:lnTo>
                    <a:pt x="2458" y="45"/>
                  </a:lnTo>
                  <a:lnTo>
                    <a:pt x="1887" y="220"/>
                  </a:lnTo>
                  <a:lnTo>
                    <a:pt x="1843" y="264"/>
                  </a:lnTo>
                  <a:lnTo>
                    <a:pt x="1317" y="659"/>
                  </a:lnTo>
                  <a:lnTo>
                    <a:pt x="1273" y="703"/>
                  </a:lnTo>
                  <a:lnTo>
                    <a:pt x="527" y="1888"/>
                  </a:lnTo>
                  <a:lnTo>
                    <a:pt x="527" y="1931"/>
                  </a:lnTo>
                  <a:lnTo>
                    <a:pt x="44" y="3072"/>
                  </a:lnTo>
                  <a:lnTo>
                    <a:pt x="0" y="3204"/>
                  </a:lnTo>
                  <a:lnTo>
                    <a:pt x="176" y="4169"/>
                  </a:lnTo>
                  <a:lnTo>
                    <a:pt x="220" y="4257"/>
                  </a:lnTo>
                  <a:lnTo>
                    <a:pt x="1975" y="6890"/>
                  </a:lnTo>
                  <a:lnTo>
                    <a:pt x="2414" y="8952"/>
                  </a:lnTo>
                  <a:lnTo>
                    <a:pt x="2458" y="9040"/>
                  </a:lnTo>
                  <a:lnTo>
                    <a:pt x="2809" y="9523"/>
                  </a:lnTo>
                  <a:lnTo>
                    <a:pt x="2853" y="9567"/>
                  </a:lnTo>
                  <a:lnTo>
                    <a:pt x="4345" y="10620"/>
                  </a:lnTo>
                  <a:lnTo>
                    <a:pt x="5793" y="11366"/>
                  </a:lnTo>
                  <a:lnTo>
                    <a:pt x="5880" y="11410"/>
                  </a:lnTo>
                  <a:lnTo>
                    <a:pt x="6758" y="11453"/>
                  </a:lnTo>
                  <a:lnTo>
                    <a:pt x="7943" y="11322"/>
                  </a:lnTo>
                  <a:lnTo>
                    <a:pt x="7987" y="11322"/>
                  </a:lnTo>
                  <a:lnTo>
                    <a:pt x="10488" y="10313"/>
                  </a:lnTo>
                  <a:lnTo>
                    <a:pt x="10532" y="10313"/>
                  </a:lnTo>
                  <a:lnTo>
                    <a:pt x="12155" y="9216"/>
                  </a:lnTo>
                  <a:lnTo>
                    <a:pt x="12199" y="9172"/>
                  </a:lnTo>
                  <a:lnTo>
                    <a:pt x="13165" y="7724"/>
                  </a:lnTo>
                  <a:lnTo>
                    <a:pt x="14788" y="5705"/>
                  </a:lnTo>
                  <a:lnTo>
                    <a:pt x="15490" y="4476"/>
                  </a:lnTo>
                  <a:lnTo>
                    <a:pt x="15534" y="4389"/>
                  </a:lnTo>
                  <a:lnTo>
                    <a:pt x="15490" y="3862"/>
                  </a:lnTo>
                  <a:lnTo>
                    <a:pt x="15490" y="3818"/>
                  </a:lnTo>
                  <a:lnTo>
                    <a:pt x="14876" y="2063"/>
                  </a:lnTo>
                  <a:lnTo>
                    <a:pt x="14832" y="1975"/>
                  </a:lnTo>
                  <a:lnTo>
                    <a:pt x="14393" y="1536"/>
                  </a:lnTo>
                  <a:lnTo>
                    <a:pt x="14349" y="1493"/>
                  </a:lnTo>
                  <a:lnTo>
                    <a:pt x="12945" y="834"/>
                  </a:lnTo>
                  <a:lnTo>
                    <a:pt x="12901" y="791"/>
                  </a:lnTo>
                  <a:lnTo>
                    <a:pt x="11804" y="659"/>
                  </a:lnTo>
                  <a:lnTo>
                    <a:pt x="11760" y="659"/>
                  </a:lnTo>
                  <a:lnTo>
                    <a:pt x="9830" y="966"/>
                  </a:lnTo>
                  <a:lnTo>
                    <a:pt x="7548" y="659"/>
                  </a:lnTo>
                  <a:lnTo>
                    <a:pt x="5178" y="176"/>
                  </a:lnTo>
                  <a:lnTo>
                    <a:pt x="2545" y="1"/>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9" name="Google Shape;4369;p91"/>
            <p:cNvSpPr/>
            <p:nvPr/>
          </p:nvSpPr>
          <p:spPr>
            <a:xfrm>
              <a:off x="6096175" y="1773100"/>
              <a:ext cx="942350" cy="1522675"/>
            </a:xfrm>
            <a:custGeom>
              <a:rect b="b" l="l" r="r" t="t"/>
              <a:pathLst>
                <a:path extrusionOk="0" h="60907" w="37694">
                  <a:moveTo>
                    <a:pt x="35982" y="0"/>
                  </a:moveTo>
                  <a:lnTo>
                    <a:pt x="35938" y="44"/>
                  </a:lnTo>
                  <a:lnTo>
                    <a:pt x="35894" y="88"/>
                  </a:lnTo>
                  <a:lnTo>
                    <a:pt x="35894" y="176"/>
                  </a:lnTo>
                  <a:lnTo>
                    <a:pt x="35894" y="220"/>
                  </a:lnTo>
                  <a:lnTo>
                    <a:pt x="35938" y="307"/>
                  </a:lnTo>
                  <a:lnTo>
                    <a:pt x="36070" y="395"/>
                  </a:lnTo>
                  <a:lnTo>
                    <a:pt x="37079" y="1975"/>
                  </a:lnTo>
                  <a:lnTo>
                    <a:pt x="37298" y="2765"/>
                  </a:lnTo>
                  <a:lnTo>
                    <a:pt x="37342" y="3598"/>
                  </a:lnTo>
                  <a:lnTo>
                    <a:pt x="37035" y="5529"/>
                  </a:lnTo>
                  <a:lnTo>
                    <a:pt x="37035" y="5573"/>
                  </a:lnTo>
                  <a:lnTo>
                    <a:pt x="36904" y="8820"/>
                  </a:lnTo>
                  <a:lnTo>
                    <a:pt x="36640" y="9829"/>
                  </a:lnTo>
                  <a:lnTo>
                    <a:pt x="35850" y="11760"/>
                  </a:lnTo>
                  <a:lnTo>
                    <a:pt x="34578" y="14569"/>
                  </a:lnTo>
                  <a:lnTo>
                    <a:pt x="33393" y="17026"/>
                  </a:lnTo>
                  <a:lnTo>
                    <a:pt x="31111" y="20405"/>
                  </a:lnTo>
                  <a:lnTo>
                    <a:pt x="31111" y="20536"/>
                  </a:lnTo>
                  <a:lnTo>
                    <a:pt x="31155" y="20624"/>
                  </a:lnTo>
                  <a:lnTo>
                    <a:pt x="31506" y="21063"/>
                  </a:lnTo>
                  <a:lnTo>
                    <a:pt x="32472" y="22511"/>
                  </a:lnTo>
                  <a:lnTo>
                    <a:pt x="32867" y="24573"/>
                  </a:lnTo>
                  <a:lnTo>
                    <a:pt x="33525" y="26767"/>
                  </a:lnTo>
                  <a:lnTo>
                    <a:pt x="33613" y="28523"/>
                  </a:lnTo>
                  <a:lnTo>
                    <a:pt x="33656" y="31638"/>
                  </a:lnTo>
                  <a:lnTo>
                    <a:pt x="33656" y="35368"/>
                  </a:lnTo>
                  <a:lnTo>
                    <a:pt x="33437" y="38088"/>
                  </a:lnTo>
                  <a:lnTo>
                    <a:pt x="33130" y="38922"/>
                  </a:lnTo>
                  <a:lnTo>
                    <a:pt x="30804" y="41774"/>
                  </a:lnTo>
                  <a:lnTo>
                    <a:pt x="28391" y="43442"/>
                  </a:lnTo>
                  <a:lnTo>
                    <a:pt x="25495" y="44978"/>
                  </a:lnTo>
                  <a:lnTo>
                    <a:pt x="23301" y="46119"/>
                  </a:lnTo>
                  <a:lnTo>
                    <a:pt x="20097" y="47874"/>
                  </a:lnTo>
                  <a:lnTo>
                    <a:pt x="16894" y="49936"/>
                  </a:lnTo>
                  <a:lnTo>
                    <a:pt x="16016" y="50726"/>
                  </a:lnTo>
                  <a:lnTo>
                    <a:pt x="14042" y="51516"/>
                  </a:lnTo>
                  <a:lnTo>
                    <a:pt x="13998" y="51516"/>
                  </a:lnTo>
                  <a:lnTo>
                    <a:pt x="12682" y="52306"/>
                  </a:lnTo>
                  <a:lnTo>
                    <a:pt x="12638" y="52306"/>
                  </a:lnTo>
                  <a:lnTo>
                    <a:pt x="11146" y="53490"/>
                  </a:lnTo>
                  <a:lnTo>
                    <a:pt x="9127" y="54500"/>
                  </a:lnTo>
                  <a:lnTo>
                    <a:pt x="5222" y="56694"/>
                  </a:lnTo>
                  <a:lnTo>
                    <a:pt x="3335" y="58098"/>
                  </a:lnTo>
                  <a:lnTo>
                    <a:pt x="88" y="60599"/>
                  </a:lnTo>
                  <a:lnTo>
                    <a:pt x="44" y="60643"/>
                  </a:lnTo>
                  <a:lnTo>
                    <a:pt x="0" y="60731"/>
                  </a:lnTo>
                  <a:lnTo>
                    <a:pt x="0" y="60775"/>
                  </a:lnTo>
                  <a:lnTo>
                    <a:pt x="44" y="60862"/>
                  </a:lnTo>
                  <a:lnTo>
                    <a:pt x="88" y="60906"/>
                  </a:lnTo>
                  <a:lnTo>
                    <a:pt x="307" y="60906"/>
                  </a:lnTo>
                  <a:lnTo>
                    <a:pt x="3554" y="58405"/>
                  </a:lnTo>
                  <a:lnTo>
                    <a:pt x="5397" y="56957"/>
                  </a:lnTo>
                  <a:lnTo>
                    <a:pt x="9303" y="54807"/>
                  </a:lnTo>
                  <a:lnTo>
                    <a:pt x="11277" y="53798"/>
                  </a:lnTo>
                  <a:lnTo>
                    <a:pt x="11321" y="53754"/>
                  </a:lnTo>
                  <a:lnTo>
                    <a:pt x="12857" y="52613"/>
                  </a:lnTo>
                  <a:lnTo>
                    <a:pt x="14173" y="51823"/>
                  </a:lnTo>
                  <a:lnTo>
                    <a:pt x="16148" y="51033"/>
                  </a:lnTo>
                  <a:lnTo>
                    <a:pt x="16192" y="50989"/>
                  </a:lnTo>
                  <a:lnTo>
                    <a:pt x="17113" y="50243"/>
                  </a:lnTo>
                  <a:lnTo>
                    <a:pt x="20273" y="48181"/>
                  </a:lnTo>
                  <a:lnTo>
                    <a:pt x="23476" y="46426"/>
                  </a:lnTo>
                  <a:lnTo>
                    <a:pt x="25626" y="45285"/>
                  </a:lnTo>
                  <a:lnTo>
                    <a:pt x="28566" y="43749"/>
                  </a:lnTo>
                  <a:lnTo>
                    <a:pt x="31024" y="42038"/>
                  </a:lnTo>
                  <a:lnTo>
                    <a:pt x="31067" y="41994"/>
                  </a:lnTo>
                  <a:lnTo>
                    <a:pt x="33437" y="39098"/>
                  </a:lnTo>
                  <a:lnTo>
                    <a:pt x="33437" y="39054"/>
                  </a:lnTo>
                  <a:lnTo>
                    <a:pt x="33788" y="38176"/>
                  </a:lnTo>
                  <a:lnTo>
                    <a:pt x="33788" y="38132"/>
                  </a:lnTo>
                  <a:lnTo>
                    <a:pt x="34007" y="35368"/>
                  </a:lnTo>
                  <a:lnTo>
                    <a:pt x="34007" y="31638"/>
                  </a:lnTo>
                  <a:lnTo>
                    <a:pt x="33964" y="28523"/>
                  </a:lnTo>
                  <a:lnTo>
                    <a:pt x="33876" y="26723"/>
                  </a:lnTo>
                  <a:lnTo>
                    <a:pt x="33218" y="24486"/>
                  </a:lnTo>
                  <a:lnTo>
                    <a:pt x="32823" y="22379"/>
                  </a:lnTo>
                  <a:lnTo>
                    <a:pt x="32779" y="22335"/>
                  </a:lnTo>
                  <a:lnTo>
                    <a:pt x="31813" y="20887"/>
                  </a:lnTo>
                  <a:lnTo>
                    <a:pt x="31813" y="20843"/>
                  </a:lnTo>
                  <a:lnTo>
                    <a:pt x="31506" y="20492"/>
                  </a:lnTo>
                  <a:lnTo>
                    <a:pt x="33700" y="17201"/>
                  </a:lnTo>
                  <a:lnTo>
                    <a:pt x="34885" y="14744"/>
                  </a:lnTo>
                  <a:lnTo>
                    <a:pt x="36201" y="11892"/>
                  </a:lnTo>
                  <a:lnTo>
                    <a:pt x="36991" y="9961"/>
                  </a:lnTo>
                  <a:lnTo>
                    <a:pt x="36991" y="9917"/>
                  </a:lnTo>
                  <a:lnTo>
                    <a:pt x="37255" y="8908"/>
                  </a:lnTo>
                  <a:lnTo>
                    <a:pt x="37255" y="8864"/>
                  </a:lnTo>
                  <a:lnTo>
                    <a:pt x="37386" y="5573"/>
                  </a:lnTo>
                  <a:lnTo>
                    <a:pt x="37693" y="3642"/>
                  </a:lnTo>
                  <a:lnTo>
                    <a:pt x="37693" y="3598"/>
                  </a:lnTo>
                  <a:lnTo>
                    <a:pt x="37650" y="2721"/>
                  </a:lnTo>
                  <a:lnTo>
                    <a:pt x="37650" y="2677"/>
                  </a:lnTo>
                  <a:lnTo>
                    <a:pt x="37386" y="1843"/>
                  </a:lnTo>
                  <a:lnTo>
                    <a:pt x="37386" y="1799"/>
                  </a:lnTo>
                  <a:lnTo>
                    <a:pt x="36377" y="220"/>
                  </a:lnTo>
                  <a:lnTo>
                    <a:pt x="36333" y="176"/>
                  </a:lnTo>
                  <a:lnTo>
                    <a:pt x="36158" y="44"/>
                  </a:lnTo>
                  <a:lnTo>
                    <a:pt x="36114" y="0"/>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0" name="Google Shape;4370;p91"/>
            <p:cNvSpPr/>
            <p:nvPr/>
          </p:nvSpPr>
          <p:spPr>
            <a:xfrm>
              <a:off x="6123600" y="1816975"/>
              <a:ext cx="957700" cy="1504025"/>
            </a:xfrm>
            <a:custGeom>
              <a:rect b="b" l="l" r="r" t="t"/>
              <a:pathLst>
                <a:path extrusionOk="0" h="60161" w="38308">
                  <a:moveTo>
                    <a:pt x="36772" y="1"/>
                  </a:moveTo>
                  <a:lnTo>
                    <a:pt x="36684" y="44"/>
                  </a:lnTo>
                  <a:lnTo>
                    <a:pt x="36684" y="132"/>
                  </a:lnTo>
                  <a:lnTo>
                    <a:pt x="36684" y="176"/>
                  </a:lnTo>
                  <a:lnTo>
                    <a:pt x="36684" y="264"/>
                  </a:lnTo>
                  <a:lnTo>
                    <a:pt x="37430" y="1624"/>
                  </a:lnTo>
                  <a:lnTo>
                    <a:pt x="37913" y="3160"/>
                  </a:lnTo>
                  <a:lnTo>
                    <a:pt x="37957" y="4740"/>
                  </a:lnTo>
                  <a:lnTo>
                    <a:pt x="37298" y="7372"/>
                  </a:lnTo>
                  <a:lnTo>
                    <a:pt x="36245" y="10620"/>
                  </a:lnTo>
                  <a:lnTo>
                    <a:pt x="36245" y="10663"/>
                  </a:lnTo>
                  <a:lnTo>
                    <a:pt x="36421" y="13077"/>
                  </a:lnTo>
                  <a:lnTo>
                    <a:pt x="36158" y="15183"/>
                  </a:lnTo>
                  <a:lnTo>
                    <a:pt x="36070" y="17509"/>
                  </a:lnTo>
                  <a:lnTo>
                    <a:pt x="35807" y="20142"/>
                  </a:lnTo>
                  <a:lnTo>
                    <a:pt x="35850" y="20229"/>
                  </a:lnTo>
                  <a:lnTo>
                    <a:pt x="36465" y="22160"/>
                  </a:lnTo>
                  <a:lnTo>
                    <a:pt x="36596" y="25802"/>
                  </a:lnTo>
                  <a:lnTo>
                    <a:pt x="36904" y="27601"/>
                  </a:lnTo>
                  <a:lnTo>
                    <a:pt x="36947" y="29488"/>
                  </a:lnTo>
                  <a:lnTo>
                    <a:pt x="36860" y="32077"/>
                  </a:lnTo>
                  <a:lnTo>
                    <a:pt x="36596" y="34578"/>
                  </a:lnTo>
                  <a:lnTo>
                    <a:pt x="36070" y="36333"/>
                  </a:lnTo>
                  <a:lnTo>
                    <a:pt x="34797" y="38308"/>
                  </a:lnTo>
                  <a:lnTo>
                    <a:pt x="33042" y="41555"/>
                  </a:lnTo>
                  <a:lnTo>
                    <a:pt x="31770" y="42828"/>
                  </a:lnTo>
                  <a:lnTo>
                    <a:pt x="30848" y="43047"/>
                  </a:lnTo>
                  <a:lnTo>
                    <a:pt x="29619" y="43091"/>
                  </a:lnTo>
                  <a:lnTo>
                    <a:pt x="29532" y="43135"/>
                  </a:lnTo>
                  <a:lnTo>
                    <a:pt x="27294" y="44364"/>
                  </a:lnTo>
                  <a:lnTo>
                    <a:pt x="22028" y="47040"/>
                  </a:lnTo>
                  <a:lnTo>
                    <a:pt x="18035" y="49103"/>
                  </a:lnTo>
                  <a:lnTo>
                    <a:pt x="15534" y="50726"/>
                  </a:lnTo>
                  <a:lnTo>
                    <a:pt x="12155" y="52086"/>
                  </a:lnTo>
                  <a:lnTo>
                    <a:pt x="12111" y="52086"/>
                  </a:lnTo>
                  <a:lnTo>
                    <a:pt x="10531" y="53008"/>
                  </a:lnTo>
                  <a:lnTo>
                    <a:pt x="8996" y="53886"/>
                  </a:lnTo>
                  <a:lnTo>
                    <a:pt x="7416" y="54719"/>
                  </a:lnTo>
                  <a:lnTo>
                    <a:pt x="5880" y="55597"/>
                  </a:lnTo>
                  <a:lnTo>
                    <a:pt x="5134" y="56080"/>
                  </a:lnTo>
                  <a:lnTo>
                    <a:pt x="4432" y="56562"/>
                  </a:lnTo>
                  <a:lnTo>
                    <a:pt x="3686" y="57089"/>
                  </a:lnTo>
                  <a:lnTo>
                    <a:pt x="2984" y="57659"/>
                  </a:lnTo>
                  <a:lnTo>
                    <a:pt x="88" y="59853"/>
                  </a:lnTo>
                  <a:lnTo>
                    <a:pt x="44" y="59897"/>
                  </a:lnTo>
                  <a:lnTo>
                    <a:pt x="0" y="59985"/>
                  </a:lnTo>
                  <a:lnTo>
                    <a:pt x="0" y="60029"/>
                  </a:lnTo>
                  <a:lnTo>
                    <a:pt x="44" y="60117"/>
                  </a:lnTo>
                  <a:lnTo>
                    <a:pt x="88" y="60160"/>
                  </a:lnTo>
                  <a:lnTo>
                    <a:pt x="176" y="60160"/>
                  </a:lnTo>
                  <a:lnTo>
                    <a:pt x="307" y="60117"/>
                  </a:lnTo>
                  <a:lnTo>
                    <a:pt x="3203" y="57923"/>
                  </a:lnTo>
                  <a:lnTo>
                    <a:pt x="3905" y="57396"/>
                  </a:lnTo>
                  <a:lnTo>
                    <a:pt x="4607" y="56869"/>
                  </a:lnTo>
                  <a:lnTo>
                    <a:pt x="5353" y="56387"/>
                  </a:lnTo>
                  <a:lnTo>
                    <a:pt x="6099" y="55904"/>
                  </a:lnTo>
                  <a:lnTo>
                    <a:pt x="7635" y="55026"/>
                  </a:lnTo>
                  <a:lnTo>
                    <a:pt x="9127" y="54193"/>
                  </a:lnTo>
                  <a:lnTo>
                    <a:pt x="10707" y="53315"/>
                  </a:lnTo>
                  <a:lnTo>
                    <a:pt x="12287" y="52394"/>
                  </a:lnTo>
                  <a:lnTo>
                    <a:pt x="15665" y="51033"/>
                  </a:lnTo>
                  <a:lnTo>
                    <a:pt x="15709" y="51033"/>
                  </a:lnTo>
                  <a:lnTo>
                    <a:pt x="18210" y="49410"/>
                  </a:lnTo>
                  <a:lnTo>
                    <a:pt x="22160" y="47347"/>
                  </a:lnTo>
                  <a:lnTo>
                    <a:pt x="27469" y="44671"/>
                  </a:lnTo>
                  <a:lnTo>
                    <a:pt x="29663" y="43442"/>
                  </a:lnTo>
                  <a:lnTo>
                    <a:pt x="30892" y="43398"/>
                  </a:lnTo>
                  <a:lnTo>
                    <a:pt x="30936" y="43398"/>
                  </a:lnTo>
                  <a:lnTo>
                    <a:pt x="31901" y="43179"/>
                  </a:lnTo>
                  <a:lnTo>
                    <a:pt x="31989" y="43135"/>
                  </a:lnTo>
                  <a:lnTo>
                    <a:pt x="33349" y="41775"/>
                  </a:lnTo>
                  <a:lnTo>
                    <a:pt x="33349" y="41731"/>
                  </a:lnTo>
                  <a:lnTo>
                    <a:pt x="35104" y="38527"/>
                  </a:lnTo>
                  <a:lnTo>
                    <a:pt x="36377" y="36509"/>
                  </a:lnTo>
                  <a:lnTo>
                    <a:pt x="36377" y="36465"/>
                  </a:lnTo>
                  <a:lnTo>
                    <a:pt x="36904" y="34666"/>
                  </a:lnTo>
                  <a:lnTo>
                    <a:pt x="36904" y="34622"/>
                  </a:lnTo>
                  <a:lnTo>
                    <a:pt x="37211" y="32121"/>
                  </a:lnTo>
                  <a:lnTo>
                    <a:pt x="37298" y="29488"/>
                  </a:lnTo>
                  <a:lnTo>
                    <a:pt x="37255" y="27601"/>
                  </a:lnTo>
                  <a:lnTo>
                    <a:pt x="37211" y="27557"/>
                  </a:lnTo>
                  <a:lnTo>
                    <a:pt x="36947" y="25758"/>
                  </a:lnTo>
                  <a:lnTo>
                    <a:pt x="36816" y="22116"/>
                  </a:lnTo>
                  <a:lnTo>
                    <a:pt x="36816" y="22072"/>
                  </a:lnTo>
                  <a:lnTo>
                    <a:pt x="36201" y="20142"/>
                  </a:lnTo>
                  <a:lnTo>
                    <a:pt x="36421" y="17509"/>
                  </a:lnTo>
                  <a:lnTo>
                    <a:pt x="36509" y="15227"/>
                  </a:lnTo>
                  <a:lnTo>
                    <a:pt x="36772" y="13077"/>
                  </a:lnTo>
                  <a:lnTo>
                    <a:pt x="36596" y="10663"/>
                  </a:lnTo>
                  <a:lnTo>
                    <a:pt x="37650" y="7460"/>
                  </a:lnTo>
                  <a:lnTo>
                    <a:pt x="38264" y="4827"/>
                  </a:lnTo>
                  <a:lnTo>
                    <a:pt x="38308" y="4783"/>
                  </a:lnTo>
                  <a:lnTo>
                    <a:pt x="38264" y="3160"/>
                  </a:lnTo>
                  <a:lnTo>
                    <a:pt x="38264" y="3072"/>
                  </a:lnTo>
                  <a:lnTo>
                    <a:pt x="37737" y="1492"/>
                  </a:lnTo>
                  <a:lnTo>
                    <a:pt x="37737" y="1449"/>
                  </a:lnTo>
                  <a:lnTo>
                    <a:pt x="36991" y="88"/>
                  </a:lnTo>
                  <a:lnTo>
                    <a:pt x="36947" y="44"/>
                  </a:lnTo>
                  <a:lnTo>
                    <a:pt x="36904" y="1"/>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1" name="Google Shape;4371;p91"/>
            <p:cNvSpPr/>
            <p:nvPr/>
          </p:nvSpPr>
          <p:spPr>
            <a:xfrm>
              <a:off x="6392350" y="3454800"/>
              <a:ext cx="767950" cy="217250"/>
            </a:xfrm>
            <a:custGeom>
              <a:rect b="b" l="l" r="r" t="t"/>
              <a:pathLst>
                <a:path extrusionOk="0" h="8690" w="30718">
                  <a:moveTo>
                    <a:pt x="11234" y="1"/>
                  </a:moveTo>
                  <a:lnTo>
                    <a:pt x="7899" y="1010"/>
                  </a:lnTo>
                  <a:lnTo>
                    <a:pt x="3555" y="1975"/>
                  </a:lnTo>
                  <a:lnTo>
                    <a:pt x="3511" y="1975"/>
                  </a:lnTo>
                  <a:lnTo>
                    <a:pt x="89" y="3994"/>
                  </a:lnTo>
                  <a:lnTo>
                    <a:pt x="45" y="4038"/>
                  </a:lnTo>
                  <a:lnTo>
                    <a:pt x="1" y="4126"/>
                  </a:lnTo>
                  <a:lnTo>
                    <a:pt x="1" y="4169"/>
                  </a:lnTo>
                  <a:lnTo>
                    <a:pt x="45" y="4257"/>
                  </a:lnTo>
                  <a:lnTo>
                    <a:pt x="89" y="4301"/>
                  </a:lnTo>
                  <a:lnTo>
                    <a:pt x="132" y="4345"/>
                  </a:lnTo>
                  <a:lnTo>
                    <a:pt x="220" y="4345"/>
                  </a:lnTo>
                  <a:lnTo>
                    <a:pt x="264" y="4301"/>
                  </a:lnTo>
                  <a:lnTo>
                    <a:pt x="3687" y="2326"/>
                  </a:lnTo>
                  <a:lnTo>
                    <a:pt x="7987" y="1361"/>
                  </a:lnTo>
                  <a:lnTo>
                    <a:pt x="10313" y="659"/>
                  </a:lnTo>
                  <a:lnTo>
                    <a:pt x="11278" y="352"/>
                  </a:lnTo>
                  <a:lnTo>
                    <a:pt x="11497" y="352"/>
                  </a:lnTo>
                  <a:lnTo>
                    <a:pt x="13384" y="2283"/>
                  </a:lnTo>
                  <a:lnTo>
                    <a:pt x="13428" y="2326"/>
                  </a:lnTo>
                  <a:lnTo>
                    <a:pt x="15754" y="4257"/>
                  </a:lnTo>
                  <a:lnTo>
                    <a:pt x="15798" y="4257"/>
                  </a:lnTo>
                  <a:lnTo>
                    <a:pt x="18913" y="5969"/>
                  </a:lnTo>
                  <a:lnTo>
                    <a:pt x="20888" y="6802"/>
                  </a:lnTo>
                  <a:lnTo>
                    <a:pt x="23214" y="7592"/>
                  </a:lnTo>
                  <a:lnTo>
                    <a:pt x="26022" y="8601"/>
                  </a:lnTo>
                  <a:lnTo>
                    <a:pt x="26066" y="8601"/>
                  </a:lnTo>
                  <a:lnTo>
                    <a:pt x="26943" y="8689"/>
                  </a:lnTo>
                  <a:lnTo>
                    <a:pt x="26987" y="8689"/>
                  </a:lnTo>
                  <a:lnTo>
                    <a:pt x="27777" y="8558"/>
                  </a:lnTo>
                  <a:lnTo>
                    <a:pt x="27821" y="8514"/>
                  </a:lnTo>
                  <a:lnTo>
                    <a:pt x="28874" y="7899"/>
                  </a:lnTo>
                  <a:lnTo>
                    <a:pt x="28962" y="7855"/>
                  </a:lnTo>
                  <a:lnTo>
                    <a:pt x="30366" y="5881"/>
                  </a:lnTo>
                  <a:lnTo>
                    <a:pt x="30366" y="5837"/>
                  </a:lnTo>
                  <a:lnTo>
                    <a:pt x="30717" y="5003"/>
                  </a:lnTo>
                  <a:lnTo>
                    <a:pt x="30717" y="4872"/>
                  </a:lnTo>
                  <a:lnTo>
                    <a:pt x="30322" y="3380"/>
                  </a:lnTo>
                  <a:lnTo>
                    <a:pt x="30278" y="3380"/>
                  </a:lnTo>
                  <a:lnTo>
                    <a:pt x="29225" y="1010"/>
                  </a:lnTo>
                  <a:lnTo>
                    <a:pt x="29181" y="966"/>
                  </a:lnTo>
                  <a:lnTo>
                    <a:pt x="29137" y="922"/>
                  </a:lnTo>
                  <a:lnTo>
                    <a:pt x="29050" y="922"/>
                  </a:lnTo>
                  <a:lnTo>
                    <a:pt x="28962" y="966"/>
                  </a:lnTo>
                  <a:lnTo>
                    <a:pt x="28918" y="966"/>
                  </a:lnTo>
                  <a:lnTo>
                    <a:pt x="28874" y="1054"/>
                  </a:lnTo>
                  <a:lnTo>
                    <a:pt x="28874" y="1098"/>
                  </a:lnTo>
                  <a:lnTo>
                    <a:pt x="28918" y="1186"/>
                  </a:lnTo>
                  <a:lnTo>
                    <a:pt x="29971" y="3511"/>
                  </a:lnTo>
                  <a:lnTo>
                    <a:pt x="30366" y="4915"/>
                  </a:lnTo>
                  <a:lnTo>
                    <a:pt x="30059" y="5661"/>
                  </a:lnTo>
                  <a:lnTo>
                    <a:pt x="28699" y="7636"/>
                  </a:lnTo>
                  <a:lnTo>
                    <a:pt x="27689" y="8206"/>
                  </a:lnTo>
                  <a:lnTo>
                    <a:pt x="26943" y="8338"/>
                  </a:lnTo>
                  <a:lnTo>
                    <a:pt x="26154" y="8250"/>
                  </a:lnTo>
                  <a:lnTo>
                    <a:pt x="23301" y="7285"/>
                  </a:lnTo>
                  <a:lnTo>
                    <a:pt x="21020" y="6495"/>
                  </a:lnTo>
                  <a:lnTo>
                    <a:pt x="19045" y="5618"/>
                  </a:lnTo>
                  <a:lnTo>
                    <a:pt x="15973" y="3950"/>
                  </a:lnTo>
                  <a:lnTo>
                    <a:pt x="13648" y="2063"/>
                  </a:lnTo>
                  <a:lnTo>
                    <a:pt x="11673" y="89"/>
                  </a:lnTo>
                  <a:lnTo>
                    <a:pt x="11585" y="45"/>
                  </a:lnTo>
                  <a:lnTo>
                    <a:pt x="11322" y="1"/>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2" name="Google Shape;4372;p91"/>
            <p:cNvSpPr/>
            <p:nvPr/>
          </p:nvSpPr>
          <p:spPr>
            <a:xfrm>
              <a:off x="6322150" y="3238700"/>
              <a:ext cx="868850" cy="265500"/>
            </a:xfrm>
            <a:custGeom>
              <a:rect b="b" l="l" r="r" t="t"/>
              <a:pathLst>
                <a:path extrusionOk="0" h="10620" w="34754">
                  <a:moveTo>
                    <a:pt x="34491" y="0"/>
                  </a:moveTo>
                  <a:lnTo>
                    <a:pt x="34447" y="44"/>
                  </a:lnTo>
                  <a:lnTo>
                    <a:pt x="33437" y="1492"/>
                  </a:lnTo>
                  <a:lnTo>
                    <a:pt x="32033" y="3730"/>
                  </a:lnTo>
                  <a:lnTo>
                    <a:pt x="32033" y="3774"/>
                  </a:lnTo>
                  <a:lnTo>
                    <a:pt x="31419" y="5442"/>
                  </a:lnTo>
                  <a:lnTo>
                    <a:pt x="31419" y="5485"/>
                  </a:lnTo>
                  <a:lnTo>
                    <a:pt x="31156" y="7592"/>
                  </a:lnTo>
                  <a:lnTo>
                    <a:pt x="31112" y="10005"/>
                  </a:lnTo>
                  <a:lnTo>
                    <a:pt x="30936" y="10225"/>
                  </a:lnTo>
                  <a:lnTo>
                    <a:pt x="30454" y="10268"/>
                  </a:lnTo>
                  <a:lnTo>
                    <a:pt x="29971" y="10225"/>
                  </a:lnTo>
                  <a:lnTo>
                    <a:pt x="29488" y="10137"/>
                  </a:lnTo>
                  <a:lnTo>
                    <a:pt x="29005" y="10005"/>
                  </a:lnTo>
                  <a:lnTo>
                    <a:pt x="28523" y="9830"/>
                  </a:lnTo>
                  <a:lnTo>
                    <a:pt x="28040" y="9610"/>
                  </a:lnTo>
                  <a:lnTo>
                    <a:pt x="27557" y="9347"/>
                  </a:lnTo>
                  <a:lnTo>
                    <a:pt x="27119" y="9084"/>
                  </a:lnTo>
                  <a:lnTo>
                    <a:pt x="26241" y="8513"/>
                  </a:lnTo>
                  <a:lnTo>
                    <a:pt x="25451" y="7899"/>
                  </a:lnTo>
                  <a:lnTo>
                    <a:pt x="24749" y="7328"/>
                  </a:lnTo>
                  <a:lnTo>
                    <a:pt x="24179" y="6846"/>
                  </a:lnTo>
                  <a:lnTo>
                    <a:pt x="19308" y="2633"/>
                  </a:lnTo>
                  <a:lnTo>
                    <a:pt x="19264" y="2633"/>
                  </a:lnTo>
                  <a:lnTo>
                    <a:pt x="17991" y="2019"/>
                  </a:lnTo>
                  <a:lnTo>
                    <a:pt x="17948" y="2019"/>
                  </a:lnTo>
                  <a:lnTo>
                    <a:pt x="17245" y="1887"/>
                  </a:lnTo>
                  <a:lnTo>
                    <a:pt x="17158" y="1931"/>
                  </a:lnTo>
                  <a:lnTo>
                    <a:pt x="16500" y="2370"/>
                  </a:lnTo>
                  <a:lnTo>
                    <a:pt x="16456" y="2370"/>
                  </a:lnTo>
                  <a:lnTo>
                    <a:pt x="14788" y="3994"/>
                  </a:lnTo>
                  <a:lnTo>
                    <a:pt x="13603" y="4827"/>
                  </a:lnTo>
                  <a:lnTo>
                    <a:pt x="12331" y="5178"/>
                  </a:lnTo>
                  <a:lnTo>
                    <a:pt x="10312" y="5529"/>
                  </a:lnTo>
                  <a:lnTo>
                    <a:pt x="10268" y="5529"/>
                  </a:lnTo>
                  <a:lnTo>
                    <a:pt x="8338" y="6144"/>
                  </a:lnTo>
                  <a:lnTo>
                    <a:pt x="5924" y="6714"/>
                  </a:lnTo>
                  <a:lnTo>
                    <a:pt x="5880" y="6714"/>
                  </a:lnTo>
                  <a:lnTo>
                    <a:pt x="4125" y="7416"/>
                  </a:lnTo>
                  <a:lnTo>
                    <a:pt x="4081" y="7460"/>
                  </a:lnTo>
                  <a:lnTo>
                    <a:pt x="2063" y="8645"/>
                  </a:lnTo>
                  <a:lnTo>
                    <a:pt x="2063" y="8689"/>
                  </a:lnTo>
                  <a:lnTo>
                    <a:pt x="88" y="10181"/>
                  </a:lnTo>
                  <a:lnTo>
                    <a:pt x="44" y="10225"/>
                  </a:lnTo>
                  <a:lnTo>
                    <a:pt x="0" y="10268"/>
                  </a:lnTo>
                  <a:lnTo>
                    <a:pt x="44" y="10356"/>
                  </a:lnTo>
                  <a:lnTo>
                    <a:pt x="44" y="10400"/>
                  </a:lnTo>
                  <a:lnTo>
                    <a:pt x="88" y="10444"/>
                  </a:lnTo>
                  <a:lnTo>
                    <a:pt x="176" y="10488"/>
                  </a:lnTo>
                  <a:lnTo>
                    <a:pt x="220" y="10488"/>
                  </a:lnTo>
                  <a:lnTo>
                    <a:pt x="308" y="10444"/>
                  </a:lnTo>
                  <a:lnTo>
                    <a:pt x="2238" y="8952"/>
                  </a:lnTo>
                  <a:lnTo>
                    <a:pt x="4257" y="7767"/>
                  </a:lnTo>
                  <a:lnTo>
                    <a:pt x="6012" y="7021"/>
                  </a:lnTo>
                  <a:lnTo>
                    <a:pt x="8425" y="6451"/>
                  </a:lnTo>
                  <a:lnTo>
                    <a:pt x="10356" y="5837"/>
                  </a:lnTo>
                  <a:lnTo>
                    <a:pt x="12375" y="5529"/>
                  </a:lnTo>
                  <a:lnTo>
                    <a:pt x="12419" y="5529"/>
                  </a:lnTo>
                  <a:lnTo>
                    <a:pt x="13735" y="5134"/>
                  </a:lnTo>
                  <a:lnTo>
                    <a:pt x="13779" y="5134"/>
                  </a:lnTo>
                  <a:lnTo>
                    <a:pt x="15008" y="4257"/>
                  </a:lnTo>
                  <a:lnTo>
                    <a:pt x="16719" y="2633"/>
                  </a:lnTo>
                  <a:lnTo>
                    <a:pt x="17289" y="2282"/>
                  </a:lnTo>
                  <a:lnTo>
                    <a:pt x="17860" y="2326"/>
                  </a:lnTo>
                  <a:lnTo>
                    <a:pt x="19088" y="2940"/>
                  </a:lnTo>
                  <a:lnTo>
                    <a:pt x="23959" y="7109"/>
                  </a:lnTo>
                  <a:lnTo>
                    <a:pt x="24705" y="7767"/>
                  </a:lnTo>
                  <a:lnTo>
                    <a:pt x="25495" y="8382"/>
                  </a:lnTo>
                  <a:lnTo>
                    <a:pt x="26329" y="8996"/>
                  </a:lnTo>
                  <a:lnTo>
                    <a:pt x="27162" y="9522"/>
                  </a:lnTo>
                  <a:lnTo>
                    <a:pt x="27952" y="9961"/>
                  </a:lnTo>
                  <a:lnTo>
                    <a:pt x="28391" y="10181"/>
                  </a:lnTo>
                  <a:lnTo>
                    <a:pt x="28786" y="10312"/>
                  </a:lnTo>
                  <a:lnTo>
                    <a:pt x="29225" y="10444"/>
                  </a:lnTo>
                  <a:lnTo>
                    <a:pt x="29620" y="10532"/>
                  </a:lnTo>
                  <a:lnTo>
                    <a:pt x="30015" y="10619"/>
                  </a:lnTo>
                  <a:lnTo>
                    <a:pt x="30454" y="10619"/>
                  </a:lnTo>
                  <a:lnTo>
                    <a:pt x="31024" y="10576"/>
                  </a:lnTo>
                  <a:lnTo>
                    <a:pt x="31156" y="10532"/>
                  </a:lnTo>
                  <a:lnTo>
                    <a:pt x="31419" y="10225"/>
                  </a:lnTo>
                  <a:lnTo>
                    <a:pt x="31463" y="10093"/>
                  </a:lnTo>
                  <a:lnTo>
                    <a:pt x="31507" y="7636"/>
                  </a:lnTo>
                  <a:lnTo>
                    <a:pt x="31726" y="5529"/>
                  </a:lnTo>
                  <a:lnTo>
                    <a:pt x="32340" y="3906"/>
                  </a:lnTo>
                  <a:lnTo>
                    <a:pt x="33745" y="1668"/>
                  </a:lnTo>
                  <a:lnTo>
                    <a:pt x="34710" y="264"/>
                  </a:lnTo>
                  <a:lnTo>
                    <a:pt x="34754" y="176"/>
                  </a:lnTo>
                  <a:lnTo>
                    <a:pt x="34754" y="132"/>
                  </a:lnTo>
                  <a:lnTo>
                    <a:pt x="34754" y="44"/>
                  </a:lnTo>
                  <a:lnTo>
                    <a:pt x="34666" y="0"/>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3" name="Google Shape;4373;p91"/>
            <p:cNvSpPr/>
            <p:nvPr/>
          </p:nvSpPr>
          <p:spPr>
            <a:xfrm>
              <a:off x="6256325" y="3037950"/>
              <a:ext cx="923700" cy="403725"/>
            </a:xfrm>
            <a:custGeom>
              <a:rect b="b" l="l" r="r" t="t"/>
              <a:pathLst>
                <a:path extrusionOk="0" h="16149" w="36948">
                  <a:moveTo>
                    <a:pt x="34666" y="0"/>
                  </a:moveTo>
                  <a:lnTo>
                    <a:pt x="34622" y="88"/>
                  </a:lnTo>
                  <a:lnTo>
                    <a:pt x="34622" y="132"/>
                  </a:lnTo>
                  <a:lnTo>
                    <a:pt x="34622" y="220"/>
                  </a:lnTo>
                  <a:lnTo>
                    <a:pt x="35061" y="1931"/>
                  </a:lnTo>
                  <a:lnTo>
                    <a:pt x="35983" y="5178"/>
                  </a:lnTo>
                  <a:lnTo>
                    <a:pt x="36597" y="7811"/>
                  </a:lnTo>
                  <a:lnTo>
                    <a:pt x="35851" y="8908"/>
                  </a:lnTo>
                  <a:lnTo>
                    <a:pt x="34227" y="10927"/>
                  </a:lnTo>
                  <a:lnTo>
                    <a:pt x="33745" y="11058"/>
                  </a:lnTo>
                  <a:lnTo>
                    <a:pt x="32955" y="10795"/>
                  </a:lnTo>
                  <a:lnTo>
                    <a:pt x="29795" y="9347"/>
                  </a:lnTo>
                  <a:lnTo>
                    <a:pt x="27777" y="8381"/>
                  </a:lnTo>
                  <a:lnTo>
                    <a:pt x="23872" y="6890"/>
                  </a:lnTo>
                  <a:lnTo>
                    <a:pt x="23828" y="6890"/>
                  </a:lnTo>
                  <a:lnTo>
                    <a:pt x="22160" y="6495"/>
                  </a:lnTo>
                  <a:lnTo>
                    <a:pt x="20844" y="6451"/>
                  </a:lnTo>
                  <a:lnTo>
                    <a:pt x="20800" y="6451"/>
                  </a:lnTo>
                  <a:lnTo>
                    <a:pt x="19835" y="6670"/>
                  </a:lnTo>
                  <a:lnTo>
                    <a:pt x="19791" y="6670"/>
                  </a:lnTo>
                  <a:lnTo>
                    <a:pt x="18035" y="7548"/>
                  </a:lnTo>
                  <a:lnTo>
                    <a:pt x="15798" y="8776"/>
                  </a:lnTo>
                  <a:lnTo>
                    <a:pt x="15754" y="8776"/>
                  </a:lnTo>
                  <a:lnTo>
                    <a:pt x="13867" y="10137"/>
                  </a:lnTo>
                  <a:lnTo>
                    <a:pt x="12199" y="10356"/>
                  </a:lnTo>
                  <a:lnTo>
                    <a:pt x="9040" y="10532"/>
                  </a:lnTo>
                  <a:lnTo>
                    <a:pt x="8996" y="10532"/>
                  </a:lnTo>
                  <a:lnTo>
                    <a:pt x="7373" y="11058"/>
                  </a:lnTo>
                  <a:lnTo>
                    <a:pt x="3818" y="12638"/>
                  </a:lnTo>
                  <a:lnTo>
                    <a:pt x="3818" y="12682"/>
                  </a:lnTo>
                  <a:lnTo>
                    <a:pt x="1756" y="14042"/>
                  </a:lnTo>
                  <a:lnTo>
                    <a:pt x="44" y="15841"/>
                  </a:lnTo>
                  <a:lnTo>
                    <a:pt x="44" y="15885"/>
                  </a:lnTo>
                  <a:lnTo>
                    <a:pt x="1" y="15973"/>
                  </a:lnTo>
                  <a:lnTo>
                    <a:pt x="44" y="16017"/>
                  </a:lnTo>
                  <a:lnTo>
                    <a:pt x="88" y="16104"/>
                  </a:lnTo>
                  <a:lnTo>
                    <a:pt x="176" y="16148"/>
                  </a:lnTo>
                  <a:lnTo>
                    <a:pt x="264" y="16104"/>
                  </a:lnTo>
                  <a:lnTo>
                    <a:pt x="308" y="16061"/>
                  </a:lnTo>
                  <a:lnTo>
                    <a:pt x="1975" y="14305"/>
                  </a:lnTo>
                  <a:lnTo>
                    <a:pt x="3994" y="12945"/>
                  </a:lnTo>
                  <a:lnTo>
                    <a:pt x="7504" y="11365"/>
                  </a:lnTo>
                  <a:lnTo>
                    <a:pt x="9084" y="10883"/>
                  </a:lnTo>
                  <a:lnTo>
                    <a:pt x="12199" y="10707"/>
                  </a:lnTo>
                  <a:lnTo>
                    <a:pt x="13955" y="10488"/>
                  </a:lnTo>
                  <a:lnTo>
                    <a:pt x="14042" y="10444"/>
                  </a:lnTo>
                  <a:lnTo>
                    <a:pt x="15973" y="9084"/>
                  </a:lnTo>
                  <a:lnTo>
                    <a:pt x="18211" y="7855"/>
                  </a:lnTo>
                  <a:lnTo>
                    <a:pt x="19922" y="6977"/>
                  </a:lnTo>
                  <a:lnTo>
                    <a:pt x="20844" y="6802"/>
                  </a:lnTo>
                  <a:lnTo>
                    <a:pt x="22116" y="6846"/>
                  </a:lnTo>
                  <a:lnTo>
                    <a:pt x="23740" y="7197"/>
                  </a:lnTo>
                  <a:lnTo>
                    <a:pt x="27645" y="8733"/>
                  </a:lnTo>
                  <a:lnTo>
                    <a:pt x="29664" y="9698"/>
                  </a:lnTo>
                  <a:lnTo>
                    <a:pt x="32823" y="11146"/>
                  </a:lnTo>
                  <a:lnTo>
                    <a:pt x="32867" y="11146"/>
                  </a:lnTo>
                  <a:lnTo>
                    <a:pt x="33701" y="11409"/>
                  </a:lnTo>
                  <a:lnTo>
                    <a:pt x="33789" y="11409"/>
                  </a:lnTo>
                  <a:lnTo>
                    <a:pt x="34359" y="11234"/>
                  </a:lnTo>
                  <a:lnTo>
                    <a:pt x="34447" y="11190"/>
                  </a:lnTo>
                  <a:lnTo>
                    <a:pt x="36158" y="9084"/>
                  </a:lnTo>
                  <a:lnTo>
                    <a:pt x="36948" y="7943"/>
                  </a:lnTo>
                  <a:lnTo>
                    <a:pt x="36948" y="7899"/>
                  </a:lnTo>
                  <a:lnTo>
                    <a:pt x="36948" y="7811"/>
                  </a:lnTo>
                  <a:lnTo>
                    <a:pt x="36334" y="5090"/>
                  </a:lnTo>
                  <a:lnTo>
                    <a:pt x="35368" y="1843"/>
                  </a:lnTo>
                  <a:lnTo>
                    <a:pt x="34929" y="132"/>
                  </a:lnTo>
                  <a:lnTo>
                    <a:pt x="34929" y="44"/>
                  </a:lnTo>
                  <a:lnTo>
                    <a:pt x="34886" y="0"/>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4" name="Google Shape;4374;p91"/>
            <p:cNvSpPr/>
            <p:nvPr/>
          </p:nvSpPr>
          <p:spPr>
            <a:xfrm>
              <a:off x="6203675" y="2736275"/>
              <a:ext cx="931375" cy="657125"/>
            </a:xfrm>
            <a:custGeom>
              <a:rect b="b" l="l" r="r" t="t"/>
              <a:pathLst>
                <a:path extrusionOk="0" h="26285" w="37255">
                  <a:moveTo>
                    <a:pt x="37035" y="0"/>
                  </a:moveTo>
                  <a:lnTo>
                    <a:pt x="36992" y="44"/>
                  </a:lnTo>
                  <a:lnTo>
                    <a:pt x="36948" y="88"/>
                  </a:lnTo>
                  <a:lnTo>
                    <a:pt x="36904" y="132"/>
                  </a:lnTo>
                  <a:lnTo>
                    <a:pt x="36465" y="2326"/>
                  </a:lnTo>
                  <a:lnTo>
                    <a:pt x="36421" y="4564"/>
                  </a:lnTo>
                  <a:lnTo>
                    <a:pt x="36290" y="9040"/>
                  </a:lnTo>
                  <a:lnTo>
                    <a:pt x="36333" y="12550"/>
                  </a:lnTo>
                  <a:lnTo>
                    <a:pt x="36333" y="12594"/>
                  </a:lnTo>
                  <a:lnTo>
                    <a:pt x="36597" y="13691"/>
                  </a:lnTo>
                  <a:lnTo>
                    <a:pt x="36158" y="14700"/>
                  </a:lnTo>
                  <a:lnTo>
                    <a:pt x="34929" y="15314"/>
                  </a:lnTo>
                  <a:lnTo>
                    <a:pt x="33393" y="15666"/>
                  </a:lnTo>
                  <a:lnTo>
                    <a:pt x="31682" y="15885"/>
                  </a:lnTo>
                  <a:lnTo>
                    <a:pt x="29971" y="15358"/>
                  </a:lnTo>
                  <a:lnTo>
                    <a:pt x="27294" y="14261"/>
                  </a:lnTo>
                  <a:lnTo>
                    <a:pt x="26153" y="13252"/>
                  </a:lnTo>
                  <a:lnTo>
                    <a:pt x="25890" y="13252"/>
                  </a:lnTo>
                  <a:lnTo>
                    <a:pt x="25276" y="13823"/>
                  </a:lnTo>
                  <a:lnTo>
                    <a:pt x="24178" y="14305"/>
                  </a:lnTo>
                  <a:lnTo>
                    <a:pt x="21502" y="15490"/>
                  </a:lnTo>
                  <a:lnTo>
                    <a:pt x="18825" y="16631"/>
                  </a:lnTo>
                  <a:lnTo>
                    <a:pt x="16850" y="17596"/>
                  </a:lnTo>
                  <a:lnTo>
                    <a:pt x="13823" y="19571"/>
                  </a:lnTo>
                  <a:lnTo>
                    <a:pt x="12199" y="19615"/>
                  </a:lnTo>
                  <a:lnTo>
                    <a:pt x="9435" y="19790"/>
                  </a:lnTo>
                  <a:lnTo>
                    <a:pt x="9391" y="19834"/>
                  </a:lnTo>
                  <a:lnTo>
                    <a:pt x="8425" y="20185"/>
                  </a:lnTo>
                  <a:lnTo>
                    <a:pt x="6495" y="21107"/>
                  </a:lnTo>
                  <a:lnTo>
                    <a:pt x="4520" y="22204"/>
                  </a:lnTo>
                  <a:lnTo>
                    <a:pt x="4476" y="22204"/>
                  </a:lnTo>
                  <a:lnTo>
                    <a:pt x="2633" y="23476"/>
                  </a:lnTo>
                  <a:lnTo>
                    <a:pt x="2633" y="23520"/>
                  </a:lnTo>
                  <a:lnTo>
                    <a:pt x="44" y="25977"/>
                  </a:lnTo>
                  <a:lnTo>
                    <a:pt x="0" y="26021"/>
                  </a:lnTo>
                  <a:lnTo>
                    <a:pt x="0" y="26109"/>
                  </a:lnTo>
                  <a:lnTo>
                    <a:pt x="0" y="26153"/>
                  </a:lnTo>
                  <a:lnTo>
                    <a:pt x="44" y="26241"/>
                  </a:lnTo>
                  <a:lnTo>
                    <a:pt x="88" y="26285"/>
                  </a:lnTo>
                  <a:lnTo>
                    <a:pt x="220" y="26285"/>
                  </a:lnTo>
                  <a:lnTo>
                    <a:pt x="264" y="26241"/>
                  </a:lnTo>
                  <a:lnTo>
                    <a:pt x="2853" y="23783"/>
                  </a:lnTo>
                  <a:lnTo>
                    <a:pt x="4696" y="22511"/>
                  </a:lnTo>
                  <a:lnTo>
                    <a:pt x="6670" y="21414"/>
                  </a:lnTo>
                  <a:lnTo>
                    <a:pt x="8557" y="20492"/>
                  </a:lnTo>
                  <a:lnTo>
                    <a:pt x="9479" y="20141"/>
                  </a:lnTo>
                  <a:lnTo>
                    <a:pt x="12243" y="19966"/>
                  </a:lnTo>
                  <a:lnTo>
                    <a:pt x="13867" y="19922"/>
                  </a:lnTo>
                  <a:lnTo>
                    <a:pt x="13954" y="19878"/>
                  </a:lnTo>
                  <a:lnTo>
                    <a:pt x="17026" y="17903"/>
                  </a:lnTo>
                  <a:lnTo>
                    <a:pt x="18957" y="16982"/>
                  </a:lnTo>
                  <a:lnTo>
                    <a:pt x="21633" y="15797"/>
                  </a:lnTo>
                  <a:lnTo>
                    <a:pt x="24354" y="14656"/>
                  </a:lnTo>
                  <a:lnTo>
                    <a:pt x="25451" y="14130"/>
                  </a:lnTo>
                  <a:lnTo>
                    <a:pt x="25495" y="14086"/>
                  </a:lnTo>
                  <a:lnTo>
                    <a:pt x="26021" y="13647"/>
                  </a:lnTo>
                  <a:lnTo>
                    <a:pt x="27118" y="14568"/>
                  </a:lnTo>
                  <a:lnTo>
                    <a:pt x="27162" y="14568"/>
                  </a:lnTo>
                  <a:lnTo>
                    <a:pt x="29839" y="15666"/>
                  </a:lnTo>
                  <a:lnTo>
                    <a:pt x="31594" y="16236"/>
                  </a:lnTo>
                  <a:lnTo>
                    <a:pt x="31682" y="16236"/>
                  </a:lnTo>
                  <a:lnTo>
                    <a:pt x="33437" y="16017"/>
                  </a:lnTo>
                  <a:lnTo>
                    <a:pt x="33481" y="16017"/>
                  </a:lnTo>
                  <a:lnTo>
                    <a:pt x="35061" y="15622"/>
                  </a:lnTo>
                  <a:lnTo>
                    <a:pt x="36377" y="14963"/>
                  </a:lnTo>
                  <a:lnTo>
                    <a:pt x="36465" y="14876"/>
                  </a:lnTo>
                  <a:lnTo>
                    <a:pt x="36904" y="13779"/>
                  </a:lnTo>
                  <a:lnTo>
                    <a:pt x="36948" y="13691"/>
                  </a:lnTo>
                  <a:lnTo>
                    <a:pt x="36684" y="12506"/>
                  </a:lnTo>
                  <a:lnTo>
                    <a:pt x="36641" y="9040"/>
                  </a:lnTo>
                  <a:lnTo>
                    <a:pt x="36772" y="4608"/>
                  </a:lnTo>
                  <a:lnTo>
                    <a:pt x="36816" y="2370"/>
                  </a:lnTo>
                  <a:lnTo>
                    <a:pt x="37255" y="220"/>
                  </a:lnTo>
                  <a:lnTo>
                    <a:pt x="37255" y="132"/>
                  </a:lnTo>
                  <a:lnTo>
                    <a:pt x="37255" y="88"/>
                  </a:lnTo>
                  <a:lnTo>
                    <a:pt x="37211" y="44"/>
                  </a:lnTo>
                  <a:lnTo>
                    <a:pt x="37123" y="0"/>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5" name="Google Shape;4375;p91"/>
            <p:cNvSpPr/>
            <p:nvPr/>
          </p:nvSpPr>
          <p:spPr>
            <a:xfrm>
              <a:off x="6895875" y="1781875"/>
              <a:ext cx="345600" cy="2234625"/>
            </a:xfrm>
            <a:custGeom>
              <a:rect b="b" l="l" r="r" t="t"/>
              <a:pathLst>
                <a:path extrusionOk="0" h="89385" w="13824">
                  <a:moveTo>
                    <a:pt x="8426" y="0"/>
                  </a:moveTo>
                  <a:lnTo>
                    <a:pt x="8382" y="44"/>
                  </a:lnTo>
                  <a:lnTo>
                    <a:pt x="8294" y="44"/>
                  </a:lnTo>
                  <a:lnTo>
                    <a:pt x="8250" y="132"/>
                  </a:lnTo>
                  <a:lnTo>
                    <a:pt x="8250" y="176"/>
                  </a:lnTo>
                  <a:lnTo>
                    <a:pt x="8250" y="264"/>
                  </a:lnTo>
                  <a:lnTo>
                    <a:pt x="8294" y="308"/>
                  </a:lnTo>
                  <a:lnTo>
                    <a:pt x="9962" y="2414"/>
                  </a:lnTo>
                  <a:lnTo>
                    <a:pt x="9962" y="2458"/>
                  </a:lnTo>
                  <a:lnTo>
                    <a:pt x="11190" y="3511"/>
                  </a:lnTo>
                  <a:lnTo>
                    <a:pt x="11278" y="3555"/>
                  </a:lnTo>
                  <a:lnTo>
                    <a:pt x="12814" y="4037"/>
                  </a:lnTo>
                  <a:lnTo>
                    <a:pt x="13165" y="4388"/>
                  </a:lnTo>
                  <a:lnTo>
                    <a:pt x="13341" y="5003"/>
                  </a:lnTo>
                  <a:lnTo>
                    <a:pt x="13472" y="6495"/>
                  </a:lnTo>
                  <a:lnTo>
                    <a:pt x="13341" y="7504"/>
                  </a:lnTo>
                  <a:lnTo>
                    <a:pt x="12726" y="9347"/>
                  </a:lnTo>
                  <a:lnTo>
                    <a:pt x="12068" y="12067"/>
                  </a:lnTo>
                  <a:lnTo>
                    <a:pt x="11629" y="14656"/>
                  </a:lnTo>
                  <a:lnTo>
                    <a:pt x="11629" y="14700"/>
                  </a:lnTo>
                  <a:lnTo>
                    <a:pt x="11498" y="17114"/>
                  </a:lnTo>
                  <a:lnTo>
                    <a:pt x="11454" y="19703"/>
                  </a:lnTo>
                  <a:lnTo>
                    <a:pt x="11103" y="24573"/>
                  </a:lnTo>
                  <a:lnTo>
                    <a:pt x="11103" y="24617"/>
                  </a:lnTo>
                  <a:lnTo>
                    <a:pt x="11322" y="26460"/>
                  </a:lnTo>
                  <a:lnTo>
                    <a:pt x="12112" y="29620"/>
                  </a:lnTo>
                  <a:lnTo>
                    <a:pt x="12858" y="32691"/>
                  </a:lnTo>
                  <a:lnTo>
                    <a:pt x="12770" y="33525"/>
                  </a:lnTo>
                  <a:lnTo>
                    <a:pt x="11805" y="35675"/>
                  </a:lnTo>
                  <a:lnTo>
                    <a:pt x="10664" y="38527"/>
                  </a:lnTo>
                  <a:lnTo>
                    <a:pt x="10664" y="38571"/>
                  </a:lnTo>
                  <a:lnTo>
                    <a:pt x="10269" y="40546"/>
                  </a:lnTo>
                  <a:lnTo>
                    <a:pt x="10269" y="40590"/>
                  </a:lnTo>
                  <a:lnTo>
                    <a:pt x="10181" y="42740"/>
                  </a:lnTo>
                  <a:lnTo>
                    <a:pt x="10050" y="47654"/>
                  </a:lnTo>
                  <a:lnTo>
                    <a:pt x="10181" y="49761"/>
                  </a:lnTo>
                  <a:lnTo>
                    <a:pt x="10181" y="49805"/>
                  </a:lnTo>
                  <a:lnTo>
                    <a:pt x="10664" y="52174"/>
                  </a:lnTo>
                  <a:lnTo>
                    <a:pt x="12375" y="58537"/>
                  </a:lnTo>
                  <a:lnTo>
                    <a:pt x="12331" y="58932"/>
                  </a:lnTo>
                  <a:lnTo>
                    <a:pt x="11498" y="60204"/>
                  </a:lnTo>
                  <a:lnTo>
                    <a:pt x="10269" y="62135"/>
                  </a:lnTo>
                  <a:lnTo>
                    <a:pt x="10225" y="62179"/>
                  </a:lnTo>
                  <a:lnTo>
                    <a:pt x="9742" y="63671"/>
                  </a:lnTo>
                  <a:lnTo>
                    <a:pt x="9699" y="63715"/>
                  </a:lnTo>
                  <a:lnTo>
                    <a:pt x="9347" y="67664"/>
                  </a:lnTo>
                  <a:lnTo>
                    <a:pt x="9347" y="67708"/>
                  </a:lnTo>
                  <a:lnTo>
                    <a:pt x="9479" y="68278"/>
                  </a:lnTo>
                  <a:lnTo>
                    <a:pt x="10576" y="70648"/>
                  </a:lnTo>
                  <a:lnTo>
                    <a:pt x="12639" y="74948"/>
                  </a:lnTo>
                  <a:lnTo>
                    <a:pt x="12287" y="75957"/>
                  </a:lnTo>
                  <a:lnTo>
                    <a:pt x="10401" y="77186"/>
                  </a:lnTo>
                  <a:lnTo>
                    <a:pt x="8558" y="78546"/>
                  </a:lnTo>
                  <a:lnTo>
                    <a:pt x="6276" y="80477"/>
                  </a:lnTo>
                  <a:lnTo>
                    <a:pt x="5969" y="80521"/>
                  </a:lnTo>
                  <a:lnTo>
                    <a:pt x="5881" y="80565"/>
                  </a:lnTo>
                  <a:lnTo>
                    <a:pt x="3643" y="82715"/>
                  </a:lnTo>
                  <a:lnTo>
                    <a:pt x="2327" y="84163"/>
                  </a:lnTo>
                  <a:lnTo>
                    <a:pt x="2283" y="84207"/>
                  </a:lnTo>
                  <a:lnTo>
                    <a:pt x="1405" y="86313"/>
                  </a:lnTo>
                  <a:lnTo>
                    <a:pt x="45" y="89165"/>
                  </a:lnTo>
                  <a:lnTo>
                    <a:pt x="1" y="89209"/>
                  </a:lnTo>
                  <a:lnTo>
                    <a:pt x="45" y="89297"/>
                  </a:lnTo>
                  <a:lnTo>
                    <a:pt x="45" y="89341"/>
                  </a:lnTo>
                  <a:lnTo>
                    <a:pt x="133" y="89385"/>
                  </a:lnTo>
                  <a:lnTo>
                    <a:pt x="308" y="89385"/>
                  </a:lnTo>
                  <a:lnTo>
                    <a:pt x="352" y="89297"/>
                  </a:lnTo>
                  <a:lnTo>
                    <a:pt x="1712" y="86445"/>
                  </a:lnTo>
                  <a:lnTo>
                    <a:pt x="2590" y="84382"/>
                  </a:lnTo>
                  <a:lnTo>
                    <a:pt x="3906" y="82978"/>
                  </a:lnTo>
                  <a:lnTo>
                    <a:pt x="6056" y="80828"/>
                  </a:lnTo>
                  <a:lnTo>
                    <a:pt x="6364" y="80784"/>
                  </a:lnTo>
                  <a:lnTo>
                    <a:pt x="6451" y="80740"/>
                  </a:lnTo>
                  <a:lnTo>
                    <a:pt x="8777" y="78853"/>
                  </a:lnTo>
                  <a:lnTo>
                    <a:pt x="10620" y="77493"/>
                  </a:lnTo>
                  <a:lnTo>
                    <a:pt x="12551" y="76220"/>
                  </a:lnTo>
                  <a:lnTo>
                    <a:pt x="12639" y="76133"/>
                  </a:lnTo>
                  <a:lnTo>
                    <a:pt x="12990" y="74992"/>
                  </a:lnTo>
                  <a:lnTo>
                    <a:pt x="12990" y="74860"/>
                  </a:lnTo>
                  <a:lnTo>
                    <a:pt x="10883" y="70472"/>
                  </a:lnTo>
                  <a:lnTo>
                    <a:pt x="9830" y="68146"/>
                  </a:lnTo>
                  <a:lnTo>
                    <a:pt x="9699" y="67664"/>
                  </a:lnTo>
                  <a:lnTo>
                    <a:pt x="10050" y="63758"/>
                  </a:lnTo>
                  <a:lnTo>
                    <a:pt x="10576" y="62310"/>
                  </a:lnTo>
                  <a:lnTo>
                    <a:pt x="11761" y="60424"/>
                  </a:lnTo>
                  <a:lnTo>
                    <a:pt x="12639" y="59063"/>
                  </a:lnTo>
                  <a:lnTo>
                    <a:pt x="12682" y="59019"/>
                  </a:lnTo>
                  <a:lnTo>
                    <a:pt x="12726" y="58537"/>
                  </a:lnTo>
                  <a:lnTo>
                    <a:pt x="12726" y="58449"/>
                  </a:lnTo>
                  <a:lnTo>
                    <a:pt x="11761" y="54982"/>
                  </a:lnTo>
                  <a:lnTo>
                    <a:pt x="11015" y="52086"/>
                  </a:lnTo>
                  <a:lnTo>
                    <a:pt x="10532" y="49761"/>
                  </a:lnTo>
                  <a:lnTo>
                    <a:pt x="10401" y="47654"/>
                  </a:lnTo>
                  <a:lnTo>
                    <a:pt x="10532" y="42740"/>
                  </a:lnTo>
                  <a:lnTo>
                    <a:pt x="10620" y="40634"/>
                  </a:lnTo>
                  <a:lnTo>
                    <a:pt x="11015" y="38659"/>
                  </a:lnTo>
                  <a:lnTo>
                    <a:pt x="12112" y="35807"/>
                  </a:lnTo>
                  <a:lnTo>
                    <a:pt x="13077" y="33657"/>
                  </a:lnTo>
                  <a:lnTo>
                    <a:pt x="13077" y="33613"/>
                  </a:lnTo>
                  <a:lnTo>
                    <a:pt x="13209" y="32691"/>
                  </a:lnTo>
                  <a:lnTo>
                    <a:pt x="13209" y="32603"/>
                  </a:lnTo>
                  <a:lnTo>
                    <a:pt x="12463" y="29532"/>
                  </a:lnTo>
                  <a:lnTo>
                    <a:pt x="11673" y="26416"/>
                  </a:lnTo>
                  <a:lnTo>
                    <a:pt x="11454" y="24617"/>
                  </a:lnTo>
                  <a:lnTo>
                    <a:pt x="11805" y="19746"/>
                  </a:lnTo>
                  <a:lnTo>
                    <a:pt x="11849" y="17114"/>
                  </a:lnTo>
                  <a:lnTo>
                    <a:pt x="11980" y="14744"/>
                  </a:lnTo>
                  <a:lnTo>
                    <a:pt x="12419" y="12155"/>
                  </a:lnTo>
                  <a:lnTo>
                    <a:pt x="13077" y="9435"/>
                  </a:lnTo>
                  <a:lnTo>
                    <a:pt x="13648" y="7592"/>
                  </a:lnTo>
                  <a:lnTo>
                    <a:pt x="13823" y="6539"/>
                  </a:lnTo>
                  <a:lnTo>
                    <a:pt x="13823" y="6495"/>
                  </a:lnTo>
                  <a:lnTo>
                    <a:pt x="13692" y="4959"/>
                  </a:lnTo>
                  <a:lnTo>
                    <a:pt x="13692" y="4915"/>
                  </a:lnTo>
                  <a:lnTo>
                    <a:pt x="13472" y="4213"/>
                  </a:lnTo>
                  <a:lnTo>
                    <a:pt x="13428" y="4169"/>
                  </a:lnTo>
                  <a:lnTo>
                    <a:pt x="13033" y="3774"/>
                  </a:lnTo>
                  <a:lnTo>
                    <a:pt x="12946" y="3730"/>
                  </a:lnTo>
                  <a:lnTo>
                    <a:pt x="11410" y="3204"/>
                  </a:lnTo>
                  <a:lnTo>
                    <a:pt x="10225" y="2194"/>
                  </a:lnTo>
                  <a:lnTo>
                    <a:pt x="8558" y="88"/>
                  </a:lnTo>
                  <a:lnTo>
                    <a:pt x="8514" y="44"/>
                  </a:lnTo>
                  <a:lnTo>
                    <a:pt x="8426" y="0"/>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6" name="Google Shape;4376;p91"/>
            <p:cNvSpPr/>
            <p:nvPr/>
          </p:nvSpPr>
          <p:spPr>
            <a:xfrm>
              <a:off x="6471350" y="3612775"/>
              <a:ext cx="385075" cy="336800"/>
            </a:xfrm>
            <a:custGeom>
              <a:rect b="b" l="l" r="r" t="t"/>
              <a:pathLst>
                <a:path extrusionOk="0" h="13472" w="15403">
                  <a:moveTo>
                    <a:pt x="7197" y="1"/>
                  </a:moveTo>
                  <a:lnTo>
                    <a:pt x="2677" y="439"/>
                  </a:lnTo>
                  <a:lnTo>
                    <a:pt x="176" y="527"/>
                  </a:lnTo>
                  <a:lnTo>
                    <a:pt x="132" y="527"/>
                  </a:lnTo>
                  <a:lnTo>
                    <a:pt x="44" y="571"/>
                  </a:lnTo>
                  <a:lnTo>
                    <a:pt x="0" y="615"/>
                  </a:lnTo>
                  <a:lnTo>
                    <a:pt x="0" y="703"/>
                  </a:lnTo>
                  <a:lnTo>
                    <a:pt x="44" y="747"/>
                  </a:lnTo>
                  <a:lnTo>
                    <a:pt x="44" y="790"/>
                  </a:lnTo>
                  <a:lnTo>
                    <a:pt x="132" y="834"/>
                  </a:lnTo>
                  <a:lnTo>
                    <a:pt x="176" y="878"/>
                  </a:lnTo>
                  <a:lnTo>
                    <a:pt x="2721" y="790"/>
                  </a:lnTo>
                  <a:lnTo>
                    <a:pt x="7197" y="352"/>
                  </a:lnTo>
                  <a:lnTo>
                    <a:pt x="7548" y="615"/>
                  </a:lnTo>
                  <a:lnTo>
                    <a:pt x="8469" y="1449"/>
                  </a:lnTo>
                  <a:lnTo>
                    <a:pt x="10005" y="2941"/>
                  </a:lnTo>
                  <a:lnTo>
                    <a:pt x="11804" y="4740"/>
                  </a:lnTo>
                  <a:lnTo>
                    <a:pt x="14525" y="7899"/>
                  </a:lnTo>
                  <a:lnTo>
                    <a:pt x="15051" y="9128"/>
                  </a:lnTo>
                  <a:lnTo>
                    <a:pt x="14963" y="10576"/>
                  </a:lnTo>
                  <a:lnTo>
                    <a:pt x="14042" y="13252"/>
                  </a:lnTo>
                  <a:lnTo>
                    <a:pt x="13998" y="13296"/>
                  </a:lnTo>
                  <a:lnTo>
                    <a:pt x="14042" y="13384"/>
                  </a:lnTo>
                  <a:lnTo>
                    <a:pt x="14086" y="13428"/>
                  </a:lnTo>
                  <a:lnTo>
                    <a:pt x="14130" y="13472"/>
                  </a:lnTo>
                  <a:lnTo>
                    <a:pt x="14174" y="13472"/>
                  </a:lnTo>
                  <a:lnTo>
                    <a:pt x="14305" y="13428"/>
                  </a:lnTo>
                  <a:lnTo>
                    <a:pt x="14349" y="13340"/>
                  </a:lnTo>
                  <a:lnTo>
                    <a:pt x="15271" y="10664"/>
                  </a:lnTo>
                  <a:lnTo>
                    <a:pt x="15314" y="10620"/>
                  </a:lnTo>
                  <a:lnTo>
                    <a:pt x="15402" y="9084"/>
                  </a:lnTo>
                  <a:lnTo>
                    <a:pt x="15402" y="9040"/>
                  </a:lnTo>
                  <a:lnTo>
                    <a:pt x="14832" y="7724"/>
                  </a:lnTo>
                  <a:lnTo>
                    <a:pt x="14788" y="7680"/>
                  </a:lnTo>
                  <a:lnTo>
                    <a:pt x="12067" y="4520"/>
                  </a:lnTo>
                  <a:lnTo>
                    <a:pt x="10268" y="2677"/>
                  </a:lnTo>
                  <a:lnTo>
                    <a:pt x="8689" y="1185"/>
                  </a:lnTo>
                  <a:lnTo>
                    <a:pt x="7811" y="352"/>
                  </a:lnTo>
                  <a:lnTo>
                    <a:pt x="7767" y="308"/>
                  </a:lnTo>
                  <a:lnTo>
                    <a:pt x="7328" y="1"/>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7" name="Google Shape;4377;p91"/>
            <p:cNvSpPr/>
            <p:nvPr/>
          </p:nvSpPr>
          <p:spPr>
            <a:xfrm>
              <a:off x="6507550" y="3657750"/>
              <a:ext cx="242450" cy="218325"/>
            </a:xfrm>
            <a:custGeom>
              <a:rect b="b" l="l" r="r" t="t"/>
              <a:pathLst>
                <a:path extrusionOk="0" h="8733" w="9698">
                  <a:moveTo>
                    <a:pt x="1624" y="1"/>
                  </a:moveTo>
                  <a:lnTo>
                    <a:pt x="176" y="45"/>
                  </a:lnTo>
                  <a:lnTo>
                    <a:pt x="132" y="45"/>
                  </a:lnTo>
                  <a:lnTo>
                    <a:pt x="44" y="88"/>
                  </a:lnTo>
                  <a:lnTo>
                    <a:pt x="44" y="132"/>
                  </a:lnTo>
                  <a:lnTo>
                    <a:pt x="0" y="220"/>
                  </a:lnTo>
                  <a:lnTo>
                    <a:pt x="44" y="264"/>
                  </a:lnTo>
                  <a:lnTo>
                    <a:pt x="44" y="308"/>
                  </a:lnTo>
                  <a:lnTo>
                    <a:pt x="176" y="396"/>
                  </a:lnTo>
                  <a:lnTo>
                    <a:pt x="1624" y="352"/>
                  </a:lnTo>
                  <a:lnTo>
                    <a:pt x="3555" y="483"/>
                  </a:lnTo>
                  <a:lnTo>
                    <a:pt x="4301" y="747"/>
                  </a:lnTo>
                  <a:lnTo>
                    <a:pt x="5529" y="1844"/>
                  </a:lnTo>
                  <a:lnTo>
                    <a:pt x="7504" y="3994"/>
                  </a:lnTo>
                  <a:lnTo>
                    <a:pt x="8425" y="5266"/>
                  </a:lnTo>
                  <a:lnTo>
                    <a:pt x="9127" y="6627"/>
                  </a:lnTo>
                  <a:lnTo>
                    <a:pt x="9347" y="8075"/>
                  </a:lnTo>
                  <a:lnTo>
                    <a:pt x="9259" y="8513"/>
                  </a:lnTo>
                  <a:lnTo>
                    <a:pt x="9259" y="8601"/>
                  </a:lnTo>
                  <a:lnTo>
                    <a:pt x="9303" y="8645"/>
                  </a:lnTo>
                  <a:lnTo>
                    <a:pt x="9347" y="8689"/>
                  </a:lnTo>
                  <a:lnTo>
                    <a:pt x="9435" y="8733"/>
                  </a:lnTo>
                  <a:lnTo>
                    <a:pt x="9566" y="8689"/>
                  </a:lnTo>
                  <a:lnTo>
                    <a:pt x="9610" y="8557"/>
                  </a:lnTo>
                  <a:lnTo>
                    <a:pt x="9698" y="8119"/>
                  </a:lnTo>
                  <a:lnTo>
                    <a:pt x="9698" y="8075"/>
                  </a:lnTo>
                  <a:lnTo>
                    <a:pt x="9435" y="6539"/>
                  </a:lnTo>
                  <a:lnTo>
                    <a:pt x="9435" y="6495"/>
                  </a:lnTo>
                  <a:lnTo>
                    <a:pt x="8732" y="5091"/>
                  </a:lnTo>
                  <a:lnTo>
                    <a:pt x="8689" y="5047"/>
                  </a:lnTo>
                  <a:lnTo>
                    <a:pt x="7767" y="3774"/>
                  </a:lnTo>
                  <a:lnTo>
                    <a:pt x="5749" y="1580"/>
                  </a:lnTo>
                  <a:lnTo>
                    <a:pt x="4520" y="440"/>
                  </a:lnTo>
                  <a:lnTo>
                    <a:pt x="4432" y="396"/>
                  </a:lnTo>
                  <a:lnTo>
                    <a:pt x="3642" y="132"/>
                  </a:lnTo>
                  <a:lnTo>
                    <a:pt x="3598" y="132"/>
                  </a:lnTo>
                  <a:lnTo>
                    <a:pt x="1624" y="1"/>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8" name="Google Shape;4378;p91"/>
            <p:cNvSpPr/>
            <p:nvPr/>
          </p:nvSpPr>
          <p:spPr>
            <a:xfrm>
              <a:off x="6151025" y="1762125"/>
              <a:ext cx="1018050" cy="1584100"/>
            </a:xfrm>
            <a:custGeom>
              <a:rect b="b" l="l" r="r" t="t"/>
              <a:pathLst>
                <a:path extrusionOk="0" h="63364" w="40722">
                  <a:moveTo>
                    <a:pt x="34666" y="1"/>
                  </a:moveTo>
                  <a:lnTo>
                    <a:pt x="34622" y="44"/>
                  </a:lnTo>
                  <a:lnTo>
                    <a:pt x="34578" y="88"/>
                  </a:lnTo>
                  <a:lnTo>
                    <a:pt x="34534" y="176"/>
                  </a:lnTo>
                  <a:lnTo>
                    <a:pt x="34534" y="220"/>
                  </a:lnTo>
                  <a:lnTo>
                    <a:pt x="34578" y="308"/>
                  </a:lnTo>
                  <a:lnTo>
                    <a:pt x="36596" y="3116"/>
                  </a:lnTo>
                  <a:lnTo>
                    <a:pt x="37825" y="4959"/>
                  </a:lnTo>
                  <a:lnTo>
                    <a:pt x="38790" y="6758"/>
                  </a:lnTo>
                  <a:lnTo>
                    <a:pt x="39229" y="8074"/>
                  </a:lnTo>
                  <a:lnTo>
                    <a:pt x="39098" y="10268"/>
                  </a:lnTo>
                  <a:lnTo>
                    <a:pt x="39098" y="10312"/>
                  </a:lnTo>
                  <a:lnTo>
                    <a:pt x="39536" y="12594"/>
                  </a:lnTo>
                  <a:lnTo>
                    <a:pt x="39493" y="13779"/>
                  </a:lnTo>
                  <a:lnTo>
                    <a:pt x="39229" y="15929"/>
                  </a:lnTo>
                  <a:lnTo>
                    <a:pt x="39317" y="20273"/>
                  </a:lnTo>
                  <a:lnTo>
                    <a:pt x="39141" y="22555"/>
                  </a:lnTo>
                  <a:lnTo>
                    <a:pt x="38966" y="25319"/>
                  </a:lnTo>
                  <a:lnTo>
                    <a:pt x="38966" y="25363"/>
                  </a:lnTo>
                  <a:lnTo>
                    <a:pt x="39141" y="27162"/>
                  </a:lnTo>
                  <a:lnTo>
                    <a:pt x="39800" y="29971"/>
                  </a:lnTo>
                  <a:lnTo>
                    <a:pt x="40370" y="32472"/>
                  </a:lnTo>
                  <a:lnTo>
                    <a:pt x="40239" y="33964"/>
                  </a:lnTo>
                  <a:lnTo>
                    <a:pt x="39756" y="35895"/>
                  </a:lnTo>
                  <a:lnTo>
                    <a:pt x="38264" y="39844"/>
                  </a:lnTo>
                  <a:lnTo>
                    <a:pt x="37957" y="41248"/>
                  </a:lnTo>
                  <a:lnTo>
                    <a:pt x="37299" y="42740"/>
                  </a:lnTo>
                  <a:lnTo>
                    <a:pt x="35368" y="45812"/>
                  </a:lnTo>
                  <a:lnTo>
                    <a:pt x="33788" y="47172"/>
                  </a:lnTo>
                  <a:lnTo>
                    <a:pt x="31770" y="48883"/>
                  </a:lnTo>
                  <a:lnTo>
                    <a:pt x="30848" y="48883"/>
                  </a:lnTo>
                  <a:lnTo>
                    <a:pt x="28786" y="48400"/>
                  </a:lnTo>
                  <a:lnTo>
                    <a:pt x="28654" y="48444"/>
                  </a:lnTo>
                  <a:lnTo>
                    <a:pt x="26153" y="49717"/>
                  </a:lnTo>
                  <a:lnTo>
                    <a:pt x="23520" y="50946"/>
                  </a:lnTo>
                  <a:lnTo>
                    <a:pt x="20492" y="52306"/>
                  </a:lnTo>
                  <a:lnTo>
                    <a:pt x="14612" y="54895"/>
                  </a:lnTo>
                  <a:lnTo>
                    <a:pt x="10488" y="56343"/>
                  </a:lnTo>
                  <a:lnTo>
                    <a:pt x="10444" y="56343"/>
                  </a:lnTo>
                  <a:lnTo>
                    <a:pt x="7942" y="57615"/>
                  </a:lnTo>
                  <a:lnTo>
                    <a:pt x="5836" y="58888"/>
                  </a:lnTo>
                  <a:lnTo>
                    <a:pt x="2545" y="61257"/>
                  </a:lnTo>
                  <a:lnTo>
                    <a:pt x="44" y="63013"/>
                  </a:lnTo>
                  <a:lnTo>
                    <a:pt x="0" y="63100"/>
                  </a:lnTo>
                  <a:lnTo>
                    <a:pt x="0" y="63144"/>
                  </a:lnTo>
                  <a:lnTo>
                    <a:pt x="0" y="63188"/>
                  </a:lnTo>
                  <a:lnTo>
                    <a:pt x="0" y="63276"/>
                  </a:lnTo>
                  <a:lnTo>
                    <a:pt x="88" y="63320"/>
                  </a:lnTo>
                  <a:lnTo>
                    <a:pt x="176" y="63364"/>
                  </a:lnTo>
                  <a:lnTo>
                    <a:pt x="263" y="63320"/>
                  </a:lnTo>
                  <a:lnTo>
                    <a:pt x="2765" y="61565"/>
                  </a:lnTo>
                  <a:lnTo>
                    <a:pt x="6012" y="59151"/>
                  </a:lnTo>
                  <a:lnTo>
                    <a:pt x="8118" y="57923"/>
                  </a:lnTo>
                  <a:lnTo>
                    <a:pt x="10619" y="56650"/>
                  </a:lnTo>
                  <a:lnTo>
                    <a:pt x="14744" y="55202"/>
                  </a:lnTo>
                  <a:lnTo>
                    <a:pt x="20624" y="52613"/>
                  </a:lnTo>
                  <a:lnTo>
                    <a:pt x="23696" y="51253"/>
                  </a:lnTo>
                  <a:lnTo>
                    <a:pt x="26284" y="50024"/>
                  </a:lnTo>
                  <a:lnTo>
                    <a:pt x="28786" y="48752"/>
                  </a:lnTo>
                  <a:lnTo>
                    <a:pt x="30804" y="49234"/>
                  </a:lnTo>
                  <a:lnTo>
                    <a:pt x="31857" y="49234"/>
                  </a:lnTo>
                  <a:lnTo>
                    <a:pt x="31945" y="49190"/>
                  </a:lnTo>
                  <a:lnTo>
                    <a:pt x="34007" y="47435"/>
                  </a:lnTo>
                  <a:lnTo>
                    <a:pt x="35587" y="46031"/>
                  </a:lnTo>
                  <a:lnTo>
                    <a:pt x="35631" y="46031"/>
                  </a:lnTo>
                  <a:lnTo>
                    <a:pt x="37562" y="42915"/>
                  </a:lnTo>
                  <a:lnTo>
                    <a:pt x="37606" y="42915"/>
                  </a:lnTo>
                  <a:lnTo>
                    <a:pt x="38264" y="41380"/>
                  </a:lnTo>
                  <a:lnTo>
                    <a:pt x="38264" y="41336"/>
                  </a:lnTo>
                  <a:lnTo>
                    <a:pt x="38615" y="39932"/>
                  </a:lnTo>
                  <a:lnTo>
                    <a:pt x="40063" y="36026"/>
                  </a:lnTo>
                  <a:lnTo>
                    <a:pt x="40063" y="35982"/>
                  </a:lnTo>
                  <a:lnTo>
                    <a:pt x="40546" y="34052"/>
                  </a:lnTo>
                  <a:lnTo>
                    <a:pt x="40590" y="34008"/>
                  </a:lnTo>
                  <a:lnTo>
                    <a:pt x="40721" y="32472"/>
                  </a:lnTo>
                  <a:lnTo>
                    <a:pt x="40721" y="32428"/>
                  </a:lnTo>
                  <a:lnTo>
                    <a:pt x="40151" y="29927"/>
                  </a:lnTo>
                  <a:lnTo>
                    <a:pt x="39493" y="27119"/>
                  </a:lnTo>
                  <a:lnTo>
                    <a:pt x="39317" y="25319"/>
                  </a:lnTo>
                  <a:lnTo>
                    <a:pt x="39493" y="22555"/>
                  </a:lnTo>
                  <a:lnTo>
                    <a:pt x="39668" y="20273"/>
                  </a:lnTo>
                  <a:lnTo>
                    <a:pt x="39580" y="15929"/>
                  </a:lnTo>
                  <a:lnTo>
                    <a:pt x="39844" y="13823"/>
                  </a:lnTo>
                  <a:lnTo>
                    <a:pt x="39887" y="12594"/>
                  </a:lnTo>
                  <a:lnTo>
                    <a:pt x="39887" y="12550"/>
                  </a:lnTo>
                  <a:lnTo>
                    <a:pt x="39449" y="10268"/>
                  </a:lnTo>
                  <a:lnTo>
                    <a:pt x="39580" y="8031"/>
                  </a:lnTo>
                  <a:lnTo>
                    <a:pt x="39536" y="7987"/>
                  </a:lnTo>
                  <a:lnTo>
                    <a:pt x="39141" y="6626"/>
                  </a:lnTo>
                  <a:lnTo>
                    <a:pt x="39141" y="6583"/>
                  </a:lnTo>
                  <a:lnTo>
                    <a:pt x="38132" y="4783"/>
                  </a:lnTo>
                  <a:lnTo>
                    <a:pt x="36904" y="2897"/>
                  </a:lnTo>
                  <a:lnTo>
                    <a:pt x="34885" y="88"/>
                  </a:lnTo>
                  <a:lnTo>
                    <a:pt x="34797" y="44"/>
                  </a:lnTo>
                  <a:lnTo>
                    <a:pt x="34753" y="1"/>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9" name="Google Shape;4379;p91"/>
            <p:cNvSpPr/>
            <p:nvPr/>
          </p:nvSpPr>
          <p:spPr>
            <a:xfrm>
              <a:off x="6010600" y="1752250"/>
              <a:ext cx="930300" cy="1467825"/>
            </a:xfrm>
            <a:custGeom>
              <a:rect b="b" l="l" r="r" t="t"/>
              <a:pathLst>
                <a:path extrusionOk="0" h="58713" w="37212">
                  <a:moveTo>
                    <a:pt x="35368" y="1"/>
                  </a:moveTo>
                  <a:lnTo>
                    <a:pt x="35324" y="44"/>
                  </a:lnTo>
                  <a:lnTo>
                    <a:pt x="35280" y="88"/>
                  </a:lnTo>
                  <a:lnTo>
                    <a:pt x="35236" y="132"/>
                  </a:lnTo>
                  <a:lnTo>
                    <a:pt x="35236" y="220"/>
                  </a:lnTo>
                  <a:lnTo>
                    <a:pt x="35280" y="264"/>
                  </a:lnTo>
                  <a:lnTo>
                    <a:pt x="36465" y="1931"/>
                  </a:lnTo>
                  <a:lnTo>
                    <a:pt x="36728" y="2853"/>
                  </a:lnTo>
                  <a:lnTo>
                    <a:pt x="36860" y="5968"/>
                  </a:lnTo>
                  <a:lnTo>
                    <a:pt x="36641" y="7021"/>
                  </a:lnTo>
                  <a:lnTo>
                    <a:pt x="35368" y="10400"/>
                  </a:lnTo>
                  <a:lnTo>
                    <a:pt x="33832" y="15227"/>
                  </a:lnTo>
                  <a:lnTo>
                    <a:pt x="31243" y="20186"/>
                  </a:lnTo>
                  <a:lnTo>
                    <a:pt x="30234" y="22467"/>
                  </a:lnTo>
                  <a:lnTo>
                    <a:pt x="28654" y="25276"/>
                  </a:lnTo>
                  <a:lnTo>
                    <a:pt x="26460" y="28611"/>
                  </a:lnTo>
                  <a:lnTo>
                    <a:pt x="26460" y="28654"/>
                  </a:lnTo>
                  <a:lnTo>
                    <a:pt x="26197" y="29620"/>
                  </a:lnTo>
                  <a:lnTo>
                    <a:pt x="26197" y="29664"/>
                  </a:lnTo>
                  <a:lnTo>
                    <a:pt x="26065" y="31068"/>
                  </a:lnTo>
                  <a:lnTo>
                    <a:pt x="26504" y="35105"/>
                  </a:lnTo>
                  <a:lnTo>
                    <a:pt x="26943" y="38747"/>
                  </a:lnTo>
                  <a:lnTo>
                    <a:pt x="26724" y="39230"/>
                  </a:lnTo>
                  <a:lnTo>
                    <a:pt x="26241" y="39756"/>
                  </a:lnTo>
                  <a:lnTo>
                    <a:pt x="24530" y="41029"/>
                  </a:lnTo>
                  <a:lnTo>
                    <a:pt x="22336" y="42389"/>
                  </a:lnTo>
                  <a:lnTo>
                    <a:pt x="20361" y="43705"/>
                  </a:lnTo>
                  <a:lnTo>
                    <a:pt x="17026" y="46514"/>
                  </a:lnTo>
                  <a:lnTo>
                    <a:pt x="15227" y="47655"/>
                  </a:lnTo>
                  <a:lnTo>
                    <a:pt x="15183" y="47698"/>
                  </a:lnTo>
                  <a:lnTo>
                    <a:pt x="12199" y="50638"/>
                  </a:lnTo>
                  <a:lnTo>
                    <a:pt x="10400" y="51692"/>
                  </a:lnTo>
                  <a:lnTo>
                    <a:pt x="7109" y="53140"/>
                  </a:lnTo>
                  <a:lnTo>
                    <a:pt x="7109" y="53184"/>
                  </a:lnTo>
                  <a:lnTo>
                    <a:pt x="5442" y="54368"/>
                  </a:lnTo>
                  <a:lnTo>
                    <a:pt x="3072" y="56124"/>
                  </a:lnTo>
                  <a:lnTo>
                    <a:pt x="88" y="58361"/>
                  </a:lnTo>
                  <a:lnTo>
                    <a:pt x="44" y="58449"/>
                  </a:lnTo>
                  <a:lnTo>
                    <a:pt x="0" y="58493"/>
                  </a:lnTo>
                  <a:lnTo>
                    <a:pt x="0" y="58581"/>
                  </a:lnTo>
                  <a:lnTo>
                    <a:pt x="44" y="58625"/>
                  </a:lnTo>
                  <a:lnTo>
                    <a:pt x="88" y="58669"/>
                  </a:lnTo>
                  <a:lnTo>
                    <a:pt x="176" y="58712"/>
                  </a:lnTo>
                  <a:lnTo>
                    <a:pt x="308" y="58669"/>
                  </a:lnTo>
                  <a:lnTo>
                    <a:pt x="3291" y="56431"/>
                  </a:lnTo>
                  <a:lnTo>
                    <a:pt x="5661" y="54632"/>
                  </a:lnTo>
                  <a:lnTo>
                    <a:pt x="7285" y="53491"/>
                  </a:lnTo>
                  <a:lnTo>
                    <a:pt x="10576" y="51999"/>
                  </a:lnTo>
                  <a:lnTo>
                    <a:pt x="12419" y="50946"/>
                  </a:lnTo>
                  <a:lnTo>
                    <a:pt x="12462" y="50902"/>
                  </a:lnTo>
                  <a:lnTo>
                    <a:pt x="15402" y="47962"/>
                  </a:lnTo>
                  <a:lnTo>
                    <a:pt x="17202" y="46777"/>
                  </a:lnTo>
                  <a:lnTo>
                    <a:pt x="17245" y="46777"/>
                  </a:lnTo>
                  <a:lnTo>
                    <a:pt x="20580" y="43969"/>
                  </a:lnTo>
                  <a:lnTo>
                    <a:pt x="22511" y="42652"/>
                  </a:lnTo>
                  <a:lnTo>
                    <a:pt x="24749" y="41292"/>
                  </a:lnTo>
                  <a:lnTo>
                    <a:pt x="26460" y="40019"/>
                  </a:lnTo>
                  <a:lnTo>
                    <a:pt x="26504" y="40019"/>
                  </a:lnTo>
                  <a:lnTo>
                    <a:pt x="27031" y="39449"/>
                  </a:lnTo>
                  <a:lnTo>
                    <a:pt x="27031" y="39405"/>
                  </a:lnTo>
                  <a:lnTo>
                    <a:pt x="27294" y="38835"/>
                  </a:lnTo>
                  <a:lnTo>
                    <a:pt x="27294" y="38747"/>
                  </a:lnTo>
                  <a:lnTo>
                    <a:pt x="26855" y="35061"/>
                  </a:lnTo>
                  <a:lnTo>
                    <a:pt x="26416" y="31068"/>
                  </a:lnTo>
                  <a:lnTo>
                    <a:pt x="26548" y="29708"/>
                  </a:lnTo>
                  <a:lnTo>
                    <a:pt x="26767" y="28786"/>
                  </a:lnTo>
                  <a:lnTo>
                    <a:pt x="28962" y="25451"/>
                  </a:lnTo>
                  <a:lnTo>
                    <a:pt x="30541" y="22599"/>
                  </a:lnTo>
                  <a:lnTo>
                    <a:pt x="30585" y="22599"/>
                  </a:lnTo>
                  <a:lnTo>
                    <a:pt x="31550" y="20361"/>
                  </a:lnTo>
                  <a:lnTo>
                    <a:pt x="34139" y="15403"/>
                  </a:lnTo>
                  <a:lnTo>
                    <a:pt x="34183" y="15359"/>
                  </a:lnTo>
                  <a:lnTo>
                    <a:pt x="35719" y="10488"/>
                  </a:lnTo>
                  <a:lnTo>
                    <a:pt x="36992" y="7153"/>
                  </a:lnTo>
                  <a:lnTo>
                    <a:pt x="36992" y="7109"/>
                  </a:lnTo>
                  <a:lnTo>
                    <a:pt x="37211" y="6012"/>
                  </a:lnTo>
                  <a:lnTo>
                    <a:pt x="37211" y="5968"/>
                  </a:lnTo>
                  <a:lnTo>
                    <a:pt x="37036" y="2853"/>
                  </a:lnTo>
                  <a:lnTo>
                    <a:pt x="37036" y="2809"/>
                  </a:lnTo>
                  <a:lnTo>
                    <a:pt x="36816" y="1800"/>
                  </a:lnTo>
                  <a:lnTo>
                    <a:pt x="36772" y="1756"/>
                  </a:lnTo>
                  <a:lnTo>
                    <a:pt x="35587" y="88"/>
                  </a:lnTo>
                  <a:lnTo>
                    <a:pt x="35500" y="1"/>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0" name="Google Shape;4380;p91"/>
            <p:cNvSpPr/>
            <p:nvPr/>
          </p:nvSpPr>
          <p:spPr>
            <a:xfrm>
              <a:off x="5864700" y="1744575"/>
              <a:ext cx="948925" cy="1343850"/>
            </a:xfrm>
            <a:custGeom>
              <a:rect b="b" l="l" r="r" t="t"/>
              <a:pathLst>
                <a:path extrusionOk="0" h="53754" w="37957">
                  <a:moveTo>
                    <a:pt x="37430" y="0"/>
                  </a:moveTo>
                  <a:lnTo>
                    <a:pt x="37386" y="44"/>
                  </a:lnTo>
                  <a:lnTo>
                    <a:pt x="37343" y="132"/>
                  </a:lnTo>
                  <a:lnTo>
                    <a:pt x="37343" y="176"/>
                  </a:lnTo>
                  <a:lnTo>
                    <a:pt x="37606" y="1448"/>
                  </a:lnTo>
                  <a:lnTo>
                    <a:pt x="37518" y="2765"/>
                  </a:lnTo>
                  <a:lnTo>
                    <a:pt x="36202" y="6363"/>
                  </a:lnTo>
                  <a:lnTo>
                    <a:pt x="35719" y="8162"/>
                  </a:lnTo>
                  <a:lnTo>
                    <a:pt x="34578" y="12111"/>
                  </a:lnTo>
                  <a:lnTo>
                    <a:pt x="33613" y="14349"/>
                  </a:lnTo>
                  <a:lnTo>
                    <a:pt x="32647" y="16280"/>
                  </a:lnTo>
                  <a:lnTo>
                    <a:pt x="31594" y="18299"/>
                  </a:lnTo>
                  <a:lnTo>
                    <a:pt x="30409" y="20361"/>
                  </a:lnTo>
                  <a:lnTo>
                    <a:pt x="28654" y="23389"/>
                  </a:lnTo>
                  <a:lnTo>
                    <a:pt x="27294" y="25627"/>
                  </a:lnTo>
                  <a:lnTo>
                    <a:pt x="25846" y="27908"/>
                  </a:lnTo>
                  <a:lnTo>
                    <a:pt x="24705" y="29751"/>
                  </a:lnTo>
                  <a:lnTo>
                    <a:pt x="23038" y="31901"/>
                  </a:lnTo>
                  <a:lnTo>
                    <a:pt x="21107" y="34227"/>
                  </a:lnTo>
                  <a:lnTo>
                    <a:pt x="18211" y="36860"/>
                  </a:lnTo>
                  <a:lnTo>
                    <a:pt x="13164" y="40107"/>
                  </a:lnTo>
                  <a:lnTo>
                    <a:pt x="13121" y="40151"/>
                  </a:lnTo>
                  <a:lnTo>
                    <a:pt x="12418" y="41248"/>
                  </a:lnTo>
                  <a:lnTo>
                    <a:pt x="12375" y="41248"/>
                  </a:lnTo>
                  <a:lnTo>
                    <a:pt x="11190" y="43881"/>
                  </a:lnTo>
                  <a:lnTo>
                    <a:pt x="10093" y="46250"/>
                  </a:lnTo>
                  <a:lnTo>
                    <a:pt x="8162" y="47786"/>
                  </a:lnTo>
                  <a:lnTo>
                    <a:pt x="6275" y="49146"/>
                  </a:lnTo>
                  <a:lnTo>
                    <a:pt x="3906" y="50814"/>
                  </a:lnTo>
                  <a:lnTo>
                    <a:pt x="88" y="53447"/>
                  </a:lnTo>
                  <a:lnTo>
                    <a:pt x="44" y="53491"/>
                  </a:lnTo>
                  <a:lnTo>
                    <a:pt x="0" y="53578"/>
                  </a:lnTo>
                  <a:lnTo>
                    <a:pt x="0" y="53622"/>
                  </a:lnTo>
                  <a:lnTo>
                    <a:pt x="44" y="53710"/>
                  </a:lnTo>
                  <a:lnTo>
                    <a:pt x="88" y="53754"/>
                  </a:lnTo>
                  <a:lnTo>
                    <a:pt x="307" y="53754"/>
                  </a:lnTo>
                  <a:lnTo>
                    <a:pt x="4081" y="51121"/>
                  </a:lnTo>
                  <a:lnTo>
                    <a:pt x="6451" y="49410"/>
                  </a:lnTo>
                  <a:lnTo>
                    <a:pt x="8381" y="48049"/>
                  </a:lnTo>
                  <a:lnTo>
                    <a:pt x="10356" y="46514"/>
                  </a:lnTo>
                  <a:lnTo>
                    <a:pt x="10400" y="46426"/>
                  </a:lnTo>
                  <a:lnTo>
                    <a:pt x="11541" y="44056"/>
                  </a:lnTo>
                  <a:lnTo>
                    <a:pt x="12682" y="41423"/>
                  </a:lnTo>
                  <a:lnTo>
                    <a:pt x="13384" y="40370"/>
                  </a:lnTo>
                  <a:lnTo>
                    <a:pt x="18386" y="37167"/>
                  </a:lnTo>
                  <a:lnTo>
                    <a:pt x="18430" y="37123"/>
                  </a:lnTo>
                  <a:lnTo>
                    <a:pt x="21370" y="34490"/>
                  </a:lnTo>
                  <a:lnTo>
                    <a:pt x="23345" y="32121"/>
                  </a:lnTo>
                  <a:lnTo>
                    <a:pt x="24968" y="29971"/>
                  </a:lnTo>
                  <a:lnTo>
                    <a:pt x="25012" y="29971"/>
                  </a:lnTo>
                  <a:lnTo>
                    <a:pt x="26153" y="28084"/>
                  </a:lnTo>
                  <a:lnTo>
                    <a:pt x="27557" y="25802"/>
                  </a:lnTo>
                  <a:lnTo>
                    <a:pt x="28961" y="23564"/>
                  </a:lnTo>
                  <a:lnTo>
                    <a:pt x="30717" y="20536"/>
                  </a:lnTo>
                  <a:lnTo>
                    <a:pt x="31945" y="18474"/>
                  </a:lnTo>
                  <a:lnTo>
                    <a:pt x="32955" y="16456"/>
                  </a:lnTo>
                  <a:lnTo>
                    <a:pt x="33920" y="14481"/>
                  </a:lnTo>
                  <a:lnTo>
                    <a:pt x="34929" y="12243"/>
                  </a:lnTo>
                  <a:lnTo>
                    <a:pt x="36026" y="8250"/>
                  </a:lnTo>
                  <a:lnTo>
                    <a:pt x="36553" y="6451"/>
                  </a:lnTo>
                  <a:lnTo>
                    <a:pt x="37869" y="2853"/>
                  </a:lnTo>
                  <a:lnTo>
                    <a:pt x="37869" y="2809"/>
                  </a:lnTo>
                  <a:lnTo>
                    <a:pt x="37957" y="1448"/>
                  </a:lnTo>
                  <a:lnTo>
                    <a:pt x="37957" y="1405"/>
                  </a:lnTo>
                  <a:lnTo>
                    <a:pt x="37694" y="132"/>
                  </a:lnTo>
                  <a:lnTo>
                    <a:pt x="37694" y="44"/>
                  </a:lnTo>
                  <a:lnTo>
                    <a:pt x="37606" y="0"/>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1" name="Google Shape;4381;p91"/>
            <p:cNvSpPr/>
            <p:nvPr/>
          </p:nvSpPr>
          <p:spPr>
            <a:xfrm>
              <a:off x="5659550" y="1808200"/>
              <a:ext cx="1010375" cy="1094850"/>
            </a:xfrm>
            <a:custGeom>
              <a:rect b="b" l="l" r="r" t="t"/>
              <a:pathLst>
                <a:path extrusionOk="0" h="43794" w="40415">
                  <a:moveTo>
                    <a:pt x="40195" y="0"/>
                  </a:moveTo>
                  <a:lnTo>
                    <a:pt x="40107" y="44"/>
                  </a:lnTo>
                  <a:lnTo>
                    <a:pt x="40064" y="88"/>
                  </a:lnTo>
                  <a:lnTo>
                    <a:pt x="39098" y="2721"/>
                  </a:lnTo>
                  <a:lnTo>
                    <a:pt x="37957" y="5486"/>
                  </a:lnTo>
                  <a:lnTo>
                    <a:pt x="36992" y="8250"/>
                  </a:lnTo>
                  <a:lnTo>
                    <a:pt x="36465" y="9215"/>
                  </a:lnTo>
                  <a:lnTo>
                    <a:pt x="34886" y="12068"/>
                  </a:lnTo>
                  <a:lnTo>
                    <a:pt x="32735" y="15841"/>
                  </a:lnTo>
                  <a:lnTo>
                    <a:pt x="30103" y="20142"/>
                  </a:lnTo>
                  <a:lnTo>
                    <a:pt x="27207" y="24222"/>
                  </a:lnTo>
                  <a:lnTo>
                    <a:pt x="25890" y="25758"/>
                  </a:lnTo>
                  <a:lnTo>
                    <a:pt x="24091" y="27470"/>
                  </a:lnTo>
                  <a:lnTo>
                    <a:pt x="22248" y="29137"/>
                  </a:lnTo>
                  <a:lnTo>
                    <a:pt x="18606" y="31594"/>
                  </a:lnTo>
                  <a:lnTo>
                    <a:pt x="15008" y="33920"/>
                  </a:lnTo>
                  <a:lnTo>
                    <a:pt x="12945" y="35412"/>
                  </a:lnTo>
                  <a:lnTo>
                    <a:pt x="9172" y="37474"/>
                  </a:lnTo>
                  <a:lnTo>
                    <a:pt x="7021" y="38922"/>
                  </a:lnTo>
                  <a:lnTo>
                    <a:pt x="5178" y="40370"/>
                  </a:lnTo>
                  <a:lnTo>
                    <a:pt x="1449" y="42652"/>
                  </a:lnTo>
                  <a:lnTo>
                    <a:pt x="88" y="43486"/>
                  </a:lnTo>
                  <a:lnTo>
                    <a:pt x="44" y="43530"/>
                  </a:lnTo>
                  <a:lnTo>
                    <a:pt x="1" y="43574"/>
                  </a:lnTo>
                  <a:lnTo>
                    <a:pt x="1" y="43661"/>
                  </a:lnTo>
                  <a:lnTo>
                    <a:pt x="1" y="43705"/>
                  </a:lnTo>
                  <a:lnTo>
                    <a:pt x="88" y="43793"/>
                  </a:lnTo>
                  <a:lnTo>
                    <a:pt x="264" y="43793"/>
                  </a:lnTo>
                  <a:lnTo>
                    <a:pt x="1624" y="42959"/>
                  </a:lnTo>
                  <a:lnTo>
                    <a:pt x="5398" y="40678"/>
                  </a:lnTo>
                  <a:lnTo>
                    <a:pt x="5398" y="40634"/>
                  </a:lnTo>
                  <a:lnTo>
                    <a:pt x="7241" y="39229"/>
                  </a:lnTo>
                  <a:lnTo>
                    <a:pt x="9347" y="37781"/>
                  </a:lnTo>
                  <a:lnTo>
                    <a:pt x="13121" y="35719"/>
                  </a:lnTo>
                  <a:lnTo>
                    <a:pt x="15183" y="34227"/>
                  </a:lnTo>
                  <a:lnTo>
                    <a:pt x="18781" y="31901"/>
                  </a:lnTo>
                  <a:lnTo>
                    <a:pt x="22467" y="29400"/>
                  </a:lnTo>
                  <a:lnTo>
                    <a:pt x="24354" y="27733"/>
                  </a:lnTo>
                  <a:lnTo>
                    <a:pt x="26153" y="26022"/>
                  </a:lnTo>
                  <a:lnTo>
                    <a:pt x="27470" y="24442"/>
                  </a:lnTo>
                  <a:lnTo>
                    <a:pt x="30410" y="20317"/>
                  </a:lnTo>
                  <a:lnTo>
                    <a:pt x="33043" y="16017"/>
                  </a:lnTo>
                  <a:lnTo>
                    <a:pt x="35193" y="12243"/>
                  </a:lnTo>
                  <a:lnTo>
                    <a:pt x="36816" y="9391"/>
                  </a:lnTo>
                  <a:lnTo>
                    <a:pt x="37299" y="8425"/>
                  </a:lnTo>
                  <a:lnTo>
                    <a:pt x="37299" y="8382"/>
                  </a:lnTo>
                  <a:lnTo>
                    <a:pt x="38264" y="5573"/>
                  </a:lnTo>
                  <a:lnTo>
                    <a:pt x="39449" y="2853"/>
                  </a:lnTo>
                  <a:lnTo>
                    <a:pt x="40415" y="220"/>
                  </a:lnTo>
                  <a:lnTo>
                    <a:pt x="40415" y="176"/>
                  </a:lnTo>
                  <a:lnTo>
                    <a:pt x="40415" y="88"/>
                  </a:lnTo>
                  <a:lnTo>
                    <a:pt x="40371" y="44"/>
                  </a:lnTo>
                  <a:lnTo>
                    <a:pt x="40327" y="0"/>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2" name="Google Shape;4382;p91"/>
            <p:cNvSpPr/>
            <p:nvPr/>
          </p:nvSpPr>
          <p:spPr>
            <a:xfrm>
              <a:off x="5521325" y="1824650"/>
              <a:ext cx="982950" cy="954425"/>
            </a:xfrm>
            <a:custGeom>
              <a:rect b="b" l="l" r="r" t="t"/>
              <a:pathLst>
                <a:path extrusionOk="0" h="38177" w="39318">
                  <a:moveTo>
                    <a:pt x="39098" y="1"/>
                  </a:moveTo>
                  <a:lnTo>
                    <a:pt x="39054" y="45"/>
                  </a:lnTo>
                  <a:lnTo>
                    <a:pt x="39010" y="88"/>
                  </a:lnTo>
                  <a:lnTo>
                    <a:pt x="38967" y="132"/>
                  </a:lnTo>
                  <a:lnTo>
                    <a:pt x="38352" y="2107"/>
                  </a:lnTo>
                  <a:lnTo>
                    <a:pt x="37606" y="3950"/>
                  </a:lnTo>
                  <a:lnTo>
                    <a:pt x="36509" y="6100"/>
                  </a:lnTo>
                  <a:lnTo>
                    <a:pt x="35105" y="8557"/>
                  </a:lnTo>
                  <a:lnTo>
                    <a:pt x="33701" y="11015"/>
                  </a:lnTo>
                  <a:lnTo>
                    <a:pt x="32384" y="13253"/>
                  </a:lnTo>
                  <a:lnTo>
                    <a:pt x="31068" y="15139"/>
                  </a:lnTo>
                  <a:lnTo>
                    <a:pt x="29357" y="17597"/>
                  </a:lnTo>
                  <a:lnTo>
                    <a:pt x="28128" y="19045"/>
                  </a:lnTo>
                  <a:lnTo>
                    <a:pt x="26592" y="20493"/>
                  </a:lnTo>
                  <a:lnTo>
                    <a:pt x="24135" y="22818"/>
                  </a:lnTo>
                  <a:lnTo>
                    <a:pt x="22116" y="24530"/>
                  </a:lnTo>
                  <a:lnTo>
                    <a:pt x="18255" y="27119"/>
                  </a:lnTo>
                  <a:lnTo>
                    <a:pt x="16456" y="28216"/>
                  </a:lnTo>
                  <a:lnTo>
                    <a:pt x="14393" y="29532"/>
                  </a:lnTo>
                  <a:lnTo>
                    <a:pt x="12287" y="30717"/>
                  </a:lnTo>
                  <a:lnTo>
                    <a:pt x="8250" y="33043"/>
                  </a:lnTo>
                  <a:lnTo>
                    <a:pt x="88" y="37869"/>
                  </a:lnTo>
                  <a:lnTo>
                    <a:pt x="45" y="37913"/>
                  </a:lnTo>
                  <a:lnTo>
                    <a:pt x="1" y="37957"/>
                  </a:lnTo>
                  <a:lnTo>
                    <a:pt x="1" y="38045"/>
                  </a:lnTo>
                  <a:lnTo>
                    <a:pt x="1" y="38089"/>
                  </a:lnTo>
                  <a:lnTo>
                    <a:pt x="88" y="38177"/>
                  </a:lnTo>
                  <a:lnTo>
                    <a:pt x="264" y="38177"/>
                  </a:lnTo>
                  <a:lnTo>
                    <a:pt x="8426" y="33350"/>
                  </a:lnTo>
                  <a:lnTo>
                    <a:pt x="12463" y="31024"/>
                  </a:lnTo>
                  <a:lnTo>
                    <a:pt x="14613" y="29839"/>
                  </a:lnTo>
                  <a:lnTo>
                    <a:pt x="16631" y="28523"/>
                  </a:lnTo>
                  <a:lnTo>
                    <a:pt x="18430" y="27426"/>
                  </a:lnTo>
                  <a:lnTo>
                    <a:pt x="20844" y="25802"/>
                  </a:lnTo>
                  <a:lnTo>
                    <a:pt x="22292" y="24793"/>
                  </a:lnTo>
                  <a:lnTo>
                    <a:pt x="22336" y="24793"/>
                  </a:lnTo>
                  <a:lnTo>
                    <a:pt x="24354" y="23082"/>
                  </a:lnTo>
                  <a:lnTo>
                    <a:pt x="26856" y="20756"/>
                  </a:lnTo>
                  <a:lnTo>
                    <a:pt x="28391" y="19264"/>
                  </a:lnTo>
                  <a:lnTo>
                    <a:pt x="29620" y="17816"/>
                  </a:lnTo>
                  <a:lnTo>
                    <a:pt x="31375" y="15315"/>
                  </a:lnTo>
                  <a:lnTo>
                    <a:pt x="32692" y="13428"/>
                  </a:lnTo>
                  <a:lnTo>
                    <a:pt x="34008" y="11190"/>
                  </a:lnTo>
                  <a:lnTo>
                    <a:pt x="35412" y="8733"/>
                  </a:lnTo>
                  <a:lnTo>
                    <a:pt x="36816" y="6232"/>
                  </a:lnTo>
                  <a:lnTo>
                    <a:pt x="37957" y="4125"/>
                  </a:lnTo>
                  <a:lnTo>
                    <a:pt x="38703" y="2239"/>
                  </a:lnTo>
                  <a:lnTo>
                    <a:pt x="39318" y="264"/>
                  </a:lnTo>
                  <a:lnTo>
                    <a:pt x="39318" y="176"/>
                  </a:lnTo>
                  <a:lnTo>
                    <a:pt x="39274" y="132"/>
                  </a:lnTo>
                  <a:lnTo>
                    <a:pt x="39230" y="45"/>
                  </a:lnTo>
                  <a:lnTo>
                    <a:pt x="39186" y="45"/>
                  </a:lnTo>
                  <a:lnTo>
                    <a:pt x="39098" y="1"/>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3" name="Google Shape;4383;p91"/>
            <p:cNvSpPr/>
            <p:nvPr/>
          </p:nvSpPr>
          <p:spPr>
            <a:xfrm>
              <a:off x="5398475" y="1973850"/>
              <a:ext cx="866650" cy="695525"/>
            </a:xfrm>
            <a:custGeom>
              <a:rect b="b" l="l" r="r" t="t"/>
              <a:pathLst>
                <a:path extrusionOk="0" h="27821" w="34666">
                  <a:moveTo>
                    <a:pt x="34446" y="0"/>
                  </a:moveTo>
                  <a:lnTo>
                    <a:pt x="34358" y="44"/>
                  </a:lnTo>
                  <a:lnTo>
                    <a:pt x="34315" y="88"/>
                  </a:lnTo>
                  <a:lnTo>
                    <a:pt x="32867" y="2809"/>
                  </a:lnTo>
                  <a:lnTo>
                    <a:pt x="31375" y="5134"/>
                  </a:lnTo>
                  <a:lnTo>
                    <a:pt x="29839" y="7197"/>
                  </a:lnTo>
                  <a:lnTo>
                    <a:pt x="28215" y="8996"/>
                  </a:lnTo>
                  <a:lnTo>
                    <a:pt x="26592" y="10576"/>
                  </a:lnTo>
                  <a:lnTo>
                    <a:pt x="24880" y="12111"/>
                  </a:lnTo>
                  <a:lnTo>
                    <a:pt x="23301" y="13296"/>
                  </a:lnTo>
                  <a:lnTo>
                    <a:pt x="21370" y="14920"/>
                  </a:lnTo>
                  <a:lnTo>
                    <a:pt x="20580" y="15710"/>
                  </a:lnTo>
                  <a:lnTo>
                    <a:pt x="19658" y="16456"/>
                  </a:lnTo>
                  <a:lnTo>
                    <a:pt x="18737" y="17201"/>
                  </a:lnTo>
                  <a:lnTo>
                    <a:pt x="17772" y="17904"/>
                  </a:lnTo>
                  <a:lnTo>
                    <a:pt x="16718" y="18606"/>
                  </a:lnTo>
                  <a:lnTo>
                    <a:pt x="15665" y="19308"/>
                  </a:lnTo>
                  <a:lnTo>
                    <a:pt x="14568" y="19966"/>
                  </a:lnTo>
                  <a:lnTo>
                    <a:pt x="13471" y="20580"/>
                  </a:lnTo>
                  <a:lnTo>
                    <a:pt x="11190" y="21809"/>
                  </a:lnTo>
                  <a:lnTo>
                    <a:pt x="8864" y="22994"/>
                  </a:lnTo>
                  <a:lnTo>
                    <a:pt x="6582" y="24047"/>
                  </a:lnTo>
                  <a:lnTo>
                    <a:pt x="4388" y="25012"/>
                  </a:lnTo>
                  <a:lnTo>
                    <a:pt x="2413" y="26109"/>
                  </a:lnTo>
                  <a:lnTo>
                    <a:pt x="88" y="27469"/>
                  </a:lnTo>
                  <a:lnTo>
                    <a:pt x="44" y="27513"/>
                  </a:lnTo>
                  <a:lnTo>
                    <a:pt x="0" y="27601"/>
                  </a:lnTo>
                  <a:lnTo>
                    <a:pt x="0" y="27645"/>
                  </a:lnTo>
                  <a:lnTo>
                    <a:pt x="44" y="27733"/>
                  </a:lnTo>
                  <a:lnTo>
                    <a:pt x="88" y="27777"/>
                  </a:lnTo>
                  <a:lnTo>
                    <a:pt x="176" y="27821"/>
                  </a:lnTo>
                  <a:lnTo>
                    <a:pt x="263" y="27777"/>
                  </a:lnTo>
                  <a:lnTo>
                    <a:pt x="2589" y="26416"/>
                  </a:lnTo>
                  <a:lnTo>
                    <a:pt x="4564" y="25319"/>
                  </a:lnTo>
                  <a:lnTo>
                    <a:pt x="6758" y="24354"/>
                  </a:lnTo>
                  <a:lnTo>
                    <a:pt x="9039" y="23301"/>
                  </a:lnTo>
                  <a:lnTo>
                    <a:pt x="11365" y="22116"/>
                  </a:lnTo>
                  <a:lnTo>
                    <a:pt x="13647" y="20887"/>
                  </a:lnTo>
                  <a:lnTo>
                    <a:pt x="14788" y="20273"/>
                  </a:lnTo>
                  <a:lnTo>
                    <a:pt x="15885" y="19571"/>
                  </a:lnTo>
                  <a:lnTo>
                    <a:pt x="16938" y="18913"/>
                  </a:lnTo>
                  <a:lnTo>
                    <a:pt x="17991" y="18211"/>
                  </a:lnTo>
                  <a:lnTo>
                    <a:pt x="18956" y="17465"/>
                  </a:lnTo>
                  <a:lnTo>
                    <a:pt x="19922" y="16719"/>
                  </a:lnTo>
                  <a:lnTo>
                    <a:pt x="20799" y="15973"/>
                  </a:lnTo>
                  <a:lnTo>
                    <a:pt x="21633" y="15183"/>
                  </a:lnTo>
                  <a:lnTo>
                    <a:pt x="23520" y="13559"/>
                  </a:lnTo>
                  <a:lnTo>
                    <a:pt x="25100" y="12419"/>
                  </a:lnTo>
                  <a:lnTo>
                    <a:pt x="26855" y="10839"/>
                  </a:lnTo>
                  <a:lnTo>
                    <a:pt x="28435" y="9259"/>
                  </a:lnTo>
                  <a:lnTo>
                    <a:pt x="30102" y="7460"/>
                  </a:lnTo>
                  <a:lnTo>
                    <a:pt x="30102" y="7416"/>
                  </a:lnTo>
                  <a:lnTo>
                    <a:pt x="31682" y="5354"/>
                  </a:lnTo>
                  <a:lnTo>
                    <a:pt x="33174" y="2984"/>
                  </a:lnTo>
                  <a:lnTo>
                    <a:pt x="34622" y="264"/>
                  </a:lnTo>
                  <a:lnTo>
                    <a:pt x="34666" y="176"/>
                  </a:lnTo>
                  <a:lnTo>
                    <a:pt x="34666" y="132"/>
                  </a:lnTo>
                  <a:lnTo>
                    <a:pt x="34622" y="88"/>
                  </a:lnTo>
                  <a:lnTo>
                    <a:pt x="34578" y="44"/>
                  </a:lnTo>
                  <a:lnTo>
                    <a:pt x="34490" y="0"/>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4" name="Google Shape;4384;p91"/>
            <p:cNvSpPr/>
            <p:nvPr/>
          </p:nvSpPr>
          <p:spPr>
            <a:xfrm>
              <a:off x="5275600" y="2483950"/>
              <a:ext cx="133850" cy="74625"/>
            </a:xfrm>
            <a:custGeom>
              <a:rect b="b" l="l" r="r" t="t"/>
              <a:pathLst>
                <a:path extrusionOk="0" h="2985" w="5354">
                  <a:moveTo>
                    <a:pt x="5178" y="1"/>
                  </a:moveTo>
                  <a:lnTo>
                    <a:pt x="5091" y="45"/>
                  </a:lnTo>
                  <a:lnTo>
                    <a:pt x="88" y="2634"/>
                  </a:lnTo>
                  <a:lnTo>
                    <a:pt x="44" y="2677"/>
                  </a:lnTo>
                  <a:lnTo>
                    <a:pt x="0" y="2765"/>
                  </a:lnTo>
                  <a:lnTo>
                    <a:pt x="0" y="2809"/>
                  </a:lnTo>
                  <a:lnTo>
                    <a:pt x="0" y="2897"/>
                  </a:lnTo>
                  <a:lnTo>
                    <a:pt x="88" y="2941"/>
                  </a:lnTo>
                  <a:lnTo>
                    <a:pt x="176" y="2985"/>
                  </a:lnTo>
                  <a:lnTo>
                    <a:pt x="264" y="2985"/>
                  </a:lnTo>
                  <a:lnTo>
                    <a:pt x="5266" y="352"/>
                  </a:lnTo>
                  <a:lnTo>
                    <a:pt x="5310" y="308"/>
                  </a:lnTo>
                  <a:lnTo>
                    <a:pt x="5354" y="264"/>
                  </a:lnTo>
                  <a:lnTo>
                    <a:pt x="5354" y="176"/>
                  </a:lnTo>
                  <a:lnTo>
                    <a:pt x="5354" y="132"/>
                  </a:lnTo>
                  <a:lnTo>
                    <a:pt x="5310" y="45"/>
                  </a:lnTo>
                  <a:lnTo>
                    <a:pt x="5222" y="45"/>
                  </a:lnTo>
                  <a:lnTo>
                    <a:pt x="5178" y="1"/>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5" name="Google Shape;4385;p91"/>
            <p:cNvSpPr/>
            <p:nvPr/>
          </p:nvSpPr>
          <p:spPr>
            <a:xfrm>
              <a:off x="6505350" y="3574375"/>
              <a:ext cx="121800" cy="43900"/>
            </a:xfrm>
            <a:custGeom>
              <a:rect b="b" l="l" r="r" t="t"/>
              <a:pathLst>
                <a:path extrusionOk="0" h="1756" w="4872">
                  <a:moveTo>
                    <a:pt x="2721" y="352"/>
                  </a:moveTo>
                  <a:lnTo>
                    <a:pt x="3950" y="440"/>
                  </a:lnTo>
                  <a:lnTo>
                    <a:pt x="4432" y="1054"/>
                  </a:lnTo>
                  <a:lnTo>
                    <a:pt x="4081" y="1229"/>
                  </a:lnTo>
                  <a:lnTo>
                    <a:pt x="1931" y="1405"/>
                  </a:lnTo>
                  <a:lnTo>
                    <a:pt x="439" y="1405"/>
                  </a:lnTo>
                  <a:lnTo>
                    <a:pt x="703" y="659"/>
                  </a:lnTo>
                  <a:lnTo>
                    <a:pt x="2721" y="352"/>
                  </a:lnTo>
                  <a:close/>
                  <a:moveTo>
                    <a:pt x="2721" y="1"/>
                  </a:moveTo>
                  <a:lnTo>
                    <a:pt x="527" y="352"/>
                  </a:lnTo>
                  <a:lnTo>
                    <a:pt x="439" y="396"/>
                  </a:lnTo>
                  <a:lnTo>
                    <a:pt x="395" y="440"/>
                  </a:lnTo>
                  <a:lnTo>
                    <a:pt x="0" y="1493"/>
                  </a:lnTo>
                  <a:lnTo>
                    <a:pt x="0" y="1580"/>
                  </a:lnTo>
                  <a:lnTo>
                    <a:pt x="44" y="1668"/>
                  </a:lnTo>
                  <a:lnTo>
                    <a:pt x="88" y="1712"/>
                  </a:lnTo>
                  <a:lnTo>
                    <a:pt x="176" y="1712"/>
                  </a:lnTo>
                  <a:lnTo>
                    <a:pt x="1975" y="1756"/>
                  </a:lnTo>
                  <a:lnTo>
                    <a:pt x="4169" y="1580"/>
                  </a:lnTo>
                  <a:lnTo>
                    <a:pt x="4257" y="1580"/>
                  </a:lnTo>
                  <a:lnTo>
                    <a:pt x="4783" y="1273"/>
                  </a:lnTo>
                  <a:lnTo>
                    <a:pt x="4827" y="1229"/>
                  </a:lnTo>
                  <a:lnTo>
                    <a:pt x="4871" y="1142"/>
                  </a:lnTo>
                  <a:lnTo>
                    <a:pt x="4871" y="1054"/>
                  </a:lnTo>
                  <a:lnTo>
                    <a:pt x="4827" y="1010"/>
                  </a:lnTo>
                  <a:lnTo>
                    <a:pt x="4213" y="176"/>
                  </a:lnTo>
                  <a:lnTo>
                    <a:pt x="4125" y="132"/>
                  </a:lnTo>
                  <a:lnTo>
                    <a:pt x="4081" y="89"/>
                  </a:lnTo>
                  <a:lnTo>
                    <a:pt x="2721" y="1"/>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6" name="Google Shape;4386;p91"/>
            <p:cNvSpPr/>
            <p:nvPr/>
          </p:nvSpPr>
          <p:spPr>
            <a:xfrm>
              <a:off x="4039275" y="2169125"/>
              <a:ext cx="3006925" cy="2565925"/>
            </a:xfrm>
            <a:custGeom>
              <a:rect b="b" l="l" r="r" t="t"/>
              <a:pathLst>
                <a:path extrusionOk="0" h="102637" w="120277">
                  <a:moveTo>
                    <a:pt x="106586" y="0"/>
                  </a:moveTo>
                  <a:lnTo>
                    <a:pt x="106498" y="44"/>
                  </a:lnTo>
                  <a:lnTo>
                    <a:pt x="104172" y="2808"/>
                  </a:lnTo>
                  <a:lnTo>
                    <a:pt x="100355" y="7065"/>
                  </a:lnTo>
                  <a:lnTo>
                    <a:pt x="98512" y="7372"/>
                  </a:lnTo>
                  <a:lnTo>
                    <a:pt x="98468" y="7416"/>
                  </a:lnTo>
                  <a:lnTo>
                    <a:pt x="95967" y="9303"/>
                  </a:lnTo>
                  <a:lnTo>
                    <a:pt x="89560" y="14173"/>
                  </a:lnTo>
                  <a:lnTo>
                    <a:pt x="84997" y="16543"/>
                  </a:lnTo>
                  <a:lnTo>
                    <a:pt x="79292" y="18605"/>
                  </a:lnTo>
                  <a:lnTo>
                    <a:pt x="74334" y="20712"/>
                  </a:lnTo>
                  <a:lnTo>
                    <a:pt x="67620" y="23081"/>
                  </a:lnTo>
                  <a:lnTo>
                    <a:pt x="63364" y="24617"/>
                  </a:lnTo>
                  <a:lnTo>
                    <a:pt x="59151" y="25538"/>
                  </a:lnTo>
                  <a:lnTo>
                    <a:pt x="59107" y="25538"/>
                  </a:lnTo>
                  <a:lnTo>
                    <a:pt x="54017" y="27338"/>
                  </a:lnTo>
                  <a:lnTo>
                    <a:pt x="48664" y="28786"/>
                  </a:lnTo>
                  <a:lnTo>
                    <a:pt x="43661" y="30629"/>
                  </a:lnTo>
                  <a:lnTo>
                    <a:pt x="39010" y="31418"/>
                  </a:lnTo>
                  <a:lnTo>
                    <a:pt x="33920" y="32603"/>
                  </a:lnTo>
                  <a:lnTo>
                    <a:pt x="29795" y="32779"/>
                  </a:lnTo>
                  <a:lnTo>
                    <a:pt x="29707" y="32779"/>
                  </a:lnTo>
                  <a:lnTo>
                    <a:pt x="23169" y="35587"/>
                  </a:lnTo>
                  <a:lnTo>
                    <a:pt x="17508" y="37825"/>
                  </a:lnTo>
                  <a:lnTo>
                    <a:pt x="13603" y="37869"/>
                  </a:lnTo>
                  <a:lnTo>
                    <a:pt x="11892" y="36552"/>
                  </a:lnTo>
                  <a:lnTo>
                    <a:pt x="11848" y="36509"/>
                  </a:lnTo>
                  <a:lnTo>
                    <a:pt x="9785" y="35631"/>
                  </a:lnTo>
                  <a:lnTo>
                    <a:pt x="9654" y="35631"/>
                  </a:lnTo>
                  <a:lnTo>
                    <a:pt x="9610" y="35675"/>
                  </a:lnTo>
                  <a:lnTo>
                    <a:pt x="9566" y="35719"/>
                  </a:lnTo>
                  <a:lnTo>
                    <a:pt x="6802" y="42081"/>
                  </a:lnTo>
                  <a:lnTo>
                    <a:pt x="6802" y="42213"/>
                  </a:lnTo>
                  <a:lnTo>
                    <a:pt x="8337" y="50199"/>
                  </a:lnTo>
                  <a:lnTo>
                    <a:pt x="8864" y="55333"/>
                  </a:lnTo>
                  <a:lnTo>
                    <a:pt x="9478" y="61608"/>
                  </a:lnTo>
                  <a:lnTo>
                    <a:pt x="7284" y="64021"/>
                  </a:lnTo>
                  <a:lnTo>
                    <a:pt x="7240" y="64109"/>
                  </a:lnTo>
                  <a:lnTo>
                    <a:pt x="6758" y="67839"/>
                  </a:lnTo>
                  <a:lnTo>
                    <a:pt x="5266" y="69463"/>
                  </a:lnTo>
                  <a:lnTo>
                    <a:pt x="5222" y="69507"/>
                  </a:lnTo>
                  <a:lnTo>
                    <a:pt x="4432" y="72359"/>
                  </a:lnTo>
                  <a:lnTo>
                    <a:pt x="2984" y="76001"/>
                  </a:lnTo>
                  <a:lnTo>
                    <a:pt x="1755" y="79423"/>
                  </a:lnTo>
                  <a:lnTo>
                    <a:pt x="570" y="82539"/>
                  </a:lnTo>
                  <a:lnTo>
                    <a:pt x="570" y="82583"/>
                  </a:lnTo>
                  <a:lnTo>
                    <a:pt x="44" y="86181"/>
                  </a:lnTo>
                  <a:lnTo>
                    <a:pt x="44" y="86225"/>
                  </a:lnTo>
                  <a:lnTo>
                    <a:pt x="0" y="89340"/>
                  </a:lnTo>
                  <a:lnTo>
                    <a:pt x="132" y="92324"/>
                  </a:lnTo>
                  <a:lnTo>
                    <a:pt x="132" y="92368"/>
                  </a:lnTo>
                  <a:lnTo>
                    <a:pt x="176" y="92456"/>
                  </a:lnTo>
                  <a:lnTo>
                    <a:pt x="263" y="92500"/>
                  </a:lnTo>
                  <a:lnTo>
                    <a:pt x="307" y="92500"/>
                  </a:lnTo>
                  <a:lnTo>
                    <a:pt x="395" y="92456"/>
                  </a:lnTo>
                  <a:lnTo>
                    <a:pt x="439" y="92412"/>
                  </a:lnTo>
                  <a:lnTo>
                    <a:pt x="483" y="92368"/>
                  </a:lnTo>
                  <a:lnTo>
                    <a:pt x="483" y="92324"/>
                  </a:lnTo>
                  <a:lnTo>
                    <a:pt x="351" y="89340"/>
                  </a:lnTo>
                  <a:lnTo>
                    <a:pt x="395" y="86225"/>
                  </a:lnTo>
                  <a:lnTo>
                    <a:pt x="922" y="82627"/>
                  </a:lnTo>
                  <a:lnTo>
                    <a:pt x="2062" y="79555"/>
                  </a:lnTo>
                  <a:lnTo>
                    <a:pt x="3335" y="76132"/>
                  </a:lnTo>
                  <a:lnTo>
                    <a:pt x="4739" y="72490"/>
                  </a:lnTo>
                  <a:lnTo>
                    <a:pt x="4739" y="72447"/>
                  </a:lnTo>
                  <a:lnTo>
                    <a:pt x="5529" y="69638"/>
                  </a:lnTo>
                  <a:lnTo>
                    <a:pt x="7065" y="68015"/>
                  </a:lnTo>
                  <a:lnTo>
                    <a:pt x="7109" y="67927"/>
                  </a:lnTo>
                  <a:lnTo>
                    <a:pt x="7591" y="64241"/>
                  </a:lnTo>
                  <a:lnTo>
                    <a:pt x="9785" y="61784"/>
                  </a:lnTo>
                  <a:lnTo>
                    <a:pt x="9829" y="61740"/>
                  </a:lnTo>
                  <a:lnTo>
                    <a:pt x="9829" y="61652"/>
                  </a:lnTo>
                  <a:lnTo>
                    <a:pt x="9215" y="55289"/>
                  </a:lnTo>
                  <a:lnTo>
                    <a:pt x="8688" y="50155"/>
                  </a:lnTo>
                  <a:lnTo>
                    <a:pt x="7153" y="42169"/>
                  </a:lnTo>
                  <a:lnTo>
                    <a:pt x="9829" y="36026"/>
                  </a:lnTo>
                  <a:lnTo>
                    <a:pt x="11716" y="36816"/>
                  </a:lnTo>
                  <a:lnTo>
                    <a:pt x="13427" y="38220"/>
                  </a:lnTo>
                  <a:lnTo>
                    <a:pt x="13559" y="38220"/>
                  </a:lnTo>
                  <a:lnTo>
                    <a:pt x="17552" y="38176"/>
                  </a:lnTo>
                  <a:lnTo>
                    <a:pt x="17596" y="38176"/>
                  </a:lnTo>
                  <a:lnTo>
                    <a:pt x="23301" y="35938"/>
                  </a:lnTo>
                  <a:lnTo>
                    <a:pt x="29839" y="33130"/>
                  </a:lnTo>
                  <a:lnTo>
                    <a:pt x="33964" y="32954"/>
                  </a:lnTo>
                  <a:lnTo>
                    <a:pt x="34007" y="32954"/>
                  </a:lnTo>
                  <a:lnTo>
                    <a:pt x="39098" y="31769"/>
                  </a:lnTo>
                  <a:lnTo>
                    <a:pt x="43749" y="30980"/>
                  </a:lnTo>
                  <a:lnTo>
                    <a:pt x="43793" y="30980"/>
                  </a:lnTo>
                  <a:lnTo>
                    <a:pt x="48751" y="29137"/>
                  </a:lnTo>
                  <a:lnTo>
                    <a:pt x="54105" y="27645"/>
                  </a:lnTo>
                  <a:lnTo>
                    <a:pt x="59239" y="25889"/>
                  </a:lnTo>
                  <a:lnTo>
                    <a:pt x="63451" y="24968"/>
                  </a:lnTo>
                  <a:lnTo>
                    <a:pt x="63495" y="24968"/>
                  </a:lnTo>
                  <a:lnTo>
                    <a:pt x="67752" y="23432"/>
                  </a:lnTo>
                  <a:lnTo>
                    <a:pt x="74465" y="21063"/>
                  </a:lnTo>
                  <a:lnTo>
                    <a:pt x="79424" y="18956"/>
                  </a:lnTo>
                  <a:lnTo>
                    <a:pt x="85128" y="16850"/>
                  </a:lnTo>
                  <a:lnTo>
                    <a:pt x="89736" y="14437"/>
                  </a:lnTo>
                  <a:lnTo>
                    <a:pt x="89780" y="14437"/>
                  </a:lnTo>
                  <a:lnTo>
                    <a:pt x="96186" y="9566"/>
                  </a:lnTo>
                  <a:lnTo>
                    <a:pt x="98643" y="7723"/>
                  </a:lnTo>
                  <a:lnTo>
                    <a:pt x="100486" y="7372"/>
                  </a:lnTo>
                  <a:lnTo>
                    <a:pt x="100574" y="7328"/>
                  </a:lnTo>
                  <a:lnTo>
                    <a:pt x="104436" y="3072"/>
                  </a:lnTo>
                  <a:lnTo>
                    <a:pt x="106674" y="351"/>
                  </a:lnTo>
                  <a:lnTo>
                    <a:pt x="112334" y="1711"/>
                  </a:lnTo>
                  <a:lnTo>
                    <a:pt x="112949" y="3554"/>
                  </a:lnTo>
                  <a:lnTo>
                    <a:pt x="116547" y="18386"/>
                  </a:lnTo>
                  <a:lnTo>
                    <a:pt x="116371" y="30409"/>
                  </a:lnTo>
                  <a:lnTo>
                    <a:pt x="116371" y="30453"/>
                  </a:lnTo>
                  <a:lnTo>
                    <a:pt x="118741" y="38439"/>
                  </a:lnTo>
                  <a:lnTo>
                    <a:pt x="117600" y="42213"/>
                  </a:lnTo>
                  <a:lnTo>
                    <a:pt x="116942" y="44934"/>
                  </a:lnTo>
                  <a:lnTo>
                    <a:pt x="116942" y="44977"/>
                  </a:lnTo>
                  <a:lnTo>
                    <a:pt x="116810" y="48268"/>
                  </a:lnTo>
                  <a:lnTo>
                    <a:pt x="116810" y="48356"/>
                  </a:lnTo>
                  <a:lnTo>
                    <a:pt x="119926" y="54982"/>
                  </a:lnTo>
                  <a:lnTo>
                    <a:pt x="119662" y="55991"/>
                  </a:lnTo>
                  <a:lnTo>
                    <a:pt x="118697" y="56518"/>
                  </a:lnTo>
                  <a:lnTo>
                    <a:pt x="118653" y="56518"/>
                  </a:lnTo>
                  <a:lnTo>
                    <a:pt x="115889" y="58580"/>
                  </a:lnTo>
                  <a:lnTo>
                    <a:pt x="113519" y="60511"/>
                  </a:lnTo>
                  <a:lnTo>
                    <a:pt x="109614" y="64197"/>
                  </a:lnTo>
                  <a:lnTo>
                    <a:pt x="109570" y="64241"/>
                  </a:lnTo>
                  <a:lnTo>
                    <a:pt x="104304" y="75562"/>
                  </a:lnTo>
                  <a:lnTo>
                    <a:pt x="100750" y="78634"/>
                  </a:lnTo>
                  <a:lnTo>
                    <a:pt x="98468" y="80828"/>
                  </a:lnTo>
                  <a:lnTo>
                    <a:pt x="91184" y="82978"/>
                  </a:lnTo>
                  <a:lnTo>
                    <a:pt x="87805" y="83417"/>
                  </a:lnTo>
                  <a:lnTo>
                    <a:pt x="87761" y="83417"/>
                  </a:lnTo>
                  <a:lnTo>
                    <a:pt x="84163" y="84470"/>
                  </a:lnTo>
                  <a:lnTo>
                    <a:pt x="84075" y="84514"/>
                  </a:lnTo>
                  <a:lnTo>
                    <a:pt x="82846" y="86006"/>
                  </a:lnTo>
                  <a:lnTo>
                    <a:pt x="82846" y="86049"/>
                  </a:lnTo>
                  <a:lnTo>
                    <a:pt x="81311" y="88858"/>
                  </a:lnTo>
                  <a:lnTo>
                    <a:pt x="78853" y="91008"/>
                  </a:lnTo>
                  <a:lnTo>
                    <a:pt x="74202" y="91885"/>
                  </a:lnTo>
                  <a:lnTo>
                    <a:pt x="74158" y="91929"/>
                  </a:lnTo>
                  <a:lnTo>
                    <a:pt x="70560" y="93948"/>
                  </a:lnTo>
                  <a:lnTo>
                    <a:pt x="70516" y="93992"/>
                  </a:lnTo>
                  <a:lnTo>
                    <a:pt x="68629" y="96668"/>
                  </a:lnTo>
                  <a:lnTo>
                    <a:pt x="65207" y="97239"/>
                  </a:lnTo>
                  <a:lnTo>
                    <a:pt x="63671" y="96932"/>
                  </a:lnTo>
                  <a:lnTo>
                    <a:pt x="62003" y="96932"/>
                  </a:lnTo>
                  <a:lnTo>
                    <a:pt x="58098" y="97985"/>
                  </a:lnTo>
                  <a:lnTo>
                    <a:pt x="52481" y="99038"/>
                  </a:lnTo>
                  <a:lnTo>
                    <a:pt x="51252" y="98862"/>
                  </a:lnTo>
                  <a:lnTo>
                    <a:pt x="48005" y="98424"/>
                  </a:lnTo>
                  <a:lnTo>
                    <a:pt x="44451" y="97590"/>
                  </a:lnTo>
                  <a:lnTo>
                    <a:pt x="43398" y="95966"/>
                  </a:lnTo>
                  <a:lnTo>
                    <a:pt x="43398" y="95922"/>
                  </a:lnTo>
                  <a:lnTo>
                    <a:pt x="41160" y="93158"/>
                  </a:lnTo>
                  <a:lnTo>
                    <a:pt x="41160" y="92368"/>
                  </a:lnTo>
                  <a:lnTo>
                    <a:pt x="41160" y="90832"/>
                  </a:lnTo>
                  <a:lnTo>
                    <a:pt x="42038" y="88989"/>
                  </a:lnTo>
                  <a:lnTo>
                    <a:pt x="43617" y="86971"/>
                  </a:lnTo>
                  <a:lnTo>
                    <a:pt x="46645" y="85391"/>
                  </a:lnTo>
                  <a:lnTo>
                    <a:pt x="46689" y="85303"/>
                  </a:lnTo>
                  <a:lnTo>
                    <a:pt x="47215" y="84426"/>
                  </a:lnTo>
                  <a:lnTo>
                    <a:pt x="48005" y="82671"/>
                  </a:lnTo>
                  <a:lnTo>
                    <a:pt x="49015" y="80915"/>
                  </a:lnTo>
                  <a:lnTo>
                    <a:pt x="50550" y="78897"/>
                  </a:lnTo>
                  <a:lnTo>
                    <a:pt x="50550" y="78853"/>
                  </a:lnTo>
                  <a:lnTo>
                    <a:pt x="51296" y="77537"/>
                  </a:lnTo>
                  <a:lnTo>
                    <a:pt x="51296" y="77449"/>
                  </a:lnTo>
                  <a:lnTo>
                    <a:pt x="51428" y="76527"/>
                  </a:lnTo>
                  <a:lnTo>
                    <a:pt x="51428" y="76484"/>
                  </a:lnTo>
                  <a:lnTo>
                    <a:pt x="51340" y="75035"/>
                  </a:lnTo>
                  <a:lnTo>
                    <a:pt x="52042" y="70691"/>
                  </a:lnTo>
                  <a:lnTo>
                    <a:pt x="55684" y="63846"/>
                  </a:lnTo>
                  <a:lnTo>
                    <a:pt x="58405" y="60028"/>
                  </a:lnTo>
                  <a:lnTo>
                    <a:pt x="61213" y="58361"/>
                  </a:lnTo>
                  <a:lnTo>
                    <a:pt x="65163" y="56606"/>
                  </a:lnTo>
                  <a:lnTo>
                    <a:pt x="65207" y="56562"/>
                  </a:lnTo>
                  <a:lnTo>
                    <a:pt x="68761" y="52832"/>
                  </a:lnTo>
                  <a:lnTo>
                    <a:pt x="77844" y="45811"/>
                  </a:lnTo>
                  <a:lnTo>
                    <a:pt x="82452" y="41950"/>
                  </a:lnTo>
                  <a:lnTo>
                    <a:pt x="89121" y="38308"/>
                  </a:lnTo>
                  <a:lnTo>
                    <a:pt x="93553" y="38088"/>
                  </a:lnTo>
                  <a:lnTo>
                    <a:pt x="93597" y="38088"/>
                  </a:lnTo>
                  <a:lnTo>
                    <a:pt x="105708" y="31726"/>
                  </a:lnTo>
                  <a:lnTo>
                    <a:pt x="105796" y="31682"/>
                  </a:lnTo>
                  <a:lnTo>
                    <a:pt x="105796" y="31594"/>
                  </a:lnTo>
                  <a:lnTo>
                    <a:pt x="106454" y="27820"/>
                  </a:lnTo>
                  <a:lnTo>
                    <a:pt x="106454" y="27776"/>
                  </a:lnTo>
                  <a:lnTo>
                    <a:pt x="106235" y="24705"/>
                  </a:lnTo>
                  <a:lnTo>
                    <a:pt x="106410" y="21545"/>
                  </a:lnTo>
                  <a:lnTo>
                    <a:pt x="106366" y="21458"/>
                  </a:lnTo>
                  <a:lnTo>
                    <a:pt x="104875" y="19395"/>
                  </a:lnTo>
                  <a:lnTo>
                    <a:pt x="104787" y="19351"/>
                  </a:lnTo>
                  <a:lnTo>
                    <a:pt x="100574" y="18035"/>
                  </a:lnTo>
                  <a:lnTo>
                    <a:pt x="99126" y="17421"/>
                  </a:lnTo>
                  <a:lnTo>
                    <a:pt x="95089" y="15841"/>
                  </a:lnTo>
                  <a:lnTo>
                    <a:pt x="95001" y="15841"/>
                  </a:lnTo>
                  <a:lnTo>
                    <a:pt x="94958" y="15885"/>
                  </a:lnTo>
                  <a:lnTo>
                    <a:pt x="91447" y="18342"/>
                  </a:lnTo>
                  <a:lnTo>
                    <a:pt x="83461" y="23915"/>
                  </a:lnTo>
                  <a:lnTo>
                    <a:pt x="79687" y="25100"/>
                  </a:lnTo>
                  <a:lnTo>
                    <a:pt x="76352" y="24705"/>
                  </a:lnTo>
                  <a:lnTo>
                    <a:pt x="76264" y="24705"/>
                  </a:lnTo>
                  <a:lnTo>
                    <a:pt x="70823" y="26767"/>
                  </a:lnTo>
                  <a:lnTo>
                    <a:pt x="65119" y="28654"/>
                  </a:lnTo>
                  <a:lnTo>
                    <a:pt x="61126" y="30146"/>
                  </a:lnTo>
                  <a:lnTo>
                    <a:pt x="56518" y="31769"/>
                  </a:lnTo>
                  <a:lnTo>
                    <a:pt x="51428" y="33569"/>
                  </a:lnTo>
                  <a:lnTo>
                    <a:pt x="47435" y="35017"/>
                  </a:lnTo>
                  <a:lnTo>
                    <a:pt x="47391" y="35017"/>
                  </a:lnTo>
                  <a:lnTo>
                    <a:pt x="42784" y="37474"/>
                  </a:lnTo>
                  <a:lnTo>
                    <a:pt x="38922" y="38571"/>
                  </a:lnTo>
                  <a:lnTo>
                    <a:pt x="35236" y="39800"/>
                  </a:lnTo>
                  <a:lnTo>
                    <a:pt x="31594" y="40721"/>
                  </a:lnTo>
                  <a:lnTo>
                    <a:pt x="31550" y="40721"/>
                  </a:lnTo>
                  <a:lnTo>
                    <a:pt x="27381" y="43529"/>
                  </a:lnTo>
                  <a:lnTo>
                    <a:pt x="27338" y="43573"/>
                  </a:lnTo>
                  <a:lnTo>
                    <a:pt x="24398" y="47479"/>
                  </a:lnTo>
                  <a:lnTo>
                    <a:pt x="24354" y="47479"/>
                  </a:lnTo>
                  <a:lnTo>
                    <a:pt x="22730" y="50550"/>
                  </a:lnTo>
                  <a:lnTo>
                    <a:pt x="21589" y="53490"/>
                  </a:lnTo>
                  <a:lnTo>
                    <a:pt x="19659" y="56255"/>
                  </a:lnTo>
                  <a:lnTo>
                    <a:pt x="19615" y="56342"/>
                  </a:lnTo>
                  <a:lnTo>
                    <a:pt x="18167" y="68936"/>
                  </a:lnTo>
                  <a:lnTo>
                    <a:pt x="18167" y="68980"/>
                  </a:lnTo>
                  <a:lnTo>
                    <a:pt x="18562" y="76176"/>
                  </a:lnTo>
                  <a:lnTo>
                    <a:pt x="18210" y="77975"/>
                  </a:lnTo>
                  <a:lnTo>
                    <a:pt x="17552" y="80301"/>
                  </a:lnTo>
                  <a:lnTo>
                    <a:pt x="16367" y="82012"/>
                  </a:lnTo>
                  <a:lnTo>
                    <a:pt x="14919" y="83987"/>
                  </a:lnTo>
                  <a:lnTo>
                    <a:pt x="13427" y="84557"/>
                  </a:lnTo>
                  <a:lnTo>
                    <a:pt x="13340" y="84601"/>
                  </a:lnTo>
                  <a:lnTo>
                    <a:pt x="13296" y="84645"/>
                  </a:lnTo>
                  <a:lnTo>
                    <a:pt x="12330" y="86795"/>
                  </a:lnTo>
                  <a:lnTo>
                    <a:pt x="12330" y="86839"/>
                  </a:lnTo>
                  <a:lnTo>
                    <a:pt x="11716" y="89209"/>
                  </a:lnTo>
                  <a:lnTo>
                    <a:pt x="11716" y="89253"/>
                  </a:lnTo>
                  <a:lnTo>
                    <a:pt x="12418" y="95571"/>
                  </a:lnTo>
                  <a:lnTo>
                    <a:pt x="13559" y="102505"/>
                  </a:lnTo>
                  <a:lnTo>
                    <a:pt x="13603" y="102592"/>
                  </a:lnTo>
                  <a:lnTo>
                    <a:pt x="13735" y="102636"/>
                  </a:lnTo>
                  <a:lnTo>
                    <a:pt x="13822" y="102636"/>
                  </a:lnTo>
                  <a:lnTo>
                    <a:pt x="13866" y="102548"/>
                  </a:lnTo>
                  <a:lnTo>
                    <a:pt x="13910" y="102505"/>
                  </a:lnTo>
                  <a:lnTo>
                    <a:pt x="13910" y="102417"/>
                  </a:lnTo>
                  <a:lnTo>
                    <a:pt x="12769" y="95484"/>
                  </a:lnTo>
                  <a:lnTo>
                    <a:pt x="12067" y="89253"/>
                  </a:lnTo>
                  <a:lnTo>
                    <a:pt x="12682" y="86927"/>
                  </a:lnTo>
                  <a:lnTo>
                    <a:pt x="13603" y="84865"/>
                  </a:lnTo>
                  <a:lnTo>
                    <a:pt x="15095" y="84294"/>
                  </a:lnTo>
                  <a:lnTo>
                    <a:pt x="15183" y="84250"/>
                  </a:lnTo>
                  <a:lnTo>
                    <a:pt x="16675" y="82188"/>
                  </a:lnTo>
                  <a:lnTo>
                    <a:pt x="17859" y="80477"/>
                  </a:lnTo>
                  <a:lnTo>
                    <a:pt x="17859" y="80433"/>
                  </a:lnTo>
                  <a:lnTo>
                    <a:pt x="18562" y="78063"/>
                  </a:lnTo>
                  <a:lnTo>
                    <a:pt x="18913" y="76220"/>
                  </a:lnTo>
                  <a:lnTo>
                    <a:pt x="18913" y="76176"/>
                  </a:lnTo>
                  <a:lnTo>
                    <a:pt x="18518" y="68980"/>
                  </a:lnTo>
                  <a:lnTo>
                    <a:pt x="19966" y="56430"/>
                  </a:lnTo>
                  <a:lnTo>
                    <a:pt x="21853" y="53666"/>
                  </a:lnTo>
                  <a:lnTo>
                    <a:pt x="21896" y="53622"/>
                  </a:lnTo>
                  <a:lnTo>
                    <a:pt x="23081" y="50682"/>
                  </a:lnTo>
                  <a:lnTo>
                    <a:pt x="24661" y="47654"/>
                  </a:lnTo>
                  <a:lnTo>
                    <a:pt x="27601" y="43837"/>
                  </a:lnTo>
                  <a:lnTo>
                    <a:pt x="31726" y="41072"/>
                  </a:lnTo>
                  <a:lnTo>
                    <a:pt x="35324" y="40107"/>
                  </a:lnTo>
                  <a:lnTo>
                    <a:pt x="39054" y="38922"/>
                  </a:lnTo>
                  <a:lnTo>
                    <a:pt x="42871" y="37825"/>
                  </a:lnTo>
                  <a:lnTo>
                    <a:pt x="42915" y="37781"/>
                  </a:lnTo>
                  <a:lnTo>
                    <a:pt x="47567" y="35368"/>
                  </a:lnTo>
                  <a:lnTo>
                    <a:pt x="51560" y="33920"/>
                  </a:lnTo>
                  <a:lnTo>
                    <a:pt x="56650" y="32077"/>
                  </a:lnTo>
                  <a:lnTo>
                    <a:pt x="61213" y="30453"/>
                  </a:lnTo>
                  <a:lnTo>
                    <a:pt x="65250" y="29005"/>
                  </a:lnTo>
                  <a:lnTo>
                    <a:pt x="70911" y="27074"/>
                  </a:lnTo>
                  <a:lnTo>
                    <a:pt x="76352" y="25056"/>
                  </a:lnTo>
                  <a:lnTo>
                    <a:pt x="79687" y="25451"/>
                  </a:lnTo>
                  <a:lnTo>
                    <a:pt x="79731" y="25451"/>
                  </a:lnTo>
                  <a:lnTo>
                    <a:pt x="83592" y="24266"/>
                  </a:lnTo>
                  <a:lnTo>
                    <a:pt x="83680" y="24222"/>
                  </a:lnTo>
                  <a:lnTo>
                    <a:pt x="91623" y="18649"/>
                  </a:lnTo>
                  <a:lnTo>
                    <a:pt x="95045" y="16236"/>
                  </a:lnTo>
                  <a:lnTo>
                    <a:pt x="98995" y="17772"/>
                  </a:lnTo>
                  <a:lnTo>
                    <a:pt x="100443" y="18342"/>
                  </a:lnTo>
                  <a:lnTo>
                    <a:pt x="104655" y="19658"/>
                  </a:lnTo>
                  <a:lnTo>
                    <a:pt x="106059" y="21589"/>
                  </a:lnTo>
                  <a:lnTo>
                    <a:pt x="105884" y="24705"/>
                  </a:lnTo>
                  <a:lnTo>
                    <a:pt x="106103" y="27776"/>
                  </a:lnTo>
                  <a:lnTo>
                    <a:pt x="105489" y="31462"/>
                  </a:lnTo>
                  <a:lnTo>
                    <a:pt x="93466" y="37737"/>
                  </a:lnTo>
                  <a:lnTo>
                    <a:pt x="89078" y="37957"/>
                  </a:lnTo>
                  <a:lnTo>
                    <a:pt x="88990" y="38000"/>
                  </a:lnTo>
                  <a:lnTo>
                    <a:pt x="82276" y="41643"/>
                  </a:lnTo>
                  <a:lnTo>
                    <a:pt x="82276" y="41686"/>
                  </a:lnTo>
                  <a:lnTo>
                    <a:pt x="77625" y="45504"/>
                  </a:lnTo>
                  <a:lnTo>
                    <a:pt x="68541" y="52569"/>
                  </a:lnTo>
                  <a:lnTo>
                    <a:pt x="68498" y="52569"/>
                  </a:lnTo>
                  <a:lnTo>
                    <a:pt x="64987" y="56299"/>
                  </a:lnTo>
                  <a:lnTo>
                    <a:pt x="61082" y="58010"/>
                  </a:lnTo>
                  <a:lnTo>
                    <a:pt x="61038" y="58054"/>
                  </a:lnTo>
                  <a:lnTo>
                    <a:pt x="58186" y="59765"/>
                  </a:lnTo>
                  <a:lnTo>
                    <a:pt x="58142" y="59809"/>
                  </a:lnTo>
                  <a:lnTo>
                    <a:pt x="55377" y="63670"/>
                  </a:lnTo>
                  <a:lnTo>
                    <a:pt x="51735" y="70560"/>
                  </a:lnTo>
                  <a:lnTo>
                    <a:pt x="51691" y="70604"/>
                  </a:lnTo>
                  <a:lnTo>
                    <a:pt x="50989" y="74992"/>
                  </a:lnTo>
                  <a:lnTo>
                    <a:pt x="50989" y="75035"/>
                  </a:lnTo>
                  <a:lnTo>
                    <a:pt x="51077" y="76484"/>
                  </a:lnTo>
                  <a:lnTo>
                    <a:pt x="50945" y="77361"/>
                  </a:lnTo>
                  <a:lnTo>
                    <a:pt x="50243" y="78678"/>
                  </a:lnTo>
                  <a:lnTo>
                    <a:pt x="48707" y="80696"/>
                  </a:lnTo>
                  <a:lnTo>
                    <a:pt x="48707" y="80740"/>
                  </a:lnTo>
                  <a:lnTo>
                    <a:pt x="47698" y="82495"/>
                  </a:lnTo>
                  <a:lnTo>
                    <a:pt x="46908" y="84250"/>
                  </a:lnTo>
                  <a:lnTo>
                    <a:pt x="46426" y="85084"/>
                  </a:lnTo>
                  <a:lnTo>
                    <a:pt x="43442" y="86708"/>
                  </a:lnTo>
                  <a:lnTo>
                    <a:pt x="43354" y="86752"/>
                  </a:lnTo>
                  <a:lnTo>
                    <a:pt x="41774" y="88814"/>
                  </a:lnTo>
                  <a:lnTo>
                    <a:pt x="41730" y="88814"/>
                  </a:lnTo>
                  <a:lnTo>
                    <a:pt x="40809" y="90745"/>
                  </a:lnTo>
                  <a:lnTo>
                    <a:pt x="40809" y="90832"/>
                  </a:lnTo>
                  <a:lnTo>
                    <a:pt x="40809" y="92368"/>
                  </a:lnTo>
                  <a:lnTo>
                    <a:pt x="40809" y="93202"/>
                  </a:lnTo>
                  <a:lnTo>
                    <a:pt x="40853" y="93334"/>
                  </a:lnTo>
                  <a:lnTo>
                    <a:pt x="43091" y="96142"/>
                  </a:lnTo>
                  <a:lnTo>
                    <a:pt x="44188" y="97809"/>
                  </a:lnTo>
                  <a:lnTo>
                    <a:pt x="44275" y="97897"/>
                  </a:lnTo>
                  <a:lnTo>
                    <a:pt x="47918" y="98731"/>
                  </a:lnTo>
                  <a:lnTo>
                    <a:pt x="51209" y="99170"/>
                  </a:lnTo>
                  <a:lnTo>
                    <a:pt x="52437" y="99389"/>
                  </a:lnTo>
                  <a:lnTo>
                    <a:pt x="52481" y="99389"/>
                  </a:lnTo>
                  <a:lnTo>
                    <a:pt x="58186" y="98292"/>
                  </a:lnTo>
                  <a:lnTo>
                    <a:pt x="62091" y="97283"/>
                  </a:lnTo>
                  <a:lnTo>
                    <a:pt x="63627" y="97283"/>
                  </a:lnTo>
                  <a:lnTo>
                    <a:pt x="65163" y="97590"/>
                  </a:lnTo>
                  <a:lnTo>
                    <a:pt x="65250" y="97590"/>
                  </a:lnTo>
                  <a:lnTo>
                    <a:pt x="68761" y="97019"/>
                  </a:lnTo>
                  <a:lnTo>
                    <a:pt x="68805" y="96976"/>
                  </a:lnTo>
                  <a:lnTo>
                    <a:pt x="68892" y="96932"/>
                  </a:lnTo>
                  <a:lnTo>
                    <a:pt x="70779" y="94211"/>
                  </a:lnTo>
                  <a:lnTo>
                    <a:pt x="74334" y="92237"/>
                  </a:lnTo>
                  <a:lnTo>
                    <a:pt x="78941" y="91359"/>
                  </a:lnTo>
                  <a:lnTo>
                    <a:pt x="79029" y="91315"/>
                  </a:lnTo>
                  <a:lnTo>
                    <a:pt x="81574" y="89121"/>
                  </a:lnTo>
                  <a:lnTo>
                    <a:pt x="81618" y="89077"/>
                  </a:lnTo>
                  <a:lnTo>
                    <a:pt x="83110" y="86225"/>
                  </a:lnTo>
                  <a:lnTo>
                    <a:pt x="84295" y="84777"/>
                  </a:lnTo>
                  <a:lnTo>
                    <a:pt x="87849" y="83768"/>
                  </a:lnTo>
                  <a:lnTo>
                    <a:pt x="91228" y="83329"/>
                  </a:lnTo>
                  <a:lnTo>
                    <a:pt x="91272" y="83285"/>
                  </a:lnTo>
                  <a:lnTo>
                    <a:pt x="98600" y="81135"/>
                  </a:lnTo>
                  <a:lnTo>
                    <a:pt x="98643" y="81091"/>
                  </a:lnTo>
                  <a:lnTo>
                    <a:pt x="100969" y="78897"/>
                  </a:lnTo>
                  <a:lnTo>
                    <a:pt x="104567" y="75781"/>
                  </a:lnTo>
                  <a:lnTo>
                    <a:pt x="104611" y="75738"/>
                  </a:lnTo>
                  <a:lnTo>
                    <a:pt x="109877" y="64416"/>
                  </a:lnTo>
                  <a:lnTo>
                    <a:pt x="113738" y="60774"/>
                  </a:lnTo>
                  <a:lnTo>
                    <a:pt x="116064" y="58844"/>
                  </a:lnTo>
                  <a:lnTo>
                    <a:pt x="118872" y="56825"/>
                  </a:lnTo>
                  <a:lnTo>
                    <a:pt x="119882" y="56255"/>
                  </a:lnTo>
                  <a:lnTo>
                    <a:pt x="119926" y="56211"/>
                  </a:lnTo>
                  <a:lnTo>
                    <a:pt x="119969" y="56167"/>
                  </a:lnTo>
                  <a:lnTo>
                    <a:pt x="120277" y="54982"/>
                  </a:lnTo>
                  <a:lnTo>
                    <a:pt x="120277" y="54894"/>
                  </a:lnTo>
                  <a:lnTo>
                    <a:pt x="117161" y="48225"/>
                  </a:lnTo>
                  <a:lnTo>
                    <a:pt x="117293" y="44977"/>
                  </a:lnTo>
                  <a:lnTo>
                    <a:pt x="117907" y="42301"/>
                  </a:lnTo>
                  <a:lnTo>
                    <a:pt x="119092" y="38483"/>
                  </a:lnTo>
                  <a:lnTo>
                    <a:pt x="119136" y="38395"/>
                  </a:lnTo>
                  <a:lnTo>
                    <a:pt x="116722" y="30409"/>
                  </a:lnTo>
                  <a:lnTo>
                    <a:pt x="116898" y="18342"/>
                  </a:lnTo>
                  <a:lnTo>
                    <a:pt x="116898" y="18298"/>
                  </a:lnTo>
                  <a:lnTo>
                    <a:pt x="113300" y="3467"/>
                  </a:lnTo>
                  <a:lnTo>
                    <a:pt x="112597" y="1536"/>
                  </a:lnTo>
                  <a:lnTo>
                    <a:pt x="112554" y="1448"/>
                  </a:lnTo>
                  <a:lnTo>
                    <a:pt x="112510" y="1404"/>
                  </a:lnTo>
                  <a:lnTo>
                    <a:pt x="106674" y="0"/>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7" name="Google Shape;4387;p91"/>
            <p:cNvSpPr/>
            <p:nvPr/>
          </p:nvSpPr>
          <p:spPr>
            <a:xfrm>
              <a:off x="4836800" y="3535975"/>
              <a:ext cx="125075" cy="1464550"/>
            </a:xfrm>
            <a:custGeom>
              <a:rect b="b" l="l" r="r" t="t"/>
              <a:pathLst>
                <a:path extrusionOk="0" h="58582" w="5003">
                  <a:moveTo>
                    <a:pt x="2106" y="1"/>
                  </a:moveTo>
                  <a:lnTo>
                    <a:pt x="2063" y="45"/>
                  </a:lnTo>
                  <a:lnTo>
                    <a:pt x="2019" y="133"/>
                  </a:lnTo>
                  <a:lnTo>
                    <a:pt x="2019" y="220"/>
                  </a:lnTo>
                  <a:lnTo>
                    <a:pt x="2019" y="308"/>
                  </a:lnTo>
                  <a:lnTo>
                    <a:pt x="2721" y="2985"/>
                  </a:lnTo>
                  <a:lnTo>
                    <a:pt x="3335" y="5837"/>
                  </a:lnTo>
                  <a:lnTo>
                    <a:pt x="4257" y="9435"/>
                  </a:lnTo>
                  <a:lnTo>
                    <a:pt x="4564" y="11717"/>
                  </a:lnTo>
                  <a:lnTo>
                    <a:pt x="4652" y="14394"/>
                  </a:lnTo>
                  <a:lnTo>
                    <a:pt x="4520" y="17070"/>
                  </a:lnTo>
                  <a:lnTo>
                    <a:pt x="4388" y="19221"/>
                  </a:lnTo>
                  <a:lnTo>
                    <a:pt x="4300" y="20537"/>
                  </a:lnTo>
                  <a:lnTo>
                    <a:pt x="3993" y="24223"/>
                  </a:lnTo>
                  <a:lnTo>
                    <a:pt x="4037" y="26505"/>
                  </a:lnTo>
                  <a:lnTo>
                    <a:pt x="3598" y="30893"/>
                  </a:lnTo>
                  <a:lnTo>
                    <a:pt x="3247" y="33613"/>
                  </a:lnTo>
                  <a:lnTo>
                    <a:pt x="2896" y="36071"/>
                  </a:lnTo>
                  <a:lnTo>
                    <a:pt x="2414" y="38572"/>
                  </a:lnTo>
                  <a:lnTo>
                    <a:pt x="1799" y="40634"/>
                  </a:lnTo>
                  <a:lnTo>
                    <a:pt x="132" y="46646"/>
                  </a:lnTo>
                  <a:lnTo>
                    <a:pt x="132" y="46690"/>
                  </a:lnTo>
                  <a:lnTo>
                    <a:pt x="0" y="49015"/>
                  </a:lnTo>
                  <a:lnTo>
                    <a:pt x="0" y="50419"/>
                  </a:lnTo>
                  <a:lnTo>
                    <a:pt x="0" y="50463"/>
                  </a:lnTo>
                  <a:lnTo>
                    <a:pt x="527" y="52789"/>
                  </a:lnTo>
                  <a:lnTo>
                    <a:pt x="1317" y="55466"/>
                  </a:lnTo>
                  <a:lnTo>
                    <a:pt x="2106" y="57528"/>
                  </a:lnTo>
                  <a:lnTo>
                    <a:pt x="2150" y="57572"/>
                  </a:lnTo>
                  <a:lnTo>
                    <a:pt x="2809" y="58493"/>
                  </a:lnTo>
                  <a:lnTo>
                    <a:pt x="2896" y="58537"/>
                  </a:lnTo>
                  <a:lnTo>
                    <a:pt x="2940" y="58581"/>
                  </a:lnTo>
                  <a:lnTo>
                    <a:pt x="3072" y="58537"/>
                  </a:lnTo>
                  <a:lnTo>
                    <a:pt x="3116" y="58493"/>
                  </a:lnTo>
                  <a:lnTo>
                    <a:pt x="3116" y="58406"/>
                  </a:lnTo>
                  <a:lnTo>
                    <a:pt x="3116" y="58362"/>
                  </a:lnTo>
                  <a:lnTo>
                    <a:pt x="3116" y="58274"/>
                  </a:lnTo>
                  <a:lnTo>
                    <a:pt x="2457" y="57353"/>
                  </a:lnTo>
                  <a:lnTo>
                    <a:pt x="1668" y="55334"/>
                  </a:lnTo>
                  <a:lnTo>
                    <a:pt x="878" y="52701"/>
                  </a:lnTo>
                  <a:lnTo>
                    <a:pt x="351" y="50419"/>
                  </a:lnTo>
                  <a:lnTo>
                    <a:pt x="351" y="49015"/>
                  </a:lnTo>
                  <a:lnTo>
                    <a:pt x="483" y="46734"/>
                  </a:lnTo>
                  <a:lnTo>
                    <a:pt x="2106" y="40722"/>
                  </a:lnTo>
                  <a:lnTo>
                    <a:pt x="2765" y="38660"/>
                  </a:lnTo>
                  <a:lnTo>
                    <a:pt x="3247" y="36114"/>
                  </a:lnTo>
                  <a:lnTo>
                    <a:pt x="3598" y="33657"/>
                  </a:lnTo>
                  <a:lnTo>
                    <a:pt x="3949" y="30937"/>
                  </a:lnTo>
                  <a:lnTo>
                    <a:pt x="4388" y="26549"/>
                  </a:lnTo>
                  <a:lnTo>
                    <a:pt x="4388" y="26505"/>
                  </a:lnTo>
                  <a:lnTo>
                    <a:pt x="4344" y="24223"/>
                  </a:lnTo>
                  <a:lnTo>
                    <a:pt x="4652" y="20581"/>
                  </a:lnTo>
                  <a:lnTo>
                    <a:pt x="4739" y="19221"/>
                  </a:lnTo>
                  <a:lnTo>
                    <a:pt x="4871" y="17070"/>
                  </a:lnTo>
                  <a:lnTo>
                    <a:pt x="5003" y="14394"/>
                  </a:lnTo>
                  <a:lnTo>
                    <a:pt x="4915" y="11717"/>
                  </a:lnTo>
                  <a:lnTo>
                    <a:pt x="4915" y="11673"/>
                  </a:lnTo>
                  <a:lnTo>
                    <a:pt x="4608" y="9391"/>
                  </a:lnTo>
                  <a:lnTo>
                    <a:pt x="4608" y="9347"/>
                  </a:lnTo>
                  <a:lnTo>
                    <a:pt x="3686" y="5749"/>
                  </a:lnTo>
                  <a:lnTo>
                    <a:pt x="3072" y="2897"/>
                  </a:lnTo>
                  <a:lnTo>
                    <a:pt x="2370" y="264"/>
                  </a:lnTo>
                  <a:lnTo>
                    <a:pt x="2370" y="177"/>
                  </a:lnTo>
                  <a:lnTo>
                    <a:pt x="2370" y="133"/>
                  </a:lnTo>
                  <a:lnTo>
                    <a:pt x="2370" y="45"/>
                  </a:lnTo>
                  <a:lnTo>
                    <a:pt x="2326" y="1"/>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8" name="Google Shape;4388;p91"/>
            <p:cNvSpPr/>
            <p:nvPr/>
          </p:nvSpPr>
          <p:spPr>
            <a:xfrm>
              <a:off x="4802775" y="3543675"/>
              <a:ext cx="129475" cy="1510600"/>
            </a:xfrm>
            <a:custGeom>
              <a:rect b="b" l="l" r="r" t="t"/>
              <a:pathLst>
                <a:path extrusionOk="0" h="60424" w="5179">
                  <a:moveTo>
                    <a:pt x="2853" y="0"/>
                  </a:moveTo>
                  <a:lnTo>
                    <a:pt x="2809" y="44"/>
                  </a:lnTo>
                  <a:lnTo>
                    <a:pt x="2765" y="88"/>
                  </a:lnTo>
                  <a:lnTo>
                    <a:pt x="2634" y="439"/>
                  </a:lnTo>
                  <a:lnTo>
                    <a:pt x="2634" y="527"/>
                  </a:lnTo>
                  <a:lnTo>
                    <a:pt x="3424" y="5046"/>
                  </a:lnTo>
                  <a:lnTo>
                    <a:pt x="4126" y="8030"/>
                  </a:lnTo>
                  <a:lnTo>
                    <a:pt x="4652" y="11058"/>
                  </a:lnTo>
                  <a:lnTo>
                    <a:pt x="4740" y="12857"/>
                  </a:lnTo>
                  <a:lnTo>
                    <a:pt x="4521" y="16324"/>
                  </a:lnTo>
                  <a:lnTo>
                    <a:pt x="4389" y="20273"/>
                  </a:lnTo>
                  <a:lnTo>
                    <a:pt x="4038" y="22730"/>
                  </a:lnTo>
                  <a:lnTo>
                    <a:pt x="3950" y="25012"/>
                  </a:lnTo>
                  <a:lnTo>
                    <a:pt x="4038" y="27338"/>
                  </a:lnTo>
                  <a:lnTo>
                    <a:pt x="3424" y="33525"/>
                  </a:lnTo>
                  <a:lnTo>
                    <a:pt x="2897" y="36903"/>
                  </a:lnTo>
                  <a:lnTo>
                    <a:pt x="2546" y="38264"/>
                  </a:lnTo>
                  <a:lnTo>
                    <a:pt x="1405" y="42520"/>
                  </a:lnTo>
                  <a:lnTo>
                    <a:pt x="1361" y="42520"/>
                  </a:lnTo>
                  <a:lnTo>
                    <a:pt x="966" y="45109"/>
                  </a:lnTo>
                  <a:lnTo>
                    <a:pt x="308" y="47259"/>
                  </a:lnTo>
                  <a:lnTo>
                    <a:pt x="45" y="48444"/>
                  </a:lnTo>
                  <a:lnTo>
                    <a:pt x="1" y="48488"/>
                  </a:lnTo>
                  <a:lnTo>
                    <a:pt x="264" y="50243"/>
                  </a:lnTo>
                  <a:lnTo>
                    <a:pt x="1054" y="53315"/>
                  </a:lnTo>
                  <a:lnTo>
                    <a:pt x="1800" y="55597"/>
                  </a:lnTo>
                  <a:lnTo>
                    <a:pt x="2765" y="58229"/>
                  </a:lnTo>
                  <a:lnTo>
                    <a:pt x="2809" y="58273"/>
                  </a:lnTo>
                  <a:lnTo>
                    <a:pt x="3687" y="59414"/>
                  </a:lnTo>
                  <a:lnTo>
                    <a:pt x="3687" y="59458"/>
                  </a:lnTo>
                  <a:lnTo>
                    <a:pt x="4916" y="60379"/>
                  </a:lnTo>
                  <a:lnTo>
                    <a:pt x="5003" y="60423"/>
                  </a:lnTo>
                  <a:lnTo>
                    <a:pt x="5091" y="60379"/>
                  </a:lnTo>
                  <a:lnTo>
                    <a:pt x="5135" y="60336"/>
                  </a:lnTo>
                  <a:lnTo>
                    <a:pt x="5179" y="60248"/>
                  </a:lnTo>
                  <a:lnTo>
                    <a:pt x="5179" y="60204"/>
                  </a:lnTo>
                  <a:lnTo>
                    <a:pt x="5179" y="60160"/>
                  </a:lnTo>
                  <a:lnTo>
                    <a:pt x="5135" y="60072"/>
                  </a:lnTo>
                  <a:lnTo>
                    <a:pt x="3950" y="59195"/>
                  </a:lnTo>
                  <a:lnTo>
                    <a:pt x="3073" y="58054"/>
                  </a:lnTo>
                  <a:lnTo>
                    <a:pt x="2107" y="55465"/>
                  </a:lnTo>
                  <a:lnTo>
                    <a:pt x="1405" y="53183"/>
                  </a:lnTo>
                  <a:lnTo>
                    <a:pt x="615" y="50155"/>
                  </a:lnTo>
                  <a:lnTo>
                    <a:pt x="352" y="48488"/>
                  </a:lnTo>
                  <a:lnTo>
                    <a:pt x="659" y="47347"/>
                  </a:lnTo>
                  <a:lnTo>
                    <a:pt x="1317" y="45197"/>
                  </a:lnTo>
                  <a:lnTo>
                    <a:pt x="1317" y="45153"/>
                  </a:lnTo>
                  <a:lnTo>
                    <a:pt x="1712" y="42564"/>
                  </a:lnTo>
                  <a:lnTo>
                    <a:pt x="2897" y="38352"/>
                  </a:lnTo>
                  <a:lnTo>
                    <a:pt x="3248" y="36991"/>
                  </a:lnTo>
                  <a:lnTo>
                    <a:pt x="3248" y="36947"/>
                  </a:lnTo>
                  <a:lnTo>
                    <a:pt x="3775" y="33569"/>
                  </a:lnTo>
                  <a:lnTo>
                    <a:pt x="4389" y="27338"/>
                  </a:lnTo>
                  <a:lnTo>
                    <a:pt x="4301" y="25012"/>
                  </a:lnTo>
                  <a:lnTo>
                    <a:pt x="4389" y="22730"/>
                  </a:lnTo>
                  <a:lnTo>
                    <a:pt x="4696" y="20317"/>
                  </a:lnTo>
                  <a:lnTo>
                    <a:pt x="4872" y="16368"/>
                  </a:lnTo>
                  <a:lnTo>
                    <a:pt x="5091" y="12857"/>
                  </a:lnTo>
                  <a:lnTo>
                    <a:pt x="5003" y="11014"/>
                  </a:lnTo>
                  <a:lnTo>
                    <a:pt x="4477" y="7942"/>
                  </a:lnTo>
                  <a:lnTo>
                    <a:pt x="3775" y="4959"/>
                  </a:lnTo>
                  <a:lnTo>
                    <a:pt x="2985" y="483"/>
                  </a:lnTo>
                  <a:lnTo>
                    <a:pt x="3073" y="220"/>
                  </a:lnTo>
                  <a:lnTo>
                    <a:pt x="3116" y="132"/>
                  </a:lnTo>
                  <a:lnTo>
                    <a:pt x="3073" y="88"/>
                  </a:lnTo>
                  <a:lnTo>
                    <a:pt x="3029" y="44"/>
                  </a:lnTo>
                  <a:lnTo>
                    <a:pt x="2985" y="0"/>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9" name="Google Shape;4389;p91"/>
            <p:cNvSpPr/>
            <p:nvPr/>
          </p:nvSpPr>
          <p:spPr>
            <a:xfrm>
              <a:off x="4766575" y="3551350"/>
              <a:ext cx="129475" cy="1474400"/>
            </a:xfrm>
            <a:custGeom>
              <a:rect b="b" l="l" r="r" t="t"/>
              <a:pathLst>
                <a:path extrusionOk="0" h="58976" w="5179">
                  <a:moveTo>
                    <a:pt x="3687" y="0"/>
                  </a:moveTo>
                  <a:lnTo>
                    <a:pt x="3643" y="44"/>
                  </a:lnTo>
                  <a:lnTo>
                    <a:pt x="3555" y="88"/>
                  </a:lnTo>
                  <a:lnTo>
                    <a:pt x="3555" y="132"/>
                  </a:lnTo>
                  <a:lnTo>
                    <a:pt x="3336" y="878"/>
                  </a:lnTo>
                  <a:lnTo>
                    <a:pt x="3336" y="966"/>
                  </a:lnTo>
                  <a:lnTo>
                    <a:pt x="3994" y="5749"/>
                  </a:lnTo>
                  <a:lnTo>
                    <a:pt x="4521" y="8513"/>
                  </a:lnTo>
                  <a:lnTo>
                    <a:pt x="4828" y="10356"/>
                  </a:lnTo>
                  <a:lnTo>
                    <a:pt x="4740" y="13472"/>
                  </a:lnTo>
                  <a:lnTo>
                    <a:pt x="4608" y="15973"/>
                  </a:lnTo>
                  <a:lnTo>
                    <a:pt x="4608" y="18123"/>
                  </a:lnTo>
                  <a:lnTo>
                    <a:pt x="4477" y="19834"/>
                  </a:lnTo>
                  <a:lnTo>
                    <a:pt x="4082" y="21984"/>
                  </a:lnTo>
                  <a:lnTo>
                    <a:pt x="4082" y="22028"/>
                  </a:lnTo>
                  <a:lnTo>
                    <a:pt x="3994" y="25495"/>
                  </a:lnTo>
                  <a:lnTo>
                    <a:pt x="4169" y="28128"/>
                  </a:lnTo>
                  <a:lnTo>
                    <a:pt x="4082" y="29971"/>
                  </a:lnTo>
                  <a:lnTo>
                    <a:pt x="3687" y="33437"/>
                  </a:lnTo>
                  <a:lnTo>
                    <a:pt x="3248" y="36158"/>
                  </a:lnTo>
                  <a:lnTo>
                    <a:pt x="2678" y="38220"/>
                  </a:lnTo>
                  <a:lnTo>
                    <a:pt x="2063" y="40370"/>
                  </a:lnTo>
                  <a:lnTo>
                    <a:pt x="1712" y="41467"/>
                  </a:lnTo>
                  <a:lnTo>
                    <a:pt x="1712" y="41511"/>
                  </a:lnTo>
                  <a:lnTo>
                    <a:pt x="1624" y="44012"/>
                  </a:lnTo>
                  <a:lnTo>
                    <a:pt x="1537" y="44934"/>
                  </a:lnTo>
                  <a:lnTo>
                    <a:pt x="791" y="47259"/>
                  </a:lnTo>
                  <a:lnTo>
                    <a:pt x="1" y="49278"/>
                  </a:lnTo>
                  <a:lnTo>
                    <a:pt x="1" y="49366"/>
                  </a:lnTo>
                  <a:lnTo>
                    <a:pt x="45" y="49453"/>
                  </a:lnTo>
                  <a:lnTo>
                    <a:pt x="352" y="49673"/>
                  </a:lnTo>
                  <a:lnTo>
                    <a:pt x="1888" y="54324"/>
                  </a:lnTo>
                  <a:lnTo>
                    <a:pt x="2809" y="57308"/>
                  </a:lnTo>
                  <a:lnTo>
                    <a:pt x="2853" y="57308"/>
                  </a:lnTo>
                  <a:lnTo>
                    <a:pt x="3511" y="58888"/>
                  </a:lnTo>
                  <a:lnTo>
                    <a:pt x="3599" y="58975"/>
                  </a:lnTo>
                  <a:lnTo>
                    <a:pt x="3775" y="58975"/>
                  </a:lnTo>
                  <a:lnTo>
                    <a:pt x="3818" y="58932"/>
                  </a:lnTo>
                  <a:lnTo>
                    <a:pt x="3862" y="58888"/>
                  </a:lnTo>
                  <a:lnTo>
                    <a:pt x="3862" y="58800"/>
                  </a:lnTo>
                  <a:lnTo>
                    <a:pt x="3862" y="58756"/>
                  </a:lnTo>
                  <a:lnTo>
                    <a:pt x="3160" y="57176"/>
                  </a:lnTo>
                  <a:lnTo>
                    <a:pt x="2195" y="54193"/>
                  </a:lnTo>
                  <a:lnTo>
                    <a:pt x="659" y="49541"/>
                  </a:lnTo>
                  <a:lnTo>
                    <a:pt x="615" y="49410"/>
                  </a:lnTo>
                  <a:lnTo>
                    <a:pt x="352" y="49278"/>
                  </a:lnTo>
                  <a:lnTo>
                    <a:pt x="1098" y="47391"/>
                  </a:lnTo>
                  <a:lnTo>
                    <a:pt x="1888" y="45022"/>
                  </a:lnTo>
                  <a:lnTo>
                    <a:pt x="1975" y="44056"/>
                  </a:lnTo>
                  <a:lnTo>
                    <a:pt x="2063" y="41555"/>
                  </a:lnTo>
                  <a:lnTo>
                    <a:pt x="2414" y="40502"/>
                  </a:lnTo>
                  <a:lnTo>
                    <a:pt x="3029" y="38308"/>
                  </a:lnTo>
                  <a:lnTo>
                    <a:pt x="3599" y="36245"/>
                  </a:lnTo>
                  <a:lnTo>
                    <a:pt x="4038" y="33481"/>
                  </a:lnTo>
                  <a:lnTo>
                    <a:pt x="4433" y="30014"/>
                  </a:lnTo>
                  <a:lnTo>
                    <a:pt x="4521" y="28128"/>
                  </a:lnTo>
                  <a:lnTo>
                    <a:pt x="4345" y="25495"/>
                  </a:lnTo>
                  <a:lnTo>
                    <a:pt x="4433" y="22028"/>
                  </a:lnTo>
                  <a:lnTo>
                    <a:pt x="4828" y="19878"/>
                  </a:lnTo>
                  <a:lnTo>
                    <a:pt x="4959" y="18167"/>
                  </a:lnTo>
                  <a:lnTo>
                    <a:pt x="4959" y="16017"/>
                  </a:lnTo>
                  <a:lnTo>
                    <a:pt x="5091" y="13472"/>
                  </a:lnTo>
                  <a:lnTo>
                    <a:pt x="5179" y="10312"/>
                  </a:lnTo>
                  <a:lnTo>
                    <a:pt x="5179" y="10268"/>
                  </a:lnTo>
                  <a:lnTo>
                    <a:pt x="4828" y="8469"/>
                  </a:lnTo>
                  <a:lnTo>
                    <a:pt x="4345" y="5661"/>
                  </a:lnTo>
                  <a:lnTo>
                    <a:pt x="3687" y="966"/>
                  </a:lnTo>
                  <a:lnTo>
                    <a:pt x="3862" y="220"/>
                  </a:lnTo>
                  <a:lnTo>
                    <a:pt x="3862" y="176"/>
                  </a:lnTo>
                  <a:lnTo>
                    <a:pt x="3862" y="88"/>
                  </a:lnTo>
                  <a:lnTo>
                    <a:pt x="3818" y="44"/>
                  </a:lnTo>
                  <a:lnTo>
                    <a:pt x="3775" y="0"/>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0" name="Google Shape;4390;p91"/>
            <p:cNvSpPr/>
            <p:nvPr/>
          </p:nvSpPr>
          <p:spPr>
            <a:xfrm>
              <a:off x="4751225" y="3587550"/>
              <a:ext cx="113025" cy="1464525"/>
            </a:xfrm>
            <a:custGeom>
              <a:rect b="b" l="l" r="r" t="t"/>
              <a:pathLst>
                <a:path extrusionOk="0" h="58581" w="4521">
                  <a:moveTo>
                    <a:pt x="3248" y="0"/>
                  </a:moveTo>
                  <a:lnTo>
                    <a:pt x="3204" y="44"/>
                  </a:lnTo>
                  <a:lnTo>
                    <a:pt x="3160" y="88"/>
                  </a:lnTo>
                  <a:lnTo>
                    <a:pt x="3072" y="351"/>
                  </a:lnTo>
                  <a:lnTo>
                    <a:pt x="3072" y="439"/>
                  </a:lnTo>
                  <a:lnTo>
                    <a:pt x="3423" y="3423"/>
                  </a:lnTo>
                  <a:lnTo>
                    <a:pt x="3950" y="6977"/>
                  </a:lnTo>
                  <a:lnTo>
                    <a:pt x="4169" y="8338"/>
                  </a:lnTo>
                  <a:lnTo>
                    <a:pt x="3994" y="12989"/>
                  </a:lnTo>
                  <a:lnTo>
                    <a:pt x="3950" y="15622"/>
                  </a:lnTo>
                  <a:lnTo>
                    <a:pt x="3643" y="17772"/>
                  </a:lnTo>
                  <a:lnTo>
                    <a:pt x="3292" y="19834"/>
                  </a:lnTo>
                  <a:lnTo>
                    <a:pt x="3248" y="23915"/>
                  </a:lnTo>
                  <a:lnTo>
                    <a:pt x="3335" y="26943"/>
                  </a:lnTo>
                  <a:lnTo>
                    <a:pt x="3467" y="28830"/>
                  </a:lnTo>
                  <a:lnTo>
                    <a:pt x="3072" y="32209"/>
                  </a:lnTo>
                  <a:lnTo>
                    <a:pt x="2765" y="34315"/>
                  </a:lnTo>
                  <a:lnTo>
                    <a:pt x="2458" y="35500"/>
                  </a:lnTo>
                  <a:lnTo>
                    <a:pt x="1273" y="39054"/>
                  </a:lnTo>
                  <a:lnTo>
                    <a:pt x="1273" y="39098"/>
                  </a:lnTo>
                  <a:lnTo>
                    <a:pt x="1098" y="40195"/>
                  </a:lnTo>
                  <a:lnTo>
                    <a:pt x="1054" y="40239"/>
                  </a:lnTo>
                  <a:lnTo>
                    <a:pt x="1273" y="43486"/>
                  </a:lnTo>
                  <a:lnTo>
                    <a:pt x="483" y="46075"/>
                  </a:lnTo>
                  <a:lnTo>
                    <a:pt x="1" y="47391"/>
                  </a:lnTo>
                  <a:lnTo>
                    <a:pt x="1" y="47435"/>
                  </a:lnTo>
                  <a:lnTo>
                    <a:pt x="1" y="48313"/>
                  </a:lnTo>
                  <a:lnTo>
                    <a:pt x="1" y="48356"/>
                  </a:lnTo>
                  <a:lnTo>
                    <a:pt x="1492" y="53096"/>
                  </a:lnTo>
                  <a:lnTo>
                    <a:pt x="2633" y="56606"/>
                  </a:lnTo>
                  <a:lnTo>
                    <a:pt x="3467" y="58449"/>
                  </a:lnTo>
                  <a:lnTo>
                    <a:pt x="3511" y="58537"/>
                  </a:lnTo>
                  <a:lnTo>
                    <a:pt x="3599" y="58581"/>
                  </a:lnTo>
                  <a:lnTo>
                    <a:pt x="3686" y="58537"/>
                  </a:lnTo>
                  <a:lnTo>
                    <a:pt x="3730" y="58493"/>
                  </a:lnTo>
                  <a:lnTo>
                    <a:pt x="3774" y="58449"/>
                  </a:lnTo>
                  <a:lnTo>
                    <a:pt x="3774" y="58405"/>
                  </a:lnTo>
                  <a:lnTo>
                    <a:pt x="3774" y="58317"/>
                  </a:lnTo>
                  <a:lnTo>
                    <a:pt x="2984" y="56474"/>
                  </a:lnTo>
                  <a:lnTo>
                    <a:pt x="1843" y="52964"/>
                  </a:lnTo>
                  <a:lnTo>
                    <a:pt x="352" y="48269"/>
                  </a:lnTo>
                  <a:lnTo>
                    <a:pt x="352" y="47479"/>
                  </a:lnTo>
                  <a:lnTo>
                    <a:pt x="790" y="46206"/>
                  </a:lnTo>
                  <a:lnTo>
                    <a:pt x="1580" y="43530"/>
                  </a:lnTo>
                  <a:lnTo>
                    <a:pt x="1624" y="43486"/>
                  </a:lnTo>
                  <a:lnTo>
                    <a:pt x="1405" y="40239"/>
                  </a:lnTo>
                  <a:lnTo>
                    <a:pt x="1624" y="39185"/>
                  </a:lnTo>
                  <a:lnTo>
                    <a:pt x="2765" y="35587"/>
                  </a:lnTo>
                  <a:lnTo>
                    <a:pt x="3116" y="34403"/>
                  </a:lnTo>
                  <a:lnTo>
                    <a:pt x="3116" y="34359"/>
                  </a:lnTo>
                  <a:lnTo>
                    <a:pt x="3423" y="32252"/>
                  </a:lnTo>
                  <a:lnTo>
                    <a:pt x="3818" y="28874"/>
                  </a:lnTo>
                  <a:lnTo>
                    <a:pt x="3818" y="28830"/>
                  </a:lnTo>
                  <a:lnTo>
                    <a:pt x="3686" y="26899"/>
                  </a:lnTo>
                  <a:lnTo>
                    <a:pt x="3599" y="23915"/>
                  </a:lnTo>
                  <a:lnTo>
                    <a:pt x="3643" y="19878"/>
                  </a:lnTo>
                  <a:lnTo>
                    <a:pt x="3994" y="17860"/>
                  </a:lnTo>
                  <a:lnTo>
                    <a:pt x="4301" y="15622"/>
                  </a:lnTo>
                  <a:lnTo>
                    <a:pt x="4345" y="12989"/>
                  </a:lnTo>
                  <a:lnTo>
                    <a:pt x="4520" y="8338"/>
                  </a:lnTo>
                  <a:lnTo>
                    <a:pt x="4520" y="8294"/>
                  </a:lnTo>
                  <a:lnTo>
                    <a:pt x="3774" y="3379"/>
                  </a:lnTo>
                  <a:lnTo>
                    <a:pt x="3423" y="439"/>
                  </a:lnTo>
                  <a:lnTo>
                    <a:pt x="3511" y="220"/>
                  </a:lnTo>
                  <a:lnTo>
                    <a:pt x="3511" y="132"/>
                  </a:lnTo>
                  <a:lnTo>
                    <a:pt x="3467" y="88"/>
                  </a:lnTo>
                  <a:lnTo>
                    <a:pt x="3423" y="0"/>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1" name="Google Shape;4391;p91"/>
            <p:cNvSpPr/>
            <p:nvPr/>
          </p:nvSpPr>
          <p:spPr>
            <a:xfrm>
              <a:off x="4716125" y="4375200"/>
              <a:ext cx="64750" cy="674675"/>
            </a:xfrm>
            <a:custGeom>
              <a:rect b="b" l="l" r="r" t="t"/>
              <a:pathLst>
                <a:path extrusionOk="0" h="26987" w="2590">
                  <a:moveTo>
                    <a:pt x="2370" y="0"/>
                  </a:moveTo>
                  <a:lnTo>
                    <a:pt x="2282" y="44"/>
                  </a:lnTo>
                  <a:lnTo>
                    <a:pt x="2238" y="88"/>
                  </a:lnTo>
                  <a:lnTo>
                    <a:pt x="2238" y="176"/>
                  </a:lnTo>
                  <a:lnTo>
                    <a:pt x="2019" y="1931"/>
                  </a:lnTo>
                  <a:lnTo>
                    <a:pt x="1624" y="3248"/>
                  </a:lnTo>
                  <a:lnTo>
                    <a:pt x="571" y="5617"/>
                  </a:lnTo>
                  <a:lnTo>
                    <a:pt x="571" y="5661"/>
                  </a:lnTo>
                  <a:lnTo>
                    <a:pt x="132" y="6890"/>
                  </a:lnTo>
                  <a:lnTo>
                    <a:pt x="132" y="6934"/>
                  </a:lnTo>
                  <a:lnTo>
                    <a:pt x="0" y="10093"/>
                  </a:lnTo>
                  <a:lnTo>
                    <a:pt x="220" y="14393"/>
                  </a:lnTo>
                  <a:lnTo>
                    <a:pt x="88" y="17640"/>
                  </a:lnTo>
                  <a:lnTo>
                    <a:pt x="220" y="20229"/>
                  </a:lnTo>
                  <a:lnTo>
                    <a:pt x="483" y="22511"/>
                  </a:lnTo>
                  <a:lnTo>
                    <a:pt x="527" y="24837"/>
                  </a:lnTo>
                  <a:lnTo>
                    <a:pt x="527" y="24881"/>
                  </a:lnTo>
                  <a:lnTo>
                    <a:pt x="702" y="25319"/>
                  </a:lnTo>
                  <a:lnTo>
                    <a:pt x="790" y="26811"/>
                  </a:lnTo>
                  <a:lnTo>
                    <a:pt x="790" y="26899"/>
                  </a:lnTo>
                  <a:lnTo>
                    <a:pt x="834" y="26943"/>
                  </a:lnTo>
                  <a:lnTo>
                    <a:pt x="878" y="26987"/>
                  </a:lnTo>
                  <a:lnTo>
                    <a:pt x="1010" y="26987"/>
                  </a:lnTo>
                  <a:lnTo>
                    <a:pt x="1053" y="26943"/>
                  </a:lnTo>
                  <a:lnTo>
                    <a:pt x="1097" y="26855"/>
                  </a:lnTo>
                  <a:lnTo>
                    <a:pt x="1141" y="26811"/>
                  </a:lnTo>
                  <a:lnTo>
                    <a:pt x="1053" y="25275"/>
                  </a:lnTo>
                  <a:lnTo>
                    <a:pt x="1053" y="25232"/>
                  </a:lnTo>
                  <a:lnTo>
                    <a:pt x="878" y="24793"/>
                  </a:lnTo>
                  <a:lnTo>
                    <a:pt x="834" y="22467"/>
                  </a:lnTo>
                  <a:lnTo>
                    <a:pt x="571" y="20185"/>
                  </a:lnTo>
                  <a:lnTo>
                    <a:pt x="439" y="17640"/>
                  </a:lnTo>
                  <a:lnTo>
                    <a:pt x="571" y="14393"/>
                  </a:lnTo>
                  <a:lnTo>
                    <a:pt x="351" y="10093"/>
                  </a:lnTo>
                  <a:lnTo>
                    <a:pt x="483" y="6977"/>
                  </a:lnTo>
                  <a:lnTo>
                    <a:pt x="878" y="5749"/>
                  </a:lnTo>
                  <a:lnTo>
                    <a:pt x="1975" y="3379"/>
                  </a:lnTo>
                  <a:lnTo>
                    <a:pt x="1975" y="3335"/>
                  </a:lnTo>
                  <a:lnTo>
                    <a:pt x="2370" y="2019"/>
                  </a:lnTo>
                  <a:lnTo>
                    <a:pt x="2589" y="220"/>
                  </a:lnTo>
                  <a:lnTo>
                    <a:pt x="2589" y="132"/>
                  </a:lnTo>
                  <a:lnTo>
                    <a:pt x="2545" y="88"/>
                  </a:lnTo>
                  <a:lnTo>
                    <a:pt x="2502" y="44"/>
                  </a:lnTo>
                  <a:lnTo>
                    <a:pt x="2414" y="0"/>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2" name="Google Shape;4392;p91"/>
            <p:cNvSpPr/>
            <p:nvPr/>
          </p:nvSpPr>
          <p:spPr>
            <a:xfrm>
              <a:off x="4683200" y="4215025"/>
              <a:ext cx="64750" cy="781100"/>
            </a:xfrm>
            <a:custGeom>
              <a:rect b="b" l="l" r="r" t="t"/>
              <a:pathLst>
                <a:path extrusionOk="0" h="31244" w="2590">
                  <a:moveTo>
                    <a:pt x="1976" y="1"/>
                  </a:moveTo>
                  <a:lnTo>
                    <a:pt x="1888" y="45"/>
                  </a:lnTo>
                  <a:lnTo>
                    <a:pt x="1888" y="89"/>
                  </a:lnTo>
                  <a:lnTo>
                    <a:pt x="1844" y="176"/>
                  </a:lnTo>
                  <a:lnTo>
                    <a:pt x="1844" y="2853"/>
                  </a:lnTo>
                  <a:lnTo>
                    <a:pt x="2063" y="6056"/>
                  </a:lnTo>
                  <a:lnTo>
                    <a:pt x="2239" y="7504"/>
                  </a:lnTo>
                  <a:lnTo>
                    <a:pt x="2151" y="8163"/>
                  </a:lnTo>
                  <a:lnTo>
                    <a:pt x="1098" y="10444"/>
                  </a:lnTo>
                  <a:lnTo>
                    <a:pt x="308" y="12419"/>
                  </a:lnTo>
                  <a:lnTo>
                    <a:pt x="308" y="12463"/>
                  </a:lnTo>
                  <a:lnTo>
                    <a:pt x="1" y="16324"/>
                  </a:lnTo>
                  <a:lnTo>
                    <a:pt x="89" y="18255"/>
                  </a:lnTo>
                  <a:lnTo>
                    <a:pt x="440" y="21985"/>
                  </a:lnTo>
                  <a:lnTo>
                    <a:pt x="440" y="24662"/>
                  </a:lnTo>
                  <a:lnTo>
                    <a:pt x="747" y="28874"/>
                  </a:lnTo>
                  <a:lnTo>
                    <a:pt x="835" y="29971"/>
                  </a:lnTo>
                  <a:lnTo>
                    <a:pt x="835" y="30015"/>
                  </a:lnTo>
                  <a:lnTo>
                    <a:pt x="1317" y="31156"/>
                  </a:lnTo>
                  <a:lnTo>
                    <a:pt x="1405" y="31200"/>
                  </a:lnTo>
                  <a:lnTo>
                    <a:pt x="1493" y="31244"/>
                  </a:lnTo>
                  <a:lnTo>
                    <a:pt x="1581" y="31244"/>
                  </a:lnTo>
                  <a:lnTo>
                    <a:pt x="1624" y="31200"/>
                  </a:lnTo>
                  <a:lnTo>
                    <a:pt x="1668" y="31156"/>
                  </a:lnTo>
                  <a:lnTo>
                    <a:pt x="1668" y="31068"/>
                  </a:lnTo>
                  <a:lnTo>
                    <a:pt x="1668" y="31024"/>
                  </a:lnTo>
                  <a:lnTo>
                    <a:pt x="1186" y="29883"/>
                  </a:lnTo>
                  <a:lnTo>
                    <a:pt x="1098" y="28874"/>
                  </a:lnTo>
                  <a:lnTo>
                    <a:pt x="791" y="24662"/>
                  </a:lnTo>
                  <a:lnTo>
                    <a:pt x="791" y="21941"/>
                  </a:lnTo>
                  <a:lnTo>
                    <a:pt x="440" y="18255"/>
                  </a:lnTo>
                  <a:lnTo>
                    <a:pt x="352" y="16324"/>
                  </a:lnTo>
                  <a:lnTo>
                    <a:pt x="615" y="12507"/>
                  </a:lnTo>
                  <a:lnTo>
                    <a:pt x="1449" y="10620"/>
                  </a:lnTo>
                  <a:lnTo>
                    <a:pt x="2502" y="8294"/>
                  </a:lnTo>
                  <a:lnTo>
                    <a:pt x="2502" y="8250"/>
                  </a:lnTo>
                  <a:lnTo>
                    <a:pt x="2590" y="7548"/>
                  </a:lnTo>
                  <a:lnTo>
                    <a:pt x="2590" y="7504"/>
                  </a:lnTo>
                  <a:lnTo>
                    <a:pt x="2414" y="6013"/>
                  </a:lnTo>
                  <a:lnTo>
                    <a:pt x="2195" y="2809"/>
                  </a:lnTo>
                  <a:lnTo>
                    <a:pt x="2195" y="176"/>
                  </a:lnTo>
                  <a:lnTo>
                    <a:pt x="2195" y="89"/>
                  </a:lnTo>
                  <a:lnTo>
                    <a:pt x="2151" y="45"/>
                  </a:lnTo>
                  <a:lnTo>
                    <a:pt x="2107" y="1"/>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3" name="Google Shape;4393;p91"/>
            <p:cNvSpPr/>
            <p:nvPr/>
          </p:nvSpPr>
          <p:spPr>
            <a:xfrm>
              <a:off x="4650300" y="4168950"/>
              <a:ext cx="75725" cy="786600"/>
            </a:xfrm>
            <a:custGeom>
              <a:rect b="b" l="l" r="r" t="t"/>
              <a:pathLst>
                <a:path extrusionOk="0" h="31464" w="3029">
                  <a:moveTo>
                    <a:pt x="2765" y="1"/>
                  </a:moveTo>
                  <a:lnTo>
                    <a:pt x="2677" y="45"/>
                  </a:lnTo>
                  <a:lnTo>
                    <a:pt x="2677" y="89"/>
                  </a:lnTo>
                  <a:lnTo>
                    <a:pt x="2633" y="176"/>
                  </a:lnTo>
                  <a:lnTo>
                    <a:pt x="2677" y="791"/>
                  </a:lnTo>
                  <a:lnTo>
                    <a:pt x="2546" y="1668"/>
                  </a:lnTo>
                  <a:lnTo>
                    <a:pt x="1317" y="5442"/>
                  </a:lnTo>
                  <a:lnTo>
                    <a:pt x="1141" y="6320"/>
                  </a:lnTo>
                  <a:lnTo>
                    <a:pt x="1141" y="6364"/>
                  </a:lnTo>
                  <a:lnTo>
                    <a:pt x="1317" y="7548"/>
                  </a:lnTo>
                  <a:lnTo>
                    <a:pt x="1054" y="11892"/>
                  </a:lnTo>
                  <a:lnTo>
                    <a:pt x="352" y="13516"/>
                  </a:lnTo>
                  <a:lnTo>
                    <a:pt x="352" y="13560"/>
                  </a:lnTo>
                  <a:lnTo>
                    <a:pt x="132" y="14745"/>
                  </a:lnTo>
                  <a:lnTo>
                    <a:pt x="0" y="16939"/>
                  </a:lnTo>
                  <a:lnTo>
                    <a:pt x="44" y="19177"/>
                  </a:lnTo>
                  <a:lnTo>
                    <a:pt x="352" y="21634"/>
                  </a:lnTo>
                  <a:lnTo>
                    <a:pt x="746" y="25495"/>
                  </a:lnTo>
                  <a:lnTo>
                    <a:pt x="790" y="28040"/>
                  </a:lnTo>
                  <a:lnTo>
                    <a:pt x="1010" y="30322"/>
                  </a:lnTo>
                  <a:lnTo>
                    <a:pt x="1054" y="30366"/>
                  </a:lnTo>
                  <a:lnTo>
                    <a:pt x="1405" y="31375"/>
                  </a:lnTo>
                  <a:lnTo>
                    <a:pt x="1492" y="31463"/>
                  </a:lnTo>
                  <a:lnTo>
                    <a:pt x="1624" y="31463"/>
                  </a:lnTo>
                  <a:lnTo>
                    <a:pt x="1712" y="31419"/>
                  </a:lnTo>
                  <a:lnTo>
                    <a:pt x="1756" y="31375"/>
                  </a:lnTo>
                  <a:lnTo>
                    <a:pt x="1756" y="31288"/>
                  </a:lnTo>
                  <a:lnTo>
                    <a:pt x="1756" y="31244"/>
                  </a:lnTo>
                  <a:lnTo>
                    <a:pt x="1361" y="30278"/>
                  </a:lnTo>
                  <a:lnTo>
                    <a:pt x="1141" y="27997"/>
                  </a:lnTo>
                  <a:lnTo>
                    <a:pt x="1098" y="25452"/>
                  </a:lnTo>
                  <a:lnTo>
                    <a:pt x="703" y="21590"/>
                  </a:lnTo>
                  <a:lnTo>
                    <a:pt x="395" y="19177"/>
                  </a:lnTo>
                  <a:lnTo>
                    <a:pt x="352" y="16983"/>
                  </a:lnTo>
                  <a:lnTo>
                    <a:pt x="483" y="14789"/>
                  </a:lnTo>
                  <a:lnTo>
                    <a:pt x="703" y="13648"/>
                  </a:lnTo>
                  <a:lnTo>
                    <a:pt x="1405" y="11980"/>
                  </a:lnTo>
                  <a:lnTo>
                    <a:pt x="1405" y="11936"/>
                  </a:lnTo>
                  <a:lnTo>
                    <a:pt x="1668" y="7548"/>
                  </a:lnTo>
                  <a:lnTo>
                    <a:pt x="1492" y="6364"/>
                  </a:lnTo>
                  <a:lnTo>
                    <a:pt x="1668" y="5530"/>
                  </a:lnTo>
                  <a:lnTo>
                    <a:pt x="2897" y="1756"/>
                  </a:lnTo>
                  <a:lnTo>
                    <a:pt x="2897" y="1712"/>
                  </a:lnTo>
                  <a:lnTo>
                    <a:pt x="3028" y="791"/>
                  </a:lnTo>
                  <a:lnTo>
                    <a:pt x="2984" y="133"/>
                  </a:lnTo>
                  <a:lnTo>
                    <a:pt x="2984" y="89"/>
                  </a:lnTo>
                  <a:lnTo>
                    <a:pt x="2940" y="45"/>
                  </a:lnTo>
                  <a:lnTo>
                    <a:pt x="2897" y="1"/>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4" name="Google Shape;4394;p91"/>
            <p:cNvSpPr/>
            <p:nvPr/>
          </p:nvSpPr>
          <p:spPr>
            <a:xfrm>
              <a:off x="4619575" y="4645050"/>
              <a:ext cx="51600" cy="285250"/>
            </a:xfrm>
            <a:custGeom>
              <a:rect b="b" l="l" r="r" t="t"/>
              <a:pathLst>
                <a:path extrusionOk="0" h="11410" w="2064">
                  <a:moveTo>
                    <a:pt x="132" y="1"/>
                  </a:moveTo>
                  <a:lnTo>
                    <a:pt x="89" y="45"/>
                  </a:lnTo>
                  <a:lnTo>
                    <a:pt x="45" y="89"/>
                  </a:lnTo>
                  <a:lnTo>
                    <a:pt x="1" y="133"/>
                  </a:lnTo>
                  <a:lnTo>
                    <a:pt x="1" y="220"/>
                  </a:lnTo>
                  <a:lnTo>
                    <a:pt x="308" y="2063"/>
                  </a:lnTo>
                  <a:lnTo>
                    <a:pt x="527" y="4257"/>
                  </a:lnTo>
                  <a:lnTo>
                    <a:pt x="1229" y="10313"/>
                  </a:lnTo>
                  <a:lnTo>
                    <a:pt x="1229" y="10357"/>
                  </a:lnTo>
                  <a:lnTo>
                    <a:pt x="1712" y="11322"/>
                  </a:lnTo>
                  <a:lnTo>
                    <a:pt x="1756" y="11366"/>
                  </a:lnTo>
                  <a:lnTo>
                    <a:pt x="1888" y="11410"/>
                  </a:lnTo>
                  <a:lnTo>
                    <a:pt x="1932" y="11410"/>
                  </a:lnTo>
                  <a:lnTo>
                    <a:pt x="2019" y="11366"/>
                  </a:lnTo>
                  <a:lnTo>
                    <a:pt x="2019" y="11278"/>
                  </a:lnTo>
                  <a:lnTo>
                    <a:pt x="2063" y="11234"/>
                  </a:lnTo>
                  <a:lnTo>
                    <a:pt x="2019" y="11147"/>
                  </a:lnTo>
                  <a:lnTo>
                    <a:pt x="1537" y="10225"/>
                  </a:lnTo>
                  <a:lnTo>
                    <a:pt x="878" y="4214"/>
                  </a:lnTo>
                  <a:lnTo>
                    <a:pt x="659" y="2019"/>
                  </a:lnTo>
                  <a:lnTo>
                    <a:pt x="352" y="177"/>
                  </a:lnTo>
                  <a:lnTo>
                    <a:pt x="308" y="89"/>
                  </a:lnTo>
                  <a:lnTo>
                    <a:pt x="264" y="45"/>
                  </a:lnTo>
                  <a:lnTo>
                    <a:pt x="220" y="1"/>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5" name="Google Shape;4395;p91"/>
            <p:cNvSpPr/>
            <p:nvPr/>
          </p:nvSpPr>
          <p:spPr>
            <a:xfrm>
              <a:off x="4598750" y="4775600"/>
              <a:ext cx="26350" cy="111925"/>
            </a:xfrm>
            <a:custGeom>
              <a:rect b="b" l="l" r="r" t="t"/>
              <a:pathLst>
                <a:path extrusionOk="0" h="4477" w="1054">
                  <a:moveTo>
                    <a:pt x="176" y="1"/>
                  </a:moveTo>
                  <a:lnTo>
                    <a:pt x="88" y="45"/>
                  </a:lnTo>
                  <a:lnTo>
                    <a:pt x="44" y="89"/>
                  </a:lnTo>
                  <a:lnTo>
                    <a:pt x="0" y="132"/>
                  </a:lnTo>
                  <a:lnTo>
                    <a:pt x="0" y="220"/>
                  </a:lnTo>
                  <a:lnTo>
                    <a:pt x="0" y="264"/>
                  </a:lnTo>
                  <a:lnTo>
                    <a:pt x="88" y="2853"/>
                  </a:lnTo>
                  <a:lnTo>
                    <a:pt x="88" y="2897"/>
                  </a:lnTo>
                  <a:lnTo>
                    <a:pt x="263" y="3555"/>
                  </a:lnTo>
                  <a:lnTo>
                    <a:pt x="307" y="3599"/>
                  </a:lnTo>
                  <a:lnTo>
                    <a:pt x="702" y="4389"/>
                  </a:lnTo>
                  <a:lnTo>
                    <a:pt x="790" y="4477"/>
                  </a:lnTo>
                  <a:lnTo>
                    <a:pt x="965" y="4477"/>
                  </a:lnTo>
                  <a:lnTo>
                    <a:pt x="1009" y="4433"/>
                  </a:lnTo>
                  <a:lnTo>
                    <a:pt x="1009" y="4345"/>
                  </a:lnTo>
                  <a:lnTo>
                    <a:pt x="1053" y="4301"/>
                  </a:lnTo>
                  <a:lnTo>
                    <a:pt x="1009" y="4213"/>
                  </a:lnTo>
                  <a:lnTo>
                    <a:pt x="614" y="3467"/>
                  </a:lnTo>
                  <a:lnTo>
                    <a:pt x="439" y="2853"/>
                  </a:lnTo>
                  <a:lnTo>
                    <a:pt x="351" y="308"/>
                  </a:lnTo>
                  <a:lnTo>
                    <a:pt x="351" y="220"/>
                  </a:lnTo>
                  <a:lnTo>
                    <a:pt x="351" y="132"/>
                  </a:lnTo>
                  <a:lnTo>
                    <a:pt x="351" y="89"/>
                  </a:lnTo>
                  <a:lnTo>
                    <a:pt x="307" y="45"/>
                  </a:lnTo>
                  <a:lnTo>
                    <a:pt x="220" y="1"/>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6" name="Google Shape;4396;p91"/>
            <p:cNvSpPr/>
            <p:nvPr/>
          </p:nvSpPr>
          <p:spPr>
            <a:xfrm>
              <a:off x="5341425" y="4865550"/>
              <a:ext cx="95450" cy="49400"/>
            </a:xfrm>
            <a:custGeom>
              <a:rect b="b" l="l" r="r" t="t"/>
              <a:pathLst>
                <a:path extrusionOk="0" h="1976" w="3818">
                  <a:moveTo>
                    <a:pt x="132" y="1"/>
                  </a:moveTo>
                  <a:lnTo>
                    <a:pt x="88" y="45"/>
                  </a:lnTo>
                  <a:lnTo>
                    <a:pt x="44" y="89"/>
                  </a:lnTo>
                  <a:lnTo>
                    <a:pt x="0" y="176"/>
                  </a:lnTo>
                  <a:lnTo>
                    <a:pt x="44" y="220"/>
                  </a:lnTo>
                  <a:lnTo>
                    <a:pt x="44" y="308"/>
                  </a:lnTo>
                  <a:lnTo>
                    <a:pt x="132" y="308"/>
                  </a:lnTo>
                  <a:lnTo>
                    <a:pt x="1448" y="1010"/>
                  </a:lnTo>
                  <a:lnTo>
                    <a:pt x="3028" y="1932"/>
                  </a:lnTo>
                  <a:lnTo>
                    <a:pt x="3116" y="1976"/>
                  </a:lnTo>
                  <a:lnTo>
                    <a:pt x="3247" y="1932"/>
                  </a:lnTo>
                  <a:lnTo>
                    <a:pt x="3774" y="1493"/>
                  </a:lnTo>
                  <a:lnTo>
                    <a:pt x="3818" y="1405"/>
                  </a:lnTo>
                  <a:lnTo>
                    <a:pt x="3818" y="1361"/>
                  </a:lnTo>
                  <a:lnTo>
                    <a:pt x="3818" y="1273"/>
                  </a:lnTo>
                  <a:lnTo>
                    <a:pt x="3774" y="1230"/>
                  </a:lnTo>
                  <a:lnTo>
                    <a:pt x="3730" y="1186"/>
                  </a:lnTo>
                  <a:lnTo>
                    <a:pt x="3598" y="1186"/>
                  </a:lnTo>
                  <a:lnTo>
                    <a:pt x="3555" y="1230"/>
                  </a:lnTo>
                  <a:lnTo>
                    <a:pt x="3116" y="1581"/>
                  </a:lnTo>
                  <a:lnTo>
                    <a:pt x="1624" y="703"/>
                  </a:lnTo>
                  <a:lnTo>
                    <a:pt x="264" y="1"/>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7" name="Google Shape;4397;p91"/>
            <p:cNvSpPr/>
            <p:nvPr/>
          </p:nvSpPr>
          <p:spPr>
            <a:xfrm>
              <a:off x="5341425" y="4841425"/>
              <a:ext cx="97650" cy="45000"/>
            </a:xfrm>
            <a:custGeom>
              <a:rect b="b" l="l" r="r" t="t"/>
              <a:pathLst>
                <a:path extrusionOk="0" h="1800" w="3906">
                  <a:moveTo>
                    <a:pt x="88" y="1"/>
                  </a:moveTo>
                  <a:lnTo>
                    <a:pt x="44" y="44"/>
                  </a:lnTo>
                  <a:lnTo>
                    <a:pt x="0" y="132"/>
                  </a:lnTo>
                  <a:lnTo>
                    <a:pt x="0" y="176"/>
                  </a:lnTo>
                  <a:lnTo>
                    <a:pt x="44" y="264"/>
                  </a:lnTo>
                  <a:lnTo>
                    <a:pt x="88" y="308"/>
                  </a:lnTo>
                  <a:lnTo>
                    <a:pt x="527" y="703"/>
                  </a:lnTo>
                  <a:lnTo>
                    <a:pt x="571" y="703"/>
                  </a:lnTo>
                  <a:lnTo>
                    <a:pt x="2458" y="1536"/>
                  </a:lnTo>
                  <a:lnTo>
                    <a:pt x="3335" y="1756"/>
                  </a:lnTo>
                  <a:lnTo>
                    <a:pt x="3379" y="1800"/>
                  </a:lnTo>
                  <a:lnTo>
                    <a:pt x="3467" y="1756"/>
                  </a:lnTo>
                  <a:lnTo>
                    <a:pt x="3818" y="1536"/>
                  </a:lnTo>
                  <a:lnTo>
                    <a:pt x="3862" y="1492"/>
                  </a:lnTo>
                  <a:lnTo>
                    <a:pt x="3906" y="1449"/>
                  </a:lnTo>
                  <a:lnTo>
                    <a:pt x="3906" y="1361"/>
                  </a:lnTo>
                  <a:lnTo>
                    <a:pt x="3906" y="1317"/>
                  </a:lnTo>
                  <a:lnTo>
                    <a:pt x="3862" y="1229"/>
                  </a:lnTo>
                  <a:lnTo>
                    <a:pt x="3642" y="1229"/>
                  </a:lnTo>
                  <a:lnTo>
                    <a:pt x="3379" y="1405"/>
                  </a:lnTo>
                  <a:lnTo>
                    <a:pt x="2589" y="1185"/>
                  </a:lnTo>
                  <a:lnTo>
                    <a:pt x="746" y="395"/>
                  </a:lnTo>
                  <a:lnTo>
                    <a:pt x="307" y="44"/>
                  </a:lnTo>
                  <a:lnTo>
                    <a:pt x="220" y="1"/>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8" name="Google Shape;4398;p91"/>
            <p:cNvSpPr/>
            <p:nvPr/>
          </p:nvSpPr>
          <p:spPr>
            <a:xfrm>
              <a:off x="5341425" y="4815100"/>
              <a:ext cx="127275" cy="43900"/>
            </a:xfrm>
            <a:custGeom>
              <a:rect b="b" l="l" r="r" t="t"/>
              <a:pathLst>
                <a:path extrusionOk="0" h="1756" w="5091">
                  <a:moveTo>
                    <a:pt x="88" y="0"/>
                  </a:moveTo>
                  <a:lnTo>
                    <a:pt x="44" y="44"/>
                  </a:lnTo>
                  <a:lnTo>
                    <a:pt x="0" y="88"/>
                  </a:lnTo>
                  <a:lnTo>
                    <a:pt x="0" y="176"/>
                  </a:lnTo>
                  <a:lnTo>
                    <a:pt x="0" y="220"/>
                  </a:lnTo>
                  <a:lnTo>
                    <a:pt x="44" y="308"/>
                  </a:lnTo>
                  <a:lnTo>
                    <a:pt x="571" y="790"/>
                  </a:lnTo>
                  <a:lnTo>
                    <a:pt x="571" y="834"/>
                  </a:lnTo>
                  <a:lnTo>
                    <a:pt x="1624" y="1361"/>
                  </a:lnTo>
                  <a:lnTo>
                    <a:pt x="1624" y="1405"/>
                  </a:lnTo>
                  <a:lnTo>
                    <a:pt x="2458" y="1712"/>
                  </a:lnTo>
                  <a:lnTo>
                    <a:pt x="2545" y="1756"/>
                  </a:lnTo>
                  <a:lnTo>
                    <a:pt x="3818" y="1668"/>
                  </a:lnTo>
                  <a:lnTo>
                    <a:pt x="3906" y="1624"/>
                  </a:lnTo>
                  <a:lnTo>
                    <a:pt x="5003" y="966"/>
                  </a:lnTo>
                  <a:lnTo>
                    <a:pt x="5046" y="922"/>
                  </a:lnTo>
                  <a:lnTo>
                    <a:pt x="5046" y="878"/>
                  </a:lnTo>
                  <a:lnTo>
                    <a:pt x="5090" y="790"/>
                  </a:lnTo>
                  <a:lnTo>
                    <a:pt x="5046" y="746"/>
                  </a:lnTo>
                  <a:lnTo>
                    <a:pt x="5003" y="659"/>
                  </a:lnTo>
                  <a:lnTo>
                    <a:pt x="4783" y="659"/>
                  </a:lnTo>
                  <a:lnTo>
                    <a:pt x="3774" y="1317"/>
                  </a:lnTo>
                  <a:lnTo>
                    <a:pt x="2545" y="1405"/>
                  </a:lnTo>
                  <a:lnTo>
                    <a:pt x="1755" y="1054"/>
                  </a:lnTo>
                  <a:lnTo>
                    <a:pt x="790" y="527"/>
                  </a:lnTo>
                  <a:lnTo>
                    <a:pt x="264" y="44"/>
                  </a:lnTo>
                  <a:lnTo>
                    <a:pt x="220" y="0"/>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9" name="Google Shape;4399;p91"/>
            <p:cNvSpPr/>
            <p:nvPr/>
          </p:nvSpPr>
          <p:spPr>
            <a:xfrm>
              <a:off x="5305225" y="4740500"/>
              <a:ext cx="241350" cy="79000"/>
            </a:xfrm>
            <a:custGeom>
              <a:rect b="b" l="l" r="r" t="t"/>
              <a:pathLst>
                <a:path extrusionOk="0" h="3160" w="9654">
                  <a:moveTo>
                    <a:pt x="88" y="1"/>
                  </a:moveTo>
                  <a:lnTo>
                    <a:pt x="44" y="44"/>
                  </a:lnTo>
                  <a:lnTo>
                    <a:pt x="0" y="132"/>
                  </a:lnTo>
                  <a:lnTo>
                    <a:pt x="0" y="176"/>
                  </a:lnTo>
                  <a:lnTo>
                    <a:pt x="44" y="264"/>
                  </a:lnTo>
                  <a:lnTo>
                    <a:pt x="307" y="659"/>
                  </a:lnTo>
                  <a:lnTo>
                    <a:pt x="878" y="1668"/>
                  </a:lnTo>
                  <a:lnTo>
                    <a:pt x="878" y="1712"/>
                  </a:lnTo>
                  <a:lnTo>
                    <a:pt x="1755" y="2458"/>
                  </a:lnTo>
                  <a:lnTo>
                    <a:pt x="1799" y="2502"/>
                  </a:lnTo>
                  <a:lnTo>
                    <a:pt x="2852" y="2853"/>
                  </a:lnTo>
                  <a:lnTo>
                    <a:pt x="2896" y="2853"/>
                  </a:lnTo>
                  <a:lnTo>
                    <a:pt x="6231" y="3160"/>
                  </a:lnTo>
                  <a:lnTo>
                    <a:pt x="6275" y="3160"/>
                  </a:lnTo>
                  <a:lnTo>
                    <a:pt x="6319" y="3116"/>
                  </a:lnTo>
                  <a:lnTo>
                    <a:pt x="9566" y="1493"/>
                  </a:lnTo>
                  <a:lnTo>
                    <a:pt x="9610" y="1449"/>
                  </a:lnTo>
                  <a:lnTo>
                    <a:pt x="9654" y="1405"/>
                  </a:lnTo>
                  <a:lnTo>
                    <a:pt x="9654" y="1361"/>
                  </a:lnTo>
                  <a:lnTo>
                    <a:pt x="9654" y="1273"/>
                  </a:lnTo>
                  <a:lnTo>
                    <a:pt x="9610" y="1229"/>
                  </a:lnTo>
                  <a:lnTo>
                    <a:pt x="9566" y="1185"/>
                  </a:lnTo>
                  <a:lnTo>
                    <a:pt x="9391" y="1185"/>
                  </a:lnTo>
                  <a:lnTo>
                    <a:pt x="6231" y="2809"/>
                  </a:lnTo>
                  <a:lnTo>
                    <a:pt x="2940" y="2546"/>
                  </a:lnTo>
                  <a:lnTo>
                    <a:pt x="1931" y="2195"/>
                  </a:lnTo>
                  <a:lnTo>
                    <a:pt x="1141" y="1449"/>
                  </a:lnTo>
                  <a:lnTo>
                    <a:pt x="614" y="483"/>
                  </a:lnTo>
                  <a:lnTo>
                    <a:pt x="351" y="44"/>
                  </a:lnTo>
                  <a:lnTo>
                    <a:pt x="307" y="1"/>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0" name="Google Shape;4400;p91"/>
            <p:cNvSpPr/>
            <p:nvPr/>
          </p:nvSpPr>
          <p:spPr>
            <a:xfrm>
              <a:off x="5384200" y="5052050"/>
              <a:ext cx="25" cy="25"/>
            </a:xfrm>
            <a:custGeom>
              <a:rect b="b" l="l" r="r" t="t"/>
              <a:pathLst>
                <a:path extrusionOk="0" h="1" w="1">
                  <a:moveTo>
                    <a:pt x="1" y="1"/>
                  </a:moveTo>
                  <a:lnTo>
                    <a:pt x="1" y="1"/>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1" name="Google Shape;4401;p91"/>
            <p:cNvSpPr/>
            <p:nvPr/>
          </p:nvSpPr>
          <p:spPr>
            <a:xfrm>
              <a:off x="5384200" y="5052050"/>
              <a:ext cx="25" cy="25"/>
            </a:xfrm>
            <a:custGeom>
              <a:rect b="b" l="l" r="r" t="t"/>
              <a:pathLst>
                <a:path extrusionOk="0" fill="none" h="1" w="1">
                  <a:moveTo>
                    <a:pt x="1" y="1"/>
                  </a:moveTo>
                  <a:lnTo>
                    <a:pt x="1" y="1"/>
                  </a:lnTo>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2" name="Google Shape;4402;p91"/>
            <p:cNvSpPr/>
            <p:nvPr/>
          </p:nvSpPr>
          <p:spPr>
            <a:xfrm>
              <a:off x="5067175" y="3133375"/>
              <a:ext cx="866650" cy="1926375"/>
            </a:xfrm>
            <a:custGeom>
              <a:rect b="b" l="l" r="r" t="t"/>
              <a:pathLst>
                <a:path extrusionOk="0" h="77055" w="34666">
                  <a:moveTo>
                    <a:pt x="34446" y="1"/>
                  </a:moveTo>
                  <a:lnTo>
                    <a:pt x="34359" y="45"/>
                  </a:lnTo>
                  <a:lnTo>
                    <a:pt x="31857" y="1976"/>
                  </a:lnTo>
                  <a:lnTo>
                    <a:pt x="28215" y="4916"/>
                  </a:lnTo>
                  <a:lnTo>
                    <a:pt x="25846" y="6802"/>
                  </a:lnTo>
                  <a:lnTo>
                    <a:pt x="23783" y="8470"/>
                  </a:lnTo>
                  <a:lnTo>
                    <a:pt x="20668" y="10927"/>
                  </a:lnTo>
                  <a:lnTo>
                    <a:pt x="15665" y="13077"/>
                  </a:lnTo>
                  <a:lnTo>
                    <a:pt x="15622" y="13121"/>
                  </a:lnTo>
                  <a:lnTo>
                    <a:pt x="13866" y="14218"/>
                  </a:lnTo>
                  <a:lnTo>
                    <a:pt x="13822" y="14218"/>
                  </a:lnTo>
                  <a:lnTo>
                    <a:pt x="12331" y="15666"/>
                  </a:lnTo>
                  <a:lnTo>
                    <a:pt x="10224" y="18387"/>
                  </a:lnTo>
                  <a:lnTo>
                    <a:pt x="9610" y="19089"/>
                  </a:lnTo>
                  <a:lnTo>
                    <a:pt x="8776" y="19615"/>
                  </a:lnTo>
                  <a:lnTo>
                    <a:pt x="8732" y="19615"/>
                  </a:lnTo>
                  <a:lnTo>
                    <a:pt x="8118" y="20274"/>
                  </a:lnTo>
                  <a:lnTo>
                    <a:pt x="8118" y="20317"/>
                  </a:lnTo>
                  <a:lnTo>
                    <a:pt x="7065" y="22204"/>
                  </a:lnTo>
                  <a:lnTo>
                    <a:pt x="7021" y="22248"/>
                  </a:lnTo>
                  <a:lnTo>
                    <a:pt x="6451" y="23916"/>
                  </a:lnTo>
                  <a:lnTo>
                    <a:pt x="6451" y="23960"/>
                  </a:lnTo>
                  <a:lnTo>
                    <a:pt x="6319" y="25583"/>
                  </a:lnTo>
                  <a:lnTo>
                    <a:pt x="6319" y="25627"/>
                  </a:lnTo>
                  <a:lnTo>
                    <a:pt x="6845" y="28391"/>
                  </a:lnTo>
                  <a:lnTo>
                    <a:pt x="6845" y="30629"/>
                  </a:lnTo>
                  <a:lnTo>
                    <a:pt x="6275" y="35632"/>
                  </a:lnTo>
                  <a:lnTo>
                    <a:pt x="5836" y="38967"/>
                  </a:lnTo>
                  <a:lnTo>
                    <a:pt x="5441" y="41863"/>
                  </a:lnTo>
                  <a:lnTo>
                    <a:pt x="5134" y="43662"/>
                  </a:lnTo>
                  <a:lnTo>
                    <a:pt x="4169" y="47699"/>
                  </a:lnTo>
                  <a:lnTo>
                    <a:pt x="3598" y="50244"/>
                  </a:lnTo>
                  <a:lnTo>
                    <a:pt x="3291" y="52087"/>
                  </a:lnTo>
                  <a:lnTo>
                    <a:pt x="2633" y="53491"/>
                  </a:lnTo>
                  <a:lnTo>
                    <a:pt x="2633" y="53535"/>
                  </a:lnTo>
                  <a:lnTo>
                    <a:pt x="2106" y="56431"/>
                  </a:lnTo>
                  <a:lnTo>
                    <a:pt x="834" y="60556"/>
                  </a:lnTo>
                  <a:lnTo>
                    <a:pt x="219" y="62838"/>
                  </a:lnTo>
                  <a:lnTo>
                    <a:pt x="0" y="63891"/>
                  </a:lnTo>
                  <a:lnTo>
                    <a:pt x="0" y="63935"/>
                  </a:lnTo>
                  <a:lnTo>
                    <a:pt x="44" y="64900"/>
                  </a:lnTo>
                  <a:lnTo>
                    <a:pt x="88" y="64988"/>
                  </a:lnTo>
                  <a:lnTo>
                    <a:pt x="2019" y="67094"/>
                  </a:lnTo>
                  <a:lnTo>
                    <a:pt x="3511" y="68674"/>
                  </a:lnTo>
                  <a:lnTo>
                    <a:pt x="5485" y="70999"/>
                  </a:lnTo>
                  <a:lnTo>
                    <a:pt x="7811" y="73413"/>
                  </a:lnTo>
                  <a:lnTo>
                    <a:pt x="9829" y="75651"/>
                  </a:lnTo>
                  <a:lnTo>
                    <a:pt x="10882" y="76967"/>
                  </a:lnTo>
                  <a:lnTo>
                    <a:pt x="10926" y="77011"/>
                  </a:lnTo>
                  <a:lnTo>
                    <a:pt x="11014" y="77055"/>
                  </a:lnTo>
                  <a:lnTo>
                    <a:pt x="11102" y="77011"/>
                  </a:lnTo>
                  <a:lnTo>
                    <a:pt x="11146" y="76967"/>
                  </a:lnTo>
                  <a:lnTo>
                    <a:pt x="11190" y="76879"/>
                  </a:lnTo>
                  <a:lnTo>
                    <a:pt x="11190" y="76835"/>
                  </a:lnTo>
                  <a:lnTo>
                    <a:pt x="11146" y="76748"/>
                  </a:lnTo>
                  <a:lnTo>
                    <a:pt x="10093" y="75387"/>
                  </a:lnTo>
                  <a:lnTo>
                    <a:pt x="8030" y="73193"/>
                  </a:lnTo>
                  <a:lnTo>
                    <a:pt x="5748" y="70780"/>
                  </a:lnTo>
                  <a:lnTo>
                    <a:pt x="3774" y="68410"/>
                  </a:lnTo>
                  <a:lnTo>
                    <a:pt x="2282" y="66831"/>
                  </a:lnTo>
                  <a:lnTo>
                    <a:pt x="395" y="64812"/>
                  </a:lnTo>
                  <a:lnTo>
                    <a:pt x="351" y="63935"/>
                  </a:lnTo>
                  <a:lnTo>
                    <a:pt x="571" y="62925"/>
                  </a:lnTo>
                  <a:lnTo>
                    <a:pt x="1141" y="60644"/>
                  </a:lnTo>
                  <a:lnTo>
                    <a:pt x="2457" y="56519"/>
                  </a:lnTo>
                  <a:lnTo>
                    <a:pt x="2457" y="56475"/>
                  </a:lnTo>
                  <a:lnTo>
                    <a:pt x="2984" y="53623"/>
                  </a:lnTo>
                  <a:lnTo>
                    <a:pt x="3598" y="52218"/>
                  </a:lnTo>
                  <a:lnTo>
                    <a:pt x="3642" y="52175"/>
                  </a:lnTo>
                  <a:lnTo>
                    <a:pt x="3949" y="50288"/>
                  </a:lnTo>
                  <a:lnTo>
                    <a:pt x="4520" y="47787"/>
                  </a:lnTo>
                  <a:lnTo>
                    <a:pt x="5441" y="43750"/>
                  </a:lnTo>
                  <a:lnTo>
                    <a:pt x="5792" y="41907"/>
                  </a:lnTo>
                  <a:lnTo>
                    <a:pt x="6187" y="39011"/>
                  </a:lnTo>
                  <a:lnTo>
                    <a:pt x="6626" y="35676"/>
                  </a:lnTo>
                  <a:lnTo>
                    <a:pt x="7196" y="30673"/>
                  </a:lnTo>
                  <a:lnTo>
                    <a:pt x="7196" y="28348"/>
                  </a:lnTo>
                  <a:lnTo>
                    <a:pt x="7196" y="28304"/>
                  </a:lnTo>
                  <a:lnTo>
                    <a:pt x="6670" y="25583"/>
                  </a:lnTo>
                  <a:lnTo>
                    <a:pt x="6802" y="24047"/>
                  </a:lnTo>
                  <a:lnTo>
                    <a:pt x="7372" y="22380"/>
                  </a:lnTo>
                  <a:lnTo>
                    <a:pt x="8425" y="20493"/>
                  </a:lnTo>
                  <a:lnTo>
                    <a:pt x="8996" y="19879"/>
                  </a:lnTo>
                  <a:lnTo>
                    <a:pt x="9829" y="19352"/>
                  </a:lnTo>
                  <a:lnTo>
                    <a:pt x="9873" y="19308"/>
                  </a:lnTo>
                  <a:lnTo>
                    <a:pt x="10488" y="18606"/>
                  </a:lnTo>
                  <a:lnTo>
                    <a:pt x="12594" y="15886"/>
                  </a:lnTo>
                  <a:lnTo>
                    <a:pt x="14042" y="14481"/>
                  </a:lnTo>
                  <a:lnTo>
                    <a:pt x="15797" y="13428"/>
                  </a:lnTo>
                  <a:lnTo>
                    <a:pt x="20799" y="11234"/>
                  </a:lnTo>
                  <a:lnTo>
                    <a:pt x="20843" y="11190"/>
                  </a:lnTo>
                  <a:lnTo>
                    <a:pt x="24003" y="8733"/>
                  </a:lnTo>
                  <a:lnTo>
                    <a:pt x="28435" y="5179"/>
                  </a:lnTo>
                  <a:lnTo>
                    <a:pt x="32077" y="2239"/>
                  </a:lnTo>
                  <a:lnTo>
                    <a:pt x="34578" y="352"/>
                  </a:lnTo>
                  <a:lnTo>
                    <a:pt x="34622" y="264"/>
                  </a:lnTo>
                  <a:lnTo>
                    <a:pt x="34666" y="220"/>
                  </a:lnTo>
                  <a:lnTo>
                    <a:pt x="34666" y="133"/>
                  </a:lnTo>
                  <a:lnTo>
                    <a:pt x="34622" y="89"/>
                  </a:lnTo>
                  <a:lnTo>
                    <a:pt x="34578" y="45"/>
                  </a:lnTo>
                  <a:lnTo>
                    <a:pt x="34490" y="1"/>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3" name="Google Shape;4403;p91"/>
            <p:cNvSpPr/>
            <p:nvPr/>
          </p:nvSpPr>
          <p:spPr>
            <a:xfrm>
              <a:off x="5041925" y="3105950"/>
              <a:ext cx="861200" cy="1932975"/>
            </a:xfrm>
            <a:custGeom>
              <a:rect b="b" l="l" r="r" t="t"/>
              <a:pathLst>
                <a:path extrusionOk="0" h="77319" w="34448">
                  <a:moveTo>
                    <a:pt x="34228" y="1"/>
                  </a:moveTo>
                  <a:lnTo>
                    <a:pt x="34184" y="45"/>
                  </a:lnTo>
                  <a:lnTo>
                    <a:pt x="33175" y="791"/>
                  </a:lnTo>
                  <a:lnTo>
                    <a:pt x="28435" y="4696"/>
                  </a:lnTo>
                  <a:lnTo>
                    <a:pt x="26505" y="6276"/>
                  </a:lnTo>
                  <a:lnTo>
                    <a:pt x="24706" y="7680"/>
                  </a:lnTo>
                  <a:lnTo>
                    <a:pt x="22863" y="9172"/>
                  </a:lnTo>
                  <a:lnTo>
                    <a:pt x="20932" y="10576"/>
                  </a:lnTo>
                  <a:lnTo>
                    <a:pt x="19045" y="11366"/>
                  </a:lnTo>
                  <a:lnTo>
                    <a:pt x="14876" y="12858"/>
                  </a:lnTo>
                  <a:lnTo>
                    <a:pt x="9479" y="14832"/>
                  </a:lnTo>
                  <a:lnTo>
                    <a:pt x="9435" y="14832"/>
                  </a:lnTo>
                  <a:lnTo>
                    <a:pt x="8909" y="15315"/>
                  </a:lnTo>
                  <a:lnTo>
                    <a:pt x="8865" y="15315"/>
                  </a:lnTo>
                  <a:lnTo>
                    <a:pt x="7987" y="16588"/>
                  </a:lnTo>
                  <a:lnTo>
                    <a:pt x="7943" y="16588"/>
                  </a:lnTo>
                  <a:lnTo>
                    <a:pt x="6978" y="18475"/>
                  </a:lnTo>
                  <a:lnTo>
                    <a:pt x="5969" y="20844"/>
                  </a:lnTo>
                  <a:lnTo>
                    <a:pt x="5442" y="23214"/>
                  </a:lnTo>
                  <a:lnTo>
                    <a:pt x="5398" y="24662"/>
                  </a:lnTo>
                  <a:lnTo>
                    <a:pt x="6320" y="29313"/>
                  </a:lnTo>
                  <a:lnTo>
                    <a:pt x="6407" y="30805"/>
                  </a:lnTo>
                  <a:lnTo>
                    <a:pt x="6144" y="34710"/>
                  </a:lnTo>
                  <a:lnTo>
                    <a:pt x="5837" y="37475"/>
                  </a:lnTo>
                  <a:lnTo>
                    <a:pt x="5486" y="40371"/>
                  </a:lnTo>
                  <a:lnTo>
                    <a:pt x="5135" y="42828"/>
                  </a:lnTo>
                  <a:lnTo>
                    <a:pt x="4872" y="44364"/>
                  </a:lnTo>
                  <a:lnTo>
                    <a:pt x="3906" y="48533"/>
                  </a:lnTo>
                  <a:lnTo>
                    <a:pt x="3424" y="51473"/>
                  </a:lnTo>
                  <a:lnTo>
                    <a:pt x="3248" y="53491"/>
                  </a:lnTo>
                  <a:lnTo>
                    <a:pt x="2634" y="55904"/>
                  </a:lnTo>
                  <a:lnTo>
                    <a:pt x="1756" y="58449"/>
                  </a:lnTo>
                  <a:lnTo>
                    <a:pt x="922" y="60819"/>
                  </a:lnTo>
                  <a:lnTo>
                    <a:pt x="308" y="63189"/>
                  </a:lnTo>
                  <a:lnTo>
                    <a:pt x="1" y="64549"/>
                  </a:lnTo>
                  <a:lnTo>
                    <a:pt x="1" y="64593"/>
                  </a:lnTo>
                  <a:lnTo>
                    <a:pt x="45" y="66743"/>
                  </a:lnTo>
                  <a:lnTo>
                    <a:pt x="45" y="66787"/>
                  </a:lnTo>
                  <a:lnTo>
                    <a:pt x="264" y="67401"/>
                  </a:lnTo>
                  <a:lnTo>
                    <a:pt x="308" y="67445"/>
                  </a:lnTo>
                  <a:lnTo>
                    <a:pt x="3424" y="70999"/>
                  </a:lnTo>
                  <a:lnTo>
                    <a:pt x="7812" y="75694"/>
                  </a:lnTo>
                  <a:lnTo>
                    <a:pt x="9304" y="77274"/>
                  </a:lnTo>
                  <a:lnTo>
                    <a:pt x="9347" y="77274"/>
                  </a:lnTo>
                  <a:lnTo>
                    <a:pt x="9435" y="77318"/>
                  </a:lnTo>
                  <a:lnTo>
                    <a:pt x="9567" y="77274"/>
                  </a:lnTo>
                  <a:lnTo>
                    <a:pt x="9611" y="77186"/>
                  </a:lnTo>
                  <a:lnTo>
                    <a:pt x="9611" y="77143"/>
                  </a:lnTo>
                  <a:lnTo>
                    <a:pt x="9611" y="77055"/>
                  </a:lnTo>
                  <a:lnTo>
                    <a:pt x="9567" y="77011"/>
                  </a:lnTo>
                  <a:lnTo>
                    <a:pt x="3687" y="70780"/>
                  </a:lnTo>
                  <a:lnTo>
                    <a:pt x="571" y="67226"/>
                  </a:lnTo>
                  <a:lnTo>
                    <a:pt x="396" y="66699"/>
                  </a:lnTo>
                  <a:lnTo>
                    <a:pt x="352" y="64637"/>
                  </a:lnTo>
                  <a:lnTo>
                    <a:pt x="659" y="63276"/>
                  </a:lnTo>
                  <a:lnTo>
                    <a:pt x="1273" y="60907"/>
                  </a:lnTo>
                  <a:lnTo>
                    <a:pt x="2107" y="58581"/>
                  </a:lnTo>
                  <a:lnTo>
                    <a:pt x="2985" y="55992"/>
                  </a:lnTo>
                  <a:lnTo>
                    <a:pt x="3599" y="53535"/>
                  </a:lnTo>
                  <a:lnTo>
                    <a:pt x="3775" y="51516"/>
                  </a:lnTo>
                  <a:lnTo>
                    <a:pt x="4257" y="48620"/>
                  </a:lnTo>
                  <a:lnTo>
                    <a:pt x="5223" y="44452"/>
                  </a:lnTo>
                  <a:lnTo>
                    <a:pt x="5486" y="42872"/>
                  </a:lnTo>
                  <a:lnTo>
                    <a:pt x="5837" y="40415"/>
                  </a:lnTo>
                  <a:lnTo>
                    <a:pt x="6188" y="37519"/>
                  </a:lnTo>
                  <a:lnTo>
                    <a:pt x="6495" y="34710"/>
                  </a:lnTo>
                  <a:lnTo>
                    <a:pt x="6758" y="30805"/>
                  </a:lnTo>
                  <a:lnTo>
                    <a:pt x="6758" y="30761"/>
                  </a:lnTo>
                  <a:lnTo>
                    <a:pt x="6671" y="29269"/>
                  </a:lnTo>
                  <a:lnTo>
                    <a:pt x="6671" y="29225"/>
                  </a:lnTo>
                  <a:lnTo>
                    <a:pt x="5749" y="24618"/>
                  </a:lnTo>
                  <a:lnTo>
                    <a:pt x="5793" y="23257"/>
                  </a:lnTo>
                  <a:lnTo>
                    <a:pt x="6320" y="20932"/>
                  </a:lnTo>
                  <a:lnTo>
                    <a:pt x="7285" y="18650"/>
                  </a:lnTo>
                  <a:lnTo>
                    <a:pt x="8250" y="16763"/>
                  </a:lnTo>
                  <a:lnTo>
                    <a:pt x="9128" y="15535"/>
                  </a:lnTo>
                  <a:lnTo>
                    <a:pt x="9611" y="15140"/>
                  </a:lnTo>
                  <a:lnTo>
                    <a:pt x="15008" y="13165"/>
                  </a:lnTo>
                  <a:lnTo>
                    <a:pt x="19133" y="11717"/>
                  </a:lnTo>
                  <a:lnTo>
                    <a:pt x="21063" y="10883"/>
                  </a:lnTo>
                  <a:lnTo>
                    <a:pt x="21107" y="10883"/>
                  </a:lnTo>
                  <a:lnTo>
                    <a:pt x="23082" y="9435"/>
                  </a:lnTo>
                  <a:lnTo>
                    <a:pt x="24925" y="7987"/>
                  </a:lnTo>
                  <a:lnTo>
                    <a:pt x="26724" y="6539"/>
                  </a:lnTo>
                  <a:lnTo>
                    <a:pt x="28655" y="4959"/>
                  </a:lnTo>
                  <a:lnTo>
                    <a:pt x="33350" y="1098"/>
                  </a:lnTo>
                  <a:lnTo>
                    <a:pt x="34403" y="352"/>
                  </a:lnTo>
                  <a:lnTo>
                    <a:pt x="34447" y="264"/>
                  </a:lnTo>
                  <a:lnTo>
                    <a:pt x="34447" y="220"/>
                  </a:lnTo>
                  <a:lnTo>
                    <a:pt x="34447" y="133"/>
                  </a:lnTo>
                  <a:lnTo>
                    <a:pt x="34447" y="89"/>
                  </a:lnTo>
                  <a:lnTo>
                    <a:pt x="34359" y="45"/>
                  </a:lnTo>
                  <a:lnTo>
                    <a:pt x="34315" y="1"/>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4" name="Google Shape;4404;p91"/>
            <p:cNvSpPr/>
            <p:nvPr/>
          </p:nvSpPr>
          <p:spPr>
            <a:xfrm>
              <a:off x="4993675" y="3053300"/>
              <a:ext cx="851300" cy="1980125"/>
            </a:xfrm>
            <a:custGeom>
              <a:rect b="b" l="l" r="r" t="t"/>
              <a:pathLst>
                <a:path extrusionOk="0" h="79205" w="34052">
                  <a:moveTo>
                    <a:pt x="33788" y="1"/>
                  </a:moveTo>
                  <a:lnTo>
                    <a:pt x="33744" y="45"/>
                  </a:lnTo>
                  <a:lnTo>
                    <a:pt x="31243" y="2151"/>
                  </a:lnTo>
                  <a:lnTo>
                    <a:pt x="28786" y="4169"/>
                  </a:lnTo>
                  <a:lnTo>
                    <a:pt x="26460" y="6056"/>
                  </a:lnTo>
                  <a:lnTo>
                    <a:pt x="22993" y="8645"/>
                  </a:lnTo>
                  <a:lnTo>
                    <a:pt x="21238" y="9830"/>
                  </a:lnTo>
                  <a:lnTo>
                    <a:pt x="18737" y="10883"/>
                  </a:lnTo>
                  <a:lnTo>
                    <a:pt x="15534" y="12112"/>
                  </a:lnTo>
                  <a:lnTo>
                    <a:pt x="13208" y="13472"/>
                  </a:lnTo>
                  <a:lnTo>
                    <a:pt x="10356" y="14525"/>
                  </a:lnTo>
                  <a:lnTo>
                    <a:pt x="8294" y="15798"/>
                  </a:lnTo>
                  <a:lnTo>
                    <a:pt x="6056" y="16938"/>
                  </a:lnTo>
                  <a:lnTo>
                    <a:pt x="3862" y="17465"/>
                  </a:lnTo>
                  <a:lnTo>
                    <a:pt x="2721" y="17641"/>
                  </a:lnTo>
                  <a:lnTo>
                    <a:pt x="2633" y="17684"/>
                  </a:lnTo>
                  <a:lnTo>
                    <a:pt x="2589" y="17772"/>
                  </a:lnTo>
                  <a:lnTo>
                    <a:pt x="2589" y="17860"/>
                  </a:lnTo>
                  <a:lnTo>
                    <a:pt x="2633" y="17948"/>
                  </a:lnTo>
                  <a:lnTo>
                    <a:pt x="3247" y="18518"/>
                  </a:lnTo>
                  <a:lnTo>
                    <a:pt x="3379" y="19045"/>
                  </a:lnTo>
                  <a:lnTo>
                    <a:pt x="3291" y="20098"/>
                  </a:lnTo>
                  <a:lnTo>
                    <a:pt x="3247" y="21151"/>
                  </a:lnTo>
                  <a:lnTo>
                    <a:pt x="3335" y="22204"/>
                  </a:lnTo>
                  <a:lnTo>
                    <a:pt x="3423" y="23213"/>
                  </a:lnTo>
                  <a:lnTo>
                    <a:pt x="3598" y="24223"/>
                  </a:lnTo>
                  <a:lnTo>
                    <a:pt x="3818" y="25188"/>
                  </a:lnTo>
                  <a:lnTo>
                    <a:pt x="4300" y="27119"/>
                  </a:lnTo>
                  <a:lnTo>
                    <a:pt x="4695" y="28698"/>
                  </a:lnTo>
                  <a:lnTo>
                    <a:pt x="5046" y="30278"/>
                  </a:lnTo>
                  <a:lnTo>
                    <a:pt x="5178" y="31112"/>
                  </a:lnTo>
                  <a:lnTo>
                    <a:pt x="5266" y="31946"/>
                  </a:lnTo>
                  <a:lnTo>
                    <a:pt x="5354" y="32779"/>
                  </a:lnTo>
                  <a:lnTo>
                    <a:pt x="5397" y="33613"/>
                  </a:lnTo>
                  <a:lnTo>
                    <a:pt x="5354" y="36202"/>
                  </a:lnTo>
                  <a:lnTo>
                    <a:pt x="5134" y="38615"/>
                  </a:lnTo>
                  <a:lnTo>
                    <a:pt x="4871" y="41029"/>
                  </a:lnTo>
                  <a:lnTo>
                    <a:pt x="4257" y="45724"/>
                  </a:lnTo>
                  <a:lnTo>
                    <a:pt x="3686" y="47918"/>
                  </a:lnTo>
                  <a:lnTo>
                    <a:pt x="3291" y="50726"/>
                  </a:lnTo>
                  <a:lnTo>
                    <a:pt x="3028" y="53315"/>
                  </a:lnTo>
                  <a:lnTo>
                    <a:pt x="2545" y="56343"/>
                  </a:lnTo>
                  <a:lnTo>
                    <a:pt x="2194" y="58405"/>
                  </a:lnTo>
                  <a:lnTo>
                    <a:pt x="1317" y="60731"/>
                  </a:lnTo>
                  <a:lnTo>
                    <a:pt x="88" y="65031"/>
                  </a:lnTo>
                  <a:lnTo>
                    <a:pt x="88" y="65075"/>
                  </a:lnTo>
                  <a:lnTo>
                    <a:pt x="0" y="66874"/>
                  </a:lnTo>
                  <a:lnTo>
                    <a:pt x="132" y="68937"/>
                  </a:lnTo>
                  <a:lnTo>
                    <a:pt x="44" y="70472"/>
                  </a:lnTo>
                  <a:lnTo>
                    <a:pt x="88" y="71569"/>
                  </a:lnTo>
                  <a:lnTo>
                    <a:pt x="132" y="71613"/>
                  </a:lnTo>
                  <a:lnTo>
                    <a:pt x="395" y="72184"/>
                  </a:lnTo>
                  <a:lnTo>
                    <a:pt x="395" y="72228"/>
                  </a:lnTo>
                  <a:lnTo>
                    <a:pt x="2633" y="74773"/>
                  </a:lnTo>
                  <a:lnTo>
                    <a:pt x="5485" y="77581"/>
                  </a:lnTo>
                  <a:lnTo>
                    <a:pt x="7153" y="79161"/>
                  </a:lnTo>
                  <a:lnTo>
                    <a:pt x="7284" y="79205"/>
                  </a:lnTo>
                  <a:lnTo>
                    <a:pt x="7328" y="79205"/>
                  </a:lnTo>
                  <a:lnTo>
                    <a:pt x="7416" y="79161"/>
                  </a:lnTo>
                  <a:lnTo>
                    <a:pt x="7460" y="79117"/>
                  </a:lnTo>
                  <a:lnTo>
                    <a:pt x="7460" y="79029"/>
                  </a:lnTo>
                  <a:lnTo>
                    <a:pt x="7416" y="78985"/>
                  </a:lnTo>
                  <a:lnTo>
                    <a:pt x="7416" y="78941"/>
                  </a:lnTo>
                  <a:lnTo>
                    <a:pt x="5705" y="77362"/>
                  </a:lnTo>
                  <a:lnTo>
                    <a:pt x="2852" y="74509"/>
                  </a:lnTo>
                  <a:lnTo>
                    <a:pt x="702" y="72008"/>
                  </a:lnTo>
                  <a:lnTo>
                    <a:pt x="439" y="71526"/>
                  </a:lnTo>
                  <a:lnTo>
                    <a:pt x="395" y="70472"/>
                  </a:lnTo>
                  <a:lnTo>
                    <a:pt x="483" y="68937"/>
                  </a:lnTo>
                  <a:lnTo>
                    <a:pt x="483" y="68893"/>
                  </a:lnTo>
                  <a:lnTo>
                    <a:pt x="351" y="66874"/>
                  </a:lnTo>
                  <a:lnTo>
                    <a:pt x="439" y="65119"/>
                  </a:lnTo>
                  <a:lnTo>
                    <a:pt x="1624" y="60863"/>
                  </a:lnTo>
                  <a:lnTo>
                    <a:pt x="2501" y="58537"/>
                  </a:lnTo>
                  <a:lnTo>
                    <a:pt x="2501" y="58493"/>
                  </a:lnTo>
                  <a:lnTo>
                    <a:pt x="2896" y="56387"/>
                  </a:lnTo>
                  <a:lnTo>
                    <a:pt x="3379" y="53359"/>
                  </a:lnTo>
                  <a:lnTo>
                    <a:pt x="3642" y="50770"/>
                  </a:lnTo>
                  <a:lnTo>
                    <a:pt x="4037" y="48006"/>
                  </a:lnTo>
                  <a:lnTo>
                    <a:pt x="4608" y="45768"/>
                  </a:lnTo>
                  <a:lnTo>
                    <a:pt x="5222" y="41073"/>
                  </a:lnTo>
                  <a:lnTo>
                    <a:pt x="5485" y="38659"/>
                  </a:lnTo>
                  <a:lnTo>
                    <a:pt x="5705" y="36202"/>
                  </a:lnTo>
                  <a:lnTo>
                    <a:pt x="5748" y="33657"/>
                  </a:lnTo>
                  <a:lnTo>
                    <a:pt x="5705" y="32735"/>
                  </a:lnTo>
                  <a:lnTo>
                    <a:pt x="5617" y="31902"/>
                  </a:lnTo>
                  <a:lnTo>
                    <a:pt x="5529" y="31068"/>
                  </a:lnTo>
                  <a:lnTo>
                    <a:pt x="5397" y="30234"/>
                  </a:lnTo>
                  <a:lnTo>
                    <a:pt x="5046" y="28611"/>
                  </a:lnTo>
                  <a:lnTo>
                    <a:pt x="4651" y="27031"/>
                  </a:lnTo>
                  <a:lnTo>
                    <a:pt x="4169" y="25056"/>
                  </a:lnTo>
                  <a:lnTo>
                    <a:pt x="3949" y="24091"/>
                  </a:lnTo>
                  <a:lnTo>
                    <a:pt x="3774" y="23126"/>
                  </a:lnTo>
                  <a:lnTo>
                    <a:pt x="3642" y="22160"/>
                  </a:lnTo>
                  <a:lnTo>
                    <a:pt x="3598" y="21151"/>
                  </a:lnTo>
                  <a:lnTo>
                    <a:pt x="3598" y="20098"/>
                  </a:lnTo>
                  <a:lnTo>
                    <a:pt x="3730" y="19045"/>
                  </a:lnTo>
                  <a:lnTo>
                    <a:pt x="3730" y="18957"/>
                  </a:lnTo>
                  <a:lnTo>
                    <a:pt x="3554" y="18386"/>
                  </a:lnTo>
                  <a:lnTo>
                    <a:pt x="3511" y="18299"/>
                  </a:lnTo>
                  <a:lnTo>
                    <a:pt x="3159" y="17948"/>
                  </a:lnTo>
                  <a:lnTo>
                    <a:pt x="3905" y="17816"/>
                  </a:lnTo>
                  <a:lnTo>
                    <a:pt x="6143" y="17289"/>
                  </a:lnTo>
                  <a:lnTo>
                    <a:pt x="6187" y="17246"/>
                  </a:lnTo>
                  <a:lnTo>
                    <a:pt x="8469" y="16105"/>
                  </a:lnTo>
                  <a:lnTo>
                    <a:pt x="10488" y="14832"/>
                  </a:lnTo>
                  <a:lnTo>
                    <a:pt x="13340" y="13779"/>
                  </a:lnTo>
                  <a:lnTo>
                    <a:pt x="13384" y="13779"/>
                  </a:lnTo>
                  <a:lnTo>
                    <a:pt x="15665" y="12419"/>
                  </a:lnTo>
                  <a:lnTo>
                    <a:pt x="18869" y="11190"/>
                  </a:lnTo>
                  <a:lnTo>
                    <a:pt x="21370" y="10137"/>
                  </a:lnTo>
                  <a:lnTo>
                    <a:pt x="21414" y="10137"/>
                  </a:lnTo>
                  <a:lnTo>
                    <a:pt x="23213" y="8908"/>
                  </a:lnTo>
                  <a:lnTo>
                    <a:pt x="26679" y="6319"/>
                  </a:lnTo>
                  <a:lnTo>
                    <a:pt x="29005" y="4433"/>
                  </a:lnTo>
                  <a:lnTo>
                    <a:pt x="31462" y="2458"/>
                  </a:lnTo>
                  <a:lnTo>
                    <a:pt x="33964" y="308"/>
                  </a:lnTo>
                  <a:lnTo>
                    <a:pt x="34008" y="264"/>
                  </a:lnTo>
                  <a:lnTo>
                    <a:pt x="34051" y="176"/>
                  </a:lnTo>
                  <a:lnTo>
                    <a:pt x="34008" y="132"/>
                  </a:lnTo>
                  <a:lnTo>
                    <a:pt x="34008" y="45"/>
                  </a:lnTo>
                  <a:lnTo>
                    <a:pt x="33920" y="1"/>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5" name="Google Shape;4405;p91"/>
            <p:cNvSpPr/>
            <p:nvPr/>
          </p:nvSpPr>
          <p:spPr>
            <a:xfrm>
              <a:off x="4962950" y="3026975"/>
              <a:ext cx="852400" cy="2017425"/>
            </a:xfrm>
            <a:custGeom>
              <a:rect b="b" l="l" r="r" t="t"/>
              <a:pathLst>
                <a:path extrusionOk="0" h="80697" w="34096">
                  <a:moveTo>
                    <a:pt x="33876" y="1"/>
                  </a:moveTo>
                  <a:lnTo>
                    <a:pt x="33832" y="44"/>
                  </a:lnTo>
                  <a:lnTo>
                    <a:pt x="30848" y="2589"/>
                  </a:lnTo>
                  <a:lnTo>
                    <a:pt x="28391" y="4564"/>
                  </a:lnTo>
                  <a:lnTo>
                    <a:pt x="26022" y="6407"/>
                  </a:lnTo>
                  <a:lnTo>
                    <a:pt x="23959" y="7943"/>
                  </a:lnTo>
                  <a:lnTo>
                    <a:pt x="22028" y="9259"/>
                  </a:lnTo>
                  <a:lnTo>
                    <a:pt x="19834" y="10225"/>
                  </a:lnTo>
                  <a:lnTo>
                    <a:pt x="17114" y="11409"/>
                  </a:lnTo>
                  <a:lnTo>
                    <a:pt x="17070" y="11409"/>
                  </a:lnTo>
                  <a:lnTo>
                    <a:pt x="15095" y="12726"/>
                  </a:lnTo>
                  <a:lnTo>
                    <a:pt x="13998" y="13472"/>
                  </a:lnTo>
                  <a:lnTo>
                    <a:pt x="13121" y="13691"/>
                  </a:lnTo>
                  <a:lnTo>
                    <a:pt x="13077" y="13691"/>
                  </a:lnTo>
                  <a:lnTo>
                    <a:pt x="12287" y="14086"/>
                  </a:lnTo>
                  <a:lnTo>
                    <a:pt x="9084" y="15973"/>
                  </a:lnTo>
                  <a:lnTo>
                    <a:pt x="7065" y="17026"/>
                  </a:lnTo>
                  <a:lnTo>
                    <a:pt x="4081" y="17728"/>
                  </a:lnTo>
                  <a:lnTo>
                    <a:pt x="3994" y="17728"/>
                  </a:lnTo>
                  <a:lnTo>
                    <a:pt x="2458" y="18781"/>
                  </a:lnTo>
                  <a:lnTo>
                    <a:pt x="2370" y="18825"/>
                  </a:lnTo>
                  <a:lnTo>
                    <a:pt x="2019" y="19483"/>
                  </a:lnTo>
                  <a:lnTo>
                    <a:pt x="1975" y="19571"/>
                  </a:lnTo>
                  <a:lnTo>
                    <a:pt x="2194" y="21458"/>
                  </a:lnTo>
                  <a:lnTo>
                    <a:pt x="2194" y="21502"/>
                  </a:lnTo>
                  <a:lnTo>
                    <a:pt x="3291" y="25451"/>
                  </a:lnTo>
                  <a:lnTo>
                    <a:pt x="4169" y="28523"/>
                  </a:lnTo>
                  <a:lnTo>
                    <a:pt x="4871" y="31814"/>
                  </a:lnTo>
                  <a:lnTo>
                    <a:pt x="5134" y="35061"/>
                  </a:lnTo>
                  <a:lnTo>
                    <a:pt x="5091" y="38001"/>
                  </a:lnTo>
                  <a:lnTo>
                    <a:pt x="4871" y="40634"/>
                  </a:lnTo>
                  <a:lnTo>
                    <a:pt x="4652" y="42784"/>
                  </a:lnTo>
                  <a:lnTo>
                    <a:pt x="4301" y="45636"/>
                  </a:lnTo>
                  <a:lnTo>
                    <a:pt x="3599" y="49322"/>
                  </a:lnTo>
                  <a:lnTo>
                    <a:pt x="3291" y="52174"/>
                  </a:lnTo>
                  <a:lnTo>
                    <a:pt x="2809" y="55202"/>
                  </a:lnTo>
                  <a:lnTo>
                    <a:pt x="2414" y="57835"/>
                  </a:lnTo>
                  <a:lnTo>
                    <a:pt x="2063" y="59897"/>
                  </a:lnTo>
                  <a:lnTo>
                    <a:pt x="1317" y="61828"/>
                  </a:lnTo>
                  <a:lnTo>
                    <a:pt x="1273" y="61872"/>
                  </a:lnTo>
                  <a:lnTo>
                    <a:pt x="571" y="64548"/>
                  </a:lnTo>
                  <a:lnTo>
                    <a:pt x="527" y="64548"/>
                  </a:lnTo>
                  <a:lnTo>
                    <a:pt x="264" y="66435"/>
                  </a:lnTo>
                  <a:lnTo>
                    <a:pt x="264" y="66479"/>
                  </a:lnTo>
                  <a:lnTo>
                    <a:pt x="351" y="69288"/>
                  </a:lnTo>
                  <a:lnTo>
                    <a:pt x="44" y="73193"/>
                  </a:lnTo>
                  <a:lnTo>
                    <a:pt x="0" y="73851"/>
                  </a:lnTo>
                  <a:lnTo>
                    <a:pt x="0" y="73895"/>
                  </a:lnTo>
                  <a:lnTo>
                    <a:pt x="44" y="73983"/>
                  </a:lnTo>
                  <a:lnTo>
                    <a:pt x="4564" y="78195"/>
                  </a:lnTo>
                  <a:lnTo>
                    <a:pt x="7328" y="80653"/>
                  </a:lnTo>
                  <a:lnTo>
                    <a:pt x="7416" y="80696"/>
                  </a:lnTo>
                  <a:lnTo>
                    <a:pt x="7504" y="80653"/>
                  </a:lnTo>
                  <a:lnTo>
                    <a:pt x="7548" y="80609"/>
                  </a:lnTo>
                  <a:lnTo>
                    <a:pt x="7592" y="80565"/>
                  </a:lnTo>
                  <a:lnTo>
                    <a:pt x="7592" y="80477"/>
                  </a:lnTo>
                  <a:lnTo>
                    <a:pt x="7592" y="80433"/>
                  </a:lnTo>
                  <a:lnTo>
                    <a:pt x="7548" y="80389"/>
                  </a:lnTo>
                  <a:lnTo>
                    <a:pt x="4827" y="77932"/>
                  </a:lnTo>
                  <a:lnTo>
                    <a:pt x="351" y="73763"/>
                  </a:lnTo>
                  <a:lnTo>
                    <a:pt x="703" y="69288"/>
                  </a:lnTo>
                  <a:lnTo>
                    <a:pt x="615" y="66479"/>
                  </a:lnTo>
                  <a:lnTo>
                    <a:pt x="878" y="64636"/>
                  </a:lnTo>
                  <a:lnTo>
                    <a:pt x="1624" y="61960"/>
                  </a:lnTo>
                  <a:lnTo>
                    <a:pt x="2414" y="60029"/>
                  </a:lnTo>
                  <a:lnTo>
                    <a:pt x="2414" y="59985"/>
                  </a:lnTo>
                  <a:lnTo>
                    <a:pt x="2765" y="57923"/>
                  </a:lnTo>
                  <a:lnTo>
                    <a:pt x="3160" y="55246"/>
                  </a:lnTo>
                  <a:lnTo>
                    <a:pt x="3643" y="52218"/>
                  </a:lnTo>
                  <a:lnTo>
                    <a:pt x="3950" y="49366"/>
                  </a:lnTo>
                  <a:lnTo>
                    <a:pt x="4652" y="45724"/>
                  </a:lnTo>
                  <a:lnTo>
                    <a:pt x="5003" y="42828"/>
                  </a:lnTo>
                  <a:lnTo>
                    <a:pt x="5222" y="40634"/>
                  </a:lnTo>
                  <a:lnTo>
                    <a:pt x="5442" y="38045"/>
                  </a:lnTo>
                  <a:lnTo>
                    <a:pt x="5486" y="35017"/>
                  </a:lnTo>
                  <a:lnTo>
                    <a:pt x="5222" y="31770"/>
                  </a:lnTo>
                  <a:lnTo>
                    <a:pt x="5178" y="31770"/>
                  </a:lnTo>
                  <a:lnTo>
                    <a:pt x="4520" y="28435"/>
                  </a:lnTo>
                  <a:lnTo>
                    <a:pt x="3643" y="25363"/>
                  </a:lnTo>
                  <a:lnTo>
                    <a:pt x="2546" y="21414"/>
                  </a:lnTo>
                  <a:lnTo>
                    <a:pt x="2326" y="19571"/>
                  </a:lnTo>
                  <a:lnTo>
                    <a:pt x="2677" y="19045"/>
                  </a:lnTo>
                  <a:lnTo>
                    <a:pt x="4169" y="18079"/>
                  </a:lnTo>
                  <a:lnTo>
                    <a:pt x="7197" y="17377"/>
                  </a:lnTo>
                  <a:lnTo>
                    <a:pt x="7241" y="17333"/>
                  </a:lnTo>
                  <a:lnTo>
                    <a:pt x="9259" y="16280"/>
                  </a:lnTo>
                  <a:lnTo>
                    <a:pt x="12419" y="14393"/>
                  </a:lnTo>
                  <a:lnTo>
                    <a:pt x="13208" y="14042"/>
                  </a:lnTo>
                  <a:lnTo>
                    <a:pt x="14086" y="13823"/>
                  </a:lnTo>
                  <a:lnTo>
                    <a:pt x="14174" y="13779"/>
                  </a:lnTo>
                  <a:lnTo>
                    <a:pt x="15315" y="13033"/>
                  </a:lnTo>
                  <a:lnTo>
                    <a:pt x="17245" y="11717"/>
                  </a:lnTo>
                  <a:lnTo>
                    <a:pt x="19966" y="10576"/>
                  </a:lnTo>
                  <a:lnTo>
                    <a:pt x="22160" y="9566"/>
                  </a:lnTo>
                  <a:lnTo>
                    <a:pt x="22204" y="9566"/>
                  </a:lnTo>
                  <a:lnTo>
                    <a:pt x="24179" y="8206"/>
                  </a:lnTo>
                  <a:lnTo>
                    <a:pt x="26197" y="6714"/>
                  </a:lnTo>
                  <a:lnTo>
                    <a:pt x="28611" y="4871"/>
                  </a:lnTo>
                  <a:lnTo>
                    <a:pt x="31068" y="2853"/>
                  </a:lnTo>
                  <a:lnTo>
                    <a:pt x="34052" y="308"/>
                  </a:lnTo>
                  <a:lnTo>
                    <a:pt x="34096" y="264"/>
                  </a:lnTo>
                  <a:lnTo>
                    <a:pt x="34096" y="220"/>
                  </a:lnTo>
                  <a:lnTo>
                    <a:pt x="34096" y="132"/>
                  </a:lnTo>
                  <a:lnTo>
                    <a:pt x="34052" y="88"/>
                  </a:lnTo>
                  <a:lnTo>
                    <a:pt x="34008" y="44"/>
                  </a:lnTo>
                  <a:lnTo>
                    <a:pt x="33964" y="1"/>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6" name="Google Shape;4406;p91"/>
            <p:cNvSpPr/>
            <p:nvPr/>
          </p:nvSpPr>
          <p:spPr>
            <a:xfrm>
              <a:off x="4932225" y="2976525"/>
              <a:ext cx="827175" cy="2027275"/>
            </a:xfrm>
            <a:custGeom>
              <a:rect b="b" l="l" r="r" t="t"/>
              <a:pathLst>
                <a:path extrusionOk="0" h="81091" w="33087">
                  <a:moveTo>
                    <a:pt x="32823" y="0"/>
                  </a:moveTo>
                  <a:lnTo>
                    <a:pt x="32780" y="44"/>
                  </a:lnTo>
                  <a:lnTo>
                    <a:pt x="32736" y="132"/>
                  </a:lnTo>
                  <a:lnTo>
                    <a:pt x="31990" y="2413"/>
                  </a:lnTo>
                  <a:lnTo>
                    <a:pt x="31463" y="3072"/>
                  </a:lnTo>
                  <a:lnTo>
                    <a:pt x="29664" y="4607"/>
                  </a:lnTo>
                  <a:lnTo>
                    <a:pt x="27251" y="6494"/>
                  </a:lnTo>
                  <a:lnTo>
                    <a:pt x="24881" y="8206"/>
                  </a:lnTo>
                  <a:lnTo>
                    <a:pt x="22775" y="9698"/>
                  </a:lnTo>
                  <a:lnTo>
                    <a:pt x="18694" y="11672"/>
                  </a:lnTo>
                  <a:lnTo>
                    <a:pt x="16500" y="13252"/>
                  </a:lnTo>
                  <a:lnTo>
                    <a:pt x="15183" y="14305"/>
                  </a:lnTo>
                  <a:lnTo>
                    <a:pt x="13867" y="14700"/>
                  </a:lnTo>
                  <a:lnTo>
                    <a:pt x="13823" y="14700"/>
                  </a:lnTo>
                  <a:lnTo>
                    <a:pt x="11717" y="15841"/>
                  </a:lnTo>
                  <a:lnTo>
                    <a:pt x="11717" y="15885"/>
                  </a:lnTo>
                  <a:lnTo>
                    <a:pt x="9874" y="17157"/>
                  </a:lnTo>
                  <a:lnTo>
                    <a:pt x="8075" y="18079"/>
                  </a:lnTo>
                  <a:lnTo>
                    <a:pt x="5617" y="18693"/>
                  </a:lnTo>
                  <a:lnTo>
                    <a:pt x="5574" y="18693"/>
                  </a:lnTo>
                  <a:lnTo>
                    <a:pt x="3643" y="19746"/>
                  </a:lnTo>
                  <a:lnTo>
                    <a:pt x="2107" y="20668"/>
                  </a:lnTo>
                  <a:lnTo>
                    <a:pt x="2107" y="20712"/>
                  </a:lnTo>
                  <a:lnTo>
                    <a:pt x="1493" y="21238"/>
                  </a:lnTo>
                  <a:lnTo>
                    <a:pt x="1449" y="21326"/>
                  </a:lnTo>
                  <a:lnTo>
                    <a:pt x="1273" y="21896"/>
                  </a:lnTo>
                  <a:lnTo>
                    <a:pt x="1273" y="22028"/>
                  </a:lnTo>
                  <a:lnTo>
                    <a:pt x="3116" y="27337"/>
                  </a:lnTo>
                  <a:lnTo>
                    <a:pt x="3994" y="30453"/>
                  </a:lnTo>
                  <a:lnTo>
                    <a:pt x="4257" y="31506"/>
                  </a:lnTo>
                  <a:lnTo>
                    <a:pt x="4433" y="32515"/>
                  </a:lnTo>
                  <a:lnTo>
                    <a:pt x="4608" y="33525"/>
                  </a:lnTo>
                  <a:lnTo>
                    <a:pt x="4740" y="34534"/>
                  </a:lnTo>
                  <a:lnTo>
                    <a:pt x="4828" y="35543"/>
                  </a:lnTo>
                  <a:lnTo>
                    <a:pt x="4872" y="36552"/>
                  </a:lnTo>
                  <a:lnTo>
                    <a:pt x="4915" y="37562"/>
                  </a:lnTo>
                  <a:lnTo>
                    <a:pt x="4915" y="38571"/>
                  </a:lnTo>
                  <a:lnTo>
                    <a:pt x="4872" y="40633"/>
                  </a:lnTo>
                  <a:lnTo>
                    <a:pt x="4696" y="42652"/>
                  </a:lnTo>
                  <a:lnTo>
                    <a:pt x="4520" y="44714"/>
                  </a:lnTo>
                  <a:lnTo>
                    <a:pt x="4301" y="46776"/>
                  </a:lnTo>
                  <a:lnTo>
                    <a:pt x="4257" y="47566"/>
                  </a:lnTo>
                  <a:lnTo>
                    <a:pt x="3687" y="50857"/>
                  </a:lnTo>
                  <a:lnTo>
                    <a:pt x="3248" y="53753"/>
                  </a:lnTo>
                  <a:lnTo>
                    <a:pt x="2809" y="57044"/>
                  </a:lnTo>
                  <a:lnTo>
                    <a:pt x="2283" y="60467"/>
                  </a:lnTo>
                  <a:lnTo>
                    <a:pt x="1800" y="62573"/>
                  </a:lnTo>
                  <a:lnTo>
                    <a:pt x="1098" y="64943"/>
                  </a:lnTo>
                  <a:lnTo>
                    <a:pt x="440" y="67620"/>
                  </a:lnTo>
                  <a:lnTo>
                    <a:pt x="440" y="67663"/>
                  </a:lnTo>
                  <a:lnTo>
                    <a:pt x="396" y="69199"/>
                  </a:lnTo>
                  <a:lnTo>
                    <a:pt x="89" y="73280"/>
                  </a:lnTo>
                  <a:lnTo>
                    <a:pt x="1" y="75299"/>
                  </a:lnTo>
                  <a:lnTo>
                    <a:pt x="1" y="75343"/>
                  </a:lnTo>
                  <a:lnTo>
                    <a:pt x="396" y="76922"/>
                  </a:lnTo>
                  <a:lnTo>
                    <a:pt x="440" y="77010"/>
                  </a:lnTo>
                  <a:lnTo>
                    <a:pt x="5223" y="81047"/>
                  </a:lnTo>
                  <a:lnTo>
                    <a:pt x="5310" y="81091"/>
                  </a:lnTo>
                  <a:lnTo>
                    <a:pt x="5398" y="81091"/>
                  </a:lnTo>
                  <a:lnTo>
                    <a:pt x="5442" y="81047"/>
                  </a:lnTo>
                  <a:lnTo>
                    <a:pt x="5486" y="81003"/>
                  </a:lnTo>
                  <a:lnTo>
                    <a:pt x="5486" y="80915"/>
                  </a:lnTo>
                  <a:lnTo>
                    <a:pt x="5486" y="80871"/>
                  </a:lnTo>
                  <a:lnTo>
                    <a:pt x="5442" y="80784"/>
                  </a:lnTo>
                  <a:lnTo>
                    <a:pt x="703" y="76791"/>
                  </a:lnTo>
                  <a:lnTo>
                    <a:pt x="352" y="75255"/>
                  </a:lnTo>
                  <a:lnTo>
                    <a:pt x="440" y="73280"/>
                  </a:lnTo>
                  <a:lnTo>
                    <a:pt x="747" y="69243"/>
                  </a:lnTo>
                  <a:lnTo>
                    <a:pt x="791" y="67707"/>
                  </a:lnTo>
                  <a:lnTo>
                    <a:pt x="1405" y="65031"/>
                  </a:lnTo>
                  <a:lnTo>
                    <a:pt x="2151" y="62661"/>
                  </a:lnTo>
                  <a:lnTo>
                    <a:pt x="2634" y="60555"/>
                  </a:lnTo>
                  <a:lnTo>
                    <a:pt x="3160" y="57088"/>
                  </a:lnTo>
                  <a:lnTo>
                    <a:pt x="3599" y="53797"/>
                  </a:lnTo>
                  <a:lnTo>
                    <a:pt x="4038" y="50901"/>
                  </a:lnTo>
                  <a:lnTo>
                    <a:pt x="4564" y="47610"/>
                  </a:lnTo>
                  <a:lnTo>
                    <a:pt x="4652" y="46820"/>
                  </a:lnTo>
                  <a:lnTo>
                    <a:pt x="4872" y="44758"/>
                  </a:lnTo>
                  <a:lnTo>
                    <a:pt x="5047" y="42652"/>
                  </a:lnTo>
                  <a:lnTo>
                    <a:pt x="5223" y="40633"/>
                  </a:lnTo>
                  <a:lnTo>
                    <a:pt x="5266" y="38571"/>
                  </a:lnTo>
                  <a:lnTo>
                    <a:pt x="5266" y="37562"/>
                  </a:lnTo>
                  <a:lnTo>
                    <a:pt x="5223" y="36508"/>
                  </a:lnTo>
                  <a:lnTo>
                    <a:pt x="5179" y="35499"/>
                  </a:lnTo>
                  <a:lnTo>
                    <a:pt x="5091" y="34490"/>
                  </a:lnTo>
                  <a:lnTo>
                    <a:pt x="4959" y="33481"/>
                  </a:lnTo>
                  <a:lnTo>
                    <a:pt x="4784" y="32428"/>
                  </a:lnTo>
                  <a:lnTo>
                    <a:pt x="4564" y="31418"/>
                  </a:lnTo>
                  <a:lnTo>
                    <a:pt x="4301" y="30365"/>
                  </a:lnTo>
                  <a:lnTo>
                    <a:pt x="3423" y="27206"/>
                  </a:lnTo>
                  <a:lnTo>
                    <a:pt x="1624" y="21940"/>
                  </a:lnTo>
                  <a:lnTo>
                    <a:pt x="1756" y="21457"/>
                  </a:lnTo>
                  <a:lnTo>
                    <a:pt x="2326" y="20975"/>
                  </a:lnTo>
                  <a:lnTo>
                    <a:pt x="3818" y="20053"/>
                  </a:lnTo>
                  <a:lnTo>
                    <a:pt x="5705" y="19044"/>
                  </a:lnTo>
                  <a:lnTo>
                    <a:pt x="8206" y="18386"/>
                  </a:lnTo>
                  <a:lnTo>
                    <a:pt x="10049" y="17464"/>
                  </a:lnTo>
                  <a:lnTo>
                    <a:pt x="11892" y="16148"/>
                  </a:lnTo>
                  <a:lnTo>
                    <a:pt x="13955" y="15051"/>
                  </a:lnTo>
                  <a:lnTo>
                    <a:pt x="15315" y="14612"/>
                  </a:lnTo>
                  <a:lnTo>
                    <a:pt x="15403" y="14568"/>
                  </a:lnTo>
                  <a:lnTo>
                    <a:pt x="16719" y="13559"/>
                  </a:lnTo>
                  <a:lnTo>
                    <a:pt x="18869" y="11979"/>
                  </a:lnTo>
                  <a:lnTo>
                    <a:pt x="22906" y="10005"/>
                  </a:lnTo>
                  <a:lnTo>
                    <a:pt x="22950" y="10005"/>
                  </a:lnTo>
                  <a:lnTo>
                    <a:pt x="25100" y="8469"/>
                  </a:lnTo>
                  <a:lnTo>
                    <a:pt x="27470" y="6758"/>
                  </a:lnTo>
                  <a:lnTo>
                    <a:pt x="29883" y="4871"/>
                  </a:lnTo>
                  <a:lnTo>
                    <a:pt x="31726" y="3335"/>
                  </a:lnTo>
                  <a:lnTo>
                    <a:pt x="32297" y="2589"/>
                  </a:lnTo>
                  <a:lnTo>
                    <a:pt x="32297" y="2545"/>
                  </a:lnTo>
                  <a:lnTo>
                    <a:pt x="33043" y="219"/>
                  </a:lnTo>
                  <a:lnTo>
                    <a:pt x="33087" y="176"/>
                  </a:lnTo>
                  <a:lnTo>
                    <a:pt x="33043" y="88"/>
                  </a:lnTo>
                  <a:lnTo>
                    <a:pt x="32999" y="44"/>
                  </a:lnTo>
                  <a:lnTo>
                    <a:pt x="32955" y="0"/>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7" name="Google Shape;4407;p91"/>
            <p:cNvSpPr/>
            <p:nvPr/>
          </p:nvSpPr>
          <p:spPr>
            <a:xfrm>
              <a:off x="4899325" y="2920575"/>
              <a:ext cx="796450" cy="2115050"/>
            </a:xfrm>
            <a:custGeom>
              <a:rect b="b" l="l" r="r" t="t"/>
              <a:pathLst>
                <a:path extrusionOk="0" h="84602" w="31858">
                  <a:moveTo>
                    <a:pt x="31638" y="0"/>
                  </a:moveTo>
                  <a:lnTo>
                    <a:pt x="31594" y="44"/>
                  </a:lnTo>
                  <a:lnTo>
                    <a:pt x="31287" y="307"/>
                  </a:lnTo>
                  <a:lnTo>
                    <a:pt x="31243" y="395"/>
                  </a:lnTo>
                  <a:lnTo>
                    <a:pt x="30322" y="3730"/>
                  </a:lnTo>
                  <a:lnTo>
                    <a:pt x="29005" y="6275"/>
                  </a:lnTo>
                  <a:lnTo>
                    <a:pt x="25890" y="8688"/>
                  </a:lnTo>
                  <a:lnTo>
                    <a:pt x="23608" y="10356"/>
                  </a:lnTo>
                  <a:lnTo>
                    <a:pt x="20361" y="12155"/>
                  </a:lnTo>
                  <a:lnTo>
                    <a:pt x="17991" y="14042"/>
                  </a:lnTo>
                  <a:lnTo>
                    <a:pt x="16456" y="15270"/>
                  </a:lnTo>
                  <a:lnTo>
                    <a:pt x="14525" y="16016"/>
                  </a:lnTo>
                  <a:lnTo>
                    <a:pt x="14481" y="16016"/>
                  </a:lnTo>
                  <a:lnTo>
                    <a:pt x="10751" y="18518"/>
                  </a:lnTo>
                  <a:lnTo>
                    <a:pt x="8952" y="19439"/>
                  </a:lnTo>
                  <a:lnTo>
                    <a:pt x="6890" y="19966"/>
                  </a:lnTo>
                  <a:lnTo>
                    <a:pt x="6846" y="20010"/>
                  </a:lnTo>
                  <a:lnTo>
                    <a:pt x="3862" y="21721"/>
                  </a:lnTo>
                  <a:lnTo>
                    <a:pt x="1229" y="23213"/>
                  </a:lnTo>
                  <a:lnTo>
                    <a:pt x="834" y="23388"/>
                  </a:lnTo>
                  <a:lnTo>
                    <a:pt x="746" y="23432"/>
                  </a:lnTo>
                  <a:lnTo>
                    <a:pt x="702" y="23520"/>
                  </a:lnTo>
                  <a:lnTo>
                    <a:pt x="702" y="23564"/>
                  </a:lnTo>
                  <a:lnTo>
                    <a:pt x="746" y="23652"/>
                  </a:lnTo>
                  <a:lnTo>
                    <a:pt x="1624" y="24793"/>
                  </a:lnTo>
                  <a:lnTo>
                    <a:pt x="3379" y="30453"/>
                  </a:lnTo>
                  <a:lnTo>
                    <a:pt x="4125" y="33261"/>
                  </a:lnTo>
                  <a:lnTo>
                    <a:pt x="4652" y="36596"/>
                  </a:lnTo>
                  <a:lnTo>
                    <a:pt x="4783" y="40326"/>
                  </a:lnTo>
                  <a:lnTo>
                    <a:pt x="4696" y="43880"/>
                  </a:lnTo>
                  <a:lnTo>
                    <a:pt x="4608" y="45109"/>
                  </a:lnTo>
                  <a:lnTo>
                    <a:pt x="4520" y="46338"/>
                  </a:lnTo>
                  <a:lnTo>
                    <a:pt x="4301" y="48839"/>
                  </a:lnTo>
                  <a:lnTo>
                    <a:pt x="3994" y="51252"/>
                  </a:lnTo>
                  <a:lnTo>
                    <a:pt x="3686" y="53666"/>
                  </a:lnTo>
                  <a:lnTo>
                    <a:pt x="3291" y="56386"/>
                  </a:lnTo>
                  <a:lnTo>
                    <a:pt x="2984" y="59151"/>
                  </a:lnTo>
                  <a:lnTo>
                    <a:pt x="2589" y="61608"/>
                  </a:lnTo>
                  <a:lnTo>
                    <a:pt x="2282" y="63276"/>
                  </a:lnTo>
                  <a:lnTo>
                    <a:pt x="1668" y="65470"/>
                  </a:lnTo>
                  <a:lnTo>
                    <a:pt x="1097" y="67576"/>
                  </a:lnTo>
                  <a:lnTo>
                    <a:pt x="702" y="69550"/>
                  </a:lnTo>
                  <a:lnTo>
                    <a:pt x="351" y="71393"/>
                  </a:lnTo>
                  <a:lnTo>
                    <a:pt x="132" y="73105"/>
                  </a:lnTo>
                  <a:lnTo>
                    <a:pt x="44" y="74684"/>
                  </a:lnTo>
                  <a:lnTo>
                    <a:pt x="0" y="75430"/>
                  </a:lnTo>
                  <a:lnTo>
                    <a:pt x="44" y="76132"/>
                  </a:lnTo>
                  <a:lnTo>
                    <a:pt x="88" y="76791"/>
                  </a:lnTo>
                  <a:lnTo>
                    <a:pt x="132" y="77449"/>
                  </a:lnTo>
                  <a:lnTo>
                    <a:pt x="790" y="79643"/>
                  </a:lnTo>
                  <a:lnTo>
                    <a:pt x="834" y="79687"/>
                  </a:lnTo>
                  <a:lnTo>
                    <a:pt x="1361" y="80652"/>
                  </a:lnTo>
                  <a:lnTo>
                    <a:pt x="1405" y="80696"/>
                  </a:lnTo>
                  <a:lnTo>
                    <a:pt x="6363" y="84558"/>
                  </a:lnTo>
                  <a:lnTo>
                    <a:pt x="6495" y="84601"/>
                  </a:lnTo>
                  <a:lnTo>
                    <a:pt x="6539" y="84558"/>
                  </a:lnTo>
                  <a:lnTo>
                    <a:pt x="6626" y="84514"/>
                  </a:lnTo>
                  <a:lnTo>
                    <a:pt x="6626" y="84470"/>
                  </a:lnTo>
                  <a:lnTo>
                    <a:pt x="6626" y="84382"/>
                  </a:lnTo>
                  <a:lnTo>
                    <a:pt x="6626" y="84338"/>
                  </a:lnTo>
                  <a:lnTo>
                    <a:pt x="6582" y="84294"/>
                  </a:lnTo>
                  <a:lnTo>
                    <a:pt x="1668" y="80433"/>
                  </a:lnTo>
                  <a:lnTo>
                    <a:pt x="1141" y="79555"/>
                  </a:lnTo>
                  <a:lnTo>
                    <a:pt x="483" y="77361"/>
                  </a:lnTo>
                  <a:lnTo>
                    <a:pt x="395" y="76747"/>
                  </a:lnTo>
                  <a:lnTo>
                    <a:pt x="395" y="76089"/>
                  </a:lnTo>
                  <a:lnTo>
                    <a:pt x="351" y="75387"/>
                  </a:lnTo>
                  <a:lnTo>
                    <a:pt x="395" y="74641"/>
                  </a:lnTo>
                  <a:lnTo>
                    <a:pt x="483" y="73105"/>
                  </a:lnTo>
                  <a:lnTo>
                    <a:pt x="702" y="71393"/>
                  </a:lnTo>
                  <a:lnTo>
                    <a:pt x="1054" y="69594"/>
                  </a:lnTo>
                  <a:lnTo>
                    <a:pt x="1448" y="67620"/>
                  </a:lnTo>
                  <a:lnTo>
                    <a:pt x="2019" y="65557"/>
                  </a:lnTo>
                  <a:lnTo>
                    <a:pt x="2633" y="63363"/>
                  </a:lnTo>
                  <a:lnTo>
                    <a:pt x="2633" y="63319"/>
                  </a:lnTo>
                  <a:lnTo>
                    <a:pt x="2940" y="61696"/>
                  </a:lnTo>
                  <a:lnTo>
                    <a:pt x="3335" y="59195"/>
                  </a:lnTo>
                  <a:lnTo>
                    <a:pt x="3642" y="56430"/>
                  </a:lnTo>
                  <a:lnTo>
                    <a:pt x="3994" y="53710"/>
                  </a:lnTo>
                  <a:lnTo>
                    <a:pt x="4345" y="51296"/>
                  </a:lnTo>
                  <a:lnTo>
                    <a:pt x="4652" y="48839"/>
                  </a:lnTo>
                  <a:lnTo>
                    <a:pt x="4871" y="46382"/>
                  </a:lnTo>
                  <a:lnTo>
                    <a:pt x="4959" y="45153"/>
                  </a:lnTo>
                  <a:lnTo>
                    <a:pt x="5047" y="43880"/>
                  </a:lnTo>
                  <a:lnTo>
                    <a:pt x="5134" y="40326"/>
                  </a:lnTo>
                  <a:lnTo>
                    <a:pt x="5003" y="36596"/>
                  </a:lnTo>
                  <a:lnTo>
                    <a:pt x="5003" y="36552"/>
                  </a:lnTo>
                  <a:lnTo>
                    <a:pt x="4476" y="33174"/>
                  </a:lnTo>
                  <a:lnTo>
                    <a:pt x="3686" y="30321"/>
                  </a:lnTo>
                  <a:lnTo>
                    <a:pt x="2589" y="26767"/>
                  </a:lnTo>
                  <a:lnTo>
                    <a:pt x="1931" y="24661"/>
                  </a:lnTo>
                  <a:lnTo>
                    <a:pt x="1931" y="24617"/>
                  </a:lnTo>
                  <a:lnTo>
                    <a:pt x="1185" y="23608"/>
                  </a:lnTo>
                  <a:lnTo>
                    <a:pt x="1361" y="23520"/>
                  </a:lnTo>
                  <a:lnTo>
                    <a:pt x="1405" y="23520"/>
                  </a:lnTo>
                  <a:lnTo>
                    <a:pt x="4037" y="22028"/>
                  </a:lnTo>
                  <a:lnTo>
                    <a:pt x="6977" y="20317"/>
                  </a:lnTo>
                  <a:lnTo>
                    <a:pt x="9040" y="19790"/>
                  </a:lnTo>
                  <a:lnTo>
                    <a:pt x="9084" y="19790"/>
                  </a:lnTo>
                  <a:lnTo>
                    <a:pt x="10927" y="18825"/>
                  </a:lnTo>
                  <a:lnTo>
                    <a:pt x="14656" y="16324"/>
                  </a:lnTo>
                  <a:lnTo>
                    <a:pt x="16631" y="15622"/>
                  </a:lnTo>
                  <a:lnTo>
                    <a:pt x="16675" y="15578"/>
                  </a:lnTo>
                  <a:lnTo>
                    <a:pt x="18211" y="14305"/>
                  </a:lnTo>
                  <a:lnTo>
                    <a:pt x="20536" y="12462"/>
                  </a:lnTo>
                  <a:lnTo>
                    <a:pt x="23784" y="10663"/>
                  </a:lnTo>
                  <a:lnTo>
                    <a:pt x="23784" y="10619"/>
                  </a:lnTo>
                  <a:lnTo>
                    <a:pt x="26109" y="8952"/>
                  </a:lnTo>
                  <a:lnTo>
                    <a:pt x="29225" y="6494"/>
                  </a:lnTo>
                  <a:lnTo>
                    <a:pt x="29269" y="6451"/>
                  </a:lnTo>
                  <a:lnTo>
                    <a:pt x="30673" y="3862"/>
                  </a:lnTo>
                  <a:lnTo>
                    <a:pt x="31550" y="527"/>
                  </a:lnTo>
                  <a:lnTo>
                    <a:pt x="31814" y="263"/>
                  </a:lnTo>
                  <a:lnTo>
                    <a:pt x="31858" y="220"/>
                  </a:lnTo>
                  <a:lnTo>
                    <a:pt x="31858" y="132"/>
                  </a:lnTo>
                  <a:lnTo>
                    <a:pt x="31858" y="88"/>
                  </a:lnTo>
                  <a:lnTo>
                    <a:pt x="31814" y="44"/>
                  </a:lnTo>
                  <a:lnTo>
                    <a:pt x="31770" y="0"/>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8" name="Google Shape;4408;p91"/>
            <p:cNvSpPr/>
            <p:nvPr/>
          </p:nvSpPr>
          <p:spPr>
            <a:xfrm>
              <a:off x="5289850" y="2869000"/>
              <a:ext cx="349975" cy="388375"/>
            </a:xfrm>
            <a:custGeom>
              <a:rect b="b" l="l" r="r" t="t"/>
              <a:pathLst>
                <a:path extrusionOk="0" h="15535" w="13999">
                  <a:moveTo>
                    <a:pt x="13779" y="1"/>
                  </a:moveTo>
                  <a:lnTo>
                    <a:pt x="13735" y="45"/>
                  </a:lnTo>
                  <a:lnTo>
                    <a:pt x="12902" y="527"/>
                  </a:lnTo>
                  <a:lnTo>
                    <a:pt x="9128" y="3116"/>
                  </a:lnTo>
                  <a:lnTo>
                    <a:pt x="7285" y="4169"/>
                  </a:lnTo>
                  <a:lnTo>
                    <a:pt x="5486" y="5310"/>
                  </a:lnTo>
                  <a:lnTo>
                    <a:pt x="5442" y="5398"/>
                  </a:lnTo>
                  <a:lnTo>
                    <a:pt x="5442" y="5442"/>
                  </a:lnTo>
                  <a:lnTo>
                    <a:pt x="4740" y="8908"/>
                  </a:lnTo>
                  <a:lnTo>
                    <a:pt x="4433" y="10927"/>
                  </a:lnTo>
                  <a:lnTo>
                    <a:pt x="4257" y="11629"/>
                  </a:lnTo>
                  <a:lnTo>
                    <a:pt x="2019" y="13823"/>
                  </a:lnTo>
                  <a:lnTo>
                    <a:pt x="659" y="15008"/>
                  </a:lnTo>
                  <a:lnTo>
                    <a:pt x="89" y="15227"/>
                  </a:lnTo>
                  <a:lnTo>
                    <a:pt x="45" y="15271"/>
                  </a:lnTo>
                  <a:lnTo>
                    <a:pt x="1" y="15315"/>
                  </a:lnTo>
                  <a:lnTo>
                    <a:pt x="1" y="15359"/>
                  </a:lnTo>
                  <a:lnTo>
                    <a:pt x="1" y="15447"/>
                  </a:lnTo>
                  <a:lnTo>
                    <a:pt x="45" y="15534"/>
                  </a:lnTo>
                  <a:lnTo>
                    <a:pt x="220" y="15534"/>
                  </a:lnTo>
                  <a:lnTo>
                    <a:pt x="835" y="15315"/>
                  </a:lnTo>
                  <a:lnTo>
                    <a:pt x="878" y="15271"/>
                  </a:lnTo>
                  <a:lnTo>
                    <a:pt x="2283" y="14086"/>
                  </a:lnTo>
                  <a:lnTo>
                    <a:pt x="4521" y="11848"/>
                  </a:lnTo>
                  <a:lnTo>
                    <a:pt x="4564" y="11761"/>
                  </a:lnTo>
                  <a:lnTo>
                    <a:pt x="4784" y="11015"/>
                  </a:lnTo>
                  <a:lnTo>
                    <a:pt x="5091" y="8952"/>
                  </a:lnTo>
                  <a:lnTo>
                    <a:pt x="5749" y="5574"/>
                  </a:lnTo>
                  <a:lnTo>
                    <a:pt x="7461" y="4477"/>
                  </a:lnTo>
                  <a:lnTo>
                    <a:pt x="9304" y="3423"/>
                  </a:lnTo>
                  <a:lnTo>
                    <a:pt x="13077" y="791"/>
                  </a:lnTo>
                  <a:lnTo>
                    <a:pt x="13911" y="352"/>
                  </a:lnTo>
                  <a:lnTo>
                    <a:pt x="13955" y="308"/>
                  </a:lnTo>
                  <a:lnTo>
                    <a:pt x="13999" y="220"/>
                  </a:lnTo>
                  <a:lnTo>
                    <a:pt x="13999" y="176"/>
                  </a:lnTo>
                  <a:lnTo>
                    <a:pt x="13955" y="89"/>
                  </a:lnTo>
                  <a:lnTo>
                    <a:pt x="13911" y="45"/>
                  </a:lnTo>
                  <a:lnTo>
                    <a:pt x="13867" y="1"/>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9" name="Google Shape;4409;p91"/>
            <p:cNvSpPr/>
            <p:nvPr/>
          </p:nvSpPr>
          <p:spPr>
            <a:xfrm>
              <a:off x="5206475" y="2843775"/>
              <a:ext cx="405925" cy="426750"/>
            </a:xfrm>
            <a:custGeom>
              <a:rect b="b" l="l" r="r" t="t"/>
              <a:pathLst>
                <a:path extrusionOk="0" h="17070" w="16237">
                  <a:moveTo>
                    <a:pt x="16017" y="0"/>
                  </a:moveTo>
                  <a:lnTo>
                    <a:pt x="15973" y="44"/>
                  </a:lnTo>
                  <a:lnTo>
                    <a:pt x="12858" y="2107"/>
                  </a:lnTo>
                  <a:lnTo>
                    <a:pt x="10532" y="3511"/>
                  </a:lnTo>
                  <a:lnTo>
                    <a:pt x="8514" y="4740"/>
                  </a:lnTo>
                  <a:lnTo>
                    <a:pt x="6495" y="6188"/>
                  </a:lnTo>
                  <a:lnTo>
                    <a:pt x="4389" y="7636"/>
                  </a:lnTo>
                  <a:lnTo>
                    <a:pt x="4345" y="7636"/>
                  </a:lnTo>
                  <a:lnTo>
                    <a:pt x="3862" y="8250"/>
                  </a:lnTo>
                  <a:lnTo>
                    <a:pt x="3819" y="8338"/>
                  </a:lnTo>
                  <a:lnTo>
                    <a:pt x="3467" y="11541"/>
                  </a:lnTo>
                  <a:lnTo>
                    <a:pt x="3292" y="13998"/>
                  </a:lnTo>
                  <a:lnTo>
                    <a:pt x="3204" y="14744"/>
                  </a:lnTo>
                  <a:lnTo>
                    <a:pt x="2985" y="15008"/>
                  </a:lnTo>
                  <a:lnTo>
                    <a:pt x="1273" y="15841"/>
                  </a:lnTo>
                  <a:lnTo>
                    <a:pt x="1273" y="15885"/>
                  </a:lnTo>
                  <a:lnTo>
                    <a:pt x="89" y="16763"/>
                  </a:lnTo>
                  <a:lnTo>
                    <a:pt x="45" y="16807"/>
                  </a:lnTo>
                  <a:lnTo>
                    <a:pt x="1" y="16851"/>
                  </a:lnTo>
                  <a:lnTo>
                    <a:pt x="1" y="16938"/>
                  </a:lnTo>
                  <a:lnTo>
                    <a:pt x="45" y="16982"/>
                  </a:lnTo>
                  <a:lnTo>
                    <a:pt x="89" y="17070"/>
                  </a:lnTo>
                  <a:lnTo>
                    <a:pt x="176" y="17070"/>
                  </a:lnTo>
                  <a:lnTo>
                    <a:pt x="308" y="17026"/>
                  </a:lnTo>
                  <a:lnTo>
                    <a:pt x="1449" y="16148"/>
                  </a:lnTo>
                  <a:lnTo>
                    <a:pt x="3160" y="15315"/>
                  </a:lnTo>
                  <a:lnTo>
                    <a:pt x="3248" y="15271"/>
                  </a:lnTo>
                  <a:lnTo>
                    <a:pt x="3511" y="14920"/>
                  </a:lnTo>
                  <a:lnTo>
                    <a:pt x="3511" y="14832"/>
                  </a:lnTo>
                  <a:lnTo>
                    <a:pt x="3643" y="14042"/>
                  </a:lnTo>
                  <a:lnTo>
                    <a:pt x="3643" y="13998"/>
                  </a:lnTo>
                  <a:lnTo>
                    <a:pt x="3819" y="11541"/>
                  </a:lnTo>
                  <a:lnTo>
                    <a:pt x="4126" y="8426"/>
                  </a:lnTo>
                  <a:lnTo>
                    <a:pt x="4608" y="7899"/>
                  </a:lnTo>
                  <a:lnTo>
                    <a:pt x="6715" y="6495"/>
                  </a:lnTo>
                  <a:lnTo>
                    <a:pt x="8689" y="5047"/>
                  </a:lnTo>
                  <a:lnTo>
                    <a:pt x="10708" y="3818"/>
                  </a:lnTo>
                  <a:lnTo>
                    <a:pt x="13033" y="2414"/>
                  </a:lnTo>
                  <a:lnTo>
                    <a:pt x="16149" y="352"/>
                  </a:lnTo>
                  <a:lnTo>
                    <a:pt x="16193" y="308"/>
                  </a:lnTo>
                  <a:lnTo>
                    <a:pt x="16237" y="220"/>
                  </a:lnTo>
                  <a:lnTo>
                    <a:pt x="16237" y="176"/>
                  </a:lnTo>
                  <a:lnTo>
                    <a:pt x="16193" y="88"/>
                  </a:lnTo>
                  <a:lnTo>
                    <a:pt x="16149" y="44"/>
                  </a:lnTo>
                  <a:lnTo>
                    <a:pt x="16105" y="0"/>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0" name="Google Shape;4410;p91"/>
            <p:cNvSpPr/>
            <p:nvPr/>
          </p:nvSpPr>
          <p:spPr>
            <a:xfrm>
              <a:off x="5101175" y="2819650"/>
              <a:ext cx="483800" cy="494775"/>
            </a:xfrm>
            <a:custGeom>
              <a:rect b="b" l="l" r="r" t="t"/>
              <a:pathLst>
                <a:path extrusionOk="0" h="19791" w="19352">
                  <a:moveTo>
                    <a:pt x="19088" y="0"/>
                  </a:moveTo>
                  <a:lnTo>
                    <a:pt x="15929" y="2063"/>
                  </a:lnTo>
                  <a:lnTo>
                    <a:pt x="14130" y="3203"/>
                  </a:lnTo>
                  <a:lnTo>
                    <a:pt x="11892" y="4520"/>
                  </a:lnTo>
                  <a:lnTo>
                    <a:pt x="9874" y="5880"/>
                  </a:lnTo>
                  <a:lnTo>
                    <a:pt x="7811" y="7065"/>
                  </a:lnTo>
                  <a:lnTo>
                    <a:pt x="5880" y="8206"/>
                  </a:lnTo>
                  <a:lnTo>
                    <a:pt x="3818" y="9566"/>
                  </a:lnTo>
                  <a:lnTo>
                    <a:pt x="3774" y="9610"/>
                  </a:lnTo>
                  <a:lnTo>
                    <a:pt x="3423" y="9961"/>
                  </a:lnTo>
                  <a:lnTo>
                    <a:pt x="3379" y="10005"/>
                  </a:lnTo>
                  <a:lnTo>
                    <a:pt x="3379" y="10093"/>
                  </a:lnTo>
                  <a:lnTo>
                    <a:pt x="3379" y="14525"/>
                  </a:lnTo>
                  <a:lnTo>
                    <a:pt x="3511" y="16411"/>
                  </a:lnTo>
                  <a:lnTo>
                    <a:pt x="3291" y="17113"/>
                  </a:lnTo>
                  <a:lnTo>
                    <a:pt x="746" y="19220"/>
                  </a:lnTo>
                  <a:lnTo>
                    <a:pt x="132" y="19483"/>
                  </a:lnTo>
                  <a:lnTo>
                    <a:pt x="44" y="19527"/>
                  </a:lnTo>
                  <a:lnTo>
                    <a:pt x="44" y="19571"/>
                  </a:lnTo>
                  <a:lnTo>
                    <a:pt x="0" y="19659"/>
                  </a:lnTo>
                  <a:lnTo>
                    <a:pt x="44" y="19702"/>
                  </a:lnTo>
                  <a:lnTo>
                    <a:pt x="88" y="19790"/>
                  </a:lnTo>
                  <a:lnTo>
                    <a:pt x="264" y="19790"/>
                  </a:lnTo>
                  <a:lnTo>
                    <a:pt x="878" y="19527"/>
                  </a:lnTo>
                  <a:lnTo>
                    <a:pt x="922" y="19483"/>
                  </a:lnTo>
                  <a:lnTo>
                    <a:pt x="3555" y="17377"/>
                  </a:lnTo>
                  <a:lnTo>
                    <a:pt x="3642" y="17289"/>
                  </a:lnTo>
                  <a:lnTo>
                    <a:pt x="3862" y="16455"/>
                  </a:lnTo>
                  <a:lnTo>
                    <a:pt x="3862" y="16411"/>
                  </a:lnTo>
                  <a:lnTo>
                    <a:pt x="3730" y="14525"/>
                  </a:lnTo>
                  <a:lnTo>
                    <a:pt x="3730" y="10136"/>
                  </a:lnTo>
                  <a:lnTo>
                    <a:pt x="4037" y="9873"/>
                  </a:lnTo>
                  <a:lnTo>
                    <a:pt x="6056" y="8513"/>
                  </a:lnTo>
                  <a:lnTo>
                    <a:pt x="7987" y="7328"/>
                  </a:lnTo>
                  <a:lnTo>
                    <a:pt x="10049" y="6187"/>
                  </a:lnTo>
                  <a:lnTo>
                    <a:pt x="12068" y="4783"/>
                  </a:lnTo>
                  <a:lnTo>
                    <a:pt x="14305" y="3467"/>
                  </a:lnTo>
                  <a:lnTo>
                    <a:pt x="16105" y="2370"/>
                  </a:lnTo>
                  <a:lnTo>
                    <a:pt x="19264" y="307"/>
                  </a:lnTo>
                  <a:lnTo>
                    <a:pt x="19308" y="263"/>
                  </a:lnTo>
                  <a:lnTo>
                    <a:pt x="19352" y="176"/>
                  </a:lnTo>
                  <a:lnTo>
                    <a:pt x="19352" y="132"/>
                  </a:lnTo>
                  <a:lnTo>
                    <a:pt x="19308" y="44"/>
                  </a:lnTo>
                  <a:lnTo>
                    <a:pt x="19264" y="0"/>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1" name="Google Shape;4411;p91"/>
            <p:cNvSpPr/>
            <p:nvPr/>
          </p:nvSpPr>
          <p:spPr>
            <a:xfrm>
              <a:off x="3975625" y="3259550"/>
              <a:ext cx="584750" cy="1657600"/>
            </a:xfrm>
            <a:custGeom>
              <a:rect b="b" l="l" r="r" t="t"/>
              <a:pathLst>
                <a:path extrusionOk="0" h="66304" w="23390">
                  <a:moveTo>
                    <a:pt x="922" y="0"/>
                  </a:moveTo>
                  <a:lnTo>
                    <a:pt x="835" y="44"/>
                  </a:lnTo>
                  <a:lnTo>
                    <a:pt x="835" y="88"/>
                  </a:lnTo>
                  <a:lnTo>
                    <a:pt x="308" y="1448"/>
                  </a:lnTo>
                  <a:lnTo>
                    <a:pt x="89" y="2194"/>
                  </a:lnTo>
                  <a:lnTo>
                    <a:pt x="1" y="2501"/>
                  </a:lnTo>
                  <a:lnTo>
                    <a:pt x="1" y="2589"/>
                  </a:lnTo>
                  <a:lnTo>
                    <a:pt x="352" y="5046"/>
                  </a:lnTo>
                  <a:lnTo>
                    <a:pt x="352" y="5090"/>
                  </a:lnTo>
                  <a:lnTo>
                    <a:pt x="1317" y="7197"/>
                  </a:lnTo>
                  <a:lnTo>
                    <a:pt x="1625" y="8601"/>
                  </a:lnTo>
                  <a:lnTo>
                    <a:pt x="1668" y="8601"/>
                  </a:lnTo>
                  <a:lnTo>
                    <a:pt x="3380" y="12769"/>
                  </a:lnTo>
                  <a:lnTo>
                    <a:pt x="4696" y="15709"/>
                  </a:lnTo>
                  <a:lnTo>
                    <a:pt x="5837" y="18298"/>
                  </a:lnTo>
                  <a:lnTo>
                    <a:pt x="6802" y="21063"/>
                  </a:lnTo>
                  <a:lnTo>
                    <a:pt x="6978" y="21984"/>
                  </a:lnTo>
                  <a:lnTo>
                    <a:pt x="7022" y="24529"/>
                  </a:lnTo>
                  <a:lnTo>
                    <a:pt x="7022" y="24573"/>
                  </a:lnTo>
                  <a:lnTo>
                    <a:pt x="7461" y="26855"/>
                  </a:lnTo>
                  <a:lnTo>
                    <a:pt x="7548" y="28522"/>
                  </a:lnTo>
                  <a:lnTo>
                    <a:pt x="7461" y="31331"/>
                  </a:lnTo>
                  <a:lnTo>
                    <a:pt x="7417" y="34358"/>
                  </a:lnTo>
                  <a:lnTo>
                    <a:pt x="7417" y="37825"/>
                  </a:lnTo>
                  <a:lnTo>
                    <a:pt x="7505" y="42740"/>
                  </a:lnTo>
                  <a:lnTo>
                    <a:pt x="7680" y="44758"/>
                  </a:lnTo>
                  <a:lnTo>
                    <a:pt x="7680" y="44802"/>
                  </a:lnTo>
                  <a:lnTo>
                    <a:pt x="8163" y="47128"/>
                  </a:lnTo>
                  <a:lnTo>
                    <a:pt x="8163" y="47171"/>
                  </a:lnTo>
                  <a:lnTo>
                    <a:pt x="8953" y="49366"/>
                  </a:lnTo>
                  <a:lnTo>
                    <a:pt x="9523" y="50331"/>
                  </a:lnTo>
                  <a:lnTo>
                    <a:pt x="9567" y="50375"/>
                  </a:lnTo>
                  <a:lnTo>
                    <a:pt x="10488" y="51252"/>
                  </a:lnTo>
                  <a:lnTo>
                    <a:pt x="10488" y="51296"/>
                  </a:lnTo>
                  <a:lnTo>
                    <a:pt x="13033" y="52876"/>
                  </a:lnTo>
                  <a:lnTo>
                    <a:pt x="15228" y="54368"/>
                  </a:lnTo>
                  <a:lnTo>
                    <a:pt x="17246" y="56079"/>
                  </a:lnTo>
                  <a:lnTo>
                    <a:pt x="18431" y="57132"/>
                  </a:lnTo>
                  <a:lnTo>
                    <a:pt x="19835" y="58098"/>
                  </a:lnTo>
                  <a:lnTo>
                    <a:pt x="22731" y="62573"/>
                  </a:lnTo>
                  <a:lnTo>
                    <a:pt x="23038" y="63363"/>
                  </a:lnTo>
                  <a:lnTo>
                    <a:pt x="22775" y="66084"/>
                  </a:lnTo>
                  <a:lnTo>
                    <a:pt x="22775" y="66172"/>
                  </a:lnTo>
                  <a:lnTo>
                    <a:pt x="22819" y="66216"/>
                  </a:lnTo>
                  <a:lnTo>
                    <a:pt x="22863" y="66259"/>
                  </a:lnTo>
                  <a:lnTo>
                    <a:pt x="22907" y="66303"/>
                  </a:lnTo>
                  <a:lnTo>
                    <a:pt x="22950" y="66303"/>
                  </a:lnTo>
                  <a:lnTo>
                    <a:pt x="23038" y="66259"/>
                  </a:lnTo>
                  <a:lnTo>
                    <a:pt x="23126" y="66128"/>
                  </a:lnTo>
                  <a:lnTo>
                    <a:pt x="23389" y="63363"/>
                  </a:lnTo>
                  <a:lnTo>
                    <a:pt x="23389" y="63276"/>
                  </a:lnTo>
                  <a:lnTo>
                    <a:pt x="23038" y="62442"/>
                  </a:lnTo>
                  <a:lnTo>
                    <a:pt x="23038" y="62398"/>
                  </a:lnTo>
                  <a:lnTo>
                    <a:pt x="20098" y="57878"/>
                  </a:lnTo>
                  <a:lnTo>
                    <a:pt x="20054" y="57791"/>
                  </a:lnTo>
                  <a:lnTo>
                    <a:pt x="18650" y="56869"/>
                  </a:lnTo>
                  <a:lnTo>
                    <a:pt x="17465" y="55816"/>
                  </a:lnTo>
                  <a:lnTo>
                    <a:pt x="15403" y="54105"/>
                  </a:lnTo>
                  <a:lnTo>
                    <a:pt x="13209" y="52613"/>
                  </a:lnTo>
                  <a:lnTo>
                    <a:pt x="10708" y="50989"/>
                  </a:lnTo>
                  <a:lnTo>
                    <a:pt x="9830" y="50111"/>
                  </a:lnTo>
                  <a:lnTo>
                    <a:pt x="9260" y="49234"/>
                  </a:lnTo>
                  <a:lnTo>
                    <a:pt x="8514" y="47040"/>
                  </a:lnTo>
                  <a:lnTo>
                    <a:pt x="8031" y="44758"/>
                  </a:lnTo>
                  <a:lnTo>
                    <a:pt x="7856" y="42696"/>
                  </a:lnTo>
                  <a:lnTo>
                    <a:pt x="7768" y="37825"/>
                  </a:lnTo>
                  <a:lnTo>
                    <a:pt x="7768" y="34402"/>
                  </a:lnTo>
                  <a:lnTo>
                    <a:pt x="7812" y="31375"/>
                  </a:lnTo>
                  <a:lnTo>
                    <a:pt x="7899" y="28522"/>
                  </a:lnTo>
                  <a:lnTo>
                    <a:pt x="7812" y="26811"/>
                  </a:lnTo>
                  <a:lnTo>
                    <a:pt x="7373" y="24485"/>
                  </a:lnTo>
                  <a:lnTo>
                    <a:pt x="7329" y="21940"/>
                  </a:lnTo>
                  <a:lnTo>
                    <a:pt x="7329" y="21896"/>
                  </a:lnTo>
                  <a:lnTo>
                    <a:pt x="7153" y="20975"/>
                  </a:lnTo>
                  <a:lnTo>
                    <a:pt x="7153" y="20931"/>
                  </a:lnTo>
                  <a:lnTo>
                    <a:pt x="6144" y="18167"/>
                  </a:lnTo>
                  <a:lnTo>
                    <a:pt x="5003" y="15534"/>
                  </a:lnTo>
                  <a:lnTo>
                    <a:pt x="3731" y="12638"/>
                  </a:lnTo>
                  <a:lnTo>
                    <a:pt x="1976" y="8469"/>
                  </a:lnTo>
                  <a:lnTo>
                    <a:pt x="1668" y="7109"/>
                  </a:lnTo>
                  <a:lnTo>
                    <a:pt x="1625" y="7065"/>
                  </a:lnTo>
                  <a:lnTo>
                    <a:pt x="703" y="4959"/>
                  </a:lnTo>
                  <a:lnTo>
                    <a:pt x="352" y="2545"/>
                  </a:lnTo>
                  <a:lnTo>
                    <a:pt x="440" y="2238"/>
                  </a:lnTo>
                  <a:lnTo>
                    <a:pt x="615" y="1668"/>
                  </a:lnTo>
                  <a:lnTo>
                    <a:pt x="1142" y="220"/>
                  </a:lnTo>
                  <a:lnTo>
                    <a:pt x="1142" y="176"/>
                  </a:lnTo>
                  <a:lnTo>
                    <a:pt x="1142" y="88"/>
                  </a:lnTo>
                  <a:lnTo>
                    <a:pt x="1098" y="44"/>
                  </a:lnTo>
                  <a:lnTo>
                    <a:pt x="1054" y="0"/>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2" name="Google Shape;4412;p91"/>
            <p:cNvSpPr/>
            <p:nvPr/>
          </p:nvSpPr>
          <p:spPr>
            <a:xfrm>
              <a:off x="3940525" y="2730775"/>
              <a:ext cx="589125" cy="2188575"/>
            </a:xfrm>
            <a:custGeom>
              <a:rect b="b" l="l" r="r" t="t"/>
              <a:pathLst>
                <a:path extrusionOk="0" h="87543" w="23565">
                  <a:moveTo>
                    <a:pt x="18869" y="1"/>
                  </a:moveTo>
                  <a:lnTo>
                    <a:pt x="18826" y="45"/>
                  </a:lnTo>
                  <a:lnTo>
                    <a:pt x="14964" y="2151"/>
                  </a:lnTo>
                  <a:lnTo>
                    <a:pt x="12507" y="3818"/>
                  </a:lnTo>
                  <a:lnTo>
                    <a:pt x="10049" y="5530"/>
                  </a:lnTo>
                  <a:lnTo>
                    <a:pt x="8909" y="6451"/>
                  </a:lnTo>
                  <a:lnTo>
                    <a:pt x="8865" y="6495"/>
                  </a:lnTo>
                  <a:lnTo>
                    <a:pt x="6276" y="9347"/>
                  </a:lnTo>
                  <a:lnTo>
                    <a:pt x="6232" y="9391"/>
                  </a:lnTo>
                  <a:lnTo>
                    <a:pt x="5442" y="10576"/>
                  </a:lnTo>
                  <a:lnTo>
                    <a:pt x="1580" y="17860"/>
                  </a:lnTo>
                  <a:lnTo>
                    <a:pt x="791" y="20098"/>
                  </a:lnTo>
                  <a:lnTo>
                    <a:pt x="264" y="21678"/>
                  </a:lnTo>
                  <a:lnTo>
                    <a:pt x="1" y="22511"/>
                  </a:lnTo>
                  <a:lnTo>
                    <a:pt x="1" y="25276"/>
                  </a:lnTo>
                  <a:lnTo>
                    <a:pt x="1" y="25320"/>
                  </a:lnTo>
                  <a:lnTo>
                    <a:pt x="1229" y="29620"/>
                  </a:lnTo>
                  <a:lnTo>
                    <a:pt x="1273" y="29620"/>
                  </a:lnTo>
                  <a:lnTo>
                    <a:pt x="2370" y="31726"/>
                  </a:lnTo>
                  <a:lnTo>
                    <a:pt x="4082" y="35544"/>
                  </a:lnTo>
                  <a:lnTo>
                    <a:pt x="5266" y="38177"/>
                  </a:lnTo>
                  <a:lnTo>
                    <a:pt x="6276" y="40546"/>
                  </a:lnTo>
                  <a:lnTo>
                    <a:pt x="6890" y="42038"/>
                  </a:lnTo>
                  <a:lnTo>
                    <a:pt x="7285" y="43223"/>
                  </a:lnTo>
                  <a:lnTo>
                    <a:pt x="7285" y="44847"/>
                  </a:lnTo>
                  <a:lnTo>
                    <a:pt x="7329" y="44890"/>
                  </a:lnTo>
                  <a:lnTo>
                    <a:pt x="7680" y="47128"/>
                  </a:lnTo>
                  <a:lnTo>
                    <a:pt x="7636" y="52043"/>
                  </a:lnTo>
                  <a:lnTo>
                    <a:pt x="7636" y="56431"/>
                  </a:lnTo>
                  <a:lnTo>
                    <a:pt x="7680" y="59854"/>
                  </a:lnTo>
                  <a:lnTo>
                    <a:pt x="7768" y="64373"/>
                  </a:lnTo>
                  <a:lnTo>
                    <a:pt x="7943" y="66787"/>
                  </a:lnTo>
                  <a:lnTo>
                    <a:pt x="8338" y="68586"/>
                  </a:lnTo>
                  <a:lnTo>
                    <a:pt x="8338" y="68630"/>
                  </a:lnTo>
                  <a:lnTo>
                    <a:pt x="9128" y="70868"/>
                  </a:lnTo>
                  <a:lnTo>
                    <a:pt x="10093" y="73149"/>
                  </a:lnTo>
                  <a:lnTo>
                    <a:pt x="10137" y="73193"/>
                  </a:lnTo>
                  <a:lnTo>
                    <a:pt x="11059" y="74466"/>
                  </a:lnTo>
                  <a:lnTo>
                    <a:pt x="11103" y="74510"/>
                  </a:lnTo>
                  <a:lnTo>
                    <a:pt x="13823" y="76660"/>
                  </a:lnTo>
                  <a:lnTo>
                    <a:pt x="16368" y="78898"/>
                  </a:lnTo>
                  <a:lnTo>
                    <a:pt x="17992" y="80346"/>
                  </a:lnTo>
                  <a:lnTo>
                    <a:pt x="18474" y="80697"/>
                  </a:lnTo>
                  <a:lnTo>
                    <a:pt x="21678" y="85260"/>
                  </a:lnTo>
                  <a:lnTo>
                    <a:pt x="23257" y="87454"/>
                  </a:lnTo>
                  <a:lnTo>
                    <a:pt x="23345" y="87498"/>
                  </a:lnTo>
                  <a:lnTo>
                    <a:pt x="23389" y="87542"/>
                  </a:lnTo>
                  <a:lnTo>
                    <a:pt x="23521" y="87498"/>
                  </a:lnTo>
                  <a:lnTo>
                    <a:pt x="23565" y="87454"/>
                  </a:lnTo>
                  <a:lnTo>
                    <a:pt x="23565" y="87367"/>
                  </a:lnTo>
                  <a:lnTo>
                    <a:pt x="23565" y="87323"/>
                  </a:lnTo>
                  <a:lnTo>
                    <a:pt x="23565" y="87235"/>
                  </a:lnTo>
                  <a:lnTo>
                    <a:pt x="21985" y="85041"/>
                  </a:lnTo>
                  <a:lnTo>
                    <a:pt x="18738" y="80477"/>
                  </a:lnTo>
                  <a:lnTo>
                    <a:pt x="18694" y="80433"/>
                  </a:lnTo>
                  <a:lnTo>
                    <a:pt x="18211" y="80082"/>
                  </a:lnTo>
                  <a:lnTo>
                    <a:pt x="16588" y="78634"/>
                  </a:lnTo>
                  <a:lnTo>
                    <a:pt x="14043" y="76353"/>
                  </a:lnTo>
                  <a:lnTo>
                    <a:pt x="11322" y="74246"/>
                  </a:lnTo>
                  <a:lnTo>
                    <a:pt x="10444" y="72974"/>
                  </a:lnTo>
                  <a:lnTo>
                    <a:pt x="9479" y="70736"/>
                  </a:lnTo>
                  <a:lnTo>
                    <a:pt x="8689" y="68498"/>
                  </a:lnTo>
                  <a:lnTo>
                    <a:pt x="8294" y="66743"/>
                  </a:lnTo>
                  <a:lnTo>
                    <a:pt x="8119" y="64373"/>
                  </a:lnTo>
                  <a:lnTo>
                    <a:pt x="8031" y="59854"/>
                  </a:lnTo>
                  <a:lnTo>
                    <a:pt x="7987" y="56431"/>
                  </a:lnTo>
                  <a:lnTo>
                    <a:pt x="7987" y="52043"/>
                  </a:lnTo>
                  <a:lnTo>
                    <a:pt x="8031" y="47084"/>
                  </a:lnTo>
                  <a:lnTo>
                    <a:pt x="7636" y="44847"/>
                  </a:lnTo>
                  <a:lnTo>
                    <a:pt x="7636" y="43223"/>
                  </a:lnTo>
                  <a:lnTo>
                    <a:pt x="7636" y="43179"/>
                  </a:lnTo>
                  <a:lnTo>
                    <a:pt x="7241" y="41907"/>
                  </a:lnTo>
                  <a:lnTo>
                    <a:pt x="6627" y="40415"/>
                  </a:lnTo>
                  <a:lnTo>
                    <a:pt x="5617" y="38001"/>
                  </a:lnTo>
                  <a:lnTo>
                    <a:pt x="4433" y="35412"/>
                  </a:lnTo>
                  <a:lnTo>
                    <a:pt x="2678" y="31595"/>
                  </a:lnTo>
                  <a:lnTo>
                    <a:pt x="1580" y="29488"/>
                  </a:lnTo>
                  <a:lnTo>
                    <a:pt x="352" y="25276"/>
                  </a:lnTo>
                  <a:lnTo>
                    <a:pt x="352" y="22555"/>
                  </a:lnTo>
                  <a:lnTo>
                    <a:pt x="1142" y="20230"/>
                  </a:lnTo>
                  <a:lnTo>
                    <a:pt x="1932" y="17992"/>
                  </a:lnTo>
                  <a:lnTo>
                    <a:pt x="5749" y="10752"/>
                  </a:lnTo>
                  <a:lnTo>
                    <a:pt x="6539" y="9567"/>
                  </a:lnTo>
                  <a:lnTo>
                    <a:pt x="9128" y="6715"/>
                  </a:lnTo>
                  <a:lnTo>
                    <a:pt x="10269" y="5837"/>
                  </a:lnTo>
                  <a:lnTo>
                    <a:pt x="12682" y="4082"/>
                  </a:lnTo>
                  <a:lnTo>
                    <a:pt x="15140" y="2458"/>
                  </a:lnTo>
                  <a:lnTo>
                    <a:pt x="19001" y="352"/>
                  </a:lnTo>
                  <a:lnTo>
                    <a:pt x="19045" y="308"/>
                  </a:lnTo>
                  <a:lnTo>
                    <a:pt x="19089" y="220"/>
                  </a:lnTo>
                  <a:lnTo>
                    <a:pt x="19089" y="176"/>
                  </a:lnTo>
                  <a:lnTo>
                    <a:pt x="19045" y="89"/>
                  </a:lnTo>
                  <a:lnTo>
                    <a:pt x="19001" y="45"/>
                  </a:lnTo>
                  <a:lnTo>
                    <a:pt x="18957" y="1"/>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3" name="Google Shape;4413;p91"/>
            <p:cNvSpPr/>
            <p:nvPr/>
          </p:nvSpPr>
          <p:spPr>
            <a:xfrm>
              <a:off x="4021700" y="2610100"/>
              <a:ext cx="687875" cy="2200625"/>
            </a:xfrm>
            <a:custGeom>
              <a:rect b="b" l="l" r="r" t="t"/>
              <a:pathLst>
                <a:path extrusionOk="0" h="88025" w="27515">
                  <a:moveTo>
                    <a:pt x="27251" y="1"/>
                  </a:moveTo>
                  <a:lnTo>
                    <a:pt x="25144" y="1186"/>
                  </a:lnTo>
                  <a:lnTo>
                    <a:pt x="22380" y="2590"/>
                  </a:lnTo>
                  <a:lnTo>
                    <a:pt x="20142" y="3643"/>
                  </a:lnTo>
                  <a:lnTo>
                    <a:pt x="17992" y="4872"/>
                  </a:lnTo>
                  <a:lnTo>
                    <a:pt x="14262" y="6978"/>
                  </a:lnTo>
                  <a:lnTo>
                    <a:pt x="12375" y="8119"/>
                  </a:lnTo>
                  <a:lnTo>
                    <a:pt x="10181" y="9611"/>
                  </a:lnTo>
                  <a:lnTo>
                    <a:pt x="8031" y="11103"/>
                  </a:lnTo>
                  <a:lnTo>
                    <a:pt x="6759" y="12068"/>
                  </a:lnTo>
                  <a:lnTo>
                    <a:pt x="6759" y="12112"/>
                  </a:lnTo>
                  <a:lnTo>
                    <a:pt x="5354" y="13867"/>
                  </a:lnTo>
                  <a:lnTo>
                    <a:pt x="3511" y="16193"/>
                  </a:lnTo>
                  <a:lnTo>
                    <a:pt x="3511" y="16237"/>
                  </a:lnTo>
                  <a:lnTo>
                    <a:pt x="2458" y="18518"/>
                  </a:lnTo>
                  <a:lnTo>
                    <a:pt x="1273" y="21502"/>
                  </a:lnTo>
                  <a:lnTo>
                    <a:pt x="264" y="24004"/>
                  </a:lnTo>
                  <a:lnTo>
                    <a:pt x="1" y="25013"/>
                  </a:lnTo>
                  <a:lnTo>
                    <a:pt x="1" y="25101"/>
                  </a:lnTo>
                  <a:lnTo>
                    <a:pt x="484" y="28523"/>
                  </a:lnTo>
                  <a:lnTo>
                    <a:pt x="659" y="30981"/>
                  </a:lnTo>
                  <a:lnTo>
                    <a:pt x="1186" y="33833"/>
                  </a:lnTo>
                  <a:lnTo>
                    <a:pt x="1186" y="33877"/>
                  </a:lnTo>
                  <a:lnTo>
                    <a:pt x="2897" y="38440"/>
                  </a:lnTo>
                  <a:lnTo>
                    <a:pt x="4038" y="41205"/>
                  </a:lnTo>
                  <a:lnTo>
                    <a:pt x="5047" y="43618"/>
                  </a:lnTo>
                  <a:lnTo>
                    <a:pt x="6056" y="46382"/>
                  </a:lnTo>
                  <a:lnTo>
                    <a:pt x="6232" y="47523"/>
                  </a:lnTo>
                  <a:lnTo>
                    <a:pt x="6232" y="50463"/>
                  </a:lnTo>
                  <a:lnTo>
                    <a:pt x="6232" y="50507"/>
                  </a:lnTo>
                  <a:lnTo>
                    <a:pt x="6715" y="53140"/>
                  </a:lnTo>
                  <a:lnTo>
                    <a:pt x="6934" y="54764"/>
                  </a:lnTo>
                  <a:lnTo>
                    <a:pt x="6846" y="57221"/>
                  </a:lnTo>
                  <a:lnTo>
                    <a:pt x="6759" y="60424"/>
                  </a:lnTo>
                  <a:lnTo>
                    <a:pt x="6759" y="63145"/>
                  </a:lnTo>
                  <a:lnTo>
                    <a:pt x="6759" y="65339"/>
                  </a:lnTo>
                  <a:lnTo>
                    <a:pt x="6759" y="67489"/>
                  </a:lnTo>
                  <a:lnTo>
                    <a:pt x="6934" y="69902"/>
                  </a:lnTo>
                  <a:lnTo>
                    <a:pt x="6934" y="69946"/>
                  </a:lnTo>
                  <a:lnTo>
                    <a:pt x="7461" y="72491"/>
                  </a:lnTo>
                  <a:lnTo>
                    <a:pt x="7724" y="73149"/>
                  </a:lnTo>
                  <a:lnTo>
                    <a:pt x="7812" y="73237"/>
                  </a:lnTo>
                  <a:lnTo>
                    <a:pt x="9567" y="74773"/>
                  </a:lnTo>
                  <a:lnTo>
                    <a:pt x="11629" y="76353"/>
                  </a:lnTo>
                  <a:lnTo>
                    <a:pt x="13736" y="77845"/>
                  </a:lnTo>
                  <a:lnTo>
                    <a:pt x="16061" y="79205"/>
                  </a:lnTo>
                  <a:lnTo>
                    <a:pt x="18080" y="80785"/>
                  </a:lnTo>
                  <a:lnTo>
                    <a:pt x="20098" y="82496"/>
                  </a:lnTo>
                  <a:lnTo>
                    <a:pt x="21195" y="84866"/>
                  </a:lnTo>
                  <a:lnTo>
                    <a:pt x="21327" y="87849"/>
                  </a:lnTo>
                  <a:lnTo>
                    <a:pt x="21327" y="87937"/>
                  </a:lnTo>
                  <a:lnTo>
                    <a:pt x="21371" y="87981"/>
                  </a:lnTo>
                  <a:lnTo>
                    <a:pt x="21502" y="88025"/>
                  </a:lnTo>
                  <a:lnTo>
                    <a:pt x="21546" y="88025"/>
                  </a:lnTo>
                  <a:lnTo>
                    <a:pt x="21634" y="87981"/>
                  </a:lnTo>
                  <a:lnTo>
                    <a:pt x="21634" y="87937"/>
                  </a:lnTo>
                  <a:lnTo>
                    <a:pt x="21678" y="87849"/>
                  </a:lnTo>
                  <a:lnTo>
                    <a:pt x="21546" y="84822"/>
                  </a:lnTo>
                  <a:lnTo>
                    <a:pt x="21546" y="84734"/>
                  </a:lnTo>
                  <a:lnTo>
                    <a:pt x="20405" y="82320"/>
                  </a:lnTo>
                  <a:lnTo>
                    <a:pt x="20362" y="82277"/>
                  </a:lnTo>
                  <a:lnTo>
                    <a:pt x="18299" y="80521"/>
                  </a:lnTo>
                  <a:lnTo>
                    <a:pt x="16281" y="78898"/>
                  </a:lnTo>
                  <a:lnTo>
                    <a:pt x="16237" y="78898"/>
                  </a:lnTo>
                  <a:lnTo>
                    <a:pt x="13955" y="77538"/>
                  </a:lnTo>
                  <a:lnTo>
                    <a:pt x="11849" y="76089"/>
                  </a:lnTo>
                  <a:lnTo>
                    <a:pt x="9830" y="74510"/>
                  </a:lnTo>
                  <a:lnTo>
                    <a:pt x="8031" y="73018"/>
                  </a:lnTo>
                  <a:lnTo>
                    <a:pt x="7812" y="72404"/>
                  </a:lnTo>
                  <a:lnTo>
                    <a:pt x="7285" y="69858"/>
                  </a:lnTo>
                  <a:lnTo>
                    <a:pt x="7110" y="67489"/>
                  </a:lnTo>
                  <a:lnTo>
                    <a:pt x="7110" y="65339"/>
                  </a:lnTo>
                  <a:lnTo>
                    <a:pt x="7110" y="63145"/>
                  </a:lnTo>
                  <a:lnTo>
                    <a:pt x="7110" y="60424"/>
                  </a:lnTo>
                  <a:lnTo>
                    <a:pt x="7197" y="57221"/>
                  </a:lnTo>
                  <a:lnTo>
                    <a:pt x="7285" y="54764"/>
                  </a:lnTo>
                  <a:lnTo>
                    <a:pt x="7285" y="54720"/>
                  </a:lnTo>
                  <a:lnTo>
                    <a:pt x="7066" y="53052"/>
                  </a:lnTo>
                  <a:lnTo>
                    <a:pt x="6583" y="50419"/>
                  </a:lnTo>
                  <a:lnTo>
                    <a:pt x="6583" y="47480"/>
                  </a:lnTo>
                  <a:lnTo>
                    <a:pt x="6364" y="46295"/>
                  </a:lnTo>
                  <a:lnTo>
                    <a:pt x="5354" y="43486"/>
                  </a:lnTo>
                  <a:lnTo>
                    <a:pt x="4389" y="41073"/>
                  </a:lnTo>
                  <a:lnTo>
                    <a:pt x="3204" y="38309"/>
                  </a:lnTo>
                  <a:lnTo>
                    <a:pt x="1537" y="33745"/>
                  </a:lnTo>
                  <a:lnTo>
                    <a:pt x="1010" y="30937"/>
                  </a:lnTo>
                  <a:lnTo>
                    <a:pt x="835" y="28479"/>
                  </a:lnTo>
                  <a:lnTo>
                    <a:pt x="352" y="25057"/>
                  </a:lnTo>
                  <a:lnTo>
                    <a:pt x="615" y="24091"/>
                  </a:lnTo>
                  <a:lnTo>
                    <a:pt x="1581" y="21634"/>
                  </a:lnTo>
                  <a:lnTo>
                    <a:pt x="2809" y="18650"/>
                  </a:lnTo>
                  <a:lnTo>
                    <a:pt x="3819" y="16368"/>
                  </a:lnTo>
                  <a:lnTo>
                    <a:pt x="5618" y="14087"/>
                  </a:lnTo>
                  <a:lnTo>
                    <a:pt x="7022" y="12331"/>
                  </a:lnTo>
                  <a:lnTo>
                    <a:pt x="8250" y="11366"/>
                  </a:lnTo>
                  <a:lnTo>
                    <a:pt x="10357" y="9874"/>
                  </a:lnTo>
                  <a:lnTo>
                    <a:pt x="12551" y="8426"/>
                  </a:lnTo>
                  <a:lnTo>
                    <a:pt x="14438" y="7285"/>
                  </a:lnTo>
                  <a:lnTo>
                    <a:pt x="18167" y="5179"/>
                  </a:lnTo>
                  <a:lnTo>
                    <a:pt x="20318" y="3950"/>
                  </a:lnTo>
                  <a:lnTo>
                    <a:pt x="22556" y="2897"/>
                  </a:lnTo>
                  <a:lnTo>
                    <a:pt x="25320" y="1493"/>
                  </a:lnTo>
                  <a:lnTo>
                    <a:pt x="27426" y="308"/>
                  </a:lnTo>
                  <a:lnTo>
                    <a:pt x="27470" y="264"/>
                  </a:lnTo>
                  <a:lnTo>
                    <a:pt x="27514" y="220"/>
                  </a:lnTo>
                  <a:lnTo>
                    <a:pt x="27514" y="133"/>
                  </a:lnTo>
                  <a:lnTo>
                    <a:pt x="27514" y="89"/>
                  </a:lnTo>
                  <a:lnTo>
                    <a:pt x="27470" y="1"/>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4" name="Google Shape;4414;p91"/>
            <p:cNvSpPr/>
            <p:nvPr/>
          </p:nvSpPr>
          <p:spPr>
            <a:xfrm>
              <a:off x="3872525" y="2722000"/>
              <a:ext cx="510125" cy="2108475"/>
            </a:xfrm>
            <a:custGeom>
              <a:rect b="b" l="l" r="r" t="t"/>
              <a:pathLst>
                <a:path extrusionOk="0" h="84339" w="20405">
                  <a:moveTo>
                    <a:pt x="19659" y="1"/>
                  </a:moveTo>
                  <a:lnTo>
                    <a:pt x="19615" y="45"/>
                  </a:lnTo>
                  <a:lnTo>
                    <a:pt x="17596" y="1054"/>
                  </a:lnTo>
                  <a:lnTo>
                    <a:pt x="15446" y="2370"/>
                  </a:lnTo>
                  <a:lnTo>
                    <a:pt x="12638" y="4389"/>
                  </a:lnTo>
                  <a:lnTo>
                    <a:pt x="11058" y="5486"/>
                  </a:lnTo>
                  <a:lnTo>
                    <a:pt x="7986" y="8382"/>
                  </a:lnTo>
                  <a:lnTo>
                    <a:pt x="5836" y="10357"/>
                  </a:lnTo>
                  <a:lnTo>
                    <a:pt x="5792" y="10400"/>
                  </a:lnTo>
                  <a:lnTo>
                    <a:pt x="2370" y="17728"/>
                  </a:lnTo>
                  <a:lnTo>
                    <a:pt x="702" y="21458"/>
                  </a:lnTo>
                  <a:lnTo>
                    <a:pt x="220" y="22643"/>
                  </a:lnTo>
                  <a:lnTo>
                    <a:pt x="44" y="23038"/>
                  </a:lnTo>
                  <a:lnTo>
                    <a:pt x="0" y="23213"/>
                  </a:lnTo>
                  <a:lnTo>
                    <a:pt x="44" y="23257"/>
                  </a:lnTo>
                  <a:lnTo>
                    <a:pt x="3160" y="31946"/>
                  </a:lnTo>
                  <a:lnTo>
                    <a:pt x="3160" y="31990"/>
                  </a:lnTo>
                  <a:lnTo>
                    <a:pt x="4476" y="34096"/>
                  </a:lnTo>
                  <a:lnTo>
                    <a:pt x="5924" y="37124"/>
                  </a:lnTo>
                  <a:lnTo>
                    <a:pt x="7635" y="40853"/>
                  </a:lnTo>
                  <a:lnTo>
                    <a:pt x="8689" y="43311"/>
                  </a:lnTo>
                  <a:lnTo>
                    <a:pt x="9127" y="46382"/>
                  </a:lnTo>
                  <a:lnTo>
                    <a:pt x="9171" y="49103"/>
                  </a:lnTo>
                  <a:lnTo>
                    <a:pt x="9171" y="53052"/>
                  </a:lnTo>
                  <a:lnTo>
                    <a:pt x="9215" y="55817"/>
                  </a:lnTo>
                  <a:lnTo>
                    <a:pt x="9171" y="58274"/>
                  </a:lnTo>
                  <a:lnTo>
                    <a:pt x="9259" y="62091"/>
                  </a:lnTo>
                  <a:lnTo>
                    <a:pt x="9391" y="65251"/>
                  </a:lnTo>
                  <a:lnTo>
                    <a:pt x="9522" y="67533"/>
                  </a:lnTo>
                  <a:lnTo>
                    <a:pt x="9654" y="68586"/>
                  </a:lnTo>
                  <a:lnTo>
                    <a:pt x="10400" y="70868"/>
                  </a:lnTo>
                  <a:lnTo>
                    <a:pt x="10400" y="70911"/>
                  </a:lnTo>
                  <a:lnTo>
                    <a:pt x="11672" y="73632"/>
                  </a:lnTo>
                  <a:lnTo>
                    <a:pt x="12769" y="75870"/>
                  </a:lnTo>
                  <a:lnTo>
                    <a:pt x="13340" y="77011"/>
                  </a:lnTo>
                  <a:lnTo>
                    <a:pt x="13340" y="77055"/>
                  </a:lnTo>
                  <a:lnTo>
                    <a:pt x="14393" y="78283"/>
                  </a:lnTo>
                  <a:lnTo>
                    <a:pt x="18342" y="82057"/>
                  </a:lnTo>
                  <a:lnTo>
                    <a:pt x="20097" y="84295"/>
                  </a:lnTo>
                  <a:lnTo>
                    <a:pt x="20141" y="84339"/>
                  </a:lnTo>
                  <a:lnTo>
                    <a:pt x="20229" y="84339"/>
                  </a:lnTo>
                  <a:lnTo>
                    <a:pt x="20317" y="84295"/>
                  </a:lnTo>
                  <a:lnTo>
                    <a:pt x="20361" y="84251"/>
                  </a:lnTo>
                  <a:lnTo>
                    <a:pt x="20405" y="84207"/>
                  </a:lnTo>
                  <a:lnTo>
                    <a:pt x="20405" y="84119"/>
                  </a:lnTo>
                  <a:lnTo>
                    <a:pt x="20361" y="84075"/>
                  </a:lnTo>
                  <a:lnTo>
                    <a:pt x="18606" y="81838"/>
                  </a:lnTo>
                  <a:lnTo>
                    <a:pt x="18562" y="81794"/>
                  </a:lnTo>
                  <a:lnTo>
                    <a:pt x="14656" y="78064"/>
                  </a:lnTo>
                  <a:lnTo>
                    <a:pt x="13647" y="76835"/>
                  </a:lnTo>
                  <a:lnTo>
                    <a:pt x="11980" y="73500"/>
                  </a:lnTo>
                  <a:lnTo>
                    <a:pt x="10751" y="70780"/>
                  </a:lnTo>
                  <a:lnTo>
                    <a:pt x="10005" y="68498"/>
                  </a:lnTo>
                  <a:lnTo>
                    <a:pt x="9873" y="67489"/>
                  </a:lnTo>
                  <a:lnTo>
                    <a:pt x="9742" y="65251"/>
                  </a:lnTo>
                  <a:lnTo>
                    <a:pt x="9610" y="62091"/>
                  </a:lnTo>
                  <a:lnTo>
                    <a:pt x="9522" y="58274"/>
                  </a:lnTo>
                  <a:lnTo>
                    <a:pt x="9566" y="55817"/>
                  </a:lnTo>
                  <a:lnTo>
                    <a:pt x="9522" y="53052"/>
                  </a:lnTo>
                  <a:lnTo>
                    <a:pt x="9522" y="49103"/>
                  </a:lnTo>
                  <a:lnTo>
                    <a:pt x="9478" y="46382"/>
                  </a:lnTo>
                  <a:lnTo>
                    <a:pt x="9478" y="46338"/>
                  </a:lnTo>
                  <a:lnTo>
                    <a:pt x="8996" y="43267"/>
                  </a:lnTo>
                  <a:lnTo>
                    <a:pt x="8996" y="43223"/>
                  </a:lnTo>
                  <a:lnTo>
                    <a:pt x="7943" y="40678"/>
                  </a:lnTo>
                  <a:lnTo>
                    <a:pt x="6231" y="36992"/>
                  </a:lnTo>
                  <a:lnTo>
                    <a:pt x="4783" y="33964"/>
                  </a:lnTo>
                  <a:lnTo>
                    <a:pt x="3467" y="31814"/>
                  </a:lnTo>
                  <a:lnTo>
                    <a:pt x="351" y="23170"/>
                  </a:lnTo>
                  <a:lnTo>
                    <a:pt x="571" y="22643"/>
                  </a:lnTo>
                  <a:lnTo>
                    <a:pt x="1009" y="21634"/>
                  </a:lnTo>
                  <a:lnTo>
                    <a:pt x="2458" y="18431"/>
                  </a:lnTo>
                  <a:lnTo>
                    <a:pt x="6100" y="10576"/>
                  </a:lnTo>
                  <a:lnTo>
                    <a:pt x="8250" y="8645"/>
                  </a:lnTo>
                  <a:lnTo>
                    <a:pt x="11277" y="5749"/>
                  </a:lnTo>
                  <a:lnTo>
                    <a:pt x="12857" y="4652"/>
                  </a:lnTo>
                  <a:lnTo>
                    <a:pt x="15666" y="2677"/>
                  </a:lnTo>
                  <a:lnTo>
                    <a:pt x="17772" y="1361"/>
                  </a:lnTo>
                  <a:lnTo>
                    <a:pt x="19746" y="352"/>
                  </a:lnTo>
                  <a:lnTo>
                    <a:pt x="19790" y="308"/>
                  </a:lnTo>
                  <a:lnTo>
                    <a:pt x="19834" y="220"/>
                  </a:lnTo>
                  <a:lnTo>
                    <a:pt x="19834" y="176"/>
                  </a:lnTo>
                  <a:lnTo>
                    <a:pt x="19834" y="89"/>
                  </a:lnTo>
                  <a:lnTo>
                    <a:pt x="19790" y="45"/>
                  </a:lnTo>
                  <a:lnTo>
                    <a:pt x="19746" y="1"/>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5" name="Google Shape;4415;p91"/>
            <p:cNvSpPr/>
            <p:nvPr/>
          </p:nvSpPr>
          <p:spPr>
            <a:xfrm>
              <a:off x="5263525" y="3312200"/>
              <a:ext cx="868875" cy="1159550"/>
            </a:xfrm>
            <a:custGeom>
              <a:rect b="b" l="l" r="r" t="t"/>
              <a:pathLst>
                <a:path extrusionOk="0" h="46382" w="34755">
                  <a:moveTo>
                    <a:pt x="34579" y="0"/>
                  </a:moveTo>
                  <a:lnTo>
                    <a:pt x="34491" y="44"/>
                  </a:lnTo>
                  <a:lnTo>
                    <a:pt x="31551" y="1799"/>
                  </a:lnTo>
                  <a:lnTo>
                    <a:pt x="31507" y="1799"/>
                  </a:lnTo>
                  <a:lnTo>
                    <a:pt x="30454" y="2633"/>
                  </a:lnTo>
                  <a:lnTo>
                    <a:pt x="30454" y="2677"/>
                  </a:lnTo>
                  <a:lnTo>
                    <a:pt x="28348" y="5003"/>
                  </a:lnTo>
                  <a:lnTo>
                    <a:pt x="25846" y="7416"/>
                  </a:lnTo>
                  <a:lnTo>
                    <a:pt x="23872" y="9171"/>
                  </a:lnTo>
                  <a:lnTo>
                    <a:pt x="20976" y="10927"/>
                  </a:lnTo>
                  <a:lnTo>
                    <a:pt x="20932" y="10927"/>
                  </a:lnTo>
                  <a:lnTo>
                    <a:pt x="20142" y="11716"/>
                  </a:lnTo>
                  <a:lnTo>
                    <a:pt x="20142" y="11760"/>
                  </a:lnTo>
                  <a:lnTo>
                    <a:pt x="18255" y="14262"/>
                  </a:lnTo>
                  <a:lnTo>
                    <a:pt x="17202" y="15578"/>
                  </a:lnTo>
                  <a:lnTo>
                    <a:pt x="15754" y="16631"/>
                  </a:lnTo>
                  <a:lnTo>
                    <a:pt x="15710" y="16631"/>
                  </a:lnTo>
                  <a:lnTo>
                    <a:pt x="13516" y="19308"/>
                  </a:lnTo>
                  <a:lnTo>
                    <a:pt x="12199" y="21238"/>
                  </a:lnTo>
                  <a:lnTo>
                    <a:pt x="10971" y="23257"/>
                  </a:lnTo>
                  <a:lnTo>
                    <a:pt x="9347" y="26329"/>
                  </a:lnTo>
                  <a:lnTo>
                    <a:pt x="8426" y="28128"/>
                  </a:lnTo>
                  <a:lnTo>
                    <a:pt x="8426" y="28172"/>
                  </a:lnTo>
                  <a:lnTo>
                    <a:pt x="8075" y="29444"/>
                  </a:lnTo>
                  <a:lnTo>
                    <a:pt x="8075" y="29488"/>
                  </a:lnTo>
                  <a:lnTo>
                    <a:pt x="7855" y="32209"/>
                  </a:lnTo>
                  <a:lnTo>
                    <a:pt x="7724" y="34052"/>
                  </a:lnTo>
                  <a:lnTo>
                    <a:pt x="7724" y="34139"/>
                  </a:lnTo>
                  <a:lnTo>
                    <a:pt x="8119" y="34797"/>
                  </a:lnTo>
                  <a:lnTo>
                    <a:pt x="8119" y="35631"/>
                  </a:lnTo>
                  <a:lnTo>
                    <a:pt x="7811" y="36553"/>
                  </a:lnTo>
                  <a:lnTo>
                    <a:pt x="6100" y="38791"/>
                  </a:lnTo>
                  <a:lnTo>
                    <a:pt x="5179" y="40239"/>
                  </a:lnTo>
                  <a:lnTo>
                    <a:pt x="4257" y="42169"/>
                  </a:lnTo>
                  <a:lnTo>
                    <a:pt x="3511" y="43091"/>
                  </a:lnTo>
                  <a:lnTo>
                    <a:pt x="1712" y="44188"/>
                  </a:lnTo>
                  <a:lnTo>
                    <a:pt x="1668" y="44232"/>
                  </a:lnTo>
                  <a:lnTo>
                    <a:pt x="922" y="44890"/>
                  </a:lnTo>
                  <a:lnTo>
                    <a:pt x="878" y="44934"/>
                  </a:lnTo>
                  <a:lnTo>
                    <a:pt x="45" y="46119"/>
                  </a:lnTo>
                  <a:lnTo>
                    <a:pt x="1" y="46162"/>
                  </a:lnTo>
                  <a:lnTo>
                    <a:pt x="1" y="46250"/>
                  </a:lnTo>
                  <a:lnTo>
                    <a:pt x="45" y="46294"/>
                  </a:lnTo>
                  <a:lnTo>
                    <a:pt x="88" y="46338"/>
                  </a:lnTo>
                  <a:lnTo>
                    <a:pt x="176" y="46382"/>
                  </a:lnTo>
                  <a:lnTo>
                    <a:pt x="264" y="46382"/>
                  </a:lnTo>
                  <a:lnTo>
                    <a:pt x="308" y="46294"/>
                  </a:lnTo>
                  <a:lnTo>
                    <a:pt x="1185" y="45153"/>
                  </a:lnTo>
                  <a:lnTo>
                    <a:pt x="1888" y="44495"/>
                  </a:lnTo>
                  <a:lnTo>
                    <a:pt x="3687" y="43398"/>
                  </a:lnTo>
                  <a:lnTo>
                    <a:pt x="3731" y="43354"/>
                  </a:lnTo>
                  <a:lnTo>
                    <a:pt x="4520" y="42389"/>
                  </a:lnTo>
                  <a:lnTo>
                    <a:pt x="4564" y="42345"/>
                  </a:lnTo>
                  <a:lnTo>
                    <a:pt x="5486" y="40414"/>
                  </a:lnTo>
                  <a:lnTo>
                    <a:pt x="6407" y="38966"/>
                  </a:lnTo>
                  <a:lnTo>
                    <a:pt x="8119" y="36728"/>
                  </a:lnTo>
                  <a:lnTo>
                    <a:pt x="8162" y="36684"/>
                  </a:lnTo>
                  <a:lnTo>
                    <a:pt x="8426" y="35719"/>
                  </a:lnTo>
                  <a:lnTo>
                    <a:pt x="8470" y="35675"/>
                  </a:lnTo>
                  <a:lnTo>
                    <a:pt x="8470" y="34754"/>
                  </a:lnTo>
                  <a:lnTo>
                    <a:pt x="8426" y="34622"/>
                  </a:lnTo>
                  <a:lnTo>
                    <a:pt x="8075" y="34008"/>
                  </a:lnTo>
                  <a:lnTo>
                    <a:pt x="8206" y="32252"/>
                  </a:lnTo>
                  <a:lnTo>
                    <a:pt x="8426" y="29532"/>
                  </a:lnTo>
                  <a:lnTo>
                    <a:pt x="8733" y="28259"/>
                  </a:lnTo>
                  <a:lnTo>
                    <a:pt x="9654" y="26460"/>
                  </a:lnTo>
                  <a:lnTo>
                    <a:pt x="11278" y="23432"/>
                  </a:lnTo>
                  <a:lnTo>
                    <a:pt x="12507" y="21458"/>
                  </a:lnTo>
                  <a:lnTo>
                    <a:pt x="13779" y="19483"/>
                  </a:lnTo>
                  <a:lnTo>
                    <a:pt x="15973" y="16894"/>
                  </a:lnTo>
                  <a:lnTo>
                    <a:pt x="17421" y="15841"/>
                  </a:lnTo>
                  <a:lnTo>
                    <a:pt x="17421" y="15797"/>
                  </a:lnTo>
                  <a:lnTo>
                    <a:pt x="18518" y="14481"/>
                  </a:lnTo>
                  <a:lnTo>
                    <a:pt x="20405" y="11980"/>
                  </a:lnTo>
                  <a:lnTo>
                    <a:pt x="21151" y="11190"/>
                  </a:lnTo>
                  <a:lnTo>
                    <a:pt x="24091" y="9435"/>
                  </a:lnTo>
                  <a:lnTo>
                    <a:pt x="26110" y="7679"/>
                  </a:lnTo>
                  <a:lnTo>
                    <a:pt x="28611" y="5222"/>
                  </a:lnTo>
                  <a:lnTo>
                    <a:pt x="30717" y="2897"/>
                  </a:lnTo>
                  <a:lnTo>
                    <a:pt x="31726" y="2063"/>
                  </a:lnTo>
                  <a:lnTo>
                    <a:pt x="34666" y="351"/>
                  </a:lnTo>
                  <a:lnTo>
                    <a:pt x="34710" y="308"/>
                  </a:lnTo>
                  <a:lnTo>
                    <a:pt x="34754" y="220"/>
                  </a:lnTo>
                  <a:lnTo>
                    <a:pt x="34754" y="176"/>
                  </a:lnTo>
                  <a:lnTo>
                    <a:pt x="34754" y="88"/>
                  </a:lnTo>
                  <a:lnTo>
                    <a:pt x="34710" y="44"/>
                  </a:lnTo>
                  <a:lnTo>
                    <a:pt x="34622" y="0"/>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6" name="Google Shape;4416;p91"/>
            <p:cNvSpPr/>
            <p:nvPr/>
          </p:nvSpPr>
          <p:spPr>
            <a:xfrm>
              <a:off x="5251475" y="3288075"/>
              <a:ext cx="853500" cy="1173800"/>
            </a:xfrm>
            <a:custGeom>
              <a:rect b="b" l="l" r="r" t="t"/>
              <a:pathLst>
                <a:path extrusionOk="0" h="46952" w="34140">
                  <a:moveTo>
                    <a:pt x="33876" y="0"/>
                  </a:moveTo>
                  <a:lnTo>
                    <a:pt x="31462" y="1448"/>
                  </a:lnTo>
                  <a:lnTo>
                    <a:pt x="30453" y="2150"/>
                  </a:lnTo>
                  <a:lnTo>
                    <a:pt x="30409" y="2194"/>
                  </a:lnTo>
                  <a:lnTo>
                    <a:pt x="28478" y="4300"/>
                  </a:lnTo>
                  <a:lnTo>
                    <a:pt x="26460" y="6275"/>
                  </a:lnTo>
                  <a:lnTo>
                    <a:pt x="24836" y="7679"/>
                  </a:lnTo>
                  <a:lnTo>
                    <a:pt x="22774" y="9127"/>
                  </a:lnTo>
                  <a:lnTo>
                    <a:pt x="20931" y="10531"/>
                  </a:lnTo>
                  <a:lnTo>
                    <a:pt x="19658" y="11365"/>
                  </a:lnTo>
                  <a:lnTo>
                    <a:pt x="19615" y="11409"/>
                  </a:lnTo>
                  <a:lnTo>
                    <a:pt x="18649" y="12462"/>
                  </a:lnTo>
                  <a:lnTo>
                    <a:pt x="18649" y="12506"/>
                  </a:lnTo>
                  <a:lnTo>
                    <a:pt x="17157" y="14481"/>
                  </a:lnTo>
                  <a:lnTo>
                    <a:pt x="16543" y="15095"/>
                  </a:lnTo>
                  <a:lnTo>
                    <a:pt x="15534" y="15797"/>
                  </a:lnTo>
                  <a:lnTo>
                    <a:pt x="15490" y="15841"/>
                  </a:lnTo>
                  <a:lnTo>
                    <a:pt x="13954" y="17728"/>
                  </a:lnTo>
                  <a:lnTo>
                    <a:pt x="12111" y="20141"/>
                  </a:lnTo>
                  <a:lnTo>
                    <a:pt x="10707" y="22203"/>
                  </a:lnTo>
                  <a:lnTo>
                    <a:pt x="8381" y="26372"/>
                  </a:lnTo>
                  <a:lnTo>
                    <a:pt x="7591" y="27864"/>
                  </a:lnTo>
                  <a:lnTo>
                    <a:pt x="7372" y="28610"/>
                  </a:lnTo>
                  <a:lnTo>
                    <a:pt x="7372" y="28654"/>
                  </a:lnTo>
                  <a:lnTo>
                    <a:pt x="6802" y="34007"/>
                  </a:lnTo>
                  <a:lnTo>
                    <a:pt x="6582" y="36596"/>
                  </a:lnTo>
                  <a:lnTo>
                    <a:pt x="6363" y="38044"/>
                  </a:lnTo>
                  <a:lnTo>
                    <a:pt x="5485" y="39668"/>
                  </a:lnTo>
                  <a:lnTo>
                    <a:pt x="4300" y="41774"/>
                  </a:lnTo>
                  <a:lnTo>
                    <a:pt x="3467" y="43003"/>
                  </a:lnTo>
                  <a:lnTo>
                    <a:pt x="2019" y="44144"/>
                  </a:lnTo>
                  <a:lnTo>
                    <a:pt x="1975" y="44144"/>
                  </a:lnTo>
                  <a:lnTo>
                    <a:pt x="44" y="46645"/>
                  </a:lnTo>
                  <a:lnTo>
                    <a:pt x="0" y="46733"/>
                  </a:lnTo>
                  <a:lnTo>
                    <a:pt x="0" y="46776"/>
                  </a:lnTo>
                  <a:lnTo>
                    <a:pt x="44" y="46864"/>
                  </a:lnTo>
                  <a:lnTo>
                    <a:pt x="88" y="46908"/>
                  </a:lnTo>
                  <a:lnTo>
                    <a:pt x="176" y="46952"/>
                  </a:lnTo>
                  <a:lnTo>
                    <a:pt x="263" y="46908"/>
                  </a:lnTo>
                  <a:lnTo>
                    <a:pt x="307" y="46864"/>
                  </a:lnTo>
                  <a:lnTo>
                    <a:pt x="2238" y="44407"/>
                  </a:lnTo>
                  <a:lnTo>
                    <a:pt x="3686" y="43266"/>
                  </a:lnTo>
                  <a:lnTo>
                    <a:pt x="3730" y="43222"/>
                  </a:lnTo>
                  <a:lnTo>
                    <a:pt x="4607" y="41950"/>
                  </a:lnTo>
                  <a:lnTo>
                    <a:pt x="5792" y="39799"/>
                  </a:lnTo>
                  <a:lnTo>
                    <a:pt x="6714" y="38176"/>
                  </a:lnTo>
                  <a:lnTo>
                    <a:pt x="6714" y="38132"/>
                  </a:lnTo>
                  <a:lnTo>
                    <a:pt x="6933" y="36640"/>
                  </a:lnTo>
                  <a:lnTo>
                    <a:pt x="7153" y="34007"/>
                  </a:lnTo>
                  <a:lnTo>
                    <a:pt x="7723" y="28698"/>
                  </a:lnTo>
                  <a:lnTo>
                    <a:pt x="7942" y="27996"/>
                  </a:lnTo>
                  <a:lnTo>
                    <a:pt x="8688" y="26548"/>
                  </a:lnTo>
                  <a:lnTo>
                    <a:pt x="11014" y="22423"/>
                  </a:lnTo>
                  <a:lnTo>
                    <a:pt x="12418" y="20361"/>
                  </a:lnTo>
                  <a:lnTo>
                    <a:pt x="14217" y="17947"/>
                  </a:lnTo>
                  <a:lnTo>
                    <a:pt x="15753" y="16060"/>
                  </a:lnTo>
                  <a:lnTo>
                    <a:pt x="16762" y="15358"/>
                  </a:lnTo>
                  <a:lnTo>
                    <a:pt x="16806" y="15358"/>
                  </a:lnTo>
                  <a:lnTo>
                    <a:pt x="17421" y="14744"/>
                  </a:lnTo>
                  <a:lnTo>
                    <a:pt x="17464" y="14700"/>
                  </a:lnTo>
                  <a:lnTo>
                    <a:pt x="18913" y="12725"/>
                  </a:lnTo>
                  <a:lnTo>
                    <a:pt x="19878" y="11672"/>
                  </a:lnTo>
                  <a:lnTo>
                    <a:pt x="21150" y="10838"/>
                  </a:lnTo>
                  <a:lnTo>
                    <a:pt x="22993" y="9390"/>
                  </a:lnTo>
                  <a:lnTo>
                    <a:pt x="25056" y="7986"/>
                  </a:lnTo>
                  <a:lnTo>
                    <a:pt x="25056" y="7942"/>
                  </a:lnTo>
                  <a:lnTo>
                    <a:pt x="26679" y="6538"/>
                  </a:lnTo>
                  <a:lnTo>
                    <a:pt x="28698" y="4564"/>
                  </a:lnTo>
                  <a:lnTo>
                    <a:pt x="30629" y="2457"/>
                  </a:lnTo>
                  <a:lnTo>
                    <a:pt x="31682" y="1755"/>
                  </a:lnTo>
                  <a:lnTo>
                    <a:pt x="34051" y="307"/>
                  </a:lnTo>
                  <a:lnTo>
                    <a:pt x="34095" y="263"/>
                  </a:lnTo>
                  <a:lnTo>
                    <a:pt x="34139" y="176"/>
                  </a:lnTo>
                  <a:lnTo>
                    <a:pt x="34139" y="132"/>
                  </a:lnTo>
                  <a:lnTo>
                    <a:pt x="34139" y="44"/>
                  </a:lnTo>
                  <a:lnTo>
                    <a:pt x="34051" y="0"/>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7" name="Google Shape;4417;p91"/>
            <p:cNvSpPr/>
            <p:nvPr/>
          </p:nvSpPr>
          <p:spPr>
            <a:xfrm>
              <a:off x="5242675" y="3261725"/>
              <a:ext cx="833775" cy="1184800"/>
            </a:xfrm>
            <a:custGeom>
              <a:rect b="b" l="l" r="r" t="t"/>
              <a:pathLst>
                <a:path extrusionOk="0" h="47392" w="33351">
                  <a:moveTo>
                    <a:pt x="33175" y="1"/>
                  </a:moveTo>
                  <a:lnTo>
                    <a:pt x="33087" y="45"/>
                  </a:lnTo>
                  <a:lnTo>
                    <a:pt x="31244" y="1230"/>
                  </a:lnTo>
                  <a:lnTo>
                    <a:pt x="30147" y="1888"/>
                  </a:lnTo>
                  <a:lnTo>
                    <a:pt x="30103" y="1932"/>
                  </a:lnTo>
                  <a:lnTo>
                    <a:pt x="26900" y="5179"/>
                  </a:lnTo>
                  <a:lnTo>
                    <a:pt x="22775" y="8426"/>
                  </a:lnTo>
                  <a:lnTo>
                    <a:pt x="19703" y="10839"/>
                  </a:lnTo>
                  <a:lnTo>
                    <a:pt x="18255" y="11936"/>
                  </a:lnTo>
                  <a:lnTo>
                    <a:pt x="18211" y="11936"/>
                  </a:lnTo>
                  <a:lnTo>
                    <a:pt x="16632" y="13999"/>
                  </a:lnTo>
                  <a:lnTo>
                    <a:pt x="15666" y="14745"/>
                  </a:lnTo>
                  <a:lnTo>
                    <a:pt x="15622" y="14789"/>
                  </a:lnTo>
                  <a:lnTo>
                    <a:pt x="11936" y="19396"/>
                  </a:lnTo>
                  <a:lnTo>
                    <a:pt x="10664" y="21107"/>
                  </a:lnTo>
                  <a:lnTo>
                    <a:pt x="9084" y="23257"/>
                  </a:lnTo>
                  <a:lnTo>
                    <a:pt x="9084" y="23301"/>
                  </a:lnTo>
                  <a:lnTo>
                    <a:pt x="7680" y="25803"/>
                  </a:lnTo>
                  <a:lnTo>
                    <a:pt x="6671" y="27733"/>
                  </a:lnTo>
                  <a:lnTo>
                    <a:pt x="6627" y="27777"/>
                  </a:lnTo>
                  <a:lnTo>
                    <a:pt x="6056" y="32077"/>
                  </a:lnTo>
                  <a:lnTo>
                    <a:pt x="4784" y="40108"/>
                  </a:lnTo>
                  <a:lnTo>
                    <a:pt x="4345" y="41205"/>
                  </a:lnTo>
                  <a:lnTo>
                    <a:pt x="3248" y="43135"/>
                  </a:lnTo>
                  <a:lnTo>
                    <a:pt x="2195" y="44188"/>
                  </a:lnTo>
                  <a:lnTo>
                    <a:pt x="2151" y="44188"/>
                  </a:lnTo>
                  <a:lnTo>
                    <a:pt x="835" y="45987"/>
                  </a:lnTo>
                  <a:lnTo>
                    <a:pt x="1" y="47128"/>
                  </a:lnTo>
                  <a:lnTo>
                    <a:pt x="1" y="47172"/>
                  </a:lnTo>
                  <a:lnTo>
                    <a:pt x="1" y="47260"/>
                  </a:lnTo>
                  <a:lnTo>
                    <a:pt x="1" y="47304"/>
                  </a:lnTo>
                  <a:lnTo>
                    <a:pt x="45" y="47348"/>
                  </a:lnTo>
                  <a:lnTo>
                    <a:pt x="176" y="47392"/>
                  </a:lnTo>
                  <a:lnTo>
                    <a:pt x="220" y="47392"/>
                  </a:lnTo>
                  <a:lnTo>
                    <a:pt x="308" y="47304"/>
                  </a:lnTo>
                  <a:lnTo>
                    <a:pt x="1142" y="46207"/>
                  </a:lnTo>
                  <a:lnTo>
                    <a:pt x="2458" y="44408"/>
                  </a:lnTo>
                  <a:lnTo>
                    <a:pt x="3511" y="43355"/>
                  </a:lnTo>
                  <a:lnTo>
                    <a:pt x="3511" y="43311"/>
                  </a:lnTo>
                  <a:lnTo>
                    <a:pt x="4652" y="41380"/>
                  </a:lnTo>
                  <a:lnTo>
                    <a:pt x="4696" y="41336"/>
                  </a:lnTo>
                  <a:lnTo>
                    <a:pt x="5135" y="40239"/>
                  </a:lnTo>
                  <a:lnTo>
                    <a:pt x="5135" y="40195"/>
                  </a:lnTo>
                  <a:lnTo>
                    <a:pt x="6408" y="32121"/>
                  </a:lnTo>
                  <a:lnTo>
                    <a:pt x="6978" y="27865"/>
                  </a:lnTo>
                  <a:lnTo>
                    <a:pt x="7987" y="25934"/>
                  </a:lnTo>
                  <a:lnTo>
                    <a:pt x="9391" y="23477"/>
                  </a:lnTo>
                  <a:lnTo>
                    <a:pt x="10927" y="21327"/>
                  </a:lnTo>
                  <a:lnTo>
                    <a:pt x="12200" y="19615"/>
                  </a:lnTo>
                  <a:lnTo>
                    <a:pt x="15886" y="15008"/>
                  </a:lnTo>
                  <a:lnTo>
                    <a:pt x="16851" y="14262"/>
                  </a:lnTo>
                  <a:lnTo>
                    <a:pt x="16895" y="14218"/>
                  </a:lnTo>
                  <a:lnTo>
                    <a:pt x="18475" y="12200"/>
                  </a:lnTo>
                  <a:lnTo>
                    <a:pt x="19923" y="11103"/>
                  </a:lnTo>
                  <a:lnTo>
                    <a:pt x="22994" y="8689"/>
                  </a:lnTo>
                  <a:lnTo>
                    <a:pt x="27119" y="5442"/>
                  </a:lnTo>
                  <a:lnTo>
                    <a:pt x="27163" y="5442"/>
                  </a:lnTo>
                  <a:lnTo>
                    <a:pt x="30366" y="2195"/>
                  </a:lnTo>
                  <a:lnTo>
                    <a:pt x="31419" y="1537"/>
                  </a:lnTo>
                  <a:lnTo>
                    <a:pt x="33306" y="352"/>
                  </a:lnTo>
                  <a:lnTo>
                    <a:pt x="33350" y="308"/>
                  </a:lnTo>
                  <a:lnTo>
                    <a:pt x="33350" y="220"/>
                  </a:lnTo>
                  <a:lnTo>
                    <a:pt x="33350" y="176"/>
                  </a:lnTo>
                  <a:lnTo>
                    <a:pt x="33350" y="89"/>
                  </a:lnTo>
                  <a:lnTo>
                    <a:pt x="33306" y="45"/>
                  </a:lnTo>
                  <a:lnTo>
                    <a:pt x="33219" y="1"/>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8" name="Google Shape;4418;p91"/>
            <p:cNvSpPr/>
            <p:nvPr/>
          </p:nvSpPr>
          <p:spPr>
            <a:xfrm>
              <a:off x="5230625" y="3236500"/>
              <a:ext cx="817300" cy="1199050"/>
            </a:xfrm>
            <a:custGeom>
              <a:rect b="b" l="l" r="r" t="t"/>
              <a:pathLst>
                <a:path extrusionOk="0" h="47962" w="32692">
                  <a:moveTo>
                    <a:pt x="32428" y="1"/>
                  </a:moveTo>
                  <a:lnTo>
                    <a:pt x="30146" y="1536"/>
                  </a:lnTo>
                  <a:lnTo>
                    <a:pt x="30102" y="1580"/>
                  </a:lnTo>
                  <a:lnTo>
                    <a:pt x="27513" y="4038"/>
                  </a:lnTo>
                  <a:lnTo>
                    <a:pt x="22906" y="7724"/>
                  </a:lnTo>
                  <a:lnTo>
                    <a:pt x="20624" y="9523"/>
                  </a:lnTo>
                  <a:lnTo>
                    <a:pt x="18693" y="11102"/>
                  </a:lnTo>
                  <a:lnTo>
                    <a:pt x="17070" y="12287"/>
                  </a:lnTo>
                  <a:lnTo>
                    <a:pt x="17070" y="12331"/>
                  </a:lnTo>
                  <a:lnTo>
                    <a:pt x="16280" y="13253"/>
                  </a:lnTo>
                  <a:lnTo>
                    <a:pt x="15622" y="13867"/>
                  </a:lnTo>
                  <a:lnTo>
                    <a:pt x="15578" y="13911"/>
                  </a:lnTo>
                  <a:lnTo>
                    <a:pt x="12770" y="17509"/>
                  </a:lnTo>
                  <a:lnTo>
                    <a:pt x="10927" y="19878"/>
                  </a:lnTo>
                  <a:lnTo>
                    <a:pt x="7592" y="24310"/>
                  </a:lnTo>
                  <a:lnTo>
                    <a:pt x="5880" y="27514"/>
                  </a:lnTo>
                  <a:lnTo>
                    <a:pt x="5836" y="27558"/>
                  </a:lnTo>
                  <a:lnTo>
                    <a:pt x="5178" y="32121"/>
                  </a:lnTo>
                  <a:lnTo>
                    <a:pt x="4652" y="35851"/>
                  </a:lnTo>
                  <a:lnTo>
                    <a:pt x="4125" y="39274"/>
                  </a:lnTo>
                  <a:lnTo>
                    <a:pt x="3598" y="41731"/>
                  </a:lnTo>
                  <a:lnTo>
                    <a:pt x="3116" y="43091"/>
                  </a:lnTo>
                  <a:lnTo>
                    <a:pt x="527" y="47040"/>
                  </a:lnTo>
                  <a:lnTo>
                    <a:pt x="44" y="47699"/>
                  </a:lnTo>
                  <a:lnTo>
                    <a:pt x="0" y="47786"/>
                  </a:lnTo>
                  <a:lnTo>
                    <a:pt x="0" y="47830"/>
                  </a:lnTo>
                  <a:lnTo>
                    <a:pt x="44" y="47918"/>
                  </a:lnTo>
                  <a:lnTo>
                    <a:pt x="88" y="47962"/>
                  </a:lnTo>
                  <a:lnTo>
                    <a:pt x="264" y="47962"/>
                  </a:lnTo>
                  <a:lnTo>
                    <a:pt x="351" y="47918"/>
                  </a:lnTo>
                  <a:lnTo>
                    <a:pt x="790" y="47260"/>
                  </a:lnTo>
                  <a:lnTo>
                    <a:pt x="3423" y="43267"/>
                  </a:lnTo>
                  <a:lnTo>
                    <a:pt x="3467" y="43223"/>
                  </a:lnTo>
                  <a:lnTo>
                    <a:pt x="3906" y="41862"/>
                  </a:lnTo>
                  <a:lnTo>
                    <a:pt x="3950" y="41819"/>
                  </a:lnTo>
                  <a:lnTo>
                    <a:pt x="4476" y="39317"/>
                  </a:lnTo>
                  <a:lnTo>
                    <a:pt x="4959" y="35895"/>
                  </a:lnTo>
                  <a:lnTo>
                    <a:pt x="5529" y="32165"/>
                  </a:lnTo>
                  <a:lnTo>
                    <a:pt x="6187" y="27645"/>
                  </a:lnTo>
                  <a:lnTo>
                    <a:pt x="7899" y="24486"/>
                  </a:lnTo>
                  <a:lnTo>
                    <a:pt x="11190" y="20098"/>
                  </a:lnTo>
                  <a:lnTo>
                    <a:pt x="13033" y="17728"/>
                  </a:lnTo>
                  <a:lnTo>
                    <a:pt x="15841" y="14130"/>
                  </a:lnTo>
                  <a:lnTo>
                    <a:pt x="16543" y="13516"/>
                  </a:lnTo>
                  <a:lnTo>
                    <a:pt x="16543" y="13472"/>
                  </a:lnTo>
                  <a:lnTo>
                    <a:pt x="17289" y="12594"/>
                  </a:lnTo>
                  <a:lnTo>
                    <a:pt x="18913" y="11366"/>
                  </a:lnTo>
                  <a:lnTo>
                    <a:pt x="20844" y="9786"/>
                  </a:lnTo>
                  <a:lnTo>
                    <a:pt x="23125" y="7987"/>
                  </a:lnTo>
                  <a:lnTo>
                    <a:pt x="27733" y="4301"/>
                  </a:lnTo>
                  <a:lnTo>
                    <a:pt x="30322" y="1844"/>
                  </a:lnTo>
                  <a:lnTo>
                    <a:pt x="32604" y="308"/>
                  </a:lnTo>
                  <a:lnTo>
                    <a:pt x="32647" y="264"/>
                  </a:lnTo>
                  <a:lnTo>
                    <a:pt x="32691" y="220"/>
                  </a:lnTo>
                  <a:lnTo>
                    <a:pt x="32691" y="132"/>
                  </a:lnTo>
                  <a:lnTo>
                    <a:pt x="32647" y="88"/>
                  </a:lnTo>
                  <a:lnTo>
                    <a:pt x="32604" y="1"/>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9" name="Google Shape;4419;p91"/>
            <p:cNvSpPr/>
            <p:nvPr/>
          </p:nvSpPr>
          <p:spPr>
            <a:xfrm>
              <a:off x="5136275" y="3184950"/>
              <a:ext cx="854600" cy="1805700"/>
            </a:xfrm>
            <a:custGeom>
              <a:rect b="b" l="l" r="r" t="t"/>
              <a:pathLst>
                <a:path extrusionOk="0" h="72228" w="34184">
                  <a:moveTo>
                    <a:pt x="34052" y="0"/>
                  </a:moveTo>
                  <a:lnTo>
                    <a:pt x="33964" y="44"/>
                  </a:lnTo>
                  <a:lnTo>
                    <a:pt x="33920" y="44"/>
                  </a:lnTo>
                  <a:lnTo>
                    <a:pt x="30015" y="3072"/>
                  </a:lnTo>
                  <a:lnTo>
                    <a:pt x="25978" y="6319"/>
                  </a:lnTo>
                  <a:lnTo>
                    <a:pt x="23257" y="8513"/>
                  </a:lnTo>
                  <a:lnTo>
                    <a:pt x="20975" y="10400"/>
                  </a:lnTo>
                  <a:lnTo>
                    <a:pt x="19659" y="11453"/>
                  </a:lnTo>
                  <a:lnTo>
                    <a:pt x="16675" y="13340"/>
                  </a:lnTo>
                  <a:lnTo>
                    <a:pt x="16675" y="13384"/>
                  </a:lnTo>
                  <a:lnTo>
                    <a:pt x="15534" y="14656"/>
                  </a:lnTo>
                  <a:lnTo>
                    <a:pt x="14657" y="15885"/>
                  </a:lnTo>
                  <a:lnTo>
                    <a:pt x="13779" y="17114"/>
                  </a:lnTo>
                  <a:lnTo>
                    <a:pt x="12199" y="19615"/>
                  </a:lnTo>
                  <a:lnTo>
                    <a:pt x="10488" y="22248"/>
                  </a:lnTo>
                  <a:lnTo>
                    <a:pt x="9567" y="23564"/>
                  </a:lnTo>
                  <a:lnTo>
                    <a:pt x="8601" y="24837"/>
                  </a:lnTo>
                  <a:lnTo>
                    <a:pt x="7197" y="26811"/>
                  </a:lnTo>
                  <a:lnTo>
                    <a:pt x="7197" y="26899"/>
                  </a:lnTo>
                  <a:lnTo>
                    <a:pt x="6802" y="29005"/>
                  </a:lnTo>
                  <a:lnTo>
                    <a:pt x="6188" y="33876"/>
                  </a:lnTo>
                  <a:lnTo>
                    <a:pt x="5705" y="37386"/>
                  </a:lnTo>
                  <a:lnTo>
                    <a:pt x="5266" y="40502"/>
                  </a:lnTo>
                  <a:lnTo>
                    <a:pt x="4564" y="43793"/>
                  </a:lnTo>
                  <a:lnTo>
                    <a:pt x="3730" y="47479"/>
                  </a:lnTo>
                  <a:lnTo>
                    <a:pt x="1624" y="50814"/>
                  </a:lnTo>
                  <a:lnTo>
                    <a:pt x="878" y="52262"/>
                  </a:lnTo>
                  <a:lnTo>
                    <a:pt x="834" y="52350"/>
                  </a:lnTo>
                  <a:lnTo>
                    <a:pt x="527" y="54807"/>
                  </a:lnTo>
                  <a:lnTo>
                    <a:pt x="264" y="57527"/>
                  </a:lnTo>
                  <a:lnTo>
                    <a:pt x="1" y="59458"/>
                  </a:lnTo>
                  <a:lnTo>
                    <a:pt x="1" y="59502"/>
                  </a:lnTo>
                  <a:lnTo>
                    <a:pt x="1" y="59590"/>
                  </a:lnTo>
                  <a:lnTo>
                    <a:pt x="2414" y="62837"/>
                  </a:lnTo>
                  <a:lnTo>
                    <a:pt x="3774" y="64943"/>
                  </a:lnTo>
                  <a:lnTo>
                    <a:pt x="4608" y="66216"/>
                  </a:lnTo>
                  <a:lnTo>
                    <a:pt x="6275" y="68190"/>
                  </a:lnTo>
                  <a:lnTo>
                    <a:pt x="9391" y="71701"/>
                  </a:lnTo>
                  <a:lnTo>
                    <a:pt x="9435" y="71701"/>
                  </a:lnTo>
                  <a:lnTo>
                    <a:pt x="10093" y="72183"/>
                  </a:lnTo>
                  <a:lnTo>
                    <a:pt x="10181" y="72227"/>
                  </a:lnTo>
                  <a:lnTo>
                    <a:pt x="10707" y="72227"/>
                  </a:lnTo>
                  <a:lnTo>
                    <a:pt x="10751" y="72183"/>
                  </a:lnTo>
                  <a:lnTo>
                    <a:pt x="10839" y="72140"/>
                  </a:lnTo>
                  <a:lnTo>
                    <a:pt x="11804" y="71043"/>
                  </a:lnTo>
                  <a:lnTo>
                    <a:pt x="11848" y="70955"/>
                  </a:lnTo>
                  <a:lnTo>
                    <a:pt x="11848" y="70911"/>
                  </a:lnTo>
                  <a:lnTo>
                    <a:pt x="11804" y="70823"/>
                  </a:lnTo>
                  <a:lnTo>
                    <a:pt x="11804" y="70779"/>
                  </a:lnTo>
                  <a:lnTo>
                    <a:pt x="11717" y="70735"/>
                  </a:lnTo>
                  <a:lnTo>
                    <a:pt x="11585" y="70735"/>
                  </a:lnTo>
                  <a:lnTo>
                    <a:pt x="11541" y="70779"/>
                  </a:lnTo>
                  <a:lnTo>
                    <a:pt x="10620" y="71876"/>
                  </a:lnTo>
                  <a:lnTo>
                    <a:pt x="10269" y="71876"/>
                  </a:lnTo>
                  <a:lnTo>
                    <a:pt x="9654" y="71437"/>
                  </a:lnTo>
                  <a:lnTo>
                    <a:pt x="6539" y="67971"/>
                  </a:lnTo>
                  <a:lnTo>
                    <a:pt x="4915" y="65996"/>
                  </a:lnTo>
                  <a:lnTo>
                    <a:pt x="4038" y="64768"/>
                  </a:lnTo>
                  <a:lnTo>
                    <a:pt x="2677" y="62618"/>
                  </a:lnTo>
                  <a:lnTo>
                    <a:pt x="352" y="59414"/>
                  </a:lnTo>
                  <a:lnTo>
                    <a:pt x="615" y="57571"/>
                  </a:lnTo>
                  <a:lnTo>
                    <a:pt x="878" y="54851"/>
                  </a:lnTo>
                  <a:lnTo>
                    <a:pt x="1185" y="52393"/>
                  </a:lnTo>
                  <a:lnTo>
                    <a:pt x="1931" y="50989"/>
                  </a:lnTo>
                  <a:lnTo>
                    <a:pt x="4038" y="47654"/>
                  </a:lnTo>
                  <a:lnTo>
                    <a:pt x="4038" y="47567"/>
                  </a:lnTo>
                  <a:lnTo>
                    <a:pt x="4915" y="43837"/>
                  </a:lnTo>
                  <a:lnTo>
                    <a:pt x="5617" y="40546"/>
                  </a:lnTo>
                  <a:lnTo>
                    <a:pt x="6056" y="37430"/>
                  </a:lnTo>
                  <a:lnTo>
                    <a:pt x="6495" y="33920"/>
                  </a:lnTo>
                  <a:lnTo>
                    <a:pt x="7109" y="29093"/>
                  </a:lnTo>
                  <a:lnTo>
                    <a:pt x="7504" y="26987"/>
                  </a:lnTo>
                  <a:lnTo>
                    <a:pt x="8908" y="25056"/>
                  </a:lnTo>
                  <a:lnTo>
                    <a:pt x="9830" y="23783"/>
                  </a:lnTo>
                  <a:lnTo>
                    <a:pt x="10751" y="22467"/>
                  </a:lnTo>
                  <a:lnTo>
                    <a:pt x="12463" y="19790"/>
                  </a:lnTo>
                  <a:lnTo>
                    <a:pt x="14086" y="17289"/>
                  </a:lnTo>
                  <a:lnTo>
                    <a:pt x="14920" y="16060"/>
                  </a:lnTo>
                  <a:lnTo>
                    <a:pt x="15798" y="14876"/>
                  </a:lnTo>
                  <a:lnTo>
                    <a:pt x="16895" y="13647"/>
                  </a:lnTo>
                  <a:lnTo>
                    <a:pt x="19835" y="11760"/>
                  </a:lnTo>
                  <a:lnTo>
                    <a:pt x="19878" y="11760"/>
                  </a:lnTo>
                  <a:lnTo>
                    <a:pt x="21195" y="10663"/>
                  </a:lnTo>
                  <a:lnTo>
                    <a:pt x="23477" y="8820"/>
                  </a:lnTo>
                  <a:lnTo>
                    <a:pt x="26241" y="6626"/>
                  </a:lnTo>
                  <a:lnTo>
                    <a:pt x="30234" y="3379"/>
                  </a:lnTo>
                  <a:lnTo>
                    <a:pt x="34140" y="351"/>
                  </a:lnTo>
                  <a:lnTo>
                    <a:pt x="34183" y="264"/>
                  </a:lnTo>
                  <a:lnTo>
                    <a:pt x="34183" y="220"/>
                  </a:lnTo>
                  <a:lnTo>
                    <a:pt x="34183" y="132"/>
                  </a:lnTo>
                  <a:lnTo>
                    <a:pt x="34183" y="88"/>
                  </a:lnTo>
                  <a:lnTo>
                    <a:pt x="34096" y="44"/>
                  </a:lnTo>
                  <a:lnTo>
                    <a:pt x="34052" y="0"/>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0" name="Google Shape;4420;p91"/>
            <p:cNvSpPr/>
            <p:nvPr/>
          </p:nvSpPr>
          <p:spPr>
            <a:xfrm>
              <a:off x="5101175" y="3159725"/>
              <a:ext cx="862275" cy="1886875"/>
            </a:xfrm>
            <a:custGeom>
              <a:rect b="b" l="l" r="r" t="t"/>
              <a:pathLst>
                <a:path extrusionOk="0" h="75475" w="34491">
                  <a:moveTo>
                    <a:pt x="34271" y="0"/>
                  </a:moveTo>
                  <a:lnTo>
                    <a:pt x="34183" y="44"/>
                  </a:lnTo>
                  <a:lnTo>
                    <a:pt x="31287" y="2238"/>
                  </a:lnTo>
                  <a:lnTo>
                    <a:pt x="22555" y="9303"/>
                  </a:lnTo>
                  <a:lnTo>
                    <a:pt x="19834" y="11409"/>
                  </a:lnTo>
                  <a:lnTo>
                    <a:pt x="17509" y="12506"/>
                  </a:lnTo>
                  <a:lnTo>
                    <a:pt x="16938" y="12813"/>
                  </a:lnTo>
                  <a:lnTo>
                    <a:pt x="16456" y="13164"/>
                  </a:lnTo>
                  <a:lnTo>
                    <a:pt x="15929" y="13515"/>
                  </a:lnTo>
                  <a:lnTo>
                    <a:pt x="15446" y="13910"/>
                  </a:lnTo>
                  <a:lnTo>
                    <a:pt x="14964" y="14393"/>
                  </a:lnTo>
                  <a:lnTo>
                    <a:pt x="14481" y="14875"/>
                  </a:lnTo>
                  <a:lnTo>
                    <a:pt x="13559" y="15885"/>
                  </a:lnTo>
                  <a:lnTo>
                    <a:pt x="12726" y="17026"/>
                  </a:lnTo>
                  <a:lnTo>
                    <a:pt x="11892" y="18210"/>
                  </a:lnTo>
                  <a:lnTo>
                    <a:pt x="11058" y="19483"/>
                  </a:lnTo>
                  <a:lnTo>
                    <a:pt x="10268" y="20712"/>
                  </a:lnTo>
                  <a:lnTo>
                    <a:pt x="9479" y="21940"/>
                  </a:lnTo>
                  <a:lnTo>
                    <a:pt x="8733" y="23125"/>
                  </a:lnTo>
                  <a:lnTo>
                    <a:pt x="7943" y="24222"/>
                  </a:lnTo>
                  <a:lnTo>
                    <a:pt x="7197" y="25187"/>
                  </a:lnTo>
                  <a:lnTo>
                    <a:pt x="7153" y="25275"/>
                  </a:lnTo>
                  <a:lnTo>
                    <a:pt x="6846" y="26240"/>
                  </a:lnTo>
                  <a:lnTo>
                    <a:pt x="6846" y="26328"/>
                  </a:lnTo>
                  <a:lnTo>
                    <a:pt x="7021" y="27513"/>
                  </a:lnTo>
                  <a:lnTo>
                    <a:pt x="6319" y="33876"/>
                  </a:lnTo>
                  <a:lnTo>
                    <a:pt x="5836" y="37605"/>
                  </a:lnTo>
                  <a:lnTo>
                    <a:pt x="5398" y="40896"/>
                  </a:lnTo>
                  <a:lnTo>
                    <a:pt x="5047" y="43003"/>
                  </a:lnTo>
                  <a:lnTo>
                    <a:pt x="3950" y="47522"/>
                  </a:lnTo>
                  <a:lnTo>
                    <a:pt x="3423" y="49716"/>
                  </a:lnTo>
                  <a:lnTo>
                    <a:pt x="1756" y="52964"/>
                  </a:lnTo>
                  <a:lnTo>
                    <a:pt x="1712" y="53007"/>
                  </a:lnTo>
                  <a:lnTo>
                    <a:pt x="1229" y="56957"/>
                  </a:lnTo>
                  <a:lnTo>
                    <a:pt x="88" y="61345"/>
                  </a:lnTo>
                  <a:lnTo>
                    <a:pt x="0" y="62398"/>
                  </a:lnTo>
                  <a:lnTo>
                    <a:pt x="44" y="62529"/>
                  </a:lnTo>
                  <a:lnTo>
                    <a:pt x="1843" y="64811"/>
                  </a:lnTo>
                  <a:lnTo>
                    <a:pt x="4739" y="68146"/>
                  </a:lnTo>
                  <a:lnTo>
                    <a:pt x="6144" y="69814"/>
                  </a:lnTo>
                  <a:lnTo>
                    <a:pt x="8250" y="72095"/>
                  </a:lnTo>
                  <a:lnTo>
                    <a:pt x="9830" y="74026"/>
                  </a:lnTo>
                  <a:lnTo>
                    <a:pt x="10927" y="75386"/>
                  </a:lnTo>
                  <a:lnTo>
                    <a:pt x="11014" y="75430"/>
                  </a:lnTo>
                  <a:lnTo>
                    <a:pt x="11058" y="75474"/>
                  </a:lnTo>
                  <a:lnTo>
                    <a:pt x="11146" y="75430"/>
                  </a:lnTo>
                  <a:lnTo>
                    <a:pt x="11365" y="75343"/>
                  </a:lnTo>
                  <a:lnTo>
                    <a:pt x="11453" y="75299"/>
                  </a:lnTo>
                  <a:lnTo>
                    <a:pt x="12462" y="73763"/>
                  </a:lnTo>
                  <a:lnTo>
                    <a:pt x="12506" y="73719"/>
                  </a:lnTo>
                  <a:lnTo>
                    <a:pt x="12506" y="73631"/>
                  </a:lnTo>
                  <a:lnTo>
                    <a:pt x="12462" y="73587"/>
                  </a:lnTo>
                  <a:lnTo>
                    <a:pt x="12419" y="73543"/>
                  </a:lnTo>
                  <a:lnTo>
                    <a:pt x="12375" y="73500"/>
                  </a:lnTo>
                  <a:lnTo>
                    <a:pt x="12287" y="73500"/>
                  </a:lnTo>
                  <a:lnTo>
                    <a:pt x="12243" y="73543"/>
                  </a:lnTo>
                  <a:lnTo>
                    <a:pt x="12199" y="73587"/>
                  </a:lnTo>
                  <a:lnTo>
                    <a:pt x="11190" y="75035"/>
                  </a:lnTo>
                  <a:lnTo>
                    <a:pt x="11146" y="75079"/>
                  </a:lnTo>
                  <a:lnTo>
                    <a:pt x="10093" y="73807"/>
                  </a:lnTo>
                  <a:lnTo>
                    <a:pt x="8513" y="71876"/>
                  </a:lnTo>
                  <a:lnTo>
                    <a:pt x="6407" y="69594"/>
                  </a:lnTo>
                  <a:lnTo>
                    <a:pt x="2151" y="64592"/>
                  </a:lnTo>
                  <a:lnTo>
                    <a:pt x="395" y="62354"/>
                  </a:lnTo>
                  <a:lnTo>
                    <a:pt x="439" y="61389"/>
                  </a:lnTo>
                  <a:lnTo>
                    <a:pt x="1580" y="57044"/>
                  </a:lnTo>
                  <a:lnTo>
                    <a:pt x="1580" y="57001"/>
                  </a:lnTo>
                  <a:lnTo>
                    <a:pt x="2063" y="53095"/>
                  </a:lnTo>
                  <a:lnTo>
                    <a:pt x="3774" y="49848"/>
                  </a:lnTo>
                  <a:lnTo>
                    <a:pt x="3774" y="49804"/>
                  </a:lnTo>
                  <a:lnTo>
                    <a:pt x="4301" y="47610"/>
                  </a:lnTo>
                  <a:lnTo>
                    <a:pt x="5398" y="43091"/>
                  </a:lnTo>
                  <a:lnTo>
                    <a:pt x="5749" y="40940"/>
                  </a:lnTo>
                  <a:lnTo>
                    <a:pt x="6188" y="37649"/>
                  </a:lnTo>
                  <a:lnTo>
                    <a:pt x="6670" y="33920"/>
                  </a:lnTo>
                  <a:lnTo>
                    <a:pt x="7372" y="27557"/>
                  </a:lnTo>
                  <a:lnTo>
                    <a:pt x="7372" y="27469"/>
                  </a:lnTo>
                  <a:lnTo>
                    <a:pt x="7197" y="26284"/>
                  </a:lnTo>
                  <a:lnTo>
                    <a:pt x="7460" y="25407"/>
                  </a:lnTo>
                  <a:lnTo>
                    <a:pt x="8250" y="24397"/>
                  </a:lnTo>
                  <a:lnTo>
                    <a:pt x="9040" y="23300"/>
                  </a:lnTo>
                  <a:lnTo>
                    <a:pt x="9786" y="22116"/>
                  </a:lnTo>
                  <a:lnTo>
                    <a:pt x="10576" y="20887"/>
                  </a:lnTo>
                  <a:lnTo>
                    <a:pt x="12155" y="18430"/>
                  </a:lnTo>
                  <a:lnTo>
                    <a:pt x="12989" y="17245"/>
                  </a:lnTo>
                  <a:lnTo>
                    <a:pt x="13823" y="16148"/>
                  </a:lnTo>
                  <a:lnTo>
                    <a:pt x="14700" y="15139"/>
                  </a:lnTo>
                  <a:lnTo>
                    <a:pt x="15183" y="14656"/>
                  </a:lnTo>
                  <a:lnTo>
                    <a:pt x="15622" y="14217"/>
                  </a:lnTo>
                  <a:lnTo>
                    <a:pt x="16105" y="13822"/>
                  </a:lnTo>
                  <a:lnTo>
                    <a:pt x="16631" y="13427"/>
                  </a:lnTo>
                  <a:lnTo>
                    <a:pt x="17114" y="13120"/>
                  </a:lnTo>
                  <a:lnTo>
                    <a:pt x="17640" y="12857"/>
                  </a:lnTo>
                  <a:lnTo>
                    <a:pt x="20010" y="11716"/>
                  </a:lnTo>
                  <a:lnTo>
                    <a:pt x="20054" y="11716"/>
                  </a:lnTo>
                  <a:lnTo>
                    <a:pt x="22774" y="9566"/>
                  </a:lnTo>
                  <a:lnTo>
                    <a:pt x="27865" y="5441"/>
                  </a:lnTo>
                  <a:lnTo>
                    <a:pt x="31507" y="2545"/>
                  </a:lnTo>
                  <a:lnTo>
                    <a:pt x="34403" y="307"/>
                  </a:lnTo>
                  <a:lnTo>
                    <a:pt x="34447" y="263"/>
                  </a:lnTo>
                  <a:lnTo>
                    <a:pt x="34490" y="219"/>
                  </a:lnTo>
                  <a:lnTo>
                    <a:pt x="34490" y="132"/>
                  </a:lnTo>
                  <a:lnTo>
                    <a:pt x="34447" y="88"/>
                  </a:lnTo>
                  <a:lnTo>
                    <a:pt x="34403" y="44"/>
                  </a:lnTo>
                  <a:lnTo>
                    <a:pt x="34315" y="0"/>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1" name="Google Shape;4421;p91"/>
            <p:cNvSpPr/>
            <p:nvPr/>
          </p:nvSpPr>
          <p:spPr>
            <a:xfrm>
              <a:off x="5644200" y="4235875"/>
              <a:ext cx="110825" cy="70225"/>
            </a:xfrm>
            <a:custGeom>
              <a:rect b="b" l="l" r="r" t="t"/>
              <a:pathLst>
                <a:path extrusionOk="0" h="2809" w="4433">
                  <a:moveTo>
                    <a:pt x="3116" y="352"/>
                  </a:moveTo>
                  <a:lnTo>
                    <a:pt x="3555" y="571"/>
                  </a:lnTo>
                  <a:lnTo>
                    <a:pt x="4081" y="1361"/>
                  </a:lnTo>
                  <a:lnTo>
                    <a:pt x="4037" y="2107"/>
                  </a:lnTo>
                  <a:lnTo>
                    <a:pt x="3862" y="2326"/>
                  </a:lnTo>
                  <a:lnTo>
                    <a:pt x="3511" y="2458"/>
                  </a:lnTo>
                  <a:lnTo>
                    <a:pt x="2370" y="2414"/>
                  </a:lnTo>
                  <a:lnTo>
                    <a:pt x="746" y="1844"/>
                  </a:lnTo>
                  <a:lnTo>
                    <a:pt x="351" y="1493"/>
                  </a:lnTo>
                  <a:lnTo>
                    <a:pt x="351" y="1449"/>
                  </a:lnTo>
                  <a:lnTo>
                    <a:pt x="658" y="1229"/>
                  </a:lnTo>
                  <a:lnTo>
                    <a:pt x="2107" y="396"/>
                  </a:lnTo>
                  <a:lnTo>
                    <a:pt x="3116" y="352"/>
                  </a:lnTo>
                  <a:close/>
                  <a:moveTo>
                    <a:pt x="3160" y="1"/>
                  </a:moveTo>
                  <a:lnTo>
                    <a:pt x="2063" y="45"/>
                  </a:lnTo>
                  <a:lnTo>
                    <a:pt x="1975" y="88"/>
                  </a:lnTo>
                  <a:lnTo>
                    <a:pt x="483" y="922"/>
                  </a:lnTo>
                  <a:lnTo>
                    <a:pt x="439" y="922"/>
                  </a:lnTo>
                  <a:lnTo>
                    <a:pt x="88" y="1229"/>
                  </a:lnTo>
                  <a:lnTo>
                    <a:pt x="44" y="1273"/>
                  </a:lnTo>
                  <a:lnTo>
                    <a:pt x="0" y="1361"/>
                  </a:lnTo>
                  <a:lnTo>
                    <a:pt x="0" y="1536"/>
                  </a:lnTo>
                  <a:lnTo>
                    <a:pt x="88" y="1668"/>
                  </a:lnTo>
                  <a:lnTo>
                    <a:pt x="527" y="2151"/>
                  </a:lnTo>
                  <a:lnTo>
                    <a:pt x="615" y="2195"/>
                  </a:lnTo>
                  <a:lnTo>
                    <a:pt x="2282" y="2721"/>
                  </a:lnTo>
                  <a:lnTo>
                    <a:pt x="2326" y="2765"/>
                  </a:lnTo>
                  <a:lnTo>
                    <a:pt x="3555" y="2809"/>
                  </a:lnTo>
                  <a:lnTo>
                    <a:pt x="3598" y="2809"/>
                  </a:lnTo>
                  <a:lnTo>
                    <a:pt x="4037" y="2633"/>
                  </a:lnTo>
                  <a:lnTo>
                    <a:pt x="4081" y="2590"/>
                  </a:lnTo>
                  <a:lnTo>
                    <a:pt x="4344" y="2326"/>
                  </a:lnTo>
                  <a:lnTo>
                    <a:pt x="4388" y="2195"/>
                  </a:lnTo>
                  <a:lnTo>
                    <a:pt x="4432" y="1361"/>
                  </a:lnTo>
                  <a:lnTo>
                    <a:pt x="4388" y="1229"/>
                  </a:lnTo>
                  <a:lnTo>
                    <a:pt x="3818" y="352"/>
                  </a:lnTo>
                  <a:lnTo>
                    <a:pt x="3730" y="308"/>
                  </a:lnTo>
                  <a:lnTo>
                    <a:pt x="3247" y="1"/>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2" name="Google Shape;4422;p91"/>
            <p:cNvSpPr/>
            <p:nvPr/>
          </p:nvSpPr>
          <p:spPr>
            <a:xfrm>
              <a:off x="5600325" y="4217225"/>
              <a:ext cx="172250" cy="154700"/>
            </a:xfrm>
            <a:custGeom>
              <a:rect b="b" l="l" r="r" t="t"/>
              <a:pathLst>
                <a:path extrusionOk="0" h="6188" w="6890">
                  <a:moveTo>
                    <a:pt x="4915" y="352"/>
                  </a:moveTo>
                  <a:lnTo>
                    <a:pt x="5704" y="703"/>
                  </a:lnTo>
                  <a:lnTo>
                    <a:pt x="5924" y="922"/>
                  </a:lnTo>
                  <a:lnTo>
                    <a:pt x="6494" y="2590"/>
                  </a:lnTo>
                  <a:lnTo>
                    <a:pt x="6538" y="5793"/>
                  </a:lnTo>
                  <a:lnTo>
                    <a:pt x="6494" y="5837"/>
                  </a:lnTo>
                  <a:lnTo>
                    <a:pt x="6143" y="5837"/>
                  </a:lnTo>
                  <a:lnTo>
                    <a:pt x="4651" y="5486"/>
                  </a:lnTo>
                  <a:lnTo>
                    <a:pt x="2589" y="4740"/>
                  </a:lnTo>
                  <a:lnTo>
                    <a:pt x="878" y="3906"/>
                  </a:lnTo>
                  <a:lnTo>
                    <a:pt x="570" y="3599"/>
                  </a:lnTo>
                  <a:lnTo>
                    <a:pt x="351" y="2853"/>
                  </a:lnTo>
                  <a:lnTo>
                    <a:pt x="570" y="2414"/>
                  </a:lnTo>
                  <a:lnTo>
                    <a:pt x="965" y="1975"/>
                  </a:lnTo>
                  <a:lnTo>
                    <a:pt x="2677" y="1010"/>
                  </a:lnTo>
                  <a:lnTo>
                    <a:pt x="4125" y="396"/>
                  </a:lnTo>
                  <a:lnTo>
                    <a:pt x="4915" y="352"/>
                  </a:lnTo>
                  <a:close/>
                  <a:moveTo>
                    <a:pt x="4915" y="1"/>
                  </a:moveTo>
                  <a:lnTo>
                    <a:pt x="4081" y="45"/>
                  </a:lnTo>
                  <a:lnTo>
                    <a:pt x="3993" y="45"/>
                  </a:lnTo>
                  <a:lnTo>
                    <a:pt x="2501" y="703"/>
                  </a:lnTo>
                  <a:lnTo>
                    <a:pt x="746" y="1668"/>
                  </a:lnTo>
                  <a:lnTo>
                    <a:pt x="702" y="1712"/>
                  </a:lnTo>
                  <a:lnTo>
                    <a:pt x="263" y="2195"/>
                  </a:lnTo>
                  <a:lnTo>
                    <a:pt x="263" y="2239"/>
                  </a:lnTo>
                  <a:lnTo>
                    <a:pt x="0" y="2765"/>
                  </a:lnTo>
                  <a:lnTo>
                    <a:pt x="0" y="2853"/>
                  </a:lnTo>
                  <a:lnTo>
                    <a:pt x="219" y="3730"/>
                  </a:lnTo>
                  <a:lnTo>
                    <a:pt x="263" y="3818"/>
                  </a:lnTo>
                  <a:lnTo>
                    <a:pt x="658" y="4169"/>
                  </a:lnTo>
                  <a:lnTo>
                    <a:pt x="702" y="4213"/>
                  </a:lnTo>
                  <a:lnTo>
                    <a:pt x="2457" y="5047"/>
                  </a:lnTo>
                  <a:lnTo>
                    <a:pt x="4564" y="5793"/>
                  </a:lnTo>
                  <a:lnTo>
                    <a:pt x="6099" y="6188"/>
                  </a:lnTo>
                  <a:lnTo>
                    <a:pt x="6538" y="6188"/>
                  </a:lnTo>
                  <a:lnTo>
                    <a:pt x="6626" y="6144"/>
                  </a:lnTo>
                  <a:lnTo>
                    <a:pt x="6802" y="6012"/>
                  </a:lnTo>
                  <a:lnTo>
                    <a:pt x="6889" y="5968"/>
                  </a:lnTo>
                  <a:lnTo>
                    <a:pt x="6889" y="5881"/>
                  </a:lnTo>
                  <a:lnTo>
                    <a:pt x="6845" y="2546"/>
                  </a:lnTo>
                  <a:lnTo>
                    <a:pt x="6802" y="2502"/>
                  </a:lnTo>
                  <a:lnTo>
                    <a:pt x="6231" y="791"/>
                  </a:lnTo>
                  <a:lnTo>
                    <a:pt x="6231" y="747"/>
                  </a:lnTo>
                  <a:lnTo>
                    <a:pt x="5968" y="439"/>
                  </a:lnTo>
                  <a:lnTo>
                    <a:pt x="5880" y="396"/>
                  </a:lnTo>
                  <a:lnTo>
                    <a:pt x="5002" y="1"/>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3" name="Google Shape;4423;p91"/>
            <p:cNvSpPr/>
            <p:nvPr/>
          </p:nvSpPr>
          <p:spPr>
            <a:xfrm>
              <a:off x="5555325" y="4199675"/>
              <a:ext cx="240275" cy="216125"/>
            </a:xfrm>
            <a:custGeom>
              <a:rect b="b" l="l" r="r" t="t"/>
              <a:pathLst>
                <a:path extrusionOk="0" h="8645" w="9611">
                  <a:moveTo>
                    <a:pt x="6715" y="352"/>
                  </a:moveTo>
                  <a:lnTo>
                    <a:pt x="7856" y="747"/>
                  </a:lnTo>
                  <a:lnTo>
                    <a:pt x="8207" y="1010"/>
                  </a:lnTo>
                  <a:lnTo>
                    <a:pt x="8865" y="3072"/>
                  </a:lnTo>
                  <a:lnTo>
                    <a:pt x="9260" y="6495"/>
                  </a:lnTo>
                  <a:lnTo>
                    <a:pt x="8953" y="7636"/>
                  </a:lnTo>
                  <a:lnTo>
                    <a:pt x="8645" y="8294"/>
                  </a:lnTo>
                  <a:lnTo>
                    <a:pt x="7987" y="8206"/>
                  </a:lnTo>
                  <a:lnTo>
                    <a:pt x="1054" y="6495"/>
                  </a:lnTo>
                  <a:lnTo>
                    <a:pt x="484" y="6144"/>
                  </a:lnTo>
                  <a:lnTo>
                    <a:pt x="396" y="5968"/>
                  </a:lnTo>
                  <a:lnTo>
                    <a:pt x="1932" y="2677"/>
                  </a:lnTo>
                  <a:lnTo>
                    <a:pt x="2546" y="2063"/>
                  </a:lnTo>
                  <a:lnTo>
                    <a:pt x="4433" y="1010"/>
                  </a:lnTo>
                  <a:lnTo>
                    <a:pt x="5837" y="439"/>
                  </a:lnTo>
                  <a:lnTo>
                    <a:pt x="6715" y="352"/>
                  </a:lnTo>
                  <a:close/>
                  <a:moveTo>
                    <a:pt x="6715" y="1"/>
                  </a:moveTo>
                  <a:lnTo>
                    <a:pt x="5793" y="88"/>
                  </a:lnTo>
                  <a:lnTo>
                    <a:pt x="5749" y="88"/>
                  </a:lnTo>
                  <a:lnTo>
                    <a:pt x="4301" y="703"/>
                  </a:lnTo>
                  <a:lnTo>
                    <a:pt x="2370" y="1756"/>
                  </a:lnTo>
                  <a:lnTo>
                    <a:pt x="2327" y="1800"/>
                  </a:lnTo>
                  <a:lnTo>
                    <a:pt x="1668" y="2414"/>
                  </a:lnTo>
                  <a:lnTo>
                    <a:pt x="1625" y="2502"/>
                  </a:lnTo>
                  <a:lnTo>
                    <a:pt x="45" y="5881"/>
                  </a:lnTo>
                  <a:lnTo>
                    <a:pt x="1" y="5968"/>
                  </a:lnTo>
                  <a:lnTo>
                    <a:pt x="45" y="6056"/>
                  </a:lnTo>
                  <a:lnTo>
                    <a:pt x="176" y="6363"/>
                  </a:lnTo>
                  <a:lnTo>
                    <a:pt x="264" y="6451"/>
                  </a:lnTo>
                  <a:lnTo>
                    <a:pt x="922" y="6802"/>
                  </a:lnTo>
                  <a:lnTo>
                    <a:pt x="966" y="6802"/>
                  </a:lnTo>
                  <a:lnTo>
                    <a:pt x="5793" y="8031"/>
                  </a:lnTo>
                  <a:lnTo>
                    <a:pt x="7899" y="8557"/>
                  </a:lnTo>
                  <a:lnTo>
                    <a:pt x="7943" y="8557"/>
                  </a:lnTo>
                  <a:lnTo>
                    <a:pt x="8733" y="8645"/>
                  </a:lnTo>
                  <a:lnTo>
                    <a:pt x="8865" y="8601"/>
                  </a:lnTo>
                  <a:lnTo>
                    <a:pt x="8909" y="8557"/>
                  </a:lnTo>
                  <a:lnTo>
                    <a:pt x="9304" y="7767"/>
                  </a:lnTo>
                  <a:lnTo>
                    <a:pt x="9304" y="7724"/>
                  </a:lnTo>
                  <a:lnTo>
                    <a:pt x="9611" y="6583"/>
                  </a:lnTo>
                  <a:lnTo>
                    <a:pt x="9611" y="6495"/>
                  </a:lnTo>
                  <a:lnTo>
                    <a:pt x="9216" y="2984"/>
                  </a:lnTo>
                  <a:lnTo>
                    <a:pt x="9216" y="2941"/>
                  </a:lnTo>
                  <a:lnTo>
                    <a:pt x="8514" y="834"/>
                  </a:lnTo>
                  <a:lnTo>
                    <a:pt x="8470" y="747"/>
                  </a:lnTo>
                  <a:lnTo>
                    <a:pt x="8031" y="439"/>
                  </a:lnTo>
                  <a:lnTo>
                    <a:pt x="7987" y="396"/>
                  </a:lnTo>
                  <a:lnTo>
                    <a:pt x="6802" y="1"/>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4" name="Google Shape;4424;p91"/>
            <p:cNvSpPr/>
            <p:nvPr/>
          </p:nvSpPr>
          <p:spPr>
            <a:xfrm>
              <a:off x="5499400" y="4181025"/>
              <a:ext cx="342275" cy="296225"/>
            </a:xfrm>
            <a:custGeom>
              <a:rect b="b" l="l" r="r" t="t"/>
              <a:pathLst>
                <a:path extrusionOk="0" h="11849" w="13691">
                  <a:moveTo>
                    <a:pt x="8952" y="352"/>
                  </a:moveTo>
                  <a:lnTo>
                    <a:pt x="10882" y="1142"/>
                  </a:lnTo>
                  <a:lnTo>
                    <a:pt x="11848" y="4213"/>
                  </a:lnTo>
                  <a:lnTo>
                    <a:pt x="12462" y="8162"/>
                  </a:lnTo>
                  <a:lnTo>
                    <a:pt x="12462" y="8250"/>
                  </a:lnTo>
                  <a:lnTo>
                    <a:pt x="13340" y="9479"/>
                  </a:lnTo>
                  <a:lnTo>
                    <a:pt x="13340" y="9961"/>
                  </a:lnTo>
                  <a:lnTo>
                    <a:pt x="12901" y="10444"/>
                  </a:lnTo>
                  <a:lnTo>
                    <a:pt x="11497" y="11146"/>
                  </a:lnTo>
                  <a:lnTo>
                    <a:pt x="10444" y="11497"/>
                  </a:lnTo>
                  <a:lnTo>
                    <a:pt x="8381" y="10664"/>
                  </a:lnTo>
                  <a:lnTo>
                    <a:pt x="5002" y="9874"/>
                  </a:lnTo>
                  <a:lnTo>
                    <a:pt x="1536" y="9303"/>
                  </a:lnTo>
                  <a:lnTo>
                    <a:pt x="351" y="8952"/>
                  </a:lnTo>
                  <a:lnTo>
                    <a:pt x="351" y="8689"/>
                  </a:lnTo>
                  <a:lnTo>
                    <a:pt x="570" y="8162"/>
                  </a:lnTo>
                  <a:lnTo>
                    <a:pt x="1667" y="6583"/>
                  </a:lnTo>
                  <a:lnTo>
                    <a:pt x="3028" y="4433"/>
                  </a:lnTo>
                  <a:lnTo>
                    <a:pt x="3993" y="2590"/>
                  </a:lnTo>
                  <a:lnTo>
                    <a:pt x="5310" y="1712"/>
                  </a:lnTo>
                  <a:lnTo>
                    <a:pt x="8162" y="352"/>
                  </a:lnTo>
                  <a:close/>
                  <a:moveTo>
                    <a:pt x="8118" y="1"/>
                  </a:moveTo>
                  <a:lnTo>
                    <a:pt x="8074" y="44"/>
                  </a:lnTo>
                  <a:lnTo>
                    <a:pt x="5178" y="1405"/>
                  </a:lnTo>
                  <a:lnTo>
                    <a:pt x="5134" y="1405"/>
                  </a:lnTo>
                  <a:lnTo>
                    <a:pt x="3774" y="2326"/>
                  </a:lnTo>
                  <a:lnTo>
                    <a:pt x="3686" y="2370"/>
                  </a:lnTo>
                  <a:lnTo>
                    <a:pt x="2721" y="4257"/>
                  </a:lnTo>
                  <a:lnTo>
                    <a:pt x="1360" y="6407"/>
                  </a:lnTo>
                  <a:lnTo>
                    <a:pt x="263" y="7943"/>
                  </a:lnTo>
                  <a:lnTo>
                    <a:pt x="263" y="7987"/>
                  </a:lnTo>
                  <a:lnTo>
                    <a:pt x="44" y="8601"/>
                  </a:lnTo>
                  <a:lnTo>
                    <a:pt x="0" y="8645"/>
                  </a:lnTo>
                  <a:lnTo>
                    <a:pt x="0" y="9084"/>
                  </a:lnTo>
                  <a:lnTo>
                    <a:pt x="0" y="9215"/>
                  </a:lnTo>
                  <a:lnTo>
                    <a:pt x="88" y="9259"/>
                  </a:lnTo>
                  <a:lnTo>
                    <a:pt x="1448" y="9654"/>
                  </a:lnTo>
                  <a:lnTo>
                    <a:pt x="1492" y="9654"/>
                  </a:lnTo>
                  <a:lnTo>
                    <a:pt x="4959" y="10225"/>
                  </a:lnTo>
                  <a:lnTo>
                    <a:pt x="8293" y="11015"/>
                  </a:lnTo>
                  <a:lnTo>
                    <a:pt x="10400" y="11848"/>
                  </a:lnTo>
                  <a:lnTo>
                    <a:pt x="10531" y="11848"/>
                  </a:lnTo>
                  <a:lnTo>
                    <a:pt x="11584" y="11497"/>
                  </a:lnTo>
                  <a:lnTo>
                    <a:pt x="11628" y="11453"/>
                  </a:lnTo>
                  <a:lnTo>
                    <a:pt x="13120" y="10707"/>
                  </a:lnTo>
                  <a:lnTo>
                    <a:pt x="13164" y="10664"/>
                  </a:lnTo>
                  <a:lnTo>
                    <a:pt x="13647" y="10137"/>
                  </a:lnTo>
                  <a:lnTo>
                    <a:pt x="13691" y="10005"/>
                  </a:lnTo>
                  <a:lnTo>
                    <a:pt x="13691" y="9435"/>
                  </a:lnTo>
                  <a:lnTo>
                    <a:pt x="13647" y="9347"/>
                  </a:lnTo>
                  <a:lnTo>
                    <a:pt x="12813" y="8075"/>
                  </a:lnTo>
                  <a:lnTo>
                    <a:pt x="12155" y="4169"/>
                  </a:lnTo>
                  <a:lnTo>
                    <a:pt x="12155" y="4125"/>
                  </a:lnTo>
                  <a:lnTo>
                    <a:pt x="11190" y="966"/>
                  </a:lnTo>
                  <a:lnTo>
                    <a:pt x="11190" y="878"/>
                  </a:lnTo>
                  <a:lnTo>
                    <a:pt x="11102" y="834"/>
                  </a:lnTo>
                  <a:lnTo>
                    <a:pt x="9039" y="44"/>
                  </a:lnTo>
                  <a:lnTo>
                    <a:pt x="8996" y="1"/>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5" name="Google Shape;4425;p91"/>
            <p:cNvSpPr/>
            <p:nvPr/>
          </p:nvSpPr>
          <p:spPr>
            <a:xfrm>
              <a:off x="5288750" y="4500250"/>
              <a:ext cx="79025" cy="51600"/>
            </a:xfrm>
            <a:custGeom>
              <a:rect b="b" l="l" r="r" t="t"/>
              <a:pathLst>
                <a:path extrusionOk="0" h="2064" w="3161">
                  <a:moveTo>
                    <a:pt x="1932" y="352"/>
                  </a:moveTo>
                  <a:lnTo>
                    <a:pt x="2502" y="571"/>
                  </a:lnTo>
                  <a:lnTo>
                    <a:pt x="2678" y="703"/>
                  </a:lnTo>
                  <a:lnTo>
                    <a:pt x="2546" y="791"/>
                  </a:lnTo>
                  <a:lnTo>
                    <a:pt x="1493" y="1361"/>
                  </a:lnTo>
                  <a:lnTo>
                    <a:pt x="352" y="1668"/>
                  </a:lnTo>
                  <a:lnTo>
                    <a:pt x="352" y="1624"/>
                  </a:lnTo>
                  <a:lnTo>
                    <a:pt x="747" y="1054"/>
                  </a:lnTo>
                  <a:lnTo>
                    <a:pt x="1317" y="483"/>
                  </a:lnTo>
                  <a:lnTo>
                    <a:pt x="1932" y="352"/>
                  </a:lnTo>
                  <a:close/>
                  <a:moveTo>
                    <a:pt x="1932" y="1"/>
                  </a:moveTo>
                  <a:lnTo>
                    <a:pt x="1186" y="132"/>
                  </a:lnTo>
                  <a:lnTo>
                    <a:pt x="1098" y="176"/>
                  </a:lnTo>
                  <a:lnTo>
                    <a:pt x="484" y="791"/>
                  </a:lnTo>
                  <a:lnTo>
                    <a:pt x="484" y="835"/>
                  </a:lnTo>
                  <a:lnTo>
                    <a:pt x="45" y="1493"/>
                  </a:lnTo>
                  <a:lnTo>
                    <a:pt x="45" y="1537"/>
                  </a:lnTo>
                  <a:lnTo>
                    <a:pt x="1" y="1888"/>
                  </a:lnTo>
                  <a:lnTo>
                    <a:pt x="1" y="1975"/>
                  </a:lnTo>
                  <a:lnTo>
                    <a:pt x="45" y="2019"/>
                  </a:lnTo>
                  <a:lnTo>
                    <a:pt x="176" y="2063"/>
                  </a:lnTo>
                  <a:lnTo>
                    <a:pt x="220" y="2063"/>
                  </a:lnTo>
                  <a:lnTo>
                    <a:pt x="1581" y="1668"/>
                  </a:lnTo>
                  <a:lnTo>
                    <a:pt x="1625" y="1668"/>
                  </a:lnTo>
                  <a:lnTo>
                    <a:pt x="2678" y="1098"/>
                  </a:lnTo>
                  <a:lnTo>
                    <a:pt x="3073" y="922"/>
                  </a:lnTo>
                  <a:lnTo>
                    <a:pt x="3116" y="878"/>
                  </a:lnTo>
                  <a:lnTo>
                    <a:pt x="3160" y="791"/>
                  </a:lnTo>
                  <a:lnTo>
                    <a:pt x="3160" y="703"/>
                  </a:lnTo>
                  <a:lnTo>
                    <a:pt x="3116" y="615"/>
                  </a:lnTo>
                  <a:lnTo>
                    <a:pt x="2722" y="264"/>
                  </a:lnTo>
                  <a:lnTo>
                    <a:pt x="2634" y="220"/>
                  </a:lnTo>
                  <a:lnTo>
                    <a:pt x="2019" y="1"/>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6" name="Google Shape;4426;p91"/>
            <p:cNvSpPr/>
            <p:nvPr/>
          </p:nvSpPr>
          <p:spPr>
            <a:xfrm>
              <a:off x="5982075" y="1811500"/>
              <a:ext cx="928100" cy="1382250"/>
            </a:xfrm>
            <a:custGeom>
              <a:rect b="b" l="l" r="r" t="t"/>
              <a:pathLst>
                <a:path extrusionOk="0" h="55290" w="37124">
                  <a:moveTo>
                    <a:pt x="36685" y="0"/>
                  </a:moveTo>
                  <a:lnTo>
                    <a:pt x="36641" y="44"/>
                  </a:lnTo>
                  <a:lnTo>
                    <a:pt x="36597" y="132"/>
                  </a:lnTo>
                  <a:lnTo>
                    <a:pt x="36597" y="176"/>
                  </a:lnTo>
                  <a:lnTo>
                    <a:pt x="36641" y="263"/>
                  </a:lnTo>
                  <a:lnTo>
                    <a:pt x="36685" y="395"/>
                  </a:lnTo>
                  <a:lnTo>
                    <a:pt x="36772" y="1360"/>
                  </a:lnTo>
                  <a:lnTo>
                    <a:pt x="36772" y="3203"/>
                  </a:lnTo>
                  <a:lnTo>
                    <a:pt x="36070" y="4915"/>
                  </a:lnTo>
                  <a:lnTo>
                    <a:pt x="35280" y="7811"/>
                  </a:lnTo>
                  <a:lnTo>
                    <a:pt x="34666" y="9917"/>
                  </a:lnTo>
                  <a:lnTo>
                    <a:pt x="34008" y="11936"/>
                  </a:lnTo>
                  <a:lnTo>
                    <a:pt x="32648" y="14744"/>
                  </a:lnTo>
                  <a:lnTo>
                    <a:pt x="31551" y="16850"/>
                  </a:lnTo>
                  <a:lnTo>
                    <a:pt x="30629" y="18956"/>
                  </a:lnTo>
                  <a:lnTo>
                    <a:pt x="29137" y="21633"/>
                  </a:lnTo>
                  <a:lnTo>
                    <a:pt x="27733" y="23827"/>
                  </a:lnTo>
                  <a:lnTo>
                    <a:pt x="26504" y="25758"/>
                  </a:lnTo>
                  <a:lnTo>
                    <a:pt x="25144" y="28215"/>
                  </a:lnTo>
                  <a:lnTo>
                    <a:pt x="24881" y="29093"/>
                  </a:lnTo>
                  <a:lnTo>
                    <a:pt x="24881" y="29137"/>
                  </a:lnTo>
                  <a:lnTo>
                    <a:pt x="24881" y="30014"/>
                  </a:lnTo>
                  <a:lnTo>
                    <a:pt x="24881" y="30058"/>
                  </a:lnTo>
                  <a:lnTo>
                    <a:pt x="25232" y="32735"/>
                  </a:lnTo>
                  <a:lnTo>
                    <a:pt x="25583" y="36289"/>
                  </a:lnTo>
                  <a:lnTo>
                    <a:pt x="25495" y="36421"/>
                  </a:lnTo>
                  <a:lnTo>
                    <a:pt x="23345" y="37649"/>
                  </a:lnTo>
                  <a:lnTo>
                    <a:pt x="21370" y="39054"/>
                  </a:lnTo>
                  <a:lnTo>
                    <a:pt x="21326" y="39054"/>
                  </a:lnTo>
                  <a:lnTo>
                    <a:pt x="19659" y="40546"/>
                  </a:lnTo>
                  <a:lnTo>
                    <a:pt x="16500" y="43047"/>
                  </a:lnTo>
                  <a:lnTo>
                    <a:pt x="16456" y="43047"/>
                  </a:lnTo>
                  <a:lnTo>
                    <a:pt x="14964" y="44539"/>
                  </a:lnTo>
                  <a:lnTo>
                    <a:pt x="12594" y="47040"/>
                  </a:lnTo>
                  <a:lnTo>
                    <a:pt x="10400" y="48268"/>
                  </a:lnTo>
                  <a:lnTo>
                    <a:pt x="8250" y="49102"/>
                  </a:lnTo>
                  <a:lnTo>
                    <a:pt x="8206" y="49146"/>
                  </a:lnTo>
                  <a:lnTo>
                    <a:pt x="6626" y="50111"/>
                  </a:lnTo>
                  <a:lnTo>
                    <a:pt x="88" y="54982"/>
                  </a:lnTo>
                  <a:lnTo>
                    <a:pt x="44" y="55026"/>
                  </a:lnTo>
                  <a:lnTo>
                    <a:pt x="0" y="55114"/>
                  </a:lnTo>
                  <a:lnTo>
                    <a:pt x="44" y="55158"/>
                  </a:lnTo>
                  <a:lnTo>
                    <a:pt x="44" y="55245"/>
                  </a:lnTo>
                  <a:lnTo>
                    <a:pt x="132" y="55289"/>
                  </a:lnTo>
                  <a:lnTo>
                    <a:pt x="308" y="55289"/>
                  </a:lnTo>
                  <a:lnTo>
                    <a:pt x="6846" y="50419"/>
                  </a:lnTo>
                  <a:lnTo>
                    <a:pt x="8382" y="49453"/>
                  </a:lnTo>
                  <a:lnTo>
                    <a:pt x="10532" y="48620"/>
                  </a:lnTo>
                  <a:lnTo>
                    <a:pt x="10576" y="48576"/>
                  </a:lnTo>
                  <a:lnTo>
                    <a:pt x="12814" y="47347"/>
                  </a:lnTo>
                  <a:lnTo>
                    <a:pt x="12857" y="47303"/>
                  </a:lnTo>
                  <a:lnTo>
                    <a:pt x="15227" y="44802"/>
                  </a:lnTo>
                  <a:lnTo>
                    <a:pt x="16719" y="43310"/>
                  </a:lnTo>
                  <a:lnTo>
                    <a:pt x="19878" y="40853"/>
                  </a:lnTo>
                  <a:lnTo>
                    <a:pt x="21546" y="39361"/>
                  </a:lnTo>
                  <a:lnTo>
                    <a:pt x="23520" y="37957"/>
                  </a:lnTo>
                  <a:lnTo>
                    <a:pt x="25714" y="36684"/>
                  </a:lnTo>
                  <a:lnTo>
                    <a:pt x="25758" y="36640"/>
                  </a:lnTo>
                  <a:lnTo>
                    <a:pt x="25890" y="36421"/>
                  </a:lnTo>
                  <a:lnTo>
                    <a:pt x="25934" y="36289"/>
                  </a:lnTo>
                  <a:lnTo>
                    <a:pt x="25583" y="32691"/>
                  </a:lnTo>
                  <a:lnTo>
                    <a:pt x="25232" y="30014"/>
                  </a:lnTo>
                  <a:lnTo>
                    <a:pt x="25232" y="29137"/>
                  </a:lnTo>
                  <a:lnTo>
                    <a:pt x="25451" y="28347"/>
                  </a:lnTo>
                  <a:lnTo>
                    <a:pt x="26811" y="25933"/>
                  </a:lnTo>
                  <a:lnTo>
                    <a:pt x="29444" y="21809"/>
                  </a:lnTo>
                  <a:lnTo>
                    <a:pt x="30936" y="19132"/>
                  </a:lnTo>
                  <a:lnTo>
                    <a:pt x="30980" y="19088"/>
                  </a:lnTo>
                  <a:lnTo>
                    <a:pt x="31858" y="16982"/>
                  </a:lnTo>
                  <a:lnTo>
                    <a:pt x="32955" y="14876"/>
                  </a:lnTo>
                  <a:lnTo>
                    <a:pt x="34359" y="12111"/>
                  </a:lnTo>
                  <a:lnTo>
                    <a:pt x="34359" y="12067"/>
                  </a:lnTo>
                  <a:lnTo>
                    <a:pt x="35017" y="10049"/>
                  </a:lnTo>
                  <a:lnTo>
                    <a:pt x="35631" y="7942"/>
                  </a:lnTo>
                  <a:lnTo>
                    <a:pt x="36421" y="5002"/>
                  </a:lnTo>
                  <a:lnTo>
                    <a:pt x="37080" y="3291"/>
                  </a:lnTo>
                  <a:lnTo>
                    <a:pt x="37123" y="3203"/>
                  </a:lnTo>
                  <a:lnTo>
                    <a:pt x="37123" y="1360"/>
                  </a:lnTo>
                  <a:lnTo>
                    <a:pt x="37123" y="1317"/>
                  </a:lnTo>
                  <a:lnTo>
                    <a:pt x="37036" y="307"/>
                  </a:lnTo>
                  <a:lnTo>
                    <a:pt x="37036" y="263"/>
                  </a:lnTo>
                  <a:lnTo>
                    <a:pt x="36948" y="88"/>
                  </a:lnTo>
                  <a:lnTo>
                    <a:pt x="36904" y="44"/>
                  </a:lnTo>
                  <a:lnTo>
                    <a:pt x="36816" y="0"/>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7" name="Google Shape;4427;p91"/>
            <p:cNvSpPr/>
            <p:nvPr/>
          </p:nvSpPr>
          <p:spPr>
            <a:xfrm>
              <a:off x="5954650" y="1809300"/>
              <a:ext cx="928100" cy="1359225"/>
            </a:xfrm>
            <a:custGeom>
              <a:rect b="b" l="l" r="r" t="t"/>
              <a:pathLst>
                <a:path extrusionOk="0" h="54369" w="37124">
                  <a:moveTo>
                    <a:pt x="36685" y="0"/>
                  </a:moveTo>
                  <a:lnTo>
                    <a:pt x="36641" y="44"/>
                  </a:lnTo>
                  <a:lnTo>
                    <a:pt x="36553" y="44"/>
                  </a:lnTo>
                  <a:lnTo>
                    <a:pt x="36509" y="132"/>
                  </a:lnTo>
                  <a:lnTo>
                    <a:pt x="36509" y="176"/>
                  </a:lnTo>
                  <a:lnTo>
                    <a:pt x="36509" y="264"/>
                  </a:lnTo>
                  <a:lnTo>
                    <a:pt x="36685" y="878"/>
                  </a:lnTo>
                  <a:lnTo>
                    <a:pt x="36772" y="1317"/>
                  </a:lnTo>
                  <a:lnTo>
                    <a:pt x="36685" y="2238"/>
                  </a:lnTo>
                  <a:lnTo>
                    <a:pt x="36114" y="4169"/>
                  </a:lnTo>
                  <a:lnTo>
                    <a:pt x="35588" y="6275"/>
                  </a:lnTo>
                  <a:lnTo>
                    <a:pt x="34885" y="8820"/>
                  </a:lnTo>
                  <a:lnTo>
                    <a:pt x="34139" y="11146"/>
                  </a:lnTo>
                  <a:lnTo>
                    <a:pt x="32823" y="14042"/>
                  </a:lnTo>
                  <a:lnTo>
                    <a:pt x="31814" y="15973"/>
                  </a:lnTo>
                  <a:lnTo>
                    <a:pt x="30541" y="18737"/>
                  </a:lnTo>
                  <a:lnTo>
                    <a:pt x="29093" y="21238"/>
                  </a:lnTo>
                  <a:lnTo>
                    <a:pt x="27557" y="23652"/>
                  </a:lnTo>
                  <a:lnTo>
                    <a:pt x="26285" y="25802"/>
                  </a:lnTo>
                  <a:lnTo>
                    <a:pt x="24881" y="28172"/>
                  </a:lnTo>
                  <a:lnTo>
                    <a:pt x="22599" y="31682"/>
                  </a:lnTo>
                  <a:lnTo>
                    <a:pt x="22599" y="31770"/>
                  </a:lnTo>
                  <a:lnTo>
                    <a:pt x="22467" y="32911"/>
                  </a:lnTo>
                  <a:lnTo>
                    <a:pt x="22380" y="35631"/>
                  </a:lnTo>
                  <a:lnTo>
                    <a:pt x="22160" y="36509"/>
                  </a:lnTo>
                  <a:lnTo>
                    <a:pt x="21721" y="37299"/>
                  </a:lnTo>
                  <a:lnTo>
                    <a:pt x="20142" y="38834"/>
                  </a:lnTo>
                  <a:lnTo>
                    <a:pt x="17070" y="41379"/>
                  </a:lnTo>
                  <a:lnTo>
                    <a:pt x="15490" y="43091"/>
                  </a:lnTo>
                  <a:lnTo>
                    <a:pt x="13516" y="45329"/>
                  </a:lnTo>
                  <a:lnTo>
                    <a:pt x="12331" y="46338"/>
                  </a:lnTo>
                  <a:lnTo>
                    <a:pt x="11234" y="46865"/>
                  </a:lnTo>
                  <a:lnTo>
                    <a:pt x="8777" y="47786"/>
                  </a:lnTo>
                  <a:lnTo>
                    <a:pt x="8733" y="47786"/>
                  </a:lnTo>
                  <a:lnTo>
                    <a:pt x="6934" y="48927"/>
                  </a:lnTo>
                  <a:lnTo>
                    <a:pt x="2194" y="52525"/>
                  </a:lnTo>
                  <a:lnTo>
                    <a:pt x="44" y="54061"/>
                  </a:lnTo>
                  <a:lnTo>
                    <a:pt x="0" y="54105"/>
                  </a:lnTo>
                  <a:lnTo>
                    <a:pt x="0" y="54193"/>
                  </a:lnTo>
                  <a:lnTo>
                    <a:pt x="0" y="54236"/>
                  </a:lnTo>
                  <a:lnTo>
                    <a:pt x="0" y="54324"/>
                  </a:lnTo>
                  <a:lnTo>
                    <a:pt x="88" y="54368"/>
                  </a:lnTo>
                  <a:lnTo>
                    <a:pt x="176" y="54368"/>
                  </a:lnTo>
                  <a:lnTo>
                    <a:pt x="264" y="54324"/>
                  </a:lnTo>
                  <a:lnTo>
                    <a:pt x="2370" y="52788"/>
                  </a:lnTo>
                  <a:lnTo>
                    <a:pt x="5486" y="50463"/>
                  </a:lnTo>
                  <a:lnTo>
                    <a:pt x="7153" y="49234"/>
                  </a:lnTo>
                  <a:lnTo>
                    <a:pt x="8908" y="48093"/>
                  </a:lnTo>
                  <a:lnTo>
                    <a:pt x="11365" y="47172"/>
                  </a:lnTo>
                  <a:lnTo>
                    <a:pt x="12506" y="46645"/>
                  </a:lnTo>
                  <a:lnTo>
                    <a:pt x="12550" y="46601"/>
                  </a:lnTo>
                  <a:lnTo>
                    <a:pt x="13735" y="45592"/>
                  </a:lnTo>
                  <a:lnTo>
                    <a:pt x="13779" y="45548"/>
                  </a:lnTo>
                  <a:lnTo>
                    <a:pt x="15754" y="43310"/>
                  </a:lnTo>
                  <a:lnTo>
                    <a:pt x="17333" y="41643"/>
                  </a:lnTo>
                  <a:lnTo>
                    <a:pt x="20361" y="39098"/>
                  </a:lnTo>
                  <a:lnTo>
                    <a:pt x="21985" y="37518"/>
                  </a:lnTo>
                  <a:lnTo>
                    <a:pt x="22028" y="37474"/>
                  </a:lnTo>
                  <a:lnTo>
                    <a:pt x="22511" y="36684"/>
                  </a:lnTo>
                  <a:lnTo>
                    <a:pt x="22511" y="36640"/>
                  </a:lnTo>
                  <a:lnTo>
                    <a:pt x="22731" y="35719"/>
                  </a:lnTo>
                  <a:lnTo>
                    <a:pt x="22731" y="35675"/>
                  </a:lnTo>
                  <a:lnTo>
                    <a:pt x="22818" y="32954"/>
                  </a:lnTo>
                  <a:lnTo>
                    <a:pt x="22950" y="31857"/>
                  </a:lnTo>
                  <a:lnTo>
                    <a:pt x="25188" y="28391"/>
                  </a:lnTo>
                  <a:lnTo>
                    <a:pt x="26592" y="25978"/>
                  </a:lnTo>
                  <a:lnTo>
                    <a:pt x="27821" y="23827"/>
                  </a:lnTo>
                  <a:lnTo>
                    <a:pt x="29400" y="21414"/>
                  </a:lnTo>
                  <a:lnTo>
                    <a:pt x="30848" y="18913"/>
                  </a:lnTo>
                  <a:lnTo>
                    <a:pt x="32121" y="16104"/>
                  </a:lnTo>
                  <a:lnTo>
                    <a:pt x="33130" y="14218"/>
                  </a:lnTo>
                  <a:lnTo>
                    <a:pt x="34491" y="11278"/>
                  </a:lnTo>
                  <a:lnTo>
                    <a:pt x="34491" y="11234"/>
                  </a:lnTo>
                  <a:lnTo>
                    <a:pt x="35237" y="8908"/>
                  </a:lnTo>
                  <a:lnTo>
                    <a:pt x="35895" y="6363"/>
                  </a:lnTo>
                  <a:lnTo>
                    <a:pt x="36465" y="4301"/>
                  </a:lnTo>
                  <a:lnTo>
                    <a:pt x="37036" y="2282"/>
                  </a:lnTo>
                  <a:lnTo>
                    <a:pt x="37123" y="1317"/>
                  </a:lnTo>
                  <a:lnTo>
                    <a:pt x="37123" y="1273"/>
                  </a:lnTo>
                  <a:lnTo>
                    <a:pt x="37036" y="834"/>
                  </a:lnTo>
                  <a:lnTo>
                    <a:pt x="37036" y="790"/>
                  </a:lnTo>
                  <a:lnTo>
                    <a:pt x="36860" y="132"/>
                  </a:lnTo>
                  <a:lnTo>
                    <a:pt x="36816" y="88"/>
                  </a:lnTo>
                  <a:lnTo>
                    <a:pt x="36772" y="44"/>
                  </a:lnTo>
                  <a:lnTo>
                    <a:pt x="36685" y="0"/>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8" name="Google Shape;4428;p91"/>
            <p:cNvSpPr/>
            <p:nvPr/>
          </p:nvSpPr>
          <p:spPr>
            <a:xfrm>
              <a:off x="5925025" y="1820275"/>
              <a:ext cx="932500" cy="1321900"/>
            </a:xfrm>
            <a:custGeom>
              <a:rect b="b" l="l" r="r" t="t"/>
              <a:pathLst>
                <a:path extrusionOk="0" h="52876" w="37300">
                  <a:moveTo>
                    <a:pt x="37124" y="0"/>
                  </a:moveTo>
                  <a:lnTo>
                    <a:pt x="37080" y="44"/>
                  </a:lnTo>
                  <a:lnTo>
                    <a:pt x="36992" y="44"/>
                  </a:lnTo>
                  <a:lnTo>
                    <a:pt x="36948" y="88"/>
                  </a:lnTo>
                  <a:lnTo>
                    <a:pt x="36948" y="176"/>
                  </a:lnTo>
                  <a:lnTo>
                    <a:pt x="36860" y="746"/>
                  </a:lnTo>
                  <a:lnTo>
                    <a:pt x="35763" y="4827"/>
                  </a:lnTo>
                  <a:lnTo>
                    <a:pt x="35061" y="7504"/>
                  </a:lnTo>
                  <a:lnTo>
                    <a:pt x="34315" y="9917"/>
                  </a:lnTo>
                  <a:lnTo>
                    <a:pt x="32165" y="14568"/>
                  </a:lnTo>
                  <a:lnTo>
                    <a:pt x="31024" y="17026"/>
                  </a:lnTo>
                  <a:lnTo>
                    <a:pt x="29532" y="19659"/>
                  </a:lnTo>
                  <a:lnTo>
                    <a:pt x="27031" y="23696"/>
                  </a:lnTo>
                  <a:lnTo>
                    <a:pt x="24705" y="27645"/>
                  </a:lnTo>
                  <a:lnTo>
                    <a:pt x="23696" y="29137"/>
                  </a:lnTo>
                  <a:lnTo>
                    <a:pt x="21063" y="32647"/>
                  </a:lnTo>
                  <a:lnTo>
                    <a:pt x="21019" y="32691"/>
                  </a:lnTo>
                  <a:lnTo>
                    <a:pt x="20230" y="35061"/>
                  </a:lnTo>
                  <a:lnTo>
                    <a:pt x="18387" y="38571"/>
                  </a:lnTo>
                  <a:lnTo>
                    <a:pt x="17158" y="39931"/>
                  </a:lnTo>
                  <a:lnTo>
                    <a:pt x="14964" y="42432"/>
                  </a:lnTo>
                  <a:lnTo>
                    <a:pt x="12814" y="44670"/>
                  </a:lnTo>
                  <a:lnTo>
                    <a:pt x="9391" y="45943"/>
                  </a:lnTo>
                  <a:lnTo>
                    <a:pt x="7855" y="46864"/>
                  </a:lnTo>
                  <a:lnTo>
                    <a:pt x="7811" y="46864"/>
                  </a:lnTo>
                  <a:lnTo>
                    <a:pt x="6012" y="48225"/>
                  </a:lnTo>
                  <a:lnTo>
                    <a:pt x="45" y="52569"/>
                  </a:lnTo>
                  <a:lnTo>
                    <a:pt x="1" y="52613"/>
                  </a:lnTo>
                  <a:lnTo>
                    <a:pt x="1" y="52700"/>
                  </a:lnTo>
                  <a:lnTo>
                    <a:pt x="1" y="52744"/>
                  </a:lnTo>
                  <a:lnTo>
                    <a:pt x="1" y="52832"/>
                  </a:lnTo>
                  <a:lnTo>
                    <a:pt x="88" y="52876"/>
                  </a:lnTo>
                  <a:lnTo>
                    <a:pt x="264" y="52876"/>
                  </a:lnTo>
                  <a:lnTo>
                    <a:pt x="6232" y="48532"/>
                  </a:lnTo>
                  <a:lnTo>
                    <a:pt x="8031" y="47172"/>
                  </a:lnTo>
                  <a:lnTo>
                    <a:pt x="9523" y="46250"/>
                  </a:lnTo>
                  <a:lnTo>
                    <a:pt x="12243" y="45241"/>
                  </a:lnTo>
                  <a:lnTo>
                    <a:pt x="12989" y="44977"/>
                  </a:lnTo>
                  <a:lnTo>
                    <a:pt x="13077" y="44934"/>
                  </a:lnTo>
                  <a:lnTo>
                    <a:pt x="15227" y="42652"/>
                  </a:lnTo>
                  <a:lnTo>
                    <a:pt x="17377" y="40151"/>
                  </a:lnTo>
                  <a:lnTo>
                    <a:pt x="18650" y="38790"/>
                  </a:lnTo>
                  <a:lnTo>
                    <a:pt x="18694" y="38746"/>
                  </a:lnTo>
                  <a:lnTo>
                    <a:pt x="20581" y="35192"/>
                  </a:lnTo>
                  <a:lnTo>
                    <a:pt x="20581" y="35148"/>
                  </a:lnTo>
                  <a:lnTo>
                    <a:pt x="21327" y="32823"/>
                  </a:lnTo>
                  <a:lnTo>
                    <a:pt x="23959" y="29356"/>
                  </a:lnTo>
                  <a:lnTo>
                    <a:pt x="25013" y="27864"/>
                  </a:lnTo>
                  <a:lnTo>
                    <a:pt x="27294" y="23871"/>
                  </a:lnTo>
                  <a:lnTo>
                    <a:pt x="29839" y="19834"/>
                  </a:lnTo>
                  <a:lnTo>
                    <a:pt x="31331" y="17201"/>
                  </a:lnTo>
                  <a:lnTo>
                    <a:pt x="32472" y="14700"/>
                  </a:lnTo>
                  <a:lnTo>
                    <a:pt x="34666" y="10093"/>
                  </a:lnTo>
                  <a:lnTo>
                    <a:pt x="34666" y="10049"/>
                  </a:lnTo>
                  <a:lnTo>
                    <a:pt x="35412" y="7591"/>
                  </a:lnTo>
                  <a:lnTo>
                    <a:pt x="36114" y="4915"/>
                  </a:lnTo>
                  <a:lnTo>
                    <a:pt x="37211" y="790"/>
                  </a:lnTo>
                  <a:lnTo>
                    <a:pt x="37299" y="220"/>
                  </a:lnTo>
                  <a:lnTo>
                    <a:pt x="37255" y="132"/>
                  </a:lnTo>
                  <a:lnTo>
                    <a:pt x="37255" y="88"/>
                  </a:lnTo>
                  <a:lnTo>
                    <a:pt x="37211" y="44"/>
                  </a:lnTo>
                  <a:lnTo>
                    <a:pt x="37124" y="0"/>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9" name="Google Shape;4429;p91"/>
            <p:cNvSpPr/>
            <p:nvPr/>
          </p:nvSpPr>
          <p:spPr>
            <a:xfrm>
              <a:off x="5894325" y="1812575"/>
              <a:ext cx="942350" cy="1302175"/>
            </a:xfrm>
            <a:custGeom>
              <a:rect b="b" l="l" r="r" t="t"/>
              <a:pathLst>
                <a:path extrusionOk="0" h="52087" w="37694">
                  <a:moveTo>
                    <a:pt x="37518" y="1"/>
                  </a:moveTo>
                  <a:lnTo>
                    <a:pt x="37430" y="45"/>
                  </a:lnTo>
                  <a:lnTo>
                    <a:pt x="37386" y="89"/>
                  </a:lnTo>
                  <a:lnTo>
                    <a:pt x="37342" y="133"/>
                  </a:lnTo>
                  <a:lnTo>
                    <a:pt x="37255" y="571"/>
                  </a:lnTo>
                  <a:lnTo>
                    <a:pt x="36377" y="3160"/>
                  </a:lnTo>
                  <a:lnTo>
                    <a:pt x="35763" y="5267"/>
                  </a:lnTo>
                  <a:lnTo>
                    <a:pt x="35148" y="7636"/>
                  </a:lnTo>
                  <a:lnTo>
                    <a:pt x="33876" y="11366"/>
                  </a:lnTo>
                  <a:lnTo>
                    <a:pt x="32559" y="13911"/>
                  </a:lnTo>
                  <a:lnTo>
                    <a:pt x="31550" y="16105"/>
                  </a:lnTo>
                  <a:lnTo>
                    <a:pt x="30629" y="17729"/>
                  </a:lnTo>
                  <a:lnTo>
                    <a:pt x="29707" y="19308"/>
                  </a:lnTo>
                  <a:lnTo>
                    <a:pt x="27820" y="22380"/>
                  </a:lnTo>
                  <a:lnTo>
                    <a:pt x="26504" y="24530"/>
                  </a:lnTo>
                  <a:lnTo>
                    <a:pt x="25231" y="26680"/>
                  </a:lnTo>
                  <a:lnTo>
                    <a:pt x="23959" y="28567"/>
                  </a:lnTo>
                  <a:lnTo>
                    <a:pt x="22686" y="30191"/>
                  </a:lnTo>
                  <a:lnTo>
                    <a:pt x="21282" y="31946"/>
                  </a:lnTo>
                  <a:lnTo>
                    <a:pt x="19790" y="33526"/>
                  </a:lnTo>
                  <a:lnTo>
                    <a:pt x="17684" y="35325"/>
                  </a:lnTo>
                  <a:lnTo>
                    <a:pt x="16762" y="36378"/>
                  </a:lnTo>
                  <a:lnTo>
                    <a:pt x="16718" y="36422"/>
                  </a:lnTo>
                  <a:lnTo>
                    <a:pt x="16148" y="37387"/>
                  </a:lnTo>
                  <a:lnTo>
                    <a:pt x="16148" y="37431"/>
                  </a:lnTo>
                  <a:lnTo>
                    <a:pt x="15358" y="39449"/>
                  </a:lnTo>
                  <a:lnTo>
                    <a:pt x="14437" y="41424"/>
                  </a:lnTo>
                  <a:lnTo>
                    <a:pt x="12901" y="43530"/>
                  </a:lnTo>
                  <a:lnTo>
                    <a:pt x="12330" y="43925"/>
                  </a:lnTo>
                  <a:lnTo>
                    <a:pt x="9917" y="44891"/>
                  </a:lnTo>
                  <a:lnTo>
                    <a:pt x="9917" y="44934"/>
                  </a:lnTo>
                  <a:lnTo>
                    <a:pt x="8337" y="45900"/>
                  </a:lnTo>
                  <a:lnTo>
                    <a:pt x="6143" y="47523"/>
                  </a:lnTo>
                  <a:lnTo>
                    <a:pt x="3642" y="49322"/>
                  </a:lnTo>
                  <a:lnTo>
                    <a:pt x="88" y="51780"/>
                  </a:lnTo>
                  <a:lnTo>
                    <a:pt x="44" y="51824"/>
                  </a:lnTo>
                  <a:lnTo>
                    <a:pt x="0" y="51911"/>
                  </a:lnTo>
                  <a:lnTo>
                    <a:pt x="0" y="51955"/>
                  </a:lnTo>
                  <a:lnTo>
                    <a:pt x="44" y="52043"/>
                  </a:lnTo>
                  <a:lnTo>
                    <a:pt x="88" y="52087"/>
                  </a:lnTo>
                  <a:lnTo>
                    <a:pt x="307" y="52087"/>
                  </a:lnTo>
                  <a:lnTo>
                    <a:pt x="3818" y="49630"/>
                  </a:lnTo>
                  <a:lnTo>
                    <a:pt x="6319" y="47787"/>
                  </a:lnTo>
                  <a:lnTo>
                    <a:pt x="8513" y="46163"/>
                  </a:lnTo>
                  <a:lnTo>
                    <a:pt x="10049" y="45242"/>
                  </a:lnTo>
                  <a:lnTo>
                    <a:pt x="12506" y="44232"/>
                  </a:lnTo>
                  <a:lnTo>
                    <a:pt x="13120" y="43794"/>
                  </a:lnTo>
                  <a:lnTo>
                    <a:pt x="13164" y="43750"/>
                  </a:lnTo>
                  <a:lnTo>
                    <a:pt x="14744" y="41643"/>
                  </a:lnTo>
                  <a:lnTo>
                    <a:pt x="14744" y="41600"/>
                  </a:lnTo>
                  <a:lnTo>
                    <a:pt x="15665" y="39581"/>
                  </a:lnTo>
                  <a:lnTo>
                    <a:pt x="16455" y="37563"/>
                  </a:lnTo>
                  <a:lnTo>
                    <a:pt x="17026" y="36597"/>
                  </a:lnTo>
                  <a:lnTo>
                    <a:pt x="17947" y="35588"/>
                  </a:lnTo>
                  <a:lnTo>
                    <a:pt x="20053" y="33789"/>
                  </a:lnTo>
                  <a:lnTo>
                    <a:pt x="20053" y="33745"/>
                  </a:lnTo>
                  <a:lnTo>
                    <a:pt x="21545" y="32165"/>
                  </a:lnTo>
                  <a:lnTo>
                    <a:pt x="22950" y="30410"/>
                  </a:lnTo>
                  <a:lnTo>
                    <a:pt x="24222" y="28786"/>
                  </a:lnTo>
                  <a:lnTo>
                    <a:pt x="25538" y="26856"/>
                  </a:lnTo>
                  <a:lnTo>
                    <a:pt x="26811" y="24706"/>
                  </a:lnTo>
                  <a:lnTo>
                    <a:pt x="28127" y="22599"/>
                  </a:lnTo>
                  <a:lnTo>
                    <a:pt x="30014" y="19484"/>
                  </a:lnTo>
                  <a:lnTo>
                    <a:pt x="30936" y="17904"/>
                  </a:lnTo>
                  <a:lnTo>
                    <a:pt x="31857" y="16281"/>
                  </a:lnTo>
                  <a:lnTo>
                    <a:pt x="32910" y="14043"/>
                  </a:lnTo>
                  <a:lnTo>
                    <a:pt x="34183" y="11498"/>
                  </a:lnTo>
                  <a:lnTo>
                    <a:pt x="34183" y="11454"/>
                  </a:lnTo>
                  <a:lnTo>
                    <a:pt x="35455" y="7768"/>
                  </a:lnTo>
                  <a:lnTo>
                    <a:pt x="36114" y="5354"/>
                  </a:lnTo>
                  <a:lnTo>
                    <a:pt x="36684" y="3248"/>
                  </a:lnTo>
                  <a:lnTo>
                    <a:pt x="37606" y="659"/>
                  </a:lnTo>
                  <a:lnTo>
                    <a:pt x="37693" y="220"/>
                  </a:lnTo>
                  <a:lnTo>
                    <a:pt x="37693" y="133"/>
                  </a:lnTo>
                  <a:lnTo>
                    <a:pt x="37693" y="89"/>
                  </a:lnTo>
                  <a:lnTo>
                    <a:pt x="37650" y="45"/>
                  </a:lnTo>
                  <a:lnTo>
                    <a:pt x="37562" y="1"/>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0" name="Google Shape;4430;p91"/>
            <p:cNvSpPr/>
            <p:nvPr/>
          </p:nvSpPr>
          <p:spPr>
            <a:xfrm>
              <a:off x="5836175" y="1785150"/>
              <a:ext cx="956625" cy="1276950"/>
            </a:xfrm>
            <a:custGeom>
              <a:rect b="b" l="l" r="r" t="t"/>
              <a:pathLst>
                <a:path extrusionOk="0" h="51078" w="38265">
                  <a:moveTo>
                    <a:pt x="38001" y="1"/>
                  </a:moveTo>
                  <a:lnTo>
                    <a:pt x="37957" y="45"/>
                  </a:lnTo>
                  <a:lnTo>
                    <a:pt x="37913" y="133"/>
                  </a:lnTo>
                  <a:lnTo>
                    <a:pt x="37299" y="1888"/>
                  </a:lnTo>
                  <a:lnTo>
                    <a:pt x="36333" y="4126"/>
                  </a:lnTo>
                  <a:lnTo>
                    <a:pt x="35587" y="6715"/>
                  </a:lnTo>
                  <a:lnTo>
                    <a:pt x="34622" y="10050"/>
                  </a:lnTo>
                  <a:lnTo>
                    <a:pt x="32999" y="13604"/>
                  </a:lnTo>
                  <a:lnTo>
                    <a:pt x="32121" y="15359"/>
                  </a:lnTo>
                  <a:lnTo>
                    <a:pt x="29313" y="20186"/>
                  </a:lnTo>
                  <a:lnTo>
                    <a:pt x="27908" y="22468"/>
                  </a:lnTo>
                  <a:lnTo>
                    <a:pt x="26680" y="24530"/>
                  </a:lnTo>
                  <a:lnTo>
                    <a:pt x="24442" y="27909"/>
                  </a:lnTo>
                  <a:lnTo>
                    <a:pt x="22818" y="29971"/>
                  </a:lnTo>
                  <a:lnTo>
                    <a:pt x="21853" y="31112"/>
                  </a:lnTo>
                  <a:lnTo>
                    <a:pt x="20931" y="32121"/>
                  </a:lnTo>
                  <a:lnTo>
                    <a:pt x="20010" y="32955"/>
                  </a:lnTo>
                  <a:lnTo>
                    <a:pt x="19132" y="33701"/>
                  </a:lnTo>
                  <a:lnTo>
                    <a:pt x="18211" y="34403"/>
                  </a:lnTo>
                  <a:lnTo>
                    <a:pt x="17245" y="35061"/>
                  </a:lnTo>
                  <a:lnTo>
                    <a:pt x="15095" y="36378"/>
                  </a:lnTo>
                  <a:lnTo>
                    <a:pt x="13472" y="37387"/>
                  </a:lnTo>
                  <a:lnTo>
                    <a:pt x="11102" y="39054"/>
                  </a:lnTo>
                  <a:lnTo>
                    <a:pt x="11058" y="39054"/>
                  </a:lnTo>
                  <a:lnTo>
                    <a:pt x="9347" y="40590"/>
                  </a:lnTo>
                  <a:lnTo>
                    <a:pt x="9303" y="40634"/>
                  </a:lnTo>
                  <a:lnTo>
                    <a:pt x="8162" y="42653"/>
                  </a:lnTo>
                  <a:lnTo>
                    <a:pt x="5793" y="46646"/>
                  </a:lnTo>
                  <a:lnTo>
                    <a:pt x="4959" y="47348"/>
                  </a:lnTo>
                  <a:lnTo>
                    <a:pt x="2940" y="48708"/>
                  </a:lnTo>
                  <a:lnTo>
                    <a:pt x="44" y="50771"/>
                  </a:lnTo>
                  <a:lnTo>
                    <a:pt x="0" y="50814"/>
                  </a:lnTo>
                  <a:lnTo>
                    <a:pt x="0" y="50858"/>
                  </a:lnTo>
                  <a:lnTo>
                    <a:pt x="0" y="50946"/>
                  </a:lnTo>
                  <a:lnTo>
                    <a:pt x="0" y="50990"/>
                  </a:lnTo>
                  <a:lnTo>
                    <a:pt x="88" y="51034"/>
                  </a:lnTo>
                  <a:lnTo>
                    <a:pt x="176" y="51078"/>
                  </a:lnTo>
                  <a:lnTo>
                    <a:pt x="264" y="51034"/>
                  </a:lnTo>
                  <a:lnTo>
                    <a:pt x="3116" y="49015"/>
                  </a:lnTo>
                  <a:lnTo>
                    <a:pt x="5178" y="47611"/>
                  </a:lnTo>
                  <a:lnTo>
                    <a:pt x="6056" y="46909"/>
                  </a:lnTo>
                  <a:lnTo>
                    <a:pt x="6100" y="46865"/>
                  </a:lnTo>
                  <a:lnTo>
                    <a:pt x="8469" y="42828"/>
                  </a:lnTo>
                  <a:lnTo>
                    <a:pt x="9610" y="40854"/>
                  </a:lnTo>
                  <a:lnTo>
                    <a:pt x="11278" y="39318"/>
                  </a:lnTo>
                  <a:lnTo>
                    <a:pt x="13691" y="37694"/>
                  </a:lnTo>
                  <a:lnTo>
                    <a:pt x="15271" y="36685"/>
                  </a:lnTo>
                  <a:lnTo>
                    <a:pt x="17465" y="35325"/>
                  </a:lnTo>
                  <a:lnTo>
                    <a:pt x="18430" y="34666"/>
                  </a:lnTo>
                  <a:lnTo>
                    <a:pt x="19352" y="34008"/>
                  </a:lnTo>
                  <a:lnTo>
                    <a:pt x="20229" y="33218"/>
                  </a:lnTo>
                  <a:lnTo>
                    <a:pt x="21151" y="32385"/>
                  </a:lnTo>
                  <a:lnTo>
                    <a:pt x="22116" y="31375"/>
                  </a:lnTo>
                  <a:lnTo>
                    <a:pt x="23125" y="30191"/>
                  </a:lnTo>
                  <a:lnTo>
                    <a:pt x="24705" y="28128"/>
                  </a:lnTo>
                  <a:lnTo>
                    <a:pt x="26943" y="24749"/>
                  </a:lnTo>
                  <a:lnTo>
                    <a:pt x="28172" y="22643"/>
                  </a:lnTo>
                  <a:lnTo>
                    <a:pt x="29620" y="20361"/>
                  </a:lnTo>
                  <a:lnTo>
                    <a:pt x="32428" y="15535"/>
                  </a:lnTo>
                  <a:lnTo>
                    <a:pt x="33306" y="13779"/>
                  </a:lnTo>
                  <a:lnTo>
                    <a:pt x="34973" y="10225"/>
                  </a:lnTo>
                  <a:lnTo>
                    <a:pt x="34973" y="10181"/>
                  </a:lnTo>
                  <a:lnTo>
                    <a:pt x="35895" y="6802"/>
                  </a:lnTo>
                  <a:lnTo>
                    <a:pt x="36684" y="4257"/>
                  </a:lnTo>
                  <a:lnTo>
                    <a:pt x="37606" y="2019"/>
                  </a:lnTo>
                  <a:lnTo>
                    <a:pt x="38220" y="220"/>
                  </a:lnTo>
                  <a:lnTo>
                    <a:pt x="38264" y="177"/>
                  </a:lnTo>
                  <a:lnTo>
                    <a:pt x="38220" y="89"/>
                  </a:lnTo>
                  <a:lnTo>
                    <a:pt x="38176" y="45"/>
                  </a:lnTo>
                  <a:lnTo>
                    <a:pt x="38133" y="1"/>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1" name="Google Shape;4431;p91"/>
            <p:cNvSpPr/>
            <p:nvPr/>
          </p:nvSpPr>
          <p:spPr>
            <a:xfrm>
              <a:off x="5806550" y="1750050"/>
              <a:ext cx="970875" cy="1285725"/>
            </a:xfrm>
            <a:custGeom>
              <a:rect b="b" l="l" r="r" t="t"/>
              <a:pathLst>
                <a:path extrusionOk="0" h="51429" w="38835">
                  <a:moveTo>
                    <a:pt x="38572" y="1"/>
                  </a:moveTo>
                  <a:lnTo>
                    <a:pt x="38528" y="45"/>
                  </a:lnTo>
                  <a:lnTo>
                    <a:pt x="38528" y="132"/>
                  </a:lnTo>
                  <a:lnTo>
                    <a:pt x="38221" y="1186"/>
                  </a:lnTo>
                  <a:lnTo>
                    <a:pt x="37255" y="3511"/>
                  </a:lnTo>
                  <a:lnTo>
                    <a:pt x="36158" y="6100"/>
                  </a:lnTo>
                  <a:lnTo>
                    <a:pt x="36114" y="6144"/>
                  </a:lnTo>
                  <a:lnTo>
                    <a:pt x="34710" y="11015"/>
                  </a:lnTo>
                  <a:lnTo>
                    <a:pt x="32955" y="14832"/>
                  </a:lnTo>
                  <a:lnTo>
                    <a:pt x="31112" y="18080"/>
                  </a:lnTo>
                  <a:lnTo>
                    <a:pt x="29049" y="21634"/>
                  </a:lnTo>
                  <a:lnTo>
                    <a:pt x="27996" y="23389"/>
                  </a:lnTo>
                  <a:lnTo>
                    <a:pt x="26943" y="25144"/>
                  </a:lnTo>
                  <a:lnTo>
                    <a:pt x="25802" y="26856"/>
                  </a:lnTo>
                  <a:lnTo>
                    <a:pt x="24661" y="28479"/>
                  </a:lnTo>
                  <a:lnTo>
                    <a:pt x="23477" y="30059"/>
                  </a:lnTo>
                  <a:lnTo>
                    <a:pt x="22862" y="30761"/>
                  </a:lnTo>
                  <a:lnTo>
                    <a:pt x="22204" y="31507"/>
                  </a:lnTo>
                  <a:lnTo>
                    <a:pt x="18869" y="34535"/>
                  </a:lnTo>
                  <a:lnTo>
                    <a:pt x="14920" y="37124"/>
                  </a:lnTo>
                  <a:lnTo>
                    <a:pt x="10883" y="39844"/>
                  </a:lnTo>
                  <a:lnTo>
                    <a:pt x="9084" y="41117"/>
                  </a:lnTo>
                  <a:lnTo>
                    <a:pt x="6714" y="42521"/>
                  </a:lnTo>
                  <a:lnTo>
                    <a:pt x="4169" y="43925"/>
                  </a:lnTo>
                  <a:lnTo>
                    <a:pt x="4125" y="43969"/>
                  </a:lnTo>
                  <a:lnTo>
                    <a:pt x="3774" y="44408"/>
                  </a:lnTo>
                  <a:lnTo>
                    <a:pt x="3774" y="44452"/>
                  </a:lnTo>
                  <a:lnTo>
                    <a:pt x="3248" y="45856"/>
                  </a:lnTo>
                  <a:lnTo>
                    <a:pt x="2370" y="48181"/>
                  </a:lnTo>
                  <a:lnTo>
                    <a:pt x="1317" y="49981"/>
                  </a:lnTo>
                  <a:lnTo>
                    <a:pt x="44" y="51121"/>
                  </a:lnTo>
                  <a:lnTo>
                    <a:pt x="44" y="51209"/>
                  </a:lnTo>
                  <a:lnTo>
                    <a:pt x="1" y="51253"/>
                  </a:lnTo>
                  <a:lnTo>
                    <a:pt x="1" y="51341"/>
                  </a:lnTo>
                  <a:lnTo>
                    <a:pt x="44" y="51385"/>
                  </a:lnTo>
                  <a:lnTo>
                    <a:pt x="132" y="51429"/>
                  </a:lnTo>
                  <a:lnTo>
                    <a:pt x="176" y="51429"/>
                  </a:lnTo>
                  <a:lnTo>
                    <a:pt x="308" y="51385"/>
                  </a:lnTo>
                  <a:lnTo>
                    <a:pt x="1580" y="50244"/>
                  </a:lnTo>
                  <a:lnTo>
                    <a:pt x="1624" y="50200"/>
                  </a:lnTo>
                  <a:lnTo>
                    <a:pt x="2677" y="48357"/>
                  </a:lnTo>
                  <a:lnTo>
                    <a:pt x="2721" y="48313"/>
                  </a:lnTo>
                  <a:lnTo>
                    <a:pt x="3599" y="45987"/>
                  </a:lnTo>
                  <a:lnTo>
                    <a:pt x="4081" y="44583"/>
                  </a:lnTo>
                  <a:lnTo>
                    <a:pt x="4389" y="44188"/>
                  </a:lnTo>
                  <a:lnTo>
                    <a:pt x="6890" y="42828"/>
                  </a:lnTo>
                  <a:lnTo>
                    <a:pt x="9303" y="41424"/>
                  </a:lnTo>
                  <a:lnTo>
                    <a:pt x="11102" y="40151"/>
                  </a:lnTo>
                  <a:lnTo>
                    <a:pt x="15139" y="37431"/>
                  </a:lnTo>
                  <a:lnTo>
                    <a:pt x="19089" y="34842"/>
                  </a:lnTo>
                  <a:lnTo>
                    <a:pt x="19089" y="34798"/>
                  </a:lnTo>
                  <a:lnTo>
                    <a:pt x="22467" y="31770"/>
                  </a:lnTo>
                  <a:lnTo>
                    <a:pt x="23082" y="31024"/>
                  </a:lnTo>
                  <a:lnTo>
                    <a:pt x="23740" y="30278"/>
                  </a:lnTo>
                  <a:lnTo>
                    <a:pt x="24925" y="28699"/>
                  </a:lnTo>
                  <a:lnTo>
                    <a:pt x="26109" y="27075"/>
                  </a:lnTo>
                  <a:lnTo>
                    <a:pt x="27206" y="25364"/>
                  </a:lnTo>
                  <a:lnTo>
                    <a:pt x="28304" y="23608"/>
                  </a:lnTo>
                  <a:lnTo>
                    <a:pt x="29357" y="21809"/>
                  </a:lnTo>
                  <a:lnTo>
                    <a:pt x="31419" y="18211"/>
                  </a:lnTo>
                  <a:lnTo>
                    <a:pt x="33262" y="15008"/>
                  </a:lnTo>
                  <a:lnTo>
                    <a:pt x="35061" y="11146"/>
                  </a:lnTo>
                  <a:lnTo>
                    <a:pt x="36465" y="6232"/>
                  </a:lnTo>
                  <a:lnTo>
                    <a:pt x="37606" y="3643"/>
                  </a:lnTo>
                  <a:lnTo>
                    <a:pt x="38572" y="1273"/>
                  </a:lnTo>
                  <a:lnTo>
                    <a:pt x="38835" y="220"/>
                  </a:lnTo>
                  <a:lnTo>
                    <a:pt x="38835" y="132"/>
                  </a:lnTo>
                  <a:lnTo>
                    <a:pt x="38835" y="89"/>
                  </a:lnTo>
                  <a:lnTo>
                    <a:pt x="38791" y="1"/>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2" name="Google Shape;4432;p91"/>
            <p:cNvSpPr/>
            <p:nvPr/>
          </p:nvSpPr>
          <p:spPr>
            <a:xfrm>
              <a:off x="5750600" y="1745675"/>
              <a:ext cx="1006000" cy="1239650"/>
            </a:xfrm>
            <a:custGeom>
              <a:rect b="b" l="l" r="r" t="t"/>
              <a:pathLst>
                <a:path extrusionOk="0" h="49586" w="40240">
                  <a:moveTo>
                    <a:pt x="39976" y="0"/>
                  </a:moveTo>
                  <a:lnTo>
                    <a:pt x="39932" y="44"/>
                  </a:lnTo>
                  <a:lnTo>
                    <a:pt x="39888" y="88"/>
                  </a:lnTo>
                  <a:lnTo>
                    <a:pt x="39186" y="1756"/>
                  </a:lnTo>
                  <a:lnTo>
                    <a:pt x="36992" y="6933"/>
                  </a:lnTo>
                  <a:lnTo>
                    <a:pt x="36509" y="8601"/>
                  </a:lnTo>
                  <a:lnTo>
                    <a:pt x="35588" y="11497"/>
                  </a:lnTo>
                  <a:lnTo>
                    <a:pt x="33613" y="15315"/>
                  </a:lnTo>
                  <a:lnTo>
                    <a:pt x="32736" y="16894"/>
                  </a:lnTo>
                  <a:lnTo>
                    <a:pt x="31902" y="18386"/>
                  </a:lnTo>
                  <a:lnTo>
                    <a:pt x="30147" y="21370"/>
                  </a:lnTo>
                  <a:lnTo>
                    <a:pt x="28304" y="24310"/>
                  </a:lnTo>
                  <a:lnTo>
                    <a:pt x="26329" y="27338"/>
                  </a:lnTo>
                  <a:lnTo>
                    <a:pt x="23389" y="30892"/>
                  </a:lnTo>
                  <a:lnTo>
                    <a:pt x="20273" y="33700"/>
                  </a:lnTo>
                  <a:lnTo>
                    <a:pt x="16588" y="36114"/>
                  </a:lnTo>
                  <a:lnTo>
                    <a:pt x="14393" y="37562"/>
                  </a:lnTo>
                  <a:lnTo>
                    <a:pt x="12638" y="38747"/>
                  </a:lnTo>
                  <a:lnTo>
                    <a:pt x="10664" y="40151"/>
                  </a:lnTo>
                  <a:lnTo>
                    <a:pt x="8645" y="41336"/>
                  </a:lnTo>
                  <a:lnTo>
                    <a:pt x="6144" y="42652"/>
                  </a:lnTo>
                  <a:lnTo>
                    <a:pt x="5047" y="43398"/>
                  </a:lnTo>
                  <a:lnTo>
                    <a:pt x="1800" y="46119"/>
                  </a:lnTo>
                  <a:lnTo>
                    <a:pt x="1185" y="46864"/>
                  </a:lnTo>
                  <a:lnTo>
                    <a:pt x="1142" y="46908"/>
                  </a:lnTo>
                  <a:lnTo>
                    <a:pt x="1" y="49322"/>
                  </a:lnTo>
                  <a:lnTo>
                    <a:pt x="1" y="49410"/>
                  </a:lnTo>
                  <a:lnTo>
                    <a:pt x="1" y="49453"/>
                  </a:lnTo>
                  <a:lnTo>
                    <a:pt x="45" y="49541"/>
                  </a:lnTo>
                  <a:lnTo>
                    <a:pt x="88" y="49585"/>
                  </a:lnTo>
                  <a:lnTo>
                    <a:pt x="176" y="49585"/>
                  </a:lnTo>
                  <a:lnTo>
                    <a:pt x="264" y="49541"/>
                  </a:lnTo>
                  <a:lnTo>
                    <a:pt x="308" y="49497"/>
                  </a:lnTo>
                  <a:lnTo>
                    <a:pt x="1449" y="47040"/>
                  </a:lnTo>
                  <a:lnTo>
                    <a:pt x="2063" y="46382"/>
                  </a:lnTo>
                  <a:lnTo>
                    <a:pt x="5266" y="43661"/>
                  </a:lnTo>
                  <a:lnTo>
                    <a:pt x="6319" y="42959"/>
                  </a:lnTo>
                  <a:lnTo>
                    <a:pt x="8821" y="41643"/>
                  </a:lnTo>
                  <a:lnTo>
                    <a:pt x="10839" y="40458"/>
                  </a:lnTo>
                  <a:lnTo>
                    <a:pt x="12814" y="39010"/>
                  </a:lnTo>
                  <a:lnTo>
                    <a:pt x="14613" y="37825"/>
                  </a:lnTo>
                  <a:lnTo>
                    <a:pt x="16807" y="36421"/>
                  </a:lnTo>
                  <a:lnTo>
                    <a:pt x="20493" y="33964"/>
                  </a:lnTo>
                  <a:lnTo>
                    <a:pt x="23608" y="31155"/>
                  </a:lnTo>
                  <a:lnTo>
                    <a:pt x="23652" y="31111"/>
                  </a:lnTo>
                  <a:lnTo>
                    <a:pt x="26592" y="27557"/>
                  </a:lnTo>
                  <a:lnTo>
                    <a:pt x="26636" y="27513"/>
                  </a:lnTo>
                  <a:lnTo>
                    <a:pt x="28611" y="24486"/>
                  </a:lnTo>
                  <a:lnTo>
                    <a:pt x="30454" y="21546"/>
                  </a:lnTo>
                  <a:lnTo>
                    <a:pt x="32209" y="18562"/>
                  </a:lnTo>
                  <a:lnTo>
                    <a:pt x="33043" y="17070"/>
                  </a:lnTo>
                  <a:lnTo>
                    <a:pt x="33920" y="15490"/>
                  </a:lnTo>
                  <a:lnTo>
                    <a:pt x="35939" y="11629"/>
                  </a:lnTo>
                  <a:lnTo>
                    <a:pt x="36816" y="8732"/>
                  </a:lnTo>
                  <a:lnTo>
                    <a:pt x="37343" y="7065"/>
                  </a:lnTo>
                  <a:lnTo>
                    <a:pt x="39537" y="1931"/>
                  </a:lnTo>
                  <a:lnTo>
                    <a:pt x="40195" y="220"/>
                  </a:lnTo>
                  <a:lnTo>
                    <a:pt x="40239" y="176"/>
                  </a:lnTo>
                  <a:lnTo>
                    <a:pt x="40195" y="88"/>
                  </a:lnTo>
                  <a:lnTo>
                    <a:pt x="40195" y="44"/>
                  </a:lnTo>
                  <a:lnTo>
                    <a:pt x="40107" y="0"/>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3" name="Google Shape;4433;p91"/>
            <p:cNvSpPr/>
            <p:nvPr/>
          </p:nvSpPr>
          <p:spPr>
            <a:xfrm>
              <a:off x="5686975" y="1781875"/>
              <a:ext cx="1024625" cy="1146400"/>
            </a:xfrm>
            <a:custGeom>
              <a:rect b="b" l="l" r="r" t="t"/>
              <a:pathLst>
                <a:path extrusionOk="0" h="45856" w="40985">
                  <a:moveTo>
                    <a:pt x="40766" y="0"/>
                  </a:moveTo>
                  <a:lnTo>
                    <a:pt x="40678" y="44"/>
                  </a:lnTo>
                  <a:lnTo>
                    <a:pt x="40634" y="88"/>
                  </a:lnTo>
                  <a:lnTo>
                    <a:pt x="39888" y="2019"/>
                  </a:lnTo>
                  <a:lnTo>
                    <a:pt x="38967" y="4257"/>
                  </a:lnTo>
                  <a:lnTo>
                    <a:pt x="37957" y="6626"/>
                  </a:lnTo>
                  <a:lnTo>
                    <a:pt x="37957" y="6670"/>
                  </a:lnTo>
                  <a:lnTo>
                    <a:pt x="37343" y="8908"/>
                  </a:lnTo>
                  <a:lnTo>
                    <a:pt x="36465" y="10751"/>
                  </a:lnTo>
                  <a:lnTo>
                    <a:pt x="32560" y="17772"/>
                  </a:lnTo>
                  <a:lnTo>
                    <a:pt x="30936" y="20449"/>
                  </a:lnTo>
                  <a:lnTo>
                    <a:pt x="29532" y="22599"/>
                  </a:lnTo>
                  <a:lnTo>
                    <a:pt x="26899" y="26329"/>
                  </a:lnTo>
                  <a:lnTo>
                    <a:pt x="25364" y="28128"/>
                  </a:lnTo>
                  <a:lnTo>
                    <a:pt x="23608" y="29795"/>
                  </a:lnTo>
                  <a:lnTo>
                    <a:pt x="21546" y="31506"/>
                  </a:lnTo>
                  <a:lnTo>
                    <a:pt x="19571" y="32867"/>
                  </a:lnTo>
                  <a:lnTo>
                    <a:pt x="17421" y="34227"/>
                  </a:lnTo>
                  <a:lnTo>
                    <a:pt x="15271" y="35675"/>
                  </a:lnTo>
                  <a:lnTo>
                    <a:pt x="13384" y="36948"/>
                  </a:lnTo>
                  <a:lnTo>
                    <a:pt x="11453" y="38220"/>
                  </a:lnTo>
                  <a:lnTo>
                    <a:pt x="9084" y="39493"/>
                  </a:lnTo>
                  <a:lnTo>
                    <a:pt x="7109" y="40677"/>
                  </a:lnTo>
                  <a:lnTo>
                    <a:pt x="7065" y="40721"/>
                  </a:lnTo>
                  <a:lnTo>
                    <a:pt x="5047" y="42476"/>
                  </a:lnTo>
                  <a:lnTo>
                    <a:pt x="3160" y="43661"/>
                  </a:lnTo>
                  <a:lnTo>
                    <a:pt x="88" y="45548"/>
                  </a:lnTo>
                  <a:lnTo>
                    <a:pt x="44" y="45592"/>
                  </a:lnTo>
                  <a:lnTo>
                    <a:pt x="44" y="45680"/>
                  </a:lnTo>
                  <a:lnTo>
                    <a:pt x="1" y="45724"/>
                  </a:lnTo>
                  <a:lnTo>
                    <a:pt x="44" y="45811"/>
                  </a:lnTo>
                  <a:lnTo>
                    <a:pt x="132" y="45855"/>
                  </a:lnTo>
                  <a:lnTo>
                    <a:pt x="308" y="45855"/>
                  </a:lnTo>
                  <a:lnTo>
                    <a:pt x="3336" y="43968"/>
                  </a:lnTo>
                  <a:lnTo>
                    <a:pt x="5266" y="42740"/>
                  </a:lnTo>
                  <a:lnTo>
                    <a:pt x="7285" y="40985"/>
                  </a:lnTo>
                  <a:lnTo>
                    <a:pt x="9259" y="39800"/>
                  </a:lnTo>
                  <a:lnTo>
                    <a:pt x="11629" y="38527"/>
                  </a:lnTo>
                  <a:lnTo>
                    <a:pt x="13604" y="37255"/>
                  </a:lnTo>
                  <a:lnTo>
                    <a:pt x="15490" y="35938"/>
                  </a:lnTo>
                  <a:lnTo>
                    <a:pt x="17641" y="34534"/>
                  </a:lnTo>
                  <a:lnTo>
                    <a:pt x="19791" y="33174"/>
                  </a:lnTo>
                  <a:lnTo>
                    <a:pt x="21765" y="31770"/>
                  </a:lnTo>
                  <a:lnTo>
                    <a:pt x="23828" y="30058"/>
                  </a:lnTo>
                  <a:lnTo>
                    <a:pt x="25583" y="28391"/>
                  </a:lnTo>
                  <a:lnTo>
                    <a:pt x="27207" y="26548"/>
                  </a:lnTo>
                  <a:lnTo>
                    <a:pt x="29795" y="22774"/>
                  </a:lnTo>
                  <a:lnTo>
                    <a:pt x="31244" y="20624"/>
                  </a:lnTo>
                  <a:lnTo>
                    <a:pt x="32867" y="17947"/>
                  </a:lnTo>
                  <a:lnTo>
                    <a:pt x="36772" y="10927"/>
                  </a:lnTo>
                  <a:lnTo>
                    <a:pt x="37650" y="9084"/>
                  </a:lnTo>
                  <a:lnTo>
                    <a:pt x="37694" y="9040"/>
                  </a:lnTo>
                  <a:lnTo>
                    <a:pt x="38308" y="6758"/>
                  </a:lnTo>
                  <a:lnTo>
                    <a:pt x="39274" y="4388"/>
                  </a:lnTo>
                  <a:lnTo>
                    <a:pt x="40195" y="2150"/>
                  </a:lnTo>
                  <a:lnTo>
                    <a:pt x="40985" y="220"/>
                  </a:lnTo>
                  <a:lnTo>
                    <a:pt x="40985" y="176"/>
                  </a:lnTo>
                  <a:lnTo>
                    <a:pt x="40985" y="88"/>
                  </a:lnTo>
                  <a:lnTo>
                    <a:pt x="40941" y="44"/>
                  </a:lnTo>
                  <a:lnTo>
                    <a:pt x="40897" y="0"/>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4" name="Google Shape;4434;p91"/>
            <p:cNvSpPr/>
            <p:nvPr/>
          </p:nvSpPr>
          <p:spPr>
            <a:xfrm>
              <a:off x="5631025" y="1795025"/>
              <a:ext cx="1012575" cy="1082775"/>
            </a:xfrm>
            <a:custGeom>
              <a:rect b="b" l="l" r="r" t="t"/>
              <a:pathLst>
                <a:path extrusionOk="0" h="43311" w="40503">
                  <a:moveTo>
                    <a:pt x="40239" y="1"/>
                  </a:moveTo>
                  <a:lnTo>
                    <a:pt x="40195" y="45"/>
                  </a:lnTo>
                  <a:lnTo>
                    <a:pt x="40151" y="133"/>
                  </a:lnTo>
                  <a:lnTo>
                    <a:pt x="38923" y="3424"/>
                  </a:lnTo>
                  <a:lnTo>
                    <a:pt x="37167" y="8031"/>
                  </a:lnTo>
                  <a:lnTo>
                    <a:pt x="36334" y="9523"/>
                  </a:lnTo>
                  <a:lnTo>
                    <a:pt x="35281" y="11410"/>
                  </a:lnTo>
                  <a:lnTo>
                    <a:pt x="34052" y="13648"/>
                  </a:lnTo>
                  <a:lnTo>
                    <a:pt x="31990" y="17246"/>
                  </a:lnTo>
                  <a:lnTo>
                    <a:pt x="30805" y="19133"/>
                  </a:lnTo>
                  <a:lnTo>
                    <a:pt x="29401" y="21063"/>
                  </a:lnTo>
                  <a:lnTo>
                    <a:pt x="27996" y="23214"/>
                  </a:lnTo>
                  <a:lnTo>
                    <a:pt x="26505" y="24969"/>
                  </a:lnTo>
                  <a:lnTo>
                    <a:pt x="25232" y="26154"/>
                  </a:lnTo>
                  <a:lnTo>
                    <a:pt x="23477" y="27821"/>
                  </a:lnTo>
                  <a:lnTo>
                    <a:pt x="21853" y="29137"/>
                  </a:lnTo>
                  <a:lnTo>
                    <a:pt x="20054" y="30410"/>
                  </a:lnTo>
                  <a:lnTo>
                    <a:pt x="12199" y="35456"/>
                  </a:lnTo>
                  <a:lnTo>
                    <a:pt x="10137" y="36597"/>
                  </a:lnTo>
                  <a:lnTo>
                    <a:pt x="7636" y="38221"/>
                  </a:lnTo>
                  <a:lnTo>
                    <a:pt x="5661" y="39669"/>
                  </a:lnTo>
                  <a:lnTo>
                    <a:pt x="3687" y="40897"/>
                  </a:lnTo>
                  <a:lnTo>
                    <a:pt x="88" y="43004"/>
                  </a:lnTo>
                  <a:lnTo>
                    <a:pt x="45" y="43048"/>
                  </a:lnTo>
                  <a:lnTo>
                    <a:pt x="1" y="43091"/>
                  </a:lnTo>
                  <a:lnTo>
                    <a:pt x="1" y="43179"/>
                  </a:lnTo>
                  <a:lnTo>
                    <a:pt x="1" y="43223"/>
                  </a:lnTo>
                  <a:lnTo>
                    <a:pt x="88" y="43311"/>
                  </a:lnTo>
                  <a:lnTo>
                    <a:pt x="264" y="43311"/>
                  </a:lnTo>
                  <a:lnTo>
                    <a:pt x="3862" y="41205"/>
                  </a:lnTo>
                  <a:lnTo>
                    <a:pt x="5881" y="39932"/>
                  </a:lnTo>
                  <a:lnTo>
                    <a:pt x="7855" y="38484"/>
                  </a:lnTo>
                  <a:lnTo>
                    <a:pt x="10313" y="36904"/>
                  </a:lnTo>
                  <a:lnTo>
                    <a:pt x="12375" y="35763"/>
                  </a:lnTo>
                  <a:lnTo>
                    <a:pt x="20230" y="30717"/>
                  </a:lnTo>
                  <a:lnTo>
                    <a:pt x="22073" y="29401"/>
                  </a:lnTo>
                  <a:lnTo>
                    <a:pt x="23696" y="28084"/>
                  </a:lnTo>
                  <a:lnTo>
                    <a:pt x="25451" y="26417"/>
                  </a:lnTo>
                  <a:lnTo>
                    <a:pt x="26724" y="25232"/>
                  </a:lnTo>
                  <a:lnTo>
                    <a:pt x="26768" y="25188"/>
                  </a:lnTo>
                  <a:lnTo>
                    <a:pt x="28260" y="23433"/>
                  </a:lnTo>
                  <a:lnTo>
                    <a:pt x="28304" y="23389"/>
                  </a:lnTo>
                  <a:lnTo>
                    <a:pt x="29708" y="21283"/>
                  </a:lnTo>
                  <a:lnTo>
                    <a:pt x="31068" y="19352"/>
                  </a:lnTo>
                  <a:lnTo>
                    <a:pt x="32297" y="17421"/>
                  </a:lnTo>
                  <a:lnTo>
                    <a:pt x="34359" y="13823"/>
                  </a:lnTo>
                  <a:lnTo>
                    <a:pt x="35588" y="11585"/>
                  </a:lnTo>
                  <a:lnTo>
                    <a:pt x="36641" y="9698"/>
                  </a:lnTo>
                  <a:lnTo>
                    <a:pt x="37475" y="8207"/>
                  </a:lnTo>
                  <a:lnTo>
                    <a:pt x="37519" y="8163"/>
                  </a:lnTo>
                  <a:lnTo>
                    <a:pt x="39230" y="3555"/>
                  </a:lnTo>
                  <a:lnTo>
                    <a:pt x="40459" y="220"/>
                  </a:lnTo>
                  <a:lnTo>
                    <a:pt x="40502" y="176"/>
                  </a:lnTo>
                  <a:lnTo>
                    <a:pt x="40459" y="89"/>
                  </a:lnTo>
                  <a:lnTo>
                    <a:pt x="40415" y="45"/>
                  </a:lnTo>
                  <a:lnTo>
                    <a:pt x="40371" y="1"/>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5" name="Google Shape;4435;p91"/>
            <p:cNvSpPr/>
            <p:nvPr/>
          </p:nvSpPr>
          <p:spPr>
            <a:xfrm>
              <a:off x="5603600" y="1804900"/>
              <a:ext cx="1003800" cy="1047675"/>
            </a:xfrm>
            <a:custGeom>
              <a:rect b="b" l="l" r="r" t="t"/>
              <a:pathLst>
                <a:path extrusionOk="0" h="41907" w="40152">
                  <a:moveTo>
                    <a:pt x="39932" y="1"/>
                  </a:moveTo>
                  <a:lnTo>
                    <a:pt x="39844" y="45"/>
                  </a:lnTo>
                  <a:lnTo>
                    <a:pt x="39800" y="89"/>
                  </a:lnTo>
                  <a:lnTo>
                    <a:pt x="38572" y="3511"/>
                  </a:lnTo>
                  <a:lnTo>
                    <a:pt x="37255" y="6978"/>
                  </a:lnTo>
                  <a:lnTo>
                    <a:pt x="35193" y="10620"/>
                  </a:lnTo>
                  <a:lnTo>
                    <a:pt x="33043" y="14525"/>
                  </a:lnTo>
                  <a:lnTo>
                    <a:pt x="32823" y="14876"/>
                  </a:lnTo>
                  <a:lnTo>
                    <a:pt x="30980" y="17860"/>
                  </a:lnTo>
                  <a:lnTo>
                    <a:pt x="30059" y="19264"/>
                  </a:lnTo>
                  <a:lnTo>
                    <a:pt x="29050" y="20668"/>
                  </a:lnTo>
                  <a:lnTo>
                    <a:pt x="28040" y="22029"/>
                  </a:lnTo>
                  <a:lnTo>
                    <a:pt x="26943" y="23301"/>
                  </a:lnTo>
                  <a:lnTo>
                    <a:pt x="26329" y="23959"/>
                  </a:lnTo>
                  <a:lnTo>
                    <a:pt x="25715" y="24574"/>
                  </a:lnTo>
                  <a:lnTo>
                    <a:pt x="25100" y="25144"/>
                  </a:lnTo>
                  <a:lnTo>
                    <a:pt x="24442" y="25715"/>
                  </a:lnTo>
                  <a:lnTo>
                    <a:pt x="22468" y="27426"/>
                  </a:lnTo>
                  <a:lnTo>
                    <a:pt x="20493" y="28874"/>
                  </a:lnTo>
                  <a:lnTo>
                    <a:pt x="13823" y="33262"/>
                  </a:lnTo>
                  <a:lnTo>
                    <a:pt x="12024" y="34271"/>
                  </a:lnTo>
                  <a:lnTo>
                    <a:pt x="10005" y="35456"/>
                  </a:lnTo>
                  <a:lnTo>
                    <a:pt x="6144" y="38001"/>
                  </a:lnTo>
                  <a:lnTo>
                    <a:pt x="3950" y="39361"/>
                  </a:lnTo>
                  <a:lnTo>
                    <a:pt x="88" y="41599"/>
                  </a:lnTo>
                  <a:lnTo>
                    <a:pt x="45" y="41643"/>
                  </a:lnTo>
                  <a:lnTo>
                    <a:pt x="1" y="41687"/>
                  </a:lnTo>
                  <a:lnTo>
                    <a:pt x="1" y="41775"/>
                  </a:lnTo>
                  <a:lnTo>
                    <a:pt x="1" y="41819"/>
                  </a:lnTo>
                  <a:lnTo>
                    <a:pt x="88" y="41907"/>
                  </a:lnTo>
                  <a:lnTo>
                    <a:pt x="264" y="41907"/>
                  </a:lnTo>
                  <a:lnTo>
                    <a:pt x="4125" y="39669"/>
                  </a:lnTo>
                  <a:lnTo>
                    <a:pt x="6319" y="38308"/>
                  </a:lnTo>
                  <a:lnTo>
                    <a:pt x="10181" y="35719"/>
                  </a:lnTo>
                  <a:lnTo>
                    <a:pt x="12199" y="34579"/>
                  </a:lnTo>
                  <a:lnTo>
                    <a:pt x="13999" y="33569"/>
                  </a:lnTo>
                  <a:lnTo>
                    <a:pt x="20668" y="29137"/>
                  </a:lnTo>
                  <a:lnTo>
                    <a:pt x="22687" y="27733"/>
                  </a:lnTo>
                  <a:lnTo>
                    <a:pt x="24662" y="26022"/>
                  </a:lnTo>
                  <a:lnTo>
                    <a:pt x="25320" y="25408"/>
                  </a:lnTo>
                  <a:lnTo>
                    <a:pt x="25978" y="24793"/>
                  </a:lnTo>
                  <a:lnTo>
                    <a:pt x="26592" y="24179"/>
                  </a:lnTo>
                  <a:lnTo>
                    <a:pt x="27163" y="23565"/>
                  </a:lnTo>
                  <a:lnTo>
                    <a:pt x="28304" y="22248"/>
                  </a:lnTo>
                  <a:lnTo>
                    <a:pt x="29313" y="20888"/>
                  </a:lnTo>
                  <a:lnTo>
                    <a:pt x="30322" y="19484"/>
                  </a:lnTo>
                  <a:lnTo>
                    <a:pt x="31287" y="18036"/>
                  </a:lnTo>
                  <a:lnTo>
                    <a:pt x="33130" y="15052"/>
                  </a:lnTo>
                  <a:lnTo>
                    <a:pt x="33350" y="14701"/>
                  </a:lnTo>
                  <a:lnTo>
                    <a:pt x="35500" y="10795"/>
                  </a:lnTo>
                  <a:lnTo>
                    <a:pt x="37562" y="7109"/>
                  </a:lnTo>
                  <a:lnTo>
                    <a:pt x="38923" y="3599"/>
                  </a:lnTo>
                  <a:lnTo>
                    <a:pt x="40151" y="220"/>
                  </a:lnTo>
                  <a:lnTo>
                    <a:pt x="40151" y="176"/>
                  </a:lnTo>
                  <a:lnTo>
                    <a:pt x="40151" y="89"/>
                  </a:lnTo>
                  <a:lnTo>
                    <a:pt x="40107" y="45"/>
                  </a:lnTo>
                  <a:lnTo>
                    <a:pt x="40064" y="1"/>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6" name="Google Shape;4436;p91"/>
            <p:cNvSpPr/>
            <p:nvPr/>
          </p:nvSpPr>
          <p:spPr>
            <a:xfrm>
              <a:off x="5576175" y="1804900"/>
              <a:ext cx="998300" cy="1023550"/>
            </a:xfrm>
            <a:custGeom>
              <a:rect b="b" l="l" r="r" t="t"/>
              <a:pathLst>
                <a:path extrusionOk="0" h="40942" w="39932">
                  <a:moveTo>
                    <a:pt x="39713" y="1"/>
                  </a:moveTo>
                  <a:lnTo>
                    <a:pt x="39625" y="45"/>
                  </a:lnTo>
                  <a:lnTo>
                    <a:pt x="39625" y="89"/>
                  </a:lnTo>
                  <a:lnTo>
                    <a:pt x="38703" y="2634"/>
                  </a:lnTo>
                  <a:lnTo>
                    <a:pt x="37606" y="5705"/>
                  </a:lnTo>
                  <a:lnTo>
                    <a:pt x="35939" y="8865"/>
                  </a:lnTo>
                  <a:lnTo>
                    <a:pt x="34579" y="11234"/>
                  </a:lnTo>
                  <a:lnTo>
                    <a:pt x="32955" y="14130"/>
                  </a:lnTo>
                  <a:lnTo>
                    <a:pt x="31639" y="16324"/>
                  </a:lnTo>
                  <a:lnTo>
                    <a:pt x="28435" y="20888"/>
                  </a:lnTo>
                  <a:lnTo>
                    <a:pt x="27338" y="22160"/>
                  </a:lnTo>
                  <a:lnTo>
                    <a:pt x="25583" y="23828"/>
                  </a:lnTo>
                  <a:lnTo>
                    <a:pt x="23565" y="25715"/>
                  </a:lnTo>
                  <a:lnTo>
                    <a:pt x="21678" y="27207"/>
                  </a:lnTo>
                  <a:lnTo>
                    <a:pt x="20317" y="28172"/>
                  </a:lnTo>
                  <a:lnTo>
                    <a:pt x="18957" y="29050"/>
                  </a:lnTo>
                  <a:lnTo>
                    <a:pt x="16236" y="30805"/>
                  </a:lnTo>
                  <a:lnTo>
                    <a:pt x="13472" y="32516"/>
                  </a:lnTo>
                  <a:lnTo>
                    <a:pt x="10708" y="34184"/>
                  </a:lnTo>
                  <a:lnTo>
                    <a:pt x="7504" y="36158"/>
                  </a:lnTo>
                  <a:lnTo>
                    <a:pt x="4301" y="38133"/>
                  </a:lnTo>
                  <a:lnTo>
                    <a:pt x="2414" y="39230"/>
                  </a:lnTo>
                  <a:lnTo>
                    <a:pt x="88" y="40590"/>
                  </a:lnTo>
                  <a:lnTo>
                    <a:pt x="45" y="40634"/>
                  </a:lnTo>
                  <a:lnTo>
                    <a:pt x="1" y="40722"/>
                  </a:lnTo>
                  <a:lnTo>
                    <a:pt x="1" y="40766"/>
                  </a:lnTo>
                  <a:lnTo>
                    <a:pt x="1" y="40853"/>
                  </a:lnTo>
                  <a:lnTo>
                    <a:pt x="88" y="40897"/>
                  </a:lnTo>
                  <a:lnTo>
                    <a:pt x="176" y="40941"/>
                  </a:lnTo>
                  <a:lnTo>
                    <a:pt x="264" y="40897"/>
                  </a:lnTo>
                  <a:lnTo>
                    <a:pt x="2590" y="39537"/>
                  </a:lnTo>
                  <a:lnTo>
                    <a:pt x="4476" y="38440"/>
                  </a:lnTo>
                  <a:lnTo>
                    <a:pt x="7680" y="36422"/>
                  </a:lnTo>
                  <a:lnTo>
                    <a:pt x="10883" y="34491"/>
                  </a:lnTo>
                  <a:lnTo>
                    <a:pt x="13648" y="32823"/>
                  </a:lnTo>
                  <a:lnTo>
                    <a:pt x="16412" y="31112"/>
                  </a:lnTo>
                  <a:lnTo>
                    <a:pt x="19176" y="29357"/>
                  </a:lnTo>
                  <a:lnTo>
                    <a:pt x="20537" y="28435"/>
                  </a:lnTo>
                  <a:lnTo>
                    <a:pt x="21853" y="27514"/>
                  </a:lnTo>
                  <a:lnTo>
                    <a:pt x="23784" y="25978"/>
                  </a:lnTo>
                  <a:lnTo>
                    <a:pt x="25846" y="24047"/>
                  </a:lnTo>
                  <a:lnTo>
                    <a:pt x="27602" y="22424"/>
                  </a:lnTo>
                  <a:lnTo>
                    <a:pt x="27602" y="22380"/>
                  </a:lnTo>
                  <a:lnTo>
                    <a:pt x="28699" y="21107"/>
                  </a:lnTo>
                  <a:lnTo>
                    <a:pt x="31946" y="16500"/>
                  </a:lnTo>
                  <a:lnTo>
                    <a:pt x="33262" y="14306"/>
                  </a:lnTo>
                  <a:lnTo>
                    <a:pt x="34886" y="11410"/>
                  </a:lnTo>
                  <a:lnTo>
                    <a:pt x="36246" y="9040"/>
                  </a:lnTo>
                  <a:lnTo>
                    <a:pt x="37957" y="5881"/>
                  </a:lnTo>
                  <a:lnTo>
                    <a:pt x="37957" y="5837"/>
                  </a:lnTo>
                  <a:lnTo>
                    <a:pt x="39054" y="2765"/>
                  </a:lnTo>
                  <a:lnTo>
                    <a:pt x="39932" y="220"/>
                  </a:lnTo>
                  <a:lnTo>
                    <a:pt x="39932" y="132"/>
                  </a:lnTo>
                  <a:lnTo>
                    <a:pt x="39932" y="89"/>
                  </a:lnTo>
                  <a:lnTo>
                    <a:pt x="39888" y="45"/>
                  </a:lnTo>
                  <a:lnTo>
                    <a:pt x="39844" y="1"/>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7" name="Google Shape;4437;p91"/>
            <p:cNvSpPr/>
            <p:nvPr/>
          </p:nvSpPr>
          <p:spPr>
            <a:xfrm>
              <a:off x="5548750" y="1803800"/>
              <a:ext cx="995025" cy="1000500"/>
            </a:xfrm>
            <a:custGeom>
              <a:rect b="b" l="l" r="r" t="t"/>
              <a:pathLst>
                <a:path extrusionOk="0" h="40020" w="39801">
                  <a:moveTo>
                    <a:pt x="39581" y="1"/>
                  </a:moveTo>
                  <a:lnTo>
                    <a:pt x="39537" y="45"/>
                  </a:lnTo>
                  <a:lnTo>
                    <a:pt x="39493" y="89"/>
                  </a:lnTo>
                  <a:lnTo>
                    <a:pt x="39449" y="133"/>
                  </a:lnTo>
                  <a:lnTo>
                    <a:pt x="38572" y="2678"/>
                  </a:lnTo>
                  <a:lnTo>
                    <a:pt x="37782" y="4959"/>
                  </a:lnTo>
                  <a:lnTo>
                    <a:pt x="36773" y="6890"/>
                  </a:lnTo>
                  <a:lnTo>
                    <a:pt x="34579" y="10839"/>
                  </a:lnTo>
                  <a:lnTo>
                    <a:pt x="33350" y="12946"/>
                  </a:lnTo>
                  <a:lnTo>
                    <a:pt x="31902" y="15403"/>
                  </a:lnTo>
                  <a:lnTo>
                    <a:pt x="30322" y="17685"/>
                  </a:lnTo>
                  <a:lnTo>
                    <a:pt x="27953" y="20844"/>
                  </a:lnTo>
                  <a:lnTo>
                    <a:pt x="26110" y="22599"/>
                  </a:lnTo>
                  <a:lnTo>
                    <a:pt x="23872" y="24706"/>
                  </a:lnTo>
                  <a:lnTo>
                    <a:pt x="21765" y="26417"/>
                  </a:lnTo>
                  <a:lnTo>
                    <a:pt x="19966" y="27646"/>
                  </a:lnTo>
                  <a:lnTo>
                    <a:pt x="17641" y="29137"/>
                  </a:lnTo>
                  <a:lnTo>
                    <a:pt x="13384" y="31770"/>
                  </a:lnTo>
                  <a:lnTo>
                    <a:pt x="11805" y="32648"/>
                  </a:lnTo>
                  <a:lnTo>
                    <a:pt x="7724" y="35149"/>
                  </a:lnTo>
                  <a:lnTo>
                    <a:pt x="3643" y="37563"/>
                  </a:lnTo>
                  <a:lnTo>
                    <a:pt x="88" y="39669"/>
                  </a:lnTo>
                  <a:lnTo>
                    <a:pt x="45" y="39757"/>
                  </a:lnTo>
                  <a:lnTo>
                    <a:pt x="1" y="39800"/>
                  </a:lnTo>
                  <a:lnTo>
                    <a:pt x="1" y="39844"/>
                  </a:lnTo>
                  <a:lnTo>
                    <a:pt x="1" y="39932"/>
                  </a:lnTo>
                  <a:lnTo>
                    <a:pt x="88" y="39976"/>
                  </a:lnTo>
                  <a:lnTo>
                    <a:pt x="176" y="40020"/>
                  </a:lnTo>
                  <a:lnTo>
                    <a:pt x="264" y="39976"/>
                  </a:lnTo>
                  <a:lnTo>
                    <a:pt x="3818" y="37870"/>
                  </a:lnTo>
                  <a:lnTo>
                    <a:pt x="7899" y="35456"/>
                  </a:lnTo>
                  <a:lnTo>
                    <a:pt x="11980" y="32955"/>
                  </a:lnTo>
                  <a:lnTo>
                    <a:pt x="13560" y="32077"/>
                  </a:lnTo>
                  <a:lnTo>
                    <a:pt x="17816" y="29445"/>
                  </a:lnTo>
                  <a:lnTo>
                    <a:pt x="20142" y="27953"/>
                  </a:lnTo>
                  <a:lnTo>
                    <a:pt x="21985" y="26680"/>
                  </a:lnTo>
                  <a:lnTo>
                    <a:pt x="24091" y="24969"/>
                  </a:lnTo>
                  <a:lnTo>
                    <a:pt x="26329" y="22819"/>
                  </a:lnTo>
                  <a:lnTo>
                    <a:pt x="28216" y="21064"/>
                  </a:lnTo>
                  <a:lnTo>
                    <a:pt x="30585" y="17904"/>
                  </a:lnTo>
                  <a:lnTo>
                    <a:pt x="32209" y="15578"/>
                  </a:lnTo>
                  <a:lnTo>
                    <a:pt x="33657" y="13121"/>
                  </a:lnTo>
                  <a:lnTo>
                    <a:pt x="34886" y="11015"/>
                  </a:lnTo>
                  <a:lnTo>
                    <a:pt x="37080" y="7066"/>
                  </a:lnTo>
                  <a:lnTo>
                    <a:pt x="38089" y="5135"/>
                  </a:lnTo>
                  <a:lnTo>
                    <a:pt x="38089" y="5091"/>
                  </a:lnTo>
                  <a:lnTo>
                    <a:pt x="38879" y="2809"/>
                  </a:lnTo>
                  <a:lnTo>
                    <a:pt x="39800" y="264"/>
                  </a:lnTo>
                  <a:lnTo>
                    <a:pt x="39800" y="176"/>
                  </a:lnTo>
                  <a:lnTo>
                    <a:pt x="39756" y="133"/>
                  </a:lnTo>
                  <a:lnTo>
                    <a:pt x="39713" y="45"/>
                  </a:lnTo>
                  <a:lnTo>
                    <a:pt x="39669" y="45"/>
                  </a:lnTo>
                  <a:lnTo>
                    <a:pt x="39581" y="1"/>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8" name="Google Shape;4438;p91"/>
            <p:cNvSpPr/>
            <p:nvPr/>
          </p:nvSpPr>
          <p:spPr>
            <a:xfrm>
              <a:off x="5493900" y="1863050"/>
              <a:ext cx="967600" cy="891900"/>
            </a:xfrm>
            <a:custGeom>
              <a:rect b="b" l="l" r="r" t="t"/>
              <a:pathLst>
                <a:path extrusionOk="0" h="35676" w="38704">
                  <a:moveTo>
                    <a:pt x="38484" y="0"/>
                  </a:moveTo>
                  <a:lnTo>
                    <a:pt x="38396" y="44"/>
                  </a:lnTo>
                  <a:lnTo>
                    <a:pt x="38352" y="88"/>
                  </a:lnTo>
                  <a:lnTo>
                    <a:pt x="37562" y="2107"/>
                  </a:lnTo>
                  <a:lnTo>
                    <a:pt x="36334" y="4345"/>
                  </a:lnTo>
                  <a:lnTo>
                    <a:pt x="34930" y="6934"/>
                  </a:lnTo>
                  <a:lnTo>
                    <a:pt x="33789" y="8820"/>
                  </a:lnTo>
                  <a:lnTo>
                    <a:pt x="32648" y="10707"/>
                  </a:lnTo>
                  <a:lnTo>
                    <a:pt x="31244" y="12770"/>
                  </a:lnTo>
                  <a:lnTo>
                    <a:pt x="29708" y="14700"/>
                  </a:lnTo>
                  <a:lnTo>
                    <a:pt x="28172" y="16499"/>
                  </a:lnTo>
                  <a:lnTo>
                    <a:pt x="27207" y="17553"/>
                  </a:lnTo>
                  <a:lnTo>
                    <a:pt x="26241" y="18562"/>
                  </a:lnTo>
                  <a:lnTo>
                    <a:pt x="25188" y="19527"/>
                  </a:lnTo>
                  <a:lnTo>
                    <a:pt x="24135" y="20449"/>
                  </a:lnTo>
                  <a:lnTo>
                    <a:pt x="23082" y="21370"/>
                  </a:lnTo>
                  <a:lnTo>
                    <a:pt x="21941" y="22248"/>
                  </a:lnTo>
                  <a:lnTo>
                    <a:pt x="20800" y="23038"/>
                  </a:lnTo>
                  <a:lnTo>
                    <a:pt x="19659" y="23871"/>
                  </a:lnTo>
                  <a:lnTo>
                    <a:pt x="18474" y="24661"/>
                  </a:lnTo>
                  <a:lnTo>
                    <a:pt x="17290" y="25407"/>
                  </a:lnTo>
                  <a:lnTo>
                    <a:pt x="14876" y="26855"/>
                  </a:lnTo>
                  <a:lnTo>
                    <a:pt x="12463" y="28259"/>
                  </a:lnTo>
                  <a:lnTo>
                    <a:pt x="10005" y="29620"/>
                  </a:lnTo>
                  <a:lnTo>
                    <a:pt x="7680" y="30936"/>
                  </a:lnTo>
                  <a:lnTo>
                    <a:pt x="5354" y="32296"/>
                  </a:lnTo>
                  <a:lnTo>
                    <a:pt x="3028" y="33613"/>
                  </a:lnTo>
                  <a:lnTo>
                    <a:pt x="88" y="35324"/>
                  </a:lnTo>
                  <a:lnTo>
                    <a:pt x="44" y="35368"/>
                  </a:lnTo>
                  <a:lnTo>
                    <a:pt x="1" y="35456"/>
                  </a:lnTo>
                  <a:lnTo>
                    <a:pt x="1" y="35500"/>
                  </a:lnTo>
                  <a:lnTo>
                    <a:pt x="44" y="35587"/>
                  </a:lnTo>
                  <a:lnTo>
                    <a:pt x="88" y="35631"/>
                  </a:lnTo>
                  <a:lnTo>
                    <a:pt x="176" y="35675"/>
                  </a:lnTo>
                  <a:lnTo>
                    <a:pt x="264" y="35631"/>
                  </a:lnTo>
                  <a:lnTo>
                    <a:pt x="3204" y="33920"/>
                  </a:lnTo>
                  <a:lnTo>
                    <a:pt x="5530" y="32604"/>
                  </a:lnTo>
                  <a:lnTo>
                    <a:pt x="7855" y="31243"/>
                  </a:lnTo>
                  <a:lnTo>
                    <a:pt x="10181" y="29927"/>
                  </a:lnTo>
                  <a:lnTo>
                    <a:pt x="12638" y="28567"/>
                  </a:lnTo>
                  <a:lnTo>
                    <a:pt x="15096" y="27162"/>
                  </a:lnTo>
                  <a:lnTo>
                    <a:pt x="17509" y="25670"/>
                  </a:lnTo>
                  <a:lnTo>
                    <a:pt x="18694" y="24925"/>
                  </a:lnTo>
                  <a:lnTo>
                    <a:pt x="19878" y="24135"/>
                  </a:lnTo>
                  <a:lnTo>
                    <a:pt x="21019" y="23345"/>
                  </a:lnTo>
                  <a:lnTo>
                    <a:pt x="22160" y="22511"/>
                  </a:lnTo>
                  <a:lnTo>
                    <a:pt x="23301" y="21633"/>
                  </a:lnTo>
                  <a:lnTo>
                    <a:pt x="24398" y="20712"/>
                  </a:lnTo>
                  <a:lnTo>
                    <a:pt x="25451" y="19791"/>
                  </a:lnTo>
                  <a:lnTo>
                    <a:pt x="26461" y="18825"/>
                  </a:lnTo>
                  <a:lnTo>
                    <a:pt x="27470" y="17772"/>
                  </a:lnTo>
                  <a:lnTo>
                    <a:pt x="28435" y="16719"/>
                  </a:lnTo>
                  <a:lnTo>
                    <a:pt x="30015" y="14920"/>
                  </a:lnTo>
                  <a:lnTo>
                    <a:pt x="31551" y="12945"/>
                  </a:lnTo>
                  <a:lnTo>
                    <a:pt x="32955" y="10883"/>
                  </a:lnTo>
                  <a:lnTo>
                    <a:pt x="34096" y="8996"/>
                  </a:lnTo>
                  <a:lnTo>
                    <a:pt x="35237" y="7109"/>
                  </a:lnTo>
                  <a:lnTo>
                    <a:pt x="36641" y="4520"/>
                  </a:lnTo>
                  <a:lnTo>
                    <a:pt x="37870" y="2238"/>
                  </a:lnTo>
                  <a:lnTo>
                    <a:pt x="38703" y="220"/>
                  </a:lnTo>
                  <a:lnTo>
                    <a:pt x="38703" y="132"/>
                  </a:lnTo>
                  <a:lnTo>
                    <a:pt x="38703" y="88"/>
                  </a:lnTo>
                  <a:lnTo>
                    <a:pt x="38659" y="44"/>
                  </a:lnTo>
                  <a:lnTo>
                    <a:pt x="38615" y="0"/>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9" name="Google Shape;4439;p91"/>
            <p:cNvSpPr/>
            <p:nvPr/>
          </p:nvSpPr>
          <p:spPr>
            <a:xfrm>
              <a:off x="5469775" y="1897050"/>
              <a:ext cx="943450" cy="837050"/>
            </a:xfrm>
            <a:custGeom>
              <a:rect b="b" l="l" r="r" t="t"/>
              <a:pathLst>
                <a:path extrusionOk="0" h="33482" w="37738">
                  <a:moveTo>
                    <a:pt x="37518" y="1"/>
                  </a:moveTo>
                  <a:lnTo>
                    <a:pt x="37430" y="45"/>
                  </a:lnTo>
                  <a:lnTo>
                    <a:pt x="37386" y="89"/>
                  </a:lnTo>
                  <a:lnTo>
                    <a:pt x="36114" y="2502"/>
                  </a:lnTo>
                  <a:lnTo>
                    <a:pt x="34841" y="4915"/>
                  </a:lnTo>
                  <a:lnTo>
                    <a:pt x="33569" y="7066"/>
                  </a:lnTo>
                  <a:lnTo>
                    <a:pt x="32472" y="8908"/>
                  </a:lnTo>
                  <a:lnTo>
                    <a:pt x="31155" y="10751"/>
                  </a:lnTo>
                  <a:lnTo>
                    <a:pt x="29751" y="12551"/>
                  </a:lnTo>
                  <a:lnTo>
                    <a:pt x="27601" y="14964"/>
                  </a:lnTo>
                  <a:lnTo>
                    <a:pt x="26504" y="16105"/>
                  </a:lnTo>
                  <a:lnTo>
                    <a:pt x="25363" y="17202"/>
                  </a:lnTo>
                  <a:lnTo>
                    <a:pt x="24178" y="18255"/>
                  </a:lnTo>
                  <a:lnTo>
                    <a:pt x="22950" y="19264"/>
                  </a:lnTo>
                  <a:lnTo>
                    <a:pt x="21721" y="20230"/>
                  </a:lnTo>
                  <a:lnTo>
                    <a:pt x="20449" y="21195"/>
                  </a:lnTo>
                  <a:lnTo>
                    <a:pt x="19176" y="22073"/>
                  </a:lnTo>
                  <a:lnTo>
                    <a:pt x="17860" y="22994"/>
                  </a:lnTo>
                  <a:lnTo>
                    <a:pt x="16499" y="23828"/>
                  </a:lnTo>
                  <a:lnTo>
                    <a:pt x="15139" y="24662"/>
                  </a:lnTo>
                  <a:lnTo>
                    <a:pt x="12418" y="26285"/>
                  </a:lnTo>
                  <a:lnTo>
                    <a:pt x="9654" y="27821"/>
                  </a:lnTo>
                  <a:lnTo>
                    <a:pt x="6889" y="29313"/>
                  </a:lnTo>
                  <a:lnTo>
                    <a:pt x="5222" y="30278"/>
                  </a:lnTo>
                  <a:lnTo>
                    <a:pt x="2852" y="31463"/>
                  </a:lnTo>
                  <a:lnTo>
                    <a:pt x="88" y="33130"/>
                  </a:lnTo>
                  <a:lnTo>
                    <a:pt x="44" y="33174"/>
                  </a:lnTo>
                  <a:lnTo>
                    <a:pt x="0" y="33262"/>
                  </a:lnTo>
                  <a:lnTo>
                    <a:pt x="0" y="33306"/>
                  </a:lnTo>
                  <a:lnTo>
                    <a:pt x="44" y="33394"/>
                  </a:lnTo>
                  <a:lnTo>
                    <a:pt x="88" y="33438"/>
                  </a:lnTo>
                  <a:lnTo>
                    <a:pt x="176" y="33481"/>
                  </a:lnTo>
                  <a:lnTo>
                    <a:pt x="264" y="33438"/>
                  </a:lnTo>
                  <a:lnTo>
                    <a:pt x="3028" y="31770"/>
                  </a:lnTo>
                  <a:lnTo>
                    <a:pt x="5354" y="30585"/>
                  </a:lnTo>
                  <a:lnTo>
                    <a:pt x="7065" y="29620"/>
                  </a:lnTo>
                  <a:lnTo>
                    <a:pt x="9829" y="28128"/>
                  </a:lnTo>
                  <a:lnTo>
                    <a:pt x="12594" y="26548"/>
                  </a:lnTo>
                  <a:lnTo>
                    <a:pt x="15358" y="24969"/>
                  </a:lnTo>
                  <a:lnTo>
                    <a:pt x="16719" y="24135"/>
                  </a:lnTo>
                  <a:lnTo>
                    <a:pt x="18035" y="23257"/>
                  </a:lnTo>
                  <a:lnTo>
                    <a:pt x="19352" y="22380"/>
                  </a:lnTo>
                  <a:lnTo>
                    <a:pt x="20668" y="21458"/>
                  </a:lnTo>
                  <a:lnTo>
                    <a:pt x="21941" y="20493"/>
                  </a:lnTo>
                  <a:lnTo>
                    <a:pt x="23213" y="19528"/>
                  </a:lnTo>
                  <a:lnTo>
                    <a:pt x="24398" y="18518"/>
                  </a:lnTo>
                  <a:lnTo>
                    <a:pt x="25583" y="17465"/>
                  </a:lnTo>
                  <a:lnTo>
                    <a:pt x="26767" y="16324"/>
                  </a:lnTo>
                  <a:lnTo>
                    <a:pt x="27864" y="15183"/>
                  </a:lnTo>
                  <a:lnTo>
                    <a:pt x="30015" y="12814"/>
                  </a:lnTo>
                  <a:lnTo>
                    <a:pt x="31463" y="10971"/>
                  </a:lnTo>
                  <a:lnTo>
                    <a:pt x="32779" y="9084"/>
                  </a:lnTo>
                  <a:lnTo>
                    <a:pt x="33876" y="7241"/>
                  </a:lnTo>
                  <a:lnTo>
                    <a:pt x="35149" y="5091"/>
                  </a:lnTo>
                  <a:lnTo>
                    <a:pt x="36465" y="2677"/>
                  </a:lnTo>
                  <a:lnTo>
                    <a:pt x="37694" y="264"/>
                  </a:lnTo>
                  <a:lnTo>
                    <a:pt x="37738" y="220"/>
                  </a:lnTo>
                  <a:lnTo>
                    <a:pt x="37738" y="132"/>
                  </a:lnTo>
                  <a:lnTo>
                    <a:pt x="37694" y="89"/>
                  </a:lnTo>
                  <a:lnTo>
                    <a:pt x="37650" y="45"/>
                  </a:lnTo>
                  <a:lnTo>
                    <a:pt x="37562" y="1"/>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0" name="Google Shape;4440;p91"/>
            <p:cNvSpPr/>
            <p:nvPr/>
          </p:nvSpPr>
          <p:spPr>
            <a:xfrm>
              <a:off x="5446725" y="1902550"/>
              <a:ext cx="929200" cy="809600"/>
            </a:xfrm>
            <a:custGeom>
              <a:rect b="b" l="l" r="r" t="t"/>
              <a:pathLst>
                <a:path extrusionOk="0" h="32384" w="37168">
                  <a:moveTo>
                    <a:pt x="36860" y="0"/>
                  </a:moveTo>
                  <a:lnTo>
                    <a:pt x="36817" y="88"/>
                  </a:lnTo>
                  <a:lnTo>
                    <a:pt x="36202" y="1229"/>
                  </a:lnTo>
                  <a:lnTo>
                    <a:pt x="35237" y="3028"/>
                  </a:lnTo>
                  <a:lnTo>
                    <a:pt x="34271" y="4783"/>
                  </a:lnTo>
                  <a:lnTo>
                    <a:pt x="33306" y="6451"/>
                  </a:lnTo>
                  <a:lnTo>
                    <a:pt x="32297" y="8118"/>
                  </a:lnTo>
                  <a:lnTo>
                    <a:pt x="31156" y="9742"/>
                  </a:lnTo>
                  <a:lnTo>
                    <a:pt x="30585" y="10531"/>
                  </a:lnTo>
                  <a:lnTo>
                    <a:pt x="29971" y="11321"/>
                  </a:lnTo>
                  <a:lnTo>
                    <a:pt x="29313" y="12111"/>
                  </a:lnTo>
                  <a:lnTo>
                    <a:pt x="28655" y="12901"/>
                  </a:lnTo>
                  <a:lnTo>
                    <a:pt x="27909" y="13691"/>
                  </a:lnTo>
                  <a:lnTo>
                    <a:pt x="27163" y="14437"/>
                  </a:lnTo>
                  <a:lnTo>
                    <a:pt x="25232" y="16280"/>
                  </a:lnTo>
                  <a:lnTo>
                    <a:pt x="23257" y="17947"/>
                  </a:lnTo>
                  <a:lnTo>
                    <a:pt x="21283" y="19395"/>
                  </a:lnTo>
                  <a:lnTo>
                    <a:pt x="19089" y="21194"/>
                  </a:lnTo>
                  <a:lnTo>
                    <a:pt x="16588" y="22906"/>
                  </a:lnTo>
                  <a:lnTo>
                    <a:pt x="12112" y="25495"/>
                  </a:lnTo>
                  <a:lnTo>
                    <a:pt x="9303" y="27030"/>
                  </a:lnTo>
                  <a:lnTo>
                    <a:pt x="7241" y="28171"/>
                  </a:lnTo>
                  <a:lnTo>
                    <a:pt x="3292" y="30146"/>
                  </a:lnTo>
                  <a:lnTo>
                    <a:pt x="89" y="32033"/>
                  </a:lnTo>
                  <a:lnTo>
                    <a:pt x="45" y="32077"/>
                  </a:lnTo>
                  <a:lnTo>
                    <a:pt x="1" y="32164"/>
                  </a:lnTo>
                  <a:lnTo>
                    <a:pt x="1" y="32208"/>
                  </a:lnTo>
                  <a:lnTo>
                    <a:pt x="1" y="32296"/>
                  </a:lnTo>
                  <a:lnTo>
                    <a:pt x="89" y="32340"/>
                  </a:lnTo>
                  <a:lnTo>
                    <a:pt x="176" y="32384"/>
                  </a:lnTo>
                  <a:lnTo>
                    <a:pt x="264" y="32340"/>
                  </a:lnTo>
                  <a:lnTo>
                    <a:pt x="3467" y="30453"/>
                  </a:lnTo>
                  <a:lnTo>
                    <a:pt x="7417" y="28479"/>
                  </a:lnTo>
                  <a:lnTo>
                    <a:pt x="9479" y="27338"/>
                  </a:lnTo>
                  <a:lnTo>
                    <a:pt x="12287" y="25802"/>
                  </a:lnTo>
                  <a:lnTo>
                    <a:pt x="16763" y="23169"/>
                  </a:lnTo>
                  <a:lnTo>
                    <a:pt x="19308" y="21458"/>
                  </a:lnTo>
                  <a:lnTo>
                    <a:pt x="21502" y="19659"/>
                  </a:lnTo>
                  <a:lnTo>
                    <a:pt x="23477" y="18211"/>
                  </a:lnTo>
                  <a:lnTo>
                    <a:pt x="25451" y="16543"/>
                  </a:lnTo>
                  <a:lnTo>
                    <a:pt x="27382" y="14700"/>
                  </a:lnTo>
                  <a:lnTo>
                    <a:pt x="28172" y="13910"/>
                  </a:lnTo>
                  <a:lnTo>
                    <a:pt x="28918" y="13120"/>
                  </a:lnTo>
                  <a:lnTo>
                    <a:pt x="29576" y="12331"/>
                  </a:lnTo>
                  <a:lnTo>
                    <a:pt x="30234" y="11541"/>
                  </a:lnTo>
                  <a:lnTo>
                    <a:pt x="30849" y="10751"/>
                  </a:lnTo>
                  <a:lnTo>
                    <a:pt x="31463" y="9917"/>
                  </a:lnTo>
                  <a:lnTo>
                    <a:pt x="32560" y="8294"/>
                  </a:lnTo>
                  <a:lnTo>
                    <a:pt x="33613" y="6626"/>
                  </a:lnTo>
                  <a:lnTo>
                    <a:pt x="34579" y="4959"/>
                  </a:lnTo>
                  <a:lnTo>
                    <a:pt x="35544" y="3203"/>
                  </a:lnTo>
                  <a:lnTo>
                    <a:pt x="36509" y="1404"/>
                  </a:lnTo>
                  <a:lnTo>
                    <a:pt x="37124" y="220"/>
                  </a:lnTo>
                  <a:lnTo>
                    <a:pt x="37168" y="176"/>
                  </a:lnTo>
                  <a:lnTo>
                    <a:pt x="37168" y="88"/>
                  </a:lnTo>
                  <a:lnTo>
                    <a:pt x="37124" y="44"/>
                  </a:lnTo>
                  <a:lnTo>
                    <a:pt x="37080" y="0"/>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1" name="Google Shape;4441;p91"/>
            <p:cNvSpPr/>
            <p:nvPr/>
          </p:nvSpPr>
          <p:spPr>
            <a:xfrm>
              <a:off x="5422600" y="1929975"/>
              <a:ext cx="900675" cy="760250"/>
            </a:xfrm>
            <a:custGeom>
              <a:rect b="b" l="l" r="r" t="t"/>
              <a:pathLst>
                <a:path extrusionOk="0" h="30410" w="36027">
                  <a:moveTo>
                    <a:pt x="35807" y="0"/>
                  </a:moveTo>
                  <a:lnTo>
                    <a:pt x="35763" y="44"/>
                  </a:lnTo>
                  <a:lnTo>
                    <a:pt x="35719" y="88"/>
                  </a:lnTo>
                  <a:lnTo>
                    <a:pt x="34315" y="2677"/>
                  </a:lnTo>
                  <a:lnTo>
                    <a:pt x="33350" y="4476"/>
                  </a:lnTo>
                  <a:lnTo>
                    <a:pt x="32340" y="6187"/>
                  </a:lnTo>
                  <a:lnTo>
                    <a:pt x="31814" y="7021"/>
                  </a:lnTo>
                  <a:lnTo>
                    <a:pt x="31243" y="7855"/>
                  </a:lnTo>
                  <a:lnTo>
                    <a:pt x="30673" y="8645"/>
                  </a:lnTo>
                  <a:lnTo>
                    <a:pt x="30059" y="9391"/>
                  </a:lnTo>
                  <a:lnTo>
                    <a:pt x="29400" y="10180"/>
                  </a:lnTo>
                  <a:lnTo>
                    <a:pt x="28786" y="10926"/>
                  </a:lnTo>
                  <a:lnTo>
                    <a:pt x="28084" y="11672"/>
                  </a:lnTo>
                  <a:lnTo>
                    <a:pt x="27382" y="12374"/>
                  </a:lnTo>
                  <a:lnTo>
                    <a:pt x="25890" y="13779"/>
                  </a:lnTo>
                  <a:lnTo>
                    <a:pt x="24310" y="15183"/>
                  </a:lnTo>
                  <a:lnTo>
                    <a:pt x="22643" y="16411"/>
                  </a:lnTo>
                  <a:lnTo>
                    <a:pt x="20975" y="17772"/>
                  </a:lnTo>
                  <a:lnTo>
                    <a:pt x="20361" y="18342"/>
                  </a:lnTo>
                  <a:lnTo>
                    <a:pt x="19703" y="18913"/>
                  </a:lnTo>
                  <a:lnTo>
                    <a:pt x="19045" y="19439"/>
                  </a:lnTo>
                  <a:lnTo>
                    <a:pt x="18342" y="19966"/>
                  </a:lnTo>
                  <a:lnTo>
                    <a:pt x="16851" y="20975"/>
                  </a:lnTo>
                  <a:lnTo>
                    <a:pt x="15271" y="21940"/>
                  </a:lnTo>
                  <a:lnTo>
                    <a:pt x="13647" y="22906"/>
                  </a:lnTo>
                  <a:lnTo>
                    <a:pt x="12024" y="23783"/>
                  </a:lnTo>
                  <a:lnTo>
                    <a:pt x="8820" y="25495"/>
                  </a:lnTo>
                  <a:lnTo>
                    <a:pt x="7241" y="26328"/>
                  </a:lnTo>
                  <a:lnTo>
                    <a:pt x="3379" y="28171"/>
                  </a:lnTo>
                  <a:lnTo>
                    <a:pt x="88" y="30058"/>
                  </a:lnTo>
                  <a:lnTo>
                    <a:pt x="44" y="30102"/>
                  </a:lnTo>
                  <a:lnTo>
                    <a:pt x="0" y="30190"/>
                  </a:lnTo>
                  <a:lnTo>
                    <a:pt x="0" y="30234"/>
                  </a:lnTo>
                  <a:lnTo>
                    <a:pt x="44" y="30321"/>
                  </a:lnTo>
                  <a:lnTo>
                    <a:pt x="88" y="30365"/>
                  </a:lnTo>
                  <a:lnTo>
                    <a:pt x="176" y="30409"/>
                  </a:lnTo>
                  <a:lnTo>
                    <a:pt x="264" y="30365"/>
                  </a:lnTo>
                  <a:lnTo>
                    <a:pt x="3555" y="28479"/>
                  </a:lnTo>
                  <a:lnTo>
                    <a:pt x="7372" y="26636"/>
                  </a:lnTo>
                  <a:lnTo>
                    <a:pt x="8952" y="25802"/>
                  </a:lnTo>
                  <a:lnTo>
                    <a:pt x="12199" y="24090"/>
                  </a:lnTo>
                  <a:lnTo>
                    <a:pt x="13867" y="23213"/>
                  </a:lnTo>
                  <a:lnTo>
                    <a:pt x="15490" y="22248"/>
                  </a:lnTo>
                  <a:lnTo>
                    <a:pt x="17026" y="21282"/>
                  </a:lnTo>
                  <a:lnTo>
                    <a:pt x="18562" y="20229"/>
                  </a:lnTo>
                  <a:lnTo>
                    <a:pt x="19264" y="19702"/>
                  </a:lnTo>
                  <a:lnTo>
                    <a:pt x="19922" y="19176"/>
                  </a:lnTo>
                  <a:lnTo>
                    <a:pt x="20580" y="18605"/>
                  </a:lnTo>
                  <a:lnTo>
                    <a:pt x="21239" y="18035"/>
                  </a:lnTo>
                  <a:lnTo>
                    <a:pt x="22862" y="16675"/>
                  </a:lnTo>
                  <a:lnTo>
                    <a:pt x="24530" y="15446"/>
                  </a:lnTo>
                  <a:lnTo>
                    <a:pt x="26153" y="14042"/>
                  </a:lnTo>
                  <a:lnTo>
                    <a:pt x="27645" y="12638"/>
                  </a:lnTo>
                  <a:lnTo>
                    <a:pt x="28347" y="11892"/>
                  </a:lnTo>
                  <a:lnTo>
                    <a:pt x="29049" y="11146"/>
                  </a:lnTo>
                  <a:lnTo>
                    <a:pt x="29708" y="10400"/>
                  </a:lnTo>
                  <a:lnTo>
                    <a:pt x="30322" y="9610"/>
                  </a:lnTo>
                  <a:lnTo>
                    <a:pt x="30936" y="8864"/>
                  </a:lnTo>
                  <a:lnTo>
                    <a:pt x="31507" y="8030"/>
                  </a:lnTo>
                  <a:lnTo>
                    <a:pt x="32077" y="7240"/>
                  </a:lnTo>
                  <a:lnTo>
                    <a:pt x="32647" y="6407"/>
                  </a:lnTo>
                  <a:lnTo>
                    <a:pt x="33174" y="5529"/>
                  </a:lnTo>
                  <a:lnTo>
                    <a:pt x="33657" y="4652"/>
                  </a:lnTo>
                  <a:lnTo>
                    <a:pt x="34666" y="2809"/>
                  </a:lnTo>
                  <a:lnTo>
                    <a:pt x="36026" y="263"/>
                  </a:lnTo>
                  <a:lnTo>
                    <a:pt x="36026" y="176"/>
                  </a:lnTo>
                  <a:lnTo>
                    <a:pt x="36026" y="132"/>
                  </a:lnTo>
                  <a:lnTo>
                    <a:pt x="35982" y="44"/>
                  </a:lnTo>
                  <a:lnTo>
                    <a:pt x="35939" y="0"/>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2" name="Google Shape;4442;p91"/>
            <p:cNvSpPr/>
            <p:nvPr/>
          </p:nvSpPr>
          <p:spPr>
            <a:xfrm>
              <a:off x="5375425" y="2000175"/>
              <a:ext cx="840325" cy="647250"/>
            </a:xfrm>
            <a:custGeom>
              <a:rect b="b" l="l" r="r" t="t"/>
              <a:pathLst>
                <a:path extrusionOk="0" h="25890" w="33613">
                  <a:moveTo>
                    <a:pt x="33350" y="1"/>
                  </a:moveTo>
                  <a:lnTo>
                    <a:pt x="33306" y="88"/>
                  </a:lnTo>
                  <a:lnTo>
                    <a:pt x="31638" y="2897"/>
                  </a:lnTo>
                  <a:lnTo>
                    <a:pt x="30322" y="4783"/>
                  </a:lnTo>
                  <a:lnTo>
                    <a:pt x="28874" y="6495"/>
                  </a:lnTo>
                  <a:lnTo>
                    <a:pt x="26943" y="8426"/>
                  </a:lnTo>
                  <a:lnTo>
                    <a:pt x="25056" y="10049"/>
                  </a:lnTo>
                  <a:lnTo>
                    <a:pt x="22994" y="11673"/>
                  </a:lnTo>
                  <a:lnTo>
                    <a:pt x="20361" y="14042"/>
                  </a:lnTo>
                  <a:lnTo>
                    <a:pt x="18123" y="15929"/>
                  </a:lnTo>
                  <a:lnTo>
                    <a:pt x="16105" y="17289"/>
                  </a:lnTo>
                  <a:lnTo>
                    <a:pt x="14174" y="18430"/>
                  </a:lnTo>
                  <a:lnTo>
                    <a:pt x="12112" y="19571"/>
                  </a:lnTo>
                  <a:lnTo>
                    <a:pt x="7811" y="21677"/>
                  </a:lnTo>
                  <a:lnTo>
                    <a:pt x="5661" y="22555"/>
                  </a:lnTo>
                  <a:lnTo>
                    <a:pt x="3511" y="23608"/>
                  </a:lnTo>
                  <a:lnTo>
                    <a:pt x="88" y="25539"/>
                  </a:lnTo>
                  <a:lnTo>
                    <a:pt x="1" y="25583"/>
                  </a:lnTo>
                  <a:lnTo>
                    <a:pt x="1" y="25671"/>
                  </a:lnTo>
                  <a:lnTo>
                    <a:pt x="1" y="25714"/>
                  </a:lnTo>
                  <a:lnTo>
                    <a:pt x="1" y="25802"/>
                  </a:lnTo>
                  <a:lnTo>
                    <a:pt x="88" y="25846"/>
                  </a:lnTo>
                  <a:lnTo>
                    <a:pt x="176" y="25890"/>
                  </a:lnTo>
                  <a:lnTo>
                    <a:pt x="264" y="25846"/>
                  </a:lnTo>
                  <a:lnTo>
                    <a:pt x="3686" y="23915"/>
                  </a:lnTo>
                  <a:lnTo>
                    <a:pt x="5793" y="22862"/>
                  </a:lnTo>
                  <a:lnTo>
                    <a:pt x="7943" y="22028"/>
                  </a:lnTo>
                  <a:lnTo>
                    <a:pt x="12287" y="19878"/>
                  </a:lnTo>
                  <a:lnTo>
                    <a:pt x="14349" y="18737"/>
                  </a:lnTo>
                  <a:lnTo>
                    <a:pt x="16280" y="17553"/>
                  </a:lnTo>
                  <a:lnTo>
                    <a:pt x="18299" y="16236"/>
                  </a:lnTo>
                  <a:lnTo>
                    <a:pt x="18343" y="16236"/>
                  </a:lnTo>
                  <a:lnTo>
                    <a:pt x="20580" y="14306"/>
                  </a:lnTo>
                  <a:lnTo>
                    <a:pt x="23213" y="11936"/>
                  </a:lnTo>
                  <a:lnTo>
                    <a:pt x="25276" y="10312"/>
                  </a:lnTo>
                  <a:lnTo>
                    <a:pt x="27206" y="8689"/>
                  </a:lnTo>
                  <a:lnTo>
                    <a:pt x="29137" y="6714"/>
                  </a:lnTo>
                  <a:lnTo>
                    <a:pt x="30585" y="5003"/>
                  </a:lnTo>
                  <a:lnTo>
                    <a:pt x="31946" y="3072"/>
                  </a:lnTo>
                  <a:lnTo>
                    <a:pt x="33569" y="264"/>
                  </a:lnTo>
                  <a:lnTo>
                    <a:pt x="33613" y="176"/>
                  </a:lnTo>
                  <a:lnTo>
                    <a:pt x="33613" y="132"/>
                  </a:lnTo>
                  <a:lnTo>
                    <a:pt x="33569" y="44"/>
                  </a:lnTo>
                  <a:lnTo>
                    <a:pt x="33525" y="1"/>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3" name="Google Shape;4443;p91"/>
            <p:cNvSpPr/>
            <p:nvPr/>
          </p:nvSpPr>
          <p:spPr>
            <a:xfrm>
              <a:off x="5351300" y="2536625"/>
              <a:ext cx="160175" cy="88875"/>
            </a:xfrm>
            <a:custGeom>
              <a:rect b="b" l="l" r="r" t="t"/>
              <a:pathLst>
                <a:path extrusionOk="0" h="3555" w="6407">
                  <a:moveTo>
                    <a:pt x="6231" y="0"/>
                  </a:moveTo>
                  <a:lnTo>
                    <a:pt x="6143" y="44"/>
                  </a:lnTo>
                  <a:lnTo>
                    <a:pt x="3554" y="1273"/>
                  </a:lnTo>
                  <a:lnTo>
                    <a:pt x="88" y="3247"/>
                  </a:lnTo>
                  <a:lnTo>
                    <a:pt x="44" y="3291"/>
                  </a:lnTo>
                  <a:lnTo>
                    <a:pt x="0" y="3335"/>
                  </a:lnTo>
                  <a:lnTo>
                    <a:pt x="0" y="3423"/>
                  </a:lnTo>
                  <a:lnTo>
                    <a:pt x="44" y="3467"/>
                  </a:lnTo>
                  <a:lnTo>
                    <a:pt x="88" y="3554"/>
                  </a:lnTo>
                  <a:lnTo>
                    <a:pt x="263" y="3554"/>
                  </a:lnTo>
                  <a:lnTo>
                    <a:pt x="3730" y="1580"/>
                  </a:lnTo>
                  <a:lnTo>
                    <a:pt x="6319" y="351"/>
                  </a:lnTo>
                  <a:lnTo>
                    <a:pt x="6363" y="307"/>
                  </a:lnTo>
                  <a:lnTo>
                    <a:pt x="6407" y="263"/>
                  </a:lnTo>
                  <a:lnTo>
                    <a:pt x="6407" y="176"/>
                  </a:lnTo>
                  <a:lnTo>
                    <a:pt x="6363" y="132"/>
                  </a:lnTo>
                  <a:lnTo>
                    <a:pt x="6363" y="44"/>
                  </a:lnTo>
                  <a:lnTo>
                    <a:pt x="6275" y="44"/>
                  </a:lnTo>
                  <a:lnTo>
                    <a:pt x="6231" y="0"/>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4" name="Google Shape;4444;p91"/>
            <p:cNvSpPr/>
            <p:nvPr/>
          </p:nvSpPr>
          <p:spPr>
            <a:xfrm>
              <a:off x="5904175" y="2181175"/>
              <a:ext cx="137150" cy="118500"/>
            </a:xfrm>
            <a:custGeom>
              <a:rect b="b" l="l" r="r" t="t"/>
              <a:pathLst>
                <a:path extrusionOk="0" h="4740" w="5486">
                  <a:moveTo>
                    <a:pt x="5267" y="1"/>
                  </a:moveTo>
                  <a:lnTo>
                    <a:pt x="5223" y="45"/>
                  </a:lnTo>
                  <a:lnTo>
                    <a:pt x="3555" y="1493"/>
                  </a:lnTo>
                  <a:lnTo>
                    <a:pt x="89" y="4433"/>
                  </a:lnTo>
                  <a:lnTo>
                    <a:pt x="45" y="4477"/>
                  </a:lnTo>
                  <a:lnTo>
                    <a:pt x="1" y="4564"/>
                  </a:lnTo>
                  <a:lnTo>
                    <a:pt x="1" y="4608"/>
                  </a:lnTo>
                  <a:lnTo>
                    <a:pt x="45" y="4696"/>
                  </a:lnTo>
                  <a:lnTo>
                    <a:pt x="89" y="4740"/>
                  </a:lnTo>
                  <a:lnTo>
                    <a:pt x="176" y="4740"/>
                  </a:lnTo>
                  <a:lnTo>
                    <a:pt x="308" y="4696"/>
                  </a:lnTo>
                  <a:lnTo>
                    <a:pt x="3775" y="1756"/>
                  </a:lnTo>
                  <a:lnTo>
                    <a:pt x="5442" y="308"/>
                  </a:lnTo>
                  <a:lnTo>
                    <a:pt x="5486" y="264"/>
                  </a:lnTo>
                  <a:lnTo>
                    <a:pt x="5486" y="220"/>
                  </a:lnTo>
                  <a:lnTo>
                    <a:pt x="5486" y="132"/>
                  </a:lnTo>
                  <a:lnTo>
                    <a:pt x="5442" y="89"/>
                  </a:lnTo>
                  <a:lnTo>
                    <a:pt x="5398" y="45"/>
                  </a:lnTo>
                  <a:lnTo>
                    <a:pt x="5354" y="1"/>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5" name="Google Shape;4445;p91"/>
            <p:cNvSpPr/>
            <p:nvPr/>
          </p:nvSpPr>
          <p:spPr>
            <a:xfrm>
              <a:off x="5889925" y="2072575"/>
              <a:ext cx="210650" cy="199675"/>
            </a:xfrm>
            <a:custGeom>
              <a:rect b="b" l="l" r="r" t="t"/>
              <a:pathLst>
                <a:path extrusionOk="0" h="7987" w="8426">
                  <a:moveTo>
                    <a:pt x="8162" y="1"/>
                  </a:moveTo>
                  <a:lnTo>
                    <a:pt x="8118" y="45"/>
                  </a:lnTo>
                  <a:lnTo>
                    <a:pt x="6670" y="1800"/>
                  </a:lnTo>
                  <a:lnTo>
                    <a:pt x="4871" y="3599"/>
                  </a:lnTo>
                  <a:lnTo>
                    <a:pt x="3379" y="4784"/>
                  </a:lnTo>
                  <a:lnTo>
                    <a:pt x="1712" y="6232"/>
                  </a:lnTo>
                  <a:lnTo>
                    <a:pt x="44" y="7680"/>
                  </a:lnTo>
                  <a:lnTo>
                    <a:pt x="0" y="7724"/>
                  </a:lnTo>
                  <a:lnTo>
                    <a:pt x="0" y="7811"/>
                  </a:lnTo>
                  <a:lnTo>
                    <a:pt x="0" y="7855"/>
                  </a:lnTo>
                  <a:lnTo>
                    <a:pt x="44" y="7943"/>
                  </a:lnTo>
                  <a:lnTo>
                    <a:pt x="88" y="7987"/>
                  </a:lnTo>
                  <a:lnTo>
                    <a:pt x="176" y="7987"/>
                  </a:lnTo>
                  <a:lnTo>
                    <a:pt x="308" y="7943"/>
                  </a:lnTo>
                  <a:lnTo>
                    <a:pt x="1931" y="6495"/>
                  </a:lnTo>
                  <a:lnTo>
                    <a:pt x="3599" y="5047"/>
                  </a:lnTo>
                  <a:lnTo>
                    <a:pt x="5091" y="3862"/>
                  </a:lnTo>
                  <a:lnTo>
                    <a:pt x="6934" y="2019"/>
                  </a:lnTo>
                  <a:lnTo>
                    <a:pt x="8382" y="264"/>
                  </a:lnTo>
                  <a:lnTo>
                    <a:pt x="8426" y="220"/>
                  </a:lnTo>
                  <a:lnTo>
                    <a:pt x="8426" y="132"/>
                  </a:lnTo>
                  <a:lnTo>
                    <a:pt x="8426" y="88"/>
                  </a:lnTo>
                  <a:lnTo>
                    <a:pt x="8382" y="1"/>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6" name="Google Shape;4446;p91"/>
            <p:cNvSpPr/>
            <p:nvPr/>
          </p:nvSpPr>
          <p:spPr>
            <a:xfrm>
              <a:off x="5303025" y="2516875"/>
              <a:ext cx="109725" cy="65825"/>
            </a:xfrm>
            <a:custGeom>
              <a:rect b="b" l="l" r="r" t="t"/>
              <a:pathLst>
                <a:path extrusionOk="0" h="2633" w="4389">
                  <a:moveTo>
                    <a:pt x="4213" y="0"/>
                  </a:moveTo>
                  <a:lnTo>
                    <a:pt x="4169" y="44"/>
                  </a:lnTo>
                  <a:lnTo>
                    <a:pt x="88" y="2282"/>
                  </a:lnTo>
                  <a:lnTo>
                    <a:pt x="44" y="2326"/>
                  </a:lnTo>
                  <a:lnTo>
                    <a:pt x="0" y="2414"/>
                  </a:lnTo>
                  <a:lnTo>
                    <a:pt x="0" y="2457"/>
                  </a:lnTo>
                  <a:lnTo>
                    <a:pt x="0" y="2545"/>
                  </a:lnTo>
                  <a:lnTo>
                    <a:pt x="88" y="2589"/>
                  </a:lnTo>
                  <a:lnTo>
                    <a:pt x="176" y="2633"/>
                  </a:lnTo>
                  <a:lnTo>
                    <a:pt x="264" y="2589"/>
                  </a:lnTo>
                  <a:lnTo>
                    <a:pt x="4301" y="351"/>
                  </a:lnTo>
                  <a:lnTo>
                    <a:pt x="4388" y="307"/>
                  </a:lnTo>
                  <a:lnTo>
                    <a:pt x="4388" y="263"/>
                  </a:lnTo>
                  <a:lnTo>
                    <a:pt x="4388" y="176"/>
                  </a:lnTo>
                  <a:lnTo>
                    <a:pt x="4388" y="132"/>
                  </a:lnTo>
                  <a:lnTo>
                    <a:pt x="4345" y="44"/>
                  </a:lnTo>
                  <a:lnTo>
                    <a:pt x="4301" y="44"/>
                  </a:lnTo>
                  <a:lnTo>
                    <a:pt x="4213" y="0"/>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7" name="Google Shape;4447;p91"/>
            <p:cNvSpPr/>
            <p:nvPr/>
          </p:nvSpPr>
          <p:spPr>
            <a:xfrm>
              <a:off x="6039125" y="1741275"/>
              <a:ext cx="930275" cy="1504025"/>
            </a:xfrm>
            <a:custGeom>
              <a:rect b="b" l="l" r="r" t="t"/>
              <a:pathLst>
                <a:path extrusionOk="0" h="60161" w="37211">
                  <a:moveTo>
                    <a:pt x="35149" y="1"/>
                  </a:moveTo>
                  <a:lnTo>
                    <a:pt x="35105" y="45"/>
                  </a:lnTo>
                  <a:lnTo>
                    <a:pt x="35017" y="89"/>
                  </a:lnTo>
                  <a:lnTo>
                    <a:pt x="34973" y="132"/>
                  </a:lnTo>
                  <a:lnTo>
                    <a:pt x="34973" y="176"/>
                  </a:lnTo>
                  <a:lnTo>
                    <a:pt x="34973" y="264"/>
                  </a:lnTo>
                  <a:lnTo>
                    <a:pt x="35017" y="308"/>
                  </a:lnTo>
                  <a:lnTo>
                    <a:pt x="36333" y="1756"/>
                  </a:lnTo>
                  <a:lnTo>
                    <a:pt x="36509" y="2195"/>
                  </a:lnTo>
                  <a:lnTo>
                    <a:pt x="36772" y="4433"/>
                  </a:lnTo>
                  <a:lnTo>
                    <a:pt x="36860" y="7329"/>
                  </a:lnTo>
                  <a:lnTo>
                    <a:pt x="36728" y="8557"/>
                  </a:lnTo>
                  <a:lnTo>
                    <a:pt x="35938" y="10400"/>
                  </a:lnTo>
                  <a:lnTo>
                    <a:pt x="34973" y="12770"/>
                  </a:lnTo>
                  <a:lnTo>
                    <a:pt x="33657" y="16588"/>
                  </a:lnTo>
                  <a:lnTo>
                    <a:pt x="32252" y="19133"/>
                  </a:lnTo>
                  <a:lnTo>
                    <a:pt x="30936" y="21590"/>
                  </a:lnTo>
                  <a:lnTo>
                    <a:pt x="29883" y="24091"/>
                  </a:lnTo>
                  <a:lnTo>
                    <a:pt x="27250" y="28742"/>
                  </a:lnTo>
                  <a:lnTo>
                    <a:pt x="27250" y="28830"/>
                  </a:lnTo>
                  <a:lnTo>
                    <a:pt x="27206" y="30585"/>
                  </a:lnTo>
                  <a:lnTo>
                    <a:pt x="27338" y="32253"/>
                  </a:lnTo>
                  <a:lnTo>
                    <a:pt x="28435" y="40239"/>
                  </a:lnTo>
                  <a:lnTo>
                    <a:pt x="28215" y="40590"/>
                  </a:lnTo>
                  <a:lnTo>
                    <a:pt x="27426" y="41204"/>
                  </a:lnTo>
                  <a:lnTo>
                    <a:pt x="25144" y="42565"/>
                  </a:lnTo>
                  <a:lnTo>
                    <a:pt x="22730" y="44232"/>
                  </a:lnTo>
                  <a:lnTo>
                    <a:pt x="20054" y="45856"/>
                  </a:lnTo>
                  <a:lnTo>
                    <a:pt x="20054" y="45900"/>
                  </a:lnTo>
                  <a:lnTo>
                    <a:pt x="16499" y="48708"/>
                  </a:lnTo>
                  <a:lnTo>
                    <a:pt x="14569" y="49761"/>
                  </a:lnTo>
                  <a:lnTo>
                    <a:pt x="14569" y="49805"/>
                  </a:lnTo>
                  <a:lnTo>
                    <a:pt x="12418" y="51867"/>
                  </a:lnTo>
                  <a:lnTo>
                    <a:pt x="11409" y="52569"/>
                  </a:lnTo>
                  <a:lnTo>
                    <a:pt x="8118" y="54281"/>
                  </a:lnTo>
                  <a:lnTo>
                    <a:pt x="6626" y="54939"/>
                  </a:lnTo>
                  <a:lnTo>
                    <a:pt x="6626" y="54983"/>
                  </a:lnTo>
                  <a:lnTo>
                    <a:pt x="5134" y="56036"/>
                  </a:lnTo>
                  <a:lnTo>
                    <a:pt x="3160" y="57484"/>
                  </a:lnTo>
                  <a:lnTo>
                    <a:pt x="88" y="59854"/>
                  </a:lnTo>
                  <a:lnTo>
                    <a:pt x="0" y="59897"/>
                  </a:lnTo>
                  <a:lnTo>
                    <a:pt x="0" y="59941"/>
                  </a:lnTo>
                  <a:lnTo>
                    <a:pt x="0" y="60029"/>
                  </a:lnTo>
                  <a:lnTo>
                    <a:pt x="44" y="60073"/>
                  </a:lnTo>
                  <a:lnTo>
                    <a:pt x="88" y="60117"/>
                  </a:lnTo>
                  <a:lnTo>
                    <a:pt x="176" y="60161"/>
                  </a:lnTo>
                  <a:lnTo>
                    <a:pt x="264" y="60117"/>
                  </a:lnTo>
                  <a:lnTo>
                    <a:pt x="3335" y="57791"/>
                  </a:lnTo>
                  <a:lnTo>
                    <a:pt x="5354" y="56299"/>
                  </a:lnTo>
                  <a:lnTo>
                    <a:pt x="6802" y="55246"/>
                  </a:lnTo>
                  <a:lnTo>
                    <a:pt x="8250" y="54588"/>
                  </a:lnTo>
                  <a:lnTo>
                    <a:pt x="11585" y="52877"/>
                  </a:lnTo>
                  <a:lnTo>
                    <a:pt x="11585" y="52833"/>
                  </a:lnTo>
                  <a:lnTo>
                    <a:pt x="12638" y="52174"/>
                  </a:lnTo>
                  <a:lnTo>
                    <a:pt x="12638" y="52131"/>
                  </a:lnTo>
                  <a:lnTo>
                    <a:pt x="14788" y="50068"/>
                  </a:lnTo>
                  <a:lnTo>
                    <a:pt x="16675" y="48971"/>
                  </a:lnTo>
                  <a:lnTo>
                    <a:pt x="16719" y="48971"/>
                  </a:lnTo>
                  <a:lnTo>
                    <a:pt x="20229" y="46163"/>
                  </a:lnTo>
                  <a:lnTo>
                    <a:pt x="22906" y="44539"/>
                  </a:lnTo>
                  <a:lnTo>
                    <a:pt x="25319" y="42872"/>
                  </a:lnTo>
                  <a:lnTo>
                    <a:pt x="27645" y="41512"/>
                  </a:lnTo>
                  <a:lnTo>
                    <a:pt x="27645" y="41468"/>
                  </a:lnTo>
                  <a:lnTo>
                    <a:pt x="28435" y="40853"/>
                  </a:lnTo>
                  <a:lnTo>
                    <a:pt x="28479" y="40809"/>
                  </a:lnTo>
                  <a:lnTo>
                    <a:pt x="28786" y="40415"/>
                  </a:lnTo>
                  <a:lnTo>
                    <a:pt x="28786" y="40283"/>
                  </a:lnTo>
                  <a:lnTo>
                    <a:pt x="27689" y="32209"/>
                  </a:lnTo>
                  <a:lnTo>
                    <a:pt x="27557" y="30585"/>
                  </a:lnTo>
                  <a:lnTo>
                    <a:pt x="27601" y="28874"/>
                  </a:lnTo>
                  <a:lnTo>
                    <a:pt x="30190" y="24223"/>
                  </a:lnTo>
                  <a:lnTo>
                    <a:pt x="31243" y="21722"/>
                  </a:lnTo>
                  <a:lnTo>
                    <a:pt x="32560" y="19308"/>
                  </a:lnTo>
                  <a:lnTo>
                    <a:pt x="33964" y="16763"/>
                  </a:lnTo>
                  <a:lnTo>
                    <a:pt x="33964" y="16719"/>
                  </a:lnTo>
                  <a:lnTo>
                    <a:pt x="35280" y="12902"/>
                  </a:lnTo>
                  <a:lnTo>
                    <a:pt x="36246" y="10532"/>
                  </a:lnTo>
                  <a:lnTo>
                    <a:pt x="37079" y="8645"/>
                  </a:lnTo>
                  <a:lnTo>
                    <a:pt x="37079" y="8601"/>
                  </a:lnTo>
                  <a:lnTo>
                    <a:pt x="37211" y="7373"/>
                  </a:lnTo>
                  <a:lnTo>
                    <a:pt x="37123" y="4389"/>
                  </a:lnTo>
                  <a:lnTo>
                    <a:pt x="36860" y="2107"/>
                  </a:lnTo>
                  <a:lnTo>
                    <a:pt x="36860" y="2063"/>
                  </a:lnTo>
                  <a:lnTo>
                    <a:pt x="36640" y="1580"/>
                  </a:lnTo>
                  <a:lnTo>
                    <a:pt x="36597" y="1537"/>
                  </a:lnTo>
                  <a:lnTo>
                    <a:pt x="35280" y="89"/>
                  </a:lnTo>
                  <a:lnTo>
                    <a:pt x="35236" y="45"/>
                  </a:lnTo>
                  <a:lnTo>
                    <a:pt x="35149" y="1"/>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8" name="Google Shape;4448;p91"/>
            <p:cNvSpPr/>
            <p:nvPr/>
          </p:nvSpPr>
          <p:spPr>
            <a:xfrm>
              <a:off x="6067650" y="1763225"/>
              <a:ext cx="930275" cy="1507300"/>
            </a:xfrm>
            <a:custGeom>
              <a:rect b="b" l="l" r="r" t="t"/>
              <a:pathLst>
                <a:path extrusionOk="0" h="60292" w="37211">
                  <a:moveTo>
                    <a:pt x="35982" y="0"/>
                  </a:moveTo>
                  <a:lnTo>
                    <a:pt x="35938" y="44"/>
                  </a:lnTo>
                  <a:lnTo>
                    <a:pt x="35851" y="88"/>
                  </a:lnTo>
                  <a:lnTo>
                    <a:pt x="35807" y="132"/>
                  </a:lnTo>
                  <a:lnTo>
                    <a:pt x="35807" y="176"/>
                  </a:lnTo>
                  <a:lnTo>
                    <a:pt x="35851" y="264"/>
                  </a:lnTo>
                  <a:lnTo>
                    <a:pt x="35894" y="308"/>
                  </a:lnTo>
                  <a:lnTo>
                    <a:pt x="36772" y="1141"/>
                  </a:lnTo>
                  <a:lnTo>
                    <a:pt x="36772" y="2370"/>
                  </a:lnTo>
                  <a:lnTo>
                    <a:pt x="36860" y="5310"/>
                  </a:lnTo>
                  <a:lnTo>
                    <a:pt x="36860" y="7241"/>
                  </a:lnTo>
                  <a:lnTo>
                    <a:pt x="36860" y="7943"/>
                  </a:lnTo>
                  <a:lnTo>
                    <a:pt x="36772" y="8557"/>
                  </a:lnTo>
                  <a:lnTo>
                    <a:pt x="36597" y="9127"/>
                  </a:lnTo>
                  <a:lnTo>
                    <a:pt x="36377" y="9786"/>
                  </a:lnTo>
                  <a:lnTo>
                    <a:pt x="35587" y="11629"/>
                  </a:lnTo>
                  <a:lnTo>
                    <a:pt x="34578" y="13823"/>
                  </a:lnTo>
                  <a:lnTo>
                    <a:pt x="33481" y="16631"/>
                  </a:lnTo>
                  <a:lnTo>
                    <a:pt x="32033" y="19001"/>
                  </a:lnTo>
                  <a:lnTo>
                    <a:pt x="30717" y="21414"/>
                  </a:lnTo>
                  <a:lnTo>
                    <a:pt x="29927" y="23652"/>
                  </a:lnTo>
                  <a:lnTo>
                    <a:pt x="29927" y="23740"/>
                  </a:lnTo>
                  <a:lnTo>
                    <a:pt x="30190" y="24924"/>
                  </a:lnTo>
                  <a:lnTo>
                    <a:pt x="30409" y="29532"/>
                  </a:lnTo>
                  <a:lnTo>
                    <a:pt x="30453" y="32472"/>
                  </a:lnTo>
                  <a:lnTo>
                    <a:pt x="30453" y="35587"/>
                  </a:lnTo>
                  <a:lnTo>
                    <a:pt x="30409" y="40195"/>
                  </a:lnTo>
                  <a:lnTo>
                    <a:pt x="30234" y="40370"/>
                  </a:lnTo>
                  <a:lnTo>
                    <a:pt x="29225" y="40941"/>
                  </a:lnTo>
                  <a:lnTo>
                    <a:pt x="29181" y="40985"/>
                  </a:lnTo>
                  <a:lnTo>
                    <a:pt x="28171" y="41950"/>
                  </a:lnTo>
                  <a:lnTo>
                    <a:pt x="26153" y="43047"/>
                  </a:lnTo>
                  <a:lnTo>
                    <a:pt x="23257" y="44627"/>
                  </a:lnTo>
                  <a:lnTo>
                    <a:pt x="20843" y="46206"/>
                  </a:lnTo>
                  <a:lnTo>
                    <a:pt x="18825" y="47391"/>
                  </a:lnTo>
                  <a:lnTo>
                    <a:pt x="18825" y="47435"/>
                  </a:lnTo>
                  <a:lnTo>
                    <a:pt x="16017" y="49585"/>
                  </a:lnTo>
                  <a:lnTo>
                    <a:pt x="13910" y="50594"/>
                  </a:lnTo>
                  <a:lnTo>
                    <a:pt x="13866" y="50638"/>
                  </a:lnTo>
                  <a:lnTo>
                    <a:pt x="12023" y="52262"/>
                  </a:lnTo>
                  <a:lnTo>
                    <a:pt x="11014" y="52920"/>
                  </a:lnTo>
                  <a:lnTo>
                    <a:pt x="7328" y="54895"/>
                  </a:lnTo>
                  <a:lnTo>
                    <a:pt x="5880" y="55641"/>
                  </a:lnTo>
                  <a:lnTo>
                    <a:pt x="4213" y="56869"/>
                  </a:lnTo>
                  <a:lnTo>
                    <a:pt x="2150" y="58361"/>
                  </a:lnTo>
                  <a:lnTo>
                    <a:pt x="88" y="59985"/>
                  </a:lnTo>
                  <a:lnTo>
                    <a:pt x="44" y="60029"/>
                  </a:lnTo>
                  <a:lnTo>
                    <a:pt x="0" y="60116"/>
                  </a:lnTo>
                  <a:lnTo>
                    <a:pt x="0" y="60160"/>
                  </a:lnTo>
                  <a:lnTo>
                    <a:pt x="44" y="60248"/>
                  </a:lnTo>
                  <a:lnTo>
                    <a:pt x="132" y="60292"/>
                  </a:lnTo>
                  <a:lnTo>
                    <a:pt x="176" y="60292"/>
                  </a:lnTo>
                  <a:lnTo>
                    <a:pt x="307" y="60248"/>
                  </a:lnTo>
                  <a:lnTo>
                    <a:pt x="2370" y="58668"/>
                  </a:lnTo>
                  <a:lnTo>
                    <a:pt x="4388" y="57176"/>
                  </a:lnTo>
                  <a:lnTo>
                    <a:pt x="6056" y="55904"/>
                  </a:lnTo>
                  <a:lnTo>
                    <a:pt x="7504" y="55202"/>
                  </a:lnTo>
                  <a:lnTo>
                    <a:pt x="11190" y="53227"/>
                  </a:lnTo>
                  <a:lnTo>
                    <a:pt x="12243" y="52525"/>
                  </a:lnTo>
                  <a:lnTo>
                    <a:pt x="14086" y="50902"/>
                  </a:lnTo>
                  <a:lnTo>
                    <a:pt x="16192" y="49892"/>
                  </a:lnTo>
                  <a:lnTo>
                    <a:pt x="16192" y="49848"/>
                  </a:lnTo>
                  <a:lnTo>
                    <a:pt x="19044" y="47698"/>
                  </a:lnTo>
                  <a:lnTo>
                    <a:pt x="21019" y="46514"/>
                  </a:lnTo>
                  <a:lnTo>
                    <a:pt x="23432" y="44934"/>
                  </a:lnTo>
                  <a:lnTo>
                    <a:pt x="26328" y="43354"/>
                  </a:lnTo>
                  <a:lnTo>
                    <a:pt x="28347" y="42213"/>
                  </a:lnTo>
                  <a:lnTo>
                    <a:pt x="28391" y="42213"/>
                  </a:lnTo>
                  <a:lnTo>
                    <a:pt x="29400" y="41248"/>
                  </a:lnTo>
                  <a:lnTo>
                    <a:pt x="30453" y="40677"/>
                  </a:lnTo>
                  <a:lnTo>
                    <a:pt x="30497" y="40634"/>
                  </a:lnTo>
                  <a:lnTo>
                    <a:pt x="30717" y="40370"/>
                  </a:lnTo>
                  <a:lnTo>
                    <a:pt x="30760" y="40239"/>
                  </a:lnTo>
                  <a:lnTo>
                    <a:pt x="30804" y="35587"/>
                  </a:lnTo>
                  <a:lnTo>
                    <a:pt x="30804" y="32472"/>
                  </a:lnTo>
                  <a:lnTo>
                    <a:pt x="30760" y="29488"/>
                  </a:lnTo>
                  <a:lnTo>
                    <a:pt x="30541" y="24881"/>
                  </a:lnTo>
                  <a:lnTo>
                    <a:pt x="30541" y="24837"/>
                  </a:lnTo>
                  <a:lnTo>
                    <a:pt x="30278" y="23740"/>
                  </a:lnTo>
                  <a:lnTo>
                    <a:pt x="31024" y="21546"/>
                  </a:lnTo>
                  <a:lnTo>
                    <a:pt x="32340" y="19176"/>
                  </a:lnTo>
                  <a:lnTo>
                    <a:pt x="33788" y="16807"/>
                  </a:lnTo>
                  <a:lnTo>
                    <a:pt x="33788" y="16763"/>
                  </a:lnTo>
                  <a:lnTo>
                    <a:pt x="34929" y="13954"/>
                  </a:lnTo>
                  <a:lnTo>
                    <a:pt x="35894" y="11760"/>
                  </a:lnTo>
                  <a:lnTo>
                    <a:pt x="36684" y="9917"/>
                  </a:lnTo>
                  <a:lnTo>
                    <a:pt x="36948" y="9215"/>
                  </a:lnTo>
                  <a:lnTo>
                    <a:pt x="37123" y="8601"/>
                  </a:lnTo>
                  <a:lnTo>
                    <a:pt x="37211" y="7987"/>
                  </a:lnTo>
                  <a:lnTo>
                    <a:pt x="37211" y="7285"/>
                  </a:lnTo>
                  <a:lnTo>
                    <a:pt x="37211" y="5310"/>
                  </a:lnTo>
                  <a:lnTo>
                    <a:pt x="37123" y="2370"/>
                  </a:lnTo>
                  <a:lnTo>
                    <a:pt x="37123" y="1097"/>
                  </a:lnTo>
                  <a:lnTo>
                    <a:pt x="37123" y="1010"/>
                  </a:lnTo>
                  <a:lnTo>
                    <a:pt x="37079" y="966"/>
                  </a:lnTo>
                  <a:lnTo>
                    <a:pt x="36114" y="44"/>
                  </a:lnTo>
                  <a:lnTo>
                    <a:pt x="36070" y="44"/>
                  </a:lnTo>
                  <a:lnTo>
                    <a:pt x="35982" y="0"/>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9" name="Google Shape;4449;p91"/>
            <p:cNvSpPr/>
            <p:nvPr/>
          </p:nvSpPr>
          <p:spPr>
            <a:xfrm>
              <a:off x="7317150" y="4387275"/>
              <a:ext cx="64725" cy="41700"/>
            </a:xfrm>
            <a:custGeom>
              <a:rect b="b" l="l" r="r" t="t"/>
              <a:pathLst>
                <a:path extrusionOk="0" h="1668" w="2589">
                  <a:moveTo>
                    <a:pt x="132" y="0"/>
                  </a:moveTo>
                  <a:lnTo>
                    <a:pt x="88" y="44"/>
                  </a:lnTo>
                  <a:lnTo>
                    <a:pt x="44" y="88"/>
                  </a:lnTo>
                  <a:lnTo>
                    <a:pt x="0" y="176"/>
                  </a:lnTo>
                  <a:lnTo>
                    <a:pt x="0" y="220"/>
                  </a:lnTo>
                  <a:lnTo>
                    <a:pt x="44" y="307"/>
                  </a:lnTo>
                  <a:lnTo>
                    <a:pt x="88" y="351"/>
                  </a:lnTo>
                  <a:lnTo>
                    <a:pt x="2326" y="1624"/>
                  </a:lnTo>
                  <a:lnTo>
                    <a:pt x="2413" y="1668"/>
                  </a:lnTo>
                  <a:lnTo>
                    <a:pt x="2501" y="1624"/>
                  </a:lnTo>
                  <a:lnTo>
                    <a:pt x="2589" y="1580"/>
                  </a:lnTo>
                  <a:lnTo>
                    <a:pt x="2589" y="1492"/>
                  </a:lnTo>
                  <a:lnTo>
                    <a:pt x="2589" y="1448"/>
                  </a:lnTo>
                  <a:lnTo>
                    <a:pt x="2545" y="1360"/>
                  </a:lnTo>
                  <a:lnTo>
                    <a:pt x="2501" y="1317"/>
                  </a:lnTo>
                  <a:lnTo>
                    <a:pt x="263" y="44"/>
                  </a:lnTo>
                  <a:lnTo>
                    <a:pt x="219" y="0"/>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0" name="Google Shape;4450;p91"/>
            <p:cNvSpPr/>
            <p:nvPr/>
          </p:nvSpPr>
          <p:spPr>
            <a:xfrm>
              <a:off x="7284225" y="4357650"/>
              <a:ext cx="41725" cy="38425"/>
            </a:xfrm>
            <a:custGeom>
              <a:rect b="b" l="l" r="r" t="t"/>
              <a:pathLst>
                <a:path extrusionOk="0" h="1537" w="1669">
                  <a:moveTo>
                    <a:pt x="88" y="0"/>
                  </a:moveTo>
                  <a:lnTo>
                    <a:pt x="45" y="88"/>
                  </a:lnTo>
                  <a:lnTo>
                    <a:pt x="1" y="132"/>
                  </a:lnTo>
                  <a:lnTo>
                    <a:pt x="1" y="176"/>
                  </a:lnTo>
                  <a:lnTo>
                    <a:pt x="45" y="264"/>
                  </a:lnTo>
                  <a:lnTo>
                    <a:pt x="483" y="966"/>
                  </a:lnTo>
                  <a:lnTo>
                    <a:pt x="571" y="1010"/>
                  </a:lnTo>
                  <a:lnTo>
                    <a:pt x="1405" y="1536"/>
                  </a:lnTo>
                  <a:lnTo>
                    <a:pt x="1580" y="1536"/>
                  </a:lnTo>
                  <a:lnTo>
                    <a:pt x="1668" y="1448"/>
                  </a:lnTo>
                  <a:lnTo>
                    <a:pt x="1668" y="1405"/>
                  </a:lnTo>
                  <a:lnTo>
                    <a:pt x="1668" y="1317"/>
                  </a:lnTo>
                  <a:lnTo>
                    <a:pt x="1624" y="1273"/>
                  </a:lnTo>
                  <a:lnTo>
                    <a:pt x="1580" y="1229"/>
                  </a:lnTo>
                  <a:lnTo>
                    <a:pt x="790" y="746"/>
                  </a:lnTo>
                  <a:lnTo>
                    <a:pt x="308" y="88"/>
                  </a:lnTo>
                  <a:lnTo>
                    <a:pt x="264" y="0"/>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1" name="Google Shape;4451;p91"/>
            <p:cNvSpPr/>
            <p:nvPr/>
          </p:nvSpPr>
          <p:spPr>
            <a:xfrm>
              <a:off x="7108700" y="4199675"/>
              <a:ext cx="231500" cy="292925"/>
            </a:xfrm>
            <a:custGeom>
              <a:rect b="b" l="l" r="r" t="t"/>
              <a:pathLst>
                <a:path extrusionOk="0" h="11717" w="9260">
                  <a:moveTo>
                    <a:pt x="89" y="1"/>
                  </a:moveTo>
                  <a:lnTo>
                    <a:pt x="45" y="44"/>
                  </a:lnTo>
                  <a:lnTo>
                    <a:pt x="1" y="88"/>
                  </a:lnTo>
                  <a:lnTo>
                    <a:pt x="1" y="176"/>
                  </a:lnTo>
                  <a:lnTo>
                    <a:pt x="1" y="220"/>
                  </a:lnTo>
                  <a:lnTo>
                    <a:pt x="1624" y="3643"/>
                  </a:lnTo>
                  <a:lnTo>
                    <a:pt x="2985" y="6407"/>
                  </a:lnTo>
                  <a:lnTo>
                    <a:pt x="3774" y="8513"/>
                  </a:lnTo>
                  <a:lnTo>
                    <a:pt x="4213" y="9347"/>
                  </a:lnTo>
                  <a:lnTo>
                    <a:pt x="4301" y="9435"/>
                  </a:lnTo>
                  <a:lnTo>
                    <a:pt x="7373" y="10883"/>
                  </a:lnTo>
                  <a:lnTo>
                    <a:pt x="8996" y="11673"/>
                  </a:lnTo>
                  <a:lnTo>
                    <a:pt x="9084" y="11717"/>
                  </a:lnTo>
                  <a:lnTo>
                    <a:pt x="9172" y="11673"/>
                  </a:lnTo>
                  <a:lnTo>
                    <a:pt x="9260" y="11629"/>
                  </a:lnTo>
                  <a:lnTo>
                    <a:pt x="9260" y="11541"/>
                  </a:lnTo>
                  <a:lnTo>
                    <a:pt x="9260" y="11497"/>
                  </a:lnTo>
                  <a:lnTo>
                    <a:pt x="9216" y="11409"/>
                  </a:lnTo>
                  <a:lnTo>
                    <a:pt x="9172" y="11366"/>
                  </a:lnTo>
                  <a:lnTo>
                    <a:pt x="7548" y="10576"/>
                  </a:lnTo>
                  <a:lnTo>
                    <a:pt x="4520" y="9128"/>
                  </a:lnTo>
                  <a:lnTo>
                    <a:pt x="4082" y="8338"/>
                  </a:lnTo>
                  <a:lnTo>
                    <a:pt x="3336" y="6275"/>
                  </a:lnTo>
                  <a:lnTo>
                    <a:pt x="3292" y="6275"/>
                  </a:lnTo>
                  <a:lnTo>
                    <a:pt x="1932" y="3511"/>
                  </a:lnTo>
                  <a:lnTo>
                    <a:pt x="308" y="88"/>
                  </a:lnTo>
                  <a:lnTo>
                    <a:pt x="264" y="44"/>
                  </a:lnTo>
                  <a:lnTo>
                    <a:pt x="220" y="1"/>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2" name="Google Shape;4452;p91"/>
            <p:cNvSpPr/>
            <p:nvPr/>
          </p:nvSpPr>
          <p:spPr>
            <a:xfrm>
              <a:off x="6978150" y="4100950"/>
              <a:ext cx="378500" cy="413600"/>
            </a:xfrm>
            <a:custGeom>
              <a:rect b="b" l="l" r="r" t="t"/>
              <a:pathLst>
                <a:path extrusionOk="0" h="16544" w="15140">
                  <a:moveTo>
                    <a:pt x="922" y="0"/>
                  </a:moveTo>
                  <a:lnTo>
                    <a:pt x="835" y="44"/>
                  </a:lnTo>
                  <a:lnTo>
                    <a:pt x="835" y="132"/>
                  </a:lnTo>
                  <a:lnTo>
                    <a:pt x="220" y="2326"/>
                  </a:lnTo>
                  <a:lnTo>
                    <a:pt x="1" y="3204"/>
                  </a:lnTo>
                  <a:lnTo>
                    <a:pt x="1" y="3335"/>
                  </a:lnTo>
                  <a:lnTo>
                    <a:pt x="791" y="5178"/>
                  </a:lnTo>
                  <a:lnTo>
                    <a:pt x="2283" y="7987"/>
                  </a:lnTo>
                  <a:lnTo>
                    <a:pt x="4257" y="11278"/>
                  </a:lnTo>
                  <a:lnTo>
                    <a:pt x="5223" y="12550"/>
                  </a:lnTo>
                  <a:lnTo>
                    <a:pt x="5223" y="12594"/>
                  </a:lnTo>
                  <a:lnTo>
                    <a:pt x="6056" y="13428"/>
                  </a:lnTo>
                  <a:lnTo>
                    <a:pt x="6100" y="13428"/>
                  </a:lnTo>
                  <a:lnTo>
                    <a:pt x="8733" y="14788"/>
                  </a:lnTo>
                  <a:lnTo>
                    <a:pt x="8777" y="14788"/>
                  </a:lnTo>
                  <a:lnTo>
                    <a:pt x="11542" y="15666"/>
                  </a:lnTo>
                  <a:lnTo>
                    <a:pt x="13779" y="16499"/>
                  </a:lnTo>
                  <a:lnTo>
                    <a:pt x="13823" y="16543"/>
                  </a:lnTo>
                  <a:lnTo>
                    <a:pt x="13867" y="16543"/>
                  </a:lnTo>
                  <a:lnTo>
                    <a:pt x="14964" y="16455"/>
                  </a:lnTo>
                  <a:lnTo>
                    <a:pt x="15052" y="16455"/>
                  </a:lnTo>
                  <a:lnTo>
                    <a:pt x="15096" y="16412"/>
                  </a:lnTo>
                  <a:lnTo>
                    <a:pt x="15140" y="16324"/>
                  </a:lnTo>
                  <a:lnTo>
                    <a:pt x="15140" y="16280"/>
                  </a:lnTo>
                  <a:lnTo>
                    <a:pt x="15096" y="16192"/>
                  </a:lnTo>
                  <a:lnTo>
                    <a:pt x="15052" y="16148"/>
                  </a:lnTo>
                  <a:lnTo>
                    <a:pt x="15008" y="16104"/>
                  </a:lnTo>
                  <a:lnTo>
                    <a:pt x="14964" y="16104"/>
                  </a:lnTo>
                  <a:lnTo>
                    <a:pt x="13867" y="16192"/>
                  </a:lnTo>
                  <a:lnTo>
                    <a:pt x="11673" y="15315"/>
                  </a:lnTo>
                  <a:lnTo>
                    <a:pt x="8909" y="14437"/>
                  </a:lnTo>
                  <a:lnTo>
                    <a:pt x="6276" y="13121"/>
                  </a:lnTo>
                  <a:lnTo>
                    <a:pt x="5486" y="12331"/>
                  </a:lnTo>
                  <a:lnTo>
                    <a:pt x="4521" y="11102"/>
                  </a:lnTo>
                  <a:lnTo>
                    <a:pt x="2590" y="7811"/>
                  </a:lnTo>
                  <a:lnTo>
                    <a:pt x="1098" y="5047"/>
                  </a:lnTo>
                  <a:lnTo>
                    <a:pt x="352" y="3247"/>
                  </a:lnTo>
                  <a:lnTo>
                    <a:pt x="571" y="2414"/>
                  </a:lnTo>
                  <a:lnTo>
                    <a:pt x="1142" y="220"/>
                  </a:lnTo>
                  <a:lnTo>
                    <a:pt x="1186" y="132"/>
                  </a:lnTo>
                  <a:lnTo>
                    <a:pt x="1142" y="88"/>
                  </a:lnTo>
                  <a:lnTo>
                    <a:pt x="1098" y="0"/>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3" name="Google Shape;4453;p91"/>
            <p:cNvSpPr/>
            <p:nvPr/>
          </p:nvSpPr>
          <p:spPr>
            <a:xfrm>
              <a:off x="6866275" y="4041700"/>
              <a:ext cx="453075" cy="489300"/>
            </a:xfrm>
            <a:custGeom>
              <a:rect b="b" l="l" r="r" t="t"/>
              <a:pathLst>
                <a:path extrusionOk="0" h="19572" w="18123">
                  <a:moveTo>
                    <a:pt x="2765" y="1"/>
                  </a:moveTo>
                  <a:lnTo>
                    <a:pt x="2721" y="89"/>
                  </a:lnTo>
                  <a:lnTo>
                    <a:pt x="966" y="2546"/>
                  </a:lnTo>
                  <a:lnTo>
                    <a:pt x="966" y="2590"/>
                  </a:lnTo>
                  <a:lnTo>
                    <a:pt x="176" y="4740"/>
                  </a:lnTo>
                  <a:lnTo>
                    <a:pt x="0" y="5442"/>
                  </a:lnTo>
                  <a:lnTo>
                    <a:pt x="0" y="5486"/>
                  </a:lnTo>
                  <a:lnTo>
                    <a:pt x="0" y="7153"/>
                  </a:lnTo>
                  <a:lnTo>
                    <a:pt x="44" y="7285"/>
                  </a:lnTo>
                  <a:lnTo>
                    <a:pt x="263" y="7504"/>
                  </a:lnTo>
                  <a:lnTo>
                    <a:pt x="307" y="7548"/>
                  </a:lnTo>
                  <a:lnTo>
                    <a:pt x="351" y="7592"/>
                  </a:lnTo>
                  <a:lnTo>
                    <a:pt x="1931" y="7680"/>
                  </a:lnTo>
                  <a:lnTo>
                    <a:pt x="3028" y="9260"/>
                  </a:lnTo>
                  <a:lnTo>
                    <a:pt x="4476" y="11849"/>
                  </a:lnTo>
                  <a:lnTo>
                    <a:pt x="5749" y="14569"/>
                  </a:lnTo>
                  <a:lnTo>
                    <a:pt x="6407" y="15622"/>
                  </a:lnTo>
                  <a:lnTo>
                    <a:pt x="6451" y="15666"/>
                  </a:lnTo>
                  <a:lnTo>
                    <a:pt x="7153" y="16280"/>
                  </a:lnTo>
                  <a:lnTo>
                    <a:pt x="7197" y="16280"/>
                  </a:lnTo>
                  <a:lnTo>
                    <a:pt x="7855" y="16588"/>
                  </a:lnTo>
                  <a:lnTo>
                    <a:pt x="8381" y="16675"/>
                  </a:lnTo>
                  <a:lnTo>
                    <a:pt x="12331" y="18036"/>
                  </a:lnTo>
                  <a:lnTo>
                    <a:pt x="14744" y="18738"/>
                  </a:lnTo>
                  <a:lnTo>
                    <a:pt x="17465" y="19571"/>
                  </a:lnTo>
                  <a:lnTo>
                    <a:pt x="17552" y="19571"/>
                  </a:lnTo>
                  <a:lnTo>
                    <a:pt x="17991" y="19484"/>
                  </a:lnTo>
                  <a:lnTo>
                    <a:pt x="18035" y="19484"/>
                  </a:lnTo>
                  <a:lnTo>
                    <a:pt x="18123" y="19440"/>
                  </a:lnTo>
                  <a:lnTo>
                    <a:pt x="18123" y="19352"/>
                  </a:lnTo>
                  <a:lnTo>
                    <a:pt x="18123" y="19308"/>
                  </a:lnTo>
                  <a:lnTo>
                    <a:pt x="18123" y="19220"/>
                  </a:lnTo>
                  <a:lnTo>
                    <a:pt x="18035" y="19177"/>
                  </a:lnTo>
                  <a:lnTo>
                    <a:pt x="17991" y="19133"/>
                  </a:lnTo>
                  <a:lnTo>
                    <a:pt x="17903" y="19133"/>
                  </a:lnTo>
                  <a:lnTo>
                    <a:pt x="17508" y="19220"/>
                  </a:lnTo>
                  <a:lnTo>
                    <a:pt x="14876" y="18431"/>
                  </a:lnTo>
                  <a:lnTo>
                    <a:pt x="12418" y="17685"/>
                  </a:lnTo>
                  <a:lnTo>
                    <a:pt x="8469" y="16324"/>
                  </a:lnTo>
                  <a:lnTo>
                    <a:pt x="7943" y="16237"/>
                  </a:lnTo>
                  <a:lnTo>
                    <a:pt x="7328" y="15973"/>
                  </a:lnTo>
                  <a:lnTo>
                    <a:pt x="6714" y="15403"/>
                  </a:lnTo>
                  <a:lnTo>
                    <a:pt x="6056" y="14394"/>
                  </a:lnTo>
                  <a:lnTo>
                    <a:pt x="4783" y="11673"/>
                  </a:lnTo>
                  <a:lnTo>
                    <a:pt x="3335" y="9084"/>
                  </a:lnTo>
                  <a:lnTo>
                    <a:pt x="3335" y="9040"/>
                  </a:lnTo>
                  <a:lnTo>
                    <a:pt x="2150" y="7373"/>
                  </a:lnTo>
                  <a:lnTo>
                    <a:pt x="2106" y="7329"/>
                  </a:lnTo>
                  <a:lnTo>
                    <a:pt x="2019" y="7329"/>
                  </a:lnTo>
                  <a:lnTo>
                    <a:pt x="483" y="7241"/>
                  </a:lnTo>
                  <a:lnTo>
                    <a:pt x="351" y="7109"/>
                  </a:lnTo>
                  <a:lnTo>
                    <a:pt x="351" y="5486"/>
                  </a:lnTo>
                  <a:lnTo>
                    <a:pt x="527" y="4872"/>
                  </a:lnTo>
                  <a:lnTo>
                    <a:pt x="1273" y="2721"/>
                  </a:lnTo>
                  <a:lnTo>
                    <a:pt x="2984" y="264"/>
                  </a:lnTo>
                  <a:lnTo>
                    <a:pt x="3028" y="220"/>
                  </a:lnTo>
                  <a:lnTo>
                    <a:pt x="3028" y="132"/>
                  </a:lnTo>
                  <a:lnTo>
                    <a:pt x="3028" y="89"/>
                  </a:lnTo>
                  <a:lnTo>
                    <a:pt x="2940" y="45"/>
                  </a:lnTo>
                  <a:lnTo>
                    <a:pt x="2896" y="1"/>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4" name="Google Shape;4454;p91"/>
            <p:cNvSpPr/>
            <p:nvPr/>
          </p:nvSpPr>
          <p:spPr>
            <a:xfrm>
              <a:off x="6816900" y="4007700"/>
              <a:ext cx="515625" cy="541950"/>
            </a:xfrm>
            <a:custGeom>
              <a:rect b="b" l="l" r="r" t="t"/>
              <a:pathLst>
                <a:path extrusionOk="0" h="21678" w="20625">
                  <a:moveTo>
                    <a:pt x="3379" y="1"/>
                  </a:moveTo>
                  <a:lnTo>
                    <a:pt x="3292" y="44"/>
                  </a:lnTo>
                  <a:lnTo>
                    <a:pt x="3248" y="44"/>
                  </a:lnTo>
                  <a:lnTo>
                    <a:pt x="3204" y="132"/>
                  </a:lnTo>
                  <a:lnTo>
                    <a:pt x="1624" y="3248"/>
                  </a:lnTo>
                  <a:lnTo>
                    <a:pt x="922" y="4389"/>
                  </a:lnTo>
                  <a:lnTo>
                    <a:pt x="439" y="5573"/>
                  </a:lnTo>
                  <a:lnTo>
                    <a:pt x="132" y="6583"/>
                  </a:lnTo>
                  <a:lnTo>
                    <a:pt x="132" y="6626"/>
                  </a:lnTo>
                  <a:lnTo>
                    <a:pt x="1" y="7987"/>
                  </a:lnTo>
                  <a:lnTo>
                    <a:pt x="1" y="8031"/>
                  </a:lnTo>
                  <a:lnTo>
                    <a:pt x="88" y="9172"/>
                  </a:lnTo>
                  <a:lnTo>
                    <a:pt x="88" y="9259"/>
                  </a:lnTo>
                  <a:lnTo>
                    <a:pt x="352" y="9654"/>
                  </a:lnTo>
                  <a:lnTo>
                    <a:pt x="352" y="9698"/>
                  </a:lnTo>
                  <a:lnTo>
                    <a:pt x="2282" y="11585"/>
                  </a:lnTo>
                  <a:lnTo>
                    <a:pt x="2984" y="12594"/>
                  </a:lnTo>
                  <a:lnTo>
                    <a:pt x="4125" y="16807"/>
                  </a:lnTo>
                  <a:lnTo>
                    <a:pt x="4389" y="17597"/>
                  </a:lnTo>
                  <a:lnTo>
                    <a:pt x="4432" y="17640"/>
                  </a:lnTo>
                  <a:lnTo>
                    <a:pt x="4476" y="17684"/>
                  </a:lnTo>
                  <a:lnTo>
                    <a:pt x="6100" y="18474"/>
                  </a:lnTo>
                  <a:lnTo>
                    <a:pt x="6144" y="18474"/>
                  </a:lnTo>
                  <a:lnTo>
                    <a:pt x="8601" y="18957"/>
                  </a:lnTo>
                  <a:lnTo>
                    <a:pt x="10664" y="19220"/>
                  </a:lnTo>
                  <a:lnTo>
                    <a:pt x="15095" y="20668"/>
                  </a:lnTo>
                  <a:lnTo>
                    <a:pt x="17641" y="21458"/>
                  </a:lnTo>
                  <a:lnTo>
                    <a:pt x="18650" y="21677"/>
                  </a:lnTo>
                  <a:lnTo>
                    <a:pt x="18738" y="21677"/>
                  </a:lnTo>
                  <a:lnTo>
                    <a:pt x="20493" y="21195"/>
                  </a:lnTo>
                  <a:lnTo>
                    <a:pt x="20581" y="21151"/>
                  </a:lnTo>
                  <a:lnTo>
                    <a:pt x="20624" y="21107"/>
                  </a:lnTo>
                  <a:lnTo>
                    <a:pt x="20624" y="21063"/>
                  </a:lnTo>
                  <a:lnTo>
                    <a:pt x="20624" y="20975"/>
                  </a:lnTo>
                  <a:lnTo>
                    <a:pt x="20581" y="20931"/>
                  </a:lnTo>
                  <a:lnTo>
                    <a:pt x="20537" y="20888"/>
                  </a:lnTo>
                  <a:lnTo>
                    <a:pt x="20493" y="20844"/>
                  </a:lnTo>
                  <a:lnTo>
                    <a:pt x="20405" y="20844"/>
                  </a:lnTo>
                  <a:lnTo>
                    <a:pt x="18694" y="21326"/>
                  </a:lnTo>
                  <a:lnTo>
                    <a:pt x="17728" y="21107"/>
                  </a:lnTo>
                  <a:lnTo>
                    <a:pt x="15183" y="20317"/>
                  </a:lnTo>
                  <a:lnTo>
                    <a:pt x="10751" y="18869"/>
                  </a:lnTo>
                  <a:lnTo>
                    <a:pt x="10707" y="18869"/>
                  </a:lnTo>
                  <a:lnTo>
                    <a:pt x="8645" y="18606"/>
                  </a:lnTo>
                  <a:lnTo>
                    <a:pt x="6232" y="18123"/>
                  </a:lnTo>
                  <a:lnTo>
                    <a:pt x="4696" y="17421"/>
                  </a:lnTo>
                  <a:lnTo>
                    <a:pt x="4476" y="16719"/>
                  </a:lnTo>
                  <a:lnTo>
                    <a:pt x="3292" y="12463"/>
                  </a:lnTo>
                  <a:lnTo>
                    <a:pt x="3292" y="12419"/>
                  </a:lnTo>
                  <a:lnTo>
                    <a:pt x="2546" y="11366"/>
                  </a:lnTo>
                  <a:lnTo>
                    <a:pt x="2546" y="11322"/>
                  </a:lnTo>
                  <a:lnTo>
                    <a:pt x="615" y="9479"/>
                  </a:lnTo>
                  <a:lnTo>
                    <a:pt x="439" y="9128"/>
                  </a:lnTo>
                  <a:lnTo>
                    <a:pt x="352" y="8031"/>
                  </a:lnTo>
                  <a:lnTo>
                    <a:pt x="483" y="6670"/>
                  </a:lnTo>
                  <a:lnTo>
                    <a:pt x="747" y="5705"/>
                  </a:lnTo>
                  <a:lnTo>
                    <a:pt x="1229" y="4564"/>
                  </a:lnTo>
                  <a:lnTo>
                    <a:pt x="1931" y="3423"/>
                  </a:lnTo>
                  <a:lnTo>
                    <a:pt x="3511" y="264"/>
                  </a:lnTo>
                  <a:lnTo>
                    <a:pt x="3511" y="220"/>
                  </a:lnTo>
                  <a:lnTo>
                    <a:pt x="3511" y="132"/>
                  </a:lnTo>
                  <a:lnTo>
                    <a:pt x="3467" y="88"/>
                  </a:lnTo>
                  <a:lnTo>
                    <a:pt x="3423" y="44"/>
                  </a:lnTo>
                  <a:lnTo>
                    <a:pt x="3379" y="1"/>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5" name="Google Shape;4455;p91"/>
            <p:cNvSpPr/>
            <p:nvPr/>
          </p:nvSpPr>
          <p:spPr>
            <a:xfrm>
              <a:off x="7193175" y="3904575"/>
              <a:ext cx="99850" cy="461875"/>
            </a:xfrm>
            <a:custGeom>
              <a:rect b="b" l="l" r="r" t="t"/>
              <a:pathLst>
                <a:path extrusionOk="0" h="18475" w="3994">
                  <a:moveTo>
                    <a:pt x="132" y="1"/>
                  </a:moveTo>
                  <a:lnTo>
                    <a:pt x="88" y="45"/>
                  </a:lnTo>
                  <a:lnTo>
                    <a:pt x="44" y="89"/>
                  </a:lnTo>
                  <a:lnTo>
                    <a:pt x="44" y="176"/>
                  </a:lnTo>
                  <a:lnTo>
                    <a:pt x="1" y="659"/>
                  </a:lnTo>
                  <a:lnTo>
                    <a:pt x="132" y="1932"/>
                  </a:lnTo>
                  <a:lnTo>
                    <a:pt x="176" y="1932"/>
                  </a:lnTo>
                  <a:lnTo>
                    <a:pt x="703" y="3818"/>
                  </a:lnTo>
                  <a:lnTo>
                    <a:pt x="834" y="4871"/>
                  </a:lnTo>
                  <a:lnTo>
                    <a:pt x="220" y="7768"/>
                  </a:lnTo>
                  <a:lnTo>
                    <a:pt x="220" y="7811"/>
                  </a:lnTo>
                  <a:lnTo>
                    <a:pt x="220" y="8689"/>
                  </a:lnTo>
                  <a:lnTo>
                    <a:pt x="395" y="9698"/>
                  </a:lnTo>
                  <a:lnTo>
                    <a:pt x="395" y="9742"/>
                  </a:lnTo>
                  <a:lnTo>
                    <a:pt x="1887" y="13560"/>
                  </a:lnTo>
                  <a:lnTo>
                    <a:pt x="2590" y="16017"/>
                  </a:lnTo>
                  <a:lnTo>
                    <a:pt x="3248" y="17816"/>
                  </a:lnTo>
                  <a:lnTo>
                    <a:pt x="3248" y="17860"/>
                  </a:lnTo>
                  <a:lnTo>
                    <a:pt x="3687" y="18387"/>
                  </a:lnTo>
                  <a:lnTo>
                    <a:pt x="3730" y="18431"/>
                  </a:lnTo>
                  <a:lnTo>
                    <a:pt x="3818" y="18474"/>
                  </a:lnTo>
                  <a:lnTo>
                    <a:pt x="3950" y="18431"/>
                  </a:lnTo>
                  <a:lnTo>
                    <a:pt x="3994" y="18387"/>
                  </a:lnTo>
                  <a:lnTo>
                    <a:pt x="3994" y="18299"/>
                  </a:lnTo>
                  <a:lnTo>
                    <a:pt x="3994" y="18255"/>
                  </a:lnTo>
                  <a:lnTo>
                    <a:pt x="3950" y="18167"/>
                  </a:lnTo>
                  <a:lnTo>
                    <a:pt x="3555" y="17685"/>
                  </a:lnTo>
                  <a:lnTo>
                    <a:pt x="2897" y="15885"/>
                  </a:lnTo>
                  <a:lnTo>
                    <a:pt x="2238" y="13472"/>
                  </a:lnTo>
                  <a:lnTo>
                    <a:pt x="747" y="9611"/>
                  </a:lnTo>
                  <a:lnTo>
                    <a:pt x="571" y="8645"/>
                  </a:lnTo>
                  <a:lnTo>
                    <a:pt x="571" y="7811"/>
                  </a:lnTo>
                  <a:lnTo>
                    <a:pt x="1185" y="4915"/>
                  </a:lnTo>
                  <a:lnTo>
                    <a:pt x="1185" y="4871"/>
                  </a:lnTo>
                  <a:lnTo>
                    <a:pt x="1054" y="3731"/>
                  </a:lnTo>
                  <a:lnTo>
                    <a:pt x="483" y="1844"/>
                  </a:lnTo>
                  <a:lnTo>
                    <a:pt x="352" y="659"/>
                  </a:lnTo>
                  <a:lnTo>
                    <a:pt x="395" y="176"/>
                  </a:lnTo>
                  <a:lnTo>
                    <a:pt x="352" y="89"/>
                  </a:lnTo>
                  <a:lnTo>
                    <a:pt x="308" y="45"/>
                  </a:lnTo>
                  <a:lnTo>
                    <a:pt x="264" y="1"/>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6" name="Google Shape;4456;p91"/>
            <p:cNvSpPr/>
            <p:nvPr/>
          </p:nvSpPr>
          <p:spPr>
            <a:xfrm>
              <a:off x="7090050" y="3878250"/>
              <a:ext cx="102050" cy="330225"/>
            </a:xfrm>
            <a:custGeom>
              <a:rect b="b" l="l" r="r" t="t"/>
              <a:pathLst>
                <a:path extrusionOk="0" h="13209" w="4082">
                  <a:moveTo>
                    <a:pt x="3818" y="1"/>
                  </a:moveTo>
                  <a:lnTo>
                    <a:pt x="3775" y="45"/>
                  </a:lnTo>
                  <a:lnTo>
                    <a:pt x="3731" y="88"/>
                  </a:lnTo>
                  <a:lnTo>
                    <a:pt x="3511" y="659"/>
                  </a:lnTo>
                  <a:lnTo>
                    <a:pt x="3511" y="703"/>
                  </a:lnTo>
                  <a:lnTo>
                    <a:pt x="3204" y="2633"/>
                  </a:lnTo>
                  <a:lnTo>
                    <a:pt x="1537" y="5661"/>
                  </a:lnTo>
                  <a:lnTo>
                    <a:pt x="1537" y="5705"/>
                  </a:lnTo>
                  <a:lnTo>
                    <a:pt x="791" y="7811"/>
                  </a:lnTo>
                  <a:lnTo>
                    <a:pt x="1" y="10400"/>
                  </a:lnTo>
                  <a:lnTo>
                    <a:pt x="1" y="10488"/>
                  </a:lnTo>
                  <a:lnTo>
                    <a:pt x="89" y="11278"/>
                  </a:lnTo>
                  <a:lnTo>
                    <a:pt x="89" y="11322"/>
                  </a:lnTo>
                  <a:lnTo>
                    <a:pt x="747" y="13077"/>
                  </a:lnTo>
                  <a:lnTo>
                    <a:pt x="791" y="13165"/>
                  </a:lnTo>
                  <a:lnTo>
                    <a:pt x="922" y="13209"/>
                  </a:lnTo>
                  <a:lnTo>
                    <a:pt x="966" y="13165"/>
                  </a:lnTo>
                  <a:lnTo>
                    <a:pt x="1010" y="13165"/>
                  </a:lnTo>
                  <a:lnTo>
                    <a:pt x="1054" y="13077"/>
                  </a:lnTo>
                  <a:lnTo>
                    <a:pt x="1098" y="13033"/>
                  </a:lnTo>
                  <a:lnTo>
                    <a:pt x="1054" y="12945"/>
                  </a:lnTo>
                  <a:lnTo>
                    <a:pt x="440" y="11234"/>
                  </a:lnTo>
                  <a:lnTo>
                    <a:pt x="352" y="10488"/>
                  </a:lnTo>
                  <a:lnTo>
                    <a:pt x="1098" y="7943"/>
                  </a:lnTo>
                  <a:lnTo>
                    <a:pt x="1888" y="5837"/>
                  </a:lnTo>
                  <a:lnTo>
                    <a:pt x="3511" y="2765"/>
                  </a:lnTo>
                  <a:lnTo>
                    <a:pt x="3555" y="2721"/>
                  </a:lnTo>
                  <a:lnTo>
                    <a:pt x="3862" y="790"/>
                  </a:lnTo>
                  <a:lnTo>
                    <a:pt x="4082" y="220"/>
                  </a:lnTo>
                  <a:lnTo>
                    <a:pt x="4082" y="176"/>
                  </a:lnTo>
                  <a:lnTo>
                    <a:pt x="4082" y="88"/>
                  </a:lnTo>
                  <a:lnTo>
                    <a:pt x="4038" y="45"/>
                  </a:lnTo>
                  <a:lnTo>
                    <a:pt x="3994" y="1"/>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7" name="Google Shape;4457;p91"/>
            <p:cNvSpPr/>
            <p:nvPr/>
          </p:nvSpPr>
          <p:spPr>
            <a:xfrm>
              <a:off x="6999000" y="3853025"/>
              <a:ext cx="183225" cy="256725"/>
            </a:xfrm>
            <a:custGeom>
              <a:rect b="b" l="l" r="r" t="t"/>
              <a:pathLst>
                <a:path extrusionOk="0" h="10269" w="7329">
                  <a:moveTo>
                    <a:pt x="7065" y="0"/>
                  </a:moveTo>
                  <a:lnTo>
                    <a:pt x="7022" y="44"/>
                  </a:lnTo>
                  <a:lnTo>
                    <a:pt x="6978" y="132"/>
                  </a:lnTo>
                  <a:lnTo>
                    <a:pt x="6934" y="308"/>
                  </a:lnTo>
                  <a:lnTo>
                    <a:pt x="5047" y="1624"/>
                  </a:lnTo>
                  <a:lnTo>
                    <a:pt x="5003" y="1668"/>
                  </a:lnTo>
                  <a:lnTo>
                    <a:pt x="4213" y="2677"/>
                  </a:lnTo>
                  <a:lnTo>
                    <a:pt x="2546" y="5003"/>
                  </a:lnTo>
                  <a:lnTo>
                    <a:pt x="747" y="7855"/>
                  </a:lnTo>
                  <a:lnTo>
                    <a:pt x="703" y="7855"/>
                  </a:lnTo>
                  <a:lnTo>
                    <a:pt x="1" y="10005"/>
                  </a:lnTo>
                  <a:lnTo>
                    <a:pt x="1" y="10093"/>
                  </a:lnTo>
                  <a:lnTo>
                    <a:pt x="1" y="10137"/>
                  </a:lnTo>
                  <a:lnTo>
                    <a:pt x="45" y="10225"/>
                  </a:lnTo>
                  <a:lnTo>
                    <a:pt x="88" y="10225"/>
                  </a:lnTo>
                  <a:lnTo>
                    <a:pt x="176" y="10268"/>
                  </a:lnTo>
                  <a:lnTo>
                    <a:pt x="264" y="10225"/>
                  </a:lnTo>
                  <a:lnTo>
                    <a:pt x="308" y="10137"/>
                  </a:lnTo>
                  <a:lnTo>
                    <a:pt x="1054" y="7987"/>
                  </a:lnTo>
                  <a:lnTo>
                    <a:pt x="2809" y="5222"/>
                  </a:lnTo>
                  <a:lnTo>
                    <a:pt x="4520" y="2897"/>
                  </a:lnTo>
                  <a:lnTo>
                    <a:pt x="5266" y="1887"/>
                  </a:lnTo>
                  <a:lnTo>
                    <a:pt x="7153" y="571"/>
                  </a:lnTo>
                  <a:lnTo>
                    <a:pt x="7241" y="483"/>
                  </a:lnTo>
                  <a:lnTo>
                    <a:pt x="7329" y="220"/>
                  </a:lnTo>
                  <a:lnTo>
                    <a:pt x="7329" y="132"/>
                  </a:lnTo>
                  <a:lnTo>
                    <a:pt x="7285" y="88"/>
                  </a:lnTo>
                  <a:lnTo>
                    <a:pt x="7241" y="44"/>
                  </a:lnTo>
                  <a:lnTo>
                    <a:pt x="7197" y="0"/>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8" name="Google Shape;4458;p91"/>
            <p:cNvSpPr/>
            <p:nvPr/>
          </p:nvSpPr>
          <p:spPr>
            <a:xfrm>
              <a:off x="6933175" y="3802550"/>
              <a:ext cx="228200" cy="247950"/>
            </a:xfrm>
            <a:custGeom>
              <a:rect b="b" l="l" r="r" t="t"/>
              <a:pathLst>
                <a:path extrusionOk="0" h="9918" w="9128">
                  <a:moveTo>
                    <a:pt x="8909" y="1"/>
                  </a:moveTo>
                  <a:lnTo>
                    <a:pt x="7548" y="791"/>
                  </a:lnTo>
                  <a:lnTo>
                    <a:pt x="5091" y="2502"/>
                  </a:lnTo>
                  <a:lnTo>
                    <a:pt x="5047" y="2546"/>
                  </a:lnTo>
                  <a:lnTo>
                    <a:pt x="2502" y="6144"/>
                  </a:lnTo>
                  <a:lnTo>
                    <a:pt x="45" y="9655"/>
                  </a:lnTo>
                  <a:lnTo>
                    <a:pt x="1" y="9698"/>
                  </a:lnTo>
                  <a:lnTo>
                    <a:pt x="1" y="9786"/>
                  </a:lnTo>
                  <a:lnTo>
                    <a:pt x="45" y="9830"/>
                  </a:lnTo>
                  <a:lnTo>
                    <a:pt x="89" y="9874"/>
                  </a:lnTo>
                  <a:lnTo>
                    <a:pt x="176" y="9918"/>
                  </a:lnTo>
                  <a:lnTo>
                    <a:pt x="264" y="9874"/>
                  </a:lnTo>
                  <a:lnTo>
                    <a:pt x="308" y="9830"/>
                  </a:lnTo>
                  <a:lnTo>
                    <a:pt x="2809" y="6320"/>
                  </a:lnTo>
                  <a:lnTo>
                    <a:pt x="5310" y="2765"/>
                  </a:lnTo>
                  <a:lnTo>
                    <a:pt x="7724" y="1054"/>
                  </a:lnTo>
                  <a:lnTo>
                    <a:pt x="9040" y="308"/>
                  </a:lnTo>
                  <a:lnTo>
                    <a:pt x="9128" y="264"/>
                  </a:lnTo>
                  <a:lnTo>
                    <a:pt x="9128" y="220"/>
                  </a:lnTo>
                  <a:lnTo>
                    <a:pt x="9128" y="133"/>
                  </a:lnTo>
                  <a:lnTo>
                    <a:pt x="9128" y="89"/>
                  </a:lnTo>
                  <a:lnTo>
                    <a:pt x="9084" y="45"/>
                  </a:lnTo>
                  <a:lnTo>
                    <a:pt x="9040" y="1"/>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9" name="Google Shape;4459;p91"/>
            <p:cNvSpPr/>
            <p:nvPr/>
          </p:nvSpPr>
          <p:spPr>
            <a:xfrm>
              <a:off x="4482450" y="2681425"/>
              <a:ext cx="948950" cy="1026825"/>
            </a:xfrm>
            <a:custGeom>
              <a:rect b="b" l="l" r="r" t="t"/>
              <a:pathLst>
                <a:path extrusionOk="0" h="41073" w="37958">
                  <a:moveTo>
                    <a:pt x="37694" y="0"/>
                  </a:moveTo>
                  <a:lnTo>
                    <a:pt x="34930" y="1668"/>
                  </a:lnTo>
                  <a:lnTo>
                    <a:pt x="30454" y="3686"/>
                  </a:lnTo>
                  <a:lnTo>
                    <a:pt x="27338" y="5046"/>
                  </a:lnTo>
                  <a:lnTo>
                    <a:pt x="24223" y="6407"/>
                  </a:lnTo>
                  <a:lnTo>
                    <a:pt x="21283" y="7811"/>
                  </a:lnTo>
                  <a:lnTo>
                    <a:pt x="19615" y="8601"/>
                  </a:lnTo>
                  <a:lnTo>
                    <a:pt x="16588" y="10356"/>
                  </a:lnTo>
                  <a:lnTo>
                    <a:pt x="15008" y="11277"/>
                  </a:lnTo>
                  <a:lnTo>
                    <a:pt x="13253" y="12638"/>
                  </a:lnTo>
                  <a:lnTo>
                    <a:pt x="8996" y="16060"/>
                  </a:lnTo>
                  <a:lnTo>
                    <a:pt x="6890" y="17860"/>
                  </a:lnTo>
                  <a:lnTo>
                    <a:pt x="5661" y="18693"/>
                  </a:lnTo>
                  <a:lnTo>
                    <a:pt x="1712" y="20141"/>
                  </a:lnTo>
                  <a:lnTo>
                    <a:pt x="922" y="20536"/>
                  </a:lnTo>
                  <a:lnTo>
                    <a:pt x="878" y="20580"/>
                  </a:lnTo>
                  <a:lnTo>
                    <a:pt x="835" y="20668"/>
                  </a:lnTo>
                  <a:lnTo>
                    <a:pt x="45" y="24442"/>
                  </a:lnTo>
                  <a:lnTo>
                    <a:pt x="45" y="24485"/>
                  </a:lnTo>
                  <a:lnTo>
                    <a:pt x="1" y="25626"/>
                  </a:lnTo>
                  <a:lnTo>
                    <a:pt x="1" y="25670"/>
                  </a:lnTo>
                  <a:lnTo>
                    <a:pt x="220" y="26153"/>
                  </a:lnTo>
                  <a:lnTo>
                    <a:pt x="220" y="26197"/>
                  </a:lnTo>
                  <a:lnTo>
                    <a:pt x="2458" y="28654"/>
                  </a:lnTo>
                  <a:lnTo>
                    <a:pt x="4740" y="31111"/>
                  </a:lnTo>
                  <a:lnTo>
                    <a:pt x="6627" y="33700"/>
                  </a:lnTo>
                  <a:lnTo>
                    <a:pt x="6627" y="33744"/>
                  </a:lnTo>
                  <a:lnTo>
                    <a:pt x="8909" y="35807"/>
                  </a:lnTo>
                  <a:lnTo>
                    <a:pt x="10357" y="37167"/>
                  </a:lnTo>
                  <a:lnTo>
                    <a:pt x="10752" y="37650"/>
                  </a:lnTo>
                  <a:lnTo>
                    <a:pt x="10181" y="39624"/>
                  </a:lnTo>
                  <a:lnTo>
                    <a:pt x="10049" y="40897"/>
                  </a:lnTo>
                  <a:lnTo>
                    <a:pt x="10049" y="40941"/>
                  </a:lnTo>
                  <a:lnTo>
                    <a:pt x="10093" y="40984"/>
                  </a:lnTo>
                  <a:lnTo>
                    <a:pt x="10137" y="41028"/>
                  </a:lnTo>
                  <a:lnTo>
                    <a:pt x="10225" y="41072"/>
                  </a:lnTo>
                  <a:lnTo>
                    <a:pt x="10357" y="41028"/>
                  </a:lnTo>
                  <a:lnTo>
                    <a:pt x="10400" y="40897"/>
                  </a:lnTo>
                  <a:lnTo>
                    <a:pt x="10532" y="39668"/>
                  </a:lnTo>
                  <a:lnTo>
                    <a:pt x="11103" y="37650"/>
                  </a:lnTo>
                  <a:lnTo>
                    <a:pt x="11103" y="37562"/>
                  </a:lnTo>
                  <a:lnTo>
                    <a:pt x="11103" y="37474"/>
                  </a:lnTo>
                  <a:lnTo>
                    <a:pt x="10620" y="36947"/>
                  </a:lnTo>
                  <a:lnTo>
                    <a:pt x="10620" y="36904"/>
                  </a:lnTo>
                  <a:lnTo>
                    <a:pt x="9128" y="35543"/>
                  </a:lnTo>
                  <a:lnTo>
                    <a:pt x="6890" y="33481"/>
                  </a:lnTo>
                  <a:lnTo>
                    <a:pt x="5003" y="30936"/>
                  </a:lnTo>
                  <a:lnTo>
                    <a:pt x="5003" y="30892"/>
                  </a:lnTo>
                  <a:lnTo>
                    <a:pt x="2721" y="28435"/>
                  </a:lnTo>
                  <a:lnTo>
                    <a:pt x="527" y="25977"/>
                  </a:lnTo>
                  <a:lnTo>
                    <a:pt x="352" y="25582"/>
                  </a:lnTo>
                  <a:lnTo>
                    <a:pt x="396" y="24485"/>
                  </a:lnTo>
                  <a:lnTo>
                    <a:pt x="1186" y="20799"/>
                  </a:lnTo>
                  <a:lnTo>
                    <a:pt x="1844" y="20448"/>
                  </a:lnTo>
                  <a:lnTo>
                    <a:pt x="5793" y="19044"/>
                  </a:lnTo>
                  <a:lnTo>
                    <a:pt x="5837" y="19000"/>
                  </a:lnTo>
                  <a:lnTo>
                    <a:pt x="7109" y="18123"/>
                  </a:lnTo>
                  <a:lnTo>
                    <a:pt x="9216" y="16324"/>
                  </a:lnTo>
                  <a:lnTo>
                    <a:pt x="13472" y="12901"/>
                  </a:lnTo>
                  <a:lnTo>
                    <a:pt x="15183" y="11585"/>
                  </a:lnTo>
                  <a:lnTo>
                    <a:pt x="16763" y="10663"/>
                  </a:lnTo>
                  <a:lnTo>
                    <a:pt x="19747" y="8908"/>
                  </a:lnTo>
                  <a:lnTo>
                    <a:pt x="21414" y="8118"/>
                  </a:lnTo>
                  <a:lnTo>
                    <a:pt x="24354" y="6714"/>
                  </a:lnTo>
                  <a:lnTo>
                    <a:pt x="27470" y="5354"/>
                  </a:lnTo>
                  <a:lnTo>
                    <a:pt x="30585" y="4037"/>
                  </a:lnTo>
                  <a:lnTo>
                    <a:pt x="35061" y="1975"/>
                  </a:lnTo>
                  <a:lnTo>
                    <a:pt x="35105" y="1975"/>
                  </a:lnTo>
                  <a:lnTo>
                    <a:pt x="37870" y="307"/>
                  </a:lnTo>
                  <a:lnTo>
                    <a:pt x="37914" y="263"/>
                  </a:lnTo>
                  <a:lnTo>
                    <a:pt x="37957" y="220"/>
                  </a:lnTo>
                  <a:lnTo>
                    <a:pt x="37957" y="132"/>
                  </a:lnTo>
                  <a:lnTo>
                    <a:pt x="37957" y="88"/>
                  </a:lnTo>
                  <a:lnTo>
                    <a:pt x="37914" y="44"/>
                  </a:lnTo>
                  <a:lnTo>
                    <a:pt x="37826" y="0"/>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0" name="Google Shape;4460;p91"/>
            <p:cNvSpPr/>
            <p:nvPr/>
          </p:nvSpPr>
          <p:spPr>
            <a:xfrm>
              <a:off x="4547175" y="2703350"/>
              <a:ext cx="908350" cy="911650"/>
            </a:xfrm>
            <a:custGeom>
              <a:rect b="b" l="l" r="r" t="t"/>
              <a:pathLst>
                <a:path extrusionOk="0" h="36466" w="36334">
                  <a:moveTo>
                    <a:pt x="36071" y="1"/>
                  </a:moveTo>
                  <a:lnTo>
                    <a:pt x="33569" y="1493"/>
                  </a:lnTo>
                  <a:lnTo>
                    <a:pt x="31331" y="2721"/>
                  </a:lnTo>
                  <a:lnTo>
                    <a:pt x="29094" y="3687"/>
                  </a:lnTo>
                  <a:lnTo>
                    <a:pt x="26592" y="4784"/>
                  </a:lnTo>
                  <a:lnTo>
                    <a:pt x="23696" y="6012"/>
                  </a:lnTo>
                  <a:lnTo>
                    <a:pt x="20888" y="7285"/>
                  </a:lnTo>
                  <a:lnTo>
                    <a:pt x="18957" y="8250"/>
                  </a:lnTo>
                  <a:lnTo>
                    <a:pt x="14701" y="10664"/>
                  </a:lnTo>
                  <a:lnTo>
                    <a:pt x="13253" y="11497"/>
                  </a:lnTo>
                  <a:lnTo>
                    <a:pt x="10488" y="13735"/>
                  </a:lnTo>
                  <a:lnTo>
                    <a:pt x="7943" y="15842"/>
                  </a:lnTo>
                  <a:lnTo>
                    <a:pt x="4520" y="18738"/>
                  </a:lnTo>
                  <a:lnTo>
                    <a:pt x="3599" y="19264"/>
                  </a:lnTo>
                  <a:lnTo>
                    <a:pt x="1054" y="20230"/>
                  </a:lnTo>
                  <a:lnTo>
                    <a:pt x="264" y="20537"/>
                  </a:lnTo>
                  <a:lnTo>
                    <a:pt x="220" y="20581"/>
                  </a:lnTo>
                  <a:lnTo>
                    <a:pt x="176" y="20625"/>
                  </a:lnTo>
                  <a:lnTo>
                    <a:pt x="45" y="21151"/>
                  </a:lnTo>
                  <a:lnTo>
                    <a:pt x="1" y="21195"/>
                  </a:lnTo>
                  <a:lnTo>
                    <a:pt x="88" y="22073"/>
                  </a:lnTo>
                  <a:lnTo>
                    <a:pt x="88" y="22160"/>
                  </a:lnTo>
                  <a:lnTo>
                    <a:pt x="1537" y="24398"/>
                  </a:lnTo>
                  <a:lnTo>
                    <a:pt x="4213" y="27865"/>
                  </a:lnTo>
                  <a:lnTo>
                    <a:pt x="5881" y="29796"/>
                  </a:lnTo>
                  <a:lnTo>
                    <a:pt x="7504" y="31595"/>
                  </a:lnTo>
                  <a:lnTo>
                    <a:pt x="8733" y="32999"/>
                  </a:lnTo>
                  <a:lnTo>
                    <a:pt x="9391" y="33833"/>
                  </a:lnTo>
                  <a:lnTo>
                    <a:pt x="9523" y="34271"/>
                  </a:lnTo>
                  <a:lnTo>
                    <a:pt x="8996" y="35807"/>
                  </a:lnTo>
                  <a:lnTo>
                    <a:pt x="8865" y="36202"/>
                  </a:lnTo>
                  <a:lnTo>
                    <a:pt x="8865" y="36290"/>
                  </a:lnTo>
                  <a:lnTo>
                    <a:pt x="8908" y="36334"/>
                  </a:lnTo>
                  <a:lnTo>
                    <a:pt x="8952" y="36421"/>
                  </a:lnTo>
                  <a:lnTo>
                    <a:pt x="8996" y="36421"/>
                  </a:lnTo>
                  <a:lnTo>
                    <a:pt x="9040" y="36465"/>
                  </a:lnTo>
                  <a:lnTo>
                    <a:pt x="9172" y="36421"/>
                  </a:lnTo>
                  <a:lnTo>
                    <a:pt x="9216" y="36334"/>
                  </a:lnTo>
                  <a:lnTo>
                    <a:pt x="9874" y="34315"/>
                  </a:lnTo>
                  <a:lnTo>
                    <a:pt x="9874" y="34227"/>
                  </a:lnTo>
                  <a:lnTo>
                    <a:pt x="9698" y="33701"/>
                  </a:lnTo>
                  <a:lnTo>
                    <a:pt x="9698" y="33657"/>
                  </a:lnTo>
                  <a:lnTo>
                    <a:pt x="8996" y="32779"/>
                  </a:lnTo>
                  <a:lnTo>
                    <a:pt x="7768" y="31375"/>
                  </a:lnTo>
                  <a:lnTo>
                    <a:pt x="6144" y="29576"/>
                  </a:lnTo>
                  <a:lnTo>
                    <a:pt x="4477" y="27645"/>
                  </a:lnTo>
                  <a:lnTo>
                    <a:pt x="1844" y="24179"/>
                  </a:lnTo>
                  <a:lnTo>
                    <a:pt x="440" y="22029"/>
                  </a:lnTo>
                  <a:lnTo>
                    <a:pt x="352" y="21239"/>
                  </a:lnTo>
                  <a:lnTo>
                    <a:pt x="483" y="20800"/>
                  </a:lnTo>
                  <a:lnTo>
                    <a:pt x="3731" y="19571"/>
                  </a:lnTo>
                  <a:lnTo>
                    <a:pt x="3774" y="19571"/>
                  </a:lnTo>
                  <a:lnTo>
                    <a:pt x="4696" y="19045"/>
                  </a:lnTo>
                  <a:lnTo>
                    <a:pt x="4740" y="19045"/>
                  </a:lnTo>
                  <a:lnTo>
                    <a:pt x="8163" y="16105"/>
                  </a:lnTo>
                  <a:lnTo>
                    <a:pt x="10708" y="13999"/>
                  </a:lnTo>
                  <a:lnTo>
                    <a:pt x="13472" y="11805"/>
                  </a:lnTo>
                  <a:lnTo>
                    <a:pt x="14876" y="10971"/>
                  </a:lnTo>
                  <a:lnTo>
                    <a:pt x="19089" y="8557"/>
                  </a:lnTo>
                  <a:lnTo>
                    <a:pt x="21063" y="7592"/>
                  </a:lnTo>
                  <a:lnTo>
                    <a:pt x="23828" y="6363"/>
                  </a:lnTo>
                  <a:lnTo>
                    <a:pt x="26724" y="5091"/>
                  </a:lnTo>
                  <a:lnTo>
                    <a:pt x="29225" y="3994"/>
                  </a:lnTo>
                  <a:lnTo>
                    <a:pt x="31463" y="3029"/>
                  </a:lnTo>
                  <a:lnTo>
                    <a:pt x="33745" y="1800"/>
                  </a:lnTo>
                  <a:lnTo>
                    <a:pt x="36246" y="308"/>
                  </a:lnTo>
                  <a:lnTo>
                    <a:pt x="36290" y="264"/>
                  </a:lnTo>
                  <a:lnTo>
                    <a:pt x="36334" y="220"/>
                  </a:lnTo>
                  <a:lnTo>
                    <a:pt x="36334" y="132"/>
                  </a:lnTo>
                  <a:lnTo>
                    <a:pt x="36290" y="89"/>
                  </a:lnTo>
                  <a:lnTo>
                    <a:pt x="36246" y="45"/>
                  </a:lnTo>
                  <a:lnTo>
                    <a:pt x="36202" y="1"/>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1" name="Google Shape;4461;p91"/>
            <p:cNvSpPr/>
            <p:nvPr/>
          </p:nvSpPr>
          <p:spPr>
            <a:xfrm>
              <a:off x="4648100" y="2725300"/>
              <a:ext cx="830475" cy="834850"/>
            </a:xfrm>
            <a:custGeom>
              <a:rect b="b" l="l" r="r" t="t"/>
              <a:pathLst>
                <a:path extrusionOk="0" h="33394" w="33219">
                  <a:moveTo>
                    <a:pt x="32955" y="0"/>
                  </a:moveTo>
                  <a:lnTo>
                    <a:pt x="29269" y="2194"/>
                  </a:lnTo>
                  <a:lnTo>
                    <a:pt x="26636" y="3511"/>
                  </a:lnTo>
                  <a:lnTo>
                    <a:pt x="23916" y="4652"/>
                  </a:lnTo>
                  <a:lnTo>
                    <a:pt x="21502" y="5749"/>
                  </a:lnTo>
                  <a:lnTo>
                    <a:pt x="18738" y="6977"/>
                  </a:lnTo>
                  <a:lnTo>
                    <a:pt x="16368" y="8118"/>
                  </a:lnTo>
                  <a:lnTo>
                    <a:pt x="14350" y="9171"/>
                  </a:lnTo>
                  <a:lnTo>
                    <a:pt x="12068" y="10488"/>
                  </a:lnTo>
                  <a:lnTo>
                    <a:pt x="10049" y="11716"/>
                  </a:lnTo>
                  <a:lnTo>
                    <a:pt x="7329" y="13910"/>
                  </a:lnTo>
                  <a:lnTo>
                    <a:pt x="4652" y="16192"/>
                  </a:lnTo>
                  <a:lnTo>
                    <a:pt x="1317" y="19132"/>
                  </a:lnTo>
                  <a:lnTo>
                    <a:pt x="264" y="19790"/>
                  </a:lnTo>
                  <a:lnTo>
                    <a:pt x="220" y="19834"/>
                  </a:lnTo>
                  <a:lnTo>
                    <a:pt x="1" y="20185"/>
                  </a:lnTo>
                  <a:lnTo>
                    <a:pt x="1" y="20229"/>
                  </a:lnTo>
                  <a:lnTo>
                    <a:pt x="1" y="20317"/>
                  </a:lnTo>
                  <a:lnTo>
                    <a:pt x="176" y="20975"/>
                  </a:lnTo>
                  <a:lnTo>
                    <a:pt x="220" y="21019"/>
                  </a:lnTo>
                  <a:lnTo>
                    <a:pt x="3423" y="25056"/>
                  </a:lnTo>
                  <a:lnTo>
                    <a:pt x="5881" y="28128"/>
                  </a:lnTo>
                  <a:lnTo>
                    <a:pt x="6671" y="29356"/>
                  </a:lnTo>
                  <a:lnTo>
                    <a:pt x="6934" y="30278"/>
                  </a:lnTo>
                  <a:lnTo>
                    <a:pt x="6934" y="30848"/>
                  </a:lnTo>
                  <a:lnTo>
                    <a:pt x="6144" y="33174"/>
                  </a:lnTo>
                  <a:lnTo>
                    <a:pt x="6100" y="33218"/>
                  </a:lnTo>
                  <a:lnTo>
                    <a:pt x="6144" y="33306"/>
                  </a:lnTo>
                  <a:lnTo>
                    <a:pt x="6188" y="33349"/>
                  </a:lnTo>
                  <a:lnTo>
                    <a:pt x="6232" y="33393"/>
                  </a:lnTo>
                  <a:lnTo>
                    <a:pt x="6276" y="33393"/>
                  </a:lnTo>
                  <a:lnTo>
                    <a:pt x="6407" y="33349"/>
                  </a:lnTo>
                  <a:lnTo>
                    <a:pt x="6451" y="33306"/>
                  </a:lnTo>
                  <a:lnTo>
                    <a:pt x="7285" y="30936"/>
                  </a:lnTo>
                  <a:lnTo>
                    <a:pt x="7285" y="30848"/>
                  </a:lnTo>
                  <a:lnTo>
                    <a:pt x="7285" y="30234"/>
                  </a:lnTo>
                  <a:lnTo>
                    <a:pt x="7285" y="30190"/>
                  </a:lnTo>
                  <a:lnTo>
                    <a:pt x="6978" y="29269"/>
                  </a:lnTo>
                  <a:lnTo>
                    <a:pt x="6978" y="29225"/>
                  </a:lnTo>
                  <a:lnTo>
                    <a:pt x="6144" y="27952"/>
                  </a:lnTo>
                  <a:lnTo>
                    <a:pt x="3687" y="24837"/>
                  </a:lnTo>
                  <a:lnTo>
                    <a:pt x="483" y="20844"/>
                  </a:lnTo>
                  <a:lnTo>
                    <a:pt x="352" y="20273"/>
                  </a:lnTo>
                  <a:lnTo>
                    <a:pt x="483" y="20054"/>
                  </a:lnTo>
                  <a:lnTo>
                    <a:pt x="1537" y="19396"/>
                  </a:lnTo>
                  <a:lnTo>
                    <a:pt x="1580" y="19396"/>
                  </a:lnTo>
                  <a:lnTo>
                    <a:pt x="4871" y="16456"/>
                  </a:lnTo>
                  <a:lnTo>
                    <a:pt x="7548" y="14174"/>
                  </a:lnTo>
                  <a:lnTo>
                    <a:pt x="10225" y="12024"/>
                  </a:lnTo>
                  <a:lnTo>
                    <a:pt x="12243" y="10795"/>
                  </a:lnTo>
                  <a:lnTo>
                    <a:pt x="14525" y="9479"/>
                  </a:lnTo>
                  <a:lnTo>
                    <a:pt x="16544" y="8469"/>
                  </a:lnTo>
                  <a:lnTo>
                    <a:pt x="18913" y="7328"/>
                  </a:lnTo>
                  <a:lnTo>
                    <a:pt x="21634" y="6056"/>
                  </a:lnTo>
                  <a:lnTo>
                    <a:pt x="24047" y="5003"/>
                  </a:lnTo>
                  <a:lnTo>
                    <a:pt x="26768" y="3818"/>
                  </a:lnTo>
                  <a:lnTo>
                    <a:pt x="29445" y="2502"/>
                  </a:lnTo>
                  <a:lnTo>
                    <a:pt x="33131" y="308"/>
                  </a:lnTo>
                  <a:lnTo>
                    <a:pt x="33218" y="264"/>
                  </a:lnTo>
                  <a:lnTo>
                    <a:pt x="33218" y="220"/>
                  </a:lnTo>
                  <a:lnTo>
                    <a:pt x="33218" y="132"/>
                  </a:lnTo>
                  <a:lnTo>
                    <a:pt x="33218" y="88"/>
                  </a:lnTo>
                  <a:lnTo>
                    <a:pt x="33174" y="0"/>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2" name="Google Shape;4462;p91"/>
            <p:cNvSpPr/>
            <p:nvPr/>
          </p:nvSpPr>
          <p:spPr>
            <a:xfrm>
              <a:off x="4789625" y="2746150"/>
              <a:ext cx="713075" cy="742700"/>
            </a:xfrm>
            <a:custGeom>
              <a:rect b="b" l="l" r="r" t="t"/>
              <a:pathLst>
                <a:path extrusionOk="0" h="29708" w="28523">
                  <a:moveTo>
                    <a:pt x="28259" y="0"/>
                  </a:moveTo>
                  <a:lnTo>
                    <a:pt x="25100" y="1887"/>
                  </a:lnTo>
                  <a:lnTo>
                    <a:pt x="23213" y="2896"/>
                  </a:lnTo>
                  <a:lnTo>
                    <a:pt x="21238" y="3862"/>
                  </a:lnTo>
                  <a:lnTo>
                    <a:pt x="19308" y="4783"/>
                  </a:lnTo>
                  <a:lnTo>
                    <a:pt x="17333" y="5661"/>
                  </a:lnTo>
                  <a:lnTo>
                    <a:pt x="15051" y="6714"/>
                  </a:lnTo>
                  <a:lnTo>
                    <a:pt x="12726" y="7767"/>
                  </a:lnTo>
                  <a:lnTo>
                    <a:pt x="10400" y="8952"/>
                  </a:lnTo>
                  <a:lnTo>
                    <a:pt x="9303" y="9566"/>
                  </a:lnTo>
                  <a:lnTo>
                    <a:pt x="8162" y="10180"/>
                  </a:lnTo>
                  <a:lnTo>
                    <a:pt x="5924" y="11541"/>
                  </a:lnTo>
                  <a:lnTo>
                    <a:pt x="2194" y="14568"/>
                  </a:lnTo>
                  <a:lnTo>
                    <a:pt x="746" y="15973"/>
                  </a:lnTo>
                  <a:lnTo>
                    <a:pt x="702" y="16016"/>
                  </a:lnTo>
                  <a:lnTo>
                    <a:pt x="132" y="16719"/>
                  </a:lnTo>
                  <a:lnTo>
                    <a:pt x="88" y="16762"/>
                  </a:lnTo>
                  <a:lnTo>
                    <a:pt x="0" y="17157"/>
                  </a:lnTo>
                  <a:lnTo>
                    <a:pt x="0" y="17245"/>
                  </a:lnTo>
                  <a:lnTo>
                    <a:pt x="132" y="17684"/>
                  </a:lnTo>
                  <a:lnTo>
                    <a:pt x="132" y="17728"/>
                  </a:lnTo>
                  <a:lnTo>
                    <a:pt x="3291" y="22599"/>
                  </a:lnTo>
                  <a:lnTo>
                    <a:pt x="4037" y="24090"/>
                  </a:lnTo>
                  <a:lnTo>
                    <a:pt x="4213" y="25100"/>
                  </a:lnTo>
                  <a:lnTo>
                    <a:pt x="4081" y="25714"/>
                  </a:lnTo>
                  <a:lnTo>
                    <a:pt x="3555" y="26372"/>
                  </a:lnTo>
                  <a:lnTo>
                    <a:pt x="3511" y="26416"/>
                  </a:lnTo>
                  <a:lnTo>
                    <a:pt x="2150" y="29444"/>
                  </a:lnTo>
                  <a:lnTo>
                    <a:pt x="2107" y="29532"/>
                  </a:lnTo>
                  <a:lnTo>
                    <a:pt x="2150" y="29575"/>
                  </a:lnTo>
                  <a:lnTo>
                    <a:pt x="2150" y="29663"/>
                  </a:lnTo>
                  <a:lnTo>
                    <a:pt x="2238" y="29707"/>
                  </a:lnTo>
                  <a:lnTo>
                    <a:pt x="2282" y="29707"/>
                  </a:lnTo>
                  <a:lnTo>
                    <a:pt x="2370" y="29663"/>
                  </a:lnTo>
                  <a:lnTo>
                    <a:pt x="2458" y="29619"/>
                  </a:lnTo>
                  <a:lnTo>
                    <a:pt x="3818" y="26592"/>
                  </a:lnTo>
                  <a:lnTo>
                    <a:pt x="4388" y="25890"/>
                  </a:lnTo>
                  <a:lnTo>
                    <a:pt x="4388" y="25846"/>
                  </a:lnTo>
                  <a:lnTo>
                    <a:pt x="4564" y="25144"/>
                  </a:lnTo>
                  <a:lnTo>
                    <a:pt x="4564" y="25100"/>
                  </a:lnTo>
                  <a:lnTo>
                    <a:pt x="4388" y="24003"/>
                  </a:lnTo>
                  <a:lnTo>
                    <a:pt x="4344" y="23959"/>
                  </a:lnTo>
                  <a:lnTo>
                    <a:pt x="3599" y="22423"/>
                  </a:lnTo>
                  <a:lnTo>
                    <a:pt x="439" y="17552"/>
                  </a:lnTo>
                  <a:lnTo>
                    <a:pt x="351" y="17201"/>
                  </a:lnTo>
                  <a:lnTo>
                    <a:pt x="439" y="16894"/>
                  </a:lnTo>
                  <a:lnTo>
                    <a:pt x="966" y="16236"/>
                  </a:lnTo>
                  <a:lnTo>
                    <a:pt x="2414" y="14832"/>
                  </a:lnTo>
                  <a:lnTo>
                    <a:pt x="6100" y="11804"/>
                  </a:lnTo>
                  <a:lnTo>
                    <a:pt x="8338" y="10488"/>
                  </a:lnTo>
                  <a:lnTo>
                    <a:pt x="9479" y="9873"/>
                  </a:lnTo>
                  <a:lnTo>
                    <a:pt x="10576" y="9259"/>
                  </a:lnTo>
                  <a:lnTo>
                    <a:pt x="12857" y="8118"/>
                  </a:lnTo>
                  <a:lnTo>
                    <a:pt x="15183" y="7021"/>
                  </a:lnTo>
                  <a:lnTo>
                    <a:pt x="17465" y="5968"/>
                  </a:lnTo>
                  <a:lnTo>
                    <a:pt x="19439" y="5090"/>
                  </a:lnTo>
                  <a:lnTo>
                    <a:pt x="21414" y="4169"/>
                  </a:lnTo>
                  <a:lnTo>
                    <a:pt x="23345" y="3247"/>
                  </a:lnTo>
                  <a:lnTo>
                    <a:pt x="25276" y="2194"/>
                  </a:lnTo>
                  <a:lnTo>
                    <a:pt x="28435" y="307"/>
                  </a:lnTo>
                  <a:lnTo>
                    <a:pt x="28523" y="263"/>
                  </a:lnTo>
                  <a:lnTo>
                    <a:pt x="28523" y="220"/>
                  </a:lnTo>
                  <a:lnTo>
                    <a:pt x="28523" y="132"/>
                  </a:lnTo>
                  <a:lnTo>
                    <a:pt x="28523" y="88"/>
                  </a:lnTo>
                  <a:lnTo>
                    <a:pt x="28479" y="0"/>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3" name="Google Shape;4463;p91"/>
            <p:cNvSpPr/>
            <p:nvPr/>
          </p:nvSpPr>
          <p:spPr>
            <a:xfrm>
              <a:off x="5014500" y="3023675"/>
              <a:ext cx="151425" cy="318175"/>
            </a:xfrm>
            <a:custGeom>
              <a:rect b="b" l="l" r="r" t="t"/>
              <a:pathLst>
                <a:path extrusionOk="0" h="12727" w="6057">
                  <a:moveTo>
                    <a:pt x="5749" y="1"/>
                  </a:moveTo>
                  <a:lnTo>
                    <a:pt x="2678" y="2195"/>
                  </a:lnTo>
                  <a:lnTo>
                    <a:pt x="1800" y="2985"/>
                  </a:lnTo>
                  <a:lnTo>
                    <a:pt x="1756" y="3072"/>
                  </a:lnTo>
                  <a:lnTo>
                    <a:pt x="1756" y="3160"/>
                  </a:lnTo>
                  <a:lnTo>
                    <a:pt x="1932" y="4433"/>
                  </a:lnTo>
                  <a:lnTo>
                    <a:pt x="1932" y="4477"/>
                  </a:lnTo>
                  <a:lnTo>
                    <a:pt x="2809" y="7768"/>
                  </a:lnTo>
                  <a:lnTo>
                    <a:pt x="3072" y="9304"/>
                  </a:lnTo>
                  <a:lnTo>
                    <a:pt x="3029" y="10225"/>
                  </a:lnTo>
                  <a:lnTo>
                    <a:pt x="2809" y="10664"/>
                  </a:lnTo>
                  <a:lnTo>
                    <a:pt x="703" y="11892"/>
                  </a:lnTo>
                  <a:lnTo>
                    <a:pt x="703" y="11936"/>
                  </a:lnTo>
                  <a:lnTo>
                    <a:pt x="89" y="12375"/>
                  </a:lnTo>
                  <a:lnTo>
                    <a:pt x="45" y="12463"/>
                  </a:lnTo>
                  <a:lnTo>
                    <a:pt x="1" y="12507"/>
                  </a:lnTo>
                  <a:lnTo>
                    <a:pt x="1" y="12595"/>
                  </a:lnTo>
                  <a:lnTo>
                    <a:pt x="45" y="12638"/>
                  </a:lnTo>
                  <a:lnTo>
                    <a:pt x="89" y="12682"/>
                  </a:lnTo>
                  <a:lnTo>
                    <a:pt x="176" y="12726"/>
                  </a:lnTo>
                  <a:lnTo>
                    <a:pt x="264" y="12682"/>
                  </a:lnTo>
                  <a:lnTo>
                    <a:pt x="922" y="12200"/>
                  </a:lnTo>
                  <a:lnTo>
                    <a:pt x="3029" y="10927"/>
                  </a:lnTo>
                  <a:lnTo>
                    <a:pt x="3116" y="10883"/>
                  </a:lnTo>
                  <a:lnTo>
                    <a:pt x="3380" y="10357"/>
                  </a:lnTo>
                  <a:lnTo>
                    <a:pt x="3380" y="10313"/>
                  </a:lnTo>
                  <a:lnTo>
                    <a:pt x="3424" y="9304"/>
                  </a:lnTo>
                  <a:lnTo>
                    <a:pt x="3424" y="9260"/>
                  </a:lnTo>
                  <a:lnTo>
                    <a:pt x="3160" y="7680"/>
                  </a:lnTo>
                  <a:lnTo>
                    <a:pt x="2283" y="4389"/>
                  </a:lnTo>
                  <a:lnTo>
                    <a:pt x="2107" y="3204"/>
                  </a:lnTo>
                  <a:lnTo>
                    <a:pt x="2897" y="2458"/>
                  </a:lnTo>
                  <a:lnTo>
                    <a:pt x="5969" y="308"/>
                  </a:lnTo>
                  <a:lnTo>
                    <a:pt x="6012" y="264"/>
                  </a:lnTo>
                  <a:lnTo>
                    <a:pt x="6056" y="176"/>
                  </a:lnTo>
                  <a:lnTo>
                    <a:pt x="6012" y="133"/>
                  </a:lnTo>
                  <a:lnTo>
                    <a:pt x="6012" y="45"/>
                  </a:lnTo>
                  <a:lnTo>
                    <a:pt x="5969" y="1"/>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4" name="Google Shape;4464;p91"/>
            <p:cNvSpPr/>
            <p:nvPr/>
          </p:nvSpPr>
          <p:spPr>
            <a:xfrm>
              <a:off x="4389200" y="3352775"/>
              <a:ext cx="295125" cy="759175"/>
            </a:xfrm>
            <a:custGeom>
              <a:rect b="b" l="l" r="r" t="t"/>
              <a:pathLst>
                <a:path extrusionOk="0" h="30367" w="11805">
                  <a:moveTo>
                    <a:pt x="133" y="1"/>
                  </a:moveTo>
                  <a:lnTo>
                    <a:pt x="89" y="45"/>
                  </a:lnTo>
                  <a:lnTo>
                    <a:pt x="45" y="89"/>
                  </a:lnTo>
                  <a:lnTo>
                    <a:pt x="1" y="176"/>
                  </a:lnTo>
                  <a:lnTo>
                    <a:pt x="1" y="220"/>
                  </a:lnTo>
                  <a:lnTo>
                    <a:pt x="396" y="1581"/>
                  </a:lnTo>
                  <a:lnTo>
                    <a:pt x="791" y="3906"/>
                  </a:lnTo>
                  <a:lnTo>
                    <a:pt x="1010" y="6539"/>
                  </a:lnTo>
                  <a:lnTo>
                    <a:pt x="1054" y="6583"/>
                  </a:lnTo>
                  <a:lnTo>
                    <a:pt x="1317" y="7417"/>
                  </a:lnTo>
                  <a:lnTo>
                    <a:pt x="1361" y="7461"/>
                  </a:lnTo>
                  <a:lnTo>
                    <a:pt x="4740" y="10752"/>
                  </a:lnTo>
                  <a:lnTo>
                    <a:pt x="7856" y="13736"/>
                  </a:lnTo>
                  <a:lnTo>
                    <a:pt x="8470" y="14481"/>
                  </a:lnTo>
                  <a:lnTo>
                    <a:pt x="9435" y="18255"/>
                  </a:lnTo>
                  <a:lnTo>
                    <a:pt x="9435" y="18299"/>
                  </a:lnTo>
                  <a:lnTo>
                    <a:pt x="10093" y="19747"/>
                  </a:lnTo>
                  <a:lnTo>
                    <a:pt x="9918" y="23301"/>
                  </a:lnTo>
                  <a:lnTo>
                    <a:pt x="9918" y="23345"/>
                  </a:lnTo>
                  <a:lnTo>
                    <a:pt x="11103" y="26154"/>
                  </a:lnTo>
                  <a:lnTo>
                    <a:pt x="11454" y="30191"/>
                  </a:lnTo>
                  <a:lnTo>
                    <a:pt x="11498" y="30322"/>
                  </a:lnTo>
                  <a:lnTo>
                    <a:pt x="11629" y="30366"/>
                  </a:lnTo>
                  <a:lnTo>
                    <a:pt x="11717" y="30322"/>
                  </a:lnTo>
                  <a:lnTo>
                    <a:pt x="11761" y="30278"/>
                  </a:lnTo>
                  <a:lnTo>
                    <a:pt x="11805" y="30235"/>
                  </a:lnTo>
                  <a:lnTo>
                    <a:pt x="11805" y="30147"/>
                  </a:lnTo>
                  <a:lnTo>
                    <a:pt x="11454" y="26110"/>
                  </a:lnTo>
                  <a:lnTo>
                    <a:pt x="11454" y="26066"/>
                  </a:lnTo>
                  <a:lnTo>
                    <a:pt x="10269" y="23258"/>
                  </a:lnTo>
                  <a:lnTo>
                    <a:pt x="10444" y="19747"/>
                  </a:lnTo>
                  <a:lnTo>
                    <a:pt x="10444" y="19659"/>
                  </a:lnTo>
                  <a:lnTo>
                    <a:pt x="9742" y="18167"/>
                  </a:lnTo>
                  <a:lnTo>
                    <a:pt x="8777" y="14350"/>
                  </a:lnTo>
                  <a:lnTo>
                    <a:pt x="8733" y="14306"/>
                  </a:lnTo>
                  <a:lnTo>
                    <a:pt x="8119" y="13516"/>
                  </a:lnTo>
                  <a:lnTo>
                    <a:pt x="5003" y="10488"/>
                  </a:lnTo>
                  <a:lnTo>
                    <a:pt x="1625" y="7241"/>
                  </a:lnTo>
                  <a:lnTo>
                    <a:pt x="1361" y="6495"/>
                  </a:lnTo>
                  <a:lnTo>
                    <a:pt x="1098" y="3862"/>
                  </a:lnTo>
                  <a:lnTo>
                    <a:pt x="747" y="1537"/>
                  </a:lnTo>
                  <a:lnTo>
                    <a:pt x="747" y="1493"/>
                  </a:lnTo>
                  <a:lnTo>
                    <a:pt x="352" y="133"/>
                  </a:lnTo>
                  <a:lnTo>
                    <a:pt x="308" y="89"/>
                  </a:lnTo>
                  <a:lnTo>
                    <a:pt x="264" y="45"/>
                  </a:lnTo>
                  <a:lnTo>
                    <a:pt x="220" y="1"/>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5" name="Google Shape;4465;p91"/>
            <p:cNvSpPr/>
            <p:nvPr/>
          </p:nvSpPr>
          <p:spPr>
            <a:xfrm>
              <a:off x="4328875" y="3108150"/>
              <a:ext cx="357650" cy="1116775"/>
            </a:xfrm>
            <a:custGeom>
              <a:rect b="b" l="l" r="r" t="t"/>
              <a:pathLst>
                <a:path extrusionOk="0" h="44671" w="14306">
                  <a:moveTo>
                    <a:pt x="2589" y="1"/>
                  </a:moveTo>
                  <a:lnTo>
                    <a:pt x="1273" y="352"/>
                  </a:lnTo>
                  <a:lnTo>
                    <a:pt x="1141" y="439"/>
                  </a:lnTo>
                  <a:lnTo>
                    <a:pt x="132" y="2107"/>
                  </a:lnTo>
                  <a:lnTo>
                    <a:pt x="132" y="2195"/>
                  </a:lnTo>
                  <a:lnTo>
                    <a:pt x="0" y="4257"/>
                  </a:lnTo>
                  <a:lnTo>
                    <a:pt x="132" y="6802"/>
                  </a:lnTo>
                  <a:lnTo>
                    <a:pt x="132" y="6846"/>
                  </a:lnTo>
                  <a:lnTo>
                    <a:pt x="1054" y="9830"/>
                  </a:lnTo>
                  <a:lnTo>
                    <a:pt x="1800" y="12945"/>
                  </a:lnTo>
                  <a:lnTo>
                    <a:pt x="2195" y="15183"/>
                  </a:lnTo>
                  <a:lnTo>
                    <a:pt x="2458" y="17202"/>
                  </a:lnTo>
                  <a:lnTo>
                    <a:pt x="3028" y="19835"/>
                  </a:lnTo>
                  <a:lnTo>
                    <a:pt x="3423" y="21151"/>
                  </a:lnTo>
                  <a:lnTo>
                    <a:pt x="3423" y="21195"/>
                  </a:lnTo>
                  <a:lnTo>
                    <a:pt x="4257" y="22380"/>
                  </a:lnTo>
                  <a:lnTo>
                    <a:pt x="5486" y="23696"/>
                  </a:lnTo>
                  <a:lnTo>
                    <a:pt x="6188" y="25363"/>
                  </a:lnTo>
                  <a:lnTo>
                    <a:pt x="6188" y="25407"/>
                  </a:lnTo>
                  <a:lnTo>
                    <a:pt x="7680" y="27514"/>
                  </a:lnTo>
                  <a:lnTo>
                    <a:pt x="8689" y="29137"/>
                  </a:lnTo>
                  <a:lnTo>
                    <a:pt x="9084" y="30146"/>
                  </a:lnTo>
                  <a:lnTo>
                    <a:pt x="9084" y="32077"/>
                  </a:lnTo>
                  <a:lnTo>
                    <a:pt x="9084" y="32121"/>
                  </a:lnTo>
                  <a:lnTo>
                    <a:pt x="9303" y="32955"/>
                  </a:lnTo>
                  <a:lnTo>
                    <a:pt x="9303" y="32999"/>
                  </a:lnTo>
                  <a:lnTo>
                    <a:pt x="10488" y="35324"/>
                  </a:lnTo>
                  <a:lnTo>
                    <a:pt x="10532" y="35368"/>
                  </a:lnTo>
                  <a:lnTo>
                    <a:pt x="11585" y="36992"/>
                  </a:lnTo>
                  <a:lnTo>
                    <a:pt x="12550" y="39274"/>
                  </a:lnTo>
                  <a:lnTo>
                    <a:pt x="13560" y="41511"/>
                  </a:lnTo>
                  <a:lnTo>
                    <a:pt x="13955" y="43135"/>
                  </a:lnTo>
                  <a:lnTo>
                    <a:pt x="13955" y="44232"/>
                  </a:lnTo>
                  <a:lnTo>
                    <a:pt x="13955" y="44495"/>
                  </a:lnTo>
                  <a:lnTo>
                    <a:pt x="13955" y="44539"/>
                  </a:lnTo>
                  <a:lnTo>
                    <a:pt x="13998" y="44627"/>
                  </a:lnTo>
                  <a:lnTo>
                    <a:pt x="14042" y="44671"/>
                  </a:lnTo>
                  <a:lnTo>
                    <a:pt x="14130" y="44671"/>
                  </a:lnTo>
                  <a:lnTo>
                    <a:pt x="14218" y="44627"/>
                  </a:lnTo>
                  <a:lnTo>
                    <a:pt x="14306" y="44539"/>
                  </a:lnTo>
                  <a:lnTo>
                    <a:pt x="14306" y="44276"/>
                  </a:lnTo>
                  <a:lnTo>
                    <a:pt x="14306" y="43135"/>
                  </a:lnTo>
                  <a:lnTo>
                    <a:pt x="14306" y="43091"/>
                  </a:lnTo>
                  <a:lnTo>
                    <a:pt x="13911" y="41424"/>
                  </a:lnTo>
                  <a:lnTo>
                    <a:pt x="13867" y="41380"/>
                  </a:lnTo>
                  <a:lnTo>
                    <a:pt x="12857" y="39142"/>
                  </a:lnTo>
                  <a:lnTo>
                    <a:pt x="11892" y="36816"/>
                  </a:lnTo>
                  <a:lnTo>
                    <a:pt x="10795" y="35193"/>
                  </a:lnTo>
                  <a:lnTo>
                    <a:pt x="9610" y="32867"/>
                  </a:lnTo>
                  <a:lnTo>
                    <a:pt x="9435" y="32077"/>
                  </a:lnTo>
                  <a:lnTo>
                    <a:pt x="9435" y="30103"/>
                  </a:lnTo>
                  <a:lnTo>
                    <a:pt x="9435" y="30059"/>
                  </a:lnTo>
                  <a:lnTo>
                    <a:pt x="9040" y="29006"/>
                  </a:lnTo>
                  <a:lnTo>
                    <a:pt x="8996" y="29006"/>
                  </a:lnTo>
                  <a:lnTo>
                    <a:pt x="7987" y="27338"/>
                  </a:lnTo>
                  <a:lnTo>
                    <a:pt x="6495" y="25232"/>
                  </a:lnTo>
                  <a:lnTo>
                    <a:pt x="5793" y="23564"/>
                  </a:lnTo>
                  <a:lnTo>
                    <a:pt x="5749" y="23521"/>
                  </a:lnTo>
                  <a:lnTo>
                    <a:pt x="4520" y="22160"/>
                  </a:lnTo>
                  <a:lnTo>
                    <a:pt x="3730" y="21019"/>
                  </a:lnTo>
                  <a:lnTo>
                    <a:pt x="3379" y="19747"/>
                  </a:lnTo>
                  <a:lnTo>
                    <a:pt x="2809" y="17158"/>
                  </a:lnTo>
                  <a:lnTo>
                    <a:pt x="2546" y="15139"/>
                  </a:lnTo>
                  <a:lnTo>
                    <a:pt x="2107" y="12901"/>
                  </a:lnTo>
                  <a:lnTo>
                    <a:pt x="1405" y="9742"/>
                  </a:lnTo>
                  <a:lnTo>
                    <a:pt x="483" y="6758"/>
                  </a:lnTo>
                  <a:lnTo>
                    <a:pt x="352" y="4257"/>
                  </a:lnTo>
                  <a:lnTo>
                    <a:pt x="483" y="2282"/>
                  </a:lnTo>
                  <a:lnTo>
                    <a:pt x="1405" y="703"/>
                  </a:lnTo>
                  <a:lnTo>
                    <a:pt x="2677" y="352"/>
                  </a:lnTo>
                  <a:lnTo>
                    <a:pt x="2721" y="308"/>
                  </a:lnTo>
                  <a:lnTo>
                    <a:pt x="2765" y="264"/>
                  </a:lnTo>
                  <a:lnTo>
                    <a:pt x="2809" y="176"/>
                  </a:lnTo>
                  <a:lnTo>
                    <a:pt x="2809" y="132"/>
                  </a:lnTo>
                  <a:lnTo>
                    <a:pt x="2765" y="45"/>
                  </a:lnTo>
                  <a:lnTo>
                    <a:pt x="2721" y="1"/>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6" name="Google Shape;4466;p91"/>
            <p:cNvSpPr/>
            <p:nvPr/>
          </p:nvSpPr>
          <p:spPr>
            <a:xfrm>
              <a:off x="4276225" y="3001750"/>
              <a:ext cx="400425" cy="1289000"/>
            </a:xfrm>
            <a:custGeom>
              <a:rect b="b" l="l" r="r" t="t"/>
              <a:pathLst>
                <a:path extrusionOk="0" h="51560" w="16017">
                  <a:moveTo>
                    <a:pt x="11936" y="0"/>
                  </a:moveTo>
                  <a:lnTo>
                    <a:pt x="11848" y="44"/>
                  </a:lnTo>
                  <a:lnTo>
                    <a:pt x="9917" y="1010"/>
                  </a:lnTo>
                  <a:lnTo>
                    <a:pt x="7635" y="1887"/>
                  </a:lnTo>
                  <a:lnTo>
                    <a:pt x="5573" y="2545"/>
                  </a:lnTo>
                  <a:lnTo>
                    <a:pt x="2765" y="3247"/>
                  </a:lnTo>
                  <a:lnTo>
                    <a:pt x="351" y="4037"/>
                  </a:lnTo>
                  <a:lnTo>
                    <a:pt x="264" y="4081"/>
                  </a:lnTo>
                  <a:lnTo>
                    <a:pt x="220" y="4169"/>
                  </a:lnTo>
                  <a:lnTo>
                    <a:pt x="0" y="5047"/>
                  </a:lnTo>
                  <a:lnTo>
                    <a:pt x="0" y="5090"/>
                  </a:lnTo>
                  <a:lnTo>
                    <a:pt x="88" y="7460"/>
                  </a:lnTo>
                  <a:lnTo>
                    <a:pt x="220" y="9698"/>
                  </a:lnTo>
                  <a:lnTo>
                    <a:pt x="220" y="9742"/>
                  </a:lnTo>
                  <a:lnTo>
                    <a:pt x="1097" y="11848"/>
                  </a:lnTo>
                  <a:lnTo>
                    <a:pt x="1492" y="13033"/>
                  </a:lnTo>
                  <a:lnTo>
                    <a:pt x="1799" y="14174"/>
                  </a:lnTo>
                  <a:lnTo>
                    <a:pt x="2370" y="16587"/>
                  </a:lnTo>
                  <a:lnTo>
                    <a:pt x="2896" y="19000"/>
                  </a:lnTo>
                  <a:lnTo>
                    <a:pt x="3379" y="21414"/>
                  </a:lnTo>
                  <a:lnTo>
                    <a:pt x="3774" y="23476"/>
                  </a:lnTo>
                  <a:lnTo>
                    <a:pt x="4213" y="25582"/>
                  </a:lnTo>
                  <a:lnTo>
                    <a:pt x="4959" y="29619"/>
                  </a:lnTo>
                  <a:lnTo>
                    <a:pt x="5003" y="29663"/>
                  </a:lnTo>
                  <a:lnTo>
                    <a:pt x="6977" y="32954"/>
                  </a:lnTo>
                  <a:lnTo>
                    <a:pt x="7679" y="34359"/>
                  </a:lnTo>
                  <a:lnTo>
                    <a:pt x="7943" y="35894"/>
                  </a:lnTo>
                  <a:lnTo>
                    <a:pt x="7986" y="35938"/>
                  </a:lnTo>
                  <a:lnTo>
                    <a:pt x="8513" y="37255"/>
                  </a:lnTo>
                  <a:lnTo>
                    <a:pt x="8557" y="37255"/>
                  </a:lnTo>
                  <a:lnTo>
                    <a:pt x="9654" y="39229"/>
                  </a:lnTo>
                  <a:lnTo>
                    <a:pt x="11058" y="41292"/>
                  </a:lnTo>
                  <a:lnTo>
                    <a:pt x="11936" y="42696"/>
                  </a:lnTo>
                  <a:lnTo>
                    <a:pt x="12989" y="45021"/>
                  </a:lnTo>
                  <a:lnTo>
                    <a:pt x="13033" y="45065"/>
                  </a:lnTo>
                  <a:lnTo>
                    <a:pt x="15402" y="48620"/>
                  </a:lnTo>
                  <a:lnTo>
                    <a:pt x="15666" y="49278"/>
                  </a:lnTo>
                  <a:lnTo>
                    <a:pt x="15534" y="50814"/>
                  </a:lnTo>
                  <a:lnTo>
                    <a:pt x="15402" y="51340"/>
                  </a:lnTo>
                  <a:lnTo>
                    <a:pt x="15402" y="51384"/>
                  </a:lnTo>
                  <a:lnTo>
                    <a:pt x="15402" y="51472"/>
                  </a:lnTo>
                  <a:lnTo>
                    <a:pt x="15446" y="51516"/>
                  </a:lnTo>
                  <a:lnTo>
                    <a:pt x="15490" y="51560"/>
                  </a:lnTo>
                  <a:lnTo>
                    <a:pt x="15578" y="51560"/>
                  </a:lnTo>
                  <a:lnTo>
                    <a:pt x="15666" y="51516"/>
                  </a:lnTo>
                  <a:lnTo>
                    <a:pt x="15709" y="51428"/>
                  </a:lnTo>
                  <a:lnTo>
                    <a:pt x="15885" y="50901"/>
                  </a:lnTo>
                  <a:lnTo>
                    <a:pt x="15885" y="50858"/>
                  </a:lnTo>
                  <a:lnTo>
                    <a:pt x="16017" y="49278"/>
                  </a:lnTo>
                  <a:lnTo>
                    <a:pt x="16017" y="49190"/>
                  </a:lnTo>
                  <a:lnTo>
                    <a:pt x="15709" y="48488"/>
                  </a:lnTo>
                  <a:lnTo>
                    <a:pt x="15666" y="48444"/>
                  </a:lnTo>
                  <a:lnTo>
                    <a:pt x="13340" y="44890"/>
                  </a:lnTo>
                  <a:lnTo>
                    <a:pt x="12243" y="42564"/>
                  </a:lnTo>
                  <a:lnTo>
                    <a:pt x="12243" y="42520"/>
                  </a:lnTo>
                  <a:lnTo>
                    <a:pt x="11321" y="41116"/>
                  </a:lnTo>
                  <a:lnTo>
                    <a:pt x="9961" y="39054"/>
                  </a:lnTo>
                  <a:lnTo>
                    <a:pt x="8864" y="37123"/>
                  </a:lnTo>
                  <a:lnTo>
                    <a:pt x="8294" y="35807"/>
                  </a:lnTo>
                  <a:lnTo>
                    <a:pt x="8030" y="34271"/>
                  </a:lnTo>
                  <a:lnTo>
                    <a:pt x="8030" y="34227"/>
                  </a:lnTo>
                  <a:lnTo>
                    <a:pt x="7284" y="32779"/>
                  </a:lnTo>
                  <a:lnTo>
                    <a:pt x="5310" y="29532"/>
                  </a:lnTo>
                  <a:lnTo>
                    <a:pt x="4564" y="25495"/>
                  </a:lnTo>
                  <a:lnTo>
                    <a:pt x="4125" y="23432"/>
                  </a:lnTo>
                  <a:lnTo>
                    <a:pt x="3730" y="21326"/>
                  </a:lnTo>
                  <a:lnTo>
                    <a:pt x="3247" y="18913"/>
                  </a:lnTo>
                  <a:lnTo>
                    <a:pt x="2721" y="16499"/>
                  </a:lnTo>
                  <a:lnTo>
                    <a:pt x="2150" y="14086"/>
                  </a:lnTo>
                  <a:lnTo>
                    <a:pt x="1799" y="12901"/>
                  </a:lnTo>
                  <a:lnTo>
                    <a:pt x="1448" y="11760"/>
                  </a:lnTo>
                  <a:lnTo>
                    <a:pt x="571" y="9610"/>
                  </a:lnTo>
                  <a:lnTo>
                    <a:pt x="439" y="7460"/>
                  </a:lnTo>
                  <a:lnTo>
                    <a:pt x="351" y="5090"/>
                  </a:lnTo>
                  <a:lnTo>
                    <a:pt x="571" y="4344"/>
                  </a:lnTo>
                  <a:lnTo>
                    <a:pt x="2852" y="3555"/>
                  </a:lnTo>
                  <a:lnTo>
                    <a:pt x="5705" y="2896"/>
                  </a:lnTo>
                  <a:lnTo>
                    <a:pt x="7767" y="2194"/>
                  </a:lnTo>
                  <a:lnTo>
                    <a:pt x="10049" y="1317"/>
                  </a:lnTo>
                  <a:lnTo>
                    <a:pt x="12023" y="351"/>
                  </a:lnTo>
                  <a:lnTo>
                    <a:pt x="12067" y="307"/>
                  </a:lnTo>
                  <a:lnTo>
                    <a:pt x="12111" y="220"/>
                  </a:lnTo>
                  <a:lnTo>
                    <a:pt x="12111" y="176"/>
                  </a:lnTo>
                  <a:lnTo>
                    <a:pt x="12111" y="88"/>
                  </a:lnTo>
                  <a:lnTo>
                    <a:pt x="12067" y="44"/>
                  </a:lnTo>
                  <a:lnTo>
                    <a:pt x="12023" y="0"/>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7" name="Google Shape;4467;p91"/>
            <p:cNvSpPr/>
            <p:nvPr/>
          </p:nvSpPr>
          <p:spPr>
            <a:xfrm>
              <a:off x="4227950" y="2940300"/>
              <a:ext cx="432250" cy="1407500"/>
            </a:xfrm>
            <a:custGeom>
              <a:rect b="b" l="l" r="r" t="t"/>
              <a:pathLst>
                <a:path extrusionOk="0" h="56300" w="17290">
                  <a:moveTo>
                    <a:pt x="14657" y="1"/>
                  </a:moveTo>
                  <a:lnTo>
                    <a:pt x="12112" y="1712"/>
                  </a:lnTo>
                  <a:lnTo>
                    <a:pt x="9479" y="2809"/>
                  </a:lnTo>
                  <a:lnTo>
                    <a:pt x="7548" y="3468"/>
                  </a:lnTo>
                  <a:lnTo>
                    <a:pt x="4345" y="4257"/>
                  </a:lnTo>
                  <a:lnTo>
                    <a:pt x="4301" y="4301"/>
                  </a:lnTo>
                  <a:lnTo>
                    <a:pt x="2765" y="5135"/>
                  </a:lnTo>
                  <a:lnTo>
                    <a:pt x="2721" y="5179"/>
                  </a:lnTo>
                  <a:lnTo>
                    <a:pt x="878" y="6539"/>
                  </a:lnTo>
                  <a:lnTo>
                    <a:pt x="264" y="7110"/>
                  </a:lnTo>
                  <a:lnTo>
                    <a:pt x="220" y="7197"/>
                  </a:lnTo>
                  <a:lnTo>
                    <a:pt x="0" y="7943"/>
                  </a:lnTo>
                  <a:lnTo>
                    <a:pt x="0" y="8031"/>
                  </a:lnTo>
                  <a:lnTo>
                    <a:pt x="132" y="10093"/>
                  </a:lnTo>
                  <a:lnTo>
                    <a:pt x="132" y="10137"/>
                  </a:lnTo>
                  <a:lnTo>
                    <a:pt x="1317" y="12902"/>
                  </a:lnTo>
                  <a:lnTo>
                    <a:pt x="2326" y="16149"/>
                  </a:lnTo>
                  <a:lnTo>
                    <a:pt x="3160" y="19967"/>
                  </a:lnTo>
                  <a:lnTo>
                    <a:pt x="3599" y="22512"/>
                  </a:lnTo>
                  <a:lnTo>
                    <a:pt x="4740" y="27075"/>
                  </a:lnTo>
                  <a:lnTo>
                    <a:pt x="5398" y="30278"/>
                  </a:lnTo>
                  <a:lnTo>
                    <a:pt x="5705" y="32253"/>
                  </a:lnTo>
                  <a:lnTo>
                    <a:pt x="5661" y="34666"/>
                  </a:lnTo>
                  <a:lnTo>
                    <a:pt x="5661" y="34710"/>
                  </a:lnTo>
                  <a:lnTo>
                    <a:pt x="5749" y="35676"/>
                  </a:lnTo>
                  <a:lnTo>
                    <a:pt x="5749" y="35720"/>
                  </a:lnTo>
                  <a:lnTo>
                    <a:pt x="6670" y="37870"/>
                  </a:lnTo>
                  <a:lnTo>
                    <a:pt x="7767" y="39976"/>
                  </a:lnTo>
                  <a:lnTo>
                    <a:pt x="9172" y="42082"/>
                  </a:lnTo>
                  <a:lnTo>
                    <a:pt x="10444" y="44013"/>
                  </a:lnTo>
                  <a:lnTo>
                    <a:pt x="11760" y="45900"/>
                  </a:lnTo>
                  <a:lnTo>
                    <a:pt x="12726" y="47831"/>
                  </a:lnTo>
                  <a:lnTo>
                    <a:pt x="13998" y="49849"/>
                  </a:lnTo>
                  <a:lnTo>
                    <a:pt x="15315" y="51736"/>
                  </a:lnTo>
                  <a:lnTo>
                    <a:pt x="16631" y="53535"/>
                  </a:lnTo>
                  <a:lnTo>
                    <a:pt x="16938" y="54105"/>
                  </a:lnTo>
                  <a:lnTo>
                    <a:pt x="16938" y="54544"/>
                  </a:lnTo>
                  <a:lnTo>
                    <a:pt x="16324" y="55948"/>
                  </a:lnTo>
                  <a:lnTo>
                    <a:pt x="16280" y="56080"/>
                  </a:lnTo>
                  <a:lnTo>
                    <a:pt x="16280" y="56124"/>
                  </a:lnTo>
                  <a:lnTo>
                    <a:pt x="16324" y="56212"/>
                  </a:lnTo>
                  <a:lnTo>
                    <a:pt x="16368" y="56256"/>
                  </a:lnTo>
                  <a:lnTo>
                    <a:pt x="16412" y="56299"/>
                  </a:lnTo>
                  <a:lnTo>
                    <a:pt x="16456" y="56299"/>
                  </a:lnTo>
                  <a:lnTo>
                    <a:pt x="16543" y="56256"/>
                  </a:lnTo>
                  <a:lnTo>
                    <a:pt x="16631" y="56124"/>
                  </a:lnTo>
                  <a:lnTo>
                    <a:pt x="16631" y="56080"/>
                  </a:lnTo>
                  <a:lnTo>
                    <a:pt x="17246" y="54632"/>
                  </a:lnTo>
                  <a:lnTo>
                    <a:pt x="17289" y="54588"/>
                  </a:lnTo>
                  <a:lnTo>
                    <a:pt x="17289" y="54062"/>
                  </a:lnTo>
                  <a:lnTo>
                    <a:pt x="17289" y="53974"/>
                  </a:lnTo>
                  <a:lnTo>
                    <a:pt x="16894" y="53359"/>
                  </a:lnTo>
                  <a:lnTo>
                    <a:pt x="15578" y="51516"/>
                  </a:lnTo>
                  <a:lnTo>
                    <a:pt x="14306" y="49630"/>
                  </a:lnTo>
                  <a:lnTo>
                    <a:pt x="13033" y="47655"/>
                  </a:lnTo>
                  <a:lnTo>
                    <a:pt x="12068" y="45724"/>
                  </a:lnTo>
                  <a:lnTo>
                    <a:pt x="12068" y="45680"/>
                  </a:lnTo>
                  <a:lnTo>
                    <a:pt x="10751" y="43794"/>
                  </a:lnTo>
                  <a:lnTo>
                    <a:pt x="9479" y="41863"/>
                  </a:lnTo>
                  <a:lnTo>
                    <a:pt x="8075" y="39800"/>
                  </a:lnTo>
                  <a:lnTo>
                    <a:pt x="6977" y="37738"/>
                  </a:lnTo>
                  <a:lnTo>
                    <a:pt x="6100" y="35632"/>
                  </a:lnTo>
                  <a:lnTo>
                    <a:pt x="6012" y="34666"/>
                  </a:lnTo>
                  <a:lnTo>
                    <a:pt x="6056" y="32253"/>
                  </a:lnTo>
                  <a:lnTo>
                    <a:pt x="6056" y="32209"/>
                  </a:lnTo>
                  <a:lnTo>
                    <a:pt x="5749" y="30235"/>
                  </a:lnTo>
                  <a:lnTo>
                    <a:pt x="5091" y="27031"/>
                  </a:lnTo>
                  <a:lnTo>
                    <a:pt x="3950" y="22424"/>
                  </a:lnTo>
                  <a:lnTo>
                    <a:pt x="3467" y="19923"/>
                  </a:lnTo>
                  <a:lnTo>
                    <a:pt x="2677" y="16061"/>
                  </a:lnTo>
                  <a:lnTo>
                    <a:pt x="1668" y="12770"/>
                  </a:lnTo>
                  <a:lnTo>
                    <a:pt x="483" y="10050"/>
                  </a:lnTo>
                  <a:lnTo>
                    <a:pt x="352" y="8031"/>
                  </a:lnTo>
                  <a:lnTo>
                    <a:pt x="571" y="7329"/>
                  </a:lnTo>
                  <a:lnTo>
                    <a:pt x="1098" y="6802"/>
                  </a:lnTo>
                  <a:lnTo>
                    <a:pt x="2940" y="5442"/>
                  </a:lnTo>
                  <a:lnTo>
                    <a:pt x="4432" y="4608"/>
                  </a:lnTo>
                  <a:lnTo>
                    <a:pt x="7636" y="3819"/>
                  </a:lnTo>
                  <a:lnTo>
                    <a:pt x="9610" y="3116"/>
                  </a:lnTo>
                  <a:lnTo>
                    <a:pt x="12243" y="2019"/>
                  </a:lnTo>
                  <a:lnTo>
                    <a:pt x="12287" y="2019"/>
                  </a:lnTo>
                  <a:lnTo>
                    <a:pt x="14876" y="308"/>
                  </a:lnTo>
                  <a:lnTo>
                    <a:pt x="14920" y="264"/>
                  </a:lnTo>
                  <a:lnTo>
                    <a:pt x="14920" y="220"/>
                  </a:lnTo>
                  <a:lnTo>
                    <a:pt x="14920" y="133"/>
                  </a:lnTo>
                  <a:lnTo>
                    <a:pt x="14920" y="89"/>
                  </a:lnTo>
                  <a:lnTo>
                    <a:pt x="14876" y="1"/>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8" name="Google Shape;4468;p91"/>
            <p:cNvSpPr/>
            <p:nvPr/>
          </p:nvSpPr>
          <p:spPr>
            <a:xfrm>
              <a:off x="4167625" y="2749425"/>
              <a:ext cx="593500" cy="1676250"/>
            </a:xfrm>
            <a:custGeom>
              <a:rect b="b" l="l" r="r" t="t"/>
              <a:pathLst>
                <a:path extrusionOk="0" h="67050" w="23740">
                  <a:moveTo>
                    <a:pt x="23520" y="1"/>
                  </a:moveTo>
                  <a:lnTo>
                    <a:pt x="23476" y="45"/>
                  </a:lnTo>
                  <a:lnTo>
                    <a:pt x="19571" y="2370"/>
                  </a:lnTo>
                  <a:lnTo>
                    <a:pt x="17640" y="3731"/>
                  </a:lnTo>
                  <a:lnTo>
                    <a:pt x="15490" y="5223"/>
                  </a:lnTo>
                  <a:lnTo>
                    <a:pt x="13779" y="6363"/>
                  </a:lnTo>
                  <a:lnTo>
                    <a:pt x="11628" y="7285"/>
                  </a:lnTo>
                  <a:lnTo>
                    <a:pt x="8820" y="8338"/>
                  </a:lnTo>
                  <a:lnTo>
                    <a:pt x="7723" y="8821"/>
                  </a:lnTo>
                  <a:lnTo>
                    <a:pt x="6977" y="8908"/>
                  </a:lnTo>
                  <a:lnTo>
                    <a:pt x="6889" y="8952"/>
                  </a:lnTo>
                  <a:lnTo>
                    <a:pt x="3818" y="11585"/>
                  </a:lnTo>
                  <a:lnTo>
                    <a:pt x="2019" y="13165"/>
                  </a:lnTo>
                  <a:lnTo>
                    <a:pt x="702" y="14701"/>
                  </a:lnTo>
                  <a:lnTo>
                    <a:pt x="658" y="14745"/>
                  </a:lnTo>
                  <a:lnTo>
                    <a:pt x="88" y="15754"/>
                  </a:lnTo>
                  <a:lnTo>
                    <a:pt x="44" y="15842"/>
                  </a:lnTo>
                  <a:lnTo>
                    <a:pt x="0" y="16324"/>
                  </a:lnTo>
                  <a:lnTo>
                    <a:pt x="0" y="16412"/>
                  </a:lnTo>
                  <a:lnTo>
                    <a:pt x="1053" y="19176"/>
                  </a:lnTo>
                  <a:lnTo>
                    <a:pt x="1580" y="21283"/>
                  </a:lnTo>
                  <a:lnTo>
                    <a:pt x="2238" y="25100"/>
                  </a:lnTo>
                  <a:lnTo>
                    <a:pt x="2677" y="27558"/>
                  </a:lnTo>
                  <a:lnTo>
                    <a:pt x="3116" y="29839"/>
                  </a:lnTo>
                  <a:lnTo>
                    <a:pt x="4169" y="33218"/>
                  </a:lnTo>
                  <a:lnTo>
                    <a:pt x="5090" y="36158"/>
                  </a:lnTo>
                  <a:lnTo>
                    <a:pt x="5661" y="38923"/>
                  </a:lnTo>
                  <a:lnTo>
                    <a:pt x="5968" y="41073"/>
                  </a:lnTo>
                  <a:lnTo>
                    <a:pt x="5792" y="43837"/>
                  </a:lnTo>
                  <a:lnTo>
                    <a:pt x="5792" y="45900"/>
                  </a:lnTo>
                  <a:lnTo>
                    <a:pt x="5836" y="45943"/>
                  </a:lnTo>
                  <a:lnTo>
                    <a:pt x="6099" y="47918"/>
                  </a:lnTo>
                  <a:lnTo>
                    <a:pt x="6494" y="49761"/>
                  </a:lnTo>
                  <a:lnTo>
                    <a:pt x="6538" y="49805"/>
                  </a:lnTo>
                  <a:lnTo>
                    <a:pt x="7065" y="50946"/>
                  </a:lnTo>
                  <a:lnTo>
                    <a:pt x="8688" y="53272"/>
                  </a:lnTo>
                  <a:lnTo>
                    <a:pt x="9961" y="54939"/>
                  </a:lnTo>
                  <a:lnTo>
                    <a:pt x="12023" y="58230"/>
                  </a:lnTo>
                  <a:lnTo>
                    <a:pt x="13603" y="60292"/>
                  </a:lnTo>
                  <a:lnTo>
                    <a:pt x="15402" y="62837"/>
                  </a:lnTo>
                  <a:lnTo>
                    <a:pt x="16543" y="64812"/>
                  </a:lnTo>
                  <a:lnTo>
                    <a:pt x="16675" y="65426"/>
                  </a:lnTo>
                  <a:lnTo>
                    <a:pt x="16148" y="66831"/>
                  </a:lnTo>
                  <a:lnTo>
                    <a:pt x="16148" y="66874"/>
                  </a:lnTo>
                  <a:lnTo>
                    <a:pt x="16148" y="66962"/>
                  </a:lnTo>
                  <a:lnTo>
                    <a:pt x="16192" y="67006"/>
                  </a:lnTo>
                  <a:lnTo>
                    <a:pt x="16236" y="67050"/>
                  </a:lnTo>
                  <a:lnTo>
                    <a:pt x="16411" y="67050"/>
                  </a:lnTo>
                  <a:lnTo>
                    <a:pt x="16455" y="66962"/>
                  </a:lnTo>
                  <a:lnTo>
                    <a:pt x="17026" y="65514"/>
                  </a:lnTo>
                  <a:lnTo>
                    <a:pt x="17026" y="65382"/>
                  </a:lnTo>
                  <a:lnTo>
                    <a:pt x="16894" y="64680"/>
                  </a:lnTo>
                  <a:lnTo>
                    <a:pt x="16850" y="64637"/>
                  </a:lnTo>
                  <a:lnTo>
                    <a:pt x="15709" y="62662"/>
                  </a:lnTo>
                  <a:lnTo>
                    <a:pt x="13866" y="60073"/>
                  </a:lnTo>
                  <a:lnTo>
                    <a:pt x="12330" y="58011"/>
                  </a:lnTo>
                  <a:lnTo>
                    <a:pt x="10224" y="54720"/>
                  </a:lnTo>
                  <a:lnTo>
                    <a:pt x="8996" y="53096"/>
                  </a:lnTo>
                  <a:lnTo>
                    <a:pt x="7372" y="50770"/>
                  </a:lnTo>
                  <a:lnTo>
                    <a:pt x="6845" y="49673"/>
                  </a:lnTo>
                  <a:lnTo>
                    <a:pt x="6450" y="47874"/>
                  </a:lnTo>
                  <a:lnTo>
                    <a:pt x="6143" y="45900"/>
                  </a:lnTo>
                  <a:lnTo>
                    <a:pt x="6143" y="43881"/>
                  </a:lnTo>
                  <a:lnTo>
                    <a:pt x="6319" y="41073"/>
                  </a:lnTo>
                  <a:lnTo>
                    <a:pt x="6319" y="41029"/>
                  </a:lnTo>
                  <a:lnTo>
                    <a:pt x="6012" y="38835"/>
                  </a:lnTo>
                  <a:lnTo>
                    <a:pt x="5397" y="36070"/>
                  </a:lnTo>
                  <a:lnTo>
                    <a:pt x="4520" y="33087"/>
                  </a:lnTo>
                  <a:lnTo>
                    <a:pt x="3467" y="29752"/>
                  </a:lnTo>
                  <a:lnTo>
                    <a:pt x="3028" y="27514"/>
                  </a:lnTo>
                  <a:lnTo>
                    <a:pt x="2589" y="25056"/>
                  </a:lnTo>
                  <a:lnTo>
                    <a:pt x="1931" y="21239"/>
                  </a:lnTo>
                  <a:lnTo>
                    <a:pt x="1404" y="19089"/>
                  </a:lnTo>
                  <a:lnTo>
                    <a:pt x="351" y="16324"/>
                  </a:lnTo>
                  <a:lnTo>
                    <a:pt x="395" y="15929"/>
                  </a:lnTo>
                  <a:lnTo>
                    <a:pt x="965" y="14920"/>
                  </a:lnTo>
                  <a:lnTo>
                    <a:pt x="2282" y="13428"/>
                  </a:lnTo>
                  <a:lnTo>
                    <a:pt x="4037" y="11848"/>
                  </a:lnTo>
                  <a:lnTo>
                    <a:pt x="7109" y="9260"/>
                  </a:lnTo>
                  <a:lnTo>
                    <a:pt x="7811" y="9128"/>
                  </a:lnTo>
                  <a:lnTo>
                    <a:pt x="7855" y="9128"/>
                  </a:lnTo>
                  <a:lnTo>
                    <a:pt x="8952" y="8689"/>
                  </a:lnTo>
                  <a:lnTo>
                    <a:pt x="11760" y="7636"/>
                  </a:lnTo>
                  <a:lnTo>
                    <a:pt x="13910" y="6671"/>
                  </a:lnTo>
                  <a:lnTo>
                    <a:pt x="13954" y="6671"/>
                  </a:lnTo>
                  <a:lnTo>
                    <a:pt x="15665" y="5530"/>
                  </a:lnTo>
                  <a:lnTo>
                    <a:pt x="17816" y="4038"/>
                  </a:lnTo>
                  <a:lnTo>
                    <a:pt x="19746" y="2677"/>
                  </a:lnTo>
                  <a:lnTo>
                    <a:pt x="23652" y="352"/>
                  </a:lnTo>
                  <a:lnTo>
                    <a:pt x="23696" y="264"/>
                  </a:lnTo>
                  <a:lnTo>
                    <a:pt x="23696" y="220"/>
                  </a:lnTo>
                  <a:lnTo>
                    <a:pt x="23739" y="176"/>
                  </a:lnTo>
                  <a:lnTo>
                    <a:pt x="23696" y="89"/>
                  </a:lnTo>
                  <a:lnTo>
                    <a:pt x="23652" y="45"/>
                  </a:lnTo>
                  <a:lnTo>
                    <a:pt x="23608" y="1"/>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9" name="Google Shape;4469;p91"/>
            <p:cNvSpPr/>
            <p:nvPr/>
          </p:nvSpPr>
          <p:spPr>
            <a:xfrm>
              <a:off x="4152250" y="2727500"/>
              <a:ext cx="578150" cy="1726700"/>
            </a:xfrm>
            <a:custGeom>
              <a:rect b="b" l="l" r="r" t="t"/>
              <a:pathLst>
                <a:path extrusionOk="0" h="69068" w="23126">
                  <a:moveTo>
                    <a:pt x="22906" y="0"/>
                  </a:moveTo>
                  <a:lnTo>
                    <a:pt x="22862" y="44"/>
                  </a:lnTo>
                  <a:lnTo>
                    <a:pt x="19177" y="2238"/>
                  </a:lnTo>
                  <a:lnTo>
                    <a:pt x="17421" y="3467"/>
                  </a:lnTo>
                  <a:lnTo>
                    <a:pt x="15271" y="4915"/>
                  </a:lnTo>
                  <a:lnTo>
                    <a:pt x="13691" y="5968"/>
                  </a:lnTo>
                  <a:lnTo>
                    <a:pt x="11015" y="7065"/>
                  </a:lnTo>
                  <a:lnTo>
                    <a:pt x="7329" y="8820"/>
                  </a:lnTo>
                  <a:lnTo>
                    <a:pt x="6056" y="9654"/>
                  </a:lnTo>
                  <a:lnTo>
                    <a:pt x="6012" y="9698"/>
                  </a:lnTo>
                  <a:lnTo>
                    <a:pt x="3643" y="12023"/>
                  </a:lnTo>
                  <a:lnTo>
                    <a:pt x="1756" y="13822"/>
                  </a:lnTo>
                  <a:lnTo>
                    <a:pt x="922" y="14832"/>
                  </a:lnTo>
                  <a:lnTo>
                    <a:pt x="922" y="14876"/>
                  </a:lnTo>
                  <a:lnTo>
                    <a:pt x="308" y="16280"/>
                  </a:lnTo>
                  <a:lnTo>
                    <a:pt x="308" y="16324"/>
                  </a:lnTo>
                  <a:lnTo>
                    <a:pt x="1" y="17772"/>
                  </a:lnTo>
                  <a:lnTo>
                    <a:pt x="1" y="17859"/>
                  </a:lnTo>
                  <a:lnTo>
                    <a:pt x="396" y="19966"/>
                  </a:lnTo>
                  <a:lnTo>
                    <a:pt x="1054" y="24047"/>
                  </a:lnTo>
                  <a:lnTo>
                    <a:pt x="1580" y="27118"/>
                  </a:lnTo>
                  <a:lnTo>
                    <a:pt x="2239" y="30146"/>
                  </a:lnTo>
                  <a:lnTo>
                    <a:pt x="2897" y="32603"/>
                  </a:lnTo>
                  <a:lnTo>
                    <a:pt x="4213" y="36201"/>
                  </a:lnTo>
                  <a:lnTo>
                    <a:pt x="4959" y="39141"/>
                  </a:lnTo>
                  <a:lnTo>
                    <a:pt x="5442" y="41774"/>
                  </a:lnTo>
                  <a:lnTo>
                    <a:pt x="5310" y="45987"/>
                  </a:lnTo>
                  <a:lnTo>
                    <a:pt x="5310" y="46031"/>
                  </a:lnTo>
                  <a:lnTo>
                    <a:pt x="5486" y="47786"/>
                  </a:lnTo>
                  <a:lnTo>
                    <a:pt x="5486" y="47830"/>
                  </a:lnTo>
                  <a:lnTo>
                    <a:pt x="6012" y="50331"/>
                  </a:lnTo>
                  <a:lnTo>
                    <a:pt x="6539" y="53315"/>
                  </a:lnTo>
                  <a:lnTo>
                    <a:pt x="6890" y="54631"/>
                  </a:lnTo>
                  <a:lnTo>
                    <a:pt x="6934" y="54719"/>
                  </a:lnTo>
                  <a:lnTo>
                    <a:pt x="8514" y="56650"/>
                  </a:lnTo>
                  <a:lnTo>
                    <a:pt x="12156" y="61740"/>
                  </a:lnTo>
                  <a:lnTo>
                    <a:pt x="14262" y="64680"/>
                  </a:lnTo>
                  <a:lnTo>
                    <a:pt x="15754" y="66962"/>
                  </a:lnTo>
                  <a:lnTo>
                    <a:pt x="16017" y="67576"/>
                  </a:lnTo>
                  <a:lnTo>
                    <a:pt x="15754" y="68892"/>
                  </a:lnTo>
                  <a:lnTo>
                    <a:pt x="15754" y="68936"/>
                  </a:lnTo>
                  <a:lnTo>
                    <a:pt x="15798" y="69024"/>
                  </a:lnTo>
                  <a:lnTo>
                    <a:pt x="15842" y="69068"/>
                  </a:lnTo>
                  <a:lnTo>
                    <a:pt x="16061" y="69068"/>
                  </a:lnTo>
                  <a:lnTo>
                    <a:pt x="16105" y="68936"/>
                  </a:lnTo>
                  <a:lnTo>
                    <a:pt x="16368" y="67576"/>
                  </a:lnTo>
                  <a:lnTo>
                    <a:pt x="16368" y="67488"/>
                  </a:lnTo>
                  <a:lnTo>
                    <a:pt x="16061" y="66830"/>
                  </a:lnTo>
                  <a:lnTo>
                    <a:pt x="16061" y="66786"/>
                  </a:lnTo>
                  <a:lnTo>
                    <a:pt x="14525" y="64460"/>
                  </a:lnTo>
                  <a:lnTo>
                    <a:pt x="8821" y="56430"/>
                  </a:lnTo>
                  <a:lnTo>
                    <a:pt x="7197" y="54500"/>
                  </a:lnTo>
                  <a:lnTo>
                    <a:pt x="6890" y="53271"/>
                  </a:lnTo>
                  <a:lnTo>
                    <a:pt x="6363" y="50287"/>
                  </a:lnTo>
                  <a:lnTo>
                    <a:pt x="5837" y="47742"/>
                  </a:lnTo>
                  <a:lnTo>
                    <a:pt x="5661" y="45987"/>
                  </a:lnTo>
                  <a:lnTo>
                    <a:pt x="5793" y="41774"/>
                  </a:lnTo>
                  <a:lnTo>
                    <a:pt x="5793" y="41730"/>
                  </a:lnTo>
                  <a:lnTo>
                    <a:pt x="5310" y="39054"/>
                  </a:lnTo>
                  <a:lnTo>
                    <a:pt x="4520" y="36070"/>
                  </a:lnTo>
                  <a:lnTo>
                    <a:pt x="3248" y="32472"/>
                  </a:lnTo>
                  <a:lnTo>
                    <a:pt x="2546" y="30102"/>
                  </a:lnTo>
                  <a:lnTo>
                    <a:pt x="1931" y="27074"/>
                  </a:lnTo>
                  <a:lnTo>
                    <a:pt x="1405" y="23959"/>
                  </a:lnTo>
                  <a:lnTo>
                    <a:pt x="747" y="19878"/>
                  </a:lnTo>
                  <a:lnTo>
                    <a:pt x="352" y="17816"/>
                  </a:lnTo>
                  <a:lnTo>
                    <a:pt x="615" y="16411"/>
                  </a:lnTo>
                  <a:lnTo>
                    <a:pt x="1229" y="15051"/>
                  </a:lnTo>
                  <a:lnTo>
                    <a:pt x="2019" y="14086"/>
                  </a:lnTo>
                  <a:lnTo>
                    <a:pt x="3906" y="12287"/>
                  </a:lnTo>
                  <a:lnTo>
                    <a:pt x="6276" y="9961"/>
                  </a:lnTo>
                  <a:lnTo>
                    <a:pt x="7504" y="9127"/>
                  </a:lnTo>
                  <a:lnTo>
                    <a:pt x="11146" y="7416"/>
                  </a:lnTo>
                  <a:lnTo>
                    <a:pt x="13823" y="6275"/>
                  </a:lnTo>
                  <a:lnTo>
                    <a:pt x="13867" y="6231"/>
                  </a:lnTo>
                  <a:lnTo>
                    <a:pt x="17597" y="3774"/>
                  </a:lnTo>
                  <a:lnTo>
                    <a:pt x="19396" y="2545"/>
                  </a:lnTo>
                  <a:lnTo>
                    <a:pt x="23038" y="351"/>
                  </a:lnTo>
                  <a:lnTo>
                    <a:pt x="23082" y="307"/>
                  </a:lnTo>
                  <a:lnTo>
                    <a:pt x="23126" y="220"/>
                  </a:lnTo>
                  <a:lnTo>
                    <a:pt x="23126" y="176"/>
                  </a:lnTo>
                  <a:lnTo>
                    <a:pt x="23082" y="88"/>
                  </a:lnTo>
                  <a:lnTo>
                    <a:pt x="23038" y="44"/>
                  </a:lnTo>
                  <a:lnTo>
                    <a:pt x="22994" y="0"/>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0" name="Google Shape;4470;p91"/>
            <p:cNvSpPr/>
            <p:nvPr/>
          </p:nvSpPr>
          <p:spPr>
            <a:xfrm>
              <a:off x="4125925" y="2666050"/>
              <a:ext cx="649450" cy="1851775"/>
            </a:xfrm>
            <a:custGeom>
              <a:rect b="b" l="l" r="r" t="t"/>
              <a:pathLst>
                <a:path extrusionOk="0" h="74071" w="25978">
                  <a:moveTo>
                    <a:pt x="25715" y="1"/>
                  </a:moveTo>
                  <a:lnTo>
                    <a:pt x="23608" y="1142"/>
                  </a:lnTo>
                  <a:lnTo>
                    <a:pt x="19922" y="3292"/>
                  </a:lnTo>
                  <a:lnTo>
                    <a:pt x="18079" y="4477"/>
                  </a:lnTo>
                  <a:lnTo>
                    <a:pt x="15534" y="6144"/>
                  </a:lnTo>
                  <a:lnTo>
                    <a:pt x="14042" y="7109"/>
                  </a:lnTo>
                  <a:lnTo>
                    <a:pt x="11585" y="8207"/>
                  </a:lnTo>
                  <a:lnTo>
                    <a:pt x="11585" y="8250"/>
                  </a:lnTo>
                  <a:lnTo>
                    <a:pt x="10269" y="9040"/>
                  </a:lnTo>
                  <a:lnTo>
                    <a:pt x="6846" y="11146"/>
                  </a:lnTo>
                  <a:lnTo>
                    <a:pt x="6802" y="11190"/>
                  </a:lnTo>
                  <a:lnTo>
                    <a:pt x="4213" y="13823"/>
                  </a:lnTo>
                  <a:lnTo>
                    <a:pt x="2326" y="15622"/>
                  </a:lnTo>
                  <a:lnTo>
                    <a:pt x="1624" y="16500"/>
                  </a:lnTo>
                  <a:lnTo>
                    <a:pt x="1580" y="16544"/>
                  </a:lnTo>
                  <a:lnTo>
                    <a:pt x="703" y="19177"/>
                  </a:lnTo>
                  <a:lnTo>
                    <a:pt x="88" y="20976"/>
                  </a:lnTo>
                  <a:lnTo>
                    <a:pt x="88" y="21020"/>
                  </a:lnTo>
                  <a:lnTo>
                    <a:pt x="1" y="22336"/>
                  </a:lnTo>
                  <a:lnTo>
                    <a:pt x="44" y="22380"/>
                  </a:lnTo>
                  <a:lnTo>
                    <a:pt x="615" y="26417"/>
                  </a:lnTo>
                  <a:lnTo>
                    <a:pt x="878" y="28084"/>
                  </a:lnTo>
                  <a:lnTo>
                    <a:pt x="1185" y="29708"/>
                  </a:lnTo>
                  <a:lnTo>
                    <a:pt x="1536" y="31244"/>
                  </a:lnTo>
                  <a:lnTo>
                    <a:pt x="1931" y="32823"/>
                  </a:lnTo>
                  <a:lnTo>
                    <a:pt x="2370" y="34359"/>
                  </a:lnTo>
                  <a:lnTo>
                    <a:pt x="2897" y="35939"/>
                  </a:lnTo>
                  <a:lnTo>
                    <a:pt x="3467" y="37606"/>
                  </a:lnTo>
                  <a:lnTo>
                    <a:pt x="4125" y="39362"/>
                  </a:lnTo>
                  <a:lnTo>
                    <a:pt x="5003" y="42258"/>
                  </a:lnTo>
                  <a:lnTo>
                    <a:pt x="5310" y="44057"/>
                  </a:lnTo>
                  <a:lnTo>
                    <a:pt x="5398" y="45329"/>
                  </a:lnTo>
                  <a:lnTo>
                    <a:pt x="5310" y="47787"/>
                  </a:lnTo>
                  <a:lnTo>
                    <a:pt x="5354" y="49322"/>
                  </a:lnTo>
                  <a:lnTo>
                    <a:pt x="5354" y="49366"/>
                  </a:lnTo>
                  <a:lnTo>
                    <a:pt x="5924" y="52175"/>
                  </a:lnTo>
                  <a:lnTo>
                    <a:pt x="6407" y="54939"/>
                  </a:lnTo>
                  <a:lnTo>
                    <a:pt x="6451" y="57528"/>
                  </a:lnTo>
                  <a:lnTo>
                    <a:pt x="6319" y="59810"/>
                  </a:lnTo>
                  <a:lnTo>
                    <a:pt x="6319" y="59854"/>
                  </a:lnTo>
                  <a:lnTo>
                    <a:pt x="6495" y="60731"/>
                  </a:lnTo>
                  <a:lnTo>
                    <a:pt x="6495" y="60819"/>
                  </a:lnTo>
                  <a:lnTo>
                    <a:pt x="7943" y="62399"/>
                  </a:lnTo>
                  <a:lnTo>
                    <a:pt x="10225" y="65251"/>
                  </a:lnTo>
                  <a:lnTo>
                    <a:pt x="12112" y="67796"/>
                  </a:lnTo>
                  <a:lnTo>
                    <a:pt x="13077" y="68981"/>
                  </a:lnTo>
                  <a:lnTo>
                    <a:pt x="13121" y="68981"/>
                  </a:lnTo>
                  <a:lnTo>
                    <a:pt x="15841" y="71614"/>
                  </a:lnTo>
                  <a:lnTo>
                    <a:pt x="16061" y="71921"/>
                  </a:lnTo>
                  <a:lnTo>
                    <a:pt x="15973" y="73851"/>
                  </a:lnTo>
                  <a:lnTo>
                    <a:pt x="15973" y="73939"/>
                  </a:lnTo>
                  <a:lnTo>
                    <a:pt x="16017" y="73983"/>
                  </a:lnTo>
                  <a:lnTo>
                    <a:pt x="16105" y="74027"/>
                  </a:lnTo>
                  <a:lnTo>
                    <a:pt x="16149" y="74071"/>
                  </a:lnTo>
                  <a:lnTo>
                    <a:pt x="16236" y="74027"/>
                  </a:lnTo>
                  <a:lnTo>
                    <a:pt x="16280" y="73983"/>
                  </a:lnTo>
                  <a:lnTo>
                    <a:pt x="16324" y="73939"/>
                  </a:lnTo>
                  <a:lnTo>
                    <a:pt x="16324" y="73895"/>
                  </a:lnTo>
                  <a:lnTo>
                    <a:pt x="16412" y="71877"/>
                  </a:lnTo>
                  <a:lnTo>
                    <a:pt x="16368" y="71789"/>
                  </a:lnTo>
                  <a:lnTo>
                    <a:pt x="16149" y="71394"/>
                  </a:lnTo>
                  <a:lnTo>
                    <a:pt x="16105" y="71394"/>
                  </a:lnTo>
                  <a:lnTo>
                    <a:pt x="13340" y="68761"/>
                  </a:lnTo>
                  <a:lnTo>
                    <a:pt x="12375" y="67577"/>
                  </a:lnTo>
                  <a:lnTo>
                    <a:pt x="10488" y="65032"/>
                  </a:lnTo>
                  <a:lnTo>
                    <a:pt x="8206" y="62179"/>
                  </a:lnTo>
                  <a:lnTo>
                    <a:pt x="6802" y="60600"/>
                  </a:lnTo>
                  <a:lnTo>
                    <a:pt x="6670" y="59810"/>
                  </a:lnTo>
                  <a:lnTo>
                    <a:pt x="6802" y="57528"/>
                  </a:lnTo>
                  <a:lnTo>
                    <a:pt x="6758" y="54895"/>
                  </a:lnTo>
                  <a:lnTo>
                    <a:pt x="6276" y="52131"/>
                  </a:lnTo>
                  <a:lnTo>
                    <a:pt x="5705" y="49322"/>
                  </a:lnTo>
                  <a:lnTo>
                    <a:pt x="5661" y="47787"/>
                  </a:lnTo>
                  <a:lnTo>
                    <a:pt x="5749" y="45329"/>
                  </a:lnTo>
                  <a:lnTo>
                    <a:pt x="5661" y="44013"/>
                  </a:lnTo>
                  <a:lnTo>
                    <a:pt x="5310" y="42170"/>
                  </a:lnTo>
                  <a:lnTo>
                    <a:pt x="4476" y="39230"/>
                  </a:lnTo>
                  <a:lnTo>
                    <a:pt x="3818" y="37475"/>
                  </a:lnTo>
                  <a:lnTo>
                    <a:pt x="3204" y="35851"/>
                  </a:lnTo>
                  <a:lnTo>
                    <a:pt x="2721" y="34271"/>
                  </a:lnTo>
                  <a:lnTo>
                    <a:pt x="2239" y="32736"/>
                  </a:lnTo>
                  <a:lnTo>
                    <a:pt x="1844" y="31200"/>
                  </a:lnTo>
                  <a:lnTo>
                    <a:pt x="1493" y="29620"/>
                  </a:lnTo>
                  <a:lnTo>
                    <a:pt x="1229" y="28040"/>
                  </a:lnTo>
                  <a:lnTo>
                    <a:pt x="966" y="26329"/>
                  </a:lnTo>
                  <a:lnTo>
                    <a:pt x="396" y="22336"/>
                  </a:lnTo>
                  <a:lnTo>
                    <a:pt x="439" y="21063"/>
                  </a:lnTo>
                  <a:lnTo>
                    <a:pt x="1054" y="19308"/>
                  </a:lnTo>
                  <a:lnTo>
                    <a:pt x="1887" y="16675"/>
                  </a:lnTo>
                  <a:lnTo>
                    <a:pt x="2590" y="15842"/>
                  </a:lnTo>
                  <a:lnTo>
                    <a:pt x="4476" y="14043"/>
                  </a:lnTo>
                  <a:lnTo>
                    <a:pt x="7021" y="11454"/>
                  </a:lnTo>
                  <a:lnTo>
                    <a:pt x="10488" y="9347"/>
                  </a:lnTo>
                  <a:lnTo>
                    <a:pt x="11761" y="8558"/>
                  </a:lnTo>
                  <a:lnTo>
                    <a:pt x="14218" y="7417"/>
                  </a:lnTo>
                  <a:lnTo>
                    <a:pt x="15710" y="6451"/>
                  </a:lnTo>
                  <a:lnTo>
                    <a:pt x="18255" y="4784"/>
                  </a:lnTo>
                  <a:lnTo>
                    <a:pt x="20098" y="3599"/>
                  </a:lnTo>
                  <a:lnTo>
                    <a:pt x="23784" y="1449"/>
                  </a:lnTo>
                  <a:lnTo>
                    <a:pt x="25846" y="308"/>
                  </a:lnTo>
                  <a:lnTo>
                    <a:pt x="25934" y="264"/>
                  </a:lnTo>
                  <a:lnTo>
                    <a:pt x="25934" y="220"/>
                  </a:lnTo>
                  <a:lnTo>
                    <a:pt x="25978" y="133"/>
                  </a:lnTo>
                  <a:lnTo>
                    <a:pt x="25934" y="89"/>
                  </a:lnTo>
                  <a:lnTo>
                    <a:pt x="25890" y="1"/>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1" name="Google Shape;4471;p91"/>
            <p:cNvSpPr/>
            <p:nvPr/>
          </p:nvSpPr>
          <p:spPr>
            <a:xfrm>
              <a:off x="4096300" y="2788925"/>
              <a:ext cx="434450" cy="1781575"/>
            </a:xfrm>
            <a:custGeom>
              <a:rect b="b" l="l" r="r" t="t"/>
              <a:pathLst>
                <a:path extrusionOk="0" h="71263" w="17378">
                  <a:moveTo>
                    <a:pt x="15886" y="0"/>
                  </a:moveTo>
                  <a:lnTo>
                    <a:pt x="14174" y="1054"/>
                  </a:lnTo>
                  <a:lnTo>
                    <a:pt x="10971" y="3028"/>
                  </a:lnTo>
                  <a:lnTo>
                    <a:pt x="8952" y="4301"/>
                  </a:lnTo>
                  <a:lnTo>
                    <a:pt x="6890" y="5880"/>
                  </a:lnTo>
                  <a:lnTo>
                    <a:pt x="6846" y="5880"/>
                  </a:lnTo>
                  <a:lnTo>
                    <a:pt x="5705" y="7328"/>
                  </a:lnTo>
                  <a:lnTo>
                    <a:pt x="3029" y="10049"/>
                  </a:lnTo>
                  <a:lnTo>
                    <a:pt x="2502" y="10663"/>
                  </a:lnTo>
                  <a:lnTo>
                    <a:pt x="2458" y="10751"/>
                  </a:lnTo>
                  <a:lnTo>
                    <a:pt x="1229" y="13691"/>
                  </a:lnTo>
                  <a:lnTo>
                    <a:pt x="264" y="16280"/>
                  </a:lnTo>
                  <a:lnTo>
                    <a:pt x="264" y="16324"/>
                  </a:lnTo>
                  <a:lnTo>
                    <a:pt x="1" y="17509"/>
                  </a:lnTo>
                  <a:lnTo>
                    <a:pt x="1" y="17553"/>
                  </a:lnTo>
                  <a:lnTo>
                    <a:pt x="1" y="18825"/>
                  </a:lnTo>
                  <a:lnTo>
                    <a:pt x="484" y="22687"/>
                  </a:lnTo>
                  <a:lnTo>
                    <a:pt x="966" y="25276"/>
                  </a:lnTo>
                  <a:lnTo>
                    <a:pt x="1624" y="28040"/>
                  </a:lnTo>
                  <a:lnTo>
                    <a:pt x="2546" y="30673"/>
                  </a:lnTo>
                  <a:lnTo>
                    <a:pt x="4257" y="35105"/>
                  </a:lnTo>
                  <a:lnTo>
                    <a:pt x="4828" y="36728"/>
                  </a:lnTo>
                  <a:lnTo>
                    <a:pt x="5310" y="38922"/>
                  </a:lnTo>
                  <a:lnTo>
                    <a:pt x="5530" y="40370"/>
                  </a:lnTo>
                  <a:lnTo>
                    <a:pt x="5398" y="42828"/>
                  </a:lnTo>
                  <a:lnTo>
                    <a:pt x="5442" y="44144"/>
                  </a:lnTo>
                  <a:lnTo>
                    <a:pt x="5442" y="44188"/>
                  </a:lnTo>
                  <a:lnTo>
                    <a:pt x="5925" y="46645"/>
                  </a:lnTo>
                  <a:lnTo>
                    <a:pt x="6320" y="49059"/>
                  </a:lnTo>
                  <a:lnTo>
                    <a:pt x="6407" y="51297"/>
                  </a:lnTo>
                  <a:lnTo>
                    <a:pt x="6232" y="54544"/>
                  </a:lnTo>
                  <a:lnTo>
                    <a:pt x="6144" y="56826"/>
                  </a:lnTo>
                  <a:lnTo>
                    <a:pt x="6144" y="58405"/>
                  </a:lnTo>
                  <a:lnTo>
                    <a:pt x="6144" y="58449"/>
                  </a:lnTo>
                  <a:lnTo>
                    <a:pt x="6407" y="59239"/>
                  </a:lnTo>
                  <a:lnTo>
                    <a:pt x="6451" y="59283"/>
                  </a:lnTo>
                  <a:lnTo>
                    <a:pt x="7899" y="61257"/>
                  </a:lnTo>
                  <a:lnTo>
                    <a:pt x="10006" y="63583"/>
                  </a:lnTo>
                  <a:lnTo>
                    <a:pt x="13604" y="66655"/>
                  </a:lnTo>
                  <a:lnTo>
                    <a:pt x="15491" y="68234"/>
                  </a:lnTo>
                  <a:lnTo>
                    <a:pt x="16412" y="69068"/>
                  </a:lnTo>
                  <a:lnTo>
                    <a:pt x="16632" y="69419"/>
                  </a:lnTo>
                  <a:lnTo>
                    <a:pt x="16675" y="70121"/>
                  </a:lnTo>
                  <a:lnTo>
                    <a:pt x="16675" y="70165"/>
                  </a:lnTo>
                  <a:lnTo>
                    <a:pt x="17026" y="71130"/>
                  </a:lnTo>
                  <a:lnTo>
                    <a:pt x="17114" y="71218"/>
                  </a:lnTo>
                  <a:lnTo>
                    <a:pt x="17202" y="71262"/>
                  </a:lnTo>
                  <a:lnTo>
                    <a:pt x="17246" y="71262"/>
                  </a:lnTo>
                  <a:lnTo>
                    <a:pt x="17334" y="71218"/>
                  </a:lnTo>
                  <a:lnTo>
                    <a:pt x="17378" y="71130"/>
                  </a:lnTo>
                  <a:lnTo>
                    <a:pt x="17378" y="71087"/>
                  </a:lnTo>
                  <a:lnTo>
                    <a:pt x="17378" y="70999"/>
                  </a:lnTo>
                  <a:lnTo>
                    <a:pt x="17026" y="70077"/>
                  </a:lnTo>
                  <a:lnTo>
                    <a:pt x="16983" y="69331"/>
                  </a:lnTo>
                  <a:lnTo>
                    <a:pt x="16939" y="69288"/>
                  </a:lnTo>
                  <a:lnTo>
                    <a:pt x="16719" y="68893"/>
                  </a:lnTo>
                  <a:lnTo>
                    <a:pt x="16675" y="68849"/>
                  </a:lnTo>
                  <a:lnTo>
                    <a:pt x="15754" y="67971"/>
                  </a:lnTo>
                  <a:lnTo>
                    <a:pt x="13823" y="66391"/>
                  </a:lnTo>
                  <a:lnTo>
                    <a:pt x="10269" y="63320"/>
                  </a:lnTo>
                  <a:lnTo>
                    <a:pt x="8163" y="61038"/>
                  </a:lnTo>
                  <a:lnTo>
                    <a:pt x="6715" y="59107"/>
                  </a:lnTo>
                  <a:lnTo>
                    <a:pt x="6495" y="58361"/>
                  </a:lnTo>
                  <a:lnTo>
                    <a:pt x="6495" y="56826"/>
                  </a:lnTo>
                  <a:lnTo>
                    <a:pt x="6583" y="54544"/>
                  </a:lnTo>
                  <a:lnTo>
                    <a:pt x="6758" y="51297"/>
                  </a:lnTo>
                  <a:lnTo>
                    <a:pt x="6671" y="49015"/>
                  </a:lnTo>
                  <a:lnTo>
                    <a:pt x="6276" y="46601"/>
                  </a:lnTo>
                  <a:lnTo>
                    <a:pt x="5793" y="44144"/>
                  </a:lnTo>
                  <a:lnTo>
                    <a:pt x="5749" y="42828"/>
                  </a:lnTo>
                  <a:lnTo>
                    <a:pt x="5881" y="40370"/>
                  </a:lnTo>
                  <a:lnTo>
                    <a:pt x="5881" y="40327"/>
                  </a:lnTo>
                  <a:lnTo>
                    <a:pt x="5661" y="38835"/>
                  </a:lnTo>
                  <a:lnTo>
                    <a:pt x="5135" y="36641"/>
                  </a:lnTo>
                  <a:lnTo>
                    <a:pt x="4564" y="34973"/>
                  </a:lnTo>
                  <a:lnTo>
                    <a:pt x="2853" y="30541"/>
                  </a:lnTo>
                  <a:lnTo>
                    <a:pt x="1975" y="27908"/>
                  </a:lnTo>
                  <a:lnTo>
                    <a:pt x="1317" y="25232"/>
                  </a:lnTo>
                  <a:lnTo>
                    <a:pt x="791" y="22599"/>
                  </a:lnTo>
                  <a:lnTo>
                    <a:pt x="352" y="18825"/>
                  </a:lnTo>
                  <a:lnTo>
                    <a:pt x="352" y="17596"/>
                  </a:lnTo>
                  <a:lnTo>
                    <a:pt x="615" y="16412"/>
                  </a:lnTo>
                  <a:lnTo>
                    <a:pt x="1581" y="13823"/>
                  </a:lnTo>
                  <a:lnTo>
                    <a:pt x="2765" y="10883"/>
                  </a:lnTo>
                  <a:lnTo>
                    <a:pt x="3292" y="10312"/>
                  </a:lnTo>
                  <a:lnTo>
                    <a:pt x="5969" y="7548"/>
                  </a:lnTo>
                  <a:lnTo>
                    <a:pt x="7109" y="6144"/>
                  </a:lnTo>
                  <a:lnTo>
                    <a:pt x="9172" y="4608"/>
                  </a:lnTo>
                  <a:lnTo>
                    <a:pt x="11146" y="3335"/>
                  </a:lnTo>
                  <a:lnTo>
                    <a:pt x="14350" y="1361"/>
                  </a:lnTo>
                  <a:lnTo>
                    <a:pt x="16105" y="308"/>
                  </a:lnTo>
                  <a:lnTo>
                    <a:pt x="16149" y="264"/>
                  </a:lnTo>
                  <a:lnTo>
                    <a:pt x="16149" y="220"/>
                  </a:lnTo>
                  <a:lnTo>
                    <a:pt x="16149" y="132"/>
                  </a:lnTo>
                  <a:lnTo>
                    <a:pt x="16149" y="88"/>
                  </a:lnTo>
                  <a:lnTo>
                    <a:pt x="16105" y="44"/>
                  </a:lnTo>
                  <a:lnTo>
                    <a:pt x="16017" y="0"/>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2" name="Google Shape;4472;p91"/>
            <p:cNvSpPr/>
            <p:nvPr/>
          </p:nvSpPr>
          <p:spPr>
            <a:xfrm>
              <a:off x="5157125" y="2795500"/>
              <a:ext cx="400425" cy="235900"/>
            </a:xfrm>
            <a:custGeom>
              <a:rect b="b" l="l" r="r" t="t"/>
              <a:pathLst>
                <a:path extrusionOk="0" h="9436" w="16017">
                  <a:moveTo>
                    <a:pt x="15753" y="1"/>
                  </a:moveTo>
                  <a:lnTo>
                    <a:pt x="9566" y="3774"/>
                  </a:lnTo>
                  <a:lnTo>
                    <a:pt x="7328" y="5179"/>
                  </a:lnTo>
                  <a:lnTo>
                    <a:pt x="5485" y="6056"/>
                  </a:lnTo>
                  <a:lnTo>
                    <a:pt x="3818" y="7022"/>
                  </a:lnTo>
                  <a:lnTo>
                    <a:pt x="88" y="9128"/>
                  </a:lnTo>
                  <a:lnTo>
                    <a:pt x="0" y="9172"/>
                  </a:lnTo>
                  <a:lnTo>
                    <a:pt x="0" y="9216"/>
                  </a:lnTo>
                  <a:lnTo>
                    <a:pt x="0" y="9303"/>
                  </a:lnTo>
                  <a:lnTo>
                    <a:pt x="0" y="9347"/>
                  </a:lnTo>
                  <a:lnTo>
                    <a:pt x="88" y="9435"/>
                  </a:lnTo>
                  <a:lnTo>
                    <a:pt x="264" y="9435"/>
                  </a:lnTo>
                  <a:lnTo>
                    <a:pt x="3993" y="7329"/>
                  </a:lnTo>
                  <a:lnTo>
                    <a:pt x="5617" y="6363"/>
                  </a:lnTo>
                  <a:lnTo>
                    <a:pt x="7504" y="5486"/>
                  </a:lnTo>
                  <a:lnTo>
                    <a:pt x="9742" y="4082"/>
                  </a:lnTo>
                  <a:lnTo>
                    <a:pt x="15929" y="308"/>
                  </a:lnTo>
                  <a:lnTo>
                    <a:pt x="15973" y="264"/>
                  </a:lnTo>
                  <a:lnTo>
                    <a:pt x="16017" y="220"/>
                  </a:lnTo>
                  <a:lnTo>
                    <a:pt x="16017" y="132"/>
                  </a:lnTo>
                  <a:lnTo>
                    <a:pt x="15973" y="89"/>
                  </a:lnTo>
                  <a:lnTo>
                    <a:pt x="15929" y="45"/>
                  </a:lnTo>
                  <a:lnTo>
                    <a:pt x="15885" y="1"/>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3" name="Google Shape;4473;p91"/>
            <p:cNvSpPr/>
            <p:nvPr/>
          </p:nvSpPr>
          <p:spPr>
            <a:xfrm>
              <a:off x="4878475" y="2770275"/>
              <a:ext cx="651650" cy="660425"/>
            </a:xfrm>
            <a:custGeom>
              <a:rect b="b" l="l" r="r" t="t"/>
              <a:pathLst>
                <a:path extrusionOk="0" h="26417" w="26066">
                  <a:moveTo>
                    <a:pt x="25846" y="1"/>
                  </a:moveTo>
                  <a:lnTo>
                    <a:pt x="25802" y="44"/>
                  </a:lnTo>
                  <a:lnTo>
                    <a:pt x="21063" y="2897"/>
                  </a:lnTo>
                  <a:lnTo>
                    <a:pt x="18211" y="4520"/>
                  </a:lnTo>
                  <a:lnTo>
                    <a:pt x="16061" y="5398"/>
                  </a:lnTo>
                  <a:lnTo>
                    <a:pt x="13823" y="6539"/>
                  </a:lnTo>
                  <a:lnTo>
                    <a:pt x="9610" y="8689"/>
                  </a:lnTo>
                  <a:lnTo>
                    <a:pt x="6319" y="10883"/>
                  </a:lnTo>
                  <a:lnTo>
                    <a:pt x="3511" y="12901"/>
                  </a:lnTo>
                  <a:lnTo>
                    <a:pt x="3467" y="12901"/>
                  </a:lnTo>
                  <a:lnTo>
                    <a:pt x="3028" y="13296"/>
                  </a:lnTo>
                  <a:lnTo>
                    <a:pt x="2985" y="13340"/>
                  </a:lnTo>
                  <a:lnTo>
                    <a:pt x="2590" y="14218"/>
                  </a:lnTo>
                  <a:lnTo>
                    <a:pt x="2590" y="14306"/>
                  </a:lnTo>
                  <a:lnTo>
                    <a:pt x="2546" y="15051"/>
                  </a:lnTo>
                  <a:lnTo>
                    <a:pt x="2546" y="15095"/>
                  </a:lnTo>
                  <a:lnTo>
                    <a:pt x="2809" y="16105"/>
                  </a:lnTo>
                  <a:lnTo>
                    <a:pt x="3818" y="18430"/>
                  </a:lnTo>
                  <a:lnTo>
                    <a:pt x="4740" y="20537"/>
                  </a:lnTo>
                  <a:lnTo>
                    <a:pt x="4828" y="21326"/>
                  </a:lnTo>
                  <a:lnTo>
                    <a:pt x="4696" y="21897"/>
                  </a:lnTo>
                  <a:lnTo>
                    <a:pt x="2721" y="23608"/>
                  </a:lnTo>
                  <a:lnTo>
                    <a:pt x="834" y="25451"/>
                  </a:lnTo>
                  <a:lnTo>
                    <a:pt x="88" y="26109"/>
                  </a:lnTo>
                  <a:lnTo>
                    <a:pt x="45" y="26197"/>
                  </a:lnTo>
                  <a:lnTo>
                    <a:pt x="1" y="26241"/>
                  </a:lnTo>
                  <a:lnTo>
                    <a:pt x="1" y="26329"/>
                  </a:lnTo>
                  <a:lnTo>
                    <a:pt x="45" y="26373"/>
                  </a:lnTo>
                  <a:lnTo>
                    <a:pt x="88" y="26416"/>
                  </a:lnTo>
                  <a:lnTo>
                    <a:pt x="176" y="26416"/>
                  </a:lnTo>
                  <a:lnTo>
                    <a:pt x="308" y="26373"/>
                  </a:lnTo>
                  <a:lnTo>
                    <a:pt x="1098" y="25714"/>
                  </a:lnTo>
                  <a:lnTo>
                    <a:pt x="2941" y="23871"/>
                  </a:lnTo>
                  <a:lnTo>
                    <a:pt x="5003" y="22116"/>
                  </a:lnTo>
                  <a:lnTo>
                    <a:pt x="5047" y="22028"/>
                  </a:lnTo>
                  <a:lnTo>
                    <a:pt x="5179" y="21370"/>
                  </a:lnTo>
                  <a:lnTo>
                    <a:pt x="5179" y="21326"/>
                  </a:lnTo>
                  <a:lnTo>
                    <a:pt x="5091" y="20493"/>
                  </a:lnTo>
                  <a:lnTo>
                    <a:pt x="5047" y="20449"/>
                  </a:lnTo>
                  <a:lnTo>
                    <a:pt x="4125" y="18299"/>
                  </a:lnTo>
                  <a:lnTo>
                    <a:pt x="3116" y="15973"/>
                  </a:lnTo>
                  <a:lnTo>
                    <a:pt x="2897" y="15051"/>
                  </a:lnTo>
                  <a:lnTo>
                    <a:pt x="2941" y="14349"/>
                  </a:lnTo>
                  <a:lnTo>
                    <a:pt x="3292" y="13560"/>
                  </a:lnTo>
                  <a:lnTo>
                    <a:pt x="3687" y="13165"/>
                  </a:lnTo>
                  <a:lnTo>
                    <a:pt x="6495" y="11146"/>
                  </a:lnTo>
                  <a:lnTo>
                    <a:pt x="9830" y="8996"/>
                  </a:lnTo>
                  <a:lnTo>
                    <a:pt x="13955" y="6846"/>
                  </a:lnTo>
                  <a:lnTo>
                    <a:pt x="16236" y="5705"/>
                  </a:lnTo>
                  <a:lnTo>
                    <a:pt x="18343" y="4827"/>
                  </a:lnTo>
                  <a:lnTo>
                    <a:pt x="18387" y="4827"/>
                  </a:lnTo>
                  <a:lnTo>
                    <a:pt x="21239" y="3204"/>
                  </a:lnTo>
                  <a:lnTo>
                    <a:pt x="25978" y="352"/>
                  </a:lnTo>
                  <a:lnTo>
                    <a:pt x="26022" y="264"/>
                  </a:lnTo>
                  <a:lnTo>
                    <a:pt x="26066" y="220"/>
                  </a:lnTo>
                  <a:lnTo>
                    <a:pt x="26066" y="176"/>
                  </a:lnTo>
                  <a:lnTo>
                    <a:pt x="26022" y="88"/>
                  </a:lnTo>
                  <a:lnTo>
                    <a:pt x="25978" y="44"/>
                  </a:lnTo>
                  <a:lnTo>
                    <a:pt x="25934" y="1"/>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4" name="Google Shape;4474;p91"/>
            <p:cNvSpPr/>
            <p:nvPr/>
          </p:nvSpPr>
          <p:spPr>
            <a:xfrm>
              <a:off x="4429800" y="2660575"/>
              <a:ext cx="977475" cy="1079475"/>
            </a:xfrm>
            <a:custGeom>
              <a:rect b="b" l="l" r="r" t="t"/>
              <a:pathLst>
                <a:path extrusionOk="0" h="43179" w="39099">
                  <a:moveTo>
                    <a:pt x="38835" y="0"/>
                  </a:moveTo>
                  <a:lnTo>
                    <a:pt x="36553" y="1361"/>
                  </a:lnTo>
                  <a:lnTo>
                    <a:pt x="32121" y="3335"/>
                  </a:lnTo>
                  <a:lnTo>
                    <a:pt x="31156" y="3730"/>
                  </a:lnTo>
                  <a:lnTo>
                    <a:pt x="26812" y="5617"/>
                  </a:lnTo>
                  <a:lnTo>
                    <a:pt x="24617" y="6583"/>
                  </a:lnTo>
                  <a:lnTo>
                    <a:pt x="22467" y="7592"/>
                  </a:lnTo>
                  <a:lnTo>
                    <a:pt x="20361" y="8689"/>
                  </a:lnTo>
                  <a:lnTo>
                    <a:pt x="18299" y="9830"/>
                  </a:lnTo>
                  <a:lnTo>
                    <a:pt x="17289" y="10444"/>
                  </a:lnTo>
                  <a:lnTo>
                    <a:pt x="16280" y="11102"/>
                  </a:lnTo>
                  <a:lnTo>
                    <a:pt x="15315" y="11760"/>
                  </a:lnTo>
                  <a:lnTo>
                    <a:pt x="14349" y="12462"/>
                  </a:lnTo>
                  <a:lnTo>
                    <a:pt x="12155" y="14262"/>
                  </a:lnTo>
                  <a:lnTo>
                    <a:pt x="10312" y="15666"/>
                  </a:lnTo>
                  <a:lnTo>
                    <a:pt x="8162" y="17421"/>
                  </a:lnTo>
                  <a:lnTo>
                    <a:pt x="6758" y="18342"/>
                  </a:lnTo>
                  <a:lnTo>
                    <a:pt x="4564" y="19176"/>
                  </a:lnTo>
                  <a:lnTo>
                    <a:pt x="2414" y="19878"/>
                  </a:lnTo>
                  <a:lnTo>
                    <a:pt x="1273" y="20229"/>
                  </a:lnTo>
                  <a:lnTo>
                    <a:pt x="1185" y="20273"/>
                  </a:lnTo>
                  <a:lnTo>
                    <a:pt x="922" y="20536"/>
                  </a:lnTo>
                  <a:lnTo>
                    <a:pt x="878" y="20624"/>
                  </a:lnTo>
                  <a:lnTo>
                    <a:pt x="439" y="22774"/>
                  </a:lnTo>
                  <a:lnTo>
                    <a:pt x="1" y="24705"/>
                  </a:lnTo>
                  <a:lnTo>
                    <a:pt x="1" y="24749"/>
                  </a:lnTo>
                  <a:lnTo>
                    <a:pt x="176" y="27426"/>
                  </a:lnTo>
                  <a:lnTo>
                    <a:pt x="132" y="29707"/>
                  </a:lnTo>
                  <a:lnTo>
                    <a:pt x="88" y="30980"/>
                  </a:lnTo>
                  <a:lnTo>
                    <a:pt x="132" y="31068"/>
                  </a:lnTo>
                  <a:lnTo>
                    <a:pt x="176" y="31112"/>
                  </a:lnTo>
                  <a:lnTo>
                    <a:pt x="1756" y="32691"/>
                  </a:lnTo>
                  <a:lnTo>
                    <a:pt x="3906" y="34666"/>
                  </a:lnTo>
                  <a:lnTo>
                    <a:pt x="7636" y="38001"/>
                  </a:lnTo>
                  <a:lnTo>
                    <a:pt x="9435" y="39756"/>
                  </a:lnTo>
                  <a:lnTo>
                    <a:pt x="11015" y="41336"/>
                  </a:lnTo>
                  <a:lnTo>
                    <a:pt x="11409" y="41950"/>
                  </a:lnTo>
                  <a:lnTo>
                    <a:pt x="11278" y="42959"/>
                  </a:lnTo>
                  <a:lnTo>
                    <a:pt x="11322" y="43047"/>
                  </a:lnTo>
                  <a:lnTo>
                    <a:pt x="11322" y="43091"/>
                  </a:lnTo>
                  <a:lnTo>
                    <a:pt x="11366" y="43135"/>
                  </a:lnTo>
                  <a:lnTo>
                    <a:pt x="11453" y="43179"/>
                  </a:lnTo>
                  <a:lnTo>
                    <a:pt x="11585" y="43135"/>
                  </a:lnTo>
                  <a:lnTo>
                    <a:pt x="11629" y="43003"/>
                  </a:lnTo>
                  <a:lnTo>
                    <a:pt x="11760" y="41906"/>
                  </a:lnTo>
                  <a:lnTo>
                    <a:pt x="11717" y="41818"/>
                  </a:lnTo>
                  <a:lnTo>
                    <a:pt x="11278" y="41116"/>
                  </a:lnTo>
                  <a:lnTo>
                    <a:pt x="11278" y="41072"/>
                  </a:lnTo>
                  <a:lnTo>
                    <a:pt x="9698" y="39493"/>
                  </a:lnTo>
                  <a:lnTo>
                    <a:pt x="7855" y="37781"/>
                  </a:lnTo>
                  <a:lnTo>
                    <a:pt x="4169" y="34403"/>
                  </a:lnTo>
                  <a:lnTo>
                    <a:pt x="1975" y="32428"/>
                  </a:lnTo>
                  <a:lnTo>
                    <a:pt x="439" y="30936"/>
                  </a:lnTo>
                  <a:lnTo>
                    <a:pt x="483" y="29707"/>
                  </a:lnTo>
                  <a:lnTo>
                    <a:pt x="527" y="27426"/>
                  </a:lnTo>
                  <a:lnTo>
                    <a:pt x="352" y="24749"/>
                  </a:lnTo>
                  <a:lnTo>
                    <a:pt x="790" y="22862"/>
                  </a:lnTo>
                  <a:lnTo>
                    <a:pt x="1229" y="20756"/>
                  </a:lnTo>
                  <a:lnTo>
                    <a:pt x="1405" y="20580"/>
                  </a:lnTo>
                  <a:lnTo>
                    <a:pt x="2546" y="20185"/>
                  </a:lnTo>
                  <a:lnTo>
                    <a:pt x="4652" y="19527"/>
                  </a:lnTo>
                  <a:lnTo>
                    <a:pt x="6890" y="18650"/>
                  </a:lnTo>
                  <a:lnTo>
                    <a:pt x="6934" y="18650"/>
                  </a:lnTo>
                  <a:lnTo>
                    <a:pt x="8382" y="17728"/>
                  </a:lnTo>
                  <a:lnTo>
                    <a:pt x="10532" y="15929"/>
                  </a:lnTo>
                  <a:lnTo>
                    <a:pt x="12375" y="14525"/>
                  </a:lnTo>
                  <a:lnTo>
                    <a:pt x="14569" y="12726"/>
                  </a:lnTo>
                  <a:lnTo>
                    <a:pt x="15534" y="12024"/>
                  </a:lnTo>
                  <a:lnTo>
                    <a:pt x="16500" y="11365"/>
                  </a:lnTo>
                  <a:lnTo>
                    <a:pt x="17465" y="10751"/>
                  </a:lnTo>
                  <a:lnTo>
                    <a:pt x="18474" y="10137"/>
                  </a:lnTo>
                  <a:lnTo>
                    <a:pt x="20537" y="8996"/>
                  </a:lnTo>
                  <a:lnTo>
                    <a:pt x="22643" y="7899"/>
                  </a:lnTo>
                  <a:lnTo>
                    <a:pt x="24793" y="6890"/>
                  </a:lnTo>
                  <a:lnTo>
                    <a:pt x="26943" y="5924"/>
                  </a:lnTo>
                  <a:lnTo>
                    <a:pt x="31287" y="4081"/>
                  </a:lnTo>
                  <a:lnTo>
                    <a:pt x="32253" y="3686"/>
                  </a:lnTo>
                  <a:lnTo>
                    <a:pt x="36685" y="1668"/>
                  </a:lnTo>
                  <a:lnTo>
                    <a:pt x="36729" y="1668"/>
                  </a:lnTo>
                  <a:lnTo>
                    <a:pt x="39010" y="308"/>
                  </a:lnTo>
                  <a:lnTo>
                    <a:pt x="39054" y="264"/>
                  </a:lnTo>
                  <a:lnTo>
                    <a:pt x="39098" y="220"/>
                  </a:lnTo>
                  <a:lnTo>
                    <a:pt x="39098" y="132"/>
                  </a:lnTo>
                  <a:lnTo>
                    <a:pt x="39098" y="88"/>
                  </a:lnTo>
                  <a:lnTo>
                    <a:pt x="39054" y="44"/>
                  </a:lnTo>
                  <a:lnTo>
                    <a:pt x="38966" y="0"/>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5" name="Google Shape;4475;p91"/>
            <p:cNvSpPr/>
            <p:nvPr/>
          </p:nvSpPr>
          <p:spPr>
            <a:xfrm>
              <a:off x="4382625" y="2638625"/>
              <a:ext cx="1001600" cy="722950"/>
            </a:xfrm>
            <a:custGeom>
              <a:rect b="b" l="l" r="r" t="t"/>
              <a:pathLst>
                <a:path extrusionOk="0" h="28918" w="40064">
                  <a:moveTo>
                    <a:pt x="39800" y="1"/>
                  </a:moveTo>
                  <a:lnTo>
                    <a:pt x="36948" y="1624"/>
                  </a:lnTo>
                  <a:lnTo>
                    <a:pt x="34359" y="2678"/>
                  </a:lnTo>
                  <a:lnTo>
                    <a:pt x="31331" y="3906"/>
                  </a:lnTo>
                  <a:lnTo>
                    <a:pt x="27821" y="5442"/>
                  </a:lnTo>
                  <a:lnTo>
                    <a:pt x="25188" y="6627"/>
                  </a:lnTo>
                  <a:lnTo>
                    <a:pt x="21897" y="8206"/>
                  </a:lnTo>
                  <a:lnTo>
                    <a:pt x="19440" y="9611"/>
                  </a:lnTo>
                  <a:lnTo>
                    <a:pt x="15271" y="12287"/>
                  </a:lnTo>
                  <a:lnTo>
                    <a:pt x="15227" y="12287"/>
                  </a:lnTo>
                  <a:lnTo>
                    <a:pt x="13165" y="13955"/>
                  </a:lnTo>
                  <a:lnTo>
                    <a:pt x="11453" y="15315"/>
                  </a:lnTo>
                  <a:lnTo>
                    <a:pt x="8470" y="17553"/>
                  </a:lnTo>
                  <a:lnTo>
                    <a:pt x="6714" y="18343"/>
                  </a:lnTo>
                  <a:lnTo>
                    <a:pt x="4476" y="19177"/>
                  </a:lnTo>
                  <a:lnTo>
                    <a:pt x="2019" y="19835"/>
                  </a:lnTo>
                  <a:lnTo>
                    <a:pt x="1010" y="20274"/>
                  </a:lnTo>
                  <a:lnTo>
                    <a:pt x="922" y="20317"/>
                  </a:lnTo>
                  <a:lnTo>
                    <a:pt x="878" y="20405"/>
                  </a:lnTo>
                  <a:lnTo>
                    <a:pt x="439" y="22029"/>
                  </a:lnTo>
                  <a:lnTo>
                    <a:pt x="1" y="23082"/>
                  </a:lnTo>
                  <a:lnTo>
                    <a:pt x="1" y="23170"/>
                  </a:lnTo>
                  <a:lnTo>
                    <a:pt x="1" y="25627"/>
                  </a:lnTo>
                  <a:lnTo>
                    <a:pt x="1" y="27909"/>
                  </a:lnTo>
                  <a:lnTo>
                    <a:pt x="1" y="27953"/>
                  </a:lnTo>
                  <a:lnTo>
                    <a:pt x="264" y="28786"/>
                  </a:lnTo>
                  <a:lnTo>
                    <a:pt x="352" y="28874"/>
                  </a:lnTo>
                  <a:lnTo>
                    <a:pt x="439" y="28918"/>
                  </a:lnTo>
                  <a:lnTo>
                    <a:pt x="483" y="28918"/>
                  </a:lnTo>
                  <a:lnTo>
                    <a:pt x="571" y="28874"/>
                  </a:lnTo>
                  <a:lnTo>
                    <a:pt x="615" y="28830"/>
                  </a:lnTo>
                  <a:lnTo>
                    <a:pt x="615" y="28742"/>
                  </a:lnTo>
                  <a:lnTo>
                    <a:pt x="615" y="28699"/>
                  </a:lnTo>
                  <a:lnTo>
                    <a:pt x="352" y="27865"/>
                  </a:lnTo>
                  <a:lnTo>
                    <a:pt x="352" y="25627"/>
                  </a:lnTo>
                  <a:lnTo>
                    <a:pt x="352" y="23214"/>
                  </a:lnTo>
                  <a:lnTo>
                    <a:pt x="790" y="22160"/>
                  </a:lnTo>
                  <a:lnTo>
                    <a:pt x="1185" y="20581"/>
                  </a:lnTo>
                  <a:lnTo>
                    <a:pt x="2151" y="20186"/>
                  </a:lnTo>
                  <a:lnTo>
                    <a:pt x="4564" y="19484"/>
                  </a:lnTo>
                  <a:lnTo>
                    <a:pt x="6846" y="18694"/>
                  </a:lnTo>
                  <a:lnTo>
                    <a:pt x="8645" y="17860"/>
                  </a:lnTo>
                  <a:lnTo>
                    <a:pt x="8689" y="17860"/>
                  </a:lnTo>
                  <a:lnTo>
                    <a:pt x="11673" y="15578"/>
                  </a:lnTo>
                  <a:lnTo>
                    <a:pt x="13384" y="14218"/>
                  </a:lnTo>
                  <a:lnTo>
                    <a:pt x="15447" y="12595"/>
                  </a:lnTo>
                  <a:lnTo>
                    <a:pt x="19615" y="9918"/>
                  </a:lnTo>
                  <a:lnTo>
                    <a:pt x="22029" y="8514"/>
                  </a:lnTo>
                  <a:lnTo>
                    <a:pt x="25364" y="6978"/>
                  </a:lnTo>
                  <a:lnTo>
                    <a:pt x="27996" y="5749"/>
                  </a:lnTo>
                  <a:lnTo>
                    <a:pt x="31463" y="4257"/>
                  </a:lnTo>
                  <a:lnTo>
                    <a:pt x="34491" y="2985"/>
                  </a:lnTo>
                  <a:lnTo>
                    <a:pt x="37124" y="1932"/>
                  </a:lnTo>
                  <a:lnTo>
                    <a:pt x="39976" y="308"/>
                  </a:lnTo>
                  <a:lnTo>
                    <a:pt x="40020" y="264"/>
                  </a:lnTo>
                  <a:lnTo>
                    <a:pt x="40020" y="220"/>
                  </a:lnTo>
                  <a:lnTo>
                    <a:pt x="40064" y="133"/>
                  </a:lnTo>
                  <a:lnTo>
                    <a:pt x="40020" y="89"/>
                  </a:lnTo>
                  <a:lnTo>
                    <a:pt x="39976" y="45"/>
                  </a:lnTo>
                  <a:lnTo>
                    <a:pt x="39932" y="1"/>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6" name="Google Shape;4476;p91"/>
            <p:cNvSpPr/>
            <p:nvPr/>
          </p:nvSpPr>
          <p:spPr>
            <a:xfrm>
              <a:off x="4390300" y="2616700"/>
              <a:ext cx="969800" cy="500250"/>
            </a:xfrm>
            <a:custGeom>
              <a:rect b="b" l="l" r="r" t="t"/>
              <a:pathLst>
                <a:path extrusionOk="0" h="20010" w="38792">
                  <a:moveTo>
                    <a:pt x="38572" y="0"/>
                  </a:moveTo>
                  <a:lnTo>
                    <a:pt x="38528" y="44"/>
                  </a:lnTo>
                  <a:lnTo>
                    <a:pt x="37563" y="615"/>
                  </a:lnTo>
                  <a:lnTo>
                    <a:pt x="32911" y="2633"/>
                  </a:lnTo>
                  <a:lnTo>
                    <a:pt x="29050" y="4213"/>
                  </a:lnTo>
                  <a:lnTo>
                    <a:pt x="23433" y="6758"/>
                  </a:lnTo>
                  <a:lnTo>
                    <a:pt x="21063" y="7855"/>
                  </a:lnTo>
                  <a:lnTo>
                    <a:pt x="18782" y="9127"/>
                  </a:lnTo>
                  <a:lnTo>
                    <a:pt x="16368" y="10532"/>
                  </a:lnTo>
                  <a:lnTo>
                    <a:pt x="14657" y="11672"/>
                  </a:lnTo>
                  <a:lnTo>
                    <a:pt x="12068" y="13691"/>
                  </a:lnTo>
                  <a:lnTo>
                    <a:pt x="10400" y="14963"/>
                  </a:lnTo>
                  <a:lnTo>
                    <a:pt x="7329" y="17157"/>
                  </a:lnTo>
                  <a:lnTo>
                    <a:pt x="5310" y="18079"/>
                  </a:lnTo>
                  <a:lnTo>
                    <a:pt x="2897" y="18913"/>
                  </a:lnTo>
                  <a:lnTo>
                    <a:pt x="132" y="19659"/>
                  </a:lnTo>
                  <a:lnTo>
                    <a:pt x="89" y="19703"/>
                  </a:lnTo>
                  <a:lnTo>
                    <a:pt x="45" y="19746"/>
                  </a:lnTo>
                  <a:lnTo>
                    <a:pt x="1" y="19790"/>
                  </a:lnTo>
                  <a:lnTo>
                    <a:pt x="1" y="19878"/>
                  </a:lnTo>
                  <a:lnTo>
                    <a:pt x="89" y="19966"/>
                  </a:lnTo>
                  <a:lnTo>
                    <a:pt x="176" y="20010"/>
                  </a:lnTo>
                  <a:lnTo>
                    <a:pt x="220" y="20010"/>
                  </a:lnTo>
                  <a:lnTo>
                    <a:pt x="3029" y="19264"/>
                  </a:lnTo>
                  <a:lnTo>
                    <a:pt x="5442" y="18386"/>
                  </a:lnTo>
                  <a:lnTo>
                    <a:pt x="7504" y="17465"/>
                  </a:lnTo>
                  <a:lnTo>
                    <a:pt x="7504" y="17421"/>
                  </a:lnTo>
                  <a:lnTo>
                    <a:pt x="10620" y="15271"/>
                  </a:lnTo>
                  <a:lnTo>
                    <a:pt x="14832" y="11936"/>
                  </a:lnTo>
                  <a:lnTo>
                    <a:pt x="16544" y="10839"/>
                  </a:lnTo>
                  <a:lnTo>
                    <a:pt x="18957" y="9435"/>
                  </a:lnTo>
                  <a:lnTo>
                    <a:pt x="21239" y="8162"/>
                  </a:lnTo>
                  <a:lnTo>
                    <a:pt x="23565" y="7065"/>
                  </a:lnTo>
                  <a:lnTo>
                    <a:pt x="29181" y="4520"/>
                  </a:lnTo>
                  <a:lnTo>
                    <a:pt x="33087" y="2940"/>
                  </a:lnTo>
                  <a:lnTo>
                    <a:pt x="37738" y="922"/>
                  </a:lnTo>
                  <a:lnTo>
                    <a:pt x="38703" y="351"/>
                  </a:lnTo>
                  <a:lnTo>
                    <a:pt x="38747" y="264"/>
                  </a:lnTo>
                  <a:lnTo>
                    <a:pt x="38791" y="220"/>
                  </a:lnTo>
                  <a:lnTo>
                    <a:pt x="38791" y="176"/>
                  </a:lnTo>
                  <a:lnTo>
                    <a:pt x="38747" y="88"/>
                  </a:lnTo>
                  <a:lnTo>
                    <a:pt x="38703" y="44"/>
                  </a:lnTo>
                  <a:lnTo>
                    <a:pt x="38660" y="0"/>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7" name="Google Shape;4477;p91"/>
            <p:cNvSpPr/>
            <p:nvPr/>
          </p:nvSpPr>
          <p:spPr>
            <a:xfrm>
              <a:off x="4570225" y="2562950"/>
              <a:ext cx="823875" cy="447600"/>
            </a:xfrm>
            <a:custGeom>
              <a:rect b="b" l="l" r="r" t="t"/>
              <a:pathLst>
                <a:path extrusionOk="0" h="17904" w="32955">
                  <a:moveTo>
                    <a:pt x="32691" y="0"/>
                  </a:moveTo>
                  <a:lnTo>
                    <a:pt x="30366" y="1317"/>
                  </a:lnTo>
                  <a:lnTo>
                    <a:pt x="27689" y="2589"/>
                  </a:lnTo>
                  <a:lnTo>
                    <a:pt x="23827" y="4125"/>
                  </a:lnTo>
                  <a:lnTo>
                    <a:pt x="21721" y="5002"/>
                  </a:lnTo>
                  <a:lnTo>
                    <a:pt x="18649" y="6319"/>
                  </a:lnTo>
                  <a:lnTo>
                    <a:pt x="16763" y="7197"/>
                  </a:lnTo>
                  <a:lnTo>
                    <a:pt x="12550" y="9215"/>
                  </a:lnTo>
                  <a:lnTo>
                    <a:pt x="10356" y="10400"/>
                  </a:lnTo>
                  <a:lnTo>
                    <a:pt x="8206" y="11716"/>
                  </a:lnTo>
                  <a:lnTo>
                    <a:pt x="6451" y="12813"/>
                  </a:lnTo>
                  <a:lnTo>
                    <a:pt x="4037" y="14656"/>
                  </a:lnTo>
                  <a:lnTo>
                    <a:pt x="88" y="17596"/>
                  </a:lnTo>
                  <a:lnTo>
                    <a:pt x="44" y="17640"/>
                  </a:lnTo>
                  <a:lnTo>
                    <a:pt x="0" y="17728"/>
                  </a:lnTo>
                  <a:lnTo>
                    <a:pt x="0" y="17772"/>
                  </a:lnTo>
                  <a:lnTo>
                    <a:pt x="44" y="17859"/>
                  </a:lnTo>
                  <a:lnTo>
                    <a:pt x="88" y="17903"/>
                  </a:lnTo>
                  <a:lnTo>
                    <a:pt x="176" y="17903"/>
                  </a:lnTo>
                  <a:lnTo>
                    <a:pt x="307" y="17859"/>
                  </a:lnTo>
                  <a:lnTo>
                    <a:pt x="4257" y="14963"/>
                  </a:lnTo>
                  <a:lnTo>
                    <a:pt x="6670" y="13120"/>
                  </a:lnTo>
                  <a:lnTo>
                    <a:pt x="8381" y="11979"/>
                  </a:lnTo>
                  <a:lnTo>
                    <a:pt x="10532" y="10707"/>
                  </a:lnTo>
                  <a:lnTo>
                    <a:pt x="12682" y="9522"/>
                  </a:lnTo>
                  <a:lnTo>
                    <a:pt x="16938" y="7504"/>
                  </a:lnTo>
                  <a:lnTo>
                    <a:pt x="18781" y="6670"/>
                  </a:lnTo>
                  <a:lnTo>
                    <a:pt x="21853" y="5310"/>
                  </a:lnTo>
                  <a:lnTo>
                    <a:pt x="27820" y="2896"/>
                  </a:lnTo>
                  <a:lnTo>
                    <a:pt x="30541" y="1624"/>
                  </a:lnTo>
                  <a:lnTo>
                    <a:pt x="32867" y="307"/>
                  </a:lnTo>
                  <a:lnTo>
                    <a:pt x="32911" y="263"/>
                  </a:lnTo>
                  <a:lnTo>
                    <a:pt x="32954" y="220"/>
                  </a:lnTo>
                  <a:lnTo>
                    <a:pt x="32954" y="132"/>
                  </a:lnTo>
                  <a:lnTo>
                    <a:pt x="32911" y="88"/>
                  </a:lnTo>
                  <a:lnTo>
                    <a:pt x="32867" y="0"/>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8" name="Google Shape;4478;p91"/>
            <p:cNvSpPr/>
            <p:nvPr/>
          </p:nvSpPr>
          <p:spPr>
            <a:xfrm>
              <a:off x="4593250" y="2573900"/>
              <a:ext cx="718575" cy="375225"/>
            </a:xfrm>
            <a:custGeom>
              <a:rect b="b" l="l" r="r" t="t"/>
              <a:pathLst>
                <a:path extrusionOk="0" h="15009" w="28743">
                  <a:moveTo>
                    <a:pt x="28479" y="1"/>
                  </a:moveTo>
                  <a:lnTo>
                    <a:pt x="26066" y="1010"/>
                  </a:lnTo>
                  <a:lnTo>
                    <a:pt x="24267" y="1756"/>
                  </a:lnTo>
                  <a:lnTo>
                    <a:pt x="21414" y="2897"/>
                  </a:lnTo>
                  <a:lnTo>
                    <a:pt x="18562" y="4082"/>
                  </a:lnTo>
                  <a:lnTo>
                    <a:pt x="15710" y="5354"/>
                  </a:lnTo>
                  <a:lnTo>
                    <a:pt x="12902" y="6671"/>
                  </a:lnTo>
                  <a:lnTo>
                    <a:pt x="11497" y="7329"/>
                  </a:lnTo>
                  <a:lnTo>
                    <a:pt x="10093" y="8075"/>
                  </a:lnTo>
                  <a:lnTo>
                    <a:pt x="8733" y="8821"/>
                  </a:lnTo>
                  <a:lnTo>
                    <a:pt x="7417" y="9611"/>
                  </a:lnTo>
                  <a:lnTo>
                    <a:pt x="6100" y="10401"/>
                  </a:lnTo>
                  <a:lnTo>
                    <a:pt x="4784" y="11234"/>
                  </a:lnTo>
                  <a:lnTo>
                    <a:pt x="3511" y="12156"/>
                  </a:lnTo>
                  <a:lnTo>
                    <a:pt x="2282" y="13077"/>
                  </a:lnTo>
                  <a:lnTo>
                    <a:pt x="45" y="14701"/>
                  </a:lnTo>
                  <a:lnTo>
                    <a:pt x="1" y="14745"/>
                  </a:lnTo>
                  <a:lnTo>
                    <a:pt x="1" y="14789"/>
                  </a:lnTo>
                  <a:lnTo>
                    <a:pt x="1" y="14876"/>
                  </a:lnTo>
                  <a:lnTo>
                    <a:pt x="1" y="14920"/>
                  </a:lnTo>
                  <a:lnTo>
                    <a:pt x="88" y="14964"/>
                  </a:lnTo>
                  <a:lnTo>
                    <a:pt x="176" y="15008"/>
                  </a:lnTo>
                  <a:lnTo>
                    <a:pt x="264" y="14964"/>
                  </a:lnTo>
                  <a:lnTo>
                    <a:pt x="2502" y="13341"/>
                  </a:lnTo>
                  <a:lnTo>
                    <a:pt x="3731" y="12419"/>
                  </a:lnTo>
                  <a:lnTo>
                    <a:pt x="5003" y="11541"/>
                  </a:lnTo>
                  <a:lnTo>
                    <a:pt x="6276" y="10708"/>
                  </a:lnTo>
                  <a:lnTo>
                    <a:pt x="7592" y="9874"/>
                  </a:lnTo>
                  <a:lnTo>
                    <a:pt x="8952" y="9128"/>
                  </a:lnTo>
                  <a:lnTo>
                    <a:pt x="10313" y="8382"/>
                  </a:lnTo>
                  <a:lnTo>
                    <a:pt x="11673" y="7636"/>
                  </a:lnTo>
                  <a:lnTo>
                    <a:pt x="13033" y="6978"/>
                  </a:lnTo>
                  <a:lnTo>
                    <a:pt x="15885" y="5662"/>
                  </a:lnTo>
                  <a:lnTo>
                    <a:pt x="18694" y="4433"/>
                  </a:lnTo>
                  <a:lnTo>
                    <a:pt x="21546" y="3248"/>
                  </a:lnTo>
                  <a:lnTo>
                    <a:pt x="24398" y="2063"/>
                  </a:lnTo>
                  <a:lnTo>
                    <a:pt x="26197" y="1361"/>
                  </a:lnTo>
                  <a:lnTo>
                    <a:pt x="28611" y="308"/>
                  </a:lnTo>
                  <a:lnTo>
                    <a:pt x="28699" y="308"/>
                  </a:lnTo>
                  <a:lnTo>
                    <a:pt x="28699" y="220"/>
                  </a:lnTo>
                  <a:lnTo>
                    <a:pt x="28742" y="176"/>
                  </a:lnTo>
                  <a:lnTo>
                    <a:pt x="28699" y="89"/>
                  </a:lnTo>
                  <a:lnTo>
                    <a:pt x="28699" y="45"/>
                  </a:lnTo>
                  <a:lnTo>
                    <a:pt x="28611" y="1"/>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9" name="Google Shape;4479;p91"/>
            <p:cNvSpPr/>
            <p:nvPr/>
          </p:nvSpPr>
          <p:spPr>
            <a:xfrm>
              <a:off x="4627275" y="2549775"/>
              <a:ext cx="657125" cy="330225"/>
            </a:xfrm>
            <a:custGeom>
              <a:rect b="b" l="l" r="r" t="t"/>
              <a:pathLst>
                <a:path extrusionOk="0" h="13209" w="26285">
                  <a:moveTo>
                    <a:pt x="26021" y="1"/>
                  </a:moveTo>
                  <a:lnTo>
                    <a:pt x="21765" y="1756"/>
                  </a:lnTo>
                  <a:lnTo>
                    <a:pt x="19176" y="2809"/>
                  </a:lnTo>
                  <a:lnTo>
                    <a:pt x="16631" y="3862"/>
                  </a:lnTo>
                  <a:lnTo>
                    <a:pt x="14130" y="4959"/>
                  </a:lnTo>
                  <a:lnTo>
                    <a:pt x="11672" y="6100"/>
                  </a:lnTo>
                  <a:lnTo>
                    <a:pt x="9215" y="7329"/>
                  </a:lnTo>
                  <a:lnTo>
                    <a:pt x="6845" y="8557"/>
                  </a:lnTo>
                  <a:lnTo>
                    <a:pt x="4476" y="9918"/>
                  </a:lnTo>
                  <a:lnTo>
                    <a:pt x="3291" y="10620"/>
                  </a:lnTo>
                  <a:lnTo>
                    <a:pt x="2150" y="11366"/>
                  </a:lnTo>
                  <a:lnTo>
                    <a:pt x="88" y="12901"/>
                  </a:lnTo>
                  <a:lnTo>
                    <a:pt x="44" y="12945"/>
                  </a:lnTo>
                  <a:lnTo>
                    <a:pt x="0" y="13033"/>
                  </a:lnTo>
                  <a:lnTo>
                    <a:pt x="44" y="13077"/>
                  </a:lnTo>
                  <a:lnTo>
                    <a:pt x="44" y="13121"/>
                  </a:lnTo>
                  <a:lnTo>
                    <a:pt x="132" y="13209"/>
                  </a:lnTo>
                  <a:lnTo>
                    <a:pt x="176" y="13209"/>
                  </a:lnTo>
                  <a:lnTo>
                    <a:pt x="307" y="13165"/>
                  </a:lnTo>
                  <a:lnTo>
                    <a:pt x="2370" y="11629"/>
                  </a:lnTo>
                  <a:lnTo>
                    <a:pt x="3510" y="10927"/>
                  </a:lnTo>
                  <a:lnTo>
                    <a:pt x="4651" y="10225"/>
                  </a:lnTo>
                  <a:lnTo>
                    <a:pt x="7021" y="8864"/>
                  </a:lnTo>
                  <a:lnTo>
                    <a:pt x="9390" y="7636"/>
                  </a:lnTo>
                  <a:lnTo>
                    <a:pt x="11848" y="6407"/>
                  </a:lnTo>
                  <a:lnTo>
                    <a:pt x="14305" y="5266"/>
                  </a:lnTo>
                  <a:lnTo>
                    <a:pt x="16806" y="4169"/>
                  </a:lnTo>
                  <a:lnTo>
                    <a:pt x="19307" y="3116"/>
                  </a:lnTo>
                  <a:lnTo>
                    <a:pt x="21896" y="2063"/>
                  </a:lnTo>
                  <a:lnTo>
                    <a:pt x="26153" y="352"/>
                  </a:lnTo>
                  <a:lnTo>
                    <a:pt x="26241" y="308"/>
                  </a:lnTo>
                  <a:lnTo>
                    <a:pt x="26284" y="264"/>
                  </a:lnTo>
                  <a:lnTo>
                    <a:pt x="26284" y="176"/>
                  </a:lnTo>
                  <a:lnTo>
                    <a:pt x="26284" y="88"/>
                  </a:lnTo>
                  <a:lnTo>
                    <a:pt x="26241" y="44"/>
                  </a:lnTo>
                  <a:lnTo>
                    <a:pt x="26197" y="1"/>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0" name="Google Shape;4480;p91"/>
            <p:cNvSpPr/>
            <p:nvPr/>
          </p:nvSpPr>
          <p:spPr>
            <a:xfrm>
              <a:off x="4752325" y="2525650"/>
              <a:ext cx="504650" cy="232575"/>
            </a:xfrm>
            <a:custGeom>
              <a:rect b="b" l="l" r="r" t="t"/>
              <a:pathLst>
                <a:path extrusionOk="0" h="9303" w="20186">
                  <a:moveTo>
                    <a:pt x="19966" y="0"/>
                  </a:moveTo>
                  <a:lnTo>
                    <a:pt x="15446" y="1843"/>
                  </a:lnTo>
                  <a:lnTo>
                    <a:pt x="12813" y="2896"/>
                  </a:lnTo>
                  <a:lnTo>
                    <a:pt x="8382" y="4871"/>
                  </a:lnTo>
                  <a:lnTo>
                    <a:pt x="6363" y="5792"/>
                  </a:lnTo>
                  <a:lnTo>
                    <a:pt x="4345" y="6758"/>
                  </a:lnTo>
                  <a:lnTo>
                    <a:pt x="88" y="8996"/>
                  </a:lnTo>
                  <a:lnTo>
                    <a:pt x="44" y="9040"/>
                  </a:lnTo>
                  <a:lnTo>
                    <a:pt x="0" y="9083"/>
                  </a:lnTo>
                  <a:lnTo>
                    <a:pt x="0" y="9127"/>
                  </a:lnTo>
                  <a:lnTo>
                    <a:pt x="0" y="9215"/>
                  </a:lnTo>
                  <a:lnTo>
                    <a:pt x="88" y="9303"/>
                  </a:lnTo>
                  <a:lnTo>
                    <a:pt x="220" y="9303"/>
                  </a:lnTo>
                  <a:lnTo>
                    <a:pt x="4520" y="7065"/>
                  </a:lnTo>
                  <a:lnTo>
                    <a:pt x="6495" y="6100"/>
                  </a:lnTo>
                  <a:lnTo>
                    <a:pt x="8513" y="5178"/>
                  </a:lnTo>
                  <a:lnTo>
                    <a:pt x="12945" y="3203"/>
                  </a:lnTo>
                  <a:lnTo>
                    <a:pt x="15578" y="2150"/>
                  </a:lnTo>
                  <a:lnTo>
                    <a:pt x="20098" y="307"/>
                  </a:lnTo>
                  <a:lnTo>
                    <a:pt x="20142" y="263"/>
                  </a:lnTo>
                  <a:lnTo>
                    <a:pt x="20185" y="220"/>
                  </a:lnTo>
                  <a:lnTo>
                    <a:pt x="20185" y="176"/>
                  </a:lnTo>
                  <a:lnTo>
                    <a:pt x="20185" y="88"/>
                  </a:lnTo>
                  <a:lnTo>
                    <a:pt x="20142" y="44"/>
                  </a:lnTo>
                  <a:lnTo>
                    <a:pt x="20098" y="0"/>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1" name="Google Shape;4481;p91"/>
            <p:cNvSpPr/>
            <p:nvPr/>
          </p:nvSpPr>
          <p:spPr>
            <a:xfrm>
              <a:off x="4721600" y="2500400"/>
              <a:ext cx="509050" cy="235900"/>
            </a:xfrm>
            <a:custGeom>
              <a:rect b="b" l="l" r="r" t="t"/>
              <a:pathLst>
                <a:path extrusionOk="0" h="9436" w="20362">
                  <a:moveTo>
                    <a:pt x="20186" y="1"/>
                  </a:moveTo>
                  <a:lnTo>
                    <a:pt x="20098" y="45"/>
                  </a:lnTo>
                  <a:lnTo>
                    <a:pt x="18036" y="922"/>
                  </a:lnTo>
                  <a:lnTo>
                    <a:pt x="16193" y="1625"/>
                  </a:lnTo>
                  <a:lnTo>
                    <a:pt x="14262" y="2414"/>
                  </a:lnTo>
                  <a:lnTo>
                    <a:pt x="12287" y="3204"/>
                  </a:lnTo>
                  <a:lnTo>
                    <a:pt x="10313" y="4082"/>
                  </a:lnTo>
                  <a:lnTo>
                    <a:pt x="8250" y="5047"/>
                  </a:lnTo>
                  <a:lnTo>
                    <a:pt x="6144" y="6013"/>
                  </a:lnTo>
                  <a:lnTo>
                    <a:pt x="3994" y="7066"/>
                  </a:lnTo>
                  <a:lnTo>
                    <a:pt x="1800" y="8163"/>
                  </a:lnTo>
                  <a:lnTo>
                    <a:pt x="88" y="9128"/>
                  </a:lnTo>
                  <a:lnTo>
                    <a:pt x="45" y="9172"/>
                  </a:lnTo>
                  <a:lnTo>
                    <a:pt x="1" y="9216"/>
                  </a:lnTo>
                  <a:lnTo>
                    <a:pt x="1" y="9304"/>
                  </a:lnTo>
                  <a:lnTo>
                    <a:pt x="1" y="9347"/>
                  </a:lnTo>
                  <a:lnTo>
                    <a:pt x="88" y="9435"/>
                  </a:lnTo>
                  <a:lnTo>
                    <a:pt x="264" y="9435"/>
                  </a:lnTo>
                  <a:lnTo>
                    <a:pt x="1975" y="8470"/>
                  </a:lnTo>
                  <a:lnTo>
                    <a:pt x="4125" y="7373"/>
                  </a:lnTo>
                  <a:lnTo>
                    <a:pt x="6276" y="6364"/>
                  </a:lnTo>
                  <a:lnTo>
                    <a:pt x="8382" y="5354"/>
                  </a:lnTo>
                  <a:lnTo>
                    <a:pt x="10444" y="4433"/>
                  </a:lnTo>
                  <a:lnTo>
                    <a:pt x="12463" y="3555"/>
                  </a:lnTo>
                  <a:lnTo>
                    <a:pt x="14394" y="2722"/>
                  </a:lnTo>
                  <a:lnTo>
                    <a:pt x="16324" y="1932"/>
                  </a:lnTo>
                  <a:lnTo>
                    <a:pt x="18167" y="1230"/>
                  </a:lnTo>
                  <a:lnTo>
                    <a:pt x="20274" y="352"/>
                  </a:lnTo>
                  <a:lnTo>
                    <a:pt x="20317" y="308"/>
                  </a:lnTo>
                  <a:lnTo>
                    <a:pt x="20361" y="264"/>
                  </a:lnTo>
                  <a:lnTo>
                    <a:pt x="20361" y="176"/>
                  </a:lnTo>
                  <a:lnTo>
                    <a:pt x="20361" y="133"/>
                  </a:lnTo>
                  <a:lnTo>
                    <a:pt x="20317" y="45"/>
                  </a:lnTo>
                  <a:lnTo>
                    <a:pt x="20274" y="1"/>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2" name="Google Shape;4482;p91"/>
            <p:cNvSpPr/>
            <p:nvPr/>
          </p:nvSpPr>
          <p:spPr>
            <a:xfrm>
              <a:off x="4766575" y="2636450"/>
              <a:ext cx="66950" cy="38400"/>
            </a:xfrm>
            <a:custGeom>
              <a:rect b="b" l="l" r="r" t="t"/>
              <a:pathLst>
                <a:path extrusionOk="0" h="1536" w="2678">
                  <a:moveTo>
                    <a:pt x="2414" y="0"/>
                  </a:moveTo>
                  <a:lnTo>
                    <a:pt x="89" y="1185"/>
                  </a:lnTo>
                  <a:lnTo>
                    <a:pt x="1" y="1229"/>
                  </a:lnTo>
                  <a:lnTo>
                    <a:pt x="1" y="1273"/>
                  </a:lnTo>
                  <a:lnTo>
                    <a:pt x="1" y="1360"/>
                  </a:lnTo>
                  <a:lnTo>
                    <a:pt x="1" y="1404"/>
                  </a:lnTo>
                  <a:lnTo>
                    <a:pt x="45" y="1492"/>
                  </a:lnTo>
                  <a:lnTo>
                    <a:pt x="176" y="1536"/>
                  </a:lnTo>
                  <a:lnTo>
                    <a:pt x="220" y="1492"/>
                  </a:lnTo>
                  <a:lnTo>
                    <a:pt x="2590" y="307"/>
                  </a:lnTo>
                  <a:lnTo>
                    <a:pt x="2634" y="263"/>
                  </a:lnTo>
                  <a:lnTo>
                    <a:pt x="2678" y="220"/>
                  </a:lnTo>
                  <a:lnTo>
                    <a:pt x="2678" y="132"/>
                  </a:lnTo>
                  <a:lnTo>
                    <a:pt x="2678" y="88"/>
                  </a:lnTo>
                  <a:lnTo>
                    <a:pt x="2634" y="44"/>
                  </a:lnTo>
                  <a:lnTo>
                    <a:pt x="2546" y="0"/>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3" name="Google Shape;4483;p91"/>
            <p:cNvSpPr/>
            <p:nvPr/>
          </p:nvSpPr>
          <p:spPr>
            <a:xfrm>
              <a:off x="4492325" y="2749425"/>
              <a:ext cx="69150" cy="48300"/>
            </a:xfrm>
            <a:custGeom>
              <a:rect b="b" l="l" r="r" t="t"/>
              <a:pathLst>
                <a:path extrusionOk="0" h="1932" w="2766">
                  <a:moveTo>
                    <a:pt x="2546" y="1"/>
                  </a:moveTo>
                  <a:lnTo>
                    <a:pt x="2502" y="45"/>
                  </a:lnTo>
                  <a:lnTo>
                    <a:pt x="45" y="1624"/>
                  </a:lnTo>
                  <a:lnTo>
                    <a:pt x="1" y="1668"/>
                  </a:lnTo>
                  <a:lnTo>
                    <a:pt x="1" y="1712"/>
                  </a:lnTo>
                  <a:lnTo>
                    <a:pt x="1" y="1800"/>
                  </a:lnTo>
                  <a:lnTo>
                    <a:pt x="1" y="1844"/>
                  </a:lnTo>
                  <a:lnTo>
                    <a:pt x="88" y="1888"/>
                  </a:lnTo>
                  <a:lnTo>
                    <a:pt x="176" y="1932"/>
                  </a:lnTo>
                  <a:lnTo>
                    <a:pt x="264" y="1888"/>
                  </a:lnTo>
                  <a:lnTo>
                    <a:pt x="2677" y="352"/>
                  </a:lnTo>
                  <a:lnTo>
                    <a:pt x="2721" y="308"/>
                  </a:lnTo>
                  <a:lnTo>
                    <a:pt x="2765" y="220"/>
                  </a:lnTo>
                  <a:lnTo>
                    <a:pt x="2765" y="176"/>
                  </a:lnTo>
                  <a:lnTo>
                    <a:pt x="2721" y="89"/>
                  </a:lnTo>
                  <a:lnTo>
                    <a:pt x="2677" y="45"/>
                  </a:lnTo>
                  <a:lnTo>
                    <a:pt x="2634" y="1"/>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4" name="Google Shape;4484;p91"/>
            <p:cNvSpPr/>
            <p:nvPr/>
          </p:nvSpPr>
          <p:spPr>
            <a:xfrm>
              <a:off x="4584475" y="2661675"/>
              <a:ext cx="72425" cy="46100"/>
            </a:xfrm>
            <a:custGeom>
              <a:rect b="b" l="l" r="r" t="t"/>
              <a:pathLst>
                <a:path extrusionOk="0" h="1844" w="2897">
                  <a:moveTo>
                    <a:pt x="2677" y="0"/>
                  </a:moveTo>
                  <a:lnTo>
                    <a:pt x="2633" y="44"/>
                  </a:lnTo>
                  <a:lnTo>
                    <a:pt x="88" y="1536"/>
                  </a:lnTo>
                  <a:lnTo>
                    <a:pt x="45" y="1580"/>
                  </a:lnTo>
                  <a:lnTo>
                    <a:pt x="1" y="1624"/>
                  </a:lnTo>
                  <a:lnTo>
                    <a:pt x="1" y="1712"/>
                  </a:lnTo>
                  <a:lnTo>
                    <a:pt x="1" y="1756"/>
                  </a:lnTo>
                  <a:lnTo>
                    <a:pt x="88" y="1843"/>
                  </a:lnTo>
                  <a:lnTo>
                    <a:pt x="264" y="1843"/>
                  </a:lnTo>
                  <a:lnTo>
                    <a:pt x="2809" y="351"/>
                  </a:lnTo>
                  <a:lnTo>
                    <a:pt x="2853" y="308"/>
                  </a:lnTo>
                  <a:lnTo>
                    <a:pt x="2897" y="220"/>
                  </a:lnTo>
                  <a:lnTo>
                    <a:pt x="2897" y="176"/>
                  </a:lnTo>
                  <a:lnTo>
                    <a:pt x="2853" y="88"/>
                  </a:lnTo>
                  <a:lnTo>
                    <a:pt x="2809" y="44"/>
                  </a:lnTo>
                  <a:lnTo>
                    <a:pt x="2765" y="0"/>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5" name="Google Shape;4485;p91"/>
            <p:cNvSpPr/>
            <p:nvPr/>
          </p:nvSpPr>
          <p:spPr>
            <a:xfrm>
              <a:off x="5248175" y="2451050"/>
              <a:ext cx="158000" cy="83400"/>
            </a:xfrm>
            <a:custGeom>
              <a:rect b="b" l="l" r="r" t="t"/>
              <a:pathLst>
                <a:path extrusionOk="0" h="3336" w="6320">
                  <a:moveTo>
                    <a:pt x="6144" y="0"/>
                  </a:moveTo>
                  <a:lnTo>
                    <a:pt x="6056" y="44"/>
                  </a:lnTo>
                  <a:lnTo>
                    <a:pt x="3335" y="1492"/>
                  </a:lnTo>
                  <a:lnTo>
                    <a:pt x="132" y="2984"/>
                  </a:lnTo>
                  <a:lnTo>
                    <a:pt x="44" y="3028"/>
                  </a:lnTo>
                  <a:lnTo>
                    <a:pt x="44" y="3072"/>
                  </a:lnTo>
                  <a:lnTo>
                    <a:pt x="0" y="3160"/>
                  </a:lnTo>
                  <a:lnTo>
                    <a:pt x="44" y="3204"/>
                  </a:lnTo>
                  <a:lnTo>
                    <a:pt x="88" y="3291"/>
                  </a:lnTo>
                  <a:lnTo>
                    <a:pt x="176" y="3335"/>
                  </a:lnTo>
                  <a:lnTo>
                    <a:pt x="264" y="3291"/>
                  </a:lnTo>
                  <a:lnTo>
                    <a:pt x="3467" y="1799"/>
                  </a:lnTo>
                  <a:lnTo>
                    <a:pt x="6231" y="351"/>
                  </a:lnTo>
                  <a:lnTo>
                    <a:pt x="6275" y="308"/>
                  </a:lnTo>
                  <a:lnTo>
                    <a:pt x="6319" y="264"/>
                  </a:lnTo>
                  <a:lnTo>
                    <a:pt x="6319" y="176"/>
                  </a:lnTo>
                  <a:lnTo>
                    <a:pt x="6275" y="132"/>
                  </a:lnTo>
                  <a:lnTo>
                    <a:pt x="6231" y="44"/>
                  </a:lnTo>
                  <a:lnTo>
                    <a:pt x="6188" y="44"/>
                  </a:lnTo>
                  <a:lnTo>
                    <a:pt x="6144" y="0"/>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6" name="Google Shape;4486;p91"/>
            <p:cNvSpPr/>
            <p:nvPr/>
          </p:nvSpPr>
          <p:spPr>
            <a:xfrm>
              <a:off x="5221850" y="2453250"/>
              <a:ext cx="110825" cy="55950"/>
            </a:xfrm>
            <a:custGeom>
              <a:rect b="b" l="l" r="r" t="t"/>
              <a:pathLst>
                <a:path extrusionOk="0" h="2238" w="4433">
                  <a:moveTo>
                    <a:pt x="4169" y="0"/>
                  </a:moveTo>
                  <a:lnTo>
                    <a:pt x="2107" y="1009"/>
                  </a:lnTo>
                  <a:lnTo>
                    <a:pt x="88" y="1931"/>
                  </a:lnTo>
                  <a:lnTo>
                    <a:pt x="44" y="1931"/>
                  </a:lnTo>
                  <a:lnTo>
                    <a:pt x="0" y="2019"/>
                  </a:lnTo>
                  <a:lnTo>
                    <a:pt x="0" y="2062"/>
                  </a:lnTo>
                  <a:lnTo>
                    <a:pt x="0" y="2150"/>
                  </a:lnTo>
                  <a:lnTo>
                    <a:pt x="88" y="2238"/>
                  </a:lnTo>
                  <a:lnTo>
                    <a:pt x="264" y="2238"/>
                  </a:lnTo>
                  <a:lnTo>
                    <a:pt x="2238" y="1317"/>
                  </a:lnTo>
                  <a:lnTo>
                    <a:pt x="4344" y="351"/>
                  </a:lnTo>
                  <a:lnTo>
                    <a:pt x="4388" y="307"/>
                  </a:lnTo>
                  <a:lnTo>
                    <a:pt x="4432" y="220"/>
                  </a:lnTo>
                  <a:lnTo>
                    <a:pt x="4432" y="176"/>
                  </a:lnTo>
                  <a:lnTo>
                    <a:pt x="4432" y="88"/>
                  </a:lnTo>
                  <a:lnTo>
                    <a:pt x="4388" y="44"/>
                  </a:lnTo>
                  <a:lnTo>
                    <a:pt x="4301" y="0"/>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7" name="Google Shape;4487;p91"/>
            <p:cNvSpPr/>
            <p:nvPr/>
          </p:nvSpPr>
          <p:spPr>
            <a:xfrm>
              <a:off x="2583525" y="3619350"/>
              <a:ext cx="11000" cy="43925"/>
            </a:xfrm>
            <a:custGeom>
              <a:rect b="b" l="l" r="r" t="t"/>
              <a:pathLst>
                <a:path extrusionOk="0" h="1757" w="440">
                  <a:moveTo>
                    <a:pt x="220" y="1"/>
                  </a:moveTo>
                  <a:lnTo>
                    <a:pt x="176" y="45"/>
                  </a:lnTo>
                  <a:lnTo>
                    <a:pt x="132" y="89"/>
                  </a:lnTo>
                  <a:lnTo>
                    <a:pt x="88" y="176"/>
                  </a:lnTo>
                  <a:lnTo>
                    <a:pt x="1" y="1581"/>
                  </a:lnTo>
                  <a:lnTo>
                    <a:pt x="1" y="1624"/>
                  </a:lnTo>
                  <a:lnTo>
                    <a:pt x="44" y="1668"/>
                  </a:lnTo>
                  <a:lnTo>
                    <a:pt x="88" y="1712"/>
                  </a:lnTo>
                  <a:lnTo>
                    <a:pt x="176" y="1756"/>
                  </a:lnTo>
                  <a:lnTo>
                    <a:pt x="308" y="1712"/>
                  </a:lnTo>
                  <a:lnTo>
                    <a:pt x="352" y="1581"/>
                  </a:lnTo>
                  <a:lnTo>
                    <a:pt x="439" y="176"/>
                  </a:lnTo>
                  <a:lnTo>
                    <a:pt x="439" y="133"/>
                  </a:lnTo>
                  <a:lnTo>
                    <a:pt x="395" y="45"/>
                  </a:lnTo>
                  <a:lnTo>
                    <a:pt x="352" y="1"/>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8" name="Google Shape;4488;p91"/>
            <p:cNvSpPr/>
            <p:nvPr/>
          </p:nvSpPr>
          <p:spPr>
            <a:xfrm>
              <a:off x="2531975" y="3816825"/>
              <a:ext cx="28550" cy="37325"/>
            </a:xfrm>
            <a:custGeom>
              <a:rect b="b" l="l" r="r" t="t"/>
              <a:pathLst>
                <a:path extrusionOk="0" h="1493" w="1142">
                  <a:moveTo>
                    <a:pt x="922" y="0"/>
                  </a:moveTo>
                  <a:lnTo>
                    <a:pt x="878" y="44"/>
                  </a:lnTo>
                  <a:lnTo>
                    <a:pt x="834" y="88"/>
                  </a:lnTo>
                  <a:lnTo>
                    <a:pt x="0" y="1229"/>
                  </a:lnTo>
                  <a:lnTo>
                    <a:pt x="0" y="1317"/>
                  </a:lnTo>
                  <a:lnTo>
                    <a:pt x="0" y="1361"/>
                  </a:lnTo>
                  <a:lnTo>
                    <a:pt x="0" y="1448"/>
                  </a:lnTo>
                  <a:lnTo>
                    <a:pt x="44" y="1492"/>
                  </a:lnTo>
                  <a:lnTo>
                    <a:pt x="263" y="1492"/>
                  </a:lnTo>
                  <a:lnTo>
                    <a:pt x="307" y="1448"/>
                  </a:lnTo>
                  <a:lnTo>
                    <a:pt x="1097" y="308"/>
                  </a:lnTo>
                  <a:lnTo>
                    <a:pt x="1141" y="220"/>
                  </a:lnTo>
                  <a:lnTo>
                    <a:pt x="1141" y="176"/>
                  </a:lnTo>
                  <a:lnTo>
                    <a:pt x="1097" y="88"/>
                  </a:lnTo>
                  <a:lnTo>
                    <a:pt x="1053" y="44"/>
                  </a:lnTo>
                  <a:lnTo>
                    <a:pt x="1009" y="0"/>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9" name="Google Shape;4489;p91"/>
            <p:cNvSpPr/>
            <p:nvPr/>
          </p:nvSpPr>
          <p:spPr>
            <a:xfrm>
              <a:off x="2790850" y="3734550"/>
              <a:ext cx="36250" cy="30725"/>
            </a:xfrm>
            <a:custGeom>
              <a:rect b="b" l="l" r="r" t="t"/>
              <a:pathLst>
                <a:path extrusionOk="0" h="1229" w="1450">
                  <a:moveTo>
                    <a:pt x="177" y="0"/>
                  </a:moveTo>
                  <a:lnTo>
                    <a:pt x="89" y="44"/>
                  </a:lnTo>
                  <a:lnTo>
                    <a:pt x="45" y="88"/>
                  </a:lnTo>
                  <a:lnTo>
                    <a:pt x="1" y="132"/>
                  </a:lnTo>
                  <a:lnTo>
                    <a:pt x="1" y="220"/>
                  </a:lnTo>
                  <a:lnTo>
                    <a:pt x="45" y="264"/>
                  </a:lnTo>
                  <a:lnTo>
                    <a:pt x="89" y="307"/>
                  </a:lnTo>
                  <a:lnTo>
                    <a:pt x="1186" y="1185"/>
                  </a:lnTo>
                  <a:lnTo>
                    <a:pt x="1274" y="1229"/>
                  </a:lnTo>
                  <a:lnTo>
                    <a:pt x="1361" y="1229"/>
                  </a:lnTo>
                  <a:lnTo>
                    <a:pt x="1405" y="1185"/>
                  </a:lnTo>
                  <a:lnTo>
                    <a:pt x="1449" y="1097"/>
                  </a:lnTo>
                  <a:lnTo>
                    <a:pt x="1449" y="1053"/>
                  </a:lnTo>
                  <a:lnTo>
                    <a:pt x="1449" y="966"/>
                  </a:lnTo>
                  <a:lnTo>
                    <a:pt x="1405" y="922"/>
                  </a:lnTo>
                  <a:lnTo>
                    <a:pt x="308" y="44"/>
                  </a:lnTo>
                  <a:lnTo>
                    <a:pt x="220" y="0"/>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0" name="Google Shape;4490;p91"/>
            <p:cNvSpPr/>
            <p:nvPr/>
          </p:nvSpPr>
          <p:spPr>
            <a:xfrm>
              <a:off x="2285150" y="4725150"/>
              <a:ext cx="47175" cy="14275"/>
            </a:xfrm>
            <a:custGeom>
              <a:rect b="b" l="l" r="r" t="t"/>
              <a:pathLst>
                <a:path extrusionOk="0" h="571" w="1887">
                  <a:moveTo>
                    <a:pt x="1668" y="0"/>
                  </a:moveTo>
                  <a:lnTo>
                    <a:pt x="132" y="220"/>
                  </a:lnTo>
                  <a:lnTo>
                    <a:pt x="88" y="220"/>
                  </a:lnTo>
                  <a:lnTo>
                    <a:pt x="0" y="264"/>
                  </a:lnTo>
                  <a:lnTo>
                    <a:pt x="0" y="351"/>
                  </a:lnTo>
                  <a:lnTo>
                    <a:pt x="0" y="395"/>
                  </a:lnTo>
                  <a:lnTo>
                    <a:pt x="44" y="527"/>
                  </a:lnTo>
                  <a:lnTo>
                    <a:pt x="176" y="571"/>
                  </a:lnTo>
                  <a:lnTo>
                    <a:pt x="1711" y="351"/>
                  </a:lnTo>
                  <a:lnTo>
                    <a:pt x="1799" y="351"/>
                  </a:lnTo>
                  <a:lnTo>
                    <a:pt x="1843" y="307"/>
                  </a:lnTo>
                  <a:lnTo>
                    <a:pt x="1887" y="220"/>
                  </a:lnTo>
                  <a:lnTo>
                    <a:pt x="1887" y="176"/>
                  </a:lnTo>
                  <a:lnTo>
                    <a:pt x="1843" y="88"/>
                  </a:lnTo>
                  <a:lnTo>
                    <a:pt x="1799" y="44"/>
                  </a:lnTo>
                  <a:lnTo>
                    <a:pt x="1755" y="0"/>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1" name="Google Shape;4491;p91"/>
            <p:cNvSpPr/>
            <p:nvPr/>
          </p:nvSpPr>
          <p:spPr>
            <a:xfrm>
              <a:off x="2232475" y="4129475"/>
              <a:ext cx="879825" cy="325825"/>
            </a:xfrm>
            <a:custGeom>
              <a:rect b="b" l="l" r="r" t="t"/>
              <a:pathLst>
                <a:path extrusionOk="0" h="13033" w="35193">
                  <a:moveTo>
                    <a:pt x="23828" y="0"/>
                  </a:moveTo>
                  <a:lnTo>
                    <a:pt x="22424" y="44"/>
                  </a:lnTo>
                  <a:lnTo>
                    <a:pt x="22336" y="44"/>
                  </a:lnTo>
                  <a:lnTo>
                    <a:pt x="21809" y="220"/>
                  </a:lnTo>
                  <a:lnTo>
                    <a:pt x="21766" y="220"/>
                  </a:lnTo>
                  <a:lnTo>
                    <a:pt x="20537" y="1317"/>
                  </a:lnTo>
                  <a:lnTo>
                    <a:pt x="19703" y="1931"/>
                  </a:lnTo>
                  <a:lnTo>
                    <a:pt x="19045" y="2501"/>
                  </a:lnTo>
                  <a:lnTo>
                    <a:pt x="17948" y="3423"/>
                  </a:lnTo>
                  <a:lnTo>
                    <a:pt x="17377" y="3906"/>
                  </a:lnTo>
                  <a:lnTo>
                    <a:pt x="16851" y="4344"/>
                  </a:lnTo>
                  <a:lnTo>
                    <a:pt x="16324" y="4695"/>
                  </a:lnTo>
                  <a:lnTo>
                    <a:pt x="15754" y="5003"/>
                  </a:lnTo>
                  <a:lnTo>
                    <a:pt x="15052" y="5266"/>
                  </a:lnTo>
                  <a:lnTo>
                    <a:pt x="14174" y="5485"/>
                  </a:lnTo>
                  <a:lnTo>
                    <a:pt x="13077" y="5749"/>
                  </a:lnTo>
                  <a:lnTo>
                    <a:pt x="11673" y="5968"/>
                  </a:lnTo>
                  <a:lnTo>
                    <a:pt x="11629" y="6012"/>
                  </a:lnTo>
                  <a:lnTo>
                    <a:pt x="10269" y="6626"/>
                  </a:lnTo>
                  <a:lnTo>
                    <a:pt x="10225" y="6670"/>
                  </a:lnTo>
                  <a:lnTo>
                    <a:pt x="9611" y="7240"/>
                  </a:lnTo>
                  <a:lnTo>
                    <a:pt x="9567" y="7284"/>
                  </a:lnTo>
                  <a:lnTo>
                    <a:pt x="8163" y="10093"/>
                  </a:lnTo>
                  <a:lnTo>
                    <a:pt x="7022" y="11541"/>
                  </a:lnTo>
                  <a:lnTo>
                    <a:pt x="5705" y="12506"/>
                  </a:lnTo>
                  <a:lnTo>
                    <a:pt x="5091" y="12682"/>
                  </a:lnTo>
                  <a:lnTo>
                    <a:pt x="3906" y="12506"/>
                  </a:lnTo>
                  <a:lnTo>
                    <a:pt x="1537" y="11848"/>
                  </a:lnTo>
                  <a:lnTo>
                    <a:pt x="264" y="11365"/>
                  </a:lnTo>
                  <a:lnTo>
                    <a:pt x="89" y="11365"/>
                  </a:lnTo>
                  <a:lnTo>
                    <a:pt x="45" y="11409"/>
                  </a:lnTo>
                  <a:lnTo>
                    <a:pt x="1" y="11497"/>
                  </a:lnTo>
                  <a:lnTo>
                    <a:pt x="1" y="11541"/>
                  </a:lnTo>
                  <a:lnTo>
                    <a:pt x="45" y="11629"/>
                  </a:lnTo>
                  <a:lnTo>
                    <a:pt x="45" y="11672"/>
                  </a:lnTo>
                  <a:lnTo>
                    <a:pt x="132" y="11716"/>
                  </a:lnTo>
                  <a:lnTo>
                    <a:pt x="1449" y="12155"/>
                  </a:lnTo>
                  <a:lnTo>
                    <a:pt x="3818" y="12857"/>
                  </a:lnTo>
                  <a:lnTo>
                    <a:pt x="3862" y="12857"/>
                  </a:lnTo>
                  <a:lnTo>
                    <a:pt x="5091" y="13033"/>
                  </a:lnTo>
                  <a:lnTo>
                    <a:pt x="5135" y="13033"/>
                  </a:lnTo>
                  <a:lnTo>
                    <a:pt x="5837" y="12857"/>
                  </a:lnTo>
                  <a:lnTo>
                    <a:pt x="5881" y="12813"/>
                  </a:lnTo>
                  <a:lnTo>
                    <a:pt x="7241" y="11804"/>
                  </a:lnTo>
                  <a:lnTo>
                    <a:pt x="7285" y="11760"/>
                  </a:lnTo>
                  <a:lnTo>
                    <a:pt x="8426" y="10312"/>
                  </a:lnTo>
                  <a:lnTo>
                    <a:pt x="8470" y="10268"/>
                  </a:lnTo>
                  <a:lnTo>
                    <a:pt x="9874" y="7504"/>
                  </a:lnTo>
                  <a:lnTo>
                    <a:pt x="10444" y="6933"/>
                  </a:lnTo>
                  <a:lnTo>
                    <a:pt x="11761" y="6319"/>
                  </a:lnTo>
                  <a:lnTo>
                    <a:pt x="13165" y="6056"/>
                  </a:lnTo>
                  <a:lnTo>
                    <a:pt x="14306" y="5836"/>
                  </a:lnTo>
                  <a:lnTo>
                    <a:pt x="15227" y="5573"/>
                  </a:lnTo>
                  <a:lnTo>
                    <a:pt x="15929" y="5266"/>
                  </a:lnTo>
                  <a:lnTo>
                    <a:pt x="16544" y="4959"/>
                  </a:lnTo>
                  <a:lnTo>
                    <a:pt x="17070" y="4608"/>
                  </a:lnTo>
                  <a:lnTo>
                    <a:pt x="17597" y="4213"/>
                  </a:lnTo>
                  <a:lnTo>
                    <a:pt x="18167" y="3686"/>
                  </a:lnTo>
                  <a:lnTo>
                    <a:pt x="19264" y="2765"/>
                  </a:lnTo>
                  <a:lnTo>
                    <a:pt x="19923" y="2194"/>
                  </a:lnTo>
                  <a:lnTo>
                    <a:pt x="20756" y="1580"/>
                  </a:lnTo>
                  <a:lnTo>
                    <a:pt x="21941" y="527"/>
                  </a:lnTo>
                  <a:lnTo>
                    <a:pt x="22424" y="395"/>
                  </a:lnTo>
                  <a:lnTo>
                    <a:pt x="23784" y="351"/>
                  </a:lnTo>
                  <a:lnTo>
                    <a:pt x="25144" y="351"/>
                  </a:lnTo>
                  <a:lnTo>
                    <a:pt x="26461" y="395"/>
                  </a:lnTo>
                  <a:lnTo>
                    <a:pt x="27733" y="527"/>
                  </a:lnTo>
                  <a:lnTo>
                    <a:pt x="28348" y="615"/>
                  </a:lnTo>
                  <a:lnTo>
                    <a:pt x="28962" y="746"/>
                  </a:lnTo>
                  <a:lnTo>
                    <a:pt x="29576" y="878"/>
                  </a:lnTo>
                  <a:lnTo>
                    <a:pt x="30191" y="1097"/>
                  </a:lnTo>
                  <a:lnTo>
                    <a:pt x="30805" y="1317"/>
                  </a:lnTo>
                  <a:lnTo>
                    <a:pt x="31419" y="1580"/>
                  </a:lnTo>
                  <a:lnTo>
                    <a:pt x="32034" y="1887"/>
                  </a:lnTo>
                  <a:lnTo>
                    <a:pt x="32648" y="2238"/>
                  </a:lnTo>
                  <a:lnTo>
                    <a:pt x="34271" y="3291"/>
                  </a:lnTo>
                  <a:lnTo>
                    <a:pt x="34886" y="3949"/>
                  </a:lnTo>
                  <a:lnTo>
                    <a:pt x="34930" y="3993"/>
                  </a:lnTo>
                  <a:lnTo>
                    <a:pt x="35017" y="4037"/>
                  </a:lnTo>
                  <a:lnTo>
                    <a:pt x="35061" y="3993"/>
                  </a:lnTo>
                  <a:lnTo>
                    <a:pt x="35105" y="3993"/>
                  </a:lnTo>
                  <a:lnTo>
                    <a:pt x="35149" y="3906"/>
                  </a:lnTo>
                  <a:lnTo>
                    <a:pt x="35193" y="3862"/>
                  </a:lnTo>
                  <a:lnTo>
                    <a:pt x="35193" y="3774"/>
                  </a:lnTo>
                  <a:lnTo>
                    <a:pt x="35149" y="3730"/>
                  </a:lnTo>
                  <a:lnTo>
                    <a:pt x="34491" y="3028"/>
                  </a:lnTo>
                  <a:lnTo>
                    <a:pt x="32823" y="1931"/>
                  </a:lnTo>
                  <a:lnTo>
                    <a:pt x="32209" y="1580"/>
                  </a:lnTo>
                  <a:lnTo>
                    <a:pt x="31595" y="1273"/>
                  </a:lnTo>
                  <a:lnTo>
                    <a:pt x="30980" y="966"/>
                  </a:lnTo>
                  <a:lnTo>
                    <a:pt x="30322" y="746"/>
                  </a:lnTo>
                  <a:lnTo>
                    <a:pt x="29708" y="571"/>
                  </a:lnTo>
                  <a:lnTo>
                    <a:pt x="29094" y="395"/>
                  </a:lnTo>
                  <a:lnTo>
                    <a:pt x="28435" y="264"/>
                  </a:lnTo>
                  <a:lnTo>
                    <a:pt x="27821" y="176"/>
                  </a:lnTo>
                  <a:lnTo>
                    <a:pt x="26505" y="44"/>
                  </a:lnTo>
                  <a:lnTo>
                    <a:pt x="25188" y="0"/>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2" name="Google Shape;4492;p91"/>
            <p:cNvSpPr/>
            <p:nvPr/>
          </p:nvSpPr>
          <p:spPr>
            <a:xfrm>
              <a:off x="2228100" y="4100950"/>
              <a:ext cx="934675" cy="336800"/>
            </a:xfrm>
            <a:custGeom>
              <a:rect b="b" l="l" r="r" t="t"/>
              <a:pathLst>
                <a:path extrusionOk="0" h="13472" w="37387">
                  <a:moveTo>
                    <a:pt x="29707" y="0"/>
                  </a:moveTo>
                  <a:lnTo>
                    <a:pt x="25539" y="44"/>
                  </a:lnTo>
                  <a:lnTo>
                    <a:pt x="22204" y="176"/>
                  </a:lnTo>
                  <a:lnTo>
                    <a:pt x="22160" y="176"/>
                  </a:lnTo>
                  <a:lnTo>
                    <a:pt x="21370" y="571"/>
                  </a:lnTo>
                  <a:lnTo>
                    <a:pt x="21282" y="615"/>
                  </a:lnTo>
                  <a:lnTo>
                    <a:pt x="20010" y="2063"/>
                  </a:lnTo>
                  <a:lnTo>
                    <a:pt x="18167" y="3599"/>
                  </a:lnTo>
                  <a:lnTo>
                    <a:pt x="16368" y="5090"/>
                  </a:lnTo>
                  <a:lnTo>
                    <a:pt x="15183" y="5573"/>
                  </a:lnTo>
                  <a:lnTo>
                    <a:pt x="14569" y="5793"/>
                  </a:lnTo>
                  <a:lnTo>
                    <a:pt x="13998" y="5924"/>
                  </a:lnTo>
                  <a:lnTo>
                    <a:pt x="12857" y="6144"/>
                  </a:lnTo>
                  <a:lnTo>
                    <a:pt x="12243" y="6231"/>
                  </a:lnTo>
                  <a:lnTo>
                    <a:pt x="11629" y="6363"/>
                  </a:lnTo>
                  <a:lnTo>
                    <a:pt x="11058" y="6539"/>
                  </a:lnTo>
                  <a:lnTo>
                    <a:pt x="10488" y="6758"/>
                  </a:lnTo>
                  <a:lnTo>
                    <a:pt x="10224" y="6890"/>
                  </a:lnTo>
                  <a:lnTo>
                    <a:pt x="9961" y="7065"/>
                  </a:lnTo>
                  <a:lnTo>
                    <a:pt x="9698" y="7284"/>
                  </a:lnTo>
                  <a:lnTo>
                    <a:pt x="9478" y="7504"/>
                  </a:lnTo>
                  <a:lnTo>
                    <a:pt x="9259" y="7767"/>
                  </a:lnTo>
                  <a:lnTo>
                    <a:pt x="8996" y="8118"/>
                  </a:lnTo>
                  <a:lnTo>
                    <a:pt x="8820" y="8469"/>
                  </a:lnTo>
                  <a:lnTo>
                    <a:pt x="8601" y="8820"/>
                  </a:lnTo>
                  <a:lnTo>
                    <a:pt x="6802" y="12506"/>
                  </a:lnTo>
                  <a:lnTo>
                    <a:pt x="5968" y="12813"/>
                  </a:lnTo>
                  <a:lnTo>
                    <a:pt x="4608" y="13121"/>
                  </a:lnTo>
                  <a:lnTo>
                    <a:pt x="3906" y="12989"/>
                  </a:lnTo>
                  <a:lnTo>
                    <a:pt x="1712" y="12155"/>
                  </a:lnTo>
                  <a:lnTo>
                    <a:pt x="220" y="11585"/>
                  </a:lnTo>
                  <a:lnTo>
                    <a:pt x="88" y="11585"/>
                  </a:lnTo>
                  <a:lnTo>
                    <a:pt x="44" y="11629"/>
                  </a:lnTo>
                  <a:lnTo>
                    <a:pt x="0" y="11716"/>
                  </a:lnTo>
                  <a:lnTo>
                    <a:pt x="0" y="11760"/>
                  </a:lnTo>
                  <a:lnTo>
                    <a:pt x="0" y="11848"/>
                  </a:lnTo>
                  <a:lnTo>
                    <a:pt x="44" y="11892"/>
                  </a:lnTo>
                  <a:lnTo>
                    <a:pt x="88" y="11936"/>
                  </a:lnTo>
                  <a:lnTo>
                    <a:pt x="1580" y="12506"/>
                  </a:lnTo>
                  <a:lnTo>
                    <a:pt x="3818" y="13296"/>
                  </a:lnTo>
                  <a:lnTo>
                    <a:pt x="4564" y="13472"/>
                  </a:lnTo>
                  <a:lnTo>
                    <a:pt x="4652" y="13472"/>
                  </a:lnTo>
                  <a:lnTo>
                    <a:pt x="6100" y="13121"/>
                  </a:lnTo>
                  <a:lnTo>
                    <a:pt x="6977" y="12813"/>
                  </a:lnTo>
                  <a:lnTo>
                    <a:pt x="7065" y="12726"/>
                  </a:lnTo>
                  <a:lnTo>
                    <a:pt x="8908" y="8996"/>
                  </a:lnTo>
                  <a:lnTo>
                    <a:pt x="9084" y="8645"/>
                  </a:lnTo>
                  <a:lnTo>
                    <a:pt x="9303" y="8294"/>
                  </a:lnTo>
                  <a:lnTo>
                    <a:pt x="9522" y="8030"/>
                  </a:lnTo>
                  <a:lnTo>
                    <a:pt x="9742" y="7767"/>
                  </a:lnTo>
                  <a:lnTo>
                    <a:pt x="9961" y="7548"/>
                  </a:lnTo>
                  <a:lnTo>
                    <a:pt x="10181" y="7372"/>
                  </a:lnTo>
                  <a:lnTo>
                    <a:pt x="10663" y="7065"/>
                  </a:lnTo>
                  <a:lnTo>
                    <a:pt x="11190" y="6846"/>
                  </a:lnTo>
                  <a:lnTo>
                    <a:pt x="11716" y="6670"/>
                  </a:lnTo>
                  <a:lnTo>
                    <a:pt x="12287" y="6582"/>
                  </a:lnTo>
                  <a:lnTo>
                    <a:pt x="12901" y="6495"/>
                  </a:lnTo>
                  <a:lnTo>
                    <a:pt x="14086" y="6275"/>
                  </a:lnTo>
                  <a:lnTo>
                    <a:pt x="14700" y="6144"/>
                  </a:lnTo>
                  <a:lnTo>
                    <a:pt x="15315" y="5924"/>
                  </a:lnTo>
                  <a:lnTo>
                    <a:pt x="16499" y="5398"/>
                  </a:lnTo>
                  <a:lnTo>
                    <a:pt x="16543" y="5354"/>
                  </a:lnTo>
                  <a:lnTo>
                    <a:pt x="18430" y="3862"/>
                  </a:lnTo>
                  <a:lnTo>
                    <a:pt x="20229" y="2326"/>
                  </a:lnTo>
                  <a:lnTo>
                    <a:pt x="20273" y="2326"/>
                  </a:lnTo>
                  <a:lnTo>
                    <a:pt x="21546" y="878"/>
                  </a:lnTo>
                  <a:lnTo>
                    <a:pt x="22248" y="527"/>
                  </a:lnTo>
                  <a:lnTo>
                    <a:pt x="25539" y="395"/>
                  </a:lnTo>
                  <a:lnTo>
                    <a:pt x="29664" y="351"/>
                  </a:lnTo>
                  <a:lnTo>
                    <a:pt x="33042" y="2282"/>
                  </a:lnTo>
                  <a:lnTo>
                    <a:pt x="34973" y="3642"/>
                  </a:lnTo>
                  <a:lnTo>
                    <a:pt x="36772" y="5222"/>
                  </a:lnTo>
                  <a:lnTo>
                    <a:pt x="36816" y="5222"/>
                  </a:lnTo>
                  <a:lnTo>
                    <a:pt x="37123" y="5398"/>
                  </a:lnTo>
                  <a:lnTo>
                    <a:pt x="37167" y="5442"/>
                  </a:lnTo>
                  <a:lnTo>
                    <a:pt x="37255" y="5442"/>
                  </a:lnTo>
                  <a:lnTo>
                    <a:pt x="37299" y="5398"/>
                  </a:lnTo>
                  <a:lnTo>
                    <a:pt x="37343" y="5354"/>
                  </a:lnTo>
                  <a:lnTo>
                    <a:pt x="37386" y="5310"/>
                  </a:lnTo>
                  <a:lnTo>
                    <a:pt x="37386" y="5222"/>
                  </a:lnTo>
                  <a:lnTo>
                    <a:pt x="37343" y="5178"/>
                  </a:lnTo>
                  <a:lnTo>
                    <a:pt x="37299" y="5134"/>
                  </a:lnTo>
                  <a:lnTo>
                    <a:pt x="36992" y="4959"/>
                  </a:lnTo>
                  <a:lnTo>
                    <a:pt x="35192" y="3379"/>
                  </a:lnTo>
                  <a:lnTo>
                    <a:pt x="35149" y="3335"/>
                  </a:lnTo>
                  <a:lnTo>
                    <a:pt x="33218" y="2019"/>
                  </a:lnTo>
                  <a:lnTo>
                    <a:pt x="29795" y="0"/>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3" name="Google Shape;4493;p91"/>
            <p:cNvSpPr/>
            <p:nvPr/>
          </p:nvSpPr>
          <p:spPr>
            <a:xfrm>
              <a:off x="2245650" y="4054875"/>
              <a:ext cx="1314250" cy="359850"/>
            </a:xfrm>
            <a:custGeom>
              <a:rect b="b" l="l" r="r" t="t"/>
              <a:pathLst>
                <a:path extrusionOk="0" h="14394" w="52570">
                  <a:moveTo>
                    <a:pt x="26680" y="0"/>
                  </a:moveTo>
                  <a:lnTo>
                    <a:pt x="24091" y="176"/>
                  </a:lnTo>
                  <a:lnTo>
                    <a:pt x="24047" y="220"/>
                  </a:lnTo>
                  <a:lnTo>
                    <a:pt x="22862" y="439"/>
                  </a:lnTo>
                  <a:lnTo>
                    <a:pt x="22818" y="439"/>
                  </a:lnTo>
                  <a:lnTo>
                    <a:pt x="22292" y="746"/>
                  </a:lnTo>
                  <a:lnTo>
                    <a:pt x="21019" y="834"/>
                  </a:lnTo>
                  <a:lnTo>
                    <a:pt x="20888" y="878"/>
                  </a:lnTo>
                  <a:lnTo>
                    <a:pt x="19659" y="2063"/>
                  </a:lnTo>
                  <a:lnTo>
                    <a:pt x="19615" y="2107"/>
                  </a:lnTo>
                  <a:lnTo>
                    <a:pt x="19045" y="3072"/>
                  </a:lnTo>
                  <a:lnTo>
                    <a:pt x="18167" y="3862"/>
                  </a:lnTo>
                  <a:lnTo>
                    <a:pt x="16280" y="5573"/>
                  </a:lnTo>
                  <a:lnTo>
                    <a:pt x="15095" y="6451"/>
                  </a:lnTo>
                  <a:lnTo>
                    <a:pt x="14349" y="6758"/>
                  </a:lnTo>
                  <a:lnTo>
                    <a:pt x="11322" y="7285"/>
                  </a:lnTo>
                  <a:lnTo>
                    <a:pt x="9566" y="7811"/>
                  </a:lnTo>
                  <a:lnTo>
                    <a:pt x="9522" y="7855"/>
                  </a:lnTo>
                  <a:lnTo>
                    <a:pt x="8645" y="8338"/>
                  </a:lnTo>
                  <a:lnTo>
                    <a:pt x="8601" y="8382"/>
                  </a:lnTo>
                  <a:lnTo>
                    <a:pt x="7855" y="9171"/>
                  </a:lnTo>
                  <a:lnTo>
                    <a:pt x="7811" y="9215"/>
                  </a:lnTo>
                  <a:lnTo>
                    <a:pt x="7197" y="10268"/>
                  </a:lnTo>
                  <a:lnTo>
                    <a:pt x="5705" y="13603"/>
                  </a:lnTo>
                  <a:lnTo>
                    <a:pt x="5091" y="13823"/>
                  </a:lnTo>
                  <a:lnTo>
                    <a:pt x="3862" y="14042"/>
                  </a:lnTo>
                  <a:lnTo>
                    <a:pt x="2940" y="13867"/>
                  </a:lnTo>
                  <a:lnTo>
                    <a:pt x="264" y="12857"/>
                  </a:lnTo>
                  <a:lnTo>
                    <a:pt x="132" y="12857"/>
                  </a:lnTo>
                  <a:lnTo>
                    <a:pt x="44" y="12901"/>
                  </a:lnTo>
                  <a:lnTo>
                    <a:pt x="44" y="12989"/>
                  </a:lnTo>
                  <a:lnTo>
                    <a:pt x="0" y="13033"/>
                  </a:lnTo>
                  <a:lnTo>
                    <a:pt x="44" y="13121"/>
                  </a:lnTo>
                  <a:lnTo>
                    <a:pt x="88" y="13164"/>
                  </a:lnTo>
                  <a:lnTo>
                    <a:pt x="132" y="13208"/>
                  </a:lnTo>
                  <a:lnTo>
                    <a:pt x="2853" y="14218"/>
                  </a:lnTo>
                  <a:lnTo>
                    <a:pt x="2896" y="14218"/>
                  </a:lnTo>
                  <a:lnTo>
                    <a:pt x="3818" y="14393"/>
                  </a:lnTo>
                  <a:lnTo>
                    <a:pt x="3862" y="14393"/>
                  </a:lnTo>
                  <a:lnTo>
                    <a:pt x="5178" y="14174"/>
                  </a:lnTo>
                  <a:lnTo>
                    <a:pt x="5880" y="13867"/>
                  </a:lnTo>
                  <a:lnTo>
                    <a:pt x="6012" y="13779"/>
                  </a:lnTo>
                  <a:lnTo>
                    <a:pt x="7504" y="10400"/>
                  </a:lnTo>
                  <a:lnTo>
                    <a:pt x="8118" y="9391"/>
                  </a:lnTo>
                  <a:lnTo>
                    <a:pt x="8820" y="8645"/>
                  </a:lnTo>
                  <a:lnTo>
                    <a:pt x="9698" y="8162"/>
                  </a:lnTo>
                  <a:lnTo>
                    <a:pt x="11409" y="7636"/>
                  </a:lnTo>
                  <a:lnTo>
                    <a:pt x="14437" y="7065"/>
                  </a:lnTo>
                  <a:lnTo>
                    <a:pt x="14481" y="7065"/>
                  </a:lnTo>
                  <a:lnTo>
                    <a:pt x="15227" y="6758"/>
                  </a:lnTo>
                  <a:lnTo>
                    <a:pt x="15271" y="6714"/>
                  </a:lnTo>
                  <a:lnTo>
                    <a:pt x="16499" y="5880"/>
                  </a:lnTo>
                  <a:lnTo>
                    <a:pt x="18386" y="4125"/>
                  </a:lnTo>
                  <a:lnTo>
                    <a:pt x="19264" y="3291"/>
                  </a:lnTo>
                  <a:lnTo>
                    <a:pt x="19308" y="3291"/>
                  </a:lnTo>
                  <a:lnTo>
                    <a:pt x="19922" y="2326"/>
                  </a:lnTo>
                  <a:lnTo>
                    <a:pt x="21107" y="1185"/>
                  </a:lnTo>
                  <a:lnTo>
                    <a:pt x="22336" y="1054"/>
                  </a:lnTo>
                  <a:lnTo>
                    <a:pt x="22423" y="1054"/>
                  </a:lnTo>
                  <a:lnTo>
                    <a:pt x="22950" y="790"/>
                  </a:lnTo>
                  <a:lnTo>
                    <a:pt x="24135" y="527"/>
                  </a:lnTo>
                  <a:lnTo>
                    <a:pt x="26680" y="351"/>
                  </a:lnTo>
                  <a:lnTo>
                    <a:pt x="28128" y="527"/>
                  </a:lnTo>
                  <a:lnTo>
                    <a:pt x="28874" y="746"/>
                  </a:lnTo>
                  <a:lnTo>
                    <a:pt x="31024" y="2019"/>
                  </a:lnTo>
                  <a:lnTo>
                    <a:pt x="33042" y="3335"/>
                  </a:lnTo>
                  <a:lnTo>
                    <a:pt x="34710" y="4476"/>
                  </a:lnTo>
                  <a:lnTo>
                    <a:pt x="35719" y="5661"/>
                  </a:lnTo>
                  <a:lnTo>
                    <a:pt x="35763" y="5661"/>
                  </a:lnTo>
                  <a:lnTo>
                    <a:pt x="37079" y="6846"/>
                  </a:lnTo>
                  <a:lnTo>
                    <a:pt x="37123" y="6890"/>
                  </a:lnTo>
                  <a:lnTo>
                    <a:pt x="39493" y="8118"/>
                  </a:lnTo>
                  <a:lnTo>
                    <a:pt x="42740" y="9215"/>
                  </a:lnTo>
                  <a:lnTo>
                    <a:pt x="44407" y="9698"/>
                  </a:lnTo>
                  <a:lnTo>
                    <a:pt x="44451" y="9698"/>
                  </a:lnTo>
                  <a:lnTo>
                    <a:pt x="48620" y="10093"/>
                  </a:lnTo>
                  <a:lnTo>
                    <a:pt x="49673" y="10137"/>
                  </a:lnTo>
                  <a:lnTo>
                    <a:pt x="51867" y="9961"/>
                  </a:lnTo>
                  <a:lnTo>
                    <a:pt x="51911" y="9961"/>
                  </a:lnTo>
                  <a:lnTo>
                    <a:pt x="52438" y="9786"/>
                  </a:lnTo>
                  <a:lnTo>
                    <a:pt x="52525" y="9742"/>
                  </a:lnTo>
                  <a:lnTo>
                    <a:pt x="52569" y="9654"/>
                  </a:lnTo>
                  <a:lnTo>
                    <a:pt x="52569" y="9610"/>
                  </a:lnTo>
                  <a:lnTo>
                    <a:pt x="52569" y="9522"/>
                  </a:lnTo>
                  <a:lnTo>
                    <a:pt x="52525" y="9479"/>
                  </a:lnTo>
                  <a:lnTo>
                    <a:pt x="52481" y="9435"/>
                  </a:lnTo>
                  <a:lnTo>
                    <a:pt x="52350" y="9435"/>
                  </a:lnTo>
                  <a:lnTo>
                    <a:pt x="51823" y="9610"/>
                  </a:lnTo>
                  <a:lnTo>
                    <a:pt x="49673" y="9786"/>
                  </a:lnTo>
                  <a:lnTo>
                    <a:pt x="48620" y="9742"/>
                  </a:lnTo>
                  <a:lnTo>
                    <a:pt x="44495" y="9347"/>
                  </a:lnTo>
                  <a:lnTo>
                    <a:pt x="42872" y="8864"/>
                  </a:lnTo>
                  <a:lnTo>
                    <a:pt x="39624" y="7811"/>
                  </a:lnTo>
                  <a:lnTo>
                    <a:pt x="37299" y="6582"/>
                  </a:lnTo>
                  <a:lnTo>
                    <a:pt x="35982" y="5398"/>
                  </a:lnTo>
                  <a:lnTo>
                    <a:pt x="34929" y="4213"/>
                  </a:lnTo>
                  <a:lnTo>
                    <a:pt x="34885" y="4169"/>
                  </a:lnTo>
                  <a:lnTo>
                    <a:pt x="33218" y="3028"/>
                  </a:lnTo>
                  <a:lnTo>
                    <a:pt x="31199" y="1712"/>
                  </a:lnTo>
                  <a:lnTo>
                    <a:pt x="29049" y="439"/>
                  </a:lnTo>
                  <a:lnTo>
                    <a:pt x="29005" y="395"/>
                  </a:lnTo>
                  <a:lnTo>
                    <a:pt x="28216" y="176"/>
                  </a:lnTo>
                  <a:lnTo>
                    <a:pt x="28172" y="176"/>
                  </a:lnTo>
                  <a:lnTo>
                    <a:pt x="26724" y="0"/>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4" name="Google Shape;4494;p91"/>
            <p:cNvSpPr/>
            <p:nvPr/>
          </p:nvSpPr>
          <p:spPr>
            <a:xfrm>
              <a:off x="2252225" y="4008800"/>
              <a:ext cx="1328500" cy="378500"/>
            </a:xfrm>
            <a:custGeom>
              <a:rect b="b" l="l" r="r" t="t"/>
              <a:pathLst>
                <a:path extrusionOk="0" h="15140" w="53140">
                  <a:moveTo>
                    <a:pt x="24749" y="0"/>
                  </a:moveTo>
                  <a:lnTo>
                    <a:pt x="22643" y="483"/>
                  </a:lnTo>
                  <a:lnTo>
                    <a:pt x="22599" y="527"/>
                  </a:lnTo>
                  <a:lnTo>
                    <a:pt x="20054" y="1448"/>
                  </a:lnTo>
                  <a:lnTo>
                    <a:pt x="19966" y="1492"/>
                  </a:lnTo>
                  <a:lnTo>
                    <a:pt x="18650" y="3291"/>
                  </a:lnTo>
                  <a:lnTo>
                    <a:pt x="17992" y="4520"/>
                  </a:lnTo>
                  <a:lnTo>
                    <a:pt x="17290" y="5310"/>
                  </a:lnTo>
                  <a:lnTo>
                    <a:pt x="15490" y="6977"/>
                  </a:lnTo>
                  <a:lnTo>
                    <a:pt x="14437" y="7679"/>
                  </a:lnTo>
                  <a:lnTo>
                    <a:pt x="13779" y="7899"/>
                  </a:lnTo>
                  <a:lnTo>
                    <a:pt x="9918" y="8601"/>
                  </a:lnTo>
                  <a:lnTo>
                    <a:pt x="9874" y="8601"/>
                  </a:lnTo>
                  <a:lnTo>
                    <a:pt x="8908" y="8996"/>
                  </a:lnTo>
                  <a:lnTo>
                    <a:pt x="8865" y="8996"/>
                  </a:lnTo>
                  <a:lnTo>
                    <a:pt x="7855" y="9566"/>
                  </a:lnTo>
                  <a:lnTo>
                    <a:pt x="7811" y="9610"/>
                  </a:lnTo>
                  <a:lnTo>
                    <a:pt x="6934" y="10444"/>
                  </a:lnTo>
                  <a:lnTo>
                    <a:pt x="6890" y="10488"/>
                  </a:lnTo>
                  <a:lnTo>
                    <a:pt x="6188" y="11716"/>
                  </a:lnTo>
                  <a:lnTo>
                    <a:pt x="5091" y="14700"/>
                  </a:lnTo>
                  <a:lnTo>
                    <a:pt x="2458" y="14788"/>
                  </a:lnTo>
                  <a:lnTo>
                    <a:pt x="220" y="13954"/>
                  </a:lnTo>
                  <a:lnTo>
                    <a:pt x="176" y="13954"/>
                  </a:lnTo>
                  <a:lnTo>
                    <a:pt x="88" y="13998"/>
                  </a:lnTo>
                  <a:lnTo>
                    <a:pt x="45" y="13998"/>
                  </a:lnTo>
                  <a:lnTo>
                    <a:pt x="1" y="14086"/>
                  </a:lnTo>
                  <a:lnTo>
                    <a:pt x="1" y="14130"/>
                  </a:lnTo>
                  <a:lnTo>
                    <a:pt x="1" y="14218"/>
                  </a:lnTo>
                  <a:lnTo>
                    <a:pt x="45" y="14262"/>
                  </a:lnTo>
                  <a:lnTo>
                    <a:pt x="132" y="14305"/>
                  </a:lnTo>
                  <a:lnTo>
                    <a:pt x="2370" y="15139"/>
                  </a:lnTo>
                  <a:lnTo>
                    <a:pt x="2458" y="15139"/>
                  </a:lnTo>
                  <a:lnTo>
                    <a:pt x="5222" y="15051"/>
                  </a:lnTo>
                  <a:lnTo>
                    <a:pt x="5310" y="15007"/>
                  </a:lnTo>
                  <a:lnTo>
                    <a:pt x="5398" y="14920"/>
                  </a:lnTo>
                  <a:lnTo>
                    <a:pt x="6495" y="11848"/>
                  </a:lnTo>
                  <a:lnTo>
                    <a:pt x="7197" y="10707"/>
                  </a:lnTo>
                  <a:lnTo>
                    <a:pt x="8075" y="9873"/>
                  </a:lnTo>
                  <a:lnTo>
                    <a:pt x="9040" y="9303"/>
                  </a:lnTo>
                  <a:lnTo>
                    <a:pt x="10005" y="8952"/>
                  </a:lnTo>
                  <a:lnTo>
                    <a:pt x="13867" y="8250"/>
                  </a:lnTo>
                  <a:lnTo>
                    <a:pt x="14569" y="8031"/>
                  </a:lnTo>
                  <a:lnTo>
                    <a:pt x="14613" y="7987"/>
                  </a:lnTo>
                  <a:lnTo>
                    <a:pt x="15666" y="7241"/>
                  </a:lnTo>
                  <a:lnTo>
                    <a:pt x="15710" y="7241"/>
                  </a:lnTo>
                  <a:lnTo>
                    <a:pt x="17553" y="5573"/>
                  </a:lnTo>
                  <a:lnTo>
                    <a:pt x="17553" y="5529"/>
                  </a:lnTo>
                  <a:lnTo>
                    <a:pt x="18255" y="4739"/>
                  </a:lnTo>
                  <a:lnTo>
                    <a:pt x="18299" y="4696"/>
                  </a:lnTo>
                  <a:lnTo>
                    <a:pt x="18957" y="3467"/>
                  </a:lnTo>
                  <a:lnTo>
                    <a:pt x="20230" y="1756"/>
                  </a:lnTo>
                  <a:lnTo>
                    <a:pt x="22731" y="834"/>
                  </a:lnTo>
                  <a:lnTo>
                    <a:pt x="24793" y="351"/>
                  </a:lnTo>
                  <a:lnTo>
                    <a:pt x="25320" y="351"/>
                  </a:lnTo>
                  <a:lnTo>
                    <a:pt x="27996" y="1054"/>
                  </a:lnTo>
                  <a:lnTo>
                    <a:pt x="31507" y="2940"/>
                  </a:lnTo>
                  <a:lnTo>
                    <a:pt x="33789" y="4345"/>
                  </a:lnTo>
                  <a:lnTo>
                    <a:pt x="35544" y="5134"/>
                  </a:lnTo>
                  <a:lnTo>
                    <a:pt x="36992" y="6582"/>
                  </a:lnTo>
                  <a:lnTo>
                    <a:pt x="39142" y="8118"/>
                  </a:lnTo>
                  <a:lnTo>
                    <a:pt x="40107" y="9171"/>
                  </a:lnTo>
                  <a:lnTo>
                    <a:pt x="40151" y="9259"/>
                  </a:lnTo>
                  <a:lnTo>
                    <a:pt x="42696" y="10181"/>
                  </a:lnTo>
                  <a:lnTo>
                    <a:pt x="44671" y="10751"/>
                  </a:lnTo>
                  <a:lnTo>
                    <a:pt x="44715" y="10751"/>
                  </a:lnTo>
                  <a:lnTo>
                    <a:pt x="48752" y="11146"/>
                  </a:lnTo>
                  <a:lnTo>
                    <a:pt x="48796" y="11190"/>
                  </a:lnTo>
                  <a:lnTo>
                    <a:pt x="51341" y="11058"/>
                  </a:lnTo>
                  <a:lnTo>
                    <a:pt x="52087" y="11190"/>
                  </a:lnTo>
                  <a:lnTo>
                    <a:pt x="52175" y="11190"/>
                  </a:lnTo>
                  <a:lnTo>
                    <a:pt x="53008" y="10927"/>
                  </a:lnTo>
                  <a:lnTo>
                    <a:pt x="53096" y="10883"/>
                  </a:lnTo>
                  <a:lnTo>
                    <a:pt x="53140" y="10839"/>
                  </a:lnTo>
                  <a:lnTo>
                    <a:pt x="53140" y="10751"/>
                  </a:lnTo>
                  <a:lnTo>
                    <a:pt x="53140" y="10707"/>
                  </a:lnTo>
                  <a:lnTo>
                    <a:pt x="53096" y="10619"/>
                  </a:lnTo>
                  <a:lnTo>
                    <a:pt x="53052" y="10576"/>
                  </a:lnTo>
                  <a:lnTo>
                    <a:pt x="52921" y="10576"/>
                  </a:lnTo>
                  <a:lnTo>
                    <a:pt x="52087" y="10839"/>
                  </a:lnTo>
                  <a:lnTo>
                    <a:pt x="51385" y="10707"/>
                  </a:lnTo>
                  <a:lnTo>
                    <a:pt x="51341" y="10707"/>
                  </a:lnTo>
                  <a:lnTo>
                    <a:pt x="48796" y="10839"/>
                  </a:lnTo>
                  <a:lnTo>
                    <a:pt x="44759" y="10400"/>
                  </a:lnTo>
                  <a:lnTo>
                    <a:pt x="42828" y="9830"/>
                  </a:lnTo>
                  <a:lnTo>
                    <a:pt x="40327" y="8908"/>
                  </a:lnTo>
                  <a:lnTo>
                    <a:pt x="39361" y="7855"/>
                  </a:lnTo>
                  <a:lnTo>
                    <a:pt x="37211" y="6319"/>
                  </a:lnTo>
                  <a:lnTo>
                    <a:pt x="35763" y="4871"/>
                  </a:lnTo>
                  <a:lnTo>
                    <a:pt x="35719" y="4827"/>
                  </a:lnTo>
                  <a:lnTo>
                    <a:pt x="33964" y="4037"/>
                  </a:lnTo>
                  <a:lnTo>
                    <a:pt x="31682" y="2633"/>
                  </a:lnTo>
                  <a:lnTo>
                    <a:pt x="28128" y="702"/>
                  </a:lnTo>
                  <a:lnTo>
                    <a:pt x="25364" y="0"/>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5" name="Google Shape;4495;p91"/>
            <p:cNvSpPr/>
            <p:nvPr/>
          </p:nvSpPr>
          <p:spPr>
            <a:xfrm>
              <a:off x="2104125" y="4481600"/>
              <a:ext cx="42825" cy="15400"/>
            </a:xfrm>
            <a:custGeom>
              <a:rect b="b" l="l" r="r" t="t"/>
              <a:pathLst>
                <a:path extrusionOk="0" h="616" w="1713">
                  <a:moveTo>
                    <a:pt x="132" y="1"/>
                  </a:moveTo>
                  <a:lnTo>
                    <a:pt x="45" y="45"/>
                  </a:lnTo>
                  <a:lnTo>
                    <a:pt x="1" y="89"/>
                  </a:lnTo>
                  <a:lnTo>
                    <a:pt x="1" y="132"/>
                  </a:lnTo>
                  <a:lnTo>
                    <a:pt x="1" y="220"/>
                  </a:lnTo>
                  <a:lnTo>
                    <a:pt x="1" y="264"/>
                  </a:lnTo>
                  <a:lnTo>
                    <a:pt x="45" y="308"/>
                  </a:lnTo>
                  <a:lnTo>
                    <a:pt x="132" y="352"/>
                  </a:lnTo>
                  <a:lnTo>
                    <a:pt x="1493" y="615"/>
                  </a:lnTo>
                  <a:lnTo>
                    <a:pt x="1537" y="615"/>
                  </a:lnTo>
                  <a:lnTo>
                    <a:pt x="1668" y="571"/>
                  </a:lnTo>
                  <a:lnTo>
                    <a:pt x="1712" y="484"/>
                  </a:lnTo>
                  <a:lnTo>
                    <a:pt x="1712" y="440"/>
                  </a:lnTo>
                  <a:lnTo>
                    <a:pt x="1668" y="352"/>
                  </a:lnTo>
                  <a:lnTo>
                    <a:pt x="1624" y="308"/>
                  </a:lnTo>
                  <a:lnTo>
                    <a:pt x="1580" y="264"/>
                  </a:lnTo>
                  <a:lnTo>
                    <a:pt x="176" y="1"/>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6" name="Google Shape;4496;p91"/>
            <p:cNvSpPr/>
            <p:nvPr/>
          </p:nvSpPr>
          <p:spPr>
            <a:xfrm>
              <a:off x="2084375" y="4455275"/>
              <a:ext cx="138250" cy="42825"/>
            </a:xfrm>
            <a:custGeom>
              <a:rect b="b" l="l" r="r" t="t"/>
              <a:pathLst>
                <a:path extrusionOk="0" h="1713" w="5530">
                  <a:moveTo>
                    <a:pt x="659" y="1"/>
                  </a:moveTo>
                  <a:lnTo>
                    <a:pt x="133" y="132"/>
                  </a:lnTo>
                  <a:lnTo>
                    <a:pt x="45" y="176"/>
                  </a:lnTo>
                  <a:lnTo>
                    <a:pt x="1" y="220"/>
                  </a:lnTo>
                  <a:lnTo>
                    <a:pt x="1" y="264"/>
                  </a:lnTo>
                  <a:lnTo>
                    <a:pt x="1" y="352"/>
                  </a:lnTo>
                  <a:lnTo>
                    <a:pt x="1" y="396"/>
                  </a:lnTo>
                  <a:lnTo>
                    <a:pt x="89" y="439"/>
                  </a:lnTo>
                  <a:lnTo>
                    <a:pt x="133" y="483"/>
                  </a:lnTo>
                  <a:lnTo>
                    <a:pt x="220" y="483"/>
                  </a:lnTo>
                  <a:lnTo>
                    <a:pt x="703" y="352"/>
                  </a:lnTo>
                  <a:lnTo>
                    <a:pt x="3029" y="1142"/>
                  </a:lnTo>
                  <a:lnTo>
                    <a:pt x="5310" y="1712"/>
                  </a:lnTo>
                  <a:lnTo>
                    <a:pt x="5354" y="1712"/>
                  </a:lnTo>
                  <a:lnTo>
                    <a:pt x="5442" y="1668"/>
                  </a:lnTo>
                  <a:lnTo>
                    <a:pt x="5530" y="1580"/>
                  </a:lnTo>
                  <a:lnTo>
                    <a:pt x="5530" y="1493"/>
                  </a:lnTo>
                  <a:lnTo>
                    <a:pt x="5486" y="1449"/>
                  </a:lnTo>
                  <a:lnTo>
                    <a:pt x="5442" y="1405"/>
                  </a:lnTo>
                  <a:lnTo>
                    <a:pt x="5398" y="1361"/>
                  </a:lnTo>
                  <a:lnTo>
                    <a:pt x="3116" y="791"/>
                  </a:lnTo>
                  <a:lnTo>
                    <a:pt x="747" y="1"/>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7" name="Google Shape;4497;p91"/>
            <p:cNvSpPr/>
            <p:nvPr/>
          </p:nvSpPr>
          <p:spPr>
            <a:xfrm>
              <a:off x="2080000" y="4434425"/>
              <a:ext cx="208450" cy="60375"/>
            </a:xfrm>
            <a:custGeom>
              <a:rect b="b" l="l" r="r" t="t"/>
              <a:pathLst>
                <a:path extrusionOk="0" h="2415" w="8338">
                  <a:moveTo>
                    <a:pt x="1317" y="1"/>
                  </a:moveTo>
                  <a:lnTo>
                    <a:pt x="527" y="176"/>
                  </a:lnTo>
                  <a:lnTo>
                    <a:pt x="483" y="176"/>
                  </a:lnTo>
                  <a:lnTo>
                    <a:pt x="132" y="308"/>
                  </a:lnTo>
                  <a:lnTo>
                    <a:pt x="44" y="352"/>
                  </a:lnTo>
                  <a:lnTo>
                    <a:pt x="44" y="396"/>
                  </a:lnTo>
                  <a:lnTo>
                    <a:pt x="0" y="484"/>
                  </a:lnTo>
                  <a:lnTo>
                    <a:pt x="44" y="528"/>
                  </a:lnTo>
                  <a:lnTo>
                    <a:pt x="44" y="571"/>
                  </a:lnTo>
                  <a:lnTo>
                    <a:pt x="132" y="615"/>
                  </a:lnTo>
                  <a:lnTo>
                    <a:pt x="176" y="659"/>
                  </a:lnTo>
                  <a:lnTo>
                    <a:pt x="264" y="615"/>
                  </a:lnTo>
                  <a:lnTo>
                    <a:pt x="571" y="484"/>
                  </a:lnTo>
                  <a:lnTo>
                    <a:pt x="1361" y="352"/>
                  </a:lnTo>
                  <a:lnTo>
                    <a:pt x="3511" y="922"/>
                  </a:lnTo>
                  <a:lnTo>
                    <a:pt x="5837" y="1844"/>
                  </a:lnTo>
                  <a:lnTo>
                    <a:pt x="7723" y="2371"/>
                  </a:lnTo>
                  <a:lnTo>
                    <a:pt x="8162" y="2414"/>
                  </a:lnTo>
                  <a:lnTo>
                    <a:pt x="8206" y="2414"/>
                  </a:lnTo>
                  <a:lnTo>
                    <a:pt x="8294" y="2371"/>
                  </a:lnTo>
                  <a:lnTo>
                    <a:pt x="8338" y="2283"/>
                  </a:lnTo>
                  <a:lnTo>
                    <a:pt x="8338" y="2195"/>
                  </a:lnTo>
                  <a:lnTo>
                    <a:pt x="8338" y="2151"/>
                  </a:lnTo>
                  <a:lnTo>
                    <a:pt x="8294" y="2107"/>
                  </a:lnTo>
                  <a:lnTo>
                    <a:pt x="8206" y="2063"/>
                  </a:lnTo>
                  <a:lnTo>
                    <a:pt x="7811" y="2019"/>
                  </a:lnTo>
                  <a:lnTo>
                    <a:pt x="5968" y="1537"/>
                  </a:lnTo>
                  <a:lnTo>
                    <a:pt x="3642" y="571"/>
                  </a:lnTo>
                  <a:lnTo>
                    <a:pt x="3599" y="571"/>
                  </a:lnTo>
                  <a:lnTo>
                    <a:pt x="1405" y="45"/>
                  </a:lnTo>
                  <a:lnTo>
                    <a:pt x="1317" y="1"/>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8" name="Google Shape;4498;p91"/>
            <p:cNvSpPr/>
            <p:nvPr/>
          </p:nvSpPr>
          <p:spPr>
            <a:xfrm>
              <a:off x="2060250" y="4419075"/>
              <a:ext cx="269900" cy="66950"/>
            </a:xfrm>
            <a:custGeom>
              <a:rect b="b" l="l" r="r" t="t"/>
              <a:pathLst>
                <a:path extrusionOk="0" h="2678" w="10796">
                  <a:moveTo>
                    <a:pt x="3072" y="1"/>
                  </a:moveTo>
                  <a:lnTo>
                    <a:pt x="1536" y="264"/>
                  </a:lnTo>
                  <a:lnTo>
                    <a:pt x="176" y="483"/>
                  </a:lnTo>
                  <a:lnTo>
                    <a:pt x="88" y="483"/>
                  </a:lnTo>
                  <a:lnTo>
                    <a:pt x="44" y="571"/>
                  </a:lnTo>
                  <a:lnTo>
                    <a:pt x="1" y="615"/>
                  </a:lnTo>
                  <a:lnTo>
                    <a:pt x="1" y="659"/>
                  </a:lnTo>
                  <a:lnTo>
                    <a:pt x="44" y="747"/>
                  </a:lnTo>
                  <a:lnTo>
                    <a:pt x="88" y="790"/>
                  </a:lnTo>
                  <a:lnTo>
                    <a:pt x="132" y="834"/>
                  </a:lnTo>
                  <a:lnTo>
                    <a:pt x="220" y="834"/>
                  </a:lnTo>
                  <a:lnTo>
                    <a:pt x="1580" y="615"/>
                  </a:lnTo>
                  <a:lnTo>
                    <a:pt x="3116" y="396"/>
                  </a:lnTo>
                  <a:lnTo>
                    <a:pt x="5617" y="1229"/>
                  </a:lnTo>
                  <a:lnTo>
                    <a:pt x="7899" y="1887"/>
                  </a:lnTo>
                  <a:lnTo>
                    <a:pt x="9698" y="2546"/>
                  </a:lnTo>
                  <a:lnTo>
                    <a:pt x="9742" y="2546"/>
                  </a:lnTo>
                  <a:lnTo>
                    <a:pt x="10576" y="2677"/>
                  </a:lnTo>
                  <a:lnTo>
                    <a:pt x="10620" y="2677"/>
                  </a:lnTo>
                  <a:lnTo>
                    <a:pt x="10751" y="2633"/>
                  </a:lnTo>
                  <a:lnTo>
                    <a:pt x="10795" y="2502"/>
                  </a:lnTo>
                  <a:lnTo>
                    <a:pt x="10795" y="2458"/>
                  </a:lnTo>
                  <a:lnTo>
                    <a:pt x="10751" y="2370"/>
                  </a:lnTo>
                  <a:lnTo>
                    <a:pt x="10707" y="2326"/>
                  </a:lnTo>
                  <a:lnTo>
                    <a:pt x="10664" y="2326"/>
                  </a:lnTo>
                  <a:lnTo>
                    <a:pt x="9830" y="2195"/>
                  </a:lnTo>
                  <a:lnTo>
                    <a:pt x="7987" y="1536"/>
                  </a:lnTo>
                  <a:lnTo>
                    <a:pt x="5749" y="878"/>
                  </a:lnTo>
                  <a:lnTo>
                    <a:pt x="3160" y="45"/>
                  </a:lnTo>
                  <a:lnTo>
                    <a:pt x="3072" y="1"/>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9" name="Google Shape;4499;p91"/>
            <p:cNvSpPr/>
            <p:nvPr/>
          </p:nvSpPr>
          <p:spPr>
            <a:xfrm>
              <a:off x="1951650" y="4680175"/>
              <a:ext cx="528775" cy="40600"/>
            </a:xfrm>
            <a:custGeom>
              <a:rect b="b" l="l" r="r" t="t"/>
              <a:pathLst>
                <a:path extrusionOk="0" h="1624" w="21151">
                  <a:moveTo>
                    <a:pt x="20975" y="0"/>
                  </a:moveTo>
                  <a:lnTo>
                    <a:pt x="16807" y="132"/>
                  </a:lnTo>
                  <a:lnTo>
                    <a:pt x="16719" y="176"/>
                  </a:lnTo>
                  <a:lnTo>
                    <a:pt x="15578" y="702"/>
                  </a:lnTo>
                  <a:lnTo>
                    <a:pt x="11146" y="527"/>
                  </a:lnTo>
                  <a:lnTo>
                    <a:pt x="8733" y="527"/>
                  </a:lnTo>
                  <a:lnTo>
                    <a:pt x="6188" y="790"/>
                  </a:lnTo>
                  <a:lnTo>
                    <a:pt x="3116" y="1097"/>
                  </a:lnTo>
                  <a:lnTo>
                    <a:pt x="878" y="966"/>
                  </a:lnTo>
                  <a:lnTo>
                    <a:pt x="790" y="1009"/>
                  </a:lnTo>
                  <a:lnTo>
                    <a:pt x="132" y="1273"/>
                  </a:lnTo>
                  <a:lnTo>
                    <a:pt x="44" y="1317"/>
                  </a:lnTo>
                  <a:lnTo>
                    <a:pt x="0" y="1404"/>
                  </a:lnTo>
                  <a:lnTo>
                    <a:pt x="0" y="1448"/>
                  </a:lnTo>
                  <a:lnTo>
                    <a:pt x="0" y="1536"/>
                  </a:lnTo>
                  <a:lnTo>
                    <a:pt x="88" y="1580"/>
                  </a:lnTo>
                  <a:lnTo>
                    <a:pt x="176" y="1624"/>
                  </a:lnTo>
                  <a:lnTo>
                    <a:pt x="264" y="1624"/>
                  </a:lnTo>
                  <a:lnTo>
                    <a:pt x="878" y="1317"/>
                  </a:lnTo>
                  <a:lnTo>
                    <a:pt x="3116" y="1448"/>
                  </a:lnTo>
                  <a:lnTo>
                    <a:pt x="3160" y="1448"/>
                  </a:lnTo>
                  <a:lnTo>
                    <a:pt x="6231" y="1141"/>
                  </a:lnTo>
                  <a:lnTo>
                    <a:pt x="8733" y="878"/>
                  </a:lnTo>
                  <a:lnTo>
                    <a:pt x="11146" y="878"/>
                  </a:lnTo>
                  <a:lnTo>
                    <a:pt x="15578" y="1053"/>
                  </a:lnTo>
                  <a:lnTo>
                    <a:pt x="15666" y="1053"/>
                  </a:lnTo>
                  <a:lnTo>
                    <a:pt x="16851" y="483"/>
                  </a:lnTo>
                  <a:lnTo>
                    <a:pt x="20975" y="351"/>
                  </a:lnTo>
                  <a:lnTo>
                    <a:pt x="21063" y="351"/>
                  </a:lnTo>
                  <a:lnTo>
                    <a:pt x="21107" y="307"/>
                  </a:lnTo>
                  <a:lnTo>
                    <a:pt x="21151" y="263"/>
                  </a:lnTo>
                  <a:lnTo>
                    <a:pt x="21151" y="176"/>
                  </a:lnTo>
                  <a:lnTo>
                    <a:pt x="21151" y="132"/>
                  </a:lnTo>
                  <a:lnTo>
                    <a:pt x="21107" y="44"/>
                  </a:lnTo>
                  <a:lnTo>
                    <a:pt x="21063" y="44"/>
                  </a:lnTo>
                  <a:lnTo>
                    <a:pt x="20975" y="0"/>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0" name="Google Shape;4500;p91"/>
            <p:cNvSpPr/>
            <p:nvPr/>
          </p:nvSpPr>
          <p:spPr>
            <a:xfrm>
              <a:off x="2370700" y="4660425"/>
              <a:ext cx="121800" cy="17575"/>
            </a:xfrm>
            <a:custGeom>
              <a:rect b="b" l="l" r="r" t="t"/>
              <a:pathLst>
                <a:path extrusionOk="0" h="703" w="4872">
                  <a:moveTo>
                    <a:pt x="4696" y="0"/>
                  </a:moveTo>
                  <a:lnTo>
                    <a:pt x="1010" y="44"/>
                  </a:lnTo>
                  <a:lnTo>
                    <a:pt x="966" y="88"/>
                  </a:lnTo>
                  <a:lnTo>
                    <a:pt x="132" y="395"/>
                  </a:lnTo>
                  <a:lnTo>
                    <a:pt x="45" y="395"/>
                  </a:lnTo>
                  <a:lnTo>
                    <a:pt x="1" y="483"/>
                  </a:lnTo>
                  <a:lnTo>
                    <a:pt x="1" y="527"/>
                  </a:lnTo>
                  <a:lnTo>
                    <a:pt x="1" y="615"/>
                  </a:lnTo>
                  <a:lnTo>
                    <a:pt x="89" y="702"/>
                  </a:lnTo>
                  <a:lnTo>
                    <a:pt x="220" y="702"/>
                  </a:lnTo>
                  <a:lnTo>
                    <a:pt x="1054" y="395"/>
                  </a:lnTo>
                  <a:lnTo>
                    <a:pt x="4740" y="351"/>
                  </a:lnTo>
                  <a:lnTo>
                    <a:pt x="4784" y="307"/>
                  </a:lnTo>
                  <a:lnTo>
                    <a:pt x="4828" y="264"/>
                  </a:lnTo>
                  <a:lnTo>
                    <a:pt x="4871" y="220"/>
                  </a:lnTo>
                  <a:lnTo>
                    <a:pt x="4871" y="132"/>
                  </a:lnTo>
                  <a:lnTo>
                    <a:pt x="4871" y="88"/>
                  </a:lnTo>
                  <a:lnTo>
                    <a:pt x="4828" y="44"/>
                  </a:lnTo>
                  <a:lnTo>
                    <a:pt x="4784" y="0"/>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1" name="Google Shape;4501;p91"/>
            <p:cNvSpPr/>
            <p:nvPr/>
          </p:nvSpPr>
          <p:spPr>
            <a:xfrm>
              <a:off x="2386075" y="4638475"/>
              <a:ext cx="120675" cy="19775"/>
            </a:xfrm>
            <a:custGeom>
              <a:rect b="b" l="l" r="r" t="t"/>
              <a:pathLst>
                <a:path extrusionOk="0" h="791" w="4827">
                  <a:moveTo>
                    <a:pt x="4651" y="1"/>
                  </a:moveTo>
                  <a:lnTo>
                    <a:pt x="965" y="132"/>
                  </a:lnTo>
                  <a:lnTo>
                    <a:pt x="922" y="132"/>
                  </a:lnTo>
                  <a:lnTo>
                    <a:pt x="132" y="440"/>
                  </a:lnTo>
                  <a:lnTo>
                    <a:pt x="88" y="483"/>
                  </a:lnTo>
                  <a:lnTo>
                    <a:pt x="44" y="527"/>
                  </a:lnTo>
                  <a:lnTo>
                    <a:pt x="0" y="615"/>
                  </a:lnTo>
                  <a:lnTo>
                    <a:pt x="44" y="659"/>
                  </a:lnTo>
                  <a:lnTo>
                    <a:pt x="88" y="747"/>
                  </a:lnTo>
                  <a:lnTo>
                    <a:pt x="176" y="791"/>
                  </a:lnTo>
                  <a:lnTo>
                    <a:pt x="263" y="791"/>
                  </a:lnTo>
                  <a:lnTo>
                    <a:pt x="1009" y="483"/>
                  </a:lnTo>
                  <a:lnTo>
                    <a:pt x="4651" y="352"/>
                  </a:lnTo>
                  <a:lnTo>
                    <a:pt x="4695" y="352"/>
                  </a:lnTo>
                  <a:lnTo>
                    <a:pt x="4783" y="308"/>
                  </a:lnTo>
                  <a:lnTo>
                    <a:pt x="4783" y="264"/>
                  </a:lnTo>
                  <a:lnTo>
                    <a:pt x="4827" y="176"/>
                  </a:lnTo>
                  <a:lnTo>
                    <a:pt x="4783" y="132"/>
                  </a:lnTo>
                  <a:lnTo>
                    <a:pt x="4739" y="88"/>
                  </a:lnTo>
                  <a:lnTo>
                    <a:pt x="4695" y="45"/>
                  </a:lnTo>
                  <a:lnTo>
                    <a:pt x="4651" y="1"/>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2" name="Google Shape;4502;p91"/>
            <p:cNvSpPr/>
            <p:nvPr/>
          </p:nvSpPr>
          <p:spPr>
            <a:xfrm>
              <a:off x="2401425" y="4618725"/>
              <a:ext cx="117400" cy="17575"/>
            </a:xfrm>
            <a:custGeom>
              <a:rect b="b" l="l" r="r" t="t"/>
              <a:pathLst>
                <a:path extrusionOk="0" h="703" w="4696">
                  <a:moveTo>
                    <a:pt x="4520" y="1"/>
                  </a:moveTo>
                  <a:lnTo>
                    <a:pt x="966" y="133"/>
                  </a:lnTo>
                  <a:lnTo>
                    <a:pt x="922" y="133"/>
                  </a:lnTo>
                  <a:lnTo>
                    <a:pt x="176" y="352"/>
                  </a:lnTo>
                  <a:lnTo>
                    <a:pt x="132" y="352"/>
                  </a:lnTo>
                  <a:lnTo>
                    <a:pt x="88" y="396"/>
                  </a:lnTo>
                  <a:lnTo>
                    <a:pt x="44" y="440"/>
                  </a:lnTo>
                  <a:lnTo>
                    <a:pt x="0" y="484"/>
                  </a:lnTo>
                  <a:lnTo>
                    <a:pt x="0" y="571"/>
                  </a:lnTo>
                  <a:lnTo>
                    <a:pt x="88" y="659"/>
                  </a:lnTo>
                  <a:lnTo>
                    <a:pt x="176" y="703"/>
                  </a:lnTo>
                  <a:lnTo>
                    <a:pt x="220" y="703"/>
                  </a:lnTo>
                  <a:lnTo>
                    <a:pt x="1010" y="484"/>
                  </a:lnTo>
                  <a:lnTo>
                    <a:pt x="4520" y="352"/>
                  </a:lnTo>
                  <a:lnTo>
                    <a:pt x="4608" y="308"/>
                  </a:lnTo>
                  <a:lnTo>
                    <a:pt x="4652" y="264"/>
                  </a:lnTo>
                  <a:lnTo>
                    <a:pt x="4696" y="220"/>
                  </a:lnTo>
                  <a:lnTo>
                    <a:pt x="4696" y="133"/>
                  </a:lnTo>
                  <a:lnTo>
                    <a:pt x="4652" y="89"/>
                  </a:lnTo>
                  <a:lnTo>
                    <a:pt x="4652" y="45"/>
                  </a:lnTo>
                  <a:lnTo>
                    <a:pt x="4564" y="1"/>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3" name="Google Shape;4503;p91"/>
            <p:cNvSpPr/>
            <p:nvPr/>
          </p:nvSpPr>
          <p:spPr>
            <a:xfrm>
              <a:off x="2443100" y="4581425"/>
              <a:ext cx="16500" cy="11000"/>
            </a:xfrm>
            <a:custGeom>
              <a:rect b="b" l="l" r="r" t="t"/>
              <a:pathLst>
                <a:path extrusionOk="0" h="440" w="660">
                  <a:moveTo>
                    <a:pt x="440" y="1"/>
                  </a:moveTo>
                  <a:lnTo>
                    <a:pt x="133" y="89"/>
                  </a:lnTo>
                  <a:lnTo>
                    <a:pt x="45" y="133"/>
                  </a:lnTo>
                  <a:lnTo>
                    <a:pt x="1" y="176"/>
                  </a:lnTo>
                  <a:lnTo>
                    <a:pt x="1" y="220"/>
                  </a:lnTo>
                  <a:lnTo>
                    <a:pt x="1" y="308"/>
                  </a:lnTo>
                  <a:lnTo>
                    <a:pt x="45" y="396"/>
                  </a:lnTo>
                  <a:lnTo>
                    <a:pt x="176" y="440"/>
                  </a:lnTo>
                  <a:lnTo>
                    <a:pt x="220" y="440"/>
                  </a:lnTo>
                  <a:lnTo>
                    <a:pt x="527" y="352"/>
                  </a:lnTo>
                  <a:lnTo>
                    <a:pt x="571" y="308"/>
                  </a:lnTo>
                  <a:lnTo>
                    <a:pt x="615" y="264"/>
                  </a:lnTo>
                  <a:lnTo>
                    <a:pt x="659" y="220"/>
                  </a:lnTo>
                  <a:lnTo>
                    <a:pt x="659" y="133"/>
                  </a:lnTo>
                  <a:lnTo>
                    <a:pt x="615" y="89"/>
                  </a:lnTo>
                  <a:lnTo>
                    <a:pt x="571" y="45"/>
                  </a:lnTo>
                  <a:lnTo>
                    <a:pt x="527" y="1"/>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4" name="Google Shape;4504;p91"/>
            <p:cNvSpPr/>
            <p:nvPr/>
          </p:nvSpPr>
          <p:spPr>
            <a:xfrm>
              <a:off x="2448600" y="4561700"/>
              <a:ext cx="25250" cy="13175"/>
            </a:xfrm>
            <a:custGeom>
              <a:rect b="b" l="l" r="r" t="t"/>
              <a:pathLst>
                <a:path extrusionOk="0" h="527" w="1010">
                  <a:moveTo>
                    <a:pt x="834" y="0"/>
                  </a:moveTo>
                  <a:lnTo>
                    <a:pt x="132" y="176"/>
                  </a:lnTo>
                  <a:lnTo>
                    <a:pt x="88" y="176"/>
                  </a:lnTo>
                  <a:lnTo>
                    <a:pt x="44" y="263"/>
                  </a:lnTo>
                  <a:lnTo>
                    <a:pt x="0" y="307"/>
                  </a:lnTo>
                  <a:lnTo>
                    <a:pt x="0" y="395"/>
                  </a:lnTo>
                  <a:lnTo>
                    <a:pt x="88" y="483"/>
                  </a:lnTo>
                  <a:lnTo>
                    <a:pt x="176" y="527"/>
                  </a:lnTo>
                  <a:lnTo>
                    <a:pt x="220" y="527"/>
                  </a:lnTo>
                  <a:lnTo>
                    <a:pt x="922" y="351"/>
                  </a:lnTo>
                  <a:lnTo>
                    <a:pt x="966" y="307"/>
                  </a:lnTo>
                  <a:lnTo>
                    <a:pt x="1010" y="263"/>
                  </a:lnTo>
                  <a:lnTo>
                    <a:pt x="1010" y="176"/>
                  </a:lnTo>
                  <a:lnTo>
                    <a:pt x="1010" y="132"/>
                  </a:lnTo>
                  <a:lnTo>
                    <a:pt x="1010" y="44"/>
                  </a:lnTo>
                  <a:lnTo>
                    <a:pt x="966" y="0"/>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5" name="Google Shape;4505;p91"/>
            <p:cNvSpPr/>
            <p:nvPr/>
          </p:nvSpPr>
          <p:spPr>
            <a:xfrm>
              <a:off x="2465050" y="4534275"/>
              <a:ext cx="165675" cy="19750"/>
            </a:xfrm>
            <a:custGeom>
              <a:rect b="b" l="l" r="r" t="t"/>
              <a:pathLst>
                <a:path extrusionOk="0" h="790" w="6627">
                  <a:moveTo>
                    <a:pt x="6451" y="0"/>
                  </a:moveTo>
                  <a:lnTo>
                    <a:pt x="790" y="263"/>
                  </a:lnTo>
                  <a:lnTo>
                    <a:pt x="746" y="307"/>
                  </a:lnTo>
                  <a:lnTo>
                    <a:pt x="132" y="483"/>
                  </a:lnTo>
                  <a:lnTo>
                    <a:pt x="88" y="483"/>
                  </a:lnTo>
                  <a:lnTo>
                    <a:pt x="44" y="571"/>
                  </a:lnTo>
                  <a:lnTo>
                    <a:pt x="0" y="614"/>
                  </a:lnTo>
                  <a:lnTo>
                    <a:pt x="0" y="702"/>
                  </a:lnTo>
                  <a:lnTo>
                    <a:pt x="88" y="790"/>
                  </a:lnTo>
                  <a:lnTo>
                    <a:pt x="220" y="790"/>
                  </a:lnTo>
                  <a:lnTo>
                    <a:pt x="834" y="614"/>
                  </a:lnTo>
                  <a:lnTo>
                    <a:pt x="6451" y="351"/>
                  </a:lnTo>
                  <a:lnTo>
                    <a:pt x="6539" y="351"/>
                  </a:lnTo>
                  <a:lnTo>
                    <a:pt x="6583" y="307"/>
                  </a:lnTo>
                  <a:lnTo>
                    <a:pt x="6626" y="263"/>
                  </a:lnTo>
                  <a:lnTo>
                    <a:pt x="6626" y="176"/>
                  </a:lnTo>
                  <a:lnTo>
                    <a:pt x="6626" y="132"/>
                  </a:lnTo>
                  <a:lnTo>
                    <a:pt x="6583" y="44"/>
                  </a:lnTo>
                  <a:lnTo>
                    <a:pt x="6495" y="44"/>
                  </a:lnTo>
                  <a:lnTo>
                    <a:pt x="6451" y="0"/>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6" name="Google Shape;4506;p91"/>
            <p:cNvSpPr/>
            <p:nvPr/>
          </p:nvSpPr>
          <p:spPr>
            <a:xfrm>
              <a:off x="2470525" y="4513425"/>
              <a:ext cx="164575" cy="23050"/>
            </a:xfrm>
            <a:custGeom>
              <a:rect b="b" l="l" r="r" t="t"/>
              <a:pathLst>
                <a:path extrusionOk="0" h="922" w="6583">
                  <a:moveTo>
                    <a:pt x="6407" y="0"/>
                  </a:moveTo>
                  <a:lnTo>
                    <a:pt x="2546" y="88"/>
                  </a:lnTo>
                  <a:lnTo>
                    <a:pt x="1142" y="308"/>
                  </a:lnTo>
                  <a:lnTo>
                    <a:pt x="1098" y="308"/>
                  </a:lnTo>
                  <a:lnTo>
                    <a:pt x="133" y="571"/>
                  </a:lnTo>
                  <a:lnTo>
                    <a:pt x="89" y="615"/>
                  </a:lnTo>
                  <a:lnTo>
                    <a:pt x="45" y="659"/>
                  </a:lnTo>
                  <a:lnTo>
                    <a:pt x="1" y="746"/>
                  </a:lnTo>
                  <a:lnTo>
                    <a:pt x="45" y="790"/>
                  </a:lnTo>
                  <a:lnTo>
                    <a:pt x="89" y="878"/>
                  </a:lnTo>
                  <a:lnTo>
                    <a:pt x="176" y="922"/>
                  </a:lnTo>
                  <a:lnTo>
                    <a:pt x="220" y="922"/>
                  </a:lnTo>
                  <a:lnTo>
                    <a:pt x="1186" y="659"/>
                  </a:lnTo>
                  <a:lnTo>
                    <a:pt x="2590" y="439"/>
                  </a:lnTo>
                  <a:lnTo>
                    <a:pt x="6451" y="351"/>
                  </a:lnTo>
                  <a:lnTo>
                    <a:pt x="6495" y="351"/>
                  </a:lnTo>
                  <a:lnTo>
                    <a:pt x="6539" y="308"/>
                  </a:lnTo>
                  <a:lnTo>
                    <a:pt x="6583" y="264"/>
                  </a:lnTo>
                  <a:lnTo>
                    <a:pt x="6583" y="176"/>
                  </a:lnTo>
                  <a:lnTo>
                    <a:pt x="6583" y="88"/>
                  </a:lnTo>
                  <a:lnTo>
                    <a:pt x="6539" y="44"/>
                  </a:lnTo>
                  <a:lnTo>
                    <a:pt x="6495" y="0"/>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7" name="Google Shape;4507;p91"/>
            <p:cNvSpPr/>
            <p:nvPr/>
          </p:nvSpPr>
          <p:spPr>
            <a:xfrm>
              <a:off x="2521000" y="4471725"/>
              <a:ext cx="125075" cy="18675"/>
            </a:xfrm>
            <a:custGeom>
              <a:rect b="b" l="l" r="r" t="t"/>
              <a:pathLst>
                <a:path extrusionOk="0" h="747" w="5003">
                  <a:moveTo>
                    <a:pt x="4827" y="1"/>
                  </a:moveTo>
                  <a:lnTo>
                    <a:pt x="1756" y="133"/>
                  </a:lnTo>
                  <a:lnTo>
                    <a:pt x="308" y="308"/>
                  </a:lnTo>
                  <a:lnTo>
                    <a:pt x="264" y="352"/>
                  </a:lnTo>
                  <a:lnTo>
                    <a:pt x="88" y="396"/>
                  </a:lnTo>
                  <a:lnTo>
                    <a:pt x="44" y="440"/>
                  </a:lnTo>
                  <a:lnTo>
                    <a:pt x="0" y="484"/>
                  </a:lnTo>
                  <a:lnTo>
                    <a:pt x="0" y="571"/>
                  </a:lnTo>
                  <a:lnTo>
                    <a:pt x="0" y="615"/>
                  </a:lnTo>
                  <a:lnTo>
                    <a:pt x="88" y="703"/>
                  </a:lnTo>
                  <a:lnTo>
                    <a:pt x="176" y="747"/>
                  </a:lnTo>
                  <a:lnTo>
                    <a:pt x="220" y="747"/>
                  </a:lnTo>
                  <a:lnTo>
                    <a:pt x="351" y="659"/>
                  </a:lnTo>
                  <a:lnTo>
                    <a:pt x="1799" y="484"/>
                  </a:lnTo>
                  <a:lnTo>
                    <a:pt x="4827" y="352"/>
                  </a:lnTo>
                  <a:lnTo>
                    <a:pt x="4915" y="308"/>
                  </a:lnTo>
                  <a:lnTo>
                    <a:pt x="4959" y="308"/>
                  </a:lnTo>
                  <a:lnTo>
                    <a:pt x="5003" y="220"/>
                  </a:lnTo>
                  <a:lnTo>
                    <a:pt x="5003" y="176"/>
                  </a:lnTo>
                  <a:lnTo>
                    <a:pt x="5003" y="89"/>
                  </a:lnTo>
                  <a:lnTo>
                    <a:pt x="4959" y="45"/>
                  </a:lnTo>
                  <a:lnTo>
                    <a:pt x="4871" y="1"/>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8" name="Google Shape;4508;p91"/>
            <p:cNvSpPr/>
            <p:nvPr/>
          </p:nvSpPr>
          <p:spPr>
            <a:xfrm>
              <a:off x="2530875" y="4452000"/>
              <a:ext cx="120700" cy="19750"/>
            </a:xfrm>
            <a:custGeom>
              <a:rect b="b" l="l" r="r" t="t"/>
              <a:pathLst>
                <a:path extrusionOk="0" h="790" w="4828">
                  <a:moveTo>
                    <a:pt x="4608" y="0"/>
                  </a:moveTo>
                  <a:lnTo>
                    <a:pt x="2019" y="88"/>
                  </a:lnTo>
                  <a:lnTo>
                    <a:pt x="483" y="307"/>
                  </a:lnTo>
                  <a:lnTo>
                    <a:pt x="439" y="307"/>
                  </a:lnTo>
                  <a:lnTo>
                    <a:pt x="88" y="439"/>
                  </a:lnTo>
                  <a:lnTo>
                    <a:pt x="44" y="483"/>
                  </a:lnTo>
                  <a:lnTo>
                    <a:pt x="0" y="570"/>
                  </a:lnTo>
                  <a:lnTo>
                    <a:pt x="0" y="614"/>
                  </a:lnTo>
                  <a:lnTo>
                    <a:pt x="0" y="702"/>
                  </a:lnTo>
                  <a:lnTo>
                    <a:pt x="44" y="790"/>
                  </a:lnTo>
                  <a:lnTo>
                    <a:pt x="220" y="790"/>
                  </a:lnTo>
                  <a:lnTo>
                    <a:pt x="571" y="658"/>
                  </a:lnTo>
                  <a:lnTo>
                    <a:pt x="2063" y="439"/>
                  </a:lnTo>
                  <a:lnTo>
                    <a:pt x="4652" y="351"/>
                  </a:lnTo>
                  <a:lnTo>
                    <a:pt x="4696" y="307"/>
                  </a:lnTo>
                  <a:lnTo>
                    <a:pt x="4783" y="263"/>
                  </a:lnTo>
                  <a:lnTo>
                    <a:pt x="4783" y="219"/>
                  </a:lnTo>
                  <a:lnTo>
                    <a:pt x="4827" y="132"/>
                  </a:lnTo>
                  <a:lnTo>
                    <a:pt x="4783" y="88"/>
                  </a:lnTo>
                  <a:lnTo>
                    <a:pt x="4739" y="44"/>
                  </a:lnTo>
                  <a:lnTo>
                    <a:pt x="4696" y="0"/>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9" name="Google Shape;4509;p91"/>
            <p:cNvSpPr/>
            <p:nvPr/>
          </p:nvSpPr>
          <p:spPr>
            <a:xfrm>
              <a:off x="2524300" y="4427850"/>
              <a:ext cx="161275" cy="30750"/>
            </a:xfrm>
            <a:custGeom>
              <a:rect b="b" l="l" r="r" t="t"/>
              <a:pathLst>
                <a:path extrusionOk="0" h="1230" w="6451">
                  <a:moveTo>
                    <a:pt x="6275" y="1"/>
                  </a:moveTo>
                  <a:lnTo>
                    <a:pt x="2896" y="220"/>
                  </a:lnTo>
                  <a:lnTo>
                    <a:pt x="1360" y="483"/>
                  </a:lnTo>
                  <a:lnTo>
                    <a:pt x="1316" y="483"/>
                  </a:lnTo>
                  <a:lnTo>
                    <a:pt x="132" y="878"/>
                  </a:lnTo>
                  <a:lnTo>
                    <a:pt x="44" y="922"/>
                  </a:lnTo>
                  <a:lnTo>
                    <a:pt x="0" y="966"/>
                  </a:lnTo>
                  <a:lnTo>
                    <a:pt x="0" y="1054"/>
                  </a:lnTo>
                  <a:lnTo>
                    <a:pt x="0" y="1098"/>
                  </a:lnTo>
                  <a:lnTo>
                    <a:pt x="88" y="1185"/>
                  </a:lnTo>
                  <a:lnTo>
                    <a:pt x="176" y="1229"/>
                  </a:lnTo>
                  <a:lnTo>
                    <a:pt x="219" y="1229"/>
                  </a:lnTo>
                  <a:lnTo>
                    <a:pt x="1404" y="834"/>
                  </a:lnTo>
                  <a:lnTo>
                    <a:pt x="2896" y="571"/>
                  </a:lnTo>
                  <a:lnTo>
                    <a:pt x="6275" y="352"/>
                  </a:lnTo>
                  <a:lnTo>
                    <a:pt x="6363" y="308"/>
                  </a:lnTo>
                  <a:lnTo>
                    <a:pt x="6407" y="264"/>
                  </a:lnTo>
                  <a:lnTo>
                    <a:pt x="6450" y="220"/>
                  </a:lnTo>
                  <a:lnTo>
                    <a:pt x="6450" y="132"/>
                  </a:lnTo>
                  <a:lnTo>
                    <a:pt x="6450" y="88"/>
                  </a:lnTo>
                  <a:lnTo>
                    <a:pt x="6407" y="45"/>
                  </a:lnTo>
                  <a:lnTo>
                    <a:pt x="6275" y="1"/>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0" name="Google Shape;4510;p91"/>
            <p:cNvSpPr/>
            <p:nvPr/>
          </p:nvSpPr>
          <p:spPr>
            <a:xfrm>
              <a:off x="2522100" y="4401525"/>
              <a:ext cx="190900" cy="28550"/>
            </a:xfrm>
            <a:custGeom>
              <a:rect b="b" l="l" r="r" t="t"/>
              <a:pathLst>
                <a:path extrusionOk="0" h="1142" w="7636">
                  <a:moveTo>
                    <a:pt x="7416" y="1"/>
                  </a:moveTo>
                  <a:lnTo>
                    <a:pt x="5003" y="308"/>
                  </a:lnTo>
                  <a:lnTo>
                    <a:pt x="2370" y="483"/>
                  </a:lnTo>
                  <a:lnTo>
                    <a:pt x="351" y="703"/>
                  </a:lnTo>
                  <a:lnTo>
                    <a:pt x="264" y="747"/>
                  </a:lnTo>
                  <a:lnTo>
                    <a:pt x="88" y="834"/>
                  </a:lnTo>
                  <a:lnTo>
                    <a:pt x="44" y="878"/>
                  </a:lnTo>
                  <a:lnTo>
                    <a:pt x="0" y="922"/>
                  </a:lnTo>
                  <a:lnTo>
                    <a:pt x="0" y="1010"/>
                  </a:lnTo>
                  <a:lnTo>
                    <a:pt x="44" y="1054"/>
                  </a:lnTo>
                  <a:lnTo>
                    <a:pt x="88" y="1141"/>
                  </a:lnTo>
                  <a:lnTo>
                    <a:pt x="264" y="1141"/>
                  </a:lnTo>
                  <a:lnTo>
                    <a:pt x="395" y="1054"/>
                  </a:lnTo>
                  <a:lnTo>
                    <a:pt x="2414" y="834"/>
                  </a:lnTo>
                  <a:lnTo>
                    <a:pt x="5047" y="659"/>
                  </a:lnTo>
                  <a:lnTo>
                    <a:pt x="7460" y="352"/>
                  </a:lnTo>
                  <a:lnTo>
                    <a:pt x="7548" y="308"/>
                  </a:lnTo>
                  <a:lnTo>
                    <a:pt x="7592" y="264"/>
                  </a:lnTo>
                  <a:lnTo>
                    <a:pt x="7635" y="220"/>
                  </a:lnTo>
                  <a:lnTo>
                    <a:pt x="7635" y="132"/>
                  </a:lnTo>
                  <a:lnTo>
                    <a:pt x="7592" y="88"/>
                  </a:lnTo>
                  <a:lnTo>
                    <a:pt x="7548" y="44"/>
                  </a:lnTo>
                  <a:lnTo>
                    <a:pt x="7504" y="1"/>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1" name="Google Shape;4511;p91"/>
            <p:cNvSpPr/>
            <p:nvPr/>
          </p:nvSpPr>
          <p:spPr>
            <a:xfrm>
              <a:off x="2533075" y="4308275"/>
              <a:ext cx="523300" cy="91075"/>
            </a:xfrm>
            <a:custGeom>
              <a:rect b="b" l="l" r="r" t="t"/>
              <a:pathLst>
                <a:path extrusionOk="0" h="3643" w="20932">
                  <a:moveTo>
                    <a:pt x="20361" y="1"/>
                  </a:moveTo>
                  <a:lnTo>
                    <a:pt x="16411" y="352"/>
                  </a:lnTo>
                  <a:lnTo>
                    <a:pt x="10444" y="834"/>
                  </a:lnTo>
                  <a:lnTo>
                    <a:pt x="6099" y="1273"/>
                  </a:lnTo>
                  <a:lnTo>
                    <a:pt x="6056" y="1273"/>
                  </a:lnTo>
                  <a:lnTo>
                    <a:pt x="2765" y="2283"/>
                  </a:lnTo>
                  <a:lnTo>
                    <a:pt x="965" y="2634"/>
                  </a:lnTo>
                  <a:lnTo>
                    <a:pt x="878" y="2677"/>
                  </a:lnTo>
                  <a:lnTo>
                    <a:pt x="88" y="3336"/>
                  </a:lnTo>
                  <a:lnTo>
                    <a:pt x="44" y="3380"/>
                  </a:lnTo>
                  <a:lnTo>
                    <a:pt x="0" y="3467"/>
                  </a:lnTo>
                  <a:lnTo>
                    <a:pt x="0" y="3511"/>
                  </a:lnTo>
                  <a:lnTo>
                    <a:pt x="44" y="3599"/>
                  </a:lnTo>
                  <a:lnTo>
                    <a:pt x="88" y="3643"/>
                  </a:lnTo>
                  <a:lnTo>
                    <a:pt x="176" y="3643"/>
                  </a:lnTo>
                  <a:lnTo>
                    <a:pt x="307" y="3599"/>
                  </a:lnTo>
                  <a:lnTo>
                    <a:pt x="1097" y="2985"/>
                  </a:lnTo>
                  <a:lnTo>
                    <a:pt x="2852" y="2590"/>
                  </a:lnTo>
                  <a:lnTo>
                    <a:pt x="6143" y="1624"/>
                  </a:lnTo>
                  <a:lnTo>
                    <a:pt x="10488" y="1186"/>
                  </a:lnTo>
                  <a:lnTo>
                    <a:pt x="13647" y="966"/>
                  </a:lnTo>
                  <a:lnTo>
                    <a:pt x="16455" y="703"/>
                  </a:lnTo>
                  <a:lnTo>
                    <a:pt x="20361" y="352"/>
                  </a:lnTo>
                  <a:lnTo>
                    <a:pt x="20712" y="440"/>
                  </a:lnTo>
                  <a:lnTo>
                    <a:pt x="20799" y="440"/>
                  </a:lnTo>
                  <a:lnTo>
                    <a:pt x="20843" y="396"/>
                  </a:lnTo>
                  <a:lnTo>
                    <a:pt x="20887" y="352"/>
                  </a:lnTo>
                  <a:lnTo>
                    <a:pt x="20931" y="308"/>
                  </a:lnTo>
                  <a:lnTo>
                    <a:pt x="20931" y="220"/>
                  </a:lnTo>
                  <a:lnTo>
                    <a:pt x="20887" y="176"/>
                  </a:lnTo>
                  <a:lnTo>
                    <a:pt x="20843" y="132"/>
                  </a:lnTo>
                  <a:lnTo>
                    <a:pt x="20799" y="88"/>
                  </a:lnTo>
                  <a:lnTo>
                    <a:pt x="20405" y="1"/>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2" name="Google Shape;4512;p91"/>
            <p:cNvSpPr/>
            <p:nvPr/>
          </p:nvSpPr>
          <p:spPr>
            <a:xfrm>
              <a:off x="2508925" y="4276475"/>
              <a:ext cx="537575" cy="125075"/>
            </a:xfrm>
            <a:custGeom>
              <a:rect b="b" l="l" r="r" t="t"/>
              <a:pathLst>
                <a:path extrusionOk="0" h="5003" w="21503">
                  <a:moveTo>
                    <a:pt x="18255" y="0"/>
                  </a:moveTo>
                  <a:lnTo>
                    <a:pt x="13779" y="395"/>
                  </a:lnTo>
                  <a:lnTo>
                    <a:pt x="9479" y="834"/>
                  </a:lnTo>
                  <a:lnTo>
                    <a:pt x="6846" y="1185"/>
                  </a:lnTo>
                  <a:lnTo>
                    <a:pt x="6802" y="1229"/>
                  </a:lnTo>
                  <a:lnTo>
                    <a:pt x="5003" y="2238"/>
                  </a:lnTo>
                  <a:lnTo>
                    <a:pt x="3599" y="2765"/>
                  </a:lnTo>
                  <a:lnTo>
                    <a:pt x="1361" y="3247"/>
                  </a:lnTo>
                  <a:lnTo>
                    <a:pt x="1273" y="3335"/>
                  </a:lnTo>
                  <a:lnTo>
                    <a:pt x="440" y="4432"/>
                  </a:lnTo>
                  <a:lnTo>
                    <a:pt x="88" y="4652"/>
                  </a:lnTo>
                  <a:lnTo>
                    <a:pt x="45" y="4739"/>
                  </a:lnTo>
                  <a:lnTo>
                    <a:pt x="1" y="4783"/>
                  </a:lnTo>
                  <a:lnTo>
                    <a:pt x="1" y="4871"/>
                  </a:lnTo>
                  <a:lnTo>
                    <a:pt x="45" y="4915"/>
                  </a:lnTo>
                  <a:lnTo>
                    <a:pt x="88" y="4959"/>
                  </a:lnTo>
                  <a:lnTo>
                    <a:pt x="176" y="5003"/>
                  </a:lnTo>
                  <a:lnTo>
                    <a:pt x="264" y="4959"/>
                  </a:lnTo>
                  <a:lnTo>
                    <a:pt x="659" y="4739"/>
                  </a:lnTo>
                  <a:lnTo>
                    <a:pt x="703" y="4695"/>
                  </a:lnTo>
                  <a:lnTo>
                    <a:pt x="1537" y="3598"/>
                  </a:lnTo>
                  <a:lnTo>
                    <a:pt x="3687" y="3072"/>
                  </a:lnTo>
                  <a:lnTo>
                    <a:pt x="3731" y="3072"/>
                  </a:lnTo>
                  <a:lnTo>
                    <a:pt x="5135" y="2545"/>
                  </a:lnTo>
                  <a:lnTo>
                    <a:pt x="5179" y="2545"/>
                  </a:lnTo>
                  <a:lnTo>
                    <a:pt x="6934" y="1536"/>
                  </a:lnTo>
                  <a:lnTo>
                    <a:pt x="9523" y="1185"/>
                  </a:lnTo>
                  <a:lnTo>
                    <a:pt x="13779" y="746"/>
                  </a:lnTo>
                  <a:lnTo>
                    <a:pt x="18255" y="351"/>
                  </a:lnTo>
                  <a:lnTo>
                    <a:pt x="19922" y="351"/>
                  </a:lnTo>
                  <a:lnTo>
                    <a:pt x="20625" y="527"/>
                  </a:lnTo>
                  <a:lnTo>
                    <a:pt x="21063" y="790"/>
                  </a:lnTo>
                  <a:lnTo>
                    <a:pt x="21151" y="790"/>
                  </a:lnTo>
                  <a:lnTo>
                    <a:pt x="21327" y="834"/>
                  </a:lnTo>
                  <a:lnTo>
                    <a:pt x="21371" y="790"/>
                  </a:lnTo>
                  <a:lnTo>
                    <a:pt x="21458" y="790"/>
                  </a:lnTo>
                  <a:lnTo>
                    <a:pt x="21458" y="746"/>
                  </a:lnTo>
                  <a:lnTo>
                    <a:pt x="21502" y="658"/>
                  </a:lnTo>
                  <a:lnTo>
                    <a:pt x="21502" y="571"/>
                  </a:lnTo>
                  <a:lnTo>
                    <a:pt x="21458" y="527"/>
                  </a:lnTo>
                  <a:lnTo>
                    <a:pt x="21414" y="483"/>
                  </a:lnTo>
                  <a:lnTo>
                    <a:pt x="21239" y="483"/>
                  </a:lnTo>
                  <a:lnTo>
                    <a:pt x="20800" y="176"/>
                  </a:lnTo>
                  <a:lnTo>
                    <a:pt x="20712" y="176"/>
                  </a:lnTo>
                  <a:lnTo>
                    <a:pt x="19966" y="0"/>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3" name="Google Shape;4513;p91"/>
            <p:cNvSpPr/>
            <p:nvPr/>
          </p:nvSpPr>
          <p:spPr>
            <a:xfrm>
              <a:off x="2481500" y="4238075"/>
              <a:ext cx="585825" cy="166775"/>
            </a:xfrm>
            <a:custGeom>
              <a:rect b="b" l="l" r="r" t="t"/>
              <a:pathLst>
                <a:path extrusionOk="0" h="6671" w="23433">
                  <a:moveTo>
                    <a:pt x="17509" y="0"/>
                  </a:moveTo>
                  <a:lnTo>
                    <a:pt x="16149" y="88"/>
                  </a:lnTo>
                  <a:lnTo>
                    <a:pt x="14832" y="176"/>
                  </a:lnTo>
                  <a:lnTo>
                    <a:pt x="13604" y="264"/>
                  </a:lnTo>
                  <a:lnTo>
                    <a:pt x="11848" y="395"/>
                  </a:lnTo>
                  <a:lnTo>
                    <a:pt x="11805" y="395"/>
                  </a:lnTo>
                  <a:lnTo>
                    <a:pt x="9786" y="790"/>
                  </a:lnTo>
                  <a:lnTo>
                    <a:pt x="9742" y="790"/>
                  </a:lnTo>
                  <a:lnTo>
                    <a:pt x="8470" y="1448"/>
                  </a:lnTo>
                  <a:lnTo>
                    <a:pt x="7285" y="2282"/>
                  </a:lnTo>
                  <a:lnTo>
                    <a:pt x="5442" y="3248"/>
                  </a:lnTo>
                  <a:lnTo>
                    <a:pt x="2282" y="3950"/>
                  </a:lnTo>
                  <a:lnTo>
                    <a:pt x="2195" y="3994"/>
                  </a:lnTo>
                  <a:lnTo>
                    <a:pt x="1580" y="4476"/>
                  </a:lnTo>
                  <a:lnTo>
                    <a:pt x="1537" y="4564"/>
                  </a:lnTo>
                  <a:lnTo>
                    <a:pt x="747" y="5836"/>
                  </a:lnTo>
                  <a:lnTo>
                    <a:pt x="88" y="6363"/>
                  </a:lnTo>
                  <a:lnTo>
                    <a:pt x="45" y="6407"/>
                  </a:lnTo>
                  <a:lnTo>
                    <a:pt x="1" y="6451"/>
                  </a:lnTo>
                  <a:lnTo>
                    <a:pt x="45" y="6539"/>
                  </a:lnTo>
                  <a:lnTo>
                    <a:pt x="45" y="6582"/>
                  </a:lnTo>
                  <a:lnTo>
                    <a:pt x="132" y="6626"/>
                  </a:lnTo>
                  <a:lnTo>
                    <a:pt x="176" y="6670"/>
                  </a:lnTo>
                  <a:lnTo>
                    <a:pt x="308" y="6626"/>
                  </a:lnTo>
                  <a:lnTo>
                    <a:pt x="1010" y="6100"/>
                  </a:lnTo>
                  <a:lnTo>
                    <a:pt x="1054" y="6012"/>
                  </a:lnTo>
                  <a:lnTo>
                    <a:pt x="1800" y="4739"/>
                  </a:lnTo>
                  <a:lnTo>
                    <a:pt x="2414" y="4301"/>
                  </a:lnTo>
                  <a:lnTo>
                    <a:pt x="5574" y="3599"/>
                  </a:lnTo>
                  <a:lnTo>
                    <a:pt x="5617" y="3555"/>
                  </a:lnTo>
                  <a:lnTo>
                    <a:pt x="7460" y="2589"/>
                  </a:lnTo>
                  <a:lnTo>
                    <a:pt x="8645" y="1756"/>
                  </a:lnTo>
                  <a:lnTo>
                    <a:pt x="9874" y="1141"/>
                  </a:lnTo>
                  <a:lnTo>
                    <a:pt x="11892" y="746"/>
                  </a:lnTo>
                  <a:lnTo>
                    <a:pt x="13604" y="615"/>
                  </a:lnTo>
                  <a:lnTo>
                    <a:pt x="14832" y="527"/>
                  </a:lnTo>
                  <a:lnTo>
                    <a:pt x="16149" y="439"/>
                  </a:lnTo>
                  <a:lnTo>
                    <a:pt x="17509" y="351"/>
                  </a:lnTo>
                  <a:lnTo>
                    <a:pt x="18825" y="395"/>
                  </a:lnTo>
                  <a:lnTo>
                    <a:pt x="19484" y="439"/>
                  </a:lnTo>
                  <a:lnTo>
                    <a:pt x="20098" y="483"/>
                  </a:lnTo>
                  <a:lnTo>
                    <a:pt x="20668" y="571"/>
                  </a:lnTo>
                  <a:lnTo>
                    <a:pt x="21195" y="702"/>
                  </a:lnTo>
                  <a:lnTo>
                    <a:pt x="21722" y="878"/>
                  </a:lnTo>
                  <a:lnTo>
                    <a:pt x="22160" y="1097"/>
                  </a:lnTo>
                  <a:lnTo>
                    <a:pt x="22555" y="1361"/>
                  </a:lnTo>
                  <a:lnTo>
                    <a:pt x="22862" y="1624"/>
                  </a:lnTo>
                  <a:lnTo>
                    <a:pt x="22950" y="1712"/>
                  </a:lnTo>
                  <a:lnTo>
                    <a:pt x="23213" y="1756"/>
                  </a:lnTo>
                  <a:lnTo>
                    <a:pt x="23345" y="1756"/>
                  </a:lnTo>
                  <a:lnTo>
                    <a:pt x="23389" y="1712"/>
                  </a:lnTo>
                  <a:lnTo>
                    <a:pt x="23433" y="1668"/>
                  </a:lnTo>
                  <a:lnTo>
                    <a:pt x="23433" y="1580"/>
                  </a:lnTo>
                  <a:lnTo>
                    <a:pt x="23433" y="1536"/>
                  </a:lnTo>
                  <a:lnTo>
                    <a:pt x="23389" y="1448"/>
                  </a:lnTo>
                  <a:lnTo>
                    <a:pt x="23301" y="1448"/>
                  </a:lnTo>
                  <a:lnTo>
                    <a:pt x="23082" y="1361"/>
                  </a:lnTo>
                  <a:lnTo>
                    <a:pt x="22731" y="1054"/>
                  </a:lnTo>
                  <a:lnTo>
                    <a:pt x="22336" y="790"/>
                  </a:lnTo>
                  <a:lnTo>
                    <a:pt x="21853" y="571"/>
                  </a:lnTo>
                  <a:lnTo>
                    <a:pt x="21327" y="395"/>
                  </a:lnTo>
                  <a:lnTo>
                    <a:pt x="20800" y="264"/>
                  </a:lnTo>
                  <a:lnTo>
                    <a:pt x="20186" y="176"/>
                  </a:lnTo>
                  <a:lnTo>
                    <a:pt x="19528" y="88"/>
                  </a:lnTo>
                  <a:lnTo>
                    <a:pt x="18869" y="44"/>
                  </a:lnTo>
                  <a:lnTo>
                    <a:pt x="17509" y="0"/>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4" name="Google Shape;4514;p91"/>
            <p:cNvSpPr/>
            <p:nvPr/>
          </p:nvSpPr>
          <p:spPr>
            <a:xfrm>
              <a:off x="2461750" y="4201875"/>
              <a:ext cx="634100" cy="202975"/>
            </a:xfrm>
            <a:custGeom>
              <a:rect b="b" l="l" r="r" t="t"/>
              <a:pathLst>
                <a:path extrusionOk="0" h="8119" w="25364">
                  <a:moveTo>
                    <a:pt x="14613" y="0"/>
                  </a:moveTo>
                  <a:lnTo>
                    <a:pt x="12156" y="220"/>
                  </a:lnTo>
                  <a:lnTo>
                    <a:pt x="12112" y="220"/>
                  </a:lnTo>
                  <a:lnTo>
                    <a:pt x="11015" y="527"/>
                  </a:lnTo>
                  <a:lnTo>
                    <a:pt x="10971" y="571"/>
                  </a:lnTo>
                  <a:lnTo>
                    <a:pt x="10181" y="1185"/>
                  </a:lnTo>
                  <a:lnTo>
                    <a:pt x="8163" y="2809"/>
                  </a:lnTo>
                  <a:lnTo>
                    <a:pt x="6320" y="3818"/>
                  </a:lnTo>
                  <a:lnTo>
                    <a:pt x="5574" y="4081"/>
                  </a:lnTo>
                  <a:lnTo>
                    <a:pt x="4915" y="4257"/>
                  </a:lnTo>
                  <a:lnTo>
                    <a:pt x="4345" y="4388"/>
                  </a:lnTo>
                  <a:lnTo>
                    <a:pt x="3862" y="4432"/>
                  </a:lnTo>
                  <a:lnTo>
                    <a:pt x="3380" y="4520"/>
                  </a:lnTo>
                  <a:lnTo>
                    <a:pt x="2941" y="4608"/>
                  </a:lnTo>
                  <a:lnTo>
                    <a:pt x="2546" y="4783"/>
                  </a:lnTo>
                  <a:lnTo>
                    <a:pt x="2151" y="5003"/>
                  </a:lnTo>
                  <a:lnTo>
                    <a:pt x="1756" y="5354"/>
                  </a:lnTo>
                  <a:lnTo>
                    <a:pt x="1317" y="5880"/>
                  </a:lnTo>
                  <a:lnTo>
                    <a:pt x="922" y="6582"/>
                  </a:lnTo>
                  <a:lnTo>
                    <a:pt x="440" y="7460"/>
                  </a:lnTo>
                  <a:lnTo>
                    <a:pt x="89" y="7811"/>
                  </a:lnTo>
                  <a:lnTo>
                    <a:pt x="45" y="7855"/>
                  </a:lnTo>
                  <a:lnTo>
                    <a:pt x="1" y="7899"/>
                  </a:lnTo>
                  <a:lnTo>
                    <a:pt x="1" y="7987"/>
                  </a:lnTo>
                  <a:lnTo>
                    <a:pt x="45" y="8030"/>
                  </a:lnTo>
                  <a:lnTo>
                    <a:pt x="89" y="8074"/>
                  </a:lnTo>
                  <a:lnTo>
                    <a:pt x="176" y="8118"/>
                  </a:lnTo>
                  <a:lnTo>
                    <a:pt x="308" y="8074"/>
                  </a:lnTo>
                  <a:lnTo>
                    <a:pt x="703" y="7723"/>
                  </a:lnTo>
                  <a:lnTo>
                    <a:pt x="747" y="7636"/>
                  </a:lnTo>
                  <a:lnTo>
                    <a:pt x="1186" y="6802"/>
                  </a:lnTo>
                  <a:lnTo>
                    <a:pt x="1581" y="6144"/>
                  </a:lnTo>
                  <a:lnTo>
                    <a:pt x="1932" y="5661"/>
                  </a:lnTo>
                  <a:lnTo>
                    <a:pt x="2283" y="5310"/>
                  </a:lnTo>
                  <a:lnTo>
                    <a:pt x="2678" y="5090"/>
                  </a:lnTo>
                  <a:lnTo>
                    <a:pt x="3029" y="4959"/>
                  </a:lnTo>
                  <a:lnTo>
                    <a:pt x="3467" y="4871"/>
                  </a:lnTo>
                  <a:lnTo>
                    <a:pt x="3906" y="4783"/>
                  </a:lnTo>
                  <a:lnTo>
                    <a:pt x="4433" y="4696"/>
                  </a:lnTo>
                  <a:lnTo>
                    <a:pt x="5003" y="4608"/>
                  </a:lnTo>
                  <a:lnTo>
                    <a:pt x="5705" y="4432"/>
                  </a:lnTo>
                  <a:lnTo>
                    <a:pt x="6451" y="4125"/>
                  </a:lnTo>
                  <a:lnTo>
                    <a:pt x="8338" y="3116"/>
                  </a:lnTo>
                  <a:lnTo>
                    <a:pt x="8382" y="3116"/>
                  </a:lnTo>
                  <a:lnTo>
                    <a:pt x="10401" y="1448"/>
                  </a:lnTo>
                  <a:lnTo>
                    <a:pt x="11146" y="878"/>
                  </a:lnTo>
                  <a:lnTo>
                    <a:pt x="12200" y="571"/>
                  </a:lnTo>
                  <a:lnTo>
                    <a:pt x="14657" y="351"/>
                  </a:lnTo>
                  <a:lnTo>
                    <a:pt x="17948" y="351"/>
                  </a:lnTo>
                  <a:lnTo>
                    <a:pt x="21063" y="702"/>
                  </a:lnTo>
                  <a:lnTo>
                    <a:pt x="22204" y="1053"/>
                  </a:lnTo>
                  <a:lnTo>
                    <a:pt x="23652" y="1843"/>
                  </a:lnTo>
                  <a:lnTo>
                    <a:pt x="24706" y="2677"/>
                  </a:lnTo>
                  <a:lnTo>
                    <a:pt x="24749" y="2721"/>
                  </a:lnTo>
                  <a:lnTo>
                    <a:pt x="25144" y="2809"/>
                  </a:lnTo>
                  <a:lnTo>
                    <a:pt x="25276" y="2809"/>
                  </a:lnTo>
                  <a:lnTo>
                    <a:pt x="25320" y="2765"/>
                  </a:lnTo>
                  <a:lnTo>
                    <a:pt x="25364" y="2677"/>
                  </a:lnTo>
                  <a:lnTo>
                    <a:pt x="25364" y="2633"/>
                  </a:lnTo>
                  <a:lnTo>
                    <a:pt x="25320" y="2545"/>
                  </a:lnTo>
                  <a:lnTo>
                    <a:pt x="25276" y="2502"/>
                  </a:lnTo>
                  <a:lnTo>
                    <a:pt x="25232" y="2458"/>
                  </a:lnTo>
                  <a:lnTo>
                    <a:pt x="24881" y="2370"/>
                  </a:lnTo>
                  <a:lnTo>
                    <a:pt x="23872" y="1536"/>
                  </a:lnTo>
                  <a:lnTo>
                    <a:pt x="23828" y="1536"/>
                  </a:lnTo>
                  <a:lnTo>
                    <a:pt x="22380" y="746"/>
                  </a:lnTo>
                  <a:lnTo>
                    <a:pt x="22336" y="702"/>
                  </a:lnTo>
                  <a:lnTo>
                    <a:pt x="21151" y="351"/>
                  </a:lnTo>
                  <a:lnTo>
                    <a:pt x="17992" y="0"/>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5" name="Google Shape;4515;p91"/>
            <p:cNvSpPr/>
            <p:nvPr/>
          </p:nvSpPr>
          <p:spPr>
            <a:xfrm>
              <a:off x="1832075" y="4324725"/>
              <a:ext cx="1298875" cy="348875"/>
            </a:xfrm>
            <a:custGeom>
              <a:rect b="b" l="l" r="r" t="t"/>
              <a:pathLst>
                <a:path extrusionOk="0" h="13955" w="51955">
                  <a:moveTo>
                    <a:pt x="48620" y="1"/>
                  </a:moveTo>
                  <a:lnTo>
                    <a:pt x="45329" y="528"/>
                  </a:lnTo>
                  <a:lnTo>
                    <a:pt x="42916" y="879"/>
                  </a:lnTo>
                  <a:lnTo>
                    <a:pt x="40370" y="1273"/>
                  </a:lnTo>
                  <a:lnTo>
                    <a:pt x="35982" y="1756"/>
                  </a:lnTo>
                  <a:lnTo>
                    <a:pt x="31945" y="2414"/>
                  </a:lnTo>
                  <a:lnTo>
                    <a:pt x="29400" y="2678"/>
                  </a:lnTo>
                  <a:lnTo>
                    <a:pt x="29356" y="2722"/>
                  </a:lnTo>
                  <a:lnTo>
                    <a:pt x="27162" y="3775"/>
                  </a:lnTo>
                  <a:lnTo>
                    <a:pt x="27119" y="3775"/>
                  </a:lnTo>
                  <a:lnTo>
                    <a:pt x="25407" y="5003"/>
                  </a:lnTo>
                  <a:lnTo>
                    <a:pt x="21282" y="7899"/>
                  </a:lnTo>
                  <a:lnTo>
                    <a:pt x="20712" y="8075"/>
                  </a:lnTo>
                  <a:lnTo>
                    <a:pt x="17684" y="7987"/>
                  </a:lnTo>
                  <a:lnTo>
                    <a:pt x="15359" y="7768"/>
                  </a:lnTo>
                  <a:lnTo>
                    <a:pt x="11717" y="7329"/>
                  </a:lnTo>
                  <a:lnTo>
                    <a:pt x="9566" y="6978"/>
                  </a:lnTo>
                  <a:lnTo>
                    <a:pt x="9522" y="6978"/>
                  </a:lnTo>
                  <a:lnTo>
                    <a:pt x="8777" y="7153"/>
                  </a:lnTo>
                  <a:lnTo>
                    <a:pt x="6012" y="8163"/>
                  </a:lnTo>
                  <a:lnTo>
                    <a:pt x="5091" y="8733"/>
                  </a:lnTo>
                  <a:lnTo>
                    <a:pt x="5047" y="8733"/>
                  </a:lnTo>
                  <a:lnTo>
                    <a:pt x="3511" y="10444"/>
                  </a:lnTo>
                  <a:lnTo>
                    <a:pt x="1536" y="11717"/>
                  </a:lnTo>
                  <a:lnTo>
                    <a:pt x="1492" y="11761"/>
                  </a:lnTo>
                  <a:lnTo>
                    <a:pt x="44" y="13692"/>
                  </a:lnTo>
                  <a:lnTo>
                    <a:pt x="0" y="13735"/>
                  </a:lnTo>
                  <a:lnTo>
                    <a:pt x="0" y="13823"/>
                  </a:lnTo>
                  <a:lnTo>
                    <a:pt x="44" y="13867"/>
                  </a:lnTo>
                  <a:lnTo>
                    <a:pt x="88" y="13955"/>
                  </a:lnTo>
                  <a:lnTo>
                    <a:pt x="264" y="13955"/>
                  </a:lnTo>
                  <a:lnTo>
                    <a:pt x="308" y="13911"/>
                  </a:lnTo>
                  <a:lnTo>
                    <a:pt x="1756" y="12024"/>
                  </a:lnTo>
                  <a:lnTo>
                    <a:pt x="3730" y="10752"/>
                  </a:lnTo>
                  <a:lnTo>
                    <a:pt x="3730" y="10708"/>
                  </a:lnTo>
                  <a:lnTo>
                    <a:pt x="5310" y="8996"/>
                  </a:lnTo>
                  <a:lnTo>
                    <a:pt x="6144" y="8470"/>
                  </a:lnTo>
                  <a:lnTo>
                    <a:pt x="8864" y="7504"/>
                  </a:lnTo>
                  <a:lnTo>
                    <a:pt x="9566" y="7329"/>
                  </a:lnTo>
                  <a:lnTo>
                    <a:pt x="11673" y="7680"/>
                  </a:lnTo>
                  <a:lnTo>
                    <a:pt x="15315" y="8119"/>
                  </a:lnTo>
                  <a:lnTo>
                    <a:pt x="17640" y="8338"/>
                  </a:lnTo>
                  <a:lnTo>
                    <a:pt x="20712" y="8426"/>
                  </a:lnTo>
                  <a:lnTo>
                    <a:pt x="20756" y="8382"/>
                  </a:lnTo>
                  <a:lnTo>
                    <a:pt x="21414" y="8250"/>
                  </a:lnTo>
                  <a:lnTo>
                    <a:pt x="21458" y="8207"/>
                  </a:lnTo>
                  <a:lnTo>
                    <a:pt x="25627" y="5267"/>
                  </a:lnTo>
                  <a:lnTo>
                    <a:pt x="27294" y="4082"/>
                  </a:lnTo>
                  <a:lnTo>
                    <a:pt x="29488" y="3029"/>
                  </a:lnTo>
                  <a:lnTo>
                    <a:pt x="31989" y="2765"/>
                  </a:lnTo>
                  <a:lnTo>
                    <a:pt x="36026" y="2107"/>
                  </a:lnTo>
                  <a:lnTo>
                    <a:pt x="40414" y="1625"/>
                  </a:lnTo>
                  <a:lnTo>
                    <a:pt x="43003" y="1230"/>
                  </a:lnTo>
                  <a:lnTo>
                    <a:pt x="45417" y="879"/>
                  </a:lnTo>
                  <a:lnTo>
                    <a:pt x="48664" y="352"/>
                  </a:lnTo>
                  <a:lnTo>
                    <a:pt x="51736" y="1054"/>
                  </a:lnTo>
                  <a:lnTo>
                    <a:pt x="51823" y="1054"/>
                  </a:lnTo>
                  <a:lnTo>
                    <a:pt x="51867" y="1010"/>
                  </a:lnTo>
                  <a:lnTo>
                    <a:pt x="51911" y="966"/>
                  </a:lnTo>
                  <a:lnTo>
                    <a:pt x="51955" y="922"/>
                  </a:lnTo>
                  <a:lnTo>
                    <a:pt x="51955" y="835"/>
                  </a:lnTo>
                  <a:lnTo>
                    <a:pt x="51911" y="791"/>
                  </a:lnTo>
                  <a:lnTo>
                    <a:pt x="51867" y="747"/>
                  </a:lnTo>
                  <a:lnTo>
                    <a:pt x="51823" y="703"/>
                  </a:lnTo>
                  <a:lnTo>
                    <a:pt x="48708" y="1"/>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6" name="Google Shape;4516;p91"/>
            <p:cNvSpPr/>
            <p:nvPr/>
          </p:nvSpPr>
          <p:spPr>
            <a:xfrm>
              <a:off x="1442625" y="2706650"/>
              <a:ext cx="854600" cy="1976825"/>
            </a:xfrm>
            <a:custGeom>
              <a:rect b="b" l="l" r="r" t="t"/>
              <a:pathLst>
                <a:path extrusionOk="0" h="79073" w="34184">
                  <a:moveTo>
                    <a:pt x="33964" y="0"/>
                  </a:moveTo>
                  <a:lnTo>
                    <a:pt x="33920" y="44"/>
                  </a:lnTo>
                  <a:lnTo>
                    <a:pt x="31507" y="2019"/>
                  </a:lnTo>
                  <a:lnTo>
                    <a:pt x="28567" y="4432"/>
                  </a:lnTo>
                  <a:lnTo>
                    <a:pt x="23784" y="8250"/>
                  </a:lnTo>
                  <a:lnTo>
                    <a:pt x="20712" y="10356"/>
                  </a:lnTo>
                  <a:lnTo>
                    <a:pt x="17816" y="11453"/>
                  </a:lnTo>
                  <a:lnTo>
                    <a:pt x="14174" y="12770"/>
                  </a:lnTo>
                  <a:lnTo>
                    <a:pt x="14130" y="12770"/>
                  </a:lnTo>
                  <a:lnTo>
                    <a:pt x="12156" y="13691"/>
                  </a:lnTo>
                  <a:lnTo>
                    <a:pt x="10093" y="14262"/>
                  </a:lnTo>
                  <a:lnTo>
                    <a:pt x="10093" y="14305"/>
                  </a:lnTo>
                  <a:lnTo>
                    <a:pt x="6276" y="16412"/>
                  </a:lnTo>
                  <a:lnTo>
                    <a:pt x="6232" y="16456"/>
                  </a:lnTo>
                  <a:lnTo>
                    <a:pt x="5661" y="17070"/>
                  </a:lnTo>
                  <a:lnTo>
                    <a:pt x="5661" y="17114"/>
                  </a:lnTo>
                  <a:lnTo>
                    <a:pt x="5091" y="18606"/>
                  </a:lnTo>
                  <a:lnTo>
                    <a:pt x="5091" y="18650"/>
                  </a:lnTo>
                  <a:lnTo>
                    <a:pt x="4433" y="21677"/>
                  </a:lnTo>
                  <a:lnTo>
                    <a:pt x="4433" y="21721"/>
                  </a:lnTo>
                  <a:lnTo>
                    <a:pt x="4433" y="23652"/>
                  </a:lnTo>
                  <a:lnTo>
                    <a:pt x="4433" y="23696"/>
                  </a:lnTo>
                  <a:lnTo>
                    <a:pt x="4784" y="25802"/>
                  </a:lnTo>
                  <a:lnTo>
                    <a:pt x="4784" y="25846"/>
                  </a:lnTo>
                  <a:lnTo>
                    <a:pt x="5135" y="27338"/>
                  </a:lnTo>
                  <a:lnTo>
                    <a:pt x="5442" y="28742"/>
                  </a:lnTo>
                  <a:lnTo>
                    <a:pt x="5661" y="30015"/>
                  </a:lnTo>
                  <a:lnTo>
                    <a:pt x="5793" y="31243"/>
                  </a:lnTo>
                  <a:lnTo>
                    <a:pt x="5881" y="32472"/>
                  </a:lnTo>
                  <a:lnTo>
                    <a:pt x="5837" y="33744"/>
                  </a:lnTo>
                  <a:lnTo>
                    <a:pt x="5749" y="35149"/>
                  </a:lnTo>
                  <a:lnTo>
                    <a:pt x="5574" y="36641"/>
                  </a:lnTo>
                  <a:lnTo>
                    <a:pt x="5310" y="39229"/>
                  </a:lnTo>
                  <a:lnTo>
                    <a:pt x="5003" y="41731"/>
                  </a:lnTo>
                  <a:lnTo>
                    <a:pt x="4521" y="45022"/>
                  </a:lnTo>
                  <a:lnTo>
                    <a:pt x="3687" y="48488"/>
                  </a:lnTo>
                  <a:lnTo>
                    <a:pt x="3292" y="51384"/>
                  </a:lnTo>
                  <a:lnTo>
                    <a:pt x="3116" y="53842"/>
                  </a:lnTo>
                  <a:lnTo>
                    <a:pt x="2853" y="55553"/>
                  </a:lnTo>
                  <a:lnTo>
                    <a:pt x="2107" y="57966"/>
                  </a:lnTo>
                  <a:lnTo>
                    <a:pt x="1186" y="60468"/>
                  </a:lnTo>
                  <a:lnTo>
                    <a:pt x="45" y="64592"/>
                  </a:lnTo>
                  <a:lnTo>
                    <a:pt x="1" y="64636"/>
                  </a:lnTo>
                  <a:lnTo>
                    <a:pt x="1" y="66611"/>
                  </a:lnTo>
                  <a:lnTo>
                    <a:pt x="89" y="69287"/>
                  </a:lnTo>
                  <a:lnTo>
                    <a:pt x="132" y="69419"/>
                  </a:lnTo>
                  <a:lnTo>
                    <a:pt x="1975" y="71701"/>
                  </a:lnTo>
                  <a:lnTo>
                    <a:pt x="5135" y="75167"/>
                  </a:lnTo>
                  <a:lnTo>
                    <a:pt x="7153" y="77230"/>
                  </a:lnTo>
                  <a:lnTo>
                    <a:pt x="8865" y="79029"/>
                  </a:lnTo>
                  <a:lnTo>
                    <a:pt x="8909" y="79073"/>
                  </a:lnTo>
                  <a:lnTo>
                    <a:pt x="8996" y="79073"/>
                  </a:lnTo>
                  <a:lnTo>
                    <a:pt x="9128" y="79029"/>
                  </a:lnTo>
                  <a:lnTo>
                    <a:pt x="9172" y="78985"/>
                  </a:lnTo>
                  <a:lnTo>
                    <a:pt x="9172" y="78897"/>
                  </a:lnTo>
                  <a:lnTo>
                    <a:pt x="9172" y="78853"/>
                  </a:lnTo>
                  <a:lnTo>
                    <a:pt x="9128" y="78766"/>
                  </a:lnTo>
                  <a:lnTo>
                    <a:pt x="7417" y="77010"/>
                  </a:lnTo>
                  <a:lnTo>
                    <a:pt x="5398" y="74904"/>
                  </a:lnTo>
                  <a:lnTo>
                    <a:pt x="2239" y="71482"/>
                  </a:lnTo>
                  <a:lnTo>
                    <a:pt x="440" y="69244"/>
                  </a:lnTo>
                  <a:lnTo>
                    <a:pt x="352" y="66611"/>
                  </a:lnTo>
                  <a:lnTo>
                    <a:pt x="352" y="64680"/>
                  </a:lnTo>
                  <a:lnTo>
                    <a:pt x="1493" y="60555"/>
                  </a:lnTo>
                  <a:lnTo>
                    <a:pt x="2458" y="58054"/>
                  </a:lnTo>
                  <a:lnTo>
                    <a:pt x="3204" y="55641"/>
                  </a:lnTo>
                  <a:lnTo>
                    <a:pt x="3204" y="55597"/>
                  </a:lnTo>
                  <a:lnTo>
                    <a:pt x="3424" y="53885"/>
                  </a:lnTo>
                  <a:lnTo>
                    <a:pt x="3643" y="51428"/>
                  </a:lnTo>
                  <a:lnTo>
                    <a:pt x="4038" y="48532"/>
                  </a:lnTo>
                  <a:lnTo>
                    <a:pt x="4828" y="45109"/>
                  </a:lnTo>
                  <a:lnTo>
                    <a:pt x="5354" y="41775"/>
                  </a:lnTo>
                  <a:lnTo>
                    <a:pt x="5661" y="39273"/>
                  </a:lnTo>
                  <a:lnTo>
                    <a:pt x="5925" y="36684"/>
                  </a:lnTo>
                  <a:lnTo>
                    <a:pt x="6100" y="35149"/>
                  </a:lnTo>
                  <a:lnTo>
                    <a:pt x="6188" y="33788"/>
                  </a:lnTo>
                  <a:lnTo>
                    <a:pt x="6232" y="32472"/>
                  </a:lnTo>
                  <a:lnTo>
                    <a:pt x="6144" y="31243"/>
                  </a:lnTo>
                  <a:lnTo>
                    <a:pt x="6012" y="29971"/>
                  </a:lnTo>
                  <a:lnTo>
                    <a:pt x="5793" y="28654"/>
                  </a:lnTo>
                  <a:lnTo>
                    <a:pt x="5486" y="27294"/>
                  </a:lnTo>
                  <a:lnTo>
                    <a:pt x="5091" y="25758"/>
                  </a:lnTo>
                  <a:lnTo>
                    <a:pt x="4784" y="23652"/>
                  </a:lnTo>
                  <a:lnTo>
                    <a:pt x="4784" y="21721"/>
                  </a:lnTo>
                  <a:lnTo>
                    <a:pt x="5442" y="18737"/>
                  </a:lnTo>
                  <a:lnTo>
                    <a:pt x="5969" y="17289"/>
                  </a:lnTo>
                  <a:lnTo>
                    <a:pt x="6451" y="16719"/>
                  </a:lnTo>
                  <a:lnTo>
                    <a:pt x="10225" y="14613"/>
                  </a:lnTo>
                  <a:lnTo>
                    <a:pt x="12287" y="14042"/>
                  </a:lnTo>
                  <a:lnTo>
                    <a:pt x="12331" y="14042"/>
                  </a:lnTo>
                  <a:lnTo>
                    <a:pt x="14306" y="13077"/>
                  </a:lnTo>
                  <a:lnTo>
                    <a:pt x="17948" y="11804"/>
                  </a:lnTo>
                  <a:lnTo>
                    <a:pt x="20844" y="10663"/>
                  </a:lnTo>
                  <a:lnTo>
                    <a:pt x="20888" y="10663"/>
                  </a:lnTo>
                  <a:lnTo>
                    <a:pt x="24003" y="8513"/>
                  </a:lnTo>
                  <a:lnTo>
                    <a:pt x="28786" y="4696"/>
                  </a:lnTo>
                  <a:lnTo>
                    <a:pt x="31726" y="2326"/>
                  </a:lnTo>
                  <a:lnTo>
                    <a:pt x="34140" y="308"/>
                  </a:lnTo>
                  <a:lnTo>
                    <a:pt x="34184" y="264"/>
                  </a:lnTo>
                  <a:lnTo>
                    <a:pt x="34184" y="176"/>
                  </a:lnTo>
                  <a:lnTo>
                    <a:pt x="34184" y="132"/>
                  </a:lnTo>
                  <a:lnTo>
                    <a:pt x="34140" y="44"/>
                  </a:lnTo>
                  <a:lnTo>
                    <a:pt x="34096" y="0"/>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7" name="Google Shape;4517;p91"/>
            <p:cNvSpPr/>
            <p:nvPr/>
          </p:nvSpPr>
          <p:spPr>
            <a:xfrm>
              <a:off x="1908875" y="4495875"/>
              <a:ext cx="646150" cy="156900"/>
            </a:xfrm>
            <a:custGeom>
              <a:rect b="b" l="l" r="r" t="t"/>
              <a:pathLst>
                <a:path extrusionOk="0" h="6276" w="25846">
                  <a:moveTo>
                    <a:pt x="25626" y="0"/>
                  </a:moveTo>
                  <a:lnTo>
                    <a:pt x="24178" y="176"/>
                  </a:lnTo>
                  <a:lnTo>
                    <a:pt x="24134" y="176"/>
                  </a:lnTo>
                  <a:lnTo>
                    <a:pt x="22774" y="658"/>
                  </a:lnTo>
                  <a:lnTo>
                    <a:pt x="22730" y="658"/>
                  </a:lnTo>
                  <a:lnTo>
                    <a:pt x="21238" y="1448"/>
                  </a:lnTo>
                  <a:lnTo>
                    <a:pt x="18035" y="3511"/>
                  </a:lnTo>
                  <a:lnTo>
                    <a:pt x="17464" y="3686"/>
                  </a:lnTo>
                  <a:lnTo>
                    <a:pt x="14393" y="3511"/>
                  </a:lnTo>
                  <a:lnTo>
                    <a:pt x="11936" y="3379"/>
                  </a:lnTo>
                  <a:lnTo>
                    <a:pt x="7811" y="3160"/>
                  </a:lnTo>
                  <a:lnTo>
                    <a:pt x="4827" y="3204"/>
                  </a:lnTo>
                  <a:lnTo>
                    <a:pt x="4739" y="3204"/>
                  </a:lnTo>
                  <a:lnTo>
                    <a:pt x="3291" y="4125"/>
                  </a:lnTo>
                  <a:lnTo>
                    <a:pt x="88" y="5968"/>
                  </a:lnTo>
                  <a:lnTo>
                    <a:pt x="0" y="6012"/>
                  </a:lnTo>
                  <a:lnTo>
                    <a:pt x="0" y="6056"/>
                  </a:lnTo>
                  <a:lnTo>
                    <a:pt x="0" y="6100"/>
                  </a:lnTo>
                  <a:lnTo>
                    <a:pt x="0" y="6187"/>
                  </a:lnTo>
                  <a:lnTo>
                    <a:pt x="88" y="6231"/>
                  </a:lnTo>
                  <a:lnTo>
                    <a:pt x="176" y="6275"/>
                  </a:lnTo>
                  <a:lnTo>
                    <a:pt x="263" y="6275"/>
                  </a:lnTo>
                  <a:lnTo>
                    <a:pt x="3467" y="4432"/>
                  </a:lnTo>
                  <a:lnTo>
                    <a:pt x="4871" y="3555"/>
                  </a:lnTo>
                  <a:lnTo>
                    <a:pt x="7767" y="3511"/>
                  </a:lnTo>
                  <a:lnTo>
                    <a:pt x="11892" y="3730"/>
                  </a:lnTo>
                  <a:lnTo>
                    <a:pt x="14349" y="3862"/>
                  </a:lnTo>
                  <a:lnTo>
                    <a:pt x="17464" y="4037"/>
                  </a:lnTo>
                  <a:lnTo>
                    <a:pt x="17508" y="4037"/>
                  </a:lnTo>
                  <a:lnTo>
                    <a:pt x="18167" y="3818"/>
                  </a:lnTo>
                  <a:lnTo>
                    <a:pt x="18210" y="3818"/>
                  </a:lnTo>
                  <a:lnTo>
                    <a:pt x="21414" y="1755"/>
                  </a:lnTo>
                  <a:lnTo>
                    <a:pt x="22862" y="966"/>
                  </a:lnTo>
                  <a:lnTo>
                    <a:pt x="24266" y="527"/>
                  </a:lnTo>
                  <a:lnTo>
                    <a:pt x="25670" y="351"/>
                  </a:lnTo>
                  <a:lnTo>
                    <a:pt x="25758" y="307"/>
                  </a:lnTo>
                  <a:lnTo>
                    <a:pt x="25802" y="264"/>
                  </a:lnTo>
                  <a:lnTo>
                    <a:pt x="25846" y="220"/>
                  </a:lnTo>
                  <a:lnTo>
                    <a:pt x="25846" y="132"/>
                  </a:lnTo>
                  <a:lnTo>
                    <a:pt x="25802" y="88"/>
                  </a:lnTo>
                  <a:lnTo>
                    <a:pt x="25758" y="0"/>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8" name="Google Shape;4518;p91"/>
            <p:cNvSpPr/>
            <p:nvPr/>
          </p:nvSpPr>
          <p:spPr>
            <a:xfrm>
              <a:off x="1292350" y="2521250"/>
              <a:ext cx="799750" cy="2106275"/>
            </a:xfrm>
            <a:custGeom>
              <a:rect b="b" l="l" r="r" t="t"/>
              <a:pathLst>
                <a:path extrusionOk="0" h="84251" w="31990">
                  <a:moveTo>
                    <a:pt x="31770" y="1"/>
                  </a:moveTo>
                  <a:lnTo>
                    <a:pt x="31682" y="45"/>
                  </a:lnTo>
                  <a:lnTo>
                    <a:pt x="30146" y="1185"/>
                  </a:lnTo>
                  <a:lnTo>
                    <a:pt x="27689" y="2853"/>
                  </a:lnTo>
                  <a:lnTo>
                    <a:pt x="27645" y="2941"/>
                  </a:lnTo>
                  <a:lnTo>
                    <a:pt x="25977" y="7197"/>
                  </a:lnTo>
                  <a:lnTo>
                    <a:pt x="25495" y="8513"/>
                  </a:lnTo>
                  <a:lnTo>
                    <a:pt x="25100" y="9128"/>
                  </a:lnTo>
                  <a:lnTo>
                    <a:pt x="21897" y="11453"/>
                  </a:lnTo>
                  <a:lnTo>
                    <a:pt x="17640" y="15096"/>
                  </a:lnTo>
                  <a:lnTo>
                    <a:pt x="15446" y="15973"/>
                  </a:lnTo>
                  <a:lnTo>
                    <a:pt x="11804" y="18430"/>
                  </a:lnTo>
                  <a:lnTo>
                    <a:pt x="9917" y="19527"/>
                  </a:lnTo>
                  <a:lnTo>
                    <a:pt x="7416" y="20361"/>
                  </a:lnTo>
                  <a:lnTo>
                    <a:pt x="5222" y="21809"/>
                  </a:lnTo>
                  <a:lnTo>
                    <a:pt x="3906" y="22775"/>
                  </a:lnTo>
                  <a:lnTo>
                    <a:pt x="1887" y="23828"/>
                  </a:lnTo>
                  <a:lnTo>
                    <a:pt x="1843" y="23872"/>
                  </a:lnTo>
                  <a:lnTo>
                    <a:pt x="1492" y="24618"/>
                  </a:lnTo>
                  <a:lnTo>
                    <a:pt x="1448" y="24661"/>
                  </a:lnTo>
                  <a:lnTo>
                    <a:pt x="1404" y="25276"/>
                  </a:lnTo>
                  <a:lnTo>
                    <a:pt x="1448" y="25364"/>
                  </a:lnTo>
                  <a:lnTo>
                    <a:pt x="1843" y="26066"/>
                  </a:lnTo>
                  <a:lnTo>
                    <a:pt x="4125" y="34754"/>
                  </a:lnTo>
                  <a:lnTo>
                    <a:pt x="4564" y="37782"/>
                  </a:lnTo>
                  <a:lnTo>
                    <a:pt x="4652" y="41248"/>
                  </a:lnTo>
                  <a:lnTo>
                    <a:pt x="4520" y="44715"/>
                  </a:lnTo>
                  <a:lnTo>
                    <a:pt x="4344" y="47435"/>
                  </a:lnTo>
                  <a:lnTo>
                    <a:pt x="4125" y="51165"/>
                  </a:lnTo>
                  <a:lnTo>
                    <a:pt x="3555" y="55860"/>
                  </a:lnTo>
                  <a:lnTo>
                    <a:pt x="2765" y="61872"/>
                  </a:lnTo>
                  <a:lnTo>
                    <a:pt x="2194" y="64768"/>
                  </a:lnTo>
                  <a:lnTo>
                    <a:pt x="1448" y="67225"/>
                  </a:lnTo>
                  <a:lnTo>
                    <a:pt x="922" y="69375"/>
                  </a:lnTo>
                  <a:lnTo>
                    <a:pt x="220" y="71789"/>
                  </a:lnTo>
                  <a:lnTo>
                    <a:pt x="220" y="71833"/>
                  </a:lnTo>
                  <a:lnTo>
                    <a:pt x="44" y="74246"/>
                  </a:lnTo>
                  <a:lnTo>
                    <a:pt x="0" y="76747"/>
                  </a:lnTo>
                  <a:lnTo>
                    <a:pt x="0" y="76791"/>
                  </a:lnTo>
                  <a:lnTo>
                    <a:pt x="176" y="78020"/>
                  </a:lnTo>
                  <a:lnTo>
                    <a:pt x="966" y="80653"/>
                  </a:lnTo>
                  <a:lnTo>
                    <a:pt x="1536" y="82189"/>
                  </a:lnTo>
                  <a:lnTo>
                    <a:pt x="1580" y="82232"/>
                  </a:lnTo>
                  <a:lnTo>
                    <a:pt x="2063" y="82934"/>
                  </a:lnTo>
                  <a:lnTo>
                    <a:pt x="2106" y="82978"/>
                  </a:lnTo>
                  <a:lnTo>
                    <a:pt x="3949" y="84207"/>
                  </a:lnTo>
                  <a:lnTo>
                    <a:pt x="4037" y="84251"/>
                  </a:lnTo>
                  <a:lnTo>
                    <a:pt x="4125" y="84207"/>
                  </a:lnTo>
                  <a:lnTo>
                    <a:pt x="4213" y="84163"/>
                  </a:lnTo>
                  <a:lnTo>
                    <a:pt x="4213" y="84075"/>
                  </a:lnTo>
                  <a:lnTo>
                    <a:pt x="4213" y="84032"/>
                  </a:lnTo>
                  <a:lnTo>
                    <a:pt x="4213" y="83944"/>
                  </a:lnTo>
                  <a:lnTo>
                    <a:pt x="4169" y="83900"/>
                  </a:lnTo>
                  <a:lnTo>
                    <a:pt x="2326" y="82671"/>
                  </a:lnTo>
                  <a:lnTo>
                    <a:pt x="1843" y="82057"/>
                  </a:lnTo>
                  <a:lnTo>
                    <a:pt x="1273" y="80521"/>
                  </a:lnTo>
                  <a:lnTo>
                    <a:pt x="527" y="77932"/>
                  </a:lnTo>
                  <a:lnTo>
                    <a:pt x="351" y="76747"/>
                  </a:lnTo>
                  <a:lnTo>
                    <a:pt x="395" y="74246"/>
                  </a:lnTo>
                  <a:lnTo>
                    <a:pt x="571" y="71877"/>
                  </a:lnTo>
                  <a:lnTo>
                    <a:pt x="1273" y="69463"/>
                  </a:lnTo>
                  <a:lnTo>
                    <a:pt x="1755" y="67357"/>
                  </a:lnTo>
                  <a:lnTo>
                    <a:pt x="2545" y="64856"/>
                  </a:lnTo>
                  <a:lnTo>
                    <a:pt x="3116" y="61960"/>
                  </a:lnTo>
                  <a:lnTo>
                    <a:pt x="3906" y="55904"/>
                  </a:lnTo>
                  <a:lnTo>
                    <a:pt x="4476" y="51209"/>
                  </a:lnTo>
                  <a:lnTo>
                    <a:pt x="4695" y="47435"/>
                  </a:lnTo>
                  <a:lnTo>
                    <a:pt x="4871" y="44715"/>
                  </a:lnTo>
                  <a:lnTo>
                    <a:pt x="5003" y="41248"/>
                  </a:lnTo>
                  <a:lnTo>
                    <a:pt x="4915" y="37782"/>
                  </a:lnTo>
                  <a:lnTo>
                    <a:pt x="4915" y="37738"/>
                  </a:lnTo>
                  <a:lnTo>
                    <a:pt x="4476" y="34710"/>
                  </a:lnTo>
                  <a:lnTo>
                    <a:pt x="2194" y="25934"/>
                  </a:lnTo>
                  <a:lnTo>
                    <a:pt x="2150" y="25890"/>
                  </a:lnTo>
                  <a:lnTo>
                    <a:pt x="1755" y="25232"/>
                  </a:lnTo>
                  <a:lnTo>
                    <a:pt x="1799" y="24749"/>
                  </a:lnTo>
                  <a:lnTo>
                    <a:pt x="2106" y="24091"/>
                  </a:lnTo>
                  <a:lnTo>
                    <a:pt x="4081" y="23082"/>
                  </a:lnTo>
                  <a:lnTo>
                    <a:pt x="5397" y="22072"/>
                  </a:lnTo>
                  <a:lnTo>
                    <a:pt x="7548" y="20668"/>
                  </a:lnTo>
                  <a:lnTo>
                    <a:pt x="10049" y="19835"/>
                  </a:lnTo>
                  <a:lnTo>
                    <a:pt x="10093" y="19835"/>
                  </a:lnTo>
                  <a:lnTo>
                    <a:pt x="12023" y="18738"/>
                  </a:lnTo>
                  <a:lnTo>
                    <a:pt x="15622" y="16280"/>
                  </a:lnTo>
                  <a:lnTo>
                    <a:pt x="17816" y="15403"/>
                  </a:lnTo>
                  <a:lnTo>
                    <a:pt x="17860" y="15359"/>
                  </a:lnTo>
                  <a:lnTo>
                    <a:pt x="22116" y="11717"/>
                  </a:lnTo>
                  <a:lnTo>
                    <a:pt x="25363" y="9391"/>
                  </a:lnTo>
                  <a:lnTo>
                    <a:pt x="25407" y="9347"/>
                  </a:lnTo>
                  <a:lnTo>
                    <a:pt x="25802" y="8689"/>
                  </a:lnTo>
                  <a:lnTo>
                    <a:pt x="25802" y="8645"/>
                  </a:lnTo>
                  <a:lnTo>
                    <a:pt x="26285" y="7329"/>
                  </a:lnTo>
                  <a:lnTo>
                    <a:pt x="27952" y="3116"/>
                  </a:lnTo>
                  <a:lnTo>
                    <a:pt x="30322" y="1449"/>
                  </a:lnTo>
                  <a:lnTo>
                    <a:pt x="31901" y="308"/>
                  </a:lnTo>
                  <a:lnTo>
                    <a:pt x="31945" y="264"/>
                  </a:lnTo>
                  <a:lnTo>
                    <a:pt x="31989" y="176"/>
                  </a:lnTo>
                  <a:lnTo>
                    <a:pt x="31989" y="132"/>
                  </a:lnTo>
                  <a:lnTo>
                    <a:pt x="31945" y="88"/>
                  </a:lnTo>
                  <a:lnTo>
                    <a:pt x="31901" y="1"/>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9" name="Google Shape;4519;p91"/>
            <p:cNvSpPr/>
            <p:nvPr/>
          </p:nvSpPr>
          <p:spPr>
            <a:xfrm>
              <a:off x="1915450" y="4597900"/>
              <a:ext cx="615450" cy="109725"/>
            </a:xfrm>
            <a:custGeom>
              <a:rect b="b" l="l" r="r" t="t"/>
              <a:pathLst>
                <a:path extrusionOk="0" h="4389" w="24618">
                  <a:moveTo>
                    <a:pt x="24442" y="0"/>
                  </a:moveTo>
                  <a:lnTo>
                    <a:pt x="20975" y="132"/>
                  </a:lnTo>
                  <a:lnTo>
                    <a:pt x="20931" y="132"/>
                  </a:lnTo>
                  <a:lnTo>
                    <a:pt x="20098" y="395"/>
                  </a:lnTo>
                  <a:lnTo>
                    <a:pt x="17201" y="2019"/>
                  </a:lnTo>
                  <a:lnTo>
                    <a:pt x="15534" y="1975"/>
                  </a:lnTo>
                  <a:lnTo>
                    <a:pt x="12857" y="1799"/>
                  </a:lnTo>
                  <a:lnTo>
                    <a:pt x="9698" y="1668"/>
                  </a:lnTo>
                  <a:lnTo>
                    <a:pt x="7197" y="1580"/>
                  </a:lnTo>
                  <a:lnTo>
                    <a:pt x="4169" y="1536"/>
                  </a:lnTo>
                  <a:lnTo>
                    <a:pt x="4081" y="1580"/>
                  </a:lnTo>
                  <a:lnTo>
                    <a:pt x="1185" y="3116"/>
                  </a:lnTo>
                  <a:lnTo>
                    <a:pt x="1141" y="3160"/>
                  </a:lnTo>
                  <a:lnTo>
                    <a:pt x="88" y="4081"/>
                  </a:lnTo>
                  <a:lnTo>
                    <a:pt x="44" y="4125"/>
                  </a:lnTo>
                  <a:lnTo>
                    <a:pt x="0" y="4169"/>
                  </a:lnTo>
                  <a:lnTo>
                    <a:pt x="0" y="4257"/>
                  </a:lnTo>
                  <a:lnTo>
                    <a:pt x="44" y="4300"/>
                  </a:lnTo>
                  <a:lnTo>
                    <a:pt x="132" y="4344"/>
                  </a:lnTo>
                  <a:lnTo>
                    <a:pt x="176" y="4388"/>
                  </a:lnTo>
                  <a:lnTo>
                    <a:pt x="307" y="4344"/>
                  </a:lnTo>
                  <a:lnTo>
                    <a:pt x="1361" y="3423"/>
                  </a:lnTo>
                  <a:lnTo>
                    <a:pt x="4213" y="1887"/>
                  </a:lnTo>
                  <a:lnTo>
                    <a:pt x="7197" y="1931"/>
                  </a:lnTo>
                  <a:lnTo>
                    <a:pt x="9698" y="2019"/>
                  </a:lnTo>
                  <a:lnTo>
                    <a:pt x="12813" y="2150"/>
                  </a:lnTo>
                  <a:lnTo>
                    <a:pt x="15534" y="2326"/>
                  </a:lnTo>
                  <a:lnTo>
                    <a:pt x="17201" y="2370"/>
                  </a:lnTo>
                  <a:lnTo>
                    <a:pt x="17333" y="2370"/>
                  </a:lnTo>
                  <a:lnTo>
                    <a:pt x="20229" y="702"/>
                  </a:lnTo>
                  <a:lnTo>
                    <a:pt x="21019" y="483"/>
                  </a:lnTo>
                  <a:lnTo>
                    <a:pt x="24442" y="351"/>
                  </a:lnTo>
                  <a:lnTo>
                    <a:pt x="24530" y="307"/>
                  </a:lnTo>
                  <a:lnTo>
                    <a:pt x="24573" y="307"/>
                  </a:lnTo>
                  <a:lnTo>
                    <a:pt x="24617" y="220"/>
                  </a:lnTo>
                  <a:lnTo>
                    <a:pt x="24617" y="176"/>
                  </a:lnTo>
                  <a:lnTo>
                    <a:pt x="24617" y="88"/>
                  </a:lnTo>
                  <a:lnTo>
                    <a:pt x="24573" y="44"/>
                  </a:lnTo>
                  <a:lnTo>
                    <a:pt x="24486" y="0"/>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0" name="Google Shape;4520;p91"/>
            <p:cNvSpPr/>
            <p:nvPr/>
          </p:nvSpPr>
          <p:spPr>
            <a:xfrm>
              <a:off x="1158500" y="3048925"/>
              <a:ext cx="152525" cy="1579700"/>
            </a:xfrm>
            <a:custGeom>
              <a:rect b="b" l="l" r="r" t="t"/>
              <a:pathLst>
                <a:path extrusionOk="0" h="63188" w="6101">
                  <a:moveTo>
                    <a:pt x="5881" y="0"/>
                  </a:moveTo>
                  <a:lnTo>
                    <a:pt x="5793" y="44"/>
                  </a:lnTo>
                  <a:lnTo>
                    <a:pt x="5749" y="88"/>
                  </a:lnTo>
                  <a:lnTo>
                    <a:pt x="4564" y="3028"/>
                  </a:lnTo>
                  <a:lnTo>
                    <a:pt x="3687" y="5441"/>
                  </a:lnTo>
                  <a:lnTo>
                    <a:pt x="2765" y="8030"/>
                  </a:lnTo>
                  <a:lnTo>
                    <a:pt x="2765" y="8074"/>
                  </a:lnTo>
                  <a:lnTo>
                    <a:pt x="2853" y="9873"/>
                  </a:lnTo>
                  <a:lnTo>
                    <a:pt x="3204" y="12330"/>
                  </a:lnTo>
                  <a:lnTo>
                    <a:pt x="3248" y="12330"/>
                  </a:lnTo>
                  <a:lnTo>
                    <a:pt x="3818" y="14568"/>
                  </a:lnTo>
                  <a:lnTo>
                    <a:pt x="3599" y="16236"/>
                  </a:lnTo>
                  <a:lnTo>
                    <a:pt x="3423" y="18956"/>
                  </a:lnTo>
                  <a:lnTo>
                    <a:pt x="3336" y="21414"/>
                  </a:lnTo>
                  <a:lnTo>
                    <a:pt x="2853" y="24134"/>
                  </a:lnTo>
                  <a:lnTo>
                    <a:pt x="2502" y="26284"/>
                  </a:lnTo>
                  <a:lnTo>
                    <a:pt x="2502" y="26328"/>
                  </a:lnTo>
                  <a:lnTo>
                    <a:pt x="2458" y="31331"/>
                  </a:lnTo>
                  <a:lnTo>
                    <a:pt x="2634" y="34446"/>
                  </a:lnTo>
                  <a:lnTo>
                    <a:pt x="2765" y="36158"/>
                  </a:lnTo>
                  <a:lnTo>
                    <a:pt x="2414" y="39931"/>
                  </a:lnTo>
                  <a:lnTo>
                    <a:pt x="2107" y="41292"/>
                  </a:lnTo>
                  <a:lnTo>
                    <a:pt x="834" y="44714"/>
                  </a:lnTo>
                  <a:lnTo>
                    <a:pt x="571" y="45899"/>
                  </a:lnTo>
                  <a:lnTo>
                    <a:pt x="571" y="45943"/>
                  </a:lnTo>
                  <a:lnTo>
                    <a:pt x="615" y="48137"/>
                  </a:lnTo>
                  <a:lnTo>
                    <a:pt x="615" y="51560"/>
                  </a:lnTo>
                  <a:lnTo>
                    <a:pt x="176" y="53183"/>
                  </a:lnTo>
                  <a:lnTo>
                    <a:pt x="1" y="54499"/>
                  </a:lnTo>
                  <a:lnTo>
                    <a:pt x="1" y="54543"/>
                  </a:lnTo>
                  <a:lnTo>
                    <a:pt x="483" y="58624"/>
                  </a:lnTo>
                  <a:lnTo>
                    <a:pt x="834" y="61169"/>
                  </a:lnTo>
                  <a:lnTo>
                    <a:pt x="922" y="63012"/>
                  </a:lnTo>
                  <a:lnTo>
                    <a:pt x="922" y="63100"/>
                  </a:lnTo>
                  <a:lnTo>
                    <a:pt x="966" y="63144"/>
                  </a:lnTo>
                  <a:lnTo>
                    <a:pt x="1098" y="63188"/>
                  </a:lnTo>
                  <a:lnTo>
                    <a:pt x="1186" y="63188"/>
                  </a:lnTo>
                  <a:lnTo>
                    <a:pt x="1229" y="63144"/>
                  </a:lnTo>
                  <a:lnTo>
                    <a:pt x="1273" y="63100"/>
                  </a:lnTo>
                  <a:lnTo>
                    <a:pt x="1273" y="63012"/>
                  </a:lnTo>
                  <a:lnTo>
                    <a:pt x="1186" y="61125"/>
                  </a:lnTo>
                  <a:lnTo>
                    <a:pt x="834" y="58580"/>
                  </a:lnTo>
                  <a:lnTo>
                    <a:pt x="352" y="54543"/>
                  </a:lnTo>
                  <a:lnTo>
                    <a:pt x="527" y="53227"/>
                  </a:lnTo>
                  <a:lnTo>
                    <a:pt x="966" y="51603"/>
                  </a:lnTo>
                  <a:lnTo>
                    <a:pt x="966" y="51560"/>
                  </a:lnTo>
                  <a:lnTo>
                    <a:pt x="966" y="48137"/>
                  </a:lnTo>
                  <a:lnTo>
                    <a:pt x="922" y="45987"/>
                  </a:lnTo>
                  <a:lnTo>
                    <a:pt x="1186" y="44802"/>
                  </a:lnTo>
                  <a:lnTo>
                    <a:pt x="2414" y="41423"/>
                  </a:lnTo>
                  <a:lnTo>
                    <a:pt x="2458" y="41379"/>
                  </a:lnTo>
                  <a:lnTo>
                    <a:pt x="2765" y="39975"/>
                  </a:lnTo>
                  <a:lnTo>
                    <a:pt x="3116" y="36201"/>
                  </a:lnTo>
                  <a:lnTo>
                    <a:pt x="3116" y="36158"/>
                  </a:lnTo>
                  <a:lnTo>
                    <a:pt x="2985" y="34446"/>
                  </a:lnTo>
                  <a:lnTo>
                    <a:pt x="2809" y="31287"/>
                  </a:lnTo>
                  <a:lnTo>
                    <a:pt x="2853" y="26328"/>
                  </a:lnTo>
                  <a:lnTo>
                    <a:pt x="3204" y="24222"/>
                  </a:lnTo>
                  <a:lnTo>
                    <a:pt x="3687" y="21458"/>
                  </a:lnTo>
                  <a:lnTo>
                    <a:pt x="3687" y="21414"/>
                  </a:lnTo>
                  <a:lnTo>
                    <a:pt x="3774" y="19000"/>
                  </a:lnTo>
                  <a:lnTo>
                    <a:pt x="3950" y="16280"/>
                  </a:lnTo>
                  <a:lnTo>
                    <a:pt x="4169" y="14612"/>
                  </a:lnTo>
                  <a:lnTo>
                    <a:pt x="4169" y="14525"/>
                  </a:lnTo>
                  <a:lnTo>
                    <a:pt x="3555" y="12287"/>
                  </a:lnTo>
                  <a:lnTo>
                    <a:pt x="3204" y="9829"/>
                  </a:lnTo>
                  <a:lnTo>
                    <a:pt x="3116" y="8074"/>
                  </a:lnTo>
                  <a:lnTo>
                    <a:pt x="3994" y="5573"/>
                  </a:lnTo>
                  <a:lnTo>
                    <a:pt x="4915" y="3160"/>
                  </a:lnTo>
                  <a:lnTo>
                    <a:pt x="6100" y="220"/>
                  </a:lnTo>
                  <a:lnTo>
                    <a:pt x="6100" y="176"/>
                  </a:lnTo>
                  <a:lnTo>
                    <a:pt x="6100" y="88"/>
                  </a:lnTo>
                  <a:lnTo>
                    <a:pt x="6056" y="44"/>
                  </a:lnTo>
                  <a:lnTo>
                    <a:pt x="6012" y="0"/>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1" name="Google Shape;4521;p91"/>
            <p:cNvSpPr/>
            <p:nvPr/>
          </p:nvSpPr>
          <p:spPr>
            <a:xfrm>
              <a:off x="2096450" y="4705400"/>
              <a:ext cx="263300" cy="30750"/>
            </a:xfrm>
            <a:custGeom>
              <a:rect b="b" l="l" r="r" t="t"/>
              <a:pathLst>
                <a:path extrusionOk="0" h="1230" w="10532">
                  <a:moveTo>
                    <a:pt x="10313" y="0"/>
                  </a:moveTo>
                  <a:lnTo>
                    <a:pt x="9874" y="176"/>
                  </a:lnTo>
                  <a:lnTo>
                    <a:pt x="6100" y="132"/>
                  </a:lnTo>
                  <a:lnTo>
                    <a:pt x="6056" y="176"/>
                  </a:lnTo>
                  <a:lnTo>
                    <a:pt x="4740" y="308"/>
                  </a:lnTo>
                  <a:lnTo>
                    <a:pt x="176" y="878"/>
                  </a:lnTo>
                  <a:lnTo>
                    <a:pt x="88" y="922"/>
                  </a:lnTo>
                  <a:lnTo>
                    <a:pt x="44" y="966"/>
                  </a:lnTo>
                  <a:lnTo>
                    <a:pt x="1" y="1010"/>
                  </a:lnTo>
                  <a:lnTo>
                    <a:pt x="1" y="1097"/>
                  </a:lnTo>
                  <a:lnTo>
                    <a:pt x="88" y="1185"/>
                  </a:lnTo>
                  <a:lnTo>
                    <a:pt x="176" y="1229"/>
                  </a:lnTo>
                  <a:lnTo>
                    <a:pt x="220" y="1229"/>
                  </a:lnTo>
                  <a:lnTo>
                    <a:pt x="4784" y="659"/>
                  </a:lnTo>
                  <a:lnTo>
                    <a:pt x="6100" y="483"/>
                  </a:lnTo>
                  <a:lnTo>
                    <a:pt x="9918" y="527"/>
                  </a:lnTo>
                  <a:lnTo>
                    <a:pt x="9961" y="527"/>
                  </a:lnTo>
                  <a:lnTo>
                    <a:pt x="10444" y="351"/>
                  </a:lnTo>
                  <a:lnTo>
                    <a:pt x="10488" y="308"/>
                  </a:lnTo>
                  <a:lnTo>
                    <a:pt x="10532" y="264"/>
                  </a:lnTo>
                  <a:lnTo>
                    <a:pt x="10532" y="176"/>
                  </a:lnTo>
                  <a:lnTo>
                    <a:pt x="10532" y="88"/>
                  </a:lnTo>
                  <a:lnTo>
                    <a:pt x="10488" y="44"/>
                  </a:lnTo>
                  <a:lnTo>
                    <a:pt x="10444" y="0"/>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2" name="Google Shape;4522;p91"/>
            <p:cNvSpPr/>
            <p:nvPr/>
          </p:nvSpPr>
          <p:spPr>
            <a:xfrm>
              <a:off x="1024675" y="3357175"/>
              <a:ext cx="119600" cy="1265975"/>
            </a:xfrm>
            <a:custGeom>
              <a:rect b="b" l="l" r="r" t="t"/>
              <a:pathLst>
                <a:path extrusionOk="0" h="50639" w="4784">
                  <a:moveTo>
                    <a:pt x="4564" y="0"/>
                  </a:moveTo>
                  <a:lnTo>
                    <a:pt x="4520" y="44"/>
                  </a:lnTo>
                  <a:lnTo>
                    <a:pt x="4476" y="88"/>
                  </a:lnTo>
                  <a:lnTo>
                    <a:pt x="4432" y="176"/>
                  </a:lnTo>
                  <a:lnTo>
                    <a:pt x="3950" y="3423"/>
                  </a:lnTo>
                  <a:lnTo>
                    <a:pt x="3555" y="5266"/>
                  </a:lnTo>
                  <a:lnTo>
                    <a:pt x="3511" y="5310"/>
                  </a:lnTo>
                  <a:lnTo>
                    <a:pt x="3423" y="7504"/>
                  </a:lnTo>
                  <a:lnTo>
                    <a:pt x="3379" y="11278"/>
                  </a:lnTo>
                  <a:lnTo>
                    <a:pt x="3467" y="13823"/>
                  </a:lnTo>
                  <a:lnTo>
                    <a:pt x="3555" y="16148"/>
                  </a:lnTo>
                  <a:lnTo>
                    <a:pt x="3818" y="18342"/>
                  </a:lnTo>
                  <a:lnTo>
                    <a:pt x="3774" y="19483"/>
                  </a:lnTo>
                  <a:lnTo>
                    <a:pt x="3511" y="20624"/>
                  </a:lnTo>
                  <a:lnTo>
                    <a:pt x="2589" y="24310"/>
                  </a:lnTo>
                  <a:lnTo>
                    <a:pt x="2589" y="24354"/>
                  </a:lnTo>
                  <a:lnTo>
                    <a:pt x="2414" y="27206"/>
                  </a:lnTo>
                  <a:lnTo>
                    <a:pt x="2150" y="28523"/>
                  </a:lnTo>
                  <a:lnTo>
                    <a:pt x="659" y="31638"/>
                  </a:lnTo>
                  <a:lnTo>
                    <a:pt x="659" y="31682"/>
                  </a:lnTo>
                  <a:lnTo>
                    <a:pt x="308" y="32998"/>
                  </a:lnTo>
                  <a:lnTo>
                    <a:pt x="264" y="33042"/>
                  </a:lnTo>
                  <a:lnTo>
                    <a:pt x="0" y="35324"/>
                  </a:lnTo>
                  <a:lnTo>
                    <a:pt x="264" y="39054"/>
                  </a:lnTo>
                  <a:lnTo>
                    <a:pt x="176" y="41643"/>
                  </a:lnTo>
                  <a:lnTo>
                    <a:pt x="176" y="41687"/>
                  </a:lnTo>
                  <a:lnTo>
                    <a:pt x="527" y="43837"/>
                  </a:lnTo>
                  <a:lnTo>
                    <a:pt x="922" y="45943"/>
                  </a:lnTo>
                  <a:lnTo>
                    <a:pt x="922" y="45987"/>
                  </a:lnTo>
                  <a:lnTo>
                    <a:pt x="2458" y="48839"/>
                  </a:lnTo>
                  <a:lnTo>
                    <a:pt x="3379" y="50551"/>
                  </a:lnTo>
                  <a:lnTo>
                    <a:pt x="3423" y="50638"/>
                  </a:lnTo>
                  <a:lnTo>
                    <a:pt x="3599" y="50638"/>
                  </a:lnTo>
                  <a:lnTo>
                    <a:pt x="3686" y="50595"/>
                  </a:lnTo>
                  <a:lnTo>
                    <a:pt x="3686" y="50507"/>
                  </a:lnTo>
                  <a:lnTo>
                    <a:pt x="3730" y="50463"/>
                  </a:lnTo>
                  <a:lnTo>
                    <a:pt x="3686" y="50375"/>
                  </a:lnTo>
                  <a:lnTo>
                    <a:pt x="2809" y="48664"/>
                  </a:lnTo>
                  <a:lnTo>
                    <a:pt x="1273" y="45855"/>
                  </a:lnTo>
                  <a:lnTo>
                    <a:pt x="878" y="43793"/>
                  </a:lnTo>
                  <a:lnTo>
                    <a:pt x="527" y="41643"/>
                  </a:lnTo>
                  <a:lnTo>
                    <a:pt x="615" y="39054"/>
                  </a:lnTo>
                  <a:lnTo>
                    <a:pt x="351" y="35324"/>
                  </a:lnTo>
                  <a:lnTo>
                    <a:pt x="615" y="33086"/>
                  </a:lnTo>
                  <a:lnTo>
                    <a:pt x="966" y="31814"/>
                  </a:lnTo>
                  <a:lnTo>
                    <a:pt x="2502" y="28654"/>
                  </a:lnTo>
                  <a:lnTo>
                    <a:pt x="2502" y="28610"/>
                  </a:lnTo>
                  <a:lnTo>
                    <a:pt x="2765" y="27294"/>
                  </a:lnTo>
                  <a:lnTo>
                    <a:pt x="2765" y="27250"/>
                  </a:lnTo>
                  <a:lnTo>
                    <a:pt x="2940" y="24398"/>
                  </a:lnTo>
                  <a:lnTo>
                    <a:pt x="3862" y="20668"/>
                  </a:lnTo>
                  <a:lnTo>
                    <a:pt x="4125" y="19571"/>
                  </a:lnTo>
                  <a:lnTo>
                    <a:pt x="4125" y="19527"/>
                  </a:lnTo>
                  <a:lnTo>
                    <a:pt x="4169" y="18342"/>
                  </a:lnTo>
                  <a:lnTo>
                    <a:pt x="4169" y="18299"/>
                  </a:lnTo>
                  <a:lnTo>
                    <a:pt x="3906" y="16105"/>
                  </a:lnTo>
                  <a:lnTo>
                    <a:pt x="3818" y="13779"/>
                  </a:lnTo>
                  <a:lnTo>
                    <a:pt x="3730" y="11278"/>
                  </a:lnTo>
                  <a:lnTo>
                    <a:pt x="3774" y="7504"/>
                  </a:lnTo>
                  <a:lnTo>
                    <a:pt x="3862" y="5310"/>
                  </a:lnTo>
                  <a:lnTo>
                    <a:pt x="4301" y="3467"/>
                  </a:lnTo>
                  <a:lnTo>
                    <a:pt x="4783" y="220"/>
                  </a:lnTo>
                  <a:lnTo>
                    <a:pt x="4783" y="132"/>
                  </a:lnTo>
                  <a:lnTo>
                    <a:pt x="4783" y="88"/>
                  </a:lnTo>
                  <a:lnTo>
                    <a:pt x="4696" y="44"/>
                  </a:lnTo>
                  <a:lnTo>
                    <a:pt x="4652" y="0"/>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3" name="Google Shape;4523;p91"/>
            <p:cNvSpPr/>
            <p:nvPr/>
          </p:nvSpPr>
          <p:spPr>
            <a:xfrm>
              <a:off x="605600" y="2498225"/>
              <a:ext cx="454200" cy="2111750"/>
            </a:xfrm>
            <a:custGeom>
              <a:rect b="b" l="l" r="r" t="t"/>
              <a:pathLst>
                <a:path extrusionOk="0" h="84470" w="18168">
                  <a:moveTo>
                    <a:pt x="17904" y="0"/>
                  </a:moveTo>
                  <a:lnTo>
                    <a:pt x="14569" y="2370"/>
                  </a:lnTo>
                  <a:lnTo>
                    <a:pt x="13077" y="3203"/>
                  </a:lnTo>
                  <a:lnTo>
                    <a:pt x="10181" y="4344"/>
                  </a:lnTo>
                  <a:lnTo>
                    <a:pt x="8119" y="5134"/>
                  </a:lnTo>
                  <a:lnTo>
                    <a:pt x="6364" y="5485"/>
                  </a:lnTo>
                  <a:lnTo>
                    <a:pt x="6320" y="5485"/>
                  </a:lnTo>
                  <a:lnTo>
                    <a:pt x="5223" y="6275"/>
                  </a:lnTo>
                  <a:lnTo>
                    <a:pt x="4521" y="6714"/>
                  </a:lnTo>
                  <a:lnTo>
                    <a:pt x="4477" y="6758"/>
                  </a:lnTo>
                  <a:lnTo>
                    <a:pt x="1888" y="8952"/>
                  </a:lnTo>
                  <a:lnTo>
                    <a:pt x="308" y="10883"/>
                  </a:lnTo>
                  <a:lnTo>
                    <a:pt x="264" y="10926"/>
                  </a:lnTo>
                  <a:lnTo>
                    <a:pt x="1" y="11409"/>
                  </a:lnTo>
                  <a:lnTo>
                    <a:pt x="1" y="11497"/>
                  </a:lnTo>
                  <a:lnTo>
                    <a:pt x="1" y="11585"/>
                  </a:lnTo>
                  <a:lnTo>
                    <a:pt x="1976" y="15534"/>
                  </a:lnTo>
                  <a:lnTo>
                    <a:pt x="2809" y="18649"/>
                  </a:lnTo>
                  <a:lnTo>
                    <a:pt x="3468" y="22204"/>
                  </a:lnTo>
                  <a:lnTo>
                    <a:pt x="4082" y="25495"/>
                  </a:lnTo>
                  <a:lnTo>
                    <a:pt x="4784" y="27864"/>
                  </a:lnTo>
                  <a:lnTo>
                    <a:pt x="5574" y="30541"/>
                  </a:lnTo>
                  <a:lnTo>
                    <a:pt x="6144" y="33525"/>
                  </a:lnTo>
                  <a:lnTo>
                    <a:pt x="6408" y="35324"/>
                  </a:lnTo>
                  <a:lnTo>
                    <a:pt x="6276" y="39800"/>
                  </a:lnTo>
                  <a:lnTo>
                    <a:pt x="6320" y="41730"/>
                  </a:lnTo>
                  <a:lnTo>
                    <a:pt x="6364" y="41818"/>
                  </a:lnTo>
                  <a:lnTo>
                    <a:pt x="8031" y="44407"/>
                  </a:lnTo>
                  <a:lnTo>
                    <a:pt x="9786" y="46996"/>
                  </a:lnTo>
                  <a:lnTo>
                    <a:pt x="11498" y="49322"/>
                  </a:lnTo>
                  <a:lnTo>
                    <a:pt x="12595" y="51384"/>
                  </a:lnTo>
                  <a:lnTo>
                    <a:pt x="13779" y="53183"/>
                  </a:lnTo>
                  <a:lnTo>
                    <a:pt x="15228" y="55202"/>
                  </a:lnTo>
                  <a:lnTo>
                    <a:pt x="16588" y="57045"/>
                  </a:lnTo>
                  <a:lnTo>
                    <a:pt x="17597" y="58580"/>
                  </a:lnTo>
                  <a:lnTo>
                    <a:pt x="17685" y="58975"/>
                  </a:lnTo>
                  <a:lnTo>
                    <a:pt x="16763" y="60950"/>
                  </a:lnTo>
                  <a:lnTo>
                    <a:pt x="15798" y="62925"/>
                  </a:lnTo>
                  <a:lnTo>
                    <a:pt x="15798" y="62968"/>
                  </a:lnTo>
                  <a:lnTo>
                    <a:pt x="15140" y="64987"/>
                  </a:lnTo>
                  <a:lnTo>
                    <a:pt x="15140" y="65031"/>
                  </a:lnTo>
                  <a:lnTo>
                    <a:pt x="14920" y="67313"/>
                  </a:lnTo>
                  <a:lnTo>
                    <a:pt x="14920" y="67356"/>
                  </a:lnTo>
                  <a:lnTo>
                    <a:pt x="15052" y="68102"/>
                  </a:lnTo>
                  <a:lnTo>
                    <a:pt x="15052" y="68146"/>
                  </a:lnTo>
                  <a:lnTo>
                    <a:pt x="15535" y="69199"/>
                  </a:lnTo>
                  <a:lnTo>
                    <a:pt x="15886" y="71437"/>
                  </a:lnTo>
                  <a:lnTo>
                    <a:pt x="16149" y="73895"/>
                  </a:lnTo>
                  <a:lnTo>
                    <a:pt x="16193" y="75606"/>
                  </a:lnTo>
                  <a:lnTo>
                    <a:pt x="15973" y="77537"/>
                  </a:lnTo>
                  <a:lnTo>
                    <a:pt x="15973" y="77581"/>
                  </a:lnTo>
                  <a:lnTo>
                    <a:pt x="16017" y="79731"/>
                  </a:lnTo>
                  <a:lnTo>
                    <a:pt x="16017" y="79775"/>
                  </a:lnTo>
                  <a:lnTo>
                    <a:pt x="16281" y="81003"/>
                  </a:lnTo>
                  <a:lnTo>
                    <a:pt x="16281" y="81047"/>
                  </a:lnTo>
                  <a:lnTo>
                    <a:pt x="17816" y="84382"/>
                  </a:lnTo>
                  <a:lnTo>
                    <a:pt x="17904" y="84470"/>
                  </a:lnTo>
                  <a:lnTo>
                    <a:pt x="18080" y="84470"/>
                  </a:lnTo>
                  <a:lnTo>
                    <a:pt x="18124" y="84426"/>
                  </a:lnTo>
                  <a:lnTo>
                    <a:pt x="18168" y="84382"/>
                  </a:lnTo>
                  <a:lnTo>
                    <a:pt x="18168" y="84294"/>
                  </a:lnTo>
                  <a:lnTo>
                    <a:pt x="18168" y="84250"/>
                  </a:lnTo>
                  <a:lnTo>
                    <a:pt x="16588" y="80916"/>
                  </a:lnTo>
                  <a:lnTo>
                    <a:pt x="16368" y="79731"/>
                  </a:lnTo>
                  <a:lnTo>
                    <a:pt x="16325" y="77581"/>
                  </a:lnTo>
                  <a:lnTo>
                    <a:pt x="16544" y="75650"/>
                  </a:lnTo>
                  <a:lnTo>
                    <a:pt x="16544" y="75606"/>
                  </a:lnTo>
                  <a:lnTo>
                    <a:pt x="16500" y="73851"/>
                  </a:lnTo>
                  <a:lnTo>
                    <a:pt x="16237" y="71393"/>
                  </a:lnTo>
                  <a:lnTo>
                    <a:pt x="15886" y="69112"/>
                  </a:lnTo>
                  <a:lnTo>
                    <a:pt x="15842" y="69068"/>
                  </a:lnTo>
                  <a:lnTo>
                    <a:pt x="15403" y="68015"/>
                  </a:lnTo>
                  <a:lnTo>
                    <a:pt x="15271" y="67313"/>
                  </a:lnTo>
                  <a:lnTo>
                    <a:pt x="15491" y="65075"/>
                  </a:lnTo>
                  <a:lnTo>
                    <a:pt x="16105" y="63056"/>
                  </a:lnTo>
                  <a:lnTo>
                    <a:pt x="17071" y="61125"/>
                  </a:lnTo>
                  <a:lnTo>
                    <a:pt x="17992" y="59107"/>
                  </a:lnTo>
                  <a:lnTo>
                    <a:pt x="18036" y="58975"/>
                  </a:lnTo>
                  <a:lnTo>
                    <a:pt x="17948" y="58493"/>
                  </a:lnTo>
                  <a:lnTo>
                    <a:pt x="17904" y="58405"/>
                  </a:lnTo>
                  <a:lnTo>
                    <a:pt x="16895" y="56825"/>
                  </a:lnTo>
                  <a:lnTo>
                    <a:pt x="15535" y="54982"/>
                  </a:lnTo>
                  <a:lnTo>
                    <a:pt x="14087" y="52964"/>
                  </a:lnTo>
                  <a:lnTo>
                    <a:pt x="12902" y="51209"/>
                  </a:lnTo>
                  <a:lnTo>
                    <a:pt x="11805" y="49146"/>
                  </a:lnTo>
                  <a:lnTo>
                    <a:pt x="11761" y="49146"/>
                  </a:lnTo>
                  <a:lnTo>
                    <a:pt x="10094" y="46777"/>
                  </a:lnTo>
                  <a:lnTo>
                    <a:pt x="8294" y="44188"/>
                  </a:lnTo>
                  <a:lnTo>
                    <a:pt x="6671" y="41687"/>
                  </a:lnTo>
                  <a:lnTo>
                    <a:pt x="6627" y="39800"/>
                  </a:lnTo>
                  <a:lnTo>
                    <a:pt x="6759" y="35324"/>
                  </a:lnTo>
                  <a:lnTo>
                    <a:pt x="6759" y="35280"/>
                  </a:lnTo>
                  <a:lnTo>
                    <a:pt x="6495" y="33481"/>
                  </a:lnTo>
                  <a:lnTo>
                    <a:pt x="5881" y="30453"/>
                  </a:lnTo>
                  <a:lnTo>
                    <a:pt x="5135" y="27776"/>
                  </a:lnTo>
                  <a:lnTo>
                    <a:pt x="4433" y="25407"/>
                  </a:lnTo>
                  <a:lnTo>
                    <a:pt x="3775" y="22116"/>
                  </a:lnTo>
                  <a:lnTo>
                    <a:pt x="3160" y="18562"/>
                  </a:lnTo>
                  <a:lnTo>
                    <a:pt x="2327" y="15446"/>
                  </a:lnTo>
                  <a:lnTo>
                    <a:pt x="2327" y="15402"/>
                  </a:lnTo>
                  <a:lnTo>
                    <a:pt x="352" y="11497"/>
                  </a:lnTo>
                  <a:lnTo>
                    <a:pt x="571" y="11102"/>
                  </a:lnTo>
                  <a:lnTo>
                    <a:pt x="2151" y="9215"/>
                  </a:lnTo>
                  <a:lnTo>
                    <a:pt x="4696" y="7021"/>
                  </a:lnTo>
                  <a:lnTo>
                    <a:pt x="5442" y="6582"/>
                  </a:lnTo>
                  <a:lnTo>
                    <a:pt x="6495" y="5792"/>
                  </a:lnTo>
                  <a:lnTo>
                    <a:pt x="8207" y="5441"/>
                  </a:lnTo>
                  <a:lnTo>
                    <a:pt x="10313" y="4695"/>
                  </a:lnTo>
                  <a:lnTo>
                    <a:pt x="13209" y="3511"/>
                  </a:lnTo>
                  <a:lnTo>
                    <a:pt x="13253" y="3511"/>
                  </a:lnTo>
                  <a:lnTo>
                    <a:pt x="14745" y="2677"/>
                  </a:lnTo>
                  <a:lnTo>
                    <a:pt x="18124" y="307"/>
                  </a:lnTo>
                  <a:lnTo>
                    <a:pt x="18168" y="263"/>
                  </a:lnTo>
                  <a:lnTo>
                    <a:pt x="18168" y="176"/>
                  </a:lnTo>
                  <a:lnTo>
                    <a:pt x="18168" y="132"/>
                  </a:lnTo>
                  <a:lnTo>
                    <a:pt x="18168" y="44"/>
                  </a:lnTo>
                  <a:lnTo>
                    <a:pt x="18124" y="0"/>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4" name="Google Shape;4524;p91"/>
            <p:cNvSpPr/>
            <p:nvPr/>
          </p:nvSpPr>
          <p:spPr>
            <a:xfrm>
              <a:off x="489325" y="2325975"/>
              <a:ext cx="527700" cy="2220375"/>
            </a:xfrm>
            <a:custGeom>
              <a:rect b="b" l="l" r="r" t="t"/>
              <a:pathLst>
                <a:path extrusionOk="0" h="88815" w="21108">
                  <a:moveTo>
                    <a:pt x="20844" y="1"/>
                  </a:moveTo>
                  <a:lnTo>
                    <a:pt x="17509" y="1844"/>
                  </a:lnTo>
                  <a:lnTo>
                    <a:pt x="15315" y="3204"/>
                  </a:lnTo>
                  <a:lnTo>
                    <a:pt x="13779" y="4082"/>
                  </a:lnTo>
                  <a:lnTo>
                    <a:pt x="12243" y="5047"/>
                  </a:lnTo>
                  <a:lnTo>
                    <a:pt x="10707" y="6056"/>
                  </a:lnTo>
                  <a:lnTo>
                    <a:pt x="9216" y="7066"/>
                  </a:lnTo>
                  <a:lnTo>
                    <a:pt x="8470" y="7636"/>
                  </a:lnTo>
                  <a:lnTo>
                    <a:pt x="7811" y="8163"/>
                  </a:lnTo>
                  <a:lnTo>
                    <a:pt x="7109" y="8733"/>
                  </a:lnTo>
                  <a:lnTo>
                    <a:pt x="6495" y="9347"/>
                  </a:lnTo>
                  <a:lnTo>
                    <a:pt x="5881" y="9918"/>
                  </a:lnTo>
                  <a:lnTo>
                    <a:pt x="5310" y="10576"/>
                  </a:lnTo>
                  <a:lnTo>
                    <a:pt x="4784" y="11190"/>
                  </a:lnTo>
                  <a:lnTo>
                    <a:pt x="4301" y="11849"/>
                  </a:lnTo>
                  <a:lnTo>
                    <a:pt x="3292" y="13121"/>
                  </a:lnTo>
                  <a:lnTo>
                    <a:pt x="3292" y="13165"/>
                  </a:lnTo>
                  <a:lnTo>
                    <a:pt x="1185" y="17860"/>
                  </a:lnTo>
                  <a:lnTo>
                    <a:pt x="220" y="20712"/>
                  </a:lnTo>
                  <a:lnTo>
                    <a:pt x="176" y="20712"/>
                  </a:lnTo>
                  <a:lnTo>
                    <a:pt x="1" y="22204"/>
                  </a:lnTo>
                  <a:lnTo>
                    <a:pt x="1" y="22248"/>
                  </a:lnTo>
                  <a:lnTo>
                    <a:pt x="132" y="25495"/>
                  </a:lnTo>
                  <a:lnTo>
                    <a:pt x="176" y="25539"/>
                  </a:lnTo>
                  <a:lnTo>
                    <a:pt x="834" y="29532"/>
                  </a:lnTo>
                  <a:lnTo>
                    <a:pt x="834" y="29576"/>
                  </a:lnTo>
                  <a:lnTo>
                    <a:pt x="1493" y="31946"/>
                  </a:lnTo>
                  <a:lnTo>
                    <a:pt x="2414" y="34579"/>
                  </a:lnTo>
                  <a:lnTo>
                    <a:pt x="3467" y="37124"/>
                  </a:lnTo>
                  <a:lnTo>
                    <a:pt x="4389" y="39362"/>
                  </a:lnTo>
                  <a:lnTo>
                    <a:pt x="4959" y="41029"/>
                  </a:lnTo>
                  <a:lnTo>
                    <a:pt x="5486" y="42960"/>
                  </a:lnTo>
                  <a:lnTo>
                    <a:pt x="5661" y="44232"/>
                  </a:lnTo>
                  <a:lnTo>
                    <a:pt x="5573" y="46734"/>
                  </a:lnTo>
                  <a:lnTo>
                    <a:pt x="5881" y="48928"/>
                  </a:lnTo>
                  <a:lnTo>
                    <a:pt x="6363" y="51648"/>
                  </a:lnTo>
                  <a:lnTo>
                    <a:pt x="6276" y="56343"/>
                  </a:lnTo>
                  <a:lnTo>
                    <a:pt x="6188" y="58625"/>
                  </a:lnTo>
                  <a:lnTo>
                    <a:pt x="6188" y="61346"/>
                  </a:lnTo>
                  <a:lnTo>
                    <a:pt x="6276" y="65690"/>
                  </a:lnTo>
                  <a:lnTo>
                    <a:pt x="6276" y="65778"/>
                  </a:lnTo>
                  <a:lnTo>
                    <a:pt x="6539" y="66304"/>
                  </a:lnTo>
                  <a:lnTo>
                    <a:pt x="6583" y="66348"/>
                  </a:lnTo>
                  <a:lnTo>
                    <a:pt x="8996" y="68674"/>
                  </a:lnTo>
                  <a:lnTo>
                    <a:pt x="10839" y="70385"/>
                  </a:lnTo>
                  <a:lnTo>
                    <a:pt x="12902" y="71965"/>
                  </a:lnTo>
                  <a:lnTo>
                    <a:pt x="14745" y="73369"/>
                  </a:lnTo>
                  <a:lnTo>
                    <a:pt x="16412" y="74378"/>
                  </a:lnTo>
                  <a:lnTo>
                    <a:pt x="17948" y="75168"/>
                  </a:lnTo>
                  <a:lnTo>
                    <a:pt x="18825" y="76528"/>
                  </a:lnTo>
                  <a:lnTo>
                    <a:pt x="19440" y="77976"/>
                  </a:lnTo>
                  <a:lnTo>
                    <a:pt x="19747" y="80126"/>
                  </a:lnTo>
                  <a:lnTo>
                    <a:pt x="20054" y="82759"/>
                  </a:lnTo>
                  <a:lnTo>
                    <a:pt x="19922" y="84953"/>
                  </a:lnTo>
                  <a:lnTo>
                    <a:pt x="19703" y="87147"/>
                  </a:lnTo>
                  <a:lnTo>
                    <a:pt x="19615" y="88639"/>
                  </a:lnTo>
                  <a:lnTo>
                    <a:pt x="19659" y="88683"/>
                  </a:lnTo>
                  <a:lnTo>
                    <a:pt x="19659" y="88771"/>
                  </a:lnTo>
                  <a:lnTo>
                    <a:pt x="19747" y="88815"/>
                  </a:lnTo>
                  <a:lnTo>
                    <a:pt x="19791" y="88815"/>
                  </a:lnTo>
                  <a:lnTo>
                    <a:pt x="19922" y="88771"/>
                  </a:lnTo>
                  <a:lnTo>
                    <a:pt x="19966" y="88727"/>
                  </a:lnTo>
                  <a:lnTo>
                    <a:pt x="19966" y="88639"/>
                  </a:lnTo>
                  <a:lnTo>
                    <a:pt x="20054" y="87191"/>
                  </a:lnTo>
                  <a:lnTo>
                    <a:pt x="20273" y="84997"/>
                  </a:lnTo>
                  <a:lnTo>
                    <a:pt x="20405" y="82759"/>
                  </a:lnTo>
                  <a:lnTo>
                    <a:pt x="20405" y="82715"/>
                  </a:lnTo>
                  <a:lnTo>
                    <a:pt x="20098" y="80083"/>
                  </a:lnTo>
                  <a:lnTo>
                    <a:pt x="19791" y="77889"/>
                  </a:lnTo>
                  <a:lnTo>
                    <a:pt x="19791" y="77845"/>
                  </a:lnTo>
                  <a:lnTo>
                    <a:pt x="19133" y="76397"/>
                  </a:lnTo>
                  <a:lnTo>
                    <a:pt x="19133" y="76353"/>
                  </a:lnTo>
                  <a:lnTo>
                    <a:pt x="18211" y="74905"/>
                  </a:lnTo>
                  <a:lnTo>
                    <a:pt x="18167" y="74861"/>
                  </a:lnTo>
                  <a:lnTo>
                    <a:pt x="16587" y="74071"/>
                  </a:lnTo>
                  <a:lnTo>
                    <a:pt x="14964" y="73062"/>
                  </a:lnTo>
                  <a:lnTo>
                    <a:pt x="13121" y="71658"/>
                  </a:lnTo>
                  <a:lnTo>
                    <a:pt x="11102" y="70078"/>
                  </a:lnTo>
                  <a:lnTo>
                    <a:pt x="9216" y="68410"/>
                  </a:lnTo>
                  <a:lnTo>
                    <a:pt x="6846" y="66129"/>
                  </a:lnTo>
                  <a:lnTo>
                    <a:pt x="6627" y="65646"/>
                  </a:lnTo>
                  <a:lnTo>
                    <a:pt x="6539" y="61346"/>
                  </a:lnTo>
                  <a:lnTo>
                    <a:pt x="6539" y="58625"/>
                  </a:lnTo>
                  <a:lnTo>
                    <a:pt x="6627" y="56343"/>
                  </a:lnTo>
                  <a:lnTo>
                    <a:pt x="6714" y="51648"/>
                  </a:lnTo>
                  <a:lnTo>
                    <a:pt x="6714" y="51604"/>
                  </a:lnTo>
                  <a:lnTo>
                    <a:pt x="6232" y="48884"/>
                  </a:lnTo>
                  <a:lnTo>
                    <a:pt x="5925" y="46690"/>
                  </a:lnTo>
                  <a:lnTo>
                    <a:pt x="6012" y="44232"/>
                  </a:lnTo>
                  <a:lnTo>
                    <a:pt x="6012" y="44188"/>
                  </a:lnTo>
                  <a:lnTo>
                    <a:pt x="5837" y="42916"/>
                  </a:lnTo>
                  <a:lnTo>
                    <a:pt x="5310" y="40897"/>
                  </a:lnTo>
                  <a:lnTo>
                    <a:pt x="4696" y="39230"/>
                  </a:lnTo>
                  <a:lnTo>
                    <a:pt x="3818" y="36992"/>
                  </a:lnTo>
                  <a:lnTo>
                    <a:pt x="2765" y="34447"/>
                  </a:lnTo>
                  <a:lnTo>
                    <a:pt x="1800" y="31858"/>
                  </a:lnTo>
                  <a:lnTo>
                    <a:pt x="1142" y="29489"/>
                  </a:lnTo>
                  <a:lnTo>
                    <a:pt x="483" y="25495"/>
                  </a:lnTo>
                  <a:lnTo>
                    <a:pt x="352" y="22248"/>
                  </a:lnTo>
                  <a:lnTo>
                    <a:pt x="527" y="20800"/>
                  </a:lnTo>
                  <a:lnTo>
                    <a:pt x="1493" y="17992"/>
                  </a:lnTo>
                  <a:lnTo>
                    <a:pt x="3599" y="13341"/>
                  </a:lnTo>
                  <a:lnTo>
                    <a:pt x="4608" y="12068"/>
                  </a:lnTo>
                  <a:lnTo>
                    <a:pt x="5091" y="11410"/>
                  </a:lnTo>
                  <a:lnTo>
                    <a:pt x="5573" y="10796"/>
                  </a:lnTo>
                  <a:lnTo>
                    <a:pt x="6144" y="10181"/>
                  </a:lnTo>
                  <a:lnTo>
                    <a:pt x="6758" y="9567"/>
                  </a:lnTo>
                  <a:lnTo>
                    <a:pt x="7373" y="8996"/>
                  </a:lnTo>
                  <a:lnTo>
                    <a:pt x="8031" y="8426"/>
                  </a:lnTo>
                  <a:lnTo>
                    <a:pt x="9435" y="7329"/>
                  </a:lnTo>
                  <a:lnTo>
                    <a:pt x="10927" y="6320"/>
                  </a:lnTo>
                  <a:lnTo>
                    <a:pt x="12419" y="5354"/>
                  </a:lnTo>
                  <a:lnTo>
                    <a:pt x="13955" y="4389"/>
                  </a:lnTo>
                  <a:lnTo>
                    <a:pt x="15490" y="3468"/>
                  </a:lnTo>
                  <a:lnTo>
                    <a:pt x="17684" y="2151"/>
                  </a:lnTo>
                  <a:lnTo>
                    <a:pt x="21019" y="308"/>
                  </a:lnTo>
                  <a:lnTo>
                    <a:pt x="21063" y="264"/>
                  </a:lnTo>
                  <a:lnTo>
                    <a:pt x="21107" y="220"/>
                  </a:lnTo>
                  <a:lnTo>
                    <a:pt x="21107" y="133"/>
                  </a:lnTo>
                  <a:lnTo>
                    <a:pt x="21063" y="89"/>
                  </a:lnTo>
                  <a:lnTo>
                    <a:pt x="21019" y="45"/>
                  </a:lnTo>
                  <a:lnTo>
                    <a:pt x="20976" y="1"/>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5" name="Google Shape;4525;p91"/>
            <p:cNvSpPr/>
            <p:nvPr/>
          </p:nvSpPr>
          <p:spPr>
            <a:xfrm>
              <a:off x="261150" y="2997350"/>
              <a:ext cx="377400" cy="1344975"/>
            </a:xfrm>
            <a:custGeom>
              <a:rect b="b" l="l" r="r" t="t"/>
              <a:pathLst>
                <a:path extrusionOk="0" h="53799" w="15096">
                  <a:moveTo>
                    <a:pt x="88" y="1"/>
                  </a:moveTo>
                  <a:lnTo>
                    <a:pt x="44" y="45"/>
                  </a:lnTo>
                  <a:lnTo>
                    <a:pt x="0" y="89"/>
                  </a:lnTo>
                  <a:lnTo>
                    <a:pt x="0" y="176"/>
                  </a:lnTo>
                  <a:lnTo>
                    <a:pt x="0" y="220"/>
                  </a:lnTo>
                  <a:lnTo>
                    <a:pt x="2326" y="5223"/>
                  </a:lnTo>
                  <a:lnTo>
                    <a:pt x="4871" y="9479"/>
                  </a:lnTo>
                  <a:lnTo>
                    <a:pt x="6670" y="12989"/>
                  </a:lnTo>
                  <a:lnTo>
                    <a:pt x="8206" y="16149"/>
                  </a:lnTo>
                  <a:lnTo>
                    <a:pt x="8996" y="17904"/>
                  </a:lnTo>
                  <a:lnTo>
                    <a:pt x="9259" y="18694"/>
                  </a:lnTo>
                  <a:lnTo>
                    <a:pt x="9347" y="21283"/>
                  </a:lnTo>
                  <a:lnTo>
                    <a:pt x="9391" y="25671"/>
                  </a:lnTo>
                  <a:lnTo>
                    <a:pt x="9391" y="28918"/>
                  </a:lnTo>
                  <a:lnTo>
                    <a:pt x="9479" y="36114"/>
                  </a:lnTo>
                  <a:lnTo>
                    <a:pt x="9830" y="42433"/>
                  </a:lnTo>
                  <a:lnTo>
                    <a:pt x="9961" y="43442"/>
                  </a:lnTo>
                  <a:lnTo>
                    <a:pt x="9961" y="43486"/>
                  </a:lnTo>
                  <a:lnTo>
                    <a:pt x="10751" y="45505"/>
                  </a:lnTo>
                  <a:lnTo>
                    <a:pt x="11936" y="48006"/>
                  </a:lnTo>
                  <a:lnTo>
                    <a:pt x="12901" y="49980"/>
                  </a:lnTo>
                  <a:lnTo>
                    <a:pt x="13603" y="51604"/>
                  </a:lnTo>
                  <a:lnTo>
                    <a:pt x="14744" y="53710"/>
                  </a:lnTo>
                  <a:lnTo>
                    <a:pt x="14832" y="53754"/>
                  </a:lnTo>
                  <a:lnTo>
                    <a:pt x="14920" y="53798"/>
                  </a:lnTo>
                  <a:lnTo>
                    <a:pt x="15008" y="53754"/>
                  </a:lnTo>
                  <a:lnTo>
                    <a:pt x="15052" y="53710"/>
                  </a:lnTo>
                  <a:lnTo>
                    <a:pt x="15095" y="53666"/>
                  </a:lnTo>
                  <a:lnTo>
                    <a:pt x="15095" y="53623"/>
                  </a:lnTo>
                  <a:lnTo>
                    <a:pt x="15052" y="53535"/>
                  </a:lnTo>
                  <a:lnTo>
                    <a:pt x="13911" y="51428"/>
                  </a:lnTo>
                  <a:lnTo>
                    <a:pt x="13209" y="49849"/>
                  </a:lnTo>
                  <a:lnTo>
                    <a:pt x="12243" y="47830"/>
                  </a:lnTo>
                  <a:lnTo>
                    <a:pt x="11058" y="45373"/>
                  </a:lnTo>
                  <a:lnTo>
                    <a:pt x="10312" y="43398"/>
                  </a:lnTo>
                  <a:lnTo>
                    <a:pt x="10181" y="42433"/>
                  </a:lnTo>
                  <a:lnTo>
                    <a:pt x="9830" y="36114"/>
                  </a:lnTo>
                  <a:lnTo>
                    <a:pt x="9742" y="28918"/>
                  </a:lnTo>
                  <a:lnTo>
                    <a:pt x="9742" y="25671"/>
                  </a:lnTo>
                  <a:lnTo>
                    <a:pt x="9698" y="21283"/>
                  </a:lnTo>
                  <a:lnTo>
                    <a:pt x="9610" y="18650"/>
                  </a:lnTo>
                  <a:lnTo>
                    <a:pt x="9566" y="18606"/>
                  </a:lnTo>
                  <a:lnTo>
                    <a:pt x="9303" y="17816"/>
                  </a:lnTo>
                  <a:lnTo>
                    <a:pt x="8513" y="16017"/>
                  </a:lnTo>
                  <a:lnTo>
                    <a:pt x="6977" y="12814"/>
                  </a:lnTo>
                  <a:lnTo>
                    <a:pt x="5178" y="9347"/>
                  </a:lnTo>
                  <a:lnTo>
                    <a:pt x="2633" y="5047"/>
                  </a:lnTo>
                  <a:lnTo>
                    <a:pt x="308" y="89"/>
                  </a:lnTo>
                  <a:lnTo>
                    <a:pt x="264" y="45"/>
                  </a:lnTo>
                  <a:lnTo>
                    <a:pt x="220" y="1"/>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6" name="Google Shape;4526;p91"/>
            <p:cNvSpPr/>
            <p:nvPr/>
          </p:nvSpPr>
          <p:spPr>
            <a:xfrm>
              <a:off x="238125" y="3076350"/>
              <a:ext cx="340075" cy="1220975"/>
            </a:xfrm>
            <a:custGeom>
              <a:rect b="b" l="l" r="r" t="t"/>
              <a:pathLst>
                <a:path extrusionOk="0" h="48839" w="13603">
                  <a:moveTo>
                    <a:pt x="132" y="0"/>
                  </a:moveTo>
                  <a:lnTo>
                    <a:pt x="44" y="44"/>
                  </a:lnTo>
                  <a:lnTo>
                    <a:pt x="44" y="88"/>
                  </a:lnTo>
                  <a:lnTo>
                    <a:pt x="0" y="176"/>
                  </a:lnTo>
                  <a:lnTo>
                    <a:pt x="0" y="220"/>
                  </a:lnTo>
                  <a:lnTo>
                    <a:pt x="1448" y="3905"/>
                  </a:lnTo>
                  <a:lnTo>
                    <a:pt x="1492" y="3949"/>
                  </a:lnTo>
                  <a:lnTo>
                    <a:pt x="4344" y="6889"/>
                  </a:lnTo>
                  <a:lnTo>
                    <a:pt x="6143" y="10136"/>
                  </a:lnTo>
                  <a:lnTo>
                    <a:pt x="7855" y="13603"/>
                  </a:lnTo>
                  <a:lnTo>
                    <a:pt x="8820" y="15490"/>
                  </a:lnTo>
                  <a:lnTo>
                    <a:pt x="9039" y="16631"/>
                  </a:lnTo>
                  <a:lnTo>
                    <a:pt x="9083" y="18825"/>
                  </a:lnTo>
                  <a:lnTo>
                    <a:pt x="9127" y="21019"/>
                  </a:lnTo>
                  <a:lnTo>
                    <a:pt x="9171" y="25407"/>
                  </a:lnTo>
                  <a:lnTo>
                    <a:pt x="9171" y="28303"/>
                  </a:lnTo>
                  <a:lnTo>
                    <a:pt x="9215" y="31243"/>
                  </a:lnTo>
                  <a:lnTo>
                    <a:pt x="9303" y="34227"/>
                  </a:lnTo>
                  <a:lnTo>
                    <a:pt x="9434" y="37167"/>
                  </a:lnTo>
                  <a:lnTo>
                    <a:pt x="9654" y="40546"/>
                  </a:lnTo>
                  <a:lnTo>
                    <a:pt x="9654" y="40633"/>
                  </a:lnTo>
                  <a:lnTo>
                    <a:pt x="12681" y="47347"/>
                  </a:lnTo>
                  <a:lnTo>
                    <a:pt x="13252" y="48751"/>
                  </a:lnTo>
                  <a:lnTo>
                    <a:pt x="13340" y="48839"/>
                  </a:lnTo>
                  <a:lnTo>
                    <a:pt x="13471" y="48839"/>
                  </a:lnTo>
                  <a:lnTo>
                    <a:pt x="13559" y="48795"/>
                  </a:lnTo>
                  <a:lnTo>
                    <a:pt x="13559" y="48751"/>
                  </a:lnTo>
                  <a:lnTo>
                    <a:pt x="13603" y="48707"/>
                  </a:lnTo>
                  <a:lnTo>
                    <a:pt x="13559" y="48620"/>
                  </a:lnTo>
                  <a:lnTo>
                    <a:pt x="13033" y="47215"/>
                  </a:lnTo>
                  <a:lnTo>
                    <a:pt x="10005" y="40502"/>
                  </a:lnTo>
                  <a:lnTo>
                    <a:pt x="9785" y="37167"/>
                  </a:lnTo>
                  <a:lnTo>
                    <a:pt x="9654" y="34183"/>
                  </a:lnTo>
                  <a:lnTo>
                    <a:pt x="9566" y="31243"/>
                  </a:lnTo>
                  <a:lnTo>
                    <a:pt x="9522" y="28303"/>
                  </a:lnTo>
                  <a:lnTo>
                    <a:pt x="9522" y="25407"/>
                  </a:lnTo>
                  <a:lnTo>
                    <a:pt x="9478" y="21019"/>
                  </a:lnTo>
                  <a:lnTo>
                    <a:pt x="9434" y="18825"/>
                  </a:lnTo>
                  <a:lnTo>
                    <a:pt x="9390" y="16631"/>
                  </a:lnTo>
                  <a:lnTo>
                    <a:pt x="9390" y="16587"/>
                  </a:lnTo>
                  <a:lnTo>
                    <a:pt x="9171" y="15402"/>
                  </a:lnTo>
                  <a:lnTo>
                    <a:pt x="9171" y="15314"/>
                  </a:lnTo>
                  <a:lnTo>
                    <a:pt x="8162" y="13428"/>
                  </a:lnTo>
                  <a:lnTo>
                    <a:pt x="6450" y="9961"/>
                  </a:lnTo>
                  <a:lnTo>
                    <a:pt x="4651" y="6714"/>
                  </a:lnTo>
                  <a:lnTo>
                    <a:pt x="4607" y="6670"/>
                  </a:lnTo>
                  <a:lnTo>
                    <a:pt x="1755" y="3730"/>
                  </a:lnTo>
                  <a:lnTo>
                    <a:pt x="351" y="132"/>
                  </a:lnTo>
                  <a:lnTo>
                    <a:pt x="307" y="44"/>
                  </a:lnTo>
                  <a:lnTo>
                    <a:pt x="263" y="0"/>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7" name="Google Shape;4527;p91"/>
            <p:cNvSpPr/>
            <p:nvPr/>
          </p:nvSpPr>
          <p:spPr>
            <a:xfrm>
              <a:off x="343425" y="3363750"/>
              <a:ext cx="188700" cy="900675"/>
            </a:xfrm>
            <a:custGeom>
              <a:rect b="b" l="l" r="r" t="t"/>
              <a:pathLst>
                <a:path extrusionOk="0" h="36027" w="7548">
                  <a:moveTo>
                    <a:pt x="176" y="1"/>
                  </a:moveTo>
                  <a:lnTo>
                    <a:pt x="88" y="45"/>
                  </a:lnTo>
                  <a:lnTo>
                    <a:pt x="44" y="89"/>
                  </a:lnTo>
                  <a:lnTo>
                    <a:pt x="44" y="132"/>
                  </a:lnTo>
                  <a:lnTo>
                    <a:pt x="1" y="220"/>
                  </a:lnTo>
                  <a:lnTo>
                    <a:pt x="44" y="264"/>
                  </a:lnTo>
                  <a:lnTo>
                    <a:pt x="3467" y="6144"/>
                  </a:lnTo>
                  <a:lnTo>
                    <a:pt x="3686" y="10488"/>
                  </a:lnTo>
                  <a:lnTo>
                    <a:pt x="3774" y="13823"/>
                  </a:lnTo>
                  <a:lnTo>
                    <a:pt x="3774" y="16675"/>
                  </a:lnTo>
                  <a:lnTo>
                    <a:pt x="3862" y="21063"/>
                  </a:lnTo>
                  <a:lnTo>
                    <a:pt x="4257" y="28479"/>
                  </a:lnTo>
                  <a:lnTo>
                    <a:pt x="4432" y="29576"/>
                  </a:lnTo>
                  <a:lnTo>
                    <a:pt x="4432" y="29620"/>
                  </a:lnTo>
                  <a:lnTo>
                    <a:pt x="5705" y="32648"/>
                  </a:lnTo>
                  <a:lnTo>
                    <a:pt x="7197" y="35939"/>
                  </a:lnTo>
                  <a:lnTo>
                    <a:pt x="7285" y="36027"/>
                  </a:lnTo>
                  <a:lnTo>
                    <a:pt x="7460" y="36027"/>
                  </a:lnTo>
                  <a:lnTo>
                    <a:pt x="7504" y="35983"/>
                  </a:lnTo>
                  <a:lnTo>
                    <a:pt x="7548" y="35939"/>
                  </a:lnTo>
                  <a:lnTo>
                    <a:pt x="7548" y="35851"/>
                  </a:lnTo>
                  <a:lnTo>
                    <a:pt x="7548" y="35807"/>
                  </a:lnTo>
                  <a:lnTo>
                    <a:pt x="6012" y="32516"/>
                  </a:lnTo>
                  <a:lnTo>
                    <a:pt x="4784" y="29488"/>
                  </a:lnTo>
                  <a:lnTo>
                    <a:pt x="4608" y="28435"/>
                  </a:lnTo>
                  <a:lnTo>
                    <a:pt x="4213" y="21063"/>
                  </a:lnTo>
                  <a:lnTo>
                    <a:pt x="4125" y="16675"/>
                  </a:lnTo>
                  <a:lnTo>
                    <a:pt x="4125" y="13823"/>
                  </a:lnTo>
                  <a:lnTo>
                    <a:pt x="4038" y="10444"/>
                  </a:lnTo>
                  <a:lnTo>
                    <a:pt x="3818" y="6100"/>
                  </a:lnTo>
                  <a:lnTo>
                    <a:pt x="3818" y="6012"/>
                  </a:lnTo>
                  <a:lnTo>
                    <a:pt x="352" y="89"/>
                  </a:lnTo>
                  <a:lnTo>
                    <a:pt x="308" y="45"/>
                  </a:lnTo>
                  <a:lnTo>
                    <a:pt x="220" y="45"/>
                  </a:lnTo>
                  <a:lnTo>
                    <a:pt x="176" y="1"/>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8" name="Google Shape;4528;p91"/>
            <p:cNvSpPr/>
            <p:nvPr/>
          </p:nvSpPr>
          <p:spPr>
            <a:xfrm>
              <a:off x="2699800" y="3180550"/>
              <a:ext cx="204075" cy="111925"/>
            </a:xfrm>
            <a:custGeom>
              <a:rect b="b" l="l" r="r" t="t"/>
              <a:pathLst>
                <a:path extrusionOk="0" h="4477" w="8163">
                  <a:moveTo>
                    <a:pt x="4828" y="1"/>
                  </a:moveTo>
                  <a:lnTo>
                    <a:pt x="4740" y="45"/>
                  </a:lnTo>
                  <a:lnTo>
                    <a:pt x="2590" y="1054"/>
                  </a:lnTo>
                  <a:lnTo>
                    <a:pt x="922" y="1712"/>
                  </a:lnTo>
                  <a:lnTo>
                    <a:pt x="879" y="1756"/>
                  </a:lnTo>
                  <a:lnTo>
                    <a:pt x="220" y="2326"/>
                  </a:lnTo>
                  <a:lnTo>
                    <a:pt x="133" y="2414"/>
                  </a:lnTo>
                  <a:lnTo>
                    <a:pt x="1" y="2853"/>
                  </a:lnTo>
                  <a:lnTo>
                    <a:pt x="1" y="2941"/>
                  </a:lnTo>
                  <a:lnTo>
                    <a:pt x="176" y="3511"/>
                  </a:lnTo>
                  <a:lnTo>
                    <a:pt x="220" y="3555"/>
                  </a:lnTo>
                  <a:lnTo>
                    <a:pt x="703" y="4038"/>
                  </a:lnTo>
                  <a:lnTo>
                    <a:pt x="747" y="4038"/>
                  </a:lnTo>
                  <a:lnTo>
                    <a:pt x="1361" y="4345"/>
                  </a:lnTo>
                  <a:lnTo>
                    <a:pt x="1449" y="4389"/>
                  </a:lnTo>
                  <a:lnTo>
                    <a:pt x="3029" y="4477"/>
                  </a:lnTo>
                  <a:lnTo>
                    <a:pt x="3073" y="4477"/>
                  </a:lnTo>
                  <a:lnTo>
                    <a:pt x="5179" y="4038"/>
                  </a:lnTo>
                  <a:lnTo>
                    <a:pt x="8031" y="3204"/>
                  </a:lnTo>
                  <a:lnTo>
                    <a:pt x="8119" y="3160"/>
                  </a:lnTo>
                  <a:lnTo>
                    <a:pt x="8163" y="3116"/>
                  </a:lnTo>
                  <a:lnTo>
                    <a:pt x="8163" y="3029"/>
                  </a:lnTo>
                  <a:lnTo>
                    <a:pt x="8163" y="2985"/>
                  </a:lnTo>
                  <a:lnTo>
                    <a:pt x="8119" y="2897"/>
                  </a:lnTo>
                  <a:lnTo>
                    <a:pt x="8075" y="2897"/>
                  </a:lnTo>
                  <a:lnTo>
                    <a:pt x="8031" y="2853"/>
                  </a:lnTo>
                  <a:lnTo>
                    <a:pt x="7943" y="2853"/>
                  </a:lnTo>
                  <a:lnTo>
                    <a:pt x="5091" y="3687"/>
                  </a:lnTo>
                  <a:lnTo>
                    <a:pt x="3029" y="4126"/>
                  </a:lnTo>
                  <a:lnTo>
                    <a:pt x="1493" y="4038"/>
                  </a:lnTo>
                  <a:lnTo>
                    <a:pt x="922" y="3774"/>
                  </a:lnTo>
                  <a:lnTo>
                    <a:pt x="527" y="3336"/>
                  </a:lnTo>
                  <a:lnTo>
                    <a:pt x="352" y="2897"/>
                  </a:lnTo>
                  <a:lnTo>
                    <a:pt x="484" y="2590"/>
                  </a:lnTo>
                  <a:lnTo>
                    <a:pt x="1098" y="2063"/>
                  </a:lnTo>
                  <a:lnTo>
                    <a:pt x="2722" y="1361"/>
                  </a:lnTo>
                  <a:lnTo>
                    <a:pt x="4916" y="352"/>
                  </a:lnTo>
                  <a:lnTo>
                    <a:pt x="4959" y="308"/>
                  </a:lnTo>
                  <a:lnTo>
                    <a:pt x="5003" y="264"/>
                  </a:lnTo>
                  <a:lnTo>
                    <a:pt x="5003" y="176"/>
                  </a:lnTo>
                  <a:lnTo>
                    <a:pt x="5003" y="132"/>
                  </a:lnTo>
                  <a:lnTo>
                    <a:pt x="4959" y="45"/>
                  </a:lnTo>
                  <a:lnTo>
                    <a:pt x="4872" y="45"/>
                  </a:lnTo>
                  <a:lnTo>
                    <a:pt x="4828" y="1"/>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9" name="Google Shape;4529;p91"/>
            <p:cNvSpPr/>
            <p:nvPr/>
          </p:nvSpPr>
          <p:spPr>
            <a:xfrm>
              <a:off x="3153975" y="3567800"/>
              <a:ext cx="561700" cy="625325"/>
            </a:xfrm>
            <a:custGeom>
              <a:rect b="b" l="l" r="r" t="t"/>
              <a:pathLst>
                <a:path extrusionOk="0" h="25013" w="22468">
                  <a:moveTo>
                    <a:pt x="3774" y="1"/>
                  </a:moveTo>
                  <a:lnTo>
                    <a:pt x="3730" y="44"/>
                  </a:lnTo>
                  <a:lnTo>
                    <a:pt x="3686" y="88"/>
                  </a:lnTo>
                  <a:lnTo>
                    <a:pt x="2151" y="3599"/>
                  </a:lnTo>
                  <a:lnTo>
                    <a:pt x="1361" y="5442"/>
                  </a:lnTo>
                  <a:lnTo>
                    <a:pt x="1361" y="5486"/>
                  </a:lnTo>
                  <a:lnTo>
                    <a:pt x="703" y="8733"/>
                  </a:lnTo>
                  <a:lnTo>
                    <a:pt x="132" y="11629"/>
                  </a:lnTo>
                  <a:lnTo>
                    <a:pt x="0" y="12331"/>
                  </a:lnTo>
                  <a:lnTo>
                    <a:pt x="0" y="12463"/>
                  </a:lnTo>
                  <a:lnTo>
                    <a:pt x="88" y="12506"/>
                  </a:lnTo>
                  <a:lnTo>
                    <a:pt x="3335" y="14788"/>
                  </a:lnTo>
                  <a:lnTo>
                    <a:pt x="3862" y="15534"/>
                  </a:lnTo>
                  <a:lnTo>
                    <a:pt x="4915" y="17860"/>
                  </a:lnTo>
                  <a:lnTo>
                    <a:pt x="6012" y="19747"/>
                  </a:lnTo>
                  <a:lnTo>
                    <a:pt x="6012" y="19791"/>
                  </a:lnTo>
                  <a:lnTo>
                    <a:pt x="7241" y="21326"/>
                  </a:lnTo>
                  <a:lnTo>
                    <a:pt x="7285" y="21370"/>
                  </a:lnTo>
                  <a:lnTo>
                    <a:pt x="8645" y="22072"/>
                  </a:lnTo>
                  <a:lnTo>
                    <a:pt x="9523" y="22379"/>
                  </a:lnTo>
                  <a:lnTo>
                    <a:pt x="9566" y="22423"/>
                  </a:lnTo>
                  <a:lnTo>
                    <a:pt x="12243" y="22818"/>
                  </a:lnTo>
                  <a:lnTo>
                    <a:pt x="14525" y="23038"/>
                  </a:lnTo>
                  <a:lnTo>
                    <a:pt x="18079" y="24266"/>
                  </a:lnTo>
                  <a:lnTo>
                    <a:pt x="20273" y="24881"/>
                  </a:lnTo>
                  <a:lnTo>
                    <a:pt x="20317" y="24881"/>
                  </a:lnTo>
                  <a:lnTo>
                    <a:pt x="21326" y="25012"/>
                  </a:lnTo>
                  <a:lnTo>
                    <a:pt x="21414" y="25012"/>
                  </a:lnTo>
                  <a:lnTo>
                    <a:pt x="22336" y="24749"/>
                  </a:lnTo>
                  <a:lnTo>
                    <a:pt x="22423" y="24705"/>
                  </a:lnTo>
                  <a:lnTo>
                    <a:pt x="22467" y="24661"/>
                  </a:lnTo>
                  <a:lnTo>
                    <a:pt x="22467" y="24617"/>
                  </a:lnTo>
                  <a:lnTo>
                    <a:pt x="22467" y="24530"/>
                  </a:lnTo>
                  <a:lnTo>
                    <a:pt x="22467" y="24486"/>
                  </a:lnTo>
                  <a:lnTo>
                    <a:pt x="22423" y="24442"/>
                  </a:lnTo>
                  <a:lnTo>
                    <a:pt x="22336" y="24398"/>
                  </a:lnTo>
                  <a:lnTo>
                    <a:pt x="22248" y="24398"/>
                  </a:lnTo>
                  <a:lnTo>
                    <a:pt x="21326" y="24661"/>
                  </a:lnTo>
                  <a:lnTo>
                    <a:pt x="20361" y="24530"/>
                  </a:lnTo>
                  <a:lnTo>
                    <a:pt x="18211" y="23915"/>
                  </a:lnTo>
                  <a:lnTo>
                    <a:pt x="14613" y="22731"/>
                  </a:lnTo>
                  <a:lnTo>
                    <a:pt x="12287" y="22467"/>
                  </a:lnTo>
                  <a:lnTo>
                    <a:pt x="9610" y="22072"/>
                  </a:lnTo>
                  <a:lnTo>
                    <a:pt x="8777" y="21765"/>
                  </a:lnTo>
                  <a:lnTo>
                    <a:pt x="7460" y="21107"/>
                  </a:lnTo>
                  <a:lnTo>
                    <a:pt x="6319" y="19571"/>
                  </a:lnTo>
                  <a:lnTo>
                    <a:pt x="5222" y="17684"/>
                  </a:lnTo>
                  <a:lnTo>
                    <a:pt x="4169" y="15359"/>
                  </a:lnTo>
                  <a:lnTo>
                    <a:pt x="4169" y="15315"/>
                  </a:lnTo>
                  <a:lnTo>
                    <a:pt x="3643" y="14569"/>
                  </a:lnTo>
                  <a:lnTo>
                    <a:pt x="3599" y="14525"/>
                  </a:lnTo>
                  <a:lnTo>
                    <a:pt x="351" y="12287"/>
                  </a:lnTo>
                  <a:lnTo>
                    <a:pt x="483" y="11673"/>
                  </a:lnTo>
                  <a:lnTo>
                    <a:pt x="1054" y="8820"/>
                  </a:lnTo>
                  <a:lnTo>
                    <a:pt x="1712" y="5573"/>
                  </a:lnTo>
                  <a:lnTo>
                    <a:pt x="2458" y="3730"/>
                  </a:lnTo>
                  <a:lnTo>
                    <a:pt x="3994" y="220"/>
                  </a:lnTo>
                  <a:lnTo>
                    <a:pt x="3994" y="176"/>
                  </a:lnTo>
                  <a:lnTo>
                    <a:pt x="3994" y="88"/>
                  </a:lnTo>
                  <a:lnTo>
                    <a:pt x="3950" y="44"/>
                  </a:lnTo>
                  <a:lnTo>
                    <a:pt x="3906" y="1"/>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0" name="Google Shape;4530;p91"/>
            <p:cNvSpPr/>
            <p:nvPr/>
          </p:nvSpPr>
          <p:spPr>
            <a:xfrm>
              <a:off x="2632900" y="3118025"/>
              <a:ext cx="307175" cy="222725"/>
            </a:xfrm>
            <a:custGeom>
              <a:rect b="b" l="l" r="r" t="t"/>
              <a:pathLst>
                <a:path extrusionOk="0" h="8909" w="12287">
                  <a:moveTo>
                    <a:pt x="4695" y="1"/>
                  </a:moveTo>
                  <a:lnTo>
                    <a:pt x="4608" y="44"/>
                  </a:lnTo>
                  <a:lnTo>
                    <a:pt x="4564" y="88"/>
                  </a:lnTo>
                  <a:lnTo>
                    <a:pt x="3116" y="2238"/>
                  </a:lnTo>
                  <a:lnTo>
                    <a:pt x="2106" y="3116"/>
                  </a:lnTo>
                  <a:lnTo>
                    <a:pt x="2106" y="3160"/>
                  </a:lnTo>
                  <a:lnTo>
                    <a:pt x="746" y="4784"/>
                  </a:lnTo>
                  <a:lnTo>
                    <a:pt x="746" y="4827"/>
                  </a:lnTo>
                  <a:lnTo>
                    <a:pt x="0" y="6232"/>
                  </a:lnTo>
                  <a:lnTo>
                    <a:pt x="0" y="6319"/>
                  </a:lnTo>
                  <a:lnTo>
                    <a:pt x="0" y="6407"/>
                  </a:lnTo>
                  <a:lnTo>
                    <a:pt x="307" y="6934"/>
                  </a:lnTo>
                  <a:lnTo>
                    <a:pt x="351" y="6978"/>
                  </a:lnTo>
                  <a:lnTo>
                    <a:pt x="2633" y="8426"/>
                  </a:lnTo>
                  <a:lnTo>
                    <a:pt x="2677" y="8469"/>
                  </a:lnTo>
                  <a:lnTo>
                    <a:pt x="5836" y="8908"/>
                  </a:lnTo>
                  <a:lnTo>
                    <a:pt x="5880" y="8908"/>
                  </a:lnTo>
                  <a:lnTo>
                    <a:pt x="8294" y="8294"/>
                  </a:lnTo>
                  <a:lnTo>
                    <a:pt x="10839" y="7285"/>
                  </a:lnTo>
                  <a:lnTo>
                    <a:pt x="12155" y="7021"/>
                  </a:lnTo>
                  <a:lnTo>
                    <a:pt x="12199" y="6978"/>
                  </a:lnTo>
                  <a:lnTo>
                    <a:pt x="12287" y="6934"/>
                  </a:lnTo>
                  <a:lnTo>
                    <a:pt x="12287" y="6890"/>
                  </a:lnTo>
                  <a:lnTo>
                    <a:pt x="12287" y="6802"/>
                  </a:lnTo>
                  <a:lnTo>
                    <a:pt x="12287" y="6758"/>
                  </a:lnTo>
                  <a:lnTo>
                    <a:pt x="12199" y="6714"/>
                  </a:lnTo>
                  <a:lnTo>
                    <a:pt x="12155" y="6670"/>
                  </a:lnTo>
                  <a:lnTo>
                    <a:pt x="12067" y="6670"/>
                  </a:lnTo>
                  <a:lnTo>
                    <a:pt x="10795" y="6934"/>
                  </a:lnTo>
                  <a:lnTo>
                    <a:pt x="10751" y="6934"/>
                  </a:lnTo>
                  <a:lnTo>
                    <a:pt x="8206" y="7987"/>
                  </a:lnTo>
                  <a:lnTo>
                    <a:pt x="5836" y="8557"/>
                  </a:lnTo>
                  <a:lnTo>
                    <a:pt x="2765" y="8118"/>
                  </a:lnTo>
                  <a:lnTo>
                    <a:pt x="615" y="6714"/>
                  </a:lnTo>
                  <a:lnTo>
                    <a:pt x="351" y="6319"/>
                  </a:lnTo>
                  <a:lnTo>
                    <a:pt x="1053" y="5003"/>
                  </a:lnTo>
                  <a:lnTo>
                    <a:pt x="2370" y="3379"/>
                  </a:lnTo>
                  <a:lnTo>
                    <a:pt x="3379" y="2502"/>
                  </a:lnTo>
                  <a:lnTo>
                    <a:pt x="3423" y="2458"/>
                  </a:lnTo>
                  <a:lnTo>
                    <a:pt x="4871" y="308"/>
                  </a:lnTo>
                  <a:lnTo>
                    <a:pt x="4871" y="220"/>
                  </a:lnTo>
                  <a:lnTo>
                    <a:pt x="4871" y="176"/>
                  </a:lnTo>
                  <a:lnTo>
                    <a:pt x="4871" y="88"/>
                  </a:lnTo>
                  <a:lnTo>
                    <a:pt x="4827" y="44"/>
                  </a:lnTo>
                  <a:lnTo>
                    <a:pt x="4739" y="1"/>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1" name="Google Shape;4531;p91"/>
            <p:cNvSpPr/>
            <p:nvPr/>
          </p:nvSpPr>
          <p:spPr>
            <a:xfrm>
              <a:off x="3084850" y="3493200"/>
              <a:ext cx="603400" cy="716375"/>
            </a:xfrm>
            <a:custGeom>
              <a:rect b="b" l="l" r="r" t="t"/>
              <a:pathLst>
                <a:path extrusionOk="0" h="28655" w="24136">
                  <a:moveTo>
                    <a:pt x="3248" y="1"/>
                  </a:moveTo>
                  <a:lnTo>
                    <a:pt x="3204" y="45"/>
                  </a:lnTo>
                  <a:lnTo>
                    <a:pt x="3160" y="88"/>
                  </a:lnTo>
                  <a:lnTo>
                    <a:pt x="3116" y="176"/>
                  </a:lnTo>
                  <a:lnTo>
                    <a:pt x="2941" y="1361"/>
                  </a:lnTo>
                  <a:lnTo>
                    <a:pt x="1756" y="4520"/>
                  </a:lnTo>
                  <a:lnTo>
                    <a:pt x="1142" y="6539"/>
                  </a:lnTo>
                  <a:lnTo>
                    <a:pt x="1098" y="6539"/>
                  </a:lnTo>
                  <a:lnTo>
                    <a:pt x="879" y="8864"/>
                  </a:lnTo>
                  <a:lnTo>
                    <a:pt x="45" y="13165"/>
                  </a:lnTo>
                  <a:lnTo>
                    <a:pt x="45" y="13209"/>
                  </a:lnTo>
                  <a:lnTo>
                    <a:pt x="1" y="15534"/>
                  </a:lnTo>
                  <a:lnTo>
                    <a:pt x="45" y="16895"/>
                  </a:lnTo>
                  <a:lnTo>
                    <a:pt x="45" y="16982"/>
                  </a:lnTo>
                  <a:lnTo>
                    <a:pt x="440" y="17641"/>
                  </a:lnTo>
                  <a:lnTo>
                    <a:pt x="484" y="17728"/>
                  </a:lnTo>
                  <a:lnTo>
                    <a:pt x="1317" y="18255"/>
                  </a:lnTo>
                  <a:lnTo>
                    <a:pt x="1361" y="18255"/>
                  </a:lnTo>
                  <a:lnTo>
                    <a:pt x="4082" y="19264"/>
                  </a:lnTo>
                  <a:lnTo>
                    <a:pt x="5530" y="20010"/>
                  </a:lnTo>
                  <a:lnTo>
                    <a:pt x="7066" y="22248"/>
                  </a:lnTo>
                  <a:lnTo>
                    <a:pt x="8602" y="24442"/>
                  </a:lnTo>
                  <a:lnTo>
                    <a:pt x="9479" y="25495"/>
                  </a:lnTo>
                  <a:lnTo>
                    <a:pt x="9523" y="25539"/>
                  </a:lnTo>
                  <a:lnTo>
                    <a:pt x="11585" y="26417"/>
                  </a:lnTo>
                  <a:lnTo>
                    <a:pt x="11629" y="26417"/>
                  </a:lnTo>
                  <a:lnTo>
                    <a:pt x="13779" y="26812"/>
                  </a:lnTo>
                  <a:lnTo>
                    <a:pt x="16412" y="27163"/>
                  </a:lnTo>
                  <a:lnTo>
                    <a:pt x="17816" y="27250"/>
                  </a:lnTo>
                  <a:lnTo>
                    <a:pt x="20449" y="28128"/>
                  </a:lnTo>
                  <a:lnTo>
                    <a:pt x="22248" y="28655"/>
                  </a:lnTo>
                  <a:lnTo>
                    <a:pt x="23389" y="28655"/>
                  </a:lnTo>
                  <a:lnTo>
                    <a:pt x="24004" y="28479"/>
                  </a:lnTo>
                  <a:lnTo>
                    <a:pt x="24048" y="28435"/>
                  </a:lnTo>
                  <a:lnTo>
                    <a:pt x="24091" y="28391"/>
                  </a:lnTo>
                  <a:lnTo>
                    <a:pt x="24135" y="28347"/>
                  </a:lnTo>
                  <a:lnTo>
                    <a:pt x="24091" y="28260"/>
                  </a:lnTo>
                  <a:lnTo>
                    <a:pt x="24091" y="28216"/>
                  </a:lnTo>
                  <a:lnTo>
                    <a:pt x="24004" y="28172"/>
                  </a:lnTo>
                  <a:lnTo>
                    <a:pt x="23960" y="28128"/>
                  </a:lnTo>
                  <a:lnTo>
                    <a:pt x="23872" y="28128"/>
                  </a:lnTo>
                  <a:lnTo>
                    <a:pt x="23302" y="28303"/>
                  </a:lnTo>
                  <a:lnTo>
                    <a:pt x="22336" y="28303"/>
                  </a:lnTo>
                  <a:lnTo>
                    <a:pt x="20537" y="27821"/>
                  </a:lnTo>
                  <a:lnTo>
                    <a:pt x="17904" y="26943"/>
                  </a:lnTo>
                  <a:lnTo>
                    <a:pt x="17860" y="26899"/>
                  </a:lnTo>
                  <a:lnTo>
                    <a:pt x="16456" y="26812"/>
                  </a:lnTo>
                  <a:lnTo>
                    <a:pt x="13823" y="26504"/>
                  </a:lnTo>
                  <a:lnTo>
                    <a:pt x="11673" y="26109"/>
                  </a:lnTo>
                  <a:lnTo>
                    <a:pt x="9699" y="25232"/>
                  </a:lnTo>
                  <a:lnTo>
                    <a:pt x="8865" y="24223"/>
                  </a:lnTo>
                  <a:lnTo>
                    <a:pt x="7373" y="22029"/>
                  </a:lnTo>
                  <a:lnTo>
                    <a:pt x="5793" y="19791"/>
                  </a:lnTo>
                  <a:lnTo>
                    <a:pt x="5705" y="19747"/>
                  </a:lnTo>
                  <a:lnTo>
                    <a:pt x="4214" y="18957"/>
                  </a:lnTo>
                  <a:lnTo>
                    <a:pt x="4214" y="18913"/>
                  </a:lnTo>
                  <a:lnTo>
                    <a:pt x="1493" y="17948"/>
                  </a:lnTo>
                  <a:lnTo>
                    <a:pt x="703" y="17421"/>
                  </a:lnTo>
                  <a:lnTo>
                    <a:pt x="396" y="16851"/>
                  </a:lnTo>
                  <a:lnTo>
                    <a:pt x="352" y="15490"/>
                  </a:lnTo>
                  <a:lnTo>
                    <a:pt x="396" y="13209"/>
                  </a:lnTo>
                  <a:lnTo>
                    <a:pt x="1230" y="8908"/>
                  </a:lnTo>
                  <a:lnTo>
                    <a:pt x="1449" y="6627"/>
                  </a:lnTo>
                  <a:lnTo>
                    <a:pt x="2107" y="4652"/>
                  </a:lnTo>
                  <a:lnTo>
                    <a:pt x="3292" y="1493"/>
                  </a:lnTo>
                  <a:lnTo>
                    <a:pt x="3292" y="1449"/>
                  </a:lnTo>
                  <a:lnTo>
                    <a:pt x="3468" y="220"/>
                  </a:lnTo>
                  <a:lnTo>
                    <a:pt x="3468" y="132"/>
                  </a:lnTo>
                  <a:lnTo>
                    <a:pt x="3468" y="88"/>
                  </a:lnTo>
                  <a:lnTo>
                    <a:pt x="3380" y="45"/>
                  </a:lnTo>
                  <a:lnTo>
                    <a:pt x="3336" y="1"/>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2" name="Google Shape;4532;p91"/>
            <p:cNvSpPr/>
            <p:nvPr/>
          </p:nvSpPr>
          <p:spPr>
            <a:xfrm>
              <a:off x="2512225" y="3058800"/>
              <a:ext cx="1147500" cy="1171625"/>
            </a:xfrm>
            <a:custGeom>
              <a:rect b="b" l="l" r="r" t="t"/>
              <a:pathLst>
                <a:path extrusionOk="0" h="46865" w="45900">
                  <a:moveTo>
                    <a:pt x="6846" y="0"/>
                  </a:moveTo>
                  <a:lnTo>
                    <a:pt x="6802" y="44"/>
                  </a:lnTo>
                  <a:lnTo>
                    <a:pt x="6758" y="88"/>
                  </a:lnTo>
                  <a:lnTo>
                    <a:pt x="5222" y="2721"/>
                  </a:lnTo>
                  <a:lnTo>
                    <a:pt x="4037" y="4827"/>
                  </a:lnTo>
                  <a:lnTo>
                    <a:pt x="1405" y="8557"/>
                  </a:lnTo>
                  <a:lnTo>
                    <a:pt x="176" y="10400"/>
                  </a:lnTo>
                  <a:lnTo>
                    <a:pt x="44" y="10531"/>
                  </a:lnTo>
                  <a:lnTo>
                    <a:pt x="0" y="10619"/>
                  </a:lnTo>
                  <a:lnTo>
                    <a:pt x="0" y="10707"/>
                  </a:lnTo>
                  <a:lnTo>
                    <a:pt x="0" y="10795"/>
                  </a:lnTo>
                  <a:lnTo>
                    <a:pt x="88" y="10838"/>
                  </a:lnTo>
                  <a:lnTo>
                    <a:pt x="2765" y="11848"/>
                  </a:lnTo>
                  <a:lnTo>
                    <a:pt x="5222" y="12901"/>
                  </a:lnTo>
                  <a:lnTo>
                    <a:pt x="7855" y="13603"/>
                  </a:lnTo>
                  <a:lnTo>
                    <a:pt x="7899" y="13603"/>
                  </a:lnTo>
                  <a:lnTo>
                    <a:pt x="10619" y="13954"/>
                  </a:lnTo>
                  <a:lnTo>
                    <a:pt x="10663" y="13954"/>
                  </a:lnTo>
                  <a:lnTo>
                    <a:pt x="11936" y="13866"/>
                  </a:lnTo>
                  <a:lnTo>
                    <a:pt x="11980" y="13822"/>
                  </a:lnTo>
                  <a:lnTo>
                    <a:pt x="15095" y="12989"/>
                  </a:lnTo>
                  <a:lnTo>
                    <a:pt x="15139" y="12945"/>
                  </a:lnTo>
                  <a:lnTo>
                    <a:pt x="17289" y="11892"/>
                  </a:lnTo>
                  <a:lnTo>
                    <a:pt x="18430" y="11628"/>
                  </a:lnTo>
                  <a:lnTo>
                    <a:pt x="19264" y="11716"/>
                  </a:lnTo>
                  <a:lnTo>
                    <a:pt x="21502" y="15139"/>
                  </a:lnTo>
                  <a:lnTo>
                    <a:pt x="22028" y="16543"/>
                  </a:lnTo>
                  <a:lnTo>
                    <a:pt x="22116" y="17684"/>
                  </a:lnTo>
                  <a:lnTo>
                    <a:pt x="21546" y="19790"/>
                  </a:lnTo>
                  <a:lnTo>
                    <a:pt x="21019" y="21940"/>
                  </a:lnTo>
                  <a:lnTo>
                    <a:pt x="20712" y="24310"/>
                  </a:lnTo>
                  <a:lnTo>
                    <a:pt x="20536" y="26943"/>
                  </a:lnTo>
                  <a:lnTo>
                    <a:pt x="20054" y="29093"/>
                  </a:lnTo>
                  <a:lnTo>
                    <a:pt x="20054" y="29137"/>
                  </a:lnTo>
                  <a:lnTo>
                    <a:pt x="19966" y="31067"/>
                  </a:lnTo>
                  <a:lnTo>
                    <a:pt x="19001" y="35148"/>
                  </a:lnTo>
                  <a:lnTo>
                    <a:pt x="18957" y="35675"/>
                  </a:lnTo>
                  <a:lnTo>
                    <a:pt x="18957" y="35763"/>
                  </a:lnTo>
                  <a:lnTo>
                    <a:pt x="19044" y="35850"/>
                  </a:lnTo>
                  <a:lnTo>
                    <a:pt x="19834" y="36333"/>
                  </a:lnTo>
                  <a:lnTo>
                    <a:pt x="19878" y="36333"/>
                  </a:lnTo>
                  <a:lnTo>
                    <a:pt x="23871" y="37649"/>
                  </a:lnTo>
                  <a:lnTo>
                    <a:pt x="26636" y="38702"/>
                  </a:lnTo>
                  <a:lnTo>
                    <a:pt x="28216" y="39317"/>
                  </a:lnTo>
                  <a:lnTo>
                    <a:pt x="28830" y="39975"/>
                  </a:lnTo>
                  <a:lnTo>
                    <a:pt x="30410" y="42301"/>
                  </a:lnTo>
                  <a:lnTo>
                    <a:pt x="31507" y="43749"/>
                  </a:lnTo>
                  <a:lnTo>
                    <a:pt x="31550" y="43793"/>
                  </a:lnTo>
                  <a:lnTo>
                    <a:pt x="32209" y="44231"/>
                  </a:lnTo>
                  <a:lnTo>
                    <a:pt x="34359" y="45065"/>
                  </a:lnTo>
                  <a:lnTo>
                    <a:pt x="34403" y="45065"/>
                  </a:lnTo>
                  <a:lnTo>
                    <a:pt x="38220" y="45592"/>
                  </a:lnTo>
                  <a:lnTo>
                    <a:pt x="40765" y="45767"/>
                  </a:lnTo>
                  <a:lnTo>
                    <a:pt x="43969" y="46733"/>
                  </a:lnTo>
                  <a:lnTo>
                    <a:pt x="44758" y="46864"/>
                  </a:lnTo>
                  <a:lnTo>
                    <a:pt x="44846" y="46864"/>
                  </a:lnTo>
                  <a:lnTo>
                    <a:pt x="45768" y="46601"/>
                  </a:lnTo>
                  <a:lnTo>
                    <a:pt x="45812" y="46601"/>
                  </a:lnTo>
                  <a:lnTo>
                    <a:pt x="45855" y="46513"/>
                  </a:lnTo>
                  <a:lnTo>
                    <a:pt x="45899" y="46469"/>
                  </a:lnTo>
                  <a:lnTo>
                    <a:pt x="45855" y="46382"/>
                  </a:lnTo>
                  <a:lnTo>
                    <a:pt x="45855" y="46338"/>
                  </a:lnTo>
                  <a:lnTo>
                    <a:pt x="45812" y="46294"/>
                  </a:lnTo>
                  <a:lnTo>
                    <a:pt x="45724" y="46250"/>
                  </a:lnTo>
                  <a:lnTo>
                    <a:pt x="45680" y="46294"/>
                  </a:lnTo>
                  <a:lnTo>
                    <a:pt x="44758" y="46513"/>
                  </a:lnTo>
                  <a:lnTo>
                    <a:pt x="44056" y="46382"/>
                  </a:lnTo>
                  <a:lnTo>
                    <a:pt x="40853" y="45416"/>
                  </a:lnTo>
                  <a:lnTo>
                    <a:pt x="40809" y="45416"/>
                  </a:lnTo>
                  <a:lnTo>
                    <a:pt x="38264" y="45241"/>
                  </a:lnTo>
                  <a:lnTo>
                    <a:pt x="34490" y="44714"/>
                  </a:lnTo>
                  <a:lnTo>
                    <a:pt x="32384" y="43924"/>
                  </a:lnTo>
                  <a:lnTo>
                    <a:pt x="31770" y="43529"/>
                  </a:lnTo>
                  <a:lnTo>
                    <a:pt x="30717" y="42081"/>
                  </a:lnTo>
                  <a:lnTo>
                    <a:pt x="29093" y="39756"/>
                  </a:lnTo>
                  <a:lnTo>
                    <a:pt x="28435" y="39054"/>
                  </a:lnTo>
                  <a:lnTo>
                    <a:pt x="28347" y="39010"/>
                  </a:lnTo>
                  <a:lnTo>
                    <a:pt x="26767" y="38351"/>
                  </a:lnTo>
                  <a:lnTo>
                    <a:pt x="24003" y="37342"/>
                  </a:lnTo>
                  <a:lnTo>
                    <a:pt x="20010" y="35982"/>
                  </a:lnTo>
                  <a:lnTo>
                    <a:pt x="19308" y="35587"/>
                  </a:lnTo>
                  <a:lnTo>
                    <a:pt x="19352" y="35236"/>
                  </a:lnTo>
                  <a:lnTo>
                    <a:pt x="20273" y="31111"/>
                  </a:lnTo>
                  <a:lnTo>
                    <a:pt x="20317" y="31111"/>
                  </a:lnTo>
                  <a:lnTo>
                    <a:pt x="20405" y="29180"/>
                  </a:lnTo>
                  <a:lnTo>
                    <a:pt x="20887" y="26986"/>
                  </a:lnTo>
                  <a:lnTo>
                    <a:pt x="21063" y="24354"/>
                  </a:lnTo>
                  <a:lnTo>
                    <a:pt x="21326" y="21984"/>
                  </a:lnTo>
                  <a:lnTo>
                    <a:pt x="21897" y="19878"/>
                  </a:lnTo>
                  <a:lnTo>
                    <a:pt x="22467" y="17772"/>
                  </a:lnTo>
                  <a:lnTo>
                    <a:pt x="22467" y="17684"/>
                  </a:lnTo>
                  <a:lnTo>
                    <a:pt x="22379" y="16455"/>
                  </a:lnTo>
                  <a:lnTo>
                    <a:pt x="22336" y="16411"/>
                  </a:lnTo>
                  <a:lnTo>
                    <a:pt x="21809" y="15007"/>
                  </a:lnTo>
                  <a:lnTo>
                    <a:pt x="21809" y="14963"/>
                  </a:lnTo>
                  <a:lnTo>
                    <a:pt x="19527" y="11453"/>
                  </a:lnTo>
                  <a:lnTo>
                    <a:pt x="19483" y="11409"/>
                  </a:lnTo>
                  <a:lnTo>
                    <a:pt x="19396" y="11365"/>
                  </a:lnTo>
                  <a:lnTo>
                    <a:pt x="18430" y="11277"/>
                  </a:lnTo>
                  <a:lnTo>
                    <a:pt x="18386" y="11277"/>
                  </a:lnTo>
                  <a:lnTo>
                    <a:pt x="17202" y="11584"/>
                  </a:lnTo>
                  <a:lnTo>
                    <a:pt x="17158" y="11584"/>
                  </a:lnTo>
                  <a:lnTo>
                    <a:pt x="15007" y="12638"/>
                  </a:lnTo>
                  <a:lnTo>
                    <a:pt x="11892" y="13515"/>
                  </a:lnTo>
                  <a:lnTo>
                    <a:pt x="10663" y="13603"/>
                  </a:lnTo>
                  <a:lnTo>
                    <a:pt x="7943" y="13252"/>
                  </a:lnTo>
                  <a:lnTo>
                    <a:pt x="5354" y="12594"/>
                  </a:lnTo>
                  <a:lnTo>
                    <a:pt x="2896" y="11497"/>
                  </a:lnTo>
                  <a:lnTo>
                    <a:pt x="483" y="10575"/>
                  </a:lnTo>
                  <a:lnTo>
                    <a:pt x="1668" y="8732"/>
                  </a:lnTo>
                  <a:lnTo>
                    <a:pt x="4345" y="5046"/>
                  </a:lnTo>
                  <a:lnTo>
                    <a:pt x="4345" y="5002"/>
                  </a:lnTo>
                  <a:lnTo>
                    <a:pt x="5529" y="2896"/>
                  </a:lnTo>
                  <a:lnTo>
                    <a:pt x="7065" y="263"/>
                  </a:lnTo>
                  <a:lnTo>
                    <a:pt x="7065" y="219"/>
                  </a:lnTo>
                  <a:lnTo>
                    <a:pt x="7065" y="132"/>
                  </a:lnTo>
                  <a:lnTo>
                    <a:pt x="7021" y="88"/>
                  </a:lnTo>
                  <a:lnTo>
                    <a:pt x="6977" y="44"/>
                  </a:lnTo>
                  <a:lnTo>
                    <a:pt x="6933" y="0"/>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3" name="Google Shape;4533;p91"/>
            <p:cNvSpPr/>
            <p:nvPr/>
          </p:nvSpPr>
          <p:spPr>
            <a:xfrm>
              <a:off x="1670800" y="3011625"/>
              <a:ext cx="1963700" cy="1351525"/>
            </a:xfrm>
            <a:custGeom>
              <a:rect b="b" l="l" r="r" t="t"/>
              <a:pathLst>
                <a:path extrusionOk="0" h="54061" w="78548">
                  <a:moveTo>
                    <a:pt x="38309" y="0"/>
                  </a:moveTo>
                  <a:lnTo>
                    <a:pt x="36246" y="1360"/>
                  </a:lnTo>
                  <a:lnTo>
                    <a:pt x="35676" y="1843"/>
                  </a:lnTo>
                  <a:lnTo>
                    <a:pt x="35632" y="1931"/>
                  </a:lnTo>
                  <a:lnTo>
                    <a:pt x="34447" y="4520"/>
                  </a:lnTo>
                  <a:lnTo>
                    <a:pt x="33262" y="7460"/>
                  </a:lnTo>
                  <a:lnTo>
                    <a:pt x="32824" y="8513"/>
                  </a:lnTo>
                  <a:lnTo>
                    <a:pt x="31639" y="8952"/>
                  </a:lnTo>
                  <a:lnTo>
                    <a:pt x="31595" y="8996"/>
                  </a:lnTo>
                  <a:lnTo>
                    <a:pt x="30059" y="9917"/>
                  </a:lnTo>
                  <a:lnTo>
                    <a:pt x="30015" y="9917"/>
                  </a:lnTo>
                  <a:lnTo>
                    <a:pt x="28962" y="10751"/>
                  </a:lnTo>
                  <a:lnTo>
                    <a:pt x="28962" y="10795"/>
                  </a:lnTo>
                  <a:lnTo>
                    <a:pt x="28260" y="11804"/>
                  </a:lnTo>
                  <a:lnTo>
                    <a:pt x="27251" y="13822"/>
                  </a:lnTo>
                  <a:lnTo>
                    <a:pt x="27251" y="13910"/>
                  </a:lnTo>
                  <a:lnTo>
                    <a:pt x="27339" y="16236"/>
                  </a:lnTo>
                  <a:lnTo>
                    <a:pt x="27339" y="18079"/>
                  </a:lnTo>
                  <a:lnTo>
                    <a:pt x="27031" y="18869"/>
                  </a:lnTo>
                  <a:lnTo>
                    <a:pt x="26768" y="19132"/>
                  </a:lnTo>
                  <a:lnTo>
                    <a:pt x="26461" y="19220"/>
                  </a:lnTo>
                  <a:lnTo>
                    <a:pt x="24750" y="18518"/>
                  </a:lnTo>
                  <a:lnTo>
                    <a:pt x="22468" y="18123"/>
                  </a:lnTo>
                  <a:lnTo>
                    <a:pt x="20274" y="17947"/>
                  </a:lnTo>
                  <a:lnTo>
                    <a:pt x="20230" y="17991"/>
                  </a:lnTo>
                  <a:lnTo>
                    <a:pt x="19484" y="18123"/>
                  </a:lnTo>
                  <a:lnTo>
                    <a:pt x="19396" y="18123"/>
                  </a:lnTo>
                  <a:lnTo>
                    <a:pt x="18650" y="18649"/>
                  </a:lnTo>
                  <a:lnTo>
                    <a:pt x="18036" y="18430"/>
                  </a:lnTo>
                  <a:lnTo>
                    <a:pt x="17948" y="18430"/>
                  </a:lnTo>
                  <a:lnTo>
                    <a:pt x="17246" y="18562"/>
                  </a:lnTo>
                  <a:lnTo>
                    <a:pt x="17202" y="18605"/>
                  </a:lnTo>
                  <a:lnTo>
                    <a:pt x="16368" y="19088"/>
                  </a:lnTo>
                  <a:lnTo>
                    <a:pt x="16325" y="19132"/>
                  </a:lnTo>
                  <a:lnTo>
                    <a:pt x="15622" y="19790"/>
                  </a:lnTo>
                  <a:lnTo>
                    <a:pt x="15579" y="19834"/>
                  </a:lnTo>
                  <a:lnTo>
                    <a:pt x="13648" y="23827"/>
                  </a:lnTo>
                  <a:lnTo>
                    <a:pt x="12288" y="26241"/>
                  </a:lnTo>
                  <a:lnTo>
                    <a:pt x="11542" y="27425"/>
                  </a:lnTo>
                  <a:lnTo>
                    <a:pt x="11542" y="27469"/>
                  </a:lnTo>
                  <a:lnTo>
                    <a:pt x="11191" y="28522"/>
                  </a:lnTo>
                  <a:lnTo>
                    <a:pt x="11147" y="28522"/>
                  </a:lnTo>
                  <a:lnTo>
                    <a:pt x="10620" y="31550"/>
                  </a:lnTo>
                  <a:lnTo>
                    <a:pt x="10620" y="32691"/>
                  </a:lnTo>
                  <a:lnTo>
                    <a:pt x="10532" y="33349"/>
                  </a:lnTo>
                  <a:lnTo>
                    <a:pt x="9567" y="35104"/>
                  </a:lnTo>
                  <a:lnTo>
                    <a:pt x="7943" y="37255"/>
                  </a:lnTo>
                  <a:lnTo>
                    <a:pt x="7943" y="37298"/>
                  </a:lnTo>
                  <a:lnTo>
                    <a:pt x="6978" y="39141"/>
                  </a:lnTo>
                  <a:lnTo>
                    <a:pt x="6144" y="41028"/>
                  </a:lnTo>
                  <a:lnTo>
                    <a:pt x="6144" y="41072"/>
                  </a:lnTo>
                  <a:lnTo>
                    <a:pt x="5925" y="42169"/>
                  </a:lnTo>
                  <a:lnTo>
                    <a:pt x="5793" y="42301"/>
                  </a:lnTo>
                  <a:lnTo>
                    <a:pt x="5618" y="42213"/>
                  </a:lnTo>
                  <a:lnTo>
                    <a:pt x="5486" y="42213"/>
                  </a:lnTo>
                  <a:lnTo>
                    <a:pt x="4126" y="42652"/>
                  </a:lnTo>
                  <a:lnTo>
                    <a:pt x="4082" y="42652"/>
                  </a:lnTo>
                  <a:lnTo>
                    <a:pt x="2283" y="43442"/>
                  </a:lnTo>
                  <a:lnTo>
                    <a:pt x="2239" y="43486"/>
                  </a:lnTo>
                  <a:lnTo>
                    <a:pt x="1317" y="44451"/>
                  </a:lnTo>
                  <a:lnTo>
                    <a:pt x="1274" y="44495"/>
                  </a:lnTo>
                  <a:lnTo>
                    <a:pt x="440" y="45855"/>
                  </a:lnTo>
                  <a:lnTo>
                    <a:pt x="440" y="45899"/>
                  </a:lnTo>
                  <a:lnTo>
                    <a:pt x="176" y="46908"/>
                  </a:lnTo>
                  <a:lnTo>
                    <a:pt x="133" y="46952"/>
                  </a:lnTo>
                  <a:lnTo>
                    <a:pt x="1" y="48488"/>
                  </a:lnTo>
                  <a:lnTo>
                    <a:pt x="45" y="48576"/>
                  </a:lnTo>
                  <a:lnTo>
                    <a:pt x="791" y="49848"/>
                  </a:lnTo>
                  <a:lnTo>
                    <a:pt x="791" y="49892"/>
                  </a:lnTo>
                  <a:lnTo>
                    <a:pt x="1888" y="51252"/>
                  </a:lnTo>
                  <a:lnTo>
                    <a:pt x="2239" y="51603"/>
                  </a:lnTo>
                  <a:lnTo>
                    <a:pt x="2327" y="51647"/>
                  </a:lnTo>
                  <a:lnTo>
                    <a:pt x="5442" y="51691"/>
                  </a:lnTo>
                  <a:lnTo>
                    <a:pt x="8733" y="51867"/>
                  </a:lnTo>
                  <a:lnTo>
                    <a:pt x="11805" y="52613"/>
                  </a:lnTo>
                  <a:lnTo>
                    <a:pt x="14920" y="54017"/>
                  </a:lnTo>
                  <a:lnTo>
                    <a:pt x="14964" y="54017"/>
                  </a:lnTo>
                  <a:lnTo>
                    <a:pt x="15491" y="54061"/>
                  </a:lnTo>
                  <a:lnTo>
                    <a:pt x="15579" y="54061"/>
                  </a:lnTo>
                  <a:lnTo>
                    <a:pt x="18036" y="53271"/>
                  </a:lnTo>
                  <a:lnTo>
                    <a:pt x="19659" y="52744"/>
                  </a:lnTo>
                  <a:lnTo>
                    <a:pt x="21239" y="52218"/>
                  </a:lnTo>
                  <a:lnTo>
                    <a:pt x="22819" y="51647"/>
                  </a:lnTo>
                  <a:lnTo>
                    <a:pt x="24355" y="51033"/>
                  </a:lnTo>
                  <a:lnTo>
                    <a:pt x="25101" y="50682"/>
                  </a:lnTo>
                  <a:lnTo>
                    <a:pt x="25847" y="50331"/>
                  </a:lnTo>
                  <a:lnTo>
                    <a:pt x="26549" y="49936"/>
                  </a:lnTo>
                  <a:lnTo>
                    <a:pt x="27295" y="49541"/>
                  </a:lnTo>
                  <a:lnTo>
                    <a:pt x="27953" y="49102"/>
                  </a:lnTo>
                  <a:lnTo>
                    <a:pt x="28655" y="48620"/>
                  </a:lnTo>
                  <a:lnTo>
                    <a:pt x="29313" y="48093"/>
                  </a:lnTo>
                  <a:lnTo>
                    <a:pt x="29927" y="47566"/>
                  </a:lnTo>
                  <a:lnTo>
                    <a:pt x="30805" y="47128"/>
                  </a:lnTo>
                  <a:lnTo>
                    <a:pt x="31814" y="46952"/>
                  </a:lnTo>
                  <a:lnTo>
                    <a:pt x="34272" y="46864"/>
                  </a:lnTo>
                  <a:lnTo>
                    <a:pt x="36466" y="46820"/>
                  </a:lnTo>
                  <a:lnTo>
                    <a:pt x="36510" y="46777"/>
                  </a:lnTo>
                  <a:lnTo>
                    <a:pt x="37168" y="46601"/>
                  </a:lnTo>
                  <a:lnTo>
                    <a:pt x="37212" y="46601"/>
                  </a:lnTo>
                  <a:lnTo>
                    <a:pt x="37870" y="46206"/>
                  </a:lnTo>
                  <a:lnTo>
                    <a:pt x="37914" y="46162"/>
                  </a:lnTo>
                  <a:lnTo>
                    <a:pt x="39625" y="44539"/>
                  </a:lnTo>
                  <a:lnTo>
                    <a:pt x="39625" y="44495"/>
                  </a:lnTo>
                  <a:lnTo>
                    <a:pt x="39976" y="43881"/>
                  </a:lnTo>
                  <a:lnTo>
                    <a:pt x="40020" y="43837"/>
                  </a:lnTo>
                  <a:lnTo>
                    <a:pt x="40634" y="41248"/>
                  </a:lnTo>
                  <a:lnTo>
                    <a:pt x="40942" y="40853"/>
                  </a:lnTo>
                  <a:lnTo>
                    <a:pt x="42741" y="39668"/>
                  </a:lnTo>
                  <a:lnTo>
                    <a:pt x="42828" y="39580"/>
                  </a:lnTo>
                  <a:lnTo>
                    <a:pt x="42828" y="39492"/>
                  </a:lnTo>
                  <a:lnTo>
                    <a:pt x="42784" y="39405"/>
                  </a:lnTo>
                  <a:lnTo>
                    <a:pt x="42741" y="39361"/>
                  </a:lnTo>
                  <a:lnTo>
                    <a:pt x="42082" y="39141"/>
                  </a:lnTo>
                  <a:lnTo>
                    <a:pt x="41995" y="39098"/>
                  </a:lnTo>
                  <a:lnTo>
                    <a:pt x="40064" y="39229"/>
                  </a:lnTo>
                  <a:lnTo>
                    <a:pt x="38089" y="39580"/>
                  </a:lnTo>
                  <a:lnTo>
                    <a:pt x="36115" y="39492"/>
                  </a:lnTo>
                  <a:lnTo>
                    <a:pt x="35149" y="39361"/>
                  </a:lnTo>
                  <a:lnTo>
                    <a:pt x="32955" y="38220"/>
                  </a:lnTo>
                  <a:lnTo>
                    <a:pt x="32297" y="37737"/>
                  </a:lnTo>
                  <a:lnTo>
                    <a:pt x="31858" y="35543"/>
                  </a:lnTo>
                  <a:lnTo>
                    <a:pt x="31463" y="32779"/>
                  </a:lnTo>
                  <a:lnTo>
                    <a:pt x="31156" y="31594"/>
                  </a:lnTo>
                  <a:lnTo>
                    <a:pt x="31156" y="31550"/>
                  </a:lnTo>
                  <a:lnTo>
                    <a:pt x="28962" y="28435"/>
                  </a:lnTo>
                  <a:lnTo>
                    <a:pt x="26724" y="25451"/>
                  </a:lnTo>
                  <a:lnTo>
                    <a:pt x="25978" y="24485"/>
                  </a:lnTo>
                  <a:lnTo>
                    <a:pt x="27602" y="21282"/>
                  </a:lnTo>
                  <a:lnTo>
                    <a:pt x="28523" y="19659"/>
                  </a:lnTo>
                  <a:lnTo>
                    <a:pt x="28874" y="19308"/>
                  </a:lnTo>
                  <a:lnTo>
                    <a:pt x="30103" y="18737"/>
                  </a:lnTo>
                  <a:lnTo>
                    <a:pt x="31288" y="18562"/>
                  </a:lnTo>
                  <a:lnTo>
                    <a:pt x="32867" y="18781"/>
                  </a:lnTo>
                  <a:lnTo>
                    <a:pt x="37299" y="19746"/>
                  </a:lnTo>
                  <a:lnTo>
                    <a:pt x="38747" y="20010"/>
                  </a:lnTo>
                  <a:lnTo>
                    <a:pt x="38835" y="20053"/>
                  </a:lnTo>
                  <a:lnTo>
                    <a:pt x="39713" y="19966"/>
                  </a:lnTo>
                  <a:lnTo>
                    <a:pt x="39757" y="19922"/>
                  </a:lnTo>
                  <a:lnTo>
                    <a:pt x="42082" y="18869"/>
                  </a:lnTo>
                  <a:lnTo>
                    <a:pt x="45154" y="18781"/>
                  </a:lnTo>
                  <a:lnTo>
                    <a:pt x="45198" y="18781"/>
                  </a:lnTo>
                  <a:lnTo>
                    <a:pt x="48357" y="17947"/>
                  </a:lnTo>
                  <a:lnTo>
                    <a:pt x="50420" y="17245"/>
                  </a:lnTo>
                  <a:lnTo>
                    <a:pt x="50464" y="17201"/>
                  </a:lnTo>
                  <a:lnTo>
                    <a:pt x="51429" y="16499"/>
                  </a:lnTo>
                  <a:lnTo>
                    <a:pt x="52175" y="18605"/>
                  </a:lnTo>
                  <a:lnTo>
                    <a:pt x="51648" y="21853"/>
                  </a:lnTo>
                  <a:lnTo>
                    <a:pt x="51297" y="25056"/>
                  </a:lnTo>
                  <a:lnTo>
                    <a:pt x="51166" y="27689"/>
                  </a:lnTo>
                  <a:lnTo>
                    <a:pt x="50551" y="31419"/>
                  </a:lnTo>
                  <a:lnTo>
                    <a:pt x="49893" y="33569"/>
                  </a:lnTo>
                  <a:lnTo>
                    <a:pt x="49893" y="33613"/>
                  </a:lnTo>
                  <a:lnTo>
                    <a:pt x="49718" y="36114"/>
                  </a:lnTo>
                  <a:lnTo>
                    <a:pt x="49718" y="37386"/>
                  </a:lnTo>
                  <a:lnTo>
                    <a:pt x="49761" y="37518"/>
                  </a:lnTo>
                  <a:lnTo>
                    <a:pt x="49981" y="37825"/>
                  </a:lnTo>
                  <a:lnTo>
                    <a:pt x="50113" y="37869"/>
                  </a:lnTo>
                  <a:lnTo>
                    <a:pt x="51034" y="38001"/>
                  </a:lnTo>
                  <a:lnTo>
                    <a:pt x="52789" y="39098"/>
                  </a:lnTo>
                  <a:lnTo>
                    <a:pt x="55993" y="40721"/>
                  </a:lnTo>
                  <a:lnTo>
                    <a:pt x="56036" y="40765"/>
                  </a:lnTo>
                  <a:lnTo>
                    <a:pt x="59415" y="41774"/>
                  </a:lnTo>
                  <a:lnTo>
                    <a:pt x="61214" y="42389"/>
                  </a:lnTo>
                  <a:lnTo>
                    <a:pt x="62662" y="44144"/>
                  </a:lnTo>
                  <a:lnTo>
                    <a:pt x="63935" y="45943"/>
                  </a:lnTo>
                  <a:lnTo>
                    <a:pt x="64593" y="46820"/>
                  </a:lnTo>
                  <a:lnTo>
                    <a:pt x="64681" y="46864"/>
                  </a:lnTo>
                  <a:lnTo>
                    <a:pt x="65866" y="47435"/>
                  </a:lnTo>
                  <a:lnTo>
                    <a:pt x="67972" y="48181"/>
                  </a:lnTo>
                  <a:lnTo>
                    <a:pt x="68016" y="48181"/>
                  </a:lnTo>
                  <a:lnTo>
                    <a:pt x="72053" y="48663"/>
                  </a:lnTo>
                  <a:lnTo>
                    <a:pt x="73984" y="48707"/>
                  </a:lnTo>
                  <a:lnTo>
                    <a:pt x="74905" y="48839"/>
                  </a:lnTo>
                  <a:lnTo>
                    <a:pt x="76880" y="49453"/>
                  </a:lnTo>
                  <a:lnTo>
                    <a:pt x="77538" y="49541"/>
                  </a:lnTo>
                  <a:lnTo>
                    <a:pt x="77626" y="49497"/>
                  </a:lnTo>
                  <a:lnTo>
                    <a:pt x="78415" y="49278"/>
                  </a:lnTo>
                  <a:lnTo>
                    <a:pt x="78503" y="49234"/>
                  </a:lnTo>
                  <a:lnTo>
                    <a:pt x="78547" y="49190"/>
                  </a:lnTo>
                  <a:lnTo>
                    <a:pt x="78547" y="49102"/>
                  </a:lnTo>
                  <a:lnTo>
                    <a:pt x="78547" y="49058"/>
                  </a:lnTo>
                  <a:lnTo>
                    <a:pt x="78503" y="48971"/>
                  </a:lnTo>
                  <a:lnTo>
                    <a:pt x="78459" y="48927"/>
                  </a:lnTo>
                  <a:lnTo>
                    <a:pt x="78328" y="48927"/>
                  </a:lnTo>
                  <a:lnTo>
                    <a:pt x="77538" y="49146"/>
                  </a:lnTo>
                  <a:lnTo>
                    <a:pt x="76967" y="49102"/>
                  </a:lnTo>
                  <a:lnTo>
                    <a:pt x="74993" y="48488"/>
                  </a:lnTo>
                  <a:lnTo>
                    <a:pt x="74949" y="48488"/>
                  </a:lnTo>
                  <a:lnTo>
                    <a:pt x="74027" y="48356"/>
                  </a:lnTo>
                  <a:lnTo>
                    <a:pt x="72053" y="48312"/>
                  </a:lnTo>
                  <a:lnTo>
                    <a:pt x="68104" y="47830"/>
                  </a:lnTo>
                  <a:lnTo>
                    <a:pt x="65997" y="47128"/>
                  </a:lnTo>
                  <a:lnTo>
                    <a:pt x="64856" y="46557"/>
                  </a:lnTo>
                  <a:lnTo>
                    <a:pt x="64198" y="45723"/>
                  </a:lnTo>
                  <a:lnTo>
                    <a:pt x="62926" y="43924"/>
                  </a:lnTo>
                  <a:lnTo>
                    <a:pt x="61478" y="42125"/>
                  </a:lnTo>
                  <a:lnTo>
                    <a:pt x="61390" y="42081"/>
                  </a:lnTo>
                  <a:lnTo>
                    <a:pt x="59547" y="41423"/>
                  </a:lnTo>
                  <a:lnTo>
                    <a:pt x="56168" y="40414"/>
                  </a:lnTo>
                  <a:lnTo>
                    <a:pt x="52965" y="38790"/>
                  </a:lnTo>
                  <a:lnTo>
                    <a:pt x="51166" y="37693"/>
                  </a:lnTo>
                  <a:lnTo>
                    <a:pt x="51122" y="37650"/>
                  </a:lnTo>
                  <a:lnTo>
                    <a:pt x="50200" y="37518"/>
                  </a:lnTo>
                  <a:lnTo>
                    <a:pt x="50069" y="37342"/>
                  </a:lnTo>
                  <a:lnTo>
                    <a:pt x="50069" y="36114"/>
                  </a:lnTo>
                  <a:lnTo>
                    <a:pt x="50244" y="33656"/>
                  </a:lnTo>
                  <a:lnTo>
                    <a:pt x="50902" y="31550"/>
                  </a:lnTo>
                  <a:lnTo>
                    <a:pt x="50902" y="31506"/>
                  </a:lnTo>
                  <a:lnTo>
                    <a:pt x="51473" y="27733"/>
                  </a:lnTo>
                  <a:lnTo>
                    <a:pt x="51648" y="25056"/>
                  </a:lnTo>
                  <a:lnTo>
                    <a:pt x="51999" y="21896"/>
                  </a:lnTo>
                  <a:lnTo>
                    <a:pt x="52526" y="18605"/>
                  </a:lnTo>
                  <a:lnTo>
                    <a:pt x="52526" y="18518"/>
                  </a:lnTo>
                  <a:lnTo>
                    <a:pt x="51648" y="16148"/>
                  </a:lnTo>
                  <a:lnTo>
                    <a:pt x="51604" y="16104"/>
                  </a:lnTo>
                  <a:lnTo>
                    <a:pt x="51561" y="16060"/>
                  </a:lnTo>
                  <a:lnTo>
                    <a:pt x="51385" y="16060"/>
                  </a:lnTo>
                  <a:lnTo>
                    <a:pt x="50244" y="16938"/>
                  </a:lnTo>
                  <a:lnTo>
                    <a:pt x="48270" y="17596"/>
                  </a:lnTo>
                  <a:lnTo>
                    <a:pt x="45154" y="18430"/>
                  </a:lnTo>
                  <a:lnTo>
                    <a:pt x="42039" y="18518"/>
                  </a:lnTo>
                  <a:lnTo>
                    <a:pt x="41951" y="18518"/>
                  </a:lnTo>
                  <a:lnTo>
                    <a:pt x="39669" y="19615"/>
                  </a:lnTo>
                  <a:lnTo>
                    <a:pt x="38791" y="19659"/>
                  </a:lnTo>
                  <a:lnTo>
                    <a:pt x="37343" y="19395"/>
                  </a:lnTo>
                  <a:lnTo>
                    <a:pt x="32955" y="18430"/>
                  </a:lnTo>
                  <a:lnTo>
                    <a:pt x="31288" y="18211"/>
                  </a:lnTo>
                  <a:lnTo>
                    <a:pt x="31244" y="18211"/>
                  </a:lnTo>
                  <a:lnTo>
                    <a:pt x="30015" y="18386"/>
                  </a:lnTo>
                  <a:lnTo>
                    <a:pt x="29971" y="18386"/>
                  </a:lnTo>
                  <a:lnTo>
                    <a:pt x="28699" y="19000"/>
                  </a:lnTo>
                  <a:lnTo>
                    <a:pt x="28655" y="19044"/>
                  </a:lnTo>
                  <a:lnTo>
                    <a:pt x="28260" y="19439"/>
                  </a:lnTo>
                  <a:lnTo>
                    <a:pt x="27295" y="21151"/>
                  </a:lnTo>
                  <a:lnTo>
                    <a:pt x="25627" y="24398"/>
                  </a:lnTo>
                  <a:lnTo>
                    <a:pt x="25583" y="24529"/>
                  </a:lnTo>
                  <a:lnTo>
                    <a:pt x="25627" y="24617"/>
                  </a:lnTo>
                  <a:lnTo>
                    <a:pt x="28699" y="28654"/>
                  </a:lnTo>
                  <a:lnTo>
                    <a:pt x="30849" y="31726"/>
                  </a:lnTo>
                  <a:lnTo>
                    <a:pt x="31112" y="32867"/>
                  </a:lnTo>
                  <a:lnTo>
                    <a:pt x="31507" y="35587"/>
                  </a:lnTo>
                  <a:lnTo>
                    <a:pt x="31946" y="37869"/>
                  </a:lnTo>
                  <a:lnTo>
                    <a:pt x="32034" y="38001"/>
                  </a:lnTo>
                  <a:lnTo>
                    <a:pt x="32780" y="38527"/>
                  </a:lnTo>
                  <a:lnTo>
                    <a:pt x="34974" y="39668"/>
                  </a:lnTo>
                  <a:lnTo>
                    <a:pt x="35062" y="39712"/>
                  </a:lnTo>
                  <a:lnTo>
                    <a:pt x="36071" y="39844"/>
                  </a:lnTo>
                  <a:lnTo>
                    <a:pt x="36115" y="39844"/>
                  </a:lnTo>
                  <a:lnTo>
                    <a:pt x="38089" y="39931"/>
                  </a:lnTo>
                  <a:lnTo>
                    <a:pt x="38133" y="39887"/>
                  </a:lnTo>
                  <a:lnTo>
                    <a:pt x="40108" y="39580"/>
                  </a:lnTo>
                  <a:lnTo>
                    <a:pt x="41995" y="39449"/>
                  </a:lnTo>
                  <a:lnTo>
                    <a:pt x="42258" y="39580"/>
                  </a:lnTo>
                  <a:lnTo>
                    <a:pt x="40722" y="40589"/>
                  </a:lnTo>
                  <a:lnTo>
                    <a:pt x="40678" y="40633"/>
                  </a:lnTo>
                  <a:lnTo>
                    <a:pt x="40327" y="41072"/>
                  </a:lnTo>
                  <a:lnTo>
                    <a:pt x="40327" y="41160"/>
                  </a:lnTo>
                  <a:lnTo>
                    <a:pt x="39669" y="43749"/>
                  </a:lnTo>
                  <a:lnTo>
                    <a:pt x="39362" y="44319"/>
                  </a:lnTo>
                  <a:lnTo>
                    <a:pt x="37694" y="45899"/>
                  </a:lnTo>
                  <a:lnTo>
                    <a:pt x="37080" y="46294"/>
                  </a:lnTo>
                  <a:lnTo>
                    <a:pt x="36466" y="46469"/>
                  </a:lnTo>
                  <a:lnTo>
                    <a:pt x="34272" y="46513"/>
                  </a:lnTo>
                  <a:lnTo>
                    <a:pt x="31814" y="46601"/>
                  </a:lnTo>
                  <a:lnTo>
                    <a:pt x="31770" y="46601"/>
                  </a:lnTo>
                  <a:lnTo>
                    <a:pt x="30717" y="46777"/>
                  </a:lnTo>
                  <a:lnTo>
                    <a:pt x="30673" y="46820"/>
                  </a:lnTo>
                  <a:lnTo>
                    <a:pt x="29752" y="47259"/>
                  </a:lnTo>
                  <a:lnTo>
                    <a:pt x="29708" y="47303"/>
                  </a:lnTo>
                  <a:lnTo>
                    <a:pt x="29094" y="47830"/>
                  </a:lnTo>
                  <a:lnTo>
                    <a:pt x="28436" y="48312"/>
                  </a:lnTo>
                  <a:lnTo>
                    <a:pt x="27777" y="48795"/>
                  </a:lnTo>
                  <a:lnTo>
                    <a:pt x="27075" y="49234"/>
                  </a:lnTo>
                  <a:lnTo>
                    <a:pt x="26373" y="49629"/>
                  </a:lnTo>
                  <a:lnTo>
                    <a:pt x="25671" y="50024"/>
                  </a:lnTo>
                  <a:lnTo>
                    <a:pt x="24179" y="50726"/>
                  </a:lnTo>
                  <a:lnTo>
                    <a:pt x="22643" y="51340"/>
                  </a:lnTo>
                  <a:lnTo>
                    <a:pt x="21108" y="51911"/>
                  </a:lnTo>
                  <a:lnTo>
                    <a:pt x="19528" y="52437"/>
                  </a:lnTo>
                  <a:lnTo>
                    <a:pt x="17948" y="52920"/>
                  </a:lnTo>
                  <a:lnTo>
                    <a:pt x="15491" y="53710"/>
                  </a:lnTo>
                  <a:lnTo>
                    <a:pt x="15052" y="53666"/>
                  </a:lnTo>
                  <a:lnTo>
                    <a:pt x="11936" y="52262"/>
                  </a:lnTo>
                  <a:lnTo>
                    <a:pt x="11893" y="52262"/>
                  </a:lnTo>
                  <a:lnTo>
                    <a:pt x="8821" y="51516"/>
                  </a:lnTo>
                  <a:lnTo>
                    <a:pt x="8777" y="51516"/>
                  </a:lnTo>
                  <a:lnTo>
                    <a:pt x="5486" y="51340"/>
                  </a:lnTo>
                  <a:lnTo>
                    <a:pt x="2414" y="51296"/>
                  </a:lnTo>
                  <a:lnTo>
                    <a:pt x="2151" y="51033"/>
                  </a:lnTo>
                  <a:lnTo>
                    <a:pt x="1054" y="49673"/>
                  </a:lnTo>
                  <a:lnTo>
                    <a:pt x="352" y="48444"/>
                  </a:lnTo>
                  <a:lnTo>
                    <a:pt x="484" y="46996"/>
                  </a:lnTo>
                  <a:lnTo>
                    <a:pt x="791" y="46031"/>
                  </a:lnTo>
                  <a:lnTo>
                    <a:pt x="1581" y="44670"/>
                  </a:lnTo>
                  <a:lnTo>
                    <a:pt x="2458" y="43749"/>
                  </a:lnTo>
                  <a:lnTo>
                    <a:pt x="4257" y="42959"/>
                  </a:lnTo>
                  <a:lnTo>
                    <a:pt x="5530" y="42564"/>
                  </a:lnTo>
                  <a:lnTo>
                    <a:pt x="5749" y="42652"/>
                  </a:lnTo>
                  <a:lnTo>
                    <a:pt x="5837" y="42696"/>
                  </a:lnTo>
                  <a:lnTo>
                    <a:pt x="5925" y="42652"/>
                  </a:lnTo>
                  <a:lnTo>
                    <a:pt x="6188" y="42432"/>
                  </a:lnTo>
                  <a:lnTo>
                    <a:pt x="6276" y="42301"/>
                  </a:lnTo>
                  <a:lnTo>
                    <a:pt x="6451" y="41160"/>
                  </a:lnTo>
                  <a:lnTo>
                    <a:pt x="7285" y="39273"/>
                  </a:lnTo>
                  <a:lnTo>
                    <a:pt x="8251" y="37474"/>
                  </a:lnTo>
                  <a:lnTo>
                    <a:pt x="9830" y="35280"/>
                  </a:lnTo>
                  <a:lnTo>
                    <a:pt x="10839" y="33525"/>
                  </a:lnTo>
                  <a:lnTo>
                    <a:pt x="10883" y="33437"/>
                  </a:lnTo>
                  <a:lnTo>
                    <a:pt x="10971" y="32735"/>
                  </a:lnTo>
                  <a:lnTo>
                    <a:pt x="10971" y="31594"/>
                  </a:lnTo>
                  <a:lnTo>
                    <a:pt x="11498" y="28610"/>
                  </a:lnTo>
                  <a:lnTo>
                    <a:pt x="11849" y="27601"/>
                  </a:lnTo>
                  <a:lnTo>
                    <a:pt x="12595" y="26416"/>
                  </a:lnTo>
                  <a:lnTo>
                    <a:pt x="13955" y="24003"/>
                  </a:lnTo>
                  <a:lnTo>
                    <a:pt x="15886" y="20053"/>
                  </a:lnTo>
                  <a:lnTo>
                    <a:pt x="16544" y="19395"/>
                  </a:lnTo>
                  <a:lnTo>
                    <a:pt x="17334" y="18913"/>
                  </a:lnTo>
                  <a:lnTo>
                    <a:pt x="17948" y="18781"/>
                  </a:lnTo>
                  <a:lnTo>
                    <a:pt x="18606" y="19044"/>
                  </a:lnTo>
                  <a:lnTo>
                    <a:pt x="18694" y="19044"/>
                  </a:lnTo>
                  <a:lnTo>
                    <a:pt x="18782" y="19000"/>
                  </a:lnTo>
                  <a:lnTo>
                    <a:pt x="19572" y="18430"/>
                  </a:lnTo>
                  <a:lnTo>
                    <a:pt x="20274" y="18342"/>
                  </a:lnTo>
                  <a:lnTo>
                    <a:pt x="22424" y="18474"/>
                  </a:lnTo>
                  <a:lnTo>
                    <a:pt x="24662" y="18869"/>
                  </a:lnTo>
                  <a:lnTo>
                    <a:pt x="26373" y="19571"/>
                  </a:lnTo>
                  <a:lnTo>
                    <a:pt x="26505" y="19571"/>
                  </a:lnTo>
                  <a:lnTo>
                    <a:pt x="26900" y="19439"/>
                  </a:lnTo>
                  <a:lnTo>
                    <a:pt x="26987" y="19395"/>
                  </a:lnTo>
                  <a:lnTo>
                    <a:pt x="27295" y="19132"/>
                  </a:lnTo>
                  <a:lnTo>
                    <a:pt x="27339" y="19044"/>
                  </a:lnTo>
                  <a:lnTo>
                    <a:pt x="27646" y="18211"/>
                  </a:lnTo>
                  <a:lnTo>
                    <a:pt x="27690" y="18123"/>
                  </a:lnTo>
                  <a:lnTo>
                    <a:pt x="27690" y="16236"/>
                  </a:lnTo>
                  <a:lnTo>
                    <a:pt x="27602" y="13954"/>
                  </a:lnTo>
                  <a:lnTo>
                    <a:pt x="28567" y="11980"/>
                  </a:lnTo>
                  <a:lnTo>
                    <a:pt x="29225" y="11014"/>
                  </a:lnTo>
                  <a:lnTo>
                    <a:pt x="30235" y="10224"/>
                  </a:lnTo>
                  <a:lnTo>
                    <a:pt x="31770" y="9303"/>
                  </a:lnTo>
                  <a:lnTo>
                    <a:pt x="33043" y="8820"/>
                  </a:lnTo>
                  <a:lnTo>
                    <a:pt x="33087" y="8776"/>
                  </a:lnTo>
                  <a:lnTo>
                    <a:pt x="33131" y="8732"/>
                  </a:lnTo>
                  <a:lnTo>
                    <a:pt x="33570" y="7548"/>
                  </a:lnTo>
                  <a:lnTo>
                    <a:pt x="34754" y="4652"/>
                  </a:lnTo>
                  <a:lnTo>
                    <a:pt x="35939" y="2106"/>
                  </a:lnTo>
                  <a:lnTo>
                    <a:pt x="36466" y="1668"/>
                  </a:lnTo>
                  <a:lnTo>
                    <a:pt x="38528" y="307"/>
                  </a:lnTo>
                  <a:lnTo>
                    <a:pt x="38572" y="263"/>
                  </a:lnTo>
                  <a:lnTo>
                    <a:pt x="38616" y="176"/>
                  </a:lnTo>
                  <a:lnTo>
                    <a:pt x="38616" y="132"/>
                  </a:lnTo>
                  <a:lnTo>
                    <a:pt x="38572" y="44"/>
                  </a:lnTo>
                  <a:lnTo>
                    <a:pt x="38528" y="0"/>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4" name="Google Shape;4534;p91"/>
            <p:cNvSpPr/>
            <p:nvPr/>
          </p:nvSpPr>
          <p:spPr>
            <a:xfrm>
              <a:off x="1656550" y="2963350"/>
              <a:ext cx="2084350" cy="1429425"/>
            </a:xfrm>
            <a:custGeom>
              <a:rect b="b" l="l" r="r" t="t"/>
              <a:pathLst>
                <a:path extrusionOk="0" h="57177" w="83374">
                  <a:moveTo>
                    <a:pt x="36860" y="0"/>
                  </a:moveTo>
                  <a:lnTo>
                    <a:pt x="36816" y="44"/>
                  </a:lnTo>
                  <a:lnTo>
                    <a:pt x="34403" y="1405"/>
                  </a:lnTo>
                  <a:lnTo>
                    <a:pt x="33262" y="2194"/>
                  </a:lnTo>
                  <a:lnTo>
                    <a:pt x="33218" y="2194"/>
                  </a:lnTo>
                  <a:lnTo>
                    <a:pt x="32121" y="3204"/>
                  </a:lnTo>
                  <a:lnTo>
                    <a:pt x="32121" y="3248"/>
                  </a:lnTo>
                  <a:lnTo>
                    <a:pt x="30673" y="4959"/>
                  </a:lnTo>
                  <a:lnTo>
                    <a:pt x="28962" y="6846"/>
                  </a:lnTo>
                  <a:lnTo>
                    <a:pt x="28918" y="6890"/>
                  </a:lnTo>
                  <a:lnTo>
                    <a:pt x="27689" y="10400"/>
                  </a:lnTo>
                  <a:lnTo>
                    <a:pt x="25188" y="12989"/>
                  </a:lnTo>
                  <a:lnTo>
                    <a:pt x="24179" y="14086"/>
                  </a:lnTo>
                  <a:lnTo>
                    <a:pt x="23696" y="14481"/>
                  </a:lnTo>
                  <a:lnTo>
                    <a:pt x="21458" y="15402"/>
                  </a:lnTo>
                  <a:lnTo>
                    <a:pt x="20317" y="15841"/>
                  </a:lnTo>
                  <a:lnTo>
                    <a:pt x="20273" y="15841"/>
                  </a:lnTo>
                  <a:lnTo>
                    <a:pt x="19176" y="16368"/>
                  </a:lnTo>
                  <a:lnTo>
                    <a:pt x="17377" y="17553"/>
                  </a:lnTo>
                  <a:lnTo>
                    <a:pt x="17333" y="17596"/>
                  </a:lnTo>
                  <a:lnTo>
                    <a:pt x="16236" y="18957"/>
                  </a:lnTo>
                  <a:lnTo>
                    <a:pt x="16236" y="19001"/>
                  </a:lnTo>
                  <a:lnTo>
                    <a:pt x="14613" y="21458"/>
                  </a:lnTo>
                  <a:lnTo>
                    <a:pt x="13516" y="23476"/>
                  </a:lnTo>
                  <a:lnTo>
                    <a:pt x="12024" y="26197"/>
                  </a:lnTo>
                  <a:lnTo>
                    <a:pt x="10927" y="28347"/>
                  </a:lnTo>
                  <a:lnTo>
                    <a:pt x="10927" y="28391"/>
                  </a:lnTo>
                  <a:lnTo>
                    <a:pt x="10444" y="30410"/>
                  </a:lnTo>
                  <a:lnTo>
                    <a:pt x="10400" y="30453"/>
                  </a:lnTo>
                  <a:lnTo>
                    <a:pt x="10225" y="32823"/>
                  </a:lnTo>
                  <a:lnTo>
                    <a:pt x="10269" y="34315"/>
                  </a:lnTo>
                  <a:lnTo>
                    <a:pt x="10181" y="35149"/>
                  </a:lnTo>
                  <a:lnTo>
                    <a:pt x="9479" y="36465"/>
                  </a:lnTo>
                  <a:lnTo>
                    <a:pt x="7943" y="38527"/>
                  </a:lnTo>
                  <a:lnTo>
                    <a:pt x="7899" y="38527"/>
                  </a:lnTo>
                  <a:lnTo>
                    <a:pt x="6890" y="40283"/>
                  </a:lnTo>
                  <a:lnTo>
                    <a:pt x="6144" y="42082"/>
                  </a:lnTo>
                  <a:lnTo>
                    <a:pt x="5617" y="42872"/>
                  </a:lnTo>
                  <a:lnTo>
                    <a:pt x="2633" y="44495"/>
                  </a:lnTo>
                  <a:lnTo>
                    <a:pt x="2589" y="44539"/>
                  </a:lnTo>
                  <a:lnTo>
                    <a:pt x="966" y="46601"/>
                  </a:lnTo>
                  <a:lnTo>
                    <a:pt x="308" y="47918"/>
                  </a:lnTo>
                  <a:lnTo>
                    <a:pt x="308" y="47962"/>
                  </a:lnTo>
                  <a:lnTo>
                    <a:pt x="1" y="50112"/>
                  </a:lnTo>
                  <a:lnTo>
                    <a:pt x="1" y="50156"/>
                  </a:lnTo>
                  <a:lnTo>
                    <a:pt x="1" y="50989"/>
                  </a:lnTo>
                  <a:lnTo>
                    <a:pt x="44" y="51121"/>
                  </a:lnTo>
                  <a:lnTo>
                    <a:pt x="2326" y="53973"/>
                  </a:lnTo>
                  <a:lnTo>
                    <a:pt x="3379" y="55641"/>
                  </a:lnTo>
                  <a:lnTo>
                    <a:pt x="3423" y="55641"/>
                  </a:lnTo>
                  <a:lnTo>
                    <a:pt x="3686" y="55948"/>
                  </a:lnTo>
                  <a:lnTo>
                    <a:pt x="3774" y="55992"/>
                  </a:lnTo>
                  <a:lnTo>
                    <a:pt x="7153" y="56562"/>
                  </a:lnTo>
                  <a:lnTo>
                    <a:pt x="10400" y="57001"/>
                  </a:lnTo>
                  <a:lnTo>
                    <a:pt x="11629" y="57177"/>
                  </a:lnTo>
                  <a:lnTo>
                    <a:pt x="11673" y="57177"/>
                  </a:lnTo>
                  <a:lnTo>
                    <a:pt x="15710" y="56431"/>
                  </a:lnTo>
                  <a:lnTo>
                    <a:pt x="17421" y="56080"/>
                  </a:lnTo>
                  <a:lnTo>
                    <a:pt x="19483" y="55421"/>
                  </a:lnTo>
                  <a:lnTo>
                    <a:pt x="21283" y="55070"/>
                  </a:lnTo>
                  <a:lnTo>
                    <a:pt x="22818" y="55070"/>
                  </a:lnTo>
                  <a:lnTo>
                    <a:pt x="24398" y="55377"/>
                  </a:lnTo>
                  <a:lnTo>
                    <a:pt x="24442" y="55377"/>
                  </a:lnTo>
                  <a:lnTo>
                    <a:pt x="27952" y="54807"/>
                  </a:lnTo>
                  <a:lnTo>
                    <a:pt x="28084" y="54763"/>
                  </a:lnTo>
                  <a:lnTo>
                    <a:pt x="28611" y="54237"/>
                  </a:lnTo>
                  <a:lnTo>
                    <a:pt x="28655" y="54193"/>
                  </a:lnTo>
                  <a:lnTo>
                    <a:pt x="30015" y="51999"/>
                  </a:lnTo>
                  <a:lnTo>
                    <a:pt x="30541" y="51428"/>
                  </a:lnTo>
                  <a:lnTo>
                    <a:pt x="31375" y="50902"/>
                  </a:lnTo>
                  <a:lnTo>
                    <a:pt x="33525" y="50024"/>
                  </a:lnTo>
                  <a:lnTo>
                    <a:pt x="35412" y="49629"/>
                  </a:lnTo>
                  <a:lnTo>
                    <a:pt x="37387" y="49410"/>
                  </a:lnTo>
                  <a:lnTo>
                    <a:pt x="38177" y="49146"/>
                  </a:lnTo>
                  <a:lnTo>
                    <a:pt x="38220" y="49103"/>
                  </a:lnTo>
                  <a:lnTo>
                    <a:pt x="38966" y="48620"/>
                  </a:lnTo>
                  <a:lnTo>
                    <a:pt x="39010" y="48576"/>
                  </a:lnTo>
                  <a:lnTo>
                    <a:pt x="40809" y="46909"/>
                  </a:lnTo>
                  <a:lnTo>
                    <a:pt x="40809" y="46865"/>
                  </a:lnTo>
                  <a:lnTo>
                    <a:pt x="41380" y="46075"/>
                  </a:lnTo>
                  <a:lnTo>
                    <a:pt x="42345" y="44012"/>
                  </a:lnTo>
                  <a:lnTo>
                    <a:pt x="42960" y="43047"/>
                  </a:lnTo>
                  <a:lnTo>
                    <a:pt x="43486" y="42608"/>
                  </a:lnTo>
                  <a:lnTo>
                    <a:pt x="44890" y="42082"/>
                  </a:lnTo>
                  <a:lnTo>
                    <a:pt x="47084" y="41555"/>
                  </a:lnTo>
                  <a:lnTo>
                    <a:pt x="49234" y="41072"/>
                  </a:lnTo>
                  <a:lnTo>
                    <a:pt x="50419" y="41116"/>
                  </a:lnTo>
                  <a:lnTo>
                    <a:pt x="51955" y="41511"/>
                  </a:lnTo>
                  <a:lnTo>
                    <a:pt x="56299" y="43925"/>
                  </a:lnTo>
                  <a:lnTo>
                    <a:pt x="57484" y="44539"/>
                  </a:lnTo>
                  <a:lnTo>
                    <a:pt x="58449" y="44934"/>
                  </a:lnTo>
                  <a:lnTo>
                    <a:pt x="59239" y="45197"/>
                  </a:lnTo>
                  <a:lnTo>
                    <a:pt x="59854" y="45373"/>
                  </a:lnTo>
                  <a:lnTo>
                    <a:pt x="60292" y="45504"/>
                  </a:lnTo>
                  <a:lnTo>
                    <a:pt x="60687" y="45636"/>
                  </a:lnTo>
                  <a:lnTo>
                    <a:pt x="61082" y="45855"/>
                  </a:lnTo>
                  <a:lnTo>
                    <a:pt x="61521" y="46163"/>
                  </a:lnTo>
                  <a:lnTo>
                    <a:pt x="62004" y="46645"/>
                  </a:lnTo>
                  <a:lnTo>
                    <a:pt x="62574" y="47260"/>
                  </a:lnTo>
                  <a:lnTo>
                    <a:pt x="63232" y="48137"/>
                  </a:lnTo>
                  <a:lnTo>
                    <a:pt x="64066" y="49234"/>
                  </a:lnTo>
                  <a:lnTo>
                    <a:pt x="64637" y="49936"/>
                  </a:lnTo>
                  <a:lnTo>
                    <a:pt x="64680" y="49980"/>
                  </a:lnTo>
                  <a:lnTo>
                    <a:pt x="66874" y="50814"/>
                  </a:lnTo>
                  <a:lnTo>
                    <a:pt x="68674" y="51384"/>
                  </a:lnTo>
                  <a:lnTo>
                    <a:pt x="68717" y="51384"/>
                  </a:lnTo>
                  <a:lnTo>
                    <a:pt x="72798" y="51823"/>
                  </a:lnTo>
                  <a:lnTo>
                    <a:pt x="75080" y="51779"/>
                  </a:lnTo>
                  <a:lnTo>
                    <a:pt x="76879" y="52218"/>
                  </a:lnTo>
                  <a:lnTo>
                    <a:pt x="77011" y="52218"/>
                  </a:lnTo>
                  <a:lnTo>
                    <a:pt x="79380" y="51516"/>
                  </a:lnTo>
                  <a:lnTo>
                    <a:pt x="82277" y="50551"/>
                  </a:lnTo>
                  <a:lnTo>
                    <a:pt x="83198" y="50419"/>
                  </a:lnTo>
                  <a:lnTo>
                    <a:pt x="83286" y="50375"/>
                  </a:lnTo>
                  <a:lnTo>
                    <a:pt x="83330" y="50331"/>
                  </a:lnTo>
                  <a:lnTo>
                    <a:pt x="83374" y="50287"/>
                  </a:lnTo>
                  <a:lnTo>
                    <a:pt x="83374" y="50200"/>
                  </a:lnTo>
                  <a:lnTo>
                    <a:pt x="83330" y="50112"/>
                  </a:lnTo>
                  <a:lnTo>
                    <a:pt x="83286" y="50068"/>
                  </a:lnTo>
                  <a:lnTo>
                    <a:pt x="83154" y="50068"/>
                  </a:lnTo>
                  <a:lnTo>
                    <a:pt x="82189" y="50243"/>
                  </a:lnTo>
                  <a:lnTo>
                    <a:pt x="79293" y="51165"/>
                  </a:lnTo>
                  <a:lnTo>
                    <a:pt x="76923" y="51867"/>
                  </a:lnTo>
                  <a:lnTo>
                    <a:pt x="75124" y="51428"/>
                  </a:lnTo>
                  <a:lnTo>
                    <a:pt x="75080" y="51428"/>
                  </a:lnTo>
                  <a:lnTo>
                    <a:pt x="72798" y="51472"/>
                  </a:lnTo>
                  <a:lnTo>
                    <a:pt x="68761" y="51033"/>
                  </a:lnTo>
                  <a:lnTo>
                    <a:pt x="67006" y="50463"/>
                  </a:lnTo>
                  <a:lnTo>
                    <a:pt x="64856" y="49673"/>
                  </a:lnTo>
                  <a:lnTo>
                    <a:pt x="64329" y="49015"/>
                  </a:lnTo>
                  <a:lnTo>
                    <a:pt x="63496" y="47874"/>
                  </a:lnTo>
                  <a:lnTo>
                    <a:pt x="62794" y="46996"/>
                  </a:lnTo>
                  <a:lnTo>
                    <a:pt x="62223" y="46338"/>
                  </a:lnTo>
                  <a:lnTo>
                    <a:pt x="61697" y="45855"/>
                  </a:lnTo>
                  <a:lnTo>
                    <a:pt x="61258" y="45548"/>
                  </a:lnTo>
                  <a:lnTo>
                    <a:pt x="60863" y="45329"/>
                  </a:lnTo>
                  <a:lnTo>
                    <a:pt x="60424" y="45197"/>
                  </a:lnTo>
                  <a:lnTo>
                    <a:pt x="59941" y="45022"/>
                  </a:lnTo>
                  <a:lnTo>
                    <a:pt x="59327" y="44846"/>
                  </a:lnTo>
                  <a:lnTo>
                    <a:pt x="58581" y="44583"/>
                  </a:lnTo>
                  <a:lnTo>
                    <a:pt x="57616" y="44188"/>
                  </a:lnTo>
                  <a:lnTo>
                    <a:pt x="56475" y="43617"/>
                  </a:lnTo>
                  <a:lnTo>
                    <a:pt x="52087" y="41160"/>
                  </a:lnTo>
                  <a:lnTo>
                    <a:pt x="52043" y="41160"/>
                  </a:lnTo>
                  <a:lnTo>
                    <a:pt x="50463" y="40765"/>
                  </a:lnTo>
                  <a:lnTo>
                    <a:pt x="50419" y="40765"/>
                  </a:lnTo>
                  <a:lnTo>
                    <a:pt x="49234" y="40721"/>
                  </a:lnTo>
                  <a:lnTo>
                    <a:pt x="49191" y="40721"/>
                  </a:lnTo>
                  <a:lnTo>
                    <a:pt x="46997" y="41204"/>
                  </a:lnTo>
                  <a:lnTo>
                    <a:pt x="44803" y="41731"/>
                  </a:lnTo>
                  <a:lnTo>
                    <a:pt x="43354" y="42257"/>
                  </a:lnTo>
                  <a:lnTo>
                    <a:pt x="43311" y="42301"/>
                  </a:lnTo>
                  <a:lnTo>
                    <a:pt x="42696" y="42784"/>
                  </a:lnTo>
                  <a:lnTo>
                    <a:pt x="42652" y="42828"/>
                  </a:lnTo>
                  <a:lnTo>
                    <a:pt x="42038" y="43793"/>
                  </a:lnTo>
                  <a:lnTo>
                    <a:pt x="42038" y="43837"/>
                  </a:lnTo>
                  <a:lnTo>
                    <a:pt x="41073" y="45899"/>
                  </a:lnTo>
                  <a:lnTo>
                    <a:pt x="40546" y="46689"/>
                  </a:lnTo>
                  <a:lnTo>
                    <a:pt x="38791" y="48313"/>
                  </a:lnTo>
                  <a:lnTo>
                    <a:pt x="38045" y="48795"/>
                  </a:lnTo>
                  <a:lnTo>
                    <a:pt x="37299" y="49059"/>
                  </a:lnTo>
                  <a:lnTo>
                    <a:pt x="35368" y="49278"/>
                  </a:lnTo>
                  <a:lnTo>
                    <a:pt x="33437" y="49673"/>
                  </a:lnTo>
                  <a:lnTo>
                    <a:pt x="31243" y="50551"/>
                  </a:lnTo>
                  <a:lnTo>
                    <a:pt x="31200" y="50594"/>
                  </a:lnTo>
                  <a:lnTo>
                    <a:pt x="30322" y="51165"/>
                  </a:lnTo>
                  <a:lnTo>
                    <a:pt x="30278" y="51165"/>
                  </a:lnTo>
                  <a:lnTo>
                    <a:pt x="29752" y="51779"/>
                  </a:lnTo>
                  <a:lnTo>
                    <a:pt x="29708" y="51779"/>
                  </a:lnTo>
                  <a:lnTo>
                    <a:pt x="28347" y="54017"/>
                  </a:lnTo>
                  <a:lnTo>
                    <a:pt x="27865" y="54456"/>
                  </a:lnTo>
                  <a:lnTo>
                    <a:pt x="24398" y="55026"/>
                  </a:lnTo>
                  <a:lnTo>
                    <a:pt x="22862" y="54719"/>
                  </a:lnTo>
                  <a:lnTo>
                    <a:pt x="21283" y="54719"/>
                  </a:lnTo>
                  <a:lnTo>
                    <a:pt x="21239" y="54763"/>
                  </a:lnTo>
                  <a:lnTo>
                    <a:pt x="19440" y="55070"/>
                  </a:lnTo>
                  <a:lnTo>
                    <a:pt x="19396" y="55070"/>
                  </a:lnTo>
                  <a:lnTo>
                    <a:pt x="17333" y="55728"/>
                  </a:lnTo>
                  <a:lnTo>
                    <a:pt x="15622" y="56080"/>
                  </a:lnTo>
                  <a:lnTo>
                    <a:pt x="11629" y="56825"/>
                  </a:lnTo>
                  <a:lnTo>
                    <a:pt x="10488" y="56650"/>
                  </a:lnTo>
                  <a:lnTo>
                    <a:pt x="7197" y="56211"/>
                  </a:lnTo>
                  <a:lnTo>
                    <a:pt x="3906" y="55641"/>
                  </a:lnTo>
                  <a:lnTo>
                    <a:pt x="3686" y="55421"/>
                  </a:lnTo>
                  <a:lnTo>
                    <a:pt x="2589" y="53754"/>
                  </a:lnTo>
                  <a:lnTo>
                    <a:pt x="352" y="50946"/>
                  </a:lnTo>
                  <a:lnTo>
                    <a:pt x="352" y="50156"/>
                  </a:lnTo>
                  <a:lnTo>
                    <a:pt x="659" y="48049"/>
                  </a:lnTo>
                  <a:lnTo>
                    <a:pt x="1273" y="46777"/>
                  </a:lnTo>
                  <a:lnTo>
                    <a:pt x="2853" y="44802"/>
                  </a:lnTo>
                  <a:lnTo>
                    <a:pt x="5837" y="43179"/>
                  </a:lnTo>
                  <a:lnTo>
                    <a:pt x="5924" y="43135"/>
                  </a:lnTo>
                  <a:lnTo>
                    <a:pt x="6451" y="42213"/>
                  </a:lnTo>
                  <a:lnTo>
                    <a:pt x="7197" y="40458"/>
                  </a:lnTo>
                  <a:lnTo>
                    <a:pt x="8206" y="38703"/>
                  </a:lnTo>
                  <a:lnTo>
                    <a:pt x="9742" y="36684"/>
                  </a:lnTo>
                  <a:lnTo>
                    <a:pt x="9786" y="36641"/>
                  </a:lnTo>
                  <a:lnTo>
                    <a:pt x="10532" y="35280"/>
                  </a:lnTo>
                  <a:lnTo>
                    <a:pt x="10532" y="35236"/>
                  </a:lnTo>
                  <a:lnTo>
                    <a:pt x="10620" y="34315"/>
                  </a:lnTo>
                  <a:lnTo>
                    <a:pt x="10620" y="34271"/>
                  </a:lnTo>
                  <a:lnTo>
                    <a:pt x="10576" y="32823"/>
                  </a:lnTo>
                  <a:lnTo>
                    <a:pt x="10751" y="30497"/>
                  </a:lnTo>
                  <a:lnTo>
                    <a:pt x="11278" y="28479"/>
                  </a:lnTo>
                  <a:lnTo>
                    <a:pt x="12331" y="26373"/>
                  </a:lnTo>
                  <a:lnTo>
                    <a:pt x="13823" y="23608"/>
                  </a:lnTo>
                  <a:lnTo>
                    <a:pt x="14876" y="21633"/>
                  </a:lnTo>
                  <a:lnTo>
                    <a:pt x="16500" y="19176"/>
                  </a:lnTo>
                  <a:lnTo>
                    <a:pt x="17597" y="17860"/>
                  </a:lnTo>
                  <a:lnTo>
                    <a:pt x="19352" y="16675"/>
                  </a:lnTo>
                  <a:lnTo>
                    <a:pt x="20449" y="16148"/>
                  </a:lnTo>
                  <a:lnTo>
                    <a:pt x="21590" y="15710"/>
                  </a:lnTo>
                  <a:lnTo>
                    <a:pt x="23872" y="14788"/>
                  </a:lnTo>
                  <a:lnTo>
                    <a:pt x="24398" y="14393"/>
                  </a:lnTo>
                  <a:lnTo>
                    <a:pt x="24398" y="14349"/>
                  </a:lnTo>
                  <a:lnTo>
                    <a:pt x="25451" y="13252"/>
                  </a:lnTo>
                  <a:lnTo>
                    <a:pt x="27996" y="10619"/>
                  </a:lnTo>
                  <a:lnTo>
                    <a:pt x="27996" y="10532"/>
                  </a:lnTo>
                  <a:lnTo>
                    <a:pt x="29269" y="7065"/>
                  </a:lnTo>
                  <a:lnTo>
                    <a:pt x="30936" y="5178"/>
                  </a:lnTo>
                  <a:lnTo>
                    <a:pt x="32384" y="3467"/>
                  </a:lnTo>
                  <a:lnTo>
                    <a:pt x="33481" y="2458"/>
                  </a:lnTo>
                  <a:lnTo>
                    <a:pt x="34578" y="1712"/>
                  </a:lnTo>
                  <a:lnTo>
                    <a:pt x="36992" y="351"/>
                  </a:lnTo>
                  <a:lnTo>
                    <a:pt x="37036" y="308"/>
                  </a:lnTo>
                  <a:lnTo>
                    <a:pt x="37080" y="220"/>
                  </a:lnTo>
                  <a:lnTo>
                    <a:pt x="37080" y="176"/>
                  </a:lnTo>
                  <a:lnTo>
                    <a:pt x="37036" y="88"/>
                  </a:lnTo>
                  <a:lnTo>
                    <a:pt x="36992" y="44"/>
                  </a:lnTo>
                  <a:lnTo>
                    <a:pt x="36948" y="0"/>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5" name="Google Shape;4535;p91"/>
            <p:cNvSpPr/>
            <p:nvPr/>
          </p:nvSpPr>
          <p:spPr>
            <a:xfrm>
              <a:off x="1579750" y="2837200"/>
              <a:ext cx="2045975" cy="1732200"/>
            </a:xfrm>
            <a:custGeom>
              <a:rect b="b" l="l" r="r" t="t"/>
              <a:pathLst>
                <a:path extrusionOk="0" h="69288" w="81839">
                  <a:moveTo>
                    <a:pt x="34315" y="0"/>
                  </a:moveTo>
                  <a:lnTo>
                    <a:pt x="34272" y="44"/>
                  </a:lnTo>
                  <a:lnTo>
                    <a:pt x="32165" y="1536"/>
                  </a:lnTo>
                  <a:lnTo>
                    <a:pt x="29489" y="3862"/>
                  </a:lnTo>
                  <a:lnTo>
                    <a:pt x="25715" y="6889"/>
                  </a:lnTo>
                  <a:lnTo>
                    <a:pt x="20493" y="11102"/>
                  </a:lnTo>
                  <a:lnTo>
                    <a:pt x="18475" y="12726"/>
                  </a:lnTo>
                  <a:lnTo>
                    <a:pt x="18431" y="12726"/>
                  </a:lnTo>
                  <a:lnTo>
                    <a:pt x="14525" y="17640"/>
                  </a:lnTo>
                  <a:lnTo>
                    <a:pt x="12331" y="20536"/>
                  </a:lnTo>
                  <a:lnTo>
                    <a:pt x="10357" y="23037"/>
                  </a:lnTo>
                  <a:lnTo>
                    <a:pt x="8645" y="25363"/>
                  </a:lnTo>
                  <a:lnTo>
                    <a:pt x="7680" y="27074"/>
                  </a:lnTo>
                  <a:lnTo>
                    <a:pt x="7636" y="27162"/>
                  </a:lnTo>
                  <a:lnTo>
                    <a:pt x="6934" y="31462"/>
                  </a:lnTo>
                  <a:lnTo>
                    <a:pt x="6320" y="35763"/>
                  </a:lnTo>
                  <a:lnTo>
                    <a:pt x="6013" y="38352"/>
                  </a:lnTo>
                  <a:lnTo>
                    <a:pt x="5661" y="40590"/>
                  </a:lnTo>
                  <a:lnTo>
                    <a:pt x="5047" y="43222"/>
                  </a:lnTo>
                  <a:lnTo>
                    <a:pt x="4301" y="45636"/>
                  </a:lnTo>
                  <a:lnTo>
                    <a:pt x="3380" y="47128"/>
                  </a:lnTo>
                  <a:lnTo>
                    <a:pt x="2063" y="48927"/>
                  </a:lnTo>
                  <a:lnTo>
                    <a:pt x="2063" y="48971"/>
                  </a:lnTo>
                  <a:lnTo>
                    <a:pt x="747" y="51209"/>
                  </a:lnTo>
                  <a:lnTo>
                    <a:pt x="747" y="51252"/>
                  </a:lnTo>
                  <a:lnTo>
                    <a:pt x="527" y="52042"/>
                  </a:lnTo>
                  <a:lnTo>
                    <a:pt x="527" y="52086"/>
                  </a:lnTo>
                  <a:lnTo>
                    <a:pt x="176" y="55684"/>
                  </a:lnTo>
                  <a:lnTo>
                    <a:pt x="1" y="57659"/>
                  </a:lnTo>
                  <a:lnTo>
                    <a:pt x="1" y="57703"/>
                  </a:lnTo>
                  <a:lnTo>
                    <a:pt x="45" y="58010"/>
                  </a:lnTo>
                  <a:lnTo>
                    <a:pt x="89" y="58098"/>
                  </a:lnTo>
                  <a:lnTo>
                    <a:pt x="133" y="58142"/>
                  </a:lnTo>
                  <a:lnTo>
                    <a:pt x="1317" y="58624"/>
                  </a:lnTo>
                  <a:lnTo>
                    <a:pt x="2063" y="59458"/>
                  </a:lnTo>
                  <a:lnTo>
                    <a:pt x="3248" y="61696"/>
                  </a:lnTo>
                  <a:lnTo>
                    <a:pt x="4433" y="63890"/>
                  </a:lnTo>
                  <a:lnTo>
                    <a:pt x="5749" y="65865"/>
                  </a:lnTo>
                  <a:lnTo>
                    <a:pt x="6671" y="67049"/>
                  </a:lnTo>
                  <a:lnTo>
                    <a:pt x="6715" y="67093"/>
                  </a:lnTo>
                  <a:lnTo>
                    <a:pt x="9347" y="68980"/>
                  </a:lnTo>
                  <a:lnTo>
                    <a:pt x="9391" y="68980"/>
                  </a:lnTo>
                  <a:lnTo>
                    <a:pt x="10137" y="69243"/>
                  </a:lnTo>
                  <a:lnTo>
                    <a:pt x="10181" y="69287"/>
                  </a:lnTo>
                  <a:lnTo>
                    <a:pt x="10269" y="69243"/>
                  </a:lnTo>
                  <a:lnTo>
                    <a:pt x="10883" y="69068"/>
                  </a:lnTo>
                  <a:lnTo>
                    <a:pt x="10927" y="69024"/>
                  </a:lnTo>
                  <a:lnTo>
                    <a:pt x="13341" y="66611"/>
                  </a:lnTo>
                  <a:lnTo>
                    <a:pt x="17114" y="64460"/>
                  </a:lnTo>
                  <a:lnTo>
                    <a:pt x="18562" y="63627"/>
                  </a:lnTo>
                  <a:lnTo>
                    <a:pt x="20010" y="63539"/>
                  </a:lnTo>
                  <a:lnTo>
                    <a:pt x="22029" y="63100"/>
                  </a:lnTo>
                  <a:lnTo>
                    <a:pt x="22907" y="63056"/>
                  </a:lnTo>
                  <a:lnTo>
                    <a:pt x="26900" y="64417"/>
                  </a:lnTo>
                  <a:lnTo>
                    <a:pt x="29357" y="65075"/>
                  </a:lnTo>
                  <a:lnTo>
                    <a:pt x="31156" y="65601"/>
                  </a:lnTo>
                  <a:lnTo>
                    <a:pt x="31288" y="65601"/>
                  </a:lnTo>
                  <a:lnTo>
                    <a:pt x="33569" y="63846"/>
                  </a:lnTo>
                  <a:lnTo>
                    <a:pt x="33613" y="63846"/>
                  </a:lnTo>
                  <a:lnTo>
                    <a:pt x="35281" y="62135"/>
                  </a:lnTo>
                  <a:lnTo>
                    <a:pt x="35281" y="62091"/>
                  </a:lnTo>
                  <a:lnTo>
                    <a:pt x="36641" y="59721"/>
                  </a:lnTo>
                  <a:lnTo>
                    <a:pt x="37080" y="59239"/>
                  </a:lnTo>
                  <a:lnTo>
                    <a:pt x="38177" y="58756"/>
                  </a:lnTo>
                  <a:lnTo>
                    <a:pt x="40415" y="58361"/>
                  </a:lnTo>
                  <a:lnTo>
                    <a:pt x="40459" y="58361"/>
                  </a:lnTo>
                  <a:lnTo>
                    <a:pt x="43048" y="57264"/>
                  </a:lnTo>
                  <a:lnTo>
                    <a:pt x="43092" y="57264"/>
                  </a:lnTo>
                  <a:lnTo>
                    <a:pt x="45154" y="55597"/>
                  </a:lnTo>
                  <a:lnTo>
                    <a:pt x="47216" y="53973"/>
                  </a:lnTo>
                  <a:lnTo>
                    <a:pt x="48313" y="53403"/>
                  </a:lnTo>
                  <a:lnTo>
                    <a:pt x="50069" y="53359"/>
                  </a:lnTo>
                  <a:lnTo>
                    <a:pt x="50902" y="53403"/>
                  </a:lnTo>
                  <a:lnTo>
                    <a:pt x="53096" y="53578"/>
                  </a:lnTo>
                  <a:lnTo>
                    <a:pt x="54193" y="53666"/>
                  </a:lnTo>
                  <a:lnTo>
                    <a:pt x="55246" y="53841"/>
                  </a:lnTo>
                  <a:lnTo>
                    <a:pt x="56300" y="54105"/>
                  </a:lnTo>
                  <a:lnTo>
                    <a:pt x="57353" y="54456"/>
                  </a:lnTo>
                  <a:lnTo>
                    <a:pt x="57835" y="54631"/>
                  </a:lnTo>
                  <a:lnTo>
                    <a:pt x="58362" y="54895"/>
                  </a:lnTo>
                  <a:lnTo>
                    <a:pt x="58845" y="55158"/>
                  </a:lnTo>
                  <a:lnTo>
                    <a:pt x="59327" y="55465"/>
                  </a:lnTo>
                  <a:lnTo>
                    <a:pt x="60512" y="56518"/>
                  </a:lnTo>
                  <a:lnTo>
                    <a:pt x="60556" y="56562"/>
                  </a:lnTo>
                  <a:lnTo>
                    <a:pt x="65383" y="58537"/>
                  </a:lnTo>
                  <a:lnTo>
                    <a:pt x="65427" y="58537"/>
                  </a:lnTo>
                  <a:lnTo>
                    <a:pt x="66436" y="58624"/>
                  </a:lnTo>
                  <a:lnTo>
                    <a:pt x="68455" y="59019"/>
                  </a:lnTo>
                  <a:lnTo>
                    <a:pt x="70692" y="59370"/>
                  </a:lnTo>
                  <a:lnTo>
                    <a:pt x="70736" y="59370"/>
                  </a:lnTo>
                  <a:lnTo>
                    <a:pt x="73062" y="59414"/>
                  </a:lnTo>
                  <a:lnTo>
                    <a:pt x="75432" y="59590"/>
                  </a:lnTo>
                  <a:lnTo>
                    <a:pt x="75475" y="59590"/>
                  </a:lnTo>
                  <a:lnTo>
                    <a:pt x="79161" y="59414"/>
                  </a:lnTo>
                  <a:lnTo>
                    <a:pt x="79205" y="59370"/>
                  </a:lnTo>
                  <a:lnTo>
                    <a:pt x="81706" y="58712"/>
                  </a:lnTo>
                  <a:lnTo>
                    <a:pt x="81750" y="58712"/>
                  </a:lnTo>
                  <a:lnTo>
                    <a:pt x="81794" y="58624"/>
                  </a:lnTo>
                  <a:lnTo>
                    <a:pt x="81838" y="58580"/>
                  </a:lnTo>
                  <a:lnTo>
                    <a:pt x="81838" y="58493"/>
                  </a:lnTo>
                  <a:lnTo>
                    <a:pt x="81794" y="58449"/>
                  </a:lnTo>
                  <a:lnTo>
                    <a:pt x="81750" y="58405"/>
                  </a:lnTo>
                  <a:lnTo>
                    <a:pt x="81706" y="58361"/>
                  </a:lnTo>
                  <a:lnTo>
                    <a:pt x="81619" y="58361"/>
                  </a:lnTo>
                  <a:lnTo>
                    <a:pt x="79117" y="59063"/>
                  </a:lnTo>
                  <a:lnTo>
                    <a:pt x="75432" y="59239"/>
                  </a:lnTo>
                  <a:lnTo>
                    <a:pt x="73106" y="59063"/>
                  </a:lnTo>
                  <a:lnTo>
                    <a:pt x="70736" y="59019"/>
                  </a:lnTo>
                  <a:lnTo>
                    <a:pt x="68498" y="58668"/>
                  </a:lnTo>
                  <a:lnTo>
                    <a:pt x="66524" y="58273"/>
                  </a:lnTo>
                  <a:lnTo>
                    <a:pt x="66480" y="58273"/>
                  </a:lnTo>
                  <a:lnTo>
                    <a:pt x="65471" y="58186"/>
                  </a:lnTo>
                  <a:lnTo>
                    <a:pt x="62531" y="57001"/>
                  </a:lnTo>
                  <a:lnTo>
                    <a:pt x="60688" y="56255"/>
                  </a:lnTo>
                  <a:lnTo>
                    <a:pt x="59547" y="55202"/>
                  </a:lnTo>
                  <a:lnTo>
                    <a:pt x="59547" y="55158"/>
                  </a:lnTo>
                  <a:lnTo>
                    <a:pt x="59020" y="54851"/>
                  </a:lnTo>
                  <a:lnTo>
                    <a:pt x="58538" y="54587"/>
                  </a:lnTo>
                  <a:lnTo>
                    <a:pt x="58011" y="54324"/>
                  </a:lnTo>
                  <a:lnTo>
                    <a:pt x="57484" y="54105"/>
                  </a:lnTo>
                  <a:lnTo>
                    <a:pt x="56958" y="53929"/>
                  </a:lnTo>
                  <a:lnTo>
                    <a:pt x="56431" y="53754"/>
                  </a:lnTo>
                  <a:lnTo>
                    <a:pt x="55378" y="53534"/>
                  </a:lnTo>
                  <a:lnTo>
                    <a:pt x="54281" y="53315"/>
                  </a:lnTo>
                  <a:lnTo>
                    <a:pt x="53184" y="53227"/>
                  </a:lnTo>
                  <a:lnTo>
                    <a:pt x="50902" y="53052"/>
                  </a:lnTo>
                  <a:lnTo>
                    <a:pt x="50069" y="53008"/>
                  </a:lnTo>
                  <a:lnTo>
                    <a:pt x="48269" y="53052"/>
                  </a:lnTo>
                  <a:lnTo>
                    <a:pt x="48182" y="53095"/>
                  </a:lnTo>
                  <a:lnTo>
                    <a:pt x="47041" y="53666"/>
                  </a:lnTo>
                  <a:lnTo>
                    <a:pt x="46997" y="53666"/>
                  </a:lnTo>
                  <a:lnTo>
                    <a:pt x="44935" y="55333"/>
                  </a:lnTo>
                  <a:lnTo>
                    <a:pt x="42872" y="56957"/>
                  </a:lnTo>
                  <a:lnTo>
                    <a:pt x="40371" y="58010"/>
                  </a:lnTo>
                  <a:lnTo>
                    <a:pt x="38089" y="58405"/>
                  </a:lnTo>
                  <a:lnTo>
                    <a:pt x="38045" y="58405"/>
                  </a:lnTo>
                  <a:lnTo>
                    <a:pt x="36904" y="58931"/>
                  </a:lnTo>
                  <a:lnTo>
                    <a:pt x="36861" y="58975"/>
                  </a:lnTo>
                  <a:lnTo>
                    <a:pt x="36378" y="59502"/>
                  </a:lnTo>
                  <a:lnTo>
                    <a:pt x="36334" y="59546"/>
                  </a:lnTo>
                  <a:lnTo>
                    <a:pt x="35018" y="61915"/>
                  </a:lnTo>
                  <a:lnTo>
                    <a:pt x="33350" y="63583"/>
                  </a:lnTo>
                  <a:lnTo>
                    <a:pt x="31156" y="65250"/>
                  </a:lnTo>
                  <a:lnTo>
                    <a:pt x="29445" y="64768"/>
                  </a:lnTo>
                  <a:lnTo>
                    <a:pt x="27031" y="64065"/>
                  </a:lnTo>
                  <a:lnTo>
                    <a:pt x="22994" y="62705"/>
                  </a:lnTo>
                  <a:lnTo>
                    <a:pt x="22907" y="62705"/>
                  </a:lnTo>
                  <a:lnTo>
                    <a:pt x="21985" y="62749"/>
                  </a:lnTo>
                  <a:lnTo>
                    <a:pt x="19967" y="63188"/>
                  </a:lnTo>
                  <a:lnTo>
                    <a:pt x="18475" y="63276"/>
                  </a:lnTo>
                  <a:lnTo>
                    <a:pt x="18387" y="63320"/>
                  </a:lnTo>
                  <a:lnTo>
                    <a:pt x="13165" y="66303"/>
                  </a:lnTo>
                  <a:lnTo>
                    <a:pt x="13121" y="66347"/>
                  </a:lnTo>
                  <a:lnTo>
                    <a:pt x="10708" y="68717"/>
                  </a:lnTo>
                  <a:lnTo>
                    <a:pt x="10181" y="68892"/>
                  </a:lnTo>
                  <a:lnTo>
                    <a:pt x="9567" y="68673"/>
                  </a:lnTo>
                  <a:lnTo>
                    <a:pt x="6934" y="66786"/>
                  </a:lnTo>
                  <a:lnTo>
                    <a:pt x="6013" y="65689"/>
                  </a:lnTo>
                  <a:lnTo>
                    <a:pt x="4740" y="63714"/>
                  </a:lnTo>
                  <a:lnTo>
                    <a:pt x="3555" y="61520"/>
                  </a:lnTo>
                  <a:lnTo>
                    <a:pt x="2327" y="59239"/>
                  </a:lnTo>
                  <a:lnTo>
                    <a:pt x="1537" y="58361"/>
                  </a:lnTo>
                  <a:lnTo>
                    <a:pt x="1493" y="58317"/>
                  </a:lnTo>
                  <a:lnTo>
                    <a:pt x="396" y="57878"/>
                  </a:lnTo>
                  <a:lnTo>
                    <a:pt x="352" y="57659"/>
                  </a:lnTo>
                  <a:lnTo>
                    <a:pt x="527" y="55728"/>
                  </a:lnTo>
                  <a:lnTo>
                    <a:pt x="878" y="52130"/>
                  </a:lnTo>
                  <a:lnTo>
                    <a:pt x="1054" y="51384"/>
                  </a:lnTo>
                  <a:lnTo>
                    <a:pt x="2370" y="49146"/>
                  </a:lnTo>
                  <a:lnTo>
                    <a:pt x="3687" y="47347"/>
                  </a:lnTo>
                  <a:lnTo>
                    <a:pt x="4608" y="45811"/>
                  </a:lnTo>
                  <a:lnTo>
                    <a:pt x="4608" y="45767"/>
                  </a:lnTo>
                  <a:lnTo>
                    <a:pt x="5398" y="43310"/>
                  </a:lnTo>
                  <a:lnTo>
                    <a:pt x="5969" y="40633"/>
                  </a:lnTo>
                  <a:lnTo>
                    <a:pt x="6364" y="38396"/>
                  </a:lnTo>
                  <a:lnTo>
                    <a:pt x="6671" y="35807"/>
                  </a:lnTo>
                  <a:lnTo>
                    <a:pt x="7285" y="31506"/>
                  </a:lnTo>
                  <a:lnTo>
                    <a:pt x="7987" y="27250"/>
                  </a:lnTo>
                  <a:lnTo>
                    <a:pt x="8953" y="25539"/>
                  </a:lnTo>
                  <a:lnTo>
                    <a:pt x="10664" y="23257"/>
                  </a:lnTo>
                  <a:lnTo>
                    <a:pt x="12595" y="20756"/>
                  </a:lnTo>
                  <a:lnTo>
                    <a:pt x="14789" y="17860"/>
                  </a:lnTo>
                  <a:lnTo>
                    <a:pt x="18694" y="12989"/>
                  </a:lnTo>
                  <a:lnTo>
                    <a:pt x="25934" y="7153"/>
                  </a:lnTo>
                  <a:lnTo>
                    <a:pt x="29708" y="4125"/>
                  </a:lnTo>
                  <a:lnTo>
                    <a:pt x="32385" y="1799"/>
                  </a:lnTo>
                  <a:lnTo>
                    <a:pt x="34447" y="307"/>
                  </a:lnTo>
                  <a:lnTo>
                    <a:pt x="34535" y="263"/>
                  </a:lnTo>
                  <a:lnTo>
                    <a:pt x="34535" y="220"/>
                  </a:lnTo>
                  <a:lnTo>
                    <a:pt x="34535" y="132"/>
                  </a:lnTo>
                  <a:lnTo>
                    <a:pt x="34491" y="88"/>
                  </a:lnTo>
                  <a:lnTo>
                    <a:pt x="34447" y="44"/>
                  </a:lnTo>
                  <a:lnTo>
                    <a:pt x="34403" y="0"/>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6" name="Google Shape;4536;p91"/>
            <p:cNvSpPr/>
            <p:nvPr/>
          </p:nvSpPr>
          <p:spPr>
            <a:xfrm>
              <a:off x="1896800" y="3719200"/>
              <a:ext cx="560600" cy="444300"/>
            </a:xfrm>
            <a:custGeom>
              <a:rect b="b" l="l" r="r" t="t"/>
              <a:pathLst>
                <a:path extrusionOk="0" h="17772" w="22424">
                  <a:moveTo>
                    <a:pt x="6188" y="483"/>
                  </a:moveTo>
                  <a:lnTo>
                    <a:pt x="6670" y="1316"/>
                  </a:lnTo>
                  <a:lnTo>
                    <a:pt x="6758" y="1404"/>
                  </a:lnTo>
                  <a:lnTo>
                    <a:pt x="8513" y="2062"/>
                  </a:lnTo>
                  <a:lnTo>
                    <a:pt x="12550" y="3861"/>
                  </a:lnTo>
                  <a:lnTo>
                    <a:pt x="12813" y="4213"/>
                  </a:lnTo>
                  <a:lnTo>
                    <a:pt x="13384" y="5441"/>
                  </a:lnTo>
                  <a:lnTo>
                    <a:pt x="14393" y="7196"/>
                  </a:lnTo>
                  <a:lnTo>
                    <a:pt x="14920" y="9347"/>
                  </a:lnTo>
                  <a:lnTo>
                    <a:pt x="15359" y="10707"/>
                  </a:lnTo>
                  <a:lnTo>
                    <a:pt x="15359" y="10751"/>
                  </a:lnTo>
                  <a:lnTo>
                    <a:pt x="16105" y="11892"/>
                  </a:lnTo>
                  <a:lnTo>
                    <a:pt x="16148" y="11935"/>
                  </a:lnTo>
                  <a:lnTo>
                    <a:pt x="17070" y="12638"/>
                  </a:lnTo>
                  <a:lnTo>
                    <a:pt x="17114" y="12681"/>
                  </a:lnTo>
                  <a:lnTo>
                    <a:pt x="19439" y="13383"/>
                  </a:lnTo>
                  <a:lnTo>
                    <a:pt x="19527" y="13383"/>
                  </a:lnTo>
                  <a:lnTo>
                    <a:pt x="20712" y="13208"/>
                  </a:lnTo>
                  <a:lnTo>
                    <a:pt x="21985" y="13471"/>
                  </a:lnTo>
                  <a:lnTo>
                    <a:pt x="22028" y="13471"/>
                  </a:lnTo>
                  <a:lnTo>
                    <a:pt x="21897" y="13559"/>
                  </a:lnTo>
                  <a:lnTo>
                    <a:pt x="20668" y="14086"/>
                  </a:lnTo>
                  <a:lnTo>
                    <a:pt x="16105" y="15490"/>
                  </a:lnTo>
                  <a:lnTo>
                    <a:pt x="13735" y="16367"/>
                  </a:lnTo>
                  <a:lnTo>
                    <a:pt x="11234" y="17420"/>
                  </a:lnTo>
                  <a:lnTo>
                    <a:pt x="10883" y="17333"/>
                  </a:lnTo>
                  <a:lnTo>
                    <a:pt x="8733" y="16455"/>
                  </a:lnTo>
                  <a:lnTo>
                    <a:pt x="5222" y="15051"/>
                  </a:lnTo>
                  <a:lnTo>
                    <a:pt x="5178" y="15051"/>
                  </a:lnTo>
                  <a:lnTo>
                    <a:pt x="746" y="13866"/>
                  </a:lnTo>
                  <a:lnTo>
                    <a:pt x="395" y="13515"/>
                  </a:lnTo>
                  <a:lnTo>
                    <a:pt x="351" y="12901"/>
                  </a:lnTo>
                  <a:lnTo>
                    <a:pt x="702" y="11672"/>
                  </a:lnTo>
                  <a:lnTo>
                    <a:pt x="1229" y="10795"/>
                  </a:lnTo>
                  <a:lnTo>
                    <a:pt x="2633" y="8732"/>
                  </a:lnTo>
                  <a:lnTo>
                    <a:pt x="5091" y="4958"/>
                  </a:lnTo>
                  <a:lnTo>
                    <a:pt x="5134" y="4915"/>
                  </a:lnTo>
                  <a:lnTo>
                    <a:pt x="5749" y="2852"/>
                  </a:lnTo>
                  <a:lnTo>
                    <a:pt x="6056" y="746"/>
                  </a:lnTo>
                  <a:lnTo>
                    <a:pt x="6188" y="483"/>
                  </a:lnTo>
                  <a:close/>
                  <a:moveTo>
                    <a:pt x="6144" y="0"/>
                  </a:moveTo>
                  <a:lnTo>
                    <a:pt x="6056" y="44"/>
                  </a:lnTo>
                  <a:lnTo>
                    <a:pt x="6012" y="88"/>
                  </a:lnTo>
                  <a:lnTo>
                    <a:pt x="5749" y="614"/>
                  </a:lnTo>
                  <a:lnTo>
                    <a:pt x="5705" y="658"/>
                  </a:lnTo>
                  <a:lnTo>
                    <a:pt x="5398" y="2764"/>
                  </a:lnTo>
                  <a:lnTo>
                    <a:pt x="4783" y="4827"/>
                  </a:lnTo>
                  <a:lnTo>
                    <a:pt x="2370" y="8513"/>
                  </a:lnTo>
                  <a:lnTo>
                    <a:pt x="922" y="10619"/>
                  </a:lnTo>
                  <a:lnTo>
                    <a:pt x="395" y="11541"/>
                  </a:lnTo>
                  <a:lnTo>
                    <a:pt x="351" y="11584"/>
                  </a:lnTo>
                  <a:lnTo>
                    <a:pt x="0" y="12857"/>
                  </a:lnTo>
                  <a:lnTo>
                    <a:pt x="0" y="12901"/>
                  </a:lnTo>
                  <a:lnTo>
                    <a:pt x="44" y="13603"/>
                  </a:lnTo>
                  <a:lnTo>
                    <a:pt x="88" y="13691"/>
                  </a:lnTo>
                  <a:lnTo>
                    <a:pt x="527" y="14173"/>
                  </a:lnTo>
                  <a:lnTo>
                    <a:pt x="615" y="14217"/>
                  </a:lnTo>
                  <a:lnTo>
                    <a:pt x="5091" y="15358"/>
                  </a:lnTo>
                  <a:lnTo>
                    <a:pt x="8601" y="16806"/>
                  </a:lnTo>
                  <a:lnTo>
                    <a:pt x="10751" y="17684"/>
                  </a:lnTo>
                  <a:lnTo>
                    <a:pt x="10795" y="17684"/>
                  </a:lnTo>
                  <a:lnTo>
                    <a:pt x="11234" y="17772"/>
                  </a:lnTo>
                  <a:lnTo>
                    <a:pt x="11322" y="17728"/>
                  </a:lnTo>
                  <a:lnTo>
                    <a:pt x="13867" y="16675"/>
                  </a:lnTo>
                  <a:lnTo>
                    <a:pt x="16192" y="15841"/>
                  </a:lnTo>
                  <a:lnTo>
                    <a:pt x="20756" y="14437"/>
                  </a:lnTo>
                  <a:lnTo>
                    <a:pt x="20800" y="14437"/>
                  </a:lnTo>
                  <a:lnTo>
                    <a:pt x="22072" y="13866"/>
                  </a:lnTo>
                  <a:lnTo>
                    <a:pt x="22116" y="13866"/>
                  </a:lnTo>
                  <a:lnTo>
                    <a:pt x="22379" y="13603"/>
                  </a:lnTo>
                  <a:lnTo>
                    <a:pt x="22423" y="13559"/>
                  </a:lnTo>
                  <a:lnTo>
                    <a:pt x="22423" y="13471"/>
                  </a:lnTo>
                  <a:lnTo>
                    <a:pt x="22423" y="13427"/>
                  </a:lnTo>
                  <a:lnTo>
                    <a:pt x="22379" y="13340"/>
                  </a:lnTo>
                  <a:lnTo>
                    <a:pt x="22204" y="13164"/>
                  </a:lnTo>
                  <a:lnTo>
                    <a:pt x="22116" y="13120"/>
                  </a:lnTo>
                  <a:lnTo>
                    <a:pt x="20756" y="12857"/>
                  </a:lnTo>
                  <a:lnTo>
                    <a:pt x="20712" y="12857"/>
                  </a:lnTo>
                  <a:lnTo>
                    <a:pt x="19527" y="13032"/>
                  </a:lnTo>
                  <a:lnTo>
                    <a:pt x="17245" y="12374"/>
                  </a:lnTo>
                  <a:lnTo>
                    <a:pt x="16368" y="11672"/>
                  </a:lnTo>
                  <a:lnTo>
                    <a:pt x="15666" y="10575"/>
                  </a:lnTo>
                  <a:lnTo>
                    <a:pt x="15271" y="9259"/>
                  </a:lnTo>
                  <a:lnTo>
                    <a:pt x="14744" y="7065"/>
                  </a:lnTo>
                  <a:lnTo>
                    <a:pt x="14700" y="7021"/>
                  </a:lnTo>
                  <a:lnTo>
                    <a:pt x="13691" y="5266"/>
                  </a:lnTo>
                  <a:lnTo>
                    <a:pt x="13121" y="4037"/>
                  </a:lnTo>
                  <a:lnTo>
                    <a:pt x="13077" y="3993"/>
                  </a:lnTo>
                  <a:lnTo>
                    <a:pt x="12813" y="3598"/>
                  </a:lnTo>
                  <a:lnTo>
                    <a:pt x="12726" y="3554"/>
                  </a:lnTo>
                  <a:lnTo>
                    <a:pt x="8645" y="1755"/>
                  </a:lnTo>
                  <a:lnTo>
                    <a:pt x="6933" y="1097"/>
                  </a:lnTo>
                  <a:lnTo>
                    <a:pt x="6495" y="263"/>
                  </a:lnTo>
                  <a:lnTo>
                    <a:pt x="6451" y="219"/>
                  </a:lnTo>
                  <a:lnTo>
                    <a:pt x="6275" y="44"/>
                  </a:lnTo>
                  <a:lnTo>
                    <a:pt x="6231" y="0"/>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7" name="Google Shape;4537;p91"/>
            <p:cNvSpPr/>
            <p:nvPr/>
          </p:nvSpPr>
          <p:spPr>
            <a:xfrm>
              <a:off x="1870475" y="3665425"/>
              <a:ext cx="650550" cy="557325"/>
            </a:xfrm>
            <a:custGeom>
              <a:rect b="b" l="l" r="r" t="t"/>
              <a:pathLst>
                <a:path extrusionOk="0" h="22293" w="26022">
                  <a:moveTo>
                    <a:pt x="10224" y="352"/>
                  </a:moveTo>
                  <a:lnTo>
                    <a:pt x="10795" y="571"/>
                  </a:lnTo>
                  <a:lnTo>
                    <a:pt x="12945" y="2239"/>
                  </a:lnTo>
                  <a:lnTo>
                    <a:pt x="14832" y="3511"/>
                  </a:lnTo>
                  <a:lnTo>
                    <a:pt x="16017" y="4828"/>
                  </a:lnTo>
                  <a:lnTo>
                    <a:pt x="17026" y="6495"/>
                  </a:lnTo>
                  <a:lnTo>
                    <a:pt x="17947" y="8294"/>
                  </a:lnTo>
                  <a:lnTo>
                    <a:pt x="18430" y="10927"/>
                  </a:lnTo>
                  <a:lnTo>
                    <a:pt x="18957" y="13692"/>
                  </a:lnTo>
                  <a:lnTo>
                    <a:pt x="18957" y="13735"/>
                  </a:lnTo>
                  <a:lnTo>
                    <a:pt x="19308" y="14130"/>
                  </a:lnTo>
                  <a:lnTo>
                    <a:pt x="19395" y="14174"/>
                  </a:lnTo>
                  <a:lnTo>
                    <a:pt x="20800" y="14525"/>
                  </a:lnTo>
                  <a:lnTo>
                    <a:pt x="20843" y="14525"/>
                  </a:lnTo>
                  <a:lnTo>
                    <a:pt x="21940" y="14569"/>
                  </a:lnTo>
                  <a:lnTo>
                    <a:pt x="25363" y="15227"/>
                  </a:lnTo>
                  <a:lnTo>
                    <a:pt x="25583" y="15359"/>
                  </a:lnTo>
                  <a:lnTo>
                    <a:pt x="25670" y="15578"/>
                  </a:lnTo>
                  <a:lnTo>
                    <a:pt x="25583" y="16324"/>
                  </a:lnTo>
                  <a:lnTo>
                    <a:pt x="25407" y="16632"/>
                  </a:lnTo>
                  <a:lnTo>
                    <a:pt x="24968" y="16851"/>
                  </a:lnTo>
                  <a:lnTo>
                    <a:pt x="23915" y="17026"/>
                  </a:lnTo>
                  <a:lnTo>
                    <a:pt x="23871" y="17026"/>
                  </a:lnTo>
                  <a:lnTo>
                    <a:pt x="19659" y="18650"/>
                  </a:lnTo>
                  <a:lnTo>
                    <a:pt x="19615" y="18694"/>
                  </a:lnTo>
                  <a:lnTo>
                    <a:pt x="19132" y="19001"/>
                  </a:lnTo>
                  <a:lnTo>
                    <a:pt x="17772" y="19659"/>
                  </a:lnTo>
                  <a:lnTo>
                    <a:pt x="13164" y="21371"/>
                  </a:lnTo>
                  <a:lnTo>
                    <a:pt x="11804" y="21941"/>
                  </a:lnTo>
                  <a:lnTo>
                    <a:pt x="11278" y="21809"/>
                  </a:lnTo>
                  <a:lnTo>
                    <a:pt x="10093" y="21371"/>
                  </a:lnTo>
                  <a:lnTo>
                    <a:pt x="8074" y="20493"/>
                  </a:lnTo>
                  <a:lnTo>
                    <a:pt x="5661" y="19396"/>
                  </a:lnTo>
                  <a:lnTo>
                    <a:pt x="878" y="17377"/>
                  </a:lnTo>
                  <a:lnTo>
                    <a:pt x="483" y="16544"/>
                  </a:lnTo>
                  <a:lnTo>
                    <a:pt x="395" y="16193"/>
                  </a:lnTo>
                  <a:lnTo>
                    <a:pt x="351" y="15842"/>
                  </a:lnTo>
                  <a:lnTo>
                    <a:pt x="351" y="15491"/>
                  </a:lnTo>
                  <a:lnTo>
                    <a:pt x="395" y="15140"/>
                  </a:lnTo>
                  <a:lnTo>
                    <a:pt x="439" y="14789"/>
                  </a:lnTo>
                  <a:lnTo>
                    <a:pt x="571" y="14481"/>
                  </a:lnTo>
                  <a:lnTo>
                    <a:pt x="834" y="13779"/>
                  </a:lnTo>
                  <a:lnTo>
                    <a:pt x="1141" y="13121"/>
                  </a:lnTo>
                  <a:lnTo>
                    <a:pt x="1580" y="12463"/>
                  </a:lnTo>
                  <a:lnTo>
                    <a:pt x="2458" y="11190"/>
                  </a:lnTo>
                  <a:lnTo>
                    <a:pt x="3116" y="10269"/>
                  </a:lnTo>
                  <a:lnTo>
                    <a:pt x="3379" y="9830"/>
                  </a:lnTo>
                  <a:lnTo>
                    <a:pt x="3642" y="9435"/>
                  </a:lnTo>
                  <a:lnTo>
                    <a:pt x="4915" y="6890"/>
                  </a:lnTo>
                  <a:lnTo>
                    <a:pt x="4915" y="6846"/>
                  </a:lnTo>
                  <a:lnTo>
                    <a:pt x="5617" y="4345"/>
                  </a:lnTo>
                  <a:lnTo>
                    <a:pt x="6144" y="2327"/>
                  </a:lnTo>
                  <a:lnTo>
                    <a:pt x="6889" y="1493"/>
                  </a:lnTo>
                  <a:lnTo>
                    <a:pt x="8381" y="966"/>
                  </a:lnTo>
                  <a:lnTo>
                    <a:pt x="8469" y="878"/>
                  </a:lnTo>
                  <a:lnTo>
                    <a:pt x="8908" y="352"/>
                  </a:lnTo>
                  <a:close/>
                  <a:moveTo>
                    <a:pt x="8776" y="1"/>
                  </a:moveTo>
                  <a:lnTo>
                    <a:pt x="8732" y="45"/>
                  </a:lnTo>
                  <a:lnTo>
                    <a:pt x="8206" y="615"/>
                  </a:lnTo>
                  <a:lnTo>
                    <a:pt x="6758" y="1186"/>
                  </a:lnTo>
                  <a:lnTo>
                    <a:pt x="6670" y="1230"/>
                  </a:lnTo>
                  <a:lnTo>
                    <a:pt x="5836" y="2107"/>
                  </a:lnTo>
                  <a:lnTo>
                    <a:pt x="5792" y="2195"/>
                  </a:lnTo>
                  <a:lnTo>
                    <a:pt x="5310" y="4257"/>
                  </a:lnTo>
                  <a:lnTo>
                    <a:pt x="4608" y="6715"/>
                  </a:lnTo>
                  <a:lnTo>
                    <a:pt x="3335" y="9260"/>
                  </a:lnTo>
                  <a:lnTo>
                    <a:pt x="3072" y="9655"/>
                  </a:lnTo>
                  <a:lnTo>
                    <a:pt x="2809" y="10093"/>
                  </a:lnTo>
                  <a:lnTo>
                    <a:pt x="2194" y="10971"/>
                  </a:lnTo>
                  <a:lnTo>
                    <a:pt x="1712" y="11629"/>
                  </a:lnTo>
                  <a:lnTo>
                    <a:pt x="1229" y="12287"/>
                  </a:lnTo>
                  <a:lnTo>
                    <a:pt x="834" y="12989"/>
                  </a:lnTo>
                  <a:lnTo>
                    <a:pt x="483" y="13692"/>
                  </a:lnTo>
                  <a:lnTo>
                    <a:pt x="176" y="14437"/>
                  </a:lnTo>
                  <a:lnTo>
                    <a:pt x="88" y="14789"/>
                  </a:lnTo>
                  <a:lnTo>
                    <a:pt x="44" y="15140"/>
                  </a:lnTo>
                  <a:lnTo>
                    <a:pt x="0" y="15534"/>
                  </a:lnTo>
                  <a:lnTo>
                    <a:pt x="0" y="15886"/>
                  </a:lnTo>
                  <a:lnTo>
                    <a:pt x="88" y="16280"/>
                  </a:lnTo>
                  <a:lnTo>
                    <a:pt x="176" y="16675"/>
                  </a:lnTo>
                  <a:lnTo>
                    <a:pt x="615" y="17597"/>
                  </a:lnTo>
                  <a:lnTo>
                    <a:pt x="702" y="17685"/>
                  </a:lnTo>
                  <a:lnTo>
                    <a:pt x="5529" y="19747"/>
                  </a:lnTo>
                  <a:lnTo>
                    <a:pt x="7899" y="20800"/>
                  </a:lnTo>
                  <a:lnTo>
                    <a:pt x="9961" y="21678"/>
                  </a:lnTo>
                  <a:lnTo>
                    <a:pt x="11190" y="22160"/>
                  </a:lnTo>
                  <a:lnTo>
                    <a:pt x="11804" y="22292"/>
                  </a:lnTo>
                  <a:lnTo>
                    <a:pt x="11892" y="22248"/>
                  </a:lnTo>
                  <a:lnTo>
                    <a:pt x="13296" y="21678"/>
                  </a:lnTo>
                  <a:lnTo>
                    <a:pt x="17903" y="19966"/>
                  </a:lnTo>
                  <a:lnTo>
                    <a:pt x="19308" y="19352"/>
                  </a:lnTo>
                  <a:lnTo>
                    <a:pt x="19308" y="19308"/>
                  </a:lnTo>
                  <a:lnTo>
                    <a:pt x="19834" y="19001"/>
                  </a:lnTo>
                  <a:lnTo>
                    <a:pt x="23959" y="17377"/>
                  </a:lnTo>
                  <a:lnTo>
                    <a:pt x="25056" y="17202"/>
                  </a:lnTo>
                  <a:lnTo>
                    <a:pt x="25100" y="17202"/>
                  </a:lnTo>
                  <a:lnTo>
                    <a:pt x="25626" y="16895"/>
                  </a:lnTo>
                  <a:lnTo>
                    <a:pt x="25670" y="16851"/>
                  </a:lnTo>
                  <a:lnTo>
                    <a:pt x="25890" y="16500"/>
                  </a:lnTo>
                  <a:lnTo>
                    <a:pt x="25934" y="16412"/>
                  </a:lnTo>
                  <a:lnTo>
                    <a:pt x="26021" y="15578"/>
                  </a:lnTo>
                  <a:lnTo>
                    <a:pt x="26021" y="15491"/>
                  </a:lnTo>
                  <a:lnTo>
                    <a:pt x="25846" y="15183"/>
                  </a:lnTo>
                  <a:lnTo>
                    <a:pt x="25802" y="15096"/>
                  </a:lnTo>
                  <a:lnTo>
                    <a:pt x="25539" y="14920"/>
                  </a:lnTo>
                  <a:lnTo>
                    <a:pt x="25451" y="14876"/>
                  </a:lnTo>
                  <a:lnTo>
                    <a:pt x="21984" y="14218"/>
                  </a:lnTo>
                  <a:lnTo>
                    <a:pt x="20843" y="14174"/>
                  </a:lnTo>
                  <a:lnTo>
                    <a:pt x="19527" y="13867"/>
                  </a:lnTo>
                  <a:lnTo>
                    <a:pt x="19264" y="13560"/>
                  </a:lnTo>
                  <a:lnTo>
                    <a:pt x="18781" y="10839"/>
                  </a:lnTo>
                  <a:lnTo>
                    <a:pt x="18298" y="8206"/>
                  </a:lnTo>
                  <a:lnTo>
                    <a:pt x="18255" y="8163"/>
                  </a:lnTo>
                  <a:lnTo>
                    <a:pt x="17333" y="6320"/>
                  </a:lnTo>
                  <a:lnTo>
                    <a:pt x="16324" y="4652"/>
                  </a:lnTo>
                  <a:lnTo>
                    <a:pt x="16280" y="4608"/>
                  </a:lnTo>
                  <a:lnTo>
                    <a:pt x="15051" y="3292"/>
                  </a:lnTo>
                  <a:lnTo>
                    <a:pt x="15051" y="3248"/>
                  </a:lnTo>
                  <a:lnTo>
                    <a:pt x="13164" y="1932"/>
                  </a:lnTo>
                  <a:lnTo>
                    <a:pt x="11014" y="264"/>
                  </a:lnTo>
                  <a:lnTo>
                    <a:pt x="10970" y="264"/>
                  </a:lnTo>
                  <a:lnTo>
                    <a:pt x="10356" y="1"/>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8" name="Google Shape;4538;p91"/>
            <p:cNvSpPr/>
            <p:nvPr/>
          </p:nvSpPr>
          <p:spPr>
            <a:xfrm>
              <a:off x="1686175" y="3501975"/>
              <a:ext cx="889700" cy="781100"/>
            </a:xfrm>
            <a:custGeom>
              <a:rect b="b" l="l" r="r" t="t"/>
              <a:pathLst>
                <a:path extrusionOk="0" h="31244" w="35588">
                  <a:moveTo>
                    <a:pt x="16807" y="352"/>
                  </a:moveTo>
                  <a:lnTo>
                    <a:pt x="17070" y="615"/>
                  </a:lnTo>
                  <a:lnTo>
                    <a:pt x="17509" y="1405"/>
                  </a:lnTo>
                  <a:lnTo>
                    <a:pt x="18430" y="3423"/>
                  </a:lnTo>
                  <a:lnTo>
                    <a:pt x="18474" y="3511"/>
                  </a:lnTo>
                  <a:lnTo>
                    <a:pt x="19878" y="4345"/>
                  </a:lnTo>
                  <a:lnTo>
                    <a:pt x="21765" y="5968"/>
                  </a:lnTo>
                  <a:lnTo>
                    <a:pt x="23784" y="7768"/>
                  </a:lnTo>
                  <a:lnTo>
                    <a:pt x="25627" y="10093"/>
                  </a:lnTo>
                  <a:lnTo>
                    <a:pt x="27689" y="13428"/>
                  </a:lnTo>
                  <a:lnTo>
                    <a:pt x="28128" y="15490"/>
                  </a:lnTo>
                  <a:lnTo>
                    <a:pt x="28567" y="18299"/>
                  </a:lnTo>
                  <a:lnTo>
                    <a:pt x="28918" y="19703"/>
                  </a:lnTo>
                  <a:lnTo>
                    <a:pt x="28961" y="19835"/>
                  </a:lnTo>
                  <a:lnTo>
                    <a:pt x="29488" y="20273"/>
                  </a:lnTo>
                  <a:lnTo>
                    <a:pt x="29576" y="20317"/>
                  </a:lnTo>
                  <a:lnTo>
                    <a:pt x="30761" y="20537"/>
                  </a:lnTo>
                  <a:lnTo>
                    <a:pt x="32955" y="20888"/>
                  </a:lnTo>
                  <a:lnTo>
                    <a:pt x="35236" y="21809"/>
                  </a:lnTo>
                  <a:lnTo>
                    <a:pt x="35192" y="21897"/>
                  </a:lnTo>
                  <a:lnTo>
                    <a:pt x="34841" y="22467"/>
                  </a:lnTo>
                  <a:lnTo>
                    <a:pt x="34841" y="22511"/>
                  </a:lnTo>
                  <a:lnTo>
                    <a:pt x="34271" y="24003"/>
                  </a:lnTo>
                  <a:lnTo>
                    <a:pt x="33876" y="24661"/>
                  </a:lnTo>
                  <a:lnTo>
                    <a:pt x="33350" y="25012"/>
                  </a:lnTo>
                  <a:lnTo>
                    <a:pt x="31024" y="25276"/>
                  </a:lnTo>
                  <a:lnTo>
                    <a:pt x="30980" y="25320"/>
                  </a:lnTo>
                  <a:lnTo>
                    <a:pt x="28172" y="26329"/>
                  </a:lnTo>
                  <a:lnTo>
                    <a:pt x="28128" y="26373"/>
                  </a:lnTo>
                  <a:lnTo>
                    <a:pt x="26636" y="27514"/>
                  </a:lnTo>
                  <a:lnTo>
                    <a:pt x="24222" y="28655"/>
                  </a:lnTo>
                  <a:lnTo>
                    <a:pt x="21941" y="29532"/>
                  </a:lnTo>
                  <a:lnTo>
                    <a:pt x="20361" y="30190"/>
                  </a:lnTo>
                  <a:lnTo>
                    <a:pt x="19220" y="30673"/>
                  </a:lnTo>
                  <a:lnTo>
                    <a:pt x="18825" y="30805"/>
                  </a:lnTo>
                  <a:lnTo>
                    <a:pt x="18474" y="30849"/>
                  </a:lnTo>
                  <a:lnTo>
                    <a:pt x="18123" y="30849"/>
                  </a:lnTo>
                  <a:lnTo>
                    <a:pt x="17816" y="30761"/>
                  </a:lnTo>
                  <a:lnTo>
                    <a:pt x="17421" y="30585"/>
                  </a:lnTo>
                  <a:lnTo>
                    <a:pt x="16894" y="30366"/>
                  </a:lnTo>
                  <a:lnTo>
                    <a:pt x="16104" y="30015"/>
                  </a:lnTo>
                  <a:lnTo>
                    <a:pt x="15095" y="29620"/>
                  </a:lnTo>
                  <a:lnTo>
                    <a:pt x="13779" y="29093"/>
                  </a:lnTo>
                  <a:lnTo>
                    <a:pt x="12067" y="28523"/>
                  </a:lnTo>
                  <a:lnTo>
                    <a:pt x="9303" y="27909"/>
                  </a:lnTo>
                  <a:lnTo>
                    <a:pt x="9259" y="27909"/>
                  </a:lnTo>
                  <a:lnTo>
                    <a:pt x="7592" y="28304"/>
                  </a:lnTo>
                  <a:lnTo>
                    <a:pt x="5749" y="28128"/>
                  </a:lnTo>
                  <a:lnTo>
                    <a:pt x="5705" y="28128"/>
                  </a:lnTo>
                  <a:lnTo>
                    <a:pt x="4476" y="28304"/>
                  </a:lnTo>
                  <a:lnTo>
                    <a:pt x="4432" y="28304"/>
                  </a:lnTo>
                  <a:lnTo>
                    <a:pt x="966" y="29488"/>
                  </a:lnTo>
                  <a:lnTo>
                    <a:pt x="746" y="29357"/>
                  </a:lnTo>
                  <a:lnTo>
                    <a:pt x="351" y="28567"/>
                  </a:lnTo>
                  <a:lnTo>
                    <a:pt x="395" y="27952"/>
                  </a:lnTo>
                  <a:lnTo>
                    <a:pt x="615" y="26855"/>
                  </a:lnTo>
                  <a:lnTo>
                    <a:pt x="1404" y="25539"/>
                  </a:lnTo>
                  <a:lnTo>
                    <a:pt x="2150" y="24793"/>
                  </a:lnTo>
                  <a:lnTo>
                    <a:pt x="4037" y="24179"/>
                  </a:lnTo>
                  <a:lnTo>
                    <a:pt x="5529" y="24925"/>
                  </a:lnTo>
                  <a:lnTo>
                    <a:pt x="5661" y="24925"/>
                  </a:lnTo>
                  <a:lnTo>
                    <a:pt x="6144" y="24749"/>
                  </a:lnTo>
                  <a:lnTo>
                    <a:pt x="6187" y="24749"/>
                  </a:lnTo>
                  <a:lnTo>
                    <a:pt x="6582" y="24486"/>
                  </a:lnTo>
                  <a:lnTo>
                    <a:pt x="6626" y="24442"/>
                  </a:lnTo>
                  <a:lnTo>
                    <a:pt x="6846" y="24003"/>
                  </a:lnTo>
                  <a:lnTo>
                    <a:pt x="6890" y="23915"/>
                  </a:lnTo>
                  <a:lnTo>
                    <a:pt x="6846" y="23038"/>
                  </a:lnTo>
                  <a:lnTo>
                    <a:pt x="6846" y="22994"/>
                  </a:lnTo>
                  <a:lnTo>
                    <a:pt x="6714" y="22292"/>
                  </a:lnTo>
                  <a:lnTo>
                    <a:pt x="6846" y="21458"/>
                  </a:lnTo>
                  <a:lnTo>
                    <a:pt x="7855" y="19089"/>
                  </a:lnTo>
                  <a:lnTo>
                    <a:pt x="10268" y="15578"/>
                  </a:lnTo>
                  <a:lnTo>
                    <a:pt x="11278" y="13691"/>
                  </a:lnTo>
                  <a:lnTo>
                    <a:pt x="11278" y="13604"/>
                  </a:lnTo>
                  <a:lnTo>
                    <a:pt x="11278" y="12770"/>
                  </a:lnTo>
                  <a:lnTo>
                    <a:pt x="12155" y="8952"/>
                  </a:lnTo>
                  <a:lnTo>
                    <a:pt x="12375" y="8470"/>
                  </a:lnTo>
                  <a:lnTo>
                    <a:pt x="13252" y="7504"/>
                  </a:lnTo>
                  <a:lnTo>
                    <a:pt x="14569" y="6671"/>
                  </a:lnTo>
                  <a:lnTo>
                    <a:pt x="15446" y="6276"/>
                  </a:lnTo>
                  <a:lnTo>
                    <a:pt x="15490" y="6232"/>
                  </a:lnTo>
                  <a:lnTo>
                    <a:pt x="15534" y="6144"/>
                  </a:lnTo>
                  <a:lnTo>
                    <a:pt x="15622" y="5837"/>
                  </a:lnTo>
                  <a:lnTo>
                    <a:pt x="15622" y="5793"/>
                  </a:lnTo>
                  <a:lnTo>
                    <a:pt x="15446" y="3555"/>
                  </a:lnTo>
                  <a:lnTo>
                    <a:pt x="15534" y="1844"/>
                  </a:lnTo>
                  <a:lnTo>
                    <a:pt x="15841" y="966"/>
                  </a:lnTo>
                  <a:lnTo>
                    <a:pt x="16455" y="396"/>
                  </a:lnTo>
                  <a:lnTo>
                    <a:pt x="16807" y="352"/>
                  </a:lnTo>
                  <a:close/>
                  <a:moveTo>
                    <a:pt x="16850" y="1"/>
                  </a:moveTo>
                  <a:lnTo>
                    <a:pt x="16368" y="45"/>
                  </a:lnTo>
                  <a:lnTo>
                    <a:pt x="16280" y="88"/>
                  </a:lnTo>
                  <a:lnTo>
                    <a:pt x="15578" y="703"/>
                  </a:lnTo>
                  <a:lnTo>
                    <a:pt x="15534" y="791"/>
                  </a:lnTo>
                  <a:lnTo>
                    <a:pt x="15183" y="1756"/>
                  </a:lnTo>
                  <a:lnTo>
                    <a:pt x="15183" y="1800"/>
                  </a:lnTo>
                  <a:lnTo>
                    <a:pt x="15095" y="3555"/>
                  </a:lnTo>
                  <a:lnTo>
                    <a:pt x="15271" y="5793"/>
                  </a:lnTo>
                  <a:lnTo>
                    <a:pt x="15227" y="6012"/>
                  </a:lnTo>
                  <a:lnTo>
                    <a:pt x="14437" y="6319"/>
                  </a:lnTo>
                  <a:lnTo>
                    <a:pt x="14393" y="6363"/>
                  </a:lnTo>
                  <a:lnTo>
                    <a:pt x="13033" y="7241"/>
                  </a:lnTo>
                  <a:lnTo>
                    <a:pt x="12989" y="7241"/>
                  </a:lnTo>
                  <a:lnTo>
                    <a:pt x="12111" y="8250"/>
                  </a:lnTo>
                  <a:lnTo>
                    <a:pt x="12067" y="8294"/>
                  </a:lnTo>
                  <a:lnTo>
                    <a:pt x="11848" y="8821"/>
                  </a:lnTo>
                  <a:lnTo>
                    <a:pt x="11804" y="8865"/>
                  </a:lnTo>
                  <a:lnTo>
                    <a:pt x="10970" y="12726"/>
                  </a:lnTo>
                  <a:lnTo>
                    <a:pt x="10927" y="12770"/>
                  </a:lnTo>
                  <a:lnTo>
                    <a:pt x="10927" y="13560"/>
                  </a:lnTo>
                  <a:lnTo>
                    <a:pt x="9961" y="15403"/>
                  </a:lnTo>
                  <a:lnTo>
                    <a:pt x="7548" y="18913"/>
                  </a:lnTo>
                  <a:lnTo>
                    <a:pt x="7548" y="18957"/>
                  </a:lnTo>
                  <a:lnTo>
                    <a:pt x="6538" y="21370"/>
                  </a:lnTo>
                  <a:lnTo>
                    <a:pt x="6495" y="21370"/>
                  </a:lnTo>
                  <a:lnTo>
                    <a:pt x="6363" y="22248"/>
                  </a:lnTo>
                  <a:lnTo>
                    <a:pt x="6363" y="22336"/>
                  </a:lnTo>
                  <a:lnTo>
                    <a:pt x="6495" y="23082"/>
                  </a:lnTo>
                  <a:lnTo>
                    <a:pt x="6538" y="23872"/>
                  </a:lnTo>
                  <a:lnTo>
                    <a:pt x="6319" y="24223"/>
                  </a:lnTo>
                  <a:lnTo>
                    <a:pt x="6012" y="24442"/>
                  </a:lnTo>
                  <a:lnTo>
                    <a:pt x="5617" y="24574"/>
                  </a:lnTo>
                  <a:lnTo>
                    <a:pt x="4125" y="23872"/>
                  </a:lnTo>
                  <a:lnTo>
                    <a:pt x="3993" y="23828"/>
                  </a:lnTo>
                  <a:lnTo>
                    <a:pt x="1975" y="24486"/>
                  </a:lnTo>
                  <a:lnTo>
                    <a:pt x="1931" y="24530"/>
                  </a:lnTo>
                  <a:lnTo>
                    <a:pt x="1141" y="25276"/>
                  </a:lnTo>
                  <a:lnTo>
                    <a:pt x="1141" y="25320"/>
                  </a:lnTo>
                  <a:lnTo>
                    <a:pt x="307" y="26680"/>
                  </a:lnTo>
                  <a:lnTo>
                    <a:pt x="307" y="26768"/>
                  </a:lnTo>
                  <a:lnTo>
                    <a:pt x="44" y="27865"/>
                  </a:lnTo>
                  <a:lnTo>
                    <a:pt x="44" y="27909"/>
                  </a:lnTo>
                  <a:lnTo>
                    <a:pt x="0" y="28611"/>
                  </a:lnTo>
                  <a:lnTo>
                    <a:pt x="44" y="28698"/>
                  </a:lnTo>
                  <a:lnTo>
                    <a:pt x="483" y="29576"/>
                  </a:lnTo>
                  <a:lnTo>
                    <a:pt x="527" y="29664"/>
                  </a:lnTo>
                  <a:lnTo>
                    <a:pt x="834" y="29839"/>
                  </a:lnTo>
                  <a:lnTo>
                    <a:pt x="1010" y="29839"/>
                  </a:lnTo>
                  <a:lnTo>
                    <a:pt x="4564" y="28655"/>
                  </a:lnTo>
                  <a:lnTo>
                    <a:pt x="5705" y="28479"/>
                  </a:lnTo>
                  <a:lnTo>
                    <a:pt x="7592" y="28655"/>
                  </a:lnTo>
                  <a:lnTo>
                    <a:pt x="7636" y="28655"/>
                  </a:lnTo>
                  <a:lnTo>
                    <a:pt x="9303" y="28260"/>
                  </a:lnTo>
                  <a:lnTo>
                    <a:pt x="11980" y="28874"/>
                  </a:lnTo>
                  <a:lnTo>
                    <a:pt x="13647" y="29444"/>
                  </a:lnTo>
                  <a:lnTo>
                    <a:pt x="14964" y="29927"/>
                  </a:lnTo>
                  <a:lnTo>
                    <a:pt x="15973" y="30366"/>
                  </a:lnTo>
                  <a:lnTo>
                    <a:pt x="16763" y="30717"/>
                  </a:lnTo>
                  <a:lnTo>
                    <a:pt x="17684" y="31068"/>
                  </a:lnTo>
                  <a:lnTo>
                    <a:pt x="18079" y="31200"/>
                  </a:lnTo>
                  <a:lnTo>
                    <a:pt x="18386" y="31243"/>
                  </a:lnTo>
                  <a:lnTo>
                    <a:pt x="18781" y="31200"/>
                  </a:lnTo>
                  <a:lnTo>
                    <a:pt x="19220" y="31068"/>
                  </a:lnTo>
                  <a:lnTo>
                    <a:pt x="19790" y="30849"/>
                  </a:lnTo>
                  <a:lnTo>
                    <a:pt x="20493" y="30541"/>
                  </a:lnTo>
                  <a:lnTo>
                    <a:pt x="22072" y="29883"/>
                  </a:lnTo>
                  <a:lnTo>
                    <a:pt x="24354" y="28962"/>
                  </a:lnTo>
                  <a:lnTo>
                    <a:pt x="26811" y="27821"/>
                  </a:lnTo>
                  <a:lnTo>
                    <a:pt x="26855" y="27821"/>
                  </a:lnTo>
                  <a:lnTo>
                    <a:pt x="28347" y="26636"/>
                  </a:lnTo>
                  <a:lnTo>
                    <a:pt x="31068" y="25627"/>
                  </a:lnTo>
                  <a:lnTo>
                    <a:pt x="33437" y="25364"/>
                  </a:lnTo>
                  <a:lnTo>
                    <a:pt x="33525" y="25320"/>
                  </a:lnTo>
                  <a:lnTo>
                    <a:pt x="34095" y="24925"/>
                  </a:lnTo>
                  <a:lnTo>
                    <a:pt x="34139" y="24881"/>
                  </a:lnTo>
                  <a:lnTo>
                    <a:pt x="34578" y="24179"/>
                  </a:lnTo>
                  <a:lnTo>
                    <a:pt x="34622" y="24135"/>
                  </a:lnTo>
                  <a:lnTo>
                    <a:pt x="35149" y="22643"/>
                  </a:lnTo>
                  <a:lnTo>
                    <a:pt x="35500" y="22072"/>
                  </a:lnTo>
                  <a:lnTo>
                    <a:pt x="35500" y="22029"/>
                  </a:lnTo>
                  <a:lnTo>
                    <a:pt x="35587" y="21765"/>
                  </a:lnTo>
                  <a:lnTo>
                    <a:pt x="35587" y="21634"/>
                  </a:lnTo>
                  <a:lnTo>
                    <a:pt x="35500" y="21546"/>
                  </a:lnTo>
                  <a:lnTo>
                    <a:pt x="33086" y="20581"/>
                  </a:lnTo>
                  <a:lnTo>
                    <a:pt x="33042" y="20581"/>
                  </a:lnTo>
                  <a:lnTo>
                    <a:pt x="30848" y="20186"/>
                  </a:lnTo>
                  <a:lnTo>
                    <a:pt x="29664" y="19966"/>
                  </a:lnTo>
                  <a:lnTo>
                    <a:pt x="29225" y="19571"/>
                  </a:lnTo>
                  <a:lnTo>
                    <a:pt x="28918" y="18211"/>
                  </a:lnTo>
                  <a:lnTo>
                    <a:pt x="28479" y="15403"/>
                  </a:lnTo>
                  <a:lnTo>
                    <a:pt x="28040" y="13296"/>
                  </a:lnTo>
                  <a:lnTo>
                    <a:pt x="28040" y="13253"/>
                  </a:lnTo>
                  <a:lnTo>
                    <a:pt x="25934" y="9918"/>
                  </a:lnTo>
                  <a:lnTo>
                    <a:pt x="25934" y="9874"/>
                  </a:lnTo>
                  <a:lnTo>
                    <a:pt x="24047" y="7548"/>
                  </a:lnTo>
                  <a:lnTo>
                    <a:pt x="21984" y="5705"/>
                  </a:lnTo>
                  <a:lnTo>
                    <a:pt x="20098" y="4082"/>
                  </a:lnTo>
                  <a:lnTo>
                    <a:pt x="20054" y="4038"/>
                  </a:lnTo>
                  <a:lnTo>
                    <a:pt x="18737" y="3248"/>
                  </a:lnTo>
                  <a:lnTo>
                    <a:pt x="17816" y="1229"/>
                  </a:lnTo>
                  <a:lnTo>
                    <a:pt x="17377" y="439"/>
                  </a:lnTo>
                  <a:lnTo>
                    <a:pt x="17333" y="396"/>
                  </a:lnTo>
                  <a:lnTo>
                    <a:pt x="16982" y="45"/>
                  </a:lnTo>
                  <a:lnTo>
                    <a:pt x="16938" y="1"/>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9" name="Google Shape;4539;p91"/>
            <p:cNvSpPr/>
            <p:nvPr/>
          </p:nvSpPr>
          <p:spPr>
            <a:xfrm>
              <a:off x="2461750" y="3614975"/>
              <a:ext cx="388375" cy="286350"/>
            </a:xfrm>
            <a:custGeom>
              <a:rect b="b" l="l" r="r" t="t"/>
              <a:pathLst>
                <a:path extrusionOk="0" h="11454" w="15535">
                  <a:moveTo>
                    <a:pt x="2546" y="351"/>
                  </a:moveTo>
                  <a:lnTo>
                    <a:pt x="5135" y="527"/>
                  </a:lnTo>
                  <a:lnTo>
                    <a:pt x="7504" y="1010"/>
                  </a:lnTo>
                  <a:lnTo>
                    <a:pt x="9786" y="1273"/>
                  </a:lnTo>
                  <a:lnTo>
                    <a:pt x="9830" y="1273"/>
                  </a:lnTo>
                  <a:lnTo>
                    <a:pt x="11761" y="966"/>
                  </a:lnTo>
                  <a:lnTo>
                    <a:pt x="12814" y="1141"/>
                  </a:lnTo>
                  <a:lnTo>
                    <a:pt x="14130" y="1756"/>
                  </a:lnTo>
                  <a:lnTo>
                    <a:pt x="14569" y="2194"/>
                  </a:lnTo>
                  <a:lnTo>
                    <a:pt x="15140" y="3906"/>
                  </a:lnTo>
                  <a:lnTo>
                    <a:pt x="15183" y="4345"/>
                  </a:lnTo>
                  <a:lnTo>
                    <a:pt x="14481" y="5485"/>
                  </a:lnTo>
                  <a:lnTo>
                    <a:pt x="12858" y="7504"/>
                  </a:lnTo>
                  <a:lnTo>
                    <a:pt x="11936" y="8908"/>
                  </a:lnTo>
                  <a:lnTo>
                    <a:pt x="10357" y="9961"/>
                  </a:lnTo>
                  <a:lnTo>
                    <a:pt x="7855" y="10970"/>
                  </a:lnTo>
                  <a:lnTo>
                    <a:pt x="6758" y="11102"/>
                  </a:lnTo>
                  <a:lnTo>
                    <a:pt x="5925" y="11014"/>
                  </a:lnTo>
                  <a:lnTo>
                    <a:pt x="4521" y="10268"/>
                  </a:lnTo>
                  <a:lnTo>
                    <a:pt x="3072" y="9259"/>
                  </a:lnTo>
                  <a:lnTo>
                    <a:pt x="2721" y="8820"/>
                  </a:lnTo>
                  <a:lnTo>
                    <a:pt x="2327" y="6758"/>
                  </a:lnTo>
                  <a:lnTo>
                    <a:pt x="2283" y="6714"/>
                  </a:lnTo>
                  <a:lnTo>
                    <a:pt x="527" y="4081"/>
                  </a:lnTo>
                  <a:lnTo>
                    <a:pt x="352" y="3160"/>
                  </a:lnTo>
                  <a:lnTo>
                    <a:pt x="835" y="2063"/>
                  </a:lnTo>
                  <a:lnTo>
                    <a:pt x="1581" y="878"/>
                  </a:lnTo>
                  <a:lnTo>
                    <a:pt x="2019" y="527"/>
                  </a:lnTo>
                  <a:lnTo>
                    <a:pt x="2546" y="351"/>
                  </a:lnTo>
                  <a:close/>
                  <a:moveTo>
                    <a:pt x="2458" y="0"/>
                  </a:moveTo>
                  <a:lnTo>
                    <a:pt x="1888" y="220"/>
                  </a:lnTo>
                  <a:lnTo>
                    <a:pt x="1844" y="220"/>
                  </a:lnTo>
                  <a:lnTo>
                    <a:pt x="1317" y="615"/>
                  </a:lnTo>
                  <a:lnTo>
                    <a:pt x="1273" y="659"/>
                  </a:lnTo>
                  <a:lnTo>
                    <a:pt x="527" y="1887"/>
                  </a:lnTo>
                  <a:lnTo>
                    <a:pt x="1" y="3072"/>
                  </a:lnTo>
                  <a:lnTo>
                    <a:pt x="1" y="3160"/>
                  </a:lnTo>
                  <a:lnTo>
                    <a:pt x="176" y="4169"/>
                  </a:lnTo>
                  <a:lnTo>
                    <a:pt x="220" y="4213"/>
                  </a:lnTo>
                  <a:lnTo>
                    <a:pt x="1975" y="6846"/>
                  </a:lnTo>
                  <a:lnTo>
                    <a:pt x="2414" y="8952"/>
                  </a:lnTo>
                  <a:lnTo>
                    <a:pt x="2458" y="8996"/>
                  </a:lnTo>
                  <a:lnTo>
                    <a:pt x="2809" y="9479"/>
                  </a:lnTo>
                  <a:lnTo>
                    <a:pt x="2853" y="9522"/>
                  </a:lnTo>
                  <a:lnTo>
                    <a:pt x="4345" y="10576"/>
                  </a:lnTo>
                  <a:lnTo>
                    <a:pt x="5793" y="11365"/>
                  </a:lnTo>
                  <a:lnTo>
                    <a:pt x="5881" y="11365"/>
                  </a:lnTo>
                  <a:lnTo>
                    <a:pt x="6758" y="11453"/>
                  </a:lnTo>
                  <a:lnTo>
                    <a:pt x="7943" y="11321"/>
                  </a:lnTo>
                  <a:lnTo>
                    <a:pt x="7987" y="11321"/>
                  </a:lnTo>
                  <a:lnTo>
                    <a:pt x="10488" y="10312"/>
                  </a:lnTo>
                  <a:lnTo>
                    <a:pt x="10532" y="10268"/>
                  </a:lnTo>
                  <a:lnTo>
                    <a:pt x="12156" y="9215"/>
                  </a:lnTo>
                  <a:lnTo>
                    <a:pt x="12200" y="9127"/>
                  </a:lnTo>
                  <a:lnTo>
                    <a:pt x="13165" y="7679"/>
                  </a:lnTo>
                  <a:lnTo>
                    <a:pt x="14789" y="5705"/>
                  </a:lnTo>
                  <a:lnTo>
                    <a:pt x="14789" y="5661"/>
                  </a:lnTo>
                  <a:lnTo>
                    <a:pt x="15491" y="4476"/>
                  </a:lnTo>
                  <a:lnTo>
                    <a:pt x="15535" y="4388"/>
                  </a:lnTo>
                  <a:lnTo>
                    <a:pt x="15491" y="3862"/>
                  </a:lnTo>
                  <a:lnTo>
                    <a:pt x="15491" y="3818"/>
                  </a:lnTo>
                  <a:lnTo>
                    <a:pt x="14876" y="2019"/>
                  </a:lnTo>
                  <a:lnTo>
                    <a:pt x="14832" y="1975"/>
                  </a:lnTo>
                  <a:lnTo>
                    <a:pt x="14394" y="1492"/>
                  </a:lnTo>
                  <a:lnTo>
                    <a:pt x="14306" y="1448"/>
                  </a:lnTo>
                  <a:lnTo>
                    <a:pt x="12946" y="790"/>
                  </a:lnTo>
                  <a:lnTo>
                    <a:pt x="12902" y="790"/>
                  </a:lnTo>
                  <a:lnTo>
                    <a:pt x="11805" y="615"/>
                  </a:lnTo>
                  <a:lnTo>
                    <a:pt x="11761" y="615"/>
                  </a:lnTo>
                  <a:lnTo>
                    <a:pt x="9830" y="922"/>
                  </a:lnTo>
                  <a:lnTo>
                    <a:pt x="7548" y="659"/>
                  </a:lnTo>
                  <a:lnTo>
                    <a:pt x="5179" y="176"/>
                  </a:lnTo>
                  <a:lnTo>
                    <a:pt x="2546" y="0"/>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0" name="Google Shape;4540;p91"/>
            <p:cNvSpPr/>
            <p:nvPr/>
          </p:nvSpPr>
          <p:spPr>
            <a:xfrm>
              <a:off x="2519900" y="1399025"/>
              <a:ext cx="942350" cy="1523750"/>
            </a:xfrm>
            <a:custGeom>
              <a:rect b="b" l="l" r="r" t="t"/>
              <a:pathLst>
                <a:path extrusionOk="0" h="60950" w="37694">
                  <a:moveTo>
                    <a:pt x="36026" y="0"/>
                  </a:moveTo>
                  <a:lnTo>
                    <a:pt x="35983" y="44"/>
                  </a:lnTo>
                  <a:lnTo>
                    <a:pt x="35939" y="88"/>
                  </a:lnTo>
                  <a:lnTo>
                    <a:pt x="35895" y="132"/>
                  </a:lnTo>
                  <a:lnTo>
                    <a:pt x="35895" y="220"/>
                  </a:lnTo>
                  <a:lnTo>
                    <a:pt x="35895" y="263"/>
                  </a:lnTo>
                  <a:lnTo>
                    <a:pt x="35939" y="307"/>
                  </a:lnTo>
                  <a:lnTo>
                    <a:pt x="36070" y="439"/>
                  </a:lnTo>
                  <a:lnTo>
                    <a:pt x="37080" y="1975"/>
                  </a:lnTo>
                  <a:lnTo>
                    <a:pt x="37299" y="2808"/>
                  </a:lnTo>
                  <a:lnTo>
                    <a:pt x="37343" y="3598"/>
                  </a:lnTo>
                  <a:lnTo>
                    <a:pt x="37036" y="5573"/>
                  </a:lnTo>
                  <a:lnTo>
                    <a:pt x="36904" y="8864"/>
                  </a:lnTo>
                  <a:lnTo>
                    <a:pt x="36641" y="9873"/>
                  </a:lnTo>
                  <a:lnTo>
                    <a:pt x="35851" y="11804"/>
                  </a:lnTo>
                  <a:lnTo>
                    <a:pt x="34578" y="14612"/>
                  </a:lnTo>
                  <a:lnTo>
                    <a:pt x="33394" y="17070"/>
                  </a:lnTo>
                  <a:lnTo>
                    <a:pt x="31112" y="20448"/>
                  </a:lnTo>
                  <a:lnTo>
                    <a:pt x="31112" y="20536"/>
                  </a:lnTo>
                  <a:lnTo>
                    <a:pt x="31156" y="20624"/>
                  </a:lnTo>
                  <a:lnTo>
                    <a:pt x="31507" y="21107"/>
                  </a:lnTo>
                  <a:lnTo>
                    <a:pt x="32472" y="22511"/>
                  </a:lnTo>
                  <a:lnTo>
                    <a:pt x="32867" y="24573"/>
                  </a:lnTo>
                  <a:lnTo>
                    <a:pt x="33525" y="26811"/>
                  </a:lnTo>
                  <a:lnTo>
                    <a:pt x="33613" y="28522"/>
                  </a:lnTo>
                  <a:lnTo>
                    <a:pt x="33657" y="31682"/>
                  </a:lnTo>
                  <a:lnTo>
                    <a:pt x="33657" y="35368"/>
                  </a:lnTo>
                  <a:lnTo>
                    <a:pt x="33437" y="38132"/>
                  </a:lnTo>
                  <a:lnTo>
                    <a:pt x="33130" y="38922"/>
                  </a:lnTo>
                  <a:lnTo>
                    <a:pt x="30805" y="41774"/>
                  </a:lnTo>
                  <a:lnTo>
                    <a:pt x="28391" y="43486"/>
                  </a:lnTo>
                  <a:lnTo>
                    <a:pt x="25495" y="45021"/>
                  </a:lnTo>
                  <a:lnTo>
                    <a:pt x="23301" y="46162"/>
                  </a:lnTo>
                  <a:lnTo>
                    <a:pt x="20098" y="47874"/>
                  </a:lnTo>
                  <a:lnTo>
                    <a:pt x="16895" y="49980"/>
                  </a:lnTo>
                  <a:lnTo>
                    <a:pt x="16017" y="50726"/>
                  </a:lnTo>
                  <a:lnTo>
                    <a:pt x="14042" y="51559"/>
                  </a:lnTo>
                  <a:lnTo>
                    <a:pt x="13998" y="51559"/>
                  </a:lnTo>
                  <a:lnTo>
                    <a:pt x="12682" y="52349"/>
                  </a:lnTo>
                  <a:lnTo>
                    <a:pt x="12638" y="52349"/>
                  </a:lnTo>
                  <a:lnTo>
                    <a:pt x="11146" y="53490"/>
                  </a:lnTo>
                  <a:lnTo>
                    <a:pt x="9128" y="54499"/>
                  </a:lnTo>
                  <a:lnTo>
                    <a:pt x="5222" y="56693"/>
                  </a:lnTo>
                  <a:lnTo>
                    <a:pt x="3335" y="58142"/>
                  </a:lnTo>
                  <a:lnTo>
                    <a:pt x="88" y="60643"/>
                  </a:lnTo>
                  <a:lnTo>
                    <a:pt x="44" y="60687"/>
                  </a:lnTo>
                  <a:lnTo>
                    <a:pt x="1" y="60730"/>
                  </a:lnTo>
                  <a:lnTo>
                    <a:pt x="1" y="60818"/>
                  </a:lnTo>
                  <a:lnTo>
                    <a:pt x="44" y="60862"/>
                  </a:lnTo>
                  <a:lnTo>
                    <a:pt x="88" y="60950"/>
                  </a:lnTo>
                  <a:lnTo>
                    <a:pt x="176" y="60950"/>
                  </a:lnTo>
                  <a:lnTo>
                    <a:pt x="308" y="60906"/>
                  </a:lnTo>
                  <a:lnTo>
                    <a:pt x="3555" y="58405"/>
                  </a:lnTo>
                  <a:lnTo>
                    <a:pt x="5398" y="57001"/>
                  </a:lnTo>
                  <a:lnTo>
                    <a:pt x="9303" y="54807"/>
                  </a:lnTo>
                  <a:lnTo>
                    <a:pt x="11278" y="53797"/>
                  </a:lnTo>
                  <a:lnTo>
                    <a:pt x="11322" y="53797"/>
                  </a:lnTo>
                  <a:lnTo>
                    <a:pt x="12857" y="52613"/>
                  </a:lnTo>
                  <a:lnTo>
                    <a:pt x="14174" y="51867"/>
                  </a:lnTo>
                  <a:lnTo>
                    <a:pt x="16149" y="51033"/>
                  </a:lnTo>
                  <a:lnTo>
                    <a:pt x="16192" y="51033"/>
                  </a:lnTo>
                  <a:lnTo>
                    <a:pt x="17114" y="50243"/>
                  </a:lnTo>
                  <a:lnTo>
                    <a:pt x="20273" y="48181"/>
                  </a:lnTo>
                  <a:lnTo>
                    <a:pt x="23477" y="46469"/>
                  </a:lnTo>
                  <a:lnTo>
                    <a:pt x="25627" y="45328"/>
                  </a:lnTo>
                  <a:lnTo>
                    <a:pt x="28567" y="43793"/>
                  </a:lnTo>
                  <a:lnTo>
                    <a:pt x="28567" y="43749"/>
                  </a:lnTo>
                  <a:lnTo>
                    <a:pt x="31024" y="42037"/>
                  </a:lnTo>
                  <a:lnTo>
                    <a:pt x="31068" y="42037"/>
                  </a:lnTo>
                  <a:lnTo>
                    <a:pt x="33437" y="39141"/>
                  </a:lnTo>
                  <a:lnTo>
                    <a:pt x="33437" y="39054"/>
                  </a:lnTo>
                  <a:lnTo>
                    <a:pt x="33789" y="38220"/>
                  </a:lnTo>
                  <a:lnTo>
                    <a:pt x="33789" y="38176"/>
                  </a:lnTo>
                  <a:lnTo>
                    <a:pt x="34008" y="35412"/>
                  </a:lnTo>
                  <a:lnTo>
                    <a:pt x="34008" y="31682"/>
                  </a:lnTo>
                  <a:lnTo>
                    <a:pt x="33964" y="28522"/>
                  </a:lnTo>
                  <a:lnTo>
                    <a:pt x="33876" y="26767"/>
                  </a:lnTo>
                  <a:lnTo>
                    <a:pt x="33876" y="26723"/>
                  </a:lnTo>
                  <a:lnTo>
                    <a:pt x="33218" y="24529"/>
                  </a:lnTo>
                  <a:lnTo>
                    <a:pt x="32823" y="22423"/>
                  </a:lnTo>
                  <a:lnTo>
                    <a:pt x="32779" y="22335"/>
                  </a:lnTo>
                  <a:lnTo>
                    <a:pt x="31814" y="20887"/>
                  </a:lnTo>
                  <a:lnTo>
                    <a:pt x="31770" y="20887"/>
                  </a:lnTo>
                  <a:lnTo>
                    <a:pt x="31507" y="20536"/>
                  </a:lnTo>
                  <a:lnTo>
                    <a:pt x="33701" y="17245"/>
                  </a:lnTo>
                  <a:lnTo>
                    <a:pt x="33701" y="17201"/>
                  </a:lnTo>
                  <a:lnTo>
                    <a:pt x="34886" y="14744"/>
                  </a:lnTo>
                  <a:lnTo>
                    <a:pt x="36202" y="11936"/>
                  </a:lnTo>
                  <a:lnTo>
                    <a:pt x="36992" y="10005"/>
                  </a:lnTo>
                  <a:lnTo>
                    <a:pt x="36992" y="9961"/>
                  </a:lnTo>
                  <a:lnTo>
                    <a:pt x="37255" y="8908"/>
                  </a:lnTo>
                  <a:lnTo>
                    <a:pt x="37255" y="8864"/>
                  </a:lnTo>
                  <a:lnTo>
                    <a:pt x="37387" y="5617"/>
                  </a:lnTo>
                  <a:lnTo>
                    <a:pt x="37694" y="3642"/>
                  </a:lnTo>
                  <a:lnTo>
                    <a:pt x="37650" y="2765"/>
                  </a:lnTo>
                  <a:lnTo>
                    <a:pt x="37650" y="2721"/>
                  </a:lnTo>
                  <a:lnTo>
                    <a:pt x="37387" y="1843"/>
                  </a:lnTo>
                  <a:lnTo>
                    <a:pt x="36377" y="220"/>
                  </a:lnTo>
                  <a:lnTo>
                    <a:pt x="36334" y="176"/>
                  </a:lnTo>
                  <a:lnTo>
                    <a:pt x="36158" y="44"/>
                  </a:lnTo>
                  <a:lnTo>
                    <a:pt x="36114" y="0"/>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1" name="Google Shape;4541;p91"/>
            <p:cNvSpPr/>
            <p:nvPr/>
          </p:nvSpPr>
          <p:spPr>
            <a:xfrm>
              <a:off x="2547325" y="1444000"/>
              <a:ext cx="957725" cy="1504025"/>
            </a:xfrm>
            <a:custGeom>
              <a:rect b="b" l="l" r="r" t="t"/>
              <a:pathLst>
                <a:path extrusionOk="0" h="60161" w="38309">
                  <a:moveTo>
                    <a:pt x="36772" y="0"/>
                  </a:moveTo>
                  <a:lnTo>
                    <a:pt x="36685" y="44"/>
                  </a:lnTo>
                  <a:lnTo>
                    <a:pt x="36685" y="88"/>
                  </a:lnTo>
                  <a:lnTo>
                    <a:pt x="36641" y="176"/>
                  </a:lnTo>
                  <a:lnTo>
                    <a:pt x="36685" y="220"/>
                  </a:lnTo>
                  <a:lnTo>
                    <a:pt x="37387" y="1580"/>
                  </a:lnTo>
                  <a:lnTo>
                    <a:pt x="37913" y="3160"/>
                  </a:lnTo>
                  <a:lnTo>
                    <a:pt x="37913" y="4739"/>
                  </a:lnTo>
                  <a:lnTo>
                    <a:pt x="37299" y="7328"/>
                  </a:lnTo>
                  <a:lnTo>
                    <a:pt x="36246" y="10575"/>
                  </a:lnTo>
                  <a:lnTo>
                    <a:pt x="36202" y="10663"/>
                  </a:lnTo>
                  <a:lnTo>
                    <a:pt x="36421" y="13033"/>
                  </a:lnTo>
                  <a:lnTo>
                    <a:pt x="36158" y="15183"/>
                  </a:lnTo>
                  <a:lnTo>
                    <a:pt x="36070" y="17465"/>
                  </a:lnTo>
                  <a:lnTo>
                    <a:pt x="35807" y="20141"/>
                  </a:lnTo>
                  <a:lnTo>
                    <a:pt x="35851" y="20185"/>
                  </a:lnTo>
                  <a:lnTo>
                    <a:pt x="36465" y="22116"/>
                  </a:lnTo>
                  <a:lnTo>
                    <a:pt x="36597" y="25758"/>
                  </a:lnTo>
                  <a:lnTo>
                    <a:pt x="36597" y="25802"/>
                  </a:lnTo>
                  <a:lnTo>
                    <a:pt x="36904" y="27601"/>
                  </a:lnTo>
                  <a:lnTo>
                    <a:pt x="36948" y="29488"/>
                  </a:lnTo>
                  <a:lnTo>
                    <a:pt x="36860" y="32077"/>
                  </a:lnTo>
                  <a:lnTo>
                    <a:pt x="36597" y="34578"/>
                  </a:lnTo>
                  <a:lnTo>
                    <a:pt x="36070" y="36333"/>
                  </a:lnTo>
                  <a:lnTo>
                    <a:pt x="34798" y="38308"/>
                  </a:lnTo>
                  <a:lnTo>
                    <a:pt x="33043" y="41511"/>
                  </a:lnTo>
                  <a:lnTo>
                    <a:pt x="31770" y="42827"/>
                  </a:lnTo>
                  <a:lnTo>
                    <a:pt x="30849" y="43047"/>
                  </a:lnTo>
                  <a:lnTo>
                    <a:pt x="29620" y="43091"/>
                  </a:lnTo>
                  <a:lnTo>
                    <a:pt x="29532" y="43091"/>
                  </a:lnTo>
                  <a:lnTo>
                    <a:pt x="27294" y="44319"/>
                  </a:lnTo>
                  <a:lnTo>
                    <a:pt x="22029" y="46996"/>
                  </a:lnTo>
                  <a:lnTo>
                    <a:pt x="18035" y="49058"/>
                  </a:lnTo>
                  <a:lnTo>
                    <a:pt x="15534" y="50682"/>
                  </a:lnTo>
                  <a:lnTo>
                    <a:pt x="12155" y="52086"/>
                  </a:lnTo>
                  <a:lnTo>
                    <a:pt x="12112" y="52086"/>
                  </a:lnTo>
                  <a:lnTo>
                    <a:pt x="10532" y="53008"/>
                  </a:lnTo>
                  <a:lnTo>
                    <a:pt x="8996" y="53841"/>
                  </a:lnTo>
                  <a:lnTo>
                    <a:pt x="7416" y="54675"/>
                  </a:lnTo>
                  <a:lnTo>
                    <a:pt x="5881" y="55597"/>
                  </a:lnTo>
                  <a:lnTo>
                    <a:pt x="5135" y="56079"/>
                  </a:lnTo>
                  <a:lnTo>
                    <a:pt x="4389" y="56562"/>
                  </a:lnTo>
                  <a:lnTo>
                    <a:pt x="3686" y="57089"/>
                  </a:lnTo>
                  <a:lnTo>
                    <a:pt x="2984" y="57659"/>
                  </a:lnTo>
                  <a:lnTo>
                    <a:pt x="88" y="59853"/>
                  </a:lnTo>
                  <a:lnTo>
                    <a:pt x="44" y="59897"/>
                  </a:lnTo>
                  <a:lnTo>
                    <a:pt x="1" y="59941"/>
                  </a:lnTo>
                  <a:lnTo>
                    <a:pt x="1" y="60028"/>
                  </a:lnTo>
                  <a:lnTo>
                    <a:pt x="44" y="60072"/>
                  </a:lnTo>
                  <a:lnTo>
                    <a:pt x="88" y="60116"/>
                  </a:lnTo>
                  <a:lnTo>
                    <a:pt x="176" y="60160"/>
                  </a:lnTo>
                  <a:lnTo>
                    <a:pt x="308" y="60116"/>
                  </a:lnTo>
                  <a:lnTo>
                    <a:pt x="3204" y="57922"/>
                  </a:lnTo>
                  <a:lnTo>
                    <a:pt x="3906" y="57352"/>
                  </a:lnTo>
                  <a:lnTo>
                    <a:pt x="4608" y="56825"/>
                  </a:lnTo>
                  <a:lnTo>
                    <a:pt x="5354" y="56343"/>
                  </a:lnTo>
                  <a:lnTo>
                    <a:pt x="6100" y="55860"/>
                  </a:lnTo>
                  <a:lnTo>
                    <a:pt x="7592" y="54982"/>
                  </a:lnTo>
                  <a:lnTo>
                    <a:pt x="9128" y="54149"/>
                  </a:lnTo>
                  <a:lnTo>
                    <a:pt x="10707" y="53315"/>
                  </a:lnTo>
                  <a:lnTo>
                    <a:pt x="12287" y="52393"/>
                  </a:lnTo>
                  <a:lnTo>
                    <a:pt x="15666" y="51033"/>
                  </a:lnTo>
                  <a:lnTo>
                    <a:pt x="15710" y="50989"/>
                  </a:lnTo>
                  <a:lnTo>
                    <a:pt x="18211" y="49366"/>
                  </a:lnTo>
                  <a:lnTo>
                    <a:pt x="22160" y="47303"/>
                  </a:lnTo>
                  <a:lnTo>
                    <a:pt x="27470" y="44626"/>
                  </a:lnTo>
                  <a:lnTo>
                    <a:pt x="29664" y="43442"/>
                  </a:lnTo>
                  <a:lnTo>
                    <a:pt x="30892" y="43398"/>
                  </a:lnTo>
                  <a:lnTo>
                    <a:pt x="30936" y="43398"/>
                  </a:lnTo>
                  <a:lnTo>
                    <a:pt x="31902" y="43135"/>
                  </a:lnTo>
                  <a:lnTo>
                    <a:pt x="31989" y="43091"/>
                  </a:lnTo>
                  <a:lnTo>
                    <a:pt x="33306" y="41730"/>
                  </a:lnTo>
                  <a:lnTo>
                    <a:pt x="33350" y="41687"/>
                  </a:lnTo>
                  <a:lnTo>
                    <a:pt x="35105" y="38483"/>
                  </a:lnTo>
                  <a:lnTo>
                    <a:pt x="36377" y="36509"/>
                  </a:lnTo>
                  <a:lnTo>
                    <a:pt x="36377" y="36465"/>
                  </a:lnTo>
                  <a:lnTo>
                    <a:pt x="36904" y="34666"/>
                  </a:lnTo>
                  <a:lnTo>
                    <a:pt x="36904" y="34622"/>
                  </a:lnTo>
                  <a:lnTo>
                    <a:pt x="37211" y="32077"/>
                  </a:lnTo>
                  <a:lnTo>
                    <a:pt x="37299" y="29488"/>
                  </a:lnTo>
                  <a:lnTo>
                    <a:pt x="37211" y="27557"/>
                  </a:lnTo>
                  <a:lnTo>
                    <a:pt x="36948" y="25758"/>
                  </a:lnTo>
                  <a:lnTo>
                    <a:pt x="36816" y="22116"/>
                  </a:lnTo>
                  <a:lnTo>
                    <a:pt x="36816" y="22028"/>
                  </a:lnTo>
                  <a:lnTo>
                    <a:pt x="36158" y="20141"/>
                  </a:lnTo>
                  <a:lnTo>
                    <a:pt x="36421" y="17508"/>
                  </a:lnTo>
                  <a:lnTo>
                    <a:pt x="36509" y="15183"/>
                  </a:lnTo>
                  <a:lnTo>
                    <a:pt x="36772" y="13077"/>
                  </a:lnTo>
                  <a:lnTo>
                    <a:pt x="36772" y="13033"/>
                  </a:lnTo>
                  <a:lnTo>
                    <a:pt x="36597" y="10663"/>
                  </a:lnTo>
                  <a:lnTo>
                    <a:pt x="37650" y="7416"/>
                  </a:lnTo>
                  <a:lnTo>
                    <a:pt x="38264" y="4783"/>
                  </a:lnTo>
                  <a:lnTo>
                    <a:pt x="38308" y="4739"/>
                  </a:lnTo>
                  <a:lnTo>
                    <a:pt x="38264" y="3116"/>
                  </a:lnTo>
                  <a:lnTo>
                    <a:pt x="38264" y="3072"/>
                  </a:lnTo>
                  <a:lnTo>
                    <a:pt x="37738" y="1448"/>
                  </a:lnTo>
                  <a:lnTo>
                    <a:pt x="36992" y="88"/>
                  </a:lnTo>
                  <a:lnTo>
                    <a:pt x="36948" y="0"/>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2" name="Google Shape;4542;p91"/>
            <p:cNvSpPr/>
            <p:nvPr/>
          </p:nvSpPr>
          <p:spPr>
            <a:xfrm>
              <a:off x="2816100" y="3080725"/>
              <a:ext cx="767925" cy="218325"/>
            </a:xfrm>
            <a:custGeom>
              <a:rect b="b" l="l" r="r" t="t"/>
              <a:pathLst>
                <a:path extrusionOk="0" h="8733" w="30717">
                  <a:moveTo>
                    <a:pt x="11234" y="1"/>
                  </a:moveTo>
                  <a:lnTo>
                    <a:pt x="7899" y="1054"/>
                  </a:lnTo>
                  <a:lnTo>
                    <a:pt x="3555" y="2019"/>
                  </a:lnTo>
                  <a:lnTo>
                    <a:pt x="3511" y="2019"/>
                  </a:lnTo>
                  <a:lnTo>
                    <a:pt x="88" y="4038"/>
                  </a:lnTo>
                  <a:lnTo>
                    <a:pt x="44" y="4082"/>
                  </a:lnTo>
                  <a:lnTo>
                    <a:pt x="0" y="4125"/>
                  </a:lnTo>
                  <a:lnTo>
                    <a:pt x="0" y="4213"/>
                  </a:lnTo>
                  <a:lnTo>
                    <a:pt x="44" y="4257"/>
                  </a:lnTo>
                  <a:lnTo>
                    <a:pt x="88" y="4345"/>
                  </a:lnTo>
                  <a:lnTo>
                    <a:pt x="264" y="4345"/>
                  </a:lnTo>
                  <a:lnTo>
                    <a:pt x="3686" y="2326"/>
                  </a:lnTo>
                  <a:lnTo>
                    <a:pt x="7987" y="1361"/>
                  </a:lnTo>
                  <a:lnTo>
                    <a:pt x="10312" y="659"/>
                  </a:lnTo>
                  <a:lnTo>
                    <a:pt x="11278" y="352"/>
                  </a:lnTo>
                  <a:lnTo>
                    <a:pt x="11497" y="396"/>
                  </a:lnTo>
                  <a:lnTo>
                    <a:pt x="13384" y="2326"/>
                  </a:lnTo>
                  <a:lnTo>
                    <a:pt x="13428" y="2326"/>
                  </a:lnTo>
                  <a:lnTo>
                    <a:pt x="15753" y="4257"/>
                  </a:lnTo>
                  <a:lnTo>
                    <a:pt x="15797" y="4301"/>
                  </a:lnTo>
                  <a:lnTo>
                    <a:pt x="18913" y="5968"/>
                  </a:lnTo>
                  <a:lnTo>
                    <a:pt x="20887" y="6846"/>
                  </a:lnTo>
                  <a:lnTo>
                    <a:pt x="23213" y="7636"/>
                  </a:lnTo>
                  <a:lnTo>
                    <a:pt x="26021" y="8645"/>
                  </a:lnTo>
                  <a:lnTo>
                    <a:pt x="26065" y="8645"/>
                  </a:lnTo>
                  <a:lnTo>
                    <a:pt x="26943" y="8733"/>
                  </a:lnTo>
                  <a:lnTo>
                    <a:pt x="26987" y="8733"/>
                  </a:lnTo>
                  <a:lnTo>
                    <a:pt x="27777" y="8557"/>
                  </a:lnTo>
                  <a:lnTo>
                    <a:pt x="27821" y="8557"/>
                  </a:lnTo>
                  <a:lnTo>
                    <a:pt x="28874" y="7943"/>
                  </a:lnTo>
                  <a:lnTo>
                    <a:pt x="28961" y="7899"/>
                  </a:lnTo>
                  <a:lnTo>
                    <a:pt x="30366" y="5881"/>
                  </a:lnTo>
                  <a:lnTo>
                    <a:pt x="30366" y="5837"/>
                  </a:lnTo>
                  <a:lnTo>
                    <a:pt x="30717" y="5003"/>
                  </a:lnTo>
                  <a:lnTo>
                    <a:pt x="30717" y="4915"/>
                  </a:lnTo>
                  <a:lnTo>
                    <a:pt x="30322" y="3423"/>
                  </a:lnTo>
                  <a:lnTo>
                    <a:pt x="30278" y="3379"/>
                  </a:lnTo>
                  <a:lnTo>
                    <a:pt x="29225" y="1054"/>
                  </a:lnTo>
                  <a:lnTo>
                    <a:pt x="29181" y="1010"/>
                  </a:lnTo>
                  <a:lnTo>
                    <a:pt x="29093" y="966"/>
                  </a:lnTo>
                  <a:lnTo>
                    <a:pt x="28961" y="966"/>
                  </a:lnTo>
                  <a:lnTo>
                    <a:pt x="28918" y="1010"/>
                  </a:lnTo>
                  <a:lnTo>
                    <a:pt x="28874" y="1054"/>
                  </a:lnTo>
                  <a:lnTo>
                    <a:pt x="28874" y="1142"/>
                  </a:lnTo>
                  <a:lnTo>
                    <a:pt x="28874" y="1185"/>
                  </a:lnTo>
                  <a:lnTo>
                    <a:pt x="29971" y="3511"/>
                  </a:lnTo>
                  <a:lnTo>
                    <a:pt x="30366" y="4915"/>
                  </a:lnTo>
                  <a:lnTo>
                    <a:pt x="30058" y="5705"/>
                  </a:lnTo>
                  <a:lnTo>
                    <a:pt x="28698" y="7636"/>
                  </a:lnTo>
                  <a:lnTo>
                    <a:pt x="27689" y="8250"/>
                  </a:lnTo>
                  <a:lnTo>
                    <a:pt x="26943" y="8382"/>
                  </a:lnTo>
                  <a:lnTo>
                    <a:pt x="26153" y="8294"/>
                  </a:lnTo>
                  <a:lnTo>
                    <a:pt x="23301" y="7285"/>
                  </a:lnTo>
                  <a:lnTo>
                    <a:pt x="21019" y="6539"/>
                  </a:lnTo>
                  <a:lnTo>
                    <a:pt x="19044" y="5661"/>
                  </a:lnTo>
                  <a:lnTo>
                    <a:pt x="15973" y="3994"/>
                  </a:lnTo>
                  <a:lnTo>
                    <a:pt x="13647" y="2063"/>
                  </a:lnTo>
                  <a:lnTo>
                    <a:pt x="11672" y="88"/>
                  </a:lnTo>
                  <a:lnTo>
                    <a:pt x="11585" y="45"/>
                  </a:lnTo>
                  <a:lnTo>
                    <a:pt x="11321" y="1"/>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3" name="Google Shape;4543;p91"/>
            <p:cNvSpPr/>
            <p:nvPr/>
          </p:nvSpPr>
          <p:spPr>
            <a:xfrm>
              <a:off x="2745875" y="2864625"/>
              <a:ext cx="868875" cy="266600"/>
            </a:xfrm>
            <a:custGeom>
              <a:rect b="b" l="l" r="r" t="t"/>
              <a:pathLst>
                <a:path extrusionOk="0" h="10664" w="34755">
                  <a:moveTo>
                    <a:pt x="34535" y="0"/>
                  </a:moveTo>
                  <a:lnTo>
                    <a:pt x="34491" y="44"/>
                  </a:lnTo>
                  <a:lnTo>
                    <a:pt x="34447" y="88"/>
                  </a:lnTo>
                  <a:lnTo>
                    <a:pt x="33438" y="1492"/>
                  </a:lnTo>
                  <a:lnTo>
                    <a:pt x="32034" y="3730"/>
                  </a:lnTo>
                  <a:lnTo>
                    <a:pt x="32034" y="3774"/>
                  </a:lnTo>
                  <a:lnTo>
                    <a:pt x="31419" y="5441"/>
                  </a:lnTo>
                  <a:lnTo>
                    <a:pt x="31419" y="5485"/>
                  </a:lnTo>
                  <a:lnTo>
                    <a:pt x="31156" y="7635"/>
                  </a:lnTo>
                  <a:lnTo>
                    <a:pt x="31112" y="10049"/>
                  </a:lnTo>
                  <a:lnTo>
                    <a:pt x="30937" y="10268"/>
                  </a:lnTo>
                  <a:lnTo>
                    <a:pt x="30454" y="10312"/>
                  </a:lnTo>
                  <a:lnTo>
                    <a:pt x="29971" y="10268"/>
                  </a:lnTo>
                  <a:lnTo>
                    <a:pt x="29489" y="10180"/>
                  </a:lnTo>
                  <a:lnTo>
                    <a:pt x="29006" y="10049"/>
                  </a:lnTo>
                  <a:lnTo>
                    <a:pt x="28523" y="9873"/>
                  </a:lnTo>
                  <a:lnTo>
                    <a:pt x="28041" y="9654"/>
                  </a:lnTo>
                  <a:lnTo>
                    <a:pt x="27558" y="9391"/>
                  </a:lnTo>
                  <a:lnTo>
                    <a:pt x="27119" y="9127"/>
                  </a:lnTo>
                  <a:lnTo>
                    <a:pt x="26241" y="8513"/>
                  </a:lnTo>
                  <a:lnTo>
                    <a:pt x="25452" y="7943"/>
                  </a:lnTo>
                  <a:lnTo>
                    <a:pt x="24750" y="7372"/>
                  </a:lnTo>
                  <a:lnTo>
                    <a:pt x="24179" y="6846"/>
                  </a:lnTo>
                  <a:lnTo>
                    <a:pt x="19308" y="2677"/>
                  </a:lnTo>
                  <a:lnTo>
                    <a:pt x="19264" y="2633"/>
                  </a:lnTo>
                  <a:lnTo>
                    <a:pt x="17992" y="2019"/>
                  </a:lnTo>
                  <a:lnTo>
                    <a:pt x="17948" y="2019"/>
                  </a:lnTo>
                  <a:lnTo>
                    <a:pt x="17246" y="1931"/>
                  </a:lnTo>
                  <a:lnTo>
                    <a:pt x="17158" y="1975"/>
                  </a:lnTo>
                  <a:lnTo>
                    <a:pt x="16500" y="2370"/>
                  </a:lnTo>
                  <a:lnTo>
                    <a:pt x="16456" y="2414"/>
                  </a:lnTo>
                  <a:lnTo>
                    <a:pt x="14789" y="3993"/>
                  </a:lnTo>
                  <a:lnTo>
                    <a:pt x="13604" y="4827"/>
                  </a:lnTo>
                  <a:lnTo>
                    <a:pt x="12331" y="5222"/>
                  </a:lnTo>
                  <a:lnTo>
                    <a:pt x="10313" y="5529"/>
                  </a:lnTo>
                  <a:lnTo>
                    <a:pt x="10269" y="5529"/>
                  </a:lnTo>
                  <a:lnTo>
                    <a:pt x="8338" y="6143"/>
                  </a:lnTo>
                  <a:lnTo>
                    <a:pt x="5925" y="6714"/>
                  </a:lnTo>
                  <a:lnTo>
                    <a:pt x="5881" y="6714"/>
                  </a:lnTo>
                  <a:lnTo>
                    <a:pt x="4126" y="7460"/>
                  </a:lnTo>
                  <a:lnTo>
                    <a:pt x="4082" y="7460"/>
                  </a:lnTo>
                  <a:lnTo>
                    <a:pt x="2063" y="8689"/>
                  </a:lnTo>
                  <a:lnTo>
                    <a:pt x="89" y="10180"/>
                  </a:lnTo>
                  <a:lnTo>
                    <a:pt x="45" y="10224"/>
                  </a:lnTo>
                  <a:lnTo>
                    <a:pt x="1" y="10312"/>
                  </a:lnTo>
                  <a:lnTo>
                    <a:pt x="45" y="10356"/>
                  </a:lnTo>
                  <a:lnTo>
                    <a:pt x="45" y="10444"/>
                  </a:lnTo>
                  <a:lnTo>
                    <a:pt x="89" y="10488"/>
                  </a:lnTo>
                  <a:lnTo>
                    <a:pt x="220" y="10488"/>
                  </a:lnTo>
                  <a:lnTo>
                    <a:pt x="308" y="10444"/>
                  </a:lnTo>
                  <a:lnTo>
                    <a:pt x="2239" y="8996"/>
                  </a:lnTo>
                  <a:lnTo>
                    <a:pt x="4257" y="7767"/>
                  </a:lnTo>
                  <a:lnTo>
                    <a:pt x="6013" y="7065"/>
                  </a:lnTo>
                  <a:lnTo>
                    <a:pt x="8426" y="6495"/>
                  </a:lnTo>
                  <a:lnTo>
                    <a:pt x="10357" y="5880"/>
                  </a:lnTo>
                  <a:lnTo>
                    <a:pt x="12375" y="5529"/>
                  </a:lnTo>
                  <a:lnTo>
                    <a:pt x="12419" y="5529"/>
                  </a:lnTo>
                  <a:lnTo>
                    <a:pt x="13735" y="5178"/>
                  </a:lnTo>
                  <a:lnTo>
                    <a:pt x="13779" y="5134"/>
                  </a:lnTo>
                  <a:lnTo>
                    <a:pt x="15008" y="4300"/>
                  </a:lnTo>
                  <a:lnTo>
                    <a:pt x="15008" y="4257"/>
                  </a:lnTo>
                  <a:lnTo>
                    <a:pt x="16719" y="2677"/>
                  </a:lnTo>
                  <a:lnTo>
                    <a:pt x="17290" y="2282"/>
                  </a:lnTo>
                  <a:lnTo>
                    <a:pt x="17860" y="2370"/>
                  </a:lnTo>
                  <a:lnTo>
                    <a:pt x="19089" y="2940"/>
                  </a:lnTo>
                  <a:lnTo>
                    <a:pt x="23960" y="7153"/>
                  </a:lnTo>
                  <a:lnTo>
                    <a:pt x="24706" y="7767"/>
                  </a:lnTo>
                  <a:lnTo>
                    <a:pt x="25495" y="8425"/>
                  </a:lnTo>
                  <a:lnTo>
                    <a:pt x="26329" y="8996"/>
                  </a:lnTo>
                  <a:lnTo>
                    <a:pt x="27163" y="9566"/>
                  </a:lnTo>
                  <a:lnTo>
                    <a:pt x="27953" y="10005"/>
                  </a:lnTo>
                  <a:lnTo>
                    <a:pt x="28392" y="10180"/>
                  </a:lnTo>
                  <a:lnTo>
                    <a:pt x="28787" y="10356"/>
                  </a:lnTo>
                  <a:lnTo>
                    <a:pt x="29225" y="10488"/>
                  </a:lnTo>
                  <a:lnTo>
                    <a:pt x="29620" y="10575"/>
                  </a:lnTo>
                  <a:lnTo>
                    <a:pt x="30015" y="10619"/>
                  </a:lnTo>
                  <a:lnTo>
                    <a:pt x="30454" y="10663"/>
                  </a:lnTo>
                  <a:lnTo>
                    <a:pt x="31024" y="10575"/>
                  </a:lnTo>
                  <a:lnTo>
                    <a:pt x="31156" y="10532"/>
                  </a:lnTo>
                  <a:lnTo>
                    <a:pt x="31419" y="10224"/>
                  </a:lnTo>
                  <a:lnTo>
                    <a:pt x="31463" y="10137"/>
                  </a:lnTo>
                  <a:lnTo>
                    <a:pt x="31507" y="7635"/>
                  </a:lnTo>
                  <a:lnTo>
                    <a:pt x="31727" y="5573"/>
                  </a:lnTo>
                  <a:lnTo>
                    <a:pt x="32341" y="3906"/>
                  </a:lnTo>
                  <a:lnTo>
                    <a:pt x="33745" y="1712"/>
                  </a:lnTo>
                  <a:lnTo>
                    <a:pt x="34710" y="264"/>
                  </a:lnTo>
                  <a:lnTo>
                    <a:pt x="34754" y="220"/>
                  </a:lnTo>
                  <a:lnTo>
                    <a:pt x="34754" y="132"/>
                  </a:lnTo>
                  <a:lnTo>
                    <a:pt x="34754" y="88"/>
                  </a:lnTo>
                  <a:lnTo>
                    <a:pt x="34667" y="44"/>
                  </a:lnTo>
                  <a:lnTo>
                    <a:pt x="34623" y="0"/>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4" name="Google Shape;4544;p91"/>
            <p:cNvSpPr/>
            <p:nvPr/>
          </p:nvSpPr>
          <p:spPr>
            <a:xfrm>
              <a:off x="2680075" y="2663875"/>
              <a:ext cx="923700" cy="403725"/>
            </a:xfrm>
            <a:custGeom>
              <a:rect b="b" l="l" r="r" t="t"/>
              <a:pathLst>
                <a:path extrusionOk="0" h="16149" w="36948">
                  <a:moveTo>
                    <a:pt x="34753" y="0"/>
                  </a:moveTo>
                  <a:lnTo>
                    <a:pt x="34666" y="44"/>
                  </a:lnTo>
                  <a:lnTo>
                    <a:pt x="34622" y="88"/>
                  </a:lnTo>
                  <a:lnTo>
                    <a:pt x="34622" y="132"/>
                  </a:lnTo>
                  <a:lnTo>
                    <a:pt x="34622" y="220"/>
                  </a:lnTo>
                  <a:lnTo>
                    <a:pt x="35061" y="1931"/>
                  </a:lnTo>
                  <a:lnTo>
                    <a:pt x="35982" y="5222"/>
                  </a:lnTo>
                  <a:lnTo>
                    <a:pt x="36596" y="7855"/>
                  </a:lnTo>
                  <a:lnTo>
                    <a:pt x="35850" y="8908"/>
                  </a:lnTo>
                  <a:lnTo>
                    <a:pt x="34227" y="10970"/>
                  </a:lnTo>
                  <a:lnTo>
                    <a:pt x="33744" y="11058"/>
                  </a:lnTo>
                  <a:lnTo>
                    <a:pt x="32954" y="10839"/>
                  </a:lnTo>
                  <a:lnTo>
                    <a:pt x="29795" y="9391"/>
                  </a:lnTo>
                  <a:lnTo>
                    <a:pt x="27776" y="8425"/>
                  </a:lnTo>
                  <a:lnTo>
                    <a:pt x="23871" y="6889"/>
                  </a:lnTo>
                  <a:lnTo>
                    <a:pt x="23827" y="6889"/>
                  </a:lnTo>
                  <a:lnTo>
                    <a:pt x="22160" y="6538"/>
                  </a:lnTo>
                  <a:lnTo>
                    <a:pt x="20843" y="6494"/>
                  </a:lnTo>
                  <a:lnTo>
                    <a:pt x="20799" y="6494"/>
                  </a:lnTo>
                  <a:lnTo>
                    <a:pt x="19834" y="6670"/>
                  </a:lnTo>
                  <a:lnTo>
                    <a:pt x="19790" y="6670"/>
                  </a:lnTo>
                  <a:lnTo>
                    <a:pt x="18035" y="7548"/>
                  </a:lnTo>
                  <a:lnTo>
                    <a:pt x="15797" y="8820"/>
                  </a:lnTo>
                  <a:lnTo>
                    <a:pt x="15753" y="8820"/>
                  </a:lnTo>
                  <a:lnTo>
                    <a:pt x="13866" y="10180"/>
                  </a:lnTo>
                  <a:lnTo>
                    <a:pt x="12199" y="10356"/>
                  </a:lnTo>
                  <a:lnTo>
                    <a:pt x="9039" y="10531"/>
                  </a:lnTo>
                  <a:lnTo>
                    <a:pt x="8996" y="10575"/>
                  </a:lnTo>
                  <a:lnTo>
                    <a:pt x="7372" y="11058"/>
                  </a:lnTo>
                  <a:lnTo>
                    <a:pt x="3818" y="12682"/>
                  </a:lnTo>
                  <a:lnTo>
                    <a:pt x="1755" y="14042"/>
                  </a:lnTo>
                  <a:lnTo>
                    <a:pt x="1711" y="14086"/>
                  </a:lnTo>
                  <a:lnTo>
                    <a:pt x="44" y="15885"/>
                  </a:lnTo>
                  <a:lnTo>
                    <a:pt x="44" y="15929"/>
                  </a:lnTo>
                  <a:lnTo>
                    <a:pt x="0" y="15973"/>
                  </a:lnTo>
                  <a:lnTo>
                    <a:pt x="44" y="16060"/>
                  </a:lnTo>
                  <a:lnTo>
                    <a:pt x="88" y="16104"/>
                  </a:lnTo>
                  <a:lnTo>
                    <a:pt x="176" y="16148"/>
                  </a:lnTo>
                  <a:lnTo>
                    <a:pt x="263" y="16148"/>
                  </a:lnTo>
                  <a:lnTo>
                    <a:pt x="307" y="16104"/>
                  </a:lnTo>
                  <a:lnTo>
                    <a:pt x="1975" y="14349"/>
                  </a:lnTo>
                  <a:lnTo>
                    <a:pt x="3993" y="12989"/>
                  </a:lnTo>
                  <a:lnTo>
                    <a:pt x="7504" y="11409"/>
                  </a:lnTo>
                  <a:lnTo>
                    <a:pt x="9083" y="10882"/>
                  </a:lnTo>
                  <a:lnTo>
                    <a:pt x="12199" y="10707"/>
                  </a:lnTo>
                  <a:lnTo>
                    <a:pt x="13954" y="10531"/>
                  </a:lnTo>
                  <a:lnTo>
                    <a:pt x="14042" y="10488"/>
                  </a:lnTo>
                  <a:lnTo>
                    <a:pt x="15973" y="9083"/>
                  </a:lnTo>
                  <a:lnTo>
                    <a:pt x="18167" y="7855"/>
                  </a:lnTo>
                  <a:lnTo>
                    <a:pt x="19922" y="7021"/>
                  </a:lnTo>
                  <a:lnTo>
                    <a:pt x="20843" y="6845"/>
                  </a:lnTo>
                  <a:lnTo>
                    <a:pt x="22116" y="6889"/>
                  </a:lnTo>
                  <a:lnTo>
                    <a:pt x="23739" y="7240"/>
                  </a:lnTo>
                  <a:lnTo>
                    <a:pt x="27645" y="8732"/>
                  </a:lnTo>
                  <a:lnTo>
                    <a:pt x="29663" y="9698"/>
                  </a:lnTo>
                  <a:lnTo>
                    <a:pt x="32823" y="11146"/>
                  </a:lnTo>
                  <a:lnTo>
                    <a:pt x="32867" y="11190"/>
                  </a:lnTo>
                  <a:lnTo>
                    <a:pt x="33700" y="11409"/>
                  </a:lnTo>
                  <a:lnTo>
                    <a:pt x="33788" y="11409"/>
                  </a:lnTo>
                  <a:lnTo>
                    <a:pt x="34359" y="11277"/>
                  </a:lnTo>
                  <a:lnTo>
                    <a:pt x="34446" y="11233"/>
                  </a:lnTo>
                  <a:lnTo>
                    <a:pt x="36158" y="9127"/>
                  </a:lnTo>
                  <a:lnTo>
                    <a:pt x="36947" y="7986"/>
                  </a:lnTo>
                  <a:lnTo>
                    <a:pt x="36947" y="7899"/>
                  </a:lnTo>
                  <a:lnTo>
                    <a:pt x="36947" y="7855"/>
                  </a:lnTo>
                  <a:lnTo>
                    <a:pt x="36333" y="5134"/>
                  </a:lnTo>
                  <a:lnTo>
                    <a:pt x="35368" y="1843"/>
                  </a:lnTo>
                  <a:lnTo>
                    <a:pt x="34929" y="132"/>
                  </a:lnTo>
                  <a:lnTo>
                    <a:pt x="34929" y="88"/>
                  </a:lnTo>
                  <a:lnTo>
                    <a:pt x="34885" y="44"/>
                  </a:lnTo>
                  <a:lnTo>
                    <a:pt x="34797" y="0"/>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5" name="Google Shape;4545;p91"/>
            <p:cNvSpPr/>
            <p:nvPr/>
          </p:nvSpPr>
          <p:spPr>
            <a:xfrm>
              <a:off x="2627400" y="2363275"/>
              <a:ext cx="931400" cy="657150"/>
            </a:xfrm>
            <a:custGeom>
              <a:rect b="b" l="l" r="r" t="t"/>
              <a:pathLst>
                <a:path extrusionOk="0" h="26286" w="37256">
                  <a:moveTo>
                    <a:pt x="36992" y="1"/>
                  </a:moveTo>
                  <a:lnTo>
                    <a:pt x="36948" y="45"/>
                  </a:lnTo>
                  <a:lnTo>
                    <a:pt x="36904" y="133"/>
                  </a:lnTo>
                  <a:lnTo>
                    <a:pt x="36466" y="2283"/>
                  </a:lnTo>
                  <a:lnTo>
                    <a:pt x="36466" y="2327"/>
                  </a:lnTo>
                  <a:lnTo>
                    <a:pt x="36422" y="4564"/>
                  </a:lnTo>
                  <a:lnTo>
                    <a:pt x="36290" y="9040"/>
                  </a:lnTo>
                  <a:lnTo>
                    <a:pt x="36334" y="12507"/>
                  </a:lnTo>
                  <a:lnTo>
                    <a:pt x="36334" y="12551"/>
                  </a:lnTo>
                  <a:lnTo>
                    <a:pt x="36597" y="13692"/>
                  </a:lnTo>
                  <a:lnTo>
                    <a:pt x="36158" y="14657"/>
                  </a:lnTo>
                  <a:lnTo>
                    <a:pt x="34930" y="15271"/>
                  </a:lnTo>
                  <a:lnTo>
                    <a:pt x="33394" y="15622"/>
                  </a:lnTo>
                  <a:lnTo>
                    <a:pt x="31683" y="15842"/>
                  </a:lnTo>
                  <a:lnTo>
                    <a:pt x="29971" y="15315"/>
                  </a:lnTo>
                  <a:lnTo>
                    <a:pt x="27294" y="14262"/>
                  </a:lnTo>
                  <a:lnTo>
                    <a:pt x="26110" y="13253"/>
                  </a:lnTo>
                  <a:lnTo>
                    <a:pt x="26022" y="13209"/>
                  </a:lnTo>
                  <a:lnTo>
                    <a:pt x="25890" y="13253"/>
                  </a:lnTo>
                  <a:lnTo>
                    <a:pt x="25276" y="13779"/>
                  </a:lnTo>
                  <a:lnTo>
                    <a:pt x="24179" y="14306"/>
                  </a:lnTo>
                  <a:lnTo>
                    <a:pt x="21502" y="15491"/>
                  </a:lnTo>
                  <a:lnTo>
                    <a:pt x="18826" y="16632"/>
                  </a:lnTo>
                  <a:lnTo>
                    <a:pt x="16851" y="17597"/>
                  </a:lnTo>
                  <a:lnTo>
                    <a:pt x="13823" y="19528"/>
                  </a:lnTo>
                  <a:lnTo>
                    <a:pt x="12200" y="19572"/>
                  </a:lnTo>
                  <a:lnTo>
                    <a:pt x="9435" y="19791"/>
                  </a:lnTo>
                  <a:lnTo>
                    <a:pt x="9391" y="19791"/>
                  </a:lnTo>
                  <a:lnTo>
                    <a:pt x="8426" y="20186"/>
                  </a:lnTo>
                  <a:lnTo>
                    <a:pt x="6495" y="21063"/>
                  </a:lnTo>
                  <a:lnTo>
                    <a:pt x="4520" y="22160"/>
                  </a:lnTo>
                  <a:lnTo>
                    <a:pt x="4477" y="22160"/>
                  </a:lnTo>
                  <a:lnTo>
                    <a:pt x="2634" y="23477"/>
                  </a:lnTo>
                  <a:lnTo>
                    <a:pt x="45" y="25978"/>
                  </a:lnTo>
                  <a:lnTo>
                    <a:pt x="1" y="26022"/>
                  </a:lnTo>
                  <a:lnTo>
                    <a:pt x="1" y="26066"/>
                  </a:lnTo>
                  <a:lnTo>
                    <a:pt x="1" y="26154"/>
                  </a:lnTo>
                  <a:lnTo>
                    <a:pt x="45" y="26197"/>
                  </a:lnTo>
                  <a:lnTo>
                    <a:pt x="89" y="26241"/>
                  </a:lnTo>
                  <a:lnTo>
                    <a:pt x="176" y="26285"/>
                  </a:lnTo>
                  <a:lnTo>
                    <a:pt x="220" y="26241"/>
                  </a:lnTo>
                  <a:lnTo>
                    <a:pt x="264" y="26197"/>
                  </a:lnTo>
                  <a:lnTo>
                    <a:pt x="2853" y="23740"/>
                  </a:lnTo>
                  <a:lnTo>
                    <a:pt x="4696" y="22468"/>
                  </a:lnTo>
                  <a:lnTo>
                    <a:pt x="6671" y="21371"/>
                  </a:lnTo>
                  <a:lnTo>
                    <a:pt x="8557" y="20493"/>
                  </a:lnTo>
                  <a:lnTo>
                    <a:pt x="9479" y="20142"/>
                  </a:lnTo>
                  <a:lnTo>
                    <a:pt x="12243" y="19923"/>
                  </a:lnTo>
                  <a:lnTo>
                    <a:pt x="13867" y="19879"/>
                  </a:lnTo>
                  <a:lnTo>
                    <a:pt x="13955" y="19835"/>
                  </a:lnTo>
                  <a:lnTo>
                    <a:pt x="17026" y="17904"/>
                  </a:lnTo>
                  <a:lnTo>
                    <a:pt x="18957" y="16939"/>
                  </a:lnTo>
                  <a:lnTo>
                    <a:pt x="21634" y="15798"/>
                  </a:lnTo>
                  <a:lnTo>
                    <a:pt x="24354" y="14613"/>
                  </a:lnTo>
                  <a:lnTo>
                    <a:pt x="25452" y="14087"/>
                  </a:lnTo>
                  <a:lnTo>
                    <a:pt x="25495" y="14087"/>
                  </a:lnTo>
                  <a:lnTo>
                    <a:pt x="26022" y="13604"/>
                  </a:lnTo>
                  <a:lnTo>
                    <a:pt x="27119" y="14525"/>
                  </a:lnTo>
                  <a:lnTo>
                    <a:pt x="27163" y="14569"/>
                  </a:lnTo>
                  <a:lnTo>
                    <a:pt x="29840" y="15666"/>
                  </a:lnTo>
                  <a:lnTo>
                    <a:pt x="31595" y="16193"/>
                  </a:lnTo>
                  <a:lnTo>
                    <a:pt x="31683" y="16193"/>
                  </a:lnTo>
                  <a:lnTo>
                    <a:pt x="33438" y="15973"/>
                  </a:lnTo>
                  <a:lnTo>
                    <a:pt x="33482" y="15973"/>
                  </a:lnTo>
                  <a:lnTo>
                    <a:pt x="35061" y="15622"/>
                  </a:lnTo>
                  <a:lnTo>
                    <a:pt x="35061" y="15578"/>
                  </a:lnTo>
                  <a:lnTo>
                    <a:pt x="36378" y="14964"/>
                  </a:lnTo>
                  <a:lnTo>
                    <a:pt x="36466" y="14876"/>
                  </a:lnTo>
                  <a:lnTo>
                    <a:pt x="36904" y="13779"/>
                  </a:lnTo>
                  <a:lnTo>
                    <a:pt x="36948" y="13692"/>
                  </a:lnTo>
                  <a:lnTo>
                    <a:pt x="36685" y="12507"/>
                  </a:lnTo>
                  <a:lnTo>
                    <a:pt x="36641" y="9040"/>
                  </a:lnTo>
                  <a:lnTo>
                    <a:pt x="36773" y="4564"/>
                  </a:lnTo>
                  <a:lnTo>
                    <a:pt x="36817" y="2327"/>
                  </a:lnTo>
                  <a:lnTo>
                    <a:pt x="37255" y="176"/>
                  </a:lnTo>
                  <a:lnTo>
                    <a:pt x="37255" y="133"/>
                  </a:lnTo>
                  <a:lnTo>
                    <a:pt x="37255" y="45"/>
                  </a:lnTo>
                  <a:lnTo>
                    <a:pt x="37211" y="1"/>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6" name="Google Shape;4546;p91"/>
            <p:cNvSpPr/>
            <p:nvPr/>
          </p:nvSpPr>
          <p:spPr>
            <a:xfrm>
              <a:off x="3319625" y="1408900"/>
              <a:ext cx="345575" cy="2234625"/>
            </a:xfrm>
            <a:custGeom>
              <a:rect b="b" l="l" r="r" t="t"/>
              <a:pathLst>
                <a:path extrusionOk="0" h="89385" w="13823">
                  <a:moveTo>
                    <a:pt x="8382" y="0"/>
                  </a:moveTo>
                  <a:lnTo>
                    <a:pt x="8294" y="44"/>
                  </a:lnTo>
                  <a:lnTo>
                    <a:pt x="8250" y="88"/>
                  </a:lnTo>
                  <a:lnTo>
                    <a:pt x="8250" y="176"/>
                  </a:lnTo>
                  <a:lnTo>
                    <a:pt x="8250" y="219"/>
                  </a:lnTo>
                  <a:lnTo>
                    <a:pt x="8294" y="263"/>
                  </a:lnTo>
                  <a:lnTo>
                    <a:pt x="9961" y="2413"/>
                  </a:lnTo>
                  <a:lnTo>
                    <a:pt x="11190" y="3467"/>
                  </a:lnTo>
                  <a:lnTo>
                    <a:pt x="11278" y="3510"/>
                  </a:lnTo>
                  <a:lnTo>
                    <a:pt x="12814" y="4037"/>
                  </a:lnTo>
                  <a:lnTo>
                    <a:pt x="13165" y="4344"/>
                  </a:lnTo>
                  <a:lnTo>
                    <a:pt x="13340" y="4959"/>
                  </a:lnTo>
                  <a:lnTo>
                    <a:pt x="13472" y="6450"/>
                  </a:lnTo>
                  <a:lnTo>
                    <a:pt x="13340" y="7504"/>
                  </a:lnTo>
                  <a:lnTo>
                    <a:pt x="12726" y="9347"/>
                  </a:lnTo>
                  <a:lnTo>
                    <a:pt x="12068" y="12067"/>
                  </a:lnTo>
                  <a:lnTo>
                    <a:pt x="11629" y="14656"/>
                  </a:lnTo>
                  <a:lnTo>
                    <a:pt x="11629" y="14700"/>
                  </a:lnTo>
                  <a:lnTo>
                    <a:pt x="11497" y="17069"/>
                  </a:lnTo>
                  <a:lnTo>
                    <a:pt x="11453" y="19702"/>
                  </a:lnTo>
                  <a:lnTo>
                    <a:pt x="11102" y="24573"/>
                  </a:lnTo>
                  <a:lnTo>
                    <a:pt x="11102" y="24617"/>
                  </a:lnTo>
                  <a:lnTo>
                    <a:pt x="11322" y="26416"/>
                  </a:lnTo>
                  <a:lnTo>
                    <a:pt x="11322" y="26460"/>
                  </a:lnTo>
                  <a:lnTo>
                    <a:pt x="12111" y="29575"/>
                  </a:lnTo>
                  <a:lnTo>
                    <a:pt x="12857" y="32647"/>
                  </a:lnTo>
                  <a:lnTo>
                    <a:pt x="12770" y="33525"/>
                  </a:lnTo>
                  <a:lnTo>
                    <a:pt x="11804" y="35631"/>
                  </a:lnTo>
                  <a:lnTo>
                    <a:pt x="10663" y="38527"/>
                  </a:lnTo>
                  <a:lnTo>
                    <a:pt x="10268" y="40545"/>
                  </a:lnTo>
                  <a:lnTo>
                    <a:pt x="10268" y="40589"/>
                  </a:lnTo>
                  <a:lnTo>
                    <a:pt x="10181" y="42696"/>
                  </a:lnTo>
                  <a:lnTo>
                    <a:pt x="10049" y="47654"/>
                  </a:lnTo>
                  <a:lnTo>
                    <a:pt x="10181" y="49760"/>
                  </a:lnTo>
                  <a:lnTo>
                    <a:pt x="10663" y="52174"/>
                  </a:lnTo>
                  <a:lnTo>
                    <a:pt x="11453" y="55070"/>
                  </a:lnTo>
                  <a:lnTo>
                    <a:pt x="12375" y="58493"/>
                  </a:lnTo>
                  <a:lnTo>
                    <a:pt x="12331" y="58887"/>
                  </a:lnTo>
                  <a:lnTo>
                    <a:pt x="11497" y="60204"/>
                  </a:lnTo>
                  <a:lnTo>
                    <a:pt x="10268" y="62135"/>
                  </a:lnTo>
                  <a:lnTo>
                    <a:pt x="10225" y="62178"/>
                  </a:lnTo>
                  <a:lnTo>
                    <a:pt x="9742" y="63627"/>
                  </a:lnTo>
                  <a:lnTo>
                    <a:pt x="9698" y="63670"/>
                  </a:lnTo>
                  <a:lnTo>
                    <a:pt x="9347" y="67620"/>
                  </a:lnTo>
                  <a:lnTo>
                    <a:pt x="9347" y="67707"/>
                  </a:lnTo>
                  <a:lnTo>
                    <a:pt x="9479" y="68234"/>
                  </a:lnTo>
                  <a:lnTo>
                    <a:pt x="9479" y="68278"/>
                  </a:lnTo>
                  <a:lnTo>
                    <a:pt x="10576" y="70603"/>
                  </a:lnTo>
                  <a:lnTo>
                    <a:pt x="12638" y="74948"/>
                  </a:lnTo>
                  <a:lnTo>
                    <a:pt x="12287" y="75957"/>
                  </a:lnTo>
                  <a:lnTo>
                    <a:pt x="10400" y="77186"/>
                  </a:lnTo>
                  <a:lnTo>
                    <a:pt x="8557" y="78546"/>
                  </a:lnTo>
                  <a:lnTo>
                    <a:pt x="6275" y="80433"/>
                  </a:lnTo>
                  <a:lnTo>
                    <a:pt x="5968" y="80477"/>
                  </a:lnTo>
                  <a:lnTo>
                    <a:pt x="5880" y="80520"/>
                  </a:lnTo>
                  <a:lnTo>
                    <a:pt x="3642" y="82714"/>
                  </a:lnTo>
                  <a:lnTo>
                    <a:pt x="2326" y="84119"/>
                  </a:lnTo>
                  <a:lnTo>
                    <a:pt x="2282" y="84206"/>
                  </a:lnTo>
                  <a:lnTo>
                    <a:pt x="1405" y="86269"/>
                  </a:lnTo>
                  <a:lnTo>
                    <a:pt x="44" y="89121"/>
                  </a:lnTo>
                  <a:lnTo>
                    <a:pt x="0" y="89209"/>
                  </a:lnTo>
                  <a:lnTo>
                    <a:pt x="44" y="89253"/>
                  </a:lnTo>
                  <a:lnTo>
                    <a:pt x="44" y="89340"/>
                  </a:lnTo>
                  <a:lnTo>
                    <a:pt x="132" y="89384"/>
                  </a:lnTo>
                  <a:lnTo>
                    <a:pt x="176" y="89384"/>
                  </a:lnTo>
                  <a:lnTo>
                    <a:pt x="308" y="89340"/>
                  </a:lnTo>
                  <a:lnTo>
                    <a:pt x="351" y="89296"/>
                  </a:lnTo>
                  <a:lnTo>
                    <a:pt x="1712" y="86400"/>
                  </a:lnTo>
                  <a:lnTo>
                    <a:pt x="2589" y="84338"/>
                  </a:lnTo>
                  <a:lnTo>
                    <a:pt x="3906" y="82934"/>
                  </a:lnTo>
                  <a:lnTo>
                    <a:pt x="6056" y="80828"/>
                  </a:lnTo>
                  <a:lnTo>
                    <a:pt x="6363" y="80784"/>
                  </a:lnTo>
                  <a:lnTo>
                    <a:pt x="6451" y="80740"/>
                  </a:lnTo>
                  <a:lnTo>
                    <a:pt x="8777" y="78809"/>
                  </a:lnTo>
                  <a:lnTo>
                    <a:pt x="10619" y="77449"/>
                  </a:lnTo>
                  <a:lnTo>
                    <a:pt x="12550" y="76220"/>
                  </a:lnTo>
                  <a:lnTo>
                    <a:pt x="12638" y="76132"/>
                  </a:lnTo>
                  <a:lnTo>
                    <a:pt x="12989" y="74992"/>
                  </a:lnTo>
                  <a:lnTo>
                    <a:pt x="12989" y="74860"/>
                  </a:lnTo>
                  <a:lnTo>
                    <a:pt x="10883" y="70472"/>
                  </a:lnTo>
                  <a:lnTo>
                    <a:pt x="9786" y="68146"/>
                  </a:lnTo>
                  <a:lnTo>
                    <a:pt x="9698" y="67620"/>
                  </a:lnTo>
                  <a:lnTo>
                    <a:pt x="10049" y="63714"/>
                  </a:lnTo>
                  <a:lnTo>
                    <a:pt x="10576" y="62310"/>
                  </a:lnTo>
                  <a:lnTo>
                    <a:pt x="11760" y="60379"/>
                  </a:lnTo>
                  <a:lnTo>
                    <a:pt x="12638" y="59063"/>
                  </a:lnTo>
                  <a:lnTo>
                    <a:pt x="12682" y="58975"/>
                  </a:lnTo>
                  <a:lnTo>
                    <a:pt x="12726" y="58493"/>
                  </a:lnTo>
                  <a:lnTo>
                    <a:pt x="12726" y="58449"/>
                  </a:lnTo>
                  <a:lnTo>
                    <a:pt x="11760" y="54938"/>
                  </a:lnTo>
                  <a:lnTo>
                    <a:pt x="11014" y="52086"/>
                  </a:lnTo>
                  <a:lnTo>
                    <a:pt x="10532" y="49716"/>
                  </a:lnTo>
                  <a:lnTo>
                    <a:pt x="10400" y="47654"/>
                  </a:lnTo>
                  <a:lnTo>
                    <a:pt x="10532" y="42739"/>
                  </a:lnTo>
                  <a:lnTo>
                    <a:pt x="10619" y="40589"/>
                  </a:lnTo>
                  <a:lnTo>
                    <a:pt x="11014" y="38615"/>
                  </a:lnTo>
                  <a:lnTo>
                    <a:pt x="12111" y="35763"/>
                  </a:lnTo>
                  <a:lnTo>
                    <a:pt x="13077" y="33656"/>
                  </a:lnTo>
                  <a:lnTo>
                    <a:pt x="13077" y="33612"/>
                  </a:lnTo>
                  <a:lnTo>
                    <a:pt x="13208" y="32647"/>
                  </a:lnTo>
                  <a:lnTo>
                    <a:pt x="13208" y="32603"/>
                  </a:lnTo>
                  <a:lnTo>
                    <a:pt x="12462" y="29488"/>
                  </a:lnTo>
                  <a:lnTo>
                    <a:pt x="11673" y="26372"/>
                  </a:lnTo>
                  <a:lnTo>
                    <a:pt x="11453" y="24573"/>
                  </a:lnTo>
                  <a:lnTo>
                    <a:pt x="11804" y="19702"/>
                  </a:lnTo>
                  <a:lnTo>
                    <a:pt x="11848" y="17113"/>
                  </a:lnTo>
                  <a:lnTo>
                    <a:pt x="11980" y="14700"/>
                  </a:lnTo>
                  <a:lnTo>
                    <a:pt x="12419" y="12111"/>
                  </a:lnTo>
                  <a:lnTo>
                    <a:pt x="13077" y="9434"/>
                  </a:lnTo>
                  <a:lnTo>
                    <a:pt x="13647" y="7591"/>
                  </a:lnTo>
                  <a:lnTo>
                    <a:pt x="13647" y="7547"/>
                  </a:lnTo>
                  <a:lnTo>
                    <a:pt x="13823" y="6494"/>
                  </a:lnTo>
                  <a:lnTo>
                    <a:pt x="13823" y="6450"/>
                  </a:lnTo>
                  <a:lnTo>
                    <a:pt x="13691" y="4915"/>
                  </a:lnTo>
                  <a:lnTo>
                    <a:pt x="13691" y="4871"/>
                  </a:lnTo>
                  <a:lnTo>
                    <a:pt x="13472" y="4213"/>
                  </a:lnTo>
                  <a:lnTo>
                    <a:pt x="13428" y="4125"/>
                  </a:lnTo>
                  <a:lnTo>
                    <a:pt x="13033" y="3730"/>
                  </a:lnTo>
                  <a:lnTo>
                    <a:pt x="12945" y="3686"/>
                  </a:lnTo>
                  <a:lnTo>
                    <a:pt x="11409" y="3203"/>
                  </a:lnTo>
                  <a:lnTo>
                    <a:pt x="10225" y="2150"/>
                  </a:lnTo>
                  <a:lnTo>
                    <a:pt x="8557" y="88"/>
                  </a:lnTo>
                  <a:lnTo>
                    <a:pt x="8513" y="0"/>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7" name="Google Shape;4547;p91"/>
            <p:cNvSpPr/>
            <p:nvPr/>
          </p:nvSpPr>
          <p:spPr>
            <a:xfrm>
              <a:off x="2895075" y="3238700"/>
              <a:ext cx="385075" cy="337900"/>
            </a:xfrm>
            <a:custGeom>
              <a:rect b="b" l="l" r="r" t="t"/>
              <a:pathLst>
                <a:path extrusionOk="0" h="13516" w="15403">
                  <a:moveTo>
                    <a:pt x="7197" y="0"/>
                  </a:moveTo>
                  <a:lnTo>
                    <a:pt x="2677" y="483"/>
                  </a:lnTo>
                  <a:lnTo>
                    <a:pt x="176" y="527"/>
                  </a:lnTo>
                  <a:lnTo>
                    <a:pt x="132" y="527"/>
                  </a:lnTo>
                  <a:lnTo>
                    <a:pt x="45" y="571"/>
                  </a:lnTo>
                  <a:lnTo>
                    <a:pt x="1" y="659"/>
                  </a:lnTo>
                  <a:lnTo>
                    <a:pt x="1" y="703"/>
                  </a:lnTo>
                  <a:lnTo>
                    <a:pt x="45" y="790"/>
                  </a:lnTo>
                  <a:lnTo>
                    <a:pt x="45" y="834"/>
                  </a:lnTo>
                  <a:lnTo>
                    <a:pt x="132" y="878"/>
                  </a:lnTo>
                  <a:lnTo>
                    <a:pt x="176" y="878"/>
                  </a:lnTo>
                  <a:lnTo>
                    <a:pt x="2721" y="834"/>
                  </a:lnTo>
                  <a:lnTo>
                    <a:pt x="7197" y="351"/>
                  </a:lnTo>
                  <a:lnTo>
                    <a:pt x="7548" y="615"/>
                  </a:lnTo>
                  <a:lnTo>
                    <a:pt x="8470" y="1448"/>
                  </a:lnTo>
                  <a:lnTo>
                    <a:pt x="10005" y="2940"/>
                  </a:lnTo>
                  <a:lnTo>
                    <a:pt x="11805" y="4783"/>
                  </a:lnTo>
                  <a:lnTo>
                    <a:pt x="14525" y="7943"/>
                  </a:lnTo>
                  <a:lnTo>
                    <a:pt x="15052" y="9128"/>
                  </a:lnTo>
                  <a:lnTo>
                    <a:pt x="14964" y="10619"/>
                  </a:lnTo>
                  <a:lnTo>
                    <a:pt x="14042" y="13252"/>
                  </a:lnTo>
                  <a:lnTo>
                    <a:pt x="13999" y="13340"/>
                  </a:lnTo>
                  <a:lnTo>
                    <a:pt x="14042" y="13384"/>
                  </a:lnTo>
                  <a:lnTo>
                    <a:pt x="14086" y="13428"/>
                  </a:lnTo>
                  <a:lnTo>
                    <a:pt x="14130" y="13472"/>
                  </a:lnTo>
                  <a:lnTo>
                    <a:pt x="14174" y="13516"/>
                  </a:lnTo>
                  <a:lnTo>
                    <a:pt x="14306" y="13472"/>
                  </a:lnTo>
                  <a:lnTo>
                    <a:pt x="14350" y="13384"/>
                  </a:lnTo>
                  <a:lnTo>
                    <a:pt x="15271" y="10707"/>
                  </a:lnTo>
                  <a:lnTo>
                    <a:pt x="15315" y="10663"/>
                  </a:lnTo>
                  <a:lnTo>
                    <a:pt x="15403" y="9128"/>
                  </a:lnTo>
                  <a:lnTo>
                    <a:pt x="15359" y="9040"/>
                  </a:lnTo>
                  <a:lnTo>
                    <a:pt x="14832" y="7767"/>
                  </a:lnTo>
                  <a:lnTo>
                    <a:pt x="14788" y="7723"/>
                  </a:lnTo>
                  <a:lnTo>
                    <a:pt x="12068" y="4520"/>
                  </a:lnTo>
                  <a:lnTo>
                    <a:pt x="10269" y="2721"/>
                  </a:lnTo>
                  <a:lnTo>
                    <a:pt x="8689" y="1185"/>
                  </a:lnTo>
                  <a:lnTo>
                    <a:pt x="7767" y="351"/>
                  </a:lnTo>
                  <a:lnTo>
                    <a:pt x="7329" y="44"/>
                  </a:lnTo>
                  <a:lnTo>
                    <a:pt x="7197" y="0"/>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8" name="Google Shape;4548;p91"/>
            <p:cNvSpPr/>
            <p:nvPr/>
          </p:nvSpPr>
          <p:spPr>
            <a:xfrm>
              <a:off x="2931275" y="3283675"/>
              <a:ext cx="242475" cy="218325"/>
            </a:xfrm>
            <a:custGeom>
              <a:rect b="b" l="l" r="r" t="t"/>
              <a:pathLst>
                <a:path extrusionOk="0" h="8733" w="9699">
                  <a:moveTo>
                    <a:pt x="1624" y="1"/>
                  </a:moveTo>
                  <a:lnTo>
                    <a:pt x="176" y="44"/>
                  </a:lnTo>
                  <a:lnTo>
                    <a:pt x="132" y="88"/>
                  </a:lnTo>
                  <a:lnTo>
                    <a:pt x="45" y="88"/>
                  </a:lnTo>
                  <a:lnTo>
                    <a:pt x="45" y="176"/>
                  </a:lnTo>
                  <a:lnTo>
                    <a:pt x="1" y="220"/>
                  </a:lnTo>
                  <a:lnTo>
                    <a:pt x="45" y="308"/>
                  </a:lnTo>
                  <a:lnTo>
                    <a:pt x="88" y="352"/>
                  </a:lnTo>
                  <a:lnTo>
                    <a:pt x="176" y="395"/>
                  </a:lnTo>
                  <a:lnTo>
                    <a:pt x="1624" y="352"/>
                  </a:lnTo>
                  <a:lnTo>
                    <a:pt x="3555" y="483"/>
                  </a:lnTo>
                  <a:lnTo>
                    <a:pt x="4301" y="746"/>
                  </a:lnTo>
                  <a:lnTo>
                    <a:pt x="5530" y="1843"/>
                  </a:lnTo>
                  <a:lnTo>
                    <a:pt x="7504" y="4038"/>
                  </a:lnTo>
                  <a:lnTo>
                    <a:pt x="8426" y="5266"/>
                  </a:lnTo>
                  <a:lnTo>
                    <a:pt x="9128" y="6626"/>
                  </a:lnTo>
                  <a:lnTo>
                    <a:pt x="9347" y="8118"/>
                  </a:lnTo>
                  <a:lnTo>
                    <a:pt x="9259" y="8557"/>
                  </a:lnTo>
                  <a:lnTo>
                    <a:pt x="9259" y="8601"/>
                  </a:lnTo>
                  <a:lnTo>
                    <a:pt x="9303" y="8689"/>
                  </a:lnTo>
                  <a:lnTo>
                    <a:pt x="9347" y="8733"/>
                  </a:lnTo>
                  <a:lnTo>
                    <a:pt x="9435" y="8733"/>
                  </a:lnTo>
                  <a:lnTo>
                    <a:pt x="9567" y="8689"/>
                  </a:lnTo>
                  <a:lnTo>
                    <a:pt x="9611" y="8601"/>
                  </a:lnTo>
                  <a:lnTo>
                    <a:pt x="9698" y="8162"/>
                  </a:lnTo>
                  <a:lnTo>
                    <a:pt x="9698" y="8074"/>
                  </a:lnTo>
                  <a:lnTo>
                    <a:pt x="9435" y="6539"/>
                  </a:lnTo>
                  <a:lnTo>
                    <a:pt x="9435" y="6495"/>
                  </a:lnTo>
                  <a:lnTo>
                    <a:pt x="8733" y="5091"/>
                  </a:lnTo>
                  <a:lnTo>
                    <a:pt x="8689" y="5091"/>
                  </a:lnTo>
                  <a:lnTo>
                    <a:pt x="7768" y="3818"/>
                  </a:lnTo>
                  <a:lnTo>
                    <a:pt x="7768" y="3774"/>
                  </a:lnTo>
                  <a:lnTo>
                    <a:pt x="5749" y="1580"/>
                  </a:lnTo>
                  <a:lnTo>
                    <a:pt x="4520" y="483"/>
                  </a:lnTo>
                  <a:lnTo>
                    <a:pt x="4433" y="439"/>
                  </a:lnTo>
                  <a:lnTo>
                    <a:pt x="3643" y="176"/>
                  </a:lnTo>
                  <a:lnTo>
                    <a:pt x="3599" y="132"/>
                  </a:lnTo>
                  <a:lnTo>
                    <a:pt x="1624" y="1"/>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9" name="Google Shape;4549;p91"/>
            <p:cNvSpPr/>
            <p:nvPr/>
          </p:nvSpPr>
          <p:spPr>
            <a:xfrm>
              <a:off x="2574750" y="1389150"/>
              <a:ext cx="1018050" cy="1583000"/>
            </a:xfrm>
            <a:custGeom>
              <a:rect b="b" l="l" r="r" t="t"/>
              <a:pathLst>
                <a:path extrusionOk="0" h="63320" w="40722">
                  <a:moveTo>
                    <a:pt x="34666" y="0"/>
                  </a:moveTo>
                  <a:lnTo>
                    <a:pt x="34622" y="44"/>
                  </a:lnTo>
                  <a:lnTo>
                    <a:pt x="34578" y="88"/>
                  </a:lnTo>
                  <a:lnTo>
                    <a:pt x="34535" y="132"/>
                  </a:lnTo>
                  <a:lnTo>
                    <a:pt x="34535" y="220"/>
                  </a:lnTo>
                  <a:lnTo>
                    <a:pt x="34578" y="263"/>
                  </a:lnTo>
                  <a:lnTo>
                    <a:pt x="36597" y="3072"/>
                  </a:lnTo>
                  <a:lnTo>
                    <a:pt x="37826" y="4959"/>
                  </a:lnTo>
                  <a:lnTo>
                    <a:pt x="38791" y="6714"/>
                  </a:lnTo>
                  <a:lnTo>
                    <a:pt x="39230" y="8030"/>
                  </a:lnTo>
                  <a:lnTo>
                    <a:pt x="39098" y="10224"/>
                  </a:lnTo>
                  <a:lnTo>
                    <a:pt x="39098" y="10268"/>
                  </a:lnTo>
                  <a:lnTo>
                    <a:pt x="39537" y="12594"/>
                  </a:lnTo>
                  <a:lnTo>
                    <a:pt x="39493" y="13779"/>
                  </a:lnTo>
                  <a:lnTo>
                    <a:pt x="39230" y="15885"/>
                  </a:lnTo>
                  <a:lnTo>
                    <a:pt x="39230" y="15929"/>
                  </a:lnTo>
                  <a:lnTo>
                    <a:pt x="39317" y="20229"/>
                  </a:lnTo>
                  <a:lnTo>
                    <a:pt x="39142" y="22511"/>
                  </a:lnTo>
                  <a:lnTo>
                    <a:pt x="38966" y="25319"/>
                  </a:lnTo>
                  <a:lnTo>
                    <a:pt x="39142" y="27118"/>
                  </a:lnTo>
                  <a:lnTo>
                    <a:pt x="39142" y="27162"/>
                  </a:lnTo>
                  <a:lnTo>
                    <a:pt x="39800" y="29970"/>
                  </a:lnTo>
                  <a:lnTo>
                    <a:pt x="40371" y="32472"/>
                  </a:lnTo>
                  <a:lnTo>
                    <a:pt x="40239" y="33964"/>
                  </a:lnTo>
                  <a:lnTo>
                    <a:pt x="39712" y="35850"/>
                  </a:lnTo>
                  <a:lnTo>
                    <a:pt x="38264" y="39800"/>
                  </a:lnTo>
                  <a:lnTo>
                    <a:pt x="38264" y="39844"/>
                  </a:lnTo>
                  <a:lnTo>
                    <a:pt x="37957" y="41248"/>
                  </a:lnTo>
                  <a:lnTo>
                    <a:pt x="37299" y="42740"/>
                  </a:lnTo>
                  <a:lnTo>
                    <a:pt x="35368" y="45767"/>
                  </a:lnTo>
                  <a:lnTo>
                    <a:pt x="33789" y="47172"/>
                  </a:lnTo>
                  <a:lnTo>
                    <a:pt x="31770" y="48883"/>
                  </a:lnTo>
                  <a:lnTo>
                    <a:pt x="30849" y="48839"/>
                  </a:lnTo>
                  <a:lnTo>
                    <a:pt x="28786" y="48400"/>
                  </a:lnTo>
                  <a:lnTo>
                    <a:pt x="28655" y="48400"/>
                  </a:lnTo>
                  <a:lnTo>
                    <a:pt x="26153" y="49673"/>
                  </a:lnTo>
                  <a:lnTo>
                    <a:pt x="23520" y="50901"/>
                  </a:lnTo>
                  <a:lnTo>
                    <a:pt x="20493" y="52306"/>
                  </a:lnTo>
                  <a:lnTo>
                    <a:pt x="14613" y="54894"/>
                  </a:lnTo>
                  <a:lnTo>
                    <a:pt x="10488" y="56299"/>
                  </a:lnTo>
                  <a:lnTo>
                    <a:pt x="10444" y="56343"/>
                  </a:lnTo>
                  <a:lnTo>
                    <a:pt x="7943" y="57571"/>
                  </a:lnTo>
                  <a:lnTo>
                    <a:pt x="5837" y="58844"/>
                  </a:lnTo>
                  <a:lnTo>
                    <a:pt x="2546" y="61257"/>
                  </a:lnTo>
                  <a:lnTo>
                    <a:pt x="44" y="63012"/>
                  </a:lnTo>
                  <a:lnTo>
                    <a:pt x="1" y="63056"/>
                  </a:lnTo>
                  <a:lnTo>
                    <a:pt x="1" y="63100"/>
                  </a:lnTo>
                  <a:lnTo>
                    <a:pt x="1" y="63188"/>
                  </a:lnTo>
                  <a:lnTo>
                    <a:pt x="1" y="63232"/>
                  </a:lnTo>
                  <a:lnTo>
                    <a:pt x="88" y="63319"/>
                  </a:lnTo>
                  <a:lnTo>
                    <a:pt x="176" y="63319"/>
                  </a:lnTo>
                  <a:lnTo>
                    <a:pt x="264" y="63276"/>
                  </a:lnTo>
                  <a:lnTo>
                    <a:pt x="2765" y="61520"/>
                  </a:lnTo>
                  <a:lnTo>
                    <a:pt x="6012" y="59151"/>
                  </a:lnTo>
                  <a:lnTo>
                    <a:pt x="8118" y="57878"/>
                  </a:lnTo>
                  <a:lnTo>
                    <a:pt x="10620" y="56650"/>
                  </a:lnTo>
                  <a:lnTo>
                    <a:pt x="14744" y="55202"/>
                  </a:lnTo>
                  <a:lnTo>
                    <a:pt x="20624" y="52613"/>
                  </a:lnTo>
                  <a:lnTo>
                    <a:pt x="23696" y="51209"/>
                  </a:lnTo>
                  <a:lnTo>
                    <a:pt x="26285" y="49980"/>
                  </a:lnTo>
                  <a:lnTo>
                    <a:pt x="28786" y="48751"/>
                  </a:lnTo>
                  <a:lnTo>
                    <a:pt x="30805" y="49190"/>
                  </a:lnTo>
                  <a:lnTo>
                    <a:pt x="31858" y="49234"/>
                  </a:lnTo>
                  <a:lnTo>
                    <a:pt x="31946" y="49190"/>
                  </a:lnTo>
                  <a:lnTo>
                    <a:pt x="34008" y="47435"/>
                  </a:lnTo>
                  <a:lnTo>
                    <a:pt x="35588" y="46031"/>
                  </a:lnTo>
                  <a:lnTo>
                    <a:pt x="35632" y="45987"/>
                  </a:lnTo>
                  <a:lnTo>
                    <a:pt x="37562" y="42915"/>
                  </a:lnTo>
                  <a:lnTo>
                    <a:pt x="37606" y="42871"/>
                  </a:lnTo>
                  <a:lnTo>
                    <a:pt x="38264" y="41379"/>
                  </a:lnTo>
                  <a:lnTo>
                    <a:pt x="38264" y="41335"/>
                  </a:lnTo>
                  <a:lnTo>
                    <a:pt x="38615" y="39931"/>
                  </a:lnTo>
                  <a:lnTo>
                    <a:pt x="40063" y="35982"/>
                  </a:lnTo>
                  <a:lnTo>
                    <a:pt x="40546" y="34007"/>
                  </a:lnTo>
                  <a:lnTo>
                    <a:pt x="40590" y="34007"/>
                  </a:lnTo>
                  <a:lnTo>
                    <a:pt x="40722" y="32472"/>
                  </a:lnTo>
                  <a:lnTo>
                    <a:pt x="40722" y="32428"/>
                  </a:lnTo>
                  <a:lnTo>
                    <a:pt x="40151" y="29883"/>
                  </a:lnTo>
                  <a:lnTo>
                    <a:pt x="39493" y="27074"/>
                  </a:lnTo>
                  <a:lnTo>
                    <a:pt x="39317" y="25319"/>
                  </a:lnTo>
                  <a:lnTo>
                    <a:pt x="39493" y="22555"/>
                  </a:lnTo>
                  <a:lnTo>
                    <a:pt x="39669" y="20229"/>
                  </a:lnTo>
                  <a:lnTo>
                    <a:pt x="39581" y="15929"/>
                  </a:lnTo>
                  <a:lnTo>
                    <a:pt x="39844" y="13822"/>
                  </a:lnTo>
                  <a:lnTo>
                    <a:pt x="39888" y="12594"/>
                  </a:lnTo>
                  <a:lnTo>
                    <a:pt x="39888" y="12550"/>
                  </a:lnTo>
                  <a:lnTo>
                    <a:pt x="39449" y="10224"/>
                  </a:lnTo>
                  <a:lnTo>
                    <a:pt x="39581" y="8030"/>
                  </a:lnTo>
                  <a:lnTo>
                    <a:pt x="39537" y="7943"/>
                  </a:lnTo>
                  <a:lnTo>
                    <a:pt x="39142" y="6582"/>
                  </a:lnTo>
                  <a:lnTo>
                    <a:pt x="39098" y="6582"/>
                  </a:lnTo>
                  <a:lnTo>
                    <a:pt x="38133" y="4783"/>
                  </a:lnTo>
                  <a:lnTo>
                    <a:pt x="36904" y="2896"/>
                  </a:lnTo>
                  <a:lnTo>
                    <a:pt x="34886" y="44"/>
                  </a:lnTo>
                  <a:lnTo>
                    <a:pt x="34798" y="0"/>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0" name="Google Shape;4550;p91"/>
            <p:cNvSpPr/>
            <p:nvPr/>
          </p:nvSpPr>
          <p:spPr>
            <a:xfrm>
              <a:off x="2434325" y="1378175"/>
              <a:ext cx="930300" cy="1467825"/>
            </a:xfrm>
            <a:custGeom>
              <a:rect b="b" l="l" r="r" t="t"/>
              <a:pathLst>
                <a:path extrusionOk="0" h="58713" w="37212">
                  <a:moveTo>
                    <a:pt x="35369" y="0"/>
                  </a:moveTo>
                  <a:lnTo>
                    <a:pt x="35325" y="44"/>
                  </a:lnTo>
                  <a:lnTo>
                    <a:pt x="35281" y="88"/>
                  </a:lnTo>
                  <a:lnTo>
                    <a:pt x="35237" y="176"/>
                  </a:lnTo>
                  <a:lnTo>
                    <a:pt x="35237" y="220"/>
                  </a:lnTo>
                  <a:lnTo>
                    <a:pt x="35281" y="308"/>
                  </a:lnTo>
                  <a:lnTo>
                    <a:pt x="36466" y="1931"/>
                  </a:lnTo>
                  <a:lnTo>
                    <a:pt x="36685" y="2896"/>
                  </a:lnTo>
                  <a:lnTo>
                    <a:pt x="36860" y="5968"/>
                  </a:lnTo>
                  <a:lnTo>
                    <a:pt x="36641" y="7065"/>
                  </a:lnTo>
                  <a:lnTo>
                    <a:pt x="35369" y="10400"/>
                  </a:lnTo>
                  <a:lnTo>
                    <a:pt x="33833" y="15271"/>
                  </a:lnTo>
                  <a:lnTo>
                    <a:pt x="32429" y="17904"/>
                  </a:lnTo>
                  <a:lnTo>
                    <a:pt x="31244" y="20229"/>
                  </a:lnTo>
                  <a:lnTo>
                    <a:pt x="30235" y="22467"/>
                  </a:lnTo>
                  <a:lnTo>
                    <a:pt x="28655" y="25275"/>
                  </a:lnTo>
                  <a:lnTo>
                    <a:pt x="26461" y="28654"/>
                  </a:lnTo>
                  <a:lnTo>
                    <a:pt x="26461" y="28698"/>
                  </a:lnTo>
                  <a:lnTo>
                    <a:pt x="26197" y="29663"/>
                  </a:lnTo>
                  <a:lnTo>
                    <a:pt x="26197" y="29707"/>
                  </a:lnTo>
                  <a:lnTo>
                    <a:pt x="26066" y="31068"/>
                  </a:lnTo>
                  <a:lnTo>
                    <a:pt x="26066" y="31112"/>
                  </a:lnTo>
                  <a:lnTo>
                    <a:pt x="26505" y="35105"/>
                  </a:lnTo>
                  <a:lnTo>
                    <a:pt x="26943" y="38747"/>
                  </a:lnTo>
                  <a:lnTo>
                    <a:pt x="26724" y="39229"/>
                  </a:lnTo>
                  <a:lnTo>
                    <a:pt x="26241" y="39756"/>
                  </a:lnTo>
                  <a:lnTo>
                    <a:pt x="24530" y="41028"/>
                  </a:lnTo>
                  <a:lnTo>
                    <a:pt x="22336" y="42389"/>
                  </a:lnTo>
                  <a:lnTo>
                    <a:pt x="20361" y="43705"/>
                  </a:lnTo>
                  <a:lnTo>
                    <a:pt x="17026" y="46514"/>
                  </a:lnTo>
                  <a:lnTo>
                    <a:pt x="15227" y="47698"/>
                  </a:lnTo>
                  <a:lnTo>
                    <a:pt x="15183" y="47698"/>
                  </a:lnTo>
                  <a:lnTo>
                    <a:pt x="12200" y="50638"/>
                  </a:lnTo>
                  <a:lnTo>
                    <a:pt x="10401" y="51691"/>
                  </a:lnTo>
                  <a:lnTo>
                    <a:pt x="7109" y="53183"/>
                  </a:lnTo>
                  <a:lnTo>
                    <a:pt x="5442" y="54368"/>
                  </a:lnTo>
                  <a:lnTo>
                    <a:pt x="3072" y="56167"/>
                  </a:lnTo>
                  <a:lnTo>
                    <a:pt x="89" y="58405"/>
                  </a:lnTo>
                  <a:lnTo>
                    <a:pt x="45" y="58449"/>
                  </a:lnTo>
                  <a:lnTo>
                    <a:pt x="1" y="58537"/>
                  </a:lnTo>
                  <a:lnTo>
                    <a:pt x="1" y="58581"/>
                  </a:lnTo>
                  <a:lnTo>
                    <a:pt x="45" y="58668"/>
                  </a:lnTo>
                  <a:lnTo>
                    <a:pt x="89" y="58712"/>
                  </a:lnTo>
                  <a:lnTo>
                    <a:pt x="176" y="58712"/>
                  </a:lnTo>
                  <a:lnTo>
                    <a:pt x="308" y="58668"/>
                  </a:lnTo>
                  <a:lnTo>
                    <a:pt x="3248" y="56430"/>
                  </a:lnTo>
                  <a:lnTo>
                    <a:pt x="5661" y="54675"/>
                  </a:lnTo>
                  <a:lnTo>
                    <a:pt x="7285" y="53491"/>
                  </a:lnTo>
                  <a:lnTo>
                    <a:pt x="10576" y="52042"/>
                  </a:lnTo>
                  <a:lnTo>
                    <a:pt x="12419" y="50945"/>
                  </a:lnTo>
                  <a:lnTo>
                    <a:pt x="12463" y="50902"/>
                  </a:lnTo>
                  <a:lnTo>
                    <a:pt x="15403" y="47962"/>
                  </a:lnTo>
                  <a:lnTo>
                    <a:pt x="17202" y="46821"/>
                  </a:lnTo>
                  <a:lnTo>
                    <a:pt x="17246" y="46821"/>
                  </a:lnTo>
                  <a:lnTo>
                    <a:pt x="20581" y="44012"/>
                  </a:lnTo>
                  <a:lnTo>
                    <a:pt x="22512" y="42696"/>
                  </a:lnTo>
                  <a:lnTo>
                    <a:pt x="24749" y="41336"/>
                  </a:lnTo>
                  <a:lnTo>
                    <a:pt x="26461" y="40063"/>
                  </a:lnTo>
                  <a:lnTo>
                    <a:pt x="26505" y="40019"/>
                  </a:lnTo>
                  <a:lnTo>
                    <a:pt x="27031" y="39449"/>
                  </a:lnTo>
                  <a:lnTo>
                    <a:pt x="27031" y="39405"/>
                  </a:lnTo>
                  <a:lnTo>
                    <a:pt x="27295" y="38878"/>
                  </a:lnTo>
                  <a:lnTo>
                    <a:pt x="27295" y="38747"/>
                  </a:lnTo>
                  <a:lnTo>
                    <a:pt x="26856" y="35061"/>
                  </a:lnTo>
                  <a:lnTo>
                    <a:pt x="26417" y="31112"/>
                  </a:lnTo>
                  <a:lnTo>
                    <a:pt x="26549" y="29751"/>
                  </a:lnTo>
                  <a:lnTo>
                    <a:pt x="26768" y="28830"/>
                  </a:lnTo>
                  <a:lnTo>
                    <a:pt x="28962" y="25451"/>
                  </a:lnTo>
                  <a:lnTo>
                    <a:pt x="30542" y="22643"/>
                  </a:lnTo>
                  <a:lnTo>
                    <a:pt x="30586" y="22643"/>
                  </a:lnTo>
                  <a:lnTo>
                    <a:pt x="31551" y="20361"/>
                  </a:lnTo>
                  <a:lnTo>
                    <a:pt x="34140" y="15402"/>
                  </a:lnTo>
                  <a:lnTo>
                    <a:pt x="34184" y="15359"/>
                  </a:lnTo>
                  <a:lnTo>
                    <a:pt x="35720" y="10532"/>
                  </a:lnTo>
                  <a:lnTo>
                    <a:pt x="36992" y="7153"/>
                  </a:lnTo>
                  <a:lnTo>
                    <a:pt x="37212" y="6012"/>
                  </a:lnTo>
                  <a:lnTo>
                    <a:pt x="37212" y="5968"/>
                  </a:lnTo>
                  <a:lnTo>
                    <a:pt x="37036" y="2853"/>
                  </a:lnTo>
                  <a:lnTo>
                    <a:pt x="37036" y="2809"/>
                  </a:lnTo>
                  <a:lnTo>
                    <a:pt x="36817" y="1843"/>
                  </a:lnTo>
                  <a:lnTo>
                    <a:pt x="36773" y="1756"/>
                  </a:lnTo>
                  <a:lnTo>
                    <a:pt x="35588" y="88"/>
                  </a:lnTo>
                  <a:lnTo>
                    <a:pt x="35500" y="44"/>
                  </a:lnTo>
                  <a:lnTo>
                    <a:pt x="35456" y="0"/>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1" name="Google Shape;4551;p91"/>
            <p:cNvSpPr/>
            <p:nvPr/>
          </p:nvSpPr>
          <p:spPr>
            <a:xfrm>
              <a:off x="2288425" y="1370500"/>
              <a:ext cx="948950" cy="1344950"/>
            </a:xfrm>
            <a:custGeom>
              <a:rect b="b" l="l" r="r" t="t"/>
              <a:pathLst>
                <a:path extrusionOk="0" h="53798" w="37958">
                  <a:moveTo>
                    <a:pt x="37475" y="0"/>
                  </a:moveTo>
                  <a:lnTo>
                    <a:pt x="37431" y="44"/>
                  </a:lnTo>
                  <a:lnTo>
                    <a:pt x="37387" y="88"/>
                  </a:lnTo>
                  <a:lnTo>
                    <a:pt x="37343" y="132"/>
                  </a:lnTo>
                  <a:lnTo>
                    <a:pt x="37343" y="220"/>
                  </a:lnTo>
                  <a:lnTo>
                    <a:pt x="37606" y="1448"/>
                  </a:lnTo>
                  <a:lnTo>
                    <a:pt x="37519" y="2765"/>
                  </a:lnTo>
                  <a:lnTo>
                    <a:pt x="36202" y="6363"/>
                  </a:lnTo>
                  <a:lnTo>
                    <a:pt x="35676" y="8206"/>
                  </a:lnTo>
                  <a:lnTo>
                    <a:pt x="34579" y="12155"/>
                  </a:lnTo>
                  <a:lnTo>
                    <a:pt x="33613" y="14349"/>
                  </a:lnTo>
                  <a:lnTo>
                    <a:pt x="32648" y="16324"/>
                  </a:lnTo>
                  <a:lnTo>
                    <a:pt x="31595" y="18298"/>
                  </a:lnTo>
                  <a:lnTo>
                    <a:pt x="30410" y="20361"/>
                  </a:lnTo>
                  <a:lnTo>
                    <a:pt x="28655" y="23388"/>
                  </a:lnTo>
                  <a:lnTo>
                    <a:pt x="27294" y="25626"/>
                  </a:lnTo>
                  <a:lnTo>
                    <a:pt x="25846" y="27952"/>
                  </a:lnTo>
                  <a:lnTo>
                    <a:pt x="24705" y="29795"/>
                  </a:lnTo>
                  <a:lnTo>
                    <a:pt x="23038" y="31901"/>
                  </a:lnTo>
                  <a:lnTo>
                    <a:pt x="21107" y="34271"/>
                  </a:lnTo>
                  <a:lnTo>
                    <a:pt x="18211" y="36904"/>
                  </a:lnTo>
                  <a:lnTo>
                    <a:pt x="13165" y="40107"/>
                  </a:lnTo>
                  <a:lnTo>
                    <a:pt x="13121" y="40151"/>
                  </a:lnTo>
                  <a:lnTo>
                    <a:pt x="12419" y="41248"/>
                  </a:lnTo>
                  <a:lnTo>
                    <a:pt x="12375" y="41292"/>
                  </a:lnTo>
                  <a:lnTo>
                    <a:pt x="11190" y="43924"/>
                  </a:lnTo>
                  <a:lnTo>
                    <a:pt x="10093" y="46250"/>
                  </a:lnTo>
                  <a:lnTo>
                    <a:pt x="8162" y="47786"/>
                  </a:lnTo>
                  <a:lnTo>
                    <a:pt x="6276" y="49146"/>
                  </a:lnTo>
                  <a:lnTo>
                    <a:pt x="3862" y="50858"/>
                  </a:lnTo>
                  <a:lnTo>
                    <a:pt x="88" y="53490"/>
                  </a:lnTo>
                  <a:lnTo>
                    <a:pt x="45" y="53534"/>
                  </a:lnTo>
                  <a:lnTo>
                    <a:pt x="1" y="53578"/>
                  </a:lnTo>
                  <a:lnTo>
                    <a:pt x="1" y="53666"/>
                  </a:lnTo>
                  <a:lnTo>
                    <a:pt x="45" y="53710"/>
                  </a:lnTo>
                  <a:lnTo>
                    <a:pt x="88" y="53798"/>
                  </a:lnTo>
                  <a:lnTo>
                    <a:pt x="176" y="53798"/>
                  </a:lnTo>
                  <a:lnTo>
                    <a:pt x="308" y="53754"/>
                  </a:lnTo>
                  <a:lnTo>
                    <a:pt x="4082" y="51121"/>
                  </a:lnTo>
                  <a:lnTo>
                    <a:pt x="6451" y="49453"/>
                  </a:lnTo>
                  <a:lnTo>
                    <a:pt x="8382" y="48049"/>
                  </a:lnTo>
                  <a:lnTo>
                    <a:pt x="10357" y="46513"/>
                  </a:lnTo>
                  <a:lnTo>
                    <a:pt x="10400" y="46469"/>
                  </a:lnTo>
                  <a:lnTo>
                    <a:pt x="11541" y="44056"/>
                  </a:lnTo>
                  <a:lnTo>
                    <a:pt x="12682" y="41423"/>
                  </a:lnTo>
                  <a:lnTo>
                    <a:pt x="13384" y="40414"/>
                  </a:lnTo>
                  <a:lnTo>
                    <a:pt x="18387" y="37167"/>
                  </a:lnTo>
                  <a:lnTo>
                    <a:pt x="18431" y="37167"/>
                  </a:lnTo>
                  <a:lnTo>
                    <a:pt x="21371" y="34534"/>
                  </a:lnTo>
                  <a:lnTo>
                    <a:pt x="21371" y="34490"/>
                  </a:lnTo>
                  <a:lnTo>
                    <a:pt x="23345" y="32121"/>
                  </a:lnTo>
                  <a:lnTo>
                    <a:pt x="24969" y="30014"/>
                  </a:lnTo>
                  <a:lnTo>
                    <a:pt x="25013" y="29970"/>
                  </a:lnTo>
                  <a:lnTo>
                    <a:pt x="26154" y="28128"/>
                  </a:lnTo>
                  <a:lnTo>
                    <a:pt x="27558" y="25802"/>
                  </a:lnTo>
                  <a:lnTo>
                    <a:pt x="28962" y="23564"/>
                  </a:lnTo>
                  <a:lnTo>
                    <a:pt x="30717" y="20536"/>
                  </a:lnTo>
                  <a:lnTo>
                    <a:pt x="31902" y="18474"/>
                  </a:lnTo>
                  <a:lnTo>
                    <a:pt x="32955" y="16455"/>
                  </a:lnTo>
                  <a:lnTo>
                    <a:pt x="33920" y="14481"/>
                  </a:lnTo>
                  <a:lnTo>
                    <a:pt x="34930" y="12287"/>
                  </a:lnTo>
                  <a:lnTo>
                    <a:pt x="34930" y="12243"/>
                  </a:lnTo>
                  <a:lnTo>
                    <a:pt x="36027" y="8294"/>
                  </a:lnTo>
                  <a:lnTo>
                    <a:pt x="36553" y="6495"/>
                  </a:lnTo>
                  <a:lnTo>
                    <a:pt x="37870" y="2896"/>
                  </a:lnTo>
                  <a:lnTo>
                    <a:pt x="37870" y="2809"/>
                  </a:lnTo>
                  <a:lnTo>
                    <a:pt x="37957" y="1448"/>
                  </a:lnTo>
                  <a:lnTo>
                    <a:pt x="37957" y="1404"/>
                  </a:lnTo>
                  <a:lnTo>
                    <a:pt x="37694" y="132"/>
                  </a:lnTo>
                  <a:lnTo>
                    <a:pt x="37650" y="88"/>
                  </a:lnTo>
                  <a:lnTo>
                    <a:pt x="37606" y="44"/>
                  </a:lnTo>
                  <a:lnTo>
                    <a:pt x="37562" y="0"/>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2" name="Google Shape;4552;p91"/>
            <p:cNvSpPr/>
            <p:nvPr/>
          </p:nvSpPr>
          <p:spPr>
            <a:xfrm>
              <a:off x="2083300" y="1434125"/>
              <a:ext cx="1010375" cy="1095925"/>
            </a:xfrm>
            <a:custGeom>
              <a:rect b="b" l="l" r="r" t="t"/>
              <a:pathLst>
                <a:path extrusionOk="0" h="43837" w="40415">
                  <a:moveTo>
                    <a:pt x="40238" y="0"/>
                  </a:moveTo>
                  <a:lnTo>
                    <a:pt x="40195" y="44"/>
                  </a:lnTo>
                  <a:lnTo>
                    <a:pt x="40107" y="88"/>
                  </a:lnTo>
                  <a:lnTo>
                    <a:pt x="40063" y="132"/>
                  </a:lnTo>
                  <a:lnTo>
                    <a:pt x="39098" y="2721"/>
                  </a:lnTo>
                  <a:lnTo>
                    <a:pt x="37957" y="5485"/>
                  </a:lnTo>
                  <a:lnTo>
                    <a:pt x="36991" y="8294"/>
                  </a:lnTo>
                  <a:lnTo>
                    <a:pt x="36465" y="9259"/>
                  </a:lnTo>
                  <a:lnTo>
                    <a:pt x="34885" y="12067"/>
                  </a:lnTo>
                  <a:lnTo>
                    <a:pt x="32735" y="15885"/>
                  </a:lnTo>
                  <a:lnTo>
                    <a:pt x="30102" y="20141"/>
                  </a:lnTo>
                  <a:lnTo>
                    <a:pt x="27206" y="24266"/>
                  </a:lnTo>
                  <a:lnTo>
                    <a:pt x="25890" y="25802"/>
                  </a:lnTo>
                  <a:lnTo>
                    <a:pt x="24090" y="27469"/>
                  </a:lnTo>
                  <a:lnTo>
                    <a:pt x="22247" y="29137"/>
                  </a:lnTo>
                  <a:lnTo>
                    <a:pt x="18605" y="31638"/>
                  </a:lnTo>
                  <a:lnTo>
                    <a:pt x="15007" y="33964"/>
                  </a:lnTo>
                  <a:lnTo>
                    <a:pt x="12945" y="35412"/>
                  </a:lnTo>
                  <a:lnTo>
                    <a:pt x="9171" y="37518"/>
                  </a:lnTo>
                  <a:lnTo>
                    <a:pt x="7021" y="38966"/>
                  </a:lnTo>
                  <a:lnTo>
                    <a:pt x="5178" y="40370"/>
                  </a:lnTo>
                  <a:lnTo>
                    <a:pt x="1448" y="42696"/>
                  </a:lnTo>
                  <a:lnTo>
                    <a:pt x="88" y="43486"/>
                  </a:lnTo>
                  <a:lnTo>
                    <a:pt x="0" y="43530"/>
                  </a:lnTo>
                  <a:lnTo>
                    <a:pt x="0" y="43617"/>
                  </a:lnTo>
                  <a:lnTo>
                    <a:pt x="0" y="43661"/>
                  </a:lnTo>
                  <a:lnTo>
                    <a:pt x="0" y="43749"/>
                  </a:lnTo>
                  <a:lnTo>
                    <a:pt x="88" y="43793"/>
                  </a:lnTo>
                  <a:lnTo>
                    <a:pt x="176" y="43837"/>
                  </a:lnTo>
                  <a:lnTo>
                    <a:pt x="263" y="43793"/>
                  </a:lnTo>
                  <a:lnTo>
                    <a:pt x="1624" y="43003"/>
                  </a:lnTo>
                  <a:lnTo>
                    <a:pt x="5397" y="40677"/>
                  </a:lnTo>
                  <a:lnTo>
                    <a:pt x="7240" y="39229"/>
                  </a:lnTo>
                  <a:lnTo>
                    <a:pt x="9347" y="37825"/>
                  </a:lnTo>
                  <a:lnTo>
                    <a:pt x="13120" y="35719"/>
                  </a:lnTo>
                  <a:lnTo>
                    <a:pt x="15183" y="34271"/>
                  </a:lnTo>
                  <a:lnTo>
                    <a:pt x="18781" y="31901"/>
                  </a:lnTo>
                  <a:lnTo>
                    <a:pt x="22467" y="29444"/>
                  </a:lnTo>
                  <a:lnTo>
                    <a:pt x="22467" y="29400"/>
                  </a:lnTo>
                  <a:lnTo>
                    <a:pt x="24354" y="27733"/>
                  </a:lnTo>
                  <a:lnTo>
                    <a:pt x="26153" y="26065"/>
                  </a:lnTo>
                  <a:lnTo>
                    <a:pt x="26153" y="26021"/>
                  </a:lnTo>
                  <a:lnTo>
                    <a:pt x="27469" y="24486"/>
                  </a:lnTo>
                  <a:lnTo>
                    <a:pt x="30409" y="20361"/>
                  </a:lnTo>
                  <a:lnTo>
                    <a:pt x="33042" y="16060"/>
                  </a:lnTo>
                  <a:lnTo>
                    <a:pt x="35192" y="12243"/>
                  </a:lnTo>
                  <a:lnTo>
                    <a:pt x="36772" y="9435"/>
                  </a:lnTo>
                  <a:lnTo>
                    <a:pt x="37299" y="8425"/>
                  </a:lnTo>
                  <a:lnTo>
                    <a:pt x="38264" y="5617"/>
                  </a:lnTo>
                  <a:lnTo>
                    <a:pt x="39449" y="2853"/>
                  </a:lnTo>
                  <a:lnTo>
                    <a:pt x="40414" y="264"/>
                  </a:lnTo>
                  <a:lnTo>
                    <a:pt x="40414" y="176"/>
                  </a:lnTo>
                  <a:lnTo>
                    <a:pt x="40414" y="132"/>
                  </a:lnTo>
                  <a:lnTo>
                    <a:pt x="40370" y="44"/>
                  </a:lnTo>
                  <a:lnTo>
                    <a:pt x="40326" y="44"/>
                  </a:lnTo>
                  <a:lnTo>
                    <a:pt x="40238" y="0"/>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3" name="Google Shape;4553;p91"/>
            <p:cNvSpPr/>
            <p:nvPr/>
          </p:nvSpPr>
          <p:spPr>
            <a:xfrm>
              <a:off x="1945075" y="1451675"/>
              <a:ext cx="982950" cy="954425"/>
            </a:xfrm>
            <a:custGeom>
              <a:rect b="b" l="l" r="r" t="t"/>
              <a:pathLst>
                <a:path extrusionOk="0" h="38177" w="39318">
                  <a:moveTo>
                    <a:pt x="39054" y="0"/>
                  </a:moveTo>
                  <a:lnTo>
                    <a:pt x="39010" y="44"/>
                  </a:lnTo>
                  <a:lnTo>
                    <a:pt x="38966" y="132"/>
                  </a:lnTo>
                  <a:lnTo>
                    <a:pt x="38352" y="2107"/>
                  </a:lnTo>
                  <a:lnTo>
                    <a:pt x="37606" y="3950"/>
                  </a:lnTo>
                  <a:lnTo>
                    <a:pt x="36509" y="6056"/>
                  </a:lnTo>
                  <a:lnTo>
                    <a:pt x="35105" y="8557"/>
                  </a:lnTo>
                  <a:lnTo>
                    <a:pt x="33700" y="10970"/>
                  </a:lnTo>
                  <a:lnTo>
                    <a:pt x="32384" y="13208"/>
                  </a:lnTo>
                  <a:lnTo>
                    <a:pt x="31068" y="15095"/>
                  </a:lnTo>
                  <a:lnTo>
                    <a:pt x="29356" y="17553"/>
                  </a:lnTo>
                  <a:lnTo>
                    <a:pt x="28128" y="19001"/>
                  </a:lnTo>
                  <a:lnTo>
                    <a:pt x="26592" y="20492"/>
                  </a:lnTo>
                  <a:lnTo>
                    <a:pt x="24134" y="22774"/>
                  </a:lnTo>
                  <a:lnTo>
                    <a:pt x="22116" y="24486"/>
                  </a:lnTo>
                  <a:lnTo>
                    <a:pt x="18254" y="27075"/>
                  </a:lnTo>
                  <a:lnTo>
                    <a:pt x="16455" y="28215"/>
                  </a:lnTo>
                  <a:lnTo>
                    <a:pt x="14393" y="29488"/>
                  </a:lnTo>
                  <a:lnTo>
                    <a:pt x="12287" y="30717"/>
                  </a:lnTo>
                  <a:lnTo>
                    <a:pt x="8250" y="33042"/>
                  </a:lnTo>
                  <a:lnTo>
                    <a:pt x="88" y="37825"/>
                  </a:lnTo>
                  <a:lnTo>
                    <a:pt x="44" y="37869"/>
                  </a:lnTo>
                  <a:lnTo>
                    <a:pt x="0" y="37957"/>
                  </a:lnTo>
                  <a:lnTo>
                    <a:pt x="0" y="38001"/>
                  </a:lnTo>
                  <a:lnTo>
                    <a:pt x="0" y="38088"/>
                  </a:lnTo>
                  <a:lnTo>
                    <a:pt x="88" y="38132"/>
                  </a:lnTo>
                  <a:lnTo>
                    <a:pt x="176" y="38176"/>
                  </a:lnTo>
                  <a:lnTo>
                    <a:pt x="263" y="38132"/>
                  </a:lnTo>
                  <a:lnTo>
                    <a:pt x="8425" y="33349"/>
                  </a:lnTo>
                  <a:lnTo>
                    <a:pt x="12462" y="31024"/>
                  </a:lnTo>
                  <a:lnTo>
                    <a:pt x="14612" y="29795"/>
                  </a:lnTo>
                  <a:lnTo>
                    <a:pt x="16631" y="28523"/>
                  </a:lnTo>
                  <a:lnTo>
                    <a:pt x="18430" y="27382"/>
                  </a:lnTo>
                  <a:lnTo>
                    <a:pt x="20843" y="25802"/>
                  </a:lnTo>
                  <a:lnTo>
                    <a:pt x="22291" y="24793"/>
                  </a:lnTo>
                  <a:lnTo>
                    <a:pt x="22335" y="24749"/>
                  </a:lnTo>
                  <a:lnTo>
                    <a:pt x="24354" y="23038"/>
                  </a:lnTo>
                  <a:lnTo>
                    <a:pt x="26855" y="20756"/>
                  </a:lnTo>
                  <a:lnTo>
                    <a:pt x="28391" y="19264"/>
                  </a:lnTo>
                  <a:lnTo>
                    <a:pt x="29619" y="17772"/>
                  </a:lnTo>
                  <a:lnTo>
                    <a:pt x="31375" y="15315"/>
                  </a:lnTo>
                  <a:lnTo>
                    <a:pt x="32691" y="13428"/>
                  </a:lnTo>
                  <a:lnTo>
                    <a:pt x="34008" y="11146"/>
                  </a:lnTo>
                  <a:lnTo>
                    <a:pt x="35412" y="8733"/>
                  </a:lnTo>
                  <a:lnTo>
                    <a:pt x="36816" y="6231"/>
                  </a:lnTo>
                  <a:lnTo>
                    <a:pt x="37957" y="4081"/>
                  </a:lnTo>
                  <a:lnTo>
                    <a:pt x="38703" y="2194"/>
                  </a:lnTo>
                  <a:lnTo>
                    <a:pt x="39317" y="220"/>
                  </a:lnTo>
                  <a:lnTo>
                    <a:pt x="39317" y="176"/>
                  </a:lnTo>
                  <a:lnTo>
                    <a:pt x="39273" y="88"/>
                  </a:lnTo>
                  <a:lnTo>
                    <a:pt x="39229" y="44"/>
                  </a:lnTo>
                  <a:lnTo>
                    <a:pt x="39185" y="0"/>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4" name="Google Shape;4554;p91"/>
            <p:cNvSpPr/>
            <p:nvPr/>
          </p:nvSpPr>
          <p:spPr>
            <a:xfrm>
              <a:off x="1822200" y="1600875"/>
              <a:ext cx="866675" cy="694425"/>
            </a:xfrm>
            <a:custGeom>
              <a:rect b="b" l="l" r="r" t="t"/>
              <a:pathLst>
                <a:path extrusionOk="0" h="27777" w="34667">
                  <a:moveTo>
                    <a:pt x="34359" y="0"/>
                  </a:moveTo>
                  <a:lnTo>
                    <a:pt x="34315" y="88"/>
                  </a:lnTo>
                  <a:lnTo>
                    <a:pt x="32867" y="2765"/>
                  </a:lnTo>
                  <a:lnTo>
                    <a:pt x="31375" y="5134"/>
                  </a:lnTo>
                  <a:lnTo>
                    <a:pt x="29839" y="7196"/>
                  </a:lnTo>
                  <a:lnTo>
                    <a:pt x="28216" y="8996"/>
                  </a:lnTo>
                  <a:lnTo>
                    <a:pt x="26592" y="10575"/>
                  </a:lnTo>
                  <a:lnTo>
                    <a:pt x="24881" y="12111"/>
                  </a:lnTo>
                  <a:lnTo>
                    <a:pt x="23301" y="13252"/>
                  </a:lnTo>
                  <a:lnTo>
                    <a:pt x="21370" y="14919"/>
                  </a:lnTo>
                  <a:lnTo>
                    <a:pt x="20537" y="15665"/>
                  </a:lnTo>
                  <a:lnTo>
                    <a:pt x="19659" y="16455"/>
                  </a:lnTo>
                  <a:lnTo>
                    <a:pt x="18737" y="17157"/>
                  </a:lnTo>
                  <a:lnTo>
                    <a:pt x="17772" y="17903"/>
                  </a:lnTo>
                  <a:lnTo>
                    <a:pt x="16719" y="18605"/>
                  </a:lnTo>
                  <a:lnTo>
                    <a:pt x="15666" y="19264"/>
                  </a:lnTo>
                  <a:lnTo>
                    <a:pt x="14569" y="19922"/>
                  </a:lnTo>
                  <a:lnTo>
                    <a:pt x="13472" y="20580"/>
                  </a:lnTo>
                  <a:lnTo>
                    <a:pt x="11190" y="21809"/>
                  </a:lnTo>
                  <a:lnTo>
                    <a:pt x="8864" y="22950"/>
                  </a:lnTo>
                  <a:lnTo>
                    <a:pt x="6583" y="24003"/>
                  </a:lnTo>
                  <a:lnTo>
                    <a:pt x="4389" y="25012"/>
                  </a:lnTo>
                  <a:lnTo>
                    <a:pt x="2414" y="26065"/>
                  </a:lnTo>
                  <a:lnTo>
                    <a:pt x="88" y="27469"/>
                  </a:lnTo>
                  <a:lnTo>
                    <a:pt x="44" y="27513"/>
                  </a:lnTo>
                  <a:lnTo>
                    <a:pt x="0" y="27557"/>
                  </a:lnTo>
                  <a:lnTo>
                    <a:pt x="0" y="27645"/>
                  </a:lnTo>
                  <a:lnTo>
                    <a:pt x="44" y="27689"/>
                  </a:lnTo>
                  <a:lnTo>
                    <a:pt x="88" y="27776"/>
                  </a:lnTo>
                  <a:lnTo>
                    <a:pt x="264" y="27776"/>
                  </a:lnTo>
                  <a:lnTo>
                    <a:pt x="2589" y="26372"/>
                  </a:lnTo>
                  <a:lnTo>
                    <a:pt x="4564" y="25319"/>
                  </a:lnTo>
                  <a:lnTo>
                    <a:pt x="6758" y="24354"/>
                  </a:lnTo>
                  <a:lnTo>
                    <a:pt x="9040" y="23257"/>
                  </a:lnTo>
                  <a:lnTo>
                    <a:pt x="11366" y="22116"/>
                  </a:lnTo>
                  <a:lnTo>
                    <a:pt x="13647" y="20887"/>
                  </a:lnTo>
                  <a:lnTo>
                    <a:pt x="14788" y="20229"/>
                  </a:lnTo>
                  <a:lnTo>
                    <a:pt x="15885" y="19571"/>
                  </a:lnTo>
                  <a:lnTo>
                    <a:pt x="16938" y="18869"/>
                  </a:lnTo>
                  <a:lnTo>
                    <a:pt x="17992" y="18167"/>
                  </a:lnTo>
                  <a:lnTo>
                    <a:pt x="18957" y="17464"/>
                  </a:lnTo>
                  <a:lnTo>
                    <a:pt x="19922" y="16718"/>
                  </a:lnTo>
                  <a:lnTo>
                    <a:pt x="20800" y="15929"/>
                  </a:lnTo>
                  <a:lnTo>
                    <a:pt x="21634" y="15183"/>
                  </a:lnTo>
                  <a:lnTo>
                    <a:pt x="23520" y="13559"/>
                  </a:lnTo>
                  <a:lnTo>
                    <a:pt x="25100" y="12374"/>
                  </a:lnTo>
                  <a:lnTo>
                    <a:pt x="26855" y="10839"/>
                  </a:lnTo>
                  <a:lnTo>
                    <a:pt x="28435" y="9215"/>
                  </a:lnTo>
                  <a:lnTo>
                    <a:pt x="30103" y="7416"/>
                  </a:lnTo>
                  <a:lnTo>
                    <a:pt x="31682" y="5310"/>
                  </a:lnTo>
                  <a:lnTo>
                    <a:pt x="33174" y="2940"/>
                  </a:lnTo>
                  <a:lnTo>
                    <a:pt x="34622" y="219"/>
                  </a:lnTo>
                  <a:lnTo>
                    <a:pt x="34666" y="176"/>
                  </a:lnTo>
                  <a:lnTo>
                    <a:pt x="34622" y="88"/>
                  </a:lnTo>
                  <a:lnTo>
                    <a:pt x="34622" y="44"/>
                  </a:lnTo>
                  <a:lnTo>
                    <a:pt x="34578" y="0"/>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5" name="Google Shape;4555;p91"/>
            <p:cNvSpPr/>
            <p:nvPr/>
          </p:nvSpPr>
          <p:spPr>
            <a:xfrm>
              <a:off x="1699325" y="2110975"/>
              <a:ext cx="133875" cy="74625"/>
            </a:xfrm>
            <a:custGeom>
              <a:rect b="b" l="l" r="r" t="t"/>
              <a:pathLst>
                <a:path extrusionOk="0" h="2985" w="5355">
                  <a:moveTo>
                    <a:pt x="5091" y="0"/>
                  </a:moveTo>
                  <a:lnTo>
                    <a:pt x="89" y="2633"/>
                  </a:lnTo>
                  <a:lnTo>
                    <a:pt x="45" y="2677"/>
                  </a:lnTo>
                  <a:lnTo>
                    <a:pt x="1" y="2721"/>
                  </a:lnTo>
                  <a:lnTo>
                    <a:pt x="1" y="2809"/>
                  </a:lnTo>
                  <a:lnTo>
                    <a:pt x="1" y="2853"/>
                  </a:lnTo>
                  <a:lnTo>
                    <a:pt x="89" y="2940"/>
                  </a:lnTo>
                  <a:lnTo>
                    <a:pt x="176" y="2984"/>
                  </a:lnTo>
                  <a:lnTo>
                    <a:pt x="264" y="2940"/>
                  </a:lnTo>
                  <a:lnTo>
                    <a:pt x="5267" y="351"/>
                  </a:lnTo>
                  <a:lnTo>
                    <a:pt x="5310" y="308"/>
                  </a:lnTo>
                  <a:lnTo>
                    <a:pt x="5354" y="220"/>
                  </a:lnTo>
                  <a:lnTo>
                    <a:pt x="5354" y="176"/>
                  </a:lnTo>
                  <a:lnTo>
                    <a:pt x="5354" y="88"/>
                  </a:lnTo>
                  <a:lnTo>
                    <a:pt x="5310" y="44"/>
                  </a:lnTo>
                  <a:lnTo>
                    <a:pt x="5223" y="0"/>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6" name="Google Shape;4556;p91"/>
            <p:cNvSpPr/>
            <p:nvPr/>
          </p:nvSpPr>
          <p:spPr>
            <a:xfrm>
              <a:off x="2929075" y="3201400"/>
              <a:ext cx="121800" cy="42800"/>
            </a:xfrm>
            <a:custGeom>
              <a:rect b="b" l="l" r="r" t="t"/>
              <a:pathLst>
                <a:path extrusionOk="0" h="1712" w="4872">
                  <a:moveTo>
                    <a:pt x="2722" y="352"/>
                  </a:moveTo>
                  <a:lnTo>
                    <a:pt x="3950" y="439"/>
                  </a:lnTo>
                  <a:lnTo>
                    <a:pt x="4433" y="1054"/>
                  </a:lnTo>
                  <a:lnTo>
                    <a:pt x="4082" y="1229"/>
                  </a:lnTo>
                  <a:lnTo>
                    <a:pt x="1932" y="1361"/>
                  </a:lnTo>
                  <a:lnTo>
                    <a:pt x="440" y="1361"/>
                  </a:lnTo>
                  <a:lnTo>
                    <a:pt x="703" y="659"/>
                  </a:lnTo>
                  <a:lnTo>
                    <a:pt x="2722" y="352"/>
                  </a:lnTo>
                  <a:close/>
                  <a:moveTo>
                    <a:pt x="2722" y="0"/>
                  </a:moveTo>
                  <a:lnTo>
                    <a:pt x="528" y="308"/>
                  </a:lnTo>
                  <a:lnTo>
                    <a:pt x="440" y="352"/>
                  </a:lnTo>
                  <a:lnTo>
                    <a:pt x="396" y="439"/>
                  </a:lnTo>
                  <a:lnTo>
                    <a:pt x="1" y="1492"/>
                  </a:lnTo>
                  <a:lnTo>
                    <a:pt x="1" y="1536"/>
                  </a:lnTo>
                  <a:lnTo>
                    <a:pt x="45" y="1624"/>
                  </a:lnTo>
                  <a:lnTo>
                    <a:pt x="89" y="1712"/>
                  </a:lnTo>
                  <a:lnTo>
                    <a:pt x="1976" y="1712"/>
                  </a:lnTo>
                  <a:lnTo>
                    <a:pt x="4170" y="1580"/>
                  </a:lnTo>
                  <a:lnTo>
                    <a:pt x="4257" y="1536"/>
                  </a:lnTo>
                  <a:lnTo>
                    <a:pt x="4784" y="1229"/>
                  </a:lnTo>
                  <a:lnTo>
                    <a:pt x="4828" y="1185"/>
                  </a:lnTo>
                  <a:lnTo>
                    <a:pt x="4872" y="1141"/>
                  </a:lnTo>
                  <a:lnTo>
                    <a:pt x="4872" y="1054"/>
                  </a:lnTo>
                  <a:lnTo>
                    <a:pt x="4828" y="966"/>
                  </a:lnTo>
                  <a:lnTo>
                    <a:pt x="4213" y="132"/>
                  </a:lnTo>
                  <a:lnTo>
                    <a:pt x="4126" y="88"/>
                  </a:lnTo>
                  <a:lnTo>
                    <a:pt x="4082" y="88"/>
                  </a:lnTo>
                  <a:lnTo>
                    <a:pt x="2722" y="0"/>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7" name="Google Shape;4557;p91"/>
            <p:cNvSpPr/>
            <p:nvPr/>
          </p:nvSpPr>
          <p:spPr>
            <a:xfrm>
              <a:off x="463000" y="1796125"/>
              <a:ext cx="3006950" cy="2565925"/>
            </a:xfrm>
            <a:custGeom>
              <a:rect b="b" l="l" r="r" t="t"/>
              <a:pathLst>
                <a:path extrusionOk="0" h="102637" w="120278">
                  <a:moveTo>
                    <a:pt x="106586" y="1"/>
                  </a:moveTo>
                  <a:lnTo>
                    <a:pt x="106499" y="45"/>
                  </a:lnTo>
                  <a:lnTo>
                    <a:pt x="104173" y="2809"/>
                  </a:lnTo>
                  <a:lnTo>
                    <a:pt x="100355" y="7022"/>
                  </a:lnTo>
                  <a:lnTo>
                    <a:pt x="98512" y="7373"/>
                  </a:lnTo>
                  <a:lnTo>
                    <a:pt x="98425" y="7417"/>
                  </a:lnTo>
                  <a:lnTo>
                    <a:pt x="95967" y="9303"/>
                  </a:lnTo>
                  <a:lnTo>
                    <a:pt x="89561" y="14130"/>
                  </a:lnTo>
                  <a:lnTo>
                    <a:pt x="84997" y="16500"/>
                  </a:lnTo>
                  <a:lnTo>
                    <a:pt x="79293" y="18606"/>
                  </a:lnTo>
                  <a:lnTo>
                    <a:pt x="74334" y="20712"/>
                  </a:lnTo>
                  <a:lnTo>
                    <a:pt x="67620" y="23082"/>
                  </a:lnTo>
                  <a:lnTo>
                    <a:pt x="63364" y="24618"/>
                  </a:lnTo>
                  <a:lnTo>
                    <a:pt x="59151" y="25539"/>
                  </a:lnTo>
                  <a:lnTo>
                    <a:pt x="59108" y="25539"/>
                  </a:lnTo>
                  <a:lnTo>
                    <a:pt x="54017" y="27294"/>
                  </a:lnTo>
                  <a:lnTo>
                    <a:pt x="48664" y="28786"/>
                  </a:lnTo>
                  <a:lnTo>
                    <a:pt x="43662" y="30629"/>
                  </a:lnTo>
                  <a:lnTo>
                    <a:pt x="39010" y="31419"/>
                  </a:lnTo>
                  <a:lnTo>
                    <a:pt x="33920" y="32604"/>
                  </a:lnTo>
                  <a:lnTo>
                    <a:pt x="29795" y="32736"/>
                  </a:lnTo>
                  <a:lnTo>
                    <a:pt x="29708" y="32779"/>
                  </a:lnTo>
                  <a:lnTo>
                    <a:pt x="23169" y="35588"/>
                  </a:lnTo>
                  <a:lnTo>
                    <a:pt x="17509" y="37826"/>
                  </a:lnTo>
                  <a:lnTo>
                    <a:pt x="13603" y="37870"/>
                  </a:lnTo>
                  <a:lnTo>
                    <a:pt x="11892" y="36509"/>
                  </a:lnTo>
                  <a:lnTo>
                    <a:pt x="11848" y="36509"/>
                  </a:lnTo>
                  <a:lnTo>
                    <a:pt x="9786" y="35632"/>
                  </a:lnTo>
                  <a:lnTo>
                    <a:pt x="9742" y="35588"/>
                  </a:lnTo>
                  <a:lnTo>
                    <a:pt x="9654" y="35632"/>
                  </a:lnTo>
                  <a:lnTo>
                    <a:pt x="9610" y="35675"/>
                  </a:lnTo>
                  <a:lnTo>
                    <a:pt x="9566" y="35719"/>
                  </a:lnTo>
                  <a:lnTo>
                    <a:pt x="6802" y="42082"/>
                  </a:lnTo>
                  <a:lnTo>
                    <a:pt x="6802" y="42170"/>
                  </a:lnTo>
                  <a:lnTo>
                    <a:pt x="8338" y="50156"/>
                  </a:lnTo>
                  <a:lnTo>
                    <a:pt x="8864" y="55334"/>
                  </a:lnTo>
                  <a:lnTo>
                    <a:pt x="9479" y="61565"/>
                  </a:lnTo>
                  <a:lnTo>
                    <a:pt x="7285" y="64022"/>
                  </a:lnTo>
                  <a:lnTo>
                    <a:pt x="7241" y="64110"/>
                  </a:lnTo>
                  <a:lnTo>
                    <a:pt x="6758" y="67796"/>
                  </a:lnTo>
                  <a:lnTo>
                    <a:pt x="5266" y="69419"/>
                  </a:lnTo>
                  <a:lnTo>
                    <a:pt x="5222" y="69507"/>
                  </a:lnTo>
                  <a:lnTo>
                    <a:pt x="4432" y="72316"/>
                  </a:lnTo>
                  <a:lnTo>
                    <a:pt x="2984" y="76002"/>
                  </a:lnTo>
                  <a:lnTo>
                    <a:pt x="1756" y="79380"/>
                  </a:lnTo>
                  <a:lnTo>
                    <a:pt x="571" y="82540"/>
                  </a:lnTo>
                  <a:lnTo>
                    <a:pt x="44" y="86182"/>
                  </a:lnTo>
                  <a:lnTo>
                    <a:pt x="1" y="89341"/>
                  </a:lnTo>
                  <a:lnTo>
                    <a:pt x="132" y="92281"/>
                  </a:lnTo>
                  <a:lnTo>
                    <a:pt x="132" y="92369"/>
                  </a:lnTo>
                  <a:lnTo>
                    <a:pt x="176" y="92413"/>
                  </a:lnTo>
                  <a:lnTo>
                    <a:pt x="220" y="92457"/>
                  </a:lnTo>
                  <a:lnTo>
                    <a:pt x="395" y="92457"/>
                  </a:lnTo>
                  <a:lnTo>
                    <a:pt x="439" y="92413"/>
                  </a:lnTo>
                  <a:lnTo>
                    <a:pt x="483" y="92369"/>
                  </a:lnTo>
                  <a:lnTo>
                    <a:pt x="483" y="92281"/>
                  </a:lnTo>
                  <a:lnTo>
                    <a:pt x="352" y="89341"/>
                  </a:lnTo>
                  <a:lnTo>
                    <a:pt x="395" y="86226"/>
                  </a:lnTo>
                  <a:lnTo>
                    <a:pt x="922" y="82627"/>
                  </a:lnTo>
                  <a:lnTo>
                    <a:pt x="2063" y="79512"/>
                  </a:lnTo>
                  <a:lnTo>
                    <a:pt x="3335" y="76089"/>
                  </a:lnTo>
                  <a:lnTo>
                    <a:pt x="4740" y="72447"/>
                  </a:lnTo>
                  <a:lnTo>
                    <a:pt x="5529" y="69639"/>
                  </a:lnTo>
                  <a:lnTo>
                    <a:pt x="7065" y="68015"/>
                  </a:lnTo>
                  <a:lnTo>
                    <a:pt x="7109" y="67884"/>
                  </a:lnTo>
                  <a:lnTo>
                    <a:pt x="7592" y="64198"/>
                  </a:lnTo>
                  <a:lnTo>
                    <a:pt x="9786" y="61740"/>
                  </a:lnTo>
                  <a:lnTo>
                    <a:pt x="9830" y="61697"/>
                  </a:lnTo>
                  <a:lnTo>
                    <a:pt x="9830" y="61609"/>
                  </a:lnTo>
                  <a:lnTo>
                    <a:pt x="9215" y="55290"/>
                  </a:lnTo>
                  <a:lnTo>
                    <a:pt x="8689" y="50112"/>
                  </a:lnTo>
                  <a:lnTo>
                    <a:pt x="7153" y="42170"/>
                  </a:lnTo>
                  <a:lnTo>
                    <a:pt x="9830" y="36027"/>
                  </a:lnTo>
                  <a:lnTo>
                    <a:pt x="11717" y="36816"/>
                  </a:lnTo>
                  <a:lnTo>
                    <a:pt x="13428" y="38177"/>
                  </a:lnTo>
                  <a:lnTo>
                    <a:pt x="13560" y="38221"/>
                  </a:lnTo>
                  <a:lnTo>
                    <a:pt x="17553" y="38177"/>
                  </a:lnTo>
                  <a:lnTo>
                    <a:pt x="17597" y="38133"/>
                  </a:lnTo>
                  <a:lnTo>
                    <a:pt x="23301" y="35895"/>
                  </a:lnTo>
                  <a:lnTo>
                    <a:pt x="29839" y="33087"/>
                  </a:lnTo>
                  <a:lnTo>
                    <a:pt x="33964" y="32955"/>
                  </a:lnTo>
                  <a:lnTo>
                    <a:pt x="34008" y="32955"/>
                  </a:lnTo>
                  <a:lnTo>
                    <a:pt x="39098" y="31726"/>
                  </a:lnTo>
                  <a:lnTo>
                    <a:pt x="43749" y="30980"/>
                  </a:lnTo>
                  <a:lnTo>
                    <a:pt x="43793" y="30936"/>
                  </a:lnTo>
                  <a:lnTo>
                    <a:pt x="48752" y="29093"/>
                  </a:lnTo>
                  <a:lnTo>
                    <a:pt x="54105" y="27645"/>
                  </a:lnTo>
                  <a:lnTo>
                    <a:pt x="59239" y="25890"/>
                  </a:lnTo>
                  <a:lnTo>
                    <a:pt x="63452" y="24969"/>
                  </a:lnTo>
                  <a:lnTo>
                    <a:pt x="63496" y="24969"/>
                  </a:lnTo>
                  <a:lnTo>
                    <a:pt x="67752" y="23389"/>
                  </a:lnTo>
                  <a:lnTo>
                    <a:pt x="74466" y="21019"/>
                  </a:lnTo>
                  <a:lnTo>
                    <a:pt x="79424" y="18913"/>
                  </a:lnTo>
                  <a:lnTo>
                    <a:pt x="85129" y="16851"/>
                  </a:lnTo>
                  <a:lnTo>
                    <a:pt x="85129" y="16807"/>
                  </a:lnTo>
                  <a:lnTo>
                    <a:pt x="89736" y="14437"/>
                  </a:lnTo>
                  <a:lnTo>
                    <a:pt x="89780" y="14437"/>
                  </a:lnTo>
                  <a:lnTo>
                    <a:pt x="96187" y="9567"/>
                  </a:lnTo>
                  <a:lnTo>
                    <a:pt x="98644" y="7680"/>
                  </a:lnTo>
                  <a:lnTo>
                    <a:pt x="100487" y="7373"/>
                  </a:lnTo>
                  <a:lnTo>
                    <a:pt x="100575" y="7329"/>
                  </a:lnTo>
                  <a:lnTo>
                    <a:pt x="104436" y="3029"/>
                  </a:lnTo>
                  <a:lnTo>
                    <a:pt x="106674" y="352"/>
                  </a:lnTo>
                  <a:lnTo>
                    <a:pt x="112335" y="1712"/>
                  </a:lnTo>
                  <a:lnTo>
                    <a:pt x="112949" y="3555"/>
                  </a:lnTo>
                  <a:lnTo>
                    <a:pt x="116547" y="18343"/>
                  </a:lnTo>
                  <a:lnTo>
                    <a:pt x="116372" y="30410"/>
                  </a:lnTo>
                  <a:lnTo>
                    <a:pt x="116372" y="30454"/>
                  </a:lnTo>
                  <a:lnTo>
                    <a:pt x="118741" y="38396"/>
                  </a:lnTo>
                  <a:lnTo>
                    <a:pt x="117600" y="42214"/>
                  </a:lnTo>
                  <a:lnTo>
                    <a:pt x="116942" y="44890"/>
                  </a:lnTo>
                  <a:lnTo>
                    <a:pt x="116942" y="44934"/>
                  </a:lnTo>
                  <a:lnTo>
                    <a:pt x="116810" y="48225"/>
                  </a:lnTo>
                  <a:lnTo>
                    <a:pt x="116810" y="48313"/>
                  </a:lnTo>
                  <a:lnTo>
                    <a:pt x="119926" y="54939"/>
                  </a:lnTo>
                  <a:lnTo>
                    <a:pt x="119663" y="55948"/>
                  </a:lnTo>
                  <a:lnTo>
                    <a:pt x="118697" y="56475"/>
                  </a:lnTo>
                  <a:lnTo>
                    <a:pt x="118653" y="56475"/>
                  </a:lnTo>
                  <a:lnTo>
                    <a:pt x="115889" y="58537"/>
                  </a:lnTo>
                  <a:lnTo>
                    <a:pt x="113519" y="60468"/>
                  </a:lnTo>
                  <a:lnTo>
                    <a:pt x="109614" y="64154"/>
                  </a:lnTo>
                  <a:lnTo>
                    <a:pt x="109570" y="64198"/>
                  </a:lnTo>
                  <a:lnTo>
                    <a:pt x="104305" y="75519"/>
                  </a:lnTo>
                  <a:lnTo>
                    <a:pt x="100750" y="78634"/>
                  </a:lnTo>
                  <a:lnTo>
                    <a:pt x="98468" y="80784"/>
                  </a:lnTo>
                  <a:lnTo>
                    <a:pt x="91184" y="82935"/>
                  </a:lnTo>
                  <a:lnTo>
                    <a:pt x="87805" y="83417"/>
                  </a:lnTo>
                  <a:lnTo>
                    <a:pt x="87762" y="83417"/>
                  </a:lnTo>
                  <a:lnTo>
                    <a:pt x="84163" y="84470"/>
                  </a:lnTo>
                  <a:lnTo>
                    <a:pt x="84076" y="84514"/>
                  </a:lnTo>
                  <a:lnTo>
                    <a:pt x="82847" y="85962"/>
                  </a:lnTo>
                  <a:lnTo>
                    <a:pt x="82847" y="86006"/>
                  </a:lnTo>
                  <a:lnTo>
                    <a:pt x="81311" y="88858"/>
                  </a:lnTo>
                  <a:lnTo>
                    <a:pt x="78810" y="90965"/>
                  </a:lnTo>
                  <a:lnTo>
                    <a:pt x="74202" y="91886"/>
                  </a:lnTo>
                  <a:lnTo>
                    <a:pt x="74159" y="91886"/>
                  </a:lnTo>
                  <a:lnTo>
                    <a:pt x="70560" y="93905"/>
                  </a:lnTo>
                  <a:lnTo>
                    <a:pt x="70517" y="93992"/>
                  </a:lnTo>
                  <a:lnTo>
                    <a:pt x="68630" y="96669"/>
                  </a:lnTo>
                  <a:lnTo>
                    <a:pt x="65207" y="97196"/>
                  </a:lnTo>
                  <a:lnTo>
                    <a:pt x="63671" y="96932"/>
                  </a:lnTo>
                  <a:lnTo>
                    <a:pt x="62004" y="96932"/>
                  </a:lnTo>
                  <a:lnTo>
                    <a:pt x="58098" y="97942"/>
                  </a:lnTo>
                  <a:lnTo>
                    <a:pt x="52482" y="98995"/>
                  </a:lnTo>
                  <a:lnTo>
                    <a:pt x="51253" y="98819"/>
                  </a:lnTo>
                  <a:lnTo>
                    <a:pt x="48006" y="98380"/>
                  </a:lnTo>
                  <a:lnTo>
                    <a:pt x="44451" y="97547"/>
                  </a:lnTo>
                  <a:lnTo>
                    <a:pt x="43398" y="95923"/>
                  </a:lnTo>
                  <a:lnTo>
                    <a:pt x="41160" y="93115"/>
                  </a:lnTo>
                  <a:lnTo>
                    <a:pt x="41160" y="92325"/>
                  </a:lnTo>
                  <a:lnTo>
                    <a:pt x="41160" y="90833"/>
                  </a:lnTo>
                  <a:lnTo>
                    <a:pt x="42038" y="88990"/>
                  </a:lnTo>
                  <a:lnTo>
                    <a:pt x="43618" y="86972"/>
                  </a:lnTo>
                  <a:lnTo>
                    <a:pt x="46646" y="85348"/>
                  </a:lnTo>
                  <a:lnTo>
                    <a:pt x="46689" y="85304"/>
                  </a:lnTo>
                  <a:lnTo>
                    <a:pt x="47216" y="84427"/>
                  </a:lnTo>
                  <a:lnTo>
                    <a:pt x="47216" y="84383"/>
                  </a:lnTo>
                  <a:lnTo>
                    <a:pt x="48006" y="82627"/>
                  </a:lnTo>
                  <a:lnTo>
                    <a:pt x="49015" y="80916"/>
                  </a:lnTo>
                  <a:lnTo>
                    <a:pt x="50551" y="78854"/>
                  </a:lnTo>
                  <a:lnTo>
                    <a:pt x="51297" y="77493"/>
                  </a:lnTo>
                  <a:lnTo>
                    <a:pt x="51297" y="77450"/>
                  </a:lnTo>
                  <a:lnTo>
                    <a:pt x="51428" y="76528"/>
                  </a:lnTo>
                  <a:lnTo>
                    <a:pt x="51428" y="76484"/>
                  </a:lnTo>
                  <a:lnTo>
                    <a:pt x="51341" y="75036"/>
                  </a:lnTo>
                  <a:lnTo>
                    <a:pt x="52043" y="70692"/>
                  </a:lnTo>
                  <a:lnTo>
                    <a:pt x="55685" y="63847"/>
                  </a:lnTo>
                  <a:lnTo>
                    <a:pt x="58405" y="60029"/>
                  </a:lnTo>
                  <a:lnTo>
                    <a:pt x="61214" y="58318"/>
                  </a:lnTo>
                  <a:lnTo>
                    <a:pt x="65163" y="56563"/>
                  </a:lnTo>
                  <a:lnTo>
                    <a:pt x="65207" y="56519"/>
                  </a:lnTo>
                  <a:lnTo>
                    <a:pt x="68761" y="52789"/>
                  </a:lnTo>
                  <a:lnTo>
                    <a:pt x="77845" y="45768"/>
                  </a:lnTo>
                  <a:lnTo>
                    <a:pt x="82452" y="41950"/>
                  </a:lnTo>
                  <a:lnTo>
                    <a:pt x="89122" y="38308"/>
                  </a:lnTo>
                  <a:lnTo>
                    <a:pt x="93554" y="38089"/>
                  </a:lnTo>
                  <a:lnTo>
                    <a:pt x="93598" y="38045"/>
                  </a:lnTo>
                  <a:lnTo>
                    <a:pt x="105709" y="31726"/>
                  </a:lnTo>
                  <a:lnTo>
                    <a:pt x="105796" y="31682"/>
                  </a:lnTo>
                  <a:lnTo>
                    <a:pt x="105796" y="31595"/>
                  </a:lnTo>
                  <a:lnTo>
                    <a:pt x="106455" y="27821"/>
                  </a:lnTo>
                  <a:lnTo>
                    <a:pt x="106455" y="27777"/>
                  </a:lnTo>
                  <a:lnTo>
                    <a:pt x="106235" y="24705"/>
                  </a:lnTo>
                  <a:lnTo>
                    <a:pt x="106411" y="21546"/>
                  </a:lnTo>
                  <a:lnTo>
                    <a:pt x="106367" y="21414"/>
                  </a:lnTo>
                  <a:lnTo>
                    <a:pt x="104875" y="19396"/>
                  </a:lnTo>
                  <a:lnTo>
                    <a:pt x="104787" y="19308"/>
                  </a:lnTo>
                  <a:lnTo>
                    <a:pt x="100575" y="17992"/>
                  </a:lnTo>
                  <a:lnTo>
                    <a:pt x="99127" y="17421"/>
                  </a:lnTo>
                  <a:lnTo>
                    <a:pt x="95090" y="15842"/>
                  </a:lnTo>
                  <a:lnTo>
                    <a:pt x="94914" y="15842"/>
                  </a:lnTo>
                  <a:lnTo>
                    <a:pt x="91448" y="18343"/>
                  </a:lnTo>
                  <a:lnTo>
                    <a:pt x="83461" y="23916"/>
                  </a:lnTo>
                  <a:lnTo>
                    <a:pt x="79688" y="25100"/>
                  </a:lnTo>
                  <a:lnTo>
                    <a:pt x="76353" y="24662"/>
                  </a:lnTo>
                  <a:lnTo>
                    <a:pt x="76265" y="24705"/>
                  </a:lnTo>
                  <a:lnTo>
                    <a:pt x="70824" y="26724"/>
                  </a:lnTo>
                  <a:lnTo>
                    <a:pt x="65119" y="28655"/>
                  </a:lnTo>
                  <a:lnTo>
                    <a:pt x="61126" y="30103"/>
                  </a:lnTo>
                  <a:lnTo>
                    <a:pt x="56519" y="31726"/>
                  </a:lnTo>
                  <a:lnTo>
                    <a:pt x="51428" y="33569"/>
                  </a:lnTo>
                  <a:lnTo>
                    <a:pt x="47435" y="35017"/>
                  </a:lnTo>
                  <a:lnTo>
                    <a:pt x="47391" y="35017"/>
                  </a:lnTo>
                  <a:lnTo>
                    <a:pt x="42784" y="37431"/>
                  </a:lnTo>
                  <a:lnTo>
                    <a:pt x="38923" y="38572"/>
                  </a:lnTo>
                  <a:lnTo>
                    <a:pt x="35237" y="39756"/>
                  </a:lnTo>
                  <a:lnTo>
                    <a:pt x="31594" y="40678"/>
                  </a:lnTo>
                  <a:lnTo>
                    <a:pt x="31551" y="40722"/>
                  </a:lnTo>
                  <a:lnTo>
                    <a:pt x="27382" y="43530"/>
                  </a:lnTo>
                  <a:lnTo>
                    <a:pt x="27338" y="43574"/>
                  </a:lnTo>
                  <a:lnTo>
                    <a:pt x="24354" y="47435"/>
                  </a:lnTo>
                  <a:lnTo>
                    <a:pt x="24354" y="47479"/>
                  </a:lnTo>
                  <a:lnTo>
                    <a:pt x="22731" y="50507"/>
                  </a:lnTo>
                  <a:lnTo>
                    <a:pt x="21590" y="53491"/>
                  </a:lnTo>
                  <a:lnTo>
                    <a:pt x="19659" y="56255"/>
                  </a:lnTo>
                  <a:lnTo>
                    <a:pt x="19615" y="56299"/>
                  </a:lnTo>
                  <a:lnTo>
                    <a:pt x="18167" y="68937"/>
                  </a:lnTo>
                  <a:lnTo>
                    <a:pt x="18562" y="76133"/>
                  </a:lnTo>
                  <a:lnTo>
                    <a:pt x="18211" y="77976"/>
                  </a:lnTo>
                  <a:lnTo>
                    <a:pt x="17553" y="80258"/>
                  </a:lnTo>
                  <a:lnTo>
                    <a:pt x="16368" y="81969"/>
                  </a:lnTo>
                  <a:lnTo>
                    <a:pt x="14920" y="83988"/>
                  </a:lnTo>
                  <a:lnTo>
                    <a:pt x="13428" y="84514"/>
                  </a:lnTo>
                  <a:lnTo>
                    <a:pt x="13340" y="84558"/>
                  </a:lnTo>
                  <a:lnTo>
                    <a:pt x="13296" y="84646"/>
                  </a:lnTo>
                  <a:lnTo>
                    <a:pt x="12331" y="86796"/>
                  </a:lnTo>
                  <a:lnTo>
                    <a:pt x="11717" y="89209"/>
                  </a:lnTo>
                  <a:lnTo>
                    <a:pt x="11717" y="89253"/>
                  </a:lnTo>
                  <a:lnTo>
                    <a:pt x="12419" y="95528"/>
                  </a:lnTo>
                  <a:lnTo>
                    <a:pt x="13560" y="102461"/>
                  </a:lnTo>
                  <a:lnTo>
                    <a:pt x="13603" y="102593"/>
                  </a:lnTo>
                  <a:lnTo>
                    <a:pt x="13735" y="102637"/>
                  </a:lnTo>
                  <a:lnTo>
                    <a:pt x="13823" y="102593"/>
                  </a:lnTo>
                  <a:lnTo>
                    <a:pt x="13867" y="102549"/>
                  </a:lnTo>
                  <a:lnTo>
                    <a:pt x="13911" y="102505"/>
                  </a:lnTo>
                  <a:lnTo>
                    <a:pt x="13911" y="102417"/>
                  </a:lnTo>
                  <a:lnTo>
                    <a:pt x="12770" y="95484"/>
                  </a:lnTo>
                  <a:lnTo>
                    <a:pt x="12068" y="89253"/>
                  </a:lnTo>
                  <a:lnTo>
                    <a:pt x="12682" y="86928"/>
                  </a:lnTo>
                  <a:lnTo>
                    <a:pt x="13603" y="84821"/>
                  </a:lnTo>
                  <a:lnTo>
                    <a:pt x="15095" y="84295"/>
                  </a:lnTo>
                  <a:lnTo>
                    <a:pt x="15183" y="84207"/>
                  </a:lnTo>
                  <a:lnTo>
                    <a:pt x="16675" y="82189"/>
                  </a:lnTo>
                  <a:lnTo>
                    <a:pt x="17860" y="80433"/>
                  </a:lnTo>
                  <a:lnTo>
                    <a:pt x="17860" y="80390"/>
                  </a:lnTo>
                  <a:lnTo>
                    <a:pt x="18562" y="78064"/>
                  </a:lnTo>
                  <a:lnTo>
                    <a:pt x="18913" y="76221"/>
                  </a:lnTo>
                  <a:lnTo>
                    <a:pt x="18913" y="76133"/>
                  </a:lnTo>
                  <a:lnTo>
                    <a:pt x="18518" y="68937"/>
                  </a:lnTo>
                  <a:lnTo>
                    <a:pt x="19966" y="56387"/>
                  </a:lnTo>
                  <a:lnTo>
                    <a:pt x="21853" y="53666"/>
                  </a:lnTo>
                  <a:lnTo>
                    <a:pt x="21897" y="53623"/>
                  </a:lnTo>
                  <a:lnTo>
                    <a:pt x="23082" y="50683"/>
                  </a:lnTo>
                  <a:lnTo>
                    <a:pt x="24661" y="47655"/>
                  </a:lnTo>
                  <a:lnTo>
                    <a:pt x="27601" y="43793"/>
                  </a:lnTo>
                  <a:lnTo>
                    <a:pt x="31682" y="41029"/>
                  </a:lnTo>
                  <a:lnTo>
                    <a:pt x="35324" y="40107"/>
                  </a:lnTo>
                  <a:lnTo>
                    <a:pt x="39054" y="38879"/>
                  </a:lnTo>
                  <a:lnTo>
                    <a:pt x="42872" y="37782"/>
                  </a:lnTo>
                  <a:lnTo>
                    <a:pt x="42916" y="37782"/>
                  </a:lnTo>
                  <a:lnTo>
                    <a:pt x="47567" y="35324"/>
                  </a:lnTo>
                  <a:lnTo>
                    <a:pt x="51560" y="33920"/>
                  </a:lnTo>
                  <a:lnTo>
                    <a:pt x="56650" y="32077"/>
                  </a:lnTo>
                  <a:lnTo>
                    <a:pt x="61214" y="30454"/>
                  </a:lnTo>
                  <a:lnTo>
                    <a:pt x="65251" y="28962"/>
                  </a:lnTo>
                  <a:lnTo>
                    <a:pt x="70911" y="27075"/>
                  </a:lnTo>
                  <a:lnTo>
                    <a:pt x="76353" y="25013"/>
                  </a:lnTo>
                  <a:lnTo>
                    <a:pt x="79644" y="25451"/>
                  </a:lnTo>
                  <a:lnTo>
                    <a:pt x="79731" y="25451"/>
                  </a:lnTo>
                  <a:lnTo>
                    <a:pt x="83593" y="24223"/>
                  </a:lnTo>
                  <a:lnTo>
                    <a:pt x="83681" y="24223"/>
                  </a:lnTo>
                  <a:lnTo>
                    <a:pt x="91623" y="18606"/>
                  </a:lnTo>
                  <a:lnTo>
                    <a:pt x="95046" y="16193"/>
                  </a:lnTo>
                  <a:lnTo>
                    <a:pt x="98995" y="17728"/>
                  </a:lnTo>
                  <a:lnTo>
                    <a:pt x="100443" y="18343"/>
                  </a:lnTo>
                  <a:lnTo>
                    <a:pt x="104656" y="19659"/>
                  </a:lnTo>
                  <a:lnTo>
                    <a:pt x="106060" y="21590"/>
                  </a:lnTo>
                  <a:lnTo>
                    <a:pt x="105884" y="24662"/>
                  </a:lnTo>
                  <a:lnTo>
                    <a:pt x="105884" y="24705"/>
                  </a:lnTo>
                  <a:lnTo>
                    <a:pt x="106104" y="27777"/>
                  </a:lnTo>
                  <a:lnTo>
                    <a:pt x="105489" y="31463"/>
                  </a:lnTo>
                  <a:lnTo>
                    <a:pt x="93466" y="37738"/>
                  </a:lnTo>
                  <a:lnTo>
                    <a:pt x="89078" y="37957"/>
                  </a:lnTo>
                  <a:lnTo>
                    <a:pt x="88990" y="37957"/>
                  </a:lnTo>
                  <a:lnTo>
                    <a:pt x="82277" y="41643"/>
                  </a:lnTo>
                  <a:lnTo>
                    <a:pt x="82233" y="41643"/>
                  </a:lnTo>
                  <a:lnTo>
                    <a:pt x="77625" y="45505"/>
                  </a:lnTo>
                  <a:lnTo>
                    <a:pt x="68542" y="52526"/>
                  </a:lnTo>
                  <a:lnTo>
                    <a:pt x="68498" y="52569"/>
                  </a:lnTo>
                  <a:lnTo>
                    <a:pt x="64988" y="56255"/>
                  </a:lnTo>
                  <a:lnTo>
                    <a:pt x="61082" y="58011"/>
                  </a:lnTo>
                  <a:lnTo>
                    <a:pt x="61038" y="58011"/>
                  </a:lnTo>
                  <a:lnTo>
                    <a:pt x="58186" y="59766"/>
                  </a:lnTo>
                  <a:lnTo>
                    <a:pt x="58142" y="59810"/>
                  </a:lnTo>
                  <a:lnTo>
                    <a:pt x="55378" y="63627"/>
                  </a:lnTo>
                  <a:lnTo>
                    <a:pt x="55378" y="63671"/>
                  </a:lnTo>
                  <a:lnTo>
                    <a:pt x="51736" y="70516"/>
                  </a:lnTo>
                  <a:lnTo>
                    <a:pt x="51692" y="70604"/>
                  </a:lnTo>
                  <a:lnTo>
                    <a:pt x="50990" y="74992"/>
                  </a:lnTo>
                  <a:lnTo>
                    <a:pt x="50990" y="75036"/>
                  </a:lnTo>
                  <a:lnTo>
                    <a:pt x="51077" y="76484"/>
                  </a:lnTo>
                  <a:lnTo>
                    <a:pt x="50946" y="77362"/>
                  </a:lnTo>
                  <a:lnTo>
                    <a:pt x="50244" y="78678"/>
                  </a:lnTo>
                  <a:lnTo>
                    <a:pt x="48708" y="80697"/>
                  </a:lnTo>
                  <a:lnTo>
                    <a:pt x="47699" y="82452"/>
                  </a:lnTo>
                  <a:lnTo>
                    <a:pt x="47699" y="82496"/>
                  </a:lnTo>
                  <a:lnTo>
                    <a:pt x="46909" y="84251"/>
                  </a:lnTo>
                  <a:lnTo>
                    <a:pt x="46426" y="85085"/>
                  </a:lnTo>
                  <a:lnTo>
                    <a:pt x="43442" y="86664"/>
                  </a:lnTo>
                  <a:lnTo>
                    <a:pt x="43354" y="86708"/>
                  </a:lnTo>
                  <a:lnTo>
                    <a:pt x="41775" y="88771"/>
                  </a:lnTo>
                  <a:lnTo>
                    <a:pt x="41731" y="88815"/>
                  </a:lnTo>
                  <a:lnTo>
                    <a:pt x="40809" y="90701"/>
                  </a:lnTo>
                  <a:lnTo>
                    <a:pt x="40809" y="90789"/>
                  </a:lnTo>
                  <a:lnTo>
                    <a:pt x="40809" y="92325"/>
                  </a:lnTo>
                  <a:lnTo>
                    <a:pt x="40809" y="93203"/>
                  </a:lnTo>
                  <a:lnTo>
                    <a:pt x="40853" y="93290"/>
                  </a:lnTo>
                  <a:lnTo>
                    <a:pt x="43091" y="96143"/>
                  </a:lnTo>
                  <a:lnTo>
                    <a:pt x="44188" y="97810"/>
                  </a:lnTo>
                  <a:lnTo>
                    <a:pt x="44276" y="97898"/>
                  </a:lnTo>
                  <a:lnTo>
                    <a:pt x="47918" y="98732"/>
                  </a:lnTo>
                  <a:lnTo>
                    <a:pt x="51209" y="99170"/>
                  </a:lnTo>
                  <a:lnTo>
                    <a:pt x="52438" y="99346"/>
                  </a:lnTo>
                  <a:lnTo>
                    <a:pt x="52482" y="99346"/>
                  </a:lnTo>
                  <a:lnTo>
                    <a:pt x="58186" y="98293"/>
                  </a:lnTo>
                  <a:lnTo>
                    <a:pt x="62091" y="97283"/>
                  </a:lnTo>
                  <a:lnTo>
                    <a:pt x="63627" y="97283"/>
                  </a:lnTo>
                  <a:lnTo>
                    <a:pt x="65163" y="97547"/>
                  </a:lnTo>
                  <a:lnTo>
                    <a:pt x="65251" y="97547"/>
                  </a:lnTo>
                  <a:lnTo>
                    <a:pt x="68761" y="96976"/>
                  </a:lnTo>
                  <a:lnTo>
                    <a:pt x="68805" y="96976"/>
                  </a:lnTo>
                  <a:lnTo>
                    <a:pt x="68893" y="96932"/>
                  </a:lnTo>
                  <a:lnTo>
                    <a:pt x="70780" y="94212"/>
                  </a:lnTo>
                  <a:lnTo>
                    <a:pt x="74334" y="92193"/>
                  </a:lnTo>
                  <a:lnTo>
                    <a:pt x="78942" y="91316"/>
                  </a:lnTo>
                  <a:lnTo>
                    <a:pt x="79029" y="91272"/>
                  </a:lnTo>
                  <a:lnTo>
                    <a:pt x="81574" y="89122"/>
                  </a:lnTo>
                  <a:lnTo>
                    <a:pt x="81618" y="89034"/>
                  </a:lnTo>
                  <a:lnTo>
                    <a:pt x="83110" y="86182"/>
                  </a:lnTo>
                  <a:lnTo>
                    <a:pt x="84295" y="84778"/>
                  </a:lnTo>
                  <a:lnTo>
                    <a:pt x="87849" y="83724"/>
                  </a:lnTo>
                  <a:lnTo>
                    <a:pt x="91228" y="83286"/>
                  </a:lnTo>
                  <a:lnTo>
                    <a:pt x="91272" y="83286"/>
                  </a:lnTo>
                  <a:lnTo>
                    <a:pt x="98600" y="81136"/>
                  </a:lnTo>
                  <a:lnTo>
                    <a:pt x="98644" y="81092"/>
                  </a:lnTo>
                  <a:lnTo>
                    <a:pt x="100970" y="78854"/>
                  </a:lnTo>
                  <a:lnTo>
                    <a:pt x="104568" y="75782"/>
                  </a:lnTo>
                  <a:lnTo>
                    <a:pt x="104612" y="75738"/>
                  </a:lnTo>
                  <a:lnTo>
                    <a:pt x="109877" y="64373"/>
                  </a:lnTo>
                  <a:lnTo>
                    <a:pt x="113739" y="60731"/>
                  </a:lnTo>
                  <a:lnTo>
                    <a:pt x="116065" y="58800"/>
                  </a:lnTo>
                  <a:lnTo>
                    <a:pt x="118873" y="56782"/>
                  </a:lnTo>
                  <a:lnTo>
                    <a:pt x="119882" y="56255"/>
                  </a:lnTo>
                  <a:lnTo>
                    <a:pt x="119926" y="56211"/>
                  </a:lnTo>
                  <a:lnTo>
                    <a:pt x="119970" y="56124"/>
                  </a:lnTo>
                  <a:lnTo>
                    <a:pt x="120277" y="54983"/>
                  </a:lnTo>
                  <a:lnTo>
                    <a:pt x="120277" y="54851"/>
                  </a:lnTo>
                  <a:lnTo>
                    <a:pt x="117162" y="48225"/>
                  </a:lnTo>
                  <a:lnTo>
                    <a:pt x="117293" y="44978"/>
                  </a:lnTo>
                  <a:lnTo>
                    <a:pt x="117907" y="42301"/>
                  </a:lnTo>
                  <a:lnTo>
                    <a:pt x="119092" y="38484"/>
                  </a:lnTo>
                  <a:lnTo>
                    <a:pt x="119092" y="38352"/>
                  </a:lnTo>
                  <a:lnTo>
                    <a:pt x="116723" y="30366"/>
                  </a:lnTo>
                  <a:lnTo>
                    <a:pt x="116898" y="18343"/>
                  </a:lnTo>
                  <a:lnTo>
                    <a:pt x="116898" y="18299"/>
                  </a:lnTo>
                  <a:lnTo>
                    <a:pt x="113256" y="3423"/>
                  </a:lnTo>
                  <a:lnTo>
                    <a:pt x="112598" y="1493"/>
                  </a:lnTo>
                  <a:lnTo>
                    <a:pt x="112554" y="1449"/>
                  </a:lnTo>
                  <a:lnTo>
                    <a:pt x="112510" y="1405"/>
                  </a:lnTo>
                  <a:lnTo>
                    <a:pt x="106674" y="1"/>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8" name="Google Shape;4558;p91"/>
            <p:cNvSpPr/>
            <p:nvPr/>
          </p:nvSpPr>
          <p:spPr>
            <a:xfrm>
              <a:off x="1260525" y="3161900"/>
              <a:ext cx="125100" cy="1464550"/>
            </a:xfrm>
            <a:custGeom>
              <a:rect b="b" l="l" r="r" t="t"/>
              <a:pathLst>
                <a:path extrusionOk="0" h="58582" w="5004">
                  <a:moveTo>
                    <a:pt x="2195" y="1"/>
                  </a:moveTo>
                  <a:lnTo>
                    <a:pt x="2107" y="45"/>
                  </a:lnTo>
                  <a:lnTo>
                    <a:pt x="2063" y="89"/>
                  </a:lnTo>
                  <a:lnTo>
                    <a:pt x="2019" y="132"/>
                  </a:lnTo>
                  <a:lnTo>
                    <a:pt x="2019" y="264"/>
                  </a:lnTo>
                  <a:lnTo>
                    <a:pt x="2019" y="308"/>
                  </a:lnTo>
                  <a:lnTo>
                    <a:pt x="2721" y="3029"/>
                  </a:lnTo>
                  <a:lnTo>
                    <a:pt x="3336" y="5837"/>
                  </a:lnTo>
                  <a:lnTo>
                    <a:pt x="4257" y="9479"/>
                  </a:lnTo>
                  <a:lnTo>
                    <a:pt x="4564" y="11761"/>
                  </a:lnTo>
                  <a:lnTo>
                    <a:pt x="4652" y="14437"/>
                  </a:lnTo>
                  <a:lnTo>
                    <a:pt x="4520" y="17070"/>
                  </a:lnTo>
                  <a:lnTo>
                    <a:pt x="4389" y="19220"/>
                  </a:lnTo>
                  <a:lnTo>
                    <a:pt x="4301" y="20581"/>
                  </a:lnTo>
                  <a:lnTo>
                    <a:pt x="3994" y="24223"/>
                  </a:lnTo>
                  <a:lnTo>
                    <a:pt x="3994" y="24267"/>
                  </a:lnTo>
                  <a:lnTo>
                    <a:pt x="4038" y="26548"/>
                  </a:lnTo>
                  <a:lnTo>
                    <a:pt x="3599" y="30936"/>
                  </a:lnTo>
                  <a:lnTo>
                    <a:pt x="3248" y="33657"/>
                  </a:lnTo>
                  <a:lnTo>
                    <a:pt x="2897" y="36070"/>
                  </a:lnTo>
                  <a:lnTo>
                    <a:pt x="2414" y="38615"/>
                  </a:lnTo>
                  <a:lnTo>
                    <a:pt x="1800" y="40634"/>
                  </a:lnTo>
                  <a:lnTo>
                    <a:pt x="132" y="46689"/>
                  </a:lnTo>
                  <a:lnTo>
                    <a:pt x="1" y="49015"/>
                  </a:lnTo>
                  <a:lnTo>
                    <a:pt x="1" y="50463"/>
                  </a:lnTo>
                  <a:lnTo>
                    <a:pt x="1" y="50507"/>
                  </a:lnTo>
                  <a:lnTo>
                    <a:pt x="527" y="52789"/>
                  </a:lnTo>
                  <a:lnTo>
                    <a:pt x="1317" y="55509"/>
                  </a:lnTo>
                  <a:lnTo>
                    <a:pt x="2107" y="57528"/>
                  </a:lnTo>
                  <a:lnTo>
                    <a:pt x="2151" y="57572"/>
                  </a:lnTo>
                  <a:lnTo>
                    <a:pt x="2809" y="58537"/>
                  </a:lnTo>
                  <a:lnTo>
                    <a:pt x="2897" y="58581"/>
                  </a:lnTo>
                  <a:lnTo>
                    <a:pt x="2941" y="58581"/>
                  </a:lnTo>
                  <a:lnTo>
                    <a:pt x="3072" y="58537"/>
                  </a:lnTo>
                  <a:lnTo>
                    <a:pt x="3116" y="58493"/>
                  </a:lnTo>
                  <a:lnTo>
                    <a:pt x="3116" y="58449"/>
                  </a:lnTo>
                  <a:lnTo>
                    <a:pt x="3116" y="58362"/>
                  </a:lnTo>
                  <a:lnTo>
                    <a:pt x="3116" y="58318"/>
                  </a:lnTo>
                  <a:lnTo>
                    <a:pt x="2458" y="57396"/>
                  </a:lnTo>
                  <a:lnTo>
                    <a:pt x="1668" y="55378"/>
                  </a:lnTo>
                  <a:lnTo>
                    <a:pt x="878" y="52701"/>
                  </a:lnTo>
                  <a:lnTo>
                    <a:pt x="352" y="50419"/>
                  </a:lnTo>
                  <a:lnTo>
                    <a:pt x="352" y="49015"/>
                  </a:lnTo>
                  <a:lnTo>
                    <a:pt x="483" y="46733"/>
                  </a:lnTo>
                  <a:lnTo>
                    <a:pt x="2107" y="40722"/>
                  </a:lnTo>
                  <a:lnTo>
                    <a:pt x="2765" y="38703"/>
                  </a:lnTo>
                  <a:lnTo>
                    <a:pt x="2765" y="38659"/>
                  </a:lnTo>
                  <a:lnTo>
                    <a:pt x="3248" y="36158"/>
                  </a:lnTo>
                  <a:lnTo>
                    <a:pt x="3599" y="33701"/>
                  </a:lnTo>
                  <a:lnTo>
                    <a:pt x="3950" y="30936"/>
                  </a:lnTo>
                  <a:lnTo>
                    <a:pt x="4389" y="26548"/>
                  </a:lnTo>
                  <a:lnTo>
                    <a:pt x="4345" y="24267"/>
                  </a:lnTo>
                  <a:lnTo>
                    <a:pt x="4652" y="20581"/>
                  </a:lnTo>
                  <a:lnTo>
                    <a:pt x="4740" y="19264"/>
                  </a:lnTo>
                  <a:lnTo>
                    <a:pt x="4871" y="17114"/>
                  </a:lnTo>
                  <a:lnTo>
                    <a:pt x="5003" y="14437"/>
                  </a:lnTo>
                  <a:lnTo>
                    <a:pt x="4915" y="11717"/>
                  </a:lnTo>
                  <a:lnTo>
                    <a:pt x="4608" y="9391"/>
                  </a:lnTo>
                  <a:lnTo>
                    <a:pt x="3687" y="5749"/>
                  </a:lnTo>
                  <a:lnTo>
                    <a:pt x="3072" y="2941"/>
                  </a:lnTo>
                  <a:lnTo>
                    <a:pt x="2370" y="264"/>
                  </a:lnTo>
                  <a:lnTo>
                    <a:pt x="2370" y="220"/>
                  </a:lnTo>
                  <a:lnTo>
                    <a:pt x="2370" y="132"/>
                  </a:lnTo>
                  <a:lnTo>
                    <a:pt x="2370" y="89"/>
                  </a:lnTo>
                  <a:lnTo>
                    <a:pt x="2326" y="45"/>
                  </a:lnTo>
                  <a:lnTo>
                    <a:pt x="2239" y="1"/>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9" name="Google Shape;4559;p91"/>
            <p:cNvSpPr/>
            <p:nvPr/>
          </p:nvSpPr>
          <p:spPr>
            <a:xfrm>
              <a:off x="1226525" y="3169575"/>
              <a:ext cx="129475" cy="1510625"/>
            </a:xfrm>
            <a:custGeom>
              <a:rect b="b" l="l" r="r" t="t"/>
              <a:pathLst>
                <a:path extrusionOk="0" h="60425" w="5179">
                  <a:moveTo>
                    <a:pt x="2896" y="1"/>
                  </a:moveTo>
                  <a:lnTo>
                    <a:pt x="2853" y="45"/>
                  </a:lnTo>
                  <a:lnTo>
                    <a:pt x="2809" y="45"/>
                  </a:lnTo>
                  <a:lnTo>
                    <a:pt x="2765" y="133"/>
                  </a:lnTo>
                  <a:lnTo>
                    <a:pt x="2633" y="440"/>
                  </a:lnTo>
                  <a:lnTo>
                    <a:pt x="2633" y="528"/>
                  </a:lnTo>
                  <a:lnTo>
                    <a:pt x="3423" y="5047"/>
                  </a:lnTo>
                  <a:lnTo>
                    <a:pt x="4125" y="8031"/>
                  </a:lnTo>
                  <a:lnTo>
                    <a:pt x="4652" y="11059"/>
                  </a:lnTo>
                  <a:lnTo>
                    <a:pt x="4696" y="12902"/>
                  </a:lnTo>
                  <a:lnTo>
                    <a:pt x="4520" y="16368"/>
                  </a:lnTo>
                  <a:lnTo>
                    <a:pt x="4345" y="20274"/>
                  </a:lnTo>
                  <a:lnTo>
                    <a:pt x="4037" y="22731"/>
                  </a:lnTo>
                  <a:lnTo>
                    <a:pt x="3950" y="25057"/>
                  </a:lnTo>
                  <a:lnTo>
                    <a:pt x="4037" y="27338"/>
                  </a:lnTo>
                  <a:lnTo>
                    <a:pt x="3423" y="33526"/>
                  </a:lnTo>
                  <a:lnTo>
                    <a:pt x="2896" y="36904"/>
                  </a:lnTo>
                  <a:lnTo>
                    <a:pt x="2545" y="38265"/>
                  </a:lnTo>
                  <a:lnTo>
                    <a:pt x="1405" y="42521"/>
                  </a:lnTo>
                  <a:lnTo>
                    <a:pt x="1361" y="42521"/>
                  </a:lnTo>
                  <a:lnTo>
                    <a:pt x="966" y="45110"/>
                  </a:lnTo>
                  <a:lnTo>
                    <a:pt x="308" y="47260"/>
                  </a:lnTo>
                  <a:lnTo>
                    <a:pt x="0" y="48445"/>
                  </a:lnTo>
                  <a:lnTo>
                    <a:pt x="0" y="48533"/>
                  </a:lnTo>
                  <a:lnTo>
                    <a:pt x="264" y="50244"/>
                  </a:lnTo>
                  <a:lnTo>
                    <a:pt x="264" y="50288"/>
                  </a:lnTo>
                  <a:lnTo>
                    <a:pt x="1053" y="53316"/>
                  </a:lnTo>
                  <a:lnTo>
                    <a:pt x="1799" y="55597"/>
                  </a:lnTo>
                  <a:lnTo>
                    <a:pt x="2765" y="58230"/>
                  </a:lnTo>
                  <a:lnTo>
                    <a:pt x="2809" y="58274"/>
                  </a:lnTo>
                  <a:lnTo>
                    <a:pt x="3686" y="59459"/>
                  </a:lnTo>
                  <a:lnTo>
                    <a:pt x="3686" y="59503"/>
                  </a:lnTo>
                  <a:lnTo>
                    <a:pt x="4915" y="60380"/>
                  </a:lnTo>
                  <a:lnTo>
                    <a:pt x="5003" y="60424"/>
                  </a:lnTo>
                  <a:lnTo>
                    <a:pt x="5090" y="60424"/>
                  </a:lnTo>
                  <a:lnTo>
                    <a:pt x="5134" y="60336"/>
                  </a:lnTo>
                  <a:lnTo>
                    <a:pt x="5178" y="60293"/>
                  </a:lnTo>
                  <a:lnTo>
                    <a:pt x="5178" y="60205"/>
                  </a:lnTo>
                  <a:lnTo>
                    <a:pt x="5178" y="60161"/>
                  </a:lnTo>
                  <a:lnTo>
                    <a:pt x="5134" y="60117"/>
                  </a:lnTo>
                  <a:lnTo>
                    <a:pt x="3950" y="59239"/>
                  </a:lnTo>
                  <a:lnTo>
                    <a:pt x="3072" y="58099"/>
                  </a:lnTo>
                  <a:lnTo>
                    <a:pt x="2107" y="55510"/>
                  </a:lnTo>
                  <a:lnTo>
                    <a:pt x="1405" y="53228"/>
                  </a:lnTo>
                  <a:lnTo>
                    <a:pt x="615" y="50200"/>
                  </a:lnTo>
                  <a:lnTo>
                    <a:pt x="351" y="48489"/>
                  </a:lnTo>
                  <a:lnTo>
                    <a:pt x="659" y="47392"/>
                  </a:lnTo>
                  <a:lnTo>
                    <a:pt x="1317" y="45198"/>
                  </a:lnTo>
                  <a:lnTo>
                    <a:pt x="1712" y="42609"/>
                  </a:lnTo>
                  <a:lnTo>
                    <a:pt x="2896" y="38396"/>
                  </a:lnTo>
                  <a:lnTo>
                    <a:pt x="3248" y="36992"/>
                  </a:lnTo>
                  <a:lnTo>
                    <a:pt x="3730" y="33569"/>
                  </a:lnTo>
                  <a:lnTo>
                    <a:pt x="4388" y="27382"/>
                  </a:lnTo>
                  <a:lnTo>
                    <a:pt x="4388" y="27338"/>
                  </a:lnTo>
                  <a:lnTo>
                    <a:pt x="4301" y="25057"/>
                  </a:lnTo>
                  <a:lnTo>
                    <a:pt x="4388" y="22775"/>
                  </a:lnTo>
                  <a:lnTo>
                    <a:pt x="4696" y="20318"/>
                  </a:lnTo>
                  <a:lnTo>
                    <a:pt x="4871" y="16368"/>
                  </a:lnTo>
                  <a:lnTo>
                    <a:pt x="5047" y="12902"/>
                  </a:lnTo>
                  <a:lnTo>
                    <a:pt x="5003" y="11059"/>
                  </a:lnTo>
                  <a:lnTo>
                    <a:pt x="5003" y="11015"/>
                  </a:lnTo>
                  <a:lnTo>
                    <a:pt x="4476" y="7943"/>
                  </a:lnTo>
                  <a:lnTo>
                    <a:pt x="3774" y="5003"/>
                  </a:lnTo>
                  <a:lnTo>
                    <a:pt x="2984" y="528"/>
                  </a:lnTo>
                  <a:lnTo>
                    <a:pt x="3072" y="220"/>
                  </a:lnTo>
                  <a:lnTo>
                    <a:pt x="3116" y="176"/>
                  </a:lnTo>
                  <a:lnTo>
                    <a:pt x="3072" y="89"/>
                  </a:lnTo>
                  <a:lnTo>
                    <a:pt x="3028" y="45"/>
                  </a:lnTo>
                  <a:lnTo>
                    <a:pt x="2984" y="1"/>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0" name="Google Shape;4560;p91"/>
            <p:cNvSpPr/>
            <p:nvPr/>
          </p:nvSpPr>
          <p:spPr>
            <a:xfrm>
              <a:off x="1190325" y="3178350"/>
              <a:ext cx="129475" cy="1474425"/>
            </a:xfrm>
            <a:custGeom>
              <a:rect b="b" l="l" r="r" t="t"/>
              <a:pathLst>
                <a:path extrusionOk="0" h="58977" w="5179">
                  <a:moveTo>
                    <a:pt x="3642" y="1"/>
                  </a:moveTo>
                  <a:lnTo>
                    <a:pt x="3555" y="45"/>
                  </a:lnTo>
                  <a:lnTo>
                    <a:pt x="3555" y="133"/>
                  </a:lnTo>
                  <a:lnTo>
                    <a:pt x="3335" y="879"/>
                  </a:lnTo>
                  <a:lnTo>
                    <a:pt x="3335" y="966"/>
                  </a:lnTo>
                  <a:lnTo>
                    <a:pt x="3993" y="5705"/>
                  </a:lnTo>
                  <a:lnTo>
                    <a:pt x="4520" y="8514"/>
                  </a:lnTo>
                  <a:lnTo>
                    <a:pt x="4827" y="10313"/>
                  </a:lnTo>
                  <a:lnTo>
                    <a:pt x="4739" y="13428"/>
                  </a:lnTo>
                  <a:lnTo>
                    <a:pt x="4608" y="15973"/>
                  </a:lnTo>
                  <a:lnTo>
                    <a:pt x="4608" y="18124"/>
                  </a:lnTo>
                  <a:lnTo>
                    <a:pt x="4476" y="19835"/>
                  </a:lnTo>
                  <a:lnTo>
                    <a:pt x="4081" y="21985"/>
                  </a:lnTo>
                  <a:lnTo>
                    <a:pt x="3993" y="25452"/>
                  </a:lnTo>
                  <a:lnTo>
                    <a:pt x="4125" y="28084"/>
                  </a:lnTo>
                  <a:lnTo>
                    <a:pt x="4081" y="29971"/>
                  </a:lnTo>
                  <a:lnTo>
                    <a:pt x="3686" y="33438"/>
                  </a:lnTo>
                  <a:lnTo>
                    <a:pt x="3247" y="36158"/>
                  </a:lnTo>
                  <a:lnTo>
                    <a:pt x="2677" y="38177"/>
                  </a:lnTo>
                  <a:lnTo>
                    <a:pt x="2063" y="40371"/>
                  </a:lnTo>
                  <a:lnTo>
                    <a:pt x="1712" y="41424"/>
                  </a:lnTo>
                  <a:lnTo>
                    <a:pt x="1712" y="41468"/>
                  </a:lnTo>
                  <a:lnTo>
                    <a:pt x="1624" y="44013"/>
                  </a:lnTo>
                  <a:lnTo>
                    <a:pt x="1536" y="44934"/>
                  </a:lnTo>
                  <a:lnTo>
                    <a:pt x="790" y="47260"/>
                  </a:lnTo>
                  <a:lnTo>
                    <a:pt x="0" y="49235"/>
                  </a:lnTo>
                  <a:lnTo>
                    <a:pt x="0" y="49366"/>
                  </a:lnTo>
                  <a:lnTo>
                    <a:pt x="44" y="49454"/>
                  </a:lnTo>
                  <a:lnTo>
                    <a:pt x="351" y="49674"/>
                  </a:lnTo>
                  <a:lnTo>
                    <a:pt x="1887" y="54281"/>
                  </a:lnTo>
                  <a:lnTo>
                    <a:pt x="2809" y="57265"/>
                  </a:lnTo>
                  <a:lnTo>
                    <a:pt x="2853" y="57309"/>
                  </a:lnTo>
                  <a:lnTo>
                    <a:pt x="3511" y="58845"/>
                  </a:lnTo>
                  <a:lnTo>
                    <a:pt x="3599" y="58932"/>
                  </a:lnTo>
                  <a:lnTo>
                    <a:pt x="3686" y="58976"/>
                  </a:lnTo>
                  <a:lnTo>
                    <a:pt x="3774" y="58976"/>
                  </a:lnTo>
                  <a:lnTo>
                    <a:pt x="3818" y="58932"/>
                  </a:lnTo>
                  <a:lnTo>
                    <a:pt x="3862" y="58845"/>
                  </a:lnTo>
                  <a:lnTo>
                    <a:pt x="3862" y="58801"/>
                  </a:lnTo>
                  <a:lnTo>
                    <a:pt x="3862" y="58713"/>
                  </a:lnTo>
                  <a:lnTo>
                    <a:pt x="3160" y="57177"/>
                  </a:lnTo>
                  <a:lnTo>
                    <a:pt x="2194" y="54193"/>
                  </a:lnTo>
                  <a:lnTo>
                    <a:pt x="659" y="49498"/>
                  </a:lnTo>
                  <a:lnTo>
                    <a:pt x="615" y="49410"/>
                  </a:lnTo>
                  <a:lnTo>
                    <a:pt x="351" y="49235"/>
                  </a:lnTo>
                  <a:lnTo>
                    <a:pt x="1097" y="47348"/>
                  </a:lnTo>
                  <a:lnTo>
                    <a:pt x="1887" y="45022"/>
                  </a:lnTo>
                  <a:lnTo>
                    <a:pt x="1887" y="44978"/>
                  </a:lnTo>
                  <a:lnTo>
                    <a:pt x="1975" y="44013"/>
                  </a:lnTo>
                  <a:lnTo>
                    <a:pt x="2063" y="41512"/>
                  </a:lnTo>
                  <a:lnTo>
                    <a:pt x="2414" y="40459"/>
                  </a:lnTo>
                  <a:lnTo>
                    <a:pt x="3028" y="38309"/>
                  </a:lnTo>
                  <a:lnTo>
                    <a:pt x="3599" y="36246"/>
                  </a:lnTo>
                  <a:lnTo>
                    <a:pt x="3599" y="36202"/>
                  </a:lnTo>
                  <a:lnTo>
                    <a:pt x="4037" y="33482"/>
                  </a:lnTo>
                  <a:lnTo>
                    <a:pt x="4432" y="29971"/>
                  </a:lnTo>
                  <a:lnTo>
                    <a:pt x="4476" y="28128"/>
                  </a:lnTo>
                  <a:lnTo>
                    <a:pt x="4476" y="28084"/>
                  </a:lnTo>
                  <a:lnTo>
                    <a:pt x="4344" y="25452"/>
                  </a:lnTo>
                  <a:lnTo>
                    <a:pt x="4432" y="22029"/>
                  </a:lnTo>
                  <a:lnTo>
                    <a:pt x="4783" y="19879"/>
                  </a:lnTo>
                  <a:lnTo>
                    <a:pt x="4959" y="18124"/>
                  </a:lnTo>
                  <a:lnTo>
                    <a:pt x="4959" y="15973"/>
                  </a:lnTo>
                  <a:lnTo>
                    <a:pt x="5090" y="13428"/>
                  </a:lnTo>
                  <a:lnTo>
                    <a:pt x="5178" y="10313"/>
                  </a:lnTo>
                  <a:lnTo>
                    <a:pt x="5178" y="10269"/>
                  </a:lnTo>
                  <a:lnTo>
                    <a:pt x="4827" y="8470"/>
                  </a:lnTo>
                  <a:lnTo>
                    <a:pt x="4344" y="5662"/>
                  </a:lnTo>
                  <a:lnTo>
                    <a:pt x="3686" y="922"/>
                  </a:lnTo>
                  <a:lnTo>
                    <a:pt x="3862" y="220"/>
                  </a:lnTo>
                  <a:lnTo>
                    <a:pt x="3862" y="133"/>
                  </a:lnTo>
                  <a:lnTo>
                    <a:pt x="3862" y="89"/>
                  </a:lnTo>
                  <a:lnTo>
                    <a:pt x="3818" y="45"/>
                  </a:lnTo>
                  <a:lnTo>
                    <a:pt x="3774" y="1"/>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1" name="Google Shape;4561;p91"/>
            <p:cNvSpPr/>
            <p:nvPr/>
          </p:nvSpPr>
          <p:spPr>
            <a:xfrm>
              <a:off x="1174950" y="3213475"/>
              <a:ext cx="113025" cy="1464525"/>
            </a:xfrm>
            <a:custGeom>
              <a:rect b="b" l="l" r="r" t="t"/>
              <a:pathLst>
                <a:path extrusionOk="0" h="58581" w="4521">
                  <a:moveTo>
                    <a:pt x="3292" y="0"/>
                  </a:moveTo>
                  <a:lnTo>
                    <a:pt x="3248" y="44"/>
                  </a:lnTo>
                  <a:lnTo>
                    <a:pt x="3204" y="88"/>
                  </a:lnTo>
                  <a:lnTo>
                    <a:pt x="3160" y="132"/>
                  </a:lnTo>
                  <a:lnTo>
                    <a:pt x="3073" y="395"/>
                  </a:lnTo>
                  <a:lnTo>
                    <a:pt x="3073" y="483"/>
                  </a:lnTo>
                  <a:lnTo>
                    <a:pt x="3424" y="3467"/>
                  </a:lnTo>
                  <a:lnTo>
                    <a:pt x="3950" y="6977"/>
                  </a:lnTo>
                  <a:lnTo>
                    <a:pt x="4170" y="8381"/>
                  </a:lnTo>
                  <a:lnTo>
                    <a:pt x="3994" y="13033"/>
                  </a:lnTo>
                  <a:lnTo>
                    <a:pt x="3950" y="15622"/>
                  </a:lnTo>
                  <a:lnTo>
                    <a:pt x="3643" y="17816"/>
                  </a:lnTo>
                  <a:lnTo>
                    <a:pt x="3292" y="19834"/>
                  </a:lnTo>
                  <a:lnTo>
                    <a:pt x="3292" y="19878"/>
                  </a:lnTo>
                  <a:lnTo>
                    <a:pt x="3248" y="23959"/>
                  </a:lnTo>
                  <a:lnTo>
                    <a:pt x="3336" y="26943"/>
                  </a:lnTo>
                  <a:lnTo>
                    <a:pt x="3468" y="28873"/>
                  </a:lnTo>
                  <a:lnTo>
                    <a:pt x="3073" y="32208"/>
                  </a:lnTo>
                  <a:lnTo>
                    <a:pt x="2765" y="34315"/>
                  </a:lnTo>
                  <a:lnTo>
                    <a:pt x="2458" y="35499"/>
                  </a:lnTo>
                  <a:lnTo>
                    <a:pt x="1274" y="39098"/>
                  </a:lnTo>
                  <a:lnTo>
                    <a:pt x="1098" y="40238"/>
                  </a:lnTo>
                  <a:lnTo>
                    <a:pt x="1054" y="40282"/>
                  </a:lnTo>
                  <a:lnTo>
                    <a:pt x="1274" y="43486"/>
                  </a:lnTo>
                  <a:lnTo>
                    <a:pt x="484" y="46118"/>
                  </a:lnTo>
                  <a:lnTo>
                    <a:pt x="1" y="47435"/>
                  </a:lnTo>
                  <a:lnTo>
                    <a:pt x="1" y="47479"/>
                  </a:lnTo>
                  <a:lnTo>
                    <a:pt x="1" y="48312"/>
                  </a:lnTo>
                  <a:lnTo>
                    <a:pt x="1" y="48356"/>
                  </a:lnTo>
                  <a:lnTo>
                    <a:pt x="1493" y="53095"/>
                  </a:lnTo>
                  <a:lnTo>
                    <a:pt x="2634" y="56606"/>
                  </a:lnTo>
                  <a:lnTo>
                    <a:pt x="3468" y="58493"/>
                  </a:lnTo>
                  <a:lnTo>
                    <a:pt x="3511" y="58537"/>
                  </a:lnTo>
                  <a:lnTo>
                    <a:pt x="3599" y="58580"/>
                  </a:lnTo>
                  <a:lnTo>
                    <a:pt x="3687" y="58580"/>
                  </a:lnTo>
                  <a:lnTo>
                    <a:pt x="3731" y="58537"/>
                  </a:lnTo>
                  <a:lnTo>
                    <a:pt x="3775" y="58493"/>
                  </a:lnTo>
                  <a:lnTo>
                    <a:pt x="3775" y="58405"/>
                  </a:lnTo>
                  <a:lnTo>
                    <a:pt x="3775" y="58361"/>
                  </a:lnTo>
                  <a:lnTo>
                    <a:pt x="2985" y="56474"/>
                  </a:lnTo>
                  <a:lnTo>
                    <a:pt x="1844" y="53008"/>
                  </a:lnTo>
                  <a:lnTo>
                    <a:pt x="352" y="48312"/>
                  </a:lnTo>
                  <a:lnTo>
                    <a:pt x="352" y="47523"/>
                  </a:lnTo>
                  <a:lnTo>
                    <a:pt x="791" y="46206"/>
                  </a:lnTo>
                  <a:lnTo>
                    <a:pt x="1581" y="43573"/>
                  </a:lnTo>
                  <a:lnTo>
                    <a:pt x="1625" y="43529"/>
                  </a:lnTo>
                  <a:lnTo>
                    <a:pt x="1405" y="40282"/>
                  </a:lnTo>
                  <a:lnTo>
                    <a:pt x="1625" y="39185"/>
                  </a:lnTo>
                  <a:lnTo>
                    <a:pt x="2765" y="35587"/>
                  </a:lnTo>
                  <a:lnTo>
                    <a:pt x="3116" y="34402"/>
                  </a:lnTo>
                  <a:lnTo>
                    <a:pt x="3424" y="32252"/>
                  </a:lnTo>
                  <a:lnTo>
                    <a:pt x="3819" y="28873"/>
                  </a:lnTo>
                  <a:lnTo>
                    <a:pt x="3819" y="28830"/>
                  </a:lnTo>
                  <a:lnTo>
                    <a:pt x="3687" y="26943"/>
                  </a:lnTo>
                  <a:lnTo>
                    <a:pt x="3599" y="23959"/>
                  </a:lnTo>
                  <a:lnTo>
                    <a:pt x="3643" y="19878"/>
                  </a:lnTo>
                  <a:lnTo>
                    <a:pt x="3994" y="17859"/>
                  </a:lnTo>
                  <a:lnTo>
                    <a:pt x="4301" y="15665"/>
                  </a:lnTo>
                  <a:lnTo>
                    <a:pt x="4301" y="15622"/>
                  </a:lnTo>
                  <a:lnTo>
                    <a:pt x="4345" y="13033"/>
                  </a:lnTo>
                  <a:lnTo>
                    <a:pt x="4521" y="8381"/>
                  </a:lnTo>
                  <a:lnTo>
                    <a:pt x="4521" y="8337"/>
                  </a:lnTo>
                  <a:lnTo>
                    <a:pt x="3775" y="3379"/>
                  </a:lnTo>
                  <a:lnTo>
                    <a:pt x="3424" y="439"/>
                  </a:lnTo>
                  <a:lnTo>
                    <a:pt x="3511" y="220"/>
                  </a:lnTo>
                  <a:lnTo>
                    <a:pt x="3511" y="176"/>
                  </a:lnTo>
                  <a:lnTo>
                    <a:pt x="3468" y="88"/>
                  </a:lnTo>
                  <a:lnTo>
                    <a:pt x="3424" y="44"/>
                  </a:lnTo>
                  <a:lnTo>
                    <a:pt x="3380" y="0"/>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2" name="Google Shape;4562;p91"/>
            <p:cNvSpPr/>
            <p:nvPr/>
          </p:nvSpPr>
          <p:spPr>
            <a:xfrm>
              <a:off x="1139850" y="4002225"/>
              <a:ext cx="64750" cy="674675"/>
            </a:xfrm>
            <a:custGeom>
              <a:rect b="b" l="l" r="r" t="t"/>
              <a:pathLst>
                <a:path extrusionOk="0" h="26987" w="2590">
                  <a:moveTo>
                    <a:pt x="2370" y="0"/>
                  </a:moveTo>
                  <a:lnTo>
                    <a:pt x="2283" y="44"/>
                  </a:lnTo>
                  <a:lnTo>
                    <a:pt x="2239" y="88"/>
                  </a:lnTo>
                  <a:lnTo>
                    <a:pt x="2239" y="132"/>
                  </a:lnTo>
                  <a:lnTo>
                    <a:pt x="2019" y="1931"/>
                  </a:lnTo>
                  <a:lnTo>
                    <a:pt x="1624" y="3203"/>
                  </a:lnTo>
                  <a:lnTo>
                    <a:pt x="571" y="5617"/>
                  </a:lnTo>
                  <a:lnTo>
                    <a:pt x="132" y="6889"/>
                  </a:lnTo>
                  <a:lnTo>
                    <a:pt x="132" y="6933"/>
                  </a:lnTo>
                  <a:lnTo>
                    <a:pt x="1" y="10049"/>
                  </a:lnTo>
                  <a:lnTo>
                    <a:pt x="220" y="14393"/>
                  </a:lnTo>
                  <a:lnTo>
                    <a:pt x="89" y="17640"/>
                  </a:lnTo>
                  <a:lnTo>
                    <a:pt x="220" y="20229"/>
                  </a:lnTo>
                  <a:lnTo>
                    <a:pt x="483" y="22467"/>
                  </a:lnTo>
                  <a:lnTo>
                    <a:pt x="527" y="24793"/>
                  </a:lnTo>
                  <a:lnTo>
                    <a:pt x="527" y="24880"/>
                  </a:lnTo>
                  <a:lnTo>
                    <a:pt x="703" y="25275"/>
                  </a:lnTo>
                  <a:lnTo>
                    <a:pt x="747" y="26811"/>
                  </a:lnTo>
                  <a:lnTo>
                    <a:pt x="791" y="26855"/>
                  </a:lnTo>
                  <a:lnTo>
                    <a:pt x="835" y="26899"/>
                  </a:lnTo>
                  <a:lnTo>
                    <a:pt x="878" y="26943"/>
                  </a:lnTo>
                  <a:lnTo>
                    <a:pt x="922" y="26987"/>
                  </a:lnTo>
                  <a:lnTo>
                    <a:pt x="966" y="26987"/>
                  </a:lnTo>
                  <a:lnTo>
                    <a:pt x="1010" y="26943"/>
                  </a:lnTo>
                  <a:lnTo>
                    <a:pt x="1054" y="26899"/>
                  </a:lnTo>
                  <a:lnTo>
                    <a:pt x="1098" y="26855"/>
                  </a:lnTo>
                  <a:lnTo>
                    <a:pt x="1098" y="26767"/>
                  </a:lnTo>
                  <a:lnTo>
                    <a:pt x="1054" y="25231"/>
                  </a:lnTo>
                  <a:lnTo>
                    <a:pt x="1054" y="25187"/>
                  </a:lnTo>
                  <a:lnTo>
                    <a:pt x="878" y="24749"/>
                  </a:lnTo>
                  <a:lnTo>
                    <a:pt x="835" y="22423"/>
                  </a:lnTo>
                  <a:lnTo>
                    <a:pt x="571" y="20185"/>
                  </a:lnTo>
                  <a:lnTo>
                    <a:pt x="440" y="17596"/>
                  </a:lnTo>
                  <a:lnTo>
                    <a:pt x="571" y="14393"/>
                  </a:lnTo>
                  <a:lnTo>
                    <a:pt x="352" y="10049"/>
                  </a:lnTo>
                  <a:lnTo>
                    <a:pt x="483" y="6977"/>
                  </a:lnTo>
                  <a:lnTo>
                    <a:pt x="878" y="5748"/>
                  </a:lnTo>
                  <a:lnTo>
                    <a:pt x="1975" y="3335"/>
                  </a:lnTo>
                  <a:lnTo>
                    <a:pt x="2370" y="2019"/>
                  </a:lnTo>
                  <a:lnTo>
                    <a:pt x="2370" y="1975"/>
                  </a:lnTo>
                  <a:lnTo>
                    <a:pt x="2590" y="176"/>
                  </a:lnTo>
                  <a:lnTo>
                    <a:pt x="2590" y="132"/>
                  </a:lnTo>
                  <a:lnTo>
                    <a:pt x="2546" y="44"/>
                  </a:lnTo>
                  <a:lnTo>
                    <a:pt x="2502" y="0"/>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3" name="Google Shape;4563;p91"/>
            <p:cNvSpPr/>
            <p:nvPr/>
          </p:nvSpPr>
          <p:spPr>
            <a:xfrm>
              <a:off x="1106950" y="3840950"/>
              <a:ext cx="64750" cy="782200"/>
            </a:xfrm>
            <a:custGeom>
              <a:rect b="b" l="l" r="r" t="t"/>
              <a:pathLst>
                <a:path extrusionOk="0" h="31288" w="2590">
                  <a:moveTo>
                    <a:pt x="2019" y="1"/>
                  </a:moveTo>
                  <a:lnTo>
                    <a:pt x="1975" y="45"/>
                  </a:lnTo>
                  <a:lnTo>
                    <a:pt x="1887" y="45"/>
                  </a:lnTo>
                  <a:lnTo>
                    <a:pt x="1843" y="132"/>
                  </a:lnTo>
                  <a:lnTo>
                    <a:pt x="1843" y="176"/>
                  </a:lnTo>
                  <a:lnTo>
                    <a:pt x="1843" y="2853"/>
                  </a:lnTo>
                  <a:lnTo>
                    <a:pt x="2063" y="6056"/>
                  </a:lnTo>
                  <a:lnTo>
                    <a:pt x="2238" y="7548"/>
                  </a:lnTo>
                  <a:lnTo>
                    <a:pt x="2151" y="8206"/>
                  </a:lnTo>
                  <a:lnTo>
                    <a:pt x="1097" y="10488"/>
                  </a:lnTo>
                  <a:lnTo>
                    <a:pt x="308" y="12419"/>
                  </a:lnTo>
                  <a:lnTo>
                    <a:pt x="308" y="12507"/>
                  </a:lnTo>
                  <a:lnTo>
                    <a:pt x="0" y="16324"/>
                  </a:lnTo>
                  <a:lnTo>
                    <a:pt x="0" y="16368"/>
                  </a:lnTo>
                  <a:lnTo>
                    <a:pt x="88" y="18299"/>
                  </a:lnTo>
                  <a:lnTo>
                    <a:pt x="439" y="21985"/>
                  </a:lnTo>
                  <a:lnTo>
                    <a:pt x="439" y="24705"/>
                  </a:lnTo>
                  <a:lnTo>
                    <a:pt x="746" y="28918"/>
                  </a:lnTo>
                  <a:lnTo>
                    <a:pt x="834" y="29971"/>
                  </a:lnTo>
                  <a:lnTo>
                    <a:pt x="834" y="30015"/>
                  </a:lnTo>
                  <a:lnTo>
                    <a:pt x="1317" y="31156"/>
                  </a:lnTo>
                  <a:lnTo>
                    <a:pt x="1405" y="31244"/>
                  </a:lnTo>
                  <a:lnTo>
                    <a:pt x="1492" y="31287"/>
                  </a:lnTo>
                  <a:lnTo>
                    <a:pt x="1580" y="31244"/>
                  </a:lnTo>
                  <a:lnTo>
                    <a:pt x="1624" y="31200"/>
                  </a:lnTo>
                  <a:lnTo>
                    <a:pt x="1668" y="31156"/>
                  </a:lnTo>
                  <a:lnTo>
                    <a:pt x="1668" y="31112"/>
                  </a:lnTo>
                  <a:lnTo>
                    <a:pt x="1668" y="31024"/>
                  </a:lnTo>
                  <a:lnTo>
                    <a:pt x="1185" y="29927"/>
                  </a:lnTo>
                  <a:lnTo>
                    <a:pt x="1097" y="28874"/>
                  </a:lnTo>
                  <a:lnTo>
                    <a:pt x="790" y="24661"/>
                  </a:lnTo>
                  <a:lnTo>
                    <a:pt x="790" y="21985"/>
                  </a:lnTo>
                  <a:lnTo>
                    <a:pt x="439" y="18255"/>
                  </a:lnTo>
                  <a:lnTo>
                    <a:pt x="351" y="16368"/>
                  </a:lnTo>
                  <a:lnTo>
                    <a:pt x="615" y="12550"/>
                  </a:lnTo>
                  <a:lnTo>
                    <a:pt x="1448" y="10620"/>
                  </a:lnTo>
                  <a:lnTo>
                    <a:pt x="2502" y="8338"/>
                  </a:lnTo>
                  <a:lnTo>
                    <a:pt x="2502" y="8294"/>
                  </a:lnTo>
                  <a:lnTo>
                    <a:pt x="2589" y="7592"/>
                  </a:lnTo>
                  <a:lnTo>
                    <a:pt x="2589" y="7548"/>
                  </a:lnTo>
                  <a:lnTo>
                    <a:pt x="2414" y="6056"/>
                  </a:lnTo>
                  <a:lnTo>
                    <a:pt x="2194" y="2853"/>
                  </a:lnTo>
                  <a:lnTo>
                    <a:pt x="2194" y="176"/>
                  </a:lnTo>
                  <a:lnTo>
                    <a:pt x="2194" y="132"/>
                  </a:lnTo>
                  <a:lnTo>
                    <a:pt x="2151" y="45"/>
                  </a:lnTo>
                  <a:lnTo>
                    <a:pt x="2107" y="45"/>
                  </a:lnTo>
                  <a:lnTo>
                    <a:pt x="2019" y="1"/>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4" name="Google Shape;4564;p91"/>
            <p:cNvSpPr/>
            <p:nvPr/>
          </p:nvSpPr>
          <p:spPr>
            <a:xfrm>
              <a:off x="1074025" y="3794875"/>
              <a:ext cx="75725" cy="787675"/>
            </a:xfrm>
            <a:custGeom>
              <a:rect b="b" l="l" r="r" t="t"/>
              <a:pathLst>
                <a:path extrusionOk="0" h="31507" w="3029">
                  <a:moveTo>
                    <a:pt x="2765" y="1"/>
                  </a:moveTo>
                  <a:lnTo>
                    <a:pt x="2678" y="45"/>
                  </a:lnTo>
                  <a:lnTo>
                    <a:pt x="2678" y="132"/>
                  </a:lnTo>
                  <a:lnTo>
                    <a:pt x="2634" y="176"/>
                  </a:lnTo>
                  <a:lnTo>
                    <a:pt x="2678" y="791"/>
                  </a:lnTo>
                  <a:lnTo>
                    <a:pt x="2546" y="1712"/>
                  </a:lnTo>
                  <a:lnTo>
                    <a:pt x="1317" y="5442"/>
                  </a:lnTo>
                  <a:lnTo>
                    <a:pt x="1317" y="5486"/>
                  </a:lnTo>
                  <a:lnTo>
                    <a:pt x="1142" y="6320"/>
                  </a:lnTo>
                  <a:lnTo>
                    <a:pt x="1142" y="6407"/>
                  </a:lnTo>
                  <a:lnTo>
                    <a:pt x="1317" y="7592"/>
                  </a:lnTo>
                  <a:lnTo>
                    <a:pt x="1054" y="11892"/>
                  </a:lnTo>
                  <a:lnTo>
                    <a:pt x="352" y="13516"/>
                  </a:lnTo>
                  <a:lnTo>
                    <a:pt x="352" y="13560"/>
                  </a:lnTo>
                  <a:lnTo>
                    <a:pt x="133" y="14745"/>
                  </a:lnTo>
                  <a:lnTo>
                    <a:pt x="133" y="14788"/>
                  </a:lnTo>
                  <a:lnTo>
                    <a:pt x="1" y="16982"/>
                  </a:lnTo>
                  <a:lnTo>
                    <a:pt x="45" y="19176"/>
                  </a:lnTo>
                  <a:lnTo>
                    <a:pt x="45" y="19220"/>
                  </a:lnTo>
                  <a:lnTo>
                    <a:pt x="352" y="21678"/>
                  </a:lnTo>
                  <a:lnTo>
                    <a:pt x="747" y="25495"/>
                  </a:lnTo>
                  <a:lnTo>
                    <a:pt x="791" y="28040"/>
                  </a:lnTo>
                  <a:lnTo>
                    <a:pt x="1010" y="30322"/>
                  </a:lnTo>
                  <a:lnTo>
                    <a:pt x="1054" y="30410"/>
                  </a:lnTo>
                  <a:lnTo>
                    <a:pt x="1405" y="31375"/>
                  </a:lnTo>
                  <a:lnTo>
                    <a:pt x="1493" y="31463"/>
                  </a:lnTo>
                  <a:lnTo>
                    <a:pt x="1581" y="31507"/>
                  </a:lnTo>
                  <a:lnTo>
                    <a:pt x="1625" y="31463"/>
                  </a:lnTo>
                  <a:lnTo>
                    <a:pt x="1712" y="31463"/>
                  </a:lnTo>
                  <a:lnTo>
                    <a:pt x="1756" y="31375"/>
                  </a:lnTo>
                  <a:lnTo>
                    <a:pt x="1756" y="31331"/>
                  </a:lnTo>
                  <a:lnTo>
                    <a:pt x="1756" y="31244"/>
                  </a:lnTo>
                  <a:lnTo>
                    <a:pt x="1361" y="30278"/>
                  </a:lnTo>
                  <a:lnTo>
                    <a:pt x="1142" y="28040"/>
                  </a:lnTo>
                  <a:lnTo>
                    <a:pt x="1098" y="25495"/>
                  </a:lnTo>
                  <a:lnTo>
                    <a:pt x="703" y="21634"/>
                  </a:lnTo>
                  <a:lnTo>
                    <a:pt x="396" y="19176"/>
                  </a:lnTo>
                  <a:lnTo>
                    <a:pt x="352" y="16982"/>
                  </a:lnTo>
                  <a:lnTo>
                    <a:pt x="484" y="14832"/>
                  </a:lnTo>
                  <a:lnTo>
                    <a:pt x="703" y="13648"/>
                  </a:lnTo>
                  <a:lnTo>
                    <a:pt x="1405" y="12024"/>
                  </a:lnTo>
                  <a:lnTo>
                    <a:pt x="1405" y="11936"/>
                  </a:lnTo>
                  <a:lnTo>
                    <a:pt x="1668" y="7592"/>
                  </a:lnTo>
                  <a:lnTo>
                    <a:pt x="1668" y="7548"/>
                  </a:lnTo>
                  <a:lnTo>
                    <a:pt x="1493" y="6363"/>
                  </a:lnTo>
                  <a:lnTo>
                    <a:pt x="1625" y="5530"/>
                  </a:lnTo>
                  <a:lnTo>
                    <a:pt x="2897" y="1800"/>
                  </a:lnTo>
                  <a:lnTo>
                    <a:pt x="2897" y="1756"/>
                  </a:lnTo>
                  <a:lnTo>
                    <a:pt x="3029" y="834"/>
                  </a:lnTo>
                  <a:lnTo>
                    <a:pt x="3029" y="791"/>
                  </a:lnTo>
                  <a:lnTo>
                    <a:pt x="2985" y="176"/>
                  </a:lnTo>
                  <a:lnTo>
                    <a:pt x="2985" y="89"/>
                  </a:lnTo>
                  <a:lnTo>
                    <a:pt x="2941" y="45"/>
                  </a:lnTo>
                  <a:lnTo>
                    <a:pt x="2897" y="1"/>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5" name="Google Shape;4565;p91"/>
            <p:cNvSpPr/>
            <p:nvPr/>
          </p:nvSpPr>
          <p:spPr>
            <a:xfrm>
              <a:off x="1043325" y="4272075"/>
              <a:ext cx="50475" cy="285250"/>
            </a:xfrm>
            <a:custGeom>
              <a:rect b="b" l="l" r="r" t="t"/>
              <a:pathLst>
                <a:path extrusionOk="0" h="11410" w="2019">
                  <a:moveTo>
                    <a:pt x="88" y="1"/>
                  </a:moveTo>
                  <a:lnTo>
                    <a:pt x="44" y="45"/>
                  </a:lnTo>
                  <a:lnTo>
                    <a:pt x="0" y="132"/>
                  </a:lnTo>
                  <a:lnTo>
                    <a:pt x="0" y="176"/>
                  </a:lnTo>
                  <a:lnTo>
                    <a:pt x="307" y="2063"/>
                  </a:lnTo>
                  <a:lnTo>
                    <a:pt x="527" y="4213"/>
                  </a:lnTo>
                  <a:lnTo>
                    <a:pt x="1229" y="10313"/>
                  </a:lnTo>
                  <a:lnTo>
                    <a:pt x="1229" y="10356"/>
                  </a:lnTo>
                  <a:lnTo>
                    <a:pt x="1712" y="11278"/>
                  </a:lnTo>
                  <a:lnTo>
                    <a:pt x="1756" y="11366"/>
                  </a:lnTo>
                  <a:lnTo>
                    <a:pt x="1887" y="11410"/>
                  </a:lnTo>
                  <a:lnTo>
                    <a:pt x="1931" y="11366"/>
                  </a:lnTo>
                  <a:lnTo>
                    <a:pt x="2019" y="11322"/>
                  </a:lnTo>
                  <a:lnTo>
                    <a:pt x="2019" y="11278"/>
                  </a:lnTo>
                  <a:lnTo>
                    <a:pt x="2019" y="11190"/>
                  </a:lnTo>
                  <a:lnTo>
                    <a:pt x="2019" y="11146"/>
                  </a:lnTo>
                  <a:lnTo>
                    <a:pt x="1536" y="10225"/>
                  </a:lnTo>
                  <a:lnTo>
                    <a:pt x="878" y="4213"/>
                  </a:lnTo>
                  <a:lnTo>
                    <a:pt x="659" y="2019"/>
                  </a:lnTo>
                  <a:lnTo>
                    <a:pt x="351" y="132"/>
                  </a:lnTo>
                  <a:lnTo>
                    <a:pt x="307" y="88"/>
                  </a:lnTo>
                  <a:lnTo>
                    <a:pt x="264" y="1"/>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6" name="Google Shape;4566;p91"/>
            <p:cNvSpPr/>
            <p:nvPr/>
          </p:nvSpPr>
          <p:spPr>
            <a:xfrm>
              <a:off x="1022475" y="4402625"/>
              <a:ext cx="26350" cy="111925"/>
            </a:xfrm>
            <a:custGeom>
              <a:rect b="b" l="l" r="r" t="t"/>
              <a:pathLst>
                <a:path extrusionOk="0" h="4477" w="1054">
                  <a:moveTo>
                    <a:pt x="88" y="0"/>
                  </a:moveTo>
                  <a:lnTo>
                    <a:pt x="44" y="44"/>
                  </a:lnTo>
                  <a:lnTo>
                    <a:pt x="1" y="132"/>
                  </a:lnTo>
                  <a:lnTo>
                    <a:pt x="1" y="220"/>
                  </a:lnTo>
                  <a:lnTo>
                    <a:pt x="1" y="264"/>
                  </a:lnTo>
                  <a:lnTo>
                    <a:pt x="88" y="2853"/>
                  </a:lnTo>
                  <a:lnTo>
                    <a:pt x="88" y="2897"/>
                  </a:lnTo>
                  <a:lnTo>
                    <a:pt x="264" y="3555"/>
                  </a:lnTo>
                  <a:lnTo>
                    <a:pt x="308" y="3599"/>
                  </a:lnTo>
                  <a:lnTo>
                    <a:pt x="703" y="4388"/>
                  </a:lnTo>
                  <a:lnTo>
                    <a:pt x="790" y="4432"/>
                  </a:lnTo>
                  <a:lnTo>
                    <a:pt x="878" y="4476"/>
                  </a:lnTo>
                  <a:lnTo>
                    <a:pt x="922" y="4432"/>
                  </a:lnTo>
                  <a:lnTo>
                    <a:pt x="1010" y="4388"/>
                  </a:lnTo>
                  <a:lnTo>
                    <a:pt x="1010" y="4345"/>
                  </a:lnTo>
                  <a:lnTo>
                    <a:pt x="1054" y="4257"/>
                  </a:lnTo>
                  <a:lnTo>
                    <a:pt x="1010" y="4213"/>
                  </a:lnTo>
                  <a:lnTo>
                    <a:pt x="615" y="3423"/>
                  </a:lnTo>
                  <a:lnTo>
                    <a:pt x="439" y="2809"/>
                  </a:lnTo>
                  <a:lnTo>
                    <a:pt x="352" y="264"/>
                  </a:lnTo>
                  <a:lnTo>
                    <a:pt x="352" y="176"/>
                  </a:lnTo>
                  <a:lnTo>
                    <a:pt x="352" y="132"/>
                  </a:lnTo>
                  <a:lnTo>
                    <a:pt x="352" y="44"/>
                  </a:lnTo>
                  <a:lnTo>
                    <a:pt x="308" y="0"/>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7" name="Google Shape;4567;p91"/>
            <p:cNvSpPr/>
            <p:nvPr/>
          </p:nvSpPr>
          <p:spPr>
            <a:xfrm>
              <a:off x="1765150" y="4491475"/>
              <a:ext cx="95475" cy="49400"/>
            </a:xfrm>
            <a:custGeom>
              <a:rect b="b" l="l" r="r" t="t"/>
              <a:pathLst>
                <a:path extrusionOk="0" h="1976" w="3819">
                  <a:moveTo>
                    <a:pt x="220" y="1"/>
                  </a:moveTo>
                  <a:lnTo>
                    <a:pt x="132" y="45"/>
                  </a:lnTo>
                  <a:lnTo>
                    <a:pt x="88" y="45"/>
                  </a:lnTo>
                  <a:lnTo>
                    <a:pt x="45" y="132"/>
                  </a:lnTo>
                  <a:lnTo>
                    <a:pt x="1" y="176"/>
                  </a:lnTo>
                  <a:lnTo>
                    <a:pt x="45" y="264"/>
                  </a:lnTo>
                  <a:lnTo>
                    <a:pt x="45" y="308"/>
                  </a:lnTo>
                  <a:lnTo>
                    <a:pt x="132" y="352"/>
                  </a:lnTo>
                  <a:lnTo>
                    <a:pt x="1449" y="1054"/>
                  </a:lnTo>
                  <a:lnTo>
                    <a:pt x="3028" y="1975"/>
                  </a:lnTo>
                  <a:lnTo>
                    <a:pt x="3116" y="1975"/>
                  </a:lnTo>
                  <a:lnTo>
                    <a:pt x="3248" y="1931"/>
                  </a:lnTo>
                  <a:lnTo>
                    <a:pt x="3774" y="1493"/>
                  </a:lnTo>
                  <a:lnTo>
                    <a:pt x="3818" y="1449"/>
                  </a:lnTo>
                  <a:lnTo>
                    <a:pt x="3818" y="1361"/>
                  </a:lnTo>
                  <a:lnTo>
                    <a:pt x="3818" y="1317"/>
                  </a:lnTo>
                  <a:lnTo>
                    <a:pt x="3774" y="1273"/>
                  </a:lnTo>
                  <a:lnTo>
                    <a:pt x="3731" y="1229"/>
                  </a:lnTo>
                  <a:lnTo>
                    <a:pt x="3687" y="1186"/>
                  </a:lnTo>
                  <a:lnTo>
                    <a:pt x="3599" y="1186"/>
                  </a:lnTo>
                  <a:lnTo>
                    <a:pt x="3555" y="1229"/>
                  </a:lnTo>
                  <a:lnTo>
                    <a:pt x="3116" y="1580"/>
                  </a:lnTo>
                  <a:lnTo>
                    <a:pt x="1624" y="747"/>
                  </a:lnTo>
                  <a:lnTo>
                    <a:pt x="264" y="45"/>
                  </a:lnTo>
                  <a:lnTo>
                    <a:pt x="220" y="1"/>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8" name="Google Shape;4568;p91"/>
            <p:cNvSpPr/>
            <p:nvPr/>
          </p:nvSpPr>
          <p:spPr>
            <a:xfrm>
              <a:off x="1765150" y="4467350"/>
              <a:ext cx="97675" cy="45000"/>
            </a:xfrm>
            <a:custGeom>
              <a:rect b="b" l="l" r="r" t="t"/>
              <a:pathLst>
                <a:path extrusionOk="0" h="1800" w="3907">
                  <a:moveTo>
                    <a:pt x="176" y="0"/>
                  </a:moveTo>
                  <a:lnTo>
                    <a:pt x="88" y="44"/>
                  </a:lnTo>
                  <a:lnTo>
                    <a:pt x="45" y="88"/>
                  </a:lnTo>
                  <a:lnTo>
                    <a:pt x="1" y="132"/>
                  </a:lnTo>
                  <a:lnTo>
                    <a:pt x="1" y="220"/>
                  </a:lnTo>
                  <a:lnTo>
                    <a:pt x="45" y="264"/>
                  </a:lnTo>
                  <a:lnTo>
                    <a:pt x="88" y="351"/>
                  </a:lnTo>
                  <a:lnTo>
                    <a:pt x="527" y="702"/>
                  </a:lnTo>
                  <a:lnTo>
                    <a:pt x="571" y="746"/>
                  </a:lnTo>
                  <a:lnTo>
                    <a:pt x="2458" y="1536"/>
                  </a:lnTo>
                  <a:lnTo>
                    <a:pt x="3336" y="1799"/>
                  </a:lnTo>
                  <a:lnTo>
                    <a:pt x="3379" y="1799"/>
                  </a:lnTo>
                  <a:lnTo>
                    <a:pt x="3467" y="1756"/>
                  </a:lnTo>
                  <a:lnTo>
                    <a:pt x="3818" y="1580"/>
                  </a:lnTo>
                  <a:lnTo>
                    <a:pt x="3862" y="1536"/>
                  </a:lnTo>
                  <a:lnTo>
                    <a:pt x="3906" y="1448"/>
                  </a:lnTo>
                  <a:lnTo>
                    <a:pt x="3906" y="1405"/>
                  </a:lnTo>
                  <a:lnTo>
                    <a:pt x="3906" y="1317"/>
                  </a:lnTo>
                  <a:lnTo>
                    <a:pt x="3862" y="1273"/>
                  </a:lnTo>
                  <a:lnTo>
                    <a:pt x="3774" y="1229"/>
                  </a:lnTo>
                  <a:lnTo>
                    <a:pt x="3731" y="1229"/>
                  </a:lnTo>
                  <a:lnTo>
                    <a:pt x="3643" y="1273"/>
                  </a:lnTo>
                  <a:lnTo>
                    <a:pt x="3379" y="1448"/>
                  </a:lnTo>
                  <a:lnTo>
                    <a:pt x="2590" y="1229"/>
                  </a:lnTo>
                  <a:lnTo>
                    <a:pt x="747" y="439"/>
                  </a:lnTo>
                  <a:lnTo>
                    <a:pt x="308" y="44"/>
                  </a:lnTo>
                  <a:lnTo>
                    <a:pt x="220" y="44"/>
                  </a:lnTo>
                  <a:lnTo>
                    <a:pt x="176" y="0"/>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9" name="Google Shape;4569;p91"/>
            <p:cNvSpPr/>
            <p:nvPr/>
          </p:nvSpPr>
          <p:spPr>
            <a:xfrm>
              <a:off x="1765150" y="4441025"/>
              <a:ext cx="127275" cy="43900"/>
            </a:xfrm>
            <a:custGeom>
              <a:rect b="b" l="l" r="r" t="t"/>
              <a:pathLst>
                <a:path extrusionOk="0" h="1756" w="5091">
                  <a:moveTo>
                    <a:pt x="176" y="0"/>
                  </a:moveTo>
                  <a:lnTo>
                    <a:pt x="88" y="44"/>
                  </a:lnTo>
                  <a:lnTo>
                    <a:pt x="45" y="88"/>
                  </a:lnTo>
                  <a:lnTo>
                    <a:pt x="1" y="132"/>
                  </a:lnTo>
                  <a:lnTo>
                    <a:pt x="1" y="176"/>
                  </a:lnTo>
                  <a:lnTo>
                    <a:pt x="1" y="264"/>
                  </a:lnTo>
                  <a:lnTo>
                    <a:pt x="45" y="307"/>
                  </a:lnTo>
                  <a:lnTo>
                    <a:pt x="571" y="834"/>
                  </a:lnTo>
                  <a:lnTo>
                    <a:pt x="1624" y="1404"/>
                  </a:lnTo>
                  <a:lnTo>
                    <a:pt x="2458" y="1755"/>
                  </a:lnTo>
                  <a:lnTo>
                    <a:pt x="2546" y="1755"/>
                  </a:lnTo>
                  <a:lnTo>
                    <a:pt x="3818" y="1668"/>
                  </a:lnTo>
                  <a:lnTo>
                    <a:pt x="3906" y="1668"/>
                  </a:lnTo>
                  <a:lnTo>
                    <a:pt x="5003" y="1009"/>
                  </a:lnTo>
                  <a:lnTo>
                    <a:pt x="5047" y="966"/>
                  </a:lnTo>
                  <a:lnTo>
                    <a:pt x="5047" y="878"/>
                  </a:lnTo>
                  <a:lnTo>
                    <a:pt x="5091" y="834"/>
                  </a:lnTo>
                  <a:lnTo>
                    <a:pt x="5047" y="746"/>
                  </a:lnTo>
                  <a:lnTo>
                    <a:pt x="5003" y="702"/>
                  </a:lnTo>
                  <a:lnTo>
                    <a:pt x="4915" y="658"/>
                  </a:lnTo>
                  <a:lnTo>
                    <a:pt x="4871" y="658"/>
                  </a:lnTo>
                  <a:lnTo>
                    <a:pt x="4784" y="702"/>
                  </a:lnTo>
                  <a:lnTo>
                    <a:pt x="3774" y="1317"/>
                  </a:lnTo>
                  <a:lnTo>
                    <a:pt x="2546" y="1404"/>
                  </a:lnTo>
                  <a:lnTo>
                    <a:pt x="1756" y="1097"/>
                  </a:lnTo>
                  <a:lnTo>
                    <a:pt x="791" y="527"/>
                  </a:lnTo>
                  <a:lnTo>
                    <a:pt x="264" y="44"/>
                  </a:lnTo>
                  <a:lnTo>
                    <a:pt x="220" y="44"/>
                  </a:lnTo>
                  <a:lnTo>
                    <a:pt x="176" y="0"/>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0" name="Google Shape;4570;p91"/>
            <p:cNvSpPr/>
            <p:nvPr/>
          </p:nvSpPr>
          <p:spPr>
            <a:xfrm>
              <a:off x="1728950" y="4366425"/>
              <a:ext cx="241375" cy="79000"/>
            </a:xfrm>
            <a:custGeom>
              <a:rect b="b" l="l" r="r" t="t"/>
              <a:pathLst>
                <a:path extrusionOk="0" h="3160" w="9655">
                  <a:moveTo>
                    <a:pt x="176" y="0"/>
                  </a:moveTo>
                  <a:lnTo>
                    <a:pt x="88" y="44"/>
                  </a:lnTo>
                  <a:lnTo>
                    <a:pt x="45" y="88"/>
                  </a:lnTo>
                  <a:lnTo>
                    <a:pt x="1" y="132"/>
                  </a:lnTo>
                  <a:lnTo>
                    <a:pt x="1" y="220"/>
                  </a:lnTo>
                  <a:lnTo>
                    <a:pt x="45" y="264"/>
                  </a:lnTo>
                  <a:lnTo>
                    <a:pt x="308" y="702"/>
                  </a:lnTo>
                  <a:lnTo>
                    <a:pt x="878" y="1668"/>
                  </a:lnTo>
                  <a:lnTo>
                    <a:pt x="878" y="1712"/>
                  </a:lnTo>
                  <a:lnTo>
                    <a:pt x="1756" y="2502"/>
                  </a:lnTo>
                  <a:lnTo>
                    <a:pt x="1800" y="2545"/>
                  </a:lnTo>
                  <a:lnTo>
                    <a:pt x="2853" y="2896"/>
                  </a:lnTo>
                  <a:lnTo>
                    <a:pt x="2897" y="2896"/>
                  </a:lnTo>
                  <a:lnTo>
                    <a:pt x="6232" y="3160"/>
                  </a:lnTo>
                  <a:lnTo>
                    <a:pt x="6319" y="3160"/>
                  </a:lnTo>
                  <a:lnTo>
                    <a:pt x="9567" y="1536"/>
                  </a:lnTo>
                  <a:lnTo>
                    <a:pt x="9610" y="1492"/>
                  </a:lnTo>
                  <a:lnTo>
                    <a:pt x="9654" y="1448"/>
                  </a:lnTo>
                  <a:lnTo>
                    <a:pt x="9654" y="1361"/>
                  </a:lnTo>
                  <a:lnTo>
                    <a:pt x="9654" y="1317"/>
                  </a:lnTo>
                  <a:lnTo>
                    <a:pt x="9610" y="1229"/>
                  </a:lnTo>
                  <a:lnTo>
                    <a:pt x="9523" y="1229"/>
                  </a:lnTo>
                  <a:lnTo>
                    <a:pt x="9479" y="1185"/>
                  </a:lnTo>
                  <a:lnTo>
                    <a:pt x="9391" y="1229"/>
                  </a:lnTo>
                  <a:lnTo>
                    <a:pt x="6232" y="2809"/>
                  </a:lnTo>
                  <a:lnTo>
                    <a:pt x="2941" y="2545"/>
                  </a:lnTo>
                  <a:lnTo>
                    <a:pt x="1931" y="2194"/>
                  </a:lnTo>
                  <a:lnTo>
                    <a:pt x="1142" y="1492"/>
                  </a:lnTo>
                  <a:lnTo>
                    <a:pt x="571" y="527"/>
                  </a:lnTo>
                  <a:lnTo>
                    <a:pt x="352" y="88"/>
                  </a:lnTo>
                  <a:lnTo>
                    <a:pt x="308" y="44"/>
                  </a:lnTo>
                  <a:lnTo>
                    <a:pt x="220" y="0"/>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1" name="Google Shape;4571;p91"/>
            <p:cNvSpPr/>
            <p:nvPr/>
          </p:nvSpPr>
          <p:spPr>
            <a:xfrm>
              <a:off x="1807950" y="4679075"/>
              <a:ext cx="25" cy="25"/>
            </a:xfrm>
            <a:custGeom>
              <a:rect b="b" l="l" r="r" t="t"/>
              <a:pathLst>
                <a:path extrusionOk="0" h="1" w="1">
                  <a:moveTo>
                    <a:pt x="0" y="0"/>
                  </a:moveTo>
                  <a:lnTo>
                    <a:pt x="0" y="0"/>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2" name="Google Shape;4572;p91"/>
            <p:cNvSpPr/>
            <p:nvPr/>
          </p:nvSpPr>
          <p:spPr>
            <a:xfrm>
              <a:off x="1807950" y="4679075"/>
              <a:ext cx="25" cy="25"/>
            </a:xfrm>
            <a:custGeom>
              <a:rect b="b" l="l" r="r" t="t"/>
              <a:pathLst>
                <a:path extrusionOk="0" fill="none" h="1" w="1">
                  <a:moveTo>
                    <a:pt x="0" y="0"/>
                  </a:moveTo>
                  <a:lnTo>
                    <a:pt x="0" y="0"/>
                  </a:lnTo>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3" name="Google Shape;4573;p91"/>
            <p:cNvSpPr/>
            <p:nvPr/>
          </p:nvSpPr>
          <p:spPr>
            <a:xfrm>
              <a:off x="1490900" y="2760400"/>
              <a:ext cx="866675" cy="1925275"/>
            </a:xfrm>
            <a:custGeom>
              <a:rect b="b" l="l" r="r" t="t"/>
              <a:pathLst>
                <a:path extrusionOk="0" h="77011" w="34667">
                  <a:moveTo>
                    <a:pt x="34447" y="1"/>
                  </a:moveTo>
                  <a:lnTo>
                    <a:pt x="34359" y="44"/>
                  </a:lnTo>
                  <a:lnTo>
                    <a:pt x="31858" y="1931"/>
                  </a:lnTo>
                  <a:lnTo>
                    <a:pt x="28216" y="4915"/>
                  </a:lnTo>
                  <a:lnTo>
                    <a:pt x="25846" y="6758"/>
                  </a:lnTo>
                  <a:lnTo>
                    <a:pt x="23784" y="8426"/>
                  </a:lnTo>
                  <a:lnTo>
                    <a:pt x="20668" y="10883"/>
                  </a:lnTo>
                  <a:lnTo>
                    <a:pt x="15666" y="13077"/>
                  </a:lnTo>
                  <a:lnTo>
                    <a:pt x="15622" y="13077"/>
                  </a:lnTo>
                  <a:lnTo>
                    <a:pt x="13867" y="14174"/>
                  </a:lnTo>
                  <a:lnTo>
                    <a:pt x="13823" y="14218"/>
                  </a:lnTo>
                  <a:lnTo>
                    <a:pt x="12331" y="15622"/>
                  </a:lnTo>
                  <a:lnTo>
                    <a:pt x="12331" y="15666"/>
                  </a:lnTo>
                  <a:lnTo>
                    <a:pt x="10225" y="18386"/>
                  </a:lnTo>
                  <a:lnTo>
                    <a:pt x="9610" y="19045"/>
                  </a:lnTo>
                  <a:lnTo>
                    <a:pt x="8777" y="19571"/>
                  </a:lnTo>
                  <a:lnTo>
                    <a:pt x="8733" y="19615"/>
                  </a:lnTo>
                  <a:lnTo>
                    <a:pt x="8118" y="20229"/>
                  </a:lnTo>
                  <a:lnTo>
                    <a:pt x="8118" y="20273"/>
                  </a:lnTo>
                  <a:lnTo>
                    <a:pt x="7065" y="22204"/>
                  </a:lnTo>
                  <a:lnTo>
                    <a:pt x="7021" y="22204"/>
                  </a:lnTo>
                  <a:lnTo>
                    <a:pt x="6451" y="23915"/>
                  </a:lnTo>
                  <a:lnTo>
                    <a:pt x="6451" y="23959"/>
                  </a:lnTo>
                  <a:lnTo>
                    <a:pt x="6319" y="25583"/>
                  </a:lnTo>
                  <a:lnTo>
                    <a:pt x="6319" y="25627"/>
                  </a:lnTo>
                  <a:lnTo>
                    <a:pt x="6846" y="28347"/>
                  </a:lnTo>
                  <a:lnTo>
                    <a:pt x="6846" y="30629"/>
                  </a:lnTo>
                  <a:lnTo>
                    <a:pt x="6275" y="35631"/>
                  </a:lnTo>
                  <a:lnTo>
                    <a:pt x="5837" y="38966"/>
                  </a:lnTo>
                  <a:lnTo>
                    <a:pt x="5442" y="41819"/>
                  </a:lnTo>
                  <a:lnTo>
                    <a:pt x="5135" y="43662"/>
                  </a:lnTo>
                  <a:lnTo>
                    <a:pt x="4169" y="47699"/>
                  </a:lnTo>
                  <a:lnTo>
                    <a:pt x="3599" y="50200"/>
                  </a:lnTo>
                  <a:lnTo>
                    <a:pt x="3292" y="52087"/>
                  </a:lnTo>
                  <a:lnTo>
                    <a:pt x="2633" y="53491"/>
                  </a:lnTo>
                  <a:lnTo>
                    <a:pt x="2633" y="53535"/>
                  </a:lnTo>
                  <a:lnTo>
                    <a:pt x="2107" y="56387"/>
                  </a:lnTo>
                  <a:lnTo>
                    <a:pt x="834" y="60512"/>
                  </a:lnTo>
                  <a:lnTo>
                    <a:pt x="220" y="62837"/>
                  </a:lnTo>
                  <a:lnTo>
                    <a:pt x="1" y="63846"/>
                  </a:lnTo>
                  <a:lnTo>
                    <a:pt x="1" y="63890"/>
                  </a:lnTo>
                  <a:lnTo>
                    <a:pt x="44" y="64856"/>
                  </a:lnTo>
                  <a:lnTo>
                    <a:pt x="88" y="64987"/>
                  </a:lnTo>
                  <a:lnTo>
                    <a:pt x="2019" y="67050"/>
                  </a:lnTo>
                  <a:lnTo>
                    <a:pt x="3511" y="68629"/>
                  </a:lnTo>
                  <a:lnTo>
                    <a:pt x="5486" y="70955"/>
                  </a:lnTo>
                  <a:lnTo>
                    <a:pt x="7767" y="73412"/>
                  </a:lnTo>
                  <a:lnTo>
                    <a:pt x="9830" y="75606"/>
                  </a:lnTo>
                  <a:lnTo>
                    <a:pt x="10883" y="76967"/>
                  </a:lnTo>
                  <a:lnTo>
                    <a:pt x="10927" y="77011"/>
                  </a:lnTo>
                  <a:lnTo>
                    <a:pt x="11102" y="77011"/>
                  </a:lnTo>
                  <a:lnTo>
                    <a:pt x="11146" y="76923"/>
                  </a:lnTo>
                  <a:lnTo>
                    <a:pt x="11190" y="76879"/>
                  </a:lnTo>
                  <a:lnTo>
                    <a:pt x="11190" y="76791"/>
                  </a:lnTo>
                  <a:lnTo>
                    <a:pt x="11146" y="76747"/>
                  </a:lnTo>
                  <a:lnTo>
                    <a:pt x="10093" y="75387"/>
                  </a:lnTo>
                  <a:lnTo>
                    <a:pt x="8031" y="73149"/>
                  </a:lnTo>
                  <a:lnTo>
                    <a:pt x="5749" y="70736"/>
                  </a:lnTo>
                  <a:lnTo>
                    <a:pt x="3774" y="68410"/>
                  </a:lnTo>
                  <a:lnTo>
                    <a:pt x="2282" y="66830"/>
                  </a:lnTo>
                  <a:lnTo>
                    <a:pt x="395" y="64812"/>
                  </a:lnTo>
                  <a:lnTo>
                    <a:pt x="352" y="63890"/>
                  </a:lnTo>
                  <a:lnTo>
                    <a:pt x="571" y="62925"/>
                  </a:lnTo>
                  <a:lnTo>
                    <a:pt x="1141" y="60599"/>
                  </a:lnTo>
                  <a:lnTo>
                    <a:pt x="2458" y="56475"/>
                  </a:lnTo>
                  <a:lnTo>
                    <a:pt x="2984" y="53578"/>
                  </a:lnTo>
                  <a:lnTo>
                    <a:pt x="3599" y="52174"/>
                  </a:lnTo>
                  <a:lnTo>
                    <a:pt x="3643" y="52174"/>
                  </a:lnTo>
                  <a:lnTo>
                    <a:pt x="3950" y="50287"/>
                  </a:lnTo>
                  <a:lnTo>
                    <a:pt x="4520" y="47786"/>
                  </a:lnTo>
                  <a:lnTo>
                    <a:pt x="5442" y="43749"/>
                  </a:lnTo>
                  <a:lnTo>
                    <a:pt x="5793" y="41862"/>
                  </a:lnTo>
                  <a:lnTo>
                    <a:pt x="6188" y="39010"/>
                  </a:lnTo>
                  <a:lnTo>
                    <a:pt x="6627" y="35675"/>
                  </a:lnTo>
                  <a:lnTo>
                    <a:pt x="7197" y="30673"/>
                  </a:lnTo>
                  <a:lnTo>
                    <a:pt x="7197" y="30629"/>
                  </a:lnTo>
                  <a:lnTo>
                    <a:pt x="7197" y="28347"/>
                  </a:lnTo>
                  <a:lnTo>
                    <a:pt x="7197" y="28303"/>
                  </a:lnTo>
                  <a:lnTo>
                    <a:pt x="6670" y="25583"/>
                  </a:lnTo>
                  <a:lnTo>
                    <a:pt x="6802" y="24003"/>
                  </a:lnTo>
                  <a:lnTo>
                    <a:pt x="7372" y="22336"/>
                  </a:lnTo>
                  <a:lnTo>
                    <a:pt x="8382" y="20449"/>
                  </a:lnTo>
                  <a:lnTo>
                    <a:pt x="8996" y="19878"/>
                  </a:lnTo>
                  <a:lnTo>
                    <a:pt x="9830" y="19352"/>
                  </a:lnTo>
                  <a:lnTo>
                    <a:pt x="9874" y="19308"/>
                  </a:lnTo>
                  <a:lnTo>
                    <a:pt x="10488" y="18606"/>
                  </a:lnTo>
                  <a:lnTo>
                    <a:pt x="12594" y="15885"/>
                  </a:lnTo>
                  <a:lnTo>
                    <a:pt x="14042" y="14481"/>
                  </a:lnTo>
                  <a:lnTo>
                    <a:pt x="15798" y="13384"/>
                  </a:lnTo>
                  <a:lnTo>
                    <a:pt x="20800" y="11234"/>
                  </a:lnTo>
                  <a:lnTo>
                    <a:pt x="20844" y="11190"/>
                  </a:lnTo>
                  <a:lnTo>
                    <a:pt x="24003" y="8733"/>
                  </a:lnTo>
                  <a:lnTo>
                    <a:pt x="28435" y="5178"/>
                  </a:lnTo>
                  <a:lnTo>
                    <a:pt x="32077" y="2195"/>
                  </a:lnTo>
                  <a:lnTo>
                    <a:pt x="34578" y="308"/>
                  </a:lnTo>
                  <a:lnTo>
                    <a:pt x="34622" y="264"/>
                  </a:lnTo>
                  <a:lnTo>
                    <a:pt x="34666" y="176"/>
                  </a:lnTo>
                  <a:lnTo>
                    <a:pt x="34622" y="132"/>
                  </a:lnTo>
                  <a:lnTo>
                    <a:pt x="34622" y="44"/>
                  </a:lnTo>
                  <a:lnTo>
                    <a:pt x="34578" y="1"/>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4" name="Google Shape;4574;p91"/>
            <p:cNvSpPr/>
            <p:nvPr/>
          </p:nvSpPr>
          <p:spPr>
            <a:xfrm>
              <a:off x="1465675" y="2732975"/>
              <a:ext cx="861175" cy="1931850"/>
            </a:xfrm>
            <a:custGeom>
              <a:rect b="b" l="l" r="r" t="t"/>
              <a:pathLst>
                <a:path extrusionOk="0" h="77274" w="34447">
                  <a:moveTo>
                    <a:pt x="34227" y="1"/>
                  </a:moveTo>
                  <a:lnTo>
                    <a:pt x="34183" y="44"/>
                  </a:lnTo>
                  <a:lnTo>
                    <a:pt x="33174" y="790"/>
                  </a:lnTo>
                  <a:lnTo>
                    <a:pt x="28435" y="4652"/>
                  </a:lnTo>
                  <a:lnTo>
                    <a:pt x="26504" y="6275"/>
                  </a:lnTo>
                  <a:lnTo>
                    <a:pt x="24705" y="7680"/>
                  </a:lnTo>
                  <a:lnTo>
                    <a:pt x="22862" y="9128"/>
                  </a:lnTo>
                  <a:lnTo>
                    <a:pt x="20931" y="10532"/>
                  </a:lnTo>
                  <a:lnTo>
                    <a:pt x="19044" y="11366"/>
                  </a:lnTo>
                  <a:lnTo>
                    <a:pt x="14876" y="12814"/>
                  </a:lnTo>
                  <a:lnTo>
                    <a:pt x="9479" y="14788"/>
                  </a:lnTo>
                  <a:lnTo>
                    <a:pt x="9435" y="14832"/>
                  </a:lnTo>
                  <a:lnTo>
                    <a:pt x="8908" y="15271"/>
                  </a:lnTo>
                  <a:lnTo>
                    <a:pt x="8864" y="15315"/>
                  </a:lnTo>
                  <a:lnTo>
                    <a:pt x="7987" y="16543"/>
                  </a:lnTo>
                  <a:lnTo>
                    <a:pt x="7943" y="16587"/>
                  </a:lnTo>
                  <a:lnTo>
                    <a:pt x="6933" y="18474"/>
                  </a:lnTo>
                  <a:lnTo>
                    <a:pt x="5968" y="20800"/>
                  </a:lnTo>
                  <a:lnTo>
                    <a:pt x="5968" y="20844"/>
                  </a:lnTo>
                  <a:lnTo>
                    <a:pt x="5441" y="23169"/>
                  </a:lnTo>
                  <a:lnTo>
                    <a:pt x="5441" y="23213"/>
                  </a:lnTo>
                  <a:lnTo>
                    <a:pt x="5398" y="24617"/>
                  </a:lnTo>
                  <a:lnTo>
                    <a:pt x="5398" y="24661"/>
                  </a:lnTo>
                  <a:lnTo>
                    <a:pt x="6319" y="29269"/>
                  </a:lnTo>
                  <a:lnTo>
                    <a:pt x="6407" y="30761"/>
                  </a:lnTo>
                  <a:lnTo>
                    <a:pt x="6144" y="34666"/>
                  </a:lnTo>
                  <a:lnTo>
                    <a:pt x="5836" y="37431"/>
                  </a:lnTo>
                  <a:lnTo>
                    <a:pt x="5485" y="40327"/>
                  </a:lnTo>
                  <a:lnTo>
                    <a:pt x="5134" y="42784"/>
                  </a:lnTo>
                  <a:lnTo>
                    <a:pt x="4871" y="44364"/>
                  </a:lnTo>
                  <a:lnTo>
                    <a:pt x="3906" y="48532"/>
                  </a:lnTo>
                  <a:lnTo>
                    <a:pt x="3423" y="51472"/>
                  </a:lnTo>
                  <a:lnTo>
                    <a:pt x="3247" y="53447"/>
                  </a:lnTo>
                  <a:lnTo>
                    <a:pt x="2633" y="55860"/>
                  </a:lnTo>
                  <a:lnTo>
                    <a:pt x="1756" y="58449"/>
                  </a:lnTo>
                  <a:lnTo>
                    <a:pt x="922" y="60775"/>
                  </a:lnTo>
                  <a:lnTo>
                    <a:pt x="922" y="60819"/>
                  </a:lnTo>
                  <a:lnTo>
                    <a:pt x="307" y="63188"/>
                  </a:lnTo>
                  <a:lnTo>
                    <a:pt x="0" y="64549"/>
                  </a:lnTo>
                  <a:lnTo>
                    <a:pt x="0" y="64592"/>
                  </a:lnTo>
                  <a:lnTo>
                    <a:pt x="44" y="66743"/>
                  </a:lnTo>
                  <a:lnTo>
                    <a:pt x="44" y="66786"/>
                  </a:lnTo>
                  <a:lnTo>
                    <a:pt x="264" y="67357"/>
                  </a:lnTo>
                  <a:lnTo>
                    <a:pt x="307" y="67401"/>
                  </a:lnTo>
                  <a:lnTo>
                    <a:pt x="3423" y="70955"/>
                  </a:lnTo>
                  <a:lnTo>
                    <a:pt x="7811" y="75650"/>
                  </a:lnTo>
                  <a:lnTo>
                    <a:pt x="9303" y="77230"/>
                  </a:lnTo>
                  <a:lnTo>
                    <a:pt x="9347" y="77274"/>
                  </a:lnTo>
                  <a:lnTo>
                    <a:pt x="9435" y="77274"/>
                  </a:lnTo>
                  <a:lnTo>
                    <a:pt x="9566" y="77230"/>
                  </a:lnTo>
                  <a:lnTo>
                    <a:pt x="9610" y="77186"/>
                  </a:lnTo>
                  <a:lnTo>
                    <a:pt x="9610" y="77098"/>
                  </a:lnTo>
                  <a:lnTo>
                    <a:pt x="9610" y="77054"/>
                  </a:lnTo>
                  <a:lnTo>
                    <a:pt x="9566" y="77011"/>
                  </a:lnTo>
                  <a:lnTo>
                    <a:pt x="3686" y="70736"/>
                  </a:lnTo>
                  <a:lnTo>
                    <a:pt x="571" y="67225"/>
                  </a:lnTo>
                  <a:lnTo>
                    <a:pt x="395" y="66699"/>
                  </a:lnTo>
                  <a:lnTo>
                    <a:pt x="351" y="64592"/>
                  </a:lnTo>
                  <a:lnTo>
                    <a:pt x="659" y="63276"/>
                  </a:lnTo>
                  <a:lnTo>
                    <a:pt x="1273" y="60906"/>
                  </a:lnTo>
                  <a:lnTo>
                    <a:pt x="2107" y="58581"/>
                  </a:lnTo>
                  <a:lnTo>
                    <a:pt x="2984" y="55992"/>
                  </a:lnTo>
                  <a:lnTo>
                    <a:pt x="3599" y="53535"/>
                  </a:lnTo>
                  <a:lnTo>
                    <a:pt x="3599" y="53491"/>
                  </a:lnTo>
                  <a:lnTo>
                    <a:pt x="3774" y="51516"/>
                  </a:lnTo>
                  <a:lnTo>
                    <a:pt x="4213" y="48576"/>
                  </a:lnTo>
                  <a:lnTo>
                    <a:pt x="5222" y="44407"/>
                  </a:lnTo>
                  <a:lnTo>
                    <a:pt x="5485" y="42828"/>
                  </a:lnTo>
                  <a:lnTo>
                    <a:pt x="5836" y="40370"/>
                  </a:lnTo>
                  <a:lnTo>
                    <a:pt x="6187" y="37474"/>
                  </a:lnTo>
                  <a:lnTo>
                    <a:pt x="6495" y="34710"/>
                  </a:lnTo>
                  <a:lnTo>
                    <a:pt x="6758" y="30805"/>
                  </a:lnTo>
                  <a:lnTo>
                    <a:pt x="6758" y="30761"/>
                  </a:lnTo>
                  <a:lnTo>
                    <a:pt x="6670" y="29225"/>
                  </a:lnTo>
                  <a:lnTo>
                    <a:pt x="5749" y="24617"/>
                  </a:lnTo>
                  <a:lnTo>
                    <a:pt x="5793" y="23257"/>
                  </a:lnTo>
                  <a:lnTo>
                    <a:pt x="6319" y="20932"/>
                  </a:lnTo>
                  <a:lnTo>
                    <a:pt x="7284" y="18606"/>
                  </a:lnTo>
                  <a:lnTo>
                    <a:pt x="8250" y="16763"/>
                  </a:lnTo>
                  <a:lnTo>
                    <a:pt x="9127" y="15534"/>
                  </a:lnTo>
                  <a:lnTo>
                    <a:pt x="9610" y="15095"/>
                  </a:lnTo>
                  <a:lnTo>
                    <a:pt x="15007" y="13165"/>
                  </a:lnTo>
                  <a:lnTo>
                    <a:pt x="19132" y="11673"/>
                  </a:lnTo>
                  <a:lnTo>
                    <a:pt x="21063" y="10839"/>
                  </a:lnTo>
                  <a:lnTo>
                    <a:pt x="21107" y="10839"/>
                  </a:lnTo>
                  <a:lnTo>
                    <a:pt x="23081" y="9435"/>
                  </a:lnTo>
                  <a:lnTo>
                    <a:pt x="24924" y="7943"/>
                  </a:lnTo>
                  <a:lnTo>
                    <a:pt x="26724" y="6539"/>
                  </a:lnTo>
                  <a:lnTo>
                    <a:pt x="28654" y="4959"/>
                  </a:lnTo>
                  <a:lnTo>
                    <a:pt x="33350" y="1054"/>
                  </a:lnTo>
                  <a:lnTo>
                    <a:pt x="34403" y="308"/>
                  </a:lnTo>
                  <a:lnTo>
                    <a:pt x="34447" y="264"/>
                  </a:lnTo>
                  <a:lnTo>
                    <a:pt x="34447" y="220"/>
                  </a:lnTo>
                  <a:lnTo>
                    <a:pt x="34447" y="132"/>
                  </a:lnTo>
                  <a:lnTo>
                    <a:pt x="34447" y="88"/>
                  </a:lnTo>
                  <a:lnTo>
                    <a:pt x="34359" y="1"/>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5" name="Google Shape;4575;p91"/>
            <p:cNvSpPr/>
            <p:nvPr/>
          </p:nvSpPr>
          <p:spPr>
            <a:xfrm>
              <a:off x="1417400" y="2679225"/>
              <a:ext cx="851300" cy="1981225"/>
            </a:xfrm>
            <a:custGeom>
              <a:rect b="b" l="l" r="r" t="t"/>
              <a:pathLst>
                <a:path extrusionOk="0" h="79249" w="34052">
                  <a:moveTo>
                    <a:pt x="33876" y="0"/>
                  </a:moveTo>
                  <a:lnTo>
                    <a:pt x="33789" y="44"/>
                  </a:lnTo>
                  <a:lnTo>
                    <a:pt x="33745" y="44"/>
                  </a:lnTo>
                  <a:lnTo>
                    <a:pt x="31244" y="2194"/>
                  </a:lnTo>
                  <a:lnTo>
                    <a:pt x="28786" y="4213"/>
                  </a:lnTo>
                  <a:lnTo>
                    <a:pt x="26461" y="6056"/>
                  </a:lnTo>
                  <a:lnTo>
                    <a:pt x="22994" y="8645"/>
                  </a:lnTo>
                  <a:lnTo>
                    <a:pt x="21239" y="9830"/>
                  </a:lnTo>
                  <a:lnTo>
                    <a:pt x="18738" y="10883"/>
                  </a:lnTo>
                  <a:lnTo>
                    <a:pt x="15534" y="12111"/>
                  </a:lnTo>
                  <a:lnTo>
                    <a:pt x="13209" y="13472"/>
                  </a:lnTo>
                  <a:lnTo>
                    <a:pt x="10356" y="14569"/>
                  </a:lnTo>
                  <a:lnTo>
                    <a:pt x="10312" y="14569"/>
                  </a:lnTo>
                  <a:lnTo>
                    <a:pt x="8294" y="15797"/>
                  </a:lnTo>
                  <a:lnTo>
                    <a:pt x="6056" y="16938"/>
                  </a:lnTo>
                  <a:lnTo>
                    <a:pt x="3862" y="17465"/>
                  </a:lnTo>
                  <a:lnTo>
                    <a:pt x="2721" y="17684"/>
                  </a:lnTo>
                  <a:lnTo>
                    <a:pt x="2633" y="17684"/>
                  </a:lnTo>
                  <a:lnTo>
                    <a:pt x="2590" y="17772"/>
                  </a:lnTo>
                  <a:lnTo>
                    <a:pt x="2590" y="17860"/>
                  </a:lnTo>
                  <a:lnTo>
                    <a:pt x="2633" y="17948"/>
                  </a:lnTo>
                  <a:lnTo>
                    <a:pt x="3248" y="18518"/>
                  </a:lnTo>
                  <a:lnTo>
                    <a:pt x="3379" y="19045"/>
                  </a:lnTo>
                  <a:lnTo>
                    <a:pt x="3248" y="20142"/>
                  </a:lnTo>
                  <a:lnTo>
                    <a:pt x="3248" y="21195"/>
                  </a:lnTo>
                  <a:lnTo>
                    <a:pt x="3292" y="22248"/>
                  </a:lnTo>
                  <a:lnTo>
                    <a:pt x="3423" y="23257"/>
                  </a:lnTo>
                  <a:lnTo>
                    <a:pt x="3599" y="24222"/>
                  </a:lnTo>
                  <a:lnTo>
                    <a:pt x="3818" y="25232"/>
                  </a:lnTo>
                  <a:lnTo>
                    <a:pt x="4301" y="27162"/>
                  </a:lnTo>
                  <a:lnTo>
                    <a:pt x="4696" y="28698"/>
                  </a:lnTo>
                  <a:lnTo>
                    <a:pt x="5047" y="30278"/>
                  </a:lnTo>
                  <a:lnTo>
                    <a:pt x="5178" y="31112"/>
                  </a:lnTo>
                  <a:lnTo>
                    <a:pt x="5266" y="31945"/>
                  </a:lnTo>
                  <a:lnTo>
                    <a:pt x="5354" y="32779"/>
                  </a:lnTo>
                  <a:lnTo>
                    <a:pt x="5354" y="33657"/>
                  </a:lnTo>
                  <a:lnTo>
                    <a:pt x="5354" y="36202"/>
                  </a:lnTo>
                  <a:lnTo>
                    <a:pt x="5135" y="38659"/>
                  </a:lnTo>
                  <a:lnTo>
                    <a:pt x="4871" y="41029"/>
                  </a:lnTo>
                  <a:lnTo>
                    <a:pt x="4257" y="45724"/>
                  </a:lnTo>
                  <a:lnTo>
                    <a:pt x="3687" y="47962"/>
                  </a:lnTo>
                  <a:lnTo>
                    <a:pt x="3292" y="50770"/>
                  </a:lnTo>
                  <a:lnTo>
                    <a:pt x="3028" y="53315"/>
                  </a:lnTo>
                  <a:lnTo>
                    <a:pt x="2546" y="56387"/>
                  </a:lnTo>
                  <a:lnTo>
                    <a:pt x="2195" y="58449"/>
                  </a:lnTo>
                  <a:lnTo>
                    <a:pt x="1317" y="60775"/>
                  </a:lnTo>
                  <a:lnTo>
                    <a:pt x="88" y="65075"/>
                  </a:lnTo>
                  <a:lnTo>
                    <a:pt x="1" y="66874"/>
                  </a:lnTo>
                  <a:lnTo>
                    <a:pt x="1" y="66918"/>
                  </a:lnTo>
                  <a:lnTo>
                    <a:pt x="132" y="68936"/>
                  </a:lnTo>
                  <a:lnTo>
                    <a:pt x="44" y="70516"/>
                  </a:lnTo>
                  <a:lnTo>
                    <a:pt x="88" y="71569"/>
                  </a:lnTo>
                  <a:lnTo>
                    <a:pt x="132" y="71657"/>
                  </a:lnTo>
                  <a:lnTo>
                    <a:pt x="395" y="72184"/>
                  </a:lnTo>
                  <a:lnTo>
                    <a:pt x="395" y="72227"/>
                  </a:lnTo>
                  <a:lnTo>
                    <a:pt x="2633" y="74773"/>
                  </a:lnTo>
                  <a:lnTo>
                    <a:pt x="5486" y="77625"/>
                  </a:lnTo>
                  <a:lnTo>
                    <a:pt x="7153" y="79204"/>
                  </a:lnTo>
                  <a:lnTo>
                    <a:pt x="7285" y="79248"/>
                  </a:lnTo>
                  <a:lnTo>
                    <a:pt x="7329" y="79248"/>
                  </a:lnTo>
                  <a:lnTo>
                    <a:pt x="7416" y="79204"/>
                  </a:lnTo>
                  <a:lnTo>
                    <a:pt x="7460" y="79117"/>
                  </a:lnTo>
                  <a:lnTo>
                    <a:pt x="7460" y="79073"/>
                  </a:lnTo>
                  <a:lnTo>
                    <a:pt x="7416" y="78985"/>
                  </a:lnTo>
                  <a:lnTo>
                    <a:pt x="7416" y="78941"/>
                  </a:lnTo>
                  <a:lnTo>
                    <a:pt x="5705" y="77361"/>
                  </a:lnTo>
                  <a:lnTo>
                    <a:pt x="2853" y="74553"/>
                  </a:lnTo>
                  <a:lnTo>
                    <a:pt x="703" y="72008"/>
                  </a:lnTo>
                  <a:lnTo>
                    <a:pt x="439" y="71525"/>
                  </a:lnTo>
                  <a:lnTo>
                    <a:pt x="395" y="70516"/>
                  </a:lnTo>
                  <a:lnTo>
                    <a:pt x="483" y="68936"/>
                  </a:lnTo>
                  <a:lnTo>
                    <a:pt x="352" y="66874"/>
                  </a:lnTo>
                  <a:lnTo>
                    <a:pt x="439" y="65119"/>
                  </a:lnTo>
                  <a:lnTo>
                    <a:pt x="1624" y="60862"/>
                  </a:lnTo>
                  <a:lnTo>
                    <a:pt x="2502" y="58537"/>
                  </a:lnTo>
                  <a:lnTo>
                    <a:pt x="2502" y="58493"/>
                  </a:lnTo>
                  <a:lnTo>
                    <a:pt x="2897" y="56431"/>
                  </a:lnTo>
                  <a:lnTo>
                    <a:pt x="3379" y="53359"/>
                  </a:lnTo>
                  <a:lnTo>
                    <a:pt x="3643" y="50814"/>
                  </a:lnTo>
                  <a:lnTo>
                    <a:pt x="4038" y="48049"/>
                  </a:lnTo>
                  <a:lnTo>
                    <a:pt x="4608" y="45812"/>
                  </a:lnTo>
                  <a:lnTo>
                    <a:pt x="5222" y="41072"/>
                  </a:lnTo>
                  <a:lnTo>
                    <a:pt x="5486" y="38703"/>
                  </a:lnTo>
                  <a:lnTo>
                    <a:pt x="5705" y="36246"/>
                  </a:lnTo>
                  <a:lnTo>
                    <a:pt x="5705" y="33657"/>
                  </a:lnTo>
                  <a:lnTo>
                    <a:pt x="5705" y="32779"/>
                  </a:lnTo>
                  <a:lnTo>
                    <a:pt x="5617" y="31901"/>
                  </a:lnTo>
                  <a:lnTo>
                    <a:pt x="5530" y="31068"/>
                  </a:lnTo>
                  <a:lnTo>
                    <a:pt x="5398" y="30234"/>
                  </a:lnTo>
                  <a:lnTo>
                    <a:pt x="5047" y="28610"/>
                  </a:lnTo>
                  <a:lnTo>
                    <a:pt x="4652" y="27075"/>
                  </a:lnTo>
                  <a:lnTo>
                    <a:pt x="4169" y="25100"/>
                  </a:lnTo>
                  <a:lnTo>
                    <a:pt x="3950" y="24135"/>
                  </a:lnTo>
                  <a:lnTo>
                    <a:pt x="3774" y="23169"/>
                  </a:lnTo>
                  <a:lnTo>
                    <a:pt x="3643" y="22160"/>
                  </a:lnTo>
                  <a:lnTo>
                    <a:pt x="3599" y="21151"/>
                  </a:lnTo>
                  <a:lnTo>
                    <a:pt x="3599" y="20142"/>
                  </a:lnTo>
                  <a:lnTo>
                    <a:pt x="3730" y="19045"/>
                  </a:lnTo>
                  <a:lnTo>
                    <a:pt x="3730" y="19001"/>
                  </a:lnTo>
                  <a:lnTo>
                    <a:pt x="3555" y="18386"/>
                  </a:lnTo>
                  <a:lnTo>
                    <a:pt x="3511" y="18299"/>
                  </a:lnTo>
                  <a:lnTo>
                    <a:pt x="3116" y="17948"/>
                  </a:lnTo>
                  <a:lnTo>
                    <a:pt x="3906" y="17816"/>
                  </a:lnTo>
                  <a:lnTo>
                    <a:pt x="6144" y="17289"/>
                  </a:lnTo>
                  <a:lnTo>
                    <a:pt x="6188" y="17289"/>
                  </a:lnTo>
                  <a:lnTo>
                    <a:pt x="8470" y="16105"/>
                  </a:lnTo>
                  <a:lnTo>
                    <a:pt x="10488" y="14876"/>
                  </a:lnTo>
                  <a:lnTo>
                    <a:pt x="13340" y="13823"/>
                  </a:lnTo>
                  <a:lnTo>
                    <a:pt x="13384" y="13779"/>
                  </a:lnTo>
                  <a:lnTo>
                    <a:pt x="15666" y="12419"/>
                  </a:lnTo>
                  <a:lnTo>
                    <a:pt x="18869" y="11234"/>
                  </a:lnTo>
                  <a:lnTo>
                    <a:pt x="21370" y="10181"/>
                  </a:lnTo>
                  <a:lnTo>
                    <a:pt x="21414" y="10137"/>
                  </a:lnTo>
                  <a:lnTo>
                    <a:pt x="23213" y="8952"/>
                  </a:lnTo>
                  <a:lnTo>
                    <a:pt x="26680" y="6363"/>
                  </a:lnTo>
                  <a:lnTo>
                    <a:pt x="29006" y="4476"/>
                  </a:lnTo>
                  <a:lnTo>
                    <a:pt x="31463" y="2458"/>
                  </a:lnTo>
                  <a:lnTo>
                    <a:pt x="33964" y="308"/>
                  </a:lnTo>
                  <a:lnTo>
                    <a:pt x="34008" y="264"/>
                  </a:lnTo>
                  <a:lnTo>
                    <a:pt x="34052" y="220"/>
                  </a:lnTo>
                  <a:lnTo>
                    <a:pt x="34008" y="132"/>
                  </a:lnTo>
                  <a:lnTo>
                    <a:pt x="34008" y="88"/>
                  </a:lnTo>
                  <a:lnTo>
                    <a:pt x="33920" y="44"/>
                  </a:lnTo>
                  <a:lnTo>
                    <a:pt x="33876" y="0"/>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6" name="Google Shape;4576;p91"/>
            <p:cNvSpPr/>
            <p:nvPr/>
          </p:nvSpPr>
          <p:spPr>
            <a:xfrm>
              <a:off x="1386675" y="2654000"/>
              <a:ext cx="852425" cy="2016325"/>
            </a:xfrm>
            <a:custGeom>
              <a:rect b="b" l="l" r="r" t="t"/>
              <a:pathLst>
                <a:path extrusionOk="0" h="80653" w="34097">
                  <a:moveTo>
                    <a:pt x="33877" y="0"/>
                  </a:moveTo>
                  <a:lnTo>
                    <a:pt x="33833" y="44"/>
                  </a:lnTo>
                  <a:lnTo>
                    <a:pt x="30849" y="2545"/>
                  </a:lnTo>
                  <a:lnTo>
                    <a:pt x="28392" y="4564"/>
                  </a:lnTo>
                  <a:lnTo>
                    <a:pt x="26022" y="6407"/>
                  </a:lnTo>
                  <a:lnTo>
                    <a:pt x="23960" y="7899"/>
                  </a:lnTo>
                  <a:lnTo>
                    <a:pt x="22029" y="9259"/>
                  </a:lnTo>
                  <a:lnTo>
                    <a:pt x="19835" y="10224"/>
                  </a:lnTo>
                  <a:lnTo>
                    <a:pt x="17114" y="11365"/>
                  </a:lnTo>
                  <a:lnTo>
                    <a:pt x="17070" y="11365"/>
                  </a:lnTo>
                  <a:lnTo>
                    <a:pt x="15096" y="12725"/>
                  </a:lnTo>
                  <a:lnTo>
                    <a:pt x="13999" y="13428"/>
                  </a:lnTo>
                  <a:lnTo>
                    <a:pt x="13121" y="13691"/>
                  </a:lnTo>
                  <a:lnTo>
                    <a:pt x="13077" y="13691"/>
                  </a:lnTo>
                  <a:lnTo>
                    <a:pt x="12287" y="14086"/>
                  </a:lnTo>
                  <a:lnTo>
                    <a:pt x="9084" y="15929"/>
                  </a:lnTo>
                  <a:lnTo>
                    <a:pt x="7066" y="17026"/>
                  </a:lnTo>
                  <a:lnTo>
                    <a:pt x="4082" y="17684"/>
                  </a:lnTo>
                  <a:lnTo>
                    <a:pt x="3994" y="17728"/>
                  </a:lnTo>
                  <a:lnTo>
                    <a:pt x="2414" y="18737"/>
                  </a:lnTo>
                  <a:lnTo>
                    <a:pt x="2370" y="18825"/>
                  </a:lnTo>
                  <a:lnTo>
                    <a:pt x="2019" y="19439"/>
                  </a:lnTo>
                  <a:lnTo>
                    <a:pt x="1976" y="19571"/>
                  </a:lnTo>
                  <a:lnTo>
                    <a:pt x="2195" y="21414"/>
                  </a:lnTo>
                  <a:lnTo>
                    <a:pt x="2195" y="21458"/>
                  </a:lnTo>
                  <a:lnTo>
                    <a:pt x="3292" y="25451"/>
                  </a:lnTo>
                  <a:lnTo>
                    <a:pt x="4170" y="28479"/>
                  </a:lnTo>
                  <a:lnTo>
                    <a:pt x="4872" y="31813"/>
                  </a:lnTo>
                  <a:lnTo>
                    <a:pt x="5135" y="35017"/>
                  </a:lnTo>
                  <a:lnTo>
                    <a:pt x="5091" y="38001"/>
                  </a:lnTo>
                  <a:lnTo>
                    <a:pt x="4872" y="40590"/>
                  </a:lnTo>
                  <a:lnTo>
                    <a:pt x="4652" y="42784"/>
                  </a:lnTo>
                  <a:lnTo>
                    <a:pt x="4301" y="45636"/>
                  </a:lnTo>
                  <a:lnTo>
                    <a:pt x="3599" y="49278"/>
                  </a:lnTo>
                  <a:lnTo>
                    <a:pt x="3292" y="52130"/>
                  </a:lnTo>
                  <a:lnTo>
                    <a:pt x="2809" y="55202"/>
                  </a:lnTo>
                  <a:lnTo>
                    <a:pt x="2414" y="57834"/>
                  </a:lnTo>
                  <a:lnTo>
                    <a:pt x="2063" y="59897"/>
                  </a:lnTo>
                  <a:lnTo>
                    <a:pt x="1317" y="61828"/>
                  </a:lnTo>
                  <a:lnTo>
                    <a:pt x="1273" y="61828"/>
                  </a:lnTo>
                  <a:lnTo>
                    <a:pt x="571" y="64504"/>
                  </a:lnTo>
                  <a:lnTo>
                    <a:pt x="527" y="64548"/>
                  </a:lnTo>
                  <a:lnTo>
                    <a:pt x="264" y="66391"/>
                  </a:lnTo>
                  <a:lnTo>
                    <a:pt x="264" y="66435"/>
                  </a:lnTo>
                  <a:lnTo>
                    <a:pt x="352" y="69243"/>
                  </a:lnTo>
                  <a:lnTo>
                    <a:pt x="45" y="73149"/>
                  </a:lnTo>
                  <a:lnTo>
                    <a:pt x="1" y="73807"/>
                  </a:lnTo>
                  <a:lnTo>
                    <a:pt x="1" y="73895"/>
                  </a:lnTo>
                  <a:lnTo>
                    <a:pt x="45" y="73939"/>
                  </a:lnTo>
                  <a:lnTo>
                    <a:pt x="4564" y="78195"/>
                  </a:lnTo>
                  <a:lnTo>
                    <a:pt x="7285" y="80608"/>
                  </a:lnTo>
                  <a:lnTo>
                    <a:pt x="7417" y="80652"/>
                  </a:lnTo>
                  <a:lnTo>
                    <a:pt x="7504" y="80652"/>
                  </a:lnTo>
                  <a:lnTo>
                    <a:pt x="7548" y="80608"/>
                  </a:lnTo>
                  <a:lnTo>
                    <a:pt x="7592" y="80521"/>
                  </a:lnTo>
                  <a:lnTo>
                    <a:pt x="7592" y="80477"/>
                  </a:lnTo>
                  <a:lnTo>
                    <a:pt x="7592" y="80389"/>
                  </a:lnTo>
                  <a:lnTo>
                    <a:pt x="7548" y="80345"/>
                  </a:lnTo>
                  <a:lnTo>
                    <a:pt x="4828" y="77932"/>
                  </a:lnTo>
                  <a:lnTo>
                    <a:pt x="352" y="73763"/>
                  </a:lnTo>
                  <a:lnTo>
                    <a:pt x="703" y="69287"/>
                  </a:lnTo>
                  <a:lnTo>
                    <a:pt x="703" y="69243"/>
                  </a:lnTo>
                  <a:lnTo>
                    <a:pt x="615" y="66435"/>
                  </a:lnTo>
                  <a:lnTo>
                    <a:pt x="879" y="64592"/>
                  </a:lnTo>
                  <a:lnTo>
                    <a:pt x="1624" y="61959"/>
                  </a:lnTo>
                  <a:lnTo>
                    <a:pt x="2414" y="59985"/>
                  </a:lnTo>
                  <a:lnTo>
                    <a:pt x="2414" y="59941"/>
                  </a:lnTo>
                  <a:lnTo>
                    <a:pt x="2765" y="57878"/>
                  </a:lnTo>
                  <a:lnTo>
                    <a:pt x="3160" y="55246"/>
                  </a:lnTo>
                  <a:lnTo>
                    <a:pt x="3643" y="52174"/>
                  </a:lnTo>
                  <a:lnTo>
                    <a:pt x="3950" y="49366"/>
                  </a:lnTo>
                  <a:lnTo>
                    <a:pt x="4652" y="45680"/>
                  </a:lnTo>
                  <a:lnTo>
                    <a:pt x="5003" y="42827"/>
                  </a:lnTo>
                  <a:lnTo>
                    <a:pt x="5223" y="40633"/>
                  </a:lnTo>
                  <a:lnTo>
                    <a:pt x="5442" y="38001"/>
                  </a:lnTo>
                  <a:lnTo>
                    <a:pt x="5486" y="35017"/>
                  </a:lnTo>
                  <a:lnTo>
                    <a:pt x="5223" y="31770"/>
                  </a:lnTo>
                  <a:lnTo>
                    <a:pt x="5179" y="31726"/>
                  </a:lnTo>
                  <a:lnTo>
                    <a:pt x="4521" y="28391"/>
                  </a:lnTo>
                  <a:lnTo>
                    <a:pt x="3643" y="25319"/>
                  </a:lnTo>
                  <a:lnTo>
                    <a:pt x="2546" y="21370"/>
                  </a:lnTo>
                  <a:lnTo>
                    <a:pt x="2327" y="19571"/>
                  </a:lnTo>
                  <a:lnTo>
                    <a:pt x="2678" y="19044"/>
                  </a:lnTo>
                  <a:lnTo>
                    <a:pt x="4170" y="18035"/>
                  </a:lnTo>
                  <a:lnTo>
                    <a:pt x="7197" y="17333"/>
                  </a:lnTo>
                  <a:lnTo>
                    <a:pt x="7241" y="17333"/>
                  </a:lnTo>
                  <a:lnTo>
                    <a:pt x="9260" y="16236"/>
                  </a:lnTo>
                  <a:lnTo>
                    <a:pt x="12419" y="14393"/>
                  </a:lnTo>
                  <a:lnTo>
                    <a:pt x="13209" y="13998"/>
                  </a:lnTo>
                  <a:lnTo>
                    <a:pt x="14087" y="13779"/>
                  </a:lnTo>
                  <a:lnTo>
                    <a:pt x="14174" y="13779"/>
                  </a:lnTo>
                  <a:lnTo>
                    <a:pt x="15315" y="12989"/>
                  </a:lnTo>
                  <a:lnTo>
                    <a:pt x="17246" y="11672"/>
                  </a:lnTo>
                  <a:lnTo>
                    <a:pt x="19967" y="10531"/>
                  </a:lnTo>
                  <a:lnTo>
                    <a:pt x="22161" y="9566"/>
                  </a:lnTo>
                  <a:lnTo>
                    <a:pt x="22204" y="9566"/>
                  </a:lnTo>
                  <a:lnTo>
                    <a:pt x="24179" y="8206"/>
                  </a:lnTo>
                  <a:lnTo>
                    <a:pt x="26198" y="6670"/>
                  </a:lnTo>
                  <a:lnTo>
                    <a:pt x="28611" y="4827"/>
                  </a:lnTo>
                  <a:lnTo>
                    <a:pt x="31068" y="2809"/>
                  </a:lnTo>
                  <a:lnTo>
                    <a:pt x="34052" y="307"/>
                  </a:lnTo>
                  <a:lnTo>
                    <a:pt x="34096" y="263"/>
                  </a:lnTo>
                  <a:lnTo>
                    <a:pt x="34096" y="176"/>
                  </a:lnTo>
                  <a:lnTo>
                    <a:pt x="34096" y="132"/>
                  </a:lnTo>
                  <a:lnTo>
                    <a:pt x="34052" y="44"/>
                  </a:lnTo>
                  <a:lnTo>
                    <a:pt x="34008" y="0"/>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7" name="Google Shape;4577;p91"/>
            <p:cNvSpPr/>
            <p:nvPr/>
          </p:nvSpPr>
          <p:spPr>
            <a:xfrm>
              <a:off x="1355975" y="2603525"/>
              <a:ext cx="827175" cy="2027300"/>
            </a:xfrm>
            <a:custGeom>
              <a:rect b="b" l="l" r="r" t="t"/>
              <a:pathLst>
                <a:path extrusionOk="0" h="81092" w="33087">
                  <a:moveTo>
                    <a:pt x="32823" y="1"/>
                  </a:moveTo>
                  <a:lnTo>
                    <a:pt x="32779" y="45"/>
                  </a:lnTo>
                  <a:lnTo>
                    <a:pt x="32735" y="88"/>
                  </a:lnTo>
                  <a:lnTo>
                    <a:pt x="31989" y="2414"/>
                  </a:lnTo>
                  <a:lnTo>
                    <a:pt x="31463" y="3072"/>
                  </a:lnTo>
                  <a:lnTo>
                    <a:pt x="29663" y="4608"/>
                  </a:lnTo>
                  <a:lnTo>
                    <a:pt x="27250" y="6451"/>
                  </a:lnTo>
                  <a:lnTo>
                    <a:pt x="24881" y="8162"/>
                  </a:lnTo>
                  <a:lnTo>
                    <a:pt x="22774" y="9698"/>
                  </a:lnTo>
                  <a:lnTo>
                    <a:pt x="18693" y="11673"/>
                  </a:lnTo>
                  <a:lnTo>
                    <a:pt x="16499" y="13253"/>
                  </a:lnTo>
                  <a:lnTo>
                    <a:pt x="15183" y="14262"/>
                  </a:lnTo>
                  <a:lnTo>
                    <a:pt x="13867" y="14701"/>
                  </a:lnTo>
                  <a:lnTo>
                    <a:pt x="13823" y="14701"/>
                  </a:lnTo>
                  <a:lnTo>
                    <a:pt x="11716" y="15842"/>
                  </a:lnTo>
                  <a:lnTo>
                    <a:pt x="9873" y="17114"/>
                  </a:lnTo>
                  <a:lnTo>
                    <a:pt x="8074" y="18036"/>
                  </a:lnTo>
                  <a:lnTo>
                    <a:pt x="5617" y="18694"/>
                  </a:lnTo>
                  <a:lnTo>
                    <a:pt x="5573" y="18694"/>
                  </a:lnTo>
                  <a:lnTo>
                    <a:pt x="3642" y="19703"/>
                  </a:lnTo>
                  <a:lnTo>
                    <a:pt x="2107" y="20668"/>
                  </a:lnTo>
                  <a:lnTo>
                    <a:pt x="1492" y="21239"/>
                  </a:lnTo>
                  <a:lnTo>
                    <a:pt x="1448" y="21283"/>
                  </a:lnTo>
                  <a:lnTo>
                    <a:pt x="1273" y="21897"/>
                  </a:lnTo>
                  <a:lnTo>
                    <a:pt x="1273" y="21985"/>
                  </a:lnTo>
                  <a:lnTo>
                    <a:pt x="3116" y="27294"/>
                  </a:lnTo>
                  <a:lnTo>
                    <a:pt x="3993" y="30454"/>
                  </a:lnTo>
                  <a:lnTo>
                    <a:pt x="4213" y="31463"/>
                  </a:lnTo>
                  <a:lnTo>
                    <a:pt x="4432" y="32472"/>
                  </a:lnTo>
                  <a:lnTo>
                    <a:pt x="4608" y="33481"/>
                  </a:lnTo>
                  <a:lnTo>
                    <a:pt x="4739" y="34535"/>
                  </a:lnTo>
                  <a:lnTo>
                    <a:pt x="4827" y="35544"/>
                  </a:lnTo>
                  <a:lnTo>
                    <a:pt x="4871" y="36553"/>
                  </a:lnTo>
                  <a:lnTo>
                    <a:pt x="4915" y="37562"/>
                  </a:lnTo>
                  <a:lnTo>
                    <a:pt x="4915" y="38572"/>
                  </a:lnTo>
                  <a:lnTo>
                    <a:pt x="4871" y="40590"/>
                  </a:lnTo>
                  <a:lnTo>
                    <a:pt x="4695" y="42652"/>
                  </a:lnTo>
                  <a:lnTo>
                    <a:pt x="4520" y="44671"/>
                  </a:lnTo>
                  <a:lnTo>
                    <a:pt x="4301" y="46777"/>
                  </a:lnTo>
                  <a:lnTo>
                    <a:pt x="4257" y="47523"/>
                  </a:lnTo>
                  <a:lnTo>
                    <a:pt x="3686" y="50814"/>
                  </a:lnTo>
                  <a:lnTo>
                    <a:pt x="3247" y="53754"/>
                  </a:lnTo>
                  <a:lnTo>
                    <a:pt x="2809" y="57001"/>
                  </a:lnTo>
                  <a:lnTo>
                    <a:pt x="2282" y="60468"/>
                  </a:lnTo>
                  <a:lnTo>
                    <a:pt x="1799" y="62530"/>
                  </a:lnTo>
                  <a:lnTo>
                    <a:pt x="1097" y="64944"/>
                  </a:lnTo>
                  <a:lnTo>
                    <a:pt x="439" y="67620"/>
                  </a:lnTo>
                  <a:lnTo>
                    <a:pt x="439" y="67664"/>
                  </a:lnTo>
                  <a:lnTo>
                    <a:pt x="395" y="69200"/>
                  </a:lnTo>
                  <a:lnTo>
                    <a:pt x="88" y="73237"/>
                  </a:lnTo>
                  <a:lnTo>
                    <a:pt x="0" y="75255"/>
                  </a:lnTo>
                  <a:lnTo>
                    <a:pt x="0" y="75299"/>
                  </a:lnTo>
                  <a:lnTo>
                    <a:pt x="395" y="76879"/>
                  </a:lnTo>
                  <a:lnTo>
                    <a:pt x="439" y="77011"/>
                  </a:lnTo>
                  <a:lnTo>
                    <a:pt x="5222" y="81048"/>
                  </a:lnTo>
                  <a:lnTo>
                    <a:pt x="5310" y="81092"/>
                  </a:lnTo>
                  <a:lnTo>
                    <a:pt x="5398" y="81048"/>
                  </a:lnTo>
                  <a:lnTo>
                    <a:pt x="5441" y="81004"/>
                  </a:lnTo>
                  <a:lnTo>
                    <a:pt x="5485" y="80960"/>
                  </a:lnTo>
                  <a:lnTo>
                    <a:pt x="5485" y="80916"/>
                  </a:lnTo>
                  <a:lnTo>
                    <a:pt x="5485" y="80828"/>
                  </a:lnTo>
                  <a:lnTo>
                    <a:pt x="5441" y="80784"/>
                  </a:lnTo>
                  <a:lnTo>
                    <a:pt x="702" y="76747"/>
                  </a:lnTo>
                  <a:lnTo>
                    <a:pt x="351" y="75255"/>
                  </a:lnTo>
                  <a:lnTo>
                    <a:pt x="439" y="73281"/>
                  </a:lnTo>
                  <a:lnTo>
                    <a:pt x="746" y="69200"/>
                  </a:lnTo>
                  <a:lnTo>
                    <a:pt x="790" y="67664"/>
                  </a:lnTo>
                  <a:lnTo>
                    <a:pt x="1404" y="65031"/>
                  </a:lnTo>
                  <a:lnTo>
                    <a:pt x="2150" y="62618"/>
                  </a:lnTo>
                  <a:lnTo>
                    <a:pt x="2633" y="60556"/>
                  </a:lnTo>
                  <a:lnTo>
                    <a:pt x="3160" y="57045"/>
                  </a:lnTo>
                  <a:lnTo>
                    <a:pt x="3598" y="53798"/>
                  </a:lnTo>
                  <a:lnTo>
                    <a:pt x="4037" y="50902"/>
                  </a:lnTo>
                  <a:lnTo>
                    <a:pt x="4564" y="47567"/>
                  </a:lnTo>
                  <a:lnTo>
                    <a:pt x="4652" y="46821"/>
                  </a:lnTo>
                  <a:lnTo>
                    <a:pt x="4871" y="44715"/>
                  </a:lnTo>
                  <a:lnTo>
                    <a:pt x="5047" y="42652"/>
                  </a:lnTo>
                  <a:lnTo>
                    <a:pt x="5222" y="40590"/>
                  </a:lnTo>
                  <a:lnTo>
                    <a:pt x="5266" y="38528"/>
                  </a:lnTo>
                  <a:lnTo>
                    <a:pt x="5266" y="37518"/>
                  </a:lnTo>
                  <a:lnTo>
                    <a:pt x="5222" y="36509"/>
                  </a:lnTo>
                  <a:lnTo>
                    <a:pt x="5178" y="35500"/>
                  </a:lnTo>
                  <a:lnTo>
                    <a:pt x="5090" y="34447"/>
                  </a:lnTo>
                  <a:lnTo>
                    <a:pt x="4959" y="33438"/>
                  </a:lnTo>
                  <a:lnTo>
                    <a:pt x="4783" y="32428"/>
                  </a:lnTo>
                  <a:lnTo>
                    <a:pt x="4564" y="31375"/>
                  </a:lnTo>
                  <a:lnTo>
                    <a:pt x="4301" y="30366"/>
                  </a:lnTo>
                  <a:lnTo>
                    <a:pt x="3423" y="27207"/>
                  </a:lnTo>
                  <a:lnTo>
                    <a:pt x="1624" y="21941"/>
                  </a:lnTo>
                  <a:lnTo>
                    <a:pt x="1755" y="21458"/>
                  </a:lnTo>
                  <a:lnTo>
                    <a:pt x="2326" y="20932"/>
                  </a:lnTo>
                  <a:lnTo>
                    <a:pt x="3818" y="20010"/>
                  </a:lnTo>
                  <a:lnTo>
                    <a:pt x="5705" y="19001"/>
                  </a:lnTo>
                  <a:lnTo>
                    <a:pt x="8206" y="18387"/>
                  </a:lnTo>
                  <a:lnTo>
                    <a:pt x="8206" y="18343"/>
                  </a:lnTo>
                  <a:lnTo>
                    <a:pt x="10049" y="17421"/>
                  </a:lnTo>
                  <a:lnTo>
                    <a:pt x="11892" y="16149"/>
                  </a:lnTo>
                  <a:lnTo>
                    <a:pt x="13954" y="15008"/>
                  </a:lnTo>
                  <a:lnTo>
                    <a:pt x="15315" y="14613"/>
                  </a:lnTo>
                  <a:lnTo>
                    <a:pt x="15402" y="14569"/>
                  </a:lnTo>
                  <a:lnTo>
                    <a:pt x="16719" y="13516"/>
                  </a:lnTo>
                  <a:lnTo>
                    <a:pt x="18869" y="11980"/>
                  </a:lnTo>
                  <a:lnTo>
                    <a:pt x="22906" y="10005"/>
                  </a:lnTo>
                  <a:lnTo>
                    <a:pt x="22950" y="9962"/>
                  </a:lnTo>
                  <a:lnTo>
                    <a:pt x="25100" y="8470"/>
                  </a:lnTo>
                  <a:lnTo>
                    <a:pt x="27469" y="6758"/>
                  </a:lnTo>
                  <a:lnTo>
                    <a:pt x="29883" y="4871"/>
                  </a:lnTo>
                  <a:lnTo>
                    <a:pt x="31726" y="3336"/>
                  </a:lnTo>
                  <a:lnTo>
                    <a:pt x="31726" y="3292"/>
                  </a:lnTo>
                  <a:lnTo>
                    <a:pt x="32296" y="2590"/>
                  </a:lnTo>
                  <a:lnTo>
                    <a:pt x="32296" y="2546"/>
                  </a:lnTo>
                  <a:lnTo>
                    <a:pt x="33042" y="220"/>
                  </a:lnTo>
                  <a:lnTo>
                    <a:pt x="33086" y="132"/>
                  </a:lnTo>
                  <a:lnTo>
                    <a:pt x="33042" y="88"/>
                  </a:lnTo>
                  <a:lnTo>
                    <a:pt x="32998" y="1"/>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8" name="Google Shape;4578;p91"/>
            <p:cNvSpPr/>
            <p:nvPr/>
          </p:nvSpPr>
          <p:spPr>
            <a:xfrm>
              <a:off x="1323050" y="2546475"/>
              <a:ext cx="796475" cy="2115075"/>
            </a:xfrm>
            <a:custGeom>
              <a:rect b="b" l="l" r="r" t="t"/>
              <a:pathLst>
                <a:path extrusionOk="0" h="84603" w="31859">
                  <a:moveTo>
                    <a:pt x="31639" y="1"/>
                  </a:moveTo>
                  <a:lnTo>
                    <a:pt x="31595" y="45"/>
                  </a:lnTo>
                  <a:lnTo>
                    <a:pt x="31288" y="352"/>
                  </a:lnTo>
                  <a:lnTo>
                    <a:pt x="31244" y="440"/>
                  </a:lnTo>
                  <a:lnTo>
                    <a:pt x="30322" y="3775"/>
                  </a:lnTo>
                  <a:lnTo>
                    <a:pt x="29006" y="6276"/>
                  </a:lnTo>
                  <a:lnTo>
                    <a:pt x="25890" y="8689"/>
                  </a:lnTo>
                  <a:lnTo>
                    <a:pt x="23609" y="10357"/>
                  </a:lnTo>
                  <a:lnTo>
                    <a:pt x="20361" y="12200"/>
                  </a:lnTo>
                  <a:lnTo>
                    <a:pt x="17992" y="14043"/>
                  </a:lnTo>
                  <a:lnTo>
                    <a:pt x="16456" y="15315"/>
                  </a:lnTo>
                  <a:lnTo>
                    <a:pt x="14525" y="16061"/>
                  </a:lnTo>
                  <a:lnTo>
                    <a:pt x="14481" y="16061"/>
                  </a:lnTo>
                  <a:lnTo>
                    <a:pt x="10752" y="18518"/>
                  </a:lnTo>
                  <a:lnTo>
                    <a:pt x="8952" y="19484"/>
                  </a:lnTo>
                  <a:lnTo>
                    <a:pt x="6890" y="20010"/>
                  </a:lnTo>
                  <a:lnTo>
                    <a:pt x="6802" y="20010"/>
                  </a:lnTo>
                  <a:lnTo>
                    <a:pt x="3862" y="21722"/>
                  </a:lnTo>
                  <a:lnTo>
                    <a:pt x="1229" y="23258"/>
                  </a:lnTo>
                  <a:lnTo>
                    <a:pt x="835" y="23433"/>
                  </a:lnTo>
                  <a:lnTo>
                    <a:pt x="747" y="23477"/>
                  </a:lnTo>
                  <a:lnTo>
                    <a:pt x="703" y="23521"/>
                  </a:lnTo>
                  <a:lnTo>
                    <a:pt x="703" y="23609"/>
                  </a:lnTo>
                  <a:lnTo>
                    <a:pt x="747" y="23696"/>
                  </a:lnTo>
                  <a:lnTo>
                    <a:pt x="1624" y="24837"/>
                  </a:lnTo>
                  <a:lnTo>
                    <a:pt x="3380" y="30454"/>
                  </a:lnTo>
                  <a:lnTo>
                    <a:pt x="4126" y="33262"/>
                  </a:lnTo>
                  <a:lnTo>
                    <a:pt x="4652" y="36641"/>
                  </a:lnTo>
                  <a:lnTo>
                    <a:pt x="4784" y="40327"/>
                  </a:lnTo>
                  <a:lnTo>
                    <a:pt x="4696" y="43881"/>
                  </a:lnTo>
                  <a:lnTo>
                    <a:pt x="4608" y="45154"/>
                  </a:lnTo>
                  <a:lnTo>
                    <a:pt x="4521" y="46382"/>
                  </a:lnTo>
                  <a:lnTo>
                    <a:pt x="4301" y="48840"/>
                  </a:lnTo>
                  <a:lnTo>
                    <a:pt x="3994" y="51297"/>
                  </a:lnTo>
                  <a:lnTo>
                    <a:pt x="3687" y="53667"/>
                  </a:lnTo>
                  <a:lnTo>
                    <a:pt x="3292" y="56431"/>
                  </a:lnTo>
                  <a:lnTo>
                    <a:pt x="2985" y="59195"/>
                  </a:lnTo>
                  <a:lnTo>
                    <a:pt x="2590" y="61653"/>
                  </a:lnTo>
                  <a:lnTo>
                    <a:pt x="2283" y="63276"/>
                  </a:lnTo>
                  <a:lnTo>
                    <a:pt x="1668" y="65514"/>
                  </a:lnTo>
                  <a:lnTo>
                    <a:pt x="1098" y="67577"/>
                  </a:lnTo>
                  <a:lnTo>
                    <a:pt x="703" y="69551"/>
                  </a:lnTo>
                  <a:lnTo>
                    <a:pt x="352" y="71394"/>
                  </a:lnTo>
                  <a:lnTo>
                    <a:pt x="132" y="73106"/>
                  </a:lnTo>
                  <a:lnTo>
                    <a:pt x="45" y="74685"/>
                  </a:lnTo>
                  <a:lnTo>
                    <a:pt x="1" y="75431"/>
                  </a:lnTo>
                  <a:lnTo>
                    <a:pt x="45" y="76133"/>
                  </a:lnTo>
                  <a:lnTo>
                    <a:pt x="45" y="76835"/>
                  </a:lnTo>
                  <a:lnTo>
                    <a:pt x="132" y="77450"/>
                  </a:lnTo>
                  <a:lnTo>
                    <a:pt x="132" y="77494"/>
                  </a:lnTo>
                  <a:lnTo>
                    <a:pt x="791" y="79688"/>
                  </a:lnTo>
                  <a:lnTo>
                    <a:pt x="835" y="79731"/>
                  </a:lnTo>
                  <a:lnTo>
                    <a:pt x="1361" y="80653"/>
                  </a:lnTo>
                  <a:lnTo>
                    <a:pt x="1405" y="80741"/>
                  </a:lnTo>
                  <a:lnTo>
                    <a:pt x="6364" y="84602"/>
                  </a:lnTo>
                  <a:lnTo>
                    <a:pt x="6539" y="84602"/>
                  </a:lnTo>
                  <a:lnTo>
                    <a:pt x="6627" y="84558"/>
                  </a:lnTo>
                  <a:lnTo>
                    <a:pt x="6627" y="84471"/>
                  </a:lnTo>
                  <a:lnTo>
                    <a:pt x="6627" y="84427"/>
                  </a:lnTo>
                  <a:lnTo>
                    <a:pt x="6627" y="84339"/>
                  </a:lnTo>
                  <a:lnTo>
                    <a:pt x="6583" y="84295"/>
                  </a:lnTo>
                  <a:lnTo>
                    <a:pt x="1668" y="80477"/>
                  </a:lnTo>
                  <a:lnTo>
                    <a:pt x="1142" y="79556"/>
                  </a:lnTo>
                  <a:lnTo>
                    <a:pt x="484" y="77406"/>
                  </a:lnTo>
                  <a:lnTo>
                    <a:pt x="396" y="76748"/>
                  </a:lnTo>
                  <a:lnTo>
                    <a:pt x="396" y="76089"/>
                  </a:lnTo>
                  <a:lnTo>
                    <a:pt x="352" y="75387"/>
                  </a:lnTo>
                  <a:lnTo>
                    <a:pt x="396" y="74685"/>
                  </a:lnTo>
                  <a:lnTo>
                    <a:pt x="484" y="73106"/>
                  </a:lnTo>
                  <a:lnTo>
                    <a:pt x="703" y="71438"/>
                  </a:lnTo>
                  <a:lnTo>
                    <a:pt x="1054" y="69595"/>
                  </a:lnTo>
                  <a:lnTo>
                    <a:pt x="1449" y="67664"/>
                  </a:lnTo>
                  <a:lnTo>
                    <a:pt x="2019" y="65558"/>
                  </a:lnTo>
                  <a:lnTo>
                    <a:pt x="2634" y="63364"/>
                  </a:lnTo>
                  <a:lnTo>
                    <a:pt x="2941" y="61697"/>
                  </a:lnTo>
                  <a:lnTo>
                    <a:pt x="3336" y="59239"/>
                  </a:lnTo>
                  <a:lnTo>
                    <a:pt x="3643" y="56475"/>
                  </a:lnTo>
                  <a:lnTo>
                    <a:pt x="3994" y="53754"/>
                  </a:lnTo>
                  <a:lnTo>
                    <a:pt x="4345" y="51341"/>
                  </a:lnTo>
                  <a:lnTo>
                    <a:pt x="4652" y="48884"/>
                  </a:lnTo>
                  <a:lnTo>
                    <a:pt x="4872" y="46382"/>
                  </a:lnTo>
                  <a:lnTo>
                    <a:pt x="4959" y="45154"/>
                  </a:lnTo>
                  <a:lnTo>
                    <a:pt x="5047" y="43925"/>
                  </a:lnTo>
                  <a:lnTo>
                    <a:pt x="5135" y="40327"/>
                  </a:lnTo>
                  <a:lnTo>
                    <a:pt x="5003" y="36597"/>
                  </a:lnTo>
                  <a:lnTo>
                    <a:pt x="4433" y="33218"/>
                  </a:lnTo>
                  <a:lnTo>
                    <a:pt x="3687" y="30366"/>
                  </a:lnTo>
                  <a:lnTo>
                    <a:pt x="2590" y="26768"/>
                  </a:lnTo>
                  <a:lnTo>
                    <a:pt x="1932" y="24706"/>
                  </a:lnTo>
                  <a:lnTo>
                    <a:pt x="1932" y="24662"/>
                  </a:lnTo>
                  <a:lnTo>
                    <a:pt x="1186" y="23652"/>
                  </a:lnTo>
                  <a:lnTo>
                    <a:pt x="1361" y="23565"/>
                  </a:lnTo>
                  <a:lnTo>
                    <a:pt x="1405" y="23565"/>
                  </a:lnTo>
                  <a:lnTo>
                    <a:pt x="4038" y="22029"/>
                  </a:lnTo>
                  <a:lnTo>
                    <a:pt x="6978" y="20318"/>
                  </a:lnTo>
                  <a:lnTo>
                    <a:pt x="9040" y="19791"/>
                  </a:lnTo>
                  <a:lnTo>
                    <a:pt x="9084" y="19791"/>
                  </a:lnTo>
                  <a:lnTo>
                    <a:pt x="10927" y="18826"/>
                  </a:lnTo>
                  <a:lnTo>
                    <a:pt x="14657" y="16368"/>
                  </a:lnTo>
                  <a:lnTo>
                    <a:pt x="16632" y="15622"/>
                  </a:lnTo>
                  <a:lnTo>
                    <a:pt x="16675" y="15578"/>
                  </a:lnTo>
                  <a:lnTo>
                    <a:pt x="18211" y="14306"/>
                  </a:lnTo>
                  <a:lnTo>
                    <a:pt x="20537" y="12463"/>
                  </a:lnTo>
                  <a:lnTo>
                    <a:pt x="23784" y="10664"/>
                  </a:lnTo>
                  <a:lnTo>
                    <a:pt x="26110" y="8996"/>
                  </a:lnTo>
                  <a:lnTo>
                    <a:pt x="29225" y="6539"/>
                  </a:lnTo>
                  <a:lnTo>
                    <a:pt x="29269" y="6495"/>
                  </a:lnTo>
                  <a:lnTo>
                    <a:pt x="30673" y="3906"/>
                  </a:lnTo>
                  <a:lnTo>
                    <a:pt x="30673" y="3862"/>
                  </a:lnTo>
                  <a:lnTo>
                    <a:pt x="31551" y="571"/>
                  </a:lnTo>
                  <a:lnTo>
                    <a:pt x="31814" y="308"/>
                  </a:lnTo>
                  <a:lnTo>
                    <a:pt x="31858" y="264"/>
                  </a:lnTo>
                  <a:lnTo>
                    <a:pt x="31858" y="176"/>
                  </a:lnTo>
                  <a:lnTo>
                    <a:pt x="31858" y="133"/>
                  </a:lnTo>
                  <a:lnTo>
                    <a:pt x="31814" y="45"/>
                  </a:lnTo>
                  <a:lnTo>
                    <a:pt x="31770" y="1"/>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9" name="Google Shape;4579;p91"/>
            <p:cNvSpPr/>
            <p:nvPr/>
          </p:nvSpPr>
          <p:spPr>
            <a:xfrm>
              <a:off x="1713600" y="2496025"/>
              <a:ext cx="349975" cy="388375"/>
            </a:xfrm>
            <a:custGeom>
              <a:rect b="b" l="l" r="r" t="t"/>
              <a:pathLst>
                <a:path extrusionOk="0" h="15535" w="13999">
                  <a:moveTo>
                    <a:pt x="13735" y="0"/>
                  </a:moveTo>
                  <a:lnTo>
                    <a:pt x="12901" y="483"/>
                  </a:lnTo>
                  <a:lnTo>
                    <a:pt x="9127" y="3116"/>
                  </a:lnTo>
                  <a:lnTo>
                    <a:pt x="7284" y="4169"/>
                  </a:lnTo>
                  <a:lnTo>
                    <a:pt x="5485" y="5310"/>
                  </a:lnTo>
                  <a:lnTo>
                    <a:pt x="5441" y="5354"/>
                  </a:lnTo>
                  <a:lnTo>
                    <a:pt x="5441" y="5442"/>
                  </a:lnTo>
                  <a:lnTo>
                    <a:pt x="4739" y="8864"/>
                  </a:lnTo>
                  <a:lnTo>
                    <a:pt x="4432" y="10927"/>
                  </a:lnTo>
                  <a:lnTo>
                    <a:pt x="4257" y="11629"/>
                  </a:lnTo>
                  <a:lnTo>
                    <a:pt x="2019" y="13823"/>
                  </a:lnTo>
                  <a:lnTo>
                    <a:pt x="659" y="14964"/>
                  </a:lnTo>
                  <a:lnTo>
                    <a:pt x="88" y="15183"/>
                  </a:lnTo>
                  <a:lnTo>
                    <a:pt x="44" y="15227"/>
                  </a:lnTo>
                  <a:lnTo>
                    <a:pt x="0" y="15271"/>
                  </a:lnTo>
                  <a:lnTo>
                    <a:pt x="0" y="15359"/>
                  </a:lnTo>
                  <a:lnTo>
                    <a:pt x="0" y="15402"/>
                  </a:lnTo>
                  <a:lnTo>
                    <a:pt x="44" y="15490"/>
                  </a:lnTo>
                  <a:lnTo>
                    <a:pt x="176" y="15534"/>
                  </a:lnTo>
                  <a:lnTo>
                    <a:pt x="220" y="15534"/>
                  </a:lnTo>
                  <a:lnTo>
                    <a:pt x="834" y="15315"/>
                  </a:lnTo>
                  <a:lnTo>
                    <a:pt x="878" y="15271"/>
                  </a:lnTo>
                  <a:lnTo>
                    <a:pt x="2282" y="14086"/>
                  </a:lnTo>
                  <a:lnTo>
                    <a:pt x="4520" y="11848"/>
                  </a:lnTo>
                  <a:lnTo>
                    <a:pt x="4564" y="11760"/>
                  </a:lnTo>
                  <a:lnTo>
                    <a:pt x="4783" y="11014"/>
                  </a:lnTo>
                  <a:lnTo>
                    <a:pt x="4783" y="10971"/>
                  </a:lnTo>
                  <a:lnTo>
                    <a:pt x="5090" y="8952"/>
                  </a:lnTo>
                  <a:lnTo>
                    <a:pt x="5749" y="5573"/>
                  </a:lnTo>
                  <a:lnTo>
                    <a:pt x="7460" y="4476"/>
                  </a:lnTo>
                  <a:lnTo>
                    <a:pt x="9303" y="3379"/>
                  </a:lnTo>
                  <a:lnTo>
                    <a:pt x="13077" y="790"/>
                  </a:lnTo>
                  <a:lnTo>
                    <a:pt x="13910" y="308"/>
                  </a:lnTo>
                  <a:lnTo>
                    <a:pt x="13954" y="264"/>
                  </a:lnTo>
                  <a:lnTo>
                    <a:pt x="13998" y="220"/>
                  </a:lnTo>
                  <a:lnTo>
                    <a:pt x="13998" y="132"/>
                  </a:lnTo>
                  <a:lnTo>
                    <a:pt x="13954" y="88"/>
                  </a:lnTo>
                  <a:lnTo>
                    <a:pt x="13910" y="44"/>
                  </a:lnTo>
                  <a:lnTo>
                    <a:pt x="13867" y="0"/>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0" name="Google Shape;4580;p91"/>
            <p:cNvSpPr/>
            <p:nvPr/>
          </p:nvSpPr>
          <p:spPr>
            <a:xfrm>
              <a:off x="1630225" y="2470800"/>
              <a:ext cx="405925" cy="425650"/>
            </a:xfrm>
            <a:custGeom>
              <a:rect b="b" l="l" r="r" t="t"/>
              <a:pathLst>
                <a:path extrusionOk="0" h="17026" w="16237">
                  <a:moveTo>
                    <a:pt x="16017" y="0"/>
                  </a:moveTo>
                  <a:lnTo>
                    <a:pt x="15973" y="44"/>
                  </a:lnTo>
                  <a:lnTo>
                    <a:pt x="12857" y="2106"/>
                  </a:lnTo>
                  <a:lnTo>
                    <a:pt x="10532" y="3511"/>
                  </a:lnTo>
                  <a:lnTo>
                    <a:pt x="8513" y="4739"/>
                  </a:lnTo>
                  <a:lnTo>
                    <a:pt x="6495" y="6187"/>
                  </a:lnTo>
                  <a:lnTo>
                    <a:pt x="4388" y="7591"/>
                  </a:lnTo>
                  <a:lnTo>
                    <a:pt x="4345" y="7635"/>
                  </a:lnTo>
                  <a:lnTo>
                    <a:pt x="3862" y="8206"/>
                  </a:lnTo>
                  <a:lnTo>
                    <a:pt x="3818" y="8337"/>
                  </a:lnTo>
                  <a:lnTo>
                    <a:pt x="3467" y="11497"/>
                  </a:lnTo>
                  <a:lnTo>
                    <a:pt x="3291" y="13954"/>
                  </a:lnTo>
                  <a:lnTo>
                    <a:pt x="3204" y="14700"/>
                  </a:lnTo>
                  <a:lnTo>
                    <a:pt x="2984" y="15007"/>
                  </a:lnTo>
                  <a:lnTo>
                    <a:pt x="1273" y="15841"/>
                  </a:lnTo>
                  <a:lnTo>
                    <a:pt x="88" y="16719"/>
                  </a:lnTo>
                  <a:lnTo>
                    <a:pt x="44" y="16762"/>
                  </a:lnTo>
                  <a:lnTo>
                    <a:pt x="0" y="16850"/>
                  </a:lnTo>
                  <a:lnTo>
                    <a:pt x="0" y="16894"/>
                  </a:lnTo>
                  <a:lnTo>
                    <a:pt x="44" y="16982"/>
                  </a:lnTo>
                  <a:lnTo>
                    <a:pt x="88" y="17026"/>
                  </a:lnTo>
                  <a:lnTo>
                    <a:pt x="308" y="17026"/>
                  </a:lnTo>
                  <a:lnTo>
                    <a:pt x="1448" y="16148"/>
                  </a:lnTo>
                  <a:lnTo>
                    <a:pt x="3160" y="15271"/>
                  </a:lnTo>
                  <a:lnTo>
                    <a:pt x="3248" y="15227"/>
                  </a:lnTo>
                  <a:lnTo>
                    <a:pt x="3511" y="14876"/>
                  </a:lnTo>
                  <a:lnTo>
                    <a:pt x="3511" y="14832"/>
                  </a:lnTo>
                  <a:lnTo>
                    <a:pt x="3642" y="13998"/>
                  </a:lnTo>
                  <a:lnTo>
                    <a:pt x="3818" y="11541"/>
                  </a:lnTo>
                  <a:lnTo>
                    <a:pt x="4125" y="8425"/>
                  </a:lnTo>
                  <a:lnTo>
                    <a:pt x="4608" y="7899"/>
                  </a:lnTo>
                  <a:lnTo>
                    <a:pt x="6714" y="6451"/>
                  </a:lnTo>
                  <a:lnTo>
                    <a:pt x="8689" y="5046"/>
                  </a:lnTo>
                  <a:lnTo>
                    <a:pt x="10707" y="3818"/>
                  </a:lnTo>
                  <a:lnTo>
                    <a:pt x="13033" y="2414"/>
                  </a:lnTo>
                  <a:lnTo>
                    <a:pt x="16148" y="307"/>
                  </a:lnTo>
                  <a:lnTo>
                    <a:pt x="16192" y="263"/>
                  </a:lnTo>
                  <a:lnTo>
                    <a:pt x="16236" y="220"/>
                  </a:lnTo>
                  <a:lnTo>
                    <a:pt x="16236" y="132"/>
                  </a:lnTo>
                  <a:lnTo>
                    <a:pt x="16192" y="88"/>
                  </a:lnTo>
                  <a:lnTo>
                    <a:pt x="16148" y="44"/>
                  </a:lnTo>
                  <a:lnTo>
                    <a:pt x="16105" y="0"/>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1" name="Google Shape;4581;p91"/>
            <p:cNvSpPr/>
            <p:nvPr/>
          </p:nvSpPr>
          <p:spPr>
            <a:xfrm>
              <a:off x="1524900" y="2445550"/>
              <a:ext cx="483825" cy="495875"/>
            </a:xfrm>
            <a:custGeom>
              <a:rect b="b" l="l" r="r" t="t"/>
              <a:pathLst>
                <a:path extrusionOk="0" h="19835" w="19353">
                  <a:moveTo>
                    <a:pt x="19133" y="1"/>
                  </a:moveTo>
                  <a:lnTo>
                    <a:pt x="19089" y="45"/>
                  </a:lnTo>
                  <a:lnTo>
                    <a:pt x="15929" y="2107"/>
                  </a:lnTo>
                  <a:lnTo>
                    <a:pt x="14130" y="3204"/>
                  </a:lnTo>
                  <a:lnTo>
                    <a:pt x="11892" y="4521"/>
                  </a:lnTo>
                  <a:lnTo>
                    <a:pt x="9874" y="5881"/>
                  </a:lnTo>
                  <a:lnTo>
                    <a:pt x="7812" y="7066"/>
                  </a:lnTo>
                  <a:lnTo>
                    <a:pt x="5881" y="8250"/>
                  </a:lnTo>
                  <a:lnTo>
                    <a:pt x="3818" y="9611"/>
                  </a:lnTo>
                  <a:lnTo>
                    <a:pt x="3775" y="9611"/>
                  </a:lnTo>
                  <a:lnTo>
                    <a:pt x="3424" y="9962"/>
                  </a:lnTo>
                  <a:lnTo>
                    <a:pt x="3380" y="10050"/>
                  </a:lnTo>
                  <a:lnTo>
                    <a:pt x="3380" y="10093"/>
                  </a:lnTo>
                  <a:lnTo>
                    <a:pt x="3380" y="14569"/>
                  </a:lnTo>
                  <a:lnTo>
                    <a:pt x="3511" y="16412"/>
                  </a:lnTo>
                  <a:lnTo>
                    <a:pt x="3292" y="17158"/>
                  </a:lnTo>
                  <a:lnTo>
                    <a:pt x="747" y="19221"/>
                  </a:lnTo>
                  <a:lnTo>
                    <a:pt x="133" y="19484"/>
                  </a:lnTo>
                  <a:lnTo>
                    <a:pt x="45" y="19528"/>
                  </a:lnTo>
                  <a:lnTo>
                    <a:pt x="45" y="19615"/>
                  </a:lnTo>
                  <a:lnTo>
                    <a:pt x="1" y="19659"/>
                  </a:lnTo>
                  <a:lnTo>
                    <a:pt x="45" y="19747"/>
                  </a:lnTo>
                  <a:lnTo>
                    <a:pt x="89" y="19791"/>
                  </a:lnTo>
                  <a:lnTo>
                    <a:pt x="176" y="19835"/>
                  </a:lnTo>
                  <a:lnTo>
                    <a:pt x="264" y="19835"/>
                  </a:lnTo>
                  <a:lnTo>
                    <a:pt x="878" y="19528"/>
                  </a:lnTo>
                  <a:lnTo>
                    <a:pt x="922" y="19528"/>
                  </a:lnTo>
                  <a:lnTo>
                    <a:pt x="3555" y="17378"/>
                  </a:lnTo>
                  <a:lnTo>
                    <a:pt x="3643" y="17290"/>
                  </a:lnTo>
                  <a:lnTo>
                    <a:pt x="3818" y="16500"/>
                  </a:lnTo>
                  <a:lnTo>
                    <a:pt x="3862" y="16456"/>
                  </a:lnTo>
                  <a:lnTo>
                    <a:pt x="3731" y="14525"/>
                  </a:lnTo>
                  <a:lnTo>
                    <a:pt x="3731" y="10181"/>
                  </a:lnTo>
                  <a:lnTo>
                    <a:pt x="4038" y="9874"/>
                  </a:lnTo>
                  <a:lnTo>
                    <a:pt x="6056" y="8558"/>
                  </a:lnTo>
                  <a:lnTo>
                    <a:pt x="7987" y="7373"/>
                  </a:lnTo>
                  <a:lnTo>
                    <a:pt x="10050" y="6188"/>
                  </a:lnTo>
                  <a:lnTo>
                    <a:pt x="12068" y="4828"/>
                  </a:lnTo>
                  <a:lnTo>
                    <a:pt x="14306" y="3511"/>
                  </a:lnTo>
                  <a:lnTo>
                    <a:pt x="16105" y="2370"/>
                  </a:lnTo>
                  <a:lnTo>
                    <a:pt x="19264" y="308"/>
                  </a:lnTo>
                  <a:lnTo>
                    <a:pt x="19308" y="264"/>
                  </a:lnTo>
                  <a:lnTo>
                    <a:pt x="19352" y="220"/>
                  </a:lnTo>
                  <a:lnTo>
                    <a:pt x="19352" y="133"/>
                  </a:lnTo>
                  <a:lnTo>
                    <a:pt x="19308" y="89"/>
                  </a:lnTo>
                  <a:lnTo>
                    <a:pt x="19264" y="45"/>
                  </a:lnTo>
                  <a:lnTo>
                    <a:pt x="19221" y="1"/>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2" name="Google Shape;4582;p91"/>
            <p:cNvSpPr/>
            <p:nvPr/>
          </p:nvSpPr>
          <p:spPr>
            <a:xfrm>
              <a:off x="399375" y="2885450"/>
              <a:ext cx="584725" cy="1657625"/>
            </a:xfrm>
            <a:custGeom>
              <a:rect b="b" l="l" r="r" t="t"/>
              <a:pathLst>
                <a:path extrusionOk="0" h="66305" w="23389">
                  <a:moveTo>
                    <a:pt x="966" y="1"/>
                  </a:moveTo>
                  <a:lnTo>
                    <a:pt x="922" y="45"/>
                  </a:lnTo>
                  <a:lnTo>
                    <a:pt x="834" y="89"/>
                  </a:lnTo>
                  <a:lnTo>
                    <a:pt x="834" y="133"/>
                  </a:lnTo>
                  <a:lnTo>
                    <a:pt x="308" y="1449"/>
                  </a:lnTo>
                  <a:lnTo>
                    <a:pt x="88" y="2195"/>
                  </a:lnTo>
                  <a:lnTo>
                    <a:pt x="0" y="2502"/>
                  </a:lnTo>
                  <a:lnTo>
                    <a:pt x="0" y="2590"/>
                  </a:lnTo>
                  <a:lnTo>
                    <a:pt x="351" y="5091"/>
                  </a:lnTo>
                  <a:lnTo>
                    <a:pt x="351" y="5135"/>
                  </a:lnTo>
                  <a:lnTo>
                    <a:pt x="1317" y="7241"/>
                  </a:lnTo>
                  <a:lnTo>
                    <a:pt x="1624" y="8601"/>
                  </a:lnTo>
                  <a:lnTo>
                    <a:pt x="1668" y="8645"/>
                  </a:lnTo>
                  <a:lnTo>
                    <a:pt x="3379" y="12770"/>
                  </a:lnTo>
                  <a:lnTo>
                    <a:pt x="4696" y="15710"/>
                  </a:lnTo>
                  <a:lnTo>
                    <a:pt x="5837" y="18343"/>
                  </a:lnTo>
                  <a:lnTo>
                    <a:pt x="6802" y="21064"/>
                  </a:lnTo>
                  <a:lnTo>
                    <a:pt x="6977" y="21985"/>
                  </a:lnTo>
                  <a:lnTo>
                    <a:pt x="7021" y="24530"/>
                  </a:lnTo>
                  <a:lnTo>
                    <a:pt x="7021" y="24574"/>
                  </a:lnTo>
                  <a:lnTo>
                    <a:pt x="7460" y="26856"/>
                  </a:lnTo>
                  <a:lnTo>
                    <a:pt x="7548" y="28523"/>
                  </a:lnTo>
                  <a:lnTo>
                    <a:pt x="7460" y="31375"/>
                  </a:lnTo>
                  <a:lnTo>
                    <a:pt x="7416" y="34403"/>
                  </a:lnTo>
                  <a:lnTo>
                    <a:pt x="7416" y="37870"/>
                  </a:lnTo>
                  <a:lnTo>
                    <a:pt x="7504" y="42740"/>
                  </a:lnTo>
                  <a:lnTo>
                    <a:pt x="7680" y="44803"/>
                  </a:lnTo>
                  <a:lnTo>
                    <a:pt x="8162" y="47172"/>
                  </a:lnTo>
                  <a:lnTo>
                    <a:pt x="8952" y="49366"/>
                  </a:lnTo>
                  <a:lnTo>
                    <a:pt x="8952" y="49410"/>
                  </a:lnTo>
                  <a:lnTo>
                    <a:pt x="9523" y="50332"/>
                  </a:lnTo>
                  <a:lnTo>
                    <a:pt x="9566" y="50376"/>
                  </a:lnTo>
                  <a:lnTo>
                    <a:pt x="10488" y="51297"/>
                  </a:lnTo>
                  <a:lnTo>
                    <a:pt x="13033" y="52921"/>
                  </a:lnTo>
                  <a:lnTo>
                    <a:pt x="15183" y="54413"/>
                  </a:lnTo>
                  <a:lnTo>
                    <a:pt x="17245" y="56080"/>
                  </a:lnTo>
                  <a:lnTo>
                    <a:pt x="18430" y="57133"/>
                  </a:lnTo>
                  <a:lnTo>
                    <a:pt x="18430" y="57177"/>
                  </a:lnTo>
                  <a:lnTo>
                    <a:pt x="19834" y="58099"/>
                  </a:lnTo>
                  <a:lnTo>
                    <a:pt x="22731" y="62618"/>
                  </a:lnTo>
                  <a:lnTo>
                    <a:pt x="23038" y="63408"/>
                  </a:lnTo>
                  <a:lnTo>
                    <a:pt x="22774" y="66129"/>
                  </a:lnTo>
                  <a:lnTo>
                    <a:pt x="22774" y="66172"/>
                  </a:lnTo>
                  <a:lnTo>
                    <a:pt x="22818" y="66260"/>
                  </a:lnTo>
                  <a:lnTo>
                    <a:pt x="22862" y="66304"/>
                  </a:lnTo>
                  <a:lnTo>
                    <a:pt x="22950" y="66304"/>
                  </a:lnTo>
                  <a:lnTo>
                    <a:pt x="23038" y="66260"/>
                  </a:lnTo>
                  <a:lnTo>
                    <a:pt x="23125" y="66172"/>
                  </a:lnTo>
                  <a:lnTo>
                    <a:pt x="23389" y="63408"/>
                  </a:lnTo>
                  <a:lnTo>
                    <a:pt x="23389" y="63320"/>
                  </a:lnTo>
                  <a:lnTo>
                    <a:pt x="23038" y="62443"/>
                  </a:lnTo>
                  <a:lnTo>
                    <a:pt x="20098" y="57879"/>
                  </a:lnTo>
                  <a:lnTo>
                    <a:pt x="20054" y="57835"/>
                  </a:lnTo>
                  <a:lnTo>
                    <a:pt x="18650" y="56870"/>
                  </a:lnTo>
                  <a:lnTo>
                    <a:pt x="17465" y="55817"/>
                  </a:lnTo>
                  <a:lnTo>
                    <a:pt x="15403" y="54105"/>
                  </a:lnTo>
                  <a:lnTo>
                    <a:pt x="13208" y="52613"/>
                  </a:lnTo>
                  <a:lnTo>
                    <a:pt x="10707" y="51034"/>
                  </a:lnTo>
                  <a:lnTo>
                    <a:pt x="9830" y="50156"/>
                  </a:lnTo>
                  <a:lnTo>
                    <a:pt x="9259" y="49235"/>
                  </a:lnTo>
                  <a:lnTo>
                    <a:pt x="8513" y="47085"/>
                  </a:lnTo>
                  <a:lnTo>
                    <a:pt x="8031" y="44759"/>
                  </a:lnTo>
                  <a:lnTo>
                    <a:pt x="7855" y="42740"/>
                  </a:lnTo>
                  <a:lnTo>
                    <a:pt x="7767" y="37870"/>
                  </a:lnTo>
                  <a:lnTo>
                    <a:pt x="7767" y="34403"/>
                  </a:lnTo>
                  <a:lnTo>
                    <a:pt x="7811" y="31375"/>
                  </a:lnTo>
                  <a:lnTo>
                    <a:pt x="7899" y="28523"/>
                  </a:lnTo>
                  <a:lnTo>
                    <a:pt x="7811" y="26856"/>
                  </a:lnTo>
                  <a:lnTo>
                    <a:pt x="7811" y="26812"/>
                  </a:lnTo>
                  <a:lnTo>
                    <a:pt x="7372" y="24530"/>
                  </a:lnTo>
                  <a:lnTo>
                    <a:pt x="7328" y="21985"/>
                  </a:lnTo>
                  <a:lnTo>
                    <a:pt x="7328" y="21941"/>
                  </a:lnTo>
                  <a:lnTo>
                    <a:pt x="7153" y="20976"/>
                  </a:lnTo>
                  <a:lnTo>
                    <a:pt x="6144" y="18211"/>
                  </a:lnTo>
                  <a:lnTo>
                    <a:pt x="5003" y="15578"/>
                  </a:lnTo>
                  <a:lnTo>
                    <a:pt x="3730" y="12638"/>
                  </a:lnTo>
                  <a:lnTo>
                    <a:pt x="1975" y="8514"/>
                  </a:lnTo>
                  <a:lnTo>
                    <a:pt x="1668" y="7153"/>
                  </a:lnTo>
                  <a:lnTo>
                    <a:pt x="1624" y="7110"/>
                  </a:lnTo>
                  <a:lnTo>
                    <a:pt x="703" y="5003"/>
                  </a:lnTo>
                  <a:lnTo>
                    <a:pt x="351" y="2546"/>
                  </a:lnTo>
                  <a:lnTo>
                    <a:pt x="395" y="2239"/>
                  </a:lnTo>
                  <a:lnTo>
                    <a:pt x="615" y="1712"/>
                  </a:lnTo>
                  <a:lnTo>
                    <a:pt x="1141" y="264"/>
                  </a:lnTo>
                  <a:lnTo>
                    <a:pt x="1141" y="176"/>
                  </a:lnTo>
                  <a:lnTo>
                    <a:pt x="1141" y="133"/>
                  </a:lnTo>
                  <a:lnTo>
                    <a:pt x="1097" y="89"/>
                  </a:lnTo>
                  <a:lnTo>
                    <a:pt x="1054" y="45"/>
                  </a:lnTo>
                  <a:lnTo>
                    <a:pt x="966" y="1"/>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3" name="Google Shape;4583;p91"/>
            <p:cNvSpPr/>
            <p:nvPr/>
          </p:nvSpPr>
          <p:spPr>
            <a:xfrm>
              <a:off x="363175" y="2357800"/>
              <a:ext cx="590225" cy="2187450"/>
            </a:xfrm>
            <a:custGeom>
              <a:rect b="b" l="l" r="r" t="t"/>
              <a:pathLst>
                <a:path extrusionOk="0" h="87498" w="23609">
                  <a:moveTo>
                    <a:pt x="18869" y="1"/>
                  </a:moveTo>
                  <a:lnTo>
                    <a:pt x="15008" y="2151"/>
                  </a:lnTo>
                  <a:lnTo>
                    <a:pt x="12550" y="3774"/>
                  </a:lnTo>
                  <a:lnTo>
                    <a:pt x="10093" y="5529"/>
                  </a:lnTo>
                  <a:lnTo>
                    <a:pt x="8952" y="6451"/>
                  </a:lnTo>
                  <a:lnTo>
                    <a:pt x="8908" y="6451"/>
                  </a:lnTo>
                  <a:lnTo>
                    <a:pt x="6319" y="9347"/>
                  </a:lnTo>
                  <a:lnTo>
                    <a:pt x="6275" y="9347"/>
                  </a:lnTo>
                  <a:lnTo>
                    <a:pt x="5485" y="10576"/>
                  </a:lnTo>
                  <a:lnTo>
                    <a:pt x="1624" y="17816"/>
                  </a:lnTo>
                  <a:lnTo>
                    <a:pt x="834" y="20098"/>
                  </a:lnTo>
                  <a:lnTo>
                    <a:pt x="308" y="21677"/>
                  </a:lnTo>
                  <a:lnTo>
                    <a:pt x="44" y="22467"/>
                  </a:lnTo>
                  <a:lnTo>
                    <a:pt x="0" y="25276"/>
                  </a:lnTo>
                  <a:lnTo>
                    <a:pt x="44" y="25319"/>
                  </a:lnTo>
                  <a:lnTo>
                    <a:pt x="1273" y="29576"/>
                  </a:lnTo>
                  <a:lnTo>
                    <a:pt x="1317" y="29620"/>
                  </a:lnTo>
                  <a:lnTo>
                    <a:pt x="2414" y="31726"/>
                  </a:lnTo>
                  <a:lnTo>
                    <a:pt x="4125" y="35500"/>
                  </a:lnTo>
                  <a:lnTo>
                    <a:pt x="5310" y="38133"/>
                  </a:lnTo>
                  <a:lnTo>
                    <a:pt x="6319" y="40502"/>
                  </a:lnTo>
                  <a:lnTo>
                    <a:pt x="6934" y="41994"/>
                  </a:lnTo>
                  <a:lnTo>
                    <a:pt x="7328" y="43223"/>
                  </a:lnTo>
                  <a:lnTo>
                    <a:pt x="7328" y="44846"/>
                  </a:lnTo>
                  <a:lnTo>
                    <a:pt x="7372" y="44846"/>
                  </a:lnTo>
                  <a:lnTo>
                    <a:pt x="7723" y="47084"/>
                  </a:lnTo>
                  <a:lnTo>
                    <a:pt x="7679" y="52043"/>
                  </a:lnTo>
                  <a:lnTo>
                    <a:pt x="7679" y="56387"/>
                  </a:lnTo>
                  <a:lnTo>
                    <a:pt x="7679" y="59809"/>
                  </a:lnTo>
                  <a:lnTo>
                    <a:pt x="7811" y="64373"/>
                  </a:lnTo>
                  <a:lnTo>
                    <a:pt x="7987" y="66742"/>
                  </a:lnTo>
                  <a:lnTo>
                    <a:pt x="7987" y="66786"/>
                  </a:lnTo>
                  <a:lnTo>
                    <a:pt x="8382" y="68585"/>
                  </a:lnTo>
                  <a:lnTo>
                    <a:pt x="9171" y="70867"/>
                  </a:lnTo>
                  <a:lnTo>
                    <a:pt x="10137" y="73105"/>
                  </a:lnTo>
                  <a:lnTo>
                    <a:pt x="10181" y="73149"/>
                  </a:lnTo>
                  <a:lnTo>
                    <a:pt x="11102" y="74422"/>
                  </a:lnTo>
                  <a:lnTo>
                    <a:pt x="11146" y="74465"/>
                  </a:lnTo>
                  <a:lnTo>
                    <a:pt x="13867" y="76616"/>
                  </a:lnTo>
                  <a:lnTo>
                    <a:pt x="16412" y="78853"/>
                  </a:lnTo>
                  <a:lnTo>
                    <a:pt x="18035" y="80345"/>
                  </a:lnTo>
                  <a:lnTo>
                    <a:pt x="18518" y="80696"/>
                  </a:lnTo>
                  <a:lnTo>
                    <a:pt x="21721" y="85216"/>
                  </a:lnTo>
                  <a:lnTo>
                    <a:pt x="23301" y="87454"/>
                  </a:lnTo>
                  <a:lnTo>
                    <a:pt x="23345" y="87498"/>
                  </a:lnTo>
                  <a:lnTo>
                    <a:pt x="23564" y="87498"/>
                  </a:lnTo>
                  <a:lnTo>
                    <a:pt x="23608" y="87410"/>
                  </a:lnTo>
                  <a:lnTo>
                    <a:pt x="23608" y="87366"/>
                  </a:lnTo>
                  <a:lnTo>
                    <a:pt x="23608" y="87278"/>
                  </a:lnTo>
                  <a:lnTo>
                    <a:pt x="23608" y="87235"/>
                  </a:lnTo>
                  <a:lnTo>
                    <a:pt x="22028" y="85041"/>
                  </a:lnTo>
                  <a:lnTo>
                    <a:pt x="18781" y="80477"/>
                  </a:lnTo>
                  <a:lnTo>
                    <a:pt x="18737" y="80433"/>
                  </a:lnTo>
                  <a:lnTo>
                    <a:pt x="18255" y="80038"/>
                  </a:lnTo>
                  <a:lnTo>
                    <a:pt x="16631" y="78590"/>
                  </a:lnTo>
                  <a:lnTo>
                    <a:pt x="14086" y="76352"/>
                  </a:lnTo>
                  <a:lnTo>
                    <a:pt x="11365" y="74202"/>
                  </a:lnTo>
                  <a:lnTo>
                    <a:pt x="10488" y="72973"/>
                  </a:lnTo>
                  <a:lnTo>
                    <a:pt x="9522" y="70736"/>
                  </a:lnTo>
                  <a:lnTo>
                    <a:pt x="8733" y="68498"/>
                  </a:lnTo>
                  <a:lnTo>
                    <a:pt x="8338" y="66699"/>
                  </a:lnTo>
                  <a:lnTo>
                    <a:pt x="8162" y="64373"/>
                  </a:lnTo>
                  <a:lnTo>
                    <a:pt x="8031" y="59809"/>
                  </a:lnTo>
                  <a:lnTo>
                    <a:pt x="8031" y="56387"/>
                  </a:lnTo>
                  <a:lnTo>
                    <a:pt x="8031" y="52043"/>
                  </a:lnTo>
                  <a:lnTo>
                    <a:pt x="8074" y="47084"/>
                  </a:lnTo>
                  <a:lnTo>
                    <a:pt x="8074" y="47040"/>
                  </a:lnTo>
                  <a:lnTo>
                    <a:pt x="7679" y="44802"/>
                  </a:lnTo>
                  <a:lnTo>
                    <a:pt x="7679" y="43179"/>
                  </a:lnTo>
                  <a:lnTo>
                    <a:pt x="7679" y="43135"/>
                  </a:lnTo>
                  <a:lnTo>
                    <a:pt x="7285" y="41906"/>
                  </a:lnTo>
                  <a:lnTo>
                    <a:pt x="6670" y="40370"/>
                  </a:lnTo>
                  <a:lnTo>
                    <a:pt x="5661" y="38001"/>
                  </a:lnTo>
                  <a:lnTo>
                    <a:pt x="4476" y="35368"/>
                  </a:lnTo>
                  <a:lnTo>
                    <a:pt x="2721" y="31550"/>
                  </a:lnTo>
                  <a:lnTo>
                    <a:pt x="1624" y="29444"/>
                  </a:lnTo>
                  <a:lnTo>
                    <a:pt x="351" y="25232"/>
                  </a:lnTo>
                  <a:lnTo>
                    <a:pt x="395" y="22511"/>
                  </a:lnTo>
                  <a:lnTo>
                    <a:pt x="1185" y="20229"/>
                  </a:lnTo>
                  <a:lnTo>
                    <a:pt x="1975" y="17991"/>
                  </a:lnTo>
                  <a:lnTo>
                    <a:pt x="5793" y="10751"/>
                  </a:lnTo>
                  <a:lnTo>
                    <a:pt x="6582" y="9566"/>
                  </a:lnTo>
                  <a:lnTo>
                    <a:pt x="9171" y="6714"/>
                  </a:lnTo>
                  <a:lnTo>
                    <a:pt x="10312" y="5793"/>
                  </a:lnTo>
                  <a:lnTo>
                    <a:pt x="12726" y="4081"/>
                  </a:lnTo>
                  <a:lnTo>
                    <a:pt x="15183" y="2414"/>
                  </a:lnTo>
                  <a:lnTo>
                    <a:pt x="19045" y="308"/>
                  </a:lnTo>
                  <a:lnTo>
                    <a:pt x="19088" y="264"/>
                  </a:lnTo>
                  <a:lnTo>
                    <a:pt x="19132" y="220"/>
                  </a:lnTo>
                  <a:lnTo>
                    <a:pt x="19132" y="132"/>
                  </a:lnTo>
                  <a:lnTo>
                    <a:pt x="19088" y="88"/>
                  </a:lnTo>
                  <a:lnTo>
                    <a:pt x="19045" y="1"/>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4" name="Google Shape;4584;p91"/>
            <p:cNvSpPr/>
            <p:nvPr/>
          </p:nvSpPr>
          <p:spPr>
            <a:xfrm>
              <a:off x="445450" y="2236025"/>
              <a:ext cx="687850" cy="2201725"/>
            </a:xfrm>
            <a:custGeom>
              <a:rect b="b" l="l" r="r" t="t"/>
              <a:pathLst>
                <a:path extrusionOk="0" h="88069" w="27514">
                  <a:moveTo>
                    <a:pt x="27338" y="1"/>
                  </a:moveTo>
                  <a:lnTo>
                    <a:pt x="27250" y="45"/>
                  </a:lnTo>
                  <a:lnTo>
                    <a:pt x="25144" y="1229"/>
                  </a:lnTo>
                  <a:lnTo>
                    <a:pt x="22379" y="2590"/>
                  </a:lnTo>
                  <a:lnTo>
                    <a:pt x="20142" y="3643"/>
                  </a:lnTo>
                  <a:lnTo>
                    <a:pt x="17991" y="4872"/>
                  </a:lnTo>
                  <a:lnTo>
                    <a:pt x="14218" y="6978"/>
                  </a:lnTo>
                  <a:lnTo>
                    <a:pt x="12375" y="8163"/>
                  </a:lnTo>
                  <a:lnTo>
                    <a:pt x="10181" y="9611"/>
                  </a:lnTo>
                  <a:lnTo>
                    <a:pt x="8031" y="11103"/>
                  </a:lnTo>
                  <a:lnTo>
                    <a:pt x="6758" y="12112"/>
                  </a:lnTo>
                  <a:lnTo>
                    <a:pt x="5354" y="13911"/>
                  </a:lnTo>
                  <a:lnTo>
                    <a:pt x="3511" y="16193"/>
                  </a:lnTo>
                  <a:lnTo>
                    <a:pt x="3511" y="16237"/>
                  </a:lnTo>
                  <a:lnTo>
                    <a:pt x="2458" y="18562"/>
                  </a:lnTo>
                  <a:lnTo>
                    <a:pt x="1273" y="21502"/>
                  </a:lnTo>
                  <a:lnTo>
                    <a:pt x="264" y="24003"/>
                  </a:lnTo>
                  <a:lnTo>
                    <a:pt x="264" y="24047"/>
                  </a:lnTo>
                  <a:lnTo>
                    <a:pt x="0" y="25056"/>
                  </a:lnTo>
                  <a:lnTo>
                    <a:pt x="0" y="25100"/>
                  </a:lnTo>
                  <a:lnTo>
                    <a:pt x="483" y="28523"/>
                  </a:lnTo>
                  <a:lnTo>
                    <a:pt x="659" y="31024"/>
                  </a:lnTo>
                  <a:lnTo>
                    <a:pt x="1185" y="33876"/>
                  </a:lnTo>
                  <a:lnTo>
                    <a:pt x="2897" y="38484"/>
                  </a:lnTo>
                  <a:lnTo>
                    <a:pt x="4037" y="41204"/>
                  </a:lnTo>
                  <a:lnTo>
                    <a:pt x="5047" y="43618"/>
                  </a:lnTo>
                  <a:lnTo>
                    <a:pt x="6056" y="46426"/>
                  </a:lnTo>
                  <a:lnTo>
                    <a:pt x="6231" y="47523"/>
                  </a:lnTo>
                  <a:lnTo>
                    <a:pt x="6231" y="50463"/>
                  </a:lnTo>
                  <a:lnTo>
                    <a:pt x="6231" y="50507"/>
                  </a:lnTo>
                  <a:lnTo>
                    <a:pt x="6714" y="53140"/>
                  </a:lnTo>
                  <a:lnTo>
                    <a:pt x="6934" y="54763"/>
                  </a:lnTo>
                  <a:lnTo>
                    <a:pt x="6846" y="57265"/>
                  </a:lnTo>
                  <a:lnTo>
                    <a:pt x="6758" y="60424"/>
                  </a:lnTo>
                  <a:lnTo>
                    <a:pt x="6758" y="63145"/>
                  </a:lnTo>
                  <a:lnTo>
                    <a:pt x="6758" y="65339"/>
                  </a:lnTo>
                  <a:lnTo>
                    <a:pt x="6758" y="67533"/>
                  </a:lnTo>
                  <a:lnTo>
                    <a:pt x="6934" y="69946"/>
                  </a:lnTo>
                  <a:lnTo>
                    <a:pt x="7460" y="72491"/>
                  </a:lnTo>
                  <a:lnTo>
                    <a:pt x="7460" y="72535"/>
                  </a:lnTo>
                  <a:lnTo>
                    <a:pt x="7723" y="73193"/>
                  </a:lnTo>
                  <a:lnTo>
                    <a:pt x="7767" y="73281"/>
                  </a:lnTo>
                  <a:lnTo>
                    <a:pt x="9566" y="74773"/>
                  </a:lnTo>
                  <a:lnTo>
                    <a:pt x="11629" y="76396"/>
                  </a:lnTo>
                  <a:lnTo>
                    <a:pt x="13735" y="77888"/>
                  </a:lnTo>
                  <a:lnTo>
                    <a:pt x="16061" y="79205"/>
                  </a:lnTo>
                  <a:lnTo>
                    <a:pt x="18079" y="80828"/>
                  </a:lnTo>
                  <a:lnTo>
                    <a:pt x="20098" y="82540"/>
                  </a:lnTo>
                  <a:lnTo>
                    <a:pt x="21195" y="84865"/>
                  </a:lnTo>
                  <a:lnTo>
                    <a:pt x="21326" y="87893"/>
                  </a:lnTo>
                  <a:lnTo>
                    <a:pt x="21326" y="87937"/>
                  </a:lnTo>
                  <a:lnTo>
                    <a:pt x="21370" y="88025"/>
                  </a:lnTo>
                  <a:lnTo>
                    <a:pt x="21502" y="88069"/>
                  </a:lnTo>
                  <a:lnTo>
                    <a:pt x="21546" y="88025"/>
                  </a:lnTo>
                  <a:lnTo>
                    <a:pt x="21634" y="87981"/>
                  </a:lnTo>
                  <a:lnTo>
                    <a:pt x="21634" y="87937"/>
                  </a:lnTo>
                  <a:lnTo>
                    <a:pt x="21677" y="87893"/>
                  </a:lnTo>
                  <a:lnTo>
                    <a:pt x="21546" y="84821"/>
                  </a:lnTo>
                  <a:lnTo>
                    <a:pt x="21546" y="84778"/>
                  </a:lnTo>
                  <a:lnTo>
                    <a:pt x="20405" y="82364"/>
                  </a:lnTo>
                  <a:lnTo>
                    <a:pt x="20361" y="82276"/>
                  </a:lnTo>
                  <a:lnTo>
                    <a:pt x="18299" y="80521"/>
                  </a:lnTo>
                  <a:lnTo>
                    <a:pt x="16280" y="78942"/>
                  </a:lnTo>
                  <a:lnTo>
                    <a:pt x="16236" y="78898"/>
                  </a:lnTo>
                  <a:lnTo>
                    <a:pt x="13954" y="77581"/>
                  </a:lnTo>
                  <a:lnTo>
                    <a:pt x="11848" y="76089"/>
                  </a:lnTo>
                  <a:lnTo>
                    <a:pt x="9830" y="74510"/>
                  </a:lnTo>
                  <a:lnTo>
                    <a:pt x="8031" y="73018"/>
                  </a:lnTo>
                  <a:lnTo>
                    <a:pt x="7811" y="72403"/>
                  </a:lnTo>
                  <a:lnTo>
                    <a:pt x="7285" y="69902"/>
                  </a:lnTo>
                  <a:lnTo>
                    <a:pt x="7109" y="67489"/>
                  </a:lnTo>
                  <a:lnTo>
                    <a:pt x="7109" y="65339"/>
                  </a:lnTo>
                  <a:lnTo>
                    <a:pt x="7109" y="63188"/>
                  </a:lnTo>
                  <a:lnTo>
                    <a:pt x="7109" y="60424"/>
                  </a:lnTo>
                  <a:lnTo>
                    <a:pt x="7197" y="57265"/>
                  </a:lnTo>
                  <a:lnTo>
                    <a:pt x="7285" y="54763"/>
                  </a:lnTo>
                  <a:lnTo>
                    <a:pt x="7285" y="54720"/>
                  </a:lnTo>
                  <a:lnTo>
                    <a:pt x="7065" y="53096"/>
                  </a:lnTo>
                  <a:lnTo>
                    <a:pt x="6583" y="50463"/>
                  </a:lnTo>
                  <a:lnTo>
                    <a:pt x="6583" y="47523"/>
                  </a:lnTo>
                  <a:lnTo>
                    <a:pt x="6583" y="47479"/>
                  </a:lnTo>
                  <a:lnTo>
                    <a:pt x="6363" y="46338"/>
                  </a:lnTo>
                  <a:lnTo>
                    <a:pt x="6363" y="46295"/>
                  </a:lnTo>
                  <a:lnTo>
                    <a:pt x="5354" y="43530"/>
                  </a:lnTo>
                  <a:lnTo>
                    <a:pt x="4388" y="41073"/>
                  </a:lnTo>
                  <a:lnTo>
                    <a:pt x="3204" y="38352"/>
                  </a:lnTo>
                  <a:lnTo>
                    <a:pt x="1536" y="33789"/>
                  </a:lnTo>
                  <a:lnTo>
                    <a:pt x="1010" y="30980"/>
                  </a:lnTo>
                  <a:lnTo>
                    <a:pt x="834" y="28479"/>
                  </a:lnTo>
                  <a:lnTo>
                    <a:pt x="351" y="25100"/>
                  </a:lnTo>
                  <a:lnTo>
                    <a:pt x="615" y="24135"/>
                  </a:lnTo>
                  <a:lnTo>
                    <a:pt x="1580" y="21634"/>
                  </a:lnTo>
                  <a:lnTo>
                    <a:pt x="2809" y="18694"/>
                  </a:lnTo>
                  <a:lnTo>
                    <a:pt x="3818" y="16412"/>
                  </a:lnTo>
                  <a:lnTo>
                    <a:pt x="5617" y="14130"/>
                  </a:lnTo>
                  <a:lnTo>
                    <a:pt x="7021" y="12375"/>
                  </a:lnTo>
                  <a:lnTo>
                    <a:pt x="8250" y="11410"/>
                  </a:lnTo>
                  <a:lnTo>
                    <a:pt x="10356" y="9918"/>
                  </a:lnTo>
                  <a:lnTo>
                    <a:pt x="12550" y="8426"/>
                  </a:lnTo>
                  <a:lnTo>
                    <a:pt x="14437" y="7285"/>
                  </a:lnTo>
                  <a:lnTo>
                    <a:pt x="18167" y="5179"/>
                  </a:lnTo>
                  <a:lnTo>
                    <a:pt x="20317" y="3994"/>
                  </a:lnTo>
                  <a:lnTo>
                    <a:pt x="22555" y="2897"/>
                  </a:lnTo>
                  <a:lnTo>
                    <a:pt x="25319" y="1537"/>
                  </a:lnTo>
                  <a:lnTo>
                    <a:pt x="27426" y="352"/>
                  </a:lnTo>
                  <a:lnTo>
                    <a:pt x="27470" y="308"/>
                  </a:lnTo>
                  <a:lnTo>
                    <a:pt x="27514" y="220"/>
                  </a:lnTo>
                  <a:lnTo>
                    <a:pt x="27514" y="176"/>
                  </a:lnTo>
                  <a:lnTo>
                    <a:pt x="27514" y="89"/>
                  </a:lnTo>
                  <a:lnTo>
                    <a:pt x="27470" y="45"/>
                  </a:lnTo>
                  <a:lnTo>
                    <a:pt x="27382" y="1"/>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5" name="Google Shape;4585;p91"/>
            <p:cNvSpPr/>
            <p:nvPr/>
          </p:nvSpPr>
          <p:spPr>
            <a:xfrm>
              <a:off x="296250" y="2349025"/>
              <a:ext cx="510150" cy="2108475"/>
            </a:xfrm>
            <a:custGeom>
              <a:rect b="b" l="l" r="r" t="t"/>
              <a:pathLst>
                <a:path extrusionOk="0" h="84339" w="20406">
                  <a:moveTo>
                    <a:pt x="19571" y="0"/>
                  </a:moveTo>
                  <a:lnTo>
                    <a:pt x="17597" y="1010"/>
                  </a:lnTo>
                  <a:lnTo>
                    <a:pt x="15447" y="2370"/>
                  </a:lnTo>
                  <a:lnTo>
                    <a:pt x="12638" y="4345"/>
                  </a:lnTo>
                  <a:lnTo>
                    <a:pt x="11059" y="5442"/>
                  </a:lnTo>
                  <a:lnTo>
                    <a:pt x="11059" y="5486"/>
                  </a:lnTo>
                  <a:lnTo>
                    <a:pt x="7987" y="8338"/>
                  </a:lnTo>
                  <a:lnTo>
                    <a:pt x="5837" y="10356"/>
                  </a:lnTo>
                  <a:lnTo>
                    <a:pt x="5793" y="10400"/>
                  </a:lnTo>
                  <a:lnTo>
                    <a:pt x="2370" y="17728"/>
                  </a:lnTo>
                  <a:lnTo>
                    <a:pt x="703" y="21414"/>
                  </a:lnTo>
                  <a:lnTo>
                    <a:pt x="220" y="22643"/>
                  </a:lnTo>
                  <a:lnTo>
                    <a:pt x="45" y="22994"/>
                  </a:lnTo>
                  <a:lnTo>
                    <a:pt x="1" y="23213"/>
                  </a:lnTo>
                  <a:lnTo>
                    <a:pt x="45" y="23257"/>
                  </a:lnTo>
                  <a:lnTo>
                    <a:pt x="3160" y="31901"/>
                  </a:lnTo>
                  <a:lnTo>
                    <a:pt x="3160" y="31945"/>
                  </a:lnTo>
                  <a:lnTo>
                    <a:pt x="4476" y="34095"/>
                  </a:lnTo>
                  <a:lnTo>
                    <a:pt x="5925" y="37123"/>
                  </a:lnTo>
                  <a:lnTo>
                    <a:pt x="7636" y="40809"/>
                  </a:lnTo>
                  <a:lnTo>
                    <a:pt x="8689" y="43310"/>
                  </a:lnTo>
                  <a:lnTo>
                    <a:pt x="9128" y="46382"/>
                  </a:lnTo>
                  <a:lnTo>
                    <a:pt x="9172" y="49103"/>
                  </a:lnTo>
                  <a:lnTo>
                    <a:pt x="9172" y="53008"/>
                  </a:lnTo>
                  <a:lnTo>
                    <a:pt x="9216" y="55772"/>
                  </a:lnTo>
                  <a:lnTo>
                    <a:pt x="9172" y="58230"/>
                  </a:lnTo>
                  <a:lnTo>
                    <a:pt x="9259" y="62091"/>
                  </a:lnTo>
                  <a:lnTo>
                    <a:pt x="9391" y="65251"/>
                  </a:lnTo>
                  <a:lnTo>
                    <a:pt x="9523" y="67488"/>
                  </a:lnTo>
                  <a:lnTo>
                    <a:pt x="9654" y="68542"/>
                  </a:lnTo>
                  <a:lnTo>
                    <a:pt x="9654" y="68585"/>
                  </a:lnTo>
                  <a:lnTo>
                    <a:pt x="10400" y="70867"/>
                  </a:lnTo>
                  <a:lnTo>
                    <a:pt x="11673" y="73632"/>
                  </a:lnTo>
                  <a:lnTo>
                    <a:pt x="12770" y="75870"/>
                  </a:lnTo>
                  <a:lnTo>
                    <a:pt x="13340" y="77010"/>
                  </a:lnTo>
                  <a:lnTo>
                    <a:pt x="13340" y="77054"/>
                  </a:lnTo>
                  <a:lnTo>
                    <a:pt x="14393" y="78283"/>
                  </a:lnTo>
                  <a:lnTo>
                    <a:pt x="18343" y="82013"/>
                  </a:lnTo>
                  <a:lnTo>
                    <a:pt x="20054" y="84251"/>
                  </a:lnTo>
                  <a:lnTo>
                    <a:pt x="20142" y="84295"/>
                  </a:lnTo>
                  <a:lnTo>
                    <a:pt x="20230" y="84338"/>
                  </a:lnTo>
                  <a:lnTo>
                    <a:pt x="20317" y="84295"/>
                  </a:lnTo>
                  <a:lnTo>
                    <a:pt x="20361" y="84251"/>
                  </a:lnTo>
                  <a:lnTo>
                    <a:pt x="20405" y="84163"/>
                  </a:lnTo>
                  <a:lnTo>
                    <a:pt x="20361" y="84119"/>
                  </a:lnTo>
                  <a:lnTo>
                    <a:pt x="20361" y="84031"/>
                  </a:lnTo>
                  <a:lnTo>
                    <a:pt x="18606" y="81793"/>
                  </a:lnTo>
                  <a:lnTo>
                    <a:pt x="18562" y="81793"/>
                  </a:lnTo>
                  <a:lnTo>
                    <a:pt x="14657" y="78020"/>
                  </a:lnTo>
                  <a:lnTo>
                    <a:pt x="13648" y="76835"/>
                  </a:lnTo>
                  <a:lnTo>
                    <a:pt x="11980" y="73500"/>
                  </a:lnTo>
                  <a:lnTo>
                    <a:pt x="10708" y="70736"/>
                  </a:lnTo>
                  <a:lnTo>
                    <a:pt x="10005" y="68498"/>
                  </a:lnTo>
                  <a:lnTo>
                    <a:pt x="9874" y="67445"/>
                  </a:lnTo>
                  <a:lnTo>
                    <a:pt x="9742" y="65251"/>
                  </a:lnTo>
                  <a:lnTo>
                    <a:pt x="9611" y="62091"/>
                  </a:lnTo>
                  <a:lnTo>
                    <a:pt x="9523" y="58230"/>
                  </a:lnTo>
                  <a:lnTo>
                    <a:pt x="9567" y="55772"/>
                  </a:lnTo>
                  <a:lnTo>
                    <a:pt x="9523" y="53008"/>
                  </a:lnTo>
                  <a:lnTo>
                    <a:pt x="9523" y="49103"/>
                  </a:lnTo>
                  <a:lnTo>
                    <a:pt x="9479" y="46338"/>
                  </a:lnTo>
                  <a:lnTo>
                    <a:pt x="8996" y="43223"/>
                  </a:lnTo>
                  <a:lnTo>
                    <a:pt x="8996" y="43179"/>
                  </a:lnTo>
                  <a:lnTo>
                    <a:pt x="7943" y="40678"/>
                  </a:lnTo>
                  <a:lnTo>
                    <a:pt x="6232" y="36948"/>
                  </a:lnTo>
                  <a:lnTo>
                    <a:pt x="4784" y="33920"/>
                  </a:lnTo>
                  <a:lnTo>
                    <a:pt x="3467" y="31770"/>
                  </a:lnTo>
                  <a:lnTo>
                    <a:pt x="352" y="23169"/>
                  </a:lnTo>
                  <a:lnTo>
                    <a:pt x="571" y="22643"/>
                  </a:lnTo>
                  <a:lnTo>
                    <a:pt x="1010" y="21590"/>
                  </a:lnTo>
                  <a:lnTo>
                    <a:pt x="2458" y="18430"/>
                  </a:lnTo>
                  <a:lnTo>
                    <a:pt x="6100" y="10576"/>
                  </a:lnTo>
                  <a:lnTo>
                    <a:pt x="8250" y="8601"/>
                  </a:lnTo>
                  <a:lnTo>
                    <a:pt x="11278" y="5749"/>
                  </a:lnTo>
                  <a:lnTo>
                    <a:pt x="12858" y="4652"/>
                  </a:lnTo>
                  <a:lnTo>
                    <a:pt x="15666" y="2633"/>
                  </a:lnTo>
                  <a:lnTo>
                    <a:pt x="17772" y="1317"/>
                  </a:lnTo>
                  <a:lnTo>
                    <a:pt x="19747" y="308"/>
                  </a:lnTo>
                  <a:lnTo>
                    <a:pt x="19791" y="264"/>
                  </a:lnTo>
                  <a:lnTo>
                    <a:pt x="19835" y="220"/>
                  </a:lnTo>
                  <a:lnTo>
                    <a:pt x="19835" y="132"/>
                  </a:lnTo>
                  <a:lnTo>
                    <a:pt x="19835" y="88"/>
                  </a:lnTo>
                  <a:lnTo>
                    <a:pt x="19791" y="44"/>
                  </a:lnTo>
                  <a:lnTo>
                    <a:pt x="19747" y="0"/>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6" name="Google Shape;4586;p91"/>
            <p:cNvSpPr/>
            <p:nvPr/>
          </p:nvSpPr>
          <p:spPr>
            <a:xfrm>
              <a:off x="1687275" y="2939225"/>
              <a:ext cx="868850" cy="1159550"/>
            </a:xfrm>
            <a:custGeom>
              <a:rect b="b" l="l" r="r" t="t"/>
              <a:pathLst>
                <a:path extrusionOk="0" h="46382" w="34754">
                  <a:moveTo>
                    <a:pt x="34490" y="0"/>
                  </a:moveTo>
                  <a:lnTo>
                    <a:pt x="31550" y="1755"/>
                  </a:lnTo>
                  <a:lnTo>
                    <a:pt x="31506" y="1755"/>
                  </a:lnTo>
                  <a:lnTo>
                    <a:pt x="30453" y="2633"/>
                  </a:lnTo>
                  <a:lnTo>
                    <a:pt x="28347" y="4959"/>
                  </a:lnTo>
                  <a:lnTo>
                    <a:pt x="25846" y="7416"/>
                  </a:lnTo>
                  <a:lnTo>
                    <a:pt x="23871" y="9127"/>
                  </a:lnTo>
                  <a:lnTo>
                    <a:pt x="20975" y="10882"/>
                  </a:lnTo>
                  <a:lnTo>
                    <a:pt x="20931" y="10926"/>
                  </a:lnTo>
                  <a:lnTo>
                    <a:pt x="20141" y="11716"/>
                  </a:lnTo>
                  <a:lnTo>
                    <a:pt x="18254" y="14261"/>
                  </a:lnTo>
                  <a:lnTo>
                    <a:pt x="17201" y="15534"/>
                  </a:lnTo>
                  <a:lnTo>
                    <a:pt x="15753" y="16587"/>
                  </a:lnTo>
                  <a:lnTo>
                    <a:pt x="15709" y="16631"/>
                  </a:lnTo>
                  <a:lnTo>
                    <a:pt x="13515" y="19264"/>
                  </a:lnTo>
                  <a:lnTo>
                    <a:pt x="12199" y="21238"/>
                  </a:lnTo>
                  <a:lnTo>
                    <a:pt x="10970" y="23213"/>
                  </a:lnTo>
                  <a:lnTo>
                    <a:pt x="9347" y="26284"/>
                  </a:lnTo>
                  <a:lnTo>
                    <a:pt x="8425" y="28083"/>
                  </a:lnTo>
                  <a:lnTo>
                    <a:pt x="8425" y="28127"/>
                  </a:lnTo>
                  <a:lnTo>
                    <a:pt x="8074" y="29444"/>
                  </a:lnTo>
                  <a:lnTo>
                    <a:pt x="7855" y="32164"/>
                  </a:lnTo>
                  <a:lnTo>
                    <a:pt x="7723" y="34051"/>
                  </a:lnTo>
                  <a:lnTo>
                    <a:pt x="7723" y="34139"/>
                  </a:lnTo>
                  <a:lnTo>
                    <a:pt x="8118" y="34753"/>
                  </a:lnTo>
                  <a:lnTo>
                    <a:pt x="8118" y="35631"/>
                  </a:lnTo>
                  <a:lnTo>
                    <a:pt x="7811" y="36509"/>
                  </a:lnTo>
                  <a:lnTo>
                    <a:pt x="6100" y="38746"/>
                  </a:lnTo>
                  <a:lnTo>
                    <a:pt x="5178" y="40194"/>
                  </a:lnTo>
                  <a:lnTo>
                    <a:pt x="5178" y="40238"/>
                  </a:lnTo>
                  <a:lnTo>
                    <a:pt x="4257" y="42169"/>
                  </a:lnTo>
                  <a:lnTo>
                    <a:pt x="3467" y="43091"/>
                  </a:lnTo>
                  <a:lnTo>
                    <a:pt x="1712" y="44188"/>
                  </a:lnTo>
                  <a:lnTo>
                    <a:pt x="1668" y="44188"/>
                  </a:lnTo>
                  <a:lnTo>
                    <a:pt x="922" y="44890"/>
                  </a:lnTo>
                  <a:lnTo>
                    <a:pt x="878" y="44890"/>
                  </a:lnTo>
                  <a:lnTo>
                    <a:pt x="44" y="46074"/>
                  </a:lnTo>
                  <a:lnTo>
                    <a:pt x="0" y="46162"/>
                  </a:lnTo>
                  <a:lnTo>
                    <a:pt x="0" y="46206"/>
                  </a:lnTo>
                  <a:lnTo>
                    <a:pt x="44" y="46294"/>
                  </a:lnTo>
                  <a:lnTo>
                    <a:pt x="88" y="46338"/>
                  </a:lnTo>
                  <a:lnTo>
                    <a:pt x="176" y="46382"/>
                  </a:lnTo>
                  <a:lnTo>
                    <a:pt x="263" y="46338"/>
                  </a:lnTo>
                  <a:lnTo>
                    <a:pt x="307" y="46294"/>
                  </a:lnTo>
                  <a:lnTo>
                    <a:pt x="1185" y="45109"/>
                  </a:lnTo>
                  <a:lnTo>
                    <a:pt x="1887" y="44451"/>
                  </a:lnTo>
                  <a:lnTo>
                    <a:pt x="3686" y="43354"/>
                  </a:lnTo>
                  <a:lnTo>
                    <a:pt x="3730" y="43310"/>
                  </a:lnTo>
                  <a:lnTo>
                    <a:pt x="4520" y="42388"/>
                  </a:lnTo>
                  <a:lnTo>
                    <a:pt x="4564" y="42345"/>
                  </a:lnTo>
                  <a:lnTo>
                    <a:pt x="5485" y="40370"/>
                  </a:lnTo>
                  <a:lnTo>
                    <a:pt x="6407" y="38966"/>
                  </a:lnTo>
                  <a:lnTo>
                    <a:pt x="8118" y="36728"/>
                  </a:lnTo>
                  <a:lnTo>
                    <a:pt x="8162" y="36640"/>
                  </a:lnTo>
                  <a:lnTo>
                    <a:pt x="8425" y="35719"/>
                  </a:lnTo>
                  <a:lnTo>
                    <a:pt x="8469" y="35675"/>
                  </a:lnTo>
                  <a:lnTo>
                    <a:pt x="8469" y="34709"/>
                  </a:lnTo>
                  <a:lnTo>
                    <a:pt x="8425" y="34622"/>
                  </a:lnTo>
                  <a:lnTo>
                    <a:pt x="8074" y="34007"/>
                  </a:lnTo>
                  <a:lnTo>
                    <a:pt x="8206" y="32208"/>
                  </a:lnTo>
                  <a:lnTo>
                    <a:pt x="8425" y="29532"/>
                  </a:lnTo>
                  <a:lnTo>
                    <a:pt x="8732" y="28259"/>
                  </a:lnTo>
                  <a:lnTo>
                    <a:pt x="9654" y="26460"/>
                  </a:lnTo>
                  <a:lnTo>
                    <a:pt x="11277" y="23388"/>
                  </a:lnTo>
                  <a:lnTo>
                    <a:pt x="12506" y="21414"/>
                  </a:lnTo>
                  <a:lnTo>
                    <a:pt x="13779" y="19483"/>
                  </a:lnTo>
                  <a:lnTo>
                    <a:pt x="15973" y="16850"/>
                  </a:lnTo>
                  <a:lnTo>
                    <a:pt x="17421" y="15841"/>
                  </a:lnTo>
                  <a:lnTo>
                    <a:pt x="17421" y="15797"/>
                  </a:lnTo>
                  <a:lnTo>
                    <a:pt x="18518" y="14481"/>
                  </a:lnTo>
                  <a:lnTo>
                    <a:pt x="20405" y="11936"/>
                  </a:lnTo>
                  <a:lnTo>
                    <a:pt x="21151" y="11190"/>
                  </a:lnTo>
                  <a:lnTo>
                    <a:pt x="24091" y="9434"/>
                  </a:lnTo>
                  <a:lnTo>
                    <a:pt x="26109" y="7679"/>
                  </a:lnTo>
                  <a:lnTo>
                    <a:pt x="28610" y="5222"/>
                  </a:lnTo>
                  <a:lnTo>
                    <a:pt x="30717" y="2896"/>
                  </a:lnTo>
                  <a:lnTo>
                    <a:pt x="31726" y="2062"/>
                  </a:lnTo>
                  <a:lnTo>
                    <a:pt x="34666" y="307"/>
                  </a:lnTo>
                  <a:lnTo>
                    <a:pt x="34710" y="263"/>
                  </a:lnTo>
                  <a:lnTo>
                    <a:pt x="34754" y="219"/>
                  </a:lnTo>
                  <a:lnTo>
                    <a:pt x="34754" y="132"/>
                  </a:lnTo>
                  <a:lnTo>
                    <a:pt x="34754" y="88"/>
                  </a:lnTo>
                  <a:lnTo>
                    <a:pt x="34710" y="44"/>
                  </a:lnTo>
                  <a:lnTo>
                    <a:pt x="34622" y="0"/>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7" name="Google Shape;4587;p91"/>
            <p:cNvSpPr/>
            <p:nvPr/>
          </p:nvSpPr>
          <p:spPr>
            <a:xfrm>
              <a:off x="1675200" y="2913975"/>
              <a:ext cx="853500" cy="1173825"/>
            </a:xfrm>
            <a:custGeom>
              <a:rect b="b" l="l" r="r" t="t"/>
              <a:pathLst>
                <a:path extrusionOk="0" h="46953" w="34140">
                  <a:moveTo>
                    <a:pt x="33964" y="1"/>
                  </a:moveTo>
                  <a:lnTo>
                    <a:pt x="33876" y="45"/>
                  </a:lnTo>
                  <a:lnTo>
                    <a:pt x="31463" y="1449"/>
                  </a:lnTo>
                  <a:lnTo>
                    <a:pt x="30410" y="2195"/>
                  </a:lnTo>
                  <a:lnTo>
                    <a:pt x="28479" y="4345"/>
                  </a:lnTo>
                  <a:lnTo>
                    <a:pt x="26460" y="6276"/>
                  </a:lnTo>
                  <a:lnTo>
                    <a:pt x="24837" y="7724"/>
                  </a:lnTo>
                  <a:lnTo>
                    <a:pt x="22774" y="9128"/>
                  </a:lnTo>
                  <a:lnTo>
                    <a:pt x="20932" y="10576"/>
                  </a:lnTo>
                  <a:lnTo>
                    <a:pt x="19659" y="11410"/>
                  </a:lnTo>
                  <a:lnTo>
                    <a:pt x="19615" y="11410"/>
                  </a:lnTo>
                  <a:lnTo>
                    <a:pt x="18650" y="12507"/>
                  </a:lnTo>
                  <a:lnTo>
                    <a:pt x="17158" y="14525"/>
                  </a:lnTo>
                  <a:lnTo>
                    <a:pt x="16543" y="15140"/>
                  </a:lnTo>
                  <a:lnTo>
                    <a:pt x="15534" y="15798"/>
                  </a:lnTo>
                  <a:lnTo>
                    <a:pt x="15490" y="15842"/>
                  </a:lnTo>
                  <a:lnTo>
                    <a:pt x="13955" y="17728"/>
                  </a:lnTo>
                  <a:lnTo>
                    <a:pt x="12112" y="20186"/>
                  </a:lnTo>
                  <a:lnTo>
                    <a:pt x="10707" y="22248"/>
                  </a:lnTo>
                  <a:lnTo>
                    <a:pt x="8382" y="26417"/>
                  </a:lnTo>
                  <a:lnTo>
                    <a:pt x="7592" y="27865"/>
                  </a:lnTo>
                  <a:lnTo>
                    <a:pt x="7592" y="27909"/>
                  </a:lnTo>
                  <a:lnTo>
                    <a:pt x="7372" y="28655"/>
                  </a:lnTo>
                  <a:lnTo>
                    <a:pt x="6802" y="34008"/>
                  </a:lnTo>
                  <a:lnTo>
                    <a:pt x="6583" y="36597"/>
                  </a:lnTo>
                  <a:lnTo>
                    <a:pt x="6363" y="38089"/>
                  </a:lnTo>
                  <a:lnTo>
                    <a:pt x="5486" y="39669"/>
                  </a:lnTo>
                  <a:lnTo>
                    <a:pt x="4301" y="41819"/>
                  </a:lnTo>
                  <a:lnTo>
                    <a:pt x="3467" y="43047"/>
                  </a:lnTo>
                  <a:lnTo>
                    <a:pt x="2019" y="44144"/>
                  </a:lnTo>
                  <a:lnTo>
                    <a:pt x="1975" y="44188"/>
                  </a:lnTo>
                  <a:lnTo>
                    <a:pt x="44" y="46690"/>
                  </a:lnTo>
                  <a:lnTo>
                    <a:pt x="0" y="46733"/>
                  </a:lnTo>
                  <a:lnTo>
                    <a:pt x="0" y="46821"/>
                  </a:lnTo>
                  <a:lnTo>
                    <a:pt x="44" y="46865"/>
                  </a:lnTo>
                  <a:lnTo>
                    <a:pt x="88" y="46909"/>
                  </a:lnTo>
                  <a:lnTo>
                    <a:pt x="176" y="46953"/>
                  </a:lnTo>
                  <a:lnTo>
                    <a:pt x="264" y="46953"/>
                  </a:lnTo>
                  <a:lnTo>
                    <a:pt x="308" y="46909"/>
                  </a:lnTo>
                  <a:lnTo>
                    <a:pt x="2238" y="44408"/>
                  </a:lnTo>
                  <a:lnTo>
                    <a:pt x="3686" y="43311"/>
                  </a:lnTo>
                  <a:lnTo>
                    <a:pt x="3730" y="43267"/>
                  </a:lnTo>
                  <a:lnTo>
                    <a:pt x="4608" y="41994"/>
                  </a:lnTo>
                  <a:lnTo>
                    <a:pt x="5793" y="39844"/>
                  </a:lnTo>
                  <a:lnTo>
                    <a:pt x="6714" y="38221"/>
                  </a:lnTo>
                  <a:lnTo>
                    <a:pt x="6714" y="38133"/>
                  </a:lnTo>
                  <a:lnTo>
                    <a:pt x="6934" y="36641"/>
                  </a:lnTo>
                  <a:lnTo>
                    <a:pt x="7153" y="34052"/>
                  </a:lnTo>
                  <a:lnTo>
                    <a:pt x="7723" y="28699"/>
                  </a:lnTo>
                  <a:lnTo>
                    <a:pt x="7943" y="28040"/>
                  </a:lnTo>
                  <a:lnTo>
                    <a:pt x="8689" y="26548"/>
                  </a:lnTo>
                  <a:lnTo>
                    <a:pt x="11015" y="22424"/>
                  </a:lnTo>
                  <a:lnTo>
                    <a:pt x="12419" y="20361"/>
                  </a:lnTo>
                  <a:lnTo>
                    <a:pt x="14218" y="17948"/>
                  </a:lnTo>
                  <a:lnTo>
                    <a:pt x="15754" y="16105"/>
                  </a:lnTo>
                  <a:lnTo>
                    <a:pt x="16763" y="15403"/>
                  </a:lnTo>
                  <a:lnTo>
                    <a:pt x="16807" y="15403"/>
                  </a:lnTo>
                  <a:lnTo>
                    <a:pt x="17421" y="14745"/>
                  </a:lnTo>
                  <a:lnTo>
                    <a:pt x="17465" y="14745"/>
                  </a:lnTo>
                  <a:lnTo>
                    <a:pt x="18913" y="12726"/>
                  </a:lnTo>
                  <a:lnTo>
                    <a:pt x="19878" y="11673"/>
                  </a:lnTo>
                  <a:lnTo>
                    <a:pt x="21151" y="10839"/>
                  </a:lnTo>
                  <a:lnTo>
                    <a:pt x="22994" y="9435"/>
                  </a:lnTo>
                  <a:lnTo>
                    <a:pt x="25056" y="7987"/>
                  </a:lnTo>
                  <a:lnTo>
                    <a:pt x="26680" y="6539"/>
                  </a:lnTo>
                  <a:lnTo>
                    <a:pt x="28698" y="4564"/>
                  </a:lnTo>
                  <a:lnTo>
                    <a:pt x="30629" y="2458"/>
                  </a:lnTo>
                  <a:lnTo>
                    <a:pt x="31682" y="1756"/>
                  </a:lnTo>
                  <a:lnTo>
                    <a:pt x="34052" y="308"/>
                  </a:lnTo>
                  <a:lnTo>
                    <a:pt x="34096" y="264"/>
                  </a:lnTo>
                  <a:lnTo>
                    <a:pt x="34140" y="220"/>
                  </a:lnTo>
                  <a:lnTo>
                    <a:pt x="34140" y="132"/>
                  </a:lnTo>
                  <a:lnTo>
                    <a:pt x="34140" y="89"/>
                  </a:lnTo>
                  <a:lnTo>
                    <a:pt x="34052" y="45"/>
                  </a:lnTo>
                  <a:lnTo>
                    <a:pt x="34008" y="1"/>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8" name="Google Shape;4588;p91"/>
            <p:cNvSpPr/>
            <p:nvPr/>
          </p:nvSpPr>
          <p:spPr>
            <a:xfrm>
              <a:off x="1666425" y="2888750"/>
              <a:ext cx="833750" cy="1184800"/>
            </a:xfrm>
            <a:custGeom>
              <a:rect b="b" l="l" r="r" t="t"/>
              <a:pathLst>
                <a:path extrusionOk="0" h="47392" w="33350">
                  <a:moveTo>
                    <a:pt x="33086" y="1"/>
                  </a:moveTo>
                  <a:lnTo>
                    <a:pt x="31243" y="1229"/>
                  </a:lnTo>
                  <a:lnTo>
                    <a:pt x="30146" y="1887"/>
                  </a:lnTo>
                  <a:lnTo>
                    <a:pt x="30102" y="1931"/>
                  </a:lnTo>
                  <a:lnTo>
                    <a:pt x="26899" y="5178"/>
                  </a:lnTo>
                  <a:lnTo>
                    <a:pt x="22774" y="8382"/>
                  </a:lnTo>
                  <a:lnTo>
                    <a:pt x="19703" y="10795"/>
                  </a:lnTo>
                  <a:lnTo>
                    <a:pt x="18255" y="11892"/>
                  </a:lnTo>
                  <a:lnTo>
                    <a:pt x="18211" y="11936"/>
                  </a:lnTo>
                  <a:lnTo>
                    <a:pt x="16587" y="13955"/>
                  </a:lnTo>
                  <a:lnTo>
                    <a:pt x="15666" y="14744"/>
                  </a:lnTo>
                  <a:lnTo>
                    <a:pt x="15622" y="14744"/>
                  </a:lnTo>
                  <a:lnTo>
                    <a:pt x="11936" y="19396"/>
                  </a:lnTo>
                  <a:lnTo>
                    <a:pt x="10663" y="21107"/>
                  </a:lnTo>
                  <a:lnTo>
                    <a:pt x="9084" y="23257"/>
                  </a:lnTo>
                  <a:lnTo>
                    <a:pt x="7680" y="25758"/>
                  </a:lnTo>
                  <a:lnTo>
                    <a:pt x="6670" y="27689"/>
                  </a:lnTo>
                  <a:lnTo>
                    <a:pt x="6626" y="27733"/>
                  </a:lnTo>
                  <a:lnTo>
                    <a:pt x="6056" y="32033"/>
                  </a:lnTo>
                  <a:lnTo>
                    <a:pt x="4783" y="40107"/>
                  </a:lnTo>
                  <a:lnTo>
                    <a:pt x="4345" y="41204"/>
                  </a:lnTo>
                  <a:lnTo>
                    <a:pt x="3204" y="43091"/>
                  </a:lnTo>
                  <a:lnTo>
                    <a:pt x="2194" y="44144"/>
                  </a:lnTo>
                  <a:lnTo>
                    <a:pt x="2151" y="44188"/>
                  </a:lnTo>
                  <a:lnTo>
                    <a:pt x="834" y="45943"/>
                  </a:lnTo>
                  <a:lnTo>
                    <a:pt x="0" y="47084"/>
                  </a:lnTo>
                  <a:lnTo>
                    <a:pt x="0" y="47172"/>
                  </a:lnTo>
                  <a:lnTo>
                    <a:pt x="0" y="47216"/>
                  </a:lnTo>
                  <a:lnTo>
                    <a:pt x="0" y="47304"/>
                  </a:lnTo>
                  <a:lnTo>
                    <a:pt x="44" y="47347"/>
                  </a:lnTo>
                  <a:lnTo>
                    <a:pt x="176" y="47391"/>
                  </a:lnTo>
                  <a:lnTo>
                    <a:pt x="220" y="47347"/>
                  </a:lnTo>
                  <a:lnTo>
                    <a:pt x="308" y="47304"/>
                  </a:lnTo>
                  <a:lnTo>
                    <a:pt x="1097" y="46163"/>
                  </a:lnTo>
                  <a:lnTo>
                    <a:pt x="2458" y="44407"/>
                  </a:lnTo>
                  <a:lnTo>
                    <a:pt x="3511" y="43310"/>
                  </a:lnTo>
                  <a:lnTo>
                    <a:pt x="4652" y="41380"/>
                  </a:lnTo>
                  <a:lnTo>
                    <a:pt x="4696" y="41336"/>
                  </a:lnTo>
                  <a:lnTo>
                    <a:pt x="5134" y="40195"/>
                  </a:lnTo>
                  <a:lnTo>
                    <a:pt x="5134" y="40151"/>
                  </a:lnTo>
                  <a:lnTo>
                    <a:pt x="6407" y="32121"/>
                  </a:lnTo>
                  <a:lnTo>
                    <a:pt x="6977" y="27821"/>
                  </a:lnTo>
                  <a:lnTo>
                    <a:pt x="7987" y="25934"/>
                  </a:lnTo>
                  <a:lnTo>
                    <a:pt x="9391" y="23433"/>
                  </a:lnTo>
                  <a:lnTo>
                    <a:pt x="10927" y="21283"/>
                  </a:lnTo>
                  <a:lnTo>
                    <a:pt x="12199" y="19615"/>
                  </a:lnTo>
                  <a:lnTo>
                    <a:pt x="15885" y="15008"/>
                  </a:lnTo>
                  <a:lnTo>
                    <a:pt x="16851" y="14218"/>
                  </a:lnTo>
                  <a:lnTo>
                    <a:pt x="16894" y="14218"/>
                  </a:lnTo>
                  <a:lnTo>
                    <a:pt x="18474" y="12155"/>
                  </a:lnTo>
                  <a:lnTo>
                    <a:pt x="19922" y="11102"/>
                  </a:lnTo>
                  <a:lnTo>
                    <a:pt x="22994" y="8689"/>
                  </a:lnTo>
                  <a:lnTo>
                    <a:pt x="27119" y="5442"/>
                  </a:lnTo>
                  <a:lnTo>
                    <a:pt x="27162" y="5398"/>
                  </a:lnTo>
                  <a:lnTo>
                    <a:pt x="30366" y="2195"/>
                  </a:lnTo>
                  <a:lnTo>
                    <a:pt x="31419" y="1536"/>
                  </a:lnTo>
                  <a:lnTo>
                    <a:pt x="33306" y="308"/>
                  </a:lnTo>
                  <a:lnTo>
                    <a:pt x="33350" y="264"/>
                  </a:lnTo>
                  <a:lnTo>
                    <a:pt x="33350" y="220"/>
                  </a:lnTo>
                  <a:lnTo>
                    <a:pt x="33350" y="132"/>
                  </a:lnTo>
                  <a:lnTo>
                    <a:pt x="33350" y="88"/>
                  </a:lnTo>
                  <a:lnTo>
                    <a:pt x="33306" y="44"/>
                  </a:lnTo>
                  <a:lnTo>
                    <a:pt x="33218" y="1"/>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9" name="Google Shape;4589;p91"/>
            <p:cNvSpPr/>
            <p:nvPr/>
          </p:nvSpPr>
          <p:spPr>
            <a:xfrm>
              <a:off x="1654350" y="2862425"/>
              <a:ext cx="817300" cy="1200150"/>
            </a:xfrm>
            <a:custGeom>
              <a:rect b="b" l="l" r="r" t="t"/>
              <a:pathLst>
                <a:path extrusionOk="0" h="48006" w="32692">
                  <a:moveTo>
                    <a:pt x="32472" y="0"/>
                  </a:moveTo>
                  <a:lnTo>
                    <a:pt x="32428" y="44"/>
                  </a:lnTo>
                  <a:lnTo>
                    <a:pt x="30103" y="1580"/>
                  </a:lnTo>
                  <a:lnTo>
                    <a:pt x="27514" y="4081"/>
                  </a:lnTo>
                  <a:lnTo>
                    <a:pt x="22906" y="7723"/>
                  </a:lnTo>
                  <a:lnTo>
                    <a:pt x="20625" y="9522"/>
                  </a:lnTo>
                  <a:lnTo>
                    <a:pt x="18694" y="11102"/>
                  </a:lnTo>
                  <a:lnTo>
                    <a:pt x="17070" y="12331"/>
                  </a:lnTo>
                  <a:lnTo>
                    <a:pt x="17070" y="12375"/>
                  </a:lnTo>
                  <a:lnTo>
                    <a:pt x="16280" y="13252"/>
                  </a:lnTo>
                  <a:lnTo>
                    <a:pt x="15622" y="13911"/>
                  </a:lnTo>
                  <a:lnTo>
                    <a:pt x="15578" y="13911"/>
                  </a:lnTo>
                  <a:lnTo>
                    <a:pt x="12770" y="17509"/>
                  </a:lnTo>
                  <a:lnTo>
                    <a:pt x="10927" y="19922"/>
                  </a:lnTo>
                  <a:lnTo>
                    <a:pt x="7592" y="24310"/>
                  </a:lnTo>
                  <a:lnTo>
                    <a:pt x="7592" y="24354"/>
                  </a:lnTo>
                  <a:lnTo>
                    <a:pt x="5881" y="27513"/>
                  </a:lnTo>
                  <a:lnTo>
                    <a:pt x="5837" y="27601"/>
                  </a:lnTo>
                  <a:lnTo>
                    <a:pt x="5179" y="32121"/>
                  </a:lnTo>
                  <a:lnTo>
                    <a:pt x="4608" y="35851"/>
                  </a:lnTo>
                  <a:lnTo>
                    <a:pt x="4126" y="39317"/>
                  </a:lnTo>
                  <a:lnTo>
                    <a:pt x="3599" y="41775"/>
                  </a:lnTo>
                  <a:lnTo>
                    <a:pt x="3116" y="43135"/>
                  </a:lnTo>
                  <a:lnTo>
                    <a:pt x="527" y="47084"/>
                  </a:lnTo>
                  <a:lnTo>
                    <a:pt x="45" y="47742"/>
                  </a:lnTo>
                  <a:lnTo>
                    <a:pt x="1" y="47786"/>
                  </a:lnTo>
                  <a:lnTo>
                    <a:pt x="1" y="47874"/>
                  </a:lnTo>
                  <a:lnTo>
                    <a:pt x="45" y="47918"/>
                  </a:lnTo>
                  <a:lnTo>
                    <a:pt x="89" y="47962"/>
                  </a:lnTo>
                  <a:lnTo>
                    <a:pt x="176" y="48006"/>
                  </a:lnTo>
                  <a:lnTo>
                    <a:pt x="264" y="48006"/>
                  </a:lnTo>
                  <a:lnTo>
                    <a:pt x="352" y="47918"/>
                  </a:lnTo>
                  <a:lnTo>
                    <a:pt x="791" y="47260"/>
                  </a:lnTo>
                  <a:lnTo>
                    <a:pt x="3423" y="43310"/>
                  </a:lnTo>
                  <a:lnTo>
                    <a:pt x="3467" y="43266"/>
                  </a:lnTo>
                  <a:lnTo>
                    <a:pt x="3906" y="41862"/>
                  </a:lnTo>
                  <a:lnTo>
                    <a:pt x="4477" y="39361"/>
                  </a:lnTo>
                  <a:lnTo>
                    <a:pt x="4959" y="35938"/>
                  </a:lnTo>
                  <a:lnTo>
                    <a:pt x="5530" y="32165"/>
                  </a:lnTo>
                  <a:lnTo>
                    <a:pt x="6188" y="27645"/>
                  </a:lnTo>
                  <a:lnTo>
                    <a:pt x="7899" y="24530"/>
                  </a:lnTo>
                  <a:lnTo>
                    <a:pt x="11190" y="20098"/>
                  </a:lnTo>
                  <a:lnTo>
                    <a:pt x="13033" y="17728"/>
                  </a:lnTo>
                  <a:lnTo>
                    <a:pt x="15842" y="14130"/>
                  </a:lnTo>
                  <a:lnTo>
                    <a:pt x="16544" y="13516"/>
                  </a:lnTo>
                  <a:lnTo>
                    <a:pt x="17290" y="12594"/>
                  </a:lnTo>
                  <a:lnTo>
                    <a:pt x="18913" y="11409"/>
                  </a:lnTo>
                  <a:lnTo>
                    <a:pt x="20844" y="9830"/>
                  </a:lnTo>
                  <a:lnTo>
                    <a:pt x="23082" y="7987"/>
                  </a:lnTo>
                  <a:lnTo>
                    <a:pt x="27733" y="4345"/>
                  </a:lnTo>
                  <a:lnTo>
                    <a:pt x="30322" y="1843"/>
                  </a:lnTo>
                  <a:lnTo>
                    <a:pt x="32604" y="352"/>
                  </a:lnTo>
                  <a:lnTo>
                    <a:pt x="32648" y="264"/>
                  </a:lnTo>
                  <a:lnTo>
                    <a:pt x="32692" y="220"/>
                  </a:lnTo>
                  <a:lnTo>
                    <a:pt x="32692" y="176"/>
                  </a:lnTo>
                  <a:lnTo>
                    <a:pt x="32648" y="88"/>
                  </a:lnTo>
                  <a:lnTo>
                    <a:pt x="32604" y="44"/>
                  </a:lnTo>
                  <a:lnTo>
                    <a:pt x="32560" y="0"/>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0" name="Google Shape;4590;p91"/>
            <p:cNvSpPr/>
            <p:nvPr/>
          </p:nvSpPr>
          <p:spPr>
            <a:xfrm>
              <a:off x="1560025" y="2811950"/>
              <a:ext cx="854575" cy="1804625"/>
            </a:xfrm>
            <a:custGeom>
              <a:rect b="b" l="l" r="r" t="t"/>
              <a:pathLst>
                <a:path extrusionOk="0" h="72185" w="34183">
                  <a:moveTo>
                    <a:pt x="33964" y="1"/>
                  </a:moveTo>
                  <a:lnTo>
                    <a:pt x="33920" y="45"/>
                  </a:lnTo>
                  <a:lnTo>
                    <a:pt x="30014" y="3073"/>
                  </a:lnTo>
                  <a:lnTo>
                    <a:pt x="25977" y="6320"/>
                  </a:lnTo>
                  <a:lnTo>
                    <a:pt x="23257" y="8514"/>
                  </a:lnTo>
                  <a:lnTo>
                    <a:pt x="20975" y="10401"/>
                  </a:lnTo>
                  <a:lnTo>
                    <a:pt x="19659" y="11454"/>
                  </a:lnTo>
                  <a:lnTo>
                    <a:pt x="16675" y="13341"/>
                  </a:lnTo>
                  <a:lnTo>
                    <a:pt x="15534" y="14613"/>
                  </a:lnTo>
                  <a:lnTo>
                    <a:pt x="14656" y="15842"/>
                  </a:lnTo>
                  <a:lnTo>
                    <a:pt x="13779" y="17070"/>
                  </a:lnTo>
                  <a:lnTo>
                    <a:pt x="12199" y="19572"/>
                  </a:lnTo>
                  <a:lnTo>
                    <a:pt x="10444" y="22248"/>
                  </a:lnTo>
                  <a:lnTo>
                    <a:pt x="9566" y="23565"/>
                  </a:lnTo>
                  <a:lnTo>
                    <a:pt x="8601" y="24837"/>
                  </a:lnTo>
                  <a:lnTo>
                    <a:pt x="7196" y="26812"/>
                  </a:lnTo>
                  <a:lnTo>
                    <a:pt x="7196" y="26900"/>
                  </a:lnTo>
                  <a:lnTo>
                    <a:pt x="6802" y="29006"/>
                  </a:lnTo>
                  <a:lnTo>
                    <a:pt x="6187" y="33877"/>
                  </a:lnTo>
                  <a:lnTo>
                    <a:pt x="5705" y="37387"/>
                  </a:lnTo>
                  <a:lnTo>
                    <a:pt x="5266" y="40459"/>
                  </a:lnTo>
                  <a:lnTo>
                    <a:pt x="4564" y="43750"/>
                  </a:lnTo>
                  <a:lnTo>
                    <a:pt x="3730" y="47479"/>
                  </a:lnTo>
                  <a:lnTo>
                    <a:pt x="1624" y="50814"/>
                  </a:lnTo>
                  <a:lnTo>
                    <a:pt x="878" y="52262"/>
                  </a:lnTo>
                  <a:lnTo>
                    <a:pt x="834" y="52306"/>
                  </a:lnTo>
                  <a:lnTo>
                    <a:pt x="527" y="54807"/>
                  </a:lnTo>
                  <a:lnTo>
                    <a:pt x="263" y="57528"/>
                  </a:lnTo>
                  <a:lnTo>
                    <a:pt x="0" y="59415"/>
                  </a:lnTo>
                  <a:lnTo>
                    <a:pt x="0" y="59547"/>
                  </a:lnTo>
                  <a:lnTo>
                    <a:pt x="2413" y="62794"/>
                  </a:lnTo>
                  <a:lnTo>
                    <a:pt x="3774" y="64944"/>
                  </a:lnTo>
                  <a:lnTo>
                    <a:pt x="4607" y="66172"/>
                  </a:lnTo>
                  <a:lnTo>
                    <a:pt x="6275" y="68191"/>
                  </a:lnTo>
                  <a:lnTo>
                    <a:pt x="9390" y="71658"/>
                  </a:lnTo>
                  <a:lnTo>
                    <a:pt x="9434" y="71701"/>
                  </a:lnTo>
                  <a:lnTo>
                    <a:pt x="10093" y="72184"/>
                  </a:lnTo>
                  <a:lnTo>
                    <a:pt x="10751" y="72184"/>
                  </a:lnTo>
                  <a:lnTo>
                    <a:pt x="10839" y="72140"/>
                  </a:lnTo>
                  <a:lnTo>
                    <a:pt x="11804" y="70999"/>
                  </a:lnTo>
                  <a:lnTo>
                    <a:pt x="11848" y="70955"/>
                  </a:lnTo>
                  <a:lnTo>
                    <a:pt x="11848" y="70868"/>
                  </a:lnTo>
                  <a:lnTo>
                    <a:pt x="11804" y="70824"/>
                  </a:lnTo>
                  <a:lnTo>
                    <a:pt x="11804" y="70780"/>
                  </a:lnTo>
                  <a:lnTo>
                    <a:pt x="11716" y="70736"/>
                  </a:lnTo>
                  <a:lnTo>
                    <a:pt x="11584" y="70736"/>
                  </a:lnTo>
                  <a:lnTo>
                    <a:pt x="11541" y="70780"/>
                  </a:lnTo>
                  <a:lnTo>
                    <a:pt x="10619" y="71833"/>
                  </a:lnTo>
                  <a:lnTo>
                    <a:pt x="10224" y="71833"/>
                  </a:lnTo>
                  <a:lnTo>
                    <a:pt x="9654" y="71438"/>
                  </a:lnTo>
                  <a:lnTo>
                    <a:pt x="6538" y="67928"/>
                  </a:lnTo>
                  <a:lnTo>
                    <a:pt x="4915" y="65953"/>
                  </a:lnTo>
                  <a:lnTo>
                    <a:pt x="4037" y="64724"/>
                  </a:lnTo>
                  <a:lnTo>
                    <a:pt x="2677" y="62618"/>
                  </a:lnTo>
                  <a:lnTo>
                    <a:pt x="351" y="59415"/>
                  </a:lnTo>
                  <a:lnTo>
                    <a:pt x="614" y="57572"/>
                  </a:lnTo>
                  <a:lnTo>
                    <a:pt x="878" y="54851"/>
                  </a:lnTo>
                  <a:lnTo>
                    <a:pt x="1185" y="52394"/>
                  </a:lnTo>
                  <a:lnTo>
                    <a:pt x="1931" y="50990"/>
                  </a:lnTo>
                  <a:lnTo>
                    <a:pt x="4037" y="47611"/>
                  </a:lnTo>
                  <a:lnTo>
                    <a:pt x="4037" y="47567"/>
                  </a:lnTo>
                  <a:lnTo>
                    <a:pt x="4915" y="43837"/>
                  </a:lnTo>
                  <a:lnTo>
                    <a:pt x="5573" y="40546"/>
                  </a:lnTo>
                  <a:lnTo>
                    <a:pt x="6056" y="37431"/>
                  </a:lnTo>
                  <a:lnTo>
                    <a:pt x="6494" y="33920"/>
                  </a:lnTo>
                  <a:lnTo>
                    <a:pt x="7109" y="29050"/>
                  </a:lnTo>
                  <a:lnTo>
                    <a:pt x="7504" y="26987"/>
                  </a:lnTo>
                  <a:lnTo>
                    <a:pt x="8908" y="25057"/>
                  </a:lnTo>
                  <a:lnTo>
                    <a:pt x="9829" y="23740"/>
                  </a:lnTo>
                  <a:lnTo>
                    <a:pt x="10751" y="22424"/>
                  </a:lnTo>
                  <a:lnTo>
                    <a:pt x="12462" y="19747"/>
                  </a:lnTo>
                  <a:lnTo>
                    <a:pt x="14086" y="17290"/>
                  </a:lnTo>
                  <a:lnTo>
                    <a:pt x="14919" y="16061"/>
                  </a:lnTo>
                  <a:lnTo>
                    <a:pt x="15797" y="14833"/>
                  </a:lnTo>
                  <a:lnTo>
                    <a:pt x="16894" y="13604"/>
                  </a:lnTo>
                  <a:lnTo>
                    <a:pt x="19834" y="11717"/>
                  </a:lnTo>
                  <a:lnTo>
                    <a:pt x="19878" y="11717"/>
                  </a:lnTo>
                  <a:lnTo>
                    <a:pt x="21194" y="10664"/>
                  </a:lnTo>
                  <a:lnTo>
                    <a:pt x="23476" y="8777"/>
                  </a:lnTo>
                  <a:lnTo>
                    <a:pt x="26197" y="6583"/>
                  </a:lnTo>
                  <a:lnTo>
                    <a:pt x="30234" y="3336"/>
                  </a:lnTo>
                  <a:lnTo>
                    <a:pt x="34139" y="308"/>
                  </a:lnTo>
                  <a:lnTo>
                    <a:pt x="34183" y="264"/>
                  </a:lnTo>
                  <a:lnTo>
                    <a:pt x="34183" y="176"/>
                  </a:lnTo>
                  <a:lnTo>
                    <a:pt x="34183" y="133"/>
                  </a:lnTo>
                  <a:lnTo>
                    <a:pt x="34183" y="45"/>
                  </a:lnTo>
                  <a:lnTo>
                    <a:pt x="34095" y="1"/>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1" name="Google Shape;4591;p91"/>
            <p:cNvSpPr/>
            <p:nvPr/>
          </p:nvSpPr>
          <p:spPr>
            <a:xfrm>
              <a:off x="1524900" y="2786725"/>
              <a:ext cx="862275" cy="1885775"/>
            </a:xfrm>
            <a:custGeom>
              <a:rect b="b" l="l" r="r" t="t"/>
              <a:pathLst>
                <a:path extrusionOk="0" h="75431" w="34491">
                  <a:moveTo>
                    <a:pt x="34272" y="1"/>
                  </a:moveTo>
                  <a:lnTo>
                    <a:pt x="34184" y="45"/>
                  </a:lnTo>
                  <a:lnTo>
                    <a:pt x="31288" y="2239"/>
                  </a:lnTo>
                  <a:lnTo>
                    <a:pt x="22555" y="9259"/>
                  </a:lnTo>
                  <a:lnTo>
                    <a:pt x="19835" y="11410"/>
                  </a:lnTo>
                  <a:lnTo>
                    <a:pt x="17509" y="12507"/>
                  </a:lnTo>
                  <a:lnTo>
                    <a:pt x="16939" y="12770"/>
                  </a:lnTo>
                  <a:lnTo>
                    <a:pt x="16456" y="13121"/>
                  </a:lnTo>
                  <a:lnTo>
                    <a:pt x="15929" y="13516"/>
                  </a:lnTo>
                  <a:lnTo>
                    <a:pt x="15447" y="13911"/>
                  </a:lnTo>
                  <a:lnTo>
                    <a:pt x="14964" y="14350"/>
                  </a:lnTo>
                  <a:lnTo>
                    <a:pt x="14481" y="14832"/>
                  </a:lnTo>
                  <a:lnTo>
                    <a:pt x="13560" y="15885"/>
                  </a:lnTo>
                  <a:lnTo>
                    <a:pt x="12726" y="17026"/>
                  </a:lnTo>
                  <a:lnTo>
                    <a:pt x="11892" y="18211"/>
                  </a:lnTo>
                  <a:lnTo>
                    <a:pt x="11059" y="19440"/>
                  </a:lnTo>
                  <a:lnTo>
                    <a:pt x="10269" y="20712"/>
                  </a:lnTo>
                  <a:lnTo>
                    <a:pt x="9479" y="21941"/>
                  </a:lnTo>
                  <a:lnTo>
                    <a:pt x="8733" y="23082"/>
                  </a:lnTo>
                  <a:lnTo>
                    <a:pt x="7943" y="24179"/>
                  </a:lnTo>
                  <a:lnTo>
                    <a:pt x="7197" y="25188"/>
                  </a:lnTo>
                  <a:lnTo>
                    <a:pt x="7153" y="25232"/>
                  </a:lnTo>
                  <a:lnTo>
                    <a:pt x="6846" y="26197"/>
                  </a:lnTo>
                  <a:lnTo>
                    <a:pt x="6846" y="26285"/>
                  </a:lnTo>
                  <a:lnTo>
                    <a:pt x="7022" y="27514"/>
                  </a:lnTo>
                  <a:lnTo>
                    <a:pt x="6320" y="33832"/>
                  </a:lnTo>
                  <a:lnTo>
                    <a:pt x="5837" y="37606"/>
                  </a:lnTo>
                  <a:lnTo>
                    <a:pt x="5398" y="40853"/>
                  </a:lnTo>
                  <a:lnTo>
                    <a:pt x="5047" y="42960"/>
                  </a:lnTo>
                  <a:lnTo>
                    <a:pt x="3950" y="47523"/>
                  </a:lnTo>
                  <a:lnTo>
                    <a:pt x="3424" y="49673"/>
                  </a:lnTo>
                  <a:lnTo>
                    <a:pt x="1712" y="52964"/>
                  </a:lnTo>
                  <a:lnTo>
                    <a:pt x="1712" y="53008"/>
                  </a:lnTo>
                  <a:lnTo>
                    <a:pt x="1230" y="56957"/>
                  </a:lnTo>
                  <a:lnTo>
                    <a:pt x="89" y="61302"/>
                  </a:lnTo>
                  <a:lnTo>
                    <a:pt x="89" y="61345"/>
                  </a:lnTo>
                  <a:lnTo>
                    <a:pt x="1" y="62355"/>
                  </a:lnTo>
                  <a:lnTo>
                    <a:pt x="45" y="62486"/>
                  </a:lnTo>
                  <a:lnTo>
                    <a:pt x="1844" y="64812"/>
                  </a:lnTo>
                  <a:lnTo>
                    <a:pt x="4740" y="68147"/>
                  </a:lnTo>
                  <a:lnTo>
                    <a:pt x="6144" y="69814"/>
                  </a:lnTo>
                  <a:lnTo>
                    <a:pt x="8250" y="72096"/>
                  </a:lnTo>
                  <a:lnTo>
                    <a:pt x="9830" y="73983"/>
                  </a:lnTo>
                  <a:lnTo>
                    <a:pt x="10927" y="75387"/>
                  </a:lnTo>
                  <a:lnTo>
                    <a:pt x="11015" y="75431"/>
                  </a:lnTo>
                  <a:lnTo>
                    <a:pt x="11147" y="75431"/>
                  </a:lnTo>
                  <a:lnTo>
                    <a:pt x="11366" y="75343"/>
                  </a:lnTo>
                  <a:lnTo>
                    <a:pt x="11454" y="75255"/>
                  </a:lnTo>
                  <a:lnTo>
                    <a:pt x="12463" y="73764"/>
                  </a:lnTo>
                  <a:lnTo>
                    <a:pt x="12507" y="73676"/>
                  </a:lnTo>
                  <a:lnTo>
                    <a:pt x="12507" y="73632"/>
                  </a:lnTo>
                  <a:lnTo>
                    <a:pt x="12463" y="73544"/>
                  </a:lnTo>
                  <a:lnTo>
                    <a:pt x="12419" y="73500"/>
                  </a:lnTo>
                  <a:lnTo>
                    <a:pt x="12244" y="73500"/>
                  </a:lnTo>
                  <a:lnTo>
                    <a:pt x="12200" y="73544"/>
                  </a:lnTo>
                  <a:lnTo>
                    <a:pt x="11190" y="75036"/>
                  </a:lnTo>
                  <a:lnTo>
                    <a:pt x="11147" y="75036"/>
                  </a:lnTo>
                  <a:lnTo>
                    <a:pt x="10093" y="73764"/>
                  </a:lnTo>
                  <a:lnTo>
                    <a:pt x="8514" y="71877"/>
                  </a:lnTo>
                  <a:lnTo>
                    <a:pt x="6407" y="69551"/>
                  </a:lnTo>
                  <a:lnTo>
                    <a:pt x="2151" y="64549"/>
                  </a:lnTo>
                  <a:lnTo>
                    <a:pt x="396" y="62311"/>
                  </a:lnTo>
                  <a:lnTo>
                    <a:pt x="440" y="61389"/>
                  </a:lnTo>
                  <a:lnTo>
                    <a:pt x="1581" y="57001"/>
                  </a:lnTo>
                  <a:lnTo>
                    <a:pt x="2063" y="53096"/>
                  </a:lnTo>
                  <a:lnTo>
                    <a:pt x="3775" y="49805"/>
                  </a:lnTo>
                  <a:lnTo>
                    <a:pt x="3775" y="49761"/>
                  </a:lnTo>
                  <a:lnTo>
                    <a:pt x="4301" y="47567"/>
                  </a:lnTo>
                  <a:lnTo>
                    <a:pt x="5398" y="43047"/>
                  </a:lnTo>
                  <a:lnTo>
                    <a:pt x="5749" y="40897"/>
                  </a:lnTo>
                  <a:lnTo>
                    <a:pt x="6188" y="37650"/>
                  </a:lnTo>
                  <a:lnTo>
                    <a:pt x="6671" y="33876"/>
                  </a:lnTo>
                  <a:lnTo>
                    <a:pt x="7373" y="27514"/>
                  </a:lnTo>
                  <a:lnTo>
                    <a:pt x="7373" y="27470"/>
                  </a:lnTo>
                  <a:lnTo>
                    <a:pt x="7197" y="26285"/>
                  </a:lnTo>
                  <a:lnTo>
                    <a:pt x="7461" y="25364"/>
                  </a:lnTo>
                  <a:lnTo>
                    <a:pt x="8250" y="24398"/>
                  </a:lnTo>
                  <a:lnTo>
                    <a:pt x="9040" y="23301"/>
                  </a:lnTo>
                  <a:lnTo>
                    <a:pt x="9786" y="22116"/>
                  </a:lnTo>
                  <a:lnTo>
                    <a:pt x="10576" y="20888"/>
                  </a:lnTo>
                  <a:lnTo>
                    <a:pt x="12156" y="18430"/>
                  </a:lnTo>
                  <a:lnTo>
                    <a:pt x="12989" y="17246"/>
                  </a:lnTo>
                  <a:lnTo>
                    <a:pt x="13823" y="16149"/>
                  </a:lnTo>
                  <a:lnTo>
                    <a:pt x="14701" y="15096"/>
                  </a:lnTo>
                  <a:lnTo>
                    <a:pt x="15184" y="14613"/>
                  </a:lnTo>
                  <a:lnTo>
                    <a:pt x="15622" y="14174"/>
                  </a:lnTo>
                  <a:lnTo>
                    <a:pt x="16105" y="13779"/>
                  </a:lnTo>
                  <a:lnTo>
                    <a:pt x="16632" y="13428"/>
                  </a:lnTo>
                  <a:lnTo>
                    <a:pt x="17114" y="13121"/>
                  </a:lnTo>
                  <a:lnTo>
                    <a:pt x="17641" y="12814"/>
                  </a:lnTo>
                  <a:lnTo>
                    <a:pt x="20010" y="11717"/>
                  </a:lnTo>
                  <a:lnTo>
                    <a:pt x="20054" y="11673"/>
                  </a:lnTo>
                  <a:lnTo>
                    <a:pt x="22775" y="9523"/>
                  </a:lnTo>
                  <a:lnTo>
                    <a:pt x="27865" y="5442"/>
                  </a:lnTo>
                  <a:lnTo>
                    <a:pt x="31507" y="2502"/>
                  </a:lnTo>
                  <a:lnTo>
                    <a:pt x="34403" y="308"/>
                  </a:lnTo>
                  <a:lnTo>
                    <a:pt x="34447" y="264"/>
                  </a:lnTo>
                  <a:lnTo>
                    <a:pt x="34491" y="176"/>
                  </a:lnTo>
                  <a:lnTo>
                    <a:pt x="34491" y="132"/>
                  </a:lnTo>
                  <a:lnTo>
                    <a:pt x="34447" y="45"/>
                  </a:lnTo>
                  <a:lnTo>
                    <a:pt x="34403" y="1"/>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2" name="Google Shape;4592;p91"/>
            <p:cNvSpPr/>
            <p:nvPr/>
          </p:nvSpPr>
          <p:spPr>
            <a:xfrm>
              <a:off x="2067925" y="3861800"/>
              <a:ext cx="110825" cy="71325"/>
            </a:xfrm>
            <a:custGeom>
              <a:rect b="b" l="l" r="r" t="t"/>
              <a:pathLst>
                <a:path extrusionOk="0" h="2853" w="4433">
                  <a:moveTo>
                    <a:pt x="3116" y="351"/>
                  </a:moveTo>
                  <a:lnTo>
                    <a:pt x="3555" y="615"/>
                  </a:lnTo>
                  <a:lnTo>
                    <a:pt x="4082" y="1405"/>
                  </a:lnTo>
                  <a:lnTo>
                    <a:pt x="4038" y="2151"/>
                  </a:lnTo>
                  <a:lnTo>
                    <a:pt x="3862" y="2326"/>
                  </a:lnTo>
                  <a:lnTo>
                    <a:pt x="3511" y="2502"/>
                  </a:lnTo>
                  <a:lnTo>
                    <a:pt x="2370" y="2414"/>
                  </a:lnTo>
                  <a:lnTo>
                    <a:pt x="747" y="1887"/>
                  </a:lnTo>
                  <a:lnTo>
                    <a:pt x="352" y="1492"/>
                  </a:lnTo>
                  <a:lnTo>
                    <a:pt x="352" y="1448"/>
                  </a:lnTo>
                  <a:lnTo>
                    <a:pt x="659" y="1229"/>
                  </a:lnTo>
                  <a:lnTo>
                    <a:pt x="2107" y="439"/>
                  </a:lnTo>
                  <a:lnTo>
                    <a:pt x="3116" y="351"/>
                  </a:lnTo>
                  <a:close/>
                  <a:moveTo>
                    <a:pt x="3160" y="0"/>
                  </a:moveTo>
                  <a:lnTo>
                    <a:pt x="2063" y="88"/>
                  </a:lnTo>
                  <a:lnTo>
                    <a:pt x="1975" y="88"/>
                  </a:lnTo>
                  <a:lnTo>
                    <a:pt x="483" y="922"/>
                  </a:lnTo>
                  <a:lnTo>
                    <a:pt x="440" y="966"/>
                  </a:lnTo>
                  <a:lnTo>
                    <a:pt x="88" y="1229"/>
                  </a:lnTo>
                  <a:lnTo>
                    <a:pt x="45" y="1317"/>
                  </a:lnTo>
                  <a:lnTo>
                    <a:pt x="1" y="1361"/>
                  </a:lnTo>
                  <a:lnTo>
                    <a:pt x="1" y="1580"/>
                  </a:lnTo>
                  <a:lnTo>
                    <a:pt x="88" y="1712"/>
                  </a:lnTo>
                  <a:lnTo>
                    <a:pt x="527" y="2151"/>
                  </a:lnTo>
                  <a:lnTo>
                    <a:pt x="615" y="2194"/>
                  </a:lnTo>
                  <a:lnTo>
                    <a:pt x="2283" y="2765"/>
                  </a:lnTo>
                  <a:lnTo>
                    <a:pt x="2326" y="2765"/>
                  </a:lnTo>
                  <a:lnTo>
                    <a:pt x="3555" y="2853"/>
                  </a:lnTo>
                  <a:lnTo>
                    <a:pt x="3599" y="2853"/>
                  </a:lnTo>
                  <a:lnTo>
                    <a:pt x="4038" y="2633"/>
                  </a:lnTo>
                  <a:lnTo>
                    <a:pt x="4082" y="2589"/>
                  </a:lnTo>
                  <a:lnTo>
                    <a:pt x="4345" y="2326"/>
                  </a:lnTo>
                  <a:lnTo>
                    <a:pt x="4389" y="2238"/>
                  </a:lnTo>
                  <a:lnTo>
                    <a:pt x="4433" y="1361"/>
                  </a:lnTo>
                  <a:lnTo>
                    <a:pt x="4389" y="1273"/>
                  </a:lnTo>
                  <a:lnTo>
                    <a:pt x="3818" y="351"/>
                  </a:lnTo>
                  <a:lnTo>
                    <a:pt x="3731" y="308"/>
                  </a:lnTo>
                  <a:lnTo>
                    <a:pt x="3248" y="44"/>
                  </a:lnTo>
                  <a:lnTo>
                    <a:pt x="3160" y="0"/>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3" name="Google Shape;4593;p91"/>
            <p:cNvSpPr/>
            <p:nvPr/>
          </p:nvSpPr>
          <p:spPr>
            <a:xfrm>
              <a:off x="2024050" y="3843150"/>
              <a:ext cx="172250" cy="154700"/>
            </a:xfrm>
            <a:custGeom>
              <a:rect b="b" l="l" r="r" t="t"/>
              <a:pathLst>
                <a:path extrusionOk="0" h="6188" w="6890">
                  <a:moveTo>
                    <a:pt x="4915" y="395"/>
                  </a:moveTo>
                  <a:lnTo>
                    <a:pt x="5705" y="703"/>
                  </a:lnTo>
                  <a:lnTo>
                    <a:pt x="5924" y="966"/>
                  </a:lnTo>
                  <a:lnTo>
                    <a:pt x="6495" y="2589"/>
                  </a:lnTo>
                  <a:lnTo>
                    <a:pt x="6539" y="5793"/>
                  </a:lnTo>
                  <a:lnTo>
                    <a:pt x="6495" y="5837"/>
                  </a:lnTo>
                  <a:lnTo>
                    <a:pt x="6144" y="5837"/>
                  </a:lnTo>
                  <a:lnTo>
                    <a:pt x="4652" y="5486"/>
                  </a:lnTo>
                  <a:lnTo>
                    <a:pt x="2589" y="4783"/>
                  </a:lnTo>
                  <a:lnTo>
                    <a:pt x="878" y="3950"/>
                  </a:lnTo>
                  <a:lnTo>
                    <a:pt x="571" y="3599"/>
                  </a:lnTo>
                  <a:lnTo>
                    <a:pt x="352" y="2853"/>
                  </a:lnTo>
                  <a:lnTo>
                    <a:pt x="571" y="2414"/>
                  </a:lnTo>
                  <a:lnTo>
                    <a:pt x="966" y="1975"/>
                  </a:lnTo>
                  <a:lnTo>
                    <a:pt x="2677" y="1054"/>
                  </a:lnTo>
                  <a:lnTo>
                    <a:pt x="4125" y="395"/>
                  </a:lnTo>
                  <a:close/>
                  <a:moveTo>
                    <a:pt x="4915" y="0"/>
                  </a:moveTo>
                  <a:lnTo>
                    <a:pt x="4081" y="44"/>
                  </a:lnTo>
                  <a:lnTo>
                    <a:pt x="3994" y="44"/>
                  </a:lnTo>
                  <a:lnTo>
                    <a:pt x="2502" y="746"/>
                  </a:lnTo>
                  <a:lnTo>
                    <a:pt x="746" y="1712"/>
                  </a:lnTo>
                  <a:lnTo>
                    <a:pt x="703" y="1712"/>
                  </a:lnTo>
                  <a:lnTo>
                    <a:pt x="264" y="2194"/>
                  </a:lnTo>
                  <a:lnTo>
                    <a:pt x="264" y="2238"/>
                  </a:lnTo>
                  <a:lnTo>
                    <a:pt x="1" y="2765"/>
                  </a:lnTo>
                  <a:lnTo>
                    <a:pt x="1" y="2897"/>
                  </a:lnTo>
                  <a:lnTo>
                    <a:pt x="220" y="3730"/>
                  </a:lnTo>
                  <a:lnTo>
                    <a:pt x="264" y="3818"/>
                  </a:lnTo>
                  <a:lnTo>
                    <a:pt x="659" y="4213"/>
                  </a:lnTo>
                  <a:lnTo>
                    <a:pt x="703" y="4257"/>
                  </a:lnTo>
                  <a:lnTo>
                    <a:pt x="2458" y="5091"/>
                  </a:lnTo>
                  <a:lnTo>
                    <a:pt x="4564" y="5837"/>
                  </a:lnTo>
                  <a:lnTo>
                    <a:pt x="6100" y="6188"/>
                  </a:lnTo>
                  <a:lnTo>
                    <a:pt x="6626" y="6188"/>
                  </a:lnTo>
                  <a:lnTo>
                    <a:pt x="6802" y="6056"/>
                  </a:lnTo>
                  <a:lnTo>
                    <a:pt x="6890" y="6012"/>
                  </a:lnTo>
                  <a:lnTo>
                    <a:pt x="6890" y="5924"/>
                  </a:lnTo>
                  <a:lnTo>
                    <a:pt x="6846" y="2546"/>
                  </a:lnTo>
                  <a:lnTo>
                    <a:pt x="6802" y="2502"/>
                  </a:lnTo>
                  <a:lnTo>
                    <a:pt x="6232" y="834"/>
                  </a:lnTo>
                  <a:lnTo>
                    <a:pt x="6232" y="746"/>
                  </a:lnTo>
                  <a:lnTo>
                    <a:pt x="5968" y="483"/>
                  </a:lnTo>
                  <a:lnTo>
                    <a:pt x="5880" y="395"/>
                  </a:lnTo>
                  <a:lnTo>
                    <a:pt x="5003" y="44"/>
                  </a:lnTo>
                  <a:lnTo>
                    <a:pt x="4915" y="0"/>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4" name="Google Shape;4594;p91"/>
            <p:cNvSpPr/>
            <p:nvPr/>
          </p:nvSpPr>
          <p:spPr>
            <a:xfrm>
              <a:off x="1979075" y="3826700"/>
              <a:ext cx="240275" cy="215025"/>
            </a:xfrm>
            <a:custGeom>
              <a:rect b="b" l="l" r="r" t="t"/>
              <a:pathLst>
                <a:path extrusionOk="0" h="8601" w="9611">
                  <a:moveTo>
                    <a:pt x="6714" y="351"/>
                  </a:moveTo>
                  <a:lnTo>
                    <a:pt x="7855" y="702"/>
                  </a:lnTo>
                  <a:lnTo>
                    <a:pt x="8206" y="966"/>
                  </a:lnTo>
                  <a:lnTo>
                    <a:pt x="8864" y="3028"/>
                  </a:lnTo>
                  <a:lnTo>
                    <a:pt x="9259" y="6495"/>
                  </a:lnTo>
                  <a:lnTo>
                    <a:pt x="8952" y="7592"/>
                  </a:lnTo>
                  <a:lnTo>
                    <a:pt x="8645" y="8250"/>
                  </a:lnTo>
                  <a:lnTo>
                    <a:pt x="7987" y="8162"/>
                  </a:lnTo>
                  <a:lnTo>
                    <a:pt x="1054" y="6451"/>
                  </a:lnTo>
                  <a:lnTo>
                    <a:pt x="483" y="6144"/>
                  </a:lnTo>
                  <a:lnTo>
                    <a:pt x="395" y="5924"/>
                  </a:lnTo>
                  <a:lnTo>
                    <a:pt x="1931" y="2633"/>
                  </a:lnTo>
                  <a:lnTo>
                    <a:pt x="2545" y="2019"/>
                  </a:lnTo>
                  <a:lnTo>
                    <a:pt x="4432" y="1010"/>
                  </a:lnTo>
                  <a:lnTo>
                    <a:pt x="5837" y="395"/>
                  </a:lnTo>
                  <a:lnTo>
                    <a:pt x="6714" y="351"/>
                  </a:lnTo>
                  <a:close/>
                  <a:moveTo>
                    <a:pt x="6714" y="0"/>
                  </a:moveTo>
                  <a:lnTo>
                    <a:pt x="5793" y="44"/>
                  </a:lnTo>
                  <a:lnTo>
                    <a:pt x="5749" y="44"/>
                  </a:lnTo>
                  <a:lnTo>
                    <a:pt x="4301" y="658"/>
                  </a:lnTo>
                  <a:lnTo>
                    <a:pt x="2370" y="1712"/>
                  </a:lnTo>
                  <a:lnTo>
                    <a:pt x="2326" y="1755"/>
                  </a:lnTo>
                  <a:lnTo>
                    <a:pt x="1668" y="2414"/>
                  </a:lnTo>
                  <a:lnTo>
                    <a:pt x="1624" y="2458"/>
                  </a:lnTo>
                  <a:lnTo>
                    <a:pt x="44" y="5880"/>
                  </a:lnTo>
                  <a:lnTo>
                    <a:pt x="0" y="5924"/>
                  </a:lnTo>
                  <a:lnTo>
                    <a:pt x="44" y="6012"/>
                  </a:lnTo>
                  <a:lnTo>
                    <a:pt x="176" y="6319"/>
                  </a:lnTo>
                  <a:lnTo>
                    <a:pt x="264" y="6407"/>
                  </a:lnTo>
                  <a:lnTo>
                    <a:pt x="922" y="6758"/>
                  </a:lnTo>
                  <a:lnTo>
                    <a:pt x="966" y="6802"/>
                  </a:lnTo>
                  <a:lnTo>
                    <a:pt x="5793" y="7986"/>
                  </a:lnTo>
                  <a:lnTo>
                    <a:pt x="7899" y="8513"/>
                  </a:lnTo>
                  <a:lnTo>
                    <a:pt x="7943" y="8513"/>
                  </a:lnTo>
                  <a:lnTo>
                    <a:pt x="8733" y="8601"/>
                  </a:lnTo>
                  <a:lnTo>
                    <a:pt x="8864" y="8601"/>
                  </a:lnTo>
                  <a:lnTo>
                    <a:pt x="8908" y="8513"/>
                  </a:lnTo>
                  <a:lnTo>
                    <a:pt x="9303" y="7723"/>
                  </a:lnTo>
                  <a:lnTo>
                    <a:pt x="9610" y="6538"/>
                  </a:lnTo>
                  <a:lnTo>
                    <a:pt x="9610" y="6495"/>
                  </a:lnTo>
                  <a:lnTo>
                    <a:pt x="9215" y="2984"/>
                  </a:lnTo>
                  <a:lnTo>
                    <a:pt x="9215" y="2940"/>
                  </a:lnTo>
                  <a:lnTo>
                    <a:pt x="8513" y="834"/>
                  </a:lnTo>
                  <a:lnTo>
                    <a:pt x="8469" y="746"/>
                  </a:lnTo>
                  <a:lnTo>
                    <a:pt x="8031" y="395"/>
                  </a:lnTo>
                  <a:lnTo>
                    <a:pt x="7987" y="395"/>
                  </a:lnTo>
                  <a:lnTo>
                    <a:pt x="6802" y="0"/>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5" name="Google Shape;4595;p91"/>
            <p:cNvSpPr/>
            <p:nvPr/>
          </p:nvSpPr>
          <p:spPr>
            <a:xfrm>
              <a:off x="1923125" y="3808050"/>
              <a:ext cx="342300" cy="295125"/>
            </a:xfrm>
            <a:custGeom>
              <a:rect b="b" l="l" r="r" t="t"/>
              <a:pathLst>
                <a:path extrusionOk="0" h="11805" w="13692">
                  <a:moveTo>
                    <a:pt x="8952" y="351"/>
                  </a:moveTo>
                  <a:lnTo>
                    <a:pt x="10883" y="1097"/>
                  </a:lnTo>
                  <a:lnTo>
                    <a:pt x="11848" y="4213"/>
                  </a:lnTo>
                  <a:lnTo>
                    <a:pt x="12463" y="8162"/>
                  </a:lnTo>
                  <a:lnTo>
                    <a:pt x="12463" y="8206"/>
                  </a:lnTo>
                  <a:lnTo>
                    <a:pt x="13340" y="9478"/>
                  </a:lnTo>
                  <a:lnTo>
                    <a:pt x="13340" y="9917"/>
                  </a:lnTo>
                  <a:lnTo>
                    <a:pt x="12901" y="10400"/>
                  </a:lnTo>
                  <a:lnTo>
                    <a:pt x="11497" y="11146"/>
                  </a:lnTo>
                  <a:lnTo>
                    <a:pt x="10444" y="11453"/>
                  </a:lnTo>
                  <a:lnTo>
                    <a:pt x="8382" y="10663"/>
                  </a:lnTo>
                  <a:lnTo>
                    <a:pt x="8382" y="10619"/>
                  </a:lnTo>
                  <a:lnTo>
                    <a:pt x="5003" y="9829"/>
                  </a:lnTo>
                  <a:lnTo>
                    <a:pt x="1536" y="9303"/>
                  </a:lnTo>
                  <a:lnTo>
                    <a:pt x="352" y="8952"/>
                  </a:lnTo>
                  <a:lnTo>
                    <a:pt x="352" y="8689"/>
                  </a:lnTo>
                  <a:lnTo>
                    <a:pt x="571" y="8118"/>
                  </a:lnTo>
                  <a:lnTo>
                    <a:pt x="1668" y="6582"/>
                  </a:lnTo>
                  <a:lnTo>
                    <a:pt x="3028" y="4388"/>
                  </a:lnTo>
                  <a:lnTo>
                    <a:pt x="3994" y="2589"/>
                  </a:lnTo>
                  <a:lnTo>
                    <a:pt x="5310" y="1712"/>
                  </a:lnTo>
                  <a:lnTo>
                    <a:pt x="8162" y="351"/>
                  </a:lnTo>
                  <a:close/>
                  <a:moveTo>
                    <a:pt x="8075" y="0"/>
                  </a:moveTo>
                  <a:lnTo>
                    <a:pt x="5178" y="1404"/>
                  </a:lnTo>
                  <a:lnTo>
                    <a:pt x="5135" y="1404"/>
                  </a:lnTo>
                  <a:lnTo>
                    <a:pt x="3774" y="2326"/>
                  </a:lnTo>
                  <a:lnTo>
                    <a:pt x="3686" y="2370"/>
                  </a:lnTo>
                  <a:lnTo>
                    <a:pt x="2721" y="4213"/>
                  </a:lnTo>
                  <a:lnTo>
                    <a:pt x="1361" y="6407"/>
                  </a:lnTo>
                  <a:lnTo>
                    <a:pt x="264" y="7943"/>
                  </a:lnTo>
                  <a:lnTo>
                    <a:pt x="264" y="7987"/>
                  </a:lnTo>
                  <a:lnTo>
                    <a:pt x="44" y="8557"/>
                  </a:lnTo>
                  <a:lnTo>
                    <a:pt x="0" y="8601"/>
                  </a:lnTo>
                  <a:lnTo>
                    <a:pt x="0" y="9084"/>
                  </a:lnTo>
                  <a:lnTo>
                    <a:pt x="0" y="9171"/>
                  </a:lnTo>
                  <a:lnTo>
                    <a:pt x="88" y="9259"/>
                  </a:lnTo>
                  <a:lnTo>
                    <a:pt x="1449" y="9610"/>
                  </a:lnTo>
                  <a:lnTo>
                    <a:pt x="1492" y="9610"/>
                  </a:lnTo>
                  <a:lnTo>
                    <a:pt x="4959" y="10181"/>
                  </a:lnTo>
                  <a:lnTo>
                    <a:pt x="8294" y="10970"/>
                  </a:lnTo>
                  <a:lnTo>
                    <a:pt x="10400" y="11804"/>
                  </a:lnTo>
                  <a:lnTo>
                    <a:pt x="10488" y="11804"/>
                  </a:lnTo>
                  <a:lnTo>
                    <a:pt x="11585" y="11453"/>
                  </a:lnTo>
                  <a:lnTo>
                    <a:pt x="11629" y="11453"/>
                  </a:lnTo>
                  <a:lnTo>
                    <a:pt x="13121" y="10707"/>
                  </a:lnTo>
                  <a:lnTo>
                    <a:pt x="13165" y="10663"/>
                  </a:lnTo>
                  <a:lnTo>
                    <a:pt x="13647" y="10093"/>
                  </a:lnTo>
                  <a:lnTo>
                    <a:pt x="13691" y="10005"/>
                  </a:lnTo>
                  <a:lnTo>
                    <a:pt x="13691" y="9391"/>
                  </a:lnTo>
                  <a:lnTo>
                    <a:pt x="13647" y="9303"/>
                  </a:lnTo>
                  <a:lnTo>
                    <a:pt x="12770" y="8030"/>
                  </a:lnTo>
                  <a:lnTo>
                    <a:pt x="12155" y="4125"/>
                  </a:lnTo>
                  <a:lnTo>
                    <a:pt x="11190" y="922"/>
                  </a:lnTo>
                  <a:lnTo>
                    <a:pt x="11190" y="878"/>
                  </a:lnTo>
                  <a:lnTo>
                    <a:pt x="11102" y="834"/>
                  </a:lnTo>
                  <a:lnTo>
                    <a:pt x="9040" y="0"/>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6" name="Google Shape;4596;p91"/>
            <p:cNvSpPr/>
            <p:nvPr/>
          </p:nvSpPr>
          <p:spPr>
            <a:xfrm>
              <a:off x="1712500" y="4127275"/>
              <a:ext cx="79000" cy="51575"/>
            </a:xfrm>
            <a:custGeom>
              <a:rect b="b" l="l" r="r" t="t"/>
              <a:pathLst>
                <a:path extrusionOk="0" h="2063" w="3160">
                  <a:moveTo>
                    <a:pt x="1931" y="352"/>
                  </a:moveTo>
                  <a:lnTo>
                    <a:pt x="2502" y="527"/>
                  </a:lnTo>
                  <a:lnTo>
                    <a:pt x="2677" y="703"/>
                  </a:lnTo>
                  <a:lnTo>
                    <a:pt x="2546" y="790"/>
                  </a:lnTo>
                  <a:lnTo>
                    <a:pt x="1492" y="1317"/>
                  </a:lnTo>
                  <a:lnTo>
                    <a:pt x="351" y="1624"/>
                  </a:lnTo>
                  <a:lnTo>
                    <a:pt x="746" y="1010"/>
                  </a:lnTo>
                  <a:lnTo>
                    <a:pt x="1317" y="439"/>
                  </a:lnTo>
                  <a:lnTo>
                    <a:pt x="1931" y="352"/>
                  </a:lnTo>
                  <a:close/>
                  <a:moveTo>
                    <a:pt x="1931" y="0"/>
                  </a:moveTo>
                  <a:lnTo>
                    <a:pt x="1185" y="132"/>
                  </a:lnTo>
                  <a:lnTo>
                    <a:pt x="1097" y="176"/>
                  </a:lnTo>
                  <a:lnTo>
                    <a:pt x="483" y="790"/>
                  </a:lnTo>
                  <a:lnTo>
                    <a:pt x="44" y="1449"/>
                  </a:lnTo>
                  <a:lnTo>
                    <a:pt x="44" y="1536"/>
                  </a:lnTo>
                  <a:lnTo>
                    <a:pt x="0" y="1843"/>
                  </a:lnTo>
                  <a:lnTo>
                    <a:pt x="0" y="1931"/>
                  </a:lnTo>
                  <a:lnTo>
                    <a:pt x="44" y="2019"/>
                  </a:lnTo>
                  <a:lnTo>
                    <a:pt x="176" y="2063"/>
                  </a:lnTo>
                  <a:lnTo>
                    <a:pt x="220" y="2019"/>
                  </a:lnTo>
                  <a:lnTo>
                    <a:pt x="1580" y="1668"/>
                  </a:lnTo>
                  <a:lnTo>
                    <a:pt x="1624" y="1668"/>
                  </a:lnTo>
                  <a:lnTo>
                    <a:pt x="2677" y="1097"/>
                  </a:lnTo>
                  <a:lnTo>
                    <a:pt x="3072" y="878"/>
                  </a:lnTo>
                  <a:lnTo>
                    <a:pt x="3116" y="834"/>
                  </a:lnTo>
                  <a:lnTo>
                    <a:pt x="3160" y="746"/>
                  </a:lnTo>
                  <a:lnTo>
                    <a:pt x="3160" y="659"/>
                  </a:lnTo>
                  <a:lnTo>
                    <a:pt x="3116" y="615"/>
                  </a:lnTo>
                  <a:lnTo>
                    <a:pt x="2721" y="264"/>
                  </a:lnTo>
                  <a:lnTo>
                    <a:pt x="2633" y="220"/>
                  </a:lnTo>
                  <a:lnTo>
                    <a:pt x="2019" y="0"/>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7" name="Google Shape;4597;p91"/>
            <p:cNvSpPr/>
            <p:nvPr/>
          </p:nvSpPr>
          <p:spPr>
            <a:xfrm>
              <a:off x="2405800" y="1437400"/>
              <a:ext cx="928100" cy="1383375"/>
            </a:xfrm>
            <a:custGeom>
              <a:rect b="b" l="l" r="r" t="t"/>
              <a:pathLst>
                <a:path extrusionOk="0" h="55335" w="37124">
                  <a:moveTo>
                    <a:pt x="36773" y="1"/>
                  </a:moveTo>
                  <a:lnTo>
                    <a:pt x="36685" y="45"/>
                  </a:lnTo>
                  <a:lnTo>
                    <a:pt x="36641" y="89"/>
                  </a:lnTo>
                  <a:lnTo>
                    <a:pt x="36597" y="133"/>
                  </a:lnTo>
                  <a:lnTo>
                    <a:pt x="36597" y="220"/>
                  </a:lnTo>
                  <a:lnTo>
                    <a:pt x="36641" y="264"/>
                  </a:lnTo>
                  <a:lnTo>
                    <a:pt x="36685" y="396"/>
                  </a:lnTo>
                  <a:lnTo>
                    <a:pt x="36773" y="1361"/>
                  </a:lnTo>
                  <a:lnTo>
                    <a:pt x="36773" y="3204"/>
                  </a:lnTo>
                  <a:lnTo>
                    <a:pt x="36071" y="4916"/>
                  </a:lnTo>
                  <a:lnTo>
                    <a:pt x="36071" y="4959"/>
                  </a:lnTo>
                  <a:lnTo>
                    <a:pt x="35281" y="7856"/>
                  </a:lnTo>
                  <a:lnTo>
                    <a:pt x="34667" y="9962"/>
                  </a:lnTo>
                  <a:lnTo>
                    <a:pt x="34008" y="11980"/>
                  </a:lnTo>
                  <a:lnTo>
                    <a:pt x="32648" y="14745"/>
                  </a:lnTo>
                  <a:lnTo>
                    <a:pt x="31551" y="16851"/>
                  </a:lnTo>
                  <a:lnTo>
                    <a:pt x="30630" y="18957"/>
                  </a:lnTo>
                  <a:lnTo>
                    <a:pt x="29138" y="21634"/>
                  </a:lnTo>
                  <a:lnTo>
                    <a:pt x="27733" y="23872"/>
                  </a:lnTo>
                  <a:lnTo>
                    <a:pt x="26505" y="25803"/>
                  </a:lnTo>
                  <a:lnTo>
                    <a:pt x="25144" y="28216"/>
                  </a:lnTo>
                  <a:lnTo>
                    <a:pt x="25144" y="28260"/>
                  </a:lnTo>
                  <a:lnTo>
                    <a:pt x="24881" y="29094"/>
                  </a:lnTo>
                  <a:lnTo>
                    <a:pt x="24881" y="29137"/>
                  </a:lnTo>
                  <a:lnTo>
                    <a:pt x="24881" y="30059"/>
                  </a:lnTo>
                  <a:lnTo>
                    <a:pt x="25232" y="32736"/>
                  </a:lnTo>
                  <a:lnTo>
                    <a:pt x="25583" y="36290"/>
                  </a:lnTo>
                  <a:lnTo>
                    <a:pt x="25496" y="36422"/>
                  </a:lnTo>
                  <a:lnTo>
                    <a:pt x="23345" y="37694"/>
                  </a:lnTo>
                  <a:lnTo>
                    <a:pt x="21371" y="39098"/>
                  </a:lnTo>
                  <a:lnTo>
                    <a:pt x="21327" y="39098"/>
                  </a:lnTo>
                  <a:lnTo>
                    <a:pt x="19659" y="40590"/>
                  </a:lnTo>
                  <a:lnTo>
                    <a:pt x="16500" y="43048"/>
                  </a:lnTo>
                  <a:lnTo>
                    <a:pt x="16456" y="43091"/>
                  </a:lnTo>
                  <a:lnTo>
                    <a:pt x="14964" y="44583"/>
                  </a:lnTo>
                  <a:lnTo>
                    <a:pt x="12595" y="47085"/>
                  </a:lnTo>
                  <a:lnTo>
                    <a:pt x="10401" y="48313"/>
                  </a:lnTo>
                  <a:lnTo>
                    <a:pt x="8250" y="49147"/>
                  </a:lnTo>
                  <a:lnTo>
                    <a:pt x="8207" y="49147"/>
                  </a:lnTo>
                  <a:lnTo>
                    <a:pt x="6627" y="50156"/>
                  </a:lnTo>
                  <a:lnTo>
                    <a:pt x="89" y="55027"/>
                  </a:lnTo>
                  <a:lnTo>
                    <a:pt x="45" y="55071"/>
                  </a:lnTo>
                  <a:lnTo>
                    <a:pt x="1" y="55115"/>
                  </a:lnTo>
                  <a:lnTo>
                    <a:pt x="45" y="55202"/>
                  </a:lnTo>
                  <a:lnTo>
                    <a:pt x="45" y="55246"/>
                  </a:lnTo>
                  <a:lnTo>
                    <a:pt x="133" y="55334"/>
                  </a:lnTo>
                  <a:lnTo>
                    <a:pt x="176" y="55334"/>
                  </a:lnTo>
                  <a:lnTo>
                    <a:pt x="308" y="55290"/>
                  </a:lnTo>
                  <a:lnTo>
                    <a:pt x="6846" y="50463"/>
                  </a:lnTo>
                  <a:lnTo>
                    <a:pt x="8382" y="49454"/>
                  </a:lnTo>
                  <a:lnTo>
                    <a:pt x="10532" y="48620"/>
                  </a:lnTo>
                  <a:lnTo>
                    <a:pt x="10576" y="48620"/>
                  </a:lnTo>
                  <a:lnTo>
                    <a:pt x="12814" y="47348"/>
                  </a:lnTo>
                  <a:lnTo>
                    <a:pt x="12858" y="47348"/>
                  </a:lnTo>
                  <a:lnTo>
                    <a:pt x="15227" y="44803"/>
                  </a:lnTo>
                  <a:lnTo>
                    <a:pt x="16719" y="43355"/>
                  </a:lnTo>
                  <a:lnTo>
                    <a:pt x="19879" y="40854"/>
                  </a:lnTo>
                  <a:lnTo>
                    <a:pt x="21546" y="39362"/>
                  </a:lnTo>
                  <a:lnTo>
                    <a:pt x="23521" y="37957"/>
                  </a:lnTo>
                  <a:lnTo>
                    <a:pt x="25715" y="36729"/>
                  </a:lnTo>
                  <a:lnTo>
                    <a:pt x="25759" y="36641"/>
                  </a:lnTo>
                  <a:lnTo>
                    <a:pt x="25890" y="36422"/>
                  </a:lnTo>
                  <a:lnTo>
                    <a:pt x="25934" y="36334"/>
                  </a:lnTo>
                  <a:lnTo>
                    <a:pt x="25583" y="32692"/>
                  </a:lnTo>
                  <a:lnTo>
                    <a:pt x="25232" y="30015"/>
                  </a:lnTo>
                  <a:lnTo>
                    <a:pt x="25232" y="29181"/>
                  </a:lnTo>
                  <a:lnTo>
                    <a:pt x="25452" y="28391"/>
                  </a:lnTo>
                  <a:lnTo>
                    <a:pt x="26812" y="25978"/>
                  </a:lnTo>
                  <a:lnTo>
                    <a:pt x="29445" y="21809"/>
                  </a:lnTo>
                  <a:lnTo>
                    <a:pt x="30937" y="19133"/>
                  </a:lnTo>
                  <a:lnTo>
                    <a:pt x="30981" y="19133"/>
                  </a:lnTo>
                  <a:lnTo>
                    <a:pt x="31858" y="17026"/>
                  </a:lnTo>
                  <a:lnTo>
                    <a:pt x="32955" y="14920"/>
                  </a:lnTo>
                  <a:lnTo>
                    <a:pt x="34359" y="12112"/>
                  </a:lnTo>
                  <a:lnTo>
                    <a:pt x="35018" y="10050"/>
                  </a:lnTo>
                  <a:lnTo>
                    <a:pt x="35632" y="7943"/>
                  </a:lnTo>
                  <a:lnTo>
                    <a:pt x="36422" y="5047"/>
                  </a:lnTo>
                  <a:lnTo>
                    <a:pt x="37080" y="3292"/>
                  </a:lnTo>
                  <a:lnTo>
                    <a:pt x="37124" y="3248"/>
                  </a:lnTo>
                  <a:lnTo>
                    <a:pt x="37124" y="1361"/>
                  </a:lnTo>
                  <a:lnTo>
                    <a:pt x="37036" y="352"/>
                  </a:lnTo>
                  <a:lnTo>
                    <a:pt x="37036" y="264"/>
                  </a:lnTo>
                  <a:lnTo>
                    <a:pt x="36948" y="89"/>
                  </a:lnTo>
                  <a:lnTo>
                    <a:pt x="36904" y="45"/>
                  </a:lnTo>
                  <a:lnTo>
                    <a:pt x="36817" y="1"/>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8" name="Google Shape;4598;p91"/>
            <p:cNvSpPr/>
            <p:nvPr/>
          </p:nvSpPr>
          <p:spPr>
            <a:xfrm>
              <a:off x="2378375" y="1436325"/>
              <a:ext cx="928100" cy="1359200"/>
            </a:xfrm>
            <a:custGeom>
              <a:rect b="b" l="l" r="r" t="t"/>
              <a:pathLst>
                <a:path extrusionOk="0" h="54368" w="37124">
                  <a:moveTo>
                    <a:pt x="36641" y="0"/>
                  </a:moveTo>
                  <a:lnTo>
                    <a:pt x="36553" y="44"/>
                  </a:lnTo>
                  <a:lnTo>
                    <a:pt x="36510" y="88"/>
                  </a:lnTo>
                  <a:lnTo>
                    <a:pt x="36510" y="132"/>
                  </a:lnTo>
                  <a:lnTo>
                    <a:pt x="36510" y="219"/>
                  </a:lnTo>
                  <a:lnTo>
                    <a:pt x="36685" y="878"/>
                  </a:lnTo>
                  <a:lnTo>
                    <a:pt x="36773" y="1316"/>
                  </a:lnTo>
                  <a:lnTo>
                    <a:pt x="36685" y="2194"/>
                  </a:lnTo>
                  <a:lnTo>
                    <a:pt x="36115" y="4169"/>
                  </a:lnTo>
                  <a:lnTo>
                    <a:pt x="35588" y="6275"/>
                  </a:lnTo>
                  <a:lnTo>
                    <a:pt x="34886" y="8776"/>
                  </a:lnTo>
                  <a:lnTo>
                    <a:pt x="34140" y="11102"/>
                  </a:lnTo>
                  <a:lnTo>
                    <a:pt x="32824" y="14042"/>
                  </a:lnTo>
                  <a:lnTo>
                    <a:pt x="31814" y="15929"/>
                  </a:lnTo>
                  <a:lnTo>
                    <a:pt x="30542" y="18693"/>
                  </a:lnTo>
                  <a:lnTo>
                    <a:pt x="29094" y="21194"/>
                  </a:lnTo>
                  <a:lnTo>
                    <a:pt x="27558" y="23652"/>
                  </a:lnTo>
                  <a:lnTo>
                    <a:pt x="26285" y="25758"/>
                  </a:lnTo>
                  <a:lnTo>
                    <a:pt x="24881" y="28171"/>
                  </a:lnTo>
                  <a:lnTo>
                    <a:pt x="22599" y="31682"/>
                  </a:lnTo>
                  <a:lnTo>
                    <a:pt x="22599" y="31769"/>
                  </a:lnTo>
                  <a:lnTo>
                    <a:pt x="22468" y="32866"/>
                  </a:lnTo>
                  <a:lnTo>
                    <a:pt x="22380" y="35631"/>
                  </a:lnTo>
                  <a:lnTo>
                    <a:pt x="22161" y="36508"/>
                  </a:lnTo>
                  <a:lnTo>
                    <a:pt x="21722" y="37254"/>
                  </a:lnTo>
                  <a:lnTo>
                    <a:pt x="20142" y="38790"/>
                  </a:lnTo>
                  <a:lnTo>
                    <a:pt x="17070" y="41335"/>
                  </a:lnTo>
                  <a:lnTo>
                    <a:pt x="17070" y="41379"/>
                  </a:lnTo>
                  <a:lnTo>
                    <a:pt x="15491" y="43047"/>
                  </a:lnTo>
                  <a:lnTo>
                    <a:pt x="13516" y="45285"/>
                  </a:lnTo>
                  <a:lnTo>
                    <a:pt x="12331" y="46294"/>
                  </a:lnTo>
                  <a:lnTo>
                    <a:pt x="11234" y="46820"/>
                  </a:lnTo>
                  <a:lnTo>
                    <a:pt x="8777" y="47742"/>
                  </a:lnTo>
                  <a:lnTo>
                    <a:pt x="8733" y="47786"/>
                  </a:lnTo>
                  <a:lnTo>
                    <a:pt x="6934" y="48927"/>
                  </a:lnTo>
                  <a:lnTo>
                    <a:pt x="2195" y="52481"/>
                  </a:lnTo>
                  <a:lnTo>
                    <a:pt x="45" y="54061"/>
                  </a:lnTo>
                  <a:lnTo>
                    <a:pt x="1" y="54104"/>
                  </a:lnTo>
                  <a:lnTo>
                    <a:pt x="1" y="54148"/>
                  </a:lnTo>
                  <a:lnTo>
                    <a:pt x="1" y="54236"/>
                  </a:lnTo>
                  <a:lnTo>
                    <a:pt x="1" y="54280"/>
                  </a:lnTo>
                  <a:lnTo>
                    <a:pt x="89" y="54324"/>
                  </a:lnTo>
                  <a:lnTo>
                    <a:pt x="176" y="54368"/>
                  </a:lnTo>
                  <a:lnTo>
                    <a:pt x="264" y="54324"/>
                  </a:lnTo>
                  <a:lnTo>
                    <a:pt x="2370" y="52788"/>
                  </a:lnTo>
                  <a:lnTo>
                    <a:pt x="5486" y="50462"/>
                  </a:lnTo>
                  <a:lnTo>
                    <a:pt x="7153" y="49190"/>
                  </a:lnTo>
                  <a:lnTo>
                    <a:pt x="8909" y="48093"/>
                  </a:lnTo>
                  <a:lnTo>
                    <a:pt x="11366" y="47128"/>
                  </a:lnTo>
                  <a:lnTo>
                    <a:pt x="12507" y="46601"/>
                  </a:lnTo>
                  <a:lnTo>
                    <a:pt x="12551" y="46601"/>
                  </a:lnTo>
                  <a:lnTo>
                    <a:pt x="13736" y="45548"/>
                  </a:lnTo>
                  <a:lnTo>
                    <a:pt x="13779" y="45548"/>
                  </a:lnTo>
                  <a:lnTo>
                    <a:pt x="15754" y="43310"/>
                  </a:lnTo>
                  <a:lnTo>
                    <a:pt x="17334" y="41599"/>
                  </a:lnTo>
                  <a:lnTo>
                    <a:pt x="20361" y="39054"/>
                  </a:lnTo>
                  <a:lnTo>
                    <a:pt x="21985" y="37474"/>
                  </a:lnTo>
                  <a:lnTo>
                    <a:pt x="22029" y="37474"/>
                  </a:lnTo>
                  <a:lnTo>
                    <a:pt x="22512" y="36640"/>
                  </a:lnTo>
                  <a:lnTo>
                    <a:pt x="22512" y="36596"/>
                  </a:lnTo>
                  <a:lnTo>
                    <a:pt x="22731" y="35675"/>
                  </a:lnTo>
                  <a:lnTo>
                    <a:pt x="22819" y="32910"/>
                  </a:lnTo>
                  <a:lnTo>
                    <a:pt x="22950" y="31813"/>
                  </a:lnTo>
                  <a:lnTo>
                    <a:pt x="25188" y="28347"/>
                  </a:lnTo>
                  <a:lnTo>
                    <a:pt x="26593" y="25933"/>
                  </a:lnTo>
                  <a:lnTo>
                    <a:pt x="27821" y="23827"/>
                  </a:lnTo>
                  <a:lnTo>
                    <a:pt x="29401" y="21370"/>
                  </a:lnTo>
                  <a:lnTo>
                    <a:pt x="30849" y="18869"/>
                  </a:lnTo>
                  <a:lnTo>
                    <a:pt x="32121" y="16104"/>
                  </a:lnTo>
                  <a:lnTo>
                    <a:pt x="33131" y="14173"/>
                  </a:lnTo>
                  <a:lnTo>
                    <a:pt x="34491" y="11233"/>
                  </a:lnTo>
                  <a:lnTo>
                    <a:pt x="35237" y="8864"/>
                  </a:lnTo>
                  <a:lnTo>
                    <a:pt x="35895" y="6363"/>
                  </a:lnTo>
                  <a:lnTo>
                    <a:pt x="36466" y="4256"/>
                  </a:lnTo>
                  <a:lnTo>
                    <a:pt x="36992" y="2282"/>
                  </a:lnTo>
                  <a:lnTo>
                    <a:pt x="37036" y="2238"/>
                  </a:lnTo>
                  <a:lnTo>
                    <a:pt x="37124" y="1316"/>
                  </a:lnTo>
                  <a:lnTo>
                    <a:pt x="37124" y="1273"/>
                  </a:lnTo>
                  <a:lnTo>
                    <a:pt x="37036" y="790"/>
                  </a:lnTo>
                  <a:lnTo>
                    <a:pt x="36861" y="132"/>
                  </a:lnTo>
                  <a:lnTo>
                    <a:pt x="36817" y="44"/>
                  </a:lnTo>
                  <a:lnTo>
                    <a:pt x="36773" y="0"/>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9" name="Google Shape;4599;p91"/>
            <p:cNvSpPr/>
            <p:nvPr/>
          </p:nvSpPr>
          <p:spPr>
            <a:xfrm>
              <a:off x="2348775" y="1447275"/>
              <a:ext cx="932475" cy="1321925"/>
            </a:xfrm>
            <a:custGeom>
              <a:rect b="b" l="l" r="r" t="t"/>
              <a:pathLst>
                <a:path extrusionOk="0" h="52877" w="37299">
                  <a:moveTo>
                    <a:pt x="37079" y="1"/>
                  </a:moveTo>
                  <a:lnTo>
                    <a:pt x="36991" y="45"/>
                  </a:lnTo>
                  <a:lnTo>
                    <a:pt x="36948" y="89"/>
                  </a:lnTo>
                  <a:lnTo>
                    <a:pt x="36948" y="132"/>
                  </a:lnTo>
                  <a:lnTo>
                    <a:pt x="36860" y="703"/>
                  </a:lnTo>
                  <a:lnTo>
                    <a:pt x="35763" y="4828"/>
                  </a:lnTo>
                  <a:lnTo>
                    <a:pt x="35061" y="7504"/>
                  </a:lnTo>
                  <a:lnTo>
                    <a:pt x="34315" y="9918"/>
                  </a:lnTo>
                  <a:lnTo>
                    <a:pt x="32165" y="14525"/>
                  </a:lnTo>
                  <a:lnTo>
                    <a:pt x="31024" y="17026"/>
                  </a:lnTo>
                  <a:lnTo>
                    <a:pt x="29532" y="19615"/>
                  </a:lnTo>
                  <a:lnTo>
                    <a:pt x="26987" y="23696"/>
                  </a:lnTo>
                  <a:lnTo>
                    <a:pt x="24705" y="27645"/>
                  </a:lnTo>
                  <a:lnTo>
                    <a:pt x="23696" y="29094"/>
                  </a:lnTo>
                  <a:lnTo>
                    <a:pt x="21063" y="32648"/>
                  </a:lnTo>
                  <a:lnTo>
                    <a:pt x="21019" y="32692"/>
                  </a:lnTo>
                  <a:lnTo>
                    <a:pt x="20229" y="35017"/>
                  </a:lnTo>
                  <a:lnTo>
                    <a:pt x="18386" y="38528"/>
                  </a:lnTo>
                  <a:lnTo>
                    <a:pt x="17114" y="39888"/>
                  </a:lnTo>
                  <a:lnTo>
                    <a:pt x="14963" y="42389"/>
                  </a:lnTo>
                  <a:lnTo>
                    <a:pt x="12813" y="44627"/>
                  </a:lnTo>
                  <a:lnTo>
                    <a:pt x="9391" y="45900"/>
                  </a:lnTo>
                  <a:lnTo>
                    <a:pt x="9391" y="45944"/>
                  </a:lnTo>
                  <a:lnTo>
                    <a:pt x="7855" y="46821"/>
                  </a:lnTo>
                  <a:lnTo>
                    <a:pt x="7811" y="46865"/>
                  </a:lnTo>
                  <a:lnTo>
                    <a:pt x="6012" y="48225"/>
                  </a:lnTo>
                  <a:lnTo>
                    <a:pt x="44" y="52569"/>
                  </a:lnTo>
                  <a:lnTo>
                    <a:pt x="0" y="52613"/>
                  </a:lnTo>
                  <a:lnTo>
                    <a:pt x="0" y="52657"/>
                  </a:lnTo>
                  <a:lnTo>
                    <a:pt x="0" y="52745"/>
                  </a:lnTo>
                  <a:lnTo>
                    <a:pt x="0" y="52789"/>
                  </a:lnTo>
                  <a:lnTo>
                    <a:pt x="88" y="52833"/>
                  </a:lnTo>
                  <a:lnTo>
                    <a:pt x="176" y="52877"/>
                  </a:lnTo>
                  <a:lnTo>
                    <a:pt x="263" y="52833"/>
                  </a:lnTo>
                  <a:lnTo>
                    <a:pt x="6231" y="48489"/>
                  </a:lnTo>
                  <a:lnTo>
                    <a:pt x="8030" y="47128"/>
                  </a:lnTo>
                  <a:lnTo>
                    <a:pt x="9522" y="46251"/>
                  </a:lnTo>
                  <a:lnTo>
                    <a:pt x="12243" y="45241"/>
                  </a:lnTo>
                  <a:lnTo>
                    <a:pt x="12989" y="44934"/>
                  </a:lnTo>
                  <a:lnTo>
                    <a:pt x="13077" y="44890"/>
                  </a:lnTo>
                  <a:lnTo>
                    <a:pt x="15227" y="42653"/>
                  </a:lnTo>
                  <a:lnTo>
                    <a:pt x="17377" y="40107"/>
                  </a:lnTo>
                  <a:lnTo>
                    <a:pt x="18649" y="38747"/>
                  </a:lnTo>
                  <a:lnTo>
                    <a:pt x="18693" y="38703"/>
                  </a:lnTo>
                  <a:lnTo>
                    <a:pt x="20580" y="35193"/>
                  </a:lnTo>
                  <a:lnTo>
                    <a:pt x="20580" y="35149"/>
                  </a:lnTo>
                  <a:lnTo>
                    <a:pt x="21326" y="32823"/>
                  </a:lnTo>
                  <a:lnTo>
                    <a:pt x="23959" y="29313"/>
                  </a:lnTo>
                  <a:lnTo>
                    <a:pt x="25012" y="27821"/>
                  </a:lnTo>
                  <a:lnTo>
                    <a:pt x="27294" y="23872"/>
                  </a:lnTo>
                  <a:lnTo>
                    <a:pt x="29839" y="19791"/>
                  </a:lnTo>
                  <a:lnTo>
                    <a:pt x="31331" y="17158"/>
                  </a:lnTo>
                  <a:lnTo>
                    <a:pt x="32472" y="14701"/>
                  </a:lnTo>
                  <a:lnTo>
                    <a:pt x="34666" y="10049"/>
                  </a:lnTo>
                  <a:lnTo>
                    <a:pt x="35412" y="7592"/>
                  </a:lnTo>
                  <a:lnTo>
                    <a:pt x="36114" y="4915"/>
                  </a:lnTo>
                  <a:lnTo>
                    <a:pt x="37211" y="791"/>
                  </a:lnTo>
                  <a:lnTo>
                    <a:pt x="37211" y="747"/>
                  </a:lnTo>
                  <a:lnTo>
                    <a:pt x="37299" y="176"/>
                  </a:lnTo>
                  <a:lnTo>
                    <a:pt x="37255" y="132"/>
                  </a:lnTo>
                  <a:lnTo>
                    <a:pt x="37255" y="45"/>
                  </a:lnTo>
                  <a:lnTo>
                    <a:pt x="37211" y="1"/>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0" name="Google Shape;4600;p91"/>
            <p:cNvSpPr/>
            <p:nvPr/>
          </p:nvSpPr>
          <p:spPr>
            <a:xfrm>
              <a:off x="2318050" y="1439600"/>
              <a:ext cx="942350" cy="1302175"/>
            </a:xfrm>
            <a:custGeom>
              <a:rect b="b" l="l" r="r" t="t"/>
              <a:pathLst>
                <a:path extrusionOk="0" h="52087" w="37694">
                  <a:moveTo>
                    <a:pt x="37431" y="1"/>
                  </a:moveTo>
                  <a:lnTo>
                    <a:pt x="37387" y="45"/>
                  </a:lnTo>
                  <a:lnTo>
                    <a:pt x="37343" y="132"/>
                  </a:lnTo>
                  <a:lnTo>
                    <a:pt x="37255" y="527"/>
                  </a:lnTo>
                  <a:lnTo>
                    <a:pt x="36377" y="3116"/>
                  </a:lnTo>
                  <a:lnTo>
                    <a:pt x="35763" y="5266"/>
                  </a:lnTo>
                  <a:lnTo>
                    <a:pt x="35149" y="7636"/>
                  </a:lnTo>
                  <a:lnTo>
                    <a:pt x="33876" y="11322"/>
                  </a:lnTo>
                  <a:lnTo>
                    <a:pt x="32560" y="13867"/>
                  </a:lnTo>
                  <a:lnTo>
                    <a:pt x="31551" y="16105"/>
                  </a:lnTo>
                  <a:lnTo>
                    <a:pt x="30629" y="17684"/>
                  </a:lnTo>
                  <a:lnTo>
                    <a:pt x="29708" y="19264"/>
                  </a:lnTo>
                  <a:lnTo>
                    <a:pt x="27821" y="22380"/>
                  </a:lnTo>
                  <a:lnTo>
                    <a:pt x="26504" y="24486"/>
                  </a:lnTo>
                  <a:lnTo>
                    <a:pt x="25232" y="26636"/>
                  </a:lnTo>
                  <a:lnTo>
                    <a:pt x="23959" y="28567"/>
                  </a:lnTo>
                  <a:lnTo>
                    <a:pt x="22687" y="30190"/>
                  </a:lnTo>
                  <a:lnTo>
                    <a:pt x="21283" y="31902"/>
                  </a:lnTo>
                  <a:lnTo>
                    <a:pt x="19791" y="33481"/>
                  </a:lnTo>
                  <a:lnTo>
                    <a:pt x="17684" y="35280"/>
                  </a:lnTo>
                  <a:lnTo>
                    <a:pt x="17684" y="35324"/>
                  </a:lnTo>
                  <a:lnTo>
                    <a:pt x="16763" y="36334"/>
                  </a:lnTo>
                  <a:lnTo>
                    <a:pt x="16719" y="36377"/>
                  </a:lnTo>
                  <a:lnTo>
                    <a:pt x="16149" y="37387"/>
                  </a:lnTo>
                  <a:lnTo>
                    <a:pt x="15359" y="39449"/>
                  </a:lnTo>
                  <a:lnTo>
                    <a:pt x="14437" y="41424"/>
                  </a:lnTo>
                  <a:lnTo>
                    <a:pt x="12901" y="43486"/>
                  </a:lnTo>
                  <a:lnTo>
                    <a:pt x="12331" y="43925"/>
                  </a:lnTo>
                  <a:lnTo>
                    <a:pt x="9917" y="44890"/>
                  </a:lnTo>
                  <a:lnTo>
                    <a:pt x="8338" y="45856"/>
                  </a:lnTo>
                  <a:lnTo>
                    <a:pt x="6144" y="47479"/>
                  </a:lnTo>
                  <a:lnTo>
                    <a:pt x="3599" y="49322"/>
                  </a:lnTo>
                  <a:lnTo>
                    <a:pt x="88" y="51779"/>
                  </a:lnTo>
                  <a:lnTo>
                    <a:pt x="44" y="51823"/>
                  </a:lnTo>
                  <a:lnTo>
                    <a:pt x="0" y="51867"/>
                  </a:lnTo>
                  <a:lnTo>
                    <a:pt x="0" y="51955"/>
                  </a:lnTo>
                  <a:lnTo>
                    <a:pt x="44" y="51999"/>
                  </a:lnTo>
                  <a:lnTo>
                    <a:pt x="88" y="52043"/>
                  </a:lnTo>
                  <a:lnTo>
                    <a:pt x="176" y="52087"/>
                  </a:lnTo>
                  <a:lnTo>
                    <a:pt x="308" y="52043"/>
                  </a:lnTo>
                  <a:lnTo>
                    <a:pt x="3818" y="49585"/>
                  </a:lnTo>
                  <a:lnTo>
                    <a:pt x="6319" y="47786"/>
                  </a:lnTo>
                  <a:lnTo>
                    <a:pt x="8513" y="46163"/>
                  </a:lnTo>
                  <a:lnTo>
                    <a:pt x="10049" y="45197"/>
                  </a:lnTo>
                  <a:lnTo>
                    <a:pt x="12506" y="44232"/>
                  </a:lnTo>
                  <a:lnTo>
                    <a:pt x="12506" y="44188"/>
                  </a:lnTo>
                  <a:lnTo>
                    <a:pt x="13121" y="43749"/>
                  </a:lnTo>
                  <a:lnTo>
                    <a:pt x="13165" y="43705"/>
                  </a:lnTo>
                  <a:lnTo>
                    <a:pt x="14744" y="41599"/>
                  </a:lnTo>
                  <a:lnTo>
                    <a:pt x="14744" y="41555"/>
                  </a:lnTo>
                  <a:lnTo>
                    <a:pt x="15666" y="39581"/>
                  </a:lnTo>
                  <a:lnTo>
                    <a:pt x="16456" y="37562"/>
                  </a:lnTo>
                  <a:lnTo>
                    <a:pt x="17026" y="36553"/>
                  </a:lnTo>
                  <a:lnTo>
                    <a:pt x="17948" y="35544"/>
                  </a:lnTo>
                  <a:lnTo>
                    <a:pt x="20054" y="33745"/>
                  </a:lnTo>
                  <a:lnTo>
                    <a:pt x="21546" y="32121"/>
                  </a:lnTo>
                  <a:lnTo>
                    <a:pt x="22950" y="30410"/>
                  </a:lnTo>
                  <a:lnTo>
                    <a:pt x="24223" y="28742"/>
                  </a:lnTo>
                  <a:lnTo>
                    <a:pt x="25539" y="26855"/>
                  </a:lnTo>
                  <a:lnTo>
                    <a:pt x="26811" y="24661"/>
                  </a:lnTo>
                  <a:lnTo>
                    <a:pt x="28128" y="22555"/>
                  </a:lnTo>
                  <a:lnTo>
                    <a:pt x="30015" y="19440"/>
                  </a:lnTo>
                  <a:lnTo>
                    <a:pt x="30936" y="17860"/>
                  </a:lnTo>
                  <a:lnTo>
                    <a:pt x="31858" y="16236"/>
                  </a:lnTo>
                  <a:lnTo>
                    <a:pt x="32911" y="14042"/>
                  </a:lnTo>
                  <a:lnTo>
                    <a:pt x="34183" y="11453"/>
                  </a:lnTo>
                  <a:lnTo>
                    <a:pt x="35456" y="7724"/>
                  </a:lnTo>
                  <a:lnTo>
                    <a:pt x="36114" y="5354"/>
                  </a:lnTo>
                  <a:lnTo>
                    <a:pt x="36685" y="3248"/>
                  </a:lnTo>
                  <a:lnTo>
                    <a:pt x="37606" y="615"/>
                  </a:lnTo>
                  <a:lnTo>
                    <a:pt x="37694" y="176"/>
                  </a:lnTo>
                  <a:lnTo>
                    <a:pt x="37694" y="132"/>
                  </a:lnTo>
                  <a:lnTo>
                    <a:pt x="37694" y="45"/>
                  </a:lnTo>
                  <a:lnTo>
                    <a:pt x="37650" y="1"/>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1" name="Google Shape;4601;p91"/>
            <p:cNvSpPr/>
            <p:nvPr/>
          </p:nvSpPr>
          <p:spPr>
            <a:xfrm>
              <a:off x="2259900" y="1412175"/>
              <a:ext cx="956625" cy="1275850"/>
            </a:xfrm>
            <a:custGeom>
              <a:rect b="b" l="l" r="r" t="t"/>
              <a:pathLst>
                <a:path extrusionOk="0" h="51034" w="38265">
                  <a:moveTo>
                    <a:pt x="38001" y="1"/>
                  </a:moveTo>
                  <a:lnTo>
                    <a:pt x="37957" y="45"/>
                  </a:lnTo>
                  <a:lnTo>
                    <a:pt x="37914" y="88"/>
                  </a:lnTo>
                  <a:lnTo>
                    <a:pt x="37299" y="1888"/>
                  </a:lnTo>
                  <a:lnTo>
                    <a:pt x="36334" y="4082"/>
                  </a:lnTo>
                  <a:lnTo>
                    <a:pt x="36334" y="4125"/>
                  </a:lnTo>
                  <a:lnTo>
                    <a:pt x="35588" y="6714"/>
                  </a:lnTo>
                  <a:lnTo>
                    <a:pt x="34623" y="10049"/>
                  </a:lnTo>
                  <a:lnTo>
                    <a:pt x="32999" y="13604"/>
                  </a:lnTo>
                  <a:lnTo>
                    <a:pt x="32121" y="15315"/>
                  </a:lnTo>
                  <a:lnTo>
                    <a:pt x="29313" y="20142"/>
                  </a:lnTo>
                  <a:lnTo>
                    <a:pt x="27865" y="22467"/>
                  </a:lnTo>
                  <a:lnTo>
                    <a:pt x="26636" y="24530"/>
                  </a:lnTo>
                  <a:lnTo>
                    <a:pt x="24442" y="27909"/>
                  </a:lnTo>
                  <a:lnTo>
                    <a:pt x="22819" y="29927"/>
                  </a:lnTo>
                  <a:lnTo>
                    <a:pt x="21853" y="31112"/>
                  </a:lnTo>
                  <a:lnTo>
                    <a:pt x="20932" y="32077"/>
                  </a:lnTo>
                  <a:lnTo>
                    <a:pt x="20010" y="32955"/>
                  </a:lnTo>
                  <a:lnTo>
                    <a:pt x="19133" y="33701"/>
                  </a:lnTo>
                  <a:lnTo>
                    <a:pt x="18211" y="34403"/>
                  </a:lnTo>
                  <a:lnTo>
                    <a:pt x="17246" y="35017"/>
                  </a:lnTo>
                  <a:lnTo>
                    <a:pt x="15096" y="36377"/>
                  </a:lnTo>
                  <a:lnTo>
                    <a:pt x="13472" y="37343"/>
                  </a:lnTo>
                  <a:lnTo>
                    <a:pt x="11103" y="39010"/>
                  </a:lnTo>
                  <a:lnTo>
                    <a:pt x="11059" y="39010"/>
                  </a:lnTo>
                  <a:lnTo>
                    <a:pt x="9347" y="40590"/>
                  </a:lnTo>
                  <a:lnTo>
                    <a:pt x="9303" y="40634"/>
                  </a:lnTo>
                  <a:lnTo>
                    <a:pt x="8163" y="42652"/>
                  </a:lnTo>
                  <a:lnTo>
                    <a:pt x="5793" y="46645"/>
                  </a:lnTo>
                  <a:lnTo>
                    <a:pt x="4959" y="47304"/>
                  </a:lnTo>
                  <a:lnTo>
                    <a:pt x="2897" y="48708"/>
                  </a:lnTo>
                  <a:lnTo>
                    <a:pt x="45" y="50726"/>
                  </a:lnTo>
                  <a:lnTo>
                    <a:pt x="1" y="50770"/>
                  </a:lnTo>
                  <a:lnTo>
                    <a:pt x="1" y="50858"/>
                  </a:lnTo>
                  <a:lnTo>
                    <a:pt x="1" y="50902"/>
                  </a:lnTo>
                  <a:lnTo>
                    <a:pt x="1" y="50990"/>
                  </a:lnTo>
                  <a:lnTo>
                    <a:pt x="89" y="51033"/>
                  </a:lnTo>
                  <a:lnTo>
                    <a:pt x="264" y="51033"/>
                  </a:lnTo>
                  <a:lnTo>
                    <a:pt x="3116" y="48971"/>
                  </a:lnTo>
                  <a:lnTo>
                    <a:pt x="5179" y="47611"/>
                  </a:lnTo>
                  <a:lnTo>
                    <a:pt x="6056" y="46909"/>
                  </a:lnTo>
                  <a:lnTo>
                    <a:pt x="6100" y="46865"/>
                  </a:lnTo>
                  <a:lnTo>
                    <a:pt x="8470" y="42828"/>
                  </a:lnTo>
                  <a:lnTo>
                    <a:pt x="9611" y="40809"/>
                  </a:lnTo>
                  <a:lnTo>
                    <a:pt x="11278" y="39317"/>
                  </a:lnTo>
                  <a:lnTo>
                    <a:pt x="13692" y="37650"/>
                  </a:lnTo>
                  <a:lnTo>
                    <a:pt x="15271" y="36685"/>
                  </a:lnTo>
                  <a:lnTo>
                    <a:pt x="17421" y="35324"/>
                  </a:lnTo>
                  <a:lnTo>
                    <a:pt x="18431" y="34666"/>
                  </a:lnTo>
                  <a:lnTo>
                    <a:pt x="19352" y="33964"/>
                  </a:lnTo>
                  <a:lnTo>
                    <a:pt x="20230" y="33218"/>
                  </a:lnTo>
                  <a:lnTo>
                    <a:pt x="21151" y="32340"/>
                  </a:lnTo>
                  <a:lnTo>
                    <a:pt x="22117" y="31331"/>
                  </a:lnTo>
                  <a:lnTo>
                    <a:pt x="23126" y="30146"/>
                  </a:lnTo>
                  <a:lnTo>
                    <a:pt x="24706" y="28084"/>
                  </a:lnTo>
                  <a:lnTo>
                    <a:pt x="26943" y="24705"/>
                  </a:lnTo>
                  <a:lnTo>
                    <a:pt x="28172" y="22643"/>
                  </a:lnTo>
                  <a:lnTo>
                    <a:pt x="29620" y="20317"/>
                  </a:lnTo>
                  <a:lnTo>
                    <a:pt x="32429" y="15490"/>
                  </a:lnTo>
                  <a:lnTo>
                    <a:pt x="33306" y="13735"/>
                  </a:lnTo>
                  <a:lnTo>
                    <a:pt x="34974" y="10181"/>
                  </a:lnTo>
                  <a:lnTo>
                    <a:pt x="34974" y="10137"/>
                  </a:lnTo>
                  <a:lnTo>
                    <a:pt x="35895" y="6802"/>
                  </a:lnTo>
                  <a:lnTo>
                    <a:pt x="36685" y="4213"/>
                  </a:lnTo>
                  <a:lnTo>
                    <a:pt x="37606" y="2019"/>
                  </a:lnTo>
                  <a:lnTo>
                    <a:pt x="38221" y="220"/>
                  </a:lnTo>
                  <a:lnTo>
                    <a:pt x="38265" y="132"/>
                  </a:lnTo>
                  <a:lnTo>
                    <a:pt x="38221" y="88"/>
                  </a:lnTo>
                  <a:lnTo>
                    <a:pt x="38177" y="45"/>
                  </a:lnTo>
                  <a:lnTo>
                    <a:pt x="38133" y="1"/>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2" name="Google Shape;4602;p91"/>
            <p:cNvSpPr/>
            <p:nvPr/>
          </p:nvSpPr>
          <p:spPr>
            <a:xfrm>
              <a:off x="2230300" y="1375975"/>
              <a:ext cx="970875" cy="1286825"/>
            </a:xfrm>
            <a:custGeom>
              <a:rect b="b" l="l" r="r" t="t"/>
              <a:pathLst>
                <a:path extrusionOk="0" h="51473" w="38835">
                  <a:moveTo>
                    <a:pt x="38659" y="1"/>
                  </a:moveTo>
                  <a:lnTo>
                    <a:pt x="38571" y="45"/>
                  </a:lnTo>
                  <a:lnTo>
                    <a:pt x="38527" y="88"/>
                  </a:lnTo>
                  <a:lnTo>
                    <a:pt x="38527" y="132"/>
                  </a:lnTo>
                  <a:lnTo>
                    <a:pt x="38220" y="1185"/>
                  </a:lnTo>
                  <a:lnTo>
                    <a:pt x="37255" y="3511"/>
                  </a:lnTo>
                  <a:lnTo>
                    <a:pt x="36158" y="6144"/>
                  </a:lnTo>
                  <a:lnTo>
                    <a:pt x="36114" y="6144"/>
                  </a:lnTo>
                  <a:lnTo>
                    <a:pt x="34710" y="11058"/>
                  </a:lnTo>
                  <a:lnTo>
                    <a:pt x="32954" y="14876"/>
                  </a:lnTo>
                  <a:lnTo>
                    <a:pt x="31111" y="18079"/>
                  </a:lnTo>
                  <a:lnTo>
                    <a:pt x="29049" y="21678"/>
                  </a:lnTo>
                  <a:lnTo>
                    <a:pt x="27996" y="23433"/>
                  </a:lnTo>
                  <a:lnTo>
                    <a:pt x="26943" y="25188"/>
                  </a:lnTo>
                  <a:lnTo>
                    <a:pt x="25802" y="26855"/>
                  </a:lnTo>
                  <a:lnTo>
                    <a:pt x="24661" y="28523"/>
                  </a:lnTo>
                  <a:lnTo>
                    <a:pt x="23476" y="30059"/>
                  </a:lnTo>
                  <a:lnTo>
                    <a:pt x="22862" y="30805"/>
                  </a:lnTo>
                  <a:lnTo>
                    <a:pt x="22204" y="31507"/>
                  </a:lnTo>
                  <a:lnTo>
                    <a:pt x="18869" y="34578"/>
                  </a:lnTo>
                  <a:lnTo>
                    <a:pt x="14919" y="37167"/>
                  </a:lnTo>
                  <a:lnTo>
                    <a:pt x="10882" y="39888"/>
                  </a:lnTo>
                  <a:lnTo>
                    <a:pt x="9083" y="41160"/>
                  </a:lnTo>
                  <a:lnTo>
                    <a:pt x="6714" y="42565"/>
                  </a:lnTo>
                  <a:lnTo>
                    <a:pt x="4169" y="43925"/>
                  </a:lnTo>
                  <a:lnTo>
                    <a:pt x="4125" y="43969"/>
                  </a:lnTo>
                  <a:lnTo>
                    <a:pt x="3774" y="44408"/>
                  </a:lnTo>
                  <a:lnTo>
                    <a:pt x="3774" y="44495"/>
                  </a:lnTo>
                  <a:lnTo>
                    <a:pt x="3247" y="45856"/>
                  </a:lnTo>
                  <a:lnTo>
                    <a:pt x="2370" y="48225"/>
                  </a:lnTo>
                  <a:lnTo>
                    <a:pt x="1316" y="50024"/>
                  </a:lnTo>
                  <a:lnTo>
                    <a:pt x="44" y="51165"/>
                  </a:lnTo>
                  <a:lnTo>
                    <a:pt x="44" y="51209"/>
                  </a:lnTo>
                  <a:lnTo>
                    <a:pt x="0" y="51297"/>
                  </a:lnTo>
                  <a:lnTo>
                    <a:pt x="0" y="51341"/>
                  </a:lnTo>
                  <a:lnTo>
                    <a:pt x="44" y="51428"/>
                  </a:lnTo>
                  <a:lnTo>
                    <a:pt x="132" y="51428"/>
                  </a:lnTo>
                  <a:lnTo>
                    <a:pt x="176" y="51472"/>
                  </a:lnTo>
                  <a:lnTo>
                    <a:pt x="307" y="51428"/>
                  </a:lnTo>
                  <a:lnTo>
                    <a:pt x="1580" y="50244"/>
                  </a:lnTo>
                  <a:lnTo>
                    <a:pt x="1624" y="50200"/>
                  </a:lnTo>
                  <a:lnTo>
                    <a:pt x="2677" y="48401"/>
                  </a:lnTo>
                  <a:lnTo>
                    <a:pt x="2721" y="48357"/>
                  </a:lnTo>
                  <a:lnTo>
                    <a:pt x="3598" y="45987"/>
                  </a:lnTo>
                  <a:lnTo>
                    <a:pt x="4081" y="44627"/>
                  </a:lnTo>
                  <a:lnTo>
                    <a:pt x="4388" y="44232"/>
                  </a:lnTo>
                  <a:lnTo>
                    <a:pt x="6889" y="42872"/>
                  </a:lnTo>
                  <a:lnTo>
                    <a:pt x="9303" y="41424"/>
                  </a:lnTo>
                  <a:lnTo>
                    <a:pt x="11102" y="40151"/>
                  </a:lnTo>
                  <a:lnTo>
                    <a:pt x="15139" y="37431"/>
                  </a:lnTo>
                  <a:lnTo>
                    <a:pt x="19088" y="34842"/>
                  </a:lnTo>
                  <a:lnTo>
                    <a:pt x="22467" y="31770"/>
                  </a:lnTo>
                  <a:lnTo>
                    <a:pt x="23081" y="31024"/>
                  </a:lnTo>
                  <a:lnTo>
                    <a:pt x="23739" y="30278"/>
                  </a:lnTo>
                  <a:lnTo>
                    <a:pt x="24924" y="28742"/>
                  </a:lnTo>
                  <a:lnTo>
                    <a:pt x="26109" y="27075"/>
                  </a:lnTo>
                  <a:lnTo>
                    <a:pt x="27206" y="25363"/>
                  </a:lnTo>
                  <a:lnTo>
                    <a:pt x="28303" y="23608"/>
                  </a:lnTo>
                  <a:lnTo>
                    <a:pt x="29356" y="21853"/>
                  </a:lnTo>
                  <a:lnTo>
                    <a:pt x="31419" y="18255"/>
                  </a:lnTo>
                  <a:lnTo>
                    <a:pt x="33261" y="15008"/>
                  </a:lnTo>
                  <a:lnTo>
                    <a:pt x="35061" y="11190"/>
                  </a:lnTo>
                  <a:lnTo>
                    <a:pt x="35061" y="11146"/>
                  </a:lnTo>
                  <a:lnTo>
                    <a:pt x="36465" y="6276"/>
                  </a:lnTo>
                  <a:lnTo>
                    <a:pt x="37606" y="3643"/>
                  </a:lnTo>
                  <a:lnTo>
                    <a:pt x="38571" y="1317"/>
                  </a:lnTo>
                  <a:lnTo>
                    <a:pt x="38571" y="1273"/>
                  </a:lnTo>
                  <a:lnTo>
                    <a:pt x="38834" y="220"/>
                  </a:lnTo>
                  <a:lnTo>
                    <a:pt x="38834" y="176"/>
                  </a:lnTo>
                  <a:lnTo>
                    <a:pt x="38834" y="88"/>
                  </a:lnTo>
                  <a:lnTo>
                    <a:pt x="38790" y="45"/>
                  </a:lnTo>
                  <a:lnTo>
                    <a:pt x="38703" y="1"/>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3" name="Google Shape;4603;p91"/>
            <p:cNvSpPr/>
            <p:nvPr/>
          </p:nvSpPr>
          <p:spPr>
            <a:xfrm>
              <a:off x="2174350" y="1371600"/>
              <a:ext cx="1005975" cy="1239625"/>
            </a:xfrm>
            <a:custGeom>
              <a:rect b="b" l="l" r="r" t="t"/>
              <a:pathLst>
                <a:path extrusionOk="0" h="49585" w="40239">
                  <a:moveTo>
                    <a:pt x="40063" y="0"/>
                  </a:moveTo>
                  <a:lnTo>
                    <a:pt x="39975" y="44"/>
                  </a:lnTo>
                  <a:lnTo>
                    <a:pt x="39931" y="88"/>
                  </a:lnTo>
                  <a:lnTo>
                    <a:pt x="39888" y="132"/>
                  </a:lnTo>
                  <a:lnTo>
                    <a:pt x="39185" y="1799"/>
                  </a:lnTo>
                  <a:lnTo>
                    <a:pt x="36991" y="6933"/>
                  </a:lnTo>
                  <a:lnTo>
                    <a:pt x="36991" y="6977"/>
                  </a:lnTo>
                  <a:lnTo>
                    <a:pt x="36509" y="8645"/>
                  </a:lnTo>
                  <a:lnTo>
                    <a:pt x="35587" y="11541"/>
                  </a:lnTo>
                  <a:lnTo>
                    <a:pt x="33613" y="15358"/>
                  </a:lnTo>
                  <a:lnTo>
                    <a:pt x="32735" y="16894"/>
                  </a:lnTo>
                  <a:lnTo>
                    <a:pt x="31901" y="18430"/>
                  </a:lnTo>
                  <a:lnTo>
                    <a:pt x="30146" y="21370"/>
                  </a:lnTo>
                  <a:lnTo>
                    <a:pt x="28303" y="24310"/>
                  </a:lnTo>
                  <a:lnTo>
                    <a:pt x="26328" y="27338"/>
                  </a:lnTo>
                  <a:lnTo>
                    <a:pt x="23388" y="30936"/>
                  </a:lnTo>
                  <a:lnTo>
                    <a:pt x="20273" y="33700"/>
                  </a:lnTo>
                  <a:lnTo>
                    <a:pt x="16587" y="36157"/>
                  </a:lnTo>
                  <a:lnTo>
                    <a:pt x="14393" y="37562"/>
                  </a:lnTo>
                  <a:lnTo>
                    <a:pt x="12638" y="38746"/>
                  </a:lnTo>
                  <a:lnTo>
                    <a:pt x="10663" y="40194"/>
                  </a:lnTo>
                  <a:lnTo>
                    <a:pt x="8645" y="41379"/>
                  </a:lnTo>
                  <a:lnTo>
                    <a:pt x="6143" y="42652"/>
                  </a:lnTo>
                  <a:lnTo>
                    <a:pt x="6143" y="42696"/>
                  </a:lnTo>
                  <a:lnTo>
                    <a:pt x="5046" y="43398"/>
                  </a:lnTo>
                  <a:lnTo>
                    <a:pt x="5046" y="43442"/>
                  </a:lnTo>
                  <a:lnTo>
                    <a:pt x="1799" y="46118"/>
                  </a:lnTo>
                  <a:lnTo>
                    <a:pt x="1799" y="46162"/>
                  </a:lnTo>
                  <a:lnTo>
                    <a:pt x="1185" y="46864"/>
                  </a:lnTo>
                  <a:lnTo>
                    <a:pt x="1141" y="46908"/>
                  </a:lnTo>
                  <a:lnTo>
                    <a:pt x="0" y="49365"/>
                  </a:lnTo>
                  <a:lnTo>
                    <a:pt x="0" y="49409"/>
                  </a:lnTo>
                  <a:lnTo>
                    <a:pt x="0" y="49497"/>
                  </a:lnTo>
                  <a:lnTo>
                    <a:pt x="44" y="49541"/>
                  </a:lnTo>
                  <a:lnTo>
                    <a:pt x="88" y="49585"/>
                  </a:lnTo>
                  <a:lnTo>
                    <a:pt x="263" y="49585"/>
                  </a:lnTo>
                  <a:lnTo>
                    <a:pt x="307" y="49497"/>
                  </a:lnTo>
                  <a:lnTo>
                    <a:pt x="1448" y="47084"/>
                  </a:lnTo>
                  <a:lnTo>
                    <a:pt x="2019" y="46382"/>
                  </a:lnTo>
                  <a:lnTo>
                    <a:pt x="5266" y="43705"/>
                  </a:lnTo>
                  <a:lnTo>
                    <a:pt x="6319" y="42959"/>
                  </a:lnTo>
                  <a:lnTo>
                    <a:pt x="8820" y="41686"/>
                  </a:lnTo>
                  <a:lnTo>
                    <a:pt x="10839" y="40502"/>
                  </a:lnTo>
                  <a:lnTo>
                    <a:pt x="12813" y="39054"/>
                  </a:lnTo>
                  <a:lnTo>
                    <a:pt x="14612" y="37869"/>
                  </a:lnTo>
                  <a:lnTo>
                    <a:pt x="16806" y="36421"/>
                  </a:lnTo>
                  <a:lnTo>
                    <a:pt x="20448" y="34007"/>
                  </a:lnTo>
                  <a:lnTo>
                    <a:pt x="20492" y="33963"/>
                  </a:lnTo>
                  <a:lnTo>
                    <a:pt x="23608" y="31155"/>
                  </a:lnTo>
                  <a:lnTo>
                    <a:pt x="23652" y="31155"/>
                  </a:lnTo>
                  <a:lnTo>
                    <a:pt x="26592" y="27557"/>
                  </a:lnTo>
                  <a:lnTo>
                    <a:pt x="26636" y="27557"/>
                  </a:lnTo>
                  <a:lnTo>
                    <a:pt x="28610" y="24529"/>
                  </a:lnTo>
                  <a:lnTo>
                    <a:pt x="30453" y="21545"/>
                  </a:lnTo>
                  <a:lnTo>
                    <a:pt x="32208" y="18605"/>
                  </a:lnTo>
                  <a:lnTo>
                    <a:pt x="33042" y="17070"/>
                  </a:lnTo>
                  <a:lnTo>
                    <a:pt x="33920" y="15534"/>
                  </a:lnTo>
                  <a:lnTo>
                    <a:pt x="35894" y="11672"/>
                  </a:lnTo>
                  <a:lnTo>
                    <a:pt x="35938" y="11628"/>
                  </a:lnTo>
                  <a:lnTo>
                    <a:pt x="36816" y="8732"/>
                  </a:lnTo>
                  <a:lnTo>
                    <a:pt x="37342" y="7065"/>
                  </a:lnTo>
                  <a:lnTo>
                    <a:pt x="39536" y="1931"/>
                  </a:lnTo>
                  <a:lnTo>
                    <a:pt x="40195" y="263"/>
                  </a:lnTo>
                  <a:lnTo>
                    <a:pt x="40239" y="176"/>
                  </a:lnTo>
                  <a:lnTo>
                    <a:pt x="40195" y="132"/>
                  </a:lnTo>
                  <a:lnTo>
                    <a:pt x="40195" y="88"/>
                  </a:lnTo>
                  <a:lnTo>
                    <a:pt x="40107" y="44"/>
                  </a:lnTo>
                  <a:lnTo>
                    <a:pt x="40063" y="0"/>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4" name="Google Shape;4604;p91"/>
            <p:cNvSpPr/>
            <p:nvPr/>
          </p:nvSpPr>
          <p:spPr>
            <a:xfrm>
              <a:off x="2110725" y="1407800"/>
              <a:ext cx="1024625" cy="1147475"/>
            </a:xfrm>
            <a:custGeom>
              <a:rect b="b" l="l" r="r" t="t"/>
              <a:pathLst>
                <a:path extrusionOk="0" h="45899" w="40985">
                  <a:moveTo>
                    <a:pt x="40809" y="0"/>
                  </a:moveTo>
                  <a:lnTo>
                    <a:pt x="40765" y="44"/>
                  </a:lnTo>
                  <a:lnTo>
                    <a:pt x="40677" y="88"/>
                  </a:lnTo>
                  <a:lnTo>
                    <a:pt x="40633" y="132"/>
                  </a:lnTo>
                  <a:lnTo>
                    <a:pt x="39887" y="2063"/>
                  </a:lnTo>
                  <a:lnTo>
                    <a:pt x="38966" y="4300"/>
                  </a:lnTo>
                  <a:lnTo>
                    <a:pt x="37957" y="6670"/>
                  </a:lnTo>
                  <a:lnTo>
                    <a:pt x="37342" y="8952"/>
                  </a:lnTo>
                  <a:lnTo>
                    <a:pt x="36465" y="10795"/>
                  </a:lnTo>
                  <a:lnTo>
                    <a:pt x="32559" y="17772"/>
                  </a:lnTo>
                  <a:lnTo>
                    <a:pt x="30936" y="20448"/>
                  </a:lnTo>
                  <a:lnTo>
                    <a:pt x="29488" y="22642"/>
                  </a:lnTo>
                  <a:lnTo>
                    <a:pt x="26899" y="26328"/>
                  </a:lnTo>
                  <a:lnTo>
                    <a:pt x="25363" y="28171"/>
                  </a:lnTo>
                  <a:lnTo>
                    <a:pt x="23608" y="29795"/>
                  </a:lnTo>
                  <a:lnTo>
                    <a:pt x="21545" y="31506"/>
                  </a:lnTo>
                  <a:lnTo>
                    <a:pt x="19571" y="32910"/>
                  </a:lnTo>
                  <a:lnTo>
                    <a:pt x="17421" y="34271"/>
                  </a:lnTo>
                  <a:lnTo>
                    <a:pt x="15270" y="35675"/>
                  </a:lnTo>
                  <a:lnTo>
                    <a:pt x="13384" y="36991"/>
                  </a:lnTo>
                  <a:lnTo>
                    <a:pt x="11453" y="38264"/>
                  </a:lnTo>
                  <a:lnTo>
                    <a:pt x="9083" y="39536"/>
                  </a:lnTo>
                  <a:lnTo>
                    <a:pt x="7109" y="40721"/>
                  </a:lnTo>
                  <a:lnTo>
                    <a:pt x="7065" y="40721"/>
                  </a:lnTo>
                  <a:lnTo>
                    <a:pt x="5046" y="42476"/>
                  </a:lnTo>
                  <a:lnTo>
                    <a:pt x="3159" y="43705"/>
                  </a:lnTo>
                  <a:lnTo>
                    <a:pt x="88" y="45592"/>
                  </a:lnTo>
                  <a:lnTo>
                    <a:pt x="44" y="45636"/>
                  </a:lnTo>
                  <a:lnTo>
                    <a:pt x="44" y="45680"/>
                  </a:lnTo>
                  <a:lnTo>
                    <a:pt x="0" y="45767"/>
                  </a:lnTo>
                  <a:lnTo>
                    <a:pt x="44" y="45811"/>
                  </a:lnTo>
                  <a:lnTo>
                    <a:pt x="132" y="45899"/>
                  </a:lnTo>
                  <a:lnTo>
                    <a:pt x="176" y="45899"/>
                  </a:lnTo>
                  <a:lnTo>
                    <a:pt x="307" y="45855"/>
                  </a:lnTo>
                  <a:lnTo>
                    <a:pt x="3335" y="43968"/>
                  </a:lnTo>
                  <a:lnTo>
                    <a:pt x="5266" y="42783"/>
                  </a:lnTo>
                  <a:lnTo>
                    <a:pt x="5266" y="42740"/>
                  </a:lnTo>
                  <a:lnTo>
                    <a:pt x="7284" y="41028"/>
                  </a:lnTo>
                  <a:lnTo>
                    <a:pt x="9259" y="39843"/>
                  </a:lnTo>
                  <a:lnTo>
                    <a:pt x="11628" y="38527"/>
                  </a:lnTo>
                  <a:lnTo>
                    <a:pt x="13603" y="37255"/>
                  </a:lnTo>
                  <a:lnTo>
                    <a:pt x="15490" y="35982"/>
                  </a:lnTo>
                  <a:lnTo>
                    <a:pt x="17640" y="34534"/>
                  </a:lnTo>
                  <a:lnTo>
                    <a:pt x="19790" y="33218"/>
                  </a:lnTo>
                  <a:lnTo>
                    <a:pt x="21765" y="31770"/>
                  </a:lnTo>
                  <a:lnTo>
                    <a:pt x="23827" y="30058"/>
                  </a:lnTo>
                  <a:lnTo>
                    <a:pt x="25582" y="28391"/>
                  </a:lnTo>
                  <a:lnTo>
                    <a:pt x="27206" y="26592"/>
                  </a:lnTo>
                  <a:lnTo>
                    <a:pt x="27206" y="26548"/>
                  </a:lnTo>
                  <a:lnTo>
                    <a:pt x="29795" y="22818"/>
                  </a:lnTo>
                  <a:lnTo>
                    <a:pt x="31243" y="20668"/>
                  </a:lnTo>
                  <a:lnTo>
                    <a:pt x="32867" y="17947"/>
                  </a:lnTo>
                  <a:lnTo>
                    <a:pt x="36772" y="10970"/>
                  </a:lnTo>
                  <a:lnTo>
                    <a:pt x="37650" y="9083"/>
                  </a:lnTo>
                  <a:lnTo>
                    <a:pt x="37693" y="9040"/>
                  </a:lnTo>
                  <a:lnTo>
                    <a:pt x="38308" y="6802"/>
                  </a:lnTo>
                  <a:lnTo>
                    <a:pt x="39273" y="4432"/>
                  </a:lnTo>
                  <a:lnTo>
                    <a:pt x="40195" y="2194"/>
                  </a:lnTo>
                  <a:lnTo>
                    <a:pt x="40984" y="263"/>
                  </a:lnTo>
                  <a:lnTo>
                    <a:pt x="40984" y="176"/>
                  </a:lnTo>
                  <a:lnTo>
                    <a:pt x="40984" y="132"/>
                  </a:lnTo>
                  <a:lnTo>
                    <a:pt x="40941" y="44"/>
                  </a:lnTo>
                  <a:lnTo>
                    <a:pt x="40897" y="44"/>
                  </a:lnTo>
                  <a:lnTo>
                    <a:pt x="40809" y="0"/>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5" name="Google Shape;4605;p91"/>
            <p:cNvSpPr/>
            <p:nvPr/>
          </p:nvSpPr>
          <p:spPr>
            <a:xfrm>
              <a:off x="2054775" y="1420950"/>
              <a:ext cx="1012550" cy="1083875"/>
            </a:xfrm>
            <a:custGeom>
              <a:rect b="b" l="l" r="r" t="t"/>
              <a:pathLst>
                <a:path extrusionOk="0" h="43355" w="40502">
                  <a:moveTo>
                    <a:pt x="40282" y="1"/>
                  </a:moveTo>
                  <a:lnTo>
                    <a:pt x="40239" y="45"/>
                  </a:lnTo>
                  <a:lnTo>
                    <a:pt x="40195" y="88"/>
                  </a:lnTo>
                  <a:lnTo>
                    <a:pt x="40151" y="132"/>
                  </a:lnTo>
                  <a:lnTo>
                    <a:pt x="38922" y="3467"/>
                  </a:lnTo>
                  <a:lnTo>
                    <a:pt x="37167" y="8075"/>
                  </a:lnTo>
                  <a:lnTo>
                    <a:pt x="36333" y="9567"/>
                  </a:lnTo>
                  <a:lnTo>
                    <a:pt x="35280" y="11453"/>
                  </a:lnTo>
                  <a:lnTo>
                    <a:pt x="34051" y="13648"/>
                  </a:lnTo>
                  <a:lnTo>
                    <a:pt x="31989" y="17246"/>
                  </a:lnTo>
                  <a:lnTo>
                    <a:pt x="30804" y="19176"/>
                  </a:lnTo>
                  <a:lnTo>
                    <a:pt x="29400" y="21107"/>
                  </a:lnTo>
                  <a:lnTo>
                    <a:pt x="27996" y="23213"/>
                  </a:lnTo>
                  <a:lnTo>
                    <a:pt x="26504" y="25013"/>
                  </a:lnTo>
                  <a:lnTo>
                    <a:pt x="25188" y="26197"/>
                  </a:lnTo>
                  <a:lnTo>
                    <a:pt x="23476" y="27821"/>
                  </a:lnTo>
                  <a:lnTo>
                    <a:pt x="21853" y="29181"/>
                  </a:lnTo>
                  <a:lnTo>
                    <a:pt x="20054" y="30454"/>
                  </a:lnTo>
                  <a:lnTo>
                    <a:pt x="12199" y="35500"/>
                  </a:lnTo>
                  <a:lnTo>
                    <a:pt x="10137" y="36641"/>
                  </a:lnTo>
                  <a:lnTo>
                    <a:pt x="7635" y="38220"/>
                  </a:lnTo>
                  <a:lnTo>
                    <a:pt x="5661" y="39669"/>
                  </a:lnTo>
                  <a:lnTo>
                    <a:pt x="3686" y="40897"/>
                  </a:lnTo>
                  <a:lnTo>
                    <a:pt x="88" y="43003"/>
                  </a:lnTo>
                  <a:lnTo>
                    <a:pt x="44" y="43047"/>
                  </a:lnTo>
                  <a:lnTo>
                    <a:pt x="0" y="43135"/>
                  </a:lnTo>
                  <a:lnTo>
                    <a:pt x="0" y="43179"/>
                  </a:lnTo>
                  <a:lnTo>
                    <a:pt x="0" y="43267"/>
                  </a:lnTo>
                  <a:lnTo>
                    <a:pt x="88" y="43311"/>
                  </a:lnTo>
                  <a:lnTo>
                    <a:pt x="176" y="43354"/>
                  </a:lnTo>
                  <a:lnTo>
                    <a:pt x="263" y="43311"/>
                  </a:lnTo>
                  <a:lnTo>
                    <a:pt x="3862" y="41204"/>
                  </a:lnTo>
                  <a:lnTo>
                    <a:pt x="5880" y="39976"/>
                  </a:lnTo>
                  <a:lnTo>
                    <a:pt x="7855" y="38528"/>
                  </a:lnTo>
                  <a:lnTo>
                    <a:pt x="10312" y="36948"/>
                  </a:lnTo>
                  <a:lnTo>
                    <a:pt x="12374" y="35807"/>
                  </a:lnTo>
                  <a:lnTo>
                    <a:pt x="20229" y="30717"/>
                  </a:lnTo>
                  <a:lnTo>
                    <a:pt x="22028" y="29444"/>
                  </a:lnTo>
                  <a:lnTo>
                    <a:pt x="23696" y="28084"/>
                  </a:lnTo>
                  <a:lnTo>
                    <a:pt x="25451" y="26461"/>
                  </a:lnTo>
                  <a:lnTo>
                    <a:pt x="26723" y="25232"/>
                  </a:lnTo>
                  <a:lnTo>
                    <a:pt x="26767" y="25232"/>
                  </a:lnTo>
                  <a:lnTo>
                    <a:pt x="28259" y="23433"/>
                  </a:lnTo>
                  <a:lnTo>
                    <a:pt x="28303" y="23433"/>
                  </a:lnTo>
                  <a:lnTo>
                    <a:pt x="29707" y="21283"/>
                  </a:lnTo>
                  <a:lnTo>
                    <a:pt x="31068" y="19352"/>
                  </a:lnTo>
                  <a:lnTo>
                    <a:pt x="32296" y="17421"/>
                  </a:lnTo>
                  <a:lnTo>
                    <a:pt x="34359" y="13823"/>
                  </a:lnTo>
                  <a:lnTo>
                    <a:pt x="35587" y="11585"/>
                  </a:lnTo>
                  <a:lnTo>
                    <a:pt x="36640" y="9742"/>
                  </a:lnTo>
                  <a:lnTo>
                    <a:pt x="37474" y="8206"/>
                  </a:lnTo>
                  <a:lnTo>
                    <a:pt x="37518" y="8206"/>
                  </a:lnTo>
                  <a:lnTo>
                    <a:pt x="39229" y="3555"/>
                  </a:lnTo>
                  <a:lnTo>
                    <a:pt x="40458" y="264"/>
                  </a:lnTo>
                  <a:lnTo>
                    <a:pt x="40502" y="176"/>
                  </a:lnTo>
                  <a:lnTo>
                    <a:pt x="40458" y="132"/>
                  </a:lnTo>
                  <a:lnTo>
                    <a:pt x="40414" y="88"/>
                  </a:lnTo>
                  <a:lnTo>
                    <a:pt x="40370" y="45"/>
                  </a:lnTo>
                  <a:lnTo>
                    <a:pt x="40282" y="1"/>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6" name="Google Shape;4606;p91"/>
            <p:cNvSpPr/>
            <p:nvPr/>
          </p:nvSpPr>
          <p:spPr>
            <a:xfrm>
              <a:off x="2027350" y="1430825"/>
              <a:ext cx="1003775" cy="1048775"/>
            </a:xfrm>
            <a:custGeom>
              <a:rect b="b" l="l" r="r" t="t"/>
              <a:pathLst>
                <a:path extrusionOk="0" h="41951" w="40151">
                  <a:moveTo>
                    <a:pt x="39975" y="1"/>
                  </a:moveTo>
                  <a:lnTo>
                    <a:pt x="39931" y="45"/>
                  </a:lnTo>
                  <a:lnTo>
                    <a:pt x="39844" y="88"/>
                  </a:lnTo>
                  <a:lnTo>
                    <a:pt x="39800" y="132"/>
                  </a:lnTo>
                  <a:lnTo>
                    <a:pt x="38571" y="3511"/>
                  </a:lnTo>
                  <a:lnTo>
                    <a:pt x="37255" y="6978"/>
                  </a:lnTo>
                  <a:lnTo>
                    <a:pt x="35192" y="10664"/>
                  </a:lnTo>
                  <a:lnTo>
                    <a:pt x="33042" y="14569"/>
                  </a:lnTo>
                  <a:lnTo>
                    <a:pt x="32823" y="14920"/>
                  </a:lnTo>
                  <a:lnTo>
                    <a:pt x="30980" y="17860"/>
                  </a:lnTo>
                  <a:lnTo>
                    <a:pt x="30058" y="19308"/>
                  </a:lnTo>
                  <a:lnTo>
                    <a:pt x="29049" y="20712"/>
                  </a:lnTo>
                  <a:lnTo>
                    <a:pt x="28040" y="22029"/>
                  </a:lnTo>
                  <a:lnTo>
                    <a:pt x="26943" y="23345"/>
                  </a:lnTo>
                  <a:lnTo>
                    <a:pt x="26328" y="23959"/>
                  </a:lnTo>
                  <a:lnTo>
                    <a:pt x="25714" y="24574"/>
                  </a:lnTo>
                  <a:lnTo>
                    <a:pt x="25100" y="25188"/>
                  </a:lnTo>
                  <a:lnTo>
                    <a:pt x="24442" y="25758"/>
                  </a:lnTo>
                  <a:lnTo>
                    <a:pt x="22467" y="27470"/>
                  </a:lnTo>
                  <a:lnTo>
                    <a:pt x="20492" y="28874"/>
                  </a:lnTo>
                  <a:lnTo>
                    <a:pt x="13823" y="33306"/>
                  </a:lnTo>
                  <a:lnTo>
                    <a:pt x="12023" y="34271"/>
                  </a:lnTo>
                  <a:lnTo>
                    <a:pt x="10005" y="35456"/>
                  </a:lnTo>
                  <a:lnTo>
                    <a:pt x="6143" y="38045"/>
                  </a:lnTo>
                  <a:lnTo>
                    <a:pt x="3949" y="39405"/>
                  </a:lnTo>
                  <a:lnTo>
                    <a:pt x="88" y="41599"/>
                  </a:lnTo>
                  <a:lnTo>
                    <a:pt x="44" y="41643"/>
                  </a:lnTo>
                  <a:lnTo>
                    <a:pt x="0" y="41731"/>
                  </a:lnTo>
                  <a:lnTo>
                    <a:pt x="0" y="41775"/>
                  </a:lnTo>
                  <a:lnTo>
                    <a:pt x="0" y="41862"/>
                  </a:lnTo>
                  <a:lnTo>
                    <a:pt x="88" y="41906"/>
                  </a:lnTo>
                  <a:lnTo>
                    <a:pt x="176" y="41950"/>
                  </a:lnTo>
                  <a:lnTo>
                    <a:pt x="263" y="41906"/>
                  </a:lnTo>
                  <a:lnTo>
                    <a:pt x="4125" y="39712"/>
                  </a:lnTo>
                  <a:lnTo>
                    <a:pt x="6319" y="38352"/>
                  </a:lnTo>
                  <a:lnTo>
                    <a:pt x="10180" y="35763"/>
                  </a:lnTo>
                  <a:lnTo>
                    <a:pt x="12199" y="34578"/>
                  </a:lnTo>
                  <a:lnTo>
                    <a:pt x="13998" y="33569"/>
                  </a:lnTo>
                  <a:lnTo>
                    <a:pt x="20668" y="29181"/>
                  </a:lnTo>
                  <a:lnTo>
                    <a:pt x="22686" y="27733"/>
                  </a:lnTo>
                  <a:lnTo>
                    <a:pt x="24661" y="26022"/>
                  </a:lnTo>
                  <a:lnTo>
                    <a:pt x="25319" y="25451"/>
                  </a:lnTo>
                  <a:lnTo>
                    <a:pt x="25977" y="24837"/>
                  </a:lnTo>
                  <a:lnTo>
                    <a:pt x="26592" y="24223"/>
                  </a:lnTo>
                  <a:lnTo>
                    <a:pt x="27162" y="23564"/>
                  </a:lnTo>
                  <a:lnTo>
                    <a:pt x="28303" y="22292"/>
                  </a:lnTo>
                  <a:lnTo>
                    <a:pt x="29312" y="20932"/>
                  </a:lnTo>
                  <a:lnTo>
                    <a:pt x="30322" y="19527"/>
                  </a:lnTo>
                  <a:lnTo>
                    <a:pt x="31287" y="18079"/>
                  </a:lnTo>
                  <a:lnTo>
                    <a:pt x="33130" y="15095"/>
                  </a:lnTo>
                  <a:lnTo>
                    <a:pt x="33349" y="14744"/>
                  </a:lnTo>
                  <a:lnTo>
                    <a:pt x="35499" y="10795"/>
                  </a:lnTo>
                  <a:lnTo>
                    <a:pt x="37562" y="7153"/>
                  </a:lnTo>
                  <a:lnTo>
                    <a:pt x="37562" y="7109"/>
                  </a:lnTo>
                  <a:lnTo>
                    <a:pt x="38922" y="3643"/>
                  </a:lnTo>
                  <a:lnTo>
                    <a:pt x="40151" y="264"/>
                  </a:lnTo>
                  <a:lnTo>
                    <a:pt x="40151" y="176"/>
                  </a:lnTo>
                  <a:lnTo>
                    <a:pt x="40151" y="132"/>
                  </a:lnTo>
                  <a:lnTo>
                    <a:pt x="40107" y="45"/>
                  </a:lnTo>
                  <a:lnTo>
                    <a:pt x="40063" y="45"/>
                  </a:lnTo>
                  <a:lnTo>
                    <a:pt x="39975" y="1"/>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7" name="Google Shape;4607;p91"/>
            <p:cNvSpPr/>
            <p:nvPr/>
          </p:nvSpPr>
          <p:spPr>
            <a:xfrm>
              <a:off x="1999925" y="1430825"/>
              <a:ext cx="998300" cy="1023525"/>
            </a:xfrm>
            <a:custGeom>
              <a:rect b="b" l="l" r="r" t="t"/>
              <a:pathLst>
                <a:path extrusionOk="0" h="40941" w="39932">
                  <a:moveTo>
                    <a:pt x="39756" y="1"/>
                  </a:moveTo>
                  <a:lnTo>
                    <a:pt x="39712" y="45"/>
                  </a:lnTo>
                  <a:lnTo>
                    <a:pt x="39624" y="88"/>
                  </a:lnTo>
                  <a:lnTo>
                    <a:pt x="39624" y="132"/>
                  </a:lnTo>
                  <a:lnTo>
                    <a:pt x="38703" y="2677"/>
                  </a:lnTo>
                  <a:lnTo>
                    <a:pt x="37606" y="5749"/>
                  </a:lnTo>
                  <a:lnTo>
                    <a:pt x="35938" y="8864"/>
                  </a:lnTo>
                  <a:lnTo>
                    <a:pt x="34578" y="11234"/>
                  </a:lnTo>
                  <a:lnTo>
                    <a:pt x="32954" y="14174"/>
                  </a:lnTo>
                  <a:lnTo>
                    <a:pt x="31638" y="16324"/>
                  </a:lnTo>
                  <a:lnTo>
                    <a:pt x="28435" y="20932"/>
                  </a:lnTo>
                  <a:lnTo>
                    <a:pt x="27338" y="22204"/>
                  </a:lnTo>
                  <a:lnTo>
                    <a:pt x="25582" y="23828"/>
                  </a:lnTo>
                  <a:lnTo>
                    <a:pt x="23564" y="25715"/>
                  </a:lnTo>
                  <a:lnTo>
                    <a:pt x="21677" y="27250"/>
                  </a:lnTo>
                  <a:lnTo>
                    <a:pt x="20317" y="28172"/>
                  </a:lnTo>
                  <a:lnTo>
                    <a:pt x="18957" y="29093"/>
                  </a:lnTo>
                  <a:lnTo>
                    <a:pt x="16236" y="30849"/>
                  </a:lnTo>
                  <a:lnTo>
                    <a:pt x="13471" y="32560"/>
                  </a:lnTo>
                  <a:lnTo>
                    <a:pt x="10707" y="34227"/>
                  </a:lnTo>
                  <a:lnTo>
                    <a:pt x="7504" y="36158"/>
                  </a:lnTo>
                  <a:lnTo>
                    <a:pt x="4300" y="38177"/>
                  </a:lnTo>
                  <a:lnTo>
                    <a:pt x="2414" y="39274"/>
                  </a:lnTo>
                  <a:lnTo>
                    <a:pt x="88" y="40634"/>
                  </a:lnTo>
                  <a:lnTo>
                    <a:pt x="44" y="40678"/>
                  </a:lnTo>
                  <a:lnTo>
                    <a:pt x="0" y="40722"/>
                  </a:lnTo>
                  <a:lnTo>
                    <a:pt x="0" y="40809"/>
                  </a:lnTo>
                  <a:lnTo>
                    <a:pt x="0" y="40853"/>
                  </a:lnTo>
                  <a:lnTo>
                    <a:pt x="88" y="40941"/>
                  </a:lnTo>
                  <a:lnTo>
                    <a:pt x="263" y="40941"/>
                  </a:lnTo>
                  <a:lnTo>
                    <a:pt x="2589" y="39581"/>
                  </a:lnTo>
                  <a:lnTo>
                    <a:pt x="4476" y="38440"/>
                  </a:lnTo>
                  <a:lnTo>
                    <a:pt x="7679" y="36465"/>
                  </a:lnTo>
                  <a:lnTo>
                    <a:pt x="10883" y="34534"/>
                  </a:lnTo>
                  <a:lnTo>
                    <a:pt x="13647" y="32867"/>
                  </a:lnTo>
                  <a:lnTo>
                    <a:pt x="16411" y="31156"/>
                  </a:lnTo>
                  <a:lnTo>
                    <a:pt x="19176" y="29357"/>
                  </a:lnTo>
                  <a:lnTo>
                    <a:pt x="20536" y="28479"/>
                  </a:lnTo>
                  <a:lnTo>
                    <a:pt x="21853" y="27514"/>
                  </a:lnTo>
                  <a:lnTo>
                    <a:pt x="23783" y="25978"/>
                  </a:lnTo>
                  <a:lnTo>
                    <a:pt x="25846" y="24091"/>
                  </a:lnTo>
                  <a:lnTo>
                    <a:pt x="27601" y="22423"/>
                  </a:lnTo>
                  <a:lnTo>
                    <a:pt x="28698" y="21151"/>
                  </a:lnTo>
                  <a:lnTo>
                    <a:pt x="31945" y="16544"/>
                  </a:lnTo>
                  <a:lnTo>
                    <a:pt x="33262" y="14350"/>
                  </a:lnTo>
                  <a:lnTo>
                    <a:pt x="34885" y="11410"/>
                  </a:lnTo>
                  <a:lnTo>
                    <a:pt x="36245" y="9040"/>
                  </a:lnTo>
                  <a:lnTo>
                    <a:pt x="37957" y="5924"/>
                  </a:lnTo>
                  <a:lnTo>
                    <a:pt x="37957" y="5881"/>
                  </a:lnTo>
                  <a:lnTo>
                    <a:pt x="39054" y="2809"/>
                  </a:lnTo>
                  <a:lnTo>
                    <a:pt x="39931" y="264"/>
                  </a:lnTo>
                  <a:lnTo>
                    <a:pt x="39931" y="176"/>
                  </a:lnTo>
                  <a:lnTo>
                    <a:pt x="39931" y="88"/>
                  </a:lnTo>
                  <a:lnTo>
                    <a:pt x="39888" y="45"/>
                  </a:lnTo>
                  <a:lnTo>
                    <a:pt x="39844" y="1"/>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8" name="Google Shape;4608;p91"/>
            <p:cNvSpPr/>
            <p:nvPr/>
          </p:nvSpPr>
          <p:spPr>
            <a:xfrm>
              <a:off x="1972500" y="1430825"/>
              <a:ext cx="995000" cy="999400"/>
            </a:xfrm>
            <a:custGeom>
              <a:rect b="b" l="l" r="r" t="t"/>
              <a:pathLst>
                <a:path extrusionOk="0" h="39976" w="39800">
                  <a:moveTo>
                    <a:pt x="39536" y="1"/>
                  </a:moveTo>
                  <a:lnTo>
                    <a:pt x="39493" y="45"/>
                  </a:lnTo>
                  <a:lnTo>
                    <a:pt x="39449" y="132"/>
                  </a:lnTo>
                  <a:lnTo>
                    <a:pt x="38571" y="2677"/>
                  </a:lnTo>
                  <a:lnTo>
                    <a:pt x="37781" y="4959"/>
                  </a:lnTo>
                  <a:lnTo>
                    <a:pt x="36772" y="6890"/>
                  </a:lnTo>
                  <a:lnTo>
                    <a:pt x="34578" y="10795"/>
                  </a:lnTo>
                  <a:lnTo>
                    <a:pt x="33349" y="12945"/>
                  </a:lnTo>
                  <a:lnTo>
                    <a:pt x="31901" y="15359"/>
                  </a:lnTo>
                  <a:lnTo>
                    <a:pt x="30322" y="17641"/>
                  </a:lnTo>
                  <a:lnTo>
                    <a:pt x="27952" y="20800"/>
                  </a:lnTo>
                  <a:lnTo>
                    <a:pt x="26109" y="22555"/>
                  </a:lnTo>
                  <a:lnTo>
                    <a:pt x="23871" y="24661"/>
                  </a:lnTo>
                  <a:lnTo>
                    <a:pt x="21765" y="26373"/>
                  </a:lnTo>
                  <a:lnTo>
                    <a:pt x="19966" y="27645"/>
                  </a:lnTo>
                  <a:lnTo>
                    <a:pt x="17640" y="29137"/>
                  </a:lnTo>
                  <a:lnTo>
                    <a:pt x="13384" y="31770"/>
                  </a:lnTo>
                  <a:lnTo>
                    <a:pt x="11804" y="32648"/>
                  </a:lnTo>
                  <a:lnTo>
                    <a:pt x="7723" y="35149"/>
                  </a:lnTo>
                  <a:lnTo>
                    <a:pt x="3642" y="37562"/>
                  </a:lnTo>
                  <a:lnTo>
                    <a:pt x="88" y="39668"/>
                  </a:lnTo>
                  <a:lnTo>
                    <a:pt x="44" y="39712"/>
                  </a:lnTo>
                  <a:lnTo>
                    <a:pt x="0" y="39756"/>
                  </a:lnTo>
                  <a:lnTo>
                    <a:pt x="0" y="39844"/>
                  </a:lnTo>
                  <a:lnTo>
                    <a:pt x="0" y="39888"/>
                  </a:lnTo>
                  <a:lnTo>
                    <a:pt x="88" y="39976"/>
                  </a:lnTo>
                  <a:lnTo>
                    <a:pt x="263" y="39976"/>
                  </a:lnTo>
                  <a:lnTo>
                    <a:pt x="3818" y="37869"/>
                  </a:lnTo>
                  <a:lnTo>
                    <a:pt x="7899" y="35456"/>
                  </a:lnTo>
                  <a:lnTo>
                    <a:pt x="11980" y="32955"/>
                  </a:lnTo>
                  <a:lnTo>
                    <a:pt x="13559" y="32077"/>
                  </a:lnTo>
                  <a:lnTo>
                    <a:pt x="17816" y="29444"/>
                  </a:lnTo>
                  <a:lnTo>
                    <a:pt x="20141" y="27909"/>
                  </a:lnTo>
                  <a:lnTo>
                    <a:pt x="21984" y="26680"/>
                  </a:lnTo>
                  <a:lnTo>
                    <a:pt x="24091" y="24925"/>
                  </a:lnTo>
                  <a:lnTo>
                    <a:pt x="26328" y="22818"/>
                  </a:lnTo>
                  <a:lnTo>
                    <a:pt x="28171" y="21063"/>
                  </a:lnTo>
                  <a:lnTo>
                    <a:pt x="28215" y="21019"/>
                  </a:lnTo>
                  <a:lnTo>
                    <a:pt x="30585" y="17860"/>
                  </a:lnTo>
                  <a:lnTo>
                    <a:pt x="32208" y="15578"/>
                  </a:lnTo>
                  <a:lnTo>
                    <a:pt x="33656" y="13121"/>
                  </a:lnTo>
                  <a:lnTo>
                    <a:pt x="34885" y="10971"/>
                  </a:lnTo>
                  <a:lnTo>
                    <a:pt x="37079" y="7065"/>
                  </a:lnTo>
                  <a:lnTo>
                    <a:pt x="38088" y="5091"/>
                  </a:lnTo>
                  <a:lnTo>
                    <a:pt x="38878" y="2765"/>
                  </a:lnTo>
                  <a:lnTo>
                    <a:pt x="39756" y="220"/>
                  </a:lnTo>
                  <a:lnTo>
                    <a:pt x="39800" y="176"/>
                  </a:lnTo>
                  <a:lnTo>
                    <a:pt x="39756" y="88"/>
                  </a:lnTo>
                  <a:lnTo>
                    <a:pt x="39712" y="45"/>
                  </a:lnTo>
                  <a:lnTo>
                    <a:pt x="39668" y="1"/>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9" name="Google Shape;4609;p91"/>
            <p:cNvSpPr/>
            <p:nvPr/>
          </p:nvSpPr>
          <p:spPr>
            <a:xfrm>
              <a:off x="1917650" y="1488975"/>
              <a:ext cx="967575" cy="891875"/>
            </a:xfrm>
            <a:custGeom>
              <a:rect b="b" l="l" r="r" t="t"/>
              <a:pathLst>
                <a:path extrusionOk="0" h="35675" w="38703">
                  <a:moveTo>
                    <a:pt x="38483" y="0"/>
                  </a:moveTo>
                  <a:lnTo>
                    <a:pt x="38396" y="44"/>
                  </a:lnTo>
                  <a:lnTo>
                    <a:pt x="38352" y="132"/>
                  </a:lnTo>
                  <a:lnTo>
                    <a:pt x="37562" y="2107"/>
                  </a:lnTo>
                  <a:lnTo>
                    <a:pt x="36333" y="4344"/>
                  </a:lnTo>
                  <a:lnTo>
                    <a:pt x="34929" y="6977"/>
                  </a:lnTo>
                  <a:lnTo>
                    <a:pt x="33788" y="8864"/>
                  </a:lnTo>
                  <a:lnTo>
                    <a:pt x="32647" y="10751"/>
                  </a:lnTo>
                  <a:lnTo>
                    <a:pt x="31243" y="12769"/>
                  </a:lnTo>
                  <a:lnTo>
                    <a:pt x="29707" y="14700"/>
                  </a:lnTo>
                  <a:lnTo>
                    <a:pt x="28171" y="16499"/>
                  </a:lnTo>
                  <a:lnTo>
                    <a:pt x="27206" y="17552"/>
                  </a:lnTo>
                  <a:lnTo>
                    <a:pt x="26197" y="18606"/>
                  </a:lnTo>
                  <a:lnTo>
                    <a:pt x="25188" y="19571"/>
                  </a:lnTo>
                  <a:lnTo>
                    <a:pt x="24134" y="20492"/>
                  </a:lnTo>
                  <a:lnTo>
                    <a:pt x="23037" y="21370"/>
                  </a:lnTo>
                  <a:lnTo>
                    <a:pt x="21940" y="22248"/>
                  </a:lnTo>
                  <a:lnTo>
                    <a:pt x="20799" y="23081"/>
                  </a:lnTo>
                  <a:lnTo>
                    <a:pt x="19659" y="23871"/>
                  </a:lnTo>
                  <a:lnTo>
                    <a:pt x="18474" y="24661"/>
                  </a:lnTo>
                  <a:lnTo>
                    <a:pt x="17289" y="25407"/>
                  </a:lnTo>
                  <a:lnTo>
                    <a:pt x="14876" y="26899"/>
                  </a:lnTo>
                  <a:lnTo>
                    <a:pt x="12462" y="28303"/>
                  </a:lnTo>
                  <a:lnTo>
                    <a:pt x="10005" y="29663"/>
                  </a:lnTo>
                  <a:lnTo>
                    <a:pt x="7679" y="30980"/>
                  </a:lnTo>
                  <a:lnTo>
                    <a:pt x="5354" y="32296"/>
                  </a:lnTo>
                  <a:lnTo>
                    <a:pt x="3028" y="33613"/>
                  </a:lnTo>
                  <a:lnTo>
                    <a:pt x="88" y="35368"/>
                  </a:lnTo>
                  <a:lnTo>
                    <a:pt x="44" y="35412"/>
                  </a:lnTo>
                  <a:lnTo>
                    <a:pt x="0" y="35456"/>
                  </a:lnTo>
                  <a:lnTo>
                    <a:pt x="0" y="35543"/>
                  </a:lnTo>
                  <a:lnTo>
                    <a:pt x="44" y="35587"/>
                  </a:lnTo>
                  <a:lnTo>
                    <a:pt x="88" y="35675"/>
                  </a:lnTo>
                  <a:lnTo>
                    <a:pt x="263" y="35675"/>
                  </a:lnTo>
                  <a:lnTo>
                    <a:pt x="3203" y="33920"/>
                  </a:lnTo>
                  <a:lnTo>
                    <a:pt x="5529" y="32603"/>
                  </a:lnTo>
                  <a:lnTo>
                    <a:pt x="7855" y="31287"/>
                  </a:lnTo>
                  <a:lnTo>
                    <a:pt x="10180" y="29971"/>
                  </a:lnTo>
                  <a:lnTo>
                    <a:pt x="12638" y="28566"/>
                  </a:lnTo>
                  <a:lnTo>
                    <a:pt x="15095" y="27162"/>
                  </a:lnTo>
                  <a:lnTo>
                    <a:pt x="17508" y="25714"/>
                  </a:lnTo>
                  <a:lnTo>
                    <a:pt x="18693" y="24968"/>
                  </a:lnTo>
                  <a:lnTo>
                    <a:pt x="19878" y="24178"/>
                  </a:lnTo>
                  <a:lnTo>
                    <a:pt x="21019" y="23345"/>
                  </a:lnTo>
                  <a:lnTo>
                    <a:pt x="22160" y="22511"/>
                  </a:lnTo>
                  <a:lnTo>
                    <a:pt x="23301" y="21633"/>
                  </a:lnTo>
                  <a:lnTo>
                    <a:pt x="24398" y="20756"/>
                  </a:lnTo>
                  <a:lnTo>
                    <a:pt x="25451" y="19790"/>
                  </a:lnTo>
                  <a:lnTo>
                    <a:pt x="26460" y="18825"/>
                  </a:lnTo>
                  <a:lnTo>
                    <a:pt x="27469" y="17816"/>
                  </a:lnTo>
                  <a:lnTo>
                    <a:pt x="28435" y="16763"/>
                  </a:lnTo>
                  <a:lnTo>
                    <a:pt x="29970" y="14920"/>
                  </a:lnTo>
                  <a:lnTo>
                    <a:pt x="31550" y="12989"/>
                  </a:lnTo>
                  <a:lnTo>
                    <a:pt x="32954" y="10927"/>
                  </a:lnTo>
                  <a:lnTo>
                    <a:pt x="34095" y="9040"/>
                  </a:lnTo>
                  <a:lnTo>
                    <a:pt x="35236" y="7153"/>
                  </a:lnTo>
                  <a:lnTo>
                    <a:pt x="36640" y="4520"/>
                  </a:lnTo>
                  <a:lnTo>
                    <a:pt x="37869" y="2282"/>
                  </a:lnTo>
                  <a:lnTo>
                    <a:pt x="38703" y="264"/>
                  </a:lnTo>
                  <a:lnTo>
                    <a:pt x="38703" y="176"/>
                  </a:lnTo>
                  <a:lnTo>
                    <a:pt x="38703" y="88"/>
                  </a:lnTo>
                  <a:lnTo>
                    <a:pt x="38659" y="44"/>
                  </a:lnTo>
                  <a:lnTo>
                    <a:pt x="38615" y="0"/>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0" name="Google Shape;4610;p91"/>
            <p:cNvSpPr/>
            <p:nvPr/>
          </p:nvSpPr>
          <p:spPr>
            <a:xfrm>
              <a:off x="1893500" y="1524075"/>
              <a:ext cx="943450" cy="835950"/>
            </a:xfrm>
            <a:custGeom>
              <a:rect b="b" l="l" r="r" t="t"/>
              <a:pathLst>
                <a:path extrusionOk="0" h="33438" w="37738">
                  <a:moveTo>
                    <a:pt x="37519" y="0"/>
                  </a:moveTo>
                  <a:lnTo>
                    <a:pt x="37431" y="44"/>
                  </a:lnTo>
                  <a:lnTo>
                    <a:pt x="37387" y="88"/>
                  </a:lnTo>
                  <a:lnTo>
                    <a:pt x="36114" y="2502"/>
                  </a:lnTo>
                  <a:lnTo>
                    <a:pt x="34842" y="4915"/>
                  </a:lnTo>
                  <a:lnTo>
                    <a:pt x="33569" y="7065"/>
                  </a:lnTo>
                  <a:lnTo>
                    <a:pt x="32472" y="8864"/>
                  </a:lnTo>
                  <a:lnTo>
                    <a:pt x="31156" y="10751"/>
                  </a:lnTo>
                  <a:lnTo>
                    <a:pt x="29752" y="12550"/>
                  </a:lnTo>
                  <a:lnTo>
                    <a:pt x="27602" y="14920"/>
                  </a:lnTo>
                  <a:lnTo>
                    <a:pt x="26505" y="16061"/>
                  </a:lnTo>
                  <a:lnTo>
                    <a:pt x="25364" y="17158"/>
                  </a:lnTo>
                  <a:lnTo>
                    <a:pt x="24179" y="18211"/>
                  </a:lnTo>
                  <a:lnTo>
                    <a:pt x="22950" y="19264"/>
                  </a:lnTo>
                  <a:lnTo>
                    <a:pt x="21722" y="20229"/>
                  </a:lnTo>
                  <a:lnTo>
                    <a:pt x="20449" y="21151"/>
                  </a:lnTo>
                  <a:lnTo>
                    <a:pt x="19177" y="22072"/>
                  </a:lnTo>
                  <a:lnTo>
                    <a:pt x="17860" y="22950"/>
                  </a:lnTo>
                  <a:lnTo>
                    <a:pt x="16500" y="23827"/>
                  </a:lnTo>
                  <a:lnTo>
                    <a:pt x="15140" y="24617"/>
                  </a:lnTo>
                  <a:lnTo>
                    <a:pt x="12419" y="26241"/>
                  </a:lnTo>
                  <a:lnTo>
                    <a:pt x="9654" y="27777"/>
                  </a:lnTo>
                  <a:lnTo>
                    <a:pt x="6890" y="29313"/>
                  </a:lnTo>
                  <a:lnTo>
                    <a:pt x="5223" y="30234"/>
                  </a:lnTo>
                  <a:lnTo>
                    <a:pt x="2853" y="31463"/>
                  </a:lnTo>
                  <a:lnTo>
                    <a:pt x="88" y="33130"/>
                  </a:lnTo>
                  <a:lnTo>
                    <a:pt x="45" y="33174"/>
                  </a:lnTo>
                  <a:lnTo>
                    <a:pt x="1" y="33218"/>
                  </a:lnTo>
                  <a:lnTo>
                    <a:pt x="1" y="33306"/>
                  </a:lnTo>
                  <a:lnTo>
                    <a:pt x="45" y="33350"/>
                  </a:lnTo>
                  <a:lnTo>
                    <a:pt x="88" y="33437"/>
                  </a:lnTo>
                  <a:lnTo>
                    <a:pt x="176" y="33437"/>
                  </a:lnTo>
                  <a:lnTo>
                    <a:pt x="264" y="33393"/>
                  </a:lnTo>
                  <a:lnTo>
                    <a:pt x="3028" y="31726"/>
                  </a:lnTo>
                  <a:lnTo>
                    <a:pt x="5354" y="30541"/>
                  </a:lnTo>
                  <a:lnTo>
                    <a:pt x="7065" y="29620"/>
                  </a:lnTo>
                  <a:lnTo>
                    <a:pt x="9830" y="28084"/>
                  </a:lnTo>
                  <a:lnTo>
                    <a:pt x="12594" y="26548"/>
                  </a:lnTo>
                  <a:lnTo>
                    <a:pt x="15359" y="24924"/>
                  </a:lnTo>
                  <a:lnTo>
                    <a:pt x="16719" y="24091"/>
                  </a:lnTo>
                  <a:lnTo>
                    <a:pt x="18036" y="23257"/>
                  </a:lnTo>
                  <a:lnTo>
                    <a:pt x="19352" y="22336"/>
                  </a:lnTo>
                  <a:lnTo>
                    <a:pt x="20668" y="21458"/>
                  </a:lnTo>
                  <a:lnTo>
                    <a:pt x="21941" y="20493"/>
                  </a:lnTo>
                  <a:lnTo>
                    <a:pt x="23214" y="19527"/>
                  </a:lnTo>
                  <a:lnTo>
                    <a:pt x="24398" y="18474"/>
                  </a:lnTo>
                  <a:lnTo>
                    <a:pt x="25583" y="17421"/>
                  </a:lnTo>
                  <a:lnTo>
                    <a:pt x="26768" y="16324"/>
                  </a:lnTo>
                  <a:lnTo>
                    <a:pt x="27865" y="15183"/>
                  </a:lnTo>
                  <a:lnTo>
                    <a:pt x="30015" y="12770"/>
                  </a:lnTo>
                  <a:lnTo>
                    <a:pt x="31463" y="10971"/>
                  </a:lnTo>
                  <a:lnTo>
                    <a:pt x="32779" y="9084"/>
                  </a:lnTo>
                  <a:lnTo>
                    <a:pt x="33876" y="7241"/>
                  </a:lnTo>
                  <a:lnTo>
                    <a:pt x="35105" y="5047"/>
                  </a:lnTo>
                  <a:lnTo>
                    <a:pt x="36465" y="2633"/>
                  </a:lnTo>
                  <a:lnTo>
                    <a:pt x="37694" y="264"/>
                  </a:lnTo>
                  <a:lnTo>
                    <a:pt x="37738" y="176"/>
                  </a:lnTo>
                  <a:lnTo>
                    <a:pt x="37738" y="132"/>
                  </a:lnTo>
                  <a:lnTo>
                    <a:pt x="37694" y="44"/>
                  </a:lnTo>
                  <a:lnTo>
                    <a:pt x="37650" y="0"/>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1" name="Google Shape;4611;p91"/>
            <p:cNvSpPr/>
            <p:nvPr/>
          </p:nvSpPr>
          <p:spPr>
            <a:xfrm>
              <a:off x="1870475" y="1528450"/>
              <a:ext cx="929200" cy="809625"/>
            </a:xfrm>
            <a:custGeom>
              <a:rect b="b" l="l" r="r" t="t"/>
              <a:pathLst>
                <a:path extrusionOk="0" h="32385" w="37168">
                  <a:moveTo>
                    <a:pt x="36948" y="1"/>
                  </a:moveTo>
                  <a:lnTo>
                    <a:pt x="36860" y="45"/>
                  </a:lnTo>
                  <a:lnTo>
                    <a:pt x="36816" y="89"/>
                  </a:lnTo>
                  <a:lnTo>
                    <a:pt x="36202" y="1274"/>
                  </a:lnTo>
                  <a:lnTo>
                    <a:pt x="35236" y="3029"/>
                  </a:lnTo>
                  <a:lnTo>
                    <a:pt x="34271" y="4784"/>
                  </a:lnTo>
                  <a:lnTo>
                    <a:pt x="33306" y="6495"/>
                  </a:lnTo>
                  <a:lnTo>
                    <a:pt x="32296" y="8119"/>
                  </a:lnTo>
                  <a:lnTo>
                    <a:pt x="31155" y="9742"/>
                  </a:lnTo>
                  <a:lnTo>
                    <a:pt x="30585" y="10532"/>
                  </a:lnTo>
                  <a:lnTo>
                    <a:pt x="29971" y="11322"/>
                  </a:lnTo>
                  <a:lnTo>
                    <a:pt x="29312" y="12112"/>
                  </a:lnTo>
                  <a:lnTo>
                    <a:pt x="28654" y="12902"/>
                  </a:lnTo>
                  <a:lnTo>
                    <a:pt x="27908" y="13692"/>
                  </a:lnTo>
                  <a:lnTo>
                    <a:pt x="27162" y="14482"/>
                  </a:lnTo>
                  <a:lnTo>
                    <a:pt x="25232" y="16324"/>
                  </a:lnTo>
                  <a:lnTo>
                    <a:pt x="23257" y="17948"/>
                  </a:lnTo>
                  <a:lnTo>
                    <a:pt x="21282" y="19396"/>
                  </a:lnTo>
                  <a:lnTo>
                    <a:pt x="19088" y="21195"/>
                  </a:lnTo>
                  <a:lnTo>
                    <a:pt x="16587" y="22907"/>
                  </a:lnTo>
                  <a:lnTo>
                    <a:pt x="12111" y="25539"/>
                  </a:lnTo>
                  <a:lnTo>
                    <a:pt x="9303" y="27075"/>
                  </a:lnTo>
                  <a:lnTo>
                    <a:pt x="7241" y="28172"/>
                  </a:lnTo>
                  <a:lnTo>
                    <a:pt x="3291" y="30147"/>
                  </a:lnTo>
                  <a:lnTo>
                    <a:pt x="88" y="32078"/>
                  </a:lnTo>
                  <a:lnTo>
                    <a:pt x="44" y="32121"/>
                  </a:lnTo>
                  <a:lnTo>
                    <a:pt x="0" y="32165"/>
                  </a:lnTo>
                  <a:lnTo>
                    <a:pt x="0" y="32253"/>
                  </a:lnTo>
                  <a:lnTo>
                    <a:pt x="0" y="32297"/>
                  </a:lnTo>
                  <a:lnTo>
                    <a:pt x="88" y="32385"/>
                  </a:lnTo>
                  <a:lnTo>
                    <a:pt x="264" y="32385"/>
                  </a:lnTo>
                  <a:lnTo>
                    <a:pt x="3467" y="30454"/>
                  </a:lnTo>
                  <a:lnTo>
                    <a:pt x="7416" y="28479"/>
                  </a:lnTo>
                  <a:lnTo>
                    <a:pt x="9478" y="27382"/>
                  </a:lnTo>
                  <a:lnTo>
                    <a:pt x="12287" y="25847"/>
                  </a:lnTo>
                  <a:lnTo>
                    <a:pt x="16763" y="23214"/>
                  </a:lnTo>
                  <a:lnTo>
                    <a:pt x="19308" y="21502"/>
                  </a:lnTo>
                  <a:lnTo>
                    <a:pt x="21502" y="19703"/>
                  </a:lnTo>
                  <a:lnTo>
                    <a:pt x="23476" y="18211"/>
                  </a:lnTo>
                  <a:lnTo>
                    <a:pt x="25451" y="16588"/>
                  </a:lnTo>
                  <a:lnTo>
                    <a:pt x="27382" y="14745"/>
                  </a:lnTo>
                  <a:lnTo>
                    <a:pt x="28172" y="13955"/>
                  </a:lnTo>
                  <a:lnTo>
                    <a:pt x="28917" y="13165"/>
                  </a:lnTo>
                  <a:lnTo>
                    <a:pt x="29576" y="12375"/>
                  </a:lnTo>
                  <a:lnTo>
                    <a:pt x="30234" y="11542"/>
                  </a:lnTo>
                  <a:lnTo>
                    <a:pt x="30848" y="10752"/>
                  </a:lnTo>
                  <a:lnTo>
                    <a:pt x="31463" y="9962"/>
                  </a:lnTo>
                  <a:lnTo>
                    <a:pt x="32560" y="8338"/>
                  </a:lnTo>
                  <a:lnTo>
                    <a:pt x="33613" y="6671"/>
                  </a:lnTo>
                  <a:lnTo>
                    <a:pt x="34578" y="4959"/>
                  </a:lnTo>
                  <a:lnTo>
                    <a:pt x="35543" y="3204"/>
                  </a:lnTo>
                  <a:lnTo>
                    <a:pt x="36509" y="1405"/>
                  </a:lnTo>
                  <a:lnTo>
                    <a:pt x="37123" y="264"/>
                  </a:lnTo>
                  <a:lnTo>
                    <a:pt x="37167" y="177"/>
                  </a:lnTo>
                  <a:lnTo>
                    <a:pt x="37167" y="133"/>
                  </a:lnTo>
                  <a:lnTo>
                    <a:pt x="37123" y="89"/>
                  </a:lnTo>
                  <a:lnTo>
                    <a:pt x="37079" y="45"/>
                  </a:lnTo>
                  <a:lnTo>
                    <a:pt x="36992" y="1"/>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2" name="Google Shape;4612;p91"/>
            <p:cNvSpPr/>
            <p:nvPr/>
          </p:nvSpPr>
          <p:spPr>
            <a:xfrm>
              <a:off x="1846325" y="1555900"/>
              <a:ext cx="900675" cy="760250"/>
            </a:xfrm>
            <a:custGeom>
              <a:rect b="b" l="l" r="r" t="t"/>
              <a:pathLst>
                <a:path extrusionOk="0" h="30410" w="36027">
                  <a:moveTo>
                    <a:pt x="35895" y="0"/>
                  </a:moveTo>
                  <a:lnTo>
                    <a:pt x="35807" y="44"/>
                  </a:lnTo>
                  <a:lnTo>
                    <a:pt x="35763" y="44"/>
                  </a:lnTo>
                  <a:lnTo>
                    <a:pt x="35720" y="132"/>
                  </a:lnTo>
                  <a:lnTo>
                    <a:pt x="34315" y="2677"/>
                  </a:lnTo>
                  <a:lnTo>
                    <a:pt x="33350" y="4520"/>
                  </a:lnTo>
                  <a:lnTo>
                    <a:pt x="32341" y="6231"/>
                  </a:lnTo>
                  <a:lnTo>
                    <a:pt x="31814" y="7065"/>
                  </a:lnTo>
                  <a:lnTo>
                    <a:pt x="31244" y="7855"/>
                  </a:lnTo>
                  <a:lnTo>
                    <a:pt x="30673" y="8644"/>
                  </a:lnTo>
                  <a:lnTo>
                    <a:pt x="30059" y="9434"/>
                  </a:lnTo>
                  <a:lnTo>
                    <a:pt x="29401" y="10180"/>
                  </a:lnTo>
                  <a:lnTo>
                    <a:pt x="28786" y="10926"/>
                  </a:lnTo>
                  <a:lnTo>
                    <a:pt x="28084" y="11672"/>
                  </a:lnTo>
                  <a:lnTo>
                    <a:pt x="27382" y="12418"/>
                  </a:lnTo>
                  <a:lnTo>
                    <a:pt x="25890" y="13822"/>
                  </a:lnTo>
                  <a:lnTo>
                    <a:pt x="24311" y="15226"/>
                  </a:lnTo>
                  <a:lnTo>
                    <a:pt x="22643" y="16455"/>
                  </a:lnTo>
                  <a:lnTo>
                    <a:pt x="20976" y="17815"/>
                  </a:lnTo>
                  <a:lnTo>
                    <a:pt x="20361" y="18386"/>
                  </a:lnTo>
                  <a:lnTo>
                    <a:pt x="19703" y="18912"/>
                  </a:lnTo>
                  <a:lnTo>
                    <a:pt x="19045" y="19483"/>
                  </a:lnTo>
                  <a:lnTo>
                    <a:pt x="18343" y="20009"/>
                  </a:lnTo>
                  <a:lnTo>
                    <a:pt x="16851" y="21019"/>
                  </a:lnTo>
                  <a:lnTo>
                    <a:pt x="15271" y="21984"/>
                  </a:lnTo>
                  <a:lnTo>
                    <a:pt x="13648" y="22906"/>
                  </a:lnTo>
                  <a:lnTo>
                    <a:pt x="12024" y="23827"/>
                  </a:lnTo>
                  <a:lnTo>
                    <a:pt x="8821" y="25494"/>
                  </a:lnTo>
                  <a:lnTo>
                    <a:pt x="7241" y="26328"/>
                  </a:lnTo>
                  <a:lnTo>
                    <a:pt x="3380" y="28215"/>
                  </a:lnTo>
                  <a:lnTo>
                    <a:pt x="89" y="30102"/>
                  </a:lnTo>
                  <a:lnTo>
                    <a:pt x="45" y="30146"/>
                  </a:lnTo>
                  <a:lnTo>
                    <a:pt x="1" y="30190"/>
                  </a:lnTo>
                  <a:lnTo>
                    <a:pt x="1" y="30277"/>
                  </a:lnTo>
                  <a:lnTo>
                    <a:pt x="45" y="30321"/>
                  </a:lnTo>
                  <a:lnTo>
                    <a:pt x="89" y="30409"/>
                  </a:lnTo>
                  <a:lnTo>
                    <a:pt x="264" y="30409"/>
                  </a:lnTo>
                  <a:lnTo>
                    <a:pt x="3555" y="28522"/>
                  </a:lnTo>
                  <a:lnTo>
                    <a:pt x="7373" y="26635"/>
                  </a:lnTo>
                  <a:lnTo>
                    <a:pt x="8952" y="25846"/>
                  </a:lnTo>
                  <a:lnTo>
                    <a:pt x="12200" y="24134"/>
                  </a:lnTo>
                  <a:lnTo>
                    <a:pt x="13867" y="23213"/>
                  </a:lnTo>
                  <a:lnTo>
                    <a:pt x="15491" y="22291"/>
                  </a:lnTo>
                  <a:lnTo>
                    <a:pt x="17027" y="21282"/>
                  </a:lnTo>
                  <a:lnTo>
                    <a:pt x="18518" y="20273"/>
                  </a:lnTo>
                  <a:lnTo>
                    <a:pt x="19264" y="19746"/>
                  </a:lnTo>
                  <a:lnTo>
                    <a:pt x="19923" y="19176"/>
                  </a:lnTo>
                  <a:lnTo>
                    <a:pt x="20581" y="18649"/>
                  </a:lnTo>
                  <a:lnTo>
                    <a:pt x="21239" y="18079"/>
                  </a:lnTo>
                  <a:lnTo>
                    <a:pt x="22863" y="16718"/>
                  </a:lnTo>
                  <a:lnTo>
                    <a:pt x="24530" y="15490"/>
                  </a:lnTo>
                  <a:lnTo>
                    <a:pt x="26154" y="14086"/>
                  </a:lnTo>
                  <a:lnTo>
                    <a:pt x="27646" y="12638"/>
                  </a:lnTo>
                  <a:lnTo>
                    <a:pt x="28348" y="11935"/>
                  </a:lnTo>
                  <a:lnTo>
                    <a:pt x="29050" y="11189"/>
                  </a:lnTo>
                  <a:lnTo>
                    <a:pt x="29708" y="10444"/>
                  </a:lnTo>
                  <a:lnTo>
                    <a:pt x="30322" y="9654"/>
                  </a:lnTo>
                  <a:lnTo>
                    <a:pt x="30937" y="8864"/>
                  </a:lnTo>
                  <a:lnTo>
                    <a:pt x="31507" y="8074"/>
                  </a:lnTo>
                  <a:lnTo>
                    <a:pt x="32078" y="7240"/>
                  </a:lnTo>
                  <a:lnTo>
                    <a:pt x="32648" y="6407"/>
                  </a:lnTo>
                  <a:lnTo>
                    <a:pt x="33175" y="5573"/>
                  </a:lnTo>
                  <a:lnTo>
                    <a:pt x="33657" y="4695"/>
                  </a:lnTo>
                  <a:lnTo>
                    <a:pt x="34666" y="2852"/>
                  </a:lnTo>
                  <a:lnTo>
                    <a:pt x="36027" y="263"/>
                  </a:lnTo>
                  <a:lnTo>
                    <a:pt x="36027" y="219"/>
                  </a:lnTo>
                  <a:lnTo>
                    <a:pt x="36027" y="132"/>
                  </a:lnTo>
                  <a:lnTo>
                    <a:pt x="35983" y="88"/>
                  </a:lnTo>
                  <a:lnTo>
                    <a:pt x="35939" y="44"/>
                  </a:lnTo>
                  <a:lnTo>
                    <a:pt x="35895" y="0"/>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3" name="Google Shape;4613;p91"/>
            <p:cNvSpPr/>
            <p:nvPr/>
          </p:nvSpPr>
          <p:spPr>
            <a:xfrm>
              <a:off x="1799150" y="1626100"/>
              <a:ext cx="840350" cy="647250"/>
            </a:xfrm>
            <a:custGeom>
              <a:rect b="b" l="l" r="r" t="t"/>
              <a:pathLst>
                <a:path extrusionOk="0" h="25890" w="33614">
                  <a:moveTo>
                    <a:pt x="33394" y="0"/>
                  </a:moveTo>
                  <a:lnTo>
                    <a:pt x="33350" y="44"/>
                  </a:lnTo>
                  <a:lnTo>
                    <a:pt x="33306" y="88"/>
                  </a:lnTo>
                  <a:lnTo>
                    <a:pt x="31639" y="2896"/>
                  </a:lnTo>
                  <a:lnTo>
                    <a:pt x="30322" y="4783"/>
                  </a:lnTo>
                  <a:lnTo>
                    <a:pt x="28874" y="6495"/>
                  </a:lnTo>
                  <a:lnTo>
                    <a:pt x="26944" y="8425"/>
                  </a:lnTo>
                  <a:lnTo>
                    <a:pt x="25057" y="10049"/>
                  </a:lnTo>
                  <a:lnTo>
                    <a:pt x="22994" y="11673"/>
                  </a:lnTo>
                  <a:lnTo>
                    <a:pt x="20362" y="14042"/>
                  </a:lnTo>
                  <a:lnTo>
                    <a:pt x="18124" y="15973"/>
                  </a:lnTo>
                  <a:lnTo>
                    <a:pt x="16105" y="17289"/>
                  </a:lnTo>
                  <a:lnTo>
                    <a:pt x="14174" y="18430"/>
                  </a:lnTo>
                  <a:lnTo>
                    <a:pt x="12112" y="19571"/>
                  </a:lnTo>
                  <a:lnTo>
                    <a:pt x="7812" y="21721"/>
                  </a:lnTo>
                  <a:lnTo>
                    <a:pt x="5662" y="22555"/>
                  </a:lnTo>
                  <a:lnTo>
                    <a:pt x="3511" y="23608"/>
                  </a:lnTo>
                  <a:lnTo>
                    <a:pt x="89" y="25583"/>
                  </a:lnTo>
                  <a:lnTo>
                    <a:pt x="1" y="25626"/>
                  </a:lnTo>
                  <a:lnTo>
                    <a:pt x="1" y="25670"/>
                  </a:lnTo>
                  <a:lnTo>
                    <a:pt x="1" y="25758"/>
                  </a:lnTo>
                  <a:lnTo>
                    <a:pt x="1" y="25802"/>
                  </a:lnTo>
                  <a:lnTo>
                    <a:pt x="89" y="25890"/>
                  </a:lnTo>
                  <a:lnTo>
                    <a:pt x="264" y="25890"/>
                  </a:lnTo>
                  <a:lnTo>
                    <a:pt x="3687" y="23915"/>
                  </a:lnTo>
                  <a:lnTo>
                    <a:pt x="5793" y="22862"/>
                  </a:lnTo>
                  <a:lnTo>
                    <a:pt x="7943" y="22028"/>
                  </a:lnTo>
                  <a:lnTo>
                    <a:pt x="12288" y="19878"/>
                  </a:lnTo>
                  <a:lnTo>
                    <a:pt x="14350" y="18737"/>
                  </a:lnTo>
                  <a:lnTo>
                    <a:pt x="16281" y="17596"/>
                  </a:lnTo>
                  <a:lnTo>
                    <a:pt x="18299" y="16236"/>
                  </a:lnTo>
                  <a:lnTo>
                    <a:pt x="18343" y="16236"/>
                  </a:lnTo>
                  <a:lnTo>
                    <a:pt x="20581" y="14305"/>
                  </a:lnTo>
                  <a:lnTo>
                    <a:pt x="23214" y="11936"/>
                  </a:lnTo>
                  <a:lnTo>
                    <a:pt x="25276" y="10356"/>
                  </a:lnTo>
                  <a:lnTo>
                    <a:pt x="27207" y="8689"/>
                  </a:lnTo>
                  <a:lnTo>
                    <a:pt x="29138" y="6758"/>
                  </a:lnTo>
                  <a:lnTo>
                    <a:pt x="30586" y="5003"/>
                  </a:lnTo>
                  <a:lnTo>
                    <a:pt x="31946" y="3116"/>
                  </a:lnTo>
                  <a:lnTo>
                    <a:pt x="33570" y="264"/>
                  </a:lnTo>
                  <a:lnTo>
                    <a:pt x="33613" y="220"/>
                  </a:lnTo>
                  <a:lnTo>
                    <a:pt x="33613" y="132"/>
                  </a:lnTo>
                  <a:lnTo>
                    <a:pt x="33570" y="88"/>
                  </a:lnTo>
                  <a:lnTo>
                    <a:pt x="33526" y="44"/>
                  </a:lnTo>
                  <a:lnTo>
                    <a:pt x="33438" y="0"/>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4" name="Google Shape;4614;p91"/>
            <p:cNvSpPr/>
            <p:nvPr/>
          </p:nvSpPr>
          <p:spPr>
            <a:xfrm>
              <a:off x="1775025" y="2163625"/>
              <a:ext cx="160200" cy="88875"/>
            </a:xfrm>
            <a:custGeom>
              <a:rect b="b" l="l" r="r" t="t"/>
              <a:pathLst>
                <a:path extrusionOk="0" h="3555" w="6408">
                  <a:moveTo>
                    <a:pt x="6144" y="1"/>
                  </a:moveTo>
                  <a:lnTo>
                    <a:pt x="3555" y="1229"/>
                  </a:lnTo>
                  <a:lnTo>
                    <a:pt x="88" y="3204"/>
                  </a:lnTo>
                  <a:lnTo>
                    <a:pt x="45" y="3248"/>
                  </a:lnTo>
                  <a:lnTo>
                    <a:pt x="1" y="3336"/>
                  </a:lnTo>
                  <a:lnTo>
                    <a:pt x="1" y="3379"/>
                  </a:lnTo>
                  <a:lnTo>
                    <a:pt x="45" y="3467"/>
                  </a:lnTo>
                  <a:lnTo>
                    <a:pt x="88" y="3511"/>
                  </a:lnTo>
                  <a:lnTo>
                    <a:pt x="176" y="3555"/>
                  </a:lnTo>
                  <a:lnTo>
                    <a:pt x="264" y="3511"/>
                  </a:lnTo>
                  <a:lnTo>
                    <a:pt x="3730" y="1537"/>
                  </a:lnTo>
                  <a:lnTo>
                    <a:pt x="6319" y="352"/>
                  </a:lnTo>
                  <a:lnTo>
                    <a:pt x="6363" y="308"/>
                  </a:lnTo>
                  <a:lnTo>
                    <a:pt x="6407" y="220"/>
                  </a:lnTo>
                  <a:lnTo>
                    <a:pt x="6407" y="176"/>
                  </a:lnTo>
                  <a:lnTo>
                    <a:pt x="6363" y="88"/>
                  </a:lnTo>
                  <a:lnTo>
                    <a:pt x="6319" y="45"/>
                  </a:lnTo>
                  <a:lnTo>
                    <a:pt x="6276" y="1"/>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5" name="Google Shape;4615;p91"/>
            <p:cNvSpPr/>
            <p:nvPr/>
          </p:nvSpPr>
          <p:spPr>
            <a:xfrm>
              <a:off x="2327925" y="1808200"/>
              <a:ext cx="137150" cy="118500"/>
            </a:xfrm>
            <a:custGeom>
              <a:rect b="b" l="l" r="r" t="t"/>
              <a:pathLst>
                <a:path extrusionOk="0" h="4740" w="5486">
                  <a:moveTo>
                    <a:pt x="5266" y="0"/>
                  </a:moveTo>
                  <a:lnTo>
                    <a:pt x="5222" y="44"/>
                  </a:lnTo>
                  <a:lnTo>
                    <a:pt x="3555" y="1492"/>
                  </a:lnTo>
                  <a:lnTo>
                    <a:pt x="88" y="4432"/>
                  </a:lnTo>
                  <a:lnTo>
                    <a:pt x="44" y="4476"/>
                  </a:lnTo>
                  <a:lnTo>
                    <a:pt x="0" y="4520"/>
                  </a:lnTo>
                  <a:lnTo>
                    <a:pt x="0" y="4608"/>
                  </a:lnTo>
                  <a:lnTo>
                    <a:pt x="44" y="4652"/>
                  </a:lnTo>
                  <a:lnTo>
                    <a:pt x="88" y="4696"/>
                  </a:lnTo>
                  <a:lnTo>
                    <a:pt x="176" y="4740"/>
                  </a:lnTo>
                  <a:lnTo>
                    <a:pt x="308" y="4696"/>
                  </a:lnTo>
                  <a:lnTo>
                    <a:pt x="3774" y="1756"/>
                  </a:lnTo>
                  <a:lnTo>
                    <a:pt x="5442" y="308"/>
                  </a:lnTo>
                  <a:lnTo>
                    <a:pt x="5485" y="264"/>
                  </a:lnTo>
                  <a:lnTo>
                    <a:pt x="5485" y="176"/>
                  </a:lnTo>
                  <a:lnTo>
                    <a:pt x="5485" y="132"/>
                  </a:lnTo>
                  <a:lnTo>
                    <a:pt x="5442" y="44"/>
                  </a:lnTo>
                  <a:lnTo>
                    <a:pt x="5398" y="0"/>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6" name="Google Shape;4616;p91"/>
            <p:cNvSpPr/>
            <p:nvPr/>
          </p:nvSpPr>
          <p:spPr>
            <a:xfrm>
              <a:off x="2313650" y="1698500"/>
              <a:ext cx="210675" cy="199675"/>
            </a:xfrm>
            <a:custGeom>
              <a:rect b="b" l="l" r="r" t="t"/>
              <a:pathLst>
                <a:path extrusionOk="0" h="7987" w="8427">
                  <a:moveTo>
                    <a:pt x="8251" y="0"/>
                  </a:moveTo>
                  <a:lnTo>
                    <a:pt x="8163" y="44"/>
                  </a:lnTo>
                  <a:lnTo>
                    <a:pt x="8119" y="88"/>
                  </a:lnTo>
                  <a:lnTo>
                    <a:pt x="6671" y="1800"/>
                  </a:lnTo>
                  <a:lnTo>
                    <a:pt x="4872" y="3599"/>
                  </a:lnTo>
                  <a:lnTo>
                    <a:pt x="3380" y="4827"/>
                  </a:lnTo>
                  <a:lnTo>
                    <a:pt x="1712" y="6231"/>
                  </a:lnTo>
                  <a:lnTo>
                    <a:pt x="45" y="7680"/>
                  </a:lnTo>
                  <a:lnTo>
                    <a:pt x="1" y="7767"/>
                  </a:lnTo>
                  <a:lnTo>
                    <a:pt x="1" y="7811"/>
                  </a:lnTo>
                  <a:lnTo>
                    <a:pt x="1" y="7899"/>
                  </a:lnTo>
                  <a:lnTo>
                    <a:pt x="45" y="7943"/>
                  </a:lnTo>
                  <a:lnTo>
                    <a:pt x="89" y="7987"/>
                  </a:lnTo>
                  <a:lnTo>
                    <a:pt x="176" y="7987"/>
                  </a:lnTo>
                  <a:lnTo>
                    <a:pt x="308" y="7943"/>
                  </a:lnTo>
                  <a:lnTo>
                    <a:pt x="1932" y="6495"/>
                  </a:lnTo>
                  <a:lnTo>
                    <a:pt x="3599" y="5091"/>
                  </a:lnTo>
                  <a:lnTo>
                    <a:pt x="5091" y="3862"/>
                  </a:lnTo>
                  <a:lnTo>
                    <a:pt x="6934" y="2063"/>
                  </a:lnTo>
                  <a:lnTo>
                    <a:pt x="8382" y="308"/>
                  </a:lnTo>
                  <a:lnTo>
                    <a:pt x="8426" y="220"/>
                  </a:lnTo>
                  <a:lnTo>
                    <a:pt x="8426" y="176"/>
                  </a:lnTo>
                  <a:lnTo>
                    <a:pt x="8426" y="88"/>
                  </a:lnTo>
                  <a:lnTo>
                    <a:pt x="8382" y="44"/>
                  </a:lnTo>
                  <a:lnTo>
                    <a:pt x="8294" y="0"/>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7" name="Google Shape;4617;p91"/>
            <p:cNvSpPr/>
            <p:nvPr/>
          </p:nvSpPr>
          <p:spPr>
            <a:xfrm>
              <a:off x="1726750" y="2143875"/>
              <a:ext cx="109725" cy="64750"/>
            </a:xfrm>
            <a:custGeom>
              <a:rect b="b" l="l" r="r" t="t"/>
              <a:pathLst>
                <a:path extrusionOk="0" h="2590" w="4389">
                  <a:moveTo>
                    <a:pt x="4126" y="1"/>
                  </a:moveTo>
                  <a:lnTo>
                    <a:pt x="89" y="2283"/>
                  </a:lnTo>
                  <a:lnTo>
                    <a:pt x="45" y="2327"/>
                  </a:lnTo>
                  <a:lnTo>
                    <a:pt x="1" y="2370"/>
                  </a:lnTo>
                  <a:lnTo>
                    <a:pt x="1" y="2458"/>
                  </a:lnTo>
                  <a:lnTo>
                    <a:pt x="1" y="2502"/>
                  </a:lnTo>
                  <a:lnTo>
                    <a:pt x="89" y="2590"/>
                  </a:lnTo>
                  <a:lnTo>
                    <a:pt x="264" y="2590"/>
                  </a:lnTo>
                  <a:lnTo>
                    <a:pt x="4301" y="308"/>
                  </a:lnTo>
                  <a:lnTo>
                    <a:pt x="4389" y="264"/>
                  </a:lnTo>
                  <a:lnTo>
                    <a:pt x="4389" y="220"/>
                  </a:lnTo>
                  <a:lnTo>
                    <a:pt x="4389" y="176"/>
                  </a:lnTo>
                  <a:lnTo>
                    <a:pt x="4389" y="89"/>
                  </a:lnTo>
                  <a:lnTo>
                    <a:pt x="4345" y="45"/>
                  </a:lnTo>
                  <a:lnTo>
                    <a:pt x="4301" y="1"/>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8" name="Google Shape;4618;p91"/>
            <p:cNvSpPr/>
            <p:nvPr/>
          </p:nvSpPr>
          <p:spPr>
            <a:xfrm>
              <a:off x="2462850" y="1368300"/>
              <a:ext cx="930300" cy="1502925"/>
            </a:xfrm>
            <a:custGeom>
              <a:rect b="b" l="l" r="r" t="t"/>
              <a:pathLst>
                <a:path extrusionOk="0" h="60117" w="37212">
                  <a:moveTo>
                    <a:pt x="35105" y="0"/>
                  </a:moveTo>
                  <a:lnTo>
                    <a:pt x="35017" y="44"/>
                  </a:lnTo>
                  <a:lnTo>
                    <a:pt x="34974" y="88"/>
                  </a:lnTo>
                  <a:lnTo>
                    <a:pt x="34974" y="176"/>
                  </a:lnTo>
                  <a:lnTo>
                    <a:pt x="34974" y="220"/>
                  </a:lnTo>
                  <a:lnTo>
                    <a:pt x="35017" y="308"/>
                  </a:lnTo>
                  <a:lnTo>
                    <a:pt x="36334" y="1712"/>
                  </a:lnTo>
                  <a:lnTo>
                    <a:pt x="36509" y="2151"/>
                  </a:lnTo>
                  <a:lnTo>
                    <a:pt x="36773" y="4388"/>
                  </a:lnTo>
                  <a:lnTo>
                    <a:pt x="36860" y="7328"/>
                  </a:lnTo>
                  <a:lnTo>
                    <a:pt x="36729" y="8513"/>
                  </a:lnTo>
                  <a:lnTo>
                    <a:pt x="35939" y="10400"/>
                  </a:lnTo>
                  <a:lnTo>
                    <a:pt x="34974" y="12726"/>
                  </a:lnTo>
                  <a:lnTo>
                    <a:pt x="33657" y="16587"/>
                  </a:lnTo>
                  <a:lnTo>
                    <a:pt x="32253" y="19088"/>
                  </a:lnTo>
                  <a:lnTo>
                    <a:pt x="30936" y="21590"/>
                  </a:lnTo>
                  <a:lnTo>
                    <a:pt x="29883" y="24047"/>
                  </a:lnTo>
                  <a:lnTo>
                    <a:pt x="27251" y="28742"/>
                  </a:lnTo>
                  <a:lnTo>
                    <a:pt x="27251" y="28830"/>
                  </a:lnTo>
                  <a:lnTo>
                    <a:pt x="27207" y="30541"/>
                  </a:lnTo>
                  <a:lnTo>
                    <a:pt x="27207" y="30585"/>
                  </a:lnTo>
                  <a:lnTo>
                    <a:pt x="27338" y="32209"/>
                  </a:lnTo>
                  <a:lnTo>
                    <a:pt x="28435" y="40239"/>
                  </a:lnTo>
                  <a:lnTo>
                    <a:pt x="28216" y="40546"/>
                  </a:lnTo>
                  <a:lnTo>
                    <a:pt x="27426" y="41204"/>
                  </a:lnTo>
                  <a:lnTo>
                    <a:pt x="25144" y="42564"/>
                  </a:lnTo>
                  <a:lnTo>
                    <a:pt x="22731" y="44232"/>
                  </a:lnTo>
                  <a:lnTo>
                    <a:pt x="20054" y="45855"/>
                  </a:lnTo>
                  <a:lnTo>
                    <a:pt x="16500" y="48664"/>
                  </a:lnTo>
                  <a:lnTo>
                    <a:pt x="14569" y="49761"/>
                  </a:lnTo>
                  <a:lnTo>
                    <a:pt x="14569" y="49805"/>
                  </a:lnTo>
                  <a:lnTo>
                    <a:pt x="12419" y="51867"/>
                  </a:lnTo>
                  <a:lnTo>
                    <a:pt x="11410" y="52525"/>
                  </a:lnTo>
                  <a:lnTo>
                    <a:pt x="8119" y="54280"/>
                  </a:lnTo>
                  <a:lnTo>
                    <a:pt x="6627" y="54939"/>
                  </a:lnTo>
                  <a:lnTo>
                    <a:pt x="5135" y="55992"/>
                  </a:lnTo>
                  <a:lnTo>
                    <a:pt x="3160" y="57484"/>
                  </a:lnTo>
                  <a:lnTo>
                    <a:pt x="88" y="59809"/>
                  </a:lnTo>
                  <a:lnTo>
                    <a:pt x="1" y="59853"/>
                  </a:lnTo>
                  <a:lnTo>
                    <a:pt x="1" y="59941"/>
                  </a:lnTo>
                  <a:lnTo>
                    <a:pt x="1" y="59985"/>
                  </a:lnTo>
                  <a:lnTo>
                    <a:pt x="45" y="60073"/>
                  </a:lnTo>
                  <a:lnTo>
                    <a:pt x="88" y="60117"/>
                  </a:lnTo>
                  <a:lnTo>
                    <a:pt x="176" y="60117"/>
                  </a:lnTo>
                  <a:lnTo>
                    <a:pt x="264" y="60073"/>
                  </a:lnTo>
                  <a:lnTo>
                    <a:pt x="3336" y="57747"/>
                  </a:lnTo>
                  <a:lnTo>
                    <a:pt x="5354" y="56299"/>
                  </a:lnTo>
                  <a:lnTo>
                    <a:pt x="6802" y="55246"/>
                  </a:lnTo>
                  <a:lnTo>
                    <a:pt x="8250" y="54588"/>
                  </a:lnTo>
                  <a:lnTo>
                    <a:pt x="11585" y="52832"/>
                  </a:lnTo>
                  <a:lnTo>
                    <a:pt x="12638" y="52130"/>
                  </a:lnTo>
                  <a:lnTo>
                    <a:pt x="14788" y="50068"/>
                  </a:lnTo>
                  <a:lnTo>
                    <a:pt x="16675" y="48971"/>
                  </a:lnTo>
                  <a:lnTo>
                    <a:pt x="16719" y="48971"/>
                  </a:lnTo>
                  <a:lnTo>
                    <a:pt x="20230" y="46163"/>
                  </a:lnTo>
                  <a:lnTo>
                    <a:pt x="22906" y="44539"/>
                  </a:lnTo>
                  <a:lnTo>
                    <a:pt x="25320" y="42828"/>
                  </a:lnTo>
                  <a:lnTo>
                    <a:pt x="27645" y="41467"/>
                  </a:lnTo>
                  <a:lnTo>
                    <a:pt x="28435" y="40809"/>
                  </a:lnTo>
                  <a:lnTo>
                    <a:pt x="28479" y="40809"/>
                  </a:lnTo>
                  <a:lnTo>
                    <a:pt x="28786" y="40370"/>
                  </a:lnTo>
                  <a:lnTo>
                    <a:pt x="28786" y="40239"/>
                  </a:lnTo>
                  <a:lnTo>
                    <a:pt x="27689" y="32165"/>
                  </a:lnTo>
                  <a:lnTo>
                    <a:pt x="27558" y="30541"/>
                  </a:lnTo>
                  <a:lnTo>
                    <a:pt x="27602" y="28874"/>
                  </a:lnTo>
                  <a:lnTo>
                    <a:pt x="30191" y="24222"/>
                  </a:lnTo>
                  <a:lnTo>
                    <a:pt x="31244" y="21721"/>
                  </a:lnTo>
                  <a:lnTo>
                    <a:pt x="32560" y="19264"/>
                  </a:lnTo>
                  <a:lnTo>
                    <a:pt x="33964" y="16719"/>
                  </a:lnTo>
                  <a:lnTo>
                    <a:pt x="33964" y="16675"/>
                  </a:lnTo>
                  <a:lnTo>
                    <a:pt x="35281" y="12857"/>
                  </a:lnTo>
                  <a:lnTo>
                    <a:pt x="36246" y="10532"/>
                  </a:lnTo>
                  <a:lnTo>
                    <a:pt x="37080" y="8645"/>
                  </a:lnTo>
                  <a:lnTo>
                    <a:pt x="37080" y="8601"/>
                  </a:lnTo>
                  <a:lnTo>
                    <a:pt x="37211" y="7328"/>
                  </a:lnTo>
                  <a:lnTo>
                    <a:pt x="37124" y="4388"/>
                  </a:lnTo>
                  <a:lnTo>
                    <a:pt x="36860" y="2107"/>
                  </a:lnTo>
                  <a:lnTo>
                    <a:pt x="36860" y="2063"/>
                  </a:lnTo>
                  <a:lnTo>
                    <a:pt x="36641" y="1536"/>
                  </a:lnTo>
                  <a:lnTo>
                    <a:pt x="36597" y="1492"/>
                  </a:lnTo>
                  <a:lnTo>
                    <a:pt x="35281" y="44"/>
                  </a:lnTo>
                  <a:lnTo>
                    <a:pt x="35237" y="0"/>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9" name="Google Shape;4619;p91"/>
            <p:cNvSpPr/>
            <p:nvPr/>
          </p:nvSpPr>
          <p:spPr>
            <a:xfrm>
              <a:off x="2491375" y="1390250"/>
              <a:ext cx="930300" cy="1507300"/>
            </a:xfrm>
            <a:custGeom>
              <a:rect b="b" l="l" r="r" t="t"/>
              <a:pathLst>
                <a:path extrusionOk="0" h="60292" w="37212">
                  <a:moveTo>
                    <a:pt x="35895" y="0"/>
                  </a:moveTo>
                  <a:lnTo>
                    <a:pt x="35851" y="44"/>
                  </a:lnTo>
                  <a:lnTo>
                    <a:pt x="35807" y="88"/>
                  </a:lnTo>
                  <a:lnTo>
                    <a:pt x="35807" y="176"/>
                  </a:lnTo>
                  <a:lnTo>
                    <a:pt x="35851" y="219"/>
                  </a:lnTo>
                  <a:lnTo>
                    <a:pt x="35851" y="307"/>
                  </a:lnTo>
                  <a:lnTo>
                    <a:pt x="36772" y="1141"/>
                  </a:lnTo>
                  <a:lnTo>
                    <a:pt x="36772" y="2370"/>
                  </a:lnTo>
                  <a:lnTo>
                    <a:pt x="36860" y="5310"/>
                  </a:lnTo>
                  <a:lnTo>
                    <a:pt x="36860" y="7240"/>
                  </a:lnTo>
                  <a:lnTo>
                    <a:pt x="36860" y="7899"/>
                  </a:lnTo>
                  <a:lnTo>
                    <a:pt x="36772" y="8513"/>
                  </a:lnTo>
                  <a:lnTo>
                    <a:pt x="36597" y="9127"/>
                  </a:lnTo>
                  <a:lnTo>
                    <a:pt x="36378" y="9785"/>
                  </a:lnTo>
                  <a:lnTo>
                    <a:pt x="35588" y="11584"/>
                  </a:lnTo>
                  <a:lnTo>
                    <a:pt x="34578" y="13822"/>
                  </a:lnTo>
                  <a:lnTo>
                    <a:pt x="33481" y="16587"/>
                  </a:lnTo>
                  <a:lnTo>
                    <a:pt x="32033" y="18956"/>
                  </a:lnTo>
                  <a:lnTo>
                    <a:pt x="30717" y="21370"/>
                  </a:lnTo>
                  <a:lnTo>
                    <a:pt x="30717" y="21414"/>
                  </a:lnTo>
                  <a:lnTo>
                    <a:pt x="29927" y="23652"/>
                  </a:lnTo>
                  <a:lnTo>
                    <a:pt x="29927" y="23739"/>
                  </a:lnTo>
                  <a:lnTo>
                    <a:pt x="30190" y="24880"/>
                  </a:lnTo>
                  <a:lnTo>
                    <a:pt x="30410" y="29488"/>
                  </a:lnTo>
                  <a:lnTo>
                    <a:pt x="30454" y="32428"/>
                  </a:lnTo>
                  <a:lnTo>
                    <a:pt x="30454" y="35543"/>
                  </a:lnTo>
                  <a:lnTo>
                    <a:pt x="30410" y="40151"/>
                  </a:lnTo>
                  <a:lnTo>
                    <a:pt x="30234" y="40370"/>
                  </a:lnTo>
                  <a:lnTo>
                    <a:pt x="29225" y="40940"/>
                  </a:lnTo>
                  <a:lnTo>
                    <a:pt x="29181" y="40940"/>
                  </a:lnTo>
                  <a:lnTo>
                    <a:pt x="28172" y="41906"/>
                  </a:lnTo>
                  <a:lnTo>
                    <a:pt x="26153" y="43047"/>
                  </a:lnTo>
                  <a:lnTo>
                    <a:pt x="23257" y="44626"/>
                  </a:lnTo>
                  <a:lnTo>
                    <a:pt x="20800" y="46162"/>
                  </a:lnTo>
                  <a:lnTo>
                    <a:pt x="18825" y="47391"/>
                  </a:lnTo>
                  <a:lnTo>
                    <a:pt x="16017" y="49541"/>
                  </a:lnTo>
                  <a:lnTo>
                    <a:pt x="13911" y="50550"/>
                  </a:lnTo>
                  <a:lnTo>
                    <a:pt x="13867" y="50594"/>
                  </a:lnTo>
                  <a:lnTo>
                    <a:pt x="12024" y="52218"/>
                  </a:lnTo>
                  <a:lnTo>
                    <a:pt x="11015" y="52876"/>
                  </a:lnTo>
                  <a:lnTo>
                    <a:pt x="7329" y="54850"/>
                  </a:lnTo>
                  <a:lnTo>
                    <a:pt x="5881" y="55596"/>
                  </a:lnTo>
                  <a:lnTo>
                    <a:pt x="4213" y="56869"/>
                  </a:lnTo>
                  <a:lnTo>
                    <a:pt x="2151" y="58361"/>
                  </a:lnTo>
                  <a:lnTo>
                    <a:pt x="88" y="59984"/>
                  </a:lnTo>
                  <a:lnTo>
                    <a:pt x="44" y="60028"/>
                  </a:lnTo>
                  <a:lnTo>
                    <a:pt x="1" y="60072"/>
                  </a:lnTo>
                  <a:lnTo>
                    <a:pt x="1" y="60160"/>
                  </a:lnTo>
                  <a:lnTo>
                    <a:pt x="44" y="60204"/>
                  </a:lnTo>
                  <a:lnTo>
                    <a:pt x="132" y="60248"/>
                  </a:lnTo>
                  <a:lnTo>
                    <a:pt x="176" y="60292"/>
                  </a:lnTo>
                  <a:lnTo>
                    <a:pt x="308" y="60248"/>
                  </a:lnTo>
                  <a:lnTo>
                    <a:pt x="2370" y="58624"/>
                  </a:lnTo>
                  <a:lnTo>
                    <a:pt x="4389" y="57132"/>
                  </a:lnTo>
                  <a:lnTo>
                    <a:pt x="6056" y="55904"/>
                  </a:lnTo>
                  <a:lnTo>
                    <a:pt x="7504" y="55202"/>
                  </a:lnTo>
                  <a:lnTo>
                    <a:pt x="11190" y="53183"/>
                  </a:lnTo>
                  <a:lnTo>
                    <a:pt x="12243" y="52525"/>
                  </a:lnTo>
                  <a:lnTo>
                    <a:pt x="12243" y="52481"/>
                  </a:lnTo>
                  <a:lnTo>
                    <a:pt x="14086" y="50857"/>
                  </a:lnTo>
                  <a:lnTo>
                    <a:pt x="16193" y="49848"/>
                  </a:lnTo>
                  <a:lnTo>
                    <a:pt x="19045" y="47698"/>
                  </a:lnTo>
                  <a:lnTo>
                    <a:pt x="21019" y="46469"/>
                  </a:lnTo>
                  <a:lnTo>
                    <a:pt x="23433" y="44934"/>
                  </a:lnTo>
                  <a:lnTo>
                    <a:pt x="26329" y="43354"/>
                  </a:lnTo>
                  <a:lnTo>
                    <a:pt x="28347" y="42213"/>
                  </a:lnTo>
                  <a:lnTo>
                    <a:pt x="28391" y="42169"/>
                  </a:lnTo>
                  <a:lnTo>
                    <a:pt x="29401" y="41248"/>
                  </a:lnTo>
                  <a:lnTo>
                    <a:pt x="30454" y="40633"/>
                  </a:lnTo>
                  <a:lnTo>
                    <a:pt x="30498" y="40589"/>
                  </a:lnTo>
                  <a:lnTo>
                    <a:pt x="30717" y="40326"/>
                  </a:lnTo>
                  <a:lnTo>
                    <a:pt x="30761" y="40238"/>
                  </a:lnTo>
                  <a:lnTo>
                    <a:pt x="30805" y="35543"/>
                  </a:lnTo>
                  <a:lnTo>
                    <a:pt x="30805" y="32428"/>
                  </a:lnTo>
                  <a:lnTo>
                    <a:pt x="30761" y="29488"/>
                  </a:lnTo>
                  <a:lnTo>
                    <a:pt x="30541" y="24836"/>
                  </a:lnTo>
                  <a:lnTo>
                    <a:pt x="30278" y="23695"/>
                  </a:lnTo>
                  <a:lnTo>
                    <a:pt x="31024" y="21545"/>
                  </a:lnTo>
                  <a:lnTo>
                    <a:pt x="32341" y="19132"/>
                  </a:lnTo>
                  <a:lnTo>
                    <a:pt x="33789" y="16762"/>
                  </a:lnTo>
                  <a:lnTo>
                    <a:pt x="33789" y="16718"/>
                  </a:lnTo>
                  <a:lnTo>
                    <a:pt x="34930" y="13954"/>
                  </a:lnTo>
                  <a:lnTo>
                    <a:pt x="35895" y="11716"/>
                  </a:lnTo>
                  <a:lnTo>
                    <a:pt x="36685" y="9873"/>
                  </a:lnTo>
                  <a:lnTo>
                    <a:pt x="36948" y="9215"/>
                  </a:lnTo>
                  <a:lnTo>
                    <a:pt x="37124" y="8601"/>
                  </a:lnTo>
                  <a:lnTo>
                    <a:pt x="37211" y="7986"/>
                  </a:lnTo>
                  <a:lnTo>
                    <a:pt x="37211" y="7240"/>
                  </a:lnTo>
                  <a:lnTo>
                    <a:pt x="37211" y="5266"/>
                  </a:lnTo>
                  <a:lnTo>
                    <a:pt x="37124" y="2370"/>
                  </a:lnTo>
                  <a:lnTo>
                    <a:pt x="37124" y="1053"/>
                  </a:lnTo>
                  <a:lnTo>
                    <a:pt x="37124" y="965"/>
                  </a:lnTo>
                  <a:lnTo>
                    <a:pt x="37080" y="922"/>
                  </a:lnTo>
                  <a:lnTo>
                    <a:pt x="36114" y="44"/>
                  </a:lnTo>
                  <a:lnTo>
                    <a:pt x="36027" y="0"/>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0" name="Google Shape;4620;p91"/>
            <p:cNvSpPr/>
            <p:nvPr/>
          </p:nvSpPr>
          <p:spPr>
            <a:xfrm>
              <a:off x="3740875" y="4014275"/>
              <a:ext cx="64750" cy="40625"/>
            </a:xfrm>
            <a:custGeom>
              <a:rect b="b" l="l" r="r" t="t"/>
              <a:pathLst>
                <a:path extrusionOk="0" h="1625" w="2590">
                  <a:moveTo>
                    <a:pt x="132" y="1"/>
                  </a:moveTo>
                  <a:lnTo>
                    <a:pt x="88" y="45"/>
                  </a:lnTo>
                  <a:lnTo>
                    <a:pt x="44" y="89"/>
                  </a:lnTo>
                  <a:lnTo>
                    <a:pt x="1" y="132"/>
                  </a:lnTo>
                  <a:lnTo>
                    <a:pt x="1" y="220"/>
                  </a:lnTo>
                  <a:lnTo>
                    <a:pt x="44" y="264"/>
                  </a:lnTo>
                  <a:lnTo>
                    <a:pt x="88" y="308"/>
                  </a:lnTo>
                  <a:lnTo>
                    <a:pt x="2326" y="1624"/>
                  </a:lnTo>
                  <a:lnTo>
                    <a:pt x="2502" y="1624"/>
                  </a:lnTo>
                  <a:lnTo>
                    <a:pt x="2589" y="1537"/>
                  </a:lnTo>
                  <a:lnTo>
                    <a:pt x="2589" y="1493"/>
                  </a:lnTo>
                  <a:lnTo>
                    <a:pt x="2589" y="1405"/>
                  </a:lnTo>
                  <a:lnTo>
                    <a:pt x="2546" y="1361"/>
                  </a:lnTo>
                  <a:lnTo>
                    <a:pt x="2502" y="1317"/>
                  </a:lnTo>
                  <a:lnTo>
                    <a:pt x="264" y="1"/>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1" name="Google Shape;4621;p91"/>
            <p:cNvSpPr/>
            <p:nvPr/>
          </p:nvSpPr>
          <p:spPr>
            <a:xfrm>
              <a:off x="3707975" y="3983575"/>
              <a:ext cx="41700" cy="39500"/>
            </a:xfrm>
            <a:custGeom>
              <a:rect b="b" l="l" r="r" t="t"/>
              <a:pathLst>
                <a:path extrusionOk="0" h="1580" w="1668">
                  <a:moveTo>
                    <a:pt x="132" y="0"/>
                  </a:moveTo>
                  <a:lnTo>
                    <a:pt x="88" y="44"/>
                  </a:lnTo>
                  <a:lnTo>
                    <a:pt x="44" y="88"/>
                  </a:lnTo>
                  <a:lnTo>
                    <a:pt x="0" y="132"/>
                  </a:lnTo>
                  <a:lnTo>
                    <a:pt x="0" y="220"/>
                  </a:lnTo>
                  <a:lnTo>
                    <a:pt x="44" y="263"/>
                  </a:lnTo>
                  <a:lnTo>
                    <a:pt x="483" y="966"/>
                  </a:lnTo>
                  <a:lnTo>
                    <a:pt x="571" y="1053"/>
                  </a:lnTo>
                  <a:lnTo>
                    <a:pt x="1404" y="1536"/>
                  </a:lnTo>
                  <a:lnTo>
                    <a:pt x="1492" y="1580"/>
                  </a:lnTo>
                  <a:lnTo>
                    <a:pt x="1580" y="1536"/>
                  </a:lnTo>
                  <a:lnTo>
                    <a:pt x="1668" y="1492"/>
                  </a:lnTo>
                  <a:lnTo>
                    <a:pt x="1668" y="1404"/>
                  </a:lnTo>
                  <a:lnTo>
                    <a:pt x="1668" y="1360"/>
                  </a:lnTo>
                  <a:lnTo>
                    <a:pt x="1624" y="1273"/>
                  </a:lnTo>
                  <a:lnTo>
                    <a:pt x="1580" y="1229"/>
                  </a:lnTo>
                  <a:lnTo>
                    <a:pt x="746" y="746"/>
                  </a:lnTo>
                  <a:lnTo>
                    <a:pt x="307" y="88"/>
                  </a:lnTo>
                  <a:lnTo>
                    <a:pt x="263" y="44"/>
                  </a:lnTo>
                  <a:lnTo>
                    <a:pt x="220" y="0"/>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2" name="Google Shape;4622;p91"/>
            <p:cNvSpPr/>
            <p:nvPr/>
          </p:nvSpPr>
          <p:spPr>
            <a:xfrm>
              <a:off x="3532450" y="3825600"/>
              <a:ext cx="231500" cy="292925"/>
            </a:xfrm>
            <a:custGeom>
              <a:rect b="b" l="l" r="r" t="t"/>
              <a:pathLst>
                <a:path extrusionOk="0" h="11717" w="9260">
                  <a:moveTo>
                    <a:pt x="176" y="0"/>
                  </a:moveTo>
                  <a:lnTo>
                    <a:pt x="88" y="44"/>
                  </a:lnTo>
                  <a:lnTo>
                    <a:pt x="44" y="44"/>
                  </a:lnTo>
                  <a:lnTo>
                    <a:pt x="0" y="132"/>
                  </a:lnTo>
                  <a:lnTo>
                    <a:pt x="0" y="176"/>
                  </a:lnTo>
                  <a:lnTo>
                    <a:pt x="0" y="264"/>
                  </a:lnTo>
                  <a:lnTo>
                    <a:pt x="1624" y="3686"/>
                  </a:lnTo>
                  <a:lnTo>
                    <a:pt x="2984" y="6451"/>
                  </a:lnTo>
                  <a:lnTo>
                    <a:pt x="3774" y="8513"/>
                  </a:lnTo>
                  <a:lnTo>
                    <a:pt x="3774" y="8557"/>
                  </a:lnTo>
                  <a:lnTo>
                    <a:pt x="4213" y="9391"/>
                  </a:lnTo>
                  <a:lnTo>
                    <a:pt x="4301" y="9479"/>
                  </a:lnTo>
                  <a:lnTo>
                    <a:pt x="7372" y="10883"/>
                  </a:lnTo>
                  <a:lnTo>
                    <a:pt x="8996" y="11716"/>
                  </a:lnTo>
                  <a:lnTo>
                    <a:pt x="9171" y="11716"/>
                  </a:lnTo>
                  <a:lnTo>
                    <a:pt x="9259" y="11629"/>
                  </a:lnTo>
                  <a:lnTo>
                    <a:pt x="9259" y="11585"/>
                  </a:lnTo>
                  <a:lnTo>
                    <a:pt x="9259" y="11497"/>
                  </a:lnTo>
                  <a:lnTo>
                    <a:pt x="9215" y="11453"/>
                  </a:lnTo>
                  <a:lnTo>
                    <a:pt x="9171" y="11409"/>
                  </a:lnTo>
                  <a:lnTo>
                    <a:pt x="7548" y="10576"/>
                  </a:lnTo>
                  <a:lnTo>
                    <a:pt x="4520" y="9171"/>
                  </a:lnTo>
                  <a:lnTo>
                    <a:pt x="4081" y="8382"/>
                  </a:lnTo>
                  <a:lnTo>
                    <a:pt x="3335" y="6319"/>
                  </a:lnTo>
                  <a:lnTo>
                    <a:pt x="3291" y="6319"/>
                  </a:lnTo>
                  <a:lnTo>
                    <a:pt x="1931" y="3555"/>
                  </a:lnTo>
                  <a:lnTo>
                    <a:pt x="307" y="88"/>
                  </a:lnTo>
                  <a:lnTo>
                    <a:pt x="264" y="44"/>
                  </a:lnTo>
                  <a:lnTo>
                    <a:pt x="220" y="0"/>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3" name="Google Shape;4623;p91"/>
            <p:cNvSpPr/>
            <p:nvPr/>
          </p:nvSpPr>
          <p:spPr>
            <a:xfrm>
              <a:off x="3401900" y="3726875"/>
              <a:ext cx="378500" cy="413600"/>
            </a:xfrm>
            <a:custGeom>
              <a:rect b="b" l="l" r="r" t="t"/>
              <a:pathLst>
                <a:path extrusionOk="0" h="16544" w="15140">
                  <a:moveTo>
                    <a:pt x="966" y="0"/>
                  </a:moveTo>
                  <a:lnTo>
                    <a:pt x="922" y="44"/>
                  </a:lnTo>
                  <a:lnTo>
                    <a:pt x="834" y="88"/>
                  </a:lnTo>
                  <a:lnTo>
                    <a:pt x="834" y="132"/>
                  </a:lnTo>
                  <a:lnTo>
                    <a:pt x="220" y="2370"/>
                  </a:lnTo>
                  <a:lnTo>
                    <a:pt x="0" y="3203"/>
                  </a:lnTo>
                  <a:lnTo>
                    <a:pt x="0" y="3335"/>
                  </a:lnTo>
                  <a:lnTo>
                    <a:pt x="790" y="5222"/>
                  </a:lnTo>
                  <a:lnTo>
                    <a:pt x="2282" y="8030"/>
                  </a:lnTo>
                  <a:lnTo>
                    <a:pt x="4257" y="11277"/>
                  </a:lnTo>
                  <a:lnTo>
                    <a:pt x="4257" y="11321"/>
                  </a:lnTo>
                  <a:lnTo>
                    <a:pt x="5222" y="12594"/>
                  </a:lnTo>
                  <a:lnTo>
                    <a:pt x="6056" y="13428"/>
                  </a:lnTo>
                  <a:lnTo>
                    <a:pt x="6100" y="13471"/>
                  </a:lnTo>
                  <a:lnTo>
                    <a:pt x="8733" y="14788"/>
                  </a:lnTo>
                  <a:lnTo>
                    <a:pt x="8777" y="14788"/>
                  </a:lnTo>
                  <a:lnTo>
                    <a:pt x="11541" y="15665"/>
                  </a:lnTo>
                  <a:lnTo>
                    <a:pt x="13779" y="16543"/>
                  </a:lnTo>
                  <a:lnTo>
                    <a:pt x="13867" y="16543"/>
                  </a:lnTo>
                  <a:lnTo>
                    <a:pt x="14964" y="16499"/>
                  </a:lnTo>
                  <a:lnTo>
                    <a:pt x="15051" y="16455"/>
                  </a:lnTo>
                  <a:lnTo>
                    <a:pt x="15095" y="16411"/>
                  </a:lnTo>
                  <a:lnTo>
                    <a:pt x="15139" y="16368"/>
                  </a:lnTo>
                  <a:lnTo>
                    <a:pt x="15139" y="16280"/>
                  </a:lnTo>
                  <a:lnTo>
                    <a:pt x="15095" y="16236"/>
                  </a:lnTo>
                  <a:lnTo>
                    <a:pt x="15051" y="16192"/>
                  </a:lnTo>
                  <a:lnTo>
                    <a:pt x="14964" y="16148"/>
                  </a:lnTo>
                  <a:lnTo>
                    <a:pt x="13867" y="16192"/>
                  </a:lnTo>
                  <a:lnTo>
                    <a:pt x="11673" y="15358"/>
                  </a:lnTo>
                  <a:lnTo>
                    <a:pt x="8908" y="14481"/>
                  </a:lnTo>
                  <a:lnTo>
                    <a:pt x="6275" y="13164"/>
                  </a:lnTo>
                  <a:lnTo>
                    <a:pt x="5486" y="12374"/>
                  </a:lnTo>
                  <a:lnTo>
                    <a:pt x="4520" y="11102"/>
                  </a:lnTo>
                  <a:lnTo>
                    <a:pt x="2589" y="7855"/>
                  </a:lnTo>
                  <a:lnTo>
                    <a:pt x="1097" y="5046"/>
                  </a:lnTo>
                  <a:lnTo>
                    <a:pt x="351" y="3247"/>
                  </a:lnTo>
                  <a:lnTo>
                    <a:pt x="571" y="2457"/>
                  </a:lnTo>
                  <a:lnTo>
                    <a:pt x="1141" y="220"/>
                  </a:lnTo>
                  <a:lnTo>
                    <a:pt x="1185" y="132"/>
                  </a:lnTo>
                  <a:lnTo>
                    <a:pt x="1141" y="88"/>
                  </a:lnTo>
                  <a:lnTo>
                    <a:pt x="1097" y="44"/>
                  </a:lnTo>
                  <a:lnTo>
                    <a:pt x="1054" y="0"/>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4" name="Google Shape;4624;p91"/>
            <p:cNvSpPr/>
            <p:nvPr/>
          </p:nvSpPr>
          <p:spPr>
            <a:xfrm>
              <a:off x="3290000" y="3667625"/>
              <a:ext cx="453100" cy="490400"/>
            </a:xfrm>
            <a:custGeom>
              <a:rect b="b" l="l" r="r" t="t"/>
              <a:pathLst>
                <a:path extrusionOk="0" h="19616" w="18124">
                  <a:moveTo>
                    <a:pt x="2809" y="1"/>
                  </a:moveTo>
                  <a:lnTo>
                    <a:pt x="2765" y="45"/>
                  </a:lnTo>
                  <a:lnTo>
                    <a:pt x="2721" y="88"/>
                  </a:lnTo>
                  <a:lnTo>
                    <a:pt x="966" y="2546"/>
                  </a:lnTo>
                  <a:lnTo>
                    <a:pt x="966" y="2590"/>
                  </a:lnTo>
                  <a:lnTo>
                    <a:pt x="176" y="4784"/>
                  </a:lnTo>
                  <a:lnTo>
                    <a:pt x="1" y="5442"/>
                  </a:lnTo>
                  <a:lnTo>
                    <a:pt x="1" y="5486"/>
                  </a:lnTo>
                  <a:lnTo>
                    <a:pt x="1" y="7197"/>
                  </a:lnTo>
                  <a:lnTo>
                    <a:pt x="45" y="7285"/>
                  </a:lnTo>
                  <a:lnTo>
                    <a:pt x="264" y="7548"/>
                  </a:lnTo>
                  <a:lnTo>
                    <a:pt x="308" y="7592"/>
                  </a:lnTo>
                  <a:lnTo>
                    <a:pt x="352" y="7592"/>
                  </a:lnTo>
                  <a:lnTo>
                    <a:pt x="1931" y="7680"/>
                  </a:lnTo>
                  <a:lnTo>
                    <a:pt x="3028" y="9259"/>
                  </a:lnTo>
                  <a:lnTo>
                    <a:pt x="4433" y="11848"/>
                  </a:lnTo>
                  <a:lnTo>
                    <a:pt x="5749" y="14613"/>
                  </a:lnTo>
                  <a:lnTo>
                    <a:pt x="6407" y="15666"/>
                  </a:lnTo>
                  <a:lnTo>
                    <a:pt x="6451" y="15710"/>
                  </a:lnTo>
                  <a:lnTo>
                    <a:pt x="7153" y="16280"/>
                  </a:lnTo>
                  <a:lnTo>
                    <a:pt x="7197" y="16324"/>
                  </a:lnTo>
                  <a:lnTo>
                    <a:pt x="7855" y="16587"/>
                  </a:lnTo>
                  <a:lnTo>
                    <a:pt x="8382" y="16675"/>
                  </a:lnTo>
                  <a:lnTo>
                    <a:pt x="12287" y="18035"/>
                  </a:lnTo>
                  <a:lnTo>
                    <a:pt x="14744" y="18781"/>
                  </a:lnTo>
                  <a:lnTo>
                    <a:pt x="17465" y="19615"/>
                  </a:lnTo>
                  <a:lnTo>
                    <a:pt x="17553" y="19615"/>
                  </a:lnTo>
                  <a:lnTo>
                    <a:pt x="17992" y="19527"/>
                  </a:lnTo>
                  <a:lnTo>
                    <a:pt x="18036" y="19483"/>
                  </a:lnTo>
                  <a:lnTo>
                    <a:pt x="18123" y="19440"/>
                  </a:lnTo>
                  <a:lnTo>
                    <a:pt x="18123" y="19396"/>
                  </a:lnTo>
                  <a:lnTo>
                    <a:pt x="18123" y="19308"/>
                  </a:lnTo>
                  <a:lnTo>
                    <a:pt x="18079" y="19264"/>
                  </a:lnTo>
                  <a:lnTo>
                    <a:pt x="18036" y="19220"/>
                  </a:lnTo>
                  <a:lnTo>
                    <a:pt x="17992" y="19176"/>
                  </a:lnTo>
                  <a:lnTo>
                    <a:pt x="17904" y="19176"/>
                  </a:lnTo>
                  <a:lnTo>
                    <a:pt x="17509" y="19264"/>
                  </a:lnTo>
                  <a:lnTo>
                    <a:pt x="14876" y="18430"/>
                  </a:lnTo>
                  <a:lnTo>
                    <a:pt x="12419" y="17728"/>
                  </a:lnTo>
                  <a:lnTo>
                    <a:pt x="8470" y="16324"/>
                  </a:lnTo>
                  <a:lnTo>
                    <a:pt x="7943" y="16280"/>
                  </a:lnTo>
                  <a:lnTo>
                    <a:pt x="7329" y="16017"/>
                  </a:lnTo>
                  <a:lnTo>
                    <a:pt x="6714" y="15446"/>
                  </a:lnTo>
                  <a:lnTo>
                    <a:pt x="6056" y="14437"/>
                  </a:lnTo>
                  <a:lnTo>
                    <a:pt x="4784" y="11717"/>
                  </a:lnTo>
                  <a:lnTo>
                    <a:pt x="3336" y="9084"/>
                  </a:lnTo>
                  <a:lnTo>
                    <a:pt x="2151" y="7416"/>
                  </a:lnTo>
                  <a:lnTo>
                    <a:pt x="2107" y="7373"/>
                  </a:lnTo>
                  <a:lnTo>
                    <a:pt x="2019" y="7329"/>
                  </a:lnTo>
                  <a:lnTo>
                    <a:pt x="483" y="7241"/>
                  </a:lnTo>
                  <a:lnTo>
                    <a:pt x="352" y="7109"/>
                  </a:lnTo>
                  <a:lnTo>
                    <a:pt x="352" y="5530"/>
                  </a:lnTo>
                  <a:lnTo>
                    <a:pt x="527" y="4871"/>
                  </a:lnTo>
                  <a:lnTo>
                    <a:pt x="1273" y="2765"/>
                  </a:lnTo>
                  <a:lnTo>
                    <a:pt x="2985" y="308"/>
                  </a:lnTo>
                  <a:lnTo>
                    <a:pt x="3028" y="220"/>
                  </a:lnTo>
                  <a:lnTo>
                    <a:pt x="3028" y="176"/>
                  </a:lnTo>
                  <a:lnTo>
                    <a:pt x="2985" y="88"/>
                  </a:lnTo>
                  <a:lnTo>
                    <a:pt x="2941" y="45"/>
                  </a:lnTo>
                  <a:lnTo>
                    <a:pt x="2897" y="1"/>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5" name="Google Shape;4625;p91"/>
            <p:cNvSpPr/>
            <p:nvPr/>
          </p:nvSpPr>
          <p:spPr>
            <a:xfrm>
              <a:off x="3240650" y="3634725"/>
              <a:ext cx="515600" cy="540850"/>
            </a:xfrm>
            <a:custGeom>
              <a:rect b="b" l="l" r="r" t="t"/>
              <a:pathLst>
                <a:path extrusionOk="0" h="21634" w="20624">
                  <a:moveTo>
                    <a:pt x="3291" y="0"/>
                  </a:moveTo>
                  <a:lnTo>
                    <a:pt x="3247" y="44"/>
                  </a:lnTo>
                  <a:lnTo>
                    <a:pt x="3203" y="88"/>
                  </a:lnTo>
                  <a:lnTo>
                    <a:pt x="1624" y="3203"/>
                  </a:lnTo>
                  <a:lnTo>
                    <a:pt x="922" y="4344"/>
                  </a:lnTo>
                  <a:lnTo>
                    <a:pt x="922" y="4388"/>
                  </a:lnTo>
                  <a:lnTo>
                    <a:pt x="439" y="5529"/>
                  </a:lnTo>
                  <a:lnTo>
                    <a:pt x="439" y="5573"/>
                  </a:lnTo>
                  <a:lnTo>
                    <a:pt x="132" y="6538"/>
                  </a:lnTo>
                  <a:lnTo>
                    <a:pt x="132" y="6582"/>
                  </a:lnTo>
                  <a:lnTo>
                    <a:pt x="0" y="7986"/>
                  </a:lnTo>
                  <a:lnTo>
                    <a:pt x="88" y="9171"/>
                  </a:lnTo>
                  <a:lnTo>
                    <a:pt x="88" y="9259"/>
                  </a:lnTo>
                  <a:lnTo>
                    <a:pt x="351" y="9654"/>
                  </a:lnTo>
                  <a:lnTo>
                    <a:pt x="351" y="9698"/>
                  </a:lnTo>
                  <a:lnTo>
                    <a:pt x="2282" y="11541"/>
                  </a:lnTo>
                  <a:lnTo>
                    <a:pt x="2984" y="12550"/>
                  </a:lnTo>
                  <a:lnTo>
                    <a:pt x="4125" y="16806"/>
                  </a:lnTo>
                  <a:lnTo>
                    <a:pt x="4388" y="17552"/>
                  </a:lnTo>
                  <a:lnTo>
                    <a:pt x="4432" y="17640"/>
                  </a:lnTo>
                  <a:lnTo>
                    <a:pt x="4476" y="17684"/>
                  </a:lnTo>
                  <a:lnTo>
                    <a:pt x="6099" y="18430"/>
                  </a:lnTo>
                  <a:lnTo>
                    <a:pt x="6143" y="18474"/>
                  </a:lnTo>
                  <a:lnTo>
                    <a:pt x="8601" y="18957"/>
                  </a:lnTo>
                  <a:lnTo>
                    <a:pt x="10663" y="19220"/>
                  </a:lnTo>
                  <a:lnTo>
                    <a:pt x="15095" y="20668"/>
                  </a:lnTo>
                  <a:lnTo>
                    <a:pt x="17640" y="21414"/>
                  </a:lnTo>
                  <a:lnTo>
                    <a:pt x="18649" y="21633"/>
                  </a:lnTo>
                  <a:lnTo>
                    <a:pt x="18737" y="21633"/>
                  </a:lnTo>
                  <a:lnTo>
                    <a:pt x="20492" y="21194"/>
                  </a:lnTo>
                  <a:lnTo>
                    <a:pt x="20580" y="21151"/>
                  </a:lnTo>
                  <a:lnTo>
                    <a:pt x="20624" y="21107"/>
                  </a:lnTo>
                  <a:lnTo>
                    <a:pt x="20624" y="21019"/>
                  </a:lnTo>
                  <a:lnTo>
                    <a:pt x="20624" y="20975"/>
                  </a:lnTo>
                  <a:lnTo>
                    <a:pt x="20580" y="20887"/>
                  </a:lnTo>
                  <a:lnTo>
                    <a:pt x="20536" y="20843"/>
                  </a:lnTo>
                  <a:lnTo>
                    <a:pt x="20404" y="20843"/>
                  </a:lnTo>
                  <a:lnTo>
                    <a:pt x="18693" y="21282"/>
                  </a:lnTo>
                  <a:lnTo>
                    <a:pt x="17728" y="21107"/>
                  </a:lnTo>
                  <a:lnTo>
                    <a:pt x="15183" y="20317"/>
                  </a:lnTo>
                  <a:lnTo>
                    <a:pt x="10751" y="18869"/>
                  </a:lnTo>
                  <a:lnTo>
                    <a:pt x="10707" y="18869"/>
                  </a:lnTo>
                  <a:lnTo>
                    <a:pt x="8644" y="18605"/>
                  </a:lnTo>
                  <a:lnTo>
                    <a:pt x="6231" y="18123"/>
                  </a:lnTo>
                  <a:lnTo>
                    <a:pt x="4695" y="17377"/>
                  </a:lnTo>
                  <a:lnTo>
                    <a:pt x="4476" y="16719"/>
                  </a:lnTo>
                  <a:lnTo>
                    <a:pt x="3291" y="12418"/>
                  </a:lnTo>
                  <a:lnTo>
                    <a:pt x="3291" y="12374"/>
                  </a:lnTo>
                  <a:lnTo>
                    <a:pt x="2545" y="11321"/>
                  </a:lnTo>
                  <a:lnTo>
                    <a:pt x="614" y="9434"/>
                  </a:lnTo>
                  <a:lnTo>
                    <a:pt x="439" y="9083"/>
                  </a:lnTo>
                  <a:lnTo>
                    <a:pt x="351" y="7986"/>
                  </a:lnTo>
                  <a:lnTo>
                    <a:pt x="483" y="6626"/>
                  </a:lnTo>
                  <a:lnTo>
                    <a:pt x="746" y="5661"/>
                  </a:lnTo>
                  <a:lnTo>
                    <a:pt x="1229" y="4520"/>
                  </a:lnTo>
                  <a:lnTo>
                    <a:pt x="1931" y="3379"/>
                  </a:lnTo>
                  <a:lnTo>
                    <a:pt x="3510" y="263"/>
                  </a:lnTo>
                  <a:lnTo>
                    <a:pt x="3510" y="176"/>
                  </a:lnTo>
                  <a:lnTo>
                    <a:pt x="3510" y="132"/>
                  </a:lnTo>
                  <a:lnTo>
                    <a:pt x="3467" y="44"/>
                  </a:lnTo>
                  <a:lnTo>
                    <a:pt x="3423" y="0"/>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6" name="Google Shape;4626;p91"/>
            <p:cNvSpPr/>
            <p:nvPr/>
          </p:nvSpPr>
          <p:spPr>
            <a:xfrm>
              <a:off x="3616925" y="3530500"/>
              <a:ext cx="99850" cy="461875"/>
            </a:xfrm>
            <a:custGeom>
              <a:rect b="b" l="l" r="r" t="t"/>
              <a:pathLst>
                <a:path extrusionOk="0" h="18475" w="3994">
                  <a:moveTo>
                    <a:pt x="132" y="1"/>
                  </a:moveTo>
                  <a:lnTo>
                    <a:pt x="88" y="44"/>
                  </a:lnTo>
                  <a:lnTo>
                    <a:pt x="44" y="132"/>
                  </a:lnTo>
                  <a:lnTo>
                    <a:pt x="0" y="176"/>
                  </a:lnTo>
                  <a:lnTo>
                    <a:pt x="0" y="659"/>
                  </a:lnTo>
                  <a:lnTo>
                    <a:pt x="0" y="703"/>
                  </a:lnTo>
                  <a:lnTo>
                    <a:pt x="132" y="1931"/>
                  </a:lnTo>
                  <a:lnTo>
                    <a:pt x="176" y="1975"/>
                  </a:lnTo>
                  <a:lnTo>
                    <a:pt x="702" y="3818"/>
                  </a:lnTo>
                  <a:lnTo>
                    <a:pt x="834" y="4915"/>
                  </a:lnTo>
                  <a:lnTo>
                    <a:pt x="219" y="7767"/>
                  </a:lnTo>
                  <a:lnTo>
                    <a:pt x="219" y="7811"/>
                  </a:lnTo>
                  <a:lnTo>
                    <a:pt x="219" y="8689"/>
                  </a:lnTo>
                  <a:lnTo>
                    <a:pt x="219" y="8733"/>
                  </a:lnTo>
                  <a:lnTo>
                    <a:pt x="395" y="9698"/>
                  </a:lnTo>
                  <a:lnTo>
                    <a:pt x="395" y="9742"/>
                  </a:lnTo>
                  <a:lnTo>
                    <a:pt x="1887" y="13603"/>
                  </a:lnTo>
                  <a:lnTo>
                    <a:pt x="2589" y="16017"/>
                  </a:lnTo>
                  <a:lnTo>
                    <a:pt x="3247" y="17860"/>
                  </a:lnTo>
                  <a:lnTo>
                    <a:pt x="3247" y="17904"/>
                  </a:lnTo>
                  <a:lnTo>
                    <a:pt x="3686" y="18430"/>
                  </a:lnTo>
                  <a:lnTo>
                    <a:pt x="3730" y="18474"/>
                  </a:lnTo>
                  <a:lnTo>
                    <a:pt x="3818" y="18474"/>
                  </a:lnTo>
                  <a:lnTo>
                    <a:pt x="3905" y="18430"/>
                  </a:lnTo>
                  <a:lnTo>
                    <a:pt x="3949" y="18386"/>
                  </a:lnTo>
                  <a:lnTo>
                    <a:pt x="3993" y="18343"/>
                  </a:lnTo>
                  <a:lnTo>
                    <a:pt x="3993" y="18255"/>
                  </a:lnTo>
                  <a:lnTo>
                    <a:pt x="3949" y="18211"/>
                  </a:lnTo>
                  <a:lnTo>
                    <a:pt x="3554" y="17684"/>
                  </a:lnTo>
                  <a:lnTo>
                    <a:pt x="2896" y="15929"/>
                  </a:lnTo>
                  <a:lnTo>
                    <a:pt x="2238" y="13472"/>
                  </a:lnTo>
                  <a:lnTo>
                    <a:pt x="746" y="9654"/>
                  </a:lnTo>
                  <a:lnTo>
                    <a:pt x="570" y="8689"/>
                  </a:lnTo>
                  <a:lnTo>
                    <a:pt x="570" y="7855"/>
                  </a:lnTo>
                  <a:lnTo>
                    <a:pt x="1185" y="4959"/>
                  </a:lnTo>
                  <a:lnTo>
                    <a:pt x="1185" y="4871"/>
                  </a:lnTo>
                  <a:lnTo>
                    <a:pt x="1053" y="3774"/>
                  </a:lnTo>
                  <a:lnTo>
                    <a:pt x="1053" y="3730"/>
                  </a:lnTo>
                  <a:lnTo>
                    <a:pt x="483" y="1887"/>
                  </a:lnTo>
                  <a:lnTo>
                    <a:pt x="351" y="659"/>
                  </a:lnTo>
                  <a:lnTo>
                    <a:pt x="351" y="176"/>
                  </a:lnTo>
                  <a:lnTo>
                    <a:pt x="351" y="132"/>
                  </a:lnTo>
                  <a:lnTo>
                    <a:pt x="307" y="88"/>
                  </a:lnTo>
                  <a:lnTo>
                    <a:pt x="263" y="44"/>
                  </a:lnTo>
                  <a:lnTo>
                    <a:pt x="219" y="1"/>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7" name="Google Shape;4627;p91"/>
            <p:cNvSpPr/>
            <p:nvPr/>
          </p:nvSpPr>
          <p:spPr>
            <a:xfrm>
              <a:off x="3513800" y="3504175"/>
              <a:ext cx="102050" cy="330225"/>
            </a:xfrm>
            <a:custGeom>
              <a:rect b="b" l="l" r="r" t="t"/>
              <a:pathLst>
                <a:path extrusionOk="0" h="13209" w="4082">
                  <a:moveTo>
                    <a:pt x="3906" y="0"/>
                  </a:moveTo>
                  <a:lnTo>
                    <a:pt x="3818" y="44"/>
                  </a:lnTo>
                  <a:lnTo>
                    <a:pt x="3774" y="44"/>
                  </a:lnTo>
                  <a:lnTo>
                    <a:pt x="3730" y="132"/>
                  </a:lnTo>
                  <a:lnTo>
                    <a:pt x="3511" y="703"/>
                  </a:lnTo>
                  <a:lnTo>
                    <a:pt x="3204" y="2677"/>
                  </a:lnTo>
                  <a:lnTo>
                    <a:pt x="1536" y="5705"/>
                  </a:lnTo>
                  <a:lnTo>
                    <a:pt x="790" y="7855"/>
                  </a:lnTo>
                  <a:lnTo>
                    <a:pt x="0" y="10444"/>
                  </a:lnTo>
                  <a:lnTo>
                    <a:pt x="0" y="10488"/>
                  </a:lnTo>
                  <a:lnTo>
                    <a:pt x="88" y="11322"/>
                  </a:lnTo>
                  <a:lnTo>
                    <a:pt x="88" y="11365"/>
                  </a:lnTo>
                  <a:lnTo>
                    <a:pt x="746" y="13121"/>
                  </a:lnTo>
                  <a:lnTo>
                    <a:pt x="790" y="13165"/>
                  </a:lnTo>
                  <a:lnTo>
                    <a:pt x="922" y="13208"/>
                  </a:lnTo>
                  <a:lnTo>
                    <a:pt x="966" y="13208"/>
                  </a:lnTo>
                  <a:lnTo>
                    <a:pt x="1010" y="13165"/>
                  </a:lnTo>
                  <a:lnTo>
                    <a:pt x="1053" y="13121"/>
                  </a:lnTo>
                  <a:lnTo>
                    <a:pt x="1097" y="13033"/>
                  </a:lnTo>
                  <a:lnTo>
                    <a:pt x="1053" y="12989"/>
                  </a:lnTo>
                  <a:lnTo>
                    <a:pt x="439" y="11278"/>
                  </a:lnTo>
                  <a:lnTo>
                    <a:pt x="351" y="10488"/>
                  </a:lnTo>
                  <a:lnTo>
                    <a:pt x="1097" y="7943"/>
                  </a:lnTo>
                  <a:lnTo>
                    <a:pt x="1887" y="5837"/>
                  </a:lnTo>
                  <a:lnTo>
                    <a:pt x="3511" y="2809"/>
                  </a:lnTo>
                  <a:lnTo>
                    <a:pt x="3555" y="2765"/>
                  </a:lnTo>
                  <a:lnTo>
                    <a:pt x="3862" y="790"/>
                  </a:lnTo>
                  <a:lnTo>
                    <a:pt x="4081" y="264"/>
                  </a:lnTo>
                  <a:lnTo>
                    <a:pt x="4081" y="176"/>
                  </a:lnTo>
                  <a:lnTo>
                    <a:pt x="4081" y="132"/>
                  </a:lnTo>
                  <a:lnTo>
                    <a:pt x="4037" y="44"/>
                  </a:lnTo>
                  <a:lnTo>
                    <a:pt x="3950" y="0"/>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8" name="Google Shape;4628;p91"/>
            <p:cNvSpPr/>
            <p:nvPr/>
          </p:nvSpPr>
          <p:spPr>
            <a:xfrm>
              <a:off x="3422750" y="3478950"/>
              <a:ext cx="183225" cy="256725"/>
            </a:xfrm>
            <a:custGeom>
              <a:rect b="b" l="l" r="r" t="t"/>
              <a:pathLst>
                <a:path extrusionOk="0" h="10269" w="7329">
                  <a:moveTo>
                    <a:pt x="7109" y="0"/>
                  </a:moveTo>
                  <a:lnTo>
                    <a:pt x="7065" y="44"/>
                  </a:lnTo>
                  <a:lnTo>
                    <a:pt x="7021" y="88"/>
                  </a:lnTo>
                  <a:lnTo>
                    <a:pt x="6977" y="132"/>
                  </a:lnTo>
                  <a:lnTo>
                    <a:pt x="6933" y="351"/>
                  </a:lnTo>
                  <a:lnTo>
                    <a:pt x="5046" y="1624"/>
                  </a:lnTo>
                  <a:lnTo>
                    <a:pt x="5003" y="1668"/>
                  </a:lnTo>
                  <a:lnTo>
                    <a:pt x="4213" y="2721"/>
                  </a:lnTo>
                  <a:lnTo>
                    <a:pt x="2545" y="5046"/>
                  </a:lnTo>
                  <a:lnTo>
                    <a:pt x="746" y="7855"/>
                  </a:lnTo>
                  <a:lnTo>
                    <a:pt x="702" y="7899"/>
                  </a:lnTo>
                  <a:lnTo>
                    <a:pt x="0" y="10049"/>
                  </a:lnTo>
                  <a:lnTo>
                    <a:pt x="0" y="10093"/>
                  </a:lnTo>
                  <a:lnTo>
                    <a:pt x="0" y="10180"/>
                  </a:lnTo>
                  <a:lnTo>
                    <a:pt x="44" y="10224"/>
                  </a:lnTo>
                  <a:lnTo>
                    <a:pt x="88" y="10268"/>
                  </a:lnTo>
                  <a:lnTo>
                    <a:pt x="176" y="10268"/>
                  </a:lnTo>
                  <a:lnTo>
                    <a:pt x="263" y="10224"/>
                  </a:lnTo>
                  <a:lnTo>
                    <a:pt x="307" y="10137"/>
                  </a:lnTo>
                  <a:lnTo>
                    <a:pt x="1053" y="8030"/>
                  </a:lnTo>
                  <a:lnTo>
                    <a:pt x="2809" y="5222"/>
                  </a:lnTo>
                  <a:lnTo>
                    <a:pt x="4520" y="2896"/>
                  </a:lnTo>
                  <a:lnTo>
                    <a:pt x="5266" y="1931"/>
                  </a:lnTo>
                  <a:lnTo>
                    <a:pt x="7153" y="571"/>
                  </a:lnTo>
                  <a:lnTo>
                    <a:pt x="7240" y="483"/>
                  </a:lnTo>
                  <a:lnTo>
                    <a:pt x="7328" y="220"/>
                  </a:lnTo>
                  <a:lnTo>
                    <a:pt x="7328" y="176"/>
                  </a:lnTo>
                  <a:lnTo>
                    <a:pt x="7284" y="88"/>
                  </a:lnTo>
                  <a:lnTo>
                    <a:pt x="7240" y="44"/>
                  </a:lnTo>
                  <a:lnTo>
                    <a:pt x="7197" y="0"/>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9" name="Google Shape;4629;p91"/>
            <p:cNvSpPr/>
            <p:nvPr/>
          </p:nvSpPr>
          <p:spPr>
            <a:xfrm>
              <a:off x="3356925" y="3428475"/>
              <a:ext cx="228200" cy="247950"/>
            </a:xfrm>
            <a:custGeom>
              <a:rect b="b" l="l" r="r" t="t"/>
              <a:pathLst>
                <a:path extrusionOk="0" h="9918" w="9128">
                  <a:moveTo>
                    <a:pt x="8952" y="1"/>
                  </a:moveTo>
                  <a:lnTo>
                    <a:pt x="8908" y="45"/>
                  </a:lnTo>
                  <a:lnTo>
                    <a:pt x="7548" y="791"/>
                  </a:lnTo>
                  <a:lnTo>
                    <a:pt x="5090" y="2502"/>
                  </a:lnTo>
                  <a:lnTo>
                    <a:pt x="5047" y="2546"/>
                  </a:lnTo>
                  <a:lnTo>
                    <a:pt x="2502" y="6144"/>
                  </a:lnTo>
                  <a:lnTo>
                    <a:pt x="44" y="9654"/>
                  </a:lnTo>
                  <a:lnTo>
                    <a:pt x="0" y="9742"/>
                  </a:lnTo>
                  <a:lnTo>
                    <a:pt x="0" y="9786"/>
                  </a:lnTo>
                  <a:lnTo>
                    <a:pt x="44" y="9874"/>
                  </a:lnTo>
                  <a:lnTo>
                    <a:pt x="88" y="9918"/>
                  </a:lnTo>
                  <a:lnTo>
                    <a:pt x="264" y="9918"/>
                  </a:lnTo>
                  <a:lnTo>
                    <a:pt x="308" y="9874"/>
                  </a:lnTo>
                  <a:lnTo>
                    <a:pt x="2809" y="6363"/>
                  </a:lnTo>
                  <a:lnTo>
                    <a:pt x="5310" y="2765"/>
                  </a:lnTo>
                  <a:lnTo>
                    <a:pt x="7723" y="1098"/>
                  </a:lnTo>
                  <a:lnTo>
                    <a:pt x="9040" y="352"/>
                  </a:lnTo>
                  <a:lnTo>
                    <a:pt x="9127" y="308"/>
                  </a:lnTo>
                  <a:lnTo>
                    <a:pt x="9127" y="220"/>
                  </a:lnTo>
                  <a:lnTo>
                    <a:pt x="9127" y="176"/>
                  </a:lnTo>
                  <a:lnTo>
                    <a:pt x="9127" y="88"/>
                  </a:lnTo>
                  <a:lnTo>
                    <a:pt x="9084" y="45"/>
                  </a:lnTo>
                  <a:lnTo>
                    <a:pt x="9040" y="1"/>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0" name="Google Shape;4630;p91"/>
            <p:cNvSpPr/>
            <p:nvPr/>
          </p:nvSpPr>
          <p:spPr>
            <a:xfrm>
              <a:off x="906200" y="2307350"/>
              <a:ext cx="948925" cy="1026800"/>
            </a:xfrm>
            <a:custGeom>
              <a:rect b="b" l="l" r="r" t="t"/>
              <a:pathLst>
                <a:path extrusionOk="0" h="41072" w="37957">
                  <a:moveTo>
                    <a:pt x="37781" y="0"/>
                  </a:moveTo>
                  <a:lnTo>
                    <a:pt x="37694" y="44"/>
                  </a:lnTo>
                  <a:lnTo>
                    <a:pt x="34929" y="1711"/>
                  </a:lnTo>
                  <a:lnTo>
                    <a:pt x="30453" y="3730"/>
                  </a:lnTo>
                  <a:lnTo>
                    <a:pt x="27338" y="5046"/>
                  </a:lnTo>
                  <a:lnTo>
                    <a:pt x="24222" y="6450"/>
                  </a:lnTo>
                  <a:lnTo>
                    <a:pt x="21282" y="7811"/>
                  </a:lnTo>
                  <a:lnTo>
                    <a:pt x="19571" y="8644"/>
                  </a:lnTo>
                  <a:lnTo>
                    <a:pt x="16587" y="10356"/>
                  </a:lnTo>
                  <a:lnTo>
                    <a:pt x="15007" y="11321"/>
                  </a:lnTo>
                  <a:lnTo>
                    <a:pt x="13252" y="12638"/>
                  </a:lnTo>
                  <a:lnTo>
                    <a:pt x="8996" y="16104"/>
                  </a:lnTo>
                  <a:lnTo>
                    <a:pt x="6889" y="17859"/>
                  </a:lnTo>
                  <a:lnTo>
                    <a:pt x="5661" y="18737"/>
                  </a:lnTo>
                  <a:lnTo>
                    <a:pt x="1712" y="20141"/>
                  </a:lnTo>
                  <a:lnTo>
                    <a:pt x="1712" y="20185"/>
                  </a:lnTo>
                  <a:lnTo>
                    <a:pt x="922" y="20536"/>
                  </a:lnTo>
                  <a:lnTo>
                    <a:pt x="878" y="20624"/>
                  </a:lnTo>
                  <a:lnTo>
                    <a:pt x="834" y="20668"/>
                  </a:lnTo>
                  <a:lnTo>
                    <a:pt x="44" y="24485"/>
                  </a:lnTo>
                  <a:lnTo>
                    <a:pt x="0" y="25626"/>
                  </a:lnTo>
                  <a:lnTo>
                    <a:pt x="0" y="25714"/>
                  </a:lnTo>
                  <a:lnTo>
                    <a:pt x="220" y="26153"/>
                  </a:lnTo>
                  <a:lnTo>
                    <a:pt x="220" y="26240"/>
                  </a:lnTo>
                  <a:lnTo>
                    <a:pt x="2458" y="28698"/>
                  </a:lnTo>
                  <a:lnTo>
                    <a:pt x="4739" y="31155"/>
                  </a:lnTo>
                  <a:lnTo>
                    <a:pt x="6626" y="33744"/>
                  </a:lnTo>
                  <a:lnTo>
                    <a:pt x="8908" y="35806"/>
                  </a:lnTo>
                  <a:lnTo>
                    <a:pt x="10356" y="37211"/>
                  </a:lnTo>
                  <a:lnTo>
                    <a:pt x="10751" y="37649"/>
                  </a:lnTo>
                  <a:lnTo>
                    <a:pt x="10181" y="39624"/>
                  </a:lnTo>
                  <a:lnTo>
                    <a:pt x="10181" y="39668"/>
                  </a:lnTo>
                  <a:lnTo>
                    <a:pt x="10049" y="40896"/>
                  </a:lnTo>
                  <a:lnTo>
                    <a:pt x="10049" y="40984"/>
                  </a:lnTo>
                  <a:lnTo>
                    <a:pt x="10093" y="41028"/>
                  </a:lnTo>
                  <a:lnTo>
                    <a:pt x="10137" y="41072"/>
                  </a:lnTo>
                  <a:lnTo>
                    <a:pt x="10224" y="41072"/>
                  </a:lnTo>
                  <a:lnTo>
                    <a:pt x="10356" y="41028"/>
                  </a:lnTo>
                  <a:lnTo>
                    <a:pt x="10400" y="40940"/>
                  </a:lnTo>
                  <a:lnTo>
                    <a:pt x="10532" y="39712"/>
                  </a:lnTo>
                  <a:lnTo>
                    <a:pt x="11102" y="37649"/>
                  </a:lnTo>
                  <a:lnTo>
                    <a:pt x="11102" y="37562"/>
                  </a:lnTo>
                  <a:lnTo>
                    <a:pt x="11102" y="37518"/>
                  </a:lnTo>
                  <a:lnTo>
                    <a:pt x="10619" y="36947"/>
                  </a:lnTo>
                  <a:lnTo>
                    <a:pt x="9127" y="35543"/>
                  </a:lnTo>
                  <a:lnTo>
                    <a:pt x="6889" y="33525"/>
                  </a:lnTo>
                  <a:lnTo>
                    <a:pt x="5003" y="30936"/>
                  </a:lnTo>
                  <a:lnTo>
                    <a:pt x="2721" y="28478"/>
                  </a:lnTo>
                  <a:lnTo>
                    <a:pt x="527" y="26021"/>
                  </a:lnTo>
                  <a:lnTo>
                    <a:pt x="351" y="25626"/>
                  </a:lnTo>
                  <a:lnTo>
                    <a:pt x="395" y="24529"/>
                  </a:lnTo>
                  <a:lnTo>
                    <a:pt x="1185" y="20843"/>
                  </a:lnTo>
                  <a:lnTo>
                    <a:pt x="1843" y="20492"/>
                  </a:lnTo>
                  <a:lnTo>
                    <a:pt x="5792" y="19044"/>
                  </a:lnTo>
                  <a:lnTo>
                    <a:pt x="5836" y="19044"/>
                  </a:lnTo>
                  <a:lnTo>
                    <a:pt x="7109" y="18123"/>
                  </a:lnTo>
                  <a:lnTo>
                    <a:pt x="9215" y="16367"/>
                  </a:lnTo>
                  <a:lnTo>
                    <a:pt x="13472" y="12901"/>
                  </a:lnTo>
                  <a:lnTo>
                    <a:pt x="15183" y="11584"/>
                  </a:lnTo>
                  <a:lnTo>
                    <a:pt x="16763" y="10663"/>
                  </a:lnTo>
                  <a:lnTo>
                    <a:pt x="19746" y="8952"/>
                  </a:lnTo>
                  <a:lnTo>
                    <a:pt x="21414" y="8118"/>
                  </a:lnTo>
                  <a:lnTo>
                    <a:pt x="24354" y="6758"/>
                  </a:lnTo>
                  <a:lnTo>
                    <a:pt x="27469" y="5353"/>
                  </a:lnTo>
                  <a:lnTo>
                    <a:pt x="30585" y="4037"/>
                  </a:lnTo>
                  <a:lnTo>
                    <a:pt x="35061" y="2019"/>
                  </a:lnTo>
                  <a:lnTo>
                    <a:pt x="35105" y="2019"/>
                  </a:lnTo>
                  <a:lnTo>
                    <a:pt x="37869" y="351"/>
                  </a:lnTo>
                  <a:lnTo>
                    <a:pt x="37913" y="307"/>
                  </a:lnTo>
                  <a:lnTo>
                    <a:pt x="37957" y="219"/>
                  </a:lnTo>
                  <a:lnTo>
                    <a:pt x="37957" y="176"/>
                  </a:lnTo>
                  <a:lnTo>
                    <a:pt x="37957" y="88"/>
                  </a:lnTo>
                  <a:lnTo>
                    <a:pt x="37913" y="44"/>
                  </a:lnTo>
                  <a:lnTo>
                    <a:pt x="37825" y="44"/>
                  </a:lnTo>
                  <a:lnTo>
                    <a:pt x="37781" y="0"/>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1" name="Google Shape;4631;p91"/>
            <p:cNvSpPr/>
            <p:nvPr/>
          </p:nvSpPr>
          <p:spPr>
            <a:xfrm>
              <a:off x="970925" y="2329275"/>
              <a:ext cx="908350" cy="911650"/>
            </a:xfrm>
            <a:custGeom>
              <a:rect b="b" l="l" r="r" t="t"/>
              <a:pathLst>
                <a:path extrusionOk="0" h="36466" w="36334">
                  <a:moveTo>
                    <a:pt x="36114" y="1"/>
                  </a:moveTo>
                  <a:lnTo>
                    <a:pt x="36070" y="45"/>
                  </a:lnTo>
                  <a:lnTo>
                    <a:pt x="33569" y="1536"/>
                  </a:lnTo>
                  <a:lnTo>
                    <a:pt x="31287" y="2765"/>
                  </a:lnTo>
                  <a:lnTo>
                    <a:pt x="29093" y="3687"/>
                  </a:lnTo>
                  <a:lnTo>
                    <a:pt x="26592" y="4784"/>
                  </a:lnTo>
                  <a:lnTo>
                    <a:pt x="23696" y="6056"/>
                  </a:lnTo>
                  <a:lnTo>
                    <a:pt x="20887" y="7329"/>
                  </a:lnTo>
                  <a:lnTo>
                    <a:pt x="18957" y="8250"/>
                  </a:lnTo>
                  <a:lnTo>
                    <a:pt x="14700" y="10664"/>
                  </a:lnTo>
                  <a:lnTo>
                    <a:pt x="13252" y="11497"/>
                  </a:lnTo>
                  <a:lnTo>
                    <a:pt x="13252" y="11541"/>
                  </a:lnTo>
                  <a:lnTo>
                    <a:pt x="10488" y="13735"/>
                  </a:lnTo>
                  <a:lnTo>
                    <a:pt x="7899" y="15841"/>
                  </a:lnTo>
                  <a:lnTo>
                    <a:pt x="4520" y="18781"/>
                  </a:lnTo>
                  <a:lnTo>
                    <a:pt x="3598" y="19264"/>
                  </a:lnTo>
                  <a:lnTo>
                    <a:pt x="1053" y="20229"/>
                  </a:lnTo>
                  <a:lnTo>
                    <a:pt x="263" y="20537"/>
                  </a:lnTo>
                  <a:lnTo>
                    <a:pt x="220" y="20580"/>
                  </a:lnTo>
                  <a:lnTo>
                    <a:pt x="176" y="20668"/>
                  </a:lnTo>
                  <a:lnTo>
                    <a:pt x="0" y="21195"/>
                  </a:lnTo>
                  <a:lnTo>
                    <a:pt x="0" y="21239"/>
                  </a:lnTo>
                  <a:lnTo>
                    <a:pt x="88" y="22116"/>
                  </a:lnTo>
                  <a:lnTo>
                    <a:pt x="88" y="22204"/>
                  </a:lnTo>
                  <a:lnTo>
                    <a:pt x="1536" y="24398"/>
                  </a:lnTo>
                  <a:lnTo>
                    <a:pt x="4213" y="27909"/>
                  </a:lnTo>
                  <a:lnTo>
                    <a:pt x="5880" y="29839"/>
                  </a:lnTo>
                  <a:lnTo>
                    <a:pt x="7504" y="31594"/>
                  </a:lnTo>
                  <a:lnTo>
                    <a:pt x="8732" y="32999"/>
                  </a:lnTo>
                  <a:lnTo>
                    <a:pt x="9391" y="33876"/>
                  </a:lnTo>
                  <a:lnTo>
                    <a:pt x="9522" y="34271"/>
                  </a:lnTo>
                  <a:lnTo>
                    <a:pt x="8996" y="35807"/>
                  </a:lnTo>
                  <a:lnTo>
                    <a:pt x="8864" y="36246"/>
                  </a:lnTo>
                  <a:lnTo>
                    <a:pt x="8864" y="36290"/>
                  </a:lnTo>
                  <a:lnTo>
                    <a:pt x="8908" y="36377"/>
                  </a:lnTo>
                  <a:lnTo>
                    <a:pt x="8952" y="36421"/>
                  </a:lnTo>
                  <a:lnTo>
                    <a:pt x="8996" y="36465"/>
                  </a:lnTo>
                  <a:lnTo>
                    <a:pt x="9040" y="36465"/>
                  </a:lnTo>
                  <a:lnTo>
                    <a:pt x="9127" y="36421"/>
                  </a:lnTo>
                  <a:lnTo>
                    <a:pt x="9215" y="36334"/>
                  </a:lnTo>
                  <a:lnTo>
                    <a:pt x="9873" y="34359"/>
                  </a:lnTo>
                  <a:lnTo>
                    <a:pt x="9873" y="34227"/>
                  </a:lnTo>
                  <a:lnTo>
                    <a:pt x="9698" y="33745"/>
                  </a:lnTo>
                  <a:lnTo>
                    <a:pt x="9698" y="33657"/>
                  </a:lnTo>
                  <a:lnTo>
                    <a:pt x="8996" y="32779"/>
                  </a:lnTo>
                  <a:lnTo>
                    <a:pt x="7767" y="31375"/>
                  </a:lnTo>
                  <a:lnTo>
                    <a:pt x="6143" y="29620"/>
                  </a:lnTo>
                  <a:lnTo>
                    <a:pt x="4476" y="27689"/>
                  </a:lnTo>
                  <a:lnTo>
                    <a:pt x="1843" y="24223"/>
                  </a:lnTo>
                  <a:lnTo>
                    <a:pt x="439" y="22029"/>
                  </a:lnTo>
                  <a:lnTo>
                    <a:pt x="351" y="21239"/>
                  </a:lnTo>
                  <a:lnTo>
                    <a:pt x="483" y="20844"/>
                  </a:lnTo>
                  <a:lnTo>
                    <a:pt x="3730" y="19615"/>
                  </a:lnTo>
                  <a:lnTo>
                    <a:pt x="3774" y="19615"/>
                  </a:lnTo>
                  <a:lnTo>
                    <a:pt x="4695" y="19045"/>
                  </a:lnTo>
                  <a:lnTo>
                    <a:pt x="8162" y="16105"/>
                  </a:lnTo>
                  <a:lnTo>
                    <a:pt x="10707" y="13998"/>
                  </a:lnTo>
                  <a:lnTo>
                    <a:pt x="13472" y="11804"/>
                  </a:lnTo>
                  <a:lnTo>
                    <a:pt x="14876" y="10971"/>
                  </a:lnTo>
                  <a:lnTo>
                    <a:pt x="19088" y="8557"/>
                  </a:lnTo>
                  <a:lnTo>
                    <a:pt x="21019" y="7636"/>
                  </a:lnTo>
                  <a:lnTo>
                    <a:pt x="23827" y="6363"/>
                  </a:lnTo>
                  <a:lnTo>
                    <a:pt x="26723" y="5135"/>
                  </a:lnTo>
                  <a:lnTo>
                    <a:pt x="29225" y="4038"/>
                  </a:lnTo>
                  <a:lnTo>
                    <a:pt x="31463" y="3072"/>
                  </a:lnTo>
                  <a:lnTo>
                    <a:pt x="33744" y="1844"/>
                  </a:lnTo>
                  <a:lnTo>
                    <a:pt x="36246" y="352"/>
                  </a:lnTo>
                  <a:lnTo>
                    <a:pt x="36289" y="308"/>
                  </a:lnTo>
                  <a:lnTo>
                    <a:pt x="36333" y="220"/>
                  </a:lnTo>
                  <a:lnTo>
                    <a:pt x="36333" y="176"/>
                  </a:lnTo>
                  <a:lnTo>
                    <a:pt x="36289" y="88"/>
                  </a:lnTo>
                  <a:lnTo>
                    <a:pt x="36246" y="45"/>
                  </a:lnTo>
                  <a:lnTo>
                    <a:pt x="36202" y="1"/>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2" name="Google Shape;4632;p91"/>
            <p:cNvSpPr/>
            <p:nvPr/>
          </p:nvSpPr>
          <p:spPr>
            <a:xfrm>
              <a:off x="1070750" y="2351225"/>
              <a:ext cx="831550" cy="835950"/>
            </a:xfrm>
            <a:custGeom>
              <a:rect b="b" l="l" r="r" t="t"/>
              <a:pathLst>
                <a:path extrusionOk="0" h="33438" w="33262">
                  <a:moveTo>
                    <a:pt x="33086" y="0"/>
                  </a:moveTo>
                  <a:lnTo>
                    <a:pt x="32998" y="44"/>
                  </a:lnTo>
                  <a:lnTo>
                    <a:pt x="29313" y="2194"/>
                  </a:lnTo>
                  <a:lnTo>
                    <a:pt x="26680" y="3511"/>
                  </a:lnTo>
                  <a:lnTo>
                    <a:pt x="23959" y="4695"/>
                  </a:lnTo>
                  <a:lnTo>
                    <a:pt x="21546" y="5749"/>
                  </a:lnTo>
                  <a:lnTo>
                    <a:pt x="18781" y="7021"/>
                  </a:lnTo>
                  <a:lnTo>
                    <a:pt x="16412" y="8162"/>
                  </a:lnTo>
                  <a:lnTo>
                    <a:pt x="14393" y="9215"/>
                  </a:lnTo>
                  <a:lnTo>
                    <a:pt x="12111" y="10532"/>
                  </a:lnTo>
                  <a:lnTo>
                    <a:pt x="10093" y="11760"/>
                  </a:lnTo>
                  <a:lnTo>
                    <a:pt x="7372" y="13954"/>
                  </a:lnTo>
                  <a:lnTo>
                    <a:pt x="4696" y="16192"/>
                  </a:lnTo>
                  <a:lnTo>
                    <a:pt x="1361" y="19132"/>
                  </a:lnTo>
                  <a:lnTo>
                    <a:pt x="307" y="19790"/>
                  </a:lnTo>
                  <a:lnTo>
                    <a:pt x="264" y="19878"/>
                  </a:lnTo>
                  <a:lnTo>
                    <a:pt x="44" y="20185"/>
                  </a:lnTo>
                  <a:lnTo>
                    <a:pt x="0" y="20273"/>
                  </a:lnTo>
                  <a:lnTo>
                    <a:pt x="44" y="20361"/>
                  </a:lnTo>
                  <a:lnTo>
                    <a:pt x="220" y="20975"/>
                  </a:lnTo>
                  <a:lnTo>
                    <a:pt x="264" y="21063"/>
                  </a:lnTo>
                  <a:lnTo>
                    <a:pt x="3467" y="25056"/>
                  </a:lnTo>
                  <a:lnTo>
                    <a:pt x="5924" y="28171"/>
                  </a:lnTo>
                  <a:lnTo>
                    <a:pt x="6714" y="29400"/>
                  </a:lnTo>
                  <a:lnTo>
                    <a:pt x="6977" y="30278"/>
                  </a:lnTo>
                  <a:lnTo>
                    <a:pt x="6977" y="30848"/>
                  </a:lnTo>
                  <a:lnTo>
                    <a:pt x="6187" y="33174"/>
                  </a:lnTo>
                  <a:lnTo>
                    <a:pt x="6144" y="33262"/>
                  </a:lnTo>
                  <a:lnTo>
                    <a:pt x="6187" y="33305"/>
                  </a:lnTo>
                  <a:lnTo>
                    <a:pt x="6231" y="33393"/>
                  </a:lnTo>
                  <a:lnTo>
                    <a:pt x="6275" y="33437"/>
                  </a:lnTo>
                  <a:lnTo>
                    <a:pt x="6319" y="33437"/>
                  </a:lnTo>
                  <a:lnTo>
                    <a:pt x="6451" y="33393"/>
                  </a:lnTo>
                  <a:lnTo>
                    <a:pt x="6495" y="33305"/>
                  </a:lnTo>
                  <a:lnTo>
                    <a:pt x="7328" y="30936"/>
                  </a:lnTo>
                  <a:lnTo>
                    <a:pt x="7328" y="30892"/>
                  </a:lnTo>
                  <a:lnTo>
                    <a:pt x="7328" y="30278"/>
                  </a:lnTo>
                  <a:lnTo>
                    <a:pt x="7328" y="30190"/>
                  </a:lnTo>
                  <a:lnTo>
                    <a:pt x="7021" y="29268"/>
                  </a:lnTo>
                  <a:lnTo>
                    <a:pt x="7021" y="29225"/>
                  </a:lnTo>
                  <a:lnTo>
                    <a:pt x="6187" y="27952"/>
                  </a:lnTo>
                  <a:lnTo>
                    <a:pt x="3730" y="24836"/>
                  </a:lnTo>
                  <a:lnTo>
                    <a:pt x="527" y="20843"/>
                  </a:lnTo>
                  <a:lnTo>
                    <a:pt x="395" y="20317"/>
                  </a:lnTo>
                  <a:lnTo>
                    <a:pt x="527" y="20097"/>
                  </a:lnTo>
                  <a:lnTo>
                    <a:pt x="1580" y="19439"/>
                  </a:lnTo>
                  <a:lnTo>
                    <a:pt x="1580" y="19395"/>
                  </a:lnTo>
                  <a:lnTo>
                    <a:pt x="4915" y="16455"/>
                  </a:lnTo>
                  <a:lnTo>
                    <a:pt x="7592" y="14217"/>
                  </a:lnTo>
                  <a:lnTo>
                    <a:pt x="10268" y="12023"/>
                  </a:lnTo>
                  <a:lnTo>
                    <a:pt x="12287" y="10839"/>
                  </a:lnTo>
                  <a:lnTo>
                    <a:pt x="14569" y="9522"/>
                  </a:lnTo>
                  <a:lnTo>
                    <a:pt x="16587" y="8469"/>
                  </a:lnTo>
                  <a:lnTo>
                    <a:pt x="18957" y="7328"/>
                  </a:lnTo>
                  <a:lnTo>
                    <a:pt x="21677" y="6100"/>
                  </a:lnTo>
                  <a:lnTo>
                    <a:pt x="24091" y="5003"/>
                  </a:lnTo>
                  <a:lnTo>
                    <a:pt x="26811" y="3862"/>
                  </a:lnTo>
                  <a:lnTo>
                    <a:pt x="29488" y="2501"/>
                  </a:lnTo>
                  <a:lnTo>
                    <a:pt x="33174" y="351"/>
                  </a:lnTo>
                  <a:lnTo>
                    <a:pt x="33262" y="264"/>
                  </a:lnTo>
                  <a:lnTo>
                    <a:pt x="33262" y="220"/>
                  </a:lnTo>
                  <a:lnTo>
                    <a:pt x="33262" y="176"/>
                  </a:lnTo>
                  <a:lnTo>
                    <a:pt x="33262" y="88"/>
                  </a:lnTo>
                  <a:lnTo>
                    <a:pt x="33218" y="44"/>
                  </a:lnTo>
                  <a:lnTo>
                    <a:pt x="33130" y="0"/>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3" name="Google Shape;4633;p91"/>
            <p:cNvSpPr/>
            <p:nvPr/>
          </p:nvSpPr>
          <p:spPr>
            <a:xfrm>
              <a:off x="1213350" y="2372050"/>
              <a:ext cx="713100" cy="742700"/>
            </a:xfrm>
            <a:custGeom>
              <a:rect b="b" l="l" r="r" t="t"/>
              <a:pathLst>
                <a:path extrusionOk="0" h="29708" w="28524">
                  <a:moveTo>
                    <a:pt x="28348" y="1"/>
                  </a:moveTo>
                  <a:lnTo>
                    <a:pt x="28260" y="45"/>
                  </a:lnTo>
                  <a:lnTo>
                    <a:pt x="25100" y="1932"/>
                  </a:lnTo>
                  <a:lnTo>
                    <a:pt x="23214" y="2941"/>
                  </a:lnTo>
                  <a:lnTo>
                    <a:pt x="21239" y="3906"/>
                  </a:lnTo>
                  <a:lnTo>
                    <a:pt x="19308" y="4784"/>
                  </a:lnTo>
                  <a:lnTo>
                    <a:pt x="17334" y="5662"/>
                  </a:lnTo>
                  <a:lnTo>
                    <a:pt x="15052" y="6715"/>
                  </a:lnTo>
                  <a:lnTo>
                    <a:pt x="12726" y="7812"/>
                  </a:lnTo>
                  <a:lnTo>
                    <a:pt x="10400" y="8953"/>
                  </a:lnTo>
                  <a:lnTo>
                    <a:pt x="9303" y="9567"/>
                  </a:lnTo>
                  <a:lnTo>
                    <a:pt x="8163" y="10225"/>
                  </a:lnTo>
                  <a:lnTo>
                    <a:pt x="5925" y="11541"/>
                  </a:lnTo>
                  <a:lnTo>
                    <a:pt x="5925" y="11585"/>
                  </a:lnTo>
                  <a:lnTo>
                    <a:pt x="2195" y="14569"/>
                  </a:lnTo>
                  <a:lnTo>
                    <a:pt x="703" y="16017"/>
                  </a:lnTo>
                  <a:lnTo>
                    <a:pt x="132" y="16719"/>
                  </a:lnTo>
                  <a:lnTo>
                    <a:pt x="89" y="16807"/>
                  </a:lnTo>
                  <a:lnTo>
                    <a:pt x="1" y="17158"/>
                  </a:lnTo>
                  <a:lnTo>
                    <a:pt x="1" y="17246"/>
                  </a:lnTo>
                  <a:lnTo>
                    <a:pt x="132" y="17685"/>
                  </a:lnTo>
                  <a:lnTo>
                    <a:pt x="132" y="17772"/>
                  </a:lnTo>
                  <a:lnTo>
                    <a:pt x="3292" y="22643"/>
                  </a:lnTo>
                  <a:lnTo>
                    <a:pt x="4038" y="24135"/>
                  </a:lnTo>
                  <a:lnTo>
                    <a:pt x="4213" y="25144"/>
                  </a:lnTo>
                  <a:lnTo>
                    <a:pt x="4082" y="25715"/>
                  </a:lnTo>
                  <a:lnTo>
                    <a:pt x="3511" y="26417"/>
                  </a:lnTo>
                  <a:lnTo>
                    <a:pt x="3511" y="26461"/>
                  </a:lnTo>
                  <a:lnTo>
                    <a:pt x="2151" y="29489"/>
                  </a:lnTo>
                  <a:lnTo>
                    <a:pt x="2107" y="29532"/>
                  </a:lnTo>
                  <a:lnTo>
                    <a:pt x="2151" y="29620"/>
                  </a:lnTo>
                  <a:lnTo>
                    <a:pt x="2151" y="29664"/>
                  </a:lnTo>
                  <a:lnTo>
                    <a:pt x="2239" y="29708"/>
                  </a:lnTo>
                  <a:lnTo>
                    <a:pt x="2370" y="29708"/>
                  </a:lnTo>
                  <a:lnTo>
                    <a:pt x="2458" y="29620"/>
                  </a:lnTo>
                  <a:lnTo>
                    <a:pt x="3818" y="26592"/>
                  </a:lnTo>
                  <a:lnTo>
                    <a:pt x="4389" y="25934"/>
                  </a:lnTo>
                  <a:lnTo>
                    <a:pt x="4389" y="25846"/>
                  </a:lnTo>
                  <a:lnTo>
                    <a:pt x="4564" y="25188"/>
                  </a:lnTo>
                  <a:lnTo>
                    <a:pt x="4564" y="25101"/>
                  </a:lnTo>
                  <a:lnTo>
                    <a:pt x="4389" y="24047"/>
                  </a:lnTo>
                  <a:lnTo>
                    <a:pt x="4345" y="23960"/>
                  </a:lnTo>
                  <a:lnTo>
                    <a:pt x="3599" y="22468"/>
                  </a:lnTo>
                  <a:lnTo>
                    <a:pt x="3599" y="22424"/>
                  </a:lnTo>
                  <a:lnTo>
                    <a:pt x="440" y="17597"/>
                  </a:lnTo>
                  <a:lnTo>
                    <a:pt x="352" y="17202"/>
                  </a:lnTo>
                  <a:lnTo>
                    <a:pt x="440" y="16939"/>
                  </a:lnTo>
                  <a:lnTo>
                    <a:pt x="966" y="16281"/>
                  </a:lnTo>
                  <a:lnTo>
                    <a:pt x="2414" y="14833"/>
                  </a:lnTo>
                  <a:lnTo>
                    <a:pt x="6100" y="11849"/>
                  </a:lnTo>
                  <a:lnTo>
                    <a:pt x="8338" y="10532"/>
                  </a:lnTo>
                  <a:lnTo>
                    <a:pt x="9479" y="9874"/>
                  </a:lnTo>
                  <a:lnTo>
                    <a:pt x="10576" y="9260"/>
                  </a:lnTo>
                  <a:lnTo>
                    <a:pt x="12858" y="8119"/>
                  </a:lnTo>
                  <a:lnTo>
                    <a:pt x="15183" y="7022"/>
                  </a:lnTo>
                  <a:lnTo>
                    <a:pt x="17465" y="6013"/>
                  </a:lnTo>
                  <a:lnTo>
                    <a:pt x="19440" y="5135"/>
                  </a:lnTo>
                  <a:lnTo>
                    <a:pt x="21414" y="4213"/>
                  </a:lnTo>
                  <a:lnTo>
                    <a:pt x="23345" y="3248"/>
                  </a:lnTo>
                  <a:lnTo>
                    <a:pt x="25276" y="2239"/>
                  </a:lnTo>
                  <a:lnTo>
                    <a:pt x="28435" y="352"/>
                  </a:lnTo>
                  <a:lnTo>
                    <a:pt x="28523" y="308"/>
                  </a:lnTo>
                  <a:lnTo>
                    <a:pt x="28523" y="220"/>
                  </a:lnTo>
                  <a:lnTo>
                    <a:pt x="28523" y="176"/>
                  </a:lnTo>
                  <a:lnTo>
                    <a:pt x="28523" y="89"/>
                  </a:lnTo>
                  <a:lnTo>
                    <a:pt x="28479" y="45"/>
                  </a:lnTo>
                  <a:lnTo>
                    <a:pt x="28391" y="1"/>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4" name="Google Shape;4634;p91"/>
            <p:cNvSpPr/>
            <p:nvPr/>
          </p:nvSpPr>
          <p:spPr>
            <a:xfrm>
              <a:off x="1438250" y="2649600"/>
              <a:ext cx="150300" cy="318150"/>
            </a:xfrm>
            <a:custGeom>
              <a:rect b="b" l="l" r="r" t="t"/>
              <a:pathLst>
                <a:path extrusionOk="0" h="12726" w="6012">
                  <a:moveTo>
                    <a:pt x="5836" y="1"/>
                  </a:moveTo>
                  <a:lnTo>
                    <a:pt x="5749" y="45"/>
                  </a:lnTo>
                  <a:lnTo>
                    <a:pt x="2677" y="2239"/>
                  </a:lnTo>
                  <a:lnTo>
                    <a:pt x="1799" y="3028"/>
                  </a:lnTo>
                  <a:lnTo>
                    <a:pt x="1756" y="3072"/>
                  </a:lnTo>
                  <a:lnTo>
                    <a:pt x="1712" y="3160"/>
                  </a:lnTo>
                  <a:lnTo>
                    <a:pt x="1931" y="4476"/>
                  </a:lnTo>
                  <a:lnTo>
                    <a:pt x="2809" y="7767"/>
                  </a:lnTo>
                  <a:lnTo>
                    <a:pt x="3072" y="9303"/>
                  </a:lnTo>
                  <a:lnTo>
                    <a:pt x="3028" y="10269"/>
                  </a:lnTo>
                  <a:lnTo>
                    <a:pt x="2809" y="10664"/>
                  </a:lnTo>
                  <a:lnTo>
                    <a:pt x="702" y="11936"/>
                  </a:lnTo>
                  <a:lnTo>
                    <a:pt x="88" y="12419"/>
                  </a:lnTo>
                  <a:lnTo>
                    <a:pt x="44" y="12463"/>
                  </a:lnTo>
                  <a:lnTo>
                    <a:pt x="0" y="12550"/>
                  </a:lnTo>
                  <a:lnTo>
                    <a:pt x="0" y="12594"/>
                  </a:lnTo>
                  <a:lnTo>
                    <a:pt x="44" y="12682"/>
                  </a:lnTo>
                  <a:lnTo>
                    <a:pt x="88" y="12726"/>
                  </a:lnTo>
                  <a:lnTo>
                    <a:pt x="176" y="12726"/>
                  </a:lnTo>
                  <a:lnTo>
                    <a:pt x="264" y="12682"/>
                  </a:lnTo>
                  <a:lnTo>
                    <a:pt x="922" y="12243"/>
                  </a:lnTo>
                  <a:lnTo>
                    <a:pt x="3028" y="10971"/>
                  </a:lnTo>
                  <a:lnTo>
                    <a:pt x="3116" y="10883"/>
                  </a:lnTo>
                  <a:lnTo>
                    <a:pt x="3379" y="10400"/>
                  </a:lnTo>
                  <a:lnTo>
                    <a:pt x="3379" y="10313"/>
                  </a:lnTo>
                  <a:lnTo>
                    <a:pt x="3423" y="9303"/>
                  </a:lnTo>
                  <a:lnTo>
                    <a:pt x="3423" y="9259"/>
                  </a:lnTo>
                  <a:lnTo>
                    <a:pt x="3160" y="7724"/>
                  </a:lnTo>
                  <a:lnTo>
                    <a:pt x="2282" y="4433"/>
                  </a:lnTo>
                  <a:lnTo>
                    <a:pt x="2107" y="3204"/>
                  </a:lnTo>
                  <a:lnTo>
                    <a:pt x="2896" y="2502"/>
                  </a:lnTo>
                  <a:lnTo>
                    <a:pt x="5968" y="308"/>
                  </a:lnTo>
                  <a:lnTo>
                    <a:pt x="6012" y="264"/>
                  </a:lnTo>
                  <a:lnTo>
                    <a:pt x="6012" y="220"/>
                  </a:lnTo>
                  <a:lnTo>
                    <a:pt x="6012" y="132"/>
                  </a:lnTo>
                  <a:lnTo>
                    <a:pt x="6012" y="88"/>
                  </a:lnTo>
                  <a:lnTo>
                    <a:pt x="5968" y="45"/>
                  </a:lnTo>
                  <a:lnTo>
                    <a:pt x="5880" y="1"/>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5" name="Google Shape;4635;p91"/>
            <p:cNvSpPr/>
            <p:nvPr/>
          </p:nvSpPr>
          <p:spPr>
            <a:xfrm>
              <a:off x="812950" y="2979800"/>
              <a:ext cx="295125" cy="758050"/>
            </a:xfrm>
            <a:custGeom>
              <a:rect b="b" l="l" r="r" t="t"/>
              <a:pathLst>
                <a:path extrusionOk="0" h="30322" w="11805">
                  <a:moveTo>
                    <a:pt x="88" y="1"/>
                  </a:moveTo>
                  <a:lnTo>
                    <a:pt x="44" y="88"/>
                  </a:lnTo>
                  <a:lnTo>
                    <a:pt x="0" y="132"/>
                  </a:lnTo>
                  <a:lnTo>
                    <a:pt x="0" y="220"/>
                  </a:lnTo>
                  <a:lnTo>
                    <a:pt x="395" y="1580"/>
                  </a:lnTo>
                  <a:lnTo>
                    <a:pt x="790" y="3906"/>
                  </a:lnTo>
                  <a:lnTo>
                    <a:pt x="1010" y="6495"/>
                  </a:lnTo>
                  <a:lnTo>
                    <a:pt x="1054" y="6539"/>
                  </a:lnTo>
                  <a:lnTo>
                    <a:pt x="1317" y="7373"/>
                  </a:lnTo>
                  <a:lnTo>
                    <a:pt x="1361" y="7460"/>
                  </a:lnTo>
                  <a:lnTo>
                    <a:pt x="4739" y="10707"/>
                  </a:lnTo>
                  <a:lnTo>
                    <a:pt x="7855" y="13735"/>
                  </a:lnTo>
                  <a:lnTo>
                    <a:pt x="8469" y="14481"/>
                  </a:lnTo>
                  <a:lnTo>
                    <a:pt x="9435" y="18255"/>
                  </a:lnTo>
                  <a:lnTo>
                    <a:pt x="9435" y="18299"/>
                  </a:lnTo>
                  <a:lnTo>
                    <a:pt x="10093" y="19747"/>
                  </a:lnTo>
                  <a:lnTo>
                    <a:pt x="9917" y="23257"/>
                  </a:lnTo>
                  <a:lnTo>
                    <a:pt x="9917" y="23345"/>
                  </a:lnTo>
                  <a:lnTo>
                    <a:pt x="11102" y="26153"/>
                  </a:lnTo>
                  <a:lnTo>
                    <a:pt x="11453" y="30190"/>
                  </a:lnTo>
                  <a:lnTo>
                    <a:pt x="11497" y="30278"/>
                  </a:lnTo>
                  <a:lnTo>
                    <a:pt x="11629" y="30322"/>
                  </a:lnTo>
                  <a:lnTo>
                    <a:pt x="11716" y="30322"/>
                  </a:lnTo>
                  <a:lnTo>
                    <a:pt x="11760" y="30278"/>
                  </a:lnTo>
                  <a:lnTo>
                    <a:pt x="11804" y="30190"/>
                  </a:lnTo>
                  <a:lnTo>
                    <a:pt x="11804" y="30146"/>
                  </a:lnTo>
                  <a:lnTo>
                    <a:pt x="11453" y="26109"/>
                  </a:lnTo>
                  <a:lnTo>
                    <a:pt x="11453" y="26022"/>
                  </a:lnTo>
                  <a:lnTo>
                    <a:pt x="10268" y="23257"/>
                  </a:lnTo>
                  <a:lnTo>
                    <a:pt x="10444" y="19703"/>
                  </a:lnTo>
                  <a:lnTo>
                    <a:pt x="10444" y="19615"/>
                  </a:lnTo>
                  <a:lnTo>
                    <a:pt x="9742" y="18123"/>
                  </a:lnTo>
                  <a:lnTo>
                    <a:pt x="8777" y="14350"/>
                  </a:lnTo>
                  <a:lnTo>
                    <a:pt x="8733" y="14306"/>
                  </a:lnTo>
                  <a:lnTo>
                    <a:pt x="8118" y="13516"/>
                  </a:lnTo>
                  <a:lnTo>
                    <a:pt x="8118" y="13472"/>
                  </a:lnTo>
                  <a:lnTo>
                    <a:pt x="4959" y="10444"/>
                  </a:lnTo>
                  <a:lnTo>
                    <a:pt x="1624" y="7241"/>
                  </a:lnTo>
                  <a:lnTo>
                    <a:pt x="1361" y="6451"/>
                  </a:lnTo>
                  <a:lnTo>
                    <a:pt x="1097" y="3862"/>
                  </a:lnTo>
                  <a:lnTo>
                    <a:pt x="746" y="1493"/>
                  </a:lnTo>
                  <a:lnTo>
                    <a:pt x="351" y="132"/>
                  </a:lnTo>
                  <a:lnTo>
                    <a:pt x="308" y="45"/>
                  </a:lnTo>
                  <a:lnTo>
                    <a:pt x="264" y="1"/>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6" name="Google Shape;4636;p91"/>
            <p:cNvSpPr/>
            <p:nvPr/>
          </p:nvSpPr>
          <p:spPr>
            <a:xfrm>
              <a:off x="752600" y="2734075"/>
              <a:ext cx="357675" cy="1117875"/>
            </a:xfrm>
            <a:custGeom>
              <a:rect b="b" l="l" r="r" t="t"/>
              <a:pathLst>
                <a:path extrusionOk="0" h="44715" w="14307">
                  <a:moveTo>
                    <a:pt x="2590" y="0"/>
                  </a:moveTo>
                  <a:lnTo>
                    <a:pt x="1274" y="395"/>
                  </a:lnTo>
                  <a:lnTo>
                    <a:pt x="1142" y="483"/>
                  </a:lnTo>
                  <a:lnTo>
                    <a:pt x="133" y="2151"/>
                  </a:lnTo>
                  <a:lnTo>
                    <a:pt x="133" y="2238"/>
                  </a:lnTo>
                  <a:lnTo>
                    <a:pt x="1" y="4257"/>
                  </a:lnTo>
                  <a:lnTo>
                    <a:pt x="1" y="4301"/>
                  </a:lnTo>
                  <a:lnTo>
                    <a:pt x="133" y="6846"/>
                  </a:lnTo>
                  <a:lnTo>
                    <a:pt x="133" y="6890"/>
                  </a:lnTo>
                  <a:lnTo>
                    <a:pt x="1054" y="9874"/>
                  </a:lnTo>
                  <a:lnTo>
                    <a:pt x="1800" y="12989"/>
                  </a:lnTo>
                  <a:lnTo>
                    <a:pt x="2195" y="15227"/>
                  </a:lnTo>
                  <a:lnTo>
                    <a:pt x="2458" y="17245"/>
                  </a:lnTo>
                  <a:lnTo>
                    <a:pt x="3029" y="19878"/>
                  </a:lnTo>
                  <a:lnTo>
                    <a:pt x="3424" y="21151"/>
                  </a:lnTo>
                  <a:lnTo>
                    <a:pt x="3424" y="21239"/>
                  </a:lnTo>
                  <a:lnTo>
                    <a:pt x="4257" y="22379"/>
                  </a:lnTo>
                  <a:lnTo>
                    <a:pt x="4257" y="22423"/>
                  </a:lnTo>
                  <a:lnTo>
                    <a:pt x="5486" y="23740"/>
                  </a:lnTo>
                  <a:lnTo>
                    <a:pt x="6144" y="25407"/>
                  </a:lnTo>
                  <a:lnTo>
                    <a:pt x="6188" y="25407"/>
                  </a:lnTo>
                  <a:lnTo>
                    <a:pt x="7680" y="27557"/>
                  </a:lnTo>
                  <a:lnTo>
                    <a:pt x="8689" y="29181"/>
                  </a:lnTo>
                  <a:lnTo>
                    <a:pt x="9084" y="30190"/>
                  </a:lnTo>
                  <a:lnTo>
                    <a:pt x="9084" y="32121"/>
                  </a:lnTo>
                  <a:lnTo>
                    <a:pt x="9084" y="32165"/>
                  </a:lnTo>
                  <a:lnTo>
                    <a:pt x="9304" y="32998"/>
                  </a:lnTo>
                  <a:lnTo>
                    <a:pt x="9304" y="33042"/>
                  </a:lnTo>
                  <a:lnTo>
                    <a:pt x="10488" y="35368"/>
                  </a:lnTo>
                  <a:lnTo>
                    <a:pt x="10532" y="35368"/>
                  </a:lnTo>
                  <a:lnTo>
                    <a:pt x="11585" y="36992"/>
                  </a:lnTo>
                  <a:lnTo>
                    <a:pt x="12551" y="39317"/>
                  </a:lnTo>
                  <a:lnTo>
                    <a:pt x="13560" y="41555"/>
                  </a:lnTo>
                  <a:lnTo>
                    <a:pt x="13955" y="43179"/>
                  </a:lnTo>
                  <a:lnTo>
                    <a:pt x="13955" y="44276"/>
                  </a:lnTo>
                  <a:lnTo>
                    <a:pt x="13955" y="44495"/>
                  </a:lnTo>
                  <a:lnTo>
                    <a:pt x="13955" y="44583"/>
                  </a:lnTo>
                  <a:lnTo>
                    <a:pt x="13955" y="44627"/>
                  </a:lnTo>
                  <a:lnTo>
                    <a:pt x="14043" y="44671"/>
                  </a:lnTo>
                  <a:lnTo>
                    <a:pt x="14087" y="44715"/>
                  </a:lnTo>
                  <a:lnTo>
                    <a:pt x="14130" y="44715"/>
                  </a:lnTo>
                  <a:lnTo>
                    <a:pt x="14218" y="44671"/>
                  </a:lnTo>
                  <a:lnTo>
                    <a:pt x="14306" y="44539"/>
                  </a:lnTo>
                  <a:lnTo>
                    <a:pt x="14306" y="44320"/>
                  </a:lnTo>
                  <a:lnTo>
                    <a:pt x="14306" y="44276"/>
                  </a:lnTo>
                  <a:lnTo>
                    <a:pt x="14306" y="43135"/>
                  </a:lnTo>
                  <a:lnTo>
                    <a:pt x="14306" y="43091"/>
                  </a:lnTo>
                  <a:lnTo>
                    <a:pt x="13911" y="41467"/>
                  </a:lnTo>
                  <a:lnTo>
                    <a:pt x="13867" y="41423"/>
                  </a:lnTo>
                  <a:lnTo>
                    <a:pt x="12858" y="39186"/>
                  </a:lnTo>
                  <a:lnTo>
                    <a:pt x="11893" y="36860"/>
                  </a:lnTo>
                  <a:lnTo>
                    <a:pt x="11893" y="36816"/>
                  </a:lnTo>
                  <a:lnTo>
                    <a:pt x="10796" y="35192"/>
                  </a:lnTo>
                  <a:lnTo>
                    <a:pt x="9611" y="32911"/>
                  </a:lnTo>
                  <a:lnTo>
                    <a:pt x="9435" y="32077"/>
                  </a:lnTo>
                  <a:lnTo>
                    <a:pt x="9435" y="30146"/>
                  </a:lnTo>
                  <a:lnTo>
                    <a:pt x="9435" y="30058"/>
                  </a:lnTo>
                  <a:lnTo>
                    <a:pt x="9040" y="29049"/>
                  </a:lnTo>
                  <a:lnTo>
                    <a:pt x="8996" y="29005"/>
                  </a:lnTo>
                  <a:lnTo>
                    <a:pt x="7987" y="27338"/>
                  </a:lnTo>
                  <a:lnTo>
                    <a:pt x="6495" y="25232"/>
                  </a:lnTo>
                  <a:lnTo>
                    <a:pt x="5793" y="23564"/>
                  </a:lnTo>
                  <a:lnTo>
                    <a:pt x="5749" y="23520"/>
                  </a:lnTo>
                  <a:lnTo>
                    <a:pt x="4521" y="22160"/>
                  </a:lnTo>
                  <a:lnTo>
                    <a:pt x="3731" y="21063"/>
                  </a:lnTo>
                  <a:lnTo>
                    <a:pt x="3380" y="19790"/>
                  </a:lnTo>
                  <a:lnTo>
                    <a:pt x="2809" y="17202"/>
                  </a:lnTo>
                  <a:lnTo>
                    <a:pt x="2546" y="15183"/>
                  </a:lnTo>
                  <a:lnTo>
                    <a:pt x="2107" y="12901"/>
                  </a:lnTo>
                  <a:lnTo>
                    <a:pt x="1405" y="9786"/>
                  </a:lnTo>
                  <a:lnTo>
                    <a:pt x="484" y="6802"/>
                  </a:lnTo>
                  <a:lnTo>
                    <a:pt x="352" y="4257"/>
                  </a:lnTo>
                  <a:lnTo>
                    <a:pt x="484" y="2282"/>
                  </a:lnTo>
                  <a:lnTo>
                    <a:pt x="1405" y="703"/>
                  </a:lnTo>
                  <a:lnTo>
                    <a:pt x="2678" y="352"/>
                  </a:lnTo>
                  <a:lnTo>
                    <a:pt x="2722" y="308"/>
                  </a:lnTo>
                  <a:lnTo>
                    <a:pt x="2765" y="264"/>
                  </a:lnTo>
                  <a:lnTo>
                    <a:pt x="2809" y="220"/>
                  </a:lnTo>
                  <a:lnTo>
                    <a:pt x="2809" y="132"/>
                  </a:lnTo>
                  <a:lnTo>
                    <a:pt x="2765" y="88"/>
                  </a:lnTo>
                  <a:lnTo>
                    <a:pt x="2722" y="44"/>
                  </a:lnTo>
                  <a:lnTo>
                    <a:pt x="2634" y="0"/>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7" name="Google Shape;4637;p91"/>
            <p:cNvSpPr/>
            <p:nvPr/>
          </p:nvSpPr>
          <p:spPr>
            <a:xfrm>
              <a:off x="699950" y="2628750"/>
              <a:ext cx="400450" cy="1287925"/>
            </a:xfrm>
            <a:custGeom>
              <a:rect b="b" l="l" r="r" t="t"/>
              <a:pathLst>
                <a:path extrusionOk="0" h="51517" w="16018">
                  <a:moveTo>
                    <a:pt x="11848" y="1"/>
                  </a:moveTo>
                  <a:lnTo>
                    <a:pt x="9918" y="1010"/>
                  </a:lnTo>
                  <a:lnTo>
                    <a:pt x="7636" y="1844"/>
                  </a:lnTo>
                  <a:lnTo>
                    <a:pt x="5574" y="2546"/>
                  </a:lnTo>
                  <a:lnTo>
                    <a:pt x="2765" y="3204"/>
                  </a:lnTo>
                  <a:lnTo>
                    <a:pt x="352" y="3994"/>
                  </a:lnTo>
                  <a:lnTo>
                    <a:pt x="264" y="4082"/>
                  </a:lnTo>
                  <a:lnTo>
                    <a:pt x="220" y="4126"/>
                  </a:lnTo>
                  <a:lnTo>
                    <a:pt x="1" y="5003"/>
                  </a:lnTo>
                  <a:lnTo>
                    <a:pt x="1" y="5047"/>
                  </a:lnTo>
                  <a:lnTo>
                    <a:pt x="88" y="7461"/>
                  </a:lnTo>
                  <a:lnTo>
                    <a:pt x="220" y="9655"/>
                  </a:lnTo>
                  <a:lnTo>
                    <a:pt x="220" y="9699"/>
                  </a:lnTo>
                  <a:lnTo>
                    <a:pt x="1098" y="11849"/>
                  </a:lnTo>
                  <a:lnTo>
                    <a:pt x="1493" y="12990"/>
                  </a:lnTo>
                  <a:lnTo>
                    <a:pt x="1800" y="14174"/>
                  </a:lnTo>
                  <a:lnTo>
                    <a:pt x="2370" y="16544"/>
                  </a:lnTo>
                  <a:lnTo>
                    <a:pt x="2897" y="18957"/>
                  </a:lnTo>
                  <a:lnTo>
                    <a:pt x="3380" y="21371"/>
                  </a:lnTo>
                  <a:lnTo>
                    <a:pt x="3774" y="23477"/>
                  </a:lnTo>
                  <a:lnTo>
                    <a:pt x="4213" y="25539"/>
                  </a:lnTo>
                  <a:lnTo>
                    <a:pt x="4959" y="29576"/>
                  </a:lnTo>
                  <a:lnTo>
                    <a:pt x="5003" y="29664"/>
                  </a:lnTo>
                  <a:lnTo>
                    <a:pt x="6978" y="32911"/>
                  </a:lnTo>
                  <a:lnTo>
                    <a:pt x="7680" y="34315"/>
                  </a:lnTo>
                  <a:lnTo>
                    <a:pt x="7943" y="35851"/>
                  </a:lnTo>
                  <a:lnTo>
                    <a:pt x="7987" y="35895"/>
                  </a:lnTo>
                  <a:lnTo>
                    <a:pt x="8514" y="37211"/>
                  </a:lnTo>
                  <a:lnTo>
                    <a:pt x="8557" y="37255"/>
                  </a:lnTo>
                  <a:lnTo>
                    <a:pt x="9654" y="39230"/>
                  </a:lnTo>
                  <a:lnTo>
                    <a:pt x="11059" y="41292"/>
                  </a:lnTo>
                  <a:lnTo>
                    <a:pt x="11936" y="42697"/>
                  </a:lnTo>
                  <a:lnTo>
                    <a:pt x="12989" y="45022"/>
                  </a:lnTo>
                  <a:lnTo>
                    <a:pt x="13033" y="45022"/>
                  </a:lnTo>
                  <a:lnTo>
                    <a:pt x="15403" y="48620"/>
                  </a:lnTo>
                  <a:lnTo>
                    <a:pt x="15666" y="49279"/>
                  </a:lnTo>
                  <a:lnTo>
                    <a:pt x="15534" y="50814"/>
                  </a:lnTo>
                  <a:lnTo>
                    <a:pt x="15403" y="51297"/>
                  </a:lnTo>
                  <a:lnTo>
                    <a:pt x="15403" y="51385"/>
                  </a:lnTo>
                  <a:lnTo>
                    <a:pt x="15403" y="51429"/>
                  </a:lnTo>
                  <a:lnTo>
                    <a:pt x="15447" y="51473"/>
                  </a:lnTo>
                  <a:lnTo>
                    <a:pt x="15491" y="51516"/>
                  </a:lnTo>
                  <a:lnTo>
                    <a:pt x="15666" y="51516"/>
                  </a:lnTo>
                  <a:lnTo>
                    <a:pt x="15710" y="51429"/>
                  </a:lnTo>
                  <a:lnTo>
                    <a:pt x="15885" y="50902"/>
                  </a:lnTo>
                  <a:lnTo>
                    <a:pt x="15885" y="50858"/>
                  </a:lnTo>
                  <a:lnTo>
                    <a:pt x="16017" y="49235"/>
                  </a:lnTo>
                  <a:lnTo>
                    <a:pt x="16017" y="49147"/>
                  </a:lnTo>
                  <a:lnTo>
                    <a:pt x="15710" y="48445"/>
                  </a:lnTo>
                  <a:lnTo>
                    <a:pt x="15666" y="48445"/>
                  </a:lnTo>
                  <a:lnTo>
                    <a:pt x="13340" y="44847"/>
                  </a:lnTo>
                  <a:lnTo>
                    <a:pt x="12243" y="42521"/>
                  </a:lnTo>
                  <a:lnTo>
                    <a:pt x="11322" y="41073"/>
                  </a:lnTo>
                  <a:lnTo>
                    <a:pt x="9962" y="39054"/>
                  </a:lnTo>
                  <a:lnTo>
                    <a:pt x="8865" y="37080"/>
                  </a:lnTo>
                  <a:lnTo>
                    <a:pt x="8294" y="35763"/>
                  </a:lnTo>
                  <a:lnTo>
                    <a:pt x="8031" y="34228"/>
                  </a:lnTo>
                  <a:lnTo>
                    <a:pt x="8031" y="34184"/>
                  </a:lnTo>
                  <a:lnTo>
                    <a:pt x="7285" y="32736"/>
                  </a:lnTo>
                  <a:lnTo>
                    <a:pt x="5310" y="29489"/>
                  </a:lnTo>
                  <a:lnTo>
                    <a:pt x="4564" y="25495"/>
                  </a:lnTo>
                  <a:lnTo>
                    <a:pt x="4125" y="23389"/>
                  </a:lnTo>
                  <a:lnTo>
                    <a:pt x="3731" y="21327"/>
                  </a:lnTo>
                  <a:lnTo>
                    <a:pt x="3248" y="18913"/>
                  </a:lnTo>
                  <a:lnTo>
                    <a:pt x="2721" y="16456"/>
                  </a:lnTo>
                  <a:lnTo>
                    <a:pt x="2151" y="14087"/>
                  </a:lnTo>
                  <a:lnTo>
                    <a:pt x="1800" y="12902"/>
                  </a:lnTo>
                  <a:lnTo>
                    <a:pt x="1449" y="11717"/>
                  </a:lnTo>
                  <a:lnTo>
                    <a:pt x="571" y="9611"/>
                  </a:lnTo>
                  <a:lnTo>
                    <a:pt x="440" y="7417"/>
                  </a:lnTo>
                  <a:lnTo>
                    <a:pt x="352" y="5091"/>
                  </a:lnTo>
                  <a:lnTo>
                    <a:pt x="571" y="4301"/>
                  </a:lnTo>
                  <a:lnTo>
                    <a:pt x="2853" y="3555"/>
                  </a:lnTo>
                  <a:lnTo>
                    <a:pt x="5705" y="2853"/>
                  </a:lnTo>
                  <a:lnTo>
                    <a:pt x="7768" y="2195"/>
                  </a:lnTo>
                  <a:lnTo>
                    <a:pt x="10049" y="1317"/>
                  </a:lnTo>
                  <a:lnTo>
                    <a:pt x="12024" y="308"/>
                  </a:lnTo>
                  <a:lnTo>
                    <a:pt x="12068" y="264"/>
                  </a:lnTo>
                  <a:lnTo>
                    <a:pt x="12112" y="220"/>
                  </a:lnTo>
                  <a:lnTo>
                    <a:pt x="12112" y="133"/>
                  </a:lnTo>
                  <a:lnTo>
                    <a:pt x="12112" y="89"/>
                  </a:lnTo>
                  <a:lnTo>
                    <a:pt x="12068" y="45"/>
                  </a:lnTo>
                  <a:lnTo>
                    <a:pt x="11980" y="1"/>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8" name="Google Shape;4638;p91"/>
            <p:cNvSpPr/>
            <p:nvPr/>
          </p:nvSpPr>
          <p:spPr>
            <a:xfrm>
              <a:off x="651675" y="2566225"/>
              <a:ext cx="432250" cy="1407500"/>
            </a:xfrm>
            <a:custGeom>
              <a:rect b="b" l="l" r="r" t="t"/>
              <a:pathLst>
                <a:path extrusionOk="0" h="56300" w="17290">
                  <a:moveTo>
                    <a:pt x="14745" y="1"/>
                  </a:moveTo>
                  <a:lnTo>
                    <a:pt x="14657" y="45"/>
                  </a:lnTo>
                  <a:lnTo>
                    <a:pt x="12112" y="1756"/>
                  </a:lnTo>
                  <a:lnTo>
                    <a:pt x="9479" y="2809"/>
                  </a:lnTo>
                  <a:lnTo>
                    <a:pt x="7548" y="3511"/>
                  </a:lnTo>
                  <a:lnTo>
                    <a:pt x="4345" y="4301"/>
                  </a:lnTo>
                  <a:lnTo>
                    <a:pt x="4301" y="4301"/>
                  </a:lnTo>
                  <a:lnTo>
                    <a:pt x="2765" y="5179"/>
                  </a:lnTo>
                  <a:lnTo>
                    <a:pt x="2722" y="5179"/>
                  </a:lnTo>
                  <a:lnTo>
                    <a:pt x="879" y="6539"/>
                  </a:lnTo>
                  <a:lnTo>
                    <a:pt x="879" y="6583"/>
                  </a:lnTo>
                  <a:lnTo>
                    <a:pt x="264" y="7153"/>
                  </a:lnTo>
                  <a:lnTo>
                    <a:pt x="220" y="7241"/>
                  </a:lnTo>
                  <a:lnTo>
                    <a:pt x="1" y="7987"/>
                  </a:lnTo>
                  <a:lnTo>
                    <a:pt x="1" y="8031"/>
                  </a:lnTo>
                  <a:lnTo>
                    <a:pt x="133" y="10093"/>
                  </a:lnTo>
                  <a:lnTo>
                    <a:pt x="133" y="10181"/>
                  </a:lnTo>
                  <a:lnTo>
                    <a:pt x="1317" y="12902"/>
                  </a:lnTo>
                  <a:lnTo>
                    <a:pt x="2327" y="16193"/>
                  </a:lnTo>
                  <a:lnTo>
                    <a:pt x="3160" y="20010"/>
                  </a:lnTo>
                  <a:lnTo>
                    <a:pt x="3599" y="22511"/>
                  </a:lnTo>
                  <a:lnTo>
                    <a:pt x="4740" y="27119"/>
                  </a:lnTo>
                  <a:lnTo>
                    <a:pt x="5398" y="30278"/>
                  </a:lnTo>
                  <a:lnTo>
                    <a:pt x="5705" y="32297"/>
                  </a:lnTo>
                  <a:lnTo>
                    <a:pt x="5662" y="34710"/>
                  </a:lnTo>
                  <a:lnTo>
                    <a:pt x="5749" y="35719"/>
                  </a:lnTo>
                  <a:lnTo>
                    <a:pt x="5749" y="35763"/>
                  </a:lnTo>
                  <a:lnTo>
                    <a:pt x="6671" y="37913"/>
                  </a:lnTo>
                  <a:lnTo>
                    <a:pt x="7768" y="40020"/>
                  </a:lnTo>
                  <a:lnTo>
                    <a:pt x="9172" y="42082"/>
                  </a:lnTo>
                  <a:lnTo>
                    <a:pt x="10445" y="44013"/>
                  </a:lnTo>
                  <a:lnTo>
                    <a:pt x="11761" y="45900"/>
                  </a:lnTo>
                  <a:lnTo>
                    <a:pt x="12726" y="47830"/>
                  </a:lnTo>
                  <a:lnTo>
                    <a:pt x="12726" y="47874"/>
                  </a:lnTo>
                  <a:lnTo>
                    <a:pt x="13999" y="49849"/>
                  </a:lnTo>
                  <a:lnTo>
                    <a:pt x="15315" y="51736"/>
                  </a:lnTo>
                  <a:lnTo>
                    <a:pt x="16632" y="53535"/>
                  </a:lnTo>
                  <a:lnTo>
                    <a:pt x="16939" y="54105"/>
                  </a:lnTo>
                  <a:lnTo>
                    <a:pt x="16939" y="54544"/>
                  </a:lnTo>
                  <a:lnTo>
                    <a:pt x="16325" y="55948"/>
                  </a:lnTo>
                  <a:lnTo>
                    <a:pt x="16325" y="55992"/>
                  </a:lnTo>
                  <a:lnTo>
                    <a:pt x="16281" y="56080"/>
                  </a:lnTo>
                  <a:lnTo>
                    <a:pt x="16281" y="56168"/>
                  </a:lnTo>
                  <a:lnTo>
                    <a:pt x="16325" y="56211"/>
                  </a:lnTo>
                  <a:lnTo>
                    <a:pt x="16368" y="56255"/>
                  </a:lnTo>
                  <a:lnTo>
                    <a:pt x="16412" y="56299"/>
                  </a:lnTo>
                  <a:lnTo>
                    <a:pt x="16456" y="56299"/>
                  </a:lnTo>
                  <a:lnTo>
                    <a:pt x="16544" y="56255"/>
                  </a:lnTo>
                  <a:lnTo>
                    <a:pt x="16632" y="56168"/>
                  </a:lnTo>
                  <a:lnTo>
                    <a:pt x="16632" y="56080"/>
                  </a:lnTo>
                  <a:lnTo>
                    <a:pt x="17246" y="54676"/>
                  </a:lnTo>
                  <a:lnTo>
                    <a:pt x="17290" y="54588"/>
                  </a:lnTo>
                  <a:lnTo>
                    <a:pt x="17290" y="54061"/>
                  </a:lnTo>
                  <a:lnTo>
                    <a:pt x="17290" y="53974"/>
                  </a:lnTo>
                  <a:lnTo>
                    <a:pt x="16895" y="53359"/>
                  </a:lnTo>
                  <a:lnTo>
                    <a:pt x="15579" y="51560"/>
                  </a:lnTo>
                  <a:lnTo>
                    <a:pt x="14306" y="49673"/>
                  </a:lnTo>
                  <a:lnTo>
                    <a:pt x="13033" y="47699"/>
                  </a:lnTo>
                  <a:lnTo>
                    <a:pt x="12068" y="45724"/>
                  </a:lnTo>
                  <a:lnTo>
                    <a:pt x="10752" y="43837"/>
                  </a:lnTo>
                  <a:lnTo>
                    <a:pt x="9435" y="41906"/>
                  </a:lnTo>
                  <a:lnTo>
                    <a:pt x="8075" y="39844"/>
                  </a:lnTo>
                  <a:lnTo>
                    <a:pt x="6978" y="37782"/>
                  </a:lnTo>
                  <a:lnTo>
                    <a:pt x="6100" y="35632"/>
                  </a:lnTo>
                  <a:lnTo>
                    <a:pt x="6013" y="34710"/>
                  </a:lnTo>
                  <a:lnTo>
                    <a:pt x="6056" y="32253"/>
                  </a:lnTo>
                  <a:lnTo>
                    <a:pt x="5749" y="30234"/>
                  </a:lnTo>
                  <a:lnTo>
                    <a:pt x="5091" y="27031"/>
                  </a:lnTo>
                  <a:lnTo>
                    <a:pt x="3950" y="22468"/>
                  </a:lnTo>
                  <a:lnTo>
                    <a:pt x="3468" y="19922"/>
                  </a:lnTo>
                  <a:lnTo>
                    <a:pt x="2678" y="16105"/>
                  </a:lnTo>
                  <a:lnTo>
                    <a:pt x="1668" y="12770"/>
                  </a:lnTo>
                  <a:lnTo>
                    <a:pt x="484" y="10049"/>
                  </a:lnTo>
                  <a:lnTo>
                    <a:pt x="352" y="8031"/>
                  </a:lnTo>
                  <a:lnTo>
                    <a:pt x="571" y="7373"/>
                  </a:lnTo>
                  <a:lnTo>
                    <a:pt x="1098" y="6802"/>
                  </a:lnTo>
                  <a:lnTo>
                    <a:pt x="2941" y="5486"/>
                  </a:lnTo>
                  <a:lnTo>
                    <a:pt x="4433" y="4652"/>
                  </a:lnTo>
                  <a:lnTo>
                    <a:pt x="7636" y="3818"/>
                  </a:lnTo>
                  <a:lnTo>
                    <a:pt x="9611" y="3160"/>
                  </a:lnTo>
                  <a:lnTo>
                    <a:pt x="12244" y="2063"/>
                  </a:lnTo>
                  <a:lnTo>
                    <a:pt x="12288" y="2019"/>
                  </a:lnTo>
                  <a:lnTo>
                    <a:pt x="14876" y="352"/>
                  </a:lnTo>
                  <a:lnTo>
                    <a:pt x="14920" y="308"/>
                  </a:lnTo>
                  <a:lnTo>
                    <a:pt x="14920" y="220"/>
                  </a:lnTo>
                  <a:lnTo>
                    <a:pt x="14920" y="176"/>
                  </a:lnTo>
                  <a:lnTo>
                    <a:pt x="14920" y="89"/>
                  </a:lnTo>
                  <a:lnTo>
                    <a:pt x="14876" y="45"/>
                  </a:lnTo>
                  <a:lnTo>
                    <a:pt x="14789" y="1"/>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9" name="Google Shape;4639;p91"/>
            <p:cNvSpPr/>
            <p:nvPr/>
          </p:nvSpPr>
          <p:spPr>
            <a:xfrm>
              <a:off x="591350" y="2376450"/>
              <a:ext cx="593500" cy="1676250"/>
            </a:xfrm>
            <a:custGeom>
              <a:rect b="b" l="l" r="r" t="t"/>
              <a:pathLst>
                <a:path extrusionOk="0" h="67050" w="23740">
                  <a:moveTo>
                    <a:pt x="23477" y="0"/>
                  </a:moveTo>
                  <a:lnTo>
                    <a:pt x="19571" y="2370"/>
                  </a:lnTo>
                  <a:lnTo>
                    <a:pt x="17641" y="3730"/>
                  </a:lnTo>
                  <a:lnTo>
                    <a:pt x="15490" y="5222"/>
                  </a:lnTo>
                  <a:lnTo>
                    <a:pt x="13779" y="6363"/>
                  </a:lnTo>
                  <a:lnTo>
                    <a:pt x="11629" y="7285"/>
                  </a:lnTo>
                  <a:lnTo>
                    <a:pt x="8821" y="8338"/>
                  </a:lnTo>
                  <a:lnTo>
                    <a:pt x="7724" y="8777"/>
                  </a:lnTo>
                  <a:lnTo>
                    <a:pt x="6978" y="8908"/>
                  </a:lnTo>
                  <a:lnTo>
                    <a:pt x="6890" y="8952"/>
                  </a:lnTo>
                  <a:lnTo>
                    <a:pt x="3818" y="11541"/>
                  </a:lnTo>
                  <a:lnTo>
                    <a:pt x="2019" y="13121"/>
                  </a:lnTo>
                  <a:lnTo>
                    <a:pt x="2019" y="13165"/>
                  </a:lnTo>
                  <a:lnTo>
                    <a:pt x="703" y="14657"/>
                  </a:lnTo>
                  <a:lnTo>
                    <a:pt x="659" y="14700"/>
                  </a:lnTo>
                  <a:lnTo>
                    <a:pt x="88" y="15754"/>
                  </a:lnTo>
                  <a:lnTo>
                    <a:pt x="44" y="15797"/>
                  </a:lnTo>
                  <a:lnTo>
                    <a:pt x="1" y="16324"/>
                  </a:lnTo>
                  <a:lnTo>
                    <a:pt x="1" y="16412"/>
                  </a:lnTo>
                  <a:lnTo>
                    <a:pt x="1054" y="19176"/>
                  </a:lnTo>
                  <a:lnTo>
                    <a:pt x="1580" y="21282"/>
                  </a:lnTo>
                  <a:lnTo>
                    <a:pt x="2238" y="25100"/>
                  </a:lnTo>
                  <a:lnTo>
                    <a:pt x="2677" y="27513"/>
                  </a:lnTo>
                  <a:lnTo>
                    <a:pt x="3116" y="29795"/>
                  </a:lnTo>
                  <a:lnTo>
                    <a:pt x="3116" y="29839"/>
                  </a:lnTo>
                  <a:lnTo>
                    <a:pt x="4169" y="33174"/>
                  </a:lnTo>
                  <a:lnTo>
                    <a:pt x="5091" y="36114"/>
                  </a:lnTo>
                  <a:lnTo>
                    <a:pt x="5661" y="38878"/>
                  </a:lnTo>
                  <a:lnTo>
                    <a:pt x="5968" y="41029"/>
                  </a:lnTo>
                  <a:lnTo>
                    <a:pt x="5793" y="43837"/>
                  </a:lnTo>
                  <a:lnTo>
                    <a:pt x="5793" y="45899"/>
                  </a:lnTo>
                  <a:lnTo>
                    <a:pt x="5837" y="45899"/>
                  </a:lnTo>
                  <a:lnTo>
                    <a:pt x="6100" y="47918"/>
                  </a:lnTo>
                  <a:lnTo>
                    <a:pt x="6495" y="49761"/>
                  </a:lnTo>
                  <a:lnTo>
                    <a:pt x="6539" y="49805"/>
                  </a:lnTo>
                  <a:lnTo>
                    <a:pt x="7065" y="50902"/>
                  </a:lnTo>
                  <a:lnTo>
                    <a:pt x="7065" y="50946"/>
                  </a:lnTo>
                  <a:lnTo>
                    <a:pt x="8689" y="53271"/>
                  </a:lnTo>
                  <a:lnTo>
                    <a:pt x="9918" y="54939"/>
                  </a:lnTo>
                  <a:lnTo>
                    <a:pt x="12024" y="58230"/>
                  </a:lnTo>
                  <a:lnTo>
                    <a:pt x="13603" y="60292"/>
                  </a:lnTo>
                  <a:lnTo>
                    <a:pt x="15403" y="62837"/>
                  </a:lnTo>
                  <a:lnTo>
                    <a:pt x="16543" y="64768"/>
                  </a:lnTo>
                  <a:lnTo>
                    <a:pt x="16675" y="65426"/>
                  </a:lnTo>
                  <a:lnTo>
                    <a:pt x="16149" y="66786"/>
                  </a:lnTo>
                  <a:lnTo>
                    <a:pt x="16149" y="66874"/>
                  </a:lnTo>
                  <a:lnTo>
                    <a:pt x="16149" y="66918"/>
                  </a:lnTo>
                  <a:lnTo>
                    <a:pt x="16192" y="67006"/>
                  </a:lnTo>
                  <a:lnTo>
                    <a:pt x="16236" y="67050"/>
                  </a:lnTo>
                  <a:lnTo>
                    <a:pt x="16324" y="67050"/>
                  </a:lnTo>
                  <a:lnTo>
                    <a:pt x="16412" y="67006"/>
                  </a:lnTo>
                  <a:lnTo>
                    <a:pt x="16456" y="66918"/>
                  </a:lnTo>
                  <a:lnTo>
                    <a:pt x="17026" y="65470"/>
                  </a:lnTo>
                  <a:lnTo>
                    <a:pt x="17026" y="65382"/>
                  </a:lnTo>
                  <a:lnTo>
                    <a:pt x="16851" y="64680"/>
                  </a:lnTo>
                  <a:lnTo>
                    <a:pt x="16851" y="64636"/>
                  </a:lnTo>
                  <a:lnTo>
                    <a:pt x="15710" y="62662"/>
                  </a:lnTo>
                  <a:lnTo>
                    <a:pt x="15710" y="62618"/>
                  </a:lnTo>
                  <a:lnTo>
                    <a:pt x="13867" y="60073"/>
                  </a:lnTo>
                  <a:lnTo>
                    <a:pt x="12331" y="58010"/>
                  </a:lnTo>
                  <a:lnTo>
                    <a:pt x="10225" y="54719"/>
                  </a:lnTo>
                  <a:lnTo>
                    <a:pt x="8996" y="53052"/>
                  </a:lnTo>
                  <a:lnTo>
                    <a:pt x="7372" y="50770"/>
                  </a:lnTo>
                  <a:lnTo>
                    <a:pt x="6846" y="49673"/>
                  </a:lnTo>
                  <a:lnTo>
                    <a:pt x="6451" y="47830"/>
                  </a:lnTo>
                  <a:lnTo>
                    <a:pt x="6144" y="45855"/>
                  </a:lnTo>
                  <a:lnTo>
                    <a:pt x="6144" y="43837"/>
                  </a:lnTo>
                  <a:lnTo>
                    <a:pt x="6319" y="41029"/>
                  </a:lnTo>
                  <a:lnTo>
                    <a:pt x="6012" y="38835"/>
                  </a:lnTo>
                  <a:lnTo>
                    <a:pt x="5398" y="36026"/>
                  </a:lnTo>
                  <a:lnTo>
                    <a:pt x="4520" y="33086"/>
                  </a:lnTo>
                  <a:lnTo>
                    <a:pt x="3467" y="29751"/>
                  </a:lnTo>
                  <a:lnTo>
                    <a:pt x="3028" y="27470"/>
                  </a:lnTo>
                  <a:lnTo>
                    <a:pt x="2589" y="25056"/>
                  </a:lnTo>
                  <a:lnTo>
                    <a:pt x="1931" y="21195"/>
                  </a:lnTo>
                  <a:lnTo>
                    <a:pt x="1405" y="19088"/>
                  </a:lnTo>
                  <a:lnTo>
                    <a:pt x="1405" y="19045"/>
                  </a:lnTo>
                  <a:lnTo>
                    <a:pt x="352" y="16324"/>
                  </a:lnTo>
                  <a:lnTo>
                    <a:pt x="395" y="15885"/>
                  </a:lnTo>
                  <a:lnTo>
                    <a:pt x="966" y="14876"/>
                  </a:lnTo>
                  <a:lnTo>
                    <a:pt x="2282" y="13384"/>
                  </a:lnTo>
                  <a:lnTo>
                    <a:pt x="4038" y="11804"/>
                  </a:lnTo>
                  <a:lnTo>
                    <a:pt x="7109" y="9259"/>
                  </a:lnTo>
                  <a:lnTo>
                    <a:pt x="7811" y="9128"/>
                  </a:lnTo>
                  <a:lnTo>
                    <a:pt x="7855" y="9128"/>
                  </a:lnTo>
                  <a:lnTo>
                    <a:pt x="8952" y="8645"/>
                  </a:lnTo>
                  <a:lnTo>
                    <a:pt x="11761" y="7592"/>
                  </a:lnTo>
                  <a:lnTo>
                    <a:pt x="13911" y="6670"/>
                  </a:lnTo>
                  <a:lnTo>
                    <a:pt x="13955" y="6670"/>
                  </a:lnTo>
                  <a:lnTo>
                    <a:pt x="15666" y="5529"/>
                  </a:lnTo>
                  <a:lnTo>
                    <a:pt x="17816" y="3994"/>
                  </a:lnTo>
                  <a:lnTo>
                    <a:pt x="19747" y="2677"/>
                  </a:lnTo>
                  <a:lnTo>
                    <a:pt x="23652" y="308"/>
                  </a:lnTo>
                  <a:lnTo>
                    <a:pt x="23696" y="264"/>
                  </a:lnTo>
                  <a:lnTo>
                    <a:pt x="23696" y="220"/>
                  </a:lnTo>
                  <a:lnTo>
                    <a:pt x="23740" y="132"/>
                  </a:lnTo>
                  <a:lnTo>
                    <a:pt x="23696" y="88"/>
                  </a:lnTo>
                  <a:lnTo>
                    <a:pt x="23652" y="0"/>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0" name="Google Shape;4640;p91"/>
            <p:cNvSpPr/>
            <p:nvPr/>
          </p:nvSpPr>
          <p:spPr>
            <a:xfrm>
              <a:off x="576000" y="2354500"/>
              <a:ext cx="578150" cy="1726725"/>
            </a:xfrm>
            <a:custGeom>
              <a:rect b="b" l="l" r="r" t="t"/>
              <a:pathLst>
                <a:path extrusionOk="0" h="69069" w="23126">
                  <a:moveTo>
                    <a:pt x="22862" y="1"/>
                  </a:moveTo>
                  <a:lnTo>
                    <a:pt x="19176" y="2239"/>
                  </a:lnTo>
                  <a:lnTo>
                    <a:pt x="17421" y="3467"/>
                  </a:lnTo>
                  <a:lnTo>
                    <a:pt x="15271" y="4872"/>
                  </a:lnTo>
                  <a:lnTo>
                    <a:pt x="13691" y="5925"/>
                  </a:lnTo>
                  <a:lnTo>
                    <a:pt x="10970" y="7066"/>
                  </a:lnTo>
                  <a:lnTo>
                    <a:pt x="7328" y="8777"/>
                  </a:lnTo>
                  <a:lnTo>
                    <a:pt x="6056" y="9655"/>
                  </a:lnTo>
                  <a:lnTo>
                    <a:pt x="6012" y="9655"/>
                  </a:lnTo>
                  <a:lnTo>
                    <a:pt x="3642" y="11980"/>
                  </a:lnTo>
                  <a:lnTo>
                    <a:pt x="1755" y="13823"/>
                  </a:lnTo>
                  <a:lnTo>
                    <a:pt x="922" y="14789"/>
                  </a:lnTo>
                  <a:lnTo>
                    <a:pt x="922" y="14832"/>
                  </a:lnTo>
                  <a:lnTo>
                    <a:pt x="307" y="16280"/>
                  </a:lnTo>
                  <a:lnTo>
                    <a:pt x="0" y="17772"/>
                  </a:lnTo>
                  <a:lnTo>
                    <a:pt x="0" y="17860"/>
                  </a:lnTo>
                  <a:lnTo>
                    <a:pt x="395" y="19923"/>
                  </a:lnTo>
                  <a:lnTo>
                    <a:pt x="1053" y="24003"/>
                  </a:lnTo>
                  <a:lnTo>
                    <a:pt x="1580" y="27119"/>
                  </a:lnTo>
                  <a:lnTo>
                    <a:pt x="2238" y="30147"/>
                  </a:lnTo>
                  <a:lnTo>
                    <a:pt x="2896" y="32560"/>
                  </a:lnTo>
                  <a:lnTo>
                    <a:pt x="4213" y="36158"/>
                  </a:lnTo>
                  <a:lnTo>
                    <a:pt x="4959" y="39098"/>
                  </a:lnTo>
                  <a:lnTo>
                    <a:pt x="5441" y="41775"/>
                  </a:lnTo>
                  <a:lnTo>
                    <a:pt x="5310" y="45987"/>
                  </a:lnTo>
                  <a:lnTo>
                    <a:pt x="5485" y="47787"/>
                  </a:lnTo>
                  <a:lnTo>
                    <a:pt x="6012" y="50332"/>
                  </a:lnTo>
                  <a:lnTo>
                    <a:pt x="6538" y="53315"/>
                  </a:lnTo>
                  <a:lnTo>
                    <a:pt x="6889" y="54632"/>
                  </a:lnTo>
                  <a:lnTo>
                    <a:pt x="6933" y="54676"/>
                  </a:lnTo>
                  <a:lnTo>
                    <a:pt x="8513" y="56650"/>
                  </a:lnTo>
                  <a:lnTo>
                    <a:pt x="14261" y="64637"/>
                  </a:lnTo>
                  <a:lnTo>
                    <a:pt x="15753" y="66962"/>
                  </a:lnTo>
                  <a:lnTo>
                    <a:pt x="16017" y="67577"/>
                  </a:lnTo>
                  <a:lnTo>
                    <a:pt x="15753" y="68849"/>
                  </a:lnTo>
                  <a:lnTo>
                    <a:pt x="15753" y="68937"/>
                  </a:lnTo>
                  <a:lnTo>
                    <a:pt x="15797" y="68981"/>
                  </a:lnTo>
                  <a:lnTo>
                    <a:pt x="15841" y="69025"/>
                  </a:lnTo>
                  <a:lnTo>
                    <a:pt x="15885" y="69069"/>
                  </a:lnTo>
                  <a:lnTo>
                    <a:pt x="15929" y="69069"/>
                  </a:lnTo>
                  <a:lnTo>
                    <a:pt x="16060" y="69025"/>
                  </a:lnTo>
                  <a:lnTo>
                    <a:pt x="16104" y="68937"/>
                  </a:lnTo>
                  <a:lnTo>
                    <a:pt x="16368" y="67577"/>
                  </a:lnTo>
                  <a:lnTo>
                    <a:pt x="16368" y="67489"/>
                  </a:lnTo>
                  <a:lnTo>
                    <a:pt x="16060" y="66787"/>
                  </a:lnTo>
                  <a:lnTo>
                    <a:pt x="14525" y="64461"/>
                  </a:lnTo>
                  <a:lnTo>
                    <a:pt x="8820" y="56431"/>
                  </a:lnTo>
                  <a:lnTo>
                    <a:pt x="7197" y="54500"/>
                  </a:lnTo>
                  <a:lnTo>
                    <a:pt x="6889" y="53228"/>
                  </a:lnTo>
                  <a:lnTo>
                    <a:pt x="6363" y="50244"/>
                  </a:lnTo>
                  <a:lnTo>
                    <a:pt x="5836" y="47743"/>
                  </a:lnTo>
                  <a:lnTo>
                    <a:pt x="5661" y="45987"/>
                  </a:lnTo>
                  <a:lnTo>
                    <a:pt x="5792" y="41775"/>
                  </a:lnTo>
                  <a:lnTo>
                    <a:pt x="5792" y="41731"/>
                  </a:lnTo>
                  <a:lnTo>
                    <a:pt x="5310" y="39054"/>
                  </a:lnTo>
                  <a:lnTo>
                    <a:pt x="4520" y="36071"/>
                  </a:lnTo>
                  <a:lnTo>
                    <a:pt x="3247" y="32472"/>
                  </a:lnTo>
                  <a:lnTo>
                    <a:pt x="2545" y="30059"/>
                  </a:lnTo>
                  <a:lnTo>
                    <a:pt x="1931" y="27031"/>
                  </a:lnTo>
                  <a:lnTo>
                    <a:pt x="1404" y="23960"/>
                  </a:lnTo>
                  <a:lnTo>
                    <a:pt x="746" y="19879"/>
                  </a:lnTo>
                  <a:lnTo>
                    <a:pt x="351" y="17816"/>
                  </a:lnTo>
                  <a:lnTo>
                    <a:pt x="615" y="16368"/>
                  </a:lnTo>
                  <a:lnTo>
                    <a:pt x="1229" y="15008"/>
                  </a:lnTo>
                  <a:lnTo>
                    <a:pt x="2019" y="14043"/>
                  </a:lnTo>
                  <a:lnTo>
                    <a:pt x="3906" y="12243"/>
                  </a:lnTo>
                  <a:lnTo>
                    <a:pt x="6275" y="9918"/>
                  </a:lnTo>
                  <a:lnTo>
                    <a:pt x="7504" y="9084"/>
                  </a:lnTo>
                  <a:lnTo>
                    <a:pt x="11146" y="7373"/>
                  </a:lnTo>
                  <a:lnTo>
                    <a:pt x="13823" y="6232"/>
                  </a:lnTo>
                  <a:lnTo>
                    <a:pt x="13866" y="6232"/>
                  </a:lnTo>
                  <a:lnTo>
                    <a:pt x="17596" y="3731"/>
                  </a:lnTo>
                  <a:lnTo>
                    <a:pt x="19395" y="2546"/>
                  </a:lnTo>
                  <a:lnTo>
                    <a:pt x="23037" y="308"/>
                  </a:lnTo>
                  <a:lnTo>
                    <a:pt x="23081" y="264"/>
                  </a:lnTo>
                  <a:lnTo>
                    <a:pt x="23125" y="220"/>
                  </a:lnTo>
                  <a:lnTo>
                    <a:pt x="23125" y="133"/>
                  </a:lnTo>
                  <a:lnTo>
                    <a:pt x="23081" y="89"/>
                  </a:lnTo>
                  <a:lnTo>
                    <a:pt x="23037" y="1"/>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1" name="Google Shape;4641;p91"/>
            <p:cNvSpPr/>
            <p:nvPr/>
          </p:nvSpPr>
          <p:spPr>
            <a:xfrm>
              <a:off x="549675" y="2291975"/>
              <a:ext cx="648350" cy="1851775"/>
            </a:xfrm>
            <a:custGeom>
              <a:rect b="b" l="l" r="r" t="t"/>
              <a:pathLst>
                <a:path extrusionOk="0" h="74071" w="25934">
                  <a:moveTo>
                    <a:pt x="25758" y="1"/>
                  </a:moveTo>
                  <a:lnTo>
                    <a:pt x="25714" y="45"/>
                  </a:lnTo>
                  <a:lnTo>
                    <a:pt x="23608" y="1185"/>
                  </a:lnTo>
                  <a:lnTo>
                    <a:pt x="19922" y="3336"/>
                  </a:lnTo>
                  <a:lnTo>
                    <a:pt x="18079" y="4476"/>
                  </a:lnTo>
                  <a:lnTo>
                    <a:pt x="15534" y="6188"/>
                  </a:lnTo>
                  <a:lnTo>
                    <a:pt x="14042" y="7153"/>
                  </a:lnTo>
                  <a:lnTo>
                    <a:pt x="11585" y="8250"/>
                  </a:lnTo>
                  <a:lnTo>
                    <a:pt x="10268" y="9084"/>
                  </a:lnTo>
                  <a:lnTo>
                    <a:pt x="6845" y="11190"/>
                  </a:lnTo>
                  <a:lnTo>
                    <a:pt x="6802" y="11190"/>
                  </a:lnTo>
                  <a:lnTo>
                    <a:pt x="4213" y="13823"/>
                  </a:lnTo>
                  <a:lnTo>
                    <a:pt x="2326" y="15622"/>
                  </a:lnTo>
                  <a:lnTo>
                    <a:pt x="2326" y="15666"/>
                  </a:lnTo>
                  <a:lnTo>
                    <a:pt x="1624" y="16500"/>
                  </a:lnTo>
                  <a:lnTo>
                    <a:pt x="1580" y="16544"/>
                  </a:lnTo>
                  <a:lnTo>
                    <a:pt x="702" y="19220"/>
                  </a:lnTo>
                  <a:lnTo>
                    <a:pt x="88" y="20975"/>
                  </a:lnTo>
                  <a:lnTo>
                    <a:pt x="88" y="21019"/>
                  </a:lnTo>
                  <a:lnTo>
                    <a:pt x="0" y="22336"/>
                  </a:lnTo>
                  <a:lnTo>
                    <a:pt x="44" y="22380"/>
                  </a:lnTo>
                  <a:lnTo>
                    <a:pt x="614" y="26417"/>
                  </a:lnTo>
                  <a:lnTo>
                    <a:pt x="878" y="28128"/>
                  </a:lnTo>
                  <a:lnTo>
                    <a:pt x="1185" y="29708"/>
                  </a:lnTo>
                  <a:lnTo>
                    <a:pt x="1492" y="31287"/>
                  </a:lnTo>
                  <a:lnTo>
                    <a:pt x="1931" y="32823"/>
                  </a:lnTo>
                  <a:lnTo>
                    <a:pt x="2370" y="34359"/>
                  </a:lnTo>
                  <a:lnTo>
                    <a:pt x="2896" y="35983"/>
                  </a:lnTo>
                  <a:lnTo>
                    <a:pt x="3467" y="37606"/>
                  </a:lnTo>
                  <a:lnTo>
                    <a:pt x="4125" y="39361"/>
                  </a:lnTo>
                  <a:lnTo>
                    <a:pt x="5002" y="42257"/>
                  </a:lnTo>
                  <a:lnTo>
                    <a:pt x="5310" y="44100"/>
                  </a:lnTo>
                  <a:lnTo>
                    <a:pt x="5397" y="45329"/>
                  </a:lnTo>
                  <a:lnTo>
                    <a:pt x="5310" y="47830"/>
                  </a:lnTo>
                  <a:lnTo>
                    <a:pt x="5353" y="49366"/>
                  </a:lnTo>
                  <a:lnTo>
                    <a:pt x="5924" y="52218"/>
                  </a:lnTo>
                  <a:lnTo>
                    <a:pt x="6407" y="54939"/>
                  </a:lnTo>
                  <a:lnTo>
                    <a:pt x="6451" y="57528"/>
                  </a:lnTo>
                  <a:lnTo>
                    <a:pt x="6319" y="59853"/>
                  </a:lnTo>
                  <a:lnTo>
                    <a:pt x="6319" y="59897"/>
                  </a:lnTo>
                  <a:lnTo>
                    <a:pt x="6451" y="60731"/>
                  </a:lnTo>
                  <a:lnTo>
                    <a:pt x="6494" y="60819"/>
                  </a:lnTo>
                  <a:lnTo>
                    <a:pt x="7942" y="62399"/>
                  </a:lnTo>
                  <a:lnTo>
                    <a:pt x="10224" y="65295"/>
                  </a:lnTo>
                  <a:lnTo>
                    <a:pt x="12111" y="67796"/>
                  </a:lnTo>
                  <a:lnTo>
                    <a:pt x="13076" y="69024"/>
                  </a:lnTo>
                  <a:lnTo>
                    <a:pt x="13120" y="69024"/>
                  </a:lnTo>
                  <a:lnTo>
                    <a:pt x="15841" y="71657"/>
                  </a:lnTo>
                  <a:lnTo>
                    <a:pt x="16060" y="71964"/>
                  </a:lnTo>
                  <a:lnTo>
                    <a:pt x="15973" y="73895"/>
                  </a:lnTo>
                  <a:lnTo>
                    <a:pt x="15973" y="73983"/>
                  </a:lnTo>
                  <a:lnTo>
                    <a:pt x="16016" y="74027"/>
                  </a:lnTo>
                  <a:lnTo>
                    <a:pt x="16060" y="74071"/>
                  </a:lnTo>
                  <a:lnTo>
                    <a:pt x="16236" y="74071"/>
                  </a:lnTo>
                  <a:lnTo>
                    <a:pt x="16280" y="74027"/>
                  </a:lnTo>
                  <a:lnTo>
                    <a:pt x="16324" y="73983"/>
                  </a:lnTo>
                  <a:lnTo>
                    <a:pt x="16324" y="73895"/>
                  </a:lnTo>
                  <a:lnTo>
                    <a:pt x="16411" y="71921"/>
                  </a:lnTo>
                  <a:lnTo>
                    <a:pt x="16368" y="71789"/>
                  </a:lnTo>
                  <a:lnTo>
                    <a:pt x="16148" y="71438"/>
                  </a:lnTo>
                  <a:lnTo>
                    <a:pt x="16104" y="71394"/>
                  </a:lnTo>
                  <a:lnTo>
                    <a:pt x="13340" y="68761"/>
                  </a:lnTo>
                  <a:lnTo>
                    <a:pt x="12374" y="67576"/>
                  </a:lnTo>
                  <a:lnTo>
                    <a:pt x="10488" y="65075"/>
                  </a:lnTo>
                  <a:lnTo>
                    <a:pt x="8206" y="62179"/>
                  </a:lnTo>
                  <a:lnTo>
                    <a:pt x="6802" y="60643"/>
                  </a:lnTo>
                  <a:lnTo>
                    <a:pt x="6670" y="59853"/>
                  </a:lnTo>
                  <a:lnTo>
                    <a:pt x="6802" y="57528"/>
                  </a:lnTo>
                  <a:lnTo>
                    <a:pt x="6758" y="54939"/>
                  </a:lnTo>
                  <a:lnTo>
                    <a:pt x="6758" y="54895"/>
                  </a:lnTo>
                  <a:lnTo>
                    <a:pt x="6275" y="52131"/>
                  </a:lnTo>
                  <a:lnTo>
                    <a:pt x="5705" y="49322"/>
                  </a:lnTo>
                  <a:lnTo>
                    <a:pt x="5661" y="47830"/>
                  </a:lnTo>
                  <a:lnTo>
                    <a:pt x="5748" y="45373"/>
                  </a:lnTo>
                  <a:lnTo>
                    <a:pt x="5748" y="45329"/>
                  </a:lnTo>
                  <a:lnTo>
                    <a:pt x="5661" y="44057"/>
                  </a:lnTo>
                  <a:lnTo>
                    <a:pt x="5661" y="44013"/>
                  </a:lnTo>
                  <a:lnTo>
                    <a:pt x="5310" y="42214"/>
                  </a:lnTo>
                  <a:lnTo>
                    <a:pt x="4476" y="39230"/>
                  </a:lnTo>
                  <a:lnTo>
                    <a:pt x="3818" y="37518"/>
                  </a:lnTo>
                  <a:lnTo>
                    <a:pt x="3203" y="35851"/>
                  </a:lnTo>
                  <a:lnTo>
                    <a:pt x="2721" y="34271"/>
                  </a:lnTo>
                  <a:lnTo>
                    <a:pt x="2238" y="32735"/>
                  </a:lnTo>
                  <a:lnTo>
                    <a:pt x="1843" y="31200"/>
                  </a:lnTo>
                  <a:lnTo>
                    <a:pt x="1492" y="29664"/>
                  </a:lnTo>
                  <a:lnTo>
                    <a:pt x="1229" y="28040"/>
                  </a:lnTo>
                  <a:lnTo>
                    <a:pt x="922" y="26373"/>
                  </a:lnTo>
                  <a:lnTo>
                    <a:pt x="351" y="22336"/>
                  </a:lnTo>
                  <a:lnTo>
                    <a:pt x="439" y="21063"/>
                  </a:lnTo>
                  <a:lnTo>
                    <a:pt x="1053" y="19308"/>
                  </a:lnTo>
                  <a:lnTo>
                    <a:pt x="1887" y="16719"/>
                  </a:lnTo>
                  <a:lnTo>
                    <a:pt x="2589" y="15885"/>
                  </a:lnTo>
                  <a:lnTo>
                    <a:pt x="4476" y="14086"/>
                  </a:lnTo>
                  <a:lnTo>
                    <a:pt x="7021" y="11453"/>
                  </a:lnTo>
                  <a:lnTo>
                    <a:pt x="10488" y="9347"/>
                  </a:lnTo>
                  <a:lnTo>
                    <a:pt x="11760" y="8557"/>
                  </a:lnTo>
                  <a:lnTo>
                    <a:pt x="14217" y="7460"/>
                  </a:lnTo>
                  <a:lnTo>
                    <a:pt x="14217" y="7416"/>
                  </a:lnTo>
                  <a:lnTo>
                    <a:pt x="15709" y="6451"/>
                  </a:lnTo>
                  <a:lnTo>
                    <a:pt x="18254" y="4784"/>
                  </a:lnTo>
                  <a:lnTo>
                    <a:pt x="20097" y="3599"/>
                  </a:lnTo>
                  <a:lnTo>
                    <a:pt x="23783" y="1493"/>
                  </a:lnTo>
                  <a:lnTo>
                    <a:pt x="25846" y="352"/>
                  </a:lnTo>
                  <a:lnTo>
                    <a:pt x="25933" y="308"/>
                  </a:lnTo>
                  <a:lnTo>
                    <a:pt x="25933" y="220"/>
                  </a:lnTo>
                  <a:lnTo>
                    <a:pt x="25933" y="176"/>
                  </a:lnTo>
                  <a:lnTo>
                    <a:pt x="25933" y="88"/>
                  </a:lnTo>
                  <a:lnTo>
                    <a:pt x="25890" y="45"/>
                  </a:lnTo>
                  <a:lnTo>
                    <a:pt x="25846" y="1"/>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2" name="Google Shape;4642;p91"/>
            <p:cNvSpPr/>
            <p:nvPr/>
          </p:nvSpPr>
          <p:spPr>
            <a:xfrm>
              <a:off x="520050" y="2414850"/>
              <a:ext cx="434425" cy="1781550"/>
            </a:xfrm>
            <a:custGeom>
              <a:rect b="b" l="l" r="r" t="t"/>
              <a:pathLst>
                <a:path extrusionOk="0" h="71262" w="17377">
                  <a:moveTo>
                    <a:pt x="15973" y="0"/>
                  </a:moveTo>
                  <a:lnTo>
                    <a:pt x="15885" y="44"/>
                  </a:lnTo>
                  <a:lnTo>
                    <a:pt x="14174" y="1097"/>
                  </a:lnTo>
                  <a:lnTo>
                    <a:pt x="10970" y="3028"/>
                  </a:lnTo>
                  <a:lnTo>
                    <a:pt x="8952" y="4344"/>
                  </a:lnTo>
                  <a:lnTo>
                    <a:pt x="6890" y="5880"/>
                  </a:lnTo>
                  <a:lnTo>
                    <a:pt x="6846" y="5924"/>
                  </a:lnTo>
                  <a:lnTo>
                    <a:pt x="5705" y="7328"/>
                  </a:lnTo>
                  <a:lnTo>
                    <a:pt x="3028" y="10093"/>
                  </a:lnTo>
                  <a:lnTo>
                    <a:pt x="2501" y="10707"/>
                  </a:lnTo>
                  <a:lnTo>
                    <a:pt x="2458" y="10751"/>
                  </a:lnTo>
                  <a:lnTo>
                    <a:pt x="1229" y="13691"/>
                  </a:lnTo>
                  <a:lnTo>
                    <a:pt x="264" y="16324"/>
                  </a:lnTo>
                  <a:lnTo>
                    <a:pt x="0" y="17552"/>
                  </a:lnTo>
                  <a:lnTo>
                    <a:pt x="0" y="17596"/>
                  </a:lnTo>
                  <a:lnTo>
                    <a:pt x="0" y="18825"/>
                  </a:lnTo>
                  <a:lnTo>
                    <a:pt x="0" y="18869"/>
                  </a:lnTo>
                  <a:lnTo>
                    <a:pt x="483" y="22686"/>
                  </a:lnTo>
                  <a:lnTo>
                    <a:pt x="966" y="25319"/>
                  </a:lnTo>
                  <a:lnTo>
                    <a:pt x="1624" y="28040"/>
                  </a:lnTo>
                  <a:lnTo>
                    <a:pt x="2545" y="30673"/>
                  </a:lnTo>
                  <a:lnTo>
                    <a:pt x="4257" y="35105"/>
                  </a:lnTo>
                  <a:lnTo>
                    <a:pt x="4827" y="36772"/>
                  </a:lnTo>
                  <a:lnTo>
                    <a:pt x="5310" y="38922"/>
                  </a:lnTo>
                  <a:lnTo>
                    <a:pt x="5529" y="40370"/>
                  </a:lnTo>
                  <a:lnTo>
                    <a:pt x="5398" y="42827"/>
                  </a:lnTo>
                  <a:lnTo>
                    <a:pt x="5441" y="44188"/>
                  </a:lnTo>
                  <a:lnTo>
                    <a:pt x="5441" y="44232"/>
                  </a:lnTo>
                  <a:lnTo>
                    <a:pt x="5924" y="46689"/>
                  </a:lnTo>
                  <a:lnTo>
                    <a:pt x="6319" y="49058"/>
                  </a:lnTo>
                  <a:lnTo>
                    <a:pt x="6407" y="51340"/>
                  </a:lnTo>
                  <a:lnTo>
                    <a:pt x="6231" y="54544"/>
                  </a:lnTo>
                  <a:lnTo>
                    <a:pt x="6144" y="56825"/>
                  </a:lnTo>
                  <a:lnTo>
                    <a:pt x="6144" y="58405"/>
                  </a:lnTo>
                  <a:lnTo>
                    <a:pt x="6144" y="58449"/>
                  </a:lnTo>
                  <a:lnTo>
                    <a:pt x="6407" y="59283"/>
                  </a:lnTo>
                  <a:lnTo>
                    <a:pt x="6451" y="59326"/>
                  </a:lnTo>
                  <a:lnTo>
                    <a:pt x="7899" y="61257"/>
                  </a:lnTo>
                  <a:lnTo>
                    <a:pt x="10005" y="63583"/>
                  </a:lnTo>
                  <a:lnTo>
                    <a:pt x="10005" y="63627"/>
                  </a:lnTo>
                  <a:lnTo>
                    <a:pt x="13603" y="66655"/>
                  </a:lnTo>
                  <a:lnTo>
                    <a:pt x="15490" y="68234"/>
                  </a:lnTo>
                  <a:lnTo>
                    <a:pt x="16412" y="69112"/>
                  </a:lnTo>
                  <a:lnTo>
                    <a:pt x="16631" y="69463"/>
                  </a:lnTo>
                  <a:lnTo>
                    <a:pt x="16675" y="70121"/>
                  </a:lnTo>
                  <a:lnTo>
                    <a:pt x="16675" y="70165"/>
                  </a:lnTo>
                  <a:lnTo>
                    <a:pt x="17026" y="71174"/>
                  </a:lnTo>
                  <a:lnTo>
                    <a:pt x="17114" y="71262"/>
                  </a:lnTo>
                  <a:lnTo>
                    <a:pt x="17245" y="71262"/>
                  </a:lnTo>
                  <a:lnTo>
                    <a:pt x="17333" y="71218"/>
                  </a:lnTo>
                  <a:lnTo>
                    <a:pt x="17377" y="71174"/>
                  </a:lnTo>
                  <a:lnTo>
                    <a:pt x="17377" y="71130"/>
                  </a:lnTo>
                  <a:lnTo>
                    <a:pt x="17377" y="71043"/>
                  </a:lnTo>
                  <a:lnTo>
                    <a:pt x="17026" y="70077"/>
                  </a:lnTo>
                  <a:lnTo>
                    <a:pt x="16982" y="69375"/>
                  </a:lnTo>
                  <a:lnTo>
                    <a:pt x="16938" y="69287"/>
                  </a:lnTo>
                  <a:lnTo>
                    <a:pt x="16719" y="68892"/>
                  </a:lnTo>
                  <a:lnTo>
                    <a:pt x="16675" y="68849"/>
                  </a:lnTo>
                  <a:lnTo>
                    <a:pt x="15753" y="67971"/>
                  </a:lnTo>
                  <a:lnTo>
                    <a:pt x="13823" y="66391"/>
                  </a:lnTo>
                  <a:lnTo>
                    <a:pt x="10268" y="63363"/>
                  </a:lnTo>
                  <a:lnTo>
                    <a:pt x="8162" y="61038"/>
                  </a:lnTo>
                  <a:lnTo>
                    <a:pt x="6714" y="59151"/>
                  </a:lnTo>
                  <a:lnTo>
                    <a:pt x="6495" y="58405"/>
                  </a:lnTo>
                  <a:lnTo>
                    <a:pt x="6495" y="56825"/>
                  </a:lnTo>
                  <a:lnTo>
                    <a:pt x="6582" y="54587"/>
                  </a:lnTo>
                  <a:lnTo>
                    <a:pt x="6758" y="51340"/>
                  </a:lnTo>
                  <a:lnTo>
                    <a:pt x="6670" y="49058"/>
                  </a:lnTo>
                  <a:lnTo>
                    <a:pt x="6670" y="49015"/>
                  </a:lnTo>
                  <a:lnTo>
                    <a:pt x="6275" y="46601"/>
                  </a:lnTo>
                  <a:lnTo>
                    <a:pt x="5793" y="44144"/>
                  </a:lnTo>
                  <a:lnTo>
                    <a:pt x="5749" y="42827"/>
                  </a:lnTo>
                  <a:lnTo>
                    <a:pt x="5880" y="40370"/>
                  </a:lnTo>
                  <a:lnTo>
                    <a:pt x="5880" y="40326"/>
                  </a:lnTo>
                  <a:lnTo>
                    <a:pt x="5661" y="38878"/>
                  </a:lnTo>
                  <a:lnTo>
                    <a:pt x="5134" y="36684"/>
                  </a:lnTo>
                  <a:lnTo>
                    <a:pt x="5134" y="36640"/>
                  </a:lnTo>
                  <a:lnTo>
                    <a:pt x="4564" y="35017"/>
                  </a:lnTo>
                  <a:lnTo>
                    <a:pt x="2853" y="30541"/>
                  </a:lnTo>
                  <a:lnTo>
                    <a:pt x="1931" y="27952"/>
                  </a:lnTo>
                  <a:lnTo>
                    <a:pt x="1317" y="25231"/>
                  </a:lnTo>
                  <a:lnTo>
                    <a:pt x="790" y="22643"/>
                  </a:lnTo>
                  <a:lnTo>
                    <a:pt x="351" y="18825"/>
                  </a:lnTo>
                  <a:lnTo>
                    <a:pt x="351" y="17596"/>
                  </a:lnTo>
                  <a:lnTo>
                    <a:pt x="615" y="16412"/>
                  </a:lnTo>
                  <a:lnTo>
                    <a:pt x="1580" y="13823"/>
                  </a:lnTo>
                  <a:lnTo>
                    <a:pt x="2765" y="10926"/>
                  </a:lnTo>
                  <a:lnTo>
                    <a:pt x="3291" y="10312"/>
                  </a:lnTo>
                  <a:lnTo>
                    <a:pt x="5968" y="7548"/>
                  </a:lnTo>
                  <a:lnTo>
                    <a:pt x="7109" y="6144"/>
                  </a:lnTo>
                  <a:lnTo>
                    <a:pt x="9171" y="4608"/>
                  </a:lnTo>
                  <a:lnTo>
                    <a:pt x="11146" y="3335"/>
                  </a:lnTo>
                  <a:lnTo>
                    <a:pt x="14349" y="1404"/>
                  </a:lnTo>
                  <a:lnTo>
                    <a:pt x="16104" y="351"/>
                  </a:lnTo>
                  <a:lnTo>
                    <a:pt x="16148" y="307"/>
                  </a:lnTo>
                  <a:lnTo>
                    <a:pt x="16148" y="220"/>
                  </a:lnTo>
                  <a:lnTo>
                    <a:pt x="16148" y="176"/>
                  </a:lnTo>
                  <a:lnTo>
                    <a:pt x="16148" y="88"/>
                  </a:lnTo>
                  <a:lnTo>
                    <a:pt x="16104" y="44"/>
                  </a:lnTo>
                  <a:lnTo>
                    <a:pt x="16017" y="44"/>
                  </a:lnTo>
                  <a:lnTo>
                    <a:pt x="15973" y="0"/>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3" name="Google Shape;4643;p91"/>
            <p:cNvSpPr/>
            <p:nvPr/>
          </p:nvSpPr>
          <p:spPr>
            <a:xfrm>
              <a:off x="1580850" y="2421425"/>
              <a:ext cx="400450" cy="236975"/>
            </a:xfrm>
            <a:custGeom>
              <a:rect b="b" l="l" r="r" t="t"/>
              <a:pathLst>
                <a:path extrusionOk="0" h="9479" w="16018">
                  <a:moveTo>
                    <a:pt x="15798" y="1"/>
                  </a:moveTo>
                  <a:lnTo>
                    <a:pt x="15754" y="44"/>
                  </a:lnTo>
                  <a:lnTo>
                    <a:pt x="9567" y="3818"/>
                  </a:lnTo>
                  <a:lnTo>
                    <a:pt x="7329" y="5222"/>
                  </a:lnTo>
                  <a:lnTo>
                    <a:pt x="5486" y="6100"/>
                  </a:lnTo>
                  <a:lnTo>
                    <a:pt x="3818" y="7065"/>
                  </a:lnTo>
                  <a:lnTo>
                    <a:pt x="89" y="9172"/>
                  </a:lnTo>
                  <a:lnTo>
                    <a:pt x="1" y="9215"/>
                  </a:lnTo>
                  <a:lnTo>
                    <a:pt x="1" y="9259"/>
                  </a:lnTo>
                  <a:lnTo>
                    <a:pt x="1" y="9303"/>
                  </a:lnTo>
                  <a:lnTo>
                    <a:pt x="1" y="9391"/>
                  </a:lnTo>
                  <a:lnTo>
                    <a:pt x="89" y="9435"/>
                  </a:lnTo>
                  <a:lnTo>
                    <a:pt x="176" y="9479"/>
                  </a:lnTo>
                  <a:lnTo>
                    <a:pt x="220" y="9479"/>
                  </a:lnTo>
                  <a:lnTo>
                    <a:pt x="3994" y="7372"/>
                  </a:lnTo>
                  <a:lnTo>
                    <a:pt x="5617" y="6407"/>
                  </a:lnTo>
                  <a:lnTo>
                    <a:pt x="7504" y="5529"/>
                  </a:lnTo>
                  <a:lnTo>
                    <a:pt x="9742" y="4081"/>
                  </a:lnTo>
                  <a:lnTo>
                    <a:pt x="15929" y="352"/>
                  </a:lnTo>
                  <a:lnTo>
                    <a:pt x="15973" y="308"/>
                  </a:lnTo>
                  <a:lnTo>
                    <a:pt x="16017" y="220"/>
                  </a:lnTo>
                  <a:lnTo>
                    <a:pt x="16017" y="176"/>
                  </a:lnTo>
                  <a:lnTo>
                    <a:pt x="15973" y="88"/>
                  </a:lnTo>
                  <a:lnTo>
                    <a:pt x="15929" y="44"/>
                  </a:lnTo>
                  <a:lnTo>
                    <a:pt x="15886" y="44"/>
                  </a:lnTo>
                  <a:lnTo>
                    <a:pt x="15798" y="1"/>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4" name="Google Shape;4644;p91"/>
            <p:cNvSpPr/>
            <p:nvPr/>
          </p:nvSpPr>
          <p:spPr>
            <a:xfrm>
              <a:off x="1302225" y="2397300"/>
              <a:ext cx="651650" cy="660425"/>
            </a:xfrm>
            <a:custGeom>
              <a:rect b="b" l="l" r="r" t="t"/>
              <a:pathLst>
                <a:path extrusionOk="0" h="26417" w="26066">
                  <a:moveTo>
                    <a:pt x="25802" y="0"/>
                  </a:moveTo>
                  <a:lnTo>
                    <a:pt x="21063" y="2852"/>
                  </a:lnTo>
                  <a:lnTo>
                    <a:pt x="18211" y="4520"/>
                  </a:lnTo>
                  <a:lnTo>
                    <a:pt x="16060" y="5354"/>
                  </a:lnTo>
                  <a:lnTo>
                    <a:pt x="13822" y="6538"/>
                  </a:lnTo>
                  <a:lnTo>
                    <a:pt x="9610" y="8689"/>
                  </a:lnTo>
                  <a:lnTo>
                    <a:pt x="6319" y="10839"/>
                  </a:lnTo>
                  <a:lnTo>
                    <a:pt x="3511" y="12857"/>
                  </a:lnTo>
                  <a:lnTo>
                    <a:pt x="3467" y="12901"/>
                  </a:lnTo>
                  <a:lnTo>
                    <a:pt x="3028" y="13296"/>
                  </a:lnTo>
                  <a:lnTo>
                    <a:pt x="2984" y="13340"/>
                  </a:lnTo>
                  <a:lnTo>
                    <a:pt x="2589" y="14217"/>
                  </a:lnTo>
                  <a:lnTo>
                    <a:pt x="2589" y="14305"/>
                  </a:lnTo>
                  <a:lnTo>
                    <a:pt x="2545" y="15051"/>
                  </a:lnTo>
                  <a:lnTo>
                    <a:pt x="2545" y="15095"/>
                  </a:lnTo>
                  <a:lnTo>
                    <a:pt x="2808" y="16060"/>
                  </a:lnTo>
                  <a:lnTo>
                    <a:pt x="2808" y="16104"/>
                  </a:lnTo>
                  <a:lnTo>
                    <a:pt x="3818" y="18430"/>
                  </a:lnTo>
                  <a:lnTo>
                    <a:pt x="4739" y="20536"/>
                  </a:lnTo>
                  <a:lnTo>
                    <a:pt x="4827" y="21326"/>
                  </a:lnTo>
                  <a:lnTo>
                    <a:pt x="4695" y="21853"/>
                  </a:lnTo>
                  <a:lnTo>
                    <a:pt x="2721" y="23564"/>
                  </a:lnTo>
                  <a:lnTo>
                    <a:pt x="834" y="25451"/>
                  </a:lnTo>
                  <a:lnTo>
                    <a:pt x="88" y="26109"/>
                  </a:lnTo>
                  <a:lnTo>
                    <a:pt x="44" y="26153"/>
                  </a:lnTo>
                  <a:lnTo>
                    <a:pt x="0" y="26241"/>
                  </a:lnTo>
                  <a:lnTo>
                    <a:pt x="0" y="26285"/>
                  </a:lnTo>
                  <a:lnTo>
                    <a:pt x="44" y="26372"/>
                  </a:lnTo>
                  <a:lnTo>
                    <a:pt x="88" y="26416"/>
                  </a:lnTo>
                  <a:lnTo>
                    <a:pt x="176" y="26416"/>
                  </a:lnTo>
                  <a:lnTo>
                    <a:pt x="307" y="26372"/>
                  </a:lnTo>
                  <a:lnTo>
                    <a:pt x="1097" y="25714"/>
                  </a:lnTo>
                  <a:lnTo>
                    <a:pt x="2940" y="23827"/>
                  </a:lnTo>
                  <a:lnTo>
                    <a:pt x="4959" y="22116"/>
                  </a:lnTo>
                  <a:lnTo>
                    <a:pt x="5046" y="22028"/>
                  </a:lnTo>
                  <a:lnTo>
                    <a:pt x="5178" y="21370"/>
                  </a:lnTo>
                  <a:lnTo>
                    <a:pt x="5178" y="21282"/>
                  </a:lnTo>
                  <a:lnTo>
                    <a:pt x="5090" y="20448"/>
                  </a:lnTo>
                  <a:lnTo>
                    <a:pt x="5046" y="20405"/>
                  </a:lnTo>
                  <a:lnTo>
                    <a:pt x="4125" y="18298"/>
                  </a:lnTo>
                  <a:lnTo>
                    <a:pt x="3116" y="15973"/>
                  </a:lnTo>
                  <a:lnTo>
                    <a:pt x="2896" y="15007"/>
                  </a:lnTo>
                  <a:lnTo>
                    <a:pt x="2940" y="14349"/>
                  </a:lnTo>
                  <a:lnTo>
                    <a:pt x="3291" y="13515"/>
                  </a:lnTo>
                  <a:lnTo>
                    <a:pt x="3686" y="13164"/>
                  </a:lnTo>
                  <a:lnTo>
                    <a:pt x="6494" y="11146"/>
                  </a:lnTo>
                  <a:lnTo>
                    <a:pt x="9785" y="8996"/>
                  </a:lnTo>
                  <a:lnTo>
                    <a:pt x="13954" y="6846"/>
                  </a:lnTo>
                  <a:lnTo>
                    <a:pt x="16236" y="5705"/>
                  </a:lnTo>
                  <a:lnTo>
                    <a:pt x="18342" y="4827"/>
                  </a:lnTo>
                  <a:lnTo>
                    <a:pt x="18386" y="4827"/>
                  </a:lnTo>
                  <a:lnTo>
                    <a:pt x="21238" y="3160"/>
                  </a:lnTo>
                  <a:lnTo>
                    <a:pt x="25977" y="307"/>
                  </a:lnTo>
                  <a:lnTo>
                    <a:pt x="26021" y="263"/>
                  </a:lnTo>
                  <a:lnTo>
                    <a:pt x="26065" y="220"/>
                  </a:lnTo>
                  <a:lnTo>
                    <a:pt x="26065" y="132"/>
                  </a:lnTo>
                  <a:lnTo>
                    <a:pt x="26021" y="88"/>
                  </a:lnTo>
                  <a:lnTo>
                    <a:pt x="25977" y="0"/>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5" name="Google Shape;4645;p91"/>
            <p:cNvSpPr/>
            <p:nvPr/>
          </p:nvSpPr>
          <p:spPr>
            <a:xfrm>
              <a:off x="853525" y="2286500"/>
              <a:ext cx="977475" cy="1079475"/>
            </a:xfrm>
            <a:custGeom>
              <a:rect b="b" l="l" r="r" t="t"/>
              <a:pathLst>
                <a:path extrusionOk="0" h="43179" w="39099">
                  <a:moveTo>
                    <a:pt x="38923" y="0"/>
                  </a:moveTo>
                  <a:lnTo>
                    <a:pt x="38835" y="44"/>
                  </a:lnTo>
                  <a:lnTo>
                    <a:pt x="36553" y="1404"/>
                  </a:lnTo>
                  <a:lnTo>
                    <a:pt x="32122" y="3379"/>
                  </a:lnTo>
                  <a:lnTo>
                    <a:pt x="31156" y="3774"/>
                  </a:lnTo>
                  <a:lnTo>
                    <a:pt x="26812" y="5617"/>
                  </a:lnTo>
                  <a:lnTo>
                    <a:pt x="24618" y="6582"/>
                  </a:lnTo>
                  <a:lnTo>
                    <a:pt x="22468" y="7635"/>
                  </a:lnTo>
                  <a:lnTo>
                    <a:pt x="20362" y="8689"/>
                  </a:lnTo>
                  <a:lnTo>
                    <a:pt x="18299" y="9873"/>
                  </a:lnTo>
                  <a:lnTo>
                    <a:pt x="17290" y="10488"/>
                  </a:lnTo>
                  <a:lnTo>
                    <a:pt x="16281" y="11102"/>
                  </a:lnTo>
                  <a:lnTo>
                    <a:pt x="15315" y="11760"/>
                  </a:lnTo>
                  <a:lnTo>
                    <a:pt x="14350" y="12462"/>
                  </a:lnTo>
                  <a:lnTo>
                    <a:pt x="12156" y="14261"/>
                  </a:lnTo>
                  <a:lnTo>
                    <a:pt x="10313" y="15709"/>
                  </a:lnTo>
                  <a:lnTo>
                    <a:pt x="8163" y="17465"/>
                  </a:lnTo>
                  <a:lnTo>
                    <a:pt x="6759" y="18342"/>
                  </a:lnTo>
                  <a:lnTo>
                    <a:pt x="4565" y="19220"/>
                  </a:lnTo>
                  <a:lnTo>
                    <a:pt x="2414" y="19878"/>
                  </a:lnTo>
                  <a:lnTo>
                    <a:pt x="1274" y="20273"/>
                  </a:lnTo>
                  <a:lnTo>
                    <a:pt x="1186" y="20317"/>
                  </a:lnTo>
                  <a:lnTo>
                    <a:pt x="922" y="20580"/>
                  </a:lnTo>
                  <a:lnTo>
                    <a:pt x="879" y="20668"/>
                  </a:lnTo>
                  <a:lnTo>
                    <a:pt x="440" y="22818"/>
                  </a:lnTo>
                  <a:lnTo>
                    <a:pt x="1" y="24749"/>
                  </a:lnTo>
                  <a:lnTo>
                    <a:pt x="1" y="24793"/>
                  </a:lnTo>
                  <a:lnTo>
                    <a:pt x="177" y="27425"/>
                  </a:lnTo>
                  <a:lnTo>
                    <a:pt x="133" y="29751"/>
                  </a:lnTo>
                  <a:lnTo>
                    <a:pt x="89" y="31024"/>
                  </a:lnTo>
                  <a:lnTo>
                    <a:pt x="133" y="31111"/>
                  </a:lnTo>
                  <a:lnTo>
                    <a:pt x="177" y="31155"/>
                  </a:lnTo>
                  <a:lnTo>
                    <a:pt x="1756" y="32691"/>
                  </a:lnTo>
                  <a:lnTo>
                    <a:pt x="3906" y="34710"/>
                  </a:lnTo>
                  <a:lnTo>
                    <a:pt x="7636" y="38045"/>
                  </a:lnTo>
                  <a:lnTo>
                    <a:pt x="9435" y="39756"/>
                  </a:lnTo>
                  <a:lnTo>
                    <a:pt x="11015" y="41336"/>
                  </a:lnTo>
                  <a:lnTo>
                    <a:pt x="11410" y="41950"/>
                  </a:lnTo>
                  <a:lnTo>
                    <a:pt x="11278" y="43003"/>
                  </a:lnTo>
                  <a:lnTo>
                    <a:pt x="11322" y="43047"/>
                  </a:lnTo>
                  <a:lnTo>
                    <a:pt x="11322" y="43135"/>
                  </a:lnTo>
                  <a:lnTo>
                    <a:pt x="11366" y="43179"/>
                  </a:lnTo>
                  <a:lnTo>
                    <a:pt x="11454" y="43179"/>
                  </a:lnTo>
                  <a:lnTo>
                    <a:pt x="11585" y="43135"/>
                  </a:lnTo>
                  <a:lnTo>
                    <a:pt x="11629" y="43047"/>
                  </a:lnTo>
                  <a:lnTo>
                    <a:pt x="11761" y="41950"/>
                  </a:lnTo>
                  <a:lnTo>
                    <a:pt x="11717" y="41818"/>
                  </a:lnTo>
                  <a:lnTo>
                    <a:pt x="11278" y="41116"/>
                  </a:lnTo>
                  <a:lnTo>
                    <a:pt x="9699" y="39536"/>
                  </a:lnTo>
                  <a:lnTo>
                    <a:pt x="7856" y="37781"/>
                  </a:lnTo>
                  <a:lnTo>
                    <a:pt x="4170" y="34446"/>
                  </a:lnTo>
                  <a:lnTo>
                    <a:pt x="1976" y="32472"/>
                  </a:lnTo>
                  <a:lnTo>
                    <a:pt x="440" y="30936"/>
                  </a:lnTo>
                  <a:lnTo>
                    <a:pt x="484" y="29751"/>
                  </a:lnTo>
                  <a:lnTo>
                    <a:pt x="528" y="27425"/>
                  </a:lnTo>
                  <a:lnTo>
                    <a:pt x="352" y="24793"/>
                  </a:lnTo>
                  <a:lnTo>
                    <a:pt x="791" y="22862"/>
                  </a:lnTo>
                  <a:lnTo>
                    <a:pt x="1230" y="20800"/>
                  </a:lnTo>
                  <a:lnTo>
                    <a:pt x="1405" y="20580"/>
                  </a:lnTo>
                  <a:lnTo>
                    <a:pt x="2546" y="20229"/>
                  </a:lnTo>
                  <a:lnTo>
                    <a:pt x="4652" y="19527"/>
                  </a:lnTo>
                  <a:lnTo>
                    <a:pt x="6890" y="18649"/>
                  </a:lnTo>
                  <a:lnTo>
                    <a:pt x="6934" y="18649"/>
                  </a:lnTo>
                  <a:lnTo>
                    <a:pt x="8382" y="17728"/>
                  </a:lnTo>
                  <a:lnTo>
                    <a:pt x="10532" y="15973"/>
                  </a:lnTo>
                  <a:lnTo>
                    <a:pt x="12375" y="14525"/>
                  </a:lnTo>
                  <a:lnTo>
                    <a:pt x="14569" y="12726"/>
                  </a:lnTo>
                  <a:lnTo>
                    <a:pt x="15535" y="12067"/>
                  </a:lnTo>
                  <a:lnTo>
                    <a:pt x="16500" y="11409"/>
                  </a:lnTo>
                  <a:lnTo>
                    <a:pt x="17465" y="10751"/>
                  </a:lnTo>
                  <a:lnTo>
                    <a:pt x="18475" y="10181"/>
                  </a:lnTo>
                  <a:lnTo>
                    <a:pt x="20537" y="8996"/>
                  </a:lnTo>
                  <a:lnTo>
                    <a:pt x="22643" y="7943"/>
                  </a:lnTo>
                  <a:lnTo>
                    <a:pt x="24793" y="6933"/>
                  </a:lnTo>
                  <a:lnTo>
                    <a:pt x="26944" y="5924"/>
                  </a:lnTo>
                  <a:lnTo>
                    <a:pt x="31288" y="4081"/>
                  </a:lnTo>
                  <a:lnTo>
                    <a:pt x="32253" y="3686"/>
                  </a:lnTo>
                  <a:lnTo>
                    <a:pt x="36685" y="1712"/>
                  </a:lnTo>
                  <a:lnTo>
                    <a:pt x="36729" y="1712"/>
                  </a:lnTo>
                  <a:lnTo>
                    <a:pt x="39011" y="351"/>
                  </a:lnTo>
                  <a:lnTo>
                    <a:pt x="39055" y="307"/>
                  </a:lnTo>
                  <a:lnTo>
                    <a:pt x="39099" y="220"/>
                  </a:lnTo>
                  <a:lnTo>
                    <a:pt x="39099" y="176"/>
                  </a:lnTo>
                  <a:lnTo>
                    <a:pt x="39099" y="88"/>
                  </a:lnTo>
                  <a:lnTo>
                    <a:pt x="39055" y="44"/>
                  </a:lnTo>
                  <a:lnTo>
                    <a:pt x="38967" y="0"/>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6" name="Google Shape;4646;p91"/>
            <p:cNvSpPr/>
            <p:nvPr/>
          </p:nvSpPr>
          <p:spPr>
            <a:xfrm>
              <a:off x="805275" y="2264550"/>
              <a:ext cx="1002700" cy="724050"/>
            </a:xfrm>
            <a:custGeom>
              <a:rect b="b" l="l" r="r" t="t"/>
              <a:pathLst>
                <a:path extrusionOk="0" h="28962" w="40108">
                  <a:moveTo>
                    <a:pt x="39888" y="1"/>
                  </a:moveTo>
                  <a:lnTo>
                    <a:pt x="39844" y="45"/>
                  </a:lnTo>
                  <a:lnTo>
                    <a:pt x="36992" y="1624"/>
                  </a:lnTo>
                  <a:lnTo>
                    <a:pt x="34403" y="2721"/>
                  </a:lnTo>
                  <a:lnTo>
                    <a:pt x="31375" y="3950"/>
                  </a:lnTo>
                  <a:lnTo>
                    <a:pt x="27864" y="5442"/>
                  </a:lnTo>
                  <a:lnTo>
                    <a:pt x="25232" y="6670"/>
                  </a:lnTo>
                  <a:lnTo>
                    <a:pt x="21940" y="8206"/>
                  </a:lnTo>
                  <a:lnTo>
                    <a:pt x="19483" y="9610"/>
                  </a:lnTo>
                  <a:lnTo>
                    <a:pt x="15315" y="12331"/>
                  </a:lnTo>
                  <a:lnTo>
                    <a:pt x="15271" y="12331"/>
                  </a:lnTo>
                  <a:lnTo>
                    <a:pt x="13208" y="13999"/>
                  </a:lnTo>
                  <a:lnTo>
                    <a:pt x="11497" y="15359"/>
                  </a:lnTo>
                  <a:lnTo>
                    <a:pt x="8513" y="17553"/>
                  </a:lnTo>
                  <a:lnTo>
                    <a:pt x="6758" y="18387"/>
                  </a:lnTo>
                  <a:lnTo>
                    <a:pt x="4520" y="19176"/>
                  </a:lnTo>
                  <a:lnTo>
                    <a:pt x="2063" y="19878"/>
                  </a:lnTo>
                  <a:lnTo>
                    <a:pt x="1053" y="20317"/>
                  </a:lnTo>
                  <a:lnTo>
                    <a:pt x="966" y="20361"/>
                  </a:lnTo>
                  <a:lnTo>
                    <a:pt x="922" y="20405"/>
                  </a:lnTo>
                  <a:lnTo>
                    <a:pt x="483" y="22072"/>
                  </a:lnTo>
                  <a:lnTo>
                    <a:pt x="44" y="23126"/>
                  </a:lnTo>
                  <a:lnTo>
                    <a:pt x="44" y="23169"/>
                  </a:lnTo>
                  <a:lnTo>
                    <a:pt x="0" y="25627"/>
                  </a:lnTo>
                  <a:lnTo>
                    <a:pt x="44" y="27909"/>
                  </a:lnTo>
                  <a:lnTo>
                    <a:pt x="44" y="27952"/>
                  </a:lnTo>
                  <a:lnTo>
                    <a:pt x="307" y="28830"/>
                  </a:lnTo>
                  <a:lnTo>
                    <a:pt x="395" y="28918"/>
                  </a:lnTo>
                  <a:lnTo>
                    <a:pt x="483" y="28962"/>
                  </a:lnTo>
                  <a:lnTo>
                    <a:pt x="527" y="28918"/>
                  </a:lnTo>
                  <a:lnTo>
                    <a:pt x="615" y="28918"/>
                  </a:lnTo>
                  <a:lnTo>
                    <a:pt x="658" y="28830"/>
                  </a:lnTo>
                  <a:lnTo>
                    <a:pt x="658" y="28786"/>
                  </a:lnTo>
                  <a:lnTo>
                    <a:pt x="658" y="28698"/>
                  </a:lnTo>
                  <a:lnTo>
                    <a:pt x="395" y="27909"/>
                  </a:lnTo>
                  <a:lnTo>
                    <a:pt x="351" y="25627"/>
                  </a:lnTo>
                  <a:lnTo>
                    <a:pt x="395" y="23213"/>
                  </a:lnTo>
                  <a:lnTo>
                    <a:pt x="834" y="22204"/>
                  </a:lnTo>
                  <a:lnTo>
                    <a:pt x="834" y="22160"/>
                  </a:lnTo>
                  <a:lnTo>
                    <a:pt x="1229" y="20581"/>
                  </a:lnTo>
                  <a:lnTo>
                    <a:pt x="2194" y="20186"/>
                  </a:lnTo>
                  <a:lnTo>
                    <a:pt x="4608" y="19527"/>
                  </a:lnTo>
                  <a:lnTo>
                    <a:pt x="6889" y="18694"/>
                  </a:lnTo>
                  <a:lnTo>
                    <a:pt x="8689" y="17860"/>
                  </a:lnTo>
                  <a:lnTo>
                    <a:pt x="8732" y="17860"/>
                  </a:lnTo>
                  <a:lnTo>
                    <a:pt x="11716" y="15622"/>
                  </a:lnTo>
                  <a:lnTo>
                    <a:pt x="13428" y="14262"/>
                  </a:lnTo>
                  <a:lnTo>
                    <a:pt x="15490" y="12594"/>
                  </a:lnTo>
                  <a:lnTo>
                    <a:pt x="19659" y="9918"/>
                  </a:lnTo>
                  <a:lnTo>
                    <a:pt x="22072" y="8513"/>
                  </a:lnTo>
                  <a:lnTo>
                    <a:pt x="25407" y="6978"/>
                  </a:lnTo>
                  <a:lnTo>
                    <a:pt x="28040" y="5793"/>
                  </a:lnTo>
                  <a:lnTo>
                    <a:pt x="31506" y="4257"/>
                  </a:lnTo>
                  <a:lnTo>
                    <a:pt x="34534" y="3028"/>
                  </a:lnTo>
                  <a:lnTo>
                    <a:pt x="37167" y="1931"/>
                  </a:lnTo>
                  <a:lnTo>
                    <a:pt x="40019" y="352"/>
                  </a:lnTo>
                  <a:lnTo>
                    <a:pt x="40063" y="308"/>
                  </a:lnTo>
                  <a:lnTo>
                    <a:pt x="40063" y="264"/>
                  </a:lnTo>
                  <a:lnTo>
                    <a:pt x="40107" y="176"/>
                  </a:lnTo>
                  <a:lnTo>
                    <a:pt x="40063" y="88"/>
                  </a:lnTo>
                  <a:lnTo>
                    <a:pt x="40019" y="45"/>
                  </a:lnTo>
                  <a:lnTo>
                    <a:pt x="39975" y="45"/>
                  </a:lnTo>
                  <a:lnTo>
                    <a:pt x="39888" y="1"/>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7" name="Google Shape;4647;p91"/>
            <p:cNvSpPr/>
            <p:nvPr/>
          </p:nvSpPr>
          <p:spPr>
            <a:xfrm>
              <a:off x="814050" y="2243700"/>
              <a:ext cx="969775" cy="499175"/>
            </a:xfrm>
            <a:custGeom>
              <a:rect b="b" l="l" r="r" t="t"/>
              <a:pathLst>
                <a:path extrusionOk="0" h="19967" w="38791">
                  <a:moveTo>
                    <a:pt x="38527" y="1"/>
                  </a:moveTo>
                  <a:lnTo>
                    <a:pt x="37562" y="571"/>
                  </a:lnTo>
                  <a:lnTo>
                    <a:pt x="32911" y="2590"/>
                  </a:lnTo>
                  <a:lnTo>
                    <a:pt x="29049" y="4170"/>
                  </a:lnTo>
                  <a:lnTo>
                    <a:pt x="23432" y="6715"/>
                  </a:lnTo>
                  <a:lnTo>
                    <a:pt x="21063" y="7812"/>
                  </a:lnTo>
                  <a:lnTo>
                    <a:pt x="18781" y="9084"/>
                  </a:lnTo>
                  <a:lnTo>
                    <a:pt x="16368" y="10532"/>
                  </a:lnTo>
                  <a:lnTo>
                    <a:pt x="14656" y="11629"/>
                  </a:lnTo>
                  <a:lnTo>
                    <a:pt x="12067" y="13692"/>
                  </a:lnTo>
                  <a:lnTo>
                    <a:pt x="10400" y="14964"/>
                  </a:lnTo>
                  <a:lnTo>
                    <a:pt x="7328" y="17114"/>
                  </a:lnTo>
                  <a:lnTo>
                    <a:pt x="5310" y="18036"/>
                  </a:lnTo>
                  <a:lnTo>
                    <a:pt x="2896" y="18913"/>
                  </a:lnTo>
                  <a:lnTo>
                    <a:pt x="132" y="19615"/>
                  </a:lnTo>
                  <a:lnTo>
                    <a:pt x="44" y="19659"/>
                  </a:lnTo>
                  <a:lnTo>
                    <a:pt x="0" y="19703"/>
                  </a:lnTo>
                  <a:lnTo>
                    <a:pt x="0" y="19791"/>
                  </a:lnTo>
                  <a:lnTo>
                    <a:pt x="0" y="19835"/>
                  </a:lnTo>
                  <a:lnTo>
                    <a:pt x="88" y="19923"/>
                  </a:lnTo>
                  <a:lnTo>
                    <a:pt x="176" y="19967"/>
                  </a:lnTo>
                  <a:lnTo>
                    <a:pt x="220" y="19967"/>
                  </a:lnTo>
                  <a:lnTo>
                    <a:pt x="3028" y="19221"/>
                  </a:lnTo>
                  <a:lnTo>
                    <a:pt x="5441" y="18387"/>
                  </a:lnTo>
                  <a:lnTo>
                    <a:pt x="7460" y="17421"/>
                  </a:lnTo>
                  <a:lnTo>
                    <a:pt x="7504" y="17421"/>
                  </a:lnTo>
                  <a:lnTo>
                    <a:pt x="10619" y="15227"/>
                  </a:lnTo>
                  <a:lnTo>
                    <a:pt x="14832" y="11936"/>
                  </a:lnTo>
                  <a:lnTo>
                    <a:pt x="16543" y="10796"/>
                  </a:lnTo>
                  <a:lnTo>
                    <a:pt x="18957" y="9391"/>
                  </a:lnTo>
                  <a:lnTo>
                    <a:pt x="21238" y="8163"/>
                  </a:lnTo>
                  <a:lnTo>
                    <a:pt x="23564" y="7022"/>
                  </a:lnTo>
                  <a:lnTo>
                    <a:pt x="29181" y="4521"/>
                  </a:lnTo>
                  <a:lnTo>
                    <a:pt x="33042" y="2897"/>
                  </a:lnTo>
                  <a:lnTo>
                    <a:pt x="37738" y="922"/>
                  </a:lnTo>
                  <a:lnTo>
                    <a:pt x="37738" y="879"/>
                  </a:lnTo>
                  <a:lnTo>
                    <a:pt x="38703" y="308"/>
                  </a:lnTo>
                  <a:lnTo>
                    <a:pt x="38747" y="264"/>
                  </a:lnTo>
                  <a:lnTo>
                    <a:pt x="38791" y="220"/>
                  </a:lnTo>
                  <a:lnTo>
                    <a:pt x="38791" y="133"/>
                  </a:lnTo>
                  <a:lnTo>
                    <a:pt x="38747" y="89"/>
                  </a:lnTo>
                  <a:lnTo>
                    <a:pt x="38703" y="1"/>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8" name="Google Shape;4648;p91"/>
            <p:cNvSpPr/>
            <p:nvPr/>
          </p:nvSpPr>
          <p:spPr>
            <a:xfrm>
              <a:off x="993950" y="2188850"/>
              <a:ext cx="823875" cy="448700"/>
            </a:xfrm>
            <a:custGeom>
              <a:rect b="b" l="l" r="r" t="t"/>
              <a:pathLst>
                <a:path extrusionOk="0" h="17948" w="32955">
                  <a:moveTo>
                    <a:pt x="32736" y="1"/>
                  </a:moveTo>
                  <a:lnTo>
                    <a:pt x="32692" y="45"/>
                  </a:lnTo>
                  <a:lnTo>
                    <a:pt x="30366" y="1361"/>
                  </a:lnTo>
                  <a:lnTo>
                    <a:pt x="27689" y="2590"/>
                  </a:lnTo>
                  <a:lnTo>
                    <a:pt x="23828" y="4170"/>
                  </a:lnTo>
                  <a:lnTo>
                    <a:pt x="21722" y="5003"/>
                  </a:lnTo>
                  <a:lnTo>
                    <a:pt x="18650" y="6364"/>
                  </a:lnTo>
                  <a:lnTo>
                    <a:pt x="16763" y="7241"/>
                  </a:lnTo>
                  <a:lnTo>
                    <a:pt x="12551" y="9216"/>
                  </a:lnTo>
                  <a:lnTo>
                    <a:pt x="10356" y="10444"/>
                  </a:lnTo>
                  <a:lnTo>
                    <a:pt x="8206" y="11717"/>
                  </a:lnTo>
                  <a:lnTo>
                    <a:pt x="6451" y="12858"/>
                  </a:lnTo>
                  <a:lnTo>
                    <a:pt x="4038" y="14701"/>
                  </a:lnTo>
                  <a:lnTo>
                    <a:pt x="88" y="17641"/>
                  </a:lnTo>
                  <a:lnTo>
                    <a:pt x="45" y="17685"/>
                  </a:lnTo>
                  <a:lnTo>
                    <a:pt x="1" y="17729"/>
                  </a:lnTo>
                  <a:lnTo>
                    <a:pt x="1" y="17816"/>
                  </a:lnTo>
                  <a:lnTo>
                    <a:pt x="45" y="17860"/>
                  </a:lnTo>
                  <a:lnTo>
                    <a:pt x="88" y="17904"/>
                  </a:lnTo>
                  <a:lnTo>
                    <a:pt x="176" y="17948"/>
                  </a:lnTo>
                  <a:lnTo>
                    <a:pt x="308" y="17904"/>
                  </a:lnTo>
                  <a:lnTo>
                    <a:pt x="4257" y="14964"/>
                  </a:lnTo>
                  <a:lnTo>
                    <a:pt x="6671" y="13121"/>
                  </a:lnTo>
                  <a:lnTo>
                    <a:pt x="8382" y="12024"/>
                  </a:lnTo>
                  <a:lnTo>
                    <a:pt x="10532" y="10752"/>
                  </a:lnTo>
                  <a:lnTo>
                    <a:pt x="12682" y="9523"/>
                  </a:lnTo>
                  <a:lnTo>
                    <a:pt x="16939" y="7548"/>
                  </a:lnTo>
                  <a:lnTo>
                    <a:pt x="18782" y="6671"/>
                  </a:lnTo>
                  <a:lnTo>
                    <a:pt x="21853" y="5354"/>
                  </a:lnTo>
                  <a:lnTo>
                    <a:pt x="27821" y="2897"/>
                  </a:lnTo>
                  <a:lnTo>
                    <a:pt x="30542" y="1668"/>
                  </a:lnTo>
                  <a:lnTo>
                    <a:pt x="32867" y="352"/>
                  </a:lnTo>
                  <a:lnTo>
                    <a:pt x="32911" y="308"/>
                  </a:lnTo>
                  <a:lnTo>
                    <a:pt x="32955" y="220"/>
                  </a:lnTo>
                  <a:lnTo>
                    <a:pt x="32955" y="176"/>
                  </a:lnTo>
                  <a:lnTo>
                    <a:pt x="32911" y="89"/>
                  </a:lnTo>
                  <a:lnTo>
                    <a:pt x="32867" y="45"/>
                  </a:lnTo>
                  <a:lnTo>
                    <a:pt x="32823" y="1"/>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9" name="Google Shape;4649;p91"/>
            <p:cNvSpPr/>
            <p:nvPr/>
          </p:nvSpPr>
          <p:spPr>
            <a:xfrm>
              <a:off x="1017000" y="2199825"/>
              <a:ext cx="718550" cy="375200"/>
            </a:xfrm>
            <a:custGeom>
              <a:rect b="b" l="l" r="r" t="t"/>
              <a:pathLst>
                <a:path extrusionOk="0" h="15008" w="28742">
                  <a:moveTo>
                    <a:pt x="28566" y="1"/>
                  </a:moveTo>
                  <a:lnTo>
                    <a:pt x="28479" y="45"/>
                  </a:lnTo>
                  <a:lnTo>
                    <a:pt x="26065" y="1054"/>
                  </a:lnTo>
                  <a:lnTo>
                    <a:pt x="24266" y="1756"/>
                  </a:lnTo>
                  <a:lnTo>
                    <a:pt x="21414" y="2941"/>
                  </a:lnTo>
                  <a:lnTo>
                    <a:pt x="18562" y="4126"/>
                  </a:lnTo>
                  <a:lnTo>
                    <a:pt x="15709" y="5354"/>
                  </a:lnTo>
                  <a:lnTo>
                    <a:pt x="12901" y="6671"/>
                  </a:lnTo>
                  <a:lnTo>
                    <a:pt x="11497" y="7373"/>
                  </a:lnTo>
                  <a:lnTo>
                    <a:pt x="10093" y="8075"/>
                  </a:lnTo>
                  <a:lnTo>
                    <a:pt x="8732" y="8821"/>
                  </a:lnTo>
                  <a:lnTo>
                    <a:pt x="7416" y="9611"/>
                  </a:lnTo>
                  <a:lnTo>
                    <a:pt x="6100" y="10444"/>
                  </a:lnTo>
                  <a:lnTo>
                    <a:pt x="4783" y="11278"/>
                  </a:lnTo>
                  <a:lnTo>
                    <a:pt x="3511" y="12156"/>
                  </a:lnTo>
                  <a:lnTo>
                    <a:pt x="2282" y="13077"/>
                  </a:lnTo>
                  <a:lnTo>
                    <a:pt x="44" y="14701"/>
                  </a:lnTo>
                  <a:lnTo>
                    <a:pt x="0" y="14745"/>
                  </a:lnTo>
                  <a:lnTo>
                    <a:pt x="0" y="14832"/>
                  </a:lnTo>
                  <a:lnTo>
                    <a:pt x="0" y="14876"/>
                  </a:lnTo>
                  <a:lnTo>
                    <a:pt x="0" y="14964"/>
                  </a:lnTo>
                  <a:lnTo>
                    <a:pt x="88" y="15008"/>
                  </a:lnTo>
                  <a:lnTo>
                    <a:pt x="263" y="15008"/>
                  </a:lnTo>
                  <a:lnTo>
                    <a:pt x="2501" y="13384"/>
                  </a:lnTo>
                  <a:lnTo>
                    <a:pt x="3730" y="12463"/>
                  </a:lnTo>
                  <a:lnTo>
                    <a:pt x="5003" y="11585"/>
                  </a:lnTo>
                  <a:lnTo>
                    <a:pt x="6275" y="10708"/>
                  </a:lnTo>
                  <a:lnTo>
                    <a:pt x="7592" y="9918"/>
                  </a:lnTo>
                  <a:lnTo>
                    <a:pt x="8952" y="9128"/>
                  </a:lnTo>
                  <a:lnTo>
                    <a:pt x="10268" y="8382"/>
                  </a:lnTo>
                  <a:lnTo>
                    <a:pt x="11672" y="7680"/>
                  </a:lnTo>
                  <a:lnTo>
                    <a:pt x="13033" y="6978"/>
                  </a:lnTo>
                  <a:lnTo>
                    <a:pt x="15885" y="5661"/>
                  </a:lnTo>
                  <a:lnTo>
                    <a:pt x="18693" y="4433"/>
                  </a:lnTo>
                  <a:lnTo>
                    <a:pt x="21546" y="3248"/>
                  </a:lnTo>
                  <a:lnTo>
                    <a:pt x="24398" y="2107"/>
                  </a:lnTo>
                  <a:lnTo>
                    <a:pt x="26197" y="1361"/>
                  </a:lnTo>
                  <a:lnTo>
                    <a:pt x="28610" y="352"/>
                  </a:lnTo>
                  <a:lnTo>
                    <a:pt x="28698" y="308"/>
                  </a:lnTo>
                  <a:lnTo>
                    <a:pt x="28698" y="264"/>
                  </a:lnTo>
                  <a:lnTo>
                    <a:pt x="28742" y="176"/>
                  </a:lnTo>
                  <a:lnTo>
                    <a:pt x="28698" y="132"/>
                  </a:lnTo>
                  <a:lnTo>
                    <a:pt x="28698" y="45"/>
                  </a:lnTo>
                  <a:lnTo>
                    <a:pt x="28610" y="45"/>
                  </a:lnTo>
                  <a:lnTo>
                    <a:pt x="28566" y="1"/>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0" name="Google Shape;4650;p91"/>
            <p:cNvSpPr/>
            <p:nvPr/>
          </p:nvSpPr>
          <p:spPr>
            <a:xfrm>
              <a:off x="1051000" y="2176800"/>
              <a:ext cx="657125" cy="330225"/>
            </a:xfrm>
            <a:custGeom>
              <a:rect b="b" l="l" r="r" t="t"/>
              <a:pathLst>
                <a:path extrusionOk="0" h="13209" w="26285">
                  <a:moveTo>
                    <a:pt x="26022" y="0"/>
                  </a:moveTo>
                  <a:lnTo>
                    <a:pt x="21721" y="1712"/>
                  </a:lnTo>
                  <a:lnTo>
                    <a:pt x="19176" y="2765"/>
                  </a:lnTo>
                  <a:lnTo>
                    <a:pt x="16631" y="3862"/>
                  </a:lnTo>
                  <a:lnTo>
                    <a:pt x="14130" y="4959"/>
                  </a:lnTo>
                  <a:lnTo>
                    <a:pt x="11673" y="6100"/>
                  </a:lnTo>
                  <a:lnTo>
                    <a:pt x="9215" y="7284"/>
                  </a:lnTo>
                  <a:lnTo>
                    <a:pt x="6846" y="8557"/>
                  </a:lnTo>
                  <a:lnTo>
                    <a:pt x="4476" y="9917"/>
                  </a:lnTo>
                  <a:lnTo>
                    <a:pt x="3292" y="10619"/>
                  </a:lnTo>
                  <a:lnTo>
                    <a:pt x="2151" y="11321"/>
                  </a:lnTo>
                  <a:lnTo>
                    <a:pt x="88" y="12857"/>
                  </a:lnTo>
                  <a:lnTo>
                    <a:pt x="44" y="12945"/>
                  </a:lnTo>
                  <a:lnTo>
                    <a:pt x="0" y="12989"/>
                  </a:lnTo>
                  <a:lnTo>
                    <a:pt x="44" y="13077"/>
                  </a:lnTo>
                  <a:lnTo>
                    <a:pt x="44" y="13120"/>
                  </a:lnTo>
                  <a:lnTo>
                    <a:pt x="132" y="13164"/>
                  </a:lnTo>
                  <a:lnTo>
                    <a:pt x="176" y="13208"/>
                  </a:lnTo>
                  <a:lnTo>
                    <a:pt x="308" y="13164"/>
                  </a:lnTo>
                  <a:lnTo>
                    <a:pt x="2370" y="11629"/>
                  </a:lnTo>
                  <a:lnTo>
                    <a:pt x="3511" y="10883"/>
                  </a:lnTo>
                  <a:lnTo>
                    <a:pt x="4652" y="10180"/>
                  </a:lnTo>
                  <a:lnTo>
                    <a:pt x="7021" y="8864"/>
                  </a:lnTo>
                  <a:lnTo>
                    <a:pt x="9391" y="7592"/>
                  </a:lnTo>
                  <a:lnTo>
                    <a:pt x="11848" y="6407"/>
                  </a:lnTo>
                  <a:lnTo>
                    <a:pt x="14306" y="5266"/>
                  </a:lnTo>
                  <a:lnTo>
                    <a:pt x="16807" y="4169"/>
                  </a:lnTo>
                  <a:lnTo>
                    <a:pt x="19308" y="3116"/>
                  </a:lnTo>
                  <a:lnTo>
                    <a:pt x="21853" y="2063"/>
                  </a:lnTo>
                  <a:lnTo>
                    <a:pt x="26153" y="307"/>
                  </a:lnTo>
                  <a:lnTo>
                    <a:pt x="26241" y="264"/>
                  </a:lnTo>
                  <a:lnTo>
                    <a:pt x="26285" y="220"/>
                  </a:lnTo>
                  <a:lnTo>
                    <a:pt x="26285" y="176"/>
                  </a:lnTo>
                  <a:lnTo>
                    <a:pt x="26285" y="88"/>
                  </a:lnTo>
                  <a:lnTo>
                    <a:pt x="26241" y="44"/>
                  </a:lnTo>
                  <a:lnTo>
                    <a:pt x="26153" y="0"/>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1" name="Google Shape;4651;p91"/>
            <p:cNvSpPr/>
            <p:nvPr/>
          </p:nvSpPr>
          <p:spPr>
            <a:xfrm>
              <a:off x="1176050" y="2151575"/>
              <a:ext cx="504650" cy="233675"/>
            </a:xfrm>
            <a:custGeom>
              <a:rect b="b" l="l" r="r" t="t"/>
              <a:pathLst>
                <a:path extrusionOk="0" h="9347" w="20186">
                  <a:moveTo>
                    <a:pt x="19966" y="0"/>
                  </a:moveTo>
                  <a:lnTo>
                    <a:pt x="15447" y="1843"/>
                  </a:lnTo>
                  <a:lnTo>
                    <a:pt x="12814" y="2896"/>
                  </a:lnTo>
                  <a:lnTo>
                    <a:pt x="8382" y="4915"/>
                  </a:lnTo>
                  <a:lnTo>
                    <a:pt x="6364" y="5836"/>
                  </a:lnTo>
                  <a:lnTo>
                    <a:pt x="4345" y="6758"/>
                  </a:lnTo>
                  <a:lnTo>
                    <a:pt x="89" y="8995"/>
                  </a:lnTo>
                  <a:lnTo>
                    <a:pt x="45" y="9039"/>
                  </a:lnTo>
                  <a:lnTo>
                    <a:pt x="1" y="9083"/>
                  </a:lnTo>
                  <a:lnTo>
                    <a:pt x="1" y="9171"/>
                  </a:lnTo>
                  <a:lnTo>
                    <a:pt x="1" y="9215"/>
                  </a:lnTo>
                  <a:lnTo>
                    <a:pt x="89" y="9303"/>
                  </a:lnTo>
                  <a:lnTo>
                    <a:pt x="176" y="9347"/>
                  </a:lnTo>
                  <a:lnTo>
                    <a:pt x="220" y="9303"/>
                  </a:lnTo>
                  <a:lnTo>
                    <a:pt x="4521" y="7065"/>
                  </a:lnTo>
                  <a:lnTo>
                    <a:pt x="6495" y="6143"/>
                  </a:lnTo>
                  <a:lnTo>
                    <a:pt x="8514" y="5222"/>
                  </a:lnTo>
                  <a:lnTo>
                    <a:pt x="12946" y="3247"/>
                  </a:lnTo>
                  <a:lnTo>
                    <a:pt x="15578" y="2194"/>
                  </a:lnTo>
                  <a:lnTo>
                    <a:pt x="20098" y="351"/>
                  </a:lnTo>
                  <a:lnTo>
                    <a:pt x="20142" y="307"/>
                  </a:lnTo>
                  <a:lnTo>
                    <a:pt x="20186" y="263"/>
                  </a:lnTo>
                  <a:lnTo>
                    <a:pt x="20186" y="176"/>
                  </a:lnTo>
                  <a:lnTo>
                    <a:pt x="20186" y="132"/>
                  </a:lnTo>
                  <a:lnTo>
                    <a:pt x="20142" y="44"/>
                  </a:lnTo>
                  <a:lnTo>
                    <a:pt x="20098" y="0"/>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2" name="Google Shape;4652;p91"/>
            <p:cNvSpPr/>
            <p:nvPr/>
          </p:nvSpPr>
          <p:spPr>
            <a:xfrm>
              <a:off x="1145350" y="2127425"/>
              <a:ext cx="509025" cy="235875"/>
            </a:xfrm>
            <a:custGeom>
              <a:rect b="b" l="l" r="r" t="t"/>
              <a:pathLst>
                <a:path extrusionOk="0" h="9435" w="20361">
                  <a:moveTo>
                    <a:pt x="20097" y="1"/>
                  </a:moveTo>
                  <a:lnTo>
                    <a:pt x="18035" y="878"/>
                  </a:lnTo>
                  <a:lnTo>
                    <a:pt x="16192" y="1624"/>
                  </a:lnTo>
                  <a:lnTo>
                    <a:pt x="14261" y="2370"/>
                  </a:lnTo>
                  <a:lnTo>
                    <a:pt x="12287" y="3204"/>
                  </a:lnTo>
                  <a:lnTo>
                    <a:pt x="10312" y="4082"/>
                  </a:lnTo>
                  <a:lnTo>
                    <a:pt x="8250" y="5003"/>
                  </a:lnTo>
                  <a:lnTo>
                    <a:pt x="6143" y="6012"/>
                  </a:lnTo>
                  <a:lnTo>
                    <a:pt x="3993" y="7065"/>
                  </a:lnTo>
                  <a:lnTo>
                    <a:pt x="1799" y="8162"/>
                  </a:lnTo>
                  <a:lnTo>
                    <a:pt x="88" y="9084"/>
                  </a:lnTo>
                  <a:lnTo>
                    <a:pt x="44" y="9128"/>
                  </a:lnTo>
                  <a:lnTo>
                    <a:pt x="0" y="9216"/>
                  </a:lnTo>
                  <a:lnTo>
                    <a:pt x="0" y="9259"/>
                  </a:lnTo>
                  <a:lnTo>
                    <a:pt x="0" y="9347"/>
                  </a:lnTo>
                  <a:lnTo>
                    <a:pt x="88" y="9391"/>
                  </a:lnTo>
                  <a:lnTo>
                    <a:pt x="176" y="9435"/>
                  </a:lnTo>
                  <a:lnTo>
                    <a:pt x="263" y="9391"/>
                  </a:lnTo>
                  <a:lnTo>
                    <a:pt x="1975" y="8470"/>
                  </a:lnTo>
                  <a:lnTo>
                    <a:pt x="4125" y="7373"/>
                  </a:lnTo>
                  <a:lnTo>
                    <a:pt x="6275" y="6319"/>
                  </a:lnTo>
                  <a:lnTo>
                    <a:pt x="8381" y="5354"/>
                  </a:lnTo>
                  <a:lnTo>
                    <a:pt x="10444" y="4389"/>
                  </a:lnTo>
                  <a:lnTo>
                    <a:pt x="12462" y="3511"/>
                  </a:lnTo>
                  <a:lnTo>
                    <a:pt x="14393" y="2677"/>
                  </a:lnTo>
                  <a:lnTo>
                    <a:pt x="16324" y="1931"/>
                  </a:lnTo>
                  <a:lnTo>
                    <a:pt x="18167" y="1229"/>
                  </a:lnTo>
                  <a:lnTo>
                    <a:pt x="20273" y="308"/>
                  </a:lnTo>
                  <a:lnTo>
                    <a:pt x="20317" y="264"/>
                  </a:lnTo>
                  <a:lnTo>
                    <a:pt x="20361" y="220"/>
                  </a:lnTo>
                  <a:lnTo>
                    <a:pt x="20361" y="176"/>
                  </a:lnTo>
                  <a:lnTo>
                    <a:pt x="20361" y="88"/>
                  </a:lnTo>
                  <a:lnTo>
                    <a:pt x="20317" y="45"/>
                  </a:lnTo>
                  <a:lnTo>
                    <a:pt x="20229" y="1"/>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3" name="Google Shape;4653;p91"/>
            <p:cNvSpPr/>
            <p:nvPr/>
          </p:nvSpPr>
          <p:spPr>
            <a:xfrm>
              <a:off x="1190325" y="2262350"/>
              <a:ext cx="66950" cy="38425"/>
            </a:xfrm>
            <a:custGeom>
              <a:rect b="b" l="l" r="r" t="t"/>
              <a:pathLst>
                <a:path extrusionOk="0" h="1537" w="2678">
                  <a:moveTo>
                    <a:pt x="2414" y="1"/>
                  </a:moveTo>
                  <a:lnTo>
                    <a:pt x="88" y="1186"/>
                  </a:lnTo>
                  <a:lnTo>
                    <a:pt x="0" y="1230"/>
                  </a:lnTo>
                  <a:lnTo>
                    <a:pt x="0" y="1317"/>
                  </a:lnTo>
                  <a:lnTo>
                    <a:pt x="0" y="1361"/>
                  </a:lnTo>
                  <a:lnTo>
                    <a:pt x="0" y="1449"/>
                  </a:lnTo>
                  <a:lnTo>
                    <a:pt x="44" y="1493"/>
                  </a:lnTo>
                  <a:lnTo>
                    <a:pt x="176" y="1537"/>
                  </a:lnTo>
                  <a:lnTo>
                    <a:pt x="220" y="1537"/>
                  </a:lnTo>
                  <a:lnTo>
                    <a:pt x="2589" y="352"/>
                  </a:lnTo>
                  <a:lnTo>
                    <a:pt x="2633" y="308"/>
                  </a:lnTo>
                  <a:lnTo>
                    <a:pt x="2677" y="220"/>
                  </a:lnTo>
                  <a:lnTo>
                    <a:pt x="2677" y="176"/>
                  </a:lnTo>
                  <a:lnTo>
                    <a:pt x="2677" y="89"/>
                  </a:lnTo>
                  <a:lnTo>
                    <a:pt x="2633" y="45"/>
                  </a:lnTo>
                  <a:lnTo>
                    <a:pt x="2545" y="1"/>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4" name="Google Shape;4654;p91"/>
            <p:cNvSpPr/>
            <p:nvPr/>
          </p:nvSpPr>
          <p:spPr>
            <a:xfrm>
              <a:off x="916075" y="2376450"/>
              <a:ext cx="69125" cy="47200"/>
            </a:xfrm>
            <a:custGeom>
              <a:rect b="b" l="l" r="r" t="t"/>
              <a:pathLst>
                <a:path extrusionOk="0" h="1888" w="2765">
                  <a:moveTo>
                    <a:pt x="2501" y="0"/>
                  </a:moveTo>
                  <a:lnTo>
                    <a:pt x="44" y="1580"/>
                  </a:lnTo>
                  <a:lnTo>
                    <a:pt x="0" y="1624"/>
                  </a:lnTo>
                  <a:lnTo>
                    <a:pt x="0" y="1712"/>
                  </a:lnTo>
                  <a:lnTo>
                    <a:pt x="0" y="1756"/>
                  </a:lnTo>
                  <a:lnTo>
                    <a:pt x="0" y="1843"/>
                  </a:lnTo>
                  <a:lnTo>
                    <a:pt x="88" y="1887"/>
                  </a:lnTo>
                  <a:lnTo>
                    <a:pt x="263" y="1887"/>
                  </a:lnTo>
                  <a:lnTo>
                    <a:pt x="2677" y="308"/>
                  </a:lnTo>
                  <a:lnTo>
                    <a:pt x="2721" y="264"/>
                  </a:lnTo>
                  <a:lnTo>
                    <a:pt x="2765" y="220"/>
                  </a:lnTo>
                  <a:lnTo>
                    <a:pt x="2765" y="132"/>
                  </a:lnTo>
                  <a:lnTo>
                    <a:pt x="2721" y="88"/>
                  </a:lnTo>
                  <a:lnTo>
                    <a:pt x="2677" y="0"/>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5" name="Google Shape;4655;p91"/>
            <p:cNvSpPr/>
            <p:nvPr/>
          </p:nvSpPr>
          <p:spPr>
            <a:xfrm>
              <a:off x="1008225" y="2288700"/>
              <a:ext cx="72425" cy="46100"/>
            </a:xfrm>
            <a:custGeom>
              <a:rect b="b" l="l" r="r" t="t"/>
              <a:pathLst>
                <a:path extrusionOk="0" h="1844" w="2897">
                  <a:moveTo>
                    <a:pt x="2633" y="0"/>
                  </a:moveTo>
                  <a:lnTo>
                    <a:pt x="88" y="1492"/>
                  </a:lnTo>
                  <a:lnTo>
                    <a:pt x="44" y="1536"/>
                  </a:lnTo>
                  <a:lnTo>
                    <a:pt x="0" y="1624"/>
                  </a:lnTo>
                  <a:lnTo>
                    <a:pt x="0" y="1668"/>
                  </a:lnTo>
                  <a:lnTo>
                    <a:pt x="0" y="1755"/>
                  </a:lnTo>
                  <a:lnTo>
                    <a:pt x="88" y="1799"/>
                  </a:lnTo>
                  <a:lnTo>
                    <a:pt x="176" y="1843"/>
                  </a:lnTo>
                  <a:lnTo>
                    <a:pt x="263" y="1799"/>
                  </a:lnTo>
                  <a:lnTo>
                    <a:pt x="2808" y="307"/>
                  </a:lnTo>
                  <a:lnTo>
                    <a:pt x="2852" y="263"/>
                  </a:lnTo>
                  <a:lnTo>
                    <a:pt x="2896" y="219"/>
                  </a:lnTo>
                  <a:lnTo>
                    <a:pt x="2896" y="132"/>
                  </a:lnTo>
                  <a:lnTo>
                    <a:pt x="2852" y="88"/>
                  </a:lnTo>
                  <a:lnTo>
                    <a:pt x="2808" y="44"/>
                  </a:lnTo>
                  <a:lnTo>
                    <a:pt x="2765" y="0"/>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6" name="Google Shape;4656;p91"/>
            <p:cNvSpPr/>
            <p:nvPr/>
          </p:nvSpPr>
          <p:spPr>
            <a:xfrm>
              <a:off x="1671900" y="2078075"/>
              <a:ext cx="158000" cy="82300"/>
            </a:xfrm>
            <a:custGeom>
              <a:rect b="b" l="l" r="r" t="t"/>
              <a:pathLst>
                <a:path extrusionOk="0" h="3292" w="6320">
                  <a:moveTo>
                    <a:pt x="6056" y="0"/>
                  </a:moveTo>
                  <a:lnTo>
                    <a:pt x="3336" y="1448"/>
                  </a:lnTo>
                  <a:lnTo>
                    <a:pt x="132" y="2940"/>
                  </a:lnTo>
                  <a:lnTo>
                    <a:pt x="45" y="2984"/>
                  </a:lnTo>
                  <a:lnTo>
                    <a:pt x="45" y="3072"/>
                  </a:lnTo>
                  <a:lnTo>
                    <a:pt x="1" y="3116"/>
                  </a:lnTo>
                  <a:lnTo>
                    <a:pt x="45" y="3203"/>
                  </a:lnTo>
                  <a:lnTo>
                    <a:pt x="89" y="3247"/>
                  </a:lnTo>
                  <a:lnTo>
                    <a:pt x="176" y="3291"/>
                  </a:lnTo>
                  <a:lnTo>
                    <a:pt x="264" y="3291"/>
                  </a:lnTo>
                  <a:lnTo>
                    <a:pt x="3467" y="1799"/>
                  </a:lnTo>
                  <a:lnTo>
                    <a:pt x="6232" y="351"/>
                  </a:lnTo>
                  <a:lnTo>
                    <a:pt x="6276" y="263"/>
                  </a:lnTo>
                  <a:lnTo>
                    <a:pt x="6320" y="219"/>
                  </a:lnTo>
                  <a:lnTo>
                    <a:pt x="6320" y="176"/>
                  </a:lnTo>
                  <a:lnTo>
                    <a:pt x="6276" y="88"/>
                  </a:lnTo>
                  <a:lnTo>
                    <a:pt x="6232" y="44"/>
                  </a:lnTo>
                  <a:lnTo>
                    <a:pt x="6188" y="0"/>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7" name="Google Shape;4657;p91"/>
            <p:cNvSpPr/>
            <p:nvPr/>
          </p:nvSpPr>
          <p:spPr>
            <a:xfrm>
              <a:off x="1645575" y="2080250"/>
              <a:ext cx="110825" cy="55975"/>
            </a:xfrm>
            <a:custGeom>
              <a:rect b="b" l="l" r="r" t="t"/>
              <a:pathLst>
                <a:path extrusionOk="0" h="2239" w="4433">
                  <a:moveTo>
                    <a:pt x="4169" y="1"/>
                  </a:moveTo>
                  <a:lnTo>
                    <a:pt x="2107" y="1010"/>
                  </a:lnTo>
                  <a:lnTo>
                    <a:pt x="88" y="1888"/>
                  </a:lnTo>
                  <a:lnTo>
                    <a:pt x="45" y="1932"/>
                  </a:lnTo>
                  <a:lnTo>
                    <a:pt x="1" y="1975"/>
                  </a:lnTo>
                  <a:lnTo>
                    <a:pt x="1" y="2063"/>
                  </a:lnTo>
                  <a:lnTo>
                    <a:pt x="1" y="2107"/>
                  </a:lnTo>
                  <a:lnTo>
                    <a:pt x="88" y="2195"/>
                  </a:lnTo>
                  <a:lnTo>
                    <a:pt x="176" y="2239"/>
                  </a:lnTo>
                  <a:lnTo>
                    <a:pt x="264" y="2195"/>
                  </a:lnTo>
                  <a:lnTo>
                    <a:pt x="2239" y="1317"/>
                  </a:lnTo>
                  <a:lnTo>
                    <a:pt x="4345" y="308"/>
                  </a:lnTo>
                  <a:lnTo>
                    <a:pt x="4389" y="264"/>
                  </a:lnTo>
                  <a:lnTo>
                    <a:pt x="4433" y="220"/>
                  </a:lnTo>
                  <a:lnTo>
                    <a:pt x="4433" y="132"/>
                  </a:lnTo>
                  <a:lnTo>
                    <a:pt x="4433" y="89"/>
                  </a:lnTo>
                  <a:lnTo>
                    <a:pt x="4389" y="45"/>
                  </a:lnTo>
                  <a:lnTo>
                    <a:pt x="4301" y="1"/>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58" name="Google Shape;4658;p91"/>
          <p:cNvGrpSpPr/>
          <p:nvPr/>
        </p:nvGrpSpPr>
        <p:grpSpPr>
          <a:xfrm>
            <a:off x="5397752" y="-924485"/>
            <a:ext cx="4818459" cy="3041860"/>
            <a:chOff x="238125" y="602600"/>
            <a:chExt cx="7143750" cy="4509800"/>
          </a:xfrm>
        </p:grpSpPr>
        <p:sp>
          <p:nvSpPr>
            <p:cNvPr id="4659" name="Google Shape;4659;p91"/>
            <p:cNvSpPr/>
            <p:nvPr/>
          </p:nvSpPr>
          <p:spPr>
            <a:xfrm>
              <a:off x="2514425" y="1130250"/>
              <a:ext cx="218325" cy="579250"/>
            </a:xfrm>
            <a:custGeom>
              <a:rect b="b" l="l" r="r" t="t"/>
              <a:pathLst>
                <a:path extrusionOk="0" h="23170" w="8733">
                  <a:moveTo>
                    <a:pt x="8513" y="0"/>
                  </a:moveTo>
                  <a:lnTo>
                    <a:pt x="8469" y="44"/>
                  </a:lnTo>
                  <a:lnTo>
                    <a:pt x="8425" y="88"/>
                  </a:lnTo>
                  <a:lnTo>
                    <a:pt x="7416" y="1273"/>
                  </a:lnTo>
                  <a:lnTo>
                    <a:pt x="7372" y="1317"/>
                  </a:lnTo>
                  <a:lnTo>
                    <a:pt x="6231" y="3555"/>
                  </a:lnTo>
                  <a:lnTo>
                    <a:pt x="4081" y="7416"/>
                  </a:lnTo>
                  <a:lnTo>
                    <a:pt x="2633" y="10225"/>
                  </a:lnTo>
                  <a:lnTo>
                    <a:pt x="1492" y="12989"/>
                  </a:lnTo>
                  <a:lnTo>
                    <a:pt x="1492" y="13033"/>
                  </a:lnTo>
                  <a:lnTo>
                    <a:pt x="1009" y="15315"/>
                  </a:lnTo>
                  <a:lnTo>
                    <a:pt x="965" y="15359"/>
                  </a:lnTo>
                  <a:lnTo>
                    <a:pt x="1097" y="20010"/>
                  </a:lnTo>
                  <a:lnTo>
                    <a:pt x="614" y="21195"/>
                  </a:lnTo>
                  <a:lnTo>
                    <a:pt x="0" y="22906"/>
                  </a:lnTo>
                  <a:lnTo>
                    <a:pt x="0" y="22994"/>
                  </a:lnTo>
                  <a:lnTo>
                    <a:pt x="0" y="23038"/>
                  </a:lnTo>
                  <a:lnTo>
                    <a:pt x="44" y="23125"/>
                  </a:lnTo>
                  <a:lnTo>
                    <a:pt x="132" y="23125"/>
                  </a:lnTo>
                  <a:lnTo>
                    <a:pt x="176" y="23169"/>
                  </a:lnTo>
                  <a:lnTo>
                    <a:pt x="263" y="23125"/>
                  </a:lnTo>
                  <a:lnTo>
                    <a:pt x="351" y="23038"/>
                  </a:lnTo>
                  <a:lnTo>
                    <a:pt x="965" y="21282"/>
                  </a:lnTo>
                  <a:lnTo>
                    <a:pt x="1448" y="20142"/>
                  </a:lnTo>
                  <a:lnTo>
                    <a:pt x="1448" y="20054"/>
                  </a:lnTo>
                  <a:lnTo>
                    <a:pt x="1317" y="15359"/>
                  </a:lnTo>
                  <a:lnTo>
                    <a:pt x="1799" y="13121"/>
                  </a:lnTo>
                  <a:lnTo>
                    <a:pt x="2940" y="10356"/>
                  </a:lnTo>
                  <a:lnTo>
                    <a:pt x="4388" y="7592"/>
                  </a:lnTo>
                  <a:lnTo>
                    <a:pt x="6538" y="3730"/>
                  </a:lnTo>
                  <a:lnTo>
                    <a:pt x="7679" y="1492"/>
                  </a:lnTo>
                  <a:lnTo>
                    <a:pt x="8688" y="308"/>
                  </a:lnTo>
                  <a:lnTo>
                    <a:pt x="8732" y="220"/>
                  </a:lnTo>
                  <a:lnTo>
                    <a:pt x="8732" y="176"/>
                  </a:lnTo>
                  <a:lnTo>
                    <a:pt x="8688" y="88"/>
                  </a:lnTo>
                  <a:lnTo>
                    <a:pt x="8645" y="44"/>
                  </a:lnTo>
                  <a:lnTo>
                    <a:pt x="8601" y="0"/>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0" name="Google Shape;4660;p91"/>
            <p:cNvSpPr/>
            <p:nvPr/>
          </p:nvSpPr>
          <p:spPr>
            <a:xfrm>
              <a:off x="1900100" y="1539425"/>
              <a:ext cx="342275" cy="551825"/>
            </a:xfrm>
            <a:custGeom>
              <a:rect b="b" l="l" r="r" t="t"/>
              <a:pathLst>
                <a:path extrusionOk="0" h="22073" w="13691">
                  <a:moveTo>
                    <a:pt x="13427" y="1"/>
                  </a:moveTo>
                  <a:lnTo>
                    <a:pt x="13384" y="45"/>
                  </a:lnTo>
                  <a:lnTo>
                    <a:pt x="13340" y="89"/>
                  </a:lnTo>
                  <a:lnTo>
                    <a:pt x="12725" y="1405"/>
                  </a:lnTo>
                  <a:lnTo>
                    <a:pt x="8952" y="7504"/>
                  </a:lnTo>
                  <a:lnTo>
                    <a:pt x="8952" y="7548"/>
                  </a:lnTo>
                  <a:lnTo>
                    <a:pt x="8162" y="9698"/>
                  </a:lnTo>
                  <a:lnTo>
                    <a:pt x="6494" y="12112"/>
                  </a:lnTo>
                  <a:lnTo>
                    <a:pt x="3642" y="16412"/>
                  </a:lnTo>
                  <a:lnTo>
                    <a:pt x="2282" y="17334"/>
                  </a:lnTo>
                  <a:lnTo>
                    <a:pt x="2238" y="17377"/>
                  </a:lnTo>
                  <a:lnTo>
                    <a:pt x="1273" y="18913"/>
                  </a:lnTo>
                  <a:lnTo>
                    <a:pt x="1229" y="18913"/>
                  </a:lnTo>
                  <a:lnTo>
                    <a:pt x="0" y="21809"/>
                  </a:lnTo>
                  <a:lnTo>
                    <a:pt x="0" y="21897"/>
                  </a:lnTo>
                  <a:lnTo>
                    <a:pt x="0" y="21985"/>
                  </a:lnTo>
                  <a:lnTo>
                    <a:pt x="44" y="22029"/>
                  </a:lnTo>
                  <a:lnTo>
                    <a:pt x="88" y="22073"/>
                  </a:lnTo>
                  <a:lnTo>
                    <a:pt x="176" y="22073"/>
                  </a:lnTo>
                  <a:lnTo>
                    <a:pt x="263" y="22029"/>
                  </a:lnTo>
                  <a:lnTo>
                    <a:pt x="307" y="21985"/>
                  </a:lnTo>
                  <a:lnTo>
                    <a:pt x="1580" y="19089"/>
                  </a:lnTo>
                  <a:lnTo>
                    <a:pt x="2545" y="17597"/>
                  </a:lnTo>
                  <a:lnTo>
                    <a:pt x="3861" y="16675"/>
                  </a:lnTo>
                  <a:lnTo>
                    <a:pt x="3905" y="16631"/>
                  </a:lnTo>
                  <a:lnTo>
                    <a:pt x="6801" y="12287"/>
                  </a:lnTo>
                  <a:lnTo>
                    <a:pt x="8425" y="9874"/>
                  </a:lnTo>
                  <a:lnTo>
                    <a:pt x="8469" y="9830"/>
                  </a:lnTo>
                  <a:lnTo>
                    <a:pt x="9259" y="7680"/>
                  </a:lnTo>
                  <a:lnTo>
                    <a:pt x="13033" y="1580"/>
                  </a:lnTo>
                  <a:lnTo>
                    <a:pt x="13033" y="1537"/>
                  </a:lnTo>
                  <a:lnTo>
                    <a:pt x="13647" y="264"/>
                  </a:lnTo>
                  <a:lnTo>
                    <a:pt x="13691" y="176"/>
                  </a:lnTo>
                  <a:lnTo>
                    <a:pt x="13647" y="132"/>
                  </a:lnTo>
                  <a:lnTo>
                    <a:pt x="13647" y="89"/>
                  </a:lnTo>
                  <a:lnTo>
                    <a:pt x="13559" y="45"/>
                  </a:lnTo>
                  <a:lnTo>
                    <a:pt x="13515" y="1"/>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1" name="Google Shape;4661;p91"/>
            <p:cNvSpPr/>
            <p:nvPr/>
          </p:nvSpPr>
          <p:spPr>
            <a:xfrm>
              <a:off x="2455175" y="1144500"/>
              <a:ext cx="289650" cy="673600"/>
            </a:xfrm>
            <a:custGeom>
              <a:rect b="b" l="l" r="r" t="t"/>
              <a:pathLst>
                <a:path extrusionOk="0" h="26944" w="11586">
                  <a:moveTo>
                    <a:pt x="11366" y="1"/>
                  </a:moveTo>
                  <a:lnTo>
                    <a:pt x="11278" y="45"/>
                  </a:lnTo>
                  <a:lnTo>
                    <a:pt x="11234" y="133"/>
                  </a:lnTo>
                  <a:lnTo>
                    <a:pt x="10093" y="2502"/>
                  </a:lnTo>
                  <a:lnTo>
                    <a:pt x="7197" y="7768"/>
                  </a:lnTo>
                  <a:lnTo>
                    <a:pt x="5881" y="10401"/>
                  </a:lnTo>
                  <a:lnTo>
                    <a:pt x="4827" y="13033"/>
                  </a:lnTo>
                  <a:lnTo>
                    <a:pt x="4432" y="15315"/>
                  </a:lnTo>
                  <a:lnTo>
                    <a:pt x="4432" y="15359"/>
                  </a:lnTo>
                  <a:lnTo>
                    <a:pt x="4652" y="20054"/>
                  </a:lnTo>
                  <a:lnTo>
                    <a:pt x="4301" y="20932"/>
                  </a:lnTo>
                  <a:lnTo>
                    <a:pt x="2195" y="24354"/>
                  </a:lnTo>
                  <a:lnTo>
                    <a:pt x="44" y="26680"/>
                  </a:lnTo>
                  <a:lnTo>
                    <a:pt x="1" y="26724"/>
                  </a:lnTo>
                  <a:lnTo>
                    <a:pt x="1" y="26812"/>
                  </a:lnTo>
                  <a:lnTo>
                    <a:pt x="44" y="26856"/>
                  </a:lnTo>
                  <a:lnTo>
                    <a:pt x="88" y="26900"/>
                  </a:lnTo>
                  <a:lnTo>
                    <a:pt x="176" y="26943"/>
                  </a:lnTo>
                  <a:lnTo>
                    <a:pt x="264" y="26943"/>
                  </a:lnTo>
                  <a:lnTo>
                    <a:pt x="308" y="26900"/>
                  </a:lnTo>
                  <a:lnTo>
                    <a:pt x="2458" y="24574"/>
                  </a:lnTo>
                  <a:lnTo>
                    <a:pt x="2502" y="24574"/>
                  </a:lnTo>
                  <a:lnTo>
                    <a:pt x="4608" y="21107"/>
                  </a:lnTo>
                  <a:lnTo>
                    <a:pt x="4608" y="21063"/>
                  </a:lnTo>
                  <a:lnTo>
                    <a:pt x="5003" y="20142"/>
                  </a:lnTo>
                  <a:lnTo>
                    <a:pt x="5003" y="20098"/>
                  </a:lnTo>
                  <a:lnTo>
                    <a:pt x="4784" y="15359"/>
                  </a:lnTo>
                  <a:lnTo>
                    <a:pt x="5178" y="13121"/>
                  </a:lnTo>
                  <a:lnTo>
                    <a:pt x="6188" y="10532"/>
                  </a:lnTo>
                  <a:lnTo>
                    <a:pt x="7504" y="7943"/>
                  </a:lnTo>
                  <a:lnTo>
                    <a:pt x="10444" y="2634"/>
                  </a:lnTo>
                  <a:lnTo>
                    <a:pt x="11585" y="264"/>
                  </a:lnTo>
                  <a:lnTo>
                    <a:pt x="11585" y="176"/>
                  </a:lnTo>
                  <a:lnTo>
                    <a:pt x="11585" y="133"/>
                  </a:lnTo>
                  <a:lnTo>
                    <a:pt x="11541" y="89"/>
                  </a:lnTo>
                  <a:lnTo>
                    <a:pt x="11497" y="45"/>
                  </a:lnTo>
                  <a:lnTo>
                    <a:pt x="11409" y="1"/>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2" name="Google Shape;4662;p91"/>
            <p:cNvSpPr/>
            <p:nvPr/>
          </p:nvSpPr>
          <p:spPr>
            <a:xfrm>
              <a:off x="2189700" y="2124150"/>
              <a:ext cx="25" cy="25"/>
            </a:xfrm>
            <a:custGeom>
              <a:rect b="b" l="l" r="r" t="t"/>
              <a:pathLst>
                <a:path extrusionOk="0" h="1" w="1">
                  <a:moveTo>
                    <a:pt x="0" y="0"/>
                  </a:moveTo>
                  <a:lnTo>
                    <a:pt x="0" y="0"/>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3" name="Google Shape;4663;p91"/>
            <p:cNvSpPr/>
            <p:nvPr/>
          </p:nvSpPr>
          <p:spPr>
            <a:xfrm>
              <a:off x="2189700" y="2124150"/>
              <a:ext cx="25" cy="25"/>
            </a:xfrm>
            <a:custGeom>
              <a:rect b="b" l="l" r="r" t="t"/>
              <a:pathLst>
                <a:path extrusionOk="0" fill="none" h="1" w="1">
                  <a:moveTo>
                    <a:pt x="0" y="0"/>
                  </a:moveTo>
                  <a:lnTo>
                    <a:pt x="0" y="0"/>
                  </a:lnTo>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4" name="Google Shape;4664;p91"/>
            <p:cNvSpPr/>
            <p:nvPr/>
          </p:nvSpPr>
          <p:spPr>
            <a:xfrm>
              <a:off x="2390450" y="1169750"/>
              <a:ext cx="283050" cy="636275"/>
            </a:xfrm>
            <a:custGeom>
              <a:rect b="b" l="l" r="r" t="t"/>
              <a:pathLst>
                <a:path extrusionOk="0" h="25451" w="11322">
                  <a:moveTo>
                    <a:pt x="11058" y="0"/>
                  </a:moveTo>
                  <a:lnTo>
                    <a:pt x="11015" y="88"/>
                  </a:lnTo>
                  <a:lnTo>
                    <a:pt x="9698" y="2370"/>
                  </a:lnTo>
                  <a:lnTo>
                    <a:pt x="8338" y="4871"/>
                  </a:lnTo>
                  <a:lnTo>
                    <a:pt x="6714" y="7899"/>
                  </a:lnTo>
                  <a:lnTo>
                    <a:pt x="5442" y="10839"/>
                  </a:lnTo>
                  <a:lnTo>
                    <a:pt x="4871" y="13164"/>
                  </a:lnTo>
                  <a:lnTo>
                    <a:pt x="4827" y="13208"/>
                  </a:lnTo>
                  <a:lnTo>
                    <a:pt x="4871" y="17903"/>
                  </a:lnTo>
                  <a:lnTo>
                    <a:pt x="4389" y="19088"/>
                  </a:lnTo>
                  <a:lnTo>
                    <a:pt x="3467" y="20712"/>
                  </a:lnTo>
                  <a:lnTo>
                    <a:pt x="1800" y="23388"/>
                  </a:lnTo>
                  <a:lnTo>
                    <a:pt x="44" y="25144"/>
                  </a:lnTo>
                  <a:lnTo>
                    <a:pt x="1" y="25187"/>
                  </a:lnTo>
                  <a:lnTo>
                    <a:pt x="1" y="25275"/>
                  </a:lnTo>
                  <a:lnTo>
                    <a:pt x="1" y="25319"/>
                  </a:lnTo>
                  <a:lnTo>
                    <a:pt x="44" y="25363"/>
                  </a:lnTo>
                  <a:lnTo>
                    <a:pt x="132" y="25407"/>
                  </a:lnTo>
                  <a:lnTo>
                    <a:pt x="176" y="25451"/>
                  </a:lnTo>
                  <a:lnTo>
                    <a:pt x="264" y="25407"/>
                  </a:lnTo>
                  <a:lnTo>
                    <a:pt x="308" y="25363"/>
                  </a:lnTo>
                  <a:lnTo>
                    <a:pt x="2063" y="23608"/>
                  </a:lnTo>
                  <a:lnTo>
                    <a:pt x="3774" y="20887"/>
                  </a:lnTo>
                  <a:lnTo>
                    <a:pt x="4696" y="19220"/>
                  </a:lnTo>
                  <a:lnTo>
                    <a:pt x="5222" y="17991"/>
                  </a:lnTo>
                  <a:lnTo>
                    <a:pt x="5222" y="17947"/>
                  </a:lnTo>
                  <a:lnTo>
                    <a:pt x="5179" y="13208"/>
                  </a:lnTo>
                  <a:lnTo>
                    <a:pt x="5793" y="10970"/>
                  </a:lnTo>
                  <a:lnTo>
                    <a:pt x="7021" y="8030"/>
                  </a:lnTo>
                  <a:lnTo>
                    <a:pt x="8645" y="5046"/>
                  </a:lnTo>
                  <a:lnTo>
                    <a:pt x="10005" y="2545"/>
                  </a:lnTo>
                  <a:lnTo>
                    <a:pt x="11322" y="263"/>
                  </a:lnTo>
                  <a:lnTo>
                    <a:pt x="11322" y="176"/>
                  </a:lnTo>
                  <a:lnTo>
                    <a:pt x="11322" y="88"/>
                  </a:lnTo>
                  <a:lnTo>
                    <a:pt x="11278" y="44"/>
                  </a:lnTo>
                  <a:lnTo>
                    <a:pt x="11234" y="0"/>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5" name="Google Shape;4665;p91"/>
            <p:cNvSpPr/>
            <p:nvPr/>
          </p:nvSpPr>
          <p:spPr>
            <a:xfrm>
              <a:off x="2312575" y="1160975"/>
              <a:ext cx="334600" cy="736100"/>
            </a:xfrm>
            <a:custGeom>
              <a:rect b="b" l="l" r="r" t="t"/>
              <a:pathLst>
                <a:path extrusionOk="0" h="29444" w="13384">
                  <a:moveTo>
                    <a:pt x="13164" y="0"/>
                  </a:moveTo>
                  <a:lnTo>
                    <a:pt x="13120" y="44"/>
                  </a:lnTo>
                  <a:lnTo>
                    <a:pt x="13076" y="88"/>
                  </a:lnTo>
                  <a:lnTo>
                    <a:pt x="11979" y="2019"/>
                  </a:lnTo>
                  <a:lnTo>
                    <a:pt x="10531" y="4564"/>
                  </a:lnTo>
                  <a:lnTo>
                    <a:pt x="8908" y="7679"/>
                  </a:lnTo>
                  <a:lnTo>
                    <a:pt x="7548" y="10663"/>
                  </a:lnTo>
                  <a:lnTo>
                    <a:pt x="6889" y="12945"/>
                  </a:lnTo>
                  <a:lnTo>
                    <a:pt x="6889" y="12989"/>
                  </a:lnTo>
                  <a:lnTo>
                    <a:pt x="6802" y="17684"/>
                  </a:lnTo>
                  <a:lnTo>
                    <a:pt x="6363" y="18913"/>
                  </a:lnTo>
                  <a:lnTo>
                    <a:pt x="5441" y="20404"/>
                  </a:lnTo>
                  <a:lnTo>
                    <a:pt x="3949" y="22906"/>
                  </a:lnTo>
                  <a:lnTo>
                    <a:pt x="0" y="29181"/>
                  </a:lnTo>
                  <a:lnTo>
                    <a:pt x="0" y="29224"/>
                  </a:lnTo>
                  <a:lnTo>
                    <a:pt x="0" y="29312"/>
                  </a:lnTo>
                  <a:lnTo>
                    <a:pt x="44" y="29356"/>
                  </a:lnTo>
                  <a:lnTo>
                    <a:pt x="88" y="29400"/>
                  </a:lnTo>
                  <a:lnTo>
                    <a:pt x="176" y="29444"/>
                  </a:lnTo>
                  <a:lnTo>
                    <a:pt x="263" y="29444"/>
                  </a:lnTo>
                  <a:lnTo>
                    <a:pt x="307" y="29356"/>
                  </a:lnTo>
                  <a:lnTo>
                    <a:pt x="4256" y="23125"/>
                  </a:lnTo>
                  <a:lnTo>
                    <a:pt x="5748" y="20624"/>
                  </a:lnTo>
                  <a:lnTo>
                    <a:pt x="6670" y="19088"/>
                  </a:lnTo>
                  <a:lnTo>
                    <a:pt x="6670" y="19044"/>
                  </a:lnTo>
                  <a:lnTo>
                    <a:pt x="7109" y="17772"/>
                  </a:lnTo>
                  <a:lnTo>
                    <a:pt x="7153" y="17684"/>
                  </a:lnTo>
                  <a:lnTo>
                    <a:pt x="7240" y="13033"/>
                  </a:lnTo>
                  <a:lnTo>
                    <a:pt x="7855" y="10795"/>
                  </a:lnTo>
                  <a:lnTo>
                    <a:pt x="9215" y="7811"/>
                  </a:lnTo>
                  <a:lnTo>
                    <a:pt x="10839" y="4695"/>
                  </a:lnTo>
                  <a:lnTo>
                    <a:pt x="12287" y="2194"/>
                  </a:lnTo>
                  <a:lnTo>
                    <a:pt x="13384" y="263"/>
                  </a:lnTo>
                  <a:lnTo>
                    <a:pt x="13384" y="176"/>
                  </a:lnTo>
                  <a:lnTo>
                    <a:pt x="13384" y="132"/>
                  </a:lnTo>
                  <a:lnTo>
                    <a:pt x="13340" y="44"/>
                  </a:lnTo>
                  <a:lnTo>
                    <a:pt x="13296" y="0"/>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6" name="Google Shape;4666;p91"/>
            <p:cNvSpPr/>
            <p:nvPr/>
          </p:nvSpPr>
          <p:spPr>
            <a:xfrm>
              <a:off x="3607050" y="1646950"/>
              <a:ext cx="2156750" cy="843625"/>
            </a:xfrm>
            <a:custGeom>
              <a:rect b="b" l="l" r="r" t="t"/>
              <a:pathLst>
                <a:path extrusionOk="0" h="33745" w="86270">
                  <a:moveTo>
                    <a:pt x="77318" y="0"/>
                  </a:moveTo>
                  <a:lnTo>
                    <a:pt x="74027" y="658"/>
                  </a:lnTo>
                  <a:lnTo>
                    <a:pt x="70077" y="1053"/>
                  </a:lnTo>
                  <a:lnTo>
                    <a:pt x="67444" y="1492"/>
                  </a:lnTo>
                  <a:lnTo>
                    <a:pt x="67401" y="1492"/>
                  </a:lnTo>
                  <a:lnTo>
                    <a:pt x="66084" y="1931"/>
                  </a:lnTo>
                  <a:lnTo>
                    <a:pt x="66040" y="1975"/>
                  </a:lnTo>
                  <a:lnTo>
                    <a:pt x="65031" y="3116"/>
                  </a:lnTo>
                  <a:lnTo>
                    <a:pt x="63188" y="4695"/>
                  </a:lnTo>
                  <a:lnTo>
                    <a:pt x="57396" y="7416"/>
                  </a:lnTo>
                  <a:lnTo>
                    <a:pt x="53754" y="8776"/>
                  </a:lnTo>
                  <a:lnTo>
                    <a:pt x="48751" y="10312"/>
                  </a:lnTo>
                  <a:lnTo>
                    <a:pt x="48707" y="10312"/>
                  </a:lnTo>
                  <a:lnTo>
                    <a:pt x="46206" y="11453"/>
                  </a:lnTo>
                  <a:lnTo>
                    <a:pt x="39800" y="14832"/>
                  </a:lnTo>
                  <a:lnTo>
                    <a:pt x="36421" y="17113"/>
                  </a:lnTo>
                  <a:lnTo>
                    <a:pt x="32077" y="19878"/>
                  </a:lnTo>
                  <a:lnTo>
                    <a:pt x="28391" y="22028"/>
                  </a:lnTo>
                  <a:lnTo>
                    <a:pt x="26855" y="22686"/>
                  </a:lnTo>
                  <a:lnTo>
                    <a:pt x="22291" y="21501"/>
                  </a:lnTo>
                  <a:lnTo>
                    <a:pt x="20624" y="20975"/>
                  </a:lnTo>
                  <a:lnTo>
                    <a:pt x="20054" y="20975"/>
                  </a:lnTo>
                  <a:lnTo>
                    <a:pt x="19966" y="21019"/>
                  </a:lnTo>
                  <a:lnTo>
                    <a:pt x="19922" y="21107"/>
                  </a:lnTo>
                  <a:lnTo>
                    <a:pt x="18913" y="26241"/>
                  </a:lnTo>
                  <a:lnTo>
                    <a:pt x="18562" y="28917"/>
                  </a:lnTo>
                  <a:lnTo>
                    <a:pt x="17157" y="33174"/>
                  </a:lnTo>
                  <a:lnTo>
                    <a:pt x="16938" y="33393"/>
                  </a:lnTo>
                  <a:lnTo>
                    <a:pt x="16455" y="33393"/>
                  </a:lnTo>
                  <a:lnTo>
                    <a:pt x="11541" y="32164"/>
                  </a:lnTo>
                  <a:lnTo>
                    <a:pt x="10005" y="31769"/>
                  </a:lnTo>
                  <a:lnTo>
                    <a:pt x="9961" y="31769"/>
                  </a:lnTo>
                  <a:lnTo>
                    <a:pt x="7109" y="31857"/>
                  </a:lnTo>
                  <a:lnTo>
                    <a:pt x="3949" y="31857"/>
                  </a:lnTo>
                  <a:lnTo>
                    <a:pt x="176" y="31374"/>
                  </a:lnTo>
                  <a:lnTo>
                    <a:pt x="88" y="31374"/>
                  </a:lnTo>
                  <a:lnTo>
                    <a:pt x="44" y="31418"/>
                  </a:lnTo>
                  <a:lnTo>
                    <a:pt x="0" y="31462"/>
                  </a:lnTo>
                  <a:lnTo>
                    <a:pt x="0" y="31506"/>
                  </a:lnTo>
                  <a:lnTo>
                    <a:pt x="0" y="31594"/>
                  </a:lnTo>
                  <a:lnTo>
                    <a:pt x="0" y="31638"/>
                  </a:lnTo>
                  <a:lnTo>
                    <a:pt x="44" y="31682"/>
                  </a:lnTo>
                  <a:lnTo>
                    <a:pt x="132" y="31726"/>
                  </a:lnTo>
                  <a:lnTo>
                    <a:pt x="3905" y="32208"/>
                  </a:lnTo>
                  <a:lnTo>
                    <a:pt x="7109" y="32208"/>
                  </a:lnTo>
                  <a:lnTo>
                    <a:pt x="9961" y="32120"/>
                  </a:lnTo>
                  <a:lnTo>
                    <a:pt x="11453" y="32515"/>
                  </a:lnTo>
                  <a:lnTo>
                    <a:pt x="16368" y="33744"/>
                  </a:lnTo>
                  <a:lnTo>
                    <a:pt x="17026" y="33744"/>
                  </a:lnTo>
                  <a:lnTo>
                    <a:pt x="17114" y="33700"/>
                  </a:lnTo>
                  <a:lnTo>
                    <a:pt x="17421" y="33437"/>
                  </a:lnTo>
                  <a:lnTo>
                    <a:pt x="17465" y="33349"/>
                  </a:lnTo>
                  <a:lnTo>
                    <a:pt x="18913" y="29005"/>
                  </a:lnTo>
                  <a:lnTo>
                    <a:pt x="18913" y="28961"/>
                  </a:lnTo>
                  <a:lnTo>
                    <a:pt x="19264" y="26284"/>
                  </a:lnTo>
                  <a:lnTo>
                    <a:pt x="20229" y="21326"/>
                  </a:lnTo>
                  <a:lnTo>
                    <a:pt x="20536" y="21326"/>
                  </a:lnTo>
                  <a:lnTo>
                    <a:pt x="22204" y="21852"/>
                  </a:lnTo>
                  <a:lnTo>
                    <a:pt x="26855" y="23037"/>
                  </a:lnTo>
                  <a:lnTo>
                    <a:pt x="26943" y="23037"/>
                  </a:lnTo>
                  <a:lnTo>
                    <a:pt x="28522" y="22335"/>
                  </a:lnTo>
                  <a:lnTo>
                    <a:pt x="28566" y="22335"/>
                  </a:lnTo>
                  <a:lnTo>
                    <a:pt x="32252" y="20185"/>
                  </a:lnTo>
                  <a:lnTo>
                    <a:pt x="36596" y="17421"/>
                  </a:lnTo>
                  <a:lnTo>
                    <a:pt x="39975" y="15139"/>
                  </a:lnTo>
                  <a:lnTo>
                    <a:pt x="46382" y="11760"/>
                  </a:lnTo>
                  <a:lnTo>
                    <a:pt x="48839" y="10663"/>
                  </a:lnTo>
                  <a:lnTo>
                    <a:pt x="53842" y="9083"/>
                  </a:lnTo>
                  <a:lnTo>
                    <a:pt x="57527" y="7723"/>
                  </a:lnTo>
                  <a:lnTo>
                    <a:pt x="63364" y="5002"/>
                  </a:lnTo>
                  <a:lnTo>
                    <a:pt x="63407" y="5002"/>
                  </a:lnTo>
                  <a:lnTo>
                    <a:pt x="65294" y="3379"/>
                  </a:lnTo>
                  <a:lnTo>
                    <a:pt x="65294" y="3335"/>
                  </a:lnTo>
                  <a:lnTo>
                    <a:pt x="66260" y="2282"/>
                  </a:lnTo>
                  <a:lnTo>
                    <a:pt x="67532" y="1843"/>
                  </a:lnTo>
                  <a:lnTo>
                    <a:pt x="70121" y="1404"/>
                  </a:lnTo>
                  <a:lnTo>
                    <a:pt x="74070" y="1009"/>
                  </a:lnTo>
                  <a:lnTo>
                    <a:pt x="77405" y="351"/>
                  </a:lnTo>
                  <a:lnTo>
                    <a:pt x="81047" y="395"/>
                  </a:lnTo>
                  <a:lnTo>
                    <a:pt x="82715" y="746"/>
                  </a:lnTo>
                  <a:lnTo>
                    <a:pt x="83680" y="1624"/>
                  </a:lnTo>
                  <a:lnTo>
                    <a:pt x="84251" y="3159"/>
                  </a:lnTo>
                  <a:lnTo>
                    <a:pt x="84821" y="5880"/>
                  </a:lnTo>
                  <a:lnTo>
                    <a:pt x="85699" y="9829"/>
                  </a:lnTo>
                  <a:lnTo>
                    <a:pt x="85918" y="10839"/>
                  </a:lnTo>
                  <a:lnTo>
                    <a:pt x="85962" y="10926"/>
                  </a:lnTo>
                  <a:lnTo>
                    <a:pt x="86006" y="10970"/>
                  </a:lnTo>
                  <a:lnTo>
                    <a:pt x="86181" y="10970"/>
                  </a:lnTo>
                  <a:lnTo>
                    <a:pt x="86225" y="10926"/>
                  </a:lnTo>
                  <a:lnTo>
                    <a:pt x="86269" y="10839"/>
                  </a:lnTo>
                  <a:lnTo>
                    <a:pt x="86269" y="10795"/>
                  </a:lnTo>
                  <a:lnTo>
                    <a:pt x="86050" y="9742"/>
                  </a:lnTo>
                  <a:lnTo>
                    <a:pt x="85172" y="5792"/>
                  </a:lnTo>
                  <a:lnTo>
                    <a:pt x="84558" y="3072"/>
                  </a:lnTo>
                  <a:lnTo>
                    <a:pt x="83987" y="1448"/>
                  </a:lnTo>
                  <a:lnTo>
                    <a:pt x="83944" y="1360"/>
                  </a:lnTo>
                  <a:lnTo>
                    <a:pt x="82934" y="483"/>
                  </a:lnTo>
                  <a:lnTo>
                    <a:pt x="82847" y="439"/>
                  </a:lnTo>
                  <a:lnTo>
                    <a:pt x="81135" y="44"/>
                  </a:lnTo>
                  <a:lnTo>
                    <a:pt x="81091" y="44"/>
                  </a:lnTo>
                  <a:lnTo>
                    <a:pt x="77361" y="0"/>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7" name="Google Shape;4667;p91"/>
            <p:cNvSpPr/>
            <p:nvPr/>
          </p:nvSpPr>
          <p:spPr>
            <a:xfrm>
              <a:off x="3588400" y="602600"/>
              <a:ext cx="724050" cy="816175"/>
            </a:xfrm>
            <a:custGeom>
              <a:rect b="b" l="l" r="r" t="t"/>
              <a:pathLst>
                <a:path extrusionOk="0" h="32647" w="28962">
                  <a:moveTo>
                    <a:pt x="28698" y="0"/>
                  </a:moveTo>
                  <a:lnTo>
                    <a:pt x="26943" y="570"/>
                  </a:lnTo>
                  <a:lnTo>
                    <a:pt x="25363" y="614"/>
                  </a:lnTo>
                  <a:lnTo>
                    <a:pt x="24091" y="483"/>
                  </a:lnTo>
                  <a:lnTo>
                    <a:pt x="23959" y="527"/>
                  </a:lnTo>
                  <a:lnTo>
                    <a:pt x="22774" y="1273"/>
                  </a:lnTo>
                  <a:lnTo>
                    <a:pt x="19659" y="3686"/>
                  </a:lnTo>
                  <a:lnTo>
                    <a:pt x="16543" y="6187"/>
                  </a:lnTo>
                  <a:lnTo>
                    <a:pt x="15139" y="7504"/>
                  </a:lnTo>
                  <a:lnTo>
                    <a:pt x="13735" y="8732"/>
                  </a:lnTo>
                  <a:lnTo>
                    <a:pt x="12945" y="9741"/>
                  </a:lnTo>
                  <a:lnTo>
                    <a:pt x="11014" y="12901"/>
                  </a:lnTo>
                  <a:lnTo>
                    <a:pt x="10400" y="13910"/>
                  </a:lnTo>
                  <a:lnTo>
                    <a:pt x="9347" y="15446"/>
                  </a:lnTo>
                  <a:lnTo>
                    <a:pt x="7284" y="18254"/>
                  </a:lnTo>
                  <a:lnTo>
                    <a:pt x="6012" y="20404"/>
                  </a:lnTo>
                  <a:lnTo>
                    <a:pt x="4300" y="23520"/>
                  </a:lnTo>
                  <a:lnTo>
                    <a:pt x="2501" y="27030"/>
                  </a:lnTo>
                  <a:lnTo>
                    <a:pt x="0" y="32384"/>
                  </a:lnTo>
                  <a:lnTo>
                    <a:pt x="0" y="32471"/>
                  </a:lnTo>
                  <a:lnTo>
                    <a:pt x="0" y="32515"/>
                  </a:lnTo>
                  <a:lnTo>
                    <a:pt x="44" y="32559"/>
                  </a:lnTo>
                  <a:lnTo>
                    <a:pt x="88" y="32603"/>
                  </a:lnTo>
                  <a:lnTo>
                    <a:pt x="176" y="32647"/>
                  </a:lnTo>
                  <a:lnTo>
                    <a:pt x="263" y="32603"/>
                  </a:lnTo>
                  <a:lnTo>
                    <a:pt x="307" y="32515"/>
                  </a:lnTo>
                  <a:lnTo>
                    <a:pt x="2808" y="27206"/>
                  </a:lnTo>
                  <a:lnTo>
                    <a:pt x="4608" y="23695"/>
                  </a:lnTo>
                  <a:lnTo>
                    <a:pt x="6319" y="20580"/>
                  </a:lnTo>
                  <a:lnTo>
                    <a:pt x="7548" y="18430"/>
                  </a:lnTo>
                  <a:lnTo>
                    <a:pt x="9654" y="15665"/>
                  </a:lnTo>
                  <a:lnTo>
                    <a:pt x="10707" y="14086"/>
                  </a:lnTo>
                  <a:lnTo>
                    <a:pt x="11321" y="13076"/>
                  </a:lnTo>
                  <a:lnTo>
                    <a:pt x="13208" y="9961"/>
                  </a:lnTo>
                  <a:lnTo>
                    <a:pt x="13998" y="8952"/>
                  </a:lnTo>
                  <a:lnTo>
                    <a:pt x="15358" y="7767"/>
                  </a:lnTo>
                  <a:lnTo>
                    <a:pt x="16806" y="6450"/>
                  </a:lnTo>
                  <a:lnTo>
                    <a:pt x="19878" y="3949"/>
                  </a:lnTo>
                  <a:lnTo>
                    <a:pt x="22950" y="1580"/>
                  </a:lnTo>
                  <a:lnTo>
                    <a:pt x="24091" y="878"/>
                  </a:lnTo>
                  <a:lnTo>
                    <a:pt x="25319" y="965"/>
                  </a:lnTo>
                  <a:lnTo>
                    <a:pt x="25363" y="965"/>
                  </a:lnTo>
                  <a:lnTo>
                    <a:pt x="26987" y="878"/>
                  </a:lnTo>
                  <a:lnTo>
                    <a:pt x="27031" y="878"/>
                  </a:lnTo>
                  <a:lnTo>
                    <a:pt x="28830" y="351"/>
                  </a:lnTo>
                  <a:lnTo>
                    <a:pt x="28874" y="307"/>
                  </a:lnTo>
                  <a:lnTo>
                    <a:pt x="28917" y="263"/>
                  </a:lnTo>
                  <a:lnTo>
                    <a:pt x="28961" y="219"/>
                  </a:lnTo>
                  <a:lnTo>
                    <a:pt x="28917" y="132"/>
                  </a:lnTo>
                  <a:lnTo>
                    <a:pt x="28917" y="88"/>
                  </a:lnTo>
                  <a:lnTo>
                    <a:pt x="28874" y="44"/>
                  </a:lnTo>
                  <a:lnTo>
                    <a:pt x="28786" y="0"/>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8" name="Google Shape;4668;p91"/>
            <p:cNvSpPr/>
            <p:nvPr/>
          </p:nvSpPr>
          <p:spPr>
            <a:xfrm>
              <a:off x="3593875" y="1881700"/>
              <a:ext cx="2005375" cy="782200"/>
            </a:xfrm>
            <a:custGeom>
              <a:rect b="b" l="l" r="r" t="t"/>
              <a:pathLst>
                <a:path extrusionOk="0" h="31288" w="80215">
                  <a:moveTo>
                    <a:pt x="76528" y="0"/>
                  </a:moveTo>
                  <a:lnTo>
                    <a:pt x="74948" y="132"/>
                  </a:lnTo>
                  <a:lnTo>
                    <a:pt x="74905" y="132"/>
                  </a:lnTo>
                  <a:lnTo>
                    <a:pt x="72974" y="922"/>
                  </a:lnTo>
                  <a:lnTo>
                    <a:pt x="72930" y="966"/>
                  </a:lnTo>
                  <a:lnTo>
                    <a:pt x="71877" y="1800"/>
                  </a:lnTo>
                  <a:lnTo>
                    <a:pt x="70078" y="2677"/>
                  </a:lnTo>
                  <a:lnTo>
                    <a:pt x="64768" y="4564"/>
                  </a:lnTo>
                  <a:lnTo>
                    <a:pt x="61082" y="5924"/>
                  </a:lnTo>
                  <a:lnTo>
                    <a:pt x="57879" y="7065"/>
                  </a:lnTo>
                  <a:lnTo>
                    <a:pt x="54895" y="8031"/>
                  </a:lnTo>
                  <a:lnTo>
                    <a:pt x="51253" y="8250"/>
                  </a:lnTo>
                  <a:lnTo>
                    <a:pt x="51165" y="8294"/>
                  </a:lnTo>
                  <a:lnTo>
                    <a:pt x="48532" y="9566"/>
                  </a:lnTo>
                  <a:lnTo>
                    <a:pt x="45285" y="11234"/>
                  </a:lnTo>
                  <a:lnTo>
                    <a:pt x="42784" y="12726"/>
                  </a:lnTo>
                  <a:lnTo>
                    <a:pt x="40020" y="13867"/>
                  </a:lnTo>
                  <a:lnTo>
                    <a:pt x="33789" y="15139"/>
                  </a:lnTo>
                  <a:lnTo>
                    <a:pt x="28918" y="16017"/>
                  </a:lnTo>
                  <a:lnTo>
                    <a:pt x="28874" y="16017"/>
                  </a:lnTo>
                  <a:lnTo>
                    <a:pt x="26636" y="17070"/>
                  </a:lnTo>
                  <a:lnTo>
                    <a:pt x="24925" y="16851"/>
                  </a:lnTo>
                  <a:lnTo>
                    <a:pt x="24793" y="16851"/>
                  </a:lnTo>
                  <a:lnTo>
                    <a:pt x="24398" y="17114"/>
                  </a:lnTo>
                  <a:lnTo>
                    <a:pt x="24354" y="17158"/>
                  </a:lnTo>
                  <a:lnTo>
                    <a:pt x="24310" y="17202"/>
                  </a:lnTo>
                  <a:lnTo>
                    <a:pt x="23257" y="22028"/>
                  </a:lnTo>
                  <a:lnTo>
                    <a:pt x="22950" y="25363"/>
                  </a:lnTo>
                  <a:lnTo>
                    <a:pt x="22555" y="27206"/>
                  </a:lnTo>
                  <a:lnTo>
                    <a:pt x="21370" y="29883"/>
                  </a:lnTo>
                  <a:lnTo>
                    <a:pt x="20844" y="30717"/>
                  </a:lnTo>
                  <a:lnTo>
                    <a:pt x="20361" y="30936"/>
                  </a:lnTo>
                  <a:lnTo>
                    <a:pt x="15139" y="29795"/>
                  </a:lnTo>
                  <a:lnTo>
                    <a:pt x="11892" y="29049"/>
                  </a:lnTo>
                  <a:lnTo>
                    <a:pt x="8996" y="28435"/>
                  </a:lnTo>
                  <a:lnTo>
                    <a:pt x="7065" y="28172"/>
                  </a:lnTo>
                  <a:lnTo>
                    <a:pt x="7021" y="28172"/>
                  </a:lnTo>
                  <a:lnTo>
                    <a:pt x="5091" y="28216"/>
                  </a:lnTo>
                  <a:lnTo>
                    <a:pt x="220" y="26504"/>
                  </a:lnTo>
                  <a:lnTo>
                    <a:pt x="88" y="26504"/>
                  </a:lnTo>
                  <a:lnTo>
                    <a:pt x="44" y="26548"/>
                  </a:lnTo>
                  <a:lnTo>
                    <a:pt x="1" y="26592"/>
                  </a:lnTo>
                  <a:lnTo>
                    <a:pt x="1" y="26680"/>
                  </a:lnTo>
                  <a:lnTo>
                    <a:pt x="1" y="26724"/>
                  </a:lnTo>
                  <a:lnTo>
                    <a:pt x="44" y="26811"/>
                  </a:lnTo>
                  <a:lnTo>
                    <a:pt x="88" y="26811"/>
                  </a:lnTo>
                  <a:lnTo>
                    <a:pt x="5003" y="28567"/>
                  </a:lnTo>
                  <a:lnTo>
                    <a:pt x="5047" y="28567"/>
                  </a:lnTo>
                  <a:lnTo>
                    <a:pt x="7021" y="28523"/>
                  </a:lnTo>
                  <a:lnTo>
                    <a:pt x="8908" y="28786"/>
                  </a:lnTo>
                  <a:lnTo>
                    <a:pt x="11804" y="29356"/>
                  </a:lnTo>
                  <a:lnTo>
                    <a:pt x="15095" y="30146"/>
                  </a:lnTo>
                  <a:lnTo>
                    <a:pt x="20317" y="31287"/>
                  </a:lnTo>
                  <a:lnTo>
                    <a:pt x="20405" y="31287"/>
                  </a:lnTo>
                  <a:lnTo>
                    <a:pt x="21063" y="31024"/>
                  </a:lnTo>
                  <a:lnTo>
                    <a:pt x="21151" y="30936"/>
                  </a:lnTo>
                  <a:lnTo>
                    <a:pt x="21678" y="30058"/>
                  </a:lnTo>
                  <a:lnTo>
                    <a:pt x="21678" y="30015"/>
                  </a:lnTo>
                  <a:lnTo>
                    <a:pt x="22906" y="27338"/>
                  </a:lnTo>
                  <a:lnTo>
                    <a:pt x="22906" y="27294"/>
                  </a:lnTo>
                  <a:lnTo>
                    <a:pt x="23301" y="25451"/>
                  </a:lnTo>
                  <a:lnTo>
                    <a:pt x="23301" y="25407"/>
                  </a:lnTo>
                  <a:lnTo>
                    <a:pt x="23608" y="22072"/>
                  </a:lnTo>
                  <a:lnTo>
                    <a:pt x="24618" y="17377"/>
                  </a:lnTo>
                  <a:lnTo>
                    <a:pt x="24925" y="17202"/>
                  </a:lnTo>
                  <a:lnTo>
                    <a:pt x="26636" y="17421"/>
                  </a:lnTo>
                  <a:lnTo>
                    <a:pt x="26768" y="17377"/>
                  </a:lnTo>
                  <a:lnTo>
                    <a:pt x="29006" y="16368"/>
                  </a:lnTo>
                  <a:lnTo>
                    <a:pt x="33832" y="15446"/>
                  </a:lnTo>
                  <a:lnTo>
                    <a:pt x="40063" y="14218"/>
                  </a:lnTo>
                  <a:lnTo>
                    <a:pt x="40107" y="14218"/>
                  </a:lnTo>
                  <a:lnTo>
                    <a:pt x="42916" y="13033"/>
                  </a:lnTo>
                  <a:lnTo>
                    <a:pt x="42960" y="13033"/>
                  </a:lnTo>
                  <a:lnTo>
                    <a:pt x="45461" y="11541"/>
                  </a:lnTo>
                  <a:lnTo>
                    <a:pt x="48708" y="9874"/>
                  </a:lnTo>
                  <a:lnTo>
                    <a:pt x="51297" y="8601"/>
                  </a:lnTo>
                  <a:lnTo>
                    <a:pt x="54939" y="8338"/>
                  </a:lnTo>
                  <a:lnTo>
                    <a:pt x="54983" y="8338"/>
                  </a:lnTo>
                  <a:lnTo>
                    <a:pt x="57967" y="7372"/>
                  </a:lnTo>
                  <a:lnTo>
                    <a:pt x="61214" y="6231"/>
                  </a:lnTo>
                  <a:lnTo>
                    <a:pt x="64900" y="4915"/>
                  </a:lnTo>
                  <a:lnTo>
                    <a:pt x="70209" y="3028"/>
                  </a:lnTo>
                  <a:lnTo>
                    <a:pt x="70209" y="2984"/>
                  </a:lnTo>
                  <a:lnTo>
                    <a:pt x="72052" y="2107"/>
                  </a:lnTo>
                  <a:lnTo>
                    <a:pt x="72096" y="2107"/>
                  </a:lnTo>
                  <a:lnTo>
                    <a:pt x="73106" y="1273"/>
                  </a:lnTo>
                  <a:lnTo>
                    <a:pt x="75036" y="483"/>
                  </a:lnTo>
                  <a:lnTo>
                    <a:pt x="76440" y="352"/>
                  </a:lnTo>
                  <a:lnTo>
                    <a:pt x="76879" y="1010"/>
                  </a:lnTo>
                  <a:lnTo>
                    <a:pt x="77845" y="4345"/>
                  </a:lnTo>
                  <a:lnTo>
                    <a:pt x="79468" y="10356"/>
                  </a:lnTo>
                  <a:lnTo>
                    <a:pt x="79863" y="11848"/>
                  </a:lnTo>
                  <a:lnTo>
                    <a:pt x="79863" y="11892"/>
                  </a:lnTo>
                  <a:lnTo>
                    <a:pt x="79951" y="11936"/>
                  </a:lnTo>
                  <a:lnTo>
                    <a:pt x="79995" y="11980"/>
                  </a:lnTo>
                  <a:lnTo>
                    <a:pt x="80083" y="11936"/>
                  </a:lnTo>
                  <a:lnTo>
                    <a:pt x="80126" y="11936"/>
                  </a:lnTo>
                  <a:lnTo>
                    <a:pt x="80170" y="11892"/>
                  </a:lnTo>
                  <a:lnTo>
                    <a:pt x="80214" y="11804"/>
                  </a:lnTo>
                  <a:lnTo>
                    <a:pt x="80214" y="11760"/>
                  </a:lnTo>
                  <a:lnTo>
                    <a:pt x="78152" y="4257"/>
                  </a:lnTo>
                  <a:lnTo>
                    <a:pt x="77186" y="878"/>
                  </a:lnTo>
                  <a:lnTo>
                    <a:pt x="77186" y="834"/>
                  </a:lnTo>
                  <a:lnTo>
                    <a:pt x="76704" y="88"/>
                  </a:lnTo>
                  <a:lnTo>
                    <a:pt x="76616" y="0"/>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9" name="Google Shape;4669;p91"/>
            <p:cNvSpPr/>
            <p:nvPr/>
          </p:nvSpPr>
          <p:spPr>
            <a:xfrm>
              <a:off x="3578525" y="772625"/>
              <a:ext cx="221625" cy="436625"/>
            </a:xfrm>
            <a:custGeom>
              <a:rect b="b" l="l" r="r" t="t"/>
              <a:pathLst>
                <a:path extrusionOk="0" h="17465" w="8865">
                  <a:moveTo>
                    <a:pt x="8601" y="0"/>
                  </a:moveTo>
                  <a:lnTo>
                    <a:pt x="8513" y="44"/>
                  </a:lnTo>
                  <a:lnTo>
                    <a:pt x="7811" y="1097"/>
                  </a:lnTo>
                  <a:lnTo>
                    <a:pt x="4959" y="6275"/>
                  </a:lnTo>
                  <a:lnTo>
                    <a:pt x="4564" y="6846"/>
                  </a:lnTo>
                  <a:lnTo>
                    <a:pt x="3686" y="8206"/>
                  </a:lnTo>
                  <a:lnTo>
                    <a:pt x="3642" y="8206"/>
                  </a:lnTo>
                  <a:lnTo>
                    <a:pt x="2896" y="9742"/>
                  </a:lnTo>
                  <a:lnTo>
                    <a:pt x="1448" y="13516"/>
                  </a:lnTo>
                  <a:lnTo>
                    <a:pt x="1229" y="14130"/>
                  </a:lnTo>
                  <a:lnTo>
                    <a:pt x="0" y="17202"/>
                  </a:lnTo>
                  <a:lnTo>
                    <a:pt x="0" y="17289"/>
                  </a:lnTo>
                  <a:lnTo>
                    <a:pt x="0" y="17333"/>
                  </a:lnTo>
                  <a:lnTo>
                    <a:pt x="44" y="17421"/>
                  </a:lnTo>
                  <a:lnTo>
                    <a:pt x="88" y="17421"/>
                  </a:lnTo>
                  <a:lnTo>
                    <a:pt x="176" y="17465"/>
                  </a:lnTo>
                  <a:lnTo>
                    <a:pt x="263" y="17421"/>
                  </a:lnTo>
                  <a:lnTo>
                    <a:pt x="307" y="17333"/>
                  </a:lnTo>
                  <a:lnTo>
                    <a:pt x="1536" y="14262"/>
                  </a:lnTo>
                  <a:lnTo>
                    <a:pt x="1755" y="13647"/>
                  </a:lnTo>
                  <a:lnTo>
                    <a:pt x="3203" y="9874"/>
                  </a:lnTo>
                  <a:lnTo>
                    <a:pt x="3949" y="8382"/>
                  </a:lnTo>
                  <a:lnTo>
                    <a:pt x="4827" y="7021"/>
                  </a:lnTo>
                  <a:lnTo>
                    <a:pt x="5266" y="6495"/>
                  </a:lnTo>
                  <a:lnTo>
                    <a:pt x="5266" y="6451"/>
                  </a:lnTo>
                  <a:lnTo>
                    <a:pt x="8118" y="1273"/>
                  </a:lnTo>
                  <a:lnTo>
                    <a:pt x="8820" y="264"/>
                  </a:lnTo>
                  <a:lnTo>
                    <a:pt x="8864" y="176"/>
                  </a:lnTo>
                  <a:lnTo>
                    <a:pt x="8864" y="132"/>
                  </a:lnTo>
                  <a:lnTo>
                    <a:pt x="8820" y="44"/>
                  </a:lnTo>
                  <a:lnTo>
                    <a:pt x="8776" y="0"/>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0" name="Google Shape;4670;p91"/>
            <p:cNvSpPr/>
            <p:nvPr/>
          </p:nvSpPr>
          <p:spPr>
            <a:xfrm>
              <a:off x="3094725" y="818700"/>
              <a:ext cx="223825" cy="558400"/>
            </a:xfrm>
            <a:custGeom>
              <a:rect b="b" l="l" r="r" t="t"/>
              <a:pathLst>
                <a:path extrusionOk="0" h="22336" w="8953">
                  <a:moveTo>
                    <a:pt x="8733" y="0"/>
                  </a:moveTo>
                  <a:lnTo>
                    <a:pt x="8689" y="44"/>
                  </a:lnTo>
                  <a:lnTo>
                    <a:pt x="8645" y="88"/>
                  </a:lnTo>
                  <a:lnTo>
                    <a:pt x="8601" y="132"/>
                  </a:lnTo>
                  <a:lnTo>
                    <a:pt x="7329" y="3774"/>
                  </a:lnTo>
                  <a:lnTo>
                    <a:pt x="6056" y="6670"/>
                  </a:lnTo>
                  <a:lnTo>
                    <a:pt x="5530" y="7548"/>
                  </a:lnTo>
                  <a:lnTo>
                    <a:pt x="5047" y="8425"/>
                  </a:lnTo>
                  <a:lnTo>
                    <a:pt x="4170" y="10225"/>
                  </a:lnTo>
                  <a:lnTo>
                    <a:pt x="3380" y="12024"/>
                  </a:lnTo>
                  <a:lnTo>
                    <a:pt x="2634" y="13910"/>
                  </a:lnTo>
                  <a:lnTo>
                    <a:pt x="1976" y="15841"/>
                  </a:lnTo>
                  <a:lnTo>
                    <a:pt x="1317" y="17860"/>
                  </a:lnTo>
                  <a:lnTo>
                    <a:pt x="659" y="19966"/>
                  </a:lnTo>
                  <a:lnTo>
                    <a:pt x="1" y="22116"/>
                  </a:lnTo>
                  <a:lnTo>
                    <a:pt x="1" y="22204"/>
                  </a:lnTo>
                  <a:lnTo>
                    <a:pt x="45" y="22248"/>
                  </a:lnTo>
                  <a:lnTo>
                    <a:pt x="89" y="22292"/>
                  </a:lnTo>
                  <a:lnTo>
                    <a:pt x="133" y="22336"/>
                  </a:lnTo>
                  <a:lnTo>
                    <a:pt x="176" y="22336"/>
                  </a:lnTo>
                  <a:lnTo>
                    <a:pt x="308" y="22292"/>
                  </a:lnTo>
                  <a:lnTo>
                    <a:pt x="352" y="22204"/>
                  </a:lnTo>
                  <a:lnTo>
                    <a:pt x="1010" y="20054"/>
                  </a:lnTo>
                  <a:lnTo>
                    <a:pt x="1624" y="17991"/>
                  </a:lnTo>
                  <a:lnTo>
                    <a:pt x="2283" y="15973"/>
                  </a:lnTo>
                  <a:lnTo>
                    <a:pt x="2985" y="14042"/>
                  </a:lnTo>
                  <a:lnTo>
                    <a:pt x="3687" y="12155"/>
                  </a:lnTo>
                  <a:lnTo>
                    <a:pt x="4521" y="10356"/>
                  </a:lnTo>
                  <a:lnTo>
                    <a:pt x="5398" y="8601"/>
                  </a:lnTo>
                  <a:lnTo>
                    <a:pt x="5837" y="7723"/>
                  </a:lnTo>
                  <a:lnTo>
                    <a:pt x="6364" y="6846"/>
                  </a:lnTo>
                  <a:lnTo>
                    <a:pt x="7680" y="3906"/>
                  </a:lnTo>
                  <a:lnTo>
                    <a:pt x="8909" y="264"/>
                  </a:lnTo>
                  <a:lnTo>
                    <a:pt x="8953" y="176"/>
                  </a:lnTo>
                  <a:lnTo>
                    <a:pt x="8909" y="132"/>
                  </a:lnTo>
                  <a:lnTo>
                    <a:pt x="8865" y="44"/>
                  </a:lnTo>
                  <a:lnTo>
                    <a:pt x="8821" y="44"/>
                  </a:lnTo>
                  <a:lnTo>
                    <a:pt x="8733" y="0"/>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1" name="Google Shape;4671;p91"/>
            <p:cNvSpPr/>
            <p:nvPr/>
          </p:nvSpPr>
          <p:spPr>
            <a:xfrm>
              <a:off x="2789775" y="804425"/>
              <a:ext cx="392750" cy="774525"/>
            </a:xfrm>
            <a:custGeom>
              <a:rect b="b" l="l" r="r" t="t"/>
              <a:pathLst>
                <a:path extrusionOk="0" h="30981" w="15710">
                  <a:moveTo>
                    <a:pt x="15446" y="1"/>
                  </a:moveTo>
                  <a:lnTo>
                    <a:pt x="15402" y="45"/>
                  </a:lnTo>
                  <a:lnTo>
                    <a:pt x="15358" y="89"/>
                  </a:lnTo>
                  <a:lnTo>
                    <a:pt x="13998" y="2985"/>
                  </a:lnTo>
                  <a:lnTo>
                    <a:pt x="12550" y="5925"/>
                  </a:lnTo>
                  <a:lnTo>
                    <a:pt x="12374" y="6232"/>
                  </a:lnTo>
                  <a:lnTo>
                    <a:pt x="11058" y="8777"/>
                  </a:lnTo>
                  <a:lnTo>
                    <a:pt x="9522" y="11893"/>
                  </a:lnTo>
                  <a:lnTo>
                    <a:pt x="8469" y="14920"/>
                  </a:lnTo>
                  <a:lnTo>
                    <a:pt x="7021" y="18211"/>
                  </a:lnTo>
                  <a:lnTo>
                    <a:pt x="4739" y="22248"/>
                  </a:lnTo>
                  <a:lnTo>
                    <a:pt x="3862" y="23126"/>
                  </a:lnTo>
                  <a:lnTo>
                    <a:pt x="3862" y="23170"/>
                  </a:lnTo>
                  <a:lnTo>
                    <a:pt x="2370" y="25890"/>
                  </a:lnTo>
                  <a:lnTo>
                    <a:pt x="44" y="30717"/>
                  </a:lnTo>
                  <a:lnTo>
                    <a:pt x="0" y="30805"/>
                  </a:lnTo>
                  <a:lnTo>
                    <a:pt x="0" y="30893"/>
                  </a:lnTo>
                  <a:lnTo>
                    <a:pt x="44" y="30937"/>
                  </a:lnTo>
                  <a:lnTo>
                    <a:pt x="88" y="30980"/>
                  </a:lnTo>
                  <a:lnTo>
                    <a:pt x="263" y="30980"/>
                  </a:lnTo>
                  <a:lnTo>
                    <a:pt x="351" y="30893"/>
                  </a:lnTo>
                  <a:lnTo>
                    <a:pt x="2677" y="26066"/>
                  </a:lnTo>
                  <a:lnTo>
                    <a:pt x="4125" y="23389"/>
                  </a:lnTo>
                  <a:lnTo>
                    <a:pt x="5002" y="22512"/>
                  </a:lnTo>
                  <a:lnTo>
                    <a:pt x="5002" y="22468"/>
                  </a:lnTo>
                  <a:lnTo>
                    <a:pt x="7328" y="18343"/>
                  </a:lnTo>
                  <a:lnTo>
                    <a:pt x="8776" y="15052"/>
                  </a:lnTo>
                  <a:lnTo>
                    <a:pt x="9829" y="12024"/>
                  </a:lnTo>
                  <a:lnTo>
                    <a:pt x="11365" y="8909"/>
                  </a:lnTo>
                  <a:lnTo>
                    <a:pt x="12682" y="6408"/>
                  </a:lnTo>
                  <a:lnTo>
                    <a:pt x="12857" y="6056"/>
                  </a:lnTo>
                  <a:lnTo>
                    <a:pt x="14349" y="3116"/>
                  </a:lnTo>
                  <a:lnTo>
                    <a:pt x="15665" y="264"/>
                  </a:lnTo>
                  <a:lnTo>
                    <a:pt x="15709" y="177"/>
                  </a:lnTo>
                  <a:lnTo>
                    <a:pt x="15665" y="89"/>
                  </a:lnTo>
                  <a:lnTo>
                    <a:pt x="15665" y="45"/>
                  </a:lnTo>
                  <a:lnTo>
                    <a:pt x="15578" y="1"/>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2" name="Google Shape;4672;p91"/>
            <p:cNvSpPr/>
            <p:nvPr/>
          </p:nvSpPr>
          <p:spPr>
            <a:xfrm>
              <a:off x="2674575" y="1020550"/>
              <a:ext cx="230400" cy="590225"/>
            </a:xfrm>
            <a:custGeom>
              <a:rect b="b" l="l" r="r" t="t"/>
              <a:pathLst>
                <a:path extrusionOk="0" h="23609" w="9216">
                  <a:moveTo>
                    <a:pt x="8996" y="0"/>
                  </a:moveTo>
                  <a:lnTo>
                    <a:pt x="8952" y="44"/>
                  </a:lnTo>
                  <a:lnTo>
                    <a:pt x="8908" y="88"/>
                  </a:lnTo>
                  <a:lnTo>
                    <a:pt x="8865" y="132"/>
                  </a:lnTo>
                  <a:lnTo>
                    <a:pt x="7811" y="3774"/>
                  </a:lnTo>
                  <a:lnTo>
                    <a:pt x="6583" y="6231"/>
                  </a:lnTo>
                  <a:lnTo>
                    <a:pt x="3994" y="11541"/>
                  </a:lnTo>
                  <a:lnTo>
                    <a:pt x="2282" y="14744"/>
                  </a:lnTo>
                  <a:lnTo>
                    <a:pt x="527" y="18342"/>
                  </a:lnTo>
                  <a:lnTo>
                    <a:pt x="527" y="18386"/>
                  </a:lnTo>
                  <a:lnTo>
                    <a:pt x="1" y="20405"/>
                  </a:lnTo>
                  <a:lnTo>
                    <a:pt x="1" y="20449"/>
                  </a:lnTo>
                  <a:lnTo>
                    <a:pt x="176" y="23432"/>
                  </a:lnTo>
                  <a:lnTo>
                    <a:pt x="220" y="23564"/>
                  </a:lnTo>
                  <a:lnTo>
                    <a:pt x="352" y="23608"/>
                  </a:lnTo>
                  <a:lnTo>
                    <a:pt x="439" y="23564"/>
                  </a:lnTo>
                  <a:lnTo>
                    <a:pt x="483" y="23520"/>
                  </a:lnTo>
                  <a:lnTo>
                    <a:pt x="527" y="23476"/>
                  </a:lnTo>
                  <a:lnTo>
                    <a:pt x="527" y="23389"/>
                  </a:lnTo>
                  <a:lnTo>
                    <a:pt x="352" y="20449"/>
                  </a:lnTo>
                  <a:lnTo>
                    <a:pt x="834" y="18474"/>
                  </a:lnTo>
                  <a:lnTo>
                    <a:pt x="2590" y="14876"/>
                  </a:lnTo>
                  <a:lnTo>
                    <a:pt x="4301" y="11716"/>
                  </a:lnTo>
                  <a:lnTo>
                    <a:pt x="6890" y="6363"/>
                  </a:lnTo>
                  <a:lnTo>
                    <a:pt x="8162" y="3906"/>
                  </a:lnTo>
                  <a:lnTo>
                    <a:pt x="8162" y="3862"/>
                  </a:lnTo>
                  <a:lnTo>
                    <a:pt x="9216" y="264"/>
                  </a:lnTo>
                  <a:lnTo>
                    <a:pt x="9216" y="176"/>
                  </a:lnTo>
                  <a:lnTo>
                    <a:pt x="9172" y="88"/>
                  </a:lnTo>
                  <a:lnTo>
                    <a:pt x="9128" y="44"/>
                  </a:lnTo>
                  <a:lnTo>
                    <a:pt x="9084" y="44"/>
                  </a:lnTo>
                  <a:lnTo>
                    <a:pt x="8996" y="0"/>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3" name="Google Shape;4673;p91"/>
            <p:cNvSpPr/>
            <p:nvPr/>
          </p:nvSpPr>
          <p:spPr>
            <a:xfrm>
              <a:off x="2044900" y="1165350"/>
              <a:ext cx="481600" cy="961000"/>
            </a:xfrm>
            <a:custGeom>
              <a:rect b="b" l="l" r="r" t="t"/>
              <a:pathLst>
                <a:path extrusionOk="0" h="38440" w="19264">
                  <a:moveTo>
                    <a:pt x="19088" y="1"/>
                  </a:moveTo>
                  <a:lnTo>
                    <a:pt x="19001" y="44"/>
                  </a:lnTo>
                  <a:lnTo>
                    <a:pt x="18957" y="88"/>
                  </a:lnTo>
                  <a:lnTo>
                    <a:pt x="18957" y="132"/>
                  </a:lnTo>
                  <a:lnTo>
                    <a:pt x="18386" y="2326"/>
                  </a:lnTo>
                  <a:lnTo>
                    <a:pt x="16763" y="5530"/>
                  </a:lnTo>
                  <a:lnTo>
                    <a:pt x="14656" y="9786"/>
                  </a:lnTo>
                  <a:lnTo>
                    <a:pt x="14656" y="9830"/>
                  </a:lnTo>
                  <a:lnTo>
                    <a:pt x="14218" y="11366"/>
                  </a:lnTo>
                  <a:lnTo>
                    <a:pt x="14218" y="11409"/>
                  </a:lnTo>
                  <a:lnTo>
                    <a:pt x="14042" y="15095"/>
                  </a:lnTo>
                  <a:lnTo>
                    <a:pt x="13559" y="17114"/>
                  </a:lnTo>
                  <a:lnTo>
                    <a:pt x="11936" y="20098"/>
                  </a:lnTo>
                  <a:lnTo>
                    <a:pt x="9522" y="23915"/>
                  </a:lnTo>
                  <a:lnTo>
                    <a:pt x="7328" y="27557"/>
                  </a:lnTo>
                  <a:lnTo>
                    <a:pt x="7284" y="27601"/>
                  </a:lnTo>
                  <a:lnTo>
                    <a:pt x="6626" y="29927"/>
                  </a:lnTo>
                  <a:lnTo>
                    <a:pt x="5749" y="33876"/>
                  </a:lnTo>
                  <a:lnTo>
                    <a:pt x="5310" y="34754"/>
                  </a:lnTo>
                  <a:lnTo>
                    <a:pt x="4915" y="34885"/>
                  </a:lnTo>
                  <a:lnTo>
                    <a:pt x="3072" y="34973"/>
                  </a:lnTo>
                  <a:lnTo>
                    <a:pt x="3028" y="34973"/>
                  </a:lnTo>
                  <a:lnTo>
                    <a:pt x="1492" y="35280"/>
                  </a:lnTo>
                  <a:lnTo>
                    <a:pt x="1448" y="35324"/>
                  </a:lnTo>
                  <a:lnTo>
                    <a:pt x="658" y="35851"/>
                  </a:lnTo>
                  <a:lnTo>
                    <a:pt x="615" y="35939"/>
                  </a:lnTo>
                  <a:lnTo>
                    <a:pt x="132" y="37211"/>
                  </a:lnTo>
                  <a:lnTo>
                    <a:pt x="88" y="37255"/>
                  </a:lnTo>
                  <a:lnTo>
                    <a:pt x="0" y="38264"/>
                  </a:lnTo>
                  <a:lnTo>
                    <a:pt x="44" y="38352"/>
                  </a:lnTo>
                  <a:lnTo>
                    <a:pt x="44" y="38396"/>
                  </a:lnTo>
                  <a:lnTo>
                    <a:pt x="88" y="38440"/>
                  </a:lnTo>
                  <a:lnTo>
                    <a:pt x="176" y="38440"/>
                  </a:lnTo>
                  <a:lnTo>
                    <a:pt x="307" y="38396"/>
                  </a:lnTo>
                  <a:lnTo>
                    <a:pt x="351" y="38308"/>
                  </a:lnTo>
                  <a:lnTo>
                    <a:pt x="439" y="37299"/>
                  </a:lnTo>
                  <a:lnTo>
                    <a:pt x="922" y="36114"/>
                  </a:lnTo>
                  <a:lnTo>
                    <a:pt x="1624" y="35631"/>
                  </a:lnTo>
                  <a:lnTo>
                    <a:pt x="3072" y="35324"/>
                  </a:lnTo>
                  <a:lnTo>
                    <a:pt x="4959" y="35237"/>
                  </a:lnTo>
                  <a:lnTo>
                    <a:pt x="5003" y="35237"/>
                  </a:lnTo>
                  <a:lnTo>
                    <a:pt x="5485" y="35061"/>
                  </a:lnTo>
                  <a:lnTo>
                    <a:pt x="5573" y="35017"/>
                  </a:lnTo>
                  <a:lnTo>
                    <a:pt x="5617" y="34973"/>
                  </a:lnTo>
                  <a:lnTo>
                    <a:pt x="6056" y="34052"/>
                  </a:lnTo>
                  <a:lnTo>
                    <a:pt x="6056" y="34008"/>
                  </a:lnTo>
                  <a:lnTo>
                    <a:pt x="6977" y="29971"/>
                  </a:lnTo>
                  <a:lnTo>
                    <a:pt x="7635" y="27733"/>
                  </a:lnTo>
                  <a:lnTo>
                    <a:pt x="9829" y="24135"/>
                  </a:lnTo>
                  <a:lnTo>
                    <a:pt x="12243" y="20273"/>
                  </a:lnTo>
                  <a:lnTo>
                    <a:pt x="13866" y="17289"/>
                  </a:lnTo>
                  <a:lnTo>
                    <a:pt x="13910" y="17246"/>
                  </a:lnTo>
                  <a:lnTo>
                    <a:pt x="14393" y="15139"/>
                  </a:lnTo>
                  <a:lnTo>
                    <a:pt x="14393" y="15095"/>
                  </a:lnTo>
                  <a:lnTo>
                    <a:pt x="14569" y="11453"/>
                  </a:lnTo>
                  <a:lnTo>
                    <a:pt x="14963" y="9961"/>
                  </a:lnTo>
                  <a:lnTo>
                    <a:pt x="17070" y="5661"/>
                  </a:lnTo>
                  <a:lnTo>
                    <a:pt x="18693" y="2458"/>
                  </a:lnTo>
                  <a:lnTo>
                    <a:pt x="18693" y="2414"/>
                  </a:lnTo>
                  <a:lnTo>
                    <a:pt x="19264" y="220"/>
                  </a:lnTo>
                  <a:lnTo>
                    <a:pt x="19264" y="176"/>
                  </a:lnTo>
                  <a:lnTo>
                    <a:pt x="19264" y="88"/>
                  </a:lnTo>
                  <a:lnTo>
                    <a:pt x="19220" y="44"/>
                  </a:lnTo>
                  <a:lnTo>
                    <a:pt x="19132" y="1"/>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4" name="Google Shape;4674;p91"/>
            <p:cNvSpPr/>
            <p:nvPr/>
          </p:nvSpPr>
          <p:spPr>
            <a:xfrm>
              <a:off x="3057425" y="781400"/>
              <a:ext cx="247950" cy="648350"/>
            </a:xfrm>
            <a:custGeom>
              <a:rect b="b" l="l" r="r" t="t"/>
              <a:pathLst>
                <a:path extrusionOk="0" h="25934" w="9918">
                  <a:moveTo>
                    <a:pt x="9742" y="0"/>
                  </a:moveTo>
                  <a:lnTo>
                    <a:pt x="9655" y="44"/>
                  </a:lnTo>
                  <a:lnTo>
                    <a:pt x="9611" y="88"/>
                  </a:lnTo>
                  <a:lnTo>
                    <a:pt x="9567" y="132"/>
                  </a:lnTo>
                  <a:lnTo>
                    <a:pt x="8514" y="3028"/>
                  </a:lnTo>
                  <a:lnTo>
                    <a:pt x="7110" y="6363"/>
                  </a:lnTo>
                  <a:lnTo>
                    <a:pt x="5486" y="9654"/>
                  </a:lnTo>
                  <a:lnTo>
                    <a:pt x="3073" y="14744"/>
                  </a:lnTo>
                  <a:lnTo>
                    <a:pt x="2458" y="16631"/>
                  </a:lnTo>
                  <a:lnTo>
                    <a:pt x="1537" y="19615"/>
                  </a:lnTo>
                  <a:lnTo>
                    <a:pt x="528" y="22950"/>
                  </a:lnTo>
                  <a:lnTo>
                    <a:pt x="1" y="25714"/>
                  </a:lnTo>
                  <a:lnTo>
                    <a:pt x="1" y="25802"/>
                  </a:lnTo>
                  <a:lnTo>
                    <a:pt x="45" y="25846"/>
                  </a:lnTo>
                  <a:lnTo>
                    <a:pt x="89" y="25890"/>
                  </a:lnTo>
                  <a:lnTo>
                    <a:pt x="133" y="25934"/>
                  </a:lnTo>
                  <a:lnTo>
                    <a:pt x="176" y="25934"/>
                  </a:lnTo>
                  <a:lnTo>
                    <a:pt x="264" y="25890"/>
                  </a:lnTo>
                  <a:lnTo>
                    <a:pt x="352" y="25802"/>
                  </a:lnTo>
                  <a:lnTo>
                    <a:pt x="879" y="23038"/>
                  </a:lnTo>
                  <a:lnTo>
                    <a:pt x="1888" y="19703"/>
                  </a:lnTo>
                  <a:lnTo>
                    <a:pt x="2809" y="16763"/>
                  </a:lnTo>
                  <a:lnTo>
                    <a:pt x="3424" y="14876"/>
                  </a:lnTo>
                  <a:lnTo>
                    <a:pt x="5793" y="9830"/>
                  </a:lnTo>
                  <a:lnTo>
                    <a:pt x="7461" y="6495"/>
                  </a:lnTo>
                  <a:lnTo>
                    <a:pt x="8821" y="3160"/>
                  </a:lnTo>
                  <a:lnTo>
                    <a:pt x="9918" y="264"/>
                  </a:lnTo>
                  <a:lnTo>
                    <a:pt x="9918" y="176"/>
                  </a:lnTo>
                  <a:lnTo>
                    <a:pt x="9918" y="132"/>
                  </a:lnTo>
                  <a:lnTo>
                    <a:pt x="9874" y="44"/>
                  </a:lnTo>
                  <a:lnTo>
                    <a:pt x="9786" y="44"/>
                  </a:lnTo>
                  <a:lnTo>
                    <a:pt x="9742" y="0"/>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5" name="Google Shape;4675;p91"/>
            <p:cNvSpPr/>
            <p:nvPr/>
          </p:nvSpPr>
          <p:spPr>
            <a:xfrm>
              <a:off x="3021225" y="785800"/>
              <a:ext cx="255650" cy="654925"/>
            </a:xfrm>
            <a:custGeom>
              <a:rect b="b" l="l" r="r" t="t"/>
              <a:pathLst>
                <a:path extrusionOk="0" h="26197" w="10226">
                  <a:moveTo>
                    <a:pt x="9962" y="0"/>
                  </a:moveTo>
                  <a:lnTo>
                    <a:pt x="9918" y="44"/>
                  </a:lnTo>
                  <a:lnTo>
                    <a:pt x="9874" y="132"/>
                  </a:lnTo>
                  <a:lnTo>
                    <a:pt x="8821" y="2852"/>
                  </a:lnTo>
                  <a:lnTo>
                    <a:pt x="7241" y="6407"/>
                  </a:lnTo>
                  <a:lnTo>
                    <a:pt x="5442" y="9961"/>
                  </a:lnTo>
                  <a:lnTo>
                    <a:pt x="3906" y="12989"/>
                  </a:lnTo>
                  <a:lnTo>
                    <a:pt x="3906" y="13032"/>
                  </a:lnTo>
                  <a:lnTo>
                    <a:pt x="2151" y="18210"/>
                  </a:lnTo>
                  <a:lnTo>
                    <a:pt x="484" y="23388"/>
                  </a:lnTo>
                  <a:lnTo>
                    <a:pt x="1" y="25977"/>
                  </a:lnTo>
                  <a:lnTo>
                    <a:pt x="1" y="26065"/>
                  </a:lnTo>
                  <a:lnTo>
                    <a:pt x="45" y="26109"/>
                  </a:lnTo>
                  <a:lnTo>
                    <a:pt x="89" y="26153"/>
                  </a:lnTo>
                  <a:lnTo>
                    <a:pt x="133" y="26197"/>
                  </a:lnTo>
                  <a:lnTo>
                    <a:pt x="176" y="26197"/>
                  </a:lnTo>
                  <a:lnTo>
                    <a:pt x="308" y="26153"/>
                  </a:lnTo>
                  <a:lnTo>
                    <a:pt x="352" y="26065"/>
                  </a:lnTo>
                  <a:lnTo>
                    <a:pt x="835" y="23476"/>
                  </a:lnTo>
                  <a:lnTo>
                    <a:pt x="2458" y="18342"/>
                  </a:lnTo>
                  <a:lnTo>
                    <a:pt x="4257" y="13164"/>
                  </a:lnTo>
                  <a:lnTo>
                    <a:pt x="5749" y="10136"/>
                  </a:lnTo>
                  <a:lnTo>
                    <a:pt x="7548" y="6538"/>
                  </a:lnTo>
                  <a:lnTo>
                    <a:pt x="9128" y="3028"/>
                  </a:lnTo>
                  <a:lnTo>
                    <a:pt x="10225" y="263"/>
                  </a:lnTo>
                  <a:lnTo>
                    <a:pt x="10225" y="176"/>
                  </a:lnTo>
                  <a:lnTo>
                    <a:pt x="10225" y="88"/>
                  </a:lnTo>
                  <a:lnTo>
                    <a:pt x="10181" y="44"/>
                  </a:lnTo>
                  <a:lnTo>
                    <a:pt x="10093" y="0"/>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6" name="Google Shape;4676;p91"/>
            <p:cNvSpPr/>
            <p:nvPr/>
          </p:nvSpPr>
          <p:spPr>
            <a:xfrm>
              <a:off x="2918125" y="827475"/>
              <a:ext cx="313750" cy="633000"/>
            </a:xfrm>
            <a:custGeom>
              <a:rect b="b" l="l" r="r" t="t"/>
              <a:pathLst>
                <a:path extrusionOk="0" h="25320" w="12550">
                  <a:moveTo>
                    <a:pt x="12331" y="0"/>
                  </a:moveTo>
                  <a:lnTo>
                    <a:pt x="12243" y="44"/>
                  </a:lnTo>
                  <a:lnTo>
                    <a:pt x="12199" y="88"/>
                  </a:lnTo>
                  <a:lnTo>
                    <a:pt x="10531" y="3862"/>
                  </a:lnTo>
                  <a:lnTo>
                    <a:pt x="9259" y="6407"/>
                  </a:lnTo>
                  <a:lnTo>
                    <a:pt x="6538" y="11936"/>
                  </a:lnTo>
                  <a:lnTo>
                    <a:pt x="4037" y="19483"/>
                  </a:lnTo>
                  <a:lnTo>
                    <a:pt x="2896" y="22160"/>
                  </a:lnTo>
                  <a:lnTo>
                    <a:pt x="1711" y="23608"/>
                  </a:lnTo>
                  <a:lnTo>
                    <a:pt x="746" y="23652"/>
                  </a:lnTo>
                  <a:lnTo>
                    <a:pt x="658" y="23696"/>
                  </a:lnTo>
                  <a:lnTo>
                    <a:pt x="614" y="23784"/>
                  </a:lnTo>
                  <a:lnTo>
                    <a:pt x="44" y="25100"/>
                  </a:lnTo>
                  <a:lnTo>
                    <a:pt x="0" y="25144"/>
                  </a:lnTo>
                  <a:lnTo>
                    <a:pt x="44" y="25232"/>
                  </a:lnTo>
                  <a:lnTo>
                    <a:pt x="88" y="25276"/>
                  </a:lnTo>
                  <a:lnTo>
                    <a:pt x="132" y="25319"/>
                  </a:lnTo>
                  <a:lnTo>
                    <a:pt x="307" y="25319"/>
                  </a:lnTo>
                  <a:lnTo>
                    <a:pt x="351" y="25232"/>
                  </a:lnTo>
                  <a:lnTo>
                    <a:pt x="878" y="24003"/>
                  </a:lnTo>
                  <a:lnTo>
                    <a:pt x="1799" y="23959"/>
                  </a:lnTo>
                  <a:lnTo>
                    <a:pt x="1887" y="23915"/>
                  </a:lnTo>
                  <a:lnTo>
                    <a:pt x="1931" y="23871"/>
                  </a:lnTo>
                  <a:lnTo>
                    <a:pt x="3203" y="22379"/>
                  </a:lnTo>
                  <a:lnTo>
                    <a:pt x="3247" y="22336"/>
                  </a:lnTo>
                  <a:lnTo>
                    <a:pt x="4388" y="19615"/>
                  </a:lnTo>
                  <a:lnTo>
                    <a:pt x="6845" y="12068"/>
                  </a:lnTo>
                  <a:lnTo>
                    <a:pt x="9566" y="6539"/>
                  </a:lnTo>
                  <a:lnTo>
                    <a:pt x="10839" y="3994"/>
                  </a:lnTo>
                  <a:lnTo>
                    <a:pt x="12550" y="220"/>
                  </a:lnTo>
                  <a:lnTo>
                    <a:pt x="12550" y="176"/>
                  </a:lnTo>
                  <a:lnTo>
                    <a:pt x="12550" y="88"/>
                  </a:lnTo>
                  <a:lnTo>
                    <a:pt x="12506" y="44"/>
                  </a:lnTo>
                  <a:lnTo>
                    <a:pt x="12462" y="0"/>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7" name="Google Shape;4677;p91"/>
            <p:cNvSpPr/>
            <p:nvPr/>
          </p:nvSpPr>
          <p:spPr>
            <a:xfrm>
              <a:off x="2828150" y="830775"/>
              <a:ext cx="373025" cy="702100"/>
            </a:xfrm>
            <a:custGeom>
              <a:rect b="b" l="l" r="r" t="t"/>
              <a:pathLst>
                <a:path extrusionOk="0" h="28084" w="14921">
                  <a:moveTo>
                    <a:pt x="14701" y="0"/>
                  </a:moveTo>
                  <a:lnTo>
                    <a:pt x="14613" y="44"/>
                  </a:lnTo>
                  <a:lnTo>
                    <a:pt x="14569" y="88"/>
                  </a:lnTo>
                  <a:lnTo>
                    <a:pt x="13297" y="2808"/>
                  </a:lnTo>
                  <a:lnTo>
                    <a:pt x="11893" y="5573"/>
                  </a:lnTo>
                  <a:lnTo>
                    <a:pt x="9962" y="9434"/>
                  </a:lnTo>
                  <a:lnTo>
                    <a:pt x="8602" y="12506"/>
                  </a:lnTo>
                  <a:lnTo>
                    <a:pt x="7592" y="15622"/>
                  </a:lnTo>
                  <a:lnTo>
                    <a:pt x="6144" y="19351"/>
                  </a:lnTo>
                  <a:lnTo>
                    <a:pt x="4389" y="22204"/>
                  </a:lnTo>
                  <a:lnTo>
                    <a:pt x="3555" y="22555"/>
                  </a:lnTo>
                  <a:lnTo>
                    <a:pt x="3511" y="22598"/>
                  </a:lnTo>
                  <a:lnTo>
                    <a:pt x="2809" y="23344"/>
                  </a:lnTo>
                  <a:lnTo>
                    <a:pt x="2765" y="23388"/>
                  </a:lnTo>
                  <a:lnTo>
                    <a:pt x="45" y="27820"/>
                  </a:lnTo>
                  <a:lnTo>
                    <a:pt x="1" y="27864"/>
                  </a:lnTo>
                  <a:lnTo>
                    <a:pt x="1" y="27952"/>
                  </a:lnTo>
                  <a:lnTo>
                    <a:pt x="45" y="27996"/>
                  </a:lnTo>
                  <a:lnTo>
                    <a:pt x="89" y="28040"/>
                  </a:lnTo>
                  <a:lnTo>
                    <a:pt x="176" y="28084"/>
                  </a:lnTo>
                  <a:lnTo>
                    <a:pt x="264" y="28084"/>
                  </a:lnTo>
                  <a:lnTo>
                    <a:pt x="352" y="27996"/>
                  </a:lnTo>
                  <a:lnTo>
                    <a:pt x="3073" y="23564"/>
                  </a:lnTo>
                  <a:lnTo>
                    <a:pt x="3731" y="22862"/>
                  </a:lnTo>
                  <a:lnTo>
                    <a:pt x="4565" y="22511"/>
                  </a:lnTo>
                  <a:lnTo>
                    <a:pt x="4652" y="22423"/>
                  </a:lnTo>
                  <a:lnTo>
                    <a:pt x="6451" y="19527"/>
                  </a:lnTo>
                  <a:lnTo>
                    <a:pt x="7943" y="15753"/>
                  </a:lnTo>
                  <a:lnTo>
                    <a:pt x="8953" y="12638"/>
                  </a:lnTo>
                  <a:lnTo>
                    <a:pt x="10269" y="9566"/>
                  </a:lnTo>
                  <a:lnTo>
                    <a:pt x="12200" y="5705"/>
                  </a:lnTo>
                  <a:lnTo>
                    <a:pt x="13648" y="2940"/>
                  </a:lnTo>
                  <a:lnTo>
                    <a:pt x="14920" y="220"/>
                  </a:lnTo>
                  <a:lnTo>
                    <a:pt x="14920" y="176"/>
                  </a:lnTo>
                  <a:lnTo>
                    <a:pt x="14920" y="88"/>
                  </a:lnTo>
                  <a:lnTo>
                    <a:pt x="14876" y="44"/>
                  </a:lnTo>
                  <a:lnTo>
                    <a:pt x="14833" y="0"/>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8" name="Google Shape;4678;p91"/>
            <p:cNvSpPr/>
            <p:nvPr/>
          </p:nvSpPr>
          <p:spPr>
            <a:xfrm>
              <a:off x="2789775" y="802250"/>
              <a:ext cx="359825" cy="736100"/>
            </a:xfrm>
            <a:custGeom>
              <a:rect b="b" l="l" r="r" t="t"/>
              <a:pathLst>
                <a:path extrusionOk="0" h="29444" w="14393">
                  <a:moveTo>
                    <a:pt x="14174" y="0"/>
                  </a:moveTo>
                  <a:lnTo>
                    <a:pt x="14086" y="44"/>
                  </a:lnTo>
                  <a:lnTo>
                    <a:pt x="14086" y="132"/>
                  </a:lnTo>
                  <a:lnTo>
                    <a:pt x="13164" y="2150"/>
                  </a:lnTo>
                  <a:lnTo>
                    <a:pt x="11585" y="5266"/>
                  </a:lnTo>
                  <a:lnTo>
                    <a:pt x="9742" y="9040"/>
                  </a:lnTo>
                  <a:lnTo>
                    <a:pt x="7942" y="12769"/>
                  </a:lnTo>
                  <a:lnTo>
                    <a:pt x="6494" y="15841"/>
                  </a:lnTo>
                  <a:lnTo>
                    <a:pt x="4959" y="18913"/>
                  </a:lnTo>
                  <a:lnTo>
                    <a:pt x="3379" y="22028"/>
                  </a:lnTo>
                  <a:lnTo>
                    <a:pt x="1711" y="25144"/>
                  </a:lnTo>
                  <a:lnTo>
                    <a:pt x="0" y="29225"/>
                  </a:lnTo>
                  <a:lnTo>
                    <a:pt x="0" y="29268"/>
                  </a:lnTo>
                  <a:lnTo>
                    <a:pt x="0" y="29356"/>
                  </a:lnTo>
                  <a:lnTo>
                    <a:pt x="44" y="29400"/>
                  </a:lnTo>
                  <a:lnTo>
                    <a:pt x="132" y="29444"/>
                  </a:lnTo>
                  <a:lnTo>
                    <a:pt x="176" y="29444"/>
                  </a:lnTo>
                  <a:lnTo>
                    <a:pt x="263" y="29400"/>
                  </a:lnTo>
                  <a:lnTo>
                    <a:pt x="351" y="29356"/>
                  </a:lnTo>
                  <a:lnTo>
                    <a:pt x="2019" y="25319"/>
                  </a:lnTo>
                  <a:lnTo>
                    <a:pt x="3686" y="22204"/>
                  </a:lnTo>
                  <a:lnTo>
                    <a:pt x="5266" y="19088"/>
                  </a:lnTo>
                  <a:lnTo>
                    <a:pt x="6802" y="15973"/>
                  </a:lnTo>
                  <a:lnTo>
                    <a:pt x="8250" y="12901"/>
                  </a:lnTo>
                  <a:lnTo>
                    <a:pt x="10049" y="9171"/>
                  </a:lnTo>
                  <a:lnTo>
                    <a:pt x="11892" y="5441"/>
                  </a:lnTo>
                  <a:lnTo>
                    <a:pt x="13471" y="2326"/>
                  </a:lnTo>
                  <a:lnTo>
                    <a:pt x="14393" y="264"/>
                  </a:lnTo>
                  <a:lnTo>
                    <a:pt x="14393" y="176"/>
                  </a:lnTo>
                  <a:lnTo>
                    <a:pt x="14393" y="132"/>
                  </a:lnTo>
                  <a:lnTo>
                    <a:pt x="14349" y="88"/>
                  </a:lnTo>
                  <a:lnTo>
                    <a:pt x="14305" y="44"/>
                  </a:lnTo>
                  <a:lnTo>
                    <a:pt x="14217" y="0"/>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9" name="Google Shape;4679;p91"/>
            <p:cNvSpPr/>
            <p:nvPr/>
          </p:nvSpPr>
          <p:spPr>
            <a:xfrm>
              <a:off x="2754650" y="825275"/>
              <a:ext cx="332425" cy="722950"/>
            </a:xfrm>
            <a:custGeom>
              <a:rect b="b" l="l" r="r" t="t"/>
              <a:pathLst>
                <a:path extrusionOk="0" h="28918" w="13297">
                  <a:moveTo>
                    <a:pt x="13033" y="1"/>
                  </a:moveTo>
                  <a:lnTo>
                    <a:pt x="12990" y="45"/>
                  </a:lnTo>
                  <a:lnTo>
                    <a:pt x="12946" y="88"/>
                  </a:lnTo>
                  <a:lnTo>
                    <a:pt x="11498" y="4608"/>
                  </a:lnTo>
                  <a:lnTo>
                    <a:pt x="9523" y="8601"/>
                  </a:lnTo>
                  <a:lnTo>
                    <a:pt x="7636" y="12419"/>
                  </a:lnTo>
                  <a:lnTo>
                    <a:pt x="5881" y="15973"/>
                  </a:lnTo>
                  <a:lnTo>
                    <a:pt x="4126" y="19484"/>
                  </a:lnTo>
                  <a:lnTo>
                    <a:pt x="2327" y="23038"/>
                  </a:lnTo>
                  <a:lnTo>
                    <a:pt x="352" y="26680"/>
                  </a:lnTo>
                  <a:lnTo>
                    <a:pt x="308" y="26768"/>
                  </a:lnTo>
                  <a:lnTo>
                    <a:pt x="1" y="28698"/>
                  </a:lnTo>
                  <a:lnTo>
                    <a:pt x="1" y="28786"/>
                  </a:lnTo>
                  <a:lnTo>
                    <a:pt x="1" y="28830"/>
                  </a:lnTo>
                  <a:lnTo>
                    <a:pt x="45" y="28874"/>
                  </a:lnTo>
                  <a:lnTo>
                    <a:pt x="133" y="28918"/>
                  </a:lnTo>
                  <a:lnTo>
                    <a:pt x="264" y="28874"/>
                  </a:lnTo>
                  <a:lnTo>
                    <a:pt x="308" y="28742"/>
                  </a:lnTo>
                  <a:lnTo>
                    <a:pt x="659" y="26855"/>
                  </a:lnTo>
                  <a:lnTo>
                    <a:pt x="2634" y="23170"/>
                  </a:lnTo>
                  <a:lnTo>
                    <a:pt x="4477" y="19615"/>
                  </a:lnTo>
                  <a:lnTo>
                    <a:pt x="6232" y="16105"/>
                  </a:lnTo>
                  <a:lnTo>
                    <a:pt x="7943" y="12550"/>
                  </a:lnTo>
                  <a:lnTo>
                    <a:pt x="9830" y="8733"/>
                  </a:lnTo>
                  <a:lnTo>
                    <a:pt x="11805" y="4784"/>
                  </a:lnTo>
                  <a:lnTo>
                    <a:pt x="11805" y="4740"/>
                  </a:lnTo>
                  <a:lnTo>
                    <a:pt x="13297" y="220"/>
                  </a:lnTo>
                  <a:lnTo>
                    <a:pt x="13297" y="132"/>
                  </a:lnTo>
                  <a:lnTo>
                    <a:pt x="13253" y="88"/>
                  </a:lnTo>
                  <a:lnTo>
                    <a:pt x="13253" y="1"/>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0" name="Google Shape;4680;p91"/>
            <p:cNvSpPr/>
            <p:nvPr/>
          </p:nvSpPr>
          <p:spPr>
            <a:xfrm>
              <a:off x="2734925" y="958025"/>
              <a:ext cx="270975" cy="606675"/>
            </a:xfrm>
            <a:custGeom>
              <a:rect b="b" l="l" r="r" t="t"/>
              <a:pathLst>
                <a:path extrusionOk="0" h="24267" w="10839">
                  <a:moveTo>
                    <a:pt x="10619" y="0"/>
                  </a:moveTo>
                  <a:lnTo>
                    <a:pt x="10531" y="44"/>
                  </a:lnTo>
                  <a:lnTo>
                    <a:pt x="10531" y="88"/>
                  </a:lnTo>
                  <a:lnTo>
                    <a:pt x="9610" y="2326"/>
                  </a:lnTo>
                  <a:lnTo>
                    <a:pt x="8645" y="4520"/>
                  </a:lnTo>
                  <a:lnTo>
                    <a:pt x="7635" y="6714"/>
                  </a:lnTo>
                  <a:lnTo>
                    <a:pt x="6582" y="8864"/>
                  </a:lnTo>
                  <a:lnTo>
                    <a:pt x="4476" y="13164"/>
                  </a:lnTo>
                  <a:lnTo>
                    <a:pt x="2326" y="17333"/>
                  </a:lnTo>
                  <a:lnTo>
                    <a:pt x="351" y="21107"/>
                  </a:lnTo>
                  <a:lnTo>
                    <a:pt x="351" y="21151"/>
                  </a:lnTo>
                  <a:lnTo>
                    <a:pt x="0" y="22423"/>
                  </a:lnTo>
                  <a:lnTo>
                    <a:pt x="0" y="22467"/>
                  </a:lnTo>
                  <a:lnTo>
                    <a:pt x="88" y="24091"/>
                  </a:lnTo>
                  <a:lnTo>
                    <a:pt x="132" y="24222"/>
                  </a:lnTo>
                  <a:lnTo>
                    <a:pt x="263" y="24266"/>
                  </a:lnTo>
                  <a:lnTo>
                    <a:pt x="351" y="24266"/>
                  </a:lnTo>
                  <a:lnTo>
                    <a:pt x="395" y="24222"/>
                  </a:lnTo>
                  <a:lnTo>
                    <a:pt x="439" y="24134"/>
                  </a:lnTo>
                  <a:lnTo>
                    <a:pt x="439" y="24091"/>
                  </a:lnTo>
                  <a:lnTo>
                    <a:pt x="351" y="22511"/>
                  </a:lnTo>
                  <a:lnTo>
                    <a:pt x="658" y="21282"/>
                  </a:lnTo>
                  <a:lnTo>
                    <a:pt x="2633" y="17508"/>
                  </a:lnTo>
                  <a:lnTo>
                    <a:pt x="4783" y="13296"/>
                  </a:lnTo>
                  <a:lnTo>
                    <a:pt x="6889" y="9040"/>
                  </a:lnTo>
                  <a:lnTo>
                    <a:pt x="7942" y="6846"/>
                  </a:lnTo>
                  <a:lnTo>
                    <a:pt x="8952" y="4695"/>
                  </a:lnTo>
                  <a:lnTo>
                    <a:pt x="9917" y="2458"/>
                  </a:lnTo>
                  <a:lnTo>
                    <a:pt x="10839" y="220"/>
                  </a:lnTo>
                  <a:lnTo>
                    <a:pt x="10839" y="176"/>
                  </a:lnTo>
                  <a:lnTo>
                    <a:pt x="10839" y="88"/>
                  </a:lnTo>
                  <a:lnTo>
                    <a:pt x="10795" y="44"/>
                  </a:lnTo>
                  <a:lnTo>
                    <a:pt x="10751" y="0"/>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1" name="Google Shape;4681;p91"/>
            <p:cNvSpPr/>
            <p:nvPr/>
          </p:nvSpPr>
          <p:spPr>
            <a:xfrm>
              <a:off x="2697625" y="973375"/>
              <a:ext cx="265500" cy="607775"/>
            </a:xfrm>
            <a:custGeom>
              <a:rect b="b" l="l" r="r" t="t"/>
              <a:pathLst>
                <a:path extrusionOk="0" h="24311" w="10620">
                  <a:moveTo>
                    <a:pt x="10444" y="1"/>
                  </a:moveTo>
                  <a:lnTo>
                    <a:pt x="10400" y="44"/>
                  </a:lnTo>
                  <a:lnTo>
                    <a:pt x="10312" y="88"/>
                  </a:lnTo>
                  <a:lnTo>
                    <a:pt x="10268" y="132"/>
                  </a:lnTo>
                  <a:lnTo>
                    <a:pt x="8206" y="5398"/>
                  </a:lnTo>
                  <a:lnTo>
                    <a:pt x="6758" y="8206"/>
                  </a:lnTo>
                  <a:lnTo>
                    <a:pt x="5266" y="11497"/>
                  </a:lnTo>
                  <a:lnTo>
                    <a:pt x="3862" y="14349"/>
                  </a:lnTo>
                  <a:lnTo>
                    <a:pt x="2019" y="17684"/>
                  </a:lnTo>
                  <a:lnTo>
                    <a:pt x="439" y="20888"/>
                  </a:lnTo>
                  <a:lnTo>
                    <a:pt x="395" y="20931"/>
                  </a:lnTo>
                  <a:lnTo>
                    <a:pt x="0" y="22599"/>
                  </a:lnTo>
                  <a:lnTo>
                    <a:pt x="0" y="22643"/>
                  </a:lnTo>
                  <a:lnTo>
                    <a:pt x="220" y="24179"/>
                  </a:lnTo>
                  <a:lnTo>
                    <a:pt x="263" y="24266"/>
                  </a:lnTo>
                  <a:lnTo>
                    <a:pt x="395" y="24310"/>
                  </a:lnTo>
                  <a:lnTo>
                    <a:pt x="483" y="24310"/>
                  </a:lnTo>
                  <a:lnTo>
                    <a:pt x="527" y="24266"/>
                  </a:lnTo>
                  <a:lnTo>
                    <a:pt x="571" y="24179"/>
                  </a:lnTo>
                  <a:lnTo>
                    <a:pt x="571" y="24135"/>
                  </a:lnTo>
                  <a:lnTo>
                    <a:pt x="351" y="22643"/>
                  </a:lnTo>
                  <a:lnTo>
                    <a:pt x="746" y="21019"/>
                  </a:lnTo>
                  <a:lnTo>
                    <a:pt x="2326" y="17816"/>
                  </a:lnTo>
                  <a:lnTo>
                    <a:pt x="4169" y="14481"/>
                  </a:lnTo>
                  <a:lnTo>
                    <a:pt x="5573" y="11673"/>
                  </a:lnTo>
                  <a:lnTo>
                    <a:pt x="7109" y="8382"/>
                  </a:lnTo>
                  <a:lnTo>
                    <a:pt x="8557" y="5573"/>
                  </a:lnTo>
                  <a:lnTo>
                    <a:pt x="8557" y="5529"/>
                  </a:lnTo>
                  <a:lnTo>
                    <a:pt x="10619" y="264"/>
                  </a:lnTo>
                  <a:lnTo>
                    <a:pt x="10619" y="176"/>
                  </a:lnTo>
                  <a:lnTo>
                    <a:pt x="10619" y="132"/>
                  </a:lnTo>
                  <a:lnTo>
                    <a:pt x="10575" y="44"/>
                  </a:lnTo>
                  <a:lnTo>
                    <a:pt x="10531" y="44"/>
                  </a:lnTo>
                  <a:lnTo>
                    <a:pt x="10444" y="1"/>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2" name="Google Shape;4682;p91"/>
            <p:cNvSpPr/>
            <p:nvPr/>
          </p:nvSpPr>
          <p:spPr>
            <a:xfrm>
              <a:off x="2630700" y="1103925"/>
              <a:ext cx="223825" cy="530975"/>
            </a:xfrm>
            <a:custGeom>
              <a:rect b="b" l="l" r="r" t="t"/>
              <a:pathLst>
                <a:path extrusionOk="0" h="21239" w="8953">
                  <a:moveTo>
                    <a:pt x="8733" y="0"/>
                  </a:moveTo>
                  <a:lnTo>
                    <a:pt x="8689" y="44"/>
                  </a:lnTo>
                  <a:lnTo>
                    <a:pt x="8645" y="88"/>
                  </a:lnTo>
                  <a:lnTo>
                    <a:pt x="6451" y="4388"/>
                  </a:lnTo>
                  <a:lnTo>
                    <a:pt x="5003" y="7372"/>
                  </a:lnTo>
                  <a:lnTo>
                    <a:pt x="3379" y="10356"/>
                  </a:lnTo>
                  <a:lnTo>
                    <a:pt x="1405" y="14261"/>
                  </a:lnTo>
                  <a:lnTo>
                    <a:pt x="1405" y="14305"/>
                  </a:lnTo>
                  <a:lnTo>
                    <a:pt x="790" y="16455"/>
                  </a:lnTo>
                  <a:lnTo>
                    <a:pt x="0" y="21063"/>
                  </a:lnTo>
                  <a:lnTo>
                    <a:pt x="0" y="21107"/>
                  </a:lnTo>
                  <a:lnTo>
                    <a:pt x="44" y="21195"/>
                  </a:lnTo>
                  <a:lnTo>
                    <a:pt x="88" y="21238"/>
                  </a:lnTo>
                  <a:lnTo>
                    <a:pt x="176" y="21238"/>
                  </a:lnTo>
                  <a:lnTo>
                    <a:pt x="308" y="21195"/>
                  </a:lnTo>
                  <a:lnTo>
                    <a:pt x="351" y="21107"/>
                  </a:lnTo>
                  <a:lnTo>
                    <a:pt x="1141" y="16543"/>
                  </a:lnTo>
                  <a:lnTo>
                    <a:pt x="1712" y="14393"/>
                  </a:lnTo>
                  <a:lnTo>
                    <a:pt x="3686" y="10532"/>
                  </a:lnTo>
                  <a:lnTo>
                    <a:pt x="5310" y="7504"/>
                  </a:lnTo>
                  <a:lnTo>
                    <a:pt x="6802" y="4564"/>
                  </a:lnTo>
                  <a:lnTo>
                    <a:pt x="8952" y="264"/>
                  </a:lnTo>
                  <a:lnTo>
                    <a:pt x="8952" y="176"/>
                  </a:lnTo>
                  <a:lnTo>
                    <a:pt x="8952" y="132"/>
                  </a:lnTo>
                  <a:lnTo>
                    <a:pt x="8908" y="44"/>
                  </a:lnTo>
                  <a:lnTo>
                    <a:pt x="8864" y="0"/>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3" name="Google Shape;4683;p91"/>
            <p:cNvSpPr/>
            <p:nvPr/>
          </p:nvSpPr>
          <p:spPr>
            <a:xfrm>
              <a:off x="2619725" y="1124775"/>
              <a:ext cx="194200" cy="436625"/>
            </a:xfrm>
            <a:custGeom>
              <a:rect b="b" l="l" r="r" t="t"/>
              <a:pathLst>
                <a:path extrusionOk="0" h="17465" w="7768">
                  <a:moveTo>
                    <a:pt x="7548" y="0"/>
                  </a:moveTo>
                  <a:lnTo>
                    <a:pt x="7460" y="44"/>
                  </a:lnTo>
                  <a:lnTo>
                    <a:pt x="7416" y="88"/>
                  </a:lnTo>
                  <a:lnTo>
                    <a:pt x="6188" y="2501"/>
                  </a:lnTo>
                  <a:lnTo>
                    <a:pt x="4696" y="5661"/>
                  </a:lnTo>
                  <a:lnTo>
                    <a:pt x="3160" y="8469"/>
                  </a:lnTo>
                  <a:lnTo>
                    <a:pt x="966" y="12681"/>
                  </a:lnTo>
                  <a:lnTo>
                    <a:pt x="176" y="15007"/>
                  </a:lnTo>
                  <a:lnTo>
                    <a:pt x="176" y="15051"/>
                  </a:lnTo>
                  <a:lnTo>
                    <a:pt x="1" y="17245"/>
                  </a:lnTo>
                  <a:lnTo>
                    <a:pt x="1" y="17333"/>
                  </a:lnTo>
                  <a:lnTo>
                    <a:pt x="45" y="17377"/>
                  </a:lnTo>
                  <a:lnTo>
                    <a:pt x="88" y="17421"/>
                  </a:lnTo>
                  <a:lnTo>
                    <a:pt x="176" y="17464"/>
                  </a:lnTo>
                  <a:lnTo>
                    <a:pt x="308" y="17421"/>
                  </a:lnTo>
                  <a:lnTo>
                    <a:pt x="352" y="17289"/>
                  </a:lnTo>
                  <a:lnTo>
                    <a:pt x="527" y="15095"/>
                  </a:lnTo>
                  <a:lnTo>
                    <a:pt x="1273" y="12813"/>
                  </a:lnTo>
                  <a:lnTo>
                    <a:pt x="3467" y="8601"/>
                  </a:lnTo>
                  <a:lnTo>
                    <a:pt x="5003" y="5792"/>
                  </a:lnTo>
                  <a:lnTo>
                    <a:pt x="6539" y="2677"/>
                  </a:lnTo>
                  <a:lnTo>
                    <a:pt x="7767" y="263"/>
                  </a:lnTo>
                  <a:lnTo>
                    <a:pt x="7767" y="176"/>
                  </a:lnTo>
                  <a:lnTo>
                    <a:pt x="7767" y="132"/>
                  </a:lnTo>
                  <a:lnTo>
                    <a:pt x="7724" y="44"/>
                  </a:lnTo>
                  <a:lnTo>
                    <a:pt x="7680" y="0"/>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4" name="Google Shape;4684;p91"/>
            <p:cNvSpPr/>
            <p:nvPr/>
          </p:nvSpPr>
          <p:spPr>
            <a:xfrm>
              <a:off x="2592300" y="1141225"/>
              <a:ext cx="183225" cy="483800"/>
            </a:xfrm>
            <a:custGeom>
              <a:rect b="b" l="l" r="r" t="t"/>
              <a:pathLst>
                <a:path extrusionOk="0" h="19352" w="7329">
                  <a:moveTo>
                    <a:pt x="7153" y="0"/>
                  </a:moveTo>
                  <a:lnTo>
                    <a:pt x="7109" y="44"/>
                  </a:lnTo>
                  <a:lnTo>
                    <a:pt x="7022" y="44"/>
                  </a:lnTo>
                  <a:lnTo>
                    <a:pt x="7022" y="132"/>
                  </a:lnTo>
                  <a:lnTo>
                    <a:pt x="5749" y="2677"/>
                  </a:lnTo>
                  <a:lnTo>
                    <a:pt x="4476" y="5178"/>
                  </a:lnTo>
                  <a:lnTo>
                    <a:pt x="1229" y="11277"/>
                  </a:lnTo>
                  <a:lnTo>
                    <a:pt x="1229" y="11321"/>
                  </a:lnTo>
                  <a:lnTo>
                    <a:pt x="308" y="13735"/>
                  </a:lnTo>
                  <a:lnTo>
                    <a:pt x="308" y="13779"/>
                  </a:lnTo>
                  <a:lnTo>
                    <a:pt x="1" y="16017"/>
                  </a:lnTo>
                  <a:lnTo>
                    <a:pt x="1" y="16060"/>
                  </a:lnTo>
                  <a:lnTo>
                    <a:pt x="132" y="19176"/>
                  </a:lnTo>
                  <a:lnTo>
                    <a:pt x="132" y="19264"/>
                  </a:lnTo>
                  <a:lnTo>
                    <a:pt x="176" y="19308"/>
                  </a:lnTo>
                  <a:lnTo>
                    <a:pt x="308" y="19351"/>
                  </a:lnTo>
                  <a:lnTo>
                    <a:pt x="396" y="19351"/>
                  </a:lnTo>
                  <a:lnTo>
                    <a:pt x="439" y="19308"/>
                  </a:lnTo>
                  <a:lnTo>
                    <a:pt x="483" y="19264"/>
                  </a:lnTo>
                  <a:lnTo>
                    <a:pt x="483" y="19176"/>
                  </a:lnTo>
                  <a:lnTo>
                    <a:pt x="352" y="16060"/>
                  </a:lnTo>
                  <a:lnTo>
                    <a:pt x="659" y="13866"/>
                  </a:lnTo>
                  <a:lnTo>
                    <a:pt x="1536" y="11453"/>
                  </a:lnTo>
                  <a:lnTo>
                    <a:pt x="4827" y="5354"/>
                  </a:lnTo>
                  <a:lnTo>
                    <a:pt x="6100" y="2852"/>
                  </a:lnTo>
                  <a:lnTo>
                    <a:pt x="7329" y="264"/>
                  </a:lnTo>
                  <a:lnTo>
                    <a:pt x="7329" y="176"/>
                  </a:lnTo>
                  <a:lnTo>
                    <a:pt x="7329" y="132"/>
                  </a:lnTo>
                  <a:lnTo>
                    <a:pt x="7285" y="88"/>
                  </a:lnTo>
                  <a:lnTo>
                    <a:pt x="7241" y="44"/>
                  </a:lnTo>
                  <a:lnTo>
                    <a:pt x="7153" y="0"/>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5" name="Google Shape;4685;p91"/>
            <p:cNvSpPr/>
            <p:nvPr/>
          </p:nvSpPr>
          <p:spPr>
            <a:xfrm>
              <a:off x="2263200" y="1174125"/>
              <a:ext cx="342300" cy="810725"/>
            </a:xfrm>
            <a:custGeom>
              <a:rect b="b" l="l" r="r" t="t"/>
              <a:pathLst>
                <a:path extrusionOk="0" h="32429" w="13692">
                  <a:moveTo>
                    <a:pt x="13384" y="1"/>
                  </a:moveTo>
                  <a:lnTo>
                    <a:pt x="13340" y="88"/>
                  </a:lnTo>
                  <a:lnTo>
                    <a:pt x="11014" y="4389"/>
                  </a:lnTo>
                  <a:lnTo>
                    <a:pt x="9479" y="7241"/>
                  </a:lnTo>
                  <a:lnTo>
                    <a:pt x="8294" y="9918"/>
                  </a:lnTo>
                  <a:lnTo>
                    <a:pt x="7723" y="11980"/>
                  </a:lnTo>
                  <a:lnTo>
                    <a:pt x="7723" y="12024"/>
                  </a:lnTo>
                  <a:lnTo>
                    <a:pt x="7548" y="16544"/>
                  </a:lnTo>
                  <a:lnTo>
                    <a:pt x="7153" y="17816"/>
                  </a:lnTo>
                  <a:lnTo>
                    <a:pt x="5003" y="21502"/>
                  </a:lnTo>
                  <a:lnTo>
                    <a:pt x="1975" y="26329"/>
                  </a:lnTo>
                  <a:lnTo>
                    <a:pt x="0" y="31682"/>
                  </a:lnTo>
                  <a:lnTo>
                    <a:pt x="0" y="31770"/>
                  </a:lnTo>
                  <a:lnTo>
                    <a:pt x="0" y="31814"/>
                  </a:lnTo>
                  <a:lnTo>
                    <a:pt x="352" y="32340"/>
                  </a:lnTo>
                  <a:lnTo>
                    <a:pt x="395" y="32428"/>
                  </a:lnTo>
                  <a:lnTo>
                    <a:pt x="571" y="32428"/>
                  </a:lnTo>
                  <a:lnTo>
                    <a:pt x="615" y="32384"/>
                  </a:lnTo>
                  <a:lnTo>
                    <a:pt x="2897" y="30015"/>
                  </a:lnTo>
                  <a:lnTo>
                    <a:pt x="2940" y="29971"/>
                  </a:lnTo>
                  <a:lnTo>
                    <a:pt x="2940" y="29927"/>
                  </a:lnTo>
                  <a:lnTo>
                    <a:pt x="2940" y="29839"/>
                  </a:lnTo>
                  <a:lnTo>
                    <a:pt x="2897" y="29795"/>
                  </a:lnTo>
                  <a:lnTo>
                    <a:pt x="2853" y="29752"/>
                  </a:lnTo>
                  <a:lnTo>
                    <a:pt x="2721" y="29752"/>
                  </a:lnTo>
                  <a:lnTo>
                    <a:pt x="2633" y="29795"/>
                  </a:lnTo>
                  <a:lnTo>
                    <a:pt x="527" y="31989"/>
                  </a:lnTo>
                  <a:lnTo>
                    <a:pt x="352" y="31726"/>
                  </a:lnTo>
                  <a:lnTo>
                    <a:pt x="2282" y="26504"/>
                  </a:lnTo>
                  <a:lnTo>
                    <a:pt x="5310" y="21678"/>
                  </a:lnTo>
                  <a:lnTo>
                    <a:pt x="7460" y="17992"/>
                  </a:lnTo>
                  <a:lnTo>
                    <a:pt x="7504" y="17948"/>
                  </a:lnTo>
                  <a:lnTo>
                    <a:pt x="7899" y="16631"/>
                  </a:lnTo>
                  <a:lnTo>
                    <a:pt x="7899" y="16587"/>
                  </a:lnTo>
                  <a:lnTo>
                    <a:pt x="8074" y="12024"/>
                  </a:lnTo>
                  <a:lnTo>
                    <a:pt x="8645" y="10049"/>
                  </a:lnTo>
                  <a:lnTo>
                    <a:pt x="9830" y="7373"/>
                  </a:lnTo>
                  <a:lnTo>
                    <a:pt x="11322" y="4564"/>
                  </a:lnTo>
                  <a:lnTo>
                    <a:pt x="13647" y="264"/>
                  </a:lnTo>
                  <a:lnTo>
                    <a:pt x="13691" y="176"/>
                  </a:lnTo>
                  <a:lnTo>
                    <a:pt x="13691" y="88"/>
                  </a:lnTo>
                  <a:lnTo>
                    <a:pt x="13647" y="45"/>
                  </a:lnTo>
                  <a:lnTo>
                    <a:pt x="13603" y="1"/>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6" name="Google Shape;4686;p91"/>
            <p:cNvSpPr/>
            <p:nvPr/>
          </p:nvSpPr>
          <p:spPr>
            <a:xfrm>
              <a:off x="3125450" y="769325"/>
              <a:ext cx="242475" cy="648375"/>
            </a:xfrm>
            <a:custGeom>
              <a:rect b="b" l="l" r="r" t="t"/>
              <a:pathLst>
                <a:path extrusionOk="0" h="25935" w="9699">
                  <a:moveTo>
                    <a:pt x="9479" y="1"/>
                  </a:moveTo>
                  <a:lnTo>
                    <a:pt x="9435" y="45"/>
                  </a:lnTo>
                  <a:lnTo>
                    <a:pt x="9391" y="89"/>
                  </a:lnTo>
                  <a:lnTo>
                    <a:pt x="8996" y="878"/>
                  </a:lnTo>
                  <a:lnTo>
                    <a:pt x="8952" y="878"/>
                  </a:lnTo>
                  <a:lnTo>
                    <a:pt x="8162" y="2941"/>
                  </a:lnTo>
                  <a:lnTo>
                    <a:pt x="6846" y="6846"/>
                  </a:lnTo>
                  <a:lnTo>
                    <a:pt x="5573" y="9742"/>
                  </a:lnTo>
                  <a:lnTo>
                    <a:pt x="4652" y="11410"/>
                  </a:lnTo>
                  <a:lnTo>
                    <a:pt x="3862" y="12989"/>
                  </a:lnTo>
                  <a:lnTo>
                    <a:pt x="3160" y="14525"/>
                  </a:lnTo>
                  <a:lnTo>
                    <a:pt x="2590" y="16017"/>
                  </a:lnTo>
                  <a:lnTo>
                    <a:pt x="2019" y="17553"/>
                  </a:lnTo>
                  <a:lnTo>
                    <a:pt x="1536" y="19089"/>
                  </a:lnTo>
                  <a:lnTo>
                    <a:pt x="483" y="22380"/>
                  </a:lnTo>
                  <a:lnTo>
                    <a:pt x="88" y="23696"/>
                  </a:lnTo>
                  <a:lnTo>
                    <a:pt x="88" y="23740"/>
                  </a:lnTo>
                  <a:lnTo>
                    <a:pt x="1" y="25759"/>
                  </a:lnTo>
                  <a:lnTo>
                    <a:pt x="1" y="25802"/>
                  </a:lnTo>
                  <a:lnTo>
                    <a:pt x="44" y="25846"/>
                  </a:lnTo>
                  <a:lnTo>
                    <a:pt x="88" y="25890"/>
                  </a:lnTo>
                  <a:lnTo>
                    <a:pt x="176" y="25934"/>
                  </a:lnTo>
                  <a:lnTo>
                    <a:pt x="308" y="25890"/>
                  </a:lnTo>
                  <a:lnTo>
                    <a:pt x="352" y="25759"/>
                  </a:lnTo>
                  <a:lnTo>
                    <a:pt x="439" y="23784"/>
                  </a:lnTo>
                  <a:lnTo>
                    <a:pt x="834" y="22511"/>
                  </a:lnTo>
                  <a:lnTo>
                    <a:pt x="1844" y="19220"/>
                  </a:lnTo>
                  <a:lnTo>
                    <a:pt x="2370" y="17685"/>
                  </a:lnTo>
                  <a:lnTo>
                    <a:pt x="2897" y="16149"/>
                  </a:lnTo>
                  <a:lnTo>
                    <a:pt x="3511" y="14657"/>
                  </a:lnTo>
                  <a:lnTo>
                    <a:pt x="4169" y="13121"/>
                  </a:lnTo>
                  <a:lnTo>
                    <a:pt x="4959" y="11541"/>
                  </a:lnTo>
                  <a:lnTo>
                    <a:pt x="5881" y="9874"/>
                  </a:lnTo>
                  <a:lnTo>
                    <a:pt x="7153" y="6978"/>
                  </a:lnTo>
                  <a:lnTo>
                    <a:pt x="8513" y="3029"/>
                  </a:lnTo>
                  <a:lnTo>
                    <a:pt x="9303" y="1010"/>
                  </a:lnTo>
                  <a:lnTo>
                    <a:pt x="9698" y="264"/>
                  </a:lnTo>
                  <a:lnTo>
                    <a:pt x="9698" y="176"/>
                  </a:lnTo>
                  <a:lnTo>
                    <a:pt x="9698" y="89"/>
                  </a:lnTo>
                  <a:lnTo>
                    <a:pt x="9698" y="45"/>
                  </a:lnTo>
                  <a:lnTo>
                    <a:pt x="9610" y="1"/>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7" name="Google Shape;4687;p91"/>
            <p:cNvSpPr/>
            <p:nvPr/>
          </p:nvSpPr>
          <p:spPr>
            <a:xfrm>
              <a:off x="3734300" y="758375"/>
              <a:ext cx="1192475" cy="1433800"/>
            </a:xfrm>
            <a:custGeom>
              <a:rect b="b" l="l" r="r" t="t"/>
              <a:pathLst>
                <a:path extrusionOk="0" h="57352" w="47699">
                  <a:moveTo>
                    <a:pt x="22906" y="0"/>
                  </a:moveTo>
                  <a:lnTo>
                    <a:pt x="22862" y="44"/>
                  </a:lnTo>
                  <a:lnTo>
                    <a:pt x="22818" y="88"/>
                  </a:lnTo>
                  <a:lnTo>
                    <a:pt x="21063" y="2764"/>
                  </a:lnTo>
                  <a:lnTo>
                    <a:pt x="21063" y="2808"/>
                  </a:lnTo>
                  <a:lnTo>
                    <a:pt x="19703" y="5968"/>
                  </a:lnTo>
                  <a:lnTo>
                    <a:pt x="19483" y="6582"/>
                  </a:lnTo>
                  <a:lnTo>
                    <a:pt x="19176" y="7196"/>
                  </a:lnTo>
                  <a:lnTo>
                    <a:pt x="18562" y="8337"/>
                  </a:lnTo>
                  <a:lnTo>
                    <a:pt x="17816" y="9434"/>
                  </a:lnTo>
                  <a:lnTo>
                    <a:pt x="17070" y="10487"/>
                  </a:lnTo>
                  <a:lnTo>
                    <a:pt x="16236" y="11497"/>
                  </a:lnTo>
                  <a:lnTo>
                    <a:pt x="15358" y="12506"/>
                  </a:lnTo>
                  <a:lnTo>
                    <a:pt x="13559" y="14437"/>
                  </a:lnTo>
                  <a:lnTo>
                    <a:pt x="11629" y="16543"/>
                  </a:lnTo>
                  <a:lnTo>
                    <a:pt x="10707" y="17596"/>
                  </a:lnTo>
                  <a:lnTo>
                    <a:pt x="9873" y="18693"/>
                  </a:lnTo>
                  <a:lnTo>
                    <a:pt x="7679" y="21326"/>
                  </a:lnTo>
                  <a:lnTo>
                    <a:pt x="7635" y="21414"/>
                  </a:lnTo>
                  <a:lnTo>
                    <a:pt x="7416" y="22423"/>
                  </a:lnTo>
                  <a:lnTo>
                    <a:pt x="7416" y="22467"/>
                  </a:lnTo>
                  <a:lnTo>
                    <a:pt x="7855" y="25670"/>
                  </a:lnTo>
                  <a:lnTo>
                    <a:pt x="7723" y="26591"/>
                  </a:lnTo>
                  <a:lnTo>
                    <a:pt x="6889" y="26284"/>
                  </a:lnTo>
                  <a:lnTo>
                    <a:pt x="6802" y="26240"/>
                  </a:lnTo>
                  <a:lnTo>
                    <a:pt x="6714" y="26284"/>
                  </a:lnTo>
                  <a:lnTo>
                    <a:pt x="4125" y="27645"/>
                  </a:lnTo>
                  <a:lnTo>
                    <a:pt x="4037" y="27732"/>
                  </a:lnTo>
                  <a:lnTo>
                    <a:pt x="3511" y="29268"/>
                  </a:lnTo>
                  <a:lnTo>
                    <a:pt x="3467" y="29312"/>
                  </a:lnTo>
                  <a:lnTo>
                    <a:pt x="3160" y="31243"/>
                  </a:lnTo>
                  <a:lnTo>
                    <a:pt x="3160" y="31287"/>
                  </a:lnTo>
                  <a:lnTo>
                    <a:pt x="3467" y="33788"/>
                  </a:lnTo>
                  <a:lnTo>
                    <a:pt x="3598" y="35017"/>
                  </a:lnTo>
                  <a:lnTo>
                    <a:pt x="3642" y="36157"/>
                  </a:lnTo>
                  <a:lnTo>
                    <a:pt x="3686" y="37167"/>
                  </a:lnTo>
                  <a:lnTo>
                    <a:pt x="3686" y="38088"/>
                  </a:lnTo>
                  <a:lnTo>
                    <a:pt x="3598" y="38966"/>
                  </a:lnTo>
                  <a:lnTo>
                    <a:pt x="3511" y="39712"/>
                  </a:lnTo>
                  <a:lnTo>
                    <a:pt x="3379" y="40414"/>
                  </a:lnTo>
                  <a:lnTo>
                    <a:pt x="3204" y="41028"/>
                  </a:lnTo>
                  <a:lnTo>
                    <a:pt x="3028" y="41599"/>
                  </a:lnTo>
                  <a:lnTo>
                    <a:pt x="2809" y="42081"/>
                  </a:lnTo>
                  <a:lnTo>
                    <a:pt x="2589" y="42520"/>
                  </a:lnTo>
                  <a:lnTo>
                    <a:pt x="2326" y="42871"/>
                  </a:lnTo>
                  <a:lnTo>
                    <a:pt x="2063" y="43178"/>
                  </a:lnTo>
                  <a:lnTo>
                    <a:pt x="1799" y="43442"/>
                  </a:lnTo>
                  <a:lnTo>
                    <a:pt x="1536" y="43705"/>
                  </a:lnTo>
                  <a:lnTo>
                    <a:pt x="1229" y="43880"/>
                  </a:lnTo>
                  <a:lnTo>
                    <a:pt x="1185" y="43924"/>
                  </a:lnTo>
                  <a:lnTo>
                    <a:pt x="44" y="45285"/>
                  </a:lnTo>
                  <a:lnTo>
                    <a:pt x="0" y="45372"/>
                  </a:lnTo>
                  <a:lnTo>
                    <a:pt x="0" y="45416"/>
                  </a:lnTo>
                  <a:lnTo>
                    <a:pt x="88" y="46118"/>
                  </a:lnTo>
                  <a:lnTo>
                    <a:pt x="1361" y="50638"/>
                  </a:lnTo>
                  <a:lnTo>
                    <a:pt x="2326" y="53446"/>
                  </a:lnTo>
                  <a:lnTo>
                    <a:pt x="2370" y="53446"/>
                  </a:lnTo>
                  <a:lnTo>
                    <a:pt x="3774" y="55728"/>
                  </a:lnTo>
                  <a:lnTo>
                    <a:pt x="5047" y="57176"/>
                  </a:lnTo>
                  <a:lnTo>
                    <a:pt x="5134" y="57220"/>
                  </a:lnTo>
                  <a:lnTo>
                    <a:pt x="5529" y="57352"/>
                  </a:lnTo>
                  <a:lnTo>
                    <a:pt x="5617" y="57352"/>
                  </a:lnTo>
                  <a:lnTo>
                    <a:pt x="6670" y="56957"/>
                  </a:lnTo>
                  <a:lnTo>
                    <a:pt x="6714" y="56913"/>
                  </a:lnTo>
                  <a:lnTo>
                    <a:pt x="7460" y="56035"/>
                  </a:lnTo>
                  <a:lnTo>
                    <a:pt x="7504" y="55991"/>
                  </a:lnTo>
                  <a:lnTo>
                    <a:pt x="7943" y="54850"/>
                  </a:lnTo>
                  <a:lnTo>
                    <a:pt x="7943" y="54807"/>
                  </a:lnTo>
                  <a:lnTo>
                    <a:pt x="8118" y="52261"/>
                  </a:lnTo>
                  <a:lnTo>
                    <a:pt x="8118" y="52174"/>
                  </a:lnTo>
                  <a:lnTo>
                    <a:pt x="7592" y="50726"/>
                  </a:lnTo>
                  <a:lnTo>
                    <a:pt x="4827" y="46118"/>
                  </a:lnTo>
                  <a:lnTo>
                    <a:pt x="4432" y="45241"/>
                  </a:lnTo>
                  <a:lnTo>
                    <a:pt x="4564" y="44933"/>
                  </a:lnTo>
                  <a:lnTo>
                    <a:pt x="5003" y="44626"/>
                  </a:lnTo>
                  <a:lnTo>
                    <a:pt x="8118" y="43793"/>
                  </a:lnTo>
                  <a:lnTo>
                    <a:pt x="11278" y="45460"/>
                  </a:lnTo>
                  <a:lnTo>
                    <a:pt x="12682" y="45987"/>
                  </a:lnTo>
                  <a:lnTo>
                    <a:pt x="14744" y="47347"/>
                  </a:lnTo>
                  <a:lnTo>
                    <a:pt x="14788" y="47347"/>
                  </a:lnTo>
                  <a:lnTo>
                    <a:pt x="18386" y="49102"/>
                  </a:lnTo>
                  <a:lnTo>
                    <a:pt x="20931" y="49936"/>
                  </a:lnTo>
                  <a:lnTo>
                    <a:pt x="21019" y="49936"/>
                  </a:lnTo>
                  <a:lnTo>
                    <a:pt x="25100" y="49234"/>
                  </a:lnTo>
                  <a:lnTo>
                    <a:pt x="26329" y="49321"/>
                  </a:lnTo>
                  <a:lnTo>
                    <a:pt x="26416" y="49321"/>
                  </a:lnTo>
                  <a:lnTo>
                    <a:pt x="27162" y="49102"/>
                  </a:lnTo>
                  <a:lnTo>
                    <a:pt x="27206" y="49102"/>
                  </a:lnTo>
                  <a:lnTo>
                    <a:pt x="30497" y="47127"/>
                  </a:lnTo>
                  <a:lnTo>
                    <a:pt x="32735" y="46689"/>
                  </a:lnTo>
                  <a:lnTo>
                    <a:pt x="35631" y="45855"/>
                  </a:lnTo>
                  <a:lnTo>
                    <a:pt x="35675" y="45811"/>
                  </a:lnTo>
                  <a:lnTo>
                    <a:pt x="36992" y="45065"/>
                  </a:lnTo>
                  <a:lnTo>
                    <a:pt x="39668" y="42959"/>
                  </a:lnTo>
                  <a:lnTo>
                    <a:pt x="39712" y="42915"/>
                  </a:lnTo>
                  <a:lnTo>
                    <a:pt x="41555" y="40896"/>
                  </a:lnTo>
                  <a:lnTo>
                    <a:pt x="42564" y="39448"/>
                  </a:lnTo>
                  <a:lnTo>
                    <a:pt x="42608" y="39405"/>
                  </a:lnTo>
                  <a:lnTo>
                    <a:pt x="43398" y="37474"/>
                  </a:lnTo>
                  <a:lnTo>
                    <a:pt x="43442" y="37430"/>
                  </a:lnTo>
                  <a:lnTo>
                    <a:pt x="44451" y="33349"/>
                  </a:lnTo>
                  <a:lnTo>
                    <a:pt x="45197" y="32120"/>
                  </a:lnTo>
                  <a:lnTo>
                    <a:pt x="45636" y="31067"/>
                  </a:lnTo>
                  <a:lnTo>
                    <a:pt x="46031" y="29926"/>
                  </a:lnTo>
                  <a:lnTo>
                    <a:pt x="46382" y="28654"/>
                  </a:lnTo>
                  <a:lnTo>
                    <a:pt x="46733" y="27381"/>
                  </a:lnTo>
                  <a:lnTo>
                    <a:pt x="47303" y="24968"/>
                  </a:lnTo>
                  <a:lnTo>
                    <a:pt x="47698" y="23125"/>
                  </a:lnTo>
                  <a:lnTo>
                    <a:pt x="47698" y="23037"/>
                  </a:lnTo>
                  <a:lnTo>
                    <a:pt x="47655" y="22993"/>
                  </a:lnTo>
                  <a:lnTo>
                    <a:pt x="47611" y="22906"/>
                  </a:lnTo>
                  <a:lnTo>
                    <a:pt x="47435" y="22906"/>
                  </a:lnTo>
                  <a:lnTo>
                    <a:pt x="47391" y="22993"/>
                  </a:lnTo>
                  <a:lnTo>
                    <a:pt x="47347" y="23037"/>
                  </a:lnTo>
                  <a:lnTo>
                    <a:pt x="46996" y="24880"/>
                  </a:lnTo>
                  <a:lnTo>
                    <a:pt x="46426" y="27250"/>
                  </a:lnTo>
                  <a:lnTo>
                    <a:pt x="46075" y="28522"/>
                  </a:lnTo>
                  <a:lnTo>
                    <a:pt x="45680" y="29795"/>
                  </a:lnTo>
                  <a:lnTo>
                    <a:pt x="45285" y="30936"/>
                  </a:lnTo>
                  <a:lnTo>
                    <a:pt x="44890" y="31989"/>
                  </a:lnTo>
                  <a:lnTo>
                    <a:pt x="44144" y="33217"/>
                  </a:lnTo>
                  <a:lnTo>
                    <a:pt x="44100" y="33261"/>
                  </a:lnTo>
                  <a:lnTo>
                    <a:pt x="43091" y="37342"/>
                  </a:lnTo>
                  <a:lnTo>
                    <a:pt x="42257" y="39273"/>
                  </a:lnTo>
                  <a:lnTo>
                    <a:pt x="41292" y="40677"/>
                  </a:lnTo>
                  <a:lnTo>
                    <a:pt x="39449" y="42696"/>
                  </a:lnTo>
                  <a:lnTo>
                    <a:pt x="36772" y="44802"/>
                  </a:lnTo>
                  <a:lnTo>
                    <a:pt x="35500" y="45504"/>
                  </a:lnTo>
                  <a:lnTo>
                    <a:pt x="32647" y="46382"/>
                  </a:lnTo>
                  <a:lnTo>
                    <a:pt x="30409" y="46820"/>
                  </a:lnTo>
                  <a:lnTo>
                    <a:pt x="30366" y="46820"/>
                  </a:lnTo>
                  <a:lnTo>
                    <a:pt x="27031" y="48795"/>
                  </a:lnTo>
                  <a:lnTo>
                    <a:pt x="26329" y="48970"/>
                  </a:lnTo>
                  <a:lnTo>
                    <a:pt x="25100" y="48883"/>
                  </a:lnTo>
                  <a:lnTo>
                    <a:pt x="25056" y="48883"/>
                  </a:lnTo>
                  <a:lnTo>
                    <a:pt x="20975" y="49585"/>
                  </a:lnTo>
                  <a:lnTo>
                    <a:pt x="18518" y="48795"/>
                  </a:lnTo>
                  <a:lnTo>
                    <a:pt x="14920" y="47040"/>
                  </a:lnTo>
                  <a:lnTo>
                    <a:pt x="12857" y="45679"/>
                  </a:lnTo>
                  <a:lnTo>
                    <a:pt x="11409" y="45109"/>
                  </a:lnTo>
                  <a:lnTo>
                    <a:pt x="8250" y="43442"/>
                  </a:lnTo>
                  <a:lnTo>
                    <a:pt x="8118" y="43442"/>
                  </a:lnTo>
                  <a:lnTo>
                    <a:pt x="4871" y="44275"/>
                  </a:lnTo>
                  <a:lnTo>
                    <a:pt x="4827" y="44319"/>
                  </a:lnTo>
                  <a:lnTo>
                    <a:pt x="4301" y="44670"/>
                  </a:lnTo>
                  <a:lnTo>
                    <a:pt x="4257" y="44714"/>
                  </a:lnTo>
                  <a:lnTo>
                    <a:pt x="4081" y="45197"/>
                  </a:lnTo>
                  <a:lnTo>
                    <a:pt x="4037" y="45285"/>
                  </a:lnTo>
                  <a:lnTo>
                    <a:pt x="4081" y="45328"/>
                  </a:lnTo>
                  <a:lnTo>
                    <a:pt x="4520" y="46294"/>
                  </a:lnTo>
                  <a:lnTo>
                    <a:pt x="7284" y="50901"/>
                  </a:lnTo>
                  <a:lnTo>
                    <a:pt x="7767" y="52261"/>
                  </a:lnTo>
                  <a:lnTo>
                    <a:pt x="7592" y="54763"/>
                  </a:lnTo>
                  <a:lnTo>
                    <a:pt x="7197" y="55816"/>
                  </a:lnTo>
                  <a:lnTo>
                    <a:pt x="6495" y="56650"/>
                  </a:lnTo>
                  <a:lnTo>
                    <a:pt x="5529" y="57001"/>
                  </a:lnTo>
                  <a:lnTo>
                    <a:pt x="5310" y="56913"/>
                  </a:lnTo>
                  <a:lnTo>
                    <a:pt x="4037" y="55509"/>
                  </a:lnTo>
                  <a:lnTo>
                    <a:pt x="2677" y="53271"/>
                  </a:lnTo>
                  <a:lnTo>
                    <a:pt x="1668" y="50506"/>
                  </a:lnTo>
                  <a:lnTo>
                    <a:pt x="439" y="46030"/>
                  </a:lnTo>
                  <a:lnTo>
                    <a:pt x="351" y="45460"/>
                  </a:lnTo>
                  <a:lnTo>
                    <a:pt x="1448" y="44144"/>
                  </a:lnTo>
                  <a:lnTo>
                    <a:pt x="1931" y="43793"/>
                  </a:lnTo>
                  <a:lnTo>
                    <a:pt x="2370" y="43398"/>
                  </a:lnTo>
                  <a:lnTo>
                    <a:pt x="2721" y="42915"/>
                  </a:lnTo>
                  <a:lnTo>
                    <a:pt x="3072" y="42345"/>
                  </a:lnTo>
                  <a:lnTo>
                    <a:pt x="3335" y="41774"/>
                  </a:lnTo>
                  <a:lnTo>
                    <a:pt x="3555" y="41116"/>
                  </a:lnTo>
                  <a:lnTo>
                    <a:pt x="3730" y="40458"/>
                  </a:lnTo>
                  <a:lnTo>
                    <a:pt x="3862" y="39756"/>
                  </a:lnTo>
                  <a:lnTo>
                    <a:pt x="3949" y="39010"/>
                  </a:lnTo>
                  <a:lnTo>
                    <a:pt x="3993" y="38264"/>
                  </a:lnTo>
                  <a:lnTo>
                    <a:pt x="4037" y="37518"/>
                  </a:lnTo>
                  <a:lnTo>
                    <a:pt x="4037" y="36772"/>
                  </a:lnTo>
                  <a:lnTo>
                    <a:pt x="3949" y="35236"/>
                  </a:lnTo>
                  <a:lnTo>
                    <a:pt x="3818" y="33744"/>
                  </a:lnTo>
                  <a:lnTo>
                    <a:pt x="3511" y="31287"/>
                  </a:lnTo>
                  <a:lnTo>
                    <a:pt x="3818" y="29400"/>
                  </a:lnTo>
                  <a:lnTo>
                    <a:pt x="4344" y="27908"/>
                  </a:lnTo>
                  <a:lnTo>
                    <a:pt x="6846" y="26635"/>
                  </a:lnTo>
                  <a:lnTo>
                    <a:pt x="7811" y="26986"/>
                  </a:lnTo>
                  <a:lnTo>
                    <a:pt x="7987" y="26986"/>
                  </a:lnTo>
                  <a:lnTo>
                    <a:pt x="8030" y="26943"/>
                  </a:lnTo>
                  <a:lnTo>
                    <a:pt x="8074" y="26855"/>
                  </a:lnTo>
                  <a:lnTo>
                    <a:pt x="8206" y="25714"/>
                  </a:lnTo>
                  <a:lnTo>
                    <a:pt x="8206" y="25670"/>
                  </a:lnTo>
                  <a:lnTo>
                    <a:pt x="7767" y="22423"/>
                  </a:lnTo>
                  <a:lnTo>
                    <a:pt x="7943" y="21501"/>
                  </a:lnTo>
                  <a:lnTo>
                    <a:pt x="10137" y="18912"/>
                  </a:lnTo>
                  <a:lnTo>
                    <a:pt x="11014" y="17815"/>
                  </a:lnTo>
                  <a:lnTo>
                    <a:pt x="11892" y="16762"/>
                  </a:lnTo>
                  <a:lnTo>
                    <a:pt x="13823" y="14700"/>
                  </a:lnTo>
                  <a:lnTo>
                    <a:pt x="15622" y="12725"/>
                  </a:lnTo>
                  <a:lnTo>
                    <a:pt x="16499" y="11716"/>
                  </a:lnTo>
                  <a:lnTo>
                    <a:pt x="17333" y="10707"/>
                  </a:lnTo>
                  <a:lnTo>
                    <a:pt x="18123" y="9610"/>
                  </a:lnTo>
                  <a:lnTo>
                    <a:pt x="18869" y="8513"/>
                  </a:lnTo>
                  <a:lnTo>
                    <a:pt x="19176" y="7942"/>
                  </a:lnTo>
                  <a:lnTo>
                    <a:pt x="19483" y="7328"/>
                  </a:lnTo>
                  <a:lnTo>
                    <a:pt x="19790" y="6714"/>
                  </a:lnTo>
                  <a:lnTo>
                    <a:pt x="20054" y="6099"/>
                  </a:lnTo>
                  <a:lnTo>
                    <a:pt x="21370" y="2940"/>
                  </a:lnTo>
                  <a:lnTo>
                    <a:pt x="23125" y="263"/>
                  </a:lnTo>
                  <a:lnTo>
                    <a:pt x="23125" y="219"/>
                  </a:lnTo>
                  <a:lnTo>
                    <a:pt x="23125" y="132"/>
                  </a:lnTo>
                  <a:lnTo>
                    <a:pt x="23125" y="88"/>
                  </a:lnTo>
                  <a:lnTo>
                    <a:pt x="23038" y="44"/>
                  </a:lnTo>
                  <a:lnTo>
                    <a:pt x="22994" y="0"/>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8" name="Google Shape;4688;p91"/>
            <p:cNvSpPr/>
            <p:nvPr/>
          </p:nvSpPr>
          <p:spPr>
            <a:xfrm>
              <a:off x="3959175" y="763850"/>
              <a:ext cx="850225" cy="1129950"/>
            </a:xfrm>
            <a:custGeom>
              <a:rect b="b" l="l" r="r" t="t"/>
              <a:pathLst>
                <a:path extrusionOk="0" h="45198" w="34009">
                  <a:moveTo>
                    <a:pt x="17421" y="0"/>
                  </a:moveTo>
                  <a:lnTo>
                    <a:pt x="17377" y="44"/>
                  </a:lnTo>
                  <a:lnTo>
                    <a:pt x="17334" y="88"/>
                  </a:lnTo>
                  <a:lnTo>
                    <a:pt x="15666" y="2458"/>
                  </a:lnTo>
                  <a:lnTo>
                    <a:pt x="15666" y="2502"/>
                  </a:lnTo>
                  <a:lnTo>
                    <a:pt x="13823" y="5924"/>
                  </a:lnTo>
                  <a:lnTo>
                    <a:pt x="13779" y="5968"/>
                  </a:lnTo>
                  <a:lnTo>
                    <a:pt x="13516" y="7328"/>
                  </a:lnTo>
                  <a:lnTo>
                    <a:pt x="13516" y="7372"/>
                  </a:lnTo>
                  <a:lnTo>
                    <a:pt x="13253" y="11936"/>
                  </a:lnTo>
                  <a:lnTo>
                    <a:pt x="12946" y="12682"/>
                  </a:lnTo>
                  <a:lnTo>
                    <a:pt x="11059" y="15534"/>
                  </a:lnTo>
                  <a:lnTo>
                    <a:pt x="8952" y="18342"/>
                  </a:lnTo>
                  <a:lnTo>
                    <a:pt x="8909" y="18430"/>
                  </a:lnTo>
                  <a:lnTo>
                    <a:pt x="8865" y="18869"/>
                  </a:lnTo>
                  <a:lnTo>
                    <a:pt x="8865" y="18957"/>
                  </a:lnTo>
                  <a:lnTo>
                    <a:pt x="8952" y="19044"/>
                  </a:lnTo>
                  <a:lnTo>
                    <a:pt x="9260" y="19220"/>
                  </a:lnTo>
                  <a:lnTo>
                    <a:pt x="9391" y="19571"/>
                  </a:lnTo>
                  <a:lnTo>
                    <a:pt x="9084" y="20712"/>
                  </a:lnTo>
                  <a:lnTo>
                    <a:pt x="7548" y="23959"/>
                  </a:lnTo>
                  <a:lnTo>
                    <a:pt x="6407" y="25934"/>
                  </a:lnTo>
                  <a:lnTo>
                    <a:pt x="6012" y="26197"/>
                  </a:lnTo>
                  <a:lnTo>
                    <a:pt x="5749" y="26197"/>
                  </a:lnTo>
                  <a:lnTo>
                    <a:pt x="3511" y="24881"/>
                  </a:lnTo>
                  <a:lnTo>
                    <a:pt x="3423" y="24837"/>
                  </a:lnTo>
                  <a:lnTo>
                    <a:pt x="3336" y="24837"/>
                  </a:lnTo>
                  <a:lnTo>
                    <a:pt x="3292" y="24924"/>
                  </a:lnTo>
                  <a:lnTo>
                    <a:pt x="3248" y="24968"/>
                  </a:lnTo>
                  <a:lnTo>
                    <a:pt x="2809" y="26987"/>
                  </a:lnTo>
                  <a:lnTo>
                    <a:pt x="2239" y="28040"/>
                  </a:lnTo>
                  <a:lnTo>
                    <a:pt x="1142" y="28874"/>
                  </a:lnTo>
                  <a:lnTo>
                    <a:pt x="396" y="29576"/>
                  </a:lnTo>
                  <a:lnTo>
                    <a:pt x="352" y="29620"/>
                  </a:lnTo>
                  <a:lnTo>
                    <a:pt x="89" y="30102"/>
                  </a:lnTo>
                  <a:lnTo>
                    <a:pt x="89" y="30146"/>
                  </a:lnTo>
                  <a:lnTo>
                    <a:pt x="1" y="31594"/>
                  </a:lnTo>
                  <a:lnTo>
                    <a:pt x="1" y="31682"/>
                  </a:lnTo>
                  <a:lnTo>
                    <a:pt x="440" y="33349"/>
                  </a:lnTo>
                  <a:lnTo>
                    <a:pt x="1844" y="36597"/>
                  </a:lnTo>
                  <a:lnTo>
                    <a:pt x="2941" y="39186"/>
                  </a:lnTo>
                  <a:lnTo>
                    <a:pt x="2985" y="39273"/>
                  </a:lnTo>
                  <a:lnTo>
                    <a:pt x="4564" y="40414"/>
                  </a:lnTo>
                  <a:lnTo>
                    <a:pt x="6188" y="41950"/>
                  </a:lnTo>
                  <a:lnTo>
                    <a:pt x="6232" y="41950"/>
                  </a:lnTo>
                  <a:lnTo>
                    <a:pt x="8206" y="42871"/>
                  </a:lnTo>
                  <a:lnTo>
                    <a:pt x="11541" y="44056"/>
                  </a:lnTo>
                  <a:lnTo>
                    <a:pt x="14481" y="44846"/>
                  </a:lnTo>
                  <a:lnTo>
                    <a:pt x="14525" y="44890"/>
                  </a:lnTo>
                  <a:lnTo>
                    <a:pt x="15710" y="44758"/>
                  </a:lnTo>
                  <a:lnTo>
                    <a:pt x="18211" y="45197"/>
                  </a:lnTo>
                  <a:lnTo>
                    <a:pt x="19703" y="45197"/>
                  </a:lnTo>
                  <a:lnTo>
                    <a:pt x="21327" y="44714"/>
                  </a:lnTo>
                  <a:lnTo>
                    <a:pt x="23301" y="44495"/>
                  </a:lnTo>
                  <a:lnTo>
                    <a:pt x="23345" y="44451"/>
                  </a:lnTo>
                  <a:lnTo>
                    <a:pt x="25803" y="43881"/>
                  </a:lnTo>
                  <a:lnTo>
                    <a:pt x="25846" y="43837"/>
                  </a:lnTo>
                  <a:lnTo>
                    <a:pt x="27645" y="42871"/>
                  </a:lnTo>
                  <a:lnTo>
                    <a:pt x="29401" y="41467"/>
                  </a:lnTo>
                  <a:lnTo>
                    <a:pt x="29401" y="41423"/>
                  </a:lnTo>
                  <a:lnTo>
                    <a:pt x="31156" y="39317"/>
                  </a:lnTo>
                  <a:lnTo>
                    <a:pt x="31200" y="39317"/>
                  </a:lnTo>
                  <a:lnTo>
                    <a:pt x="31990" y="37781"/>
                  </a:lnTo>
                  <a:lnTo>
                    <a:pt x="31990" y="37737"/>
                  </a:lnTo>
                  <a:lnTo>
                    <a:pt x="32560" y="35061"/>
                  </a:lnTo>
                  <a:lnTo>
                    <a:pt x="32604" y="31550"/>
                  </a:lnTo>
                  <a:lnTo>
                    <a:pt x="33438" y="28830"/>
                  </a:lnTo>
                  <a:lnTo>
                    <a:pt x="33438" y="28742"/>
                  </a:lnTo>
                  <a:lnTo>
                    <a:pt x="32999" y="26241"/>
                  </a:lnTo>
                  <a:lnTo>
                    <a:pt x="32911" y="25714"/>
                  </a:lnTo>
                  <a:lnTo>
                    <a:pt x="33262" y="23520"/>
                  </a:lnTo>
                  <a:lnTo>
                    <a:pt x="34008" y="20580"/>
                  </a:lnTo>
                  <a:lnTo>
                    <a:pt x="34008" y="20493"/>
                  </a:lnTo>
                  <a:lnTo>
                    <a:pt x="33482" y="18211"/>
                  </a:lnTo>
                  <a:lnTo>
                    <a:pt x="33482" y="18167"/>
                  </a:lnTo>
                  <a:lnTo>
                    <a:pt x="33394" y="18123"/>
                  </a:lnTo>
                  <a:lnTo>
                    <a:pt x="33350" y="18079"/>
                  </a:lnTo>
                  <a:lnTo>
                    <a:pt x="33262" y="18079"/>
                  </a:lnTo>
                  <a:lnTo>
                    <a:pt x="33218" y="18123"/>
                  </a:lnTo>
                  <a:lnTo>
                    <a:pt x="33174" y="18167"/>
                  </a:lnTo>
                  <a:lnTo>
                    <a:pt x="33131" y="18211"/>
                  </a:lnTo>
                  <a:lnTo>
                    <a:pt x="33131" y="18299"/>
                  </a:lnTo>
                  <a:lnTo>
                    <a:pt x="33657" y="20536"/>
                  </a:lnTo>
                  <a:lnTo>
                    <a:pt x="32911" y="23476"/>
                  </a:lnTo>
                  <a:lnTo>
                    <a:pt x="32560" y="25670"/>
                  </a:lnTo>
                  <a:lnTo>
                    <a:pt x="32560" y="25758"/>
                  </a:lnTo>
                  <a:lnTo>
                    <a:pt x="32648" y="26329"/>
                  </a:lnTo>
                  <a:lnTo>
                    <a:pt x="33087" y="28742"/>
                  </a:lnTo>
                  <a:lnTo>
                    <a:pt x="32253" y="31506"/>
                  </a:lnTo>
                  <a:lnTo>
                    <a:pt x="32253" y="31550"/>
                  </a:lnTo>
                  <a:lnTo>
                    <a:pt x="32209" y="35017"/>
                  </a:lnTo>
                  <a:lnTo>
                    <a:pt x="31639" y="37606"/>
                  </a:lnTo>
                  <a:lnTo>
                    <a:pt x="30893" y="39142"/>
                  </a:lnTo>
                  <a:lnTo>
                    <a:pt x="29137" y="41204"/>
                  </a:lnTo>
                  <a:lnTo>
                    <a:pt x="27470" y="42564"/>
                  </a:lnTo>
                  <a:lnTo>
                    <a:pt x="25671" y="43530"/>
                  </a:lnTo>
                  <a:lnTo>
                    <a:pt x="23257" y="44144"/>
                  </a:lnTo>
                  <a:lnTo>
                    <a:pt x="21283" y="44363"/>
                  </a:lnTo>
                  <a:lnTo>
                    <a:pt x="21239" y="44363"/>
                  </a:lnTo>
                  <a:lnTo>
                    <a:pt x="19659" y="44846"/>
                  </a:lnTo>
                  <a:lnTo>
                    <a:pt x="18255" y="44846"/>
                  </a:lnTo>
                  <a:lnTo>
                    <a:pt x="15710" y="44407"/>
                  </a:lnTo>
                  <a:lnTo>
                    <a:pt x="15666" y="44407"/>
                  </a:lnTo>
                  <a:lnTo>
                    <a:pt x="14525" y="44539"/>
                  </a:lnTo>
                  <a:lnTo>
                    <a:pt x="11673" y="43705"/>
                  </a:lnTo>
                  <a:lnTo>
                    <a:pt x="8338" y="42520"/>
                  </a:lnTo>
                  <a:lnTo>
                    <a:pt x="6407" y="41643"/>
                  </a:lnTo>
                  <a:lnTo>
                    <a:pt x="4784" y="40151"/>
                  </a:lnTo>
                  <a:lnTo>
                    <a:pt x="3248" y="39010"/>
                  </a:lnTo>
                  <a:lnTo>
                    <a:pt x="2151" y="36465"/>
                  </a:lnTo>
                  <a:lnTo>
                    <a:pt x="747" y="33218"/>
                  </a:lnTo>
                  <a:lnTo>
                    <a:pt x="352" y="31594"/>
                  </a:lnTo>
                  <a:lnTo>
                    <a:pt x="440" y="30234"/>
                  </a:lnTo>
                  <a:lnTo>
                    <a:pt x="659" y="29795"/>
                  </a:lnTo>
                  <a:lnTo>
                    <a:pt x="1405" y="29137"/>
                  </a:lnTo>
                  <a:lnTo>
                    <a:pt x="2502" y="28303"/>
                  </a:lnTo>
                  <a:lnTo>
                    <a:pt x="2546" y="28259"/>
                  </a:lnTo>
                  <a:lnTo>
                    <a:pt x="3116" y="27118"/>
                  </a:lnTo>
                  <a:lnTo>
                    <a:pt x="3160" y="27075"/>
                  </a:lnTo>
                  <a:lnTo>
                    <a:pt x="3555" y="25275"/>
                  </a:lnTo>
                  <a:lnTo>
                    <a:pt x="5617" y="26504"/>
                  </a:lnTo>
                  <a:lnTo>
                    <a:pt x="5705" y="26548"/>
                  </a:lnTo>
                  <a:lnTo>
                    <a:pt x="6100" y="26548"/>
                  </a:lnTo>
                  <a:lnTo>
                    <a:pt x="6188" y="26504"/>
                  </a:lnTo>
                  <a:lnTo>
                    <a:pt x="6627" y="26197"/>
                  </a:lnTo>
                  <a:lnTo>
                    <a:pt x="6671" y="26109"/>
                  </a:lnTo>
                  <a:lnTo>
                    <a:pt x="7855" y="24135"/>
                  </a:lnTo>
                  <a:lnTo>
                    <a:pt x="9391" y="20844"/>
                  </a:lnTo>
                  <a:lnTo>
                    <a:pt x="9391" y="20800"/>
                  </a:lnTo>
                  <a:lnTo>
                    <a:pt x="9742" y="19615"/>
                  </a:lnTo>
                  <a:lnTo>
                    <a:pt x="9742" y="19483"/>
                  </a:lnTo>
                  <a:lnTo>
                    <a:pt x="9523" y="19001"/>
                  </a:lnTo>
                  <a:lnTo>
                    <a:pt x="9479" y="18913"/>
                  </a:lnTo>
                  <a:lnTo>
                    <a:pt x="9216" y="18781"/>
                  </a:lnTo>
                  <a:lnTo>
                    <a:pt x="9260" y="18518"/>
                  </a:lnTo>
                  <a:lnTo>
                    <a:pt x="11366" y="15710"/>
                  </a:lnTo>
                  <a:lnTo>
                    <a:pt x="13253" y="12857"/>
                  </a:lnTo>
                  <a:lnTo>
                    <a:pt x="13297" y="12857"/>
                  </a:lnTo>
                  <a:lnTo>
                    <a:pt x="13604" y="12024"/>
                  </a:lnTo>
                  <a:lnTo>
                    <a:pt x="13604" y="11980"/>
                  </a:lnTo>
                  <a:lnTo>
                    <a:pt x="13867" y="7372"/>
                  </a:lnTo>
                  <a:lnTo>
                    <a:pt x="14130" y="6056"/>
                  </a:lnTo>
                  <a:lnTo>
                    <a:pt x="15973" y="2677"/>
                  </a:lnTo>
                  <a:lnTo>
                    <a:pt x="17597" y="264"/>
                  </a:lnTo>
                  <a:lnTo>
                    <a:pt x="17641" y="220"/>
                  </a:lnTo>
                  <a:lnTo>
                    <a:pt x="17641" y="132"/>
                  </a:lnTo>
                  <a:lnTo>
                    <a:pt x="17597" y="88"/>
                  </a:lnTo>
                  <a:lnTo>
                    <a:pt x="17553" y="44"/>
                  </a:lnTo>
                  <a:lnTo>
                    <a:pt x="17509" y="0"/>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9" name="Google Shape;4689;p91"/>
            <p:cNvSpPr/>
            <p:nvPr/>
          </p:nvSpPr>
          <p:spPr>
            <a:xfrm>
              <a:off x="4266350" y="884525"/>
              <a:ext cx="417975" cy="879825"/>
            </a:xfrm>
            <a:custGeom>
              <a:rect b="b" l="l" r="r" t="t"/>
              <a:pathLst>
                <a:path extrusionOk="0" h="35193" w="16719">
                  <a:moveTo>
                    <a:pt x="5485" y="0"/>
                  </a:moveTo>
                  <a:lnTo>
                    <a:pt x="5441" y="44"/>
                  </a:lnTo>
                  <a:lnTo>
                    <a:pt x="4520" y="1448"/>
                  </a:lnTo>
                  <a:lnTo>
                    <a:pt x="4476" y="1536"/>
                  </a:lnTo>
                  <a:lnTo>
                    <a:pt x="4476" y="2414"/>
                  </a:lnTo>
                  <a:lnTo>
                    <a:pt x="4476" y="2458"/>
                  </a:lnTo>
                  <a:lnTo>
                    <a:pt x="5398" y="4915"/>
                  </a:lnTo>
                  <a:lnTo>
                    <a:pt x="5266" y="7592"/>
                  </a:lnTo>
                  <a:lnTo>
                    <a:pt x="5398" y="10575"/>
                  </a:lnTo>
                  <a:lnTo>
                    <a:pt x="5222" y="12155"/>
                  </a:lnTo>
                  <a:lnTo>
                    <a:pt x="4344" y="15446"/>
                  </a:lnTo>
                  <a:lnTo>
                    <a:pt x="2589" y="21370"/>
                  </a:lnTo>
                  <a:lnTo>
                    <a:pt x="88" y="26811"/>
                  </a:lnTo>
                  <a:lnTo>
                    <a:pt x="44" y="26855"/>
                  </a:lnTo>
                  <a:lnTo>
                    <a:pt x="0" y="27294"/>
                  </a:lnTo>
                  <a:lnTo>
                    <a:pt x="0" y="27382"/>
                  </a:lnTo>
                  <a:lnTo>
                    <a:pt x="44" y="27469"/>
                  </a:lnTo>
                  <a:lnTo>
                    <a:pt x="922" y="28215"/>
                  </a:lnTo>
                  <a:lnTo>
                    <a:pt x="966" y="28215"/>
                  </a:lnTo>
                  <a:lnTo>
                    <a:pt x="3774" y="30102"/>
                  </a:lnTo>
                  <a:lnTo>
                    <a:pt x="5003" y="32647"/>
                  </a:lnTo>
                  <a:lnTo>
                    <a:pt x="5090" y="32691"/>
                  </a:lnTo>
                  <a:lnTo>
                    <a:pt x="8689" y="35192"/>
                  </a:lnTo>
                  <a:lnTo>
                    <a:pt x="8820" y="35192"/>
                  </a:lnTo>
                  <a:lnTo>
                    <a:pt x="11190" y="34841"/>
                  </a:lnTo>
                  <a:lnTo>
                    <a:pt x="11234" y="34797"/>
                  </a:lnTo>
                  <a:lnTo>
                    <a:pt x="12770" y="33832"/>
                  </a:lnTo>
                  <a:lnTo>
                    <a:pt x="12813" y="33788"/>
                  </a:lnTo>
                  <a:lnTo>
                    <a:pt x="14349" y="32516"/>
                  </a:lnTo>
                  <a:lnTo>
                    <a:pt x="15095" y="31462"/>
                  </a:lnTo>
                  <a:lnTo>
                    <a:pt x="15139" y="31419"/>
                  </a:lnTo>
                  <a:lnTo>
                    <a:pt x="15402" y="30541"/>
                  </a:lnTo>
                  <a:lnTo>
                    <a:pt x="15402" y="30453"/>
                  </a:lnTo>
                  <a:lnTo>
                    <a:pt x="15139" y="27031"/>
                  </a:lnTo>
                  <a:lnTo>
                    <a:pt x="15139" y="26943"/>
                  </a:lnTo>
                  <a:lnTo>
                    <a:pt x="14174" y="25144"/>
                  </a:lnTo>
                  <a:lnTo>
                    <a:pt x="14525" y="22818"/>
                  </a:lnTo>
                  <a:lnTo>
                    <a:pt x="15183" y="20317"/>
                  </a:lnTo>
                  <a:lnTo>
                    <a:pt x="16719" y="14788"/>
                  </a:lnTo>
                  <a:lnTo>
                    <a:pt x="16719" y="14700"/>
                  </a:lnTo>
                  <a:lnTo>
                    <a:pt x="16719" y="14612"/>
                  </a:lnTo>
                  <a:lnTo>
                    <a:pt x="16675" y="11892"/>
                  </a:lnTo>
                  <a:lnTo>
                    <a:pt x="16631" y="11848"/>
                  </a:lnTo>
                  <a:lnTo>
                    <a:pt x="16587" y="11804"/>
                  </a:lnTo>
                  <a:lnTo>
                    <a:pt x="16543" y="11760"/>
                  </a:lnTo>
                  <a:lnTo>
                    <a:pt x="16499" y="11716"/>
                  </a:lnTo>
                  <a:lnTo>
                    <a:pt x="16412" y="11760"/>
                  </a:lnTo>
                  <a:lnTo>
                    <a:pt x="16368" y="11804"/>
                  </a:lnTo>
                  <a:lnTo>
                    <a:pt x="16324" y="11848"/>
                  </a:lnTo>
                  <a:lnTo>
                    <a:pt x="16324" y="11936"/>
                  </a:lnTo>
                  <a:lnTo>
                    <a:pt x="16368" y="14612"/>
                  </a:lnTo>
                  <a:lnTo>
                    <a:pt x="16368" y="14656"/>
                  </a:lnTo>
                  <a:lnTo>
                    <a:pt x="16368" y="14744"/>
                  </a:lnTo>
                  <a:lnTo>
                    <a:pt x="14832" y="20229"/>
                  </a:lnTo>
                  <a:lnTo>
                    <a:pt x="14218" y="22730"/>
                  </a:lnTo>
                  <a:lnTo>
                    <a:pt x="13823" y="25144"/>
                  </a:lnTo>
                  <a:lnTo>
                    <a:pt x="13823" y="25231"/>
                  </a:lnTo>
                  <a:lnTo>
                    <a:pt x="14788" y="27074"/>
                  </a:lnTo>
                  <a:lnTo>
                    <a:pt x="15051" y="30453"/>
                  </a:lnTo>
                  <a:lnTo>
                    <a:pt x="14788" y="31287"/>
                  </a:lnTo>
                  <a:lnTo>
                    <a:pt x="14086" y="32296"/>
                  </a:lnTo>
                  <a:lnTo>
                    <a:pt x="12594" y="33525"/>
                  </a:lnTo>
                  <a:lnTo>
                    <a:pt x="11058" y="34490"/>
                  </a:lnTo>
                  <a:lnTo>
                    <a:pt x="8864" y="34841"/>
                  </a:lnTo>
                  <a:lnTo>
                    <a:pt x="5310" y="32428"/>
                  </a:lnTo>
                  <a:lnTo>
                    <a:pt x="4037" y="29927"/>
                  </a:lnTo>
                  <a:lnTo>
                    <a:pt x="3993" y="29839"/>
                  </a:lnTo>
                  <a:lnTo>
                    <a:pt x="1141" y="27952"/>
                  </a:lnTo>
                  <a:lnTo>
                    <a:pt x="351" y="27250"/>
                  </a:lnTo>
                  <a:lnTo>
                    <a:pt x="395" y="26943"/>
                  </a:lnTo>
                  <a:lnTo>
                    <a:pt x="2896" y="21502"/>
                  </a:lnTo>
                  <a:lnTo>
                    <a:pt x="2896" y="21458"/>
                  </a:lnTo>
                  <a:lnTo>
                    <a:pt x="4696" y="15534"/>
                  </a:lnTo>
                  <a:lnTo>
                    <a:pt x="5573" y="12243"/>
                  </a:lnTo>
                  <a:lnTo>
                    <a:pt x="5749" y="10619"/>
                  </a:lnTo>
                  <a:lnTo>
                    <a:pt x="5749" y="10575"/>
                  </a:lnTo>
                  <a:lnTo>
                    <a:pt x="5617" y="7592"/>
                  </a:lnTo>
                  <a:lnTo>
                    <a:pt x="5749" y="4871"/>
                  </a:lnTo>
                  <a:lnTo>
                    <a:pt x="5749" y="4827"/>
                  </a:lnTo>
                  <a:lnTo>
                    <a:pt x="4827" y="2370"/>
                  </a:lnTo>
                  <a:lnTo>
                    <a:pt x="4827" y="1624"/>
                  </a:lnTo>
                  <a:lnTo>
                    <a:pt x="5749" y="264"/>
                  </a:lnTo>
                  <a:lnTo>
                    <a:pt x="5749" y="176"/>
                  </a:lnTo>
                  <a:lnTo>
                    <a:pt x="5749" y="132"/>
                  </a:lnTo>
                  <a:lnTo>
                    <a:pt x="5705" y="44"/>
                  </a:lnTo>
                  <a:lnTo>
                    <a:pt x="5661" y="0"/>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0" name="Google Shape;4690;p91"/>
            <p:cNvSpPr/>
            <p:nvPr/>
          </p:nvSpPr>
          <p:spPr>
            <a:xfrm>
              <a:off x="3635575" y="1464825"/>
              <a:ext cx="1480975" cy="864475"/>
            </a:xfrm>
            <a:custGeom>
              <a:rect b="b" l="l" r="r" t="t"/>
              <a:pathLst>
                <a:path extrusionOk="0" h="34579" w="59239">
                  <a:moveTo>
                    <a:pt x="59019" y="1"/>
                  </a:moveTo>
                  <a:lnTo>
                    <a:pt x="58975" y="45"/>
                  </a:lnTo>
                  <a:lnTo>
                    <a:pt x="58932" y="89"/>
                  </a:lnTo>
                  <a:lnTo>
                    <a:pt x="58888" y="176"/>
                  </a:lnTo>
                  <a:lnTo>
                    <a:pt x="58844" y="1800"/>
                  </a:lnTo>
                  <a:lnTo>
                    <a:pt x="56167" y="4389"/>
                  </a:lnTo>
                  <a:lnTo>
                    <a:pt x="54763" y="5486"/>
                  </a:lnTo>
                  <a:lnTo>
                    <a:pt x="50068" y="7768"/>
                  </a:lnTo>
                  <a:lnTo>
                    <a:pt x="50024" y="7856"/>
                  </a:lnTo>
                  <a:lnTo>
                    <a:pt x="48137" y="11629"/>
                  </a:lnTo>
                  <a:lnTo>
                    <a:pt x="46557" y="13735"/>
                  </a:lnTo>
                  <a:lnTo>
                    <a:pt x="44495" y="15929"/>
                  </a:lnTo>
                  <a:lnTo>
                    <a:pt x="41730" y="18124"/>
                  </a:lnTo>
                  <a:lnTo>
                    <a:pt x="40282" y="19045"/>
                  </a:lnTo>
                  <a:lnTo>
                    <a:pt x="35412" y="20625"/>
                  </a:lnTo>
                  <a:lnTo>
                    <a:pt x="34666" y="20844"/>
                  </a:lnTo>
                  <a:lnTo>
                    <a:pt x="34622" y="20888"/>
                  </a:lnTo>
                  <a:lnTo>
                    <a:pt x="31111" y="23433"/>
                  </a:lnTo>
                  <a:lnTo>
                    <a:pt x="29356" y="24618"/>
                  </a:lnTo>
                  <a:lnTo>
                    <a:pt x="28303" y="24969"/>
                  </a:lnTo>
                  <a:lnTo>
                    <a:pt x="28259" y="24969"/>
                  </a:lnTo>
                  <a:lnTo>
                    <a:pt x="27908" y="25188"/>
                  </a:lnTo>
                  <a:lnTo>
                    <a:pt x="27820" y="25232"/>
                  </a:lnTo>
                  <a:lnTo>
                    <a:pt x="27820" y="25320"/>
                  </a:lnTo>
                  <a:lnTo>
                    <a:pt x="27820" y="25408"/>
                  </a:lnTo>
                  <a:lnTo>
                    <a:pt x="27820" y="25452"/>
                  </a:lnTo>
                  <a:lnTo>
                    <a:pt x="27996" y="25671"/>
                  </a:lnTo>
                  <a:lnTo>
                    <a:pt x="27864" y="25890"/>
                  </a:lnTo>
                  <a:lnTo>
                    <a:pt x="26723" y="26241"/>
                  </a:lnTo>
                  <a:lnTo>
                    <a:pt x="22730" y="25671"/>
                  </a:lnTo>
                  <a:lnTo>
                    <a:pt x="21458" y="25320"/>
                  </a:lnTo>
                  <a:lnTo>
                    <a:pt x="18035" y="23696"/>
                  </a:lnTo>
                  <a:lnTo>
                    <a:pt x="15973" y="22555"/>
                  </a:lnTo>
                  <a:lnTo>
                    <a:pt x="15929" y="22512"/>
                  </a:lnTo>
                  <a:lnTo>
                    <a:pt x="15095" y="22292"/>
                  </a:lnTo>
                  <a:lnTo>
                    <a:pt x="15007" y="22292"/>
                  </a:lnTo>
                  <a:lnTo>
                    <a:pt x="14349" y="22424"/>
                  </a:lnTo>
                  <a:lnTo>
                    <a:pt x="14261" y="22468"/>
                  </a:lnTo>
                  <a:lnTo>
                    <a:pt x="14217" y="22599"/>
                  </a:lnTo>
                  <a:lnTo>
                    <a:pt x="14700" y="26022"/>
                  </a:lnTo>
                  <a:lnTo>
                    <a:pt x="14217" y="28786"/>
                  </a:lnTo>
                  <a:lnTo>
                    <a:pt x="13252" y="31726"/>
                  </a:lnTo>
                  <a:lnTo>
                    <a:pt x="12769" y="33438"/>
                  </a:lnTo>
                  <a:lnTo>
                    <a:pt x="7109" y="34008"/>
                  </a:lnTo>
                  <a:lnTo>
                    <a:pt x="2326" y="34184"/>
                  </a:lnTo>
                  <a:lnTo>
                    <a:pt x="176" y="34228"/>
                  </a:lnTo>
                  <a:lnTo>
                    <a:pt x="88" y="34228"/>
                  </a:lnTo>
                  <a:lnTo>
                    <a:pt x="44" y="34271"/>
                  </a:lnTo>
                  <a:lnTo>
                    <a:pt x="0" y="34315"/>
                  </a:lnTo>
                  <a:lnTo>
                    <a:pt x="0" y="34403"/>
                  </a:lnTo>
                  <a:lnTo>
                    <a:pt x="0" y="34447"/>
                  </a:lnTo>
                  <a:lnTo>
                    <a:pt x="44" y="34535"/>
                  </a:lnTo>
                  <a:lnTo>
                    <a:pt x="88" y="34535"/>
                  </a:lnTo>
                  <a:lnTo>
                    <a:pt x="176" y="34579"/>
                  </a:lnTo>
                  <a:lnTo>
                    <a:pt x="2326" y="34535"/>
                  </a:lnTo>
                  <a:lnTo>
                    <a:pt x="7153" y="34359"/>
                  </a:lnTo>
                  <a:lnTo>
                    <a:pt x="12901" y="33789"/>
                  </a:lnTo>
                  <a:lnTo>
                    <a:pt x="12989" y="33745"/>
                  </a:lnTo>
                  <a:lnTo>
                    <a:pt x="13033" y="33657"/>
                  </a:lnTo>
                  <a:lnTo>
                    <a:pt x="13559" y="31814"/>
                  </a:lnTo>
                  <a:lnTo>
                    <a:pt x="14524" y="28874"/>
                  </a:lnTo>
                  <a:lnTo>
                    <a:pt x="14524" y="28830"/>
                  </a:lnTo>
                  <a:lnTo>
                    <a:pt x="15051" y="26066"/>
                  </a:lnTo>
                  <a:lnTo>
                    <a:pt x="15051" y="25978"/>
                  </a:lnTo>
                  <a:lnTo>
                    <a:pt x="14612" y="22731"/>
                  </a:lnTo>
                  <a:lnTo>
                    <a:pt x="15051" y="22643"/>
                  </a:lnTo>
                  <a:lnTo>
                    <a:pt x="15841" y="22863"/>
                  </a:lnTo>
                  <a:lnTo>
                    <a:pt x="17859" y="24003"/>
                  </a:lnTo>
                  <a:lnTo>
                    <a:pt x="21326" y="25671"/>
                  </a:lnTo>
                  <a:lnTo>
                    <a:pt x="21370" y="25671"/>
                  </a:lnTo>
                  <a:lnTo>
                    <a:pt x="22686" y="26022"/>
                  </a:lnTo>
                  <a:lnTo>
                    <a:pt x="26723" y="26592"/>
                  </a:lnTo>
                  <a:lnTo>
                    <a:pt x="26767" y="26549"/>
                  </a:lnTo>
                  <a:lnTo>
                    <a:pt x="27996" y="26197"/>
                  </a:lnTo>
                  <a:lnTo>
                    <a:pt x="28127" y="26154"/>
                  </a:lnTo>
                  <a:lnTo>
                    <a:pt x="28347" y="25759"/>
                  </a:lnTo>
                  <a:lnTo>
                    <a:pt x="28347" y="25671"/>
                  </a:lnTo>
                  <a:lnTo>
                    <a:pt x="28347" y="25583"/>
                  </a:lnTo>
                  <a:lnTo>
                    <a:pt x="28215" y="25408"/>
                  </a:lnTo>
                  <a:lnTo>
                    <a:pt x="28435" y="25320"/>
                  </a:lnTo>
                  <a:lnTo>
                    <a:pt x="29488" y="24969"/>
                  </a:lnTo>
                  <a:lnTo>
                    <a:pt x="29532" y="24925"/>
                  </a:lnTo>
                  <a:lnTo>
                    <a:pt x="31287" y="23696"/>
                  </a:lnTo>
                  <a:lnTo>
                    <a:pt x="34797" y="21195"/>
                  </a:lnTo>
                  <a:lnTo>
                    <a:pt x="35543" y="20976"/>
                  </a:lnTo>
                  <a:lnTo>
                    <a:pt x="40414" y="19352"/>
                  </a:lnTo>
                  <a:lnTo>
                    <a:pt x="40458" y="19352"/>
                  </a:lnTo>
                  <a:lnTo>
                    <a:pt x="41906" y="18387"/>
                  </a:lnTo>
                  <a:lnTo>
                    <a:pt x="44714" y="16193"/>
                  </a:lnTo>
                  <a:lnTo>
                    <a:pt x="44758" y="16193"/>
                  </a:lnTo>
                  <a:lnTo>
                    <a:pt x="46821" y="13999"/>
                  </a:lnTo>
                  <a:lnTo>
                    <a:pt x="46821" y="13955"/>
                  </a:lnTo>
                  <a:lnTo>
                    <a:pt x="48444" y="11849"/>
                  </a:lnTo>
                  <a:lnTo>
                    <a:pt x="48444" y="11805"/>
                  </a:lnTo>
                  <a:lnTo>
                    <a:pt x="50287" y="8031"/>
                  </a:lnTo>
                  <a:lnTo>
                    <a:pt x="54938" y="5793"/>
                  </a:lnTo>
                  <a:lnTo>
                    <a:pt x="54982" y="5793"/>
                  </a:lnTo>
                  <a:lnTo>
                    <a:pt x="56386" y="4696"/>
                  </a:lnTo>
                  <a:lnTo>
                    <a:pt x="56386" y="4652"/>
                  </a:lnTo>
                  <a:lnTo>
                    <a:pt x="59151" y="2019"/>
                  </a:lnTo>
                  <a:lnTo>
                    <a:pt x="59195" y="1888"/>
                  </a:lnTo>
                  <a:lnTo>
                    <a:pt x="59239" y="176"/>
                  </a:lnTo>
                  <a:lnTo>
                    <a:pt x="59239" y="133"/>
                  </a:lnTo>
                  <a:lnTo>
                    <a:pt x="59195" y="45"/>
                  </a:lnTo>
                  <a:lnTo>
                    <a:pt x="59151" y="1"/>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1" name="Google Shape;4691;p91"/>
            <p:cNvSpPr/>
            <p:nvPr/>
          </p:nvSpPr>
          <p:spPr>
            <a:xfrm>
              <a:off x="3659700" y="642075"/>
              <a:ext cx="701025" cy="988425"/>
            </a:xfrm>
            <a:custGeom>
              <a:rect b="b" l="l" r="r" t="t"/>
              <a:pathLst>
                <a:path extrusionOk="0" h="39537" w="28041">
                  <a:moveTo>
                    <a:pt x="26767" y="1"/>
                  </a:moveTo>
                  <a:lnTo>
                    <a:pt x="25714" y="527"/>
                  </a:lnTo>
                  <a:lnTo>
                    <a:pt x="25627" y="571"/>
                  </a:lnTo>
                  <a:lnTo>
                    <a:pt x="24486" y="1712"/>
                  </a:lnTo>
                  <a:lnTo>
                    <a:pt x="24442" y="1712"/>
                  </a:lnTo>
                  <a:lnTo>
                    <a:pt x="23608" y="2809"/>
                  </a:lnTo>
                  <a:lnTo>
                    <a:pt x="22599" y="3555"/>
                  </a:lnTo>
                  <a:lnTo>
                    <a:pt x="20142" y="5442"/>
                  </a:lnTo>
                  <a:lnTo>
                    <a:pt x="20098" y="5442"/>
                  </a:lnTo>
                  <a:lnTo>
                    <a:pt x="18650" y="6934"/>
                  </a:lnTo>
                  <a:lnTo>
                    <a:pt x="18650" y="6978"/>
                  </a:lnTo>
                  <a:lnTo>
                    <a:pt x="18167" y="7680"/>
                  </a:lnTo>
                  <a:lnTo>
                    <a:pt x="16894" y="9567"/>
                  </a:lnTo>
                  <a:lnTo>
                    <a:pt x="14832" y="12287"/>
                  </a:lnTo>
                  <a:lnTo>
                    <a:pt x="13954" y="13516"/>
                  </a:lnTo>
                  <a:lnTo>
                    <a:pt x="13033" y="14701"/>
                  </a:lnTo>
                  <a:lnTo>
                    <a:pt x="12068" y="15841"/>
                  </a:lnTo>
                  <a:lnTo>
                    <a:pt x="11102" y="16938"/>
                  </a:lnTo>
                  <a:lnTo>
                    <a:pt x="9830" y="18387"/>
                  </a:lnTo>
                  <a:lnTo>
                    <a:pt x="8601" y="19878"/>
                  </a:lnTo>
                  <a:lnTo>
                    <a:pt x="8031" y="20624"/>
                  </a:lnTo>
                  <a:lnTo>
                    <a:pt x="7460" y="21414"/>
                  </a:lnTo>
                  <a:lnTo>
                    <a:pt x="6977" y="22248"/>
                  </a:lnTo>
                  <a:lnTo>
                    <a:pt x="6495" y="23082"/>
                  </a:lnTo>
                  <a:lnTo>
                    <a:pt x="6495" y="23126"/>
                  </a:lnTo>
                  <a:lnTo>
                    <a:pt x="6012" y="24661"/>
                  </a:lnTo>
                  <a:lnTo>
                    <a:pt x="5836" y="26548"/>
                  </a:lnTo>
                  <a:lnTo>
                    <a:pt x="5134" y="27601"/>
                  </a:lnTo>
                  <a:lnTo>
                    <a:pt x="3160" y="29313"/>
                  </a:lnTo>
                  <a:lnTo>
                    <a:pt x="3116" y="29357"/>
                  </a:lnTo>
                  <a:lnTo>
                    <a:pt x="2282" y="31068"/>
                  </a:lnTo>
                  <a:lnTo>
                    <a:pt x="2282" y="31112"/>
                  </a:lnTo>
                  <a:lnTo>
                    <a:pt x="1185" y="34183"/>
                  </a:lnTo>
                  <a:lnTo>
                    <a:pt x="1141" y="34227"/>
                  </a:lnTo>
                  <a:lnTo>
                    <a:pt x="0" y="39317"/>
                  </a:lnTo>
                  <a:lnTo>
                    <a:pt x="0" y="39405"/>
                  </a:lnTo>
                  <a:lnTo>
                    <a:pt x="0" y="39449"/>
                  </a:lnTo>
                  <a:lnTo>
                    <a:pt x="44" y="39493"/>
                  </a:lnTo>
                  <a:lnTo>
                    <a:pt x="132" y="39537"/>
                  </a:lnTo>
                  <a:lnTo>
                    <a:pt x="176" y="39537"/>
                  </a:lnTo>
                  <a:lnTo>
                    <a:pt x="264" y="39493"/>
                  </a:lnTo>
                  <a:lnTo>
                    <a:pt x="308" y="39405"/>
                  </a:lnTo>
                  <a:lnTo>
                    <a:pt x="1492" y="34315"/>
                  </a:lnTo>
                  <a:lnTo>
                    <a:pt x="2633" y="31243"/>
                  </a:lnTo>
                  <a:lnTo>
                    <a:pt x="3423" y="29532"/>
                  </a:lnTo>
                  <a:lnTo>
                    <a:pt x="5398" y="27865"/>
                  </a:lnTo>
                  <a:lnTo>
                    <a:pt x="5442" y="27821"/>
                  </a:lnTo>
                  <a:lnTo>
                    <a:pt x="6144" y="26724"/>
                  </a:lnTo>
                  <a:lnTo>
                    <a:pt x="6144" y="26636"/>
                  </a:lnTo>
                  <a:lnTo>
                    <a:pt x="6363" y="24705"/>
                  </a:lnTo>
                  <a:lnTo>
                    <a:pt x="6802" y="23257"/>
                  </a:lnTo>
                  <a:lnTo>
                    <a:pt x="7285" y="22424"/>
                  </a:lnTo>
                  <a:lnTo>
                    <a:pt x="7767" y="21634"/>
                  </a:lnTo>
                  <a:lnTo>
                    <a:pt x="8294" y="20844"/>
                  </a:lnTo>
                  <a:lnTo>
                    <a:pt x="8864" y="20098"/>
                  </a:lnTo>
                  <a:lnTo>
                    <a:pt x="10093" y="18650"/>
                  </a:lnTo>
                  <a:lnTo>
                    <a:pt x="11365" y="17158"/>
                  </a:lnTo>
                  <a:lnTo>
                    <a:pt x="12331" y="16061"/>
                  </a:lnTo>
                  <a:lnTo>
                    <a:pt x="13296" y="14920"/>
                  </a:lnTo>
                  <a:lnTo>
                    <a:pt x="14262" y="13735"/>
                  </a:lnTo>
                  <a:lnTo>
                    <a:pt x="15139" y="12507"/>
                  </a:lnTo>
                  <a:lnTo>
                    <a:pt x="17202" y="9742"/>
                  </a:lnTo>
                  <a:lnTo>
                    <a:pt x="18430" y="7899"/>
                  </a:lnTo>
                  <a:lnTo>
                    <a:pt x="18913" y="7153"/>
                  </a:lnTo>
                  <a:lnTo>
                    <a:pt x="20361" y="5705"/>
                  </a:lnTo>
                  <a:lnTo>
                    <a:pt x="22774" y="3862"/>
                  </a:lnTo>
                  <a:lnTo>
                    <a:pt x="23828" y="3072"/>
                  </a:lnTo>
                  <a:lnTo>
                    <a:pt x="23871" y="3072"/>
                  </a:lnTo>
                  <a:lnTo>
                    <a:pt x="24749" y="1975"/>
                  </a:lnTo>
                  <a:lnTo>
                    <a:pt x="25890" y="834"/>
                  </a:lnTo>
                  <a:lnTo>
                    <a:pt x="26899" y="352"/>
                  </a:lnTo>
                  <a:lnTo>
                    <a:pt x="27865" y="439"/>
                  </a:lnTo>
                  <a:lnTo>
                    <a:pt x="27908" y="439"/>
                  </a:lnTo>
                  <a:lnTo>
                    <a:pt x="27996" y="396"/>
                  </a:lnTo>
                  <a:lnTo>
                    <a:pt x="28040" y="352"/>
                  </a:lnTo>
                  <a:lnTo>
                    <a:pt x="28040" y="264"/>
                  </a:lnTo>
                  <a:lnTo>
                    <a:pt x="28040" y="220"/>
                  </a:lnTo>
                  <a:lnTo>
                    <a:pt x="27996" y="132"/>
                  </a:lnTo>
                  <a:lnTo>
                    <a:pt x="27952" y="88"/>
                  </a:lnTo>
                  <a:lnTo>
                    <a:pt x="27908" y="88"/>
                  </a:lnTo>
                  <a:lnTo>
                    <a:pt x="26855" y="1"/>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2" name="Google Shape;4692;p91"/>
            <p:cNvSpPr/>
            <p:nvPr/>
          </p:nvSpPr>
          <p:spPr>
            <a:xfrm>
              <a:off x="3591675" y="2170200"/>
              <a:ext cx="1783775" cy="624225"/>
            </a:xfrm>
            <a:custGeom>
              <a:rect b="b" l="l" r="r" t="t"/>
              <a:pathLst>
                <a:path extrusionOk="0" h="24969" w="71351">
                  <a:moveTo>
                    <a:pt x="70297" y="1"/>
                  </a:moveTo>
                  <a:lnTo>
                    <a:pt x="68411" y="484"/>
                  </a:lnTo>
                  <a:lnTo>
                    <a:pt x="68367" y="528"/>
                  </a:lnTo>
                  <a:lnTo>
                    <a:pt x="63584" y="2853"/>
                  </a:lnTo>
                  <a:lnTo>
                    <a:pt x="61609" y="3687"/>
                  </a:lnTo>
                  <a:lnTo>
                    <a:pt x="58801" y="4345"/>
                  </a:lnTo>
                  <a:lnTo>
                    <a:pt x="55378" y="4345"/>
                  </a:lnTo>
                  <a:lnTo>
                    <a:pt x="55378" y="4389"/>
                  </a:lnTo>
                  <a:lnTo>
                    <a:pt x="53316" y="4828"/>
                  </a:lnTo>
                  <a:lnTo>
                    <a:pt x="53316" y="4872"/>
                  </a:lnTo>
                  <a:lnTo>
                    <a:pt x="49674" y="6232"/>
                  </a:lnTo>
                  <a:lnTo>
                    <a:pt x="47260" y="7241"/>
                  </a:lnTo>
                  <a:lnTo>
                    <a:pt x="40503" y="8382"/>
                  </a:lnTo>
                  <a:lnTo>
                    <a:pt x="36290" y="9040"/>
                  </a:lnTo>
                  <a:lnTo>
                    <a:pt x="32604" y="9611"/>
                  </a:lnTo>
                  <a:lnTo>
                    <a:pt x="30454" y="10050"/>
                  </a:lnTo>
                  <a:lnTo>
                    <a:pt x="28830" y="10488"/>
                  </a:lnTo>
                  <a:lnTo>
                    <a:pt x="28743" y="10532"/>
                  </a:lnTo>
                  <a:lnTo>
                    <a:pt x="28699" y="10576"/>
                  </a:lnTo>
                  <a:lnTo>
                    <a:pt x="26987" y="15798"/>
                  </a:lnTo>
                  <a:lnTo>
                    <a:pt x="25364" y="19177"/>
                  </a:lnTo>
                  <a:lnTo>
                    <a:pt x="23872" y="21678"/>
                  </a:lnTo>
                  <a:lnTo>
                    <a:pt x="22468" y="23872"/>
                  </a:lnTo>
                  <a:lnTo>
                    <a:pt x="21853" y="24486"/>
                  </a:lnTo>
                  <a:lnTo>
                    <a:pt x="21195" y="24618"/>
                  </a:lnTo>
                  <a:lnTo>
                    <a:pt x="19308" y="24530"/>
                  </a:lnTo>
                  <a:lnTo>
                    <a:pt x="15052" y="23696"/>
                  </a:lnTo>
                  <a:lnTo>
                    <a:pt x="10795" y="22731"/>
                  </a:lnTo>
                  <a:lnTo>
                    <a:pt x="7724" y="22161"/>
                  </a:lnTo>
                  <a:lnTo>
                    <a:pt x="4213" y="21897"/>
                  </a:lnTo>
                  <a:lnTo>
                    <a:pt x="264" y="20449"/>
                  </a:lnTo>
                  <a:lnTo>
                    <a:pt x="176" y="20405"/>
                  </a:lnTo>
                  <a:lnTo>
                    <a:pt x="89" y="20449"/>
                  </a:lnTo>
                  <a:lnTo>
                    <a:pt x="45" y="20493"/>
                  </a:lnTo>
                  <a:lnTo>
                    <a:pt x="1" y="20537"/>
                  </a:lnTo>
                  <a:lnTo>
                    <a:pt x="1" y="20581"/>
                  </a:lnTo>
                  <a:lnTo>
                    <a:pt x="45" y="20669"/>
                  </a:lnTo>
                  <a:lnTo>
                    <a:pt x="45" y="20712"/>
                  </a:lnTo>
                  <a:lnTo>
                    <a:pt x="132" y="20756"/>
                  </a:lnTo>
                  <a:lnTo>
                    <a:pt x="4126" y="22204"/>
                  </a:lnTo>
                  <a:lnTo>
                    <a:pt x="4169" y="22248"/>
                  </a:lnTo>
                  <a:lnTo>
                    <a:pt x="7680" y="22512"/>
                  </a:lnTo>
                  <a:lnTo>
                    <a:pt x="10752" y="23082"/>
                  </a:lnTo>
                  <a:lnTo>
                    <a:pt x="15008" y="24047"/>
                  </a:lnTo>
                  <a:lnTo>
                    <a:pt x="19264" y="24881"/>
                  </a:lnTo>
                  <a:lnTo>
                    <a:pt x="19308" y="24881"/>
                  </a:lnTo>
                  <a:lnTo>
                    <a:pt x="21195" y="24969"/>
                  </a:lnTo>
                  <a:lnTo>
                    <a:pt x="21239" y="24969"/>
                  </a:lnTo>
                  <a:lnTo>
                    <a:pt x="21985" y="24793"/>
                  </a:lnTo>
                  <a:lnTo>
                    <a:pt x="22029" y="24749"/>
                  </a:lnTo>
                  <a:lnTo>
                    <a:pt x="22731" y="24091"/>
                  </a:lnTo>
                  <a:lnTo>
                    <a:pt x="22775" y="24091"/>
                  </a:lnTo>
                  <a:lnTo>
                    <a:pt x="24135" y="21897"/>
                  </a:lnTo>
                  <a:lnTo>
                    <a:pt x="25671" y="19308"/>
                  </a:lnTo>
                  <a:lnTo>
                    <a:pt x="27294" y="15930"/>
                  </a:lnTo>
                  <a:lnTo>
                    <a:pt x="29006" y="10796"/>
                  </a:lnTo>
                  <a:lnTo>
                    <a:pt x="30542" y="10357"/>
                  </a:lnTo>
                  <a:lnTo>
                    <a:pt x="32648" y="9962"/>
                  </a:lnTo>
                  <a:lnTo>
                    <a:pt x="36334" y="9391"/>
                  </a:lnTo>
                  <a:lnTo>
                    <a:pt x="40546" y="8689"/>
                  </a:lnTo>
                  <a:lnTo>
                    <a:pt x="47348" y="7592"/>
                  </a:lnTo>
                  <a:lnTo>
                    <a:pt x="47392" y="7592"/>
                  </a:lnTo>
                  <a:lnTo>
                    <a:pt x="49805" y="6583"/>
                  </a:lnTo>
                  <a:lnTo>
                    <a:pt x="53403" y="5179"/>
                  </a:lnTo>
                  <a:lnTo>
                    <a:pt x="55422" y="4696"/>
                  </a:lnTo>
                  <a:lnTo>
                    <a:pt x="58888" y="4696"/>
                  </a:lnTo>
                  <a:lnTo>
                    <a:pt x="61697" y="3994"/>
                  </a:lnTo>
                  <a:lnTo>
                    <a:pt x="61741" y="3994"/>
                  </a:lnTo>
                  <a:lnTo>
                    <a:pt x="63715" y="3160"/>
                  </a:lnTo>
                  <a:lnTo>
                    <a:pt x="68498" y="835"/>
                  </a:lnTo>
                  <a:lnTo>
                    <a:pt x="70341" y="352"/>
                  </a:lnTo>
                  <a:lnTo>
                    <a:pt x="70780" y="440"/>
                  </a:lnTo>
                  <a:lnTo>
                    <a:pt x="70956" y="659"/>
                  </a:lnTo>
                  <a:lnTo>
                    <a:pt x="70999" y="1712"/>
                  </a:lnTo>
                  <a:lnTo>
                    <a:pt x="70868" y="5003"/>
                  </a:lnTo>
                  <a:lnTo>
                    <a:pt x="70692" y="11059"/>
                  </a:lnTo>
                  <a:lnTo>
                    <a:pt x="70692" y="11147"/>
                  </a:lnTo>
                  <a:lnTo>
                    <a:pt x="70736" y="11190"/>
                  </a:lnTo>
                  <a:lnTo>
                    <a:pt x="70780" y="11234"/>
                  </a:lnTo>
                  <a:lnTo>
                    <a:pt x="70868" y="11278"/>
                  </a:lnTo>
                  <a:lnTo>
                    <a:pt x="70912" y="11234"/>
                  </a:lnTo>
                  <a:lnTo>
                    <a:pt x="70999" y="11234"/>
                  </a:lnTo>
                  <a:lnTo>
                    <a:pt x="70999" y="11147"/>
                  </a:lnTo>
                  <a:lnTo>
                    <a:pt x="71043" y="11103"/>
                  </a:lnTo>
                  <a:lnTo>
                    <a:pt x="71219" y="5003"/>
                  </a:lnTo>
                  <a:lnTo>
                    <a:pt x="71351" y="1712"/>
                  </a:lnTo>
                  <a:lnTo>
                    <a:pt x="71351" y="1668"/>
                  </a:lnTo>
                  <a:lnTo>
                    <a:pt x="71263" y="571"/>
                  </a:lnTo>
                  <a:lnTo>
                    <a:pt x="71263" y="484"/>
                  </a:lnTo>
                  <a:lnTo>
                    <a:pt x="70999" y="177"/>
                  </a:lnTo>
                  <a:lnTo>
                    <a:pt x="70912" y="89"/>
                  </a:lnTo>
                  <a:lnTo>
                    <a:pt x="70385" y="1"/>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3" name="Google Shape;4693;p91"/>
            <p:cNvSpPr/>
            <p:nvPr/>
          </p:nvSpPr>
          <p:spPr>
            <a:xfrm>
              <a:off x="3359125" y="762750"/>
              <a:ext cx="284150" cy="616550"/>
            </a:xfrm>
            <a:custGeom>
              <a:rect b="b" l="l" r="r" t="t"/>
              <a:pathLst>
                <a:path extrusionOk="0" h="24662" w="11366">
                  <a:moveTo>
                    <a:pt x="11146" y="1"/>
                  </a:moveTo>
                  <a:lnTo>
                    <a:pt x="11102" y="44"/>
                  </a:lnTo>
                  <a:lnTo>
                    <a:pt x="11058" y="88"/>
                  </a:lnTo>
                  <a:lnTo>
                    <a:pt x="9478" y="3292"/>
                  </a:lnTo>
                  <a:lnTo>
                    <a:pt x="9347" y="3599"/>
                  </a:lnTo>
                  <a:lnTo>
                    <a:pt x="7811" y="6144"/>
                  </a:lnTo>
                  <a:lnTo>
                    <a:pt x="7811" y="6188"/>
                  </a:lnTo>
                  <a:lnTo>
                    <a:pt x="6977" y="7987"/>
                  </a:lnTo>
                  <a:lnTo>
                    <a:pt x="6143" y="10400"/>
                  </a:lnTo>
                  <a:lnTo>
                    <a:pt x="6056" y="10620"/>
                  </a:lnTo>
                  <a:lnTo>
                    <a:pt x="4344" y="15841"/>
                  </a:lnTo>
                  <a:lnTo>
                    <a:pt x="2501" y="20888"/>
                  </a:lnTo>
                  <a:lnTo>
                    <a:pt x="1273" y="23564"/>
                  </a:lnTo>
                  <a:lnTo>
                    <a:pt x="88" y="24310"/>
                  </a:lnTo>
                  <a:lnTo>
                    <a:pt x="0" y="24398"/>
                  </a:lnTo>
                  <a:lnTo>
                    <a:pt x="0" y="24442"/>
                  </a:lnTo>
                  <a:lnTo>
                    <a:pt x="0" y="24486"/>
                  </a:lnTo>
                  <a:lnTo>
                    <a:pt x="0" y="24574"/>
                  </a:lnTo>
                  <a:lnTo>
                    <a:pt x="88" y="24617"/>
                  </a:lnTo>
                  <a:lnTo>
                    <a:pt x="176" y="24661"/>
                  </a:lnTo>
                  <a:lnTo>
                    <a:pt x="263" y="24617"/>
                  </a:lnTo>
                  <a:lnTo>
                    <a:pt x="1492" y="23828"/>
                  </a:lnTo>
                  <a:lnTo>
                    <a:pt x="1580" y="23784"/>
                  </a:lnTo>
                  <a:lnTo>
                    <a:pt x="2808" y="21019"/>
                  </a:lnTo>
                  <a:lnTo>
                    <a:pt x="4695" y="15973"/>
                  </a:lnTo>
                  <a:lnTo>
                    <a:pt x="6363" y="10751"/>
                  </a:lnTo>
                  <a:lnTo>
                    <a:pt x="6451" y="10532"/>
                  </a:lnTo>
                  <a:lnTo>
                    <a:pt x="7284" y="8118"/>
                  </a:lnTo>
                  <a:lnTo>
                    <a:pt x="8118" y="6319"/>
                  </a:lnTo>
                  <a:lnTo>
                    <a:pt x="9654" y="3774"/>
                  </a:lnTo>
                  <a:lnTo>
                    <a:pt x="9654" y="3730"/>
                  </a:lnTo>
                  <a:lnTo>
                    <a:pt x="9785" y="3423"/>
                  </a:lnTo>
                  <a:lnTo>
                    <a:pt x="11365" y="264"/>
                  </a:lnTo>
                  <a:lnTo>
                    <a:pt x="11365" y="176"/>
                  </a:lnTo>
                  <a:lnTo>
                    <a:pt x="11365" y="132"/>
                  </a:lnTo>
                  <a:lnTo>
                    <a:pt x="11321" y="44"/>
                  </a:lnTo>
                  <a:lnTo>
                    <a:pt x="11277" y="1"/>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4" name="Google Shape;4694;p91"/>
            <p:cNvSpPr/>
            <p:nvPr/>
          </p:nvSpPr>
          <p:spPr>
            <a:xfrm>
              <a:off x="4291575" y="2578300"/>
              <a:ext cx="465150" cy="155800"/>
            </a:xfrm>
            <a:custGeom>
              <a:rect b="b" l="l" r="r" t="t"/>
              <a:pathLst>
                <a:path extrusionOk="0" h="6232" w="18606">
                  <a:moveTo>
                    <a:pt x="18255" y="0"/>
                  </a:moveTo>
                  <a:lnTo>
                    <a:pt x="14613" y="571"/>
                  </a:lnTo>
                  <a:lnTo>
                    <a:pt x="6758" y="1405"/>
                  </a:lnTo>
                  <a:lnTo>
                    <a:pt x="3555" y="1624"/>
                  </a:lnTo>
                  <a:lnTo>
                    <a:pt x="3511" y="1624"/>
                  </a:lnTo>
                  <a:lnTo>
                    <a:pt x="2633" y="1975"/>
                  </a:lnTo>
                  <a:lnTo>
                    <a:pt x="2546" y="1975"/>
                  </a:lnTo>
                  <a:lnTo>
                    <a:pt x="2063" y="2458"/>
                  </a:lnTo>
                  <a:lnTo>
                    <a:pt x="2019" y="2502"/>
                  </a:lnTo>
                  <a:lnTo>
                    <a:pt x="44" y="5968"/>
                  </a:lnTo>
                  <a:lnTo>
                    <a:pt x="1" y="6056"/>
                  </a:lnTo>
                  <a:lnTo>
                    <a:pt x="1" y="6100"/>
                  </a:lnTo>
                  <a:lnTo>
                    <a:pt x="44" y="6188"/>
                  </a:lnTo>
                  <a:lnTo>
                    <a:pt x="88" y="6231"/>
                  </a:lnTo>
                  <a:lnTo>
                    <a:pt x="264" y="6231"/>
                  </a:lnTo>
                  <a:lnTo>
                    <a:pt x="352" y="6144"/>
                  </a:lnTo>
                  <a:lnTo>
                    <a:pt x="2326" y="2677"/>
                  </a:lnTo>
                  <a:lnTo>
                    <a:pt x="2765" y="2282"/>
                  </a:lnTo>
                  <a:lnTo>
                    <a:pt x="3599" y="1975"/>
                  </a:lnTo>
                  <a:lnTo>
                    <a:pt x="6802" y="1756"/>
                  </a:lnTo>
                  <a:lnTo>
                    <a:pt x="14657" y="922"/>
                  </a:lnTo>
                  <a:lnTo>
                    <a:pt x="18167" y="352"/>
                  </a:lnTo>
                  <a:lnTo>
                    <a:pt x="18211" y="439"/>
                  </a:lnTo>
                  <a:lnTo>
                    <a:pt x="16412" y="1273"/>
                  </a:lnTo>
                  <a:lnTo>
                    <a:pt x="16368" y="1317"/>
                  </a:lnTo>
                  <a:lnTo>
                    <a:pt x="16324" y="1405"/>
                  </a:lnTo>
                  <a:lnTo>
                    <a:pt x="16324" y="1449"/>
                  </a:lnTo>
                  <a:lnTo>
                    <a:pt x="16324" y="1536"/>
                  </a:lnTo>
                  <a:lnTo>
                    <a:pt x="16368" y="1580"/>
                  </a:lnTo>
                  <a:lnTo>
                    <a:pt x="16412" y="1624"/>
                  </a:lnTo>
                  <a:lnTo>
                    <a:pt x="16544" y="1624"/>
                  </a:lnTo>
                  <a:lnTo>
                    <a:pt x="18518" y="703"/>
                  </a:lnTo>
                  <a:lnTo>
                    <a:pt x="18606" y="615"/>
                  </a:lnTo>
                  <a:lnTo>
                    <a:pt x="18606" y="483"/>
                  </a:lnTo>
                  <a:lnTo>
                    <a:pt x="18430" y="88"/>
                  </a:lnTo>
                  <a:lnTo>
                    <a:pt x="18343" y="0"/>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5" name="Google Shape;4695;p91"/>
            <p:cNvSpPr/>
            <p:nvPr/>
          </p:nvSpPr>
          <p:spPr>
            <a:xfrm>
              <a:off x="3631175" y="2837200"/>
              <a:ext cx="446500" cy="66925"/>
            </a:xfrm>
            <a:custGeom>
              <a:rect b="b" l="l" r="r" t="t"/>
              <a:pathLst>
                <a:path extrusionOk="0" h="2677" w="17860">
                  <a:moveTo>
                    <a:pt x="88" y="0"/>
                  </a:moveTo>
                  <a:lnTo>
                    <a:pt x="44" y="44"/>
                  </a:lnTo>
                  <a:lnTo>
                    <a:pt x="0" y="132"/>
                  </a:lnTo>
                  <a:lnTo>
                    <a:pt x="0" y="176"/>
                  </a:lnTo>
                  <a:lnTo>
                    <a:pt x="44" y="263"/>
                  </a:lnTo>
                  <a:lnTo>
                    <a:pt x="88" y="307"/>
                  </a:lnTo>
                  <a:lnTo>
                    <a:pt x="132" y="351"/>
                  </a:lnTo>
                  <a:lnTo>
                    <a:pt x="2940" y="922"/>
                  </a:lnTo>
                  <a:lnTo>
                    <a:pt x="7987" y="1668"/>
                  </a:lnTo>
                  <a:lnTo>
                    <a:pt x="11102" y="2326"/>
                  </a:lnTo>
                  <a:lnTo>
                    <a:pt x="14262" y="2677"/>
                  </a:lnTo>
                  <a:lnTo>
                    <a:pt x="17728" y="2677"/>
                  </a:lnTo>
                  <a:lnTo>
                    <a:pt x="17772" y="2633"/>
                  </a:lnTo>
                  <a:lnTo>
                    <a:pt x="17816" y="2589"/>
                  </a:lnTo>
                  <a:lnTo>
                    <a:pt x="17860" y="2501"/>
                  </a:lnTo>
                  <a:lnTo>
                    <a:pt x="17816" y="2458"/>
                  </a:lnTo>
                  <a:lnTo>
                    <a:pt x="17772" y="2414"/>
                  </a:lnTo>
                  <a:lnTo>
                    <a:pt x="17728" y="2370"/>
                  </a:lnTo>
                  <a:lnTo>
                    <a:pt x="17684" y="2326"/>
                  </a:lnTo>
                  <a:lnTo>
                    <a:pt x="14306" y="2326"/>
                  </a:lnTo>
                  <a:lnTo>
                    <a:pt x="11146" y="1975"/>
                  </a:lnTo>
                  <a:lnTo>
                    <a:pt x="8074" y="1317"/>
                  </a:lnTo>
                  <a:lnTo>
                    <a:pt x="2984" y="615"/>
                  </a:lnTo>
                  <a:lnTo>
                    <a:pt x="220" y="0"/>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6" name="Google Shape;4696;p91"/>
            <p:cNvSpPr/>
            <p:nvPr/>
          </p:nvSpPr>
          <p:spPr>
            <a:xfrm>
              <a:off x="3229675" y="767150"/>
              <a:ext cx="275375" cy="654925"/>
            </a:xfrm>
            <a:custGeom>
              <a:rect b="b" l="l" r="r" t="t"/>
              <a:pathLst>
                <a:path extrusionOk="0" h="26197" w="11015">
                  <a:moveTo>
                    <a:pt x="10795" y="0"/>
                  </a:moveTo>
                  <a:lnTo>
                    <a:pt x="10707" y="44"/>
                  </a:lnTo>
                  <a:lnTo>
                    <a:pt x="9259" y="1536"/>
                  </a:lnTo>
                  <a:lnTo>
                    <a:pt x="9259" y="1580"/>
                  </a:lnTo>
                  <a:lnTo>
                    <a:pt x="7943" y="4564"/>
                  </a:lnTo>
                  <a:lnTo>
                    <a:pt x="7197" y="6319"/>
                  </a:lnTo>
                  <a:lnTo>
                    <a:pt x="5968" y="10180"/>
                  </a:lnTo>
                  <a:lnTo>
                    <a:pt x="4695" y="13384"/>
                  </a:lnTo>
                  <a:lnTo>
                    <a:pt x="3335" y="16104"/>
                  </a:lnTo>
                  <a:lnTo>
                    <a:pt x="2501" y="18210"/>
                  </a:lnTo>
                  <a:lnTo>
                    <a:pt x="1404" y="21896"/>
                  </a:lnTo>
                  <a:lnTo>
                    <a:pt x="0" y="25977"/>
                  </a:lnTo>
                  <a:lnTo>
                    <a:pt x="0" y="26065"/>
                  </a:lnTo>
                  <a:lnTo>
                    <a:pt x="0" y="26109"/>
                  </a:lnTo>
                  <a:lnTo>
                    <a:pt x="44" y="26153"/>
                  </a:lnTo>
                  <a:lnTo>
                    <a:pt x="88" y="26197"/>
                  </a:lnTo>
                  <a:lnTo>
                    <a:pt x="263" y="26197"/>
                  </a:lnTo>
                  <a:lnTo>
                    <a:pt x="307" y="26109"/>
                  </a:lnTo>
                  <a:lnTo>
                    <a:pt x="1755" y="21984"/>
                  </a:lnTo>
                  <a:lnTo>
                    <a:pt x="2852" y="18298"/>
                  </a:lnTo>
                  <a:lnTo>
                    <a:pt x="3642" y="16236"/>
                  </a:lnTo>
                  <a:lnTo>
                    <a:pt x="5046" y="13515"/>
                  </a:lnTo>
                  <a:lnTo>
                    <a:pt x="6143" y="10663"/>
                  </a:lnTo>
                  <a:lnTo>
                    <a:pt x="6275" y="10312"/>
                  </a:lnTo>
                  <a:lnTo>
                    <a:pt x="7548" y="6450"/>
                  </a:lnTo>
                  <a:lnTo>
                    <a:pt x="7548" y="6407"/>
                  </a:lnTo>
                  <a:lnTo>
                    <a:pt x="8294" y="4651"/>
                  </a:lnTo>
                  <a:lnTo>
                    <a:pt x="9566" y="1755"/>
                  </a:lnTo>
                  <a:lnTo>
                    <a:pt x="10970" y="307"/>
                  </a:lnTo>
                  <a:lnTo>
                    <a:pt x="11014" y="219"/>
                  </a:lnTo>
                  <a:lnTo>
                    <a:pt x="11014" y="176"/>
                  </a:lnTo>
                  <a:lnTo>
                    <a:pt x="11014" y="88"/>
                  </a:lnTo>
                  <a:lnTo>
                    <a:pt x="10970" y="44"/>
                  </a:lnTo>
                  <a:lnTo>
                    <a:pt x="10926" y="0"/>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7" name="Google Shape;4697;p91"/>
            <p:cNvSpPr/>
            <p:nvPr/>
          </p:nvSpPr>
          <p:spPr>
            <a:xfrm>
              <a:off x="4717225" y="1245425"/>
              <a:ext cx="38425" cy="278675"/>
            </a:xfrm>
            <a:custGeom>
              <a:rect b="b" l="l" r="r" t="t"/>
              <a:pathLst>
                <a:path extrusionOk="0" h="11147" w="1537">
                  <a:moveTo>
                    <a:pt x="1317" y="1"/>
                  </a:moveTo>
                  <a:lnTo>
                    <a:pt x="1273" y="45"/>
                  </a:lnTo>
                  <a:lnTo>
                    <a:pt x="1229" y="89"/>
                  </a:lnTo>
                  <a:lnTo>
                    <a:pt x="1185" y="133"/>
                  </a:lnTo>
                  <a:lnTo>
                    <a:pt x="483" y="4126"/>
                  </a:lnTo>
                  <a:lnTo>
                    <a:pt x="0" y="7066"/>
                  </a:lnTo>
                  <a:lnTo>
                    <a:pt x="0" y="7109"/>
                  </a:lnTo>
                  <a:lnTo>
                    <a:pt x="132" y="8470"/>
                  </a:lnTo>
                  <a:lnTo>
                    <a:pt x="132" y="8514"/>
                  </a:lnTo>
                  <a:lnTo>
                    <a:pt x="878" y="10839"/>
                  </a:lnTo>
                  <a:lnTo>
                    <a:pt x="878" y="10971"/>
                  </a:lnTo>
                  <a:lnTo>
                    <a:pt x="878" y="11015"/>
                  </a:lnTo>
                  <a:lnTo>
                    <a:pt x="922" y="11103"/>
                  </a:lnTo>
                  <a:lnTo>
                    <a:pt x="1009" y="11146"/>
                  </a:lnTo>
                  <a:lnTo>
                    <a:pt x="1053" y="11146"/>
                  </a:lnTo>
                  <a:lnTo>
                    <a:pt x="1185" y="11103"/>
                  </a:lnTo>
                  <a:lnTo>
                    <a:pt x="1229" y="11059"/>
                  </a:lnTo>
                  <a:lnTo>
                    <a:pt x="1229" y="10971"/>
                  </a:lnTo>
                  <a:lnTo>
                    <a:pt x="1229" y="10795"/>
                  </a:lnTo>
                  <a:lnTo>
                    <a:pt x="1229" y="10752"/>
                  </a:lnTo>
                  <a:lnTo>
                    <a:pt x="483" y="8426"/>
                  </a:lnTo>
                  <a:lnTo>
                    <a:pt x="351" y="7109"/>
                  </a:lnTo>
                  <a:lnTo>
                    <a:pt x="834" y="4170"/>
                  </a:lnTo>
                  <a:lnTo>
                    <a:pt x="1536" y="220"/>
                  </a:lnTo>
                  <a:lnTo>
                    <a:pt x="1536" y="133"/>
                  </a:lnTo>
                  <a:lnTo>
                    <a:pt x="1492" y="89"/>
                  </a:lnTo>
                  <a:lnTo>
                    <a:pt x="1448" y="45"/>
                  </a:lnTo>
                  <a:lnTo>
                    <a:pt x="1404" y="1"/>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8" name="Google Shape;4698;p91"/>
            <p:cNvSpPr/>
            <p:nvPr/>
          </p:nvSpPr>
          <p:spPr>
            <a:xfrm>
              <a:off x="4744650" y="1146700"/>
              <a:ext cx="39500" cy="377400"/>
            </a:xfrm>
            <a:custGeom>
              <a:rect b="b" l="l" r="r" t="t"/>
              <a:pathLst>
                <a:path extrusionOk="0" h="15096" w="1580">
                  <a:moveTo>
                    <a:pt x="483" y="1"/>
                  </a:moveTo>
                  <a:lnTo>
                    <a:pt x="395" y="45"/>
                  </a:lnTo>
                  <a:lnTo>
                    <a:pt x="351" y="45"/>
                  </a:lnTo>
                  <a:lnTo>
                    <a:pt x="307" y="132"/>
                  </a:lnTo>
                  <a:lnTo>
                    <a:pt x="264" y="176"/>
                  </a:lnTo>
                  <a:lnTo>
                    <a:pt x="307" y="264"/>
                  </a:lnTo>
                  <a:lnTo>
                    <a:pt x="1185" y="3204"/>
                  </a:lnTo>
                  <a:lnTo>
                    <a:pt x="1229" y="5091"/>
                  </a:lnTo>
                  <a:lnTo>
                    <a:pt x="439" y="8075"/>
                  </a:lnTo>
                  <a:lnTo>
                    <a:pt x="0" y="10707"/>
                  </a:lnTo>
                  <a:lnTo>
                    <a:pt x="0" y="10751"/>
                  </a:lnTo>
                  <a:lnTo>
                    <a:pt x="88" y="11892"/>
                  </a:lnTo>
                  <a:lnTo>
                    <a:pt x="88" y="11936"/>
                  </a:lnTo>
                  <a:lnTo>
                    <a:pt x="615" y="13647"/>
                  </a:lnTo>
                  <a:lnTo>
                    <a:pt x="439" y="14876"/>
                  </a:lnTo>
                  <a:lnTo>
                    <a:pt x="439" y="14964"/>
                  </a:lnTo>
                  <a:lnTo>
                    <a:pt x="483" y="15008"/>
                  </a:lnTo>
                  <a:lnTo>
                    <a:pt x="527" y="15052"/>
                  </a:lnTo>
                  <a:lnTo>
                    <a:pt x="615" y="15095"/>
                  </a:lnTo>
                  <a:lnTo>
                    <a:pt x="746" y="15052"/>
                  </a:lnTo>
                  <a:lnTo>
                    <a:pt x="790" y="14920"/>
                  </a:lnTo>
                  <a:lnTo>
                    <a:pt x="966" y="13647"/>
                  </a:lnTo>
                  <a:lnTo>
                    <a:pt x="966" y="13560"/>
                  </a:lnTo>
                  <a:lnTo>
                    <a:pt x="439" y="11848"/>
                  </a:lnTo>
                  <a:lnTo>
                    <a:pt x="351" y="10751"/>
                  </a:lnTo>
                  <a:lnTo>
                    <a:pt x="790" y="8162"/>
                  </a:lnTo>
                  <a:lnTo>
                    <a:pt x="1580" y="5135"/>
                  </a:lnTo>
                  <a:lnTo>
                    <a:pt x="1580" y="5091"/>
                  </a:lnTo>
                  <a:lnTo>
                    <a:pt x="1536" y="3160"/>
                  </a:lnTo>
                  <a:lnTo>
                    <a:pt x="1536" y="3116"/>
                  </a:lnTo>
                  <a:lnTo>
                    <a:pt x="615" y="132"/>
                  </a:lnTo>
                  <a:lnTo>
                    <a:pt x="571" y="88"/>
                  </a:lnTo>
                  <a:lnTo>
                    <a:pt x="527" y="45"/>
                  </a:lnTo>
                  <a:lnTo>
                    <a:pt x="483" y="1"/>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9" name="Google Shape;4699;p91"/>
            <p:cNvSpPr/>
            <p:nvPr/>
          </p:nvSpPr>
          <p:spPr>
            <a:xfrm>
              <a:off x="4788525" y="1242150"/>
              <a:ext cx="43900" cy="303900"/>
            </a:xfrm>
            <a:custGeom>
              <a:rect b="b" l="l" r="r" t="t"/>
              <a:pathLst>
                <a:path extrusionOk="0" h="12156" w="1756">
                  <a:moveTo>
                    <a:pt x="1229" y="0"/>
                  </a:moveTo>
                  <a:lnTo>
                    <a:pt x="1141" y="44"/>
                  </a:lnTo>
                  <a:lnTo>
                    <a:pt x="1097" y="88"/>
                  </a:lnTo>
                  <a:lnTo>
                    <a:pt x="1054" y="132"/>
                  </a:lnTo>
                  <a:lnTo>
                    <a:pt x="1054" y="220"/>
                  </a:lnTo>
                  <a:lnTo>
                    <a:pt x="1405" y="2106"/>
                  </a:lnTo>
                  <a:lnTo>
                    <a:pt x="790" y="4388"/>
                  </a:lnTo>
                  <a:lnTo>
                    <a:pt x="483" y="6231"/>
                  </a:lnTo>
                  <a:lnTo>
                    <a:pt x="483" y="6275"/>
                  </a:lnTo>
                  <a:lnTo>
                    <a:pt x="878" y="8996"/>
                  </a:lnTo>
                  <a:lnTo>
                    <a:pt x="308" y="11277"/>
                  </a:lnTo>
                  <a:lnTo>
                    <a:pt x="0" y="11892"/>
                  </a:lnTo>
                  <a:lnTo>
                    <a:pt x="0" y="11980"/>
                  </a:lnTo>
                  <a:lnTo>
                    <a:pt x="0" y="12067"/>
                  </a:lnTo>
                  <a:lnTo>
                    <a:pt x="44" y="12111"/>
                  </a:lnTo>
                  <a:lnTo>
                    <a:pt x="88" y="12155"/>
                  </a:lnTo>
                  <a:lnTo>
                    <a:pt x="264" y="12155"/>
                  </a:lnTo>
                  <a:lnTo>
                    <a:pt x="351" y="12067"/>
                  </a:lnTo>
                  <a:lnTo>
                    <a:pt x="659" y="11409"/>
                  </a:lnTo>
                  <a:lnTo>
                    <a:pt x="659" y="11365"/>
                  </a:lnTo>
                  <a:lnTo>
                    <a:pt x="1229" y="9040"/>
                  </a:lnTo>
                  <a:lnTo>
                    <a:pt x="1229" y="8952"/>
                  </a:lnTo>
                  <a:lnTo>
                    <a:pt x="834" y="6231"/>
                  </a:lnTo>
                  <a:lnTo>
                    <a:pt x="1141" y="4432"/>
                  </a:lnTo>
                  <a:lnTo>
                    <a:pt x="1756" y="2150"/>
                  </a:lnTo>
                  <a:lnTo>
                    <a:pt x="1756" y="2063"/>
                  </a:lnTo>
                  <a:lnTo>
                    <a:pt x="1405" y="132"/>
                  </a:lnTo>
                  <a:lnTo>
                    <a:pt x="1405" y="88"/>
                  </a:lnTo>
                  <a:lnTo>
                    <a:pt x="1361" y="44"/>
                  </a:lnTo>
                  <a:lnTo>
                    <a:pt x="1273" y="0"/>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0" name="Google Shape;4700;p91"/>
            <p:cNvSpPr/>
            <p:nvPr/>
          </p:nvSpPr>
          <p:spPr>
            <a:xfrm>
              <a:off x="4784125" y="1313450"/>
              <a:ext cx="79025" cy="276475"/>
            </a:xfrm>
            <a:custGeom>
              <a:rect b="b" l="l" r="r" t="t"/>
              <a:pathLst>
                <a:path extrusionOk="0" h="11059" w="3161">
                  <a:moveTo>
                    <a:pt x="2897" y="0"/>
                  </a:moveTo>
                  <a:lnTo>
                    <a:pt x="2853" y="44"/>
                  </a:lnTo>
                  <a:lnTo>
                    <a:pt x="2809" y="132"/>
                  </a:lnTo>
                  <a:lnTo>
                    <a:pt x="1976" y="2809"/>
                  </a:lnTo>
                  <a:lnTo>
                    <a:pt x="1624" y="4301"/>
                  </a:lnTo>
                  <a:lnTo>
                    <a:pt x="1624" y="4345"/>
                  </a:lnTo>
                  <a:lnTo>
                    <a:pt x="1712" y="6758"/>
                  </a:lnTo>
                  <a:lnTo>
                    <a:pt x="1098" y="8513"/>
                  </a:lnTo>
                  <a:lnTo>
                    <a:pt x="45" y="10795"/>
                  </a:lnTo>
                  <a:lnTo>
                    <a:pt x="1" y="10883"/>
                  </a:lnTo>
                  <a:lnTo>
                    <a:pt x="45" y="10927"/>
                  </a:lnTo>
                  <a:lnTo>
                    <a:pt x="45" y="11014"/>
                  </a:lnTo>
                  <a:lnTo>
                    <a:pt x="133" y="11058"/>
                  </a:lnTo>
                  <a:lnTo>
                    <a:pt x="176" y="11058"/>
                  </a:lnTo>
                  <a:lnTo>
                    <a:pt x="308" y="11014"/>
                  </a:lnTo>
                  <a:lnTo>
                    <a:pt x="352" y="10971"/>
                  </a:lnTo>
                  <a:lnTo>
                    <a:pt x="1449" y="8645"/>
                  </a:lnTo>
                  <a:lnTo>
                    <a:pt x="2063" y="6846"/>
                  </a:lnTo>
                  <a:lnTo>
                    <a:pt x="2063" y="6758"/>
                  </a:lnTo>
                  <a:lnTo>
                    <a:pt x="1976" y="4388"/>
                  </a:lnTo>
                  <a:lnTo>
                    <a:pt x="2327" y="2897"/>
                  </a:lnTo>
                  <a:lnTo>
                    <a:pt x="3160" y="220"/>
                  </a:lnTo>
                  <a:lnTo>
                    <a:pt x="3160" y="132"/>
                  </a:lnTo>
                  <a:lnTo>
                    <a:pt x="3160" y="88"/>
                  </a:lnTo>
                  <a:lnTo>
                    <a:pt x="3116" y="44"/>
                  </a:lnTo>
                  <a:lnTo>
                    <a:pt x="3029" y="0"/>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1" name="Google Shape;4701;p91"/>
            <p:cNvSpPr/>
            <p:nvPr/>
          </p:nvSpPr>
          <p:spPr>
            <a:xfrm>
              <a:off x="4800600" y="1323325"/>
              <a:ext cx="74600" cy="277575"/>
            </a:xfrm>
            <a:custGeom>
              <a:rect b="b" l="l" r="r" t="t"/>
              <a:pathLst>
                <a:path extrusionOk="0" h="11103" w="2984">
                  <a:moveTo>
                    <a:pt x="2721" y="0"/>
                  </a:moveTo>
                  <a:lnTo>
                    <a:pt x="2677" y="44"/>
                  </a:lnTo>
                  <a:lnTo>
                    <a:pt x="2677" y="132"/>
                  </a:lnTo>
                  <a:lnTo>
                    <a:pt x="2238" y="1756"/>
                  </a:lnTo>
                  <a:lnTo>
                    <a:pt x="2238" y="1799"/>
                  </a:lnTo>
                  <a:lnTo>
                    <a:pt x="2282" y="4388"/>
                  </a:lnTo>
                  <a:lnTo>
                    <a:pt x="1536" y="7285"/>
                  </a:lnTo>
                  <a:lnTo>
                    <a:pt x="44" y="10839"/>
                  </a:lnTo>
                  <a:lnTo>
                    <a:pt x="0" y="10927"/>
                  </a:lnTo>
                  <a:lnTo>
                    <a:pt x="44" y="10970"/>
                  </a:lnTo>
                  <a:lnTo>
                    <a:pt x="88" y="11014"/>
                  </a:lnTo>
                  <a:lnTo>
                    <a:pt x="132" y="11058"/>
                  </a:lnTo>
                  <a:lnTo>
                    <a:pt x="176" y="11102"/>
                  </a:lnTo>
                  <a:lnTo>
                    <a:pt x="307" y="11058"/>
                  </a:lnTo>
                  <a:lnTo>
                    <a:pt x="351" y="10970"/>
                  </a:lnTo>
                  <a:lnTo>
                    <a:pt x="1843" y="7372"/>
                  </a:lnTo>
                  <a:lnTo>
                    <a:pt x="1887" y="7372"/>
                  </a:lnTo>
                  <a:lnTo>
                    <a:pt x="2633" y="4432"/>
                  </a:lnTo>
                  <a:lnTo>
                    <a:pt x="2633" y="4388"/>
                  </a:lnTo>
                  <a:lnTo>
                    <a:pt x="2589" y="1843"/>
                  </a:lnTo>
                  <a:lnTo>
                    <a:pt x="2984" y="220"/>
                  </a:lnTo>
                  <a:lnTo>
                    <a:pt x="2984" y="132"/>
                  </a:lnTo>
                  <a:lnTo>
                    <a:pt x="2984" y="88"/>
                  </a:lnTo>
                  <a:lnTo>
                    <a:pt x="2940" y="0"/>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2" name="Google Shape;4702;p91"/>
            <p:cNvSpPr/>
            <p:nvPr/>
          </p:nvSpPr>
          <p:spPr>
            <a:xfrm>
              <a:off x="4826925" y="1334300"/>
              <a:ext cx="77900" cy="245750"/>
            </a:xfrm>
            <a:custGeom>
              <a:rect b="b" l="l" r="r" t="t"/>
              <a:pathLst>
                <a:path extrusionOk="0" h="9830" w="3116">
                  <a:moveTo>
                    <a:pt x="2896" y="0"/>
                  </a:moveTo>
                  <a:lnTo>
                    <a:pt x="2809" y="44"/>
                  </a:lnTo>
                  <a:lnTo>
                    <a:pt x="2765" y="88"/>
                  </a:lnTo>
                  <a:lnTo>
                    <a:pt x="2765" y="132"/>
                  </a:lnTo>
                  <a:lnTo>
                    <a:pt x="2019" y="4037"/>
                  </a:lnTo>
                  <a:lnTo>
                    <a:pt x="1097" y="7416"/>
                  </a:lnTo>
                  <a:lnTo>
                    <a:pt x="44" y="9522"/>
                  </a:lnTo>
                  <a:lnTo>
                    <a:pt x="0" y="9610"/>
                  </a:lnTo>
                  <a:lnTo>
                    <a:pt x="0" y="9654"/>
                  </a:lnTo>
                  <a:lnTo>
                    <a:pt x="0" y="9742"/>
                  </a:lnTo>
                  <a:lnTo>
                    <a:pt x="44" y="9785"/>
                  </a:lnTo>
                  <a:lnTo>
                    <a:pt x="176" y="9829"/>
                  </a:lnTo>
                  <a:lnTo>
                    <a:pt x="264" y="9785"/>
                  </a:lnTo>
                  <a:lnTo>
                    <a:pt x="307" y="9742"/>
                  </a:lnTo>
                  <a:lnTo>
                    <a:pt x="351" y="9698"/>
                  </a:lnTo>
                  <a:lnTo>
                    <a:pt x="1404" y="7548"/>
                  </a:lnTo>
                  <a:lnTo>
                    <a:pt x="2370" y="4125"/>
                  </a:lnTo>
                  <a:lnTo>
                    <a:pt x="3116" y="220"/>
                  </a:lnTo>
                  <a:lnTo>
                    <a:pt x="3116" y="132"/>
                  </a:lnTo>
                  <a:lnTo>
                    <a:pt x="3072" y="88"/>
                  </a:lnTo>
                  <a:lnTo>
                    <a:pt x="3028" y="44"/>
                  </a:lnTo>
                  <a:lnTo>
                    <a:pt x="2940" y="0"/>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3" name="Google Shape;4703;p91"/>
            <p:cNvSpPr/>
            <p:nvPr/>
          </p:nvSpPr>
          <p:spPr>
            <a:xfrm>
              <a:off x="4873000" y="1356225"/>
              <a:ext cx="89975" cy="206275"/>
            </a:xfrm>
            <a:custGeom>
              <a:rect b="b" l="l" r="r" t="t"/>
              <a:pathLst>
                <a:path extrusionOk="0" h="8251" w="3599">
                  <a:moveTo>
                    <a:pt x="3423" y="1"/>
                  </a:moveTo>
                  <a:lnTo>
                    <a:pt x="3335" y="45"/>
                  </a:lnTo>
                  <a:lnTo>
                    <a:pt x="3291" y="89"/>
                  </a:lnTo>
                  <a:lnTo>
                    <a:pt x="2326" y="1405"/>
                  </a:lnTo>
                  <a:lnTo>
                    <a:pt x="2326" y="1449"/>
                  </a:lnTo>
                  <a:lnTo>
                    <a:pt x="1361" y="4477"/>
                  </a:lnTo>
                  <a:lnTo>
                    <a:pt x="483" y="7109"/>
                  </a:lnTo>
                  <a:lnTo>
                    <a:pt x="0" y="7987"/>
                  </a:lnTo>
                  <a:lnTo>
                    <a:pt x="0" y="8075"/>
                  </a:lnTo>
                  <a:lnTo>
                    <a:pt x="0" y="8163"/>
                  </a:lnTo>
                  <a:lnTo>
                    <a:pt x="44" y="8206"/>
                  </a:lnTo>
                  <a:lnTo>
                    <a:pt x="88" y="8250"/>
                  </a:lnTo>
                  <a:lnTo>
                    <a:pt x="264" y="8250"/>
                  </a:lnTo>
                  <a:lnTo>
                    <a:pt x="307" y="8163"/>
                  </a:lnTo>
                  <a:lnTo>
                    <a:pt x="834" y="7285"/>
                  </a:lnTo>
                  <a:lnTo>
                    <a:pt x="834" y="7241"/>
                  </a:lnTo>
                  <a:lnTo>
                    <a:pt x="1712" y="4564"/>
                  </a:lnTo>
                  <a:lnTo>
                    <a:pt x="2633" y="1580"/>
                  </a:lnTo>
                  <a:lnTo>
                    <a:pt x="3598" y="308"/>
                  </a:lnTo>
                  <a:lnTo>
                    <a:pt x="3598" y="220"/>
                  </a:lnTo>
                  <a:lnTo>
                    <a:pt x="3598" y="176"/>
                  </a:lnTo>
                  <a:lnTo>
                    <a:pt x="3598" y="89"/>
                  </a:lnTo>
                  <a:lnTo>
                    <a:pt x="3555" y="45"/>
                  </a:lnTo>
                  <a:lnTo>
                    <a:pt x="3467" y="1"/>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4" name="Google Shape;4704;p91"/>
            <p:cNvSpPr/>
            <p:nvPr/>
          </p:nvSpPr>
          <p:spPr>
            <a:xfrm>
              <a:off x="4878475" y="1401200"/>
              <a:ext cx="130575" cy="183225"/>
            </a:xfrm>
            <a:custGeom>
              <a:rect b="b" l="l" r="r" t="t"/>
              <a:pathLst>
                <a:path extrusionOk="0" h="7329" w="5223">
                  <a:moveTo>
                    <a:pt x="5003" y="1"/>
                  </a:moveTo>
                  <a:lnTo>
                    <a:pt x="4915" y="45"/>
                  </a:lnTo>
                  <a:lnTo>
                    <a:pt x="1975" y="3204"/>
                  </a:lnTo>
                  <a:lnTo>
                    <a:pt x="1931" y="3292"/>
                  </a:lnTo>
                  <a:lnTo>
                    <a:pt x="1010" y="5442"/>
                  </a:lnTo>
                  <a:lnTo>
                    <a:pt x="45" y="7066"/>
                  </a:lnTo>
                  <a:lnTo>
                    <a:pt x="1" y="7153"/>
                  </a:lnTo>
                  <a:lnTo>
                    <a:pt x="1" y="7197"/>
                  </a:lnTo>
                  <a:lnTo>
                    <a:pt x="45" y="7285"/>
                  </a:lnTo>
                  <a:lnTo>
                    <a:pt x="88" y="7329"/>
                  </a:lnTo>
                  <a:lnTo>
                    <a:pt x="264" y="7329"/>
                  </a:lnTo>
                  <a:lnTo>
                    <a:pt x="352" y="7241"/>
                  </a:lnTo>
                  <a:lnTo>
                    <a:pt x="1317" y="5618"/>
                  </a:lnTo>
                  <a:lnTo>
                    <a:pt x="2239" y="3424"/>
                  </a:lnTo>
                  <a:lnTo>
                    <a:pt x="5179" y="264"/>
                  </a:lnTo>
                  <a:lnTo>
                    <a:pt x="5222" y="220"/>
                  </a:lnTo>
                  <a:lnTo>
                    <a:pt x="5222" y="133"/>
                  </a:lnTo>
                  <a:lnTo>
                    <a:pt x="5222" y="89"/>
                  </a:lnTo>
                  <a:lnTo>
                    <a:pt x="5179" y="45"/>
                  </a:lnTo>
                  <a:lnTo>
                    <a:pt x="5135" y="1"/>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5" name="Google Shape;4705;p91"/>
            <p:cNvSpPr/>
            <p:nvPr/>
          </p:nvSpPr>
          <p:spPr>
            <a:xfrm>
              <a:off x="4888350" y="1411075"/>
              <a:ext cx="178850" cy="188725"/>
            </a:xfrm>
            <a:custGeom>
              <a:rect b="b" l="l" r="r" t="t"/>
              <a:pathLst>
                <a:path extrusionOk="0" h="7549" w="7154">
                  <a:moveTo>
                    <a:pt x="6934" y="1"/>
                  </a:moveTo>
                  <a:lnTo>
                    <a:pt x="6846" y="45"/>
                  </a:lnTo>
                  <a:lnTo>
                    <a:pt x="5003" y="1493"/>
                  </a:lnTo>
                  <a:lnTo>
                    <a:pt x="4959" y="1537"/>
                  </a:lnTo>
                  <a:lnTo>
                    <a:pt x="2809" y="4345"/>
                  </a:lnTo>
                  <a:lnTo>
                    <a:pt x="2019" y="4915"/>
                  </a:lnTo>
                  <a:lnTo>
                    <a:pt x="1975" y="4959"/>
                  </a:lnTo>
                  <a:lnTo>
                    <a:pt x="44" y="7241"/>
                  </a:lnTo>
                  <a:lnTo>
                    <a:pt x="1" y="7329"/>
                  </a:lnTo>
                  <a:lnTo>
                    <a:pt x="1" y="7373"/>
                  </a:lnTo>
                  <a:lnTo>
                    <a:pt x="1" y="7460"/>
                  </a:lnTo>
                  <a:lnTo>
                    <a:pt x="44" y="7504"/>
                  </a:lnTo>
                  <a:lnTo>
                    <a:pt x="176" y="7548"/>
                  </a:lnTo>
                  <a:lnTo>
                    <a:pt x="220" y="7548"/>
                  </a:lnTo>
                  <a:lnTo>
                    <a:pt x="308" y="7504"/>
                  </a:lnTo>
                  <a:lnTo>
                    <a:pt x="2238" y="5179"/>
                  </a:lnTo>
                  <a:lnTo>
                    <a:pt x="3028" y="4652"/>
                  </a:lnTo>
                  <a:lnTo>
                    <a:pt x="3072" y="4608"/>
                  </a:lnTo>
                  <a:lnTo>
                    <a:pt x="5222" y="1756"/>
                  </a:lnTo>
                  <a:lnTo>
                    <a:pt x="7065" y="308"/>
                  </a:lnTo>
                  <a:lnTo>
                    <a:pt x="7109" y="264"/>
                  </a:lnTo>
                  <a:lnTo>
                    <a:pt x="7153" y="176"/>
                  </a:lnTo>
                  <a:lnTo>
                    <a:pt x="7153" y="132"/>
                  </a:lnTo>
                  <a:lnTo>
                    <a:pt x="7109" y="45"/>
                  </a:lnTo>
                  <a:lnTo>
                    <a:pt x="7065" y="1"/>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6" name="Google Shape;4706;p91"/>
            <p:cNvSpPr/>
            <p:nvPr/>
          </p:nvSpPr>
          <p:spPr>
            <a:xfrm>
              <a:off x="4890550" y="1412175"/>
              <a:ext cx="208450" cy="215050"/>
            </a:xfrm>
            <a:custGeom>
              <a:rect b="b" l="l" r="r" t="t"/>
              <a:pathLst>
                <a:path extrusionOk="0" h="8602" w="8338">
                  <a:moveTo>
                    <a:pt x="8074" y="1"/>
                  </a:moveTo>
                  <a:lnTo>
                    <a:pt x="8030" y="45"/>
                  </a:lnTo>
                  <a:lnTo>
                    <a:pt x="7987" y="132"/>
                  </a:lnTo>
                  <a:lnTo>
                    <a:pt x="7021" y="3774"/>
                  </a:lnTo>
                  <a:lnTo>
                    <a:pt x="5880" y="5179"/>
                  </a:lnTo>
                  <a:lnTo>
                    <a:pt x="4652" y="5705"/>
                  </a:lnTo>
                  <a:lnTo>
                    <a:pt x="571" y="7943"/>
                  </a:lnTo>
                  <a:lnTo>
                    <a:pt x="88" y="8294"/>
                  </a:lnTo>
                  <a:lnTo>
                    <a:pt x="44" y="8338"/>
                  </a:lnTo>
                  <a:lnTo>
                    <a:pt x="0" y="8426"/>
                  </a:lnTo>
                  <a:lnTo>
                    <a:pt x="0" y="8470"/>
                  </a:lnTo>
                  <a:lnTo>
                    <a:pt x="44" y="8557"/>
                  </a:lnTo>
                  <a:lnTo>
                    <a:pt x="132" y="8601"/>
                  </a:lnTo>
                  <a:lnTo>
                    <a:pt x="307" y="8601"/>
                  </a:lnTo>
                  <a:lnTo>
                    <a:pt x="746" y="8250"/>
                  </a:lnTo>
                  <a:lnTo>
                    <a:pt x="4783" y="6056"/>
                  </a:lnTo>
                  <a:lnTo>
                    <a:pt x="6056" y="5486"/>
                  </a:lnTo>
                  <a:lnTo>
                    <a:pt x="6144" y="5442"/>
                  </a:lnTo>
                  <a:lnTo>
                    <a:pt x="7328" y="3950"/>
                  </a:lnTo>
                  <a:lnTo>
                    <a:pt x="7328" y="3906"/>
                  </a:lnTo>
                  <a:lnTo>
                    <a:pt x="8338" y="220"/>
                  </a:lnTo>
                  <a:lnTo>
                    <a:pt x="8338" y="132"/>
                  </a:lnTo>
                  <a:lnTo>
                    <a:pt x="8338" y="88"/>
                  </a:lnTo>
                  <a:lnTo>
                    <a:pt x="8294" y="45"/>
                  </a:lnTo>
                  <a:lnTo>
                    <a:pt x="8206" y="1"/>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7" name="Google Shape;4707;p91"/>
            <p:cNvSpPr/>
            <p:nvPr/>
          </p:nvSpPr>
          <p:spPr>
            <a:xfrm>
              <a:off x="4878475" y="1464825"/>
              <a:ext cx="342300" cy="254550"/>
            </a:xfrm>
            <a:custGeom>
              <a:rect b="b" l="l" r="r" t="t"/>
              <a:pathLst>
                <a:path extrusionOk="0" h="10182" w="13692">
                  <a:moveTo>
                    <a:pt x="13560" y="1"/>
                  </a:moveTo>
                  <a:lnTo>
                    <a:pt x="13472" y="45"/>
                  </a:lnTo>
                  <a:lnTo>
                    <a:pt x="11805" y="571"/>
                  </a:lnTo>
                  <a:lnTo>
                    <a:pt x="11761" y="615"/>
                  </a:lnTo>
                  <a:lnTo>
                    <a:pt x="11410" y="879"/>
                  </a:lnTo>
                  <a:lnTo>
                    <a:pt x="11366" y="966"/>
                  </a:lnTo>
                  <a:lnTo>
                    <a:pt x="10795" y="2195"/>
                  </a:lnTo>
                  <a:lnTo>
                    <a:pt x="8119" y="5223"/>
                  </a:lnTo>
                  <a:lnTo>
                    <a:pt x="6890" y="6276"/>
                  </a:lnTo>
                  <a:lnTo>
                    <a:pt x="5266" y="7285"/>
                  </a:lnTo>
                  <a:lnTo>
                    <a:pt x="1142" y="9172"/>
                  </a:lnTo>
                  <a:lnTo>
                    <a:pt x="1098" y="9172"/>
                  </a:lnTo>
                  <a:lnTo>
                    <a:pt x="88" y="9874"/>
                  </a:lnTo>
                  <a:lnTo>
                    <a:pt x="45" y="9918"/>
                  </a:lnTo>
                  <a:lnTo>
                    <a:pt x="1" y="9962"/>
                  </a:lnTo>
                  <a:lnTo>
                    <a:pt x="1" y="10050"/>
                  </a:lnTo>
                  <a:lnTo>
                    <a:pt x="45" y="10093"/>
                  </a:lnTo>
                  <a:lnTo>
                    <a:pt x="88" y="10137"/>
                  </a:lnTo>
                  <a:lnTo>
                    <a:pt x="176" y="10181"/>
                  </a:lnTo>
                  <a:lnTo>
                    <a:pt x="264" y="10137"/>
                  </a:lnTo>
                  <a:lnTo>
                    <a:pt x="1273" y="9479"/>
                  </a:lnTo>
                  <a:lnTo>
                    <a:pt x="5442" y="7592"/>
                  </a:lnTo>
                  <a:lnTo>
                    <a:pt x="5486" y="7592"/>
                  </a:lnTo>
                  <a:lnTo>
                    <a:pt x="7065" y="6583"/>
                  </a:lnTo>
                  <a:lnTo>
                    <a:pt x="7109" y="6539"/>
                  </a:lnTo>
                  <a:lnTo>
                    <a:pt x="8382" y="5486"/>
                  </a:lnTo>
                  <a:lnTo>
                    <a:pt x="8382" y="5442"/>
                  </a:lnTo>
                  <a:lnTo>
                    <a:pt x="11102" y="2414"/>
                  </a:lnTo>
                  <a:lnTo>
                    <a:pt x="11102" y="2370"/>
                  </a:lnTo>
                  <a:lnTo>
                    <a:pt x="11673" y="1142"/>
                  </a:lnTo>
                  <a:lnTo>
                    <a:pt x="11936" y="922"/>
                  </a:lnTo>
                  <a:lnTo>
                    <a:pt x="13604" y="352"/>
                  </a:lnTo>
                  <a:lnTo>
                    <a:pt x="13647" y="308"/>
                  </a:lnTo>
                  <a:lnTo>
                    <a:pt x="13691" y="264"/>
                  </a:lnTo>
                  <a:lnTo>
                    <a:pt x="13691" y="220"/>
                  </a:lnTo>
                  <a:lnTo>
                    <a:pt x="13691" y="133"/>
                  </a:lnTo>
                  <a:lnTo>
                    <a:pt x="13647" y="89"/>
                  </a:lnTo>
                  <a:lnTo>
                    <a:pt x="13604" y="45"/>
                  </a:lnTo>
                  <a:lnTo>
                    <a:pt x="13560" y="1"/>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8" name="Google Shape;4708;p91"/>
            <p:cNvSpPr/>
            <p:nvPr/>
          </p:nvSpPr>
          <p:spPr>
            <a:xfrm>
              <a:off x="5782425" y="1462650"/>
              <a:ext cx="54875" cy="228200"/>
            </a:xfrm>
            <a:custGeom>
              <a:rect b="b" l="l" r="r" t="t"/>
              <a:pathLst>
                <a:path extrusionOk="0" h="9128" w="2195">
                  <a:moveTo>
                    <a:pt x="88" y="0"/>
                  </a:moveTo>
                  <a:lnTo>
                    <a:pt x="44" y="44"/>
                  </a:lnTo>
                  <a:lnTo>
                    <a:pt x="0" y="88"/>
                  </a:lnTo>
                  <a:lnTo>
                    <a:pt x="0" y="176"/>
                  </a:lnTo>
                  <a:lnTo>
                    <a:pt x="0" y="263"/>
                  </a:lnTo>
                  <a:lnTo>
                    <a:pt x="44" y="307"/>
                  </a:lnTo>
                  <a:lnTo>
                    <a:pt x="1448" y="1755"/>
                  </a:lnTo>
                  <a:lnTo>
                    <a:pt x="1843" y="2940"/>
                  </a:lnTo>
                  <a:lnTo>
                    <a:pt x="1229" y="5924"/>
                  </a:lnTo>
                  <a:lnTo>
                    <a:pt x="1053" y="8908"/>
                  </a:lnTo>
                  <a:lnTo>
                    <a:pt x="1053" y="8996"/>
                  </a:lnTo>
                  <a:lnTo>
                    <a:pt x="1097" y="9040"/>
                  </a:lnTo>
                  <a:lnTo>
                    <a:pt x="1141" y="9083"/>
                  </a:lnTo>
                  <a:lnTo>
                    <a:pt x="1229" y="9127"/>
                  </a:lnTo>
                  <a:lnTo>
                    <a:pt x="1360" y="9083"/>
                  </a:lnTo>
                  <a:lnTo>
                    <a:pt x="1404" y="8952"/>
                  </a:lnTo>
                  <a:lnTo>
                    <a:pt x="1580" y="5968"/>
                  </a:lnTo>
                  <a:lnTo>
                    <a:pt x="2194" y="2984"/>
                  </a:lnTo>
                  <a:lnTo>
                    <a:pt x="2194" y="2896"/>
                  </a:lnTo>
                  <a:lnTo>
                    <a:pt x="1755" y="1624"/>
                  </a:lnTo>
                  <a:lnTo>
                    <a:pt x="1712" y="1536"/>
                  </a:lnTo>
                  <a:lnTo>
                    <a:pt x="307" y="44"/>
                  </a:lnTo>
                  <a:lnTo>
                    <a:pt x="220" y="0"/>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9" name="Google Shape;4709;p91"/>
            <p:cNvSpPr/>
            <p:nvPr/>
          </p:nvSpPr>
          <p:spPr>
            <a:xfrm>
              <a:off x="4857625" y="1459350"/>
              <a:ext cx="669225" cy="314875"/>
            </a:xfrm>
            <a:custGeom>
              <a:rect b="b" l="l" r="r" t="t"/>
              <a:pathLst>
                <a:path extrusionOk="0" h="12595" w="26769">
                  <a:moveTo>
                    <a:pt x="26549" y="1"/>
                  </a:moveTo>
                  <a:lnTo>
                    <a:pt x="22643" y="1054"/>
                  </a:lnTo>
                  <a:lnTo>
                    <a:pt x="18036" y="2238"/>
                  </a:lnTo>
                  <a:lnTo>
                    <a:pt x="16105" y="2633"/>
                  </a:lnTo>
                  <a:lnTo>
                    <a:pt x="16017" y="2677"/>
                  </a:lnTo>
                  <a:lnTo>
                    <a:pt x="14657" y="3994"/>
                  </a:lnTo>
                  <a:lnTo>
                    <a:pt x="12463" y="4345"/>
                  </a:lnTo>
                  <a:lnTo>
                    <a:pt x="12375" y="4389"/>
                  </a:lnTo>
                  <a:lnTo>
                    <a:pt x="10137" y="6934"/>
                  </a:lnTo>
                  <a:lnTo>
                    <a:pt x="8558" y="8162"/>
                  </a:lnTo>
                  <a:lnTo>
                    <a:pt x="6320" y="9391"/>
                  </a:lnTo>
                  <a:lnTo>
                    <a:pt x="1844" y="11409"/>
                  </a:lnTo>
                  <a:lnTo>
                    <a:pt x="220" y="12112"/>
                  </a:lnTo>
                  <a:lnTo>
                    <a:pt x="133" y="12155"/>
                  </a:lnTo>
                  <a:lnTo>
                    <a:pt x="1" y="12331"/>
                  </a:lnTo>
                  <a:lnTo>
                    <a:pt x="1" y="12375"/>
                  </a:lnTo>
                  <a:lnTo>
                    <a:pt x="1" y="12463"/>
                  </a:lnTo>
                  <a:lnTo>
                    <a:pt x="1" y="12506"/>
                  </a:lnTo>
                  <a:lnTo>
                    <a:pt x="45" y="12594"/>
                  </a:lnTo>
                  <a:lnTo>
                    <a:pt x="220" y="12594"/>
                  </a:lnTo>
                  <a:lnTo>
                    <a:pt x="308" y="12550"/>
                  </a:lnTo>
                  <a:lnTo>
                    <a:pt x="396" y="12419"/>
                  </a:lnTo>
                  <a:lnTo>
                    <a:pt x="1976" y="11760"/>
                  </a:lnTo>
                  <a:lnTo>
                    <a:pt x="6451" y="9742"/>
                  </a:lnTo>
                  <a:lnTo>
                    <a:pt x="8733" y="8469"/>
                  </a:lnTo>
                  <a:lnTo>
                    <a:pt x="8777" y="8426"/>
                  </a:lnTo>
                  <a:lnTo>
                    <a:pt x="10357" y="7197"/>
                  </a:lnTo>
                  <a:lnTo>
                    <a:pt x="10401" y="7197"/>
                  </a:lnTo>
                  <a:lnTo>
                    <a:pt x="12595" y="4696"/>
                  </a:lnTo>
                  <a:lnTo>
                    <a:pt x="14789" y="4301"/>
                  </a:lnTo>
                  <a:lnTo>
                    <a:pt x="14876" y="4257"/>
                  </a:lnTo>
                  <a:lnTo>
                    <a:pt x="16237" y="2984"/>
                  </a:lnTo>
                  <a:lnTo>
                    <a:pt x="18124" y="2546"/>
                  </a:lnTo>
                  <a:lnTo>
                    <a:pt x="22731" y="1405"/>
                  </a:lnTo>
                  <a:lnTo>
                    <a:pt x="26636" y="352"/>
                  </a:lnTo>
                  <a:lnTo>
                    <a:pt x="26680" y="308"/>
                  </a:lnTo>
                  <a:lnTo>
                    <a:pt x="26724" y="264"/>
                  </a:lnTo>
                  <a:lnTo>
                    <a:pt x="26768" y="176"/>
                  </a:lnTo>
                  <a:lnTo>
                    <a:pt x="26768" y="132"/>
                  </a:lnTo>
                  <a:lnTo>
                    <a:pt x="26724" y="44"/>
                  </a:lnTo>
                  <a:lnTo>
                    <a:pt x="26680" y="1"/>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0" name="Google Shape;4710;p91"/>
            <p:cNvSpPr/>
            <p:nvPr/>
          </p:nvSpPr>
          <p:spPr>
            <a:xfrm>
              <a:off x="4825825" y="1509825"/>
              <a:ext cx="970875" cy="323625"/>
            </a:xfrm>
            <a:custGeom>
              <a:rect b="b" l="l" r="r" t="t"/>
              <a:pathLst>
                <a:path extrusionOk="0" h="12945" w="38835">
                  <a:moveTo>
                    <a:pt x="34403" y="0"/>
                  </a:moveTo>
                  <a:lnTo>
                    <a:pt x="31902" y="219"/>
                  </a:lnTo>
                  <a:lnTo>
                    <a:pt x="31858" y="219"/>
                  </a:lnTo>
                  <a:lnTo>
                    <a:pt x="27821" y="1185"/>
                  </a:lnTo>
                  <a:lnTo>
                    <a:pt x="23871" y="1931"/>
                  </a:lnTo>
                  <a:lnTo>
                    <a:pt x="21195" y="2282"/>
                  </a:lnTo>
                  <a:lnTo>
                    <a:pt x="21151" y="2282"/>
                  </a:lnTo>
                  <a:lnTo>
                    <a:pt x="19659" y="3159"/>
                  </a:lnTo>
                  <a:lnTo>
                    <a:pt x="15534" y="3861"/>
                  </a:lnTo>
                  <a:lnTo>
                    <a:pt x="15446" y="3905"/>
                  </a:lnTo>
                  <a:lnTo>
                    <a:pt x="12813" y="6407"/>
                  </a:lnTo>
                  <a:lnTo>
                    <a:pt x="11760" y="7153"/>
                  </a:lnTo>
                  <a:lnTo>
                    <a:pt x="10663" y="7855"/>
                  </a:lnTo>
                  <a:lnTo>
                    <a:pt x="9566" y="8513"/>
                  </a:lnTo>
                  <a:lnTo>
                    <a:pt x="8425" y="9083"/>
                  </a:lnTo>
                  <a:lnTo>
                    <a:pt x="7241" y="9610"/>
                  </a:lnTo>
                  <a:lnTo>
                    <a:pt x="6056" y="10136"/>
                  </a:lnTo>
                  <a:lnTo>
                    <a:pt x="3642" y="11058"/>
                  </a:lnTo>
                  <a:lnTo>
                    <a:pt x="1931" y="11760"/>
                  </a:lnTo>
                  <a:lnTo>
                    <a:pt x="176" y="12462"/>
                  </a:lnTo>
                  <a:lnTo>
                    <a:pt x="88" y="12550"/>
                  </a:lnTo>
                  <a:lnTo>
                    <a:pt x="0" y="12638"/>
                  </a:lnTo>
                  <a:lnTo>
                    <a:pt x="0" y="12725"/>
                  </a:lnTo>
                  <a:lnTo>
                    <a:pt x="0" y="12769"/>
                  </a:lnTo>
                  <a:lnTo>
                    <a:pt x="0" y="12857"/>
                  </a:lnTo>
                  <a:lnTo>
                    <a:pt x="44" y="12901"/>
                  </a:lnTo>
                  <a:lnTo>
                    <a:pt x="176" y="12945"/>
                  </a:lnTo>
                  <a:lnTo>
                    <a:pt x="220" y="12901"/>
                  </a:lnTo>
                  <a:lnTo>
                    <a:pt x="308" y="12857"/>
                  </a:lnTo>
                  <a:lnTo>
                    <a:pt x="351" y="12769"/>
                  </a:lnTo>
                  <a:lnTo>
                    <a:pt x="2063" y="12067"/>
                  </a:lnTo>
                  <a:lnTo>
                    <a:pt x="3774" y="11409"/>
                  </a:lnTo>
                  <a:lnTo>
                    <a:pt x="6188" y="10444"/>
                  </a:lnTo>
                  <a:lnTo>
                    <a:pt x="7372" y="9917"/>
                  </a:lnTo>
                  <a:lnTo>
                    <a:pt x="8557" y="9390"/>
                  </a:lnTo>
                  <a:lnTo>
                    <a:pt x="9742" y="8776"/>
                  </a:lnTo>
                  <a:lnTo>
                    <a:pt x="10883" y="8162"/>
                  </a:lnTo>
                  <a:lnTo>
                    <a:pt x="11980" y="7460"/>
                  </a:lnTo>
                  <a:lnTo>
                    <a:pt x="13033" y="6670"/>
                  </a:lnTo>
                  <a:lnTo>
                    <a:pt x="15622" y="4169"/>
                  </a:lnTo>
                  <a:lnTo>
                    <a:pt x="19747" y="3510"/>
                  </a:lnTo>
                  <a:lnTo>
                    <a:pt x="19790" y="3467"/>
                  </a:lnTo>
                  <a:lnTo>
                    <a:pt x="21282" y="2589"/>
                  </a:lnTo>
                  <a:lnTo>
                    <a:pt x="23915" y="2238"/>
                  </a:lnTo>
                  <a:lnTo>
                    <a:pt x="27908" y="1492"/>
                  </a:lnTo>
                  <a:lnTo>
                    <a:pt x="31945" y="570"/>
                  </a:lnTo>
                  <a:lnTo>
                    <a:pt x="34403" y="351"/>
                  </a:lnTo>
                  <a:lnTo>
                    <a:pt x="36816" y="746"/>
                  </a:lnTo>
                  <a:lnTo>
                    <a:pt x="38001" y="1273"/>
                  </a:lnTo>
                  <a:lnTo>
                    <a:pt x="38440" y="1843"/>
                  </a:lnTo>
                  <a:lnTo>
                    <a:pt x="38484" y="3598"/>
                  </a:lnTo>
                  <a:lnTo>
                    <a:pt x="38484" y="3686"/>
                  </a:lnTo>
                  <a:lnTo>
                    <a:pt x="38527" y="3730"/>
                  </a:lnTo>
                  <a:lnTo>
                    <a:pt x="38571" y="3774"/>
                  </a:lnTo>
                  <a:lnTo>
                    <a:pt x="38703" y="3774"/>
                  </a:lnTo>
                  <a:lnTo>
                    <a:pt x="38791" y="3730"/>
                  </a:lnTo>
                  <a:lnTo>
                    <a:pt x="38791" y="3686"/>
                  </a:lnTo>
                  <a:lnTo>
                    <a:pt x="38835" y="3598"/>
                  </a:lnTo>
                  <a:lnTo>
                    <a:pt x="38791" y="1799"/>
                  </a:lnTo>
                  <a:lnTo>
                    <a:pt x="38747" y="1711"/>
                  </a:lnTo>
                  <a:lnTo>
                    <a:pt x="38264" y="1009"/>
                  </a:lnTo>
                  <a:lnTo>
                    <a:pt x="38220" y="965"/>
                  </a:lnTo>
                  <a:lnTo>
                    <a:pt x="36948" y="439"/>
                  </a:lnTo>
                  <a:lnTo>
                    <a:pt x="36904" y="395"/>
                  </a:lnTo>
                  <a:lnTo>
                    <a:pt x="34447" y="0"/>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1" name="Google Shape;4711;p91"/>
            <p:cNvSpPr/>
            <p:nvPr/>
          </p:nvSpPr>
          <p:spPr>
            <a:xfrm>
              <a:off x="4788525" y="1581125"/>
              <a:ext cx="993925" cy="304975"/>
            </a:xfrm>
            <a:custGeom>
              <a:rect b="b" l="l" r="r" t="t"/>
              <a:pathLst>
                <a:path extrusionOk="0" h="12199" w="39757">
                  <a:moveTo>
                    <a:pt x="35588" y="0"/>
                  </a:moveTo>
                  <a:lnTo>
                    <a:pt x="29883" y="790"/>
                  </a:lnTo>
                  <a:lnTo>
                    <a:pt x="26460" y="1009"/>
                  </a:lnTo>
                  <a:lnTo>
                    <a:pt x="26417" y="1009"/>
                  </a:lnTo>
                  <a:lnTo>
                    <a:pt x="24486" y="1712"/>
                  </a:lnTo>
                  <a:lnTo>
                    <a:pt x="19791" y="2326"/>
                  </a:lnTo>
                  <a:lnTo>
                    <a:pt x="18123" y="2677"/>
                  </a:lnTo>
                  <a:lnTo>
                    <a:pt x="18035" y="2721"/>
                  </a:lnTo>
                  <a:lnTo>
                    <a:pt x="15666" y="5046"/>
                  </a:lnTo>
                  <a:lnTo>
                    <a:pt x="15008" y="5573"/>
                  </a:lnTo>
                  <a:lnTo>
                    <a:pt x="14262" y="6056"/>
                  </a:lnTo>
                  <a:lnTo>
                    <a:pt x="13428" y="6538"/>
                  </a:lnTo>
                  <a:lnTo>
                    <a:pt x="12594" y="6977"/>
                  </a:lnTo>
                  <a:lnTo>
                    <a:pt x="11673" y="7416"/>
                  </a:lnTo>
                  <a:lnTo>
                    <a:pt x="10751" y="7855"/>
                  </a:lnTo>
                  <a:lnTo>
                    <a:pt x="8820" y="8689"/>
                  </a:lnTo>
                  <a:lnTo>
                    <a:pt x="6846" y="9478"/>
                  </a:lnTo>
                  <a:lnTo>
                    <a:pt x="4827" y="10180"/>
                  </a:lnTo>
                  <a:lnTo>
                    <a:pt x="1054" y="11497"/>
                  </a:lnTo>
                  <a:lnTo>
                    <a:pt x="176" y="11760"/>
                  </a:lnTo>
                  <a:lnTo>
                    <a:pt x="88" y="11848"/>
                  </a:lnTo>
                  <a:lnTo>
                    <a:pt x="0" y="11936"/>
                  </a:lnTo>
                  <a:lnTo>
                    <a:pt x="0" y="11980"/>
                  </a:lnTo>
                  <a:lnTo>
                    <a:pt x="0" y="12067"/>
                  </a:lnTo>
                  <a:lnTo>
                    <a:pt x="0" y="12111"/>
                  </a:lnTo>
                  <a:lnTo>
                    <a:pt x="44" y="12155"/>
                  </a:lnTo>
                  <a:lnTo>
                    <a:pt x="176" y="12199"/>
                  </a:lnTo>
                  <a:lnTo>
                    <a:pt x="220" y="12155"/>
                  </a:lnTo>
                  <a:lnTo>
                    <a:pt x="308" y="12111"/>
                  </a:lnTo>
                  <a:lnTo>
                    <a:pt x="1141" y="11804"/>
                  </a:lnTo>
                  <a:lnTo>
                    <a:pt x="4959" y="10532"/>
                  </a:lnTo>
                  <a:lnTo>
                    <a:pt x="6977" y="9786"/>
                  </a:lnTo>
                  <a:lnTo>
                    <a:pt x="8996" y="8996"/>
                  </a:lnTo>
                  <a:lnTo>
                    <a:pt x="10927" y="8162"/>
                  </a:lnTo>
                  <a:lnTo>
                    <a:pt x="11892" y="7723"/>
                  </a:lnTo>
                  <a:lnTo>
                    <a:pt x="12770" y="7284"/>
                  </a:lnTo>
                  <a:lnTo>
                    <a:pt x="13647" y="6802"/>
                  </a:lnTo>
                  <a:lnTo>
                    <a:pt x="14437" y="6319"/>
                  </a:lnTo>
                  <a:lnTo>
                    <a:pt x="15227" y="5836"/>
                  </a:lnTo>
                  <a:lnTo>
                    <a:pt x="15885" y="5354"/>
                  </a:lnTo>
                  <a:lnTo>
                    <a:pt x="15929" y="5310"/>
                  </a:lnTo>
                  <a:lnTo>
                    <a:pt x="18255" y="3028"/>
                  </a:lnTo>
                  <a:lnTo>
                    <a:pt x="19878" y="2677"/>
                  </a:lnTo>
                  <a:lnTo>
                    <a:pt x="24530" y="2063"/>
                  </a:lnTo>
                  <a:lnTo>
                    <a:pt x="24574" y="2063"/>
                  </a:lnTo>
                  <a:lnTo>
                    <a:pt x="26548" y="1361"/>
                  </a:lnTo>
                  <a:lnTo>
                    <a:pt x="29927" y="1141"/>
                  </a:lnTo>
                  <a:lnTo>
                    <a:pt x="35631" y="351"/>
                  </a:lnTo>
                  <a:lnTo>
                    <a:pt x="37387" y="439"/>
                  </a:lnTo>
                  <a:lnTo>
                    <a:pt x="38264" y="878"/>
                  </a:lnTo>
                  <a:lnTo>
                    <a:pt x="38308" y="1536"/>
                  </a:lnTo>
                  <a:lnTo>
                    <a:pt x="38396" y="4520"/>
                  </a:lnTo>
                  <a:lnTo>
                    <a:pt x="38396" y="4564"/>
                  </a:lnTo>
                  <a:lnTo>
                    <a:pt x="38703" y="6538"/>
                  </a:lnTo>
                  <a:lnTo>
                    <a:pt x="39361" y="9873"/>
                  </a:lnTo>
                  <a:lnTo>
                    <a:pt x="39449" y="10137"/>
                  </a:lnTo>
                  <a:lnTo>
                    <a:pt x="39449" y="10180"/>
                  </a:lnTo>
                  <a:lnTo>
                    <a:pt x="39493" y="10224"/>
                  </a:lnTo>
                  <a:lnTo>
                    <a:pt x="39581" y="10268"/>
                  </a:lnTo>
                  <a:lnTo>
                    <a:pt x="39625" y="10268"/>
                  </a:lnTo>
                  <a:lnTo>
                    <a:pt x="39712" y="10224"/>
                  </a:lnTo>
                  <a:lnTo>
                    <a:pt x="39756" y="10180"/>
                  </a:lnTo>
                  <a:lnTo>
                    <a:pt x="39756" y="10093"/>
                  </a:lnTo>
                  <a:lnTo>
                    <a:pt x="39756" y="10049"/>
                  </a:lnTo>
                  <a:lnTo>
                    <a:pt x="39054" y="6451"/>
                  </a:lnTo>
                  <a:lnTo>
                    <a:pt x="38747" y="4520"/>
                  </a:lnTo>
                  <a:lnTo>
                    <a:pt x="38659" y="1492"/>
                  </a:lnTo>
                  <a:lnTo>
                    <a:pt x="38571" y="746"/>
                  </a:lnTo>
                  <a:lnTo>
                    <a:pt x="38571" y="658"/>
                  </a:lnTo>
                  <a:lnTo>
                    <a:pt x="38484" y="571"/>
                  </a:lnTo>
                  <a:lnTo>
                    <a:pt x="37518" y="132"/>
                  </a:lnTo>
                  <a:lnTo>
                    <a:pt x="37474" y="88"/>
                  </a:lnTo>
                  <a:lnTo>
                    <a:pt x="35631" y="0"/>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2" name="Google Shape;4712;p91"/>
            <p:cNvSpPr/>
            <p:nvPr/>
          </p:nvSpPr>
          <p:spPr>
            <a:xfrm>
              <a:off x="4156650" y="690350"/>
              <a:ext cx="140425" cy="190900"/>
            </a:xfrm>
            <a:custGeom>
              <a:rect b="b" l="l" r="r" t="t"/>
              <a:pathLst>
                <a:path extrusionOk="0" h="7636" w="5617">
                  <a:moveTo>
                    <a:pt x="5398" y="0"/>
                  </a:moveTo>
                  <a:lnTo>
                    <a:pt x="5354" y="44"/>
                  </a:lnTo>
                  <a:lnTo>
                    <a:pt x="5310" y="88"/>
                  </a:lnTo>
                  <a:lnTo>
                    <a:pt x="4959" y="615"/>
                  </a:lnTo>
                  <a:lnTo>
                    <a:pt x="3204" y="3642"/>
                  </a:lnTo>
                  <a:lnTo>
                    <a:pt x="44" y="7372"/>
                  </a:lnTo>
                  <a:lnTo>
                    <a:pt x="0" y="7416"/>
                  </a:lnTo>
                  <a:lnTo>
                    <a:pt x="0" y="7504"/>
                  </a:lnTo>
                  <a:lnTo>
                    <a:pt x="44" y="7548"/>
                  </a:lnTo>
                  <a:lnTo>
                    <a:pt x="44" y="7592"/>
                  </a:lnTo>
                  <a:lnTo>
                    <a:pt x="176" y="7636"/>
                  </a:lnTo>
                  <a:lnTo>
                    <a:pt x="264" y="7636"/>
                  </a:lnTo>
                  <a:lnTo>
                    <a:pt x="307" y="7592"/>
                  </a:lnTo>
                  <a:lnTo>
                    <a:pt x="3467" y="3862"/>
                  </a:lnTo>
                  <a:lnTo>
                    <a:pt x="3511" y="3818"/>
                  </a:lnTo>
                  <a:lnTo>
                    <a:pt x="5266" y="790"/>
                  </a:lnTo>
                  <a:lnTo>
                    <a:pt x="5617" y="264"/>
                  </a:lnTo>
                  <a:lnTo>
                    <a:pt x="5617" y="176"/>
                  </a:lnTo>
                  <a:lnTo>
                    <a:pt x="5617" y="132"/>
                  </a:lnTo>
                  <a:lnTo>
                    <a:pt x="5617" y="88"/>
                  </a:lnTo>
                  <a:lnTo>
                    <a:pt x="5529" y="0"/>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3" name="Google Shape;4713;p91"/>
            <p:cNvSpPr/>
            <p:nvPr/>
          </p:nvSpPr>
          <p:spPr>
            <a:xfrm>
              <a:off x="3612525" y="2067100"/>
              <a:ext cx="822775" cy="311575"/>
            </a:xfrm>
            <a:custGeom>
              <a:rect b="b" l="l" r="r" t="t"/>
              <a:pathLst>
                <a:path extrusionOk="0" h="12463" w="32911">
                  <a:moveTo>
                    <a:pt x="32648" y="0"/>
                  </a:moveTo>
                  <a:lnTo>
                    <a:pt x="32121" y="395"/>
                  </a:lnTo>
                  <a:lnTo>
                    <a:pt x="32077" y="395"/>
                  </a:lnTo>
                  <a:lnTo>
                    <a:pt x="30541" y="2019"/>
                  </a:lnTo>
                  <a:lnTo>
                    <a:pt x="28260" y="3291"/>
                  </a:lnTo>
                  <a:lnTo>
                    <a:pt x="27163" y="3642"/>
                  </a:lnTo>
                  <a:lnTo>
                    <a:pt x="22862" y="2721"/>
                  </a:lnTo>
                  <a:lnTo>
                    <a:pt x="18386" y="1053"/>
                  </a:lnTo>
                  <a:lnTo>
                    <a:pt x="18343" y="1053"/>
                  </a:lnTo>
                  <a:lnTo>
                    <a:pt x="17640" y="966"/>
                  </a:lnTo>
                  <a:lnTo>
                    <a:pt x="17553" y="966"/>
                  </a:lnTo>
                  <a:lnTo>
                    <a:pt x="17509" y="1009"/>
                  </a:lnTo>
                  <a:lnTo>
                    <a:pt x="17158" y="1317"/>
                  </a:lnTo>
                  <a:lnTo>
                    <a:pt x="17114" y="1448"/>
                  </a:lnTo>
                  <a:lnTo>
                    <a:pt x="17026" y="2809"/>
                  </a:lnTo>
                  <a:lnTo>
                    <a:pt x="16368" y="5485"/>
                  </a:lnTo>
                  <a:lnTo>
                    <a:pt x="15929" y="8557"/>
                  </a:lnTo>
                  <a:lnTo>
                    <a:pt x="15578" y="11541"/>
                  </a:lnTo>
                  <a:lnTo>
                    <a:pt x="15446" y="11936"/>
                  </a:lnTo>
                  <a:lnTo>
                    <a:pt x="13428" y="11716"/>
                  </a:lnTo>
                  <a:lnTo>
                    <a:pt x="10269" y="11760"/>
                  </a:lnTo>
                  <a:lnTo>
                    <a:pt x="5837" y="12067"/>
                  </a:lnTo>
                  <a:lnTo>
                    <a:pt x="2238" y="12111"/>
                  </a:lnTo>
                  <a:lnTo>
                    <a:pt x="176" y="11936"/>
                  </a:lnTo>
                  <a:lnTo>
                    <a:pt x="132" y="11980"/>
                  </a:lnTo>
                  <a:lnTo>
                    <a:pt x="44" y="11980"/>
                  </a:lnTo>
                  <a:lnTo>
                    <a:pt x="1" y="12067"/>
                  </a:lnTo>
                  <a:lnTo>
                    <a:pt x="1" y="12111"/>
                  </a:lnTo>
                  <a:lnTo>
                    <a:pt x="1" y="12199"/>
                  </a:lnTo>
                  <a:lnTo>
                    <a:pt x="44" y="12243"/>
                  </a:lnTo>
                  <a:lnTo>
                    <a:pt x="88" y="12287"/>
                  </a:lnTo>
                  <a:lnTo>
                    <a:pt x="176" y="12287"/>
                  </a:lnTo>
                  <a:lnTo>
                    <a:pt x="2238" y="12462"/>
                  </a:lnTo>
                  <a:lnTo>
                    <a:pt x="5837" y="12418"/>
                  </a:lnTo>
                  <a:lnTo>
                    <a:pt x="10269" y="12111"/>
                  </a:lnTo>
                  <a:lnTo>
                    <a:pt x="13428" y="12067"/>
                  </a:lnTo>
                  <a:lnTo>
                    <a:pt x="15534" y="12287"/>
                  </a:lnTo>
                  <a:lnTo>
                    <a:pt x="15622" y="12287"/>
                  </a:lnTo>
                  <a:lnTo>
                    <a:pt x="15710" y="12199"/>
                  </a:lnTo>
                  <a:lnTo>
                    <a:pt x="15929" y="11672"/>
                  </a:lnTo>
                  <a:lnTo>
                    <a:pt x="15929" y="11629"/>
                  </a:lnTo>
                  <a:lnTo>
                    <a:pt x="16280" y="8601"/>
                  </a:lnTo>
                  <a:lnTo>
                    <a:pt x="16719" y="5573"/>
                  </a:lnTo>
                  <a:lnTo>
                    <a:pt x="17377" y="2896"/>
                  </a:lnTo>
                  <a:lnTo>
                    <a:pt x="17377" y="2852"/>
                  </a:lnTo>
                  <a:lnTo>
                    <a:pt x="17465" y="1536"/>
                  </a:lnTo>
                  <a:lnTo>
                    <a:pt x="17684" y="1317"/>
                  </a:lnTo>
                  <a:lnTo>
                    <a:pt x="18299" y="1404"/>
                  </a:lnTo>
                  <a:lnTo>
                    <a:pt x="22731" y="3072"/>
                  </a:lnTo>
                  <a:lnTo>
                    <a:pt x="22775" y="3072"/>
                  </a:lnTo>
                  <a:lnTo>
                    <a:pt x="27119" y="3993"/>
                  </a:lnTo>
                  <a:lnTo>
                    <a:pt x="27206" y="3949"/>
                  </a:lnTo>
                  <a:lnTo>
                    <a:pt x="28391" y="3642"/>
                  </a:lnTo>
                  <a:lnTo>
                    <a:pt x="28435" y="3598"/>
                  </a:lnTo>
                  <a:lnTo>
                    <a:pt x="30717" y="2326"/>
                  </a:lnTo>
                  <a:lnTo>
                    <a:pt x="30761" y="2282"/>
                  </a:lnTo>
                  <a:lnTo>
                    <a:pt x="32340" y="658"/>
                  </a:lnTo>
                  <a:lnTo>
                    <a:pt x="32867" y="307"/>
                  </a:lnTo>
                  <a:lnTo>
                    <a:pt x="32911" y="264"/>
                  </a:lnTo>
                  <a:lnTo>
                    <a:pt x="32911" y="176"/>
                  </a:lnTo>
                  <a:lnTo>
                    <a:pt x="32911" y="132"/>
                  </a:lnTo>
                  <a:lnTo>
                    <a:pt x="32911" y="44"/>
                  </a:lnTo>
                  <a:lnTo>
                    <a:pt x="32867" y="0"/>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4" name="Google Shape;4714;p91"/>
            <p:cNvSpPr/>
            <p:nvPr/>
          </p:nvSpPr>
          <p:spPr>
            <a:xfrm>
              <a:off x="3644350" y="658525"/>
              <a:ext cx="620925" cy="835950"/>
            </a:xfrm>
            <a:custGeom>
              <a:rect b="b" l="l" r="r" t="t"/>
              <a:pathLst>
                <a:path extrusionOk="0" h="33438" w="24837">
                  <a:moveTo>
                    <a:pt x="24573" y="1"/>
                  </a:moveTo>
                  <a:lnTo>
                    <a:pt x="23344" y="703"/>
                  </a:lnTo>
                  <a:lnTo>
                    <a:pt x="20887" y="2283"/>
                  </a:lnTo>
                  <a:lnTo>
                    <a:pt x="16982" y="5223"/>
                  </a:lnTo>
                  <a:lnTo>
                    <a:pt x="16938" y="5267"/>
                  </a:lnTo>
                  <a:lnTo>
                    <a:pt x="15402" y="7768"/>
                  </a:lnTo>
                  <a:lnTo>
                    <a:pt x="13735" y="10269"/>
                  </a:lnTo>
                  <a:lnTo>
                    <a:pt x="11760" y="12770"/>
                  </a:lnTo>
                  <a:lnTo>
                    <a:pt x="9961" y="14964"/>
                  </a:lnTo>
                  <a:lnTo>
                    <a:pt x="7635" y="17860"/>
                  </a:lnTo>
                  <a:lnTo>
                    <a:pt x="5485" y="21063"/>
                  </a:lnTo>
                  <a:lnTo>
                    <a:pt x="5485" y="21107"/>
                  </a:lnTo>
                  <a:lnTo>
                    <a:pt x="4827" y="22555"/>
                  </a:lnTo>
                  <a:lnTo>
                    <a:pt x="4344" y="24354"/>
                  </a:lnTo>
                  <a:lnTo>
                    <a:pt x="3598" y="25803"/>
                  </a:lnTo>
                  <a:lnTo>
                    <a:pt x="2150" y="27514"/>
                  </a:lnTo>
                  <a:lnTo>
                    <a:pt x="2106" y="27558"/>
                  </a:lnTo>
                  <a:lnTo>
                    <a:pt x="1053" y="29840"/>
                  </a:lnTo>
                  <a:lnTo>
                    <a:pt x="0" y="33218"/>
                  </a:lnTo>
                  <a:lnTo>
                    <a:pt x="0" y="33306"/>
                  </a:lnTo>
                  <a:lnTo>
                    <a:pt x="0" y="33350"/>
                  </a:lnTo>
                  <a:lnTo>
                    <a:pt x="44" y="33394"/>
                  </a:lnTo>
                  <a:lnTo>
                    <a:pt x="88" y="33438"/>
                  </a:lnTo>
                  <a:lnTo>
                    <a:pt x="176" y="33438"/>
                  </a:lnTo>
                  <a:lnTo>
                    <a:pt x="263" y="33394"/>
                  </a:lnTo>
                  <a:lnTo>
                    <a:pt x="307" y="33306"/>
                  </a:lnTo>
                  <a:lnTo>
                    <a:pt x="1360" y="29971"/>
                  </a:lnTo>
                  <a:lnTo>
                    <a:pt x="2413" y="27733"/>
                  </a:lnTo>
                  <a:lnTo>
                    <a:pt x="3905" y="26022"/>
                  </a:lnTo>
                  <a:lnTo>
                    <a:pt x="3905" y="25978"/>
                  </a:lnTo>
                  <a:lnTo>
                    <a:pt x="4651" y="24486"/>
                  </a:lnTo>
                  <a:lnTo>
                    <a:pt x="4695" y="24486"/>
                  </a:lnTo>
                  <a:lnTo>
                    <a:pt x="5178" y="22687"/>
                  </a:lnTo>
                  <a:lnTo>
                    <a:pt x="5792" y="21239"/>
                  </a:lnTo>
                  <a:lnTo>
                    <a:pt x="7899" y="18036"/>
                  </a:lnTo>
                  <a:lnTo>
                    <a:pt x="10224" y="15183"/>
                  </a:lnTo>
                  <a:lnTo>
                    <a:pt x="12023" y="12989"/>
                  </a:lnTo>
                  <a:lnTo>
                    <a:pt x="14042" y="10488"/>
                  </a:lnTo>
                  <a:lnTo>
                    <a:pt x="15709" y="7943"/>
                  </a:lnTo>
                  <a:lnTo>
                    <a:pt x="17245" y="5486"/>
                  </a:lnTo>
                  <a:lnTo>
                    <a:pt x="21107" y="2546"/>
                  </a:lnTo>
                  <a:lnTo>
                    <a:pt x="23520" y="1010"/>
                  </a:lnTo>
                  <a:lnTo>
                    <a:pt x="24749" y="308"/>
                  </a:lnTo>
                  <a:lnTo>
                    <a:pt x="24793" y="264"/>
                  </a:lnTo>
                  <a:lnTo>
                    <a:pt x="24793" y="220"/>
                  </a:lnTo>
                  <a:lnTo>
                    <a:pt x="24836" y="133"/>
                  </a:lnTo>
                  <a:lnTo>
                    <a:pt x="24793" y="89"/>
                  </a:lnTo>
                  <a:lnTo>
                    <a:pt x="24749" y="45"/>
                  </a:lnTo>
                  <a:lnTo>
                    <a:pt x="24705" y="1"/>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5" name="Google Shape;4715;p91"/>
            <p:cNvSpPr/>
            <p:nvPr/>
          </p:nvSpPr>
          <p:spPr>
            <a:xfrm>
              <a:off x="3615825" y="2072575"/>
              <a:ext cx="833750" cy="351075"/>
            </a:xfrm>
            <a:custGeom>
              <a:rect b="b" l="l" r="r" t="t"/>
              <a:pathLst>
                <a:path extrusionOk="0" h="14043" w="33350">
                  <a:moveTo>
                    <a:pt x="33086" y="1"/>
                  </a:moveTo>
                  <a:lnTo>
                    <a:pt x="33042" y="45"/>
                  </a:lnTo>
                  <a:lnTo>
                    <a:pt x="32252" y="1098"/>
                  </a:lnTo>
                  <a:lnTo>
                    <a:pt x="31243" y="1931"/>
                  </a:lnTo>
                  <a:lnTo>
                    <a:pt x="28084" y="3730"/>
                  </a:lnTo>
                  <a:lnTo>
                    <a:pt x="26855" y="4169"/>
                  </a:lnTo>
                  <a:lnTo>
                    <a:pt x="22028" y="3028"/>
                  </a:lnTo>
                  <a:lnTo>
                    <a:pt x="19088" y="1800"/>
                  </a:lnTo>
                  <a:lnTo>
                    <a:pt x="19044" y="1800"/>
                  </a:lnTo>
                  <a:lnTo>
                    <a:pt x="18123" y="1580"/>
                  </a:lnTo>
                  <a:lnTo>
                    <a:pt x="17991" y="1580"/>
                  </a:lnTo>
                  <a:lnTo>
                    <a:pt x="17947" y="1624"/>
                  </a:lnTo>
                  <a:lnTo>
                    <a:pt x="17903" y="1712"/>
                  </a:lnTo>
                  <a:lnTo>
                    <a:pt x="17333" y="4213"/>
                  </a:lnTo>
                  <a:lnTo>
                    <a:pt x="16982" y="7285"/>
                  </a:lnTo>
                  <a:lnTo>
                    <a:pt x="16236" y="12814"/>
                  </a:lnTo>
                  <a:lnTo>
                    <a:pt x="16192" y="13472"/>
                  </a:lnTo>
                  <a:lnTo>
                    <a:pt x="16017" y="13647"/>
                  </a:lnTo>
                  <a:lnTo>
                    <a:pt x="12155" y="12594"/>
                  </a:lnTo>
                  <a:lnTo>
                    <a:pt x="12111" y="12594"/>
                  </a:lnTo>
                  <a:lnTo>
                    <a:pt x="5749" y="12858"/>
                  </a:lnTo>
                  <a:lnTo>
                    <a:pt x="2633" y="12858"/>
                  </a:lnTo>
                  <a:lnTo>
                    <a:pt x="176" y="12638"/>
                  </a:lnTo>
                  <a:lnTo>
                    <a:pt x="132" y="12638"/>
                  </a:lnTo>
                  <a:lnTo>
                    <a:pt x="44" y="12682"/>
                  </a:lnTo>
                  <a:lnTo>
                    <a:pt x="0" y="12726"/>
                  </a:lnTo>
                  <a:lnTo>
                    <a:pt x="0" y="12814"/>
                  </a:lnTo>
                  <a:lnTo>
                    <a:pt x="0" y="12858"/>
                  </a:lnTo>
                  <a:lnTo>
                    <a:pt x="44" y="12945"/>
                  </a:lnTo>
                  <a:lnTo>
                    <a:pt x="88" y="12989"/>
                  </a:lnTo>
                  <a:lnTo>
                    <a:pt x="132" y="12989"/>
                  </a:lnTo>
                  <a:lnTo>
                    <a:pt x="2633" y="13209"/>
                  </a:lnTo>
                  <a:lnTo>
                    <a:pt x="5792" y="13209"/>
                  </a:lnTo>
                  <a:lnTo>
                    <a:pt x="12111" y="12945"/>
                  </a:lnTo>
                  <a:lnTo>
                    <a:pt x="16017" y="14042"/>
                  </a:lnTo>
                  <a:lnTo>
                    <a:pt x="16060" y="14042"/>
                  </a:lnTo>
                  <a:lnTo>
                    <a:pt x="16148" y="13998"/>
                  </a:lnTo>
                  <a:lnTo>
                    <a:pt x="16192" y="13955"/>
                  </a:lnTo>
                  <a:lnTo>
                    <a:pt x="16499" y="13647"/>
                  </a:lnTo>
                  <a:lnTo>
                    <a:pt x="16543" y="13560"/>
                  </a:lnTo>
                  <a:lnTo>
                    <a:pt x="16587" y="12858"/>
                  </a:lnTo>
                  <a:lnTo>
                    <a:pt x="17333" y="7329"/>
                  </a:lnTo>
                  <a:lnTo>
                    <a:pt x="17684" y="4301"/>
                  </a:lnTo>
                  <a:lnTo>
                    <a:pt x="18211" y="1975"/>
                  </a:lnTo>
                  <a:lnTo>
                    <a:pt x="18957" y="2151"/>
                  </a:lnTo>
                  <a:lnTo>
                    <a:pt x="21897" y="3379"/>
                  </a:lnTo>
                  <a:lnTo>
                    <a:pt x="21940" y="3379"/>
                  </a:lnTo>
                  <a:lnTo>
                    <a:pt x="26811" y="4520"/>
                  </a:lnTo>
                  <a:lnTo>
                    <a:pt x="26943" y="4476"/>
                  </a:lnTo>
                  <a:lnTo>
                    <a:pt x="28215" y="4038"/>
                  </a:lnTo>
                  <a:lnTo>
                    <a:pt x="28259" y="4038"/>
                  </a:lnTo>
                  <a:lnTo>
                    <a:pt x="31419" y="2195"/>
                  </a:lnTo>
                  <a:lnTo>
                    <a:pt x="31462" y="2195"/>
                  </a:lnTo>
                  <a:lnTo>
                    <a:pt x="32516" y="1361"/>
                  </a:lnTo>
                  <a:lnTo>
                    <a:pt x="32516" y="1317"/>
                  </a:lnTo>
                  <a:lnTo>
                    <a:pt x="33305" y="264"/>
                  </a:lnTo>
                  <a:lnTo>
                    <a:pt x="33349" y="220"/>
                  </a:lnTo>
                  <a:lnTo>
                    <a:pt x="33349" y="132"/>
                  </a:lnTo>
                  <a:lnTo>
                    <a:pt x="33305" y="88"/>
                  </a:lnTo>
                  <a:lnTo>
                    <a:pt x="33262" y="45"/>
                  </a:lnTo>
                  <a:lnTo>
                    <a:pt x="33218" y="1"/>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6" name="Google Shape;4716;p91"/>
            <p:cNvSpPr/>
            <p:nvPr/>
          </p:nvSpPr>
          <p:spPr>
            <a:xfrm>
              <a:off x="3615825" y="642075"/>
              <a:ext cx="642875" cy="845825"/>
            </a:xfrm>
            <a:custGeom>
              <a:rect b="b" l="l" r="r" t="t"/>
              <a:pathLst>
                <a:path extrusionOk="0" h="33833" w="25715">
                  <a:moveTo>
                    <a:pt x="25495" y="1"/>
                  </a:moveTo>
                  <a:lnTo>
                    <a:pt x="24134" y="483"/>
                  </a:lnTo>
                  <a:lnTo>
                    <a:pt x="24091" y="483"/>
                  </a:lnTo>
                  <a:lnTo>
                    <a:pt x="22862" y="1229"/>
                  </a:lnTo>
                  <a:lnTo>
                    <a:pt x="20273" y="3028"/>
                  </a:lnTo>
                  <a:lnTo>
                    <a:pt x="16982" y="5530"/>
                  </a:lnTo>
                  <a:lnTo>
                    <a:pt x="16938" y="5573"/>
                  </a:lnTo>
                  <a:lnTo>
                    <a:pt x="16236" y="6451"/>
                  </a:lnTo>
                  <a:lnTo>
                    <a:pt x="16236" y="6495"/>
                  </a:lnTo>
                  <a:lnTo>
                    <a:pt x="15007" y="8645"/>
                  </a:lnTo>
                  <a:lnTo>
                    <a:pt x="13559" y="10839"/>
                  </a:lnTo>
                  <a:lnTo>
                    <a:pt x="9742" y="15490"/>
                  </a:lnTo>
                  <a:lnTo>
                    <a:pt x="8162" y="17509"/>
                  </a:lnTo>
                  <a:lnTo>
                    <a:pt x="5836" y="21019"/>
                  </a:lnTo>
                  <a:lnTo>
                    <a:pt x="5792" y="21063"/>
                  </a:lnTo>
                  <a:lnTo>
                    <a:pt x="4476" y="24267"/>
                  </a:lnTo>
                  <a:lnTo>
                    <a:pt x="2414" y="27645"/>
                  </a:lnTo>
                  <a:lnTo>
                    <a:pt x="1360" y="29927"/>
                  </a:lnTo>
                  <a:lnTo>
                    <a:pt x="0" y="33569"/>
                  </a:lnTo>
                  <a:lnTo>
                    <a:pt x="0" y="33657"/>
                  </a:lnTo>
                  <a:lnTo>
                    <a:pt x="0" y="33701"/>
                  </a:lnTo>
                  <a:lnTo>
                    <a:pt x="44" y="33789"/>
                  </a:lnTo>
                  <a:lnTo>
                    <a:pt x="88" y="33832"/>
                  </a:lnTo>
                  <a:lnTo>
                    <a:pt x="176" y="33832"/>
                  </a:lnTo>
                  <a:lnTo>
                    <a:pt x="263" y="33789"/>
                  </a:lnTo>
                  <a:lnTo>
                    <a:pt x="307" y="33701"/>
                  </a:lnTo>
                  <a:lnTo>
                    <a:pt x="1668" y="30103"/>
                  </a:lnTo>
                  <a:lnTo>
                    <a:pt x="2721" y="27821"/>
                  </a:lnTo>
                  <a:lnTo>
                    <a:pt x="4783" y="24442"/>
                  </a:lnTo>
                  <a:lnTo>
                    <a:pt x="4783" y="24398"/>
                  </a:lnTo>
                  <a:lnTo>
                    <a:pt x="6143" y="21195"/>
                  </a:lnTo>
                  <a:lnTo>
                    <a:pt x="8469" y="17728"/>
                  </a:lnTo>
                  <a:lnTo>
                    <a:pt x="10005" y="15710"/>
                  </a:lnTo>
                  <a:lnTo>
                    <a:pt x="13823" y="11015"/>
                  </a:lnTo>
                  <a:lnTo>
                    <a:pt x="15314" y="8821"/>
                  </a:lnTo>
                  <a:lnTo>
                    <a:pt x="16499" y="6671"/>
                  </a:lnTo>
                  <a:lnTo>
                    <a:pt x="17201" y="5793"/>
                  </a:lnTo>
                  <a:lnTo>
                    <a:pt x="20492" y="3292"/>
                  </a:lnTo>
                  <a:lnTo>
                    <a:pt x="23037" y="1537"/>
                  </a:lnTo>
                  <a:lnTo>
                    <a:pt x="24266" y="791"/>
                  </a:lnTo>
                  <a:lnTo>
                    <a:pt x="25626" y="352"/>
                  </a:lnTo>
                  <a:lnTo>
                    <a:pt x="25670" y="308"/>
                  </a:lnTo>
                  <a:lnTo>
                    <a:pt x="25714" y="264"/>
                  </a:lnTo>
                  <a:lnTo>
                    <a:pt x="25714" y="176"/>
                  </a:lnTo>
                  <a:lnTo>
                    <a:pt x="25714" y="132"/>
                  </a:lnTo>
                  <a:lnTo>
                    <a:pt x="25670" y="45"/>
                  </a:lnTo>
                  <a:lnTo>
                    <a:pt x="25626" y="1"/>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7" name="Google Shape;4717;p91"/>
            <p:cNvSpPr/>
            <p:nvPr/>
          </p:nvSpPr>
          <p:spPr>
            <a:xfrm>
              <a:off x="3589500" y="2073675"/>
              <a:ext cx="884200" cy="377400"/>
            </a:xfrm>
            <a:custGeom>
              <a:rect b="b" l="l" r="r" t="t"/>
              <a:pathLst>
                <a:path extrusionOk="0" h="15096" w="35368">
                  <a:moveTo>
                    <a:pt x="35192" y="1"/>
                  </a:moveTo>
                  <a:lnTo>
                    <a:pt x="35104" y="44"/>
                  </a:lnTo>
                  <a:lnTo>
                    <a:pt x="35061" y="88"/>
                  </a:lnTo>
                  <a:lnTo>
                    <a:pt x="34315" y="1141"/>
                  </a:lnTo>
                  <a:lnTo>
                    <a:pt x="31901" y="2721"/>
                  </a:lnTo>
                  <a:lnTo>
                    <a:pt x="29137" y="4301"/>
                  </a:lnTo>
                  <a:lnTo>
                    <a:pt x="27733" y="4871"/>
                  </a:lnTo>
                  <a:lnTo>
                    <a:pt x="22379" y="3511"/>
                  </a:lnTo>
                  <a:lnTo>
                    <a:pt x="19966" y="2414"/>
                  </a:lnTo>
                  <a:lnTo>
                    <a:pt x="19834" y="2414"/>
                  </a:lnTo>
                  <a:lnTo>
                    <a:pt x="19790" y="2502"/>
                  </a:lnTo>
                  <a:lnTo>
                    <a:pt x="19746" y="2546"/>
                  </a:lnTo>
                  <a:lnTo>
                    <a:pt x="19264" y="5486"/>
                  </a:lnTo>
                  <a:lnTo>
                    <a:pt x="18737" y="8996"/>
                  </a:lnTo>
                  <a:lnTo>
                    <a:pt x="18342" y="12024"/>
                  </a:lnTo>
                  <a:lnTo>
                    <a:pt x="18079" y="13340"/>
                  </a:lnTo>
                  <a:lnTo>
                    <a:pt x="17508" y="14305"/>
                  </a:lnTo>
                  <a:lnTo>
                    <a:pt x="17026" y="14613"/>
                  </a:lnTo>
                  <a:lnTo>
                    <a:pt x="16367" y="14744"/>
                  </a:lnTo>
                  <a:lnTo>
                    <a:pt x="15578" y="14613"/>
                  </a:lnTo>
                  <a:lnTo>
                    <a:pt x="11979" y="13647"/>
                  </a:lnTo>
                  <a:lnTo>
                    <a:pt x="11936" y="13647"/>
                  </a:lnTo>
                  <a:lnTo>
                    <a:pt x="8996" y="13691"/>
                  </a:lnTo>
                  <a:lnTo>
                    <a:pt x="5529" y="13867"/>
                  </a:lnTo>
                  <a:lnTo>
                    <a:pt x="2808" y="13691"/>
                  </a:lnTo>
                  <a:lnTo>
                    <a:pt x="176" y="13296"/>
                  </a:lnTo>
                  <a:lnTo>
                    <a:pt x="132" y="13296"/>
                  </a:lnTo>
                  <a:lnTo>
                    <a:pt x="44" y="13340"/>
                  </a:lnTo>
                  <a:lnTo>
                    <a:pt x="0" y="13384"/>
                  </a:lnTo>
                  <a:lnTo>
                    <a:pt x="0" y="13472"/>
                  </a:lnTo>
                  <a:lnTo>
                    <a:pt x="0" y="13516"/>
                  </a:lnTo>
                  <a:lnTo>
                    <a:pt x="44" y="13603"/>
                  </a:lnTo>
                  <a:lnTo>
                    <a:pt x="88" y="13647"/>
                  </a:lnTo>
                  <a:lnTo>
                    <a:pt x="132" y="13647"/>
                  </a:lnTo>
                  <a:lnTo>
                    <a:pt x="2764" y="14042"/>
                  </a:lnTo>
                  <a:lnTo>
                    <a:pt x="5529" y="14174"/>
                  </a:lnTo>
                  <a:lnTo>
                    <a:pt x="8996" y="14042"/>
                  </a:lnTo>
                  <a:lnTo>
                    <a:pt x="11892" y="13998"/>
                  </a:lnTo>
                  <a:lnTo>
                    <a:pt x="15490" y="14964"/>
                  </a:lnTo>
                  <a:lnTo>
                    <a:pt x="16324" y="15095"/>
                  </a:lnTo>
                  <a:lnTo>
                    <a:pt x="16411" y="15095"/>
                  </a:lnTo>
                  <a:lnTo>
                    <a:pt x="17113" y="14964"/>
                  </a:lnTo>
                  <a:lnTo>
                    <a:pt x="17201" y="14920"/>
                  </a:lnTo>
                  <a:lnTo>
                    <a:pt x="17728" y="14569"/>
                  </a:lnTo>
                  <a:lnTo>
                    <a:pt x="17816" y="14525"/>
                  </a:lnTo>
                  <a:lnTo>
                    <a:pt x="18386" y="13472"/>
                  </a:lnTo>
                  <a:lnTo>
                    <a:pt x="18430" y="13428"/>
                  </a:lnTo>
                  <a:lnTo>
                    <a:pt x="18693" y="12068"/>
                  </a:lnTo>
                  <a:lnTo>
                    <a:pt x="19088" y="9040"/>
                  </a:lnTo>
                  <a:lnTo>
                    <a:pt x="19615" y="5529"/>
                  </a:lnTo>
                  <a:lnTo>
                    <a:pt x="20053" y="2853"/>
                  </a:lnTo>
                  <a:lnTo>
                    <a:pt x="22247" y="3862"/>
                  </a:lnTo>
                  <a:lnTo>
                    <a:pt x="22291" y="3862"/>
                  </a:lnTo>
                  <a:lnTo>
                    <a:pt x="27689" y="5222"/>
                  </a:lnTo>
                  <a:lnTo>
                    <a:pt x="27820" y="5222"/>
                  </a:lnTo>
                  <a:lnTo>
                    <a:pt x="29268" y="4608"/>
                  </a:lnTo>
                  <a:lnTo>
                    <a:pt x="32121" y="3028"/>
                  </a:lnTo>
                  <a:lnTo>
                    <a:pt x="34534" y="1405"/>
                  </a:lnTo>
                  <a:lnTo>
                    <a:pt x="34578" y="1361"/>
                  </a:lnTo>
                  <a:lnTo>
                    <a:pt x="35324" y="308"/>
                  </a:lnTo>
                  <a:lnTo>
                    <a:pt x="35368" y="220"/>
                  </a:lnTo>
                  <a:lnTo>
                    <a:pt x="35368" y="176"/>
                  </a:lnTo>
                  <a:lnTo>
                    <a:pt x="35368" y="88"/>
                  </a:lnTo>
                  <a:lnTo>
                    <a:pt x="35324" y="44"/>
                  </a:lnTo>
                  <a:lnTo>
                    <a:pt x="35236" y="1"/>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8" name="Google Shape;4718;p91"/>
            <p:cNvSpPr/>
            <p:nvPr/>
          </p:nvSpPr>
          <p:spPr>
            <a:xfrm>
              <a:off x="3598275" y="630025"/>
              <a:ext cx="656025" cy="832650"/>
            </a:xfrm>
            <a:custGeom>
              <a:rect b="b" l="l" r="r" t="t"/>
              <a:pathLst>
                <a:path extrusionOk="0" h="33306" w="26241">
                  <a:moveTo>
                    <a:pt x="26021" y="0"/>
                  </a:moveTo>
                  <a:lnTo>
                    <a:pt x="25626" y="132"/>
                  </a:lnTo>
                  <a:lnTo>
                    <a:pt x="24090" y="263"/>
                  </a:lnTo>
                  <a:lnTo>
                    <a:pt x="24003" y="263"/>
                  </a:lnTo>
                  <a:lnTo>
                    <a:pt x="20141" y="2984"/>
                  </a:lnTo>
                  <a:lnTo>
                    <a:pt x="17377" y="5310"/>
                  </a:lnTo>
                  <a:lnTo>
                    <a:pt x="14832" y="7811"/>
                  </a:lnTo>
                  <a:lnTo>
                    <a:pt x="13691" y="9303"/>
                  </a:lnTo>
                  <a:lnTo>
                    <a:pt x="13647" y="9390"/>
                  </a:lnTo>
                  <a:lnTo>
                    <a:pt x="13384" y="10619"/>
                  </a:lnTo>
                  <a:lnTo>
                    <a:pt x="11672" y="12725"/>
                  </a:lnTo>
                  <a:lnTo>
                    <a:pt x="10839" y="13735"/>
                  </a:lnTo>
                  <a:lnTo>
                    <a:pt x="9961" y="14744"/>
                  </a:lnTo>
                  <a:lnTo>
                    <a:pt x="9127" y="15841"/>
                  </a:lnTo>
                  <a:lnTo>
                    <a:pt x="8293" y="17026"/>
                  </a:lnTo>
                  <a:lnTo>
                    <a:pt x="7460" y="18210"/>
                  </a:lnTo>
                  <a:lnTo>
                    <a:pt x="6626" y="19483"/>
                  </a:lnTo>
                  <a:lnTo>
                    <a:pt x="5836" y="20755"/>
                  </a:lnTo>
                  <a:lnTo>
                    <a:pt x="5090" y="22072"/>
                  </a:lnTo>
                  <a:lnTo>
                    <a:pt x="4344" y="23388"/>
                  </a:lnTo>
                  <a:lnTo>
                    <a:pt x="3598" y="24749"/>
                  </a:lnTo>
                  <a:lnTo>
                    <a:pt x="2896" y="26153"/>
                  </a:lnTo>
                  <a:lnTo>
                    <a:pt x="2238" y="27513"/>
                  </a:lnTo>
                  <a:lnTo>
                    <a:pt x="1624" y="28917"/>
                  </a:lnTo>
                  <a:lnTo>
                    <a:pt x="1053" y="30321"/>
                  </a:lnTo>
                  <a:lnTo>
                    <a:pt x="483" y="31682"/>
                  </a:lnTo>
                  <a:lnTo>
                    <a:pt x="0" y="33086"/>
                  </a:lnTo>
                  <a:lnTo>
                    <a:pt x="0" y="33130"/>
                  </a:lnTo>
                  <a:lnTo>
                    <a:pt x="0" y="33217"/>
                  </a:lnTo>
                  <a:lnTo>
                    <a:pt x="44" y="33261"/>
                  </a:lnTo>
                  <a:lnTo>
                    <a:pt x="132" y="33305"/>
                  </a:lnTo>
                  <a:lnTo>
                    <a:pt x="176" y="33305"/>
                  </a:lnTo>
                  <a:lnTo>
                    <a:pt x="263" y="33261"/>
                  </a:lnTo>
                  <a:lnTo>
                    <a:pt x="351" y="33217"/>
                  </a:lnTo>
                  <a:lnTo>
                    <a:pt x="834" y="31813"/>
                  </a:lnTo>
                  <a:lnTo>
                    <a:pt x="1360" y="30453"/>
                  </a:lnTo>
                  <a:lnTo>
                    <a:pt x="1931" y="29049"/>
                  </a:lnTo>
                  <a:lnTo>
                    <a:pt x="2589" y="27688"/>
                  </a:lnTo>
                  <a:lnTo>
                    <a:pt x="3247" y="26284"/>
                  </a:lnTo>
                  <a:lnTo>
                    <a:pt x="3905" y="24924"/>
                  </a:lnTo>
                  <a:lnTo>
                    <a:pt x="4651" y="23564"/>
                  </a:lnTo>
                  <a:lnTo>
                    <a:pt x="5397" y="22247"/>
                  </a:lnTo>
                  <a:lnTo>
                    <a:pt x="6143" y="20931"/>
                  </a:lnTo>
                  <a:lnTo>
                    <a:pt x="6933" y="19658"/>
                  </a:lnTo>
                  <a:lnTo>
                    <a:pt x="7767" y="18430"/>
                  </a:lnTo>
                  <a:lnTo>
                    <a:pt x="8557" y="17201"/>
                  </a:lnTo>
                  <a:lnTo>
                    <a:pt x="9390" y="16060"/>
                  </a:lnTo>
                  <a:lnTo>
                    <a:pt x="10268" y="14963"/>
                  </a:lnTo>
                  <a:lnTo>
                    <a:pt x="11102" y="13954"/>
                  </a:lnTo>
                  <a:lnTo>
                    <a:pt x="11936" y="12945"/>
                  </a:lnTo>
                  <a:lnTo>
                    <a:pt x="13691" y="10795"/>
                  </a:lnTo>
                  <a:lnTo>
                    <a:pt x="13735" y="10751"/>
                  </a:lnTo>
                  <a:lnTo>
                    <a:pt x="13998" y="9478"/>
                  </a:lnTo>
                  <a:lnTo>
                    <a:pt x="15095" y="8030"/>
                  </a:lnTo>
                  <a:lnTo>
                    <a:pt x="17596" y="5573"/>
                  </a:lnTo>
                  <a:lnTo>
                    <a:pt x="20361" y="3291"/>
                  </a:lnTo>
                  <a:lnTo>
                    <a:pt x="24134" y="614"/>
                  </a:lnTo>
                  <a:lnTo>
                    <a:pt x="25670" y="483"/>
                  </a:lnTo>
                  <a:lnTo>
                    <a:pt x="26109" y="351"/>
                  </a:lnTo>
                  <a:lnTo>
                    <a:pt x="26153" y="307"/>
                  </a:lnTo>
                  <a:lnTo>
                    <a:pt x="26197" y="263"/>
                  </a:lnTo>
                  <a:lnTo>
                    <a:pt x="26241" y="176"/>
                  </a:lnTo>
                  <a:lnTo>
                    <a:pt x="26241" y="132"/>
                  </a:lnTo>
                  <a:lnTo>
                    <a:pt x="26197" y="88"/>
                  </a:lnTo>
                  <a:lnTo>
                    <a:pt x="26153" y="44"/>
                  </a:lnTo>
                  <a:lnTo>
                    <a:pt x="26065" y="0"/>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9" name="Google Shape;4719;p91"/>
            <p:cNvSpPr/>
            <p:nvPr/>
          </p:nvSpPr>
          <p:spPr>
            <a:xfrm>
              <a:off x="3611425" y="1686425"/>
              <a:ext cx="2121650" cy="846925"/>
            </a:xfrm>
            <a:custGeom>
              <a:rect b="b" l="l" r="r" t="t"/>
              <a:pathLst>
                <a:path extrusionOk="0" h="33877" w="84866">
                  <a:moveTo>
                    <a:pt x="80478" y="1"/>
                  </a:moveTo>
                  <a:lnTo>
                    <a:pt x="76923" y="483"/>
                  </a:lnTo>
                  <a:lnTo>
                    <a:pt x="73632" y="834"/>
                  </a:lnTo>
                  <a:lnTo>
                    <a:pt x="70824" y="1098"/>
                  </a:lnTo>
                  <a:lnTo>
                    <a:pt x="68849" y="1405"/>
                  </a:lnTo>
                  <a:lnTo>
                    <a:pt x="68805" y="1405"/>
                  </a:lnTo>
                  <a:lnTo>
                    <a:pt x="67533" y="1888"/>
                  </a:lnTo>
                  <a:lnTo>
                    <a:pt x="67489" y="1931"/>
                  </a:lnTo>
                  <a:lnTo>
                    <a:pt x="65558" y="3731"/>
                  </a:lnTo>
                  <a:lnTo>
                    <a:pt x="63145" y="5266"/>
                  </a:lnTo>
                  <a:lnTo>
                    <a:pt x="59239" y="6934"/>
                  </a:lnTo>
                  <a:lnTo>
                    <a:pt x="54939" y="8514"/>
                  </a:lnTo>
                  <a:lnTo>
                    <a:pt x="51824" y="9611"/>
                  </a:lnTo>
                  <a:lnTo>
                    <a:pt x="48752" y="10269"/>
                  </a:lnTo>
                  <a:lnTo>
                    <a:pt x="48708" y="10313"/>
                  </a:lnTo>
                  <a:lnTo>
                    <a:pt x="41292" y="13999"/>
                  </a:lnTo>
                  <a:lnTo>
                    <a:pt x="41248" y="14042"/>
                  </a:lnTo>
                  <a:lnTo>
                    <a:pt x="37475" y="16456"/>
                  </a:lnTo>
                  <a:lnTo>
                    <a:pt x="35105" y="17816"/>
                  </a:lnTo>
                  <a:lnTo>
                    <a:pt x="32999" y="18387"/>
                  </a:lnTo>
                  <a:lnTo>
                    <a:pt x="32955" y="18387"/>
                  </a:lnTo>
                  <a:lnTo>
                    <a:pt x="29181" y="20537"/>
                  </a:lnTo>
                  <a:lnTo>
                    <a:pt x="26987" y="21722"/>
                  </a:lnTo>
                  <a:lnTo>
                    <a:pt x="26153" y="21853"/>
                  </a:lnTo>
                  <a:lnTo>
                    <a:pt x="23170" y="21063"/>
                  </a:lnTo>
                  <a:lnTo>
                    <a:pt x="21634" y="20756"/>
                  </a:lnTo>
                  <a:lnTo>
                    <a:pt x="21546" y="20800"/>
                  </a:lnTo>
                  <a:lnTo>
                    <a:pt x="20888" y="21107"/>
                  </a:lnTo>
                  <a:lnTo>
                    <a:pt x="20800" y="21151"/>
                  </a:lnTo>
                  <a:lnTo>
                    <a:pt x="20273" y="21941"/>
                  </a:lnTo>
                  <a:lnTo>
                    <a:pt x="20273" y="21985"/>
                  </a:lnTo>
                  <a:lnTo>
                    <a:pt x="19747" y="24047"/>
                  </a:lnTo>
                  <a:lnTo>
                    <a:pt x="19747" y="24091"/>
                  </a:lnTo>
                  <a:lnTo>
                    <a:pt x="19308" y="27382"/>
                  </a:lnTo>
                  <a:lnTo>
                    <a:pt x="18430" y="30234"/>
                  </a:lnTo>
                  <a:lnTo>
                    <a:pt x="18036" y="32955"/>
                  </a:lnTo>
                  <a:lnTo>
                    <a:pt x="17816" y="33438"/>
                  </a:lnTo>
                  <a:lnTo>
                    <a:pt x="17553" y="33525"/>
                  </a:lnTo>
                  <a:lnTo>
                    <a:pt x="14788" y="32955"/>
                  </a:lnTo>
                  <a:lnTo>
                    <a:pt x="11848" y="32121"/>
                  </a:lnTo>
                  <a:lnTo>
                    <a:pt x="9172" y="31419"/>
                  </a:lnTo>
                  <a:lnTo>
                    <a:pt x="9128" y="31419"/>
                  </a:lnTo>
                  <a:lnTo>
                    <a:pt x="6144" y="31331"/>
                  </a:lnTo>
                  <a:lnTo>
                    <a:pt x="2897" y="31068"/>
                  </a:lnTo>
                  <a:lnTo>
                    <a:pt x="220" y="30629"/>
                  </a:lnTo>
                  <a:lnTo>
                    <a:pt x="132" y="30629"/>
                  </a:lnTo>
                  <a:lnTo>
                    <a:pt x="88" y="30673"/>
                  </a:lnTo>
                  <a:lnTo>
                    <a:pt x="45" y="30717"/>
                  </a:lnTo>
                  <a:lnTo>
                    <a:pt x="1" y="30761"/>
                  </a:lnTo>
                  <a:lnTo>
                    <a:pt x="1" y="30849"/>
                  </a:lnTo>
                  <a:lnTo>
                    <a:pt x="45" y="30893"/>
                  </a:lnTo>
                  <a:lnTo>
                    <a:pt x="88" y="30980"/>
                  </a:lnTo>
                  <a:lnTo>
                    <a:pt x="132" y="30980"/>
                  </a:lnTo>
                  <a:lnTo>
                    <a:pt x="2853" y="31419"/>
                  </a:lnTo>
                  <a:lnTo>
                    <a:pt x="6144" y="31682"/>
                  </a:lnTo>
                  <a:lnTo>
                    <a:pt x="9128" y="31770"/>
                  </a:lnTo>
                  <a:lnTo>
                    <a:pt x="11761" y="32472"/>
                  </a:lnTo>
                  <a:lnTo>
                    <a:pt x="14701" y="33306"/>
                  </a:lnTo>
                  <a:lnTo>
                    <a:pt x="17553" y="33876"/>
                  </a:lnTo>
                  <a:lnTo>
                    <a:pt x="17641" y="33876"/>
                  </a:lnTo>
                  <a:lnTo>
                    <a:pt x="18036" y="33701"/>
                  </a:lnTo>
                  <a:lnTo>
                    <a:pt x="18123" y="33613"/>
                  </a:lnTo>
                  <a:lnTo>
                    <a:pt x="18387" y="33043"/>
                  </a:lnTo>
                  <a:lnTo>
                    <a:pt x="18387" y="32999"/>
                  </a:lnTo>
                  <a:lnTo>
                    <a:pt x="18781" y="30322"/>
                  </a:lnTo>
                  <a:lnTo>
                    <a:pt x="19659" y="27470"/>
                  </a:lnTo>
                  <a:lnTo>
                    <a:pt x="20098" y="24135"/>
                  </a:lnTo>
                  <a:lnTo>
                    <a:pt x="20624" y="22116"/>
                  </a:lnTo>
                  <a:lnTo>
                    <a:pt x="21063" y="21414"/>
                  </a:lnTo>
                  <a:lnTo>
                    <a:pt x="21634" y="21107"/>
                  </a:lnTo>
                  <a:lnTo>
                    <a:pt x="23082" y="21414"/>
                  </a:lnTo>
                  <a:lnTo>
                    <a:pt x="26110" y="22204"/>
                  </a:lnTo>
                  <a:lnTo>
                    <a:pt x="26197" y="22204"/>
                  </a:lnTo>
                  <a:lnTo>
                    <a:pt x="27031" y="22073"/>
                  </a:lnTo>
                  <a:lnTo>
                    <a:pt x="27119" y="22029"/>
                  </a:lnTo>
                  <a:lnTo>
                    <a:pt x="29357" y="20844"/>
                  </a:lnTo>
                  <a:lnTo>
                    <a:pt x="33130" y="18738"/>
                  </a:lnTo>
                  <a:lnTo>
                    <a:pt x="35193" y="18123"/>
                  </a:lnTo>
                  <a:lnTo>
                    <a:pt x="35237" y="18123"/>
                  </a:lnTo>
                  <a:lnTo>
                    <a:pt x="37650" y="16763"/>
                  </a:lnTo>
                  <a:lnTo>
                    <a:pt x="41424" y="14306"/>
                  </a:lnTo>
                  <a:lnTo>
                    <a:pt x="48840" y="10620"/>
                  </a:lnTo>
                  <a:lnTo>
                    <a:pt x="51911" y="9918"/>
                  </a:lnTo>
                  <a:lnTo>
                    <a:pt x="55071" y="8821"/>
                  </a:lnTo>
                  <a:lnTo>
                    <a:pt x="59371" y="7241"/>
                  </a:lnTo>
                  <a:lnTo>
                    <a:pt x="63276" y="5574"/>
                  </a:lnTo>
                  <a:lnTo>
                    <a:pt x="63320" y="5574"/>
                  </a:lnTo>
                  <a:lnTo>
                    <a:pt x="65778" y="4038"/>
                  </a:lnTo>
                  <a:lnTo>
                    <a:pt x="65778" y="3994"/>
                  </a:lnTo>
                  <a:lnTo>
                    <a:pt x="67708" y="2195"/>
                  </a:lnTo>
                  <a:lnTo>
                    <a:pt x="68893" y="1756"/>
                  </a:lnTo>
                  <a:lnTo>
                    <a:pt x="70868" y="1405"/>
                  </a:lnTo>
                  <a:lnTo>
                    <a:pt x="73676" y="1186"/>
                  </a:lnTo>
                  <a:lnTo>
                    <a:pt x="76967" y="834"/>
                  </a:lnTo>
                  <a:lnTo>
                    <a:pt x="80478" y="352"/>
                  </a:lnTo>
                  <a:lnTo>
                    <a:pt x="81882" y="571"/>
                  </a:lnTo>
                  <a:lnTo>
                    <a:pt x="82233" y="834"/>
                  </a:lnTo>
                  <a:lnTo>
                    <a:pt x="82672" y="2458"/>
                  </a:lnTo>
                  <a:lnTo>
                    <a:pt x="83461" y="6144"/>
                  </a:lnTo>
                  <a:lnTo>
                    <a:pt x="84558" y="11059"/>
                  </a:lnTo>
                  <a:lnTo>
                    <a:pt x="84558" y="11146"/>
                  </a:lnTo>
                  <a:lnTo>
                    <a:pt x="84602" y="11190"/>
                  </a:lnTo>
                  <a:lnTo>
                    <a:pt x="84822" y="11190"/>
                  </a:lnTo>
                  <a:lnTo>
                    <a:pt x="84866" y="11146"/>
                  </a:lnTo>
                  <a:lnTo>
                    <a:pt x="84866" y="11059"/>
                  </a:lnTo>
                  <a:lnTo>
                    <a:pt x="84866" y="11015"/>
                  </a:lnTo>
                  <a:lnTo>
                    <a:pt x="83812" y="6056"/>
                  </a:lnTo>
                  <a:lnTo>
                    <a:pt x="82979" y="2370"/>
                  </a:lnTo>
                  <a:lnTo>
                    <a:pt x="82540" y="703"/>
                  </a:lnTo>
                  <a:lnTo>
                    <a:pt x="82496" y="615"/>
                  </a:lnTo>
                  <a:lnTo>
                    <a:pt x="82101" y="264"/>
                  </a:lnTo>
                  <a:lnTo>
                    <a:pt x="82013" y="220"/>
                  </a:lnTo>
                  <a:lnTo>
                    <a:pt x="80521" y="1"/>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0" name="Google Shape;4720;p91"/>
            <p:cNvSpPr/>
            <p:nvPr/>
          </p:nvSpPr>
          <p:spPr>
            <a:xfrm>
              <a:off x="3555475" y="722150"/>
              <a:ext cx="443225" cy="703225"/>
            </a:xfrm>
            <a:custGeom>
              <a:rect b="b" l="l" r="r" t="t"/>
              <a:pathLst>
                <a:path extrusionOk="0" h="28129" w="17729">
                  <a:moveTo>
                    <a:pt x="17509" y="1"/>
                  </a:moveTo>
                  <a:lnTo>
                    <a:pt x="17465" y="45"/>
                  </a:lnTo>
                  <a:lnTo>
                    <a:pt x="14174" y="3248"/>
                  </a:lnTo>
                  <a:lnTo>
                    <a:pt x="14130" y="3248"/>
                  </a:lnTo>
                  <a:lnTo>
                    <a:pt x="9742" y="10225"/>
                  </a:lnTo>
                  <a:lnTo>
                    <a:pt x="7680" y="13121"/>
                  </a:lnTo>
                  <a:lnTo>
                    <a:pt x="7636" y="13121"/>
                  </a:lnTo>
                  <a:lnTo>
                    <a:pt x="6363" y="15710"/>
                  </a:lnTo>
                  <a:lnTo>
                    <a:pt x="4608" y="18913"/>
                  </a:lnTo>
                  <a:lnTo>
                    <a:pt x="3028" y="22073"/>
                  </a:lnTo>
                  <a:lnTo>
                    <a:pt x="1361" y="24969"/>
                  </a:lnTo>
                  <a:lnTo>
                    <a:pt x="1" y="27909"/>
                  </a:lnTo>
                  <a:lnTo>
                    <a:pt x="1" y="27953"/>
                  </a:lnTo>
                  <a:lnTo>
                    <a:pt x="1" y="28040"/>
                  </a:lnTo>
                  <a:lnTo>
                    <a:pt x="45" y="28084"/>
                  </a:lnTo>
                  <a:lnTo>
                    <a:pt x="88" y="28128"/>
                  </a:lnTo>
                  <a:lnTo>
                    <a:pt x="264" y="28128"/>
                  </a:lnTo>
                  <a:lnTo>
                    <a:pt x="352" y="28040"/>
                  </a:lnTo>
                  <a:lnTo>
                    <a:pt x="1668" y="25144"/>
                  </a:lnTo>
                  <a:lnTo>
                    <a:pt x="3336" y="22204"/>
                  </a:lnTo>
                  <a:lnTo>
                    <a:pt x="4915" y="19089"/>
                  </a:lnTo>
                  <a:lnTo>
                    <a:pt x="6671" y="15886"/>
                  </a:lnTo>
                  <a:lnTo>
                    <a:pt x="7943" y="13297"/>
                  </a:lnTo>
                  <a:lnTo>
                    <a:pt x="10005" y="10401"/>
                  </a:lnTo>
                  <a:lnTo>
                    <a:pt x="14437" y="3468"/>
                  </a:lnTo>
                  <a:lnTo>
                    <a:pt x="17685" y="308"/>
                  </a:lnTo>
                  <a:lnTo>
                    <a:pt x="17728" y="264"/>
                  </a:lnTo>
                  <a:lnTo>
                    <a:pt x="17728" y="176"/>
                  </a:lnTo>
                  <a:lnTo>
                    <a:pt x="17728" y="133"/>
                  </a:lnTo>
                  <a:lnTo>
                    <a:pt x="17685" y="45"/>
                  </a:lnTo>
                  <a:lnTo>
                    <a:pt x="17641" y="1"/>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1" name="Google Shape;4721;p91"/>
            <p:cNvSpPr/>
            <p:nvPr/>
          </p:nvSpPr>
          <p:spPr>
            <a:xfrm>
              <a:off x="3597175" y="1741275"/>
              <a:ext cx="2098600" cy="818400"/>
            </a:xfrm>
            <a:custGeom>
              <a:rect b="b" l="l" r="r" t="t"/>
              <a:pathLst>
                <a:path extrusionOk="0" h="32736" w="83944">
                  <a:moveTo>
                    <a:pt x="77976" y="1"/>
                  </a:moveTo>
                  <a:lnTo>
                    <a:pt x="74773" y="264"/>
                  </a:lnTo>
                  <a:lnTo>
                    <a:pt x="72052" y="571"/>
                  </a:lnTo>
                  <a:lnTo>
                    <a:pt x="70121" y="1054"/>
                  </a:lnTo>
                  <a:lnTo>
                    <a:pt x="70077" y="1054"/>
                  </a:lnTo>
                  <a:lnTo>
                    <a:pt x="69068" y="1537"/>
                  </a:lnTo>
                  <a:lnTo>
                    <a:pt x="69024" y="1537"/>
                  </a:lnTo>
                  <a:lnTo>
                    <a:pt x="66742" y="3599"/>
                  </a:lnTo>
                  <a:lnTo>
                    <a:pt x="63934" y="5003"/>
                  </a:lnTo>
                  <a:lnTo>
                    <a:pt x="59371" y="6671"/>
                  </a:lnTo>
                  <a:lnTo>
                    <a:pt x="54719" y="8338"/>
                  </a:lnTo>
                  <a:lnTo>
                    <a:pt x="52306" y="9172"/>
                  </a:lnTo>
                  <a:lnTo>
                    <a:pt x="49410" y="9654"/>
                  </a:lnTo>
                  <a:lnTo>
                    <a:pt x="49322" y="9654"/>
                  </a:lnTo>
                  <a:lnTo>
                    <a:pt x="43486" y="12682"/>
                  </a:lnTo>
                  <a:lnTo>
                    <a:pt x="40283" y="14569"/>
                  </a:lnTo>
                  <a:lnTo>
                    <a:pt x="37430" y="16236"/>
                  </a:lnTo>
                  <a:lnTo>
                    <a:pt x="36202" y="16675"/>
                  </a:lnTo>
                  <a:lnTo>
                    <a:pt x="33174" y="17334"/>
                  </a:lnTo>
                  <a:lnTo>
                    <a:pt x="33130" y="17377"/>
                  </a:lnTo>
                  <a:lnTo>
                    <a:pt x="30453" y="18562"/>
                  </a:lnTo>
                  <a:lnTo>
                    <a:pt x="27996" y="19922"/>
                  </a:lnTo>
                  <a:lnTo>
                    <a:pt x="26899" y="20449"/>
                  </a:lnTo>
                  <a:lnTo>
                    <a:pt x="23696" y="19615"/>
                  </a:lnTo>
                  <a:lnTo>
                    <a:pt x="22599" y="19440"/>
                  </a:lnTo>
                  <a:lnTo>
                    <a:pt x="22467" y="19440"/>
                  </a:lnTo>
                  <a:lnTo>
                    <a:pt x="22028" y="19659"/>
                  </a:lnTo>
                  <a:lnTo>
                    <a:pt x="21940" y="19703"/>
                  </a:lnTo>
                  <a:lnTo>
                    <a:pt x="21633" y="20186"/>
                  </a:lnTo>
                  <a:lnTo>
                    <a:pt x="21589" y="20273"/>
                  </a:lnTo>
                  <a:lnTo>
                    <a:pt x="20712" y="25539"/>
                  </a:lnTo>
                  <a:lnTo>
                    <a:pt x="20010" y="28040"/>
                  </a:lnTo>
                  <a:lnTo>
                    <a:pt x="20010" y="28084"/>
                  </a:lnTo>
                  <a:lnTo>
                    <a:pt x="19571" y="31419"/>
                  </a:lnTo>
                  <a:lnTo>
                    <a:pt x="19176" y="32077"/>
                  </a:lnTo>
                  <a:lnTo>
                    <a:pt x="18123" y="32384"/>
                  </a:lnTo>
                  <a:lnTo>
                    <a:pt x="16236" y="32253"/>
                  </a:lnTo>
                  <a:lnTo>
                    <a:pt x="11848" y="31200"/>
                  </a:lnTo>
                  <a:lnTo>
                    <a:pt x="9303" y="30498"/>
                  </a:lnTo>
                  <a:lnTo>
                    <a:pt x="9303" y="30454"/>
                  </a:lnTo>
                  <a:lnTo>
                    <a:pt x="6319" y="30147"/>
                  </a:lnTo>
                  <a:lnTo>
                    <a:pt x="2282" y="29576"/>
                  </a:lnTo>
                  <a:lnTo>
                    <a:pt x="220" y="29225"/>
                  </a:lnTo>
                  <a:lnTo>
                    <a:pt x="132" y="29225"/>
                  </a:lnTo>
                  <a:lnTo>
                    <a:pt x="88" y="29269"/>
                  </a:lnTo>
                  <a:lnTo>
                    <a:pt x="44" y="29313"/>
                  </a:lnTo>
                  <a:lnTo>
                    <a:pt x="0" y="29357"/>
                  </a:lnTo>
                  <a:lnTo>
                    <a:pt x="0" y="29444"/>
                  </a:lnTo>
                  <a:lnTo>
                    <a:pt x="44" y="29488"/>
                  </a:lnTo>
                  <a:lnTo>
                    <a:pt x="88" y="29532"/>
                  </a:lnTo>
                  <a:lnTo>
                    <a:pt x="132" y="29576"/>
                  </a:lnTo>
                  <a:lnTo>
                    <a:pt x="2238" y="29883"/>
                  </a:lnTo>
                  <a:lnTo>
                    <a:pt x="6275" y="30498"/>
                  </a:lnTo>
                  <a:lnTo>
                    <a:pt x="9259" y="30805"/>
                  </a:lnTo>
                  <a:lnTo>
                    <a:pt x="11760" y="31507"/>
                  </a:lnTo>
                  <a:lnTo>
                    <a:pt x="16148" y="32604"/>
                  </a:lnTo>
                  <a:lnTo>
                    <a:pt x="16192" y="32604"/>
                  </a:lnTo>
                  <a:lnTo>
                    <a:pt x="18167" y="32735"/>
                  </a:lnTo>
                  <a:lnTo>
                    <a:pt x="18211" y="32735"/>
                  </a:lnTo>
                  <a:lnTo>
                    <a:pt x="19308" y="32384"/>
                  </a:lnTo>
                  <a:lnTo>
                    <a:pt x="19395" y="32341"/>
                  </a:lnTo>
                  <a:lnTo>
                    <a:pt x="19878" y="31595"/>
                  </a:lnTo>
                  <a:lnTo>
                    <a:pt x="19922" y="31507"/>
                  </a:lnTo>
                  <a:lnTo>
                    <a:pt x="20317" y="28128"/>
                  </a:lnTo>
                  <a:lnTo>
                    <a:pt x="21063" y="25627"/>
                  </a:lnTo>
                  <a:lnTo>
                    <a:pt x="21940" y="20361"/>
                  </a:lnTo>
                  <a:lnTo>
                    <a:pt x="22204" y="19922"/>
                  </a:lnTo>
                  <a:lnTo>
                    <a:pt x="22555" y="19791"/>
                  </a:lnTo>
                  <a:lnTo>
                    <a:pt x="23608" y="19966"/>
                  </a:lnTo>
                  <a:lnTo>
                    <a:pt x="26899" y="20800"/>
                  </a:lnTo>
                  <a:lnTo>
                    <a:pt x="26987" y="20756"/>
                  </a:lnTo>
                  <a:lnTo>
                    <a:pt x="28171" y="20230"/>
                  </a:lnTo>
                  <a:lnTo>
                    <a:pt x="30629" y="18869"/>
                  </a:lnTo>
                  <a:lnTo>
                    <a:pt x="33262" y="17685"/>
                  </a:lnTo>
                  <a:lnTo>
                    <a:pt x="36289" y="17026"/>
                  </a:lnTo>
                  <a:lnTo>
                    <a:pt x="37562" y="16544"/>
                  </a:lnTo>
                  <a:lnTo>
                    <a:pt x="37606" y="16544"/>
                  </a:lnTo>
                  <a:lnTo>
                    <a:pt x="40458" y="14876"/>
                  </a:lnTo>
                  <a:lnTo>
                    <a:pt x="43661" y="12989"/>
                  </a:lnTo>
                  <a:lnTo>
                    <a:pt x="49454" y="10005"/>
                  </a:lnTo>
                  <a:lnTo>
                    <a:pt x="52350" y="9523"/>
                  </a:lnTo>
                  <a:lnTo>
                    <a:pt x="52394" y="9523"/>
                  </a:lnTo>
                  <a:lnTo>
                    <a:pt x="54851" y="8689"/>
                  </a:lnTo>
                  <a:lnTo>
                    <a:pt x="59502" y="7022"/>
                  </a:lnTo>
                  <a:lnTo>
                    <a:pt x="64066" y="5310"/>
                  </a:lnTo>
                  <a:lnTo>
                    <a:pt x="66918" y="3906"/>
                  </a:lnTo>
                  <a:lnTo>
                    <a:pt x="66962" y="3906"/>
                  </a:lnTo>
                  <a:lnTo>
                    <a:pt x="69200" y="1844"/>
                  </a:lnTo>
                  <a:lnTo>
                    <a:pt x="70209" y="1405"/>
                  </a:lnTo>
                  <a:lnTo>
                    <a:pt x="72140" y="922"/>
                  </a:lnTo>
                  <a:lnTo>
                    <a:pt x="74773" y="571"/>
                  </a:lnTo>
                  <a:lnTo>
                    <a:pt x="78020" y="352"/>
                  </a:lnTo>
                  <a:lnTo>
                    <a:pt x="79556" y="571"/>
                  </a:lnTo>
                  <a:lnTo>
                    <a:pt x="80828" y="1537"/>
                  </a:lnTo>
                  <a:lnTo>
                    <a:pt x="81837" y="3423"/>
                  </a:lnTo>
                  <a:lnTo>
                    <a:pt x="82583" y="5925"/>
                  </a:lnTo>
                  <a:lnTo>
                    <a:pt x="83505" y="10795"/>
                  </a:lnTo>
                  <a:lnTo>
                    <a:pt x="83593" y="11410"/>
                  </a:lnTo>
                  <a:lnTo>
                    <a:pt x="83636" y="11454"/>
                  </a:lnTo>
                  <a:lnTo>
                    <a:pt x="83680" y="11497"/>
                  </a:lnTo>
                  <a:lnTo>
                    <a:pt x="83768" y="11541"/>
                  </a:lnTo>
                  <a:lnTo>
                    <a:pt x="83812" y="11541"/>
                  </a:lnTo>
                  <a:lnTo>
                    <a:pt x="83900" y="11497"/>
                  </a:lnTo>
                  <a:lnTo>
                    <a:pt x="83944" y="11454"/>
                  </a:lnTo>
                  <a:lnTo>
                    <a:pt x="83944" y="11410"/>
                  </a:lnTo>
                  <a:lnTo>
                    <a:pt x="83944" y="11322"/>
                  </a:lnTo>
                  <a:lnTo>
                    <a:pt x="83856" y="10708"/>
                  </a:lnTo>
                  <a:lnTo>
                    <a:pt x="82891" y="5837"/>
                  </a:lnTo>
                  <a:lnTo>
                    <a:pt x="82145" y="3292"/>
                  </a:lnTo>
                  <a:lnTo>
                    <a:pt x="82145" y="3248"/>
                  </a:lnTo>
                  <a:lnTo>
                    <a:pt x="81135" y="1317"/>
                  </a:lnTo>
                  <a:lnTo>
                    <a:pt x="81091" y="1273"/>
                  </a:lnTo>
                  <a:lnTo>
                    <a:pt x="79731" y="264"/>
                  </a:lnTo>
                  <a:lnTo>
                    <a:pt x="79643" y="220"/>
                  </a:lnTo>
                  <a:lnTo>
                    <a:pt x="78020" y="1"/>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2" name="Google Shape;4722;p91"/>
            <p:cNvSpPr/>
            <p:nvPr/>
          </p:nvSpPr>
          <p:spPr>
            <a:xfrm>
              <a:off x="3524775" y="759450"/>
              <a:ext cx="388350" cy="654950"/>
            </a:xfrm>
            <a:custGeom>
              <a:rect b="b" l="l" r="r" t="t"/>
              <a:pathLst>
                <a:path extrusionOk="0" h="26198" w="15534">
                  <a:moveTo>
                    <a:pt x="15358" y="1"/>
                  </a:moveTo>
                  <a:lnTo>
                    <a:pt x="15270" y="45"/>
                  </a:lnTo>
                  <a:lnTo>
                    <a:pt x="15227" y="89"/>
                  </a:lnTo>
                  <a:lnTo>
                    <a:pt x="11672" y="5442"/>
                  </a:lnTo>
                  <a:lnTo>
                    <a:pt x="10005" y="8250"/>
                  </a:lnTo>
                  <a:lnTo>
                    <a:pt x="7899" y="11278"/>
                  </a:lnTo>
                  <a:lnTo>
                    <a:pt x="7855" y="11278"/>
                  </a:lnTo>
                  <a:lnTo>
                    <a:pt x="6407" y="14613"/>
                  </a:lnTo>
                  <a:lnTo>
                    <a:pt x="4871" y="17685"/>
                  </a:lnTo>
                  <a:lnTo>
                    <a:pt x="2501" y="22204"/>
                  </a:lnTo>
                  <a:lnTo>
                    <a:pt x="0" y="25934"/>
                  </a:lnTo>
                  <a:lnTo>
                    <a:pt x="0" y="26022"/>
                  </a:lnTo>
                  <a:lnTo>
                    <a:pt x="0" y="26066"/>
                  </a:lnTo>
                  <a:lnTo>
                    <a:pt x="0" y="26154"/>
                  </a:lnTo>
                  <a:lnTo>
                    <a:pt x="88" y="26197"/>
                  </a:lnTo>
                  <a:lnTo>
                    <a:pt x="263" y="26197"/>
                  </a:lnTo>
                  <a:lnTo>
                    <a:pt x="307" y="26154"/>
                  </a:lnTo>
                  <a:lnTo>
                    <a:pt x="2808" y="22380"/>
                  </a:lnTo>
                  <a:lnTo>
                    <a:pt x="5178" y="17816"/>
                  </a:lnTo>
                  <a:lnTo>
                    <a:pt x="6714" y="14789"/>
                  </a:lnTo>
                  <a:lnTo>
                    <a:pt x="8206" y="11454"/>
                  </a:lnTo>
                  <a:lnTo>
                    <a:pt x="10268" y="8426"/>
                  </a:lnTo>
                  <a:lnTo>
                    <a:pt x="11936" y="5618"/>
                  </a:lnTo>
                  <a:lnTo>
                    <a:pt x="15534" y="264"/>
                  </a:lnTo>
                  <a:lnTo>
                    <a:pt x="15534" y="220"/>
                  </a:lnTo>
                  <a:lnTo>
                    <a:pt x="15534" y="133"/>
                  </a:lnTo>
                  <a:lnTo>
                    <a:pt x="15534" y="89"/>
                  </a:lnTo>
                  <a:lnTo>
                    <a:pt x="15490" y="45"/>
                  </a:lnTo>
                  <a:lnTo>
                    <a:pt x="15402" y="1"/>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3" name="Google Shape;4723;p91"/>
            <p:cNvSpPr/>
            <p:nvPr/>
          </p:nvSpPr>
          <p:spPr>
            <a:xfrm>
              <a:off x="3586200" y="1781875"/>
              <a:ext cx="2077775" cy="817300"/>
            </a:xfrm>
            <a:custGeom>
              <a:rect b="b" l="l" r="r" t="t"/>
              <a:pathLst>
                <a:path extrusionOk="0" h="32692" w="83111">
                  <a:moveTo>
                    <a:pt x="79907" y="0"/>
                  </a:moveTo>
                  <a:lnTo>
                    <a:pt x="74246" y="483"/>
                  </a:lnTo>
                  <a:lnTo>
                    <a:pt x="74202" y="483"/>
                  </a:lnTo>
                  <a:lnTo>
                    <a:pt x="72008" y="1053"/>
                  </a:lnTo>
                  <a:lnTo>
                    <a:pt x="71964" y="1053"/>
                  </a:lnTo>
                  <a:lnTo>
                    <a:pt x="70780" y="1580"/>
                  </a:lnTo>
                  <a:lnTo>
                    <a:pt x="70736" y="1624"/>
                  </a:lnTo>
                  <a:lnTo>
                    <a:pt x="68761" y="3335"/>
                  </a:lnTo>
                  <a:lnTo>
                    <a:pt x="66392" y="4476"/>
                  </a:lnTo>
                  <a:lnTo>
                    <a:pt x="61565" y="6231"/>
                  </a:lnTo>
                  <a:lnTo>
                    <a:pt x="58669" y="7284"/>
                  </a:lnTo>
                  <a:lnTo>
                    <a:pt x="53579" y="9040"/>
                  </a:lnTo>
                  <a:lnTo>
                    <a:pt x="50902" y="9303"/>
                  </a:lnTo>
                  <a:lnTo>
                    <a:pt x="49849" y="9654"/>
                  </a:lnTo>
                  <a:lnTo>
                    <a:pt x="46865" y="11234"/>
                  </a:lnTo>
                  <a:lnTo>
                    <a:pt x="41511" y="14174"/>
                  </a:lnTo>
                  <a:lnTo>
                    <a:pt x="38703" y="15666"/>
                  </a:lnTo>
                  <a:lnTo>
                    <a:pt x="35719" y="16499"/>
                  </a:lnTo>
                  <a:lnTo>
                    <a:pt x="33218" y="16982"/>
                  </a:lnTo>
                  <a:lnTo>
                    <a:pt x="31199" y="17509"/>
                  </a:lnTo>
                  <a:lnTo>
                    <a:pt x="31156" y="17552"/>
                  </a:lnTo>
                  <a:lnTo>
                    <a:pt x="27996" y="19176"/>
                  </a:lnTo>
                  <a:lnTo>
                    <a:pt x="27162" y="19571"/>
                  </a:lnTo>
                  <a:lnTo>
                    <a:pt x="23652" y="18649"/>
                  </a:lnTo>
                  <a:lnTo>
                    <a:pt x="23608" y="18649"/>
                  </a:lnTo>
                  <a:lnTo>
                    <a:pt x="23082" y="18737"/>
                  </a:lnTo>
                  <a:lnTo>
                    <a:pt x="22994" y="18781"/>
                  </a:lnTo>
                  <a:lnTo>
                    <a:pt x="22950" y="18825"/>
                  </a:lnTo>
                  <a:lnTo>
                    <a:pt x="22643" y="19922"/>
                  </a:lnTo>
                  <a:lnTo>
                    <a:pt x="22599" y="19922"/>
                  </a:lnTo>
                  <a:lnTo>
                    <a:pt x="22160" y="23476"/>
                  </a:lnTo>
                  <a:lnTo>
                    <a:pt x="21282" y="27952"/>
                  </a:lnTo>
                  <a:lnTo>
                    <a:pt x="21282" y="27996"/>
                  </a:lnTo>
                  <a:lnTo>
                    <a:pt x="20975" y="31199"/>
                  </a:lnTo>
                  <a:lnTo>
                    <a:pt x="20931" y="31857"/>
                  </a:lnTo>
                  <a:lnTo>
                    <a:pt x="20668" y="32340"/>
                  </a:lnTo>
                  <a:lnTo>
                    <a:pt x="18913" y="32340"/>
                  </a:lnTo>
                  <a:lnTo>
                    <a:pt x="13823" y="31155"/>
                  </a:lnTo>
                  <a:lnTo>
                    <a:pt x="8382" y="29795"/>
                  </a:lnTo>
                  <a:lnTo>
                    <a:pt x="5047" y="29181"/>
                  </a:lnTo>
                  <a:lnTo>
                    <a:pt x="1273" y="28566"/>
                  </a:lnTo>
                  <a:lnTo>
                    <a:pt x="220" y="28391"/>
                  </a:lnTo>
                  <a:lnTo>
                    <a:pt x="132" y="28391"/>
                  </a:lnTo>
                  <a:lnTo>
                    <a:pt x="88" y="28435"/>
                  </a:lnTo>
                  <a:lnTo>
                    <a:pt x="44" y="28479"/>
                  </a:lnTo>
                  <a:lnTo>
                    <a:pt x="0" y="28566"/>
                  </a:lnTo>
                  <a:lnTo>
                    <a:pt x="0" y="28610"/>
                  </a:lnTo>
                  <a:lnTo>
                    <a:pt x="44" y="28698"/>
                  </a:lnTo>
                  <a:lnTo>
                    <a:pt x="88" y="28742"/>
                  </a:lnTo>
                  <a:lnTo>
                    <a:pt x="132" y="28742"/>
                  </a:lnTo>
                  <a:lnTo>
                    <a:pt x="1229" y="28917"/>
                  </a:lnTo>
                  <a:lnTo>
                    <a:pt x="4959" y="29532"/>
                  </a:lnTo>
                  <a:lnTo>
                    <a:pt x="8294" y="30146"/>
                  </a:lnTo>
                  <a:lnTo>
                    <a:pt x="13735" y="31506"/>
                  </a:lnTo>
                  <a:lnTo>
                    <a:pt x="18825" y="32647"/>
                  </a:lnTo>
                  <a:lnTo>
                    <a:pt x="18869" y="32691"/>
                  </a:lnTo>
                  <a:lnTo>
                    <a:pt x="20756" y="32691"/>
                  </a:lnTo>
                  <a:lnTo>
                    <a:pt x="20844" y="32647"/>
                  </a:lnTo>
                  <a:lnTo>
                    <a:pt x="20931" y="32603"/>
                  </a:lnTo>
                  <a:lnTo>
                    <a:pt x="21239" y="32033"/>
                  </a:lnTo>
                  <a:lnTo>
                    <a:pt x="21239" y="31945"/>
                  </a:lnTo>
                  <a:lnTo>
                    <a:pt x="21326" y="31243"/>
                  </a:lnTo>
                  <a:lnTo>
                    <a:pt x="21633" y="28040"/>
                  </a:lnTo>
                  <a:lnTo>
                    <a:pt x="22467" y="23564"/>
                  </a:lnTo>
                  <a:lnTo>
                    <a:pt x="22950" y="20010"/>
                  </a:lnTo>
                  <a:lnTo>
                    <a:pt x="23257" y="19044"/>
                  </a:lnTo>
                  <a:lnTo>
                    <a:pt x="23608" y="19001"/>
                  </a:lnTo>
                  <a:lnTo>
                    <a:pt x="27119" y="19966"/>
                  </a:lnTo>
                  <a:lnTo>
                    <a:pt x="27250" y="19922"/>
                  </a:lnTo>
                  <a:lnTo>
                    <a:pt x="28172" y="19527"/>
                  </a:lnTo>
                  <a:lnTo>
                    <a:pt x="31287" y="17860"/>
                  </a:lnTo>
                  <a:lnTo>
                    <a:pt x="33306" y="17333"/>
                  </a:lnTo>
                  <a:lnTo>
                    <a:pt x="35807" y="16850"/>
                  </a:lnTo>
                  <a:lnTo>
                    <a:pt x="38791" y="15973"/>
                  </a:lnTo>
                  <a:lnTo>
                    <a:pt x="38835" y="15973"/>
                  </a:lnTo>
                  <a:lnTo>
                    <a:pt x="41643" y="14481"/>
                  </a:lnTo>
                  <a:lnTo>
                    <a:pt x="46996" y="11541"/>
                  </a:lnTo>
                  <a:lnTo>
                    <a:pt x="49980" y="10005"/>
                  </a:lnTo>
                  <a:lnTo>
                    <a:pt x="50990" y="9654"/>
                  </a:lnTo>
                  <a:lnTo>
                    <a:pt x="53622" y="9347"/>
                  </a:lnTo>
                  <a:lnTo>
                    <a:pt x="53666" y="9347"/>
                  </a:lnTo>
                  <a:lnTo>
                    <a:pt x="58800" y="7592"/>
                  </a:lnTo>
                  <a:lnTo>
                    <a:pt x="61696" y="6539"/>
                  </a:lnTo>
                  <a:lnTo>
                    <a:pt x="66523" y="4783"/>
                  </a:lnTo>
                  <a:lnTo>
                    <a:pt x="68937" y="3642"/>
                  </a:lnTo>
                  <a:lnTo>
                    <a:pt x="68981" y="3642"/>
                  </a:lnTo>
                  <a:lnTo>
                    <a:pt x="70911" y="1887"/>
                  </a:lnTo>
                  <a:lnTo>
                    <a:pt x="72096" y="1361"/>
                  </a:lnTo>
                  <a:lnTo>
                    <a:pt x="74290" y="834"/>
                  </a:lnTo>
                  <a:lnTo>
                    <a:pt x="79863" y="351"/>
                  </a:lnTo>
                  <a:lnTo>
                    <a:pt x="80126" y="527"/>
                  </a:lnTo>
                  <a:lnTo>
                    <a:pt x="80390" y="1010"/>
                  </a:lnTo>
                  <a:lnTo>
                    <a:pt x="80872" y="3247"/>
                  </a:lnTo>
                  <a:lnTo>
                    <a:pt x="82276" y="10137"/>
                  </a:lnTo>
                  <a:lnTo>
                    <a:pt x="82759" y="12375"/>
                  </a:lnTo>
                  <a:lnTo>
                    <a:pt x="82803" y="12462"/>
                  </a:lnTo>
                  <a:lnTo>
                    <a:pt x="82847" y="12506"/>
                  </a:lnTo>
                  <a:lnTo>
                    <a:pt x="83066" y="12506"/>
                  </a:lnTo>
                  <a:lnTo>
                    <a:pt x="83110" y="12462"/>
                  </a:lnTo>
                  <a:lnTo>
                    <a:pt x="83110" y="12375"/>
                  </a:lnTo>
                  <a:lnTo>
                    <a:pt x="83110" y="12331"/>
                  </a:lnTo>
                  <a:lnTo>
                    <a:pt x="82584" y="10049"/>
                  </a:lnTo>
                  <a:lnTo>
                    <a:pt x="81223" y="3160"/>
                  </a:lnTo>
                  <a:lnTo>
                    <a:pt x="80741" y="922"/>
                  </a:lnTo>
                  <a:lnTo>
                    <a:pt x="80697" y="878"/>
                  </a:lnTo>
                  <a:lnTo>
                    <a:pt x="80433" y="351"/>
                  </a:lnTo>
                  <a:lnTo>
                    <a:pt x="80390" y="264"/>
                  </a:lnTo>
                  <a:lnTo>
                    <a:pt x="80038" y="0"/>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4" name="Google Shape;4724;p91"/>
            <p:cNvSpPr/>
            <p:nvPr/>
          </p:nvSpPr>
          <p:spPr>
            <a:xfrm>
              <a:off x="3491850" y="750675"/>
              <a:ext cx="392750" cy="747100"/>
            </a:xfrm>
            <a:custGeom>
              <a:rect b="b" l="l" r="r" t="t"/>
              <a:pathLst>
                <a:path extrusionOk="0" h="29884" w="15710">
                  <a:moveTo>
                    <a:pt x="15490" y="1"/>
                  </a:moveTo>
                  <a:lnTo>
                    <a:pt x="15447" y="45"/>
                  </a:lnTo>
                  <a:lnTo>
                    <a:pt x="15403" y="89"/>
                  </a:lnTo>
                  <a:lnTo>
                    <a:pt x="13165" y="3380"/>
                  </a:lnTo>
                  <a:lnTo>
                    <a:pt x="10356" y="8119"/>
                  </a:lnTo>
                  <a:lnTo>
                    <a:pt x="8996" y="10006"/>
                  </a:lnTo>
                  <a:lnTo>
                    <a:pt x="8996" y="10049"/>
                  </a:lnTo>
                  <a:lnTo>
                    <a:pt x="7636" y="12682"/>
                  </a:lnTo>
                  <a:lnTo>
                    <a:pt x="6100" y="16456"/>
                  </a:lnTo>
                  <a:lnTo>
                    <a:pt x="3072" y="22160"/>
                  </a:lnTo>
                  <a:lnTo>
                    <a:pt x="878" y="25232"/>
                  </a:lnTo>
                  <a:lnTo>
                    <a:pt x="352" y="25846"/>
                  </a:lnTo>
                  <a:lnTo>
                    <a:pt x="88" y="26197"/>
                  </a:lnTo>
                  <a:lnTo>
                    <a:pt x="1" y="26373"/>
                  </a:lnTo>
                  <a:lnTo>
                    <a:pt x="1" y="26461"/>
                  </a:lnTo>
                  <a:lnTo>
                    <a:pt x="264" y="27865"/>
                  </a:lnTo>
                  <a:lnTo>
                    <a:pt x="308" y="27953"/>
                  </a:lnTo>
                  <a:lnTo>
                    <a:pt x="2370" y="29839"/>
                  </a:lnTo>
                  <a:lnTo>
                    <a:pt x="2458" y="29883"/>
                  </a:lnTo>
                  <a:lnTo>
                    <a:pt x="2546" y="29883"/>
                  </a:lnTo>
                  <a:lnTo>
                    <a:pt x="2590" y="29839"/>
                  </a:lnTo>
                  <a:lnTo>
                    <a:pt x="2633" y="29752"/>
                  </a:lnTo>
                  <a:lnTo>
                    <a:pt x="2633" y="29708"/>
                  </a:lnTo>
                  <a:lnTo>
                    <a:pt x="2633" y="29620"/>
                  </a:lnTo>
                  <a:lnTo>
                    <a:pt x="2590" y="29576"/>
                  </a:lnTo>
                  <a:lnTo>
                    <a:pt x="615" y="27733"/>
                  </a:lnTo>
                  <a:lnTo>
                    <a:pt x="352" y="26461"/>
                  </a:lnTo>
                  <a:lnTo>
                    <a:pt x="659" y="26022"/>
                  </a:lnTo>
                  <a:lnTo>
                    <a:pt x="1142" y="25408"/>
                  </a:lnTo>
                  <a:lnTo>
                    <a:pt x="3379" y="22380"/>
                  </a:lnTo>
                  <a:lnTo>
                    <a:pt x="3379" y="22336"/>
                  </a:lnTo>
                  <a:lnTo>
                    <a:pt x="6407" y="16631"/>
                  </a:lnTo>
                  <a:lnTo>
                    <a:pt x="6451" y="16588"/>
                  </a:lnTo>
                  <a:lnTo>
                    <a:pt x="7943" y="12814"/>
                  </a:lnTo>
                  <a:lnTo>
                    <a:pt x="9303" y="10225"/>
                  </a:lnTo>
                  <a:lnTo>
                    <a:pt x="10664" y="8294"/>
                  </a:lnTo>
                  <a:lnTo>
                    <a:pt x="13472" y="3555"/>
                  </a:lnTo>
                  <a:lnTo>
                    <a:pt x="15666" y="264"/>
                  </a:lnTo>
                  <a:lnTo>
                    <a:pt x="15710" y="220"/>
                  </a:lnTo>
                  <a:lnTo>
                    <a:pt x="15710" y="132"/>
                  </a:lnTo>
                  <a:lnTo>
                    <a:pt x="15666" y="89"/>
                  </a:lnTo>
                  <a:lnTo>
                    <a:pt x="15622" y="45"/>
                  </a:lnTo>
                  <a:lnTo>
                    <a:pt x="15578" y="1"/>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5" name="Google Shape;4725;p91"/>
            <p:cNvSpPr/>
            <p:nvPr/>
          </p:nvSpPr>
          <p:spPr>
            <a:xfrm>
              <a:off x="3630075" y="1825750"/>
              <a:ext cx="1999875" cy="810725"/>
            </a:xfrm>
            <a:custGeom>
              <a:rect b="b" l="l" r="r" t="t"/>
              <a:pathLst>
                <a:path extrusionOk="0" h="32429" w="79995">
                  <a:moveTo>
                    <a:pt x="76484" y="1"/>
                  </a:moveTo>
                  <a:lnTo>
                    <a:pt x="73676" y="264"/>
                  </a:lnTo>
                  <a:lnTo>
                    <a:pt x="73632" y="264"/>
                  </a:lnTo>
                  <a:lnTo>
                    <a:pt x="70824" y="1185"/>
                  </a:lnTo>
                  <a:lnTo>
                    <a:pt x="70780" y="1229"/>
                  </a:lnTo>
                  <a:lnTo>
                    <a:pt x="68586" y="2897"/>
                  </a:lnTo>
                  <a:lnTo>
                    <a:pt x="61565" y="5661"/>
                  </a:lnTo>
                  <a:lnTo>
                    <a:pt x="58274" y="6802"/>
                  </a:lnTo>
                  <a:lnTo>
                    <a:pt x="55422" y="7855"/>
                  </a:lnTo>
                  <a:lnTo>
                    <a:pt x="52613" y="8777"/>
                  </a:lnTo>
                  <a:lnTo>
                    <a:pt x="49235" y="9084"/>
                  </a:lnTo>
                  <a:lnTo>
                    <a:pt x="49191" y="9084"/>
                  </a:lnTo>
                  <a:lnTo>
                    <a:pt x="46075" y="10663"/>
                  </a:lnTo>
                  <a:lnTo>
                    <a:pt x="43311" y="12112"/>
                  </a:lnTo>
                  <a:lnTo>
                    <a:pt x="40546" y="13647"/>
                  </a:lnTo>
                  <a:lnTo>
                    <a:pt x="37738" y="15052"/>
                  </a:lnTo>
                  <a:lnTo>
                    <a:pt x="32604" y="16149"/>
                  </a:lnTo>
                  <a:lnTo>
                    <a:pt x="28435" y="16982"/>
                  </a:lnTo>
                  <a:lnTo>
                    <a:pt x="28391" y="17026"/>
                  </a:lnTo>
                  <a:lnTo>
                    <a:pt x="25846" y="18299"/>
                  </a:lnTo>
                  <a:lnTo>
                    <a:pt x="25188" y="18562"/>
                  </a:lnTo>
                  <a:lnTo>
                    <a:pt x="22906" y="18211"/>
                  </a:lnTo>
                  <a:lnTo>
                    <a:pt x="22775" y="18255"/>
                  </a:lnTo>
                  <a:lnTo>
                    <a:pt x="22204" y="18562"/>
                  </a:lnTo>
                  <a:lnTo>
                    <a:pt x="22160" y="18606"/>
                  </a:lnTo>
                  <a:lnTo>
                    <a:pt x="21809" y="19396"/>
                  </a:lnTo>
                  <a:lnTo>
                    <a:pt x="21809" y="19440"/>
                  </a:lnTo>
                  <a:lnTo>
                    <a:pt x="21546" y="20405"/>
                  </a:lnTo>
                  <a:lnTo>
                    <a:pt x="20624" y="25671"/>
                  </a:lnTo>
                  <a:lnTo>
                    <a:pt x="20317" y="28830"/>
                  </a:lnTo>
                  <a:lnTo>
                    <a:pt x="19352" y="31551"/>
                  </a:lnTo>
                  <a:lnTo>
                    <a:pt x="18913" y="32033"/>
                  </a:lnTo>
                  <a:lnTo>
                    <a:pt x="13911" y="30980"/>
                  </a:lnTo>
                  <a:lnTo>
                    <a:pt x="10576" y="30190"/>
                  </a:lnTo>
                  <a:lnTo>
                    <a:pt x="7504" y="29576"/>
                  </a:lnTo>
                  <a:lnTo>
                    <a:pt x="5442" y="29269"/>
                  </a:lnTo>
                  <a:lnTo>
                    <a:pt x="3687" y="29313"/>
                  </a:lnTo>
                  <a:lnTo>
                    <a:pt x="220" y="28172"/>
                  </a:lnTo>
                  <a:lnTo>
                    <a:pt x="88" y="28172"/>
                  </a:lnTo>
                  <a:lnTo>
                    <a:pt x="44" y="28216"/>
                  </a:lnTo>
                  <a:lnTo>
                    <a:pt x="1" y="28259"/>
                  </a:lnTo>
                  <a:lnTo>
                    <a:pt x="1" y="28347"/>
                  </a:lnTo>
                  <a:lnTo>
                    <a:pt x="1" y="28391"/>
                  </a:lnTo>
                  <a:lnTo>
                    <a:pt x="44" y="28479"/>
                  </a:lnTo>
                  <a:lnTo>
                    <a:pt x="88" y="28479"/>
                  </a:lnTo>
                  <a:lnTo>
                    <a:pt x="3643" y="29664"/>
                  </a:lnTo>
                  <a:lnTo>
                    <a:pt x="3687" y="29664"/>
                  </a:lnTo>
                  <a:lnTo>
                    <a:pt x="5442" y="29620"/>
                  </a:lnTo>
                  <a:lnTo>
                    <a:pt x="7460" y="29927"/>
                  </a:lnTo>
                  <a:lnTo>
                    <a:pt x="10488" y="30541"/>
                  </a:lnTo>
                  <a:lnTo>
                    <a:pt x="13823" y="31331"/>
                  </a:lnTo>
                  <a:lnTo>
                    <a:pt x="18913" y="32428"/>
                  </a:lnTo>
                  <a:lnTo>
                    <a:pt x="18957" y="32428"/>
                  </a:lnTo>
                  <a:lnTo>
                    <a:pt x="19045" y="32384"/>
                  </a:lnTo>
                  <a:lnTo>
                    <a:pt x="19089" y="32340"/>
                  </a:lnTo>
                  <a:lnTo>
                    <a:pt x="19659" y="31726"/>
                  </a:lnTo>
                  <a:lnTo>
                    <a:pt x="19703" y="31682"/>
                  </a:lnTo>
                  <a:lnTo>
                    <a:pt x="20668" y="28918"/>
                  </a:lnTo>
                  <a:lnTo>
                    <a:pt x="20668" y="28874"/>
                  </a:lnTo>
                  <a:lnTo>
                    <a:pt x="20975" y="25714"/>
                  </a:lnTo>
                  <a:lnTo>
                    <a:pt x="21897" y="20493"/>
                  </a:lnTo>
                  <a:lnTo>
                    <a:pt x="22116" y="19527"/>
                  </a:lnTo>
                  <a:lnTo>
                    <a:pt x="22467" y="18825"/>
                  </a:lnTo>
                  <a:lnTo>
                    <a:pt x="22906" y="18562"/>
                  </a:lnTo>
                  <a:lnTo>
                    <a:pt x="25188" y="18913"/>
                  </a:lnTo>
                  <a:lnTo>
                    <a:pt x="25276" y="18913"/>
                  </a:lnTo>
                  <a:lnTo>
                    <a:pt x="25978" y="18606"/>
                  </a:lnTo>
                  <a:lnTo>
                    <a:pt x="28523" y="17333"/>
                  </a:lnTo>
                  <a:lnTo>
                    <a:pt x="32692" y="16500"/>
                  </a:lnTo>
                  <a:lnTo>
                    <a:pt x="37826" y="15359"/>
                  </a:lnTo>
                  <a:lnTo>
                    <a:pt x="37869" y="15359"/>
                  </a:lnTo>
                  <a:lnTo>
                    <a:pt x="40678" y="13955"/>
                  </a:lnTo>
                  <a:lnTo>
                    <a:pt x="43442" y="12419"/>
                  </a:lnTo>
                  <a:lnTo>
                    <a:pt x="46251" y="10971"/>
                  </a:lnTo>
                  <a:lnTo>
                    <a:pt x="49322" y="9435"/>
                  </a:lnTo>
                  <a:lnTo>
                    <a:pt x="52657" y="9128"/>
                  </a:lnTo>
                  <a:lnTo>
                    <a:pt x="52701" y="9128"/>
                  </a:lnTo>
                  <a:lnTo>
                    <a:pt x="55553" y="8206"/>
                  </a:lnTo>
                  <a:lnTo>
                    <a:pt x="58362" y="7153"/>
                  </a:lnTo>
                  <a:lnTo>
                    <a:pt x="61697" y="5968"/>
                  </a:lnTo>
                  <a:lnTo>
                    <a:pt x="68761" y="3248"/>
                  </a:lnTo>
                  <a:lnTo>
                    <a:pt x="68805" y="3204"/>
                  </a:lnTo>
                  <a:lnTo>
                    <a:pt x="70999" y="1536"/>
                  </a:lnTo>
                  <a:lnTo>
                    <a:pt x="73764" y="615"/>
                  </a:lnTo>
                  <a:lnTo>
                    <a:pt x="76440" y="352"/>
                  </a:lnTo>
                  <a:lnTo>
                    <a:pt x="76660" y="527"/>
                  </a:lnTo>
                  <a:lnTo>
                    <a:pt x="77143" y="2019"/>
                  </a:lnTo>
                  <a:lnTo>
                    <a:pt x="78108" y="6144"/>
                  </a:lnTo>
                  <a:lnTo>
                    <a:pt x="79688" y="12331"/>
                  </a:lnTo>
                  <a:lnTo>
                    <a:pt x="79688" y="12375"/>
                  </a:lnTo>
                  <a:lnTo>
                    <a:pt x="79732" y="12419"/>
                  </a:lnTo>
                  <a:lnTo>
                    <a:pt x="79819" y="12463"/>
                  </a:lnTo>
                  <a:lnTo>
                    <a:pt x="79907" y="12463"/>
                  </a:lnTo>
                  <a:lnTo>
                    <a:pt x="79951" y="12419"/>
                  </a:lnTo>
                  <a:lnTo>
                    <a:pt x="79995" y="12375"/>
                  </a:lnTo>
                  <a:lnTo>
                    <a:pt x="79995" y="12287"/>
                  </a:lnTo>
                  <a:lnTo>
                    <a:pt x="79995" y="12243"/>
                  </a:lnTo>
                  <a:lnTo>
                    <a:pt x="78459" y="6056"/>
                  </a:lnTo>
                  <a:lnTo>
                    <a:pt x="77494" y="1931"/>
                  </a:lnTo>
                  <a:lnTo>
                    <a:pt x="76967" y="352"/>
                  </a:lnTo>
                  <a:lnTo>
                    <a:pt x="76923" y="264"/>
                  </a:lnTo>
                  <a:lnTo>
                    <a:pt x="76616" y="44"/>
                  </a:lnTo>
                  <a:lnTo>
                    <a:pt x="76484" y="1"/>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6" name="Google Shape;4726;p91"/>
            <p:cNvSpPr/>
            <p:nvPr/>
          </p:nvSpPr>
          <p:spPr>
            <a:xfrm>
              <a:off x="3466625" y="829675"/>
              <a:ext cx="329125" cy="579250"/>
            </a:xfrm>
            <a:custGeom>
              <a:rect b="b" l="l" r="r" t="t"/>
              <a:pathLst>
                <a:path extrusionOk="0" h="23170" w="13165">
                  <a:moveTo>
                    <a:pt x="12901" y="0"/>
                  </a:moveTo>
                  <a:lnTo>
                    <a:pt x="12857" y="88"/>
                  </a:lnTo>
                  <a:lnTo>
                    <a:pt x="11014" y="3467"/>
                  </a:lnTo>
                  <a:lnTo>
                    <a:pt x="9786" y="5310"/>
                  </a:lnTo>
                  <a:lnTo>
                    <a:pt x="8338" y="7767"/>
                  </a:lnTo>
                  <a:lnTo>
                    <a:pt x="6977" y="11102"/>
                  </a:lnTo>
                  <a:lnTo>
                    <a:pt x="5573" y="14568"/>
                  </a:lnTo>
                  <a:lnTo>
                    <a:pt x="3467" y="18562"/>
                  </a:lnTo>
                  <a:lnTo>
                    <a:pt x="1624" y="21107"/>
                  </a:lnTo>
                  <a:lnTo>
                    <a:pt x="44" y="22862"/>
                  </a:lnTo>
                  <a:lnTo>
                    <a:pt x="44" y="22950"/>
                  </a:lnTo>
                  <a:lnTo>
                    <a:pt x="0" y="22994"/>
                  </a:lnTo>
                  <a:lnTo>
                    <a:pt x="44" y="23081"/>
                  </a:lnTo>
                  <a:lnTo>
                    <a:pt x="88" y="23125"/>
                  </a:lnTo>
                  <a:lnTo>
                    <a:pt x="176" y="23169"/>
                  </a:lnTo>
                  <a:lnTo>
                    <a:pt x="264" y="23125"/>
                  </a:lnTo>
                  <a:lnTo>
                    <a:pt x="308" y="23081"/>
                  </a:lnTo>
                  <a:lnTo>
                    <a:pt x="1887" y="21326"/>
                  </a:lnTo>
                  <a:lnTo>
                    <a:pt x="3730" y="18737"/>
                  </a:lnTo>
                  <a:lnTo>
                    <a:pt x="3774" y="18737"/>
                  </a:lnTo>
                  <a:lnTo>
                    <a:pt x="5880" y="14700"/>
                  </a:lnTo>
                  <a:lnTo>
                    <a:pt x="7328" y="11234"/>
                  </a:lnTo>
                  <a:lnTo>
                    <a:pt x="8645" y="7943"/>
                  </a:lnTo>
                  <a:lnTo>
                    <a:pt x="10093" y="5485"/>
                  </a:lnTo>
                  <a:lnTo>
                    <a:pt x="11322" y="3642"/>
                  </a:lnTo>
                  <a:lnTo>
                    <a:pt x="13165" y="220"/>
                  </a:lnTo>
                  <a:lnTo>
                    <a:pt x="13165" y="176"/>
                  </a:lnTo>
                  <a:lnTo>
                    <a:pt x="13165" y="88"/>
                  </a:lnTo>
                  <a:lnTo>
                    <a:pt x="13165" y="44"/>
                  </a:lnTo>
                  <a:lnTo>
                    <a:pt x="13077" y="0"/>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7" name="Google Shape;4727;p91"/>
            <p:cNvSpPr/>
            <p:nvPr/>
          </p:nvSpPr>
          <p:spPr>
            <a:xfrm>
              <a:off x="3663000" y="692550"/>
              <a:ext cx="735000" cy="1528150"/>
            </a:xfrm>
            <a:custGeom>
              <a:rect b="b" l="l" r="r" t="t"/>
              <a:pathLst>
                <a:path extrusionOk="0" h="61126" w="29400">
                  <a:moveTo>
                    <a:pt x="25977" y="0"/>
                  </a:moveTo>
                  <a:lnTo>
                    <a:pt x="25933" y="44"/>
                  </a:lnTo>
                  <a:lnTo>
                    <a:pt x="25890" y="88"/>
                  </a:lnTo>
                  <a:lnTo>
                    <a:pt x="25275" y="1492"/>
                  </a:lnTo>
                  <a:lnTo>
                    <a:pt x="24880" y="2896"/>
                  </a:lnTo>
                  <a:lnTo>
                    <a:pt x="23476" y="4959"/>
                  </a:lnTo>
                  <a:lnTo>
                    <a:pt x="23476" y="5003"/>
                  </a:lnTo>
                  <a:lnTo>
                    <a:pt x="21501" y="8776"/>
                  </a:lnTo>
                  <a:lnTo>
                    <a:pt x="18737" y="12682"/>
                  </a:lnTo>
                  <a:lnTo>
                    <a:pt x="15709" y="16324"/>
                  </a:lnTo>
                  <a:lnTo>
                    <a:pt x="12067" y="20317"/>
                  </a:lnTo>
                  <a:lnTo>
                    <a:pt x="9741" y="23169"/>
                  </a:lnTo>
                  <a:lnTo>
                    <a:pt x="9741" y="23257"/>
                  </a:lnTo>
                  <a:lnTo>
                    <a:pt x="9434" y="24529"/>
                  </a:lnTo>
                  <a:lnTo>
                    <a:pt x="9434" y="24617"/>
                  </a:lnTo>
                  <a:lnTo>
                    <a:pt x="9873" y="27162"/>
                  </a:lnTo>
                  <a:lnTo>
                    <a:pt x="9741" y="27776"/>
                  </a:lnTo>
                  <a:lnTo>
                    <a:pt x="6933" y="29137"/>
                  </a:lnTo>
                  <a:lnTo>
                    <a:pt x="6889" y="29137"/>
                  </a:lnTo>
                  <a:lnTo>
                    <a:pt x="6099" y="29795"/>
                  </a:lnTo>
                  <a:lnTo>
                    <a:pt x="6012" y="29883"/>
                  </a:lnTo>
                  <a:lnTo>
                    <a:pt x="5441" y="31418"/>
                  </a:lnTo>
                  <a:lnTo>
                    <a:pt x="5441" y="31462"/>
                  </a:lnTo>
                  <a:lnTo>
                    <a:pt x="4607" y="34753"/>
                  </a:lnTo>
                  <a:lnTo>
                    <a:pt x="4344" y="36684"/>
                  </a:lnTo>
                  <a:lnTo>
                    <a:pt x="4344" y="36728"/>
                  </a:lnTo>
                  <a:lnTo>
                    <a:pt x="4520" y="39975"/>
                  </a:lnTo>
                  <a:lnTo>
                    <a:pt x="4388" y="41028"/>
                  </a:lnTo>
                  <a:lnTo>
                    <a:pt x="4081" y="41950"/>
                  </a:lnTo>
                  <a:lnTo>
                    <a:pt x="3554" y="42520"/>
                  </a:lnTo>
                  <a:lnTo>
                    <a:pt x="2808" y="42784"/>
                  </a:lnTo>
                  <a:lnTo>
                    <a:pt x="658" y="43003"/>
                  </a:lnTo>
                  <a:lnTo>
                    <a:pt x="614" y="43003"/>
                  </a:lnTo>
                  <a:lnTo>
                    <a:pt x="527" y="43047"/>
                  </a:lnTo>
                  <a:lnTo>
                    <a:pt x="527" y="43135"/>
                  </a:lnTo>
                  <a:lnTo>
                    <a:pt x="527" y="43222"/>
                  </a:lnTo>
                  <a:lnTo>
                    <a:pt x="1053" y="46996"/>
                  </a:lnTo>
                  <a:lnTo>
                    <a:pt x="702" y="49453"/>
                  </a:lnTo>
                  <a:lnTo>
                    <a:pt x="0" y="52262"/>
                  </a:lnTo>
                  <a:lnTo>
                    <a:pt x="0" y="52393"/>
                  </a:lnTo>
                  <a:lnTo>
                    <a:pt x="219" y="52964"/>
                  </a:lnTo>
                  <a:lnTo>
                    <a:pt x="219" y="53008"/>
                  </a:lnTo>
                  <a:lnTo>
                    <a:pt x="1536" y="54938"/>
                  </a:lnTo>
                  <a:lnTo>
                    <a:pt x="1580" y="54982"/>
                  </a:lnTo>
                  <a:lnTo>
                    <a:pt x="5485" y="58098"/>
                  </a:lnTo>
                  <a:lnTo>
                    <a:pt x="8030" y="61082"/>
                  </a:lnTo>
                  <a:lnTo>
                    <a:pt x="8074" y="61125"/>
                  </a:lnTo>
                  <a:lnTo>
                    <a:pt x="8206" y="61125"/>
                  </a:lnTo>
                  <a:lnTo>
                    <a:pt x="9610" y="60643"/>
                  </a:lnTo>
                  <a:lnTo>
                    <a:pt x="9654" y="60599"/>
                  </a:lnTo>
                  <a:lnTo>
                    <a:pt x="10268" y="60116"/>
                  </a:lnTo>
                  <a:lnTo>
                    <a:pt x="10268" y="60072"/>
                  </a:lnTo>
                  <a:lnTo>
                    <a:pt x="11190" y="58449"/>
                  </a:lnTo>
                  <a:lnTo>
                    <a:pt x="11190" y="58405"/>
                  </a:lnTo>
                  <a:lnTo>
                    <a:pt x="11453" y="57045"/>
                  </a:lnTo>
                  <a:lnTo>
                    <a:pt x="11453" y="57001"/>
                  </a:lnTo>
                  <a:lnTo>
                    <a:pt x="11233" y="54061"/>
                  </a:lnTo>
                  <a:lnTo>
                    <a:pt x="11233" y="53973"/>
                  </a:lnTo>
                  <a:lnTo>
                    <a:pt x="9829" y="51033"/>
                  </a:lnTo>
                  <a:lnTo>
                    <a:pt x="9610" y="49673"/>
                  </a:lnTo>
                  <a:lnTo>
                    <a:pt x="9785" y="49058"/>
                  </a:lnTo>
                  <a:lnTo>
                    <a:pt x="10049" y="48488"/>
                  </a:lnTo>
                  <a:lnTo>
                    <a:pt x="10531" y="48137"/>
                  </a:lnTo>
                  <a:lnTo>
                    <a:pt x="11058" y="48005"/>
                  </a:lnTo>
                  <a:lnTo>
                    <a:pt x="13822" y="49146"/>
                  </a:lnTo>
                  <a:lnTo>
                    <a:pt x="15314" y="49629"/>
                  </a:lnTo>
                  <a:lnTo>
                    <a:pt x="17508" y="50989"/>
                  </a:lnTo>
                  <a:lnTo>
                    <a:pt x="21107" y="52876"/>
                  </a:lnTo>
                  <a:lnTo>
                    <a:pt x="21150" y="52876"/>
                  </a:lnTo>
                  <a:lnTo>
                    <a:pt x="22862" y="53490"/>
                  </a:lnTo>
                  <a:lnTo>
                    <a:pt x="22950" y="53490"/>
                  </a:lnTo>
                  <a:lnTo>
                    <a:pt x="24047" y="53446"/>
                  </a:lnTo>
                  <a:lnTo>
                    <a:pt x="24090" y="53446"/>
                  </a:lnTo>
                  <a:lnTo>
                    <a:pt x="27689" y="52700"/>
                  </a:lnTo>
                  <a:lnTo>
                    <a:pt x="29268" y="52525"/>
                  </a:lnTo>
                  <a:lnTo>
                    <a:pt x="29312" y="52525"/>
                  </a:lnTo>
                  <a:lnTo>
                    <a:pt x="29356" y="52481"/>
                  </a:lnTo>
                  <a:lnTo>
                    <a:pt x="29400" y="52393"/>
                  </a:lnTo>
                  <a:lnTo>
                    <a:pt x="29400" y="52349"/>
                  </a:lnTo>
                  <a:lnTo>
                    <a:pt x="29400" y="52262"/>
                  </a:lnTo>
                  <a:lnTo>
                    <a:pt x="29356" y="52218"/>
                  </a:lnTo>
                  <a:lnTo>
                    <a:pt x="29268" y="52174"/>
                  </a:lnTo>
                  <a:lnTo>
                    <a:pt x="29224" y="52174"/>
                  </a:lnTo>
                  <a:lnTo>
                    <a:pt x="27645" y="52349"/>
                  </a:lnTo>
                  <a:lnTo>
                    <a:pt x="27601" y="52349"/>
                  </a:lnTo>
                  <a:lnTo>
                    <a:pt x="24047" y="53095"/>
                  </a:lnTo>
                  <a:lnTo>
                    <a:pt x="22950" y="53139"/>
                  </a:lnTo>
                  <a:lnTo>
                    <a:pt x="21282" y="52525"/>
                  </a:lnTo>
                  <a:lnTo>
                    <a:pt x="17684" y="50682"/>
                  </a:lnTo>
                  <a:lnTo>
                    <a:pt x="15490" y="49322"/>
                  </a:lnTo>
                  <a:lnTo>
                    <a:pt x="15446" y="49278"/>
                  </a:lnTo>
                  <a:lnTo>
                    <a:pt x="13910" y="48795"/>
                  </a:lnTo>
                  <a:lnTo>
                    <a:pt x="11146" y="47654"/>
                  </a:lnTo>
                  <a:lnTo>
                    <a:pt x="11014" y="47654"/>
                  </a:lnTo>
                  <a:lnTo>
                    <a:pt x="10400" y="47786"/>
                  </a:lnTo>
                  <a:lnTo>
                    <a:pt x="10356" y="47830"/>
                  </a:lnTo>
                  <a:lnTo>
                    <a:pt x="9829" y="48269"/>
                  </a:lnTo>
                  <a:lnTo>
                    <a:pt x="9785" y="48312"/>
                  </a:lnTo>
                  <a:lnTo>
                    <a:pt x="9434" y="48883"/>
                  </a:lnTo>
                  <a:lnTo>
                    <a:pt x="9434" y="48927"/>
                  </a:lnTo>
                  <a:lnTo>
                    <a:pt x="9259" y="49629"/>
                  </a:lnTo>
                  <a:lnTo>
                    <a:pt x="9259" y="49673"/>
                  </a:lnTo>
                  <a:lnTo>
                    <a:pt x="9478" y="51121"/>
                  </a:lnTo>
                  <a:lnTo>
                    <a:pt x="9478" y="51165"/>
                  </a:lnTo>
                  <a:lnTo>
                    <a:pt x="10882" y="54105"/>
                  </a:lnTo>
                  <a:lnTo>
                    <a:pt x="11102" y="57001"/>
                  </a:lnTo>
                  <a:lnTo>
                    <a:pt x="10839" y="58317"/>
                  </a:lnTo>
                  <a:lnTo>
                    <a:pt x="10005" y="59853"/>
                  </a:lnTo>
                  <a:lnTo>
                    <a:pt x="9478" y="60336"/>
                  </a:lnTo>
                  <a:lnTo>
                    <a:pt x="8206" y="60774"/>
                  </a:lnTo>
                  <a:lnTo>
                    <a:pt x="5748" y="57878"/>
                  </a:lnTo>
                  <a:lnTo>
                    <a:pt x="5704" y="57834"/>
                  </a:lnTo>
                  <a:lnTo>
                    <a:pt x="1799" y="54719"/>
                  </a:lnTo>
                  <a:lnTo>
                    <a:pt x="527" y="52832"/>
                  </a:lnTo>
                  <a:lnTo>
                    <a:pt x="351" y="52306"/>
                  </a:lnTo>
                  <a:lnTo>
                    <a:pt x="1009" y="49541"/>
                  </a:lnTo>
                  <a:lnTo>
                    <a:pt x="1404" y="47040"/>
                  </a:lnTo>
                  <a:lnTo>
                    <a:pt x="1404" y="46996"/>
                  </a:lnTo>
                  <a:lnTo>
                    <a:pt x="878" y="43354"/>
                  </a:lnTo>
                  <a:lnTo>
                    <a:pt x="2852" y="43135"/>
                  </a:lnTo>
                  <a:lnTo>
                    <a:pt x="2896" y="43135"/>
                  </a:lnTo>
                  <a:lnTo>
                    <a:pt x="3730" y="42827"/>
                  </a:lnTo>
                  <a:lnTo>
                    <a:pt x="3774" y="42784"/>
                  </a:lnTo>
                  <a:lnTo>
                    <a:pt x="4388" y="42125"/>
                  </a:lnTo>
                  <a:lnTo>
                    <a:pt x="4388" y="42081"/>
                  </a:lnTo>
                  <a:lnTo>
                    <a:pt x="4739" y="41116"/>
                  </a:lnTo>
                  <a:lnTo>
                    <a:pt x="4739" y="41072"/>
                  </a:lnTo>
                  <a:lnTo>
                    <a:pt x="4871" y="39975"/>
                  </a:lnTo>
                  <a:lnTo>
                    <a:pt x="4695" y="36728"/>
                  </a:lnTo>
                  <a:lnTo>
                    <a:pt x="4959" y="34841"/>
                  </a:lnTo>
                  <a:lnTo>
                    <a:pt x="5792" y="31550"/>
                  </a:lnTo>
                  <a:lnTo>
                    <a:pt x="6319" y="30058"/>
                  </a:lnTo>
                  <a:lnTo>
                    <a:pt x="7109" y="29444"/>
                  </a:lnTo>
                  <a:lnTo>
                    <a:pt x="10005" y="28040"/>
                  </a:lnTo>
                  <a:lnTo>
                    <a:pt x="10049" y="27996"/>
                  </a:lnTo>
                  <a:lnTo>
                    <a:pt x="10093" y="27908"/>
                  </a:lnTo>
                  <a:lnTo>
                    <a:pt x="10224" y="27162"/>
                  </a:lnTo>
                  <a:lnTo>
                    <a:pt x="10224" y="27118"/>
                  </a:lnTo>
                  <a:lnTo>
                    <a:pt x="9785" y="24573"/>
                  </a:lnTo>
                  <a:lnTo>
                    <a:pt x="10049" y="23388"/>
                  </a:lnTo>
                  <a:lnTo>
                    <a:pt x="12330" y="20536"/>
                  </a:lnTo>
                  <a:lnTo>
                    <a:pt x="15973" y="16543"/>
                  </a:lnTo>
                  <a:lnTo>
                    <a:pt x="19000" y="12901"/>
                  </a:lnTo>
                  <a:lnTo>
                    <a:pt x="21809" y="8996"/>
                  </a:lnTo>
                  <a:lnTo>
                    <a:pt x="21809" y="8952"/>
                  </a:lnTo>
                  <a:lnTo>
                    <a:pt x="23783" y="5178"/>
                  </a:lnTo>
                  <a:lnTo>
                    <a:pt x="25187" y="3072"/>
                  </a:lnTo>
                  <a:lnTo>
                    <a:pt x="25231" y="3028"/>
                  </a:lnTo>
                  <a:lnTo>
                    <a:pt x="25582" y="1624"/>
                  </a:lnTo>
                  <a:lnTo>
                    <a:pt x="26241" y="220"/>
                  </a:lnTo>
                  <a:lnTo>
                    <a:pt x="26241" y="176"/>
                  </a:lnTo>
                  <a:lnTo>
                    <a:pt x="26241" y="88"/>
                  </a:lnTo>
                  <a:lnTo>
                    <a:pt x="26197" y="44"/>
                  </a:lnTo>
                  <a:lnTo>
                    <a:pt x="26153" y="0"/>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8" name="Google Shape;4728;p91"/>
            <p:cNvSpPr/>
            <p:nvPr/>
          </p:nvSpPr>
          <p:spPr>
            <a:xfrm>
              <a:off x="3625700" y="691450"/>
              <a:ext cx="766825" cy="1557775"/>
            </a:xfrm>
            <a:custGeom>
              <a:rect b="b" l="l" r="r" t="t"/>
              <a:pathLst>
                <a:path extrusionOk="0" h="62311" w="30673">
                  <a:moveTo>
                    <a:pt x="27030" y="0"/>
                  </a:moveTo>
                  <a:lnTo>
                    <a:pt x="26987" y="44"/>
                  </a:lnTo>
                  <a:lnTo>
                    <a:pt x="26943" y="88"/>
                  </a:lnTo>
                  <a:lnTo>
                    <a:pt x="26416" y="922"/>
                  </a:lnTo>
                  <a:lnTo>
                    <a:pt x="26416" y="966"/>
                  </a:lnTo>
                  <a:lnTo>
                    <a:pt x="25626" y="3028"/>
                  </a:lnTo>
                  <a:lnTo>
                    <a:pt x="23081" y="6846"/>
                  </a:lnTo>
                  <a:lnTo>
                    <a:pt x="21502" y="8952"/>
                  </a:lnTo>
                  <a:lnTo>
                    <a:pt x="19615" y="11629"/>
                  </a:lnTo>
                  <a:lnTo>
                    <a:pt x="17772" y="13998"/>
                  </a:lnTo>
                  <a:lnTo>
                    <a:pt x="14481" y="17684"/>
                  </a:lnTo>
                  <a:lnTo>
                    <a:pt x="10531" y="22511"/>
                  </a:lnTo>
                  <a:lnTo>
                    <a:pt x="10531" y="22555"/>
                  </a:lnTo>
                  <a:lnTo>
                    <a:pt x="10049" y="23915"/>
                  </a:lnTo>
                  <a:lnTo>
                    <a:pt x="10049" y="23959"/>
                  </a:lnTo>
                  <a:lnTo>
                    <a:pt x="10136" y="27162"/>
                  </a:lnTo>
                  <a:lnTo>
                    <a:pt x="7065" y="28961"/>
                  </a:lnTo>
                  <a:lnTo>
                    <a:pt x="6977" y="29005"/>
                  </a:lnTo>
                  <a:lnTo>
                    <a:pt x="6451" y="29971"/>
                  </a:lnTo>
                  <a:lnTo>
                    <a:pt x="6407" y="30014"/>
                  </a:lnTo>
                  <a:lnTo>
                    <a:pt x="5310" y="33393"/>
                  </a:lnTo>
                  <a:lnTo>
                    <a:pt x="4608" y="36377"/>
                  </a:lnTo>
                  <a:lnTo>
                    <a:pt x="3905" y="40239"/>
                  </a:lnTo>
                  <a:lnTo>
                    <a:pt x="3554" y="40414"/>
                  </a:lnTo>
                  <a:lnTo>
                    <a:pt x="1009" y="40941"/>
                  </a:lnTo>
                  <a:lnTo>
                    <a:pt x="878" y="41028"/>
                  </a:lnTo>
                  <a:lnTo>
                    <a:pt x="527" y="41467"/>
                  </a:lnTo>
                  <a:lnTo>
                    <a:pt x="483" y="41555"/>
                  </a:lnTo>
                  <a:lnTo>
                    <a:pt x="395" y="43003"/>
                  </a:lnTo>
                  <a:lnTo>
                    <a:pt x="395" y="43091"/>
                  </a:lnTo>
                  <a:lnTo>
                    <a:pt x="1316" y="45241"/>
                  </a:lnTo>
                  <a:lnTo>
                    <a:pt x="1360" y="46689"/>
                  </a:lnTo>
                  <a:lnTo>
                    <a:pt x="527" y="51998"/>
                  </a:lnTo>
                  <a:lnTo>
                    <a:pt x="0" y="53798"/>
                  </a:lnTo>
                  <a:lnTo>
                    <a:pt x="0" y="53841"/>
                  </a:lnTo>
                  <a:lnTo>
                    <a:pt x="219" y="56518"/>
                  </a:lnTo>
                  <a:lnTo>
                    <a:pt x="307" y="56650"/>
                  </a:lnTo>
                  <a:lnTo>
                    <a:pt x="1843" y="58054"/>
                  </a:lnTo>
                  <a:lnTo>
                    <a:pt x="4608" y="60424"/>
                  </a:lnTo>
                  <a:lnTo>
                    <a:pt x="5354" y="61521"/>
                  </a:lnTo>
                  <a:lnTo>
                    <a:pt x="5397" y="61564"/>
                  </a:lnTo>
                  <a:lnTo>
                    <a:pt x="6451" y="62179"/>
                  </a:lnTo>
                  <a:lnTo>
                    <a:pt x="6494" y="62179"/>
                  </a:lnTo>
                  <a:lnTo>
                    <a:pt x="8118" y="62310"/>
                  </a:lnTo>
                  <a:lnTo>
                    <a:pt x="9127" y="62310"/>
                  </a:lnTo>
                  <a:lnTo>
                    <a:pt x="9742" y="62223"/>
                  </a:lnTo>
                  <a:lnTo>
                    <a:pt x="10268" y="62135"/>
                  </a:lnTo>
                  <a:lnTo>
                    <a:pt x="10707" y="62003"/>
                  </a:lnTo>
                  <a:lnTo>
                    <a:pt x="11146" y="61828"/>
                  </a:lnTo>
                  <a:lnTo>
                    <a:pt x="11497" y="61608"/>
                  </a:lnTo>
                  <a:lnTo>
                    <a:pt x="11848" y="61389"/>
                  </a:lnTo>
                  <a:lnTo>
                    <a:pt x="12155" y="61082"/>
                  </a:lnTo>
                  <a:lnTo>
                    <a:pt x="12418" y="60731"/>
                  </a:lnTo>
                  <a:lnTo>
                    <a:pt x="12638" y="60336"/>
                  </a:lnTo>
                  <a:lnTo>
                    <a:pt x="12813" y="59897"/>
                  </a:lnTo>
                  <a:lnTo>
                    <a:pt x="13033" y="59458"/>
                  </a:lnTo>
                  <a:lnTo>
                    <a:pt x="13164" y="58932"/>
                  </a:lnTo>
                  <a:lnTo>
                    <a:pt x="13296" y="58361"/>
                  </a:lnTo>
                  <a:lnTo>
                    <a:pt x="13559" y="57089"/>
                  </a:lnTo>
                  <a:lnTo>
                    <a:pt x="13559" y="57045"/>
                  </a:lnTo>
                  <a:lnTo>
                    <a:pt x="13428" y="54456"/>
                  </a:lnTo>
                  <a:lnTo>
                    <a:pt x="13384" y="54368"/>
                  </a:lnTo>
                  <a:lnTo>
                    <a:pt x="11936" y="50901"/>
                  </a:lnTo>
                  <a:lnTo>
                    <a:pt x="12023" y="50068"/>
                  </a:lnTo>
                  <a:lnTo>
                    <a:pt x="12462" y="49497"/>
                  </a:lnTo>
                  <a:lnTo>
                    <a:pt x="12769" y="49453"/>
                  </a:lnTo>
                  <a:lnTo>
                    <a:pt x="15007" y="50199"/>
                  </a:lnTo>
                  <a:lnTo>
                    <a:pt x="16587" y="50682"/>
                  </a:lnTo>
                  <a:lnTo>
                    <a:pt x="18913" y="52042"/>
                  </a:lnTo>
                  <a:lnTo>
                    <a:pt x="22511" y="53973"/>
                  </a:lnTo>
                  <a:lnTo>
                    <a:pt x="22555" y="53973"/>
                  </a:lnTo>
                  <a:lnTo>
                    <a:pt x="23871" y="54456"/>
                  </a:lnTo>
                  <a:lnTo>
                    <a:pt x="23959" y="54500"/>
                  </a:lnTo>
                  <a:lnTo>
                    <a:pt x="25144" y="54412"/>
                  </a:lnTo>
                  <a:lnTo>
                    <a:pt x="29663" y="53578"/>
                  </a:lnTo>
                  <a:lnTo>
                    <a:pt x="30365" y="53534"/>
                  </a:lnTo>
                  <a:lnTo>
                    <a:pt x="30409" y="53534"/>
                  </a:lnTo>
                  <a:lnTo>
                    <a:pt x="30541" y="53490"/>
                  </a:lnTo>
                  <a:lnTo>
                    <a:pt x="30629" y="53447"/>
                  </a:lnTo>
                  <a:lnTo>
                    <a:pt x="30629" y="53403"/>
                  </a:lnTo>
                  <a:lnTo>
                    <a:pt x="30673" y="53315"/>
                  </a:lnTo>
                  <a:lnTo>
                    <a:pt x="30673" y="53271"/>
                  </a:lnTo>
                  <a:lnTo>
                    <a:pt x="30629" y="53183"/>
                  </a:lnTo>
                  <a:lnTo>
                    <a:pt x="30541" y="53139"/>
                  </a:lnTo>
                  <a:lnTo>
                    <a:pt x="30409" y="53139"/>
                  </a:lnTo>
                  <a:lnTo>
                    <a:pt x="30322" y="53183"/>
                  </a:lnTo>
                  <a:lnTo>
                    <a:pt x="29663" y="53227"/>
                  </a:lnTo>
                  <a:lnTo>
                    <a:pt x="29619" y="53227"/>
                  </a:lnTo>
                  <a:lnTo>
                    <a:pt x="25100" y="54061"/>
                  </a:lnTo>
                  <a:lnTo>
                    <a:pt x="23959" y="54149"/>
                  </a:lnTo>
                  <a:lnTo>
                    <a:pt x="22686" y="53666"/>
                  </a:lnTo>
                  <a:lnTo>
                    <a:pt x="19088" y="51735"/>
                  </a:lnTo>
                  <a:lnTo>
                    <a:pt x="16719" y="50375"/>
                  </a:lnTo>
                  <a:lnTo>
                    <a:pt x="16719" y="50331"/>
                  </a:lnTo>
                  <a:lnTo>
                    <a:pt x="15095" y="49892"/>
                  </a:lnTo>
                  <a:lnTo>
                    <a:pt x="12813" y="49102"/>
                  </a:lnTo>
                  <a:lnTo>
                    <a:pt x="12725" y="49102"/>
                  </a:lnTo>
                  <a:lnTo>
                    <a:pt x="12331" y="49190"/>
                  </a:lnTo>
                  <a:lnTo>
                    <a:pt x="12243" y="49234"/>
                  </a:lnTo>
                  <a:lnTo>
                    <a:pt x="11716" y="49892"/>
                  </a:lnTo>
                  <a:lnTo>
                    <a:pt x="11672" y="49980"/>
                  </a:lnTo>
                  <a:lnTo>
                    <a:pt x="11585" y="50901"/>
                  </a:lnTo>
                  <a:lnTo>
                    <a:pt x="11628" y="50989"/>
                  </a:lnTo>
                  <a:lnTo>
                    <a:pt x="13076" y="54500"/>
                  </a:lnTo>
                  <a:lnTo>
                    <a:pt x="13208" y="57045"/>
                  </a:lnTo>
                  <a:lnTo>
                    <a:pt x="12989" y="58273"/>
                  </a:lnTo>
                  <a:lnTo>
                    <a:pt x="12857" y="58800"/>
                  </a:lnTo>
                  <a:lnTo>
                    <a:pt x="12725" y="59327"/>
                  </a:lnTo>
                  <a:lnTo>
                    <a:pt x="12550" y="59765"/>
                  </a:lnTo>
                  <a:lnTo>
                    <a:pt x="12331" y="60160"/>
                  </a:lnTo>
                  <a:lnTo>
                    <a:pt x="12111" y="60555"/>
                  </a:lnTo>
                  <a:lnTo>
                    <a:pt x="11892" y="60862"/>
                  </a:lnTo>
                  <a:lnTo>
                    <a:pt x="11585" y="61126"/>
                  </a:lnTo>
                  <a:lnTo>
                    <a:pt x="11277" y="61389"/>
                  </a:lnTo>
                  <a:lnTo>
                    <a:pt x="10882" y="61564"/>
                  </a:lnTo>
                  <a:lnTo>
                    <a:pt x="10444" y="61740"/>
                  </a:lnTo>
                  <a:lnTo>
                    <a:pt x="9961" y="61828"/>
                  </a:lnTo>
                  <a:lnTo>
                    <a:pt x="9434" y="61915"/>
                  </a:lnTo>
                  <a:lnTo>
                    <a:pt x="8820" y="61959"/>
                  </a:lnTo>
                  <a:lnTo>
                    <a:pt x="8118" y="61959"/>
                  </a:lnTo>
                  <a:lnTo>
                    <a:pt x="6582" y="61828"/>
                  </a:lnTo>
                  <a:lnTo>
                    <a:pt x="5617" y="61301"/>
                  </a:lnTo>
                  <a:lnTo>
                    <a:pt x="4871" y="60204"/>
                  </a:lnTo>
                  <a:lnTo>
                    <a:pt x="4827" y="60160"/>
                  </a:lnTo>
                  <a:lnTo>
                    <a:pt x="2062" y="57791"/>
                  </a:lnTo>
                  <a:lnTo>
                    <a:pt x="571" y="56430"/>
                  </a:lnTo>
                  <a:lnTo>
                    <a:pt x="351" y="53841"/>
                  </a:lnTo>
                  <a:lnTo>
                    <a:pt x="878" y="52086"/>
                  </a:lnTo>
                  <a:lnTo>
                    <a:pt x="1711" y="46733"/>
                  </a:lnTo>
                  <a:lnTo>
                    <a:pt x="1668" y="45197"/>
                  </a:lnTo>
                  <a:lnTo>
                    <a:pt x="1624" y="45153"/>
                  </a:lnTo>
                  <a:lnTo>
                    <a:pt x="746" y="43003"/>
                  </a:lnTo>
                  <a:lnTo>
                    <a:pt x="834" y="41643"/>
                  </a:lnTo>
                  <a:lnTo>
                    <a:pt x="1141" y="41292"/>
                  </a:lnTo>
                  <a:lnTo>
                    <a:pt x="3642" y="40765"/>
                  </a:lnTo>
                  <a:lnTo>
                    <a:pt x="3686" y="40721"/>
                  </a:lnTo>
                  <a:lnTo>
                    <a:pt x="4125" y="40502"/>
                  </a:lnTo>
                  <a:lnTo>
                    <a:pt x="4169" y="40458"/>
                  </a:lnTo>
                  <a:lnTo>
                    <a:pt x="4213" y="40370"/>
                  </a:lnTo>
                  <a:lnTo>
                    <a:pt x="4959" y="36465"/>
                  </a:lnTo>
                  <a:lnTo>
                    <a:pt x="5661" y="33525"/>
                  </a:lnTo>
                  <a:lnTo>
                    <a:pt x="6758" y="30146"/>
                  </a:lnTo>
                  <a:lnTo>
                    <a:pt x="7284" y="29225"/>
                  </a:lnTo>
                  <a:lnTo>
                    <a:pt x="10444" y="27382"/>
                  </a:lnTo>
                  <a:lnTo>
                    <a:pt x="10488" y="27338"/>
                  </a:lnTo>
                  <a:lnTo>
                    <a:pt x="10531" y="27250"/>
                  </a:lnTo>
                  <a:lnTo>
                    <a:pt x="10400" y="24003"/>
                  </a:lnTo>
                  <a:lnTo>
                    <a:pt x="10839" y="22686"/>
                  </a:lnTo>
                  <a:lnTo>
                    <a:pt x="14744" y="17903"/>
                  </a:lnTo>
                  <a:lnTo>
                    <a:pt x="18035" y="14218"/>
                  </a:lnTo>
                  <a:lnTo>
                    <a:pt x="19922" y="11804"/>
                  </a:lnTo>
                  <a:lnTo>
                    <a:pt x="21765" y="9171"/>
                  </a:lnTo>
                  <a:lnTo>
                    <a:pt x="23388" y="7065"/>
                  </a:lnTo>
                  <a:lnTo>
                    <a:pt x="25933" y="3204"/>
                  </a:lnTo>
                  <a:lnTo>
                    <a:pt x="25933" y="3160"/>
                  </a:lnTo>
                  <a:lnTo>
                    <a:pt x="26723" y="1097"/>
                  </a:lnTo>
                  <a:lnTo>
                    <a:pt x="27250" y="264"/>
                  </a:lnTo>
                  <a:lnTo>
                    <a:pt x="27250" y="220"/>
                  </a:lnTo>
                  <a:lnTo>
                    <a:pt x="27250" y="132"/>
                  </a:lnTo>
                  <a:lnTo>
                    <a:pt x="27206" y="88"/>
                  </a:lnTo>
                  <a:lnTo>
                    <a:pt x="27162" y="44"/>
                  </a:lnTo>
                  <a:lnTo>
                    <a:pt x="27118" y="0"/>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9" name="Google Shape;4729;p91"/>
            <p:cNvSpPr/>
            <p:nvPr/>
          </p:nvSpPr>
          <p:spPr>
            <a:xfrm>
              <a:off x="3681625" y="1993600"/>
              <a:ext cx="702125" cy="310475"/>
            </a:xfrm>
            <a:custGeom>
              <a:rect b="b" l="l" r="r" t="t"/>
              <a:pathLst>
                <a:path extrusionOk="0" h="12419" w="28085">
                  <a:moveTo>
                    <a:pt x="12288" y="0"/>
                  </a:moveTo>
                  <a:lnTo>
                    <a:pt x="12200" y="44"/>
                  </a:lnTo>
                  <a:lnTo>
                    <a:pt x="11717" y="307"/>
                  </a:lnTo>
                  <a:lnTo>
                    <a:pt x="11673" y="351"/>
                  </a:lnTo>
                  <a:lnTo>
                    <a:pt x="11629" y="395"/>
                  </a:lnTo>
                  <a:lnTo>
                    <a:pt x="11542" y="922"/>
                  </a:lnTo>
                  <a:lnTo>
                    <a:pt x="11542" y="1009"/>
                  </a:lnTo>
                  <a:lnTo>
                    <a:pt x="12200" y="4169"/>
                  </a:lnTo>
                  <a:lnTo>
                    <a:pt x="12068" y="6056"/>
                  </a:lnTo>
                  <a:lnTo>
                    <a:pt x="11191" y="9127"/>
                  </a:lnTo>
                  <a:lnTo>
                    <a:pt x="10313" y="11102"/>
                  </a:lnTo>
                  <a:lnTo>
                    <a:pt x="10050" y="11409"/>
                  </a:lnTo>
                  <a:lnTo>
                    <a:pt x="5267" y="11892"/>
                  </a:lnTo>
                  <a:lnTo>
                    <a:pt x="133" y="12067"/>
                  </a:lnTo>
                  <a:lnTo>
                    <a:pt x="89" y="12067"/>
                  </a:lnTo>
                  <a:lnTo>
                    <a:pt x="45" y="12111"/>
                  </a:lnTo>
                  <a:lnTo>
                    <a:pt x="1" y="12155"/>
                  </a:lnTo>
                  <a:lnTo>
                    <a:pt x="1" y="12243"/>
                  </a:lnTo>
                  <a:lnTo>
                    <a:pt x="1" y="12287"/>
                  </a:lnTo>
                  <a:lnTo>
                    <a:pt x="45" y="12375"/>
                  </a:lnTo>
                  <a:lnTo>
                    <a:pt x="89" y="12418"/>
                  </a:lnTo>
                  <a:lnTo>
                    <a:pt x="177" y="12418"/>
                  </a:lnTo>
                  <a:lnTo>
                    <a:pt x="5311" y="12243"/>
                  </a:lnTo>
                  <a:lnTo>
                    <a:pt x="10137" y="11716"/>
                  </a:lnTo>
                  <a:lnTo>
                    <a:pt x="10225" y="11672"/>
                  </a:lnTo>
                  <a:lnTo>
                    <a:pt x="10576" y="11365"/>
                  </a:lnTo>
                  <a:lnTo>
                    <a:pt x="10620" y="11277"/>
                  </a:lnTo>
                  <a:lnTo>
                    <a:pt x="11498" y="9259"/>
                  </a:lnTo>
                  <a:lnTo>
                    <a:pt x="12419" y="6143"/>
                  </a:lnTo>
                  <a:lnTo>
                    <a:pt x="12419" y="6100"/>
                  </a:lnTo>
                  <a:lnTo>
                    <a:pt x="12551" y="4169"/>
                  </a:lnTo>
                  <a:lnTo>
                    <a:pt x="12507" y="4125"/>
                  </a:lnTo>
                  <a:lnTo>
                    <a:pt x="11893" y="966"/>
                  </a:lnTo>
                  <a:lnTo>
                    <a:pt x="11980" y="571"/>
                  </a:lnTo>
                  <a:lnTo>
                    <a:pt x="12288" y="351"/>
                  </a:lnTo>
                  <a:lnTo>
                    <a:pt x="13516" y="483"/>
                  </a:lnTo>
                  <a:lnTo>
                    <a:pt x="14306" y="790"/>
                  </a:lnTo>
                  <a:lnTo>
                    <a:pt x="16281" y="1931"/>
                  </a:lnTo>
                  <a:lnTo>
                    <a:pt x="20054" y="3993"/>
                  </a:lnTo>
                  <a:lnTo>
                    <a:pt x="20098" y="4037"/>
                  </a:lnTo>
                  <a:lnTo>
                    <a:pt x="21371" y="4432"/>
                  </a:lnTo>
                  <a:lnTo>
                    <a:pt x="21415" y="4432"/>
                  </a:lnTo>
                  <a:lnTo>
                    <a:pt x="22205" y="4476"/>
                  </a:lnTo>
                  <a:lnTo>
                    <a:pt x="22292" y="4432"/>
                  </a:lnTo>
                  <a:lnTo>
                    <a:pt x="23082" y="4169"/>
                  </a:lnTo>
                  <a:lnTo>
                    <a:pt x="27821" y="3028"/>
                  </a:lnTo>
                  <a:lnTo>
                    <a:pt x="27865" y="2984"/>
                  </a:lnTo>
                  <a:lnTo>
                    <a:pt x="27997" y="2896"/>
                  </a:lnTo>
                  <a:lnTo>
                    <a:pt x="28041" y="2852"/>
                  </a:lnTo>
                  <a:lnTo>
                    <a:pt x="28085" y="2809"/>
                  </a:lnTo>
                  <a:lnTo>
                    <a:pt x="28085" y="2721"/>
                  </a:lnTo>
                  <a:lnTo>
                    <a:pt x="28041" y="2677"/>
                  </a:lnTo>
                  <a:lnTo>
                    <a:pt x="27997" y="2633"/>
                  </a:lnTo>
                  <a:lnTo>
                    <a:pt x="27909" y="2589"/>
                  </a:lnTo>
                  <a:lnTo>
                    <a:pt x="27865" y="2589"/>
                  </a:lnTo>
                  <a:lnTo>
                    <a:pt x="27777" y="2633"/>
                  </a:lnTo>
                  <a:lnTo>
                    <a:pt x="27690" y="2677"/>
                  </a:lnTo>
                  <a:lnTo>
                    <a:pt x="22994" y="3818"/>
                  </a:lnTo>
                  <a:lnTo>
                    <a:pt x="22951" y="3818"/>
                  </a:lnTo>
                  <a:lnTo>
                    <a:pt x="22205" y="4125"/>
                  </a:lnTo>
                  <a:lnTo>
                    <a:pt x="21459" y="4081"/>
                  </a:lnTo>
                  <a:lnTo>
                    <a:pt x="20230" y="3686"/>
                  </a:lnTo>
                  <a:lnTo>
                    <a:pt x="16456" y="1624"/>
                  </a:lnTo>
                  <a:lnTo>
                    <a:pt x="14482" y="483"/>
                  </a:lnTo>
                  <a:lnTo>
                    <a:pt x="14438" y="483"/>
                  </a:lnTo>
                  <a:lnTo>
                    <a:pt x="13604" y="132"/>
                  </a:lnTo>
                  <a:lnTo>
                    <a:pt x="13560" y="132"/>
                  </a:lnTo>
                  <a:lnTo>
                    <a:pt x="12288" y="0"/>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0" name="Google Shape;4730;p91"/>
            <p:cNvSpPr/>
            <p:nvPr/>
          </p:nvSpPr>
          <p:spPr>
            <a:xfrm>
              <a:off x="3646525" y="689250"/>
              <a:ext cx="639600" cy="988425"/>
            </a:xfrm>
            <a:custGeom>
              <a:rect b="b" l="l" r="r" t="t"/>
              <a:pathLst>
                <a:path extrusionOk="0" h="39537" w="25584">
                  <a:moveTo>
                    <a:pt x="25320" y="1"/>
                  </a:moveTo>
                  <a:lnTo>
                    <a:pt x="25276" y="44"/>
                  </a:lnTo>
                  <a:lnTo>
                    <a:pt x="23828" y="2326"/>
                  </a:lnTo>
                  <a:lnTo>
                    <a:pt x="22687" y="3248"/>
                  </a:lnTo>
                  <a:lnTo>
                    <a:pt x="20317" y="5529"/>
                  </a:lnTo>
                  <a:lnTo>
                    <a:pt x="20274" y="5573"/>
                  </a:lnTo>
                  <a:lnTo>
                    <a:pt x="18782" y="7767"/>
                  </a:lnTo>
                  <a:lnTo>
                    <a:pt x="15359" y="12375"/>
                  </a:lnTo>
                  <a:lnTo>
                    <a:pt x="13428" y="14744"/>
                  </a:lnTo>
                  <a:lnTo>
                    <a:pt x="10927" y="17553"/>
                  </a:lnTo>
                  <a:lnTo>
                    <a:pt x="8733" y="20273"/>
                  </a:lnTo>
                  <a:lnTo>
                    <a:pt x="8689" y="20317"/>
                  </a:lnTo>
                  <a:lnTo>
                    <a:pt x="7768" y="21853"/>
                  </a:lnTo>
                  <a:lnTo>
                    <a:pt x="7768" y="21941"/>
                  </a:lnTo>
                  <a:lnTo>
                    <a:pt x="7460" y="23433"/>
                  </a:lnTo>
                  <a:lnTo>
                    <a:pt x="7460" y="23477"/>
                  </a:lnTo>
                  <a:lnTo>
                    <a:pt x="7417" y="25451"/>
                  </a:lnTo>
                  <a:lnTo>
                    <a:pt x="6758" y="26285"/>
                  </a:lnTo>
                  <a:lnTo>
                    <a:pt x="4564" y="27952"/>
                  </a:lnTo>
                  <a:lnTo>
                    <a:pt x="4477" y="28040"/>
                  </a:lnTo>
                  <a:lnTo>
                    <a:pt x="3731" y="29488"/>
                  </a:lnTo>
                  <a:lnTo>
                    <a:pt x="2809" y="32165"/>
                  </a:lnTo>
                  <a:lnTo>
                    <a:pt x="966" y="38703"/>
                  </a:lnTo>
                  <a:lnTo>
                    <a:pt x="440" y="39186"/>
                  </a:lnTo>
                  <a:lnTo>
                    <a:pt x="220" y="39142"/>
                  </a:lnTo>
                  <a:lnTo>
                    <a:pt x="89" y="39142"/>
                  </a:lnTo>
                  <a:lnTo>
                    <a:pt x="45" y="39230"/>
                  </a:lnTo>
                  <a:lnTo>
                    <a:pt x="1" y="39273"/>
                  </a:lnTo>
                  <a:lnTo>
                    <a:pt x="1" y="39361"/>
                  </a:lnTo>
                  <a:lnTo>
                    <a:pt x="45" y="39405"/>
                  </a:lnTo>
                  <a:lnTo>
                    <a:pt x="89" y="39449"/>
                  </a:lnTo>
                  <a:lnTo>
                    <a:pt x="132" y="39493"/>
                  </a:lnTo>
                  <a:lnTo>
                    <a:pt x="440" y="39537"/>
                  </a:lnTo>
                  <a:lnTo>
                    <a:pt x="483" y="39537"/>
                  </a:lnTo>
                  <a:lnTo>
                    <a:pt x="571" y="39493"/>
                  </a:lnTo>
                  <a:lnTo>
                    <a:pt x="1229" y="38966"/>
                  </a:lnTo>
                  <a:lnTo>
                    <a:pt x="1317" y="38835"/>
                  </a:lnTo>
                  <a:lnTo>
                    <a:pt x="3116" y="32253"/>
                  </a:lnTo>
                  <a:lnTo>
                    <a:pt x="4082" y="29620"/>
                  </a:lnTo>
                  <a:lnTo>
                    <a:pt x="4784" y="28216"/>
                  </a:lnTo>
                  <a:lnTo>
                    <a:pt x="7022" y="26548"/>
                  </a:lnTo>
                  <a:lnTo>
                    <a:pt x="7066" y="26548"/>
                  </a:lnTo>
                  <a:lnTo>
                    <a:pt x="7724" y="25627"/>
                  </a:lnTo>
                  <a:lnTo>
                    <a:pt x="7768" y="25495"/>
                  </a:lnTo>
                  <a:lnTo>
                    <a:pt x="7812" y="23520"/>
                  </a:lnTo>
                  <a:lnTo>
                    <a:pt x="8119" y="22028"/>
                  </a:lnTo>
                  <a:lnTo>
                    <a:pt x="8996" y="20493"/>
                  </a:lnTo>
                  <a:lnTo>
                    <a:pt x="11190" y="17772"/>
                  </a:lnTo>
                  <a:lnTo>
                    <a:pt x="13692" y="14964"/>
                  </a:lnTo>
                  <a:lnTo>
                    <a:pt x="15622" y="12594"/>
                  </a:lnTo>
                  <a:lnTo>
                    <a:pt x="19045" y="7987"/>
                  </a:lnTo>
                  <a:lnTo>
                    <a:pt x="20537" y="5749"/>
                  </a:lnTo>
                  <a:lnTo>
                    <a:pt x="22906" y="3511"/>
                  </a:lnTo>
                  <a:lnTo>
                    <a:pt x="24047" y="2589"/>
                  </a:lnTo>
                  <a:lnTo>
                    <a:pt x="24091" y="2546"/>
                  </a:lnTo>
                  <a:lnTo>
                    <a:pt x="25539" y="264"/>
                  </a:lnTo>
                  <a:lnTo>
                    <a:pt x="25583" y="176"/>
                  </a:lnTo>
                  <a:lnTo>
                    <a:pt x="25583" y="132"/>
                  </a:lnTo>
                  <a:lnTo>
                    <a:pt x="25539" y="44"/>
                  </a:lnTo>
                  <a:lnTo>
                    <a:pt x="25495" y="1"/>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1" name="Google Shape;4731;p91"/>
            <p:cNvSpPr/>
            <p:nvPr/>
          </p:nvSpPr>
          <p:spPr>
            <a:xfrm>
              <a:off x="3650925" y="2049550"/>
              <a:ext cx="763550" cy="304975"/>
            </a:xfrm>
            <a:custGeom>
              <a:rect b="b" l="l" r="r" t="t"/>
              <a:pathLst>
                <a:path extrusionOk="0" h="12199" w="30542">
                  <a:moveTo>
                    <a:pt x="14569" y="0"/>
                  </a:moveTo>
                  <a:lnTo>
                    <a:pt x="14481" y="44"/>
                  </a:lnTo>
                  <a:lnTo>
                    <a:pt x="14437" y="88"/>
                  </a:lnTo>
                  <a:lnTo>
                    <a:pt x="14437" y="176"/>
                  </a:lnTo>
                  <a:lnTo>
                    <a:pt x="14656" y="1668"/>
                  </a:lnTo>
                  <a:lnTo>
                    <a:pt x="14700" y="3598"/>
                  </a:lnTo>
                  <a:lnTo>
                    <a:pt x="13735" y="7240"/>
                  </a:lnTo>
                  <a:lnTo>
                    <a:pt x="13121" y="10444"/>
                  </a:lnTo>
                  <a:lnTo>
                    <a:pt x="12813" y="10926"/>
                  </a:lnTo>
                  <a:lnTo>
                    <a:pt x="12287" y="11190"/>
                  </a:lnTo>
                  <a:lnTo>
                    <a:pt x="7987" y="11541"/>
                  </a:lnTo>
                  <a:lnTo>
                    <a:pt x="4213" y="11760"/>
                  </a:lnTo>
                  <a:lnTo>
                    <a:pt x="176" y="11848"/>
                  </a:lnTo>
                  <a:lnTo>
                    <a:pt x="132" y="11848"/>
                  </a:lnTo>
                  <a:lnTo>
                    <a:pt x="44" y="11892"/>
                  </a:lnTo>
                  <a:lnTo>
                    <a:pt x="44" y="11936"/>
                  </a:lnTo>
                  <a:lnTo>
                    <a:pt x="0" y="12023"/>
                  </a:lnTo>
                  <a:lnTo>
                    <a:pt x="44" y="12067"/>
                  </a:lnTo>
                  <a:lnTo>
                    <a:pt x="88" y="12155"/>
                  </a:lnTo>
                  <a:lnTo>
                    <a:pt x="132" y="12155"/>
                  </a:lnTo>
                  <a:lnTo>
                    <a:pt x="176" y="12199"/>
                  </a:lnTo>
                  <a:lnTo>
                    <a:pt x="4213" y="12111"/>
                  </a:lnTo>
                  <a:lnTo>
                    <a:pt x="8030" y="11892"/>
                  </a:lnTo>
                  <a:lnTo>
                    <a:pt x="12375" y="11541"/>
                  </a:lnTo>
                  <a:lnTo>
                    <a:pt x="12419" y="11541"/>
                  </a:lnTo>
                  <a:lnTo>
                    <a:pt x="13033" y="11234"/>
                  </a:lnTo>
                  <a:lnTo>
                    <a:pt x="13077" y="11190"/>
                  </a:lnTo>
                  <a:lnTo>
                    <a:pt x="13428" y="10619"/>
                  </a:lnTo>
                  <a:lnTo>
                    <a:pt x="13472" y="10575"/>
                  </a:lnTo>
                  <a:lnTo>
                    <a:pt x="14086" y="7328"/>
                  </a:lnTo>
                  <a:lnTo>
                    <a:pt x="15051" y="3686"/>
                  </a:lnTo>
                  <a:lnTo>
                    <a:pt x="15051" y="3642"/>
                  </a:lnTo>
                  <a:lnTo>
                    <a:pt x="15007" y="1624"/>
                  </a:lnTo>
                  <a:lnTo>
                    <a:pt x="14832" y="395"/>
                  </a:lnTo>
                  <a:lnTo>
                    <a:pt x="14832" y="395"/>
                  </a:lnTo>
                  <a:lnTo>
                    <a:pt x="14920" y="439"/>
                  </a:lnTo>
                  <a:lnTo>
                    <a:pt x="17158" y="1492"/>
                  </a:lnTo>
                  <a:lnTo>
                    <a:pt x="20887" y="3028"/>
                  </a:lnTo>
                  <a:lnTo>
                    <a:pt x="20887" y="3072"/>
                  </a:lnTo>
                  <a:lnTo>
                    <a:pt x="25802" y="3905"/>
                  </a:lnTo>
                  <a:lnTo>
                    <a:pt x="25890" y="3905"/>
                  </a:lnTo>
                  <a:lnTo>
                    <a:pt x="26855" y="3686"/>
                  </a:lnTo>
                  <a:lnTo>
                    <a:pt x="26899" y="3686"/>
                  </a:lnTo>
                  <a:lnTo>
                    <a:pt x="28347" y="2808"/>
                  </a:lnTo>
                  <a:lnTo>
                    <a:pt x="28391" y="2808"/>
                  </a:lnTo>
                  <a:lnTo>
                    <a:pt x="30190" y="1229"/>
                  </a:lnTo>
                  <a:lnTo>
                    <a:pt x="30453" y="1053"/>
                  </a:lnTo>
                  <a:lnTo>
                    <a:pt x="30497" y="1009"/>
                  </a:lnTo>
                  <a:lnTo>
                    <a:pt x="30541" y="922"/>
                  </a:lnTo>
                  <a:lnTo>
                    <a:pt x="30541" y="878"/>
                  </a:lnTo>
                  <a:lnTo>
                    <a:pt x="30541" y="790"/>
                  </a:lnTo>
                  <a:lnTo>
                    <a:pt x="30497" y="746"/>
                  </a:lnTo>
                  <a:lnTo>
                    <a:pt x="30410" y="746"/>
                  </a:lnTo>
                  <a:lnTo>
                    <a:pt x="30366" y="702"/>
                  </a:lnTo>
                  <a:lnTo>
                    <a:pt x="30278" y="746"/>
                  </a:lnTo>
                  <a:lnTo>
                    <a:pt x="30015" y="922"/>
                  </a:lnTo>
                  <a:lnTo>
                    <a:pt x="29971" y="922"/>
                  </a:lnTo>
                  <a:lnTo>
                    <a:pt x="28172" y="2545"/>
                  </a:lnTo>
                  <a:lnTo>
                    <a:pt x="26767" y="3379"/>
                  </a:lnTo>
                  <a:lnTo>
                    <a:pt x="25846" y="3554"/>
                  </a:lnTo>
                  <a:lnTo>
                    <a:pt x="20975" y="2721"/>
                  </a:lnTo>
                  <a:lnTo>
                    <a:pt x="17289" y="1141"/>
                  </a:lnTo>
                  <a:lnTo>
                    <a:pt x="15051" y="132"/>
                  </a:lnTo>
                  <a:lnTo>
                    <a:pt x="14656" y="0"/>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2" name="Google Shape;4732;p91"/>
            <p:cNvSpPr/>
            <p:nvPr/>
          </p:nvSpPr>
          <p:spPr>
            <a:xfrm>
              <a:off x="3678350" y="670600"/>
              <a:ext cx="591300" cy="788775"/>
            </a:xfrm>
            <a:custGeom>
              <a:rect b="b" l="l" r="r" t="t"/>
              <a:pathLst>
                <a:path extrusionOk="0" h="31551" w="23652">
                  <a:moveTo>
                    <a:pt x="23433" y="1"/>
                  </a:moveTo>
                  <a:lnTo>
                    <a:pt x="23345" y="44"/>
                  </a:lnTo>
                  <a:lnTo>
                    <a:pt x="22204" y="1098"/>
                  </a:lnTo>
                  <a:lnTo>
                    <a:pt x="20449" y="2282"/>
                  </a:lnTo>
                  <a:lnTo>
                    <a:pt x="17421" y="4520"/>
                  </a:lnTo>
                  <a:lnTo>
                    <a:pt x="17377" y="4564"/>
                  </a:lnTo>
                  <a:lnTo>
                    <a:pt x="16763" y="5310"/>
                  </a:lnTo>
                  <a:lnTo>
                    <a:pt x="16719" y="5310"/>
                  </a:lnTo>
                  <a:lnTo>
                    <a:pt x="15315" y="7460"/>
                  </a:lnTo>
                  <a:lnTo>
                    <a:pt x="13691" y="9918"/>
                  </a:lnTo>
                  <a:lnTo>
                    <a:pt x="10181" y="14306"/>
                  </a:lnTo>
                  <a:lnTo>
                    <a:pt x="7592" y="17289"/>
                  </a:lnTo>
                  <a:lnTo>
                    <a:pt x="5485" y="20317"/>
                  </a:lnTo>
                  <a:lnTo>
                    <a:pt x="5442" y="20317"/>
                  </a:lnTo>
                  <a:lnTo>
                    <a:pt x="4520" y="22116"/>
                  </a:lnTo>
                  <a:lnTo>
                    <a:pt x="4520" y="22160"/>
                  </a:lnTo>
                  <a:lnTo>
                    <a:pt x="3730" y="25320"/>
                  </a:lnTo>
                  <a:lnTo>
                    <a:pt x="2896" y="26285"/>
                  </a:lnTo>
                  <a:lnTo>
                    <a:pt x="2019" y="27031"/>
                  </a:lnTo>
                  <a:lnTo>
                    <a:pt x="1975" y="27075"/>
                  </a:lnTo>
                  <a:lnTo>
                    <a:pt x="1141" y="28435"/>
                  </a:lnTo>
                  <a:lnTo>
                    <a:pt x="1097" y="28435"/>
                  </a:lnTo>
                  <a:lnTo>
                    <a:pt x="0" y="31331"/>
                  </a:lnTo>
                  <a:lnTo>
                    <a:pt x="0" y="31419"/>
                  </a:lnTo>
                  <a:lnTo>
                    <a:pt x="0" y="31463"/>
                  </a:lnTo>
                  <a:lnTo>
                    <a:pt x="44" y="31507"/>
                  </a:lnTo>
                  <a:lnTo>
                    <a:pt x="88" y="31551"/>
                  </a:lnTo>
                  <a:lnTo>
                    <a:pt x="264" y="31551"/>
                  </a:lnTo>
                  <a:lnTo>
                    <a:pt x="308" y="31463"/>
                  </a:lnTo>
                  <a:lnTo>
                    <a:pt x="1448" y="28611"/>
                  </a:lnTo>
                  <a:lnTo>
                    <a:pt x="2282" y="27294"/>
                  </a:lnTo>
                  <a:lnTo>
                    <a:pt x="3160" y="26548"/>
                  </a:lnTo>
                  <a:lnTo>
                    <a:pt x="3993" y="25495"/>
                  </a:lnTo>
                  <a:lnTo>
                    <a:pt x="4037" y="25451"/>
                  </a:lnTo>
                  <a:lnTo>
                    <a:pt x="4871" y="22248"/>
                  </a:lnTo>
                  <a:lnTo>
                    <a:pt x="5749" y="20493"/>
                  </a:lnTo>
                  <a:lnTo>
                    <a:pt x="7899" y="17509"/>
                  </a:lnTo>
                  <a:lnTo>
                    <a:pt x="10444" y="14525"/>
                  </a:lnTo>
                  <a:lnTo>
                    <a:pt x="13998" y="10137"/>
                  </a:lnTo>
                  <a:lnTo>
                    <a:pt x="15622" y="7680"/>
                  </a:lnTo>
                  <a:lnTo>
                    <a:pt x="17026" y="5530"/>
                  </a:lnTo>
                  <a:lnTo>
                    <a:pt x="17640" y="4784"/>
                  </a:lnTo>
                  <a:lnTo>
                    <a:pt x="20624" y="2546"/>
                  </a:lnTo>
                  <a:lnTo>
                    <a:pt x="22379" y="1405"/>
                  </a:lnTo>
                  <a:lnTo>
                    <a:pt x="22423" y="1361"/>
                  </a:lnTo>
                  <a:lnTo>
                    <a:pt x="23608" y="264"/>
                  </a:lnTo>
                  <a:lnTo>
                    <a:pt x="23652" y="220"/>
                  </a:lnTo>
                  <a:lnTo>
                    <a:pt x="23652" y="176"/>
                  </a:lnTo>
                  <a:lnTo>
                    <a:pt x="23652" y="88"/>
                  </a:lnTo>
                  <a:lnTo>
                    <a:pt x="23608" y="44"/>
                  </a:lnTo>
                  <a:lnTo>
                    <a:pt x="23564" y="1"/>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3" name="Google Shape;4733;p91"/>
            <p:cNvSpPr/>
            <p:nvPr/>
          </p:nvSpPr>
          <p:spPr>
            <a:xfrm>
              <a:off x="4188450" y="866975"/>
              <a:ext cx="520025" cy="931375"/>
            </a:xfrm>
            <a:custGeom>
              <a:rect b="b" l="l" r="r" t="t"/>
              <a:pathLst>
                <a:path extrusionOk="0" h="37255" w="20801">
                  <a:moveTo>
                    <a:pt x="8338" y="0"/>
                  </a:moveTo>
                  <a:lnTo>
                    <a:pt x="8250" y="44"/>
                  </a:lnTo>
                  <a:lnTo>
                    <a:pt x="8206" y="88"/>
                  </a:lnTo>
                  <a:lnTo>
                    <a:pt x="6978" y="2238"/>
                  </a:lnTo>
                  <a:lnTo>
                    <a:pt x="6978" y="2326"/>
                  </a:lnTo>
                  <a:lnTo>
                    <a:pt x="6934" y="3511"/>
                  </a:lnTo>
                  <a:lnTo>
                    <a:pt x="6934" y="3554"/>
                  </a:lnTo>
                  <a:lnTo>
                    <a:pt x="7636" y="6100"/>
                  </a:lnTo>
                  <a:lnTo>
                    <a:pt x="7329" y="11979"/>
                  </a:lnTo>
                  <a:lnTo>
                    <a:pt x="6012" y="16631"/>
                  </a:lnTo>
                  <a:lnTo>
                    <a:pt x="5091" y="19746"/>
                  </a:lnTo>
                  <a:lnTo>
                    <a:pt x="3599" y="22862"/>
                  </a:lnTo>
                  <a:lnTo>
                    <a:pt x="1054" y="28742"/>
                  </a:lnTo>
                  <a:lnTo>
                    <a:pt x="1054" y="28830"/>
                  </a:lnTo>
                  <a:lnTo>
                    <a:pt x="1098" y="29093"/>
                  </a:lnTo>
                  <a:lnTo>
                    <a:pt x="1" y="31199"/>
                  </a:lnTo>
                  <a:lnTo>
                    <a:pt x="1" y="31331"/>
                  </a:lnTo>
                  <a:lnTo>
                    <a:pt x="220" y="32077"/>
                  </a:lnTo>
                  <a:lnTo>
                    <a:pt x="220" y="32164"/>
                  </a:lnTo>
                  <a:lnTo>
                    <a:pt x="308" y="32208"/>
                  </a:lnTo>
                  <a:lnTo>
                    <a:pt x="1449" y="32647"/>
                  </a:lnTo>
                  <a:lnTo>
                    <a:pt x="1493" y="32647"/>
                  </a:lnTo>
                  <a:lnTo>
                    <a:pt x="5661" y="33130"/>
                  </a:lnTo>
                  <a:lnTo>
                    <a:pt x="6495" y="33656"/>
                  </a:lnTo>
                  <a:lnTo>
                    <a:pt x="7548" y="35236"/>
                  </a:lnTo>
                  <a:lnTo>
                    <a:pt x="7592" y="35280"/>
                  </a:lnTo>
                  <a:lnTo>
                    <a:pt x="8382" y="35763"/>
                  </a:lnTo>
                  <a:lnTo>
                    <a:pt x="8426" y="35807"/>
                  </a:lnTo>
                  <a:lnTo>
                    <a:pt x="9830" y="36201"/>
                  </a:lnTo>
                  <a:lnTo>
                    <a:pt x="11629" y="37211"/>
                  </a:lnTo>
                  <a:lnTo>
                    <a:pt x="11717" y="37255"/>
                  </a:lnTo>
                  <a:lnTo>
                    <a:pt x="13209" y="37255"/>
                  </a:lnTo>
                  <a:lnTo>
                    <a:pt x="14876" y="36947"/>
                  </a:lnTo>
                  <a:lnTo>
                    <a:pt x="14876" y="36904"/>
                  </a:lnTo>
                  <a:lnTo>
                    <a:pt x="16017" y="36421"/>
                  </a:lnTo>
                  <a:lnTo>
                    <a:pt x="16061" y="36421"/>
                  </a:lnTo>
                  <a:lnTo>
                    <a:pt x="17992" y="34929"/>
                  </a:lnTo>
                  <a:lnTo>
                    <a:pt x="18036" y="34929"/>
                  </a:lnTo>
                  <a:lnTo>
                    <a:pt x="19484" y="33130"/>
                  </a:lnTo>
                  <a:lnTo>
                    <a:pt x="19484" y="33086"/>
                  </a:lnTo>
                  <a:lnTo>
                    <a:pt x="19966" y="31857"/>
                  </a:lnTo>
                  <a:lnTo>
                    <a:pt x="19966" y="31813"/>
                  </a:lnTo>
                  <a:lnTo>
                    <a:pt x="20010" y="30409"/>
                  </a:lnTo>
                  <a:lnTo>
                    <a:pt x="19747" y="27206"/>
                  </a:lnTo>
                  <a:lnTo>
                    <a:pt x="19703" y="27162"/>
                  </a:lnTo>
                  <a:lnTo>
                    <a:pt x="19264" y="25977"/>
                  </a:lnTo>
                  <a:lnTo>
                    <a:pt x="19308" y="25056"/>
                  </a:lnTo>
                  <a:lnTo>
                    <a:pt x="19308" y="25012"/>
                  </a:lnTo>
                  <a:lnTo>
                    <a:pt x="19045" y="23652"/>
                  </a:lnTo>
                  <a:lnTo>
                    <a:pt x="19133" y="22511"/>
                  </a:lnTo>
                  <a:lnTo>
                    <a:pt x="19879" y="19220"/>
                  </a:lnTo>
                  <a:lnTo>
                    <a:pt x="20800" y="15534"/>
                  </a:lnTo>
                  <a:lnTo>
                    <a:pt x="20800" y="15490"/>
                  </a:lnTo>
                  <a:lnTo>
                    <a:pt x="20537" y="13647"/>
                  </a:lnTo>
                  <a:lnTo>
                    <a:pt x="20493" y="13603"/>
                  </a:lnTo>
                  <a:lnTo>
                    <a:pt x="20449" y="13559"/>
                  </a:lnTo>
                  <a:lnTo>
                    <a:pt x="20405" y="13515"/>
                  </a:lnTo>
                  <a:lnTo>
                    <a:pt x="20317" y="13515"/>
                  </a:lnTo>
                  <a:lnTo>
                    <a:pt x="20274" y="13559"/>
                  </a:lnTo>
                  <a:lnTo>
                    <a:pt x="20230" y="13603"/>
                  </a:lnTo>
                  <a:lnTo>
                    <a:pt x="20186" y="13647"/>
                  </a:lnTo>
                  <a:lnTo>
                    <a:pt x="20186" y="13735"/>
                  </a:lnTo>
                  <a:lnTo>
                    <a:pt x="20449" y="15490"/>
                  </a:lnTo>
                  <a:lnTo>
                    <a:pt x="19528" y="19132"/>
                  </a:lnTo>
                  <a:lnTo>
                    <a:pt x="18782" y="22423"/>
                  </a:lnTo>
                  <a:lnTo>
                    <a:pt x="18782" y="22467"/>
                  </a:lnTo>
                  <a:lnTo>
                    <a:pt x="18694" y="23652"/>
                  </a:lnTo>
                  <a:lnTo>
                    <a:pt x="18694" y="23696"/>
                  </a:lnTo>
                  <a:lnTo>
                    <a:pt x="18957" y="25056"/>
                  </a:lnTo>
                  <a:lnTo>
                    <a:pt x="18913" y="25977"/>
                  </a:lnTo>
                  <a:lnTo>
                    <a:pt x="18913" y="26065"/>
                  </a:lnTo>
                  <a:lnTo>
                    <a:pt x="19396" y="27250"/>
                  </a:lnTo>
                  <a:lnTo>
                    <a:pt x="19659" y="30409"/>
                  </a:lnTo>
                  <a:lnTo>
                    <a:pt x="19615" y="31770"/>
                  </a:lnTo>
                  <a:lnTo>
                    <a:pt x="19177" y="32954"/>
                  </a:lnTo>
                  <a:lnTo>
                    <a:pt x="17772" y="34666"/>
                  </a:lnTo>
                  <a:lnTo>
                    <a:pt x="15842" y="36114"/>
                  </a:lnTo>
                  <a:lnTo>
                    <a:pt x="14789" y="36596"/>
                  </a:lnTo>
                  <a:lnTo>
                    <a:pt x="13165" y="36904"/>
                  </a:lnTo>
                  <a:lnTo>
                    <a:pt x="11761" y="36904"/>
                  </a:lnTo>
                  <a:lnTo>
                    <a:pt x="9962" y="35894"/>
                  </a:lnTo>
                  <a:lnTo>
                    <a:pt x="8557" y="35455"/>
                  </a:lnTo>
                  <a:lnTo>
                    <a:pt x="7812" y="35017"/>
                  </a:lnTo>
                  <a:lnTo>
                    <a:pt x="6758" y="33437"/>
                  </a:lnTo>
                  <a:lnTo>
                    <a:pt x="6715" y="33393"/>
                  </a:lnTo>
                  <a:lnTo>
                    <a:pt x="5837" y="32823"/>
                  </a:lnTo>
                  <a:lnTo>
                    <a:pt x="5749" y="32779"/>
                  </a:lnTo>
                  <a:lnTo>
                    <a:pt x="1537" y="32340"/>
                  </a:lnTo>
                  <a:lnTo>
                    <a:pt x="527" y="31901"/>
                  </a:lnTo>
                  <a:lnTo>
                    <a:pt x="352" y="31331"/>
                  </a:lnTo>
                  <a:lnTo>
                    <a:pt x="1449" y="29224"/>
                  </a:lnTo>
                  <a:lnTo>
                    <a:pt x="1449" y="29093"/>
                  </a:lnTo>
                  <a:lnTo>
                    <a:pt x="1405" y="28830"/>
                  </a:lnTo>
                  <a:lnTo>
                    <a:pt x="3906" y="22993"/>
                  </a:lnTo>
                  <a:lnTo>
                    <a:pt x="5398" y="19922"/>
                  </a:lnTo>
                  <a:lnTo>
                    <a:pt x="5398" y="19878"/>
                  </a:lnTo>
                  <a:lnTo>
                    <a:pt x="6363" y="16762"/>
                  </a:lnTo>
                  <a:lnTo>
                    <a:pt x="7680" y="12067"/>
                  </a:lnTo>
                  <a:lnTo>
                    <a:pt x="7680" y="12023"/>
                  </a:lnTo>
                  <a:lnTo>
                    <a:pt x="7987" y="6100"/>
                  </a:lnTo>
                  <a:lnTo>
                    <a:pt x="7987" y="6056"/>
                  </a:lnTo>
                  <a:lnTo>
                    <a:pt x="7285" y="3467"/>
                  </a:lnTo>
                  <a:lnTo>
                    <a:pt x="7329" y="2370"/>
                  </a:lnTo>
                  <a:lnTo>
                    <a:pt x="8514" y="263"/>
                  </a:lnTo>
                  <a:lnTo>
                    <a:pt x="8557" y="220"/>
                  </a:lnTo>
                  <a:lnTo>
                    <a:pt x="8557" y="132"/>
                  </a:lnTo>
                  <a:lnTo>
                    <a:pt x="8514" y="88"/>
                  </a:lnTo>
                  <a:lnTo>
                    <a:pt x="8470" y="44"/>
                  </a:lnTo>
                  <a:lnTo>
                    <a:pt x="8382" y="0"/>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4" name="Google Shape;4734;p91"/>
            <p:cNvSpPr/>
            <p:nvPr/>
          </p:nvSpPr>
          <p:spPr>
            <a:xfrm>
              <a:off x="4063400" y="858200"/>
              <a:ext cx="670300" cy="974150"/>
            </a:xfrm>
            <a:custGeom>
              <a:rect b="b" l="l" r="r" t="t"/>
              <a:pathLst>
                <a:path extrusionOk="0" h="38966" w="26812">
                  <a:moveTo>
                    <a:pt x="12857" y="0"/>
                  </a:moveTo>
                  <a:lnTo>
                    <a:pt x="12814" y="44"/>
                  </a:lnTo>
                  <a:lnTo>
                    <a:pt x="12770" y="88"/>
                  </a:lnTo>
                  <a:lnTo>
                    <a:pt x="11365" y="2633"/>
                  </a:lnTo>
                  <a:lnTo>
                    <a:pt x="11322" y="2721"/>
                  </a:lnTo>
                  <a:lnTo>
                    <a:pt x="11234" y="4257"/>
                  </a:lnTo>
                  <a:lnTo>
                    <a:pt x="11234" y="4300"/>
                  </a:lnTo>
                  <a:lnTo>
                    <a:pt x="11717" y="6451"/>
                  </a:lnTo>
                  <a:lnTo>
                    <a:pt x="11322" y="11585"/>
                  </a:lnTo>
                  <a:lnTo>
                    <a:pt x="10751" y="13779"/>
                  </a:lnTo>
                  <a:lnTo>
                    <a:pt x="9522" y="17640"/>
                  </a:lnTo>
                  <a:lnTo>
                    <a:pt x="7899" y="20624"/>
                  </a:lnTo>
                  <a:lnTo>
                    <a:pt x="5749" y="24529"/>
                  </a:lnTo>
                  <a:lnTo>
                    <a:pt x="4564" y="26284"/>
                  </a:lnTo>
                  <a:lnTo>
                    <a:pt x="3511" y="27294"/>
                  </a:lnTo>
                  <a:lnTo>
                    <a:pt x="483" y="28347"/>
                  </a:lnTo>
                  <a:lnTo>
                    <a:pt x="395" y="28435"/>
                  </a:lnTo>
                  <a:lnTo>
                    <a:pt x="88" y="28786"/>
                  </a:lnTo>
                  <a:lnTo>
                    <a:pt x="44" y="28873"/>
                  </a:lnTo>
                  <a:lnTo>
                    <a:pt x="0" y="29883"/>
                  </a:lnTo>
                  <a:lnTo>
                    <a:pt x="44" y="29926"/>
                  </a:lnTo>
                  <a:lnTo>
                    <a:pt x="1843" y="33700"/>
                  </a:lnTo>
                  <a:lnTo>
                    <a:pt x="1887" y="34490"/>
                  </a:lnTo>
                  <a:lnTo>
                    <a:pt x="1887" y="34578"/>
                  </a:lnTo>
                  <a:lnTo>
                    <a:pt x="2282" y="35104"/>
                  </a:lnTo>
                  <a:lnTo>
                    <a:pt x="2370" y="35192"/>
                  </a:lnTo>
                  <a:lnTo>
                    <a:pt x="3950" y="35763"/>
                  </a:lnTo>
                  <a:lnTo>
                    <a:pt x="6714" y="36509"/>
                  </a:lnTo>
                  <a:lnTo>
                    <a:pt x="6758" y="36552"/>
                  </a:lnTo>
                  <a:lnTo>
                    <a:pt x="11190" y="36816"/>
                  </a:lnTo>
                  <a:lnTo>
                    <a:pt x="12375" y="37869"/>
                  </a:lnTo>
                  <a:lnTo>
                    <a:pt x="12462" y="37913"/>
                  </a:lnTo>
                  <a:lnTo>
                    <a:pt x="16807" y="38966"/>
                  </a:lnTo>
                  <a:lnTo>
                    <a:pt x="16851" y="38966"/>
                  </a:lnTo>
                  <a:lnTo>
                    <a:pt x="18957" y="38922"/>
                  </a:lnTo>
                  <a:lnTo>
                    <a:pt x="19001" y="38922"/>
                  </a:lnTo>
                  <a:lnTo>
                    <a:pt x="20712" y="38571"/>
                  </a:lnTo>
                  <a:lnTo>
                    <a:pt x="20756" y="38571"/>
                  </a:lnTo>
                  <a:lnTo>
                    <a:pt x="22423" y="37869"/>
                  </a:lnTo>
                  <a:lnTo>
                    <a:pt x="22467" y="37825"/>
                  </a:lnTo>
                  <a:lnTo>
                    <a:pt x="24047" y="36509"/>
                  </a:lnTo>
                  <a:lnTo>
                    <a:pt x="24091" y="36465"/>
                  </a:lnTo>
                  <a:lnTo>
                    <a:pt x="25802" y="34446"/>
                  </a:lnTo>
                  <a:lnTo>
                    <a:pt x="25802" y="34402"/>
                  </a:lnTo>
                  <a:lnTo>
                    <a:pt x="26416" y="32823"/>
                  </a:lnTo>
                  <a:lnTo>
                    <a:pt x="26416" y="32779"/>
                  </a:lnTo>
                  <a:lnTo>
                    <a:pt x="26548" y="31726"/>
                  </a:lnTo>
                  <a:lnTo>
                    <a:pt x="26153" y="26460"/>
                  </a:lnTo>
                  <a:lnTo>
                    <a:pt x="25451" y="24178"/>
                  </a:lnTo>
                  <a:lnTo>
                    <a:pt x="25363" y="22818"/>
                  </a:lnTo>
                  <a:lnTo>
                    <a:pt x="25934" y="19615"/>
                  </a:lnTo>
                  <a:lnTo>
                    <a:pt x="26811" y="15929"/>
                  </a:lnTo>
                  <a:lnTo>
                    <a:pt x="26811" y="15797"/>
                  </a:lnTo>
                  <a:lnTo>
                    <a:pt x="26109" y="14525"/>
                  </a:lnTo>
                  <a:lnTo>
                    <a:pt x="26065" y="14481"/>
                  </a:lnTo>
                  <a:lnTo>
                    <a:pt x="25978" y="14437"/>
                  </a:lnTo>
                  <a:lnTo>
                    <a:pt x="25934" y="14437"/>
                  </a:lnTo>
                  <a:lnTo>
                    <a:pt x="25846" y="14481"/>
                  </a:lnTo>
                  <a:lnTo>
                    <a:pt x="25802" y="14525"/>
                  </a:lnTo>
                  <a:lnTo>
                    <a:pt x="25758" y="14568"/>
                  </a:lnTo>
                  <a:lnTo>
                    <a:pt x="25758" y="14656"/>
                  </a:lnTo>
                  <a:lnTo>
                    <a:pt x="25802" y="14700"/>
                  </a:lnTo>
                  <a:lnTo>
                    <a:pt x="26460" y="15929"/>
                  </a:lnTo>
                  <a:lnTo>
                    <a:pt x="25583" y="19527"/>
                  </a:lnTo>
                  <a:lnTo>
                    <a:pt x="25012" y="22774"/>
                  </a:lnTo>
                  <a:lnTo>
                    <a:pt x="25012" y="22818"/>
                  </a:lnTo>
                  <a:lnTo>
                    <a:pt x="25100" y="24222"/>
                  </a:lnTo>
                  <a:lnTo>
                    <a:pt x="25100" y="24266"/>
                  </a:lnTo>
                  <a:lnTo>
                    <a:pt x="25802" y="26548"/>
                  </a:lnTo>
                  <a:lnTo>
                    <a:pt x="26197" y="31726"/>
                  </a:lnTo>
                  <a:lnTo>
                    <a:pt x="26065" y="32735"/>
                  </a:lnTo>
                  <a:lnTo>
                    <a:pt x="25495" y="34271"/>
                  </a:lnTo>
                  <a:lnTo>
                    <a:pt x="23828" y="36245"/>
                  </a:lnTo>
                  <a:lnTo>
                    <a:pt x="22248" y="37562"/>
                  </a:lnTo>
                  <a:lnTo>
                    <a:pt x="20624" y="38220"/>
                  </a:lnTo>
                  <a:lnTo>
                    <a:pt x="18913" y="38571"/>
                  </a:lnTo>
                  <a:lnTo>
                    <a:pt x="16851" y="38615"/>
                  </a:lnTo>
                  <a:lnTo>
                    <a:pt x="12594" y="37606"/>
                  </a:lnTo>
                  <a:lnTo>
                    <a:pt x="11365" y="36509"/>
                  </a:lnTo>
                  <a:lnTo>
                    <a:pt x="11278" y="36465"/>
                  </a:lnTo>
                  <a:lnTo>
                    <a:pt x="6802" y="36201"/>
                  </a:lnTo>
                  <a:lnTo>
                    <a:pt x="4081" y="35412"/>
                  </a:lnTo>
                  <a:lnTo>
                    <a:pt x="2545" y="34885"/>
                  </a:lnTo>
                  <a:lnTo>
                    <a:pt x="2238" y="34446"/>
                  </a:lnTo>
                  <a:lnTo>
                    <a:pt x="2194" y="33656"/>
                  </a:lnTo>
                  <a:lnTo>
                    <a:pt x="2151" y="33569"/>
                  </a:lnTo>
                  <a:lnTo>
                    <a:pt x="351" y="29839"/>
                  </a:lnTo>
                  <a:lnTo>
                    <a:pt x="395" y="28961"/>
                  </a:lnTo>
                  <a:lnTo>
                    <a:pt x="615" y="28698"/>
                  </a:lnTo>
                  <a:lnTo>
                    <a:pt x="3642" y="27601"/>
                  </a:lnTo>
                  <a:lnTo>
                    <a:pt x="3730" y="27557"/>
                  </a:lnTo>
                  <a:lnTo>
                    <a:pt x="4827" y="26548"/>
                  </a:lnTo>
                  <a:lnTo>
                    <a:pt x="4827" y="26504"/>
                  </a:lnTo>
                  <a:lnTo>
                    <a:pt x="6056" y="24749"/>
                  </a:lnTo>
                  <a:lnTo>
                    <a:pt x="6056" y="24705"/>
                  </a:lnTo>
                  <a:lnTo>
                    <a:pt x="8206" y="20799"/>
                  </a:lnTo>
                  <a:lnTo>
                    <a:pt x="9830" y="17772"/>
                  </a:lnTo>
                  <a:lnTo>
                    <a:pt x="9830" y="17728"/>
                  </a:lnTo>
                  <a:lnTo>
                    <a:pt x="11058" y="13910"/>
                  </a:lnTo>
                  <a:lnTo>
                    <a:pt x="11673" y="11672"/>
                  </a:lnTo>
                  <a:lnTo>
                    <a:pt x="11673" y="11628"/>
                  </a:lnTo>
                  <a:lnTo>
                    <a:pt x="11936" y="8206"/>
                  </a:lnTo>
                  <a:lnTo>
                    <a:pt x="12068" y="6451"/>
                  </a:lnTo>
                  <a:lnTo>
                    <a:pt x="12068" y="6407"/>
                  </a:lnTo>
                  <a:lnTo>
                    <a:pt x="11585" y="4257"/>
                  </a:lnTo>
                  <a:lnTo>
                    <a:pt x="11673" y="2765"/>
                  </a:lnTo>
                  <a:lnTo>
                    <a:pt x="13077" y="263"/>
                  </a:lnTo>
                  <a:lnTo>
                    <a:pt x="13077" y="220"/>
                  </a:lnTo>
                  <a:lnTo>
                    <a:pt x="13077" y="132"/>
                  </a:lnTo>
                  <a:lnTo>
                    <a:pt x="13077" y="88"/>
                  </a:lnTo>
                  <a:lnTo>
                    <a:pt x="12989" y="44"/>
                  </a:lnTo>
                  <a:lnTo>
                    <a:pt x="12945" y="0"/>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5" name="Google Shape;4735;p91"/>
            <p:cNvSpPr/>
            <p:nvPr/>
          </p:nvSpPr>
          <p:spPr>
            <a:xfrm>
              <a:off x="4019525" y="841725"/>
              <a:ext cx="410300" cy="1012575"/>
            </a:xfrm>
            <a:custGeom>
              <a:rect b="b" l="l" r="r" t="t"/>
              <a:pathLst>
                <a:path extrusionOk="0" h="40503" w="16412">
                  <a:moveTo>
                    <a:pt x="14349" y="1"/>
                  </a:moveTo>
                  <a:lnTo>
                    <a:pt x="14305" y="45"/>
                  </a:lnTo>
                  <a:lnTo>
                    <a:pt x="14261" y="89"/>
                  </a:lnTo>
                  <a:lnTo>
                    <a:pt x="12638" y="2809"/>
                  </a:lnTo>
                  <a:lnTo>
                    <a:pt x="12594" y="2897"/>
                  </a:lnTo>
                  <a:lnTo>
                    <a:pt x="12418" y="3906"/>
                  </a:lnTo>
                  <a:lnTo>
                    <a:pt x="12418" y="3950"/>
                  </a:lnTo>
                  <a:lnTo>
                    <a:pt x="12331" y="6013"/>
                  </a:lnTo>
                  <a:lnTo>
                    <a:pt x="12331" y="6056"/>
                  </a:lnTo>
                  <a:lnTo>
                    <a:pt x="12594" y="8119"/>
                  </a:lnTo>
                  <a:lnTo>
                    <a:pt x="12243" y="11234"/>
                  </a:lnTo>
                  <a:lnTo>
                    <a:pt x="11804" y="13165"/>
                  </a:lnTo>
                  <a:lnTo>
                    <a:pt x="10926" y="15578"/>
                  </a:lnTo>
                  <a:lnTo>
                    <a:pt x="9127" y="19440"/>
                  </a:lnTo>
                  <a:lnTo>
                    <a:pt x="7899" y="21415"/>
                  </a:lnTo>
                  <a:lnTo>
                    <a:pt x="4344" y="26549"/>
                  </a:lnTo>
                  <a:lnTo>
                    <a:pt x="3511" y="26724"/>
                  </a:lnTo>
                  <a:lnTo>
                    <a:pt x="3203" y="26505"/>
                  </a:lnTo>
                  <a:lnTo>
                    <a:pt x="2457" y="25539"/>
                  </a:lnTo>
                  <a:lnTo>
                    <a:pt x="2370" y="25451"/>
                  </a:lnTo>
                  <a:lnTo>
                    <a:pt x="1975" y="25276"/>
                  </a:lnTo>
                  <a:lnTo>
                    <a:pt x="1843" y="25276"/>
                  </a:lnTo>
                  <a:lnTo>
                    <a:pt x="1755" y="25364"/>
                  </a:lnTo>
                  <a:lnTo>
                    <a:pt x="44" y="28435"/>
                  </a:lnTo>
                  <a:lnTo>
                    <a:pt x="0" y="28567"/>
                  </a:lnTo>
                  <a:lnTo>
                    <a:pt x="220" y="29488"/>
                  </a:lnTo>
                  <a:lnTo>
                    <a:pt x="220" y="29532"/>
                  </a:lnTo>
                  <a:lnTo>
                    <a:pt x="1229" y="32165"/>
                  </a:lnTo>
                  <a:lnTo>
                    <a:pt x="2852" y="35588"/>
                  </a:lnTo>
                  <a:lnTo>
                    <a:pt x="3598" y="36509"/>
                  </a:lnTo>
                  <a:lnTo>
                    <a:pt x="3686" y="36553"/>
                  </a:lnTo>
                  <a:lnTo>
                    <a:pt x="4608" y="37080"/>
                  </a:lnTo>
                  <a:lnTo>
                    <a:pt x="7548" y="38133"/>
                  </a:lnTo>
                  <a:lnTo>
                    <a:pt x="11365" y="39405"/>
                  </a:lnTo>
                  <a:lnTo>
                    <a:pt x="14130" y="40151"/>
                  </a:lnTo>
                  <a:lnTo>
                    <a:pt x="14174" y="40195"/>
                  </a:lnTo>
                  <a:lnTo>
                    <a:pt x="16236" y="40459"/>
                  </a:lnTo>
                  <a:lnTo>
                    <a:pt x="16236" y="40502"/>
                  </a:lnTo>
                  <a:lnTo>
                    <a:pt x="16368" y="40459"/>
                  </a:lnTo>
                  <a:lnTo>
                    <a:pt x="16412" y="40327"/>
                  </a:lnTo>
                  <a:lnTo>
                    <a:pt x="16412" y="40283"/>
                  </a:lnTo>
                  <a:lnTo>
                    <a:pt x="16412" y="40195"/>
                  </a:lnTo>
                  <a:lnTo>
                    <a:pt x="16324" y="40151"/>
                  </a:lnTo>
                  <a:lnTo>
                    <a:pt x="16280" y="40151"/>
                  </a:lnTo>
                  <a:lnTo>
                    <a:pt x="14217" y="39844"/>
                  </a:lnTo>
                  <a:lnTo>
                    <a:pt x="11497" y="39054"/>
                  </a:lnTo>
                  <a:lnTo>
                    <a:pt x="7679" y="37826"/>
                  </a:lnTo>
                  <a:lnTo>
                    <a:pt x="4739" y="36773"/>
                  </a:lnTo>
                  <a:lnTo>
                    <a:pt x="3862" y="36290"/>
                  </a:lnTo>
                  <a:lnTo>
                    <a:pt x="3160" y="35412"/>
                  </a:lnTo>
                  <a:lnTo>
                    <a:pt x="1580" y="32034"/>
                  </a:lnTo>
                  <a:lnTo>
                    <a:pt x="571" y="29401"/>
                  </a:lnTo>
                  <a:lnTo>
                    <a:pt x="395" y="28567"/>
                  </a:lnTo>
                  <a:lnTo>
                    <a:pt x="1975" y="25671"/>
                  </a:lnTo>
                  <a:lnTo>
                    <a:pt x="2194" y="25759"/>
                  </a:lnTo>
                  <a:lnTo>
                    <a:pt x="2940" y="26724"/>
                  </a:lnTo>
                  <a:lnTo>
                    <a:pt x="2984" y="26768"/>
                  </a:lnTo>
                  <a:lnTo>
                    <a:pt x="3379" y="27075"/>
                  </a:lnTo>
                  <a:lnTo>
                    <a:pt x="3555" y="27075"/>
                  </a:lnTo>
                  <a:lnTo>
                    <a:pt x="4476" y="26856"/>
                  </a:lnTo>
                  <a:lnTo>
                    <a:pt x="4564" y="26768"/>
                  </a:lnTo>
                  <a:lnTo>
                    <a:pt x="8162" y="21634"/>
                  </a:lnTo>
                  <a:lnTo>
                    <a:pt x="9435" y="19615"/>
                  </a:lnTo>
                  <a:lnTo>
                    <a:pt x="9435" y="19572"/>
                  </a:lnTo>
                  <a:lnTo>
                    <a:pt x="11234" y="15710"/>
                  </a:lnTo>
                  <a:lnTo>
                    <a:pt x="12155" y="13253"/>
                  </a:lnTo>
                  <a:lnTo>
                    <a:pt x="12594" y="11278"/>
                  </a:lnTo>
                  <a:lnTo>
                    <a:pt x="12945" y="8163"/>
                  </a:lnTo>
                  <a:lnTo>
                    <a:pt x="12945" y="8119"/>
                  </a:lnTo>
                  <a:lnTo>
                    <a:pt x="12682" y="6013"/>
                  </a:lnTo>
                  <a:lnTo>
                    <a:pt x="12726" y="3994"/>
                  </a:lnTo>
                  <a:lnTo>
                    <a:pt x="12945" y="2985"/>
                  </a:lnTo>
                  <a:lnTo>
                    <a:pt x="14569" y="264"/>
                  </a:lnTo>
                  <a:lnTo>
                    <a:pt x="14569" y="220"/>
                  </a:lnTo>
                  <a:lnTo>
                    <a:pt x="14569" y="133"/>
                  </a:lnTo>
                  <a:lnTo>
                    <a:pt x="14525" y="89"/>
                  </a:lnTo>
                  <a:lnTo>
                    <a:pt x="14481" y="45"/>
                  </a:lnTo>
                  <a:lnTo>
                    <a:pt x="14437" y="1"/>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6" name="Google Shape;4736;p91"/>
            <p:cNvSpPr/>
            <p:nvPr/>
          </p:nvSpPr>
          <p:spPr>
            <a:xfrm>
              <a:off x="3981125" y="801150"/>
              <a:ext cx="444300" cy="1074000"/>
            </a:xfrm>
            <a:custGeom>
              <a:rect b="b" l="l" r="r" t="t"/>
              <a:pathLst>
                <a:path extrusionOk="0" h="42960" w="17772">
                  <a:moveTo>
                    <a:pt x="16192" y="0"/>
                  </a:moveTo>
                  <a:lnTo>
                    <a:pt x="16148" y="44"/>
                  </a:lnTo>
                  <a:lnTo>
                    <a:pt x="15183" y="1536"/>
                  </a:lnTo>
                  <a:lnTo>
                    <a:pt x="14437" y="2677"/>
                  </a:lnTo>
                  <a:lnTo>
                    <a:pt x="13910" y="3599"/>
                  </a:lnTo>
                  <a:lnTo>
                    <a:pt x="13691" y="3993"/>
                  </a:lnTo>
                  <a:lnTo>
                    <a:pt x="13516" y="4388"/>
                  </a:lnTo>
                  <a:lnTo>
                    <a:pt x="13340" y="4783"/>
                  </a:lnTo>
                  <a:lnTo>
                    <a:pt x="13252" y="5222"/>
                  </a:lnTo>
                  <a:lnTo>
                    <a:pt x="13165" y="5617"/>
                  </a:lnTo>
                  <a:lnTo>
                    <a:pt x="13121" y="6100"/>
                  </a:lnTo>
                  <a:lnTo>
                    <a:pt x="13077" y="7153"/>
                  </a:lnTo>
                  <a:lnTo>
                    <a:pt x="13165" y="8513"/>
                  </a:lnTo>
                  <a:lnTo>
                    <a:pt x="13252" y="10224"/>
                  </a:lnTo>
                  <a:lnTo>
                    <a:pt x="12726" y="13121"/>
                  </a:lnTo>
                  <a:lnTo>
                    <a:pt x="11892" y="15051"/>
                  </a:lnTo>
                  <a:lnTo>
                    <a:pt x="9873" y="19264"/>
                  </a:lnTo>
                  <a:lnTo>
                    <a:pt x="7636" y="23564"/>
                  </a:lnTo>
                  <a:lnTo>
                    <a:pt x="6012" y="25714"/>
                  </a:lnTo>
                  <a:lnTo>
                    <a:pt x="5134" y="26329"/>
                  </a:lnTo>
                  <a:lnTo>
                    <a:pt x="4520" y="26021"/>
                  </a:lnTo>
                  <a:lnTo>
                    <a:pt x="3774" y="25407"/>
                  </a:lnTo>
                  <a:lnTo>
                    <a:pt x="3642" y="25363"/>
                  </a:lnTo>
                  <a:lnTo>
                    <a:pt x="3291" y="25319"/>
                  </a:lnTo>
                  <a:lnTo>
                    <a:pt x="3204" y="25319"/>
                  </a:lnTo>
                  <a:lnTo>
                    <a:pt x="3160" y="25363"/>
                  </a:lnTo>
                  <a:lnTo>
                    <a:pt x="2545" y="26241"/>
                  </a:lnTo>
                  <a:lnTo>
                    <a:pt x="2502" y="26241"/>
                  </a:lnTo>
                  <a:lnTo>
                    <a:pt x="1799" y="27689"/>
                  </a:lnTo>
                  <a:lnTo>
                    <a:pt x="264" y="28961"/>
                  </a:lnTo>
                  <a:lnTo>
                    <a:pt x="220" y="29049"/>
                  </a:lnTo>
                  <a:lnTo>
                    <a:pt x="0" y="29707"/>
                  </a:lnTo>
                  <a:lnTo>
                    <a:pt x="0" y="29795"/>
                  </a:lnTo>
                  <a:lnTo>
                    <a:pt x="351" y="30760"/>
                  </a:lnTo>
                  <a:lnTo>
                    <a:pt x="2677" y="36202"/>
                  </a:lnTo>
                  <a:lnTo>
                    <a:pt x="2677" y="36245"/>
                  </a:lnTo>
                  <a:lnTo>
                    <a:pt x="3906" y="37913"/>
                  </a:lnTo>
                  <a:lnTo>
                    <a:pt x="4915" y="39054"/>
                  </a:lnTo>
                  <a:lnTo>
                    <a:pt x="4959" y="39098"/>
                  </a:lnTo>
                  <a:lnTo>
                    <a:pt x="6144" y="39800"/>
                  </a:lnTo>
                  <a:lnTo>
                    <a:pt x="6188" y="39800"/>
                  </a:lnTo>
                  <a:lnTo>
                    <a:pt x="8996" y="40853"/>
                  </a:lnTo>
                  <a:lnTo>
                    <a:pt x="14086" y="42389"/>
                  </a:lnTo>
                  <a:lnTo>
                    <a:pt x="14788" y="42389"/>
                  </a:lnTo>
                  <a:lnTo>
                    <a:pt x="17509" y="42959"/>
                  </a:lnTo>
                  <a:lnTo>
                    <a:pt x="17640" y="42959"/>
                  </a:lnTo>
                  <a:lnTo>
                    <a:pt x="17684" y="42915"/>
                  </a:lnTo>
                  <a:lnTo>
                    <a:pt x="17728" y="42871"/>
                  </a:lnTo>
                  <a:lnTo>
                    <a:pt x="17772" y="42828"/>
                  </a:lnTo>
                  <a:lnTo>
                    <a:pt x="17772" y="42740"/>
                  </a:lnTo>
                  <a:lnTo>
                    <a:pt x="17772" y="42696"/>
                  </a:lnTo>
                  <a:lnTo>
                    <a:pt x="17728" y="42652"/>
                  </a:lnTo>
                  <a:lnTo>
                    <a:pt x="17640" y="42608"/>
                  </a:lnTo>
                  <a:lnTo>
                    <a:pt x="17553" y="42608"/>
                  </a:lnTo>
                  <a:lnTo>
                    <a:pt x="14832" y="42038"/>
                  </a:lnTo>
                  <a:lnTo>
                    <a:pt x="14174" y="42038"/>
                  </a:lnTo>
                  <a:lnTo>
                    <a:pt x="9128" y="40502"/>
                  </a:lnTo>
                  <a:lnTo>
                    <a:pt x="6319" y="39493"/>
                  </a:lnTo>
                  <a:lnTo>
                    <a:pt x="5178" y="38834"/>
                  </a:lnTo>
                  <a:lnTo>
                    <a:pt x="4213" y="37694"/>
                  </a:lnTo>
                  <a:lnTo>
                    <a:pt x="2984" y="36026"/>
                  </a:lnTo>
                  <a:lnTo>
                    <a:pt x="702" y="30629"/>
                  </a:lnTo>
                  <a:lnTo>
                    <a:pt x="351" y="29751"/>
                  </a:lnTo>
                  <a:lnTo>
                    <a:pt x="527" y="29181"/>
                  </a:lnTo>
                  <a:lnTo>
                    <a:pt x="2019" y="27952"/>
                  </a:lnTo>
                  <a:lnTo>
                    <a:pt x="2063" y="27864"/>
                  </a:lnTo>
                  <a:lnTo>
                    <a:pt x="2809" y="26416"/>
                  </a:lnTo>
                  <a:lnTo>
                    <a:pt x="3379" y="25670"/>
                  </a:lnTo>
                  <a:lnTo>
                    <a:pt x="3555" y="25670"/>
                  </a:lnTo>
                  <a:lnTo>
                    <a:pt x="4301" y="26329"/>
                  </a:lnTo>
                  <a:lnTo>
                    <a:pt x="4345" y="26372"/>
                  </a:lnTo>
                  <a:lnTo>
                    <a:pt x="5091" y="26680"/>
                  </a:lnTo>
                  <a:lnTo>
                    <a:pt x="5178" y="26680"/>
                  </a:lnTo>
                  <a:lnTo>
                    <a:pt x="5266" y="26636"/>
                  </a:lnTo>
                  <a:lnTo>
                    <a:pt x="6231" y="25977"/>
                  </a:lnTo>
                  <a:lnTo>
                    <a:pt x="6275" y="25934"/>
                  </a:lnTo>
                  <a:lnTo>
                    <a:pt x="7943" y="23740"/>
                  </a:lnTo>
                  <a:lnTo>
                    <a:pt x="10181" y="19439"/>
                  </a:lnTo>
                  <a:lnTo>
                    <a:pt x="12199" y="15183"/>
                  </a:lnTo>
                  <a:lnTo>
                    <a:pt x="13077" y="13252"/>
                  </a:lnTo>
                  <a:lnTo>
                    <a:pt x="13077" y="13208"/>
                  </a:lnTo>
                  <a:lnTo>
                    <a:pt x="13603" y="10268"/>
                  </a:lnTo>
                  <a:lnTo>
                    <a:pt x="13603" y="10224"/>
                  </a:lnTo>
                  <a:lnTo>
                    <a:pt x="13516" y="8513"/>
                  </a:lnTo>
                  <a:lnTo>
                    <a:pt x="13428" y="7197"/>
                  </a:lnTo>
                  <a:lnTo>
                    <a:pt x="13472" y="6144"/>
                  </a:lnTo>
                  <a:lnTo>
                    <a:pt x="13516" y="5705"/>
                  </a:lnTo>
                  <a:lnTo>
                    <a:pt x="13603" y="5310"/>
                  </a:lnTo>
                  <a:lnTo>
                    <a:pt x="13691" y="4915"/>
                  </a:lnTo>
                  <a:lnTo>
                    <a:pt x="13823" y="4520"/>
                  </a:lnTo>
                  <a:lnTo>
                    <a:pt x="13998" y="4125"/>
                  </a:lnTo>
                  <a:lnTo>
                    <a:pt x="14218" y="3730"/>
                  </a:lnTo>
                  <a:lnTo>
                    <a:pt x="14744" y="2853"/>
                  </a:lnTo>
                  <a:lnTo>
                    <a:pt x="15490" y="1712"/>
                  </a:lnTo>
                  <a:lnTo>
                    <a:pt x="16456" y="264"/>
                  </a:lnTo>
                  <a:lnTo>
                    <a:pt x="16499" y="176"/>
                  </a:lnTo>
                  <a:lnTo>
                    <a:pt x="16499" y="132"/>
                  </a:lnTo>
                  <a:lnTo>
                    <a:pt x="16456" y="44"/>
                  </a:lnTo>
                  <a:lnTo>
                    <a:pt x="16412" y="0"/>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7" name="Google Shape;4737;p91"/>
            <p:cNvSpPr/>
            <p:nvPr/>
          </p:nvSpPr>
          <p:spPr>
            <a:xfrm>
              <a:off x="3930650" y="715575"/>
              <a:ext cx="492600" cy="1197950"/>
            </a:xfrm>
            <a:custGeom>
              <a:rect b="b" l="l" r="r" t="t"/>
              <a:pathLst>
                <a:path extrusionOk="0" h="47918" w="19704">
                  <a:moveTo>
                    <a:pt x="18080" y="1"/>
                  </a:moveTo>
                  <a:lnTo>
                    <a:pt x="17992" y="45"/>
                  </a:lnTo>
                  <a:lnTo>
                    <a:pt x="17948" y="88"/>
                  </a:lnTo>
                  <a:lnTo>
                    <a:pt x="17904" y="132"/>
                  </a:lnTo>
                  <a:lnTo>
                    <a:pt x="17904" y="176"/>
                  </a:lnTo>
                  <a:lnTo>
                    <a:pt x="17904" y="1668"/>
                  </a:lnTo>
                  <a:lnTo>
                    <a:pt x="17202" y="2853"/>
                  </a:lnTo>
                  <a:lnTo>
                    <a:pt x="15491" y="5530"/>
                  </a:lnTo>
                  <a:lnTo>
                    <a:pt x="14306" y="7811"/>
                  </a:lnTo>
                  <a:lnTo>
                    <a:pt x="14306" y="7855"/>
                  </a:lnTo>
                  <a:lnTo>
                    <a:pt x="13999" y="9391"/>
                  </a:lnTo>
                  <a:lnTo>
                    <a:pt x="13999" y="9435"/>
                  </a:lnTo>
                  <a:lnTo>
                    <a:pt x="13692" y="13691"/>
                  </a:lnTo>
                  <a:lnTo>
                    <a:pt x="12814" y="15008"/>
                  </a:lnTo>
                  <a:lnTo>
                    <a:pt x="10181" y="18211"/>
                  </a:lnTo>
                  <a:lnTo>
                    <a:pt x="6846" y="22072"/>
                  </a:lnTo>
                  <a:lnTo>
                    <a:pt x="4213" y="25100"/>
                  </a:lnTo>
                  <a:lnTo>
                    <a:pt x="4213" y="25144"/>
                  </a:lnTo>
                  <a:lnTo>
                    <a:pt x="3467" y="26548"/>
                  </a:lnTo>
                  <a:lnTo>
                    <a:pt x="3424" y="26636"/>
                  </a:lnTo>
                  <a:lnTo>
                    <a:pt x="3292" y="28391"/>
                  </a:lnTo>
                  <a:lnTo>
                    <a:pt x="2853" y="29357"/>
                  </a:lnTo>
                  <a:lnTo>
                    <a:pt x="1844" y="30278"/>
                  </a:lnTo>
                  <a:lnTo>
                    <a:pt x="133" y="30980"/>
                  </a:lnTo>
                  <a:lnTo>
                    <a:pt x="45" y="31068"/>
                  </a:lnTo>
                  <a:lnTo>
                    <a:pt x="1" y="31068"/>
                  </a:lnTo>
                  <a:lnTo>
                    <a:pt x="1" y="31200"/>
                  </a:lnTo>
                  <a:lnTo>
                    <a:pt x="176" y="34052"/>
                  </a:lnTo>
                  <a:lnTo>
                    <a:pt x="176" y="34096"/>
                  </a:lnTo>
                  <a:lnTo>
                    <a:pt x="922" y="36772"/>
                  </a:lnTo>
                  <a:lnTo>
                    <a:pt x="2941" y="41555"/>
                  </a:lnTo>
                  <a:lnTo>
                    <a:pt x="2985" y="41599"/>
                  </a:lnTo>
                  <a:lnTo>
                    <a:pt x="3950" y="42521"/>
                  </a:lnTo>
                  <a:lnTo>
                    <a:pt x="3994" y="42521"/>
                  </a:lnTo>
                  <a:lnTo>
                    <a:pt x="8163" y="45373"/>
                  </a:lnTo>
                  <a:lnTo>
                    <a:pt x="8163" y="45417"/>
                  </a:lnTo>
                  <a:lnTo>
                    <a:pt x="10883" y="46470"/>
                  </a:lnTo>
                  <a:lnTo>
                    <a:pt x="14920" y="47742"/>
                  </a:lnTo>
                  <a:lnTo>
                    <a:pt x="14964" y="47742"/>
                  </a:lnTo>
                  <a:lnTo>
                    <a:pt x="17641" y="47655"/>
                  </a:lnTo>
                  <a:lnTo>
                    <a:pt x="19177" y="47918"/>
                  </a:lnTo>
                  <a:lnTo>
                    <a:pt x="19221" y="47918"/>
                  </a:lnTo>
                  <a:lnTo>
                    <a:pt x="19528" y="47874"/>
                  </a:lnTo>
                  <a:lnTo>
                    <a:pt x="19615" y="47830"/>
                  </a:lnTo>
                  <a:lnTo>
                    <a:pt x="19659" y="47786"/>
                  </a:lnTo>
                  <a:lnTo>
                    <a:pt x="19703" y="47742"/>
                  </a:lnTo>
                  <a:lnTo>
                    <a:pt x="19703" y="47655"/>
                  </a:lnTo>
                  <a:lnTo>
                    <a:pt x="19659" y="47611"/>
                  </a:lnTo>
                  <a:lnTo>
                    <a:pt x="19615" y="47567"/>
                  </a:lnTo>
                  <a:lnTo>
                    <a:pt x="19572" y="47523"/>
                  </a:lnTo>
                  <a:lnTo>
                    <a:pt x="19484" y="47523"/>
                  </a:lnTo>
                  <a:lnTo>
                    <a:pt x="19221" y="47567"/>
                  </a:lnTo>
                  <a:lnTo>
                    <a:pt x="17685" y="47304"/>
                  </a:lnTo>
                  <a:lnTo>
                    <a:pt x="17641" y="47304"/>
                  </a:lnTo>
                  <a:lnTo>
                    <a:pt x="15008" y="47391"/>
                  </a:lnTo>
                  <a:lnTo>
                    <a:pt x="11015" y="46119"/>
                  </a:lnTo>
                  <a:lnTo>
                    <a:pt x="8338" y="45066"/>
                  </a:lnTo>
                  <a:lnTo>
                    <a:pt x="4213" y="42214"/>
                  </a:lnTo>
                  <a:lnTo>
                    <a:pt x="3248" y="41380"/>
                  </a:lnTo>
                  <a:lnTo>
                    <a:pt x="1273" y="36641"/>
                  </a:lnTo>
                  <a:lnTo>
                    <a:pt x="527" y="34008"/>
                  </a:lnTo>
                  <a:lnTo>
                    <a:pt x="352" y="31287"/>
                  </a:lnTo>
                  <a:lnTo>
                    <a:pt x="1975" y="30585"/>
                  </a:lnTo>
                  <a:lnTo>
                    <a:pt x="2063" y="30541"/>
                  </a:lnTo>
                  <a:lnTo>
                    <a:pt x="3116" y="29576"/>
                  </a:lnTo>
                  <a:lnTo>
                    <a:pt x="3160" y="29532"/>
                  </a:lnTo>
                  <a:lnTo>
                    <a:pt x="3643" y="28523"/>
                  </a:lnTo>
                  <a:lnTo>
                    <a:pt x="3643" y="28435"/>
                  </a:lnTo>
                  <a:lnTo>
                    <a:pt x="3775" y="26680"/>
                  </a:lnTo>
                  <a:lnTo>
                    <a:pt x="4521" y="25320"/>
                  </a:lnTo>
                  <a:lnTo>
                    <a:pt x="7110" y="22292"/>
                  </a:lnTo>
                  <a:lnTo>
                    <a:pt x="10444" y="18430"/>
                  </a:lnTo>
                  <a:lnTo>
                    <a:pt x="13121" y="15227"/>
                  </a:lnTo>
                  <a:lnTo>
                    <a:pt x="13999" y="13867"/>
                  </a:lnTo>
                  <a:lnTo>
                    <a:pt x="14043" y="13779"/>
                  </a:lnTo>
                  <a:lnTo>
                    <a:pt x="14350" y="9435"/>
                  </a:lnTo>
                  <a:lnTo>
                    <a:pt x="14657" y="7943"/>
                  </a:lnTo>
                  <a:lnTo>
                    <a:pt x="15798" y="5705"/>
                  </a:lnTo>
                  <a:lnTo>
                    <a:pt x="17509" y="3028"/>
                  </a:lnTo>
                  <a:lnTo>
                    <a:pt x="18211" y="1844"/>
                  </a:lnTo>
                  <a:lnTo>
                    <a:pt x="18255" y="1756"/>
                  </a:lnTo>
                  <a:lnTo>
                    <a:pt x="18255" y="176"/>
                  </a:lnTo>
                  <a:lnTo>
                    <a:pt x="18255" y="132"/>
                  </a:lnTo>
                  <a:lnTo>
                    <a:pt x="18211" y="88"/>
                  </a:lnTo>
                  <a:lnTo>
                    <a:pt x="18124" y="45"/>
                  </a:lnTo>
                  <a:lnTo>
                    <a:pt x="18080" y="1"/>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8" name="Google Shape;4738;p91"/>
            <p:cNvSpPr/>
            <p:nvPr/>
          </p:nvSpPr>
          <p:spPr>
            <a:xfrm>
              <a:off x="3904325" y="661825"/>
              <a:ext cx="515625" cy="1271450"/>
            </a:xfrm>
            <a:custGeom>
              <a:rect b="b" l="l" r="r" t="t"/>
              <a:pathLst>
                <a:path extrusionOk="0" h="50858" w="20625">
                  <a:moveTo>
                    <a:pt x="18913" y="1"/>
                  </a:moveTo>
                  <a:lnTo>
                    <a:pt x="18825" y="44"/>
                  </a:lnTo>
                  <a:lnTo>
                    <a:pt x="18782" y="88"/>
                  </a:lnTo>
                  <a:lnTo>
                    <a:pt x="18782" y="132"/>
                  </a:lnTo>
                  <a:lnTo>
                    <a:pt x="18080" y="4125"/>
                  </a:lnTo>
                  <a:lnTo>
                    <a:pt x="16280" y="6978"/>
                  </a:lnTo>
                  <a:lnTo>
                    <a:pt x="14964" y="9347"/>
                  </a:lnTo>
                  <a:lnTo>
                    <a:pt x="14964" y="9391"/>
                  </a:lnTo>
                  <a:lnTo>
                    <a:pt x="14525" y="10707"/>
                  </a:lnTo>
                  <a:lnTo>
                    <a:pt x="14525" y="10751"/>
                  </a:lnTo>
                  <a:lnTo>
                    <a:pt x="13955" y="15271"/>
                  </a:lnTo>
                  <a:lnTo>
                    <a:pt x="13516" y="15885"/>
                  </a:lnTo>
                  <a:lnTo>
                    <a:pt x="12375" y="17202"/>
                  </a:lnTo>
                  <a:lnTo>
                    <a:pt x="10444" y="19352"/>
                  </a:lnTo>
                  <a:lnTo>
                    <a:pt x="8075" y="21941"/>
                  </a:lnTo>
                  <a:lnTo>
                    <a:pt x="4564" y="25802"/>
                  </a:lnTo>
                  <a:lnTo>
                    <a:pt x="4564" y="25846"/>
                  </a:lnTo>
                  <a:lnTo>
                    <a:pt x="3423" y="27514"/>
                  </a:lnTo>
                  <a:lnTo>
                    <a:pt x="3423" y="27645"/>
                  </a:lnTo>
                  <a:lnTo>
                    <a:pt x="3555" y="30366"/>
                  </a:lnTo>
                  <a:lnTo>
                    <a:pt x="3160" y="31419"/>
                  </a:lnTo>
                  <a:lnTo>
                    <a:pt x="2502" y="31989"/>
                  </a:lnTo>
                  <a:lnTo>
                    <a:pt x="132" y="32867"/>
                  </a:lnTo>
                  <a:lnTo>
                    <a:pt x="45" y="32955"/>
                  </a:lnTo>
                  <a:lnTo>
                    <a:pt x="1" y="33042"/>
                  </a:lnTo>
                  <a:lnTo>
                    <a:pt x="396" y="37562"/>
                  </a:lnTo>
                  <a:lnTo>
                    <a:pt x="1010" y="39844"/>
                  </a:lnTo>
                  <a:lnTo>
                    <a:pt x="2502" y="43793"/>
                  </a:lnTo>
                  <a:lnTo>
                    <a:pt x="2546" y="43881"/>
                  </a:lnTo>
                  <a:lnTo>
                    <a:pt x="3423" y="44846"/>
                  </a:lnTo>
                  <a:lnTo>
                    <a:pt x="3467" y="44890"/>
                  </a:lnTo>
                  <a:lnTo>
                    <a:pt x="7504" y="47655"/>
                  </a:lnTo>
                  <a:lnTo>
                    <a:pt x="9172" y="48620"/>
                  </a:lnTo>
                  <a:lnTo>
                    <a:pt x="9216" y="48620"/>
                  </a:lnTo>
                  <a:lnTo>
                    <a:pt x="11848" y="49717"/>
                  </a:lnTo>
                  <a:lnTo>
                    <a:pt x="15491" y="50858"/>
                  </a:lnTo>
                  <a:lnTo>
                    <a:pt x="15534" y="50858"/>
                  </a:lnTo>
                  <a:lnTo>
                    <a:pt x="18694" y="50682"/>
                  </a:lnTo>
                  <a:lnTo>
                    <a:pt x="20054" y="50858"/>
                  </a:lnTo>
                  <a:lnTo>
                    <a:pt x="20098" y="50858"/>
                  </a:lnTo>
                  <a:lnTo>
                    <a:pt x="20449" y="50814"/>
                  </a:lnTo>
                  <a:lnTo>
                    <a:pt x="20537" y="50770"/>
                  </a:lnTo>
                  <a:lnTo>
                    <a:pt x="20581" y="50726"/>
                  </a:lnTo>
                  <a:lnTo>
                    <a:pt x="20625" y="50682"/>
                  </a:lnTo>
                  <a:lnTo>
                    <a:pt x="20625" y="50595"/>
                  </a:lnTo>
                  <a:lnTo>
                    <a:pt x="20581" y="50507"/>
                  </a:lnTo>
                  <a:lnTo>
                    <a:pt x="20537" y="50463"/>
                  </a:lnTo>
                  <a:lnTo>
                    <a:pt x="20405" y="50463"/>
                  </a:lnTo>
                  <a:lnTo>
                    <a:pt x="20054" y="50507"/>
                  </a:lnTo>
                  <a:lnTo>
                    <a:pt x="18694" y="50331"/>
                  </a:lnTo>
                  <a:lnTo>
                    <a:pt x="15578" y="50507"/>
                  </a:lnTo>
                  <a:lnTo>
                    <a:pt x="11980" y="49410"/>
                  </a:lnTo>
                  <a:lnTo>
                    <a:pt x="9347" y="48313"/>
                  </a:lnTo>
                  <a:lnTo>
                    <a:pt x="7680" y="47347"/>
                  </a:lnTo>
                  <a:lnTo>
                    <a:pt x="3687" y="44583"/>
                  </a:lnTo>
                  <a:lnTo>
                    <a:pt x="2809" y="43661"/>
                  </a:lnTo>
                  <a:lnTo>
                    <a:pt x="1361" y="39756"/>
                  </a:lnTo>
                  <a:lnTo>
                    <a:pt x="703" y="37518"/>
                  </a:lnTo>
                  <a:lnTo>
                    <a:pt x="396" y="33130"/>
                  </a:lnTo>
                  <a:lnTo>
                    <a:pt x="2634" y="32296"/>
                  </a:lnTo>
                  <a:lnTo>
                    <a:pt x="2677" y="32296"/>
                  </a:lnTo>
                  <a:lnTo>
                    <a:pt x="3423" y="31638"/>
                  </a:lnTo>
                  <a:lnTo>
                    <a:pt x="3467" y="31550"/>
                  </a:lnTo>
                  <a:lnTo>
                    <a:pt x="3906" y="30453"/>
                  </a:lnTo>
                  <a:lnTo>
                    <a:pt x="3906" y="30410"/>
                  </a:lnTo>
                  <a:lnTo>
                    <a:pt x="3774" y="27689"/>
                  </a:lnTo>
                  <a:lnTo>
                    <a:pt x="4871" y="26065"/>
                  </a:lnTo>
                  <a:lnTo>
                    <a:pt x="8338" y="22160"/>
                  </a:lnTo>
                  <a:lnTo>
                    <a:pt x="10708" y="19615"/>
                  </a:lnTo>
                  <a:lnTo>
                    <a:pt x="12638" y="17421"/>
                  </a:lnTo>
                  <a:lnTo>
                    <a:pt x="13779" y="16105"/>
                  </a:lnTo>
                  <a:lnTo>
                    <a:pt x="14262" y="15446"/>
                  </a:lnTo>
                  <a:lnTo>
                    <a:pt x="14306" y="15359"/>
                  </a:lnTo>
                  <a:lnTo>
                    <a:pt x="14876" y="10795"/>
                  </a:lnTo>
                  <a:lnTo>
                    <a:pt x="15271" y="9479"/>
                  </a:lnTo>
                  <a:lnTo>
                    <a:pt x="16544" y="7153"/>
                  </a:lnTo>
                  <a:lnTo>
                    <a:pt x="18387" y="4301"/>
                  </a:lnTo>
                  <a:lnTo>
                    <a:pt x="18387" y="4213"/>
                  </a:lnTo>
                  <a:lnTo>
                    <a:pt x="19133" y="220"/>
                  </a:lnTo>
                  <a:lnTo>
                    <a:pt x="19089" y="132"/>
                  </a:lnTo>
                  <a:lnTo>
                    <a:pt x="19089" y="88"/>
                  </a:lnTo>
                  <a:lnTo>
                    <a:pt x="19045" y="44"/>
                  </a:lnTo>
                  <a:lnTo>
                    <a:pt x="18957" y="1"/>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9" name="Google Shape;4739;p91"/>
            <p:cNvSpPr/>
            <p:nvPr/>
          </p:nvSpPr>
          <p:spPr>
            <a:xfrm>
              <a:off x="3881300" y="681575"/>
              <a:ext cx="525475" cy="1276950"/>
            </a:xfrm>
            <a:custGeom>
              <a:rect b="b" l="l" r="r" t="t"/>
              <a:pathLst>
                <a:path extrusionOk="0" h="51078" w="21019">
                  <a:moveTo>
                    <a:pt x="19176" y="0"/>
                  </a:moveTo>
                  <a:lnTo>
                    <a:pt x="19132" y="44"/>
                  </a:lnTo>
                  <a:lnTo>
                    <a:pt x="19088" y="88"/>
                  </a:lnTo>
                  <a:lnTo>
                    <a:pt x="19044" y="132"/>
                  </a:lnTo>
                  <a:lnTo>
                    <a:pt x="18255" y="3291"/>
                  </a:lnTo>
                  <a:lnTo>
                    <a:pt x="16455" y="6231"/>
                  </a:lnTo>
                  <a:lnTo>
                    <a:pt x="16412" y="6231"/>
                  </a:lnTo>
                  <a:lnTo>
                    <a:pt x="15007" y="9127"/>
                  </a:lnTo>
                  <a:lnTo>
                    <a:pt x="15007" y="9171"/>
                  </a:lnTo>
                  <a:lnTo>
                    <a:pt x="13998" y="13559"/>
                  </a:lnTo>
                  <a:lnTo>
                    <a:pt x="11980" y="16104"/>
                  </a:lnTo>
                  <a:lnTo>
                    <a:pt x="9829" y="18606"/>
                  </a:lnTo>
                  <a:lnTo>
                    <a:pt x="7284" y="21370"/>
                  </a:lnTo>
                  <a:lnTo>
                    <a:pt x="3160" y="26197"/>
                  </a:lnTo>
                  <a:lnTo>
                    <a:pt x="3116" y="26285"/>
                  </a:lnTo>
                  <a:lnTo>
                    <a:pt x="3116" y="26329"/>
                  </a:lnTo>
                  <a:lnTo>
                    <a:pt x="3555" y="30146"/>
                  </a:lnTo>
                  <a:lnTo>
                    <a:pt x="3247" y="30629"/>
                  </a:lnTo>
                  <a:lnTo>
                    <a:pt x="1799" y="31155"/>
                  </a:lnTo>
                  <a:lnTo>
                    <a:pt x="176" y="31506"/>
                  </a:lnTo>
                  <a:lnTo>
                    <a:pt x="88" y="31594"/>
                  </a:lnTo>
                  <a:lnTo>
                    <a:pt x="44" y="31682"/>
                  </a:lnTo>
                  <a:lnTo>
                    <a:pt x="0" y="32516"/>
                  </a:lnTo>
                  <a:lnTo>
                    <a:pt x="0" y="32560"/>
                  </a:lnTo>
                  <a:lnTo>
                    <a:pt x="527" y="38747"/>
                  </a:lnTo>
                  <a:lnTo>
                    <a:pt x="571" y="38834"/>
                  </a:lnTo>
                  <a:lnTo>
                    <a:pt x="1799" y="41862"/>
                  </a:lnTo>
                  <a:lnTo>
                    <a:pt x="2107" y="43617"/>
                  </a:lnTo>
                  <a:lnTo>
                    <a:pt x="2194" y="43749"/>
                  </a:lnTo>
                  <a:lnTo>
                    <a:pt x="4388" y="45460"/>
                  </a:lnTo>
                  <a:lnTo>
                    <a:pt x="7284" y="47084"/>
                  </a:lnTo>
                  <a:lnTo>
                    <a:pt x="8250" y="47830"/>
                  </a:lnTo>
                  <a:lnTo>
                    <a:pt x="10137" y="48927"/>
                  </a:lnTo>
                  <a:lnTo>
                    <a:pt x="12682" y="50024"/>
                  </a:lnTo>
                  <a:lnTo>
                    <a:pt x="15973" y="51033"/>
                  </a:lnTo>
                  <a:lnTo>
                    <a:pt x="16017" y="51077"/>
                  </a:lnTo>
                  <a:lnTo>
                    <a:pt x="16061" y="51077"/>
                  </a:lnTo>
                  <a:lnTo>
                    <a:pt x="19176" y="50594"/>
                  </a:lnTo>
                  <a:lnTo>
                    <a:pt x="20756" y="50814"/>
                  </a:lnTo>
                  <a:lnTo>
                    <a:pt x="20800" y="50814"/>
                  </a:lnTo>
                  <a:lnTo>
                    <a:pt x="20887" y="50858"/>
                  </a:lnTo>
                  <a:lnTo>
                    <a:pt x="20931" y="50814"/>
                  </a:lnTo>
                  <a:lnTo>
                    <a:pt x="21019" y="50770"/>
                  </a:lnTo>
                  <a:lnTo>
                    <a:pt x="21019" y="50682"/>
                  </a:lnTo>
                  <a:lnTo>
                    <a:pt x="21019" y="50638"/>
                  </a:lnTo>
                  <a:lnTo>
                    <a:pt x="21019" y="50594"/>
                  </a:lnTo>
                  <a:lnTo>
                    <a:pt x="20975" y="50507"/>
                  </a:lnTo>
                  <a:lnTo>
                    <a:pt x="20931" y="50507"/>
                  </a:lnTo>
                  <a:lnTo>
                    <a:pt x="20843" y="50463"/>
                  </a:lnTo>
                  <a:lnTo>
                    <a:pt x="19220" y="50243"/>
                  </a:lnTo>
                  <a:lnTo>
                    <a:pt x="19176" y="50243"/>
                  </a:lnTo>
                  <a:lnTo>
                    <a:pt x="16017" y="50726"/>
                  </a:lnTo>
                  <a:lnTo>
                    <a:pt x="12813" y="49673"/>
                  </a:lnTo>
                  <a:lnTo>
                    <a:pt x="10312" y="48620"/>
                  </a:lnTo>
                  <a:lnTo>
                    <a:pt x="8425" y="47523"/>
                  </a:lnTo>
                  <a:lnTo>
                    <a:pt x="7504" y="46777"/>
                  </a:lnTo>
                  <a:lnTo>
                    <a:pt x="7460" y="46777"/>
                  </a:lnTo>
                  <a:lnTo>
                    <a:pt x="4564" y="45153"/>
                  </a:lnTo>
                  <a:lnTo>
                    <a:pt x="2458" y="43486"/>
                  </a:lnTo>
                  <a:lnTo>
                    <a:pt x="2107" y="41774"/>
                  </a:lnTo>
                  <a:lnTo>
                    <a:pt x="878" y="38703"/>
                  </a:lnTo>
                  <a:lnTo>
                    <a:pt x="351" y="32516"/>
                  </a:lnTo>
                  <a:lnTo>
                    <a:pt x="395" y="31814"/>
                  </a:lnTo>
                  <a:lnTo>
                    <a:pt x="1887" y="31463"/>
                  </a:lnTo>
                  <a:lnTo>
                    <a:pt x="3423" y="30936"/>
                  </a:lnTo>
                  <a:lnTo>
                    <a:pt x="3511" y="30848"/>
                  </a:lnTo>
                  <a:lnTo>
                    <a:pt x="3862" y="30234"/>
                  </a:lnTo>
                  <a:lnTo>
                    <a:pt x="3906" y="30146"/>
                  </a:lnTo>
                  <a:lnTo>
                    <a:pt x="3467" y="26372"/>
                  </a:lnTo>
                  <a:lnTo>
                    <a:pt x="7548" y="21633"/>
                  </a:lnTo>
                  <a:lnTo>
                    <a:pt x="10093" y="18825"/>
                  </a:lnTo>
                  <a:lnTo>
                    <a:pt x="12287" y="16324"/>
                  </a:lnTo>
                  <a:lnTo>
                    <a:pt x="14305" y="13779"/>
                  </a:lnTo>
                  <a:lnTo>
                    <a:pt x="14349" y="13691"/>
                  </a:lnTo>
                  <a:lnTo>
                    <a:pt x="15358" y="9259"/>
                  </a:lnTo>
                  <a:lnTo>
                    <a:pt x="16763" y="6407"/>
                  </a:lnTo>
                  <a:lnTo>
                    <a:pt x="18562" y="3467"/>
                  </a:lnTo>
                  <a:lnTo>
                    <a:pt x="18606" y="3423"/>
                  </a:lnTo>
                  <a:lnTo>
                    <a:pt x="19395" y="220"/>
                  </a:lnTo>
                  <a:lnTo>
                    <a:pt x="19395" y="176"/>
                  </a:lnTo>
                  <a:lnTo>
                    <a:pt x="19352" y="88"/>
                  </a:lnTo>
                  <a:lnTo>
                    <a:pt x="19308" y="44"/>
                  </a:lnTo>
                  <a:lnTo>
                    <a:pt x="19264" y="0"/>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0" name="Google Shape;4740;p91"/>
            <p:cNvSpPr/>
            <p:nvPr/>
          </p:nvSpPr>
          <p:spPr>
            <a:xfrm>
              <a:off x="3850575" y="669500"/>
              <a:ext cx="549625" cy="1310950"/>
            </a:xfrm>
            <a:custGeom>
              <a:rect b="b" l="l" r="r" t="t"/>
              <a:pathLst>
                <a:path extrusionOk="0" h="52438" w="21985">
                  <a:moveTo>
                    <a:pt x="19835" y="1"/>
                  </a:moveTo>
                  <a:lnTo>
                    <a:pt x="19791" y="45"/>
                  </a:lnTo>
                  <a:lnTo>
                    <a:pt x="19747" y="132"/>
                  </a:lnTo>
                  <a:lnTo>
                    <a:pt x="18957" y="3336"/>
                  </a:lnTo>
                  <a:lnTo>
                    <a:pt x="18430" y="4433"/>
                  </a:lnTo>
                  <a:lnTo>
                    <a:pt x="17158" y="6319"/>
                  </a:lnTo>
                  <a:lnTo>
                    <a:pt x="17114" y="6319"/>
                  </a:lnTo>
                  <a:lnTo>
                    <a:pt x="15798" y="9040"/>
                  </a:lnTo>
                  <a:lnTo>
                    <a:pt x="15095" y="11892"/>
                  </a:lnTo>
                  <a:lnTo>
                    <a:pt x="14437" y="13165"/>
                  </a:lnTo>
                  <a:lnTo>
                    <a:pt x="12243" y="16017"/>
                  </a:lnTo>
                  <a:lnTo>
                    <a:pt x="10093" y="18430"/>
                  </a:lnTo>
                  <a:lnTo>
                    <a:pt x="7767" y="21063"/>
                  </a:lnTo>
                  <a:lnTo>
                    <a:pt x="3599" y="25890"/>
                  </a:lnTo>
                  <a:lnTo>
                    <a:pt x="3555" y="26022"/>
                  </a:lnTo>
                  <a:lnTo>
                    <a:pt x="3599" y="26899"/>
                  </a:lnTo>
                  <a:lnTo>
                    <a:pt x="3862" y="29357"/>
                  </a:lnTo>
                  <a:lnTo>
                    <a:pt x="3730" y="30892"/>
                  </a:lnTo>
                  <a:lnTo>
                    <a:pt x="2063" y="31156"/>
                  </a:lnTo>
                  <a:lnTo>
                    <a:pt x="659" y="31463"/>
                  </a:lnTo>
                  <a:lnTo>
                    <a:pt x="571" y="31507"/>
                  </a:lnTo>
                  <a:lnTo>
                    <a:pt x="264" y="31814"/>
                  </a:lnTo>
                  <a:lnTo>
                    <a:pt x="176" y="31902"/>
                  </a:lnTo>
                  <a:lnTo>
                    <a:pt x="1" y="32692"/>
                  </a:lnTo>
                  <a:lnTo>
                    <a:pt x="1" y="32735"/>
                  </a:lnTo>
                  <a:lnTo>
                    <a:pt x="308" y="34973"/>
                  </a:lnTo>
                  <a:lnTo>
                    <a:pt x="834" y="40546"/>
                  </a:lnTo>
                  <a:lnTo>
                    <a:pt x="834" y="40590"/>
                  </a:lnTo>
                  <a:lnTo>
                    <a:pt x="1405" y="42082"/>
                  </a:lnTo>
                  <a:lnTo>
                    <a:pt x="1361" y="45461"/>
                  </a:lnTo>
                  <a:lnTo>
                    <a:pt x="1361" y="45548"/>
                  </a:lnTo>
                  <a:lnTo>
                    <a:pt x="1405" y="45592"/>
                  </a:lnTo>
                  <a:lnTo>
                    <a:pt x="1493" y="45636"/>
                  </a:lnTo>
                  <a:lnTo>
                    <a:pt x="1536" y="45636"/>
                  </a:lnTo>
                  <a:lnTo>
                    <a:pt x="2941" y="45548"/>
                  </a:lnTo>
                  <a:lnTo>
                    <a:pt x="4213" y="46294"/>
                  </a:lnTo>
                  <a:lnTo>
                    <a:pt x="6934" y="47918"/>
                  </a:lnTo>
                  <a:lnTo>
                    <a:pt x="6978" y="47918"/>
                  </a:lnTo>
                  <a:lnTo>
                    <a:pt x="8294" y="48532"/>
                  </a:lnTo>
                  <a:lnTo>
                    <a:pt x="10181" y="49849"/>
                  </a:lnTo>
                  <a:lnTo>
                    <a:pt x="10225" y="49893"/>
                  </a:lnTo>
                  <a:lnTo>
                    <a:pt x="12594" y="51077"/>
                  </a:lnTo>
                  <a:lnTo>
                    <a:pt x="12638" y="51077"/>
                  </a:lnTo>
                  <a:lnTo>
                    <a:pt x="16324" y="52438"/>
                  </a:lnTo>
                  <a:lnTo>
                    <a:pt x="17333" y="52438"/>
                  </a:lnTo>
                  <a:lnTo>
                    <a:pt x="20405" y="51911"/>
                  </a:lnTo>
                  <a:lnTo>
                    <a:pt x="21765" y="52087"/>
                  </a:lnTo>
                  <a:lnTo>
                    <a:pt x="21853" y="52087"/>
                  </a:lnTo>
                  <a:lnTo>
                    <a:pt x="21897" y="52043"/>
                  </a:lnTo>
                  <a:lnTo>
                    <a:pt x="21941" y="51999"/>
                  </a:lnTo>
                  <a:lnTo>
                    <a:pt x="21985" y="51955"/>
                  </a:lnTo>
                  <a:lnTo>
                    <a:pt x="21985" y="51867"/>
                  </a:lnTo>
                  <a:lnTo>
                    <a:pt x="21941" y="51823"/>
                  </a:lnTo>
                  <a:lnTo>
                    <a:pt x="21897" y="51779"/>
                  </a:lnTo>
                  <a:lnTo>
                    <a:pt x="21809" y="51736"/>
                  </a:lnTo>
                  <a:lnTo>
                    <a:pt x="20449" y="51560"/>
                  </a:lnTo>
                  <a:lnTo>
                    <a:pt x="20405" y="51560"/>
                  </a:lnTo>
                  <a:lnTo>
                    <a:pt x="17290" y="52087"/>
                  </a:lnTo>
                  <a:lnTo>
                    <a:pt x="16412" y="52087"/>
                  </a:lnTo>
                  <a:lnTo>
                    <a:pt x="12726" y="50770"/>
                  </a:lnTo>
                  <a:lnTo>
                    <a:pt x="10356" y="49585"/>
                  </a:lnTo>
                  <a:lnTo>
                    <a:pt x="8470" y="48225"/>
                  </a:lnTo>
                  <a:lnTo>
                    <a:pt x="7109" y="47611"/>
                  </a:lnTo>
                  <a:lnTo>
                    <a:pt x="4389" y="45987"/>
                  </a:lnTo>
                  <a:lnTo>
                    <a:pt x="3072" y="45197"/>
                  </a:lnTo>
                  <a:lnTo>
                    <a:pt x="2941" y="45197"/>
                  </a:lnTo>
                  <a:lnTo>
                    <a:pt x="1712" y="45285"/>
                  </a:lnTo>
                  <a:lnTo>
                    <a:pt x="1756" y="42082"/>
                  </a:lnTo>
                  <a:lnTo>
                    <a:pt x="1756" y="41994"/>
                  </a:lnTo>
                  <a:lnTo>
                    <a:pt x="1185" y="40458"/>
                  </a:lnTo>
                  <a:lnTo>
                    <a:pt x="659" y="34929"/>
                  </a:lnTo>
                  <a:lnTo>
                    <a:pt x="352" y="32735"/>
                  </a:lnTo>
                  <a:lnTo>
                    <a:pt x="527" y="32033"/>
                  </a:lnTo>
                  <a:lnTo>
                    <a:pt x="790" y="31770"/>
                  </a:lnTo>
                  <a:lnTo>
                    <a:pt x="2151" y="31463"/>
                  </a:lnTo>
                  <a:lnTo>
                    <a:pt x="3906" y="31243"/>
                  </a:lnTo>
                  <a:lnTo>
                    <a:pt x="3994" y="31200"/>
                  </a:lnTo>
                  <a:lnTo>
                    <a:pt x="4038" y="31068"/>
                  </a:lnTo>
                  <a:lnTo>
                    <a:pt x="4213" y="29401"/>
                  </a:lnTo>
                  <a:lnTo>
                    <a:pt x="4213" y="29357"/>
                  </a:lnTo>
                  <a:lnTo>
                    <a:pt x="3950" y="26855"/>
                  </a:lnTo>
                  <a:lnTo>
                    <a:pt x="3906" y="26066"/>
                  </a:lnTo>
                  <a:lnTo>
                    <a:pt x="8031" y="21283"/>
                  </a:lnTo>
                  <a:lnTo>
                    <a:pt x="10356" y="18694"/>
                  </a:lnTo>
                  <a:lnTo>
                    <a:pt x="12507" y="16236"/>
                  </a:lnTo>
                  <a:lnTo>
                    <a:pt x="14701" y="13340"/>
                  </a:lnTo>
                  <a:lnTo>
                    <a:pt x="14744" y="13340"/>
                  </a:lnTo>
                  <a:lnTo>
                    <a:pt x="15403" y="12024"/>
                  </a:lnTo>
                  <a:lnTo>
                    <a:pt x="15447" y="11980"/>
                  </a:lnTo>
                  <a:lnTo>
                    <a:pt x="16149" y="9172"/>
                  </a:lnTo>
                  <a:lnTo>
                    <a:pt x="17421" y="6495"/>
                  </a:lnTo>
                  <a:lnTo>
                    <a:pt x="18694" y="4608"/>
                  </a:lnTo>
                  <a:lnTo>
                    <a:pt x="19308" y="3511"/>
                  </a:lnTo>
                  <a:lnTo>
                    <a:pt x="19308" y="3467"/>
                  </a:lnTo>
                  <a:lnTo>
                    <a:pt x="20098" y="220"/>
                  </a:lnTo>
                  <a:lnTo>
                    <a:pt x="20098" y="132"/>
                  </a:lnTo>
                  <a:lnTo>
                    <a:pt x="20098" y="88"/>
                  </a:lnTo>
                  <a:lnTo>
                    <a:pt x="20054" y="1"/>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1" name="Google Shape;4741;p91"/>
            <p:cNvSpPr/>
            <p:nvPr/>
          </p:nvSpPr>
          <p:spPr>
            <a:xfrm>
              <a:off x="3590575" y="1937650"/>
              <a:ext cx="1971375" cy="750375"/>
            </a:xfrm>
            <a:custGeom>
              <a:rect b="b" l="l" r="r" t="t"/>
              <a:pathLst>
                <a:path extrusionOk="0" h="30015" w="78855">
                  <a:moveTo>
                    <a:pt x="75344" y="0"/>
                  </a:moveTo>
                  <a:lnTo>
                    <a:pt x="75256" y="44"/>
                  </a:lnTo>
                  <a:lnTo>
                    <a:pt x="72228" y="1536"/>
                  </a:lnTo>
                  <a:lnTo>
                    <a:pt x="66655" y="3511"/>
                  </a:lnTo>
                  <a:lnTo>
                    <a:pt x="62531" y="4959"/>
                  </a:lnTo>
                  <a:lnTo>
                    <a:pt x="59020" y="6231"/>
                  </a:lnTo>
                  <a:lnTo>
                    <a:pt x="55905" y="7284"/>
                  </a:lnTo>
                  <a:lnTo>
                    <a:pt x="51955" y="7416"/>
                  </a:lnTo>
                  <a:lnTo>
                    <a:pt x="51868" y="7460"/>
                  </a:lnTo>
                  <a:lnTo>
                    <a:pt x="48489" y="9171"/>
                  </a:lnTo>
                  <a:lnTo>
                    <a:pt x="43662" y="11716"/>
                  </a:lnTo>
                  <a:lnTo>
                    <a:pt x="40898" y="12726"/>
                  </a:lnTo>
                  <a:lnTo>
                    <a:pt x="35895" y="13735"/>
                  </a:lnTo>
                  <a:lnTo>
                    <a:pt x="32341" y="14349"/>
                  </a:lnTo>
                  <a:lnTo>
                    <a:pt x="29050" y="14832"/>
                  </a:lnTo>
                  <a:lnTo>
                    <a:pt x="27382" y="15227"/>
                  </a:lnTo>
                  <a:lnTo>
                    <a:pt x="26636" y="15534"/>
                  </a:lnTo>
                  <a:lnTo>
                    <a:pt x="25803" y="15490"/>
                  </a:lnTo>
                  <a:lnTo>
                    <a:pt x="25759" y="15490"/>
                  </a:lnTo>
                  <a:lnTo>
                    <a:pt x="25320" y="15622"/>
                  </a:lnTo>
                  <a:lnTo>
                    <a:pt x="25232" y="15666"/>
                  </a:lnTo>
                  <a:lnTo>
                    <a:pt x="25188" y="15753"/>
                  </a:lnTo>
                  <a:lnTo>
                    <a:pt x="24398" y="20098"/>
                  </a:lnTo>
                  <a:lnTo>
                    <a:pt x="24135" y="22555"/>
                  </a:lnTo>
                  <a:lnTo>
                    <a:pt x="23696" y="24529"/>
                  </a:lnTo>
                  <a:lnTo>
                    <a:pt x="22863" y="26680"/>
                  </a:lnTo>
                  <a:lnTo>
                    <a:pt x="21766" y="28698"/>
                  </a:lnTo>
                  <a:lnTo>
                    <a:pt x="20888" y="29532"/>
                  </a:lnTo>
                  <a:lnTo>
                    <a:pt x="20318" y="29663"/>
                  </a:lnTo>
                  <a:lnTo>
                    <a:pt x="17509" y="29181"/>
                  </a:lnTo>
                  <a:lnTo>
                    <a:pt x="11805" y="27820"/>
                  </a:lnTo>
                  <a:lnTo>
                    <a:pt x="7285" y="27075"/>
                  </a:lnTo>
                  <a:lnTo>
                    <a:pt x="5223" y="27075"/>
                  </a:lnTo>
                  <a:lnTo>
                    <a:pt x="220" y="25363"/>
                  </a:lnTo>
                  <a:lnTo>
                    <a:pt x="176" y="25363"/>
                  </a:lnTo>
                  <a:lnTo>
                    <a:pt x="89" y="25407"/>
                  </a:lnTo>
                  <a:lnTo>
                    <a:pt x="45" y="25407"/>
                  </a:lnTo>
                  <a:lnTo>
                    <a:pt x="1" y="25495"/>
                  </a:lnTo>
                  <a:lnTo>
                    <a:pt x="1" y="25539"/>
                  </a:lnTo>
                  <a:lnTo>
                    <a:pt x="45" y="25626"/>
                  </a:lnTo>
                  <a:lnTo>
                    <a:pt x="89" y="25670"/>
                  </a:lnTo>
                  <a:lnTo>
                    <a:pt x="133" y="25714"/>
                  </a:lnTo>
                  <a:lnTo>
                    <a:pt x="5135" y="27426"/>
                  </a:lnTo>
                  <a:lnTo>
                    <a:pt x="7241" y="27426"/>
                  </a:lnTo>
                  <a:lnTo>
                    <a:pt x="11717" y="28172"/>
                  </a:lnTo>
                  <a:lnTo>
                    <a:pt x="17465" y="29532"/>
                  </a:lnTo>
                  <a:lnTo>
                    <a:pt x="20318" y="30014"/>
                  </a:lnTo>
                  <a:lnTo>
                    <a:pt x="20361" y="30014"/>
                  </a:lnTo>
                  <a:lnTo>
                    <a:pt x="21020" y="29883"/>
                  </a:lnTo>
                  <a:lnTo>
                    <a:pt x="21107" y="29839"/>
                  </a:lnTo>
                  <a:lnTo>
                    <a:pt x="22029" y="28961"/>
                  </a:lnTo>
                  <a:lnTo>
                    <a:pt x="22073" y="28917"/>
                  </a:lnTo>
                  <a:lnTo>
                    <a:pt x="23170" y="26855"/>
                  </a:lnTo>
                  <a:lnTo>
                    <a:pt x="23170" y="26811"/>
                  </a:lnTo>
                  <a:lnTo>
                    <a:pt x="24047" y="24661"/>
                  </a:lnTo>
                  <a:lnTo>
                    <a:pt x="24486" y="22643"/>
                  </a:lnTo>
                  <a:lnTo>
                    <a:pt x="24486" y="22599"/>
                  </a:lnTo>
                  <a:lnTo>
                    <a:pt x="24750" y="20141"/>
                  </a:lnTo>
                  <a:lnTo>
                    <a:pt x="25495" y="15929"/>
                  </a:lnTo>
                  <a:lnTo>
                    <a:pt x="25847" y="15841"/>
                  </a:lnTo>
                  <a:lnTo>
                    <a:pt x="26680" y="15885"/>
                  </a:lnTo>
                  <a:lnTo>
                    <a:pt x="26724" y="15885"/>
                  </a:lnTo>
                  <a:lnTo>
                    <a:pt x="27514" y="15578"/>
                  </a:lnTo>
                  <a:lnTo>
                    <a:pt x="29094" y="15183"/>
                  </a:lnTo>
                  <a:lnTo>
                    <a:pt x="32385" y="14700"/>
                  </a:lnTo>
                  <a:lnTo>
                    <a:pt x="35939" y="14086"/>
                  </a:lnTo>
                  <a:lnTo>
                    <a:pt x="40985" y="13077"/>
                  </a:lnTo>
                  <a:lnTo>
                    <a:pt x="41029" y="13077"/>
                  </a:lnTo>
                  <a:lnTo>
                    <a:pt x="43794" y="12067"/>
                  </a:lnTo>
                  <a:lnTo>
                    <a:pt x="43838" y="12067"/>
                  </a:lnTo>
                  <a:lnTo>
                    <a:pt x="48664" y="9479"/>
                  </a:lnTo>
                  <a:lnTo>
                    <a:pt x="51999" y="7767"/>
                  </a:lnTo>
                  <a:lnTo>
                    <a:pt x="55905" y="7636"/>
                  </a:lnTo>
                  <a:lnTo>
                    <a:pt x="55992" y="7592"/>
                  </a:lnTo>
                  <a:lnTo>
                    <a:pt x="59152" y="6539"/>
                  </a:lnTo>
                  <a:lnTo>
                    <a:pt x="62662" y="5310"/>
                  </a:lnTo>
                  <a:lnTo>
                    <a:pt x="66787" y="3862"/>
                  </a:lnTo>
                  <a:lnTo>
                    <a:pt x="72360" y="1887"/>
                  </a:lnTo>
                  <a:lnTo>
                    <a:pt x="72360" y="1843"/>
                  </a:lnTo>
                  <a:lnTo>
                    <a:pt x="75256" y="439"/>
                  </a:lnTo>
                  <a:lnTo>
                    <a:pt x="76572" y="4783"/>
                  </a:lnTo>
                  <a:lnTo>
                    <a:pt x="78196" y="10356"/>
                  </a:lnTo>
                  <a:lnTo>
                    <a:pt x="78503" y="11409"/>
                  </a:lnTo>
                  <a:lnTo>
                    <a:pt x="78547" y="11453"/>
                  </a:lnTo>
                  <a:lnTo>
                    <a:pt x="78591" y="11497"/>
                  </a:lnTo>
                  <a:lnTo>
                    <a:pt x="78766" y="11497"/>
                  </a:lnTo>
                  <a:lnTo>
                    <a:pt x="78810" y="11409"/>
                  </a:lnTo>
                  <a:lnTo>
                    <a:pt x="78854" y="11365"/>
                  </a:lnTo>
                  <a:lnTo>
                    <a:pt x="78854" y="11278"/>
                  </a:lnTo>
                  <a:lnTo>
                    <a:pt x="78503" y="10268"/>
                  </a:lnTo>
                  <a:lnTo>
                    <a:pt x="76923" y="4696"/>
                  </a:lnTo>
                  <a:lnTo>
                    <a:pt x="75519" y="132"/>
                  </a:lnTo>
                  <a:lnTo>
                    <a:pt x="75475" y="88"/>
                  </a:lnTo>
                  <a:lnTo>
                    <a:pt x="75432" y="44"/>
                  </a:lnTo>
                  <a:lnTo>
                    <a:pt x="75344" y="0"/>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2" name="Google Shape;4742;p91"/>
            <p:cNvSpPr/>
            <p:nvPr/>
          </p:nvSpPr>
          <p:spPr>
            <a:xfrm>
              <a:off x="3469925" y="764950"/>
              <a:ext cx="299500" cy="582525"/>
            </a:xfrm>
            <a:custGeom>
              <a:rect b="b" l="l" r="r" t="t"/>
              <a:pathLst>
                <a:path extrusionOk="0" h="23301" w="11980">
                  <a:moveTo>
                    <a:pt x="11760" y="0"/>
                  </a:moveTo>
                  <a:lnTo>
                    <a:pt x="11716" y="44"/>
                  </a:lnTo>
                  <a:lnTo>
                    <a:pt x="11672" y="88"/>
                  </a:lnTo>
                  <a:lnTo>
                    <a:pt x="8381" y="6100"/>
                  </a:lnTo>
                  <a:lnTo>
                    <a:pt x="7065" y="8030"/>
                  </a:lnTo>
                  <a:lnTo>
                    <a:pt x="7065" y="8074"/>
                  </a:lnTo>
                  <a:lnTo>
                    <a:pt x="6275" y="9654"/>
                  </a:lnTo>
                  <a:lnTo>
                    <a:pt x="4651" y="13998"/>
                  </a:lnTo>
                  <a:lnTo>
                    <a:pt x="3247" y="17860"/>
                  </a:lnTo>
                  <a:lnTo>
                    <a:pt x="2019" y="20229"/>
                  </a:lnTo>
                  <a:lnTo>
                    <a:pt x="44" y="23037"/>
                  </a:lnTo>
                  <a:lnTo>
                    <a:pt x="0" y="23081"/>
                  </a:lnTo>
                  <a:lnTo>
                    <a:pt x="0" y="23169"/>
                  </a:lnTo>
                  <a:lnTo>
                    <a:pt x="44" y="23213"/>
                  </a:lnTo>
                  <a:lnTo>
                    <a:pt x="88" y="23257"/>
                  </a:lnTo>
                  <a:lnTo>
                    <a:pt x="176" y="23301"/>
                  </a:lnTo>
                  <a:lnTo>
                    <a:pt x="263" y="23301"/>
                  </a:lnTo>
                  <a:lnTo>
                    <a:pt x="307" y="23257"/>
                  </a:lnTo>
                  <a:lnTo>
                    <a:pt x="2326" y="20449"/>
                  </a:lnTo>
                  <a:lnTo>
                    <a:pt x="2326" y="20405"/>
                  </a:lnTo>
                  <a:lnTo>
                    <a:pt x="3598" y="18035"/>
                  </a:lnTo>
                  <a:lnTo>
                    <a:pt x="3598" y="17991"/>
                  </a:lnTo>
                  <a:lnTo>
                    <a:pt x="5002" y="14130"/>
                  </a:lnTo>
                  <a:lnTo>
                    <a:pt x="6582" y="9786"/>
                  </a:lnTo>
                  <a:lnTo>
                    <a:pt x="7372" y="8206"/>
                  </a:lnTo>
                  <a:lnTo>
                    <a:pt x="8645" y="6275"/>
                  </a:lnTo>
                  <a:lnTo>
                    <a:pt x="11979" y="264"/>
                  </a:lnTo>
                  <a:lnTo>
                    <a:pt x="11979" y="176"/>
                  </a:lnTo>
                  <a:lnTo>
                    <a:pt x="11979" y="132"/>
                  </a:lnTo>
                  <a:lnTo>
                    <a:pt x="11936" y="88"/>
                  </a:lnTo>
                  <a:lnTo>
                    <a:pt x="11892" y="0"/>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3" name="Google Shape;4743;p91"/>
            <p:cNvSpPr/>
            <p:nvPr/>
          </p:nvSpPr>
          <p:spPr>
            <a:xfrm>
              <a:off x="3619100" y="2026500"/>
              <a:ext cx="1900050" cy="686750"/>
            </a:xfrm>
            <a:custGeom>
              <a:rect b="b" l="l" r="r" t="t"/>
              <a:pathLst>
                <a:path extrusionOk="0" h="27470" w="76002">
                  <a:moveTo>
                    <a:pt x="71877" y="1"/>
                  </a:moveTo>
                  <a:lnTo>
                    <a:pt x="70473" y="45"/>
                  </a:lnTo>
                  <a:lnTo>
                    <a:pt x="70429" y="88"/>
                  </a:lnTo>
                  <a:lnTo>
                    <a:pt x="64900" y="1975"/>
                  </a:lnTo>
                  <a:lnTo>
                    <a:pt x="58230" y="4345"/>
                  </a:lnTo>
                  <a:lnTo>
                    <a:pt x="55510" y="5222"/>
                  </a:lnTo>
                  <a:lnTo>
                    <a:pt x="51385" y="5266"/>
                  </a:lnTo>
                  <a:lnTo>
                    <a:pt x="51341" y="5310"/>
                  </a:lnTo>
                  <a:lnTo>
                    <a:pt x="48225" y="6802"/>
                  </a:lnTo>
                  <a:lnTo>
                    <a:pt x="45461" y="8250"/>
                  </a:lnTo>
                  <a:lnTo>
                    <a:pt x="43311" y="9391"/>
                  </a:lnTo>
                  <a:lnTo>
                    <a:pt x="40590" y="10313"/>
                  </a:lnTo>
                  <a:lnTo>
                    <a:pt x="34842" y="11322"/>
                  </a:lnTo>
                  <a:lnTo>
                    <a:pt x="29137" y="12331"/>
                  </a:lnTo>
                  <a:lnTo>
                    <a:pt x="25934" y="12682"/>
                  </a:lnTo>
                  <a:lnTo>
                    <a:pt x="25057" y="12858"/>
                  </a:lnTo>
                  <a:lnTo>
                    <a:pt x="24969" y="12901"/>
                  </a:lnTo>
                  <a:lnTo>
                    <a:pt x="24925" y="12989"/>
                  </a:lnTo>
                  <a:lnTo>
                    <a:pt x="24398" y="15973"/>
                  </a:lnTo>
                  <a:lnTo>
                    <a:pt x="24135" y="18430"/>
                  </a:lnTo>
                  <a:lnTo>
                    <a:pt x="23082" y="22072"/>
                  </a:lnTo>
                  <a:lnTo>
                    <a:pt x="21722" y="24837"/>
                  </a:lnTo>
                  <a:lnTo>
                    <a:pt x="20581" y="26373"/>
                  </a:lnTo>
                  <a:lnTo>
                    <a:pt x="19923" y="26899"/>
                  </a:lnTo>
                  <a:lnTo>
                    <a:pt x="19045" y="27119"/>
                  </a:lnTo>
                  <a:lnTo>
                    <a:pt x="15886" y="26592"/>
                  </a:lnTo>
                  <a:lnTo>
                    <a:pt x="10444" y="25320"/>
                  </a:lnTo>
                  <a:lnTo>
                    <a:pt x="6320" y="24574"/>
                  </a:lnTo>
                  <a:lnTo>
                    <a:pt x="6276" y="24574"/>
                  </a:lnTo>
                  <a:lnTo>
                    <a:pt x="3643" y="24530"/>
                  </a:lnTo>
                  <a:lnTo>
                    <a:pt x="264" y="23301"/>
                  </a:lnTo>
                  <a:lnTo>
                    <a:pt x="132" y="23301"/>
                  </a:lnTo>
                  <a:lnTo>
                    <a:pt x="45" y="23345"/>
                  </a:lnTo>
                  <a:lnTo>
                    <a:pt x="45" y="23433"/>
                  </a:lnTo>
                  <a:lnTo>
                    <a:pt x="1" y="23477"/>
                  </a:lnTo>
                  <a:lnTo>
                    <a:pt x="45" y="23564"/>
                  </a:lnTo>
                  <a:lnTo>
                    <a:pt x="89" y="23608"/>
                  </a:lnTo>
                  <a:lnTo>
                    <a:pt x="132" y="23652"/>
                  </a:lnTo>
                  <a:lnTo>
                    <a:pt x="3511" y="24881"/>
                  </a:lnTo>
                  <a:lnTo>
                    <a:pt x="3599" y="24881"/>
                  </a:lnTo>
                  <a:lnTo>
                    <a:pt x="6276" y="24925"/>
                  </a:lnTo>
                  <a:lnTo>
                    <a:pt x="10357" y="25671"/>
                  </a:lnTo>
                  <a:lnTo>
                    <a:pt x="15842" y="26943"/>
                  </a:lnTo>
                  <a:lnTo>
                    <a:pt x="19045" y="27470"/>
                  </a:lnTo>
                  <a:lnTo>
                    <a:pt x="19089" y="27470"/>
                  </a:lnTo>
                  <a:lnTo>
                    <a:pt x="20054" y="27206"/>
                  </a:lnTo>
                  <a:lnTo>
                    <a:pt x="20098" y="27206"/>
                  </a:lnTo>
                  <a:lnTo>
                    <a:pt x="20844" y="26636"/>
                  </a:lnTo>
                  <a:lnTo>
                    <a:pt x="20888" y="26592"/>
                  </a:lnTo>
                  <a:lnTo>
                    <a:pt x="22029" y="25012"/>
                  </a:lnTo>
                  <a:lnTo>
                    <a:pt x="23433" y="22204"/>
                  </a:lnTo>
                  <a:lnTo>
                    <a:pt x="23433" y="22160"/>
                  </a:lnTo>
                  <a:lnTo>
                    <a:pt x="24442" y="18518"/>
                  </a:lnTo>
                  <a:lnTo>
                    <a:pt x="24749" y="16061"/>
                  </a:lnTo>
                  <a:lnTo>
                    <a:pt x="25232" y="13165"/>
                  </a:lnTo>
                  <a:lnTo>
                    <a:pt x="26022" y="13033"/>
                  </a:lnTo>
                  <a:lnTo>
                    <a:pt x="29181" y="12682"/>
                  </a:lnTo>
                  <a:lnTo>
                    <a:pt x="34886" y="11673"/>
                  </a:lnTo>
                  <a:lnTo>
                    <a:pt x="40634" y="10664"/>
                  </a:lnTo>
                  <a:lnTo>
                    <a:pt x="40678" y="10664"/>
                  </a:lnTo>
                  <a:lnTo>
                    <a:pt x="43443" y="9742"/>
                  </a:lnTo>
                  <a:lnTo>
                    <a:pt x="43486" y="9742"/>
                  </a:lnTo>
                  <a:lnTo>
                    <a:pt x="45637" y="8557"/>
                  </a:lnTo>
                  <a:lnTo>
                    <a:pt x="48401" y="7109"/>
                  </a:lnTo>
                  <a:lnTo>
                    <a:pt x="51429" y="5617"/>
                  </a:lnTo>
                  <a:lnTo>
                    <a:pt x="55554" y="5530"/>
                  </a:lnTo>
                  <a:lnTo>
                    <a:pt x="55597" y="5530"/>
                  </a:lnTo>
                  <a:lnTo>
                    <a:pt x="58362" y="4652"/>
                  </a:lnTo>
                  <a:lnTo>
                    <a:pt x="65032" y="2282"/>
                  </a:lnTo>
                  <a:lnTo>
                    <a:pt x="70517" y="396"/>
                  </a:lnTo>
                  <a:lnTo>
                    <a:pt x="71833" y="352"/>
                  </a:lnTo>
                  <a:lnTo>
                    <a:pt x="72755" y="1098"/>
                  </a:lnTo>
                  <a:lnTo>
                    <a:pt x="73676" y="2853"/>
                  </a:lnTo>
                  <a:lnTo>
                    <a:pt x="75212" y="7022"/>
                  </a:lnTo>
                  <a:lnTo>
                    <a:pt x="75695" y="8908"/>
                  </a:lnTo>
                  <a:lnTo>
                    <a:pt x="75695" y="8952"/>
                  </a:lnTo>
                  <a:lnTo>
                    <a:pt x="75739" y="8996"/>
                  </a:lnTo>
                  <a:lnTo>
                    <a:pt x="75826" y="9040"/>
                  </a:lnTo>
                  <a:lnTo>
                    <a:pt x="75870" y="9040"/>
                  </a:lnTo>
                  <a:lnTo>
                    <a:pt x="75958" y="8996"/>
                  </a:lnTo>
                  <a:lnTo>
                    <a:pt x="76002" y="8952"/>
                  </a:lnTo>
                  <a:lnTo>
                    <a:pt x="76002" y="8908"/>
                  </a:lnTo>
                  <a:lnTo>
                    <a:pt x="76002" y="8821"/>
                  </a:lnTo>
                  <a:lnTo>
                    <a:pt x="75563" y="6934"/>
                  </a:lnTo>
                  <a:lnTo>
                    <a:pt x="75563" y="6890"/>
                  </a:lnTo>
                  <a:lnTo>
                    <a:pt x="74027" y="2721"/>
                  </a:lnTo>
                  <a:lnTo>
                    <a:pt x="73018" y="922"/>
                  </a:lnTo>
                  <a:lnTo>
                    <a:pt x="72974" y="878"/>
                  </a:lnTo>
                  <a:lnTo>
                    <a:pt x="72009" y="45"/>
                  </a:lnTo>
                  <a:lnTo>
                    <a:pt x="71877" y="1"/>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4" name="Google Shape;4744;p91"/>
            <p:cNvSpPr/>
            <p:nvPr/>
          </p:nvSpPr>
          <p:spPr>
            <a:xfrm>
              <a:off x="3437000" y="785800"/>
              <a:ext cx="287450" cy="611050"/>
            </a:xfrm>
            <a:custGeom>
              <a:rect b="b" l="l" r="r" t="t"/>
              <a:pathLst>
                <a:path extrusionOk="0" h="24442" w="11498">
                  <a:moveTo>
                    <a:pt x="11278" y="0"/>
                  </a:moveTo>
                  <a:lnTo>
                    <a:pt x="11234" y="44"/>
                  </a:lnTo>
                  <a:lnTo>
                    <a:pt x="11190" y="88"/>
                  </a:lnTo>
                  <a:lnTo>
                    <a:pt x="9435" y="3510"/>
                  </a:lnTo>
                  <a:lnTo>
                    <a:pt x="7460" y="6758"/>
                  </a:lnTo>
                  <a:lnTo>
                    <a:pt x="6627" y="8513"/>
                  </a:lnTo>
                  <a:lnTo>
                    <a:pt x="4871" y="13340"/>
                  </a:lnTo>
                  <a:lnTo>
                    <a:pt x="3204" y="17991"/>
                  </a:lnTo>
                  <a:lnTo>
                    <a:pt x="1273" y="21019"/>
                  </a:lnTo>
                  <a:lnTo>
                    <a:pt x="1273" y="21063"/>
                  </a:lnTo>
                  <a:lnTo>
                    <a:pt x="45" y="24222"/>
                  </a:lnTo>
                  <a:lnTo>
                    <a:pt x="1" y="24310"/>
                  </a:lnTo>
                  <a:lnTo>
                    <a:pt x="45" y="24354"/>
                  </a:lnTo>
                  <a:lnTo>
                    <a:pt x="45" y="24397"/>
                  </a:lnTo>
                  <a:lnTo>
                    <a:pt x="132" y="24441"/>
                  </a:lnTo>
                  <a:lnTo>
                    <a:pt x="308" y="24441"/>
                  </a:lnTo>
                  <a:lnTo>
                    <a:pt x="352" y="24354"/>
                  </a:lnTo>
                  <a:lnTo>
                    <a:pt x="1580" y="21194"/>
                  </a:lnTo>
                  <a:lnTo>
                    <a:pt x="3511" y="18123"/>
                  </a:lnTo>
                  <a:lnTo>
                    <a:pt x="5222" y="13471"/>
                  </a:lnTo>
                  <a:lnTo>
                    <a:pt x="6934" y="8644"/>
                  </a:lnTo>
                  <a:lnTo>
                    <a:pt x="7767" y="6933"/>
                  </a:lnTo>
                  <a:lnTo>
                    <a:pt x="9742" y="3686"/>
                  </a:lnTo>
                  <a:lnTo>
                    <a:pt x="11497" y="219"/>
                  </a:lnTo>
                  <a:lnTo>
                    <a:pt x="11497" y="176"/>
                  </a:lnTo>
                  <a:lnTo>
                    <a:pt x="11497" y="88"/>
                  </a:lnTo>
                  <a:lnTo>
                    <a:pt x="11453" y="44"/>
                  </a:lnTo>
                  <a:lnTo>
                    <a:pt x="11410" y="0"/>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5" name="Google Shape;4745;p91"/>
            <p:cNvSpPr/>
            <p:nvPr/>
          </p:nvSpPr>
          <p:spPr>
            <a:xfrm>
              <a:off x="3586200" y="2096725"/>
              <a:ext cx="1884700" cy="640675"/>
            </a:xfrm>
            <a:custGeom>
              <a:rect b="b" l="l" r="r" t="t"/>
              <a:pathLst>
                <a:path extrusionOk="0" h="25627" w="75388">
                  <a:moveTo>
                    <a:pt x="69727" y="0"/>
                  </a:moveTo>
                  <a:lnTo>
                    <a:pt x="67094" y="658"/>
                  </a:lnTo>
                  <a:lnTo>
                    <a:pt x="60248" y="3072"/>
                  </a:lnTo>
                  <a:lnTo>
                    <a:pt x="58142" y="3818"/>
                  </a:lnTo>
                  <a:lnTo>
                    <a:pt x="53271" y="3861"/>
                  </a:lnTo>
                  <a:lnTo>
                    <a:pt x="53227" y="3861"/>
                  </a:lnTo>
                  <a:lnTo>
                    <a:pt x="48752" y="6099"/>
                  </a:lnTo>
                  <a:lnTo>
                    <a:pt x="46031" y="7504"/>
                  </a:lnTo>
                  <a:lnTo>
                    <a:pt x="44495" y="8162"/>
                  </a:lnTo>
                  <a:lnTo>
                    <a:pt x="39712" y="9083"/>
                  </a:lnTo>
                  <a:lnTo>
                    <a:pt x="36290" y="9698"/>
                  </a:lnTo>
                  <a:lnTo>
                    <a:pt x="33306" y="10180"/>
                  </a:lnTo>
                  <a:lnTo>
                    <a:pt x="28347" y="11146"/>
                  </a:lnTo>
                  <a:lnTo>
                    <a:pt x="28303" y="11189"/>
                  </a:lnTo>
                  <a:lnTo>
                    <a:pt x="27557" y="11628"/>
                  </a:lnTo>
                  <a:lnTo>
                    <a:pt x="27470" y="11672"/>
                  </a:lnTo>
                  <a:lnTo>
                    <a:pt x="26987" y="12418"/>
                  </a:lnTo>
                  <a:lnTo>
                    <a:pt x="26987" y="12462"/>
                  </a:lnTo>
                  <a:lnTo>
                    <a:pt x="26592" y="14656"/>
                  </a:lnTo>
                  <a:lnTo>
                    <a:pt x="25319" y="19044"/>
                  </a:lnTo>
                  <a:lnTo>
                    <a:pt x="23740" y="22247"/>
                  </a:lnTo>
                  <a:lnTo>
                    <a:pt x="22336" y="24266"/>
                  </a:lnTo>
                  <a:lnTo>
                    <a:pt x="21326" y="24968"/>
                  </a:lnTo>
                  <a:lnTo>
                    <a:pt x="20185" y="25275"/>
                  </a:lnTo>
                  <a:lnTo>
                    <a:pt x="18737" y="25143"/>
                  </a:lnTo>
                  <a:lnTo>
                    <a:pt x="11541" y="23608"/>
                  </a:lnTo>
                  <a:lnTo>
                    <a:pt x="7723" y="22906"/>
                  </a:lnTo>
                  <a:lnTo>
                    <a:pt x="4608" y="22730"/>
                  </a:lnTo>
                  <a:lnTo>
                    <a:pt x="1405" y="21589"/>
                  </a:lnTo>
                  <a:lnTo>
                    <a:pt x="220" y="21150"/>
                  </a:lnTo>
                  <a:lnTo>
                    <a:pt x="88" y="21150"/>
                  </a:lnTo>
                  <a:lnTo>
                    <a:pt x="44" y="21194"/>
                  </a:lnTo>
                  <a:lnTo>
                    <a:pt x="0" y="21238"/>
                  </a:lnTo>
                  <a:lnTo>
                    <a:pt x="0" y="21326"/>
                  </a:lnTo>
                  <a:lnTo>
                    <a:pt x="0" y="21370"/>
                  </a:lnTo>
                  <a:lnTo>
                    <a:pt x="44" y="21457"/>
                  </a:lnTo>
                  <a:lnTo>
                    <a:pt x="88" y="21457"/>
                  </a:lnTo>
                  <a:lnTo>
                    <a:pt x="1317" y="21940"/>
                  </a:lnTo>
                  <a:lnTo>
                    <a:pt x="4520" y="23081"/>
                  </a:lnTo>
                  <a:lnTo>
                    <a:pt x="4608" y="23081"/>
                  </a:lnTo>
                  <a:lnTo>
                    <a:pt x="7679" y="23257"/>
                  </a:lnTo>
                  <a:lnTo>
                    <a:pt x="11453" y="23915"/>
                  </a:lnTo>
                  <a:lnTo>
                    <a:pt x="18693" y="25494"/>
                  </a:lnTo>
                  <a:lnTo>
                    <a:pt x="20185" y="25626"/>
                  </a:lnTo>
                  <a:lnTo>
                    <a:pt x="20273" y="25626"/>
                  </a:lnTo>
                  <a:lnTo>
                    <a:pt x="21458" y="25319"/>
                  </a:lnTo>
                  <a:lnTo>
                    <a:pt x="21546" y="25275"/>
                  </a:lnTo>
                  <a:lnTo>
                    <a:pt x="22555" y="24529"/>
                  </a:lnTo>
                  <a:lnTo>
                    <a:pt x="22599" y="24485"/>
                  </a:lnTo>
                  <a:lnTo>
                    <a:pt x="24047" y="22423"/>
                  </a:lnTo>
                  <a:lnTo>
                    <a:pt x="24047" y="22379"/>
                  </a:lnTo>
                  <a:lnTo>
                    <a:pt x="25627" y="19176"/>
                  </a:lnTo>
                  <a:lnTo>
                    <a:pt x="25670" y="19176"/>
                  </a:lnTo>
                  <a:lnTo>
                    <a:pt x="26899" y="14744"/>
                  </a:lnTo>
                  <a:lnTo>
                    <a:pt x="27338" y="12550"/>
                  </a:lnTo>
                  <a:lnTo>
                    <a:pt x="27777" y="11892"/>
                  </a:lnTo>
                  <a:lnTo>
                    <a:pt x="28435" y="11497"/>
                  </a:lnTo>
                  <a:lnTo>
                    <a:pt x="33393" y="10487"/>
                  </a:lnTo>
                  <a:lnTo>
                    <a:pt x="36333" y="10049"/>
                  </a:lnTo>
                  <a:lnTo>
                    <a:pt x="39756" y="9434"/>
                  </a:lnTo>
                  <a:lnTo>
                    <a:pt x="44583" y="8513"/>
                  </a:lnTo>
                  <a:lnTo>
                    <a:pt x="44627" y="8513"/>
                  </a:lnTo>
                  <a:lnTo>
                    <a:pt x="46207" y="7811"/>
                  </a:lnTo>
                  <a:lnTo>
                    <a:pt x="48927" y="6407"/>
                  </a:lnTo>
                  <a:lnTo>
                    <a:pt x="53315" y="4213"/>
                  </a:lnTo>
                  <a:lnTo>
                    <a:pt x="58142" y="4169"/>
                  </a:lnTo>
                  <a:lnTo>
                    <a:pt x="58230" y="4169"/>
                  </a:lnTo>
                  <a:lnTo>
                    <a:pt x="60336" y="3379"/>
                  </a:lnTo>
                  <a:lnTo>
                    <a:pt x="67181" y="1009"/>
                  </a:lnTo>
                  <a:lnTo>
                    <a:pt x="69770" y="351"/>
                  </a:lnTo>
                  <a:lnTo>
                    <a:pt x="71921" y="395"/>
                  </a:lnTo>
                  <a:lnTo>
                    <a:pt x="73369" y="1273"/>
                  </a:lnTo>
                  <a:lnTo>
                    <a:pt x="74246" y="2721"/>
                  </a:lnTo>
                  <a:lnTo>
                    <a:pt x="74992" y="5178"/>
                  </a:lnTo>
                  <a:lnTo>
                    <a:pt x="75036" y="7196"/>
                  </a:lnTo>
                  <a:lnTo>
                    <a:pt x="74992" y="10838"/>
                  </a:lnTo>
                  <a:lnTo>
                    <a:pt x="73544" y="13471"/>
                  </a:lnTo>
                  <a:lnTo>
                    <a:pt x="73544" y="13515"/>
                  </a:lnTo>
                  <a:lnTo>
                    <a:pt x="72667" y="15621"/>
                  </a:lnTo>
                  <a:lnTo>
                    <a:pt x="72667" y="15665"/>
                  </a:lnTo>
                  <a:lnTo>
                    <a:pt x="72667" y="15753"/>
                  </a:lnTo>
                  <a:lnTo>
                    <a:pt x="72710" y="15797"/>
                  </a:lnTo>
                  <a:lnTo>
                    <a:pt x="72754" y="15841"/>
                  </a:lnTo>
                  <a:lnTo>
                    <a:pt x="72886" y="15841"/>
                  </a:lnTo>
                  <a:lnTo>
                    <a:pt x="72930" y="15797"/>
                  </a:lnTo>
                  <a:lnTo>
                    <a:pt x="72974" y="15753"/>
                  </a:lnTo>
                  <a:lnTo>
                    <a:pt x="73851" y="13647"/>
                  </a:lnTo>
                  <a:lnTo>
                    <a:pt x="75343" y="10970"/>
                  </a:lnTo>
                  <a:lnTo>
                    <a:pt x="75343" y="10882"/>
                  </a:lnTo>
                  <a:lnTo>
                    <a:pt x="75387" y="7196"/>
                  </a:lnTo>
                  <a:lnTo>
                    <a:pt x="75343" y="5134"/>
                  </a:lnTo>
                  <a:lnTo>
                    <a:pt x="75343" y="5090"/>
                  </a:lnTo>
                  <a:lnTo>
                    <a:pt x="74597" y="2589"/>
                  </a:lnTo>
                  <a:lnTo>
                    <a:pt x="74553" y="2545"/>
                  </a:lnTo>
                  <a:lnTo>
                    <a:pt x="73632" y="1053"/>
                  </a:lnTo>
                  <a:lnTo>
                    <a:pt x="73588" y="1009"/>
                  </a:lnTo>
                  <a:lnTo>
                    <a:pt x="72052" y="44"/>
                  </a:lnTo>
                  <a:lnTo>
                    <a:pt x="71964" y="44"/>
                  </a:lnTo>
                  <a:lnTo>
                    <a:pt x="69770" y="0"/>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6" name="Google Shape;4746;p91"/>
            <p:cNvSpPr/>
            <p:nvPr/>
          </p:nvSpPr>
          <p:spPr>
            <a:xfrm>
              <a:off x="3416150" y="761650"/>
              <a:ext cx="289650" cy="645075"/>
            </a:xfrm>
            <a:custGeom>
              <a:rect b="b" l="l" r="r" t="t"/>
              <a:pathLst>
                <a:path extrusionOk="0" h="25803" w="11586">
                  <a:moveTo>
                    <a:pt x="11322" y="1"/>
                  </a:moveTo>
                  <a:lnTo>
                    <a:pt x="11278" y="45"/>
                  </a:lnTo>
                  <a:lnTo>
                    <a:pt x="11234" y="88"/>
                  </a:lnTo>
                  <a:lnTo>
                    <a:pt x="9347" y="3950"/>
                  </a:lnTo>
                  <a:lnTo>
                    <a:pt x="7329" y="7241"/>
                  </a:lnTo>
                  <a:lnTo>
                    <a:pt x="6495" y="9128"/>
                  </a:lnTo>
                  <a:lnTo>
                    <a:pt x="5574" y="11717"/>
                  </a:lnTo>
                  <a:lnTo>
                    <a:pt x="3906" y="16807"/>
                  </a:lnTo>
                  <a:lnTo>
                    <a:pt x="2853" y="19484"/>
                  </a:lnTo>
                  <a:lnTo>
                    <a:pt x="2107" y="20668"/>
                  </a:lnTo>
                  <a:lnTo>
                    <a:pt x="2107" y="20712"/>
                  </a:lnTo>
                  <a:lnTo>
                    <a:pt x="45" y="25583"/>
                  </a:lnTo>
                  <a:lnTo>
                    <a:pt x="1" y="25627"/>
                  </a:lnTo>
                  <a:lnTo>
                    <a:pt x="1" y="25715"/>
                  </a:lnTo>
                  <a:lnTo>
                    <a:pt x="45" y="25758"/>
                  </a:lnTo>
                  <a:lnTo>
                    <a:pt x="133" y="25802"/>
                  </a:lnTo>
                  <a:lnTo>
                    <a:pt x="264" y="25802"/>
                  </a:lnTo>
                  <a:lnTo>
                    <a:pt x="352" y="25715"/>
                  </a:lnTo>
                  <a:lnTo>
                    <a:pt x="2414" y="20844"/>
                  </a:lnTo>
                  <a:lnTo>
                    <a:pt x="3160" y="19659"/>
                  </a:lnTo>
                  <a:lnTo>
                    <a:pt x="3160" y="19615"/>
                  </a:lnTo>
                  <a:lnTo>
                    <a:pt x="4213" y="16895"/>
                  </a:lnTo>
                  <a:lnTo>
                    <a:pt x="5881" y="11804"/>
                  </a:lnTo>
                  <a:lnTo>
                    <a:pt x="6846" y="9259"/>
                  </a:lnTo>
                  <a:lnTo>
                    <a:pt x="7636" y="7416"/>
                  </a:lnTo>
                  <a:lnTo>
                    <a:pt x="9655" y="4125"/>
                  </a:lnTo>
                  <a:lnTo>
                    <a:pt x="11541" y="264"/>
                  </a:lnTo>
                  <a:lnTo>
                    <a:pt x="11585" y="176"/>
                  </a:lnTo>
                  <a:lnTo>
                    <a:pt x="11541" y="132"/>
                  </a:lnTo>
                  <a:lnTo>
                    <a:pt x="11541" y="45"/>
                  </a:lnTo>
                  <a:lnTo>
                    <a:pt x="11454" y="1"/>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7" name="Google Shape;4747;p91"/>
            <p:cNvSpPr/>
            <p:nvPr/>
          </p:nvSpPr>
          <p:spPr>
            <a:xfrm>
              <a:off x="3602650" y="2266750"/>
              <a:ext cx="1732200" cy="549625"/>
            </a:xfrm>
            <a:custGeom>
              <a:rect b="b" l="l" r="r" t="t"/>
              <a:pathLst>
                <a:path extrusionOk="0" h="21985" w="69288">
                  <a:moveTo>
                    <a:pt x="67094" y="0"/>
                  </a:moveTo>
                  <a:lnTo>
                    <a:pt x="63935" y="1054"/>
                  </a:lnTo>
                  <a:lnTo>
                    <a:pt x="58055" y="2502"/>
                  </a:lnTo>
                  <a:lnTo>
                    <a:pt x="54544" y="2633"/>
                  </a:lnTo>
                  <a:lnTo>
                    <a:pt x="54500" y="2633"/>
                  </a:lnTo>
                  <a:lnTo>
                    <a:pt x="51165" y="3862"/>
                  </a:lnTo>
                  <a:lnTo>
                    <a:pt x="47874" y="5091"/>
                  </a:lnTo>
                  <a:lnTo>
                    <a:pt x="45198" y="5661"/>
                  </a:lnTo>
                  <a:lnTo>
                    <a:pt x="39932" y="6144"/>
                  </a:lnTo>
                  <a:lnTo>
                    <a:pt x="36378" y="6495"/>
                  </a:lnTo>
                  <a:lnTo>
                    <a:pt x="29927" y="7241"/>
                  </a:lnTo>
                  <a:lnTo>
                    <a:pt x="28918" y="7416"/>
                  </a:lnTo>
                  <a:lnTo>
                    <a:pt x="28830" y="7460"/>
                  </a:lnTo>
                  <a:lnTo>
                    <a:pt x="28742" y="7548"/>
                  </a:lnTo>
                  <a:lnTo>
                    <a:pt x="27338" y="12068"/>
                  </a:lnTo>
                  <a:lnTo>
                    <a:pt x="25846" y="15227"/>
                  </a:lnTo>
                  <a:lnTo>
                    <a:pt x="22775" y="20273"/>
                  </a:lnTo>
                  <a:lnTo>
                    <a:pt x="21897" y="21502"/>
                  </a:lnTo>
                  <a:lnTo>
                    <a:pt x="19132" y="21633"/>
                  </a:lnTo>
                  <a:lnTo>
                    <a:pt x="16456" y="21282"/>
                  </a:lnTo>
                  <a:lnTo>
                    <a:pt x="12068" y="20361"/>
                  </a:lnTo>
                  <a:lnTo>
                    <a:pt x="8557" y="19615"/>
                  </a:lnTo>
                  <a:lnTo>
                    <a:pt x="8513" y="19615"/>
                  </a:lnTo>
                  <a:lnTo>
                    <a:pt x="5968" y="19439"/>
                  </a:lnTo>
                  <a:lnTo>
                    <a:pt x="3204" y="18957"/>
                  </a:lnTo>
                  <a:lnTo>
                    <a:pt x="220" y="18035"/>
                  </a:lnTo>
                  <a:lnTo>
                    <a:pt x="132" y="18035"/>
                  </a:lnTo>
                  <a:lnTo>
                    <a:pt x="88" y="18079"/>
                  </a:lnTo>
                  <a:lnTo>
                    <a:pt x="44" y="18123"/>
                  </a:lnTo>
                  <a:lnTo>
                    <a:pt x="1" y="18167"/>
                  </a:lnTo>
                  <a:lnTo>
                    <a:pt x="1" y="18255"/>
                  </a:lnTo>
                  <a:lnTo>
                    <a:pt x="1" y="18299"/>
                  </a:lnTo>
                  <a:lnTo>
                    <a:pt x="44" y="18342"/>
                  </a:lnTo>
                  <a:lnTo>
                    <a:pt x="88" y="18386"/>
                  </a:lnTo>
                  <a:lnTo>
                    <a:pt x="3116" y="19308"/>
                  </a:lnTo>
                  <a:lnTo>
                    <a:pt x="5924" y="19790"/>
                  </a:lnTo>
                  <a:lnTo>
                    <a:pt x="5968" y="19790"/>
                  </a:lnTo>
                  <a:lnTo>
                    <a:pt x="8470" y="19966"/>
                  </a:lnTo>
                  <a:lnTo>
                    <a:pt x="11980" y="20712"/>
                  </a:lnTo>
                  <a:lnTo>
                    <a:pt x="16368" y="21633"/>
                  </a:lnTo>
                  <a:lnTo>
                    <a:pt x="19089" y="21984"/>
                  </a:lnTo>
                  <a:lnTo>
                    <a:pt x="19132" y="21984"/>
                  </a:lnTo>
                  <a:lnTo>
                    <a:pt x="21985" y="21853"/>
                  </a:lnTo>
                  <a:lnTo>
                    <a:pt x="22072" y="21809"/>
                  </a:lnTo>
                  <a:lnTo>
                    <a:pt x="22116" y="21765"/>
                  </a:lnTo>
                  <a:lnTo>
                    <a:pt x="23082" y="20493"/>
                  </a:lnTo>
                  <a:lnTo>
                    <a:pt x="26153" y="15402"/>
                  </a:lnTo>
                  <a:lnTo>
                    <a:pt x="27645" y="12243"/>
                  </a:lnTo>
                  <a:lnTo>
                    <a:pt x="27689" y="12199"/>
                  </a:lnTo>
                  <a:lnTo>
                    <a:pt x="29049" y="7723"/>
                  </a:lnTo>
                  <a:lnTo>
                    <a:pt x="29971" y="7592"/>
                  </a:lnTo>
                  <a:lnTo>
                    <a:pt x="36421" y="6846"/>
                  </a:lnTo>
                  <a:lnTo>
                    <a:pt x="39976" y="6495"/>
                  </a:lnTo>
                  <a:lnTo>
                    <a:pt x="45241" y="6012"/>
                  </a:lnTo>
                  <a:lnTo>
                    <a:pt x="45285" y="6012"/>
                  </a:lnTo>
                  <a:lnTo>
                    <a:pt x="47962" y="5398"/>
                  </a:lnTo>
                  <a:lnTo>
                    <a:pt x="48006" y="5398"/>
                  </a:lnTo>
                  <a:lnTo>
                    <a:pt x="51253" y="4213"/>
                  </a:lnTo>
                  <a:lnTo>
                    <a:pt x="54588" y="2984"/>
                  </a:lnTo>
                  <a:lnTo>
                    <a:pt x="58098" y="2853"/>
                  </a:lnTo>
                  <a:lnTo>
                    <a:pt x="64022" y="1405"/>
                  </a:lnTo>
                  <a:lnTo>
                    <a:pt x="67182" y="351"/>
                  </a:lnTo>
                  <a:lnTo>
                    <a:pt x="67752" y="439"/>
                  </a:lnTo>
                  <a:lnTo>
                    <a:pt x="68059" y="1097"/>
                  </a:lnTo>
                  <a:lnTo>
                    <a:pt x="68191" y="4081"/>
                  </a:lnTo>
                  <a:lnTo>
                    <a:pt x="68191" y="4125"/>
                  </a:lnTo>
                  <a:lnTo>
                    <a:pt x="68937" y="7636"/>
                  </a:lnTo>
                  <a:lnTo>
                    <a:pt x="68937" y="7723"/>
                  </a:lnTo>
                  <a:lnTo>
                    <a:pt x="68981" y="7767"/>
                  </a:lnTo>
                  <a:lnTo>
                    <a:pt x="69200" y="7767"/>
                  </a:lnTo>
                  <a:lnTo>
                    <a:pt x="69244" y="7723"/>
                  </a:lnTo>
                  <a:lnTo>
                    <a:pt x="69288" y="7636"/>
                  </a:lnTo>
                  <a:lnTo>
                    <a:pt x="69288" y="7592"/>
                  </a:lnTo>
                  <a:lnTo>
                    <a:pt x="68542" y="4081"/>
                  </a:lnTo>
                  <a:lnTo>
                    <a:pt x="68410" y="1054"/>
                  </a:lnTo>
                  <a:lnTo>
                    <a:pt x="68410" y="966"/>
                  </a:lnTo>
                  <a:lnTo>
                    <a:pt x="68059" y="176"/>
                  </a:lnTo>
                  <a:lnTo>
                    <a:pt x="67972" y="132"/>
                  </a:lnTo>
                  <a:lnTo>
                    <a:pt x="67928" y="88"/>
                  </a:lnTo>
                  <a:lnTo>
                    <a:pt x="67182" y="0"/>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8" name="Google Shape;4748;p91"/>
            <p:cNvSpPr/>
            <p:nvPr/>
          </p:nvSpPr>
          <p:spPr>
            <a:xfrm>
              <a:off x="3338275" y="741900"/>
              <a:ext cx="284150" cy="635200"/>
            </a:xfrm>
            <a:custGeom>
              <a:rect b="b" l="l" r="r" t="t"/>
              <a:pathLst>
                <a:path extrusionOk="0" h="25408" w="11366">
                  <a:moveTo>
                    <a:pt x="11234" y="1"/>
                  </a:moveTo>
                  <a:lnTo>
                    <a:pt x="11146" y="45"/>
                  </a:lnTo>
                  <a:lnTo>
                    <a:pt x="11102" y="45"/>
                  </a:lnTo>
                  <a:lnTo>
                    <a:pt x="11058" y="132"/>
                  </a:lnTo>
                  <a:lnTo>
                    <a:pt x="9259" y="3950"/>
                  </a:lnTo>
                  <a:lnTo>
                    <a:pt x="7723" y="6451"/>
                  </a:lnTo>
                  <a:lnTo>
                    <a:pt x="6056" y="10620"/>
                  </a:lnTo>
                  <a:lnTo>
                    <a:pt x="4476" y="15578"/>
                  </a:lnTo>
                  <a:lnTo>
                    <a:pt x="2896" y="19659"/>
                  </a:lnTo>
                  <a:lnTo>
                    <a:pt x="1799" y="22775"/>
                  </a:lnTo>
                  <a:lnTo>
                    <a:pt x="44" y="25144"/>
                  </a:lnTo>
                  <a:lnTo>
                    <a:pt x="0" y="25188"/>
                  </a:lnTo>
                  <a:lnTo>
                    <a:pt x="0" y="25232"/>
                  </a:lnTo>
                  <a:lnTo>
                    <a:pt x="44" y="25320"/>
                  </a:lnTo>
                  <a:lnTo>
                    <a:pt x="88" y="25364"/>
                  </a:lnTo>
                  <a:lnTo>
                    <a:pt x="176" y="25408"/>
                  </a:lnTo>
                  <a:lnTo>
                    <a:pt x="264" y="25408"/>
                  </a:lnTo>
                  <a:lnTo>
                    <a:pt x="308" y="25320"/>
                  </a:lnTo>
                  <a:lnTo>
                    <a:pt x="2107" y="22994"/>
                  </a:lnTo>
                  <a:lnTo>
                    <a:pt x="2107" y="22950"/>
                  </a:lnTo>
                  <a:lnTo>
                    <a:pt x="3248" y="19791"/>
                  </a:lnTo>
                  <a:lnTo>
                    <a:pt x="4783" y="15666"/>
                  </a:lnTo>
                  <a:lnTo>
                    <a:pt x="6363" y="10751"/>
                  </a:lnTo>
                  <a:lnTo>
                    <a:pt x="8031" y="6627"/>
                  </a:lnTo>
                  <a:lnTo>
                    <a:pt x="9566" y="4126"/>
                  </a:lnTo>
                  <a:lnTo>
                    <a:pt x="11365" y="264"/>
                  </a:lnTo>
                  <a:lnTo>
                    <a:pt x="11365" y="220"/>
                  </a:lnTo>
                  <a:lnTo>
                    <a:pt x="11365" y="132"/>
                  </a:lnTo>
                  <a:lnTo>
                    <a:pt x="11322" y="89"/>
                  </a:lnTo>
                  <a:lnTo>
                    <a:pt x="11278" y="45"/>
                  </a:lnTo>
                  <a:lnTo>
                    <a:pt x="11234" y="1"/>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9" name="Google Shape;4749;p91"/>
            <p:cNvSpPr/>
            <p:nvPr/>
          </p:nvSpPr>
          <p:spPr>
            <a:xfrm>
              <a:off x="3628975" y="2341350"/>
              <a:ext cx="1621425" cy="496975"/>
            </a:xfrm>
            <a:custGeom>
              <a:rect b="b" l="l" r="r" t="t"/>
              <a:pathLst>
                <a:path extrusionOk="0" h="19879" w="64857">
                  <a:moveTo>
                    <a:pt x="63935" y="0"/>
                  </a:moveTo>
                  <a:lnTo>
                    <a:pt x="58230" y="1141"/>
                  </a:lnTo>
                  <a:lnTo>
                    <a:pt x="51736" y="2809"/>
                  </a:lnTo>
                  <a:lnTo>
                    <a:pt x="48971" y="3686"/>
                  </a:lnTo>
                  <a:lnTo>
                    <a:pt x="46733" y="4344"/>
                  </a:lnTo>
                  <a:lnTo>
                    <a:pt x="43574" y="4696"/>
                  </a:lnTo>
                  <a:lnTo>
                    <a:pt x="38177" y="5222"/>
                  </a:lnTo>
                  <a:lnTo>
                    <a:pt x="34930" y="5485"/>
                  </a:lnTo>
                  <a:lnTo>
                    <a:pt x="28611" y="6012"/>
                  </a:lnTo>
                  <a:lnTo>
                    <a:pt x="28523" y="6056"/>
                  </a:lnTo>
                  <a:lnTo>
                    <a:pt x="28172" y="6275"/>
                  </a:lnTo>
                  <a:lnTo>
                    <a:pt x="28128" y="6363"/>
                  </a:lnTo>
                  <a:lnTo>
                    <a:pt x="26899" y="9698"/>
                  </a:lnTo>
                  <a:lnTo>
                    <a:pt x="25320" y="12989"/>
                  </a:lnTo>
                  <a:lnTo>
                    <a:pt x="23652" y="15753"/>
                  </a:lnTo>
                  <a:lnTo>
                    <a:pt x="21941" y="18255"/>
                  </a:lnTo>
                  <a:lnTo>
                    <a:pt x="21107" y="19176"/>
                  </a:lnTo>
                  <a:lnTo>
                    <a:pt x="20581" y="19483"/>
                  </a:lnTo>
                  <a:lnTo>
                    <a:pt x="17334" y="19527"/>
                  </a:lnTo>
                  <a:lnTo>
                    <a:pt x="14350" y="19176"/>
                  </a:lnTo>
                  <a:lnTo>
                    <a:pt x="10488" y="18386"/>
                  </a:lnTo>
                  <a:lnTo>
                    <a:pt x="7417" y="17728"/>
                  </a:lnTo>
                  <a:lnTo>
                    <a:pt x="1975" y="17026"/>
                  </a:lnTo>
                  <a:lnTo>
                    <a:pt x="264" y="16412"/>
                  </a:lnTo>
                  <a:lnTo>
                    <a:pt x="132" y="16412"/>
                  </a:lnTo>
                  <a:lnTo>
                    <a:pt x="88" y="16455"/>
                  </a:lnTo>
                  <a:lnTo>
                    <a:pt x="45" y="16499"/>
                  </a:lnTo>
                  <a:lnTo>
                    <a:pt x="1" y="16587"/>
                  </a:lnTo>
                  <a:lnTo>
                    <a:pt x="45" y="16675"/>
                  </a:lnTo>
                  <a:lnTo>
                    <a:pt x="88" y="16719"/>
                  </a:lnTo>
                  <a:lnTo>
                    <a:pt x="132" y="16763"/>
                  </a:lnTo>
                  <a:lnTo>
                    <a:pt x="1888" y="17333"/>
                  </a:lnTo>
                  <a:lnTo>
                    <a:pt x="1931" y="17377"/>
                  </a:lnTo>
                  <a:lnTo>
                    <a:pt x="7373" y="18079"/>
                  </a:lnTo>
                  <a:lnTo>
                    <a:pt x="10444" y="18737"/>
                  </a:lnTo>
                  <a:lnTo>
                    <a:pt x="14306" y="19527"/>
                  </a:lnTo>
                  <a:lnTo>
                    <a:pt x="17334" y="19878"/>
                  </a:lnTo>
                  <a:lnTo>
                    <a:pt x="20625" y="19834"/>
                  </a:lnTo>
                  <a:lnTo>
                    <a:pt x="20712" y="19834"/>
                  </a:lnTo>
                  <a:lnTo>
                    <a:pt x="21283" y="19483"/>
                  </a:lnTo>
                  <a:lnTo>
                    <a:pt x="21327" y="19439"/>
                  </a:lnTo>
                  <a:lnTo>
                    <a:pt x="22204" y="18474"/>
                  </a:lnTo>
                  <a:lnTo>
                    <a:pt x="23959" y="15973"/>
                  </a:lnTo>
                  <a:lnTo>
                    <a:pt x="25627" y="13121"/>
                  </a:lnTo>
                  <a:lnTo>
                    <a:pt x="27207" y="9830"/>
                  </a:lnTo>
                  <a:lnTo>
                    <a:pt x="28435" y="6538"/>
                  </a:lnTo>
                  <a:lnTo>
                    <a:pt x="28699" y="6363"/>
                  </a:lnTo>
                  <a:lnTo>
                    <a:pt x="34930" y="5836"/>
                  </a:lnTo>
                  <a:lnTo>
                    <a:pt x="38221" y="5573"/>
                  </a:lnTo>
                  <a:lnTo>
                    <a:pt x="43618" y="5047"/>
                  </a:lnTo>
                  <a:lnTo>
                    <a:pt x="46777" y="4696"/>
                  </a:lnTo>
                  <a:lnTo>
                    <a:pt x="46821" y="4696"/>
                  </a:lnTo>
                  <a:lnTo>
                    <a:pt x="49059" y="4037"/>
                  </a:lnTo>
                  <a:lnTo>
                    <a:pt x="51868" y="3116"/>
                  </a:lnTo>
                  <a:lnTo>
                    <a:pt x="58318" y="1492"/>
                  </a:lnTo>
                  <a:lnTo>
                    <a:pt x="63935" y="351"/>
                  </a:lnTo>
                  <a:lnTo>
                    <a:pt x="64286" y="571"/>
                  </a:lnTo>
                  <a:lnTo>
                    <a:pt x="64505" y="1141"/>
                  </a:lnTo>
                  <a:lnTo>
                    <a:pt x="64330" y="5222"/>
                  </a:lnTo>
                  <a:lnTo>
                    <a:pt x="64330" y="5310"/>
                  </a:lnTo>
                  <a:lnTo>
                    <a:pt x="64373" y="5354"/>
                  </a:lnTo>
                  <a:lnTo>
                    <a:pt x="64417" y="5398"/>
                  </a:lnTo>
                  <a:lnTo>
                    <a:pt x="64549" y="5398"/>
                  </a:lnTo>
                  <a:lnTo>
                    <a:pt x="64593" y="5354"/>
                  </a:lnTo>
                  <a:lnTo>
                    <a:pt x="64637" y="5310"/>
                  </a:lnTo>
                  <a:lnTo>
                    <a:pt x="64681" y="5222"/>
                  </a:lnTo>
                  <a:lnTo>
                    <a:pt x="64856" y="1097"/>
                  </a:lnTo>
                  <a:lnTo>
                    <a:pt x="64856" y="1010"/>
                  </a:lnTo>
                  <a:lnTo>
                    <a:pt x="64549" y="395"/>
                  </a:lnTo>
                  <a:lnTo>
                    <a:pt x="64505" y="307"/>
                  </a:lnTo>
                  <a:lnTo>
                    <a:pt x="64022" y="44"/>
                  </a:lnTo>
                  <a:lnTo>
                    <a:pt x="63935" y="0"/>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0" name="Google Shape;4750;p91"/>
            <p:cNvSpPr/>
            <p:nvPr/>
          </p:nvSpPr>
          <p:spPr>
            <a:xfrm>
              <a:off x="3316325" y="744100"/>
              <a:ext cx="277575" cy="640675"/>
            </a:xfrm>
            <a:custGeom>
              <a:rect b="b" l="l" r="r" t="t"/>
              <a:pathLst>
                <a:path extrusionOk="0" h="25627" w="11103">
                  <a:moveTo>
                    <a:pt x="10883" y="1"/>
                  </a:moveTo>
                  <a:lnTo>
                    <a:pt x="10795" y="44"/>
                  </a:lnTo>
                  <a:lnTo>
                    <a:pt x="10751" y="88"/>
                  </a:lnTo>
                  <a:lnTo>
                    <a:pt x="10225" y="1098"/>
                  </a:lnTo>
                  <a:lnTo>
                    <a:pt x="7680" y="5793"/>
                  </a:lnTo>
                  <a:lnTo>
                    <a:pt x="6144" y="9698"/>
                  </a:lnTo>
                  <a:lnTo>
                    <a:pt x="4652" y="14437"/>
                  </a:lnTo>
                  <a:lnTo>
                    <a:pt x="2590" y="19483"/>
                  </a:lnTo>
                  <a:lnTo>
                    <a:pt x="1449" y="22950"/>
                  </a:lnTo>
                  <a:lnTo>
                    <a:pt x="45" y="25363"/>
                  </a:lnTo>
                  <a:lnTo>
                    <a:pt x="1" y="25451"/>
                  </a:lnTo>
                  <a:lnTo>
                    <a:pt x="1" y="25495"/>
                  </a:lnTo>
                  <a:lnTo>
                    <a:pt x="45" y="25583"/>
                  </a:lnTo>
                  <a:lnTo>
                    <a:pt x="89" y="25627"/>
                  </a:lnTo>
                  <a:lnTo>
                    <a:pt x="264" y="25627"/>
                  </a:lnTo>
                  <a:lnTo>
                    <a:pt x="352" y="25539"/>
                  </a:lnTo>
                  <a:lnTo>
                    <a:pt x="1756" y="23125"/>
                  </a:lnTo>
                  <a:lnTo>
                    <a:pt x="1800" y="23082"/>
                  </a:lnTo>
                  <a:lnTo>
                    <a:pt x="2941" y="19571"/>
                  </a:lnTo>
                  <a:lnTo>
                    <a:pt x="4959" y="14525"/>
                  </a:lnTo>
                  <a:lnTo>
                    <a:pt x="6451" y="9830"/>
                  </a:lnTo>
                  <a:lnTo>
                    <a:pt x="7987" y="5924"/>
                  </a:lnTo>
                  <a:lnTo>
                    <a:pt x="10532" y="1273"/>
                  </a:lnTo>
                  <a:lnTo>
                    <a:pt x="11059" y="264"/>
                  </a:lnTo>
                  <a:lnTo>
                    <a:pt x="11103" y="220"/>
                  </a:lnTo>
                  <a:lnTo>
                    <a:pt x="11103" y="132"/>
                  </a:lnTo>
                  <a:lnTo>
                    <a:pt x="11059" y="88"/>
                  </a:lnTo>
                  <a:lnTo>
                    <a:pt x="11015" y="44"/>
                  </a:lnTo>
                  <a:lnTo>
                    <a:pt x="10927" y="1"/>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1" name="Google Shape;4751;p91"/>
            <p:cNvSpPr/>
            <p:nvPr/>
          </p:nvSpPr>
          <p:spPr>
            <a:xfrm>
              <a:off x="3616925" y="2404975"/>
              <a:ext cx="1567650" cy="455275"/>
            </a:xfrm>
            <a:custGeom>
              <a:rect b="b" l="l" r="r" t="t"/>
              <a:pathLst>
                <a:path extrusionOk="0" h="18211" w="62706">
                  <a:moveTo>
                    <a:pt x="61696" y="0"/>
                  </a:moveTo>
                  <a:lnTo>
                    <a:pt x="60336" y="132"/>
                  </a:lnTo>
                  <a:lnTo>
                    <a:pt x="60292" y="176"/>
                  </a:lnTo>
                  <a:lnTo>
                    <a:pt x="57615" y="1448"/>
                  </a:lnTo>
                  <a:lnTo>
                    <a:pt x="51516" y="3116"/>
                  </a:lnTo>
                  <a:lnTo>
                    <a:pt x="48927" y="3686"/>
                  </a:lnTo>
                  <a:lnTo>
                    <a:pt x="44934" y="4081"/>
                  </a:lnTo>
                  <a:lnTo>
                    <a:pt x="41160" y="4388"/>
                  </a:lnTo>
                  <a:lnTo>
                    <a:pt x="36772" y="4783"/>
                  </a:lnTo>
                  <a:lnTo>
                    <a:pt x="33393" y="4959"/>
                  </a:lnTo>
                  <a:lnTo>
                    <a:pt x="30585" y="4871"/>
                  </a:lnTo>
                  <a:lnTo>
                    <a:pt x="30541" y="4871"/>
                  </a:lnTo>
                  <a:lnTo>
                    <a:pt x="29444" y="5047"/>
                  </a:lnTo>
                  <a:lnTo>
                    <a:pt x="29356" y="5090"/>
                  </a:lnTo>
                  <a:lnTo>
                    <a:pt x="29312" y="5134"/>
                  </a:lnTo>
                  <a:lnTo>
                    <a:pt x="28040" y="7679"/>
                  </a:lnTo>
                  <a:lnTo>
                    <a:pt x="26767" y="10268"/>
                  </a:lnTo>
                  <a:lnTo>
                    <a:pt x="25100" y="13121"/>
                  </a:lnTo>
                  <a:lnTo>
                    <a:pt x="23257" y="15797"/>
                  </a:lnTo>
                  <a:lnTo>
                    <a:pt x="22247" y="16982"/>
                  </a:lnTo>
                  <a:lnTo>
                    <a:pt x="21414" y="17596"/>
                  </a:lnTo>
                  <a:lnTo>
                    <a:pt x="20317" y="17860"/>
                  </a:lnTo>
                  <a:lnTo>
                    <a:pt x="17157" y="17860"/>
                  </a:lnTo>
                  <a:lnTo>
                    <a:pt x="14481" y="17640"/>
                  </a:lnTo>
                  <a:lnTo>
                    <a:pt x="10531" y="16807"/>
                  </a:lnTo>
                  <a:lnTo>
                    <a:pt x="7899" y="16236"/>
                  </a:lnTo>
                  <a:lnTo>
                    <a:pt x="2282" y="15534"/>
                  </a:lnTo>
                  <a:lnTo>
                    <a:pt x="219" y="14788"/>
                  </a:lnTo>
                  <a:lnTo>
                    <a:pt x="132" y="14788"/>
                  </a:lnTo>
                  <a:lnTo>
                    <a:pt x="88" y="14832"/>
                  </a:lnTo>
                  <a:lnTo>
                    <a:pt x="44" y="14832"/>
                  </a:lnTo>
                  <a:lnTo>
                    <a:pt x="0" y="14920"/>
                  </a:lnTo>
                  <a:lnTo>
                    <a:pt x="0" y="14964"/>
                  </a:lnTo>
                  <a:lnTo>
                    <a:pt x="0" y="15051"/>
                  </a:lnTo>
                  <a:lnTo>
                    <a:pt x="44" y="15095"/>
                  </a:lnTo>
                  <a:lnTo>
                    <a:pt x="88" y="15139"/>
                  </a:lnTo>
                  <a:lnTo>
                    <a:pt x="2194" y="15885"/>
                  </a:lnTo>
                  <a:lnTo>
                    <a:pt x="2238" y="15885"/>
                  </a:lnTo>
                  <a:lnTo>
                    <a:pt x="7811" y="16587"/>
                  </a:lnTo>
                  <a:lnTo>
                    <a:pt x="10444" y="17158"/>
                  </a:lnTo>
                  <a:lnTo>
                    <a:pt x="14437" y="17991"/>
                  </a:lnTo>
                  <a:lnTo>
                    <a:pt x="17157" y="18211"/>
                  </a:lnTo>
                  <a:lnTo>
                    <a:pt x="20404" y="18211"/>
                  </a:lnTo>
                  <a:lnTo>
                    <a:pt x="21501" y="17947"/>
                  </a:lnTo>
                  <a:lnTo>
                    <a:pt x="21589" y="17904"/>
                  </a:lnTo>
                  <a:lnTo>
                    <a:pt x="22467" y="17245"/>
                  </a:lnTo>
                  <a:lnTo>
                    <a:pt x="22511" y="17245"/>
                  </a:lnTo>
                  <a:lnTo>
                    <a:pt x="23564" y="16017"/>
                  </a:lnTo>
                  <a:lnTo>
                    <a:pt x="25363" y="13296"/>
                  </a:lnTo>
                  <a:lnTo>
                    <a:pt x="27074" y="10444"/>
                  </a:lnTo>
                  <a:lnTo>
                    <a:pt x="28347" y="7811"/>
                  </a:lnTo>
                  <a:lnTo>
                    <a:pt x="29576" y="5354"/>
                  </a:lnTo>
                  <a:lnTo>
                    <a:pt x="30585" y="5222"/>
                  </a:lnTo>
                  <a:lnTo>
                    <a:pt x="33393" y="5310"/>
                  </a:lnTo>
                  <a:lnTo>
                    <a:pt x="36816" y="5134"/>
                  </a:lnTo>
                  <a:lnTo>
                    <a:pt x="41204" y="4739"/>
                  </a:lnTo>
                  <a:lnTo>
                    <a:pt x="44934" y="4432"/>
                  </a:lnTo>
                  <a:lnTo>
                    <a:pt x="48971" y="4037"/>
                  </a:lnTo>
                  <a:lnTo>
                    <a:pt x="49015" y="4037"/>
                  </a:lnTo>
                  <a:lnTo>
                    <a:pt x="51604" y="3423"/>
                  </a:lnTo>
                  <a:lnTo>
                    <a:pt x="57703" y="1799"/>
                  </a:lnTo>
                  <a:lnTo>
                    <a:pt x="57747" y="1756"/>
                  </a:lnTo>
                  <a:lnTo>
                    <a:pt x="60424" y="483"/>
                  </a:lnTo>
                  <a:lnTo>
                    <a:pt x="61652" y="351"/>
                  </a:lnTo>
                  <a:lnTo>
                    <a:pt x="61872" y="571"/>
                  </a:lnTo>
                  <a:lnTo>
                    <a:pt x="62223" y="1799"/>
                  </a:lnTo>
                  <a:lnTo>
                    <a:pt x="62354" y="4037"/>
                  </a:lnTo>
                  <a:lnTo>
                    <a:pt x="62354" y="4125"/>
                  </a:lnTo>
                  <a:lnTo>
                    <a:pt x="62398" y="4169"/>
                  </a:lnTo>
                  <a:lnTo>
                    <a:pt x="62486" y="4213"/>
                  </a:lnTo>
                  <a:lnTo>
                    <a:pt x="62618" y="4213"/>
                  </a:lnTo>
                  <a:lnTo>
                    <a:pt x="62661" y="4169"/>
                  </a:lnTo>
                  <a:lnTo>
                    <a:pt x="62705" y="4081"/>
                  </a:lnTo>
                  <a:lnTo>
                    <a:pt x="62705" y="4037"/>
                  </a:lnTo>
                  <a:lnTo>
                    <a:pt x="62574" y="1799"/>
                  </a:lnTo>
                  <a:lnTo>
                    <a:pt x="62530" y="1756"/>
                  </a:lnTo>
                  <a:lnTo>
                    <a:pt x="62223" y="439"/>
                  </a:lnTo>
                  <a:lnTo>
                    <a:pt x="62179" y="351"/>
                  </a:lnTo>
                  <a:lnTo>
                    <a:pt x="61828" y="44"/>
                  </a:lnTo>
                  <a:lnTo>
                    <a:pt x="61784" y="0"/>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2" name="Google Shape;4752;p91"/>
            <p:cNvSpPr/>
            <p:nvPr/>
          </p:nvSpPr>
          <p:spPr>
            <a:xfrm>
              <a:off x="3272450" y="748500"/>
              <a:ext cx="287450" cy="706500"/>
            </a:xfrm>
            <a:custGeom>
              <a:rect b="b" l="l" r="r" t="t"/>
              <a:pathLst>
                <a:path extrusionOk="0" h="28260" w="11498">
                  <a:moveTo>
                    <a:pt x="11278" y="0"/>
                  </a:moveTo>
                  <a:lnTo>
                    <a:pt x="11234" y="44"/>
                  </a:lnTo>
                  <a:lnTo>
                    <a:pt x="11190" y="88"/>
                  </a:lnTo>
                  <a:lnTo>
                    <a:pt x="9961" y="2677"/>
                  </a:lnTo>
                  <a:lnTo>
                    <a:pt x="8513" y="5046"/>
                  </a:lnTo>
                  <a:lnTo>
                    <a:pt x="8513" y="5090"/>
                  </a:lnTo>
                  <a:lnTo>
                    <a:pt x="7109" y="8732"/>
                  </a:lnTo>
                  <a:lnTo>
                    <a:pt x="5705" y="13120"/>
                  </a:lnTo>
                  <a:lnTo>
                    <a:pt x="4476" y="16324"/>
                  </a:lnTo>
                  <a:lnTo>
                    <a:pt x="3160" y="19176"/>
                  </a:lnTo>
                  <a:lnTo>
                    <a:pt x="1317" y="24617"/>
                  </a:lnTo>
                  <a:lnTo>
                    <a:pt x="1" y="27294"/>
                  </a:lnTo>
                  <a:lnTo>
                    <a:pt x="1" y="27338"/>
                  </a:lnTo>
                  <a:lnTo>
                    <a:pt x="1" y="28083"/>
                  </a:lnTo>
                  <a:lnTo>
                    <a:pt x="1" y="28171"/>
                  </a:lnTo>
                  <a:lnTo>
                    <a:pt x="44" y="28215"/>
                  </a:lnTo>
                  <a:lnTo>
                    <a:pt x="88" y="28259"/>
                  </a:lnTo>
                  <a:lnTo>
                    <a:pt x="220" y="28259"/>
                  </a:lnTo>
                  <a:lnTo>
                    <a:pt x="308" y="28215"/>
                  </a:lnTo>
                  <a:lnTo>
                    <a:pt x="308" y="28171"/>
                  </a:lnTo>
                  <a:lnTo>
                    <a:pt x="352" y="28083"/>
                  </a:lnTo>
                  <a:lnTo>
                    <a:pt x="352" y="27381"/>
                  </a:lnTo>
                  <a:lnTo>
                    <a:pt x="1668" y="24792"/>
                  </a:lnTo>
                  <a:lnTo>
                    <a:pt x="1668" y="24749"/>
                  </a:lnTo>
                  <a:lnTo>
                    <a:pt x="3511" y="19307"/>
                  </a:lnTo>
                  <a:lnTo>
                    <a:pt x="4784" y="16455"/>
                  </a:lnTo>
                  <a:lnTo>
                    <a:pt x="6012" y="13252"/>
                  </a:lnTo>
                  <a:lnTo>
                    <a:pt x="7416" y="8864"/>
                  </a:lnTo>
                  <a:lnTo>
                    <a:pt x="8821" y="5222"/>
                  </a:lnTo>
                  <a:lnTo>
                    <a:pt x="10269" y="2808"/>
                  </a:lnTo>
                  <a:lnTo>
                    <a:pt x="11497" y="263"/>
                  </a:lnTo>
                  <a:lnTo>
                    <a:pt x="11497" y="176"/>
                  </a:lnTo>
                  <a:lnTo>
                    <a:pt x="11497" y="132"/>
                  </a:lnTo>
                  <a:lnTo>
                    <a:pt x="11453" y="44"/>
                  </a:lnTo>
                  <a:lnTo>
                    <a:pt x="11409" y="0"/>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3" name="Google Shape;4753;p91"/>
            <p:cNvSpPr/>
            <p:nvPr/>
          </p:nvSpPr>
          <p:spPr>
            <a:xfrm>
              <a:off x="4211500" y="2486150"/>
              <a:ext cx="884200" cy="333525"/>
            </a:xfrm>
            <a:custGeom>
              <a:rect b="b" l="l" r="r" t="t"/>
              <a:pathLst>
                <a:path extrusionOk="0" h="13341" w="35368">
                  <a:moveTo>
                    <a:pt x="34929" y="1"/>
                  </a:moveTo>
                  <a:lnTo>
                    <a:pt x="31287" y="1098"/>
                  </a:lnTo>
                  <a:lnTo>
                    <a:pt x="27645" y="1931"/>
                  </a:lnTo>
                  <a:lnTo>
                    <a:pt x="24310" y="2326"/>
                  </a:lnTo>
                  <a:lnTo>
                    <a:pt x="20668" y="2765"/>
                  </a:lnTo>
                  <a:lnTo>
                    <a:pt x="17728" y="3072"/>
                  </a:lnTo>
                  <a:lnTo>
                    <a:pt x="12726" y="3379"/>
                  </a:lnTo>
                  <a:lnTo>
                    <a:pt x="8864" y="3292"/>
                  </a:lnTo>
                  <a:lnTo>
                    <a:pt x="6802" y="3423"/>
                  </a:lnTo>
                  <a:lnTo>
                    <a:pt x="6758" y="3467"/>
                  </a:lnTo>
                  <a:lnTo>
                    <a:pt x="5924" y="3818"/>
                  </a:lnTo>
                  <a:lnTo>
                    <a:pt x="5880" y="3862"/>
                  </a:lnTo>
                  <a:lnTo>
                    <a:pt x="5222" y="4564"/>
                  </a:lnTo>
                  <a:lnTo>
                    <a:pt x="5178" y="4608"/>
                  </a:lnTo>
                  <a:lnTo>
                    <a:pt x="4213" y="6319"/>
                  </a:lnTo>
                  <a:lnTo>
                    <a:pt x="1317" y="11322"/>
                  </a:lnTo>
                  <a:lnTo>
                    <a:pt x="44" y="13077"/>
                  </a:lnTo>
                  <a:lnTo>
                    <a:pt x="0" y="13121"/>
                  </a:lnTo>
                  <a:lnTo>
                    <a:pt x="0" y="13208"/>
                  </a:lnTo>
                  <a:lnTo>
                    <a:pt x="44" y="13252"/>
                  </a:lnTo>
                  <a:lnTo>
                    <a:pt x="88" y="13340"/>
                  </a:lnTo>
                  <a:lnTo>
                    <a:pt x="264" y="13340"/>
                  </a:lnTo>
                  <a:lnTo>
                    <a:pt x="307" y="13296"/>
                  </a:lnTo>
                  <a:lnTo>
                    <a:pt x="1624" y="11497"/>
                  </a:lnTo>
                  <a:lnTo>
                    <a:pt x="4520" y="6495"/>
                  </a:lnTo>
                  <a:lnTo>
                    <a:pt x="5485" y="4783"/>
                  </a:lnTo>
                  <a:lnTo>
                    <a:pt x="6100" y="4125"/>
                  </a:lnTo>
                  <a:lnTo>
                    <a:pt x="6890" y="3774"/>
                  </a:lnTo>
                  <a:lnTo>
                    <a:pt x="8864" y="3643"/>
                  </a:lnTo>
                  <a:lnTo>
                    <a:pt x="12770" y="3730"/>
                  </a:lnTo>
                  <a:lnTo>
                    <a:pt x="17728" y="3423"/>
                  </a:lnTo>
                  <a:lnTo>
                    <a:pt x="20712" y="3116"/>
                  </a:lnTo>
                  <a:lnTo>
                    <a:pt x="24354" y="2677"/>
                  </a:lnTo>
                  <a:lnTo>
                    <a:pt x="27689" y="2282"/>
                  </a:lnTo>
                  <a:lnTo>
                    <a:pt x="27733" y="2282"/>
                  </a:lnTo>
                  <a:lnTo>
                    <a:pt x="31419" y="1405"/>
                  </a:lnTo>
                  <a:lnTo>
                    <a:pt x="34885" y="352"/>
                  </a:lnTo>
                  <a:lnTo>
                    <a:pt x="35017" y="746"/>
                  </a:lnTo>
                  <a:lnTo>
                    <a:pt x="34534" y="2370"/>
                  </a:lnTo>
                  <a:lnTo>
                    <a:pt x="34534" y="2458"/>
                  </a:lnTo>
                  <a:lnTo>
                    <a:pt x="34534" y="2502"/>
                  </a:lnTo>
                  <a:lnTo>
                    <a:pt x="34578" y="2546"/>
                  </a:lnTo>
                  <a:lnTo>
                    <a:pt x="34666" y="2589"/>
                  </a:lnTo>
                  <a:lnTo>
                    <a:pt x="34798" y="2589"/>
                  </a:lnTo>
                  <a:lnTo>
                    <a:pt x="34841" y="2546"/>
                  </a:lnTo>
                  <a:lnTo>
                    <a:pt x="34885" y="2458"/>
                  </a:lnTo>
                  <a:lnTo>
                    <a:pt x="35368" y="790"/>
                  </a:lnTo>
                  <a:lnTo>
                    <a:pt x="35368" y="703"/>
                  </a:lnTo>
                  <a:lnTo>
                    <a:pt x="35149" y="88"/>
                  </a:lnTo>
                  <a:lnTo>
                    <a:pt x="35061" y="1"/>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4" name="Google Shape;4754;p91"/>
            <p:cNvSpPr/>
            <p:nvPr/>
          </p:nvSpPr>
          <p:spPr>
            <a:xfrm>
              <a:off x="3623500" y="2804275"/>
              <a:ext cx="496975" cy="77925"/>
            </a:xfrm>
            <a:custGeom>
              <a:rect b="b" l="l" r="r" t="t"/>
              <a:pathLst>
                <a:path extrusionOk="0" h="3117" w="19879">
                  <a:moveTo>
                    <a:pt x="88" y="1"/>
                  </a:moveTo>
                  <a:lnTo>
                    <a:pt x="44" y="45"/>
                  </a:lnTo>
                  <a:lnTo>
                    <a:pt x="0" y="89"/>
                  </a:lnTo>
                  <a:lnTo>
                    <a:pt x="0" y="176"/>
                  </a:lnTo>
                  <a:lnTo>
                    <a:pt x="0" y="220"/>
                  </a:lnTo>
                  <a:lnTo>
                    <a:pt x="44" y="308"/>
                  </a:lnTo>
                  <a:lnTo>
                    <a:pt x="88" y="352"/>
                  </a:lnTo>
                  <a:lnTo>
                    <a:pt x="1756" y="922"/>
                  </a:lnTo>
                  <a:lnTo>
                    <a:pt x="1799" y="922"/>
                  </a:lnTo>
                  <a:lnTo>
                    <a:pt x="7504" y="1756"/>
                  </a:lnTo>
                  <a:lnTo>
                    <a:pt x="10795" y="2458"/>
                  </a:lnTo>
                  <a:lnTo>
                    <a:pt x="13867" y="2985"/>
                  </a:lnTo>
                  <a:lnTo>
                    <a:pt x="16982" y="3116"/>
                  </a:lnTo>
                  <a:lnTo>
                    <a:pt x="19703" y="2941"/>
                  </a:lnTo>
                  <a:lnTo>
                    <a:pt x="19747" y="2941"/>
                  </a:lnTo>
                  <a:lnTo>
                    <a:pt x="19834" y="2897"/>
                  </a:lnTo>
                  <a:lnTo>
                    <a:pt x="19834" y="2809"/>
                  </a:lnTo>
                  <a:lnTo>
                    <a:pt x="19878" y="2765"/>
                  </a:lnTo>
                  <a:lnTo>
                    <a:pt x="19834" y="2678"/>
                  </a:lnTo>
                  <a:lnTo>
                    <a:pt x="19790" y="2634"/>
                  </a:lnTo>
                  <a:lnTo>
                    <a:pt x="19659" y="2590"/>
                  </a:lnTo>
                  <a:lnTo>
                    <a:pt x="16982" y="2765"/>
                  </a:lnTo>
                  <a:lnTo>
                    <a:pt x="13910" y="2634"/>
                  </a:lnTo>
                  <a:lnTo>
                    <a:pt x="10883" y="2107"/>
                  </a:lnTo>
                  <a:lnTo>
                    <a:pt x="7592" y="1405"/>
                  </a:lnTo>
                  <a:lnTo>
                    <a:pt x="1887" y="615"/>
                  </a:lnTo>
                  <a:lnTo>
                    <a:pt x="220" y="1"/>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5" name="Google Shape;4755;p91"/>
            <p:cNvSpPr/>
            <p:nvPr/>
          </p:nvSpPr>
          <p:spPr>
            <a:xfrm>
              <a:off x="3251600" y="756175"/>
              <a:ext cx="275375" cy="692225"/>
            </a:xfrm>
            <a:custGeom>
              <a:rect b="b" l="l" r="r" t="t"/>
              <a:pathLst>
                <a:path extrusionOk="0" h="27689" w="11015">
                  <a:moveTo>
                    <a:pt x="10795" y="0"/>
                  </a:moveTo>
                  <a:lnTo>
                    <a:pt x="10752" y="44"/>
                  </a:lnTo>
                  <a:lnTo>
                    <a:pt x="10708" y="88"/>
                  </a:lnTo>
                  <a:lnTo>
                    <a:pt x="10313" y="834"/>
                  </a:lnTo>
                  <a:lnTo>
                    <a:pt x="8470" y="4213"/>
                  </a:lnTo>
                  <a:lnTo>
                    <a:pt x="7153" y="7592"/>
                  </a:lnTo>
                  <a:lnTo>
                    <a:pt x="5837" y="11716"/>
                  </a:lnTo>
                  <a:lnTo>
                    <a:pt x="4652" y="14744"/>
                  </a:lnTo>
                  <a:lnTo>
                    <a:pt x="3336" y="17333"/>
                  </a:lnTo>
                  <a:lnTo>
                    <a:pt x="3336" y="17377"/>
                  </a:lnTo>
                  <a:lnTo>
                    <a:pt x="2370" y="20185"/>
                  </a:lnTo>
                  <a:lnTo>
                    <a:pt x="1010" y="24485"/>
                  </a:lnTo>
                  <a:lnTo>
                    <a:pt x="176" y="26460"/>
                  </a:lnTo>
                  <a:lnTo>
                    <a:pt x="176" y="26504"/>
                  </a:lnTo>
                  <a:lnTo>
                    <a:pt x="1" y="27469"/>
                  </a:lnTo>
                  <a:lnTo>
                    <a:pt x="1" y="27557"/>
                  </a:lnTo>
                  <a:lnTo>
                    <a:pt x="45" y="27601"/>
                  </a:lnTo>
                  <a:lnTo>
                    <a:pt x="89" y="27645"/>
                  </a:lnTo>
                  <a:lnTo>
                    <a:pt x="176" y="27689"/>
                  </a:lnTo>
                  <a:lnTo>
                    <a:pt x="308" y="27645"/>
                  </a:lnTo>
                  <a:lnTo>
                    <a:pt x="352" y="27557"/>
                  </a:lnTo>
                  <a:lnTo>
                    <a:pt x="484" y="26592"/>
                  </a:lnTo>
                  <a:lnTo>
                    <a:pt x="1361" y="24617"/>
                  </a:lnTo>
                  <a:lnTo>
                    <a:pt x="1361" y="24573"/>
                  </a:lnTo>
                  <a:lnTo>
                    <a:pt x="2678" y="20317"/>
                  </a:lnTo>
                  <a:lnTo>
                    <a:pt x="3643" y="17465"/>
                  </a:lnTo>
                  <a:lnTo>
                    <a:pt x="4959" y="14876"/>
                  </a:lnTo>
                  <a:lnTo>
                    <a:pt x="6144" y="11804"/>
                  </a:lnTo>
                  <a:lnTo>
                    <a:pt x="7461" y="7679"/>
                  </a:lnTo>
                  <a:lnTo>
                    <a:pt x="8777" y="4344"/>
                  </a:lnTo>
                  <a:lnTo>
                    <a:pt x="10620" y="1009"/>
                  </a:lnTo>
                  <a:lnTo>
                    <a:pt x="11015" y="264"/>
                  </a:lnTo>
                  <a:lnTo>
                    <a:pt x="11015" y="176"/>
                  </a:lnTo>
                  <a:lnTo>
                    <a:pt x="11015" y="132"/>
                  </a:lnTo>
                  <a:lnTo>
                    <a:pt x="11015" y="44"/>
                  </a:lnTo>
                  <a:lnTo>
                    <a:pt x="10927" y="0"/>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6" name="Google Shape;4756;p91"/>
            <p:cNvSpPr/>
            <p:nvPr/>
          </p:nvSpPr>
          <p:spPr>
            <a:xfrm>
              <a:off x="3658600" y="1953000"/>
              <a:ext cx="737225" cy="323650"/>
            </a:xfrm>
            <a:custGeom>
              <a:rect b="b" l="l" r="r" t="t"/>
              <a:pathLst>
                <a:path extrusionOk="0" h="12946" w="29489">
                  <a:moveTo>
                    <a:pt x="11760" y="1"/>
                  </a:moveTo>
                  <a:lnTo>
                    <a:pt x="11629" y="45"/>
                  </a:lnTo>
                  <a:lnTo>
                    <a:pt x="11278" y="220"/>
                  </a:lnTo>
                  <a:lnTo>
                    <a:pt x="11234" y="264"/>
                  </a:lnTo>
                  <a:lnTo>
                    <a:pt x="11190" y="308"/>
                  </a:lnTo>
                  <a:lnTo>
                    <a:pt x="11058" y="703"/>
                  </a:lnTo>
                  <a:lnTo>
                    <a:pt x="11058" y="834"/>
                  </a:lnTo>
                  <a:lnTo>
                    <a:pt x="12287" y="3994"/>
                  </a:lnTo>
                  <a:lnTo>
                    <a:pt x="12550" y="6539"/>
                  </a:lnTo>
                  <a:lnTo>
                    <a:pt x="12112" y="8733"/>
                  </a:lnTo>
                  <a:lnTo>
                    <a:pt x="11102" y="11190"/>
                  </a:lnTo>
                  <a:lnTo>
                    <a:pt x="10620" y="11804"/>
                  </a:lnTo>
                  <a:lnTo>
                    <a:pt x="10225" y="12068"/>
                  </a:lnTo>
                  <a:lnTo>
                    <a:pt x="6670" y="12507"/>
                  </a:lnTo>
                  <a:lnTo>
                    <a:pt x="2721" y="12594"/>
                  </a:lnTo>
                  <a:lnTo>
                    <a:pt x="2195" y="12243"/>
                  </a:lnTo>
                  <a:lnTo>
                    <a:pt x="2151" y="12199"/>
                  </a:lnTo>
                  <a:lnTo>
                    <a:pt x="1756" y="12024"/>
                  </a:lnTo>
                  <a:lnTo>
                    <a:pt x="834" y="9610"/>
                  </a:lnTo>
                  <a:lnTo>
                    <a:pt x="790" y="9523"/>
                  </a:lnTo>
                  <a:lnTo>
                    <a:pt x="308" y="9128"/>
                  </a:lnTo>
                  <a:lnTo>
                    <a:pt x="220" y="9084"/>
                  </a:lnTo>
                  <a:lnTo>
                    <a:pt x="88" y="9084"/>
                  </a:lnTo>
                  <a:lnTo>
                    <a:pt x="44" y="9128"/>
                  </a:lnTo>
                  <a:lnTo>
                    <a:pt x="0" y="9172"/>
                  </a:lnTo>
                  <a:lnTo>
                    <a:pt x="0" y="9259"/>
                  </a:lnTo>
                  <a:lnTo>
                    <a:pt x="0" y="9303"/>
                  </a:lnTo>
                  <a:lnTo>
                    <a:pt x="44" y="9391"/>
                  </a:lnTo>
                  <a:lnTo>
                    <a:pt x="527" y="9786"/>
                  </a:lnTo>
                  <a:lnTo>
                    <a:pt x="1492" y="12199"/>
                  </a:lnTo>
                  <a:lnTo>
                    <a:pt x="1580" y="12331"/>
                  </a:lnTo>
                  <a:lnTo>
                    <a:pt x="1975" y="12507"/>
                  </a:lnTo>
                  <a:lnTo>
                    <a:pt x="2589" y="12945"/>
                  </a:lnTo>
                  <a:lnTo>
                    <a:pt x="2677" y="12945"/>
                  </a:lnTo>
                  <a:lnTo>
                    <a:pt x="6714" y="12858"/>
                  </a:lnTo>
                  <a:lnTo>
                    <a:pt x="10312" y="12419"/>
                  </a:lnTo>
                  <a:lnTo>
                    <a:pt x="10400" y="12419"/>
                  </a:lnTo>
                  <a:lnTo>
                    <a:pt x="10839" y="12068"/>
                  </a:lnTo>
                  <a:lnTo>
                    <a:pt x="10883" y="12024"/>
                  </a:lnTo>
                  <a:lnTo>
                    <a:pt x="11366" y="11366"/>
                  </a:lnTo>
                  <a:lnTo>
                    <a:pt x="11409" y="11322"/>
                  </a:lnTo>
                  <a:lnTo>
                    <a:pt x="12419" y="8865"/>
                  </a:lnTo>
                  <a:lnTo>
                    <a:pt x="12463" y="8821"/>
                  </a:lnTo>
                  <a:lnTo>
                    <a:pt x="12857" y="6583"/>
                  </a:lnTo>
                  <a:lnTo>
                    <a:pt x="12901" y="6539"/>
                  </a:lnTo>
                  <a:lnTo>
                    <a:pt x="12638" y="3906"/>
                  </a:lnTo>
                  <a:lnTo>
                    <a:pt x="12594" y="3862"/>
                  </a:lnTo>
                  <a:lnTo>
                    <a:pt x="11409" y="747"/>
                  </a:lnTo>
                  <a:lnTo>
                    <a:pt x="11497" y="483"/>
                  </a:lnTo>
                  <a:lnTo>
                    <a:pt x="11717" y="352"/>
                  </a:lnTo>
                  <a:lnTo>
                    <a:pt x="15052" y="1185"/>
                  </a:lnTo>
                  <a:lnTo>
                    <a:pt x="17553" y="2677"/>
                  </a:lnTo>
                  <a:lnTo>
                    <a:pt x="22116" y="5003"/>
                  </a:lnTo>
                  <a:lnTo>
                    <a:pt x="22204" y="5003"/>
                  </a:lnTo>
                  <a:lnTo>
                    <a:pt x="23477" y="4915"/>
                  </a:lnTo>
                  <a:lnTo>
                    <a:pt x="29357" y="3555"/>
                  </a:lnTo>
                  <a:lnTo>
                    <a:pt x="29444" y="3555"/>
                  </a:lnTo>
                  <a:lnTo>
                    <a:pt x="29488" y="3511"/>
                  </a:lnTo>
                  <a:lnTo>
                    <a:pt x="29488" y="3423"/>
                  </a:lnTo>
                  <a:lnTo>
                    <a:pt x="29488" y="3379"/>
                  </a:lnTo>
                  <a:lnTo>
                    <a:pt x="29444" y="3292"/>
                  </a:lnTo>
                  <a:lnTo>
                    <a:pt x="29400" y="3248"/>
                  </a:lnTo>
                  <a:lnTo>
                    <a:pt x="29357" y="3204"/>
                  </a:lnTo>
                  <a:lnTo>
                    <a:pt x="29269" y="3248"/>
                  </a:lnTo>
                  <a:lnTo>
                    <a:pt x="23433" y="4564"/>
                  </a:lnTo>
                  <a:lnTo>
                    <a:pt x="22204" y="4652"/>
                  </a:lnTo>
                  <a:lnTo>
                    <a:pt x="17684" y="2370"/>
                  </a:lnTo>
                  <a:lnTo>
                    <a:pt x="15183" y="878"/>
                  </a:lnTo>
                  <a:lnTo>
                    <a:pt x="15139" y="878"/>
                  </a:lnTo>
                  <a:lnTo>
                    <a:pt x="11760" y="1"/>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7" name="Google Shape;4757;p91"/>
            <p:cNvSpPr/>
            <p:nvPr/>
          </p:nvSpPr>
          <p:spPr>
            <a:xfrm>
              <a:off x="3550000" y="2139500"/>
              <a:ext cx="25" cy="25"/>
            </a:xfrm>
            <a:custGeom>
              <a:rect b="b" l="l" r="r" t="t"/>
              <a:pathLst>
                <a:path extrusionOk="0" h="1" w="1">
                  <a:moveTo>
                    <a:pt x="0" y="0"/>
                  </a:moveTo>
                  <a:lnTo>
                    <a:pt x="0" y="0"/>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8" name="Google Shape;4758;p91"/>
            <p:cNvSpPr/>
            <p:nvPr/>
          </p:nvSpPr>
          <p:spPr>
            <a:xfrm>
              <a:off x="3550000" y="2139500"/>
              <a:ext cx="25" cy="25"/>
            </a:xfrm>
            <a:custGeom>
              <a:rect b="b" l="l" r="r" t="t"/>
              <a:pathLst>
                <a:path extrusionOk="0" fill="none" h="1" w="1">
                  <a:moveTo>
                    <a:pt x="0" y="0"/>
                  </a:moveTo>
                  <a:lnTo>
                    <a:pt x="0" y="0"/>
                  </a:lnTo>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9" name="Google Shape;4759;p91"/>
            <p:cNvSpPr/>
            <p:nvPr/>
          </p:nvSpPr>
          <p:spPr>
            <a:xfrm>
              <a:off x="3643250" y="872450"/>
              <a:ext cx="522200" cy="829375"/>
            </a:xfrm>
            <a:custGeom>
              <a:rect b="b" l="l" r="r" t="t"/>
              <a:pathLst>
                <a:path extrusionOk="0" h="33175" w="20888">
                  <a:moveTo>
                    <a:pt x="20668" y="1"/>
                  </a:moveTo>
                  <a:lnTo>
                    <a:pt x="20624" y="44"/>
                  </a:lnTo>
                  <a:lnTo>
                    <a:pt x="20580" y="88"/>
                  </a:lnTo>
                  <a:lnTo>
                    <a:pt x="16850" y="5178"/>
                  </a:lnTo>
                  <a:lnTo>
                    <a:pt x="14525" y="7943"/>
                  </a:lnTo>
                  <a:lnTo>
                    <a:pt x="11672" y="11146"/>
                  </a:lnTo>
                  <a:lnTo>
                    <a:pt x="9522" y="13823"/>
                  </a:lnTo>
                  <a:lnTo>
                    <a:pt x="9522" y="13867"/>
                  </a:lnTo>
                  <a:lnTo>
                    <a:pt x="8732" y="15227"/>
                  </a:lnTo>
                  <a:lnTo>
                    <a:pt x="8689" y="15315"/>
                  </a:lnTo>
                  <a:lnTo>
                    <a:pt x="8513" y="16851"/>
                  </a:lnTo>
                  <a:lnTo>
                    <a:pt x="8601" y="18869"/>
                  </a:lnTo>
                  <a:lnTo>
                    <a:pt x="8425" y="19220"/>
                  </a:lnTo>
                  <a:lnTo>
                    <a:pt x="5134" y="21677"/>
                  </a:lnTo>
                  <a:lnTo>
                    <a:pt x="5090" y="21765"/>
                  </a:lnTo>
                  <a:lnTo>
                    <a:pt x="4037" y="24617"/>
                  </a:lnTo>
                  <a:lnTo>
                    <a:pt x="3160" y="27865"/>
                  </a:lnTo>
                  <a:lnTo>
                    <a:pt x="2326" y="30892"/>
                  </a:lnTo>
                  <a:lnTo>
                    <a:pt x="1536" y="32253"/>
                  </a:lnTo>
                  <a:lnTo>
                    <a:pt x="483" y="32779"/>
                  </a:lnTo>
                  <a:lnTo>
                    <a:pt x="220" y="32691"/>
                  </a:lnTo>
                  <a:lnTo>
                    <a:pt x="88" y="32691"/>
                  </a:lnTo>
                  <a:lnTo>
                    <a:pt x="44" y="32735"/>
                  </a:lnTo>
                  <a:lnTo>
                    <a:pt x="0" y="32779"/>
                  </a:lnTo>
                  <a:lnTo>
                    <a:pt x="0" y="32867"/>
                  </a:lnTo>
                  <a:lnTo>
                    <a:pt x="0" y="32911"/>
                  </a:lnTo>
                  <a:lnTo>
                    <a:pt x="44" y="32955"/>
                  </a:lnTo>
                  <a:lnTo>
                    <a:pt x="88" y="32999"/>
                  </a:lnTo>
                  <a:lnTo>
                    <a:pt x="439" y="33130"/>
                  </a:lnTo>
                  <a:lnTo>
                    <a:pt x="483" y="33174"/>
                  </a:lnTo>
                  <a:lnTo>
                    <a:pt x="571" y="33130"/>
                  </a:lnTo>
                  <a:lnTo>
                    <a:pt x="1755" y="32516"/>
                  </a:lnTo>
                  <a:lnTo>
                    <a:pt x="1799" y="32472"/>
                  </a:lnTo>
                  <a:lnTo>
                    <a:pt x="2677" y="31068"/>
                  </a:lnTo>
                  <a:lnTo>
                    <a:pt x="2677" y="31024"/>
                  </a:lnTo>
                  <a:lnTo>
                    <a:pt x="3511" y="27952"/>
                  </a:lnTo>
                  <a:lnTo>
                    <a:pt x="4388" y="24705"/>
                  </a:lnTo>
                  <a:lnTo>
                    <a:pt x="5397" y="21941"/>
                  </a:lnTo>
                  <a:lnTo>
                    <a:pt x="8645" y="19483"/>
                  </a:lnTo>
                  <a:lnTo>
                    <a:pt x="8689" y="19396"/>
                  </a:lnTo>
                  <a:lnTo>
                    <a:pt x="8908" y="18957"/>
                  </a:lnTo>
                  <a:lnTo>
                    <a:pt x="8952" y="18869"/>
                  </a:lnTo>
                  <a:lnTo>
                    <a:pt x="8864" y="16851"/>
                  </a:lnTo>
                  <a:lnTo>
                    <a:pt x="9040" y="15359"/>
                  </a:lnTo>
                  <a:lnTo>
                    <a:pt x="9786" y="14042"/>
                  </a:lnTo>
                  <a:lnTo>
                    <a:pt x="11936" y="11366"/>
                  </a:lnTo>
                  <a:lnTo>
                    <a:pt x="14788" y="8162"/>
                  </a:lnTo>
                  <a:lnTo>
                    <a:pt x="17114" y="5398"/>
                  </a:lnTo>
                  <a:lnTo>
                    <a:pt x="20843" y="308"/>
                  </a:lnTo>
                  <a:lnTo>
                    <a:pt x="20887" y="220"/>
                  </a:lnTo>
                  <a:lnTo>
                    <a:pt x="20887" y="176"/>
                  </a:lnTo>
                  <a:lnTo>
                    <a:pt x="20887" y="88"/>
                  </a:lnTo>
                  <a:lnTo>
                    <a:pt x="20800" y="44"/>
                  </a:lnTo>
                  <a:lnTo>
                    <a:pt x="20756" y="1"/>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0" name="Google Shape;4760;p91"/>
            <p:cNvSpPr/>
            <p:nvPr/>
          </p:nvSpPr>
          <p:spPr>
            <a:xfrm>
              <a:off x="3612525" y="2141700"/>
              <a:ext cx="1811200" cy="630800"/>
            </a:xfrm>
            <a:custGeom>
              <a:rect b="b" l="l" r="r" t="t"/>
              <a:pathLst>
                <a:path extrusionOk="0" h="25232" w="72448">
                  <a:moveTo>
                    <a:pt x="69288" y="0"/>
                  </a:moveTo>
                  <a:lnTo>
                    <a:pt x="66655" y="483"/>
                  </a:lnTo>
                  <a:lnTo>
                    <a:pt x="66611" y="483"/>
                  </a:lnTo>
                  <a:lnTo>
                    <a:pt x="63627" y="1448"/>
                  </a:lnTo>
                  <a:lnTo>
                    <a:pt x="59546" y="2940"/>
                  </a:lnTo>
                  <a:lnTo>
                    <a:pt x="57967" y="3598"/>
                  </a:lnTo>
                  <a:lnTo>
                    <a:pt x="54149" y="3642"/>
                  </a:lnTo>
                  <a:lnTo>
                    <a:pt x="52394" y="3686"/>
                  </a:lnTo>
                  <a:lnTo>
                    <a:pt x="52306" y="3730"/>
                  </a:lnTo>
                  <a:lnTo>
                    <a:pt x="46865" y="6407"/>
                  </a:lnTo>
                  <a:lnTo>
                    <a:pt x="45154" y="7328"/>
                  </a:lnTo>
                  <a:lnTo>
                    <a:pt x="39142" y="8425"/>
                  </a:lnTo>
                  <a:lnTo>
                    <a:pt x="35324" y="8996"/>
                  </a:lnTo>
                  <a:lnTo>
                    <a:pt x="32033" y="9566"/>
                  </a:lnTo>
                  <a:lnTo>
                    <a:pt x="28128" y="10356"/>
                  </a:lnTo>
                  <a:lnTo>
                    <a:pt x="27206" y="10751"/>
                  </a:lnTo>
                  <a:lnTo>
                    <a:pt x="27119" y="10795"/>
                  </a:lnTo>
                  <a:lnTo>
                    <a:pt x="26855" y="11190"/>
                  </a:lnTo>
                  <a:lnTo>
                    <a:pt x="26812" y="11233"/>
                  </a:lnTo>
                  <a:lnTo>
                    <a:pt x="25363" y="16718"/>
                  </a:lnTo>
                  <a:lnTo>
                    <a:pt x="24091" y="19527"/>
                  </a:lnTo>
                  <a:lnTo>
                    <a:pt x="22423" y="22379"/>
                  </a:lnTo>
                  <a:lnTo>
                    <a:pt x="21063" y="24573"/>
                  </a:lnTo>
                  <a:lnTo>
                    <a:pt x="20668" y="24836"/>
                  </a:lnTo>
                  <a:lnTo>
                    <a:pt x="14964" y="23915"/>
                  </a:lnTo>
                  <a:lnTo>
                    <a:pt x="10269" y="22818"/>
                  </a:lnTo>
                  <a:lnTo>
                    <a:pt x="6802" y="22204"/>
                  </a:lnTo>
                  <a:lnTo>
                    <a:pt x="6758" y="22204"/>
                  </a:lnTo>
                  <a:lnTo>
                    <a:pt x="3467" y="21984"/>
                  </a:lnTo>
                  <a:lnTo>
                    <a:pt x="264" y="20843"/>
                  </a:lnTo>
                  <a:lnTo>
                    <a:pt x="132" y="20843"/>
                  </a:lnTo>
                  <a:lnTo>
                    <a:pt x="44" y="20887"/>
                  </a:lnTo>
                  <a:lnTo>
                    <a:pt x="44" y="20975"/>
                  </a:lnTo>
                  <a:lnTo>
                    <a:pt x="1" y="21019"/>
                  </a:lnTo>
                  <a:lnTo>
                    <a:pt x="44" y="21107"/>
                  </a:lnTo>
                  <a:lnTo>
                    <a:pt x="88" y="21150"/>
                  </a:lnTo>
                  <a:lnTo>
                    <a:pt x="132" y="21194"/>
                  </a:lnTo>
                  <a:lnTo>
                    <a:pt x="3379" y="22291"/>
                  </a:lnTo>
                  <a:lnTo>
                    <a:pt x="3423" y="22335"/>
                  </a:lnTo>
                  <a:lnTo>
                    <a:pt x="6758" y="22555"/>
                  </a:lnTo>
                  <a:lnTo>
                    <a:pt x="10181" y="23169"/>
                  </a:lnTo>
                  <a:lnTo>
                    <a:pt x="14876" y="24266"/>
                  </a:lnTo>
                  <a:lnTo>
                    <a:pt x="20668" y="25231"/>
                  </a:lnTo>
                  <a:lnTo>
                    <a:pt x="20712" y="25231"/>
                  </a:lnTo>
                  <a:lnTo>
                    <a:pt x="20800" y="25187"/>
                  </a:lnTo>
                  <a:lnTo>
                    <a:pt x="21283" y="24836"/>
                  </a:lnTo>
                  <a:lnTo>
                    <a:pt x="21326" y="24792"/>
                  </a:lnTo>
                  <a:lnTo>
                    <a:pt x="22731" y="22555"/>
                  </a:lnTo>
                  <a:lnTo>
                    <a:pt x="24398" y="19702"/>
                  </a:lnTo>
                  <a:lnTo>
                    <a:pt x="25715" y="16850"/>
                  </a:lnTo>
                  <a:lnTo>
                    <a:pt x="25715" y="16806"/>
                  </a:lnTo>
                  <a:lnTo>
                    <a:pt x="27119" y="11365"/>
                  </a:lnTo>
                  <a:lnTo>
                    <a:pt x="27382" y="11058"/>
                  </a:lnTo>
                  <a:lnTo>
                    <a:pt x="28216" y="10707"/>
                  </a:lnTo>
                  <a:lnTo>
                    <a:pt x="32121" y="9917"/>
                  </a:lnTo>
                  <a:lnTo>
                    <a:pt x="35368" y="9347"/>
                  </a:lnTo>
                  <a:lnTo>
                    <a:pt x="39186" y="8776"/>
                  </a:lnTo>
                  <a:lnTo>
                    <a:pt x="45241" y="7679"/>
                  </a:lnTo>
                  <a:lnTo>
                    <a:pt x="45285" y="7635"/>
                  </a:lnTo>
                  <a:lnTo>
                    <a:pt x="47040" y="6714"/>
                  </a:lnTo>
                  <a:lnTo>
                    <a:pt x="52438" y="4037"/>
                  </a:lnTo>
                  <a:lnTo>
                    <a:pt x="54149" y="3993"/>
                  </a:lnTo>
                  <a:lnTo>
                    <a:pt x="58011" y="3949"/>
                  </a:lnTo>
                  <a:lnTo>
                    <a:pt x="58098" y="3949"/>
                  </a:lnTo>
                  <a:lnTo>
                    <a:pt x="59678" y="3247"/>
                  </a:lnTo>
                  <a:lnTo>
                    <a:pt x="63715" y="1799"/>
                  </a:lnTo>
                  <a:lnTo>
                    <a:pt x="66699" y="790"/>
                  </a:lnTo>
                  <a:lnTo>
                    <a:pt x="69332" y="351"/>
                  </a:lnTo>
                  <a:lnTo>
                    <a:pt x="70868" y="658"/>
                  </a:lnTo>
                  <a:lnTo>
                    <a:pt x="71614" y="1404"/>
                  </a:lnTo>
                  <a:lnTo>
                    <a:pt x="72096" y="3159"/>
                  </a:lnTo>
                  <a:lnTo>
                    <a:pt x="72008" y="5792"/>
                  </a:lnTo>
                  <a:lnTo>
                    <a:pt x="71394" y="12550"/>
                  </a:lnTo>
                  <a:lnTo>
                    <a:pt x="71438" y="12638"/>
                  </a:lnTo>
                  <a:lnTo>
                    <a:pt x="71438" y="12682"/>
                  </a:lnTo>
                  <a:lnTo>
                    <a:pt x="71526" y="12725"/>
                  </a:lnTo>
                  <a:lnTo>
                    <a:pt x="71657" y="12725"/>
                  </a:lnTo>
                  <a:lnTo>
                    <a:pt x="71701" y="12682"/>
                  </a:lnTo>
                  <a:lnTo>
                    <a:pt x="71745" y="12638"/>
                  </a:lnTo>
                  <a:lnTo>
                    <a:pt x="71745" y="12594"/>
                  </a:lnTo>
                  <a:lnTo>
                    <a:pt x="72360" y="5836"/>
                  </a:lnTo>
                  <a:lnTo>
                    <a:pt x="72447" y="3116"/>
                  </a:lnTo>
                  <a:lnTo>
                    <a:pt x="72403" y="3072"/>
                  </a:lnTo>
                  <a:lnTo>
                    <a:pt x="71965" y="1273"/>
                  </a:lnTo>
                  <a:lnTo>
                    <a:pt x="71921" y="1185"/>
                  </a:lnTo>
                  <a:lnTo>
                    <a:pt x="71087" y="395"/>
                  </a:lnTo>
                  <a:lnTo>
                    <a:pt x="70999" y="351"/>
                  </a:lnTo>
                  <a:lnTo>
                    <a:pt x="69376" y="0"/>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1" name="Google Shape;4761;p91"/>
            <p:cNvSpPr/>
            <p:nvPr/>
          </p:nvSpPr>
          <p:spPr>
            <a:xfrm>
              <a:off x="3387650" y="738625"/>
              <a:ext cx="299500" cy="660425"/>
            </a:xfrm>
            <a:custGeom>
              <a:rect b="b" l="l" r="r" t="t"/>
              <a:pathLst>
                <a:path extrusionOk="0" h="26417" w="11980">
                  <a:moveTo>
                    <a:pt x="11716" y="0"/>
                  </a:moveTo>
                  <a:lnTo>
                    <a:pt x="11672" y="44"/>
                  </a:lnTo>
                  <a:lnTo>
                    <a:pt x="11628" y="88"/>
                  </a:lnTo>
                  <a:lnTo>
                    <a:pt x="9522" y="4300"/>
                  </a:lnTo>
                  <a:lnTo>
                    <a:pt x="7591" y="7679"/>
                  </a:lnTo>
                  <a:lnTo>
                    <a:pt x="7547" y="7679"/>
                  </a:lnTo>
                  <a:lnTo>
                    <a:pt x="6714" y="9610"/>
                  </a:lnTo>
                  <a:lnTo>
                    <a:pt x="6187" y="11014"/>
                  </a:lnTo>
                  <a:lnTo>
                    <a:pt x="5704" y="12374"/>
                  </a:lnTo>
                  <a:lnTo>
                    <a:pt x="4871" y="15051"/>
                  </a:lnTo>
                  <a:lnTo>
                    <a:pt x="4037" y="17552"/>
                  </a:lnTo>
                  <a:lnTo>
                    <a:pt x="3598" y="18825"/>
                  </a:lnTo>
                  <a:lnTo>
                    <a:pt x="3159" y="20053"/>
                  </a:lnTo>
                  <a:lnTo>
                    <a:pt x="2677" y="21282"/>
                  </a:lnTo>
                  <a:lnTo>
                    <a:pt x="2106" y="22555"/>
                  </a:lnTo>
                  <a:lnTo>
                    <a:pt x="1492" y="23783"/>
                  </a:lnTo>
                  <a:lnTo>
                    <a:pt x="834" y="25056"/>
                  </a:lnTo>
                  <a:lnTo>
                    <a:pt x="0" y="26153"/>
                  </a:lnTo>
                  <a:lnTo>
                    <a:pt x="0" y="26197"/>
                  </a:lnTo>
                  <a:lnTo>
                    <a:pt x="0" y="26284"/>
                  </a:lnTo>
                  <a:lnTo>
                    <a:pt x="0" y="26328"/>
                  </a:lnTo>
                  <a:lnTo>
                    <a:pt x="44" y="26372"/>
                  </a:lnTo>
                  <a:lnTo>
                    <a:pt x="176" y="26416"/>
                  </a:lnTo>
                  <a:lnTo>
                    <a:pt x="219" y="26416"/>
                  </a:lnTo>
                  <a:lnTo>
                    <a:pt x="307" y="26328"/>
                  </a:lnTo>
                  <a:lnTo>
                    <a:pt x="1141" y="25231"/>
                  </a:lnTo>
                  <a:lnTo>
                    <a:pt x="1799" y="23959"/>
                  </a:lnTo>
                  <a:lnTo>
                    <a:pt x="2413" y="22686"/>
                  </a:lnTo>
                  <a:lnTo>
                    <a:pt x="2984" y="21458"/>
                  </a:lnTo>
                  <a:lnTo>
                    <a:pt x="3467" y="20185"/>
                  </a:lnTo>
                  <a:lnTo>
                    <a:pt x="3949" y="18956"/>
                  </a:lnTo>
                  <a:lnTo>
                    <a:pt x="4388" y="17684"/>
                  </a:lnTo>
                  <a:lnTo>
                    <a:pt x="5178" y="15139"/>
                  </a:lnTo>
                  <a:lnTo>
                    <a:pt x="6056" y="12506"/>
                  </a:lnTo>
                  <a:lnTo>
                    <a:pt x="6538" y="11146"/>
                  </a:lnTo>
                  <a:lnTo>
                    <a:pt x="7021" y="9742"/>
                  </a:lnTo>
                  <a:lnTo>
                    <a:pt x="7898" y="7855"/>
                  </a:lnTo>
                  <a:lnTo>
                    <a:pt x="9829" y="4476"/>
                  </a:lnTo>
                  <a:lnTo>
                    <a:pt x="11936" y="263"/>
                  </a:lnTo>
                  <a:lnTo>
                    <a:pt x="11979" y="176"/>
                  </a:lnTo>
                  <a:lnTo>
                    <a:pt x="11979" y="132"/>
                  </a:lnTo>
                  <a:lnTo>
                    <a:pt x="11936" y="44"/>
                  </a:lnTo>
                  <a:lnTo>
                    <a:pt x="11892" y="0"/>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2" name="Google Shape;4762;p91"/>
            <p:cNvSpPr/>
            <p:nvPr/>
          </p:nvSpPr>
          <p:spPr>
            <a:xfrm>
              <a:off x="4327775" y="2656175"/>
              <a:ext cx="230400" cy="66950"/>
            </a:xfrm>
            <a:custGeom>
              <a:rect b="b" l="l" r="r" t="t"/>
              <a:pathLst>
                <a:path extrusionOk="0" h="2678" w="9216">
                  <a:moveTo>
                    <a:pt x="3292" y="1"/>
                  </a:moveTo>
                  <a:lnTo>
                    <a:pt x="1624" y="220"/>
                  </a:lnTo>
                  <a:lnTo>
                    <a:pt x="1536" y="220"/>
                  </a:lnTo>
                  <a:lnTo>
                    <a:pt x="1054" y="528"/>
                  </a:lnTo>
                  <a:lnTo>
                    <a:pt x="1010" y="615"/>
                  </a:lnTo>
                  <a:lnTo>
                    <a:pt x="1" y="2414"/>
                  </a:lnTo>
                  <a:lnTo>
                    <a:pt x="1" y="2458"/>
                  </a:lnTo>
                  <a:lnTo>
                    <a:pt x="1" y="2546"/>
                  </a:lnTo>
                  <a:lnTo>
                    <a:pt x="44" y="2590"/>
                  </a:lnTo>
                  <a:lnTo>
                    <a:pt x="88" y="2634"/>
                  </a:lnTo>
                  <a:lnTo>
                    <a:pt x="176" y="2678"/>
                  </a:lnTo>
                  <a:lnTo>
                    <a:pt x="264" y="2634"/>
                  </a:lnTo>
                  <a:lnTo>
                    <a:pt x="308" y="2590"/>
                  </a:lnTo>
                  <a:lnTo>
                    <a:pt x="1273" y="791"/>
                  </a:lnTo>
                  <a:lnTo>
                    <a:pt x="1712" y="571"/>
                  </a:lnTo>
                  <a:lnTo>
                    <a:pt x="3336" y="352"/>
                  </a:lnTo>
                  <a:lnTo>
                    <a:pt x="6583" y="396"/>
                  </a:lnTo>
                  <a:lnTo>
                    <a:pt x="8996" y="747"/>
                  </a:lnTo>
                  <a:lnTo>
                    <a:pt x="9084" y="703"/>
                  </a:lnTo>
                  <a:lnTo>
                    <a:pt x="9128" y="703"/>
                  </a:lnTo>
                  <a:lnTo>
                    <a:pt x="9172" y="659"/>
                  </a:lnTo>
                  <a:lnTo>
                    <a:pt x="9216" y="571"/>
                  </a:lnTo>
                  <a:lnTo>
                    <a:pt x="9216" y="528"/>
                  </a:lnTo>
                  <a:lnTo>
                    <a:pt x="9172" y="440"/>
                  </a:lnTo>
                  <a:lnTo>
                    <a:pt x="9128" y="396"/>
                  </a:lnTo>
                  <a:lnTo>
                    <a:pt x="9040" y="396"/>
                  </a:lnTo>
                  <a:lnTo>
                    <a:pt x="6627" y="45"/>
                  </a:lnTo>
                  <a:lnTo>
                    <a:pt x="3292" y="1"/>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3" name="Google Shape;4763;p91"/>
            <p:cNvSpPr/>
            <p:nvPr/>
          </p:nvSpPr>
          <p:spPr>
            <a:xfrm>
              <a:off x="3893350" y="2910700"/>
              <a:ext cx="171175" cy="15375"/>
            </a:xfrm>
            <a:custGeom>
              <a:rect b="b" l="l" r="r" t="t"/>
              <a:pathLst>
                <a:path extrusionOk="0" h="615" w="6847">
                  <a:moveTo>
                    <a:pt x="133" y="0"/>
                  </a:moveTo>
                  <a:lnTo>
                    <a:pt x="45" y="44"/>
                  </a:lnTo>
                  <a:lnTo>
                    <a:pt x="1" y="88"/>
                  </a:lnTo>
                  <a:lnTo>
                    <a:pt x="1" y="176"/>
                  </a:lnTo>
                  <a:lnTo>
                    <a:pt x="1" y="220"/>
                  </a:lnTo>
                  <a:lnTo>
                    <a:pt x="45" y="307"/>
                  </a:lnTo>
                  <a:lnTo>
                    <a:pt x="89" y="307"/>
                  </a:lnTo>
                  <a:lnTo>
                    <a:pt x="133" y="351"/>
                  </a:lnTo>
                  <a:lnTo>
                    <a:pt x="2985" y="615"/>
                  </a:lnTo>
                  <a:lnTo>
                    <a:pt x="6671" y="571"/>
                  </a:lnTo>
                  <a:lnTo>
                    <a:pt x="6759" y="571"/>
                  </a:lnTo>
                  <a:lnTo>
                    <a:pt x="6802" y="527"/>
                  </a:lnTo>
                  <a:lnTo>
                    <a:pt x="6846" y="483"/>
                  </a:lnTo>
                  <a:lnTo>
                    <a:pt x="6846" y="395"/>
                  </a:lnTo>
                  <a:lnTo>
                    <a:pt x="6846" y="351"/>
                  </a:lnTo>
                  <a:lnTo>
                    <a:pt x="6802" y="307"/>
                  </a:lnTo>
                  <a:lnTo>
                    <a:pt x="6759" y="263"/>
                  </a:lnTo>
                  <a:lnTo>
                    <a:pt x="6671" y="220"/>
                  </a:lnTo>
                  <a:lnTo>
                    <a:pt x="2985" y="263"/>
                  </a:lnTo>
                  <a:lnTo>
                    <a:pt x="176" y="0"/>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4" name="Google Shape;4764;p91"/>
            <p:cNvSpPr/>
            <p:nvPr/>
          </p:nvSpPr>
          <p:spPr>
            <a:xfrm>
              <a:off x="3224175" y="777000"/>
              <a:ext cx="230400" cy="580350"/>
            </a:xfrm>
            <a:custGeom>
              <a:rect b="b" l="l" r="r" t="t"/>
              <a:pathLst>
                <a:path extrusionOk="0" h="23214" w="9216">
                  <a:moveTo>
                    <a:pt x="9040" y="1"/>
                  </a:moveTo>
                  <a:lnTo>
                    <a:pt x="8952" y="45"/>
                  </a:lnTo>
                  <a:lnTo>
                    <a:pt x="8909" y="45"/>
                  </a:lnTo>
                  <a:lnTo>
                    <a:pt x="8865" y="133"/>
                  </a:lnTo>
                  <a:lnTo>
                    <a:pt x="7768" y="2239"/>
                  </a:lnTo>
                  <a:lnTo>
                    <a:pt x="6627" y="5091"/>
                  </a:lnTo>
                  <a:lnTo>
                    <a:pt x="5486" y="8689"/>
                  </a:lnTo>
                  <a:lnTo>
                    <a:pt x="4082" y="12112"/>
                  </a:lnTo>
                  <a:lnTo>
                    <a:pt x="2019" y="16412"/>
                  </a:lnTo>
                  <a:lnTo>
                    <a:pt x="1975" y="16456"/>
                  </a:lnTo>
                  <a:lnTo>
                    <a:pt x="966" y="19659"/>
                  </a:lnTo>
                  <a:lnTo>
                    <a:pt x="1" y="22994"/>
                  </a:lnTo>
                  <a:lnTo>
                    <a:pt x="1" y="23082"/>
                  </a:lnTo>
                  <a:lnTo>
                    <a:pt x="45" y="23126"/>
                  </a:lnTo>
                  <a:lnTo>
                    <a:pt x="89" y="23170"/>
                  </a:lnTo>
                  <a:lnTo>
                    <a:pt x="132" y="23214"/>
                  </a:lnTo>
                  <a:lnTo>
                    <a:pt x="308" y="23214"/>
                  </a:lnTo>
                  <a:lnTo>
                    <a:pt x="352" y="23082"/>
                  </a:lnTo>
                  <a:lnTo>
                    <a:pt x="1273" y="19747"/>
                  </a:lnTo>
                  <a:lnTo>
                    <a:pt x="2326" y="16544"/>
                  </a:lnTo>
                  <a:lnTo>
                    <a:pt x="4389" y="12244"/>
                  </a:lnTo>
                  <a:lnTo>
                    <a:pt x="5793" y="8777"/>
                  </a:lnTo>
                  <a:lnTo>
                    <a:pt x="6978" y="5179"/>
                  </a:lnTo>
                  <a:lnTo>
                    <a:pt x="8075" y="2414"/>
                  </a:lnTo>
                  <a:lnTo>
                    <a:pt x="9172" y="264"/>
                  </a:lnTo>
                  <a:lnTo>
                    <a:pt x="9216" y="220"/>
                  </a:lnTo>
                  <a:lnTo>
                    <a:pt x="9172" y="133"/>
                  </a:lnTo>
                  <a:lnTo>
                    <a:pt x="9172" y="89"/>
                  </a:lnTo>
                  <a:lnTo>
                    <a:pt x="9084" y="45"/>
                  </a:lnTo>
                  <a:lnTo>
                    <a:pt x="9040" y="1"/>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5" name="Google Shape;4765;p91"/>
            <p:cNvSpPr/>
            <p:nvPr/>
          </p:nvSpPr>
          <p:spPr>
            <a:xfrm>
              <a:off x="4358500" y="2701175"/>
              <a:ext cx="82300" cy="30725"/>
            </a:xfrm>
            <a:custGeom>
              <a:rect b="b" l="l" r="r" t="t"/>
              <a:pathLst>
                <a:path extrusionOk="0" h="1229" w="3292">
                  <a:moveTo>
                    <a:pt x="3116" y="0"/>
                  </a:moveTo>
                  <a:lnTo>
                    <a:pt x="1624" y="88"/>
                  </a:lnTo>
                  <a:lnTo>
                    <a:pt x="1580" y="88"/>
                  </a:lnTo>
                  <a:lnTo>
                    <a:pt x="88" y="922"/>
                  </a:lnTo>
                  <a:lnTo>
                    <a:pt x="44" y="965"/>
                  </a:lnTo>
                  <a:lnTo>
                    <a:pt x="0" y="1009"/>
                  </a:lnTo>
                  <a:lnTo>
                    <a:pt x="0" y="1053"/>
                  </a:lnTo>
                  <a:lnTo>
                    <a:pt x="0" y="1141"/>
                  </a:lnTo>
                  <a:lnTo>
                    <a:pt x="88" y="1185"/>
                  </a:lnTo>
                  <a:lnTo>
                    <a:pt x="176" y="1229"/>
                  </a:lnTo>
                  <a:lnTo>
                    <a:pt x="264" y="1229"/>
                  </a:lnTo>
                  <a:lnTo>
                    <a:pt x="1712" y="439"/>
                  </a:lnTo>
                  <a:lnTo>
                    <a:pt x="3116" y="351"/>
                  </a:lnTo>
                  <a:lnTo>
                    <a:pt x="3204" y="351"/>
                  </a:lnTo>
                  <a:lnTo>
                    <a:pt x="3247" y="307"/>
                  </a:lnTo>
                  <a:lnTo>
                    <a:pt x="3291" y="219"/>
                  </a:lnTo>
                  <a:lnTo>
                    <a:pt x="3291" y="176"/>
                  </a:lnTo>
                  <a:lnTo>
                    <a:pt x="3291" y="88"/>
                  </a:lnTo>
                  <a:lnTo>
                    <a:pt x="3247" y="44"/>
                  </a:lnTo>
                  <a:lnTo>
                    <a:pt x="3160" y="0"/>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6" name="Google Shape;4766;p91"/>
            <p:cNvSpPr/>
            <p:nvPr/>
          </p:nvSpPr>
          <p:spPr>
            <a:xfrm>
              <a:off x="3816575" y="2913975"/>
              <a:ext cx="229300" cy="34050"/>
            </a:xfrm>
            <a:custGeom>
              <a:rect b="b" l="l" r="r" t="t"/>
              <a:pathLst>
                <a:path extrusionOk="0" h="1362" w="9172">
                  <a:moveTo>
                    <a:pt x="88" y="1"/>
                  </a:moveTo>
                  <a:lnTo>
                    <a:pt x="44" y="45"/>
                  </a:lnTo>
                  <a:lnTo>
                    <a:pt x="0" y="89"/>
                  </a:lnTo>
                  <a:lnTo>
                    <a:pt x="0" y="176"/>
                  </a:lnTo>
                  <a:lnTo>
                    <a:pt x="0" y="220"/>
                  </a:lnTo>
                  <a:lnTo>
                    <a:pt x="44" y="308"/>
                  </a:lnTo>
                  <a:lnTo>
                    <a:pt x="88" y="308"/>
                  </a:lnTo>
                  <a:lnTo>
                    <a:pt x="2150" y="1010"/>
                  </a:lnTo>
                  <a:lnTo>
                    <a:pt x="2194" y="1010"/>
                  </a:lnTo>
                  <a:lnTo>
                    <a:pt x="3993" y="1273"/>
                  </a:lnTo>
                  <a:lnTo>
                    <a:pt x="4037" y="1273"/>
                  </a:lnTo>
                  <a:lnTo>
                    <a:pt x="7504" y="1361"/>
                  </a:lnTo>
                  <a:lnTo>
                    <a:pt x="9040" y="1317"/>
                  </a:lnTo>
                  <a:lnTo>
                    <a:pt x="9084" y="1317"/>
                  </a:lnTo>
                  <a:lnTo>
                    <a:pt x="9127" y="1273"/>
                  </a:lnTo>
                  <a:lnTo>
                    <a:pt x="9171" y="1229"/>
                  </a:lnTo>
                  <a:lnTo>
                    <a:pt x="9171" y="1142"/>
                  </a:lnTo>
                  <a:lnTo>
                    <a:pt x="9171" y="1054"/>
                  </a:lnTo>
                  <a:lnTo>
                    <a:pt x="9127" y="1010"/>
                  </a:lnTo>
                  <a:lnTo>
                    <a:pt x="9084" y="966"/>
                  </a:lnTo>
                  <a:lnTo>
                    <a:pt x="8996" y="966"/>
                  </a:lnTo>
                  <a:lnTo>
                    <a:pt x="7504" y="1010"/>
                  </a:lnTo>
                  <a:lnTo>
                    <a:pt x="4037" y="922"/>
                  </a:lnTo>
                  <a:lnTo>
                    <a:pt x="2238" y="659"/>
                  </a:lnTo>
                  <a:lnTo>
                    <a:pt x="220" y="1"/>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7" name="Google Shape;4767;p91"/>
            <p:cNvSpPr/>
            <p:nvPr/>
          </p:nvSpPr>
          <p:spPr>
            <a:xfrm>
              <a:off x="3192375" y="766050"/>
              <a:ext cx="239175" cy="620925"/>
            </a:xfrm>
            <a:custGeom>
              <a:rect b="b" l="l" r="r" t="t"/>
              <a:pathLst>
                <a:path extrusionOk="0" h="24837" w="9567">
                  <a:moveTo>
                    <a:pt x="9303" y="0"/>
                  </a:moveTo>
                  <a:lnTo>
                    <a:pt x="9259" y="44"/>
                  </a:lnTo>
                  <a:lnTo>
                    <a:pt x="9215" y="88"/>
                  </a:lnTo>
                  <a:lnTo>
                    <a:pt x="8162" y="2106"/>
                  </a:lnTo>
                  <a:lnTo>
                    <a:pt x="8118" y="2150"/>
                  </a:lnTo>
                  <a:lnTo>
                    <a:pt x="7065" y="4695"/>
                  </a:lnTo>
                  <a:lnTo>
                    <a:pt x="6012" y="8030"/>
                  </a:lnTo>
                  <a:lnTo>
                    <a:pt x="4871" y="10882"/>
                  </a:lnTo>
                  <a:lnTo>
                    <a:pt x="3379" y="13866"/>
                  </a:lnTo>
                  <a:lnTo>
                    <a:pt x="2150" y="16587"/>
                  </a:lnTo>
                  <a:lnTo>
                    <a:pt x="966" y="20273"/>
                  </a:lnTo>
                  <a:lnTo>
                    <a:pt x="0" y="24617"/>
                  </a:lnTo>
                  <a:lnTo>
                    <a:pt x="0" y="24705"/>
                  </a:lnTo>
                  <a:lnTo>
                    <a:pt x="0" y="24749"/>
                  </a:lnTo>
                  <a:lnTo>
                    <a:pt x="88" y="24793"/>
                  </a:lnTo>
                  <a:lnTo>
                    <a:pt x="132" y="24836"/>
                  </a:lnTo>
                  <a:lnTo>
                    <a:pt x="176" y="24836"/>
                  </a:lnTo>
                  <a:lnTo>
                    <a:pt x="264" y="24793"/>
                  </a:lnTo>
                  <a:lnTo>
                    <a:pt x="351" y="24705"/>
                  </a:lnTo>
                  <a:lnTo>
                    <a:pt x="1317" y="20361"/>
                  </a:lnTo>
                  <a:lnTo>
                    <a:pt x="2501" y="16719"/>
                  </a:lnTo>
                  <a:lnTo>
                    <a:pt x="3686" y="14042"/>
                  </a:lnTo>
                  <a:lnTo>
                    <a:pt x="5222" y="11058"/>
                  </a:lnTo>
                  <a:lnTo>
                    <a:pt x="6319" y="8162"/>
                  </a:lnTo>
                  <a:lnTo>
                    <a:pt x="7416" y="4827"/>
                  </a:lnTo>
                  <a:lnTo>
                    <a:pt x="8469" y="2282"/>
                  </a:lnTo>
                  <a:lnTo>
                    <a:pt x="9522" y="263"/>
                  </a:lnTo>
                  <a:lnTo>
                    <a:pt x="9566" y="220"/>
                  </a:lnTo>
                  <a:lnTo>
                    <a:pt x="9522" y="132"/>
                  </a:lnTo>
                  <a:lnTo>
                    <a:pt x="9522" y="88"/>
                  </a:lnTo>
                  <a:lnTo>
                    <a:pt x="9435" y="44"/>
                  </a:lnTo>
                  <a:lnTo>
                    <a:pt x="9391" y="0"/>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8" name="Google Shape;4768;p91"/>
            <p:cNvSpPr/>
            <p:nvPr/>
          </p:nvSpPr>
          <p:spPr>
            <a:xfrm>
              <a:off x="3859350" y="2946900"/>
              <a:ext cx="105350" cy="24150"/>
            </a:xfrm>
            <a:custGeom>
              <a:rect b="b" l="l" r="r" t="t"/>
              <a:pathLst>
                <a:path extrusionOk="0" h="966" w="4214">
                  <a:moveTo>
                    <a:pt x="132" y="0"/>
                  </a:moveTo>
                  <a:lnTo>
                    <a:pt x="88" y="44"/>
                  </a:lnTo>
                  <a:lnTo>
                    <a:pt x="45" y="88"/>
                  </a:lnTo>
                  <a:lnTo>
                    <a:pt x="1" y="132"/>
                  </a:lnTo>
                  <a:lnTo>
                    <a:pt x="1" y="220"/>
                  </a:lnTo>
                  <a:lnTo>
                    <a:pt x="1" y="264"/>
                  </a:lnTo>
                  <a:lnTo>
                    <a:pt x="88" y="307"/>
                  </a:lnTo>
                  <a:lnTo>
                    <a:pt x="132" y="351"/>
                  </a:lnTo>
                  <a:lnTo>
                    <a:pt x="1931" y="790"/>
                  </a:lnTo>
                  <a:lnTo>
                    <a:pt x="1975" y="790"/>
                  </a:lnTo>
                  <a:lnTo>
                    <a:pt x="4038" y="966"/>
                  </a:lnTo>
                  <a:lnTo>
                    <a:pt x="4169" y="922"/>
                  </a:lnTo>
                  <a:lnTo>
                    <a:pt x="4213" y="790"/>
                  </a:lnTo>
                  <a:lnTo>
                    <a:pt x="4213" y="746"/>
                  </a:lnTo>
                  <a:lnTo>
                    <a:pt x="4169" y="658"/>
                  </a:lnTo>
                  <a:lnTo>
                    <a:pt x="4125" y="615"/>
                  </a:lnTo>
                  <a:lnTo>
                    <a:pt x="4082" y="615"/>
                  </a:lnTo>
                  <a:lnTo>
                    <a:pt x="2019" y="439"/>
                  </a:lnTo>
                  <a:lnTo>
                    <a:pt x="220" y="0"/>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9" name="Google Shape;4769;p91"/>
            <p:cNvSpPr/>
            <p:nvPr/>
          </p:nvSpPr>
          <p:spPr>
            <a:xfrm>
              <a:off x="3161650" y="766050"/>
              <a:ext cx="238075" cy="613250"/>
            </a:xfrm>
            <a:custGeom>
              <a:rect b="b" l="l" r="r" t="t"/>
              <a:pathLst>
                <a:path extrusionOk="0" h="24530" w="9523">
                  <a:moveTo>
                    <a:pt x="9347" y="0"/>
                  </a:moveTo>
                  <a:lnTo>
                    <a:pt x="9303" y="44"/>
                  </a:lnTo>
                  <a:lnTo>
                    <a:pt x="9259" y="44"/>
                  </a:lnTo>
                  <a:lnTo>
                    <a:pt x="9216" y="88"/>
                  </a:lnTo>
                  <a:lnTo>
                    <a:pt x="8426" y="1536"/>
                  </a:lnTo>
                  <a:lnTo>
                    <a:pt x="8426" y="1580"/>
                  </a:lnTo>
                  <a:lnTo>
                    <a:pt x="7548" y="3906"/>
                  </a:lnTo>
                  <a:lnTo>
                    <a:pt x="6539" y="6933"/>
                  </a:lnTo>
                  <a:lnTo>
                    <a:pt x="5310" y="9917"/>
                  </a:lnTo>
                  <a:lnTo>
                    <a:pt x="3643" y="13252"/>
                  </a:lnTo>
                  <a:lnTo>
                    <a:pt x="2239" y="16280"/>
                  </a:lnTo>
                  <a:lnTo>
                    <a:pt x="2239" y="16324"/>
                  </a:lnTo>
                  <a:lnTo>
                    <a:pt x="922" y="20405"/>
                  </a:lnTo>
                  <a:lnTo>
                    <a:pt x="1" y="23388"/>
                  </a:lnTo>
                  <a:lnTo>
                    <a:pt x="1" y="23520"/>
                  </a:lnTo>
                  <a:lnTo>
                    <a:pt x="352" y="24442"/>
                  </a:lnTo>
                  <a:lnTo>
                    <a:pt x="439" y="24529"/>
                  </a:lnTo>
                  <a:lnTo>
                    <a:pt x="571" y="24529"/>
                  </a:lnTo>
                  <a:lnTo>
                    <a:pt x="659" y="24485"/>
                  </a:lnTo>
                  <a:lnTo>
                    <a:pt x="659" y="24442"/>
                  </a:lnTo>
                  <a:lnTo>
                    <a:pt x="703" y="24354"/>
                  </a:lnTo>
                  <a:lnTo>
                    <a:pt x="703" y="24310"/>
                  </a:lnTo>
                  <a:lnTo>
                    <a:pt x="352" y="23432"/>
                  </a:lnTo>
                  <a:lnTo>
                    <a:pt x="1273" y="20536"/>
                  </a:lnTo>
                  <a:lnTo>
                    <a:pt x="2546" y="16411"/>
                  </a:lnTo>
                  <a:lnTo>
                    <a:pt x="3950" y="13384"/>
                  </a:lnTo>
                  <a:lnTo>
                    <a:pt x="5617" y="10093"/>
                  </a:lnTo>
                  <a:lnTo>
                    <a:pt x="6846" y="7021"/>
                  </a:lnTo>
                  <a:lnTo>
                    <a:pt x="7855" y="4037"/>
                  </a:lnTo>
                  <a:lnTo>
                    <a:pt x="8733" y="1712"/>
                  </a:lnTo>
                  <a:lnTo>
                    <a:pt x="9523" y="263"/>
                  </a:lnTo>
                  <a:lnTo>
                    <a:pt x="9523" y="220"/>
                  </a:lnTo>
                  <a:lnTo>
                    <a:pt x="9523" y="132"/>
                  </a:lnTo>
                  <a:lnTo>
                    <a:pt x="9479" y="88"/>
                  </a:lnTo>
                  <a:lnTo>
                    <a:pt x="9435" y="44"/>
                  </a:lnTo>
                  <a:lnTo>
                    <a:pt x="9347" y="0"/>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0" name="Google Shape;4770;p91"/>
            <p:cNvSpPr/>
            <p:nvPr/>
          </p:nvSpPr>
          <p:spPr>
            <a:xfrm>
              <a:off x="4527425" y="1110500"/>
              <a:ext cx="63650" cy="151425"/>
            </a:xfrm>
            <a:custGeom>
              <a:rect b="b" l="l" r="r" t="t"/>
              <a:pathLst>
                <a:path extrusionOk="0" h="6057" w="2546">
                  <a:moveTo>
                    <a:pt x="396" y="396"/>
                  </a:moveTo>
                  <a:lnTo>
                    <a:pt x="571" y="483"/>
                  </a:lnTo>
                  <a:lnTo>
                    <a:pt x="1712" y="1756"/>
                  </a:lnTo>
                  <a:lnTo>
                    <a:pt x="2195" y="3292"/>
                  </a:lnTo>
                  <a:lnTo>
                    <a:pt x="1888" y="5266"/>
                  </a:lnTo>
                  <a:lnTo>
                    <a:pt x="1756" y="5705"/>
                  </a:lnTo>
                  <a:lnTo>
                    <a:pt x="835" y="4081"/>
                  </a:lnTo>
                  <a:lnTo>
                    <a:pt x="352" y="659"/>
                  </a:lnTo>
                  <a:lnTo>
                    <a:pt x="396" y="396"/>
                  </a:lnTo>
                  <a:close/>
                  <a:moveTo>
                    <a:pt x="264" y="1"/>
                  </a:moveTo>
                  <a:lnTo>
                    <a:pt x="176" y="44"/>
                  </a:lnTo>
                  <a:lnTo>
                    <a:pt x="133" y="88"/>
                  </a:lnTo>
                  <a:lnTo>
                    <a:pt x="89" y="132"/>
                  </a:lnTo>
                  <a:lnTo>
                    <a:pt x="1" y="615"/>
                  </a:lnTo>
                  <a:lnTo>
                    <a:pt x="1" y="659"/>
                  </a:lnTo>
                  <a:lnTo>
                    <a:pt x="484" y="4169"/>
                  </a:lnTo>
                  <a:lnTo>
                    <a:pt x="527" y="4213"/>
                  </a:lnTo>
                  <a:lnTo>
                    <a:pt x="1493" y="5924"/>
                  </a:lnTo>
                  <a:lnTo>
                    <a:pt x="1537" y="6012"/>
                  </a:lnTo>
                  <a:lnTo>
                    <a:pt x="1624" y="6012"/>
                  </a:lnTo>
                  <a:lnTo>
                    <a:pt x="1888" y="6056"/>
                  </a:lnTo>
                  <a:lnTo>
                    <a:pt x="1975" y="6012"/>
                  </a:lnTo>
                  <a:lnTo>
                    <a:pt x="2063" y="5924"/>
                  </a:lnTo>
                  <a:lnTo>
                    <a:pt x="2239" y="5354"/>
                  </a:lnTo>
                  <a:lnTo>
                    <a:pt x="2546" y="3292"/>
                  </a:lnTo>
                  <a:lnTo>
                    <a:pt x="2546" y="3204"/>
                  </a:lnTo>
                  <a:lnTo>
                    <a:pt x="2019" y="1624"/>
                  </a:lnTo>
                  <a:lnTo>
                    <a:pt x="1975" y="1536"/>
                  </a:lnTo>
                  <a:lnTo>
                    <a:pt x="791" y="220"/>
                  </a:lnTo>
                  <a:lnTo>
                    <a:pt x="703" y="132"/>
                  </a:lnTo>
                  <a:lnTo>
                    <a:pt x="308" y="1"/>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1" name="Google Shape;4771;p91"/>
            <p:cNvSpPr/>
            <p:nvPr/>
          </p:nvSpPr>
          <p:spPr>
            <a:xfrm>
              <a:off x="4484650" y="1084175"/>
              <a:ext cx="129475" cy="362025"/>
            </a:xfrm>
            <a:custGeom>
              <a:rect b="b" l="l" r="r" t="t"/>
              <a:pathLst>
                <a:path extrusionOk="0" h="14481" w="5179">
                  <a:moveTo>
                    <a:pt x="1536" y="0"/>
                  </a:moveTo>
                  <a:lnTo>
                    <a:pt x="1449" y="44"/>
                  </a:lnTo>
                  <a:lnTo>
                    <a:pt x="1405" y="88"/>
                  </a:lnTo>
                  <a:lnTo>
                    <a:pt x="132" y="2282"/>
                  </a:lnTo>
                  <a:lnTo>
                    <a:pt x="88" y="2414"/>
                  </a:lnTo>
                  <a:lnTo>
                    <a:pt x="834" y="7636"/>
                  </a:lnTo>
                  <a:lnTo>
                    <a:pt x="615" y="9566"/>
                  </a:lnTo>
                  <a:lnTo>
                    <a:pt x="1" y="13472"/>
                  </a:lnTo>
                  <a:lnTo>
                    <a:pt x="1" y="13559"/>
                  </a:lnTo>
                  <a:lnTo>
                    <a:pt x="264" y="14305"/>
                  </a:lnTo>
                  <a:lnTo>
                    <a:pt x="308" y="14393"/>
                  </a:lnTo>
                  <a:lnTo>
                    <a:pt x="395" y="14437"/>
                  </a:lnTo>
                  <a:lnTo>
                    <a:pt x="790" y="14481"/>
                  </a:lnTo>
                  <a:lnTo>
                    <a:pt x="878" y="14481"/>
                  </a:lnTo>
                  <a:lnTo>
                    <a:pt x="966" y="14437"/>
                  </a:lnTo>
                  <a:lnTo>
                    <a:pt x="1361" y="13911"/>
                  </a:lnTo>
                  <a:lnTo>
                    <a:pt x="1405" y="13867"/>
                  </a:lnTo>
                  <a:lnTo>
                    <a:pt x="3204" y="9786"/>
                  </a:lnTo>
                  <a:lnTo>
                    <a:pt x="4345" y="8513"/>
                  </a:lnTo>
                  <a:lnTo>
                    <a:pt x="4389" y="8469"/>
                  </a:lnTo>
                  <a:lnTo>
                    <a:pt x="4959" y="5924"/>
                  </a:lnTo>
                  <a:lnTo>
                    <a:pt x="5178" y="4169"/>
                  </a:lnTo>
                  <a:lnTo>
                    <a:pt x="5178" y="4081"/>
                  </a:lnTo>
                  <a:lnTo>
                    <a:pt x="4169" y="1931"/>
                  </a:lnTo>
                  <a:lnTo>
                    <a:pt x="4125" y="1887"/>
                  </a:lnTo>
                  <a:lnTo>
                    <a:pt x="4081" y="1843"/>
                  </a:lnTo>
                  <a:lnTo>
                    <a:pt x="3906" y="1843"/>
                  </a:lnTo>
                  <a:lnTo>
                    <a:pt x="3862" y="1887"/>
                  </a:lnTo>
                  <a:lnTo>
                    <a:pt x="3818" y="1975"/>
                  </a:lnTo>
                  <a:lnTo>
                    <a:pt x="3818" y="2019"/>
                  </a:lnTo>
                  <a:lnTo>
                    <a:pt x="3862" y="2107"/>
                  </a:lnTo>
                  <a:lnTo>
                    <a:pt x="4827" y="4213"/>
                  </a:lnTo>
                  <a:lnTo>
                    <a:pt x="4608" y="5880"/>
                  </a:lnTo>
                  <a:lnTo>
                    <a:pt x="4038" y="8338"/>
                  </a:lnTo>
                  <a:lnTo>
                    <a:pt x="2941" y="9566"/>
                  </a:lnTo>
                  <a:lnTo>
                    <a:pt x="2897" y="9610"/>
                  </a:lnTo>
                  <a:lnTo>
                    <a:pt x="1098" y="13735"/>
                  </a:lnTo>
                  <a:lnTo>
                    <a:pt x="747" y="14130"/>
                  </a:lnTo>
                  <a:lnTo>
                    <a:pt x="571" y="14086"/>
                  </a:lnTo>
                  <a:lnTo>
                    <a:pt x="352" y="13516"/>
                  </a:lnTo>
                  <a:lnTo>
                    <a:pt x="966" y="9610"/>
                  </a:lnTo>
                  <a:lnTo>
                    <a:pt x="1185" y="7636"/>
                  </a:lnTo>
                  <a:lnTo>
                    <a:pt x="1185" y="7592"/>
                  </a:lnTo>
                  <a:lnTo>
                    <a:pt x="439" y="2414"/>
                  </a:lnTo>
                  <a:lnTo>
                    <a:pt x="1712" y="264"/>
                  </a:lnTo>
                  <a:lnTo>
                    <a:pt x="1756" y="220"/>
                  </a:lnTo>
                  <a:lnTo>
                    <a:pt x="1712" y="132"/>
                  </a:lnTo>
                  <a:lnTo>
                    <a:pt x="1712" y="88"/>
                  </a:lnTo>
                  <a:lnTo>
                    <a:pt x="1668" y="44"/>
                  </a:lnTo>
                  <a:lnTo>
                    <a:pt x="1580" y="0"/>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2" name="Google Shape;4772;p91"/>
            <p:cNvSpPr/>
            <p:nvPr/>
          </p:nvSpPr>
          <p:spPr>
            <a:xfrm>
              <a:off x="4367275" y="1051275"/>
              <a:ext cx="268800" cy="559500"/>
            </a:xfrm>
            <a:custGeom>
              <a:rect b="b" l="l" r="r" t="t"/>
              <a:pathLst>
                <a:path extrusionOk="0" h="22380" w="10752">
                  <a:moveTo>
                    <a:pt x="4301" y="0"/>
                  </a:moveTo>
                  <a:lnTo>
                    <a:pt x="4257" y="44"/>
                  </a:lnTo>
                  <a:lnTo>
                    <a:pt x="4213" y="132"/>
                  </a:lnTo>
                  <a:lnTo>
                    <a:pt x="3599" y="2019"/>
                  </a:lnTo>
                  <a:lnTo>
                    <a:pt x="3599" y="2062"/>
                  </a:lnTo>
                  <a:lnTo>
                    <a:pt x="3335" y="7811"/>
                  </a:lnTo>
                  <a:lnTo>
                    <a:pt x="3028" y="11277"/>
                  </a:lnTo>
                  <a:lnTo>
                    <a:pt x="2589" y="14173"/>
                  </a:lnTo>
                  <a:lnTo>
                    <a:pt x="2019" y="15446"/>
                  </a:lnTo>
                  <a:lnTo>
                    <a:pt x="307" y="17947"/>
                  </a:lnTo>
                  <a:lnTo>
                    <a:pt x="264" y="17991"/>
                  </a:lnTo>
                  <a:lnTo>
                    <a:pt x="0" y="19132"/>
                  </a:lnTo>
                  <a:lnTo>
                    <a:pt x="0" y="19264"/>
                  </a:lnTo>
                  <a:lnTo>
                    <a:pt x="176" y="19658"/>
                  </a:lnTo>
                  <a:lnTo>
                    <a:pt x="220" y="19702"/>
                  </a:lnTo>
                  <a:lnTo>
                    <a:pt x="2721" y="22335"/>
                  </a:lnTo>
                  <a:lnTo>
                    <a:pt x="2765" y="22379"/>
                  </a:lnTo>
                  <a:lnTo>
                    <a:pt x="2853" y="22379"/>
                  </a:lnTo>
                  <a:lnTo>
                    <a:pt x="3642" y="22291"/>
                  </a:lnTo>
                  <a:lnTo>
                    <a:pt x="5968" y="21677"/>
                  </a:lnTo>
                  <a:lnTo>
                    <a:pt x="7065" y="21896"/>
                  </a:lnTo>
                  <a:lnTo>
                    <a:pt x="7197" y="21896"/>
                  </a:lnTo>
                  <a:lnTo>
                    <a:pt x="7241" y="21809"/>
                  </a:lnTo>
                  <a:lnTo>
                    <a:pt x="7284" y="21721"/>
                  </a:lnTo>
                  <a:lnTo>
                    <a:pt x="7241" y="21150"/>
                  </a:lnTo>
                  <a:lnTo>
                    <a:pt x="7241" y="21106"/>
                  </a:lnTo>
                  <a:lnTo>
                    <a:pt x="6933" y="20361"/>
                  </a:lnTo>
                  <a:lnTo>
                    <a:pt x="6714" y="17859"/>
                  </a:lnTo>
                  <a:lnTo>
                    <a:pt x="7592" y="16016"/>
                  </a:lnTo>
                  <a:lnTo>
                    <a:pt x="8645" y="13252"/>
                  </a:lnTo>
                  <a:lnTo>
                    <a:pt x="9303" y="12287"/>
                  </a:lnTo>
                  <a:lnTo>
                    <a:pt x="9347" y="12243"/>
                  </a:lnTo>
                  <a:lnTo>
                    <a:pt x="10663" y="7811"/>
                  </a:lnTo>
                  <a:lnTo>
                    <a:pt x="10663" y="7767"/>
                  </a:lnTo>
                  <a:lnTo>
                    <a:pt x="10751" y="5134"/>
                  </a:lnTo>
                  <a:lnTo>
                    <a:pt x="10707" y="5046"/>
                  </a:lnTo>
                  <a:lnTo>
                    <a:pt x="8645" y="1580"/>
                  </a:lnTo>
                  <a:lnTo>
                    <a:pt x="8601" y="1536"/>
                  </a:lnTo>
                  <a:lnTo>
                    <a:pt x="8557" y="1492"/>
                  </a:lnTo>
                  <a:lnTo>
                    <a:pt x="8425" y="1492"/>
                  </a:lnTo>
                  <a:lnTo>
                    <a:pt x="8338" y="1536"/>
                  </a:lnTo>
                  <a:lnTo>
                    <a:pt x="8338" y="1624"/>
                  </a:lnTo>
                  <a:lnTo>
                    <a:pt x="8338" y="1668"/>
                  </a:lnTo>
                  <a:lnTo>
                    <a:pt x="8338" y="1755"/>
                  </a:lnTo>
                  <a:lnTo>
                    <a:pt x="10400" y="5178"/>
                  </a:lnTo>
                  <a:lnTo>
                    <a:pt x="10312" y="7767"/>
                  </a:lnTo>
                  <a:lnTo>
                    <a:pt x="8996" y="12111"/>
                  </a:lnTo>
                  <a:lnTo>
                    <a:pt x="8338" y="13076"/>
                  </a:lnTo>
                  <a:lnTo>
                    <a:pt x="8338" y="13120"/>
                  </a:lnTo>
                  <a:lnTo>
                    <a:pt x="7241" y="15841"/>
                  </a:lnTo>
                  <a:lnTo>
                    <a:pt x="6363" y="17772"/>
                  </a:lnTo>
                  <a:lnTo>
                    <a:pt x="6363" y="17859"/>
                  </a:lnTo>
                  <a:lnTo>
                    <a:pt x="6582" y="20448"/>
                  </a:lnTo>
                  <a:lnTo>
                    <a:pt x="6582" y="20492"/>
                  </a:lnTo>
                  <a:lnTo>
                    <a:pt x="6890" y="21238"/>
                  </a:lnTo>
                  <a:lnTo>
                    <a:pt x="6933" y="21545"/>
                  </a:lnTo>
                  <a:lnTo>
                    <a:pt x="6012" y="21326"/>
                  </a:lnTo>
                  <a:lnTo>
                    <a:pt x="5924" y="21326"/>
                  </a:lnTo>
                  <a:lnTo>
                    <a:pt x="3555" y="21940"/>
                  </a:lnTo>
                  <a:lnTo>
                    <a:pt x="2896" y="22028"/>
                  </a:lnTo>
                  <a:lnTo>
                    <a:pt x="483" y="19483"/>
                  </a:lnTo>
                  <a:lnTo>
                    <a:pt x="351" y="19176"/>
                  </a:lnTo>
                  <a:lnTo>
                    <a:pt x="615" y="18123"/>
                  </a:lnTo>
                  <a:lnTo>
                    <a:pt x="2326" y="15621"/>
                  </a:lnTo>
                  <a:lnTo>
                    <a:pt x="2940" y="14305"/>
                  </a:lnTo>
                  <a:lnTo>
                    <a:pt x="2940" y="14261"/>
                  </a:lnTo>
                  <a:lnTo>
                    <a:pt x="3379" y="11277"/>
                  </a:lnTo>
                  <a:lnTo>
                    <a:pt x="3686" y="7811"/>
                  </a:lnTo>
                  <a:lnTo>
                    <a:pt x="3950" y="2106"/>
                  </a:lnTo>
                  <a:lnTo>
                    <a:pt x="4564" y="219"/>
                  </a:lnTo>
                  <a:lnTo>
                    <a:pt x="4564" y="176"/>
                  </a:lnTo>
                  <a:lnTo>
                    <a:pt x="4564" y="88"/>
                  </a:lnTo>
                  <a:lnTo>
                    <a:pt x="4520" y="44"/>
                  </a:lnTo>
                  <a:lnTo>
                    <a:pt x="4476" y="0"/>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3" name="Google Shape;4773;p91"/>
            <p:cNvSpPr/>
            <p:nvPr/>
          </p:nvSpPr>
          <p:spPr>
            <a:xfrm>
              <a:off x="4316800" y="908650"/>
              <a:ext cx="344500" cy="822775"/>
            </a:xfrm>
            <a:custGeom>
              <a:rect b="b" l="l" r="r" t="t"/>
              <a:pathLst>
                <a:path extrusionOk="0" h="32911" w="13780">
                  <a:moveTo>
                    <a:pt x="3423" y="1"/>
                  </a:moveTo>
                  <a:lnTo>
                    <a:pt x="3380" y="44"/>
                  </a:lnTo>
                  <a:lnTo>
                    <a:pt x="3336" y="132"/>
                  </a:lnTo>
                  <a:lnTo>
                    <a:pt x="3072" y="747"/>
                  </a:lnTo>
                  <a:lnTo>
                    <a:pt x="3072" y="878"/>
                  </a:lnTo>
                  <a:lnTo>
                    <a:pt x="3292" y="1405"/>
                  </a:lnTo>
                  <a:lnTo>
                    <a:pt x="4301" y="3687"/>
                  </a:lnTo>
                  <a:lnTo>
                    <a:pt x="4257" y="5573"/>
                  </a:lnTo>
                  <a:lnTo>
                    <a:pt x="4257" y="5617"/>
                  </a:lnTo>
                  <a:lnTo>
                    <a:pt x="4521" y="8382"/>
                  </a:lnTo>
                  <a:lnTo>
                    <a:pt x="4345" y="11278"/>
                  </a:lnTo>
                  <a:lnTo>
                    <a:pt x="3862" y="13955"/>
                  </a:lnTo>
                  <a:lnTo>
                    <a:pt x="3380" y="18123"/>
                  </a:lnTo>
                  <a:lnTo>
                    <a:pt x="3029" y="19571"/>
                  </a:lnTo>
                  <a:lnTo>
                    <a:pt x="1712" y="21458"/>
                  </a:lnTo>
                  <a:lnTo>
                    <a:pt x="1712" y="21502"/>
                  </a:lnTo>
                  <a:lnTo>
                    <a:pt x="264" y="24574"/>
                  </a:lnTo>
                  <a:lnTo>
                    <a:pt x="264" y="24617"/>
                  </a:lnTo>
                  <a:lnTo>
                    <a:pt x="1" y="25583"/>
                  </a:lnTo>
                  <a:lnTo>
                    <a:pt x="1" y="25627"/>
                  </a:lnTo>
                  <a:lnTo>
                    <a:pt x="45" y="25714"/>
                  </a:lnTo>
                  <a:lnTo>
                    <a:pt x="527" y="26285"/>
                  </a:lnTo>
                  <a:lnTo>
                    <a:pt x="571" y="26329"/>
                  </a:lnTo>
                  <a:lnTo>
                    <a:pt x="2634" y="27996"/>
                  </a:lnTo>
                  <a:lnTo>
                    <a:pt x="3994" y="29751"/>
                  </a:lnTo>
                  <a:lnTo>
                    <a:pt x="5135" y="31902"/>
                  </a:lnTo>
                  <a:lnTo>
                    <a:pt x="5179" y="31989"/>
                  </a:lnTo>
                  <a:lnTo>
                    <a:pt x="6495" y="32867"/>
                  </a:lnTo>
                  <a:lnTo>
                    <a:pt x="6583" y="32911"/>
                  </a:lnTo>
                  <a:lnTo>
                    <a:pt x="8031" y="32735"/>
                  </a:lnTo>
                  <a:lnTo>
                    <a:pt x="8119" y="32691"/>
                  </a:lnTo>
                  <a:lnTo>
                    <a:pt x="9040" y="32077"/>
                  </a:lnTo>
                  <a:lnTo>
                    <a:pt x="11190" y="30322"/>
                  </a:lnTo>
                  <a:lnTo>
                    <a:pt x="11234" y="30278"/>
                  </a:lnTo>
                  <a:lnTo>
                    <a:pt x="11849" y="29269"/>
                  </a:lnTo>
                  <a:lnTo>
                    <a:pt x="11892" y="29181"/>
                  </a:lnTo>
                  <a:lnTo>
                    <a:pt x="11892" y="28216"/>
                  </a:lnTo>
                  <a:lnTo>
                    <a:pt x="11892" y="28172"/>
                  </a:lnTo>
                  <a:lnTo>
                    <a:pt x="11673" y="26636"/>
                  </a:lnTo>
                  <a:lnTo>
                    <a:pt x="11629" y="26548"/>
                  </a:lnTo>
                  <a:lnTo>
                    <a:pt x="10488" y="25188"/>
                  </a:lnTo>
                  <a:lnTo>
                    <a:pt x="10357" y="24223"/>
                  </a:lnTo>
                  <a:lnTo>
                    <a:pt x="10620" y="23082"/>
                  </a:lnTo>
                  <a:lnTo>
                    <a:pt x="11015" y="21897"/>
                  </a:lnTo>
                  <a:lnTo>
                    <a:pt x="11454" y="20756"/>
                  </a:lnTo>
                  <a:lnTo>
                    <a:pt x="11892" y="19615"/>
                  </a:lnTo>
                  <a:lnTo>
                    <a:pt x="12287" y="18518"/>
                  </a:lnTo>
                  <a:lnTo>
                    <a:pt x="12726" y="17421"/>
                  </a:lnTo>
                  <a:lnTo>
                    <a:pt x="13077" y="16324"/>
                  </a:lnTo>
                  <a:lnTo>
                    <a:pt x="13384" y="15183"/>
                  </a:lnTo>
                  <a:lnTo>
                    <a:pt x="13648" y="14042"/>
                  </a:lnTo>
                  <a:lnTo>
                    <a:pt x="13692" y="13428"/>
                  </a:lnTo>
                  <a:lnTo>
                    <a:pt x="13779" y="12858"/>
                  </a:lnTo>
                  <a:lnTo>
                    <a:pt x="13779" y="12243"/>
                  </a:lnTo>
                  <a:lnTo>
                    <a:pt x="13779" y="11629"/>
                  </a:lnTo>
                  <a:lnTo>
                    <a:pt x="13735" y="11015"/>
                  </a:lnTo>
                  <a:lnTo>
                    <a:pt x="13648" y="10400"/>
                  </a:lnTo>
                  <a:lnTo>
                    <a:pt x="13604" y="10356"/>
                  </a:lnTo>
                  <a:lnTo>
                    <a:pt x="13560" y="10312"/>
                  </a:lnTo>
                  <a:lnTo>
                    <a:pt x="13516" y="10269"/>
                  </a:lnTo>
                  <a:lnTo>
                    <a:pt x="13428" y="10269"/>
                  </a:lnTo>
                  <a:lnTo>
                    <a:pt x="13384" y="10312"/>
                  </a:lnTo>
                  <a:lnTo>
                    <a:pt x="13340" y="10356"/>
                  </a:lnTo>
                  <a:lnTo>
                    <a:pt x="13297" y="10400"/>
                  </a:lnTo>
                  <a:lnTo>
                    <a:pt x="13297" y="10488"/>
                  </a:lnTo>
                  <a:lnTo>
                    <a:pt x="13384" y="11058"/>
                  </a:lnTo>
                  <a:lnTo>
                    <a:pt x="13428" y="11673"/>
                  </a:lnTo>
                  <a:lnTo>
                    <a:pt x="13428" y="12243"/>
                  </a:lnTo>
                  <a:lnTo>
                    <a:pt x="13428" y="12858"/>
                  </a:lnTo>
                  <a:lnTo>
                    <a:pt x="13340" y="13428"/>
                  </a:lnTo>
                  <a:lnTo>
                    <a:pt x="13297" y="13998"/>
                  </a:lnTo>
                  <a:lnTo>
                    <a:pt x="13033" y="15095"/>
                  </a:lnTo>
                  <a:lnTo>
                    <a:pt x="12726" y="16236"/>
                  </a:lnTo>
                  <a:lnTo>
                    <a:pt x="12375" y="17333"/>
                  </a:lnTo>
                  <a:lnTo>
                    <a:pt x="11541" y="19483"/>
                  </a:lnTo>
                  <a:lnTo>
                    <a:pt x="11103" y="20624"/>
                  </a:lnTo>
                  <a:lnTo>
                    <a:pt x="10664" y="21809"/>
                  </a:lnTo>
                  <a:lnTo>
                    <a:pt x="10269" y="22994"/>
                  </a:lnTo>
                  <a:lnTo>
                    <a:pt x="10006" y="24179"/>
                  </a:lnTo>
                  <a:lnTo>
                    <a:pt x="10006" y="24266"/>
                  </a:lnTo>
                  <a:lnTo>
                    <a:pt x="10137" y="25320"/>
                  </a:lnTo>
                  <a:lnTo>
                    <a:pt x="10181" y="25407"/>
                  </a:lnTo>
                  <a:lnTo>
                    <a:pt x="11322" y="26724"/>
                  </a:lnTo>
                  <a:lnTo>
                    <a:pt x="11541" y="28216"/>
                  </a:lnTo>
                  <a:lnTo>
                    <a:pt x="11541" y="29137"/>
                  </a:lnTo>
                  <a:lnTo>
                    <a:pt x="10971" y="30059"/>
                  </a:lnTo>
                  <a:lnTo>
                    <a:pt x="8821" y="31814"/>
                  </a:lnTo>
                  <a:lnTo>
                    <a:pt x="7943" y="32384"/>
                  </a:lnTo>
                  <a:lnTo>
                    <a:pt x="6627" y="32560"/>
                  </a:lnTo>
                  <a:lnTo>
                    <a:pt x="5398" y="31726"/>
                  </a:lnTo>
                  <a:lnTo>
                    <a:pt x="4301" y="29576"/>
                  </a:lnTo>
                  <a:lnTo>
                    <a:pt x="4301" y="29532"/>
                  </a:lnTo>
                  <a:lnTo>
                    <a:pt x="2897" y="27777"/>
                  </a:lnTo>
                  <a:lnTo>
                    <a:pt x="2897" y="27733"/>
                  </a:lnTo>
                  <a:lnTo>
                    <a:pt x="791" y="26066"/>
                  </a:lnTo>
                  <a:lnTo>
                    <a:pt x="396" y="25583"/>
                  </a:lnTo>
                  <a:lnTo>
                    <a:pt x="615" y="24705"/>
                  </a:lnTo>
                  <a:lnTo>
                    <a:pt x="2019" y="21634"/>
                  </a:lnTo>
                  <a:lnTo>
                    <a:pt x="3336" y="19747"/>
                  </a:lnTo>
                  <a:lnTo>
                    <a:pt x="3336" y="19659"/>
                  </a:lnTo>
                  <a:lnTo>
                    <a:pt x="3731" y="18211"/>
                  </a:lnTo>
                  <a:lnTo>
                    <a:pt x="3731" y="18167"/>
                  </a:lnTo>
                  <a:lnTo>
                    <a:pt x="4213" y="14042"/>
                  </a:lnTo>
                  <a:lnTo>
                    <a:pt x="4696" y="11322"/>
                  </a:lnTo>
                  <a:lnTo>
                    <a:pt x="4872" y="8382"/>
                  </a:lnTo>
                  <a:lnTo>
                    <a:pt x="4608" y="5573"/>
                  </a:lnTo>
                  <a:lnTo>
                    <a:pt x="4652" y="3687"/>
                  </a:lnTo>
                  <a:lnTo>
                    <a:pt x="4652" y="3599"/>
                  </a:lnTo>
                  <a:lnTo>
                    <a:pt x="3643" y="1273"/>
                  </a:lnTo>
                  <a:lnTo>
                    <a:pt x="3423" y="790"/>
                  </a:lnTo>
                  <a:lnTo>
                    <a:pt x="3643" y="220"/>
                  </a:lnTo>
                  <a:lnTo>
                    <a:pt x="3687" y="176"/>
                  </a:lnTo>
                  <a:lnTo>
                    <a:pt x="3643" y="88"/>
                  </a:lnTo>
                  <a:lnTo>
                    <a:pt x="3599" y="44"/>
                  </a:lnTo>
                  <a:lnTo>
                    <a:pt x="3555" y="1"/>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4" name="Google Shape;4774;p91"/>
            <p:cNvSpPr/>
            <p:nvPr/>
          </p:nvSpPr>
          <p:spPr>
            <a:xfrm>
              <a:off x="4111675" y="1612925"/>
              <a:ext cx="55975" cy="64750"/>
            </a:xfrm>
            <a:custGeom>
              <a:rect b="b" l="l" r="r" t="t"/>
              <a:pathLst>
                <a:path extrusionOk="0" h="2590" w="2239">
                  <a:moveTo>
                    <a:pt x="1273" y="352"/>
                  </a:moveTo>
                  <a:lnTo>
                    <a:pt x="1843" y="483"/>
                  </a:lnTo>
                  <a:lnTo>
                    <a:pt x="1317" y="1800"/>
                  </a:lnTo>
                  <a:lnTo>
                    <a:pt x="1009" y="2151"/>
                  </a:lnTo>
                  <a:lnTo>
                    <a:pt x="966" y="2063"/>
                  </a:lnTo>
                  <a:lnTo>
                    <a:pt x="351" y="659"/>
                  </a:lnTo>
                  <a:lnTo>
                    <a:pt x="395" y="571"/>
                  </a:lnTo>
                  <a:lnTo>
                    <a:pt x="1273" y="352"/>
                  </a:lnTo>
                  <a:close/>
                  <a:moveTo>
                    <a:pt x="1229" y="1"/>
                  </a:moveTo>
                  <a:lnTo>
                    <a:pt x="263" y="220"/>
                  </a:lnTo>
                  <a:lnTo>
                    <a:pt x="176" y="264"/>
                  </a:lnTo>
                  <a:lnTo>
                    <a:pt x="132" y="308"/>
                  </a:lnTo>
                  <a:lnTo>
                    <a:pt x="0" y="571"/>
                  </a:lnTo>
                  <a:lnTo>
                    <a:pt x="0" y="615"/>
                  </a:lnTo>
                  <a:lnTo>
                    <a:pt x="0" y="703"/>
                  </a:lnTo>
                  <a:lnTo>
                    <a:pt x="658" y="2195"/>
                  </a:lnTo>
                  <a:lnTo>
                    <a:pt x="658" y="2239"/>
                  </a:lnTo>
                  <a:lnTo>
                    <a:pt x="834" y="2502"/>
                  </a:lnTo>
                  <a:lnTo>
                    <a:pt x="878" y="2590"/>
                  </a:lnTo>
                  <a:lnTo>
                    <a:pt x="1053" y="2590"/>
                  </a:lnTo>
                  <a:lnTo>
                    <a:pt x="1097" y="2546"/>
                  </a:lnTo>
                  <a:lnTo>
                    <a:pt x="1624" y="2019"/>
                  </a:lnTo>
                  <a:lnTo>
                    <a:pt x="1624" y="1975"/>
                  </a:lnTo>
                  <a:lnTo>
                    <a:pt x="2238" y="396"/>
                  </a:lnTo>
                  <a:lnTo>
                    <a:pt x="2238" y="352"/>
                  </a:lnTo>
                  <a:lnTo>
                    <a:pt x="2238" y="264"/>
                  </a:lnTo>
                  <a:lnTo>
                    <a:pt x="2194" y="220"/>
                  </a:lnTo>
                  <a:lnTo>
                    <a:pt x="2106" y="176"/>
                  </a:lnTo>
                  <a:lnTo>
                    <a:pt x="1317" y="1"/>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5" name="Google Shape;4775;p91"/>
            <p:cNvSpPr/>
            <p:nvPr/>
          </p:nvSpPr>
          <p:spPr>
            <a:xfrm>
              <a:off x="2076700" y="1162050"/>
              <a:ext cx="490400" cy="941275"/>
            </a:xfrm>
            <a:custGeom>
              <a:rect b="b" l="l" r="r" t="t"/>
              <a:pathLst>
                <a:path extrusionOk="0" h="37651" w="19616">
                  <a:moveTo>
                    <a:pt x="19440" y="1"/>
                  </a:moveTo>
                  <a:lnTo>
                    <a:pt x="19352" y="45"/>
                  </a:lnTo>
                  <a:lnTo>
                    <a:pt x="19308" y="89"/>
                  </a:lnTo>
                  <a:lnTo>
                    <a:pt x="19264" y="133"/>
                  </a:lnTo>
                  <a:lnTo>
                    <a:pt x="18782" y="1844"/>
                  </a:lnTo>
                  <a:lnTo>
                    <a:pt x="16939" y="5267"/>
                  </a:lnTo>
                  <a:lnTo>
                    <a:pt x="14569" y="10181"/>
                  </a:lnTo>
                  <a:lnTo>
                    <a:pt x="14043" y="11980"/>
                  </a:lnTo>
                  <a:lnTo>
                    <a:pt x="14043" y="12024"/>
                  </a:lnTo>
                  <a:lnTo>
                    <a:pt x="13735" y="16983"/>
                  </a:lnTo>
                  <a:lnTo>
                    <a:pt x="12726" y="19089"/>
                  </a:lnTo>
                  <a:lnTo>
                    <a:pt x="10137" y="23389"/>
                  </a:lnTo>
                  <a:lnTo>
                    <a:pt x="6846" y="28743"/>
                  </a:lnTo>
                  <a:lnTo>
                    <a:pt x="6802" y="28786"/>
                  </a:lnTo>
                  <a:lnTo>
                    <a:pt x="5354" y="34228"/>
                  </a:lnTo>
                  <a:lnTo>
                    <a:pt x="4652" y="35544"/>
                  </a:lnTo>
                  <a:lnTo>
                    <a:pt x="3862" y="35807"/>
                  </a:lnTo>
                  <a:lnTo>
                    <a:pt x="1405" y="35939"/>
                  </a:lnTo>
                  <a:lnTo>
                    <a:pt x="1361" y="35939"/>
                  </a:lnTo>
                  <a:lnTo>
                    <a:pt x="659" y="36158"/>
                  </a:lnTo>
                  <a:lnTo>
                    <a:pt x="571" y="36202"/>
                  </a:lnTo>
                  <a:lnTo>
                    <a:pt x="527" y="36246"/>
                  </a:lnTo>
                  <a:lnTo>
                    <a:pt x="45" y="37431"/>
                  </a:lnTo>
                  <a:lnTo>
                    <a:pt x="1" y="37475"/>
                  </a:lnTo>
                  <a:lnTo>
                    <a:pt x="45" y="37563"/>
                  </a:lnTo>
                  <a:lnTo>
                    <a:pt x="45" y="37606"/>
                  </a:lnTo>
                  <a:lnTo>
                    <a:pt x="132" y="37650"/>
                  </a:lnTo>
                  <a:lnTo>
                    <a:pt x="264" y="37650"/>
                  </a:lnTo>
                  <a:lnTo>
                    <a:pt x="352" y="37563"/>
                  </a:lnTo>
                  <a:lnTo>
                    <a:pt x="834" y="36466"/>
                  </a:lnTo>
                  <a:lnTo>
                    <a:pt x="1449" y="36290"/>
                  </a:lnTo>
                  <a:lnTo>
                    <a:pt x="3906" y="36158"/>
                  </a:lnTo>
                  <a:lnTo>
                    <a:pt x="3950" y="36158"/>
                  </a:lnTo>
                  <a:lnTo>
                    <a:pt x="4828" y="35851"/>
                  </a:lnTo>
                  <a:lnTo>
                    <a:pt x="4915" y="35763"/>
                  </a:lnTo>
                  <a:lnTo>
                    <a:pt x="5661" y="34359"/>
                  </a:lnTo>
                  <a:lnTo>
                    <a:pt x="7153" y="28918"/>
                  </a:lnTo>
                  <a:lnTo>
                    <a:pt x="10444" y="23565"/>
                  </a:lnTo>
                  <a:lnTo>
                    <a:pt x="13033" y="19264"/>
                  </a:lnTo>
                  <a:lnTo>
                    <a:pt x="14086" y="17114"/>
                  </a:lnTo>
                  <a:lnTo>
                    <a:pt x="14086" y="17027"/>
                  </a:lnTo>
                  <a:lnTo>
                    <a:pt x="14394" y="12068"/>
                  </a:lnTo>
                  <a:lnTo>
                    <a:pt x="14876" y="10313"/>
                  </a:lnTo>
                  <a:lnTo>
                    <a:pt x="17246" y="5398"/>
                  </a:lnTo>
                  <a:lnTo>
                    <a:pt x="19133" y="1976"/>
                  </a:lnTo>
                  <a:lnTo>
                    <a:pt x="19133" y="1932"/>
                  </a:lnTo>
                  <a:lnTo>
                    <a:pt x="19615" y="220"/>
                  </a:lnTo>
                  <a:lnTo>
                    <a:pt x="19615" y="176"/>
                  </a:lnTo>
                  <a:lnTo>
                    <a:pt x="19615" y="89"/>
                  </a:lnTo>
                  <a:lnTo>
                    <a:pt x="19571" y="45"/>
                  </a:lnTo>
                  <a:lnTo>
                    <a:pt x="19484" y="1"/>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6" name="Google Shape;4776;p91"/>
            <p:cNvSpPr/>
            <p:nvPr/>
          </p:nvSpPr>
          <p:spPr>
            <a:xfrm>
              <a:off x="1913250" y="1401200"/>
              <a:ext cx="382875" cy="744900"/>
            </a:xfrm>
            <a:custGeom>
              <a:rect b="b" l="l" r="r" t="t"/>
              <a:pathLst>
                <a:path extrusionOk="0" h="29796" w="15315">
                  <a:moveTo>
                    <a:pt x="15008" y="1"/>
                  </a:moveTo>
                  <a:lnTo>
                    <a:pt x="14964" y="89"/>
                  </a:lnTo>
                  <a:lnTo>
                    <a:pt x="14964" y="133"/>
                  </a:lnTo>
                  <a:lnTo>
                    <a:pt x="14613" y="3029"/>
                  </a:lnTo>
                  <a:lnTo>
                    <a:pt x="13867" y="6320"/>
                  </a:lnTo>
                  <a:lnTo>
                    <a:pt x="12945" y="8075"/>
                  </a:lnTo>
                  <a:lnTo>
                    <a:pt x="11058" y="11146"/>
                  </a:lnTo>
                  <a:lnTo>
                    <a:pt x="9215" y="14350"/>
                  </a:lnTo>
                  <a:lnTo>
                    <a:pt x="9215" y="14394"/>
                  </a:lnTo>
                  <a:lnTo>
                    <a:pt x="8250" y="17377"/>
                  </a:lnTo>
                  <a:lnTo>
                    <a:pt x="7416" y="18869"/>
                  </a:lnTo>
                  <a:lnTo>
                    <a:pt x="5573" y="21678"/>
                  </a:lnTo>
                  <a:lnTo>
                    <a:pt x="4696" y="22599"/>
                  </a:lnTo>
                  <a:lnTo>
                    <a:pt x="2853" y="23477"/>
                  </a:lnTo>
                  <a:lnTo>
                    <a:pt x="2809" y="23521"/>
                  </a:lnTo>
                  <a:lnTo>
                    <a:pt x="1800" y="24837"/>
                  </a:lnTo>
                  <a:lnTo>
                    <a:pt x="1756" y="24881"/>
                  </a:lnTo>
                  <a:lnTo>
                    <a:pt x="703" y="27382"/>
                  </a:lnTo>
                  <a:lnTo>
                    <a:pt x="1" y="29576"/>
                  </a:lnTo>
                  <a:lnTo>
                    <a:pt x="1" y="29664"/>
                  </a:lnTo>
                  <a:lnTo>
                    <a:pt x="1" y="29708"/>
                  </a:lnTo>
                  <a:lnTo>
                    <a:pt x="44" y="29752"/>
                  </a:lnTo>
                  <a:lnTo>
                    <a:pt x="132" y="29796"/>
                  </a:lnTo>
                  <a:lnTo>
                    <a:pt x="264" y="29796"/>
                  </a:lnTo>
                  <a:lnTo>
                    <a:pt x="352" y="29708"/>
                  </a:lnTo>
                  <a:lnTo>
                    <a:pt x="1010" y="27514"/>
                  </a:lnTo>
                  <a:lnTo>
                    <a:pt x="2063" y="25057"/>
                  </a:lnTo>
                  <a:lnTo>
                    <a:pt x="3072" y="23784"/>
                  </a:lnTo>
                  <a:lnTo>
                    <a:pt x="4871" y="22906"/>
                  </a:lnTo>
                  <a:lnTo>
                    <a:pt x="4915" y="22863"/>
                  </a:lnTo>
                  <a:lnTo>
                    <a:pt x="5837" y="21897"/>
                  </a:lnTo>
                  <a:lnTo>
                    <a:pt x="7724" y="19045"/>
                  </a:lnTo>
                  <a:lnTo>
                    <a:pt x="8557" y="17509"/>
                  </a:lnTo>
                  <a:lnTo>
                    <a:pt x="9523" y="14525"/>
                  </a:lnTo>
                  <a:lnTo>
                    <a:pt x="11322" y="11322"/>
                  </a:lnTo>
                  <a:lnTo>
                    <a:pt x="13209" y="8250"/>
                  </a:lnTo>
                  <a:lnTo>
                    <a:pt x="14218" y="6495"/>
                  </a:lnTo>
                  <a:lnTo>
                    <a:pt x="14218" y="6451"/>
                  </a:lnTo>
                  <a:lnTo>
                    <a:pt x="14964" y="3116"/>
                  </a:lnTo>
                  <a:lnTo>
                    <a:pt x="14964" y="3072"/>
                  </a:lnTo>
                  <a:lnTo>
                    <a:pt x="15315" y="176"/>
                  </a:lnTo>
                  <a:lnTo>
                    <a:pt x="15271" y="89"/>
                  </a:lnTo>
                  <a:lnTo>
                    <a:pt x="15271" y="45"/>
                  </a:lnTo>
                  <a:lnTo>
                    <a:pt x="15227" y="1"/>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7" name="Google Shape;4777;p91"/>
            <p:cNvSpPr/>
            <p:nvPr/>
          </p:nvSpPr>
          <p:spPr>
            <a:xfrm>
              <a:off x="1927525" y="1297000"/>
              <a:ext cx="446500" cy="875425"/>
            </a:xfrm>
            <a:custGeom>
              <a:rect b="b" l="l" r="r" t="t"/>
              <a:pathLst>
                <a:path extrusionOk="0" h="35017" w="17860">
                  <a:moveTo>
                    <a:pt x="17596" y="0"/>
                  </a:moveTo>
                  <a:lnTo>
                    <a:pt x="17552" y="44"/>
                  </a:lnTo>
                  <a:lnTo>
                    <a:pt x="17508" y="132"/>
                  </a:lnTo>
                  <a:lnTo>
                    <a:pt x="15753" y="3862"/>
                  </a:lnTo>
                  <a:lnTo>
                    <a:pt x="15753" y="3906"/>
                  </a:lnTo>
                  <a:lnTo>
                    <a:pt x="15490" y="5485"/>
                  </a:lnTo>
                  <a:lnTo>
                    <a:pt x="15183" y="7855"/>
                  </a:lnTo>
                  <a:lnTo>
                    <a:pt x="14744" y="10268"/>
                  </a:lnTo>
                  <a:lnTo>
                    <a:pt x="13822" y="12199"/>
                  </a:lnTo>
                  <a:lnTo>
                    <a:pt x="11716" y="15709"/>
                  </a:lnTo>
                  <a:lnTo>
                    <a:pt x="9741" y="18913"/>
                  </a:lnTo>
                  <a:lnTo>
                    <a:pt x="8996" y="21107"/>
                  </a:lnTo>
                  <a:lnTo>
                    <a:pt x="7986" y="24485"/>
                  </a:lnTo>
                  <a:lnTo>
                    <a:pt x="6538" y="26899"/>
                  </a:lnTo>
                  <a:lnTo>
                    <a:pt x="5748" y="27469"/>
                  </a:lnTo>
                  <a:lnTo>
                    <a:pt x="3423" y="28215"/>
                  </a:lnTo>
                  <a:lnTo>
                    <a:pt x="3379" y="28259"/>
                  </a:lnTo>
                  <a:lnTo>
                    <a:pt x="2764" y="28742"/>
                  </a:lnTo>
                  <a:lnTo>
                    <a:pt x="2721" y="28786"/>
                  </a:lnTo>
                  <a:lnTo>
                    <a:pt x="1887" y="30146"/>
                  </a:lnTo>
                  <a:lnTo>
                    <a:pt x="1843" y="30146"/>
                  </a:lnTo>
                  <a:lnTo>
                    <a:pt x="834" y="32998"/>
                  </a:lnTo>
                  <a:lnTo>
                    <a:pt x="0" y="34797"/>
                  </a:lnTo>
                  <a:lnTo>
                    <a:pt x="0" y="34841"/>
                  </a:lnTo>
                  <a:lnTo>
                    <a:pt x="0" y="34929"/>
                  </a:lnTo>
                  <a:lnTo>
                    <a:pt x="44" y="34973"/>
                  </a:lnTo>
                  <a:lnTo>
                    <a:pt x="88" y="35017"/>
                  </a:lnTo>
                  <a:lnTo>
                    <a:pt x="263" y="35017"/>
                  </a:lnTo>
                  <a:lnTo>
                    <a:pt x="307" y="34929"/>
                  </a:lnTo>
                  <a:lnTo>
                    <a:pt x="1141" y="33130"/>
                  </a:lnTo>
                  <a:lnTo>
                    <a:pt x="2194" y="30278"/>
                  </a:lnTo>
                  <a:lnTo>
                    <a:pt x="2984" y="29005"/>
                  </a:lnTo>
                  <a:lnTo>
                    <a:pt x="3554" y="28566"/>
                  </a:lnTo>
                  <a:lnTo>
                    <a:pt x="5880" y="27776"/>
                  </a:lnTo>
                  <a:lnTo>
                    <a:pt x="5924" y="27733"/>
                  </a:lnTo>
                  <a:lnTo>
                    <a:pt x="6758" y="27162"/>
                  </a:lnTo>
                  <a:lnTo>
                    <a:pt x="6801" y="27118"/>
                  </a:lnTo>
                  <a:lnTo>
                    <a:pt x="8293" y="24661"/>
                  </a:lnTo>
                  <a:lnTo>
                    <a:pt x="8337" y="24617"/>
                  </a:lnTo>
                  <a:lnTo>
                    <a:pt x="9347" y="21238"/>
                  </a:lnTo>
                  <a:lnTo>
                    <a:pt x="10049" y="19044"/>
                  </a:lnTo>
                  <a:lnTo>
                    <a:pt x="11979" y="15885"/>
                  </a:lnTo>
                  <a:lnTo>
                    <a:pt x="14130" y="12374"/>
                  </a:lnTo>
                  <a:lnTo>
                    <a:pt x="15095" y="10400"/>
                  </a:lnTo>
                  <a:lnTo>
                    <a:pt x="15095" y="10356"/>
                  </a:lnTo>
                  <a:lnTo>
                    <a:pt x="15534" y="7943"/>
                  </a:lnTo>
                  <a:lnTo>
                    <a:pt x="15797" y="5529"/>
                  </a:lnTo>
                  <a:lnTo>
                    <a:pt x="16104" y="3993"/>
                  </a:lnTo>
                  <a:lnTo>
                    <a:pt x="17816" y="264"/>
                  </a:lnTo>
                  <a:lnTo>
                    <a:pt x="17859" y="176"/>
                  </a:lnTo>
                  <a:lnTo>
                    <a:pt x="17859" y="132"/>
                  </a:lnTo>
                  <a:lnTo>
                    <a:pt x="17816" y="88"/>
                  </a:lnTo>
                  <a:lnTo>
                    <a:pt x="17772" y="44"/>
                  </a:lnTo>
                  <a:lnTo>
                    <a:pt x="17684" y="0"/>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8" name="Google Shape;4778;p91"/>
            <p:cNvSpPr/>
            <p:nvPr/>
          </p:nvSpPr>
          <p:spPr>
            <a:xfrm>
              <a:off x="1977975" y="1250925"/>
              <a:ext cx="449800" cy="917125"/>
            </a:xfrm>
            <a:custGeom>
              <a:rect b="b" l="l" r="r" t="t"/>
              <a:pathLst>
                <a:path extrusionOk="0" h="36685" w="17992">
                  <a:moveTo>
                    <a:pt x="17772" y="0"/>
                  </a:moveTo>
                  <a:lnTo>
                    <a:pt x="17684" y="44"/>
                  </a:lnTo>
                  <a:lnTo>
                    <a:pt x="17640" y="88"/>
                  </a:lnTo>
                  <a:lnTo>
                    <a:pt x="16412" y="2896"/>
                  </a:lnTo>
                  <a:lnTo>
                    <a:pt x="14964" y="5924"/>
                  </a:lnTo>
                  <a:lnTo>
                    <a:pt x="14920" y="5968"/>
                  </a:lnTo>
                  <a:lnTo>
                    <a:pt x="14569" y="7943"/>
                  </a:lnTo>
                  <a:lnTo>
                    <a:pt x="14393" y="10400"/>
                  </a:lnTo>
                  <a:lnTo>
                    <a:pt x="13911" y="12638"/>
                  </a:lnTo>
                  <a:lnTo>
                    <a:pt x="12726" y="14920"/>
                  </a:lnTo>
                  <a:lnTo>
                    <a:pt x="8821" y="21238"/>
                  </a:lnTo>
                  <a:lnTo>
                    <a:pt x="8075" y="22994"/>
                  </a:lnTo>
                  <a:lnTo>
                    <a:pt x="8075" y="23037"/>
                  </a:lnTo>
                  <a:lnTo>
                    <a:pt x="7285" y="26241"/>
                  </a:lnTo>
                  <a:lnTo>
                    <a:pt x="6407" y="29137"/>
                  </a:lnTo>
                  <a:lnTo>
                    <a:pt x="5837" y="29839"/>
                  </a:lnTo>
                  <a:lnTo>
                    <a:pt x="2458" y="30629"/>
                  </a:lnTo>
                  <a:lnTo>
                    <a:pt x="2414" y="30629"/>
                  </a:lnTo>
                  <a:lnTo>
                    <a:pt x="1756" y="31111"/>
                  </a:lnTo>
                  <a:lnTo>
                    <a:pt x="1712" y="31155"/>
                  </a:lnTo>
                  <a:lnTo>
                    <a:pt x="966" y="32252"/>
                  </a:lnTo>
                  <a:lnTo>
                    <a:pt x="966" y="32296"/>
                  </a:lnTo>
                  <a:lnTo>
                    <a:pt x="1" y="35368"/>
                  </a:lnTo>
                  <a:lnTo>
                    <a:pt x="1" y="35456"/>
                  </a:lnTo>
                  <a:lnTo>
                    <a:pt x="44" y="36553"/>
                  </a:lnTo>
                  <a:lnTo>
                    <a:pt x="132" y="36640"/>
                  </a:lnTo>
                  <a:lnTo>
                    <a:pt x="220" y="36684"/>
                  </a:lnTo>
                  <a:lnTo>
                    <a:pt x="308" y="36684"/>
                  </a:lnTo>
                  <a:lnTo>
                    <a:pt x="352" y="36640"/>
                  </a:lnTo>
                  <a:lnTo>
                    <a:pt x="395" y="36596"/>
                  </a:lnTo>
                  <a:lnTo>
                    <a:pt x="395" y="36509"/>
                  </a:lnTo>
                  <a:lnTo>
                    <a:pt x="352" y="35456"/>
                  </a:lnTo>
                  <a:lnTo>
                    <a:pt x="1273" y="32428"/>
                  </a:lnTo>
                  <a:lnTo>
                    <a:pt x="1975" y="31375"/>
                  </a:lnTo>
                  <a:lnTo>
                    <a:pt x="2589" y="30936"/>
                  </a:lnTo>
                  <a:lnTo>
                    <a:pt x="5968" y="30190"/>
                  </a:lnTo>
                  <a:lnTo>
                    <a:pt x="6056" y="30102"/>
                  </a:lnTo>
                  <a:lnTo>
                    <a:pt x="6714" y="29356"/>
                  </a:lnTo>
                  <a:lnTo>
                    <a:pt x="6758" y="29312"/>
                  </a:lnTo>
                  <a:lnTo>
                    <a:pt x="7636" y="26328"/>
                  </a:lnTo>
                  <a:lnTo>
                    <a:pt x="8426" y="23125"/>
                  </a:lnTo>
                  <a:lnTo>
                    <a:pt x="9128" y="21414"/>
                  </a:lnTo>
                  <a:lnTo>
                    <a:pt x="13033" y="15095"/>
                  </a:lnTo>
                  <a:lnTo>
                    <a:pt x="14262" y="12769"/>
                  </a:lnTo>
                  <a:lnTo>
                    <a:pt x="14262" y="12726"/>
                  </a:lnTo>
                  <a:lnTo>
                    <a:pt x="14700" y="10444"/>
                  </a:lnTo>
                  <a:lnTo>
                    <a:pt x="14744" y="10444"/>
                  </a:lnTo>
                  <a:lnTo>
                    <a:pt x="14920" y="7986"/>
                  </a:lnTo>
                  <a:lnTo>
                    <a:pt x="15271" y="6056"/>
                  </a:lnTo>
                  <a:lnTo>
                    <a:pt x="16719" y="3028"/>
                  </a:lnTo>
                  <a:lnTo>
                    <a:pt x="17992" y="264"/>
                  </a:lnTo>
                  <a:lnTo>
                    <a:pt x="17992" y="176"/>
                  </a:lnTo>
                  <a:lnTo>
                    <a:pt x="17992" y="132"/>
                  </a:lnTo>
                  <a:lnTo>
                    <a:pt x="17948" y="44"/>
                  </a:lnTo>
                  <a:lnTo>
                    <a:pt x="17904" y="0"/>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9" name="Google Shape;4779;p91"/>
            <p:cNvSpPr/>
            <p:nvPr/>
          </p:nvSpPr>
          <p:spPr>
            <a:xfrm>
              <a:off x="2010875" y="1153275"/>
              <a:ext cx="468450" cy="980750"/>
            </a:xfrm>
            <a:custGeom>
              <a:rect b="b" l="l" r="r" t="t"/>
              <a:pathLst>
                <a:path extrusionOk="0" h="39230" w="18738">
                  <a:moveTo>
                    <a:pt x="18475" y="1"/>
                  </a:moveTo>
                  <a:lnTo>
                    <a:pt x="18431" y="45"/>
                  </a:lnTo>
                  <a:lnTo>
                    <a:pt x="18387" y="89"/>
                  </a:lnTo>
                  <a:lnTo>
                    <a:pt x="18387" y="176"/>
                  </a:lnTo>
                  <a:lnTo>
                    <a:pt x="18036" y="3424"/>
                  </a:lnTo>
                  <a:lnTo>
                    <a:pt x="16588" y="6407"/>
                  </a:lnTo>
                  <a:lnTo>
                    <a:pt x="14833" y="10050"/>
                  </a:lnTo>
                  <a:lnTo>
                    <a:pt x="14438" y="11410"/>
                  </a:lnTo>
                  <a:lnTo>
                    <a:pt x="14438" y="11454"/>
                  </a:lnTo>
                  <a:lnTo>
                    <a:pt x="14218" y="14920"/>
                  </a:lnTo>
                  <a:lnTo>
                    <a:pt x="13736" y="17070"/>
                  </a:lnTo>
                  <a:lnTo>
                    <a:pt x="12331" y="19703"/>
                  </a:lnTo>
                  <a:lnTo>
                    <a:pt x="10269" y="23038"/>
                  </a:lnTo>
                  <a:lnTo>
                    <a:pt x="8250" y="26329"/>
                  </a:lnTo>
                  <a:lnTo>
                    <a:pt x="7548" y="28128"/>
                  </a:lnTo>
                  <a:lnTo>
                    <a:pt x="7505" y="28128"/>
                  </a:lnTo>
                  <a:lnTo>
                    <a:pt x="6715" y="31683"/>
                  </a:lnTo>
                  <a:lnTo>
                    <a:pt x="5925" y="34579"/>
                  </a:lnTo>
                  <a:lnTo>
                    <a:pt x="3204" y="34886"/>
                  </a:lnTo>
                  <a:lnTo>
                    <a:pt x="3160" y="34930"/>
                  </a:lnTo>
                  <a:lnTo>
                    <a:pt x="1493" y="35500"/>
                  </a:lnTo>
                  <a:lnTo>
                    <a:pt x="1405" y="35544"/>
                  </a:lnTo>
                  <a:lnTo>
                    <a:pt x="791" y="36422"/>
                  </a:lnTo>
                  <a:lnTo>
                    <a:pt x="747" y="36422"/>
                  </a:lnTo>
                  <a:lnTo>
                    <a:pt x="45" y="38265"/>
                  </a:lnTo>
                  <a:lnTo>
                    <a:pt x="45" y="38352"/>
                  </a:lnTo>
                  <a:lnTo>
                    <a:pt x="1" y="39054"/>
                  </a:lnTo>
                  <a:lnTo>
                    <a:pt x="1" y="39142"/>
                  </a:lnTo>
                  <a:lnTo>
                    <a:pt x="45" y="39186"/>
                  </a:lnTo>
                  <a:lnTo>
                    <a:pt x="89" y="39230"/>
                  </a:lnTo>
                  <a:lnTo>
                    <a:pt x="176" y="39230"/>
                  </a:lnTo>
                  <a:lnTo>
                    <a:pt x="308" y="39186"/>
                  </a:lnTo>
                  <a:lnTo>
                    <a:pt x="352" y="39098"/>
                  </a:lnTo>
                  <a:lnTo>
                    <a:pt x="396" y="38396"/>
                  </a:lnTo>
                  <a:lnTo>
                    <a:pt x="1054" y="36597"/>
                  </a:lnTo>
                  <a:lnTo>
                    <a:pt x="1668" y="35807"/>
                  </a:lnTo>
                  <a:lnTo>
                    <a:pt x="3248" y="35237"/>
                  </a:lnTo>
                  <a:lnTo>
                    <a:pt x="6100" y="34886"/>
                  </a:lnTo>
                  <a:lnTo>
                    <a:pt x="6188" y="34842"/>
                  </a:lnTo>
                  <a:lnTo>
                    <a:pt x="6232" y="34754"/>
                  </a:lnTo>
                  <a:lnTo>
                    <a:pt x="7066" y="31770"/>
                  </a:lnTo>
                  <a:lnTo>
                    <a:pt x="7856" y="28216"/>
                  </a:lnTo>
                  <a:lnTo>
                    <a:pt x="8558" y="26461"/>
                  </a:lnTo>
                  <a:lnTo>
                    <a:pt x="10532" y="23214"/>
                  </a:lnTo>
                  <a:lnTo>
                    <a:pt x="12639" y="19879"/>
                  </a:lnTo>
                  <a:lnTo>
                    <a:pt x="14043" y="17202"/>
                  </a:lnTo>
                  <a:lnTo>
                    <a:pt x="14087" y="17158"/>
                  </a:lnTo>
                  <a:lnTo>
                    <a:pt x="14569" y="15008"/>
                  </a:lnTo>
                  <a:lnTo>
                    <a:pt x="14569" y="14964"/>
                  </a:lnTo>
                  <a:lnTo>
                    <a:pt x="14789" y="11498"/>
                  </a:lnTo>
                  <a:lnTo>
                    <a:pt x="15140" y="10181"/>
                  </a:lnTo>
                  <a:lnTo>
                    <a:pt x="16895" y="6583"/>
                  </a:lnTo>
                  <a:lnTo>
                    <a:pt x="18343" y="3555"/>
                  </a:lnTo>
                  <a:lnTo>
                    <a:pt x="18387" y="3511"/>
                  </a:lnTo>
                  <a:lnTo>
                    <a:pt x="18738" y="220"/>
                  </a:lnTo>
                  <a:lnTo>
                    <a:pt x="18738" y="133"/>
                  </a:lnTo>
                  <a:lnTo>
                    <a:pt x="18694" y="89"/>
                  </a:lnTo>
                  <a:lnTo>
                    <a:pt x="18650" y="45"/>
                  </a:lnTo>
                  <a:lnTo>
                    <a:pt x="18562" y="1"/>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0" name="Google Shape;4780;p91"/>
            <p:cNvSpPr/>
            <p:nvPr/>
          </p:nvSpPr>
          <p:spPr>
            <a:xfrm>
              <a:off x="1860600" y="1609650"/>
              <a:ext cx="307175" cy="510125"/>
            </a:xfrm>
            <a:custGeom>
              <a:rect b="b" l="l" r="r" t="t"/>
              <a:pathLst>
                <a:path extrusionOk="0" h="20405" w="12287">
                  <a:moveTo>
                    <a:pt x="12067" y="0"/>
                  </a:moveTo>
                  <a:lnTo>
                    <a:pt x="12024" y="44"/>
                  </a:lnTo>
                  <a:lnTo>
                    <a:pt x="11980" y="88"/>
                  </a:lnTo>
                  <a:lnTo>
                    <a:pt x="8469" y="5529"/>
                  </a:lnTo>
                  <a:lnTo>
                    <a:pt x="6363" y="8425"/>
                  </a:lnTo>
                  <a:lnTo>
                    <a:pt x="4608" y="11365"/>
                  </a:lnTo>
                  <a:lnTo>
                    <a:pt x="2721" y="13998"/>
                  </a:lnTo>
                  <a:lnTo>
                    <a:pt x="2721" y="14042"/>
                  </a:lnTo>
                  <a:lnTo>
                    <a:pt x="1273" y="16806"/>
                  </a:lnTo>
                  <a:lnTo>
                    <a:pt x="1273" y="16850"/>
                  </a:lnTo>
                  <a:lnTo>
                    <a:pt x="0" y="20141"/>
                  </a:lnTo>
                  <a:lnTo>
                    <a:pt x="0" y="20229"/>
                  </a:lnTo>
                  <a:lnTo>
                    <a:pt x="0" y="20273"/>
                  </a:lnTo>
                  <a:lnTo>
                    <a:pt x="44" y="20361"/>
                  </a:lnTo>
                  <a:lnTo>
                    <a:pt x="88" y="20404"/>
                  </a:lnTo>
                  <a:lnTo>
                    <a:pt x="176" y="20404"/>
                  </a:lnTo>
                  <a:lnTo>
                    <a:pt x="264" y="20361"/>
                  </a:lnTo>
                  <a:lnTo>
                    <a:pt x="307" y="20273"/>
                  </a:lnTo>
                  <a:lnTo>
                    <a:pt x="1580" y="16982"/>
                  </a:lnTo>
                  <a:lnTo>
                    <a:pt x="3028" y="14173"/>
                  </a:lnTo>
                  <a:lnTo>
                    <a:pt x="4915" y="11541"/>
                  </a:lnTo>
                  <a:lnTo>
                    <a:pt x="6670" y="8645"/>
                  </a:lnTo>
                  <a:lnTo>
                    <a:pt x="8776" y="5705"/>
                  </a:lnTo>
                  <a:lnTo>
                    <a:pt x="12243" y="263"/>
                  </a:lnTo>
                  <a:lnTo>
                    <a:pt x="12287" y="176"/>
                  </a:lnTo>
                  <a:lnTo>
                    <a:pt x="12287" y="132"/>
                  </a:lnTo>
                  <a:lnTo>
                    <a:pt x="12243" y="88"/>
                  </a:lnTo>
                  <a:lnTo>
                    <a:pt x="12199" y="0"/>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1" name="Google Shape;4781;p91"/>
            <p:cNvSpPr/>
            <p:nvPr/>
          </p:nvSpPr>
          <p:spPr>
            <a:xfrm>
              <a:off x="3805600" y="1948625"/>
              <a:ext cx="105350" cy="186500"/>
            </a:xfrm>
            <a:custGeom>
              <a:rect b="b" l="l" r="r" t="t"/>
              <a:pathLst>
                <a:path extrusionOk="0" h="7460" w="4214">
                  <a:moveTo>
                    <a:pt x="1317" y="483"/>
                  </a:moveTo>
                  <a:lnTo>
                    <a:pt x="3599" y="4037"/>
                  </a:lnTo>
                  <a:lnTo>
                    <a:pt x="3818" y="4695"/>
                  </a:lnTo>
                  <a:lnTo>
                    <a:pt x="3511" y="6758"/>
                  </a:lnTo>
                  <a:lnTo>
                    <a:pt x="2809" y="7109"/>
                  </a:lnTo>
                  <a:lnTo>
                    <a:pt x="2238" y="6802"/>
                  </a:lnTo>
                  <a:lnTo>
                    <a:pt x="1273" y="5705"/>
                  </a:lnTo>
                  <a:lnTo>
                    <a:pt x="395" y="3993"/>
                  </a:lnTo>
                  <a:lnTo>
                    <a:pt x="352" y="2238"/>
                  </a:lnTo>
                  <a:lnTo>
                    <a:pt x="1185" y="702"/>
                  </a:lnTo>
                  <a:lnTo>
                    <a:pt x="1317" y="483"/>
                  </a:lnTo>
                  <a:close/>
                  <a:moveTo>
                    <a:pt x="1273" y="0"/>
                  </a:moveTo>
                  <a:lnTo>
                    <a:pt x="1185" y="88"/>
                  </a:lnTo>
                  <a:lnTo>
                    <a:pt x="878" y="483"/>
                  </a:lnTo>
                  <a:lnTo>
                    <a:pt x="878" y="527"/>
                  </a:lnTo>
                  <a:lnTo>
                    <a:pt x="0" y="2150"/>
                  </a:lnTo>
                  <a:lnTo>
                    <a:pt x="0" y="2238"/>
                  </a:lnTo>
                  <a:lnTo>
                    <a:pt x="88" y="4081"/>
                  </a:lnTo>
                  <a:lnTo>
                    <a:pt x="88" y="4125"/>
                  </a:lnTo>
                  <a:lnTo>
                    <a:pt x="1010" y="5880"/>
                  </a:lnTo>
                  <a:lnTo>
                    <a:pt x="1010" y="5924"/>
                  </a:lnTo>
                  <a:lnTo>
                    <a:pt x="1975" y="7065"/>
                  </a:lnTo>
                  <a:lnTo>
                    <a:pt x="2019" y="7109"/>
                  </a:lnTo>
                  <a:lnTo>
                    <a:pt x="2765" y="7460"/>
                  </a:lnTo>
                  <a:lnTo>
                    <a:pt x="2897" y="7460"/>
                  </a:lnTo>
                  <a:lnTo>
                    <a:pt x="3730" y="7065"/>
                  </a:lnTo>
                  <a:lnTo>
                    <a:pt x="3818" y="6977"/>
                  </a:lnTo>
                  <a:lnTo>
                    <a:pt x="3862" y="6933"/>
                  </a:lnTo>
                  <a:lnTo>
                    <a:pt x="4213" y="4739"/>
                  </a:lnTo>
                  <a:lnTo>
                    <a:pt x="4169" y="4651"/>
                  </a:lnTo>
                  <a:lnTo>
                    <a:pt x="3906" y="3906"/>
                  </a:lnTo>
                  <a:lnTo>
                    <a:pt x="3906" y="3862"/>
                  </a:lnTo>
                  <a:lnTo>
                    <a:pt x="1492" y="88"/>
                  </a:lnTo>
                  <a:lnTo>
                    <a:pt x="1405" y="44"/>
                  </a:lnTo>
                  <a:lnTo>
                    <a:pt x="1317" y="0"/>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2" name="Google Shape;4782;p91"/>
            <p:cNvSpPr/>
            <p:nvPr/>
          </p:nvSpPr>
          <p:spPr>
            <a:xfrm>
              <a:off x="3788050" y="1933250"/>
              <a:ext cx="133850" cy="229300"/>
            </a:xfrm>
            <a:custGeom>
              <a:rect b="b" l="l" r="r" t="t"/>
              <a:pathLst>
                <a:path extrusionOk="0" h="9172" w="5354">
                  <a:moveTo>
                    <a:pt x="2194" y="352"/>
                  </a:moveTo>
                  <a:lnTo>
                    <a:pt x="2633" y="484"/>
                  </a:lnTo>
                  <a:lnTo>
                    <a:pt x="4520" y="3994"/>
                  </a:lnTo>
                  <a:lnTo>
                    <a:pt x="5003" y="5003"/>
                  </a:lnTo>
                  <a:lnTo>
                    <a:pt x="4871" y="7153"/>
                  </a:lnTo>
                  <a:lnTo>
                    <a:pt x="4608" y="8163"/>
                  </a:lnTo>
                  <a:lnTo>
                    <a:pt x="4257" y="8557"/>
                  </a:lnTo>
                  <a:lnTo>
                    <a:pt x="3467" y="8821"/>
                  </a:lnTo>
                  <a:lnTo>
                    <a:pt x="2897" y="8426"/>
                  </a:lnTo>
                  <a:lnTo>
                    <a:pt x="1317" y="6451"/>
                  </a:lnTo>
                  <a:lnTo>
                    <a:pt x="483" y="4696"/>
                  </a:lnTo>
                  <a:lnTo>
                    <a:pt x="351" y="3862"/>
                  </a:lnTo>
                  <a:lnTo>
                    <a:pt x="395" y="2765"/>
                  </a:lnTo>
                  <a:lnTo>
                    <a:pt x="790" y="1800"/>
                  </a:lnTo>
                  <a:lnTo>
                    <a:pt x="1624" y="659"/>
                  </a:lnTo>
                  <a:lnTo>
                    <a:pt x="2194" y="352"/>
                  </a:lnTo>
                  <a:close/>
                  <a:moveTo>
                    <a:pt x="2063" y="1"/>
                  </a:moveTo>
                  <a:lnTo>
                    <a:pt x="1448" y="352"/>
                  </a:lnTo>
                  <a:lnTo>
                    <a:pt x="1361" y="440"/>
                  </a:lnTo>
                  <a:lnTo>
                    <a:pt x="483" y="1624"/>
                  </a:lnTo>
                  <a:lnTo>
                    <a:pt x="483" y="1668"/>
                  </a:lnTo>
                  <a:lnTo>
                    <a:pt x="88" y="2678"/>
                  </a:lnTo>
                  <a:lnTo>
                    <a:pt x="44" y="2721"/>
                  </a:lnTo>
                  <a:lnTo>
                    <a:pt x="0" y="3862"/>
                  </a:lnTo>
                  <a:lnTo>
                    <a:pt x="0" y="3906"/>
                  </a:lnTo>
                  <a:lnTo>
                    <a:pt x="176" y="4784"/>
                  </a:lnTo>
                  <a:lnTo>
                    <a:pt x="176" y="4828"/>
                  </a:lnTo>
                  <a:lnTo>
                    <a:pt x="1010" y="6583"/>
                  </a:lnTo>
                  <a:lnTo>
                    <a:pt x="1054" y="6627"/>
                  </a:lnTo>
                  <a:lnTo>
                    <a:pt x="2633" y="8689"/>
                  </a:lnTo>
                  <a:lnTo>
                    <a:pt x="2677" y="8733"/>
                  </a:lnTo>
                  <a:lnTo>
                    <a:pt x="3335" y="9128"/>
                  </a:lnTo>
                  <a:lnTo>
                    <a:pt x="3467" y="9172"/>
                  </a:lnTo>
                  <a:lnTo>
                    <a:pt x="3511" y="9172"/>
                  </a:lnTo>
                  <a:lnTo>
                    <a:pt x="4432" y="8865"/>
                  </a:lnTo>
                  <a:lnTo>
                    <a:pt x="4520" y="8821"/>
                  </a:lnTo>
                  <a:lnTo>
                    <a:pt x="4915" y="8338"/>
                  </a:lnTo>
                  <a:lnTo>
                    <a:pt x="4959" y="8250"/>
                  </a:lnTo>
                  <a:lnTo>
                    <a:pt x="5222" y="7241"/>
                  </a:lnTo>
                  <a:lnTo>
                    <a:pt x="5222" y="7197"/>
                  </a:lnTo>
                  <a:lnTo>
                    <a:pt x="5354" y="5003"/>
                  </a:lnTo>
                  <a:lnTo>
                    <a:pt x="5354" y="4915"/>
                  </a:lnTo>
                  <a:lnTo>
                    <a:pt x="4871" y="3862"/>
                  </a:lnTo>
                  <a:lnTo>
                    <a:pt x="2897" y="264"/>
                  </a:lnTo>
                  <a:lnTo>
                    <a:pt x="2853" y="176"/>
                  </a:lnTo>
                  <a:lnTo>
                    <a:pt x="2809" y="176"/>
                  </a:lnTo>
                  <a:lnTo>
                    <a:pt x="2194" y="1"/>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3" name="Google Shape;4783;p91"/>
            <p:cNvSpPr/>
            <p:nvPr/>
          </p:nvSpPr>
          <p:spPr>
            <a:xfrm>
              <a:off x="3671775" y="2997350"/>
              <a:ext cx="187600" cy="399350"/>
            </a:xfrm>
            <a:custGeom>
              <a:rect b="b" l="l" r="r" t="t"/>
              <a:pathLst>
                <a:path extrusionOk="0" h="15974" w="7504">
                  <a:moveTo>
                    <a:pt x="1843" y="1"/>
                  </a:moveTo>
                  <a:lnTo>
                    <a:pt x="1755" y="45"/>
                  </a:lnTo>
                  <a:lnTo>
                    <a:pt x="790" y="615"/>
                  </a:lnTo>
                  <a:lnTo>
                    <a:pt x="746" y="703"/>
                  </a:lnTo>
                  <a:lnTo>
                    <a:pt x="176" y="1712"/>
                  </a:lnTo>
                  <a:lnTo>
                    <a:pt x="176" y="1756"/>
                  </a:lnTo>
                  <a:lnTo>
                    <a:pt x="0" y="2941"/>
                  </a:lnTo>
                  <a:lnTo>
                    <a:pt x="0" y="2985"/>
                  </a:lnTo>
                  <a:lnTo>
                    <a:pt x="351" y="5530"/>
                  </a:lnTo>
                  <a:lnTo>
                    <a:pt x="395" y="5617"/>
                  </a:lnTo>
                  <a:lnTo>
                    <a:pt x="1185" y="6890"/>
                  </a:lnTo>
                  <a:lnTo>
                    <a:pt x="1229" y="6890"/>
                  </a:lnTo>
                  <a:lnTo>
                    <a:pt x="4783" y="10751"/>
                  </a:lnTo>
                  <a:lnTo>
                    <a:pt x="4432" y="11848"/>
                  </a:lnTo>
                  <a:lnTo>
                    <a:pt x="4169" y="12726"/>
                  </a:lnTo>
                  <a:lnTo>
                    <a:pt x="3467" y="13516"/>
                  </a:lnTo>
                  <a:lnTo>
                    <a:pt x="2150" y="14920"/>
                  </a:lnTo>
                  <a:lnTo>
                    <a:pt x="1009" y="15622"/>
                  </a:lnTo>
                  <a:lnTo>
                    <a:pt x="922" y="15666"/>
                  </a:lnTo>
                  <a:lnTo>
                    <a:pt x="922" y="15754"/>
                  </a:lnTo>
                  <a:lnTo>
                    <a:pt x="922" y="15798"/>
                  </a:lnTo>
                  <a:lnTo>
                    <a:pt x="922" y="15885"/>
                  </a:lnTo>
                  <a:lnTo>
                    <a:pt x="1009" y="15929"/>
                  </a:lnTo>
                  <a:lnTo>
                    <a:pt x="1097" y="15973"/>
                  </a:lnTo>
                  <a:lnTo>
                    <a:pt x="1185" y="15929"/>
                  </a:lnTo>
                  <a:lnTo>
                    <a:pt x="2370" y="15227"/>
                  </a:lnTo>
                  <a:lnTo>
                    <a:pt x="2413" y="15183"/>
                  </a:lnTo>
                  <a:lnTo>
                    <a:pt x="3598" y="13911"/>
                  </a:lnTo>
                  <a:lnTo>
                    <a:pt x="4213" y="13209"/>
                  </a:lnTo>
                  <a:lnTo>
                    <a:pt x="4432" y="12902"/>
                  </a:lnTo>
                  <a:lnTo>
                    <a:pt x="4476" y="12770"/>
                  </a:lnTo>
                  <a:lnTo>
                    <a:pt x="4739" y="11980"/>
                  </a:lnTo>
                  <a:lnTo>
                    <a:pt x="5178" y="10795"/>
                  </a:lnTo>
                  <a:lnTo>
                    <a:pt x="5178" y="10664"/>
                  </a:lnTo>
                  <a:lnTo>
                    <a:pt x="5134" y="10576"/>
                  </a:lnTo>
                  <a:lnTo>
                    <a:pt x="1492" y="6671"/>
                  </a:lnTo>
                  <a:lnTo>
                    <a:pt x="702" y="5442"/>
                  </a:lnTo>
                  <a:lnTo>
                    <a:pt x="351" y="2941"/>
                  </a:lnTo>
                  <a:lnTo>
                    <a:pt x="527" y="1844"/>
                  </a:lnTo>
                  <a:lnTo>
                    <a:pt x="1009" y="878"/>
                  </a:lnTo>
                  <a:lnTo>
                    <a:pt x="1887" y="352"/>
                  </a:lnTo>
                  <a:lnTo>
                    <a:pt x="2150" y="352"/>
                  </a:lnTo>
                  <a:lnTo>
                    <a:pt x="3642" y="1449"/>
                  </a:lnTo>
                  <a:lnTo>
                    <a:pt x="5485" y="3380"/>
                  </a:lnTo>
                  <a:lnTo>
                    <a:pt x="7021" y="5837"/>
                  </a:lnTo>
                  <a:lnTo>
                    <a:pt x="7153" y="9040"/>
                  </a:lnTo>
                  <a:lnTo>
                    <a:pt x="7196" y="9128"/>
                  </a:lnTo>
                  <a:lnTo>
                    <a:pt x="7240" y="9172"/>
                  </a:lnTo>
                  <a:lnTo>
                    <a:pt x="7284" y="9216"/>
                  </a:lnTo>
                  <a:lnTo>
                    <a:pt x="7416" y="9216"/>
                  </a:lnTo>
                  <a:lnTo>
                    <a:pt x="7460" y="9172"/>
                  </a:lnTo>
                  <a:lnTo>
                    <a:pt x="7504" y="9084"/>
                  </a:lnTo>
                  <a:lnTo>
                    <a:pt x="7504" y="9040"/>
                  </a:lnTo>
                  <a:lnTo>
                    <a:pt x="7372" y="5749"/>
                  </a:lnTo>
                  <a:lnTo>
                    <a:pt x="7328" y="5661"/>
                  </a:lnTo>
                  <a:lnTo>
                    <a:pt x="5748" y="3160"/>
                  </a:lnTo>
                  <a:lnTo>
                    <a:pt x="5748" y="3116"/>
                  </a:lnTo>
                  <a:lnTo>
                    <a:pt x="3905" y="1186"/>
                  </a:lnTo>
                  <a:lnTo>
                    <a:pt x="3862" y="1186"/>
                  </a:lnTo>
                  <a:lnTo>
                    <a:pt x="2326" y="45"/>
                  </a:lnTo>
                  <a:lnTo>
                    <a:pt x="2238" y="45"/>
                  </a:lnTo>
                  <a:lnTo>
                    <a:pt x="1843" y="1"/>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4" name="Google Shape;4784;p91"/>
            <p:cNvSpPr/>
            <p:nvPr/>
          </p:nvSpPr>
          <p:spPr>
            <a:xfrm>
              <a:off x="3577425" y="2967725"/>
              <a:ext cx="311575" cy="471750"/>
            </a:xfrm>
            <a:custGeom>
              <a:rect b="b" l="l" r="r" t="t"/>
              <a:pathLst>
                <a:path extrusionOk="0" h="18870" w="12463">
                  <a:moveTo>
                    <a:pt x="5529" y="1"/>
                  </a:moveTo>
                  <a:lnTo>
                    <a:pt x="4257" y="791"/>
                  </a:lnTo>
                  <a:lnTo>
                    <a:pt x="4213" y="835"/>
                  </a:lnTo>
                  <a:lnTo>
                    <a:pt x="3730" y="1449"/>
                  </a:lnTo>
                  <a:lnTo>
                    <a:pt x="3730" y="1493"/>
                  </a:lnTo>
                  <a:lnTo>
                    <a:pt x="3204" y="3248"/>
                  </a:lnTo>
                  <a:lnTo>
                    <a:pt x="3160" y="3292"/>
                  </a:lnTo>
                  <a:lnTo>
                    <a:pt x="3204" y="4696"/>
                  </a:lnTo>
                  <a:lnTo>
                    <a:pt x="3247" y="4740"/>
                  </a:lnTo>
                  <a:lnTo>
                    <a:pt x="4037" y="7592"/>
                  </a:lnTo>
                  <a:lnTo>
                    <a:pt x="4081" y="7636"/>
                  </a:lnTo>
                  <a:lnTo>
                    <a:pt x="6056" y="10225"/>
                  </a:lnTo>
                  <a:lnTo>
                    <a:pt x="6582" y="11498"/>
                  </a:lnTo>
                  <a:lnTo>
                    <a:pt x="6539" y="12156"/>
                  </a:lnTo>
                  <a:lnTo>
                    <a:pt x="5661" y="14306"/>
                  </a:lnTo>
                  <a:lnTo>
                    <a:pt x="44" y="18518"/>
                  </a:lnTo>
                  <a:lnTo>
                    <a:pt x="0" y="18606"/>
                  </a:lnTo>
                  <a:lnTo>
                    <a:pt x="0" y="18650"/>
                  </a:lnTo>
                  <a:lnTo>
                    <a:pt x="0" y="18738"/>
                  </a:lnTo>
                  <a:lnTo>
                    <a:pt x="0" y="18782"/>
                  </a:lnTo>
                  <a:lnTo>
                    <a:pt x="88" y="18826"/>
                  </a:lnTo>
                  <a:lnTo>
                    <a:pt x="176" y="18870"/>
                  </a:lnTo>
                  <a:lnTo>
                    <a:pt x="264" y="18826"/>
                  </a:lnTo>
                  <a:lnTo>
                    <a:pt x="5924" y="14569"/>
                  </a:lnTo>
                  <a:lnTo>
                    <a:pt x="5968" y="14481"/>
                  </a:lnTo>
                  <a:lnTo>
                    <a:pt x="6890" y="12244"/>
                  </a:lnTo>
                  <a:lnTo>
                    <a:pt x="6890" y="12200"/>
                  </a:lnTo>
                  <a:lnTo>
                    <a:pt x="6933" y="11498"/>
                  </a:lnTo>
                  <a:lnTo>
                    <a:pt x="6890" y="11410"/>
                  </a:lnTo>
                  <a:lnTo>
                    <a:pt x="6407" y="10093"/>
                  </a:lnTo>
                  <a:lnTo>
                    <a:pt x="6363" y="10050"/>
                  </a:lnTo>
                  <a:lnTo>
                    <a:pt x="4388" y="7461"/>
                  </a:lnTo>
                  <a:lnTo>
                    <a:pt x="3555" y="4696"/>
                  </a:lnTo>
                  <a:lnTo>
                    <a:pt x="3511" y="3336"/>
                  </a:lnTo>
                  <a:lnTo>
                    <a:pt x="4037" y="1625"/>
                  </a:lnTo>
                  <a:lnTo>
                    <a:pt x="4476" y="1098"/>
                  </a:lnTo>
                  <a:lnTo>
                    <a:pt x="5617" y="352"/>
                  </a:lnTo>
                  <a:lnTo>
                    <a:pt x="9391" y="2678"/>
                  </a:lnTo>
                  <a:lnTo>
                    <a:pt x="11848" y="5925"/>
                  </a:lnTo>
                  <a:lnTo>
                    <a:pt x="12111" y="7724"/>
                  </a:lnTo>
                  <a:lnTo>
                    <a:pt x="12024" y="10620"/>
                  </a:lnTo>
                  <a:lnTo>
                    <a:pt x="12024" y="10708"/>
                  </a:lnTo>
                  <a:lnTo>
                    <a:pt x="12067" y="10752"/>
                  </a:lnTo>
                  <a:lnTo>
                    <a:pt x="12111" y="10796"/>
                  </a:lnTo>
                  <a:lnTo>
                    <a:pt x="12199" y="10796"/>
                  </a:lnTo>
                  <a:lnTo>
                    <a:pt x="12331" y="10752"/>
                  </a:lnTo>
                  <a:lnTo>
                    <a:pt x="12331" y="10708"/>
                  </a:lnTo>
                  <a:lnTo>
                    <a:pt x="12375" y="10620"/>
                  </a:lnTo>
                  <a:lnTo>
                    <a:pt x="12462" y="7724"/>
                  </a:lnTo>
                  <a:lnTo>
                    <a:pt x="12199" y="5837"/>
                  </a:lnTo>
                  <a:lnTo>
                    <a:pt x="12155" y="5749"/>
                  </a:lnTo>
                  <a:lnTo>
                    <a:pt x="9654" y="2458"/>
                  </a:lnTo>
                  <a:lnTo>
                    <a:pt x="9610" y="2414"/>
                  </a:lnTo>
                  <a:lnTo>
                    <a:pt x="5705" y="1"/>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5" name="Google Shape;4785;p91"/>
            <p:cNvSpPr/>
            <p:nvPr/>
          </p:nvSpPr>
          <p:spPr>
            <a:xfrm>
              <a:off x="3642150" y="2927150"/>
              <a:ext cx="329125" cy="352150"/>
            </a:xfrm>
            <a:custGeom>
              <a:rect b="b" l="l" r="r" t="t"/>
              <a:pathLst>
                <a:path extrusionOk="0" h="14086" w="13165">
                  <a:moveTo>
                    <a:pt x="5836" y="0"/>
                  </a:moveTo>
                  <a:lnTo>
                    <a:pt x="4257" y="176"/>
                  </a:lnTo>
                  <a:lnTo>
                    <a:pt x="3555" y="351"/>
                  </a:lnTo>
                  <a:lnTo>
                    <a:pt x="2940" y="527"/>
                  </a:lnTo>
                  <a:lnTo>
                    <a:pt x="2414" y="702"/>
                  </a:lnTo>
                  <a:lnTo>
                    <a:pt x="1931" y="922"/>
                  </a:lnTo>
                  <a:lnTo>
                    <a:pt x="1536" y="1185"/>
                  </a:lnTo>
                  <a:lnTo>
                    <a:pt x="1185" y="1492"/>
                  </a:lnTo>
                  <a:lnTo>
                    <a:pt x="878" y="1799"/>
                  </a:lnTo>
                  <a:lnTo>
                    <a:pt x="615" y="2151"/>
                  </a:lnTo>
                  <a:lnTo>
                    <a:pt x="439" y="2545"/>
                  </a:lnTo>
                  <a:lnTo>
                    <a:pt x="264" y="2984"/>
                  </a:lnTo>
                  <a:lnTo>
                    <a:pt x="132" y="3423"/>
                  </a:lnTo>
                  <a:lnTo>
                    <a:pt x="88" y="3950"/>
                  </a:lnTo>
                  <a:lnTo>
                    <a:pt x="0" y="4520"/>
                  </a:lnTo>
                  <a:lnTo>
                    <a:pt x="0" y="5091"/>
                  </a:lnTo>
                  <a:lnTo>
                    <a:pt x="0" y="6451"/>
                  </a:lnTo>
                  <a:lnTo>
                    <a:pt x="0" y="6495"/>
                  </a:lnTo>
                  <a:lnTo>
                    <a:pt x="702" y="8996"/>
                  </a:lnTo>
                  <a:lnTo>
                    <a:pt x="746" y="9084"/>
                  </a:lnTo>
                  <a:lnTo>
                    <a:pt x="2896" y="12155"/>
                  </a:lnTo>
                  <a:lnTo>
                    <a:pt x="2984" y="12989"/>
                  </a:lnTo>
                  <a:lnTo>
                    <a:pt x="2677" y="13603"/>
                  </a:lnTo>
                  <a:lnTo>
                    <a:pt x="2370" y="13779"/>
                  </a:lnTo>
                  <a:lnTo>
                    <a:pt x="2326" y="13823"/>
                  </a:lnTo>
                  <a:lnTo>
                    <a:pt x="2282" y="13867"/>
                  </a:lnTo>
                  <a:lnTo>
                    <a:pt x="2282" y="13954"/>
                  </a:lnTo>
                  <a:lnTo>
                    <a:pt x="2282" y="13998"/>
                  </a:lnTo>
                  <a:lnTo>
                    <a:pt x="2326" y="14086"/>
                  </a:lnTo>
                  <a:lnTo>
                    <a:pt x="2501" y="14086"/>
                  </a:lnTo>
                  <a:lnTo>
                    <a:pt x="2896" y="13910"/>
                  </a:lnTo>
                  <a:lnTo>
                    <a:pt x="2940" y="13823"/>
                  </a:lnTo>
                  <a:lnTo>
                    <a:pt x="3335" y="13077"/>
                  </a:lnTo>
                  <a:lnTo>
                    <a:pt x="3335" y="12989"/>
                  </a:lnTo>
                  <a:lnTo>
                    <a:pt x="3247" y="12067"/>
                  </a:lnTo>
                  <a:lnTo>
                    <a:pt x="3204" y="11980"/>
                  </a:lnTo>
                  <a:lnTo>
                    <a:pt x="1053" y="8908"/>
                  </a:lnTo>
                  <a:lnTo>
                    <a:pt x="351" y="6407"/>
                  </a:lnTo>
                  <a:lnTo>
                    <a:pt x="351" y="5178"/>
                  </a:lnTo>
                  <a:lnTo>
                    <a:pt x="351" y="4608"/>
                  </a:lnTo>
                  <a:lnTo>
                    <a:pt x="395" y="4081"/>
                  </a:lnTo>
                  <a:lnTo>
                    <a:pt x="439" y="3599"/>
                  </a:lnTo>
                  <a:lnTo>
                    <a:pt x="571" y="3160"/>
                  </a:lnTo>
                  <a:lnTo>
                    <a:pt x="702" y="2765"/>
                  </a:lnTo>
                  <a:lnTo>
                    <a:pt x="878" y="2414"/>
                  </a:lnTo>
                  <a:lnTo>
                    <a:pt x="1097" y="2063"/>
                  </a:lnTo>
                  <a:lnTo>
                    <a:pt x="1361" y="1756"/>
                  </a:lnTo>
                  <a:lnTo>
                    <a:pt x="1712" y="1492"/>
                  </a:lnTo>
                  <a:lnTo>
                    <a:pt x="2063" y="1273"/>
                  </a:lnTo>
                  <a:lnTo>
                    <a:pt x="2545" y="1054"/>
                  </a:lnTo>
                  <a:lnTo>
                    <a:pt x="3028" y="834"/>
                  </a:lnTo>
                  <a:lnTo>
                    <a:pt x="3642" y="702"/>
                  </a:lnTo>
                  <a:lnTo>
                    <a:pt x="4301" y="527"/>
                  </a:lnTo>
                  <a:lnTo>
                    <a:pt x="5836" y="351"/>
                  </a:lnTo>
                  <a:lnTo>
                    <a:pt x="6890" y="659"/>
                  </a:lnTo>
                  <a:lnTo>
                    <a:pt x="7855" y="1580"/>
                  </a:lnTo>
                  <a:lnTo>
                    <a:pt x="7899" y="1580"/>
                  </a:lnTo>
                  <a:lnTo>
                    <a:pt x="11102" y="3335"/>
                  </a:lnTo>
                  <a:lnTo>
                    <a:pt x="12901" y="4388"/>
                  </a:lnTo>
                  <a:lnTo>
                    <a:pt x="12989" y="4432"/>
                  </a:lnTo>
                  <a:lnTo>
                    <a:pt x="13033" y="4388"/>
                  </a:lnTo>
                  <a:lnTo>
                    <a:pt x="13077" y="4388"/>
                  </a:lnTo>
                  <a:lnTo>
                    <a:pt x="13164" y="4345"/>
                  </a:lnTo>
                  <a:lnTo>
                    <a:pt x="13164" y="4257"/>
                  </a:lnTo>
                  <a:lnTo>
                    <a:pt x="13164" y="4213"/>
                  </a:lnTo>
                  <a:lnTo>
                    <a:pt x="13121" y="4125"/>
                  </a:lnTo>
                  <a:lnTo>
                    <a:pt x="13077" y="4081"/>
                  </a:lnTo>
                  <a:lnTo>
                    <a:pt x="11278" y="3028"/>
                  </a:lnTo>
                  <a:lnTo>
                    <a:pt x="8074" y="1317"/>
                  </a:lnTo>
                  <a:lnTo>
                    <a:pt x="7109" y="395"/>
                  </a:lnTo>
                  <a:lnTo>
                    <a:pt x="7065" y="351"/>
                  </a:lnTo>
                  <a:lnTo>
                    <a:pt x="5924" y="0"/>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6" name="Google Shape;4786;p91"/>
            <p:cNvSpPr/>
            <p:nvPr/>
          </p:nvSpPr>
          <p:spPr>
            <a:xfrm>
              <a:off x="3625700" y="2886550"/>
              <a:ext cx="275375" cy="360950"/>
            </a:xfrm>
            <a:custGeom>
              <a:rect b="b" l="l" r="r" t="t"/>
              <a:pathLst>
                <a:path extrusionOk="0" h="14438" w="11015">
                  <a:moveTo>
                    <a:pt x="7767" y="1"/>
                  </a:moveTo>
                  <a:lnTo>
                    <a:pt x="4783" y="835"/>
                  </a:lnTo>
                  <a:lnTo>
                    <a:pt x="1360" y="1975"/>
                  </a:lnTo>
                  <a:lnTo>
                    <a:pt x="1273" y="2019"/>
                  </a:lnTo>
                  <a:lnTo>
                    <a:pt x="878" y="2458"/>
                  </a:lnTo>
                  <a:lnTo>
                    <a:pt x="878" y="2502"/>
                  </a:lnTo>
                  <a:lnTo>
                    <a:pt x="527" y="3248"/>
                  </a:lnTo>
                  <a:lnTo>
                    <a:pt x="527" y="3292"/>
                  </a:lnTo>
                  <a:lnTo>
                    <a:pt x="44" y="5925"/>
                  </a:lnTo>
                  <a:lnTo>
                    <a:pt x="0" y="5969"/>
                  </a:lnTo>
                  <a:lnTo>
                    <a:pt x="44" y="8250"/>
                  </a:lnTo>
                  <a:lnTo>
                    <a:pt x="88" y="8294"/>
                  </a:lnTo>
                  <a:lnTo>
                    <a:pt x="878" y="10795"/>
                  </a:lnTo>
                  <a:lnTo>
                    <a:pt x="878" y="10839"/>
                  </a:lnTo>
                  <a:lnTo>
                    <a:pt x="2721" y="13648"/>
                  </a:lnTo>
                  <a:lnTo>
                    <a:pt x="2721" y="13911"/>
                  </a:lnTo>
                  <a:lnTo>
                    <a:pt x="2457" y="14130"/>
                  </a:lnTo>
                  <a:lnTo>
                    <a:pt x="2414" y="14174"/>
                  </a:lnTo>
                  <a:lnTo>
                    <a:pt x="2370" y="14262"/>
                  </a:lnTo>
                  <a:lnTo>
                    <a:pt x="2414" y="14306"/>
                  </a:lnTo>
                  <a:lnTo>
                    <a:pt x="2414" y="14394"/>
                  </a:lnTo>
                  <a:lnTo>
                    <a:pt x="2501" y="14437"/>
                  </a:lnTo>
                  <a:lnTo>
                    <a:pt x="2545" y="14437"/>
                  </a:lnTo>
                  <a:lnTo>
                    <a:pt x="2677" y="14394"/>
                  </a:lnTo>
                  <a:lnTo>
                    <a:pt x="2984" y="14130"/>
                  </a:lnTo>
                  <a:lnTo>
                    <a:pt x="3028" y="14086"/>
                  </a:lnTo>
                  <a:lnTo>
                    <a:pt x="3028" y="14043"/>
                  </a:lnTo>
                  <a:lnTo>
                    <a:pt x="3072" y="13604"/>
                  </a:lnTo>
                  <a:lnTo>
                    <a:pt x="3072" y="13516"/>
                  </a:lnTo>
                  <a:lnTo>
                    <a:pt x="1185" y="10664"/>
                  </a:lnTo>
                  <a:lnTo>
                    <a:pt x="395" y="8206"/>
                  </a:lnTo>
                  <a:lnTo>
                    <a:pt x="351" y="5969"/>
                  </a:lnTo>
                  <a:lnTo>
                    <a:pt x="834" y="3380"/>
                  </a:lnTo>
                  <a:lnTo>
                    <a:pt x="1185" y="2678"/>
                  </a:lnTo>
                  <a:lnTo>
                    <a:pt x="1492" y="2326"/>
                  </a:lnTo>
                  <a:lnTo>
                    <a:pt x="4915" y="1142"/>
                  </a:lnTo>
                  <a:lnTo>
                    <a:pt x="7811" y="352"/>
                  </a:lnTo>
                  <a:lnTo>
                    <a:pt x="10751" y="1317"/>
                  </a:lnTo>
                  <a:lnTo>
                    <a:pt x="10839" y="1361"/>
                  </a:lnTo>
                  <a:lnTo>
                    <a:pt x="10882" y="1317"/>
                  </a:lnTo>
                  <a:lnTo>
                    <a:pt x="10970" y="1273"/>
                  </a:lnTo>
                  <a:lnTo>
                    <a:pt x="10970" y="1229"/>
                  </a:lnTo>
                  <a:lnTo>
                    <a:pt x="11014" y="1142"/>
                  </a:lnTo>
                  <a:lnTo>
                    <a:pt x="10970" y="1098"/>
                  </a:lnTo>
                  <a:lnTo>
                    <a:pt x="10926" y="1054"/>
                  </a:lnTo>
                  <a:lnTo>
                    <a:pt x="10882" y="1010"/>
                  </a:lnTo>
                  <a:lnTo>
                    <a:pt x="7855" y="1"/>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7" name="Google Shape;4787;p91"/>
            <p:cNvSpPr/>
            <p:nvPr/>
          </p:nvSpPr>
          <p:spPr>
            <a:xfrm>
              <a:off x="3703575" y="3053300"/>
              <a:ext cx="118500" cy="174450"/>
            </a:xfrm>
            <a:custGeom>
              <a:rect b="b" l="l" r="r" t="t"/>
              <a:pathLst>
                <a:path extrusionOk="0" h="6978" w="4740">
                  <a:moveTo>
                    <a:pt x="966" y="352"/>
                  </a:moveTo>
                  <a:lnTo>
                    <a:pt x="1624" y="527"/>
                  </a:lnTo>
                  <a:lnTo>
                    <a:pt x="2765" y="1405"/>
                  </a:lnTo>
                  <a:lnTo>
                    <a:pt x="3950" y="2897"/>
                  </a:lnTo>
                  <a:lnTo>
                    <a:pt x="4389" y="4564"/>
                  </a:lnTo>
                  <a:lnTo>
                    <a:pt x="3906" y="6276"/>
                  </a:lnTo>
                  <a:lnTo>
                    <a:pt x="3818" y="6495"/>
                  </a:lnTo>
                  <a:lnTo>
                    <a:pt x="878" y="3511"/>
                  </a:lnTo>
                  <a:lnTo>
                    <a:pt x="483" y="2897"/>
                  </a:lnTo>
                  <a:lnTo>
                    <a:pt x="352" y="834"/>
                  </a:lnTo>
                  <a:lnTo>
                    <a:pt x="966" y="352"/>
                  </a:lnTo>
                  <a:close/>
                  <a:moveTo>
                    <a:pt x="878" y="1"/>
                  </a:moveTo>
                  <a:lnTo>
                    <a:pt x="790" y="45"/>
                  </a:lnTo>
                  <a:lnTo>
                    <a:pt x="88" y="615"/>
                  </a:lnTo>
                  <a:lnTo>
                    <a:pt x="1" y="659"/>
                  </a:lnTo>
                  <a:lnTo>
                    <a:pt x="1" y="747"/>
                  </a:lnTo>
                  <a:lnTo>
                    <a:pt x="132" y="2985"/>
                  </a:lnTo>
                  <a:lnTo>
                    <a:pt x="132" y="3072"/>
                  </a:lnTo>
                  <a:lnTo>
                    <a:pt x="571" y="3730"/>
                  </a:lnTo>
                  <a:lnTo>
                    <a:pt x="615" y="3774"/>
                  </a:lnTo>
                  <a:lnTo>
                    <a:pt x="3774" y="6934"/>
                  </a:lnTo>
                  <a:lnTo>
                    <a:pt x="3818" y="6978"/>
                  </a:lnTo>
                  <a:lnTo>
                    <a:pt x="3994" y="6978"/>
                  </a:lnTo>
                  <a:lnTo>
                    <a:pt x="4038" y="6890"/>
                  </a:lnTo>
                  <a:lnTo>
                    <a:pt x="4257" y="6407"/>
                  </a:lnTo>
                  <a:lnTo>
                    <a:pt x="4257" y="6363"/>
                  </a:lnTo>
                  <a:lnTo>
                    <a:pt x="4740" y="4608"/>
                  </a:lnTo>
                  <a:lnTo>
                    <a:pt x="4740" y="4520"/>
                  </a:lnTo>
                  <a:lnTo>
                    <a:pt x="4301" y="2765"/>
                  </a:lnTo>
                  <a:lnTo>
                    <a:pt x="4257" y="2677"/>
                  </a:lnTo>
                  <a:lnTo>
                    <a:pt x="3028" y="1185"/>
                  </a:lnTo>
                  <a:lnTo>
                    <a:pt x="2984" y="1142"/>
                  </a:lnTo>
                  <a:lnTo>
                    <a:pt x="1800" y="220"/>
                  </a:lnTo>
                  <a:lnTo>
                    <a:pt x="1756" y="176"/>
                  </a:lnTo>
                  <a:lnTo>
                    <a:pt x="966" y="1"/>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8" name="Google Shape;4788;p91"/>
            <p:cNvSpPr/>
            <p:nvPr/>
          </p:nvSpPr>
          <p:spPr>
            <a:xfrm>
              <a:off x="3689325" y="3025875"/>
              <a:ext cx="149200" cy="218325"/>
            </a:xfrm>
            <a:custGeom>
              <a:rect b="b" l="l" r="r" t="t"/>
              <a:pathLst>
                <a:path extrusionOk="0" h="8733" w="5968">
                  <a:moveTo>
                    <a:pt x="1360" y="396"/>
                  </a:moveTo>
                  <a:lnTo>
                    <a:pt x="1975" y="615"/>
                  </a:lnTo>
                  <a:lnTo>
                    <a:pt x="3949" y="2239"/>
                  </a:lnTo>
                  <a:lnTo>
                    <a:pt x="5134" y="3774"/>
                  </a:lnTo>
                  <a:lnTo>
                    <a:pt x="5441" y="4564"/>
                  </a:lnTo>
                  <a:lnTo>
                    <a:pt x="5617" y="5617"/>
                  </a:lnTo>
                  <a:lnTo>
                    <a:pt x="5441" y="6670"/>
                  </a:lnTo>
                  <a:lnTo>
                    <a:pt x="4871" y="7943"/>
                  </a:lnTo>
                  <a:lnTo>
                    <a:pt x="4388" y="8382"/>
                  </a:lnTo>
                  <a:lnTo>
                    <a:pt x="3949" y="8338"/>
                  </a:lnTo>
                  <a:lnTo>
                    <a:pt x="1317" y="5310"/>
                  </a:lnTo>
                  <a:lnTo>
                    <a:pt x="658" y="4389"/>
                  </a:lnTo>
                  <a:lnTo>
                    <a:pt x="351" y="2282"/>
                  </a:lnTo>
                  <a:lnTo>
                    <a:pt x="395" y="1273"/>
                  </a:lnTo>
                  <a:lnTo>
                    <a:pt x="614" y="790"/>
                  </a:lnTo>
                  <a:lnTo>
                    <a:pt x="1360" y="396"/>
                  </a:lnTo>
                  <a:close/>
                  <a:moveTo>
                    <a:pt x="1317" y="1"/>
                  </a:moveTo>
                  <a:lnTo>
                    <a:pt x="1273" y="45"/>
                  </a:lnTo>
                  <a:lnTo>
                    <a:pt x="395" y="527"/>
                  </a:lnTo>
                  <a:lnTo>
                    <a:pt x="351" y="615"/>
                  </a:lnTo>
                  <a:lnTo>
                    <a:pt x="44" y="1142"/>
                  </a:lnTo>
                  <a:lnTo>
                    <a:pt x="44" y="1229"/>
                  </a:lnTo>
                  <a:lnTo>
                    <a:pt x="0" y="2282"/>
                  </a:lnTo>
                  <a:lnTo>
                    <a:pt x="0" y="2326"/>
                  </a:lnTo>
                  <a:lnTo>
                    <a:pt x="307" y="4520"/>
                  </a:lnTo>
                  <a:lnTo>
                    <a:pt x="351" y="4564"/>
                  </a:lnTo>
                  <a:lnTo>
                    <a:pt x="1053" y="5530"/>
                  </a:lnTo>
                  <a:lnTo>
                    <a:pt x="3730" y="8645"/>
                  </a:lnTo>
                  <a:lnTo>
                    <a:pt x="3774" y="8689"/>
                  </a:lnTo>
                  <a:lnTo>
                    <a:pt x="3818" y="8689"/>
                  </a:lnTo>
                  <a:lnTo>
                    <a:pt x="4432" y="8733"/>
                  </a:lnTo>
                  <a:lnTo>
                    <a:pt x="4476" y="8733"/>
                  </a:lnTo>
                  <a:lnTo>
                    <a:pt x="4564" y="8689"/>
                  </a:lnTo>
                  <a:lnTo>
                    <a:pt x="5134" y="8206"/>
                  </a:lnTo>
                  <a:lnTo>
                    <a:pt x="5178" y="8118"/>
                  </a:lnTo>
                  <a:lnTo>
                    <a:pt x="5792" y="6758"/>
                  </a:lnTo>
                  <a:lnTo>
                    <a:pt x="5792" y="6714"/>
                  </a:lnTo>
                  <a:lnTo>
                    <a:pt x="5968" y="5661"/>
                  </a:lnTo>
                  <a:lnTo>
                    <a:pt x="5968" y="5617"/>
                  </a:lnTo>
                  <a:lnTo>
                    <a:pt x="5792" y="4476"/>
                  </a:lnTo>
                  <a:lnTo>
                    <a:pt x="5792" y="4433"/>
                  </a:lnTo>
                  <a:lnTo>
                    <a:pt x="5441" y="3599"/>
                  </a:lnTo>
                  <a:lnTo>
                    <a:pt x="5397" y="3555"/>
                  </a:lnTo>
                  <a:lnTo>
                    <a:pt x="4213" y="2019"/>
                  </a:lnTo>
                  <a:lnTo>
                    <a:pt x="4213" y="1975"/>
                  </a:lnTo>
                  <a:lnTo>
                    <a:pt x="2194" y="352"/>
                  </a:lnTo>
                  <a:lnTo>
                    <a:pt x="2150" y="308"/>
                  </a:lnTo>
                  <a:lnTo>
                    <a:pt x="1404" y="45"/>
                  </a:lnTo>
                  <a:lnTo>
                    <a:pt x="1317" y="1"/>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9" name="Google Shape;4789;p91"/>
            <p:cNvSpPr/>
            <p:nvPr/>
          </p:nvSpPr>
          <p:spPr>
            <a:xfrm>
              <a:off x="3745275" y="2955675"/>
              <a:ext cx="168950" cy="217225"/>
            </a:xfrm>
            <a:custGeom>
              <a:rect b="b" l="l" r="r" t="t"/>
              <a:pathLst>
                <a:path extrusionOk="0" h="8689" w="6758">
                  <a:moveTo>
                    <a:pt x="88" y="0"/>
                  </a:moveTo>
                  <a:lnTo>
                    <a:pt x="44" y="44"/>
                  </a:lnTo>
                  <a:lnTo>
                    <a:pt x="0" y="88"/>
                  </a:lnTo>
                  <a:lnTo>
                    <a:pt x="0" y="176"/>
                  </a:lnTo>
                  <a:lnTo>
                    <a:pt x="0" y="264"/>
                  </a:lnTo>
                  <a:lnTo>
                    <a:pt x="44" y="307"/>
                  </a:lnTo>
                  <a:lnTo>
                    <a:pt x="132" y="307"/>
                  </a:lnTo>
                  <a:lnTo>
                    <a:pt x="1360" y="878"/>
                  </a:lnTo>
                  <a:lnTo>
                    <a:pt x="3379" y="1799"/>
                  </a:lnTo>
                  <a:lnTo>
                    <a:pt x="6407" y="5266"/>
                  </a:lnTo>
                  <a:lnTo>
                    <a:pt x="6187" y="8469"/>
                  </a:lnTo>
                  <a:lnTo>
                    <a:pt x="6187" y="8557"/>
                  </a:lnTo>
                  <a:lnTo>
                    <a:pt x="6231" y="8601"/>
                  </a:lnTo>
                  <a:lnTo>
                    <a:pt x="6275" y="8645"/>
                  </a:lnTo>
                  <a:lnTo>
                    <a:pt x="6319" y="8689"/>
                  </a:lnTo>
                  <a:lnTo>
                    <a:pt x="6363" y="8689"/>
                  </a:lnTo>
                  <a:lnTo>
                    <a:pt x="6450" y="8645"/>
                  </a:lnTo>
                  <a:lnTo>
                    <a:pt x="6538" y="8513"/>
                  </a:lnTo>
                  <a:lnTo>
                    <a:pt x="6758" y="5222"/>
                  </a:lnTo>
                  <a:lnTo>
                    <a:pt x="6758" y="5134"/>
                  </a:lnTo>
                  <a:lnTo>
                    <a:pt x="6714" y="5090"/>
                  </a:lnTo>
                  <a:lnTo>
                    <a:pt x="3598" y="1536"/>
                  </a:lnTo>
                  <a:lnTo>
                    <a:pt x="3554" y="1492"/>
                  </a:lnTo>
                  <a:lnTo>
                    <a:pt x="1887" y="702"/>
                  </a:lnTo>
                  <a:lnTo>
                    <a:pt x="834" y="220"/>
                  </a:lnTo>
                  <a:lnTo>
                    <a:pt x="219" y="0"/>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0" name="Google Shape;4790;p91"/>
            <p:cNvSpPr/>
            <p:nvPr/>
          </p:nvSpPr>
          <p:spPr>
            <a:xfrm>
              <a:off x="3838500" y="2980900"/>
              <a:ext cx="96575" cy="170050"/>
            </a:xfrm>
            <a:custGeom>
              <a:rect b="b" l="l" r="r" t="t"/>
              <a:pathLst>
                <a:path extrusionOk="0" h="6802" w="3863">
                  <a:moveTo>
                    <a:pt x="133" y="1"/>
                  </a:moveTo>
                  <a:lnTo>
                    <a:pt x="89" y="44"/>
                  </a:lnTo>
                  <a:lnTo>
                    <a:pt x="1" y="88"/>
                  </a:lnTo>
                  <a:lnTo>
                    <a:pt x="1" y="132"/>
                  </a:lnTo>
                  <a:lnTo>
                    <a:pt x="1" y="220"/>
                  </a:lnTo>
                  <a:lnTo>
                    <a:pt x="1" y="264"/>
                  </a:lnTo>
                  <a:lnTo>
                    <a:pt x="45" y="308"/>
                  </a:lnTo>
                  <a:lnTo>
                    <a:pt x="2239" y="2063"/>
                  </a:lnTo>
                  <a:lnTo>
                    <a:pt x="3511" y="4301"/>
                  </a:lnTo>
                  <a:lnTo>
                    <a:pt x="3248" y="6583"/>
                  </a:lnTo>
                  <a:lnTo>
                    <a:pt x="3248" y="6670"/>
                  </a:lnTo>
                  <a:lnTo>
                    <a:pt x="3292" y="6714"/>
                  </a:lnTo>
                  <a:lnTo>
                    <a:pt x="3336" y="6758"/>
                  </a:lnTo>
                  <a:lnTo>
                    <a:pt x="3380" y="6802"/>
                  </a:lnTo>
                  <a:lnTo>
                    <a:pt x="3424" y="6802"/>
                  </a:lnTo>
                  <a:lnTo>
                    <a:pt x="3511" y="6758"/>
                  </a:lnTo>
                  <a:lnTo>
                    <a:pt x="3599" y="6626"/>
                  </a:lnTo>
                  <a:lnTo>
                    <a:pt x="3862" y="4301"/>
                  </a:lnTo>
                  <a:lnTo>
                    <a:pt x="3862" y="4213"/>
                  </a:lnTo>
                  <a:lnTo>
                    <a:pt x="2546" y="1844"/>
                  </a:lnTo>
                  <a:lnTo>
                    <a:pt x="2502" y="1800"/>
                  </a:lnTo>
                  <a:lnTo>
                    <a:pt x="264" y="44"/>
                  </a:lnTo>
                  <a:lnTo>
                    <a:pt x="220" y="1"/>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1" name="Google Shape;4791;p91"/>
            <p:cNvSpPr/>
            <p:nvPr/>
          </p:nvSpPr>
          <p:spPr>
            <a:xfrm>
              <a:off x="6159800" y="3992350"/>
              <a:ext cx="10975" cy="43900"/>
            </a:xfrm>
            <a:custGeom>
              <a:rect b="b" l="l" r="r" t="t"/>
              <a:pathLst>
                <a:path extrusionOk="0" h="1756" w="439">
                  <a:moveTo>
                    <a:pt x="307" y="0"/>
                  </a:moveTo>
                  <a:lnTo>
                    <a:pt x="220" y="44"/>
                  </a:lnTo>
                  <a:lnTo>
                    <a:pt x="176" y="44"/>
                  </a:lnTo>
                  <a:lnTo>
                    <a:pt x="132" y="132"/>
                  </a:lnTo>
                  <a:lnTo>
                    <a:pt x="88" y="176"/>
                  </a:lnTo>
                  <a:lnTo>
                    <a:pt x="0" y="1580"/>
                  </a:lnTo>
                  <a:lnTo>
                    <a:pt x="0" y="1668"/>
                  </a:lnTo>
                  <a:lnTo>
                    <a:pt x="44" y="1712"/>
                  </a:lnTo>
                  <a:lnTo>
                    <a:pt x="88" y="1755"/>
                  </a:lnTo>
                  <a:lnTo>
                    <a:pt x="176" y="1755"/>
                  </a:lnTo>
                  <a:lnTo>
                    <a:pt x="307" y="1712"/>
                  </a:lnTo>
                  <a:lnTo>
                    <a:pt x="351" y="1624"/>
                  </a:lnTo>
                  <a:lnTo>
                    <a:pt x="439" y="220"/>
                  </a:lnTo>
                  <a:lnTo>
                    <a:pt x="439" y="132"/>
                  </a:lnTo>
                  <a:lnTo>
                    <a:pt x="395" y="88"/>
                  </a:lnTo>
                  <a:lnTo>
                    <a:pt x="351" y="44"/>
                  </a:lnTo>
                  <a:lnTo>
                    <a:pt x="307" y="0"/>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2" name="Google Shape;4792;p91"/>
            <p:cNvSpPr/>
            <p:nvPr/>
          </p:nvSpPr>
          <p:spPr>
            <a:xfrm>
              <a:off x="6108225" y="4190900"/>
              <a:ext cx="28550" cy="37325"/>
            </a:xfrm>
            <a:custGeom>
              <a:rect b="b" l="l" r="r" t="t"/>
              <a:pathLst>
                <a:path extrusionOk="0" h="1493" w="1142">
                  <a:moveTo>
                    <a:pt x="878" y="1"/>
                  </a:moveTo>
                  <a:lnTo>
                    <a:pt x="834" y="88"/>
                  </a:lnTo>
                  <a:lnTo>
                    <a:pt x="1" y="1229"/>
                  </a:lnTo>
                  <a:lnTo>
                    <a:pt x="1" y="1273"/>
                  </a:lnTo>
                  <a:lnTo>
                    <a:pt x="1" y="1361"/>
                  </a:lnTo>
                  <a:lnTo>
                    <a:pt x="1" y="1405"/>
                  </a:lnTo>
                  <a:lnTo>
                    <a:pt x="45" y="1449"/>
                  </a:lnTo>
                  <a:lnTo>
                    <a:pt x="176" y="1492"/>
                  </a:lnTo>
                  <a:lnTo>
                    <a:pt x="264" y="1492"/>
                  </a:lnTo>
                  <a:lnTo>
                    <a:pt x="308" y="1405"/>
                  </a:lnTo>
                  <a:lnTo>
                    <a:pt x="1098" y="264"/>
                  </a:lnTo>
                  <a:lnTo>
                    <a:pt x="1142" y="220"/>
                  </a:lnTo>
                  <a:lnTo>
                    <a:pt x="1142" y="132"/>
                  </a:lnTo>
                  <a:lnTo>
                    <a:pt x="1098" y="88"/>
                  </a:lnTo>
                  <a:lnTo>
                    <a:pt x="1054" y="44"/>
                  </a:lnTo>
                  <a:lnTo>
                    <a:pt x="1010" y="1"/>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3" name="Google Shape;4793;p91"/>
            <p:cNvSpPr/>
            <p:nvPr/>
          </p:nvSpPr>
          <p:spPr>
            <a:xfrm>
              <a:off x="6367125" y="4108625"/>
              <a:ext cx="36225" cy="30750"/>
            </a:xfrm>
            <a:custGeom>
              <a:rect b="b" l="l" r="r" t="t"/>
              <a:pathLst>
                <a:path extrusionOk="0" h="1230" w="1449">
                  <a:moveTo>
                    <a:pt x="88" y="1"/>
                  </a:moveTo>
                  <a:lnTo>
                    <a:pt x="44" y="44"/>
                  </a:lnTo>
                  <a:lnTo>
                    <a:pt x="1" y="132"/>
                  </a:lnTo>
                  <a:lnTo>
                    <a:pt x="1" y="176"/>
                  </a:lnTo>
                  <a:lnTo>
                    <a:pt x="44" y="264"/>
                  </a:lnTo>
                  <a:lnTo>
                    <a:pt x="88" y="308"/>
                  </a:lnTo>
                  <a:lnTo>
                    <a:pt x="1185" y="1185"/>
                  </a:lnTo>
                  <a:lnTo>
                    <a:pt x="1273" y="1229"/>
                  </a:lnTo>
                  <a:lnTo>
                    <a:pt x="1361" y="1185"/>
                  </a:lnTo>
                  <a:lnTo>
                    <a:pt x="1405" y="1141"/>
                  </a:lnTo>
                  <a:lnTo>
                    <a:pt x="1449" y="1098"/>
                  </a:lnTo>
                  <a:lnTo>
                    <a:pt x="1449" y="1010"/>
                  </a:lnTo>
                  <a:lnTo>
                    <a:pt x="1449" y="966"/>
                  </a:lnTo>
                  <a:lnTo>
                    <a:pt x="1405" y="922"/>
                  </a:lnTo>
                  <a:lnTo>
                    <a:pt x="308" y="44"/>
                  </a:lnTo>
                  <a:lnTo>
                    <a:pt x="220" y="1"/>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4" name="Google Shape;4794;p91"/>
            <p:cNvSpPr/>
            <p:nvPr/>
          </p:nvSpPr>
          <p:spPr>
            <a:xfrm>
              <a:off x="5861400" y="5099225"/>
              <a:ext cx="47200" cy="13175"/>
            </a:xfrm>
            <a:custGeom>
              <a:rect b="b" l="l" r="r" t="t"/>
              <a:pathLst>
                <a:path extrusionOk="0" h="527" w="1888">
                  <a:moveTo>
                    <a:pt x="1668" y="0"/>
                  </a:moveTo>
                  <a:lnTo>
                    <a:pt x="132" y="176"/>
                  </a:lnTo>
                  <a:lnTo>
                    <a:pt x="88" y="220"/>
                  </a:lnTo>
                  <a:lnTo>
                    <a:pt x="1" y="264"/>
                  </a:lnTo>
                  <a:lnTo>
                    <a:pt x="1" y="308"/>
                  </a:lnTo>
                  <a:lnTo>
                    <a:pt x="1" y="395"/>
                  </a:lnTo>
                  <a:lnTo>
                    <a:pt x="44" y="483"/>
                  </a:lnTo>
                  <a:lnTo>
                    <a:pt x="176" y="527"/>
                  </a:lnTo>
                  <a:lnTo>
                    <a:pt x="1712" y="351"/>
                  </a:lnTo>
                  <a:lnTo>
                    <a:pt x="1800" y="308"/>
                  </a:lnTo>
                  <a:lnTo>
                    <a:pt x="1844" y="264"/>
                  </a:lnTo>
                  <a:lnTo>
                    <a:pt x="1887" y="220"/>
                  </a:lnTo>
                  <a:lnTo>
                    <a:pt x="1887" y="132"/>
                  </a:lnTo>
                  <a:lnTo>
                    <a:pt x="1844" y="88"/>
                  </a:lnTo>
                  <a:lnTo>
                    <a:pt x="1800" y="0"/>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5" name="Google Shape;4795;p91"/>
            <p:cNvSpPr/>
            <p:nvPr/>
          </p:nvSpPr>
          <p:spPr>
            <a:xfrm>
              <a:off x="5808750" y="4503550"/>
              <a:ext cx="879825" cy="324725"/>
            </a:xfrm>
            <a:custGeom>
              <a:rect b="b" l="l" r="r" t="t"/>
              <a:pathLst>
                <a:path extrusionOk="0" h="12989" w="35193">
                  <a:moveTo>
                    <a:pt x="22336" y="0"/>
                  </a:moveTo>
                  <a:lnTo>
                    <a:pt x="21809" y="176"/>
                  </a:lnTo>
                  <a:lnTo>
                    <a:pt x="21765" y="220"/>
                  </a:lnTo>
                  <a:lnTo>
                    <a:pt x="20536" y="1273"/>
                  </a:lnTo>
                  <a:lnTo>
                    <a:pt x="19703" y="1931"/>
                  </a:lnTo>
                  <a:lnTo>
                    <a:pt x="19044" y="2458"/>
                  </a:lnTo>
                  <a:lnTo>
                    <a:pt x="17947" y="3423"/>
                  </a:lnTo>
                  <a:lnTo>
                    <a:pt x="17377" y="3906"/>
                  </a:lnTo>
                  <a:lnTo>
                    <a:pt x="16850" y="4301"/>
                  </a:lnTo>
                  <a:lnTo>
                    <a:pt x="16324" y="4652"/>
                  </a:lnTo>
                  <a:lnTo>
                    <a:pt x="15753" y="4959"/>
                  </a:lnTo>
                  <a:lnTo>
                    <a:pt x="15051" y="5222"/>
                  </a:lnTo>
                  <a:lnTo>
                    <a:pt x="14174" y="5485"/>
                  </a:lnTo>
                  <a:lnTo>
                    <a:pt x="13077" y="5705"/>
                  </a:lnTo>
                  <a:lnTo>
                    <a:pt x="11673" y="5968"/>
                  </a:lnTo>
                  <a:lnTo>
                    <a:pt x="11629" y="5968"/>
                  </a:lnTo>
                  <a:lnTo>
                    <a:pt x="10268" y="6626"/>
                  </a:lnTo>
                  <a:lnTo>
                    <a:pt x="10224" y="6626"/>
                  </a:lnTo>
                  <a:lnTo>
                    <a:pt x="9610" y="7241"/>
                  </a:lnTo>
                  <a:lnTo>
                    <a:pt x="9566" y="7285"/>
                  </a:lnTo>
                  <a:lnTo>
                    <a:pt x="8162" y="10093"/>
                  </a:lnTo>
                  <a:lnTo>
                    <a:pt x="7021" y="11541"/>
                  </a:lnTo>
                  <a:lnTo>
                    <a:pt x="5705" y="12506"/>
                  </a:lnTo>
                  <a:lnTo>
                    <a:pt x="5090" y="12638"/>
                  </a:lnTo>
                  <a:lnTo>
                    <a:pt x="3906" y="12506"/>
                  </a:lnTo>
                  <a:lnTo>
                    <a:pt x="1536" y="11804"/>
                  </a:lnTo>
                  <a:lnTo>
                    <a:pt x="264" y="11365"/>
                  </a:lnTo>
                  <a:lnTo>
                    <a:pt x="88" y="11365"/>
                  </a:lnTo>
                  <a:lnTo>
                    <a:pt x="44" y="11409"/>
                  </a:lnTo>
                  <a:lnTo>
                    <a:pt x="0" y="11453"/>
                  </a:lnTo>
                  <a:lnTo>
                    <a:pt x="0" y="11541"/>
                  </a:lnTo>
                  <a:lnTo>
                    <a:pt x="44" y="11585"/>
                  </a:lnTo>
                  <a:lnTo>
                    <a:pt x="44" y="11629"/>
                  </a:lnTo>
                  <a:lnTo>
                    <a:pt x="132" y="11673"/>
                  </a:lnTo>
                  <a:lnTo>
                    <a:pt x="1448" y="12155"/>
                  </a:lnTo>
                  <a:lnTo>
                    <a:pt x="3818" y="12857"/>
                  </a:lnTo>
                  <a:lnTo>
                    <a:pt x="3862" y="12857"/>
                  </a:lnTo>
                  <a:lnTo>
                    <a:pt x="5090" y="12989"/>
                  </a:lnTo>
                  <a:lnTo>
                    <a:pt x="5134" y="12989"/>
                  </a:lnTo>
                  <a:lnTo>
                    <a:pt x="5836" y="12813"/>
                  </a:lnTo>
                  <a:lnTo>
                    <a:pt x="5880" y="12770"/>
                  </a:lnTo>
                  <a:lnTo>
                    <a:pt x="7241" y="11804"/>
                  </a:lnTo>
                  <a:lnTo>
                    <a:pt x="7284" y="11760"/>
                  </a:lnTo>
                  <a:lnTo>
                    <a:pt x="8425" y="10268"/>
                  </a:lnTo>
                  <a:lnTo>
                    <a:pt x="8469" y="10268"/>
                  </a:lnTo>
                  <a:lnTo>
                    <a:pt x="9873" y="7460"/>
                  </a:lnTo>
                  <a:lnTo>
                    <a:pt x="10444" y="6934"/>
                  </a:lnTo>
                  <a:lnTo>
                    <a:pt x="11760" y="6319"/>
                  </a:lnTo>
                  <a:lnTo>
                    <a:pt x="13164" y="6056"/>
                  </a:lnTo>
                  <a:lnTo>
                    <a:pt x="14305" y="5793"/>
                  </a:lnTo>
                  <a:lnTo>
                    <a:pt x="15227" y="5529"/>
                  </a:lnTo>
                  <a:lnTo>
                    <a:pt x="15929" y="5266"/>
                  </a:lnTo>
                  <a:lnTo>
                    <a:pt x="16543" y="4959"/>
                  </a:lnTo>
                  <a:lnTo>
                    <a:pt x="17070" y="4608"/>
                  </a:lnTo>
                  <a:lnTo>
                    <a:pt x="17596" y="4169"/>
                  </a:lnTo>
                  <a:lnTo>
                    <a:pt x="18167" y="3686"/>
                  </a:lnTo>
                  <a:lnTo>
                    <a:pt x="19264" y="2765"/>
                  </a:lnTo>
                  <a:lnTo>
                    <a:pt x="19922" y="2194"/>
                  </a:lnTo>
                  <a:lnTo>
                    <a:pt x="20756" y="1580"/>
                  </a:lnTo>
                  <a:lnTo>
                    <a:pt x="21941" y="483"/>
                  </a:lnTo>
                  <a:lnTo>
                    <a:pt x="22423" y="351"/>
                  </a:lnTo>
                  <a:lnTo>
                    <a:pt x="25144" y="351"/>
                  </a:lnTo>
                  <a:lnTo>
                    <a:pt x="26460" y="395"/>
                  </a:lnTo>
                  <a:lnTo>
                    <a:pt x="27733" y="483"/>
                  </a:lnTo>
                  <a:lnTo>
                    <a:pt x="28347" y="615"/>
                  </a:lnTo>
                  <a:lnTo>
                    <a:pt x="28961" y="703"/>
                  </a:lnTo>
                  <a:lnTo>
                    <a:pt x="29576" y="878"/>
                  </a:lnTo>
                  <a:lnTo>
                    <a:pt x="30190" y="1054"/>
                  </a:lnTo>
                  <a:lnTo>
                    <a:pt x="30804" y="1273"/>
                  </a:lnTo>
                  <a:lnTo>
                    <a:pt x="31419" y="1536"/>
                  </a:lnTo>
                  <a:lnTo>
                    <a:pt x="32033" y="1843"/>
                  </a:lnTo>
                  <a:lnTo>
                    <a:pt x="32647" y="2194"/>
                  </a:lnTo>
                  <a:lnTo>
                    <a:pt x="34271" y="3291"/>
                  </a:lnTo>
                  <a:lnTo>
                    <a:pt x="34885" y="3950"/>
                  </a:lnTo>
                  <a:lnTo>
                    <a:pt x="34929" y="3994"/>
                  </a:lnTo>
                  <a:lnTo>
                    <a:pt x="35061" y="3994"/>
                  </a:lnTo>
                  <a:lnTo>
                    <a:pt x="35149" y="3950"/>
                  </a:lnTo>
                  <a:lnTo>
                    <a:pt x="35149" y="3906"/>
                  </a:lnTo>
                  <a:lnTo>
                    <a:pt x="35193" y="3818"/>
                  </a:lnTo>
                  <a:lnTo>
                    <a:pt x="35193" y="3774"/>
                  </a:lnTo>
                  <a:lnTo>
                    <a:pt x="35149" y="3686"/>
                  </a:lnTo>
                  <a:lnTo>
                    <a:pt x="34490" y="3028"/>
                  </a:lnTo>
                  <a:lnTo>
                    <a:pt x="34490" y="2984"/>
                  </a:lnTo>
                  <a:lnTo>
                    <a:pt x="32823" y="1931"/>
                  </a:lnTo>
                  <a:lnTo>
                    <a:pt x="32209" y="1536"/>
                  </a:lnTo>
                  <a:lnTo>
                    <a:pt x="31594" y="1229"/>
                  </a:lnTo>
                  <a:lnTo>
                    <a:pt x="30980" y="966"/>
                  </a:lnTo>
                  <a:lnTo>
                    <a:pt x="30322" y="746"/>
                  </a:lnTo>
                  <a:lnTo>
                    <a:pt x="29707" y="527"/>
                  </a:lnTo>
                  <a:lnTo>
                    <a:pt x="29093" y="395"/>
                  </a:lnTo>
                  <a:lnTo>
                    <a:pt x="28435" y="264"/>
                  </a:lnTo>
                  <a:lnTo>
                    <a:pt x="27821" y="132"/>
                  </a:lnTo>
                  <a:lnTo>
                    <a:pt x="26504" y="44"/>
                  </a:lnTo>
                  <a:lnTo>
                    <a:pt x="25188" y="0"/>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6" name="Google Shape;4796;p91"/>
            <p:cNvSpPr/>
            <p:nvPr/>
          </p:nvSpPr>
          <p:spPr>
            <a:xfrm>
              <a:off x="5804350" y="4473925"/>
              <a:ext cx="934675" cy="337900"/>
            </a:xfrm>
            <a:custGeom>
              <a:rect b="b" l="l" r="r" t="t"/>
              <a:pathLst>
                <a:path extrusionOk="0" h="13516" w="37387">
                  <a:moveTo>
                    <a:pt x="29708" y="1"/>
                  </a:moveTo>
                  <a:lnTo>
                    <a:pt x="25539" y="45"/>
                  </a:lnTo>
                  <a:lnTo>
                    <a:pt x="22204" y="176"/>
                  </a:lnTo>
                  <a:lnTo>
                    <a:pt x="22160" y="220"/>
                  </a:lnTo>
                  <a:lnTo>
                    <a:pt x="21371" y="571"/>
                  </a:lnTo>
                  <a:lnTo>
                    <a:pt x="21283" y="615"/>
                  </a:lnTo>
                  <a:lnTo>
                    <a:pt x="20010" y="2063"/>
                  </a:lnTo>
                  <a:lnTo>
                    <a:pt x="18211" y="3599"/>
                  </a:lnTo>
                  <a:lnTo>
                    <a:pt x="16368" y="5091"/>
                  </a:lnTo>
                  <a:lnTo>
                    <a:pt x="15183" y="5617"/>
                  </a:lnTo>
                  <a:lnTo>
                    <a:pt x="14569" y="5793"/>
                  </a:lnTo>
                  <a:lnTo>
                    <a:pt x="13999" y="5968"/>
                  </a:lnTo>
                  <a:lnTo>
                    <a:pt x="12858" y="6144"/>
                  </a:lnTo>
                  <a:lnTo>
                    <a:pt x="12243" y="6232"/>
                  </a:lnTo>
                  <a:lnTo>
                    <a:pt x="11629" y="6363"/>
                  </a:lnTo>
                  <a:lnTo>
                    <a:pt x="11059" y="6539"/>
                  </a:lnTo>
                  <a:lnTo>
                    <a:pt x="10488" y="6758"/>
                  </a:lnTo>
                  <a:lnTo>
                    <a:pt x="10225" y="6934"/>
                  </a:lnTo>
                  <a:lnTo>
                    <a:pt x="9962" y="7109"/>
                  </a:lnTo>
                  <a:lnTo>
                    <a:pt x="9698" y="7285"/>
                  </a:lnTo>
                  <a:lnTo>
                    <a:pt x="9479" y="7548"/>
                  </a:lnTo>
                  <a:lnTo>
                    <a:pt x="9260" y="7811"/>
                  </a:lnTo>
                  <a:lnTo>
                    <a:pt x="9040" y="8119"/>
                  </a:lnTo>
                  <a:lnTo>
                    <a:pt x="8821" y="8470"/>
                  </a:lnTo>
                  <a:lnTo>
                    <a:pt x="8601" y="8864"/>
                  </a:lnTo>
                  <a:lnTo>
                    <a:pt x="6802" y="12550"/>
                  </a:lnTo>
                  <a:lnTo>
                    <a:pt x="6012" y="12814"/>
                  </a:lnTo>
                  <a:lnTo>
                    <a:pt x="4608" y="13165"/>
                  </a:lnTo>
                  <a:lnTo>
                    <a:pt x="3906" y="12989"/>
                  </a:lnTo>
                  <a:lnTo>
                    <a:pt x="1712" y="12199"/>
                  </a:lnTo>
                  <a:lnTo>
                    <a:pt x="220" y="11629"/>
                  </a:lnTo>
                  <a:lnTo>
                    <a:pt x="89" y="11629"/>
                  </a:lnTo>
                  <a:lnTo>
                    <a:pt x="45" y="11673"/>
                  </a:lnTo>
                  <a:lnTo>
                    <a:pt x="1" y="11717"/>
                  </a:lnTo>
                  <a:lnTo>
                    <a:pt x="1" y="11804"/>
                  </a:lnTo>
                  <a:lnTo>
                    <a:pt x="1" y="11848"/>
                  </a:lnTo>
                  <a:lnTo>
                    <a:pt x="45" y="11892"/>
                  </a:lnTo>
                  <a:lnTo>
                    <a:pt x="89" y="11936"/>
                  </a:lnTo>
                  <a:lnTo>
                    <a:pt x="1581" y="12507"/>
                  </a:lnTo>
                  <a:lnTo>
                    <a:pt x="3818" y="13340"/>
                  </a:lnTo>
                  <a:lnTo>
                    <a:pt x="4564" y="13516"/>
                  </a:lnTo>
                  <a:lnTo>
                    <a:pt x="4652" y="13516"/>
                  </a:lnTo>
                  <a:lnTo>
                    <a:pt x="6100" y="13165"/>
                  </a:lnTo>
                  <a:lnTo>
                    <a:pt x="6978" y="12814"/>
                  </a:lnTo>
                  <a:lnTo>
                    <a:pt x="7066" y="12726"/>
                  </a:lnTo>
                  <a:lnTo>
                    <a:pt x="8909" y="8996"/>
                  </a:lnTo>
                  <a:lnTo>
                    <a:pt x="9084" y="8645"/>
                  </a:lnTo>
                  <a:lnTo>
                    <a:pt x="9303" y="8338"/>
                  </a:lnTo>
                  <a:lnTo>
                    <a:pt x="9523" y="8031"/>
                  </a:lnTo>
                  <a:lnTo>
                    <a:pt x="9742" y="7811"/>
                  </a:lnTo>
                  <a:lnTo>
                    <a:pt x="9962" y="7592"/>
                  </a:lnTo>
                  <a:lnTo>
                    <a:pt x="10181" y="7373"/>
                  </a:lnTo>
                  <a:lnTo>
                    <a:pt x="10664" y="7065"/>
                  </a:lnTo>
                  <a:lnTo>
                    <a:pt x="11190" y="6846"/>
                  </a:lnTo>
                  <a:lnTo>
                    <a:pt x="11717" y="6714"/>
                  </a:lnTo>
                  <a:lnTo>
                    <a:pt x="12287" y="6583"/>
                  </a:lnTo>
                  <a:lnTo>
                    <a:pt x="12902" y="6495"/>
                  </a:lnTo>
                  <a:lnTo>
                    <a:pt x="14086" y="6276"/>
                  </a:lnTo>
                  <a:lnTo>
                    <a:pt x="14701" y="6144"/>
                  </a:lnTo>
                  <a:lnTo>
                    <a:pt x="15315" y="5925"/>
                  </a:lnTo>
                  <a:lnTo>
                    <a:pt x="16500" y="5398"/>
                  </a:lnTo>
                  <a:lnTo>
                    <a:pt x="16544" y="5398"/>
                  </a:lnTo>
                  <a:lnTo>
                    <a:pt x="18431" y="3862"/>
                  </a:lnTo>
                  <a:lnTo>
                    <a:pt x="20230" y="2326"/>
                  </a:lnTo>
                  <a:lnTo>
                    <a:pt x="20274" y="2326"/>
                  </a:lnTo>
                  <a:lnTo>
                    <a:pt x="21546" y="878"/>
                  </a:lnTo>
                  <a:lnTo>
                    <a:pt x="22248" y="527"/>
                  </a:lnTo>
                  <a:lnTo>
                    <a:pt x="25539" y="396"/>
                  </a:lnTo>
                  <a:lnTo>
                    <a:pt x="29664" y="352"/>
                  </a:lnTo>
                  <a:lnTo>
                    <a:pt x="33043" y="2326"/>
                  </a:lnTo>
                  <a:lnTo>
                    <a:pt x="34974" y="3643"/>
                  </a:lnTo>
                  <a:lnTo>
                    <a:pt x="36773" y="5222"/>
                  </a:lnTo>
                  <a:lnTo>
                    <a:pt x="36817" y="5266"/>
                  </a:lnTo>
                  <a:lnTo>
                    <a:pt x="37124" y="5442"/>
                  </a:lnTo>
                  <a:lnTo>
                    <a:pt x="37299" y="5442"/>
                  </a:lnTo>
                  <a:lnTo>
                    <a:pt x="37343" y="5398"/>
                  </a:lnTo>
                  <a:lnTo>
                    <a:pt x="37387" y="5310"/>
                  </a:lnTo>
                  <a:lnTo>
                    <a:pt x="37387" y="5266"/>
                  </a:lnTo>
                  <a:lnTo>
                    <a:pt x="37343" y="5179"/>
                  </a:lnTo>
                  <a:lnTo>
                    <a:pt x="37299" y="5135"/>
                  </a:lnTo>
                  <a:lnTo>
                    <a:pt x="36992" y="4959"/>
                  </a:lnTo>
                  <a:lnTo>
                    <a:pt x="35193" y="3379"/>
                  </a:lnTo>
                  <a:lnTo>
                    <a:pt x="35149" y="3379"/>
                  </a:lnTo>
                  <a:lnTo>
                    <a:pt x="33218" y="2019"/>
                  </a:lnTo>
                  <a:lnTo>
                    <a:pt x="29796" y="45"/>
                  </a:lnTo>
                  <a:lnTo>
                    <a:pt x="29708" y="1"/>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7" name="Google Shape;4797;p91"/>
            <p:cNvSpPr/>
            <p:nvPr/>
          </p:nvSpPr>
          <p:spPr>
            <a:xfrm>
              <a:off x="5821900" y="4427850"/>
              <a:ext cx="1314250" cy="359850"/>
            </a:xfrm>
            <a:custGeom>
              <a:rect b="b" l="l" r="r" t="t"/>
              <a:pathLst>
                <a:path extrusionOk="0" h="14394" w="52570">
                  <a:moveTo>
                    <a:pt x="26680" y="1"/>
                  </a:moveTo>
                  <a:lnTo>
                    <a:pt x="24091" y="220"/>
                  </a:lnTo>
                  <a:lnTo>
                    <a:pt x="22863" y="439"/>
                  </a:lnTo>
                  <a:lnTo>
                    <a:pt x="22819" y="483"/>
                  </a:lnTo>
                  <a:lnTo>
                    <a:pt x="22292" y="747"/>
                  </a:lnTo>
                  <a:lnTo>
                    <a:pt x="21020" y="878"/>
                  </a:lnTo>
                  <a:lnTo>
                    <a:pt x="20888" y="922"/>
                  </a:lnTo>
                  <a:lnTo>
                    <a:pt x="19659" y="2107"/>
                  </a:lnTo>
                  <a:lnTo>
                    <a:pt x="19615" y="2107"/>
                  </a:lnTo>
                  <a:lnTo>
                    <a:pt x="19045" y="3072"/>
                  </a:lnTo>
                  <a:lnTo>
                    <a:pt x="18167" y="3906"/>
                  </a:lnTo>
                  <a:lnTo>
                    <a:pt x="16281" y="5617"/>
                  </a:lnTo>
                  <a:lnTo>
                    <a:pt x="15096" y="6451"/>
                  </a:lnTo>
                  <a:lnTo>
                    <a:pt x="14350" y="6758"/>
                  </a:lnTo>
                  <a:lnTo>
                    <a:pt x="11322" y="7285"/>
                  </a:lnTo>
                  <a:lnTo>
                    <a:pt x="9567" y="7855"/>
                  </a:lnTo>
                  <a:lnTo>
                    <a:pt x="9523" y="7855"/>
                  </a:lnTo>
                  <a:lnTo>
                    <a:pt x="8645" y="8382"/>
                  </a:lnTo>
                  <a:lnTo>
                    <a:pt x="8601" y="8426"/>
                  </a:lnTo>
                  <a:lnTo>
                    <a:pt x="7856" y="9172"/>
                  </a:lnTo>
                  <a:lnTo>
                    <a:pt x="7812" y="9216"/>
                  </a:lnTo>
                  <a:lnTo>
                    <a:pt x="7197" y="10269"/>
                  </a:lnTo>
                  <a:lnTo>
                    <a:pt x="5705" y="13604"/>
                  </a:lnTo>
                  <a:lnTo>
                    <a:pt x="5091" y="13867"/>
                  </a:lnTo>
                  <a:lnTo>
                    <a:pt x="3862" y="14042"/>
                  </a:lnTo>
                  <a:lnTo>
                    <a:pt x="2941" y="13867"/>
                  </a:lnTo>
                  <a:lnTo>
                    <a:pt x="264" y="12902"/>
                  </a:lnTo>
                  <a:lnTo>
                    <a:pt x="133" y="12902"/>
                  </a:lnTo>
                  <a:lnTo>
                    <a:pt x="89" y="12945"/>
                  </a:lnTo>
                  <a:lnTo>
                    <a:pt x="45" y="12989"/>
                  </a:lnTo>
                  <a:lnTo>
                    <a:pt x="1" y="13077"/>
                  </a:lnTo>
                  <a:lnTo>
                    <a:pt x="45" y="13121"/>
                  </a:lnTo>
                  <a:lnTo>
                    <a:pt x="89" y="13165"/>
                  </a:lnTo>
                  <a:lnTo>
                    <a:pt x="133" y="13209"/>
                  </a:lnTo>
                  <a:lnTo>
                    <a:pt x="2853" y="14218"/>
                  </a:lnTo>
                  <a:lnTo>
                    <a:pt x="2897" y="14218"/>
                  </a:lnTo>
                  <a:lnTo>
                    <a:pt x="3819" y="14393"/>
                  </a:lnTo>
                  <a:lnTo>
                    <a:pt x="3862" y="14393"/>
                  </a:lnTo>
                  <a:lnTo>
                    <a:pt x="5179" y="14174"/>
                  </a:lnTo>
                  <a:lnTo>
                    <a:pt x="5881" y="13911"/>
                  </a:lnTo>
                  <a:lnTo>
                    <a:pt x="6013" y="13823"/>
                  </a:lnTo>
                  <a:lnTo>
                    <a:pt x="7504" y="10444"/>
                  </a:lnTo>
                  <a:lnTo>
                    <a:pt x="8119" y="9435"/>
                  </a:lnTo>
                  <a:lnTo>
                    <a:pt x="8821" y="8689"/>
                  </a:lnTo>
                  <a:lnTo>
                    <a:pt x="9698" y="8162"/>
                  </a:lnTo>
                  <a:lnTo>
                    <a:pt x="11410" y="7636"/>
                  </a:lnTo>
                  <a:lnTo>
                    <a:pt x="14438" y="7109"/>
                  </a:lnTo>
                  <a:lnTo>
                    <a:pt x="14481" y="7109"/>
                  </a:lnTo>
                  <a:lnTo>
                    <a:pt x="15227" y="6758"/>
                  </a:lnTo>
                  <a:lnTo>
                    <a:pt x="15271" y="6758"/>
                  </a:lnTo>
                  <a:lnTo>
                    <a:pt x="16500" y="5881"/>
                  </a:lnTo>
                  <a:lnTo>
                    <a:pt x="18431" y="4169"/>
                  </a:lnTo>
                  <a:lnTo>
                    <a:pt x="19264" y="3336"/>
                  </a:lnTo>
                  <a:lnTo>
                    <a:pt x="19308" y="3292"/>
                  </a:lnTo>
                  <a:lnTo>
                    <a:pt x="19923" y="2326"/>
                  </a:lnTo>
                  <a:lnTo>
                    <a:pt x="21107" y="1185"/>
                  </a:lnTo>
                  <a:lnTo>
                    <a:pt x="22336" y="1098"/>
                  </a:lnTo>
                  <a:lnTo>
                    <a:pt x="22424" y="1054"/>
                  </a:lnTo>
                  <a:lnTo>
                    <a:pt x="22950" y="791"/>
                  </a:lnTo>
                  <a:lnTo>
                    <a:pt x="24135" y="571"/>
                  </a:lnTo>
                  <a:lnTo>
                    <a:pt x="26680" y="352"/>
                  </a:lnTo>
                  <a:lnTo>
                    <a:pt x="28128" y="527"/>
                  </a:lnTo>
                  <a:lnTo>
                    <a:pt x="28874" y="747"/>
                  </a:lnTo>
                  <a:lnTo>
                    <a:pt x="31024" y="2019"/>
                  </a:lnTo>
                  <a:lnTo>
                    <a:pt x="33043" y="3336"/>
                  </a:lnTo>
                  <a:lnTo>
                    <a:pt x="34710" y="4476"/>
                  </a:lnTo>
                  <a:lnTo>
                    <a:pt x="35720" y="5661"/>
                  </a:lnTo>
                  <a:lnTo>
                    <a:pt x="35764" y="5705"/>
                  </a:lnTo>
                  <a:lnTo>
                    <a:pt x="37080" y="6846"/>
                  </a:lnTo>
                  <a:lnTo>
                    <a:pt x="37124" y="6890"/>
                  </a:lnTo>
                  <a:lnTo>
                    <a:pt x="39493" y="8119"/>
                  </a:lnTo>
                  <a:lnTo>
                    <a:pt x="42741" y="9216"/>
                  </a:lnTo>
                  <a:lnTo>
                    <a:pt x="44408" y="9698"/>
                  </a:lnTo>
                  <a:lnTo>
                    <a:pt x="44452" y="9698"/>
                  </a:lnTo>
                  <a:lnTo>
                    <a:pt x="48621" y="10137"/>
                  </a:lnTo>
                  <a:lnTo>
                    <a:pt x="49674" y="10181"/>
                  </a:lnTo>
                  <a:lnTo>
                    <a:pt x="51868" y="9962"/>
                  </a:lnTo>
                  <a:lnTo>
                    <a:pt x="51912" y="9962"/>
                  </a:lnTo>
                  <a:lnTo>
                    <a:pt x="52438" y="9786"/>
                  </a:lnTo>
                  <a:lnTo>
                    <a:pt x="52526" y="9742"/>
                  </a:lnTo>
                  <a:lnTo>
                    <a:pt x="52570" y="9698"/>
                  </a:lnTo>
                  <a:lnTo>
                    <a:pt x="52570" y="9610"/>
                  </a:lnTo>
                  <a:lnTo>
                    <a:pt x="52570" y="9567"/>
                  </a:lnTo>
                  <a:lnTo>
                    <a:pt x="52526" y="9523"/>
                  </a:lnTo>
                  <a:lnTo>
                    <a:pt x="52482" y="9479"/>
                  </a:lnTo>
                  <a:lnTo>
                    <a:pt x="52394" y="9435"/>
                  </a:lnTo>
                  <a:lnTo>
                    <a:pt x="52350" y="9435"/>
                  </a:lnTo>
                  <a:lnTo>
                    <a:pt x="51824" y="9610"/>
                  </a:lnTo>
                  <a:lnTo>
                    <a:pt x="49674" y="9830"/>
                  </a:lnTo>
                  <a:lnTo>
                    <a:pt x="48621" y="9786"/>
                  </a:lnTo>
                  <a:lnTo>
                    <a:pt x="44496" y="9391"/>
                  </a:lnTo>
                  <a:lnTo>
                    <a:pt x="42872" y="8865"/>
                  </a:lnTo>
                  <a:lnTo>
                    <a:pt x="39625" y="7811"/>
                  </a:lnTo>
                  <a:lnTo>
                    <a:pt x="37299" y="6583"/>
                  </a:lnTo>
                  <a:lnTo>
                    <a:pt x="35983" y="5442"/>
                  </a:lnTo>
                  <a:lnTo>
                    <a:pt x="34930" y="4257"/>
                  </a:lnTo>
                  <a:lnTo>
                    <a:pt x="34930" y="4213"/>
                  </a:lnTo>
                  <a:lnTo>
                    <a:pt x="33218" y="3072"/>
                  </a:lnTo>
                  <a:lnTo>
                    <a:pt x="31200" y="1756"/>
                  </a:lnTo>
                  <a:lnTo>
                    <a:pt x="29050" y="439"/>
                  </a:lnTo>
                  <a:lnTo>
                    <a:pt x="29006" y="439"/>
                  </a:lnTo>
                  <a:lnTo>
                    <a:pt x="28216" y="220"/>
                  </a:lnTo>
                  <a:lnTo>
                    <a:pt x="28172" y="176"/>
                  </a:lnTo>
                  <a:lnTo>
                    <a:pt x="26724" y="1"/>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8" name="Google Shape;4798;p91"/>
            <p:cNvSpPr/>
            <p:nvPr/>
          </p:nvSpPr>
          <p:spPr>
            <a:xfrm>
              <a:off x="5828500" y="4381775"/>
              <a:ext cx="1328500" cy="379600"/>
            </a:xfrm>
            <a:custGeom>
              <a:rect b="b" l="l" r="r" t="t"/>
              <a:pathLst>
                <a:path extrusionOk="0" h="15184" w="53140">
                  <a:moveTo>
                    <a:pt x="25319" y="1"/>
                  </a:moveTo>
                  <a:lnTo>
                    <a:pt x="24749" y="45"/>
                  </a:lnTo>
                  <a:lnTo>
                    <a:pt x="22643" y="527"/>
                  </a:lnTo>
                  <a:lnTo>
                    <a:pt x="22599" y="527"/>
                  </a:lnTo>
                  <a:lnTo>
                    <a:pt x="20054" y="1449"/>
                  </a:lnTo>
                  <a:lnTo>
                    <a:pt x="19966" y="1493"/>
                  </a:lnTo>
                  <a:lnTo>
                    <a:pt x="18649" y="3292"/>
                  </a:lnTo>
                  <a:lnTo>
                    <a:pt x="18649" y="3336"/>
                  </a:lnTo>
                  <a:lnTo>
                    <a:pt x="17991" y="4520"/>
                  </a:lnTo>
                  <a:lnTo>
                    <a:pt x="17289" y="5310"/>
                  </a:lnTo>
                  <a:lnTo>
                    <a:pt x="15490" y="6978"/>
                  </a:lnTo>
                  <a:lnTo>
                    <a:pt x="14437" y="7724"/>
                  </a:lnTo>
                  <a:lnTo>
                    <a:pt x="13779" y="7899"/>
                  </a:lnTo>
                  <a:lnTo>
                    <a:pt x="9917" y="8601"/>
                  </a:lnTo>
                  <a:lnTo>
                    <a:pt x="9873" y="8601"/>
                  </a:lnTo>
                  <a:lnTo>
                    <a:pt x="8908" y="8996"/>
                  </a:lnTo>
                  <a:lnTo>
                    <a:pt x="8864" y="8996"/>
                  </a:lnTo>
                  <a:lnTo>
                    <a:pt x="7855" y="9611"/>
                  </a:lnTo>
                  <a:lnTo>
                    <a:pt x="7811" y="9611"/>
                  </a:lnTo>
                  <a:lnTo>
                    <a:pt x="6933" y="10488"/>
                  </a:lnTo>
                  <a:lnTo>
                    <a:pt x="6889" y="10532"/>
                  </a:lnTo>
                  <a:lnTo>
                    <a:pt x="6187" y="11717"/>
                  </a:lnTo>
                  <a:lnTo>
                    <a:pt x="6187" y="11761"/>
                  </a:lnTo>
                  <a:lnTo>
                    <a:pt x="5090" y="14701"/>
                  </a:lnTo>
                  <a:lnTo>
                    <a:pt x="2457" y="14832"/>
                  </a:lnTo>
                  <a:lnTo>
                    <a:pt x="220" y="13999"/>
                  </a:lnTo>
                  <a:lnTo>
                    <a:pt x="88" y="13999"/>
                  </a:lnTo>
                  <a:lnTo>
                    <a:pt x="44" y="14042"/>
                  </a:lnTo>
                  <a:lnTo>
                    <a:pt x="0" y="14086"/>
                  </a:lnTo>
                  <a:lnTo>
                    <a:pt x="0" y="14174"/>
                  </a:lnTo>
                  <a:lnTo>
                    <a:pt x="0" y="14218"/>
                  </a:lnTo>
                  <a:lnTo>
                    <a:pt x="44" y="14306"/>
                  </a:lnTo>
                  <a:lnTo>
                    <a:pt x="132" y="14306"/>
                  </a:lnTo>
                  <a:lnTo>
                    <a:pt x="2370" y="15183"/>
                  </a:lnTo>
                  <a:lnTo>
                    <a:pt x="2457" y="15183"/>
                  </a:lnTo>
                  <a:lnTo>
                    <a:pt x="5222" y="15052"/>
                  </a:lnTo>
                  <a:lnTo>
                    <a:pt x="5310" y="15008"/>
                  </a:lnTo>
                  <a:lnTo>
                    <a:pt x="5397" y="14920"/>
                  </a:lnTo>
                  <a:lnTo>
                    <a:pt x="6494" y="11892"/>
                  </a:lnTo>
                  <a:lnTo>
                    <a:pt x="7197" y="10708"/>
                  </a:lnTo>
                  <a:lnTo>
                    <a:pt x="8074" y="9918"/>
                  </a:lnTo>
                  <a:lnTo>
                    <a:pt x="9040" y="9303"/>
                  </a:lnTo>
                  <a:lnTo>
                    <a:pt x="10005" y="8952"/>
                  </a:lnTo>
                  <a:lnTo>
                    <a:pt x="13866" y="8250"/>
                  </a:lnTo>
                  <a:lnTo>
                    <a:pt x="14569" y="8031"/>
                  </a:lnTo>
                  <a:lnTo>
                    <a:pt x="14612" y="8031"/>
                  </a:lnTo>
                  <a:lnTo>
                    <a:pt x="15709" y="7285"/>
                  </a:lnTo>
                  <a:lnTo>
                    <a:pt x="15709" y="7241"/>
                  </a:lnTo>
                  <a:lnTo>
                    <a:pt x="17552" y="5574"/>
                  </a:lnTo>
                  <a:lnTo>
                    <a:pt x="18254" y="4740"/>
                  </a:lnTo>
                  <a:lnTo>
                    <a:pt x="18298" y="4696"/>
                  </a:lnTo>
                  <a:lnTo>
                    <a:pt x="18957" y="3511"/>
                  </a:lnTo>
                  <a:lnTo>
                    <a:pt x="20229" y="1756"/>
                  </a:lnTo>
                  <a:lnTo>
                    <a:pt x="22730" y="878"/>
                  </a:lnTo>
                  <a:lnTo>
                    <a:pt x="24793" y="396"/>
                  </a:lnTo>
                  <a:lnTo>
                    <a:pt x="25319" y="352"/>
                  </a:lnTo>
                  <a:lnTo>
                    <a:pt x="27996" y="1054"/>
                  </a:lnTo>
                  <a:lnTo>
                    <a:pt x="31506" y="2985"/>
                  </a:lnTo>
                  <a:lnTo>
                    <a:pt x="33788" y="4345"/>
                  </a:lnTo>
                  <a:lnTo>
                    <a:pt x="33788" y="4389"/>
                  </a:lnTo>
                  <a:lnTo>
                    <a:pt x="35543" y="5135"/>
                  </a:lnTo>
                  <a:lnTo>
                    <a:pt x="36991" y="6627"/>
                  </a:lnTo>
                  <a:lnTo>
                    <a:pt x="39142" y="8162"/>
                  </a:lnTo>
                  <a:lnTo>
                    <a:pt x="40107" y="9216"/>
                  </a:lnTo>
                  <a:lnTo>
                    <a:pt x="40151" y="9259"/>
                  </a:lnTo>
                  <a:lnTo>
                    <a:pt x="42696" y="10181"/>
                  </a:lnTo>
                  <a:lnTo>
                    <a:pt x="44671" y="10751"/>
                  </a:lnTo>
                  <a:lnTo>
                    <a:pt x="44714" y="10795"/>
                  </a:lnTo>
                  <a:lnTo>
                    <a:pt x="48751" y="11190"/>
                  </a:lnTo>
                  <a:lnTo>
                    <a:pt x="48795" y="11190"/>
                  </a:lnTo>
                  <a:lnTo>
                    <a:pt x="51340" y="11102"/>
                  </a:lnTo>
                  <a:lnTo>
                    <a:pt x="52086" y="11190"/>
                  </a:lnTo>
                  <a:lnTo>
                    <a:pt x="52174" y="11190"/>
                  </a:lnTo>
                  <a:lnTo>
                    <a:pt x="53008" y="10927"/>
                  </a:lnTo>
                  <a:lnTo>
                    <a:pt x="53096" y="10883"/>
                  </a:lnTo>
                  <a:lnTo>
                    <a:pt x="53140" y="10839"/>
                  </a:lnTo>
                  <a:lnTo>
                    <a:pt x="53140" y="10795"/>
                  </a:lnTo>
                  <a:lnTo>
                    <a:pt x="53140" y="10708"/>
                  </a:lnTo>
                  <a:lnTo>
                    <a:pt x="53096" y="10664"/>
                  </a:lnTo>
                  <a:lnTo>
                    <a:pt x="53052" y="10620"/>
                  </a:lnTo>
                  <a:lnTo>
                    <a:pt x="53008" y="10576"/>
                  </a:lnTo>
                  <a:lnTo>
                    <a:pt x="52920" y="10576"/>
                  </a:lnTo>
                  <a:lnTo>
                    <a:pt x="52130" y="10839"/>
                  </a:lnTo>
                  <a:lnTo>
                    <a:pt x="51384" y="10751"/>
                  </a:lnTo>
                  <a:lnTo>
                    <a:pt x="51340" y="10751"/>
                  </a:lnTo>
                  <a:lnTo>
                    <a:pt x="48795" y="10839"/>
                  </a:lnTo>
                  <a:lnTo>
                    <a:pt x="44758" y="10444"/>
                  </a:lnTo>
                  <a:lnTo>
                    <a:pt x="42828" y="9874"/>
                  </a:lnTo>
                  <a:lnTo>
                    <a:pt x="40326" y="8952"/>
                  </a:lnTo>
                  <a:lnTo>
                    <a:pt x="39361" y="7899"/>
                  </a:lnTo>
                  <a:lnTo>
                    <a:pt x="39361" y="7855"/>
                  </a:lnTo>
                  <a:lnTo>
                    <a:pt x="37211" y="6363"/>
                  </a:lnTo>
                  <a:lnTo>
                    <a:pt x="35763" y="4871"/>
                  </a:lnTo>
                  <a:lnTo>
                    <a:pt x="35719" y="4828"/>
                  </a:lnTo>
                  <a:lnTo>
                    <a:pt x="33964" y="4038"/>
                  </a:lnTo>
                  <a:lnTo>
                    <a:pt x="31682" y="2677"/>
                  </a:lnTo>
                  <a:lnTo>
                    <a:pt x="28128" y="747"/>
                  </a:lnTo>
                  <a:lnTo>
                    <a:pt x="28128" y="703"/>
                  </a:lnTo>
                  <a:lnTo>
                    <a:pt x="25363" y="1"/>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9" name="Google Shape;4799;p91"/>
            <p:cNvSpPr/>
            <p:nvPr/>
          </p:nvSpPr>
          <p:spPr>
            <a:xfrm>
              <a:off x="5680400" y="4855700"/>
              <a:ext cx="42800" cy="15375"/>
            </a:xfrm>
            <a:custGeom>
              <a:rect b="b" l="l" r="r" t="t"/>
              <a:pathLst>
                <a:path extrusionOk="0" h="615" w="1712">
                  <a:moveTo>
                    <a:pt x="88" y="0"/>
                  </a:moveTo>
                  <a:lnTo>
                    <a:pt x="0" y="44"/>
                  </a:lnTo>
                  <a:lnTo>
                    <a:pt x="0" y="132"/>
                  </a:lnTo>
                  <a:lnTo>
                    <a:pt x="0" y="176"/>
                  </a:lnTo>
                  <a:lnTo>
                    <a:pt x="0" y="263"/>
                  </a:lnTo>
                  <a:lnTo>
                    <a:pt x="44" y="307"/>
                  </a:lnTo>
                  <a:lnTo>
                    <a:pt x="132" y="307"/>
                  </a:lnTo>
                  <a:lnTo>
                    <a:pt x="1492" y="614"/>
                  </a:lnTo>
                  <a:lnTo>
                    <a:pt x="1536" y="614"/>
                  </a:lnTo>
                  <a:lnTo>
                    <a:pt x="1668" y="570"/>
                  </a:lnTo>
                  <a:lnTo>
                    <a:pt x="1712" y="483"/>
                  </a:lnTo>
                  <a:lnTo>
                    <a:pt x="1712" y="395"/>
                  </a:lnTo>
                  <a:lnTo>
                    <a:pt x="1668" y="351"/>
                  </a:lnTo>
                  <a:lnTo>
                    <a:pt x="1624" y="307"/>
                  </a:lnTo>
                  <a:lnTo>
                    <a:pt x="1580" y="263"/>
                  </a:lnTo>
                  <a:lnTo>
                    <a:pt x="220" y="0"/>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0" name="Google Shape;4800;p91"/>
            <p:cNvSpPr/>
            <p:nvPr/>
          </p:nvSpPr>
          <p:spPr>
            <a:xfrm>
              <a:off x="5660650" y="4828275"/>
              <a:ext cx="138250" cy="42800"/>
            </a:xfrm>
            <a:custGeom>
              <a:rect b="b" l="l" r="r" t="t"/>
              <a:pathLst>
                <a:path extrusionOk="0" h="1712" w="5530">
                  <a:moveTo>
                    <a:pt x="659" y="0"/>
                  </a:moveTo>
                  <a:lnTo>
                    <a:pt x="132" y="132"/>
                  </a:lnTo>
                  <a:lnTo>
                    <a:pt x="44" y="176"/>
                  </a:lnTo>
                  <a:lnTo>
                    <a:pt x="0" y="219"/>
                  </a:lnTo>
                  <a:lnTo>
                    <a:pt x="0" y="307"/>
                  </a:lnTo>
                  <a:lnTo>
                    <a:pt x="0" y="351"/>
                  </a:lnTo>
                  <a:lnTo>
                    <a:pt x="0" y="439"/>
                  </a:lnTo>
                  <a:lnTo>
                    <a:pt x="88" y="483"/>
                  </a:lnTo>
                  <a:lnTo>
                    <a:pt x="220" y="483"/>
                  </a:lnTo>
                  <a:lnTo>
                    <a:pt x="703" y="351"/>
                  </a:lnTo>
                  <a:lnTo>
                    <a:pt x="3028" y="1141"/>
                  </a:lnTo>
                  <a:lnTo>
                    <a:pt x="5310" y="1711"/>
                  </a:lnTo>
                  <a:lnTo>
                    <a:pt x="5486" y="1711"/>
                  </a:lnTo>
                  <a:lnTo>
                    <a:pt x="5529" y="1580"/>
                  </a:lnTo>
                  <a:lnTo>
                    <a:pt x="5529" y="1536"/>
                  </a:lnTo>
                  <a:lnTo>
                    <a:pt x="5529" y="1448"/>
                  </a:lnTo>
                  <a:lnTo>
                    <a:pt x="5442" y="1404"/>
                  </a:lnTo>
                  <a:lnTo>
                    <a:pt x="5398" y="1360"/>
                  </a:lnTo>
                  <a:lnTo>
                    <a:pt x="3116" y="790"/>
                  </a:lnTo>
                  <a:lnTo>
                    <a:pt x="746" y="0"/>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1" name="Google Shape;4801;p91"/>
            <p:cNvSpPr/>
            <p:nvPr/>
          </p:nvSpPr>
          <p:spPr>
            <a:xfrm>
              <a:off x="5656250" y="4808525"/>
              <a:ext cx="208475" cy="60350"/>
            </a:xfrm>
            <a:custGeom>
              <a:rect b="b" l="l" r="r" t="t"/>
              <a:pathLst>
                <a:path extrusionOk="0" h="2414" w="8339">
                  <a:moveTo>
                    <a:pt x="1317" y="0"/>
                  </a:moveTo>
                  <a:lnTo>
                    <a:pt x="528" y="132"/>
                  </a:lnTo>
                  <a:lnTo>
                    <a:pt x="484" y="132"/>
                  </a:lnTo>
                  <a:lnTo>
                    <a:pt x="133" y="263"/>
                  </a:lnTo>
                  <a:lnTo>
                    <a:pt x="89" y="307"/>
                  </a:lnTo>
                  <a:lnTo>
                    <a:pt x="45" y="395"/>
                  </a:lnTo>
                  <a:lnTo>
                    <a:pt x="1" y="439"/>
                  </a:lnTo>
                  <a:lnTo>
                    <a:pt x="45" y="527"/>
                  </a:lnTo>
                  <a:lnTo>
                    <a:pt x="45" y="571"/>
                  </a:lnTo>
                  <a:lnTo>
                    <a:pt x="133" y="614"/>
                  </a:lnTo>
                  <a:lnTo>
                    <a:pt x="264" y="614"/>
                  </a:lnTo>
                  <a:lnTo>
                    <a:pt x="571" y="483"/>
                  </a:lnTo>
                  <a:lnTo>
                    <a:pt x="1361" y="351"/>
                  </a:lnTo>
                  <a:lnTo>
                    <a:pt x="3511" y="878"/>
                  </a:lnTo>
                  <a:lnTo>
                    <a:pt x="5837" y="1843"/>
                  </a:lnTo>
                  <a:lnTo>
                    <a:pt x="7724" y="2326"/>
                  </a:lnTo>
                  <a:lnTo>
                    <a:pt x="8163" y="2414"/>
                  </a:lnTo>
                  <a:lnTo>
                    <a:pt x="8207" y="2414"/>
                  </a:lnTo>
                  <a:lnTo>
                    <a:pt x="8294" y="2370"/>
                  </a:lnTo>
                  <a:lnTo>
                    <a:pt x="8338" y="2238"/>
                  </a:lnTo>
                  <a:lnTo>
                    <a:pt x="8338" y="2194"/>
                  </a:lnTo>
                  <a:lnTo>
                    <a:pt x="8338" y="2106"/>
                  </a:lnTo>
                  <a:lnTo>
                    <a:pt x="8294" y="2063"/>
                  </a:lnTo>
                  <a:lnTo>
                    <a:pt x="8207" y="2063"/>
                  </a:lnTo>
                  <a:lnTo>
                    <a:pt x="7812" y="1975"/>
                  </a:lnTo>
                  <a:lnTo>
                    <a:pt x="5969" y="1492"/>
                  </a:lnTo>
                  <a:lnTo>
                    <a:pt x="3643" y="571"/>
                  </a:lnTo>
                  <a:lnTo>
                    <a:pt x="3599" y="527"/>
                  </a:lnTo>
                  <a:lnTo>
                    <a:pt x="1405" y="0"/>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2" name="Google Shape;4802;p91"/>
            <p:cNvSpPr/>
            <p:nvPr/>
          </p:nvSpPr>
          <p:spPr>
            <a:xfrm>
              <a:off x="5636525" y="4793150"/>
              <a:ext cx="269875" cy="65850"/>
            </a:xfrm>
            <a:custGeom>
              <a:rect b="b" l="l" r="r" t="t"/>
              <a:pathLst>
                <a:path extrusionOk="0" h="2634" w="10795">
                  <a:moveTo>
                    <a:pt x="3072" y="1"/>
                  </a:moveTo>
                  <a:lnTo>
                    <a:pt x="1536" y="264"/>
                  </a:lnTo>
                  <a:lnTo>
                    <a:pt x="176" y="440"/>
                  </a:lnTo>
                  <a:lnTo>
                    <a:pt x="88" y="484"/>
                  </a:lnTo>
                  <a:lnTo>
                    <a:pt x="44" y="527"/>
                  </a:lnTo>
                  <a:lnTo>
                    <a:pt x="44" y="571"/>
                  </a:lnTo>
                  <a:lnTo>
                    <a:pt x="0" y="659"/>
                  </a:lnTo>
                  <a:lnTo>
                    <a:pt x="44" y="703"/>
                  </a:lnTo>
                  <a:lnTo>
                    <a:pt x="88" y="791"/>
                  </a:lnTo>
                  <a:lnTo>
                    <a:pt x="219" y="791"/>
                  </a:lnTo>
                  <a:lnTo>
                    <a:pt x="1580" y="615"/>
                  </a:lnTo>
                  <a:lnTo>
                    <a:pt x="3116" y="352"/>
                  </a:lnTo>
                  <a:lnTo>
                    <a:pt x="5617" y="1229"/>
                  </a:lnTo>
                  <a:lnTo>
                    <a:pt x="7899" y="1844"/>
                  </a:lnTo>
                  <a:lnTo>
                    <a:pt x="9698" y="2502"/>
                  </a:lnTo>
                  <a:lnTo>
                    <a:pt x="9742" y="2502"/>
                  </a:lnTo>
                  <a:lnTo>
                    <a:pt x="10575" y="2634"/>
                  </a:lnTo>
                  <a:lnTo>
                    <a:pt x="10619" y="2634"/>
                  </a:lnTo>
                  <a:lnTo>
                    <a:pt x="10751" y="2590"/>
                  </a:lnTo>
                  <a:lnTo>
                    <a:pt x="10795" y="2502"/>
                  </a:lnTo>
                  <a:lnTo>
                    <a:pt x="10795" y="2414"/>
                  </a:lnTo>
                  <a:lnTo>
                    <a:pt x="10751" y="2370"/>
                  </a:lnTo>
                  <a:lnTo>
                    <a:pt x="10707" y="2326"/>
                  </a:lnTo>
                  <a:lnTo>
                    <a:pt x="10663" y="2283"/>
                  </a:lnTo>
                  <a:lnTo>
                    <a:pt x="9829" y="2151"/>
                  </a:lnTo>
                  <a:lnTo>
                    <a:pt x="7986" y="1537"/>
                  </a:lnTo>
                  <a:lnTo>
                    <a:pt x="5748" y="878"/>
                  </a:lnTo>
                  <a:lnTo>
                    <a:pt x="3159" y="1"/>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3" name="Google Shape;4803;p91"/>
            <p:cNvSpPr/>
            <p:nvPr/>
          </p:nvSpPr>
          <p:spPr>
            <a:xfrm>
              <a:off x="5527900" y="5054250"/>
              <a:ext cx="528800" cy="40600"/>
            </a:xfrm>
            <a:custGeom>
              <a:rect b="b" l="l" r="r" t="t"/>
              <a:pathLst>
                <a:path extrusionOk="0" h="1624" w="21152">
                  <a:moveTo>
                    <a:pt x="20976" y="0"/>
                  </a:moveTo>
                  <a:lnTo>
                    <a:pt x="16807" y="132"/>
                  </a:lnTo>
                  <a:lnTo>
                    <a:pt x="16719" y="132"/>
                  </a:lnTo>
                  <a:lnTo>
                    <a:pt x="15579" y="702"/>
                  </a:lnTo>
                  <a:lnTo>
                    <a:pt x="11147" y="527"/>
                  </a:lnTo>
                  <a:lnTo>
                    <a:pt x="8733" y="527"/>
                  </a:lnTo>
                  <a:lnTo>
                    <a:pt x="6188" y="790"/>
                  </a:lnTo>
                  <a:lnTo>
                    <a:pt x="3116" y="1097"/>
                  </a:lnTo>
                  <a:lnTo>
                    <a:pt x="879" y="966"/>
                  </a:lnTo>
                  <a:lnTo>
                    <a:pt x="791" y="966"/>
                  </a:lnTo>
                  <a:lnTo>
                    <a:pt x="133" y="1273"/>
                  </a:lnTo>
                  <a:lnTo>
                    <a:pt x="45" y="1317"/>
                  </a:lnTo>
                  <a:lnTo>
                    <a:pt x="1" y="1361"/>
                  </a:lnTo>
                  <a:lnTo>
                    <a:pt x="1" y="1448"/>
                  </a:lnTo>
                  <a:lnTo>
                    <a:pt x="45" y="1492"/>
                  </a:lnTo>
                  <a:lnTo>
                    <a:pt x="89" y="1580"/>
                  </a:lnTo>
                  <a:lnTo>
                    <a:pt x="176" y="1624"/>
                  </a:lnTo>
                  <a:lnTo>
                    <a:pt x="264" y="1580"/>
                  </a:lnTo>
                  <a:lnTo>
                    <a:pt x="879" y="1317"/>
                  </a:lnTo>
                  <a:lnTo>
                    <a:pt x="3116" y="1448"/>
                  </a:lnTo>
                  <a:lnTo>
                    <a:pt x="3160" y="1448"/>
                  </a:lnTo>
                  <a:lnTo>
                    <a:pt x="6232" y="1141"/>
                  </a:lnTo>
                  <a:lnTo>
                    <a:pt x="8777" y="878"/>
                  </a:lnTo>
                  <a:lnTo>
                    <a:pt x="11147" y="878"/>
                  </a:lnTo>
                  <a:lnTo>
                    <a:pt x="15622" y="1053"/>
                  </a:lnTo>
                  <a:lnTo>
                    <a:pt x="15666" y="1010"/>
                  </a:lnTo>
                  <a:lnTo>
                    <a:pt x="16851" y="483"/>
                  </a:lnTo>
                  <a:lnTo>
                    <a:pt x="20976" y="351"/>
                  </a:lnTo>
                  <a:lnTo>
                    <a:pt x="21064" y="351"/>
                  </a:lnTo>
                  <a:lnTo>
                    <a:pt x="21107" y="308"/>
                  </a:lnTo>
                  <a:lnTo>
                    <a:pt x="21151" y="220"/>
                  </a:lnTo>
                  <a:lnTo>
                    <a:pt x="21151" y="176"/>
                  </a:lnTo>
                  <a:lnTo>
                    <a:pt x="21151" y="88"/>
                  </a:lnTo>
                  <a:lnTo>
                    <a:pt x="21107" y="44"/>
                  </a:lnTo>
                  <a:lnTo>
                    <a:pt x="20976" y="0"/>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4" name="Google Shape;4804;p91"/>
            <p:cNvSpPr/>
            <p:nvPr/>
          </p:nvSpPr>
          <p:spPr>
            <a:xfrm>
              <a:off x="5946975" y="5033400"/>
              <a:ext cx="121775" cy="18675"/>
            </a:xfrm>
            <a:custGeom>
              <a:rect b="b" l="l" r="r" t="t"/>
              <a:pathLst>
                <a:path extrusionOk="0" h="747" w="4871">
                  <a:moveTo>
                    <a:pt x="4695" y="1"/>
                  </a:moveTo>
                  <a:lnTo>
                    <a:pt x="1010" y="88"/>
                  </a:lnTo>
                  <a:lnTo>
                    <a:pt x="966" y="88"/>
                  </a:lnTo>
                  <a:lnTo>
                    <a:pt x="132" y="396"/>
                  </a:lnTo>
                  <a:lnTo>
                    <a:pt x="44" y="439"/>
                  </a:lnTo>
                  <a:lnTo>
                    <a:pt x="0" y="483"/>
                  </a:lnTo>
                  <a:lnTo>
                    <a:pt x="0" y="571"/>
                  </a:lnTo>
                  <a:lnTo>
                    <a:pt x="0" y="615"/>
                  </a:lnTo>
                  <a:lnTo>
                    <a:pt x="88" y="703"/>
                  </a:lnTo>
                  <a:lnTo>
                    <a:pt x="176" y="747"/>
                  </a:lnTo>
                  <a:lnTo>
                    <a:pt x="220" y="747"/>
                  </a:lnTo>
                  <a:lnTo>
                    <a:pt x="1053" y="439"/>
                  </a:lnTo>
                  <a:lnTo>
                    <a:pt x="4739" y="352"/>
                  </a:lnTo>
                  <a:lnTo>
                    <a:pt x="4783" y="352"/>
                  </a:lnTo>
                  <a:lnTo>
                    <a:pt x="4827" y="308"/>
                  </a:lnTo>
                  <a:lnTo>
                    <a:pt x="4871" y="264"/>
                  </a:lnTo>
                  <a:lnTo>
                    <a:pt x="4871" y="176"/>
                  </a:lnTo>
                  <a:lnTo>
                    <a:pt x="4871" y="88"/>
                  </a:lnTo>
                  <a:lnTo>
                    <a:pt x="4827" y="45"/>
                  </a:lnTo>
                  <a:lnTo>
                    <a:pt x="4783" y="1"/>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5" name="Google Shape;4805;p91"/>
            <p:cNvSpPr/>
            <p:nvPr/>
          </p:nvSpPr>
          <p:spPr>
            <a:xfrm>
              <a:off x="5962325" y="5012550"/>
              <a:ext cx="120700" cy="18675"/>
            </a:xfrm>
            <a:custGeom>
              <a:rect b="b" l="l" r="r" t="t"/>
              <a:pathLst>
                <a:path extrusionOk="0" h="747" w="4828">
                  <a:moveTo>
                    <a:pt x="4652" y="1"/>
                  </a:moveTo>
                  <a:lnTo>
                    <a:pt x="966" y="89"/>
                  </a:lnTo>
                  <a:lnTo>
                    <a:pt x="922" y="133"/>
                  </a:lnTo>
                  <a:lnTo>
                    <a:pt x="132" y="440"/>
                  </a:lnTo>
                  <a:lnTo>
                    <a:pt x="88" y="440"/>
                  </a:lnTo>
                  <a:lnTo>
                    <a:pt x="44" y="527"/>
                  </a:lnTo>
                  <a:lnTo>
                    <a:pt x="1" y="571"/>
                  </a:lnTo>
                  <a:lnTo>
                    <a:pt x="44" y="659"/>
                  </a:lnTo>
                  <a:lnTo>
                    <a:pt x="88" y="747"/>
                  </a:lnTo>
                  <a:lnTo>
                    <a:pt x="264" y="747"/>
                  </a:lnTo>
                  <a:lnTo>
                    <a:pt x="1010" y="440"/>
                  </a:lnTo>
                  <a:lnTo>
                    <a:pt x="4652" y="352"/>
                  </a:lnTo>
                  <a:lnTo>
                    <a:pt x="4696" y="352"/>
                  </a:lnTo>
                  <a:lnTo>
                    <a:pt x="4784" y="308"/>
                  </a:lnTo>
                  <a:lnTo>
                    <a:pt x="4784" y="220"/>
                  </a:lnTo>
                  <a:lnTo>
                    <a:pt x="4827" y="176"/>
                  </a:lnTo>
                  <a:lnTo>
                    <a:pt x="4784" y="89"/>
                  </a:lnTo>
                  <a:lnTo>
                    <a:pt x="4740" y="45"/>
                  </a:lnTo>
                  <a:lnTo>
                    <a:pt x="4652" y="1"/>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6" name="Google Shape;4806;p91"/>
            <p:cNvSpPr/>
            <p:nvPr/>
          </p:nvSpPr>
          <p:spPr>
            <a:xfrm>
              <a:off x="5977675" y="4991725"/>
              <a:ext cx="117425" cy="17575"/>
            </a:xfrm>
            <a:custGeom>
              <a:rect b="b" l="l" r="r" t="t"/>
              <a:pathLst>
                <a:path extrusionOk="0" h="703" w="4697">
                  <a:moveTo>
                    <a:pt x="4521" y="0"/>
                  </a:moveTo>
                  <a:lnTo>
                    <a:pt x="966" y="132"/>
                  </a:lnTo>
                  <a:lnTo>
                    <a:pt x="922" y="132"/>
                  </a:lnTo>
                  <a:lnTo>
                    <a:pt x="176" y="351"/>
                  </a:lnTo>
                  <a:lnTo>
                    <a:pt x="133" y="351"/>
                  </a:lnTo>
                  <a:lnTo>
                    <a:pt x="89" y="395"/>
                  </a:lnTo>
                  <a:lnTo>
                    <a:pt x="45" y="439"/>
                  </a:lnTo>
                  <a:lnTo>
                    <a:pt x="1" y="527"/>
                  </a:lnTo>
                  <a:lnTo>
                    <a:pt x="1" y="571"/>
                  </a:lnTo>
                  <a:lnTo>
                    <a:pt x="89" y="658"/>
                  </a:lnTo>
                  <a:lnTo>
                    <a:pt x="176" y="702"/>
                  </a:lnTo>
                  <a:lnTo>
                    <a:pt x="220" y="702"/>
                  </a:lnTo>
                  <a:lnTo>
                    <a:pt x="1010" y="483"/>
                  </a:lnTo>
                  <a:lnTo>
                    <a:pt x="4521" y="351"/>
                  </a:lnTo>
                  <a:lnTo>
                    <a:pt x="4608" y="351"/>
                  </a:lnTo>
                  <a:lnTo>
                    <a:pt x="4652" y="307"/>
                  </a:lnTo>
                  <a:lnTo>
                    <a:pt x="4696" y="263"/>
                  </a:lnTo>
                  <a:lnTo>
                    <a:pt x="4696" y="176"/>
                  </a:lnTo>
                  <a:lnTo>
                    <a:pt x="4652" y="88"/>
                  </a:lnTo>
                  <a:lnTo>
                    <a:pt x="4652" y="44"/>
                  </a:lnTo>
                  <a:lnTo>
                    <a:pt x="4565" y="0"/>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7" name="Google Shape;4807;p91"/>
            <p:cNvSpPr/>
            <p:nvPr/>
          </p:nvSpPr>
          <p:spPr>
            <a:xfrm>
              <a:off x="6019375" y="4955525"/>
              <a:ext cx="16475" cy="9900"/>
            </a:xfrm>
            <a:custGeom>
              <a:rect b="b" l="l" r="r" t="t"/>
              <a:pathLst>
                <a:path extrusionOk="0" h="396" w="659">
                  <a:moveTo>
                    <a:pt x="439" y="0"/>
                  </a:moveTo>
                  <a:lnTo>
                    <a:pt x="132" y="44"/>
                  </a:lnTo>
                  <a:lnTo>
                    <a:pt x="44" y="88"/>
                  </a:lnTo>
                  <a:lnTo>
                    <a:pt x="0" y="132"/>
                  </a:lnTo>
                  <a:lnTo>
                    <a:pt x="0" y="220"/>
                  </a:lnTo>
                  <a:lnTo>
                    <a:pt x="0" y="263"/>
                  </a:lnTo>
                  <a:lnTo>
                    <a:pt x="44" y="395"/>
                  </a:lnTo>
                  <a:lnTo>
                    <a:pt x="220" y="395"/>
                  </a:lnTo>
                  <a:lnTo>
                    <a:pt x="527" y="307"/>
                  </a:lnTo>
                  <a:lnTo>
                    <a:pt x="571" y="307"/>
                  </a:lnTo>
                  <a:lnTo>
                    <a:pt x="615" y="263"/>
                  </a:lnTo>
                  <a:lnTo>
                    <a:pt x="659" y="176"/>
                  </a:lnTo>
                  <a:lnTo>
                    <a:pt x="659" y="132"/>
                  </a:lnTo>
                  <a:lnTo>
                    <a:pt x="615" y="44"/>
                  </a:lnTo>
                  <a:lnTo>
                    <a:pt x="571" y="0"/>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8" name="Google Shape;4808;p91"/>
            <p:cNvSpPr/>
            <p:nvPr/>
          </p:nvSpPr>
          <p:spPr>
            <a:xfrm>
              <a:off x="6024850" y="4934675"/>
              <a:ext cx="25275" cy="13175"/>
            </a:xfrm>
            <a:custGeom>
              <a:rect b="b" l="l" r="r" t="t"/>
              <a:pathLst>
                <a:path extrusionOk="0" h="527" w="1011">
                  <a:moveTo>
                    <a:pt x="835" y="0"/>
                  </a:moveTo>
                  <a:lnTo>
                    <a:pt x="132" y="176"/>
                  </a:lnTo>
                  <a:lnTo>
                    <a:pt x="89" y="220"/>
                  </a:lnTo>
                  <a:lnTo>
                    <a:pt x="45" y="264"/>
                  </a:lnTo>
                  <a:lnTo>
                    <a:pt x="1" y="351"/>
                  </a:lnTo>
                  <a:lnTo>
                    <a:pt x="1" y="395"/>
                  </a:lnTo>
                  <a:lnTo>
                    <a:pt x="89" y="483"/>
                  </a:lnTo>
                  <a:lnTo>
                    <a:pt x="176" y="527"/>
                  </a:lnTo>
                  <a:lnTo>
                    <a:pt x="220" y="527"/>
                  </a:lnTo>
                  <a:lnTo>
                    <a:pt x="922" y="351"/>
                  </a:lnTo>
                  <a:lnTo>
                    <a:pt x="966" y="308"/>
                  </a:lnTo>
                  <a:lnTo>
                    <a:pt x="1010" y="264"/>
                  </a:lnTo>
                  <a:lnTo>
                    <a:pt x="1010" y="220"/>
                  </a:lnTo>
                  <a:lnTo>
                    <a:pt x="1010" y="132"/>
                  </a:lnTo>
                  <a:lnTo>
                    <a:pt x="1010" y="88"/>
                  </a:lnTo>
                  <a:lnTo>
                    <a:pt x="966" y="44"/>
                  </a:lnTo>
                  <a:lnTo>
                    <a:pt x="878" y="0"/>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9" name="Google Shape;4809;p91"/>
            <p:cNvSpPr/>
            <p:nvPr/>
          </p:nvSpPr>
          <p:spPr>
            <a:xfrm>
              <a:off x="6041325" y="4908350"/>
              <a:ext cx="165650" cy="19775"/>
            </a:xfrm>
            <a:custGeom>
              <a:rect b="b" l="l" r="r" t="t"/>
              <a:pathLst>
                <a:path extrusionOk="0" h="791" w="6626">
                  <a:moveTo>
                    <a:pt x="6450" y="0"/>
                  </a:moveTo>
                  <a:lnTo>
                    <a:pt x="790" y="264"/>
                  </a:lnTo>
                  <a:lnTo>
                    <a:pt x="746" y="264"/>
                  </a:lnTo>
                  <a:lnTo>
                    <a:pt x="132" y="439"/>
                  </a:lnTo>
                  <a:lnTo>
                    <a:pt x="88" y="483"/>
                  </a:lnTo>
                  <a:lnTo>
                    <a:pt x="44" y="527"/>
                  </a:lnTo>
                  <a:lnTo>
                    <a:pt x="0" y="571"/>
                  </a:lnTo>
                  <a:lnTo>
                    <a:pt x="0" y="658"/>
                  </a:lnTo>
                  <a:lnTo>
                    <a:pt x="88" y="746"/>
                  </a:lnTo>
                  <a:lnTo>
                    <a:pt x="176" y="790"/>
                  </a:lnTo>
                  <a:lnTo>
                    <a:pt x="219" y="790"/>
                  </a:lnTo>
                  <a:lnTo>
                    <a:pt x="834" y="615"/>
                  </a:lnTo>
                  <a:lnTo>
                    <a:pt x="6450" y="351"/>
                  </a:lnTo>
                  <a:lnTo>
                    <a:pt x="6538" y="307"/>
                  </a:lnTo>
                  <a:lnTo>
                    <a:pt x="6582" y="307"/>
                  </a:lnTo>
                  <a:lnTo>
                    <a:pt x="6626" y="220"/>
                  </a:lnTo>
                  <a:lnTo>
                    <a:pt x="6626" y="176"/>
                  </a:lnTo>
                  <a:lnTo>
                    <a:pt x="6626" y="88"/>
                  </a:lnTo>
                  <a:lnTo>
                    <a:pt x="6582" y="44"/>
                  </a:lnTo>
                  <a:lnTo>
                    <a:pt x="6494" y="0"/>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0" name="Google Shape;4810;p91"/>
            <p:cNvSpPr/>
            <p:nvPr/>
          </p:nvSpPr>
          <p:spPr>
            <a:xfrm>
              <a:off x="6046800" y="4887500"/>
              <a:ext cx="165675" cy="23075"/>
            </a:xfrm>
            <a:custGeom>
              <a:rect b="b" l="l" r="r" t="t"/>
              <a:pathLst>
                <a:path extrusionOk="0" h="923" w="6627">
                  <a:moveTo>
                    <a:pt x="6407" y="1"/>
                  </a:moveTo>
                  <a:lnTo>
                    <a:pt x="2545" y="88"/>
                  </a:lnTo>
                  <a:lnTo>
                    <a:pt x="1141" y="308"/>
                  </a:lnTo>
                  <a:lnTo>
                    <a:pt x="1097" y="308"/>
                  </a:lnTo>
                  <a:lnTo>
                    <a:pt x="132" y="571"/>
                  </a:lnTo>
                  <a:lnTo>
                    <a:pt x="88" y="615"/>
                  </a:lnTo>
                  <a:lnTo>
                    <a:pt x="44" y="659"/>
                  </a:lnTo>
                  <a:lnTo>
                    <a:pt x="0" y="703"/>
                  </a:lnTo>
                  <a:lnTo>
                    <a:pt x="44" y="790"/>
                  </a:lnTo>
                  <a:lnTo>
                    <a:pt x="88" y="878"/>
                  </a:lnTo>
                  <a:lnTo>
                    <a:pt x="176" y="922"/>
                  </a:lnTo>
                  <a:lnTo>
                    <a:pt x="264" y="922"/>
                  </a:lnTo>
                  <a:lnTo>
                    <a:pt x="1185" y="615"/>
                  </a:lnTo>
                  <a:lnTo>
                    <a:pt x="2589" y="439"/>
                  </a:lnTo>
                  <a:lnTo>
                    <a:pt x="6451" y="352"/>
                  </a:lnTo>
                  <a:lnTo>
                    <a:pt x="6495" y="308"/>
                  </a:lnTo>
                  <a:lnTo>
                    <a:pt x="6539" y="264"/>
                  </a:lnTo>
                  <a:lnTo>
                    <a:pt x="6582" y="220"/>
                  </a:lnTo>
                  <a:lnTo>
                    <a:pt x="6626" y="132"/>
                  </a:lnTo>
                  <a:lnTo>
                    <a:pt x="6582" y="88"/>
                  </a:lnTo>
                  <a:lnTo>
                    <a:pt x="6539" y="44"/>
                  </a:lnTo>
                  <a:lnTo>
                    <a:pt x="6407" y="1"/>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1" name="Google Shape;4811;p91"/>
            <p:cNvSpPr/>
            <p:nvPr/>
          </p:nvSpPr>
          <p:spPr>
            <a:xfrm>
              <a:off x="6097250" y="4844725"/>
              <a:ext cx="125100" cy="18675"/>
            </a:xfrm>
            <a:custGeom>
              <a:rect b="b" l="l" r="r" t="t"/>
              <a:pathLst>
                <a:path extrusionOk="0" h="747" w="5004">
                  <a:moveTo>
                    <a:pt x="4828" y="0"/>
                  </a:moveTo>
                  <a:lnTo>
                    <a:pt x="1756" y="132"/>
                  </a:lnTo>
                  <a:lnTo>
                    <a:pt x="308" y="351"/>
                  </a:lnTo>
                  <a:lnTo>
                    <a:pt x="264" y="351"/>
                  </a:lnTo>
                  <a:lnTo>
                    <a:pt x="89" y="439"/>
                  </a:lnTo>
                  <a:lnTo>
                    <a:pt x="45" y="439"/>
                  </a:lnTo>
                  <a:lnTo>
                    <a:pt x="1" y="527"/>
                  </a:lnTo>
                  <a:lnTo>
                    <a:pt x="1" y="571"/>
                  </a:lnTo>
                  <a:lnTo>
                    <a:pt x="1" y="658"/>
                  </a:lnTo>
                  <a:lnTo>
                    <a:pt x="89" y="746"/>
                  </a:lnTo>
                  <a:lnTo>
                    <a:pt x="220" y="746"/>
                  </a:lnTo>
                  <a:lnTo>
                    <a:pt x="352" y="702"/>
                  </a:lnTo>
                  <a:lnTo>
                    <a:pt x="1800" y="483"/>
                  </a:lnTo>
                  <a:lnTo>
                    <a:pt x="4828" y="351"/>
                  </a:lnTo>
                  <a:lnTo>
                    <a:pt x="4916" y="351"/>
                  </a:lnTo>
                  <a:lnTo>
                    <a:pt x="4959" y="307"/>
                  </a:lnTo>
                  <a:lnTo>
                    <a:pt x="5003" y="263"/>
                  </a:lnTo>
                  <a:lnTo>
                    <a:pt x="5003" y="176"/>
                  </a:lnTo>
                  <a:lnTo>
                    <a:pt x="5003" y="132"/>
                  </a:lnTo>
                  <a:lnTo>
                    <a:pt x="4959" y="44"/>
                  </a:lnTo>
                  <a:lnTo>
                    <a:pt x="4872" y="44"/>
                  </a:lnTo>
                  <a:lnTo>
                    <a:pt x="4828" y="0"/>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2" name="Google Shape;4812;p91"/>
            <p:cNvSpPr/>
            <p:nvPr/>
          </p:nvSpPr>
          <p:spPr>
            <a:xfrm>
              <a:off x="6107125" y="4824975"/>
              <a:ext cx="120700" cy="20875"/>
            </a:xfrm>
            <a:custGeom>
              <a:rect b="b" l="l" r="r" t="t"/>
              <a:pathLst>
                <a:path extrusionOk="0" h="835" w="4828">
                  <a:moveTo>
                    <a:pt x="4652" y="0"/>
                  </a:moveTo>
                  <a:lnTo>
                    <a:pt x="2019" y="132"/>
                  </a:lnTo>
                  <a:lnTo>
                    <a:pt x="484" y="351"/>
                  </a:lnTo>
                  <a:lnTo>
                    <a:pt x="440" y="351"/>
                  </a:lnTo>
                  <a:lnTo>
                    <a:pt x="89" y="483"/>
                  </a:lnTo>
                  <a:lnTo>
                    <a:pt x="45" y="527"/>
                  </a:lnTo>
                  <a:lnTo>
                    <a:pt x="1" y="571"/>
                  </a:lnTo>
                  <a:lnTo>
                    <a:pt x="1" y="659"/>
                  </a:lnTo>
                  <a:lnTo>
                    <a:pt x="1" y="702"/>
                  </a:lnTo>
                  <a:lnTo>
                    <a:pt x="89" y="790"/>
                  </a:lnTo>
                  <a:lnTo>
                    <a:pt x="176" y="834"/>
                  </a:lnTo>
                  <a:lnTo>
                    <a:pt x="220" y="790"/>
                  </a:lnTo>
                  <a:lnTo>
                    <a:pt x="571" y="659"/>
                  </a:lnTo>
                  <a:lnTo>
                    <a:pt x="2063" y="483"/>
                  </a:lnTo>
                  <a:lnTo>
                    <a:pt x="4652" y="351"/>
                  </a:lnTo>
                  <a:lnTo>
                    <a:pt x="4696" y="351"/>
                  </a:lnTo>
                  <a:lnTo>
                    <a:pt x="4784" y="308"/>
                  </a:lnTo>
                  <a:lnTo>
                    <a:pt x="4784" y="220"/>
                  </a:lnTo>
                  <a:lnTo>
                    <a:pt x="4828" y="176"/>
                  </a:lnTo>
                  <a:lnTo>
                    <a:pt x="4784" y="88"/>
                  </a:lnTo>
                  <a:lnTo>
                    <a:pt x="4740" y="44"/>
                  </a:lnTo>
                  <a:lnTo>
                    <a:pt x="4696" y="0"/>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3" name="Google Shape;4813;p91"/>
            <p:cNvSpPr/>
            <p:nvPr/>
          </p:nvSpPr>
          <p:spPr>
            <a:xfrm>
              <a:off x="6100550" y="4800825"/>
              <a:ext cx="161275" cy="30750"/>
            </a:xfrm>
            <a:custGeom>
              <a:rect b="b" l="l" r="r" t="t"/>
              <a:pathLst>
                <a:path extrusionOk="0" h="1230" w="6451">
                  <a:moveTo>
                    <a:pt x="6275" y="1"/>
                  </a:moveTo>
                  <a:lnTo>
                    <a:pt x="2897" y="264"/>
                  </a:lnTo>
                  <a:lnTo>
                    <a:pt x="1361" y="484"/>
                  </a:lnTo>
                  <a:lnTo>
                    <a:pt x="1317" y="484"/>
                  </a:lnTo>
                  <a:lnTo>
                    <a:pt x="132" y="922"/>
                  </a:lnTo>
                  <a:lnTo>
                    <a:pt x="44" y="922"/>
                  </a:lnTo>
                  <a:lnTo>
                    <a:pt x="1" y="1010"/>
                  </a:lnTo>
                  <a:lnTo>
                    <a:pt x="1" y="1054"/>
                  </a:lnTo>
                  <a:lnTo>
                    <a:pt x="1" y="1142"/>
                  </a:lnTo>
                  <a:lnTo>
                    <a:pt x="88" y="1230"/>
                  </a:lnTo>
                  <a:lnTo>
                    <a:pt x="220" y="1230"/>
                  </a:lnTo>
                  <a:lnTo>
                    <a:pt x="1405" y="835"/>
                  </a:lnTo>
                  <a:lnTo>
                    <a:pt x="2897" y="615"/>
                  </a:lnTo>
                  <a:lnTo>
                    <a:pt x="6275" y="352"/>
                  </a:lnTo>
                  <a:lnTo>
                    <a:pt x="6363" y="352"/>
                  </a:lnTo>
                  <a:lnTo>
                    <a:pt x="6407" y="308"/>
                  </a:lnTo>
                  <a:lnTo>
                    <a:pt x="6451" y="264"/>
                  </a:lnTo>
                  <a:lnTo>
                    <a:pt x="6451" y="177"/>
                  </a:lnTo>
                  <a:lnTo>
                    <a:pt x="6451" y="89"/>
                  </a:lnTo>
                  <a:lnTo>
                    <a:pt x="6407" y="45"/>
                  </a:lnTo>
                  <a:lnTo>
                    <a:pt x="6275" y="1"/>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4" name="Google Shape;4814;p91"/>
            <p:cNvSpPr/>
            <p:nvPr/>
          </p:nvSpPr>
          <p:spPr>
            <a:xfrm>
              <a:off x="6098350" y="4774500"/>
              <a:ext cx="190900" cy="29650"/>
            </a:xfrm>
            <a:custGeom>
              <a:rect b="b" l="l" r="r" t="t"/>
              <a:pathLst>
                <a:path extrusionOk="0" h="1186" w="7636">
                  <a:moveTo>
                    <a:pt x="7417" y="1"/>
                  </a:moveTo>
                  <a:lnTo>
                    <a:pt x="5003" y="352"/>
                  </a:lnTo>
                  <a:lnTo>
                    <a:pt x="2370" y="484"/>
                  </a:lnTo>
                  <a:lnTo>
                    <a:pt x="352" y="747"/>
                  </a:lnTo>
                  <a:lnTo>
                    <a:pt x="264" y="747"/>
                  </a:lnTo>
                  <a:lnTo>
                    <a:pt x="89" y="835"/>
                  </a:lnTo>
                  <a:lnTo>
                    <a:pt x="45" y="878"/>
                  </a:lnTo>
                  <a:lnTo>
                    <a:pt x="1" y="966"/>
                  </a:lnTo>
                  <a:lnTo>
                    <a:pt x="1" y="1010"/>
                  </a:lnTo>
                  <a:lnTo>
                    <a:pt x="45" y="1098"/>
                  </a:lnTo>
                  <a:lnTo>
                    <a:pt x="89" y="1142"/>
                  </a:lnTo>
                  <a:lnTo>
                    <a:pt x="176" y="1186"/>
                  </a:lnTo>
                  <a:lnTo>
                    <a:pt x="264" y="1142"/>
                  </a:lnTo>
                  <a:lnTo>
                    <a:pt x="396" y="1098"/>
                  </a:lnTo>
                  <a:lnTo>
                    <a:pt x="2414" y="835"/>
                  </a:lnTo>
                  <a:lnTo>
                    <a:pt x="5047" y="703"/>
                  </a:lnTo>
                  <a:lnTo>
                    <a:pt x="7460" y="352"/>
                  </a:lnTo>
                  <a:lnTo>
                    <a:pt x="7548" y="352"/>
                  </a:lnTo>
                  <a:lnTo>
                    <a:pt x="7592" y="308"/>
                  </a:lnTo>
                  <a:lnTo>
                    <a:pt x="7636" y="220"/>
                  </a:lnTo>
                  <a:lnTo>
                    <a:pt x="7636" y="176"/>
                  </a:lnTo>
                  <a:lnTo>
                    <a:pt x="7592" y="89"/>
                  </a:lnTo>
                  <a:lnTo>
                    <a:pt x="7548" y="45"/>
                  </a:lnTo>
                  <a:lnTo>
                    <a:pt x="7504" y="1"/>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5" name="Google Shape;4815;p91"/>
            <p:cNvSpPr/>
            <p:nvPr/>
          </p:nvSpPr>
          <p:spPr>
            <a:xfrm>
              <a:off x="6109325" y="4682350"/>
              <a:ext cx="523300" cy="91075"/>
            </a:xfrm>
            <a:custGeom>
              <a:rect b="b" l="l" r="r" t="t"/>
              <a:pathLst>
                <a:path extrusionOk="0" h="3643" w="20932">
                  <a:moveTo>
                    <a:pt x="20361" y="1"/>
                  </a:moveTo>
                  <a:lnTo>
                    <a:pt x="16412" y="352"/>
                  </a:lnTo>
                  <a:lnTo>
                    <a:pt x="10488" y="835"/>
                  </a:lnTo>
                  <a:lnTo>
                    <a:pt x="6100" y="1230"/>
                  </a:lnTo>
                  <a:lnTo>
                    <a:pt x="6056" y="1273"/>
                  </a:lnTo>
                  <a:lnTo>
                    <a:pt x="2765" y="2239"/>
                  </a:lnTo>
                  <a:lnTo>
                    <a:pt x="966" y="2590"/>
                  </a:lnTo>
                  <a:lnTo>
                    <a:pt x="878" y="2634"/>
                  </a:lnTo>
                  <a:lnTo>
                    <a:pt x="88" y="3292"/>
                  </a:lnTo>
                  <a:lnTo>
                    <a:pt x="44" y="3380"/>
                  </a:lnTo>
                  <a:lnTo>
                    <a:pt x="1" y="3424"/>
                  </a:lnTo>
                  <a:lnTo>
                    <a:pt x="1" y="3511"/>
                  </a:lnTo>
                  <a:lnTo>
                    <a:pt x="44" y="3555"/>
                  </a:lnTo>
                  <a:lnTo>
                    <a:pt x="88" y="3599"/>
                  </a:lnTo>
                  <a:lnTo>
                    <a:pt x="176" y="3643"/>
                  </a:lnTo>
                  <a:lnTo>
                    <a:pt x="308" y="3599"/>
                  </a:lnTo>
                  <a:lnTo>
                    <a:pt x="1098" y="2941"/>
                  </a:lnTo>
                  <a:lnTo>
                    <a:pt x="2853" y="2590"/>
                  </a:lnTo>
                  <a:lnTo>
                    <a:pt x="6144" y="1581"/>
                  </a:lnTo>
                  <a:lnTo>
                    <a:pt x="10488" y="1186"/>
                  </a:lnTo>
                  <a:lnTo>
                    <a:pt x="13647" y="922"/>
                  </a:lnTo>
                  <a:lnTo>
                    <a:pt x="16456" y="703"/>
                  </a:lnTo>
                  <a:lnTo>
                    <a:pt x="20361" y="352"/>
                  </a:lnTo>
                  <a:lnTo>
                    <a:pt x="20712" y="396"/>
                  </a:lnTo>
                  <a:lnTo>
                    <a:pt x="20844" y="396"/>
                  </a:lnTo>
                  <a:lnTo>
                    <a:pt x="20888" y="352"/>
                  </a:lnTo>
                  <a:lnTo>
                    <a:pt x="20932" y="264"/>
                  </a:lnTo>
                  <a:lnTo>
                    <a:pt x="20932" y="220"/>
                  </a:lnTo>
                  <a:lnTo>
                    <a:pt x="20888" y="133"/>
                  </a:lnTo>
                  <a:lnTo>
                    <a:pt x="20844" y="89"/>
                  </a:lnTo>
                  <a:lnTo>
                    <a:pt x="20800" y="89"/>
                  </a:lnTo>
                  <a:lnTo>
                    <a:pt x="20405" y="1"/>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6" name="Google Shape;4816;p91"/>
            <p:cNvSpPr/>
            <p:nvPr/>
          </p:nvSpPr>
          <p:spPr>
            <a:xfrm>
              <a:off x="6085200" y="4649450"/>
              <a:ext cx="537550" cy="125075"/>
            </a:xfrm>
            <a:custGeom>
              <a:rect b="b" l="l" r="r" t="t"/>
              <a:pathLst>
                <a:path extrusionOk="0" h="5003" w="21502">
                  <a:moveTo>
                    <a:pt x="18255" y="1"/>
                  </a:moveTo>
                  <a:lnTo>
                    <a:pt x="13779" y="395"/>
                  </a:lnTo>
                  <a:lnTo>
                    <a:pt x="9478" y="834"/>
                  </a:lnTo>
                  <a:lnTo>
                    <a:pt x="6846" y="1229"/>
                  </a:lnTo>
                  <a:lnTo>
                    <a:pt x="6802" y="1229"/>
                  </a:lnTo>
                  <a:lnTo>
                    <a:pt x="5003" y="2238"/>
                  </a:lnTo>
                  <a:lnTo>
                    <a:pt x="3598" y="2765"/>
                  </a:lnTo>
                  <a:lnTo>
                    <a:pt x="1361" y="3292"/>
                  </a:lnTo>
                  <a:lnTo>
                    <a:pt x="1273" y="3335"/>
                  </a:lnTo>
                  <a:lnTo>
                    <a:pt x="439" y="4476"/>
                  </a:lnTo>
                  <a:lnTo>
                    <a:pt x="88" y="4696"/>
                  </a:lnTo>
                  <a:lnTo>
                    <a:pt x="44" y="4740"/>
                  </a:lnTo>
                  <a:lnTo>
                    <a:pt x="0" y="4783"/>
                  </a:lnTo>
                  <a:lnTo>
                    <a:pt x="0" y="4871"/>
                  </a:lnTo>
                  <a:lnTo>
                    <a:pt x="44" y="4915"/>
                  </a:lnTo>
                  <a:lnTo>
                    <a:pt x="88" y="5003"/>
                  </a:lnTo>
                  <a:lnTo>
                    <a:pt x="264" y="5003"/>
                  </a:lnTo>
                  <a:lnTo>
                    <a:pt x="658" y="4740"/>
                  </a:lnTo>
                  <a:lnTo>
                    <a:pt x="702" y="4696"/>
                  </a:lnTo>
                  <a:lnTo>
                    <a:pt x="1536" y="3599"/>
                  </a:lnTo>
                  <a:lnTo>
                    <a:pt x="3686" y="3116"/>
                  </a:lnTo>
                  <a:lnTo>
                    <a:pt x="3730" y="3116"/>
                  </a:lnTo>
                  <a:lnTo>
                    <a:pt x="5134" y="2546"/>
                  </a:lnTo>
                  <a:lnTo>
                    <a:pt x="5178" y="2546"/>
                  </a:lnTo>
                  <a:lnTo>
                    <a:pt x="6933" y="1536"/>
                  </a:lnTo>
                  <a:lnTo>
                    <a:pt x="9522" y="1185"/>
                  </a:lnTo>
                  <a:lnTo>
                    <a:pt x="13779" y="746"/>
                  </a:lnTo>
                  <a:lnTo>
                    <a:pt x="18255" y="352"/>
                  </a:lnTo>
                  <a:lnTo>
                    <a:pt x="19922" y="352"/>
                  </a:lnTo>
                  <a:lnTo>
                    <a:pt x="20624" y="527"/>
                  </a:lnTo>
                  <a:lnTo>
                    <a:pt x="21107" y="790"/>
                  </a:lnTo>
                  <a:lnTo>
                    <a:pt x="21151" y="834"/>
                  </a:lnTo>
                  <a:lnTo>
                    <a:pt x="21370" y="834"/>
                  </a:lnTo>
                  <a:lnTo>
                    <a:pt x="21458" y="790"/>
                  </a:lnTo>
                  <a:lnTo>
                    <a:pt x="21458" y="746"/>
                  </a:lnTo>
                  <a:lnTo>
                    <a:pt x="21502" y="659"/>
                  </a:lnTo>
                  <a:lnTo>
                    <a:pt x="21502" y="615"/>
                  </a:lnTo>
                  <a:lnTo>
                    <a:pt x="21458" y="571"/>
                  </a:lnTo>
                  <a:lnTo>
                    <a:pt x="21414" y="527"/>
                  </a:lnTo>
                  <a:lnTo>
                    <a:pt x="21326" y="483"/>
                  </a:lnTo>
                  <a:lnTo>
                    <a:pt x="21238" y="483"/>
                  </a:lnTo>
                  <a:lnTo>
                    <a:pt x="20800" y="220"/>
                  </a:lnTo>
                  <a:lnTo>
                    <a:pt x="20712" y="176"/>
                  </a:lnTo>
                  <a:lnTo>
                    <a:pt x="19966" y="44"/>
                  </a:lnTo>
                  <a:lnTo>
                    <a:pt x="19966" y="1"/>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7" name="Google Shape;4817;p91"/>
            <p:cNvSpPr/>
            <p:nvPr/>
          </p:nvSpPr>
          <p:spPr>
            <a:xfrm>
              <a:off x="6057775" y="4612150"/>
              <a:ext cx="585825" cy="165675"/>
            </a:xfrm>
            <a:custGeom>
              <a:rect b="b" l="l" r="r" t="t"/>
              <a:pathLst>
                <a:path extrusionOk="0" h="6627" w="23433">
                  <a:moveTo>
                    <a:pt x="17509" y="1"/>
                  </a:moveTo>
                  <a:lnTo>
                    <a:pt x="16148" y="44"/>
                  </a:lnTo>
                  <a:lnTo>
                    <a:pt x="14832" y="132"/>
                  </a:lnTo>
                  <a:lnTo>
                    <a:pt x="13603" y="264"/>
                  </a:lnTo>
                  <a:lnTo>
                    <a:pt x="11848" y="396"/>
                  </a:lnTo>
                  <a:lnTo>
                    <a:pt x="11804" y="396"/>
                  </a:lnTo>
                  <a:lnTo>
                    <a:pt x="9786" y="747"/>
                  </a:lnTo>
                  <a:lnTo>
                    <a:pt x="9742" y="790"/>
                  </a:lnTo>
                  <a:lnTo>
                    <a:pt x="8469" y="1405"/>
                  </a:lnTo>
                  <a:lnTo>
                    <a:pt x="7284" y="2238"/>
                  </a:lnTo>
                  <a:lnTo>
                    <a:pt x="5441" y="3204"/>
                  </a:lnTo>
                  <a:lnTo>
                    <a:pt x="2282" y="3950"/>
                  </a:lnTo>
                  <a:lnTo>
                    <a:pt x="2194" y="3950"/>
                  </a:lnTo>
                  <a:lnTo>
                    <a:pt x="1580" y="4476"/>
                  </a:lnTo>
                  <a:lnTo>
                    <a:pt x="1536" y="4520"/>
                  </a:lnTo>
                  <a:lnTo>
                    <a:pt x="746" y="5793"/>
                  </a:lnTo>
                  <a:lnTo>
                    <a:pt x="88" y="6319"/>
                  </a:lnTo>
                  <a:lnTo>
                    <a:pt x="44" y="6363"/>
                  </a:lnTo>
                  <a:lnTo>
                    <a:pt x="0" y="6451"/>
                  </a:lnTo>
                  <a:lnTo>
                    <a:pt x="44" y="6495"/>
                  </a:lnTo>
                  <a:lnTo>
                    <a:pt x="44" y="6583"/>
                  </a:lnTo>
                  <a:lnTo>
                    <a:pt x="132" y="6627"/>
                  </a:lnTo>
                  <a:lnTo>
                    <a:pt x="176" y="6627"/>
                  </a:lnTo>
                  <a:lnTo>
                    <a:pt x="307" y="6583"/>
                  </a:lnTo>
                  <a:lnTo>
                    <a:pt x="1009" y="6056"/>
                  </a:lnTo>
                  <a:lnTo>
                    <a:pt x="1053" y="6012"/>
                  </a:lnTo>
                  <a:lnTo>
                    <a:pt x="1799" y="4740"/>
                  </a:lnTo>
                  <a:lnTo>
                    <a:pt x="2414" y="4257"/>
                  </a:lnTo>
                  <a:lnTo>
                    <a:pt x="5573" y="3555"/>
                  </a:lnTo>
                  <a:lnTo>
                    <a:pt x="5617" y="3555"/>
                  </a:lnTo>
                  <a:lnTo>
                    <a:pt x="7460" y="2546"/>
                  </a:lnTo>
                  <a:lnTo>
                    <a:pt x="8645" y="1712"/>
                  </a:lnTo>
                  <a:lnTo>
                    <a:pt x="9873" y="1098"/>
                  </a:lnTo>
                  <a:lnTo>
                    <a:pt x="11892" y="747"/>
                  </a:lnTo>
                  <a:lnTo>
                    <a:pt x="13603" y="615"/>
                  </a:lnTo>
                  <a:lnTo>
                    <a:pt x="14788" y="483"/>
                  </a:lnTo>
                  <a:lnTo>
                    <a:pt x="16060" y="396"/>
                  </a:lnTo>
                  <a:lnTo>
                    <a:pt x="17421" y="352"/>
                  </a:lnTo>
                  <a:lnTo>
                    <a:pt x="18737" y="352"/>
                  </a:lnTo>
                  <a:lnTo>
                    <a:pt x="19395" y="396"/>
                  </a:lnTo>
                  <a:lnTo>
                    <a:pt x="20054" y="483"/>
                  </a:lnTo>
                  <a:lnTo>
                    <a:pt x="20624" y="571"/>
                  </a:lnTo>
                  <a:lnTo>
                    <a:pt x="21195" y="703"/>
                  </a:lnTo>
                  <a:lnTo>
                    <a:pt x="21677" y="878"/>
                  </a:lnTo>
                  <a:lnTo>
                    <a:pt x="22160" y="1054"/>
                  </a:lnTo>
                  <a:lnTo>
                    <a:pt x="22555" y="1317"/>
                  </a:lnTo>
                  <a:lnTo>
                    <a:pt x="22862" y="1624"/>
                  </a:lnTo>
                  <a:lnTo>
                    <a:pt x="22950" y="1668"/>
                  </a:lnTo>
                  <a:lnTo>
                    <a:pt x="23213" y="1756"/>
                  </a:lnTo>
                  <a:lnTo>
                    <a:pt x="23345" y="1756"/>
                  </a:lnTo>
                  <a:lnTo>
                    <a:pt x="23389" y="1712"/>
                  </a:lnTo>
                  <a:lnTo>
                    <a:pt x="23432" y="1624"/>
                  </a:lnTo>
                  <a:lnTo>
                    <a:pt x="23432" y="1580"/>
                  </a:lnTo>
                  <a:lnTo>
                    <a:pt x="23432" y="1493"/>
                  </a:lnTo>
                  <a:lnTo>
                    <a:pt x="23389" y="1449"/>
                  </a:lnTo>
                  <a:lnTo>
                    <a:pt x="23301" y="1405"/>
                  </a:lnTo>
                  <a:lnTo>
                    <a:pt x="23081" y="1361"/>
                  </a:lnTo>
                  <a:lnTo>
                    <a:pt x="22730" y="1054"/>
                  </a:lnTo>
                  <a:lnTo>
                    <a:pt x="22335" y="790"/>
                  </a:lnTo>
                  <a:lnTo>
                    <a:pt x="21853" y="571"/>
                  </a:lnTo>
                  <a:lnTo>
                    <a:pt x="21326" y="396"/>
                  </a:lnTo>
                  <a:lnTo>
                    <a:pt x="20800" y="220"/>
                  </a:lnTo>
                  <a:lnTo>
                    <a:pt x="20185" y="132"/>
                  </a:lnTo>
                  <a:lnTo>
                    <a:pt x="19527" y="44"/>
                  </a:lnTo>
                  <a:lnTo>
                    <a:pt x="18869" y="1"/>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8" name="Google Shape;4818;p91"/>
            <p:cNvSpPr/>
            <p:nvPr/>
          </p:nvSpPr>
          <p:spPr>
            <a:xfrm>
              <a:off x="6038025" y="4574850"/>
              <a:ext cx="634100" cy="202975"/>
            </a:xfrm>
            <a:custGeom>
              <a:rect b="b" l="l" r="r" t="t"/>
              <a:pathLst>
                <a:path extrusionOk="0" h="8119" w="25364">
                  <a:moveTo>
                    <a:pt x="14613" y="1"/>
                  </a:moveTo>
                  <a:lnTo>
                    <a:pt x="12155" y="220"/>
                  </a:lnTo>
                  <a:lnTo>
                    <a:pt x="12111" y="220"/>
                  </a:lnTo>
                  <a:lnTo>
                    <a:pt x="11014" y="571"/>
                  </a:lnTo>
                  <a:lnTo>
                    <a:pt x="10970" y="615"/>
                  </a:lnTo>
                  <a:lnTo>
                    <a:pt x="10181" y="1229"/>
                  </a:lnTo>
                  <a:lnTo>
                    <a:pt x="8162" y="2853"/>
                  </a:lnTo>
                  <a:lnTo>
                    <a:pt x="6319" y="3818"/>
                  </a:lnTo>
                  <a:lnTo>
                    <a:pt x="5573" y="4082"/>
                  </a:lnTo>
                  <a:lnTo>
                    <a:pt x="4915" y="4301"/>
                  </a:lnTo>
                  <a:lnTo>
                    <a:pt x="4345" y="4389"/>
                  </a:lnTo>
                  <a:lnTo>
                    <a:pt x="3862" y="4476"/>
                  </a:lnTo>
                  <a:lnTo>
                    <a:pt x="3379" y="4520"/>
                  </a:lnTo>
                  <a:lnTo>
                    <a:pt x="2940" y="4652"/>
                  </a:lnTo>
                  <a:lnTo>
                    <a:pt x="2545" y="4784"/>
                  </a:lnTo>
                  <a:lnTo>
                    <a:pt x="2151" y="5003"/>
                  </a:lnTo>
                  <a:lnTo>
                    <a:pt x="1756" y="5398"/>
                  </a:lnTo>
                  <a:lnTo>
                    <a:pt x="1317" y="5881"/>
                  </a:lnTo>
                  <a:lnTo>
                    <a:pt x="922" y="6583"/>
                  </a:lnTo>
                  <a:lnTo>
                    <a:pt x="439" y="7504"/>
                  </a:lnTo>
                  <a:lnTo>
                    <a:pt x="88" y="7811"/>
                  </a:lnTo>
                  <a:lnTo>
                    <a:pt x="44" y="7855"/>
                  </a:lnTo>
                  <a:lnTo>
                    <a:pt x="0" y="7943"/>
                  </a:lnTo>
                  <a:lnTo>
                    <a:pt x="0" y="7987"/>
                  </a:lnTo>
                  <a:lnTo>
                    <a:pt x="44" y="8075"/>
                  </a:lnTo>
                  <a:lnTo>
                    <a:pt x="132" y="8119"/>
                  </a:lnTo>
                  <a:lnTo>
                    <a:pt x="176" y="8119"/>
                  </a:lnTo>
                  <a:lnTo>
                    <a:pt x="308" y="8075"/>
                  </a:lnTo>
                  <a:lnTo>
                    <a:pt x="702" y="7724"/>
                  </a:lnTo>
                  <a:lnTo>
                    <a:pt x="746" y="7680"/>
                  </a:lnTo>
                  <a:lnTo>
                    <a:pt x="1185" y="6802"/>
                  </a:lnTo>
                  <a:lnTo>
                    <a:pt x="1580" y="6144"/>
                  </a:lnTo>
                  <a:lnTo>
                    <a:pt x="1931" y="5661"/>
                  </a:lnTo>
                  <a:lnTo>
                    <a:pt x="2282" y="5354"/>
                  </a:lnTo>
                  <a:lnTo>
                    <a:pt x="2677" y="5135"/>
                  </a:lnTo>
                  <a:lnTo>
                    <a:pt x="3028" y="4959"/>
                  </a:lnTo>
                  <a:lnTo>
                    <a:pt x="3467" y="4871"/>
                  </a:lnTo>
                  <a:lnTo>
                    <a:pt x="3906" y="4827"/>
                  </a:lnTo>
                  <a:lnTo>
                    <a:pt x="4432" y="4740"/>
                  </a:lnTo>
                  <a:lnTo>
                    <a:pt x="5003" y="4608"/>
                  </a:lnTo>
                  <a:lnTo>
                    <a:pt x="5705" y="4433"/>
                  </a:lnTo>
                  <a:lnTo>
                    <a:pt x="6451" y="4125"/>
                  </a:lnTo>
                  <a:lnTo>
                    <a:pt x="8338" y="3160"/>
                  </a:lnTo>
                  <a:lnTo>
                    <a:pt x="8382" y="3116"/>
                  </a:lnTo>
                  <a:lnTo>
                    <a:pt x="10400" y="1493"/>
                  </a:lnTo>
                  <a:lnTo>
                    <a:pt x="11146" y="878"/>
                  </a:lnTo>
                  <a:lnTo>
                    <a:pt x="12199" y="571"/>
                  </a:lnTo>
                  <a:lnTo>
                    <a:pt x="14656" y="352"/>
                  </a:lnTo>
                  <a:lnTo>
                    <a:pt x="17947" y="396"/>
                  </a:lnTo>
                  <a:lnTo>
                    <a:pt x="21063" y="747"/>
                  </a:lnTo>
                  <a:lnTo>
                    <a:pt x="22204" y="1054"/>
                  </a:lnTo>
                  <a:lnTo>
                    <a:pt x="23652" y="1844"/>
                  </a:lnTo>
                  <a:lnTo>
                    <a:pt x="24705" y="2721"/>
                  </a:lnTo>
                  <a:lnTo>
                    <a:pt x="24749" y="2721"/>
                  </a:lnTo>
                  <a:lnTo>
                    <a:pt x="25144" y="2853"/>
                  </a:lnTo>
                  <a:lnTo>
                    <a:pt x="25188" y="2853"/>
                  </a:lnTo>
                  <a:lnTo>
                    <a:pt x="25276" y="2809"/>
                  </a:lnTo>
                  <a:lnTo>
                    <a:pt x="25319" y="2765"/>
                  </a:lnTo>
                  <a:lnTo>
                    <a:pt x="25363" y="2721"/>
                  </a:lnTo>
                  <a:lnTo>
                    <a:pt x="25363" y="2633"/>
                  </a:lnTo>
                  <a:lnTo>
                    <a:pt x="25319" y="2590"/>
                  </a:lnTo>
                  <a:lnTo>
                    <a:pt x="25276" y="2546"/>
                  </a:lnTo>
                  <a:lnTo>
                    <a:pt x="25232" y="2502"/>
                  </a:lnTo>
                  <a:lnTo>
                    <a:pt x="24881" y="2414"/>
                  </a:lnTo>
                  <a:lnTo>
                    <a:pt x="23871" y="1580"/>
                  </a:lnTo>
                  <a:lnTo>
                    <a:pt x="23827" y="1536"/>
                  </a:lnTo>
                  <a:lnTo>
                    <a:pt x="22379" y="747"/>
                  </a:lnTo>
                  <a:lnTo>
                    <a:pt x="22336" y="747"/>
                  </a:lnTo>
                  <a:lnTo>
                    <a:pt x="21151" y="396"/>
                  </a:lnTo>
                  <a:lnTo>
                    <a:pt x="17991" y="45"/>
                  </a:lnTo>
                  <a:lnTo>
                    <a:pt x="14613" y="1"/>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9" name="Google Shape;4819;p91"/>
            <p:cNvSpPr/>
            <p:nvPr/>
          </p:nvSpPr>
          <p:spPr>
            <a:xfrm>
              <a:off x="5408325" y="4697725"/>
              <a:ext cx="1298900" cy="349975"/>
            </a:xfrm>
            <a:custGeom>
              <a:rect b="b" l="l" r="r" t="t"/>
              <a:pathLst>
                <a:path extrusionOk="0" h="13999" w="51956">
                  <a:moveTo>
                    <a:pt x="48621" y="0"/>
                  </a:moveTo>
                  <a:lnTo>
                    <a:pt x="45330" y="527"/>
                  </a:lnTo>
                  <a:lnTo>
                    <a:pt x="42916" y="922"/>
                  </a:lnTo>
                  <a:lnTo>
                    <a:pt x="40371" y="1273"/>
                  </a:lnTo>
                  <a:lnTo>
                    <a:pt x="35983" y="1755"/>
                  </a:lnTo>
                  <a:lnTo>
                    <a:pt x="31946" y="2414"/>
                  </a:lnTo>
                  <a:lnTo>
                    <a:pt x="29401" y="2721"/>
                  </a:lnTo>
                  <a:lnTo>
                    <a:pt x="29357" y="2721"/>
                  </a:lnTo>
                  <a:lnTo>
                    <a:pt x="27163" y="3774"/>
                  </a:lnTo>
                  <a:lnTo>
                    <a:pt x="27119" y="3774"/>
                  </a:lnTo>
                  <a:lnTo>
                    <a:pt x="25408" y="5003"/>
                  </a:lnTo>
                  <a:lnTo>
                    <a:pt x="21283" y="7943"/>
                  </a:lnTo>
                  <a:lnTo>
                    <a:pt x="20713" y="8074"/>
                  </a:lnTo>
                  <a:lnTo>
                    <a:pt x="17685" y="7986"/>
                  </a:lnTo>
                  <a:lnTo>
                    <a:pt x="15359" y="7811"/>
                  </a:lnTo>
                  <a:lnTo>
                    <a:pt x="11717" y="7372"/>
                  </a:lnTo>
                  <a:lnTo>
                    <a:pt x="9567" y="6977"/>
                  </a:lnTo>
                  <a:lnTo>
                    <a:pt x="9523" y="6977"/>
                  </a:lnTo>
                  <a:lnTo>
                    <a:pt x="8777" y="7197"/>
                  </a:lnTo>
                  <a:lnTo>
                    <a:pt x="6013" y="8162"/>
                  </a:lnTo>
                  <a:lnTo>
                    <a:pt x="6013" y="8206"/>
                  </a:lnTo>
                  <a:lnTo>
                    <a:pt x="5091" y="8732"/>
                  </a:lnTo>
                  <a:lnTo>
                    <a:pt x="5047" y="8776"/>
                  </a:lnTo>
                  <a:lnTo>
                    <a:pt x="3511" y="10488"/>
                  </a:lnTo>
                  <a:lnTo>
                    <a:pt x="1537" y="11760"/>
                  </a:lnTo>
                  <a:lnTo>
                    <a:pt x="1493" y="11804"/>
                  </a:lnTo>
                  <a:lnTo>
                    <a:pt x="45" y="13735"/>
                  </a:lnTo>
                  <a:lnTo>
                    <a:pt x="1" y="13779"/>
                  </a:lnTo>
                  <a:lnTo>
                    <a:pt x="1" y="13823"/>
                  </a:lnTo>
                  <a:lnTo>
                    <a:pt x="45" y="13910"/>
                  </a:lnTo>
                  <a:lnTo>
                    <a:pt x="89" y="13954"/>
                  </a:lnTo>
                  <a:lnTo>
                    <a:pt x="176" y="13998"/>
                  </a:lnTo>
                  <a:lnTo>
                    <a:pt x="264" y="13998"/>
                  </a:lnTo>
                  <a:lnTo>
                    <a:pt x="308" y="13910"/>
                  </a:lnTo>
                  <a:lnTo>
                    <a:pt x="1756" y="12023"/>
                  </a:lnTo>
                  <a:lnTo>
                    <a:pt x="3731" y="10751"/>
                  </a:lnTo>
                  <a:lnTo>
                    <a:pt x="5310" y="9040"/>
                  </a:lnTo>
                  <a:lnTo>
                    <a:pt x="6144" y="8513"/>
                  </a:lnTo>
                  <a:lnTo>
                    <a:pt x="8865" y="7504"/>
                  </a:lnTo>
                  <a:lnTo>
                    <a:pt x="9567" y="7328"/>
                  </a:lnTo>
                  <a:lnTo>
                    <a:pt x="11673" y="7723"/>
                  </a:lnTo>
                  <a:lnTo>
                    <a:pt x="15315" y="8162"/>
                  </a:lnTo>
                  <a:lnTo>
                    <a:pt x="17641" y="8338"/>
                  </a:lnTo>
                  <a:lnTo>
                    <a:pt x="20713" y="8425"/>
                  </a:lnTo>
                  <a:lnTo>
                    <a:pt x="20800" y="8425"/>
                  </a:lnTo>
                  <a:lnTo>
                    <a:pt x="21415" y="8250"/>
                  </a:lnTo>
                  <a:lnTo>
                    <a:pt x="21459" y="8250"/>
                  </a:lnTo>
                  <a:lnTo>
                    <a:pt x="25627" y="5310"/>
                  </a:lnTo>
                  <a:lnTo>
                    <a:pt x="27295" y="4081"/>
                  </a:lnTo>
                  <a:lnTo>
                    <a:pt x="29489" y="3072"/>
                  </a:lnTo>
                  <a:lnTo>
                    <a:pt x="31990" y="2765"/>
                  </a:lnTo>
                  <a:lnTo>
                    <a:pt x="36027" y="2107"/>
                  </a:lnTo>
                  <a:lnTo>
                    <a:pt x="40415" y="1624"/>
                  </a:lnTo>
                  <a:lnTo>
                    <a:pt x="43004" y="1273"/>
                  </a:lnTo>
                  <a:lnTo>
                    <a:pt x="45417" y="878"/>
                  </a:lnTo>
                  <a:lnTo>
                    <a:pt x="48664" y="351"/>
                  </a:lnTo>
                  <a:lnTo>
                    <a:pt x="51736" y="1053"/>
                  </a:lnTo>
                  <a:lnTo>
                    <a:pt x="51868" y="1053"/>
                  </a:lnTo>
                  <a:lnTo>
                    <a:pt x="51912" y="1009"/>
                  </a:lnTo>
                  <a:lnTo>
                    <a:pt x="51955" y="922"/>
                  </a:lnTo>
                  <a:lnTo>
                    <a:pt x="51955" y="878"/>
                  </a:lnTo>
                  <a:lnTo>
                    <a:pt x="51912" y="790"/>
                  </a:lnTo>
                  <a:lnTo>
                    <a:pt x="51868" y="746"/>
                  </a:lnTo>
                  <a:lnTo>
                    <a:pt x="51824" y="702"/>
                  </a:lnTo>
                  <a:lnTo>
                    <a:pt x="48708" y="44"/>
                  </a:lnTo>
                  <a:lnTo>
                    <a:pt x="48621" y="0"/>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0" name="Google Shape;4820;p91"/>
            <p:cNvSpPr/>
            <p:nvPr/>
          </p:nvSpPr>
          <p:spPr>
            <a:xfrm>
              <a:off x="5018900" y="3079625"/>
              <a:ext cx="854600" cy="1977925"/>
            </a:xfrm>
            <a:custGeom>
              <a:rect b="b" l="l" r="r" t="t"/>
              <a:pathLst>
                <a:path extrusionOk="0" h="79117" w="34184">
                  <a:moveTo>
                    <a:pt x="34052" y="1"/>
                  </a:moveTo>
                  <a:lnTo>
                    <a:pt x="33964" y="45"/>
                  </a:lnTo>
                  <a:lnTo>
                    <a:pt x="33920" y="45"/>
                  </a:lnTo>
                  <a:lnTo>
                    <a:pt x="31507" y="2063"/>
                  </a:lnTo>
                  <a:lnTo>
                    <a:pt x="28567" y="4433"/>
                  </a:lnTo>
                  <a:lnTo>
                    <a:pt x="23784" y="8250"/>
                  </a:lnTo>
                  <a:lnTo>
                    <a:pt x="20712" y="10357"/>
                  </a:lnTo>
                  <a:lnTo>
                    <a:pt x="17816" y="11497"/>
                  </a:lnTo>
                  <a:lnTo>
                    <a:pt x="14174" y="12770"/>
                  </a:lnTo>
                  <a:lnTo>
                    <a:pt x="14130" y="12770"/>
                  </a:lnTo>
                  <a:lnTo>
                    <a:pt x="12155" y="13735"/>
                  </a:lnTo>
                  <a:lnTo>
                    <a:pt x="10093" y="14306"/>
                  </a:lnTo>
                  <a:lnTo>
                    <a:pt x="6275" y="16456"/>
                  </a:lnTo>
                  <a:lnTo>
                    <a:pt x="6231" y="16500"/>
                  </a:lnTo>
                  <a:lnTo>
                    <a:pt x="5661" y="17070"/>
                  </a:lnTo>
                  <a:lnTo>
                    <a:pt x="5661" y="17158"/>
                  </a:lnTo>
                  <a:lnTo>
                    <a:pt x="5090" y="18650"/>
                  </a:lnTo>
                  <a:lnTo>
                    <a:pt x="4432" y="21678"/>
                  </a:lnTo>
                  <a:lnTo>
                    <a:pt x="4432" y="21722"/>
                  </a:lnTo>
                  <a:lnTo>
                    <a:pt x="4432" y="23696"/>
                  </a:lnTo>
                  <a:lnTo>
                    <a:pt x="4432" y="23740"/>
                  </a:lnTo>
                  <a:lnTo>
                    <a:pt x="4783" y="25846"/>
                  </a:lnTo>
                  <a:lnTo>
                    <a:pt x="5134" y="27382"/>
                  </a:lnTo>
                  <a:lnTo>
                    <a:pt x="5442" y="28742"/>
                  </a:lnTo>
                  <a:lnTo>
                    <a:pt x="5661" y="30015"/>
                  </a:lnTo>
                  <a:lnTo>
                    <a:pt x="5793" y="31244"/>
                  </a:lnTo>
                  <a:lnTo>
                    <a:pt x="5880" y="32516"/>
                  </a:lnTo>
                  <a:lnTo>
                    <a:pt x="5836" y="33789"/>
                  </a:lnTo>
                  <a:lnTo>
                    <a:pt x="5749" y="35149"/>
                  </a:lnTo>
                  <a:lnTo>
                    <a:pt x="5573" y="36685"/>
                  </a:lnTo>
                  <a:lnTo>
                    <a:pt x="5310" y="39230"/>
                  </a:lnTo>
                  <a:lnTo>
                    <a:pt x="5003" y="41731"/>
                  </a:lnTo>
                  <a:lnTo>
                    <a:pt x="4520" y="45066"/>
                  </a:lnTo>
                  <a:lnTo>
                    <a:pt x="3686" y="48489"/>
                  </a:lnTo>
                  <a:lnTo>
                    <a:pt x="3291" y="51429"/>
                  </a:lnTo>
                  <a:lnTo>
                    <a:pt x="3116" y="53886"/>
                  </a:lnTo>
                  <a:lnTo>
                    <a:pt x="2853" y="55553"/>
                  </a:lnTo>
                  <a:lnTo>
                    <a:pt x="2107" y="57967"/>
                  </a:lnTo>
                  <a:lnTo>
                    <a:pt x="1185" y="60468"/>
                  </a:lnTo>
                  <a:lnTo>
                    <a:pt x="44" y="64593"/>
                  </a:lnTo>
                  <a:lnTo>
                    <a:pt x="44" y="64636"/>
                  </a:lnTo>
                  <a:lnTo>
                    <a:pt x="0" y="66611"/>
                  </a:lnTo>
                  <a:lnTo>
                    <a:pt x="88" y="69332"/>
                  </a:lnTo>
                  <a:lnTo>
                    <a:pt x="132" y="69419"/>
                  </a:lnTo>
                  <a:lnTo>
                    <a:pt x="1975" y="71701"/>
                  </a:lnTo>
                  <a:lnTo>
                    <a:pt x="5134" y="75168"/>
                  </a:lnTo>
                  <a:lnTo>
                    <a:pt x="7153" y="77274"/>
                  </a:lnTo>
                  <a:lnTo>
                    <a:pt x="8864" y="79029"/>
                  </a:lnTo>
                  <a:lnTo>
                    <a:pt x="8908" y="79073"/>
                  </a:lnTo>
                  <a:lnTo>
                    <a:pt x="8996" y="79117"/>
                  </a:lnTo>
                  <a:lnTo>
                    <a:pt x="9040" y="79073"/>
                  </a:lnTo>
                  <a:lnTo>
                    <a:pt x="9127" y="79029"/>
                  </a:lnTo>
                  <a:lnTo>
                    <a:pt x="9171" y="78985"/>
                  </a:lnTo>
                  <a:lnTo>
                    <a:pt x="9171" y="78941"/>
                  </a:lnTo>
                  <a:lnTo>
                    <a:pt x="9171" y="78854"/>
                  </a:lnTo>
                  <a:lnTo>
                    <a:pt x="9127" y="78810"/>
                  </a:lnTo>
                  <a:lnTo>
                    <a:pt x="5398" y="74948"/>
                  </a:lnTo>
                  <a:lnTo>
                    <a:pt x="2238" y="71482"/>
                  </a:lnTo>
                  <a:lnTo>
                    <a:pt x="439" y="69244"/>
                  </a:lnTo>
                  <a:lnTo>
                    <a:pt x="351" y="66611"/>
                  </a:lnTo>
                  <a:lnTo>
                    <a:pt x="395" y="64680"/>
                  </a:lnTo>
                  <a:lnTo>
                    <a:pt x="1492" y="60599"/>
                  </a:lnTo>
                  <a:lnTo>
                    <a:pt x="2458" y="58098"/>
                  </a:lnTo>
                  <a:lnTo>
                    <a:pt x="3204" y="55641"/>
                  </a:lnTo>
                  <a:lnTo>
                    <a:pt x="3467" y="53886"/>
                  </a:lnTo>
                  <a:lnTo>
                    <a:pt x="3642" y="51429"/>
                  </a:lnTo>
                  <a:lnTo>
                    <a:pt x="4037" y="48532"/>
                  </a:lnTo>
                  <a:lnTo>
                    <a:pt x="4827" y="45110"/>
                  </a:lnTo>
                  <a:lnTo>
                    <a:pt x="5354" y="41775"/>
                  </a:lnTo>
                  <a:lnTo>
                    <a:pt x="5661" y="39274"/>
                  </a:lnTo>
                  <a:lnTo>
                    <a:pt x="5924" y="36729"/>
                  </a:lnTo>
                  <a:lnTo>
                    <a:pt x="6100" y="35193"/>
                  </a:lnTo>
                  <a:lnTo>
                    <a:pt x="6188" y="33789"/>
                  </a:lnTo>
                  <a:lnTo>
                    <a:pt x="6231" y="32472"/>
                  </a:lnTo>
                  <a:lnTo>
                    <a:pt x="6144" y="31244"/>
                  </a:lnTo>
                  <a:lnTo>
                    <a:pt x="6012" y="30015"/>
                  </a:lnTo>
                  <a:lnTo>
                    <a:pt x="5793" y="28699"/>
                  </a:lnTo>
                  <a:lnTo>
                    <a:pt x="5485" y="27294"/>
                  </a:lnTo>
                  <a:lnTo>
                    <a:pt x="5090" y="25759"/>
                  </a:lnTo>
                  <a:lnTo>
                    <a:pt x="4783" y="23696"/>
                  </a:lnTo>
                  <a:lnTo>
                    <a:pt x="4783" y="21765"/>
                  </a:lnTo>
                  <a:lnTo>
                    <a:pt x="5442" y="18738"/>
                  </a:lnTo>
                  <a:lnTo>
                    <a:pt x="5968" y="17290"/>
                  </a:lnTo>
                  <a:lnTo>
                    <a:pt x="6451" y="16719"/>
                  </a:lnTo>
                  <a:lnTo>
                    <a:pt x="10225" y="14613"/>
                  </a:lnTo>
                  <a:lnTo>
                    <a:pt x="12287" y="14042"/>
                  </a:lnTo>
                  <a:lnTo>
                    <a:pt x="12331" y="14042"/>
                  </a:lnTo>
                  <a:lnTo>
                    <a:pt x="14305" y="13121"/>
                  </a:lnTo>
                  <a:lnTo>
                    <a:pt x="17947" y="11805"/>
                  </a:lnTo>
                  <a:lnTo>
                    <a:pt x="20844" y="10664"/>
                  </a:lnTo>
                  <a:lnTo>
                    <a:pt x="20887" y="10664"/>
                  </a:lnTo>
                  <a:lnTo>
                    <a:pt x="24003" y="8514"/>
                  </a:lnTo>
                  <a:lnTo>
                    <a:pt x="28786" y="4696"/>
                  </a:lnTo>
                  <a:lnTo>
                    <a:pt x="31726" y="2326"/>
                  </a:lnTo>
                  <a:lnTo>
                    <a:pt x="34139" y="352"/>
                  </a:lnTo>
                  <a:lnTo>
                    <a:pt x="34183" y="264"/>
                  </a:lnTo>
                  <a:lnTo>
                    <a:pt x="34183" y="220"/>
                  </a:lnTo>
                  <a:lnTo>
                    <a:pt x="34183" y="132"/>
                  </a:lnTo>
                  <a:lnTo>
                    <a:pt x="34139" y="89"/>
                  </a:lnTo>
                  <a:lnTo>
                    <a:pt x="34096" y="45"/>
                  </a:lnTo>
                  <a:lnTo>
                    <a:pt x="34052" y="1"/>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1" name="Google Shape;4821;p91"/>
            <p:cNvSpPr/>
            <p:nvPr/>
          </p:nvSpPr>
          <p:spPr>
            <a:xfrm>
              <a:off x="5485125" y="4868850"/>
              <a:ext cx="646175" cy="158000"/>
            </a:xfrm>
            <a:custGeom>
              <a:rect b="b" l="l" r="r" t="t"/>
              <a:pathLst>
                <a:path extrusionOk="0" h="6320" w="25847">
                  <a:moveTo>
                    <a:pt x="25627" y="1"/>
                  </a:moveTo>
                  <a:lnTo>
                    <a:pt x="24179" y="176"/>
                  </a:lnTo>
                  <a:lnTo>
                    <a:pt x="24135" y="176"/>
                  </a:lnTo>
                  <a:lnTo>
                    <a:pt x="22775" y="659"/>
                  </a:lnTo>
                  <a:lnTo>
                    <a:pt x="22731" y="703"/>
                  </a:lnTo>
                  <a:lnTo>
                    <a:pt x="21239" y="1449"/>
                  </a:lnTo>
                  <a:lnTo>
                    <a:pt x="18035" y="3511"/>
                  </a:lnTo>
                  <a:lnTo>
                    <a:pt x="17465" y="3687"/>
                  </a:lnTo>
                  <a:lnTo>
                    <a:pt x="14393" y="3555"/>
                  </a:lnTo>
                  <a:lnTo>
                    <a:pt x="11936" y="3423"/>
                  </a:lnTo>
                  <a:lnTo>
                    <a:pt x="7811" y="3204"/>
                  </a:lnTo>
                  <a:lnTo>
                    <a:pt x="4827" y="3204"/>
                  </a:lnTo>
                  <a:lnTo>
                    <a:pt x="4740" y="3248"/>
                  </a:lnTo>
                  <a:lnTo>
                    <a:pt x="3292" y="4169"/>
                  </a:lnTo>
                  <a:lnTo>
                    <a:pt x="88" y="5968"/>
                  </a:lnTo>
                  <a:lnTo>
                    <a:pt x="1" y="6012"/>
                  </a:lnTo>
                  <a:lnTo>
                    <a:pt x="1" y="6056"/>
                  </a:lnTo>
                  <a:lnTo>
                    <a:pt x="1" y="6144"/>
                  </a:lnTo>
                  <a:lnTo>
                    <a:pt x="1" y="6188"/>
                  </a:lnTo>
                  <a:lnTo>
                    <a:pt x="88" y="6275"/>
                  </a:lnTo>
                  <a:lnTo>
                    <a:pt x="176" y="6319"/>
                  </a:lnTo>
                  <a:lnTo>
                    <a:pt x="264" y="6275"/>
                  </a:lnTo>
                  <a:lnTo>
                    <a:pt x="3467" y="4432"/>
                  </a:lnTo>
                  <a:lnTo>
                    <a:pt x="4871" y="3555"/>
                  </a:lnTo>
                  <a:lnTo>
                    <a:pt x="7767" y="3555"/>
                  </a:lnTo>
                  <a:lnTo>
                    <a:pt x="11892" y="3774"/>
                  </a:lnTo>
                  <a:lnTo>
                    <a:pt x="14350" y="3906"/>
                  </a:lnTo>
                  <a:lnTo>
                    <a:pt x="17465" y="4038"/>
                  </a:lnTo>
                  <a:lnTo>
                    <a:pt x="17509" y="4038"/>
                  </a:lnTo>
                  <a:lnTo>
                    <a:pt x="18167" y="3862"/>
                  </a:lnTo>
                  <a:lnTo>
                    <a:pt x="18211" y="3818"/>
                  </a:lnTo>
                  <a:lnTo>
                    <a:pt x="21414" y="1756"/>
                  </a:lnTo>
                  <a:lnTo>
                    <a:pt x="22862" y="1010"/>
                  </a:lnTo>
                  <a:lnTo>
                    <a:pt x="24267" y="527"/>
                  </a:lnTo>
                  <a:lnTo>
                    <a:pt x="25671" y="352"/>
                  </a:lnTo>
                  <a:lnTo>
                    <a:pt x="25758" y="352"/>
                  </a:lnTo>
                  <a:lnTo>
                    <a:pt x="25802" y="308"/>
                  </a:lnTo>
                  <a:lnTo>
                    <a:pt x="25846" y="220"/>
                  </a:lnTo>
                  <a:lnTo>
                    <a:pt x="25846" y="176"/>
                  </a:lnTo>
                  <a:lnTo>
                    <a:pt x="25802" y="88"/>
                  </a:lnTo>
                  <a:lnTo>
                    <a:pt x="25758" y="44"/>
                  </a:lnTo>
                  <a:lnTo>
                    <a:pt x="25715" y="1"/>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2" name="Google Shape;4822;p91"/>
            <p:cNvSpPr/>
            <p:nvPr/>
          </p:nvSpPr>
          <p:spPr>
            <a:xfrm>
              <a:off x="4868600" y="2894225"/>
              <a:ext cx="799750" cy="2106300"/>
            </a:xfrm>
            <a:custGeom>
              <a:rect b="b" l="l" r="r" t="t"/>
              <a:pathLst>
                <a:path extrusionOk="0" h="84252" w="31990">
                  <a:moveTo>
                    <a:pt x="31770" y="1"/>
                  </a:moveTo>
                  <a:lnTo>
                    <a:pt x="31682" y="45"/>
                  </a:lnTo>
                  <a:lnTo>
                    <a:pt x="30147" y="1186"/>
                  </a:lnTo>
                  <a:lnTo>
                    <a:pt x="27689" y="2897"/>
                  </a:lnTo>
                  <a:lnTo>
                    <a:pt x="27645" y="2941"/>
                  </a:lnTo>
                  <a:lnTo>
                    <a:pt x="25978" y="7197"/>
                  </a:lnTo>
                  <a:lnTo>
                    <a:pt x="25495" y="8514"/>
                  </a:lnTo>
                  <a:lnTo>
                    <a:pt x="25144" y="9172"/>
                  </a:lnTo>
                  <a:lnTo>
                    <a:pt x="21897" y="11498"/>
                  </a:lnTo>
                  <a:lnTo>
                    <a:pt x="17641" y="15096"/>
                  </a:lnTo>
                  <a:lnTo>
                    <a:pt x="15447" y="15973"/>
                  </a:lnTo>
                  <a:lnTo>
                    <a:pt x="15447" y="16017"/>
                  </a:lnTo>
                  <a:lnTo>
                    <a:pt x="11805" y="18475"/>
                  </a:lnTo>
                  <a:lnTo>
                    <a:pt x="9918" y="19528"/>
                  </a:lnTo>
                  <a:lnTo>
                    <a:pt x="7417" y="20361"/>
                  </a:lnTo>
                  <a:lnTo>
                    <a:pt x="7417" y="20405"/>
                  </a:lnTo>
                  <a:lnTo>
                    <a:pt x="5223" y="21810"/>
                  </a:lnTo>
                  <a:lnTo>
                    <a:pt x="3906" y="22775"/>
                  </a:lnTo>
                  <a:lnTo>
                    <a:pt x="1888" y="23828"/>
                  </a:lnTo>
                  <a:lnTo>
                    <a:pt x="1844" y="23916"/>
                  </a:lnTo>
                  <a:lnTo>
                    <a:pt x="1493" y="24618"/>
                  </a:lnTo>
                  <a:lnTo>
                    <a:pt x="1449" y="24706"/>
                  </a:lnTo>
                  <a:lnTo>
                    <a:pt x="1405" y="25276"/>
                  </a:lnTo>
                  <a:lnTo>
                    <a:pt x="1449" y="25364"/>
                  </a:lnTo>
                  <a:lnTo>
                    <a:pt x="1844" y="26066"/>
                  </a:lnTo>
                  <a:lnTo>
                    <a:pt x="4125" y="34798"/>
                  </a:lnTo>
                  <a:lnTo>
                    <a:pt x="4564" y="37782"/>
                  </a:lnTo>
                  <a:lnTo>
                    <a:pt x="4652" y="41249"/>
                  </a:lnTo>
                  <a:lnTo>
                    <a:pt x="4520" y="44715"/>
                  </a:lnTo>
                  <a:lnTo>
                    <a:pt x="4345" y="47436"/>
                  </a:lnTo>
                  <a:lnTo>
                    <a:pt x="4125" y="51209"/>
                  </a:lnTo>
                  <a:lnTo>
                    <a:pt x="3555" y="55861"/>
                  </a:lnTo>
                  <a:lnTo>
                    <a:pt x="2765" y="61916"/>
                  </a:lnTo>
                  <a:lnTo>
                    <a:pt x="2195" y="64812"/>
                  </a:lnTo>
                  <a:lnTo>
                    <a:pt x="1449" y="67270"/>
                  </a:lnTo>
                  <a:lnTo>
                    <a:pt x="966" y="69376"/>
                  </a:lnTo>
                  <a:lnTo>
                    <a:pt x="220" y="71833"/>
                  </a:lnTo>
                  <a:lnTo>
                    <a:pt x="45" y="74247"/>
                  </a:lnTo>
                  <a:lnTo>
                    <a:pt x="1" y="76748"/>
                  </a:lnTo>
                  <a:lnTo>
                    <a:pt x="1" y="76792"/>
                  </a:lnTo>
                  <a:lnTo>
                    <a:pt x="176" y="78020"/>
                  </a:lnTo>
                  <a:lnTo>
                    <a:pt x="176" y="78064"/>
                  </a:lnTo>
                  <a:lnTo>
                    <a:pt x="966" y="80653"/>
                  </a:lnTo>
                  <a:lnTo>
                    <a:pt x="1537" y="82189"/>
                  </a:lnTo>
                  <a:lnTo>
                    <a:pt x="1580" y="82233"/>
                  </a:lnTo>
                  <a:lnTo>
                    <a:pt x="2063" y="82935"/>
                  </a:lnTo>
                  <a:lnTo>
                    <a:pt x="2107" y="82979"/>
                  </a:lnTo>
                  <a:lnTo>
                    <a:pt x="3950" y="84207"/>
                  </a:lnTo>
                  <a:lnTo>
                    <a:pt x="4082" y="84251"/>
                  </a:lnTo>
                  <a:lnTo>
                    <a:pt x="4125" y="84251"/>
                  </a:lnTo>
                  <a:lnTo>
                    <a:pt x="4213" y="84163"/>
                  </a:lnTo>
                  <a:lnTo>
                    <a:pt x="4213" y="84120"/>
                  </a:lnTo>
                  <a:lnTo>
                    <a:pt x="4213" y="84032"/>
                  </a:lnTo>
                  <a:lnTo>
                    <a:pt x="4213" y="83988"/>
                  </a:lnTo>
                  <a:lnTo>
                    <a:pt x="4169" y="83944"/>
                  </a:lnTo>
                  <a:lnTo>
                    <a:pt x="2326" y="82715"/>
                  </a:lnTo>
                  <a:lnTo>
                    <a:pt x="1844" y="82057"/>
                  </a:lnTo>
                  <a:lnTo>
                    <a:pt x="1273" y="80565"/>
                  </a:lnTo>
                  <a:lnTo>
                    <a:pt x="527" y="77976"/>
                  </a:lnTo>
                  <a:lnTo>
                    <a:pt x="352" y="76748"/>
                  </a:lnTo>
                  <a:lnTo>
                    <a:pt x="396" y="74290"/>
                  </a:lnTo>
                  <a:lnTo>
                    <a:pt x="571" y="71921"/>
                  </a:lnTo>
                  <a:lnTo>
                    <a:pt x="1273" y="69464"/>
                  </a:lnTo>
                  <a:lnTo>
                    <a:pt x="1756" y="67357"/>
                  </a:lnTo>
                  <a:lnTo>
                    <a:pt x="2546" y="64900"/>
                  </a:lnTo>
                  <a:lnTo>
                    <a:pt x="2546" y="64856"/>
                  </a:lnTo>
                  <a:lnTo>
                    <a:pt x="3116" y="61960"/>
                  </a:lnTo>
                  <a:lnTo>
                    <a:pt x="3906" y="55905"/>
                  </a:lnTo>
                  <a:lnTo>
                    <a:pt x="4477" y="51253"/>
                  </a:lnTo>
                  <a:lnTo>
                    <a:pt x="4696" y="47480"/>
                  </a:lnTo>
                  <a:lnTo>
                    <a:pt x="4871" y="44759"/>
                  </a:lnTo>
                  <a:lnTo>
                    <a:pt x="5003" y="41249"/>
                  </a:lnTo>
                  <a:lnTo>
                    <a:pt x="4915" y="37782"/>
                  </a:lnTo>
                  <a:lnTo>
                    <a:pt x="4477" y="34710"/>
                  </a:lnTo>
                  <a:lnTo>
                    <a:pt x="2195" y="25978"/>
                  </a:lnTo>
                  <a:lnTo>
                    <a:pt x="2151" y="25934"/>
                  </a:lnTo>
                  <a:lnTo>
                    <a:pt x="1756" y="25232"/>
                  </a:lnTo>
                  <a:lnTo>
                    <a:pt x="1800" y="24749"/>
                  </a:lnTo>
                  <a:lnTo>
                    <a:pt x="2107" y="24135"/>
                  </a:lnTo>
                  <a:lnTo>
                    <a:pt x="4082" y="23082"/>
                  </a:lnTo>
                  <a:lnTo>
                    <a:pt x="5398" y="22117"/>
                  </a:lnTo>
                  <a:lnTo>
                    <a:pt x="7548" y="20713"/>
                  </a:lnTo>
                  <a:lnTo>
                    <a:pt x="10049" y="19835"/>
                  </a:lnTo>
                  <a:lnTo>
                    <a:pt x="10093" y="19835"/>
                  </a:lnTo>
                  <a:lnTo>
                    <a:pt x="12024" y="18782"/>
                  </a:lnTo>
                  <a:lnTo>
                    <a:pt x="15622" y="16324"/>
                  </a:lnTo>
                  <a:lnTo>
                    <a:pt x="17816" y="15447"/>
                  </a:lnTo>
                  <a:lnTo>
                    <a:pt x="17860" y="15403"/>
                  </a:lnTo>
                  <a:lnTo>
                    <a:pt x="22117" y="11761"/>
                  </a:lnTo>
                  <a:lnTo>
                    <a:pt x="25364" y="9435"/>
                  </a:lnTo>
                  <a:lnTo>
                    <a:pt x="25408" y="9391"/>
                  </a:lnTo>
                  <a:lnTo>
                    <a:pt x="25802" y="8689"/>
                  </a:lnTo>
                  <a:lnTo>
                    <a:pt x="25846" y="8645"/>
                  </a:lnTo>
                  <a:lnTo>
                    <a:pt x="26285" y="7329"/>
                  </a:lnTo>
                  <a:lnTo>
                    <a:pt x="27953" y="3160"/>
                  </a:lnTo>
                  <a:lnTo>
                    <a:pt x="30322" y="1493"/>
                  </a:lnTo>
                  <a:lnTo>
                    <a:pt x="31902" y="352"/>
                  </a:lnTo>
                  <a:lnTo>
                    <a:pt x="31946" y="264"/>
                  </a:lnTo>
                  <a:lnTo>
                    <a:pt x="31990" y="220"/>
                  </a:lnTo>
                  <a:lnTo>
                    <a:pt x="31990" y="133"/>
                  </a:lnTo>
                  <a:lnTo>
                    <a:pt x="31946" y="89"/>
                  </a:lnTo>
                  <a:lnTo>
                    <a:pt x="31902" y="45"/>
                  </a:lnTo>
                  <a:lnTo>
                    <a:pt x="31814" y="1"/>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3" name="Google Shape;4823;p91"/>
            <p:cNvSpPr/>
            <p:nvPr/>
          </p:nvSpPr>
          <p:spPr>
            <a:xfrm>
              <a:off x="5491700" y="4970875"/>
              <a:ext cx="615450" cy="109725"/>
            </a:xfrm>
            <a:custGeom>
              <a:rect b="b" l="l" r="r" t="t"/>
              <a:pathLst>
                <a:path extrusionOk="0" h="4389" w="24618">
                  <a:moveTo>
                    <a:pt x="24442" y="0"/>
                  </a:moveTo>
                  <a:lnTo>
                    <a:pt x="20976" y="176"/>
                  </a:lnTo>
                  <a:lnTo>
                    <a:pt x="20932" y="176"/>
                  </a:lnTo>
                  <a:lnTo>
                    <a:pt x="20098" y="395"/>
                  </a:lnTo>
                  <a:lnTo>
                    <a:pt x="20098" y="439"/>
                  </a:lnTo>
                  <a:lnTo>
                    <a:pt x="17202" y="2063"/>
                  </a:lnTo>
                  <a:lnTo>
                    <a:pt x="15535" y="2019"/>
                  </a:lnTo>
                  <a:lnTo>
                    <a:pt x="12858" y="1843"/>
                  </a:lnTo>
                  <a:lnTo>
                    <a:pt x="9698" y="1712"/>
                  </a:lnTo>
                  <a:lnTo>
                    <a:pt x="7197" y="1624"/>
                  </a:lnTo>
                  <a:lnTo>
                    <a:pt x="4170" y="1580"/>
                  </a:lnTo>
                  <a:lnTo>
                    <a:pt x="4082" y="1580"/>
                  </a:lnTo>
                  <a:lnTo>
                    <a:pt x="1186" y="3160"/>
                  </a:lnTo>
                  <a:lnTo>
                    <a:pt x="1142" y="3160"/>
                  </a:lnTo>
                  <a:lnTo>
                    <a:pt x="89" y="4081"/>
                  </a:lnTo>
                  <a:lnTo>
                    <a:pt x="45" y="4125"/>
                  </a:lnTo>
                  <a:lnTo>
                    <a:pt x="1" y="4213"/>
                  </a:lnTo>
                  <a:lnTo>
                    <a:pt x="1" y="4257"/>
                  </a:lnTo>
                  <a:lnTo>
                    <a:pt x="45" y="4345"/>
                  </a:lnTo>
                  <a:lnTo>
                    <a:pt x="132" y="4388"/>
                  </a:lnTo>
                  <a:lnTo>
                    <a:pt x="176" y="4388"/>
                  </a:lnTo>
                  <a:lnTo>
                    <a:pt x="308" y="4345"/>
                  </a:lnTo>
                  <a:lnTo>
                    <a:pt x="1361" y="3467"/>
                  </a:lnTo>
                  <a:lnTo>
                    <a:pt x="4213" y="1931"/>
                  </a:lnTo>
                  <a:lnTo>
                    <a:pt x="7197" y="1975"/>
                  </a:lnTo>
                  <a:lnTo>
                    <a:pt x="9698" y="2063"/>
                  </a:lnTo>
                  <a:lnTo>
                    <a:pt x="12858" y="2194"/>
                  </a:lnTo>
                  <a:lnTo>
                    <a:pt x="15535" y="2370"/>
                  </a:lnTo>
                  <a:lnTo>
                    <a:pt x="17202" y="2414"/>
                  </a:lnTo>
                  <a:lnTo>
                    <a:pt x="17334" y="2370"/>
                  </a:lnTo>
                  <a:lnTo>
                    <a:pt x="20230" y="746"/>
                  </a:lnTo>
                  <a:lnTo>
                    <a:pt x="21020" y="527"/>
                  </a:lnTo>
                  <a:lnTo>
                    <a:pt x="24442" y="351"/>
                  </a:lnTo>
                  <a:lnTo>
                    <a:pt x="24530" y="351"/>
                  </a:lnTo>
                  <a:lnTo>
                    <a:pt x="24574" y="308"/>
                  </a:lnTo>
                  <a:lnTo>
                    <a:pt x="24618" y="264"/>
                  </a:lnTo>
                  <a:lnTo>
                    <a:pt x="24618" y="176"/>
                  </a:lnTo>
                  <a:lnTo>
                    <a:pt x="24618" y="132"/>
                  </a:lnTo>
                  <a:lnTo>
                    <a:pt x="24574" y="44"/>
                  </a:lnTo>
                  <a:lnTo>
                    <a:pt x="24486" y="44"/>
                  </a:lnTo>
                  <a:lnTo>
                    <a:pt x="24442" y="0"/>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4" name="Google Shape;4824;p91"/>
            <p:cNvSpPr/>
            <p:nvPr/>
          </p:nvSpPr>
          <p:spPr>
            <a:xfrm>
              <a:off x="4734775" y="3421900"/>
              <a:ext cx="152500" cy="1580800"/>
            </a:xfrm>
            <a:custGeom>
              <a:rect b="b" l="l" r="r" t="t"/>
              <a:pathLst>
                <a:path extrusionOk="0" h="63232" w="6100">
                  <a:moveTo>
                    <a:pt x="5924" y="0"/>
                  </a:moveTo>
                  <a:lnTo>
                    <a:pt x="5880" y="44"/>
                  </a:lnTo>
                  <a:lnTo>
                    <a:pt x="5793" y="88"/>
                  </a:lnTo>
                  <a:lnTo>
                    <a:pt x="5749" y="132"/>
                  </a:lnTo>
                  <a:lnTo>
                    <a:pt x="4564" y="3028"/>
                  </a:lnTo>
                  <a:lnTo>
                    <a:pt x="3686" y="5485"/>
                  </a:lnTo>
                  <a:lnTo>
                    <a:pt x="2765" y="8031"/>
                  </a:lnTo>
                  <a:lnTo>
                    <a:pt x="2765" y="8118"/>
                  </a:lnTo>
                  <a:lnTo>
                    <a:pt x="2853" y="9917"/>
                  </a:lnTo>
                  <a:lnTo>
                    <a:pt x="3204" y="12331"/>
                  </a:lnTo>
                  <a:lnTo>
                    <a:pt x="3247" y="12375"/>
                  </a:lnTo>
                  <a:lnTo>
                    <a:pt x="3818" y="14613"/>
                  </a:lnTo>
                  <a:lnTo>
                    <a:pt x="3598" y="16280"/>
                  </a:lnTo>
                  <a:lnTo>
                    <a:pt x="3423" y="19001"/>
                  </a:lnTo>
                  <a:lnTo>
                    <a:pt x="3335" y="21414"/>
                  </a:lnTo>
                  <a:lnTo>
                    <a:pt x="2853" y="24178"/>
                  </a:lnTo>
                  <a:lnTo>
                    <a:pt x="2501" y="26329"/>
                  </a:lnTo>
                  <a:lnTo>
                    <a:pt x="2458" y="31331"/>
                  </a:lnTo>
                  <a:lnTo>
                    <a:pt x="2633" y="34490"/>
                  </a:lnTo>
                  <a:lnTo>
                    <a:pt x="2765" y="36202"/>
                  </a:lnTo>
                  <a:lnTo>
                    <a:pt x="2458" y="39932"/>
                  </a:lnTo>
                  <a:lnTo>
                    <a:pt x="2107" y="41336"/>
                  </a:lnTo>
                  <a:lnTo>
                    <a:pt x="834" y="44714"/>
                  </a:lnTo>
                  <a:lnTo>
                    <a:pt x="834" y="44758"/>
                  </a:lnTo>
                  <a:lnTo>
                    <a:pt x="571" y="45943"/>
                  </a:lnTo>
                  <a:lnTo>
                    <a:pt x="571" y="45987"/>
                  </a:lnTo>
                  <a:lnTo>
                    <a:pt x="615" y="48181"/>
                  </a:lnTo>
                  <a:lnTo>
                    <a:pt x="615" y="51560"/>
                  </a:lnTo>
                  <a:lnTo>
                    <a:pt x="176" y="53183"/>
                  </a:lnTo>
                  <a:lnTo>
                    <a:pt x="0" y="54544"/>
                  </a:lnTo>
                  <a:lnTo>
                    <a:pt x="0" y="54588"/>
                  </a:lnTo>
                  <a:lnTo>
                    <a:pt x="483" y="58668"/>
                  </a:lnTo>
                  <a:lnTo>
                    <a:pt x="834" y="61170"/>
                  </a:lnTo>
                  <a:lnTo>
                    <a:pt x="922" y="63056"/>
                  </a:lnTo>
                  <a:lnTo>
                    <a:pt x="922" y="63100"/>
                  </a:lnTo>
                  <a:lnTo>
                    <a:pt x="966" y="63188"/>
                  </a:lnTo>
                  <a:lnTo>
                    <a:pt x="1097" y="63232"/>
                  </a:lnTo>
                  <a:lnTo>
                    <a:pt x="1185" y="63188"/>
                  </a:lnTo>
                  <a:lnTo>
                    <a:pt x="1229" y="63188"/>
                  </a:lnTo>
                  <a:lnTo>
                    <a:pt x="1273" y="63100"/>
                  </a:lnTo>
                  <a:lnTo>
                    <a:pt x="1273" y="63056"/>
                  </a:lnTo>
                  <a:lnTo>
                    <a:pt x="1185" y="61170"/>
                  </a:lnTo>
                  <a:lnTo>
                    <a:pt x="1185" y="61126"/>
                  </a:lnTo>
                  <a:lnTo>
                    <a:pt x="834" y="58625"/>
                  </a:lnTo>
                  <a:lnTo>
                    <a:pt x="351" y="54544"/>
                  </a:lnTo>
                  <a:lnTo>
                    <a:pt x="527" y="53271"/>
                  </a:lnTo>
                  <a:lnTo>
                    <a:pt x="966" y="51648"/>
                  </a:lnTo>
                  <a:lnTo>
                    <a:pt x="966" y="51604"/>
                  </a:lnTo>
                  <a:lnTo>
                    <a:pt x="966" y="48137"/>
                  </a:lnTo>
                  <a:lnTo>
                    <a:pt x="922" y="45987"/>
                  </a:lnTo>
                  <a:lnTo>
                    <a:pt x="1185" y="44846"/>
                  </a:lnTo>
                  <a:lnTo>
                    <a:pt x="2414" y="41423"/>
                  </a:lnTo>
                  <a:lnTo>
                    <a:pt x="2458" y="41423"/>
                  </a:lnTo>
                  <a:lnTo>
                    <a:pt x="2765" y="40019"/>
                  </a:lnTo>
                  <a:lnTo>
                    <a:pt x="2765" y="39975"/>
                  </a:lnTo>
                  <a:lnTo>
                    <a:pt x="3116" y="36202"/>
                  </a:lnTo>
                  <a:lnTo>
                    <a:pt x="2984" y="34446"/>
                  </a:lnTo>
                  <a:lnTo>
                    <a:pt x="2809" y="31331"/>
                  </a:lnTo>
                  <a:lnTo>
                    <a:pt x="2853" y="26329"/>
                  </a:lnTo>
                  <a:lnTo>
                    <a:pt x="3204" y="24222"/>
                  </a:lnTo>
                  <a:lnTo>
                    <a:pt x="3686" y="21458"/>
                  </a:lnTo>
                  <a:lnTo>
                    <a:pt x="3774" y="19001"/>
                  </a:lnTo>
                  <a:lnTo>
                    <a:pt x="3950" y="16280"/>
                  </a:lnTo>
                  <a:lnTo>
                    <a:pt x="4169" y="14613"/>
                  </a:lnTo>
                  <a:lnTo>
                    <a:pt x="4169" y="14569"/>
                  </a:lnTo>
                  <a:lnTo>
                    <a:pt x="3555" y="12287"/>
                  </a:lnTo>
                  <a:lnTo>
                    <a:pt x="3204" y="9874"/>
                  </a:lnTo>
                  <a:lnTo>
                    <a:pt x="3116" y="8118"/>
                  </a:lnTo>
                  <a:lnTo>
                    <a:pt x="3993" y="5617"/>
                  </a:lnTo>
                  <a:lnTo>
                    <a:pt x="4915" y="3160"/>
                  </a:lnTo>
                  <a:lnTo>
                    <a:pt x="6100" y="264"/>
                  </a:lnTo>
                  <a:lnTo>
                    <a:pt x="6100" y="176"/>
                  </a:lnTo>
                  <a:lnTo>
                    <a:pt x="6100" y="132"/>
                  </a:lnTo>
                  <a:lnTo>
                    <a:pt x="6056" y="88"/>
                  </a:lnTo>
                  <a:lnTo>
                    <a:pt x="6012" y="44"/>
                  </a:lnTo>
                  <a:lnTo>
                    <a:pt x="5924" y="0"/>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5" name="Google Shape;4825;p91"/>
            <p:cNvSpPr/>
            <p:nvPr/>
          </p:nvSpPr>
          <p:spPr>
            <a:xfrm>
              <a:off x="5672725" y="5078375"/>
              <a:ext cx="263300" cy="31850"/>
            </a:xfrm>
            <a:custGeom>
              <a:rect b="b" l="l" r="r" t="t"/>
              <a:pathLst>
                <a:path extrusionOk="0" h="1274" w="10532">
                  <a:moveTo>
                    <a:pt x="10356" y="1"/>
                  </a:moveTo>
                  <a:lnTo>
                    <a:pt x="10312" y="45"/>
                  </a:lnTo>
                  <a:lnTo>
                    <a:pt x="9873" y="220"/>
                  </a:lnTo>
                  <a:lnTo>
                    <a:pt x="6100" y="176"/>
                  </a:lnTo>
                  <a:lnTo>
                    <a:pt x="6056" y="176"/>
                  </a:lnTo>
                  <a:lnTo>
                    <a:pt x="4739" y="308"/>
                  </a:lnTo>
                  <a:lnTo>
                    <a:pt x="176" y="922"/>
                  </a:lnTo>
                  <a:lnTo>
                    <a:pt x="88" y="922"/>
                  </a:lnTo>
                  <a:lnTo>
                    <a:pt x="44" y="966"/>
                  </a:lnTo>
                  <a:lnTo>
                    <a:pt x="0" y="1054"/>
                  </a:lnTo>
                  <a:lnTo>
                    <a:pt x="0" y="1098"/>
                  </a:lnTo>
                  <a:lnTo>
                    <a:pt x="88" y="1229"/>
                  </a:lnTo>
                  <a:lnTo>
                    <a:pt x="176" y="1273"/>
                  </a:lnTo>
                  <a:lnTo>
                    <a:pt x="220" y="1273"/>
                  </a:lnTo>
                  <a:lnTo>
                    <a:pt x="4783" y="659"/>
                  </a:lnTo>
                  <a:lnTo>
                    <a:pt x="6100" y="527"/>
                  </a:lnTo>
                  <a:lnTo>
                    <a:pt x="9917" y="571"/>
                  </a:lnTo>
                  <a:lnTo>
                    <a:pt x="9961" y="527"/>
                  </a:lnTo>
                  <a:lnTo>
                    <a:pt x="10444" y="352"/>
                  </a:lnTo>
                  <a:lnTo>
                    <a:pt x="10488" y="308"/>
                  </a:lnTo>
                  <a:lnTo>
                    <a:pt x="10531" y="264"/>
                  </a:lnTo>
                  <a:lnTo>
                    <a:pt x="10531" y="220"/>
                  </a:lnTo>
                  <a:lnTo>
                    <a:pt x="10531" y="132"/>
                  </a:lnTo>
                  <a:lnTo>
                    <a:pt x="10488" y="88"/>
                  </a:lnTo>
                  <a:lnTo>
                    <a:pt x="10444" y="45"/>
                  </a:lnTo>
                  <a:lnTo>
                    <a:pt x="10356" y="1"/>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6" name="Google Shape;4826;p91"/>
            <p:cNvSpPr/>
            <p:nvPr/>
          </p:nvSpPr>
          <p:spPr>
            <a:xfrm>
              <a:off x="4600925" y="3731250"/>
              <a:ext cx="119600" cy="1265975"/>
            </a:xfrm>
            <a:custGeom>
              <a:rect b="b" l="l" r="r" t="t"/>
              <a:pathLst>
                <a:path extrusionOk="0" h="50639" w="4784">
                  <a:moveTo>
                    <a:pt x="4521" y="1"/>
                  </a:moveTo>
                  <a:lnTo>
                    <a:pt x="4477" y="88"/>
                  </a:lnTo>
                  <a:lnTo>
                    <a:pt x="4433" y="132"/>
                  </a:lnTo>
                  <a:lnTo>
                    <a:pt x="3950" y="3379"/>
                  </a:lnTo>
                  <a:lnTo>
                    <a:pt x="3555" y="5222"/>
                  </a:lnTo>
                  <a:lnTo>
                    <a:pt x="3555" y="5266"/>
                  </a:lnTo>
                  <a:lnTo>
                    <a:pt x="3424" y="7460"/>
                  </a:lnTo>
                  <a:lnTo>
                    <a:pt x="3380" y="11234"/>
                  </a:lnTo>
                  <a:lnTo>
                    <a:pt x="3467" y="13779"/>
                  </a:lnTo>
                  <a:lnTo>
                    <a:pt x="3555" y="16105"/>
                  </a:lnTo>
                  <a:lnTo>
                    <a:pt x="3818" y="18299"/>
                  </a:lnTo>
                  <a:lnTo>
                    <a:pt x="3775" y="19484"/>
                  </a:lnTo>
                  <a:lnTo>
                    <a:pt x="3511" y="20581"/>
                  </a:lnTo>
                  <a:lnTo>
                    <a:pt x="2590" y="24310"/>
                  </a:lnTo>
                  <a:lnTo>
                    <a:pt x="2590" y="24354"/>
                  </a:lnTo>
                  <a:lnTo>
                    <a:pt x="2414" y="27206"/>
                  </a:lnTo>
                  <a:lnTo>
                    <a:pt x="2151" y="28523"/>
                  </a:lnTo>
                  <a:lnTo>
                    <a:pt x="659" y="31638"/>
                  </a:lnTo>
                  <a:lnTo>
                    <a:pt x="659" y="31682"/>
                  </a:lnTo>
                  <a:lnTo>
                    <a:pt x="308" y="32999"/>
                  </a:lnTo>
                  <a:lnTo>
                    <a:pt x="1" y="35280"/>
                  </a:lnTo>
                  <a:lnTo>
                    <a:pt x="1" y="35324"/>
                  </a:lnTo>
                  <a:lnTo>
                    <a:pt x="264" y="39054"/>
                  </a:lnTo>
                  <a:lnTo>
                    <a:pt x="176" y="41599"/>
                  </a:lnTo>
                  <a:lnTo>
                    <a:pt x="176" y="41643"/>
                  </a:lnTo>
                  <a:lnTo>
                    <a:pt x="527" y="43837"/>
                  </a:lnTo>
                  <a:lnTo>
                    <a:pt x="922" y="45899"/>
                  </a:lnTo>
                  <a:lnTo>
                    <a:pt x="922" y="45943"/>
                  </a:lnTo>
                  <a:lnTo>
                    <a:pt x="2458" y="48796"/>
                  </a:lnTo>
                  <a:lnTo>
                    <a:pt x="3380" y="50551"/>
                  </a:lnTo>
                  <a:lnTo>
                    <a:pt x="3467" y="50595"/>
                  </a:lnTo>
                  <a:lnTo>
                    <a:pt x="3555" y="50639"/>
                  </a:lnTo>
                  <a:lnTo>
                    <a:pt x="3599" y="50595"/>
                  </a:lnTo>
                  <a:lnTo>
                    <a:pt x="3687" y="50551"/>
                  </a:lnTo>
                  <a:lnTo>
                    <a:pt x="3687" y="50507"/>
                  </a:lnTo>
                  <a:lnTo>
                    <a:pt x="3731" y="50419"/>
                  </a:lnTo>
                  <a:lnTo>
                    <a:pt x="3687" y="50375"/>
                  </a:lnTo>
                  <a:lnTo>
                    <a:pt x="2809" y="48620"/>
                  </a:lnTo>
                  <a:lnTo>
                    <a:pt x="1273" y="45812"/>
                  </a:lnTo>
                  <a:lnTo>
                    <a:pt x="878" y="43793"/>
                  </a:lnTo>
                  <a:lnTo>
                    <a:pt x="527" y="41599"/>
                  </a:lnTo>
                  <a:lnTo>
                    <a:pt x="615" y="39054"/>
                  </a:lnTo>
                  <a:lnTo>
                    <a:pt x="615" y="39010"/>
                  </a:lnTo>
                  <a:lnTo>
                    <a:pt x="352" y="35324"/>
                  </a:lnTo>
                  <a:lnTo>
                    <a:pt x="615" y="33086"/>
                  </a:lnTo>
                  <a:lnTo>
                    <a:pt x="1010" y="31770"/>
                  </a:lnTo>
                  <a:lnTo>
                    <a:pt x="2502" y="28655"/>
                  </a:lnTo>
                  <a:lnTo>
                    <a:pt x="2502" y="28611"/>
                  </a:lnTo>
                  <a:lnTo>
                    <a:pt x="2765" y="27250"/>
                  </a:lnTo>
                  <a:lnTo>
                    <a:pt x="2941" y="24398"/>
                  </a:lnTo>
                  <a:lnTo>
                    <a:pt x="3862" y="20668"/>
                  </a:lnTo>
                  <a:lnTo>
                    <a:pt x="4126" y="19527"/>
                  </a:lnTo>
                  <a:lnTo>
                    <a:pt x="4170" y="18299"/>
                  </a:lnTo>
                  <a:lnTo>
                    <a:pt x="3906" y="16105"/>
                  </a:lnTo>
                  <a:lnTo>
                    <a:pt x="3818" y="13779"/>
                  </a:lnTo>
                  <a:lnTo>
                    <a:pt x="3731" y="11234"/>
                  </a:lnTo>
                  <a:lnTo>
                    <a:pt x="3775" y="7504"/>
                  </a:lnTo>
                  <a:lnTo>
                    <a:pt x="3862" y="5310"/>
                  </a:lnTo>
                  <a:lnTo>
                    <a:pt x="4301" y="3467"/>
                  </a:lnTo>
                  <a:lnTo>
                    <a:pt x="4784" y="176"/>
                  </a:lnTo>
                  <a:lnTo>
                    <a:pt x="4784" y="132"/>
                  </a:lnTo>
                  <a:lnTo>
                    <a:pt x="4784" y="45"/>
                  </a:lnTo>
                  <a:lnTo>
                    <a:pt x="4696" y="1"/>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7" name="Google Shape;4827;p91"/>
            <p:cNvSpPr/>
            <p:nvPr/>
          </p:nvSpPr>
          <p:spPr>
            <a:xfrm>
              <a:off x="4181875" y="2871200"/>
              <a:ext cx="454200" cy="2112850"/>
            </a:xfrm>
            <a:custGeom>
              <a:rect b="b" l="l" r="r" t="t"/>
              <a:pathLst>
                <a:path extrusionOk="0" h="84514" w="18168">
                  <a:moveTo>
                    <a:pt x="17992" y="1"/>
                  </a:moveTo>
                  <a:lnTo>
                    <a:pt x="17904" y="44"/>
                  </a:lnTo>
                  <a:lnTo>
                    <a:pt x="14569" y="2370"/>
                  </a:lnTo>
                  <a:lnTo>
                    <a:pt x="13077" y="3204"/>
                  </a:lnTo>
                  <a:lnTo>
                    <a:pt x="10181" y="4389"/>
                  </a:lnTo>
                  <a:lnTo>
                    <a:pt x="8118" y="5135"/>
                  </a:lnTo>
                  <a:lnTo>
                    <a:pt x="6363" y="5486"/>
                  </a:lnTo>
                  <a:lnTo>
                    <a:pt x="6319" y="5529"/>
                  </a:lnTo>
                  <a:lnTo>
                    <a:pt x="5222" y="6275"/>
                  </a:lnTo>
                  <a:lnTo>
                    <a:pt x="4520" y="6758"/>
                  </a:lnTo>
                  <a:lnTo>
                    <a:pt x="4476" y="6758"/>
                  </a:lnTo>
                  <a:lnTo>
                    <a:pt x="1887" y="8952"/>
                  </a:lnTo>
                  <a:lnTo>
                    <a:pt x="1887" y="8996"/>
                  </a:lnTo>
                  <a:lnTo>
                    <a:pt x="308" y="10883"/>
                  </a:lnTo>
                  <a:lnTo>
                    <a:pt x="264" y="10927"/>
                  </a:lnTo>
                  <a:lnTo>
                    <a:pt x="1" y="11409"/>
                  </a:lnTo>
                  <a:lnTo>
                    <a:pt x="1" y="11497"/>
                  </a:lnTo>
                  <a:lnTo>
                    <a:pt x="1" y="11585"/>
                  </a:lnTo>
                  <a:lnTo>
                    <a:pt x="1975" y="15578"/>
                  </a:lnTo>
                  <a:lnTo>
                    <a:pt x="2809" y="18650"/>
                  </a:lnTo>
                  <a:lnTo>
                    <a:pt x="3467" y="22204"/>
                  </a:lnTo>
                  <a:lnTo>
                    <a:pt x="4081" y="25495"/>
                  </a:lnTo>
                  <a:lnTo>
                    <a:pt x="4081" y="25539"/>
                  </a:lnTo>
                  <a:lnTo>
                    <a:pt x="4783" y="27865"/>
                  </a:lnTo>
                  <a:lnTo>
                    <a:pt x="5573" y="30541"/>
                  </a:lnTo>
                  <a:lnTo>
                    <a:pt x="6144" y="33569"/>
                  </a:lnTo>
                  <a:lnTo>
                    <a:pt x="6407" y="35368"/>
                  </a:lnTo>
                  <a:lnTo>
                    <a:pt x="6275" y="39800"/>
                  </a:lnTo>
                  <a:lnTo>
                    <a:pt x="6319" y="41775"/>
                  </a:lnTo>
                  <a:lnTo>
                    <a:pt x="6363" y="41862"/>
                  </a:lnTo>
                  <a:lnTo>
                    <a:pt x="8031" y="44407"/>
                  </a:lnTo>
                  <a:lnTo>
                    <a:pt x="9786" y="46996"/>
                  </a:lnTo>
                  <a:lnTo>
                    <a:pt x="11497" y="49366"/>
                  </a:lnTo>
                  <a:lnTo>
                    <a:pt x="12594" y="51384"/>
                  </a:lnTo>
                  <a:lnTo>
                    <a:pt x="13779" y="53183"/>
                  </a:lnTo>
                  <a:lnTo>
                    <a:pt x="15227" y="55202"/>
                  </a:lnTo>
                  <a:lnTo>
                    <a:pt x="16587" y="57045"/>
                  </a:lnTo>
                  <a:lnTo>
                    <a:pt x="17597" y="58581"/>
                  </a:lnTo>
                  <a:lnTo>
                    <a:pt x="17684" y="59020"/>
                  </a:lnTo>
                  <a:lnTo>
                    <a:pt x="16763" y="60994"/>
                  </a:lnTo>
                  <a:lnTo>
                    <a:pt x="15797" y="62969"/>
                  </a:lnTo>
                  <a:lnTo>
                    <a:pt x="15139" y="65031"/>
                  </a:lnTo>
                  <a:lnTo>
                    <a:pt x="15139" y="65075"/>
                  </a:lnTo>
                  <a:lnTo>
                    <a:pt x="14920" y="67313"/>
                  </a:lnTo>
                  <a:lnTo>
                    <a:pt x="14920" y="67357"/>
                  </a:lnTo>
                  <a:lnTo>
                    <a:pt x="15052" y="68103"/>
                  </a:lnTo>
                  <a:lnTo>
                    <a:pt x="15052" y="68191"/>
                  </a:lnTo>
                  <a:lnTo>
                    <a:pt x="15534" y="69200"/>
                  </a:lnTo>
                  <a:lnTo>
                    <a:pt x="15885" y="71438"/>
                  </a:lnTo>
                  <a:lnTo>
                    <a:pt x="16149" y="73895"/>
                  </a:lnTo>
                  <a:lnTo>
                    <a:pt x="16192" y="75606"/>
                  </a:lnTo>
                  <a:lnTo>
                    <a:pt x="15973" y="77581"/>
                  </a:lnTo>
                  <a:lnTo>
                    <a:pt x="16017" y="79775"/>
                  </a:lnTo>
                  <a:lnTo>
                    <a:pt x="16017" y="79819"/>
                  </a:lnTo>
                  <a:lnTo>
                    <a:pt x="16280" y="81004"/>
                  </a:lnTo>
                  <a:lnTo>
                    <a:pt x="16280" y="81047"/>
                  </a:lnTo>
                  <a:lnTo>
                    <a:pt x="17816" y="84426"/>
                  </a:lnTo>
                  <a:lnTo>
                    <a:pt x="17904" y="84470"/>
                  </a:lnTo>
                  <a:lnTo>
                    <a:pt x="17992" y="84514"/>
                  </a:lnTo>
                  <a:lnTo>
                    <a:pt x="18079" y="84470"/>
                  </a:lnTo>
                  <a:lnTo>
                    <a:pt x="18123" y="84470"/>
                  </a:lnTo>
                  <a:lnTo>
                    <a:pt x="18167" y="84382"/>
                  </a:lnTo>
                  <a:lnTo>
                    <a:pt x="18167" y="84338"/>
                  </a:lnTo>
                  <a:lnTo>
                    <a:pt x="18167" y="84251"/>
                  </a:lnTo>
                  <a:lnTo>
                    <a:pt x="16587" y="80916"/>
                  </a:lnTo>
                  <a:lnTo>
                    <a:pt x="16368" y="79731"/>
                  </a:lnTo>
                  <a:lnTo>
                    <a:pt x="16324" y="77581"/>
                  </a:lnTo>
                  <a:lnTo>
                    <a:pt x="16543" y="75650"/>
                  </a:lnTo>
                  <a:lnTo>
                    <a:pt x="16543" y="75606"/>
                  </a:lnTo>
                  <a:lnTo>
                    <a:pt x="16500" y="73895"/>
                  </a:lnTo>
                  <a:lnTo>
                    <a:pt x="16236" y="71394"/>
                  </a:lnTo>
                  <a:lnTo>
                    <a:pt x="15885" y="69112"/>
                  </a:lnTo>
                  <a:lnTo>
                    <a:pt x="15885" y="69068"/>
                  </a:lnTo>
                  <a:lnTo>
                    <a:pt x="15403" y="68059"/>
                  </a:lnTo>
                  <a:lnTo>
                    <a:pt x="15271" y="67313"/>
                  </a:lnTo>
                  <a:lnTo>
                    <a:pt x="15490" y="65119"/>
                  </a:lnTo>
                  <a:lnTo>
                    <a:pt x="16105" y="63100"/>
                  </a:lnTo>
                  <a:lnTo>
                    <a:pt x="17070" y="61126"/>
                  </a:lnTo>
                  <a:lnTo>
                    <a:pt x="17992" y="59107"/>
                  </a:lnTo>
                  <a:lnTo>
                    <a:pt x="18035" y="59020"/>
                  </a:lnTo>
                  <a:lnTo>
                    <a:pt x="17948" y="58493"/>
                  </a:lnTo>
                  <a:lnTo>
                    <a:pt x="17904" y="58405"/>
                  </a:lnTo>
                  <a:lnTo>
                    <a:pt x="16895" y="56826"/>
                  </a:lnTo>
                  <a:lnTo>
                    <a:pt x="15534" y="54983"/>
                  </a:lnTo>
                  <a:lnTo>
                    <a:pt x="14086" y="53008"/>
                  </a:lnTo>
                  <a:lnTo>
                    <a:pt x="12901" y="51209"/>
                  </a:lnTo>
                  <a:lnTo>
                    <a:pt x="11804" y="49190"/>
                  </a:lnTo>
                  <a:lnTo>
                    <a:pt x="11760" y="49146"/>
                  </a:lnTo>
                  <a:lnTo>
                    <a:pt x="10093" y="46821"/>
                  </a:lnTo>
                  <a:lnTo>
                    <a:pt x="8338" y="44232"/>
                  </a:lnTo>
                  <a:lnTo>
                    <a:pt x="6670" y="41687"/>
                  </a:lnTo>
                  <a:lnTo>
                    <a:pt x="6626" y="39800"/>
                  </a:lnTo>
                  <a:lnTo>
                    <a:pt x="6758" y="35368"/>
                  </a:lnTo>
                  <a:lnTo>
                    <a:pt x="6758" y="35324"/>
                  </a:lnTo>
                  <a:lnTo>
                    <a:pt x="6495" y="33481"/>
                  </a:lnTo>
                  <a:lnTo>
                    <a:pt x="5880" y="30453"/>
                  </a:lnTo>
                  <a:lnTo>
                    <a:pt x="5135" y="27777"/>
                  </a:lnTo>
                  <a:lnTo>
                    <a:pt x="4432" y="25451"/>
                  </a:lnTo>
                  <a:lnTo>
                    <a:pt x="3774" y="22160"/>
                  </a:lnTo>
                  <a:lnTo>
                    <a:pt x="3160" y="18562"/>
                  </a:lnTo>
                  <a:lnTo>
                    <a:pt x="2326" y="15446"/>
                  </a:lnTo>
                  <a:lnTo>
                    <a:pt x="2326" y="15403"/>
                  </a:lnTo>
                  <a:lnTo>
                    <a:pt x="352" y="11497"/>
                  </a:lnTo>
                  <a:lnTo>
                    <a:pt x="571" y="11102"/>
                  </a:lnTo>
                  <a:lnTo>
                    <a:pt x="2151" y="9215"/>
                  </a:lnTo>
                  <a:lnTo>
                    <a:pt x="4696" y="7021"/>
                  </a:lnTo>
                  <a:lnTo>
                    <a:pt x="5442" y="6583"/>
                  </a:lnTo>
                  <a:lnTo>
                    <a:pt x="6495" y="5837"/>
                  </a:lnTo>
                  <a:lnTo>
                    <a:pt x="8206" y="5486"/>
                  </a:lnTo>
                  <a:lnTo>
                    <a:pt x="10312" y="4696"/>
                  </a:lnTo>
                  <a:lnTo>
                    <a:pt x="13209" y="3555"/>
                  </a:lnTo>
                  <a:lnTo>
                    <a:pt x="13252" y="3555"/>
                  </a:lnTo>
                  <a:lnTo>
                    <a:pt x="14744" y="2677"/>
                  </a:lnTo>
                  <a:lnTo>
                    <a:pt x="18123" y="308"/>
                  </a:lnTo>
                  <a:lnTo>
                    <a:pt x="18167" y="264"/>
                  </a:lnTo>
                  <a:lnTo>
                    <a:pt x="18167" y="220"/>
                  </a:lnTo>
                  <a:lnTo>
                    <a:pt x="18167" y="132"/>
                  </a:lnTo>
                  <a:lnTo>
                    <a:pt x="18167" y="88"/>
                  </a:lnTo>
                  <a:lnTo>
                    <a:pt x="18123" y="44"/>
                  </a:lnTo>
                  <a:lnTo>
                    <a:pt x="18035" y="1"/>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8" name="Google Shape;4828;p91"/>
            <p:cNvSpPr/>
            <p:nvPr/>
          </p:nvSpPr>
          <p:spPr>
            <a:xfrm>
              <a:off x="4065600" y="2698975"/>
              <a:ext cx="527675" cy="2220375"/>
            </a:xfrm>
            <a:custGeom>
              <a:rect b="b" l="l" r="r" t="t"/>
              <a:pathLst>
                <a:path extrusionOk="0" h="88815" w="21107">
                  <a:moveTo>
                    <a:pt x="20887" y="0"/>
                  </a:moveTo>
                  <a:lnTo>
                    <a:pt x="20843" y="44"/>
                  </a:lnTo>
                  <a:lnTo>
                    <a:pt x="17509" y="1887"/>
                  </a:lnTo>
                  <a:lnTo>
                    <a:pt x="15314" y="3204"/>
                  </a:lnTo>
                  <a:lnTo>
                    <a:pt x="13779" y="4125"/>
                  </a:lnTo>
                  <a:lnTo>
                    <a:pt x="12243" y="5090"/>
                  </a:lnTo>
                  <a:lnTo>
                    <a:pt x="10707" y="6056"/>
                  </a:lnTo>
                  <a:lnTo>
                    <a:pt x="9215" y="7109"/>
                  </a:lnTo>
                  <a:lnTo>
                    <a:pt x="8469" y="7635"/>
                  </a:lnTo>
                  <a:lnTo>
                    <a:pt x="7811" y="8206"/>
                  </a:lnTo>
                  <a:lnTo>
                    <a:pt x="7109" y="8776"/>
                  </a:lnTo>
                  <a:lnTo>
                    <a:pt x="6494" y="9347"/>
                  </a:lnTo>
                  <a:lnTo>
                    <a:pt x="5880" y="9961"/>
                  </a:lnTo>
                  <a:lnTo>
                    <a:pt x="5310" y="10575"/>
                  </a:lnTo>
                  <a:lnTo>
                    <a:pt x="4783" y="11234"/>
                  </a:lnTo>
                  <a:lnTo>
                    <a:pt x="4344" y="11892"/>
                  </a:lnTo>
                  <a:lnTo>
                    <a:pt x="3291" y="13164"/>
                  </a:lnTo>
                  <a:lnTo>
                    <a:pt x="3291" y="13208"/>
                  </a:lnTo>
                  <a:lnTo>
                    <a:pt x="1185" y="17903"/>
                  </a:lnTo>
                  <a:lnTo>
                    <a:pt x="220" y="20712"/>
                  </a:lnTo>
                  <a:lnTo>
                    <a:pt x="176" y="20756"/>
                  </a:lnTo>
                  <a:lnTo>
                    <a:pt x="0" y="22204"/>
                  </a:lnTo>
                  <a:lnTo>
                    <a:pt x="0" y="22248"/>
                  </a:lnTo>
                  <a:lnTo>
                    <a:pt x="176" y="25539"/>
                  </a:lnTo>
                  <a:lnTo>
                    <a:pt x="834" y="29576"/>
                  </a:lnTo>
                  <a:lnTo>
                    <a:pt x="1492" y="31989"/>
                  </a:lnTo>
                  <a:lnTo>
                    <a:pt x="2414" y="34578"/>
                  </a:lnTo>
                  <a:lnTo>
                    <a:pt x="3467" y="37123"/>
                  </a:lnTo>
                  <a:lnTo>
                    <a:pt x="4388" y="39361"/>
                  </a:lnTo>
                  <a:lnTo>
                    <a:pt x="4959" y="41028"/>
                  </a:lnTo>
                  <a:lnTo>
                    <a:pt x="5485" y="43003"/>
                  </a:lnTo>
                  <a:lnTo>
                    <a:pt x="5661" y="44276"/>
                  </a:lnTo>
                  <a:lnTo>
                    <a:pt x="5573" y="46733"/>
                  </a:lnTo>
                  <a:lnTo>
                    <a:pt x="5573" y="46777"/>
                  </a:lnTo>
                  <a:lnTo>
                    <a:pt x="5880" y="48971"/>
                  </a:lnTo>
                  <a:lnTo>
                    <a:pt x="6363" y="51647"/>
                  </a:lnTo>
                  <a:lnTo>
                    <a:pt x="6275" y="56343"/>
                  </a:lnTo>
                  <a:lnTo>
                    <a:pt x="6187" y="58624"/>
                  </a:lnTo>
                  <a:lnTo>
                    <a:pt x="6187" y="61345"/>
                  </a:lnTo>
                  <a:lnTo>
                    <a:pt x="6275" y="65733"/>
                  </a:lnTo>
                  <a:lnTo>
                    <a:pt x="6275" y="65821"/>
                  </a:lnTo>
                  <a:lnTo>
                    <a:pt x="6538" y="66347"/>
                  </a:lnTo>
                  <a:lnTo>
                    <a:pt x="6582" y="66391"/>
                  </a:lnTo>
                  <a:lnTo>
                    <a:pt x="8996" y="68717"/>
                  </a:lnTo>
                  <a:lnTo>
                    <a:pt x="10839" y="70384"/>
                  </a:lnTo>
                  <a:lnTo>
                    <a:pt x="12901" y="71964"/>
                  </a:lnTo>
                  <a:lnTo>
                    <a:pt x="14744" y="73368"/>
                  </a:lnTo>
                  <a:lnTo>
                    <a:pt x="14744" y="73412"/>
                  </a:lnTo>
                  <a:lnTo>
                    <a:pt x="16411" y="74377"/>
                  </a:lnTo>
                  <a:lnTo>
                    <a:pt x="17947" y="75167"/>
                  </a:lnTo>
                  <a:lnTo>
                    <a:pt x="18825" y="76528"/>
                  </a:lnTo>
                  <a:lnTo>
                    <a:pt x="19439" y="78020"/>
                  </a:lnTo>
                  <a:lnTo>
                    <a:pt x="19746" y="80170"/>
                  </a:lnTo>
                  <a:lnTo>
                    <a:pt x="20054" y="82802"/>
                  </a:lnTo>
                  <a:lnTo>
                    <a:pt x="19922" y="84996"/>
                  </a:lnTo>
                  <a:lnTo>
                    <a:pt x="19703" y="87190"/>
                  </a:lnTo>
                  <a:lnTo>
                    <a:pt x="19615" y="88639"/>
                  </a:lnTo>
                  <a:lnTo>
                    <a:pt x="19659" y="88726"/>
                  </a:lnTo>
                  <a:lnTo>
                    <a:pt x="19659" y="88770"/>
                  </a:lnTo>
                  <a:lnTo>
                    <a:pt x="19746" y="88814"/>
                  </a:lnTo>
                  <a:lnTo>
                    <a:pt x="19790" y="88814"/>
                  </a:lnTo>
                  <a:lnTo>
                    <a:pt x="19922" y="88770"/>
                  </a:lnTo>
                  <a:lnTo>
                    <a:pt x="19966" y="88726"/>
                  </a:lnTo>
                  <a:lnTo>
                    <a:pt x="19966" y="88682"/>
                  </a:lnTo>
                  <a:lnTo>
                    <a:pt x="20054" y="87190"/>
                  </a:lnTo>
                  <a:lnTo>
                    <a:pt x="20273" y="85040"/>
                  </a:lnTo>
                  <a:lnTo>
                    <a:pt x="20405" y="82802"/>
                  </a:lnTo>
                  <a:lnTo>
                    <a:pt x="20405" y="82759"/>
                  </a:lnTo>
                  <a:lnTo>
                    <a:pt x="20097" y="80126"/>
                  </a:lnTo>
                  <a:lnTo>
                    <a:pt x="19790" y="77932"/>
                  </a:lnTo>
                  <a:lnTo>
                    <a:pt x="19790" y="77888"/>
                  </a:lnTo>
                  <a:lnTo>
                    <a:pt x="19132" y="76396"/>
                  </a:lnTo>
                  <a:lnTo>
                    <a:pt x="19132" y="76352"/>
                  </a:lnTo>
                  <a:lnTo>
                    <a:pt x="18211" y="74948"/>
                  </a:lnTo>
                  <a:lnTo>
                    <a:pt x="18167" y="74860"/>
                  </a:lnTo>
                  <a:lnTo>
                    <a:pt x="16587" y="74070"/>
                  </a:lnTo>
                  <a:lnTo>
                    <a:pt x="14963" y="73105"/>
                  </a:lnTo>
                  <a:lnTo>
                    <a:pt x="13120" y="71701"/>
                  </a:lnTo>
                  <a:lnTo>
                    <a:pt x="11102" y="70121"/>
                  </a:lnTo>
                  <a:lnTo>
                    <a:pt x="9215" y="68454"/>
                  </a:lnTo>
                  <a:lnTo>
                    <a:pt x="6846" y="66172"/>
                  </a:lnTo>
                  <a:lnTo>
                    <a:pt x="6626" y="65689"/>
                  </a:lnTo>
                  <a:lnTo>
                    <a:pt x="6538" y="61345"/>
                  </a:lnTo>
                  <a:lnTo>
                    <a:pt x="6538" y="58624"/>
                  </a:lnTo>
                  <a:lnTo>
                    <a:pt x="6626" y="56387"/>
                  </a:lnTo>
                  <a:lnTo>
                    <a:pt x="6714" y="51647"/>
                  </a:lnTo>
                  <a:lnTo>
                    <a:pt x="6714" y="51604"/>
                  </a:lnTo>
                  <a:lnTo>
                    <a:pt x="6231" y="48883"/>
                  </a:lnTo>
                  <a:lnTo>
                    <a:pt x="5924" y="46733"/>
                  </a:lnTo>
                  <a:lnTo>
                    <a:pt x="6012" y="44276"/>
                  </a:lnTo>
                  <a:lnTo>
                    <a:pt x="6012" y="44232"/>
                  </a:lnTo>
                  <a:lnTo>
                    <a:pt x="5836" y="42959"/>
                  </a:lnTo>
                  <a:lnTo>
                    <a:pt x="5836" y="42915"/>
                  </a:lnTo>
                  <a:lnTo>
                    <a:pt x="5310" y="40941"/>
                  </a:lnTo>
                  <a:lnTo>
                    <a:pt x="4695" y="39229"/>
                  </a:lnTo>
                  <a:lnTo>
                    <a:pt x="3818" y="36991"/>
                  </a:lnTo>
                  <a:lnTo>
                    <a:pt x="2765" y="34446"/>
                  </a:lnTo>
                  <a:lnTo>
                    <a:pt x="1843" y="31857"/>
                  </a:lnTo>
                  <a:lnTo>
                    <a:pt x="1185" y="29488"/>
                  </a:lnTo>
                  <a:lnTo>
                    <a:pt x="483" y="25495"/>
                  </a:lnTo>
                  <a:lnTo>
                    <a:pt x="351" y="22248"/>
                  </a:lnTo>
                  <a:lnTo>
                    <a:pt x="527" y="20800"/>
                  </a:lnTo>
                  <a:lnTo>
                    <a:pt x="1492" y="18035"/>
                  </a:lnTo>
                  <a:lnTo>
                    <a:pt x="3598" y="13340"/>
                  </a:lnTo>
                  <a:lnTo>
                    <a:pt x="4608" y="12067"/>
                  </a:lnTo>
                  <a:lnTo>
                    <a:pt x="5090" y="11453"/>
                  </a:lnTo>
                  <a:lnTo>
                    <a:pt x="5573" y="10795"/>
                  </a:lnTo>
                  <a:lnTo>
                    <a:pt x="6143" y="10181"/>
                  </a:lnTo>
                  <a:lnTo>
                    <a:pt x="6758" y="9610"/>
                  </a:lnTo>
                  <a:lnTo>
                    <a:pt x="7372" y="8996"/>
                  </a:lnTo>
                  <a:lnTo>
                    <a:pt x="8030" y="8469"/>
                  </a:lnTo>
                  <a:lnTo>
                    <a:pt x="9434" y="7372"/>
                  </a:lnTo>
                  <a:lnTo>
                    <a:pt x="10926" y="6319"/>
                  </a:lnTo>
                  <a:lnTo>
                    <a:pt x="12418" y="5354"/>
                  </a:lnTo>
                  <a:lnTo>
                    <a:pt x="13954" y="4432"/>
                  </a:lnTo>
                  <a:lnTo>
                    <a:pt x="15490" y="3511"/>
                  </a:lnTo>
                  <a:lnTo>
                    <a:pt x="17684" y="2194"/>
                  </a:lnTo>
                  <a:lnTo>
                    <a:pt x="21019" y="351"/>
                  </a:lnTo>
                  <a:lnTo>
                    <a:pt x="21063" y="307"/>
                  </a:lnTo>
                  <a:lnTo>
                    <a:pt x="21107" y="220"/>
                  </a:lnTo>
                  <a:lnTo>
                    <a:pt x="21107" y="176"/>
                  </a:lnTo>
                  <a:lnTo>
                    <a:pt x="21063" y="88"/>
                  </a:lnTo>
                  <a:lnTo>
                    <a:pt x="21019" y="44"/>
                  </a:lnTo>
                  <a:lnTo>
                    <a:pt x="20975" y="0"/>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9" name="Google Shape;4829;p91"/>
            <p:cNvSpPr/>
            <p:nvPr/>
          </p:nvSpPr>
          <p:spPr>
            <a:xfrm>
              <a:off x="3837425" y="3370350"/>
              <a:ext cx="377375" cy="1344950"/>
            </a:xfrm>
            <a:custGeom>
              <a:rect b="b" l="l" r="r" t="t"/>
              <a:pathLst>
                <a:path extrusionOk="0" h="53798" w="15095">
                  <a:moveTo>
                    <a:pt x="88" y="0"/>
                  </a:moveTo>
                  <a:lnTo>
                    <a:pt x="44" y="44"/>
                  </a:lnTo>
                  <a:lnTo>
                    <a:pt x="0" y="132"/>
                  </a:lnTo>
                  <a:lnTo>
                    <a:pt x="0" y="176"/>
                  </a:lnTo>
                  <a:lnTo>
                    <a:pt x="0" y="263"/>
                  </a:lnTo>
                  <a:lnTo>
                    <a:pt x="2326" y="5222"/>
                  </a:lnTo>
                  <a:lnTo>
                    <a:pt x="2326" y="5266"/>
                  </a:lnTo>
                  <a:lnTo>
                    <a:pt x="4871" y="9522"/>
                  </a:lnTo>
                  <a:lnTo>
                    <a:pt x="6670" y="12989"/>
                  </a:lnTo>
                  <a:lnTo>
                    <a:pt x="8206" y="16192"/>
                  </a:lnTo>
                  <a:lnTo>
                    <a:pt x="8996" y="17947"/>
                  </a:lnTo>
                  <a:lnTo>
                    <a:pt x="9259" y="18693"/>
                  </a:lnTo>
                  <a:lnTo>
                    <a:pt x="9347" y="21326"/>
                  </a:lnTo>
                  <a:lnTo>
                    <a:pt x="9390" y="25670"/>
                  </a:lnTo>
                  <a:lnTo>
                    <a:pt x="9390" y="28917"/>
                  </a:lnTo>
                  <a:lnTo>
                    <a:pt x="9478" y="36157"/>
                  </a:lnTo>
                  <a:lnTo>
                    <a:pt x="9829" y="42476"/>
                  </a:lnTo>
                  <a:lnTo>
                    <a:pt x="9961" y="43485"/>
                  </a:lnTo>
                  <a:lnTo>
                    <a:pt x="9961" y="43529"/>
                  </a:lnTo>
                  <a:lnTo>
                    <a:pt x="10751" y="45548"/>
                  </a:lnTo>
                  <a:lnTo>
                    <a:pt x="11936" y="48005"/>
                  </a:lnTo>
                  <a:lnTo>
                    <a:pt x="12901" y="49980"/>
                  </a:lnTo>
                  <a:lnTo>
                    <a:pt x="13603" y="51603"/>
                  </a:lnTo>
                  <a:lnTo>
                    <a:pt x="14744" y="53710"/>
                  </a:lnTo>
                  <a:lnTo>
                    <a:pt x="14832" y="53797"/>
                  </a:lnTo>
                  <a:lnTo>
                    <a:pt x="15007" y="53797"/>
                  </a:lnTo>
                  <a:lnTo>
                    <a:pt x="15051" y="53753"/>
                  </a:lnTo>
                  <a:lnTo>
                    <a:pt x="15095" y="53710"/>
                  </a:lnTo>
                  <a:lnTo>
                    <a:pt x="15095" y="53622"/>
                  </a:lnTo>
                  <a:lnTo>
                    <a:pt x="15051" y="53578"/>
                  </a:lnTo>
                  <a:lnTo>
                    <a:pt x="13910" y="51472"/>
                  </a:lnTo>
                  <a:lnTo>
                    <a:pt x="13208" y="49848"/>
                  </a:lnTo>
                  <a:lnTo>
                    <a:pt x="12243" y="47873"/>
                  </a:lnTo>
                  <a:lnTo>
                    <a:pt x="11058" y="45372"/>
                  </a:lnTo>
                  <a:lnTo>
                    <a:pt x="10312" y="43398"/>
                  </a:lnTo>
                  <a:lnTo>
                    <a:pt x="10180" y="42432"/>
                  </a:lnTo>
                  <a:lnTo>
                    <a:pt x="9829" y="36114"/>
                  </a:lnTo>
                  <a:lnTo>
                    <a:pt x="9741" y="28917"/>
                  </a:lnTo>
                  <a:lnTo>
                    <a:pt x="9741" y="25670"/>
                  </a:lnTo>
                  <a:lnTo>
                    <a:pt x="9698" y="21326"/>
                  </a:lnTo>
                  <a:lnTo>
                    <a:pt x="9610" y="18649"/>
                  </a:lnTo>
                  <a:lnTo>
                    <a:pt x="9566" y="18605"/>
                  </a:lnTo>
                  <a:lnTo>
                    <a:pt x="9303" y="17815"/>
                  </a:lnTo>
                  <a:lnTo>
                    <a:pt x="8513" y="16016"/>
                  </a:lnTo>
                  <a:lnTo>
                    <a:pt x="6977" y="12857"/>
                  </a:lnTo>
                  <a:lnTo>
                    <a:pt x="5178" y="9347"/>
                  </a:lnTo>
                  <a:lnTo>
                    <a:pt x="2633" y="5090"/>
                  </a:lnTo>
                  <a:lnTo>
                    <a:pt x="307" y="88"/>
                  </a:lnTo>
                  <a:lnTo>
                    <a:pt x="263" y="44"/>
                  </a:lnTo>
                  <a:lnTo>
                    <a:pt x="219" y="0"/>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0" name="Google Shape;4830;p91"/>
            <p:cNvSpPr/>
            <p:nvPr/>
          </p:nvSpPr>
          <p:spPr>
            <a:xfrm>
              <a:off x="3607050" y="3450425"/>
              <a:ext cx="547425" cy="1221000"/>
            </a:xfrm>
            <a:custGeom>
              <a:rect b="b" l="l" r="r" t="t"/>
              <a:pathLst>
                <a:path extrusionOk="0" h="48840" w="21897">
                  <a:moveTo>
                    <a:pt x="8425" y="0"/>
                  </a:moveTo>
                  <a:lnTo>
                    <a:pt x="132" y="2150"/>
                  </a:lnTo>
                  <a:lnTo>
                    <a:pt x="88" y="2194"/>
                  </a:lnTo>
                  <a:lnTo>
                    <a:pt x="44" y="2238"/>
                  </a:lnTo>
                  <a:lnTo>
                    <a:pt x="0" y="2326"/>
                  </a:lnTo>
                  <a:lnTo>
                    <a:pt x="0" y="2370"/>
                  </a:lnTo>
                  <a:lnTo>
                    <a:pt x="44" y="2458"/>
                  </a:lnTo>
                  <a:lnTo>
                    <a:pt x="88" y="2501"/>
                  </a:lnTo>
                  <a:lnTo>
                    <a:pt x="220" y="2501"/>
                  </a:lnTo>
                  <a:lnTo>
                    <a:pt x="8381" y="351"/>
                  </a:lnTo>
                  <a:lnTo>
                    <a:pt x="9742" y="3862"/>
                  </a:lnTo>
                  <a:lnTo>
                    <a:pt x="9785" y="3950"/>
                  </a:lnTo>
                  <a:lnTo>
                    <a:pt x="12638" y="6846"/>
                  </a:lnTo>
                  <a:lnTo>
                    <a:pt x="14437" y="10093"/>
                  </a:lnTo>
                  <a:lnTo>
                    <a:pt x="16148" y="13559"/>
                  </a:lnTo>
                  <a:lnTo>
                    <a:pt x="17114" y="15446"/>
                  </a:lnTo>
                  <a:lnTo>
                    <a:pt x="17333" y="16631"/>
                  </a:lnTo>
                  <a:lnTo>
                    <a:pt x="17377" y="18825"/>
                  </a:lnTo>
                  <a:lnTo>
                    <a:pt x="17421" y="21019"/>
                  </a:lnTo>
                  <a:lnTo>
                    <a:pt x="17465" y="25363"/>
                  </a:lnTo>
                  <a:lnTo>
                    <a:pt x="17465" y="28303"/>
                  </a:lnTo>
                  <a:lnTo>
                    <a:pt x="17508" y="31243"/>
                  </a:lnTo>
                  <a:lnTo>
                    <a:pt x="17596" y="34183"/>
                  </a:lnTo>
                  <a:lnTo>
                    <a:pt x="17728" y="37123"/>
                  </a:lnTo>
                  <a:lnTo>
                    <a:pt x="17947" y="40546"/>
                  </a:lnTo>
                  <a:lnTo>
                    <a:pt x="17947" y="40590"/>
                  </a:lnTo>
                  <a:lnTo>
                    <a:pt x="20975" y="47303"/>
                  </a:lnTo>
                  <a:lnTo>
                    <a:pt x="21545" y="48707"/>
                  </a:lnTo>
                  <a:lnTo>
                    <a:pt x="21633" y="48795"/>
                  </a:lnTo>
                  <a:lnTo>
                    <a:pt x="21721" y="48839"/>
                  </a:lnTo>
                  <a:lnTo>
                    <a:pt x="21765" y="48839"/>
                  </a:lnTo>
                  <a:lnTo>
                    <a:pt x="21853" y="48795"/>
                  </a:lnTo>
                  <a:lnTo>
                    <a:pt x="21853" y="48751"/>
                  </a:lnTo>
                  <a:lnTo>
                    <a:pt x="21896" y="48664"/>
                  </a:lnTo>
                  <a:lnTo>
                    <a:pt x="21853" y="48576"/>
                  </a:lnTo>
                  <a:lnTo>
                    <a:pt x="21326" y="47172"/>
                  </a:lnTo>
                  <a:lnTo>
                    <a:pt x="18298" y="40458"/>
                  </a:lnTo>
                  <a:lnTo>
                    <a:pt x="18079" y="37123"/>
                  </a:lnTo>
                  <a:lnTo>
                    <a:pt x="17947" y="34183"/>
                  </a:lnTo>
                  <a:lnTo>
                    <a:pt x="17859" y="31243"/>
                  </a:lnTo>
                  <a:lnTo>
                    <a:pt x="17816" y="28303"/>
                  </a:lnTo>
                  <a:lnTo>
                    <a:pt x="17816" y="25363"/>
                  </a:lnTo>
                  <a:lnTo>
                    <a:pt x="17772" y="21019"/>
                  </a:lnTo>
                  <a:lnTo>
                    <a:pt x="17728" y="18781"/>
                  </a:lnTo>
                  <a:lnTo>
                    <a:pt x="17684" y="16587"/>
                  </a:lnTo>
                  <a:lnTo>
                    <a:pt x="17465" y="15358"/>
                  </a:lnTo>
                  <a:lnTo>
                    <a:pt x="17465" y="15315"/>
                  </a:lnTo>
                  <a:lnTo>
                    <a:pt x="16455" y="13428"/>
                  </a:lnTo>
                  <a:lnTo>
                    <a:pt x="14744" y="9917"/>
                  </a:lnTo>
                  <a:lnTo>
                    <a:pt x="12945" y="6670"/>
                  </a:lnTo>
                  <a:lnTo>
                    <a:pt x="12901" y="6626"/>
                  </a:lnTo>
                  <a:lnTo>
                    <a:pt x="10049" y="3730"/>
                  </a:lnTo>
                  <a:lnTo>
                    <a:pt x="8645" y="88"/>
                  </a:lnTo>
                  <a:lnTo>
                    <a:pt x="8557" y="0"/>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1" name="Google Shape;4831;p91"/>
            <p:cNvSpPr/>
            <p:nvPr/>
          </p:nvSpPr>
          <p:spPr>
            <a:xfrm>
              <a:off x="3672850" y="3530500"/>
              <a:ext cx="435550" cy="1108000"/>
            </a:xfrm>
            <a:custGeom>
              <a:rect b="b" l="l" r="r" t="t"/>
              <a:pathLst>
                <a:path extrusionOk="0" h="44320" w="17422">
                  <a:moveTo>
                    <a:pt x="2019" y="1"/>
                  </a:moveTo>
                  <a:lnTo>
                    <a:pt x="133" y="483"/>
                  </a:lnTo>
                  <a:lnTo>
                    <a:pt x="45" y="483"/>
                  </a:lnTo>
                  <a:lnTo>
                    <a:pt x="1" y="571"/>
                  </a:lnTo>
                  <a:lnTo>
                    <a:pt x="1" y="615"/>
                  </a:lnTo>
                  <a:lnTo>
                    <a:pt x="1" y="703"/>
                  </a:lnTo>
                  <a:lnTo>
                    <a:pt x="45" y="747"/>
                  </a:lnTo>
                  <a:lnTo>
                    <a:pt x="89" y="790"/>
                  </a:lnTo>
                  <a:lnTo>
                    <a:pt x="133" y="834"/>
                  </a:lnTo>
                  <a:lnTo>
                    <a:pt x="220" y="834"/>
                  </a:lnTo>
                  <a:lnTo>
                    <a:pt x="2019" y="352"/>
                  </a:lnTo>
                  <a:lnTo>
                    <a:pt x="3248" y="1624"/>
                  </a:lnTo>
                  <a:lnTo>
                    <a:pt x="4433" y="2721"/>
                  </a:lnTo>
                  <a:lnTo>
                    <a:pt x="5881" y="4081"/>
                  </a:lnTo>
                  <a:lnTo>
                    <a:pt x="9918" y="8557"/>
                  </a:lnTo>
                  <a:lnTo>
                    <a:pt x="13341" y="14393"/>
                  </a:lnTo>
                  <a:lnTo>
                    <a:pt x="13560" y="18737"/>
                  </a:lnTo>
                  <a:lnTo>
                    <a:pt x="13648" y="22116"/>
                  </a:lnTo>
                  <a:lnTo>
                    <a:pt x="13648" y="24968"/>
                  </a:lnTo>
                  <a:lnTo>
                    <a:pt x="13736" y="29357"/>
                  </a:lnTo>
                  <a:lnTo>
                    <a:pt x="14130" y="36772"/>
                  </a:lnTo>
                  <a:lnTo>
                    <a:pt x="14306" y="37825"/>
                  </a:lnTo>
                  <a:lnTo>
                    <a:pt x="14306" y="37869"/>
                  </a:lnTo>
                  <a:lnTo>
                    <a:pt x="15579" y="40941"/>
                  </a:lnTo>
                  <a:lnTo>
                    <a:pt x="17070" y="44232"/>
                  </a:lnTo>
                  <a:lnTo>
                    <a:pt x="17158" y="44276"/>
                  </a:lnTo>
                  <a:lnTo>
                    <a:pt x="17246" y="44320"/>
                  </a:lnTo>
                  <a:lnTo>
                    <a:pt x="17334" y="44320"/>
                  </a:lnTo>
                  <a:lnTo>
                    <a:pt x="17378" y="44276"/>
                  </a:lnTo>
                  <a:lnTo>
                    <a:pt x="17422" y="44188"/>
                  </a:lnTo>
                  <a:lnTo>
                    <a:pt x="17422" y="44144"/>
                  </a:lnTo>
                  <a:lnTo>
                    <a:pt x="17422" y="44056"/>
                  </a:lnTo>
                  <a:lnTo>
                    <a:pt x="15886" y="40809"/>
                  </a:lnTo>
                  <a:lnTo>
                    <a:pt x="14657" y="37782"/>
                  </a:lnTo>
                  <a:lnTo>
                    <a:pt x="14482" y="36728"/>
                  </a:lnTo>
                  <a:lnTo>
                    <a:pt x="14087" y="29313"/>
                  </a:lnTo>
                  <a:lnTo>
                    <a:pt x="13999" y="24968"/>
                  </a:lnTo>
                  <a:lnTo>
                    <a:pt x="13999" y="22072"/>
                  </a:lnTo>
                  <a:lnTo>
                    <a:pt x="13911" y="18737"/>
                  </a:lnTo>
                  <a:lnTo>
                    <a:pt x="13692" y="14349"/>
                  </a:lnTo>
                  <a:lnTo>
                    <a:pt x="13692" y="14262"/>
                  </a:lnTo>
                  <a:lnTo>
                    <a:pt x="10225" y="8382"/>
                  </a:lnTo>
                  <a:lnTo>
                    <a:pt x="10181" y="8338"/>
                  </a:lnTo>
                  <a:lnTo>
                    <a:pt x="6144" y="3862"/>
                  </a:lnTo>
                  <a:lnTo>
                    <a:pt x="4477" y="2282"/>
                  </a:lnTo>
                  <a:lnTo>
                    <a:pt x="3248" y="1098"/>
                  </a:lnTo>
                  <a:lnTo>
                    <a:pt x="2195" y="44"/>
                  </a:lnTo>
                  <a:lnTo>
                    <a:pt x="2151" y="1"/>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2" name="Google Shape;4832;p91"/>
            <p:cNvSpPr/>
            <p:nvPr/>
          </p:nvSpPr>
          <p:spPr>
            <a:xfrm>
              <a:off x="6276075" y="3554625"/>
              <a:ext cx="204075" cy="110825"/>
            </a:xfrm>
            <a:custGeom>
              <a:rect b="b" l="l" r="r" t="t"/>
              <a:pathLst>
                <a:path extrusionOk="0" h="4433" w="8163">
                  <a:moveTo>
                    <a:pt x="4740" y="1"/>
                  </a:moveTo>
                  <a:lnTo>
                    <a:pt x="2589" y="1010"/>
                  </a:lnTo>
                  <a:lnTo>
                    <a:pt x="922" y="1712"/>
                  </a:lnTo>
                  <a:lnTo>
                    <a:pt x="878" y="1756"/>
                  </a:lnTo>
                  <a:lnTo>
                    <a:pt x="220" y="2327"/>
                  </a:lnTo>
                  <a:lnTo>
                    <a:pt x="132" y="2414"/>
                  </a:lnTo>
                  <a:lnTo>
                    <a:pt x="0" y="2809"/>
                  </a:lnTo>
                  <a:lnTo>
                    <a:pt x="0" y="2941"/>
                  </a:lnTo>
                  <a:lnTo>
                    <a:pt x="176" y="3467"/>
                  </a:lnTo>
                  <a:lnTo>
                    <a:pt x="220" y="3555"/>
                  </a:lnTo>
                  <a:lnTo>
                    <a:pt x="703" y="3994"/>
                  </a:lnTo>
                  <a:lnTo>
                    <a:pt x="746" y="4038"/>
                  </a:lnTo>
                  <a:lnTo>
                    <a:pt x="1361" y="4345"/>
                  </a:lnTo>
                  <a:lnTo>
                    <a:pt x="1448" y="4345"/>
                  </a:lnTo>
                  <a:lnTo>
                    <a:pt x="3028" y="4433"/>
                  </a:lnTo>
                  <a:lnTo>
                    <a:pt x="3072" y="4433"/>
                  </a:lnTo>
                  <a:lnTo>
                    <a:pt x="5178" y="4038"/>
                  </a:lnTo>
                  <a:lnTo>
                    <a:pt x="8031" y="3160"/>
                  </a:lnTo>
                  <a:lnTo>
                    <a:pt x="8118" y="3160"/>
                  </a:lnTo>
                  <a:lnTo>
                    <a:pt x="8162" y="3073"/>
                  </a:lnTo>
                  <a:lnTo>
                    <a:pt x="8162" y="3029"/>
                  </a:lnTo>
                  <a:lnTo>
                    <a:pt x="8162" y="2941"/>
                  </a:lnTo>
                  <a:lnTo>
                    <a:pt x="8118" y="2897"/>
                  </a:lnTo>
                  <a:lnTo>
                    <a:pt x="8074" y="2853"/>
                  </a:lnTo>
                  <a:lnTo>
                    <a:pt x="7943" y="2853"/>
                  </a:lnTo>
                  <a:lnTo>
                    <a:pt x="5091" y="3687"/>
                  </a:lnTo>
                  <a:lnTo>
                    <a:pt x="3028" y="4082"/>
                  </a:lnTo>
                  <a:lnTo>
                    <a:pt x="1492" y="3994"/>
                  </a:lnTo>
                  <a:lnTo>
                    <a:pt x="922" y="3731"/>
                  </a:lnTo>
                  <a:lnTo>
                    <a:pt x="527" y="3336"/>
                  </a:lnTo>
                  <a:lnTo>
                    <a:pt x="351" y="2897"/>
                  </a:lnTo>
                  <a:lnTo>
                    <a:pt x="483" y="2546"/>
                  </a:lnTo>
                  <a:lnTo>
                    <a:pt x="1097" y="2019"/>
                  </a:lnTo>
                  <a:lnTo>
                    <a:pt x="2721" y="1361"/>
                  </a:lnTo>
                  <a:lnTo>
                    <a:pt x="4915" y="308"/>
                  </a:lnTo>
                  <a:lnTo>
                    <a:pt x="4959" y="264"/>
                  </a:lnTo>
                  <a:lnTo>
                    <a:pt x="5003" y="220"/>
                  </a:lnTo>
                  <a:lnTo>
                    <a:pt x="5003" y="176"/>
                  </a:lnTo>
                  <a:lnTo>
                    <a:pt x="5003" y="89"/>
                  </a:lnTo>
                  <a:lnTo>
                    <a:pt x="4959" y="45"/>
                  </a:lnTo>
                  <a:lnTo>
                    <a:pt x="4871" y="1"/>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3" name="Google Shape;4833;p91"/>
            <p:cNvSpPr/>
            <p:nvPr/>
          </p:nvSpPr>
          <p:spPr>
            <a:xfrm>
              <a:off x="6730225" y="3940775"/>
              <a:ext cx="561700" cy="625325"/>
            </a:xfrm>
            <a:custGeom>
              <a:rect b="b" l="l" r="r" t="t"/>
              <a:pathLst>
                <a:path extrusionOk="0" h="25013" w="22468">
                  <a:moveTo>
                    <a:pt x="3775" y="1"/>
                  </a:moveTo>
                  <a:lnTo>
                    <a:pt x="3731" y="45"/>
                  </a:lnTo>
                  <a:lnTo>
                    <a:pt x="3687" y="89"/>
                  </a:lnTo>
                  <a:lnTo>
                    <a:pt x="2151" y="3643"/>
                  </a:lnTo>
                  <a:lnTo>
                    <a:pt x="1361" y="5486"/>
                  </a:lnTo>
                  <a:lnTo>
                    <a:pt x="1361" y="5530"/>
                  </a:lnTo>
                  <a:lnTo>
                    <a:pt x="703" y="8733"/>
                  </a:lnTo>
                  <a:lnTo>
                    <a:pt x="133" y="11629"/>
                  </a:lnTo>
                  <a:lnTo>
                    <a:pt x="1" y="12375"/>
                  </a:lnTo>
                  <a:lnTo>
                    <a:pt x="1" y="12463"/>
                  </a:lnTo>
                  <a:lnTo>
                    <a:pt x="89" y="12551"/>
                  </a:lnTo>
                  <a:lnTo>
                    <a:pt x="3336" y="14788"/>
                  </a:lnTo>
                  <a:lnTo>
                    <a:pt x="3862" y="15534"/>
                  </a:lnTo>
                  <a:lnTo>
                    <a:pt x="4916" y="17860"/>
                  </a:lnTo>
                  <a:lnTo>
                    <a:pt x="4916" y="17904"/>
                  </a:lnTo>
                  <a:lnTo>
                    <a:pt x="6013" y="19791"/>
                  </a:lnTo>
                  <a:lnTo>
                    <a:pt x="7241" y="21371"/>
                  </a:lnTo>
                  <a:lnTo>
                    <a:pt x="7285" y="21414"/>
                  </a:lnTo>
                  <a:lnTo>
                    <a:pt x="8645" y="22117"/>
                  </a:lnTo>
                  <a:lnTo>
                    <a:pt x="9523" y="22424"/>
                  </a:lnTo>
                  <a:lnTo>
                    <a:pt x="9567" y="22424"/>
                  </a:lnTo>
                  <a:lnTo>
                    <a:pt x="12244" y="22862"/>
                  </a:lnTo>
                  <a:lnTo>
                    <a:pt x="14525" y="23082"/>
                  </a:lnTo>
                  <a:lnTo>
                    <a:pt x="18080" y="24267"/>
                  </a:lnTo>
                  <a:lnTo>
                    <a:pt x="20274" y="24925"/>
                  </a:lnTo>
                  <a:lnTo>
                    <a:pt x="20318" y="24925"/>
                  </a:lnTo>
                  <a:lnTo>
                    <a:pt x="21327" y="25013"/>
                  </a:lnTo>
                  <a:lnTo>
                    <a:pt x="21415" y="25013"/>
                  </a:lnTo>
                  <a:lnTo>
                    <a:pt x="22336" y="24793"/>
                  </a:lnTo>
                  <a:lnTo>
                    <a:pt x="22424" y="24749"/>
                  </a:lnTo>
                  <a:lnTo>
                    <a:pt x="22468" y="24705"/>
                  </a:lnTo>
                  <a:lnTo>
                    <a:pt x="22468" y="24618"/>
                  </a:lnTo>
                  <a:lnTo>
                    <a:pt x="22468" y="24574"/>
                  </a:lnTo>
                  <a:lnTo>
                    <a:pt x="22468" y="24486"/>
                  </a:lnTo>
                  <a:lnTo>
                    <a:pt x="22424" y="24442"/>
                  </a:lnTo>
                  <a:lnTo>
                    <a:pt x="22292" y="24442"/>
                  </a:lnTo>
                  <a:lnTo>
                    <a:pt x="21327" y="24662"/>
                  </a:lnTo>
                  <a:lnTo>
                    <a:pt x="20362" y="24574"/>
                  </a:lnTo>
                  <a:lnTo>
                    <a:pt x="18211" y="23916"/>
                  </a:lnTo>
                  <a:lnTo>
                    <a:pt x="14657" y="22731"/>
                  </a:lnTo>
                  <a:lnTo>
                    <a:pt x="14613" y="22731"/>
                  </a:lnTo>
                  <a:lnTo>
                    <a:pt x="12288" y="22511"/>
                  </a:lnTo>
                  <a:lnTo>
                    <a:pt x="9611" y="22073"/>
                  </a:lnTo>
                  <a:lnTo>
                    <a:pt x="8777" y="21765"/>
                  </a:lnTo>
                  <a:lnTo>
                    <a:pt x="7461" y="21107"/>
                  </a:lnTo>
                  <a:lnTo>
                    <a:pt x="6320" y="19615"/>
                  </a:lnTo>
                  <a:lnTo>
                    <a:pt x="5223" y="17728"/>
                  </a:lnTo>
                  <a:lnTo>
                    <a:pt x="4170" y="15403"/>
                  </a:lnTo>
                  <a:lnTo>
                    <a:pt x="4170" y="15359"/>
                  </a:lnTo>
                  <a:lnTo>
                    <a:pt x="3643" y="14569"/>
                  </a:lnTo>
                  <a:lnTo>
                    <a:pt x="3599" y="14525"/>
                  </a:lnTo>
                  <a:lnTo>
                    <a:pt x="352" y="12331"/>
                  </a:lnTo>
                  <a:lnTo>
                    <a:pt x="484" y="11717"/>
                  </a:lnTo>
                  <a:lnTo>
                    <a:pt x="1054" y="8821"/>
                  </a:lnTo>
                  <a:lnTo>
                    <a:pt x="1712" y="5618"/>
                  </a:lnTo>
                  <a:lnTo>
                    <a:pt x="2458" y="3775"/>
                  </a:lnTo>
                  <a:lnTo>
                    <a:pt x="3994" y="264"/>
                  </a:lnTo>
                  <a:lnTo>
                    <a:pt x="3994" y="176"/>
                  </a:lnTo>
                  <a:lnTo>
                    <a:pt x="3994" y="132"/>
                  </a:lnTo>
                  <a:lnTo>
                    <a:pt x="3950" y="45"/>
                  </a:lnTo>
                  <a:lnTo>
                    <a:pt x="3906" y="1"/>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4" name="Google Shape;4834;p91"/>
            <p:cNvSpPr/>
            <p:nvPr/>
          </p:nvSpPr>
          <p:spPr>
            <a:xfrm>
              <a:off x="6209150" y="3492100"/>
              <a:ext cx="307200" cy="221625"/>
            </a:xfrm>
            <a:custGeom>
              <a:rect b="b" l="l" r="r" t="t"/>
              <a:pathLst>
                <a:path extrusionOk="0" h="8865" w="12288">
                  <a:moveTo>
                    <a:pt x="4608" y="1"/>
                  </a:moveTo>
                  <a:lnTo>
                    <a:pt x="4564" y="89"/>
                  </a:lnTo>
                  <a:lnTo>
                    <a:pt x="3116" y="2239"/>
                  </a:lnTo>
                  <a:lnTo>
                    <a:pt x="2107" y="3116"/>
                  </a:lnTo>
                  <a:lnTo>
                    <a:pt x="747" y="4740"/>
                  </a:lnTo>
                  <a:lnTo>
                    <a:pt x="747" y="4784"/>
                  </a:lnTo>
                  <a:lnTo>
                    <a:pt x="1" y="6188"/>
                  </a:lnTo>
                  <a:lnTo>
                    <a:pt x="1" y="6276"/>
                  </a:lnTo>
                  <a:lnTo>
                    <a:pt x="1" y="6363"/>
                  </a:lnTo>
                  <a:lnTo>
                    <a:pt x="308" y="6890"/>
                  </a:lnTo>
                  <a:lnTo>
                    <a:pt x="352" y="6978"/>
                  </a:lnTo>
                  <a:lnTo>
                    <a:pt x="2634" y="8426"/>
                  </a:lnTo>
                  <a:lnTo>
                    <a:pt x="2721" y="8426"/>
                  </a:lnTo>
                  <a:lnTo>
                    <a:pt x="5837" y="8865"/>
                  </a:lnTo>
                  <a:lnTo>
                    <a:pt x="5881" y="8865"/>
                  </a:lnTo>
                  <a:lnTo>
                    <a:pt x="8294" y="8294"/>
                  </a:lnTo>
                  <a:lnTo>
                    <a:pt x="10883" y="7241"/>
                  </a:lnTo>
                  <a:lnTo>
                    <a:pt x="12156" y="7022"/>
                  </a:lnTo>
                  <a:lnTo>
                    <a:pt x="12200" y="6978"/>
                  </a:lnTo>
                  <a:lnTo>
                    <a:pt x="12287" y="6934"/>
                  </a:lnTo>
                  <a:lnTo>
                    <a:pt x="12287" y="6846"/>
                  </a:lnTo>
                  <a:lnTo>
                    <a:pt x="12287" y="6802"/>
                  </a:lnTo>
                  <a:lnTo>
                    <a:pt x="12287" y="6714"/>
                  </a:lnTo>
                  <a:lnTo>
                    <a:pt x="12200" y="6671"/>
                  </a:lnTo>
                  <a:lnTo>
                    <a:pt x="12068" y="6671"/>
                  </a:lnTo>
                  <a:lnTo>
                    <a:pt x="10795" y="6934"/>
                  </a:lnTo>
                  <a:lnTo>
                    <a:pt x="10751" y="6934"/>
                  </a:lnTo>
                  <a:lnTo>
                    <a:pt x="8206" y="7943"/>
                  </a:lnTo>
                  <a:lnTo>
                    <a:pt x="5837" y="8514"/>
                  </a:lnTo>
                  <a:lnTo>
                    <a:pt x="2765" y="8119"/>
                  </a:lnTo>
                  <a:lnTo>
                    <a:pt x="615" y="6671"/>
                  </a:lnTo>
                  <a:lnTo>
                    <a:pt x="352" y="6276"/>
                  </a:lnTo>
                  <a:lnTo>
                    <a:pt x="1054" y="4959"/>
                  </a:lnTo>
                  <a:lnTo>
                    <a:pt x="2370" y="3380"/>
                  </a:lnTo>
                  <a:lnTo>
                    <a:pt x="3380" y="2502"/>
                  </a:lnTo>
                  <a:lnTo>
                    <a:pt x="3423" y="2458"/>
                  </a:lnTo>
                  <a:lnTo>
                    <a:pt x="4871" y="264"/>
                  </a:lnTo>
                  <a:lnTo>
                    <a:pt x="4871" y="220"/>
                  </a:lnTo>
                  <a:lnTo>
                    <a:pt x="4871" y="132"/>
                  </a:lnTo>
                  <a:lnTo>
                    <a:pt x="4871" y="89"/>
                  </a:lnTo>
                  <a:lnTo>
                    <a:pt x="4828" y="1"/>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5" name="Google Shape;4835;p91"/>
            <p:cNvSpPr/>
            <p:nvPr/>
          </p:nvSpPr>
          <p:spPr>
            <a:xfrm>
              <a:off x="6661125" y="3867275"/>
              <a:ext cx="603375" cy="716375"/>
            </a:xfrm>
            <a:custGeom>
              <a:rect b="b" l="l" r="r" t="t"/>
              <a:pathLst>
                <a:path extrusionOk="0" h="28655" w="24135">
                  <a:moveTo>
                    <a:pt x="3204" y="1"/>
                  </a:moveTo>
                  <a:lnTo>
                    <a:pt x="3160" y="89"/>
                  </a:lnTo>
                  <a:lnTo>
                    <a:pt x="3116" y="132"/>
                  </a:lnTo>
                  <a:lnTo>
                    <a:pt x="2941" y="1361"/>
                  </a:lnTo>
                  <a:lnTo>
                    <a:pt x="1756" y="4477"/>
                  </a:lnTo>
                  <a:lnTo>
                    <a:pt x="1141" y="6495"/>
                  </a:lnTo>
                  <a:lnTo>
                    <a:pt x="1098" y="6539"/>
                  </a:lnTo>
                  <a:lnTo>
                    <a:pt x="878" y="8821"/>
                  </a:lnTo>
                  <a:lnTo>
                    <a:pt x="44" y="13165"/>
                  </a:lnTo>
                  <a:lnTo>
                    <a:pt x="1" y="15491"/>
                  </a:lnTo>
                  <a:lnTo>
                    <a:pt x="44" y="16895"/>
                  </a:lnTo>
                  <a:lnTo>
                    <a:pt x="44" y="16983"/>
                  </a:lnTo>
                  <a:lnTo>
                    <a:pt x="439" y="17641"/>
                  </a:lnTo>
                  <a:lnTo>
                    <a:pt x="483" y="17685"/>
                  </a:lnTo>
                  <a:lnTo>
                    <a:pt x="1317" y="18211"/>
                  </a:lnTo>
                  <a:lnTo>
                    <a:pt x="1361" y="18255"/>
                  </a:lnTo>
                  <a:lnTo>
                    <a:pt x="4081" y="19220"/>
                  </a:lnTo>
                  <a:lnTo>
                    <a:pt x="5529" y="20010"/>
                  </a:lnTo>
                  <a:lnTo>
                    <a:pt x="7065" y="22204"/>
                  </a:lnTo>
                  <a:lnTo>
                    <a:pt x="8601" y="24442"/>
                  </a:lnTo>
                  <a:lnTo>
                    <a:pt x="9479" y="25451"/>
                  </a:lnTo>
                  <a:lnTo>
                    <a:pt x="9523" y="25495"/>
                  </a:lnTo>
                  <a:lnTo>
                    <a:pt x="11585" y="26417"/>
                  </a:lnTo>
                  <a:lnTo>
                    <a:pt x="11629" y="26417"/>
                  </a:lnTo>
                  <a:lnTo>
                    <a:pt x="13779" y="26812"/>
                  </a:lnTo>
                  <a:lnTo>
                    <a:pt x="16412" y="27119"/>
                  </a:lnTo>
                  <a:lnTo>
                    <a:pt x="17816" y="27251"/>
                  </a:lnTo>
                  <a:lnTo>
                    <a:pt x="20449" y="28128"/>
                  </a:lnTo>
                  <a:lnTo>
                    <a:pt x="22248" y="28655"/>
                  </a:lnTo>
                  <a:lnTo>
                    <a:pt x="23389" y="28655"/>
                  </a:lnTo>
                  <a:lnTo>
                    <a:pt x="24003" y="28479"/>
                  </a:lnTo>
                  <a:lnTo>
                    <a:pt x="24047" y="28435"/>
                  </a:lnTo>
                  <a:lnTo>
                    <a:pt x="24091" y="28391"/>
                  </a:lnTo>
                  <a:lnTo>
                    <a:pt x="24135" y="28304"/>
                  </a:lnTo>
                  <a:lnTo>
                    <a:pt x="24091" y="28260"/>
                  </a:lnTo>
                  <a:lnTo>
                    <a:pt x="24091" y="28172"/>
                  </a:lnTo>
                  <a:lnTo>
                    <a:pt x="24047" y="28128"/>
                  </a:lnTo>
                  <a:lnTo>
                    <a:pt x="23872" y="28128"/>
                  </a:lnTo>
                  <a:lnTo>
                    <a:pt x="23301" y="28304"/>
                  </a:lnTo>
                  <a:lnTo>
                    <a:pt x="22336" y="28304"/>
                  </a:lnTo>
                  <a:lnTo>
                    <a:pt x="20537" y="27777"/>
                  </a:lnTo>
                  <a:lnTo>
                    <a:pt x="17904" y="26899"/>
                  </a:lnTo>
                  <a:lnTo>
                    <a:pt x="17860" y="26899"/>
                  </a:lnTo>
                  <a:lnTo>
                    <a:pt x="16456" y="26768"/>
                  </a:lnTo>
                  <a:lnTo>
                    <a:pt x="13823" y="26461"/>
                  </a:lnTo>
                  <a:lnTo>
                    <a:pt x="11717" y="26066"/>
                  </a:lnTo>
                  <a:lnTo>
                    <a:pt x="9698" y="25188"/>
                  </a:lnTo>
                  <a:lnTo>
                    <a:pt x="8864" y="24223"/>
                  </a:lnTo>
                  <a:lnTo>
                    <a:pt x="7372" y="22029"/>
                  </a:lnTo>
                  <a:lnTo>
                    <a:pt x="5793" y="19791"/>
                  </a:lnTo>
                  <a:lnTo>
                    <a:pt x="5705" y="19703"/>
                  </a:lnTo>
                  <a:lnTo>
                    <a:pt x="4257" y="18913"/>
                  </a:lnTo>
                  <a:lnTo>
                    <a:pt x="4213" y="18913"/>
                  </a:lnTo>
                  <a:lnTo>
                    <a:pt x="1492" y="17904"/>
                  </a:lnTo>
                  <a:lnTo>
                    <a:pt x="703" y="17421"/>
                  </a:lnTo>
                  <a:lnTo>
                    <a:pt x="395" y="16851"/>
                  </a:lnTo>
                  <a:lnTo>
                    <a:pt x="352" y="15491"/>
                  </a:lnTo>
                  <a:lnTo>
                    <a:pt x="395" y="13209"/>
                  </a:lnTo>
                  <a:lnTo>
                    <a:pt x="1229" y="8865"/>
                  </a:lnTo>
                  <a:lnTo>
                    <a:pt x="1449" y="6583"/>
                  </a:lnTo>
                  <a:lnTo>
                    <a:pt x="2107" y="4608"/>
                  </a:lnTo>
                  <a:lnTo>
                    <a:pt x="3292" y="1449"/>
                  </a:lnTo>
                  <a:lnTo>
                    <a:pt x="3292" y="1405"/>
                  </a:lnTo>
                  <a:lnTo>
                    <a:pt x="3467" y="176"/>
                  </a:lnTo>
                  <a:lnTo>
                    <a:pt x="3467" y="132"/>
                  </a:lnTo>
                  <a:lnTo>
                    <a:pt x="3467" y="45"/>
                  </a:lnTo>
                  <a:lnTo>
                    <a:pt x="3379" y="1"/>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6" name="Google Shape;4836;p91"/>
            <p:cNvSpPr/>
            <p:nvPr/>
          </p:nvSpPr>
          <p:spPr>
            <a:xfrm>
              <a:off x="6088475" y="3432875"/>
              <a:ext cx="1147500" cy="1171625"/>
            </a:xfrm>
            <a:custGeom>
              <a:rect b="b" l="l" r="r" t="t"/>
              <a:pathLst>
                <a:path extrusionOk="0" h="46865" w="45900">
                  <a:moveTo>
                    <a:pt x="6846" y="0"/>
                  </a:moveTo>
                  <a:lnTo>
                    <a:pt x="6802" y="44"/>
                  </a:lnTo>
                  <a:lnTo>
                    <a:pt x="6758" y="88"/>
                  </a:lnTo>
                  <a:lnTo>
                    <a:pt x="5223" y="2677"/>
                  </a:lnTo>
                  <a:lnTo>
                    <a:pt x="4038" y="4827"/>
                  </a:lnTo>
                  <a:lnTo>
                    <a:pt x="1405" y="8513"/>
                  </a:lnTo>
                  <a:lnTo>
                    <a:pt x="176" y="10356"/>
                  </a:lnTo>
                  <a:lnTo>
                    <a:pt x="45" y="10532"/>
                  </a:lnTo>
                  <a:lnTo>
                    <a:pt x="1" y="10575"/>
                  </a:lnTo>
                  <a:lnTo>
                    <a:pt x="1" y="10663"/>
                  </a:lnTo>
                  <a:lnTo>
                    <a:pt x="1" y="10751"/>
                  </a:lnTo>
                  <a:lnTo>
                    <a:pt x="89" y="10795"/>
                  </a:lnTo>
                  <a:lnTo>
                    <a:pt x="2765" y="11804"/>
                  </a:lnTo>
                  <a:lnTo>
                    <a:pt x="5223" y="12857"/>
                  </a:lnTo>
                  <a:lnTo>
                    <a:pt x="5223" y="12901"/>
                  </a:lnTo>
                  <a:lnTo>
                    <a:pt x="7855" y="13603"/>
                  </a:lnTo>
                  <a:lnTo>
                    <a:pt x="7899" y="13603"/>
                  </a:lnTo>
                  <a:lnTo>
                    <a:pt x="10620" y="13910"/>
                  </a:lnTo>
                  <a:lnTo>
                    <a:pt x="10664" y="13910"/>
                  </a:lnTo>
                  <a:lnTo>
                    <a:pt x="11936" y="13823"/>
                  </a:lnTo>
                  <a:lnTo>
                    <a:pt x="11980" y="13823"/>
                  </a:lnTo>
                  <a:lnTo>
                    <a:pt x="15096" y="12945"/>
                  </a:lnTo>
                  <a:lnTo>
                    <a:pt x="15140" y="12945"/>
                  </a:lnTo>
                  <a:lnTo>
                    <a:pt x="17290" y="11892"/>
                  </a:lnTo>
                  <a:lnTo>
                    <a:pt x="18431" y="11585"/>
                  </a:lnTo>
                  <a:lnTo>
                    <a:pt x="19264" y="11672"/>
                  </a:lnTo>
                  <a:lnTo>
                    <a:pt x="21502" y="15095"/>
                  </a:lnTo>
                  <a:lnTo>
                    <a:pt x="22029" y="16499"/>
                  </a:lnTo>
                  <a:lnTo>
                    <a:pt x="22117" y="17684"/>
                  </a:lnTo>
                  <a:lnTo>
                    <a:pt x="21546" y="19746"/>
                  </a:lnTo>
                  <a:lnTo>
                    <a:pt x="21020" y="21897"/>
                  </a:lnTo>
                  <a:lnTo>
                    <a:pt x="21020" y="21940"/>
                  </a:lnTo>
                  <a:lnTo>
                    <a:pt x="20712" y="24310"/>
                  </a:lnTo>
                  <a:lnTo>
                    <a:pt x="20537" y="26943"/>
                  </a:lnTo>
                  <a:lnTo>
                    <a:pt x="20054" y="29093"/>
                  </a:lnTo>
                  <a:lnTo>
                    <a:pt x="20054" y="29137"/>
                  </a:lnTo>
                  <a:lnTo>
                    <a:pt x="19967" y="31024"/>
                  </a:lnTo>
                  <a:lnTo>
                    <a:pt x="19001" y="35148"/>
                  </a:lnTo>
                  <a:lnTo>
                    <a:pt x="18957" y="35631"/>
                  </a:lnTo>
                  <a:lnTo>
                    <a:pt x="18957" y="35763"/>
                  </a:lnTo>
                  <a:lnTo>
                    <a:pt x="19045" y="35807"/>
                  </a:lnTo>
                  <a:lnTo>
                    <a:pt x="19835" y="36289"/>
                  </a:lnTo>
                  <a:lnTo>
                    <a:pt x="19879" y="36289"/>
                  </a:lnTo>
                  <a:lnTo>
                    <a:pt x="23872" y="37650"/>
                  </a:lnTo>
                  <a:lnTo>
                    <a:pt x="26636" y="38659"/>
                  </a:lnTo>
                  <a:lnTo>
                    <a:pt x="28216" y="39317"/>
                  </a:lnTo>
                  <a:lnTo>
                    <a:pt x="28830" y="39975"/>
                  </a:lnTo>
                  <a:lnTo>
                    <a:pt x="30410" y="42301"/>
                  </a:lnTo>
                  <a:lnTo>
                    <a:pt x="31507" y="43749"/>
                  </a:lnTo>
                  <a:lnTo>
                    <a:pt x="31551" y="43793"/>
                  </a:lnTo>
                  <a:lnTo>
                    <a:pt x="32209" y="44188"/>
                  </a:lnTo>
                  <a:lnTo>
                    <a:pt x="32209" y="44232"/>
                  </a:lnTo>
                  <a:lnTo>
                    <a:pt x="34359" y="45021"/>
                  </a:lnTo>
                  <a:lnTo>
                    <a:pt x="34403" y="45021"/>
                  </a:lnTo>
                  <a:lnTo>
                    <a:pt x="38221" y="45548"/>
                  </a:lnTo>
                  <a:lnTo>
                    <a:pt x="40766" y="45724"/>
                  </a:lnTo>
                  <a:lnTo>
                    <a:pt x="43969" y="46689"/>
                  </a:lnTo>
                  <a:lnTo>
                    <a:pt x="44759" y="46864"/>
                  </a:lnTo>
                  <a:lnTo>
                    <a:pt x="44847" y="46864"/>
                  </a:lnTo>
                  <a:lnTo>
                    <a:pt x="45768" y="46601"/>
                  </a:lnTo>
                  <a:lnTo>
                    <a:pt x="45812" y="46557"/>
                  </a:lnTo>
                  <a:lnTo>
                    <a:pt x="45856" y="46513"/>
                  </a:lnTo>
                  <a:lnTo>
                    <a:pt x="45900" y="46426"/>
                  </a:lnTo>
                  <a:lnTo>
                    <a:pt x="45856" y="46382"/>
                  </a:lnTo>
                  <a:lnTo>
                    <a:pt x="45856" y="46294"/>
                  </a:lnTo>
                  <a:lnTo>
                    <a:pt x="45812" y="46250"/>
                  </a:lnTo>
                  <a:lnTo>
                    <a:pt x="45681" y="46250"/>
                  </a:lnTo>
                  <a:lnTo>
                    <a:pt x="44759" y="46513"/>
                  </a:lnTo>
                  <a:lnTo>
                    <a:pt x="44057" y="46338"/>
                  </a:lnTo>
                  <a:lnTo>
                    <a:pt x="40854" y="45372"/>
                  </a:lnTo>
                  <a:lnTo>
                    <a:pt x="40810" y="45372"/>
                  </a:lnTo>
                  <a:lnTo>
                    <a:pt x="38265" y="45197"/>
                  </a:lnTo>
                  <a:lnTo>
                    <a:pt x="34491" y="44670"/>
                  </a:lnTo>
                  <a:lnTo>
                    <a:pt x="32385" y="43881"/>
                  </a:lnTo>
                  <a:lnTo>
                    <a:pt x="31770" y="43486"/>
                  </a:lnTo>
                  <a:lnTo>
                    <a:pt x="30717" y="42081"/>
                  </a:lnTo>
                  <a:lnTo>
                    <a:pt x="29094" y="39756"/>
                  </a:lnTo>
                  <a:lnTo>
                    <a:pt x="29094" y="39712"/>
                  </a:lnTo>
                  <a:lnTo>
                    <a:pt x="28435" y="39010"/>
                  </a:lnTo>
                  <a:lnTo>
                    <a:pt x="28392" y="38966"/>
                  </a:lnTo>
                  <a:lnTo>
                    <a:pt x="26768" y="38352"/>
                  </a:lnTo>
                  <a:lnTo>
                    <a:pt x="24004" y="37299"/>
                  </a:lnTo>
                  <a:lnTo>
                    <a:pt x="20010" y="35982"/>
                  </a:lnTo>
                  <a:lnTo>
                    <a:pt x="19308" y="35587"/>
                  </a:lnTo>
                  <a:lnTo>
                    <a:pt x="19352" y="35192"/>
                  </a:lnTo>
                  <a:lnTo>
                    <a:pt x="20274" y="31111"/>
                  </a:lnTo>
                  <a:lnTo>
                    <a:pt x="20318" y="31068"/>
                  </a:lnTo>
                  <a:lnTo>
                    <a:pt x="20405" y="29137"/>
                  </a:lnTo>
                  <a:lnTo>
                    <a:pt x="20888" y="26987"/>
                  </a:lnTo>
                  <a:lnTo>
                    <a:pt x="20888" y="26943"/>
                  </a:lnTo>
                  <a:lnTo>
                    <a:pt x="21064" y="24354"/>
                  </a:lnTo>
                  <a:lnTo>
                    <a:pt x="21327" y="21984"/>
                  </a:lnTo>
                  <a:lnTo>
                    <a:pt x="21897" y="19834"/>
                  </a:lnTo>
                  <a:lnTo>
                    <a:pt x="22468" y="17728"/>
                  </a:lnTo>
                  <a:lnTo>
                    <a:pt x="22468" y="17684"/>
                  </a:lnTo>
                  <a:lnTo>
                    <a:pt x="22380" y="16455"/>
                  </a:lnTo>
                  <a:lnTo>
                    <a:pt x="22336" y="16411"/>
                  </a:lnTo>
                  <a:lnTo>
                    <a:pt x="21809" y="14963"/>
                  </a:lnTo>
                  <a:lnTo>
                    <a:pt x="21809" y="14920"/>
                  </a:lnTo>
                  <a:lnTo>
                    <a:pt x="19528" y="11453"/>
                  </a:lnTo>
                  <a:lnTo>
                    <a:pt x="19484" y="11365"/>
                  </a:lnTo>
                  <a:lnTo>
                    <a:pt x="19396" y="11365"/>
                  </a:lnTo>
                  <a:lnTo>
                    <a:pt x="18431" y="11234"/>
                  </a:lnTo>
                  <a:lnTo>
                    <a:pt x="18387" y="11234"/>
                  </a:lnTo>
                  <a:lnTo>
                    <a:pt x="17202" y="11541"/>
                  </a:lnTo>
                  <a:lnTo>
                    <a:pt x="17158" y="11541"/>
                  </a:lnTo>
                  <a:lnTo>
                    <a:pt x="15008" y="12594"/>
                  </a:lnTo>
                  <a:lnTo>
                    <a:pt x="11892" y="13471"/>
                  </a:lnTo>
                  <a:lnTo>
                    <a:pt x="10664" y="13559"/>
                  </a:lnTo>
                  <a:lnTo>
                    <a:pt x="7943" y="13252"/>
                  </a:lnTo>
                  <a:lnTo>
                    <a:pt x="5354" y="12550"/>
                  </a:lnTo>
                  <a:lnTo>
                    <a:pt x="2897" y="11497"/>
                  </a:lnTo>
                  <a:lnTo>
                    <a:pt x="484" y="10575"/>
                  </a:lnTo>
                  <a:lnTo>
                    <a:pt x="1712" y="8732"/>
                  </a:lnTo>
                  <a:lnTo>
                    <a:pt x="4345" y="5003"/>
                  </a:lnTo>
                  <a:lnTo>
                    <a:pt x="5530" y="2852"/>
                  </a:lnTo>
                  <a:lnTo>
                    <a:pt x="7066" y="264"/>
                  </a:lnTo>
                  <a:lnTo>
                    <a:pt x="7066" y="176"/>
                  </a:lnTo>
                  <a:lnTo>
                    <a:pt x="7066" y="132"/>
                  </a:lnTo>
                  <a:lnTo>
                    <a:pt x="7066" y="44"/>
                  </a:lnTo>
                  <a:lnTo>
                    <a:pt x="6978" y="0"/>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7" name="Google Shape;4837;p91"/>
            <p:cNvSpPr/>
            <p:nvPr/>
          </p:nvSpPr>
          <p:spPr>
            <a:xfrm>
              <a:off x="5247075" y="3384600"/>
              <a:ext cx="1963675" cy="1351550"/>
            </a:xfrm>
            <a:custGeom>
              <a:rect b="b" l="l" r="r" t="t"/>
              <a:pathLst>
                <a:path extrusionOk="0" h="54062" w="78547">
                  <a:moveTo>
                    <a:pt x="38396" y="1"/>
                  </a:moveTo>
                  <a:lnTo>
                    <a:pt x="38308" y="44"/>
                  </a:lnTo>
                  <a:lnTo>
                    <a:pt x="36246" y="1361"/>
                  </a:lnTo>
                  <a:lnTo>
                    <a:pt x="36246" y="1405"/>
                  </a:lnTo>
                  <a:lnTo>
                    <a:pt x="35675" y="1887"/>
                  </a:lnTo>
                  <a:lnTo>
                    <a:pt x="35631" y="1931"/>
                  </a:lnTo>
                  <a:lnTo>
                    <a:pt x="34447" y="4564"/>
                  </a:lnTo>
                  <a:lnTo>
                    <a:pt x="33262" y="7460"/>
                  </a:lnTo>
                  <a:lnTo>
                    <a:pt x="32823" y="8557"/>
                  </a:lnTo>
                  <a:lnTo>
                    <a:pt x="31638" y="8996"/>
                  </a:lnTo>
                  <a:lnTo>
                    <a:pt x="31594" y="8996"/>
                  </a:lnTo>
                  <a:lnTo>
                    <a:pt x="30059" y="9917"/>
                  </a:lnTo>
                  <a:lnTo>
                    <a:pt x="30015" y="9961"/>
                  </a:lnTo>
                  <a:lnTo>
                    <a:pt x="28962" y="10795"/>
                  </a:lnTo>
                  <a:lnTo>
                    <a:pt x="28962" y="10839"/>
                  </a:lnTo>
                  <a:lnTo>
                    <a:pt x="28260" y="11804"/>
                  </a:lnTo>
                  <a:lnTo>
                    <a:pt x="28260" y="11848"/>
                  </a:lnTo>
                  <a:lnTo>
                    <a:pt x="27250" y="13867"/>
                  </a:lnTo>
                  <a:lnTo>
                    <a:pt x="27250" y="13954"/>
                  </a:lnTo>
                  <a:lnTo>
                    <a:pt x="27338" y="16280"/>
                  </a:lnTo>
                  <a:lnTo>
                    <a:pt x="27338" y="18123"/>
                  </a:lnTo>
                  <a:lnTo>
                    <a:pt x="27031" y="18913"/>
                  </a:lnTo>
                  <a:lnTo>
                    <a:pt x="26768" y="19132"/>
                  </a:lnTo>
                  <a:lnTo>
                    <a:pt x="26460" y="19220"/>
                  </a:lnTo>
                  <a:lnTo>
                    <a:pt x="24749" y="18562"/>
                  </a:lnTo>
                  <a:lnTo>
                    <a:pt x="22467" y="18123"/>
                  </a:lnTo>
                  <a:lnTo>
                    <a:pt x="20273" y="17991"/>
                  </a:lnTo>
                  <a:lnTo>
                    <a:pt x="20229" y="17991"/>
                  </a:lnTo>
                  <a:lnTo>
                    <a:pt x="19483" y="18123"/>
                  </a:lnTo>
                  <a:lnTo>
                    <a:pt x="19396" y="18167"/>
                  </a:lnTo>
                  <a:lnTo>
                    <a:pt x="18650" y="18694"/>
                  </a:lnTo>
                  <a:lnTo>
                    <a:pt x="18035" y="18474"/>
                  </a:lnTo>
                  <a:lnTo>
                    <a:pt x="17948" y="18474"/>
                  </a:lnTo>
                  <a:lnTo>
                    <a:pt x="17246" y="18562"/>
                  </a:lnTo>
                  <a:lnTo>
                    <a:pt x="17202" y="18606"/>
                  </a:lnTo>
                  <a:lnTo>
                    <a:pt x="16368" y="19088"/>
                  </a:lnTo>
                  <a:lnTo>
                    <a:pt x="16324" y="19132"/>
                  </a:lnTo>
                  <a:lnTo>
                    <a:pt x="15622" y="19834"/>
                  </a:lnTo>
                  <a:lnTo>
                    <a:pt x="15578" y="19878"/>
                  </a:lnTo>
                  <a:lnTo>
                    <a:pt x="13647" y="23828"/>
                  </a:lnTo>
                  <a:lnTo>
                    <a:pt x="12287" y="26241"/>
                  </a:lnTo>
                  <a:lnTo>
                    <a:pt x="11541" y="27426"/>
                  </a:lnTo>
                  <a:lnTo>
                    <a:pt x="11541" y="27470"/>
                  </a:lnTo>
                  <a:lnTo>
                    <a:pt x="11190" y="28523"/>
                  </a:lnTo>
                  <a:lnTo>
                    <a:pt x="11190" y="28567"/>
                  </a:lnTo>
                  <a:lnTo>
                    <a:pt x="10620" y="31550"/>
                  </a:lnTo>
                  <a:lnTo>
                    <a:pt x="10620" y="31594"/>
                  </a:lnTo>
                  <a:lnTo>
                    <a:pt x="10620" y="32735"/>
                  </a:lnTo>
                  <a:lnTo>
                    <a:pt x="10532" y="33393"/>
                  </a:lnTo>
                  <a:lnTo>
                    <a:pt x="9566" y="35105"/>
                  </a:lnTo>
                  <a:lnTo>
                    <a:pt x="7943" y="37299"/>
                  </a:lnTo>
                  <a:lnTo>
                    <a:pt x="6978" y="39142"/>
                  </a:lnTo>
                  <a:lnTo>
                    <a:pt x="6144" y="41072"/>
                  </a:lnTo>
                  <a:lnTo>
                    <a:pt x="5924" y="42213"/>
                  </a:lnTo>
                  <a:lnTo>
                    <a:pt x="5793" y="42301"/>
                  </a:lnTo>
                  <a:lnTo>
                    <a:pt x="5617" y="42257"/>
                  </a:lnTo>
                  <a:lnTo>
                    <a:pt x="5486" y="42213"/>
                  </a:lnTo>
                  <a:lnTo>
                    <a:pt x="4125" y="42652"/>
                  </a:lnTo>
                  <a:lnTo>
                    <a:pt x="2282" y="43486"/>
                  </a:lnTo>
                  <a:lnTo>
                    <a:pt x="2238" y="43530"/>
                  </a:lnTo>
                  <a:lnTo>
                    <a:pt x="1317" y="44451"/>
                  </a:lnTo>
                  <a:lnTo>
                    <a:pt x="1273" y="44495"/>
                  </a:lnTo>
                  <a:lnTo>
                    <a:pt x="439" y="45899"/>
                  </a:lnTo>
                  <a:lnTo>
                    <a:pt x="439" y="45943"/>
                  </a:lnTo>
                  <a:lnTo>
                    <a:pt x="176" y="46909"/>
                  </a:lnTo>
                  <a:lnTo>
                    <a:pt x="176" y="46952"/>
                  </a:lnTo>
                  <a:lnTo>
                    <a:pt x="0" y="48488"/>
                  </a:lnTo>
                  <a:lnTo>
                    <a:pt x="44" y="48576"/>
                  </a:lnTo>
                  <a:lnTo>
                    <a:pt x="790" y="49892"/>
                  </a:lnTo>
                  <a:lnTo>
                    <a:pt x="1887" y="51253"/>
                  </a:lnTo>
                  <a:lnTo>
                    <a:pt x="1887" y="51297"/>
                  </a:lnTo>
                  <a:lnTo>
                    <a:pt x="2238" y="51604"/>
                  </a:lnTo>
                  <a:lnTo>
                    <a:pt x="2370" y="51648"/>
                  </a:lnTo>
                  <a:lnTo>
                    <a:pt x="5442" y="51735"/>
                  </a:lnTo>
                  <a:lnTo>
                    <a:pt x="8733" y="51867"/>
                  </a:lnTo>
                  <a:lnTo>
                    <a:pt x="11804" y="52613"/>
                  </a:lnTo>
                  <a:lnTo>
                    <a:pt x="14920" y="54017"/>
                  </a:lnTo>
                  <a:lnTo>
                    <a:pt x="15008" y="54017"/>
                  </a:lnTo>
                  <a:lnTo>
                    <a:pt x="15490" y="54061"/>
                  </a:lnTo>
                  <a:lnTo>
                    <a:pt x="15578" y="54061"/>
                  </a:lnTo>
                  <a:lnTo>
                    <a:pt x="18035" y="53271"/>
                  </a:lnTo>
                  <a:lnTo>
                    <a:pt x="19659" y="52789"/>
                  </a:lnTo>
                  <a:lnTo>
                    <a:pt x="21239" y="52262"/>
                  </a:lnTo>
                  <a:lnTo>
                    <a:pt x="22818" y="51692"/>
                  </a:lnTo>
                  <a:lnTo>
                    <a:pt x="24354" y="51077"/>
                  </a:lnTo>
                  <a:lnTo>
                    <a:pt x="25100" y="50726"/>
                  </a:lnTo>
                  <a:lnTo>
                    <a:pt x="25846" y="50331"/>
                  </a:lnTo>
                  <a:lnTo>
                    <a:pt x="26548" y="49980"/>
                  </a:lnTo>
                  <a:lnTo>
                    <a:pt x="27294" y="49541"/>
                  </a:lnTo>
                  <a:lnTo>
                    <a:pt x="27952" y="49103"/>
                  </a:lnTo>
                  <a:lnTo>
                    <a:pt x="28654" y="48620"/>
                  </a:lnTo>
                  <a:lnTo>
                    <a:pt x="29313" y="48137"/>
                  </a:lnTo>
                  <a:lnTo>
                    <a:pt x="29927" y="47567"/>
                  </a:lnTo>
                  <a:lnTo>
                    <a:pt x="30805" y="47172"/>
                  </a:lnTo>
                  <a:lnTo>
                    <a:pt x="31814" y="46996"/>
                  </a:lnTo>
                  <a:lnTo>
                    <a:pt x="34271" y="46909"/>
                  </a:lnTo>
                  <a:lnTo>
                    <a:pt x="36509" y="46821"/>
                  </a:lnTo>
                  <a:lnTo>
                    <a:pt x="36553" y="46821"/>
                  </a:lnTo>
                  <a:lnTo>
                    <a:pt x="37167" y="46645"/>
                  </a:lnTo>
                  <a:lnTo>
                    <a:pt x="37211" y="46601"/>
                  </a:lnTo>
                  <a:lnTo>
                    <a:pt x="37869" y="46206"/>
                  </a:lnTo>
                  <a:lnTo>
                    <a:pt x="37913" y="46206"/>
                  </a:lnTo>
                  <a:lnTo>
                    <a:pt x="39625" y="44539"/>
                  </a:lnTo>
                  <a:lnTo>
                    <a:pt x="39976" y="43925"/>
                  </a:lnTo>
                  <a:lnTo>
                    <a:pt x="40020" y="43881"/>
                  </a:lnTo>
                  <a:lnTo>
                    <a:pt x="40634" y="41292"/>
                  </a:lnTo>
                  <a:lnTo>
                    <a:pt x="40941" y="40897"/>
                  </a:lnTo>
                  <a:lnTo>
                    <a:pt x="42740" y="39668"/>
                  </a:lnTo>
                  <a:lnTo>
                    <a:pt x="42828" y="39624"/>
                  </a:lnTo>
                  <a:lnTo>
                    <a:pt x="42828" y="39493"/>
                  </a:lnTo>
                  <a:lnTo>
                    <a:pt x="42784" y="39405"/>
                  </a:lnTo>
                  <a:lnTo>
                    <a:pt x="42740" y="39361"/>
                  </a:lnTo>
                  <a:lnTo>
                    <a:pt x="42082" y="39142"/>
                  </a:lnTo>
                  <a:lnTo>
                    <a:pt x="41994" y="39142"/>
                  </a:lnTo>
                  <a:lnTo>
                    <a:pt x="40063" y="39230"/>
                  </a:lnTo>
                  <a:lnTo>
                    <a:pt x="38089" y="39581"/>
                  </a:lnTo>
                  <a:lnTo>
                    <a:pt x="36114" y="39493"/>
                  </a:lnTo>
                  <a:lnTo>
                    <a:pt x="35149" y="39361"/>
                  </a:lnTo>
                  <a:lnTo>
                    <a:pt x="32955" y="38220"/>
                  </a:lnTo>
                  <a:lnTo>
                    <a:pt x="32297" y="37781"/>
                  </a:lnTo>
                  <a:lnTo>
                    <a:pt x="31858" y="35544"/>
                  </a:lnTo>
                  <a:lnTo>
                    <a:pt x="31463" y="32823"/>
                  </a:lnTo>
                  <a:lnTo>
                    <a:pt x="31463" y="32779"/>
                  </a:lnTo>
                  <a:lnTo>
                    <a:pt x="31156" y="31638"/>
                  </a:lnTo>
                  <a:lnTo>
                    <a:pt x="31156" y="31550"/>
                  </a:lnTo>
                  <a:lnTo>
                    <a:pt x="28962" y="28479"/>
                  </a:lnTo>
                  <a:lnTo>
                    <a:pt x="26724" y="25451"/>
                  </a:lnTo>
                  <a:lnTo>
                    <a:pt x="25978" y="24486"/>
                  </a:lnTo>
                  <a:lnTo>
                    <a:pt x="27601" y="21326"/>
                  </a:lnTo>
                  <a:lnTo>
                    <a:pt x="28523" y="19659"/>
                  </a:lnTo>
                  <a:lnTo>
                    <a:pt x="28874" y="19308"/>
                  </a:lnTo>
                  <a:lnTo>
                    <a:pt x="30103" y="18737"/>
                  </a:lnTo>
                  <a:lnTo>
                    <a:pt x="31287" y="18606"/>
                  </a:lnTo>
                  <a:lnTo>
                    <a:pt x="32867" y="18781"/>
                  </a:lnTo>
                  <a:lnTo>
                    <a:pt x="37299" y="19747"/>
                  </a:lnTo>
                  <a:lnTo>
                    <a:pt x="38747" y="20054"/>
                  </a:lnTo>
                  <a:lnTo>
                    <a:pt x="38835" y="20054"/>
                  </a:lnTo>
                  <a:lnTo>
                    <a:pt x="39712" y="19966"/>
                  </a:lnTo>
                  <a:lnTo>
                    <a:pt x="39756" y="19966"/>
                  </a:lnTo>
                  <a:lnTo>
                    <a:pt x="42082" y="18869"/>
                  </a:lnTo>
                  <a:lnTo>
                    <a:pt x="45197" y="18781"/>
                  </a:lnTo>
                  <a:lnTo>
                    <a:pt x="48357" y="17948"/>
                  </a:lnTo>
                  <a:lnTo>
                    <a:pt x="50419" y="17245"/>
                  </a:lnTo>
                  <a:lnTo>
                    <a:pt x="50463" y="17245"/>
                  </a:lnTo>
                  <a:lnTo>
                    <a:pt x="51428" y="16543"/>
                  </a:lnTo>
                  <a:lnTo>
                    <a:pt x="52174" y="18606"/>
                  </a:lnTo>
                  <a:lnTo>
                    <a:pt x="51648" y="21853"/>
                  </a:lnTo>
                  <a:lnTo>
                    <a:pt x="51297" y="25056"/>
                  </a:lnTo>
                  <a:lnTo>
                    <a:pt x="51165" y="27689"/>
                  </a:lnTo>
                  <a:lnTo>
                    <a:pt x="50551" y="31463"/>
                  </a:lnTo>
                  <a:lnTo>
                    <a:pt x="49893" y="33569"/>
                  </a:lnTo>
                  <a:lnTo>
                    <a:pt x="49893" y="33613"/>
                  </a:lnTo>
                  <a:lnTo>
                    <a:pt x="49717" y="36114"/>
                  </a:lnTo>
                  <a:lnTo>
                    <a:pt x="49717" y="37430"/>
                  </a:lnTo>
                  <a:lnTo>
                    <a:pt x="49761" y="37518"/>
                  </a:lnTo>
                  <a:lnTo>
                    <a:pt x="49980" y="37825"/>
                  </a:lnTo>
                  <a:lnTo>
                    <a:pt x="50112" y="37913"/>
                  </a:lnTo>
                  <a:lnTo>
                    <a:pt x="51034" y="38045"/>
                  </a:lnTo>
                  <a:lnTo>
                    <a:pt x="52833" y="39142"/>
                  </a:lnTo>
                  <a:lnTo>
                    <a:pt x="55992" y="40765"/>
                  </a:lnTo>
                  <a:lnTo>
                    <a:pt x="56036" y="40765"/>
                  </a:lnTo>
                  <a:lnTo>
                    <a:pt x="59415" y="41775"/>
                  </a:lnTo>
                  <a:lnTo>
                    <a:pt x="61214" y="42433"/>
                  </a:lnTo>
                  <a:lnTo>
                    <a:pt x="62662" y="44188"/>
                  </a:lnTo>
                  <a:lnTo>
                    <a:pt x="63934" y="45987"/>
                  </a:lnTo>
                  <a:lnTo>
                    <a:pt x="64593" y="46821"/>
                  </a:lnTo>
                  <a:lnTo>
                    <a:pt x="64680" y="46865"/>
                  </a:lnTo>
                  <a:lnTo>
                    <a:pt x="65865" y="47435"/>
                  </a:lnTo>
                  <a:lnTo>
                    <a:pt x="67971" y="48181"/>
                  </a:lnTo>
                  <a:lnTo>
                    <a:pt x="68015" y="48225"/>
                  </a:lnTo>
                  <a:lnTo>
                    <a:pt x="72052" y="48708"/>
                  </a:lnTo>
                  <a:lnTo>
                    <a:pt x="73983" y="48752"/>
                  </a:lnTo>
                  <a:lnTo>
                    <a:pt x="74905" y="48839"/>
                  </a:lnTo>
                  <a:lnTo>
                    <a:pt x="76879" y="49454"/>
                  </a:lnTo>
                  <a:lnTo>
                    <a:pt x="76923" y="49454"/>
                  </a:lnTo>
                  <a:lnTo>
                    <a:pt x="77537" y="49541"/>
                  </a:lnTo>
                  <a:lnTo>
                    <a:pt x="77625" y="49541"/>
                  </a:lnTo>
                  <a:lnTo>
                    <a:pt x="78415" y="49278"/>
                  </a:lnTo>
                  <a:lnTo>
                    <a:pt x="78503" y="49234"/>
                  </a:lnTo>
                  <a:lnTo>
                    <a:pt x="78547" y="49190"/>
                  </a:lnTo>
                  <a:lnTo>
                    <a:pt x="78547" y="49146"/>
                  </a:lnTo>
                  <a:lnTo>
                    <a:pt x="78547" y="49059"/>
                  </a:lnTo>
                  <a:lnTo>
                    <a:pt x="78503" y="49015"/>
                  </a:lnTo>
                  <a:lnTo>
                    <a:pt x="78459" y="48971"/>
                  </a:lnTo>
                  <a:lnTo>
                    <a:pt x="78371" y="48927"/>
                  </a:lnTo>
                  <a:lnTo>
                    <a:pt x="78327" y="48927"/>
                  </a:lnTo>
                  <a:lnTo>
                    <a:pt x="77537" y="49190"/>
                  </a:lnTo>
                  <a:lnTo>
                    <a:pt x="76967" y="49103"/>
                  </a:lnTo>
                  <a:lnTo>
                    <a:pt x="74992" y="48532"/>
                  </a:lnTo>
                  <a:lnTo>
                    <a:pt x="74948" y="48532"/>
                  </a:lnTo>
                  <a:lnTo>
                    <a:pt x="74027" y="48400"/>
                  </a:lnTo>
                  <a:lnTo>
                    <a:pt x="72052" y="48357"/>
                  </a:lnTo>
                  <a:lnTo>
                    <a:pt x="68103" y="47874"/>
                  </a:lnTo>
                  <a:lnTo>
                    <a:pt x="65997" y="47128"/>
                  </a:lnTo>
                  <a:lnTo>
                    <a:pt x="64856" y="46601"/>
                  </a:lnTo>
                  <a:lnTo>
                    <a:pt x="64198" y="45768"/>
                  </a:lnTo>
                  <a:lnTo>
                    <a:pt x="62925" y="43969"/>
                  </a:lnTo>
                  <a:lnTo>
                    <a:pt x="61477" y="42169"/>
                  </a:lnTo>
                  <a:lnTo>
                    <a:pt x="61389" y="42126"/>
                  </a:lnTo>
                  <a:lnTo>
                    <a:pt x="59546" y="41424"/>
                  </a:lnTo>
                  <a:lnTo>
                    <a:pt x="56168" y="40414"/>
                  </a:lnTo>
                  <a:lnTo>
                    <a:pt x="52964" y="38835"/>
                  </a:lnTo>
                  <a:lnTo>
                    <a:pt x="51165" y="37694"/>
                  </a:lnTo>
                  <a:lnTo>
                    <a:pt x="51121" y="37694"/>
                  </a:lnTo>
                  <a:lnTo>
                    <a:pt x="50244" y="37562"/>
                  </a:lnTo>
                  <a:lnTo>
                    <a:pt x="50068" y="37343"/>
                  </a:lnTo>
                  <a:lnTo>
                    <a:pt x="50068" y="36114"/>
                  </a:lnTo>
                  <a:lnTo>
                    <a:pt x="50244" y="33657"/>
                  </a:lnTo>
                  <a:lnTo>
                    <a:pt x="50902" y="31550"/>
                  </a:lnTo>
                  <a:lnTo>
                    <a:pt x="50902" y="31507"/>
                  </a:lnTo>
                  <a:lnTo>
                    <a:pt x="51516" y="27733"/>
                  </a:lnTo>
                  <a:lnTo>
                    <a:pt x="51648" y="25100"/>
                  </a:lnTo>
                  <a:lnTo>
                    <a:pt x="51999" y="21941"/>
                  </a:lnTo>
                  <a:lnTo>
                    <a:pt x="52525" y="18650"/>
                  </a:lnTo>
                  <a:lnTo>
                    <a:pt x="52525" y="18562"/>
                  </a:lnTo>
                  <a:lnTo>
                    <a:pt x="51648" y="16192"/>
                  </a:lnTo>
                  <a:lnTo>
                    <a:pt x="51604" y="16105"/>
                  </a:lnTo>
                  <a:lnTo>
                    <a:pt x="51560" y="16061"/>
                  </a:lnTo>
                  <a:lnTo>
                    <a:pt x="51472" y="16061"/>
                  </a:lnTo>
                  <a:lnTo>
                    <a:pt x="51385" y="16105"/>
                  </a:lnTo>
                  <a:lnTo>
                    <a:pt x="50244" y="16938"/>
                  </a:lnTo>
                  <a:lnTo>
                    <a:pt x="48269" y="17597"/>
                  </a:lnTo>
                  <a:lnTo>
                    <a:pt x="45154" y="18430"/>
                  </a:lnTo>
                  <a:lnTo>
                    <a:pt x="42038" y="18518"/>
                  </a:lnTo>
                  <a:lnTo>
                    <a:pt x="41950" y="18562"/>
                  </a:lnTo>
                  <a:lnTo>
                    <a:pt x="39668" y="19615"/>
                  </a:lnTo>
                  <a:lnTo>
                    <a:pt x="38791" y="19703"/>
                  </a:lnTo>
                  <a:lnTo>
                    <a:pt x="37343" y="19396"/>
                  </a:lnTo>
                  <a:lnTo>
                    <a:pt x="32955" y="18430"/>
                  </a:lnTo>
                  <a:lnTo>
                    <a:pt x="31287" y="18255"/>
                  </a:lnTo>
                  <a:lnTo>
                    <a:pt x="31243" y="18255"/>
                  </a:lnTo>
                  <a:lnTo>
                    <a:pt x="30015" y="18430"/>
                  </a:lnTo>
                  <a:lnTo>
                    <a:pt x="29971" y="18430"/>
                  </a:lnTo>
                  <a:lnTo>
                    <a:pt x="28698" y="19001"/>
                  </a:lnTo>
                  <a:lnTo>
                    <a:pt x="28654" y="19045"/>
                  </a:lnTo>
                  <a:lnTo>
                    <a:pt x="28260" y="19439"/>
                  </a:lnTo>
                  <a:lnTo>
                    <a:pt x="28260" y="19483"/>
                  </a:lnTo>
                  <a:lnTo>
                    <a:pt x="27294" y="21151"/>
                  </a:lnTo>
                  <a:lnTo>
                    <a:pt x="25627" y="24442"/>
                  </a:lnTo>
                  <a:lnTo>
                    <a:pt x="25583" y="24530"/>
                  </a:lnTo>
                  <a:lnTo>
                    <a:pt x="25627" y="24617"/>
                  </a:lnTo>
                  <a:lnTo>
                    <a:pt x="28698" y="28654"/>
                  </a:lnTo>
                  <a:lnTo>
                    <a:pt x="30849" y="31726"/>
                  </a:lnTo>
                  <a:lnTo>
                    <a:pt x="31156" y="32867"/>
                  </a:lnTo>
                  <a:lnTo>
                    <a:pt x="31507" y="35587"/>
                  </a:lnTo>
                  <a:lnTo>
                    <a:pt x="31946" y="37913"/>
                  </a:lnTo>
                  <a:lnTo>
                    <a:pt x="32033" y="38001"/>
                  </a:lnTo>
                  <a:lnTo>
                    <a:pt x="32779" y="38527"/>
                  </a:lnTo>
                  <a:lnTo>
                    <a:pt x="34973" y="39712"/>
                  </a:lnTo>
                  <a:lnTo>
                    <a:pt x="35061" y="39712"/>
                  </a:lnTo>
                  <a:lnTo>
                    <a:pt x="36070" y="39844"/>
                  </a:lnTo>
                  <a:lnTo>
                    <a:pt x="36114" y="39844"/>
                  </a:lnTo>
                  <a:lnTo>
                    <a:pt x="38089" y="39932"/>
                  </a:lnTo>
                  <a:lnTo>
                    <a:pt x="38133" y="39932"/>
                  </a:lnTo>
                  <a:lnTo>
                    <a:pt x="40107" y="39581"/>
                  </a:lnTo>
                  <a:lnTo>
                    <a:pt x="41994" y="39493"/>
                  </a:lnTo>
                  <a:lnTo>
                    <a:pt x="42257" y="39581"/>
                  </a:lnTo>
                  <a:lnTo>
                    <a:pt x="40722" y="40590"/>
                  </a:lnTo>
                  <a:lnTo>
                    <a:pt x="40678" y="40634"/>
                  </a:lnTo>
                  <a:lnTo>
                    <a:pt x="40327" y="41116"/>
                  </a:lnTo>
                  <a:lnTo>
                    <a:pt x="40327" y="41160"/>
                  </a:lnTo>
                  <a:lnTo>
                    <a:pt x="39668" y="43749"/>
                  </a:lnTo>
                  <a:lnTo>
                    <a:pt x="39361" y="44320"/>
                  </a:lnTo>
                  <a:lnTo>
                    <a:pt x="37694" y="45943"/>
                  </a:lnTo>
                  <a:lnTo>
                    <a:pt x="37080" y="46294"/>
                  </a:lnTo>
                  <a:lnTo>
                    <a:pt x="36465" y="46470"/>
                  </a:lnTo>
                  <a:lnTo>
                    <a:pt x="34271" y="46558"/>
                  </a:lnTo>
                  <a:lnTo>
                    <a:pt x="31814" y="46645"/>
                  </a:lnTo>
                  <a:lnTo>
                    <a:pt x="31770" y="46645"/>
                  </a:lnTo>
                  <a:lnTo>
                    <a:pt x="30717" y="46821"/>
                  </a:lnTo>
                  <a:lnTo>
                    <a:pt x="30673" y="46821"/>
                  </a:lnTo>
                  <a:lnTo>
                    <a:pt x="29751" y="47260"/>
                  </a:lnTo>
                  <a:lnTo>
                    <a:pt x="29708" y="47303"/>
                  </a:lnTo>
                  <a:lnTo>
                    <a:pt x="29093" y="47830"/>
                  </a:lnTo>
                  <a:lnTo>
                    <a:pt x="28435" y="48357"/>
                  </a:lnTo>
                  <a:lnTo>
                    <a:pt x="27777" y="48795"/>
                  </a:lnTo>
                  <a:lnTo>
                    <a:pt x="27119" y="49234"/>
                  </a:lnTo>
                  <a:lnTo>
                    <a:pt x="26417" y="49673"/>
                  </a:lnTo>
                  <a:lnTo>
                    <a:pt x="25671" y="50024"/>
                  </a:lnTo>
                  <a:lnTo>
                    <a:pt x="24179" y="50726"/>
                  </a:lnTo>
                  <a:lnTo>
                    <a:pt x="22643" y="51340"/>
                  </a:lnTo>
                  <a:lnTo>
                    <a:pt x="21107" y="51911"/>
                  </a:lnTo>
                  <a:lnTo>
                    <a:pt x="19527" y="52437"/>
                  </a:lnTo>
                  <a:lnTo>
                    <a:pt x="17948" y="52920"/>
                  </a:lnTo>
                  <a:lnTo>
                    <a:pt x="15490" y="53710"/>
                  </a:lnTo>
                  <a:lnTo>
                    <a:pt x="15052" y="53666"/>
                  </a:lnTo>
                  <a:lnTo>
                    <a:pt x="11936" y="52306"/>
                  </a:lnTo>
                  <a:lnTo>
                    <a:pt x="11892" y="52306"/>
                  </a:lnTo>
                  <a:lnTo>
                    <a:pt x="8820" y="51516"/>
                  </a:lnTo>
                  <a:lnTo>
                    <a:pt x="8777" y="51516"/>
                  </a:lnTo>
                  <a:lnTo>
                    <a:pt x="5486" y="51384"/>
                  </a:lnTo>
                  <a:lnTo>
                    <a:pt x="2414" y="51297"/>
                  </a:lnTo>
                  <a:lnTo>
                    <a:pt x="2151" y="51033"/>
                  </a:lnTo>
                  <a:lnTo>
                    <a:pt x="1054" y="49717"/>
                  </a:lnTo>
                  <a:lnTo>
                    <a:pt x="352" y="48488"/>
                  </a:lnTo>
                  <a:lnTo>
                    <a:pt x="483" y="46996"/>
                  </a:lnTo>
                  <a:lnTo>
                    <a:pt x="790" y="46075"/>
                  </a:lnTo>
                  <a:lnTo>
                    <a:pt x="1580" y="44715"/>
                  </a:lnTo>
                  <a:lnTo>
                    <a:pt x="2458" y="43793"/>
                  </a:lnTo>
                  <a:lnTo>
                    <a:pt x="4257" y="43003"/>
                  </a:lnTo>
                  <a:lnTo>
                    <a:pt x="5529" y="42608"/>
                  </a:lnTo>
                  <a:lnTo>
                    <a:pt x="5749" y="42696"/>
                  </a:lnTo>
                  <a:lnTo>
                    <a:pt x="5837" y="42696"/>
                  </a:lnTo>
                  <a:lnTo>
                    <a:pt x="5924" y="42652"/>
                  </a:lnTo>
                  <a:lnTo>
                    <a:pt x="6188" y="42433"/>
                  </a:lnTo>
                  <a:lnTo>
                    <a:pt x="6275" y="42345"/>
                  </a:lnTo>
                  <a:lnTo>
                    <a:pt x="6451" y="41160"/>
                  </a:lnTo>
                  <a:lnTo>
                    <a:pt x="7285" y="39317"/>
                  </a:lnTo>
                  <a:lnTo>
                    <a:pt x="8250" y="37474"/>
                  </a:lnTo>
                  <a:lnTo>
                    <a:pt x="9830" y="35324"/>
                  </a:lnTo>
                  <a:lnTo>
                    <a:pt x="9830" y="35280"/>
                  </a:lnTo>
                  <a:lnTo>
                    <a:pt x="10839" y="33525"/>
                  </a:lnTo>
                  <a:lnTo>
                    <a:pt x="10883" y="33481"/>
                  </a:lnTo>
                  <a:lnTo>
                    <a:pt x="10971" y="32779"/>
                  </a:lnTo>
                  <a:lnTo>
                    <a:pt x="10971" y="32735"/>
                  </a:lnTo>
                  <a:lnTo>
                    <a:pt x="10971" y="31594"/>
                  </a:lnTo>
                  <a:lnTo>
                    <a:pt x="11497" y="28654"/>
                  </a:lnTo>
                  <a:lnTo>
                    <a:pt x="11848" y="27601"/>
                  </a:lnTo>
                  <a:lnTo>
                    <a:pt x="12594" y="26460"/>
                  </a:lnTo>
                  <a:lnTo>
                    <a:pt x="13955" y="24003"/>
                  </a:lnTo>
                  <a:lnTo>
                    <a:pt x="15885" y="20054"/>
                  </a:lnTo>
                  <a:lnTo>
                    <a:pt x="16543" y="19396"/>
                  </a:lnTo>
                  <a:lnTo>
                    <a:pt x="17333" y="18913"/>
                  </a:lnTo>
                  <a:lnTo>
                    <a:pt x="17948" y="18825"/>
                  </a:lnTo>
                  <a:lnTo>
                    <a:pt x="18606" y="19045"/>
                  </a:lnTo>
                  <a:lnTo>
                    <a:pt x="18781" y="19045"/>
                  </a:lnTo>
                  <a:lnTo>
                    <a:pt x="19571" y="18474"/>
                  </a:lnTo>
                  <a:lnTo>
                    <a:pt x="20273" y="18342"/>
                  </a:lnTo>
                  <a:lnTo>
                    <a:pt x="22423" y="18474"/>
                  </a:lnTo>
                  <a:lnTo>
                    <a:pt x="24661" y="18869"/>
                  </a:lnTo>
                  <a:lnTo>
                    <a:pt x="26373" y="19571"/>
                  </a:lnTo>
                  <a:lnTo>
                    <a:pt x="26504" y="19571"/>
                  </a:lnTo>
                  <a:lnTo>
                    <a:pt x="26899" y="19483"/>
                  </a:lnTo>
                  <a:lnTo>
                    <a:pt x="26987" y="19439"/>
                  </a:lnTo>
                  <a:lnTo>
                    <a:pt x="27294" y="19132"/>
                  </a:lnTo>
                  <a:lnTo>
                    <a:pt x="27338" y="19045"/>
                  </a:lnTo>
                  <a:lnTo>
                    <a:pt x="27645" y="18211"/>
                  </a:lnTo>
                  <a:lnTo>
                    <a:pt x="27689" y="18167"/>
                  </a:lnTo>
                  <a:lnTo>
                    <a:pt x="27689" y="16236"/>
                  </a:lnTo>
                  <a:lnTo>
                    <a:pt x="27601" y="13998"/>
                  </a:lnTo>
                  <a:lnTo>
                    <a:pt x="28567" y="12024"/>
                  </a:lnTo>
                  <a:lnTo>
                    <a:pt x="29225" y="11058"/>
                  </a:lnTo>
                  <a:lnTo>
                    <a:pt x="30234" y="10225"/>
                  </a:lnTo>
                  <a:lnTo>
                    <a:pt x="31770" y="9303"/>
                  </a:lnTo>
                  <a:lnTo>
                    <a:pt x="33043" y="8864"/>
                  </a:lnTo>
                  <a:lnTo>
                    <a:pt x="33086" y="8820"/>
                  </a:lnTo>
                  <a:lnTo>
                    <a:pt x="33130" y="8733"/>
                  </a:lnTo>
                  <a:lnTo>
                    <a:pt x="33569" y="7592"/>
                  </a:lnTo>
                  <a:lnTo>
                    <a:pt x="34754" y="4696"/>
                  </a:lnTo>
                  <a:lnTo>
                    <a:pt x="35939" y="2107"/>
                  </a:lnTo>
                  <a:lnTo>
                    <a:pt x="36465" y="1668"/>
                  </a:lnTo>
                  <a:lnTo>
                    <a:pt x="38528" y="308"/>
                  </a:lnTo>
                  <a:lnTo>
                    <a:pt x="38571" y="264"/>
                  </a:lnTo>
                  <a:lnTo>
                    <a:pt x="38615" y="220"/>
                  </a:lnTo>
                  <a:lnTo>
                    <a:pt x="38615" y="132"/>
                  </a:lnTo>
                  <a:lnTo>
                    <a:pt x="38571" y="88"/>
                  </a:lnTo>
                  <a:lnTo>
                    <a:pt x="38528" y="44"/>
                  </a:lnTo>
                  <a:lnTo>
                    <a:pt x="38440" y="1"/>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8" name="Google Shape;4838;p91"/>
            <p:cNvSpPr/>
            <p:nvPr/>
          </p:nvSpPr>
          <p:spPr>
            <a:xfrm>
              <a:off x="5232825" y="3337425"/>
              <a:ext cx="2084350" cy="1428325"/>
            </a:xfrm>
            <a:custGeom>
              <a:rect b="b" l="l" r="r" t="t"/>
              <a:pathLst>
                <a:path extrusionOk="0" h="57133" w="83374">
                  <a:moveTo>
                    <a:pt x="36816" y="1"/>
                  </a:moveTo>
                  <a:lnTo>
                    <a:pt x="34402" y="1361"/>
                  </a:lnTo>
                  <a:lnTo>
                    <a:pt x="33261" y="2151"/>
                  </a:lnTo>
                  <a:lnTo>
                    <a:pt x="33218" y="2151"/>
                  </a:lnTo>
                  <a:lnTo>
                    <a:pt x="32121" y="3204"/>
                  </a:lnTo>
                  <a:lnTo>
                    <a:pt x="30673" y="4959"/>
                  </a:lnTo>
                  <a:lnTo>
                    <a:pt x="28961" y="6802"/>
                  </a:lnTo>
                  <a:lnTo>
                    <a:pt x="28917" y="6890"/>
                  </a:lnTo>
                  <a:lnTo>
                    <a:pt x="27689" y="10356"/>
                  </a:lnTo>
                  <a:lnTo>
                    <a:pt x="25187" y="12989"/>
                  </a:lnTo>
                  <a:lnTo>
                    <a:pt x="24178" y="14086"/>
                  </a:lnTo>
                  <a:lnTo>
                    <a:pt x="23696" y="14437"/>
                  </a:lnTo>
                  <a:lnTo>
                    <a:pt x="21458" y="15359"/>
                  </a:lnTo>
                  <a:lnTo>
                    <a:pt x="20317" y="15798"/>
                  </a:lnTo>
                  <a:lnTo>
                    <a:pt x="20273" y="15798"/>
                  </a:lnTo>
                  <a:lnTo>
                    <a:pt x="19176" y="16368"/>
                  </a:lnTo>
                  <a:lnTo>
                    <a:pt x="17377" y="17553"/>
                  </a:lnTo>
                  <a:lnTo>
                    <a:pt x="17333" y="17597"/>
                  </a:lnTo>
                  <a:lnTo>
                    <a:pt x="16236" y="18957"/>
                  </a:lnTo>
                  <a:lnTo>
                    <a:pt x="14612" y="21458"/>
                  </a:lnTo>
                  <a:lnTo>
                    <a:pt x="13515" y="23433"/>
                  </a:lnTo>
                  <a:lnTo>
                    <a:pt x="12023" y="26153"/>
                  </a:lnTo>
                  <a:lnTo>
                    <a:pt x="10926" y="28347"/>
                  </a:lnTo>
                  <a:lnTo>
                    <a:pt x="10926" y="28391"/>
                  </a:lnTo>
                  <a:lnTo>
                    <a:pt x="10444" y="30366"/>
                  </a:lnTo>
                  <a:lnTo>
                    <a:pt x="10400" y="30410"/>
                  </a:lnTo>
                  <a:lnTo>
                    <a:pt x="10224" y="32779"/>
                  </a:lnTo>
                  <a:lnTo>
                    <a:pt x="10224" y="32823"/>
                  </a:lnTo>
                  <a:lnTo>
                    <a:pt x="10268" y="34271"/>
                  </a:lnTo>
                  <a:lnTo>
                    <a:pt x="10180" y="35105"/>
                  </a:lnTo>
                  <a:lnTo>
                    <a:pt x="9478" y="36465"/>
                  </a:lnTo>
                  <a:lnTo>
                    <a:pt x="7942" y="38484"/>
                  </a:lnTo>
                  <a:lnTo>
                    <a:pt x="7899" y="38528"/>
                  </a:lnTo>
                  <a:lnTo>
                    <a:pt x="6889" y="40283"/>
                  </a:lnTo>
                  <a:lnTo>
                    <a:pt x="6143" y="42038"/>
                  </a:lnTo>
                  <a:lnTo>
                    <a:pt x="5617" y="42872"/>
                  </a:lnTo>
                  <a:lnTo>
                    <a:pt x="2633" y="44451"/>
                  </a:lnTo>
                  <a:lnTo>
                    <a:pt x="2589" y="44495"/>
                  </a:lnTo>
                  <a:lnTo>
                    <a:pt x="965" y="46558"/>
                  </a:lnTo>
                  <a:lnTo>
                    <a:pt x="965" y="46602"/>
                  </a:lnTo>
                  <a:lnTo>
                    <a:pt x="307" y="47874"/>
                  </a:lnTo>
                  <a:lnTo>
                    <a:pt x="307" y="47918"/>
                  </a:lnTo>
                  <a:lnTo>
                    <a:pt x="0" y="50112"/>
                  </a:lnTo>
                  <a:lnTo>
                    <a:pt x="0" y="50990"/>
                  </a:lnTo>
                  <a:lnTo>
                    <a:pt x="44" y="51077"/>
                  </a:lnTo>
                  <a:lnTo>
                    <a:pt x="2326" y="53930"/>
                  </a:lnTo>
                  <a:lnTo>
                    <a:pt x="3379" y="55597"/>
                  </a:lnTo>
                  <a:lnTo>
                    <a:pt x="3423" y="55641"/>
                  </a:lnTo>
                  <a:lnTo>
                    <a:pt x="3686" y="55904"/>
                  </a:lnTo>
                  <a:lnTo>
                    <a:pt x="3774" y="55948"/>
                  </a:lnTo>
                  <a:lnTo>
                    <a:pt x="7153" y="56519"/>
                  </a:lnTo>
                  <a:lnTo>
                    <a:pt x="10400" y="56957"/>
                  </a:lnTo>
                  <a:lnTo>
                    <a:pt x="11628" y="57133"/>
                  </a:lnTo>
                  <a:lnTo>
                    <a:pt x="11672" y="57133"/>
                  </a:lnTo>
                  <a:lnTo>
                    <a:pt x="15709" y="56387"/>
                  </a:lnTo>
                  <a:lnTo>
                    <a:pt x="17421" y="56080"/>
                  </a:lnTo>
                  <a:lnTo>
                    <a:pt x="17421" y="56036"/>
                  </a:lnTo>
                  <a:lnTo>
                    <a:pt x="19483" y="55421"/>
                  </a:lnTo>
                  <a:lnTo>
                    <a:pt x="21282" y="55070"/>
                  </a:lnTo>
                  <a:lnTo>
                    <a:pt x="22818" y="55070"/>
                  </a:lnTo>
                  <a:lnTo>
                    <a:pt x="24398" y="55334"/>
                  </a:lnTo>
                  <a:lnTo>
                    <a:pt x="24442" y="55334"/>
                  </a:lnTo>
                  <a:lnTo>
                    <a:pt x="27952" y="54807"/>
                  </a:lnTo>
                  <a:lnTo>
                    <a:pt x="28084" y="54719"/>
                  </a:lnTo>
                  <a:lnTo>
                    <a:pt x="28610" y="54193"/>
                  </a:lnTo>
                  <a:lnTo>
                    <a:pt x="28654" y="54193"/>
                  </a:lnTo>
                  <a:lnTo>
                    <a:pt x="30014" y="51999"/>
                  </a:lnTo>
                  <a:lnTo>
                    <a:pt x="30541" y="51385"/>
                  </a:lnTo>
                  <a:lnTo>
                    <a:pt x="31375" y="50858"/>
                  </a:lnTo>
                  <a:lnTo>
                    <a:pt x="33525" y="49980"/>
                  </a:lnTo>
                  <a:lnTo>
                    <a:pt x="35412" y="49629"/>
                  </a:lnTo>
                  <a:lnTo>
                    <a:pt x="37386" y="49366"/>
                  </a:lnTo>
                  <a:lnTo>
                    <a:pt x="38176" y="49103"/>
                  </a:lnTo>
                  <a:lnTo>
                    <a:pt x="38220" y="49103"/>
                  </a:lnTo>
                  <a:lnTo>
                    <a:pt x="38966" y="48576"/>
                  </a:lnTo>
                  <a:lnTo>
                    <a:pt x="39010" y="48576"/>
                  </a:lnTo>
                  <a:lnTo>
                    <a:pt x="40809" y="46909"/>
                  </a:lnTo>
                  <a:lnTo>
                    <a:pt x="40809" y="46865"/>
                  </a:lnTo>
                  <a:lnTo>
                    <a:pt x="41379" y="46075"/>
                  </a:lnTo>
                  <a:lnTo>
                    <a:pt x="41379" y="46031"/>
                  </a:lnTo>
                  <a:lnTo>
                    <a:pt x="42345" y="43969"/>
                  </a:lnTo>
                  <a:lnTo>
                    <a:pt x="42959" y="43003"/>
                  </a:lnTo>
                  <a:lnTo>
                    <a:pt x="43486" y="42565"/>
                  </a:lnTo>
                  <a:lnTo>
                    <a:pt x="44890" y="42038"/>
                  </a:lnTo>
                  <a:lnTo>
                    <a:pt x="47084" y="41555"/>
                  </a:lnTo>
                  <a:lnTo>
                    <a:pt x="49234" y="41073"/>
                  </a:lnTo>
                  <a:lnTo>
                    <a:pt x="50419" y="41073"/>
                  </a:lnTo>
                  <a:lnTo>
                    <a:pt x="51955" y="41468"/>
                  </a:lnTo>
                  <a:lnTo>
                    <a:pt x="56299" y="43881"/>
                  </a:lnTo>
                  <a:lnTo>
                    <a:pt x="57484" y="44495"/>
                  </a:lnTo>
                  <a:lnTo>
                    <a:pt x="58449" y="44890"/>
                  </a:lnTo>
                  <a:lnTo>
                    <a:pt x="59239" y="45153"/>
                  </a:lnTo>
                  <a:lnTo>
                    <a:pt x="59853" y="45373"/>
                  </a:lnTo>
                  <a:lnTo>
                    <a:pt x="60292" y="45505"/>
                  </a:lnTo>
                  <a:lnTo>
                    <a:pt x="60687" y="45636"/>
                  </a:lnTo>
                  <a:lnTo>
                    <a:pt x="61082" y="45856"/>
                  </a:lnTo>
                  <a:lnTo>
                    <a:pt x="61521" y="46163"/>
                  </a:lnTo>
                  <a:lnTo>
                    <a:pt x="62003" y="46602"/>
                  </a:lnTo>
                  <a:lnTo>
                    <a:pt x="62574" y="47260"/>
                  </a:lnTo>
                  <a:lnTo>
                    <a:pt x="63232" y="48093"/>
                  </a:lnTo>
                  <a:lnTo>
                    <a:pt x="64066" y="49234"/>
                  </a:lnTo>
                  <a:lnTo>
                    <a:pt x="64636" y="49893"/>
                  </a:lnTo>
                  <a:lnTo>
                    <a:pt x="64680" y="49936"/>
                  </a:lnTo>
                  <a:lnTo>
                    <a:pt x="66874" y="50770"/>
                  </a:lnTo>
                  <a:lnTo>
                    <a:pt x="68673" y="51341"/>
                  </a:lnTo>
                  <a:lnTo>
                    <a:pt x="68717" y="51385"/>
                  </a:lnTo>
                  <a:lnTo>
                    <a:pt x="72798" y="51823"/>
                  </a:lnTo>
                  <a:lnTo>
                    <a:pt x="75080" y="51736"/>
                  </a:lnTo>
                  <a:lnTo>
                    <a:pt x="76879" y="52218"/>
                  </a:lnTo>
                  <a:lnTo>
                    <a:pt x="77010" y="52218"/>
                  </a:lnTo>
                  <a:lnTo>
                    <a:pt x="79380" y="51472"/>
                  </a:lnTo>
                  <a:lnTo>
                    <a:pt x="82276" y="50551"/>
                  </a:lnTo>
                  <a:lnTo>
                    <a:pt x="83241" y="50375"/>
                  </a:lnTo>
                  <a:lnTo>
                    <a:pt x="83285" y="50331"/>
                  </a:lnTo>
                  <a:lnTo>
                    <a:pt x="83329" y="50287"/>
                  </a:lnTo>
                  <a:lnTo>
                    <a:pt x="83373" y="50244"/>
                  </a:lnTo>
                  <a:lnTo>
                    <a:pt x="83373" y="50156"/>
                  </a:lnTo>
                  <a:lnTo>
                    <a:pt x="83329" y="50112"/>
                  </a:lnTo>
                  <a:lnTo>
                    <a:pt x="83285" y="50068"/>
                  </a:lnTo>
                  <a:lnTo>
                    <a:pt x="83241" y="50024"/>
                  </a:lnTo>
                  <a:lnTo>
                    <a:pt x="83154" y="50024"/>
                  </a:lnTo>
                  <a:lnTo>
                    <a:pt x="82232" y="50200"/>
                  </a:lnTo>
                  <a:lnTo>
                    <a:pt x="82188" y="50200"/>
                  </a:lnTo>
                  <a:lnTo>
                    <a:pt x="79292" y="51121"/>
                  </a:lnTo>
                  <a:lnTo>
                    <a:pt x="76923" y="51867"/>
                  </a:lnTo>
                  <a:lnTo>
                    <a:pt x="75167" y="51385"/>
                  </a:lnTo>
                  <a:lnTo>
                    <a:pt x="75080" y="51385"/>
                  </a:lnTo>
                  <a:lnTo>
                    <a:pt x="72798" y="51472"/>
                  </a:lnTo>
                  <a:lnTo>
                    <a:pt x="68761" y="51033"/>
                  </a:lnTo>
                  <a:lnTo>
                    <a:pt x="67006" y="50463"/>
                  </a:lnTo>
                  <a:lnTo>
                    <a:pt x="64855" y="49629"/>
                  </a:lnTo>
                  <a:lnTo>
                    <a:pt x="64329" y="49015"/>
                  </a:lnTo>
                  <a:lnTo>
                    <a:pt x="63495" y="47874"/>
                  </a:lnTo>
                  <a:lnTo>
                    <a:pt x="62793" y="46953"/>
                  </a:lnTo>
                  <a:lnTo>
                    <a:pt x="62223" y="46338"/>
                  </a:lnTo>
                  <a:lnTo>
                    <a:pt x="61696" y="45856"/>
                  </a:lnTo>
                  <a:lnTo>
                    <a:pt x="61257" y="45548"/>
                  </a:lnTo>
                  <a:lnTo>
                    <a:pt x="60862" y="45329"/>
                  </a:lnTo>
                  <a:lnTo>
                    <a:pt x="60424" y="45153"/>
                  </a:lnTo>
                  <a:lnTo>
                    <a:pt x="59941" y="45022"/>
                  </a:lnTo>
                  <a:lnTo>
                    <a:pt x="59327" y="44846"/>
                  </a:lnTo>
                  <a:lnTo>
                    <a:pt x="58581" y="44583"/>
                  </a:lnTo>
                  <a:lnTo>
                    <a:pt x="57615" y="44188"/>
                  </a:lnTo>
                  <a:lnTo>
                    <a:pt x="56474" y="43574"/>
                  </a:lnTo>
                  <a:lnTo>
                    <a:pt x="52086" y="41160"/>
                  </a:lnTo>
                  <a:lnTo>
                    <a:pt x="52042" y="41117"/>
                  </a:lnTo>
                  <a:lnTo>
                    <a:pt x="50463" y="40722"/>
                  </a:lnTo>
                  <a:lnTo>
                    <a:pt x="49190" y="40722"/>
                  </a:lnTo>
                  <a:lnTo>
                    <a:pt x="46996" y="41204"/>
                  </a:lnTo>
                  <a:lnTo>
                    <a:pt x="44802" y="41687"/>
                  </a:lnTo>
                  <a:lnTo>
                    <a:pt x="44802" y="41731"/>
                  </a:lnTo>
                  <a:lnTo>
                    <a:pt x="43354" y="42257"/>
                  </a:lnTo>
                  <a:lnTo>
                    <a:pt x="43310" y="42257"/>
                  </a:lnTo>
                  <a:lnTo>
                    <a:pt x="42696" y="42784"/>
                  </a:lnTo>
                  <a:lnTo>
                    <a:pt x="42652" y="42828"/>
                  </a:lnTo>
                  <a:lnTo>
                    <a:pt x="42038" y="43793"/>
                  </a:lnTo>
                  <a:lnTo>
                    <a:pt x="41072" y="45899"/>
                  </a:lnTo>
                  <a:lnTo>
                    <a:pt x="40546" y="46645"/>
                  </a:lnTo>
                  <a:lnTo>
                    <a:pt x="38790" y="48313"/>
                  </a:lnTo>
                  <a:lnTo>
                    <a:pt x="38044" y="48796"/>
                  </a:lnTo>
                  <a:lnTo>
                    <a:pt x="37299" y="49059"/>
                  </a:lnTo>
                  <a:lnTo>
                    <a:pt x="35368" y="49278"/>
                  </a:lnTo>
                  <a:lnTo>
                    <a:pt x="33437" y="49629"/>
                  </a:lnTo>
                  <a:lnTo>
                    <a:pt x="31243" y="50551"/>
                  </a:lnTo>
                  <a:lnTo>
                    <a:pt x="31199" y="50551"/>
                  </a:lnTo>
                  <a:lnTo>
                    <a:pt x="30321" y="51121"/>
                  </a:lnTo>
                  <a:lnTo>
                    <a:pt x="30278" y="51165"/>
                  </a:lnTo>
                  <a:lnTo>
                    <a:pt x="29751" y="51736"/>
                  </a:lnTo>
                  <a:lnTo>
                    <a:pt x="29751" y="51779"/>
                  </a:lnTo>
                  <a:lnTo>
                    <a:pt x="28347" y="53973"/>
                  </a:lnTo>
                  <a:lnTo>
                    <a:pt x="27864" y="54456"/>
                  </a:lnTo>
                  <a:lnTo>
                    <a:pt x="24398" y="54983"/>
                  </a:lnTo>
                  <a:lnTo>
                    <a:pt x="22862" y="54719"/>
                  </a:lnTo>
                  <a:lnTo>
                    <a:pt x="21238" y="54719"/>
                  </a:lnTo>
                  <a:lnTo>
                    <a:pt x="19439" y="55070"/>
                  </a:lnTo>
                  <a:lnTo>
                    <a:pt x="19395" y="55070"/>
                  </a:lnTo>
                  <a:lnTo>
                    <a:pt x="17333" y="55729"/>
                  </a:lnTo>
                  <a:lnTo>
                    <a:pt x="15622" y="56036"/>
                  </a:lnTo>
                  <a:lnTo>
                    <a:pt x="11628" y="56782"/>
                  </a:lnTo>
                  <a:lnTo>
                    <a:pt x="10487" y="56606"/>
                  </a:lnTo>
                  <a:lnTo>
                    <a:pt x="7196" y="56167"/>
                  </a:lnTo>
                  <a:lnTo>
                    <a:pt x="3905" y="55597"/>
                  </a:lnTo>
                  <a:lnTo>
                    <a:pt x="3686" y="55421"/>
                  </a:lnTo>
                  <a:lnTo>
                    <a:pt x="2589" y="53754"/>
                  </a:lnTo>
                  <a:lnTo>
                    <a:pt x="2589" y="53710"/>
                  </a:lnTo>
                  <a:lnTo>
                    <a:pt x="351" y="50902"/>
                  </a:lnTo>
                  <a:lnTo>
                    <a:pt x="351" y="50156"/>
                  </a:lnTo>
                  <a:lnTo>
                    <a:pt x="658" y="48006"/>
                  </a:lnTo>
                  <a:lnTo>
                    <a:pt x="1273" y="46777"/>
                  </a:lnTo>
                  <a:lnTo>
                    <a:pt x="2852" y="44759"/>
                  </a:lnTo>
                  <a:lnTo>
                    <a:pt x="5836" y="43135"/>
                  </a:lnTo>
                  <a:lnTo>
                    <a:pt x="5924" y="43091"/>
                  </a:lnTo>
                  <a:lnTo>
                    <a:pt x="6450" y="42214"/>
                  </a:lnTo>
                  <a:lnTo>
                    <a:pt x="6450" y="42170"/>
                  </a:lnTo>
                  <a:lnTo>
                    <a:pt x="7240" y="40414"/>
                  </a:lnTo>
                  <a:lnTo>
                    <a:pt x="8206" y="38703"/>
                  </a:lnTo>
                  <a:lnTo>
                    <a:pt x="9742" y="36641"/>
                  </a:lnTo>
                  <a:lnTo>
                    <a:pt x="9785" y="36641"/>
                  </a:lnTo>
                  <a:lnTo>
                    <a:pt x="10531" y="35280"/>
                  </a:lnTo>
                  <a:lnTo>
                    <a:pt x="10531" y="35193"/>
                  </a:lnTo>
                  <a:lnTo>
                    <a:pt x="10619" y="34315"/>
                  </a:lnTo>
                  <a:lnTo>
                    <a:pt x="10663" y="34271"/>
                  </a:lnTo>
                  <a:lnTo>
                    <a:pt x="10575" y="32823"/>
                  </a:lnTo>
                  <a:lnTo>
                    <a:pt x="10751" y="30454"/>
                  </a:lnTo>
                  <a:lnTo>
                    <a:pt x="11277" y="28479"/>
                  </a:lnTo>
                  <a:lnTo>
                    <a:pt x="12330" y="26329"/>
                  </a:lnTo>
                  <a:lnTo>
                    <a:pt x="13822" y="23608"/>
                  </a:lnTo>
                  <a:lnTo>
                    <a:pt x="14876" y="21634"/>
                  </a:lnTo>
                  <a:lnTo>
                    <a:pt x="16499" y="19176"/>
                  </a:lnTo>
                  <a:lnTo>
                    <a:pt x="17596" y="17816"/>
                  </a:lnTo>
                  <a:lnTo>
                    <a:pt x="19351" y="16675"/>
                  </a:lnTo>
                  <a:lnTo>
                    <a:pt x="20448" y="16149"/>
                  </a:lnTo>
                  <a:lnTo>
                    <a:pt x="21589" y="15710"/>
                  </a:lnTo>
                  <a:lnTo>
                    <a:pt x="23871" y="14788"/>
                  </a:lnTo>
                  <a:lnTo>
                    <a:pt x="23871" y="14744"/>
                  </a:lnTo>
                  <a:lnTo>
                    <a:pt x="24398" y="14350"/>
                  </a:lnTo>
                  <a:lnTo>
                    <a:pt x="25451" y="13209"/>
                  </a:lnTo>
                  <a:lnTo>
                    <a:pt x="27996" y="10576"/>
                  </a:lnTo>
                  <a:lnTo>
                    <a:pt x="27996" y="10532"/>
                  </a:lnTo>
                  <a:lnTo>
                    <a:pt x="29268" y="7021"/>
                  </a:lnTo>
                  <a:lnTo>
                    <a:pt x="30936" y="5179"/>
                  </a:lnTo>
                  <a:lnTo>
                    <a:pt x="32384" y="3467"/>
                  </a:lnTo>
                  <a:lnTo>
                    <a:pt x="33481" y="2414"/>
                  </a:lnTo>
                  <a:lnTo>
                    <a:pt x="34578" y="1668"/>
                  </a:lnTo>
                  <a:lnTo>
                    <a:pt x="36991" y="308"/>
                  </a:lnTo>
                  <a:lnTo>
                    <a:pt x="37035" y="264"/>
                  </a:lnTo>
                  <a:lnTo>
                    <a:pt x="37079" y="220"/>
                  </a:lnTo>
                  <a:lnTo>
                    <a:pt x="37079" y="132"/>
                  </a:lnTo>
                  <a:lnTo>
                    <a:pt x="37035" y="88"/>
                  </a:lnTo>
                  <a:lnTo>
                    <a:pt x="36991" y="1"/>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9" name="Google Shape;4839;p91"/>
            <p:cNvSpPr/>
            <p:nvPr/>
          </p:nvSpPr>
          <p:spPr>
            <a:xfrm>
              <a:off x="5156025" y="3211275"/>
              <a:ext cx="2045950" cy="1731100"/>
            </a:xfrm>
            <a:custGeom>
              <a:rect b="b" l="l" r="r" t="t"/>
              <a:pathLst>
                <a:path extrusionOk="0" h="69244" w="81838">
                  <a:moveTo>
                    <a:pt x="34271" y="0"/>
                  </a:moveTo>
                  <a:lnTo>
                    <a:pt x="32209" y="1492"/>
                  </a:lnTo>
                  <a:lnTo>
                    <a:pt x="29488" y="3818"/>
                  </a:lnTo>
                  <a:lnTo>
                    <a:pt x="25714" y="6846"/>
                  </a:lnTo>
                  <a:lnTo>
                    <a:pt x="20493" y="11058"/>
                  </a:lnTo>
                  <a:lnTo>
                    <a:pt x="18474" y="12682"/>
                  </a:lnTo>
                  <a:lnTo>
                    <a:pt x="18430" y="12726"/>
                  </a:lnTo>
                  <a:lnTo>
                    <a:pt x="14525" y="17640"/>
                  </a:lnTo>
                  <a:lnTo>
                    <a:pt x="12331" y="20536"/>
                  </a:lnTo>
                  <a:lnTo>
                    <a:pt x="10356" y="23038"/>
                  </a:lnTo>
                  <a:lnTo>
                    <a:pt x="8645" y="25319"/>
                  </a:lnTo>
                  <a:lnTo>
                    <a:pt x="8645" y="25363"/>
                  </a:lnTo>
                  <a:lnTo>
                    <a:pt x="7680" y="27075"/>
                  </a:lnTo>
                  <a:lnTo>
                    <a:pt x="7636" y="27118"/>
                  </a:lnTo>
                  <a:lnTo>
                    <a:pt x="6934" y="31463"/>
                  </a:lnTo>
                  <a:lnTo>
                    <a:pt x="6363" y="35763"/>
                  </a:lnTo>
                  <a:lnTo>
                    <a:pt x="6012" y="38308"/>
                  </a:lnTo>
                  <a:lnTo>
                    <a:pt x="5661" y="40546"/>
                  </a:lnTo>
                  <a:lnTo>
                    <a:pt x="5047" y="43179"/>
                  </a:lnTo>
                  <a:lnTo>
                    <a:pt x="4301" y="45592"/>
                  </a:lnTo>
                  <a:lnTo>
                    <a:pt x="3379" y="47128"/>
                  </a:lnTo>
                  <a:lnTo>
                    <a:pt x="2063" y="48927"/>
                  </a:lnTo>
                  <a:lnTo>
                    <a:pt x="746" y="51209"/>
                  </a:lnTo>
                  <a:lnTo>
                    <a:pt x="746" y="51253"/>
                  </a:lnTo>
                  <a:lnTo>
                    <a:pt x="527" y="52042"/>
                  </a:lnTo>
                  <a:lnTo>
                    <a:pt x="527" y="52086"/>
                  </a:lnTo>
                  <a:lnTo>
                    <a:pt x="176" y="55685"/>
                  </a:lnTo>
                  <a:lnTo>
                    <a:pt x="0" y="57659"/>
                  </a:lnTo>
                  <a:lnTo>
                    <a:pt x="0" y="57703"/>
                  </a:lnTo>
                  <a:lnTo>
                    <a:pt x="44" y="58010"/>
                  </a:lnTo>
                  <a:lnTo>
                    <a:pt x="88" y="58054"/>
                  </a:lnTo>
                  <a:lnTo>
                    <a:pt x="132" y="58142"/>
                  </a:lnTo>
                  <a:lnTo>
                    <a:pt x="1317" y="58625"/>
                  </a:lnTo>
                  <a:lnTo>
                    <a:pt x="2063" y="59414"/>
                  </a:lnTo>
                  <a:lnTo>
                    <a:pt x="3248" y="61652"/>
                  </a:lnTo>
                  <a:lnTo>
                    <a:pt x="4432" y="63890"/>
                  </a:lnTo>
                  <a:lnTo>
                    <a:pt x="5749" y="65865"/>
                  </a:lnTo>
                  <a:lnTo>
                    <a:pt x="6670" y="67006"/>
                  </a:lnTo>
                  <a:lnTo>
                    <a:pt x="6714" y="67050"/>
                  </a:lnTo>
                  <a:lnTo>
                    <a:pt x="9347" y="68936"/>
                  </a:lnTo>
                  <a:lnTo>
                    <a:pt x="9391" y="68936"/>
                  </a:lnTo>
                  <a:lnTo>
                    <a:pt x="10137" y="69244"/>
                  </a:lnTo>
                  <a:lnTo>
                    <a:pt x="10268" y="69244"/>
                  </a:lnTo>
                  <a:lnTo>
                    <a:pt x="10883" y="69024"/>
                  </a:lnTo>
                  <a:lnTo>
                    <a:pt x="10927" y="68980"/>
                  </a:lnTo>
                  <a:lnTo>
                    <a:pt x="13340" y="66611"/>
                  </a:lnTo>
                  <a:lnTo>
                    <a:pt x="17114" y="64417"/>
                  </a:lnTo>
                  <a:lnTo>
                    <a:pt x="18562" y="63627"/>
                  </a:lnTo>
                  <a:lnTo>
                    <a:pt x="20010" y="63495"/>
                  </a:lnTo>
                  <a:lnTo>
                    <a:pt x="22028" y="63100"/>
                  </a:lnTo>
                  <a:lnTo>
                    <a:pt x="22906" y="63056"/>
                  </a:lnTo>
                  <a:lnTo>
                    <a:pt x="26899" y="64373"/>
                  </a:lnTo>
                  <a:lnTo>
                    <a:pt x="29356" y="65075"/>
                  </a:lnTo>
                  <a:lnTo>
                    <a:pt x="31156" y="65601"/>
                  </a:lnTo>
                  <a:lnTo>
                    <a:pt x="31199" y="65601"/>
                  </a:lnTo>
                  <a:lnTo>
                    <a:pt x="31287" y="65558"/>
                  </a:lnTo>
                  <a:lnTo>
                    <a:pt x="33569" y="63846"/>
                  </a:lnTo>
                  <a:lnTo>
                    <a:pt x="33613" y="63802"/>
                  </a:lnTo>
                  <a:lnTo>
                    <a:pt x="35280" y="62091"/>
                  </a:lnTo>
                  <a:lnTo>
                    <a:pt x="36641" y="59678"/>
                  </a:lnTo>
                  <a:lnTo>
                    <a:pt x="37079" y="59239"/>
                  </a:lnTo>
                  <a:lnTo>
                    <a:pt x="38176" y="58712"/>
                  </a:lnTo>
                  <a:lnTo>
                    <a:pt x="40414" y="58361"/>
                  </a:lnTo>
                  <a:lnTo>
                    <a:pt x="40458" y="58317"/>
                  </a:lnTo>
                  <a:lnTo>
                    <a:pt x="43047" y="57264"/>
                  </a:lnTo>
                  <a:lnTo>
                    <a:pt x="43091" y="57220"/>
                  </a:lnTo>
                  <a:lnTo>
                    <a:pt x="45153" y="55597"/>
                  </a:lnTo>
                  <a:lnTo>
                    <a:pt x="47216" y="53929"/>
                  </a:lnTo>
                  <a:lnTo>
                    <a:pt x="48313" y="53403"/>
                  </a:lnTo>
                  <a:lnTo>
                    <a:pt x="50068" y="53359"/>
                  </a:lnTo>
                  <a:lnTo>
                    <a:pt x="50902" y="53403"/>
                  </a:lnTo>
                  <a:lnTo>
                    <a:pt x="53096" y="53534"/>
                  </a:lnTo>
                  <a:lnTo>
                    <a:pt x="54193" y="53666"/>
                  </a:lnTo>
                  <a:lnTo>
                    <a:pt x="55246" y="53842"/>
                  </a:lnTo>
                  <a:lnTo>
                    <a:pt x="56299" y="54061"/>
                  </a:lnTo>
                  <a:lnTo>
                    <a:pt x="57352" y="54412"/>
                  </a:lnTo>
                  <a:lnTo>
                    <a:pt x="57835" y="54631"/>
                  </a:lnTo>
                  <a:lnTo>
                    <a:pt x="58362" y="54851"/>
                  </a:lnTo>
                  <a:lnTo>
                    <a:pt x="58844" y="55114"/>
                  </a:lnTo>
                  <a:lnTo>
                    <a:pt x="59327" y="55421"/>
                  </a:lnTo>
                  <a:lnTo>
                    <a:pt x="60512" y="56518"/>
                  </a:lnTo>
                  <a:lnTo>
                    <a:pt x="60556" y="56518"/>
                  </a:lnTo>
                  <a:lnTo>
                    <a:pt x="65382" y="58493"/>
                  </a:lnTo>
                  <a:lnTo>
                    <a:pt x="65426" y="58537"/>
                  </a:lnTo>
                  <a:lnTo>
                    <a:pt x="66436" y="58581"/>
                  </a:lnTo>
                  <a:lnTo>
                    <a:pt x="68454" y="59019"/>
                  </a:lnTo>
                  <a:lnTo>
                    <a:pt x="70692" y="59327"/>
                  </a:lnTo>
                  <a:lnTo>
                    <a:pt x="70736" y="59370"/>
                  </a:lnTo>
                  <a:lnTo>
                    <a:pt x="73062" y="59414"/>
                  </a:lnTo>
                  <a:lnTo>
                    <a:pt x="75431" y="59546"/>
                  </a:lnTo>
                  <a:lnTo>
                    <a:pt x="75475" y="59546"/>
                  </a:lnTo>
                  <a:lnTo>
                    <a:pt x="79161" y="59370"/>
                  </a:lnTo>
                  <a:lnTo>
                    <a:pt x="79205" y="59370"/>
                  </a:lnTo>
                  <a:lnTo>
                    <a:pt x="81706" y="58712"/>
                  </a:lnTo>
                  <a:lnTo>
                    <a:pt x="81750" y="58668"/>
                  </a:lnTo>
                  <a:lnTo>
                    <a:pt x="81794" y="58625"/>
                  </a:lnTo>
                  <a:lnTo>
                    <a:pt x="81838" y="58537"/>
                  </a:lnTo>
                  <a:lnTo>
                    <a:pt x="81838" y="58493"/>
                  </a:lnTo>
                  <a:lnTo>
                    <a:pt x="81794" y="58405"/>
                  </a:lnTo>
                  <a:lnTo>
                    <a:pt x="81750" y="58361"/>
                  </a:lnTo>
                  <a:lnTo>
                    <a:pt x="81618" y="58361"/>
                  </a:lnTo>
                  <a:lnTo>
                    <a:pt x="79117" y="59019"/>
                  </a:lnTo>
                  <a:lnTo>
                    <a:pt x="75475" y="59195"/>
                  </a:lnTo>
                  <a:lnTo>
                    <a:pt x="73105" y="59063"/>
                  </a:lnTo>
                  <a:lnTo>
                    <a:pt x="70736" y="59019"/>
                  </a:lnTo>
                  <a:lnTo>
                    <a:pt x="68498" y="58668"/>
                  </a:lnTo>
                  <a:lnTo>
                    <a:pt x="66523" y="58273"/>
                  </a:lnTo>
                  <a:lnTo>
                    <a:pt x="66479" y="58230"/>
                  </a:lnTo>
                  <a:lnTo>
                    <a:pt x="65470" y="58186"/>
                  </a:lnTo>
                  <a:lnTo>
                    <a:pt x="62530" y="56957"/>
                  </a:lnTo>
                  <a:lnTo>
                    <a:pt x="60687" y="56211"/>
                  </a:lnTo>
                  <a:lnTo>
                    <a:pt x="59546" y="55158"/>
                  </a:lnTo>
                  <a:lnTo>
                    <a:pt x="59020" y="54851"/>
                  </a:lnTo>
                  <a:lnTo>
                    <a:pt x="58537" y="54544"/>
                  </a:lnTo>
                  <a:lnTo>
                    <a:pt x="58010" y="54324"/>
                  </a:lnTo>
                  <a:lnTo>
                    <a:pt x="57484" y="54105"/>
                  </a:lnTo>
                  <a:lnTo>
                    <a:pt x="56957" y="53885"/>
                  </a:lnTo>
                  <a:lnTo>
                    <a:pt x="56431" y="53754"/>
                  </a:lnTo>
                  <a:lnTo>
                    <a:pt x="55378" y="53491"/>
                  </a:lnTo>
                  <a:lnTo>
                    <a:pt x="54281" y="53315"/>
                  </a:lnTo>
                  <a:lnTo>
                    <a:pt x="53184" y="53183"/>
                  </a:lnTo>
                  <a:lnTo>
                    <a:pt x="50902" y="53052"/>
                  </a:lnTo>
                  <a:lnTo>
                    <a:pt x="50068" y="53008"/>
                  </a:lnTo>
                  <a:lnTo>
                    <a:pt x="48269" y="53052"/>
                  </a:lnTo>
                  <a:lnTo>
                    <a:pt x="48181" y="53052"/>
                  </a:lnTo>
                  <a:lnTo>
                    <a:pt x="47040" y="53666"/>
                  </a:lnTo>
                  <a:lnTo>
                    <a:pt x="46996" y="53666"/>
                  </a:lnTo>
                  <a:lnTo>
                    <a:pt x="44934" y="55290"/>
                  </a:lnTo>
                  <a:lnTo>
                    <a:pt x="42872" y="56913"/>
                  </a:lnTo>
                  <a:lnTo>
                    <a:pt x="40371" y="58010"/>
                  </a:lnTo>
                  <a:lnTo>
                    <a:pt x="38089" y="58361"/>
                  </a:lnTo>
                  <a:lnTo>
                    <a:pt x="38045" y="58405"/>
                  </a:lnTo>
                  <a:lnTo>
                    <a:pt x="36904" y="58932"/>
                  </a:lnTo>
                  <a:lnTo>
                    <a:pt x="36860" y="58932"/>
                  </a:lnTo>
                  <a:lnTo>
                    <a:pt x="36377" y="59458"/>
                  </a:lnTo>
                  <a:lnTo>
                    <a:pt x="36333" y="59502"/>
                  </a:lnTo>
                  <a:lnTo>
                    <a:pt x="35017" y="61872"/>
                  </a:lnTo>
                  <a:lnTo>
                    <a:pt x="33350" y="63583"/>
                  </a:lnTo>
                  <a:lnTo>
                    <a:pt x="31156" y="65207"/>
                  </a:lnTo>
                  <a:lnTo>
                    <a:pt x="29444" y="64724"/>
                  </a:lnTo>
                  <a:lnTo>
                    <a:pt x="27031" y="64066"/>
                  </a:lnTo>
                  <a:lnTo>
                    <a:pt x="22994" y="62705"/>
                  </a:lnTo>
                  <a:lnTo>
                    <a:pt x="22906" y="62705"/>
                  </a:lnTo>
                  <a:lnTo>
                    <a:pt x="21985" y="62749"/>
                  </a:lnTo>
                  <a:lnTo>
                    <a:pt x="19966" y="63144"/>
                  </a:lnTo>
                  <a:lnTo>
                    <a:pt x="18474" y="63276"/>
                  </a:lnTo>
                  <a:lnTo>
                    <a:pt x="18430" y="63276"/>
                  </a:lnTo>
                  <a:lnTo>
                    <a:pt x="13165" y="66304"/>
                  </a:lnTo>
                  <a:lnTo>
                    <a:pt x="13121" y="66347"/>
                  </a:lnTo>
                  <a:lnTo>
                    <a:pt x="10707" y="68717"/>
                  </a:lnTo>
                  <a:lnTo>
                    <a:pt x="10181" y="68893"/>
                  </a:lnTo>
                  <a:lnTo>
                    <a:pt x="9566" y="68629"/>
                  </a:lnTo>
                  <a:lnTo>
                    <a:pt x="6934" y="66786"/>
                  </a:lnTo>
                  <a:lnTo>
                    <a:pt x="6012" y="65645"/>
                  </a:lnTo>
                  <a:lnTo>
                    <a:pt x="4740" y="63715"/>
                  </a:lnTo>
                  <a:lnTo>
                    <a:pt x="3555" y="61477"/>
                  </a:lnTo>
                  <a:lnTo>
                    <a:pt x="2326" y="59239"/>
                  </a:lnTo>
                  <a:lnTo>
                    <a:pt x="2326" y="59195"/>
                  </a:lnTo>
                  <a:lnTo>
                    <a:pt x="1536" y="58361"/>
                  </a:lnTo>
                  <a:lnTo>
                    <a:pt x="1492" y="58317"/>
                  </a:lnTo>
                  <a:lnTo>
                    <a:pt x="395" y="57835"/>
                  </a:lnTo>
                  <a:lnTo>
                    <a:pt x="351" y="57659"/>
                  </a:lnTo>
                  <a:lnTo>
                    <a:pt x="527" y="55685"/>
                  </a:lnTo>
                  <a:lnTo>
                    <a:pt x="878" y="52130"/>
                  </a:lnTo>
                  <a:lnTo>
                    <a:pt x="1054" y="51340"/>
                  </a:lnTo>
                  <a:lnTo>
                    <a:pt x="2370" y="49102"/>
                  </a:lnTo>
                  <a:lnTo>
                    <a:pt x="3686" y="47347"/>
                  </a:lnTo>
                  <a:lnTo>
                    <a:pt x="3686" y="47303"/>
                  </a:lnTo>
                  <a:lnTo>
                    <a:pt x="4608" y="45768"/>
                  </a:lnTo>
                  <a:lnTo>
                    <a:pt x="4608" y="45724"/>
                  </a:lnTo>
                  <a:lnTo>
                    <a:pt x="5398" y="43266"/>
                  </a:lnTo>
                  <a:lnTo>
                    <a:pt x="5968" y="40634"/>
                  </a:lnTo>
                  <a:lnTo>
                    <a:pt x="6363" y="38396"/>
                  </a:lnTo>
                  <a:lnTo>
                    <a:pt x="6670" y="35807"/>
                  </a:lnTo>
                  <a:lnTo>
                    <a:pt x="7285" y="31506"/>
                  </a:lnTo>
                  <a:lnTo>
                    <a:pt x="7987" y="27206"/>
                  </a:lnTo>
                  <a:lnTo>
                    <a:pt x="8952" y="25539"/>
                  </a:lnTo>
                  <a:lnTo>
                    <a:pt x="10663" y="23257"/>
                  </a:lnTo>
                  <a:lnTo>
                    <a:pt x="12594" y="20756"/>
                  </a:lnTo>
                  <a:lnTo>
                    <a:pt x="14788" y="17860"/>
                  </a:lnTo>
                  <a:lnTo>
                    <a:pt x="18694" y="12945"/>
                  </a:lnTo>
                  <a:lnTo>
                    <a:pt x="25934" y="7109"/>
                  </a:lnTo>
                  <a:lnTo>
                    <a:pt x="29708" y="4081"/>
                  </a:lnTo>
                  <a:lnTo>
                    <a:pt x="32384" y="1756"/>
                  </a:lnTo>
                  <a:lnTo>
                    <a:pt x="34491" y="308"/>
                  </a:lnTo>
                  <a:lnTo>
                    <a:pt x="34534" y="264"/>
                  </a:lnTo>
                  <a:lnTo>
                    <a:pt x="34534" y="176"/>
                  </a:lnTo>
                  <a:lnTo>
                    <a:pt x="34534" y="132"/>
                  </a:lnTo>
                  <a:lnTo>
                    <a:pt x="34491" y="44"/>
                  </a:lnTo>
                  <a:lnTo>
                    <a:pt x="34447" y="0"/>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0" name="Google Shape;4840;p91"/>
            <p:cNvSpPr/>
            <p:nvPr/>
          </p:nvSpPr>
          <p:spPr>
            <a:xfrm>
              <a:off x="5473050" y="4092175"/>
              <a:ext cx="560600" cy="444300"/>
            </a:xfrm>
            <a:custGeom>
              <a:rect b="b" l="l" r="r" t="t"/>
              <a:pathLst>
                <a:path extrusionOk="0" h="17772" w="22424">
                  <a:moveTo>
                    <a:pt x="6188" y="483"/>
                  </a:moveTo>
                  <a:lnTo>
                    <a:pt x="6671" y="1361"/>
                  </a:lnTo>
                  <a:lnTo>
                    <a:pt x="6758" y="1448"/>
                  </a:lnTo>
                  <a:lnTo>
                    <a:pt x="8514" y="2107"/>
                  </a:lnTo>
                  <a:lnTo>
                    <a:pt x="12551" y="3862"/>
                  </a:lnTo>
                  <a:lnTo>
                    <a:pt x="12814" y="4213"/>
                  </a:lnTo>
                  <a:lnTo>
                    <a:pt x="13384" y="5441"/>
                  </a:lnTo>
                  <a:lnTo>
                    <a:pt x="14394" y="7197"/>
                  </a:lnTo>
                  <a:lnTo>
                    <a:pt x="14920" y="9391"/>
                  </a:lnTo>
                  <a:lnTo>
                    <a:pt x="15359" y="10707"/>
                  </a:lnTo>
                  <a:lnTo>
                    <a:pt x="15359" y="10751"/>
                  </a:lnTo>
                  <a:lnTo>
                    <a:pt x="16105" y="11936"/>
                  </a:lnTo>
                  <a:lnTo>
                    <a:pt x="16149" y="11980"/>
                  </a:lnTo>
                  <a:lnTo>
                    <a:pt x="17070" y="12682"/>
                  </a:lnTo>
                  <a:lnTo>
                    <a:pt x="17114" y="12682"/>
                  </a:lnTo>
                  <a:lnTo>
                    <a:pt x="19440" y="13384"/>
                  </a:lnTo>
                  <a:lnTo>
                    <a:pt x="19528" y="13384"/>
                  </a:lnTo>
                  <a:lnTo>
                    <a:pt x="20712" y="13252"/>
                  </a:lnTo>
                  <a:lnTo>
                    <a:pt x="21985" y="13472"/>
                  </a:lnTo>
                  <a:lnTo>
                    <a:pt x="22029" y="13515"/>
                  </a:lnTo>
                  <a:lnTo>
                    <a:pt x="21897" y="13603"/>
                  </a:lnTo>
                  <a:lnTo>
                    <a:pt x="20669" y="14130"/>
                  </a:lnTo>
                  <a:lnTo>
                    <a:pt x="16105" y="15534"/>
                  </a:lnTo>
                  <a:lnTo>
                    <a:pt x="13735" y="16368"/>
                  </a:lnTo>
                  <a:lnTo>
                    <a:pt x="11234" y="17421"/>
                  </a:lnTo>
                  <a:lnTo>
                    <a:pt x="10883" y="17377"/>
                  </a:lnTo>
                  <a:lnTo>
                    <a:pt x="8733" y="16499"/>
                  </a:lnTo>
                  <a:lnTo>
                    <a:pt x="5223" y="15051"/>
                  </a:lnTo>
                  <a:lnTo>
                    <a:pt x="5179" y="15051"/>
                  </a:lnTo>
                  <a:lnTo>
                    <a:pt x="747" y="13910"/>
                  </a:lnTo>
                  <a:lnTo>
                    <a:pt x="396" y="13515"/>
                  </a:lnTo>
                  <a:lnTo>
                    <a:pt x="352" y="12945"/>
                  </a:lnTo>
                  <a:lnTo>
                    <a:pt x="703" y="11716"/>
                  </a:lnTo>
                  <a:lnTo>
                    <a:pt x="1230" y="10839"/>
                  </a:lnTo>
                  <a:lnTo>
                    <a:pt x="2634" y="8732"/>
                  </a:lnTo>
                  <a:lnTo>
                    <a:pt x="5091" y="5003"/>
                  </a:lnTo>
                  <a:lnTo>
                    <a:pt x="5135" y="4959"/>
                  </a:lnTo>
                  <a:lnTo>
                    <a:pt x="5749" y="2896"/>
                  </a:lnTo>
                  <a:lnTo>
                    <a:pt x="5749" y="2853"/>
                  </a:lnTo>
                  <a:lnTo>
                    <a:pt x="6056" y="790"/>
                  </a:lnTo>
                  <a:lnTo>
                    <a:pt x="6188" y="483"/>
                  </a:lnTo>
                  <a:close/>
                  <a:moveTo>
                    <a:pt x="6144" y="0"/>
                  </a:moveTo>
                  <a:lnTo>
                    <a:pt x="6056" y="44"/>
                  </a:lnTo>
                  <a:lnTo>
                    <a:pt x="6013" y="132"/>
                  </a:lnTo>
                  <a:lnTo>
                    <a:pt x="5749" y="659"/>
                  </a:lnTo>
                  <a:lnTo>
                    <a:pt x="5705" y="702"/>
                  </a:lnTo>
                  <a:lnTo>
                    <a:pt x="5398" y="2809"/>
                  </a:lnTo>
                  <a:lnTo>
                    <a:pt x="4784" y="4827"/>
                  </a:lnTo>
                  <a:lnTo>
                    <a:pt x="2370" y="8557"/>
                  </a:lnTo>
                  <a:lnTo>
                    <a:pt x="922" y="10619"/>
                  </a:lnTo>
                  <a:lnTo>
                    <a:pt x="396" y="11541"/>
                  </a:lnTo>
                  <a:lnTo>
                    <a:pt x="352" y="11585"/>
                  </a:lnTo>
                  <a:lnTo>
                    <a:pt x="1" y="12857"/>
                  </a:lnTo>
                  <a:lnTo>
                    <a:pt x="1" y="12945"/>
                  </a:lnTo>
                  <a:lnTo>
                    <a:pt x="45" y="13603"/>
                  </a:lnTo>
                  <a:lnTo>
                    <a:pt x="89" y="13735"/>
                  </a:lnTo>
                  <a:lnTo>
                    <a:pt x="527" y="14174"/>
                  </a:lnTo>
                  <a:lnTo>
                    <a:pt x="615" y="14218"/>
                  </a:lnTo>
                  <a:lnTo>
                    <a:pt x="5091" y="15402"/>
                  </a:lnTo>
                  <a:lnTo>
                    <a:pt x="8601" y="16806"/>
                  </a:lnTo>
                  <a:lnTo>
                    <a:pt x="10752" y="17728"/>
                  </a:lnTo>
                  <a:lnTo>
                    <a:pt x="10795" y="17728"/>
                  </a:lnTo>
                  <a:lnTo>
                    <a:pt x="11234" y="17772"/>
                  </a:lnTo>
                  <a:lnTo>
                    <a:pt x="11322" y="17772"/>
                  </a:lnTo>
                  <a:lnTo>
                    <a:pt x="13867" y="16719"/>
                  </a:lnTo>
                  <a:lnTo>
                    <a:pt x="16193" y="15885"/>
                  </a:lnTo>
                  <a:lnTo>
                    <a:pt x="20756" y="14437"/>
                  </a:lnTo>
                  <a:lnTo>
                    <a:pt x="20800" y="14437"/>
                  </a:lnTo>
                  <a:lnTo>
                    <a:pt x="22073" y="13910"/>
                  </a:lnTo>
                  <a:lnTo>
                    <a:pt x="22117" y="13866"/>
                  </a:lnTo>
                  <a:lnTo>
                    <a:pt x="22380" y="13647"/>
                  </a:lnTo>
                  <a:lnTo>
                    <a:pt x="22424" y="13559"/>
                  </a:lnTo>
                  <a:lnTo>
                    <a:pt x="22424" y="13515"/>
                  </a:lnTo>
                  <a:lnTo>
                    <a:pt x="22424" y="13428"/>
                  </a:lnTo>
                  <a:lnTo>
                    <a:pt x="22380" y="13384"/>
                  </a:lnTo>
                  <a:lnTo>
                    <a:pt x="22204" y="13208"/>
                  </a:lnTo>
                  <a:lnTo>
                    <a:pt x="22117" y="13121"/>
                  </a:lnTo>
                  <a:lnTo>
                    <a:pt x="20756" y="12901"/>
                  </a:lnTo>
                  <a:lnTo>
                    <a:pt x="20712" y="12901"/>
                  </a:lnTo>
                  <a:lnTo>
                    <a:pt x="19528" y="13033"/>
                  </a:lnTo>
                  <a:lnTo>
                    <a:pt x="17246" y="12375"/>
                  </a:lnTo>
                  <a:lnTo>
                    <a:pt x="16368" y="11716"/>
                  </a:lnTo>
                  <a:lnTo>
                    <a:pt x="15666" y="10575"/>
                  </a:lnTo>
                  <a:lnTo>
                    <a:pt x="15271" y="9303"/>
                  </a:lnTo>
                  <a:lnTo>
                    <a:pt x="14745" y="7109"/>
                  </a:lnTo>
                  <a:lnTo>
                    <a:pt x="14701" y="7065"/>
                  </a:lnTo>
                  <a:lnTo>
                    <a:pt x="13692" y="5310"/>
                  </a:lnTo>
                  <a:lnTo>
                    <a:pt x="13121" y="4081"/>
                  </a:lnTo>
                  <a:lnTo>
                    <a:pt x="13077" y="4037"/>
                  </a:lnTo>
                  <a:lnTo>
                    <a:pt x="12814" y="3642"/>
                  </a:lnTo>
                  <a:lnTo>
                    <a:pt x="12726" y="3555"/>
                  </a:lnTo>
                  <a:lnTo>
                    <a:pt x="8645" y="1756"/>
                  </a:lnTo>
                  <a:lnTo>
                    <a:pt x="6934" y="1141"/>
                  </a:lnTo>
                  <a:lnTo>
                    <a:pt x="6495" y="307"/>
                  </a:lnTo>
                  <a:lnTo>
                    <a:pt x="6451" y="264"/>
                  </a:lnTo>
                  <a:lnTo>
                    <a:pt x="6276" y="88"/>
                  </a:lnTo>
                  <a:lnTo>
                    <a:pt x="6232" y="44"/>
                  </a:lnTo>
                  <a:lnTo>
                    <a:pt x="6144" y="0"/>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1" name="Google Shape;4841;p91"/>
            <p:cNvSpPr/>
            <p:nvPr/>
          </p:nvSpPr>
          <p:spPr>
            <a:xfrm>
              <a:off x="5446725" y="4038425"/>
              <a:ext cx="650550" cy="557300"/>
            </a:xfrm>
            <a:custGeom>
              <a:rect b="b" l="l" r="r" t="t"/>
              <a:pathLst>
                <a:path extrusionOk="0" h="22292" w="26022">
                  <a:moveTo>
                    <a:pt x="10225" y="351"/>
                  </a:moveTo>
                  <a:lnTo>
                    <a:pt x="10795" y="571"/>
                  </a:lnTo>
                  <a:lnTo>
                    <a:pt x="12946" y="2238"/>
                  </a:lnTo>
                  <a:lnTo>
                    <a:pt x="14832" y="3554"/>
                  </a:lnTo>
                  <a:lnTo>
                    <a:pt x="16017" y="4871"/>
                  </a:lnTo>
                  <a:lnTo>
                    <a:pt x="17026" y="6494"/>
                  </a:lnTo>
                  <a:lnTo>
                    <a:pt x="17948" y="8337"/>
                  </a:lnTo>
                  <a:lnTo>
                    <a:pt x="18431" y="10926"/>
                  </a:lnTo>
                  <a:lnTo>
                    <a:pt x="18957" y="13691"/>
                  </a:lnTo>
                  <a:lnTo>
                    <a:pt x="18957" y="13779"/>
                  </a:lnTo>
                  <a:lnTo>
                    <a:pt x="19308" y="14174"/>
                  </a:lnTo>
                  <a:lnTo>
                    <a:pt x="19396" y="14217"/>
                  </a:lnTo>
                  <a:lnTo>
                    <a:pt x="20800" y="14568"/>
                  </a:lnTo>
                  <a:lnTo>
                    <a:pt x="20844" y="14568"/>
                  </a:lnTo>
                  <a:lnTo>
                    <a:pt x="21941" y="14612"/>
                  </a:lnTo>
                  <a:lnTo>
                    <a:pt x="25364" y="15227"/>
                  </a:lnTo>
                  <a:lnTo>
                    <a:pt x="25583" y="15358"/>
                  </a:lnTo>
                  <a:lnTo>
                    <a:pt x="25671" y="15622"/>
                  </a:lnTo>
                  <a:lnTo>
                    <a:pt x="25583" y="16368"/>
                  </a:lnTo>
                  <a:lnTo>
                    <a:pt x="25408" y="16631"/>
                  </a:lnTo>
                  <a:lnTo>
                    <a:pt x="24969" y="16894"/>
                  </a:lnTo>
                  <a:lnTo>
                    <a:pt x="23916" y="17026"/>
                  </a:lnTo>
                  <a:lnTo>
                    <a:pt x="23872" y="17070"/>
                  </a:lnTo>
                  <a:lnTo>
                    <a:pt x="19659" y="18693"/>
                  </a:lnTo>
                  <a:lnTo>
                    <a:pt x="19615" y="18693"/>
                  </a:lnTo>
                  <a:lnTo>
                    <a:pt x="19133" y="19044"/>
                  </a:lnTo>
                  <a:lnTo>
                    <a:pt x="17772" y="19659"/>
                  </a:lnTo>
                  <a:lnTo>
                    <a:pt x="13165" y="21370"/>
                  </a:lnTo>
                  <a:lnTo>
                    <a:pt x="11805" y="21940"/>
                  </a:lnTo>
                  <a:lnTo>
                    <a:pt x="11278" y="21853"/>
                  </a:lnTo>
                  <a:lnTo>
                    <a:pt x="10093" y="21370"/>
                  </a:lnTo>
                  <a:lnTo>
                    <a:pt x="8075" y="20492"/>
                  </a:lnTo>
                  <a:lnTo>
                    <a:pt x="5661" y="19439"/>
                  </a:lnTo>
                  <a:lnTo>
                    <a:pt x="878" y="17377"/>
                  </a:lnTo>
                  <a:lnTo>
                    <a:pt x="483" y="16543"/>
                  </a:lnTo>
                  <a:lnTo>
                    <a:pt x="396" y="16236"/>
                  </a:lnTo>
                  <a:lnTo>
                    <a:pt x="352" y="15885"/>
                  </a:lnTo>
                  <a:lnTo>
                    <a:pt x="352" y="15534"/>
                  </a:lnTo>
                  <a:lnTo>
                    <a:pt x="396" y="15183"/>
                  </a:lnTo>
                  <a:lnTo>
                    <a:pt x="440" y="14832"/>
                  </a:lnTo>
                  <a:lnTo>
                    <a:pt x="571" y="14481"/>
                  </a:lnTo>
                  <a:lnTo>
                    <a:pt x="834" y="13822"/>
                  </a:lnTo>
                  <a:lnTo>
                    <a:pt x="1186" y="13120"/>
                  </a:lnTo>
                  <a:lnTo>
                    <a:pt x="1580" y="12462"/>
                  </a:lnTo>
                  <a:lnTo>
                    <a:pt x="2458" y="11190"/>
                  </a:lnTo>
                  <a:lnTo>
                    <a:pt x="3116" y="10312"/>
                  </a:lnTo>
                  <a:lnTo>
                    <a:pt x="3380" y="9873"/>
                  </a:lnTo>
                  <a:lnTo>
                    <a:pt x="3643" y="9434"/>
                  </a:lnTo>
                  <a:lnTo>
                    <a:pt x="4915" y="6889"/>
                  </a:lnTo>
                  <a:lnTo>
                    <a:pt x="4915" y="6846"/>
                  </a:lnTo>
                  <a:lnTo>
                    <a:pt x="5617" y="4388"/>
                  </a:lnTo>
                  <a:lnTo>
                    <a:pt x="6144" y="2326"/>
                  </a:lnTo>
                  <a:lnTo>
                    <a:pt x="6890" y="1492"/>
                  </a:lnTo>
                  <a:lnTo>
                    <a:pt x="8382" y="966"/>
                  </a:lnTo>
                  <a:lnTo>
                    <a:pt x="8470" y="922"/>
                  </a:lnTo>
                  <a:lnTo>
                    <a:pt x="8909" y="351"/>
                  </a:lnTo>
                  <a:close/>
                  <a:moveTo>
                    <a:pt x="8865" y="0"/>
                  </a:moveTo>
                  <a:lnTo>
                    <a:pt x="8777" y="44"/>
                  </a:lnTo>
                  <a:lnTo>
                    <a:pt x="8733" y="88"/>
                  </a:lnTo>
                  <a:lnTo>
                    <a:pt x="8206" y="658"/>
                  </a:lnTo>
                  <a:lnTo>
                    <a:pt x="6758" y="1185"/>
                  </a:lnTo>
                  <a:lnTo>
                    <a:pt x="6671" y="1229"/>
                  </a:lnTo>
                  <a:lnTo>
                    <a:pt x="5837" y="2150"/>
                  </a:lnTo>
                  <a:lnTo>
                    <a:pt x="5793" y="2194"/>
                  </a:lnTo>
                  <a:lnTo>
                    <a:pt x="5310" y="4300"/>
                  </a:lnTo>
                  <a:lnTo>
                    <a:pt x="4608" y="6758"/>
                  </a:lnTo>
                  <a:lnTo>
                    <a:pt x="3336" y="9303"/>
                  </a:lnTo>
                  <a:lnTo>
                    <a:pt x="3072" y="9698"/>
                  </a:lnTo>
                  <a:lnTo>
                    <a:pt x="2809" y="10093"/>
                  </a:lnTo>
                  <a:lnTo>
                    <a:pt x="2195" y="11014"/>
                  </a:lnTo>
                  <a:lnTo>
                    <a:pt x="1712" y="11672"/>
                  </a:lnTo>
                  <a:lnTo>
                    <a:pt x="1229" y="12331"/>
                  </a:lnTo>
                  <a:lnTo>
                    <a:pt x="834" y="13033"/>
                  </a:lnTo>
                  <a:lnTo>
                    <a:pt x="483" y="13735"/>
                  </a:lnTo>
                  <a:lnTo>
                    <a:pt x="176" y="14437"/>
                  </a:lnTo>
                  <a:lnTo>
                    <a:pt x="89" y="14832"/>
                  </a:lnTo>
                  <a:lnTo>
                    <a:pt x="45" y="15183"/>
                  </a:lnTo>
                  <a:lnTo>
                    <a:pt x="1" y="15534"/>
                  </a:lnTo>
                  <a:lnTo>
                    <a:pt x="1" y="15929"/>
                  </a:lnTo>
                  <a:lnTo>
                    <a:pt x="89" y="16280"/>
                  </a:lnTo>
                  <a:lnTo>
                    <a:pt x="176" y="16675"/>
                  </a:lnTo>
                  <a:lnTo>
                    <a:pt x="176" y="16719"/>
                  </a:lnTo>
                  <a:lnTo>
                    <a:pt x="615" y="17596"/>
                  </a:lnTo>
                  <a:lnTo>
                    <a:pt x="703" y="17684"/>
                  </a:lnTo>
                  <a:lnTo>
                    <a:pt x="5530" y="19746"/>
                  </a:lnTo>
                  <a:lnTo>
                    <a:pt x="7899" y="20843"/>
                  </a:lnTo>
                  <a:lnTo>
                    <a:pt x="9962" y="21721"/>
                  </a:lnTo>
                  <a:lnTo>
                    <a:pt x="11190" y="22160"/>
                  </a:lnTo>
                  <a:lnTo>
                    <a:pt x="11190" y="22204"/>
                  </a:lnTo>
                  <a:lnTo>
                    <a:pt x="11805" y="22291"/>
                  </a:lnTo>
                  <a:lnTo>
                    <a:pt x="11892" y="22291"/>
                  </a:lnTo>
                  <a:lnTo>
                    <a:pt x="13297" y="21721"/>
                  </a:lnTo>
                  <a:lnTo>
                    <a:pt x="17904" y="20010"/>
                  </a:lnTo>
                  <a:lnTo>
                    <a:pt x="19308" y="19351"/>
                  </a:lnTo>
                  <a:lnTo>
                    <a:pt x="19835" y="19000"/>
                  </a:lnTo>
                  <a:lnTo>
                    <a:pt x="23960" y="17377"/>
                  </a:lnTo>
                  <a:lnTo>
                    <a:pt x="25057" y="17245"/>
                  </a:lnTo>
                  <a:lnTo>
                    <a:pt x="25100" y="17201"/>
                  </a:lnTo>
                  <a:lnTo>
                    <a:pt x="25627" y="16938"/>
                  </a:lnTo>
                  <a:lnTo>
                    <a:pt x="25671" y="16850"/>
                  </a:lnTo>
                  <a:lnTo>
                    <a:pt x="25890" y="16499"/>
                  </a:lnTo>
                  <a:lnTo>
                    <a:pt x="25934" y="16411"/>
                  </a:lnTo>
                  <a:lnTo>
                    <a:pt x="26022" y="15622"/>
                  </a:lnTo>
                  <a:lnTo>
                    <a:pt x="26022" y="15490"/>
                  </a:lnTo>
                  <a:lnTo>
                    <a:pt x="25846" y="15183"/>
                  </a:lnTo>
                  <a:lnTo>
                    <a:pt x="25803" y="15139"/>
                  </a:lnTo>
                  <a:lnTo>
                    <a:pt x="25539" y="14919"/>
                  </a:lnTo>
                  <a:lnTo>
                    <a:pt x="25451" y="14876"/>
                  </a:lnTo>
                  <a:lnTo>
                    <a:pt x="21985" y="14261"/>
                  </a:lnTo>
                  <a:lnTo>
                    <a:pt x="20844" y="14217"/>
                  </a:lnTo>
                  <a:lnTo>
                    <a:pt x="19528" y="13866"/>
                  </a:lnTo>
                  <a:lnTo>
                    <a:pt x="19264" y="13603"/>
                  </a:lnTo>
                  <a:lnTo>
                    <a:pt x="18782" y="10882"/>
                  </a:lnTo>
                  <a:lnTo>
                    <a:pt x="18299" y="8250"/>
                  </a:lnTo>
                  <a:lnTo>
                    <a:pt x="18255" y="8162"/>
                  </a:lnTo>
                  <a:lnTo>
                    <a:pt x="17334" y="6319"/>
                  </a:lnTo>
                  <a:lnTo>
                    <a:pt x="16324" y="4651"/>
                  </a:lnTo>
                  <a:lnTo>
                    <a:pt x="16280" y="4651"/>
                  </a:lnTo>
                  <a:lnTo>
                    <a:pt x="15052" y="3291"/>
                  </a:lnTo>
                  <a:lnTo>
                    <a:pt x="13165" y="1975"/>
                  </a:lnTo>
                  <a:lnTo>
                    <a:pt x="11015" y="307"/>
                  </a:lnTo>
                  <a:lnTo>
                    <a:pt x="10971" y="263"/>
                  </a:lnTo>
                  <a:lnTo>
                    <a:pt x="10357" y="44"/>
                  </a:lnTo>
                  <a:lnTo>
                    <a:pt x="10269" y="0"/>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2" name="Google Shape;4842;p91"/>
            <p:cNvSpPr/>
            <p:nvPr/>
          </p:nvSpPr>
          <p:spPr>
            <a:xfrm>
              <a:off x="5262425" y="3874975"/>
              <a:ext cx="889700" cy="781075"/>
            </a:xfrm>
            <a:custGeom>
              <a:rect b="b" l="l" r="r" t="t"/>
              <a:pathLst>
                <a:path extrusionOk="0" h="31243" w="35588">
                  <a:moveTo>
                    <a:pt x="16807" y="351"/>
                  </a:moveTo>
                  <a:lnTo>
                    <a:pt x="17070" y="658"/>
                  </a:lnTo>
                  <a:lnTo>
                    <a:pt x="17509" y="1404"/>
                  </a:lnTo>
                  <a:lnTo>
                    <a:pt x="18431" y="3467"/>
                  </a:lnTo>
                  <a:lnTo>
                    <a:pt x="18475" y="3554"/>
                  </a:lnTo>
                  <a:lnTo>
                    <a:pt x="19879" y="4344"/>
                  </a:lnTo>
                  <a:lnTo>
                    <a:pt x="21766" y="5968"/>
                  </a:lnTo>
                  <a:lnTo>
                    <a:pt x="23784" y="7811"/>
                  </a:lnTo>
                  <a:lnTo>
                    <a:pt x="25627" y="10092"/>
                  </a:lnTo>
                  <a:lnTo>
                    <a:pt x="27689" y="13427"/>
                  </a:lnTo>
                  <a:lnTo>
                    <a:pt x="28128" y="15490"/>
                  </a:lnTo>
                  <a:lnTo>
                    <a:pt x="28567" y="18298"/>
                  </a:lnTo>
                  <a:lnTo>
                    <a:pt x="28918" y="19746"/>
                  </a:lnTo>
                  <a:lnTo>
                    <a:pt x="28962" y="19834"/>
                  </a:lnTo>
                  <a:lnTo>
                    <a:pt x="29489" y="20273"/>
                  </a:lnTo>
                  <a:lnTo>
                    <a:pt x="29576" y="20317"/>
                  </a:lnTo>
                  <a:lnTo>
                    <a:pt x="30761" y="20536"/>
                  </a:lnTo>
                  <a:lnTo>
                    <a:pt x="32955" y="20931"/>
                  </a:lnTo>
                  <a:lnTo>
                    <a:pt x="35237" y="21852"/>
                  </a:lnTo>
                  <a:lnTo>
                    <a:pt x="35193" y="21940"/>
                  </a:lnTo>
                  <a:lnTo>
                    <a:pt x="34842" y="22511"/>
                  </a:lnTo>
                  <a:lnTo>
                    <a:pt x="34272" y="24046"/>
                  </a:lnTo>
                  <a:lnTo>
                    <a:pt x="33877" y="24661"/>
                  </a:lnTo>
                  <a:lnTo>
                    <a:pt x="33350" y="25012"/>
                  </a:lnTo>
                  <a:lnTo>
                    <a:pt x="31024" y="25319"/>
                  </a:lnTo>
                  <a:lnTo>
                    <a:pt x="30980" y="25319"/>
                  </a:lnTo>
                  <a:lnTo>
                    <a:pt x="28172" y="26372"/>
                  </a:lnTo>
                  <a:lnTo>
                    <a:pt x="28128" y="26372"/>
                  </a:lnTo>
                  <a:lnTo>
                    <a:pt x="26636" y="27557"/>
                  </a:lnTo>
                  <a:lnTo>
                    <a:pt x="24223" y="28654"/>
                  </a:lnTo>
                  <a:lnTo>
                    <a:pt x="21941" y="29575"/>
                  </a:lnTo>
                  <a:lnTo>
                    <a:pt x="20361" y="30234"/>
                  </a:lnTo>
                  <a:lnTo>
                    <a:pt x="19220" y="30716"/>
                  </a:lnTo>
                  <a:lnTo>
                    <a:pt x="18826" y="30848"/>
                  </a:lnTo>
                  <a:lnTo>
                    <a:pt x="18475" y="30892"/>
                  </a:lnTo>
                  <a:lnTo>
                    <a:pt x="18167" y="30848"/>
                  </a:lnTo>
                  <a:lnTo>
                    <a:pt x="17816" y="30760"/>
                  </a:lnTo>
                  <a:lnTo>
                    <a:pt x="17421" y="30628"/>
                  </a:lnTo>
                  <a:lnTo>
                    <a:pt x="16895" y="30409"/>
                  </a:lnTo>
                  <a:lnTo>
                    <a:pt x="16105" y="30058"/>
                  </a:lnTo>
                  <a:lnTo>
                    <a:pt x="15096" y="29619"/>
                  </a:lnTo>
                  <a:lnTo>
                    <a:pt x="13779" y="29137"/>
                  </a:lnTo>
                  <a:lnTo>
                    <a:pt x="12068" y="28566"/>
                  </a:lnTo>
                  <a:lnTo>
                    <a:pt x="9303" y="27952"/>
                  </a:lnTo>
                  <a:lnTo>
                    <a:pt x="9303" y="27908"/>
                  </a:lnTo>
                  <a:lnTo>
                    <a:pt x="9260" y="27952"/>
                  </a:lnTo>
                  <a:lnTo>
                    <a:pt x="7592" y="28303"/>
                  </a:lnTo>
                  <a:lnTo>
                    <a:pt x="5749" y="28171"/>
                  </a:lnTo>
                  <a:lnTo>
                    <a:pt x="5705" y="28171"/>
                  </a:lnTo>
                  <a:lnTo>
                    <a:pt x="4477" y="28347"/>
                  </a:lnTo>
                  <a:lnTo>
                    <a:pt x="4433" y="28347"/>
                  </a:lnTo>
                  <a:lnTo>
                    <a:pt x="966" y="29531"/>
                  </a:lnTo>
                  <a:lnTo>
                    <a:pt x="747" y="29400"/>
                  </a:lnTo>
                  <a:lnTo>
                    <a:pt x="352" y="28610"/>
                  </a:lnTo>
                  <a:lnTo>
                    <a:pt x="396" y="27952"/>
                  </a:lnTo>
                  <a:lnTo>
                    <a:pt x="615" y="26855"/>
                  </a:lnTo>
                  <a:lnTo>
                    <a:pt x="1405" y="25538"/>
                  </a:lnTo>
                  <a:lnTo>
                    <a:pt x="2151" y="24836"/>
                  </a:lnTo>
                  <a:lnTo>
                    <a:pt x="4038" y="24222"/>
                  </a:lnTo>
                  <a:lnTo>
                    <a:pt x="5530" y="24924"/>
                  </a:lnTo>
                  <a:lnTo>
                    <a:pt x="5661" y="24924"/>
                  </a:lnTo>
                  <a:lnTo>
                    <a:pt x="6144" y="24792"/>
                  </a:lnTo>
                  <a:lnTo>
                    <a:pt x="6188" y="24749"/>
                  </a:lnTo>
                  <a:lnTo>
                    <a:pt x="6583" y="24485"/>
                  </a:lnTo>
                  <a:lnTo>
                    <a:pt x="6627" y="24441"/>
                  </a:lnTo>
                  <a:lnTo>
                    <a:pt x="6890" y="24003"/>
                  </a:lnTo>
                  <a:lnTo>
                    <a:pt x="6890" y="23915"/>
                  </a:lnTo>
                  <a:lnTo>
                    <a:pt x="6846" y="23037"/>
                  </a:lnTo>
                  <a:lnTo>
                    <a:pt x="6715" y="22291"/>
                  </a:lnTo>
                  <a:lnTo>
                    <a:pt x="6846" y="21501"/>
                  </a:lnTo>
                  <a:lnTo>
                    <a:pt x="7855" y="19132"/>
                  </a:lnTo>
                  <a:lnTo>
                    <a:pt x="10269" y="15621"/>
                  </a:lnTo>
                  <a:lnTo>
                    <a:pt x="10269" y="15578"/>
                  </a:lnTo>
                  <a:lnTo>
                    <a:pt x="11278" y="13735"/>
                  </a:lnTo>
                  <a:lnTo>
                    <a:pt x="11278" y="13647"/>
                  </a:lnTo>
                  <a:lnTo>
                    <a:pt x="11278" y="12813"/>
                  </a:lnTo>
                  <a:lnTo>
                    <a:pt x="12156" y="8995"/>
                  </a:lnTo>
                  <a:lnTo>
                    <a:pt x="12375" y="8469"/>
                  </a:lnTo>
                  <a:lnTo>
                    <a:pt x="13253" y="7547"/>
                  </a:lnTo>
                  <a:lnTo>
                    <a:pt x="14569" y="6670"/>
                  </a:lnTo>
                  <a:lnTo>
                    <a:pt x="15447" y="6319"/>
                  </a:lnTo>
                  <a:lnTo>
                    <a:pt x="15491" y="6275"/>
                  </a:lnTo>
                  <a:lnTo>
                    <a:pt x="15535" y="6187"/>
                  </a:lnTo>
                  <a:lnTo>
                    <a:pt x="15622" y="5880"/>
                  </a:lnTo>
                  <a:lnTo>
                    <a:pt x="15622" y="5836"/>
                  </a:lnTo>
                  <a:lnTo>
                    <a:pt x="15447" y="3598"/>
                  </a:lnTo>
                  <a:lnTo>
                    <a:pt x="15535" y="1843"/>
                  </a:lnTo>
                  <a:lnTo>
                    <a:pt x="15842" y="965"/>
                  </a:lnTo>
                  <a:lnTo>
                    <a:pt x="16456" y="395"/>
                  </a:lnTo>
                  <a:lnTo>
                    <a:pt x="16807" y="351"/>
                  </a:lnTo>
                  <a:close/>
                  <a:moveTo>
                    <a:pt x="16851" y="0"/>
                  </a:moveTo>
                  <a:lnTo>
                    <a:pt x="16368" y="88"/>
                  </a:lnTo>
                  <a:lnTo>
                    <a:pt x="16281" y="132"/>
                  </a:lnTo>
                  <a:lnTo>
                    <a:pt x="15578" y="746"/>
                  </a:lnTo>
                  <a:lnTo>
                    <a:pt x="15535" y="790"/>
                  </a:lnTo>
                  <a:lnTo>
                    <a:pt x="15183" y="1755"/>
                  </a:lnTo>
                  <a:lnTo>
                    <a:pt x="15183" y="1799"/>
                  </a:lnTo>
                  <a:lnTo>
                    <a:pt x="15096" y="3554"/>
                  </a:lnTo>
                  <a:lnTo>
                    <a:pt x="15096" y="3598"/>
                  </a:lnTo>
                  <a:lnTo>
                    <a:pt x="15271" y="5836"/>
                  </a:lnTo>
                  <a:lnTo>
                    <a:pt x="15227" y="6012"/>
                  </a:lnTo>
                  <a:lnTo>
                    <a:pt x="14438" y="6363"/>
                  </a:lnTo>
                  <a:lnTo>
                    <a:pt x="14394" y="6363"/>
                  </a:lnTo>
                  <a:lnTo>
                    <a:pt x="13033" y="7240"/>
                  </a:lnTo>
                  <a:lnTo>
                    <a:pt x="12989" y="7284"/>
                  </a:lnTo>
                  <a:lnTo>
                    <a:pt x="12112" y="8250"/>
                  </a:lnTo>
                  <a:lnTo>
                    <a:pt x="12068" y="8293"/>
                  </a:lnTo>
                  <a:lnTo>
                    <a:pt x="11849" y="8864"/>
                  </a:lnTo>
                  <a:lnTo>
                    <a:pt x="11805" y="8864"/>
                  </a:lnTo>
                  <a:lnTo>
                    <a:pt x="10971" y="12769"/>
                  </a:lnTo>
                  <a:lnTo>
                    <a:pt x="10927" y="12769"/>
                  </a:lnTo>
                  <a:lnTo>
                    <a:pt x="10927" y="13603"/>
                  </a:lnTo>
                  <a:lnTo>
                    <a:pt x="9962" y="15402"/>
                  </a:lnTo>
                  <a:lnTo>
                    <a:pt x="7548" y="18956"/>
                  </a:lnTo>
                  <a:lnTo>
                    <a:pt x="6539" y="21370"/>
                  </a:lnTo>
                  <a:lnTo>
                    <a:pt x="6495" y="21414"/>
                  </a:lnTo>
                  <a:lnTo>
                    <a:pt x="6364" y="22291"/>
                  </a:lnTo>
                  <a:lnTo>
                    <a:pt x="6364" y="22335"/>
                  </a:lnTo>
                  <a:lnTo>
                    <a:pt x="6495" y="23081"/>
                  </a:lnTo>
                  <a:lnTo>
                    <a:pt x="6539" y="23871"/>
                  </a:lnTo>
                  <a:lnTo>
                    <a:pt x="6320" y="24222"/>
                  </a:lnTo>
                  <a:lnTo>
                    <a:pt x="6012" y="24441"/>
                  </a:lnTo>
                  <a:lnTo>
                    <a:pt x="5618" y="24573"/>
                  </a:lnTo>
                  <a:lnTo>
                    <a:pt x="4126" y="23871"/>
                  </a:lnTo>
                  <a:lnTo>
                    <a:pt x="3994" y="23871"/>
                  </a:lnTo>
                  <a:lnTo>
                    <a:pt x="1975" y="24485"/>
                  </a:lnTo>
                  <a:lnTo>
                    <a:pt x="1932" y="24529"/>
                  </a:lnTo>
                  <a:lnTo>
                    <a:pt x="1142" y="25319"/>
                  </a:lnTo>
                  <a:lnTo>
                    <a:pt x="1142" y="25363"/>
                  </a:lnTo>
                  <a:lnTo>
                    <a:pt x="308" y="26723"/>
                  </a:lnTo>
                  <a:lnTo>
                    <a:pt x="308" y="26767"/>
                  </a:lnTo>
                  <a:lnTo>
                    <a:pt x="45" y="27908"/>
                  </a:lnTo>
                  <a:lnTo>
                    <a:pt x="1" y="28610"/>
                  </a:lnTo>
                  <a:lnTo>
                    <a:pt x="45" y="28698"/>
                  </a:lnTo>
                  <a:lnTo>
                    <a:pt x="484" y="29619"/>
                  </a:lnTo>
                  <a:lnTo>
                    <a:pt x="527" y="29663"/>
                  </a:lnTo>
                  <a:lnTo>
                    <a:pt x="835" y="29839"/>
                  </a:lnTo>
                  <a:lnTo>
                    <a:pt x="922" y="29883"/>
                  </a:lnTo>
                  <a:lnTo>
                    <a:pt x="1010" y="29883"/>
                  </a:lnTo>
                  <a:lnTo>
                    <a:pt x="4564" y="28654"/>
                  </a:lnTo>
                  <a:lnTo>
                    <a:pt x="5705" y="28522"/>
                  </a:lnTo>
                  <a:lnTo>
                    <a:pt x="7592" y="28654"/>
                  </a:lnTo>
                  <a:lnTo>
                    <a:pt x="7636" y="28654"/>
                  </a:lnTo>
                  <a:lnTo>
                    <a:pt x="9303" y="28303"/>
                  </a:lnTo>
                  <a:lnTo>
                    <a:pt x="11980" y="28917"/>
                  </a:lnTo>
                  <a:lnTo>
                    <a:pt x="13648" y="29488"/>
                  </a:lnTo>
                  <a:lnTo>
                    <a:pt x="14964" y="29970"/>
                  </a:lnTo>
                  <a:lnTo>
                    <a:pt x="15973" y="30365"/>
                  </a:lnTo>
                  <a:lnTo>
                    <a:pt x="16763" y="30716"/>
                  </a:lnTo>
                  <a:lnTo>
                    <a:pt x="17685" y="31111"/>
                  </a:lnTo>
                  <a:lnTo>
                    <a:pt x="18080" y="31199"/>
                  </a:lnTo>
                  <a:lnTo>
                    <a:pt x="18387" y="31243"/>
                  </a:lnTo>
                  <a:lnTo>
                    <a:pt x="18782" y="31199"/>
                  </a:lnTo>
                  <a:lnTo>
                    <a:pt x="19220" y="31067"/>
                  </a:lnTo>
                  <a:lnTo>
                    <a:pt x="19791" y="30848"/>
                  </a:lnTo>
                  <a:lnTo>
                    <a:pt x="20493" y="30541"/>
                  </a:lnTo>
                  <a:lnTo>
                    <a:pt x="22073" y="29883"/>
                  </a:lnTo>
                  <a:lnTo>
                    <a:pt x="24355" y="29005"/>
                  </a:lnTo>
                  <a:lnTo>
                    <a:pt x="26812" y="27864"/>
                  </a:lnTo>
                  <a:lnTo>
                    <a:pt x="26856" y="27820"/>
                  </a:lnTo>
                  <a:lnTo>
                    <a:pt x="28348" y="26679"/>
                  </a:lnTo>
                  <a:lnTo>
                    <a:pt x="31112" y="25670"/>
                  </a:lnTo>
                  <a:lnTo>
                    <a:pt x="33438" y="25363"/>
                  </a:lnTo>
                  <a:lnTo>
                    <a:pt x="33526" y="25363"/>
                  </a:lnTo>
                  <a:lnTo>
                    <a:pt x="34096" y="24968"/>
                  </a:lnTo>
                  <a:lnTo>
                    <a:pt x="34140" y="24924"/>
                  </a:lnTo>
                  <a:lnTo>
                    <a:pt x="34579" y="24222"/>
                  </a:lnTo>
                  <a:lnTo>
                    <a:pt x="34623" y="24178"/>
                  </a:lnTo>
                  <a:lnTo>
                    <a:pt x="35149" y="22686"/>
                  </a:lnTo>
                  <a:lnTo>
                    <a:pt x="35500" y="22072"/>
                  </a:lnTo>
                  <a:lnTo>
                    <a:pt x="35500" y="22028"/>
                  </a:lnTo>
                  <a:lnTo>
                    <a:pt x="35588" y="21765"/>
                  </a:lnTo>
                  <a:lnTo>
                    <a:pt x="35588" y="21677"/>
                  </a:lnTo>
                  <a:lnTo>
                    <a:pt x="35500" y="21589"/>
                  </a:lnTo>
                  <a:lnTo>
                    <a:pt x="33087" y="20580"/>
                  </a:lnTo>
                  <a:lnTo>
                    <a:pt x="33043" y="20580"/>
                  </a:lnTo>
                  <a:lnTo>
                    <a:pt x="30849" y="20185"/>
                  </a:lnTo>
                  <a:lnTo>
                    <a:pt x="29664" y="20009"/>
                  </a:lnTo>
                  <a:lnTo>
                    <a:pt x="29225" y="19615"/>
                  </a:lnTo>
                  <a:lnTo>
                    <a:pt x="28918" y="18254"/>
                  </a:lnTo>
                  <a:lnTo>
                    <a:pt x="28479" y="15446"/>
                  </a:lnTo>
                  <a:lnTo>
                    <a:pt x="28040" y="13340"/>
                  </a:lnTo>
                  <a:lnTo>
                    <a:pt x="28040" y="13252"/>
                  </a:lnTo>
                  <a:lnTo>
                    <a:pt x="25934" y="9917"/>
                  </a:lnTo>
                  <a:lnTo>
                    <a:pt x="24091" y="7547"/>
                  </a:lnTo>
                  <a:lnTo>
                    <a:pt x="24047" y="7547"/>
                  </a:lnTo>
                  <a:lnTo>
                    <a:pt x="21985" y="5704"/>
                  </a:lnTo>
                  <a:lnTo>
                    <a:pt x="20098" y="4081"/>
                  </a:lnTo>
                  <a:lnTo>
                    <a:pt x="20054" y="4081"/>
                  </a:lnTo>
                  <a:lnTo>
                    <a:pt x="18738" y="3247"/>
                  </a:lnTo>
                  <a:lnTo>
                    <a:pt x="17816" y="1273"/>
                  </a:lnTo>
                  <a:lnTo>
                    <a:pt x="17378" y="439"/>
                  </a:lnTo>
                  <a:lnTo>
                    <a:pt x="17334" y="439"/>
                  </a:lnTo>
                  <a:lnTo>
                    <a:pt x="16983" y="44"/>
                  </a:lnTo>
                  <a:lnTo>
                    <a:pt x="16939" y="0"/>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3" name="Google Shape;4843;p91"/>
            <p:cNvSpPr/>
            <p:nvPr/>
          </p:nvSpPr>
          <p:spPr>
            <a:xfrm>
              <a:off x="6038025" y="3987950"/>
              <a:ext cx="388375" cy="286350"/>
            </a:xfrm>
            <a:custGeom>
              <a:rect b="b" l="l" r="r" t="t"/>
              <a:pathLst>
                <a:path extrusionOk="0" h="11454" w="15535">
                  <a:moveTo>
                    <a:pt x="2545" y="352"/>
                  </a:moveTo>
                  <a:lnTo>
                    <a:pt x="5134" y="527"/>
                  </a:lnTo>
                  <a:lnTo>
                    <a:pt x="7504" y="1010"/>
                  </a:lnTo>
                  <a:lnTo>
                    <a:pt x="9786" y="1317"/>
                  </a:lnTo>
                  <a:lnTo>
                    <a:pt x="9830" y="1317"/>
                  </a:lnTo>
                  <a:lnTo>
                    <a:pt x="11760" y="1010"/>
                  </a:lnTo>
                  <a:lnTo>
                    <a:pt x="12813" y="1142"/>
                  </a:lnTo>
                  <a:lnTo>
                    <a:pt x="14130" y="1800"/>
                  </a:lnTo>
                  <a:lnTo>
                    <a:pt x="14569" y="2195"/>
                  </a:lnTo>
                  <a:lnTo>
                    <a:pt x="15139" y="3906"/>
                  </a:lnTo>
                  <a:lnTo>
                    <a:pt x="15183" y="4345"/>
                  </a:lnTo>
                  <a:lnTo>
                    <a:pt x="14481" y="5486"/>
                  </a:lnTo>
                  <a:lnTo>
                    <a:pt x="12857" y="7504"/>
                  </a:lnTo>
                  <a:lnTo>
                    <a:pt x="11936" y="8952"/>
                  </a:lnTo>
                  <a:lnTo>
                    <a:pt x="10356" y="10005"/>
                  </a:lnTo>
                  <a:lnTo>
                    <a:pt x="7855" y="11015"/>
                  </a:lnTo>
                  <a:lnTo>
                    <a:pt x="6758" y="11102"/>
                  </a:lnTo>
                  <a:lnTo>
                    <a:pt x="5924" y="11059"/>
                  </a:lnTo>
                  <a:lnTo>
                    <a:pt x="4520" y="10313"/>
                  </a:lnTo>
                  <a:lnTo>
                    <a:pt x="3072" y="9303"/>
                  </a:lnTo>
                  <a:lnTo>
                    <a:pt x="2721" y="8865"/>
                  </a:lnTo>
                  <a:lnTo>
                    <a:pt x="2326" y="6802"/>
                  </a:lnTo>
                  <a:lnTo>
                    <a:pt x="2282" y="6714"/>
                  </a:lnTo>
                  <a:lnTo>
                    <a:pt x="527" y="4082"/>
                  </a:lnTo>
                  <a:lnTo>
                    <a:pt x="351" y="3160"/>
                  </a:lnTo>
                  <a:lnTo>
                    <a:pt x="834" y="2063"/>
                  </a:lnTo>
                  <a:lnTo>
                    <a:pt x="1580" y="922"/>
                  </a:lnTo>
                  <a:lnTo>
                    <a:pt x="2019" y="527"/>
                  </a:lnTo>
                  <a:lnTo>
                    <a:pt x="2545" y="352"/>
                  </a:lnTo>
                  <a:close/>
                  <a:moveTo>
                    <a:pt x="2545" y="1"/>
                  </a:moveTo>
                  <a:lnTo>
                    <a:pt x="2458" y="45"/>
                  </a:lnTo>
                  <a:lnTo>
                    <a:pt x="1887" y="220"/>
                  </a:lnTo>
                  <a:lnTo>
                    <a:pt x="1843" y="264"/>
                  </a:lnTo>
                  <a:lnTo>
                    <a:pt x="1317" y="659"/>
                  </a:lnTo>
                  <a:lnTo>
                    <a:pt x="1273" y="703"/>
                  </a:lnTo>
                  <a:lnTo>
                    <a:pt x="527" y="1888"/>
                  </a:lnTo>
                  <a:lnTo>
                    <a:pt x="527" y="1931"/>
                  </a:lnTo>
                  <a:lnTo>
                    <a:pt x="44" y="3072"/>
                  </a:lnTo>
                  <a:lnTo>
                    <a:pt x="0" y="3204"/>
                  </a:lnTo>
                  <a:lnTo>
                    <a:pt x="176" y="4169"/>
                  </a:lnTo>
                  <a:lnTo>
                    <a:pt x="220" y="4257"/>
                  </a:lnTo>
                  <a:lnTo>
                    <a:pt x="1975" y="6890"/>
                  </a:lnTo>
                  <a:lnTo>
                    <a:pt x="2414" y="8952"/>
                  </a:lnTo>
                  <a:lnTo>
                    <a:pt x="2458" y="9040"/>
                  </a:lnTo>
                  <a:lnTo>
                    <a:pt x="2809" y="9523"/>
                  </a:lnTo>
                  <a:lnTo>
                    <a:pt x="2853" y="9567"/>
                  </a:lnTo>
                  <a:lnTo>
                    <a:pt x="4345" y="10620"/>
                  </a:lnTo>
                  <a:lnTo>
                    <a:pt x="5793" y="11366"/>
                  </a:lnTo>
                  <a:lnTo>
                    <a:pt x="5880" y="11410"/>
                  </a:lnTo>
                  <a:lnTo>
                    <a:pt x="6758" y="11453"/>
                  </a:lnTo>
                  <a:lnTo>
                    <a:pt x="7943" y="11322"/>
                  </a:lnTo>
                  <a:lnTo>
                    <a:pt x="7987" y="11322"/>
                  </a:lnTo>
                  <a:lnTo>
                    <a:pt x="10488" y="10313"/>
                  </a:lnTo>
                  <a:lnTo>
                    <a:pt x="10532" y="10313"/>
                  </a:lnTo>
                  <a:lnTo>
                    <a:pt x="12155" y="9216"/>
                  </a:lnTo>
                  <a:lnTo>
                    <a:pt x="12199" y="9172"/>
                  </a:lnTo>
                  <a:lnTo>
                    <a:pt x="13165" y="7724"/>
                  </a:lnTo>
                  <a:lnTo>
                    <a:pt x="14788" y="5705"/>
                  </a:lnTo>
                  <a:lnTo>
                    <a:pt x="15490" y="4476"/>
                  </a:lnTo>
                  <a:lnTo>
                    <a:pt x="15534" y="4389"/>
                  </a:lnTo>
                  <a:lnTo>
                    <a:pt x="15490" y="3862"/>
                  </a:lnTo>
                  <a:lnTo>
                    <a:pt x="15490" y="3818"/>
                  </a:lnTo>
                  <a:lnTo>
                    <a:pt x="14876" y="2063"/>
                  </a:lnTo>
                  <a:lnTo>
                    <a:pt x="14832" y="1975"/>
                  </a:lnTo>
                  <a:lnTo>
                    <a:pt x="14393" y="1536"/>
                  </a:lnTo>
                  <a:lnTo>
                    <a:pt x="14349" y="1493"/>
                  </a:lnTo>
                  <a:lnTo>
                    <a:pt x="12945" y="834"/>
                  </a:lnTo>
                  <a:lnTo>
                    <a:pt x="12901" y="791"/>
                  </a:lnTo>
                  <a:lnTo>
                    <a:pt x="11804" y="659"/>
                  </a:lnTo>
                  <a:lnTo>
                    <a:pt x="11760" y="659"/>
                  </a:lnTo>
                  <a:lnTo>
                    <a:pt x="9830" y="966"/>
                  </a:lnTo>
                  <a:lnTo>
                    <a:pt x="7548" y="659"/>
                  </a:lnTo>
                  <a:lnTo>
                    <a:pt x="5178" y="176"/>
                  </a:lnTo>
                  <a:lnTo>
                    <a:pt x="2545" y="1"/>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4" name="Google Shape;4844;p91"/>
            <p:cNvSpPr/>
            <p:nvPr/>
          </p:nvSpPr>
          <p:spPr>
            <a:xfrm>
              <a:off x="6096175" y="1773100"/>
              <a:ext cx="942350" cy="1522675"/>
            </a:xfrm>
            <a:custGeom>
              <a:rect b="b" l="l" r="r" t="t"/>
              <a:pathLst>
                <a:path extrusionOk="0" h="60907" w="37694">
                  <a:moveTo>
                    <a:pt x="35982" y="0"/>
                  </a:moveTo>
                  <a:lnTo>
                    <a:pt x="35938" y="44"/>
                  </a:lnTo>
                  <a:lnTo>
                    <a:pt x="35894" y="88"/>
                  </a:lnTo>
                  <a:lnTo>
                    <a:pt x="35894" y="176"/>
                  </a:lnTo>
                  <a:lnTo>
                    <a:pt x="35894" y="220"/>
                  </a:lnTo>
                  <a:lnTo>
                    <a:pt x="35938" y="307"/>
                  </a:lnTo>
                  <a:lnTo>
                    <a:pt x="36070" y="395"/>
                  </a:lnTo>
                  <a:lnTo>
                    <a:pt x="37079" y="1975"/>
                  </a:lnTo>
                  <a:lnTo>
                    <a:pt x="37298" y="2765"/>
                  </a:lnTo>
                  <a:lnTo>
                    <a:pt x="37342" y="3598"/>
                  </a:lnTo>
                  <a:lnTo>
                    <a:pt x="37035" y="5529"/>
                  </a:lnTo>
                  <a:lnTo>
                    <a:pt x="37035" y="5573"/>
                  </a:lnTo>
                  <a:lnTo>
                    <a:pt x="36904" y="8820"/>
                  </a:lnTo>
                  <a:lnTo>
                    <a:pt x="36640" y="9829"/>
                  </a:lnTo>
                  <a:lnTo>
                    <a:pt x="35850" y="11760"/>
                  </a:lnTo>
                  <a:lnTo>
                    <a:pt x="34578" y="14569"/>
                  </a:lnTo>
                  <a:lnTo>
                    <a:pt x="33393" y="17026"/>
                  </a:lnTo>
                  <a:lnTo>
                    <a:pt x="31111" y="20405"/>
                  </a:lnTo>
                  <a:lnTo>
                    <a:pt x="31111" y="20536"/>
                  </a:lnTo>
                  <a:lnTo>
                    <a:pt x="31155" y="20624"/>
                  </a:lnTo>
                  <a:lnTo>
                    <a:pt x="31506" y="21063"/>
                  </a:lnTo>
                  <a:lnTo>
                    <a:pt x="32472" y="22511"/>
                  </a:lnTo>
                  <a:lnTo>
                    <a:pt x="32867" y="24573"/>
                  </a:lnTo>
                  <a:lnTo>
                    <a:pt x="33525" y="26767"/>
                  </a:lnTo>
                  <a:lnTo>
                    <a:pt x="33613" y="28523"/>
                  </a:lnTo>
                  <a:lnTo>
                    <a:pt x="33656" y="31638"/>
                  </a:lnTo>
                  <a:lnTo>
                    <a:pt x="33656" y="35368"/>
                  </a:lnTo>
                  <a:lnTo>
                    <a:pt x="33437" y="38088"/>
                  </a:lnTo>
                  <a:lnTo>
                    <a:pt x="33130" y="38922"/>
                  </a:lnTo>
                  <a:lnTo>
                    <a:pt x="30804" y="41774"/>
                  </a:lnTo>
                  <a:lnTo>
                    <a:pt x="28391" y="43442"/>
                  </a:lnTo>
                  <a:lnTo>
                    <a:pt x="25495" y="44978"/>
                  </a:lnTo>
                  <a:lnTo>
                    <a:pt x="23301" y="46119"/>
                  </a:lnTo>
                  <a:lnTo>
                    <a:pt x="20097" y="47874"/>
                  </a:lnTo>
                  <a:lnTo>
                    <a:pt x="16894" y="49936"/>
                  </a:lnTo>
                  <a:lnTo>
                    <a:pt x="16016" y="50726"/>
                  </a:lnTo>
                  <a:lnTo>
                    <a:pt x="14042" y="51516"/>
                  </a:lnTo>
                  <a:lnTo>
                    <a:pt x="13998" y="51516"/>
                  </a:lnTo>
                  <a:lnTo>
                    <a:pt x="12682" y="52306"/>
                  </a:lnTo>
                  <a:lnTo>
                    <a:pt x="12638" y="52306"/>
                  </a:lnTo>
                  <a:lnTo>
                    <a:pt x="11146" y="53490"/>
                  </a:lnTo>
                  <a:lnTo>
                    <a:pt x="9127" y="54500"/>
                  </a:lnTo>
                  <a:lnTo>
                    <a:pt x="5222" y="56694"/>
                  </a:lnTo>
                  <a:lnTo>
                    <a:pt x="3335" y="58098"/>
                  </a:lnTo>
                  <a:lnTo>
                    <a:pt x="88" y="60599"/>
                  </a:lnTo>
                  <a:lnTo>
                    <a:pt x="44" y="60643"/>
                  </a:lnTo>
                  <a:lnTo>
                    <a:pt x="0" y="60731"/>
                  </a:lnTo>
                  <a:lnTo>
                    <a:pt x="0" y="60775"/>
                  </a:lnTo>
                  <a:lnTo>
                    <a:pt x="44" y="60862"/>
                  </a:lnTo>
                  <a:lnTo>
                    <a:pt x="88" y="60906"/>
                  </a:lnTo>
                  <a:lnTo>
                    <a:pt x="307" y="60906"/>
                  </a:lnTo>
                  <a:lnTo>
                    <a:pt x="3554" y="58405"/>
                  </a:lnTo>
                  <a:lnTo>
                    <a:pt x="5397" y="56957"/>
                  </a:lnTo>
                  <a:lnTo>
                    <a:pt x="9303" y="54807"/>
                  </a:lnTo>
                  <a:lnTo>
                    <a:pt x="11277" y="53798"/>
                  </a:lnTo>
                  <a:lnTo>
                    <a:pt x="11321" y="53754"/>
                  </a:lnTo>
                  <a:lnTo>
                    <a:pt x="12857" y="52613"/>
                  </a:lnTo>
                  <a:lnTo>
                    <a:pt x="14173" y="51823"/>
                  </a:lnTo>
                  <a:lnTo>
                    <a:pt x="16148" y="51033"/>
                  </a:lnTo>
                  <a:lnTo>
                    <a:pt x="16192" y="50989"/>
                  </a:lnTo>
                  <a:lnTo>
                    <a:pt x="17113" y="50243"/>
                  </a:lnTo>
                  <a:lnTo>
                    <a:pt x="20273" y="48181"/>
                  </a:lnTo>
                  <a:lnTo>
                    <a:pt x="23476" y="46426"/>
                  </a:lnTo>
                  <a:lnTo>
                    <a:pt x="25626" y="45285"/>
                  </a:lnTo>
                  <a:lnTo>
                    <a:pt x="28566" y="43749"/>
                  </a:lnTo>
                  <a:lnTo>
                    <a:pt x="31024" y="42038"/>
                  </a:lnTo>
                  <a:lnTo>
                    <a:pt x="31067" y="41994"/>
                  </a:lnTo>
                  <a:lnTo>
                    <a:pt x="33437" y="39098"/>
                  </a:lnTo>
                  <a:lnTo>
                    <a:pt x="33437" y="39054"/>
                  </a:lnTo>
                  <a:lnTo>
                    <a:pt x="33788" y="38176"/>
                  </a:lnTo>
                  <a:lnTo>
                    <a:pt x="33788" y="38132"/>
                  </a:lnTo>
                  <a:lnTo>
                    <a:pt x="34007" y="35368"/>
                  </a:lnTo>
                  <a:lnTo>
                    <a:pt x="34007" y="31638"/>
                  </a:lnTo>
                  <a:lnTo>
                    <a:pt x="33964" y="28523"/>
                  </a:lnTo>
                  <a:lnTo>
                    <a:pt x="33876" y="26723"/>
                  </a:lnTo>
                  <a:lnTo>
                    <a:pt x="33218" y="24486"/>
                  </a:lnTo>
                  <a:lnTo>
                    <a:pt x="32823" y="22379"/>
                  </a:lnTo>
                  <a:lnTo>
                    <a:pt x="32779" y="22335"/>
                  </a:lnTo>
                  <a:lnTo>
                    <a:pt x="31813" y="20887"/>
                  </a:lnTo>
                  <a:lnTo>
                    <a:pt x="31813" y="20843"/>
                  </a:lnTo>
                  <a:lnTo>
                    <a:pt x="31506" y="20492"/>
                  </a:lnTo>
                  <a:lnTo>
                    <a:pt x="33700" y="17201"/>
                  </a:lnTo>
                  <a:lnTo>
                    <a:pt x="34885" y="14744"/>
                  </a:lnTo>
                  <a:lnTo>
                    <a:pt x="36201" y="11892"/>
                  </a:lnTo>
                  <a:lnTo>
                    <a:pt x="36991" y="9961"/>
                  </a:lnTo>
                  <a:lnTo>
                    <a:pt x="36991" y="9917"/>
                  </a:lnTo>
                  <a:lnTo>
                    <a:pt x="37255" y="8908"/>
                  </a:lnTo>
                  <a:lnTo>
                    <a:pt x="37255" y="8864"/>
                  </a:lnTo>
                  <a:lnTo>
                    <a:pt x="37386" y="5573"/>
                  </a:lnTo>
                  <a:lnTo>
                    <a:pt x="37693" y="3642"/>
                  </a:lnTo>
                  <a:lnTo>
                    <a:pt x="37693" y="3598"/>
                  </a:lnTo>
                  <a:lnTo>
                    <a:pt x="37650" y="2721"/>
                  </a:lnTo>
                  <a:lnTo>
                    <a:pt x="37650" y="2677"/>
                  </a:lnTo>
                  <a:lnTo>
                    <a:pt x="37386" y="1843"/>
                  </a:lnTo>
                  <a:lnTo>
                    <a:pt x="37386" y="1799"/>
                  </a:lnTo>
                  <a:lnTo>
                    <a:pt x="36377" y="220"/>
                  </a:lnTo>
                  <a:lnTo>
                    <a:pt x="36333" y="176"/>
                  </a:lnTo>
                  <a:lnTo>
                    <a:pt x="36158" y="44"/>
                  </a:lnTo>
                  <a:lnTo>
                    <a:pt x="36114" y="0"/>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5" name="Google Shape;4845;p91"/>
            <p:cNvSpPr/>
            <p:nvPr/>
          </p:nvSpPr>
          <p:spPr>
            <a:xfrm>
              <a:off x="6123600" y="1816975"/>
              <a:ext cx="957700" cy="1504025"/>
            </a:xfrm>
            <a:custGeom>
              <a:rect b="b" l="l" r="r" t="t"/>
              <a:pathLst>
                <a:path extrusionOk="0" h="60161" w="38308">
                  <a:moveTo>
                    <a:pt x="36772" y="1"/>
                  </a:moveTo>
                  <a:lnTo>
                    <a:pt x="36684" y="44"/>
                  </a:lnTo>
                  <a:lnTo>
                    <a:pt x="36684" y="132"/>
                  </a:lnTo>
                  <a:lnTo>
                    <a:pt x="36684" y="176"/>
                  </a:lnTo>
                  <a:lnTo>
                    <a:pt x="36684" y="264"/>
                  </a:lnTo>
                  <a:lnTo>
                    <a:pt x="37430" y="1624"/>
                  </a:lnTo>
                  <a:lnTo>
                    <a:pt x="37913" y="3160"/>
                  </a:lnTo>
                  <a:lnTo>
                    <a:pt x="37957" y="4740"/>
                  </a:lnTo>
                  <a:lnTo>
                    <a:pt x="37298" y="7372"/>
                  </a:lnTo>
                  <a:lnTo>
                    <a:pt x="36245" y="10620"/>
                  </a:lnTo>
                  <a:lnTo>
                    <a:pt x="36245" y="10663"/>
                  </a:lnTo>
                  <a:lnTo>
                    <a:pt x="36421" y="13077"/>
                  </a:lnTo>
                  <a:lnTo>
                    <a:pt x="36158" y="15183"/>
                  </a:lnTo>
                  <a:lnTo>
                    <a:pt x="36070" y="17509"/>
                  </a:lnTo>
                  <a:lnTo>
                    <a:pt x="35807" y="20142"/>
                  </a:lnTo>
                  <a:lnTo>
                    <a:pt x="35850" y="20229"/>
                  </a:lnTo>
                  <a:lnTo>
                    <a:pt x="36465" y="22160"/>
                  </a:lnTo>
                  <a:lnTo>
                    <a:pt x="36596" y="25802"/>
                  </a:lnTo>
                  <a:lnTo>
                    <a:pt x="36904" y="27601"/>
                  </a:lnTo>
                  <a:lnTo>
                    <a:pt x="36947" y="29488"/>
                  </a:lnTo>
                  <a:lnTo>
                    <a:pt x="36860" y="32077"/>
                  </a:lnTo>
                  <a:lnTo>
                    <a:pt x="36596" y="34578"/>
                  </a:lnTo>
                  <a:lnTo>
                    <a:pt x="36070" y="36333"/>
                  </a:lnTo>
                  <a:lnTo>
                    <a:pt x="34797" y="38308"/>
                  </a:lnTo>
                  <a:lnTo>
                    <a:pt x="33042" y="41555"/>
                  </a:lnTo>
                  <a:lnTo>
                    <a:pt x="31770" y="42828"/>
                  </a:lnTo>
                  <a:lnTo>
                    <a:pt x="30848" y="43047"/>
                  </a:lnTo>
                  <a:lnTo>
                    <a:pt x="29619" y="43091"/>
                  </a:lnTo>
                  <a:lnTo>
                    <a:pt x="29532" y="43135"/>
                  </a:lnTo>
                  <a:lnTo>
                    <a:pt x="27294" y="44364"/>
                  </a:lnTo>
                  <a:lnTo>
                    <a:pt x="22028" y="47040"/>
                  </a:lnTo>
                  <a:lnTo>
                    <a:pt x="18035" y="49103"/>
                  </a:lnTo>
                  <a:lnTo>
                    <a:pt x="15534" y="50726"/>
                  </a:lnTo>
                  <a:lnTo>
                    <a:pt x="12155" y="52086"/>
                  </a:lnTo>
                  <a:lnTo>
                    <a:pt x="12111" y="52086"/>
                  </a:lnTo>
                  <a:lnTo>
                    <a:pt x="10531" y="53008"/>
                  </a:lnTo>
                  <a:lnTo>
                    <a:pt x="8996" y="53886"/>
                  </a:lnTo>
                  <a:lnTo>
                    <a:pt x="7416" y="54719"/>
                  </a:lnTo>
                  <a:lnTo>
                    <a:pt x="5880" y="55597"/>
                  </a:lnTo>
                  <a:lnTo>
                    <a:pt x="5134" y="56080"/>
                  </a:lnTo>
                  <a:lnTo>
                    <a:pt x="4432" y="56562"/>
                  </a:lnTo>
                  <a:lnTo>
                    <a:pt x="3686" y="57089"/>
                  </a:lnTo>
                  <a:lnTo>
                    <a:pt x="2984" y="57659"/>
                  </a:lnTo>
                  <a:lnTo>
                    <a:pt x="88" y="59853"/>
                  </a:lnTo>
                  <a:lnTo>
                    <a:pt x="44" y="59897"/>
                  </a:lnTo>
                  <a:lnTo>
                    <a:pt x="0" y="59985"/>
                  </a:lnTo>
                  <a:lnTo>
                    <a:pt x="0" y="60029"/>
                  </a:lnTo>
                  <a:lnTo>
                    <a:pt x="44" y="60117"/>
                  </a:lnTo>
                  <a:lnTo>
                    <a:pt x="88" y="60160"/>
                  </a:lnTo>
                  <a:lnTo>
                    <a:pt x="176" y="60160"/>
                  </a:lnTo>
                  <a:lnTo>
                    <a:pt x="307" y="60117"/>
                  </a:lnTo>
                  <a:lnTo>
                    <a:pt x="3203" y="57923"/>
                  </a:lnTo>
                  <a:lnTo>
                    <a:pt x="3905" y="57396"/>
                  </a:lnTo>
                  <a:lnTo>
                    <a:pt x="4607" y="56869"/>
                  </a:lnTo>
                  <a:lnTo>
                    <a:pt x="5353" y="56387"/>
                  </a:lnTo>
                  <a:lnTo>
                    <a:pt x="6099" y="55904"/>
                  </a:lnTo>
                  <a:lnTo>
                    <a:pt x="7635" y="55026"/>
                  </a:lnTo>
                  <a:lnTo>
                    <a:pt x="9127" y="54193"/>
                  </a:lnTo>
                  <a:lnTo>
                    <a:pt x="10707" y="53315"/>
                  </a:lnTo>
                  <a:lnTo>
                    <a:pt x="12287" y="52394"/>
                  </a:lnTo>
                  <a:lnTo>
                    <a:pt x="15665" y="51033"/>
                  </a:lnTo>
                  <a:lnTo>
                    <a:pt x="15709" y="51033"/>
                  </a:lnTo>
                  <a:lnTo>
                    <a:pt x="18210" y="49410"/>
                  </a:lnTo>
                  <a:lnTo>
                    <a:pt x="22160" y="47347"/>
                  </a:lnTo>
                  <a:lnTo>
                    <a:pt x="27469" y="44671"/>
                  </a:lnTo>
                  <a:lnTo>
                    <a:pt x="29663" y="43442"/>
                  </a:lnTo>
                  <a:lnTo>
                    <a:pt x="30892" y="43398"/>
                  </a:lnTo>
                  <a:lnTo>
                    <a:pt x="30936" y="43398"/>
                  </a:lnTo>
                  <a:lnTo>
                    <a:pt x="31901" y="43179"/>
                  </a:lnTo>
                  <a:lnTo>
                    <a:pt x="31989" y="43135"/>
                  </a:lnTo>
                  <a:lnTo>
                    <a:pt x="33349" y="41775"/>
                  </a:lnTo>
                  <a:lnTo>
                    <a:pt x="33349" y="41731"/>
                  </a:lnTo>
                  <a:lnTo>
                    <a:pt x="35104" y="38527"/>
                  </a:lnTo>
                  <a:lnTo>
                    <a:pt x="36377" y="36509"/>
                  </a:lnTo>
                  <a:lnTo>
                    <a:pt x="36377" y="36465"/>
                  </a:lnTo>
                  <a:lnTo>
                    <a:pt x="36904" y="34666"/>
                  </a:lnTo>
                  <a:lnTo>
                    <a:pt x="36904" y="34622"/>
                  </a:lnTo>
                  <a:lnTo>
                    <a:pt x="37211" y="32121"/>
                  </a:lnTo>
                  <a:lnTo>
                    <a:pt x="37298" y="29488"/>
                  </a:lnTo>
                  <a:lnTo>
                    <a:pt x="37255" y="27601"/>
                  </a:lnTo>
                  <a:lnTo>
                    <a:pt x="37211" y="27557"/>
                  </a:lnTo>
                  <a:lnTo>
                    <a:pt x="36947" y="25758"/>
                  </a:lnTo>
                  <a:lnTo>
                    <a:pt x="36816" y="22116"/>
                  </a:lnTo>
                  <a:lnTo>
                    <a:pt x="36816" y="22072"/>
                  </a:lnTo>
                  <a:lnTo>
                    <a:pt x="36201" y="20142"/>
                  </a:lnTo>
                  <a:lnTo>
                    <a:pt x="36421" y="17509"/>
                  </a:lnTo>
                  <a:lnTo>
                    <a:pt x="36509" y="15227"/>
                  </a:lnTo>
                  <a:lnTo>
                    <a:pt x="36772" y="13077"/>
                  </a:lnTo>
                  <a:lnTo>
                    <a:pt x="36596" y="10663"/>
                  </a:lnTo>
                  <a:lnTo>
                    <a:pt x="37650" y="7460"/>
                  </a:lnTo>
                  <a:lnTo>
                    <a:pt x="38264" y="4827"/>
                  </a:lnTo>
                  <a:lnTo>
                    <a:pt x="38308" y="4783"/>
                  </a:lnTo>
                  <a:lnTo>
                    <a:pt x="38264" y="3160"/>
                  </a:lnTo>
                  <a:lnTo>
                    <a:pt x="38264" y="3072"/>
                  </a:lnTo>
                  <a:lnTo>
                    <a:pt x="37737" y="1492"/>
                  </a:lnTo>
                  <a:lnTo>
                    <a:pt x="37737" y="1449"/>
                  </a:lnTo>
                  <a:lnTo>
                    <a:pt x="36991" y="88"/>
                  </a:lnTo>
                  <a:lnTo>
                    <a:pt x="36947" y="44"/>
                  </a:lnTo>
                  <a:lnTo>
                    <a:pt x="36904" y="1"/>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6" name="Google Shape;4846;p91"/>
            <p:cNvSpPr/>
            <p:nvPr/>
          </p:nvSpPr>
          <p:spPr>
            <a:xfrm>
              <a:off x="6392350" y="3454800"/>
              <a:ext cx="767950" cy="217250"/>
            </a:xfrm>
            <a:custGeom>
              <a:rect b="b" l="l" r="r" t="t"/>
              <a:pathLst>
                <a:path extrusionOk="0" h="8690" w="30718">
                  <a:moveTo>
                    <a:pt x="11234" y="1"/>
                  </a:moveTo>
                  <a:lnTo>
                    <a:pt x="7899" y="1010"/>
                  </a:lnTo>
                  <a:lnTo>
                    <a:pt x="3555" y="1975"/>
                  </a:lnTo>
                  <a:lnTo>
                    <a:pt x="3511" y="1975"/>
                  </a:lnTo>
                  <a:lnTo>
                    <a:pt x="89" y="3994"/>
                  </a:lnTo>
                  <a:lnTo>
                    <a:pt x="45" y="4038"/>
                  </a:lnTo>
                  <a:lnTo>
                    <a:pt x="1" y="4126"/>
                  </a:lnTo>
                  <a:lnTo>
                    <a:pt x="1" y="4169"/>
                  </a:lnTo>
                  <a:lnTo>
                    <a:pt x="45" y="4257"/>
                  </a:lnTo>
                  <a:lnTo>
                    <a:pt x="89" y="4301"/>
                  </a:lnTo>
                  <a:lnTo>
                    <a:pt x="132" y="4345"/>
                  </a:lnTo>
                  <a:lnTo>
                    <a:pt x="220" y="4345"/>
                  </a:lnTo>
                  <a:lnTo>
                    <a:pt x="264" y="4301"/>
                  </a:lnTo>
                  <a:lnTo>
                    <a:pt x="3687" y="2326"/>
                  </a:lnTo>
                  <a:lnTo>
                    <a:pt x="7987" y="1361"/>
                  </a:lnTo>
                  <a:lnTo>
                    <a:pt x="10313" y="659"/>
                  </a:lnTo>
                  <a:lnTo>
                    <a:pt x="11278" y="352"/>
                  </a:lnTo>
                  <a:lnTo>
                    <a:pt x="11497" y="352"/>
                  </a:lnTo>
                  <a:lnTo>
                    <a:pt x="13384" y="2283"/>
                  </a:lnTo>
                  <a:lnTo>
                    <a:pt x="13428" y="2326"/>
                  </a:lnTo>
                  <a:lnTo>
                    <a:pt x="15754" y="4257"/>
                  </a:lnTo>
                  <a:lnTo>
                    <a:pt x="15798" y="4257"/>
                  </a:lnTo>
                  <a:lnTo>
                    <a:pt x="18913" y="5969"/>
                  </a:lnTo>
                  <a:lnTo>
                    <a:pt x="20888" y="6802"/>
                  </a:lnTo>
                  <a:lnTo>
                    <a:pt x="23214" y="7592"/>
                  </a:lnTo>
                  <a:lnTo>
                    <a:pt x="26022" y="8601"/>
                  </a:lnTo>
                  <a:lnTo>
                    <a:pt x="26066" y="8601"/>
                  </a:lnTo>
                  <a:lnTo>
                    <a:pt x="26943" y="8689"/>
                  </a:lnTo>
                  <a:lnTo>
                    <a:pt x="26987" y="8689"/>
                  </a:lnTo>
                  <a:lnTo>
                    <a:pt x="27777" y="8558"/>
                  </a:lnTo>
                  <a:lnTo>
                    <a:pt x="27821" y="8514"/>
                  </a:lnTo>
                  <a:lnTo>
                    <a:pt x="28874" y="7899"/>
                  </a:lnTo>
                  <a:lnTo>
                    <a:pt x="28962" y="7855"/>
                  </a:lnTo>
                  <a:lnTo>
                    <a:pt x="30366" y="5881"/>
                  </a:lnTo>
                  <a:lnTo>
                    <a:pt x="30366" y="5837"/>
                  </a:lnTo>
                  <a:lnTo>
                    <a:pt x="30717" y="5003"/>
                  </a:lnTo>
                  <a:lnTo>
                    <a:pt x="30717" y="4872"/>
                  </a:lnTo>
                  <a:lnTo>
                    <a:pt x="30322" y="3380"/>
                  </a:lnTo>
                  <a:lnTo>
                    <a:pt x="30278" y="3380"/>
                  </a:lnTo>
                  <a:lnTo>
                    <a:pt x="29225" y="1010"/>
                  </a:lnTo>
                  <a:lnTo>
                    <a:pt x="29181" y="966"/>
                  </a:lnTo>
                  <a:lnTo>
                    <a:pt x="29137" y="922"/>
                  </a:lnTo>
                  <a:lnTo>
                    <a:pt x="29050" y="922"/>
                  </a:lnTo>
                  <a:lnTo>
                    <a:pt x="28962" y="966"/>
                  </a:lnTo>
                  <a:lnTo>
                    <a:pt x="28918" y="966"/>
                  </a:lnTo>
                  <a:lnTo>
                    <a:pt x="28874" y="1054"/>
                  </a:lnTo>
                  <a:lnTo>
                    <a:pt x="28874" y="1098"/>
                  </a:lnTo>
                  <a:lnTo>
                    <a:pt x="28918" y="1186"/>
                  </a:lnTo>
                  <a:lnTo>
                    <a:pt x="29971" y="3511"/>
                  </a:lnTo>
                  <a:lnTo>
                    <a:pt x="30366" y="4915"/>
                  </a:lnTo>
                  <a:lnTo>
                    <a:pt x="30059" y="5661"/>
                  </a:lnTo>
                  <a:lnTo>
                    <a:pt x="28699" y="7636"/>
                  </a:lnTo>
                  <a:lnTo>
                    <a:pt x="27689" y="8206"/>
                  </a:lnTo>
                  <a:lnTo>
                    <a:pt x="26943" y="8338"/>
                  </a:lnTo>
                  <a:lnTo>
                    <a:pt x="26154" y="8250"/>
                  </a:lnTo>
                  <a:lnTo>
                    <a:pt x="23301" y="7285"/>
                  </a:lnTo>
                  <a:lnTo>
                    <a:pt x="21020" y="6495"/>
                  </a:lnTo>
                  <a:lnTo>
                    <a:pt x="19045" y="5618"/>
                  </a:lnTo>
                  <a:lnTo>
                    <a:pt x="15973" y="3950"/>
                  </a:lnTo>
                  <a:lnTo>
                    <a:pt x="13648" y="2063"/>
                  </a:lnTo>
                  <a:lnTo>
                    <a:pt x="11673" y="89"/>
                  </a:lnTo>
                  <a:lnTo>
                    <a:pt x="11585" y="45"/>
                  </a:lnTo>
                  <a:lnTo>
                    <a:pt x="11322" y="1"/>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7" name="Google Shape;4847;p91"/>
            <p:cNvSpPr/>
            <p:nvPr/>
          </p:nvSpPr>
          <p:spPr>
            <a:xfrm>
              <a:off x="6322150" y="3238700"/>
              <a:ext cx="868850" cy="265500"/>
            </a:xfrm>
            <a:custGeom>
              <a:rect b="b" l="l" r="r" t="t"/>
              <a:pathLst>
                <a:path extrusionOk="0" h="10620" w="34754">
                  <a:moveTo>
                    <a:pt x="34491" y="0"/>
                  </a:moveTo>
                  <a:lnTo>
                    <a:pt x="34447" y="44"/>
                  </a:lnTo>
                  <a:lnTo>
                    <a:pt x="33437" y="1492"/>
                  </a:lnTo>
                  <a:lnTo>
                    <a:pt x="32033" y="3730"/>
                  </a:lnTo>
                  <a:lnTo>
                    <a:pt x="32033" y="3774"/>
                  </a:lnTo>
                  <a:lnTo>
                    <a:pt x="31419" y="5442"/>
                  </a:lnTo>
                  <a:lnTo>
                    <a:pt x="31419" y="5485"/>
                  </a:lnTo>
                  <a:lnTo>
                    <a:pt x="31156" y="7592"/>
                  </a:lnTo>
                  <a:lnTo>
                    <a:pt x="31112" y="10005"/>
                  </a:lnTo>
                  <a:lnTo>
                    <a:pt x="30936" y="10225"/>
                  </a:lnTo>
                  <a:lnTo>
                    <a:pt x="30454" y="10268"/>
                  </a:lnTo>
                  <a:lnTo>
                    <a:pt x="29971" y="10225"/>
                  </a:lnTo>
                  <a:lnTo>
                    <a:pt x="29488" y="10137"/>
                  </a:lnTo>
                  <a:lnTo>
                    <a:pt x="29005" y="10005"/>
                  </a:lnTo>
                  <a:lnTo>
                    <a:pt x="28523" y="9830"/>
                  </a:lnTo>
                  <a:lnTo>
                    <a:pt x="28040" y="9610"/>
                  </a:lnTo>
                  <a:lnTo>
                    <a:pt x="27557" y="9347"/>
                  </a:lnTo>
                  <a:lnTo>
                    <a:pt x="27119" y="9084"/>
                  </a:lnTo>
                  <a:lnTo>
                    <a:pt x="26241" y="8513"/>
                  </a:lnTo>
                  <a:lnTo>
                    <a:pt x="25451" y="7899"/>
                  </a:lnTo>
                  <a:lnTo>
                    <a:pt x="24749" y="7328"/>
                  </a:lnTo>
                  <a:lnTo>
                    <a:pt x="24179" y="6846"/>
                  </a:lnTo>
                  <a:lnTo>
                    <a:pt x="19308" y="2633"/>
                  </a:lnTo>
                  <a:lnTo>
                    <a:pt x="19264" y="2633"/>
                  </a:lnTo>
                  <a:lnTo>
                    <a:pt x="17991" y="2019"/>
                  </a:lnTo>
                  <a:lnTo>
                    <a:pt x="17948" y="2019"/>
                  </a:lnTo>
                  <a:lnTo>
                    <a:pt x="17245" y="1887"/>
                  </a:lnTo>
                  <a:lnTo>
                    <a:pt x="17158" y="1931"/>
                  </a:lnTo>
                  <a:lnTo>
                    <a:pt x="16500" y="2370"/>
                  </a:lnTo>
                  <a:lnTo>
                    <a:pt x="16456" y="2370"/>
                  </a:lnTo>
                  <a:lnTo>
                    <a:pt x="14788" y="3994"/>
                  </a:lnTo>
                  <a:lnTo>
                    <a:pt x="13603" y="4827"/>
                  </a:lnTo>
                  <a:lnTo>
                    <a:pt x="12331" y="5178"/>
                  </a:lnTo>
                  <a:lnTo>
                    <a:pt x="10312" y="5529"/>
                  </a:lnTo>
                  <a:lnTo>
                    <a:pt x="10268" y="5529"/>
                  </a:lnTo>
                  <a:lnTo>
                    <a:pt x="8338" y="6144"/>
                  </a:lnTo>
                  <a:lnTo>
                    <a:pt x="5924" y="6714"/>
                  </a:lnTo>
                  <a:lnTo>
                    <a:pt x="5880" y="6714"/>
                  </a:lnTo>
                  <a:lnTo>
                    <a:pt x="4125" y="7416"/>
                  </a:lnTo>
                  <a:lnTo>
                    <a:pt x="4081" y="7460"/>
                  </a:lnTo>
                  <a:lnTo>
                    <a:pt x="2063" y="8645"/>
                  </a:lnTo>
                  <a:lnTo>
                    <a:pt x="2063" y="8689"/>
                  </a:lnTo>
                  <a:lnTo>
                    <a:pt x="88" y="10181"/>
                  </a:lnTo>
                  <a:lnTo>
                    <a:pt x="44" y="10225"/>
                  </a:lnTo>
                  <a:lnTo>
                    <a:pt x="0" y="10268"/>
                  </a:lnTo>
                  <a:lnTo>
                    <a:pt x="44" y="10356"/>
                  </a:lnTo>
                  <a:lnTo>
                    <a:pt x="44" y="10400"/>
                  </a:lnTo>
                  <a:lnTo>
                    <a:pt x="88" y="10444"/>
                  </a:lnTo>
                  <a:lnTo>
                    <a:pt x="176" y="10488"/>
                  </a:lnTo>
                  <a:lnTo>
                    <a:pt x="220" y="10488"/>
                  </a:lnTo>
                  <a:lnTo>
                    <a:pt x="308" y="10444"/>
                  </a:lnTo>
                  <a:lnTo>
                    <a:pt x="2238" y="8952"/>
                  </a:lnTo>
                  <a:lnTo>
                    <a:pt x="4257" y="7767"/>
                  </a:lnTo>
                  <a:lnTo>
                    <a:pt x="6012" y="7021"/>
                  </a:lnTo>
                  <a:lnTo>
                    <a:pt x="8425" y="6451"/>
                  </a:lnTo>
                  <a:lnTo>
                    <a:pt x="10356" y="5837"/>
                  </a:lnTo>
                  <a:lnTo>
                    <a:pt x="12375" y="5529"/>
                  </a:lnTo>
                  <a:lnTo>
                    <a:pt x="12419" y="5529"/>
                  </a:lnTo>
                  <a:lnTo>
                    <a:pt x="13735" y="5134"/>
                  </a:lnTo>
                  <a:lnTo>
                    <a:pt x="13779" y="5134"/>
                  </a:lnTo>
                  <a:lnTo>
                    <a:pt x="15008" y="4257"/>
                  </a:lnTo>
                  <a:lnTo>
                    <a:pt x="16719" y="2633"/>
                  </a:lnTo>
                  <a:lnTo>
                    <a:pt x="17289" y="2282"/>
                  </a:lnTo>
                  <a:lnTo>
                    <a:pt x="17860" y="2326"/>
                  </a:lnTo>
                  <a:lnTo>
                    <a:pt x="19088" y="2940"/>
                  </a:lnTo>
                  <a:lnTo>
                    <a:pt x="23959" y="7109"/>
                  </a:lnTo>
                  <a:lnTo>
                    <a:pt x="24705" y="7767"/>
                  </a:lnTo>
                  <a:lnTo>
                    <a:pt x="25495" y="8382"/>
                  </a:lnTo>
                  <a:lnTo>
                    <a:pt x="26329" y="8996"/>
                  </a:lnTo>
                  <a:lnTo>
                    <a:pt x="27162" y="9522"/>
                  </a:lnTo>
                  <a:lnTo>
                    <a:pt x="27952" y="9961"/>
                  </a:lnTo>
                  <a:lnTo>
                    <a:pt x="28391" y="10181"/>
                  </a:lnTo>
                  <a:lnTo>
                    <a:pt x="28786" y="10312"/>
                  </a:lnTo>
                  <a:lnTo>
                    <a:pt x="29225" y="10444"/>
                  </a:lnTo>
                  <a:lnTo>
                    <a:pt x="29620" y="10532"/>
                  </a:lnTo>
                  <a:lnTo>
                    <a:pt x="30015" y="10619"/>
                  </a:lnTo>
                  <a:lnTo>
                    <a:pt x="30454" y="10619"/>
                  </a:lnTo>
                  <a:lnTo>
                    <a:pt x="31024" y="10576"/>
                  </a:lnTo>
                  <a:lnTo>
                    <a:pt x="31156" y="10532"/>
                  </a:lnTo>
                  <a:lnTo>
                    <a:pt x="31419" y="10225"/>
                  </a:lnTo>
                  <a:lnTo>
                    <a:pt x="31463" y="10093"/>
                  </a:lnTo>
                  <a:lnTo>
                    <a:pt x="31507" y="7636"/>
                  </a:lnTo>
                  <a:lnTo>
                    <a:pt x="31726" y="5529"/>
                  </a:lnTo>
                  <a:lnTo>
                    <a:pt x="32340" y="3906"/>
                  </a:lnTo>
                  <a:lnTo>
                    <a:pt x="33745" y="1668"/>
                  </a:lnTo>
                  <a:lnTo>
                    <a:pt x="34710" y="264"/>
                  </a:lnTo>
                  <a:lnTo>
                    <a:pt x="34754" y="176"/>
                  </a:lnTo>
                  <a:lnTo>
                    <a:pt x="34754" y="132"/>
                  </a:lnTo>
                  <a:lnTo>
                    <a:pt x="34754" y="44"/>
                  </a:lnTo>
                  <a:lnTo>
                    <a:pt x="34666" y="0"/>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8" name="Google Shape;4848;p91"/>
            <p:cNvSpPr/>
            <p:nvPr/>
          </p:nvSpPr>
          <p:spPr>
            <a:xfrm>
              <a:off x="6256325" y="3037950"/>
              <a:ext cx="923700" cy="403725"/>
            </a:xfrm>
            <a:custGeom>
              <a:rect b="b" l="l" r="r" t="t"/>
              <a:pathLst>
                <a:path extrusionOk="0" h="16149" w="36948">
                  <a:moveTo>
                    <a:pt x="34666" y="0"/>
                  </a:moveTo>
                  <a:lnTo>
                    <a:pt x="34622" y="88"/>
                  </a:lnTo>
                  <a:lnTo>
                    <a:pt x="34622" y="132"/>
                  </a:lnTo>
                  <a:lnTo>
                    <a:pt x="34622" y="220"/>
                  </a:lnTo>
                  <a:lnTo>
                    <a:pt x="35061" y="1931"/>
                  </a:lnTo>
                  <a:lnTo>
                    <a:pt x="35983" y="5178"/>
                  </a:lnTo>
                  <a:lnTo>
                    <a:pt x="36597" y="7811"/>
                  </a:lnTo>
                  <a:lnTo>
                    <a:pt x="35851" y="8908"/>
                  </a:lnTo>
                  <a:lnTo>
                    <a:pt x="34227" y="10927"/>
                  </a:lnTo>
                  <a:lnTo>
                    <a:pt x="33745" y="11058"/>
                  </a:lnTo>
                  <a:lnTo>
                    <a:pt x="32955" y="10795"/>
                  </a:lnTo>
                  <a:lnTo>
                    <a:pt x="29795" y="9347"/>
                  </a:lnTo>
                  <a:lnTo>
                    <a:pt x="27777" y="8381"/>
                  </a:lnTo>
                  <a:lnTo>
                    <a:pt x="23872" y="6890"/>
                  </a:lnTo>
                  <a:lnTo>
                    <a:pt x="23828" y="6890"/>
                  </a:lnTo>
                  <a:lnTo>
                    <a:pt x="22160" y="6495"/>
                  </a:lnTo>
                  <a:lnTo>
                    <a:pt x="20844" y="6451"/>
                  </a:lnTo>
                  <a:lnTo>
                    <a:pt x="20800" y="6451"/>
                  </a:lnTo>
                  <a:lnTo>
                    <a:pt x="19835" y="6670"/>
                  </a:lnTo>
                  <a:lnTo>
                    <a:pt x="19791" y="6670"/>
                  </a:lnTo>
                  <a:lnTo>
                    <a:pt x="18035" y="7548"/>
                  </a:lnTo>
                  <a:lnTo>
                    <a:pt x="15798" y="8776"/>
                  </a:lnTo>
                  <a:lnTo>
                    <a:pt x="15754" y="8776"/>
                  </a:lnTo>
                  <a:lnTo>
                    <a:pt x="13867" y="10137"/>
                  </a:lnTo>
                  <a:lnTo>
                    <a:pt x="12199" y="10356"/>
                  </a:lnTo>
                  <a:lnTo>
                    <a:pt x="9040" y="10532"/>
                  </a:lnTo>
                  <a:lnTo>
                    <a:pt x="8996" y="10532"/>
                  </a:lnTo>
                  <a:lnTo>
                    <a:pt x="7373" y="11058"/>
                  </a:lnTo>
                  <a:lnTo>
                    <a:pt x="3818" y="12638"/>
                  </a:lnTo>
                  <a:lnTo>
                    <a:pt x="3818" y="12682"/>
                  </a:lnTo>
                  <a:lnTo>
                    <a:pt x="1756" y="14042"/>
                  </a:lnTo>
                  <a:lnTo>
                    <a:pt x="44" y="15841"/>
                  </a:lnTo>
                  <a:lnTo>
                    <a:pt x="44" y="15885"/>
                  </a:lnTo>
                  <a:lnTo>
                    <a:pt x="1" y="15973"/>
                  </a:lnTo>
                  <a:lnTo>
                    <a:pt x="44" y="16017"/>
                  </a:lnTo>
                  <a:lnTo>
                    <a:pt x="88" y="16104"/>
                  </a:lnTo>
                  <a:lnTo>
                    <a:pt x="176" y="16148"/>
                  </a:lnTo>
                  <a:lnTo>
                    <a:pt x="264" y="16104"/>
                  </a:lnTo>
                  <a:lnTo>
                    <a:pt x="308" y="16061"/>
                  </a:lnTo>
                  <a:lnTo>
                    <a:pt x="1975" y="14305"/>
                  </a:lnTo>
                  <a:lnTo>
                    <a:pt x="3994" y="12945"/>
                  </a:lnTo>
                  <a:lnTo>
                    <a:pt x="7504" y="11365"/>
                  </a:lnTo>
                  <a:lnTo>
                    <a:pt x="9084" y="10883"/>
                  </a:lnTo>
                  <a:lnTo>
                    <a:pt x="12199" y="10707"/>
                  </a:lnTo>
                  <a:lnTo>
                    <a:pt x="13955" y="10488"/>
                  </a:lnTo>
                  <a:lnTo>
                    <a:pt x="14042" y="10444"/>
                  </a:lnTo>
                  <a:lnTo>
                    <a:pt x="15973" y="9084"/>
                  </a:lnTo>
                  <a:lnTo>
                    <a:pt x="18211" y="7855"/>
                  </a:lnTo>
                  <a:lnTo>
                    <a:pt x="19922" y="6977"/>
                  </a:lnTo>
                  <a:lnTo>
                    <a:pt x="20844" y="6802"/>
                  </a:lnTo>
                  <a:lnTo>
                    <a:pt x="22116" y="6846"/>
                  </a:lnTo>
                  <a:lnTo>
                    <a:pt x="23740" y="7197"/>
                  </a:lnTo>
                  <a:lnTo>
                    <a:pt x="27645" y="8733"/>
                  </a:lnTo>
                  <a:lnTo>
                    <a:pt x="29664" y="9698"/>
                  </a:lnTo>
                  <a:lnTo>
                    <a:pt x="32823" y="11146"/>
                  </a:lnTo>
                  <a:lnTo>
                    <a:pt x="32867" y="11146"/>
                  </a:lnTo>
                  <a:lnTo>
                    <a:pt x="33701" y="11409"/>
                  </a:lnTo>
                  <a:lnTo>
                    <a:pt x="33789" y="11409"/>
                  </a:lnTo>
                  <a:lnTo>
                    <a:pt x="34359" y="11234"/>
                  </a:lnTo>
                  <a:lnTo>
                    <a:pt x="34447" y="11190"/>
                  </a:lnTo>
                  <a:lnTo>
                    <a:pt x="36158" y="9084"/>
                  </a:lnTo>
                  <a:lnTo>
                    <a:pt x="36948" y="7943"/>
                  </a:lnTo>
                  <a:lnTo>
                    <a:pt x="36948" y="7899"/>
                  </a:lnTo>
                  <a:lnTo>
                    <a:pt x="36948" y="7811"/>
                  </a:lnTo>
                  <a:lnTo>
                    <a:pt x="36334" y="5090"/>
                  </a:lnTo>
                  <a:lnTo>
                    <a:pt x="35368" y="1843"/>
                  </a:lnTo>
                  <a:lnTo>
                    <a:pt x="34929" y="132"/>
                  </a:lnTo>
                  <a:lnTo>
                    <a:pt x="34929" y="44"/>
                  </a:lnTo>
                  <a:lnTo>
                    <a:pt x="34886" y="0"/>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9" name="Google Shape;4849;p91"/>
            <p:cNvSpPr/>
            <p:nvPr/>
          </p:nvSpPr>
          <p:spPr>
            <a:xfrm>
              <a:off x="6203675" y="2736275"/>
              <a:ext cx="931375" cy="657125"/>
            </a:xfrm>
            <a:custGeom>
              <a:rect b="b" l="l" r="r" t="t"/>
              <a:pathLst>
                <a:path extrusionOk="0" h="26285" w="37255">
                  <a:moveTo>
                    <a:pt x="37035" y="0"/>
                  </a:moveTo>
                  <a:lnTo>
                    <a:pt x="36992" y="44"/>
                  </a:lnTo>
                  <a:lnTo>
                    <a:pt x="36948" y="88"/>
                  </a:lnTo>
                  <a:lnTo>
                    <a:pt x="36904" y="132"/>
                  </a:lnTo>
                  <a:lnTo>
                    <a:pt x="36465" y="2326"/>
                  </a:lnTo>
                  <a:lnTo>
                    <a:pt x="36421" y="4564"/>
                  </a:lnTo>
                  <a:lnTo>
                    <a:pt x="36290" y="9040"/>
                  </a:lnTo>
                  <a:lnTo>
                    <a:pt x="36333" y="12550"/>
                  </a:lnTo>
                  <a:lnTo>
                    <a:pt x="36333" y="12594"/>
                  </a:lnTo>
                  <a:lnTo>
                    <a:pt x="36597" y="13691"/>
                  </a:lnTo>
                  <a:lnTo>
                    <a:pt x="36158" y="14700"/>
                  </a:lnTo>
                  <a:lnTo>
                    <a:pt x="34929" y="15314"/>
                  </a:lnTo>
                  <a:lnTo>
                    <a:pt x="33393" y="15666"/>
                  </a:lnTo>
                  <a:lnTo>
                    <a:pt x="31682" y="15885"/>
                  </a:lnTo>
                  <a:lnTo>
                    <a:pt x="29971" y="15358"/>
                  </a:lnTo>
                  <a:lnTo>
                    <a:pt x="27294" y="14261"/>
                  </a:lnTo>
                  <a:lnTo>
                    <a:pt x="26153" y="13252"/>
                  </a:lnTo>
                  <a:lnTo>
                    <a:pt x="25890" y="13252"/>
                  </a:lnTo>
                  <a:lnTo>
                    <a:pt x="25276" y="13823"/>
                  </a:lnTo>
                  <a:lnTo>
                    <a:pt x="24178" y="14305"/>
                  </a:lnTo>
                  <a:lnTo>
                    <a:pt x="21502" y="15490"/>
                  </a:lnTo>
                  <a:lnTo>
                    <a:pt x="18825" y="16631"/>
                  </a:lnTo>
                  <a:lnTo>
                    <a:pt x="16850" y="17596"/>
                  </a:lnTo>
                  <a:lnTo>
                    <a:pt x="13823" y="19571"/>
                  </a:lnTo>
                  <a:lnTo>
                    <a:pt x="12199" y="19615"/>
                  </a:lnTo>
                  <a:lnTo>
                    <a:pt x="9435" y="19790"/>
                  </a:lnTo>
                  <a:lnTo>
                    <a:pt x="9391" y="19834"/>
                  </a:lnTo>
                  <a:lnTo>
                    <a:pt x="8425" y="20185"/>
                  </a:lnTo>
                  <a:lnTo>
                    <a:pt x="6495" y="21107"/>
                  </a:lnTo>
                  <a:lnTo>
                    <a:pt x="4520" y="22204"/>
                  </a:lnTo>
                  <a:lnTo>
                    <a:pt x="4476" y="22204"/>
                  </a:lnTo>
                  <a:lnTo>
                    <a:pt x="2633" y="23476"/>
                  </a:lnTo>
                  <a:lnTo>
                    <a:pt x="2633" y="23520"/>
                  </a:lnTo>
                  <a:lnTo>
                    <a:pt x="44" y="25977"/>
                  </a:lnTo>
                  <a:lnTo>
                    <a:pt x="0" y="26021"/>
                  </a:lnTo>
                  <a:lnTo>
                    <a:pt x="0" y="26109"/>
                  </a:lnTo>
                  <a:lnTo>
                    <a:pt x="0" y="26153"/>
                  </a:lnTo>
                  <a:lnTo>
                    <a:pt x="44" y="26241"/>
                  </a:lnTo>
                  <a:lnTo>
                    <a:pt x="88" y="26285"/>
                  </a:lnTo>
                  <a:lnTo>
                    <a:pt x="220" y="26285"/>
                  </a:lnTo>
                  <a:lnTo>
                    <a:pt x="264" y="26241"/>
                  </a:lnTo>
                  <a:lnTo>
                    <a:pt x="2853" y="23783"/>
                  </a:lnTo>
                  <a:lnTo>
                    <a:pt x="4696" y="22511"/>
                  </a:lnTo>
                  <a:lnTo>
                    <a:pt x="6670" y="21414"/>
                  </a:lnTo>
                  <a:lnTo>
                    <a:pt x="8557" y="20492"/>
                  </a:lnTo>
                  <a:lnTo>
                    <a:pt x="9479" y="20141"/>
                  </a:lnTo>
                  <a:lnTo>
                    <a:pt x="12243" y="19966"/>
                  </a:lnTo>
                  <a:lnTo>
                    <a:pt x="13867" y="19922"/>
                  </a:lnTo>
                  <a:lnTo>
                    <a:pt x="13954" y="19878"/>
                  </a:lnTo>
                  <a:lnTo>
                    <a:pt x="17026" y="17903"/>
                  </a:lnTo>
                  <a:lnTo>
                    <a:pt x="18957" y="16982"/>
                  </a:lnTo>
                  <a:lnTo>
                    <a:pt x="21633" y="15797"/>
                  </a:lnTo>
                  <a:lnTo>
                    <a:pt x="24354" y="14656"/>
                  </a:lnTo>
                  <a:lnTo>
                    <a:pt x="25451" y="14130"/>
                  </a:lnTo>
                  <a:lnTo>
                    <a:pt x="25495" y="14086"/>
                  </a:lnTo>
                  <a:lnTo>
                    <a:pt x="26021" y="13647"/>
                  </a:lnTo>
                  <a:lnTo>
                    <a:pt x="27118" y="14568"/>
                  </a:lnTo>
                  <a:lnTo>
                    <a:pt x="27162" y="14568"/>
                  </a:lnTo>
                  <a:lnTo>
                    <a:pt x="29839" y="15666"/>
                  </a:lnTo>
                  <a:lnTo>
                    <a:pt x="31594" y="16236"/>
                  </a:lnTo>
                  <a:lnTo>
                    <a:pt x="31682" y="16236"/>
                  </a:lnTo>
                  <a:lnTo>
                    <a:pt x="33437" y="16017"/>
                  </a:lnTo>
                  <a:lnTo>
                    <a:pt x="33481" y="16017"/>
                  </a:lnTo>
                  <a:lnTo>
                    <a:pt x="35061" y="15622"/>
                  </a:lnTo>
                  <a:lnTo>
                    <a:pt x="36377" y="14963"/>
                  </a:lnTo>
                  <a:lnTo>
                    <a:pt x="36465" y="14876"/>
                  </a:lnTo>
                  <a:lnTo>
                    <a:pt x="36904" y="13779"/>
                  </a:lnTo>
                  <a:lnTo>
                    <a:pt x="36948" y="13691"/>
                  </a:lnTo>
                  <a:lnTo>
                    <a:pt x="36684" y="12506"/>
                  </a:lnTo>
                  <a:lnTo>
                    <a:pt x="36641" y="9040"/>
                  </a:lnTo>
                  <a:lnTo>
                    <a:pt x="36772" y="4608"/>
                  </a:lnTo>
                  <a:lnTo>
                    <a:pt x="36816" y="2370"/>
                  </a:lnTo>
                  <a:lnTo>
                    <a:pt x="37255" y="220"/>
                  </a:lnTo>
                  <a:lnTo>
                    <a:pt x="37255" y="132"/>
                  </a:lnTo>
                  <a:lnTo>
                    <a:pt x="37255" y="88"/>
                  </a:lnTo>
                  <a:lnTo>
                    <a:pt x="37211" y="44"/>
                  </a:lnTo>
                  <a:lnTo>
                    <a:pt x="37123" y="0"/>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0" name="Google Shape;4850;p91"/>
            <p:cNvSpPr/>
            <p:nvPr/>
          </p:nvSpPr>
          <p:spPr>
            <a:xfrm>
              <a:off x="6895875" y="1781875"/>
              <a:ext cx="345600" cy="2234625"/>
            </a:xfrm>
            <a:custGeom>
              <a:rect b="b" l="l" r="r" t="t"/>
              <a:pathLst>
                <a:path extrusionOk="0" h="89385" w="13824">
                  <a:moveTo>
                    <a:pt x="8426" y="0"/>
                  </a:moveTo>
                  <a:lnTo>
                    <a:pt x="8382" y="44"/>
                  </a:lnTo>
                  <a:lnTo>
                    <a:pt x="8294" y="44"/>
                  </a:lnTo>
                  <a:lnTo>
                    <a:pt x="8250" y="132"/>
                  </a:lnTo>
                  <a:lnTo>
                    <a:pt x="8250" y="176"/>
                  </a:lnTo>
                  <a:lnTo>
                    <a:pt x="8250" y="264"/>
                  </a:lnTo>
                  <a:lnTo>
                    <a:pt x="8294" y="308"/>
                  </a:lnTo>
                  <a:lnTo>
                    <a:pt x="9962" y="2414"/>
                  </a:lnTo>
                  <a:lnTo>
                    <a:pt x="9962" y="2458"/>
                  </a:lnTo>
                  <a:lnTo>
                    <a:pt x="11190" y="3511"/>
                  </a:lnTo>
                  <a:lnTo>
                    <a:pt x="11278" y="3555"/>
                  </a:lnTo>
                  <a:lnTo>
                    <a:pt x="12814" y="4037"/>
                  </a:lnTo>
                  <a:lnTo>
                    <a:pt x="13165" y="4388"/>
                  </a:lnTo>
                  <a:lnTo>
                    <a:pt x="13341" y="5003"/>
                  </a:lnTo>
                  <a:lnTo>
                    <a:pt x="13472" y="6495"/>
                  </a:lnTo>
                  <a:lnTo>
                    <a:pt x="13341" y="7504"/>
                  </a:lnTo>
                  <a:lnTo>
                    <a:pt x="12726" y="9347"/>
                  </a:lnTo>
                  <a:lnTo>
                    <a:pt x="12068" y="12067"/>
                  </a:lnTo>
                  <a:lnTo>
                    <a:pt x="11629" y="14656"/>
                  </a:lnTo>
                  <a:lnTo>
                    <a:pt x="11629" y="14700"/>
                  </a:lnTo>
                  <a:lnTo>
                    <a:pt x="11498" y="17114"/>
                  </a:lnTo>
                  <a:lnTo>
                    <a:pt x="11454" y="19703"/>
                  </a:lnTo>
                  <a:lnTo>
                    <a:pt x="11103" y="24573"/>
                  </a:lnTo>
                  <a:lnTo>
                    <a:pt x="11103" y="24617"/>
                  </a:lnTo>
                  <a:lnTo>
                    <a:pt x="11322" y="26460"/>
                  </a:lnTo>
                  <a:lnTo>
                    <a:pt x="12112" y="29620"/>
                  </a:lnTo>
                  <a:lnTo>
                    <a:pt x="12858" y="32691"/>
                  </a:lnTo>
                  <a:lnTo>
                    <a:pt x="12770" y="33525"/>
                  </a:lnTo>
                  <a:lnTo>
                    <a:pt x="11805" y="35675"/>
                  </a:lnTo>
                  <a:lnTo>
                    <a:pt x="10664" y="38527"/>
                  </a:lnTo>
                  <a:lnTo>
                    <a:pt x="10664" y="38571"/>
                  </a:lnTo>
                  <a:lnTo>
                    <a:pt x="10269" y="40546"/>
                  </a:lnTo>
                  <a:lnTo>
                    <a:pt x="10269" y="40590"/>
                  </a:lnTo>
                  <a:lnTo>
                    <a:pt x="10181" y="42740"/>
                  </a:lnTo>
                  <a:lnTo>
                    <a:pt x="10050" y="47654"/>
                  </a:lnTo>
                  <a:lnTo>
                    <a:pt x="10181" y="49761"/>
                  </a:lnTo>
                  <a:lnTo>
                    <a:pt x="10181" y="49805"/>
                  </a:lnTo>
                  <a:lnTo>
                    <a:pt x="10664" y="52174"/>
                  </a:lnTo>
                  <a:lnTo>
                    <a:pt x="12375" y="58537"/>
                  </a:lnTo>
                  <a:lnTo>
                    <a:pt x="12331" y="58932"/>
                  </a:lnTo>
                  <a:lnTo>
                    <a:pt x="11498" y="60204"/>
                  </a:lnTo>
                  <a:lnTo>
                    <a:pt x="10269" y="62135"/>
                  </a:lnTo>
                  <a:lnTo>
                    <a:pt x="10225" y="62179"/>
                  </a:lnTo>
                  <a:lnTo>
                    <a:pt x="9742" y="63671"/>
                  </a:lnTo>
                  <a:lnTo>
                    <a:pt x="9699" y="63715"/>
                  </a:lnTo>
                  <a:lnTo>
                    <a:pt x="9347" y="67664"/>
                  </a:lnTo>
                  <a:lnTo>
                    <a:pt x="9347" y="67708"/>
                  </a:lnTo>
                  <a:lnTo>
                    <a:pt x="9479" y="68278"/>
                  </a:lnTo>
                  <a:lnTo>
                    <a:pt x="10576" y="70648"/>
                  </a:lnTo>
                  <a:lnTo>
                    <a:pt x="12639" y="74948"/>
                  </a:lnTo>
                  <a:lnTo>
                    <a:pt x="12287" y="75957"/>
                  </a:lnTo>
                  <a:lnTo>
                    <a:pt x="10401" y="77186"/>
                  </a:lnTo>
                  <a:lnTo>
                    <a:pt x="8558" y="78546"/>
                  </a:lnTo>
                  <a:lnTo>
                    <a:pt x="6276" y="80477"/>
                  </a:lnTo>
                  <a:lnTo>
                    <a:pt x="5969" y="80521"/>
                  </a:lnTo>
                  <a:lnTo>
                    <a:pt x="5881" y="80565"/>
                  </a:lnTo>
                  <a:lnTo>
                    <a:pt x="3643" y="82715"/>
                  </a:lnTo>
                  <a:lnTo>
                    <a:pt x="2327" y="84163"/>
                  </a:lnTo>
                  <a:lnTo>
                    <a:pt x="2283" y="84207"/>
                  </a:lnTo>
                  <a:lnTo>
                    <a:pt x="1405" y="86313"/>
                  </a:lnTo>
                  <a:lnTo>
                    <a:pt x="45" y="89165"/>
                  </a:lnTo>
                  <a:lnTo>
                    <a:pt x="1" y="89209"/>
                  </a:lnTo>
                  <a:lnTo>
                    <a:pt x="45" y="89297"/>
                  </a:lnTo>
                  <a:lnTo>
                    <a:pt x="45" y="89341"/>
                  </a:lnTo>
                  <a:lnTo>
                    <a:pt x="133" y="89385"/>
                  </a:lnTo>
                  <a:lnTo>
                    <a:pt x="308" y="89385"/>
                  </a:lnTo>
                  <a:lnTo>
                    <a:pt x="352" y="89297"/>
                  </a:lnTo>
                  <a:lnTo>
                    <a:pt x="1712" y="86445"/>
                  </a:lnTo>
                  <a:lnTo>
                    <a:pt x="2590" y="84382"/>
                  </a:lnTo>
                  <a:lnTo>
                    <a:pt x="3906" y="82978"/>
                  </a:lnTo>
                  <a:lnTo>
                    <a:pt x="6056" y="80828"/>
                  </a:lnTo>
                  <a:lnTo>
                    <a:pt x="6364" y="80784"/>
                  </a:lnTo>
                  <a:lnTo>
                    <a:pt x="6451" y="80740"/>
                  </a:lnTo>
                  <a:lnTo>
                    <a:pt x="8777" y="78853"/>
                  </a:lnTo>
                  <a:lnTo>
                    <a:pt x="10620" y="77493"/>
                  </a:lnTo>
                  <a:lnTo>
                    <a:pt x="12551" y="76220"/>
                  </a:lnTo>
                  <a:lnTo>
                    <a:pt x="12639" y="76133"/>
                  </a:lnTo>
                  <a:lnTo>
                    <a:pt x="12990" y="74992"/>
                  </a:lnTo>
                  <a:lnTo>
                    <a:pt x="12990" y="74860"/>
                  </a:lnTo>
                  <a:lnTo>
                    <a:pt x="10883" y="70472"/>
                  </a:lnTo>
                  <a:lnTo>
                    <a:pt x="9830" y="68146"/>
                  </a:lnTo>
                  <a:lnTo>
                    <a:pt x="9699" y="67664"/>
                  </a:lnTo>
                  <a:lnTo>
                    <a:pt x="10050" y="63758"/>
                  </a:lnTo>
                  <a:lnTo>
                    <a:pt x="10576" y="62310"/>
                  </a:lnTo>
                  <a:lnTo>
                    <a:pt x="11761" y="60424"/>
                  </a:lnTo>
                  <a:lnTo>
                    <a:pt x="12639" y="59063"/>
                  </a:lnTo>
                  <a:lnTo>
                    <a:pt x="12682" y="59019"/>
                  </a:lnTo>
                  <a:lnTo>
                    <a:pt x="12726" y="58537"/>
                  </a:lnTo>
                  <a:lnTo>
                    <a:pt x="12726" y="58449"/>
                  </a:lnTo>
                  <a:lnTo>
                    <a:pt x="11761" y="54982"/>
                  </a:lnTo>
                  <a:lnTo>
                    <a:pt x="11015" y="52086"/>
                  </a:lnTo>
                  <a:lnTo>
                    <a:pt x="10532" y="49761"/>
                  </a:lnTo>
                  <a:lnTo>
                    <a:pt x="10401" y="47654"/>
                  </a:lnTo>
                  <a:lnTo>
                    <a:pt x="10532" y="42740"/>
                  </a:lnTo>
                  <a:lnTo>
                    <a:pt x="10620" y="40634"/>
                  </a:lnTo>
                  <a:lnTo>
                    <a:pt x="11015" y="38659"/>
                  </a:lnTo>
                  <a:lnTo>
                    <a:pt x="12112" y="35807"/>
                  </a:lnTo>
                  <a:lnTo>
                    <a:pt x="13077" y="33657"/>
                  </a:lnTo>
                  <a:lnTo>
                    <a:pt x="13077" y="33613"/>
                  </a:lnTo>
                  <a:lnTo>
                    <a:pt x="13209" y="32691"/>
                  </a:lnTo>
                  <a:lnTo>
                    <a:pt x="13209" y="32603"/>
                  </a:lnTo>
                  <a:lnTo>
                    <a:pt x="12463" y="29532"/>
                  </a:lnTo>
                  <a:lnTo>
                    <a:pt x="11673" y="26416"/>
                  </a:lnTo>
                  <a:lnTo>
                    <a:pt x="11454" y="24617"/>
                  </a:lnTo>
                  <a:lnTo>
                    <a:pt x="11805" y="19746"/>
                  </a:lnTo>
                  <a:lnTo>
                    <a:pt x="11849" y="17114"/>
                  </a:lnTo>
                  <a:lnTo>
                    <a:pt x="11980" y="14744"/>
                  </a:lnTo>
                  <a:lnTo>
                    <a:pt x="12419" y="12155"/>
                  </a:lnTo>
                  <a:lnTo>
                    <a:pt x="13077" y="9435"/>
                  </a:lnTo>
                  <a:lnTo>
                    <a:pt x="13648" y="7592"/>
                  </a:lnTo>
                  <a:lnTo>
                    <a:pt x="13823" y="6539"/>
                  </a:lnTo>
                  <a:lnTo>
                    <a:pt x="13823" y="6495"/>
                  </a:lnTo>
                  <a:lnTo>
                    <a:pt x="13692" y="4959"/>
                  </a:lnTo>
                  <a:lnTo>
                    <a:pt x="13692" y="4915"/>
                  </a:lnTo>
                  <a:lnTo>
                    <a:pt x="13472" y="4213"/>
                  </a:lnTo>
                  <a:lnTo>
                    <a:pt x="13428" y="4169"/>
                  </a:lnTo>
                  <a:lnTo>
                    <a:pt x="13033" y="3774"/>
                  </a:lnTo>
                  <a:lnTo>
                    <a:pt x="12946" y="3730"/>
                  </a:lnTo>
                  <a:lnTo>
                    <a:pt x="11410" y="3204"/>
                  </a:lnTo>
                  <a:lnTo>
                    <a:pt x="10225" y="2194"/>
                  </a:lnTo>
                  <a:lnTo>
                    <a:pt x="8558" y="88"/>
                  </a:lnTo>
                  <a:lnTo>
                    <a:pt x="8514" y="44"/>
                  </a:lnTo>
                  <a:lnTo>
                    <a:pt x="8426" y="0"/>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1" name="Google Shape;4851;p91"/>
            <p:cNvSpPr/>
            <p:nvPr/>
          </p:nvSpPr>
          <p:spPr>
            <a:xfrm>
              <a:off x="6471350" y="3612775"/>
              <a:ext cx="385075" cy="336800"/>
            </a:xfrm>
            <a:custGeom>
              <a:rect b="b" l="l" r="r" t="t"/>
              <a:pathLst>
                <a:path extrusionOk="0" h="13472" w="15403">
                  <a:moveTo>
                    <a:pt x="7197" y="1"/>
                  </a:moveTo>
                  <a:lnTo>
                    <a:pt x="2677" y="439"/>
                  </a:lnTo>
                  <a:lnTo>
                    <a:pt x="176" y="527"/>
                  </a:lnTo>
                  <a:lnTo>
                    <a:pt x="132" y="527"/>
                  </a:lnTo>
                  <a:lnTo>
                    <a:pt x="44" y="571"/>
                  </a:lnTo>
                  <a:lnTo>
                    <a:pt x="0" y="615"/>
                  </a:lnTo>
                  <a:lnTo>
                    <a:pt x="0" y="703"/>
                  </a:lnTo>
                  <a:lnTo>
                    <a:pt x="44" y="747"/>
                  </a:lnTo>
                  <a:lnTo>
                    <a:pt x="44" y="790"/>
                  </a:lnTo>
                  <a:lnTo>
                    <a:pt x="132" y="834"/>
                  </a:lnTo>
                  <a:lnTo>
                    <a:pt x="176" y="878"/>
                  </a:lnTo>
                  <a:lnTo>
                    <a:pt x="2721" y="790"/>
                  </a:lnTo>
                  <a:lnTo>
                    <a:pt x="7197" y="352"/>
                  </a:lnTo>
                  <a:lnTo>
                    <a:pt x="7548" y="615"/>
                  </a:lnTo>
                  <a:lnTo>
                    <a:pt x="8469" y="1449"/>
                  </a:lnTo>
                  <a:lnTo>
                    <a:pt x="10005" y="2941"/>
                  </a:lnTo>
                  <a:lnTo>
                    <a:pt x="11804" y="4740"/>
                  </a:lnTo>
                  <a:lnTo>
                    <a:pt x="14525" y="7899"/>
                  </a:lnTo>
                  <a:lnTo>
                    <a:pt x="15051" y="9128"/>
                  </a:lnTo>
                  <a:lnTo>
                    <a:pt x="14963" y="10576"/>
                  </a:lnTo>
                  <a:lnTo>
                    <a:pt x="14042" y="13252"/>
                  </a:lnTo>
                  <a:lnTo>
                    <a:pt x="13998" y="13296"/>
                  </a:lnTo>
                  <a:lnTo>
                    <a:pt x="14042" y="13384"/>
                  </a:lnTo>
                  <a:lnTo>
                    <a:pt x="14086" y="13428"/>
                  </a:lnTo>
                  <a:lnTo>
                    <a:pt x="14130" y="13472"/>
                  </a:lnTo>
                  <a:lnTo>
                    <a:pt x="14174" y="13472"/>
                  </a:lnTo>
                  <a:lnTo>
                    <a:pt x="14305" y="13428"/>
                  </a:lnTo>
                  <a:lnTo>
                    <a:pt x="14349" y="13340"/>
                  </a:lnTo>
                  <a:lnTo>
                    <a:pt x="15271" y="10664"/>
                  </a:lnTo>
                  <a:lnTo>
                    <a:pt x="15314" y="10620"/>
                  </a:lnTo>
                  <a:lnTo>
                    <a:pt x="15402" y="9084"/>
                  </a:lnTo>
                  <a:lnTo>
                    <a:pt x="15402" y="9040"/>
                  </a:lnTo>
                  <a:lnTo>
                    <a:pt x="14832" y="7724"/>
                  </a:lnTo>
                  <a:lnTo>
                    <a:pt x="14788" y="7680"/>
                  </a:lnTo>
                  <a:lnTo>
                    <a:pt x="12067" y="4520"/>
                  </a:lnTo>
                  <a:lnTo>
                    <a:pt x="10268" y="2677"/>
                  </a:lnTo>
                  <a:lnTo>
                    <a:pt x="8689" y="1185"/>
                  </a:lnTo>
                  <a:lnTo>
                    <a:pt x="7811" y="352"/>
                  </a:lnTo>
                  <a:lnTo>
                    <a:pt x="7767" y="308"/>
                  </a:lnTo>
                  <a:lnTo>
                    <a:pt x="7328" y="1"/>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2" name="Google Shape;4852;p91"/>
            <p:cNvSpPr/>
            <p:nvPr/>
          </p:nvSpPr>
          <p:spPr>
            <a:xfrm>
              <a:off x="6507550" y="3657750"/>
              <a:ext cx="242450" cy="218325"/>
            </a:xfrm>
            <a:custGeom>
              <a:rect b="b" l="l" r="r" t="t"/>
              <a:pathLst>
                <a:path extrusionOk="0" h="8733" w="9698">
                  <a:moveTo>
                    <a:pt x="1624" y="1"/>
                  </a:moveTo>
                  <a:lnTo>
                    <a:pt x="176" y="45"/>
                  </a:lnTo>
                  <a:lnTo>
                    <a:pt x="132" y="45"/>
                  </a:lnTo>
                  <a:lnTo>
                    <a:pt x="44" y="88"/>
                  </a:lnTo>
                  <a:lnTo>
                    <a:pt x="44" y="132"/>
                  </a:lnTo>
                  <a:lnTo>
                    <a:pt x="0" y="220"/>
                  </a:lnTo>
                  <a:lnTo>
                    <a:pt x="44" y="264"/>
                  </a:lnTo>
                  <a:lnTo>
                    <a:pt x="44" y="308"/>
                  </a:lnTo>
                  <a:lnTo>
                    <a:pt x="176" y="396"/>
                  </a:lnTo>
                  <a:lnTo>
                    <a:pt x="1624" y="352"/>
                  </a:lnTo>
                  <a:lnTo>
                    <a:pt x="3555" y="483"/>
                  </a:lnTo>
                  <a:lnTo>
                    <a:pt x="4301" y="747"/>
                  </a:lnTo>
                  <a:lnTo>
                    <a:pt x="5529" y="1844"/>
                  </a:lnTo>
                  <a:lnTo>
                    <a:pt x="7504" y="3994"/>
                  </a:lnTo>
                  <a:lnTo>
                    <a:pt x="8425" y="5266"/>
                  </a:lnTo>
                  <a:lnTo>
                    <a:pt x="9127" y="6627"/>
                  </a:lnTo>
                  <a:lnTo>
                    <a:pt x="9347" y="8075"/>
                  </a:lnTo>
                  <a:lnTo>
                    <a:pt x="9259" y="8513"/>
                  </a:lnTo>
                  <a:lnTo>
                    <a:pt x="9259" y="8601"/>
                  </a:lnTo>
                  <a:lnTo>
                    <a:pt x="9303" y="8645"/>
                  </a:lnTo>
                  <a:lnTo>
                    <a:pt x="9347" y="8689"/>
                  </a:lnTo>
                  <a:lnTo>
                    <a:pt x="9435" y="8733"/>
                  </a:lnTo>
                  <a:lnTo>
                    <a:pt x="9566" y="8689"/>
                  </a:lnTo>
                  <a:lnTo>
                    <a:pt x="9610" y="8557"/>
                  </a:lnTo>
                  <a:lnTo>
                    <a:pt x="9698" y="8119"/>
                  </a:lnTo>
                  <a:lnTo>
                    <a:pt x="9698" y="8075"/>
                  </a:lnTo>
                  <a:lnTo>
                    <a:pt x="9435" y="6539"/>
                  </a:lnTo>
                  <a:lnTo>
                    <a:pt x="9435" y="6495"/>
                  </a:lnTo>
                  <a:lnTo>
                    <a:pt x="8732" y="5091"/>
                  </a:lnTo>
                  <a:lnTo>
                    <a:pt x="8689" y="5047"/>
                  </a:lnTo>
                  <a:lnTo>
                    <a:pt x="7767" y="3774"/>
                  </a:lnTo>
                  <a:lnTo>
                    <a:pt x="5749" y="1580"/>
                  </a:lnTo>
                  <a:lnTo>
                    <a:pt x="4520" y="440"/>
                  </a:lnTo>
                  <a:lnTo>
                    <a:pt x="4432" y="396"/>
                  </a:lnTo>
                  <a:lnTo>
                    <a:pt x="3642" y="132"/>
                  </a:lnTo>
                  <a:lnTo>
                    <a:pt x="3598" y="132"/>
                  </a:lnTo>
                  <a:lnTo>
                    <a:pt x="1624" y="1"/>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3" name="Google Shape;4853;p91"/>
            <p:cNvSpPr/>
            <p:nvPr/>
          </p:nvSpPr>
          <p:spPr>
            <a:xfrm>
              <a:off x="6151025" y="1762125"/>
              <a:ext cx="1018050" cy="1584100"/>
            </a:xfrm>
            <a:custGeom>
              <a:rect b="b" l="l" r="r" t="t"/>
              <a:pathLst>
                <a:path extrusionOk="0" h="63364" w="40722">
                  <a:moveTo>
                    <a:pt x="34666" y="1"/>
                  </a:moveTo>
                  <a:lnTo>
                    <a:pt x="34622" y="44"/>
                  </a:lnTo>
                  <a:lnTo>
                    <a:pt x="34578" y="88"/>
                  </a:lnTo>
                  <a:lnTo>
                    <a:pt x="34534" y="176"/>
                  </a:lnTo>
                  <a:lnTo>
                    <a:pt x="34534" y="220"/>
                  </a:lnTo>
                  <a:lnTo>
                    <a:pt x="34578" y="308"/>
                  </a:lnTo>
                  <a:lnTo>
                    <a:pt x="36596" y="3116"/>
                  </a:lnTo>
                  <a:lnTo>
                    <a:pt x="37825" y="4959"/>
                  </a:lnTo>
                  <a:lnTo>
                    <a:pt x="38790" y="6758"/>
                  </a:lnTo>
                  <a:lnTo>
                    <a:pt x="39229" y="8074"/>
                  </a:lnTo>
                  <a:lnTo>
                    <a:pt x="39098" y="10268"/>
                  </a:lnTo>
                  <a:lnTo>
                    <a:pt x="39098" y="10312"/>
                  </a:lnTo>
                  <a:lnTo>
                    <a:pt x="39536" y="12594"/>
                  </a:lnTo>
                  <a:lnTo>
                    <a:pt x="39493" y="13779"/>
                  </a:lnTo>
                  <a:lnTo>
                    <a:pt x="39229" y="15929"/>
                  </a:lnTo>
                  <a:lnTo>
                    <a:pt x="39317" y="20273"/>
                  </a:lnTo>
                  <a:lnTo>
                    <a:pt x="39141" y="22555"/>
                  </a:lnTo>
                  <a:lnTo>
                    <a:pt x="38966" y="25319"/>
                  </a:lnTo>
                  <a:lnTo>
                    <a:pt x="38966" y="25363"/>
                  </a:lnTo>
                  <a:lnTo>
                    <a:pt x="39141" y="27162"/>
                  </a:lnTo>
                  <a:lnTo>
                    <a:pt x="39800" y="29971"/>
                  </a:lnTo>
                  <a:lnTo>
                    <a:pt x="40370" y="32472"/>
                  </a:lnTo>
                  <a:lnTo>
                    <a:pt x="40239" y="33964"/>
                  </a:lnTo>
                  <a:lnTo>
                    <a:pt x="39756" y="35895"/>
                  </a:lnTo>
                  <a:lnTo>
                    <a:pt x="38264" y="39844"/>
                  </a:lnTo>
                  <a:lnTo>
                    <a:pt x="37957" y="41248"/>
                  </a:lnTo>
                  <a:lnTo>
                    <a:pt x="37299" y="42740"/>
                  </a:lnTo>
                  <a:lnTo>
                    <a:pt x="35368" y="45812"/>
                  </a:lnTo>
                  <a:lnTo>
                    <a:pt x="33788" y="47172"/>
                  </a:lnTo>
                  <a:lnTo>
                    <a:pt x="31770" y="48883"/>
                  </a:lnTo>
                  <a:lnTo>
                    <a:pt x="30848" y="48883"/>
                  </a:lnTo>
                  <a:lnTo>
                    <a:pt x="28786" y="48400"/>
                  </a:lnTo>
                  <a:lnTo>
                    <a:pt x="28654" y="48444"/>
                  </a:lnTo>
                  <a:lnTo>
                    <a:pt x="26153" y="49717"/>
                  </a:lnTo>
                  <a:lnTo>
                    <a:pt x="23520" y="50946"/>
                  </a:lnTo>
                  <a:lnTo>
                    <a:pt x="20492" y="52306"/>
                  </a:lnTo>
                  <a:lnTo>
                    <a:pt x="14612" y="54895"/>
                  </a:lnTo>
                  <a:lnTo>
                    <a:pt x="10488" y="56343"/>
                  </a:lnTo>
                  <a:lnTo>
                    <a:pt x="10444" y="56343"/>
                  </a:lnTo>
                  <a:lnTo>
                    <a:pt x="7942" y="57615"/>
                  </a:lnTo>
                  <a:lnTo>
                    <a:pt x="5836" y="58888"/>
                  </a:lnTo>
                  <a:lnTo>
                    <a:pt x="2545" y="61257"/>
                  </a:lnTo>
                  <a:lnTo>
                    <a:pt x="44" y="63013"/>
                  </a:lnTo>
                  <a:lnTo>
                    <a:pt x="0" y="63100"/>
                  </a:lnTo>
                  <a:lnTo>
                    <a:pt x="0" y="63144"/>
                  </a:lnTo>
                  <a:lnTo>
                    <a:pt x="0" y="63188"/>
                  </a:lnTo>
                  <a:lnTo>
                    <a:pt x="0" y="63276"/>
                  </a:lnTo>
                  <a:lnTo>
                    <a:pt x="88" y="63320"/>
                  </a:lnTo>
                  <a:lnTo>
                    <a:pt x="176" y="63364"/>
                  </a:lnTo>
                  <a:lnTo>
                    <a:pt x="263" y="63320"/>
                  </a:lnTo>
                  <a:lnTo>
                    <a:pt x="2765" y="61565"/>
                  </a:lnTo>
                  <a:lnTo>
                    <a:pt x="6012" y="59151"/>
                  </a:lnTo>
                  <a:lnTo>
                    <a:pt x="8118" y="57923"/>
                  </a:lnTo>
                  <a:lnTo>
                    <a:pt x="10619" y="56650"/>
                  </a:lnTo>
                  <a:lnTo>
                    <a:pt x="14744" y="55202"/>
                  </a:lnTo>
                  <a:lnTo>
                    <a:pt x="20624" y="52613"/>
                  </a:lnTo>
                  <a:lnTo>
                    <a:pt x="23696" y="51253"/>
                  </a:lnTo>
                  <a:lnTo>
                    <a:pt x="26284" y="50024"/>
                  </a:lnTo>
                  <a:lnTo>
                    <a:pt x="28786" y="48752"/>
                  </a:lnTo>
                  <a:lnTo>
                    <a:pt x="30804" y="49234"/>
                  </a:lnTo>
                  <a:lnTo>
                    <a:pt x="31857" y="49234"/>
                  </a:lnTo>
                  <a:lnTo>
                    <a:pt x="31945" y="49190"/>
                  </a:lnTo>
                  <a:lnTo>
                    <a:pt x="34007" y="47435"/>
                  </a:lnTo>
                  <a:lnTo>
                    <a:pt x="35587" y="46031"/>
                  </a:lnTo>
                  <a:lnTo>
                    <a:pt x="35631" y="46031"/>
                  </a:lnTo>
                  <a:lnTo>
                    <a:pt x="37562" y="42915"/>
                  </a:lnTo>
                  <a:lnTo>
                    <a:pt x="37606" y="42915"/>
                  </a:lnTo>
                  <a:lnTo>
                    <a:pt x="38264" y="41380"/>
                  </a:lnTo>
                  <a:lnTo>
                    <a:pt x="38264" y="41336"/>
                  </a:lnTo>
                  <a:lnTo>
                    <a:pt x="38615" y="39932"/>
                  </a:lnTo>
                  <a:lnTo>
                    <a:pt x="40063" y="36026"/>
                  </a:lnTo>
                  <a:lnTo>
                    <a:pt x="40063" y="35982"/>
                  </a:lnTo>
                  <a:lnTo>
                    <a:pt x="40546" y="34052"/>
                  </a:lnTo>
                  <a:lnTo>
                    <a:pt x="40590" y="34008"/>
                  </a:lnTo>
                  <a:lnTo>
                    <a:pt x="40721" y="32472"/>
                  </a:lnTo>
                  <a:lnTo>
                    <a:pt x="40721" y="32428"/>
                  </a:lnTo>
                  <a:lnTo>
                    <a:pt x="40151" y="29927"/>
                  </a:lnTo>
                  <a:lnTo>
                    <a:pt x="39493" y="27119"/>
                  </a:lnTo>
                  <a:lnTo>
                    <a:pt x="39317" y="25319"/>
                  </a:lnTo>
                  <a:lnTo>
                    <a:pt x="39493" y="22555"/>
                  </a:lnTo>
                  <a:lnTo>
                    <a:pt x="39668" y="20273"/>
                  </a:lnTo>
                  <a:lnTo>
                    <a:pt x="39580" y="15929"/>
                  </a:lnTo>
                  <a:lnTo>
                    <a:pt x="39844" y="13823"/>
                  </a:lnTo>
                  <a:lnTo>
                    <a:pt x="39887" y="12594"/>
                  </a:lnTo>
                  <a:lnTo>
                    <a:pt x="39887" y="12550"/>
                  </a:lnTo>
                  <a:lnTo>
                    <a:pt x="39449" y="10268"/>
                  </a:lnTo>
                  <a:lnTo>
                    <a:pt x="39580" y="8031"/>
                  </a:lnTo>
                  <a:lnTo>
                    <a:pt x="39536" y="7987"/>
                  </a:lnTo>
                  <a:lnTo>
                    <a:pt x="39141" y="6626"/>
                  </a:lnTo>
                  <a:lnTo>
                    <a:pt x="39141" y="6583"/>
                  </a:lnTo>
                  <a:lnTo>
                    <a:pt x="38132" y="4783"/>
                  </a:lnTo>
                  <a:lnTo>
                    <a:pt x="36904" y="2897"/>
                  </a:lnTo>
                  <a:lnTo>
                    <a:pt x="34885" y="88"/>
                  </a:lnTo>
                  <a:lnTo>
                    <a:pt x="34797" y="44"/>
                  </a:lnTo>
                  <a:lnTo>
                    <a:pt x="34753" y="1"/>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4" name="Google Shape;4854;p91"/>
            <p:cNvSpPr/>
            <p:nvPr/>
          </p:nvSpPr>
          <p:spPr>
            <a:xfrm>
              <a:off x="6010600" y="1752250"/>
              <a:ext cx="930300" cy="1467825"/>
            </a:xfrm>
            <a:custGeom>
              <a:rect b="b" l="l" r="r" t="t"/>
              <a:pathLst>
                <a:path extrusionOk="0" h="58713" w="37212">
                  <a:moveTo>
                    <a:pt x="35368" y="1"/>
                  </a:moveTo>
                  <a:lnTo>
                    <a:pt x="35324" y="44"/>
                  </a:lnTo>
                  <a:lnTo>
                    <a:pt x="35280" y="88"/>
                  </a:lnTo>
                  <a:lnTo>
                    <a:pt x="35236" y="132"/>
                  </a:lnTo>
                  <a:lnTo>
                    <a:pt x="35236" y="220"/>
                  </a:lnTo>
                  <a:lnTo>
                    <a:pt x="35280" y="264"/>
                  </a:lnTo>
                  <a:lnTo>
                    <a:pt x="36465" y="1931"/>
                  </a:lnTo>
                  <a:lnTo>
                    <a:pt x="36728" y="2853"/>
                  </a:lnTo>
                  <a:lnTo>
                    <a:pt x="36860" y="5968"/>
                  </a:lnTo>
                  <a:lnTo>
                    <a:pt x="36641" y="7021"/>
                  </a:lnTo>
                  <a:lnTo>
                    <a:pt x="35368" y="10400"/>
                  </a:lnTo>
                  <a:lnTo>
                    <a:pt x="33832" y="15227"/>
                  </a:lnTo>
                  <a:lnTo>
                    <a:pt x="31243" y="20186"/>
                  </a:lnTo>
                  <a:lnTo>
                    <a:pt x="30234" y="22467"/>
                  </a:lnTo>
                  <a:lnTo>
                    <a:pt x="28654" y="25276"/>
                  </a:lnTo>
                  <a:lnTo>
                    <a:pt x="26460" y="28611"/>
                  </a:lnTo>
                  <a:lnTo>
                    <a:pt x="26460" y="28654"/>
                  </a:lnTo>
                  <a:lnTo>
                    <a:pt x="26197" y="29620"/>
                  </a:lnTo>
                  <a:lnTo>
                    <a:pt x="26197" y="29664"/>
                  </a:lnTo>
                  <a:lnTo>
                    <a:pt x="26065" y="31068"/>
                  </a:lnTo>
                  <a:lnTo>
                    <a:pt x="26504" y="35105"/>
                  </a:lnTo>
                  <a:lnTo>
                    <a:pt x="26943" y="38747"/>
                  </a:lnTo>
                  <a:lnTo>
                    <a:pt x="26724" y="39230"/>
                  </a:lnTo>
                  <a:lnTo>
                    <a:pt x="26241" y="39756"/>
                  </a:lnTo>
                  <a:lnTo>
                    <a:pt x="24530" y="41029"/>
                  </a:lnTo>
                  <a:lnTo>
                    <a:pt x="22336" y="42389"/>
                  </a:lnTo>
                  <a:lnTo>
                    <a:pt x="20361" y="43705"/>
                  </a:lnTo>
                  <a:lnTo>
                    <a:pt x="17026" y="46514"/>
                  </a:lnTo>
                  <a:lnTo>
                    <a:pt x="15227" y="47655"/>
                  </a:lnTo>
                  <a:lnTo>
                    <a:pt x="15183" y="47698"/>
                  </a:lnTo>
                  <a:lnTo>
                    <a:pt x="12199" y="50638"/>
                  </a:lnTo>
                  <a:lnTo>
                    <a:pt x="10400" y="51692"/>
                  </a:lnTo>
                  <a:lnTo>
                    <a:pt x="7109" y="53140"/>
                  </a:lnTo>
                  <a:lnTo>
                    <a:pt x="7109" y="53184"/>
                  </a:lnTo>
                  <a:lnTo>
                    <a:pt x="5442" y="54368"/>
                  </a:lnTo>
                  <a:lnTo>
                    <a:pt x="3072" y="56124"/>
                  </a:lnTo>
                  <a:lnTo>
                    <a:pt x="88" y="58361"/>
                  </a:lnTo>
                  <a:lnTo>
                    <a:pt x="44" y="58449"/>
                  </a:lnTo>
                  <a:lnTo>
                    <a:pt x="0" y="58493"/>
                  </a:lnTo>
                  <a:lnTo>
                    <a:pt x="0" y="58581"/>
                  </a:lnTo>
                  <a:lnTo>
                    <a:pt x="44" y="58625"/>
                  </a:lnTo>
                  <a:lnTo>
                    <a:pt x="88" y="58669"/>
                  </a:lnTo>
                  <a:lnTo>
                    <a:pt x="176" y="58712"/>
                  </a:lnTo>
                  <a:lnTo>
                    <a:pt x="308" y="58669"/>
                  </a:lnTo>
                  <a:lnTo>
                    <a:pt x="3291" y="56431"/>
                  </a:lnTo>
                  <a:lnTo>
                    <a:pt x="5661" y="54632"/>
                  </a:lnTo>
                  <a:lnTo>
                    <a:pt x="7285" y="53491"/>
                  </a:lnTo>
                  <a:lnTo>
                    <a:pt x="10576" y="51999"/>
                  </a:lnTo>
                  <a:lnTo>
                    <a:pt x="12419" y="50946"/>
                  </a:lnTo>
                  <a:lnTo>
                    <a:pt x="12462" y="50902"/>
                  </a:lnTo>
                  <a:lnTo>
                    <a:pt x="15402" y="47962"/>
                  </a:lnTo>
                  <a:lnTo>
                    <a:pt x="17202" y="46777"/>
                  </a:lnTo>
                  <a:lnTo>
                    <a:pt x="17245" y="46777"/>
                  </a:lnTo>
                  <a:lnTo>
                    <a:pt x="20580" y="43969"/>
                  </a:lnTo>
                  <a:lnTo>
                    <a:pt x="22511" y="42652"/>
                  </a:lnTo>
                  <a:lnTo>
                    <a:pt x="24749" y="41292"/>
                  </a:lnTo>
                  <a:lnTo>
                    <a:pt x="26460" y="40019"/>
                  </a:lnTo>
                  <a:lnTo>
                    <a:pt x="26504" y="40019"/>
                  </a:lnTo>
                  <a:lnTo>
                    <a:pt x="27031" y="39449"/>
                  </a:lnTo>
                  <a:lnTo>
                    <a:pt x="27031" y="39405"/>
                  </a:lnTo>
                  <a:lnTo>
                    <a:pt x="27294" y="38835"/>
                  </a:lnTo>
                  <a:lnTo>
                    <a:pt x="27294" y="38747"/>
                  </a:lnTo>
                  <a:lnTo>
                    <a:pt x="26855" y="35061"/>
                  </a:lnTo>
                  <a:lnTo>
                    <a:pt x="26416" y="31068"/>
                  </a:lnTo>
                  <a:lnTo>
                    <a:pt x="26548" y="29708"/>
                  </a:lnTo>
                  <a:lnTo>
                    <a:pt x="26767" y="28786"/>
                  </a:lnTo>
                  <a:lnTo>
                    <a:pt x="28962" y="25451"/>
                  </a:lnTo>
                  <a:lnTo>
                    <a:pt x="30541" y="22599"/>
                  </a:lnTo>
                  <a:lnTo>
                    <a:pt x="30585" y="22599"/>
                  </a:lnTo>
                  <a:lnTo>
                    <a:pt x="31550" y="20361"/>
                  </a:lnTo>
                  <a:lnTo>
                    <a:pt x="34139" y="15403"/>
                  </a:lnTo>
                  <a:lnTo>
                    <a:pt x="34183" y="15359"/>
                  </a:lnTo>
                  <a:lnTo>
                    <a:pt x="35719" y="10488"/>
                  </a:lnTo>
                  <a:lnTo>
                    <a:pt x="36992" y="7153"/>
                  </a:lnTo>
                  <a:lnTo>
                    <a:pt x="36992" y="7109"/>
                  </a:lnTo>
                  <a:lnTo>
                    <a:pt x="37211" y="6012"/>
                  </a:lnTo>
                  <a:lnTo>
                    <a:pt x="37211" y="5968"/>
                  </a:lnTo>
                  <a:lnTo>
                    <a:pt x="37036" y="2853"/>
                  </a:lnTo>
                  <a:lnTo>
                    <a:pt x="37036" y="2809"/>
                  </a:lnTo>
                  <a:lnTo>
                    <a:pt x="36816" y="1800"/>
                  </a:lnTo>
                  <a:lnTo>
                    <a:pt x="36772" y="1756"/>
                  </a:lnTo>
                  <a:lnTo>
                    <a:pt x="35587" y="88"/>
                  </a:lnTo>
                  <a:lnTo>
                    <a:pt x="35500" y="1"/>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5" name="Google Shape;4855;p91"/>
            <p:cNvSpPr/>
            <p:nvPr/>
          </p:nvSpPr>
          <p:spPr>
            <a:xfrm>
              <a:off x="5864700" y="1744575"/>
              <a:ext cx="948925" cy="1343850"/>
            </a:xfrm>
            <a:custGeom>
              <a:rect b="b" l="l" r="r" t="t"/>
              <a:pathLst>
                <a:path extrusionOk="0" h="53754" w="37957">
                  <a:moveTo>
                    <a:pt x="37430" y="0"/>
                  </a:moveTo>
                  <a:lnTo>
                    <a:pt x="37386" y="44"/>
                  </a:lnTo>
                  <a:lnTo>
                    <a:pt x="37343" y="132"/>
                  </a:lnTo>
                  <a:lnTo>
                    <a:pt x="37343" y="176"/>
                  </a:lnTo>
                  <a:lnTo>
                    <a:pt x="37606" y="1448"/>
                  </a:lnTo>
                  <a:lnTo>
                    <a:pt x="37518" y="2765"/>
                  </a:lnTo>
                  <a:lnTo>
                    <a:pt x="36202" y="6363"/>
                  </a:lnTo>
                  <a:lnTo>
                    <a:pt x="35719" y="8162"/>
                  </a:lnTo>
                  <a:lnTo>
                    <a:pt x="34578" y="12111"/>
                  </a:lnTo>
                  <a:lnTo>
                    <a:pt x="33613" y="14349"/>
                  </a:lnTo>
                  <a:lnTo>
                    <a:pt x="32647" y="16280"/>
                  </a:lnTo>
                  <a:lnTo>
                    <a:pt x="31594" y="18299"/>
                  </a:lnTo>
                  <a:lnTo>
                    <a:pt x="30409" y="20361"/>
                  </a:lnTo>
                  <a:lnTo>
                    <a:pt x="28654" y="23389"/>
                  </a:lnTo>
                  <a:lnTo>
                    <a:pt x="27294" y="25627"/>
                  </a:lnTo>
                  <a:lnTo>
                    <a:pt x="25846" y="27908"/>
                  </a:lnTo>
                  <a:lnTo>
                    <a:pt x="24705" y="29751"/>
                  </a:lnTo>
                  <a:lnTo>
                    <a:pt x="23038" y="31901"/>
                  </a:lnTo>
                  <a:lnTo>
                    <a:pt x="21107" y="34227"/>
                  </a:lnTo>
                  <a:lnTo>
                    <a:pt x="18211" y="36860"/>
                  </a:lnTo>
                  <a:lnTo>
                    <a:pt x="13164" y="40107"/>
                  </a:lnTo>
                  <a:lnTo>
                    <a:pt x="13121" y="40151"/>
                  </a:lnTo>
                  <a:lnTo>
                    <a:pt x="12418" y="41248"/>
                  </a:lnTo>
                  <a:lnTo>
                    <a:pt x="12375" y="41248"/>
                  </a:lnTo>
                  <a:lnTo>
                    <a:pt x="11190" y="43881"/>
                  </a:lnTo>
                  <a:lnTo>
                    <a:pt x="10093" y="46250"/>
                  </a:lnTo>
                  <a:lnTo>
                    <a:pt x="8162" y="47786"/>
                  </a:lnTo>
                  <a:lnTo>
                    <a:pt x="6275" y="49146"/>
                  </a:lnTo>
                  <a:lnTo>
                    <a:pt x="3906" y="50814"/>
                  </a:lnTo>
                  <a:lnTo>
                    <a:pt x="88" y="53447"/>
                  </a:lnTo>
                  <a:lnTo>
                    <a:pt x="44" y="53491"/>
                  </a:lnTo>
                  <a:lnTo>
                    <a:pt x="0" y="53578"/>
                  </a:lnTo>
                  <a:lnTo>
                    <a:pt x="0" y="53622"/>
                  </a:lnTo>
                  <a:lnTo>
                    <a:pt x="44" y="53710"/>
                  </a:lnTo>
                  <a:lnTo>
                    <a:pt x="88" y="53754"/>
                  </a:lnTo>
                  <a:lnTo>
                    <a:pt x="307" y="53754"/>
                  </a:lnTo>
                  <a:lnTo>
                    <a:pt x="4081" y="51121"/>
                  </a:lnTo>
                  <a:lnTo>
                    <a:pt x="6451" y="49410"/>
                  </a:lnTo>
                  <a:lnTo>
                    <a:pt x="8381" y="48049"/>
                  </a:lnTo>
                  <a:lnTo>
                    <a:pt x="10356" y="46514"/>
                  </a:lnTo>
                  <a:lnTo>
                    <a:pt x="10400" y="46426"/>
                  </a:lnTo>
                  <a:lnTo>
                    <a:pt x="11541" y="44056"/>
                  </a:lnTo>
                  <a:lnTo>
                    <a:pt x="12682" y="41423"/>
                  </a:lnTo>
                  <a:lnTo>
                    <a:pt x="13384" y="40370"/>
                  </a:lnTo>
                  <a:lnTo>
                    <a:pt x="18386" y="37167"/>
                  </a:lnTo>
                  <a:lnTo>
                    <a:pt x="18430" y="37123"/>
                  </a:lnTo>
                  <a:lnTo>
                    <a:pt x="21370" y="34490"/>
                  </a:lnTo>
                  <a:lnTo>
                    <a:pt x="23345" y="32121"/>
                  </a:lnTo>
                  <a:lnTo>
                    <a:pt x="24968" y="29971"/>
                  </a:lnTo>
                  <a:lnTo>
                    <a:pt x="25012" y="29971"/>
                  </a:lnTo>
                  <a:lnTo>
                    <a:pt x="26153" y="28084"/>
                  </a:lnTo>
                  <a:lnTo>
                    <a:pt x="27557" y="25802"/>
                  </a:lnTo>
                  <a:lnTo>
                    <a:pt x="28961" y="23564"/>
                  </a:lnTo>
                  <a:lnTo>
                    <a:pt x="30717" y="20536"/>
                  </a:lnTo>
                  <a:lnTo>
                    <a:pt x="31945" y="18474"/>
                  </a:lnTo>
                  <a:lnTo>
                    <a:pt x="32955" y="16456"/>
                  </a:lnTo>
                  <a:lnTo>
                    <a:pt x="33920" y="14481"/>
                  </a:lnTo>
                  <a:lnTo>
                    <a:pt x="34929" y="12243"/>
                  </a:lnTo>
                  <a:lnTo>
                    <a:pt x="36026" y="8250"/>
                  </a:lnTo>
                  <a:lnTo>
                    <a:pt x="36553" y="6451"/>
                  </a:lnTo>
                  <a:lnTo>
                    <a:pt x="37869" y="2853"/>
                  </a:lnTo>
                  <a:lnTo>
                    <a:pt x="37869" y="2809"/>
                  </a:lnTo>
                  <a:lnTo>
                    <a:pt x="37957" y="1448"/>
                  </a:lnTo>
                  <a:lnTo>
                    <a:pt x="37957" y="1405"/>
                  </a:lnTo>
                  <a:lnTo>
                    <a:pt x="37694" y="132"/>
                  </a:lnTo>
                  <a:lnTo>
                    <a:pt x="37694" y="44"/>
                  </a:lnTo>
                  <a:lnTo>
                    <a:pt x="37606" y="0"/>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6" name="Google Shape;4856;p91"/>
            <p:cNvSpPr/>
            <p:nvPr/>
          </p:nvSpPr>
          <p:spPr>
            <a:xfrm>
              <a:off x="5659550" y="1808200"/>
              <a:ext cx="1010375" cy="1094850"/>
            </a:xfrm>
            <a:custGeom>
              <a:rect b="b" l="l" r="r" t="t"/>
              <a:pathLst>
                <a:path extrusionOk="0" h="43794" w="40415">
                  <a:moveTo>
                    <a:pt x="40195" y="0"/>
                  </a:moveTo>
                  <a:lnTo>
                    <a:pt x="40107" y="44"/>
                  </a:lnTo>
                  <a:lnTo>
                    <a:pt x="40064" y="88"/>
                  </a:lnTo>
                  <a:lnTo>
                    <a:pt x="39098" y="2721"/>
                  </a:lnTo>
                  <a:lnTo>
                    <a:pt x="37957" y="5486"/>
                  </a:lnTo>
                  <a:lnTo>
                    <a:pt x="36992" y="8250"/>
                  </a:lnTo>
                  <a:lnTo>
                    <a:pt x="36465" y="9215"/>
                  </a:lnTo>
                  <a:lnTo>
                    <a:pt x="34886" y="12068"/>
                  </a:lnTo>
                  <a:lnTo>
                    <a:pt x="32735" y="15841"/>
                  </a:lnTo>
                  <a:lnTo>
                    <a:pt x="30103" y="20142"/>
                  </a:lnTo>
                  <a:lnTo>
                    <a:pt x="27207" y="24222"/>
                  </a:lnTo>
                  <a:lnTo>
                    <a:pt x="25890" y="25758"/>
                  </a:lnTo>
                  <a:lnTo>
                    <a:pt x="24091" y="27470"/>
                  </a:lnTo>
                  <a:lnTo>
                    <a:pt x="22248" y="29137"/>
                  </a:lnTo>
                  <a:lnTo>
                    <a:pt x="18606" y="31594"/>
                  </a:lnTo>
                  <a:lnTo>
                    <a:pt x="15008" y="33920"/>
                  </a:lnTo>
                  <a:lnTo>
                    <a:pt x="12945" y="35412"/>
                  </a:lnTo>
                  <a:lnTo>
                    <a:pt x="9172" y="37474"/>
                  </a:lnTo>
                  <a:lnTo>
                    <a:pt x="7021" y="38922"/>
                  </a:lnTo>
                  <a:lnTo>
                    <a:pt x="5178" y="40370"/>
                  </a:lnTo>
                  <a:lnTo>
                    <a:pt x="1449" y="42652"/>
                  </a:lnTo>
                  <a:lnTo>
                    <a:pt x="88" y="43486"/>
                  </a:lnTo>
                  <a:lnTo>
                    <a:pt x="44" y="43530"/>
                  </a:lnTo>
                  <a:lnTo>
                    <a:pt x="1" y="43574"/>
                  </a:lnTo>
                  <a:lnTo>
                    <a:pt x="1" y="43661"/>
                  </a:lnTo>
                  <a:lnTo>
                    <a:pt x="1" y="43705"/>
                  </a:lnTo>
                  <a:lnTo>
                    <a:pt x="88" y="43793"/>
                  </a:lnTo>
                  <a:lnTo>
                    <a:pt x="264" y="43793"/>
                  </a:lnTo>
                  <a:lnTo>
                    <a:pt x="1624" y="42959"/>
                  </a:lnTo>
                  <a:lnTo>
                    <a:pt x="5398" y="40678"/>
                  </a:lnTo>
                  <a:lnTo>
                    <a:pt x="5398" y="40634"/>
                  </a:lnTo>
                  <a:lnTo>
                    <a:pt x="7241" y="39229"/>
                  </a:lnTo>
                  <a:lnTo>
                    <a:pt x="9347" y="37781"/>
                  </a:lnTo>
                  <a:lnTo>
                    <a:pt x="13121" y="35719"/>
                  </a:lnTo>
                  <a:lnTo>
                    <a:pt x="15183" y="34227"/>
                  </a:lnTo>
                  <a:lnTo>
                    <a:pt x="18781" y="31901"/>
                  </a:lnTo>
                  <a:lnTo>
                    <a:pt x="22467" y="29400"/>
                  </a:lnTo>
                  <a:lnTo>
                    <a:pt x="24354" y="27733"/>
                  </a:lnTo>
                  <a:lnTo>
                    <a:pt x="26153" y="26022"/>
                  </a:lnTo>
                  <a:lnTo>
                    <a:pt x="27470" y="24442"/>
                  </a:lnTo>
                  <a:lnTo>
                    <a:pt x="30410" y="20317"/>
                  </a:lnTo>
                  <a:lnTo>
                    <a:pt x="33043" y="16017"/>
                  </a:lnTo>
                  <a:lnTo>
                    <a:pt x="35193" y="12243"/>
                  </a:lnTo>
                  <a:lnTo>
                    <a:pt x="36816" y="9391"/>
                  </a:lnTo>
                  <a:lnTo>
                    <a:pt x="37299" y="8425"/>
                  </a:lnTo>
                  <a:lnTo>
                    <a:pt x="37299" y="8382"/>
                  </a:lnTo>
                  <a:lnTo>
                    <a:pt x="38264" y="5573"/>
                  </a:lnTo>
                  <a:lnTo>
                    <a:pt x="39449" y="2853"/>
                  </a:lnTo>
                  <a:lnTo>
                    <a:pt x="40415" y="220"/>
                  </a:lnTo>
                  <a:lnTo>
                    <a:pt x="40415" y="176"/>
                  </a:lnTo>
                  <a:lnTo>
                    <a:pt x="40415" y="88"/>
                  </a:lnTo>
                  <a:lnTo>
                    <a:pt x="40371" y="44"/>
                  </a:lnTo>
                  <a:lnTo>
                    <a:pt x="40327" y="0"/>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7" name="Google Shape;4857;p91"/>
            <p:cNvSpPr/>
            <p:nvPr/>
          </p:nvSpPr>
          <p:spPr>
            <a:xfrm>
              <a:off x="5521325" y="1824650"/>
              <a:ext cx="982950" cy="954425"/>
            </a:xfrm>
            <a:custGeom>
              <a:rect b="b" l="l" r="r" t="t"/>
              <a:pathLst>
                <a:path extrusionOk="0" h="38177" w="39318">
                  <a:moveTo>
                    <a:pt x="39098" y="1"/>
                  </a:moveTo>
                  <a:lnTo>
                    <a:pt x="39054" y="45"/>
                  </a:lnTo>
                  <a:lnTo>
                    <a:pt x="39010" y="88"/>
                  </a:lnTo>
                  <a:lnTo>
                    <a:pt x="38967" y="132"/>
                  </a:lnTo>
                  <a:lnTo>
                    <a:pt x="38352" y="2107"/>
                  </a:lnTo>
                  <a:lnTo>
                    <a:pt x="37606" y="3950"/>
                  </a:lnTo>
                  <a:lnTo>
                    <a:pt x="36509" y="6100"/>
                  </a:lnTo>
                  <a:lnTo>
                    <a:pt x="35105" y="8557"/>
                  </a:lnTo>
                  <a:lnTo>
                    <a:pt x="33701" y="11015"/>
                  </a:lnTo>
                  <a:lnTo>
                    <a:pt x="32384" y="13253"/>
                  </a:lnTo>
                  <a:lnTo>
                    <a:pt x="31068" y="15139"/>
                  </a:lnTo>
                  <a:lnTo>
                    <a:pt x="29357" y="17597"/>
                  </a:lnTo>
                  <a:lnTo>
                    <a:pt x="28128" y="19045"/>
                  </a:lnTo>
                  <a:lnTo>
                    <a:pt x="26592" y="20493"/>
                  </a:lnTo>
                  <a:lnTo>
                    <a:pt x="24135" y="22818"/>
                  </a:lnTo>
                  <a:lnTo>
                    <a:pt x="22116" y="24530"/>
                  </a:lnTo>
                  <a:lnTo>
                    <a:pt x="18255" y="27119"/>
                  </a:lnTo>
                  <a:lnTo>
                    <a:pt x="16456" y="28216"/>
                  </a:lnTo>
                  <a:lnTo>
                    <a:pt x="14393" y="29532"/>
                  </a:lnTo>
                  <a:lnTo>
                    <a:pt x="12287" y="30717"/>
                  </a:lnTo>
                  <a:lnTo>
                    <a:pt x="8250" y="33043"/>
                  </a:lnTo>
                  <a:lnTo>
                    <a:pt x="88" y="37869"/>
                  </a:lnTo>
                  <a:lnTo>
                    <a:pt x="45" y="37913"/>
                  </a:lnTo>
                  <a:lnTo>
                    <a:pt x="1" y="37957"/>
                  </a:lnTo>
                  <a:lnTo>
                    <a:pt x="1" y="38045"/>
                  </a:lnTo>
                  <a:lnTo>
                    <a:pt x="1" y="38089"/>
                  </a:lnTo>
                  <a:lnTo>
                    <a:pt x="88" y="38177"/>
                  </a:lnTo>
                  <a:lnTo>
                    <a:pt x="264" y="38177"/>
                  </a:lnTo>
                  <a:lnTo>
                    <a:pt x="8426" y="33350"/>
                  </a:lnTo>
                  <a:lnTo>
                    <a:pt x="12463" y="31024"/>
                  </a:lnTo>
                  <a:lnTo>
                    <a:pt x="14613" y="29839"/>
                  </a:lnTo>
                  <a:lnTo>
                    <a:pt x="16631" y="28523"/>
                  </a:lnTo>
                  <a:lnTo>
                    <a:pt x="18430" y="27426"/>
                  </a:lnTo>
                  <a:lnTo>
                    <a:pt x="20844" y="25802"/>
                  </a:lnTo>
                  <a:lnTo>
                    <a:pt x="22292" y="24793"/>
                  </a:lnTo>
                  <a:lnTo>
                    <a:pt x="22336" y="24793"/>
                  </a:lnTo>
                  <a:lnTo>
                    <a:pt x="24354" y="23082"/>
                  </a:lnTo>
                  <a:lnTo>
                    <a:pt x="26856" y="20756"/>
                  </a:lnTo>
                  <a:lnTo>
                    <a:pt x="28391" y="19264"/>
                  </a:lnTo>
                  <a:lnTo>
                    <a:pt x="29620" y="17816"/>
                  </a:lnTo>
                  <a:lnTo>
                    <a:pt x="31375" y="15315"/>
                  </a:lnTo>
                  <a:lnTo>
                    <a:pt x="32692" y="13428"/>
                  </a:lnTo>
                  <a:lnTo>
                    <a:pt x="34008" y="11190"/>
                  </a:lnTo>
                  <a:lnTo>
                    <a:pt x="35412" y="8733"/>
                  </a:lnTo>
                  <a:lnTo>
                    <a:pt x="36816" y="6232"/>
                  </a:lnTo>
                  <a:lnTo>
                    <a:pt x="37957" y="4125"/>
                  </a:lnTo>
                  <a:lnTo>
                    <a:pt x="38703" y="2239"/>
                  </a:lnTo>
                  <a:lnTo>
                    <a:pt x="39318" y="264"/>
                  </a:lnTo>
                  <a:lnTo>
                    <a:pt x="39318" y="176"/>
                  </a:lnTo>
                  <a:lnTo>
                    <a:pt x="39274" y="132"/>
                  </a:lnTo>
                  <a:lnTo>
                    <a:pt x="39230" y="45"/>
                  </a:lnTo>
                  <a:lnTo>
                    <a:pt x="39186" y="45"/>
                  </a:lnTo>
                  <a:lnTo>
                    <a:pt x="39098" y="1"/>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8" name="Google Shape;4858;p91"/>
            <p:cNvSpPr/>
            <p:nvPr/>
          </p:nvSpPr>
          <p:spPr>
            <a:xfrm>
              <a:off x="5398475" y="1973850"/>
              <a:ext cx="866650" cy="695525"/>
            </a:xfrm>
            <a:custGeom>
              <a:rect b="b" l="l" r="r" t="t"/>
              <a:pathLst>
                <a:path extrusionOk="0" h="27821" w="34666">
                  <a:moveTo>
                    <a:pt x="34446" y="0"/>
                  </a:moveTo>
                  <a:lnTo>
                    <a:pt x="34358" y="44"/>
                  </a:lnTo>
                  <a:lnTo>
                    <a:pt x="34315" y="88"/>
                  </a:lnTo>
                  <a:lnTo>
                    <a:pt x="32867" y="2809"/>
                  </a:lnTo>
                  <a:lnTo>
                    <a:pt x="31375" y="5134"/>
                  </a:lnTo>
                  <a:lnTo>
                    <a:pt x="29839" y="7197"/>
                  </a:lnTo>
                  <a:lnTo>
                    <a:pt x="28215" y="8996"/>
                  </a:lnTo>
                  <a:lnTo>
                    <a:pt x="26592" y="10576"/>
                  </a:lnTo>
                  <a:lnTo>
                    <a:pt x="24880" y="12111"/>
                  </a:lnTo>
                  <a:lnTo>
                    <a:pt x="23301" y="13296"/>
                  </a:lnTo>
                  <a:lnTo>
                    <a:pt x="21370" y="14920"/>
                  </a:lnTo>
                  <a:lnTo>
                    <a:pt x="20580" y="15710"/>
                  </a:lnTo>
                  <a:lnTo>
                    <a:pt x="19658" y="16456"/>
                  </a:lnTo>
                  <a:lnTo>
                    <a:pt x="18737" y="17201"/>
                  </a:lnTo>
                  <a:lnTo>
                    <a:pt x="17772" y="17904"/>
                  </a:lnTo>
                  <a:lnTo>
                    <a:pt x="16718" y="18606"/>
                  </a:lnTo>
                  <a:lnTo>
                    <a:pt x="15665" y="19308"/>
                  </a:lnTo>
                  <a:lnTo>
                    <a:pt x="14568" y="19966"/>
                  </a:lnTo>
                  <a:lnTo>
                    <a:pt x="13471" y="20580"/>
                  </a:lnTo>
                  <a:lnTo>
                    <a:pt x="11190" y="21809"/>
                  </a:lnTo>
                  <a:lnTo>
                    <a:pt x="8864" y="22994"/>
                  </a:lnTo>
                  <a:lnTo>
                    <a:pt x="6582" y="24047"/>
                  </a:lnTo>
                  <a:lnTo>
                    <a:pt x="4388" y="25012"/>
                  </a:lnTo>
                  <a:lnTo>
                    <a:pt x="2413" y="26109"/>
                  </a:lnTo>
                  <a:lnTo>
                    <a:pt x="88" y="27469"/>
                  </a:lnTo>
                  <a:lnTo>
                    <a:pt x="44" y="27513"/>
                  </a:lnTo>
                  <a:lnTo>
                    <a:pt x="0" y="27601"/>
                  </a:lnTo>
                  <a:lnTo>
                    <a:pt x="0" y="27645"/>
                  </a:lnTo>
                  <a:lnTo>
                    <a:pt x="44" y="27733"/>
                  </a:lnTo>
                  <a:lnTo>
                    <a:pt x="88" y="27777"/>
                  </a:lnTo>
                  <a:lnTo>
                    <a:pt x="176" y="27821"/>
                  </a:lnTo>
                  <a:lnTo>
                    <a:pt x="263" y="27777"/>
                  </a:lnTo>
                  <a:lnTo>
                    <a:pt x="2589" y="26416"/>
                  </a:lnTo>
                  <a:lnTo>
                    <a:pt x="4564" y="25319"/>
                  </a:lnTo>
                  <a:lnTo>
                    <a:pt x="6758" y="24354"/>
                  </a:lnTo>
                  <a:lnTo>
                    <a:pt x="9039" y="23301"/>
                  </a:lnTo>
                  <a:lnTo>
                    <a:pt x="11365" y="22116"/>
                  </a:lnTo>
                  <a:lnTo>
                    <a:pt x="13647" y="20887"/>
                  </a:lnTo>
                  <a:lnTo>
                    <a:pt x="14788" y="20273"/>
                  </a:lnTo>
                  <a:lnTo>
                    <a:pt x="15885" y="19571"/>
                  </a:lnTo>
                  <a:lnTo>
                    <a:pt x="16938" y="18913"/>
                  </a:lnTo>
                  <a:lnTo>
                    <a:pt x="17991" y="18211"/>
                  </a:lnTo>
                  <a:lnTo>
                    <a:pt x="18956" y="17465"/>
                  </a:lnTo>
                  <a:lnTo>
                    <a:pt x="19922" y="16719"/>
                  </a:lnTo>
                  <a:lnTo>
                    <a:pt x="20799" y="15973"/>
                  </a:lnTo>
                  <a:lnTo>
                    <a:pt x="21633" y="15183"/>
                  </a:lnTo>
                  <a:lnTo>
                    <a:pt x="23520" y="13559"/>
                  </a:lnTo>
                  <a:lnTo>
                    <a:pt x="25100" y="12419"/>
                  </a:lnTo>
                  <a:lnTo>
                    <a:pt x="26855" y="10839"/>
                  </a:lnTo>
                  <a:lnTo>
                    <a:pt x="28435" y="9259"/>
                  </a:lnTo>
                  <a:lnTo>
                    <a:pt x="30102" y="7460"/>
                  </a:lnTo>
                  <a:lnTo>
                    <a:pt x="30102" y="7416"/>
                  </a:lnTo>
                  <a:lnTo>
                    <a:pt x="31682" y="5354"/>
                  </a:lnTo>
                  <a:lnTo>
                    <a:pt x="33174" y="2984"/>
                  </a:lnTo>
                  <a:lnTo>
                    <a:pt x="34622" y="264"/>
                  </a:lnTo>
                  <a:lnTo>
                    <a:pt x="34666" y="176"/>
                  </a:lnTo>
                  <a:lnTo>
                    <a:pt x="34666" y="132"/>
                  </a:lnTo>
                  <a:lnTo>
                    <a:pt x="34622" y="88"/>
                  </a:lnTo>
                  <a:lnTo>
                    <a:pt x="34578" y="44"/>
                  </a:lnTo>
                  <a:lnTo>
                    <a:pt x="34490" y="0"/>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9" name="Google Shape;4859;p91"/>
            <p:cNvSpPr/>
            <p:nvPr/>
          </p:nvSpPr>
          <p:spPr>
            <a:xfrm>
              <a:off x="5275600" y="2483950"/>
              <a:ext cx="133850" cy="74625"/>
            </a:xfrm>
            <a:custGeom>
              <a:rect b="b" l="l" r="r" t="t"/>
              <a:pathLst>
                <a:path extrusionOk="0" h="2985" w="5354">
                  <a:moveTo>
                    <a:pt x="5178" y="1"/>
                  </a:moveTo>
                  <a:lnTo>
                    <a:pt x="5091" y="45"/>
                  </a:lnTo>
                  <a:lnTo>
                    <a:pt x="88" y="2634"/>
                  </a:lnTo>
                  <a:lnTo>
                    <a:pt x="44" y="2677"/>
                  </a:lnTo>
                  <a:lnTo>
                    <a:pt x="0" y="2765"/>
                  </a:lnTo>
                  <a:lnTo>
                    <a:pt x="0" y="2809"/>
                  </a:lnTo>
                  <a:lnTo>
                    <a:pt x="0" y="2897"/>
                  </a:lnTo>
                  <a:lnTo>
                    <a:pt x="88" y="2941"/>
                  </a:lnTo>
                  <a:lnTo>
                    <a:pt x="176" y="2985"/>
                  </a:lnTo>
                  <a:lnTo>
                    <a:pt x="264" y="2985"/>
                  </a:lnTo>
                  <a:lnTo>
                    <a:pt x="5266" y="352"/>
                  </a:lnTo>
                  <a:lnTo>
                    <a:pt x="5310" y="308"/>
                  </a:lnTo>
                  <a:lnTo>
                    <a:pt x="5354" y="264"/>
                  </a:lnTo>
                  <a:lnTo>
                    <a:pt x="5354" y="176"/>
                  </a:lnTo>
                  <a:lnTo>
                    <a:pt x="5354" y="132"/>
                  </a:lnTo>
                  <a:lnTo>
                    <a:pt x="5310" y="45"/>
                  </a:lnTo>
                  <a:lnTo>
                    <a:pt x="5222" y="45"/>
                  </a:lnTo>
                  <a:lnTo>
                    <a:pt x="5178" y="1"/>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0" name="Google Shape;4860;p91"/>
            <p:cNvSpPr/>
            <p:nvPr/>
          </p:nvSpPr>
          <p:spPr>
            <a:xfrm>
              <a:off x="6505350" y="3574375"/>
              <a:ext cx="121800" cy="43900"/>
            </a:xfrm>
            <a:custGeom>
              <a:rect b="b" l="l" r="r" t="t"/>
              <a:pathLst>
                <a:path extrusionOk="0" h="1756" w="4872">
                  <a:moveTo>
                    <a:pt x="2721" y="352"/>
                  </a:moveTo>
                  <a:lnTo>
                    <a:pt x="3950" y="440"/>
                  </a:lnTo>
                  <a:lnTo>
                    <a:pt x="4432" y="1054"/>
                  </a:lnTo>
                  <a:lnTo>
                    <a:pt x="4081" y="1229"/>
                  </a:lnTo>
                  <a:lnTo>
                    <a:pt x="1931" y="1405"/>
                  </a:lnTo>
                  <a:lnTo>
                    <a:pt x="439" y="1405"/>
                  </a:lnTo>
                  <a:lnTo>
                    <a:pt x="703" y="659"/>
                  </a:lnTo>
                  <a:lnTo>
                    <a:pt x="2721" y="352"/>
                  </a:lnTo>
                  <a:close/>
                  <a:moveTo>
                    <a:pt x="2721" y="1"/>
                  </a:moveTo>
                  <a:lnTo>
                    <a:pt x="527" y="352"/>
                  </a:lnTo>
                  <a:lnTo>
                    <a:pt x="439" y="396"/>
                  </a:lnTo>
                  <a:lnTo>
                    <a:pt x="395" y="440"/>
                  </a:lnTo>
                  <a:lnTo>
                    <a:pt x="0" y="1493"/>
                  </a:lnTo>
                  <a:lnTo>
                    <a:pt x="0" y="1580"/>
                  </a:lnTo>
                  <a:lnTo>
                    <a:pt x="44" y="1668"/>
                  </a:lnTo>
                  <a:lnTo>
                    <a:pt x="88" y="1712"/>
                  </a:lnTo>
                  <a:lnTo>
                    <a:pt x="176" y="1712"/>
                  </a:lnTo>
                  <a:lnTo>
                    <a:pt x="1975" y="1756"/>
                  </a:lnTo>
                  <a:lnTo>
                    <a:pt x="4169" y="1580"/>
                  </a:lnTo>
                  <a:lnTo>
                    <a:pt x="4257" y="1580"/>
                  </a:lnTo>
                  <a:lnTo>
                    <a:pt x="4783" y="1273"/>
                  </a:lnTo>
                  <a:lnTo>
                    <a:pt x="4827" y="1229"/>
                  </a:lnTo>
                  <a:lnTo>
                    <a:pt x="4871" y="1142"/>
                  </a:lnTo>
                  <a:lnTo>
                    <a:pt x="4871" y="1054"/>
                  </a:lnTo>
                  <a:lnTo>
                    <a:pt x="4827" y="1010"/>
                  </a:lnTo>
                  <a:lnTo>
                    <a:pt x="4213" y="176"/>
                  </a:lnTo>
                  <a:lnTo>
                    <a:pt x="4125" y="132"/>
                  </a:lnTo>
                  <a:lnTo>
                    <a:pt x="4081" y="89"/>
                  </a:lnTo>
                  <a:lnTo>
                    <a:pt x="2721" y="1"/>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1" name="Google Shape;4861;p91"/>
            <p:cNvSpPr/>
            <p:nvPr/>
          </p:nvSpPr>
          <p:spPr>
            <a:xfrm>
              <a:off x="4039275" y="2169125"/>
              <a:ext cx="3006925" cy="2565925"/>
            </a:xfrm>
            <a:custGeom>
              <a:rect b="b" l="l" r="r" t="t"/>
              <a:pathLst>
                <a:path extrusionOk="0" h="102637" w="120277">
                  <a:moveTo>
                    <a:pt x="106586" y="0"/>
                  </a:moveTo>
                  <a:lnTo>
                    <a:pt x="106498" y="44"/>
                  </a:lnTo>
                  <a:lnTo>
                    <a:pt x="104172" y="2808"/>
                  </a:lnTo>
                  <a:lnTo>
                    <a:pt x="100355" y="7065"/>
                  </a:lnTo>
                  <a:lnTo>
                    <a:pt x="98512" y="7372"/>
                  </a:lnTo>
                  <a:lnTo>
                    <a:pt x="98468" y="7416"/>
                  </a:lnTo>
                  <a:lnTo>
                    <a:pt x="95967" y="9303"/>
                  </a:lnTo>
                  <a:lnTo>
                    <a:pt x="89560" y="14173"/>
                  </a:lnTo>
                  <a:lnTo>
                    <a:pt x="84997" y="16543"/>
                  </a:lnTo>
                  <a:lnTo>
                    <a:pt x="79292" y="18605"/>
                  </a:lnTo>
                  <a:lnTo>
                    <a:pt x="74334" y="20712"/>
                  </a:lnTo>
                  <a:lnTo>
                    <a:pt x="67620" y="23081"/>
                  </a:lnTo>
                  <a:lnTo>
                    <a:pt x="63364" y="24617"/>
                  </a:lnTo>
                  <a:lnTo>
                    <a:pt x="59151" y="25538"/>
                  </a:lnTo>
                  <a:lnTo>
                    <a:pt x="59107" y="25538"/>
                  </a:lnTo>
                  <a:lnTo>
                    <a:pt x="54017" y="27338"/>
                  </a:lnTo>
                  <a:lnTo>
                    <a:pt x="48664" y="28786"/>
                  </a:lnTo>
                  <a:lnTo>
                    <a:pt x="43661" y="30629"/>
                  </a:lnTo>
                  <a:lnTo>
                    <a:pt x="39010" y="31418"/>
                  </a:lnTo>
                  <a:lnTo>
                    <a:pt x="33920" y="32603"/>
                  </a:lnTo>
                  <a:lnTo>
                    <a:pt x="29795" y="32779"/>
                  </a:lnTo>
                  <a:lnTo>
                    <a:pt x="29707" y="32779"/>
                  </a:lnTo>
                  <a:lnTo>
                    <a:pt x="23169" y="35587"/>
                  </a:lnTo>
                  <a:lnTo>
                    <a:pt x="17508" y="37825"/>
                  </a:lnTo>
                  <a:lnTo>
                    <a:pt x="13603" y="37869"/>
                  </a:lnTo>
                  <a:lnTo>
                    <a:pt x="11892" y="36552"/>
                  </a:lnTo>
                  <a:lnTo>
                    <a:pt x="11848" y="36509"/>
                  </a:lnTo>
                  <a:lnTo>
                    <a:pt x="9785" y="35631"/>
                  </a:lnTo>
                  <a:lnTo>
                    <a:pt x="9654" y="35631"/>
                  </a:lnTo>
                  <a:lnTo>
                    <a:pt x="9610" y="35675"/>
                  </a:lnTo>
                  <a:lnTo>
                    <a:pt x="9566" y="35719"/>
                  </a:lnTo>
                  <a:lnTo>
                    <a:pt x="6802" y="42081"/>
                  </a:lnTo>
                  <a:lnTo>
                    <a:pt x="6802" y="42213"/>
                  </a:lnTo>
                  <a:lnTo>
                    <a:pt x="8337" y="50199"/>
                  </a:lnTo>
                  <a:lnTo>
                    <a:pt x="8864" y="55333"/>
                  </a:lnTo>
                  <a:lnTo>
                    <a:pt x="9478" y="61608"/>
                  </a:lnTo>
                  <a:lnTo>
                    <a:pt x="7284" y="64021"/>
                  </a:lnTo>
                  <a:lnTo>
                    <a:pt x="7240" y="64109"/>
                  </a:lnTo>
                  <a:lnTo>
                    <a:pt x="6758" y="67839"/>
                  </a:lnTo>
                  <a:lnTo>
                    <a:pt x="5266" y="69463"/>
                  </a:lnTo>
                  <a:lnTo>
                    <a:pt x="5222" y="69507"/>
                  </a:lnTo>
                  <a:lnTo>
                    <a:pt x="4432" y="72359"/>
                  </a:lnTo>
                  <a:lnTo>
                    <a:pt x="2984" y="76001"/>
                  </a:lnTo>
                  <a:lnTo>
                    <a:pt x="1755" y="79423"/>
                  </a:lnTo>
                  <a:lnTo>
                    <a:pt x="570" y="82539"/>
                  </a:lnTo>
                  <a:lnTo>
                    <a:pt x="570" y="82583"/>
                  </a:lnTo>
                  <a:lnTo>
                    <a:pt x="44" y="86181"/>
                  </a:lnTo>
                  <a:lnTo>
                    <a:pt x="44" y="86225"/>
                  </a:lnTo>
                  <a:lnTo>
                    <a:pt x="0" y="89340"/>
                  </a:lnTo>
                  <a:lnTo>
                    <a:pt x="132" y="92324"/>
                  </a:lnTo>
                  <a:lnTo>
                    <a:pt x="132" y="92368"/>
                  </a:lnTo>
                  <a:lnTo>
                    <a:pt x="176" y="92456"/>
                  </a:lnTo>
                  <a:lnTo>
                    <a:pt x="263" y="92500"/>
                  </a:lnTo>
                  <a:lnTo>
                    <a:pt x="307" y="92500"/>
                  </a:lnTo>
                  <a:lnTo>
                    <a:pt x="395" y="92456"/>
                  </a:lnTo>
                  <a:lnTo>
                    <a:pt x="439" y="92412"/>
                  </a:lnTo>
                  <a:lnTo>
                    <a:pt x="483" y="92368"/>
                  </a:lnTo>
                  <a:lnTo>
                    <a:pt x="483" y="92324"/>
                  </a:lnTo>
                  <a:lnTo>
                    <a:pt x="351" y="89340"/>
                  </a:lnTo>
                  <a:lnTo>
                    <a:pt x="395" y="86225"/>
                  </a:lnTo>
                  <a:lnTo>
                    <a:pt x="922" y="82627"/>
                  </a:lnTo>
                  <a:lnTo>
                    <a:pt x="2062" y="79555"/>
                  </a:lnTo>
                  <a:lnTo>
                    <a:pt x="3335" y="76132"/>
                  </a:lnTo>
                  <a:lnTo>
                    <a:pt x="4739" y="72490"/>
                  </a:lnTo>
                  <a:lnTo>
                    <a:pt x="4739" y="72447"/>
                  </a:lnTo>
                  <a:lnTo>
                    <a:pt x="5529" y="69638"/>
                  </a:lnTo>
                  <a:lnTo>
                    <a:pt x="7065" y="68015"/>
                  </a:lnTo>
                  <a:lnTo>
                    <a:pt x="7109" y="67927"/>
                  </a:lnTo>
                  <a:lnTo>
                    <a:pt x="7591" y="64241"/>
                  </a:lnTo>
                  <a:lnTo>
                    <a:pt x="9785" y="61784"/>
                  </a:lnTo>
                  <a:lnTo>
                    <a:pt x="9829" y="61740"/>
                  </a:lnTo>
                  <a:lnTo>
                    <a:pt x="9829" y="61652"/>
                  </a:lnTo>
                  <a:lnTo>
                    <a:pt x="9215" y="55289"/>
                  </a:lnTo>
                  <a:lnTo>
                    <a:pt x="8688" y="50155"/>
                  </a:lnTo>
                  <a:lnTo>
                    <a:pt x="7153" y="42169"/>
                  </a:lnTo>
                  <a:lnTo>
                    <a:pt x="9829" y="36026"/>
                  </a:lnTo>
                  <a:lnTo>
                    <a:pt x="11716" y="36816"/>
                  </a:lnTo>
                  <a:lnTo>
                    <a:pt x="13427" y="38220"/>
                  </a:lnTo>
                  <a:lnTo>
                    <a:pt x="13559" y="38220"/>
                  </a:lnTo>
                  <a:lnTo>
                    <a:pt x="17552" y="38176"/>
                  </a:lnTo>
                  <a:lnTo>
                    <a:pt x="17596" y="38176"/>
                  </a:lnTo>
                  <a:lnTo>
                    <a:pt x="23301" y="35938"/>
                  </a:lnTo>
                  <a:lnTo>
                    <a:pt x="29839" y="33130"/>
                  </a:lnTo>
                  <a:lnTo>
                    <a:pt x="33964" y="32954"/>
                  </a:lnTo>
                  <a:lnTo>
                    <a:pt x="34007" y="32954"/>
                  </a:lnTo>
                  <a:lnTo>
                    <a:pt x="39098" y="31769"/>
                  </a:lnTo>
                  <a:lnTo>
                    <a:pt x="43749" y="30980"/>
                  </a:lnTo>
                  <a:lnTo>
                    <a:pt x="43793" y="30980"/>
                  </a:lnTo>
                  <a:lnTo>
                    <a:pt x="48751" y="29137"/>
                  </a:lnTo>
                  <a:lnTo>
                    <a:pt x="54105" y="27645"/>
                  </a:lnTo>
                  <a:lnTo>
                    <a:pt x="59239" y="25889"/>
                  </a:lnTo>
                  <a:lnTo>
                    <a:pt x="63451" y="24968"/>
                  </a:lnTo>
                  <a:lnTo>
                    <a:pt x="63495" y="24968"/>
                  </a:lnTo>
                  <a:lnTo>
                    <a:pt x="67752" y="23432"/>
                  </a:lnTo>
                  <a:lnTo>
                    <a:pt x="74465" y="21063"/>
                  </a:lnTo>
                  <a:lnTo>
                    <a:pt x="79424" y="18956"/>
                  </a:lnTo>
                  <a:lnTo>
                    <a:pt x="85128" y="16850"/>
                  </a:lnTo>
                  <a:lnTo>
                    <a:pt x="89736" y="14437"/>
                  </a:lnTo>
                  <a:lnTo>
                    <a:pt x="89780" y="14437"/>
                  </a:lnTo>
                  <a:lnTo>
                    <a:pt x="96186" y="9566"/>
                  </a:lnTo>
                  <a:lnTo>
                    <a:pt x="98643" y="7723"/>
                  </a:lnTo>
                  <a:lnTo>
                    <a:pt x="100486" y="7372"/>
                  </a:lnTo>
                  <a:lnTo>
                    <a:pt x="100574" y="7328"/>
                  </a:lnTo>
                  <a:lnTo>
                    <a:pt x="104436" y="3072"/>
                  </a:lnTo>
                  <a:lnTo>
                    <a:pt x="106674" y="351"/>
                  </a:lnTo>
                  <a:lnTo>
                    <a:pt x="112334" y="1711"/>
                  </a:lnTo>
                  <a:lnTo>
                    <a:pt x="112949" y="3554"/>
                  </a:lnTo>
                  <a:lnTo>
                    <a:pt x="116547" y="18386"/>
                  </a:lnTo>
                  <a:lnTo>
                    <a:pt x="116371" y="30409"/>
                  </a:lnTo>
                  <a:lnTo>
                    <a:pt x="116371" y="30453"/>
                  </a:lnTo>
                  <a:lnTo>
                    <a:pt x="118741" y="38439"/>
                  </a:lnTo>
                  <a:lnTo>
                    <a:pt x="117600" y="42213"/>
                  </a:lnTo>
                  <a:lnTo>
                    <a:pt x="116942" y="44934"/>
                  </a:lnTo>
                  <a:lnTo>
                    <a:pt x="116942" y="44977"/>
                  </a:lnTo>
                  <a:lnTo>
                    <a:pt x="116810" y="48268"/>
                  </a:lnTo>
                  <a:lnTo>
                    <a:pt x="116810" y="48356"/>
                  </a:lnTo>
                  <a:lnTo>
                    <a:pt x="119926" y="54982"/>
                  </a:lnTo>
                  <a:lnTo>
                    <a:pt x="119662" y="55991"/>
                  </a:lnTo>
                  <a:lnTo>
                    <a:pt x="118697" y="56518"/>
                  </a:lnTo>
                  <a:lnTo>
                    <a:pt x="118653" y="56518"/>
                  </a:lnTo>
                  <a:lnTo>
                    <a:pt x="115889" y="58580"/>
                  </a:lnTo>
                  <a:lnTo>
                    <a:pt x="113519" y="60511"/>
                  </a:lnTo>
                  <a:lnTo>
                    <a:pt x="109614" y="64197"/>
                  </a:lnTo>
                  <a:lnTo>
                    <a:pt x="109570" y="64241"/>
                  </a:lnTo>
                  <a:lnTo>
                    <a:pt x="104304" y="75562"/>
                  </a:lnTo>
                  <a:lnTo>
                    <a:pt x="100750" y="78634"/>
                  </a:lnTo>
                  <a:lnTo>
                    <a:pt x="98468" y="80828"/>
                  </a:lnTo>
                  <a:lnTo>
                    <a:pt x="91184" y="82978"/>
                  </a:lnTo>
                  <a:lnTo>
                    <a:pt x="87805" y="83417"/>
                  </a:lnTo>
                  <a:lnTo>
                    <a:pt x="87761" y="83417"/>
                  </a:lnTo>
                  <a:lnTo>
                    <a:pt x="84163" y="84470"/>
                  </a:lnTo>
                  <a:lnTo>
                    <a:pt x="84075" y="84514"/>
                  </a:lnTo>
                  <a:lnTo>
                    <a:pt x="82846" y="86006"/>
                  </a:lnTo>
                  <a:lnTo>
                    <a:pt x="82846" y="86049"/>
                  </a:lnTo>
                  <a:lnTo>
                    <a:pt x="81311" y="88858"/>
                  </a:lnTo>
                  <a:lnTo>
                    <a:pt x="78853" y="91008"/>
                  </a:lnTo>
                  <a:lnTo>
                    <a:pt x="74202" y="91885"/>
                  </a:lnTo>
                  <a:lnTo>
                    <a:pt x="74158" y="91929"/>
                  </a:lnTo>
                  <a:lnTo>
                    <a:pt x="70560" y="93948"/>
                  </a:lnTo>
                  <a:lnTo>
                    <a:pt x="70516" y="93992"/>
                  </a:lnTo>
                  <a:lnTo>
                    <a:pt x="68629" y="96668"/>
                  </a:lnTo>
                  <a:lnTo>
                    <a:pt x="65207" y="97239"/>
                  </a:lnTo>
                  <a:lnTo>
                    <a:pt x="63671" y="96932"/>
                  </a:lnTo>
                  <a:lnTo>
                    <a:pt x="62003" y="96932"/>
                  </a:lnTo>
                  <a:lnTo>
                    <a:pt x="58098" y="97985"/>
                  </a:lnTo>
                  <a:lnTo>
                    <a:pt x="52481" y="99038"/>
                  </a:lnTo>
                  <a:lnTo>
                    <a:pt x="51252" y="98862"/>
                  </a:lnTo>
                  <a:lnTo>
                    <a:pt x="48005" y="98424"/>
                  </a:lnTo>
                  <a:lnTo>
                    <a:pt x="44451" y="97590"/>
                  </a:lnTo>
                  <a:lnTo>
                    <a:pt x="43398" y="95966"/>
                  </a:lnTo>
                  <a:lnTo>
                    <a:pt x="43398" y="95922"/>
                  </a:lnTo>
                  <a:lnTo>
                    <a:pt x="41160" y="93158"/>
                  </a:lnTo>
                  <a:lnTo>
                    <a:pt x="41160" y="92368"/>
                  </a:lnTo>
                  <a:lnTo>
                    <a:pt x="41160" y="90832"/>
                  </a:lnTo>
                  <a:lnTo>
                    <a:pt x="42038" y="88989"/>
                  </a:lnTo>
                  <a:lnTo>
                    <a:pt x="43617" y="86971"/>
                  </a:lnTo>
                  <a:lnTo>
                    <a:pt x="46645" y="85391"/>
                  </a:lnTo>
                  <a:lnTo>
                    <a:pt x="46689" y="85303"/>
                  </a:lnTo>
                  <a:lnTo>
                    <a:pt x="47215" y="84426"/>
                  </a:lnTo>
                  <a:lnTo>
                    <a:pt x="48005" y="82671"/>
                  </a:lnTo>
                  <a:lnTo>
                    <a:pt x="49015" y="80915"/>
                  </a:lnTo>
                  <a:lnTo>
                    <a:pt x="50550" y="78897"/>
                  </a:lnTo>
                  <a:lnTo>
                    <a:pt x="50550" y="78853"/>
                  </a:lnTo>
                  <a:lnTo>
                    <a:pt x="51296" y="77537"/>
                  </a:lnTo>
                  <a:lnTo>
                    <a:pt x="51296" y="77449"/>
                  </a:lnTo>
                  <a:lnTo>
                    <a:pt x="51428" y="76527"/>
                  </a:lnTo>
                  <a:lnTo>
                    <a:pt x="51428" y="76484"/>
                  </a:lnTo>
                  <a:lnTo>
                    <a:pt x="51340" y="75035"/>
                  </a:lnTo>
                  <a:lnTo>
                    <a:pt x="52042" y="70691"/>
                  </a:lnTo>
                  <a:lnTo>
                    <a:pt x="55684" y="63846"/>
                  </a:lnTo>
                  <a:lnTo>
                    <a:pt x="58405" y="60028"/>
                  </a:lnTo>
                  <a:lnTo>
                    <a:pt x="61213" y="58361"/>
                  </a:lnTo>
                  <a:lnTo>
                    <a:pt x="65163" y="56606"/>
                  </a:lnTo>
                  <a:lnTo>
                    <a:pt x="65207" y="56562"/>
                  </a:lnTo>
                  <a:lnTo>
                    <a:pt x="68761" y="52832"/>
                  </a:lnTo>
                  <a:lnTo>
                    <a:pt x="77844" y="45811"/>
                  </a:lnTo>
                  <a:lnTo>
                    <a:pt x="82452" y="41950"/>
                  </a:lnTo>
                  <a:lnTo>
                    <a:pt x="89121" y="38308"/>
                  </a:lnTo>
                  <a:lnTo>
                    <a:pt x="93553" y="38088"/>
                  </a:lnTo>
                  <a:lnTo>
                    <a:pt x="93597" y="38088"/>
                  </a:lnTo>
                  <a:lnTo>
                    <a:pt x="105708" y="31726"/>
                  </a:lnTo>
                  <a:lnTo>
                    <a:pt x="105796" y="31682"/>
                  </a:lnTo>
                  <a:lnTo>
                    <a:pt x="105796" y="31594"/>
                  </a:lnTo>
                  <a:lnTo>
                    <a:pt x="106454" y="27820"/>
                  </a:lnTo>
                  <a:lnTo>
                    <a:pt x="106454" y="27776"/>
                  </a:lnTo>
                  <a:lnTo>
                    <a:pt x="106235" y="24705"/>
                  </a:lnTo>
                  <a:lnTo>
                    <a:pt x="106410" y="21545"/>
                  </a:lnTo>
                  <a:lnTo>
                    <a:pt x="106366" y="21458"/>
                  </a:lnTo>
                  <a:lnTo>
                    <a:pt x="104875" y="19395"/>
                  </a:lnTo>
                  <a:lnTo>
                    <a:pt x="104787" y="19351"/>
                  </a:lnTo>
                  <a:lnTo>
                    <a:pt x="100574" y="18035"/>
                  </a:lnTo>
                  <a:lnTo>
                    <a:pt x="99126" y="17421"/>
                  </a:lnTo>
                  <a:lnTo>
                    <a:pt x="95089" y="15841"/>
                  </a:lnTo>
                  <a:lnTo>
                    <a:pt x="95001" y="15841"/>
                  </a:lnTo>
                  <a:lnTo>
                    <a:pt x="94958" y="15885"/>
                  </a:lnTo>
                  <a:lnTo>
                    <a:pt x="91447" y="18342"/>
                  </a:lnTo>
                  <a:lnTo>
                    <a:pt x="83461" y="23915"/>
                  </a:lnTo>
                  <a:lnTo>
                    <a:pt x="79687" y="25100"/>
                  </a:lnTo>
                  <a:lnTo>
                    <a:pt x="76352" y="24705"/>
                  </a:lnTo>
                  <a:lnTo>
                    <a:pt x="76264" y="24705"/>
                  </a:lnTo>
                  <a:lnTo>
                    <a:pt x="70823" y="26767"/>
                  </a:lnTo>
                  <a:lnTo>
                    <a:pt x="65119" y="28654"/>
                  </a:lnTo>
                  <a:lnTo>
                    <a:pt x="61126" y="30146"/>
                  </a:lnTo>
                  <a:lnTo>
                    <a:pt x="56518" y="31769"/>
                  </a:lnTo>
                  <a:lnTo>
                    <a:pt x="51428" y="33569"/>
                  </a:lnTo>
                  <a:lnTo>
                    <a:pt x="47435" y="35017"/>
                  </a:lnTo>
                  <a:lnTo>
                    <a:pt x="47391" y="35017"/>
                  </a:lnTo>
                  <a:lnTo>
                    <a:pt x="42784" y="37474"/>
                  </a:lnTo>
                  <a:lnTo>
                    <a:pt x="38922" y="38571"/>
                  </a:lnTo>
                  <a:lnTo>
                    <a:pt x="35236" y="39800"/>
                  </a:lnTo>
                  <a:lnTo>
                    <a:pt x="31594" y="40721"/>
                  </a:lnTo>
                  <a:lnTo>
                    <a:pt x="31550" y="40721"/>
                  </a:lnTo>
                  <a:lnTo>
                    <a:pt x="27381" y="43529"/>
                  </a:lnTo>
                  <a:lnTo>
                    <a:pt x="27338" y="43573"/>
                  </a:lnTo>
                  <a:lnTo>
                    <a:pt x="24398" y="47479"/>
                  </a:lnTo>
                  <a:lnTo>
                    <a:pt x="24354" y="47479"/>
                  </a:lnTo>
                  <a:lnTo>
                    <a:pt x="22730" y="50550"/>
                  </a:lnTo>
                  <a:lnTo>
                    <a:pt x="21589" y="53490"/>
                  </a:lnTo>
                  <a:lnTo>
                    <a:pt x="19659" y="56255"/>
                  </a:lnTo>
                  <a:lnTo>
                    <a:pt x="19615" y="56342"/>
                  </a:lnTo>
                  <a:lnTo>
                    <a:pt x="18167" y="68936"/>
                  </a:lnTo>
                  <a:lnTo>
                    <a:pt x="18167" y="68980"/>
                  </a:lnTo>
                  <a:lnTo>
                    <a:pt x="18562" y="76176"/>
                  </a:lnTo>
                  <a:lnTo>
                    <a:pt x="18210" y="77975"/>
                  </a:lnTo>
                  <a:lnTo>
                    <a:pt x="17552" y="80301"/>
                  </a:lnTo>
                  <a:lnTo>
                    <a:pt x="16367" y="82012"/>
                  </a:lnTo>
                  <a:lnTo>
                    <a:pt x="14919" y="83987"/>
                  </a:lnTo>
                  <a:lnTo>
                    <a:pt x="13427" y="84557"/>
                  </a:lnTo>
                  <a:lnTo>
                    <a:pt x="13340" y="84601"/>
                  </a:lnTo>
                  <a:lnTo>
                    <a:pt x="13296" y="84645"/>
                  </a:lnTo>
                  <a:lnTo>
                    <a:pt x="12330" y="86795"/>
                  </a:lnTo>
                  <a:lnTo>
                    <a:pt x="12330" y="86839"/>
                  </a:lnTo>
                  <a:lnTo>
                    <a:pt x="11716" y="89209"/>
                  </a:lnTo>
                  <a:lnTo>
                    <a:pt x="11716" y="89253"/>
                  </a:lnTo>
                  <a:lnTo>
                    <a:pt x="12418" y="95571"/>
                  </a:lnTo>
                  <a:lnTo>
                    <a:pt x="13559" y="102505"/>
                  </a:lnTo>
                  <a:lnTo>
                    <a:pt x="13603" y="102592"/>
                  </a:lnTo>
                  <a:lnTo>
                    <a:pt x="13735" y="102636"/>
                  </a:lnTo>
                  <a:lnTo>
                    <a:pt x="13822" y="102636"/>
                  </a:lnTo>
                  <a:lnTo>
                    <a:pt x="13866" y="102548"/>
                  </a:lnTo>
                  <a:lnTo>
                    <a:pt x="13910" y="102505"/>
                  </a:lnTo>
                  <a:lnTo>
                    <a:pt x="13910" y="102417"/>
                  </a:lnTo>
                  <a:lnTo>
                    <a:pt x="12769" y="95484"/>
                  </a:lnTo>
                  <a:lnTo>
                    <a:pt x="12067" y="89253"/>
                  </a:lnTo>
                  <a:lnTo>
                    <a:pt x="12682" y="86927"/>
                  </a:lnTo>
                  <a:lnTo>
                    <a:pt x="13603" y="84865"/>
                  </a:lnTo>
                  <a:lnTo>
                    <a:pt x="15095" y="84294"/>
                  </a:lnTo>
                  <a:lnTo>
                    <a:pt x="15183" y="84250"/>
                  </a:lnTo>
                  <a:lnTo>
                    <a:pt x="16675" y="82188"/>
                  </a:lnTo>
                  <a:lnTo>
                    <a:pt x="17859" y="80477"/>
                  </a:lnTo>
                  <a:lnTo>
                    <a:pt x="17859" y="80433"/>
                  </a:lnTo>
                  <a:lnTo>
                    <a:pt x="18562" y="78063"/>
                  </a:lnTo>
                  <a:lnTo>
                    <a:pt x="18913" y="76220"/>
                  </a:lnTo>
                  <a:lnTo>
                    <a:pt x="18913" y="76176"/>
                  </a:lnTo>
                  <a:lnTo>
                    <a:pt x="18518" y="68980"/>
                  </a:lnTo>
                  <a:lnTo>
                    <a:pt x="19966" y="56430"/>
                  </a:lnTo>
                  <a:lnTo>
                    <a:pt x="21853" y="53666"/>
                  </a:lnTo>
                  <a:lnTo>
                    <a:pt x="21896" y="53622"/>
                  </a:lnTo>
                  <a:lnTo>
                    <a:pt x="23081" y="50682"/>
                  </a:lnTo>
                  <a:lnTo>
                    <a:pt x="24661" y="47654"/>
                  </a:lnTo>
                  <a:lnTo>
                    <a:pt x="27601" y="43837"/>
                  </a:lnTo>
                  <a:lnTo>
                    <a:pt x="31726" y="41072"/>
                  </a:lnTo>
                  <a:lnTo>
                    <a:pt x="35324" y="40107"/>
                  </a:lnTo>
                  <a:lnTo>
                    <a:pt x="39054" y="38922"/>
                  </a:lnTo>
                  <a:lnTo>
                    <a:pt x="42871" y="37825"/>
                  </a:lnTo>
                  <a:lnTo>
                    <a:pt x="42915" y="37781"/>
                  </a:lnTo>
                  <a:lnTo>
                    <a:pt x="47567" y="35368"/>
                  </a:lnTo>
                  <a:lnTo>
                    <a:pt x="51560" y="33920"/>
                  </a:lnTo>
                  <a:lnTo>
                    <a:pt x="56650" y="32077"/>
                  </a:lnTo>
                  <a:lnTo>
                    <a:pt x="61213" y="30453"/>
                  </a:lnTo>
                  <a:lnTo>
                    <a:pt x="65250" y="29005"/>
                  </a:lnTo>
                  <a:lnTo>
                    <a:pt x="70911" y="27074"/>
                  </a:lnTo>
                  <a:lnTo>
                    <a:pt x="76352" y="25056"/>
                  </a:lnTo>
                  <a:lnTo>
                    <a:pt x="79687" y="25451"/>
                  </a:lnTo>
                  <a:lnTo>
                    <a:pt x="79731" y="25451"/>
                  </a:lnTo>
                  <a:lnTo>
                    <a:pt x="83592" y="24266"/>
                  </a:lnTo>
                  <a:lnTo>
                    <a:pt x="83680" y="24222"/>
                  </a:lnTo>
                  <a:lnTo>
                    <a:pt x="91623" y="18649"/>
                  </a:lnTo>
                  <a:lnTo>
                    <a:pt x="95045" y="16236"/>
                  </a:lnTo>
                  <a:lnTo>
                    <a:pt x="98995" y="17772"/>
                  </a:lnTo>
                  <a:lnTo>
                    <a:pt x="100443" y="18342"/>
                  </a:lnTo>
                  <a:lnTo>
                    <a:pt x="104655" y="19658"/>
                  </a:lnTo>
                  <a:lnTo>
                    <a:pt x="106059" y="21589"/>
                  </a:lnTo>
                  <a:lnTo>
                    <a:pt x="105884" y="24705"/>
                  </a:lnTo>
                  <a:lnTo>
                    <a:pt x="106103" y="27776"/>
                  </a:lnTo>
                  <a:lnTo>
                    <a:pt x="105489" y="31462"/>
                  </a:lnTo>
                  <a:lnTo>
                    <a:pt x="93466" y="37737"/>
                  </a:lnTo>
                  <a:lnTo>
                    <a:pt x="89078" y="37957"/>
                  </a:lnTo>
                  <a:lnTo>
                    <a:pt x="88990" y="38000"/>
                  </a:lnTo>
                  <a:lnTo>
                    <a:pt x="82276" y="41643"/>
                  </a:lnTo>
                  <a:lnTo>
                    <a:pt x="82276" y="41686"/>
                  </a:lnTo>
                  <a:lnTo>
                    <a:pt x="77625" y="45504"/>
                  </a:lnTo>
                  <a:lnTo>
                    <a:pt x="68541" y="52569"/>
                  </a:lnTo>
                  <a:lnTo>
                    <a:pt x="68498" y="52569"/>
                  </a:lnTo>
                  <a:lnTo>
                    <a:pt x="64987" y="56299"/>
                  </a:lnTo>
                  <a:lnTo>
                    <a:pt x="61082" y="58010"/>
                  </a:lnTo>
                  <a:lnTo>
                    <a:pt x="61038" y="58054"/>
                  </a:lnTo>
                  <a:lnTo>
                    <a:pt x="58186" y="59765"/>
                  </a:lnTo>
                  <a:lnTo>
                    <a:pt x="58142" y="59809"/>
                  </a:lnTo>
                  <a:lnTo>
                    <a:pt x="55377" y="63670"/>
                  </a:lnTo>
                  <a:lnTo>
                    <a:pt x="51735" y="70560"/>
                  </a:lnTo>
                  <a:lnTo>
                    <a:pt x="51691" y="70604"/>
                  </a:lnTo>
                  <a:lnTo>
                    <a:pt x="50989" y="74992"/>
                  </a:lnTo>
                  <a:lnTo>
                    <a:pt x="50989" y="75035"/>
                  </a:lnTo>
                  <a:lnTo>
                    <a:pt x="51077" y="76484"/>
                  </a:lnTo>
                  <a:lnTo>
                    <a:pt x="50945" y="77361"/>
                  </a:lnTo>
                  <a:lnTo>
                    <a:pt x="50243" y="78678"/>
                  </a:lnTo>
                  <a:lnTo>
                    <a:pt x="48707" y="80696"/>
                  </a:lnTo>
                  <a:lnTo>
                    <a:pt x="48707" y="80740"/>
                  </a:lnTo>
                  <a:lnTo>
                    <a:pt x="47698" y="82495"/>
                  </a:lnTo>
                  <a:lnTo>
                    <a:pt x="46908" y="84250"/>
                  </a:lnTo>
                  <a:lnTo>
                    <a:pt x="46426" y="85084"/>
                  </a:lnTo>
                  <a:lnTo>
                    <a:pt x="43442" y="86708"/>
                  </a:lnTo>
                  <a:lnTo>
                    <a:pt x="43354" y="86752"/>
                  </a:lnTo>
                  <a:lnTo>
                    <a:pt x="41774" y="88814"/>
                  </a:lnTo>
                  <a:lnTo>
                    <a:pt x="41730" y="88814"/>
                  </a:lnTo>
                  <a:lnTo>
                    <a:pt x="40809" y="90745"/>
                  </a:lnTo>
                  <a:lnTo>
                    <a:pt x="40809" y="90832"/>
                  </a:lnTo>
                  <a:lnTo>
                    <a:pt x="40809" y="92368"/>
                  </a:lnTo>
                  <a:lnTo>
                    <a:pt x="40809" y="93202"/>
                  </a:lnTo>
                  <a:lnTo>
                    <a:pt x="40853" y="93334"/>
                  </a:lnTo>
                  <a:lnTo>
                    <a:pt x="43091" y="96142"/>
                  </a:lnTo>
                  <a:lnTo>
                    <a:pt x="44188" y="97809"/>
                  </a:lnTo>
                  <a:lnTo>
                    <a:pt x="44275" y="97897"/>
                  </a:lnTo>
                  <a:lnTo>
                    <a:pt x="47918" y="98731"/>
                  </a:lnTo>
                  <a:lnTo>
                    <a:pt x="51209" y="99170"/>
                  </a:lnTo>
                  <a:lnTo>
                    <a:pt x="52437" y="99389"/>
                  </a:lnTo>
                  <a:lnTo>
                    <a:pt x="52481" y="99389"/>
                  </a:lnTo>
                  <a:lnTo>
                    <a:pt x="58186" y="98292"/>
                  </a:lnTo>
                  <a:lnTo>
                    <a:pt x="62091" y="97283"/>
                  </a:lnTo>
                  <a:lnTo>
                    <a:pt x="63627" y="97283"/>
                  </a:lnTo>
                  <a:lnTo>
                    <a:pt x="65163" y="97590"/>
                  </a:lnTo>
                  <a:lnTo>
                    <a:pt x="65250" y="97590"/>
                  </a:lnTo>
                  <a:lnTo>
                    <a:pt x="68761" y="97019"/>
                  </a:lnTo>
                  <a:lnTo>
                    <a:pt x="68805" y="96976"/>
                  </a:lnTo>
                  <a:lnTo>
                    <a:pt x="68892" y="96932"/>
                  </a:lnTo>
                  <a:lnTo>
                    <a:pt x="70779" y="94211"/>
                  </a:lnTo>
                  <a:lnTo>
                    <a:pt x="74334" y="92237"/>
                  </a:lnTo>
                  <a:lnTo>
                    <a:pt x="78941" y="91359"/>
                  </a:lnTo>
                  <a:lnTo>
                    <a:pt x="79029" y="91315"/>
                  </a:lnTo>
                  <a:lnTo>
                    <a:pt x="81574" y="89121"/>
                  </a:lnTo>
                  <a:lnTo>
                    <a:pt x="81618" y="89077"/>
                  </a:lnTo>
                  <a:lnTo>
                    <a:pt x="83110" y="86225"/>
                  </a:lnTo>
                  <a:lnTo>
                    <a:pt x="84295" y="84777"/>
                  </a:lnTo>
                  <a:lnTo>
                    <a:pt x="87849" y="83768"/>
                  </a:lnTo>
                  <a:lnTo>
                    <a:pt x="91228" y="83329"/>
                  </a:lnTo>
                  <a:lnTo>
                    <a:pt x="91272" y="83285"/>
                  </a:lnTo>
                  <a:lnTo>
                    <a:pt x="98600" y="81135"/>
                  </a:lnTo>
                  <a:lnTo>
                    <a:pt x="98643" y="81091"/>
                  </a:lnTo>
                  <a:lnTo>
                    <a:pt x="100969" y="78897"/>
                  </a:lnTo>
                  <a:lnTo>
                    <a:pt x="104567" y="75781"/>
                  </a:lnTo>
                  <a:lnTo>
                    <a:pt x="104611" y="75738"/>
                  </a:lnTo>
                  <a:lnTo>
                    <a:pt x="109877" y="64416"/>
                  </a:lnTo>
                  <a:lnTo>
                    <a:pt x="113738" y="60774"/>
                  </a:lnTo>
                  <a:lnTo>
                    <a:pt x="116064" y="58844"/>
                  </a:lnTo>
                  <a:lnTo>
                    <a:pt x="118872" y="56825"/>
                  </a:lnTo>
                  <a:lnTo>
                    <a:pt x="119882" y="56255"/>
                  </a:lnTo>
                  <a:lnTo>
                    <a:pt x="119926" y="56211"/>
                  </a:lnTo>
                  <a:lnTo>
                    <a:pt x="119969" y="56167"/>
                  </a:lnTo>
                  <a:lnTo>
                    <a:pt x="120277" y="54982"/>
                  </a:lnTo>
                  <a:lnTo>
                    <a:pt x="120277" y="54894"/>
                  </a:lnTo>
                  <a:lnTo>
                    <a:pt x="117161" y="48225"/>
                  </a:lnTo>
                  <a:lnTo>
                    <a:pt x="117293" y="44977"/>
                  </a:lnTo>
                  <a:lnTo>
                    <a:pt x="117907" y="42301"/>
                  </a:lnTo>
                  <a:lnTo>
                    <a:pt x="119092" y="38483"/>
                  </a:lnTo>
                  <a:lnTo>
                    <a:pt x="119136" y="38395"/>
                  </a:lnTo>
                  <a:lnTo>
                    <a:pt x="116722" y="30409"/>
                  </a:lnTo>
                  <a:lnTo>
                    <a:pt x="116898" y="18342"/>
                  </a:lnTo>
                  <a:lnTo>
                    <a:pt x="116898" y="18298"/>
                  </a:lnTo>
                  <a:lnTo>
                    <a:pt x="113300" y="3467"/>
                  </a:lnTo>
                  <a:lnTo>
                    <a:pt x="112597" y="1536"/>
                  </a:lnTo>
                  <a:lnTo>
                    <a:pt x="112554" y="1448"/>
                  </a:lnTo>
                  <a:lnTo>
                    <a:pt x="112510" y="1404"/>
                  </a:lnTo>
                  <a:lnTo>
                    <a:pt x="106674" y="0"/>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2" name="Google Shape;4862;p91"/>
            <p:cNvSpPr/>
            <p:nvPr/>
          </p:nvSpPr>
          <p:spPr>
            <a:xfrm>
              <a:off x="4836800" y="3535975"/>
              <a:ext cx="125075" cy="1464550"/>
            </a:xfrm>
            <a:custGeom>
              <a:rect b="b" l="l" r="r" t="t"/>
              <a:pathLst>
                <a:path extrusionOk="0" h="58582" w="5003">
                  <a:moveTo>
                    <a:pt x="2106" y="1"/>
                  </a:moveTo>
                  <a:lnTo>
                    <a:pt x="2063" y="45"/>
                  </a:lnTo>
                  <a:lnTo>
                    <a:pt x="2019" y="133"/>
                  </a:lnTo>
                  <a:lnTo>
                    <a:pt x="2019" y="220"/>
                  </a:lnTo>
                  <a:lnTo>
                    <a:pt x="2019" y="308"/>
                  </a:lnTo>
                  <a:lnTo>
                    <a:pt x="2721" y="2985"/>
                  </a:lnTo>
                  <a:lnTo>
                    <a:pt x="3335" y="5837"/>
                  </a:lnTo>
                  <a:lnTo>
                    <a:pt x="4257" y="9435"/>
                  </a:lnTo>
                  <a:lnTo>
                    <a:pt x="4564" y="11717"/>
                  </a:lnTo>
                  <a:lnTo>
                    <a:pt x="4652" y="14394"/>
                  </a:lnTo>
                  <a:lnTo>
                    <a:pt x="4520" y="17070"/>
                  </a:lnTo>
                  <a:lnTo>
                    <a:pt x="4388" y="19221"/>
                  </a:lnTo>
                  <a:lnTo>
                    <a:pt x="4300" y="20537"/>
                  </a:lnTo>
                  <a:lnTo>
                    <a:pt x="3993" y="24223"/>
                  </a:lnTo>
                  <a:lnTo>
                    <a:pt x="4037" y="26505"/>
                  </a:lnTo>
                  <a:lnTo>
                    <a:pt x="3598" y="30893"/>
                  </a:lnTo>
                  <a:lnTo>
                    <a:pt x="3247" y="33613"/>
                  </a:lnTo>
                  <a:lnTo>
                    <a:pt x="2896" y="36071"/>
                  </a:lnTo>
                  <a:lnTo>
                    <a:pt x="2414" y="38572"/>
                  </a:lnTo>
                  <a:lnTo>
                    <a:pt x="1799" y="40634"/>
                  </a:lnTo>
                  <a:lnTo>
                    <a:pt x="132" y="46646"/>
                  </a:lnTo>
                  <a:lnTo>
                    <a:pt x="132" y="46690"/>
                  </a:lnTo>
                  <a:lnTo>
                    <a:pt x="0" y="49015"/>
                  </a:lnTo>
                  <a:lnTo>
                    <a:pt x="0" y="50419"/>
                  </a:lnTo>
                  <a:lnTo>
                    <a:pt x="0" y="50463"/>
                  </a:lnTo>
                  <a:lnTo>
                    <a:pt x="527" y="52789"/>
                  </a:lnTo>
                  <a:lnTo>
                    <a:pt x="1317" y="55466"/>
                  </a:lnTo>
                  <a:lnTo>
                    <a:pt x="2106" y="57528"/>
                  </a:lnTo>
                  <a:lnTo>
                    <a:pt x="2150" y="57572"/>
                  </a:lnTo>
                  <a:lnTo>
                    <a:pt x="2809" y="58493"/>
                  </a:lnTo>
                  <a:lnTo>
                    <a:pt x="2896" y="58537"/>
                  </a:lnTo>
                  <a:lnTo>
                    <a:pt x="2940" y="58581"/>
                  </a:lnTo>
                  <a:lnTo>
                    <a:pt x="3072" y="58537"/>
                  </a:lnTo>
                  <a:lnTo>
                    <a:pt x="3116" y="58493"/>
                  </a:lnTo>
                  <a:lnTo>
                    <a:pt x="3116" y="58406"/>
                  </a:lnTo>
                  <a:lnTo>
                    <a:pt x="3116" y="58362"/>
                  </a:lnTo>
                  <a:lnTo>
                    <a:pt x="3116" y="58274"/>
                  </a:lnTo>
                  <a:lnTo>
                    <a:pt x="2457" y="57353"/>
                  </a:lnTo>
                  <a:lnTo>
                    <a:pt x="1668" y="55334"/>
                  </a:lnTo>
                  <a:lnTo>
                    <a:pt x="878" y="52701"/>
                  </a:lnTo>
                  <a:lnTo>
                    <a:pt x="351" y="50419"/>
                  </a:lnTo>
                  <a:lnTo>
                    <a:pt x="351" y="49015"/>
                  </a:lnTo>
                  <a:lnTo>
                    <a:pt x="483" y="46734"/>
                  </a:lnTo>
                  <a:lnTo>
                    <a:pt x="2106" y="40722"/>
                  </a:lnTo>
                  <a:lnTo>
                    <a:pt x="2765" y="38660"/>
                  </a:lnTo>
                  <a:lnTo>
                    <a:pt x="3247" y="36114"/>
                  </a:lnTo>
                  <a:lnTo>
                    <a:pt x="3598" y="33657"/>
                  </a:lnTo>
                  <a:lnTo>
                    <a:pt x="3949" y="30937"/>
                  </a:lnTo>
                  <a:lnTo>
                    <a:pt x="4388" y="26549"/>
                  </a:lnTo>
                  <a:lnTo>
                    <a:pt x="4388" y="26505"/>
                  </a:lnTo>
                  <a:lnTo>
                    <a:pt x="4344" y="24223"/>
                  </a:lnTo>
                  <a:lnTo>
                    <a:pt x="4652" y="20581"/>
                  </a:lnTo>
                  <a:lnTo>
                    <a:pt x="4739" y="19221"/>
                  </a:lnTo>
                  <a:lnTo>
                    <a:pt x="4871" y="17070"/>
                  </a:lnTo>
                  <a:lnTo>
                    <a:pt x="5003" y="14394"/>
                  </a:lnTo>
                  <a:lnTo>
                    <a:pt x="4915" y="11717"/>
                  </a:lnTo>
                  <a:lnTo>
                    <a:pt x="4915" y="11673"/>
                  </a:lnTo>
                  <a:lnTo>
                    <a:pt x="4608" y="9391"/>
                  </a:lnTo>
                  <a:lnTo>
                    <a:pt x="4608" y="9347"/>
                  </a:lnTo>
                  <a:lnTo>
                    <a:pt x="3686" y="5749"/>
                  </a:lnTo>
                  <a:lnTo>
                    <a:pt x="3072" y="2897"/>
                  </a:lnTo>
                  <a:lnTo>
                    <a:pt x="2370" y="264"/>
                  </a:lnTo>
                  <a:lnTo>
                    <a:pt x="2370" y="177"/>
                  </a:lnTo>
                  <a:lnTo>
                    <a:pt x="2370" y="133"/>
                  </a:lnTo>
                  <a:lnTo>
                    <a:pt x="2370" y="45"/>
                  </a:lnTo>
                  <a:lnTo>
                    <a:pt x="2326" y="1"/>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3" name="Google Shape;4863;p91"/>
            <p:cNvSpPr/>
            <p:nvPr/>
          </p:nvSpPr>
          <p:spPr>
            <a:xfrm>
              <a:off x="4802775" y="3543675"/>
              <a:ext cx="129475" cy="1510600"/>
            </a:xfrm>
            <a:custGeom>
              <a:rect b="b" l="l" r="r" t="t"/>
              <a:pathLst>
                <a:path extrusionOk="0" h="60424" w="5179">
                  <a:moveTo>
                    <a:pt x="2853" y="0"/>
                  </a:moveTo>
                  <a:lnTo>
                    <a:pt x="2809" y="44"/>
                  </a:lnTo>
                  <a:lnTo>
                    <a:pt x="2765" y="88"/>
                  </a:lnTo>
                  <a:lnTo>
                    <a:pt x="2634" y="439"/>
                  </a:lnTo>
                  <a:lnTo>
                    <a:pt x="2634" y="527"/>
                  </a:lnTo>
                  <a:lnTo>
                    <a:pt x="3424" y="5046"/>
                  </a:lnTo>
                  <a:lnTo>
                    <a:pt x="4126" y="8030"/>
                  </a:lnTo>
                  <a:lnTo>
                    <a:pt x="4652" y="11058"/>
                  </a:lnTo>
                  <a:lnTo>
                    <a:pt x="4740" y="12857"/>
                  </a:lnTo>
                  <a:lnTo>
                    <a:pt x="4521" y="16324"/>
                  </a:lnTo>
                  <a:lnTo>
                    <a:pt x="4389" y="20273"/>
                  </a:lnTo>
                  <a:lnTo>
                    <a:pt x="4038" y="22730"/>
                  </a:lnTo>
                  <a:lnTo>
                    <a:pt x="3950" y="25012"/>
                  </a:lnTo>
                  <a:lnTo>
                    <a:pt x="4038" y="27338"/>
                  </a:lnTo>
                  <a:lnTo>
                    <a:pt x="3424" y="33525"/>
                  </a:lnTo>
                  <a:lnTo>
                    <a:pt x="2897" y="36903"/>
                  </a:lnTo>
                  <a:lnTo>
                    <a:pt x="2546" y="38264"/>
                  </a:lnTo>
                  <a:lnTo>
                    <a:pt x="1405" y="42520"/>
                  </a:lnTo>
                  <a:lnTo>
                    <a:pt x="1361" y="42520"/>
                  </a:lnTo>
                  <a:lnTo>
                    <a:pt x="966" y="45109"/>
                  </a:lnTo>
                  <a:lnTo>
                    <a:pt x="308" y="47259"/>
                  </a:lnTo>
                  <a:lnTo>
                    <a:pt x="45" y="48444"/>
                  </a:lnTo>
                  <a:lnTo>
                    <a:pt x="1" y="48488"/>
                  </a:lnTo>
                  <a:lnTo>
                    <a:pt x="264" y="50243"/>
                  </a:lnTo>
                  <a:lnTo>
                    <a:pt x="1054" y="53315"/>
                  </a:lnTo>
                  <a:lnTo>
                    <a:pt x="1800" y="55597"/>
                  </a:lnTo>
                  <a:lnTo>
                    <a:pt x="2765" y="58229"/>
                  </a:lnTo>
                  <a:lnTo>
                    <a:pt x="2809" y="58273"/>
                  </a:lnTo>
                  <a:lnTo>
                    <a:pt x="3687" y="59414"/>
                  </a:lnTo>
                  <a:lnTo>
                    <a:pt x="3687" y="59458"/>
                  </a:lnTo>
                  <a:lnTo>
                    <a:pt x="4916" y="60379"/>
                  </a:lnTo>
                  <a:lnTo>
                    <a:pt x="5003" y="60423"/>
                  </a:lnTo>
                  <a:lnTo>
                    <a:pt x="5091" y="60379"/>
                  </a:lnTo>
                  <a:lnTo>
                    <a:pt x="5135" y="60336"/>
                  </a:lnTo>
                  <a:lnTo>
                    <a:pt x="5179" y="60248"/>
                  </a:lnTo>
                  <a:lnTo>
                    <a:pt x="5179" y="60204"/>
                  </a:lnTo>
                  <a:lnTo>
                    <a:pt x="5179" y="60160"/>
                  </a:lnTo>
                  <a:lnTo>
                    <a:pt x="5135" y="60072"/>
                  </a:lnTo>
                  <a:lnTo>
                    <a:pt x="3950" y="59195"/>
                  </a:lnTo>
                  <a:lnTo>
                    <a:pt x="3073" y="58054"/>
                  </a:lnTo>
                  <a:lnTo>
                    <a:pt x="2107" y="55465"/>
                  </a:lnTo>
                  <a:lnTo>
                    <a:pt x="1405" y="53183"/>
                  </a:lnTo>
                  <a:lnTo>
                    <a:pt x="615" y="50155"/>
                  </a:lnTo>
                  <a:lnTo>
                    <a:pt x="352" y="48488"/>
                  </a:lnTo>
                  <a:lnTo>
                    <a:pt x="659" y="47347"/>
                  </a:lnTo>
                  <a:lnTo>
                    <a:pt x="1317" y="45197"/>
                  </a:lnTo>
                  <a:lnTo>
                    <a:pt x="1317" y="45153"/>
                  </a:lnTo>
                  <a:lnTo>
                    <a:pt x="1712" y="42564"/>
                  </a:lnTo>
                  <a:lnTo>
                    <a:pt x="2897" y="38352"/>
                  </a:lnTo>
                  <a:lnTo>
                    <a:pt x="3248" y="36991"/>
                  </a:lnTo>
                  <a:lnTo>
                    <a:pt x="3248" y="36947"/>
                  </a:lnTo>
                  <a:lnTo>
                    <a:pt x="3775" y="33569"/>
                  </a:lnTo>
                  <a:lnTo>
                    <a:pt x="4389" y="27338"/>
                  </a:lnTo>
                  <a:lnTo>
                    <a:pt x="4301" y="25012"/>
                  </a:lnTo>
                  <a:lnTo>
                    <a:pt x="4389" y="22730"/>
                  </a:lnTo>
                  <a:lnTo>
                    <a:pt x="4696" y="20317"/>
                  </a:lnTo>
                  <a:lnTo>
                    <a:pt x="4872" y="16368"/>
                  </a:lnTo>
                  <a:lnTo>
                    <a:pt x="5091" y="12857"/>
                  </a:lnTo>
                  <a:lnTo>
                    <a:pt x="5003" y="11014"/>
                  </a:lnTo>
                  <a:lnTo>
                    <a:pt x="4477" y="7942"/>
                  </a:lnTo>
                  <a:lnTo>
                    <a:pt x="3775" y="4959"/>
                  </a:lnTo>
                  <a:lnTo>
                    <a:pt x="2985" y="483"/>
                  </a:lnTo>
                  <a:lnTo>
                    <a:pt x="3073" y="220"/>
                  </a:lnTo>
                  <a:lnTo>
                    <a:pt x="3116" y="132"/>
                  </a:lnTo>
                  <a:lnTo>
                    <a:pt x="3073" y="88"/>
                  </a:lnTo>
                  <a:lnTo>
                    <a:pt x="3029" y="44"/>
                  </a:lnTo>
                  <a:lnTo>
                    <a:pt x="2985" y="0"/>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4" name="Google Shape;4864;p91"/>
            <p:cNvSpPr/>
            <p:nvPr/>
          </p:nvSpPr>
          <p:spPr>
            <a:xfrm>
              <a:off x="4766575" y="3551350"/>
              <a:ext cx="129475" cy="1474400"/>
            </a:xfrm>
            <a:custGeom>
              <a:rect b="b" l="l" r="r" t="t"/>
              <a:pathLst>
                <a:path extrusionOk="0" h="58976" w="5179">
                  <a:moveTo>
                    <a:pt x="3687" y="0"/>
                  </a:moveTo>
                  <a:lnTo>
                    <a:pt x="3643" y="44"/>
                  </a:lnTo>
                  <a:lnTo>
                    <a:pt x="3555" y="88"/>
                  </a:lnTo>
                  <a:lnTo>
                    <a:pt x="3555" y="132"/>
                  </a:lnTo>
                  <a:lnTo>
                    <a:pt x="3336" y="878"/>
                  </a:lnTo>
                  <a:lnTo>
                    <a:pt x="3336" y="966"/>
                  </a:lnTo>
                  <a:lnTo>
                    <a:pt x="3994" y="5749"/>
                  </a:lnTo>
                  <a:lnTo>
                    <a:pt x="4521" y="8513"/>
                  </a:lnTo>
                  <a:lnTo>
                    <a:pt x="4828" y="10356"/>
                  </a:lnTo>
                  <a:lnTo>
                    <a:pt x="4740" y="13472"/>
                  </a:lnTo>
                  <a:lnTo>
                    <a:pt x="4608" y="15973"/>
                  </a:lnTo>
                  <a:lnTo>
                    <a:pt x="4608" y="18123"/>
                  </a:lnTo>
                  <a:lnTo>
                    <a:pt x="4477" y="19834"/>
                  </a:lnTo>
                  <a:lnTo>
                    <a:pt x="4082" y="21984"/>
                  </a:lnTo>
                  <a:lnTo>
                    <a:pt x="4082" y="22028"/>
                  </a:lnTo>
                  <a:lnTo>
                    <a:pt x="3994" y="25495"/>
                  </a:lnTo>
                  <a:lnTo>
                    <a:pt x="4169" y="28128"/>
                  </a:lnTo>
                  <a:lnTo>
                    <a:pt x="4082" y="29971"/>
                  </a:lnTo>
                  <a:lnTo>
                    <a:pt x="3687" y="33437"/>
                  </a:lnTo>
                  <a:lnTo>
                    <a:pt x="3248" y="36158"/>
                  </a:lnTo>
                  <a:lnTo>
                    <a:pt x="2678" y="38220"/>
                  </a:lnTo>
                  <a:lnTo>
                    <a:pt x="2063" y="40370"/>
                  </a:lnTo>
                  <a:lnTo>
                    <a:pt x="1712" y="41467"/>
                  </a:lnTo>
                  <a:lnTo>
                    <a:pt x="1712" y="41511"/>
                  </a:lnTo>
                  <a:lnTo>
                    <a:pt x="1624" y="44012"/>
                  </a:lnTo>
                  <a:lnTo>
                    <a:pt x="1537" y="44934"/>
                  </a:lnTo>
                  <a:lnTo>
                    <a:pt x="791" y="47259"/>
                  </a:lnTo>
                  <a:lnTo>
                    <a:pt x="1" y="49278"/>
                  </a:lnTo>
                  <a:lnTo>
                    <a:pt x="1" y="49366"/>
                  </a:lnTo>
                  <a:lnTo>
                    <a:pt x="45" y="49453"/>
                  </a:lnTo>
                  <a:lnTo>
                    <a:pt x="352" y="49673"/>
                  </a:lnTo>
                  <a:lnTo>
                    <a:pt x="1888" y="54324"/>
                  </a:lnTo>
                  <a:lnTo>
                    <a:pt x="2809" y="57308"/>
                  </a:lnTo>
                  <a:lnTo>
                    <a:pt x="2853" y="57308"/>
                  </a:lnTo>
                  <a:lnTo>
                    <a:pt x="3511" y="58888"/>
                  </a:lnTo>
                  <a:lnTo>
                    <a:pt x="3599" y="58975"/>
                  </a:lnTo>
                  <a:lnTo>
                    <a:pt x="3775" y="58975"/>
                  </a:lnTo>
                  <a:lnTo>
                    <a:pt x="3818" y="58932"/>
                  </a:lnTo>
                  <a:lnTo>
                    <a:pt x="3862" y="58888"/>
                  </a:lnTo>
                  <a:lnTo>
                    <a:pt x="3862" y="58800"/>
                  </a:lnTo>
                  <a:lnTo>
                    <a:pt x="3862" y="58756"/>
                  </a:lnTo>
                  <a:lnTo>
                    <a:pt x="3160" y="57176"/>
                  </a:lnTo>
                  <a:lnTo>
                    <a:pt x="2195" y="54193"/>
                  </a:lnTo>
                  <a:lnTo>
                    <a:pt x="659" y="49541"/>
                  </a:lnTo>
                  <a:lnTo>
                    <a:pt x="615" y="49410"/>
                  </a:lnTo>
                  <a:lnTo>
                    <a:pt x="352" y="49278"/>
                  </a:lnTo>
                  <a:lnTo>
                    <a:pt x="1098" y="47391"/>
                  </a:lnTo>
                  <a:lnTo>
                    <a:pt x="1888" y="45022"/>
                  </a:lnTo>
                  <a:lnTo>
                    <a:pt x="1975" y="44056"/>
                  </a:lnTo>
                  <a:lnTo>
                    <a:pt x="2063" y="41555"/>
                  </a:lnTo>
                  <a:lnTo>
                    <a:pt x="2414" y="40502"/>
                  </a:lnTo>
                  <a:lnTo>
                    <a:pt x="3029" y="38308"/>
                  </a:lnTo>
                  <a:lnTo>
                    <a:pt x="3599" y="36245"/>
                  </a:lnTo>
                  <a:lnTo>
                    <a:pt x="4038" y="33481"/>
                  </a:lnTo>
                  <a:lnTo>
                    <a:pt x="4433" y="30014"/>
                  </a:lnTo>
                  <a:lnTo>
                    <a:pt x="4521" y="28128"/>
                  </a:lnTo>
                  <a:lnTo>
                    <a:pt x="4345" y="25495"/>
                  </a:lnTo>
                  <a:lnTo>
                    <a:pt x="4433" y="22028"/>
                  </a:lnTo>
                  <a:lnTo>
                    <a:pt x="4828" y="19878"/>
                  </a:lnTo>
                  <a:lnTo>
                    <a:pt x="4959" y="18167"/>
                  </a:lnTo>
                  <a:lnTo>
                    <a:pt x="4959" y="16017"/>
                  </a:lnTo>
                  <a:lnTo>
                    <a:pt x="5091" y="13472"/>
                  </a:lnTo>
                  <a:lnTo>
                    <a:pt x="5179" y="10312"/>
                  </a:lnTo>
                  <a:lnTo>
                    <a:pt x="5179" y="10268"/>
                  </a:lnTo>
                  <a:lnTo>
                    <a:pt x="4828" y="8469"/>
                  </a:lnTo>
                  <a:lnTo>
                    <a:pt x="4345" y="5661"/>
                  </a:lnTo>
                  <a:lnTo>
                    <a:pt x="3687" y="966"/>
                  </a:lnTo>
                  <a:lnTo>
                    <a:pt x="3862" y="220"/>
                  </a:lnTo>
                  <a:lnTo>
                    <a:pt x="3862" y="176"/>
                  </a:lnTo>
                  <a:lnTo>
                    <a:pt x="3862" y="88"/>
                  </a:lnTo>
                  <a:lnTo>
                    <a:pt x="3818" y="44"/>
                  </a:lnTo>
                  <a:lnTo>
                    <a:pt x="3775" y="0"/>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5" name="Google Shape;4865;p91"/>
            <p:cNvSpPr/>
            <p:nvPr/>
          </p:nvSpPr>
          <p:spPr>
            <a:xfrm>
              <a:off x="4751225" y="3587550"/>
              <a:ext cx="113025" cy="1464525"/>
            </a:xfrm>
            <a:custGeom>
              <a:rect b="b" l="l" r="r" t="t"/>
              <a:pathLst>
                <a:path extrusionOk="0" h="58581" w="4521">
                  <a:moveTo>
                    <a:pt x="3248" y="0"/>
                  </a:moveTo>
                  <a:lnTo>
                    <a:pt x="3204" y="44"/>
                  </a:lnTo>
                  <a:lnTo>
                    <a:pt x="3160" y="88"/>
                  </a:lnTo>
                  <a:lnTo>
                    <a:pt x="3072" y="351"/>
                  </a:lnTo>
                  <a:lnTo>
                    <a:pt x="3072" y="439"/>
                  </a:lnTo>
                  <a:lnTo>
                    <a:pt x="3423" y="3423"/>
                  </a:lnTo>
                  <a:lnTo>
                    <a:pt x="3950" y="6977"/>
                  </a:lnTo>
                  <a:lnTo>
                    <a:pt x="4169" y="8338"/>
                  </a:lnTo>
                  <a:lnTo>
                    <a:pt x="3994" y="12989"/>
                  </a:lnTo>
                  <a:lnTo>
                    <a:pt x="3950" y="15622"/>
                  </a:lnTo>
                  <a:lnTo>
                    <a:pt x="3643" y="17772"/>
                  </a:lnTo>
                  <a:lnTo>
                    <a:pt x="3292" y="19834"/>
                  </a:lnTo>
                  <a:lnTo>
                    <a:pt x="3248" y="23915"/>
                  </a:lnTo>
                  <a:lnTo>
                    <a:pt x="3335" y="26943"/>
                  </a:lnTo>
                  <a:lnTo>
                    <a:pt x="3467" y="28830"/>
                  </a:lnTo>
                  <a:lnTo>
                    <a:pt x="3072" y="32209"/>
                  </a:lnTo>
                  <a:lnTo>
                    <a:pt x="2765" y="34315"/>
                  </a:lnTo>
                  <a:lnTo>
                    <a:pt x="2458" y="35500"/>
                  </a:lnTo>
                  <a:lnTo>
                    <a:pt x="1273" y="39054"/>
                  </a:lnTo>
                  <a:lnTo>
                    <a:pt x="1273" y="39098"/>
                  </a:lnTo>
                  <a:lnTo>
                    <a:pt x="1098" y="40195"/>
                  </a:lnTo>
                  <a:lnTo>
                    <a:pt x="1054" y="40239"/>
                  </a:lnTo>
                  <a:lnTo>
                    <a:pt x="1273" y="43486"/>
                  </a:lnTo>
                  <a:lnTo>
                    <a:pt x="483" y="46075"/>
                  </a:lnTo>
                  <a:lnTo>
                    <a:pt x="1" y="47391"/>
                  </a:lnTo>
                  <a:lnTo>
                    <a:pt x="1" y="47435"/>
                  </a:lnTo>
                  <a:lnTo>
                    <a:pt x="1" y="48313"/>
                  </a:lnTo>
                  <a:lnTo>
                    <a:pt x="1" y="48356"/>
                  </a:lnTo>
                  <a:lnTo>
                    <a:pt x="1492" y="53096"/>
                  </a:lnTo>
                  <a:lnTo>
                    <a:pt x="2633" y="56606"/>
                  </a:lnTo>
                  <a:lnTo>
                    <a:pt x="3467" y="58449"/>
                  </a:lnTo>
                  <a:lnTo>
                    <a:pt x="3511" y="58537"/>
                  </a:lnTo>
                  <a:lnTo>
                    <a:pt x="3599" y="58581"/>
                  </a:lnTo>
                  <a:lnTo>
                    <a:pt x="3686" y="58537"/>
                  </a:lnTo>
                  <a:lnTo>
                    <a:pt x="3730" y="58493"/>
                  </a:lnTo>
                  <a:lnTo>
                    <a:pt x="3774" y="58449"/>
                  </a:lnTo>
                  <a:lnTo>
                    <a:pt x="3774" y="58405"/>
                  </a:lnTo>
                  <a:lnTo>
                    <a:pt x="3774" y="58317"/>
                  </a:lnTo>
                  <a:lnTo>
                    <a:pt x="2984" y="56474"/>
                  </a:lnTo>
                  <a:lnTo>
                    <a:pt x="1843" y="52964"/>
                  </a:lnTo>
                  <a:lnTo>
                    <a:pt x="352" y="48269"/>
                  </a:lnTo>
                  <a:lnTo>
                    <a:pt x="352" y="47479"/>
                  </a:lnTo>
                  <a:lnTo>
                    <a:pt x="790" y="46206"/>
                  </a:lnTo>
                  <a:lnTo>
                    <a:pt x="1580" y="43530"/>
                  </a:lnTo>
                  <a:lnTo>
                    <a:pt x="1624" y="43486"/>
                  </a:lnTo>
                  <a:lnTo>
                    <a:pt x="1405" y="40239"/>
                  </a:lnTo>
                  <a:lnTo>
                    <a:pt x="1624" y="39185"/>
                  </a:lnTo>
                  <a:lnTo>
                    <a:pt x="2765" y="35587"/>
                  </a:lnTo>
                  <a:lnTo>
                    <a:pt x="3116" y="34403"/>
                  </a:lnTo>
                  <a:lnTo>
                    <a:pt x="3116" y="34359"/>
                  </a:lnTo>
                  <a:lnTo>
                    <a:pt x="3423" y="32252"/>
                  </a:lnTo>
                  <a:lnTo>
                    <a:pt x="3818" y="28874"/>
                  </a:lnTo>
                  <a:lnTo>
                    <a:pt x="3818" y="28830"/>
                  </a:lnTo>
                  <a:lnTo>
                    <a:pt x="3686" y="26899"/>
                  </a:lnTo>
                  <a:lnTo>
                    <a:pt x="3599" y="23915"/>
                  </a:lnTo>
                  <a:lnTo>
                    <a:pt x="3643" y="19878"/>
                  </a:lnTo>
                  <a:lnTo>
                    <a:pt x="3994" y="17860"/>
                  </a:lnTo>
                  <a:lnTo>
                    <a:pt x="4301" y="15622"/>
                  </a:lnTo>
                  <a:lnTo>
                    <a:pt x="4345" y="12989"/>
                  </a:lnTo>
                  <a:lnTo>
                    <a:pt x="4520" y="8338"/>
                  </a:lnTo>
                  <a:lnTo>
                    <a:pt x="4520" y="8294"/>
                  </a:lnTo>
                  <a:lnTo>
                    <a:pt x="3774" y="3379"/>
                  </a:lnTo>
                  <a:lnTo>
                    <a:pt x="3423" y="439"/>
                  </a:lnTo>
                  <a:lnTo>
                    <a:pt x="3511" y="220"/>
                  </a:lnTo>
                  <a:lnTo>
                    <a:pt x="3511" y="132"/>
                  </a:lnTo>
                  <a:lnTo>
                    <a:pt x="3467" y="88"/>
                  </a:lnTo>
                  <a:lnTo>
                    <a:pt x="3423" y="0"/>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6" name="Google Shape;4866;p91"/>
            <p:cNvSpPr/>
            <p:nvPr/>
          </p:nvSpPr>
          <p:spPr>
            <a:xfrm>
              <a:off x="4716125" y="4375200"/>
              <a:ext cx="64750" cy="674675"/>
            </a:xfrm>
            <a:custGeom>
              <a:rect b="b" l="l" r="r" t="t"/>
              <a:pathLst>
                <a:path extrusionOk="0" h="26987" w="2590">
                  <a:moveTo>
                    <a:pt x="2370" y="0"/>
                  </a:moveTo>
                  <a:lnTo>
                    <a:pt x="2282" y="44"/>
                  </a:lnTo>
                  <a:lnTo>
                    <a:pt x="2238" y="88"/>
                  </a:lnTo>
                  <a:lnTo>
                    <a:pt x="2238" y="176"/>
                  </a:lnTo>
                  <a:lnTo>
                    <a:pt x="2019" y="1931"/>
                  </a:lnTo>
                  <a:lnTo>
                    <a:pt x="1624" y="3248"/>
                  </a:lnTo>
                  <a:lnTo>
                    <a:pt x="571" y="5617"/>
                  </a:lnTo>
                  <a:lnTo>
                    <a:pt x="571" y="5661"/>
                  </a:lnTo>
                  <a:lnTo>
                    <a:pt x="132" y="6890"/>
                  </a:lnTo>
                  <a:lnTo>
                    <a:pt x="132" y="6934"/>
                  </a:lnTo>
                  <a:lnTo>
                    <a:pt x="0" y="10093"/>
                  </a:lnTo>
                  <a:lnTo>
                    <a:pt x="220" y="14393"/>
                  </a:lnTo>
                  <a:lnTo>
                    <a:pt x="88" y="17640"/>
                  </a:lnTo>
                  <a:lnTo>
                    <a:pt x="220" y="20229"/>
                  </a:lnTo>
                  <a:lnTo>
                    <a:pt x="483" y="22511"/>
                  </a:lnTo>
                  <a:lnTo>
                    <a:pt x="527" y="24837"/>
                  </a:lnTo>
                  <a:lnTo>
                    <a:pt x="527" y="24881"/>
                  </a:lnTo>
                  <a:lnTo>
                    <a:pt x="702" y="25319"/>
                  </a:lnTo>
                  <a:lnTo>
                    <a:pt x="790" y="26811"/>
                  </a:lnTo>
                  <a:lnTo>
                    <a:pt x="790" y="26899"/>
                  </a:lnTo>
                  <a:lnTo>
                    <a:pt x="834" y="26943"/>
                  </a:lnTo>
                  <a:lnTo>
                    <a:pt x="878" y="26987"/>
                  </a:lnTo>
                  <a:lnTo>
                    <a:pt x="1010" y="26987"/>
                  </a:lnTo>
                  <a:lnTo>
                    <a:pt x="1053" y="26943"/>
                  </a:lnTo>
                  <a:lnTo>
                    <a:pt x="1097" y="26855"/>
                  </a:lnTo>
                  <a:lnTo>
                    <a:pt x="1141" y="26811"/>
                  </a:lnTo>
                  <a:lnTo>
                    <a:pt x="1053" y="25275"/>
                  </a:lnTo>
                  <a:lnTo>
                    <a:pt x="1053" y="25232"/>
                  </a:lnTo>
                  <a:lnTo>
                    <a:pt x="878" y="24793"/>
                  </a:lnTo>
                  <a:lnTo>
                    <a:pt x="834" y="22467"/>
                  </a:lnTo>
                  <a:lnTo>
                    <a:pt x="571" y="20185"/>
                  </a:lnTo>
                  <a:lnTo>
                    <a:pt x="439" y="17640"/>
                  </a:lnTo>
                  <a:lnTo>
                    <a:pt x="571" y="14393"/>
                  </a:lnTo>
                  <a:lnTo>
                    <a:pt x="351" y="10093"/>
                  </a:lnTo>
                  <a:lnTo>
                    <a:pt x="483" y="6977"/>
                  </a:lnTo>
                  <a:lnTo>
                    <a:pt x="878" y="5749"/>
                  </a:lnTo>
                  <a:lnTo>
                    <a:pt x="1975" y="3379"/>
                  </a:lnTo>
                  <a:lnTo>
                    <a:pt x="1975" y="3335"/>
                  </a:lnTo>
                  <a:lnTo>
                    <a:pt x="2370" y="2019"/>
                  </a:lnTo>
                  <a:lnTo>
                    <a:pt x="2589" y="220"/>
                  </a:lnTo>
                  <a:lnTo>
                    <a:pt x="2589" y="132"/>
                  </a:lnTo>
                  <a:lnTo>
                    <a:pt x="2545" y="88"/>
                  </a:lnTo>
                  <a:lnTo>
                    <a:pt x="2502" y="44"/>
                  </a:lnTo>
                  <a:lnTo>
                    <a:pt x="2414" y="0"/>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7" name="Google Shape;4867;p91"/>
            <p:cNvSpPr/>
            <p:nvPr/>
          </p:nvSpPr>
          <p:spPr>
            <a:xfrm>
              <a:off x="4683200" y="4215025"/>
              <a:ext cx="64750" cy="781100"/>
            </a:xfrm>
            <a:custGeom>
              <a:rect b="b" l="l" r="r" t="t"/>
              <a:pathLst>
                <a:path extrusionOk="0" h="31244" w="2590">
                  <a:moveTo>
                    <a:pt x="1976" y="1"/>
                  </a:moveTo>
                  <a:lnTo>
                    <a:pt x="1888" y="45"/>
                  </a:lnTo>
                  <a:lnTo>
                    <a:pt x="1888" y="89"/>
                  </a:lnTo>
                  <a:lnTo>
                    <a:pt x="1844" y="176"/>
                  </a:lnTo>
                  <a:lnTo>
                    <a:pt x="1844" y="2853"/>
                  </a:lnTo>
                  <a:lnTo>
                    <a:pt x="2063" y="6056"/>
                  </a:lnTo>
                  <a:lnTo>
                    <a:pt x="2239" y="7504"/>
                  </a:lnTo>
                  <a:lnTo>
                    <a:pt x="2151" y="8163"/>
                  </a:lnTo>
                  <a:lnTo>
                    <a:pt x="1098" y="10444"/>
                  </a:lnTo>
                  <a:lnTo>
                    <a:pt x="308" y="12419"/>
                  </a:lnTo>
                  <a:lnTo>
                    <a:pt x="308" y="12463"/>
                  </a:lnTo>
                  <a:lnTo>
                    <a:pt x="1" y="16324"/>
                  </a:lnTo>
                  <a:lnTo>
                    <a:pt x="89" y="18255"/>
                  </a:lnTo>
                  <a:lnTo>
                    <a:pt x="440" y="21985"/>
                  </a:lnTo>
                  <a:lnTo>
                    <a:pt x="440" y="24662"/>
                  </a:lnTo>
                  <a:lnTo>
                    <a:pt x="747" y="28874"/>
                  </a:lnTo>
                  <a:lnTo>
                    <a:pt x="835" y="29971"/>
                  </a:lnTo>
                  <a:lnTo>
                    <a:pt x="835" y="30015"/>
                  </a:lnTo>
                  <a:lnTo>
                    <a:pt x="1317" y="31156"/>
                  </a:lnTo>
                  <a:lnTo>
                    <a:pt x="1405" y="31200"/>
                  </a:lnTo>
                  <a:lnTo>
                    <a:pt x="1493" y="31244"/>
                  </a:lnTo>
                  <a:lnTo>
                    <a:pt x="1581" y="31244"/>
                  </a:lnTo>
                  <a:lnTo>
                    <a:pt x="1624" y="31200"/>
                  </a:lnTo>
                  <a:lnTo>
                    <a:pt x="1668" y="31156"/>
                  </a:lnTo>
                  <a:lnTo>
                    <a:pt x="1668" y="31068"/>
                  </a:lnTo>
                  <a:lnTo>
                    <a:pt x="1668" y="31024"/>
                  </a:lnTo>
                  <a:lnTo>
                    <a:pt x="1186" y="29883"/>
                  </a:lnTo>
                  <a:lnTo>
                    <a:pt x="1098" y="28874"/>
                  </a:lnTo>
                  <a:lnTo>
                    <a:pt x="791" y="24662"/>
                  </a:lnTo>
                  <a:lnTo>
                    <a:pt x="791" y="21941"/>
                  </a:lnTo>
                  <a:lnTo>
                    <a:pt x="440" y="18255"/>
                  </a:lnTo>
                  <a:lnTo>
                    <a:pt x="352" y="16324"/>
                  </a:lnTo>
                  <a:lnTo>
                    <a:pt x="615" y="12507"/>
                  </a:lnTo>
                  <a:lnTo>
                    <a:pt x="1449" y="10620"/>
                  </a:lnTo>
                  <a:lnTo>
                    <a:pt x="2502" y="8294"/>
                  </a:lnTo>
                  <a:lnTo>
                    <a:pt x="2502" y="8250"/>
                  </a:lnTo>
                  <a:lnTo>
                    <a:pt x="2590" y="7548"/>
                  </a:lnTo>
                  <a:lnTo>
                    <a:pt x="2590" y="7504"/>
                  </a:lnTo>
                  <a:lnTo>
                    <a:pt x="2414" y="6013"/>
                  </a:lnTo>
                  <a:lnTo>
                    <a:pt x="2195" y="2809"/>
                  </a:lnTo>
                  <a:lnTo>
                    <a:pt x="2195" y="176"/>
                  </a:lnTo>
                  <a:lnTo>
                    <a:pt x="2195" y="89"/>
                  </a:lnTo>
                  <a:lnTo>
                    <a:pt x="2151" y="45"/>
                  </a:lnTo>
                  <a:lnTo>
                    <a:pt x="2107" y="1"/>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8" name="Google Shape;4868;p91"/>
            <p:cNvSpPr/>
            <p:nvPr/>
          </p:nvSpPr>
          <p:spPr>
            <a:xfrm>
              <a:off x="4650300" y="4168950"/>
              <a:ext cx="75725" cy="786600"/>
            </a:xfrm>
            <a:custGeom>
              <a:rect b="b" l="l" r="r" t="t"/>
              <a:pathLst>
                <a:path extrusionOk="0" h="31464" w="3029">
                  <a:moveTo>
                    <a:pt x="2765" y="1"/>
                  </a:moveTo>
                  <a:lnTo>
                    <a:pt x="2677" y="45"/>
                  </a:lnTo>
                  <a:lnTo>
                    <a:pt x="2677" y="89"/>
                  </a:lnTo>
                  <a:lnTo>
                    <a:pt x="2633" y="176"/>
                  </a:lnTo>
                  <a:lnTo>
                    <a:pt x="2677" y="791"/>
                  </a:lnTo>
                  <a:lnTo>
                    <a:pt x="2546" y="1668"/>
                  </a:lnTo>
                  <a:lnTo>
                    <a:pt x="1317" y="5442"/>
                  </a:lnTo>
                  <a:lnTo>
                    <a:pt x="1141" y="6320"/>
                  </a:lnTo>
                  <a:lnTo>
                    <a:pt x="1141" y="6364"/>
                  </a:lnTo>
                  <a:lnTo>
                    <a:pt x="1317" y="7548"/>
                  </a:lnTo>
                  <a:lnTo>
                    <a:pt x="1054" y="11892"/>
                  </a:lnTo>
                  <a:lnTo>
                    <a:pt x="352" y="13516"/>
                  </a:lnTo>
                  <a:lnTo>
                    <a:pt x="352" y="13560"/>
                  </a:lnTo>
                  <a:lnTo>
                    <a:pt x="132" y="14745"/>
                  </a:lnTo>
                  <a:lnTo>
                    <a:pt x="0" y="16939"/>
                  </a:lnTo>
                  <a:lnTo>
                    <a:pt x="44" y="19177"/>
                  </a:lnTo>
                  <a:lnTo>
                    <a:pt x="352" y="21634"/>
                  </a:lnTo>
                  <a:lnTo>
                    <a:pt x="746" y="25495"/>
                  </a:lnTo>
                  <a:lnTo>
                    <a:pt x="790" y="28040"/>
                  </a:lnTo>
                  <a:lnTo>
                    <a:pt x="1010" y="30322"/>
                  </a:lnTo>
                  <a:lnTo>
                    <a:pt x="1054" y="30366"/>
                  </a:lnTo>
                  <a:lnTo>
                    <a:pt x="1405" y="31375"/>
                  </a:lnTo>
                  <a:lnTo>
                    <a:pt x="1492" y="31463"/>
                  </a:lnTo>
                  <a:lnTo>
                    <a:pt x="1624" y="31463"/>
                  </a:lnTo>
                  <a:lnTo>
                    <a:pt x="1712" y="31419"/>
                  </a:lnTo>
                  <a:lnTo>
                    <a:pt x="1756" y="31375"/>
                  </a:lnTo>
                  <a:lnTo>
                    <a:pt x="1756" y="31288"/>
                  </a:lnTo>
                  <a:lnTo>
                    <a:pt x="1756" y="31244"/>
                  </a:lnTo>
                  <a:lnTo>
                    <a:pt x="1361" y="30278"/>
                  </a:lnTo>
                  <a:lnTo>
                    <a:pt x="1141" y="27997"/>
                  </a:lnTo>
                  <a:lnTo>
                    <a:pt x="1098" y="25452"/>
                  </a:lnTo>
                  <a:lnTo>
                    <a:pt x="703" y="21590"/>
                  </a:lnTo>
                  <a:lnTo>
                    <a:pt x="395" y="19177"/>
                  </a:lnTo>
                  <a:lnTo>
                    <a:pt x="352" y="16983"/>
                  </a:lnTo>
                  <a:lnTo>
                    <a:pt x="483" y="14789"/>
                  </a:lnTo>
                  <a:lnTo>
                    <a:pt x="703" y="13648"/>
                  </a:lnTo>
                  <a:lnTo>
                    <a:pt x="1405" y="11980"/>
                  </a:lnTo>
                  <a:lnTo>
                    <a:pt x="1405" y="11936"/>
                  </a:lnTo>
                  <a:lnTo>
                    <a:pt x="1668" y="7548"/>
                  </a:lnTo>
                  <a:lnTo>
                    <a:pt x="1492" y="6364"/>
                  </a:lnTo>
                  <a:lnTo>
                    <a:pt x="1668" y="5530"/>
                  </a:lnTo>
                  <a:lnTo>
                    <a:pt x="2897" y="1756"/>
                  </a:lnTo>
                  <a:lnTo>
                    <a:pt x="2897" y="1712"/>
                  </a:lnTo>
                  <a:lnTo>
                    <a:pt x="3028" y="791"/>
                  </a:lnTo>
                  <a:lnTo>
                    <a:pt x="2984" y="133"/>
                  </a:lnTo>
                  <a:lnTo>
                    <a:pt x="2984" y="89"/>
                  </a:lnTo>
                  <a:lnTo>
                    <a:pt x="2940" y="45"/>
                  </a:lnTo>
                  <a:lnTo>
                    <a:pt x="2897" y="1"/>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9" name="Google Shape;4869;p91"/>
            <p:cNvSpPr/>
            <p:nvPr/>
          </p:nvSpPr>
          <p:spPr>
            <a:xfrm>
              <a:off x="4619575" y="4645050"/>
              <a:ext cx="51600" cy="285250"/>
            </a:xfrm>
            <a:custGeom>
              <a:rect b="b" l="l" r="r" t="t"/>
              <a:pathLst>
                <a:path extrusionOk="0" h="11410" w="2064">
                  <a:moveTo>
                    <a:pt x="132" y="1"/>
                  </a:moveTo>
                  <a:lnTo>
                    <a:pt x="89" y="45"/>
                  </a:lnTo>
                  <a:lnTo>
                    <a:pt x="45" y="89"/>
                  </a:lnTo>
                  <a:lnTo>
                    <a:pt x="1" y="133"/>
                  </a:lnTo>
                  <a:lnTo>
                    <a:pt x="1" y="220"/>
                  </a:lnTo>
                  <a:lnTo>
                    <a:pt x="308" y="2063"/>
                  </a:lnTo>
                  <a:lnTo>
                    <a:pt x="527" y="4257"/>
                  </a:lnTo>
                  <a:lnTo>
                    <a:pt x="1229" y="10313"/>
                  </a:lnTo>
                  <a:lnTo>
                    <a:pt x="1229" y="10357"/>
                  </a:lnTo>
                  <a:lnTo>
                    <a:pt x="1712" y="11322"/>
                  </a:lnTo>
                  <a:lnTo>
                    <a:pt x="1756" y="11366"/>
                  </a:lnTo>
                  <a:lnTo>
                    <a:pt x="1888" y="11410"/>
                  </a:lnTo>
                  <a:lnTo>
                    <a:pt x="1932" y="11410"/>
                  </a:lnTo>
                  <a:lnTo>
                    <a:pt x="2019" y="11366"/>
                  </a:lnTo>
                  <a:lnTo>
                    <a:pt x="2019" y="11278"/>
                  </a:lnTo>
                  <a:lnTo>
                    <a:pt x="2063" y="11234"/>
                  </a:lnTo>
                  <a:lnTo>
                    <a:pt x="2019" y="11147"/>
                  </a:lnTo>
                  <a:lnTo>
                    <a:pt x="1537" y="10225"/>
                  </a:lnTo>
                  <a:lnTo>
                    <a:pt x="878" y="4214"/>
                  </a:lnTo>
                  <a:lnTo>
                    <a:pt x="659" y="2019"/>
                  </a:lnTo>
                  <a:lnTo>
                    <a:pt x="352" y="177"/>
                  </a:lnTo>
                  <a:lnTo>
                    <a:pt x="308" y="89"/>
                  </a:lnTo>
                  <a:lnTo>
                    <a:pt x="264" y="45"/>
                  </a:lnTo>
                  <a:lnTo>
                    <a:pt x="220" y="1"/>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0" name="Google Shape;4870;p91"/>
            <p:cNvSpPr/>
            <p:nvPr/>
          </p:nvSpPr>
          <p:spPr>
            <a:xfrm>
              <a:off x="4598750" y="4775600"/>
              <a:ext cx="26350" cy="111925"/>
            </a:xfrm>
            <a:custGeom>
              <a:rect b="b" l="l" r="r" t="t"/>
              <a:pathLst>
                <a:path extrusionOk="0" h="4477" w="1054">
                  <a:moveTo>
                    <a:pt x="176" y="1"/>
                  </a:moveTo>
                  <a:lnTo>
                    <a:pt x="88" y="45"/>
                  </a:lnTo>
                  <a:lnTo>
                    <a:pt x="44" y="89"/>
                  </a:lnTo>
                  <a:lnTo>
                    <a:pt x="0" y="132"/>
                  </a:lnTo>
                  <a:lnTo>
                    <a:pt x="0" y="220"/>
                  </a:lnTo>
                  <a:lnTo>
                    <a:pt x="0" y="264"/>
                  </a:lnTo>
                  <a:lnTo>
                    <a:pt x="88" y="2853"/>
                  </a:lnTo>
                  <a:lnTo>
                    <a:pt x="88" y="2897"/>
                  </a:lnTo>
                  <a:lnTo>
                    <a:pt x="263" y="3555"/>
                  </a:lnTo>
                  <a:lnTo>
                    <a:pt x="307" y="3599"/>
                  </a:lnTo>
                  <a:lnTo>
                    <a:pt x="702" y="4389"/>
                  </a:lnTo>
                  <a:lnTo>
                    <a:pt x="790" y="4477"/>
                  </a:lnTo>
                  <a:lnTo>
                    <a:pt x="965" y="4477"/>
                  </a:lnTo>
                  <a:lnTo>
                    <a:pt x="1009" y="4433"/>
                  </a:lnTo>
                  <a:lnTo>
                    <a:pt x="1009" y="4345"/>
                  </a:lnTo>
                  <a:lnTo>
                    <a:pt x="1053" y="4301"/>
                  </a:lnTo>
                  <a:lnTo>
                    <a:pt x="1009" y="4213"/>
                  </a:lnTo>
                  <a:lnTo>
                    <a:pt x="614" y="3467"/>
                  </a:lnTo>
                  <a:lnTo>
                    <a:pt x="439" y="2853"/>
                  </a:lnTo>
                  <a:lnTo>
                    <a:pt x="351" y="308"/>
                  </a:lnTo>
                  <a:lnTo>
                    <a:pt x="351" y="220"/>
                  </a:lnTo>
                  <a:lnTo>
                    <a:pt x="351" y="132"/>
                  </a:lnTo>
                  <a:lnTo>
                    <a:pt x="351" y="89"/>
                  </a:lnTo>
                  <a:lnTo>
                    <a:pt x="307" y="45"/>
                  </a:lnTo>
                  <a:lnTo>
                    <a:pt x="220" y="1"/>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1" name="Google Shape;4871;p91"/>
            <p:cNvSpPr/>
            <p:nvPr/>
          </p:nvSpPr>
          <p:spPr>
            <a:xfrm>
              <a:off x="5341425" y="4865550"/>
              <a:ext cx="95450" cy="49400"/>
            </a:xfrm>
            <a:custGeom>
              <a:rect b="b" l="l" r="r" t="t"/>
              <a:pathLst>
                <a:path extrusionOk="0" h="1976" w="3818">
                  <a:moveTo>
                    <a:pt x="132" y="1"/>
                  </a:moveTo>
                  <a:lnTo>
                    <a:pt x="88" y="45"/>
                  </a:lnTo>
                  <a:lnTo>
                    <a:pt x="44" y="89"/>
                  </a:lnTo>
                  <a:lnTo>
                    <a:pt x="0" y="176"/>
                  </a:lnTo>
                  <a:lnTo>
                    <a:pt x="44" y="220"/>
                  </a:lnTo>
                  <a:lnTo>
                    <a:pt x="44" y="308"/>
                  </a:lnTo>
                  <a:lnTo>
                    <a:pt x="132" y="308"/>
                  </a:lnTo>
                  <a:lnTo>
                    <a:pt x="1448" y="1010"/>
                  </a:lnTo>
                  <a:lnTo>
                    <a:pt x="3028" y="1932"/>
                  </a:lnTo>
                  <a:lnTo>
                    <a:pt x="3116" y="1976"/>
                  </a:lnTo>
                  <a:lnTo>
                    <a:pt x="3247" y="1932"/>
                  </a:lnTo>
                  <a:lnTo>
                    <a:pt x="3774" y="1493"/>
                  </a:lnTo>
                  <a:lnTo>
                    <a:pt x="3818" y="1405"/>
                  </a:lnTo>
                  <a:lnTo>
                    <a:pt x="3818" y="1361"/>
                  </a:lnTo>
                  <a:lnTo>
                    <a:pt x="3818" y="1273"/>
                  </a:lnTo>
                  <a:lnTo>
                    <a:pt x="3774" y="1230"/>
                  </a:lnTo>
                  <a:lnTo>
                    <a:pt x="3730" y="1186"/>
                  </a:lnTo>
                  <a:lnTo>
                    <a:pt x="3598" y="1186"/>
                  </a:lnTo>
                  <a:lnTo>
                    <a:pt x="3555" y="1230"/>
                  </a:lnTo>
                  <a:lnTo>
                    <a:pt x="3116" y="1581"/>
                  </a:lnTo>
                  <a:lnTo>
                    <a:pt x="1624" y="703"/>
                  </a:lnTo>
                  <a:lnTo>
                    <a:pt x="264" y="1"/>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2" name="Google Shape;4872;p91"/>
            <p:cNvSpPr/>
            <p:nvPr/>
          </p:nvSpPr>
          <p:spPr>
            <a:xfrm>
              <a:off x="5341425" y="4841425"/>
              <a:ext cx="97650" cy="45000"/>
            </a:xfrm>
            <a:custGeom>
              <a:rect b="b" l="l" r="r" t="t"/>
              <a:pathLst>
                <a:path extrusionOk="0" h="1800" w="3906">
                  <a:moveTo>
                    <a:pt x="88" y="1"/>
                  </a:moveTo>
                  <a:lnTo>
                    <a:pt x="44" y="44"/>
                  </a:lnTo>
                  <a:lnTo>
                    <a:pt x="0" y="132"/>
                  </a:lnTo>
                  <a:lnTo>
                    <a:pt x="0" y="176"/>
                  </a:lnTo>
                  <a:lnTo>
                    <a:pt x="44" y="264"/>
                  </a:lnTo>
                  <a:lnTo>
                    <a:pt x="88" y="308"/>
                  </a:lnTo>
                  <a:lnTo>
                    <a:pt x="527" y="703"/>
                  </a:lnTo>
                  <a:lnTo>
                    <a:pt x="571" y="703"/>
                  </a:lnTo>
                  <a:lnTo>
                    <a:pt x="2458" y="1536"/>
                  </a:lnTo>
                  <a:lnTo>
                    <a:pt x="3335" y="1756"/>
                  </a:lnTo>
                  <a:lnTo>
                    <a:pt x="3379" y="1800"/>
                  </a:lnTo>
                  <a:lnTo>
                    <a:pt x="3467" y="1756"/>
                  </a:lnTo>
                  <a:lnTo>
                    <a:pt x="3818" y="1536"/>
                  </a:lnTo>
                  <a:lnTo>
                    <a:pt x="3862" y="1492"/>
                  </a:lnTo>
                  <a:lnTo>
                    <a:pt x="3906" y="1449"/>
                  </a:lnTo>
                  <a:lnTo>
                    <a:pt x="3906" y="1361"/>
                  </a:lnTo>
                  <a:lnTo>
                    <a:pt x="3906" y="1317"/>
                  </a:lnTo>
                  <a:lnTo>
                    <a:pt x="3862" y="1229"/>
                  </a:lnTo>
                  <a:lnTo>
                    <a:pt x="3642" y="1229"/>
                  </a:lnTo>
                  <a:lnTo>
                    <a:pt x="3379" y="1405"/>
                  </a:lnTo>
                  <a:lnTo>
                    <a:pt x="2589" y="1185"/>
                  </a:lnTo>
                  <a:lnTo>
                    <a:pt x="746" y="395"/>
                  </a:lnTo>
                  <a:lnTo>
                    <a:pt x="307" y="44"/>
                  </a:lnTo>
                  <a:lnTo>
                    <a:pt x="220" y="1"/>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3" name="Google Shape;4873;p91"/>
            <p:cNvSpPr/>
            <p:nvPr/>
          </p:nvSpPr>
          <p:spPr>
            <a:xfrm>
              <a:off x="5341425" y="4815100"/>
              <a:ext cx="127275" cy="43900"/>
            </a:xfrm>
            <a:custGeom>
              <a:rect b="b" l="l" r="r" t="t"/>
              <a:pathLst>
                <a:path extrusionOk="0" h="1756" w="5091">
                  <a:moveTo>
                    <a:pt x="88" y="0"/>
                  </a:moveTo>
                  <a:lnTo>
                    <a:pt x="44" y="44"/>
                  </a:lnTo>
                  <a:lnTo>
                    <a:pt x="0" y="88"/>
                  </a:lnTo>
                  <a:lnTo>
                    <a:pt x="0" y="176"/>
                  </a:lnTo>
                  <a:lnTo>
                    <a:pt x="0" y="220"/>
                  </a:lnTo>
                  <a:lnTo>
                    <a:pt x="44" y="308"/>
                  </a:lnTo>
                  <a:lnTo>
                    <a:pt x="571" y="790"/>
                  </a:lnTo>
                  <a:lnTo>
                    <a:pt x="571" y="834"/>
                  </a:lnTo>
                  <a:lnTo>
                    <a:pt x="1624" y="1361"/>
                  </a:lnTo>
                  <a:lnTo>
                    <a:pt x="1624" y="1405"/>
                  </a:lnTo>
                  <a:lnTo>
                    <a:pt x="2458" y="1712"/>
                  </a:lnTo>
                  <a:lnTo>
                    <a:pt x="2545" y="1756"/>
                  </a:lnTo>
                  <a:lnTo>
                    <a:pt x="3818" y="1668"/>
                  </a:lnTo>
                  <a:lnTo>
                    <a:pt x="3906" y="1624"/>
                  </a:lnTo>
                  <a:lnTo>
                    <a:pt x="5003" y="966"/>
                  </a:lnTo>
                  <a:lnTo>
                    <a:pt x="5046" y="922"/>
                  </a:lnTo>
                  <a:lnTo>
                    <a:pt x="5046" y="878"/>
                  </a:lnTo>
                  <a:lnTo>
                    <a:pt x="5090" y="790"/>
                  </a:lnTo>
                  <a:lnTo>
                    <a:pt x="5046" y="746"/>
                  </a:lnTo>
                  <a:lnTo>
                    <a:pt x="5003" y="659"/>
                  </a:lnTo>
                  <a:lnTo>
                    <a:pt x="4783" y="659"/>
                  </a:lnTo>
                  <a:lnTo>
                    <a:pt x="3774" y="1317"/>
                  </a:lnTo>
                  <a:lnTo>
                    <a:pt x="2545" y="1405"/>
                  </a:lnTo>
                  <a:lnTo>
                    <a:pt x="1755" y="1054"/>
                  </a:lnTo>
                  <a:lnTo>
                    <a:pt x="790" y="527"/>
                  </a:lnTo>
                  <a:lnTo>
                    <a:pt x="264" y="44"/>
                  </a:lnTo>
                  <a:lnTo>
                    <a:pt x="220" y="0"/>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4" name="Google Shape;4874;p91"/>
            <p:cNvSpPr/>
            <p:nvPr/>
          </p:nvSpPr>
          <p:spPr>
            <a:xfrm>
              <a:off x="5305225" y="4740500"/>
              <a:ext cx="241350" cy="79000"/>
            </a:xfrm>
            <a:custGeom>
              <a:rect b="b" l="l" r="r" t="t"/>
              <a:pathLst>
                <a:path extrusionOk="0" h="3160" w="9654">
                  <a:moveTo>
                    <a:pt x="88" y="1"/>
                  </a:moveTo>
                  <a:lnTo>
                    <a:pt x="44" y="44"/>
                  </a:lnTo>
                  <a:lnTo>
                    <a:pt x="0" y="132"/>
                  </a:lnTo>
                  <a:lnTo>
                    <a:pt x="0" y="176"/>
                  </a:lnTo>
                  <a:lnTo>
                    <a:pt x="44" y="264"/>
                  </a:lnTo>
                  <a:lnTo>
                    <a:pt x="307" y="659"/>
                  </a:lnTo>
                  <a:lnTo>
                    <a:pt x="878" y="1668"/>
                  </a:lnTo>
                  <a:lnTo>
                    <a:pt x="878" y="1712"/>
                  </a:lnTo>
                  <a:lnTo>
                    <a:pt x="1755" y="2458"/>
                  </a:lnTo>
                  <a:lnTo>
                    <a:pt x="1799" y="2502"/>
                  </a:lnTo>
                  <a:lnTo>
                    <a:pt x="2852" y="2853"/>
                  </a:lnTo>
                  <a:lnTo>
                    <a:pt x="2896" y="2853"/>
                  </a:lnTo>
                  <a:lnTo>
                    <a:pt x="6231" y="3160"/>
                  </a:lnTo>
                  <a:lnTo>
                    <a:pt x="6275" y="3160"/>
                  </a:lnTo>
                  <a:lnTo>
                    <a:pt x="6319" y="3116"/>
                  </a:lnTo>
                  <a:lnTo>
                    <a:pt x="9566" y="1493"/>
                  </a:lnTo>
                  <a:lnTo>
                    <a:pt x="9610" y="1449"/>
                  </a:lnTo>
                  <a:lnTo>
                    <a:pt x="9654" y="1405"/>
                  </a:lnTo>
                  <a:lnTo>
                    <a:pt x="9654" y="1361"/>
                  </a:lnTo>
                  <a:lnTo>
                    <a:pt x="9654" y="1273"/>
                  </a:lnTo>
                  <a:lnTo>
                    <a:pt x="9610" y="1229"/>
                  </a:lnTo>
                  <a:lnTo>
                    <a:pt x="9566" y="1185"/>
                  </a:lnTo>
                  <a:lnTo>
                    <a:pt x="9391" y="1185"/>
                  </a:lnTo>
                  <a:lnTo>
                    <a:pt x="6231" y="2809"/>
                  </a:lnTo>
                  <a:lnTo>
                    <a:pt x="2940" y="2546"/>
                  </a:lnTo>
                  <a:lnTo>
                    <a:pt x="1931" y="2195"/>
                  </a:lnTo>
                  <a:lnTo>
                    <a:pt x="1141" y="1449"/>
                  </a:lnTo>
                  <a:lnTo>
                    <a:pt x="614" y="483"/>
                  </a:lnTo>
                  <a:lnTo>
                    <a:pt x="351" y="44"/>
                  </a:lnTo>
                  <a:lnTo>
                    <a:pt x="307" y="1"/>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5" name="Google Shape;4875;p91"/>
            <p:cNvSpPr/>
            <p:nvPr/>
          </p:nvSpPr>
          <p:spPr>
            <a:xfrm>
              <a:off x="5384200" y="5052050"/>
              <a:ext cx="25" cy="25"/>
            </a:xfrm>
            <a:custGeom>
              <a:rect b="b" l="l" r="r" t="t"/>
              <a:pathLst>
                <a:path extrusionOk="0" h="1" w="1">
                  <a:moveTo>
                    <a:pt x="1" y="1"/>
                  </a:moveTo>
                  <a:lnTo>
                    <a:pt x="1" y="1"/>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6" name="Google Shape;4876;p91"/>
            <p:cNvSpPr/>
            <p:nvPr/>
          </p:nvSpPr>
          <p:spPr>
            <a:xfrm>
              <a:off x="5384200" y="5052050"/>
              <a:ext cx="25" cy="25"/>
            </a:xfrm>
            <a:custGeom>
              <a:rect b="b" l="l" r="r" t="t"/>
              <a:pathLst>
                <a:path extrusionOk="0" fill="none" h="1" w="1">
                  <a:moveTo>
                    <a:pt x="1" y="1"/>
                  </a:moveTo>
                  <a:lnTo>
                    <a:pt x="1" y="1"/>
                  </a:lnTo>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7" name="Google Shape;4877;p91"/>
            <p:cNvSpPr/>
            <p:nvPr/>
          </p:nvSpPr>
          <p:spPr>
            <a:xfrm>
              <a:off x="5067175" y="3133375"/>
              <a:ext cx="866650" cy="1926375"/>
            </a:xfrm>
            <a:custGeom>
              <a:rect b="b" l="l" r="r" t="t"/>
              <a:pathLst>
                <a:path extrusionOk="0" h="77055" w="34666">
                  <a:moveTo>
                    <a:pt x="34446" y="1"/>
                  </a:moveTo>
                  <a:lnTo>
                    <a:pt x="34359" y="45"/>
                  </a:lnTo>
                  <a:lnTo>
                    <a:pt x="31857" y="1976"/>
                  </a:lnTo>
                  <a:lnTo>
                    <a:pt x="28215" y="4916"/>
                  </a:lnTo>
                  <a:lnTo>
                    <a:pt x="25846" y="6802"/>
                  </a:lnTo>
                  <a:lnTo>
                    <a:pt x="23783" y="8470"/>
                  </a:lnTo>
                  <a:lnTo>
                    <a:pt x="20668" y="10927"/>
                  </a:lnTo>
                  <a:lnTo>
                    <a:pt x="15665" y="13077"/>
                  </a:lnTo>
                  <a:lnTo>
                    <a:pt x="15622" y="13121"/>
                  </a:lnTo>
                  <a:lnTo>
                    <a:pt x="13866" y="14218"/>
                  </a:lnTo>
                  <a:lnTo>
                    <a:pt x="13822" y="14218"/>
                  </a:lnTo>
                  <a:lnTo>
                    <a:pt x="12331" y="15666"/>
                  </a:lnTo>
                  <a:lnTo>
                    <a:pt x="10224" y="18387"/>
                  </a:lnTo>
                  <a:lnTo>
                    <a:pt x="9610" y="19089"/>
                  </a:lnTo>
                  <a:lnTo>
                    <a:pt x="8776" y="19615"/>
                  </a:lnTo>
                  <a:lnTo>
                    <a:pt x="8732" y="19615"/>
                  </a:lnTo>
                  <a:lnTo>
                    <a:pt x="8118" y="20274"/>
                  </a:lnTo>
                  <a:lnTo>
                    <a:pt x="8118" y="20317"/>
                  </a:lnTo>
                  <a:lnTo>
                    <a:pt x="7065" y="22204"/>
                  </a:lnTo>
                  <a:lnTo>
                    <a:pt x="7021" y="22248"/>
                  </a:lnTo>
                  <a:lnTo>
                    <a:pt x="6451" y="23916"/>
                  </a:lnTo>
                  <a:lnTo>
                    <a:pt x="6451" y="23960"/>
                  </a:lnTo>
                  <a:lnTo>
                    <a:pt x="6319" y="25583"/>
                  </a:lnTo>
                  <a:lnTo>
                    <a:pt x="6319" y="25627"/>
                  </a:lnTo>
                  <a:lnTo>
                    <a:pt x="6845" y="28391"/>
                  </a:lnTo>
                  <a:lnTo>
                    <a:pt x="6845" y="30629"/>
                  </a:lnTo>
                  <a:lnTo>
                    <a:pt x="6275" y="35632"/>
                  </a:lnTo>
                  <a:lnTo>
                    <a:pt x="5836" y="38967"/>
                  </a:lnTo>
                  <a:lnTo>
                    <a:pt x="5441" y="41863"/>
                  </a:lnTo>
                  <a:lnTo>
                    <a:pt x="5134" y="43662"/>
                  </a:lnTo>
                  <a:lnTo>
                    <a:pt x="4169" y="47699"/>
                  </a:lnTo>
                  <a:lnTo>
                    <a:pt x="3598" y="50244"/>
                  </a:lnTo>
                  <a:lnTo>
                    <a:pt x="3291" y="52087"/>
                  </a:lnTo>
                  <a:lnTo>
                    <a:pt x="2633" y="53491"/>
                  </a:lnTo>
                  <a:lnTo>
                    <a:pt x="2633" y="53535"/>
                  </a:lnTo>
                  <a:lnTo>
                    <a:pt x="2106" y="56431"/>
                  </a:lnTo>
                  <a:lnTo>
                    <a:pt x="834" y="60556"/>
                  </a:lnTo>
                  <a:lnTo>
                    <a:pt x="219" y="62838"/>
                  </a:lnTo>
                  <a:lnTo>
                    <a:pt x="0" y="63891"/>
                  </a:lnTo>
                  <a:lnTo>
                    <a:pt x="0" y="63935"/>
                  </a:lnTo>
                  <a:lnTo>
                    <a:pt x="44" y="64900"/>
                  </a:lnTo>
                  <a:lnTo>
                    <a:pt x="88" y="64988"/>
                  </a:lnTo>
                  <a:lnTo>
                    <a:pt x="2019" y="67094"/>
                  </a:lnTo>
                  <a:lnTo>
                    <a:pt x="3511" y="68674"/>
                  </a:lnTo>
                  <a:lnTo>
                    <a:pt x="5485" y="70999"/>
                  </a:lnTo>
                  <a:lnTo>
                    <a:pt x="7811" y="73413"/>
                  </a:lnTo>
                  <a:lnTo>
                    <a:pt x="9829" y="75651"/>
                  </a:lnTo>
                  <a:lnTo>
                    <a:pt x="10882" y="76967"/>
                  </a:lnTo>
                  <a:lnTo>
                    <a:pt x="10926" y="77011"/>
                  </a:lnTo>
                  <a:lnTo>
                    <a:pt x="11014" y="77055"/>
                  </a:lnTo>
                  <a:lnTo>
                    <a:pt x="11102" y="77011"/>
                  </a:lnTo>
                  <a:lnTo>
                    <a:pt x="11146" y="76967"/>
                  </a:lnTo>
                  <a:lnTo>
                    <a:pt x="11190" y="76879"/>
                  </a:lnTo>
                  <a:lnTo>
                    <a:pt x="11190" y="76835"/>
                  </a:lnTo>
                  <a:lnTo>
                    <a:pt x="11146" y="76748"/>
                  </a:lnTo>
                  <a:lnTo>
                    <a:pt x="10093" y="75387"/>
                  </a:lnTo>
                  <a:lnTo>
                    <a:pt x="8030" y="73193"/>
                  </a:lnTo>
                  <a:lnTo>
                    <a:pt x="5748" y="70780"/>
                  </a:lnTo>
                  <a:lnTo>
                    <a:pt x="3774" y="68410"/>
                  </a:lnTo>
                  <a:lnTo>
                    <a:pt x="2282" y="66831"/>
                  </a:lnTo>
                  <a:lnTo>
                    <a:pt x="395" y="64812"/>
                  </a:lnTo>
                  <a:lnTo>
                    <a:pt x="351" y="63935"/>
                  </a:lnTo>
                  <a:lnTo>
                    <a:pt x="571" y="62925"/>
                  </a:lnTo>
                  <a:lnTo>
                    <a:pt x="1141" y="60644"/>
                  </a:lnTo>
                  <a:lnTo>
                    <a:pt x="2457" y="56519"/>
                  </a:lnTo>
                  <a:lnTo>
                    <a:pt x="2457" y="56475"/>
                  </a:lnTo>
                  <a:lnTo>
                    <a:pt x="2984" y="53623"/>
                  </a:lnTo>
                  <a:lnTo>
                    <a:pt x="3598" y="52218"/>
                  </a:lnTo>
                  <a:lnTo>
                    <a:pt x="3642" y="52175"/>
                  </a:lnTo>
                  <a:lnTo>
                    <a:pt x="3949" y="50288"/>
                  </a:lnTo>
                  <a:lnTo>
                    <a:pt x="4520" y="47787"/>
                  </a:lnTo>
                  <a:lnTo>
                    <a:pt x="5441" y="43750"/>
                  </a:lnTo>
                  <a:lnTo>
                    <a:pt x="5792" y="41907"/>
                  </a:lnTo>
                  <a:lnTo>
                    <a:pt x="6187" y="39011"/>
                  </a:lnTo>
                  <a:lnTo>
                    <a:pt x="6626" y="35676"/>
                  </a:lnTo>
                  <a:lnTo>
                    <a:pt x="7196" y="30673"/>
                  </a:lnTo>
                  <a:lnTo>
                    <a:pt x="7196" y="28348"/>
                  </a:lnTo>
                  <a:lnTo>
                    <a:pt x="7196" y="28304"/>
                  </a:lnTo>
                  <a:lnTo>
                    <a:pt x="6670" y="25583"/>
                  </a:lnTo>
                  <a:lnTo>
                    <a:pt x="6802" y="24047"/>
                  </a:lnTo>
                  <a:lnTo>
                    <a:pt x="7372" y="22380"/>
                  </a:lnTo>
                  <a:lnTo>
                    <a:pt x="8425" y="20493"/>
                  </a:lnTo>
                  <a:lnTo>
                    <a:pt x="8996" y="19879"/>
                  </a:lnTo>
                  <a:lnTo>
                    <a:pt x="9829" y="19352"/>
                  </a:lnTo>
                  <a:lnTo>
                    <a:pt x="9873" y="19308"/>
                  </a:lnTo>
                  <a:lnTo>
                    <a:pt x="10488" y="18606"/>
                  </a:lnTo>
                  <a:lnTo>
                    <a:pt x="12594" y="15886"/>
                  </a:lnTo>
                  <a:lnTo>
                    <a:pt x="14042" y="14481"/>
                  </a:lnTo>
                  <a:lnTo>
                    <a:pt x="15797" y="13428"/>
                  </a:lnTo>
                  <a:lnTo>
                    <a:pt x="20799" y="11234"/>
                  </a:lnTo>
                  <a:lnTo>
                    <a:pt x="20843" y="11190"/>
                  </a:lnTo>
                  <a:lnTo>
                    <a:pt x="24003" y="8733"/>
                  </a:lnTo>
                  <a:lnTo>
                    <a:pt x="28435" y="5179"/>
                  </a:lnTo>
                  <a:lnTo>
                    <a:pt x="32077" y="2239"/>
                  </a:lnTo>
                  <a:lnTo>
                    <a:pt x="34578" y="352"/>
                  </a:lnTo>
                  <a:lnTo>
                    <a:pt x="34622" y="264"/>
                  </a:lnTo>
                  <a:lnTo>
                    <a:pt x="34666" y="220"/>
                  </a:lnTo>
                  <a:lnTo>
                    <a:pt x="34666" y="133"/>
                  </a:lnTo>
                  <a:lnTo>
                    <a:pt x="34622" y="89"/>
                  </a:lnTo>
                  <a:lnTo>
                    <a:pt x="34578" y="45"/>
                  </a:lnTo>
                  <a:lnTo>
                    <a:pt x="34490" y="1"/>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8" name="Google Shape;4878;p91"/>
            <p:cNvSpPr/>
            <p:nvPr/>
          </p:nvSpPr>
          <p:spPr>
            <a:xfrm>
              <a:off x="5041925" y="3105950"/>
              <a:ext cx="861200" cy="1932975"/>
            </a:xfrm>
            <a:custGeom>
              <a:rect b="b" l="l" r="r" t="t"/>
              <a:pathLst>
                <a:path extrusionOk="0" h="77319" w="34448">
                  <a:moveTo>
                    <a:pt x="34228" y="1"/>
                  </a:moveTo>
                  <a:lnTo>
                    <a:pt x="34184" y="45"/>
                  </a:lnTo>
                  <a:lnTo>
                    <a:pt x="33175" y="791"/>
                  </a:lnTo>
                  <a:lnTo>
                    <a:pt x="28435" y="4696"/>
                  </a:lnTo>
                  <a:lnTo>
                    <a:pt x="26505" y="6276"/>
                  </a:lnTo>
                  <a:lnTo>
                    <a:pt x="24706" y="7680"/>
                  </a:lnTo>
                  <a:lnTo>
                    <a:pt x="22863" y="9172"/>
                  </a:lnTo>
                  <a:lnTo>
                    <a:pt x="20932" y="10576"/>
                  </a:lnTo>
                  <a:lnTo>
                    <a:pt x="19045" y="11366"/>
                  </a:lnTo>
                  <a:lnTo>
                    <a:pt x="14876" y="12858"/>
                  </a:lnTo>
                  <a:lnTo>
                    <a:pt x="9479" y="14832"/>
                  </a:lnTo>
                  <a:lnTo>
                    <a:pt x="9435" y="14832"/>
                  </a:lnTo>
                  <a:lnTo>
                    <a:pt x="8909" y="15315"/>
                  </a:lnTo>
                  <a:lnTo>
                    <a:pt x="8865" y="15315"/>
                  </a:lnTo>
                  <a:lnTo>
                    <a:pt x="7987" y="16588"/>
                  </a:lnTo>
                  <a:lnTo>
                    <a:pt x="7943" y="16588"/>
                  </a:lnTo>
                  <a:lnTo>
                    <a:pt x="6978" y="18475"/>
                  </a:lnTo>
                  <a:lnTo>
                    <a:pt x="5969" y="20844"/>
                  </a:lnTo>
                  <a:lnTo>
                    <a:pt x="5442" y="23214"/>
                  </a:lnTo>
                  <a:lnTo>
                    <a:pt x="5398" y="24662"/>
                  </a:lnTo>
                  <a:lnTo>
                    <a:pt x="6320" y="29313"/>
                  </a:lnTo>
                  <a:lnTo>
                    <a:pt x="6407" y="30805"/>
                  </a:lnTo>
                  <a:lnTo>
                    <a:pt x="6144" y="34710"/>
                  </a:lnTo>
                  <a:lnTo>
                    <a:pt x="5837" y="37475"/>
                  </a:lnTo>
                  <a:lnTo>
                    <a:pt x="5486" y="40371"/>
                  </a:lnTo>
                  <a:lnTo>
                    <a:pt x="5135" y="42828"/>
                  </a:lnTo>
                  <a:lnTo>
                    <a:pt x="4872" y="44364"/>
                  </a:lnTo>
                  <a:lnTo>
                    <a:pt x="3906" y="48533"/>
                  </a:lnTo>
                  <a:lnTo>
                    <a:pt x="3424" y="51473"/>
                  </a:lnTo>
                  <a:lnTo>
                    <a:pt x="3248" y="53491"/>
                  </a:lnTo>
                  <a:lnTo>
                    <a:pt x="2634" y="55904"/>
                  </a:lnTo>
                  <a:lnTo>
                    <a:pt x="1756" y="58449"/>
                  </a:lnTo>
                  <a:lnTo>
                    <a:pt x="922" y="60819"/>
                  </a:lnTo>
                  <a:lnTo>
                    <a:pt x="308" y="63189"/>
                  </a:lnTo>
                  <a:lnTo>
                    <a:pt x="1" y="64549"/>
                  </a:lnTo>
                  <a:lnTo>
                    <a:pt x="1" y="64593"/>
                  </a:lnTo>
                  <a:lnTo>
                    <a:pt x="45" y="66743"/>
                  </a:lnTo>
                  <a:lnTo>
                    <a:pt x="45" y="66787"/>
                  </a:lnTo>
                  <a:lnTo>
                    <a:pt x="264" y="67401"/>
                  </a:lnTo>
                  <a:lnTo>
                    <a:pt x="308" y="67445"/>
                  </a:lnTo>
                  <a:lnTo>
                    <a:pt x="3424" y="70999"/>
                  </a:lnTo>
                  <a:lnTo>
                    <a:pt x="7812" y="75694"/>
                  </a:lnTo>
                  <a:lnTo>
                    <a:pt x="9304" y="77274"/>
                  </a:lnTo>
                  <a:lnTo>
                    <a:pt x="9347" y="77274"/>
                  </a:lnTo>
                  <a:lnTo>
                    <a:pt x="9435" y="77318"/>
                  </a:lnTo>
                  <a:lnTo>
                    <a:pt x="9567" y="77274"/>
                  </a:lnTo>
                  <a:lnTo>
                    <a:pt x="9611" y="77186"/>
                  </a:lnTo>
                  <a:lnTo>
                    <a:pt x="9611" y="77143"/>
                  </a:lnTo>
                  <a:lnTo>
                    <a:pt x="9611" y="77055"/>
                  </a:lnTo>
                  <a:lnTo>
                    <a:pt x="9567" y="77011"/>
                  </a:lnTo>
                  <a:lnTo>
                    <a:pt x="3687" y="70780"/>
                  </a:lnTo>
                  <a:lnTo>
                    <a:pt x="571" y="67226"/>
                  </a:lnTo>
                  <a:lnTo>
                    <a:pt x="396" y="66699"/>
                  </a:lnTo>
                  <a:lnTo>
                    <a:pt x="352" y="64637"/>
                  </a:lnTo>
                  <a:lnTo>
                    <a:pt x="659" y="63276"/>
                  </a:lnTo>
                  <a:lnTo>
                    <a:pt x="1273" y="60907"/>
                  </a:lnTo>
                  <a:lnTo>
                    <a:pt x="2107" y="58581"/>
                  </a:lnTo>
                  <a:lnTo>
                    <a:pt x="2985" y="55992"/>
                  </a:lnTo>
                  <a:lnTo>
                    <a:pt x="3599" y="53535"/>
                  </a:lnTo>
                  <a:lnTo>
                    <a:pt x="3775" y="51516"/>
                  </a:lnTo>
                  <a:lnTo>
                    <a:pt x="4257" y="48620"/>
                  </a:lnTo>
                  <a:lnTo>
                    <a:pt x="5223" y="44452"/>
                  </a:lnTo>
                  <a:lnTo>
                    <a:pt x="5486" y="42872"/>
                  </a:lnTo>
                  <a:lnTo>
                    <a:pt x="5837" y="40415"/>
                  </a:lnTo>
                  <a:lnTo>
                    <a:pt x="6188" y="37519"/>
                  </a:lnTo>
                  <a:lnTo>
                    <a:pt x="6495" y="34710"/>
                  </a:lnTo>
                  <a:lnTo>
                    <a:pt x="6758" y="30805"/>
                  </a:lnTo>
                  <a:lnTo>
                    <a:pt x="6758" y="30761"/>
                  </a:lnTo>
                  <a:lnTo>
                    <a:pt x="6671" y="29269"/>
                  </a:lnTo>
                  <a:lnTo>
                    <a:pt x="6671" y="29225"/>
                  </a:lnTo>
                  <a:lnTo>
                    <a:pt x="5749" y="24618"/>
                  </a:lnTo>
                  <a:lnTo>
                    <a:pt x="5793" y="23257"/>
                  </a:lnTo>
                  <a:lnTo>
                    <a:pt x="6320" y="20932"/>
                  </a:lnTo>
                  <a:lnTo>
                    <a:pt x="7285" y="18650"/>
                  </a:lnTo>
                  <a:lnTo>
                    <a:pt x="8250" y="16763"/>
                  </a:lnTo>
                  <a:lnTo>
                    <a:pt x="9128" y="15535"/>
                  </a:lnTo>
                  <a:lnTo>
                    <a:pt x="9611" y="15140"/>
                  </a:lnTo>
                  <a:lnTo>
                    <a:pt x="15008" y="13165"/>
                  </a:lnTo>
                  <a:lnTo>
                    <a:pt x="19133" y="11717"/>
                  </a:lnTo>
                  <a:lnTo>
                    <a:pt x="21063" y="10883"/>
                  </a:lnTo>
                  <a:lnTo>
                    <a:pt x="21107" y="10883"/>
                  </a:lnTo>
                  <a:lnTo>
                    <a:pt x="23082" y="9435"/>
                  </a:lnTo>
                  <a:lnTo>
                    <a:pt x="24925" y="7987"/>
                  </a:lnTo>
                  <a:lnTo>
                    <a:pt x="26724" y="6539"/>
                  </a:lnTo>
                  <a:lnTo>
                    <a:pt x="28655" y="4959"/>
                  </a:lnTo>
                  <a:lnTo>
                    <a:pt x="33350" y="1098"/>
                  </a:lnTo>
                  <a:lnTo>
                    <a:pt x="34403" y="352"/>
                  </a:lnTo>
                  <a:lnTo>
                    <a:pt x="34447" y="264"/>
                  </a:lnTo>
                  <a:lnTo>
                    <a:pt x="34447" y="220"/>
                  </a:lnTo>
                  <a:lnTo>
                    <a:pt x="34447" y="133"/>
                  </a:lnTo>
                  <a:lnTo>
                    <a:pt x="34447" y="89"/>
                  </a:lnTo>
                  <a:lnTo>
                    <a:pt x="34359" y="45"/>
                  </a:lnTo>
                  <a:lnTo>
                    <a:pt x="34315" y="1"/>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9" name="Google Shape;4879;p91"/>
            <p:cNvSpPr/>
            <p:nvPr/>
          </p:nvSpPr>
          <p:spPr>
            <a:xfrm>
              <a:off x="4993675" y="3053300"/>
              <a:ext cx="851300" cy="1980125"/>
            </a:xfrm>
            <a:custGeom>
              <a:rect b="b" l="l" r="r" t="t"/>
              <a:pathLst>
                <a:path extrusionOk="0" h="79205" w="34052">
                  <a:moveTo>
                    <a:pt x="33788" y="1"/>
                  </a:moveTo>
                  <a:lnTo>
                    <a:pt x="33744" y="45"/>
                  </a:lnTo>
                  <a:lnTo>
                    <a:pt x="31243" y="2151"/>
                  </a:lnTo>
                  <a:lnTo>
                    <a:pt x="28786" y="4169"/>
                  </a:lnTo>
                  <a:lnTo>
                    <a:pt x="26460" y="6056"/>
                  </a:lnTo>
                  <a:lnTo>
                    <a:pt x="22993" y="8645"/>
                  </a:lnTo>
                  <a:lnTo>
                    <a:pt x="21238" y="9830"/>
                  </a:lnTo>
                  <a:lnTo>
                    <a:pt x="18737" y="10883"/>
                  </a:lnTo>
                  <a:lnTo>
                    <a:pt x="15534" y="12112"/>
                  </a:lnTo>
                  <a:lnTo>
                    <a:pt x="13208" y="13472"/>
                  </a:lnTo>
                  <a:lnTo>
                    <a:pt x="10356" y="14525"/>
                  </a:lnTo>
                  <a:lnTo>
                    <a:pt x="8294" y="15798"/>
                  </a:lnTo>
                  <a:lnTo>
                    <a:pt x="6056" y="16938"/>
                  </a:lnTo>
                  <a:lnTo>
                    <a:pt x="3862" y="17465"/>
                  </a:lnTo>
                  <a:lnTo>
                    <a:pt x="2721" y="17641"/>
                  </a:lnTo>
                  <a:lnTo>
                    <a:pt x="2633" y="17684"/>
                  </a:lnTo>
                  <a:lnTo>
                    <a:pt x="2589" y="17772"/>
                  </a:lnTo>
                  <a:lnTo>
                    <a:pt x="2589" y="17860"/>
                  </a:lnTo>
                  <a:lnTo>
                    <a:pt x="2633" y="17948"/>
                  </a:lnTo>
                  <a:lnTo>
                    <a:pt x="3247" y="18518"/>
                  </a:lnTo>
                  <a:lnTo>
                    <a:pt x="3379" y="19045"/>
                  </a:lnTo>
                  <a:lnTo>
                    <a:pt x="3291" y="20098"/>
                  </a:lnTo>
                  <a:lnTo>
                    <a:pt x="3247" y="21151"/>
                  </a:lnTo>
                  <a:lnTo>
                    <a:pt x="3335" y="22204"/>
                  </a:lnTo>
                  <a:lnTo>
                    <a:pt x="3423" y="23213"/>
                  </a:lnTo>
                  <a:lnTo>
                    <a:pt x="3598" y="24223"/>
                  </a:lnTo>
                  <a:lnTo>
                    <a:pt x="3818" y="25188"/>
                  </a:lnTo>
                  <a:lnTo>
                    <a:pt x="4300" y="27119"/>
                  </a:lnTo>
                  <a:lnTo>
                    <a:pt x="4695" y="28698"/>
                  </a:lnTo>
                  <a:lnTo>
                    <a:pt x="5046" y="30278"/>
                  </a:lnTo>
                  <a:lnTo>
                    <a:pt x="5178" y="31112"/>
                  </a:lnTo>
                  <a:lnTo>
                    <a:pt x="5266" y="31946"/>
                  </a:lnTo>
                  <a:lnTo>
                    <a:pt x="5354" y="32779"/>
                  </a:lnTo>
                  <a:lnTo>
                    <a:pt x="5397" y="33613"/>
                  </a:lnTo>
                  <a:lnTo>
                    <a:pt x="5354" y="36202"/>
                  </a:lnTo>
                  <a:lnTo>
                    <a:pt x="5134" y="38615"/>
                  </a:lnTo>
                  <a:lnTo>
                    <a:pt x="4871" y="41029"/>
                  </a:lnTo>
                  <a:lnTo>
                    <a:pt x="4257" y="45724"/>
                  </a:lnTo>
                  <a:lnTo>
                    <a:pt x="3686" y="47918"/>
                  </a:lnTo>
                  <a:lnTo>
                    <a:pt x="3291" y="50726"/>
                  </a:lnTo>
                  <a:lnTo>
                    <a:pt x="3028" y="53315"/>
                  </a:lnTo>
                  <a:lnTo>
                    <a:pt x="2545" y="56343"/>
                  </a:lnTo>
                  <a:lnTo>
                    <a:pt x="2194" y="58405"/>
                  </a:lnTo>
                  <a:lnTo>
                    <a:pt x="1317" y="60731"/>
                  </a:lnTo>
                  <a:lnTo>
                    <a:pt x="88" y="65031"/>
                  </a:lnTo>
                  <a:lnTo>
                    <a:pt x="88" y="65075"/>
                  </a:lnTo>
                  <a:lnTo>
                    <a:pt x="0" y="66874"/>
                  </a:lnTo>
                  <a:lnTo>
                    <a:pt x="132" y="68937"/>
                  </a:lnTo>
                  <a:lnTo>
                    <a:pt x="44" y="70472"/>
                  </a:lnTo>
                  <a:lnTo>
                    <a:pt x="88" y="71569"/>
                  </a:lnTo>
                  <a:lnTo>
                    <a:pt x="132" y="71613"/>
                  </a:lnTo>
                  <a:lnTo>
                    <a:pt x="395" y="72184"/>
                  </a:lnTo>
                  <a:lnTo>
                    <a:pt x="395" y="72228"/>
                  </a:lnTo>
                  <a:lnTo>
                    <a:pt x="2633" y="74773"/>
                  </a:lnTo>
                  <a:lnTo>
                    <a:pt x="5485" y="77581"/>
                  </a:lnTo>
                  <a:lnTo>
                    <a:pt x="7153" y="79161"/>
                  </a:lnTo>
                  <a:lnTo>
                    <a:pt x="7284" y="79205"/>
                  </a:lnTo>
                  <a:lnTo>
                    <a:pt x="7328" y="79205"/>
                  </a:lnTo>
                  <a:lnTo>
                    <a:pt x="7416" y="79161"/>
                  </a:lnTo>
                  <a:lnTo>
                    <a:pt x="7460" y="79117"/>
                  </a:lnTo>
                  <a:lnTo>
                    <a:pt x="7460" y="79029"/>
                  </a:lnTo>
                  <a:lnTo>
                    <a:pt x="7416" y="78985"/>
                  </a:lnTo>
                  <a:lnTo>
                    <a:pt x="7416" y="78941"/>
                  </a:lnTo>
                  <a:lnTo>
                    <a:pt x="5705" y="77362"/>
                  </a:lnTo>
                  <a:lnTo>
                    <a:pt x="2852" y="74509"/>
                  </a:lnTo>
                  <a:lnTo>
                    <a:pt x="702" y="72008"/>
                  </a:lnTo>
                  <a:lnTo>
                    <a:pt x="439" y="71526"/>
                  </a:lnTo>
                  <a:lnTo>
                    <a:pt x="395" y="70472"/>
                  </a:lnTo>
                  <a:lnTo>
                    <a:pt x="483" y="68937"/>
                  </a:lnTo>
                  <a:lnTo>
                    <a:pt x="483" y="68893"/>
                  </a:lnTo>
                  <a:lnTo>
                    <a:pt x="351" y="66874"/>
                  </a:lnTo>
                  <a:lnTo>
                    <a:pt x="439" y="65119"/>
                  </a:lnTo>
                  <a:lnTo>
                    <a:pt x="1624" y="60863"/>
                  </a:lnTo>
                  <a:lnTo>
                    <a:pt x="2501" y="58537"/>
                  </a:lnTo>
                  <a:lnTo>
                    <a:pt x="2501" y="58493"/>
                  </a:lnTo>
                  <a:lnTo>
                    <a:pt x="2896" y="56387"/>
                  </a:lnTo>
                  <a:lnTo>
                    <a:pt x="3379" y="53359"/>
                  </a:lnTo>
                  <a:lnTo>
                    <a:pt x="3642" y="50770"/>
                  </a:lnTo>
                  <a:lnTo>
                    <a:pt x="4037" y="48006"/>
                  </a:lnTo>
                  <a:lnTo>
                    <a:pt x="4608" y="45768"/>
                  </a:lnTo>
                  <a:lnTo>
                    <a:pt x="5222" y="41073"/>
                  </a:lnTo>
                  <a:lnTo>
                    <a:pt x="5485" y="38659"/>
                  </a:lnTo>
                  <a:lnTo>
                    <a:pt x="5705" y="36202"/>
                  </a:lnTo>
                  <a:lnTo>
                    <a:pt x="5748" y="33657"/>
                  </a:lnTo>
                  <a:lnTo>
                    <a:pt x="5705" y="32735"/>
                  </a:lnTo>
                  <a:lnTo>
                    <a:pt x="5617" y="31902"/>
                  </a:lnTo>
                  <a:lnTo>
                    <a:pt x="5529" y="31068"/>
                  </a:lnTo>
                  <a:lnTo>
                    <a:pt x="5397" y="30234"/>
                  </a:lnTo>
                  <a:lnTo>
                    <a:pt x="5046" y="28611"/>
                  </a:lnTo>
                  <a:lnTo>
                    <a:pt x="4651" y="27031"/>
                  </a:lnTo>
                  <a:lnTo>
                    <a:pt x="4169" y="25056"/>
                  </a:lnTo>
                  <a:lnTo>
                    <a:pt x="3949" y="24091"/>
                  </a:lnTo>
                  <a:lnTo>
                    <a:pt x="3774" y="23126"/>
                  </a:lnTo>
                  <a:lnTo>
                    <a:pt x="3642" y="22160"/>
                  </a:lnTo>
                  <a:lnTo>
                    <a:pt x="3598" y="21151"/>
                  </a:lnTo>
                  <a:lnTo>
                    <a:pt x="3598" y="20098"/>
                  </a:lnTo>
                  <a:lnTo>
                    <a:pt x="3730" y="19045"/>
                  </a:lnTo>
                  <a:lnTo>
                    <a:pt x="3730" y="18957"/>
                  </a:lnTo>
                  <a:lnTo>
                    <a:pt x="3554" y="18386"/>
                  </a:lnTo>
                  <a:lnTo>
                    <a:pt x="3511" y="18299"/>
                  </a:lnTo>
                  <a:lnTo>
                    <a:pt x="3159" y="17948"/>
                  </a:lnTo>
                  <a:lnTo>
                    <a:pt x="3905" y="17816"/>
                  </a:lnTo>
                  <a:lnTo>
                    <a:pt x="6143" y="17289"/>
                  </a:lnTo>
                  <a:lnTo>
                    <a:pt x="6187" y="17246"/>
                  </a:lnTo>
                  <a:lnTo>
                    <a:pt x="8469" y="16105"/>
                  </a:lnTo>
                  <a:lnTo>
                    <a:pt x="10488" y="14832"/>
                  </a:lnTo>
                  <a:lnTo>
                    <a:pt x="13340" y="13779"/>
                  </a:lnTo>
                  <a:lnTo>
                    <a:pt x="13384" y="13779"/>
                  </a:lnTo>
                  <a:lnTo>
                    <a:pt x="15665" y="12419"/>
                  </a:lnTo>
                  <a:lnTo>
                    <a:pt x="18869" y="11190"/>
                  </a:lnTo>
                  <a:lnTo>
                    <a:pt x="21370" y="10137"/>
                  </a:lnTo>
                  <a:lnTo>
                    <a:pt x="21414" y="10137"/>
                  </a:lnTo>
                  <a:lnTo>
                    <a:pt x="23213" y="8908"/>
                  </a:lnTo>
                  <a:lnTo>
                    <a:pt x="26679" y="6319"/>
                  </a:lnTo>
                  <a:lnTo>
                    <a:pt x="29005" y="4433"/>
                  </a:lnTo>
                  <a:lnTo>
                    <a:pt x="31462" y="2458"/>
                  </a:lnTo>
                  <a:lnTo>
                    <a:pt x="33964" y="308"/>
                  </a:lnTo>
                  <a:lnTo>
                    <a:pt x="34008" y="264"/>
                  </a:lnTo>
                  <a:lnTo>
                    <a:pt x="34051" y="176"/>
                  </a:lnTo>
                  <a:lnTo>
                    <a:pt x="34008" y="132"/>
                  </a:lnTo>
                  <a:lnTo>
                    <a:pt x="34008" y="45"/>
                  </a:lnTo>
                  <a:lnTo>
                    <a:pt x="33920" y="1"/>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0" name="Google Shape;4880;p91"/>
            <p:cNvSpPr/>
            <p:nvPr/>
          </p:nvSpPr>
          <p:spPr>
            <a:xfrm>
              <a:off x="4962950" y="3026975"/>
              <a:ext cx="852400" cy="2017425"/>
            </a:xfrm>
            <a:custGeom>
              <a:rect b="b" l="l" r="r" t="t"/>
              <a:pathLst>
                <a:path extrusionOk="0" h="80697" w="34096">
                  <a:moveTo>
                    <a:pt x="33876" y="1"/>
                  </a:moveTo>
                  <a:lnTo>
                    <a:pt x="33832" y="44"/>
                  </a:lnTo>
                  <a:lnTo>
                    <a:pt x="30848" y="2589"/>
                  </a:lnTo>
                  <a:lnTo>
                    <a:pt x="28391" y="4564"/>
                  </a:lnTo>
                  <a:lnTo>
                    <a:pt x="26022" y="6407"/>
                  </a:lnTo>
                  <a:lnTo>
                    <a:pt x="23959" y="7943"/>
                  </a:lnTo>
                  <a:lnTo>
                    <a:pt x="22028" y="9259"/>
                  </a:lnTo>
                  <a:lnTo>
                    <a:pt x="19834" y="10225"/>
                  </a:lnTo>
                  <a:lnTo>
                    <a:pt x="17114" y="11409"/>
                  </a:lnTo>
                  <a:lnTo>
                    <a:pt x="17070" y="11409"/>
                  </a:lnTo>
                  <a:lnTo>
                    <a:pt x="15095" y="12726"/>
                  </a:lnTo>
                  <a:lnTo>
                    <a:pt x="13998" y="13472"/>
                  </a:lnTo>
                  <a:lnTo>
                    <a:pt x="13121" y="13691"/>
                  </a:lnTo>
                  <a:lnTo>
                    <a:pt x="13077" y="13691"/>
                  </a:lnTo>
                  <a:lnTo>
                    <a:pt x="12287" y="14086"/>
                  </a:lnTo>
                  <a:lnTo>
                    <a:pt x="9084" y="15973"/>
                  </a:lnTo>
                  <a:lnTo>
                    <a:pt x="7065" y="17026"/>
                  </a:lnTo>
                  <a:lnTo>
                    <a:pt x="4081" y="17728"/>
                  </a:lnTo>
                  <a:lnTo>
                    <a:pt x="3994" y="17728"/>
                  </a:lnTo>
                  <a:lnTo>
                    <a:pt x="2458" y="18781"/>
                  </a:lnTo>
                  <a:lnTo>
                    <a:pt x="2370" y="18825"/>
                  </a:lnTo>
                  <a:lnTo>
                    <a:pt x="2019" y="19483"/>
                  </a:lnTo>
                  <a:lnTo>
                    <a:pt x="1975" y="19571"/>
                  </a:lnTo>
                  <a:lnTo>
                    <a:pt x="2194" y="21458"/>
                  </a:lnTo>
                  <a:lnTo>
                    <a:pt x="2194" y="21502"/>
                  </a:lnTo>
                  <a:lnTo>
                    <a:pt x="3291" y="25451"/>
                  </a:lnTo>
                  <a:lnTo>
                    <a:pt x="4169" y="28523"/>
                  </a:lnTo>
                  <a:lnTo>
                    <a:pt x="4871" y="31814"/>
                  </a:lnTo>
                  <a:lnTo>
                    <a:pt x="5134" y="35061"/>
                  </a:lnTo>
                  <a:lnTo>
                    <a:pt x="5091" y="38001"/>
                  </a:lnTo>
                  <a:lnTo>
                    <a:pt x="4871" y="40634"/>
                  </a:lnTo>
                  <a:lnTo>
                    <a:pt x="4652" y="42784"/>
                  </a:lnTo>
                  <a:lnTo>
                    <a:pt x="4301" y="45636"/>
                  </a:lnTo>
                  <a:lnTo>
                    <a:pt x="3599" y="49322"/>
                  </a:lnTo>
                  <a:lnTo>
                    <a:pt x="3291" y="52174"/>
                  </a:lnTo>
                  <a:lnTo>
                    <a:pt x="2809" y="55202"/>
                  </a:lnTo>
                  <a:lnTo>
                    <a:pt x="2414" y="57835"/>
                  </a:lnTo>
                  <a:lnTo>
                    <a:pt x="2063" y="59897"/>
                  </a:lnTo>
                  <a:lnTo>
                    <a:pt x="1317" y="61828"/>
                  </a:lnTo>
                  <a:lnTo>
                    <a:pt x="1273" y="61872"/>
                  </a:lnTo>
                  <a:lnTo>
                    <a:pt x="571" y="64548"/>
                  </a:lnTo>
                  <a:lnTo>
                    <a:pt x="527" y="64548"/>
                  </a:lnTo>
                  <a:lnTo>
                    <a:pt x="264" y="66435"/>
                  </a:lnTo>
                  <a:lnTo>
                    <a:pt x="264" y="66479"/>
                  </a:lnTo>
                  <a:lnTo>
                    <a:pt x="351" y="69288"/>
                  </a:lnTo>
                  <a:lnTo>
                    <a:pt x="44" y="73193"/>
                  </a:lnTo>
                  <a:lnTo>
                    <a:pt x="0" y="73851"/>
                  </a:lnTo>
                  <a:lnTo>
                    <a:pt x="0" y="73895"/>
                  </a:lnTo>
                  <a:lnTo>
                    <a:pt x="44" y="73983"/>
                  </a:lnTo>
                  <a:lnTo>
                    <a:pt x="4564" y="78195"/>
                  </a:lnTo>
                  <a:lnTo>
                    <a:pt x="7328" y="80653"/>
                  </a:lnTo>
                  <a:lnTo>
                    <a:pt x="7416" y="80696"/>
                  </a:lnTo>
                  <a:lnTo>
                    <a:pt x="7504" y="80653"/>
                  </a:lnTo>
                  <a:lnTo>
                    <a:pt x="7548" y="80609"/>
                  </a:lnTo>
                  <a:lnTo>
                    <a:pt x="7592" y="80565"/>
                  </a:lnTo>
                  <a:lnTo>
                    <a:pt x="7592" y="80477"/>
                  </a:lnTo>
                  <a:lnTo>
                    <a:pt x="7592" y="80433"/>
                  </a:lnTo>
                  <a:lnTo>
                    <a:pt x="7548" y="80389"/>
                  </a:lnTo>
                  <a:lnTo>
                    <a:pt x="4827" y="77932"/>
                  </a:lnTo>
                  <a:lnTo>
                    <a:pt x="351" y="73763"/>
                  </a:lnTo>
                  <a:lnTo>
                    <a:pt x="703" y="69288"/>
                  </a:lnTo>
                  <a:lnTo>
                    <a:pt x="615" y="66479"/>
                  </a:lnTo>
                  <a:lnTo>
                    <a:pt x="878" y="64636"/>
                  </a:lnTo>
                  <a:lnTo>
                    <a:pt x="1624" y="61960"/>
                  </a:lnTo>
                  <a:lnTo>
                    <a:pt x="2414" y="60029"/>
                  </a:lnTo>
                  <a:lnTo>
                    <a:pt x="2414" y="59985"/>
                  </a:lnTo>
                  <a:lnTo>
                    <a:pt x="2765" y="57923"/>
                  </a:lnTo>
                  <a:lnTo>
                    <a:pt x="3160" y="55246"/>
                  </a:lnTo>
                  <a:lnTo>
                    <a:pt x="3643" y="52218"/>
                  </a:lnTo>
                  <a:lnTo>
                    <a:pt x="3950" y="49366"/>
                  </a:lnTo>
                  <a:lnTo>
                    <a:pt x="4652" y="45724"/>
                  </a:lnTo>
                  <a:lnTo>
                    <a:pt x="5003" y="42828"/>
                  </a:lnTo>
                  <a:lnTo>
                    <a:pt x="5222" y="40634"/>
                  </a:lnTo>
                  <a:lnTo>
                    <a:pt x="5442" y="38045"/>
                  </a:lnTo>
                  <a:lnTo>
                    <a:pt x="5486" y="35017"/>
                  </a:lnTo>
                  <a:lnTo>
                    <a:pt x="5222" y="31770"/>
                  </a:lnTo>
                  <a:lnTo>
                    <a:pt x="5178" y="31770"/>
                  </a:lnTo>
                  <a:lnTo>
                    <a:pt x="4520" y="28435"/>
                  </a:lnTo>
                  <a:lnTo>
                    <a:pt x="3643" y="25363"/>
                  </a:lnTo>
                  <a:lnTo>
                    <a:pt x="2546" y="21414"/>
                  </a:lnTo>
                  <a:lnTo>
                    <a:pt x="2326" y="19571"/>
                  </a:lnTo>
                  <a:lnTo>
                    <a:pt x="2677" y="19045"/>
                  </a:lnTo>
                  <a:lnTo>
                    <a:pt x="4169" y="18079"/>
                  </a:lnTo>
                  <a:lnTo>
                    <a:pt x="7197" y="17377"/>
                  </a:lnTo>
                  <a:lnTo>
                    <a:pt x="7241" y="17333"/>
                  </a:lnTo>
                  <a:lnTo>
                    <a:pt x="9259" y="16280"/>
                  </a:lnTo>
                  <a:lnTo>
                    <a:pt x="12419" y="14393"/>
                  </a:lnTo>
                  <a:lnTo>
                    <a:pt x="13208" y="14042"/>
                  </a:lnTo>
                  <a:lnTo>
                    <a:pt x="14086" y="13823"/>
                  </a:lnTo>
                  <a:lnTo>
                    <a:pt x="14174" y="13779"/>
                  </a:lnTo>
                  <a:lnTo>
                    <a:pt x="15315" y="13033"/>
                  </a:lnTo>
                  <a:lnTo>
                    <a:pt x="17245" y="11717"/>
                  </a:lnTo>
                  <a:lnTo>
                    <a:pt x="19966" y="10576"/>
                  </a:lnTo>
                  <a:lnTo>
                    <a:pt x="22160" y="9566"/>
                  </a:lnTo>
                  <a:lnTo>
                    <a:pt x="22204" y="9566"/>
                  </a:lnTo>
                  <a:lnTo>
                    <a:pt x="24179" y="8206"/>
                  </a:lnTo>
                  <a:lnTo>
                    <a:pt x="26197" y="6714"/>
                  </a:lnTo>
                  <a:lnTo>
                    <a:pt x="28611" y="4871"/>
                  </a:lnTo>
                  <a:lnTo>
                    <a:pt x="31068" y="2853"/>
                  </a:lnTo>
                  <a:lnTo>
                    <a:pt x="34052" y="308"/>
                  </a:lnTo>
                  <a:lnTo>
                    <a:pt x="34096" y="264"/>
                  </a:lnTo>
                  <a:lnTo>
                    <a:pt x="34096" y="220"/>
                  </a:lnTo>
                  <a:lnTo>
                    <a:pt x="34096" y="132"/>
                  </a:lnTo>
                  <a:lnTo>
                    <a:pt x="34052" y="88"/>
                  </a:lnTo>
                  <a:lnTo>
                    <a:pt x="34008" y="44"/>
                  </a:lnTo>
                  <a:lnTo>
                    <a:pt x="33964" y="1"/>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1" name="Google Shape;4881;p91"/>
            <p:cNvSpPr/>
            <p:nvPr/>
          </p:nvSpPr>
          <p:spPr>
            <a:xfrm>
              <a:off x="4932225" y="2976525"/>
              <a:ext cx="827175" cy="2027275"/>
            </a:xfrm>
            <a:custGeom>
              <a:rect b="b" l="l" r="r" t="t"/>
              <a:pathLst>
                <a:path extrusionOk="0" h="81091" w="33087">
                  <a:moveTo>
                    <a:pt x="32823" y="0"/>
                  </a:moveTo>
                  <a:lnTo>
                    <a:pt x="32780" y="44"/>
                  </a:lnTo>
                  <a:lnTo>
                    <a:pt x="32736" y="132"/>
                  </a:lnTo>
                  <a:lnTo>
                    <a:pt x="31990" y="2413"/>
                  </a:lnTo>
                  <a:lnTo>
                    <a:pt x="31463" y="3072"/>
                  </a:lnTo>
                  <a:lnTo>
                    <a:pt x="29664" y="4607"/>
                  </a:lnTo>
                  <a:lnTo>
                    <a:pt x="27251" y="6494"/>
                  </a:lnTo>
                  <a:lnTo>
                    <a:pt x="24881" y="8206"/>
                  </a:lnTo>
                  <a:lnTo>
                    <a:pt x="22775" y="9698"/>
                  </a:lnTo>
                  <a:lnTo>
                    <a:pt x="18694" y="11672"/>
                  </a:lnTo>
                  <a:lnTo>
                    <a:pt x="16500" y="13252"/>
                  </a:lnTo>
                  <a:lnTo>
                    <a:pt x="15183" y="14305"/>
                  </a:lnTo>
                  <a:lnTo>
                    <a:pt x="13867" y="14700"/>
                  </a:lnTo>
                  <a:lnTo>
                    <a:pt x="13823" y="14700"/>
                  </a:lnTo>
                  <a:lnTo>
                    <a:pt x="11717" y="15841"/>
                  </a:lnTo>
                  <a:lnTo>
                    <a:pt x="11717" y="15885"/>
                  </a:lnTo>
                  <a:lnTo>
                    <a:pt x="9874" y="17157"/>
                  </a:lnTo>
                  <a:lnTo>
                    <a:pt x="8075" y="18079"/>
                  </a:lnTo>
                  <a:lnTo>
                    <a:pt x="5617" y="18693"/>
                  </a:lnTo>
                  <a:lnTo>
                    <a:pt x="5574" y="18693"/>
                  </a:lnTo>
                  <a:lnTo>
                    <a:pt x="3643" y="19746"/>
                  </a:lnTo>
                  <a:lnTo>
                    <a:pt x="2107" y="20668"/>
                  </a:lnTo>
                  <a:lnTo>
                    <a:pt x="2107" y="20712"/>
                  </a:lnTo>
                  <a:lnTo>
                    <a:pt x="1493" y="21238"/>
                  </a:lnTo>
                  <a:lnTo>
                    <a:pt x="1449" y="21326"/>
                  </a:lnTo>
                  <a:lnTo>
                    <a:pt x="1273" y="21896"/>
                  </a:lnTo>
                  <a:lnTo>
                    <a:pt x="1273" y="22028"/>
                  </a:lnTo>
                  <a:lnTo>
                    <a:pt x="3116" y="27337"/>
                  </a:lnTo>
                  <a:lnTo>
                    <a:pt x="3994" y="30453"/>
                  </a:lnTo>
                  <a:lnTo>
                    <a:pt x="4257" y="31506"/>
                  </a:lnTo>
                  <a:lnTo>
                    <a:pt x="4433" y="32515"/>
                  </a:lnTo>
                  <a:lnTo>
                    <a:pt x="4608" y="33525"/>
                  </a:lnTo>
                  <a:lnTo>
                    <a:pt x="4740" y="34534"/>
                  </a:lnTo>
                  <a:lnTo>
                    <a:pt x="4828" y="35543"/>
                  </a:lnTo>
                  <a:lnTo>
                    <a:pt x="4872" y="36552"/>
                  </a:lnTo>
                  <a:lnTo>
                    <a:pt x="4915" y="37562"/>
                  </a:lnTo>
                  <a:lnTo>
                    <a:pt x="4915" y="38571"/>
                  </a:lnTo>
                  <a:lnTo>
                    <a:pt x="4872" y="40633"/>
                  </a:lnTo>
                  <a:lnTo>
                    <a:pt x="4696" y="42652"/>
                  </a:lnTo>
                  <a:lnTo>
                    <a:pt x="4520" y="44714"/>
                  </a:lnTo>
                  <a:lnTo>
                    <a:pt x="4301" y="46776"/>
                  </a:lnTo>
                  <a:lnTo>
                    <a:pt x="4257" y="47566"/>
                  </a:lnTo>
                  <a:lnTo>
                    <a:pt x="3687" y="50857"/>
                  </a:lnTo>
                  <a:lnTo>
                    <a:pt x="3248" y="53753"/>
                  </a:lnTo>
                  <a:lnTo>
                    <a:pt x="2809" y="57044"/>
                  </a:lnTo>
                  <a:lnTo>
                    <a:pt x="2283" y="60467"/>
                  </a:lnTo>
                  <a:lnTo>
                    <a:pt x="1800" y="62573"/>
                  </a:lnTo>
                  <a:lnTo>
                    <a:pt x="1098" y="64943"/>
                  </a:lnTo>
                  <a:lnTo>
                    <a:pt x="440" y="67620"/>
                  </a:lnTo>
                  <a:lnTo>
                    <a:pt x="440" y="67663"/>
                  </a:lnTo>
                  <a:lnTo>
                    <a:pt x="396" y="69199"/>
                  </a:lnTo>
                  <a:lnTo>
                    <a:pt x="89" y="73280"/>
                  </a:lnTo>
                  <a:lnTo>
                    <a:pt x="1" y="75299"/>
                  </a:lnTo>
                  <a:lnTo>
                    <a:pt x="1" y="75343"/>
                  </a:lnTo>
                  <a:lnTo>
                    <a:pt x="396" y="76922"/>
                  </a:lnTo>
                  <a:lnTo>
                    <a:pt x="440" y="77010"/>
                  </a:lnTo>
                  <a:lnTo>
                    <a:pt x="5223" y="81047"/>
                  </a:lnTo>
                  <a:lnTo>
                    <a:pt x="5310" y="81091"/>
                  </a:lnTo>
                  <a:lnTo>
                    <a:pt x="5398" y="81091"/>
                  </a:lnTo>
                  <a:lnTo>
                    <a:pt x="5442" y="81047"/>
                  </a:lnTo>
                  <a:lnTo>
                    <a:pt x="5486" y="81003"/>
                  </a:lnTo>
                  <a:lnTo>
                    <a:pt x="5486" y="80915"/>
                  </a:lnTo>
                  <a:lnTo>
                    <a:pt x="5486" y="80871"/>
                  </a:lnTo>
                  <a:lnTo>
                    <a:pt x="5442" y="80784"/>
                  </a:lnTo>
                  <a:lnTo>
                    <a:pt x="703" y="76791"/>
                  </a:lnTo>
                  <a:lnTo>
                    <a:pt x="352" y="75255"/>
                  </a:lnTo>
                  <a:lnTo>
                    <a:pt x="440" y="73280"/>
                  </a:lnTo>
                  <a:lnTo>
                    <a:pt x="747" y="69243"/>
                  </a:lnTo>
                  <a:lnTo>
                    <a:pt x="791" y="67707"/>
                  </a:lnTo>
                  <a:lnTo>
                    <a:pt x="1405" y="65031"/>
                  </a:lnTo>
                  <a:lnTo>
                    <a:pt x="2151" y="62661"/>
                  </a:lnTo>
                  <a:lnTo>
                    <a:pt x="2634" y="60555"/>
                  </a:lnTo>
                  <a:lnTo>
                    <a:pt x="3160" y="57088"/>
                  </a:lnTo>
                  <a:lnTo>
                    <a:pt x="3599" y="53797"/>
                  </a:lnTo>
                  <a:lnTo>
                    <a:pt x="4038" y="50901"/>
                  </a:lnTo>
                  <a:lnTo>
                    <a:pt x="4564" y="47610"/>
                  </a:lnTo>
                  <a:lnTo>
                    <a:pt x="4652" y="46820"/>
                  </a:lnTo>
                  <a:lnTo>
                    <a:pt x="4872" y="44758"/>
                  </a:lnTo>
                  <a:lnTo>
                    <a:pt x="5047" y="42652"/>
                  </a:lnTo>
                  <a:lnTo>
                    <a:pt x="5223" y="40633"/>
                  </a:lnTo>
                  <a:lnTo>
                    <a:pt x="5266" y="38571"/>
                  </a:lnTo>
                  <a:lnTo>
                    <a:pt x="5266" y="37562"/>
                  </a:lnTo>
                  <a:lnTo>
                    <a:pt x="5223" y="36508"/>
                  </a:lnTo>
                  <a:lnTo>
                    <a:pt x="5179" y="35499"/>
                  </a:lnTo>
                  <a:lnTo>
                    <a:pt x="5091" y="34490"/>
                  </a:lnTo>
                  <a:lnTo>
                    <a:pt x="4959" y="33481"/>
                  </a:lnTo>
                  <a:lnTo>
                    <a:pt x="4784" y="32428"/>
                  </a:lnTo>
                  <a:lnTo>
                    <a:pt x="4564" y="31418"/>
                  </a:lnTo>
                  <a:lnTo>
                    <a:pt x="4301" y="30365"/>
                  </a:lnTo>
                  <a:lnTo>
                    <a:pt x="3423" y="27206"/>
                  </a:lnTo>
                  <a:lnTo>
                    <a:pt x="1624" y="21940"/>
                  </a:lnTo>
                  <a:lnTo>
                    <a:pt x="1756" y="21457"/>
                  </a:lnTo>
                  <a:lnTo>
                    <a:pt x="2326" y="20975"/>
                  </a:lnTo>
                  <a:lnTo>
                    <a:pt x="3818" y="20053"/>
                  </a:lnTo>
                  <a:lnTo>
                    <a:pt x="5705" y="19044"/>
                  </a:lnTo>
                  <a:lnTo>
                    <a:pt x="8206" y="18386"/>
                  </a:lnTo>
                  <a:lnTo>
                    <a:pt x="10049" y="17464"/>
                  </a:lnTo>
                  <a:lnTo>
                    <a:pt x="11892" y="16148"/>
                  </a:lnTo>
                  <a:lnTo>
                    <a:pt x="13955" y="15051"/>
                  </a:lnTo>
                  <a:lnTo>
                    <a:pt x="15315" y="14612"/>
                  </a:lnTo>
                  <a:lnTo>
                    <a:pt x="15403" y="14568"/>
                  </a:lnTo>
                  <a:lnTo>
                    <a:pt x="16719" y="13559"/>
                  </a:lnTo>
                  <a:lnTo>
                    <a:pt x="18869" y="11979"/>
                  </a:lnTo>
                  <a:lnTo>
                    <a:pt x="22906" y="10005"/>
                  </a:lnTo>
                  <a:lnTo>
                    <a:pt x="22950" y="10005"/>
                  </a:lnTo>
                  <a:lnTo>
                    <a:pt x="25100" y="8469"/>
                  </a:lnTo>
                  <a:lnTo>
                    <a:pt x="27470" y="6758"/>
                  </a:lnTo>
                  <a:lnTo>
                    <a:pt x="29883" y="4871"/>
                  </a:lnTo>
                  <a:lnTo>
                    <a:pt x="31726" y="3335"/>
                  </a:lnTo>
                  <a:lnTo>
                    <a:pt x="32297" y="2589"/>
                  </a:lnTo>
                  <a:lnTo>
                    <a:pt x="32297" y="2545"/>
                  </a:lnTo>
                  <a:lnTo>
                    <a:pt x="33043" y="219"/>
                  </a:lnTo>
                  <a:lnTo>
                    <a:pt x="33087" y="176"/>
                  </a:lnTo>
                  <a:lnTo>
                    <a:pt x="33043" y="88"/>
                  </a:lnTo>
                  <a:lnTo>
                    <a:pt x="32999" y="44"/>
                  </a:lnTo>
                  <a:lnTo>
                    <a:pt x="32955" y="0"/>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2" name="Google Shape;4882;p91"/>
            <p:cNvSpPr/>
            <p:nvPr/>
          </p:nvSpPr>
          <p:spPr>
            <a:xfrm>
              <a:off x="4899325" y="2920575"/>
              <a:ext cx="796450" cy="2115050"/>
            </a:xfrm>
            <a:custGeom>
              <a:rect b="b" l="l" r="r" t="t"/>
              <a:pathLst>
                <a:path extrusionOk="0" h="84602" w="31858">
                  <a:moveTo>
                    <a:pt x="31638" y="0"/>
                  </a:moveTo>
                  <a:lnTo>
                    <a:pt x="31594" y="44"/>
                  </a:lnTo>
                  <a:lnTo>
                    <a:pt x="31287" y="307"/>
                  </a:lnTo>
                  <a:lnTo>
                    <a:pt x="31243" y="395"/>
                  </a:lnTo>
                  <a:lnTo>
                    <a:pt x="30322" y="3730"/>
                  </a:lnTo>
                  <a:lnTo>
                    <a:pt x="29005" y="6275"/>
                  </a:lnTo>
                  <a:lnTo>
                    <a:pt x="25890" y="8688"/>
                  </a:lnTo>
                  <a:lnTo>
                    <a:pt x="23608" y="10356"/>
                  </a:lnTo>
                  <a:lnTo>
                    <a:pt x="20361" y="12155"/>
                  </a:lnTo>
                  <a:lnTo>
                    <a:pt x="17991" y="14042"/>
                  </a:lnTo>
                  <a:lnTo>
                    <a:pt x="16456" y="15270"/>
                  </a:lnTo>
                  <a:lnTo>
                    <a:pt x="14525" y="16016"/>
                  </a:lnTo>
                  <a:lnTo>
                    <a:pt x="14481" y="16016"/>
                  </a:lnTo>
                  <a:lnTo>
                    <a:pt x="10751" y="18518"/>
                  </a:lnTo>
                  <a:lnTo>
                    <a:pt x="8952" y="19439"/>
                  </a:lnTo>
                  <a:lnTo>
                    <a:pt x="6890" y="19966"/>
                  </a:lnTo>
                  <a:lnTo>
                    <a:pt x="6846" y="20010"/>
                  </a:lnTo>
                  <a:lnTo>
                    <a:pt x="3862" y="21721"/>
                  </a:lnTo>
                  <a:lnTo>
                    <a:pt x="1229" y="23213"/>
                  </a:lnTo>
                  <a:lnTo>
                    <a:pt x="834" y="23388"/>
                  </a:lnTo>
                  <a:lnTo>
                    <a:pt x="746" y="23432"/>
                  </a:lnTo>
                  <a:lnTo>
                    <a:pt x="702" y="23520"/>
                  </a:lnTo>
                  <a:lnTo>
                    <a:pt x="702" y="23564"/>
                  </a:lnTo>
                  <a:lnTo>
                    <a:pt x="746" y="23652"/>
                  </a:lnTo>
                  <a:lnTo>
                    <a:pt x="1624" y="24793"/>
                  </a:lnTo>
                  <a:lnTo>
                    <a:pt x="3379" y="30453"/>
                  </a:lnTo>
                  <a:lnTo>
                    <a:pt x="4125" y="33261"/>
                  </a:lnTo>
                  <a:lnTo>
                    <a:pt x="4652" y="36596"/>
                  </a:lnTo>
                  <a:lnTo>
                    <a:pt x="4783" y="40326"/>
                  </a:lnTo>
                  <a:lnTo>
                    <a:pt x="4696" y="43880"/>
                  </a:lnTo>
                  <a:lnTo>
                    <a:pt x="4608" y="45109"/>
                  </a:lnTo>
                  <a:lnTo>
                    <a:pt x="4520" y="46338"/>
                  </a:lnTo>
                  <a:lnTo>
                    <a:pt x="4301" y="48839"/>
                  </a:lnTo>
                  <a:lnTo>
                    <a:pt x="3994" y="51252"/>
                  </a:lnTo>
                  <a:lnTo>
                    <a:pt x="3686" y="53666"/>
                  </a:lnTo>
                  <a:lnTo>
                    <a:pt x="3291" y="56386"/>
                  </a:lnTo>
                  <a:lnTo>
                    <a:pt x="2984" y="59151"/>
                  </a:lnTo>
                  <a:lnTo>
                    <a:pt x="2589" y="61608"/>
                  </a:lnTo>
                  <a:lnTo>
                    <a:pt x="2282" y="63276"/>
                  </a:lnTo>
                  <a:lnTo>
                    <a:pt x="1668" y="65470"/>
                  </a:lnTo>
                  <a:lnTo>
                    <a:pt x="1097" y="67576"/>
                  </a:lnTo>
                  <a:lnTo>
                    <a:pt x="702" y="69550"/>
                  </a:lnTo>
                  <a:lnTo>
                    <a:pt x="351" y="71393"/>
                  </a:lnTo>
                  <a:lnTo>
                    <a:pt x="132" y="73105"/>
                  </a:lnTo>
                  <a:lnTo>
                    <a:pt x="44" y="74684"/>
                  </a:lnTo>
                  <a:lnTo>
                    <a:pt x="0" y="75430"/>
                  </a:lnTo>
                  <a:lnTo>
                    <a:pt x="44" y="76132"/>
                  </a:lnTo>
                  <a:lnTo>
                    <a:pt x="88" y="76791"/>
                  </a:lnTo>
                  <a:lnTo>
                    <a:pt x="132" y="77449"/>
                  </a:lnTo>
                  <a:lnTo>
                    <a:pt x="790" y="79643"/>
                  </a:lnTo>
                  <a:lnTo>
                    <a:pt x="834" y="79687"/>
                  </a:lnTo>
                  <a:lnTo>
                    <a:pt x="1361" y="80652"/>
                  </a:lnTo>
                  <a:lnTo>
                    <a:pt x="1405" y="80696"/>
                  </a:lnTo>
                  <a:lnTo>
                    <a:pt x="6363" y="84558"/>
                  </a:lnTo>
                  <a:lnTo>
                    <a:pt x="6495" y="84601"/>
                  </a:lnTo>
                  <a:lnTo>
                    <a:pt x="6539" y="84558"/>
                  </a:lnTo>
                  <a:lnTo>
                    <a:pt x="6626" y="84514"/>
                  </a:lnTo>
                  <a:lnTo>
                    <a:pt x="6626" y="84470"/>
                  </a:lnTo>
                  <a:lnTo>
                    <a:pt x="6626" y="84382"/>
                  </a:lnTo>
                  <a:lnTo>
                    <a:pt x="6626" y="84338"/>
                  </a:lnTo>
                  <a:lnTo>
                    <a:pt x="6582" y="84294"/>
                  </a:lnTo>
                  <a:lnTo>
                    <a:pt x="1668" y="80433"/>
                  </a:lnTo>
                  <a:lnTo>
                    <a:pt x="1141" y="79555"/>
                  </a:lnTo>
                  <a:lnTo>
                    <a:pt x="483" y="77361"/>
                  </a:lnTo>
                  <a:lnTo>
                    <a:pt x="395" y="76747"/>
                  </a:lnTo>
                  <a:lnTo>
                    <a:pt x="395" y="76089"/>
                  </a:lnTo>
                  <a:lnTo>
                    <a:pt x="351" y="75387"/>
                  </a:lnTo>
                  <a:lnTo>
                    <a:pt x="395" y="74641"/>
                  </a:lnTo>
                  <a:lnTo>
                    <a:pt x="483" y="73105"/>
                  </a:lnTo>
                  <a:lnTo>
                    <a:pt x="702" y="71393"/>
                  </a:lnTo>
                  <a:lnTo>
                    <a:pt x="1054" y="69594"/>
                  </a:lnTo>
                  <a:lnTo>
                    <a:pt x="1448" y="67620"/>
                  </a:lnTo>
                  <a:lnTo>
                    <a:pt x="2019" y="65557"/>
                  </a:lnTo>
                  <a:lnTo>
                    <a:pt x="2633" y="63363"/>
                  </a:lnTo>
                  <a:lnTo>
                    <a:pt x="2633" y="63319"/>
                  </a:lnTo>
                  <a:lnTo>
                    <a:pt x="2940" y="61696"/>
                  </a:lnTo>
                  <a:lnTo>
                    <a:pt x="3335" y="59195"/>
                  </a:lnTo>
                  <a:lnTo>
                    <a:pt x="3642" y="56430"/>
                  </a:lnTo>
                  <a:lnTo>
                    <a:pt x="3994" y="53710"/>
                  </a:lnTo>
                  <a:lnTo>
                    <a:pt x="4345" y="51296"/>
                  </a:lnTo>
                  <a:lnTo>
                    <a:pt x="4652" y="48839"/>
                  </a:lnTo>
                  <a:lnTo>
                    <a:pt x="4871" y="46382"/>
                  </a:lnTo>
                  <a:lnTo>
                    <a:pt x="4959" y="45153"/>
                  </a:lnTo>
                  <a:lnTo>
                    <a:pt x="5047" y="43880"/>
                  </a:lnTo>
                  <a:lnTo>
                    <a:pt x="5134" y="40326"/>
                  </a:lnTo>
                  <a:lnTo>
                    <a:pt x="5003" y="36596"/>
                  </a:lnTo>
                  <a:lnTo>
                    <a:pt x="5003" y="36552"/>
                  </a:lnTo>
                  <a:lnTo>
                    <a:pt x="4476" y="33174"/>
                  </a:lnTo>
                  <a:lnTo>
                    <a:pt x="3686" y="30321"/>
                  </a:lnTo>
                  <a:lnTo>
                    <a:pt x="2589" y="26767"/>
                  </a:lnTo>
                  <a:lnTo>
                    <a:pt x="1931" y="24661"/>
                  </a:lnTo>
                  <a:lnTo>
                    <a:pt x="1931" y="24617"/>
                  </a:lnTo>
                  <a:lnTo>
                    <a:pt x="1185" y="23608"/>
                  </a:lnTo>
                  <a:lnTo>
                    <a:pt x="1361" y="23520"/>
                  </a:lnTo>
                  <a:lnTo>
                    <a:pt x="1405" y="23520"/>
                  </a:lnTo>
                  <a:lnTo>
                    <a:pt x="4037" y="22028"/>
                  </a:lnTo>
                  <a:lnTo>
                    <a:pt x="6977" y="20317"/>
                  </a:lnTo>
                  <a:lnTo>
                    <a:pt x="9040" y="19790"/>
                  </a:lnTo>
                  <a:lnTo>
                    <a:pt x="9084" y="19790"/>
                  </a:lnTo>
                  <a:lnTo>
                    <a:pt x="10927" y="18825"/>
                  </a:lnTo>
                  <a:lnTo>
                    <a:pt x="14656" y="16324"/>
                  </a:lnTo>
                  <a:lnTo>
                    <a:pt x="16631" y="15622"/>
                  </a:lnTo>
                  <a:lnTo>
                    <a:pt x="16675" y="15578"/>
                  </a:lnTo>
                  <a:lnTo>
                    <a:pt x="18211" y="14305"/>
                  </a:lnTo>
                  <a:lnTo>
                    <a:pt x="20536" y="12462"/>
                  </a:lnTo>
                  <a:lnTo>
                    <a:pt x="23784" y="10663"/>
                  </a:lnTo>
                  <a:lnTo>
                    <a:pt x="23784" y="10619"/>
                  </a:lnTo>
                  <a:lnTo>
                    <a:pt x="26109" y="8952"/>
                  </a:lnTo>
                  <a:lnTo>
                    <a:pt x="29225" y="6494"/>
                  </a:lnTo>
                  <a:lnTo>
                    <a:pt x="29269" y="6451"/>
                  </a:lnTo>
                  <a:lnTo>
                    <a:pt x="30673" y="3862"/>
                  </a:lnTo>
                  <a:lnTo>
                    <a:pt x="31550" y="527"/>
                  </a:lnTo>
                  <a:lnTo>
                    <a:pt x="31814" y="263"/>
                  </a:lnTo>
                  <a:lnTo>
                    <a:pt x="31858" y="220"/>
                  </a:lnTo>
                  <a:lnTo>
                    <a:pt x="31858" y="132"/>
                  </a:lnTo>
                  <a:lnTo>
                    <a:pt x="31858" y="88"/>
                  </a:lnTo>
                  <a:lnTo>
                    <a:pt x="31814" y="44"/>
                  </a:lnTo>
                  <a:lnTo>
                    <a:pt x="31770" y="0"/>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3" name="Google Shape;4883;p91"/>
            <p:cNvSpPr/>
            <p:nvPr/>
          </p:nvSpPr>
          <p:spPr>
            <a:xfrm>
              <a:off x="5289850" y="2869000"/>
              <a:ext cx="349975" cy="388375"/>
            </a:xfrm>
            <a:custGeom>
              <a:rect b="b" l="l" r="r" t="t"/>
              <a:pathLst>
                <a:path extrusionOk="0" h="15535" w="13999">
                  <a:moveTo>
                    <a:pt x="13779" y="1"/>
                  </a:moveTo>
                  <a:lnTo>
                    <a:pt x="13735" y="45"/>
                  </a:lnTo>
                  <a:lnTo>
                    <a:pt x="12902" y="527"/>
                  </a:lnTo>
                  <a:lnTo>
                    <a:pt x="9128" y="3116"/>
                  </a:lnTo>
                  <a:lnTo>
                    <a:pt x="7285" y="4169"/>
                  </a:lnTo>
                  <a:lnTo>
                    <a:pt x="5486" y="5310"/>
                  </a:lnTo>
                  <a:lnTo>
                    <a:pt x="5442" y="5398"/>
                  </a:lnTo>
                  <a:lnTo>
                    <a:pt x="5442" y="5442"/>
                  </a:lnTo>
                  <a:lnTo>
                    <a:pt x="4740" y="8908"/>
                  </a:lnTo>
                  <a:lnTo>
                    <a:pt x="4433" y="10927"/>
                  </a:lnTo>
                  <a:lnTo>
                    <a:pt x="4257" y="11629"/>
                  </a:lnTo>
                  <a:lnTo>
                    <a:pt x="2019" y="13823"/>
                  </a:lnTo>
                  <a:lnTo>
                    <a:pt x="659" y="15008"/>
                  </a:lnTo>
                  <a:lnTo>
                    <a:pt x="89" y="15227"/>
                  </a:lnTo>
                  <a:lnTo>
                    <a:pt x="45" y="15271"/>
                  </a:lnTo>
                  <a:lnTo>
                    <a:pt x="1" y="15315"/>
                  </a:lnTo>
                  <a:lnTo>
                    <a:pt x="1" y="15359"/>
                  </a:lnTo>
                  <a:lnTo>
                    <a:pt x="1" y="15447"/>
                  </a:lnTo>
                  <a:lnTo>
                    <a:pt x="45" y="15534"/>
                  </a:lnTo>
                  <a:lnTo>
                    <a:pt x="220" y="15534"/>
                  </a:lnTo>
                  <a:lnTo>
                    <a:pt x="835" y="15315"/>
                  </a:lnTo>
                  <a:lnTo>
                    <a:pt x="878" y="15271"/>
                  </a:lnTo>
                  <a:lnTo>
                    <a:pt x="2283" y="14086"/>
                  </a:lnTo>
                  <a:lnTo>
                    <a:pt x="4521" y="11848"/>
                  </a:lnTo>
                  <a:lnTo>
                    <a:pt x="4564" y="11761"/>
                  </a:lnTo>
                  <a:lnTo>
                    <a:pt x="4784" y="11015"/>
                  </a:lnTo>
                  <a:lnTo>
                    <a:pt x="5091" y="8952"/>
                  </a:lnTo>
                  <a:lnTo>
                    <a:pt x="5749" y="5574"/>
                  </a:lnTo>
                  <a:lnTo>
                    <a:pt x="7461" y="4477"/>
                  </a:lnTo>
                  <a:lnTo>
                    <a:pt x="9304" y="3423"/>
                  </a:lnTo>
                  <a:lnTo>
                    <a:pt x="13077" y="791"/>
                  </a:lnTo>
                  <a:lnTo>
                    <a:pt x="13911" y="352"/>
                  </a:lnTo>
                  <a:lnTo>
                    <a:pt x="13955" y="308"/>
                  </a:lnTo>
                  <a:lnTo>
                    <a:pt x="13999" y="220"/>
                  </a:lnTo>
                  <a:lnTo>
                    <a:pt x="13999" y="176"/>
                  </a:lnTo>
                  <a:lnTo>
                    <a:pt x="13955" y="89"/>
                  </a:lnTo>
                  <a:lnTo>
                    <a:pt x="13911" y="45"/>
                  </a:lnTo>
                  <a:lnTo>
                    <a:pt x="13867" y="1"/>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4" name="Google Shape;4884;p91"/>
            <p:cNvSpPr/>
            <p:nvPr/>
          </p:nvSpPr>
          <p:spPr>
            <a:xfrm>
              <a:off x="5206475" y="2843775"/>
              <a:ext cx="405925" cy="426750"/>
            </a:xfrm>
            <a:custGeom>
              <a:rect b="b" l="l" r="r" t="t"/>
              <a:pathLst>
                <a:path extrusionOk="0" h="17070" w="16237">
                  <a:moveTo>
                    <a:pt x="16017" y="0"/>
                  </a:moveTo>
                  <a:lnTo>
                    <a:pt x="15973" y="44"/>
                  </a:lnTo>
                  <a:lnTo>
                    <a:pt x="12858" y="2107"/>
                  </a:lnTo>
                  <a:lnTo>
                    <a:pt x="10532" y="3511"/>
                  </a:lnTo>
                  <a:lnTo>
                    <a:pt x="8514" y="4740"/>
                  </a:lnTo>
                  <a:lnTo>
                    <a:pt x="6495" y="6188"/>
                  </a:lnTo>
                  <a:lnTo>
                    <a:pt x="4389" y="7636"/>
                  </a:lnTo>
                  <a:lnTo>
                    <a:pt x="4345" y="7636"/>
                  </a:lnTo>
                  <a:lnTo>
                    <a:pt x="3862" y="8250"/>
                  </a:lnTo>
                  <a:lnTo>
                    <a:pt x="3819" y="8338"/>
                  </a:lnTo>
                  <a:lnTo>
                    <a:pt x="3467" y="11541"/>
                  </a:lnTo>
                  <a:lnTo>
                    <a:pt x="3292" y="13998"/>
                  </a:lnTo>
                  <a:lnTo>
                    <a:pt x="3204" y="14744"/>
                  </a:lnTo>
                  <a:lnTo>
                    <a:pt x="2985" y="15008"/>
                  </a:lnTo>
                  <a:lnTo>
                    <a:pt x="1273" y="15841"/>
                  </a:lnTo>
                  <a:lnTo>
                    <a:pt x="1273" y="15885"/>
                  </a:lnTo>
                  <a:lnTo>
                    <a:pt x="89" y="16763"/>
                  </a:lnTo>
                  <a:lnTo>
                    <a:pt x="45" y="16807"/>
                  </a:lnTo>
                  <a:lnTo>
                    <a:pt x="1" y="16851"/>
                  </a:lnTo>
                  <a:lnTo>
                    <a:pt x="1" y="16938"/>
                  </a:lnTo>
                  <a:lnTo>
                    <a:pt x="45" y="16982"/>
                  </a:lnTo>
                  <a:lnTo>
                    <a:pt x="89" y="17070"/>
                  </a:lnTo>
                  <a:lnTo>
                    <a:pt x="176" y="17070"/>
                  </a:lnTo>
                  <a:lnTo>
                    <a:pt x="308" y="17026"/>
                  </a:lnTo>
                  <a:lnTo>
                    <a:pt x="1449" y="16148"/>
                  </a:lnTo>
                  <a:lnTo>
                    <a:pt x="3160" y="15315"/>
                  </a:lnTo>
                  <a:lnTo>
                    <a:pt x="3248" y="15271"/>
                  </a:lnTo>
                  <a:lnTo>
                    <a:pt x="3511" y="14920"/>
                  </a:lnTo>
                  <a:lnTo>
                    <a:pt x="3511" y="14832"/>
                  </a:lnTo>
                  <a:lnTo>
                    <a:pt x="3643" y="14042"/>
                  </a:lnTo>
                  <a:lnTo>
                    <a:pt x="3643" y="13998"/>
                  </a:lnTo>
                  <a:lnTo>
                    <a:pt x="3819" y="11541"/>
                  </a:lnTo>
                  <a:lnTo>
                    <a:pt x="4126" y="8426"/>
                  </a:lnTo>
                  <a:lnTo>
                    <a:pt x="4608" y="7899"/>
                  </a:lnTo>
                  <a:lnTo>
                    <a:pt x="6715" y="6495"/>
                  </a:lnTo>
                  <a:lnTo>
                    <a:pt x="8689" y="5047"/>
                  </a:lnTo>
                  <a:lnTo>
                    <a:pt x="10708" y="3818"/>
                  </a:lnTo>
                  <a:lnTo>
                    <a:pt x="13033" y="2414"/>
                  </a:lnTo>
                  <a:lnTo>
                    <a:pt x="16149" y="352"/>
                  </a:lnTo>
                  <a:lnTo>
                    <a:pt x="16193" y="308"/>
                  </a:lnTo>
                  <a:lnTo>
                    <a:pt x="16237" y="220"/>
                  </a:lnTo>
                  <a:lnTo>
                    <a:pt x="16237" y="176"/>
                  </a:lnTo>
                  <a:lnTo>
                    <a:pt x="16193" y="88"/>
                  </a:lnTo>
                  <a:lnTo>
                    <a:pt x="16149" y="44"/>
                  </a:lnTo>
                  <a:lnTo>
                    <a:pt x="16105" y="0"/>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5" name="Google Shape;4885;p91"/>
            <p:cNvSpPr/>
            <p:nvPr/>
          </p:nvSpPr>
          <p:spPr>
            <a:xfrm>
              <a:off x="5101175" y="2819650"/>
              <a:ext cx="483800" cy="494775"/>
            </a:xfrm>
            <a:custGeom>
              <a:rect b="b" l="l" r="r" t="t"/>
              <a:pathLst>
                <a:path extrusionOk="0" h="19791" w="19352">
                  <a:moveTo>
                    <a:pt x="19088" y="0"/>
                  </a:moveTo>
                  <a:lnTo>
                    <a:pt x="15929" y="2063"/>
                  </a:lnTo>
                  <a:lnTo>
                    <a:pt x="14130" y="3203"/>
                  </a:lnTo>
                  <a:lnTo>
                    <a:pt x="11892" y="4520"/>
                  </a:lnTo>
                  <a:lnTo>
                    <a:pt x="9874" y="5880"/>
                  </a:lnTo>
                  <a:lnTo>
                    <a:pt x="7811" y="7065"/>
                  </a:lnTo>
                  <a:lnTo>
                    <a:pt x="5880" y="8206"/>
                  </a:lnTo>
                  <a:lnTo>
                    <a:pt x="3818" y="9566"/>
                  </a:lnTo>
                  <a:lnTo>
                    <a:pt x="3774" y="9610"/>
                  </a:lnTo>
                  <a:lnTo>
                    <a:pt x="3423" y="9961"/>
                  </a:lnTo>
                  <a:lnTo>
                    <a:pt x="3379" y="10005"/>
                  </a:lnTo>
                  <a:lnTo>
                    <a:pt x="3379" y="10093"/>
                  </a:lnTo>
                  <a:lnTo>
                    <a:pt x="3379" y="14525"/>
                  </a:lnTo>
                  <a:lnTo>
                    <a:pt x="3511" y="16411"/>
                  </a:lnTo>
                  <a:lnTo>
                    <a:pt x="3291" y="17113"/>
                  </a:lnTo>
                  <a:lnTo>
                    <a:pt x="746" y="19220"/>
                  </a:lnTo>
                  <a:lnTo>
                    <a:pt x="132" y="19483"/>
                  </a:lnTo>
                  <a:lnTo>
                    <a:pt x="44" y="19527"/>
                  </a:lnTo>
                  <a:lnTo>
                    <a:pt x="44" y="19571"/>
                  </a:lnTo>
                  <a:lnTo>
                    <a:pt x="0" y="19659"/>
                  </a:lnTo>
                  <a:lnTo>
                    <a:pt x="44" y="19702"/>
                  </a:lnTo>
                  <a:lnTo>
                    <a:pt x="88" y="19790"/>
                  </a:lnTo>
                  <a:lnTo>
                    <a:pt x="264" y="19790"/>
                  </a:lnTo>
                  <a:lnTo>
                    <a:pt x="878" y="19527"/>
                  </a:lnTo>
                  <a:lnTo>
                    <a:pt x="922" y="19483"/>
                  </a:lnTo>
                  <a:lnTo>
                    <a:pt x="3555" y="17377"/>
                  </a:lnTo>
                  <a:lnTo>
                    <a:pt x="3642" y="17289"/>
                  </a:lnTo>
                  <a:lnTo>
                    <a:pt x="3862" y="16455"/>
                  </a:lnTo>
                  <a:lnTo>
                    <a:pt x="3862" y="16411"/>
                  </a:lnTo>
                  <a:lnTo>
                    <a:pt x="3730" y="14525"/>
                  </a:lnTo>
                  <a:lnTo>
                    <a:pt x="3730" y="10136"/>
                  </a:lnTo>
                  <a:lnTo>
                    <a:pt x="4037" y="9873"/>
                  </a:lnTo>
                  <a:lnTo>
                    <a:pt x="6056" y="8513"/>
                  </a:lnTo>
                  <a:lnTo>
                    <a:pt x="7987" y="7328"/>
                  </a:lnTo>
                  <a:lnTo>
                    <a:pt x="10049" y="6187"/>
                  </a:lnTo>
                  <a:lnTo>
                    <a:pt x="12068" y="4783"/>
                  </a:lnTo>
                  <a:lnTo>
                    <a:pt x="14305" y="3467"/>
                  </a:lnTo>
                  <a:lnTo>
                    <a:pt x="16105" y="2370"/>
                  </a:lnTo>
                  <a:lnTo>
                    <a:pt x="19264" y="307"/>
                  </a:lnTo>
                  <a:lnTo>
                    <a:pt x="19308" y="263"/>
                  </a:lnTo>
                  <a:lnTo>
                    <a:pt x="19352" y="176"/>
                  </a:lnTo>
                  <a:lnTo>
                    <a:pt x="19352" y="132"/>
                  </a:lnTo>
                  <a:lnTo>
                    <a:pt x="19308" y="44"/>
                  </a:lnTo>
                  <a:lnTo>
                    <a:pt x="19264" y="0"/>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6" name="Google Shape;4886;p91"/>
            <p:cNvSpPr/>
            <p:nvPr/>
          </p:nvSpPr>
          <p:spPr>
            <a:xfrm>
              <a:off x="3975625" y="3259550"/>
              <a:ext cx="584750" cy="1657600"/>
            </a:xfrm>
            <a:custGeom>
              <a:rect b="b" l="l" r="r" t="t"/>
              <a:pathLst>
                <a:path extrusionOk="0" h="66304" w="23390">
                  <a:moveTo>
                    <a:pt x="922" y="0"/>
                  </a:moveTo>
                  <a:lnTo>
                    <a:pt x="835" y="44"/>
                  </a:lnTo>
                  <a:lnTo>
                    <a:pt x="835" y="88"/>
                  </a:lnTo>
                  <a:lnTo>
                    <a:pt x="308" y="1448"/>
                  </a:lnTo>
                  <a:lnTo>
                    <a:pt x="89" y="2194"/>
                  </a:lnTo>
                  <a:lnTo>
                    <a:pt x="1" y="2501"/>
                  </a:lnTo>
                  <a:lnTo>
                    <a:pt x="1" y="2589"/>
                  </a:lnTo>
                  <a:lnTo>
                    <a:pt x="352" y="5046"/>
                  </a:lnTo>
                  <a:lnTo>
                    <a:pt x="352" y="5090"/>
                  </a:lnTo>
                  <a:lnTo>
                    <a:pt x="1317" y="7197"/>
                  </a:lnTo>
                  <a:lnTo>
                    <a:pt x="1625" y="8601"/>
                  </a:lnTo>
                  <a:lnTo>
                    <a:pt x="1668" y="8601"/>
                  </a:lnTo>
                  <a:lnTo>
                    <a:pt x="3380" y="12769"/>
                  </a:lnTo>
                  <a:lnTo>
                    <a:pt x="4696" y="15709"/>
                  </a:lnTo>
                  <a:lnTo>
                    <a:pt x="5837" y="18298"/>
                  </a:lnTo>
                  <a:lnTo>
                    <a:pt x="6802" y="21063"/>
                  </a:lnTo>
                  <a:lnTo>
                    <a:pt x="6978" y="21984"/>
                  </a:lnTo>
                  <a:lnTo>
                    <a:pt x="7022" y="24529"/>
                  </a:lnTo>
                  <a:lnTo>
                    <a:pt x="7022" y="24573"/>
                  </a:lnTo>
                  <a:lnTo>
                    <a:pt x="7461" y="26855"/>
                  </a:lnTo>
                  <a:lnTo>
                    <a:pt x="7548" y="28522"/>
                  </a:lnTo>
                  <a:lnTo>
                    <a:pt x="7461" y="31331"/>
                  </a:lnTo>
                  <a:lnTo>
                    <a:pt x="7417" y="34358"/>
                  </a:lnTo>
                  <a:lnTo>
                    <a:pt x="7417" y="37825"/>
                  </a:lnTo>
                  <a:lnTo>
                    <a:pt x="7505" y="42740"/>
                  </a:lnTo>
                  <a:lnTo>
                    <a:pt x="7680" y="44758"/>
                  </a:lnTo>
                  <a:lnTo>
                    <a:pt x="7680" y="44802"/>
                  </a:lnTo>
                  <a:lnTo>
                    <a:pt x="8163" y="47128"/>
                  </a:lnTo>
                  <a:lnTo>
                    <a:pt x="8163" y="47171"/>
                  </a:lnTo>
                  <a:lnTo>
                    <a:pt x="8953" y="49366"/>
                  </a:lnTo>
                  <a:lnTo>
                    <a:pt x="9523" y="50331"/>
                  </a:lnTo>
                  <a:lnTo>
                    <a:pt x="9567" y="50375"/>
                  </a:lnTo>
                  <a:lnTo>
                    <a:pt x="10488" y="51252"/>
                  </a:lnTo>
                  <a:lnTo>
                    <a:pt x="10488" y="51296"/>
                  </a:lnTo>
                  <a:lnTo>
                    <a:pt x="13033" y="52876"/>
                  </a:lnTo>
                  <a:lnTo>
                    <a:pt x="15228" y="54368"/>
                  </a:lnTo>
                  <a:lnTo>
                    <a:pt x="17246" y="56079"/>
                  </a:lnTo>
                  <a:lnTo>
                    <a:pt x="18431" y="57132"/>
                  </a:lnTo>
                  <a:lnTo>
                    <a:pt x="19835" y="58098"/>
                  </a:lnTo>
                  <a:lnTo>
                    <a:pt x="22731" y="62573"/>
                  </a:lnTo>
                  <a:lnTo>
                    <a:pt x="23038" y="63363"/>
                  </a:lnTo>
                  <a:lnTo>
                    <a:pt x="22775" y="66084"/>
                  </a:lnTo>
                  <a:lnTo>
                    <a:pt x="22775" y="66172"/>
                  </a:lnTo>
                  <a:lnTo>
                    <a:pt x="22819" y="66216"/>
                  </a:lnTo>
                  <a:lnTo>
                    <a:pt x="22863" y="66259"/>
                  </a:lnTo>
                  <a:lnTo>
                    <a:pt x="22907" y="66303"/>
                  </a:lnTo>
                  <a:lnTo>
                    <a:pt x="22950" y="66303"/>
                  </a:lnTo>
                  <a:lnTo>
                    <a:pt x="23038" y="66259"/>
                  </a:lnTo>
                  <a:lnTo>
                    <a:pt x="23126" y="66128"/>
                  </a:lnTo>
                  <a:lnTo>
                    <a:pt x="23389" y="63363"/>
                  </a:lnTo>
                  <a:lnTo>
                    <a:pt x="23389" y="63276"/>
                  </a:lnTo>
                  <a:lnTo>
                    <a:pt x="23038" y="62442"/>
                  </a:lnTo>
                  <a:lnTo>
                    <a:pt x="23038" y="62398"/>
                  </a:lnTo>
                  <a:lnTo>
                    <a:pt x="20098" y="57878"/>
                  </a:lnTo>
                  <a:lnTo>
                    <a:pt x="20054" y="57791"/>
                  </a:lnTo>
                  <a:lnTo>
                    <a:pt x="18650" y="56869"/>
                  </a:lnTo>
                  <a:lnTo>
                    <a:pt x="17465" y="55816"/>
                  </a:lnTo>
                  <a:lnTo>
                    <a:pt x="15403" y="54105"/>
                  </a:lnTo>
                  <a:lnTo>
                    <a:pt x="13209" y="52613"/>
                  </a:lnTo>
                  <a:lnTo>
                    <a:pt x="10708" y="50989"/>
                  </a:lnTo>
                  <a:lnTo>
                    <a:pt x="9830" y="50111"/>
                  </a:lnTo>
                  <a:lnTo>
                    <a:pt x="9260" y="49234"/>
                  </a:lnTo>
                  <a:lnTo>
                    <a:pt x="8514" y="47040"/>
                  </a:lnTo>
                  <a:lnTo>
                    <a:pt x="8031" y="44758"/>
                  </a:lnTo>
                  <a:lnTo>
                    <a:pt x="7856" y="42696"/>
                  </a:lnTo>
                  <a:lnTo>
                    <a:pt x="7768" y="37825"/>
                  </a:lnTo>
                  <a:lnTo>
                    <a:pt x="7768" y="34402"/>
                  </a:lnTo>
                  <a:lnTo>
                    <a:pt x="7812" y="31375"/>
                  </a:lnTo>
                  <a:lnTo>
                    <a:pt x="7899" y="28522"/>
                  </a:lnTo>
                  <a:lnTo>
                    <a:pt x="7812" y="26811"/>
                  </a:lnTo>
                  <a:lnTo>
                    <a:pt x="7373" y="24485"/>
                  </a:lnTo>
                  <a:lnTo>
                    <a:pt x="7329" y="21940"/>
                  </a:lnTo>
                  <a:lnTo>
                    <a:pt x="7329" y="21896"/>
                  </a:lnTo>
                  <a:lnTo>
                    <a:pt x="7153" y="20975"/>
                  </a:lnTo>
                  <a:lnTo>
                    <a:pt x="7153" y="20931"/>
                  </a:lnTo>
                  <a:lnTo>
                    <a:pt x="6144" y="18167"/>
                  </a:lnTo>
                  <a:lnTo>
                    <a:pt x="5003" y="15534"/>
                  </a:lnTo>
                  <a:lnTo>
                    <a:pt x="3731" y="12638"/>
                  </a:lnTo>
                  <a:lnTo>
                    <a:pt x="1976" y="8469"/>
                  </a:lnTo>
                  <a:lnTo>
                    <a:pt x="1668" y="7109"/>
                  </a:lnTo>
                  <a:lnTo>
                    <a:pt x="1625" y="7065"/>
                  </a:lnTo>
                  <a:lnTo>
                    <a:pt x="703" y="4959"/>
                  </a:lnTo>
                  <a:lnTo>
                    <a:pt x="352" y="2545"/>
                  </a:lnTo>
                  <a:lnTo>
                    <a:pt x="440" y="2238"/>
                  </a:lnTo>
                  <a:lnTo>
                    <a:pt x="615" y="1668"/>
                  </a:lnTo>
                  <a:lnTo>
                    <a:pt x="1142" y="220"/>
                  </a:lnTo>
                  <a:lnTo>
                    <a:pt x="1142" y="176"/>
                  </a:lnTo>
                  <a:lnTo>
                    <a:pt x="1142" y="88"/>
                  </a:lnTo>
                  <a:lnTo>
                    <a:pt x="1098" y="44"/>
                  </a:lnTo>
                  <a:lnTo>
                    <a:pt x="1054" y="0"/>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7" name="Google Shape;4887;p91"/>
            <p:cNvSpPr/>
            <p:nvPr/>
          </p:nvSpPr>
          <p:spPr>
            <a:xfrm>
              <a:off x="3940525" y="2730775"/>
              <a:ext cx="589125" cy="2188575"/>
            </a:xfrm>
            <a:custGeom>
              <a:rect b="b" l="l" r="r" t="t"/>
              <a:pathLst>
                <a:path extrusionOk="0" h="87543" w="23565">
                  <a:moveTo>
                    <a:pt x="18869" y="1"/>
                  </a:moveTo>
                  <a:lnTo>
                    <a:pt x="18826" y="45"/>
                  </a:lnTo>
                  <a:lnTo>
                    <a:pt x="14964" y="2151"/>
                  </a:lnTo>
                  <a:lnTo>
                    <a:pt x="12507" y="3818"/>
                  </a:lnTo>
                  <a:lnTo>
                    <a:pt x="10049" y="5530"/>
                  </a:lnTo>
                  <a:lnTo>
                    <a:pt x="8909" y="6451"/>
                  </a:lnTo>
                  <a:lnTo>
                    <a:pt x="8865" y="6495"/>
                  </a:lnTo>
                  <a:lnTo>
                    <a:pt x="6276" y="9347"/>
                  </a:lnTo>
                  <a:lnTo>
                    <a:pt x="6232" y="9391"/>
                  </a:lnTo>
                  <a:lnTo>
                    <a:pt x="5442" y="10576"/>
                  </a:lnTo>
                  <a:lnTo>
                    <a:pt x="1580" y="17860"/>
                  </a:lnTo>
                  <a:lnTo>
                    <a:pt x="791" y="20098"/>
                  </a:lnTo>
                  <a:lnTo>
                    <a:pt x="264" y="21678"/>
                  </a:lnTo>
                  <a:lnTo>
                    <a:pt x="1" y="22511"/>
                  </a:lnTo>
                  <a:lnTo>
                    <a:pt x="1" y="25276"/>
                  </a:lnTo>
                  <a:lnTo>
                    <a:pt x="1" y="25320"/>
                  </a:lnTo>
                  <a:lnTo>
                    <a:pt x="1229" y="29620"/>
                  </a:lnTo>
                  <a:lnTo>
                    <a:pt x="1273" y="29620"/>
                  </a:lnTo>
                  <a:lnTo>
                    <a:pt x="2370" y="31726"/>
                  </a:lnTo>
                  <a:lnTo>
                    <a:pt x="4082" y="35544"/>
                  </a:lnTo>
                  <a:lnTo>
                    <a:pt x="5266" y="38177"/>
                  </a:lnTo>
                  <a:lnTo>
                    <a:pt x="6276" y="40546"/>
                  </a:lnTo>
                  <a:lnTo>
                    <a:pt x="6890" y="42038"/>
                  </a:lnTo>
                  <a:lnTo>
                    <a:pt x="7285" y="43223"/>
                  </a:lnTo>
                  <a:lnTo>
                    <a:pt x="7285" y="44847"/>
                  </a:lnTo>
                  <a:lnTo>
                    <a:pt x="7329" y="44890"/>
                  </a:lnTo>
                  <a:lnTo>
                    <a:pt x="7680" y="47128"/>
                  </a:lnTo>
                  <a:lnTo>
                    <a:pt x="7636" y="52043"/>
                  </a:lnTo>
                  <a:lnTo>
                    <a:pt x="7636" y="56431"/>
                  </a:lnTo>
                  <a:lnTo>
                    <a:pt x="7680" y="59854"/>
                  </a:lnTo>
                  <a:lnTo>
                    <a:pt x="7768" y="64373"/>
                  </a:lnTo>
                  <a:lnTo>
                    <a:pt x="7943" y="66787"/>
                  </a:lnTo>
                  <a:lnTo>
                    <a:pt x="8338" y="68586"/>
                  </a:lnTo>
                  <a:lnTo>
                    <a:pt x="8338" y="68630"/>
                  </a:lnTo>
                  <a:lnTo>
                    <a:pt x="9128" y="70868"/>
                  </a:lnTo>
                  <a:lnTo>
                    <a:pt x="10093" y="73149"/>
                  </a:lnTo>
                  <a:lnTo>
                    <a:pt x="10137" y="73193"/>
                  </a:lnTo>
                  <a:lnTo>
                    <a:pt x="11059" y="74466"/>
                  </a:lnTo>
                  <a:lnTo>
                    <a:pt x="11103" y="74510"/>
                  </a:lnTo>
                  <a:lnTo>
                    <a:pt x="13823" y="76660"/>
                  </a:lnTo>
                  <a:lnTo>
                    <a:pt x="16368" y="78898"/>
                  </a:lnTo>
                  <a:lnTo>
                    <a:pt x="17992" y="80346"/>
                  </a:lnTo>
                  <a:lnTo>
                    <a:pt x="18474" y="80697"/>
                  </a:lnTo>
                  <a:lnTo>
                    <a:pt x="21678" y="85260"/>
                  </a:lnTo>
                  <a:lnTo>
                    <a:pt x="23257" y="87454"/>
                  </a:lnTo>
                  <a:lnTo>
                    <a:pt x="23345" y="87498"/>
                  </a:lnTo>
                  <a:lnTo>
                    <a:pt x="23389" y="87542"/>
                  </a:lnTo>
                  <a:lnTo>
                    <a:pt x="23521" y="87498"/>
                  </a:lnTo>
                  <a:lnTo>
                    <a:pt x="23565" y="87454"/>
                  </a:lnTo>
                  <a:lnTo>
                    <a:pt x="23565" y="87367"/>
                  </a:lnTo>
                  <a:lnTo>
                    <a:pt x="23565" y="87323"/>
                  </a:lnTo>
                  <a:lnTo>
                    <a:pt x="23565" y="87235"/>
                  </a:lnTo>
                  <a:lnTo>
                    <a:pt x="21985" y="85041"/>
                  </a:lnTo>
                  <a:lnTo>
                    <a:pt x="18738" y="80477"/>
                  </a:lnTo>
                  <a:lnTo>
                    <a:pt x="18694" y="80433"/>
                  </a:lnTo>
                  <a:lnTo>
                    <a:pt x="18211" y="80082"/>
                  </a:lnTo>
                  <a:lnTo>
                    <a:pt x="16588" y="78634"/>
                  </a:lnTo>
                  <a:lnTo>
                    <a:pt x="14043" y="76353"/>
                  </a:lnTo>
                  <a:lnTo>
                    <a:pt x="11322" y="74246"/>
                  </a:lnTo>
                  <a:lnTo>
                    <a:pt x="10444" y="72974"/>
                  </a:lnTo>
                  <a:lnTo>
                    <a:pt x="9479" y="70736"/>
                  </a:lnTo>
                  <a:lnTo>
                    <a:pt x="8689" y="68498"/>
                  </a:lnTo>
                  <a:lnTo>
                    <a:pt x="8294" y="66743"/>
                  </a:lnTo>
                  <a:lnTo>
                    <a:pt x="8119" y="64373"/>
                  </a:lnTo>
                  <a:lnTo>
                    <a:pt x="8031" y="59854"/>
                  </a:lnTo>
                  <a:lnTo>
                    <a:pt x="7987" y="56431"/>
                  </a:lnTo>
                  <a:lnTo>
                    <a:pt x="7987" y="52043"/>
                  </a:lnTo>
                  <a:lnTo>
                    <a:pt x="8031" y="47084"/>
                  </a:lnTo>
                  <a:lnTo>
                    <a:pt x="7636" y="44847"/>
                  </a:lnTo>
                  <a:lnTo>
                    <a:pt x="7636" y="43223"/>
                  </a:lnTo>
                  <a:lnTo>
                    <a:pt x="7636" y="43179"/>
                  </a:lnTo>
                  <a:lnTo>
                    <a:pt x="7241" y="41907"/>
                  </a:lnTo>
                  <a:lnTo>
                    <a:pt x="6627" y="40415"/>
                  </a:lnTo>
                  <a:lnTo>
                    <a:pt x="5617" y="38001"/>
                  </a:lnTo>
                  <a:lnTo>
                    <a:pt x="4433" y="35412"/>
                  </a:lnTo>
                  <a:lnTo>
                    <a:pt x="2678" y="31595"/>
                  </a:lnTo>
                  <a:lnTo>
                    <a:pt x="1580" y="29488"/>
                  </a:lnTo>
                  <a:lnTo>
                    <a:pt x="352" y="25276"/>
                  </a:lnTo>
                  <a:lnTo>
                    <a:pt x="352" y="22555"/>
                  </a:lnTo>
                  <a:lnTo>
                    <a:pt x="1142" y="20230"/>
                  </a:lnTo>
                  <a:lnTo>
                    <a:pt x="1932" y="17992"/>
                  </a:lnTo>
                  <a:lnTo>
                    <a:pt x="5749" y="10752"/>
                  </a:lnTo>
                  <a:lnTo>
                    <a:pt x="6539" y="9567"/>
                  </a:lnTo>
                  <a:lnTo>
                    <a:pt x="9128" y="6715"/>
                  </a:lnTo>
                  <a:lnTo>
                    <a:pt x="10269" y="5837"/>
                  </a:lnTo>
                  <a:lnTo>
                    <a:pt x="12682" y="4082"/>
                  </a:lnTo>
                  <a:lnTo>
                    <a:pt x="15140" y="2458"/>
                  </a:lnTo>
                  <a:lnTo>
                    <a:pt x="19001" y="352"/>
                  </a:lnTo>
                  <a:lnTo>
                    <a:pt x="19045" y="308"/>
                  </a:lnTo>
                  <a:lnTo>
                    <a:pt x="19089" y="220"/>
                  </a:lnTo>
                  <a:lnTo>
                    <a:pt x="19089" y="176"/>
                  </a:lnTo>
                  <a:lnTo>
                    <a:pt x="19045" y="89"/>
                  </a:lnTo>
                  <a:lnTo>
                    <a:pt x="19001" y="45"/>
                  </a:lnTo>
                  <a:lnTo>
                    <a:pt x="18957" y="1"/>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8" name="Google Shape;4888;p91"/>
            <p:cNvSpPr/>
            <p:nvPr/>
          </p:nvSpPr>
          <p:spPr>
            <a:xfrm>
              <a:off x="4021700" y="2610100"/>
              <a:ext cx="687875" cy="2200625"/>
            </a:xfrm>
            <a:custGeom>
              <a:rect b="b" l="l" r="r" t="t"/>
              <a:pathLst>
                <a:path extrusionOk="0" h="88025" w="27515">
                  <a:moveTo>
                    <a:pt x="27251" y="1"/>
                  </a:moveTo>
                  <a:lnTo>
                    <a:pt x="25144" y="1186"/>
                  </a:lnTo>
                  <a:lnTo>
                    <a:pt x="22380" y="2590"/>
                  </a:lnTo>
                  <a:lnTo>
                    <a:pt x="20142" y="3643"/>
                  </a:lnTo>
                  <a:lnTo>
                    <a:pt x="17992" y="4872"/>
                  </a:lnTo>
                  <a:lnTo>
                    <a:pt x="14262" y="6978"/>
                  </a:lnTo>
                  <a:lnTo>
                    <a:pt x="12375" y="8119"/>
                  </a:lnTo>
                  <a:lnTo>
                    <a:pt x="10181" y="9611"/>
                  </a:lnTo>
                  <a:lnTo>
                    <a:pt x="8031" y="11103"/>
                  </a:lnTo>
                  <a:lnTo>
                    <a:pt x="6759" y="12068"/>
                  </a:lnTo>
                  <a:lnTo>
                    <a:pt x="6759" y="12112"/>
                  </a:lnTo>
                  <a:lnTo>
                    <a:pt x="5354" y="13867"/>
                  </a:lnTo>
                  <a:lnTo>
                    <a:pt x="3511" y="16193"/>
                  </a:lnTo>
                  <a:lnTo>
                    <a:pt x="3511" y="16237"/>
                  </a:lnTo>
                  <a:lnTo>
                    <a:pt x="2458" y="18518"/>
                  </a:lnTo>
                  <a:lnTo>
                    <a:pt x="1273" y="21502"/>
                  </a:lnTo>
                  <a:lnTo>
                    <a:pt x="264" y="24004"/>
                  </a:lnTo>
                  <a:lnTo>
                    <a:pt x="1" y="25013"/>
                  </a:lnTo>
                  <a:lnTo>
                    <a:pt x="1" y="25101"/>
                  </a:lnTo>
                  <a:lnTo>
                    <a:pt x="484" y="28523"/>
                  </a:lnTo>
                  <a:lnTo>
                    <a:pt x="659" y="30981"/>
                  </a:lnTo>
                  <a:lnTo>
                    <a:pt x="1186" y="33833"/>
                  </a:lnTo>
                  <a:lnTo>
                    <a:pt x="1186" y="33877"/>
                  </a:lnTo>
                  <a:lnTo>
                    <a:pt x="2897" y="38440"/>
                  </a:lnTo>
                  <a:lnTo>
                    <a:pt x="4038" y="41205"/>
                  </a:lnTo>
                  <a:lnTo>
                    <a:pt x="5047" y="43618"/>
                  </a:lnTo>
                  <a:lnTo>
                    <a:pt x="6056" y="46382"/>
                  </a:lnTo>
                  <a:lnTo>
                    <a:pt x="6232" y="47523"/>
                  </a:lnTo>
                  <a:lnTo>
                    <a:pt x="6232" y="50463"/>
                  </a:lnTo>
                  <a:lnTo>
                    <a:pt x="6232" y="50507"/>
                  </a:lnTo>
                  <a:lnTo>
                    <a:pt x="6715" y="53140"/>
                  </a:lnTo>
                  <a:lnTo>
                    <a:pt x="6934" y="54764"/>
                  </a:lnTo>
                  <a:lnTo>
                    <a:pt x="6846" y="57221"/>
                  </a:lnTo>
                  <a:lnTo>
                    <a:pt x="6759" y="60424"/>
                  </a:lnTo>
                  <a:lnTo>
                    <a:pt x="6759" y="63145"/>
                  </a:lnTo>
                  <a:lnTo>
                    <a:pt x="6759" y="65339"/>
                  </a:lnTo>
                  <a:lnTo>
                    <a:pt x="6759" y="67489"/>
                  </a:lnTo>
                  <a:lnTo>
                    <a:pt x="6934" y="69902"/>
                  </a:lnTo>
                  <a:lnTo>
                    <a:pt x="6934" y="69946"/>
                  </a:lnTo>
                  <a:lnTo>
                    <a:pt x="7461" y="72491"/>
                  </a:lnTo>
                  <a:lnTo>
                    <a:pt x="7724" y="73149"/>
                  </a:lnTo>
                  <a:lnTo>
                    <a:pt x="7812" y="73237"/>
                  </a:lnTo>
                  <a:lnTo>
                    <a:pt x="9567" y="74773"/>
                  </a:lnTo>
                  <a:lnTo>
                    <a:pt x="11629" y="76353"/>
                  </a:lnTo>
                  <a:lnTo>
                    <a:pt x="13736" y="77845"/>
                  </a:lnTo>
                  <a:lnTo>
                    <a:pt x="16061" y="79205"/>
                  </a:lnTo>
                  <a:lnTo>
                    <a:pt x="18080" y="80785"/>
                  </a:lnTo>
                  <a:lnTo>
                    <a:pt x="20098" y="82496"/>
                  </a:lnTo>
                  <a:lnTo>
                    <a:pt x="21195" y="84866"/>
                  </a:lnTo>
                  <a:lnTo>
                    <a:pt x="21327" y="87849"/>
                  </a:lnTo>
                  <a:lnTo>
                    <a:pt x="21327" y="87937"/>
                  </a:lnTo>
                  <a:lnTo>
                    <a:pt x="21371" y="87981"/>
                  </a:lnTo>
                  <a:lnTo>
                    <a:pt x="21502" y="88025"/>
                  </a:lnTo>
                  <a:lnTo>
                    <a:pt x="21546" y="88025"/>
                  </a:lnTo>
                  <a:lnTo>
                    <a:pt x="21634" y="87981"/>
                  </a:lnTo>
                  <a:lnTo>
                    <a:pt x="21634" y="87937"/>
                  </a:lnTo>
                  <a:lnTo>
                    <a:pt x="21678" y="87849"/>
                  </a:lnTo>
                  <a:lnTo>
                    <a:pt x="21546" y="84822"/>
                  </a:lnTo>
                  <a:lnTo>
                    <a:pt x="21546" y="84734"/>
                  </a:lnTo>
                  <a:lnTo>
                    <a:pt x="20405" y="82320"/>
                  </a:lnTo>
                  <a:lnTo>
                    <a:pt x="20362" y="82277"/>
                  </a:lnTo>
                  <a:lnTo>
                    <a:pt x="18299" y="80521"/>
                  </a:lnTo>
                  <a:lnTo>
                    <a:pt x="16281" y="78898"/>
                  </a:lnTo>
                  <a:lnTo>
                    <a:pt x="16237" y="78898"/>
                  </a:lnTo>
                  <a:lnTo>
                    <a:pt x="13955" y="77538"/>
                  </a:lnTo>
                  <a:lnTo>
                    <a:pt x="11849" y="76089"/>
                  </a:lnTo>
                  <a:lnTo>
                    <a:pt x="9830" y="74510"/>
                  </a:lnTo>
                  <a:lnTo>
                    <a:pt x="8031" y="73018"/>
                  </a:lnTo>
                  <a:lnTo>
                    <a:pt x="7812" y="72404"/>
                  </a:lnTo>
                  <a:lnTo>
                    <a:pt x="7285" y="69858"/>
                  </a:lnTo>
                  <a:lnTo>
                    <a:pt x="7110" y="67489"/>
                  </a:lnTo>
                  <a:lnTo>
                    <a:pt x="7110" y="65339"/>
                  </a:lnTo>
                  <a:lnTo>
                    <a:pt x="7110" y="63145"/>
                  </a:lnTo>
                  <a:lnTo>
                    <a:pt x="7110" y="60424"/>
                  </a:lnTo>
                  <a:lnTo>
                    <a:pt x="7197" y="57221"/>
                  </a:lnTo>
                  <a:lnTo>
                    <a:pt x="7285" y="54764"/>
                  </a:lnTo>
                  <a:lnTo>
                    <a:pt x="7285" y="54720"/>
                  </a:lnTo>
                  <a:lnTo>
                    <a:pt x="7066" y="53052"/>
                  </a:lnTo>
                  <a:lnTo>
                    <a:pt x="6583" y="50419"/>
                  </a:lnTo>
                  <a:lnTo>
                    <a:pt x="6583" y="47480"/>
                  </a:lnTo>
                  <a:lnTo>
                    <a:pt x="6364" y="46295"/>
                  </a:lnTo>
                  <a:lnTo>
                    <a:pt x="5354" y="43486"/>
                  </a:lnTo>
                  <a:lnTo>
                    <a:pt x="4389" y="41073"/>
                  </a:lnTo>
                  <a:lnTo>
                    <a:pt x="3204" y="38309"/>
                  </a:lnTo>
                  <a:lnTo>
                    <a:pt x="1537" y="33745"/>
                  </a:lnTo>
                  <a:lnTo>
                    <a:pt x="1010" y="30937"/>
                  </a:lnTo>
                  <a:lnTo>
                    <a:pt x="835" y="28479"/>
                  </a:lnTo>
                  <a:lnTo>
                    <a:pt x="352" y="25057"/>
                  </a:lnTo>
                  <a:lnTo>
                    <a:pt x="615" y="24091"/>
                  </a:lnTo>
                  <a:lnTo>
                    <a:pt x="1581" y="21634"/>
                  </a:lnTo>
                  <a:lnTo>
                    <a:pt x="2809" y="18650"/>
                  </a:lnTo>
                  <a:lnTo>
                    <a:pt x="3819" y="16368"/>
                  </a:lnTo>
                  <a:lnTo>
                    <a:pt x="5618" y="14087"/>
                  </a:lnTo>
                  <a:lnTo>
                    <a:pt x="7022" y="12331"/>
                  </a:lnTo>
                  <a:lnTo>
                    <a:pt x="8250" y="11366"/>
                  </a:lnTo>
                  <a:lnTo>
                    <a:pt x="10357" y="9874"/>
                  </a:lnTo>
                  <a:lnTo>
                    <a:pt x="12551" y="8426"/>
                  </a:lnTo>
                  <a:lnTo>
                    <a:pt x="14438" y="7285"/>
                  </a:lnTo>
                  <a:lnTo>
                    <a:pt x="18167" y="5179"/>
                  </a:lnTo>
                  <a:lnTo>
                    <a:pt x="20318" y="3950"/>
                  </a:lnTo>
                  <a:lnTo>
                    <a:pt x="22556" y="2897"/>
                  </a:lnTo>
                  <a:lnTo>
                    <a:pt x="25320" y="1493"/>
                  </a:lnTo>
                  <a:lnTo>
                    <a:pt x="27426" y="308"/>
                  </a:lnTo>
                  <a:lnTo>
                    <a:pt x="27470" y="264"/>
                  </a:lnTo>
                  <a:lnTo>
                    <a:pt x="27514" y="220"/>
                  </a:lnTo>
                  <a:lnTo>
                    <a:pt x="27514" y="133"/>
                  </a:lnTo>
                  <a:lnTo>
                    <a:pt x="27514" y="89"/>
                  </a:lnTo>
                  <a:lnTo>
                    <a:pt x="27470" y="1"/>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9" name="Google Shape;4889;p91"/>
            <p:cNvSpPr/>
            <p:nvPr/>
          </p:nvSpPr>
          <p:spPr>
            <a:xfrm>
              <a:off x="3872525" y="2722000"/>
              <a:ext cx="510125" cy="2108475"/>
            </a:xfrm>
            <a:custGeom>
              <a:rect b="b" l="l" r="r" t="t"/>
              <a:pathLst>
                <a:path extrusionOk="0" h="84339" w="20405">
                  <a:moveTo>
                    <a:pt x="19659" y="1"/>
                  </a:moveTo>
                  <a:lnTo>
                    <a:pt x="19615" y="45"/>
                  </a:lnTo>
                  <a:lnTo>
                    <a:pt x="17596" y="1054"/>
                  </a:lnTo>
                  <a:lnTo>
                    <a:pt x="15446" y="2370"/>
                  </a:lnTo>
                  <a:lnTo>
                    <a:pt x="12638" y="4389"/>
                  </a:lnTo>
                  <a:lnTo>
                    <a:pt x="11058" y="5486"/>
                  </a:lnTo>
                  <a:lnTo>
                    <a:pt x="7986" y="8382"/>
                  </a:lnTo>
                  <a:lnTo>
                    <a:pt x="5836" y="10357"/>
                  </a:lnTo>
                  <a:lnTo>
                    <a:pt x="5792" y="10400"/>
                  </a:lnTo>
                  <a:lnTo>
                    <a:pt x="2370" y="17728"/>
                  </a:lnTo>
                  <a:lnTo>
                    <a:pt x="702" y="21458"/>
                  </a:lnTo>
                  <a:lnTo>
                    <a:pt x="220" y="22643"/>
                  </a:lnTo>
                  <a:lnTo>
                    <a:pt x="44" y="23038"/>
                  </a:lnTo>
                  <a:lnTo>
                    <a:pt x="0" y="23213"/>
                  </a:lnTo>
                  <a:lnTo>
                    <a:pt x="44" y="23257"/>
                  </a:lnTo>
                  <a:lnTo>
                    <a:pt x="3160" y="31946"/>
                  </a:lnTo>
                  <a:lnTo>
                    <a:pt x="3160" y="31990"/>
                  </a:lnTo>
                  <a:lnTo>
                    <a:pt x="4476" y="34096"/>
                  </a:lnTo>
                  <a:lnTo>
                    <a:pt x="5924" y="37124"/>
                  </a:lnTo>
                  <a:lnTo>
                    <a:pt x="7635" y="40853"/>
                  </a:lnTo>
                  <a:lnTo>
                    <a:pt x="8689" y="43311"/>
                  </a:lnTo>
                  <a:lnTo>
                    <a:pt x="9127" y="46382"/>
                  </a:lnTo>
                  <a:lnTo>
                    <a:pt x="9171" y="49103"/>
                  </a:lnTo>
                  <a:lnTo>
                    <a:pt x="9171" y="53052"/>
                  </a:lnTo>
                  <a:lnTo>
                    <a:pt x="9215" y="55817"/>
                  </a:lnTo>
                  <a:lnTo>
                    <a:pt x="9171" y="58274"/>
                  </a:lnTo>
                  <a:lnTo>
                    <a:pt x="9259" y="62091"/>
                  </a:lnTo>
                  <a:lnTo>
                    <a:pt x="9391" y="65251"/>
                  </a:lnTo>
                  <a:lnTo>
                    <a:pt x="9522" y="67533"/>
                  </a:lnTo>
                  <a:lnTo>
                    <a:pt x="9654" y="68586"/>
                  </a:lnTo>
                  <a:lnTo>
                    <a:pt x="10400" y="70868"/>
                  </a:lnTo>
                  <a:lnTo>
                    <a:pt x="10400" y="70911"/>
                  </a:lnTo>
                  <a:lnTo>
                    <a:pt x="11672" y="73632"/>
                  </a:lnTo>
                  <a:lnTo>
                    <a:pt x="12769" y="75870"/>
                  </a:lnTo>
                  <a:lnTo>
                    <a:pt x="13340" y="77011"/>
                  </a:lnTo>
                  <a:lnTo>
                    <a:pt x="13340" y="77055"/>
                  </a:lnTo>
                  <a:lnTo>
                    <a:pt x="14393" y="78283"/>
                  </a:lnTo>
                  <a:lnTo>
                    <a:pt x="18342" y="82057"/>
                  </a:lnTo>
                  <a:lnTo>
                    <a:pt x="20097" y="84295"/>
                  </a:lnTo>
                  <a:lnTo>
                    <a:pt x="20141" y="84339"/>
                  </a:lnTo>
                  <a:lnTo>
                    <a:pt x="20229" y="84339"/>
                  </a:lnTo>
                  <a:lnTo>
                    <a:pt x="20317" y="84295"/>
                  </a:lnTo>
                  <a:lnTo>
                    <a:pt x="20361" y="84251"/>
                  </a:lnTo>
                  <a:lnTo>
                    <a:pt x="20405" y="84207"/>
                  </a:lnTo>
                  <a:lnTo>
                    <a:pt x="20405" y="84119"/>
                  </a:lnTo>
                  <a:lnTo>
                    <a:pt x="20361" y="84075"/>
                  </a:lnTo>
                  <a:lnTo>
                    <a:pt x="18606" y="81838"/>
                  </a:lnTo>
                  <a:lnTo>
                    <a:pt x="18562" y="81794"/>
                  </a:lnTo>
                  <a:lnTo>
                    <a:pt x="14656" y="78064"/>
                  </a:lnTo>
                  <a:lnTo>
                    <a:pt x="13647" y="76835"/>
                  </a:lnTo>
                  <a:lnTo>
                    <a:pt x="11980" y="73500"/>
                  </a:lnTo>
                  <a:lnTo>
                    <a:pt x="10751" y="70780"/>
                  </a:lnTo>
                  <a:lnTo>
                    <a:pt x="10005" y="68498"/>
                  </a:lnTo>
                  <a:lnTo>
                    <a:pt x="9873" y="67489"/>
                  </a:lnTo>
                  <a:lnTo>
                    <a:pt x="9742" y="65251"/>
                  </a:lnTo>
                  <a:lnTo>
                    <a:pt x="9610" y="62091"/>
                  </a:lnTo>
                  <a:lnTo>
                    <a:pt x="9522" y="58274"/>
                  </a:lnTo>
                  <a:lnTo>
                    <a:pt x="9566" y="55817"/>
                  </a:lnTo>
                  <a:lnTo>
                    <a:pt x="9522" y="53052"/>
                  </a:lnTo>
                  <a:lnTo>
                    <a:pt x="9522" y="49103"/>
                  </a:lnTo>
                  <a:lnTo>
                    <a:pt x="9478" y="46382"/>
                  </a:lnTo>
                  <a:lnTo>
                    <a:pt x="9478" y="46338"/>
                  </a:lnTo>
                  <a:lnTo>
                    <a:pt x="8996" y="43267"/>
                  </a:lnTo>
                  <a:lnTo>
                    <a:pt x="8996" y="43223"/>
                  </a:lnTo>
                  <a:lnTo>
                    <a:pt x="7943" y="40678"/>
                  </a:lnTo>
                  <a:lnTo>
                    <a:pt x="6231" y="36992"/>
                  </a:lnTo>
                  <a:lnTo>
                    <a:pt x="4783" y="33964"/>
                  </a:lnTo>
                  <a:lnTo>
                    <a:pt x="3467" y="31814"/>
                  </a:lnTo>
                  <a:lnTo>
                    <a:pt x="351" y="23170"/>
                  </a:lnTo>
                  <a:lnTo>
                    <a:pt x="571" y="22643"/>
                  </a:lnTo>
                  <a:lnTo>
                    <a:pt x="1009" y="21634"/>
                  </a:lnTo>
                  <a:lnTo>
                    <a:pt x="2458" y="18431"/>
                  </a:lnTo>
                  <a:lnTo>
                    <a:pt x="6100" y="10576"/>
                  </a:lnTo>
                  <a:lnTo>
                    <a:pt x="8250" y="8645"/>
                  </a:lnTo>
                  <a:lnTo>
                    <a:pt x="11277" y="5749"/>
                  </a:lnTo>
                  <a:lnTo>
                    <a:pt x="12857" y="4652"/>
                  </a:lnTo>
                  <a:lnTo>
                    <a:pt x="15666" y="2677"/>
                  </a:lnTo>
                  <a:lnTo>
                    <a:pt x="17772" y="1361"/>
                  </a:lnTo>
                  <a:lnTo>
                    <a:pt x="19746" y="352"/>
                  </a:lnTo>
                  <a:lnTo>
                    <a:pt x="19790" y="308"/>
                  </a:lnTo>
                  <a:lnTo>
                    <a:pt x="19834" y="220"/>
                  </a:lnTo>
                  <a:lnTo>
                    <a:pt x="19834" y="176"/>
                  </a:lnTo>
                  <a:lnTo>
                    <a:pt x="19834" y="89"/>
                  </a:lnTo>
                  <a:lnTo>
                    <a:pt x="19790" y="45"/>
                  </a:lnTo>
                  <a:lnTo>
                    <a:pt x="19746" y="1"/>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0" name="Google Shape;4890;p91"/>
            <p:cNvSpPr/>
            <p:nvPr/>
          </p:nvSpPr>
          <p:spPr>
            <a:xfrm>
              <a:off x="5263525" y="3312200"/>
              <a:ext cx="868875" cy="1159550"/>
            </a:xfrm>
            <a:custGeom>
              <a:rect b="b" l="l" r="r" t="t"/>
              <a:pathLst>
                <a:path extrusionOk="0" h="46382" w="34755">
                  <a:moveTo>
                    <a:pt x="34579" y="0"/>
                  </a:moveTo>
                  <a:lnTo>
                    <a:pt x="34491" y="44"/>
                  </a:lnTo>
                  <a:lnTo>
                    <a:pt x="31551" y="1799"/>
                  </a:lnTo>
                  <a:lnTo>
                    <a:pt x="31507" y="1799"/>
                  </a:lnTo>
                  <a:lnTo>
                    <a:pt x="30454" y="2633"/>
                  </a:lnTo>
                  <a:lnTo>
                    <a:pt x="30454" y="2677"/>
                  </a:lnTo>
                  <a:lnTo>
                    <a:pt x="28348" y="5003"/>
                  </a:lnTo>
                  <a:lnTo>
                    <a:pt x="25846" y="7416"/>
                  </a:lnTo>
                  <a:lnTo>
                    <a:pt x="23872" y="9171"/>
                  </a:lnTo>
                  <a:lnTo>
                    <a:pt x="20976" y="10927"/>
                  </a:lnTo>
                  <a:lnTo>
                    <a:pt x="20932" y="10927"/>
                  </a:lnTo>
                  <a:lnTo>
                    <a:pt x="20142" y="11716"/>
                  </a:lnTo>
                  <a:lnTo>
                    <a:pt x="20142" y="11760"/>
                  </a:lnTo>
                  <a:lnTo>
                    <a:pt x="18255" y="14262"/>
                  </a:lnTo>
                  <a:lnTo>
                    <a:pt x="17202" y="15578"/>
                  </a:lnTo>
                  <a:lnTo>
                    <a:pt x="15754" y="16631"/>
                  </a:lnTo>
                  <a:lnTo>
                    <a:pt x="15710" y="16631"/>
                  </a:lnTo>
                  <a:lnTo>
                    <a:pt x="13516" y="19308"/>
                  </a:lnTo>
                  <a:lnTo>
                    <a:pt x="12199" y="21238"/>
                  </a:lnTo>
                  <a:lnTo>
                    <a:pt x="10971" y="23257"/>
                  </a:lnTo>
                  <a:lnTo>
                    <a:pt x="9347" y="26329"/>
                  </a:lnTo>
                  <a:lnTo>
                    <a:pt x="8426" y="28128"/>
                  </a:lnTo>
                  <a:lnTo>
                    <a:pt x="8426" y="28172"/>
                  </a:lnTo>
                  <a:lnTo>
                    <a:pt x="8075" y="29444"/>
                  </a:lnTo>
                  <a:lnTo>
                    <a:pt x="8075" y="29488"/>
                  </a:lnTo>
                  <a:lnTo>
                    <a:pt x="7855" y="32209"/>
                  </a:lnTo>
                  <a:lnTo>
                    <a:pt x="7724" y="34052"/>
                  </a:lnTo>
                  <a:lnTo>
                    <a:pt x="7724" y="34139"/>
                  </a:lnTo>
                  <a:lnTo>
                    <a:pt x="8119" y="34797"/>
                  </a:lnTo>
                  <a:lnTo>
                    <a:pt x="8119" y="35631"/>
                  </a:lnTo>
                  <a:lnTo>
                    <a:pt x="7811" y="36553"/>
                  </a:lnTo>
                  <a:lnTo>
                    <a:pt x="6100" y="38791"/>
                  </a:lnTo>
                  <a:lnTo>
                    <a:pt x="5179" y="40239"/>
                  </a:lnTo>
                  <a:lnTo>
                    <a:pt x="4257" y="42169"/>
                  </a:lnTo>
                  <a:lnTo>
                    <a:pt x="3511" y="43091"/>
                  </a:lnTo>
                  <a:lnTo>
                    <a:pt x="1712" y="44188"/>
                  </a:lnTo>
                  <a:lnTo>
                    <a:pt x="1668" y="44232"/>
                  </a:lnTo>
                  <a:lnTo>
                    <a:pt x="922" y="44890"/>
                  </a:lnTo>
                  <a:lnTo>
                    <a:pt x="878" y="44934"/>
                  </a:lnTo>
                  <a:lnTo>
                    <a:pt x="45" y="46119"/>
                  </a:lnTo>
                  <a:lnTo>
                    <a:pt x="1" y="46162"/>
                  </a:lnTo>
                  <a:lnTo>
                    <a:pt x="1" y="46250"/>
                  </a:lnTo>
                  <a:lnTo>
                    <a:pt x="45" y="46294"/>
                  </a:lnTo>
                  <a:lnTo>
                    <a:pt x="88" y="46338"/>
                  </a:lnTo>
                  <a:lnTo>
                    <a:pt x="176" y="46382"/>
                  </a:lnTo>
                  <a:lnTo>
                    <a:pt x="264" y="46382"/>
                  </a:lnTo>
                  <a:lnTo>
                    <a:pt x="308" y="46294"/>
                  </a:lnTo>
                  <a:lnTo>
                    <a:pt x="1185" y="45153"/>
                  </a:lnTo>
                  <a:lnTo>
                    <a:pt x="1888" y="44495"/>
                  </a:lnTo>
                  <a:lnTo>
                    <a:pt x="3687" y="43398"/>
                  </a:lnTo>
                  <a:lnTo>
                    <a:pt x="3731" y="43354"/>
                  </a:lnTo>
                  <a:lnTo>
                    <a:pt x="4520" y="42389"/>
                  </a:lnTo>
                  <a:lnTo>
                    <a:pt x="4564" y="42345"/>
                  </a:lnTo>
                  <a:lnTo>
                    <a:pt x="5486" y="40414"/>
                  </a:lnTo>
                  <a:lnTo>
                    <a:pt x="6407" y="38966"/>
                  </a:lnTo>
                  <a:lnTo>
                    <a:pt x="8119" y="36728"/>
                  </a:lnTo>
                  <a:lnTo>
                    <a:pt x="8162" y="36684"/>
                  </a:lnTo>
                  <a:lnTo>
                    <a:pt x="8426" y="35719"/>
                  </a:lnTo>
                  <a:lnTo>
                    <a:pt x="8470" y="35675"/>
                  </a:lnTo>
                  <a:lnTo>
                    <a:pt x="8470" y="34754"/>
                  </a:lnTo>
                  <a:lnTo>
                    <a:pt x="8426" y="34622"/>
                  </a:lnTo>
                  <a:lnTo>
                    <a:pt x="8075" y="34008"/>
                  </a:lnTo>
                  <a:lnTo>
                    <a:pt x="8206" y="32252"/>
                  </a:lnTo>
                  <a:lnTo>
                    <a:pt x="8426" y="29532"/>
                  </a:lnTo>
                  <a:lnTo>
                    <a:pt x="8733" y="28259"/>
                  </a:lnTo>
                  <a:lnTo>
                    <a:pt x="9654" y="26460"/>
                  </a:lnTo>
                  <a:lnTo>
                    <a:pt x="11278" y="23432"/>
                  </a:lnTo>
                  <a:lnTo>
                    <a:pt x="12507" y="21458"/>
                  </a:lnTo>
                  <a:lnTo>
                    <a:pt x="13779" y="19483"/>
                  </a:lnTo>
                  <a:lnTo>
                    <a:pt x="15973" y="16894"/>
                  </a:lnTo>
                  <a:lnTo>
                    <a:pt x="17421" y="15841"/>
                  </a:lnTo>
                  <a:lnTo>
                    <a:pt x="17421" y="15797"/>
                  </a:lnTo>
                  <a:lnTo>
                    <a:pt x="18518" y="14481"/>
                  </a:lnTo>
                  <a:lnTo>
                    <a:pt x="20405" y="11980"/>
                  </a:lnTo>
                  <a:lnTo>
                    <a:pt x="21151" y="11190"/>
                  </a:lnTo>
                  <a:lnTo>
                    <a:pt x="24091" y="9435"/>
                  </a:lnTo>
                  <a:lnTo>
                    <a:pt x="26110" y="7679"/>
                  </a:lnTo>
                  <a:lnTo>
                    <a:pt x="28611" y="5222"/>
                  </a:lnTo>
                  <a:lnTo>
                    <a:pt x="30717" y="2897"/>
                  </a:lnTo>
                  <a:lnTo>
                    <a:pt x="31726" y="2063"/>
                  </a:lnTo>
                  <a:lnTo>
                    <a:pt x="34666" y="351"/>
                  </a:lnTo>
                  <a:lnTo>
                    <a:pt x="34710" y="308"/>
                  </a:lnTo>
                  <a:lnTo>
                    <a:pt x="34754" y="220"/>
                  </a:lnTo>
                  <a:lnTo>
                    <a:pt x="34754" y="176"/>
                  </a:lnTo>
                  <a:lnTo>
                    <a:pt x="34754" y="88"/>
                  </a:lnTo>
                  <a:lnTo>
                    <a:pt x="34710" y="44"/>
                  </a:lnTo>
                  <a:lnTo>
                    <a:pt x="34622" y="0"/>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1" name="Google Shape;4891;p91"/>
            <p:cNvSpPr/>
            <p:nvPr/>
          </p:nvSpPr>
          <p:spPr>
            <a:xfrm>
              <a:off x="5251475" y="3288075"/>
              <a:ext cx="853500" cy="1173800"/>
            </a:xfrm>
            <a:custGeom>
              <a:rect b="b" l="l" r="r" t="t"/>
              <a:pathLst>
                <a:path extrusionOk="0" h="46952" w="34140">
                  <a:moveTo>
                    <a:pt x="33876" y="0"/>
                  </a:moveTo>
                  <a:lnTo>
                    <a:pt x="31462" y="1448"/>
                  </a:lnTo>
                  <a:lnTo>
                    <a:pt x="30453" y="2150"/>
                  </a:lnTo>
                  <a:lnTo>
                    <a:pt x="30409" y="2194"/>
                  </a:lnTo>
                  <a:lnTo>
                    <a:pt x="28478" y="4300"/>
                  </a:lnTo>
                  <a:lnTo>
                    <a:pt x="26460" y="6275"/>
                  </a:lnTo>
                  <a:lnTo>
                    <a:pt x="24836" y="7679"/>
                  </a:lnTo>
                  <a:lnTo>
                    <a:pt x="22774" y="9127"/>
                  </a:lnTo>
                  <a:lnTo>
                    <a:pt x="20931" y="10531"/>
                  </a:lnTo>
                  <a:lnTo>
                    <a:pt x="19658" y="11365"/>
                  </a:lnTo>
                  <a:lnTo>
                    <a:pt x="19615" y="11409"/>
                  </a:lnTo>
                  <a:lnTo>
                    <a:pt x="18649" y="12462"/>
                  </a:lnTo>
                  <a:lnTo>
                    <a:pt x="18649" y="12506"/>
                  </a:lnTo>
                  <a:lnTo>
                    <a:pt x="17157" y="14481"/>
                  </a:lnTo>
                  <a:lnTo>
                    <a:pt x="16543" y="15095"/>
                  </a:lnTo>
                  <a:lnTo>
                    <a:pt x="15534" y="15797"/>
                  </a:lnTo>
                  <a:lnTo>
                    <a:pt x="15490" y="15841"/>
                  </a:lnTo>
                  <a:lnTo>
                    <a:pt x="13954" y="17728"/>
                  </a:lnTo>
                  <a:lnTo>
                    <a:pt x="12111" y="20141"/>
                  </a:lnTo>
                  <a:lnTo>
                    <a:pt x="10707" y="22203"/>
                  </a:lnTo>
                  <a:lnTo>
                    <a:pt x="8381" y="26372"/>
                  </a:lnTo>
                  <a:lnTo>
                    <a:pt x="7591" y="27864"/>
                  </a:lnTo>
                  <a:lnTo>
                    <a:pt x="7372" y="28610"/>
                  </a:lnTo>
                  <a:lnTo>
                    <a:pt x="7372" y="28654"/>
                  </a:lnTo>
                  <a:lnTo>
                    <a:pt x="6802" y="34007"/>
                  </a:lnTo>
                  <a:lnTo>
                    <a:pt x="6582" y="36596"/>
                  </a:lnTo>
                  <a:lnTo>
                    <a:pt x="6363" y="38044"/>
                  </a:lnTo>
                  <a:lnTo>
                    <a:pt x="5485" y="39668"/>
                  </a:lnTo>
                  <a:lnTo>
                    <a:pt x="4300" y="41774"/>
                  </a:lnTo>
                  <a:lnTo>
                    <a:pt x="3467" y="43003"/>
                  </a:lnTo>
                  <a:lnTo>
                    <a:pt x="2019" y="44144"/>
                  </a:lnTo>
                  <a:lnTo>
                    <a:pt x="1975" y="44144"/>
                  </a:lnTo>
                  <a:lnTo>
                    <a:pt x="44" y="46645"/>
                  </a:lnTo>
                  <a:lnTo>
                    <a:pt x="0" y="46733"/>
                  </a:lnTo>
                  <a:lnTo>
                    <a:pt x="0" y="46776"/>
                  </a:lnTo>
                  <a:lnTo>
                    <a:pt x="44" y="46864"/>
                  </a:lnTo>
                  <a:lnTo>
                    <a:pt x="88" y="46908"/>
                  </a:lnTo>
                  <a:lnTo>
                    <a:pt x="176" y="46952"/>
                  </a:lnTo>
                  <a:lnTo>
                    <a:pt x="263" y="46908"/>
                  </a:lnTo>
                  <a:lnTo>
                    <a:pt x="307" y="46864"/>
                  </a:lnTo>
                  <a:lnTo>
                    <a:pt x="2238" y="44407"/>
                  </a:lnTo>
                  <a:lnTo>
                    <a:pt x="3686" y="43266"/>
                  </a:lnTo>
                  <a:lnTo>
                    <a:pt x="3730" y="43222"/>
                  </a:lnTo>
                  <a:lnTo>
                    <a:pt x="4607" y="41950"/>
                  </a:lnTo>
                  <a:lnTo>
                    <a:pt x="5792" y="39799"/>
                  </a:lnTo>
                  <a:lnTo>
                    <a:pt x="6714" y="38176"/>
                  </a:lnTo>
                  <a:lnTo>
                    <a:pt x="6714" y="38132"/>
                  </a:lnTo>
                  <a:lnTo>
                    <a:pt x="6933" y="36640"/>
                  </a:lnTo>
                  <a:lnTo>
                    <a:pt x="7153" y="34007"/>
                  </a:lnTo>
                  <a:lnTo>
                    <a:pt x="7723" y="28698"/>
                  </a:lnTo>
                  <a:lnTo>
                    <a:pt x="7942" y="27996"/>
                  </a:lnTo>
                  <a:lnTo>
                    <a:pt x="8688" y="26548"/>
                  </a:lnTo>
                  <a:lnTo>
                    <a:pt x="11014" y="22423"/>
                  </a:lnTo>
                  <a:lnTo>
                    <a:pt x="12418" y="20361"/>
                  </a:lnTo>
                  <a:lnTo>
                    <a:pt x="14217" y="17947"/>
                  </a:lnTo>
                  <a:lnTo>
                    <a:pt x="15753" y="16060"/>
                  </a:lnTo>
                  <a:lnTo>
                    <a:pt x="16762" y="15358"/>
                  </a:lnTo>
                  <a:lnTo>
                    <a:pt x="16806" y="15358"/>
                  </a:lnTo>
                  <a:lnTo>
                    <a:pt x="17421" y="14744"/>
                  </a:lnTo>
                  <a:lnTo>
                    <a:pt x="17464" y="14700"/>
                  </a:lnTo>
                  <a:lnTo>
                    <a:pt x="18913" y="12725"/>
                  </a:lnTo>
                  <a:lnTo>
                    <a:pt x="19878" y="11672"/>
                  </a:lnTo>
                  <a:lnTo>
                    <a:pt x="21150" y="10838"/>
                  </a:lnTo>
                  <a:lnTo>
                    <a:pt x="22993" y="9390"/>
                  </a:lnTo>
                  <a:lnTo>
                    <a:pt x="25056" y="7986"/>
                  </a:lnTo>
                  <a:lnTo>
                    <a:pt x="25056" y="7942"/>
                  </a:lnTo>
                  <a:lnTo>
                    <a:pt x="26679" y="6538"/>
                  </a:lnTo>
                  <a:lnTo>
                    <a:pt x="28698" y="4564"/>
                  </a:lnTo>
                  <a:lnTo>
                    <a:pt x="30629" y="2457"/>
                  </a:lnTo>
                  <a:lnTo>
                    <a:pt x="31682" y="1755"/>
                  </a:lnTo>
                  <a:lnTo>
                    <a:pt x="34051" y="307"/>
                  </a:lnTo>
                  <a:lnTo>
                    <a:pt x="34095" y="263"/>
                  </a:lnTo>
                  <a:lnTo>
                    <a:pt x="34139" y="176"/>
                  </a:lnTo>
                  <a:lnTo>
                    <a:pt x="34139" y="132"/>
                  </a:lnTo>
                  <a:lnTo>
                    <a:pt x="34139" y="44"/>
                  </a:lnTo>
                  <a:lnTo>
                    <a:pt x="34051" y="0"/>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2" name="Google Shape;4892;p91"/>
            <p:cNvSpPr/>
            <p:nvPr/>
          </p:nvSpPr>
          <p:spPr>
            <a:xfrm>
              <a:off x="5242675" y="3261725"/>
              <a:ext cx="833775" cy="1184800"/>
            </a:xfrm>
            <a:custGeom>
              <a:rect b="b" l="l" r="r" t="t"/>
              <a:pathLst>
                <a:path extrusionOk="0" h="47392" w="33351">
                  <a:moveTo>
                    <a:pt x="33175" y="1"/>
                  </a:moveTo>
                  <a:lnTo>
                    <a:pt x="33087" y="45"/>
                  </a:lnTo>
                  <a:lnTo>
                    <a:pt x="31244" y="1230"/>
                  </a:lnTo>
                  <a:lnTo>
                    <a:pt x="30147" y="1888"/>
                  </a:lnTo>
                  <a:lnTo>
                    <a:pt x="30103" y="1932"/>
                  </a:lnTo>
                  <a:lnTo>
                    <a:pt x="26900" y="5179"/>
                  </a:lnTo>
                  <a:lnTo>
                    <a:pt x="22775" y="8426"/>
                  </a:lnTo>
                  <a:lnTo>
                    <a:pt x="19703" y="10839"/>
                  </a:lnTo>
                  <a:lnTo>
                    <a:pt x="18255" y="11936"/>
                  </a:lnTo>
                  <a:lnTo>
                    <a:pt x="18211" y="11936"/>
                  </a:lnTo>
                  <a:lnTo>
                    <a:pt x="16632" y="13999"/>
                  </a:lnTo>
                  <a:lnTo>
                    <a:pt x="15666" y="14745"/>
                  </a:lnTo>
                  <a:lnTo>
                    <a:pt x="15622" y="14789"/>
                  </a:lnTo>
                  <a:lnTo>
                    <a:pt x="11936" y="19396"/>
                  </a:lnTo>
                  <a:lnTo>
                    <a:pt x="10664" y="21107"/>
                  </a:lnTo>
                  <a:lnTo>
                    <a:pt x="9084" y="23257"/>
                  </a:lnTo>
                  <a:lnTo>
                    <a:pt x="9084" y="23301"/>
                  </a:lnTo>
                  <a:lnTo>
                    <a:pt x="7680" y="25803"/>
                  </a:lnTo>
                  <a:lnTo>
                    <a:pt x="6671" y="27733"/>
                  </a:lnTo>
                  <a:lnTo>
                    <a:pt x="6627" y="27777"/>
                  </a:lnTo>
                  <a:lnTo>
                    <a:pt x="6056" y="32077"/>
                  </a:lnTo>
                  <a:lnTo>
                    <a:pt x="4784" y="40108"/>
                  </a:lnTo>
                  <a:lnTo>
                    <a:pt x="4345" y="41205"/>
                  </a:lnTo>
                  <a:lnTo>
                    <a:pt x="3248" y="43135"/>
                  </a:lnTo>
                  <a:lnTo>
                    <a:pt x="2195" y="44188"/>
                  </a:lnTo>
                  <a:lnTo>
                    <a:pt x="2151" y="44188"/>
                  </a:lnTo>
                  <a:lnTo>
                    <a:pt x="835" y="45987"/>
                  </a:lnTo>
                  <a:lnTo>
                    <a:pt x="1" y="47128"/>
                  </a:lnTo>
                  <a:lnTo>
                    <a:pt x="1" y="47172"/>
                  </a:lnTo>
                  <a:lnTo>
                    <a:pt x="1" y="47260"/>
                  </a:lnTo>
                  <a:lnTo>
                    <a:pt x="1" y="47304"/>
                  </a:lnTo>
                  <a:lnTo>
                    <a:pt x="45" y="47348"/>
                  </a:lnTo>
                  <a:lnTo>
                    <a:pt x="176" y="47392"/>
                  </a:lnTo>
                  <a:lnTo>
                    <a:pt x="220" y="47392"/>
                  </a:lnTo>
                  <a:lnTo>
                    <a:pt x="308" y="47304"/>
                  </a:lnTo>
                  <a:lnTo>
                    <a:pt x="1142" y="46207"/>
                  </a:lnTo>
                  <a:lnTo>
                    <a:pt x="2458" y="44408"/>
                  </a:lnTo>
                  <a:lnTo>
                    <a:pt x="3511" y="43355"/>
                  </a:lnTo>
                  <a:lnTo>
                    <a:pt x="3511" y="43311"/>
                  </a:lnTo>
                  <a:lnTo>
                    <a:pt x="4652" y="41380"/>
                  </a:lnTo>
                  <a:lnTo>
                    <a:pt x="4696" y="41336"/>
                  </a:lnTo>
                  <a:lnTo>
                    <a:pt x="5135" y="40239"/>
                  </a:lnTo>
                  <a:lnTo>
                    <a:pt x="5135" y="40195"/>
                  </a:lnTo>
                  <a:lnTo>
                    <a:pt x="6408" y="32121"/>
                  </a:lnTo>
                  <a:lnTo>
                    <a:pt x="6978" y="27865"/>
                  </a:lnTo>
                  <a:lnTo>
                    <a:pt x="7987" y="25934"/>
                  </a:lnTo>
                  <a:lnTo>
                    <a:pt x="9391" y="23477"/>
                  </a:lnTo>
                  <a:lnTo>
                    <a:pt x="10927" y="21327"/>
                  </a:lnTo>
                  <a:lnTo>
                    <a:pt x="12200" y="19615"/>
                  </a:lnTo>
                  <a:lnTo>
                    <a:pt x="15886" y="15008"/>
                  </a:lnTo>
                  <a:lnTo>
                    <a:pt x="16851" y="14262"/>
                  </a:lnTo>
                  <a:lnTo>
                    <a:pt x="16895" y="14218"/>
                  </a:lnTo>
                  <a:lnTo>
                    <a:pt x="18475" y="12200"/>
                  </a:lnTo>
                  <a:lnTo>
                    <a:pt x="19923" y="11103"/>
                  </a:lnTo>
                  <a:lnTo>
                    <a:pt x="22994" y="8689"/>
                  </a:lnTo>
                  <a:lnTo>
                    <a:pt x="27119" y="5442"/>
                  </a:lnTo>
                  <a:lnTo>
                    <a:pt x="27163" y="5442"/>
                  </a:lnTo>
                  <a:lnTo>
                    <a:pt x="30366" y="2195"/>
                  </a:lnTo>
                  <a:lnTo>
                    <a:pt x="31419" y="1537"/>
                  </a:lnTo>
                  <a:lnTo>
                    <a:pt x="33306" y="352"/>
                  </a:lnTo>
                  <a:lnTo>
                    <a:pt x="33350" y="308"/>
                  </a:lnTo>
                  <a:lnTo>
                    <a:pt x="33350" y="220"/>
                  </a:lnTo>
                  <a:lnTo>
                    <a:pt x="33350" y="176"/>
                  </a:lnTo>
                  <a:lnTo>
                    <a:pt x="33350" y="89"/>
                  </a:lnTo>
                  <a:lnTo>
                    <a:pt x="33306" y="45"/>
                  </a:lnTo>
                  <a:lnTo>
                    <a:pt x="33219" y="1"/>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3" name="Google Shape;4893;p91"/>
            <p:cNvSpPr/>
            <p:nvPr/>
          </p:nvSpPr>
          <p:spPr>
            <a:xfrm>
              <a:off x="5230625" y="3236500"/>
              <a:ext cx="817300" cy="1199050"/>
            </a:xfrm>
            <a:custGeom>
              <a:rect b="b" l="l" r="r" t="t"/>
              <a:pathLst>
                <a:path extrusionOk="0" h="47962" w="32692">
                  <a:moveTo>
                    <a:pt x="32428" y="1"/>
                  </a:moveTo>
                  <a:lnTo>
                    <a:pt x="30146" y="1536"/>
                  </a:lnTo>
                  <a:lnTo>
                    <a:pt x="30102" y="1580"/>
                  </a:lnTo>
                  <a:lnTo>
                    <a:pt x="27513" y="4038"/>
                  </a:lnTo>
                  <a:lnTo>
                    <a:pt x="22906" y="7724"/>
                  </a:lnTo>
                  <a:lnTo>
                    <a:pt x="20624" y="9523"/>
                  </a:lnTo>
                  <a:lnTo>
                    <a:pt x="18693" y="11102"/>
                  </a:lnTo>
                  <a:lnTo>
                    <a:pt x="17070" y="12287"/>
                  </a:lnTo>
                  <a:lnTo>
                    <a:pt x="17070" y="12331"/>
                  </a:lnTo>
                  <a:lnTo>
                    <a:pt x="16280" y="13253"/>
                  </a:lnTo>
                  <a:lnTo>
                    <a:pt x="15622" y="13867"/>
                  </a:lnTo>
                  <a:lnTo>
                    <a:pt x="15578" y="13911"/>
                  </a:lnTo>
                  <a:lnTo>
                    <a:pt x="12770" y="17509"/>
                  </a:lnTo>
                  <a:lnTo>
                    <a:pt x="10927" y="19878"/>
                  </a:lnTo>
                  <a:lnTo>
                    <a:pt x="7592" y="24310"/>
                  </a:lnTo>
                  <a:lnTo>
                    <a:pt x="5880" y="27514"/>
                  </a:lnTo>
                  <a:lnTo>
                    <a:pt x="5836" y="27558"/>
                  </a:lnTo>
                  <a:lnTo>
                    <a:pt x="5178" y="32121"/>
                  </a:lnTo>
                  <a:lnTo>
                    <a:pt x="4652" y="35851"/>
                  </a:lnTo>
                  <a:lnTo>
                    <a:pt x="4125" y="39274"/>
                  </a:lnTo>
                  <a:lnTo>
                    <a:pt x="3598" y="41731"/>
                  </a:lnTo>
                  <a:lnTo>
                    <a:pt x="3116" y="43091"/>
                  </a:lnTo>
                  <a:lnTo>
                    <a:pt x="527" y="47040"/>
                  </a:lnTo>
                  <a:lnTo>
                    <a:pt x="44" y="47699"/>
                  </a:lnTo>
                  <a:lnTo>
                    <a:pt x="0" y="47786"/>
                  </a:lnTo>
                  <a:lnTo>
                    <a:pt x="0" y="47830"/>
                  </a:lnTo>
                  <a:lnTo>
                    <a:pt x="44" y="47918"/>
                  </a:lnTo>
                  <a:lnTo>
                    <a:pt x="88" y="47962"/>
                  </a:lnTo>
                  <a:lnTo>
                    <a:pt x="264" y="47962"/>
                  </a:lnTo>
                  <a:lnTo>
                    <a:pt x="351" y="47918"/>
                  </a:lnTo>
                  <a:lnTo>
                    <a:pt x="790" y="47260"/>
                  </a:lnTo>
                  <a:lnTo>
                    <a:pt x="3423" y="43267"/>
                  </a:lnTo>
                  <a:lnTo>
                    <a:pt x="3467" y="43223"/>
                  </a:lnTo>
                  <a:lnTo>
                    <a:pt x="3906" y="41862"/>
                  </a:lnTo>
                  <a:lnTo>
                    <a:pt x="3950" y="41819"/>
                  </a:lnTo>
                  <a:lnTo>
                    <a:pt x="4476" y="39317"/>
                  </a:lnTo>
                  <a:lnTo>
                    <a:pt x="4959" y="35895"/>
                  </a:lnTo>
                  <a:lnTo>
                    <a:pt x="5529" y="32165"/>
                  </a:lnTo>
                  <a:lnTo>
                    <a:pt x="6187" y="27645"/>
                  </a:lnTo>
                  <a:lnTo>
                    <a:pt x="7899" y="24486"/>
                  </a:lnTo>
                  <a:lnTo>
                    <a:pt x="11190" y="20098"/>
                  </a:lnTo>
                  <a:lnTo>
                    <a:pt x="13033" y="17728"/>
                  </a:lnTo>
                  <a:lnTo>
                    <a:pt x="15841" y="14130"/>
                  </a:lnTo>
                  <a:lnTo>
                    <a:pt x="16543" y="13516"/>
                  </a:lnTo>
                  <a:lnTo>
                    <a:pt x="16543" y="13472"/>
                  </a:lnTo>
                  <a:lnTo>
                    <a:pt x="17289" y="12594"/>
                  </a:lnTo>
                  <a:lnTo>
                    <a:pt x="18913" y="11366"/>
                  </a:lnTo>
                  <a:lnTo>
                    <a:pt x="20844" y="9786"/>
                  </a:lnTo>
                  <a:lnTo>
                    <a:pt x="23125" y="7987"/>
                  </a:lnTo>
                  <a:lnTo>
                    <a:pt x="27733" y="4301"/>
                  </a:lnTo>
                  <a:lnTo>
                    <a:pt x="30322" y="1844"/>
                  </a:lnTo>
                  <a:lnTo>
                    <a:pt x="32604" y="308"/>
                  </a:lnTo>
                  <a:lnTo>
                    <a:pt x="32647" y="264"/>
                  </a:lnTo>
                  <a:lnTo>
                    <a:pt x="32691" y="220"/>
                  </a:lnTo>
                  <a:lnTo>
                    <a:pt x="32691" y="132"/>
                  </a:lnTo>
                  <a:lnTo>
                    <a:pt x="32647" y="88"/>
                  </a:lnTo>
                  <a:lnTo>
                    <a:pt x="32604" y="1"/>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4" name="Google Shape;4894;p91"/>
            <p:cNvSpPr/>
            <p:nvPr/>
          </p:nvSpPr>
          <p:spPr>
            <a:xfrm>
              <a:off x="5136275" y="3184950"/>
              <a:ext cx="854600" cy="1805700"/>
            </a:xfrm>
            <a:custGeom>
              <a:rect b="b" l="l" r="r" t="t"/>
              <a:pathLst>
                <a:path extrusionOk="0" h="72228" w="34184">
                  <a:moveTo>
                    <a:pt x="34052" y="0"/>
                  </a:moveTo>
                  <a:lnTo>
                    <a:pt x="33964" y="44"/>
                  </a:lnTo>
                  <a:lnTo>
                    <a:pt x="33920" y="44"/>
                  </a:lnTo>
                  <a:lnTo>
                    <a:pt x="30015" y="3072"/>
                  </a:lnTo>
                  <a:lnTo>
                    <a:pt x="25978" y="6319"/>
                  </a:lnTo>
                  <a:lnTo>
                    <a:pt x="23257" y="8513"/>
                  </a:lnTo>
                  <a:lnTo>
                    <a:pt x="20975" y="10400"/>
                  </a:lnTo>
                  <a:lnTo>
                    <a:pt x="19659" y="11453"/>
                  </a:lnTo>
                  <a:lnTo>
                    <a:pt x="16675" y="13340"/>
                  </a:lnTo>
                  <a:lnTo>
                    <a:pt x="16675" y="13384"/>
                  </a:lnTo>
                  <a:lnTo>
                    <a:pt x="15534" y="14656"/>
                  </a:lnTo>
                  <a:lnTo>
                    <a:pt x="14657" y="15885"/>
                  </a:lnTo>
                  <a:lnTo>
                    <a:pt x="13779" y="17114"/>
                  </a:lnTo>
                  <a:lnTo>
                    <a:pt x="12199" y="19615"/>
                  </a:lnTo>
                  <a:lnTo>
                    <a:pt x="10488" y="22248"/>
                  </a:lnTo>
                  <a:lnTo>
                    <a:pt x="9567" y="23564"/>
                  </a:lnTo>
                  <a:lnTo>
                    <a:pt x="8601" y="24837"/>
                  </a:lnTo>
                  <a:lnTo>
                    <a:pt x="7197" y="26811"/>
                  </a:lnTo>
                  <a:lnTo>
                    <a:pt x="7197" y="26899"/>
                  </a:lnTo>
                  <a:lnTo>
                    <a:pt x="6802" y="29005"/>
                  </a:lnTo>
                  <a:lnTo>
                    <a:pt x="6188" y="33876"/>
                  </a:lnTo>
                  <a:lnTo>
                    <a:pt x="5705" y="37386"/>
                  </a:lnTo>
                  <a:lnTo>
                    <a:pt x="5266" y="40502"/>
                  </a:lnTo>
                  <a:lnTo>
                    <a:pt x="4564" y="43793"/>
                  </a:lnTo>
                  <a:lnTo>
                    <a:pt x="3730" y="47479"/>
                  </a:lnTo>
                  <a:lnTo>
                    <a:pt x="1624" y="50814"/>
                  </a:lnTo>
                  <a:lnTo>
                    <a:pt x="878" y="52262"/>
                  </a:lnTo>
                  <a:lnTo>
                    <a:pt x="834" y="52350"/>
                  </a:lnTo>
                  <a:lnTo>
                    <a:pt x="527" y="54807"/>
                  </a:lnTo>
                  <a:lnTo>
                    <a:pt x="264" y="57527"/>
                  </a:lnTo>
                  <a:lnTo>
                    <a:pt x="1" y="59458"/>
                  </a:lnTo>
                  <a:lnTo>
                    <a:pt x="1" y="59502"/>
                  </a:lnTo>
                  <a:lnTo>
                    <a:pt x="1" y="59590"/>
                  </a:lnTo>
                  <a:lnTo>
                    <a:pt x="2414" y="62837"/>
                  </a:lnTo>
                  <a:lnTo>
                    <a:pt x="3774" y="64943"/>
                  </a:lnTo>
                  <a:lnTo>
                    <a:pt x="4608" y="66216"/>
                  </a:lnTo>
                  <a:lnTo>
                    <a:pt x="6275" y="68190"/>
                  </a:lnTo>
                  <a:lnTo>
                    <a:pt x="9391" y="71701"/>
                  </a:lnTo>
                  <a:lnTo>
                    <a:pt x="9435" y="71701"/>
                  </a:lnTo>
                  <a:lnTo>
                    <a:pt x="10093" y="72183"/>
                  </a:lnTo>
                  <a:lnTo>
                    <a:pt x="10181" y="72227"/>
                  </a:lnTo>
                  <a:lnTo>
                    <a:pt x="10707" y="72227"/>
                  </a:lnTo>
                  <a:lnTo>
                    <a:pt x="10751" y="72183"/>
                  </a:lnTo>
                  <a:lnTo>
                    <a:pt x="10839" y="72140"/>
                  </a:lnTo>
                  <a:lnTo>
                    <a:pt x="11804" y="71043"/>
                  </a:lnTo>
                  <a:lnTo>
                    <a:pt x="11848" y="70955"/>
                  </a:lnTo>
                  <a:lnTo>
                    <a:pt x="11848" y="70911"/>
                  </a:lnTo>
                  <a:lnTo>
                    <a:pt x="11804" y="70823"/>
                  </a:lnTo>
                  <a:lnTo>
                    <a:pt x="11804" y="70779"/>
                  </a:lnTo>
                  <a:lnTo>
                    <a:pt x="11717" y="70735"/>
                  </a:lnTo>
                  <a:lnTo>
                    <a:pt x="11585" y="70735"/>
                  </a:lnTo>
                  <a:lnTo>
                    <a:pt x="11541" y="70779"/>
                  </a:lnTo>
                  <a:lnTo>
                    <a:pt x="10620" y="71876"/>
                  </a:lnTo>
                  <a:lnTo>
                    <a:pt x="10269" y="71876"/>
                  </a:lnTo>
                  <a:lnTo>
                    <a:pt x="9654" y="71437"/>
                  </a:lnTo>
                  <a:lnTo>
                    <a:pt x="6539" y="67971"/>
                  </a:lnTo>
                  <a:lnTo>
                    <a:pt x="4915" y="65996"/>
                  </a:lnTo>
                  <a:lnTo>
                    <a:pt x="4038" y="64768"/>
                  </a:lnTo>
                  <a:lnTo>
                    <a:pt x="2677" y="62618"/>
                  </a:lnTo>
                  <a:lnTo>
                    <a:pt x="352" y="59414"/>
                  </a:lnTo>
                  <a:lnTo>
                    <a:pt x="615" y="57571"/>
                  </a:lnTo>
                  <a:lnTo>
                    <a:pt x="878" y="54851"/>
                  </a:lnTo>
                  <a:lnTo>
                    <a:pt x="1185" y="52393"/>
                  </a:lnTo>
                  <a:lnTo>
                    <a:pt x="1931" y="50989"/>
                  </a:lnTo>
                  <a:lnTo>
                    <a:pt x="4038" y="47654"/>
                  </a:lnTo>
                  <a:lnTo>
                    <a:pt x="4038" y="47567"/>
                  </a:lnTo>
                  <a:lnTo>
                    <a:pt x="4915" y="43837"/>
                  </a:lnTo>
                  <a:lnTo>
                    <a:pt x="5617" y="40546"/>
                  </a:lnTo>
                  <a:lnTo>
                    <a:pt x="6056" y="37430"/>
                  </a:lnTo>
                  <a:lnTo>
                    <a:pt x="6495" y="33920"/>
                  </a:lnTo>
                  <a:lnTo>
                    <a:pt x="7109" y="29093"/>
                  </a:lnTo>
                  <a:lnTo>
                    <a:pt x="7504" y="26987"/>
                  </a:lnTo>
                  <a:lnTo>
                    <a:pt x="8908" y="25056"/>
                  </a:lnTo>
                  <a:lnTo>
                    <a:pt x="9830" y="23783"/>
                  </a:lnTo>
                  <a:lnTo>
                    <a:pt x="10751" y="22467"/>
                  </a:lnTo>
                  <a:lnTo>
                    <a:pt x="12463" y="19790"/>
                  </a:lnTo>
                  <a:lnTo>
                    <a:pt x="14086" y="17289"/>
                  </a:lnTo>
                  <a:lnTo>
                    <a:pt x="14920" y="16060"/>
                  </a:lnTo>
                  <a:lnTo>
                    <a:pt x="15798" y="14876"/>
                  </a:lnTo>
                  <a:lnTo>
                    <a:pt x="16895" y="13647"/>
                  </a:lnTo>
                  <a:lnTo>
                    <a:pt x="19835" y="11760"/>
                  </a:lnTo>
                  <a:lnTo>
                    <a:pt x="19878" y="11760"/>
                  </a:lnTo>
                  <a:lnTo>
                    <a:pt x="21195" y="10663"/>
                  </a:lnTo>
                  <a:lnTo>
                    <a:pt x="23477" y="8820"/>
                  </a:lnTo>
                  <a:lnTo>
                    <a:pt x="26241" y="6626"/>
                  </a:lnTo>
                  <a:lnTo>
                    <a:pt x="30234" y="3379"/>
                  </a:lnTo>
                  <a:lnTo>
                    <a:pt x="34140" y="351"/>
                  </a:lnTo>
                  <a:lnTo>
                    <a:pt x="34183" y="264"/>
                  </a:lnTo>
                  <a:lnTo>
                    <a:pt x="34183" y="220"/>
                  </a:lnTo>
                  <a:lnTo>
                    <a:pt x="34183" y="132"/>
                  </a:lnTo>
                  <a:lnTo>
                    <a:pt x="34183" y="88"/>
                  </a:lnTo>
                  <a:lnTo>
                    <a:pt x="34096" y="44"/>
                  </a:lnTo>
                  <a:lnTo>
                    <a:pt x="34052" y="0"/>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5" name="Google Shape;4895;p91"/>
            <p:cNvSpPr/>
            <p:nvPr/>
          </p:nvSpPr>
          <p:spPr>
            <a:xfrm>
              <a:off x="5101175" y="3159725"/>
              <a:ext cx="862275" cy="1886875"/>
            </a:xfrm>
            <a:custGeom>
              <a:rect b="b" l="l" r="r" t="t"/>
              <a:pathLst>
                <a:path extrusionOk="0" h="75475" w="34491">
                  <a:moveTo>
                    <a:pt x="34271" y="0"/>
                  </a:moveTo>
                  <a:lnTo>
                    <a:pt x="34183" y="44"/>
                  </a:lnTo>
                  <a:lnTo>
                    <a:pt x="31287" y="2238"/>
                  </a:lnTo>
                  <a:lnTo>
                    <a:pt x="22555" y="9303"/>
                  </a:lnTo>
                  <a:lnTo>
                    <a:pt x="19834" y="11409"/>
                  </a:lnTo>
                  <a:lnTo>
                    <a:pt x="17509" y="12506"/>
                  </a:lnTo>
                  <a:lnTo>
                    <a:pt x="16938" y="12813"/>
                  </a:lnTo>
                  <a:lnTo>
                    <a:pt x="16456" y="13164"/>
                  </a:lnTo>
                  <a:lnTo>
                    <a:pt x="15929" y="13515"/>
                  </a:lnTo>
                  <a:lnTo>
                    <a:pt x="15446" y="13910"/>
                  </a:lnTo>
                  <a:lnTo>
                    <a:pt x="14964" y="14393"/>
                  </a:lnTo>
                  <a:lnTo>
                    <a:pt x="14481" y="14875"/>
                  </a:lnTo>
                  <a:lnTo>
                    <a:pt x="13559" y="15885"/>
                  </a:lnTo>
                  <a:lnTo>
                    <a:pt x="12726" y="17026"/>
                  </a:lnTo>
                  <a:lnTo>
                    <a:pt x="11892" y="18210"/>
                  </a:lnTo>
                  <a:lnTo>
                    <a:pt x="11058" y="19483"/>
                  </a:lnTo>
                  <a:lnTo>
                    <a:pt x="10268" y="20712"/>
                  </a:lnTo>
                  <a:lnTo>
                    <a:pt x="9479" y="21940"/>
                  </a:lnTo>
                  <a:lnTo>
                    <a:pt x="8733" y="23125"/>
                  </a:lnTo>
                  <a:lnTo>
                    <a:pt x="7943" y="24222"/>
                  </a:lnTo>
                  <a:lnTo>
                    <a:pt x="7197" y="25187"/>
                  </a:lnTo>
                  <a:lnTo>
                    <a:pt x="7153" y="25275"/>
                  </a:lnTo>
                  <a:lnTo>
                    <a:pt x="6846" y="26240"/>
                  </a:lnTo>
                  <a:lnTo>
                    <a:pt x="6846" y="26328"/>
                  </a:lnTo>
                  <a:lnTo>
                    <a:pt x="7021" y="27513"/>
                  </a:lnTo>
                  <a:lnTo>
                    <a:pt x="6319" y="33876"/>
                  </a:lnTo>
                  <a:lnTo>
                    <a:pt x="5836" y="37605"/>
                  </a:lnTo>
                  <a:lnTo>
                    <a:pt x="5398" y="40896"/>
                  </a:lnTo>
                  <a:lnTo>
                    <a:pt x="5047" y="43003"/>
                  </a:lnTo>
                  <a:lnTo>
                    <a:pt x="3950" y="47522"/>
                  </a:lnTo>
                  <a:lnTo>
                    <a:pt x="3423" y="49716"/>
                  </a:lnTo>
                  <a:lnTo>
                    <a:pt x="1756" y="52964"/>
                  </a:lnTo>
                  <a:lnTo>
                    <a:pt x="1712" y="53007"/>
                  </a:lnTo>
                  <a:lnTo>
                    <a:pt x="1229" y="56957"/>
                  </a:lnTo>
                  <a:lnTo>
                    <a:pt x="88" y="61345"/>
                  </a:lnTo>
                  <a:lnTo>
                    <a:pt x="0" y="62398"/>
                  </a:lnTo>
                  <a:lnTo>
                    <a:pt x="44" y="62529"/>
                  </a:lnTo>
                  <a:lnTo>
                    <a:pt x="1843" y="64811"/>
                  </a:lnTo>
                  <a:lnTo>
                    <a:pt x="4739" y="68146"/>
                  </a:lnTo>
                  <a:lnTo>
                    <a:pt x="6144" y="69814"/>
                  </a:lnTo>
                  <a:lnTo>
                    <a:pt x="8250" y="72095"/>
                  </a:lnTo>
                  <a:lnTo>
                    <a:pt x="9830" y="74026"/>
                  </a:lnTo>
                  <a:lnTo>
                    <a:pt x="10927" y="75386"/>
                  </a:lnTo>
                  <a:lnTo>
                    <a:pt x="11014" y="75430"/>
                  </a:lnTo>
                  <a:lnTo>
                    <a:pt x="11058" y="75474"/>
                  </a:lnTo>
                  <a:lnTo>
                    <a:pt x="11146" y="75430"/>
                  </a:lnTo>
                  <a:lnTo>
                    <a:pt x="11365" y="75343"/>
                  </a:lnTo>
                  <a:lnTo>
                    <a:pt x="11453" y="75299"/>
                  </a:lnTo>
                  <a:lnTo>
                    <a:pt x="12462" y="73763"/>
                  </a:lnTo>
                  <a:lnTo>
                    <a:pt x="12506" y="73719"/>
                  </a:lnTo>
                  <a:lnTo>
                    <a:pt x="12506" y="73631"/>
                  </a:lnTo>
                  <a:lnTo>
                    <a:pt x="12462" y="73587"/>
                  </a:lnTo>
                  <a:lnTo>
                    <a:pt x="12419" y="73543"/>
                  </a:lnTo>
                  <a:lnTo>
                    <a:pt x="12375" y="73500"/>
                  </a:lnTo>
                  <a:lnTo>
                    <a:pt x="12287" y="73500"/>
                  </a:lnTo>
                  <a:lnTo>
                    <a:pt x="12243" y="73543"/>
                  </a:lnTo>
                  <a:lnTo>
                    <a:pt x="12199" y="73587"/>
                  </a:lnTo>
                  <a:lnTo>
                    <a:pt x="11190" y="75035"/>
                  </a:lnTo>
                  <a:lnTo>
                    <a:pt x="11146" y="75079"/>
                  </a:lnTo>
                  <a:lnTo>
                    <a:pt x="10093" y="73807"/>
                  </a:lnTo>
                  <a:lnTo>
                    <a:pt x="8513" y="71876"/>
                  </a:lnTo>
                  <a:lnTo>
                    <a:pt x="6407" y="69594"/>
                  </a:lnTo>
                  <a:lnTo>
                    <a:pt x="2151" y="64592"/>
                  </a:lnTo>
                  <a:lnTo>
                    <a:pt x="395" y="62354"/>
                  </a:lnTo>
                  <a:lnTo>
                    <a:pt x="439" y="61389"/>
                  </a:lnTo>
                  <a:lnTo>
                    <a:pt x="1580" y="57044"/>
                  </a:lnTo>
                  <a:lnTo>
                    <a:pt x="1580" y="57001"/>
                  </a:lnTo>
                  <a:lnTo>
                    <a:pt x="2063" y="53095"/>
                  </a:lnTo>
                  <a:lnTo>
                    <a:pt x="3774" y="49848"/>
                  </a:lnTo>
                  <a:lnTo>
                    <a:pt x="3774" y="49804"/>
                  </a:lnTo>
                  <a:lnTo>
                    <a:pt x="4301" y="47610"/>
                  </a:lnTo>
                  <a:lnTo>
                    <a:pt x="5398" y="43091"/>
                  </a:lnTo>
                  <a:lnTo>
                    <a:pt x="5749" y="40940"/>
                  </a:lnTo>
                  <a:lnTo>
                    <a:pt x="6188" y="37649"/>
                  </a:lnTo>
                  <a:lnTo>
                    <a:pt x="6670" y="33920"/>
                  </a:lnTo>
                  <a:lnTo>
                    <a:pt x="7372" y="27557"/>
                  </a:lnTo>
                  <a:lnTo>
                    <a:pt x="7372" y="27469"/>
                  </a:lnTo>
                  <a:lnTo>
                    <a:pt x="7197" y="26284"/>
                  </a:lnTo>
                  <a:lnTo>
                    <a:pt x="7460" y="25407"/>
                  </a:lnTo>
                  <a:lnTo>
                    <a:pt x="8250" y="24397"/>
                  </a:lnTo>
                  <a:lnTo>
                    <a:pt x="9040" y="23300"/>
                  </a:lnTo>
                  <a:lnTo>
                    <a:pt x="9786" y="22116"/>
                  </a:lnTo>
                  <a:lnTo>
                    <a:pt x="10576" y="20887"/>
                  </a:lnTo>
                  <a:lnTo>
                    <a:pt x="12155" y="18430"/>
                  </a:lnTo>
                  <a:lnTo>
                    <a:pt x="12989" y="17245"/>
                  </a:lnTo>
                  <a:lnTo>
                    <a:pt x="13823" y="16148"/>
                  </a:lnTo>
                  <a:lnTo>
                    <a:pt x="14700" y="15139"/>
                  </a:lnTo>
                  <a:lnTo>
                    <a:pt x="15183" y="14656"/>
                  </a:lnTo>
                  <a:lnTo>
                    <a:pt x="15622" y="14217"/>
                  </a:lnTo>
                  <a:lnTo>
                    <a:pt x="16105" y="13822"/>
                  </a:lnTo>
                  <a:lnTo>
                    <a:pt x="16631" y="13427"/>
                  </a:lnTo>
                  <a:lnTo>
                    <a:pt x="17114" y="13120"/>
                  </a:lnTo>
                  <a:lnTo>
                    <a:pt x="17640" y="12857"/>
                  </a:lnTo>
                  <a:lnTo>
                    <a:pt x="20010" y="11716"/>
                  </a:lnTo>
                  <a:lnTo>
                    <a:pt x="20054" y="11716"/>
                  </a:lnTo>
                  <a:lnTo>
                    <a:pt x="22774" y="9566"/>
                  </a:lnTo>
                  <a:lnTo>
                    <a:pt x="27865" y="5441"/>
                  </a:lnTo>
                  <a:lnTo>
                    <a:pt x="31507" y="2545"/>
                  </a:lnTo>
                  <a:lnTo>
                    <a:pt x="34403" y="307"/>
                  </a:lnTo>
                  <a:lnTo>
                    <a:pt x="34447" y="263"/>
                  </a:lnTo>
                  <a:lnTo>
                    <a:pt x="34490" y="219"/>
                  </a:lnTo>
                  <a:lnTo>
                    <a:pt x="34490" y="132"/>
                  </a:lnTo>
                  <a:lnTo>
                    <a:pt x="34447" y="88"/>
                  </a:lnTo>
                  <a:lnTo>
                    <a:pt x="34403" y="44"/>
                  </a:lnTo>
                  <a:lnTo>
                    <a:pt x="34315" y="0"/>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6" name="Google Shape;4896;p91"/>
            <p:cNvSpPr/>
            <p:nvPr/>
          </p:nvSpPr>
          <p:spPr>
            <a:xfrm>
              <a:off x="5644200" y="4235875"/>
              <a:ext cx="110825" cy="70225"/>
            </a:xfrm>
            <a:custGeom>
              <a:rect b="b" l="l" r="r" t="t"/>
              <a:pathLst>
                <a:path extrusionOk="0" h="2809" w="4433">
                  <a:moveTo>
                    <a:pt x="3116" y="352"/>
                  </a:moveTo>
                  <a:lnTo>
                    <a:pt x="3555" y="571"/>
                  </a:lnTo>
                  <a:lnTo>
                    <a:pt x="4081" y="1361"/>
                  </a:lnTo>
                  <a:lnTo>
                    <a:pt x="4037" y="2107"/>
                  </a:lnTo>
                  <a:lnTo>
                    <a:pt x="3862" y="2326"/>
                  </a:lnTo>
                  <a:lnTo>
                    <a:pt x="3511" y="2458"/>
                  </a:lnTo>
                  <a:lnTo>
                    <a:pt x="2370" y="2414"/>
                  </a:lnTo>
                  <a:lnTo>
                    <a:pt x="746" y="1844"/>
                  </a:lnTo>
                  <a:lnTo>
                    <a:pt x="351" y="1493"/>
                  </a:lnTo>
                  <a:lnTo>
                    <a:pt x="351" y="1449"/>
                  </a:lnTo>
                  <a:lnTo>
                    <a:pt x="658" y="1229"/>
                  </a:lnTo>
                  <a:lnTo>
                    <a:pt x="2107" y="396"/>
                  </a:lnTo>
                  <a:lnTo>
                    <a:pt x="3116" y="352"/>
                  </a:lnTo>
                  <a:close/>
                  <a:moveTo>
                    <a:pt x="3160" y="1"/>
                  </a:moveTo>
                  <a:lnTo>
                    <a:pt x="2063" y="45"/>
                  </a:lnTo>
                  <a:lnTo>
                    <a:pt x="1975" y="88"/>
                  </a:lnTo>
                  <a:lnTo>
                    <a:pt x="483" y="922"/>
                  </a:lnTo>
                  <a:lnTo>
                    <a:pt x="439" y="922"/>
                  </a:lnTo>
                  <a:lnTo>
                    <a:pt x="88" y="1229"/>
                  </a:lnTo>
                  <a:lnTo>
                    <a:pt x="44" y="1273"/>
                  </a:lnTo>
                  <a:lnTo>
                    <a:pt x="0" y="1361"/>
                  </a:lnTo>
                  <a:lnTo>
                    <a:pt x="0" y="1536"/>
                  </a:lnTo>
                  <a:lnTo>
                    <a:pt x="88" y="1668"/>
                  </a:lnTo>
                  <a:lnTo>
                    <a:pt x="527" y="2151"/>
                  </a:lnTo>
                  <a:lnTo>
                    <a:pt x="615" y="2195"/>
                  </a:lnTo>
                  <a:lnTo>
                    <a:pt x="2282" y="2721"/>
                  </a:lnTo>
                  <a:lnTo>
                    <a:pt x="2326" y="2765"/>
                  </a:lnTo>
                  <a:lnTo>
                    <a:pt x="3555" y="2809"/>
                  </a:lnTo>
                  <a:lnTo>
                    <a:pt x="3598" y="2809"/>
                  </a:lnTo>
                  <a:lnTo>
                    <a:pt x="4037" y="2633"/>
                  </a:lnTo>
                  <a:lnTo>
                    <a:pt x="4081" y="2590"/>
                  </a:lnTo>
                  <a:lnTo>
                    <a:pt x="4344" y="2326"/>
                  </a:lnTo>
                  <a:lnTo>
                    <a:pt x="4388" y="2195"/>
                  </a:lnTo>
                  <a:lnTo>
                    <a:pt x="4432" y="1361"/>
                  </a:lnTo>
                  <a:lnTo>
                    <a:pt x="4388" y="1229"/>
                  </a:lnTo>
                  <a:lnTo>
                    <a:pt x="3818" y="352"/>
                  </a:lnTo>
                  <a:lnTo>
                    <a:pt x="3730" y="308"/>
                  </a:lnTo>
                  <a:lnTo>
                    <a:pt x="3247" y="1"/>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7" name="Google Shape;4897;p91"/>
            <p:cNvSpPr/>
            <p:nvPr/>
          </p:nvSpPr>
          <p:spPr>
            <a:xfrm>
              <a:off x="5600325" y="4217225"/>
              <a:ext cx="172250" cy="154700"/>
            </a:xfrm>
            <a:custGeom>
              <a:rect b="b" l="l" r="r" t="t"/>
              <a:pathLst>
                <a:path extrusionOk="0" h="6188" w="6890">
                  <a:moveTo>
                    <a:pt x="4915" y="352"/>
                  </a:moveTo>
                  <a:lnTo>
                    <a:pt x="5704" y="703"/>
                  </a:lnTo>
                  <a:lnTo>
                    <a:pt x="5924" y="922"/>
                  </a:lnTo>
                  <a:lnTo>
                    <a:pt x="6494" y="2590"/>
                  </a:lnTo>
                  <a:lnTo>
                    <a:pt x="6538" y="5793"/>
                  </a:lnTo>
                  <a:lnTo>
                    <a:pt x="6494" y="5837"/>
                  </a:lnTo>
                  <a:lnTo>
                    <a:pt x="6143" y="5837"/>
                  </a:lnTo>
                  <a:lnTo>
                    <a:pt x="4651" y="5486"/>
                  </a:lnTo>
                  <a:lnTo>
                    <a:pt x="2589" y="4740"/>
                  </a:lnTo>
                  <a:lnTo>
                    <a:pt x="878" y="3906"/>
                  </a:lnTo>
                  <a:lnTo>
                    <a:pt x="570" y="3599"/>
                  </a:lnTo>
                  <a:lnTo>
                    <a:pt x="351" y="2853"/>
                  </a:lnTo>
                  <a:lnTo>
                    <a:pt x="570" y="2414"/>
                  </a:lnTo>
                  <a:lnTo>
                    <a:pt x="965" y="1975"/>
                  </a:lnTo>
                  <a:lnTo>
                    <a:pt x="2677" y="1010"/>
                  </a:lnTo>
                  <a:lnTo>
                    <a:pt x="4125" y="396"/>
                  </a:lnTo>
                  <a:lnTo>
                    <a:pt x="4915" y="352"/>
                  </a:lnTo>
                  <a:close/>
                  <a:moveTo>
                    <a:pt x="4915" y="1"/>
                  </a:moveTo>
                  <a:lnTo>
                    <a:pt x="4081" y="45"/>
                  </a:lnTo>
                  <a:lnTo>
                    <a:pt x="3993" y="45"/>
                  </a:lnTo>
                  <a:lnTo>
                    <a:pt x="2501" y="703"/>
                  </a:lnTo>
                  <a:lnTo>
                    <a:pt x="746" y="1668"/>
                  </a:lnTo>
                  <a:lnTo>
                    <a:pt x="702" y="1712"/>
                  </a:lnTo>
                  <a:lnTo>
                    <a:pt x="263" y="2195"/>
                  </a:lnTo>
                  <a:lnTo>
                    <a:pt x="263" y="2239"/>
                  </a:lnTo>
                  <a:lnTo>
                    <a:pt x="0" y="2765"/>
                  </a:lnTo>
                  <a:lnTo>
                    <a:pt x="0" y="2853"/>
                  </a:lnTo>
                  <a:lnTo>
                    <a:pt x="219" y="3730"/>
                  </a:lnTo>
                  <a:lnTo>
                    <a:pt x="263" y="3818"/>
                  </a:lnTo>
                  <a:lnTo>
                    <a:pt x="658" y="4169"/>
                  </a:lnTo>
                  <a:lnTo>
                    <a:pt x="702" y="4213"/>
                  </a:lnTo>
                  <a:lnTo>
                    <a:pt x="2457" y="5047"/>
                  </a:lnTo>
                  <a:lnTo>
                    <a:pt x="4564" y="5793"/>
                  </a:lnTo>
                  <a:lnTo>
                    <a:pt x="6099" y="6188"/>
                  </a:lnTo>
                  <a:lnTo>
                    <a:pt x="6538" y="6188"/>
                  </a:lnTo>
                  <a:lnTo>
                    <a:pt x="6626" y="6144"/>
                  </a:lnTo>
                  <a:lnTo>
                    <a:pt x="6802" y="6012"/>
                  </a:lnTo>
                  <a:lnTo>
                    <a:pt x="6889" y="5968"/>
                  </a:lnTo>
                  <a:lnTo>
                    <a:pt x="6889" y="5881"/>
                  </a:lnTo>
                  <a:lnTo>
                    <a:pt x="6845" y="2546"/>
                  </a:lnTo>
                  <a:lnTo>
                    <a:pt x="6802" y="2502"/>
                  </a:lnTo>
                  <a:lnTo>
                    <a:pt x="6231" y="791"/>
                  </a:lnTo>
                  <a:lnTo>
                    <a:pt x="6231" y="747"/>
                  </a:lnTo>
                  <a:lnTo>
                    <a:pt x="5968" y="439"/>
                  </a:lnTo>
                  <a:lnTo>
                    <a:pt x="5880" y="396"/>
                  </a:lnTo>
                  <a:lnTo>
                    <a:pt x="5002" y="1"/>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8" name="Google Shape;4898;p91"/>
            <p:cNvSpPr/>
            <p:nvPr/>
          </p:nvSpPr>
          <p:spPr>
            <a:xfrm>
              <a:off x="5555325" y="4199675"/>
              <a:ext cx="240275" cy="216125"/>
            </a:xfrm>
            <a:custGeom>
              <a:rect b="b" l="l" r="r" t="t"/>
              <a:pathLst>
                <a:path extrusionOk="0" h="8645" w="9611">
                  <a:moveTo>
                    <a:pt x="6715" y="352"/>
                  </a:moveTo>
                  <a:lnTo>
                    <a:pt x="7856" y="747"/>
                  </a:lnTo>
                  <a:lnTo>
                    <a:pt x="8207" y="1010"/>
                  </a:lnTo>
                  <a:lnTo>
                    <a:pt x="8865" y="3072"/>
                  </a:lnTo>
                  <a:lnTo>
                    <a:pt x="9260" y="6495"/>
                  </a:lnTo>
                  <a:lnTo>
                    <a:pt x="8953" y="7636"/>
                  </a:lnTo>
                  <a:lnTo>
                    <a:pt x="8645" y="8294"/>
                  </a:lnTo>
                  <a:lnTo>
                    <a:pt x="7987" y="8206"/>
                  </a:lnTo>
                  <a:lnTo>
                    <a:pt x="1054" y="6495"/>
                  </a:lnTo>
                  <a:lnTo>
                    <a:pt x="484" y="6144"/>
                  </a:lnTo>
                  <a:lnTo>
                    <a:pt x="396" y="5968"/>
                  </a:lnTo>
                  <a:lnTo>
                    <a:pt x="1932" y="2677"/>
                  </a:lnTo>
                  <a:lnTo>
                    <a:pt x="2546" y="2063"/>
                  </a:lnTo>
                  <a:lnTo>
                    <a:pt x="4433" y="1010"/>
                  </a:lnTo>
                  <a:lnTo>
                    <a:pt x="5837" y="439"/>
                  </a:lnTo>
                  <a:lnTo>
                    <a:pt x="6715" y="352"/>
                  </a:lnTo>
                  <a:close/>
                  <a:moveTo>
                    <a:pt x="6715" y="1"/>
                  </a:moveTo>
                  <a:lnTo>
                    <a:pt x="5793" y="88"/>
                  </a:lnTo>
                  <a:lnTo>
                    <a:pt x="5749" y="88"/>
                  </a:lnTo>
                  <a:lnTo>
                    <a:pt x="4301" y="703"/>
                  </a:lnTo>
                  <a:lnTo>
                    <a:pt x="2370" y="1756"/>
                  </a:lnTo>
                  <a:lnTo>
                    <a:pt x="2327" y="1800"/>
                  </a:lnTo>
                  <a:lnTo>
                    <a:pt x="1668" y="2414"/>
                  </a:lnTo>
                  <a:lnTo>
                    <a:pt x="1625" y="2502"/>
                  </a:lnTo>
                  <a:lnTo>
                    <a:pt x="45" y="5881"/>
                  </a:lnTo>
                  <a:lnTo>
                    <a:pt x="1" y="5968"/>
                  </a:lnTo>
                  <a:lnTo>
                    <a:pt x="45" y="6056"/>
                  </a:lnTo>
                  <a:lnTo>
                    <a:pt x="176" y="6363"/>
                  </a:lnTo>
                  <a:lnTo>
                    <a:pt x="264" y="6451"/>
                  </a:lnTo>
                  <a:lnTo>
                    <a:pt x="922" y="6802"/>
                  </a:lnTo>
                  <a:lnTo>
                    <a:pt x="966" y="6802"/>
                  </a:lnTo>
                  <a:lnTo>
                    <a:pt x="5793" y="8031"/>
                  </a:lnTo>
                  <a:lnTo>
                    <a:pt x="7899" y="8557"/>
                  </a:lnTo>
                  <a:lnTo>
                    <a:pt x="7943" y="8557"/>
                  </a:lnTo>
                  <a:lnTo>
                    <a:pt x="8733" y="8645"/>
                  </a:lnTo>
                  <a:lnTo>
                    <a:pt x="8865" y="8601"/>
                  </a:lnTo>
                  <a:lnTo>
                    <a:pt x="8909" y="8557"/>
                  </a:lnTo>
                  <a:lnTo>
                    <a:pt x="9304" y="7767"/>
                  </a:lnTo>
                  <a:lnTo>
                    <a:pt x="9304" y="7724"/>
                  </a:lnTo>
                  <a:lnTo>
                    <a:pt x="9611" y="6583"/>
                  </a:lnTo>
                  <a:lnTo>
                    <a:pt x="9611" y="6495"/>
                  </a:lnTo>
                  <a:lnTo>
                    <a:pt x="9216" y="2984"/>
                  </a:lnTo>
                  <a:lnTo>
                    <a:pt x="9216" y="2941"/>
                  </a:lnTo>
                  <a:lnTo>
                    <a:pt x="8514" y="834"/>
                  </a:lnTo>
                  <a:lnTo>
                    <a:pt x="8470" y="747"/>
                  </a:lnTo>
                  <a:lnTo>
                    <a:pt x="8031" y="439"/>
                  </a:lnTo>
                  <a:lnTo>
                    <a:pt x="7987" y="396"/>
                  </a:lnTo>
                  <a:lnTo>
                    <a:pt x="6802" y="1"/>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9" name="Google Shape;4899;p91"/>
            <p:cNvSpPr/>
            <p:nvPr/>
          </p:nvSpPr>
          <p:spPr>
            <a:xfrm>
              <a:off x="5499400" y="4181025"/>
              <a:ext cx="342275" cy="296225"/>
            </a:xfrm>
            <a:custGeom>
              <a:rect b="b" l="l" r="r" t="t"/>
              <a:pathLst>
                <a:path extrusionOk="0" h="11849" w="13691">
                  <a:moveTo>
                    <a:pt x="8952" y="352"/>
                  </a:moveTo>
                  <a:lnTo>
                    <a:pt x="10882" y="1142"/>
                  </a:lnTo>
                  <a:lnTo>
                    <a:pt x="11848" y="4213"/>
                  </a:lnTo>
                  <a:lnTo>
                    <a:pt x="12462" y="8162"/>
                  </a:lnTo>
                  <a:lnTo>
                    <a:pt x="12462" y="8250"/>
                  </a:lnTo>
                  <a:lnTo>
                    <a:pt x="13340" y="9479"/>
                  </a:lnTo>
                  <a:lnTo>
                    <a:pt x="13340" y="9961"/>
                  </a:lnTo>
                  <a:lnTo>
                    <a:pt x="12901" y="10444"/>
                  </a:lnTo>
                  <a:lnTo>
                    <a:pt x="11497" y="11146"/>
                  </a:lnTo>
                  <a:lnTo>
                    <a:pt x="10444" y="11497"/>
                  </a:lnTo>
                  <a:lnTo>
                    <a:pt x="8381" y="10664"/>
                  </a:lnTo>
                  <a:lnTo>
                    <a:pt x="5002" y="9874"/>
                  </a:lnTo>
                  <a:lnTo>
                    <a:pt x="1536" y="9303"/>
                  </a:lnTo>
                  <a:lnTo>
                    <a:pt x="351" y="8952"/>
                  </a:lnTo>
                  <a:lnTo>
                    <a:pt x="351" y="8689"/>
                  </a:lnTo>
                  <a:lnTo>
                    <a:pt x="570" y="8162"/>
                  </a:lnTo>
                  <a:lnTo>
                    <a:pt x="1667" y="6583"/>
                  </a:lnTo>
                  <a:lnTo>
                    <a:pt x="3028" y="4433"/>
                  </a:lnTo>
                  <a:lnTo>
                    <a:pt x="3993" y="2590"/>
                  </a:lnTo>
                  <a:lnTo>
                    <a:pt x="5310" y="1712"/>
                  </a:lnTo>
                  <a:lnTo>
                    <a:pt x="8162" y="352"/>
                  </a:lnTo>
                  <a:close/>
                  <a:moveTo>
                    <a:pt x="8118" y="1"/>
                  </a:moveTo>
                  <a:lnTo>
                    <a:pt x="8074" y="44"/>
                  </a:lnTo>
                  <a:lnTo>
                    <a:pt x="5178" y="1405"/>
                  </a:lnTo>
                  <a:lnTo>
                    <a:pt x="5134" y="1405"/>
                  </a:lnTo>
                  <a:lnTo>
                    <a:pt x="3774" y="2326"/>
                  </a:lnTo>
                  <a:lnTo>
                    <a:pt x="3686" y="2370"/>
                  </a:lnTo>
                  <a:lnTo>
                    <a:pt x="2721" y="4257"/>
                  </a:lnTo>
                  <a:lnTo>
                    <a:pt x="1360" y="6407"/>
                  </a:lnTo>
                  <a:lnTo>
                    <a:pt x="263" y="7943"/>
                  </a:lnTo>
                  <a:lnTo>
                    <a:pt x="263" y="7987"/>
                  </a:lnTo>
                  <a:lnTo>
                    <a:pt x="44" y="8601"/>
                  </a:lnTo>
                  <a:lnTo>
                    <a:pt x="0" y="8645"/>
                  </a:lnTo>
                  <a:lnTo>
                    <a:pt x="0" y="9084"/>
                  </a:lnTo>
                  <a:lnTo>
                    <a:pt x="0" y="9215"/>
                  </a:lnTo>
                  <a:lnTo>
                    <a:pt x="88" y="9259"/>
                  </a:lnTo>
                  <a:lnTo>
                    <a:pt x="1448" y="9654"/>
                  </a:lnTo>
                  <a:lnTo>
                    <a:pt x="1492" y="9654"/>
                  </a:lnTo>
                  <a:lnTo>
                    <a:pt x="4959" y="10225"/>
                  </a:lnTo>
                  <a:lnTo>
                    <a:pt x="8293" y="11015"/>
                  </a:lnTo>
                  <a:lnTo>
                    <a:pt x="10400" y="11848"/>
                  </a:lnTo>
                  <a:lnTo>
                    <a:pt x="10531" y="11848"/>
                  </a:lnTo>
                  <a:lnTo>
                    <a:pt x="11584" y="11497"/>
                  </a:lnTo>
                  <a:lnTo>
                    <a:pt x="11628" y="11453"/>
                  </a:lnTo>
                  <a:lnTo>
                    <a:pt x="13120" y="10707"/>
                  </a:lnTo>
                  <a:lnTo>
                    <a:pt x="13164" y="10664"/>
                  </a:lnTo>
                  <a:lnTo>
                    <a:pt x="13647" y="10137"/>
                  </a:lnTo>
                  <a:lnTo>
                    <a:pt x="13691" y="10005"/>
                  </a:lnTo>
                  <a:lnTo>
                    <a:pt x="13691" y="9435"/>
                  </a:lnTo>
                  <a:lnTo>
                    <a:pt x="13647" y="9347"/>
                  </a:lnTo>
                  <a:lnTo>
                    <a:pt x="12813" y="8075"/>
                  </a:lnTo>
                  <a:lnTo>
                    <a:pt x="12155" y="4169"/>
                  </a:lnTo>
                  <a:lnTo>
                    <a:pt x="12155" y="4125"/>
                  </a:lnTo>
                  <a:lnTo>
                    <a:pt x="11190" y="966"/>
                  </a:lnTo>
                  <a:lnTo>
                    <a:pt x="11190" y="878"/>
                  </a:lnTo>
                  <a:lnTo>
                    <a:pt x="11102" y="834"/>
                  </a:lnTo>
                  <a:lnTo>
                    <a:pt x="9039" y="44"/>
                  </a:lnTo>
                  <a:lnTo>
                    <a:pt x="8996" y="1"/>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0" name="Google Shape;4900;p91"/>
            <p:cNvSpPr/>
            <p:nvPr/>
          </p:nvSpPr>
          <p:spPr>
            <a:xfrm>
              <a:off x="5288750" y="4500250"/>
              <a:ext cx="79025" cy="51600"/>
            </a:xfrm>
            <a:custGeom>
              <a:rect b="b" l="l" r="r" t="t"/>
              <a:pathLst>
                <a:path extrusionOk="0" h="2064" w="3161">
                  <a:moveTo>
                    <a:pt x="1932" y="352"/>
                  </a:moveTo>
                  <a:lnTo>
                    <a:pt x="2502" y="571"/>
                  </a:lnTo>
                  <a:lnTo>
                    <a:pt x="2678" y="703"/>
                  </a:lnTo>
                  <a:lnTo>
                    <a:pt x="2546" y="791"/>
                  </a:lnTo>
                  <a:lnTo>
                    <a:pt x="1493" y="1361"/>
                  </a:lnTo>
                  <a:lnTo>
                    <a:pt x="352" y="1668"/>
                  </a:lnTo>
                  <a:lnTo>
                    <a:pt x="352" y="1624"/>
                  </a:lnTo>
                  <a:lnTo>
                    <a:pt x="747" y="1054"/>
                  </a:lnTo>
                  <a:lnTo>
                    <a:pt x="1317" y="483"/>
                  </a:lnTo>
                  <a:lnTo>
                    <a:pt x="1932" y="352"/>
                  </a:lnTo>
                  <a:close/>
                  <a:moveTo>
                    <a:pt x="1932" y="1"/>
                  </a:moveTo>
                  <a:lnTo>
                    <a:pt x="1186" y="132"/>
                  </a:lnTo>
                  <a:lnTo>
                    <a:pt x="1098" y="176"/>
                  </a:lnTo>
                  <a:lnTo>
                    <a:pt x="484" y="791"/>
                  </a:lnTo>
                  <a:lnTo>
                    <a:pt x="484" y="835"/>
                  </a:lnTo>
                  <a:lnTo>
                    <a:pt x="45" y="1493"/>
                  </a:lnTo>
                  <a:lnTo>
                    <a:pt x="45" y="1537"/>
                  </a:lnTo>
                  <a:lnTo>
                    <a:pt x="1" y="1888"/>
                  </a:lnTo>
                  <a:lnTo>
                    <a:pt x="1" y="1975"/>
                  </a:lnTo>
                  <a:lnTo>
                    <a:pt x="45" y="2019"/>
                  </a:lnTo>
                  <a:lnTo>
                    <a:pt x="176" y="2063"/>
                  </a:lnTo>
                  <a:lnTo>
                    <a:pt x="220" y="2063"/>
                  </a:lnTo>
                  <a:lnTo>
                    <a:pt x="1581" y="1668"/>
                  </a:lnTo>
                  <a:lnTo>
                    <a:pt x="1625" y="1668"/>
                  </a:lnTo>
                  <a:lnTo>
                    <a:pt x="2678" y="1098"/>
                  </a:lnTo>
                  <a:lnTo>
                    <a:pt x="3073" y="922"/>
                  </a:lnTo>
                  <a:lnTo>
                    <a:pt x="3116" y="878"/>
                  </a:lnTo>
                  <a:lnTo>
                    <a:pt x="3160" y="791"/>
                  </a:lnTo>
                  <a:lnTo>
                    <a:pt x="3160" y="703"/>
                  </a:lnTo>
                  <a:lnTo>
                    <a:pt x="3116" y="615"/>
                  </a:lnTo>
                  <a:lnTo>
                    <a:pt x="2722" y="264"/>
                  </a:lnTo>
                  <a:lnTo>
                    <a:pt x="2634" y="220"/>
                  </a:lnTo>
                  <a:lnTo>
                    <a:pt x="2019" y="1"/>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1" name="Google Shape;4901;p91"/>
            <p:cNvSpPr/>
            <p:nvPr/>
          </p:nvSpPr>
          <p:spPr>
            <a:xfrm>
              <a:off x="5982075" y="1811500"/>
              <a:ext cx="928100" cy="1382250"/>
            </a:xfrm>
            <a:custGeom>
              <a:rect b="b" l="l" r="r" t="t"/>
              <a:pathLst>
                <a:path extrusionOk="0" h="55290" w="37124">
                  <a:moveTo>
                    <a:pt x="36685" y="0"/>
                  </a:moveTo>
                  <a:lnTo>
                    <a:pt x="36641" y="44"/>
                  </a:lnTo>
                  <a:lnTo>
                    <a:pt x="36597" y="132"/>
                  </a:lnTo>
                  <a:lnTo>
                    <a:pt x="36597" y="176"/>
                  </a:lnTo>
                  <a:lnTo>
                    <a:pt x="36641" y="263"/>
                  </a:lnTo>
                  <a:lnTo>
                    <a:pt x="36685" y="395"/>
                  </a:lnTo>
                  <a:lnTo>
                    <a:pt x="36772" y="1360"/>
                  </a:lnTo>
                  <a:lnTo>
                    <a:pt x="36772" y="3203"/>
                  </a:lnTo>
                  <a:lnTo>
                    <a:pt x="36070" y="4915"/>
                  </a:lnTo>
                  <a:lnTo>
                    <a:pt x="35280" y="7811"/>
                  </a:lnTo>
                  <a:lnTo>
                    <a:pt x="34666" y="9917"/>
                  </a:lnTo>
                  <a:lnTo>
                    <a:pt x="34008" y="11936"/>
                  </a:lnTo>
                  <a:lnTo>
                    <a:pt x="32648" y="14744"/>
                  </a:lnTo>
                  <a:lnTo>
                    <a:pt x="31551" y="16850"/>
                  </a:lnTo>
                  <a:lnTo>
                    <a:pt x="30629" y="18956"/>
                  </a:lnTo>
                  <a:lnTo>
                    <a:pt x="29137" y="21633"/>
                  </a:lnTo>
                  <a:lnTo>
                    <a:pt x="27733" y="23827"/>
                  </a:lnTo>
                  <a:lnTo>
                    <a:pt x="26504" y="25758"/>
                  </a:lnTo>
                  <a:lnTo>
                    <a:pt x="25144" y="28215"/>
                  </a:lnTo>
                  <a:lnTo>
                    <a:pt x="24881" y="29093"/>
                  </a:lnTo>
                  <a:lnTo>
                    <a:pt x="24881" y="29137"/>
                  </a:lnTo>
                  <a:lnTo>
                    <a:pt x="24881" y="30014"/>
                  </a:lnTo>
                  <a:lnTo>
                    <a:pt x="24881" y="30058"/>
                  </a:lnTo>
                  <a:lnTo>
                    <a:pt x="25232" y="32735"/>
                  </a:lnTo>
                  <a:lnTo>
                    <a:pt x="25583" y="36289"/>
                  </a:lnTo>
                  <a:lnTo>
                    <a:pt x="25495" y="36421"/>
                  </a:lnTo>
                  <a:lnTo>
                    <a:pt x="23345" y="37649"/>
                  </a:lnTo>
                  <a:lnTo>
                    <a:pt x="21370" y="39054"/>
                  </a:lnTo>
                  <a:lnTo>
                    <a:pt x="21326" y="39054"/>
                  </a:lnTo>
                  <a:lnTo>
                    <a:pt x="19659" y="40546"/>
                  </a:lnTo>
                  <a:lnTo>
                    <a:pt x="16500" y="43047"/>
                  </a:lnTo>
                  <a:lnTo>
                    <a:pt x="16456" y="43047"/>
                  </a:lnTo>
                  <a:lnTo>
                    <a:pt x="14964" y="44539"/>
                  </a:lnTo>
                  <a:lnTo>
                    <a:pt x="12594" y="47040"/>
                  </a:lnTo>
                  <a:lnTo>
                    <a:pt x="10400" y="48268"/>
                  </a:lnTo>
                  <a:lnTo>
                    <a:pt x="8250" y="49102"/>
                  </a:lnTo>
                  <a:lnTo>
                    <a:pt x="8206" y="49146"/>
                  </a:lnTo>
                  <a:lnTo>
                    <a:pt x="6626" y="50111"/>
                  </a:lnTo>
                  <a:lnTo>
                    <a:pt x="88" y="54982"/>
                  </a:lnTo>
                  <a:lnTo>
                    <a:pt x="44" y="55026"/>
                  </a:lnTo>
                  <a:lnTo>
                    <a:pt x="0" y="55114"/>
                  </a:lnTo>
                  <a:lnTo>
                    <a:pt x="44" y="55158"/>
                  </a:lnTo>
                  <a:lnTo>
                    <a:pt x="44" y="55245"/>
                  </a:lnTo>
                  <a:lnTo>
                    <a:pt x="132" y="55289"/>
                  </a:lnTo>
                  <a:lnTo>
                    <a:pt x="308" y="55289"/>
                  </a:lnTo>
                  <a:lnTo>
                    <a:pt x="6846" y="50419"/>
                  </a:lnTo>
                  <a:lnTo>
                    <a:pt x="8382" y="49453"/>
                  </a:lnTo>
                  <a:lnTo>
                    <a:pt x="10532" y="48620"/>
                  </a:lnTo>
                  <a:lnTo>
                    <a:pt x="10576" y="48576"/>
                  </a:lnTo>
                  <a:lnTo>
                    <a:pt x="12814" y="47347"/>
                  </a:lnTo>
                  <a:lnTo>
                    <a:pt x="12857" y="47303"/>
                  </a:lnTo>
                  <a:lnTo>
                    <a:pt x="15227" y="44802"/>
                  </a:lnTo>
                  <a:lnTo>
                    <a:pt x="16719" y="43310"/>
                  </a:lnTo>
                  <a:lnTo>
                    <a:pt x="19878" y="40853"/>
                  </a:lnTo>
                  <a:lnTo>
                    <a:pt x="21546" y="39361"/>
                  </a:lnTo>
                  <a:lnTo>
                    <a:pt x="23520" y="37957"/>
                  </a:lnTo>
                  <a:lnTo>
                    <a:pt x="25714" y="36684"/>
                  </a:lnTo>
                  <a:lnTo>
                    <a:pt x="25758" y="36640"/>
                  </a:lnTo>
                  <a:lnTo>
                    <a:pt x="25890" y="36421"/>
                  </a:lnTo>
                  <a:lnTo>
                    <a:pt x="25934" y="36289"/>
                  </a:lnTo>
                  <a:lnTo>
                    <a:pt x="25583" y="32691"/>
                  </a:lnTo>
                  <a:lnTo>
                    <a:pt x="25232" y="30014"/>
                  </a:lnTo>
                  <a:lnTo>
                    <a:pt x="25232" y="29137"/>
                  </a:lnTo>
                  <a:lnTo>
                    <a:pt x="25451" y="28347"/>
                  </a:lnTo>
                  <a:lnTo>
                    <a:pt x="26811" y="25933"/>
                  </a:lnTo>
                  <a:lnTo>
                    <a:pt x="29444" y="21809"/>
                  </a:lnTo>
                  <a:lnTo>
                    <a:pt x="30936" y="19132"/>
                  </a:lnTo>
                  <a:lnTo>
                    <a:pt x="30980" y="19088"/>
                  </a:lnTo>
                  <a:lnTo>
                    <a:pt x="31858" y="16982"/>
                  </a:lnTo>
                  <a:lnTo>
                    <a:pt x="32955" y="14876"/>
                  </a:lnTo>
                  <a:lnTo>
                    <a:pt x="34359" y="12111"/>
                  </a:lnTo>
                  <a:lnTo>
                    <a:pt x="34359" y="12067"/>
                  </a:lnTo>
                  <a:lnTo>
                    <a:pt x="35017" y="10049"/>
                  </a:lnTo>
                  <a:lnTo>
                    <a:pt x="35631" y="7942"/>
                  </a:lnTo>
                  <a:lnTo>
                    <a:pt x="36421" y="5002"/>
                  </a:lnTo>
                  <a:lnTo>
                    <a:pt x="37080" y="3291"/>
                  </a:lnTo>
                  <a:lnTo>
                    <a:pt x="37123" y="3203"/>
                  </a:lnTo>
                  <a:lnTo>
                    <a:pt x="37123" y="1360"/>
                  </a:lnTo>
                  <a:lnTo>
                    <a:pt x="37123" y="1317"/>
                  </a:lnTo>
                  <a:lnTo>
                    <a:pt x="37036" y="307"/>
                  </a:lnTo>
                  <a:lnTo>
                    <a:pt x="37036" y="263"/>
                  </a:lnTo>
                  <a:lnTo>
                    <a:pt x="36948" y="88"/>
                  </a:lnTo>
                  <a:lnTo>
                    <a:pt x="36904" y="44"/>
                  </a:lnTo>
                  <a:lnTo>
                    <a:pt x="36816" y="0"/>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2" name="Google Shape;4902;p91"/>
            <p:cNvSpPr/>
            <p:nvPr/>
          </p:nvSpPr>
          <p:spPr>
            <a:xfrm>
              <a:off x="5954650" y="1809300"/>
              <a:ext cx="928100" cy="1359225"/>
            </a:xfrm>
            <a:custGeom>
              <a:rect b="b" l="l" r="r" t="t"/>
              <a:pathLst>
                <a:path extrusionOk="0" h="54369" w="37124">
                  <a:moveTo>
                    <a:pt x="36685" y="0"/>
                  </a:moveTo>
                  <a:lnTo>
                    <a:pt x="36641" y="44"/>
                  </a:lnTo>
                  <a:lnTo>
                    <a:pt x="36553" y="44"/>
                  </a:lnTo>
                  <a:lnTo>
                    <a:pt x="36509" y="132"/>
                  </a:lnTo>
                  <a:lnTo>
                    <a:pt x="36509" y="176"/>
                  </a:lnTo>
                  <a:lnTo>
                    <a:pt x="36509" y="264"/>
                  </a:lnTo>
                  <a:lnTo>
                    <a:pt x="36685" y="878"/>
                  </a:lnTo>
                  <a:lnTo>
                    <a:pt x="36772" y="1317"/>
                  </a:lnTo>
                  <a:lnTo>
                    <a:pt x="36685" y="2238"/>
                  </a:lnTo>
                  <a:lnTo>
                    <a:pt x="36114" y="4169"/>
                  </a:lnTo>
                  <a:lnTo>
                    <a:pt x="35588" y="6275"/>
                  </a:lnTo>
                  <a:lnTo>
                    <a:pt x="34885" y="8820"/>
                  </a:lnTo>
                  <a:lnTo>
                    <a:pt x="34139" y="11146"/>
                  </a:lnTo>
                  <a:lnTo>
                    <a:pt x="32823" y="14042"/>
                  </a:lnTo>
                  <a:lnTo>
                    <a:pt x="31814" y="15973"/>
                  </a:lnTo>
                  <a:lnTo>
                    <a:pt x="30541" y="18737"/>
                  </a:lnTo>
                  <a:lnTo>
                    <a:pt x="29093" y="21238"/>
                  </a:lnTo>
                  <a:lnTo>
                    <a:pt x="27557" y="23652"/>
                  </a:lnTo>
                  <a:lnTo>
                    <a:pt x="26285" y="25802"/>
                  </a:lnTo>
                  <a:lnTo>
                    <a:pt x="24881" y="28172"/>
                  </a:lnTo>
                  <a:lnTo>
                    <a:pt x="22599" y="31682"/>
                  </a:lnTo>
                  <a:lnTo>
                    <a:pt x="22599" y="31770"/>
                  </a:lnTo>
                  <a:lnTo>
                    <a:pt x="22467" y="32911"/>
                  </a:lnTo>
                  <a:lnTo>
                    <a:pt x="22380" y="35631"/>
                  </a:lnTo>
                  <a:lnTo>
                    <a:pt x="22160" y="36509"/>
                  </a:lnTo>
                  <a:lnTo>
                    <a:pt x="21721" y="37299"/>
                  </a:lnTo>
                  <a:lnTo>
                    <a:pt x="20142" y="38834"/>
                  </a:lnTo>
                  <a:lnTo>
                    <a:pt x="17070" y="41379"/>
                  </a:lnTo>
                  <a:lnTo>
                    <a:pt x="15490" y="43091"/>
                  </a:lnTo>
                  <a:lnTo>
                    <a:pt x="13516" y="45329"/>
                  </a:lnTo>
                  <a:lnTo>
                    <a:pt x="12331" y="46338"/>
                  </a:lnTo>
                  <a:lnTo>
                    <a:pt x="11234" y="46865"/>
                  </a:lnTo>
                  <a:lnTo>
                    <a:pt x="8777" y="47786"/>
                  </a:lnTo>
                  <a:lnTo>
                    <a:pt x="8733" y="47786"/>
                  </a:lnTo>
                  <a:lnTo>
                    <a:pt x="6934" y="48927"/>
                  </a:lnTo>
                  <a:lnTo>
                    <a:pt x="2194" y="52525"/>
                  </a:lnTo>
                  <a:lnTo>
                    <a:pt x="44" y="54061"/>
                  </a:lnTo>
                  <a:lnTo>
                    <a:pt x="0" y="54105"/>
                  </a:lnTo>
                  <a:lnTo>
                    <a:pt x="0" y="54193"/>
                  </a:lnTo>
                  <a:lnTo>
                    <a:pt x="0" y="54236"/>
                  </a:lnTo>
                  <a:lnTo>
                    <a:pt x="0" y="54324"/>
                  </a:lnTo>
                  <a:lnTo>
                    <a:pt x="88" y="54368"/>
                  </a:lnTo>
                  <a:lnTo>
                    <a:pt x="176" y="54368"/>
                  </a:lnTo>
                  <a:lnTo>
                    <a:pt x="264" y="54324"/>
                  </a:lnTo>
                  <a:lnTo>
                    <a:pt x="2370" y="52788"/>
                  </a:lnTo>
                  <a:lnTo>
                    <a:pt x="5486" y="50463"/>
                  </a:lnTo>
                  <a:lnTo>
                    <a:pt x="7153" y="49234"/>
                  </a:lnTo>
                  <a:lnTo>
                    <a:pt x="8908" y="48093"/>
                  </a:lnTo>
                  <a:lnTo>
                    <a:pt x="11365" y="47172"/>
                  </a:lnTo>
                  <a:lnTo>
                    <a:pt x="12506" y="46645"/>
                  </a:lnTo>
                  <a:lnTo>
                    <a:pt x="12550" y="46601"/>
                  </a:lnTo>
                  <a:lnTo>
                    <a:pt x="13735" y="45592"/>
                  </a:lnTo>
                  <a:lnTo>
                    <a:pt x="13779" y="45548"/>
                  </a:lnTo>
                  <a:lnTo>
                    <a:pt x="15754" y="43310"/>
                  </a:lnTo>
                  <a:lnTo>
                    <a:pt x="17333" y="41643"/>
                  </a:lnTo>
                  <a:lnTo>
                    <a:pt x="20361" y="39098"/>
                  </a:lnTo>
                  <a:lnTo>
                    <a:pt x="21985" y="37518"/>
                  </a:lnTo>
                  <a:lnTo>
                    <a:pt x="22028" y="37474"/>
                  </a:lnTo>
                  <a:lnTo>
                    <a:pt x="22511" y="36684"/>
                  </a:lnTo>
                  <a:lnTo>
                    <a:pt x="22511" y="36640"/>
                  </a:lnTo>
                  <a:lnTo>
                    <a:pt x="22731" y="35719"/>
                  </a:lnTo>
                  <a:lnTo>
                    <a:pt x="22731" y="35675"/>
                  </a:lnTo>
                  <a:lnTo>
                    <a:pt x="22818" y="32954"/>
                  </a:lnTo>
                  <a:lnTo>
                    <a:pt x="22950" y="31857"/>
                  </a:lnTo>
                  <a:lnTo>
                    <a:pt x="25188" y="28391"/>
                  </a:lnTo>
                  <a:lnTo>
                    <a:pt x="26592" y="25978"/>
                  </a:lnTo>
                  <a:lnTo>
                    <a:pt x="27821" y="23827"/>
                  </a:lnTo>
                  <a:lnTo>
                    <a:pt x="29400" y="21414"/>
                  </a:lnTo>
                  <a:lnTo>
                    <a:pt x="30848" y="18913"/>
                  </a:lnTo>
                  <a:lnTo>
                    <a:pt x="32121" y="16104"/>
                  </a:lnTo>
                  <a:lnTo>
                    <a:pt x="33130" y="14218"/>
                  </a:lnTo>
                  <a:lnTo>
                    <a:pt x="34491" y="11278"/>
                  </a:lnTo>
                  <a:lnTo>
                    <a:pt x="34491" y="11234"/>
                  </a:lnTo>
                  <a:lnTo>
                    <a:pt x="35237" y="8908"/>
                  </a:lnTo>
                  <a:lnTo>
                    <a:pt x="35895" y="6363"/>
                  </a:lnTo>
                  <a:lnTo>
                    <a:pt x="36465" y="4301"/>
                  </a:lnTo>
                  <a:lnTo>
                    <a:pt x="37036" y="2282"/>
                  </a:lnTo>
                  <a:lnTo>
                    <a:pt x="37123" y="1317"/>
                  </a:lnTo>
                  <a:lnTo>
                    <a:pt x="37123" y="1273"/>
                  </a:lnTo>
                  <a:lnTo>
                    <a:pt x="37036" y="834"/>
                  </a:lnTo>
                  <a:lnTo>
                    <a:pt x="37036" y="790"/>
                  </a:lnTo>
                  <a:lnTo>
                    <a:pt x="36860" y="132"/>
                  </a:lnTo>
                  <a:lnTo>
                    <a:pt x="36816" y="88"/>
                  </a:lnTo>
                  <a:lnTo>
                    <a:pt x="36772" y="44"/>
                  </a:lnTo>
                  <a:lnTo>
                    <a:pt x="36685" y="0"/>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3" name="Google Shape;4903;p91"/>
            <p:cNvSpPr/>
            <p:nvPr/>
          </p:nvSpPr>
          <p:spPr>
            <a:xfrm>
              <a:off x="5925025" y="1820275"/>
              <a:ext cx="932500" cy="1321900"/>
            </a:xfrm>
            <a:custGeom>
              <a:rect b="b" l="l" r="r" t="t"/>
              <a:pathLst>
                <a:path extrusionOk="0" h="52876" w="37300">
                  <a:moveTo>
                    <a:pt x="37124" y="0"/>
                  </a:moveTo>
                  <a:lnTo>
                    <a:pt x="37080" y="44"/>
                  </a:lnTo>
                  <a:lnTo>
                    <a:pt x="36992" y="44"/>
                  </a:lnTo>
                  <a:lnTo>
                    <a:pt x="36948" y="88"/>
                  </a:lnTo>
                  <a:lnTo>
                    <a:pt x="36948" y="176"/>
                  </a:lnTo>
                  <a:lnTo>
                    <a:pt x="36860" y="746"/>
                  </a:lnTo>
                  <a:lnTo>
                    <a:pt x="35763" y="4827"/>
                  </a:lnTo>
                  <a:lnTo>
                    <a:pt x="35061" y="7504"/>
                  </a:lnTo>
                  <a:lnTo>
                    <a:pt x="34315" y="9917"/>
                  </a:lnTo>
                  <a:lnTo>
                    <a:pt x="32165" y="14568"/>
                  </a:lnTo>
                  <a:lnTo>
                    <a:pt x="31024" y="17026"/>
                  </a:lnTo>
                  <a:lnTo>
                    <a:pt x="29532" y="19659"/>
                  </a:lnTo>
                  <a:lnTo>
                    <a:pt x="27031" y="23696"/>
                  </a:lnTo>
                  <a:lnTo>
                    <a:pt x="24705" y="27645"/>
                  </a:lnTo>
                  <a:lnTo>
                    <a:pt x="23696" y="29137"/>
                  </a:lnTo>
                  <a:lnTo>
                    <a:pt x="21063" y="32647"/>
                  </a:lnTo>
                  <a:lnTo>
                    <a:pt x="21019" y="32691"/>
                  </a:lnTo>
                  <a:lnTo>
                    <a:pt x="20230" y="35061"/>
                  </a:lnTo>
                  <a:lnTo>
                    <a:pt x="18387" y="38571"/>
                  </a:lnTo>
                  <a:lnTo>
                    <a:pt x="17158" y="39931"/>
                  </a:lnTo>
                  <a:lnTo>
                    <a:pt x="14964" y="42432"/>
                  </a:lnTo>
                  <a:lnTo>
                    <a:pt x="12814" y="44670"/>
                  </a:lnTo>
                  <a:lnTo>
                    <a:pt x="9391" y="45943"/>
                  </a:lnTo>
                  <a:lnTo>
                    <a:pt x="7855" y="46864"/>
                  </a:lnTo>
                  <a:lnTo>
                    <a:pt x="7811" y="46864"/>
                  </a:lnTo>
                  <a:lnTo>
                    <a:pt x="6012" y="48225"/>
                  </a:lnTo>
                  <a:lnTo>
                    <a:pt x="45" y="52569"/>
                  </a:lnTo>
                  <a:lnTo>
                    <a:pt x="1" y="52613"/>
                  </a:lnTo>
                  <a:lnTo>
                    <a:pt x="1" y="52700"/>
                  </a:lnTo>
                  <a:lnTo>
                    <a:pt x="1" y="52744"/>
                  </a:lnTo>
                  <a:lnTo>
                    <a:pt x="1" y="52832"/>
                  </a:lnTo>
                  <a:lnTo>
                    <a:pt x="88" y="52876"/>
                  </a:lnTo>
                  <a:lnTo>
                    <a:pt x="264" y="52876"/>
                  </a:lnTo>
                  <a:lnTo>
                    <a:pt x="6232" y="48532"/>
                  </a:lnTo>
                  <a:lnTo>
                    <a:pt x="8031" y="47172"/>
                  </a:lnTo>
                  <a:lnTo>
                    <a:pt x="9523" y="46250"/>
                  </a:lnTo>
                  <a:lnTo>
                    <a:pt x="12243" y="45241"/>
                  </a:lnTo>
                  <a:lnTo>
                    <a:pt x="12989" y="44977"/>
                  </a:lnTo>
                  <a:lnTo>
                    <a:pt x="13077" y="44934"/>
                  </a:lnTo>
                  <a:lnTo>
                    <a:pt x="15227" y="42652"/>
                  </a:lnTo>
                  <a:lnTo>
                    <a:pt x="17377" y="40151"/>
                  </a:lnTo>
                  <a:lnTo>
                    <a:pt x="18650" y="38790"/>
                  </a:lnTo>
                  <a:lnTo>
                    <a:pt x="18694" y="38746"/>
                  </a:lnTo>
                  <a:lnTo>
                    <a:pt x="20581" y="35192"/>
                  </a:lnTo>
                  <a:lnTo>
                    <a:pt x="20581" y="35148"/>
                  </a:lnTo>
                  <a:lnTo>
                    <a:pt x="21327" y="32823"/>
                  </a:lnTo>
                  <a:lnTo>
                    <a:pt x="23959" y="29356"/>
                  </a:lnTo>
                  <a:lnTo>
                    <a:pt x="25013" y="27864"/>
                  </a:lnTo>
                  <a:lnTo>
                    <a:pt x="27294" y="23871"/>
                  </a:lnTo>
                  <a:lnTo>
                    <a:pt x="29839" y="19834"/>
                  </a:lnTo>
                  <a:lnTo>
                    <a:pt x="31331" y="17201"/>
                  </a:lnTo>
                  <a:lnTo>
                    <a:pt x="32472" y="14700"/>
                  </a:lnTo>
                  <a:lnTo>
                    <a:pt x="34666" y="10093"/>
                  </a:lnTo>
                  <a:lnTo>
                    <a:pt x="34666" y="10049"/>
                  </a:lnTo>
                  <a:lnTo>
                    <a:pt x="35412" y="7591"/>
                  </a:lnTo>
                  <a:lnTo>
                    <a:pt x="36114" y="4915"/>
                  </a:lnTo>
                  <a:lnTo>
                    <a:pt x="37211" y="790"/>
                  </a:lnTo>
                  <a:lnTo>
                    <a:pt x="37299" y="220"/>
                  </a:lnTo>
                  <a:lnTo>
                    <a:pt x="37255" y="132"/>
                  </a:lnTo>
                  <a:lnTo>
                    <a:pt x="37255" y="88"/>
                  </a:lnTo>
                  <a:lnTo>
                    <a:pt x="37211" y="44"/>
                  </a:lnTo>
                  <a:lnTo>
                    <a:pt x="37124" y="0"/>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4" name="Google Shape;4904;p91"/>
            <p:cNvSpPr/>
            <p:nvPr/>
          </p:nvSpPr>
          <p:spPr>
            <a:xfrm>
              <a:off x="5894325" y="1812575"/>
              <a:ext cx="942350" cy="1302175"/>
            </a:xfrm>
            <a:custGeom>
              <a:rect b="b" l="l" r="r" t="t"/>
              <a:pathLst>
                <a:path extrusionOk="0" h="52087" w="37694">
                  <a:moveTo>
                    <a:pt x="37518" y="1"/>
                  </a:moveTo>
                  <a:lnTo>
                    <a:pt x="37430" y="45"/>
                  </a:lnTo>
                  <a:lnTo>
                    <a:pt x="37386" y="89"/>
                  </a:lnTo>
                  <a:lnTo>
                    <a:pt x="37342" y="133"/>
                  </a:lnTo>
                  <a:lnTo>
                    <a:pt x="37255" y="571"/>
                  </a:lnTo>
                  <a:lnTo>
                    <a:pt x="36377" y="3160"/>
                  </a:lnTo>
                  <a:lnTo>
                    <a:pt x="35763" y="5267"/>
                  </a:lnTo>
                  <a:lnTo>
                    <a:pt x="35148" y="7636"/>
                  </a:lnTo>
                  <a:lnTo>
                    <a:pt x="33876" y="11366"/>
                  </a:lnTo>
                  <a:lnTo>
                    <a:pt x="32559" y="13911"/>
                  </a:lnTo>
                  <a:lnTo>
                    <a:pt x="31550" y="16105"/>
                  </a:lnTo>
                  <a:lnTo>
                    <a:pt x="30629" y="17729"/>
                  </a:lnTo>
                  <a:lnTo>
                    <a:pt x="29707" y="19308"/>
                  </a:lnTo>
                  <a:lnTo>
                    <a:pt x="27820" y="22380"/>
                  </a:lnTo>
                  <a:lnTo>
                    <a:pt x="26504" y="24530"/>
                  </a:lnTo>
                  <a:lnTo>
                    <a:pt x="25231" y="26680"/>
                  </a:lnTo>
                  <a:lnTo>
                    <a:pt x="23959" y="28567"/>
                  </a:lnTo>
                  <a:lnTo>
                    <a:pt x="22686" y="30191"/>
                  </a:lnTo>
                  <a:lnTo>
                    <a:pt x="21282" y="31946"/>
                  </a:lnTo>
                  <a:lnTo>
                    <a:pt x="19790" y="33526"/>
                  </a:lnTo>
                  <a:lnTo>
                    <a:pt x="17684" y="35325"/>
                  </a:lnTo>
                  <a:lnTo>
                    <a:pt x="16762" y="36378"/>
                  </a:lnTo>
                  <a:lnTo>
                    <a:pt x="16718" y="36422"/>
                  </a:lnTo>
                  <a:lnTo>
                    <a:pt x="16148" y="37387"/>
                  </a:lnTo>
                  <a:lnTo>
                    <a:pt x="16148" y="37431"/>
                  </a:lnTo>
                  <a:lnTo>
                    <a:pt x="15358" y="39449"/>
                  </a:lnTo>
                  <a:lnTo>
                    <a:pt x="14437" y="41424"/>
                  </a:lnTo>
                  <a:lnTo>
                    <a:pt x="12901" y="43530"/>
                  </a:lnTo>
                  <a:lnTo>
                    <a:pt x="12330" y="43925"/>
                  </a:lnTo>
                  <a:lnTo>
                    <a:pt x="9917" y="44891"/>
                  </a:lnTo>
                  <a:lnTo>
                    <a:pt x="9917" y="44934"/>
                  </a:lnTo>
                  <a:lnTo>
                    <a:pt x="8337" y="45900"/>
                  </a:lnTo>
                  <a:lnTo>
                    <a:pt x="6143" y="47523"/>
                  </a:lnTo>
                  <a:lnTo>
                    <a:pt x="3642" y="49322"/>
                  </a:lnTo>
                  <a:lnTo>
                    <a:pt x="88" y="51780"/>
                  </a:lnTo>
                  <a:lnTo>
                    <a:pt x="44" y="51824"/>
                  </a:lnTo>
                  <a:lnTo>
                    <a:pt x="0" y="51911"/>
                  </a:lnTo>
                  <a:lnTo>
                    <a:pt x="0" y="51955"/>
                  </a:lnTo>
                  <a:lnTo>
                    <a:pt x="44" y="52043"/>
                  </a:lnTo>
                  <a:lnTo>
                    <a:pt x="88" y="52087"/>
                  </a:lnTo>
                  <a:lnTo>
                    <a:pt x="307" y="52087"/>
                  </a:lnTo>
                  <a:lnTo>
                    <a:pt x="3818" y="49630"/>
                  </a:lnTo>
                  <a:lnTo>
                    <a:pt x="6319" y="47787"/>
                  </a:lnTo>
                  <a:lnTo>
                    <a:pt x="8513" y="46163"/>
                  </a:lnTo>
                  <a:lnTo>
                    <a:pt x="10049" y="45242"/>
                  </a:lnTo>
                  <a:lnTo>
                    <a:pt x="12506" y="44232"/>
                  </a:lnTo>
                  <a:lnTo>
                    <a:pt x="13120" y="43794"/>
                  </a:lnTo>
                  <a:lnTo>
                    <a:pt x="13164" y="43750"/>
                  </a:lnTo>
                  <a:lnTo>
                    <a:pt x="14744" y="41643"/>
                  </a:lnTo>
                  <a:lnTo>
                    <a:pt x="14744" y="41600"/>
                  </a:lnTo>
                  <a:lnTo>
                    <a:pt x="15665" y="39581"/>
                  </a:lnTo>
                  <a:lnTo>
                    <a:pt x="16455" y="37563"/>
                  </a:lnTo>
                  <a:lnTo>
                    <a:pt x="17026" y="36597"/>
                  </a:lnTo>
                  <a:lnTo>
                    <a:pt x="17947" y="35588"/>
                  </a:lnTo>
                  <a:lnTo>
                    <a:pt x="20053" y="33789"/>
                  </a:lnTo>
                  <a:lnTo>
                    <a:pt x="20053" y="33745"/>
                  </a:lnTo>
                  <a:lnTo>
                    <a:pt x="21545" y="32165"/>
                  </a:lnTo>
                  <a:lnTo>
                    <a:pt x="22950" y="30410"/>
                  </a:lnTo>
                  <a:lnTo>
                    <a:pt x="24222" y="28786"/>
                  </a:lnTo>
                  <a:lnTo>
                    <a:pt x="25538" y="26856"/>
                  </a:lnTo>
                  <a:lnTo>
                    <a:pt x="26811" y="24706"/>
                  </a:lnTo>
                  <a:lnTo>
                    <a:pt x="28127" y="22599"/>
                  </a:lnTo>
                  <a:lnTo>
                    <a:pt x="30014" y="19484"/>
                  </a:lnTo>
                  <a:lnTo>
                    <a:pt x="30936" y="17904"/>
                  </a:lnTo>
                  <a:lnTo>
                    <a:pt x="31857" y="16281"/>
                  </a:lnTo>
                  <a:lnTo>
                    <a:pt x="32910" y="14043"/>
                  </a:lnTo>
                  <a:lnTo>
                    <a:pt x="34183" y="11498"/>
                  </a:lnTo>
                  <a:lnTo>
                    <a:pt x="34183" y="11454"/>
                  </a:lnTo>
                  <a:lnTo>
                    <a:pt x="35455" y="7768"/>
                  </a:lnTo>
                  <a:lnTo>
                    <a:pt x="36114" y="5354"/>
                  </a:lnTo>
                  <a:lnTo>
                    <a:pt x="36684" y="3248"/>
                  </a:lnTo>
                  <a:lnTo>
                    <a:pt x="37606" y="659"/>
                  </a:lnTo>
                  <a:lnTo>
                    <a:pt x="37693" y="220"/>
                  </a:lnTo>
                  <a:lnTo>
                    <a:pt x="37693" y="133"/>
                  </a:lnTo>
                  <a:lnTo>
                    <a:pt x="37693" y="89"/>
                  </a:lnTo>
                  <a:lnTo>
                    <a:pt x="37650" y="45"/>
                  </a:lnTo>
                  <a:lnTo>
                    <a:pt x="37562" y="1"/>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5" name="Google Shape;4905;p91"/>
            <p:cNvSpPr/>
            <p:nvPr/>
          </p:nvSpPr>
          <p:spPr>
            <a:xfrm>
              <a:off x="5836175" y="1785150"/>
              <a:ext cx="956625" cy="1276950"/>
            </a:xfrm>
            <a:custGeom>
              <a:rect b="b" l="l" r="r" t="t"/>
              <a:pathLst>
                <a:path extrusionOk="0" h="51078" w="38265">
                  <a:moveTo>
                    <a:pt x="38001" y="1"/>
                  </a:moveTo>
                  <a:lnTo>
                    <a:pt x="37957" y="45"/>
                  </a:lnTo>
                  <a:lnTo>
                    <a:pt x="37913" y="133"/>
                  </a:lnTo>
                  <a:lnTo>
                    <a:pt x="37299" y="1888"/>
                  </a:lnTo>
                  <a:lnTo>
                    <a:pt x="36333" y="4126"/>
                  </a:lnTo>
                  <a:lnTo>
                    <a:pt x="35587" y="6715"/>
                  </a:lnTo>
                  <a:lnTo>
                    <a:pt x="34622" y="10050"/>
                  </a:lnTo>
                  <a:lnTo>
                    <a:pt x="32999" y="13604"/>
                  </a:lnTo>
                  <a:lnTo>
                    <a:pt x="32121" y="15359"/>
                  </a:lnTo>
                  <a:lnTo>
                    <a:pt x="29313" y="20186"/>
                  </a:lnTo>
                  <a:lnTo>
                    <a:pt x="27908" y="22468"/>
                  </a:lnTo>
                  <a:lnTo>
                    <a:pt x="26680" y="24530"/>
                  </a:lnTo>
                  <a:lnTo>
                    <a:pt x="24442" y="27909"/>
                  </a:lnTo>
                  <a:lnTo>
                    <a:pt x="22818" y="29971"/>
                  </a:lnTo>
                  <a:lnTo>
                    <a:pt x="21853" y="31112"/>
                  </a:lnTo>
                  <a:lnTo>
                    <a:pt x="20931" y="32121"/>
                  </a:lnTo>
                  <a:lnTo>
                    <a:pt x="20010" y="32955"/>
                  </a:lnTo>
                  <a:lnTo>
                    <a:pt x="19132" y="33701"/>
                  </a:lnTo>
                  <a:lnTo>
                    <a:pt x="18211" y="34403"/>
                  </a:lnTo>
                  <a:lnTo>
                    <a:pt x="17245" y="35061"/>
                  </a:lnTo>
                  <a:lnTo>
                    <a:pt x="15095" y="36378"/>
                  </a:lnTo>
                  <a:lnTo>
                    <a:pt x="13472" y="37387"/>
                  </a:lnTo>
                  <a:lnTo>
                    <a:pt x="11102" y="39054"/>
                  </a:lnTo>
                  <a:lnTo>
                    <a:pt x="11058" y="39054"/>
                  </a:lnTo>
                  <a:lnTo>
                    <a:pt x="9347" y="40590"/>
                  </a:lnTo>
                  <a:lnTo>
                    <a:pt x="9303" y="40634"/>
                  </a:lnTo>
                  <a:lnTo>
                    <a:pt x="8162" y="42653"/>
                  </a:lnTo>
                  <a:lnTo>
                    <a:pt x="5793" y="46646"/>
                  </a:lnTo>
                  <a:lnTo>
                    <a:pt x="4959" y="47348"/>
                  </a:lnTo>
                  <a:lnTo>
                    <a:pt x="2940" y="48708"/>
                  </a:lnTo>
                  <a:lnTo>
                    <a:pt x="44" y="50771"/>
                  </a:lnTo>
                  <a:lnTo>
                    <a:pt x="0" y="50814"/>
                  </a:lnTo>
                  <a:lnTo>
                    <a:pt x="0" y="50858"/>
                  </a:lnTo>
                  <a:lnTo>
                    <a:pt x="0" y="50946"/>
                  </a:lnTo>
                  <a:lnTo>
                    <a:pt x="0" y="50990"/>
                  </a:lnTo>
                  <a:lnTo>
                    <a:pt x="88" y="51034"/>
                  </a:lnTo>
                  <a:lnTo>
                    <a:pt x="176" y="51078"/>
                  </a:lnTo>
                  <a:lnTo>
                    <a:pt x="264" y="51034"/>
                  </a:lnTo>
                  <a:lnTo>
                    <a:pt x="3116" y="49015"/>
                  </a:lnTo>
                  <a:lnTo>
                    <a:pt x="5178" y="47611"/>
                  </a:lnTo>
                  <a:lnTo>
                    <a:pt x="6056" y="46909"/>
                  </a:lnTo>
                  <a:lnTo>
                    <a:pt x="6100" y="46865"/>
                  </a:lnTo>
                  <a:lnTo>
                    <a:pt x="8469" y="42828"/>
                  </a:lnTo>
                  <a:lnTo>
                    <a:pt x="9610" y="40854"/>
                  </a:lnTo>
                  <a:lnTo>
                    <a:pt x="11278" y="39318"/>
                  </a:lnTo>
                  <a:lnTo>
                    <a:pt x="13691" y="37694"/>
                  </a:lnTo>
                  <a:lnTo>
                    <a:pt x="15271" y="36685"/>
                  </a:lnTo>
                  <a:lnTo>
                    <a:pt x="17465" y="35325"/>
                  </a:lnTo>
                  <a:lnTo>
                    <a:pt x="18430" y="34666"/>
                  </a:lnTo>
                  <a:lnTo>
                    <a:pt x="19352" y="34008"/>
                  </a:lnTo>
                  <a:lnTo>
                    <a:pt x="20229" y="33218"/>
                  </a:lnTo>
                  <a:lnTo>
                    <a:pt x="21151" y="32385"/>
                  </a:lnTo>
                  <a:lnTo>
                    <a:pt x="22116" y="31375"/>
                  </a:lnTo>
                  <a:lnTo>
                    <a:pt x="23125" y="30191"/>
                  </a:lnTo>
                  <a:lnTo>
                    <a:pt x="24705" y="28128"/>
                  </a:lnTo>
                  <a:lnTo>
                    <a:pt x="26943" y="24749"/>
                  </a:lnTo>
                  <a:lnTo>
                    <a:pt x="28172" y="22643"/>
                  </a:lnTo>
                  <a:lnTo>
                    <a:pt x="29620" y="20361"/>
                  </a:lnTo>
                  <a:lnTo>
                    <a:pt x="32428" y="15535"/>
                  </a:lnTo>
                  <a:lnTo>
                    <a:pt x="33306" y="13779"/>
                  </a:lnTo>
                  <a:lnTo>
                    <a:pt x="34973" y="10225"/>
                  </a:lnTo>
                  <a:lnTo>
                    <a:pt x="34973" y="10181"/>
                  </a:lnTo>
                  <a:lnTo>
                    <a:pt x="35895" y="6802"/>
                  </a:lnTo>
                  <a:lnTo>
                    <a:pt x="36684" y="4257"/>
                  </a:lnTo>
                  <a:lnTo>
                    <a:pt x="37606" y="2019"/>
                  </a:lnTo>
                  <a:lnTo>
                    <a:pt x="38220" y="220"/>
                  </a:lnTo>
                  <a:lnTo>
                    <a:pt x="38264" y="177"/>
                  </a:lnTo>
                  <a:lnTo>
                    <a:pt x="38220" y="89"/>
                  </a:lnTo>
                  <a:lnTo>
                    <a:pt x="38176" y="45"/>
                  </a:lnTo>
                  <a:lnTo>
                    <a:pt x="38133" y="1"/>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6" name="Google Shape;4906;p91"/>
            <p:cNvSpPr/>
            <p:nvPr/>
          </p:nvSpPr>
          <p:spPr>
            <a:xfrm>
              <a:off x="5806550" y="1750050"/>
              <a:ext cx="970875" cy="1285725"/>
            </a:xfrm>
            <a:custGeom>
              <a:rect b="b" l="l" r="r" t="t"/>
              <a:pathLst>
                <a:path extrusionOk="0" h="51429" w="38835">
                  <a:moveTo>
                    <a:pt x="38572" y="1"/>
                  </a:moveTo>
                  <a:lnTo>
                    <a:pt x="38528" y="45"/>
                  </a:lnTo>
                  <a:lnTo>
                    <a:pt x="38528" y="132"/>
                  </a:lnTo>
                  <a:lnTo>
                    <a:pt x="38221" y="1186"/>
                  </a:lnTo>
                  <a:lnTo>
                    <a:pt x="37255" y="3511"/>
                  </a:lnTo>
                  <a:lnTo>
                    <a:pt x="36158" y="6100"/>
                  </a:lnTo>
                  <a:lnTo>
                    <a:pt x="36114" y="6144"/>
                  </a:lnTo>
                  <a:lnTo>
                    <a:pt x="34710" y="11015"/>
                  </a:lnTo>
                  <a:lnTo>
                    <a:pt x="32955" y="14832"/>
                  </a:lnTo>
                  <a:lnTo>
                    <a:pt x="31112" y="18080"/>
                  </a:lnTo>
                  <a:lnTo>
                    <a:pt x="29049" y="21634"/>
                  </a:lnTo>
                  <a:lnTo>
                    <a:pt x="27996" y="23389"/>
                  </a:lnTo>
                  <a:lnTo>
                    <a:pt x="26943" y="25144"/>
                  </a:lnTo>
                  <a:lnTo>
                    <a:pt x="25802" y="26856"/>
                  </a:lnTo>
                  <a:lnTo>
                    <a:pt x="24661" y="28479"/>
                  </a:lnTo>
                  <a:lnTo>
                    <a:pt x="23477" y="30059"/>
                  </a:lnTo>
                  <a:lnTo>
                    <a:pt x="22862" y="30761"/>
                  </a:lnTo>
                  <a:lnTo>
                    <a:pt x="22204" y="31507"/>
                  </a:lnTo>
                  <a:lnTo>
                    <a:pt x="18869" y="34535"/>
                  </a:lnTo>
                  <a:lnTo>
                    <a:pt x="14920" y="37124"/>
                  </a:lnTo>
                  <a:lnTo>
                    <a:pt x="10883" y="39844"/>
                  </a:lnTo>
                  <a:lnTo>
                    <a:pt x="9084" y="41117"/>
                  </a:lnTo>
                  <a:lnTo>
                    <a:pt x="6714" y="42521"/>
                  </a:lnTo>
                  <a:lnTo>
                    <a:pt x="4169" y="43925"/>
                  </a:lnTo>
                  <a:lnTo>
                    <a:pt x="4125" y="43969"/>
                  </a:lnTo>
                  <a:lnTo>
                    <a:pt x="3774" y="44408"/>
                  </a:lnTo>
                  <a:lnTo>
                    <a:pt x="3774" y="44452"/>
                  </a:lnTo>
                  <a:lnTo>
                    <a:pt x="3248" y="45856"/>
                  </a:lnTo>
                  <a:lnTo>
                    <a:pt x="2370" y="48181"/>
                  </a:lnTo>
                  <a:lnTo>
                    <a:pt x="1317" y="49981"/>
                  </a:lnTo>
                  <a:lnTo>
                    <a:pt x="44" y="51121"/>
                  </a:lnTo>
                  <a:lnTo>
                    <a:pt x="44" y="51209"/>
                  </a:lnTo>
                  <a:lnTo>
                    <a:pt x="1" y="51253"/>
                  </a:lnTo>
                  <a:lnTo>
                    <a:pt x="1" y="51341"/>
                  </a:lnTo>
                  <a:lnTo>
                    <a:pt x="44" y="51385"/>
                  </a:lnTo>
                  <a:lnTo>
                    <a:pt x="132" y="51429"/>
                  </a:lnTo>
                  <a:lnTo>
                    <a:pt x="176" y="51429"/>
                  </a:lnTo>
                  <a:lnTo>
                    <a:pt x="308" y="51385"/>
                  </a:lnTo>
                  <a:lnTo>
                    <a:pt x="1580" y="50244"/>
                  </a:lnTo>
                  <a:lnTo>
                    <a:pt x="1624" y="50200"/>
                  </a:lnTo>
                  <a:lnTo>
                    <a:pt x="2677" y="48357"/>
                  </a:lnTo>
                  <a:lnTo>
                    <a:pt x="2721" y="48313"/>
                  </a:lnTo>
                  <a:lnTo>
                    <a:pt x="3599" y="45987"/>
                  </a:lnTo>
                  <a:lnTo>
                    <a:pt x="4081" y="44583"/>
                  </a:lnTo>
                  <a:lnTo>
                    <a:pt x="4389" y="44188"/>
                  </a:lnTo>
                  <a:lnTo>
                    <a:pt x="6890" y="42828"/>
                  </a:lnTo>
                  <a:lnTo>
                    <a:pt x="9303" y="41424"/>
                  </a:lnTo>
                  <a:lnTo>
                    <a:pt x="11102" y="40151"/>
                  </a:lnTo>
                  <a:lnTo>
                    <a:pt x="15139" y="37431"/>
                  </a:lnTo>
                  <a:lnTo>
                    <a:pt x="19089" y="34842"/>
                  </a:lnTo>
                  <a:lnTo>
                    <a:pt x="19089" y="34798"/>
                  </a:lnTo>
                  <a:lnTo>
                    <a:pt x="22467" y="31770"/>
                  </a:lnTo>
                  <a:lnTo>
                    <a:pt x="23082" y="31024"/>
                  </a:lnTo>
                  <a:lnTo>
                    <a:pt x="23740" y="30278"/>
                  </a:lnTo>
                  <a:lnTo>
                    <a:pt x="24925" y="28699"/>
                  </a:lnTo>
                  <a:lnTo>
                    <a:pt x="26109" y="27075"/>
                  </a:lnTo>
                  <a:lnTo>
                    <a:pt x="27206" y="25364"/>
                  </a:lnTo>
                  <a:lnTo>
                    <a:pt x="28304" y="23608"/>
                  </a:lnTo>
                  <a:lnTo>
                    <a:pt x="29357" y="21809"/>
                  </a:lnTo>
                  <a:lnTo>
                    <a:pt x="31419" y="18211"/>
                  </a:lnTo>
                  <a:lnTo>
                    <a:pt x="33262" y="15008"/>
                  </a:lnTo>
                  <a:lnTo>
                    <a:pt x="35061" y="11146"/>
                  </a:lnTo>
                  <a:lnTo>
                    <a:pt x="36465" y="6232"/>
                  </a:lnTo>
                  <a:lnTo>
                    <a:pt x="37606" y="3643"/>
                  </a:lnTo>
                  <a:lnTo>
                    <a:pt x="38572" y="1273"/>
                  </a:lnTo>
                  <a:lnTo>
                    <a:pt x="38835" y="220"/>
                  </a:lnTo>
                  <a:lnTo>
                    <a:pt x="38835" y="132"/>
                  </a:lnTo>
                  <a:lnTo>
                    <a:pt x="38835" y="89"/>
                  </a:lnTo>
                  <a:lnTo>
                    <a:pt x="38791" y="1"/>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7" name="Google Shape;4907;p91"/>
            <p:cNvSpPr/>
            <p:nvPr/>
          </p:nvSpPr>
          <p:spPr>
            <a:xfrm>
              <a:off x="5750600" y="1745675"/>
              <a:ext cx="1006000" cy="1239650"/>
            </a:xfrm>
            <a:custGeom>
              <a:rect b="b" l="l" r="r" t="t"/>
              <a:pathLst>
                <a:path extrusionOk="0" h="49586" w="40240">
                  <a:moveTo>
                    <a:pt x="39976" y="0"/>
                  </a:moveTo>
                  <a:lnTo>
                    <a:pt x="39932" y="44"/>
                  </a:lnTo>
                  <a:lnTo>
                    <a:pt x="39888" y="88"/>
                  </a:lnTo>
                  <a:lnTo>
                    <a:pt x="39186" y="1756"/>
                  </a:lnTo>
                  <a:lnTo>
                    <a:pt x="36992" y="6933"/>
                  </a:lnTo>
                  <a:lnTo>
                    <a:pt x="36509" y="8601"/>
                  </a:lnTo>
                  <a:lnTo>
                    <a:pt x="35588" y="11497"/>
                  </a:lnTo>
                  <a:lnTo>
                    <a:pt x="33613" y="15315"/>
                  </a:lnTo>
                  <a:lnTo>
                    <a:pt x="32736" y="16894"/>
                  </a:lnTo>
                  <a:lnTo>
                    <a:pt x="31902" y="18386"/>
                  </a:lnTo>
                  <a:lnTo>
                    <a:pt x="30147" y="21370"/>
                  </a:lnTo>
                  <a:lnTo>
                    <a:pt x="28304" y="24310"/>
                  </a:lnTo>
                  <a:lnTo>
                    <a:pt x="26329" y="27338"/>
                  </a:lnTo>
                  <a:lnTo>
                    <a:pt x="23389" y="30892"/>
                  </a:lnTo>
                  <a:lnTo>
                    <a:pt x="20273" y="33700"/>
                  </a:lnTo>
                  <a:lnTo>
                    <a:pt x="16588" y="36114"/>
                  </a:lnTo>
                  <a:lnTo>
                    <a:pt x="14393" y="37562"/>
                  </a:lnTo>
                  <a:lnTo>
                    <a:pt x="12638" y="38747"/>
                  </a:lnTo>
                  <a:lnTo>
                    <a:pt x="10664" y="40151"/>
                  </a:lnTo>
                  <a:lnTo>
                    <a:pt x="8645" y="41336"/>
                  </a:lnTo>
                  <a:lnTo>
                    <a:pt x="6144" y="42652"/>
                  </a:lnTo>
                  <a:lnTo>
                    <a:pt x="5047" y="43398"/>
                  </a:lnTo>
                  <a:lnTo>
                    <a:pt x="1800" y="46119"/>
                  </a:lnTo>
                  <a:lnTo>
                    <a:pt x="1185" y="46864"/>
                  </a:lnTo>
                  <a:lnTo>
                    <a:pt x="1142" y="46908"/>
                  </a:lnTo>
                  <a:lnTo>
                    <a:pt x="1" y="49322"/>
                  </a:lnTo>
                  <a:lnTo>
                    <a:pt x="1" y="49410"/>
                  </a:lnTo>
                  <a:lnTo>
                    <a:pt x="1" y="49453"/>
                  </a:lnTo>
                  <a:lnTo>
                    <a:pt x="45" y="49541"/>
                  </a:lnTo>
                  <a:lnTo>
                    <a:pt x="88" y="49585"/>
                  </a:lnTo>
                  <a:lnTo>
                    <a:pt x="176" y="49585"/>
                  </a:lnTo>
                  <a:lnTo>
                    <a:pt x="264" y="49541"/>
                  </a:lnTo>
                  <a:lnTo>
                    <a:pt x="308" y="49497"/>
                  </a:lnTo>
                  <a:lnTo>
                    <a:pt x="1449" y="47040"/>
                  </a:lnTo>
                  <a:lnTo>
                    <a:pt x="2063" y="46382"/>
                  </a:lnTo>
                  <a:lnTo>
                    <a:pt x="5266" y="43661"/>
                  </a:lnTo>
                  <a:lnTo>
                    <a:pt x="6319" y="42959"/>
                  </a:lnTo>
                  <a:lnTo>
                    <a:pt x="8821" y="41643"/>
                  </a:lnTo>
                  <a:lnTo>
                    <a:pt x="10839" y="40458"/>
                  </a:lnTo>
                  <a:lnTo>
                    <a:pt x="12814" y="39010"/>
                  </a:lnTo>
                  <a:lnTo>
                    <a:pt x="14613" y="37825"/>
                  </a:lnTo>
                  <a:lnTo>
                    <a:pt x="16807" y="36421"/>
                  </a:lnTo>
                  <a:lnTo>
                    <a:pt x="20493" y="33964"/>
                  </a:lnTo>
                  <a:lnTo>
                    <a:pt x="23608" y="31155"/>
                  </a:lnTo>
                  <a:lnTo>
                    <a:pt x="23652" y="31111"/>
                  </a:lnTo>
                  <a:lnTo>
                    <a:pt x="26592" y="27557"/>
                  </a:lnTo>
                  <a:lnTo>
                    <a:pt x="26636" y="27513"/>
                  </a:lnTo>
                  <a:lnTo>
                    <a:pt x="28611" y="24486"/>
                  </a:lnTo>
                  <a:lnTo>
                    <a:pt x="30454" y="21546"/>
                  </a:lnTo>
                  <a:lnTo>
                    <a:pt x="32209" y="18562"/>
                  </a:lnTo>
                  <a:lnTo>
                    <a:pt x="33043" y="17070"/>
                  </a:lnTo>
                  <a:lnTo>
                    <a:pt x="33920" y="15490"/>
                  </a:lnTo>
                  <a:lnTo>
                    <a:pt x="35939" y="11629"/>
                  </a:lnTo>
                  <a:lnTo>
                    <a:pt x="36816" y="8732"/>
                  </a:lnTo>
                  <a:lnTo>
                    <a:pt x="37343" y="7065"/>
                  </a:lnTo>
                  <a:lnTo>
                    <a:pt x="39537" y="1931"/>
                  </a:lnTo>
                  <a:lnTo>
                    <a:pt x="40195" y="220"/>
                  </a:lnTo>
                  <a:lnTo>
                    <a:pt x="40239" y="176"/>
                  </a:lnTo>
                  <a:lnTo>
                    <a:pt x="40195" y="88"/>
                  </a:lnTo>
                  <a:lnTo>
                    <a:pt x="40195" y="44"/>
                  </a:lnTo>
                  <a:lnTo>
                    <a:pt x="40107" y="0"/>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8" name="Google Shape;4908;p91"/>
            <p:cNvSpPr/>
            <p:nvPr/>
          </p:nvSpPr>
          <p:spPr>
            <a:xfrm>
              <a:off x="5686975" y="1781875"/>
              <a:ext cx="1024625" cy="1146400"/>
            </a:xfrm>
            <a:custGeom>
              <a:rect b="b" l="l" r="r" t="t"/>
              <a:pathLst>
                <a:path extrusionOk="0" h="45856" w="40985">
                  <a:moveTo>
                    <a:pt x="40766" y="0"/>
                  </a:moveTo>
                  <a:lnTo>
                    <a:pt x="40678" y="44"/>
                  </a:lnTo>
                  <a:lnTo>
                    <a:pt x="40634" y="88"/>
                  </a:lnTo>
                  <a:lnTo>
                    <a:pt x="39888" y="2019"/>
                  </a:lnTo>
                  <a:lnTo>
                    <a:pt x="38967" y="4257"/>
                  </a:lnTo>
                  <a:lnTo>
                    <a:pt x="37957" y="6626"/>
                  </a:lnTo>
                  <a:lnTo>
                    <a:pt x="37957" y="6670"/>
                  </a:lnTo>
                  <a:lnTo>
                    <a:pt x="37343" y="8908"/>
                  </a:lnTo>
                  <a:lnTo>
                    <a:pt x="36465" y="10751"/>
                  </a:lnTo>
                  <a:lnTo>
                    <a:pt x="32560" y="17772"/>
                  </a:lnTo>
                  <a:lnTo>
                    <a:pt x="30936" y="20449"/>
                  </a:lnTo>
                  <a:lnTo>
                    <a:pt x="29532" y="22599"/>
                  </a:lnTo>
                  <a:lnTo>
                    <a:pt x="26899" y="26329"/>
                  </a:lnTo>
                  <a:lnTo>
                    <a:pt x="25364" y="28128"/>
                  </a:lnTo>
                  <a:lnTo>
                    <a:pt x="23608" y="29795"/>
                  </a:lnTo>
                  <a:lnTo>
                    <a:pt x="21546" y="31506"/>
                  </a:lnTo>
                  <a:lnTo>
                    <a:pt x="19571" y="32867"/>
                  </a:lnTo>
                  <a:lnTo>
                    <a:pt x="17421" y="34227"/>
                  </a:lnTo>
                  <a:lnTo>
                    <a:pt x="15271" y="35675"/>
                  </a:lnTo>
                  <a:lnTo>
                    <a:pt x="13384" y="36948"/>
                  </a:lnTo>
                  <a:lnTo>
                    <a:pt x="11453" y="38220"/>
                  </a:lnTo>
                  <a:lnTo>
                    <a:pt x="9084" y="39493"/>
                  </a:lnTo>
                  <a:lnTo>
                    <a:pt x="7109" y="40677"/>
                  </a:lnTo>
                  <a:lnTo>
                    <a:pt x="7065" y="40721"/>
                  </a:lnTo>
                  <a:lnTo>
                    <a:pt x="5047" y="42476"/>
                  </a:lnTo>
                  <a:lnTo>
                    <a:pt x="3160" y="43661"/>
                  </a:lnTo>
                  <a:lnTo>
                    <a:pt x="88" y="45548"/>
                  </a:lnTo>
                  <a:lnTo>
                    <a:pt x="44" y="45592"/>
                  </a:lnTo>
                  <a:lnTo>
                    <a:pt x="44" y="45680"/>
                  </a:lnTo>
                  <a:lnTo>
                    <a:pt x="1" y="45724"/>
                  </a:lnTo>
                  <a:lnTo>
                    <a:pt x="44" y="45811"/>
                  </a:lnTo>
                  <a:lnTo>
                    <a:pt x="132" y="45855"/>
                  </a:lnTo>
                  <a:lnTo>
                    <a:pt x="308" y="45855"/>
                  </a:lnTo>
                  <a:lnTo>
                    <a:pt x="3336" y="43968"/>
                  </a:lnTo>
                  <a:lnTo>
                    <a:pt x="5266" y="42740"/>
                  </a:lnTo>
                  <a:lnTo>
                    <a:pt x="7285" y="40985"/>
                  </a:lnTo>
                  <a:lnTo>
                    <a:pt x="9259" y="39800"/>
                  </a:lnTo>
                  <a:lnTo>
                    <a:pt x="11629" y="38527"/>
                  </a:lnTo>
                  <a:lnTo>
                    <a:pt x="13604" y="37255"/>
                  </a:lnTo>
                  <a:lnTo>
                    <a:pt x="15490" y="35938"/>
                  </a:lnTo>
                  <a:lnTo>
                    <a:pt x="17641" y="34534"/>
                  </a:lnTo>
                  <a:lnTo>
                    <a:pt x="19791" y="33174"/>
                  </a:lnTo>
                  <a:lnTo>
                    <a:pt x="21765" y="31770"/>
                  </a:lnTo>
                  <a:lnTo>
                    <a:pt x="23828" y="30058"/>
                  </a:lnTo>
                  <a:lnTo>
                    <a:pt x="25583" y="28391"/>
                  </a:lnTo>
                  <a:lnTo>
                    <a:pt x="27207" y="26548"/>
                  </a:lnTo>
                  <a:lnTo>
                    <a:pt x="29795" y="22774"/>
                  </a:lnTo>
                  <a:lnTo>
                    <a:pt x="31244" y="20624"/>
                  </a:lnTo>
                  <a:lnTo>
                    <a:pt x="32867" y="17947"/>
                  </a:lnTo>
                  <a:lnTo>
                    <a:pt x="36772" y="10927"/>
                  </a:lnTo>
                  <a:lnTo>
                    <a:pt x="37650" y="9084"/>
                  </a:lnTo>
                  <a:lnTo>
                    <a:pt x="37694" y="9040"/>
                  </a:lnTo>
                  <a:lnTo>
                    <a:pt x="38308" y="6758"/>
                  </a:lnTo>
                  <a:lnTo>
                    <a:pt x="39274" y="4388"/>
                  </a:lnTo>
                  <a:lnTo>
                    <a:pt x="40195" y="2150"/>
                  </a:lnTo>
                  <a:lnTo>
                    <a:pt x="40985" y="220"/>
                  </a:lnTo>
                  <a:lnTo>
                    <a:pt x="40985" y="176"/>
                  </a:lnTo>
                  <a:lnTo>
                    <a:pt x="40985" y="88"/>
                  </a:lnTo>
                  <a:lnTo>
                    <a:pt x="40941" y="44"/>
                  </a:lnTo>
                  <a:lnTo>
                    <a:pt x="40897" y="0"/>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9" name="Google Shape;4909;p91"/>
            <p:cNvSpPr/>
            <p:nvPr/>
          </p:nvSpPr>
          <p:spPr>
            <a:xfrm>
              <a:off x="5631025" y="1795025"/>
              <a:ext cx="1012575" cy="1082775"/>
            </a:xfrm>
            <a:custGeom>
              <a:rect b="b" l="l" r="r" t="t"/>
              <a:pathLst>
                <a:path extrusionOk="0" h="43311" w="40503">
                  <a:moveTo>
                    <a:pt x="40239" y="1"/>
                  </a:moveTo>
                  <a:lnTo>
                    <a:pt x="40195" y="45"/>
                  </a:lnTo>
                  <a:lnTo>
                    <a:pt x="40151" y="133"/>
                  </a:lnTo>
                  <a:lnTo>
                    <a:pt x="38923" y="3424"/>
                  </a:lnTo>
                  <a:lnTo>
                    <a:pt x="37167" y="8031"/>
                  </a:lnTo>
                  <a:lnTo>
                    <a:pt x="36334" y="9523"/>
                  </a:lnTo>
                  <a:lnTo>
                    <a:pt x="35281" y="11410"/>
                  </a:lnTo>
                  <a:lnTo>
                    <a:pt x="34052" y="13648"/>
                  </a:lnTo>
                  <a:lnTo>
                    <a:pt x="31990" y="17246"/>
                  </a:lnTo>
                  <a:lnTo>
                    <a:pt x="30805" y="19133"/>
                  </a:lnTo>
                  <a:lnTo>
                    <a:pt x="29401" y="21063"/>
                  </a:lnTo>
                  <a:lnTo>
                    <a:pt x="27996" y="23214"/>
                  </a:lnTo>
                  <a:lnTo>
                    <a:pt x="26505" y="24969"/>
                  </a:lnTo>
                  <a:lnTo>
                    <a:pt x="25232" y="26154"/>
                  </a:lnTo>
                  <a:lnTo>
                    <a:pt x="23477" y="27821"/>
                  </a:lnTo>
                  <a:lnTo>
                    <a:pt x="21853" y="29137"/>
                  </a:lnTo>
                  <a:lnTo>
                    <a:pt x="20054" y="30410"/>
                  </a:lnTo>
                  <a:lnTo>
                    <a:pt x="12199" y="35456"/>
                  </a:lnTo>
                  <a:lnTo>
                    <a:pt x="10137" y="36597"/>
                  </a:lnTo>
                  <a:lnTo>
                    <a:pt x="7636" y="38221"/>
                  </a:lnTo>
                  <a:lnTo>
                    <a:pt x="5661" y="39669"/>
                  </a:lnTo>
                  <a:lnTo>
                    <a:pt x="3687" y="40897"/>
                  </a:lnTo>
                  <a:lnTo>
                    <a:pt x="88" y="43004"/>
                  </a:lnTo>
                  <a:lnTo>
                    <a:pt x="45" y="43048"/>
                  </a:lnTo>
                  <a:lnTo>
                    <a:pt x="1" y="43091"/>
                  </a:lnTo>
                  <a:lnTo>
                    <a:pt x="1" y="43179"/>
                  </a:lnTo>
                  <a:lnTo>
                    <a:pt x="1" y="43223"/>
                  </a:lnTo>
                  <a:lnTo>
                    <a:pt x="88" y="43311"/>
                  </a:lnTo>
                  <a:lnTo>
                    <a:pt x="264" y="43311"/>
                  </a:lnTo>
                  <a:lnTo>
                    <a:pt x="3862" y="41205"/>
                  </a:lnTo>
                  <a:lnTo>
                    <a:pt x="5881" y="39932"/>
                  </a:lnTo>
                  <a:lnTo>
                    <a:pt x="7855" y="38484"/>
                  </a:lnTo>
                  <a:lnTo>
                    <a:pt x="10313" y="36904"/>
                  </a:lnTo>
                  <a:lnTo>
                    <a:pt x="12375" y="35763"/>
                  </a:lnTo>
                  <a:lnTo>
                    <a:pt x="20230" y="30717"/>
                  </a:lnTo>
                  <a:lnTo>
                    <a:pt x="22073" y="29401"/>
                  </a:lnTo>
                  <a:lnTo>
                    <a:pt x="23696" y="28084"/>
                  </a:lnTo>
                  <a:lnTo>
                    <a:pt x="25451" y="26417"/>
                  </a:lnTo>
                  <a:lnTo>
                    <a:pt x="26724" y="25232"/>
                  </a:lnTo>
                  <a:lnTo>
                    <a:pt x="26768" y="25188"/>
                  </a:lnTo>
                  <a:lnTo>
                    <a:pt x="28260" y="23433"/>
                  </a:lnTo>
                  <a:lnTo>
                    <a:pt x="28304" y="23389"/>
                  </a:lnTo>
                  <a:lnTo>
                    <a:pt x="29708" y="21283"/>
                  </a:lnTo>
                  <a:lnTo>
                    <a:pt x="31068" y="19352"/>
                  </a:lnTo>
                  <a:lnTo>
                    <a:pt x="32297" y="17421"/>
                  </a:lnTo>
                  <a:lnTo>
                    <a:pt x="34359" y="13823"/>
                  </a:lnTo>
                  <a:lnTo>
                    <a:pt x="35588" y="11585"/>
                  </a:lnTo>
                  <a:lnTo>
                    <a:pt x="36641" y="9698"/>
                  </a:lnTo>
                  <a:lnTo>
                    <a:pt x="37475" y="8207"/>
                  </a:lnTo>
                  <a:lnTo>
                    <a:pt x="37519" y="8163"/>
                  </a:lnTo>
                  <a:lnTo>
                    <a:pt x="39230" y="3555"/>
                  </a:lnTo>
                  <a:lnTo>
                    <a:pt x="40459" y="220"/>
                  </a:lnTo>
                  <a:lnTo>
                    <a:pt x="40502" y="176"/>
                  </a:lnTo>
                  <a:lnTo>
                    <a:pt x="40459" y="89"/>
                  </a:lnTo>
                  <a:lnTo>
                    <a:pt x="40415" y="45"/>
                  </a:lnTo>
                  <a:lnTo>
                    <a:pt x="40371" y="1"/>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0" name="Google Shape;4910;p91"/>
            <p:cNvSpPr/>
            <p:nvPr/>
          </p:nvSpPr>
          <p:spPr>
            <a:xfrm>
              <a:off x="5603600" y="1804900"/>
              <a:ext cx="1003800" cy="1047675"/>
            </a:xfrm>
            <a:custGeom>
              <a:rect b="b" l="l" r="r" t="t"/>
              <a:pathLst>
                <a:path extrusionOk="0" h="41907" w="40152">
                  <a:moveTo>
                    <a:pt x="39932" y="1"/>
                  </a:moveTo>
                  <a:lnTo>
                    <a:pt x="39844" y="45"/>
                  </a:lnTo>
                  <a:lnTo>
                    <a:pt x="39800" y="89"/>
                  </a:lnTo>
                  <a:lnTo>
                    <a:pt x="38572" y="3511"/>
                  </a:lnTo>
                  <a:lnTo>
                    <a:pt x="37255" y="6978"/>
                  </a:lnTo>
                  <a:lnTo>
                    <a:pt x="35193" y="10620"/>
                  </a:lnTo>
                  <a:lnTo>
                    <a:pt x="33043" y="14525"/>
                  </a:lnTo>
                  <a:lnTo>
                    <a:pt x="32823" y="14876"/>
                  </a:lnTo>
                  <a:lnTo>
                    <a:pt x="30980" y="17860"/>
                  </a:lnTo>
                  <a:lnTo>
                    <a:pt x="30059" y="19264"/>
                  </a:lnTo>
                  <a:lnTo>
                    <a:pt x="29050" y="20668"/>
                  </a:lnTo>
                  <a:lnTo>
                    <a:pt x="28040" y="22029"/>
                  </a:lnTo>
                  <a:lnTo>
                    <a:pt x="26943" y="23301"/>
                  </a:lnTo>
                  <a:lnTo>
                    <a:pt x="26329" y="23959"/>
                  </a:lnTo>
                  <a:lnTo>
                    <a:pt x="25715" y="24574"/>
                  </a:lnTo>
                  <a:lnTo>
                    <a:pt x="25100" y="25144"/>
                  </a:lnTo>
                  <a:lnTo>
                    <a:pt x="24442" y="25715"/>
                  </a:lnTo>
                  <a:lnTo>
                    <a:pt x="22468" y="27426"/>
                  </a:lnTo>
                  <a:lnTo>
                    <a:pt x="20493" y="28874"/>
                  </a:lnTo>
                  <a:lnTo>
                    <a:pt x="13823" y="33262"/>
                  </a:lnTo>
                  <a:lnTo>
                    <a:pt x="12024" y="34271"/>
                  </a:lnTo>
                  <a:lnTo>
                    <a:pt x="10005" y="35456"/>
                  </a:lnTo>
                  <a:lnTo>
                    <a:pt x="6144" y="38001"/>
                  </a:lnTo>
                  <a:lnTo>
                    <a:pt x="3950" y="39361"/>
                  </a:lnTo>
                  <a:lnTo>
                    <a:pt x="88" y="41599"/>
                  </a:lnTo>
                  <a:lnTo>
                    <a:pt x="45" y="41643"/>
                  </a:lnTo>
                  <a:lnTo>
                    <a:pt x="1" y="41687"/>
                  </a:lnTo>
                  <a:lnTo>
                    <a:pt x="1" y="41775"/>
                  </a:lnTo>
                  <a:lnTo>
                    <a:pt x="1" y="41819"/>
                  </a:lnTo>
                  <a:lnTo>
                    <a:pt x="88" y="41907"/>
                  </a:lnTo>
                  <a:lnTo>
                    <a:pt x="264" y="41907"/>
                  </a:lnTo>
                  <a:lnTo>
                    <a:pt x="4125" y="39669"/>
                  </a:lnTo>
                  <a:lnTo>
                    <a:pt x="6319" y="38308"/>
                  </a:lnTo>
                  <a:lnTo>
                    <a:pt x="10181" y="35719"/>
                  </a:lnTo>
                  <a:lnTo>
                    <a:pt x="12199" y="34579"/>
                  </a:lnTo>
                  <a:lnTo>
                    <a:pt x="13999" y="33569"/>
                  </a:lnTo>
                  <a:lnTo>
                    <a:pt x="20668" y="29137"/>
                  </a:lnTo>
                  <a:lnTo>
                    <a:pt x="22687" y="27733"/>
                  </a:lnTo>
                  <a:lnTo>
                    <a:pt x="24662" y="26022"/>
                  </a:lnTo>
                  <a:lnTo>
                    <a:pt x="25320" y="25408"/>
                  </a:lnTo>
                  <a:lnTo>
                    <a:pt x="25978" y="24793"/>
                  </a:lnTo>
                  <a:lnTo>
                    <a:pt x="26592" y="24179"/>
                  </a:lnTo>
                  <a:lnTo>
                    <a:pt x="27163" y="23565"/>
                  </a:lnTo>
                  <a:lnTo>
                    <a:pt x="28304" y="22248"/>
                  </a:lnTo>
                  <a:lnTo>
                    <a:pt x="29313" y="20888"/>
                  </a:lnTo>
                  <a:lnTo>
                    <a:pt x="30322" y="19484"/>
                  </a:lnTo>
                  <a:lnTo>
                    <a:pt x="31287" y="18036"/>
                  </a:lnTo>
                  <a:lnTo>
                    <a:pt x="33130" y="15052"/>
                  </a:lnTo>
                  <a:lnTo>
                    <a:pt x="33350" y="14701"/>
                  </a:lnTo>
                  <a:lnTo>
                    <a:pt x="35500" y="10795"/>
                  </a:lnTo>
                  <a:lnTo>
                    <a:pt x="37562" y="7109"/>
                  </a:lnTo>
                  <a:lnTo>
                    <a:pt x="38923" y="3599"/>
                  </a:lnTo>
                  <a:lnTo>
                    <a:pt x="40151" y="220"/>
                  </a:lnTo>
                  <a:lnTo>
                    <a:pt x="40151" y="176"/>
                  </a:lnTo>
                  <a:lnTo>
                    <a:pt x="40151" y="89"/>
                  </a:lnTo>
                  <a:lnTo>
                    <a:pt x="40107" y="45"/>
                  </a:lnTo>
                  <a:lnTo>
                    <a:pt x="40064" y="1"/>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1" name="Google Shape;4911;p91"/>
            <p:cNvSpPr/>
            <p:nvPr/>
          </p:nvSpPr>
          <p:spPr>
            <a:xfrm>
              <a:off x="5576175" y="1804900"/>
              <a:ext cx="998300" cy="1023550"/>
            </a:xfrm>
            <a:custGeom>
              <a:rect b="b" l="l" r="r" t="t"/>
              <a:pathLst>
                <a:path extrusionOk="0" h="40942" w="39932">
                  <a:moveTo>
                    <a:pt x="39713" y="1"/>
                  </a:moveTo>
                  <a:lnTo>
                    <a:pt x="39625" y="45"/>
                  </a:lnTo>
                  <a:lnTo>
                    <a:pt x="39625" y="89"/>
                  </a:lnTo>
                  <a:lnTo>
                    <a:pt x="38703" y="2634"/>
                  </a:lnTo>
                  <a:lnTo>
                    <a:pt x="37606" y="5705"/>
                  </a:lnTo>
                  <a:lnTo>
                    <a:pt x="35939" y="8865"/>
                  </a:lnTo>
                  <a:lnTo>
                    <a:pt x="34579" y="11234"/>
                  </a:lnTo>
                  <a:lnTo>
                    <a:pt x="32955" y="14130"/>
                  </a:lnTo>
                  <a:lnTo>
                    <a:pt x="31639" y="16324"/>
                  </a:lnTo>
                  <a:lnTo>
                    <a:pt x="28435" y="20888"/>
                  </a:lnTo>
                  <a:lnTo>
                    <a:pt x="27338" y="22160"/>
                  </a:lnTo>
                  <a:lnTo>
                    <a:pt x="25583" y="23828"/>
                  </a:lnTo>
                  <a:lnTo>
                    <a:pt x="23565" y="25715"/>
                  </a:lnTo>
                  <a:lnTo>
                    <a:pt x="21678" y="27207"/>
                  </a:lnTo>
                  <a:lnTo>
                    <a:pt x="20317" y="28172"/>
                  </a:lnTo>
                  <a:lnTo>
                    <a:pt x="18957" y="29050"/>
                  </a:lnTo>
                  <a:lnTo>
                    <a:pt x="16236" y="30805"/>
                  </a:lnTo>
                  <a:lnTo>
                    <a:pt x="13472" y="32516"/>
                  </a:lnTo>
                  <a:lnTo>
                    <a:pt x="10708" y="34184"/>
                  </a:lnTo>
                  <a:lnTo>
                    <a:pt x="7504" y="36158"/>
                  </a:lnTo>
                  <a:lnTo>
                    <a:pt x="4301" y="38133"/>
                  </a:lnTo>
                  <a:lnTo>
                    <a:pt x="2414" y="39230"/>
                  </a:lnTo>
                  <a:lnTo>
                    <a:pt x="88" y="40590"/>
                  </a:lnTo>
                  <a:lnTo>
                    <a:pt x="45" y="40634"/>
                  </a:lnTo>
                  <a:lnTo>
                    <a:pt x="1" y="40722"/>
                  </a:lnTo>
                  <a:lnTo>
                    <a:pt x="1" y="40766"/>
                  </a:lnTo>
                  <a:lnTo>
                    <a:pt x="1" y="40853"/>
                  </a:lnTo>
                  <a:lnTo>
                    <a:pt x="88" y="40897"/>
                  </a:lnTo>
                  <a:lnTo>
                    <a:pt x="176" y="40941"/>
                  </a:lnTo>
                  <a:lnTo>
                    <a:pt x="264" y="40897"/>
                  </a:lnTo>
                  <a:lnTo>
                    <a:pt x="2590" y="39537"/>
                  </a:lnTo>
                  <a:lnTo>
                    <a:pt x="4476" y="38440"/>
                  </a:lnTo>
                  <a:lnTo>
                    <a:pt x="7680" y="36422"/>
                  </a:lnTo>
                  <a:lnTo>
                    <a:pt x="10883" y="34491"/>
                  </a:lnTo>
                  <a:lnTo>
                    <a:pt x="13648" y="32823"/>
                  </a:lnTo>
                  <a:lnTo>
                    <a:pt x="16412" y="31112"/>
                  </a:lnTo>
                  <a:lnTo>
                    <a:pt x="19176" y="29357"/>
                  </a:lnTo>
                  <a:lnTo>
                    <a:pt x="20537" y="28435"/>
                  </a:lnTo>
                  <a:lnTo>
                    <a:pt x="21853" y="27514"/>
                  </a:lnTo>
                  <a:lnTo>
                    <a:pt x="23784" y="25978"/>
                  </a:lnTo>
                  <a:lnTo>
                    <a:pt x="25846" y="24047"/>
                  </a:lnTo>
                  <a:lnTo>
                    <a:pt x="27602" y="22424"/>
                  </a:lnTo>
                  <a:lnTo>
                    <a:pt x="27602" y="22380"/>
                  </a:lnTo>
                  <a:lnTo>
                    <a:pt x="28699" y="21107"/>
                  </a:lnTo>
                  <a:lnTo>
                    <a:pt x="31946" y="16500"/>
                  </a:lnTo>
                  <a:lnTo>
                    <a:pt x="33262" y="14306"/>
                  </a:lnTo>
                  <a:lnTo>
                    <a:pt x="34886" y="11410"/>
                  </a:lnTo>
                  <a:lnTo>
                    <a:pt x="36246" y="9040"/>
                  </a:lnTo>
                  <a:lnTo>
                    <a:pt x="37957" y="5881"/>
                  </a:lnTo>
                  <a:lnTo>
                    <a:pt x="37957" y="5837"/>
                  </a:lnTo>
                  <a:lnTo>
                    <a:pt x="39054" y="2765"/>
                  </a:lnTo>
                  <a:lnTo>
                    <a:pt x="39932" y="220"/>
                  </a:lnTo>
                  <a:lnTo>
                    <a:pt x="39932" y="132"/>
                  </a:lnTo>
                  <a:lnTo>
                    <a:pt x="39932" y="89"/>
                  </a:lnTo>
                  <a:lnTo>
                    <a:pt x="39888" y="45"/>
                  </a:lnTo>
                  <a:lnTo>
                    <a:pt x="39844" y="1"/>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2" name="Google Shape;4912;p91"/>
            <p:cNvSpPr/>
            <p:nvPr/>
          </p:nvSpPr>
          <p:spPr>
            <a:xfrm>
              <a:off x="5548750" y="1803800"/>
              <a:ext cx="995025" cy="1000500"/>
            </a:xfrm>
            <a:custGeom>
              <a:rect b="b" l="l" r="r" t="t"/>
              <a:pathLst>
                <a:path extrusionOk="0" h="40020" w="39801">
                  <a:moveTo>
                    <a:pt x="39581" y="1"/>
                  </a:moveTo>
                  <a:lnTo>
                    <a:pt x="39537" y="45"/>
                  </a:lnTo>
                  <a:lnTo>
                    <a:pt x="39493" y="89"/>
                  </a:lnTo>
                  <a:lnTo>
                    <a:pt x="39449" y="133"/>
                  </a:lnTo>
                  <a:lnTo>
                    <a:pt x="38572" y="2678"/>
                  </a:lnTo>
                  <a:lnTo>
                    <a:pt x="37782" y="4959"/>
                  </a:lnTo>
                  <a:lnTo>
                    <a:pt x="36773" y="6890"/>
                  </a:lnTo>
                  <a:lnTo>
                    <a:pt x="34579" y="10839"/>
                  </a:lnTo>
                  <a:lnTo>
                    <a:pt x="33350" y="12946"/>
                  </a:lnTo>
                  <a:lnTo>
                    <a:pt x="31902" y="15403"/>
                  </a:lnTo>
                  <a:lnTo>
                    <a:pt x="30322" y="17685"/>
                  </a:lnTo>
                  <a:lnTo>
                    <a:pt x="27953" y="20844"/>
                  </a:lnTo>
                  <a:lnTo>
                    <a:pt x="26110" y="22599"/>
                  </a:lnTo>
                  <a:lnTo>
                    <a:pt x="23872" y="24706"/>
                  </a:lnTo>
                  <a:lnTo>
                    <a:pt x="21765" y="26417"/>
                  </a:lnTo>
                  <a:lnTo>
                    <a:pt x="19966" y="27646"/>
                  </a:lnTo>
                  <a:lnTo>
                    <a:pt x="17641" y="29137"/>
                  </a:lnTo>
                  <a:lnTo>
                    <a:pt x="13384" y="31770"/>
                  </a:lnTo>
                  <a:lnTo>
                    <a:pt x="11805" y="32648"/>
                  </a:lnTo>
                  <a:lnTo>
                    <a:pt x="7724" y="35149"/>
                  </a:lnTo>
                  <a:lnTo>
                    <a:pt x="3643" y="37563"/>
                  </a:lnTo>
                  <a:lnTo>
                    <a:pt x="88" y="39669"/>
                  </a:lnTo>
                  <a:lnTo>
                    <a:pt x="45" y="39757"/>
                  </a:lnTo>
                  <a:lnTo>
                    <a:pt x="1" y="39800"/>
                  </a:lnTo>
                  <a:lnTo>
                    <a:pt x="1" y="39844"/>
                  </a:lnTo>
                  <a:lnTo>
                    <a:pt x="1" y="39932"/>
                  </a:lnTo>
                  <a:lnTo>
                    <a:pt x="88" y="39976"/>
                  </a:lnTo>
                  <a:lnTo>
                    <a:pt x="176" y="40020"/>
                  </a:lnTo>
                  <a:lnTo>
                    <a:pt x="264" y="39976"/>
                  </a:lnTo>
                  <a:lnTo>
                    <a:pt x="3818" y="37870"/>
                  </a:lnTo>
                  <a:lnTo>
                    <a:pt x="7899" y="35456"/>
                  </a:lnTo>
                  <a:lnTo>
                    <a:pt x="11980" y="32955"/>
                  </a:lnTo>
                  <a:lnTo>
                    <a:pt x="13560" y="32077"/>
                  </a:lnTo>
                  <a:lnTo>
                    <a:pt x="17816" y="29445"/>
                  </a:lnTo>
                  <a:lnTo>
                    <a:pt x="20142" y="27953"/>
                  </a:lnTo>
                  <a:lnTo>
                    <a:pt x="21985" y="26680"/>
                  </a:lnTo>
                  <a:lnTo>
                    <a:pt x="24091" y="24969"/>
                  </a:lnTo>
                  <a:lnTo>
                    <a:pt x="26329" y="22819"/>
                  </a:lnTo>
                  <a:lnTo>
                    <a:pt x="28216" y="21064"/>
                  </a:lnTo>
                  <a:lnTo>
                    <a:pt x="30585" y="17904"/>
                  </a:lnTo>
                  <a:lnTo>
                    <a:pt x="32209" y="15578"/>
                  </a:lnTo>
                  <a:lnTo>
                    <a:pt x="33657" y="13121"/>
                  </a:lnTo>
                  <a:lnTo>
                    <a:pt x="34886" y="11015"/>
                  </a:lnTo>
                  <a:lnTo>
                    <a:pt x="37080" y="7066"/>
                  </a:lnTo>
                  <a:lnTo>
                    <a:pt x="38089" y="5135"/>
                  </a:lnTo>
                  <a:lnTo>
                    <a:pt x="38089" y="5091"/>
                  </a:lnTo>
                  <a:lnTo>
                    <a:pt x="38879" y="2809"/>
                  </a:lnTo>
                  <a:lnTo>
                    <a:pt x="39800" y="264"/>
                  </a:lnTo>
                  <a:lnTo>
                    <a:pt x="39800" y="176"/>
                  </a:lnTo>
                  <a:lnTo>
                    <a:pt x="39756" y="133"/>
                  </a:lnTo>
                  <a:lnTo>
                    <a:pt x="39713" y="45"/>
                  </a:lnTo>
                  <a:lnTo>
                    <a:pt x="39669" y="45"/>
                  </a:lnTo>
                  <a:lnTo>
                    <a:pt x="39581" y="1"/>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3" name="Google Shape;4913;p91"/>
            <p:cNvSpPr/>
            <p:nvPr/>
          </p:nvSpPr>
          <p:spPr>
            <a:xfrm>
              <a:off x="5493900" y="1863050"/>
              <a:ext cx="967600" cy="891900"/>
            </a:xfrm>
            <a:custGeom>
              <a:rect b="b" l="l" r="r" t="t"/>
              <a:pathLst>
                <a:path extrusionOk="0" h="35676" w="38704">
                  <a:moveTo>
                    <a:pt x="38484" y="0"/>
                  </a:moveTo>
                  <a:lnTo>
                    <a:pt x="38396" y="44"/>
                  </a:lnTo>
                  <a:lnTo>
                    <a:pt x="38352" y="88"/>
                  </a:lnTo>
                  <a:lnTo>
                    <a:pt x="37562" y="2107"/>
                  </a:lnTo>
                  <a:lnTo>
                    <a:pt x="36334" y="4345"/>
                  </a:lnTo>
                  <a:lnTo>
                    <a:pt x="34930" y="6934"/>
                  </a:lnTo>
                  <a:lnTo>
                    <a:pt x="33789" y="8820"/>
                  </a:lnTo>
                  <a:lnTo>
                    <a:pt x="32648" y="10707"/>
                  </a:lnTo>
                  <a:lnTo>
                    <a:pt x="31244" y="12770"/>
                  </a:lnTo>
                  <a:lnTo>
                    <a:pt x="29708" y="14700"/>
                  </a:lnTo>
                  <a:lnTo>
                    <a:pt x="28172" y="16499"/>
                  </a:lnTo>
                  <a:lnTo>
                    <a:pt x="27207" y="17553"/>
                  </a:lnTo>
                  <a:lnTo>
                    <a:pt x="26241" y="18562"/>
                  </a:lnTo>
                  <a:lnTo>
                    <a:pt x="25188" y="19527"/>
                  </a:lnTo>
                  <a:lnTo>
                    <a:pt x="24135" y="20449"/>
                  </a:lnTo>
                  <a:lnTo>
                    <a:pt x="23082" y="21370"/>
                  </a:lnTo>
                  <a:lnTo>
                    <a:pt x="21941" y="22248"/>
                  </a:lnTo>
                  <a:lnTo>
                    <a:pt x="20800" y="23038"/>
                  </a:lnTo>
                  <a:lnTo>
                    <a:pt x="19659" y="23871"/>
                  </a:lnTo>
                  <a:lnTo>
                    <a:pt x="18474" y="24661"/>
                  </a:lnTo>
                  <a:lnTo>
                    <a:pt x="17290" y="25407"/>
                  </a:lnTo>
                  <a:lnTo>
                    <a:pt x="14876" y="26855"/>
                  </a:lnTo>
                  <a:lnTo>
                    <a:pt x="12463" y="28259"/>
                  </a:lnTo>
                  <a:lnTo>
                    <a:pt x="10005" y="29620"/>
                  </a:lnTo>
                  <a:lnTo>
                    <a:pt x="7680" y="30936"/>
                  </a:lnTo>
                  <a:lnTo>
                    <a:pt x="5354" y="32296"/>
                  </a:lnTo>
                  <a:lnTo>
                    <a:pt x="3028" y="33613"/>
                  </a:lnTo>
                  <a:lnTo>
                    <a:pt x="88" y="35324"/>
                  </a:lnTo>
                  <a:lnTo>
                    <a:pt x="44" y="35368"/>
                  </a:lnTo>
                  <a:lnTo>
                    <a:pt x="1" y="35456"/>
                  </a:lnTo>
                  <a:lnTo>
                    <a:pt x="1" y="35500"/>
                  </a:lnTo>
                  <a:lnTo>
                    <a:pt x="44" y="35587"/>
                  </a:lnTo>
                  <a:lnTo>
                    <a:pt x="88" y="35631"/>
                  </a:lnTo>
                  <a:lnTo>
                    <a:pt x="176" y="35675"/>
                  </a:lnTo>
                  <a:lnTo>
                    <a:pt x="264" y="35631"/>
                  </a:lnTo>
                  <a:lnTo>
                    <a:pt x="3204" y="33920"/>
                  </a:lnTo>
                  <a:lnTo>
                    <a:pt x="5530" y="32604"/>
                  </a:lnTo>
                  <a:lnTo>
                    <a:pt x="7855" y="31243"/>
                  </a:lnTo>
                  <a:lnTo>
                    <a:pt x="10181" y="29927"/>
                  </a:lnTo>
                  <a:lnTo>
                    <a:pt x="12638" y="28567"/>
                  </a:lnTo>
                  <a:lnTo>
                    <a:pt x="15096" y="27162"/>
                  </a:lnTo>
                  <a:lnTo>
                    <a:pt x="17509" y="25670"/>
                  </a:lnTo>
                  <a:lnTo>
                    <a:pt x="18694" y="24925"/>
                  </a:lnTo>
                  <a:lnTo>
                    <a:pt x="19878" y="24135"/>
                  </a:lnTo>
                  <a:lnTo>
                    <a:pt x="21019" y="23345"/>
                  </a:lnTo>
                  <a:lnTo>
                    <a:pt x="22160" y="22511"/>
                  </a:lnTo>
                  <a:lnTo>
                    <a:pt x="23301" y="21633"/>
                  </a:lnTo>
                  <a:lnTo>
                    <a:pt x="24398" y="20712"/>
                  </a:lnTo>
                  <a:lnTo>
                    <a:pt x="25451" y="19791"/>
                  </a:lnTo>
                  <a:lnTo>
                    <a:pt x="26461" y="18825"/>
                  </a:lnTo>
                  <a:lnTo>
                    <a:pt x="27470" y="17772"/>
                  </a:lnTo>
                  <a:lnTo>
                    <a:pt x="28435" y="16719"/>
                  </a:lnTo>
                  <a:lnTo>
                    <a:pt x="30015" y="14920"/>
                  </a:lnTo>
                  <a:lnTo>
                    <a:pt x="31551" y="12945"/>
                  </a:lnTo>
                  <a:lnTo>
                    <a:pt x="32955" y="10883"/>
                  </a:lnTo>
                  <a:lnTo>
                    <a:pt x="34096" y="8996"/>
                  </a:lnTo>
                  <a:lnTo>
                    <a:pt x="35237" y="7109"/>
                  </a:lnTo>
                  <a:lnTo>
                    <a:pt x="36641" y="4520"/>
                  </a:lnTo>
                  <a:lnTo>
                    <a:pt x="37870" y="2238"/>
                  </a:lnTo>
                  <a:lnTo>
                    <a:pt x="38703" y="220"/>
                  </a:lnTo>
                  <a:lnTo>
                    <a:pt x="38703" y="132"/>
                  </a:lnTo>
                  <a:lnTo>
                    <a:pt x="38703" y="88"/>
                  </a:lnTo>
                  <a:lnTo>
                    <a:pt x="38659" y="44"/>
                  </a:lnTo>
                  <a:lnTo>
                    <a:pt x="38615" y="0"/>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4" name="Google Shape;4914;p91"/>
            <p:cNvSpPr/>
            <p:nvPr/>
          </p:nvSpPr>
          <p:spPr>
            <a:xfrm>
              <a:off x="5469775" y="1897050"/>
              <a:ext cx="943450" cy="837050"/>
            </a:xfrm>
            <a:custGeom>
              <a:rect b="b" l="l" r="r" t="t"/>
              <a:pathLst>
                <a:path extrusionOk="0" h="33482" w="37738">
                  <a:moveTo>
                    <a:pt x="37518" y="1"/>
                  </a:moveTo>
                  <a:lnTo>
                    <a:pt x="37430" y="45"/>
                  </a:lnTo>
                  <a:lnTo>
                    <a:pt x="37386" y="89"/>
                  </a:lnTo>
                  <a:lnTo>
                    <a:pt x="36114" y="2502"/>
                  </a:lnTo>
                  <a:lnTo>
                    <a:pt x="34841" y="4915"/>
                  </a:lnTo>
                  <a:lnTo>
                    <a:pt x="33569" y="7066"/>
                  </a:lnTo>
                  <a:lnTo>
                    <a:pt x="32472" y="8908"/>
                  </a:lnTo>
                  <a:lnTo>
                    <a:pt x="31155" y="10751"/>
                  </a:lnTo>
                  <a:lnTo>
                    <a:pt x="29751" y="12551"/>
                  </a:lnTo>
                  <a:lnTo>
                    <a:pt x="27601" y="14964"/>
                  </a:lnTo>
                  <a:lnTo>
                    <a:pt x="26504" y="16105"/>
                  </a:lnTo>
                  <a:lnTo>
                    <a:pt x="25363" y="17202"/>
                  </a:lnTo>
                  <a:lnTo>
                    <a:pt x="24178" y="18255"/>
                  </a:lnTo>
                  <a:lnTo>
                    <a:pt x="22950" y="19264"/>
                  </a:lnTo>
                  <a:lnTo>
                    <a:pt x="21721" y="20230"/>
                  </a:lnTo>
                  <a:lnTo>
                    <a:pt x="20449" y="21195"/>
                  </a:lnTo>
                  <a:lnTo>
                    <a:pt x="19176" y="22073"/>
                  </a:lnTo>
                  <a:lnTo>
                    <a:pt x="17860" y="22994"/>
                  </a:lnTo>
                  <a:lnTo>
                    <a:pt x="16499" y="23828"/>
                  </a:lnTo>
                  <a:lnTo>
                    <a:pt x="15139" y="24662"/>
                  </a:lnTo>
                  <a:lnTo>
                    <a:pt x="12418" y="26285"/>
                  </a:lnTo>
                  <a:lnTo>
                    <a:pt x="9654" y="27821"/>
                  </a:lnTo>
                  <a:lnTo>
                    <a:pt x="6889" y="29313"/>
                  </a:lnTo>
                  <a:lnTo>
                    <a:pt x="5222" y="30278"/>
                  </a:lnTo>
                  <a:lnTo>
                    <a:pt x="2852" y="31463"/>
                  </a:lnTo>
                  <a:lnTo>
                    <a:pt x="88" y="33130"/>
                  </a:lnTo>
                  <a:lnTo>
                    <a:pt x="44" y="33174"/>
                  </a:lnTo>
                  <a:lnTo>
                    <a:pt x="0" y="33262"/>
                  </a:lnTo>
                  <a:lnTo>
                    <a:pt x="0" y="33306"/>
                  </a:lnTo>
                  <a:lnTo>
                    <a:pt x="44" y="33394"/>
                  </a:lnTo>
                  <a:lnTo>
                    <a:pt x="88" y="33438"/>
                  </a:lnTo>
                  <a:lnTo>
                    <a:pt x="176" y="33481"/>
                  </a:lnTo>
                  <a:lnTo>
                    <a:pt x="264" y="33438"/>
                  </a:lnTo>
                  <a:lnTo>
                    <a:pt x="3028" y="31770"/>
                  </a:lnTo>
                  <a:lnTo>
                    <a:pt x="5354" y="30585"/>
                  </a:lnTo>
                  <a:lnTo>
                    <a:pt x="7065" y="29620"/>
                  </a:lnTo>
                  <a:lnTo>
                    <a:pt x="9829" y="28128"/>
                  </a:lnTo>
                  <a:lnTo>
                    <a:pt x="12594" y="26548"/>
                  </a:lnTo>
                  <a:lnTo>
                    <a:pt x="15358" y="24969"/>
                  </a:lnTo>
                  <a:lnTo>
                    <a:pt x="16719" y="24135"/>
                  </a:lnTo>
                  <a:lnTo>
                    <a:pt x="18035" y="23257"/>
                  </a:lnTo>
                  <a:lnTo>
                    <a:pt x="19352" y="22380"/>
                  </a:lnTo>
                  <a:lnTo>
                    <a:pt x="20668" y="21458"/>
                  </a:lnTo>
                  <a:lnTo>
                    <a:pt x="21941" y="20493"/>
                  </a:lnTo>
                  <a:lnTo>
                    <a:pt x="23213" y="19528"/>
                  </a:lnTo>
                  <a:lnTo>
                    <a:pt x="24398" y="18518"/>
                  </a:lnTo>
                  <a:lnTo>
                    <a:pt x="25583" y="17465"/>
                  </a:lnTo>
                  <a:lnTo>
                    <a:pt x="26767" y="16324"/>
                  </a:lnTo>
                  <a:lnTo>
                    <a:pt x="27864" y="15183"/>
                  </a:lnTo>
                  <a:lnTo>
                    <a:pt x="30015" y="12814"/>
                  </a:lnTo>
                  <a:lnTo>
                    <a:pt x="31463" y="10971"/>
                  </a:lnTo>
                  <a:lnTo>
                    <a:pt x="32779" y="9084"/>
                  </a:lnTo>
                  <a:lnTo>
                    <a:pt x="33876" y="7241"/>
                  </a:lnTo>
                  <a:lnTo>
                    <a:pt x="35149" y="5091"/>
                  </a:lnTo>
                  <a:lnTo>
                    <a:pt x="36465" y="2677"/>
                  </a:lnTo>
                  <a:lnTo>
                    <a:pt x="37694" y="264"/>
                  </a:lnTo>
                  <a:lnTo>
                    <a:pt x="37738" y="220"/>
                  </a:lnTo>
                  <a:lnTo>
                    <a:pt x="37738" y="132"/>
                  </a:lnTo>
                  <a:lnTo>
                    <a:pt x="37694" y="89"/>
                  </a:lnTo>
                  <a:lnTo>
                    <a:pt x="37650" y="45"/>
                  </a:lnTo>
                  <a:lnTo>
                    <a:pt x="37562" y="1"/>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5" name="Google Shape;4915;p91"/>
            <p:cNvSpPr/>
            <p:nvPr/>
          </p:nvSpPr>
          <p:spPr>
            <a:xfrm>
              <a:off x="5446725" y="1902550"/>
              <a:ext cx="929200" cy="809600"/>
            </a:xfrm>
            <a:custGeom>
              <a:rect b="b" l="l" r="r" t="t"/>
              <a:pathLst>
                <a:path extrusionOk="0" h="32384" w="37168">
                  <a:moveTo>
                    <a:pt x="36860" y="0"/>
                  </a:moveTo>
                  <a:lnTo>
                    <a:pt x="36817" y="88"/>
                  </a:lnTo>
                  <a:lnTo>
                    <a:pt x="36202" y="1229"/>
                  </a:lnTo>
                  <a:lnTo>
                    <a:pt x="35237" y="3028"/>
                  </a:lnTo>
                  <a:lnTo>
                    <a:pt x="34271" y="4783"/>
                  </a:lnTo>
                  <a:lnTo>
                    <a:pt x="33306" y="6451"/>
                  </a:lnTo>
                  <a:lnTo>
                    <a:pt x="32297" y="8118"/>
                  </a:lnTo>
                  <a:lnTo>
                    <a:pt x="31156" y="9742"/>
                  </a:lnTo>
                  <a:lnTo>
                    <a:pt x="30585" y="10531"/>
                  </a:lnTo>
                  <a:lnTo>
                    <a:pt x="29971" y="11321"/>
                  </a:lnTo>
                  <a:lnTo>
                    <a:pt x="29313" y="12111"/>
                  </a:lnTo>
                  <a:lnTo>
                    <a:pt x="28655" y="12901"/>
                  </a:lnTo>
                  <a:lnTo>
                    <a:pt x="27909" y="13691"/>
                  </a:lnTo>
                  <a:lnTo>
                    <a:pt x="27163" y="14437"/>
                  </a:lnTo>
                  <a:lnTo>
                    <a:pt x="25232" y="16280"/>
                  </a:lnTo>
                  <a:lnTo>
                    <a:pt x="23257" y="17947"/>
                  </a:lnTo>
                  <a:lnTo>
                    <a:pt x="21283" y="19395"/>
                  </a:lnTo>
                  <a:lnTo>
                    <a:pt x="19089" y="21194"/>
                  </a:lnTo>
                  <a:lnTo>
                    <a:pt x="16588" y="22906"/>
                  </a:lnTo>
                  <a:lnTo>
                    <a:pt x="12112" y="25495"/>
                  </a:lnTo>
                  <a:lnTo>
                    <a:pt x="9303" y="27030"/>
                  </a:lnTo>
                  <a:lnTo>
                    <a:pt x="7241" y="28171"/>
                  </a:lnTo>
                  <a:lnTo>
                    <a:pt x="3292" y="30146"/>
                  </a:lnTo>
                  <a:lnTo>
                    <a:pt x="89" y="32033"/>
                  </a:lnTo>
                  <a:lnTo>
                    <a:pt x="45" y="32077"/>
                  </a:lnTo>
                  <a:lnTo>
                    <a:pt x="1" y="32164"/>
                  </a:lnTo>
                  <a:lnTo>
                    <a:pt x="1" y="32208"/>
                  </a:lnTo>
                  <a:lnTo>
                    <a:pt x="1" y="32296"/>
                  </a:lnTo>
                  <a:lnTo>
                    <a:pt x="89" y="32340"/>
                  </a:lnTo>
                  <a:lnTo>
                    <a:pt x="176" y="32384"/>
                  </a:lnTo>
                  <a:lnTo>
                    <a:pt x="264" y="32340"/>
                  </a:lnTo>
                  <a:lnTo>
                    <a:pt x="3467" y="30453"/>
                  </a:lnTo>
                  <a:lnTo>
                    <a:pt x="7417" y="28479"/>
                  </a:lnTo>
                  <a:lnTo>
                    <a:pt x="9479" y="27338"/>
                  </a:lnTo>
                  <a:lnTo>
                    <a:pt x="12287" y="25802"/>
                  </a:lnTo>
                  <a:lnTo>
                    <a:pt x="16763" y="23169"/>
                  </a:lnTo>
                  <a:lnTo>
                    <a:pt x="19308" y="21458"/>
                  </a:lnTo>
                  <a:lnTo>
                    <a:pt x="21502" y="19659"/>
                  </a:lnTo>
                  <a:lnTo>
                    <a:pt x="23477" y="18211"/>
                  </a:lnTo>
                  <a:lnTo>
                    <a:pt x="25451" y="16543"/>
                  </a:lnTo>
                  <a:lnTo>
                    <a:pt x="27382" y="14700"/>
                  </a:lnTo>
                  <a:lnTo>
                    <a:pt x="28172" y="13910"/>
                  </a:lnTo>
                  <a:lnTo>
                    <a:pt x="28918" y="13120"/>
                  </a:lnTo>
                  <a:lnTo>
                    <a:pt x="29576" y="12331"/>
                  </a:lnTo>
                  <a:lnTo>
                    <a:pt x="30234" y="11541"/>
                  </a:lnTo>
                  <a:lnTo>
                    <a:pt x="30849" y="10751"/>
                  </a:lnTo>
                  <a:lnTo>
                    <a:pt x="31463" y="9917"/>
                  </a:lnTo>
                  <a:lnTo>
                    <a:pt x="32560" y="8294"/>
                  </a:lnTo>
                  <a:lnTo>
                    <a:pt x="33613" y="6626"/>
                  </a:lnTo>
                  <a:lnTo>
                    <a:pt x="34579" y="4959"/>
                  </a:lnTo>
                  <a:lnTo>
                    <a:pt x="35544" y="3203"/>
                  </a:lnTo>
                  <a:lnTo>
                    <a:pt x="36509" y="1404"/>
                  </a:lnTo>
                  <a:lnTo>
                    <a:pt x="37124" y="220"/>
                  </a:lnTo>
                  <a:lnTo>
                    <a:pt x="37168" y="176"/>
                  </a:lnTo>
                  <a:lnTo>
                    <a:pt x="37168" y="88"/>
                  </a:lnTo>
                  <a:lnTo>
                    <a:pt x="37124" y="44"/>
                  </a:lnTo>
                  <a:lnTo>
                    <a:pt x="37080" y="0"/>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6" name="Google Shape;4916;p91"/>
            <p:cNvSpPr/>
            <p:nvPr/>
          </p:nvSpPr>
          <p:spPr>
            <a:xfrm>
              <a:off x="5422600" y="1929975"/>
              <a:ext cx="900675" cy="760250"/>
            </a:xfrm>
            <a:custGeom>
              <a:rect b="b" l="l" r="r" t="t"/>
              <a:pathLst>
                <a:path extrusionOk="0" h="30410" w="36027">
                  <a:moveTo>
                    <a:pt x="35807" y="0"/>
                  </a:moveTo>
                  <a:lnTo>
                    <a:pt x="35763" y="44"/>
                  </a:lnTo>
                  <a:lnTo>
                    <a:pt x="35719" y="88"/>
                  </a:lnTo>
                  <a:lnTo>
                    <a:pt x="34315" y="2677"/>
                  </a:lnTo>
                  <a:lnTo>
                    <a:pt x="33350" y="4476"/>
                  </a:lnTo>
                  <a:lnTo>
                    <a:pt x="32340" y="6187"/>
                  </a:lnTo>
                  <a:lnTo>
                    <a:pt x="31814" y="7021"/>
                  </a:lnTo>
                  <a:lnTo>
                    <a:pt x="31243" y="7855"/>
                  </a:lnTo>
                  <a:lnTo>
                    <a:pt x="30673" y="8645"/>
                  </a:lnTo>
                  <a:lnTo>
                    <a:pt x="30059" y="9391"/>
                  </a:lnTo>
                  <a:lnTo>
                    <a:pt x="29400" y="10180"/>
                  </a:lnTo>
                  <a:lnTo>
                    <a:pt x="28786" y="10926"/>
                  </a:lnTo>
                  <a:lnTo>
                    <a:pt x="28084" y="11672"/>
                  </a:lnTo>
                  <a:lnTo>
                    <a:pt x="27382" y="12374"/>
                  </a:lnTo>
                  <a:lnTo>
                    <a:pt x="25890" y="13779"/>
                  </a:lnTo>
                  <a:lnTo>
                    <a:pt x="24310" y="15183"/>
                  </a:lnTo>
                  <a:lnTo>
                    <a:pt x="22643" y="16411"/>
                  </a:lnTo>
                  <a:lnTo>
                    <a:pt x="20975" y="17772"/>
                  </a:lnTo>
                  <a:lnTo>
                    <a:pt x="20361" y="18342"/>
                  </a:lnTo>
                  <a:lnTo>
                    <a:pt x="19703" y="18913"/>
                  </a:lnTo>
                  <a:lnTo>
                    <a:pt x="19045" y="19439"/>
                  </a:lnTo>
                  <a:lnTo>
                    <a:pt x="18342" y="19966"/>
                  </a:lnTo>
                  <a:lnTo>
                    <a:pt x="16851" y="20975"/>
                  </a:lnTo>
                  <a:lnTo>
                    <a:pt x="15271" y="21940"/>
                  </a:lnTo>
                  <a:lnTo>
                    <a:pt x="13647" y="22906"/>
                  </a:lnTo>
                  <a:lnTo>
                    <a:pt x="12024" y="23783"/>
                  </a:lnTo>
                  <a:lnTo>
                    <a:pt x="8820" y="25495"/>
                  </a:lnTo>
                  <a:lnTo>
                    <a:pt x="7241" y="26328"/>
                  </a:lnTo>
                  <a:lnTo>
                    <a:pt x="3379" y="28171"/>
                  </a:lnTo>
                  <a:lnTo>
                    <a:pt x="88" y="30058"/>
                  </a:lnTo>
                  <a:lnTo>
                    <a:pt x="44" y="30102"/>
                  </a:lnTo>
                  <a:lnTo>
                    <a:pt x="0" y="30190"/>
                  </a:lnTo>
                  <a:lnTo>
                    <a:pt x="0" y="30234"/>
                  </a:lnTo>
                  <a:lnTo>
                    <a:pt x="44" y="30321"/>
                  </a:lnTo>
                  <a:lnTo>
                    <a:pt x="88" y="30365"/>
                  </a:lnTo>
                  <a:lnTo>
                    <a:pt x="176" y="30409"/>
                  </a:lnTo>
                  <a:lnTo>
                    <a:pt x="264" y="30365"/>
                  </a:lnTo>
                  <a:lnTo>
                    <a:pt x="3555" y="28479"/>
                  </a:lnTo>
                  <a:lnTo>
                    <a:pt x="7372" y="26636"/>
                  </a:lnTo>
                  <a:lnTo>
                    <a:pt x="8952" y="25802"/>
                  </a:lnTo>
                  <a:lnTo>
                    <a:pt x="12199" y="24090"/>
                  </a:lnTo>
                  <a:lnTo>
                    <a:pt x="13867" y="23213"/>
                  </a:lnTo>
                  <a:lnTo>
                    <a:pt x="15490" y="22248"/>
                  </a:lnTo>
                  <a:lnTo>
                    <a:pt x="17026" y="21282"/>
                  </a:lnTo>
                  <a:lnTo>
                    <a:pt x="18562" y="20229"/>
                  </a:lnTo>
                  <a:lnTo>
                    <a:pt x="19264" y="19702"/>
                  </a:lnTo>
                  <a:lnTo>
                    <a:pt x="19922" y="19176"/>
                  </a:lnTo>
                  <a:lnTo>
                    <a:pt x="20580" y="18605"/>
                  </a:lnTo>
                  <a:lnTo>
                    <a:pt x="21239" y="18035"/>
                  </a:lnTo>
                  <a:lnTo>
                    <a:pt x="22862" y="16675"/>
                  </a:lnTo>
                  <a:lnTo>
                    <a:pt x="24530" y="15446"/>
                  </a:lnTo>
                  <a:lnTo>
                    <a:pt x="26153" y="14042"/>
                  </a:lnTo>
                  <a:lnTo>
                    <a:pt x="27645" y="12638"/>
                  </a:lnTo>
                  <a:lnTo>
                    <a:pt x="28347" y="11892"/>
                  </a:lnTo>
                  <a:lnTo>
                    <a:pt x="29049" y="11146"/>
                  </a:lnTo>
                  <a:lnTo>
                    <a:pt x="29708" y="10400"/>
                  </a:lnTo>
                  <a:lnTo>
                    <a:pt x="30322" y="9610"/>
                  </a:lnTo>
                  <a:lnTo>
                    <a:pt x="30936" y="8864"/>
                  </a:lnTo>
                  <a:lnTo>
                    <a:pt x="31507" y="8030"/>
                  </a:lnTo>
                  <a:lnTo>
                    <a:pt x="32077" y="7240"/>
                  </a:lnTo>
                  <a:lnTo>
                    <a:pt x="32647" y="6407"/>
                  </a:lnTo>
                  <a:lnTo>
                    <a:pt x="33174" y="5529"/>
                  </a:lnTo>
                  <a:lnTo>
                    <a:pt x="33657" y="4652"/>
                  </a:lnTo>
                  <a:lnTo>
                    <a:pt x="34666" y="2809"/>
                  </a:lnTo>
                  <a:lnTo>
                    <a:pt x="36026" y="263"/>
                  </a:lnTo>
                  <a:lnTo>
                    <a:pt x="36026" y="176"/>
                  </a:lnTo>
                  <a:lnTo>
                    <a:pt x="36026" y="132"/>
                  </a:lnTo>
                  <a:lnTo>
                    <a:pt x="35982" y="44"/>
                  </a:lnTo>
                  <a:lnTo>
                    <a:pt x="35939" y="0"/>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7" name="Google Shape;4917;p91"/>
            <p:cNvSpPr/>
            <p:nvPr/>
          </p:nvSpPr>
          <p:spPr>
            <a:xfrm>
              <a:off x="5375425" y="2000175"/>
              <a:ext cx="840325" cy="647250"/>
            </a:xfrm>
            <a:custGeom>
              <a:rect b="b" l="l" r="r" t="t"/>
              <a:pathLst>
                <a:path extrusionOk="0" h="25890" w="33613">
                  <a:moveTo>
                    <a:pt x="33350" y="1"/>
                  </a:moveTo>
                  <a:lnTo>
                    <a:pt x="33306" y="88"/>
                  </a:lnTo>
                  <a:lnTo>
                    <a:pt x="31638" y="2897"/>
                  </a:lnTo>
                  <a:lnTo>
                    <a:pt x="30322" y="4783"/>
                  </a:lnTo>
                  <a:lnTo>
                    <a:pt x="28874" y="6495"/>
                  </a:lnTo>
                  <a:lnTo>
                    <a:pt x="26943" y="8426"/>
                  </a:lnTo>
                  <a:lnTo>
                    <a:pt x="25056" y="10049"/>
                  </a:lnTo>
                  <a:lnTo>
                    <a:pt x="22994" y="11673"/>
                  </a:lnTo>
                  <a:lnTo>
                    <a:pt x="20361" y="14042"/>
                  </a:lnTo>
                  <a:lnTo>
                    <a:pt x="18123" y="15929"/>
                  </a:lnTo>
                  <a:lnTo>
                    <a:pt x="16105" y="17289"/>
                  </a:lnTo>
                  <a:lnTo>
                    <a:pt x="14174" y="18430"/>
                  </a:lnTo>
                  <a:lnTo>
                    <a:pt x="12112" y="19571"/>
                  </a:lnTo>
                  <a:lnTo>
                    <a:pt x="7811" y="21677"/>
                  </a:lnTo>
                  <a:lnTo>
                    <a:pt x="5661" y="22555"/>
                  </a:lnTo>
                  <a:lnTo>
                    <a:pt x="3511" y="23608"/>
                  </a:lnTo>
                  <a:lnTo>
                    <a:pt x="88" y="25539"/>
                  </a:lnTo>
                  <a:lnTo>
                    <a:pt x="1" y="25583"/>
                  </a:lnTo>
                  <a:lnTo>
                    <a:pt x="1" y="25671"/>
                  </a:lnTo>
                  <a:lnTo>
                    <a:pt x="1" y="25714"/>
                  </a:lnTo>
                  <a:lnTo>
                    <a:pt x="1" y="25802"/>
                  </a:lnTo>
                  <a:lnTo>
                    <a:pt x="88" y="25846"/>
                  </a:lnTo>
                  <a:lnTo>
                    <a:pt x="176" y="25890"/>
                  </a:lnTo>
                  <a:lnTo>
                    <a:pt x="264" y="25846"/>
                  </a:lnTo>
                  <a:lnTo>
                    <a:pt x="3686" y="23915"/>
                  </a:lnTo>
                  <a:lnTo>
                    <a:pt x="5793" y="22862"/>
                  </a:lnTo>
                  <a:lnTo>
                    <a:pt x="7943" y="22028"/>
                  </a:lnTo>
                  <a:lnTo>
                    <a:pt x="12287" y="19878"/>
                  </a:lnTo>
                  <a:lnTo>
                    <a:pt x="14349" y="18737"/>
                  </a:lnTo>
                  <a:lnTo>
                    <a:pt x="16280" y="17553"/>
                  </a:lnTo>
                  <a:lnTo>
                    <a:pt x="18299" y="16236"/>
                  </a:lnTo>
                  <a:lnTo>
                    <a:pt x="18343" y="16236"/>
                  </a:lnTo>
                  <a:lnTo>
                    <a:pt x="20580" y="14306"/>
                  </a:lnTo>
                  <a:lnTo>
                    <a:pt x="23213" y="11936"/>
                  </a:lnTo>
                  <a:lnTo>
                    <a:pt x="25276" y="10312"/>
                  </a:lnTo>
                  <a:lnTo>
                    <a:pt x="27206" y="8689"/>
                  </a:lnTo>
                  <a:lnTo>
                    <a:pt x="29137" y="6714"/>
                  </a:lnTo>
                  <a:lnTo>
                    <a:pt x="30585" y="5003"/>
                  </a:lnTo>
                  <a:lnTo>
                    <a:pt x="31946" y="3072"/>
                  </a:lnTo>
                  <a:lnTo>
                    <a:pt x="33569" y="264"/>
                  </a:lnTo>
                  <a:lnTo>
                    <a:pt x="33613" y="176"/>
                  </a:lnTo>
                  <a:lnTo>
                    <a:pt x="33613" y="132"/>
                  </a:lnTo>
                  <a:lnTo>
                    <a:pt x="33569" y="44"/>
                  </a:lnTo>
                  <a:lnTo>
                    <a:pt x="33525" y="1"/>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8" name="Google Shape;4918;p91"/>
            <p:cNvSpPr/>
            <p:nvPr/>
          </p:nvSpPr>
          <p:spPr>
            <a:xfrm>
              <a:off x="5351300" y="2536625"/>
              <a:ext cx="160175" cy="88875"/>
            </a:xfrm>
            <a:custGeom>
              <a:rect b="b" l="l" r="r" t="t"/>
              <a:pathLst>
                <a:path extrusionOk="0" h="3555" w="6407">
                  <a:moveTo>
                    <a:pt x="6231" y="0"/>
                  </a:moveTo>
                  <a:lnTo>
                    <a:pt x="6143" y="44"/>
                  </a:lnTo>
                  <a:lnTo>
                    <a:pt x="3554" y="1273"/>
                  </a:lnTo>
                  <a:lnTo>
                    <a:pt x="88" y="3247"/>
                  </a:lnTo>
                  <a:lnTo>
                    <a:pt x="44" y="3291"/>
                  </a:lnTo>
                  <a:lnTo>
                    <a:pt x="0" y="3335"/>
                  </a:lnTo>
                  <a:lnTo>
                    <a:pt x="0" y="3423"/>
                  </a:lnTo>
                  <a:lnTo>
                    <a:pt x="44" y="3467"/>
                  </a:lnTo>
                  <a:lnTo>
                    <a:pt x="88" y="3554"/>
                  </a:lnTo>
                  <a:lnTo>
                    <a:pt x="263" y="3554"/>
                  </a:lnTo>
                  <a:lnTo>
                    <a:pt x="3730" y="1580"/>
                  </a:lnTo>
                  <a:lnTo>
                    <a:pt x="6319" y="351"/>
                  </a:lnTo>
                  <a:lnTo>
                    <a:pt x="6363" y="307"/>
                  </a:lnTo>
                  <a:lnTo>
                    <a:pt x="6407" y="263"/>
                  </a:lnTo>
                  <a:lnTo>
                    <a:pt x="6407" y="176"/>
                  </a:lnTo>
                  <a:lnTo>
                    <a:pt x="6363" y="132"/>
                  </a:lnTo>
                  <a:lnTo>
                    <a:pt x="6363" y="44"/>
                  </a:lnTo>
                  <a:lnTo>
                    <a:pt x="6275" y="44"/>
                  </a:lnTo>
                  <a:lnTo>
                    <a:pt x="6231" y="0"/>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9" name="Google Shape;4919;p91"/>
            <p:cNvSpPr/>
            <p:nvPr/>
          </p:nvSpPr>
          <p:spPr>
            <a:xfrm>
              <a:off x="5904175" y="2181175"/>
              <a:ext cx="137150" cy="118500"/>
            </a:xfrm>
            <a:custGeom>
              <a:rect b="b" l="l" r="r" t="t"/>
              <a:pathLst>
                <a:path extrusionOk="0" h="4740" w="5486">
                  <a:moveTo>
                    <a:pt x="5267" y="1"/>
                  </a:moveTo>
                  <a:lnTo>
                    <a:pt x="5223" y="45"/>
                  </a:lnTo>
                  <a:lnTo>
                    <a:pt x="3555" y="1493"/>
                  </a:lnTo>
                  <a:lnTo>
                    <a:pt x="89" y="4433"/>
                  </a:lnTo>
                  <a:lnTo>
                    <a:pt x="45" y="4477"/>
                  </a:lnTo>
                  <a:lnTo>
                    <a:pt x="1" y="4564"/>
                  </a:lnTo>
                  <a:lnTo>
                    <a:pt x="1" y="4608"/>
                  </a:lnTo>
                  <a:lnTo>
                    <a:pt x="45" y="4696"/>
                  </a:lnTo>
                  <a:lnTo>
                    <a:pt x="89" y="4740"/>
                  </a:lnTo>
                  <a:lnTo>
                    <a:pt x="176" y="4740"/>
                  </a:lnTo>
                  <a:lnTo>
                    <a:pt x="308" y="4696"/>
                  </a:lnTo>
                  <a:lnTo>
                    <a:pt x="3775" y="1756"/>
                  </a:lnTo>
                  <a:lnTo>
                    <a:pt x="5442" y="308"/>
                  </a:lnTo>
                  <a:lnTo>
                    <a:pt x="5486" y="264"/>
                  </a:lnTo>
                  <a:lnTo>
                    <a:pt x="5486" y="220"/>
                  </a:lnTo>
                  <a:lnTo>
                    <a:pt x="5486" y="132"/>
                  </a:lnTo>
                  <a:lnTo>
                    <a:pt x="5442" y="89"/>
                  </a:lnTo>
                  <a:lnTo>
                    <a:pt x="5398" y="45"/>
                  </a:lnTo>
                  <a:lnTo>
                    <a:pt x="5354" y="1"/>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0" name="Google Shape;4920;p91"/>
            <p:cNvSpPr/>
            <p:nvPr/>
          </p:nvSpPr>
          <p:spPr>
            <a:xfrm>
              <a:off x="5889925" y="2072575"/>
              <a:ext cx="210650" cy="199675"/>
            </a:xfrm>
            <a:custGeom>
              <a:rect b="b" l="l" r="r" t="t"/>
              <a:pathLst>
                <a:path extrusionOk="0" h="7987" w="8426">
                  <a:moveTo>
                    <a:pt x="8162" y="1"/>
                  </a:moveTo>
                  <a:lnTo>
                    <a:pt x="8118" y="45"/>
                  </a:lnTo>
                  <a:lnTo>
                    <a:pt x="6670" y="1800"/>
                  </a:lnTo>
                  <a:lnTo>
                    <a:pt x="4871" y="3599"/>
                  </a:lnTo>
                  <a:lnTo>
                    <a:pt x="3379" y="4784"/>
                  </a:lnTo>
                  <a:lnTo>
                    <a:pt x="1712" y="6232"/>
                  </a:lnTo>
                  <a:lnTo>
                    <a:pt x="44" y="7680"/>
                  </a:lnTo>
                  <a:lnTo>
                    <a:pt x="0" y="7724"/>
                  </a:lnTo>
                  <a:lnTo>
                    <a:pt x="0" y="7811"/>
                  </a:lnTo>
                  <a:lnTo>
                    <a:pt x="0" y="7855"/>
                  </a:lnTo>
                  <a:lnTo>
                    <a:pt x="44" y="7943"/>
                  </a:lnTo>
                  <a:lnTo>
                    <a:pt x="88" y="7987"/>
                  </a:lnTo>
                  <a:lnTo>
                    <a:pt x="176" y="7987"/>
                  </a:lnTo>
                  <a:lnTo>
                    <a:pt x="308" y="7943"/>
                  </a:lnTo>
                  <a:lnTo>
                    <a:pt x="1931" y="6495"/>
                  </a:lnTo>
                  <a:lnTo>
                    <a:pt x="3599" y="5047"/>
                  </a:lnTo>
                  <a:lnTo>
                    <a:pt x="5091" y="3862"/>
                  </a:lnTo>
                  <a:lnTo>
                    <a:pt x="6934" y="2019"/>
                  </a:lnTo>
                  <a:lnTo>
                    <a:pt x="8382" y="264"/>
                  </a:lnTo>
                  <a:lnTo>
                    <a:pt x="8426" y="220"/>
                  </a:lnTo>
                  <a:lnTo>
                    <a:pt x="8426" y="132"/>
                  </a:lnTo>
                  <a:lnTo>
                    <a:pt x="8426" y="88"/>
                  </a:lnTo>
                  <a:lnTo>
                    <a:pt x="8382" y="1"/>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1" name="Google Shape;4921;p91"/>
            <p:cNvSpPr/>
            <p:nvPr/>
          </p:nvSpPr>
          <p:spPr>
            <a:xfrm>
              <a:off x="5303025" y="2516875"/>
              <a:ext cx="109725" cy="65825"/>
            </a:xfrm>
            <a:custGeom>
              <a:rect b="b" l="l" r="r" t="t"/>
              <a:pathLst>
                <a:path extrusionOk="0" h="2633" w="4389">
                  <a:moveTo>
                    <a:pt x="4213" y="0"/>
                  </a:moveTo>
                  <a:lnTo>
                    <a:pt x="4169" y="44"/>
                  </a:lnTo>
                  <a:lnTo>
                    <a:pt x="88" y="2282"/>
                  </a:lnTo>
                  <a:lnTo>
                    <a:pt x="44" y="2326"/>
                  </a:lnTo>
                  <a:lnTo>
                    <a:pt x="0" y="2414"/>
                  </a:lnTo>
                  <a:lnTo>
                    <a:pt x="0" y="2457"/>
                  </a:lnTo>
                  <a:lnTo>
                    <a:pt x="0" y="2545"/>
                  </a:lnTo>
                  <a:lnTo>
                    <a:pt x="88" y="2589"/>
                  </a:lnTo>
                  <a:lnTo>
                    <a:pt x="176" y="2633"/>
                  </a:lnTo>
                  <a:lnTo>
                    <a:pt x="264" y="2589"/>
                  </a:lnTo>
                  <a:lnTo>
                    <a:pt x="4301" y="351"/>
                  </a:lnTo>
                  <a:lnTo>
                    <a:pt x="4388" y="307"/>
                  </a:lnTo>
                  <a:lnTo>
                    <a:pt x="4388" y="263"/>
                  </a:lnTo>
                  <a:lnTo>
                    <a:pt x="4388" y="176"/>
                  </a:lnTo>
                  <a:lnTo>
                    <a:pt x="4388" y="132"/>
                  </a:lnTo>
                  <a:lnTo>
                    <a:pt x="4345" y="44"/>
                  </a:lnTo>
                  <a:lnTo>
                    <a:pt x="4301" y="44"/>
                  </a:lnTo>
                  <a:lnTo>
                    <a:pt x="4213" y="0"/>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2" name="Google Shape;4922;p91"/>
            <p:cNvSpPr/>
            <p:nvPr/>
          </p:nvSpPr>
          <p:spPr>
            <a:xfrm>
              <a:off x="6039125" y="1741275"/>
              <a:ext cx="930275" cy="1504025"/>
            </a:xfrm>
            <a:custGeom>
              <a:rect b="b" l="l" r="r" t="t"/>
              <a:pathLst>
                <a:path extrusionOk="0" h="60161" w="37211">
                  <a:moveTo>
                    <a:pt x="35149" y="1"/>
                  </a:moveTo>
                  <a:lnTo>
                    <a:pt x="35105" y="45"/>
                  </a:lnTo>
                  <a:lnTo>
                    <a:pt x="35017" y="89"/>
                  </a:lnTo>
                  <a:lnTo>
                    <a:pt x="34973" y="132"/>
                  </a:lnTo>
                  <a:lnTo>
                    <a:pt x="34973" y="176"/>
                  </a:lnTo>
                  <a:lnTo>
                    <a:pt x="34973" y="264"/>
                  </a:lnTo>
                  <a:lnTo>
                    <a:pt x="35017" y="308"/>
                  </a:lnTo>
                  <a:lnTo>
                    <a:pt x="36333" y="1756"/>
                  </a:lnTo>
                  <a:lnTo>
                    <a:pt x="36509" y="2195"/>
                  </a:lnTo>
                  <a:lnTo>
                    <a:pt x="36772" y="4433"/>
                  </a:lnTo>
                  <a:lnTo>
                    <a:pt x="36860" y="7329"/>
                  </a:lnTo>
                  <a:lnTo>
                    <a:pt x="36728" y="8557"/>
                  </a:lnTo>
                  <a:lnTo>
                    <a:pt x="35938" y="10400"/>
                  </a:lnTo>
                  <a:lnTo>
                    <a:pt x="34973" y="12770"/>
                  </a:lnTo>
                  <a:lnTo>
                    <a:pt x="33657" y="16588"/>
                  </a:lnTo>
                  <a:lnTo>
                    <a:pt x="32252" y="19133"/>
                  </a:lnTo>
                  <a:lnTo>
                    <a:pt x="30936" y="21590"/>
                  </a:lnTo>
                  <a:lnTo>
                    <a:pt x="29883" y="24091"/>
                  </a:lnTo>
                  <a:lnTo>
                    <a:pt x="27250" y="28742"/>
                  </a:lnTo>
                  <a:lnTo>
                    <a:pt x="27250" y="28830"/>
                  </a:lnTo>
                  <a:lnTo>
                    <a:pt x="27206" y="30585"/>
                  </a:lnTo>
                  <a:lnTo>
                    <a:pt x="27338" y="32253"/>
                  </a:lnTo>
                  <a:lnTo>
                    <a:pt x="28435" y="40239"/>
                  </a:lnTo>
                  <a:lnTo>
                    <a:pt x="28215" y="40590"/>
                  </a:lnTo>
                  <a:lnTo>
                    <a:pt x="27426" y="41204"/>
                  </a:lnTo>
                  <a:lnTo>
                    <a:pt x="25144" y="42565"/>
                  </a:lnTo>
                  <a:lnTo>
                    <a:pt x="22730" y="44232"/>
                  </a:lnTo>
                  <a:lnTo>
                    <a:pt x="20054" y="45856"/>
                  </a:lnTo>
                  <a:lnTo>
                    <a:pt x="20054" y="45900"/>
                  </a:lnTo>
                  <a:lnTo>
                    <a:pt x="16499" y="48708"/>
                  </a:lnTo>
                  <a:lnTo>
                    <a:pt x="14569" y="49761"/>
                  </a:lnTo>
                  <a:lnTo>
                    <a:pt x="14569" y="49805"/>
                  </a:lnTo>
                  <a:lnTo>
                    <a:pt x="12418" y="51867"/>
                  </a:lnTo>
                  <a:lnTo>
                    <a:pt x="11409" y="52569"/>
                  </a:lnTo>
                  <a:lnTo>
                    <a:pt x="8118" y="54281"/>
                  </a:lnTo>
                  <a:lnTo>
                    <a:pt x="6626" y="54939"/>
                  </a:lnTo>
                  <a:lnTo>
                    <a:pt x="6626" y="54983"/>
                  </a:lnTo>
                  <a:lnTo>
                    <a:pt x="5134" y="56036"/>
                  </a:lnTo>
                  <a:lnTo>
                    <a:pt x="3160" y="57484"/>
                  </a:lnTo>
                  <a:lnTo>
                    <a:pt x="88" y="59854"/>
                  </a:lnTo>
                  <a:lnTo>
                    <a:pt x="0" y="59897"/>
                  </a:lnTo>
                  <a:lnTo>
                    <a:pt x="0" y="59941"/>
                  </a:lnTo>
                  <a:lnTo>
                    <a:pt x="0" y="60029"/>
                  </a:lnTo>
                  <a:lnTo>
                    <a:pt x="44" y="60073"/>
                  </a:lnTo>
                  <a:lnTo>
                    <a:pt x="88" y="60117"/>
                  </a:lnTo>
                  <a:lnTo>
                    <a:pt x="176" y="60161"/>
                  </a:lnTo>
                  <a:lnTo>
                    <a:pt x="264" y="60117"/>
                  </a:lnTo>
                  <a:lnTo>
                    <a:pt x="3335" y="57791"/>
                  </a:lnTo>
                  <a:lnTo>
                    <a:pt x="5354" y="56299"/>
                  </a:lnTo>
                  <a:lnTo>
                    <a:pt x="6802" y="55246"/>
                  </a:lnTo>
                  <a:lnTo>
                    <a:pt x="8250" y="54588"/>
                  </a:lnTo>
                  <a:lnTo>
                    <a:pt x="11585" y="52877"/>
                  </a:lnTo>
                  <a:lnTo>
                    <a:pt x="11585" y="52833"/>
                  </a:lnTo>
                  <a:lnTo>
                    <a:pt x="12638" y="52174"/>
                  </a:lnTo>
                  <a:lnTo>
                    <a:pt x="12638" y="52131"/>
                  </a:lnTo>
                  <a:lnTo>
                    <a:pt x="14788" y="50068"/>
                  </a:lnTo>
                  <a:lnTo>
                    <a:pt x="16675" y="48971"/>
                  </a:lnTo>
                  <a:lnTo>
                    <a:pt x="16719" y="48971"/>
                  </a:lnTo>
                  <a:lnTo>
                    <a:pt x="20229" y="46163"/>
                  </a:lnTo>
                  <a:lnTo>
                    <a:pt x="22906" y="44539"/>
                  </a:lnTo>
                  <a:lnTo>
                    <a:pt x="25319" y="42872"/>
                  </a:lnTo>
                  <a:lnTo>
                    <a:pt x="27645" y="41512"/>
                  </a:lnTo>
                  <a:lnTo>
                    <a:pt x="27645" y="41468"/>
                  </a:lnTo>
                  <a:lnTo>
                    <a:pt x="28435" y="40853"/>
                  </a:lnTo>
                  <a:lnTo>
                    <a:pt x="28479" y="40809"/>
                  </a:lnTo>
                  <a:lnTo>
                    <a:pt x="28786" y="40415"/>
                  </a:lnTo>
                  <a:lnTo>
                    <a:pt x="28786" y="40283"/>
                  </a:lnTo>
                  <a:lnTo>
                    <a:pt x="27689" y="32209"/>
                  </a:lnTo>
                  <a:lnTo>
                    <a:pt x="27557" y="30585"/>
                  </a:lnTo>
                  <a:lnTo>
                    <a:pt x="27601" y="28874"/>
                  </a:lnTo>
                  <a:lnTo>
                    <a:pt x="30190" y="24223"/>
                  </a:lnTo>
                  <a:lnTo>
                    <a:pt x="31243" y="21722"/>
                  </a:lnTo>
                  <a:lnTo>
                    <a:pt x="32560" y="19308"/>
                  </a:lnTo>
                  <a:lnTo>
                    <a:pt x="33964" y="16763"/>
                  </a:lnTo>
                  <a:lnTo>
                    <a:pt x="33964" y="16719"/>
                  </a:lnTo>
                  <a:lnTo>
                    <a:pt x="35280" y="12902"/>
                  </a:lnTo>
                  <a:lnTo>
                    <a:pt x="36246" y="10532"/>
                  </a:lnTo>
                  <a:lnTo>
                    <a:pt x="37079" y="8645"/>
                  </a:lnTo>
                  <a:lnTo>
                    <a:pt x="37079" y="8601"/>
                  </a:lnTo>
                  <a:lnTo>
                    <a:pt x="37211" y="7373"/>
                  </a:lnTo>
                  <a:lnTo>
                    <a:pt x="37123" y="4389"/>
                  </a:lnTo>
                  <a:lnTo>
                    <a:pt x="36860" y="2107"/>
                  </a:lnTo>
                  <a:lnTo>
                    <a:pt x="36860" y="2063"/>
                  </a:lnTo>
                  <a:lnTo>
                    <a:pt x="36640" y="1580"/>
                  </a:lnTo>
                  <a:lnTo>
                    <a:pt x="36597" y="1537"/>
                  </a:lnTo>
                  <a:lnTo>
                    <a:pt x="35280" y="89"/>
                  </a:lnTo>
                  <a:lnTo>
                    <a:pt x="35236" y="45"/>
                  </a:lnTo>
                  <a:lnTo>
                    <a:pt x="35149" y="1"/>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3" name="Google Shape;4923;p91"/>
            <p:cNvSpPr/>
            <p:nvPr/>
          </p:nvSpPr>
          <p:spPr>
            <a:xfrm>
              <a:off x="6067650" y="1763225"/>
              <a:ext cx="930275" cy="1507300"/>
            </a:xfrm>
            <a:custGeom>
              <a:rect b="b" l="l" r="r" t="t"/>
              <a:pathLst>
                <a:path extrusionOk="0" h="60292" w="37211">
                  <a:moveTo>
                    <a:pt x="35982" y="0"/>
                  </a:moveTo>
                  <a:lnTo>
                    <a:pt x="35938" y="44"/>
                  </a:lnTo>
                  <a:lnTo>
                    <a:pt x="35851" y="88"/>
                  </a:lnTo>
                  <a:lnTo>
                    <a:pt x="35807" y="132"/>
                  </a:lnTo>
                  <a:lnTo>
                    <a:pt x="35807" y="176"/>
                  </a:lnTo>
                  <a:lnTo>
                    <a:pt x="35851" y="264"/>
                  </a:lnTo>
                  <a:lnTo>
                    <a:pt x="35894" y="308"/>
                  </a:lnTo>
                  <a:lnTo>
                    <a:pt x="36772" y="1141"/>
                  </a:lnTo>
                  <a:lnTo>
                    <a:pt x="36772" y="2370"/>
                  </a:lnTo>
                  <a:lnTo>
                    <a:pt x="36860" y="5310"/>
                  </a:lnTo>
                  <a:lnTo>
                    <a:pt x="36860" y="7241"/>
                  </a:lnTo>
                  <a:lnTo>
                    <a:pt x="36860" y="7943"/>
                  </a:lnTo>
                  <a:lnTo>
                    <a:pt x="36772" y="8557"/>
                  </a:lnTo>
                  <a:lnTo>
                    <a:pt x="36597" y="9127"/>
                  </a:lnTo>
                  <a:lnTo>
                    <a:pt x="36377" y="9786"/>
                  </a:lnTo>
                  <a:lnTo>
                    <a:pt x="35587" y="11629"/>
                  </a:lnTo>
                  <a:lnTo>
                    <a:pt x="34578" y="13823"/>
                  </a:lnTo>
                  <a:lnTo>
                    <a:pt x="33481" y="16631"/>
                  </a:lnTo>
                  <a:lnTo>
                    <a:pt x="32033" y="19001"/>
                  </a:lnTo>
                  <a:lnTo>
                    <a:pt x="30717" y="21414"/>
                  </a:lnTo>
                  <a:lnTo>
                    <a:pt x="29927" y="23652"/>
                  </a:lnTo>
                  <a:lnTo>
                    <a:pt x="29927" y="23740"/>
                  </a:lnTo>
                  <a:lnTo>
                    <a:pt x="30190" y="24924"/>
                  </a:lnTo>
                  <a:lnTo>
                    <a:pt x="30409" y="29532"/>
                  </a:lnTo>
                  <a:lnTo>
                    <a:pt x="30453" y="32472"/>
                  </a:lnTo>
                  <a:lnTo>
                    <a:pt x="30453" y="35587"/>
                  </a:lnTo>
                  <a:lnTo>
                    <a:pt x="30409" y="40195"/>
                  </a:lnTo>
                  <a:lnTo>
                    <a:pt x="30234" y="40370"/>
                  </a:lnTo>
                  <a:lnTo>
                    <a:pt x="29225" y="40941"/>
                  </a:lnTo>
                  <a:lnTo>
                    <a:pt x="29181" y="40985"/>
                  </a:lnTo>
                  <a:lnTo>
                    <a:pt x="28171" y="41950"/>
                  </a:lnTo>
                  <a:lnTo>
                    <a:pt x="26153" y="43047"/>
                  </a:lnTo>
                  <a:lnTo>
                    <a:pt x="23257" y="44627"/>
                  </a:lnTo>
                  <a:lnTo>
                    <a:pt x="20843" y="46206"/>
                  </a:lnTo>
                  <a:lnTo>
                    <a:pt x="18825" y="47391"/>
                  </a:lnTo>
                  <a:lnTo>
                    <a:pt x="18825" y="47435"/>
                  </a:lnTo>
                  <a:lnTo>
                    <a:pt x="16017" y="49585"/>
                  </a:lnTo>
                  <a:lnTo>
                    <a:pt x="13910" y="50594"/>
                  </a:lnTo>
                  <a:lnTo>
                    <a:pt x="13866" y="50638"/>
                  </a:lnTo>
                  <a:lnTo>
                    <a:pt x="12023" y="52262"/>
                  </a:lnTo>
                  <a:lnTo>
                    <a:pt x="11014" y="52920"/>
                  </a:lnTo>
                  <a:lnTo>
                    <a:pt x="7328" y="54895"/>
                  </a:lnTo>
                  <a:lnTo>
                    <a:pt x="5880" y="55641"/>
                  </a:lnTo>
                  <a:lnTo>
                    <a:pt x="4213" y="56869"/>
                  </a:lnTo>
                  <a:lnTo>
                    <a:pt x="2150" y="58361"/>
                  </a:lnTo>
                  <a:lnTo>
                    <a:pt x="88" y="59985"/>
                  </a:lnTo>
                  <a:lnTo>
                    <a:pt x="44" y="60029"/>
                  </a:lnTo>
                  <a:lnTo>
                    <a:pt x="0" y="60116"/>
                  </a:lnTo>
                  <a:lnTo>
                    <a:pt x="0" y="60160"/>
                  </a:lnTo>
                  <a:lnTo>
                    <a:pt x="44" y="60248"/>
                  </a:lnTo>
                  <a:lnTo>
                    <a:pt x="132" y="60292"/>
                  </a:lnTo>
                  <a:lnTo>
                    <a:pt x="176" y="60292"/>
                  </a:lnTo>
                  <a:lnTo>
                    <a:pt x="307" y="60248"/>
                  </a:lnTo>
                  <a:lnTo>
                    <a:pt x="2370" y="58668"/>
                  </a:lnTo>
                  <a:lnTo>
                    <a:pt x="4388" y="57176"/>
                  </a:lnTo>
                  <a:lnTo>
                    <a:pt x="6056" y="55904"/>
                  </a:lnTo>
                  <a:lnTo>
                    <a:pt x="7504" y="55202"/>
                  </a:lnTo>
                  <a:lnTo>
                    <a:pt x="11190" y="53227"/>
                  </a:lnTo>
                  <a:lnTo>
                    <a:pt x="12243" y="52525"/>
                  </a:lnTo>
                  <a:lnTo>
                    <a:pt x="14086" y="50902"/>
                  </a:lnTo>
                  <a:lnTo>
                    <a:pt x="16192" y="49892"/>
                  </a:lnTo>
                  <a:lnTo>
                    <a:pt x="16192" y="49848"/>
                  </a:lnTo>
                  <a:lnTo>
                    <a:pt x="19044" y="47698"/>
                  </a:lnTo>
                  <a:lnTo>
                    <a:pt x="21019" y="46514"/>
                  </a:lnTo>
                  <a:lnTo>
                    <a:pt x="23432" y="44934"/>
                  </a:lnTo>
                  <a:lnTo>
                    <a:pt x="26328" y="43354"/>
                  </a:lnTo>
                  <a:lnTo>
                    <a:pt x="28347" y="42213"/>
                  </a:lnTo>
                  <a:lnTo>
                    <a:pt x="28391" y="42213"/>
                  </a:lnTo>
                  <a:lnTo>
                    <a:pt x="29400" y="41248"/>
                  </a:lnTo>
                  <a:lnTo>
                    <a:pt x="30453" y="40677"/>
                  </a:lnTo>
                  <a:lnTo>
                    <a:pt x="30497" y="40634"/>
                  </a:lnTo>
                  <a:lnTo>
                    <a:pt x="30717" y="40370"/>
                  </a:lnTo>
                  <a:lnTo>
                    <a:pt x="30760" y="40239"/>
                  </a:lnTo>
                  <a:lnTo>
                    <a:pt x="30804" y="35587"/>
                  </a:lnTo>
                  <a:lnTo>
                    <a:pt x="30804" y="32472"/>
                  </a:lnTo>
                  <a:lnTo>
                    <a:pt x="30760" y="29488"/>
                  </a:lnTo>
                  <a:lnTo>
                    <a:pt x="30541" y="24881"/>
                  </a:lnTo>
                  <a:lnTo>
                    <a:pt x="30541" y="24837"/>
                  </a:lnTo>
                  <a:lnTo>
                    <a:pt x="30278" y="23740"/>
                  </a:lnTo>
                  <a:lnTo>
                    <a:pt x="31024" y="21546"/>
                  </a:lnTo>
                  <a:lnTo>
                    <a:pt x="32340" y="19176"/>
                  </a:lnTo>
                  <a:lnTo>
                    <a:pt x="33788" y="16807"/>
                  </a:lnTo>
                  <a:lnTo>
                    <a:pt x="33788" y="16763"/>
                  </a:lnTo>
                  <a:lnTo>
                    <a:pt x="34929" y="13954"/>
                  </a:lnTo>
                  <a:lnTo>
                    <a:pt x="35894" y="11760"/>
                  </a:lnTo>
                  <a:lnTo>
                    <a:pt x="36684" y="9917"/>
                  </a:lnTo>
                  <a:lnTo>
                    <a:pt x="36948" y="9215"/>
                  </a:lnTo>
                  <a:lnTo>
                    <a:pt x="37123" y="8601"/>
                  </a:lnTo>
                  <a:lnTo>
                    <a:pt x="37211" y="7987"/>
                  </a:lnTo>
                  <a:lnTo>
                    <a:pt x="37211" y="7285"/>
                  </a:lnTo>
                  <a:lnTo>
                    <a:pt x="37211" y="5310"/>
                  </a:lnTo>
                  <a:lnTo>
                    <a:pt x="37123" y="2370"/>
                  </a:lnTo>
                  <a:lnTo>
                    <a:pt x="37123" y="1097"/>
                  </a:lnTo>
                  <a:lnTo>
                    <a:pt x="37123" y="1010"/>
                  </a:lnTo>
                  <a:lnTo>
                    <a:pt x="37079" y="966"/>
                  </a:lnTo>
                  <a:lnTo>
                    <a:pt x="36114" y="44"/>
                  </a:lnTo>
                  <a:lnTo>
                    <a:pt x="36070" y="44"/>
                  </a:lnTo>
                  <a:lnTo>
                    <a:pt x="35982" y="0"/>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4" name="Google Shape;4924;p91"/>
            <p:cNvSpPr/>
            <p:nvPr/>
          </p:nvSpPr>
          <p:spPr>
            <a:xfrm>
              <a:off x="7317150" y="4387275"/>
              <a:ext cx="64725" cy="41700"/>
            </a:xfrm>
            <a:custGeom>
              <a:rect b="b" l="l" r="r" t="t"/>
              <a:pathLst>
                <a:path extrusionOk="0" h="1668" w="2589">
                  <a:moveTo>
                    <a:pt x="132" y="0"/>
                  </a:moveTo>
                  <a:lnTo>
                    <a:pt x="88" y="44"/>
                  </a:lnTo>
                  <a:lnTo>
                    <a:pt x="44" y="88"/>
                  </a:lnTo>
                  <a:lnTo>
                    <a:pt x="0" y="176"/>
                  </a:lnTo>
                  <a:lnTo>
                    <a:pt x="0" y="220"/>
                  </a:lnTo>
                  <a:lnTo>
                    <a:pt x="44" y="307"/>
                  </a:lnTo>
                  <a:lnTo>
                    <a:pt x="88" y="351"/>
                  </a:lnTo>
                  <a:lnTo>
                    <a:pt x="2326" y="1624"/>
                  </a:lnTo>
                  <a:lnTo>
                    <a:pt x="2413" y="1668"/>
                  </a:lnTo>
                  <a:lnTo>
                    <a:pt x="2501" y="1624"/>
                  </a:lnTo>
                  <a:lnTo>
                    <a:pt x="2589" y="1580"/>
                  </a:lnTo>
                  <a:lnTo>
                    <a:pt x="2589" y="1492"/>
                  </a:lnTo>
                  <a:lnTo>
                    <a:pt x="2589" y="1448"/>
                  </a:lnTo>
                  <a:lnTo>
                    <a:pt x="2545" y="1360"/>
                  </a:lnTo>
                  <a:lnTo>
                    <a:pt x="2501" y="1317"/>
                  </a:lnTo>
                  <a:lnTo>
                    <a:pt x="263" y="44"/>
                  </a:lnTo>
                  <a:lnTo>
                    <a:pt x="219" y="0"/>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5" name="Google Shape;4925;p91"/>
            <p:cNvSpPr/>
            <p:nvPr/>
          </p:nvSpPr>
          <p:spPr>
            <a:xfrm>
              <a:off x="7284225" y="4357650"/>
              <a:ext cx="41725" cy="38425"/>
            </a:xfrm>
            <a:custGeom>
              <a:rect b="b" l="l" r="r" t="t"/>
              <a:pathLst>
                <a:path extrusionOk="0" h="1537" w="1669">
                  <a:moveTo>
                    <a:pt x="88" y="0"/>
                  </a:moveTo>
                  <a:lnTo>
                    <a:pt x="45" y="88"/>
                  </a:lnTo>
                  <a:lnTo>
                    <a:pt x="1" y="132"/>
                  </a:lnTo>
                  <a:lnTo>
                    <a:pt x="1" y="176"/>
                  </a:lnTo>
                  <a:lnTo>
                    <a:pt x="45" y="264"/>
                  </a:lnTo>
                  <a:lnTo>
                    <a:pt x="483" y="966"/>
                  </a:lnTo>
                  <a:lnTo>
                    <a:pt x="571" y="1010"/>
                  </a:lnTo>
                  <a:lnTo>
                    <a:pt x="1405" y="1536"/>
                  </a:lnTo>
                  <a:lnTo>
                    <a:pt x="1580" y="1536"/>
                  </a:lnTo>
                  <a:lnTo>
                    <a:pt x="1668" y="1448"/>
                  </a:lnTo>
                  <a:lnTo>
                    <a:pt x="1668" y="1405"/>
                  </a:lnTo>
                  <a:lnTo>
                    <a:pt x="1668" y="1317"/>
                  </a:lnTo>
                  <a:lnTo>
                    <a:pt x="1624" y="1273"/>
                  </a:lnTo>
                  <a:lnTo>
                    <a:pt x="1580" y="1229"/>
                  </a:lnTo>
                  <a:lnTo>
                    <a:pt x="790" y="746"/>
                  </a:lnTo>
                  <a:lnTo>
                    <a:pt x="308" y="88"/>
                  </a:lnTo>
                  <a:lnTo>
                    <a:pt x="264" y="0"/>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6" name="Google Shape;4926;p91"/>
            <p:cNvSpPr/>
            <p:nvPr/>
          </p:nvSpPr>
          <p:spPr>
            <a:xfrm>
              <a:off x="7108700" y="4199675"/>
              <a:ext cx="231500" cy="292925"/>
            </a:xfrm>
            <a:custGeom>
              <a:rect b="b" l="l" r="r" t="t"/>
              <a:pathLst>
                <a:path extrusionOk="0" h="11717" w="9260">
                  <a:moveTo>
                    <a:pt x="89" y="1"/>
                  </a:moveTo>
                  <a:lnTo>
                    <a:pt x="45" y="44"/>
                  </a:lnTo>
                  <a:lnTo>
                    <a:pt x="1" y="88"/>
                  </a:lnTo>
                  <a:lnTo>
                    <a:pt x="1" y="176"/>
                  </a:lnTo>
                  <a:lnTo>
                    <a:pt x="1" y="220"/>
                  </a:lnTo>
                  <a:lnTo>
                    <a:pt x="1624" y="3643"/>
                  </a:lnTo>
                  <a:lnTo>
                    <a:pt x="2985" y="6407"/>
                  </a:lnTo>
                  <a:lnTo>
                    <a:pt x="3774" y="8513"/>
                  </a:lnTo>
                  <a:lnTo>
                    <a:pt x="4213" y="9347"/>
                  </a:lnTo>
                  <a:lnTo>
                    <a:pt x="4301" y="9435"/>
                  </a:lnTo>
                  <a:lnTo>
                    <a:pt x="7373" y="10883"/>
                  </a:lnTo>
                  <a:lnTo>
                    <a:pt x="8996" y="11673"/>
                  </a:lnTo>
                  <a:lnTo>
                    <a:pt x="9084" y="11717"/>
                  </a:lnTo>
                  <a:lnTo>
                    <a:pt x="9172" y="11673"/>
                  </a:lnTo>
                  <a:lnTo>
                    <a:pt x="9260" y="11629"/>
                  </a:lnTo>
                  <a:lnTo>
                    <a:pt x="9260" y="11541"/>
                  </a:lnTo>
                  <a:lnTo>
                    <a:pt x="9260" y="11497"/>
                  </a:lnTo>
                  <a:lnTo>
                    <a:pt x="9216" y="11409"/>
                  </a:lnTo>
                  <a:lnTo>
                    <a:pt x="9172" y="11366"/>
                  </a:lnTo>
                  <a:lnTo>
                    <a:pt x="7548" y="10576"/>
                  </a:lnTo>
                  <a:lnTo>
                    <a:pt x="4520" y="9128"/>
                  </a:lnTo>
                  <a:lnTo>
                    <a:pt x="4082" y="8338"/>
                  </a:lnTo>
                  <a:lnTo>
                    <a:pt x="3336" y="6275"/>
                  </a:lnTo>
                  <a:lnTo>
                    <a:pt x="3292" y="6275"/>
                  </a:lnTo>
                  <a:lnTo>
                    <a:pt x="1932" y="3511"/>
                  </a:lnTo>
                  <a:lnTo>
                    <a:pt x="308" y="88"/>
                  </a:lnTo>
                  <a:lnTo>
                    <a:pt x="264" y="44"/>
                  </a:lnTo>
                  <a:lnTo>
                    <a:pt x="220" y="1"/>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7" name="Google Shape;4927;p91"/>
            <p:cNvSpPr/>
            <p:nvPr/>
          </p:nvSpPr>
          <p:spPr>
            <a:xfrm>
              <a:off x="6978150" y="4100950"/>
              <a:ext cx="378500" cy="413600"/>
            </a:xfrm>
            <a:custGeom>
              <a:rect b="b" l="l" r="r" t="t"/>
              <a:pathLst>
                <a:path extrusionOk="0" h="16544" w="15140">
                  <a:moveTo>
                    <a:pt x="922" y="0"/>
                  </a:moveTo>
                  <a:lnTo>
                    <a:pt x="835" y="44"/>
                  </a:lnTo>
                  <a:lnTo>
                    <a:pt x="835" y="132"/>
                  </a:lnTo>
                  <a:lnTo>
                    <a:pt x="220" y="2326"/>
                  </a:lnTo>
                  <a:lnTo>
                    <a:pt x="1" y="3204"/>
                  </a:lnTo>
                  <a:lnTo>
                    <a:pt x="1" y="3335"/>
                  </a:lnTo>
                  <a:lnTo>
                    <a:pt x="791" y="5178"/>
                  </a:lnTo>
                  <a:lnTo>
                    <a:pt x="2283" y="7987"/>
                  </a:lnTo>
                  <a:lnTo>
                    <a:pt x="4257" y="11278"/>
                  </a:lnTo>
                  <a:lnTo>
                    <a:pt x="5223" y="12550"/>
                  </a:lnTo>
                  <a:lnTo>
                    <a:pt x="5223" y="12594"/>
                  </a:lnTo>
                  <a:lnTo>
                    <a:pt x="6056" y="13428"/>
                  </a:lnTo>
                  <a:lnTo>
                    <a:pt x="6100" y="13428"/>
                  </a:lnTo>
                  <a:lnTo>
                    <a:pt x="8733" y="14788"/>
                  </a:lnTo>
                  <a:lnTo>
                    <a:pt x="8777" y="14788"/>
                  </a:lnTo>
                  <a:lnTo>
                    <a:pt x="11542" y="15666"/>
                  </a:lnTo>
                  <a:lnTo>
                    <a:pt x="13779" y="16499"/>
                  </a:lnTo>
                  <a:lnTo>
                    <a:pt x="13823" y="16543"/>
                  </a:lnTo>
                  <a:lnTo>
                    <a:pt x="13867" y="16543"/>
                  </a:lnTo>
                  <a:lnTo>
                    <a:pt x="14964" y="16455"/>
                  </a:lnTo>
                  <a:lnTo>
                    <a:pt x="15052" y="16455"/>
                  </a:lnTo>
                  <a:lnTo>
                    <a:pt x="15096" y="16412"/>
                  </a:lnTo>
                  <a:lnTo>
                    <a:pt x="15140" y="16324"/>
                  </a:lnTo>
                  <a:lnTo>
                    <a:pt x="15140" y="16280"/>
                  </a:lnTo>
                  <a:lnTo>
                    <a:pt x="15096" y="16192"/>
                  </a:lnTo>
                  <a:lnTo>
                    <a:pt x="15052" y="16148"/>
                  </a:lnTo>
                  <a:lnTo>
                    <a:pt x="15008" y="16104"/>
                  </a:lnTo>
                  <a:lnTo>
                    <a:pt x="14964" y="16104"/>
                  </a:lnTo>
                  <a:lnTo>
                    <a:pt x="13867" y="16192"/>
                  </a:lnTo>
                  <a:lnTo>
                    <a:pt x="11673" y="15315"/>
                  </a:lnTo>
                  <a:lnTo>
                    <a:pt x="8909" y="14437"/>
                  </a:lnTo>
                  <a:lnTo>
                    <a:pt x="6276" y="13121"/>
                  </a:lnTo>
                  <a:lnTo>
                    <a:pt x="5486" y="12331"/>
                  </a:lnTo>
                  <a:lnTo>
                    <a:pt x="4521" y="11102"/>
                  </a:lnTo>
                  <a:lnTo>
                    <a:pt x="2590" y="7811"/>
                  </a:lnTo>
                  <a:lnTo>
                    <a:pt x="1098" y="5047"/>
                  </a:lnTo>
                  <a:lnTo>
                    <a:pt x="352" y="3247"/>
                  </a:lnTo>
                  <a:lnTo>
                    <a:pt x="571" y="2414"/>
                  </a:lnTo>
                  <a:lnTo>
                    <a:pt x="1142" y="220"/>
                  </a:lnTo>
                  <a:lnTo>
                    <a:pt x="1186" y="132"/>
                  </a:lnTo>
                  <a:lnTo>
                    <a:pt x="1142" y="88"/>
                  </a:lnTo>
                  <a:lnTo>
                    <a:pt x="1098" y="0"/>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8" name="Google Shape;4928;p91"/>
            <p:cNvSpPr/>
            <p:nvPr/>
          </p:nvSpPr>
          <p:spPr>
            <a:xfrm>
              <a:off x="6866275" y="4041700"/>
              <a:ext cx="453075" cy="489300"/>
            </a:xfrm>
            <a:custGeom>
              <a:rect b="b" l="l" r="r" t="t"/>
              <a:pathLst>
                <a:path extrusionOk="0" h="19572" w="18123">
                  <a:moveTo>
                    <a:pt x="2765" y="1"/>
                  </a:moveTo>
                  <a:lnTo>
                    <a:pt x="2721" y="89"/>
                  </a:lnTo>
                  <a:lnTo>
                    <a:pt x="966" y="2546"/>
                  </a:lnTo>
                  <a:lnTo>
                    <a:pt x="966" y="2590"/>
                  </a:lnTo>
                  <a:lnTo>
                    <a:pt x="176" y="4740"/>
                  </a:lnTo>
                  <a:lnTo>
                    <a:pt x="0" y="5442"/>
                  </a:lnTo>
                  <a:lnTo>
                    <a:pt x="0" y="5486"/>
                  </a:lnTo>
                  <a:lnTo>
                    <a:pt x="0" y="7153"/>
                  </a:lnTo>
                  <a:lnTo>
                    <a:pt x="44" y="7285"/>
                  </a:lnTo>
                  <a:lnTo>
                    <a:pt x="263" y="7504"/>
                  </a:lnTo>
                  <a:lnTo>
                    <a:pt x="307" y="7548"/>
                  </a:lnTo>
                  <a:lnTo>
                    <a:pt x="351" y="7592"/>
                  </a:lnTo>
                  <a:lnTo>
                    <a:pt x="1931" y="7680"/>
                  </a:lnTo>
                  <a:lnTo>
                    <a:pt x="3028" y="9260"/>
                  </a:lnTo>
                  <a:lnTo>
                    <a:pt x="4476" y="11849"/>
                  </a:lnTo>
                  <a:lnTo>
                    <a:pt x="5749" y="14569"/>
                  </a:lnTo>
                  <a:lnTo>
                    <a:pt x="6407" y="15622"/>
                  </a:lnTo>
                  <a:lnTo>
                    <a:pt x="6451" y="15666"/>
                  </a:lnTo>
                  <a:lnTo>
                    <a:pt x="7153" y="16280"/>
                  </a:lnTo>
                  <a:lnTo>
                    <a:pt x="7197" y="16280"/>
                  </a:lnTo>
                  <a:lnTo>
                    <a:pt x="7855" y="16588"/>
                  </a:lnTo>
                  <a:lnTo>
                    <a:pt x="8381" y="16675"/>
                  </a:lnTo>
                  <a:lnTo>
                    <a:pt x="12331" y="18036"/>
                  </a:lnTo>
                  <a:lnTo>
                    <a:pt x="14744" y="18738"/>
                  </a:lnTo>
                  <a:lnTo>
                    <a:pt x="17465" y="19571"/>
                  </a:lnTo>
                  <a:lnTo>
                    <a:pt x="17552" y="19571"/>
                  </a:lnTo>
                  <a:lnTo>
                    <a:pt x="17991" y="19484"/>
                  </a:lnTo>
                  <a:lnTo>
                    <a:pt x="18035" y="19484"/>
                  </a:lnTo>
                  <a:lnTo>
                    <a:pt x="18123" y="19440"/>
                  </a:lnTo>
                  <a:lnTo>
                    <a:pt x="18123" y="19352"/>
                  </a:lnTo>
                  <a:lnTo>
                    <a:pt x="18123" y="19308"/>
                  </a:lnTo>
                  <a:lnTo>
                    <a:pt x="18123" y="19220"/>
                  </a:lnTo>
                  <a:lnTo>
                    <a:pt x="18035" y="19177"/>
                  </a:lnTo>
                  <a:lnTo>
                    <a:pt x="17991" y="19133"/>
                  </a:lnTo>
                  <a:lnTo>
                    <a:pt x="17903" y="19133"/>
                  </a:lnTo>
                  <a:lnTo>
                    <a:pt x="17508" y="19220"/>
                  </a:lnTo>
                  <a:lnTo>
                    <a:pt x="14876" y="18431"/>
                  </a:lnTo>
                  <a:lnTo>
                    <a:pt x="12418" y="17685"/>
                  </a:lnTo>
                  <a:lnTo>
                    <a:pt x="8469" y="16324"/>
                  </a:lnTo>
                  <a:lnTo>
                    <a:pt x="7943" y="16237"/>
                  </a:lnTo>
                  <a:lnTo>
                    <a:pt x="7328" y="15973"/>
                  </a:lnTo>
                  <a:lnTo>
                    <a:pt x="6714" y="15403"/>
                  </a:lnTo>
                  <a:lnTo>
                    <a:pt x="6056" y="14394"/>
                  </a:lnTo>
                  <a:lnTo>
                    <a:pt x="4783" y="11673"/>
                  </a:lnTo>
                  <a:lnTo>
                    <a:pt x="3335" y="9084"/>
                  </a:lnTo>
                  <a:lnTo>
                    <a:pt x="3335" y="9040"/>
                  </a:lnTo>
                  <a:lnTo>
                    <a:pt x="2150" y="7373"/>
                  </a:lnTo>
                  <a:lnTo>
                    <a:pt x="2106" y="7329"/>
                  </a:lnTo>
                  <a:lnTo>
                    <a:pt x="2019" y="7329"/>
                  </a:lnTo>
                  <a:lnTo>
                    <a:pt x="483" y="7241"/>
                  </a:lnTo>
                  <a:lnTo>
                    <a:pt x="351" y="7109"/>
                  </a:lnTo>
                  <a:lnTo>
                    <a:pt x="351" y="5486"/>
                  </a:lnTo>
                  <a:lnTo>
                    <a:pt x="527" y="4872"/>
                  </a:lnTo>
                  <a:lnTo>
                    <a:pt x="1273" y="2721"/>
                  </a:lnTo>
                  <a:lnTo>
                    <a:pt x="2984" y="264"/>
                  </a:lnTo>
                  <a:lnTo>
                    <a:pt x="3028" y="220"/>
                  </a:lnTo>
                  <a:lnTo>
                    <a:pt x="3028" y="132"/>
                  </a:lnTo>
                  <a:lnTo>
                    <a:pt x="3028" y="89"/>
                  </a:lnTo>
                  <a:lnTo>
                    <a:pt x="2940" y="45"/>
                  </a:lnTo>
                  <a:lnTo>
                    <a:pt x="2896" y="1"/>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9" name="Google Shape;4929;p91"/>
            <p:cNvSpPr/>
            <p:nvPr/>
          </p:nvSpPr>
          <p:spPr>
            <a:xfrm>
              <a:off x="6816900" y="4007700"/>
              <a:ext cx="515625" cy="541950"/>
            </a:xfrm>
            <a:custGeom>
              <a:rect b="b" l="l" r="r" t="t"/>
              <a:pathLst>
                <a:path extrusionOk="0" h="21678" w="20625">
                  <a:moveTo>
                    <a:pt x="3379" y="1"/>
                  </a:moveTo>
                  <a:lnTo>
                    <a:pt x="3292" y="44"/>
                  </a:lnTo>
                  <a:lnTo>
                    <a:pt x="3248" y="44"/>
                  </a:lnTo>
                  <a:lnTo>
                    <a:pt x="3204" y="132"/>
                  </a:lnTo>
                  <a:lnTo>
                    <a:pt x="1624" y="3248"/>
                  </a:lnTo>
                  <a:lnTo>
                    <a:pt x="922" y="4389"/>
                  </a:lnTo>
                  <a:lnTo>
                    <a:pt x="439" y="5573"/>
                  </a:lnTo>
                  <a:lnTo>
                    <a:pt x="132" y="6583"/>
                  </a:lnTo>
                  <a:lnTo>
                    <a:pt x="132" y="6626"/>
                  </a:lnTo>
                  <a:lnTo>
                    <a:pt x="1" y="7987"/>
                  </a:lnTo>
                  <a:lnTo>
                    <a:pt x="1" y="8031"/>
                  </a:lnTo>
                  <a:lnTo>
                    <a:pt x="88" y="9172"/>
                  </a:lnTo>
                  <a:lnTo>
                    <a:pt x="88" y="9259"/>
                  </a:lnTo>
                  <a:lnTo>
                    <a:pt x="352" y="9654"/>
                  </a:lnTo>
                  <a:lnTo>
                    <a:pt x="352" y="9698"/>
                  </a:lnTo>
                  <a:lnTo>
                    <a:pt x="2282" y="11585"/>
                  </a:lnTo>
                  <a:lnTo>
                    <a:pt x="2984" y="12594"/>
                  </a:lnTo>
                  <a:lnTo>
                    <a:pt x="4125" y="16807"/>
                  </a:lnTo>
                  <a:lnTo>
                    <a:pt x="4389" y="17597"/>
                  </a:lnTo>
                  <a:lnTo>
                    <a:pt x="4432" y="17640"/>
                  </a:lnTo>
                  <a:lnTo>
                    <a:pt x="4476" y="17684"/>
                  </a:lnTo>
                  <a:lnTo>
                    <a:pt x="6100" y="18474"/>
                  </a:lnTo>
                  <a:lnTo>
                    <a:pt x="6144" y="18474"/>
                  </a:lnTo>
                  <a:lnTo>
                    <a:pt x="8601" y="18957"/>
                  </a:lnTo>
                  <a:lnTo>
                    <a:pt x="10664" y="19220"/>
                  </a:lnTo>
                  <a:lnTo>
                    <a:pt x="15095" y="20668"/>
                  </a:lnTo>
                  <a:lnTo>
                    <a:pt x="17641" y="21458"/>
                  </a:lnTo>
                  <a:lnTo>
                    <a:pt x="18650" y="21677"/>
                  </a:lnTo>
                  <a:lnTo>
                    <a:pt x="18738" y="21677"/>
                  </a:lnTo>
                  <a:lnTo>
                    <a:pt x="20493" y="21195"/>
                  </a:lnTo>
                  <a:lnTo>
                    <a:pt x="20581" y="21151"/>
                  </a:lnTo>
                  <a:lnTo>
                    <a:pt x="20624" y="21107"/>
                  </a:lnTo>
                  <a:lnTo>
                    <a:pt x="20624" y="21063"/>
                  </a:lnTo>
                  <a:lnTo>
                    <a:pt x="20624" y="20975"/>
                  </a:lnTo>
                  <a:lnTo>
                    <a:pt x="20581" y="20931"/>
                  </a:lnTo>
                  <a:lnTo>
                    <a:pt x="20537" y="20888"/>
                  </a:lnTo>
                  <a:lnTo>
                    <a:pt x="20493" y="20844"/>
                  </a:lnTo>
                  <a:lnTo>
                    <a:pt x="20405" y="20844"/>
                  </a:lnTo>
                  <a:lnTo>
                    <a:pt x="18694" y="21326"/>
                  </a:lnTo>
                  <a:lnTo>
                    <a:pt x="17728" y="21107"/>
                  </a:lnTo>
                  <a:lnTo>
                    <a:pt x="15183" y="20317"/>
                  </a:lnTo>
                  <a:lnTo>
                    <a:pt x="10751" y="18869"/>
                  </a:lnTo>
                  <a:lnTo>
                    <a:pt x="10707" y="18869"/>
                  </a:lnTo>
                  <a:lnTo>
                    <a:pt x="8645" y="18606"/>
                  </a:lnTo>
                  <a:lnTo>
                    <a:pt x="6232" y="18123"/>
                  </a:lnTo>
                  <a:lnTo>
                    <a:pt x="4696" y="17421"/>
                  </a:lnTo>
                  <a:lnTo>
                    <a:pt x="4476" y="16719"/>
                  </a:lnTo>
                  <a:lnTo>
                    <a:pt x="3292" y="12463"/>
                  </a:lnTo>
                  <a:lnTo>
                    <a:pt x="3292" y="12419"/>
                  </a:lnTo>
                  <a:lnTo>
                    <a:pt x="2546" y="11366"/>
                  </a:lnTo>
                  <a:lnTo>
                    <a:pt x="2546" y="11322"/>
                  </a:lnTo>
                  <a:lnTo>
                    <a:pt x="615" y="9479"/>
                  </a:lnTo>
                  <a:lnTo>
                    <a:pt x="439" y="9128"/>
                  </a:lnTo>
                  <a:lnTo>
                    <a:pt x="352" y="8031"/>
                  </a:lnTo>
                  <a:lnTo>
                    <a:pt x="483" y="6670"/>
                  </a:lnTo>
                  <a:lnTo>
                    <a:pt x="747" y="5705"/>
                  </a:lnTo>
                  <a:lnTo>
                    <a:pt x="1229" y="4564"/>
                  </a:lnTo>
                  <a:lnTo>
                    <a:pt x="1931" y="3423"/>
                  </a:lnTo>
                  <a:lnTo>
                    <a:pt x="3511" y="264"/>
                  </a:lnTo>
                  <a:lnTo>
                    <a:pt x="3511" y="220"/>
                  </a:lnTo>
                  <a:lnTo>
                    <a:pt x="3511" y="132"/>
                  </a:lnTo>
                  <a:lnTo>
                    <a:pt x="3467" y="88"/>
                  </a:lnTo>
                  <a:lnTo>
                    <a:pt x="3423" y="44"/>
                  </a:lnTo>
                  <a:lnTo>
                    <a:pt x="3379" y="1"/>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0" name="Google Shape;4930;p91"/>
            <p:cNvSpPr/>
            <p:nvPr/>
          </p:nvSpPr>
          <p:spPr>
            <a:xfrm>
              <a:off x="7193175" y="3904575"/>
              <a:ext cx="99850" cy="461875"/>
            </a:xfrm>
            <a:custGeom>
              <a:rect b="b" l="l" r="r" t="t"/>
              <a:pathLst>
                <a:path extrusionOk="0" h="18475" w="3994">
                  <a:moveTo>
                    <a:pt x="132" y="1"/>
                  </a:moveTo>
                  <a:lnTo>
                    <a:pt x="88" y="45"/>
                  </a:lnTo>
                  <a:lnTo>
                    <a:pt x="44" y="89"/>
                  </a:lnTo>
                  <a:lnTo>
                    <a:pt x="44" y="176"/>
                  </a:lnTo>
                  <a:lnTo>
                    <a:pt x="1" y="659"/>
                  </a:lnTo>
                  <a:lnTo>
                    <a:pt x="132" y="1932"/>
                  </a:lnTo>
                  <a:lnTo>
                    <a:pt x="176" y="1932"/>
                  </a:lnTo>
                  <a:lnTo>
                    <a:pt x="703" y="3818"/>
                  </a:lnTo>
                  <a:lnTo>
                    <a:pt x="834" y="4871"/>
                  </a:lnTo>
                  <a:lnTo>
                    <a:pt x="220" y="7768"/>
                  </a:lnTo>
                  <a:lnTo>
                    <a:pt x="220" y="7811"/>
                  </a:lnTo>
                  <a:lnTo>
                    <a:pt x="220" y="8689"/>
                  </a:lnTo>
                  <a:lnTo>
                    <a:pt x="395" y="9698"/>
                  </a:lnTo>
                  <a:lnTo>
                    <a:pt x="395" y="9742"/>
                  </a:lnTo>
                  <a:lnTo>
                    <a:pt x="1887" y="13560"/>
                  </a:lnTo>
                  <a:lnTo>
                    <a:pt x="2590" y="16017"/>
                  </a:lnTo>
                  <a:lnTo>
                    <a:pt x="3248" y="17816"/>
                  </a:lnTo>
                  <a:lnTo>
                    <a:pt x="3248" y="17860"/>
                  </a:lnTo>
                  <a:lnTo>
                    <a:pt x="3687" y="18387"/>
                  </a:lnTo>
                  <a:lnTo>
                    <a:pt x="3730" y="18431"/>
                  </a:lnTo>
                  <a:lnTo>
                    <a:pt x="3818" y="18474"/>
                  </a:lnTo>
                  <a:lnTo>
                    <a:pt x="3950" y="18431"/>
                  </a:lnTo>
                  <a:lnTo>
                    <a:pt x="3994" y="18387"/>
                  </a:lnTo>
                  <a:lnTo>
                    <a:pt x="3994" y="18299"/>
                  </a:lnTo>
                  <a:lnTo>
                    <a:pt x="3994" y="18255"/>
                  </a:lnTo>
                  <a:lnTo>
                    <a:pt x="3950" y="18167"/>
                  </a:lnTo>
                  <a:lnTo>
                    <a:pt x="3555" y="17685"/>
                  </a:lnTo>
                  <a:lnTo>
                    <a:pt x="2897" y="15885"/>
                  </a:lnTo>
                  <a:lnTo>
                    <a:pt x="2238" y="13472"/>
                  </a:lnTo>
                  <a:lnTo>
                    <a:pt x="747" y="9611"/>
                  </a:lnTo>
                  <a:lnTo>
                    <a:pt x="571" y="8645"/>
                  </a:lnTo>
                  <a:lnTo>
                    <a:pt x="571" y="7811"/>
                  </a:lnTo>
                  <a:lnTo>
                    <a:pt x="1185" y="4915"/>
                  </a:lnTo>
                  <a:lnTo>
                    <a:pt x="1185" y="4871"/>
                  </a:lnTo>
                  <a:lnTo>
                    <a:pt x="1054" y="3731"/>
                  </a:lnTo>
                  <a:lnTo>
                    <a:pt x="483" y="1844"/>
                  </a:lnTo>
                  <a:lnTo>
                    <a:pt x="352" y="659"/>
                  </a:lnTo>
                  <a:lnTo>
                    <a:pt x="395" y="176"/>
                  </a:lnTo>
                  <a:lnTo>
                    <a:pt x="352" y="89"/>
                  </a:lnTo>
                  <a:lnTo>
                    <a:pt x="308" y="45"/>
                  </a:lnTo>
                  <a:lnTo>
                    <a:pt x="264" y="1"/>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1" name="Google Shape;4931;p91"/>
            <p:cNvSpPr/>
            <p:nvPr/>
          </p:nvSpPr>
          <p:spPr>
            <a:xfrm>
              <a:off x="7090050" y="3878250"/>
              <a:ext cx="102050" cy="330225"/>
            </a:xfrm>
            <a:custGeom>
              <a:rect b="b" l="l" r="r" t="t"/>
              <a:pathLst>
                <a:path extrusionOk="0" h="13209" w="4082">
                  <a:moveTo>
                    <a:pt x="3818" y="1"/>
                  </a:moveTo>
                  <a:lnTo>
                    <a:pt x="3775" y="45"/>
                  </a:lnTo>
                  <a:lnTo>
                    <a:pt x="3731" y="88"/>
                  </a:lnTo>
                  <a:lnTo>
                    <a:pt x="3511" y="659"/>
                  </a:lnTo>
                  <a:lnTo>
                    <a:pt x="3511" y="703"/>
                  </a:lnTo>
                  <a:lnTo>
                    <a:pt x="3204" y="2633"/>
                  </a:lnTo>
                  <a:lnTo>
                    <a:pt x="1537" y="5661"/>
                  </a:lnTo>
                  <a:lnTo>
                    <a:pt x="1537" y="5705"/>
                  </a:lnTo>
                  <a:lnTo>
                    <a:pt x="791" y="7811"/>
                  </a:lnTo>
                  <a:lnTo>
                    <a:pt x="1" y="10400"/>
                  </a:lnTo>
                  <a:lnTo>
                    <a:pt x="1" y="10488"/>
                  </a:lnTo>
                  <a:lnTo>
                    <a:pt x="89" y="11278"/>
                  </a:lnTo>
                  <a:lnTo>
                    <a:pt x="89" y="11322"/>
                  </a:lnTo>
                  <a:lnTo>
                    <a:pt x="747" y="13077"/>
                  </a:lnTo>
                  <a:lnTo>
                    <a:pt x="791" y="13165"/>
                  </a:lnTo>
                  <a:lnTo>
                    <a:pt x="922" y="13209"/>
                  </a:lnTo>
                  <a:lnTo>
                    <a:pt x="966" y="13165"/>
                  </a:lnTo>
                  <a:lnTo>
                    <a:pt x="1010" y="13165"/>
                  </a:lnTo>
                  <a:lnTo>
                    <a:pt x="1054" y="13077"/>
                  </a:lnTo>
                  <a:lnTo>
                    <a:pt x="1098" y="13033"/>
                  </a:lnTo>
                  <a:lnTo>
                    <a:pt x="1054" y="12945"/>
                  </a:lnTo>
                  <a:lnTo>
                    <a:pt x="440" y="11234"/>
                  </a:lnTo>
                  <a:lnTo>
                    <a:pt x="352" y="10488"/>
                  </a:lnTo>
                  <a:lnTo>
                    <a:pt x="1098" y="7943"/>
                  </a:lnTo>
                  <a:lnTo>
                    <a:pt x="1888" y="5837"/>
                  </a:lnTo>
                  <a:lnTo>
                    <a:pt x="3511" y="2765"/>
                  </a:lnTo>
                  <a:lnTo>
                    <a:pt x="3555" y="2721"/>
                  </a:lnTo>
                  <a:lnTo>
                    <a:pt x="3862" y="790"/>
                  </a:lnTo>
                  <a:lnTo>
                    <a:pt x="4082" y="220"/>
                  </a:lnTo>
                  <a:lnTo>
                    <a:pt x="4082" y="176"/>
                  </a:lnTo>
                  <a:lnTo>
                    <a:pt x="4082" y="88"/>
                  </a:lnTo>
                  <a:lnTo>
                    <a:pt x="4038" y="45"/>
                  </a:lnTo>
                  <a:lnTo>
                    <a:pt x="3994" y="1"/>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2" name="Google Shape;4932;p91"/>
            <p:cNvSpPr/>
            <p:nvPr/>
          </p:nvSpPr>
          <p:spPr>
            <a:xfrm>
              <a:off x="6999000" y="3853025"/>
              <a:ext cx="183225" cy="256725"/>
            </a:xfrm>
            <a:custGeom>
              <a:rect b="b" l="l" r="r" t="t"/>
              <a:pathLst>
                <a:path extrusionOk="0" h="10269" w="7329">
                  <a:moveTo>
                    <a:pt x="7065" y="0"/>
                  </a:moveTo>
                  <a:lnTo>
                    <a:pt x="7022" y="44"/>
                  </a:lnTo>
                  <a:lnTo>
                    <a:pt x="6978" y="132"/>
                  </a:lnTo>
                  <a:lnTo>
                    <a:pt x="6934" y="308"/>
                  </a:lnTo>
                  <a:lnTo>
                    <a:pt x="5047" y="1624"/>
                  </a:lnTo>
                  <a:lnTo>
                    <a:pt x="5003" y="1668"/>
                  </a:lnTo>
                  <a:lnTo>
                    <a:pt x="4213" y="2677"/>
                  </a:lnTo>
                  <a:lnTo>
                    <a:pt x="2546" y="5003"/>
                  </a:lnTo>
                  <a:lnTo>
                    <a:pt x="747" y="7855"/>
                  </a:lnTo>
                  <a:lnTo>
                    <a:pt x="703" y="7855"/>
                  </a:lnTo>
                  <a:lnTo>
                    <a:pt x="1" y="10005"/>
                  </a:lnTo>
                  <a:lnTo>
                    <a:pt x="1" y="10093"/>
                  </a:lnTo>
                  <a:lnTo>
                    <a:pt x="1" y="10137"/>
                  </a:lnTo>
                  <a:lnTo>
                    <a:pt x="45" y="10225"/>
                  </a:lnTo>
                  <a:lnTo>
                    <a:pt x="88" y="10225"/>
                  </a:lnTo>
                  <a:lnTo>
                    <a:pt x="176" y="10268"/>
                  </a:lnTo>
                  <a:lnTo>
                    <a:pt x="264" y="10225"/>
                  </a:lnTo>
                  <a:lnTo>
                    <a:pt x="308" y="10137"/>
                  </a:lnTo>
                  <a:lnTo>
                    <a:pt x="1054" y="7987"/>
                  </a:lnTo>
                  <a:lnTo>
                    <a:pt x="2809" y="5222"/>
                  </a:lnTo>
                  <a:lnTo>
                    <a:pt x="4520" y="2897"/>
                  </a:lnTo>
                  <a:lnTo>
                    <a:pt x="5266" y="1887"/>
                  </a:lnTo>
                  <a:lnTo>
                    <a:pt x="7153" y="571"/>
                  </a:lnTo>
                  <a:lnTo>
                    <a:pt x="7241" y="483"/>
                  </a:lnTo>
                  <a:lnTo>
                    <a:pt x="7329" y="220"/>
                  </a:lnTo>
                  <a:lnTo>
                    <a:pt x="7329" y="132"/>
                  </a:lnTo>
                  <a:lnTo>
                    <a:pt x="7285" y="88"/>
                  </a:lnTo>
                  <a:lnTo>
                    <a:pt x="7241" y="44"/>
                  </a:lnTo>
                  <a:lnTo>
                    <a:pt x="7197" y="0"/>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3" name="Google Shape;4933;p91"/>
            <p:cNvSpPr/>
            <p:nvPr/>
          </p:nvSpPr>
          <p:spPr>
            <a:xfrm>
              <a:off x="6933175" y="3802550"/>
              <a:ext cx="228200" cy="247950"/>
            </a:xfrm>
            <a:custGeom>
              <a:rect b="b" l="l" r="r" t="t"/>
              <a:pathLst>
                <a:path extrusionOk="0" h="9918" w="9128">
                  <a:moveTo>
                    <a:pt x="8909" y="1"/>
                  </a:moveTo>
                  <a:lnTo>
                    <a:pt x="7548" y="791"/>
                  </a:lnTo>
                  <a:lnTo>
                    <a:pt x="5091" y="2502"/>
                  </a:lnTo>
                  <a:lnTo>
                    <a:pt x="5047" y="2546"/>
                  </a:lnTo>
                  <a:lnTo>
                    <a:pt x="2502" y="6144"/>
                  </a:lnTo>
                  <a:lnTo>
                    <a:pt x="45" y="9655"/>
                  </a:lnTo>
                  <a:lnTo>
                    <a:pt x="1" y="9698"/>
                  </a:lnTo>
                  <a:lnTo>
                    <a:pt x="1" y="9786"/>
                  </a:lnTo>
                  <a:lnTo>
                    <a:pt x="45" y="9830"/>
                  </a:lnTo>
                  <a:lnTo>
                    <a:pt x="89" y="9874"/>
                  </a:lnTo>
                  <a:lnTo>
                    <a:pt x="176" y="9918"/>
                  </a:lnTo>
                  <a:lnTo>
                    <a:pt x="264" y="9874"/>
                  </a:lnTo>
                  <a:lnTo>
                    <a:pt x="308" y="9830"/>
                  </a:lnTo>
                  <a:lnTo>
                    <a:pt x="2809" y="6320"/>
                  </a:lnTo>
                  <a:lnTo>
                    <a:pt x="5310" y="2765"/>
                  </a:lnTo>
                  <a:lnTo>
                    <a:pt x="7724" y="1054"/>
                  </a:lnTo>
                  <a:lnTo>
                    <a:pt x="9040" y="308"/>
                  </a:lnTo>
                  <a:lnTo>
                    <a:pt x="9128" y="264"/>
                  </a:lnTo>
                  <a:lnTo>
                    <a:pt x="9128" y="220"/>
                  </a:lnTo>
                  <a:lnTo>
                    <a:pt x="9128" y="133"/>
                  </a:lnTo>
                  <a:lnTo>
                    <a:pt x="9128" y="89"/>
                  </a:lnTo>
                  <a:lnTo>
                    <a:pt x="9084" y="45"/>
                  </a:lnTo>
                  <a:lnTo>
                    <a:pt x="9040" y="1"/>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4" name="Google Shape;4934;p91"/>
            <p:cNvSpPr/>
            <p:nvPr/>
          </p:nvSpPr>
          <p:spPr>
            <a:xfrm>
              <a:off x="4482450" y="2681425"/>
              <a:ext cx="948950" cy="1026825"/>
            </a:xfrm>
            <a:custGeom>
              <a:rect b="b" l="l" r="r" t="t"/>
              <a:pathLst>
                <a:path extrusionOk="0" h="41073" w="37958">
                  <a:moveTo>
                    <a:pt x="37694" y="0"/>
                  </a:moveTo>
                  <a:lnTo>
                    <a:pt x="34930" y="1668"/>
                  </a:lnTo>
                  <a:lnTo>
                    <a:pt x="30454" y="3686"/>
                  </a:lnTo>
                  <a:lnTo>
                    <a:pt x="27338" y="5046"/>
                  </a:lnTo>
                  <a:lnTo>
                    <a:pt x="24223" y="6407"/>
                  </a:lnTo>
                  <a:lnTo>
                    <a:pt x="21283" y="7811"/>
                  </a:lnTo>
                  <a:lnTo>
                    <a:pt x="19615" y="8601"/>
                  </a:lnTo>
                  <a:lnTo>
                    <a:pt x="16588" y="10356"/>
                  </a:lnTo>
                  <a:lnTo>
                    <a:pt x="15008" y="11277"/>
                  </a:lnTo>
                  <a:lnTo>
                    <a:pt x="13253" y="12638"/>
                  </a:lnTo>
                  <a:lnTo>
                    <a:pt x="8996" y="16060"/>
                  </a:lnTo>
                  <a:lnTo>
                    <a:pt x="6890" y="17860"/>
                  </a:lnTo>
                  <a:lnTo>
                    <a:pt x="5661" y="18693"/>
                  </a:lnTo>
                  <a:lnTo>
                    <a:pt x="1712" y="20141"/>
                  </a:lnTo>
                  <a:lnTo>
                    <a:pt x="922" y="20536"/>
                  </a:lnTo>
                  <a:lnTo>
                    <a:pt x="878" y="20580"/>
                  </a:lnTo>
                  <a:lnTo>
                    <a:pt x="835" y="20668"/>
                  </a:lnTo>
                  <a:lnTo>
                    <a:pt x="45" y="24442"/>
                  </a:lnTo>
                  <a:lnTo>
                    <a:pt x="45" y="24485"/>
                  </a:lnTo>
                  <a:lnTo>
                    <a:pt x="1" y="25626"/>
                  </a:lnTo>
                  <a:lnTo>
                    <a:pt x="1" y="25670"/>
                  </a:lnTo>
                  <a:lnTo>
                    <a:pt x="220" y="26153"/>
                  </a:lnTo>
                  <a:lnTo>
                    <a:pt x="220" y="26197"/>
                  </a:lnTo>
                  <a:lnTo>
                    <a:pt x="2458" y="28654"/>
                  </a:lnTo>
                  <a:lnTo>
                    <a:pt x="4740" y="31111"/>
                  </a:lnTo>
                  <a:lnTo>
                    <a:pt x="6627" y="33700"/>
                  </a:lnTo>
                  <a:lnTo>
                    <a:pt x="6627" y="33744"/>
                  </a:lnTo>
                  <a:lnTo>
                    <a:pt x="8909" y="35807"/>
                  </a:lnTo>
                  <a:lnTo>
                    <a:pt x="10357" y="37167"/>
                  </a:lnTo>
                  <a:lnTo>
                    <a:pt x="10752" y="37650"/>
                  </a:lnTo>
                  <a:lnTo>
                    <a:pt x="10181" y="39624"/>
                  </a:lnTo>
                  <a:lnTo>
                    <a:pt x="10049" y="40897"/>
                  </a:lnTo>
                  <a:lnTo>
                    <a:pt x="10049" y="40941"/>
                  </a:lnTo>
                  <a:lnTo>
                    <a:pt x="10093" y="40984"/>
                  </a:lnTo>
                  <a:lnTo>
                    <a:pt x="10137" y="41028"/>
                  </a:lnTo>
                  <a:lnTo>
                    <a:pt x="10225" y="41072"/>
                  </a:lnTo>
                  <a:lnTo>
                    <a:pt x="10357" y="41028"/>
                  </a:lnTo>
                  <a:lnTo>
                    <a:pt x="10400" y="40897"/>
                  </a:lnTo>
                  <a:lnTo>
                    <a:pt x="10532" y="39668"/>
                  </a:lnTo>
                  <a:lnTo>
                    <a:pt x="11103" y="37650"/>
                  </a:lnTo>
                  <a:lnTo>
                    <a:pt x="11103" y="37562"/>
                  </a:lnTo>
                  <a:lnTo>
                    <a:pt x="11103" y="37474"/>
                  </a:lnTo>
                  <a:lnTo>
                    <a:pt x="10620" y="36947"/>
                  </a:lnTo>
                  <a:lnTo>
                    <a:pt x="10620" y="36904"/>
                  </a:lnTo>
                  <a:lnTo>
                    <a:pt x="9128" y="35543"/>
                  </a:lnTo>
                  <a:lnTo>
                    <a:pt x="6890" y="33481"/>
                  </a:lnTo>
                  <a:lnTo>
                    <a:pt x="5003" y="30936"/>
                  </a:lnTo>
                  <a:lnTo>
                    <a:pt x="5003" y="30892"/>
                  </a:lnTo>
                  <a:lnTo>
                    <a:pt x="2721" y="28435"/>
                  </a:lnTo>
                  <a:lnTo>
                    <a:pt x="527" y="25977"/>
                  </a:lnTo>
                  <a:lnTo>
                    <a:pt x="352" y="25582"/>
                  </a:lnTo>
                  <a:lnTo>
                    <a:pt x="396" y="24485"/>
                  </a:lnTo>
                  <a:lnTo>
                    <a:pt x="1186" y="20799"/>
                  </a:lnTo>
                  <a:lnTo>
                    <a:pt x="1844" y="20448"/>
                  </a:lnTo>
                  <a:lnTo>
                    <a:pt x="5793" y="19044"/>
                  </a:lnTo>
                  <a:lnTo>
                    <a:pt x="5837" y="19000"/>
                  </a:lnTo>
                  <a:lnTo>
                    <a:pt x="7109" y="18123"/>
                  </a:lnTo>
                  <a:lnTo>
                    <a:pt x="9216" y="16324"/>
                  </a:lnTo>
                  <a:lnTo>
                    <a:pt x="13472" y="12901"/>
                  </a:lnTo>
                  <a:lnTo>
                    <a:pt x="15183" y="11585"/>
                  </a:lnTo>
                  <a:lnTo>
                    <a:pt x="16763" y="10663"/>
                  </a:lnTo>
                  <a:lnTo>
                    <a:pt x="19747" y="8908"/>
                  </a:lnTo>
                  <a:lnTo>
                    <a:pt x="21414" y="8118"/>
                  </a:lnTo>
                  <a:lnTo>
                    <a:pt x="24354" y="6714"/>
                  </a:lnTo>
                  <a:lnTo>
                    <a:pt x="27470" y="5354"/>
                  </a:lnTo>
                  <a:lnTo>
                    <a:pt x="30585" y="4037"/>
                  </a:lnTo>
                  <a:lnTo>
                    <a:pt x="35061" y="1975"/>
                  </a:lnTo>
                  <a:lnTo>
                    <a:pt x="35105" y="1975"/>
                  </a:lnTo>
                  <a:lnTo>
                    <a:pt x="37870" y="307"/>
                  </a:lnTo>
                  <a:lnTo>
                    <a:pt x="37914" y="263"/>
                  </a:lnTo>
                  <a:lnTo>
                    <a:pt x="37957" y="220"/>
                  </a:lnTo>
                  <a:lnTo>
                    <a:pt x="37957" y="132"/>
                  </a:lnTo>
                  <a:lnTo>
                    <a:pt x="37957" y="88"/>
                  </a:lnTo>
                  <a:lnTo>
                    <a:pt x="37914" y="44"/>
                  </a:lnTo>
                  <a:lnTo>
                    <a:pt x="37826" y="0"/>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5" name="Google Shape;4935;p91"/>
            <p:cNvSpPr/>
            <p:nvPr/>
          </p:nvSpPr>
          <p:spPr>
            <a:xfrm>
              <a:off x="4547175" y="2703350"/>
              <a:ext cx="908350" cy="911650"/>
            </a:xfrm>
            <a:custGeom>
              <a:rect b="b" l="l" r="r" t="t"/>
              <a:pathLst>
                <a:path extrusionOk="0" h="36466" w="36334">
                  <a:moveTo>
                    <a:pt x="36071" y="1"/>
                  </a:moveTo>
                  <a:lnTo>
                    <a:pt x="33569" y="1493"/>
                  </a:lnTo>
                  <a:lnTo>
                    <a:pt x="31331" y="2721"/>
                  </a:lnTo>
                  <a:lnTo>
                    <a:pt x="29094" y="3687"/>
                  </a:lnTo>
                  <a:lnTo>
                    <a:pt x="26592" y="4784"/>
                  </a:lnTo>
                  <a:lnTo>
                    <a:pt x="23696" y="6012"/>
                  </a:lnTo>
                  <a:lnTo>
                    <a:pt x="20888" y="7285"/>
                  </a:lnTo>
                  <a:lnTo>
                    <a:pt x="18957" y="8250"/>
                  </a:lnTo>
                  <a:lnTo>
                    <a:pt x="14701" y="10664"/>
                  </a:lnTo>
                  <a:lnTo>
                    <a:pt x="13253" y="11497"/>
                  </a:lnTo>
                  <a:lnTo>
                    <a:pt x="10488" y="13735"/>
                  </a:lnTo>
                  <a:lnTo>
                    <a:pt x="7943" y="15842"/>
                  </a:lnTo>
                  <a:lnTo>
                    <a:pt x="4520" y="18738"/>
                  </a:lnTo>
                  <a:lnTo>
                    <a:pt x="3599" y="19264"/>
                  </a:lnTo>
                  <a:lnTo>
                    <a:pt x="1054" y="20230"/>
                  </a:lnTo>
                  <a:lnTo>
                    <a:pt x="264" y="20537"/>
                  </a:lnTo>
                  <a:lnTo>
                    <a:pt x="220" y="20581"/>
                  </a:lnTo>
                  <a:lnTo>
                    <a:pt x="176" y="20625"/>
                  </a:lnTo>
                  <a:lnTo>
                    <a:pt x="45" y="21151"/>
                  </a:lnTo>
                  <a:lnTo>
                    <a:pt x="1" y="21195"/>
                  </a:lnTo>
                  <a:lnTo>
                    <a:pt x="88" y="22073"/>
                  </a:lnTo>
                  <a:lnTo>
                    <a:pt x="88" y="22160"/>
                  </a:lnTo>
                  <a:lnTo>
                    <a:pt x="1537" y="24398"/>
                  </a:lnTo>
                  <a:lnTo>
                    <a:pt x="4213" y="27865"/>
                  </a:lnTo>
                  <a:lnTo>
                    <a:pt x="5881" y="29796"/>
                  </a:lnTo>
                  <a:lnTo>
                    <a:pt x="7504" y="31595"/>
                  </a:lnTo>
                  <a:lnTo>
                    <a:pt x="8733" y="32999"/>
                  </a:lnTo>
                  <a:lnTo>
                    <a:pt x="9391" y="33833"/>
                  </a:lnTo>
                  <a:lnTo>
                    <a:pt x="9523" y="34271"/>
                  </a:lnTo>
                  <a:lnTo>
                    <a:pt x="8996" y="35807"/>
                  </a:lnTo>
                  <a:lnTo>
                    <a:pt x="8865" y="36202"/>
                  </a:lnTo>
                  <a:lnTo>
                    <a:pt x="8865" y="36290"/>
                  </a:lnTo>
                  <a:lnTo>
                    <a:pt x="8908" y="36334"/>
                  </a:lnTo>
                  <a:lnTo>
                    <a:pt x="8952" y="36421"/>
                  </a:lnTo>
                  <a:lnTo>
                    <a:pt x="8996" y="36421"/>
                  </a:lnTo>
                  <a:lnTo>
                    <a:pt x="9040" y="36465"/>
                  </a:lnTo>
                  <a:lnTo>
                    <a:pt x="9172" y="36421"/>
                  </a:lnTo>
                  <a:lnTo>
                    <a:pt x="9216" y="36334"/>
                  </a:lnTo>
                  <a:lnTo>
                    <a:pt x="9874" y="34315"/>
                  </a:lnTo>
                  <a:lnTo>
                    <a:pt x="9874" y="34227"/>
                  </a:lnTo>
                  <a:lnTo>
                    <a:pt x="9698" y="33701"/>
                  </a:lnTo>
                  <a:lnTo>
                    <a:pt x="9698" y="33657"/>
                  </a:lnTo>
                  <a:lnTo>
                    <a:pt x="8996" y="32779"/>
                  </a:lnTo>
                  <a:lnTo>
                    <a:pt x="7768" y="31375"/>
                  </a:lnTo>
                  <a:lnTo>
                    <a:pt x="6144" y="29576"/>
                  </a:lnTo>
                  <a:lnTo>
                    <a:pt x="4477" y="27645"/>
                  </a:lnTo>
                  <a:lnTo>
                    <a:pt x="1844" y="24179"/>
                  </a:lnTo>
                  <a:lnTo>
                    <a:pt x="440" y="22029"/>
                  </a:lnTo>
                  <a:lnTo>
                    <a:pt x="352" y="21239"/>
                  </a:lnTo>
                  <a:lnTo>
                    <a:pt x="483" y="20800"/>
                  </a:lnTo>
                  <a:lnTo>
                    <a:pt x="3731" y="19571"/>
                  </a:lnTo>
                  <a:lnTo>
                    <a:pt x="3774" y="19571"/>
                  </a:lnTo>
                  <a:lnTo>
                    <a:pt x="4696" y="19045"/>
                  </a:lnTo>
                  <a:lnTo>
                    <a:pt x="4740" y="19045"/>
                  </a:lnTo>
                  <a:lnTo>
                    <a:pt x="8163" y="16105"/>
                  </a:lnTo>
                  <a:lnTo>
                    <a:pt x="10708" y="13999"/>
                  </a:lnTo>
                  <a:lnTo>
                    <a:pt x="13472" y="11805"/>
                  </a:lnTo>
                  <a:lnTo>
                    <a:pt x="14876" y="10971"/>
                  </a:lnTo>
                  <a:lnTo>
                    <a:pt x="19089" y="8557"/>
                  </a:lnTo>
                  <a:lnTo>
                    <a:pt x="21063" y="7592"/>
                  </a:lnTo>
                  <a:lnTo>
                    <a:pt x="23828" y="6363"/>
                  </a:lnTo>
                  <a:lnTo>
                    <a:pt x="26724" y="5091"/>
                  </a:lnTo>
                  <a:lnTo>
                    <a:pt x="29225" y="3994"/>
                  </a:lnTo>
                  <a:lnTo>
                    <a:pt x="31463" y="3029"/>
                  </a:lnTo>
                  <a:lnTo>
                    <a:pt x="33745" y="1800"/>
                  </a:lnTo>
                  <a:lnTo>
                    <a:pt x="36246" y="308"/>
                  </a:lnTo>
                  <a:lnTo>
                    <a:pt x="36290" y="264"/>
                  </a:lnTo>
                  <a:lnTo>
                    <a:pt x="36334" y="220"/>
                  </a:lnTo>
                  <a:lnTo>
                    <a:pt x="36334" y="132"/>
                  </a:lnTo>
                  <a:lnTo>
                    <a:pt x="36290" y="89"/>
                  </a:lnTo>
                  <a:lnTo>
                    <a:pt x="36246" y="45"/>
                  </a:lnTo>
                  <a:lnTo>
                    <a:pt x="36202" y="1"/>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6" name="Google Shape;4936;p91"/>
            <p:cNvSpPr/>
            <p:nvPr/>
          </p:nvSpPr>
          <p:spPr>
            <a:xfrm>
              <a:off x="4648100" y="2725300"/>
              <a:ext cx="830475" cy="834850"/>
            </a:xfrm>
            <a:custGeom>
              <a:rect b="b" l="l" r="r" t="t"/>
              <a:pathLst>
                <a:path extrusionOk="0" h="33394" w="33219">
                  <a:moveTo>
                    <a:pt x="32955" y="0"/>
                  </a:moveTo>
                  <a:lnTo>
                    <a:pt x="29269" y="2194"/>
                  </a:lnTo>
                  <a:lnTo>
                    <a:pt x="26636" y="3511"/>
                  </a:lnTo>
                  <a:lnTo>
                    <a:pt x="23916" y="4652"/>
                  </a:lnTo>
                  <a:lnTo>
                    <a:pt x="21502" y="5749"/>
                  </a:lnTo>
                  <a:lnTo>
                    <a:pt x="18738" y="6977"/>
                  </a:lnTo>
                  <a:lnTo>
                    <a:pt x="16368" y="8118"/>
                  </a:lnTo>
                  <a:lnTo>
                    <a:pt x="14350" y="9171"/>
                  </a:lnTo>
                  <a:lnTo>
                    <a:pt x="12068" y="10488"/>
                  </a:lnTo>
                  <a:lnTo>
                    <a:pt x="10049" y="11716"/>
                  </a:lnTo>
                  <a:lnTo>
                    <a:pt x="7329" y="13910"/>
                  </a:lnTo>
                  <a:lnTo>
                    <a:pt x="4652" y="16192"/>
                  </a:lnTo>
                  <a:lnTo>
                    <a:pt x="1317" y="19132"/>
                  </a:lnTo>
                  <a:lnTo>
                    <a:pt x="264" y="19790"/>
                  </a:lnTo>
                  <a:lnTo>
                    <a:pt x="220" y="19834"/>
                  </a:lnTo>
                  <a:lnTo>
                    <a:pt x="1" y="20185"/>
                  </a:lnTo>
                  <a:lnTo>
                    <a:pt x="1" y="20229"/>
                  </a:lnTo>
                  <a:lnTo>
                    <a:pt x="1" y="20317"/>
                  </a:lnTo>
                  <a:lnTo>
                    <a:pt x="176" y="20975"/>
                  </a:lnTo>
                  <a:lnTo>
                    <a:pt x="220" y="21019"/>
                  </a:lnTo>
                  <a:lnTo>
                    <a:pt x="3423" y="25056"/>
                  </a:lnTo>
                  <a:lnTo>
                    <a:pt x="5881" y="28128"/>
                  </a:lnTo>
                  <a:lnTo>
                    <a:pt x="6671" y="29356"/>
                  </a:lnTo>
                  <a:lnTo>
                    <a:pt x="6934" y="30278"/>
                  </a:lnTo>
                  <a:lnTo>
                    <a:pt x="6934" y="30848"/>
                  </a:lnTo>
                  <a:lnTo>
                    <a:pt x="6144" y="33174"/>
                  </a:lnTo>
                  <a:lnTo>
                    <a:pt x="6100" y="33218"/>
                  </a:lnTo>
                  <a:lnTo>
                    <a:pt x="6144" y="33306"/>
                  </a:lnTo>
                  <a:lnTo>
                    <a:pt x="6188" y="33349"/>
                  </a:lnTo>
                  <a:lnTo>
                    <a:pt x="6232" y="33393"/>
                  </a:lnTo>
                  <a:lnTo>
                    <a:pt x="6276" y="33393"/>
                  </a:lnTo>
                  <a:lnTo>
                    <a:pt x="6407" y="33349"/>
                  </a:lnTo>
                  <a:lnTo>
                    <a:pt x="6451" y="33306"/>
                  </a:lnTo>
                  <a:lnTo>
                    <a:pt x="7285" y="30936"/>
                  </a:lnTo>
                  <a:lnTo>
                    <a:pt x="7285" y="30848"/>
                  </a:lnTo>
                  <a:lnTo>
                    <a:pt x="7285" y="30234"/>
                  </a:lnTo>
                  <a:lnTo>
                    <a:pt x="7285" y="30190"/>
                  </a:lnTo>
                  <a:lnTo>
                    <a:pt x="6978" y="29269"/>
                  </a:lnTo>
                  <a:lnTo>
                    <a:pt x="6978" y="29225"/>
                  </a:lnTo>
                  <a:lnTo>
                    <a:pt x="6144" y="27952"/>
                  </a:lnTo>
                  <a:lnTo>
                    <a:pt x="3687" y="24837"/>
                  </a:lnTo>
                  <a:lnTo>
                    <a:pt x="483" y="20844"/>
                  </a:lnTo>
                  <a:lnTo>
                    <a:pt x="352" y="20273"/>
                  </a:lnTo>
                  <a:lnTo>
                    <a:pt x="483" y="20054"/>
                  </a:lnTo>
                  <a:lnTo>
                    <a:pt x="1537" y="19396"/>
                  </a:lnTo>
                  <a:lnTo>
                    <a:pt x="1580" y="19396"/>
                  </a:lnTo>
                  <a:lnTo>
                    <a:pt x="4871" y="16456"/>
                  </a:lnTo>
                  <a:lnTo>
                    <a:pt x="7548" y="14174"/>
                  </a:lnTo>
                  <a:lnTo>
                    <a:pt x="10225" y="12024"/>
                  </a:lnTo>
                  <a:lnTo>
                    <a:pt x="12243" y="10795"/>
                  </a:lnTo>
                  <a:lnTo>
                    <a:pt x="14525" y="9479"/>
                  </a:lnTo>
                  <a:lnTo>
                    <a:pt x="16544" y="8469"/>
                  </a:lnTo>
                  <a:lnTo>
                    <a:pt x="18913" y="7328"/>
                  </a:lnTo>
                  <a:lnTo>
                    <a:pt x="21634" y="6056"/>
                  </a:lnTo>
                  <a:lnTo>
                    <a:pt x="24047" y="5003"/>
                  </a:lnTo>
                  <a:lnTo>
                    <a:pt x="26768" y="3818"/>
                  </a:lnTo>
                  <a:lnTo>
                    <a:pt x="29445" y="2502"/>
                  </a:lnTo>
                  <a:lnTo>
                    <a:pt x="33131" y="308"/>
                  </a:lnTo>
                  <a:lnTo>
                    <a:pt x="33218" y="264"/>
                  </a:lnTo>
                  <a:lnTo>
                    <a:pt x="33218" y="220"/>
                  </a:lnTo>
                  <a:lnTo>
                    <a:pt x="33218" y="132"/>
                  </a:lnTo>
                  <a:lnTo>
                    <a:pt x="33218" y="88"/>
                  </a:lnTo>
                  <a:lnTo>
                    <a:pt x="33174" y="0"/>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7" name="Google Shape;4937;p91"/>
            <p:cNvSpPr/>
            <p:nvPr/>
          </p:nvSpPr>
          <p:spPr>
            <a:xfrm>
              <a:off x="4789625" y="2746150"/>
              <a:ext cx="713075" cy="742700"/>
            </a:xfrm>
            <a:custGeom>
              <a:rect b="b" l="l" r="r" t="t"/>
              <a:pathLst>
                <a:path extrusionOk="0" h="29708" w="28523">
                  <a:moveTo>
                    <a:pt x="28259" y="0"/>
                  </a:moveTo>
                  <a:lnTo>
                    <a:pt x="25100" y="1887"/>
                  </a:lnTo>
                  <a:lnTo>
                    <a:pt x="23213" y="2896"/>
                  </a:lnTo>
                  <a:lnTo>
                    <a:pt x="21238" y="3862"/>
                  </a:lnTo>
                  <a:lnTo>
                    <a:pt x="19308" y="4783"/>
                  </a:lnTo>
                  <a:lnTo>
                    <a:pt x="17333" y="5661"/>
                  </a:lnTo>
                  <a:lnTo>
                    <a:pt x="15051" y="6714"/>
                  </a:lnTo>
                  <a:lnTo>
                    <a:pt x="12726" y="7767"/>
                  </a:lnTo>
                  <a:lnTo>
                    <a:pt x="10400" y="8952"/>
                  </a:lnTo>
                  <a:lnTo>
                    <a:pt x="9303" y="9566"/>
                  </a:lnTo>
                  <a:lnTo>
                    <a:pt x="8162" y="10180"/>
                  </a:lnTo>
                  <a:lnTo>
                    <a:pt x="5924" y="11541"/>
                  </a:lnTo>
                  <a:lnTo>
                    <a:pt x="2194" y="14568"/>
                  </a:lnTo>
                  <a:lnTo>
                    <a:pt x="746" y="15973"/>
                  </a:lnTo>
                  <a:lnTo>
                    <a:pt x="702" y="16016"/>
                  </a:lnTo>
                  <a:lnTo>
                    <a:pt x="132" y="16719"/>
                  </a:lnTo>
                  <a:lnTo>
                    <a:pt x="88" y="16762"/>
                  </a:lnTo>
                  <a:lnTo>
                    <a:pt x="0" y="17157"/>
                  </a:lnTo>
                  <a:lnTo>
                    <a:pt x="0" y="17245"/>
                  </a:lnTo>
                  <a:lnTo>
                    <a:pt x="132" y="17684"/>
                  </a:lnTo>
                  <a:lnTo>
                    <a:pt x="132" y="17728"/>
                  </a:lnTo>
                  <a:lnTo>
                    <a:pt x="3291" y="22599"/>
                  </a:lnTo>
                  <a:lnTo>
                    <a:pt x="4037" y="24090"/>
                  </a:lnTo>
                  <a:lnTo>
                    <a:pt x="4213" y="25100"/>
                  </a:lnTo>
                  <a:lnTo>
                    <a:pt x="4081" y="25714"/>
                  </a:lnTo>
                  <a:lnTo>
                    <a:pt x="3555" y="26372"/>
                  </a:lnTo>
                  <a:lnTo>
                    <a:pt x="3511" y="26416"/>
                  </a:lnTo>
                  <a:lnTo>
                    <a:pt x="2150" y="29444"/>
                  </a:lnTo>
                  <a:lnTo>
                    <a:pt x="2107" y="29532"/>
                  </a:lnTo>
                  <a:lnTo>
                    <a:pt x="2150" y="29575"/>
                  </a:lnTo>
                  <a:lnTo>
                    <a:pt x="2150" y="29663"/>
                  </a:lnTo>
                  <a:lnTo>
                    <a:pt x="2238" y="29707"/>
                  </a:lnTo>
                  <a:lnTo>
                    <a:pt x="2282" y="29707"/>
                  </a:lnTo>
                  <a:lnTo>
                    <a:pt x="2370" y="29663"/>
                  </a:lnTo>
                  <a:lnTo>
                    <a:pt x="2458" y="29619"/>
                  </a:lnTo>
                  <a:lnTo>
                    <a:pt x="3818" y="26592"/>
                  </a:lnTo>
                  <a:lnTo>
                    <a:pt x="4388" y="25890"/>
                  </a:lnTo>
                  <a:lnTo>
                    <a:pt x="4388" y="25846"/>
                  </a:lnTo>
                  <a:lnTo>
                    <a:pt x="4564" y="25144"/>
                  </a:lnTo>
                  <a:lnTo>
                    <a:pt x="4564" y="25100"/>
                  </a:lnTo>
                  <a:lnTo>
                    <a:pt x="4388" y="24003"/>
                  </a:lnTo>
                  <a:lnTo>
                    <a:pt x="4344" y="23959"/>
                  </a:lnTo>
                  <a:lnTo>
                    <a:pt x="3599" y="22423"/>
                  </a:lnTo>
                  <a:lnTo>
                    <a:pt x="439" y="17552"/>
                  </a:lnTo>
                  <a:lnTo>
                    <a:pt x="351" y="17201"/>
                  </a:lnTo>
                  <a:lnTo>
                    <a:pt x="439" y="16894"/>
                  </a:lnTo>
                  <a:lnTo>
                    <a:pt x="966" y="16236"/>
                  </a:lnTo>
                  <a:lnTo>
                    <a:pt x="2414" y="14832"/>
                  </a:lnTo>
                  <a:lnTo>
                    <a:pt x="6100" y="11804"/>
                  </a:lnTo>
                  <a:lnTo>
                    <a:pt x="8338" y="10488"/>
                  </a:lnTo>
                  <a:lnTo>
                    <a:pt x="9479" y="9873"/>
                  </a:lnTo>
                  <a:lnTo>
                    <a:pt x="10576" y="9259"/>
                  </a:lnTo>
                  <a:lnTo>
                    <a:pt x="12857" y="8118"/>
                  </a:lnTo>
                  <a:lnTo>
                    <a:pt x="15183" y="7021"/>
                  </a:lnTo>
                  <a:lnTo>
                    <a:pt x="17465" y="5968"/>
                  </a:lnTo>
                  <a:lnTo>
                    <a:pt x="19439" y="5090"/>
                  </a:lnTo>
                  <a:lnTo>
                    <a:pt x="21414" y="4169"/>
                  </a:lnTo>
                  <a:lnTo>
                    <a:pt x="23345" y="3247"/>
                  </a:lnTo>
                  <a:lnTo>
                    <a:pt x="25276" y="2194"/>
                  </a:lnTo>
                  <a:lnTo>
                    <a:pt x="28435" y="307"/>
                  </a:lnTo>
                  <a:lnTo>
                    <a:pt x="28523" y="263"/>
                  </a:lnTo>
                  <a:lnTo>
                    <a:pt x="28523" y="220"/>
                  </a:lnTo>
                  <a:lnTo>
                    <a:pt x="28523" y="132"/>
                  </a:lnTo>
                  <a:lnTo>
                    <a:pt x="28523" y="88"/>
                  </a:lnTo>
                  <a:lnTo>
                    <a:pt x="28479" y="0"/>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8" name="Google Shape;4938;p91"/>
            <p:cNvSpPr/>
            <p:nvPr/>
          </p:nvSpPr>
          <p:spPr>
            <a:xfrm>
              <a:off x="5014500" y="3023675"/>
              <a:ext cx="151425" cy="318175"/>
            </a:xfrm>
            <a:custGeom>
              <a:rect b="b" l="l" r="r" t="t"/>
              <a:pathLst>
                <a:path extrusionOk="0" h="12727" w="6057">
                  <a:moveTo>
                    <a:pt x="5749" y="1"/>
                  </a:moveTo>
                  <a:lnTo>
                    <a:pt x="2678" y="2195"/>
                  </a:lnTo>
                  <a:lnTo>
                    <a:pt x="1800" y="2985"/>
                  </a:lnTo>
                  <a:lnTo>
                    <a:pt x="1756" y="3072"/>
                  </a:lnTo>
                  <a:lnTo>
                    <a:pt x="1756" y="3160"/>
                  </a:lnTo>
                  <a:lnTo>
                    <a:pt x="1932" y="4433"/>
                  </a:lnTo>
                  <a:lnTo>
                    <a:pt x="1932" y="4477"/>
                  </a:lnTo>
                  <a:lnTo>
                    <a:pt x="2809" y="7768"/>
                  </a:lnTo>
                  <a:lnTo>
                    <a:pt x="3072" y="9304"/>
                  </a:lnTo>
                  <a:lnTo>
                    <a:pt x="3029" y="10225"/>
                  </a:lnTo>
                  <a:lnTo>
                    <a:pt x="2809" y="10664"/>
                  </a:lnTo>
                  <a:lnTo>
                    <a:pt x="703" y="11892"/>
                  </a:lnTo>
                  <a:lnTo>
                    <a:pt x="703" y="11936"/>
                  </a:lnTo>
                  <a:lnTo>
                    <a:pt x="89" y="12375"/>
                  </a:lnTo>
                  <a:lnTo>
                    <a:pt x="45" y="12463"/>
                  </a:lnTo>
                  <a:lnTo>
                    <a:pt x="1" y="12507"/>
                  </a:lnTo>
                  <a:lnTo>
                    <a:pt x="1" y="12595"/>
                  </a:lnTo>
                  <a:lnTo>
                    <a:pt x="45" y="12638"/>
                  </a:lnTo>
                  <a:lnTo>
                    <a:pt x="89" y="12682"/>
                  </a:lnTo>
                  <a:lnTo>
                    <a:pt x="176" y="12726"/>
                  </a:lnTo>
                  <a:lnTo>
                    <a:pt x="264" y="12682"/>
                  </a:lnTo>
                  <a:lnTo>
                    <a:pt x="922" y="12200"/>
                  </a:lnTo>
                  <a:lnTo>
                    <a:pt x="3029" y="10927"/>
                  </a:lnTo>
                  <a:lnTo>
                    <a:pt x="3116" y="10883"/>
                  </a:lnTo>
                  <a:lnTo>
                    <a:pt x="3380" y="10357"/>
                  </a:lnTo>
                  <a:lnTo>
                    <a:pt x="3380" y="10313"/>
                  </a:lnTo>
                  <a:lnTo>
                    <a:pt x="3424" y="9304"/>
                  </a:lnTo>
                  <a:lnTo>
                    <a:pt x="3424" y="9260"/>
                  </a:lnTo>
                  <a:lnTo>
                    <a:pt x="3160" y="7680"/>
                  </a:lnTo>
                  <a:lnTo>
                    <a:pt x="2283" y="4389"/>
                  </a:lnTo>
                  <a:lnTo>
                    <a:pt x="2107" y="3204"/>
                  </a:lnTo>
                  <a:lnTo>
                    <a:pt x="2897" y="2458"/>
                  </a:lnTo>
                  <a:lnTo>
                    <a:pt x="5969" y="308"/>
                  </a:lnTo>
                  <a:lnTo>
                    <a:pt x="6012" y="264"/>
                  </a:lnTo>
                  <a:lnTo>
                    <a:pt x="6056" y="176"/>
                  </a:lnTo>
                  <a:lnTo>
                    <a:pt x="6012" y="133"/>
                  </a:lnTo>
                  <a:lnTo>
                    <a:pt x="6012" y="45"/>
                  </a:lnTo>
                  <a:lnTo>
                    <a:pt x="5969" y="1"/>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9" name="Google Shape;4939;p91"/>
            <p:cNvSpPr/>
            <p:nvPr/>
          </p:nvSpPr>
          <p:spPr>
            <a:xfrm>
              <a:off x="4389200" y="3352775"/>
              <a:ext cx="295125" cy="759175"/>
            </a:xfrm>
            <a:custGeom>
              <a:rect b="b" l="l" r="r" t="t"/>
              <a:pathLst>
                <a:path extrusionOk="0" h="30367" w="11805">
                  <a:moveTo>
                    <a:pt x="133" y="1"/>
                  </a:moveTo>
                  <a:lnTo>
                    <a:pt x="89" y="45"/>
                  </a:lnTo>
                  <a:lnTo>
                    <a:pt x="45" y="89"/>
                  </a:lnTo>
                  <a:lnTo>
                    <a:pt x="1" y="176"/>
                  </a:lnTo>
                  <a:lnTo>
                    <a:pt x="1" y="220"/>
                  </a:lnTo>
                  <a:lnTo>
                    <a:pt x="396" y="1581"/>
                  </a:lnTo>
                  <a:lnTo>
                    <a:pt x="791" y="3906"/>
                  </a:lnTo>
                  <a:lnTo>
                    <a:pt x="1010" y="6539"/>
                  </a:lnTo>
                  <a:lnTo>
                    <a:pt x="1054" y="6583"/>
                  </a:lnTo>
                  <a:lnTo>
                    <a:pt x="1317" y="7417"/>
                  </a:lnTo>
                  <a:lnTo>
                    <a:pt x="1361" y="7461"/>
                  </a:lnTo>
                  <a:lnTo>
                    <a:pt x="4740" y="10752"/>
                  </a:lnTo>
                  <a:lnTo>
                    <a:pt x="7856" y="13736"/>
                  </a:lnTo>
                  <a:lnTo>
                    <a:pt x="8470" y="14481"/>
                  </a:lnTo>
                  <a:lnTo>
                    <a:pt x="9435" y="18255"/>
                  </a:lnTo>
                  <a:lnTo>
                    <a:pt x="9435" y="18299"/>
                  </a:lnTo>
                  <a:lnTo>
                    <a:pt x="10093" y="19747"/>
                  </a:lnTo>
                  <a:lnTo>
                    <a:pt x="9918" y="23301"/>
                  </a:lnTo>
                  <a:lnTo>
                    <a:pt x="9918" y="23345"/>
                  </a:lnTo>
                  <a:lnTo>
                    <a:pt x="11103" y="26154"/>
                  </a:lnTo>
                  <a:lnTo>
                    <a:pt x="11454" y="30191"/>
                  </a:lnTo>
                  <a:lnTo>
                    <a:pt x="11498" y="30322"/>
                  </a:lnTo>
                  <a:lnTo>
                    <a:pt x="11629" y="30366"/>
                  </a:lnTo>
                  <a:lnTo>
                    <a:pt x="11717" y="30322"/>
                  </a:lnTo>
                  <a:lnTo>
                    <a:pt x="11761" y="30278"/>
                  </a:lnTo>
                  <a:lnTo>
                    <a:pt x="11805" y="30235"/>
                  </a:lnTo>
                  <a:lnTo>
                    <a:pt x="11805" y="30147"/>
                  </a:lnTo>
                  <a:lnTo>
                    <a:pt x="11454" y="26110"/>
                  </a:lnTo>
                  <a:lnTo>
                    <a:pt x="11454" y="26066"/>
                  </a:lnTo>
                  <a:lnTo>
                    <a:pt x="10269" y="23258"/>
                  </a:lnTo>
                  <a:lnTo>
                    <a:pt x="10444" y="19747"/>
                  </a:lnTo>
                  <a:lnTo>
                    <a:pt x="10444" y="19659"/>
                  </a:lnTo>
                  <a:lnTo>
                    <a:pt x="9742" y="18167"/>
                  </a:lnTo>
                  <a:lnTo>
                    <a:pt x="8777" y="14350"/>
                  </a:lnTo>
                  <a:lnTo>
                    <a:pt x="8733" y="14306"/>
                  </a:lnTo>
                  <a:lnTo>
                    <a:pt x="8119" y="13516"/>
                  </a:lnTo>
                  <a:lnTo>
                    <a:pt x="5003" y="10488"/>
                  </a:lnTo>
                  <a:lnTo>
                    <a:pt x="1625" y="7241"/>
                  </a:lnTo>
                  <a:lnTo>
                    <a:pt x="1361" y="6495"/>
                  </a:lnTo>
                  <a:lnTo>
                    <a:pt x="1098" y="3862"/>
                  </a:lnTo>
                  <a:lnTo>
                    <a:pt x="747" y="1537"/>
                  </a:lnTo>
                  <a:lnTo>
                    <a:pt x="747" y="1493"/>
                  </a:lnTo>
                  <a:lnTo>
                    <a:pt x="352" y="133"/>
                  </a:lnTo>
                  <a:lnTo>
                    <a:pt x="308" y="89"/>
                  </a:lnTo>
                  <a:lnTo>
                    <a:pt x="264" y="45"/>
                  </a:lnTo>
                  <a:lnTo>
                    <a:pt x="220" y="1"/>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0" name="Google Shape;4940;p91"/>
            <p:cNvSpPr/>
            <p:nvPr/>
          </p:nvSpPr>
          <p:spPr>
            <a:xfrm>
              <a:off x="4328875" y="3108150"/>
              <a:ext cx="357650" cy="1116775"/>
            </a:xfrm>
            <a:custGeom>
              <a:rect b="b" l="l" r="r" t="t"/>
              <a:pathLst>
                <a:path extrusionOk="0" h="44671" w="14306">
                  <a:moveTo>
                    <a:pt x="2589" y="1"/>
                  </a:moveTo>
                  <a:lnTo>
                    <a:pt x="1273" y="352"/>
                  </a:lnTo>
                  <a:lnTo>
                    <a:pt x="1141" y="439"/>
                  </a:lnTo>
                  <a:lnTo>
                    <a:pt x="132" y="2107"/>
                  </a:lnTo>
                  <a:lnTo>
                    <a:pt x="132" y="2195"/>
                  </a:lnTo>
                  <a:lnTo>
                    <a:pt x="0" y="4257"/>
                  </a:lnTo>
                  <a:lnTo>
                    <a:pt x="132" y="6802"/>
                  </a:lnTo>
                  <a:lnTo>
                    <a:pt x="132" y="6846"/>
                  </a:lnTo>
                  <a:lnTo>
                    <a:pt x="1054" y="9830"/>
                  </a:lnTo>
                  <a:lnTo>
                    <a:pt x="1800" y="12945"/>
                  </a:lnTo>
                  <a:lnTo>
                    <a:pt x="2195" y="15183"/>
                  </a:lnTo>
                  <a:lnTo>
                    <a:pt x="2458" y="17202"/>
                  </a:lnTo>
                  <a:lnTo>
                    <a:pt x="3028" y="19835"/>
                  </a:lnTo>
                  <a:lnTo>
                    <a:pt x="3423" y="21151"/>
                  </a:lnTo>
                  <a:lnTo>
                    <a:pt x="3423" y="21195"/>
                  </a:lnTo>
                  <a:lnTo>
                    <a:pt x="4257" y="22380"/>
                  </a:lnTo>
                  <a:lnTo>
                    <a:pt x="5486" y="23696"/>
                  </a:lnTo>
                  <a:lnTo>
                    <a:pt x="6188" y="25363"/>
                  </a:lnTo>
                  <a:lnTo>
                    <a:pt x="6188" y="25407"/>
                  </a:lnTo>
                  <a:lnTo>
                    <a:pt x="7680" y="27514"/>
                  </a:lnTo>
                  <a:lnTo>
                    <a:pt x="8689" y="29137"/>
                  </a:lnTo>
                  <a:lnTo>
                    <a:pt x="9084" y="30146"/>
                  </a:lnTo>
                  <a:lnTo>
                    <a:pt x="9084" y="32077"/>
                  </a:lnTo>
                  <a:lnTo>
                    <a:pt x="9084" y="32121"/>
                  </a:lnTo>
                  <a:lnTo>
                    <a:pt x="9303" y="32955"/>
                  </a:lnTo>
                  <a:lnTo>
                    <a:pt x="9303" y="32999"/>
                  </a:lnTo>
                  <a:lnTo>
                    <a:pt x="10488" y="35324"/>
                  </a:lnTo>
                  <a:lnTo>
                    <a:pt x="10532" y="35368"/>
                  </a:lnTo>
                  <a:lnTo>
                    <a:pt x="11585" y="36992"/>
                  </a:lnTo>
                  <a:lnTo>
                    <a:pt x="12550" y="39274"/>
                  </a:lnTo>
                  <a:lnTo>
                    <a:pt x="13560" y="41511"/>
                  </a:lnTo>
                  <a:lnTo>
                    <a:pt x="13955" y="43135"/>
                  </a:lnTo>
                  <a:lnTo>
                    <a:pt x="13955" y="44232"/>
                  </a:lnTo>
                  <a:lnTo>
                    <a:pt x="13955" y="44495"/>
                  </a:lnTo>
                  <a:lnTo>
                    <a:pt x="13955" y="44539"/>
                  </a:lnTo>
                  <a:lnTo>
                    <a:pt x="13998" y="44627"/>
                  </a:lnTo>
                  <a:lnTo>
                    <a:pt x="14042" y="44671"/>
                  </a:lnTo>
                  <a:lnTo>
                    <a:pt x="14130" y="44671"/>
                  </a:lnTo>
                  <a:lnTo>
                    <a:pt x="14218" y="44627"/>
                  </a:lnTo>
                  <a:lnTo>
                    <a:pt x="14306" y="44539"/>
                  </a:lnTo>
                  <a:lnTo>
                    <a:pt x="14306" y="44276"/>
                  </a:lnTo>
                  <a:lnTo>
                    <a:pt x="14306" y="43135"/>
                  </a:lnTo>
                  <a:lnTo>
                    <a:pt x="14306" y="43091"/>
                  </a:lnTo>
                  <a:lnTo>
                    <a:pt x="13911" y="41424"/>
                  </a:lnTo>
                  <a:lnTo>
                    <a:pt x="13867" y="41380"/>
                  </a:lnTo>
                  <a:lnTo>
                    <a:pt x="12857" y="39142"/>
                  </a:lnTo>
                  <a:lnTo>
                    <a:pt x="11892" y="36816"/>
                  </a:lnTo>
                  <a:lnTo>
                    <a:pt x="10795" y="35193"/>
                  </a:lnTo>
                  <a:lnTo>
                    <a:pt x="9610" y="32867"/>
                  </a:lnTo>
                  <a:lnTo>
                    <a:pt x="9435" y="32077"/>
                  </a:lnTo>
                  <a:lnTo>
                    <a:pt x="9435" y="30103"/>
                  </a:lnTo>
                  <a:lnTo>
                    <a:pt x="9435" y="30059"/>
                  </a:lnTo>
                  <a:lnTo>
                    <a:pt x="9040" y="29006"/>
                  </a:lnTo>
                  <a:lnTo>
                    <a:pt x="8996" y="29006"/>
                  </a:lnTo>
                  <a:lnTo>
                    <a:pt x="7987" y="27338"/>
                  </a:lnTo>
                  <a:lnTo>
                    <a:pt x="6495" y="25232"/>
                  </a:lnTo>
                  <a:lnTo>
                    <a:pt x="5793" y="23564"/>
                  </a:lnTo>
                  <a:lnTo>
                    <a:pt x="5749" y="23521"/>
                  </a:lnTo>
                  <a:lnTo>
                    <a:pt x="4520" y="22160"/>
                  </a:lnTo>
                  <a:lnTo>
                    <a:pt x="3730" y="21019"/>
                  </a:lnTo>
                  <a:lnTo>
                    <a:pt x="3379" y="19747"/>
                  </a:lnTo>
                  <a:lnTo>
                    <a:pt x="2809" y="17158"/>
                  </a:lnTo>
                  <a:lnTo>
                    <a:pt x="2546" y="15139"/>
                  </a:lnTo>
                  <a:lnTo>
                    <a:pt x="2107" y="12901"/>
                  </a:lnTo>
                  <a:lnTo>
                    <a:pt x="1405" y="9742"/>
                  </a:lnTo>
                  <a:lnTo>
                    <a:pt x="483" y="6758"/>
                  </a:lnTo>
                  <a:lnTo>
                    <a:pt x="352" y="4257"/>
                  </a:lnTo>
                  <a:lnTo>
                    <a:pt x="483" y="2282"/>
                  </a:lnTo>
                  <a:lnTo>
                    <a:pt x="1405" y="703"/>
                  </a:lnTo>
                  <a:lnTo>
                    <a:pt x="2677" y="352"/>
                  </a:lnTo>
                  <a:lnTo>
                    <a:pt x="2721" y="308"/>
                  </a:lnTo>
                  <a:lnTo>
                    <a:pt x="2765" y="264"/>
                  </a:lnTo>
                  <a:lnTo>
                    <a:pt x="2809" y="176"/>
                  </a:lnTo>
                  <a:lnTo>
                    <a:pt x="2809" y="132"/>
                  </a:lnTo>
                  <a:lnTo>
                    <a:pt x="2765" y="45"/>
                  </a:lnTo>
                  <a:lnTo>
                    <a:pt x="2721" y="1"/>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1" name="Google Shape;4941;p91"/>
            <p:cNvSpPr/>
            <p:nvPr/>
          </p:nvSpPr>
          <p:spPr>
            <a:xfrm>
              <a:off x="4276225" y="3001750"/>
              <a:ext cx="400425" cy="1289000"/>
            </a:xfrm>
            <a:custGeom>
              <a:rect b="b" l="l" r="r" t="t"/>
              <a:pathLst>
                <a:path extrusionOk="0" h="51560" w="16017">
                  <a:moveTo>
                    <a:pt x="11936" y="0"/>
                  </a:moveTo>
                  <a:lnTo>
                    <a:pt x="11848" y="44"/>
                  </a:lnTo>
                  <a:lnTo>
                    <a:pt x="9917" y="1010"/>
                  </a:lnTo>
                  <a:lnTo>
                    <a:pt x="7635" y="1887"/>
                  </a:lnTo>
                  <a:lnTo>
                    <a:pt x="5573" y="2545"/>
                  </a:lnTo>
                  <a:lnTo>
                    <a:pt x="2765" y="3247"/>
                  </a:lnTo>
                  <a:lnTo>
                    <a:pt x="351" y="4037"/>
                  </a:lnTo>
                  <a:lnTo>
                    <a:pt x="264" y="4081"/>
                  </a:lnTo>
                  <a:lnTo>
                    <a:pt x="220" y="4169"/>
                  </a:lnTo>
                  <a:lnTo>
                    <a:pt x="0" y="5047"/>
                  </a:lnTo>
                  <a:lnTo>
                    <a:pt x="0" y="5090"/>
                  </a:lnTo>
                  <a:lnTo>
                    <a:pt x="88" y="7460"/>
                  </a:lnTo>
                  <a:lnTo>
                    <a:pt x="220" y="9698"/>
                  </a:lnTo>
                  <a:lnTo>
                    <a:pt x="220" y="9742"/>
                  </a:lnTo>
                  <a:lnTo>
                    <a:pt x="1097" y="11848"/>
                  </a:lnTo>
                  <a:lnTo>
                    <a:pt x="1492" y="13033"/>
                  </a:lnTo>
                  <a:lnTo>
                    <a:pt x="1799" y="14174"/>
                  </a:lnTo>
                  <a:lnTo>
                    <a:pt x="2370" y="16587"/>
                  </a:lnTo>
                  <a:lnTo>
                    <a:pt x="2896" y="19000"/>
                  </a:lnTo>
                  <a:lnTo>
                    <a:pt x="3379" y="21414"/>
                  </a:lnTo>
                  <a:lnTo>
                    <a:pt x="3774" y="23476"/>
                  </a:lnTo>
                  <a:lnTo>
                    <a:pt x="4213" y="25582"/>
                  </a:lnTo>
                  <a:lnTo>
                    <a:pt x="4959" y="29619"/>
                  </a:lnTo>
                  <a:lnTo>
                    <a:pt x="5003" y="29663"/>
                  </a:lnTo>
                  <a:lnTo>
                    <a:pt x="6977" y="32954"/>
                  </a:lnTo>
                  <a:lnTo>
                    <a:pt x="7679" y="34359"/>
                  </a:lnTo>
                  <a:lnTo>
                    <a:pt x="7943" y="35894"/>
                  </a:lnTo>
                  <a:lnTo>
                    <a:pt x="7986" y="35938"/>
                  </a:lnTo>
                  <a:lnTo>
                    <a:pt x="8513" y="37255"/>
                  </a:lnTo>
                  <a:lnTo>
                    <a:pt x="8557" y="37255"/>
                  </a:lnTo>
                  <a:lnTo>
                    <a:pt x="9654" y="39229"/>
                  </a:lnTo>
                  <a:lnTo>
                    <a:pt x="11058" y="41292"/>
                  </a:lnTo>
                  <a:lnTo>
                    <a:pt x="11936" y="42696"/>
                  </a:lnTo>
                  <a:lnTo>
                    <a:pt x="12989" y="45021"/>
                  </a:lnTo>
                  <a:lnTo>
                    <a:pt x="13033" y="45065"/>
                  </a:lnTo>
                  <a:lnTo>
                    <a:pt x="15402" y="48620"/>
                  </a:lnTo>
                  <a:lnTo>
                    <a:pt x="15666" y="49278"/>
                  </a:lnTo>
                  <a:lnTo>
                    <a:pt x="15534" y="50814"/>
                  </a:lnTo>
                  <a:lnTo>
                    <a:pt x="15402" y="51340"/>
                  </a:lnTo>
                  <a:lnTo>
                    <a:pt x="15402" y="51384"/>
                  </a:lnTo>
                  <a:lnTo>
                    <a:pt x="15402" y="51472"/>
                  </a:lnTo>
                  <a:lnTo>
                    <a:pt x="15446" y="51516"/>
                  </a:lnTo>
                  <a:lnTo>
                    <a:pt x="15490" y="51560"/>
                  </a:lnTo>
                  <a:lnTo>
                    <a:pt x="15578" y="51560"/>
                  </a:lnTo>
                  <a:lnTo>
                    <a:pt x="15666" y="51516"/>
                  </a:lnTo>
                  <a:lnTo>
                    <a:pt x="15709" y="51428"/>
                  </a:lnTo>
                  <a:lnTo>
                    <a:pt x="15885" y="50901"/>
                  </a:lnTo>
                  <a:lnTo>
                    <a:pt x="15885" y="50858"/>
                  </a:lnTo>
                  <a:lnTo>
                    <a:pt x="16017" y="49278"/>
                  </a:lnTo>
                  <a:lnTo>
                    <a:pt x="16017" y="49190"/>
                  </a:lnTo>
                  <a:lnTo>
                    <a:pt x="15709" y="48488"/>
                  </a:lnTo>
                  <a:lnTo>
                    <a:pt x="15666" y="48444"/>
                  </a:lnTo>
                  <a:lnTo>
                    <a:pt x="13340" y="44890"/>
                  </a:lnTo>
                  <a:lnTo>
                    <a:pt x="12243" y="42564"/>
                  </a:lnTo>
                  <a:lnTo>
                    <a:pt x="12243" y="42520"/>
                  </a:lnTo>
                  <a:lnTo>
                    <a:pt x="11321" y="41116"/>
                  </a:lnTo>
                  <a:lnTo>
                    <a:pt x="9961" y="39054"/>
                  </a:lnTo>
                  <a:lnTo>
                    <a:pt x="8864" y="37123"/>
                  </a:lnTo>
                  <a:lnTo>
                    <a:pt x="8294" y="35807"/>
                  </a:lnTo>
                  <a:lnTo>
                    <a:pt x="8030" y="34271"/>
                  </a:lnTo>
                  <a:lnTo>
                    <a:pt x="8030" y="34227"/>
                  </a:lnTo>
                  <a:lnTo>
                    <a:pt x="7284" y="32779"/>
                  </a:lnTo>
                  <a:lnTo>
                    <a:pt x="5310" y="29532"/>
                  </a:lnTo>
                  <a:lnTo>
                    <a:pt x="4564" y="25495"/>
                  </a:lnTo>
                  <a:lnTo>
                    <a:pt x="4125" y="23432"/>
                  </a:lnTo>
                  <a:lnTo>
                    <a:pt x="3730" y="21326"/>
                  </a:lnTo>
                  <a:lnTo>
                    <a:pt x="3247" y="18913"/>
                  </a:lnTo>
                  <a:lnTo>
                    <a:pt x="2721" y="16499"/>
                  </a:lnTo>
                  <a:lnTo>
                    <a:pt x="2150" y="14086"/>
                  </a:lnTo>
                  <a:lnTo>
                    <a:pt x="1799" y="12901"/>
                  </a:lnTo>
                  <a:lnTo>
                    <a:pt x="1448" y="11760"/>
                  </a:lnTo>
                  <a:lnTo>
                    <a:pt x="571" y="9610"/>
                  </a:lnTo>
                  <a:lnTo>
                    <a:pt x="439" y="7460"/>
                  </a:lnTo>
                  <a:lnTo>
                    <a:pt x="351" y="5090"/>
                  </a:lnTo>
                  <a:lnTo>
                    <a:pt x="571" y="4344"/>
                  </a:lnTo>
                  <a:lnTo>
                    <a:pt x="2852" y="3555"/>
                  </a:lnTo>
                  <a:lnTo>
                    <a:pt x="5705" y="2896"/>
                  </a:lnTo>
                  <a:lnTo>
                    <a:pt x="7767" y="2194"/>
                  </a:lnTo>
                  <a:lnTo>
                    <a:pt x="10049" y="1317"/>
                  </a:lnTo>
                  <a:lnTo>
                    <a:pt x="12023" y="351"/>
                  </a:lnTo>
                  <a:lnTo>
                    <a:pt x="12067" y="307"/>
                  </a:lnTo>
                  <a:lnTo>
                    <a:pt x="12111" y="220"/>
                  </a:lnTo>
                  <a:lnTo>
                    <a:pt x="12111" y="176"/>
                  </a:lnTo>
                  <a:lnTo>
                    <a:pt x="12111" y="88"/>
                  </a:lnTo>
                  <a:lnTo>
                    <a:pt x="12067" y="44"/>
                  </a:lnTo>
                  <a:lnTo>
                    <a:pt x="12023" y="0"/>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2" name="Google Shape;4942;p91"/>
            <p:cNvSpPr/>
            <p:nvPr/>
          </p:nvSpPr>
          <p:spPr>
            <a:xfrm>
              <a:off x="4227950" y="2940300"/>
              <a:ext cx="432250" cy="1407500"/>
            </a:xfrm>
            <a:custGeom>
              <a:rect b="b" l="l" r="r" t="t"/>
              <a:pathLst>
                <a:path extrusionOk="0" h="56300" w="17290">
                  <a:moveTo>
                    <a:pt x="14657" y="1"/>
                  </a:moveTo>
                  <a:lnTo>
                    <a:pt x="12112" y="1712"/>
                  </a:lnTo>
                  <a:lnTo>
                    <a:pt x="9479" y="2809"/>
                  </a:lnTo>
                  <a:lnTo>
                    <a:pt x="7548" y="3468"/>
                  </a:lnTo>
                  <a:lnTo>
                    <a:pt x="4345" y="4257"/>
                  </a:lnTo>
                  <a:lnTo>
                    <a:pt x="4301" y="4301"/>
                  </a:lnTo>
                  <a:lnTo>
                    <a:pt x="2765" y="5135"/>
                  </a:lnTo>
                  <a:lnTo>
                    <a:pt x="2721" y="5179"/>
                  </a:lnTo>
                  <a:lnTo>
                    <a:pt x="878" y="6539"/>
                  </a:lnTo>
                  <a:lnTo>
                    <a:pt x="264" y="7110"/>
                  </a:lnTo>
                  <a:lnTo>
                    <a:pt x="220" y="7197"/>
                  </a:lnTo>
                  <a:lnTo>
                    <a:pt x="0" y="7943"/>
                  </a:lnTo>
                  <a:lnTo>
                    <a:pt x="0" y="8031"/>
                  </a:lnTo>
                  <a:lnTo>
                    <a:pt x="132" y="10093"/>
                  </a:lnTo>
                  <a:lnTo>
                    <a:pt x="132" y="10137"/>
                  </a:lnTo>
                  <a:lnTo>
                    <a:pt x="1317" y="12902"/>
                  </a:lnTo>
                  <a:lnTo>
                    <a:pt x="2326" y="16149"/>
                  </a:lnTo>
                  <a:lnTo>
                    <a:pt x="3160" y="19967"/>
                  </a:lnTo>
                  <a:lnTo>
                    <a:pt x="3599" y="22512"/>
                  </a:lnTo>
                  <a:lnTo>
                    <a:pt x="4740" y="27075"/>
                  </a:lnTo>
                  <a:lnTo>
                    <a:pt x="5398" y="30278"/>
                  </a:lnTo>
                  <a:lnTo>
                    <a:pt x="5705" y="32253"/>
                  </a:lnTo>
                  <a:lnTo>
                    <a:pt x="5661" y="34666"/>
                  </a:lnTo>
                  <a:lnTo>
                    <a:pt x="5661" y="34710"/>
                  </a:lnTo>
                  <a:lnTo>
                    <a:pt x="5749" y="35676"/>
                  </a:lnTo>
                  <a:lnTo>
                    <a:pt x="5749" y="35720"/>
                  </a:lnTo>
                  <a:lnTo>
                    <a:pt x="6670" y="37870"/>
                  </a:lnTo>
                  <a:lnTo>
                    <a:pt x="7767" y="39976"/>
                  </a:lnTo>
                  <a:lnTo>
                    <a:pt x="9172" y="42082"/>
                  </a:lnTo>
                  <a:lnTo>
                    <a:pt x="10444" y="44013"/>
                  </a:lnTo>
                  <a:lnTo>
                    <a:pt x="11760" y="45900"/>
                  </a:lnTo>
                  <a:lnTo>
                    <a:pt x="12726" y="47831"/>
                  </a:lnTo>
                  <a:lnTo>
                    <a:pt x="13998" y="49849"/>
                  </a:lnTo>
                  <a:lnTo>
                    <a:pt x="15315" y="51736"/>
                  </a:lnTo>
                  <a:lnTo>
                    <a:pt x="16631" y="53535"/>
                  </a:lnTo>
                  <a:lnTo>
                    <a:pt x="16938" y="54105"/>
                  </a:lnTo>
                  <a:lnTo>
                    <a:pt x="16938" y="54544"/>
                  </a:lnTo>
                  <a:lnTo>
                    <a:pt x="16324" y="55948"/>
                  </a:lnTo>
                  <a:lnTo>
                    <a:pt x="16280" y="56080"/>
                  </a:lnTo>
                  <a:lnTo>
                    <a:pt x="16280" y="56124"/>
                  </a:lnTo>
                  <a:lnTo>
                    <a:pt x="16324" y="56212"/>
                  </a:lnTo>
                  <a:lnTo>
                    <a:pt x="16368" y="56256"/>
                  </a:lnTo>
                  <a:lnTo>
                    <a:pt x="16412" y="56299"/>
                  </a:lnTo>
                  <a:lnTo>
                    <a:pt x="16456" y="56299"/>
                  </a:lnTo>
                  <a:lnTo>
                    <a:pt x="16543" y="56256"/>
                  </a:lnTo>
                  <a:lnTo>
                    <a:pt x="16631" y="56124"/>
                  </a:lnTo>
                  <a:lnTo>
                    <a:pt x="16631" y="56080"/>
                  </a:lnTo>
                  <a:lnTo>
                    <a:pt x="17246" y="54632"/>
                  </a:lnTo>
                  <a:lnTo>
                    <a:pt x="17289" y="54588"/>
                  </a:lnTo>
                  <a:lnTo>
                    <a:pt x="17289" y="54062"/>
                  </a:lnTo>
                  <a:lnTo>
                    <a:pt x="17289" y="53974"/>
                  </a:lnTo>
                  <a:lnTo>
                    <a:pt x="16894" y="53359"/>
                  </a:lnTo>
                  <a:lnTo>
                    <a:pt x="15578" y="51516"/>
                  </a:lnTo>
                  <a:lnTo>
                    <a:pt x="14306" y="49630"/>
                  </a:lnTo>
                  <a:lnTo>
                    <a:pt x="13033" y="47655"/>
                  </a:lnTo>
                  <a:lnTo>
                    <a:pt x="12068" y="45724"/>
                  </a:lnTo>
                  <a:lnTo>
                    <a:pt x="12068" y="45680"/>
                  </a:lnTo>
                  <a:lnTo>
                    <a:pt x="10751" y="43794"/>
                  </a:lnTo>
                  <a:lnTo>
                    <a:pt x="9479" y="41863"/>
                  </a:lnTo>
                  <a:lnTo>
                    <a:pt x="8075" y="39800"/>
                  </a:lnTo>
                  <a:lnTo>
                    <a:pt x="6977" y="37738"/>
                  </a:lnTo>
                  <a:lnTo>
                    <a:pt x="6100" y="35632"/>
                  </a:lnTo>
                  <a:lnTo>
                    <a:pt x="6012" y="34666"/>
                  </a:lnTo>
                  <a:lnTo>
                    <a:pt x="6056" y="32253"/>
                  </a:lnTo>
                  <a:lnTo>
                    <a:pt x="6056" y="32209"/>
                  </a:lnTo>
                  <a:lnTo>
                    <a:pt x="5749" y="30235"/>
                  </a:lnTo>
                  <a:lnTo>
                    <a:pt x="5091" y="27031"/>
                  </a:lnTo>
                  <a:lnTo>
                    <a:pt x="3950" y="22424"/>
                  </a:lnTo>
                  <a:lnTo>
                    <a:pt x="3467" y="19923"/>
                  </a:lnTo>
                  <a:lnTo>
                    <a:pt x="2677" y="16061"/>
                  </a:lnTo>
                  <a:lnTo>
                    <a:pt x="1668" y="12770"/>
                  </a:lnTo>
                  <a:lnTo>
                    <a:pt x="483" y="10050"/>
                  </a:lnTo>
                  <a:lnTo>
                    <a:pt x="352" y="8031"/>
                  </a:lnTo>
                  <a:lnTo>
                    <a:pt x="571" y="7329"/>
                  </a:lnTo>
                  <a:lnTo>
                    <a:pt x="1098" y="6802"/>
                  </a:lnTo>
                  <a:lnTo>
                    <a:pt x="2940" y="5442"/>
                  </a:lnTo>
                  <a:lnTo>
                    <a:pt x="4432" y="4608"/>
                  </a:lnTo>
                  <a:lnTo>
                    <a:pt x="7636" y="3819"/>
                  </a:lnTo>
                  <a:lnTo>
                    <a:pt x="9610" y="3116"/>
                  </a:lnTo>
                  <a:lnTo>
                    <a:pt x="12243" y="2019"/>
                  </a:lnTo>
                  <a:lnTo>
                    <a:pt x="12287" y="2019"/>
                  </a:lnTo>
                  <a:lnTo>
                    <a:pt x="14876" y="308"/>
                  </a:lnTo>
                  <a:lnTo>
                    <a:pt x="14920" y="264"/>
                  </a:lnTo>
                  <a:lnTo>
                    <a:pt x="14920" y="220"/>
                  </a:lnTo>
                  <a:lnTo>
                    <a:pt x="14920" y="133"/>
                  </a:lnTo>
                  <a:lnTo>
                    <a:pt x="14920" y="89"/>
                  </a:lnTo>
                  <a:lnTo>
                    <a:pt x="14876" y="1"/>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3" name="Google Shape;4943;p91"/>
            <p:cNvSpPr/>
            <p:nvPr/>
          </p:nvSpPr>
          <p:spPr>
            <a:xfrm>
              <a:off x="4167625" y="2749425"/>
              <a:ext cx="593500" cy="1676250"/>
            </a:xfrm>
            <a:custGeom>
              <a:rect b="b" l="l" r="r" t="t"/>
              <a:pathLst>
                <a:path extrusionOk="0" h="67050" w="23740">
                  <a:moveTo>
                    <a:pt x="23520" y="1"/>
                  </a:moveTo>
                  <a:lnTo>
                    <a:pt x="23476" y="45"/>
                  </a:lnTo>
                  <a:lnTo>
                    <a:pt x="19571" y="2370"/>
                  </a:lnTo>
                  <a:lnTo>
                    <a:pt x="17640" y="3731"/>
                  </a:lnTo>
                  <a:lnTo>
                    <a:pt x="15490" y="5223"/>
                  </a:lnTo>
                  <a:lnTo>
                    <a:pt x="13779" y="6363"/>
                  </a:lnTo>
                  <a:lnTo>
                    <a:pt x="11628" y="7285"/>
                  </a:lnTo>
                  <a:lnTo>
                    <a:pt x="8820" y="8338"/>
                  </a:lnTo>
                  <a:lnTo>
                    <a:pt x="7723" y="8821"/>
                  </a:lnTo>
                  <a:lnTo>
                    <a:pt x="6977" y="8908"/>
                  </a:lnTo>
                  <a:lnTo>
                    <a:pt x="6889" y="8952"/>
                  </a:lnTo>
                  <a:lnTo>
                    <a:pt x="3818" y="11585"/>
                  </a:lnTo>
                  <a:lnTo>
                    <a:pt x="2019" y="13165"/>
                  </a:lnTo>
                  <a:lnTo>
                    <a:pt x="702" y="14701"/>
                  </a:lnTo>
                  <a:lnTo>
                    <a:pt x="658" y="14745"/>
                  </a:lnTo>
                  <a:lnTo>
                    <a:pt x="88" y="15754"/>
                  </a:lnTo>
                  <a:lnTo>
                    <a:pt x="44" y="15842"/>
                  </a:lnTo>
                  <a:lnTo>
                    <a:pt x="0" y="16324"/>
                  </a:lnTo>
                  <a:lnTo>
                    <a:pt x="0" y="16412"/>
                  </a:lnTo>
                  <a:lnTo>
                    <a:pt x="1053" y="19176"/>
                  </a:lnTo>
                  <a:lnTo>
                    <a:pt x="1580" y="21283"/>
                  </a:lnTo>
                  <a:lnTo>
                    <a:pt x="2238" y="25100"/>
                  </a:lnTo>
                  <a:lnTo>
                    <a:pt x="2677" y="27558"/>
                  </a:lnTo>
                  <a:lnTo>
                    <a:pt x="3116" y="29839"/>
                  </a:lnTo>
                  <a:lnTo>
                    <a:pt x="4169" y="33218"/>
                  </a:lnTo>
                  <a:lnTo>
                    <a:pt x="5090" y="36158"/>
                  </a:lnTo>
                  <a:lnTo>
                    <a:pt x="5661" y="38923"/>
                  </a:lnTo>
                  <a:lnTo>
                    <a:pt x="5968" y="41073"/>
                  </a:lnTo>
                  <a:lnTo>
                    <a:pt x="5792" y="43837"/>
                  </a:lnTo>
                  <a:lnTo>
                    <a:pt x="5792" y="45900"/>
                  </a:lnTo>
                  <a:lnTo>
                    <a:pt x="5836" y="45943"/>
                  </a:lnTo>
                  <a:lnTo>
                    <a:pt x="6099" y="47918"/>
                  </a:lnTo>
                  <a:lnTo>
                    <a:pt x="6494" y="49761"/>
                  </a:lnTo>
                  <a:lnTo>
                    <a:pt x="6538" y="49805"/>
                  </a:lnTo>
                  <a:lnTo>
                    <a:pt x="7065" y="50946"/>
                  </a:lnTo>
                  <a:lnTo>
                    <a:pt x="8688" y="53272"/>
                  </a:lnTo>
                  <a:lnTo>
                    <a:pt x="9961" y="54939"/>
                  </a:lnTo>
                  <a:lnTo>
                    <a:pt x="12023" y="58230"/>
                  </a:lnTo>
                  <a:lnTo>
                    <a:pt x="13603" y="60292"/>
                  </a:lnTo>
                  <a:lnTo>
                    <a:pt x="15402" y="62837"/>
                  </a:lnTo>
                  <a:lnTo>
                    <a:pt x="16543" y="64812"/>
                  </a:lnTo>
                  <a:lnTo>
                    <a:pt x="16675" y="65426"/>
                  </a:lnTo>
                  <a:lnTo>
                    <a:pt x="16148" y="66831"/>
                  </a:lnTo>
                  <a:lnTo>
                    <a:pt x="16148" y="66874"/>
                  </a:lnTo>
                  <a:lnTo>
                    <a:pt x="16148" y="66962"/>
                  </a:lnTo>
                  <a:lnTo>
                    <a:pt x="16192" y="67006"/>
                  </a:lnTo>
                  <a:lnTo>
                    <a:pt x="16236" y="67050"/>
                  </a:lnTo>
                  <a:lnTo>
                    <a:pt x="16411" y="67050"/>
                  </a:lnTo>
                  <a:lnTo>
                    <a:pt x="16455" y="66962"/>
                  </a:lnTo>
                  <a:lnTo>
                    <a:pt x="17026" y="65514"/>
                  </a:lnTo>
                  <a:lnTo>
                    <a:pt x="17026" y="65382"/>
                  </a:lnTo>
                  <a:lnTo>
                    <a:pt x="16894" y="64680"/>
                  </a:lnTo>
                  <a:lnTo>
                    <a:pt x="16850" y="64637"/>
                  </a:lnTo>
                  <a:lnTo>
                    <a:pt x="15709" y="62662"/>
                  </a:lnTo>
                  <a:lnTo>
                    <a:pt x="13866" y="60073"/>
                  </a:lnTo>
                  <a:lnTo>
                    <a:pt x="12330" y="58011"/>
                  </a:lnTo>
                  <a:lnTo>
                    <a:pt x="10224" y="54720"/>
                  </a:lnTo>
                  <a:lnTo>
                    <a:pt x="8996" y="53096"/>
                  </a:lnTo>
                  <a:lnTo>
                    <a:pt x="7372" y="50770"/>
                  </a:lnTo>
                  <a:lnTo>
                    <a:pt x="6845" y="49673"/>
                  </a:lnTo>
                  <a:lnTo>
                    <a:pt x="6450" y="47874"/>
                  </a:lnTo>
                  <a:lnTo>
                    <a:pt x="6143" y="45900"/>
                  </a:lnTo>
                  <a:lnTo>
                    <a:pt x="6143" y="43881"/>
                  </a:lnTo>
                  <a:lnTo>
                    <a:pt x="6319" y="41073"/>
                  </a:lnTo>
                  <a:lnTo>
                    <a:pt x="6319" y="41029"/>
                  </a:lnTo>
                  <a:lnTo>
                    <a:pt x="6012" y="38835"/>
                  </a:lnTo>
                  <a:lnTo>
                    <a:pt x="5397" y="36070"/>
                  </a:lnTo>
                  <a:lnTo>
                    <a:pt x="4520" y="33087"/>
                  </a:lnTo>
                  <a:lnTo>
                    <a:pt x="3467" y="29752"/>
                  </a:lnTo>
                  <a:lnTo>
                    <a:pt x="3028" y="27514"/>
                  </a:lnTo>
                  <a:lnTo>
                    <a:pt x="2589" y="25056"/>
                  </a:lnTo>
                  <a:lnTo>
                    <a:pt x="1931" y="21239"/>
                  </a:lnTo>
                  <a:lnTo>
                    <a:pt x="1404" y="19089"/>
                  </a:lnTo>
                  <a:lnTo>
                    <a:pt x="351" y="16324"/>
                  </a:lnTo>
                  <a:lnTo>
                    <a:pt x="395" y="15929"/>
                  </a:lnTo>
                  <a:lnTo>
                    <a:pt x="965" y="14920"/>
                  </a:lnTo>
                  <a:lnTo>
                    <a:pt x="2282" y="13428"/>
                  </a:lnTo>
                  <a:lnTo>
                    <a:pt x="4037" y="11848"/>
                  </a:lnTo>
                  <a:lnTo>
                    <a:pt x="7109" y="9260"/>
                  </a:lnTo>
                  <a:lnTo>
                    <a:pt x="7811" y="9128"/>
                  </a:lnTo>
                  <a:lnTo>
                    <a:pt x="7855" y="9128"/>
                  </a:lnTo>
                  <a:lnTo>
                    <a:pt x="8952" y="8689"/>
                  </a:lnTo>
                  <a:lnTo>
                    <a:pt x="11760" y="7636"/>
                  </a:lnTo>
                  <a:lnTo>
                    <a:pt x="13910" y="6671"/>
                  </a:lnTo>
                  <a:lnTo>
                    <a:pt x="13954" y="6671"/>
                  </a:lnTo>
                  <a:lnTo>
                    <a:pt x="15665" y="5530"/>
                  </a:lnTo>
                  <a:lnTo>
                    <a:pt x="17816" y="4038"/>
                  </a:lnTo>
                  <a:lnTo>
                    <a:pt x="19746" y="2677"/>
                  </a:lnTo>
                  <a:lnTo>
                    <a:pt x="23652" y="352"/>
                  </a:lnTo>
                  <a:lnTo>
                    <a:pt x="23696" y="264"/>
                  </a:lnTo>
                  <a:lnTo>
                    <a:pt x="23696" y="220"/>
                  </a:lnTo>
                  <a:lnTo>
                    <a:pt x="23739" y="176"/>
                  </a:lnTo>
                  <a:lnTo>
                    <a:pt x="23696" y="89"/>
                  </a:lnTo>
                  <a:lnTo>
                    <a:pt x="23652" y="45"/>
                  </a:lnTo>
                  <a:lnTo>
                    <a:pt x="23608" y="1"/>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4" name="Google Shape;4944;p91"/>
            <p:cNvSpPr/>
            <p:nvPr/>
          </p:nvSpPr>
          <p:spPr>
            <a:xfrm>
              <a:off x="4152250" y="2727500"/>
              <a:ext cx="578150" cy="1726700"/>
            </a:xfrm>
            <a:custGeom>
              <a:rect b="b" l="l" r="r" t="t"/>
              <a:pathLst>
                <a:path extrusionOk="0" h="69068" w="23126">
                  <a:moveTo>
                    <a:pt x="22906" y="0"/>
                  </a:moveTo>
                  <a:lnTo>
                    <a:pt x="22862" y="44"/>
                  </a:lnTo>
                  <a:lnTo>
                    <a:pt x="19177" y="2238"/>
                  </a:lnTo>
                  <a:lnTo>
                    <a:pt x="17421" y="3467"/>
                  </a:lnTo>
                  <a:lnTo>
                    <a:pt x="15271" y="4915"/>
                  </a:lnTo>
                  <a:lnTo>
                    <a:pt x="13691" y="5968"/>
                  </a:lnTo>
                  <a:lnTo>
                    <a:pt x="11015" y="7065"/>
                  </a:lnTo>
                  <a:lnTo>
                    <a:pt x="7329" y="8820"/>
                  </a:lnTo>
                  <a:lnTo>
                    <a:pt x="6056" y="9654"/>
                  </a:lnTo>
                  <a:lnTo>
                    <a:pt x="6012" y="9698"/>
                  </a:lnTo>
                  <a:lnTo>
                    <a:pt x="3643" y="12023"/>
                  </a:lnTo>
                  <a:lnTo>
                    <a:pt x="1756" y="13822"/>
                  </a:lnTo>
                  <a:lnTo>
                    <a:pt x="922" y="14832"/>
                  </a:lnTo>
                  <a:lnTo>
                    <a:pt x="922" y="14876"/>
                  </a:lnTo>
                  <a:lnTo>
                    <a:pt x="308" y="16280"/>
                  </a:lnTo>
                  <a:lnTo>
                    <a:pt x="308" y="16324"/>
                  </a:lnTo>
                  <a:lnTo>
                    <a:pt x="1" y="17772"/>
                  </a:lnTo>
                  <a:lnTo>
                    <a:pt x="1" y="17859"/>
                  </a:lnTo>
                  <a:lnTo>
                    <a:pt x="396" y="19966"/>
                  </a:lnTo>
                  <a:lnTo>
                    <a:pt x="1054" y="24047"/>
                  </a:lnTo>
                  <a:lnTo>
                    <a:pt x="1580" y="27118"/>
                  </a:lnTo>
                  <a:lnTo>
                    <a:pt x="2239" y="30146"/>
                  </a:lnTo>
                  <a:lnTo>
                    <a:pt x="2897" y="32603"/>
                  </a:lnTo>
                  <a:lnTo>
                    <a:pt x="4213" y="36201"/>
                  </a:lnTo>
                  <a:lnTo>
                    <a:pt x="4959" y="39141"/>
                  </a:lnTo>
                  <a:lnTo>
                    <a:pt x="5442" y="41774"/>
                  </a:lnTo>
                  <a:lnTo>
                    <a:pt x="5310" y="45987"/>
                  </a:lnTo>
                  <a:lnTo>
                    <a:pt x="5310" y="46031"/>
                  </a:lnTo>
                  <a:lnTo>
                    <a:pt x="5486" y="47786"/>
                  </a:lnTo>
                  <a:lnTo>
                    <a:pt x="5486" y="47830"/>
                  </a:lnTo>
                  <a:lnTo>
                    <a:pt x="6012" y="50331"/>
                  </a:lnTo>
                  <a:lnTo>
                    <a:pt x="6539" y="53315"/>
                  </a:lnTo>
                  <a:lnTo>
                    <a:pt x="6890" y="54631"/>
                  </a:lnTo>
                  <a:lnTo>
                    <a:pt x="6934" y="54719"/>
                  </a:lnTo>
                  <a:lnTo>
                    <a:pt x="8514" y="56650"/>
                  </a:lnTo>
                  <a:lnTo>
                    <a:pt x="12156" y="61740"/>
                  </a:lnTo>
                  <a:lnTo>
                    <a:pt x="14262" y="64680"/>
                  </a:lnTo>
                  <a:lnTo>
                    <a:pt x="15754" y="66962"/>
                  </a:lnTo>
                  <a:lnTo>
                    <a:pt x="16017" y="67576"/>
                  </a:lnTo>
                  <a:lnTo>
                    <a:pt x="15754" y="68892"/>
                  </a:lnTo>
                  <a:lnTo>
                    <a:pt x="15754" y="68936"/>
                  </a:lnTo>
                  <a:lnTo>
                    <a:pt x="15798" y="69024"/>
                  </a:lnTo>
                  <a:lnTo>
                    <a:pt x="15842" y="69068"/>
                  </a:lnTo>
                  <a:lnTo>
                    <a:pt x="16061" y="69068"/>
                  </a:lnTo>
                  <a:lnTo>
                    <a:pt x="16105" y="68936"/>
                  </a:lnTo>
                  <a:lnTo>
                    <a:pt x="16368" y="67576"/>
                  </a:lnTo>
                  <a:lnTo>
                    <a:pt x="16368" y="67488"/>
                  </a:lnTo>
                  <a:lnTo>
                    <a:pt x="16061" y="66830"/>
                  </a:lnTo>
                  <a:lnTo>
                    <a:pt x="16061" y="66786"/>
                  </a:lnTo>
                  <a:lnTo>
                    <a:pt x="14525" y="64460"/>
                  </a:lnTo>
                  <a:lnTo>
                    <a:pt x="8821" y="56430"/>
                  </a:lnTo>
                  <a:lnTo>
                    <a:pt x="7197" y="54500"/>
                  </a:lnTo>
                  <a:lnTo>
                    <a:pt x="6890" y="53271"/>
                  </a:lnTo>
                  <a:lnTo>
                    <a:pt x="6363" y="50287"/>
                  </a:lnTo>
                  <a:lnTo>
                    <a:pt x="5837" y="47742"/>
                  </a:lnTo>
                  <a:lnTo>
                    <a:pt x="5661" y="45987"/>
                  </a:lnTo>
                  <a:lnTo>
                    <a:pt x="5793" y="41774"/>
                  </a:lnTo>
                  <a:lnTo>
                    <a:pt x="5793" y="41730"/>
                  </a:lnTo>
                  <a:lnTo>
                    <a:pt x="5310" y="39054"/>
                  </a:lnTo>
                  <a:lnTo>
                    <a:pt x="4520" y="36070"/>
                  </a:lnTo>
                  <a:lnTo>
                    <a:pt x="3248" y="32472"/>
                  </a:lnTo>
                  <a:lnTo>
                    <a:pt x="2546" y="30102"/>
                  </a:lnTo>
                  <a:lnTo>
                    <a:pt x="1931" y="27074"/>
                  </a:lnTo>
                  <a:lnTo>
                    <a:pt x="1405" y="23959"/>
                  </a:lnTo>
                  <a:lnTo>
                    <a:pt x="747" y="19878"/>
                  </a:lnTo>
                  <a:lnTo>
                    <a:pt x="352" y="17816"/>
                  </a:lnTo>
                  <a:lnTo>
                    <a:pt x="615" y="16411"/>
                  </a:lnTo>
                  <a:lnTo>
                    <a:pt x="1229" y="15051"/>
                  </a:lnTo>
                  <a:lnTo>
                    <a:pt x="2019" y="14086"/>
                  </a:lnTo>
                  <a:lnTo>
                    <a:pt x="3906" y="12287"/>
                  </a:lnTo>
                  <a:lnTo>
                    <a:pt x="6276" y="9961"/>
                  </a:lnTo>
                  <a:lnTo>
                    <a:pt x="7504" y="9127"/>
                  </a:lnTo>
                  <a:lnTo>
                    <a:pt x="11146" y="7416"/>
                  </a:lnTo>
                  <a:lnTo>
                    <a:pt x="13823" y="6275"/>
                  </a:lnTo>
                  <a:lnTo>
                    <a:pt x="13867" y="6231"/>
                  </a:lnTo>
                  <a:lnTo>
                    <a:pt x="17597" y="3774"/>
                  </a:lnTo>
                  <a:lnTo>
                    <a:pt x="19396" y="2545"/>
                  </a:lnTo>
                  <a:lnTo>
                    <a:pt x="23038" y="351"/>
                  </a:lnTo>
                  <a:lnTo>
                    <a:pt x="23082" y="307"/>
                  </a:lnTo>
                  <a:lnTo>
                    <a:pt x="23126" y="220"/>
                  </a:lnTo>
                  <a:lnTo>
                    <a:pt x="23126" y="176"/>
                  </a:lnTo>
                  <a:lnTo>
                    <a:pt x="23082" y="88"/>
                  </a:lnTo>
                  <a:lnTo>
                    <a:pt x="23038" y="44"/>
                  </a:lnTo>
                  <a:lnTo>
                    <a:pt x="22994" y="0"/>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5" name="Google Shape;4945;p91"/>
            <p:cNvSpPr/>
            <p:nvPr/>
          </p:nvSpPr>
          <p:spPr>
            <a:xfrm>
              <a:off x="4125925" y="2666050"/>
              <a:ext cx="649450" cy="1851775"/>
            </a:xfrm>
            <a:custGeom>
              <a:rect b="b" l="l" r="r" t="t"/>
              <a:pathLst>
                <a:path extrusionOk="0" h="74071" w="25978">
                  <a:moveTo>
                    <a:pt x="25715" y="1"/>
                  </a:moveTo>
                  <a:lnTo>
                    <a:pt x="23608" y="1142"/>
                  </a:lnTo>
                  <a:lnTo>
                    <a:pt x="19922" y="3292"/>
                  </a:lnTo>
                  <a:lnTo>
                    <a:pt x="18079" y="4477"/>
                  </a:lnTo>
                  <a:lnTo>
                    <a:pt x="15534" y="6144"/>
                  </a:lnTo>
                  <a:lnTo>
                    <a:pt x="14042" y="7109"/>
                  </a:lnTo>
                  <a:lnTo>
                    <a:pt x="11585" y="8207"/>
                  </a:lnTo>
                  <a:lnTo>
                    <a:pt x="11585" y="8250"/>
                  </a:lnTo>
                  <a:lnTo>
                    <a:pt x="10269" y="9040"/>
                  </a:lnTo>
                  <a:lnTo>
                    <a:pt x="6846" y="11146"/>
                  </a:lnTo>
                  <a:lnTo>
                    <a:pt x="6802" y="11190"/>
                  </a:lnTo>
                  <a:lnTo>
                    <a:pt x="4213" y="13823"/>
                  </a:lnTo>
                  <a:lnTo>
                    <a:pt x="2326" y="15622"/>
                  </a:lnTo>
                  <a:lnTo>
                    <a:pt x="1624" y="16500"/>
                  </a:lnTo>
                  <a:lnTo>
                    <a:pt x="1580" y="16544"/>
                  </a:lnTo>
                  <a:lnTo>
                    <a:pt x="703" y="19177"/>
                  </a:lnTo>
                  <a:lnTo>
                    <a:pt x="88" y="20976"/>
                  </a:lnTo>
                  <a:lnTo>
                    <a:pt x="88" y="21020"/>
                  </a:lnTo>
                  <a:lnTo>
                    <a:pt x="1" y="22336"/>
                  </a:lnTo>
                  <a:lnTo>
                    <a:pt x="44" y="22380"/>
                  </a:lnTo>
                  <a:lnTo>
                    <a:pt x="615" y="26417"/>
                  </a:lnTo>
                  <a:lnTo>
                    <a:pt x="878" y="28084"/>
                  </a:lnTo>
                  <a:lnTo>
                    <a:pt x="1185" y="29708"/>
                  </a:lnTo>
                  <a:lnTo>
                    <a:pt x="1536" y="31244"/>
                  </a:lnTo>
                  <a:lnTo>
                    <a:pt x="1931" y="32823"/>
                  </a:lnTo>
                  <a:lnTo>
                    <a:pt x="2370" y="34359"/>
                  </a:lnTo>
                  <a:lnTo>
                    <a:pt x="2897" y="35939"/>
                  </a:lnTo>
                  <a:lnTo>
                    <a:pt x="3467" y="37606"/>
                  </a:lnTo>
                  <a:lnTo>
                    <a:pt x="4125" y="39362"/>
                  </a:lnTo>
                  <a:lnTo>
                    <a:pt x="5003" y="42258"/>
                  </a:lnTo>
                  <a:lnTo>
                    <a:pt x="5310" y="44057"/>
                  </a:lnTo>
                  <a:lnTo>
                    <a:pt x="5398" y="45329"/>
                  </a:lnTo>
                  <a:lnTo>
                    <a:pt x="5310" y="47787"/>
                  </a:lnTo>
                  <a:lnTo>
                    <a:pt x="5354" y="49322"/>
                  </a:lnTo>
                  <a:lnTo>
                    <a:pt x="5354" y="49366"/>
                  </a:lnTo>
                  <a:lnTo>
                    <a:pt x="5924" y="52175"/>
                  </a:lnTo>
                  <a:lnTo>
                    <a:pt x="6407" y="54939"/>
                  </a:lnTo>
                  <a:lnTo>
                    <a:pt x="6451" y="57528"/>
                  </a:lnTo>
                  <a:lnTo>
                    <a:pt x="6319" y="59810"/>
                  </a:lnTo>
                  <a:lnTo>
                    <a:pt x="6319" y="59854"/>
                  </a:lnTo>
                  <a:lnTo>
                    <a:pt x="6495" y="60731"/>
                  </a:lnTo>
                  <a:lnTo>
                    <a:pt x="6495" y="60819"/>
                  </a:lnTo>
                  <a:lnTo>
                    <a:pt x="7943" y="62399"/>
                  </a:lnTo>
                  <a:lnTo>
                    <a:pt x="10225" y="65251"/>
                  </a:lnTo>
                  <a:lnTo>
                    <a:pt x="12112" y="67796"/>
                  </a:lnTo>
                  <a:lnTo>
                    <a:pt x="13077" y="68981"/>
                  </a:lnTo>
                  <a:lnTo>
                    <a:pt x="13121" y="68981"/>
                  </a:lnTo>
                  <a:lnTo>
                    <a:pt x="15841" y="71614"/>
                  </a:lnTo>
                  <a:lnTo>
                    <a:pt x="16061" y="71921"/>
                  </a:lnTo>
                  <a:lnTo>
                    <a:pt x="15973" y="73851"/>
                  </a:lnTo>
                  <a:lnTo>
                    <a:pt x="15973" y="73939"/>
                  </a:lnTo>
                  <a:lnTo>
                    <a:pt x="16017" y="73983"/>
                  </a:lnTo>
                  <a:lnTo>
                    <a:pt x="16105" y="74027"/>
                  </a:lnTo>
                  <a:lnTo>
                    <a:pt x="16149" y="74071"/>
                  </a:lnTo>
                  <a:lnTo>
                    <a:pt x="16236" y="74027"/>
                  </a:lnTo>
                  <a:lnTo>
                    <a:pt x="16280" y="73983"/>
                  </a:lnTo>
                  <a:lnTo>
                    <a:pt x="16324" y="73939"/>
                  </a:lnTo>
                  <a:lnTo>
                    <a:pt x="16324" y="73895"/>
                  </a:lnTo>
                  <a:lnTo>
                    <a:pt x="16412" y="71877"/>
                  </a:lnTo>
                  <a:lnTo>
                    <a:pt x="16368" y="71789"/>
                  </a:lnTo>
                  <a:lnTo>
                    <a:pt x="16149" y="71394"/>
                  </a:lnTo>
                  <a:lnTo>
                    <a:pt x="16105" y="71394"/>
                  </a:lnTo>
                  <a:lnTo>
                    <a:pt x="13340" y="68761"/>
                  </a:lnTo>
                  <a:lnTo>
                    <a:pt x="12375" y="67577"/>
                  </a:lnTo>
                  <a:lnTo>
                    <a:pt x="10488" y="65032"/>
                  </a:lnTo>
                  <a:lnTo>
                    <a:pt x="8206" y="62179"/>
                  </a:lnTo>
                  <a:lnTo>
                    <a:pt x="6802" y="60600"/>
                  </a:lnTo>
                  <a:lnTo>
                    <a:pt x="6670" y="59810"/>
                  </a:lnTo>
                  <a:lnTo>
                    <a:pt x="6802" y="57528"/>
                  </a:lnTo>
                  <a:lnTo>
                    <a:pt x="6758" y="54895"/>
                  </a:lnTo>
                  <a:lnTo>
                    <a:pt x="6276" y="52131"/>
                  </a:lnTo>
                  <a:lnTo>
                    <a:pt x="5705" y="49322"/>
                  </a:lnTo>
                  <a:lnTo>
                    <a:pt x="5661" y="47787"/>
                  </a:lnTo>
                  <a:lnTo>
                    <a:pt x="5749" y="45329"/>
                  </a:lnTo>
                  <a:lnTo>
                    <a:pt x="5661" y="44013"/>
                  </a:lnTo>
                  <a:lnTo>
                    <a:pt x="5310" y="42170"/>
                  </a:lnTo>
                  <a:lnTo>
                    <a:pt x="4476" y="39230"/>
                  </a:lnTo>
                  <a:lnTo>
                    <a:pt x="3818" y="37475"/>
                  </a:lnTo>
                  <a:lnTo>
                    <a:pt x="3204" y="35851"/>
                  </a:lnTo>
                  <a:lnTo>
                    <a:pt x="2721" y="34271"/>
                  </a:lnTo>
                  <a:lnTo>
                    <a:pt x="2239" y="32736"/>
                  </a:lnTo>
                  <a:lnTo>
                    <a:pt x="1844" y="31200"/>
                  </a:lnTo>
                  <a:lnTo>
                    <a:pt x="1493" y="29620"/>
                  </a:lnTo>
                  <a:lnTo>
                    <a:pt x="1229" y="28040"/>
                  </a:lnTo>
                  <a:lnTo>
                    <a:pt x="966" y="26329"/>
                  </a:lnTo>
                  <a:lnTo>
                    <a:pt x="396" y="22336"/>
                  </a:lnTo>
                  <a:lnTo>
                    <a:pt x="439" y="21063"/>
                  </a:lnTo>
                  <a:lnTo>
                    <a:pt x="1054" y="19308"/>
                  </a:lnTo>
                  <a:lnTo>
                    <a:pt x="1887" y="16675"/>
                  </a:lnTo>
                  <a:lnTo>
                    <a:pt x="2590" y="15842"/>
                  </a:lnTo>
                  <a:lnTo>
                    <a:pt x="4476" y="14043"/>
                  </a:lnTo>
                  <a:lnTo>
                    <a:pt x="7021" y="11454"/>
                  </a:lnTo>
                  <a:lnTo>
                    <a:pt x="10488" y="9347"/>
                  </a:lnTo>
                  <a:lnTo>
                    <a:pt x="11761" y="8558"/>
                  </a:lnTo>
                  <a:lnTo>
                    <a:pt x="14218" y="7417"/>
                  </a:lnTo>
                  <a:lnTo>
                    <a:pt x="15710" y="6451"/>
                  </a:lnTo>
                  <a:lnTo>
                    <a:pt x="18255" y="4784"/>
                  </a:lnTo>
                  <a:lnTo>
                    <a:pt x="20098" y="3599"/>
                  </a:lnTo>
                  <a:lnTo>
                    <a:pt x="23784" y="1449"/>
                  </a:lnTo>
                  <a:lnTo>
                    <a:pt x="25846" y="308"/>
                  </a:lnTo>
                  <a:lnTo>
                    <a:pt x="25934" y="264"/>
                  </a:lnTo>
                  <a:lnTo>
                    <a:pt x="25934" y="220"/>
                  </a:lnTo>
                  <a:lnTo>
                    <a:pt x="25978" y="133"/>
                  </a:lnTo>
                  <a:lnTo>
                    <a:pt x="25934" y="89"/>
                  </a:lnTo>
                  <a:lnTo>
                    <a:pt x="25890" y="1"/>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6" name="Google Shape;4946;p91"/>
            <p:cNvSpPr/>
            <p:nvPr/>
          </p:nvSpPr>
          <p:spPr>
            <a:xfrm>
              <a:off x="4096300" y="2788925"/>
              <a:ext cx="434450" cy="1781575"/>
            </a:xfrm>
            <a:custGeom>
              <a:rect b="b" l="l" r="r" t="t"/>
              <a:pathLst>
                <a:path extrusionOk="0" h="71263" w="17378">
                  <a:moveTo>
                    <a:pt x="15886" y="0"/>
                  </a:moveTo>
                  <a:lnTo>
                    <a:pt x="14174" y="1054"/>
                  </a:lnTo>
                  <a:lnTo>
                    <a:pt x="10971" y="3028"/>
                  </a:lnTo>
                  <a:lnTo>
                    <a:pt x="8952" y="4301"/>
                  </a:lnTo>
                  <a:lnTo>
                    <a:pt x="6890" y="5880"/>
                  </a:lnTo>
                  <a:lnTo>
                    <a:pt x="6846" y="5880"/>
                  </a:lnTo>
                  <a:lnTo>
                    <a:pt x="5705" y="7328"/>
                  </a:lnTo>
                  <a:lnTo>
                    <a:pt x="3029" y="10049"/>
                  </a:lnTo>
                  <a:lnTo>
                    <a:pt x="2502" y="10663"/>
                  </a:lnTo>
                  <a:lnTo>
                    <a:pt x="2458" y="10751"/>
                  </a:lnTo>
                  <a:lnTo>
                    <a:pt x="1229" y="13691"/>
                  </a:lnTo>
                  <a:lnTo>
                    <a:pt x="264" y="16280"/>
                  </a:lnTo>
                  <a:lnTo>
                    <a:pt x="264" y="16324"/>
                  </a:lnTo>
                  <a:lnTo>
                    <a:pt x="1" y="17509"/>
                  </a:lnTo>
                  <a:lnTo>
                    <a:pt x="1" y="17553"/>
                  </a:lnTo>
                  <a:lnTo>
                    <a:pt x="1" y="18825"/>
                  </a:lnTo>
                  <a:lnTo>
                    <a:pt x="484" y="22687"/>
                  </a:lnTo>
                  <a:lnTo>
                    <a:pt x="966" y="25276"/>
                  </a:lnTo>
                  <a:lnTo>
                    <a:pt x="1624" y="28040"/>
                  </a:lnTo>
                  <a:lnTo>
                    <a:pt x="2546" y="30673"/>
                  </a:lnTo>
                  <a:lnTo>
                    <a:pt x="4257" y="35105"/>
                  </a:lnTo>
                  <a:lnTo>
                    <a:pt x="4828" y="36728"/>
                  </a:lnTo>
                  <a:lnTo>
                    <a:pt x="5310" y="38922"/>
                  </a:lnTo>
                  <a:lnTo>
                    <a:pt x="5530" y="40370"/>
                  </a:lnTo>
                  <a:lnTo>
                    <a:pt x="5398" y="42828"/>
                  </a:lnTo>
                  <a:lnTo>
                    <a:pt x="5442" y="44144"/>
                  </a:lnTo>
                  <a:lnTo>
                    <a:pt x="5442" y="44188"/>
                  </a:lnTo>
                  <a:lnTo>
                    <a:pt x="5925" y="46645"/>
                  </a:lnTo>
                  <a:lnTo>
                    <a:pt x="6320" y="49059"/>
                  </a:lnTo>
                  <a:lnTo>
                    <a:pt x="6407" y="51297"/>
                  </a:lnTo>
                  <a:lnTo>
                    <a:pt x="6232" y="54544"/>
                  </a:lnTo>
                  <a:lnTo>
                    <a:pt x="6144" y="56826"/>
                  </a:lnTo>
                  <a:lnTo>
                    <a:pt x="6144" y="58405"/>
                  </a:lnTo>
                  <a:lnTo>
                    <a:pt x="6144" y="58449"/>
                  </a:lnTo>
                  <a:lnTo>
                    <a:pt x="6407" y="59239"/>
                  </a:lnTo>
                  <a:lnTo>
                    <a:pt x="6451" y="59283"/>
                  </a:lnTo>
                  <a:lnTo>
                    <a:pt x="7899" y="61257"/>
                  </a:lnTo>
                  <a:lnTo>
                    <a:pt x="10006" y="63583"/>
                  </a:lnTo>
                  <a:lnTo>
                    <a:pt x="13604" y="66655"/>
                  </a:lnTo>
                  <a:lnTo>
                    <a:pt x="15491" y="68234"/>
                  </a:lnTo>
                  <a:lnTo>
                    <a:pt x="16412" y="69068"/>
                  </a:lnTo>
                  <a:lnTo>
                    <a:pt x="16632" y="69419"/>
                  </a:lnTo>
                  <a:lnTo>
                    <a:pt x="16675" y="70121"/>
                  </a:lnTo>
                  <a:lnTo>
                    <a:pt x="16675" y="70165"/>
                  </a:lnTo>
                  <a:lnTo>
                    <a:pt x="17026" y="71130"/>
                  </a:lnTo>
                  <a:lnTo>
                    <a:pt x="17114" y="71218"/>
                  </a:lnTo>
                  <a:lnTo>
                    <a:pt x="17202" y="71262"/>
                  </a:lnTo>
                  <a:lnTo>
                    <a:pt x="17246" y="71262"/>
                  </a:lnTo>
                  <a:lnTo>
                    <a:pt x="17334" y="71218"/>
                  </a:lnTo>
                  <a:lnTo>
                    <a:pt x="17378" y="71130"/>
                  </a:lnTo>
                  <a:lnTo>
                    <a:pt x="17378" y="71087"/>
                  </a:lnTo>
                  <a:lnTo>
                    <a:pt x="17378" y="70999"/>
                  </a:lnTo>
                  <a:lnTo>
                    <a:pt x="17026" y="70077"/>
                  </a:lnTo>
                  <a:lnTo>
                    <a:pt x="16983" y="69331"/>
                  </a:lnTo>
                  <a:lnTo>
                    <a:pt x="16939" y="69288"/>
                  </a:lnTo>
                  <a:lnTo>
                    <a:pt x="16719" y="68893"/>
                  </a:lnTo>
                  <a:lnTo>
                    <a:pt x="16675" y="68849"/>
                  </a:lnTo>
                  <a:lnTo>
                    <a:pt x="15754" y="67971"/>
                  </a:lnTo>
                  <a:lnTo>
                    <a:pt x="13823" y="66391"/>
                  </a:lnTo>
                  <a:lnTo>
                    <a:pt x="10269" y="63320"/>
                  </a:lnTo>
                  <a:lnTo>
                    <a:pt x="8163" y="61038"/>
                  </a:lnTo>
                  <a:lnTo>
                    <a:pt x="6715" y="59107"/>
                  </a:lnTo>
                  <a:lnTo>
                    <a:pt x="6495" y="58361"/>
                  </a:lnTo>
                  <a:lnTo>
                    <a:pt x="6495" y="56826"/>
                  </a:lnTo>
                  <a:lnTo>
                    <a:pt x="6583" y="54544"/>
                  </a:lnTo>
                  <a:lnTo>
                    <a:pt x="6758" y="51297"/>
                  </a:lnTo>
                  <a:lnTo>
                    <a:pt x="6671" y="49015"/>
                  </a:lnTo>
                  <a:lnTo>
                    <a:pt x="6276" y="46601"/>
                  </a:lnTo>
                  <a:lnTo>
                    <a:pt x="5793" y="44144"/>
                  </a:lnTo>
                  <a:lnTo>
                    <a:pt x="5749" y="42828"/>
                  </a:lnTo>
                  <a:lnTo>
                    <a:pt x="5881" y="40370"/>
                  </a:lnTo>
                  <a:lnTo>
                    <a:pt x="5881" y="40327"/>
                  </a:lnTo>
                  <a:lnTo>
                    <a:pt x="5661" y="38835"/>
                  </a:lnTo>
                  <a:lnTo>
                    <a:pt x="5135" y="36641"/>
                  </a:lnTo>
                  <a:lnTo>
                    <a:pt x="4564" y="34973"/>
                  </a:lnTo>
                  <a:lnTo>
                    <a:pt x="2853" y="30541"/>
                  </a:lnTo>
                  <a:lnTo>
                    <a:pt x="1975" y="27908"/>
                  </a:lnTo>
                  <a:lnTo>
                    <a:pt x="1317" y="25232"/>
                  </a:lnTo>
                  <a:lnTo>
                    <a:pt x="791" y="22599"/>
                  </a:lnTo>
                  <a:lnTo>
                    <a:pt x="352" y="18825"/>
                  </a:lnTo>
                  <a:lnTo>
                    <a:pt x="352" y="17596"/>
                  </a:lnTo>
                  <a:lnTo>
                    <a:pt x="615" y="16412"/>
                  </a:lnTo>
                  <a:lnTo>
                    <a:pt x="1581" y="13823"/>
                  </a:lnTo>
                  <a:lnTo>
                    <a:pt x="2765" y="10883"/>
                  </a:lnTo>
                  <a:lnTo>
                    <a:pt x="3292" y="10312"/>
                  </a:lnTo>
                  <a:lnTo>
                    <a:pt x="5969" y="7548"/>
                  </a:lnTo>
                  <a:lnTo>
                    <a:pt x="7109" y="6144"/>
                  </a:lnTo>
                  <a:lnTo>
                    <a:pt x="9172" y="4608"/>
                  </a:lnTo>
                  <a:lnTo>
                    <a:pt x="11146" y="3335"/>
                  </a:lnTo>
                  <a:lnTo>
                    <a:pt x="14350" y="1361"/>
                  </a:lnTo>
                  <a:lnTo>
                    <a:pt x="16105" y="308"/>
                  </a:lnTo>
                  <a:lnTo>
                    <a:pt x="16149" y="264"/>
                  </a:lnTo>
                  <a:lnTo>
                    <a:pt x="16149" y="220"/>
                  </a:lnTo>
                  <a:lnTo>
                    <a:pt x="16149" y="132"/>
                  </a:lnTo>
                  <a:lnTo>
                    <a:pt x="16149" y="88"/>
                  </a:lnTo>
                  <a:lnTo>
                    <a:pt x="16105" y="44"/>
                  </a:lnTo>
                  <a:lnTo>
                    <a:pt x="16017" y="0"/>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7" name="Google Shape;4947;p91"/>
            <p:cNvSpPr/>
            <p:nvPr/>
          </p:nvSpPr>
          <p:spPr>
            <a:xfrm>
              <a:off x="5157125" y="2795500"/>
              <a:ext cx="400425" cy="235900"/>
            </a:xfrm>
            <a:custGeom>
              <a:rect b="b" l="l" r="r" t="t"/>
              <a:pathLst>
                <a:path extrusionOk="0" h="9436" w="16017">
                  <a:moveTo>
                    <a:pt x="15753" y="1"/>
                  </a:moveTo>
                  <a:lnTo>
                    <a:pt x="9566" y="3774"/>
                  </a:lnTo>
                  <a:lnTo>
                    <a:pt x="7328" y="5179"/>
                  </a:lnTo>
                  <a:lnTo>
                    <a:pt x="5485" y="6056"/>
                  </a:lnTo>
                  <a:lnTo>
                    <a:pt x="3818" y="7022"/>
                  </a:lnTo>
                  <a:lnTo>
                    <a:pt x="88" y="9128"/>
                  </a:lnTo>
                  <a:lnTo>
                    <a:pt x="0" y="9172"/>
                  </a:lnTo>
                  <a:lnTo>
                    <a:pt x="0" y="9216"/>
                  </a:lnTo>
                  <a:lnTo>
                    <a:pt x="0" y="9303"/>
                  </a:lnTo>
                  <a:lnTo>
                    <a:pt x="0" y="9347"/>
                  </a:lnTo>
                  <a:lnTo>
                    <a:pt x="88" y="9435"/>
                  </a:lnTo>
                  <a:lnTo>
                    <a:pt x="264" y="9435"/>
                  </a:lnTo>
                  <a:lnTo>
                    <a:pt x="3993" y="7329"/>
                  </a:lnTo>
                  <a:lnTo>
                    <a:pt x="5617" y="6363"/>
                  </a:lnTo>
                  <a:lnTo>
                    <a:pt x="7504" y="5486"/>
                  </a:lnTo>
                  <a:lnTo>
                    <a:pt x="9742" y="4082"/>
                  </a:lnTo>
                  <a:lnTo>
                    <a:pt x="15929" y="308"/>
                  </a:lnTo>
                  <a:lnTo>
                    <a:pt x="15973" y="264"/>
                  </a:lnTo>
                  <a:lnTo>
                    <a:pt x="16017" y="220"/>
                  </a:lnTo>
                  <a:lnTo>
                    <a:pt x="16017" y="132"/>
                  </a:lnTo>
                  <a:lnTo>
                    <a:pt x="15973" y="89"/>
                  </a:lnTo>
                  <a:lnTo>
                    <a:pt x="15929" y="45"/>
                  </a:lnTo>
                  <a:lnTo>
                    <a:pt x="15885" y="1"/>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8" name="Google Shape;4948;p91"/>
            <p:cNvSpPr/>
            <p:nvPr/>
          </p:nvSpPr>
          <p:spPr>
            <a:xfrm>
              <a:off x="4878475" y="2770275"/>
              <a:ext cx="651650" cy="660425"/>
            </a:xfrm>
            <a:custGeom>
              <a:rect b="b" l="l" r="r" t="t"/>
              <a:pathLst>
                <a:path extrusionOk="0" h="26417" w="26066">
                  <a:moveTo>
                    <a:pt x="25846" y="1"/>
                  </a:moveTo>
                  <a:lnTo>
                    <a:pt x="25802" y="44"/>
                  </a:lnTo>
                  <a:lnTo>
                    <a:pt x="21063" y="2897"/>
                  </a:lnTo>
                  <a:lnTo>
                    <a:pt x="18211" y="4520"/>
                  </a:lnTo>
                  <a:lnTo>
                    <a:pt x="16061" y="5398"/>
                  </a:lnTo>
                  <a:lnTo>
                    <a:pt x="13823" y="6539"/>
                  </a:lnTo>
                  <a:lnTo>
                    <a:pt x="9610" y="8689"/>
                  </a:lnTo>
                  <a:lnTo>
                    <a:pt x="6319" y="10883"/>
                  </a:lnTo>
                  <a:lnTo>
                    <a:pt x="3511" y="12901"/>
                  </a:lnTo>
                  <a:lnTo>
                    <a:pt x="3467" y="12901"/>
                  </a:lnTo>
                  <a:lnTo>
                    <a:pt x="3028" y="13296"/>
                  </a:lnTo>
                  <a:lnTo>
                    <a:pt x="2985" y="13340"/>
                  </a:lnTo>
                  <a:lnTo>
                    <a:pt x="2590" y="14218"/>
                  </a:lnTo>
                  <a:lnTo>
                    <a:pt x="2590" y="14306"/>
                  </a:lnTo>
                  <a:lnTo>
                    <a:pt x="2546" y="15051"/>
                  </a:lnTo>
                  <a:lnTo>
                    <a:pt x="2546" y="15095"/>
                  </a:lnTo>
                  <a:lnTo>
                    <a:pt x="2809" y="16105"/>
                  </a:lnTo>
                  <a:lnTo>
                    <a:pt x="3818" y="18430"/>
                  </a:lnTo>
                  <a:lnTo>
                    <a:pt x="4740" y="20537"/>
                  </a:lnTo>
                  <a:lnTo>
                    <a:pt x="4828" y="21326"/>
                  </a:lnTo>
                  <a:lnTo>
                    <a:pt x="4696" y="21897"/>
                  </a:lnTo>
                  <a:lnTo>
                    <a:pt x="2721" y="23608"/>
                  </a:lnTo>
                  <a:lnTo>
                    <a:pt x="834" y="25451"/>
                  </a:lnTo>
                  <a:lnTo>
                    <a:pt x="88" y="26109"/>
                  </a:lnTo>
                  <a:lnTo>
                    <a:pt x="45" y="26197"/>
                  </a:lnTo>
                  <a:lnTo>
                    <a:pt x="1" y="26241"/>
                  </a:lnTo>
                  <a:lnTo>
                    <a:pt x="1" y="26329"/>
                  </a:lnTo>
                  <a:lnTo>
                    <a:pt x="45" y="26373"/>
                  </a:lnTo>
                  <a:lnTo>
                    <a:pt x="88" y="26416"/>
                  </a:lnTo>
                  <a:lnTo>
                    <a:pt x="176" y="26416"/>
                  </a:lnTo>
                  <a:lnTo>
                    <a:pt x="308" y="26373"/>
                  </a:lnTo>
                  <a:lnTo>
                    <a:pt x="1098" y="25714"/>
                  </a:lnTo>
                  <a:lnTo>
                    <a:pt x="2941" y="23871"/>
                  </a:lnTo>
                  <a:lnTo>
                    <a:pt x="5003" y="22116"/>
                  </a:lnTo>
                  <a:lnTo>
                    <a:pt x="5047" y="22028"/>
                  </a:lnTo>
                  <a:lnTo>
                    <a:pt x="5179" y="21370"/>
                  </a:lnTo>
                  <a:lnTo>
                    <a:pt x="5179" y="21326"/>
                  </a:lnTo>
                  <a:lnTo>
                    <a:pt x="5091" y="20493"/>
                  </a:lnTo>
                  <a:lnTo>
                    <a:pt x="5047" y="20449"/>
                  </a:lnTo>
                  <a:lnTo>
                    <a:pt x="4125" y="18299"/>
                  </a:lnTo>
                  <a:lnTo>
                    <a:pt x="3116" y="15973"/>
                  </a:lnTo>
                  <a:lnTo>
                    <a:pt x="2897" y="15051"/>
                  </a:lnTo>
                  <a:lnTo>
                    <a:pt x="2941" y="14349"/>
                  </a:lnTo>
                  <a:lnTo>
                    <a:pt x="3292" y="13560"/>
                  </a:lnTo>
                  <a:lnTo>
                    <a:pt x="3687" y="13165"/>
                  </a:lnTo>
                  <a:lnTo>
                    <a:pt x="6495" y="11146"/>
                  </a:lnTo>
                  <a:lnTo>
                    <a:pt x="9830" y="8996"/>
                  </a:lnTo>
                  <a:lnTo>
                    <a:pt x="13955" y="6846"/>
                  </a:lnTo>
                  <a:lnTo>
                    <a:pt x="16236" y="5705"/>
                  </a:lnTo>
                  <a:lnTo>
                    <a:pt x="18343" y="4827"/>
                  </a:lnTo>
                  <a:lnTo>
                    <a:pt x="18387" y="4827"/>
                  </a:lnTo>
                  <a:lnTo>
                    <a:pt x="21239" y="3204"/>
                  </a:lnTo>
                  <a:lnTo>
                    <a:pt x="25978" y="352"/>
                  </a:lnTo>
                  <a:lnTo>
                    <a:pt x="26022" y="264"/>
                  </a:lnTo>
                  <a:lnTo>
                    <a:pt x="26066" y="220"/>
                  </a:lnTo>
                  <a:lnTo>
                    <a:pt x="26066" y="176"/>
                  </a:lnTo>
                  <a:lnTo>
                    <a:pt x="26022" y="88"/>
                  </a:lnTo>
                  <a:lnTo>
                    <a:pt x="25978" y="44"/>
                  </a:lnTo>
                  <a:lnTo>
                    <a:pt x="25934" y="1"/>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9" name="Google Shape;4949;p91"/>
            <p:cNvSpPr/>
            <p:nvPr/>
          </p:nvSpPr>
          <p:spPr>
            <a:xfrm>
              <a:off x="4429800" y="2660575"/>
              <a:ext cx="977475" cy="1079475"/>
            </a:xfrm>
            <a:custGeom>
              <a:rect b="b" l="l" r="r" t="t"/>
              <a:pathLst>
                <a:path extrusionOk="0" h="43179" w="39099">
                  <a:moveTo>
                    <a:pt x="38835" y="0"/>
                  </a:moveTo>
                  <a:lnTo>
                    <a:pt x="36553" y="1361"/>
                  </a:lnTo>
                  <a:lnTo>
                    <a:pt x="32121" y="3335"/>
                  </a:lnTo>
                  <a:lnTo>
                    <a:pt x="31156" y="3730"/>
                  </a:lnTo>
                  <a:lnTo>
                    <a:pt x="26812" y="5617"/>
                  </a:lnTo>
                  <a:lnTo>
                    <a:pt x="24617" y="6583"/>
                  </a:lnTo>
                  <a:lnTo>
                    <a:pt x="22467" y="7592"/>
                  </a:lnTo>
                  <a:lnTo>
                    <a:pt x="20361" y="8689"/>
                  </a:lnTo>
                  <a:lnTo>
                    <a:pt x="18299" y="9830"/>
                  </a:lnTo>
                  <a:lnTo>
                    <a:pt x="17289" y="10444"/>
                  </a:lnTo>
                  <a:lnTo>
                    <a:pt x="16280" y="11102"/>
                  </a:lnTo>
                  <a:lnTo>
                    <a:pt x="15315" y="11760"/>
                  </a:lnTo>
                  <a:lnTo>
                    <a:pt x="14349" y="12462"/>
                  </a:lnTo>
                  <a:lnTo>
                    <a:pt x="12155" y="14262"/>
                  </a:lnTo>
                  <a:lnTo>
                    <a:pt x="10312" y="15666"/>
                  </a:lnTo>
                  <a:lnTo>
                    <a:pt x="8162" y="17421"/>
                  </a:lnTo>
                  <a:lnTo>
                    <a:pt x="6758" y="18342"/>
                  </a:lnTo>
                  <a:lnTo>
                    <a:pt x="4564" y="19176"/>
                  </a:lnTo>
                  <a:lnTo>
                    <a:pt x="2414" y="19878"/>
                  </a:lnTo>
                  <a:lnTo>
                    <a:pt x="1273" y="20229"/>
                  </a:lnTo>
                  <a:lnTo>
                    <a:pt x="1185" y="20273"/>
                  </a:lnTo>
                  <a:lnTo>
                    <a:pt x="922" y="20536"/>
                  </a:lnTo>
                  <a:lnTo>
                    <a:pt x="878" y="20624"/>
                  </a:lnTo>
                  <a:lnTo>
                    <a:pt x="439" y="22774"/>
                  </a:lnTo>
                  <a:lnTo>
                    <a:pt x="1" y="24705"/>
                  </a:lnTo>
                  <a:lnTo>
                    <a:pt x="1" y="24749"/>
                  </a:lnTo>
                  <a:lnTo>
                    <a:pt x="176" y="27426"/>
                  </a:lnTo>
                  <a:lnTo>
                    <a:pt x="132" y="29707"/>
                  </a:lnTo>
                  <a:lnTo>
                    <a:pt x="88" y="30980"/>
                  </a:lnTo>
                  <a:lnTo>
                    <a:pt x="132" y="31068"/>
                  </a:lnTo>
                  <a:lnTo>
                    <a:pt x="176" y="31112"/>
                  </a:lnTo>
                  <a:lnTo>
                    <a:pt x="1756" y="32691"/>
                  </a:lnTo>
                  <a:lnTo>
                    <a:pt x="3906" y="34666"/>
                  </a:lnTo>
                  <a:lnTo>
                    <a:pt x="7636" y="38001"/>
                  </a:lnTo>
                  <a:lnTo>
                    <a:pt x="9435" y="39756"/>
                  </a:lnTo>
                  <a:lnTo>
                    <a:pt x="11015" y="41336"/>
                  </a:lnTo>
                  <a:lnTo>
                    <a:pt x="11409" y="41950"/>
                  </a:lnTo>
                  <a:lnTo>
                    <a:pt x="11278" y="42959"/>
                  </a:lnTo>
                  <a:lnTo>
                    <a:pt x="11322" y="43047"/>
                  </a:lnTo>
                  <a:lnTo>
                    <a:pt x="11322" y="43091"/>
                  </a:lnTo>
                  <a:lnTo>
                    <a:pt x="11366" y="43135"/>
                  </a:lnTo>
                  <a:lnTo>
                    <a:pt x="11453" y="43179"/>
                  </a:lnTo>
                  <a:lnTo>
                    <a:pt x="11585" y="43135"/>
                  </a:lnTo>
                  <a:lnTo>
                    <a:pt x="11629" y="43003"/>
                  </a:lnTo>
                  <a:lnTo>
                    <a:pt x="11760" y="41906"/>
                  </a:lnTo>
                  <a:lnTo>
                    <a:pt x="11717" y="41818"/>
                  </a:lnTo>
                  <a:lnTo>
                    <a:pt x="11278" y="41116"/>
                  </a:lnTo>
                  <a:lnTo>
                    <a:pt x="11278" y="41072"/>
                  </a:lnTo>
                  <a:lnTo>
                    <a:pt x="9698" y="39493"/>
                  </a:lnTo>
                  <a:lnTo>
                    <a:pt x="7855" y="37781"/>
                  </a:lnTo>
                  <a:lnTo>
                    <a:pt x="4169" y="34403"/>
                  </a:lnTo>
                  <a:lnTo>
                    <a:pt x="1975" y="32428"/>
                  </a:lnTo>
                  <a:lnTo>
                    <a:pt x="439" y="30936"/>
                  </a:lnTo>
                  <a:lnTo>
                    <a:pt x="483" y="29707"/>
                  </a:lnTo>
                  <a:lnTo>
                    <a:pt x="527" y="27426"/>
                  </a:lnTo>
                  <a:lnTo>
                    <a:pt x="352" y="24749"/>
                  </a:lnTo>
                  <a:lnTo>
                    <a:pt x="790" y="22862"/>
                  </a:lnTo>
                  <a:lnTo>
                    <a:pt x="1229" y="20756"/>
                  </a:lnTo>
                  <a:lnTo>
                    <a:pt x="1405" y="20580"/>
                  </a:lnTo>
                  <a:lnTo>
                    <a:pt x="2546" y="20185"/>
                  </a:lnTo>
                  <a:lnTo>
                    <a:pt x="4652" y="19527"/>
                  </a:lnTo>
                  <a:lnTo>
                    <a:pt x="6890" y="18650"/>
                  </a:lnTo>
                  <a:lnTo>
                    <a:pt x="6934" y="18650"/>
                  </a:lnTo>
                  <a:lnTo>
                    <a:pt x="8382" y="17728"/>
                  </a:lnTo>
                  <a:lnTo>
                    <a:pt x="10532" y="15929"/>
                  </a:lnTo>
                  <a:lnTo>
                    <a:pt x="12375" y="14525"/>
                  </a:lnTo>
                  <a:lnTo>
                    <a:pt x="14569" y="12726"/>
                  </a:lnTo>
                  <a:lnTo>
                    <a:pt x="15534" y="12024"/>
                  </a:lnTo>
                  <a:lnTo>
                    <a:pt x="16500" y="11365"/>
                  </a:lnTo>
                  <a:lnTo>
                    <a:pt x="17465" y="10751"/>
                  </a:lnTo>
                  <a:lnTo>
                    <a:pt x="18474" y="10137"/>
                  </a:lnTo>
                  <a:lnTo>
                    <a:pt x="20537" y="8996"/>
                  </a:lnTo>
                  <a:lnTo>
                    <a:pt x="22643" y="7899"/>
                  </a:lnTo>
                  <a:lnTo>
                    <a:pt x="24793" y="6890"/>
                  </a:lnTo>
                  <a:lnTo>
                    <a:pt x="26943" y="5924"/>
                  </a:lnTo>
                  <a:lnTo>
                    <a:pt x="31287" y="4081"/>
                  </a:lnTo>
                  <a:lnTo>
                    <a:pt x="32253" y="3686"/>
                  </a:lnTo>
                  <a:lnTo>
                    <a:pt x="36685" y="1668"/>
                  </a:lnTo>
                  <a:lnTo>
                    <a:pt x="36729" y="1668"/>
                  </a:lnTo>
                  <a:lnTo>
                    <a:pt x="39010" y="308"/>
                  </a:lnTo>
                  <a:lnTo>
                    <a:pt x="39054" y="264"/>
                  </a:lnTo>
                  <a:lnTo>
                    <a:pt x="39098" y="220"/>
                  </a:lnTo>
                  <a:lnTo>
                    <a:pt x="39098" y="132"/>
                  </a:lnTo>
                  <a:lnTo>
                    <a:pt x="39098" y="88"/>
                  </a:lnTo>
                  <a:lnTo>
                    <a:pt x="39054" y="44"/>
                  </a:lnTo>
                  <a:lnTo>
                    <a:pt x="38966" y="0"/>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0" name="Google Shape;4950;p91"/>
            <p:cNvSpPr/>
            <p:nvPr/>
          </p:nvSpPr>
          <p:spPr>
            <a:xfrm>
              <a:off x="4382625" y="2638625"/>
              <a:ext cx="1001600" cy="722950"/>
            </a:xfrm>
            <a:custGeom>
              <a:rect b="b" l="l" r="r" t="t"/>
              <a:pathLst>
                <a:path extrusionOk="0" h="28918" w="40064">
                  <a:moveTo>
                    <a:pt x="39800" y="1"/>
                  </a:moveTo>
                  <a:lnTo>
                    <a:pt x="36948" y="1624"/>
                  </a:lnTo>
                  <a:lnTo>
                    <a:pt x="34359" y="2678"/>
                  </a:lnTo>
                  <a:lnTo>
                    <a:pt x="31331" y="3906"/>
                  </a:lnTo>
                  <a:lnTo>
                    <a:pt x="27821" y="5442"/>
                  </a:lnTo>
                  <a:lnTo>
                    <a:pt x="25188" y="6627"/>
                  </a:lnTo>
                  <a:lnTo>
                    <a:pt x="21897" y="8206"/>
                  </a:lnTo>
                  <a:lnTo>
                    <a:pt x="19440" y="9611"/>
                  </a:lnTo>
                  <a:lnTo>
                    <a:pt x="15271" y="12287"/>
                  </a:lnTo>
                  <a:lnTo>
                    <a:pt x="15227" y="12287"/>
                  </a:lnTo>
                  <a:lnTo>
                    <a:pt x="13165" y="13955"/>
                  </a:lnTo>
                  <a:lnTo>
                    <a:pt x="11453" y="15315"/>
                  </a:lnTo>
                  <a:lnTo>
                    <a:pt x="8470" y="17553"/>
                  </a:lnTo>
                  <a:lnTo>
                    <a:pt x="6714" y="18343"/>
                  </a:lnTo>
                  <a:lnTo>
                    <a:pt x="4476" y="19177"/>
                  </a:lnTo>
                  <a:lnTo>
                    <a:pt x="2019" y="19835"/>
                  </a:lnTo>
                  <a:lnTo>
                    <a:pt x="1010" y="20274"/>
                  </a:lnTo>
                  <a:lnTo>
                    <a:pt x="922" y="20317"/>
                  </a:lnTo>
                  <a:lnTo>
                    <a:pt x="878" y="20405"/>
                  </a:lnTo>
                  <a:lnTo>
                    <a:pt x="439" y="22029"/>
                  </a:lnTo>
                  <a:lnTo>
                    <a:pt x="1" y="23082"/>
                  </a:lnTo>
                  <a:lnTo>
                    <a:pt x="1" y="23170"/>
                  </a:lnTo>
                  <a:lnTo>
                    <a:pt x="1" y="25627"/>
                  </a:lnTo>
                  <a:lnTo>
                    <a:pt x="1" y="27909"/>
                  </a:lnTo>
                  <a:lnTo>
                    <a:pt x="1" y="27953"/>
                  </a:lnTo>
                  <a:lnTo>
                    <a:pt x="264" y="28786"/>
                  </a:lnTo>
                  <a:lnTo>
                    <a:pt x="352" y="28874"/>
                  </a:lnTo>
                  <a:lnTo>
                    <a:pt x="439" y="28918"/>
                  </a:lnTo>
                  <a:lnTo>
                    <a:pt x="483" y="28918"/>
                  </a:lnTo>
                  <a:lnTo>
                    <a:pt x="571" y="28874"/>
                  </a:lnTo>
                  <a:lnTo>
                    <a:pt x="615" y="28830"/>
                  </a:lnTo>
                  <a:lnTo>
                    <a:pt x="615" y="28742"/>
                  </a:lnTo>
                  <a:lnTo>
                    <a:pt x="615" y="28699"/>
                  </a:lnTo>
                  <a:lnTo>
                    <a:pt x="352" y="27865"/>
                  </a:lnTo>
                  <a:lnTo>
                    <a:pt x="352" y="25627"/>
                  </a:lnTo>
                  <a:lnTo>
                    <a:pt x="352" y="23214"/>
                  </a:lnTo>
                  <a:lnTo>
                    <a:pt x="790" y="22160"/>
                  </a:lnTo>
                  <a:lnTo>
                    <a:pt x="1185" y="20581"/>
                  </a:lnTo>
                  <a:lnTo>
                    <a:pt x="2151" y="20186"/>
                  </a:lnTo>
                  <a:lnTo>
                    <a:pt x="4564" y="19484"/>
                  </a:lnTo>
                  <a:lnTo>
                    <a:pt x="6846" y="18694"/>
                  </a:lnTo>
                  <a:lnTo>
                    <a:pt x="8645" y="17860"/>
                  </a:lnTo>
                  <a:lnTo>
                    <a:pt x="8689" y="17860"/>
                  </a:lnTo>
                  <a:lnTo>
                    <a:pt x="11673" y="15578"/>
                  </a:lnTo>
                  <a:lnTo>
                    <a:pt x="13384" y="14218"/>
                  </a:lnTo>
                  <a:lnTo>
                    <a:pt x="15447" y="12595"/>
                  </a:lnTo>
                  <a:lnTo>
                    <a:pt x="19615" y="9918"/>
                  </a:lnTo>
                  <a:lnTo>
                    <a:pt x="22029" y="8514"/>
                  </a:lnTo>
                  <a:lnTo>
                    <a:pt x="25364" y="6978"/>
                  </a:lnTo>
                  <a:lnTo>
                    <a:pt x="27996" y="5749"/>
                  </a:lnTo>
                  <a:lnTo>
                    <a:pt x="31463" y="4257"/>
                  </a:lnTo>
                  <a:lnTo>
                    <a:pt x="34491" y="2985"/>
                  </a:lnTo>
                  <a:lnTo>
                    <a:pt x="37124" y="1932"/>
                  </a:lnTo>
                  <a:lnTo>
                    <a:pt x="39976" y="308"/>
                  </a:lnTo>
                  <a:lnTo>
                    <a:pt x="40020" y="264"/>
                  </a:lnTo>
                  <a:lnTo>
                    <a:pt x="40020" y="220"/>
                  </a:lnTo>
                  <a:lnTo>
                    <a:pt x="40064" y="133"/>
                  </a:lnTo>
                  <a:lnTo>
                    <a:pt x="40020" y="89"/>
                  </a:lnTo>
                  <a:lnTo>
                    <a:pt x="39976" y="45"/>
                  </a:lnTo>
                  <a:lnTo>
                    <a:pt x="39932" y="1"/>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1" name="Google Shape;4951;p91"/>
            <p:cNvSpPr/>
            <p:nvPr/>
          </p:nvSpPr>
          <p:spPr>
            <a:xfrm>
              <a:off x="4390300" y="2616700"/>
              <a:ext cx="969800" cy="500250"/>
            </a:xfrm>
            <a:custGeom>
              <a:rect b="b" l="l" r="r" t="t"/>
              <a:pathLst>
                <a:path extrusionOk="0" h="20010" w="38792">
                  <a:moveTo>
                    <a:pt x="38572" y="0"/>
                  </a:moveTo>
                  <a:lnTo>
                    <a:pt x="38528" y="44"/>
                  </a:lnTo>
                  <a:lnTo>
                    <a:pt x="37563" y="615"/>
                  </a:lnTo>
                  <a:lnTo>
                    <a:pt x="32911" y="2633"/>
                  </a:lnTo>
                  <a:lnTo>
                    <a:pt x="29050" y="4213"/>
                  </a:lnTo>
                  <a:lnTo>
                    <a:pt x="23433" y="6758"/>
                  </a:lnTo>
                  <a:lnTo>
                    <a:pt x="21063" y="7855"/>
                  </a:lnTo>
                  <a:lnTo>
                    <a:pt x="18782" y="9127"/>
                  </a:lnTo>
                  <a:lnTo>
                    <a:pt x="16368" y="10532"/>
                  </a:lnTo>
                  <a:lnTo>
                    <a:pt x="14657" y="11672"/>
                  </a:lnTo>
                  <a:lnTo>
                    <a:pt x="12068" y="13691"/>
                  </a:lnTo>
                  <a:lnTo>
                    <a:pt x="10400" y="14963"/>
                  </a:lnTo>
                  <a:lnTo>
                    <a:pt x="7329" y="17157"/>
                  </a:lnTo>
                  <a:lnTo>
                    <a:pt x="5310" y="18079"/>
                  </a:lnTo>
                  <a:lnTo>
                    <a:pt x="2897" y="18913"/>
                  </a:lnTo>
                  <a:lnTo>
                    <a:pt x="132" y="19659"/>
                  </a:lnTo>
                  <a:lnTo>
                    <a:pt x="89" y="19703"/>
                  </a:lnTo>
                  <a:lnTo>
                    <a:pt x="45" y="19746"/>
                  </a:lnTo>
                  <a:lnTo>
                    <a:pt x="1" y="19790"/>
                  </a:lnTo>
                  <a:lnTo>
                    <a:pt x="1" y="19878"/>
                  </a:lnTo>
                  <a:lnTo>
                    <a:pt x="89" y="19966"/>
                  </a:lnTo>
                  <a:lnTo>
                    <a:pt x="176" y="20010"/>
                  </a:lnTo>
                  <a:lnTo>
                    <a:pt x="220" y="20010"/>
                  </a:lnTo>
                  <a:lnTo>
                    <a:pt x="3029" y="19264"/>
                  </a:lnTo>
                  <a:lnTo>
                    <a:pt x="5442" y="18386"/>
                  </a:lnTo>
                  <a:lnTo>
                    <a:pt x="7504" y="17465"/>
                  </a:lnTo>
                  <a:lnTo>
                    <a:pt x="7504" y="17421"/>
                  </a:lnTo>
                  <a:lnTo>
                    <a:pt x="10620" y="15271"/>
                  </a:lnTo>
                  <a:lnTo>
                    <a:pt x="14832" y="11936"/>
                  </a:lnTo>
                  <a:lnTo>
                    <a:pt x="16544" y="10839"/>
                  </a:lnTo>
                  <a:lnTo>
                    <a:pt x="18957" y="9435"/>
                  </a:lnTo>
                  <a:lnTo>
                    <a:pt x="21239" y="8162"/>
                  </a:lnTo>
                  <a:lnTo>
                    <a:pt x="23565" y="7065"/>
                  </a:lnTo>
                  <a:lnTo>
                    <a:pt x="29181" y="4520"/>
                  </a:lnTo>
                  <a:lnTo>
                    <a:pt x="33087" y="2940"/>
                  </a:lnTo>
                  <a:lnTo>
                    <a:pt x="37738" y="922"/>
                  </a:lnTo>
                  <a:lnTo>
                    <a:pt x="38703" y="351"/>
                  </a:lnTo>
                  <a:lnTo>
                    <a:pt x="38747" y="264"/>
                  </a:lnTo>
                  <a:lnTo>
                    <a:pt x="38791" y="220"/>
                  </a:lnTo>
                  <a:lnTo>
                    <a:pt x="38791" y="176"/>
                  </a:lnTo>
                  <a:lnTo>
                    <a:pt x="38747" y="88"/>
                  </a:lnTo>
                  <a:lnTo>
                    <a:pt x="38703" y="44"/>
                  </a:lnTo>
                  <a:lnTo>
                    <a:pt x="38660" y="0"/>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2" name="Google Shape;4952;p91"/>
            <p:cNvSpPr/>
            <p:nvPr/>
          </p:nvSpPr>
          <p:spPr>
            <a:xfrm>
              <a:off x="4570225" y="2562950"/>
              <a:ext cx="823875" cy="447600"/>
            </a:xfrm>
            <a:custGeom>
              <a:rect b="b" l="l" r="r" t="t"/>
              <a:pathLst>
                <a:path extrusionOk="0" h="17904" w="32955">
                  <a:moveTo>
                    <a:pt x="32691" y="0"/>
                  </a:moveTo>
                  <a:lnTo>
                    <a:pt x="30366" y="1317"/>
                  </a:lnTo>
                  <a:lnTo>
                    <a:pt x="27689" y="2589"/>
                  </a:lnTo>
                  <a:lnTo>
                    <a:pt x="23827" y="4125"/>
                  </a:lnTo>
                  <a:lnTo>
                    <a:pt x="21721" y="5002"/>
                  </a:lnTo>
                  <a:lnTo>
                    <a:pt x="18649" y="6319"/>
                  </a:lnTo>
                  <a:lnTo>
                    <a:pt x="16763" y="7197"/>
                  </a:lnTo>
                  <a:lnTo>
                    <a:pt x="12550" y="9215"/>
                  </a:lnTo>
                  <a:lnTo>
                    <a:pt x="10356" y="10400"/>
                  </a:lnTo>
                  <a:lnTo>
                    <a:pt x="8206" y="11716"/>
                  </a:lnTo>
                  <a:lnTo>
                    <a:pt x="6451" y="12813"/>
                  </a:lnTo>
                  <a:lnTo>
                    <a:pt x="4037" y="14656"/>
                  </a:lnTo>
                  <a:lnTo>
                    <a:pt x="88" y="17596"/>
                  </a:lnTo>
                  <a:lnTo>
                    <a:pt x="44" y="17640"/>
                  </a:lnTo>
                  <a:lnTo>
                    <a:pt x="0" y="17728"/>
                  </a:lnTo>
                  <a:lnTo>
                    <a:pt x="0" y="17772"/>
                  </a:lnTo>
                  <a:lnTo>
                    <a:pt x="44" y="17859"/>
                  </a:lnTo>
                  <a:lnTo>
                    <a:pt x="88" y="17903"/>
                  </a:lnTo>
                  <a:lnTo>
                    <a:pt x="176" y="17903"/>
                  </a:lnTo>
                  <a:lnTo>
                    <a:pt x="307" y="17859"/>
                  </a:lnTo>
                  <a:lnTo>
                    <a:pt x="4257" y="14963"/>
                  </a:lnTo>
                  <a:lnTo>
                    <a:pt x="6670" y="13120"/>
                  </a:lnTo>
                  <a:lnTo>
                    <a:pt x="8381" y="11979"/>
                  </a:lnTo>
                  <a:lnTo>
                    <a:pt x="10532" y="10707"/>
                  </a:lnTo>
                  <a:lnTo>
                    <a:pt x="12682" y="9522"/>
                  </a:lnTo>
                  <a:lnTo>
                    <a:pt x="16938" y="7504"/>
                  </a:lnTo>
                  <a:lnTo>
                    <a:pt x="18781" y="6670"/>
                  </a:lnTo>
                  <a:lnTo>
                    <a:pt x="21853" y="5310"/>
                  </a:lnTo>
                  <a:lnTo>
                    <a:pt x="27820" y="2896"/>
                  </a:lnTo>
                  <a:lnTo>
                    <a:pt x="30541" y="1624"/>
                  </a:lnTo>
                  <a:lnTo>
                    <a:pt x="32867" y="307"/>
                  </a:lnTo>
                  <a:lnTo>
                    <a:pt x="32911" y="263"/>
                  </a:lnTo>
                  <a:lnTo>
                    <a:pt x="32954" y="220"/>
                  </a:lnTo>
                  <a:lnTo>
                    <a:pt x="32954" y="132"/>
                  </a:lnTo>
                  <a:lnTo>
                    <a:pt x="32911" y="88"/>
                  </a:lnTo>
                  <a:lnTo>
                    <a:pt x="32867" y="0"/>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3" name="Google Shape;4953;p91"/>
            <p:cNvSpPr/>
            <p:nvPr/>
          </p:nvSpPr>
          <p:spPr>
            <a:xfrm>
              <a:off x="4593250" y="2573900"/>
              <a:ext cx="718575" cy="375225"/>
            </a:xfrm>
            <a:custGeom>
              <a:rect b="b" l="l" r="r" t="t"/>
              <a:pathLst>
                <a:path extrusionOk="0" h="15009" w="28743">
                  <a:moveTo>
                    <a:pt x="28479" y="1"/>
                  </a:moveTo>
                  <a:lnTo>
                    <a:pt x="26066" y="1010"/>
                  </a:lnTo>
                  <a:lnTo>
                    <a:pt x="24267" y="1756"/>
                  </a:lnTo>
                  <a:lnTo>
                    <a:pt x="21414" y="2897"/>
                  </a:lnTo>
                  <a:lnTo>
                    <a:pt x="18562" y="4082"/>
                  </a:lnTo>
                  <a:lnTo>
                    <a:pt x="15710" y="5354"/>
                  </a:lnTo>
                  <a:lnTo>
                    <a:pt x="12902" y="6671"/>
                  </a:lnTo>
                  <a:lnTo>
                    <a:pt x="11497" y="7329"/>
                  </a:lnTo>
                  <a:lnTo>
                    <a:pt x="10093" y="8075"/>
                  </a:lnTo>
                  <a:lnTo>
                    <a:pt x="8733" y="8821"/>
                  </a:lnTo>
                  <a:lnTo>
                    <a:pt x="7417" y="9611"/>
                  </a:lnTo>
                  <a:lnTo>
                    <a:pt x="6100" y="10401"/>
                  </a:lnTo>
                  <a:lnTo>
                    <a:pt x="4784" y="11234"/>
                  </a:lnTo>
                  <a:lnTo>
                    <a:pt x="3511" y="12156"/>
                  </a:lnTo>
                  <a:lnTo>
                    <a:pt x="2282" y="13077"/>
                  </a:lnTo>
                  <a:lnTo>
                    <a:pt x="45" y="14701"/>
                  </a:lnTo>
                  <a:lnTo>
                    <a:pt x="1" y="14745"/>
                  </a:lnTo>
                  <a:lnTo>
                    <a:pt x="1" y="14789"/>
                  </a:lnTo>
                  <a:lnTo>
                    <a:pt x="1" y="14876"/>
                  </a:lnTo>
                  <a:lnTo>
                    <a:pt x="1" y="14920"/>
                  </a:lnTo>
                  <a:lnTo>
                    <a:pt x="88" y="14964"/>
                  </a:lnTo>
                  <a:lnTo>
                    <a:pt x="176" y="15008"/>
                  </a:lnTo>
                  <a:lnTo>
                    <a:pt x="264" y="14964"/>
                  </a:lnTo>
                  <a:lnTo>
                    <a:pt x="2502" y="13341"/>
                  </a:lnTo>
                  <a:lnTo>
                    <a:pt x="3731" y="12419"/>
                  </a:lnTo>
                  <a:lnTo>
                    <a:pt x="5003" y="11541"/>
                  </a:lnTo>
                  <a:lnTo>
                    <a:pt x="6276" y="10708"/>
                  </a:lnTo>
                  <a:lnTo>
                    <a:pt x="7592" y="9874"/>
                  </a:lnTo>
                  <a:lnTo>
                    <a:pt x="8952" y="9128"/>
                  </a:lnTo>
                  <a:lnTo>
                    <a:pt x="10313" y="8382"/>
                  </a:lnTo>
                  <a:lnTo>
                    <a:pt x="11673" y="7636"/>
                  </a:lnTo>
                  <a:lnTo>
                    <a:pt x="13033" y="6978"/>
                  </a:lnTo>
                  <a:lnTo>
                    <a:pt x="15885" y="5662"/>
                  </a:lnTo>
                  <a:lnTo>
                    <a:pt x="18694" y="4433"/>
                  </a:lnTo>
                  <a:lnTo>
                    <a:pt x="21546" y="3248"/>
                  </a:lnTo>
                  <a:lnTo>
                    <a:pt x="24398" y="2063"/>
                  </a:lnTo>
                  <a:lnTo>
                    <a:pt x="26197" y="1361"/>
                  </a:lnTo>
                  <a:lnTo>
                    <a:pt x="28611" y="308"/>
                  </a:lnTo>
                  <a:lnTo>
                    <a:pt x="28699" y="308"/>
                  </a:lnTo>
                  <a:lnTo>
                    <a:pt x="28699" y="220"/>
                  </a:lnTo>
                  <a:lnTo>
                    <a:pt x="28742" y="176"/>
                  </a:lnTo>
                  <a:lnTo>
                    <a:pt x="28699" y="89"/>
                  </a:lnTo>
                  <a:lnTo>
                    <a:pt x="28699" y="45"/>
                  </a:lnTo>
                  <a:lnTo>
                    <a:pt x="28611" y="1"/>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4" name="Google Shape;4954;p91"/>
            <p:cNvSpPr/>
            <p:nvPr/>
          </p:nvSpPr>
          <p:spPr>
            <a:xfrm>
              <a:off x="4627275" y="2549775"/>
              <a:ext cx="657125" cy="330225"/>
            </a:xfrm>
            <a:custGeom>
              <a:rect b="b" l="l" r="r" t="t"/>
              <a:pathLst>
                <a:path extrusionOk="0" h="13209" w="26285">
                  <a:moveTo>
                    <a:pt x="26021" y="1"/>
                  </a:moveTo>
                  <a:lnTo>
                    <a:pt x="21765" y="1756"/>
                  </a:lnTo>
                  <a:lnTo>
                    <a:pt x="19176" y="2809"/>
                  </a:lnTo>
                  <a:lnTo>
                    <a:pt x="16631" y="3862"/>
                  </a:lnTo>
                  <a:lnTo>
                    <a:pt x="14130" y="4959"/>
                  </a:lnTo>
                  <a:lnTo>
                    <a:pt x="11672" y="6100"/>
                  </a:lnTo>
                  <a:lnTo>
                    <a:pt x="9215" y="7329"/>
                  </a:lnTo>
                  <a:lnTo>
                    <a:pt x="6845" y="8557"/>
                  </a:lnTo>
                  <a:lnTo>
                    <a:pt x="4476" y="9918"/>
                  </a:lnTo>
                  <a:lnTo>
                    <a:pt x="3291" y="10620"/>
                  </a:lnTo>
                  <a:lnTo>
                    <a:pt x="2150" y="11366"/>
                  </a:lnTo>
                  <a:lnTo>
                    <a:pt x="88" y="12901"/>
                  </a:lnTo>
                  <a:lnTo>
                    <a:pt x="44" y="12945"/>
                  </a:lnTo>
                  <a:lnTo>
                    <a:pt x="0" y="13033"/>
                  </a:lnTo>
                  <a:lnTo>
                    <a:pt x="44" y="13077"/>
                  </a:lnTo>
                  <a:lnTo>
                    <a:pt x="44" y="13121"/>
                  </a:lnTo>
                  <a:lnTo>
                    <a:pt x="132" y="13209"/>
                  </a:lnTo>
                  <a:lnTo>
                    <a:pt x="176" y="13209"/>
                  </a:lnTo>
                  <a:lnTo>
                    <a:pt x="307" y="13165"/>
                  </a:lnTo>
                  <a:lnTo>
                    <a:pt x="2370" y="11629"/>
                  </a:lnTo>
                  <a:lnTo>
                    <a:pt x="3510" y="10927"/>
                  </a:lnTo>
                  <a:lnTo>
                    <a:pt x="4651" y="10225"/>
                  </a:lnTo>
                  <a:lnTo>
                    <a:pt x="7021" y="8864"/>
                  </a:lnTo>
                  <a:lnTo>
                    <a:pt x="9390" y="7636"/>
                  </a:lnTo>
                  <a:lnTo>
                    <a:pt x="11848" y="6407"/>
                  </a:lnTo>
                  <a:lnTo>
                    <a:pt x="14305" y="5266"/>
                  </a:lnTo>
                  <a:lnTo>
                    <a:pt x="16806" y="4169"/>
                  </a:lnTo>
                  <a:lnTo>
                    <a:pt x="19307" y="3116"/>
                  </a:lnTo>
                  <a:lnTo>
                    <a:pt x="21896" y="2063"/>
                  </a:lnTo>
                  <a:lnTo>
                    <a:pt x="26153" y="352"/>
                  </a:lnTo>
                  <a:lnTo>
                    <a:pt x="26241" y="308"/>
                  </a:lnTo>
                  <a:lnTo>
                    <a:pt x="26284" y="264"/>
                  </a:lnTo>
                  <a:lnTo>
                    <a:pt x="26284" y="176"/>
                  </a:lnTo>
                  <a:lnTo>
                    <a:pt x="26284" y="88"/>
                  </a:lnTo>
                  <a:lnTo>
                    <a:pt x="26241" y="44"/>
                  </a:lnTo>
                  <a:lnTo>
                    <a:pt x="26197" y="1"/>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5" name="Google Shape;4955;p91"/>
            <p:cNvSpPr/>
            <p:nvPr/>
          </p:nvSpPr>
          <p:spPr>
            <a:xfrm>
              <a:off x="4752325" y="2525650"/>
              <a:ext cx="504650" cy="232575"/>
            </a:xfrm>
            <a:custGeom>
              <a:rect b="b" l="l" r="r" t="t"/>
              <a:pathLst>
                <a:path extrusionOk="0" h="9303" w="20186">
                  <a:moveTo>
                    <a:pt x="19966" y="0"/>
                  </a:moveTo>
                  <a:lnTo>
                    <a:pt x="15446" y="1843"/>
                  </a:lnTo>
                  <a:lnTo>
                    <a:pt x="12813" y="2896"/>
                  </a:lnTo>
                  <a:lnTo>
                    <a:pt x="8382" y="4871"/>
                  </a:lnTo>
                  <a:lnTo>
                    <a:pt x="6363" y="5792"/>
                  </a:lnTo>
                  <a:lnTo>
                    <a:pt x="4345" y="6758"/>
                  </a:lnTo>
                  <a:lnTo>
                    <a:pt x="88" y="8996"/>
                  </a:lnTo>
                  <a:lnTo>
                    <a:pt x="44" y="9040"/>
                  </a:lnTo>
                  <a:lnTo>
                    <a:pt x="0" y="9083"/>
                  </a:lnTo>
                  <a:lnTo>
                    <a:pt x="0" y="9127"/>
                  </a:lnTo>
                  <a:lnTo>
                    <a:pt x="0" y="9215"/>
                  </a:lnTo>
                  <a:lnTo>
                    <a:pt x="88" y="9303"/>
                  </a:lnTo>
                  <a:lnTo>
                    <a:pt x="220" y="9303"/>
                  </a:lnTo>
                  <a:lnTo>
                    <a:pt x="4520" y="7065"/>
                  </a:lnTo>
                  <a:lnTo>
                    <a:pt x="6495" y="6100"/>
                  </a:lnTo>
                  <a:lnTo>
                    <a:pt x="8513" y="5178"/>
                  </a:lnTo>
                  <a:lnTo>
                    <a:pt x="12945" y="3203"/>
                  </a:lnTo>
                  <a:lnTo>
                    <a:pt x="15578" y="2150"/>
                  </a:lnTo>
                  <a:lnTo>
                    <a:pt x="20098" y="307"/>
                  </a:lnTo>
                  <a:lnTo>
                    <a:pt x="20142" y="263"/>
                  </a:lnTo>
                  <a:lnTo>
                    <a:pt x="20185" y="220"/>
                  </a:lnTo>
                  <a:lnTo>
                    <a:pt x="20185" y="176"/>
                  </a:lnTo>
                  <a:lnTo>
                    <a:pt x="20185" y="88"/>
                  </a:lnTo>
                  <a:lnTo>
                    <a:pt x="20142" y="44"/>
                  </a:lnTo>
                  <a:lnTo>
                    <a:pt x="20098" y="0"/>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6" name="Google Shape;4956;p91"/>
            <p:cNvSpPr/>
            <p:nvPr/>
          </p:nvSpPr>
          <p:spPr>
            <a:xfrm>
              <a:off x="4721600" y="2500400"/>
              <a:ext cx="509050" cy="235900"/>
            </a:xfrm>
            <a:custGeom>
              <a:rect b="b" l="l" r="r" t="t"/>
              <a:pathLst>
                <a:path extrusionOk="0" h="9436" w="20362">
                  <a:moveTo>
                    <a:pt x="20186" y="1"/>
                  </a:moveTo>
                  <a:lnTo>
                    <a:pt x="20098" y="45"/>
                  </a:lnTo>
                  <a:lnTo>
                    <a:pt x="18036" y="922"/>
                  </a:lnTo>
                  <a:lnTo>
                    <a:pt x="16193" y="1625"/>
                  </a:lnTo>
                  <a:lnTo>
                    <a:pt x="14262" y="2414"/>
                  </a:lnTo>
                  <a:lnTo>
                    <a:pt x="12287" y="3204"/>
                  </a:lnTo>
                  <a:lnTo>
                    <a:pt x="10313" y="4082"/>
                  </a:lnTo>
                  <a:lnTo>
                    <a:pt x="8250" y="5047"/>
                  </a:lnTo>
                  <a:lnTo>
                    <a:pt x="6144" y="6013"/>
                  </a:lnTo>
                  <a:lnTo>
                    <a:pt x="3994" y="7066"/>
                  </a:lnTo>
                  <a:lnTo>
                    <a:pt x="1800" y="8163"/>
                  </a:lnTo>
                  <a:lnTo>
                    <a:pt x="88" y="9128"/>
                  </a:lnTo>
                  <a:lnTo>
                    <a:pt x="45" y="9172"/>
                  </a:lnTo>
                  <a:lnTo>
                    <a:pt x="1" y="9216"/>
                  </a:lnTo>
                  <a:lnTo>
                    <a:pt x="1" y="9304"/>
                  </a:lnTo>
                  <a:lnTo>
                    <a:pt x="1" y="9347"/>
                  </a:lnTo>
                  <a:lnTo>
                    <a:pt x="88" y="9435"/>
                  </a:lnTo>
                  <a:lnTo>
                    <a:pt x="264" y="9435"/>
                  </a:lnTo>
                  <a:lnTo>
                    <a:pt x="1975" y="8470"/>
                  </a:lnTo>
                  <a:lnTo>
                    <a:pt x="4125" y="7373"/>
                  </a:lnTo>
                  <a:lnTo>
                    <a:pt x="6276" y="6364"/>
                  </a:lnTo>
                  <a:lnTo>
                    <a:pt x="8382" y="5354"/>
                  </a:lnTo>
                  <a:lnTo>
                    <a:pt x="10444" y="4433"/>
                  </a:lnTo>
                  <a:lnTo>
                    <a:pt x="12463" y="3555"/>
                  </a:lnTo>
                  <a:lnTo>
                    <a:pt x="14394" y="2722"/>
                  </a:lnTo>
                  <a:lnTo>
                    <a:pt x="16324" y="1932"/>
                  </a:lnTo>
                  <a:lnTo>
                    <a:pt x="18167" y="1230"/>
                  </a:lnTo>
                  <a:lnTo>
                    <a:pt x="20274" y="352"/>
                  </a:lnTo>
                  <a:lnTo>
                    <a:pt x="20317" y="308"/>
                  </a:lnTo>
                  <a:lnTo>
                    <a:pt x="20361" y="264"/>
                  </a:lnTo>
                  <a:lnTo>
                    <a:pt x="20361" y="176"/>
                  </a:lnTo>
                  <a:lnTo>
                    <a:pt x="20361" y="133"/>
                  </a:lnTo>
                  <a:lnTo>
                    <a:pt x="20317" y="45"/>
                  </a:lnTo>
                  <a:lnTo>
                    <a:pt x="20274" y="1"/>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7" name="Google Shape;4957;p91"/>
            <p:cNvSpPr/>
            <p:nvPr/>
          </p:nvSpPr>
          <p:spPr>
            <a:xfrm>
              <a:off x="4766575" y="2636450"/>
              <a:ext cx="66950" cy="38400"/>
            </a:xfrm>
            <a:custGeom>
              <a:rect b="b" l="l" r="r" t="t"/>
              <a:pathLst>
                <a:path extrusionOk="0" h="1536" w="2678">
                  <a:moveTo>
                    <a:pt x="2414" y="0"/>
                  </a:moveTo>
                  <a:lnTo>
                    <a:pt x="89" y="1185"/>
                  </a:lnTo>
                  <a:lnTo>
                    <a:pt x="1" y="1229"/>
                  </a:lnTo>
                  <a:lnTo>
                    <a:pt x="1" y="1273"/>
                  </a:lnTo>
                  <a:lnTo>
                    <a:pt x="1" y="1360"/>
                  </a:lnTo>
                  <a:lnTo>
                    <a:pt x="1" y="1404"/>
                  </a:lnTo>
                  <a:lnTo>
                    <a:pt x="45" y="1492"/>
                  </a:lnTo>
                  <a:lnTo>
                    <a:pt x="176" y="1536"/>
                  </a:lnTo>
                  <a:lnTo>
                    <a:pt x="220" y="1492"/>
                  </a:lnTo>
                  <a:lnTo>
                    <a:pt x="2590" y="307"/>
                  </a:lnTo>
                  <a:lnTo>
                    <a:pt x="2634" y="263"/>
                  </a:lnTo>
                  <a:lnTo>
                    <a:pt x="2678" y="220"/>
                  </a:lnTo>
                  <a:lnTo>
                    <a:pt x="2678" y="132"/>
                  </a:lnTo>
                  <a:lnTo>
                    <a:pt x="2678" y="88"/>
                  </a:lnTo>
                  <a:lnTo>
                    <a:pt x="2634" y="44"/>
                  </a:lnTo>
                  <a:lnTo>
                    <a:pt x="2546" y="0"/>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8" name="Google Shape;4958;p91"/>
            <p:cNvSpPr/>
            <p:nvPr/>
          </p:nvSpPr>
          <p:spPr>
            <a:xfrm>
              <a:off x="4492325" y="2749425"/>
              <a:ext cx="69150" cy="48300"/>
            </a:xfrm>
            <a:custGeom>
              <a:rect b="b" l="l" r="r" t="t"/>
              <a:pathLst>
                <a:path extrusionOk="0" h="1932" w="2766">
                  <a:moveTo>
                    <a:pt x="2546" y="1"/>
                  </a:moveTo>
                  <a:lnTo>
                    <a:pt x="2502" y="45"/>
                  </a:lnTo>
                  <a:lnTo>
                    <a:pt x="45" y="1624"/>
                  </a:lnTo>
                  <a:lnTo>
                    <a:pt x="1" y="1668"/>
                  </a:lnTo>
                  <a:lnTo>
                    <a:pt x="1" y="1712"/>
                  </a:lnTo>
                  <a:lnTo>
                    <a:pt x="1" y="1800"/>
                  </a:lnTo>
                  <a:lnTo>
                    <a:pt x="1" y="1844"/>
                  </a:lnTo>
                  <a:lnTo>
                    <a:pt x="88" y="1888"/>
                  </a:lnTo>
                  <a:lnTo>
                    <a:pt x="176" y="1932"/>
                  </a:lnTo>
                  <a:lnTo>
                    <a:pt x="264" y="1888"/>
                  </a:lnTo>
                  <a:lnTo>
                    <a:pt x="2677" y="352"/>
                  </a:lnTo>
                  <a:lnTo>
                    <a:pt x="2721" y="308"/>
                  </a:lnTo>
                  <a:lnTo>
                    <a:pt x="2765" y="220"/>
                  </a:lnTo>
                  <a:lnTo>
                    <a:pt x="2765" y="176"/>
                  </a:lnTo>
                  <a:lnTo>
                    <a:pt x="2721" y="89"/>
                  </a:lnTo>
                  <a:lnTo>
                    <a:pt x="2677" y="45"/>
                  </a:lnTo>
                  <a:lnTo>
                    <a:pt x="2634" y="1"/>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9" name="Google Shape;4959;p91"/>
            <p:cNvSpPr/>
            <p:nvPr/>
          </p:nvSpPr>
          <p:spPr>
            <a:xfrm>
              <a:off x="4584475" y="2661675"/>
              <a:ext cx="72425" cy="46100"/>
            </a:xfrm>
            <a:custGeom>
              <a:rect b="b" l="l" r="r" t="t"/>
              <a:pathLst>
                <a:path extrusionOk="0" h="1844" w="2897">
                  <a:moveTo>
                    <a:pt x="2677" y="0"/>
                  </a:moveTo>
                  <a:lnTo>
                    <a:pt x="2633" y="44"/>
                  </a:lnTo>
                  <a:lnTo>
                    <a:pt x="88" y="1536"/>
                  </a:lnTo>
                  <a:lnTo>
                    <a:pt x="45" y="1580"/>
                  </a:lnTo>
                  <a:lnTo>
                    <a:pt x="1" y="1624"/>
                  </a:lnTo>
                  <a:lnTo>
                    <a:pt x="1" y="1712"/>
                  </a:lnTo>
                  <a:lnTo>
                    <a:pt x="1" y="1756"/>
                  </a:lnTo>
                  <a:lnTo>
                    <a:pt x="88" y="1843"/>
                  </a:lnTo>
                  <a:lnTo>
                    <a:pt x="264" y="1843"/>
                  </a:lnTo>
                  <a:lnTo>
                    <a:pt x="2809" y="351"/>
                  </a:lnTo>
                  <a:lnTo>
                    <a:pt x="2853" y="308"/>
                  </a:lnTo>
                  <a:lnTo>
                    <a:pt x="2897" y="220"/>
                  </a:lnTo>
                  <a:lnTo>
                    <a:pt x="2897" y="176"/>
                  </a:lnTo>
                  <a:lnTo>
                    <a:pt x="2853" y="88"/>
                  </a:lnTo>
                  <a:lnTo>
                    <a:pt x="2809" y="44"/>
                  </a:lnTo>
                  <a:lnTo>
                    <a:pt x="2765" y="0"/>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0" name="Google Shape;4960;p91"/>
            <p:cNvSpPr/>
            <p:nvPr/>
          </p:nvSpPr>
          <p:spPr>
            <a:xfrm>
              <a:off x="5248175" y="2451050"/>
              <a:ext cx="158000" cy="83400"/>
            </a:xfrm>
            <a:custGeom>
              <a:rect b="b" l="l" r="r" t="t"/>
              <a:pathLst>
                <a:path extrusionOk="0" h="3336" w="6320">
                  <a:moveTo>
                    <a:pt x="6144" y="0"/>
                  </a:moveTo>
                  <a:lnTo>
                    <a:pt x="6056" y="44"/>
                  </a:lnTo>
                  <a:lnTo>
                    <a:pt x="3335" y="1492"/>
                  </a:lnTo>
                  <a:lnTo>
                    <a:pt x="132" y="2984"/>
                  </a:lnTo>
                  <a:lnTo>
                    <a:pt x="44" y="3028"/>
                  </a:lnTo>
                  <a:lnTo>
                    <a:pt x="44" y="3072"/>
                  </a:lnTo>
                  <a:lnTo>
                    <a:pt x="0" y="3160"/>
                  </a:lnTo>
                  <a:lnTo>
                    <a:pt x="44" y="3204"/>
                  </a:lnTo>
                  <a:lnTo>
                    <a:pt x="88" y="3291"/>
                  </a:lnTo>
                  <a:lnTo>
                    <a:pt x="176" y="3335"/>
                  </a:lnTo>
                  <a:lnTo>
                    <a:pt x="264" y="3291"/>
                  </a:lnTo>
                  <a:lnTo>
                    <a:pt x="3467" y="1799"/>
                  </a:lnTo>
                  <a:lnTo>
                    <a:pt x="6231" y="351"/>
                  </a:lnTo>
                  <a:lnTo>
                    <a:pt x="6275" y="308"/>
                  </a:lnTo>
                  <a:lnTo>
                    <a:pt x="6319" y="264"/>
                  </a:lnTo>
                  <a:lnTo>
                    <a:pt x="6319" y="176"/>
                  </a:lnTo>
                  <a:lnTo>
                    <a:pt x="6275" y="132"/>
                  </a:lnTo>
                  <a:lnTo>
                    <a:pt x="6231" y="44"/>
                  </a:lnTo>
                  <a:lnTo>
                    <a:pt x="6188" y="44"/>
                  </a:lnTo>
                  <a:lnTo>
                    <a:pt x="6144" y="0"/>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1" name="Google Shape;4961;p91"/>
            <p:cNvSpPr/>
            <p:nvPr/>
          </p:nvSpPr>
          <p:spPr>
            <a:xfrm>
              <a:off x="5221850" y="2453250"/>
              <a:ext cx="110825" cy="55950"/>
            </a:xfrm>
            <a:custGeom>
              <a:rect b="b" l="l" r="r" t="t"/>
              <a:pathLst>
                <a:path extrusionOk="0" h="2238" w="4433">
                  <a:moveTo>
                    <a:pt x="4169" y="0"/>
                  </a:moveTo>
                  <a:lnTo>
                    <a:pt x="2107" y="1009"/>
                  </a:lnTo>
                  <a:lnTo>
                    <a:pt x="88" y="1931"/>
                  </a:lnTo>
                  <a:lnTo>
                    <a:pt x="44" y="1931"/>
                  </a:lnTo>
                  <a:lnTo>
                    <a:pt x="0" y="2019"/>
                  </a:lnTo>
                  <a:lnTo>
                    <a:pt x="0" y="2062"/>
                  </a:lnTo>
                  <a:lnTo>
                    <a:pt x="0" y="2150"/>
                  </a:lnTo>
                  <a:lnTo>
                    <a:pt x="88" y="2238"/>
                  </a:lnTo>
                  <a:lnTo>
                    <a:pt x="264" y="2238"/>
                  </a:lnTo>
                  <a:lnTo>
                    <a:pt x="2238" y="1317"/>
                  </a:lnTo>
                  <a:lnTo>
                    <a:pt x="4344" y="351"/>
                  </a:lnTo>
                  <a:lnTo>
                    <a:pt x="4388" y="307"/>
                  </a:lnTo>
                  <a:lnTo>
                    <a:pt x="4432" y="220"/>
                  </a:lnTo>
                  <a:lnTo>
                    <a:pt x="4432" y="176"/>
                  </a:lnTo>
                  <a:lnTo>
                    <a:pt x="4432" y="88"/>
                  </a:lnTo>
                  <a:lnTo>
                    <a:pt x="4388" y="44"/>
                  </a:lnTo>
                  <a:lnTo>
                    <a:pt x="4301" y="0"/>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2" name="Google Shape;4962;p91"/>
            <p:cNvSpPr/>
            <p:nvPr/>
          </p:nvSpPr>
          <p:spPr>
            <a:xfrm>
              <a:off x="2583525" y="3619350"/>
              <a:ext cx="11000" cy="43925"/>
            </a:xfrm>
            <a:custGeom>
              <a:rect b="b" l="l" r="r" t="t"/>
              <a:pathLst>
                <a:path extrusionOk="0" h="1757" w="440">
                  <a:moveTo>
                    <a:pt x="220" y="1"/>
                  </a:moveTo>
                  <a:lnTo>
                    <a:pt x="176" y="45"/>
                  </a:lnTo>
                  <a:lnTo>
                    <a:pt x="132" y="89"/>
                  </a:lnTo>
                  <a:lnTo>
                    <a:pt x="88" y="176"/>
                  </a:lnTo>
                  <a:lnTo>
                    <a:pt x="1" y="1581"/>
                  </a:lnTo>
                  <a:lnTo>
                    <a:pt x="1" y="1624"/>
                  </a:lnTo>
                  <a:lnTo>
                    <a:pt x="44" y="1668"/>
                  </a:lnTo>
                  <a:lnTo>
                    <a:pt x="88" y="1712"/>
                  </a:lnTo>
                  <a:lnTo>
                    <a:pt x="176" y="1756"/>
                  </a:lnTo>
                  <a:lnTo>
                    <a:pt x="308" y="1712"/>
                  </a:lnTo>
                  <a:lnTo>
                    <a:pt x="352" y="1581"/>
                  </a:lnTo>
                  <a:lnTo>
                    <a:pt x="439" y="176"/>
                  </a:lnTo>
                  <a:lnTo>
                    <a:pt x="439" y="133"/>
                  </a:lnTo>
                  <a:lnTo>
                    <a:pt x="395" y="45"/>
                  </a:lnTo>
                  <a:lnTo>
                    <a:pt x="352" y="1"/>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3" name="Google Shape;4963;p91"/>
            <p:cNvSpPr/>
            <p:nvPr/>
          </p:nvSpPr>
          <p:spPr>
            <a:xfrm>
              <a:off x="2531975" y="3816825"/>
              <a:ext cx="28550" cy="37325"/>
            </a:xfrm>
            <a:custGeom>
              <a:rect b="b" l="l" r="r" t="t"/>
              <a:pathLst>
                <a:path extrusionOk="0" h="1493" w="1142">
                  <a:moveTo>
                    <a:pt x="922" y="0"/>
                  </a:moveTo>
                  <a:lnTo>
                    <a:pt x="878" y="44"/>
                  </a:lnTo>
                  <a:lnTo>
                    <a:pt x="834" y="88"/>
                  </a:lnTo>
                  <a:lnTo>
                    <a:pt x="0" y="1229"/>
                  </a:lnTo>
                  <a:lnTo>
                    <a:pt x="0" y="1317"/>
                  </a:lnTo>
                  <a:lnTo>
                    <a:pt x="0" y="1361"/>
                  </a:lnTo>
                  <a:lnTo>
                    <a:pt x="0" y="1448"/>
                  </a:lnTo>
                  <a:lnTo>
                    <a:pt x="44" y="1492"/>
                  </a:lnTo>
                  <a:lnTo>
                    <a:pt x="263" y="1492"/>
                  </a:lnTo>
                  <a:lnTo>
                    <a:pt x="307" y="1448"/>
                  </a:lnTo>
                  <a:lnTo>
                    <a:pt x="1097" y="308"/>
                  </a:lnTo>
                  <a:lnTo>
                    <a:pt x="1141" y="220"/>
                  </a:lnTo>
                  <a:lnTo>
                    <a:pt x="1141" y="176"/>
                  </a:lnTo>
                  <a:lnTo>
                    <a:pt x="1097" y="88"/>
                  </a:lnTo>
                  <a:lnTo>
                    <a:pt x="1053" y="44"/>
                  </a:lnTo>
                  <a:lnTo>
                    <a:pt x="1009" y="0"/>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4" name="Google Shape;4964;p91"/>
            <p:cNvSpPr/>
            <p:nvPr/>
          </p:nvSpPr>
          <p:spPr>
            <a:xfrm>
              <a:off x="2790850" y="3734550"/>
              <a:ext cx="36250" cy="30725"/>
            </a:xfrm>
            <a:custGeom>
              <a:rect b="b" l="l" r="r" t="t"/>
              <a:pathLst>
                <a:path extrusionOk="0" h="1229" w="1450">
                  <a:moveTo>
                    <a:pt x="177" y="0"/>
                  </a:moveTo>
                  <a:lnTo>
                    <a:pt x="89" y="44"/>
                  </a:lnTo>
                  <a:lnTo>
                    <a:pt x="45" y="88"/>
                  </a:lnTo>
                  <a:lnTo>
                    <a:pt x="1" y="132"/>
                  </a:lnTo>
                  <a:lnTo>
                    <a:pt x="1" y="220"/>
                  </a:lnTo>
                  <a:lnTo>
                    <a:pt x="45" y="264"/>
                  </a:lnTo>
                  <a:lnTo>
                    <a:pt x="89" y="307"/>
                  </a:lnTo>
                  <a:lnTo>
                    <a:pt x="1186" y="1185"/>
                  </a:lnTo>
                  <a:lnTo>
                    <a:pt x="1274" y="1229"/>
                  </a:lnTo>
                  <a:lnTo>
                    <a:pt x="1361" y="1229"/>
                  </a:lnTo>
                  <a:lnTo>
                    <a:pt x="1405" y="1185"/>
                  </a:lnTo>
                  <a:lnTo>
                    <a:pt x="1449" y="1097"/>
                  </a:lnTo>
                  <a:lnTo>
                    <a:pt x="1449" y="1053"/>
                  </a:lnTo>
                  <a:lnTo>
                    <a:pt x="1449" y="966"/>
                  </a:lnTo>
                  <a:lnTo>
                    <a:pt x="1405" y="922"/>
                  </a:lnTo>
                  <a:lnTo>
                    <a:pt x="308" y="44"/>
                  </a:lnTo>
                  <a:lnTo>
                    <a:pt x="220" y="0"/>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5" name="Google Shape;4965;p91"/>
            <p:cNvSpPr/>
            <p:nvPr/>
          </p:nvSpPr>
          <p:spPr>
            <a:xfrm>
              <a:off x="2285150" y="4725150"/>
              <a:ext cx="47175" cy="14275"/>
            </a:xfrm>
            <a:custGeom>
              <a:rect b="b" l="l" r="r" t="t"/>
              <a:pathLst>
                <a:path extrusionOk="0" h="571" w="1887">
                  <a:moveTo>
                    <a:pt x="1668" y="0"/>
                  </a:moveTo>
                  <a:lnTo>
                    <a:pt x="132" y="220"/>
                  </a:lnTo>
                  <a:lnTo>
                    <a:pt x="88" y="220"/>
                  </a:lnTo>
                  <a:lnTo>
                    <a:pt x="0" y="264"/>
                  </a:lnTo>
                  <a:lnTo>
                    <a:pt x="0" y="351"/>
                  </a:lnTo>
                  <a:lnTo>
                    <a:pt x="0" y="395"/>
                  </a:lnTo>
                  <a:lnTo>
                    <a:pt x="44" y="527"/>
                  </a:lnTo>
                  <a:lnTo>
                    <a:pt x="176" y="571"/>
                  </a:lnTo>
                  <a:lnTo>
                    <a:pt x="1711" y="351"/>
                  </a:lnTo>
                  <a:lnTo>
                    <a:pt x="1799" y="351"/>
                  </a:lnTo>
                  <a:lnTo>
                    <a:pt x="1843" y="307"/>
                  </a:lnTo>
                  <a:lnTo>
                    <a:pt x="1887" y="220"/>
                  </a:lnTo>
                  <a:lnTo>
                    <a:pt x="1887" y="176"/>
                  </a:lnTo>
                  <a:lnTo>
                    <a:pt x="1843" y="88"/>
                  </a:lnTo>
                  <a:lnTo>
                    <a:pt x="1799" y="44"/>
                  </a:lnTo>
                  <a:lnTo>
                    <a:pt x="1755" y="0"/>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6" name="Google Shape;4966;p91"/>
            <p:cNvSpPr/>
            <p:nvPr/>
          </p:nvSpPr>
          <p:spPr>
            <a:xfrm>
              <a:off x="2232475" y="4129475"/>
              <a:ext cx="879825" cy="325825"/>
            </a:xfrm>
            <a:custGeom>
              <a:rect b="b" l="l" r="r" t="t"/>
              <a:pathLst>
                <a:path extrusionOk="0" h="13033" w="35193">
                  <a:moveTo>
                    <a:pt x="23828" y="0"/>
                  </a:moveTo>
                  <a:lnTo>
                    <a:pt x="22424" y="44"/>
                  </a:lnTo>
                  <a:lnTo>
                    <a:pt x="22336" y="44"/>
                  </a:lnTo>
                  <a:lnTo>
                    <a:pt x="21809" y="220"/>
                  </a:lnTo>
                  <a:lnTo>
                    <a:pt x="21766" y="220"/>
                  </a:lnTo>
                  <a:lnTo>
                    <a:pt x="20537" y="1317"/>
                  </a:lnTo>
                  <a:lnTo>
                    <a:pt x="19703" y="1931"/>
                  </a:lnTo>
                  <a:lnTo>
                    <a:pt x="19045" y="2501"/>
                  </a:lnTo>
                  <a:lnTo>
                    <a:pt x="17948" y="3423"/>
                  </a:lnTo>
                  <a:lnTo>
                    <a:pt x="17377" y="3906"/>
                  </a:lnTo>
                  <a:lnTo>
                    <a:pt x="16851" y="4344"/>
                  </a:lnTo>
                  <a:lnTo>
                    <a:pt x="16324" y="4695"/>
                  </a:lnTo>
                  <a:lnTo>
                    <a:pt x="15754" y="5003"/>
                  </a:lnTo>
                  <a:lnTo>
                    <a:pt x="15052" y="5266"/>
                  </a:lnTo>
                  <a:lnTo>
                    <a:pt x="14174" y="5485"/>
                  </a:lnTo>
                  <a:lnTo>
                    <a:pt x="13077" y="5749"/>
                  </a:lnTo>
                  <a:lnTo>
                    <a:pt x="11673" y="5968"/>
                  </a:lnTo>
                  <a:lnTo>
                    <a:pt x="11629" y="6012"/>
                  </a:lnTo>
                  <a:lnTo>
                    <a:pt x="10269" y="6626"/>
                  </a:lnTo>
                  <a:lnTo>
                    <a:pt x="10225" y="6670"/>
                  </a:lnTo>
                  <a:lnTo>
                    <a:pt x="9611" y="7240"/>
                  </a:lnTo>
                  <a:lnTo>
                    <a:pt x="9567" y="7284"/>
                  </a:lnTo>
                  <a:lnTo>
                    <a:pt x="8163" y="10093"/>
                  </a:lnTo>
                  <a:lnTo>
                    <a:pt x="7022" y="11541"/>
                  </a:lnTo>
                  <a:lnTo>
                    <a:pt x="5705" y="12506"/>
                  </a:lnTo>
                  <a:lnTo>
                    <a:pt x="5091" y="12682"/>
                  </a:lnTo>
                  <a:lnTo>
                    <a:pt x="3906" y="12506"/>
                  </a:lnTo>
                  <a:lnTo>
                    <a:pt x="1537" y="11848"/>
                  </a:lnTo>
                  <a:lnTo>
                    <a:pt x="264" y="11365"/>
                  </a:lnTo>
                  <a:lnTo>
                    <a:pt x="89" y="11365"/>
                  </a:lnTo>
                  <a:lnTo>
                    <a:pt x="45" y="11409"/>
                  </a:lnTo>
                  <a:lnTo>
                    <a:pt x="1" y="11497"/>
                  </a:lnTo>
                  <a:lnTo>
                    <a:pt x="1" y="11541"/>
                  </a:lnTo>
                  <a:lnTo>
                    <a:pt x="45" y="11629"/>
                  </a:lnTo>
                  <a:lnTo>
                    <a:pt x="45" y="11672"/>
                  </a:lnTo>
                  <a:lnTo>
                    <a:pt x="132" y="11716"/>
                  </a:lnTo>
                  <a:lnTo>
                    <a:pt x="1449" y="12155"/>
                  </a:lnTo>
                  <a:lnTo>
                    <a:pt x="3818" y="12857"/>
                  </a:lnTo>
                  <a:lnTo>
                    <a:pt x="3862" y="12857"/>
                  </a:lnTo>
                  <a:lnTo>
                    <a:pt x="5091" y="13033"/>
                  </a:lnTo>
                  <a:lnTo>
                    <a:pt x="5135" y="13033"/>
                  </a:lnTo>
                  <a:lnTo>
                    <a:pt x="5837" y="12857"/>
                  </a:lnTo>
                  <a:lnTo>
                    <a:pt x="5881" y="12813"/>
                  </a:lnTo>
                  <a:lnTo>
                    <a:pt x="7241" y="11804"/>
                  </a:lnTo>
                  <a:lnTo>
                    <a:pt x="7285" y="11760"/>
                  </a:lnTo>
                  <a:lnTo>
                    <a:pt x="8426" y="10312"/>
                  </a:lnTo>
                  <a:lnTo>
                    <a:pt x="8470" y="10268"/>
                  </a:lnTo>
                  <a:lnTo>
                    <a:pt x="9874" y="7504"/>
                  </a:lnTo>
                  <a:lnTo>
                    <a:pt x="10444" y="6933"/>
                  </a:lnTo>
                  <a:lnTo>
                    <a:pt x="11761" y="6319"/>
                  </a:lnTo>
                  <a:lnTo>
                    <a:pt x="13165" y="6056"/>
                  </a:lnTo>
                  <a:lnTo>
                    <a:pt x="14306" y="5836"/>
                  </a:lnTo>
                  <a:lnTo>
                    <a:pt x="15227" y="5573"/>
                  </a:lnTo>
                  <a:lnTo>
                    <a:pt x="15929" y="5266"/>
                  </a:lnTo>
                  <a:lnTo>
                    <a:pt x="16544" y="4959"/>
                  </a:lnTo>
                  <a:lnTo>
                    <a:pt x="17070" y="4608"/>
                  </a:lnTo>
                  <a:lnTo>
                    <a:pt x="17597" y="4213"/>
                  </a:lnTo>
                  <a:lnTo>
                    <a:pt x="18167" y="3686"/>
                  </a:lnTo>
                  <a:lnTo>
                    <a:pt x="19264" y="2765"/>
                  </a:lnTo>
                  <a:lnTo>
                    <a:pt x="19923" y="2194"/>
                  </a:lnTo>
                  <a:lnTo>
                    <a:pt x="20756" y="1580"/>
                  </a:lnTo>
                  <a:lnTo>
                    <a:pt x="21941" y="527"/>
                  </a:lnTo>
                  <a:lnTo>
                    <a:pt x="22424" y="395"/>
                  </a:lnTo>
                  <a:lnTo>
                    <a:pt x="23784" y="351"/>
                  </a:lnTo>
                  <a:lnTo>
                    <a:pt x="25144" y="351"/>
                  </a:lnTo>
                  <a:lnTo>
                    <a:pt x="26461" y="395"/>
                  </a:lnTo>
                  <a:lnTo>
                    <a:pt x="27733" y="527"/>
                  </a:lnTo>
                  <a:lnTo>
                    <a:pt x="28348" y="615"/>
                  </a:lnTo>
                  <a:lnTo>
                    <a:pt x="28962" y="746"/>
                  </a:lnTo>
                  <a:lnTo>
                    <a:pt x="29576" y="878"/>
                  </a:lnTo>
                  <a:lnTo>
                    <a:pt x="30191" y="1097"/>
                  </a:lnTo>
                  <a:lnTo>
                    <a:pt x="30805" y="1317"/>
                  </a:lnTo>
                  <a:lnTo>
                    <a:pt x="31419" y="1580"/>
                  </a:lnTo>
                  <a:lnTo>
                    <a:pt x="32034" y="1887"/>
                  </a:lnTo>
                  <a:lnTo>
                    <a:pt x="32648" y="2238"/>
                  </a:lnTo>
                  <a:lnTo>
                    <a:pt x="34271" y="3291"/>
                  </a:lnTo>
                  <a:lnTo>
                    <a:pt x="34886" y="3949"/>
                  </a:lnTo>
                  <a:lnTo>
                    <a:pt x="34930" y="3993"/>
                  </a:lnTo>
                  <a:lnTo>
                    <a:pt x="35017" y="4037"/>
                  </a:lnTo>
                  <a:lnTo>
                    <a:pt x="35061" y="3993"/>
                  </a:lnTo>
                  <a:lnTo>
                    <a:pt x="35105" y="3993"/>
                  </a:lnTo>
                  <a:lnTo>
                    <a:pt x="35149" y="3906"/>
                  </a:lnTo>
                  <a:lnTo>
                    <a:pt x="35193" y="3862"/>
                  </a:lnTo>
                  <a:lnTo>
                    <a:pt x="35193" y="3774"/>
                  </a:lnTo>
                  <a:lnTo>
                    <a:pt x="35149" y="3730"/>
                  </a:lnTo>
                  <a:lnTo>
                    <a:pt x="34491" y="3028"/>
                  </a:lnTo>
                  <a:lnTo>
                    <a:pt x="32823" y="1931"/>
                  </a:lnTo>
                  <a:lnTo>
                    <a:pt x="32209" y="1580"/>
                  </a:lnTo>
                  <a:lnTo>
                    <a:pt x="31595" y="1273"/>
                  </a:lnTo>
                  <a:lnTo>
                    <a:pt x="30980" y="966"/>
                  </a:lnTo>
                  <a:lnTo>
                    <a:pt x="30322" y="746"/>
                  </a:lnTo>
                  <a:lnTo>
                    <a:pt x="29708" y="571"/>
                  </a:lnTo>
                  <a:lnTo>
                    <a:pt x="29094" y="395"/>
                  </a:lnTo>
                  <a:lnTo>
                    <a:pt x="28435" y="264"/>
                  </a:lnTo>
                  <a:lnTo>
                    <a:pt x="27821" y="176"/>
                  </a:lnTo>
                  <a:lnTo>
                    <a:pt x="26505" y="44"/>
                  </a:lnTo>
                  <a:lnTo>
                    <a:pt x="25188" y="0"/>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7" name="Google Shape;4967;p91"/>
            <p:cNvSpPr/>
            <p:nvPr/>
          </p:nvSpPr>
          <p:spPr>
            <a:xfrm>
              <a:off x="2228100" y="4100950"/>
              <a:ext cx="934675" cy="336800"/>
            </a:xfrm>
            <a:custGeom>
              <a:rect b="b" l="l" r="r" t="t"/>
              <a:pathLst>
                <a:path extrusionOk="0" h="13472" w="37387">
                  <a:moveTo>
                    <a:pt x="29707" y="0"/>
                  </a:moveTo>
                  <a:lnTo>
                    <a:pt x="25539" y="44"/>
                  </a:lnTo>
                  <a:lnTo>
                    <a:pt x="22204" y="176"/>
                  </a:lnTo>
                  <a:lnTo>
                    <a:pt x="22160" y="176"/>
                  </a:lnTo>
                  <a:lnTo>
                    <a:pt x="21370" y="571"/>
                  </a:lnTo>
                  <a:lnTo>
                    <a:pt x="21282" y="615"/>
                  </a:lnTo>
                  <a:lnTo>
                    <a:pt x="20010" y="2063"/>
                  </a:lnTo>
                  <a:lnTo>
                    <a:pt x="18167" y="3599"/>
                  </a:lnTo>
                  <a:lnTo>
                    <a:pt x="16368" y="5090"/>
                  </a:lnTo>
                  <a:lnTo>
                    <a:pt x="15183" y="5573"/>
                  </a:lnTo>
                  <a:lnTo>
                    <a:pt x="14569" y="5793"/>
                  </a:lnTo>
                  <a:lnTo>
                    <a:pt x="13998" y="5924"/>
                  </a:lnTo>
                  <a:lnTo>
                    <a:pt x="12857" y="6144"/>
                  </a:lnTo>
                  <a:lnTo>
                    <a:pt x="12243" y="6231"/>
                  </a:lnTo>
                  <a:lnTo>
                    <a:pt x="11629" y="6363"/>
                  </a:lnTo>
                  <a:lnTo>
                    <a:pt x="11058" y="6539"/>
                  </a:lnTo>
                  <a:lnTo>
                    <a:pt x="10488" y="6758"/>
                  </a:lnTo>
                  <a:lnTo>
                    <a:pt x="10224" y="6890"/>
                  </a:lnTo>
                  <a:lnTo>
                    <a:pt x="9961" y="7065"/>
                  </a:lnTo>
                  <a:lnTo>
                    <a:pt x="9698" y="7284"/>
                  </a:lnTo>
                  <a:lnTo>
                    <a:pt x="9478" y="7504"/>
                  </a:lnTo>
                  <a:lnTo>
                    <a:pt x="9259" y="7767"/>
                  </a:lnTo>
                  <a:lnTo>
                    <a:pt x="8996" y="8118"/>
                  </a:lnTo>
                  <a:lnTo>
                    <a:pt x="8820" y="8469"/>
                  </a:lnTo>
                  <a:lnTo>
                    <a:pt x="8601" y="8820"/>
                  </a:lnTo>
                  <a:lnTo>
                    <a:pt x="6802" y="12506"/>
                  </a:lnTo>
                  <a:lnTo>
                    <a:pt x="5968" y="12813"/>
                  </a:lnTo>
                  <a:lnTo>
                    <a:pt x="4608" y="13121"/>
                  </a:lnTo>
                  <a:lnTo>
                    <a:pt x="3906" y="12989"/>
                  </a:lnTo>
                  <a:lnTo>
                    <a:pt x="1712" y="12155"/>
                  </a:lnTo>
                  <a:lnTo>
                    <a:pt x="220" y="11585"/>
                  </a:lnTo>
                  <a:lnTo>
                    <a:pt x="88" y="11585"/>
                  </a:lnTo>
                  <a:lnTo>
                    <a:pt x="44" y="11629"/>
                  </a:lnTo>
                  <a:lnTo>
                    <a:pt x="0" y="11716"/>
                  </a:lnTo>
                  <a:lnTo>
                    <a:pt x="0" y="11760"/>
                  </a:lnTo>
                  <a:lnTo>
                    <a:pt x="0" y="11848"/>
                  </a:lnTo>
                  <a:lnTo>
                    <a:pt x="44" y="11892"/>
                  </a:lnTo>
                  <a:lnTo>
                    <a:pt x="88" y="11936"/>
                  </a:lnTo>
                  <a:lnTo>
                    <a:pt x="1580" y="12506"/>
                  </a:lnTo>
                  <a:lnTo>
                    <a:pt x="3818" y="13296"/>
                  </a:lnTo>
                  <a:lnTo>
                    <a:pt x="4564" y="13472"/>
                  </a:lnTo>
                  <a:lnTo>
                    <a:pt x="4652" y="13472"/>
                  </a:lnTo>
                  <a:lnTo>
                    <a:pt x="6100" y="13121"/>
                  </a:lnTo>
                  <a:lnTo>
                    <a:pt x="6977" y="12813"/>
                  </a:lnTo>
                  <a:lnTo>
                    <a:pt x="7065" y="12726"/>
                  </a:lnTo>
                  <a:lnTo>
                    <a:pt x="8908" y="8996"/>
                  </a:lnTo>
                  <a:lnTo>
                    <a:pt x="9084" y="8645"/>
                  </a:lnTo>
                  <a:lnTo>
                    <a:pt x="9303" y="8294"/>
                  </a:lnTo>
                  <a:lnTo>
                    <a:pt x="9522" y="8030"/>
                  </a:lnTo>
                  <a:lnTo>
                    <a:pt x="9742" y="7767"/>
                  </a:lnTo>
                  <a:lnTo>
                    <a:pt x="9961" y="7548"/>
                  </a:lnTo>
                  <a:lnTo>
                    <a:pt x="10181" y="7372"/>
                  </a:lnTo>
                  <a:lnTo>
                    <a:pt x="10663" y="7065"/>
                  </a:lnTo>
                  <a:lnTo>
                    <a:pt x="11190" y="6846"/>
                  </a:lnTo>
                  <a:lnTo>
                    <a:pt x="11716" y="6670"/>
                  </a:lnTo>
                  <a:lnTo>
                    <a:pt x="12287" y="6582"/>
                  </a:lnTo>
                  <a:lnTo>
                    <a:pt x="12901" y="6495"/>
                  </a:lnTo>
                  <a:lnTo>
                    <a:pt x="14086" y="6275"/>
                  </a:lnTo>
                  <a:lnTo>
                    <a:pt x="14700" y="6144"/>
                  </a:lnTo>
                  <a:lnTo>
                    <a:pt x="15315" y="5924"/>
                  </a:lnTo>
                  <a:lnTo>
                    <a:pt x="16499" y="5398"/>
                  </a:lnTo>
                  <a:lnTo>
                    <a:pt x="16543" y="5354"/>
                  </a:lnTo>
                  <a:lnTo>
                    <a:pt x="18430" y="3862"/>
                  </a:lnTo>
                  <a:lnTo>
                    <a:pt x="20229" y="2326"/>
                  </a:lnTo>
                  <a:lnTo>
                    <a:pt x="20273" y="2326"/>
                  </a:lnTo>
                  <a:lnTo>
                    <a:pt x="21546" y="878"/>
                  </a:lnTo>
                  <a:lnTo>
                    <a:pt x="22248" y="527"/>
                  </a:lnTo>
                  <a:lnTo>
                    <a:pt x="25539" y="395"/>
                  </a:lnTo>
                  <a:lnTo>
                    <a:pt x="29664" y="351"/>
                  </a:lnTo>
                  <a:lnTo>
                    <a:pt x="33042" y="2282"/>
                  </a:lnTo>
                  <a:lnTo>
                    <a:pt x="34973" y="3642"/>
                  </a:lnTo>
                  <a:lnTo>
                    <a:pt x="36772" y="5222"/>
                  </a:lnTo>
                  <a:lnTo>
                    <a:pt x="36816" y="5222"/>
                  </a:lnTo>
                  <a:lnTo>
                    <a:pt x="37123" y="5398"/>
                  </a:lnTo>
                  <a:lnTo>
                    <a:pt x="37167" y="5442"/>
                  </a:lnTo>
                  <a:lnTo>
                    <a:pt x="37255" y="5442"/>
                  </a:lnTo>
                  <a:lnTo>
                    <a:pt x="37299" y="5398"/>
                  </a:lnTo>
                  <a:lnTo>
                    <a:pt x="37343" y="5354"/>
                  </a:lnTo>
                  <a:lnTo>
                    <a:pt x="37386" y="5310"/>
                  </a:lnTo>
                  <a:lnTo>
                    <a:pt x="37386" y="5222"/>
                  </a:lnTo>
                  <a:lnTo>
                    <a:pt x="37343" y="5178"/>
                  </a:lnTo>
                  <a:lnTo>
                    <a:pt x="37299" y="5134"/>
                  </a:lnTo>
                  <a:lnTo>
                    <a:pt x="36992" y="4959"/>
                  </a:lnTo>
                  <a:lnTo>
                    <a:pt x="35192" y="3379"/>
                  </a:lnTo>
                  <a:lnTo>
                    <a:pt x="35149" y="3335"/>
                  </a:lnTo>
                  <a:lnTo>
                    <a:pt x="33218" y="2019"/>
                  </a:lnTo>
                  <a:lnTo>
                    <a:pt x="29795" y="0"/>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8" name="Google Shape;4968;p91"/>
            <p:cNvSpPr/>
            <p:nvPr/>
          </p:nvSpPr>
          <p:spPr>
            <a:xfrm>
              <a:off x="2245650" y="4054875"/>
              <a:ext cx="1314250" cy="359850"/>
            </a:xfrm>
            <a:custGeom>
              <a:rect b="b" l="l" r="r" t="t"/>
              <a:pathLst>
                <a:path extrusionOk="0" h="14394" w="52570">
                  <a:moveTo>
                    <a:pt x="26680" y="0"/>
                  </a:moveTo>
                  <a:lnTo>
                    <a:pt x="24091" y="176"/>
                  </a:lnTo>
                  <a:lnTo>
                    <a:pt x="24047" y="220"/>
                  </a:lnTo>
                  <a:lnTo>
                    <a:pt x="22862" y="439"/>
                  </a:lnTo>
                  <a:lnTo>
                    <a:pt x="22818" y="439"/>
                  </a:lnTo>
                  <a:lnTo>
                    <a:pt x="22292" y="746"/>
                  </a:lnTo>
                  <a:lnTo>
                    <a:pt x="21019" y="834"/>
                  </a:lnTo>
                  <a:lnTo>
                    <a:pt x="20888" y="878"/>
                  </a:lnTo>
                  <a:lnTo>
                    <a:pt x="19659" y="2063"/>
                  </a:lnTo>
                  <a:lnTo>
                    <a:pt x="19615" y="2107"/>
                  </a:lnTo>
                  <a:lnTo>
                    <a:pt x="19045" y="3072"/>
                  </a:lnTo>
                  <a:lnTo>
                    <a:pt x="18167" y="3862"/>
                  </a:lnTo>
                  <a:lnTo>
                    <a:pt x="16280" y="5573"/>
                  </a:lnTo>
                  <a:lnTo>
                    <a:pt x="15095" y="6451"/>
                  </a:lnTo>
                  <a:lnTo>
                    <a:pt x="14349" y="6758"/>
                  </a:lnTo>
                  <a:lnTo>
                    <a:pt x="11322" y="7285"/>
                  </a:lnTo>
                  <a:lnTo>
                    <a:pt x="9566" y="7811"/>
                  </a:lnTo>
                  <a:lnTo>
                    <a:pt x="9522" y="7855"/>
                  </a:lnTo>
                  <a:lnTo>
                    <a:pt x="8645" y="8338"/>
                  </a:lnTo>
                  <a:lnTo>
                    <a:pt x="8601" y="8382"/>
                  </a:lnTo>
                  <a:lnTo>
                    <a:pt x="7855" y="9171"/>
                  </a:lnTo>
                  <a:lnTo>
                    <a:pt x="7811" y="9215"/>
                  </a:lnTo>
                  <a:lnTo>
                    <a:pt x="7197" y="10268"/>
                  </a:lnTo>
                  <a:lnTo>
                    <a:pt x="5705" y="13603"/>
                  </a:lnTo>
                  <a:lnTo>
                    <a:pt x="5091" y="13823"/>
                  </a:lnTo>
                  <a:lnTo>
                    <a:pt x="3862" y="14042"/>
                  </a:lnTo>
                  <a:lnTo>
                    <a:pt x="2940" y="13867"/>
                  </a:lnTo>
                  <a:lnTo>
                    <a:pt x="264" y="12857"/>
                  </a:lnTo>
                  <a:lnTo>
                    <a:pt x="132" y="12857"/>
                  </a:lnTo>
                  <a:lnTo>
                    <a:pt x="44" y="12901"/>
                  </a:lnTo>
                  <a:lnTo>
                    <a:pt x="44" y="12989"/>
                  </a:lnTo>
                  <a:lnTo>
                    <a:pt x="0" y="13033"/>
                  </a:lnTo>
                  <a:lnTo>
                    <a:pt x="44" y="13121"/>
                  </a:lnTo>
                  <a:lnTo>
                    <a:pt x="88" y="13164"/>
                  </a:lnTo>
                  <a:lnTo>
                    <a:pt x="132" y="13208"/>
                  </a:lnTo>
                  <a:lnTo>
                    <a:pt x="2853" y="14218"/>
                  </a:lnTo>
                  <a:lnTo>
                    <a:pt x="2896" y="14218"/>
                  </a:lnTo>
                  <a:lnTo>
                    <a:pt x="3818" y="14393"/>
                  </a:lnTo>
                  <a:lnTo>
                    <a:pt x="3862" y="14393"/>
                  </a:lnTo>
                  <a:lnTo>
                    <a:pt x="5178" y="14174"/>
                  </a:lnTo>
                  <a:lnTo>
                    <a:pt x="5880" y="13867"/>
                  </a:lnTo>
                  <a:lnTo>
                    <a:pt x="6012" y="13779"/>
                  </a:lnTo>
                  <a:lnTo>
                    <a:pt x="7504" y="10400"/>
                  </a:lnTo>
                  <a:lnTo>
                    <a:pt x="8118" y="9391"/>
                  </a:lnTo>
                  <a:lnTo>
                    <a:pt x="8820" y="8645"/>
                  </a:lnTo>
                  <a:lnTo>
                    <a:pt x="9698" y="8162"/>
                  </a:lnTo>
                  <a:lnTo>
                    <a:pt x="11409" y="7636"/>
                  </a:lnTo>
                  <a:lnTo>
                    <a:pt x="14437" y="7065"/>
                  </a:lnTo>
                  <a:lnTo>
                    <a:pt x="14481" y="7065"/>
                  </a:lnTo>
                  <a:lnTo>
                    <a:pt x="15227" y="6758"/>
                  </a:lnTo>
                  <a:lnTo>
                    <a:pt x="15271" y="6714"/>
                  </a:lnTo>
                  <a:lnTo>
                    <a:pt x="16499" y="5880"/>
                  </a:lnTo>
                  <a:lnTo>
                    <a:pt x="18386" y="4125"/>
                  </a:lnTo>
                  <a:lnTo>
                    <a:pt x="19264" y="3291"/>
                  </a:lnTo>
                  <a:lnTo>
                    <a:pt x="19308" y="3291"/>
                  </a:lnTo>
                  <a:lnTo>
                    <a:pt x="19922" y="2326"/>
                  </a:lnTo>
                  <a:lnTo>
                    <a:pt x="21107" y="1185"/>
                  </a:lnTo>
                  <a:lnTo>
                    <a:pt x="22336" y="1054"/>
                  </a:lnTo>
                  <a:lnTo>
                    <a:pt x="22423" y="1054"/>
                  </a:lnTo>
                  <a:lnTo>
                    <a:pt x="22950" y="790"/>
                  </a:lnTo>
                  <a:lnTo>
                    <a:pt x="24135" y="527"/>
                  </a:lnTo>
                  <a:lnTo>
                    <a:pt x="26680" y="351"/>
                  </a:lnTo>
                  <a:lnTo>
                    <a:pt x="28128" y="527"/>
                  </a:lnTo>
                  <a:lnTo>
                    <a:pt x="28874" y="746"/>
                  </a:lnTo>
                  <a:lnTo>
                    <a:pt x="31024" y="2019"/>
                  </a:lnTo>
                  <a:lnTo>
                    <a:pt x="33042" y="3335"/>
                  </a:lnTo>
                  <a:lnTo>
                    <a:pt x="34710" y="4476"/>
                  </a:lnTo>
                  <a:lnTo>
                    <a:pt x="35719" y="5661"/>
                  </a:lnTo>
                  <a:lnTo>
                    <a:pt x="35763" y="5661"/>
                  </a:lnTo>
                  <a:lnTo>
                    <a:pt x="37079" y="6846"/>
                  </a:lnTo>
                  <a:lnTo>
                    <a:pt x="37123" y="6890"/>
                  </a:lnTo>
                  <a:lnTo>
                    <a:pt x="39493" y="8118"/>
                  </a:lnTo>
                  <a:lnTo>
                    <a:pt x="42740" y="9215"/>
                  </a:lnTo>
                  <a:lnTo>
                    <a:pt x="44407" y="9698"/>
                  </a:lnTo>
                  <a:lnTo>
                    <a:pt x="44451" y="9698"/>
                  </a:lnTo>
                  <a:lnTo>
                    <a:pt x="48620" y="10093"/>
                  </a:lnTo>
                  <a:lnTo>
                    <a:pt x="49673" y="10137"/>
                  </a:lnTo>
                  <a:lnTo>
                    <a:pt x="51867" y="9961"/>
                  </a:lnTo>
                  <a:lnTo>
                    <a:pt x="51911" y="9961"/>
                  </a:lnTo>
                  <a:lnTo>
                    <a:pt x="52438" y="9786"/>
                  </a:lnTo>
                  <a:lnTo>
                    <a:pt x="52525" y="9742"/>
                  </a:lnTo>
                  <a:lnTo>
                    <a:pt x="52569" y="9654"/>
                  </a:lnTo>
                  <a:lnTo>
                    <a:pt x="52569" y="9610"/>
                  </a:lnTo>
                  <a:lnTo>
                    <a:pt x="52569" y="9522"/>
                  </a:lnTo>
                  <a:lnTo>
                    <a:pt x="52525" y="9479"/>
                  </a:lnTo>
                  <a:lnTo>
                    <a:pt x="52481" y="9435"/>
                  </a:lnTo>
                  <a:lnTo>
                    <a:pt x="52350" y="9435"/>
                  </a:lnTo>
                  <a:lnTo>
                    <a:pt x="51823" y="9610"/>
                  </a:lnTo>
                  <a:lnTo>
                    <a:pt x="49673" y="9786"/>
                  </a:lnTo>
                  <a:lnTo>
                    <a:pt x="48620" y="9742"/>
                  </a:lnTo>
                  <a:lnTo>
                    <a:pt x="44495" y="9347"/>
                  </a:lnTo>
                  <a:lnTo>
                    <a:pt x="42872" y="8864"/>
                  </a:lnTo>
                  <a:lnTo>
                    <a:pt x="39624" y="7811"/>
                  </a:lnTo>
                  <a:lnTo>
                    <a:pt x="37299" y="6582"/>
                  </a:lnTo>
                  <a:lnTo>
                    <a:pt x="35982" y="5398"/>
                  </a:lnTo>
                  <a:lnTo>
                    <a:pt x="34929" y="4213"/>
                  </a:lnTo>
                  <a:lnTo>
                    <a:pt x="34885" y="4169"/>
                  </a:lnTo>
                  <a:lnTo>
                    <a:pt x="33218" y="3028"/>
                  </a:lnTo>
                  <a:lnTo>
                    <a:pt x="31199" y="1712"/>
                  </a:lnTo>
                  <a:lnTo>
                    <a:pt x="29049" y="439"/>
                  </a:lnTo>
                  <a:lnTo>
                    <a:pt x="29005" y="395"/>
                  </a:lnTo>
                  <a:lnTo>
                    <a:pt x="28216" y="176"/>
                  </a:lnTo>
                  <a:lnTo>
                    <a:pt x="28172" y="176"/>
                  </a:lnTo>
                  <a:lnTo>
                    <a:pt x="26724" y="0"/>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9" name="Google Shape;4969;p91"/>
            <p:cNvSpPr/>
            <p:nvPr/>
          </p:nvSpPr>
          <p:spPr>
            <a:xfrm>
              <a:off x="2252225" y="4008800"/>
              <a:ext cx="1328500" cy="378500"/>
            </a:xfrm>
            <a:custGeom>
              <a:rect b="b" l="l" r="r" t="t"/>
              <a:pathLst>
                <a:path extrusionOk="0" h="15140" w="53140">
                  <a:moveTo>
                    <a:pt x="24749" y="0"/>
                  </a:moveTo>
                  <a:lnTo>
                    <a:pt x="22643" y="483"/>
                  </a:lnTo>
                  <a:lnTo>
                    <a:pt x="22599" y="527"/>
                  </a:lnTo>
                  <a:lnTo>
                    <a:pt x="20054" y="1448"/>
                  </a:lnTo>
                  <a:lnTo>
                    <a:pt x="19966" y="1492"/>
                  </a:lnTo>
                  <a:lnTo>
                    <a:pt x="18650" y="3291"/>
                  </a:lnTo>
                  <a:lnTo>
                    <a:pt x="17992" y="4520"/>
                  </a:lnTo>
                  <a:lnTo>
                    <a:pt x="17290" y="5310"/>
                  </a:lnTo>
                  <a:lnTo>
                    <a:pt x="15490" y="6977"/>
                  </a:lnTo>
                  <a:lnTo>
                    <a:pt x="14437" y="7679"/>
                  </a:lnTo>
                  <a:lnTo>
                    <a:pt x="13779" y="7899"/>
                  </a:lnTo>
                  <a:lnTo>
                    <a:pt x="9918" y="8601"/>
                  </a:lnTo>
                  <a:lnTo>
                    <a:pt x="9874" y="8601"/>
                  </a:lnTo>
                  <a:lnTo>
                    <a:pt x="8908" y="8996"/>
                  </a:lnTo>
                  <a:lnTo>
                    <a:pt x="8865" y="8996"/>
                  </a:lnTo>
                  <a:lnTo>
                    <a:pt x="7855" y="9566"/>
                  </a:lnTo>
                  <a:lnTo>
                    <a:pt x="7811" y="9610"/>
                  </a:lnTo>
                  <a:lnTo>
                    <a:pt x="6934" y="10444"/>
                  </a:lnTo>
                  <a:lnTo>
                    <a:pt x="6890" y="10488"/>
                  </a:lnTo>
                  <a:lnTo>
                    <a:pt x="6188" y="11716"/>
                  </a:lnTo>
                  <a:lnTo>
                    <a:pt x="5091" y="14700"/>
                  </a:lnTo>
                  <a:lnTo>
                    <a:pt x="2458" y="14788"/>
                  </a:lnTo>
                  <a:lnTo>
                    <a:pt x="220" y="13954"/>
                  </a:lnTo>
                  <a:lnTo>
                    <a:pt x="176" y="13954"/>
                  </a:lnTo>
                  <a:lnTo>
                    <a:pt x="88" y="13998"/>
                  </a:lnTo>
                  <a:lnTo>
                    <a:pt x="45" y="13998"/>
                  </a:lnTo>
                  <a:lnTo>
                    <a:pt x="1" y="14086"/>
                  </a:lnTo>
                  <a:lnTo>
                    <a:pt x="1" y="14130"/>
                  </a:lnTo>
                  <a:lnTo>
                    <a:pt x="1" y="14218"/>
                  </a:lnTo>
                  <a:lnTo>
                    <a:pt x="45" y="14262"/>
                  </a:lnTo>
                  <a:lnTo>
                    <a:pt x="132" y="14305"/>
                  </a:lnTo>
                  <a:lnTo>
                    <a:pt x="2370" y="15139"/>
                  </a:lnTo>
                  <a:lnTo>
                    <a:pt x="2458" y="15139"/>
                  </a:lnTo>
                  <a:lnTo>
                    <a:pt x="5222" y="15051"/>
                  </a:lnTo>
                  <a:lnTo>
                    <a:pt x="5310" y="15007"/>
                  </a:lnTo>
                  <a:lnTo>
                    <a:pt x="5398" y="14920"/>
                  </a:lnTo>
                  <a:lnTo>
                    <a:pt x="6495" y="11848"/>
                  </a:lnTo>
                  <a:lnTo>
                    <a:pt x="7197" y="10707"/>
                  </a:lnTo>
                  <a:lnTo>
                    <a:pt x="8075" y="9873"/>
                  </a:lnTo>
                  <a:lnTo>
                    <a:pt x="9040" y="9303"/>
                  </a:lnTo>
                  <a:lnTo>
                    <a:pt x="10005" y="8952"/>
                  </a:lnTo>
                  <a:lnTo>
                    <a:pt x="13867" y="8250"/>
                  </a:lnTo>
                  <a:lnTo>
                    <a:pt x="14569" y="8031"/>
                  </a:lnTo>
                  <a:lnTo>
                    <a:pt x="14613" y="7987"/>
                  </a:lnTo>
                  <a:lnTo>
                    <a:pt x="15666" y="7241"/>
                  </a:lnTo>
                  <a:lnTo>
                    <a:pt x="15710" y="7241"/>
                  </a:lnTo>
                  <a:lnTo>
                    <a:pt x="17553" y="5573"/>
                  </a:lnTo>
                  <a:lnTo>
                    <a:pt x="17553" y="5529"/>
                  </a:lnTo>
                  <a:lnTo>
                    <a:pt x="18255" y="4739"/>
                  </a:lnTo>
                  <a:lnTo>
                    <a:pt x="18299" y="4696"/>
                  </a:lnTo>
                  <a:lnTo>
                    <a:pt x="18957" y="3467"/>
                  </a:lnTo>
                  <a:lnTo>
                    <a:pt x="20230" y="1756"/>
                  </a:lnTo>
                  <a:lnTo>
                    <a:pt x="22731" y="834"/>
                  </a:lnTo>
                  <a:lnTo>
                    <a:pt x="24793" y="351"/>
                  </a:lnTo>
                  <a:lnTo>
                    <a:pt x="25320" y="351"/>
                  </a:lnTo>
                  <a:lnTo>
                    <a:pt x="27996" y="1054"/>
                  </a:lnTo>
                  <a:lnTo>
                    <a:pt x="31507" y="2940"/>
                  </a:lnTo>
                  <a:lnTo>
                    <a:pt x="33789" y="4345"/>
                  </a:lnTo>
                  <a:lnTo>
                    <a:pt x="35544" y="5134"/>
                  </a:lnTo>
                  <a:lnTo>
                    <a:pt x="36992" y="6582"/>
                  </a:lnTo>
                  <a:lnTo>
                    <a:pt x="39142" y="8118"/>
                  </a:lnTo>
                  <a:lnTo>
                    <a:pt x="40107" y="9171"/>
                  </a:lnTo>
                  <a:lnTo>
                    <a:pt x="40151" y="9259"/>
                  </a:lnTo>
                  <a:lnTo>
                    <a:pt x="42696" y="10181"/>
                  </a:lnTo>
                  <a:lnTo>
                    <a:pt x="44671" y="10751"/>
                  </a:lnTo>
                  <a:lnTo>
                    <a:pt x="44715" y="10751"/>
                  </a:lnTo>
                  <a:lnTo>
                    <a:pt x="48752" y="11146"/>
                  </a:lnTo>
                  <a:lnTo>
                    <a:pt x="48796" y="11190"/>
                  </a:lnTo>
                  <a:lnTo>
                    <a:pt x="51341" y="11058"/>
                  </a:lnTo>
                  <a:lnTo>
                    <a:pt x="52087" y="11190"/>
                  </a:lnTo>
                  <a:lnTo>
                    <a:pt x="52175" y="11190"/>
                  </a:lnTo>
                  <a:lnTo>
                    <a:pt x="53008" y="10927"/>
                  </a:lnTo>
                  <a:lnTo>
                    <a:pt x="53096" y="10883"/>
                  </a:lnTo>
                  <a:lnTo>
                    <a:pt x="53140" y="10839"/>
                  </a:lnTo>
                  <a:lnTo>
                    <a:pt x="53140" y="10751"/>
                  </a:lnTo>
                  <a:lnTo>
                    <a:pt x="53140" y="10707"/>
                  </a:lnTo>
                  <a:lnTo>
                    <a:pt x="53096" y="10619"/>
                  </a:lnTo>
                  <a:lnTo>
                    <a:pt x="53052" y="10576"/>
                  </a:lnTo>
                  <a:lnTo>
                    <a:pt x="52921" y="10576"/>
                  </a:lnTo>
                  <a:lnTo>
                    <a:pt x="52087" y="10839"/>
                  </a:lnTo>
                  <a:lnTo>
                    <a:pt x="51385" y="10707"/>
                  </a:lnTo>
                  <a:lnTo>
                    <a:pt x="51341" y="10707"/>
                  </a:lnTo>
                  <a:lnTo>
                    <a:pt x="48796" y="10839"/>
                  </a:lnTo>
                  <a:lnTo>
                    <a:pt x="44759" y="10400"/>
                  </a:lnTo>
                  <a:lnTo>
                    <a:pt x="42828" y="9830"/>
                  </a:lnTo>
                  <a:lnTo>
                    <a:pt x="40327" y="8908"/>
                  </a:lnTo>
                  <a:lnTo>
                    <a:pt x="39361" y="7855"/>
                  </a:lnTo>
                  <a:lnTo>
                    <a:pt x="37211" y="6319"/>
                  </a:lnTo>
                  <a:lnTo>
                    <a:pt x="35763" y="4871"/>
                  </a:lnTo>
                  <a:lnTo>
                    <a:pt x="35719" y="4827"/>
                  </a:lnTo>
                  <a:lnTo>
                    <a:pt x="33964" y="4037"/>
                  </a:lnTo>
                  <a:lnTo>
                    <a:pt x="31682" y="2633"/>
                  </a:lnTo>
                  <a:lnTo>
                    <a:pt x="28128" y="702"/>
                  </a:lnTo>
                  <a:lnTo>
                    <a:pt x="25364" y="0"/>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0" name="Google Shape;4970;p91"/>
            <p:cNvSpPr/>
            <p:nvPr/>
          </p:nvSpPr>
          <p:spPr>
            <a:xfrm>
              <a:off x="2104125" y="4481600"/>
              <a:ext cx="42825" cy="15400"/>
            </a:xfrm>
            <a:custGeom>
              <a:rect b="b" l="l" r="r" t="t"/>
              <a:pathLst>
                <a:path extrusionOk="0" h="616" w="1713">
                  <a:moveTo>
                    <a:pt x="132" y="1"/>
                  </a:moveTo>
                  <a:lnTo>
                    <a:pt x="45" y="45"/>
                  </a:lnTo>
                  <a:lnTo>
                    <a:pt x="1" y="89"/>
                  </a:lnTo>
                  <a:lnTo>
                    <a:pt x="1" y="132"/>
                  </a:lnTo>
                  <a:lnTo>
                    <a:pt x="1" y="220"/>
                  </a:lnTo>
                  <a:lnTo>
                    <a:pt x="1" y="264"/>
                  </a:lnTo>
                  <a:lnTo>
                    <a:pt x="45" y="308"/>
                  </a:lnTo>
                  <a:lnTo>
                    <a:pt x="132" y="352"/>
                  </a:lnTo>
                  <a:lnTo>
                    <a:pt x="1493" y="615"/>
                  </a:lnTo>
                  <a:lnTo>
                    <a:pt x="1537" y="615"/>
                  </a:lnTo>
                  <a:lnTo>
                    <a:pt x="1668" y="571"/>
                  </a:lnTo>
                  <a:lnTo>
                    <a:pt x="1712" y="484"/>
                  </a:lnTo>
                  <a:lnTo>
                    <a:pt x="1712" y="440"/>
                  </a:lnTo>
                  <a:lnTo>
                    <a:pt x="1668" y="352"/>
                  </a:lnTo>
                  <a:lnTo>
                    <a:pt x="1624" y="308"/>
                  </a:lnTo>
                  <a:lnTo>
                    <a:pt x="1580" y="264"/>
                  </a:lnTo>
                  <a:lnTo>
                    <a:pt x="176" y="1"/>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1" name="Google Shape;4971;p91"/>
            <p:cNvSpPr/>
            <p:nvPr/>
          </p:nvSpPr>
          <p:spPr>
            <a:xfrm>
              <a:off x="2084375" y="4455275"/>
              <a:ext cx="138250" cy="42825"/>
            </a:xfrm>
            <a:custGeom>
              <a:rect b="b" l="l" r="r" t="t"/>
              <a:pathLst>
                <a:path extrusionOk="0" h="1713" w="5530">
                  <a:moveTo>
                    <a:pt x="659" y="1"/>
                  </a:moveTo>
                  <a:lnTo>
                    <a:pt x="133" y="132"/>
                  </a:lnTo>
                  <a:lnTo>
                    <a:pt x="45" y="176"/>
                  </a:lnTo>
                  <a:lnTo>
                    <a:pt x="1" y="220"/>
                  </a:lnTo>
                  <a:lnTo>
                    <a:pt x="1" y="264"/>
                  </a:lnTo>
                  <a:lnTo>
                    <a:pt x="1" y="352"/>
                  </a:lnTo>
                  <a:lnTo>
                    <a:pt x="1" y="396"/>
                  </a:lnTo>
                  <a:lnTo>
                    <a:pt x="89" y="439"/>
                  </a:lnTo>
                  <a:lnTo>
                    <a:pt x="133" y="483"/>
                  </a:lnTo>
                  <a:lnTo>
                    <a:pt x="220" y="483"/>
                  </a:lnTo>
                  <a:lnTo>
                    <a:pt x="703" y="352"/>
                  </a:lnTo>
                  <a:lnTo>
                    <a:pt x="3029" y="1142"/>
                  </a:lnTo>
                  <a:lnTo>
                    <a:pt x="5310" y="1712"/>
                  </a:lnTo>
                  <a:lnTo>
                    <a:pt x="5354" y="1712"/>
                  </a:lnTo>
                  <a:lnTo>
                    <a:pt x="5442" y="1668"/>
                  </a:lnTo>
                  <a:lnTo>
                    <a:pt x="5530" y="1580"/>
                  </a:lnTo>
                  <a:lnTo>
                    <a:pt x="5530" y="1493"/>
                  </a:lnTo>
                  <a:lnTo>
                    <a:pt x="5486" y="1449"/>
                  </a:lnTo>
                  <a:lnTo>
                    <a:pt x="5442" y="1405"/>
                  </a:lnTo>
                  <a:lnTo>
                    <a:pt x="5398" y="1361"/>
                  </a:lnTo>
                  <a:lnTo>
                    <a:pt x="3116" y="791"/>
                  </a:lnTo>
                  <a:lnTo>
                    <a:pt x="747" y="1"/>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2" name="Google Shape;4972;p91"/>
            <p:cNvSpPr/>
            <p:nvPr/>
          </p:nvSpPr>
          <p:spPr>
            <a:xfrm>
              <a:off x="2080000" y="4434425"/>
              <a:ext cx="208450" cy="60375"/>
            </a:xfrm>
            <a:custGeom>
              <a:rect b="b" l="l" r="r" t="t"/>
              <a:pathLst>
                <a:path extrusionOk="0" h="2415" w="8338">
                  <a:moveTo>
                    <a:pt x="1317" y="1"/>
                  </a:moveTo>
                  <a:lnTo>
                    <a:pt x="527" y="176"/>
                  </a:lnTo>
                  <a:lnTo>
                    <a:pt x="483" y="176"/>
                  </a:lnTo>
                  <a:lnTo>
                    <a:pt x="132" y="308"/>
                  </a:lnTo>
                  <a:lnTo>
                    <a:pt x="44" y="352"/>
                  </a:lnTo>
                  <a:lnTo>
                    <a:pt x="44" y="396"/>
                  </a:lnTo>
                  <a:lnTo>
                    <a:pt x="0" y="484"/>
                  </a:lnTo>
                  <a:lnTo>
                    <a:pt x="44" y="528"/>
                  </a:lnTo>
                  <a:lnTo>
                    <a:pt x="44" y="571"/>
                  </a:lnTo>
                  <a:lnTo>
                    <a:pt x="132" y="615"/>
                  </a:lnTo>
                  <a:lnTo>
                    <a:pt x="176" y="659"/>
                  </a:lnTo>
                  <a:lnTo>
                    <a:pt x="264" y="615"/>
                  </a:lnTo>
                  <a:lnTo>
                    <a:pt x="571" y="484"/>
                  </a:lnTo>
                  <a:lnTo>
                    <a:pt x="1361" y="352"/>
                  </a:lnTo>
                  <a:lnTo>
                    <a:pt x="3511" y="922"/>
                  </a:lnTo>
                  <a:lnTo>
                    <a:pt x="5837" y="1844"/>
                  </a:lnTo>
                  <a:lnTo>
                    <a:pt x="7723" y="2371"/>
                  </a:lnTo>
                  <a:lnTo>
                    <a:pt x="8162" y="2414"/>
                  </a:lnTo>
                  <a:lnTo>
                    <a:pt x="8206" y="2414"/>
                  </a:lnTo>
                  <a:lnTo>
                    <a:pt x="8294" y="2371"/>
                  </a:lnTo>
                  <a:lnTo>
                    <a:pt x="8338" y="2283"/>
                  </a:lnTo>
                  <a:lnTo>
                    <a:pt x="8338" y="2195"/>
                  </a:lnTo>
                  <a:lnTo>
                    <a:pt x="8338" y="2151"/>
                  </a:lnTo>
                  <a:lnTo>
                    <a:pt x="8294" y="2107"/>
                  </a:lnTo>
                  <a:lnTo>
                    <a:pt x="8206" y="2063"/>
                  </a:lnTo>
                  <a:lnTo>
                    <a:pt x="7811" y="2019"/>
                  </a:lnTo>
                  <a:lnTo>
                    <a:pt x="5968" y="1537"/>
                  </a:lnTo>
                  <a:lnTo>
                    <a:pt x="3642" y="571"/>
                  </a:lnTo>
                  <a:lnTo>
                    <a:pt x="3599" y="571"/>
                  </a:lnTo>
                  <a:lnTo>
                    <a:pt x="1405" y="45"/>
                  </a:lnTo>
                  <a:lnTo>
                    <a:pt x="1317" y="1"/>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3" name="Google Shape;4973;p91"/>
            <p:cNvSpPr/>
            <p:nvPr/>
          </p:nvSpPr>
          <p:spPr>
            <a:xfrm>
              <a:off x="2060250" y="4419075"/>
              <a:ext cx="269900" cy="66950"/>
            </a:xfrm>
            <a:custGeom>
              <a:rect b="b" l="l" r="r" t="t"/>
              <a:pathLst>
                <a:path extrusionOk="0" h="2678" w="10796">
                  <a:moveTo>
                    <a:pt x="3072" y="1"/>
                  </a:moveTo>
                  <a:lnTo>
                    <a:pt x="1536" y="264"/>
                  </a:lnTo>
                  <a:lnTo>
                    <a:pt x="176" y="483"/>
                  </a:lnTo>
                  <a:lnTo>
                    <a:pt x="88" y="483"/>
                  </a:lnTo>
                  <a:lnTo>
                    <a:pt x="44" y="571"/>
                  </a:lnTo>
                  <a:lnTo>
                    <a:pt x="1" y="615"/>
                  </a:lnTo>
                  <a:lnTo>
                    <a:pt x="1" y="659"/>
                  </a:lnTo>
                  <a:lnTo>
                    <a:pt x="44" y="747"/>
                  </a:lnTo>
                  <a:lnTo>
                    <a:pt x="88" y="790"/>
                  </a:lnTo>
                  <a:lnTo>
                    <a:pt x="132" y="834"/>
                  </a:lnTo>
                  <a:lnTo>
                    <a:pt x="220" y="834"/>
                  </a:lnTo>
                  <a:lnTo>
                    <a:pt x="1580" y="615"/>
                  </a:lnTo>
                  <a:lnTo>
                    <a:pt x="3116" y="396"/>
                  </a:lnTo>
                  <a:lnTo>
                    <a:pt x="5617" y="1229"/>
                  </a:lnTo>
                  <a:lnTo>
                    <a:pt x="7899" y="1887"/>
                  </a:lnTo>
                  <a:lnTo>
                    <a:pt x="9698" y="2546"/>
                  </a:lnTo>
                  <a:lnTo>
                    <a:pt x="9742" y="2546"/>
                  </a:lnTo>
                  <a:lnTo>
                    <a:pt x="10576" y="2677"/>
                  </a:lnTo>
                  <a:lnTo>
                    <a:pt x="10620" y="2677"/>
                  </a:lnTo>
                  <a:lnTo>
                    <a:pt x="10751" y="2633"/>
                  </a:lnTo>
                  <a:lnTo>
                    <a:pt x="10795" y="2502"/>
                  </a:lnTo>
                  <a:lnTo>
                    <a:pt x="10795" y="2458"/>
                  </a:lnTo>
                  <a:lnTo>
                    <a:pt x="10751" y="2370"/>
                  </a:lnTo>
                  <a:lnTo>
                    <a:pt x="10707" y="2326"/>
                  </a:lnTo>
                  <a:lnTo>
                    <a:pt x="10664" y="2326"/>
                  </a:lnTo>
                  <a:lnTo>
                    <a:pt x="9830" y="2195"/>
                  </a:lnTo>
                  <a:lnTo>
                    <a:pt x="7987" y="1536"/>
                  </a:lnTo>
                  <a:lnTo>
                    <a:pt x="5749" y="878"/>
                  </a:lnTo>
                  <a:lnTo>
                    <a:pt x="3160" y="45"/>
                  </a:lnTo>
                  <a:lnTo>
                    <a:pt x="3072" y="1"/>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4" name="Google Shape;4974;p91"/>
            <p:cNvSpPr/>
            <p:nvPr/>
          </p:nvSpPr>
          <p:spPr>
            <a:xfrm>
              <a:off x="1951650" y="4680175"/>
              <a:ext cx="528775" cy="40600"/>
            </a:xfrm>
            <a:custGeom>
              <a:rect b="b" l="l" r="r" t="t"/>
              <a:pathLst>
                <a:path extrusionOk="0" h="1624" w="21151">
                  <a:moveTo>
                    <a:pt x="20975" y="0"/>
                  </a:moveTo>
                  <a:lnTo>
                    <a:pt x="16807" y="132"/>
                  </a:lnTo>
                  <a:lnTo>
                    <a:pt x="16719" y="176"/>
                  </a:lnTo>
                  <a:lnTo>
                    <a:pt x="15578" y="702"/>
                  </a:lnTo>
                  <a:lnTo>
                    <a:pt x="11146" y="527"/>
                  </a:lnTo>
                  <a:lnTo>
                    <a:pt x="8733" y="527"/>
                  </a:lnTo>
                  <a:lnTo>
                    <a:pt x="6188" y="790"/>
                  </a:lnTo>
                  <a:lnTo>
                    <a:pt x="3116" y="1097"/>
                  </a:lnTo>
                  <a:lnTo>
                    <a:pt x="878" y="966"/>
                  </a:lnTo>
                  <a:lnTo>
                    <a:pt x="790" y="1009"/>
                  </a:lnTo>
                  <a:lnTo>
                    <a:pt x="132" y="1273"/>
                  </a:lnTo>
                  <a:lnTo>
                    <a:pt x="44" y="1317"/>
                  </a:lnTo>
                  <a:lnTo>
                    <a:pt x="0" y="1404"/>
                  </a:lnTo>
                  <a:lnTo>
                    <a:pt x="0" y="1448"/>
                  </a:lnTo>
                  <a:lnTo>
                    <a:pt x="0" y="1536"/>
                  </a:lnTo>
                  <a:lnTo>
                    <a:pt x="88" y="1580"/>
                  </a:lnTo>
                  <a:lnTo>
                    <a:pt x="176" y="1624"/>
                  </a:lnTo>
                  <a:lnTo>
                    <a:pt x="264" y="1624"/>
                  </a:lnTo>
                  <a:lnTo>
                    <a:pt x="878" y="1317"/>
                  </a:lnTo>
                  <a:lnTo>
                    <a:pt x="3116" y="1448"/>
                  </a:lnTo>
                  <a:lnTo>
                    <a:pt x="3160" y="1448"/>
                  </a:lnTo>
                  <a:lnTo>
                    <a:pt x="6231" y="1141"/>
                  </a:lnTo>
                  <a:lnTo>
                    <a:pt x="8733" y="878"/>
                  </a:lnTo>
                  <a:lnTo>
                    <a:pt x="11146" y="878"/>
                  </a:lnTo>
                  <a:lnTo>
                    <a:pt x="15578" y="1053"/>
                  </a:lnTo>
                  <a:lnTo>
                    <a:pt x="15666" y="1053"/>
                  </a:lnTo>
                  <a:lnTo>
                    <a:pt x="16851" y="483"/>
                  </a:lnTo>
                  <a:lnTo>
                    <a:pt x="20975" y="351"/>
                  </a:lnTo>
                  <a:lnTo>
                    <a:pt x="21063" y="351"/>
                  </a:lnTo>
                  <a:lnTo>
                    <a:pt x="21107" y="307"/>
                  </a:lnTo>
                  <a:lnTo>
                    <a:pt x="21151" y="263"/>
                  </a:lnTo>
                  <a:lnTo>
                    <a:pt x="21151" y="176"/>
                  </a:lnTo>
                  <a:lnTo>
                    <a:pt x="21151" y="132"/>
                  </a:lnTo>
                  <a:lnTo>
                    <a:pt x="21107" y="44"/>
                  </a:lnTo>
                  <a:lnTo>
                    <a:pt x="21063" y="44"/>
                  </a:lnTo>
                  <a:lnTo>
                    <a:pt x="20975" y="0"/>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5" name="Google Shape;4975;p91"/>
            <p:cNvSpPr/>
            <p:nvPr/>
          </p:nvSpPr>
          <p:spPr>
            <a:xfrm>
              <a:off x="2370700" y="4660425"/>
              <a:ext cx="121800" cy="17575"/>
            </a:xfrm>
            <a:custGeom>
              <a:rect b="b" l="l" r="r" t="t"/>
              <a:pathLst>
                <a:path extrusionOk="0" h="703" w="4872">
                  <a:moveTo>
                    <a:pt x="4696" y="0"/>
                  </a:moveTo>
                  <a:lnTo>
                    <a:pt x="1010" y="44"/>
                  </a:lnTo>
                  <a:lnTo>
                    <a:pt x="966" y="88"/>
                  </a:lnTo>
                  <a:lnTo>
                    <a:pt x="132" y="395"/>
                  </a:lnTo>
                  <a:lnTo>
                    <a:pt x="45" y="395"/>
                  </a:lnTo>
                  <a:lnTo>
                    <a:pt x="1" y="483"/>
                  </a:lnTo>
                  <a:lnTo>
                    <a:pt x="1" y="527"/>
                  </a:lnTo>
                  <a:lnTo>
                    <a:pt x="1" y="615"/>
                  </a:lnTo>
                  <a:lnTo>
                    <a:pt x="89" y="702"/>
                  </a:lnTo>
                  <a:lnTo>
                    <a:pt x="220" y="702"/>
                  </a:lnTo>
                  <a:lnTo>
                    <a:pt x="1054" y="395"/>
                  </a:lnTo>
                  <a:lnTo>
                    <a:pt x="4740" y="351"/>
                  </a:lnTo>
                  <a:lnTo>
                    <a:pt x="4784" y="307"/>
                  </a:lnTo>
                  <a:lnTo>
                    <a:pt x="4828" y="264"/>
                  </a:lnTo>
                  <a:lnTo>
                    <a:pt x="4871" y="220"/>
                  </a:lnTo>
                  <a:lnTo>
                    <a:pt x="4871" y="132"/>
                  </a:lnTo>
                  <a:lnTo>
                    <a:pt x="4871" y="88"/>
                  </a:lnTo>
                  <a:lnTo>
                    <a:pt x="4828" y="44"/>
                  </a:lnTo>
                  <a:lnTo>
                    <a:pt x="4784" y="0"/>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6" name="Google Shape;4976;p91"/>
            <p:cNvSpPr/>
            <p:nvPr/>
          </p:nvSpPr>
          <p:spPr>
            <a:xfrm>
              <a:off x="2386075" y="4638475"/>
              <a:ext cx="120675" cy="19775"/>
            </a:xfrm>
            <a:custGeom>
              <a:rect b="b" l="l" r="r" t="t"/>
              <a:pathLst>
                <a:path extrusionOk="0" h="791" w="4827">
                  <a:moveTo>
                    <a:pt x="4651" y="1"/>
                  </a:moveTo>
                  <a:lnTo>
                    <a:pt x="965" y="132"/>
                  </a:lnTo>
                  <a:lnTo>
                    <a:pt x="922" y="132"/>
                  </a:lnTo>
                  <a:lnTo>
                    <a:pt x="132" y="440"/>
                  </a:lnTo>
                  <a:lnTo>
                    <a:pt x="88" y="483"/>
                  </a:lnTo>
                  <a:lnTo>
                    <a:pt x="44" y="527"/>
                  </a:lnTo>
                  <a:lnTo>
                    <a:pt x="0" y="615"/>
                  </a:lnTo>
                  <a:lnTo>
                    <a:pt x="44" y="659"/>
                  </a:lnTo>
                  <a:lnTo>
                    <a:pt x="88" y="747"/>
                  </a:lnTo>
                  <a:lnTo>
                    <a:pt x="176" y="791"/>
                  </a:lnTo>
                  <a:lnTo>
                    <a:pt x="263" y="791"/>
                  </a:lnTo>
                  <a:lnTo>
                    <a:pt x="1009" y="483"/>
                  </a:lnTo>
                  <a:lnTo>
                    <a:pt x="4651" y="352"/>
                  </a:lnTo>
                  <a:lnTo>
                    <a:pt x="4695" y="352"/>
                  </a:lnTo>
                  <a:lnTo>
                    <a:pt x="4783" y="308"/>
                  </a:lnTo>
                  <a:lnTo>
                    <a:pt x="4783" y="264"/>
                  </a:lnTo>
                  <a:lnTo>
                    <a:pt x="4827" y="176"/>
                  </a:lnTo>
                  <a:lnTo>
                    <a:pt x="4783" y="132"/>
                  </a:lnTo>
                  <a:lnTo>
                    <a:pt x="4739" y="88"/>
                  </a:lnTo>
                  <a:lnTo>
                    <a:pt x="4695" y="45"/>
                  </a:lnTo>
                  <a:lnTo>
                    <a:pt x="4651" y="1"/>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7" name="Google Shape;4977;p91"/>
            <p:cNvSpPr/>
            <p:nvPr/>
          </p:nvSpPr>
          <p:spPr>
            <a:xfrm>
              <a:off x="2401425" y="4618725"/>
              <a:ext cx="117400" cy="17575"/>
            </a:xfrm>
            <a:custGeom>
              <a:rect b="b" l="l" r="r" t="t"/>
              <a:pathLst>
                <a:path extrusionOk="0" h="703" w="4696">
                  <a:moveTo>
                    <a:pt x="4520" y="1"/>
                  </a:moveTo>
                  <a:lnTo>
                    <a:pt x="966" y="133"/>
                  </a:lnTo>
                  <a:lnTo>
                    <a:pt x="922" y="133"/>
                  </a:lnTo>
                  <a:lnTo>
                    <a:pt x="176" y="352"/>
                  </a:lnTo>
                  <a:lnTo>
                    <a:pt x="132" y="352"/>
                  </a:lnTo>
                  <a:lnTo>
                    <a:pt x="88" y="396"/>
                  </a:lnTo>
                  <a:lnTo>
                    <a:pt x="44" y="440"/>
                  </a:lnTo>
                  <a:lnTo>
                    <a:pt x="0" y="484"/>
                  </a:lnTo>
                  <a:lnTo>
                    <a:pt x="0" y="571"/>
                  </a:lnTo>
                  <a:lnTo>
                    <a:pt x="88" y="659"/>
                  </a:lnTo>
                  <a:lnTo>
                    <a:pt x="176" y="703"/>
                  </a:lnTo>
                  <a:lnTo>
                    <a:pt x="220" y="703"/>
                  </a:lnTo>
                  <a:lnTo>
                    <a:pt x="1010" y="484"/>
                  </a:lnTo>
                  <a:lnTo>
                    <a:pt x="4520" y="352"/>
                  </a:lnTo>
                  <a:lnTo>
                    <a:pt x="4608" y="308"/>
                  </a:lnTo>
                  <a:lnTo>
                    <a:pt x="4652" y="264"/>
                  </a:lnTo>
                  <a:lnTo>
                    <a:pt x="4696" y="220"/>
                  </a:lnTo>
                  <a:lnTo>
                    <a:pt x="4696" y="133"/>
                  </a:lnTo>
                  <a:lnTo>
                    <a:pt x="4652" y="89"/>
                  </a:lnTo>
                  <a:lnTo>
                    <a:pt x="4652" y="45"/>
                  </a:lnTo>
                  <a:lnTo>
                    <a:pt x="4564" y="1"/>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8" name="Google Shape;4978;p91"/>
            <p:cNvSpPr/>
            <p:nvPr/>
          </p:nvSpPr>
          <p:spPr>
            <a:xfrm>
              <a:off x="2443100" y="4581425"/>
              <a:ext cx="16500" cy="11000"/>
            </a:xfrm>
            <a:custGeom>
              <a:rect b="b" l="l" r="r" t="t"/>
              <a:pathLst>
                <a:path extrusionOk="0" h="440" w="660">
                  <a:moveTo>
                    <a:pt x="440" y="1"/>
                  </a:moveTo>
                  <a:lnTo>
                    <a:pt x="133" y="89"/>
                  </a:lnTo>
                  <a:lnTo>
                    <a:pt x="45" y="133"/>
                  </a:lnTo>
                  <a:lnTo>
                    <a:pt x="1" y="176"/>
                  </a:lnTo>
                  <a:lnTo>
                    <a:pt x="1" y="220"/>
                  </a:lnTo>
                  <a:lnTo>
                    <a:pt x="1" y="308"/>
                  </a:lnTo>
                  <a:lnTo>
                    <a:pt x="45" y="396"/>
                  </a:lnTo>
                  <a:lnTo>
                    <a:pt x="176" y="440"/>
                  </a:lnTo>
                  <a:lnTo>
                    <a:pt x="220" y="440"/>
                  </a:lnTo>
                  <a:lnTo>
                    <a:pt x="527" y="352"/>
                  </a:lnTo>
                  <a:lnTo>
                    <a:pt x="571" y="308"/>
                  </a:lnTo>
                  <a:lnTo>
                    <a:pt x="615" y="264"/>
                  </a:lnTo>
                  <a:lnTo>
                    <a:pt x="659" y="220"/>
                  </a:lnTo>
                  <a:lnTo>
                    <a:pt x="659" y="133"/>
                  </a:lnTo>
                  <a:lnTo>
                    <a:pt x="615" y="89"/>
                  </a:lnTo>
                  <a:lnTo>
                    <a:pt x="571" y="45"/>
                  </a:lnTo>
                  <a:lnTo>
                    <a:pt x="527" y="1"/>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9" name="Google Shape;4979;p91"/>
            <p:cNvSpPr/>
            <p:nvPr/>
          </p:nvSpPr>
          <p:spPr>
            <a:xfrm>
              <a:off x="2448600" y="4561700"/>
              <a:ext cx="25250" cy="13175"/>
            </a:xfrm>
            <a:custGeom>
              <a:rect b="b" l="l" r="r" t="t"/>
              <a:pathLst>
                <a:path extrusionOk="0" h="527" w="1010">
                  <a:moveTo>
                    <a:pt x="834" y="0"/>
                  </a:moveTo>
                  <a:lnTo>
                    <a:pt x="132" y="176"/>
                  </a:lnTo>
                  <a:lnTo>
                    <a:pt x="88" y="176"/>
                  </a:lnTo>
                  <a:lnTo>
                    <a:pt x="44" y="263"/>
                  </a:lnTo>
                  <a:lnTo>
                    <a:pt x="0" y="307"/>
                  </a:lnTo>
                  <a:lnTo>
                    <a:pt x="0" y="395"/>
                  </a:lnTo>
                  <a:lnTo>
                    <a:pt x="88" y="483"/>
                  </a:lnTo>
                  <a:lnTo>
                    <a:pt x="176" y="527"/>
                  </a:lnTo>
                  <a:lnTo>
                    <a:pt x="220" y="527"/>
                  </a:lnTo>
                  <a:lnTo>
                    <a:pt x="922" y="351"/>
                  </a:lnTo>
                  <a:lnTo>
                    <a:pt x="966" y="307"/>
                  </a:lnTo>
                  <a:lnTo>
                    <a:pt x="1010" y="263"/>
                  </a:lnTo>
                  <a:lnTo>
                    <a:pt x="1010" y="176"/>
                  </a:lnTo>
                  <a:lnTo>
                    <a:pt x="1010" y="132"/>
                  </a:lnTo>
                  <a:lnTo>
                    <a:pt x="1010" y="44"/>
                  </a:lnTo>
                  <a:lnTo>
                    <a:pt x="966" y="0"/>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0" name="Google Shape;4980;p91"/>
            <p:cNvSpPr/>
            <p:nvPr/>
          </p:nvSpPr>
          <p:spPr>
            <a:xfrm>
              <a:off x="2465050" y="4534275"/>
              <a:ext cx="165675" cy="19750"/>
            </a:xfrm>
            <a:custGeom>
              <a:rect b="b" l="l" r="r" t="t"/>
              <a:pathLst>
                <a:path extrusionOk="0" h="790" w="6627">
                  <a:moveTo>
                    <a:pt x="6451" y="0"/>
                  </a:moveTo>
                  <a:lnTo>
                    <a:pt x="790" y="263"/>
                  </a:lnTo>
                  <a:lnTo>
                    <a:pt x="746" y="307"/>
                  </a:lnTo>
                  <a:lnTo>
                    <a:pt x="132" y="483"/>
                  </a:lnTo>
                  <a:lnTo>
                    <a:pt x="88" y="483"/>
                  </a:lnTo>
                  <a:lnTo>
                    <a:pt x="44" y="571"/>
                  </a:lnTo>
                  <a:lnTo>
                    <a:pt x="0" y="614"/>
                  </a:lnTo>
                  <a:lnTo>
                    <a:pt x="0" y="702"/>
                  </a:lnTo>
                  <a:lnTo>
                    <a:pt x="88" y="790"/>
                  </a:lnTo>
                  <a:lnTo>
                    <a:pt x="220" y="790"/>
                  </a:lnTo>
                  <a:lnTo>
                    <a:pt x="834" y="614"/>
                  </a:lnTo>
                  <a:lnTo>
                    <a:pt x="6451" y="351"/>
                  </a:lnTo>
                  <a:lnTo>
                    <a:pt x="6539" y="351"/>
                  </a:lnTo>
                  <a:lnTo>
                    <a:pt x="6583" y="307"/>
                  </a:lnTo>
                  <a:lnTo>
                    <a:pt x="6626" y="263"/>
                  </a:lnTo>
                  <a:lnTo>
                    <a:pt x="6626" y="176"/>
                  </a:lnTo>
                  <a:lnTo>
                    <a:pt x="6626" y="132"/>
                  </a:lnTo>
                  <a:lnTo>
                    <a:pt x="6583" y="44"/>
                  </a:lnTo>
                  <a:lnTo>
                    <a:pt x="6495" y="44"/>
                  </a:lnTo>
                  <a:lnTo>
                    <a:pt x="6451" y="0"/>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1" name="Google Shape;4981;p91"/>
            <p:cNvSpPr/>
            <p:nvPr/>
          </p:nvSpPr>
          <p:spPr>
            <a:xfrm>
              <a:off x="2470525" y="4513425"/>
              <a:ext cx="164575" cy="23050"/>
            </a:xfrm>
            <a:custGeom>
              <a:rect b="b" l="l" r="r" t="t"/>
              <a:pathLst>
                <a:path extrusionOk="0" h="922" w="6583">
                  <a:moveTo>
                    <a:pt x="6407" y="0"/>
                  </a:moveTo>
                  <a:lnTo>
                    <a:pt x="2546" y="88"/>
                  </a:lnTo>
                  <a:lnTo>
                    <a:pt x="1142" y="308"/>
                  </a:lnTo>
                  <a:lnTo>
                    <a:pt x="1098" y="308"/>
                  </a:lnTo>
                  <a:lnTo>
                    <a:pt x="133" y="571"/>
                  </a:lnTo>
                  <a:lnTo>
                    <a:pt x="89" y="615"/>
                  </a:lnTo>
                  <a:lnTo>
                    <a:pt x="45" y="659"/>
                  </a:lnTo>
                  <a:lnTo>
                    <a:pt x="1" y="746"/>
                  </a:lnTo>
                  <a:lnTo>
                    <a:pt x="45" y="790"/>
                  </a:lnTo>
                  <a:lnTo>
                    <a:pt x="89" y="878"/>
                  </a:lnTo>
                  <a:lnTo>
                    <a:pt x="176" y="922"/>
                  </a:lnTo>
                  <a:lnTo>
                    <a:pt x="220" y="922"/>
                  </a:lnTo>
                  <a:lnTo>
                    <a:pt x="1186" y="659"/>
                  </a:lnTo>
                  <a:lnTo>
                    <a:pt x="2590" y="439"/>
                  </a:lnTo>
                  <a:lnTo>
                    <a:pt x="6451" y="351"/>
                  </a:lnTo>
                  <a:lnTo>
                    <a:pt x="6495" y="351"/>
                  </a:lnTo>
                  <a:lnTo>
                    <a:pt x="6539" y="308"/>
                  </a:lnTo>
                  <a:lnTo>
                    <a:pt x="6583" y="264"/>
                  </a:lnTo>
                  <a:lnTo>
                    <a:pt x="6583" y="176"/>
                  </a:lnTo>
                  <a:lnTo>
                    <a:pt x="6583" y="88"/>
                  </a:lnTo>
                  <a:lnTo>
                    <a:pt x="6539" y="44"/>
                  </a:lnTo>
                  <a:lnTo>
                    <a:pt x="6495" y="0"/>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2" name="Google Shape;4982;p91"/>
            <p:cNvSpPr/>
            <p:nvPr/>
          </p:nvSpPr>
          <p:spPr>
            <a:xfrm>
              <a:off x="2521000" y="4471725"/>
              <a:ext cx="125075" cy="18675"/>
            </a:xfrm>
            <a:custGeom>
              <a:rect b="b" l="l" r="r" t="t"/>
              <a:pathLst>
                <a:path extrusionOk="0" h="747" w="5003">
                  <a:moveTo>
                    <a:pt x="4827" y="1"/>
                  </a:moveTo>
                  <a:lnTo>
                    <a:pt x="1756" y="133"/>
                  </a:lnTo>
                  <a:lnTo>
                    <a:pt x="308" y="308"/>
                  </a:lnTo>
                  <a:lnTo>
                    <a:pt x="264" y="352"/>
                  </a:lnTo>
                  <a:lnTo>
                    <a:pt x="88" y="396"/>
                  </a:lnTo>
                  <a:lnTo>
                    <a:pt x="44" y="440"/>
                  </a:lnTo>
                  <a:lnTo>
                    <a:pt x="0" y="484"/>
                  </a:lnTo>
                  <a:lnTo>
                    <a:pt x="0" y="571"/>
                  </a:lnTo>
                  <a:lnTo>
                    <a:pt x="0" y="615"/>
                  </a:lnTo>
                  <a:lnTo>
                    <a:pt x="88" y="703"/>
                  </a:lnTo>
                  <a:lnTo>
                    <a:pt x="176" y="747"/>
                  </a:lnTo>
                  <a:lnTo>
                    <a:pt x="220" y="747"/>
                  </a:lnTo>
                  <a:lnTo>
                    <a:pt x="351" y="659"/>
                  </a:lnTo>
                  <a:lnTo>
                    <a:pt x="1799" y="484"/>
                  </a:lnTo>
                  <a:lnTo>
                    <a:pt x="4827" y="352"/>
                  </a:lnTo>
                  <a:lnTo>
                    <a:pt x="4915" y="308"/>
                  </a:lnTo>
                  <a:lnTo>
                    <a:pt x="4959" y="308"/>
                  </a:lnTo>
                  <a:lnTo>
                    <a:pt x="5003" y="220"/>
                  </a:lnTo>
                  <a:lnTo>
                    <a:pt x="5003" y="176"/>
                  </a:lnTo>
                  <a:lnTo>
                    <a:pt x="5003" y="89"/>
                  </a:lnTo>
                  <a:lnTo>
                    <a:pt x="4959" y="45"/>
                  </a:lnTo>
                  <a:lnTo>
                    <a:pt x="4871" y="1"/>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3" name="Google Shape;4983;p91"/>
            <p:cNvSpPr/>
            <p:nvPr/>
          </p:nvSpPr>
          <p:spPr>
            <a:xfrm>
              <a:off x="2530875" y="4452000"/>
              <a:ext cx="120700" cy="19750"/>
            </a:xfrm>
            <a:custGeom>
              <a:rect b="b" l="l" r="r" t="t"/>
              <a:pathLst>
                <a:path extrusionOk="0" h="790" w="4828">
                  <a:moveTo>
                    <a:pt x="4608" y="0"/>
                  </a:moveTo>
                  <a:lnTo>
                    <a:pt x="2019" y="88"/>
                  </a:lnTo>
                  <a:lnTo>
                    <a:pt x="483" y="307"/>
                  </a:lnTo>
                  <a:lnTo>
                    <a:pt x="439" y="307"/>
                  </a:lnTo>
                  <a:lnTo>
                    <a:pt x="88" y="439"/>
                  </a:lnTo>
                  <a:lnTo>
                    <a:pt x="44" y="483"/>
                  </a:lnTo>
                  <a:lnTo>
                    <a:pt x="0" y="570"/>
                  </a:lnTo>
                  <a:lnTo>
                    <a:pt x="0" y="614"/>
                  </a:lnTo>
                  <a:lnTo>
                    <a:pt x="0" y="702"/>
                  </a:lnTo>
                  <a:lnTo>
                    <a:pt x="44" y="790"/>
                  </a:lnTo>
                  <a:lnTo>
                    <a:pt x="220" y="790"/>
                  </a:lnTo>
                  <a:lnTo>
                    <a:pt x="571" y="658"/>
                  </a:lnTo>
                  <a:lnTo>
                    <a:pt x="2063" y="439"/>
                  </a:lnTo>
                  <a:lnTo>
                    <a:pt x="4652" y="351"/>
                  </a:lnTo>
                  <a:lnTo>
                    <a:pt x="4696" y="307"/>
                  </a:lnTo>
                  <a:lnTo>
                    <a:pt x="4783" y="263"/>
                  </a:lnTo>
                  <a:lnTo>
                    <a:pt x="4783" y="219"/>
                  </a:lnTo>
                  <a:lnTo>
                    <a:pt x="4827" y="132"/>
                  </a:lnTo>
                  <a:lnTo>
                    <a:pt x="4783" y="88"/>
                  </a:lnTo>
                  <a:lnTo>
                    <a:pt x="4739" y="44"/>
                  </a:lnTo>
                  <a:lnTo>
                    <a:pt x="4696" y="0"/>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4" name="Google Shape;4984;p91"/>
            <p:cNvSpPr/>
            <p:nvPr/>
          </p:nvSpPr>
          <p:spPr>
            <a:xfrm>
              <a:off x="2524300" y="4427850"/>
              <a:ext cx="161275" cy="30750"/>
            </a:xfrm>
            <a:custGeom>
              <a:rect b="b" l="l" r="r" t="t"/>
              <a:pathLst>
                <a:path extrusionOk="0" h="1230" w="6451">
                  <a:moveTo>
                    <a:pt x="6275" y="1"/>
                  </a:moveTo>
                  <a:lnTo>
                    <a:pt x="2896" y="220"/>
                  </a:lnTo>
                  <a:lnTo>
                    <a:pt x="1360" y="483"/>
                  </a:lnTo>
                  <a:lnTo>
                    <a:pt x="1316" y="483"/>
                  </a:lnTo>
                  <a:lnTo>
                    <a:pt x="132" y="878"/>
                  </a:lnTo>
                  <a:lnTo>
                    <a:pt x="44" y="922"/>
                  </a:lnTo>
                  <a:lnTo>
                    <a:pt x="0" y="966"/>
                  </a:lnTo>
                  <a:lnTo>
                    <a:pt x="0" y="1054"/>
                  </a:lnTo>
                  <a:lnTo>
                    <a:pt x="0" y="1098"/>
                  </a:lnTo>
                  <a:lnTo>
                    <a:pt x="88" y="1185"/>
                  </a:lnTo>
                  <a:lnTo>
                    <a:pt x="176" y="1229"/>
                  </a:lnTo>
                  <a:lnTo>
                    <a:pt x="219" y="1229"/>
                  </a:lnTo>
                  <a:lnTo>
                    <a:pt x="1404" y="834"/>
                  </a:lnTo>
                  <a:lnTo>
                    <a:pt x="2896" y="571"/>
                  </a:lnTo>
                  <a:lnTo>
                    <a:pt x="6275" y="352"/>
                  </a:lnTo>
                  <a:lnTo>
                    <a:pt x="6363" y="308"/>
                  </a:lnTo>
                  <a:lnTo>
                    <a:pt x="6407" y="264"/>
                  </a:lnTo>
                  <a:lnTo>
                    <a:pt x="6450" y="220"/>
                  </a:lnTo>
                  <a:lnTo>
                    <a:pt x="6450" y="132"/>
                  </a:lnTo>
                  <a:lnTo>
                    <a:pt x="6450" y="88"/>
                  </a:lnTo>
                  <a:lnTo>
                    <a:pt x="6407" y="45"/>
                  </a:lnTo>
                  <a:lnTo>
                    <a:pt x="6275" y="1"/>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5" name="Google Shape;4985;p91"/>
            <p:cNvSpPr/>
            <p:nvPr/>
          </p:nvSpPr>
          <p:spPr>
            <a:xfrm>
              <a:off x="2522100" y="4401525"/>
              <a:ext cx="190900" cy="28550"/>
            </a:xfrm>
            <a:custGeom>
              <a:rect b="b" l="l" r="r" t="t"/>
              <a:pathLst>
                <a:path extrusionOk="0" h="1142" w="7636">
                  <a:moveTo>
                    <a:pt x="7416" y="1"/>
                  </a:moveTo>
                  <a:lnTo>
                    <a:pt x="5003" y="308"/>
                  </a:lnTo>
                  <a:lnTo>
                    <a:pt x="2370" y="483"/>
                  </a:lnTo>
                  <a:lnTo>
                    <a:pt x="351" y="703"/>
                  </a:lnTo>
                  <a:lnTo>
                    <a:pt x="264" y="747"/>
                  </a:lnTo>
                  <a:lnTo>
                    <a:pt x="88" y="834"/>
                  </a:lnTo>
                  <a:lnTo>
                    <a:pt x="44" y="878"/>
                  </a:lnTo>
                  <a:lnTo>
                    <a:pt x="0" y="922"/>
                  </a:lnTo>
                  <a:lnTo>
                    <a:pt x="0" y="1010"/>
                  </a:lnTo>
                  <a:lnTo>
                    <a:pt x="44" y="1054"/>
                  </a:lnTo>
                  <a:lnTo>
                    <a:pt x="88" y="1141"/>
                  </a:lnTo>
                  <a:lnTo>
                    <a:pt x="264" y="1141"/>
                  </a:lnTo>
                  <a:lnTo>
                    <a:pt x="395" y="1054"/>
                  </a:lnTo>
                  <a:lnTo>
                    <a:pt x="2414" y="834"/>
                  </a:lnTo>
                  <a:lnTo>
                    <a:pt x="5047" y="659"/>
                  </a:lnTo>
                  <a:lnTo>
                    <a:pt x="7460" y="352"/>
                  </a:lnTo>
                  <a:lnTo>
                    <a:pt x="7548" y="308"/>
                  </a:lnTo>
                  <a:lnTo>
                    <a:pt x="7592" y="264"/>
                  </a:lnTo>
                  <a:lnTo>
                    <a:pt x="7635" y="220"/>
                  </a:lnTo>
                  <a:lnTo>
                    <a:pt x="7635" y="132"/>
                  </a:lnTo>
                  <a:lnTo>
                    <a:pt x="7592" y="88"/>
                  </a:lnTo>
                  <a:lnTo>
                    <a:pt x="7548" y="44"/>
                  </a:lnTo>
                  <a:lnTo>
                    <a:pt x="7504" y="1"/>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6" name="Google Shape;4986;p91"/>
            <p:cNvSpPr/>
            <p:nvPr/>
          </p:nvSpPr>
          <p:spPr>
            <a:xfrm>
              <a:off x="2533075" y="4308275"/>
              <a:ext cx="523300" cy="91075"/>
            </a:xfrm>
            <a:custGeom>
              <a:rect b="b" l="l" r="r" t="t"/>
              <a:pathLst>
                <a:path extrusionOk="0" h="3643" w="20932">
                  <a:moveTo>
                    <a:pt x="20361" y="1"/>
                  </a:moveTo>
                  <a:lnTo>
                    <a:pt x="16411" y="352"/>
                  </a:lnTo>
                  <a:lnTo>
                    <a:pt x="10444" y="834"/>
                  </a:lnTo>
                  <a:lnTo>
                    <a:pt x="6099" y="1273"/>
                  </a:lnTo>
                  <a:lnTo>
                    <a:pt x="6056" y="1273"/>
                  </a:lnTo>
                  <a:lnTo>
                    <a:pt x="2765" y="2283"/>
                  </a:lnTo>
                  <a:lnTo>
                    <a:pt x="965" y="2634"/>
                  </a:lnTo>
                  <a:lnTo>
                    <a:pt x="878" y="2677"/>
                  </a:lnTo>
                  <a:lnTo>
                    <a:pt x="88" y="3336"/>
                  </a:lnTo>
                  <a:lnTo>
                    <a:pt x="44" y="3380"/>
                  </a:lnTo>
                  <a:lnTo>
                    <a:pt x="0" y="3467"/>
                  </a:lnTo>
                  <a:lnTo>
                    <a:pt x="0" y="3511"/>
                  </a:lnTo>
                  <a:lnTo>
                    <a:pt x="44" y="3599"/>
                  </a:lnTo>
                  <a:lnTo>
                    <a:pt x="88" y="3643"/>
                  </a:lnTo>
                  <a:lnTo>
                    <a:pt x="176" y="3643"/>
                  </a:lnTo>
                  <a:lnTo>
                    <a:pt x="307" y="3599"/>
                  </a:lnTo>
                  <a:lnTo>
                    <a:pt x="1097" y="2985"/>
                  </a:lnTo>
                  <a:lnTo>
                    <a:pt x="2852" y="2590"/>
                  </a:lnTo>
                  <a:lnTo>
                    <a:pt x="6143" y="1624"/>
                  </a:lnTo>
                  <a:lnTo>
                    <a:pt x="10488" y="1186"/>
                  </a:lnTo>
                  <a:lnTo>
                    <a:pt x="13647" y="966"/>
                  </a:lnTo>
                  <a:lnTo>
                    <a:pt x="16455" y="703"/>
                  </a:lnTo>
                  <a:lnTo>
                    <a:pt x="20361" y="352"/>
                  </a:lnTo>
                  <a:lnTo>
                    <a:pt x="20712" y="440"/>
                  </a:lnTo>
                  <a:lnTo>
                    <a:pt x="20799" y="440"/>
                  </a:lnTo>
                  <a:lnTo>
                    <a:pt x="20843" y="396"/>
                  </a:lnTo>
                  <a:lnTo>
                    <a:pt x="20887" y="352"/>
                  </a:lnTo>
                  <a:lnTo>
                    <a:pt x="20931" y="308"/>
                  </a:lnTo>
                  <a:lnTo>
                    <a:pt x="20931" y="220"/>
                  </a:lnTo>
                  <a:lnTo>
                    <a:pt x="20887" y="176"/>
                  </a:lnTo>
                  <a:lnTo>
                    <a:pt x="20843" y="132"/>
                  </a:lnTo>
                  <a:lnTo>
                    <a:pt x="20799" y="88"/>
                  </a:lnTo>
                  <a:lnTo>
                    <a:pt x="20405" y="1"/>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7" name="Google Shape;4987;p91"/>
            <p:cNvSpPr/>
            <p:nvPr/>
          </p:nvSpPr>
          <p:spPr>
            <a:xfrm>
              <a:off x="2508925" y="4276475"/>
              <a:ext cx="537575" cy="125075"/>
            </a:xfrm>
            <a:custGeom>
              <a:rect b="b" l="l" r="r" t="t"/>
              <a:pathLst>
                <a:path extrusionOk="0" h="5003" w="21503">
                  <a:moveTo>
                    <a:pt x="18255" y="0"/>
                  </a:moveTo>
                  <a:lnTo>
                    <a:pt x="13779" y="395"/>
                  </a:lnTo>
                  <a:lnTo>
                    <a:pt x="9479" y="834"/>
                  </a:lnTo>
                  <a:lnTo>
                    <a:pt x="6846" y="1185"/>
                  </a:lnTo>
                  <a:lnTo>
                    <a:pt x="6802" y="1229"/>
                  </a:lnTo>
                  <a:lnTo>
                    <a:pt x="5003" y="2238"/>
                  </a:lnTo>
                  <a:lnTo>
                    <a:pt x="3599" y="2765"/>
                  </a:lnTo>
                  <a:lnTo>
                    <a:pt x="1361" y="3247"/>
                  </a:lnTo>
                  <a:lnTo>
                    <a:pt x="1273" y="3335"/>
                  </a:lnTo>
                  <a:lnTo>
                    <a:pt x="440" y="4432"/>
                  </a:lnTo>
                  <a:lnTo>
                    <a:pt x="88" y="4652"/>
                  </a:lnTo>
                  <a:lnTo>
                    <a:pt x="45" y="4739"/>
                  </a:lnTo>
                  <a:lnTo>
                    <a:pt x="1" y="4783"/>
                  </a:lnTo>
                  <a:lnTo>
                    <a:pt x="1" y="4871"/>
                  </a:lnTo>
                  <a:lnTo>
                    <a:pt x="45" y="4915"/>
                  </a:lnTo>
                  <a:lnTo>
                    <a:pt x="88" y="4959"/>
                  </a:lnTo>
                  <a:lnTo>
                    <a:pt x="176" y="5003"/>
                  </a:lnTo>
                  <a:lnTo>
                    <a:pt x="264" y="4959"/>
                  </a:lnTo>
                  <a:lnTo>
                    <a:pt x="659" y="4739"/>
                  </a:lnTo>
                  <a:lnTo>
                    <a:pt x="703" y="4695"/>
                  </a:lnTo>
                  <a:lnTo>
                    <a:pt x="1537" y="3598"/>
                  </a:lnTo>
                  <a:lnTo>
                    <a:pt x="3687" y="3072"/>
                  </a:lnTo>
                  <a:lnTo>
                    <a:pt x="3731" y="3072"/>
                  </a:lnTo>
                  <a:lnTo>
                    <a:pt x="5135" y="2545"/>
                  </a:lnTo>
                  <a:lnTo>
                    <a:pt x="5179" y="2545"/>
                  </a:lnTo>
                  <a:lnTo>
                    <a:pt x="6934" y="1536"/>
                  </a:lnTo>
                  <a:lnTo>
                    <a:pt x="9523" y="1185"/>
                  </a:lnTo>
                  <a:lnTo>
                    <a:pt x="13779" y="746"/>
                  </a:lnTo>
                  <a:lnTo>
                    <a:pt x="18255" y="351"/>
                  </a:lnTo>
                  <a:lnTo>
                    <a:pt x="19922" y="351"/>
                  </a:lnTo>
                  <a:lnTo>
                    <a:pt x="20625" y="527"/>
                  </a:lnTo>
                  <a:lnTo>
                    <a:pt x="21063" y="790"/>
                  </a:lnTo>
                  <a:lnTo>
                    <a:pt x="21151" y="790"/>
                  </a:lnTo>
                  <a:lnTo>
                    <a:pt x="21327" y="834"/>
                  </a:lnTo>
                  <a:lnTo>
                    <a:pt x="21371" y="790"/>
                  </a:lnTo>
                  <a:lnTo>
                    <a:pt x="21458" y="790"/>
                  </a:lnTo>
                  <a:lnTo>
                    <a:pt x="21458" y="746"/>
                  </a:lnTo>
                  <a:lnTo>
                    <a:pt x="21502" y="658"/>
                  </a:lnTo>
                  <a:lnTo>
                    <a:pt x="21502" y="571"/>
                  </a:lnTo>
                  <a:lnTo>
                    <a:pt x="21458" y="527"/>
                  </a:lnTo>
                  <a:lnTo>
                    <a:pt x="21414" y="483"/>
                  </a:lnTo>
                  <a:lnTo>
                    <a:pt x="21239" y="483"/>
                  </a:lnTo>
                  <a:lnTo>
                    <a:pt x="20800" y="176"/>
                  </a:lnTo>
                  <a:lnTo>
                    <a:pt x="20712" y="176"/>
                  </a:lnTo>
                  <a:lnTo>
                    <a:pt x="19966" y="0"/>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8" name="Google Shape;4988;p91"/>
            <p:cNvSpPr/>
            <p:nvPr/>
          </p:nvSpPr>
          <p:spPr>
            <a:xfrm>
              <a:off x="2481500" y="4238075"/>
              <a:ext cx="585825" cy="166775"/>
            </a:xfrm>
            <a:custGeom>
              <a:rect b="b" l="l" r="r" t="t"/>
              <a:pathLst>
                <a:path extrusionOk="0" h="6671" w="23433">
                  <a:moveTo>
                    <a:pt x="17509" y="0"/>
                  </a:moveTo>
                  <a:lnTo>
                    <a:pt x="16149" y="88"/>
                  </a:lnTo>
                  <a:lnTo>
                    <a:pt x="14832" y="176"/>
                  </a:lnTo>
                  <a:lnTo>
                    <a:pt x="13604" y="264"/>
                  </a:lnTo>
                  <a:lnTo>
                    <a:pt x="11848" y="395"/>
                  </a:lnTo>
                  <a:lnTo>
                    <a:pt x="11805" y="395"/>
                  </a:lnTo>
                  <a:lnTo>
                    <a:pt x="9786" y="790"/>
                  </a:lnTo>
                  <a:lnTo>
                    <a:pt x="9742" y="790"/>
                  </a:lnTo>
                  <a:lnTo>
                    <a:pt x="8470" y="1448"/>
                  </a:lnTo>
                  <a:lnTo>
                    <a:pt x="7285" y="2282"/>
                  </a:lnTo>
                  <a:lnTo>
                    <a:pt x="5442" y="3248"/>
                  </a:lnTo>
                  <a:lnTo>
                    <a:pt x="2282" y="3950"/>
                  </a:lnTo>
                  <a:lnTo>
                    <a:pt x="2195" y="3994"/>
                  </a:lnTo>
                  <a:lnTo>
                    <a:pt x="1580" y="4476"/>
                  </a:lnTo>
                  <a:lnTo>
                    <a:pt x="1537" y="4564"/>
                  </a:lnTo>
                  <a:lnTo>
                    <a:pt x="747" y="5836"/>
                  </a:lnTo>
                  <a:lnTo>
                    <a:pt x="88" y="6363"/>
                  </a:lnTo>
                  <a:lnTo>
                    <a:pt x="45" y="6407"/>
                  </a:lnTo>
                  <a:lnTo>
                    <a:pt x="1" y="6451"/>
                  </a:lnTo>
                  <a:lnTo>
                    <a:pt x="45" y="6539"/>
                  </a:lnTo>
                  <a:lnTo>
                    <a:pt x="45" y="6582"/>
                  </a:lnTo>
                  <a:lnTo>
                    <a:pt x="132" y="6626"/>
                  </a:lnTo>
                  <a:lnTo>
                    <a:pt x="176" y="6670"/>
                  </a:lnTo>
                  <a:lnTo>
                    <a:pt x="308" y="6626"/>
                  </a:lnTo>
                  <a:lnTo>
                    <a:pt x="1010" y="6100"/>
                  </a:lnTo>
                  <a:lnTo>
                    <a:pt x="1054" y="6012"/>
                  </a:lnTo>
                  <a:lnTo>
                    <a:pt x="1800" y="4739"/>
                  </a:lnTo>
                  <a:lnTo>
                    <a:pt x="2414" y="4301"/>
                  </a:lnTo>
                  <a:lnTo>
                    <a:pt x="5574" y="3599"/>
                  </a:lnTo>
                  <a:lnTo>
                    <a:pt x="5617" y="3555"/>
                  </a:lnTo>
                  <a:lnTo>
                    <a:pt x="7460" y="2589"/>
                  </a:lnTo>
                  <a:lnTo>
                    <a:pt x="8645" y="1756"/>
                  </a:lnTo>
                  <a:lnTo>
                    <a:pt x="9874" y="1141"/>
                  </a:lnTo>
                  <a:lnTo>
                    <a:pt x="11892" y="746"/>
                  </a:lnTo>
                  <a:lnTo>
                    <a:pt x="13604" y="615"/>
                  </a:lnTo>
                  <a:lnTo>
                    <a:pt x="14832" y="527"/>
                  </a:lnTo>
                  <a:lnTo>
                    <a:pt x="16149" y="439"/>
                  </a:lnTo>
                  <a:lnTo>
                    <a:pt x="17509" y="351"/>
                  </a:lnTo>
                  <a:lnTo>
                    <a:pt x="18825" y="395"/>
                  </a:lnTo>
                  <a:lnTo>
                    <a:pt x="19484" y="439"/>
                  </a:lnTo>
                  <a:lnTo>
                    <a:pt x="20098" y="483"/>
                  </a:lnTo>
                  <a:lnTo>
                    <a:pt x="20668" y="571"/>
                  </a:lnTo>
                  <a:lnTo>
                    <a:pt x="21195" y="702"/>
                  </a:lnTo>
                  <a:lnTo>
                    <a:pt x="21722" y="878"/>
                  </a:lnTo>
                  <a:lnTo>
                    <a:pt x="22160" y="1097"/>
                  </a:lnTo>
                  <a:lnTo>
                    <a:pt x="22555" y="1361"/>
                  </a:lnTo>
                  <a:lnTo>
                    <a:pt x="22862" y="1624"/>
                  </a:lnTo>
                  <a:lnTo>
                    <a:pt x="22950" y="1712"/>
                  </a:lnTo>
                  <a:lnTo>
                    <a:pt x="23213" y="1756"/>
                  </a:lnTo>
                  <a:lnTo>
                    <a:pt x="23345" y="1756"/>
                  </a:lnTo>
                  <a:lnTo>
                    <a:pt x="23389" y="1712"/>
                  </a:lnTo>
                  <a:lnTo>
                    <a:pt x="23433" y="1668"/>
                  </a:lnTo>
                  <a:lnTo>
                    <a:pt x="23433" y="1580"/>
                  </a:lnTo>
                  <a:lnTo>
                    <a:pt x="23433" y="1536"/>
                  </a:lnTo>
                  <a:lnTo>
                    <a:pt x="23389" y="1448"/>
                  </a:lnTo>
                  <a:lnTo>
                    <a:pt x="23301" y="1448"/>
                  </a:lnTo>
                  <a:lnTo>
                    <a:pt x="23082" y="1361"/>
                  </a:lnTo>
                  <a:lnTo>
                    <a:pt x="22731" y="1054"/>
                  </a:lnTo>
                  <a:lnTo>
                    <a:pt x="22336" y="790"/>
                  </a:lnTo>
                  <a:lnTo>
                    <a:pt x="21853" y="571"/>
                  </a:lnTo>
                  <a:lnTo>
                    <a:pt x="21327" y="395"/>
                  </a:lnTo>
                  <a:lnTo>
                    <a:pt x="20800" y="264"/>
                  </a:lnTo>
                  <a:lnTo>
                    <a:pt x="20186" y="176"/>
                  </a:lnTo>
                  <a:lnTo>
                    <a:pt x="19528" y="88"/>
                  </a:lnTo>
                  <a:lnTo>
                    <a:pt x="18869" y="44"/>
                  </a:lnTo>
                  <a:lnTo>
                    <a:pt x="17509" y="0"/>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9" name="Google Shape;4989;p91"/>
            <p:cNvSpPr/>
            <p:nvPr/>
          </p:nvSpPr>
          <p:spPr>
            <a:xfrm>
              <a:off x="2461750" y="4201875"/>
              <a:ext cx="634100" cy="202975"/>
            </a:xfrm>
            <a:custGeom>
              <a:rect b="b" l="l" r="r" t="t"/>
              <a:pathLst>
                <a:path extrusionOk="0" h="8119" w="25364">
                  <a:moveTo>
                    <a:pt x="14613" y="0"/>
                  </a:moveTo>
                  <a:lnTo>
                    <a:pt x="12156" y="220"/>
                  </a:lnTo>
                  <a:lnTo>
                    <a:pt x="12112" y="220"/>
                  </a:lnTo>
                  <a:lnTo>
                    <a:pt x="11015" y="527"/>
                  </a:lnTo>
                  <a:lnTo>
                    <a:pt x="10971" y="571"/>
                  </a:lnTo>
                  <a:lnTo>
                    <a:pt x="10181" y="1185"/>
                  </a:lnTo>
                  <a:lnTo>
                    <a:pt x="8163" y="2809"/>
                  </a:lnTo>
                  <a:lnTo>
                    <a:pt x="6320" y="3818"/>
                  </a:lnTo>
                  <a:lnTo>
                    <a:pt x="5574" y="4081"/>
                  </a:lnTo>
                  <a:lnTo>
                    <a:pt x="4915" y="4257"/>
                  </a:lnTo>
                  <a:lnTo>
                    <a:pt x="4345" y="4388"/>
                  </a:lnTo>
                  <a:lnTo>
                    <a:pt x="3862" y="4432"/>
                  </a:lnTo>
                  <a:lnTo>
                    <a:pt x="3380" y="4520"/>
                  </a:lnTo>
                  <a:lnTo>
                    <a:pt x="2941" y="4608"/>
                  </a:lnTo>
                  <a:lnTo>
                    <a:pt x="2546" y="4783"/>
                  </a:lnTo>
                  <a:lnTo>
                    <a:pt x="2151" y="5003"/>
                  </a:lnTo>
                  <a:lnTo>
                    <a:pt x="1756" y="5354"/>
                  </a:lnTo>
                  <a:lnTo>
                    <a:pt x="1317" y="5880"/>
                  </a:lnTo>
                  <a:lnTo>
                    <a:pt x="922" y="6582"/>
                  </a:lnTo>
                  <a:lnTo>
                    <a:pt x="440" y="7460"/>
                  </a:lnTo>
                  <a:lnTo>
                    <a:pt x="89" y="7811"/>
                  </a:lnTo>
                  <a:lnTo>
                    <a:pt x="45" y="7855"/>
                  </a:lnTo>
                  <a:lnTo>
                    <a:pt x="1" y="7899"/>
                  </a:lnTo>
                  <a:lnTo>
                    <a:pt x="1" y="7987"/>
                  </a:lnTo>
                  <a:lnTo>
                    <a:pt x="45" y="8030"/>
                  </a:lnTo>
                  <a:lnTo>
                    <a:pt x="89" y="8074"/>
                  </a:lnTo>
                  <a:lnTo>
                    <a:pt x="176" y="8118"/>
                  </a:lnTo>
                  <a:lnTo>
                    <a:pt x="308" y="8074"/>
                  </a:lnTo>
                  <a:lnTo>
                    <a:pt x="703" y="7723"/>
                  </a:lnTo>
                  <a:lnTo>
                    <a:pt x="747" y="7636"/>
                  </a:lnTo>
                  <a:lnTo>
                    <a:pt x="1186" y="6802"/>
                  </a:lnTo>
                  <a:lnTo>
                    <a:pt x="1581" y="6144"/>
                  </a:lnTo>
                  <a:lnTo>
                    <a:pt x="1932" y="5661"/>
                  </a:lnTo>
                  <a:lnTo>
                    <a:pt x="2283" y="5310"/>
                  </a:lnTo>
                  <a:lnTo>
                    <a:pt x="2678" y="5090"/>
                  </a:lnTo>
                  <a:lnTo>
                    <a:pt x="3029" y="4959"/>
                  </a:lnTo>
                  <a:lnTo>
                    <a:pt x="3467" y="4871"/>
                  </a:lnTo>
                  <a:lnTo>
                    <a:pt x="3906" y="4783"/>
                  </a:lnTo>
                  <a:lnTo>
                    <a:pt x="4433" y="4696"/>
                  </a:lnTo>
                  <a:lnTo>
                    <a:pt x="5003" y="4608"/>
                  </a:lnTo>
                  <a:lnTo>
                    <a:pt x="5705" y="4432"/>
                  </a:lnTo>
                  <a:lnTo>
                    <a:pt x="6451" y="4125"/>
                  </a:lnTo>
                  <a:lnTo>
                    <a:pt x="8338" y="3116"/>
                  </a:lnTo>
                  <a:lnTo>
                    <a:pt x="8382" y="3116"/>
                  </a:lnTo>
                  <a:lnTo>
                    <a:pt x="10401" y="1448"/>
                  </a:lnTo>
                  <a:lnTo>
                    <a:pt x="11146" y="878"/>
                  </a:lnTo>
                  <a:lnTo>
                    <a:pt x="12200" y="571"/>
                  </a:lnTo>
                  <a:lnTo>
                    <a:pt x="14657" y="351"/>
                  </a:lnTo>
                  <a:lnTo>
                    <a:pt x="17948" y="351"/>
                  </a:lnTo>
                  <a:lnTo>
                    <a:pt x="21063" y="702"/>
                  </a:lnTo>
                  <a:lnTo>
                    <a:pt x="22204" y="1053"/>
                  </a:lnTo>
                  <a:lnTo>
                    <a:pt x="23652" y="1843"/>
                  </a:lnTo>
                  <a:lnTo>
                    <a:pt x="24706" y="2677"/>
                  </a:lnTo>
                  <a:lnTo>
                    <a:pt x="24749" y="2721"/>
                  </a:lnTo>
                  <a:lnTo>
                    <a:pt x="25144" y="2809"/>
                  </a:lnTo>
                  <a:lnTo>
                    <a:pt x="25276" y="2809"/>
                  </a:lnTo>
                  <a:lnTo>
                    <a:pt x="25320" y="2765"/>
                  </a:lnTo>
                  <a:lnTo>
                    <a:pt x="25364" y="2677"/>
                  </a:lnTo>
                  <a:lnTo>
                    <a:pt x="25364" y="2633"/>
                  </a:lnTo>
                  <a:lnTo>
                    <a:pt x="25320" y="2545"/>
                  </a:lnTo>
                  <a:lnTo>
                    <a:pt x="25276" y="2502"/>
                  </a:lnTo>
                  <a:lnTo>
                    <a:pt x="25232" y="2458"/>
                  </a:lnTo>
                  <a:lnTo>
                    <a:pt x="24881" y="2370"/>
                  </a:lnTo>
                  <a:lnTo>
                    <a:pt x="23872" y="1536"/>
                  </a:lnTo>
                  <a:lnTo>
                    <a:pt x="23828" y="1536"/>
                  </a:lnTo>
                  <a:lnTo>
                    <a:pt x="22380" y="746"/>
                  </a:lnTo>
                  <a:lnTo>
                    <a:pt x="22336" y="702"/>
                  </a:lnTo>
                  <a:lnTo>
                    <a:pt x="21151" y="351"/>
                  </a:lnTo>
                  <a:lnTo>
                    <a:pt x="17992" y="0"/>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0" name="Google Shape;4990;p91"/>
            <p:cNvSpPr/>
            <p:nvPr/>
          </p:nvSpPr>
          <p:spPr>
            <a:xfrm>
              <a:off x="1832075" y="4324725"/>
              <a:ext cx="1298875" cy="348875"/>
            </a:xfrm>
            <a:custGeom>
              <a:rect b="b" l="l" r="r" t="t"/>
              <a:pathLst>
                <a:path extrusionOk="0" h="13955" w="51955">
                  <a:moveTo>
                    <a:pt x="48620" y="1"/>
                  </a:moveTo>
                  <a:lnTo>
                    <a:pt x="45329" y="528"/>
                  </a:lnTo>
                  <a:lnTo>
                    <a:pt x="42916" y="879"/>
                  </a:lnTo>
                  <a:lnTo>
                    <a:pt x="40370" y="1273"/>
                  </a:lnTo>
                  <a:lnTo>
                    <a:pt x="35982" y="1756"/>
                  </a:lnTo>
                  <a:lnTo>
                    <a:pt x="31945" y="2414"/>
                  </a:lnTo>
                  <a:lnTo>
                    <a:pt x="29400" y="2678"/>
                  </a:lnTo>
                  <a:lnTo>
                    <a:pt x="29356" y="2722"/>
                  </a:lnTo>
                  <a:lnTo>
                    <a:pt x="27162" y="3775"/>
                  </a:lnTo>
                  <a:lnTo>
                    <a:pt x="27119" y="3775"/>
                  </a:lnTo>
                  <a:lnTo>
                    <a:pt x="25407" y="5003"/>
                  </a:lnTo>
                  <a:lnTo>
                    <a:pt x="21282" y="7899"/>
                  </a:lnTo>
                  <a:lnTo>
                    <a:pt x="20712" y="8075"/>
                  </a:lnTo>
                  <a:lnTo>
                    <a:pt x="17684" y="7987"/>
                  </a:lnTo>
                  <a:lnTo>
                    <a:pt x="15359" y="7768"/>
                  </a:lnTo>
                  <a:lnTo>
                    <a:pt x="11717" y="7329"/>
                  </a:lnTo>
                  <a:lnTo>
                    <a:pt x="9566" y="6978"/>
                  </a:lnTo>
                  <a:lnTo>
                    <a:pt x="9522" y="6978"/>
                  </a:lnTo>
                  <a:lnTo>
                    <a:pt x="8777" y="7153"/>
                  </a:lnTo>
                  <a:lnTo>
                    <a:pt x="6012" y="8163"/>
                  </a:lnTo>
                  <a:lnTo>
                    <a:pt x="5091" y="8733"/>
                  </a:lnTo>
                  <a:lnTo>
                    <a:pt x="5047" y="8733"/>
                  </a:lnTo>
                  <a:lnTo>
                    <a:pt x="3511" y="10444"/>
                  </a:lnTo>
                  <a:lnTo>
                    <a:pt x="1536" y="11717"/>
                  </a:lnTo>
                  <a:lnTo>
                    <a:pt x="1492" y="11761"/>
                  </a:lnTo>
                  <a:lnTo>
                    <a:pt x="44" y="13692"/>
                  </a:lnTo>
                  <a:lnTo>
                    <a:pt x="0" y="13735"/>
                  </a:lnTo>
                  <a:lnTo>
                    <a:pt x="0" y="13823"/>
                  </a:lnTo>
                  <a:lnTo>
                    <a:pt x="44" y="13867"/>
                  </a:lnTo>
                  <a:lnTo>
                    <a:pt x="88" y="13955"/>
                  </a:lnTo>
                  <a:lnTo>
                    <a:pt x="264" y="13955"/>
                  </a:lnTo>
                  <a:lnTo>
                    <a:pt x="308" y="13911"/>
                  </a:lnTo>
                  <a:lnTo>
                    <a:pt x="1756" y="12024"/>
                  </a:lnTo>
                  <a:lnTo>
                    <a:pt x="3730" y="10752"/>
                  </a:lnTo>
                  <a:lnTo>
                    <a:pt x="3730" y="10708"/>
                  </a:lnTo>
                  <a:lnTo>
                    <a:pt x="5310" y="8996"/>
                  </a:lnTo>
                  <a:lnTo>
                    <a:pt x="6144" y="8470"/>
                  </a:lnTo>
                  <a:lnTo>
                    <a:pt x="8864" y="7504"/>
                  </a:lnTo>
                  <a:lnTo>
                    <a:pt x="9566" y="7329"/>
                  </a:lnTo>
                  <a:lnTo>
                    <a:pt x="11673" y="7680"/>
                  </a:lnTo>
                  <a:lnTo>
                    <a:pt x="15315" y="8119"/>
                  </a:lnTo>
                  <a:lnTo>
                    <a:pt x="17640" y="8338"/>
                  </a:lnTo>
                  <a:lnTo>
                    <a:pt x="20712" y="8426"/>
                  </a:lnTo>
                  <a:lnTo>
                    <a:pt x="20756" y="8382"/>
                  </a:lnTo>
                  <a:lnTo>
                    <a:pt x="21414" y="8250"/>
                  </a:lnTo>
                  <a:lnTo>
                    <a:pt x="21458" y="8207"/>
                  </a:lnTo>
                  <a:lnTo>
                    <a:pt x="25627" y="5267"/>
                  </a:lnTo>
                  <a:lnTo>
                    <a:pt x="27294" y="4082"/>
                  </a:lnTo>
                  <a:lnTo>
                    <a:pt x="29488" y="3029"/>
                  </a:lnTo>
                  <a:lnTo>
                    <a:pt x="31989" y="2765"/>
                  </a:lnTo>
                  <a:lnTo>
                    <a:pt x="36026" y="2107"/>
                  </a:lnTo>
                  <a:lnTo>
                    <a:pt x="40414" y="1625"/>
                  </a:lnTo>
                  <a:lnTo>
                    <a:pt x="43003" y="1230"/>
                  </a:lnTo>
                  <a:lnTo>
                    <a:pt x="45417" y="879"/>
                  </a:lnTo>
                  <a:lnTo>
                    <a:pt x="48664" y="352"/>
                  </a:lnTo>
                  <a:lnTo>
                    <a:pt x="51736" y="1054"/>
                  </a:lnTo>
                  <a:lnTo>
                    <a:pt x="51823" y="1054"/>
                  </a:lnTo>
                  <a:lnTo>
                    <a:pt x="51867" y="1010"/>
                  </a:lnTo>
                  <a:lnTo>
                    <a:pt x="51911" y="966"/>
                  </a:lnTo>
                  <a:lnTo>
                    <a:pt x="51955" y="922"/>
                  </a:lnTo>
                  <a:lnTo>
                    <a:pt x="51955" y="835"/>
                  </a:lnTo>
                  <a:lnTo>
                    <a:pt x="51911" y="791"/>
                  </a:lnTo>
                  <a:lnTo>
                    <a:pt x="51867" y="747"/>
                  </a:lnTo>
                  <a:lnTo>
                    <a:pt x="51823" y="703"/>
                  </a:lnTo>
                  <a:lnTo>
                    <a:pt x="48708" y="1"/>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1" name="Google Shape;4991;p91"/>
            <p:cNvSpPr/>
            <p:nvPr/>
          </p:nvSpPr>
          <p:spPr>
            <a:xfrm>
              <a:off x="1442625" y="2706650"/>
              <a:ext cx="854600" cy="1976825"/>
            </a:xfrm>
            <a:custGeom>
              <a:rect b="b" l="l" r="r" t="t"/>
              <a:pathLst>
                <a:path extrusionOk="0" h="79073" w="34184">
                  <a:moveTo>
                    <a:pt x="33964" y="0"/>
                  </a:moveTo>
                  <a:lnTo>
                    <a:pt x="33920" y="44"/>
                  </a:lnTo>
                  <a:lnTo>
                    <a:pt x="31507" y="2019"/>
                  </a:lnTo>
                  <a:lnTo>
                    <a:pt x="28567" y="4432"/>
                  </a:lnTo>
                  <a:lnTo>
                    <a:pt x="23784" y="8250"/>
                  </a:lnTo>
                  <a:lnTo>
                    <a:pt x="20712" y="10356"/>
                  </a:lnTo>
                  <a:lnTo>
                    <a:pt x="17816" y="11453"/>
                  </a:lnTo>
                  <a:lnTo>
                    <a:pt x="14174" y="12770"/>
                  </a:lnTo>
                  <a:lnTo>
                    <a:pt x="14130" y="12770"/>
                  </a:lnTo>
                  <a:lnTo>
                    <a:pt x="12156" y="13691"/>
                  </a:lnTo>
                  <a:lnTo>
                    <a:pt x="10093" y="14262"/>
                  </a:lnTo>
                  <a:lnTo>
                    <a:pt x="10093" y="14305"/>
                  </a:lnTo>
                  <a:lnTo>
                    <a:pt x="6276" y="16412"/>
                  </a:lnTo>
                  <a:lnTo>
                    <a:pt x="6232" y="16456"/>
                  </a:lnTo>
                  <a:lnTo>
                    <a:pt x="5661" y="17070"/>
                  </a:lnTo>
                  <a:lnTo>
                    <a:pt x="5661" y="17114"/>
                  </a:lnTo>
                  <a:lnTo>
                    <a:pt x="5091" y="18606"/>
                  </a:lnTo>
                  <a:lnTo>
                    <a:pt x="5091" y="18650"/>
                  </a:lnTo>
                  <a:lnTo>
                    <a:pt x="4433" y="21677"/>
                  </a:lnTo>
                  <a:lnTo>
                    <a:pt x="4433" y="21721"/>
                  </a:lnTo>
                  <a:lnTo>
                    <a:pt x="4433" y="23652"/>
                  </a:lnTo>
                  <a:lnTo>
                    <a:pt x="4433" y="23696"/>
                  </a:lnTo>
                  <a:lnTo>
                    <a:pt x="4784" y="25802"/>
                  </a:lnTo>
                  <a:lnTo>
                    <a:pt x="4784" y="25846"/>
                  </a:lnTo>
                  <a:lnTo>
                    <a:pt x="5135" y="27338"/>
                  </a:lnTo>
                  <a:lnTo>
                    <a:pt x="5442" y="28742"/>
                  </a:lnTo>
                  <a:lnTo>
                    <a:pt x="5661" y="30015"/>
                  </a:lnTo>
                  <a:lnTo>
                    <a:pt x="5793" y="31243"/>
                  </a:lnTo>
                  <a:lnTo>
                    <a:pt x="5881" y="32472"/>
                  </a:lnTo>
                  <a:lnTo>
                    <a:pt x="5837" y="33744"/>
                  </a:lnTo>
                  <a:lnTo>
                    <a:pt x="5749" y="35149"/>
                  </a:lnTo>
                  <a:lnTo>
                    <a:pt x="5574" y="36641"/>
                  </a:lnTo>
                  <a:lnTo>
                    <a:pt x="5310" y="39229"/>
                  </a:lnTo>
                  <a:lnTo>
                    <a:pt x="5003" y="41731"/>
                  </a:lnTo>
                  <a:lnTo>
                    <a:pt x="4521" y="45022"/>
                  </a:lnTo>
                  <a:lnTo>
                    <a:pt x="3687" y="48488"/>
                  </a:lnTo>
                  <a:lnTo>
                    <a:pt x="3292" y="51384"/>
                  </a:lnTo>
                  <a:lnTo>
                    <a:pt x="3116" y="53842"/>
                  </a:lnTo>
                  <a:lnTo>
                    <a:pt x="2853" y="55553"/>
                  </a:lnTo>
                  <a:lnTo>
                    <a:pt x="2107" y="57966"/>
                  </a:lnTo>
                  <a:lnTo>
                    <a:pt x="1186" y="60468"/>
                  </a:lnTo>
                  <a:lnTo>
                    <a:pt x="45" y="64592"/>
                  </a:lnTo>
                  <a:lnTo>
                    <a:pt x="1" y="64636"/>
                  </a:lnTo>
                  <a:lnTo>
                    <a:pt x="1" y="66611"/>
                  </a:lnTo>
                  <a:lnTo>
                    <a:pt x="89" y="69287"/>
                  </a:lnTo>
                  <a:lnTo>
                    <a:pt x="132" y="69419"/>
                  </a:lnTo>
                  <a:lnTo>
                    <a:pt x="1975" y="71701"/>
                  </a:lnTo>
                  <a:lnTo>
                    <a:pt x="5135" y="75167"/>
                  </a:lnTo>
                  <a:lnTo>
                    <a:pt x="7153" y="77230"/>
                  </a:lnTo>
                  <a:lnTo>
                    <a:pt x="8865" y="79029"/>
                  </a:lnTo>
                  <a:lnTo>
                    <a:pt x="8909" y="79073"/>
                  </a:lnTo>
                  <a:lnTo>
                    <a:pt x="8996" y="79073"/>
                  </a:lnTo>
                  <a:lnTo>
                    <a:pt x="9128" y="79029"/>
                  </a:lnTo>
                  <a:lnTo>
                    <a:pt x="9172" y="78985"/>
                  </a:lnTo>
                  <a:lnTo>
                    <a:pt x="9172" y="78897"/>
                  </a:lnTo>
                  <a:lnTo>
                    <a:pt x="9172" y="78853"/>
                  </a:lnTo>
                  <a:lnTo>
                    <a:pt x="9128" y="78766"/>
                  </a:lnTo>
                  <a:lnTo>
                    <a:pt x="7417" y="77010"/>
                  </a:lnTo>
                  <a:lnTo>
                    <a:pt x="5398" y="74904"/>
                  </a:lnTo>
                  <a:lnTo>
                    <a:pt x="2239" y="71482"/>
                  </a:lnTo>
                  <a:lnTo>
                    <a:pt x="440" y="69244"/>
                  </a:lnTo>
                  <a:lnTo>
                    <a:pt x="352" y="66611"/>
                  </a:lnTo>
                  <a:lnTo>
                    <a:pt x="352" y="64680"/>
                  </a:lnTo>
                  <a:lnTo>
                    <a:pt x="1493" y="60555"/>
                  </a:lnTo>
                  <a:lnTo>
                    <a:pt x="2458" y="58054"/>
                  </a:lnTo>
                  <a:lnTo>
                    <a:pt x="3204" y="55641"/>
                  </a:lnTo>
                  <a:lnTo>
                    <a:pt x="3204" y="55597"/>
                  </a:lnTo>
                  <a:lnTo>
                    <a:pt x="3424" y="53885"/>
                  </a:lnTo>
                  <a:lnTo>
                    <a:pt x="3643" y="51428"/>
                  </a:lnTo>
                  <a:lnTo>
                    <a:pt x="4038" y="48532"/>
                  </a:lnTo>
                  <a:lnTo>
                    <a:pt x="4828" y="45109"/>
                  </a:lnTo>
                  <a:lnTo>
                    <a:pt x="5354" y="41775"/>
                  </a:lnTo>
                  <a:lnTo>
                    <a:pt x="5661" y="39273"/>
                  </a:lnTo>
                  <a:lnTo>
                    <a:pt x="5925" y="36684"/>
                  </a:lnTo>
                  <a:lnTo>
                    <a:pt x="6100" y="35149"/>
                  </a:lnTo>
                  <a:lnTo>
                    <a:pt x="6188" y="33788"/>
                  </a:lnTo>
                  <a:lnTo>
                    <a:pt x="6232" y="32472"/>
                  </a:lnTo>
                  <a:lnTo>
                    <a:pt x="6144" y="31243"/>
                  </a:lnTo>
                  <a:lnTo>
                    <a:pt x="6012" y="29971"/>
                  </a:lnTo>
                  <a:lnTo>
                    <a:pt x="5793" y="28654"/>
                  </a:lnTo>
                  <a:lnTo>
                    <a:pt x="5486" y="27294"/>
                  </a:lnTo>
                  <a:lnTo>
                    <a:pt x="5091" y="25758"/>
                  </a:lnTo>
                  <a:lnTo>
                    <a:pt x="4784" y="23652"/>
                  </a:lnTo>
                  <a:lnTo>
                    <a:pt x="4784" y="21721"/>
                  </a:lnTo>
                  <a:lnTo>
                    <a:pt x="5442" y="18737"/>
                  </a:lnTo>
                  <a:lnTo>
                    <a:pt x="5969" y="17289"/>
                  </a:lnTo>
                  <a:lnTo>
                    <a:pt x="6451" y="16719"/>
                  </a:lnTo>
                  <a:lnTo>
                    <a:pt x="10225" y="14613"/>
                  </a:lnTo>
                  <a:lnTo>
                    <a:pt x="12287" y="14042"/>
                  </a:lnTo>
                  <a:lnTo>
                    <a:pt x="12331" y="14042"/>
                  </a:lnTo>
                  <a:lnTo>
                    <a:pt x="14306" y="13077"/>
                  </a:lnTo>
                  <a:lnTo>
                    <a:pt x="17948" y="11804"/>
                  </a:lnTo>
                  <a:lnTo>
                    <a:pt x="20844" y="10663"/>
                  </a:lnTo>
                  <a:lnTo>
                    <a:pt x="20888" y="10663"/>
                  </a:lnTo>
                  <a:lnTo>
                    <a:pt x="24003" y="8513"/>
                  </a:lnTo>
                  <a:lnTo>
                    <a:pt x="28786" y="4696"/>
                  </a:lnTo>
                  <a:lnTo>
                    <a:pt x="31726" y="2326"/>
                  </a:lnTo>
                  <a:lnTo>
                    <a:pt x="34140" y="308"/>
                  </a:lnTo>
                  <a:lnTo>
                    <a:pt x="34184" y="264"/>
                  </a:lnTo>
                  <a:lnTo>
                    <a:pt x="34184" y="176"/>
                  </a:lnTo>
                  <a:lnTo>
                    <a:pt x="34184" y="132"/>
                  </a:lnTo>
                  <a:lnTo>
                    <a:pt x="34140" y="44"/>
                  </a:lnTo>
                  <a:lnTo>
                    <a:pt x="34096" y="0"/>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2" name="Google Shape;4992;p91"/>
            <p:cNvSpPr/>
            <p:nvPr/>
          </p:nvSpPr>
          <p:spPr>
            <a:xfrm>
              <a:off x="1908875" y="4495875"/>
              <a:ext cx="646150" cy="156900"/>
            </a:xfrm>
            <a:custGeom>
              <a:rect b="b" l="l" r="r" t="t"/>
              <a:pathLst>
                <a:path extrusionOk="0" h="6276" w="25846">
                  <a:moveTo>
                    <a:pt x="25626" y="0"/>
                  </a:moveTo>
                  <a:lnTo>
                    <a:pt x="24178" y="176"/>
                  </a:lnTo>
                  <a:lnTo>
                    <a:pt x="24134" y="176"/>
                  </a:lnTo>
                  <a:lnTo>
                    <a:pt x="22774" y="658"/>
                  </a:lnTo>
                  <a:lnTo>
                    <a:pt x="22730" y="658"/>
                  </a:lnTo>
                  <a:lnTo>
                    <a:pt x="21238" y="1448"/>
                  </a:lnTo>
                  <a:lnTo>
                    <a:pt x="18035" y="3511"/>
                  </a:lnTo>
                  <a:lnTo>
                    <a:pt x="17464" y="3686"/>
                  </a:lnTo>
                  <a:lnTo>
                    <a:pt x="14393" y="3511"/>
                  </a:lnTo>
                  <a:lnTo>
                    <a:pt x="11936" y="3379"/>
                  </a:lnTo>
                  <a:lnTo>
                    <a:pt x="7811" y="3160"/>
                  </a:lnTo>
                  <a:lnTo>
                    <a:pt x="4827" y="3204"/>
                  </a:lnTo>
                  <a:lnTo>
                    <a:pt x="4739" y="3204"/>
                  </a:lnTo>
                  <a:lnTo>
                    <a:pt x="3291" y="4125"/>
                  </a:lnTo>
                  <a:lnTo>
                    <a:pt x="88" y="5968"/>
                  </a:lnTo>
                  <a:lnTo>
                    <a:pt x="0" y="6012"/>
                  </a:lnTo>
                  <a:lnTo>
                    <a:pt x="0" y="6056"/>
                  </a:lnTo>
                  <a:lnTo>
                    <a:pt x="0" y="6100"/>
                  </a:lnTo>
                  <a:lnTo>
                    <a:pt x="0" y="6187"/>
                  </a:lnTo>
                  <a:lnTo>
                    <a:pt x="88" y="6231"/>
                  </a:lnTo>
                  <a:lnTo>
                    <a:pt x="176" y="6275"/>
                  </a:lnTo>
                  <a:lnTo>
                    <a:pt x="263" y="6275"/>
                  </a:lnTo>
                  <a:lnTo>
                    <a:pt x="3467" y="4432"/>
                  </a:lnTo>
                  <a:lnTo>
                    <a:pt x="4871" y="3555"/>
                  </a:lnTo>
                  <a:lnTo>
                    <a:pt x="7767" y="3511"/>
                  </a:lnTo>
                  <a:lnTo>
                    <a:pt x="11892" y="3730"/>
                  </a:lnTo>
                  <a:lnTo>
                    <a:pt x="14349" y="3862"/>
                  </a:lnTo>
                  <a:lnTo>
                    <a:pt x="17464" y="4037"/>
                  </a:lnTo>
                  <a:lnTo>
                    <a:pt x="17508" y="4037"/>
                  </a:lnTo>
                  <a:lnTo>
                    <a:pt x="18167" y="3818"/>
                  </a:lnTo>
                  <a:lnTo>
                    <a:pt x="18210" y="3818"/>
                  </a:lnTo>
                  <a:lnTo>
                    <a:pt x="21414" y="1755"/>
                  </a:lnTo>
                  <a:lnTo>
                    <a:pt x="22862" y="966"/>
                  </a:lnTo>
                  <a:lnTo>
                    <a:pt x="24266" y="527"/>
                  </a:lnTo>
                  <a:lnTo>
                    <a:pt x="25670" y="351"/>
                  </a:lnTo>
                  <a:lnTo>
                    <a:pt x="25758" y="307"/>
                  </a:lnTo>
                  <a:lnTo>
                    <a:pt x="25802" y="264"/>
                  </a:lnTo>
                  <a:lnTo>
                    <a:pt x="25846" y="220"/>
                  </a:lnTo>
                  <a:lnTo>
                    <a:pt x="25846" y="132"/>
                  </a:lnTo>
                  <a:lnTo>
                    <a:pt x="25802" y="88"/>
                  </a:lnTo>
                  <a:lnTo>
                    <a:pt x="25758" y="0"/>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3" name="Google Shape;4993;p91"/>
            <p:cNvSpPr/>
            <p:nvPr/>
          </p:nvSpPr>
          <p:spPr>
            <a:xfrm>
              <a:off x="1292350" y="2521250"/>
              <a:ext cx="799750" cy="2106275"/>
            </a:xfrm>
            <a:custGeom>
              <a:rect b="b" l="l" r="r" t="t"/>
              <a:pathLst>
                <a:path extrusionOk="0" h="84251" w="31990">
                  <a:moveTo>
                    <a:pt x="31770" y="1"/>
                  </a:moveTo>
                  <a:lnTo>
                    <a:pt x="31682" y="45"/>
                  </a:lnTo>
                  <a:lnTo>
                    <a:pt x="30146" y="1185"/>
                  </a:lnTo>
                  <a:lnTo>
                    <a:pt x="27689" y="2853"/>
                  </a:lnTo>
                  <a:lnTo>
                    <a:pt x="27645" y="2941"/>
                  </a:lnTo>
                  <a:lnTo>
                    <a:pt x="25977" y="7197"/>
                  </a:lnTo>
                  <a:lnTo>
                    <a:pt x="25495" y="8513"/>
                  </a:lnTo>
                  <a:lnTo>
                    <a:pt x="25100" y="9128"/>
                  </a:lnTo>
                  <a:lnTo>
                    <a:pt x="21897" y="11453"/>
                  </a:lnTo>
                  <a:lnTo>
                    <a:pt x="17640" y="15096"/>
                  </a:lnTo>
                  <a:lnTo>
                    <a:pt x="15446" y="15973"/>
                  </a:lnTo>
                  <a:lnTo>
                    <a:pt x="11804" y="18430"/>
                  </a:lnTo>
                  <a:lnTo>
                    <a:pt x="9917" y="19527"/>
                  </a:lnTo>
                  <a:lnTo>
                    <a:pt x="7416" y="20361"/>
                  </a:lnTo>
                  <a:lnTo>
                    <a:pt x="5222" y="21809"/>
                  </a:lnTo>
                  <a:lnTo>
                    <a:pt x="3906" y="22775"/>
                  </a:lnTo>
                  <a:lnTo>
                    <a:pt x="1887" y="23828"/>
                  </a:lnTo>
                  <a:lnTo>
                    <a:pt x="1843" y="23872"/>
                  </a:lnTo>
                  <a:lnTo>
                    <a:pt x="1492" y="24618"/>
                  </a:lnTo>
                  <a:lnTo>
                    <a:pt x="1448" y="24661"/>
                  </a:lnTo>
                  <a:lnTo>
                    <a:pt x="1404" y="25276"/>
                  </a:lnTo>
                  <a:lnTo>
                    <a:pt x="1448" y="25364"/>
                  </a:lnTo>
                  <a:lnTo>
                    <a:pt x="1843" y="26066"/>
                  </a:lnTo>
                  <a:lnTo>
                    <a:pt x="4125" y="34754"/>
                  </a:lnTo>
                  <a:lnTo>
                    <a:pt x="4564" y="37782"/>
                  </a:lnTo>
                  <a:lnTo>
                    <a:pt x="4652" y="41248"/>
                  </a:lnTo>
                  <a:lnTo>
                    <a:pt x="4520" y="44715"/>
                  </a:lnTo>
                  <a:lnTo>
                    <a:pt x="4344" y="47435"/>
                  </a:lnTo>
                  <a:lnTo>
                    <a:pt x="4125" y="51165"/>
                  </a:lnTo>
                  <a:lnTo>
                    <a:pt x="3555" y="55860"/>
                  </a:lnTo>
                  <a:lnTo>
                    <a:pt x="2765" y="61872"/>
                  </a:lnTo>
                  <a:lnTo>
                    <a:pt x="2194" y="64768"/>
                  </a:lnTo>
                  <a:lnTo>
                    <a:pt x="1448" y="67225"/>
                  </a:lnTo>
                  <a:lnTo>
                    <a:pt x="922" y="69375"/>
                  </a:lnTo>
                  <a:lnTo>
                    <a:pt x="220" y="71789"/>
                  </a:lnTo>
                  <a:lnTo>
                    <a:pt x="220" y="71833"/>
                  </a:lnTo>
                  <a:lnTo>
                    <a:pt x="44" y="74246"/>
                  </a:lnTo>
                  <a:lnTo>
                    <a:pt x="0" y="76747"/>
                  </a:lnTo>
                  <a:lnTo>
                    <a:pt x="0" y="76791"/>
                  </a:lnTo>
                  <a:lnTo>
                    <a:pt x="176" y="78020"/>
                  </a:lnTo>
                  <a:lnTo>
                    <a:pt x="966" y="80653"/>
                  </a:lnTo>
                  <a:lnTo>
                    <a:pt x="1536" y="82189"/>
                  </a:lnTo>
                  <a:lnTo>
                    <a:pt x="1580" y="82232"/>
                  </a:lnTo>
                  <a:lnTo>
                    <a:pt x="2063" y="82934"/>
                  </a:lnTo>
                  <a:lnTo>
                    <a:pt x="2106" y="82978"/>
                  </a:lnTo>
                  <a:lnTo>
                    <a:pt x="3949" y="84207"/>
                  </a:lnTo>
                  <a:lnTo>
                    <a:pt x="4037" y="84251"/>
                  </a:lnTo>
                  <a:lnTo>
                    <a:pt x="4125" y="84207"/>
                  </a:lnTo>
                  <a:lnTo>
                    <a:pt x="4213" y="84163"/>
                  </a:lnTo>
                  <a:lnTo>
                    <a:pt x="4213" y="84075"/>
                  </a:lnTo>
                  <a:lnTo>
                    <a:pt x="4213" y="84032"/>
                  </a:lnTo>
                  <a:lnTo>
                    <a:pt x="4213" y="83944"/>
                  </a:lnTo>
                  <a:lnTo>
                    <a:pt x="4169" y="83900"/>
                  </a:lnTo>
                  <a:lnTo>
                    <a:pt x="2326" y="82671"/>
                  </a:lnTo>
                  <a:lnTo>
                    <a:pt x="1843" y="82057"/>
                  </a:lnTo>
                  <a:lnTo>
                    <a:pt x="1273" y="80521"/>
                  </a:lnTo>
                  <a:lnTo>
                    <a:pt x="527" y="77932"/>
                  </a:lnTo>
                  <a:lnTo>
                    <a:pt x="351" y="76747"/>
                  </a:lnTo>
                  <a:lnTo>
                    <a:pt x="395" y="74246"/>
                  </a:lnTo>
                  <a:lnTo>
                    <a:pt x="571" y="71877"/>
                  </a:lnTo>
                  <a:lnTo>
                    <a:pt x="1273" y="69463"/>
                  </a:lnTo>
                  <a:lnTo>
                    <a:pt x="1755" y="67357"/>
                  </a:lnTo>
                  <a:lnTo>
                    <a:pt x="2545" y="64856"/>
                  </a:lnTo>
                  <a:lnTo>
                    <a:pt x="3116" y="61960"/>
                  </a:lnTo>
                  <a:lnTo>
                    <a:pt x="3906" y="55904"/>
                  </a:lnTo>
                  <a:lnTo>
                    <a:pt x="4476" y="51209"/>
                  </a:lnTo>
                  <a:lnTo>
                    <a:pt x="4695" y="47435"/>
                  </a:lnTo>
                  <a:lnTo>
                    <a:pt x="4871" y="44715"/>
                  </a:lnTo>
                  <a:lnTo>
                    <a:pt x="5003" y="41248"/>
                  </a:lnTo>
                  <a:lnTo>
                    <a:pt x="4915" y="37782"/>
                  </a:lnTo>
                  <a:lnTo>
                    <a:pt x="4915" y="37738"/>
                  </a:lnTo>
                  <a:lnTo>
                    <a:pt x="4476" y="34710"/>
                  </a:lnTo>
                  <a:lnTo>
                    <a:pt x="2194" y="25934"/>
                  </a:lnTo>
                  <a:lnTo>
                    <a:pt x="2150" y="25890"/>
                  </a:lnTo>
                  <a:lnTo>
                    <a:pt x="1755" y="25232"/>
                  </a:lnTo>
                  <a:lnTo>
                    <a:pt x="1799" y="24749"/>
                  </a:lnTo>
                  <a:lnTo>
                    <a:pt x="2106" y="24091"/>
                  </a:lnTo>
                  <a:lnTo>
                    <a:pt x="4081" y="23082"/>
                  </a:lnTo>
                  <a:lnTo>
                    <a:pt x="5397" y="22072"/>
                  </a:lnTo>
                  <a:lnTo>
                    <a:pt x="7548" y="20668"/>
                  </a:lnTo>
                  <a:lnTo>
                    <a:pt x="10049" y="19835"/>
                  </a:lnTo>
                  <a:lnTo>
                    <a:pt x="10093" y="19835"/>
                  </a:lnTo>
                  <a:lnTo>
                    <a:pt x="12023" y="18738"/>
                  </a:lnTo>
                  <a:lnTo>
                    <a:pt x="15622" y="16280"/>
                  </a:lnTo>
                  <a:lnTo>
                    <a:pt x="17816" y="15403"/>
                  </a:lnTo>
                  <a:lnTo>
                    <a:pt x="17860" y="15359"/>
                  </a:lnTo>
                  <a:lnTo>
                    <a:pt x="22116" y="11717"/>
                  </a:lnTo>
                  <a:lnTo>
                    <a:pt x="25363" y="9391"/>
                  </a:lnTo>
                  <a:lnTo>
                    <a:pt x="25407" y="9347"/>
                  </a:lnTo>
                  <a:lnTo>
                    <a:pt x="25802" y="8689"/>
                  </a:lnTo>
                  <a:lnTo>
                    <a:pt x="25802" y="8645"/>
                  </a:lnTo>
                  <a:lnTo>
                    <a:pt x="26285" y="7329"/>
                  </a:lnTo>
                  <a:lnTo>
                    <a:pt x="27952" y="3116"/>
                  </a:lnTo>
                  <a:lnTo>
                    <a:pt x="30322" y="1449"/>
                  </a:lnTo>
                  <a:lnTo>
                    <a:pt x="31901" y="308"/>
                  </a:lnTo>
                  <a:lnTo>
                    <a:pt x="31945" y="264"/>
                  </a:lnTo>
                  <a:lnTo>
                    <a:pt x="31989" y="176"/>
                  </a:lnTo>
                  <a:lnTo>
                    <a:pt x="31989" y="132"/>
                  </a:lnTo>
                  <a:lnTo>
                    <a:pt x="31945" y="88"/>
                  </a:lnTo>
                  <a:lnTo>
                    <a:pt x="31901" y="1"/>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4" name="Google Shape;4994;p91"/>
            <p:cNvSpPr/>
            <p:nvPr/>
          </p:nvSpPr>
          <p:spPr>
            <a:xfrm>
              <a:off x="1915450" y="4597900"/>
              <a:ext cx="615450" cy="109725"/>
            </a:xfrm>
            <a:custGeom>
              <a:rect b="b" l="l" r="r" t="t"/>
              <a:pathLst>
                <a:path extrusionOk="0" h="4389" w="24618">
                  <a:moveTo>
                    <a:pt x="24442" y="0"/>
                  </a:moveTo>
                  <a:lnTo>
                    <a:pt x="20975" y="132"/>
                  </a:lnTo>
                  <a:lnTo>
                    <a:pt x="20931" y="132"/>
                  </a:lnTo>
                  <a:lnTo>
                    <a:pt x="20098" y="395"/>
                  </a:lnTo>
                  <a:lnTo>
                    <a:pt x="17201" y="2019"/>
                  </a:lnTo>
                  <a:lnTo>
                    <a:pt x="15534" y="1975"/>
                  </a:lnTo>
                  <a:lnTo>
                    <a:pt x="12857" y="1799"/>
                  </a:lnTo>
                  <a:lnTo>
                    <a:pt x="9698" y="1668"/>
                  </a:lnTo>
                  <a:lnTo>
                    <a:pt x="7197" y="1580"/>
                  </a:lnTo>
                  <a:lnTo>
                    <a:pt x="4169" y="1536"/>
                  </a:lnTo>
                  <a:lnTo>
                    <a:pt x="4081" y="1580"/>
                  </a:lnTo>
                  <a:lnTo>
                    <a:pt x="1185" y="3116"/>
                  </a:lnTo>
                  <a:lnTo>
                    <a:pt x="1141" y="3160"/>
                  </a:lnTo>
                  <a:lnTo>
                    <a:pt x="88" y="4081"/>
                  </a:lnTo>
                  <a:lnTo>
                    <a:pt x="44" y="4125"/>
                  </a:lnTo>
                  <a:lnTo>
                    <a:pt x="0" y="4169"/>
                  </a:lnTo>
                  <a:lnTo>
                    <a:pt x="0" y="4257"/>
                  </a:lnTo>
                  <a:lnTo>
                    <a:pt x="44" y="4300"/>
                  </a:lnTo>
                  <a:lnTo>
                    <a:pt x="132" y="4344"/>
                  </a:lnTo>
                  <a:lnTo>
                    <a:pt x="176" y="4388"/>
                  </a:lnTo>
                  <a:lnTo>
                    <a:pt x="307" y="4344"/>
                  </a:lnTo>
                  <a:lnTo>
                    <a:pt x="1361" y="3423"/>
                  </a:lnTo>
                  <a:lnTo>
                    <a:pt x="4213" y="1887"/>
                  </a:lnTo>
                  <a:lnTo>
                    <a:pt x="7197" y="1931"/>
                  </a:lnTo>
                  <a:lnTo>
                    <a:pt x="9698" y="2019"/>
                  </a:lnTo>
                  <a:lnTo>
                    <a:pt x="12813" y="2150"/>
                  </a:lnTo>
                  <a:lnTo>
                    <a:pt x="15534" y="2326"/>
                  </a:lnTo>
                  <a:lnTo>
                    <a:pt x="17201" y="2370"/>
                  </a:lnTo>
                  <a:lnTo>
                    <a:pt x="17333" y="2370"/>
                  </a:lnTo>
                  <a:lnTo>
                    <a:pt x="20229" y="702"/>
                  </a:lnTo>
                  <a:lnTo>
                    <a:pt x="21019" y="483"/>
                  </a:lnTo>
                  <a:lnTo>
                    <a:pt x="24442" y="351"/>
                  </a:lnTo>
                  <a:lnTo>
                    <a:pt x="24530" y="307"/>
                  </a:lnTo>
                  <a:lnTo>
                    <a:pt x="24573" y="307"/>
                  </a:lnTo>
                  <a:lnTo>
                    <a:pt x="24617" y="220"/>
                  </a:lnTo>
                  <a:lnTo>
                    <a:pt x="24617" y="176"/>
                  </a:lnTo>
                  <a:lnTo>
                    <a:pt x="24617" y="88"/>
                  </a:lnTo>
                  <a:lnTo>
                    <a:pt x="24573" y="44"/>
                  </a:lnTo>
                  <a:lnTo>
                    <a:pt x="24486" y="0"/>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5" name="Google Shape;4995;p91"/>
            <p:cNvSpPr/>
            <p:nvPr/>
          </p:nvSpPr>
          <p:spPr>
            <a:xfrm>
              <a:off x="1158500" y="3048925"/>
              <a:ext cx="152525" cy="1579700"/>
            </a:xfrm>
            <a:custGeom>
              <a:rect b="b" l="l" r="r" t="t"/>
              <a:pathLst>
                <a:path extrusionOk="0" h="63188" w="6101">
                  <a:moveTo>
                    <a:pt x="5881" y="0"/>
                  </a:moveTo>
                  <a:lnTo>
                    <a:pt x="5793" y="44"/>
                  </a:lnTo>
                  <a:lnTo>
                    <a:pt x="5749" y="88"/>
                  </a:lnTo>
                  <a:lnTo>
                    <a:pt x="4564" y="3028"/>
                  </a:lnTo>
                  <a:lnTo>
                    <a:pt x="3687" y="5441"/>
                  </a:lnTo>
                  <a:lnTo>
                    <a:pt x="2765" y="8030"/>
                  </a:lnTo>
                  <a:lnTo>
                    <a:pt x="2765" y="8074"/>
                  </a:lnTo>
                  <a:lnTo>
                    <a:pt x="2853" y="9873"/>
                  </a:lnTo>
                  <a:lnTo>
                    <a:pt x="3204" y="12330"/>
                  </a:lnTo>
                  <a:lnTo>
                    <a:pt x="3248" y="12330"/>
                  </a:lnTo>
                  <a:lnTo>
                    <a:pt x="3818" y="14568"/>
                  </a:lnTo>
                  <a:lnTo>
                    <a:pt x="3599" y="16236"/>
                  </a:lnTo>
                  <a:lnTo>
                    <a:pt x="3423" y="18956"/>
                  </a:lnTo>
                  <a:lnTo>
                    <a:pt x="3336" y="21414"/>
                  </a:lnTo>
                  <a:lnTo>
                    <a:pt x="2853" y="24134"/>
                  </a:lnTo>
                  <a:lnTo>
                    <a:pt x="2502" y="26284"/>
                  </a:lnTo>
                  <a:lnTo>
                    <a:pt x="2502" y="26328"/>
                  </a:lnTo>
                  <a:lnTo>
                    <a:pt x="2458" y="31331"/>
                  </a:lnTo>
                  <a:lnTo>
                    <a:pt x="2634" y="34446"/>
                  </a:lnTo>
                  <a:lnTo>
                    <a:pt x="2765" y="36158"/>
                  </a:lnTo>
                  <a:lnTo>
                    <a:pt x="2414" y="39931"/>
                  </a:lnTo>
                  <a:lnTo>
                    <a:pt x="2107" y="41292"/>
                  </a:lnTo>
                  <a:lnTo>
                    <a:pt x="834" y="44714"/>
                  </a:lnTo>
                  <a:lnTo>
                    <a:pt x="571" y="45899"/>
                  </a:lnTo>
                  <a:lnTo>
                    <a:pt x="571" y="45943"/>
                  </a:lnTo>
                  <a:lnTo>
                    <a:pt x="615" y="48137"/>
                  </a:lnTo>
                  <a:lnTo>
                    <a:pt x="615" y="51560"/>
                  </a:lnTo>
                  <a:lnTo>
                    <a:pt x="176" y="53183"/>
                  </a:lnTo>
                  <a:lnTo>
                    <a:pt x="1" y="54499"/>
                  </a:lnTo>
                  <a:lnTo>
                    <a:pt x="1" y="54543"/>
                  </a:lnTo>
                  <a:lnTo>
                    <a:pt x="483" y="58624"/>
                  </a:lnTo>
                  <a:lnTo>
                    <a:pt x="834" y="61169"/>
                  </a:lnTo>
                  <a:lnTo>
                    <a:pt x="922" y="63012"/>
                  </a:lnTo>
                  <a:lnTo>
                    <a:pt x="922" y="63100"/>
                  </a:lnTo>
                  <a:lnTo>
                    <a:pt x="966" y="63144"/>
                  </a:lnTo>
                  <a:lnTo>
                    <a:pt x="1098" y="63188"/>
                  </a:lnTo>
                  <a:lnTo>
                    <a:pt x="1186" y="63188"/>
                  </a:lnTo>
                  <a:lnTo>
                    <a:pt x="1229" y="63144"/>
                  </a:lnTo>
                  <a:lnTo>
                    <a:pt x="1273" y="63100"/>
                  </a:lnTo>
                  <a:lnTo>
                    <a:pt x="1273" y="63012"/>
                  </a:lnTo>
                  <a:lnTo>
                    <a:pt x="1186" y="61125"/>
                  </a:lnTo>
                  <a:lnTo>
                    <a:pt x="834" y="58580"/>
                  </a:lnTo>
                  <a:lnTo>
                    <a:pt x="352" y="54543"/>
                  </a:lnTo>
                  <a:lnTo>
                    <a:pt x="527" y="53227"/>
                  </a:lnTo>
                  <a:lnTo>
                    <a:pt x="966" y="51603"/>
                  </a:lnTo>
                  <a:lnTo>
                    <a:pt x="966" y="51560"/>
                  </a:lnTo>
                  <a:lnTo>
                    <a:pt x="966" y="48137"/>
                  </a:lnTo>
                  <a:lnTo>
                    <a:pt x="922" y="45987"/>
                  </a:lnTo>
                  <a:lnTo>
                    <a:pt x="1186" y="44802"/>
                  </a:lnTo>
                  <a:lnTo>
                    <a:pt x="2414" y="41423"/>
                  </a:lnTo>
                  <a:lnTo>
                    <a:pt x="2458" y="41379"/>
                  </a:lnTo>
                  <a:lnTo>
                    <a:pt x="2765" y="39975"/>
                  </a:lnTo>
                  <a:lnTo>
                    <a:pt x="3116" y="36201"/>
                  </a:lnTo>
                  <a:lnTo>
                    <a:pt x="3116" y="36158"/>
                  </a:lnTo>
                  <a:lnTo>
                    <a:pt x="2985" y="34446"/>
                  </a:lnTo>
                  <a:lnTo>
                    <a:pt x="2809" y="31287"/>
                  </a:lnTo>
                  <a:lnTo>
                    <a:pt x="2853" y="26328"/>
                  </a:lnTo>
                  <a:lnTo>
                    <a:pt x="3204" y="24222"/>
                  </a:lnTo>
                  <a:lnTo>
                    <a:pt x="3687" y="21458"/>
                  </a:lnTo>
                  <a:lnTo>
                    <a:pt x="3687" y="21414"/>
                  </a:lnTo>
                  <a:lnTo>
                    <a:pt x="3774" y="19000"/>
                  </a:lnTo>
                  <a:lnTo>
                    <a:pt x="3950" y="16280"/>
                  </a:lnTo>
                  <a:lnTo>
                    <a:pt x="4169" y="14612"/>
                  </a:lnTo>
                  <a:lnTo>
                    <a:pt x="4169" y="14525"/>
                  </a:lnTo>
                  <a:lnTo>
                    <a:pt x="3555" y="12287"/>
                  </a:lnTo>
                  <a:lnTo>
                    <a:pt x="3204" y="9829"/>
                  </a:lnTo>
                  <a:lnTo>
                    <a:pt x="3116" y="8074"/>
                  </a:lnTo>
                  <a:lnTo>
                    <a:pt x="3994" y="5573"/>
                  </a:lnTo>
                  <a:lnTo>
                    <a:pt x="4915" y="3160"/>
                  </a:lnTo>
                  <a:lnTo>
                    <a:pt x="6100" y="220"/>
                  </a:lnTo>
                  <a:lnTo>
                    <a:pt x="6100" y="176"/>
                  </a:lnTo>
                  <a:lnTo>
                    <a:pt x="6100" y="88"/>
                  </a:lnTo>
                  <a:lnTo>
                    <a:pt x="6056" y="44"/>
                  </a:lnTo>
                  <a:lnTo>
                    <a:pt x="6012" y="0"/>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6" name="Google Shape;4996;p91"/>
            <p:cNvSpPr/>
            <p:nvPr/>
          </p:nvSpPr>
          <p:spPr>
            <a:xfrm>
              <a:off x="2096450" y="4705400"/>
              <a:ext cx="263300" cy="30750"/>
            </a:xfrm>
            <a:custGeom>
              <a:rect b="b" l="l" r="r" t="t"/>
              <a:pathLst>
                <a:path extrusionOk="0" h="1230" w="10532">
                  <a:moveTo>
                    <a:pt x="10313" y="0"/>
                  </a:moveTo>
                  <a:lnTo>
                    <a:pt x="9874" y="176"/>
                  </a:lnTo>
                  <a:lnTo>
                    <a:pt x="6100" y="132"/>
                  </a:lnTo>
                  <a:lnTo>
                    <a:pt x="6056" y="176"/>
                  </a:lnTo>
                  <a:lnTo>
                    <a:pt x="4740" y="308"/>
                  </a:lnTo>
                  <a:lnTo>
                    <a:pt x="176" y="878"/>
                  </a:lnTo>
                  <a:lnTo>
                    <a:pt x="88" y="922"/>
                  </a:lnTo>
                  <a:lnTo>
                    <a:pt x="44" y="966"/>
                  </a:lnTo>
                  <a:lnTo>
                    <a:pt x="1" y="1010"/>
                  </a:lnTo>
                  <a:lnTo>
                    <a:pt x="1" y="1097"/>
                  </a:lnTo>
                  <a:lnTo>
                    <a:pt x="88" y="1185"/>
                  </a:lnTo>
                  <a:lnTo>
                    <a:pt x="176" y="1229"/>
                  </a:lnTo>
                  <a:lnTo>
                    <a:pt x="220" y="1229"/>
                  </a:lnTo>
                  <a:lnTo>
                    <a:pt x="4784" y="659"/>
                  </a:lnTo>
                  <a:lnTo>
                    <a:pt x="6100" y="483"/>
                  </a:lnTo>
                  <a:lnTo>
                    <a:pt x="9918" y="527"/>
                  </a:lnTo>
                  <a:lnTo>
                    <a:pt x="9961" y="527"/>
                  </a:lnTo>
                  <a:lnTo>
                    <a:pt x="10444" y="351"/>
                  </a:lnTo>
                  <a:lnTo>
                    <a:pt x="10488" y="308"/>
                  </a:lnTo>
                  <a:lnTo>
                    <a:pt x="10532" y="264"/>
                  </a:lnTo>
                  <a:lnTo>
                    <a:pt x="10532" y="176"/>
                  </a:lnTo>
                  <a:lnTo>
                    <a:pt x="10532" y="88"/>
                  </a:lnTo>
                  <a:lnTo>
                    <a:pt x="10488" y="44"/>
                  </a:lnTo>
                  <a:lnTo>
                    <a:pt x="10444" y="0"/>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7" name="Google Shape;4997;p91"/>
            <p:cNvSpPr/>
            <p:nvPr/>
          </p:nvSpPr>
          <p:spPr>
            <a:xfrm>
              <a:off x="1024675" y="3357175"/>
              <a:ext cx="119600" cy="1265975"/>
            </a:xfrm>
            <a:custGeom>
              <a:rect b="b" l="l" r="r" t="t"/>
              <a:pathLst>
                <a:path extrusionOk="0" h="50639" w="4784">
                  <a:moveTo>
                    <a:pt x="4564" y="0"/>
                  </a:moveTo>
                  <a:lnTo>
                    <a:pt x="4520" y="44"/>
                  </a:lnTo>
                  <a:lnTo>
                    <a:pt x="4476" y="88"/>
                  </a:lnTo>
                  <a:lnTo>
                    <a:pt x="4432" y="176"/>
                  </a:lnTo>
                  <a:lnTo>
                    <a:pt x="3950" y="3423"/>
                  </a:lnTo>
                  <a:lnTo>
                    <a:pt x="3555" y="5266"/>
                  </a:lnTo>
                  <a:lnTo>
                    <a:pt x="3511" y="5310"/>
                  </a:lnTo>
                  <a:lnTo>
                    <a:pt x="3423" y="7504"/>
                  </a:lnTo>
                  <a:lnTo>
                    <a:pt x="3379" y="11278"/>
                  </a:lnTo>
                  <a:lnTo>
                    <a:pt x="3467" y="13823"/>
                  </a:lnTo>
                  <a:lnTo>
                    <a:pt x="3555" y="16148"/>
                  </a:lnTo>
                  <a:lnTo>
                    <a:pt x="3818" y="18342"/>
                  </a:lnTo>
                  <a:lnTo>
                    <a:pt x="3774" y="19483"/>
                  </a:lnTo>
                  <a:lnTo>
                    <a:pt x="3511" y="20624"/>
                  </a:lnTo>
                  <a:lnTo>
                    <a:pt x="2589" y="24310"/>
                  </a:lnTo>
                  <a:lnTo>
                    <a:pt x="2589" y="24354"/>
                  </a:lnTo>
                  <a:lnTo>
                    <a:pt x="2414" y="27206"/>
                  </a:lnTo>
                  <a:lnTo>
                    <a:pt x="2150" y="28523"/>
                  </a:lnTo>
                  <a:lnTo>
                    <a:pt x="659" y="31638"/>
                  </a:lnTo>
                  <a:lnTo>
                    <a:pt x="659" y="31682"/>
                  </a:lnTo>
                  <a:lnTo>
                    <a:pt x="308" y="32998"/>
                  </a:lnTo>
                  <a:lnTo>
                    <a:pt x="264" y="33042"/>
                  </a:lnTo>
                  <a:lnTo>
                    <a:pt x="0" y="35324"/>
                  </a:lnTo>
                  <a:lnTo>
                    <a:pt x="264" y="39054"/>
                  </a:lnTo>
                  <a:lnTo>
                    <a:pt x="176" y="41643"/>
                  </a:lnTo>
                  <a:lnTo>
                    <a:pt x="176" y="41687"/>
                  </a:lnTo>
                  <a:lnTo>
                    <a:pt x="527" y="43837"/>
                  </a:lnTo>
                  <a:lnTo>
                    <a:pt x="922" y="45943"/>
                  </a:lnTo>
                  <a:lnTo>
                    <a:pt x="922" y="45987"/>
                  </a:lnTo>
                  <a:lnTo>
                    <a:pt x="2458" y="48839"/>
                  </a:lnTo>
                  <a:lnTo>
                    <a:pt x="3379" y="50551"/>
                  </a:lnTo>
                  <a:lnTo>
                    <a:pt x="3423" y="50638"/>
                  </a:lnTo>
                  <a:lnTo>
                    <a:pt x="3599" y="50638"/>
                  </a:lnTo>
                  <a:lnTo>
                    <a:pt x="3686" y="50595"/>
                  </a:lnTo>
                  <a:lnTo>
                    <a:pt x="3686" y="50507"/>
                  </a:lnTo>
                  <a:lnTo>
                    <a:pt x="3730" y="50463"/>
                  </a:lnTo>
                  <a:lnTo>
                    <a:pt x="3686" y="50375"/>
                  </a:lnTo>
                  <a:lnTo>
                    <a:pt x="2809" y="48664"/>
                  </a:lnTo>
                  <a:lnTo>
                    <a:pt x="1273" y="45855"/>
                  </a:lnTo>
                  <a:lnTo>
                    <a:pt x="878" y="43793"/>
                  </a:lnTo>
                  <a:lnTo>
                    <a:pt x="527" y="41643"/>
                  </a:lnTo>
                  <a:lnTo>
                    <a:pt x="615" y="39054"/>
                  </a:lnTo>
                  <a:lnTo>
                    <a:pt x="351" y="35324"/>
                  </a:lnTo>
                  <a:lnTo>
                    <a:pt x="615" y="33086"/>
                  </a:lnTo>
                  <a:lnTo>
                    <a:pt x="966" y="31814"/>
                  </a:lnTo>
                  <a:lnTo>
                    <a:pt x="2502" y="28654"/>
                  </a:lnTo>
                  <a:lnTo>
                    <a:pt x="2502" y="28610"/>
                  </a:lnTo>
                  <a:lnTo>
                    <a:pt x="2765" y="27294"/>
                  </a:lnTo>
                  <a:lnTo>
                    <a:pt x="2765" y="27250"/>
                  </a:lnTo>
                  <a:lnTo>
                    <a:pt x="2940" y="24398"/>
                  </a:lnTo>
                  <a:lnTo>
                    <a:pt x="3862" y="20668"/>
                  </a:lnTo>
                  <a:lnTo>
                    <a:pt x="4125" y="19571"/>
                  </a:lnTo>
                  <a:lnTo>
                    <a:pt x="4125" y="19527"/>
                  </a:lnTo>
                  <a:lnTo>
                    <a:pt x="4169" y="18342"/>
                  </a:lnTo>
                  <a:lnTo>
                    <a:pt x="4169" y="18299"/>
                  </a:lnTo>
                  <a:lnTo>
                    <a:pt x="3906" y="16105"/>
                  </a:lnTo>
                  <a:lnTo>
                    <a:pt x="3818" y="13779"/>
                  </a:lnTo>
                  <a:lnTo>
                    <a:pt x="3730" y="11278"/>
                  </a:lnTo>
                  <a:lnTo>
                    <a:pt x="3774" y="7504"/>
                  </a:lnTo>
                  <a:lnTo>
                    <a:pt x="3862" y="5310"/>
                  </a:lnTo>
                  <a:lnTo>
                    <a:pt x="4301" y="3467"/>
                  </a:lnTo>
                  <a:lnTo>
                    <a:pt x="4783" y="220"/>
                  </a:lnTo>
                  <a:lnTo>
                    <a:pt x="4783" y="132"/>
                  </a:lnTo>
                  <a:lnTo>
                    <a:pt x="4783" y="88"/>
                  </a:lnTo>
                  <a:lnTo>
                    <a:pt x="4696" y="44"/>
                  </a:lnTo>
                  <a:lnTo>
                    <a:pt x="4652" y="0"/>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8" name="Google Shape;4998;p91"/>
            <p:cNvSpPr/>
            <p:nvPr/>
          </p:nvSpPr>
          <p:spPr>
            <a:xfrm>
              <a:off x="605600" y="2498225"/>
              <a:ext cx="454200" cy="2111750"/>
            </a:xfrm>
            <a:custGeom>
              <a:rect b="b" l="l" r="r" t="t"/>
              <a:pathLst>
                <a:path extrusionOk="0" h="84470" w="18168">
                  <a:moveTo>
                    <a:pt x="17904" y="0"/>
                  </a:moveTo>
                  <a:lnTo>
                    <a:pt x="14569" y="2370"/>
                  </a:lnTo>
                  <a:lnTo>
                    <a:pt x="13077" y="3203"/>
                  </a:lnTo>
                  <a:lnTo>
                    <a:pt x="10181" y="4344"/>
                  </a:lnTo>
                  <a:lnTo>
                    <a:pt x="8119" y="5134"/>
                  </a:lnTo>
                  <a:lnTo>
                    <a:pt x="6364" y="5485"/>
                  </a:lnTo>
                  <a:lnTo>
                    <a:pt x="6320" y="5485"/>
                  </a:lnTo>
                  <a:lnTo>
                    <a:pt x="5223" y="6275"/>
                  </a:lnTo>
                  <a:lnTo>
                    <a:pt x="4521" y="6714"/>
                  </a:lnTo>
                  <a:lnTo>
                    <a:pt x="4477" y="6758"/>
                  </a:lnTo>
                  <a:lnTo>
                    <a:pt x="1888" y="8952"/>
                  </a:lnTo>
                  <a:lnTo>
                    <a:pt x="308" y="10883"/>
                  </a:lnTo>
                  <a:lnTo>
                    <a:pt x="264" y="10926"/>
                  </a:lnTo>
                  <a:lnTo>
                    <a:pt x="1" y="11409"/>
                  </a:lnTo>
                  <a:lnTo>
                    <a:pt x="1" y="11497"/>
                  </a:lnTo>
                  <a:lnTo>
                    <a:pt x="1" y="11585"/>
                  </a:lnTo>
                  <a:lnTo>
                    <a:pt x="1976" y="15534"/>
                  </a:lnTo>
                  <a:lnTo>
                    <a:pt x="2809" y="18649"/>
                  </a:lnTo>
                  <a:lnTo>
                    <a:pt x="3468" y="22204"/>
                  </a:lnTo>
                  <a:lnTo>
                    <a:pt x="4082" y="25495"/>
                  </a:lnTo>
                  <a:lnTo>
                    <a:pt x="4784" y="27864"/>
                  </a:lnTo>
                  <a:lnTo>
                    <a:pt x="5574" y="30541"/>
                  </a:lnTo>
                  <a:lnTo>
                    <a:pt x="6144" y="33525"/>
                  </a:lnTo>
                  <a:lnTo>
                    <a:pt x="6408" y="35324"/>
                  </a:lnTo>
                  <a:lnTo>
                    <a:pt x="6276" y="39800"/>
                  </a:lnTo>
                  <a:lnTo>
                    <a:pt x="6320" y="41730"/>
                  </a:lnTo>
                  <a:lnTo>
                    <a:pt x="6364" y="41818"/>
                  </a:lnTo>
                  <a:lnTo>
                    <a:pt x="8031" y="44407"/>
                  </a:lnTo>
                  <a:lnTo>
                    <a:pt x="9786" y="46996"/>
                  </a:lnTo>
                  <a:lnTo>
                    <a:pt x="11498" y="49322"/>
                  </a:lnTo>
                  <a:lnTo>
                    <a:pt x="12595" y="51384"/>
                  </a:lnTo>
                  <a:lnTo>
                    <a:pt x="13779" y="53183"/>
                  </a:lnTo>
                  <a:lnTo>
                    <a:pt x="15228" y="55202"/>
                  </a:lnTo>
                  <a:lnTo>
                    <a:pt x="16588" y="57045"/>
                  </a:lnTo>
                  <a:lnTo>
                    <a:pt x="17597" y="58580"/>
                  </a:lnTo>
                  <a:lnTo>
                    <a:pt x="17685" y="58975"/>
                  </a:lnTo>
                  <a:lnTo>
                    <a:pt x="16763" y="60950"/>
                  </a:lnTo>
                  <a:lnTo>
                    <a:pt x="15798" y="62925"/>
                  </a:lnTo>
                  <a:lnTo>
                    <a:pt x="15798" y="62968"/>
                  </a:lnTo>
                  <a:lnTo>
                    <a:pt x="15140" y="64987"/>
                  </a:lnTo>
                  <a:lnTo>
                    <a:pt x="15140" y="65031"/>
                  </a:lnTo>
                  <a:lnTo>
                    <a:pt x="14920" y="67313"/>
                  </a:lnTo>
                  <a:lnTo>
                    <a:pt x="14920" y="67356"/>
                  </a:lnTo>
                  <a:lnTo>
                    <a:pt x="15052" y="68102"/>
                  </a:lnTo>
                  <a:lnTo>
                    <a:pt x="15052" y="68146"/>
                  </a:lnTo>
                  <a:lnTo>
                    <a:pt x="15535" y="69199"/>
                  </a:lnTo>
                  <a:lnTo>
                    <a:pt x="15886" y="71437"/>
                  </a:lnTo>
                  <a:lnTo>
                    <a:pt x="16149" y="73895"/>
                  </a:lnTo>
                  <a:lnTo>
                    <a:pt x="16193" y="75606"/>
                  </a:lnTo>
                  <a:lnTo>
                    <a:pt x="15973" y="77537"/>
                  </a:lnTo>
                  <a:lnTo>
                    <a:pt x="15973" y="77581"/>
                  </a:lnTo>
                  <a:lnTo>
                    <a:pt x="16017" y="79731"/>
                  </a:lnTo>
                  <a:lnTo>
                    <a:pt x="16017" y="79775"/>
                  </a:lnTo>
                  <a:lnTo>
                    <a:pt x="16281" y="81003"/>
                  </a:lnTo>
                  <a:lnTo>
                    <a:pt x="16281" y="81047"/>
                  </a:lnTo>
                  <a:lnTo>
                    <a:pt x="17816" y="84382"/>
                  </a:lnTo>
                  <a:lnTo>
                    <a:pt x="17904" y="84470"/>
                  </a:lnTo>
                  <a:lnTo>
                    <a:pt x="18080" y="84470"/>
                  </a:lnTo>
                  <a:lnTo>
                    <a:pt x="18124" y="84426"/>
                  </a:lnTo>
                  <a:lnTo>
                    <a:pt x="18168" y="84382"/>
                  </a:lnTo>
                  <a:lnTo>
                    <a:pt x="18168" y="84294"/>
                  </a:lnTo>
                  <a:lnTo>
                    <a:pt x="18168" y="84250"/>
                  </a:lnTo>
                  <a:lnTo>
                    <a:pt x="16588" y="80916"/>
                  </a:lnTo>
                  <a:lnTo>
                    <a:pt x="16368" y="79731"/>
                  </a:lnTo>
                  <a:lnTo>
                    <a:pt x="16325" y="77581"/>
                  </a:lnTo>
                  <a:lnTo>
                    <a:pt x="16544" y="75650"/>
                  </a:lnTo>
                  <a:lnTo>
                    <a:pt x="16544" y="75606"/>
                  </a:lnTo>
                  <a:lnTo>
                    <a:pt x="16500" y="73851"/>
                  </a:lnTo>
                  <a:lnTo>
                    <a:pt x="16237" y="71393"/>
                  </a:lnTo>
                  <a:lnTo>
                    <a:pt x="15886" y="69112"/>
                  </a:lnTo>
                  <a:lnTo>
                    <a:pt x="15842" y="69068"/>
                  </a:lnTo>
                  <a:lnTo>
                    <a:pt x="15403" y="68015"/>
                  </a:lnTo>
                  <a:lnTo>
                    <a:pt x="15271" y="67313"/>
                  </a:lnTo>
                  <a:lnTo>
                    <a:pt x="15491" y="65075"/>
                  </a:lnTo>
                  <a:lnTo>
                    <a:pt x="16105" y="63056"/>
                  </a:lnTo>
                  <a:lnTo>
                    <a:pt x="17071" y="61125"/>
                  </a:lnTo>
                  <a:lnTo>
                    <a:pt x="17992" y="59107"/>
                  </a:lnTo>
                  <a:lnTo>
                    <a:pt x="18036" y="58975"/>
                  </a:lnTo>
                  <a:lnTo>
                    <a:pt x="17948" y="58493"/>
                  </a:lnTo>
                  <a:lnTo>
                    <a:pt x="17904" y="58405"/>
                  </a:lnTo>
                  <a:lnTo>
                    <a:pt x="16895" y="56825"/>
                  </a:lnTo>
                  <a:lnTo>
                    <a:pt x="15535" y="54982"/>
                  </a:lnTo>
                  <a:lnTo>
                    <a:pt x="14087" y="52964"/>
                  </a:lnTo>
                  <a:lnTo>
                    <a:pt x="12902" y="51209"/>
                  </a:lnTo>
                  <a:lnTo>
                    <a:pt x="11805" y="49146"/>
                  </a:lnTo>
                  <a:lnTo>
                    <a:pt x="11761" y="49146"/>
                  </a:lnTo>
                  <a:lnTo>
                    <a:pt x="10094" y="46777"/>
                  </a:lnTo>
                  <a:lnTo>
                    <a:pt x="8294" y="44188"/>
                  </a:lnTo>
                  <a:lnTo>
                    <a:pt x="6671" y="41687"/>
                  </a:lnTo>
                  <a:lnTo>
                    <a:pt x="6627" y="39800"/>
                  </a:lnTo>
                  <a:lnTo>
                    <a:pt x="6759" y="35324"/>
                  </a:lnTo>
                  <a:lnTo>
                    <a:pt x="6759" y="35280"/>
                  </a:lnTo>
                  <a:lnTo>
                    <a:pt x="6495" y="33481"/>
                  </a:lnTo>
                  <a:lnTo>
                    <a:pt x="5881" y="30453"/>
                  </a:lnTo>
                  <a:lnTo>
                    <a:pt x="5135" y="27776"/>
                  </a:lnTo>
                  <a:lnTo>
                    <a:pt x="4433" y="25407"/>
                  </a:lnTo>
                  <a:lnTo>
                    <a:pt x="3775" y="22116"/>
                  </a:lnTo>
                  <a:lnTo>
                    <a:pt x="3160" y="18562"/>
                  </a:lnTo>
                  <a:lnTo>
                    <a:pt x="2327" y="15446"/>
                  </a:lnTo>
                  <a:lnTo>
                    <a:pt x="2327" y="15402"/>
                  </a:lnTo>
                  <a:lnTo>
                    <a:pt x="352" y="11497"/>
                  </a:lnTo>
                  <a:lnTo>
                    <a:pt x="571" y="11102"/>
                  </a:lnTo>
                  <a:lnTo>
                    <a:pt x="2151" y="9215"/>
                  </a:lnTo>
                  <a:lnTo>
                    <a:pt x="4696" y="7021"/>
                  </a:lnTo>
                  <a:lnTo>
                    <a:pt x="5442" y="6582"/>
                  </a:lnTo>
                  <a:lnTo>
                    <a:pt x="6495" y="5792"/>
                  </a:lnTo>
                  <a:lnTo>
                    <a:pt x="8207" y="5441"/>
                  </a:lnTo>
                  <a:lnTo>
                    <a:pt x="10313" y="4695"/>
                  </a:lnTo>
                  <a:lnTo>
                    <a:pt x="13209" y="3511"/>
                  </a:lnTo>
                  <a:lnTo>
                    <a:pt x="13253" y="3511"/>
                  </a:lnTo>
                  <a:lnTo>
                    <a:pt x="14745" y="2677"/>
                  </a:lnTo>
                  <a:lnTo>
                    <a:pt x="18124" y="307"/>
                  </a:lnTo>
                  <a:lnTo>
                    <a:pt x="18168" y="263"/>
                  </a:lnTo>
                  <a:lnTo>
                    <a:pt x="18168" y="176"/>
                  </a:lnTo>
                  <a:lnTo>
                    <a:pt x="18168" y="132"/>
                  </a:lnTo>
                  <a:lnTo>
                    <a:pt x="18168" y="44"/>
                  </a:lnTo>
                  <a:lnTo>
                    <a:pt x="18124" y="0"/>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9" name="Google Shape;4999;p91"/>
            <p:cNvSpPr/>
            <p:nvPr/>
          </p:nvSpPr>
          <p:spPr>
            <a:xfrm>
              <a:off x="489325" y="2325975"/>
              <a:ext cx="527700" cy="2220375"/>
            </a:xfrm>
            <a:custGeom>
              <a:rect b="b" l="l" r="r" t="t"/>
              <a:pathLst>
                <a:path extrusionOk="0" h="88815" w="21108">
                  <a:moveTo>
                    <a:pt x="20844" y="1"/>
                  </a:moveTo>
                  <a:lnTo>
                    <a:pt x="17509" y="1844"/>
                  </a:lnTo>
                  <a:lnTo>
                    <a:pt x="15315" y="3204"/>
                  </a:lnTo>
                  <a:lnTo>
                    <a:pt x="13779" y="4082"/>
                  </a:lnTo>
                  <a:lnTo>
                    <a:pt x="12243" y="5047"/>
                  </a:lnTo>
                  <a:lnTo>
                    <a:pt x="10707" y="6056"/>
                  </a:lnTo>
                  <a:lnTo>
                    <a:pt x="9216" y="7066"/>
                  </a:lnTo>
                  <a:lnTo>
                    <a:pt x="8470" y="7636"/>
                  </a:lnTo>
                  <a:lnTo>
                    <a:pt x="7811" y="8163"/>
                  </a:lnTo>
                  <a:lnTo>
                    <a:pt x="7109" y="8733"/>
                  </a:lnTo>
                  <a:lnTo>
                    <a:pt x="6495" y="9347"/>
                  </a:lnTo>
                  <a:lnTo>
                    <a:pt x="5881" y="9918"/>
                  </a:lnTo>
                  <a:lnTo>
                    <a:pt x="5310" y="10576"/>
                  </a:lnTo>
                  <a:lnTo>
                    <a:pt x="4784" y="11190"/>
                  </a:lnTo>
                  <a:lnTo>
                    <a:pt x="4301" y="11849"/>
                  </a:lnTo>
                  <a:lnTo>
                    <a:pt x="3292" y="13121"/>
                  </a:lnTo>
                  <a:lnTo>
                    <a:pt x="3292" y="13165"/>
                  </a:lnTo>
                  <a:lnTo>
                    <a:pt x="1185" y="17860"/>
                  </a:lnTo>
                  <a:lnTo>
                    <a:pt x="220" y="20712"/>
                  </a:lnTo>
                  <a:lnTo>
                    <a:pt x="176" y="20712"/>
                  </a:lnTo>
                  <a:lnTo>
                    <a:pt x="1" y="22204"/>
                  </a:lnTo>
                  <a:lnTo>
                    <a:pt x="1" y="22248"/>
                  </a:lnTo>
                  <a:lnTo>
                    <a:pt x="132" y="25495"/>
                  </a:lnTo>
                  <a:lnTo>
                    <a:pt x="176" y="25539"/>
                  </a:lnTo>
                  <a:lnTo>
                    <a:pt x="834" y="29532"/>
                  </a:lnTo>
                  <a:lnTo>
                    <a:pt x="834" y="29576"/>
                  </a:lnTo>
                  <a:lnTo>
                    <a:pt x="1493" y="31946"/>
                  </a:lnTo>
                  <a:lnTo>
                    <a:pt x="2414" y="34579"/>
                  </a:lnTo>
                  <a:lnTo>
                    <a:pt x="3467" y="37124"/>
                  </a:lnTo>
                  <a:lnTo>
                    <a:pt x="4389" y="39362"/>
                  </a:lnTo>
                  <a:lnTo>
                    <a:pt x="4959" y="41029"/>
                  </a:lnTo>
                  <a:lnTo>
                    <a:pt x="5486" y="42960"/>
                  </a:lnTo>
                  <a:lnTo>
                    <a:pt x="5661" y="44232"/>
                  </a:lnTo>
                  <a:lnTo>
                    <a:pt x="5573" y="46734"/>
                  </a:lnTo>
                  <a:lnTo>
                    <a:pt x="5881" y="48928"/>
                  </a:lnTo>
                  <a:lnTo>
                    <a:pt x="6363" y="51648"/>
                  </a:lnTo>
                  <a:lnTo>
                    <a:pt x="6276" y="56343"/>
                  </a:lnTo>
                  <a:lnTo>
                    <a:pt x="6188" y="58625"/>
                  </a:lnTo>
                  <a:lnTo>
                    <a:pt x="6188" y="61346"/>
                  </a:lnTo>
                  <a:lnTo>
                    <a:pt x="6276" y="65690"/>
                  </a:lnTo>
                  <a:lnTo>
                    <a:pt x="6276" y="65778"/>
                  </a:lnTo>
                  <a:lnTo>
                    <a:pt x="6539" y="66304"/>
                  </a:lnTo>
                  <a:lnTo>
                    <a:pt x="6583" y="66348"/>
                  </a:lnTo>
                  <a:lnTo>
                    <a:pt x="8996" y="68674"/>
                  </a:lnTo>
                  <a:lnTo>
                    <a:pt x="10839" y="70385"/>
                  </a:lnTo>
                  <a:lnTo>
                    <a:pt x="12902" y="71965"/>
                  </a:lnTo>
                  <a:lnTo>
                    <a:pt x="14745" y="73369"/>
                  </a:lnTo>
                  <a:lnTo>
                    <a:pt x="16412" y="74378"/>
                  </a:lnTo>
                  <a:lnTo>
                    <a:pt x="17948" y="75168"/>
                  </a:lnTo>
                  <a:lnTo>
                    <a:pt x="18825" y="76528"/>
                  </a:lnTo>
                  <a:lnTo>
                    <a:pt x="19440" y="77976"/>
                  </a:lnTo>
                  <a:lnTo>
                    <a:pt x="19747" y="80126"/>
                  </a:lnTo>
                  <a:lnTo>
                    <a:pt x="20054" y="82759"/>
                  </a:lnTo>
                  <a:lnTo>
                    <a:pt x="19922" y="84953"/>
                  </a:lnTo>
                  <a:lnTo>
                    <a:pt x="19703" y="87147"/>
                  </a:lnTo>
                  <a:lnTo>
                    <a:pt x="19615" y="88639"/>
                  </a:lnTo>
                  <a:lnTo>
                    <a:pt x="19659" y="88683"/>
                  </a:lnTo>
                  <a:lnTo>
                    <a:pt x="19659" y="88771"/>
                  </a:lnTo>
                  <a:lnTo>
                    <a:pt x="19747" y="88815"/>
                  </a:lnTo>
                  <a:lnTo>
                    <a:pt x="19791" y="88815"/>
                  </a:lnTo>
                  <a:lnTo>
                    <a:pt x="19922" y="88771"/>
                  </a:lnTo>
                  <a:lnTo>
                    <a:pt x="19966" y="88727"/>
                  </a:lnTo>
                  <a:lnTo>
                    <a:pt x="19966" y="88639"/>
                  </a:lnTo>
                  <a:lnTo>
                    <a:pt x="20054" y="87191"/>
                  </a:lnTo>
                  <a:lnTo>
                    <a:pt x="20273" y="84997"/>
                  </a:lnTo>
                  <a:lnTo>
                    <a:pt x="20405" y="82759"/>
                  </a:lnTo>
                  <a:lnTo>
                    <a:pt x="20405" y="82715"/>
                  </a:lnTo>
                  <a:lnTo>
                    <a:pt x="20098" y="80083"/>
                  </a:lnTo>
                  <a:lnTo>
                    <a:pt x="19791" y="77889"/>
                  </a:lnTo>
                  <a:lnTo>
                    <a:pt x="19791" y="77845"/>
                  </a:lnTo>
                  <a:lnTo>
                    <a:pt x="19133" y="76397"/>
                  </a:lnTo>
                  <a:lnTo>
                    <a:pt x="19133" y="76353"/>
                  </a:lnTo>
                  <a:lnTo>
                    <a:pt x="18211" y="74905"/>
                  </a:lnTo>
                  <a:lnTo>
                    <a:pt x="18167" y="74861"/>
                  </a:lnTo>
                  <a:lnTo>
                    <a:pt x="16587" y="74071"/>
                  </a:lnTo>
                  <a:lnTo>
                    <a:pt x="14964" y="73062"/>
                  </a:lnTo>
                  <a:lnTo>
                    <a:pt x="13121" y="71658"/>
                  </a:lnTo>
                  <a:lnTo>
                    <a:pt x="11102" y="70078"/>
                  </a:lnTo>
                  <a:lnTo>
                    <a:pt x="9216" y="68410"/>
                  </a:lnTo>
                  <a:lnTo>
                    <a:pt x="6846" y="66129"/>
                  </a:lnTo>
                  <a:lnTo>
                    <a:pt x="6627" y="65646"/>
                  </a:lnTo>
                  <a:lnTo>
                    <a:pt x="6539" y="61346"/>
                  </a:lnTo>
                  <a:lnTo>
                    <a:pt x="6539" y="58625"/>
                  </a:lnTo>
                  <a:lnTo>
                    <a:pt x="6627" y="56343"/>
                  </a:lnTo>
                  <a:lnTo>
                    <a:pt x="6714" y="51648"/>
                  </a:lnTo>
                  <a:lnTo>
                    <a:pt x="6714" y="51604"/>
                  </a:lnTo>
                  <a:lnTo>
                    <a:pt x="6232" y="48884"/>
                  </a:lnTo>
                  <a:lnTo>
                    <a:pt x="5925" y="46690"/>
                  </a:lnTo>
                  <a:lnTo>
                    <a:pt x="6012" y="44232"/>
                  </a:lnTo>
                  <a:lnTo>
                    <a:pt x="6012" y="44188"/>
                  </a:lnTo>
                  <a:lnTo>
                    <a:pt x="5837" y="42916"/>
                  </a:lnTo>
                  <a:lnTo>
                    <a:pt x="5310" y="40897"/>
                  </a:lnTo>
                  <a:lnTo>
                    <a:pt x="4696" y="39230"/>
                  </a:lnTo>
                  <a:lnTo>
                    <a:pt x="3818" y="36992"/>
                  </a:lnTo>
                  <a:lnTo>
                    <a:pt x="2765" y="34447"/>
                  </a:lnTo>
                  <a:lnTo>
                    <a:pt x="1800" y="31858"/>
                  </a:lnTo>
                  <a:lnTo>
                    <a:pt x="1142" y="29489"/>
                  </a:lnTo>
                  <a:lnTo>
                    <a:pt x="483" y="25495"/>
                  </a:lnTo>
                  <a:lnTo>
                    <a:pt x="352" y="22248"/>
                  </a:lnTo>
                  <a:lnTo>
                    <a:pt x="527" y="20800"/>
                  </a:lnTo>
                  <a:lnTo>
                    <a:pt x="1493" y="17992"/>
                  </a:lnTo>
                  <a:lnTo>
                    <a:pt x="3599" y="13341"/>
                  </a:lnTo>
                  <a:lnTo>
                    <a:pt x="4608" y="12068"/>
                  </a:lnTo>
                  <a:lnTo>
                    <a:pt x="5091" y="11410"/>
                  </a:lnTo>
                  <a:lnTo>
                    <a:pt x="5573" y="10796"/>
                  </a:lnTo>
                  <a:lnTo>
                    <a:pt x="6144" y="10181"/>
                  </a:lnTo>
                  <a:lnTo>
                    <a:pt x="6758" y="9567"/>
                  </a:lnTo>
                  <a:lnTo>
                    <a:pt x="7373" y="8996"/>
                  </a:lnTo>
                  <a:lnTo>
                    <a:pt x="8031" y="8426"/>
                  </a:lnTo>
                  <a:lnTo>
                    <a:pt x="9435" y="7329"/>
                  </a:lnTo>
                  <a:lnTo>
                    <a:pt x="10927" y="6320"/>
                  </a:lnTo>
                  <a:lnTo>
                    <a:pt x="12419" y="5354"/>
                  </a:lnTo>
                  <a:lnTo>
                    <a:pt x="13955" y="4389"/>
                  </a:lnTo>
                  <a:lnTo>
                    <a:pt x="15490" y="3468"/>
                  </a:lnTo>
                  <a:lnTo>
                    <a:pt x="17684" y="2151"/>
                  </a:lnTo>
                  <a:lnTo>
                    <a:pt x="21019" y="308"/>
                  </a:lnTo>
                  <a:lnTo>
                    <a:pt x="21063" y="264"/>
                  </a:lnTo>
                  <a:lnTo>
                    <a:pt x="21107" y="220"/>
                  </a:lnTo>
                  <a:lnTo>
                    <a:pt x="21107" y="133"/>
                  </a:lnTo>
                  <a:lnTo>
                    <a:pt x="21063" y="89"/>
                  </a:lnTo>
                  <a:lnTo>
                    <a:pt x="21019" y="45"/>
                  </a:lnTo>
                  <a:lnTo>
                    <a:pt x="20976" y="1"/>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0" name="Google Shape;5000;p91"/>
            <p:cNvSpPr/>
            <p:nvPr/>
          </p:nvSpPr>
          <p:spPr>
            <a:xfrm>
              <a:off x="261150" y="2997350"/>
              <a:ext cx="377400" cy="1344975"/>
            </a:xfrm>
            <a:custGeom>
              <a:rect b="b" l="l" r="r" t="t"/>
              <a:pathLst>
                <a:path extrusionOk="0" h="53799" w="15096">
                  <a:moveTo>
                    <a:pt x="88" y="1"/>
                  </a:moveTo>
                  <a:lnTo>
                    <a:pt x="44" y="45"/>
                  </a:lnTo>
                  <a:lnTo>
                    <a:pt x="0" y="89"/>
                  </a:lnTo>
                  <a:lnTo>
                    <a:pt x="0" y="176"/>
                  </a:lnTo>
                  <a:lnTo>
                    <a:pt x="0" y="220"/>
                  </a:lnTo>
                  <a:lnTo>
                    <a:pt x="2326" y="5223"/>
                  </a:lnTo>
                  <a:lnTo>
                    <a:pt x="4871" y="9479"/>
                  </a:lnTo>
                  <a:lnTo>
                    <a:pt x="6670" y="12989"/>
                  </a:lnTo>
                  <a:lnTo>
                    <a:pt x="8206" y="16149"/>
                  </a:lnTo>
                  <a:lnTo>
                    <a:pt x="8996" y="17904"/>
                  </a:lnTo>
                  <a:lnTo>
                    <a:pt x="9259" y="18694"/>
                  </a:lnTo>
                  <a:lnTo>
                    <a:pt x="9347" y="21283"/>
                  </a:lnTo>
                  <a:lnTo>
                    <a:pt x="9391" y="25671"/>
                  </a:lnTo>
                  <a:lnTo>
                    <a:pt x="9391" y="28918"/>
                  </a:lnTo>
                  <a:lnTo>
                    <a:pt x="9479" y="36114"/>
                  </a:lnTo>
                  <a:lnTo>
                    <a:pt x="9830" y="42433"/>
                  </a:lnTo>
                  <a:lnTo>
                    <a:pt x="9961" y="43442"/>
                  </a:lnTo>
                  <a:lnTo>
                    <a:pt x="9961" y="43486"/>
                  </a:lnTo>
                  <a:lnTo>
                    <a:pt x="10751" y="45505"/>
                  </a:lnTo>
                  <a:lnTo>
                    <a:pt x="11936" y="48006"/>
                  </a:lnTo>
                  <a:lnTo>
                    <a:pt x="12901" y="49980"/>
                  </a:lnTo>
                  <a:lnTo>
                    <a:pt x="13603" y="51604"/>
                  </a:lnTo>
                  <a:lnTo>
                    <a:pt x="14744" y="53710"/>
                  </a:lnTo>
                  <a:lnTo>
                    <a:pt x="14832" y="53754"/>
                  </a:lnTo>
                  <a:lnTo>
                    <a:pt x="14920" y="53798"/>
                  </a:lnTo>
                  <a:lnTo>
                    <a:pt x="15008" y="53754"/>
                  </a:lnTo>
                  <a:lnTo>
                    <a:pt x="15052" y="53710"/>
                  </a:lnTo>
                  <a:lnTo>
                    <a:pt x="15095" y="53666"/>
                  </a:lnTo>
                  <a:lnTo>
                    <a:pt x="15095" y="53623"/>
                  </a:lnTo>
                  <a:lnTo>
                    <a:pt x="15052" y="53535"/>
                  </a:lnTo>
                  <a:lnTo>
                    <a:pt x="13911" y="51428"/>
                  </a:lnTo>
                  <a:lnTo>
                    <a:pt x="13209" y="49849"/>
                  </a:lnTo>
                  <a:lnTo>
                    <a:pt x="12243" y="47830"/>
                  </a:lnTo>
                  <a:lnTo>
                    <a:pt x="11058" y="45373"/>
                  </a:lnTo>
                  <a:lnTo>
                    <a:pt x="10312" y="43398"/>
                  </a:lnTo>
                  <a:lnTo>
                    <a:pt x="10181" y="42433"/>
                  </a:lnTo>
                  <a:lnTo>
                    <a:pt x="9830" y="36114"/>
                  </a:lnTo>
                  <a:lnTo>
                    <a:pt x="9742" y="28918"/>
                  </a:lnTo>
                  <a:lnTo>
                    <a:pt x="9742" y="25671"/>
                  </a:lnTo>
                  <a:lnTo>
                    <a:pt x="9698" y="21283"/>
                  </a:lnTo>
                  <a:lnTo>
                    <a:pt x="9610" y="18650"/>
                  </a:lnTo>
                  <a:lnTo>
                    <a:pt x="9566" y="18606"/>
                  </a:lnTo>
                  <a:lnTo>
                    <a:pt x="9303" y="17816"/>
                  </a:lnTo>
                  <a:lnTo>
                    <a:pt x="8513" y="16017"/>
                  </a:lnTo>
                  <a:lnTo>
                    <a:pt x="6977" y="12814"/>
                  </a:lnTo>
                  <a:lnTo>
                    <a:pt x="5178" y="9347"/>
                  </a:lnTo>
                  <a:lnTo>
                    <a:pt x="2633" y="5047"/>
                  </a:lnTo>
                  <a:lnTo>
                    <a:pt x="308" y="89"/>
                  </a:lnTo>
                  <a:lnTo>
                    <a:pt x="264" y="45"/>
                  </a:lnTo>
                  <a:lnTo>
                    <a:pt x="220" y="1"/>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1" name="Google Shape;5001;p91"/>
            <p:cNvSpPr/>
            <p:nvPr/>
          </p:nvSpPr>
          <p:spPr>
            <a:xfrm>
              <a:off x="238125" y="3076350"/>
              <a:ext cx="340075" cy="1220975"/>
            </a:xfrm>
            <a:custGeom>
              <a:rect b="b" l="l" r="r" t="t"/>
              <a:pathLst>
                <a:path extrusionOk="0" h="48839" w="13603">
                  <a:moveTo>
                    <a:pt x="132" y="0"/>
                  </a:moveTo>
                  <a:lnTo>
                    <a:pt x="44" y="44"/>
                  </a:lnTo>
                  <a:lnTo>
                    <a:pt x="44" y="88"/>
                  </a:lnTo>
                  <a:lnTo>
                    <a:pt x="0" y="176"/>
                  </a:lnTo>
                  <a:lnTo>
                    <a:pt x="0" y="220"/>
                  </a:lnTo>
                  <a:lnTo>
                    <a:pt x="1448" y="3905"/>
                  </a:lnTo>
                  <a:lnTo>
                    <a:pt x="1492" y="3949"/>
                  </a:lnTo>
                  <a:lnTo>
                    <a:pt x="4344" y="6889"/>
                  </a:lnTo>
                  <a:lnTo>
                    <a:pt x="6143" y="10136"/>
                  </a:lnTo>
                  <a:lnTo>
                    <a:pt x="7855" y="13603"/>
                  </a:lnTo>
                  <a:lnTo>
                    <a:pt x="8820" y="15490"/>
                  </a:lnTo>
                  <a:lnTo>
                    <a:pt x="9039" y="16631"/>
                  </a:lnTo>
                  <a:lnTo>
                    <a:pt x="9083" y="18825"/>
                  </a:lnTo>
                  <a:lnTo>
                    <a:pt x="9127" y="21019"/>
                  </a:lnTo>
                  <a:lnTo>
                    <a:pt x="9171" y="25407"/>
                  </a:lnTo>
                  <a:lnTo>
                    <a:pt x="9171" y="28303"/>
                  </a:lnTo>
                  <a:lnTo>
                    <a:pt x="9215" y="31243"/>
                  </a:lnTo>
                  <a:lnTo>
                    <a:pt x="9303" y="34227"/>
                  </a:lnTo>
                  <a:lnTo>
                    <a:pt x="9434" y="37167"/>
                  </a:lnTo>
                  <a:lnTo>
                    <a:pt x="9654" y="40546"/>
                  </a:lnTo>
                  <a:lnTo>
                    <a:pt x="9654" y="40633"/>
                  </a:lnTo>
                  <a:lnTo>
                    <a:pt x="12681" y="47347"/>
                  </a:lnTo>
                  <a:lnTo>
                    <a:pt x="13252" y="48751"/>
                  </a:lnTo>
                  <a:lnTo>
                    <a:pt x="13340" y="48839"/>
                  </a:lnTo>
                  <a:lnTo>
                    <a:pt x="13471" y="48839"/>
                  </a:lnTo>
                  <a:lnTo>
                    <a:pt x="13559" y="48795"/>
                  </a:lnTo>
                  <a:lnTo>
                    <a:pt x="13559" y="48751"/>
                  </a:lnTo>
                  <a:lnTo>
                    <a:pt x="13603" y="48707"/>
                  </a:lnTo>
                  <a:lnTo>
                    <a:pt x="13559" y="48620"/>
                  </a:lnTo>
                  <a:lnTo>
                    <a:pt x="13033" y="47215"/>
                  </a:lnTo>
                  <a:lnTo>
                    <a:pt x="10005" y="40502"/>
                  </a:lnTo>
                  <a:lnTo>
                    <a:pt x="9785" y="37167"/>
                  </a:lnTo>
                  <a:lnTo>
                    <a:pt x="9654" y="34183"/>
                  </a:lnTo>
                  <a:lnTo>
                    <a:pt x="9566" y="31243"/>
                  </a:lnTo>
                  <a:lnTo>
                    <a:pt x="9522" y="28303"/>
                  </a:lnTo>
                  <a:lnTo>
                    <a:pt x="9522" y="25407"/>
                  </a:lnTo>
                  <a:lnTo>
                    <a:pt x="9478" y="21019"/>
                  </a:lnTo>
                  <a:lnTo>
                    <a:pt x="9434" y="18825"/>
                  </a:lnTo>
                  <a:lnTo>
                    <a:pt x="9390" y="16631"/>
                  </a:lnTo>
                  <a:lnTo>
                    <a:pt x="9390" y="16587"/>
                  </a:lnTo>
                  <a:lnTo>
                    <a:pt x="9171" y="15402"/>
                  </a:lnTo>
                  <a:lnTo>
                    <a:pt x="9171" y="15314"/>
                  </a:lnTo>
                  <a:lnTo>
                    <a:pt x="8162" y="13428"/>
                  </a:lnTo>
                  <a:lnTo>
                    <a:pt x="6450" y="9961"/>
                  </a:lnTo>
                  <a:lnTo>
                    <a:pt x="4651" y="6714"/>
                  </a:lnTo>
                  <a:lnTo>
                    <a:pt x="4607" y="6670"/>
                  </a:lnTo>
                  <a:lnTo>
                    <a:pt x="1755" y="3730"/>
                  </a:lnTo>
                  <a:lnTo>
                    <a:pt x="351" y="132"/>
                  </a:lnTo>
                  <a:lnTo>
                    <a:pt x="307" y="44"/>
                  </a:lnTo>
                  <a:lnTo>
                    <a:pt x="263" y="0"/>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2" name="Google Shape;5002;p91"/>
            <p:cNvSpPr/>
            <p:nvPr/>
          </p:nvSpPr>
          <p:spPr>
            <a:xfrm>
              <a:off x="343425" y="3363750"/>
              <a:ext cx="188700" cy="900675"/>
            </a:xfrm>
            <a:custGeom>
              <a:rect b="b" l="l" r="r" t="t"/>
              <a:pathLst>
                <a:path extrusionOk="0" h="36027" w="7548">
                  <a:moveTo>
                    <a:pt x="176" y="1"/>
                  </a:moveTo>
                  <a:lnTo>
                    <a:pt x="88" y="45"/>
                  </a:lnTo>
                  <a:lnTo>
                    <a:pt x="44" y="89"/>
                  </a:lnTo>
                  <a:lnTo>
                    <a:pt x="44" y="132"/>
                  </a:lnTo>
                  <a:lnTo>
                    <a:pt x="1" y="220"/>
                  </a:lnTo>
                  <a:lnTo>
                    <a:pt x="44" y="264"/>
                  </a:lnTo>
                  <a:lnTo>
                    <a:pt x="3467" y="6144"/>
                  </a:lnTo>
                  <a:lnTo>
                    <a:pt x="3686" y="10488"/>
                  </a:lnTo>
                  <a:lnTo>
                    <a:pt x="3774" y="13823"/>
                  </a:lnTo>
                  <a:lnTo>
                    <a:pt x="3774" y="16675"/>
                  </a:lnTo>
                  <a:lnTo>
                    <a:pt x="3862" y="21063"/>
                  </a:lnTo>
                  <a:lnTo>
                    <a:pt x="4257" y="28479"/>
                  </a:lnTo>
                  <a:lnTo>
                    <a:pt x="4432" y="29576"/>
                  </a:lnTo>
                  <a:lnTo>
                    <a:pt x="4432" y="29620"/>
                  </a:lnTo>
                  <a:lnTo>
                    <a:pt x="5705" y="32648"/>
                  </a:lnTo>
                  <a:lnTo>
                    <a:pt x="7197" y="35939"/>
                  </a:lnTo>
                  <a:lnTo>
                    <a:pt x="7285" y="36027"/>
                  </a:lnTo>
                  <a:lnTo>
                    <a:pt x="7460" y="36027"/>
                  </a:lnTo>
                  <a:lnTo>
                    <a:pt x="7504" y="35983"/>
                  </a:lnTo>
                  <a:lnTo>
                    <a:pt x="7548" y="35939"/>
                  </a:lnTo>
                  <a:lnTo>
                    <a:pt x="7548" y="35851"/>
                  </a:lnTo>
                  <a:lnTo>
                    <a:pt x="7548" y="35807"/>
                  </a:lnTo>
                  <a:lnTo>
                    <a:pt x="6012" y="32516"/>
                  </a:lnTo>
                  <a:lnTo>
                    <a:pt x="4784" y="29488"/>
                  </a:lnTo>
                  <a:lnTo>
                    <a:pt x="4608" y="28435"/>
                  </a:lnTo>
                  <a:lnTo>
                    <a:pt x="4213" y="21063"/>
                  </a:lnTo>
                  <a:lnTo>
                    <a:pt x="4125" y="16675"/>
                  </a:lnTo>
                  <a:lnTo>
                    <a:pt x="4125" y="13823"/>
                  </a:lnTo>
                  <a:lnTo>
                    <a:pt x="4038" y="10444"/>
                  </a:lnTo>
                  <a:lnTo>
                    <a:pt x="3818" y="6100"/>
                  </a:lnTo>
                  <a:lnTo>
                    <a:pt x="3818" y="6012"/>
                  </a:lnTo>
                  <a:lnTo>
                    <a:pt x="352" y="89"/>
                  </a:lnTo>
                  <a:lnTo>
                    <a:pt x="308" y="45"/>
                  </a:lnTo>
                  <a:lnTo>
                    <a:pt x="220" y="45"/>
                  </a:lnTo>
                  <a:lnTo>
                    <a:pt x="176" y="1"/>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3" name="Google Shape;5003;p91"/>
            <p:cNvSpPr/>
            <p:nvPr/>
          </p:nvSpPr>
          <p:spPr>
            <a:xfrm>
              <a:off x="2699800" y="3180550"/>
              <a:ext cx="204075" cy="111925"/>
            </a:xfrm>
            <a:custGeom>
              <a:rect b="b" l="l" r="r" t="t"/>
              <a:pathLst>
                <a:path extrusionOk="0" h="4477" w="8163">
                  <a:moveTo>
                    <a:pt x="4828" y="1"/>
                  </a:moveTo>
                  <a:lnTo>
                    <a:pt x="4740" y="45"/>
                  </a:lnTo>
                  <a:lnTo>
                    <a:pt x="2590" y="1054"/>
                  </a:lnTo>
                  <a:lnTo>
                    <a:pt x="922" y="1712"/>
                  </a:lnTo>
                  <a:lnTo>
                    <a:pt x="879" y="1756"/>
                  </a:lnTo>
                  <a:lnTo>
                    <a:pt x="220" y="2326"/>
                  </a:lnTo>
                  <a:lnTo>
                    <a:pt x="133" y="2414"/>
                  </a:lnTo>
                  <a:lnTo>
                    <a:pt x="1" y="2853"/>
                  </a:lnTo>
                  <a:lnTo>
                    <a:pt x="1" y="2941"/>
                  </a:lnTo>
                  <a:lnTo>
                    <a:pt x="176" y="3511"/>
                  </a:lnTo>
                  <a:lnTo>
                    <a:pt x="220" y="3555"/>
                  </a:lnTo>
                  <a:lnTo>
                    <a:pt x="703" y="4038"/>
                  </a:lnTo>
                  <a:lnTo>
                    <a:pt x="747" y="4038"/>
                  </a:lnTo>
                  <a:lnTo>
                    <a:pt x="1361" y="4345"/>
                  </a:lnTo>
                  <a:lnTo>
                    <a:pt x="1449" y="4389"/>
                  </a:lnTo>
                  <a:lnTo>
                    <a:pt x="3029" y="4477"/>
                  </a:lnTo>
                  <a:lnTo>
                    <a:pt x="3073" y="4477"/>
                  </a:lnTo>
                  <a:lnTo>
                    <a:pt x="5179" y="4038"/>
                  </a:lnTo>
                  <a:lnTo>
                    <a:pt x="8031" y="3204"/>
                  </a:lnTo>
                  <a:lnTo>
                    <a:pt x="8119" y="3160"/>
                  </a:lnTo>
                  <a:lnTo>
                    <a:pt x="8163" y="3116"/>
                  </a:lnTo>
                  <a:lnTo>
                    <a:pt x="8163" y="3029"/>
                  </a:lnTo>
                  <a:lnTo>
                    <a:pt x="8163" y="2985"/>
                  </a:lnTo>
                  <a:lnTo>
                    <a:pt x="8119" y="2897"/>
                  </a:lnTo>
                  <a:lnTo>
                    <a:pt x="8075" y="2897"/>
                  </a:lnTo>
                  <a:lnTo>
                    <a:pt x="8031" y="2853"/>
                  </a:lnTo>
                  <a:lnTo>
                    <a:pt x="7943" y="2853"/>
                  </a:lnTo>
                  <a:lnTo>
                    <a:pt x="5091" y="3687"/>
                  </a:lnTo>
                  <a:lnTo>
                    <a:pt x="3029" y="4126"/>
                  </a:lnTo>
                  <a:lnTo>
                    <a:pt x="1493" y="4038"/>
                  </a:lnTo>
                  <a:lnTo>
                    <a:pt x="922" y="3774"/>
                  </a:lnTo>
                  <a:lnTo>
                    <a:pt x="527" y="3336"/>
                  </a:lnTo>
                  <a:lnTo>
                    <a:pt x="352" y="2897"/>
                  </a:lnTo>
                  <a:lnTo>
                    <a:pt x="484" y="2590"/>
                  </a:lnTo>
                  <a:lnTo>
                    <a:pt x="1098" y="2063"/>
                  </a:lnTo>
                  <a:lnTo>
                    <a:pt x="2722" y="1361"/>
                  </a:lnTo>
                  <a:lnTo>
                    <a:pt x="4916" y="352"/>
                  </a:lnTo>
                  <a:lnTo>
                    <a:pt x="4959" y="308"/>
                  </a:lnTo>
                  <a:lnTo>
                    <a:pt x="5003" y="264"/>
                  </a:lnTo>
                  <a:lnTo>
                    <a:pt x="5003" y="176"/>
                  </a:lnTo>
                  <a:lnTo>
                    <a:pt x="5003" y="132"/>
                  </a:lnTo>
                  <a:lnTo>
                    <a:pt x="4959" y="45"/>
                  </a:lnTo>
                  <a:lnTo>
                    <a:pt x="4872" y="45"/>
                  </a:lnTo>
                  <a:lnTo>
                    <a:pt x="4828" y="1"/>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4" name="Google Shape;5004;p91"/>
            <p:cNvSpPr/>
            <p:nvPr/>
          </p:nvSpPr>
          <p:spPr>
            <a:xfrm>
              <a:off x="3153975" y="3567800"/>
              <a:ext cx="561700" cy="625325"/>
            </a:xfrm>
            <a:custGeom>
              <a:rect b="b" l="l" r="r" t="t"/>
              <a:pathLst>
                <a:path extrusionOk="0" h="25013" w="22468">
                  <a:moveTo>
                    <a:pt x="3774" y="1"/>
                  </a:moveTo>
                  <a:lnTo>
                    <a:pt x="3730" y="44"/>
                  </a:lnTo>
                  <a:lnTo>
                    <a:pt x="3686" y="88"/>
                  </a:lnTo>
                  <a:lnTo>
                    <a:pt x="2151" y="3599"/>
                  </a:lnTo>
                  <a:lnTo>
                    <a:pt x="1361" y="5442"/>
                  </a:lnTo>
                  <a:lnTo>
                    <a:pt x="1361" y="5486"/>
                  </a:lnTo>
                  <a:lnTo>
                    <a:pt x="703" y="8733"/>
                  </a:lnTo>
                  <a:lnTo>
                    <a:pt x="132" y="11629"/>
                  </a:lnTo>
                  <a:lnTo>
                    <a:pt x="0" y="12331"/>
                  </a:lnTo>
                  <a:lnTo>
                    <a:pt x="0" y="12463"/>
                  </a:lnTo>
                  <a:lnTo>
                    <a:pt x="88" y="12506"/>
                  </a:lnTo>
                  <a:lnTo>
                    <a:pt x="3335" y="14788"/>
                  </a:lnTo>
                  <a:lnTo>
                    <a:pt x="3862" y="15534"/>
                  </a:lnTo>
                  <a:lnTo>
                    <a:pt x="4915" y="17860"/>
                  </a:lnTo>
                  <a:lnTo>
                    <a:pt x="6012" y="19747"/>
                  </a:lnTo>
                  <a:lnTo>
                    <a:pt x="6012" y="19791"/>
                  </a:lnTo>
                  <a:lnTo>
                    <a:pt x="7241" y="21326"/>
                  </a:lnTo>
                  <a:lnTo>
                    <a:pt x="7285" y="21370"/>
                  </a:lnTo>
                  <a:lnTo>
                    <a:pt x="8645" y="22072"/>
                  </a:lnTo>
                  <a:lnTo>
                    <a:pt x="9523" y="22379"/>
                  </a:lnTo>
                  <a:lnTo>
                    <a:pt x="9566" y="22423"/>
                  </a:lnTo>
                  <a:lnTo>
                    <a:pt x="12243" y="22818"/>
                  </a:lnTo>
                  <a:lnTo>
                    <a:pt x="14525" y="23038"/>
                  </a:lnTo>
                  <a:lnTo>
                    <a:pt x="18079" y="24266"/>
                  </a:lnTo>
                  <a:lnTo>
                    <a:pt x="20273" y="24881"/>
                  </a:lnTo>
                  <a:lnTo>
                    <a:pt x="20317" y="24881"/>
                  </a:lnTo>
                  <a:lnTo>
                    <a:pt x="21326" y="25012"/>
                  </a:lnTo>
                  <a:lnTo>
                    <a:pt x="21414" y="25012"/>
                  </a:lnTo>
                  <a:lnTo>
                    <a:pt x="22336" y="24749"/>
                  </a:lnTo>
                  <a:lnTo>
                    <a:pt x="22423" y="24705"/>
                  </a:lnTo>
                  <a:lnTo>
                    <a:pt x="22467" y="24661"/>
                  </a:lnTo>
                  <a:lnTo>
                    <a:pt x="22467" y="24617"/>
                  </a:lnTo>
                  <a:lnTo>
                    <a:pt x="22467" y="24530"/>
                  </a:lnTo>
                  <a:lnTo>
                    <a:pt x="22467" y="24486"/>
                  </a:lnTo>
                  <a:lnTo>
                    <a:pt x="22423" y="24442"/>
                  </a:lnTo>
                  <a:lnTo>
                    <a:pt x="22336" y="24398"/>
                  </a:lnTo>
                  <a:lnTo>
                    <a:pt x="22248" y="24398"/>
                  </a:lnTo>
                  <a:lnTo>
                    <a:pt x="21326" y="24661"/>
                  </a:lnTo>
                  <a:lnTo>
                    <a:pt x="20361" y="24530"/>
                  </a:lnTo>
                  <a:lnTo>
                    <a:pt x="18211" y="23915"/>
                  </a:lnTo>
                  <a:lnTo>
                    <a:pt x="14613" y="22731"/>
                  </a:lnTo>
                  <a:lnTo>
                    <a:pt x="12287" y="22467"/>
                  </a:lnTo>
                  <a:lnTo>
                    <a:pt x="9610" y="22072"/>
                  </a:lnTo>
                  <a:lnTo>
                    <a:pt x="8777" y="21765"/>
                  </a:lnTo>
                  <a:lnTo>
                    <a:pt x="7460" y="21107"/>
                  </a:lnTo>
                  <a:lnTo>
                    <a:pt x="6319" y="19571"/>
                  </a:lnTo>
                  <a:lnTo>
                    <a:pt x="5222" y="17684"/>
                  </a:lnTo>
                  <a:lnTo>
                    <a:pt x="4169" y="15359"/>
                  </a:lnTo>
                  <a:lnTo>
                    <a:pt x="4169" y="15315"/>
                  </a:lnTo>
                  <a:lnTo>
                    <a:pt x="3643" y="14569"/>
                  </a:lnTo>
                  <a:lnTo>
                    <a:pt x="3599" y="14525"/>
                  </a:lnTo>
                  <a:lnTo>
                    <a:pt x="351" y="12287"/>
                  </a:lnTo>
                  <a:lnTo>
                    <a:pt x="483" y="11673"/>
                  </a:lnTo>
                  <a:lnTo>
                    <a:pt x="1054" y="8820"/>
                  </a:lnTo>
                  <a:lnTo>
                    <a:pt x="1712" y="5573"/>
                  </a:lnTo>
                  <a:lnTo>
                    <a:pt x="2458" y="3730"/>
                  </a:lnTo>
                  <a:lnTo>
                    <a:pt x="3994" y="220"/>
                  </a:lnTo>
                  <a:lnTo>
                    <a:pt x="3994" y="176"/>
                  </a:lnTo>
                  <a:lnTo>
                    <a:pt x="3994" y="88"/>
                  </a:lnTo>
                  <a:lnTo>
                    <a:pt x="3950" y="44"/>
                  </a:lnTo>
                  <a:lnTo>
                    <a:pt x="3906" y="1"/>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5" name="Google Shape;5005;p91"/>
            <p:cNvSpPr/>
            <p:nvPr/>
          </p:nvSpPr>
          <p:spPr>
            <a:xfrm>
              <a:off x="2632900" y="3118025"/>
              <a:ext cx="307175" cy="222725"/>
            </a:xfrm>
            <a:custGeom>
              <a:rect b="b" l="l" r="r" t="t"/>
              <a:pathLst>
                <a:path extrusionOk="0" h="8909" w="12287">
                  <a:moveTo>
                    <a:pt x="4695" y="1"/>
                  </a:moveTo>
                  <a:lnTo>
                    <a:pt x="4608" y="44"/>
                  </a:lnTo>
                  <a:lnTo>
                    <a:pt x="4564" y="88"/>
                  </a:lnTo>
                  <a:lnTo>
                    <a:pt x="3116" y="2238"/>
                  </a:lnTo>
                  <a:lnTo>
                    <a:pt x="2106" y="3116"/>
                  </a:lnTo>
                  <a:lnTo>
                    <a:pt x="2106" y="3160"/>
                  </a:lnTo>
                  <a:lnTo>
                    <a:pt x="746" y="4784"/>
                  </a:lnTo>
                  <a:lnTo>
                    <a:pt x="746" y="4827"/>
                  </a:lnTo>
                  <a:lnTo>
                    <a:pt x="0" y="6232"/>
                  </a:lnTo>
                  <a:lnTo>
                    <a:pt x="0" y="6319"/>
                  </a:lnTo>
                  <a:lnTo>
                    <a:pt x="0" y="6407"/>
                  </a:lnTo>
                  <a:lnTo>
                    <a:pt x="307" y="6934"/>
                  </a:lnTo>
                  <a:lnTo>
                    <a:pt x="351" y="6978"/>
                  </a:lnTo>
                  <a:lnTo>
                    <a:pt x="2633" y="8426"/>
                  </a:lnTo>
                  <a:lnTo>
                    <a:pt x="2677" y="8469"/>
                  </a:lnTo>
                  <a:lnTo>
                    <a:pt x="5836" y="8908"/>
                  </a:lnTo>
                  <a:lnTo>
                    <a:pt x="5880" y="8908"/>
                  </a:lnTo>
                  <a:lnTo>
                    <a:pt x="8294" y="8294"/>
                  </a:lnTo>
                  <a:lnTo>
                    <a:pt x="10839" y="7285"/>
                  </a:lnTo>
                  <a:lnTo>
                    <a:pt x="12155" y="7021"/>
                  </a:lnTo>
                  <a:lnTo>
                    <a:pt x="12199" y="6978"/>
                  </a:lnTo>
                  <a:lnTo>
                    <a:pt x="12287" y="6934"/>
                  </a:lnTo>
                  <a:lnTo>
                    <a:pt x="12287" y="6890"/>
                  </a:lnTo>
                  <a:lnTo>
                    <a:pt x="12287" y="6802"/>
                  </a:lnTo>
                  <a:lnTo>
                    <a:pt x="12287" y="6758"/>
                  </a:lnTo>
                  <a:lnTo>
                    <a:pt x="12199" y="6714"/>
                  </a:lnTo>
                  <a:lnTo>
                    <a:pt x="12155" y="6670"/>
                  </a:lnTo>
                  <a:lnTo>
                    <a:pt x="12067" y="6670"/>
                  </a:lnTo>
                  <a:lnTo>
                    <a:pt x="10795" y="6934"/>
                  </a:lnTo>
                  <a:lnTo>
                    <a:pt x="10751" y="6934"/>
                  </a:lnTo>
                  <a:lnTo>
                    <a:pt x="8206" y="7987"/>
                  </a:lnTo>
                  <a:lnTo>
                    <a:pt x="5836" y="8557"/>
                  </a:lnTo>
                  <a:lnTo>
                    <a:pt x="2765" y="8118"/>
                  </a:lnTo>
                  <a:lnTo>
                    <a:pt x="615" y="6714"/>
                  </a:lnTo>
                  <a:lnTo>
                    <a:pt x="351" y="6319"/>
                  </a:lnTo>
                  <a:lnTo>
                    <a:pt x="1053" y="5003"/>
                  </a:lnTo>
                  <a:lnTo>
                    <a:pt x="2370" y="3379"/>
                  </a:lnTo>
                  <a:lnTo>
                    <a:pt x="3379" y="2502"/>
                  </a:lnTo>
                  <a:lnTo>
                    <a:pt x="3423" y="2458"/>
                  </a:lnTo>
                  <a:lnTo>
                    <a:pt x="4871" y="308"/>
                  </a:lnTo>
                  <a:lnTo>
                    <a:pt x="4871" y="220"/>
                  </a:lnTo>
                  <a:lnTo>
                    <a:pt x="4871" y="176"/>
                  </a:lnTo>
                  <a:lnTo>
                    <a:pt x="4871" y="88"/>
                  </a:lnTo>
                  <a:lnTo>
                    <a:pt x="4827" y="44"/>
                  </a:lnTo>
                  <a:lnTo>
                    <a:pt x="4739" y="1"/>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6" name="Google Shape;5006;p91"/>
            <p:cNvSpPr/>
            <p:nvPr/>
          </p:nvSpPr>
          <p:spPr>
            <a:xfrm>
              <a:off x="3084850" y="3493200"/>
              <a:ext cx="603400" cy="716375"/>
            </a:xfrm>
            <a:custGeom>
              <a:rect b="b" l="l" r="r" t="t"/>
              <a:pathLst>
                <a:path extrusionOk="0" h="28655" w="24136">
                  <a:moveTo>
                    <a:pt x="3248" y="1"/>
                  </a:moveTo>
                  <a:lnTo>
                    <a:pt x="3204" y="45"/>
                  </a:lnTo>
                  <a:lnTo>
                    <a:pt x="3160" y="88"/>
                  </a:lnTo>
                  <a:lnTo>
                    <a:pt x="3116" y="176"/>
                  </a:lnTo>
                  <a:lnTo>
                    <a:pt x="2941" y="1361"/>
                  </a:lnTo>
                  <a:lnTo>
                    <a:pt x="1756" y="4520"/>
                  </a:lnTo>
                  <a:lnTo>
                    <a:pt x="1142" y="6539"/>
                  </a:lnTo>
                  <a:lnTo>
                    <a:pt x="1098" y="6539"/>
                  </a:lnTo>
                  <a:lnTo>
                    <a:pt x="879" y="8864"/>
                  </a:lnTo>
                  <a:lnTo>
                    <a:pt x="45" y="13165"/>
                  </a:lnTo>
                  <a:lnTo>
                    <a:pt x="45" y="13209"/>
                  </a:lnTo>
                  <a:lnTo>
                    <a:pt x="1" y="15534"/>
                  </a:lnTo>
                  <a:lnTo>
                    <a:pt x="45" y="16895"/>
                  </a:lnTo>
                  <a:lnTo>
                    <a:pt x="45" y="16982"/>
                  </a:lnTo>
                  <a:lnTo>
                    <a:pt x="440" y="17641"/>
                  </a:lnTo>
                  <a:lnTo>
                    <a:pt x="484" y="17728"/>
                  </a:lnTo>
                  <a:lnTo>
                    <a:pt x="1317" y="18255"/>
                  </a:lnTo>
                  <a:lnTo>
                    <a:pt x="1361" y="18255"/>
                  </a:lnTo>
                  <a:lnTo>
                    <a:pt x="4082" y="19264"/>
                  </a:lnTo>
                  <a:lnTo>
                    <a:pt x="5530" y="20010"/>
                  </a:lnTo>
                  <a:lnTo>
                    <a:pt x="7066" y="22248"/>
                  </a:lnTo>
                  <a:lnTo>
                    <a:pt x="8602" y="24442"/>
                  </a:lnTo>
                  <a:lnTo>
                    <a:pt x="9479" y="25495"/>
                  </a:lnTo>
                  <a:lnTo>
                    <a:pt x="9523" y="25539"/>
                  </a:lnTo>
                  <a:lnTo>
                    <a:pt x="11585" y="26417"/>
                  </a:lnTo>
                  <a:lnTo>
                    <a:pt x="11629" y="26417"/>
                  </a:lnTo>
                  <a:lnTo>
                    <a:pt x="13779" y="26812"/>
                  </a:lnTo>
                  <a:lnTo>
                    <a:pt x="16412" y="27163"/>
                  </a:lnTo>
                  <a:lnTo>
                    <a:pt x="17816" y="27250"/>
                  </a:lnTo>
                  <a:lnTo>
                    <a:pt x="20449" y="28128"/>
                  </a:lnTo>
                  <a:lnTo>
                    <a:pt x="22248" y="28655"/>
                  </a:lnTo>
                  <a:lnTo>
                    <a:pt x="23389" y="28655"/>
                  </a:lnTo>
                  <a:lnTo>
                    <a:pt x="24004" y="28479"/>
                  </a:lnTo>
                  <a:lnTo>
                    <a:pt x="24048" y="28435"/>
                  </a:lnTo>
                  <a:lnTo>
                    <a:pt x="24091" y="28391"/>
                  </a:lnTo>
                  <a:lnTo>
                    <a:pt x="24135" y="28347"/>
                  </a:lnTo>
                  <a:lnTo>
                    <a:pt x="24091" y="28260"/>
                  </a:lnTo>
                  <a:lnTo>
                    <a:pt x="24091" y="28216"/>
                  </a:lnTo>
                  <a:lnTo>
                    <a:pt x="24004" y="28172"/>
                  </a:lnTo>
                  <a:lnTo>
                    <a:pt x="23960" y="28128"/>
                  </a:lnTo>
                  <a:lnTo>
                    <a:pt x="23872" y="28128"/>
                  </a:lnTo>
                  <a:lnTo>
                    <a:pt x="23302" y="28303"/>
                  </a:lnTo>
                  <a:lnTo>
                    <a:pt x="22336" y="28303"/>
                  </a:lnTo>
                  <a:lnTo>
                    <a:pt x="20537" y="27821"/>
                  </a:lnTo>
                  <a:lnTo>
                    <a:pt x="17904" y="26943"/>
                  </a:lnTo>
                  <a:lnTo>
                    <a:pt x="17860" y="26899"/>
                  </a:lnTo>
                  <a:lnTo>
                    <a:pt x="16456" y="26812"/>
                  </a:lnTo>
                  <a:lnTo>
                    <a:pt x="13823" y="26504"/>
                  </a:lnTo>
                  <a:lnTo>
                    <a:pt x="11673" y="26109"/>
                  </a:lnTo>
                  <a:lnTo>
                    <a:pt x="9699" y="25232"/>
                  </a:lnTo>
                  <a:lnTo>
                    <a:pt x="8865" y="24223"/>
                  </a:lnTo>
                  <a:lnTo>
                    <a:pt x="7373" y="22029"/>
                  </a:lnTo>
                  <a:lnTo>
                    <a:pt x="5793" y="19791"/>
                  </a:lnTo>
                  <a:lnTo>
                    <a:pt x="5705" y="19747"/>
                  </a:lnTo>
                  <a:lnTo>
                    <a:pt x="4214" y="18957"/>
                  </a:lnTo>
                  <a:lnTo>
                    <a:pt x="4214" y="18913"/>
                  </a:lnTo>
                  <a:lnTo>
                    <a:pt x="1493" y="17948"/>
                  </a:lnTo>
                  <a:lnTo>
                    <a:pt x="703" y="17421"/>
                  </a:lnTo>
                  <a:lnTo>
                    <a:pt x="396" y="16851"/>
                  </a:lnTo>
                  <a:lnTo>
                    <a:pt x="352" y="15490"/>
                  </a:lnTo>
                  <a:lnTo>
                    <a:pt x="396" y="13209"/>
                  </a:lnTo>
                  <a:lnTo>
                    <a:pt x="1230" y="8908"/>
                  </a:lnTo>
                  <a:lnTo>
                    <a:pt x="1449" y="6627"/>
                  </a:lnTo>
                  <a:lnTo>
                    <a:pt x="2107" y="4652"/>
                  </a:lnTo>
                  <a:lnTo>
                    <a:pt x="3292" y="1493"/>
                  </a:lnTo>
                  <a:lnTo>
                    <a:pt x="3292" y="1449"/>
                  </a:lnTo>
                  <a:lnTo>
                    <a:pt x="3468" y="220"/>
                  </a:lnTo>
                  <a:lnTo>
                    <a:pt x="3468" y="132"/>
                  </a:lnTo>
                  <a:lnTo>
                    <a:pt x="3468" y="88"/>
                  </a:lnTo>
                  <a:lnTo>
                    <a:pt x="3380" y="45"/>
                  </a:lnTo>
                  <a:lnTo>
                    <a:pt x="3336" y="1"/>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7" name="Google Shape;5007;p91"/>
            <p:cNvSpPr/>
            <p:nvPr/>
          </p:nvSpPr>
          <p:spPr>
            <a:xfrm>
              <a:off x="2512225" y="3058800"/>
              <a:ext cx="1147500" cy="1171625"/>
            </a:xfrm>
            <a:custGeom>
              <a:rect b="b" l="l" r="r" t="t"/>
              <a:pathLst>
                <a:path extrusionOk="0" h="46865" w="45900">
                  <a:moveTo>
                    <a:pt x="6846" y="0"/>
                  </a:moveTo>
                  <a:lnTo>
                    <a:pt x="6802" y="44"/>
                  </a:lnTo>
                  <a:lnTo>
                    <a:pt x="6758" y="88"/>
                  </a:lnTo>
                  <a:lnTo>
                    <a:pt x="5222" y="2721"/>
                  </a:lnTo>
                  <a:lnTo>
                    <a:pt x="4037" y="4827"/>
                  </a:lnTo>
                  <a:lnTo>
                    <a:pt x="1405" y="8557"/>
                  </a:lnTo>
                  <a:lnTo>
                    <a:pt x="176" y="10400"/>
                  </a:lnTo>
                  <a:lnTo>
                    <a:pt x="44" y="10531"/>
                  </a:lnTo>
                  <a:lnTo>
                    <a:pt x="0" y="10619"/>
                  </a:lnTo>
                  <a:lnTo>
                    <a:pt x="0" y="10707"/>
                  </a:lnTo>
                  <a:lnTo>
                    <a:pt x="0" y="10795"/>
                  </a:lnTo>
                  <a:lnTo>
                    <a:pt x="88" y="10838"/>
                  </a:lnTo>
                  <a:lnTo>
                    <a:pt x="2765" y="11848"/>
                  </a:lnTo>
                  <a:lnTo>
                    <a:pt x="5222" y="12901"/>
                  </a:lnTo>
                  <a:lnTo>
                    <a:pt x="7855" y="13603"/>
                  </a:lnTo>
                  <a:lnTo>
                    <a:pt x="7899" y="13603"/>
                  </a:lnTo>
                  <a:lnTo>
                    <a:pt x="10619" y="13954"/>
                  </a:lnTo>
                  <a:lnTo>
                    <a:pt x="10663" y="13954"/>
                  </a:lnTo>
                  <a:lnTo>
                    <a:pt x="11936" y="13866"/>
                  </a:lnTo>
                  <a:lnTo>
                    <a:pt x="11980" y="13822"/>
                  </a:lnTo>
                  <a:lnTo>
                    <a:pt x="15095" y="12989"/>
                  </a:lnTo>
                  <a:lnTo>
                    <a:pt x="15139" y="12945"/>
                  </a:lnTo>
                  <a:lnTo>
                    <a:pt x="17289" y="11892"/>
                  </a:lnTo>
                  <a:lnTo>
                    <a:pt x="18430" y="11628"/>
                  </a:lnTo>
                  <a:lnTo>
                    <a:pt x="19264" y="11716"/>
                  </a:lnTo>
                  <a:lnTo>
                    <a:pt x="21502" y="15139"/>
                  </a:lnTo>
                  <a:lnTo>
                    <a:pt x="22028" y="16543"/>
                  </a:lnTo>
                  <a:lnTo>
                    <a:pt x="22116" y="17684"/>
                  </a:lnTo>
                  <a:lnTo>
                    <a:pt x="21546" y="19790"/>
                  </a:lnTo>
                  <a:lnTo>
                    <a:pt x="21019" y="21940"/>
                  </a:lnTo>
                  <a:lnTo>
                    <a:pt x="20712" y="24310"/>
                  </a:lnTo>
                  <a:lnTo>
                    <a:pt x="20536" y="26943"/>
                  </a:lnTo>
                  <a:lnTo>
                    <a:pt x="20054" y="29093"/>
                  </a:lnTo>
                  <a:lnTo>
                    <a:pt x="20054" y="29137"/>
                  </a:lnTo>
                  <a:lnTo>
                    <a:pt x="19966" y="31067"/>
                  </a:lnTo>
                  <a:lnTo>
                    <a:pt x="19001" y="35148"/>
                  </a:lnTo>
                  <a:lnTo>
                    <a:pt x="18957" y="35675"/>
                  </a:lnTo>
                  <a:lnTo>
                    <a:pt x="18957" y="35763"/>
                  </a:lnTo>
                  <a:lnTo>
                    <a:pt x="19044" y="35850"/>
                  </a:lnTo>
                  <a:lnTo>
                    <a:pt x="19834" y="36333"/>
                  </a:lnTo>
                  <a:lnTo>
                    <a:pt x="19878" y="36333"/>
                  </a:lnTo>
                  <a:lnTo>
                    <a:pt x="23871" y="37649"/>
                  </a:lnTo>
                  <a:lnTo>
                    <a:pt x="26636" y="38702"/>
                  </a:lnTo>
                  <a:lnTo>
                    <a:pt x="28216" y="39317"/>
                  </a:lnTo>
                  <a:lnTo>
                    <a:pt x="28830" y="39975"/>
                  </a:lnTo>
                  <a:lnTo>
                    <a:pt x="30410" y="42301"/>
                  </a:lnTo>
                  <a:lnTo>
                    <a:pt x="31507" y="43749"/>
                  </a:lnTo>
                  <a:lnTo>
                    <a:pt x="31550" y="43793"/>
                  </a:lnTo>
                  <a:lnTo>
                    <a:pt x="32209" y="44231"/>
                  </a:lnTo>
                  <a:lnTo>
                    <a:pt x="34359" y="45065"/>
                  </a:lnTo>
                  <a:lnTo>
                    <a:pt x="34403" y="45065"/>
                  </a:lnTo>
                  <a:lnTo>
                    <a:pt x="38220" y="45592"/>
                  </a:lnTo>
                  <a:lnTo>
                    <a:pt x="40765" y="45767"/>
                  </a:lnTo>
                  <a:lnTo>
                    <a:pt x="43969" y="46733"/>
                  </a:lnTo>
                  <a:lnTo>
                    <a:pt x="44758" y="46864"/>
                  </a:lnTo>
                  <a:lnTo>
                    <a:pt x="44846" y="46864"/>
                  </a:lnTo>
                  <a:lnTo>
                    <a:pt x="45768" y="46601"/>
                  </a:lnTo>
                  <a:lnTo>
                    <a:pt x="45812" y="46601"/>
                  </a:lnTo>
                  <a:lnTo>
                    <a:pt x="45855" y="46513"/>
                  </a:lnTo>
                  <a:lnTo>
                    <a:pt x="45899" y="46469"/>
                  </a:lnTo>
                  <a:lnTo>
                    <a:pt x="45855" y="46382"/>
                  </a:lnTo>
                  <a:lnTo>
                    <a:pt x="45855" y="46338"/>
                  </a:lnTo>
                  <a:lnTo>
                    <a:pt x="45812" y="46294"/>
                  </a:lnTo>
                  <a:lnTo>
                    <a:pt x="45724" y="46250"/>
                  </a:lnTo>
                  <a:lnTo>
                    <a:pt x="45680" y="46294"/>
                  </a:lnTo>
                  <a:lnTo>
                    <a:pt x="44758" y="46513"/>
                  </a:lnTo>
                  <a:lnTo>
                    <a:pt x="44056" y="46382"/>
                  </a:lnTo>
                  <a:lnTo>
                    <a:pt x="40853" y="45416"/>
                  </a:lnTo>
                  <a:lnTo>
                    <a:pt x="40809" y="45416"/>
                  </a:lnTo>
                  <a:lnTo>
                    <a:pt x="38264" y="45241"/>
                  </a:lnTo>
                  <a:lnTo>
                    <a:pt x="34490" y="44714"/>
                  </a:lnTo>
                  <a:lnTo>
                    <a:pt x="32384" y="43924"/>
                  </a:lnTo>
                  <a:lnTo>
                    <a:pt x="31770" y="43529"/>
                  </a:lnTo>
                  <a:lnTo>
                    <a:pt x="30717" y="42081"/>
                  </a:lnTo>
                  <a:lnTo>
                    <a:pt x="29093" y="39756"/>
                  </a:lnTo>
                  <a:lnTo>
                    <a:pt x="28435" y="39054"/>
                  </a:lnTo>
                  <a:lnTo>
                    <a:pt x="28347" y="39010"/>
                  </a:lnTo>
                  <a:lnTo>
                    <a:pt x="26767" y="38351"/>
                  </a:lnTo>
                  <a:lnTo>
                    <a:pt x="24003" y="37342"/>
                  </a:lnTo>
                  <a:lnTo>
                    <a:pt x="20010" y="35982"/>
                  </a:lnTo>
                  <a:lnTo>
                    <a:pt x="19308" y="35587"/>
                  </a:lnTo>
                  <a:lnTo>
                    <a:pt x="19352" y="35236"/>
                  </a:lnTo>
                  <a:lnTo>
                    <a:pt x="20273" y="31111"/>
                  </a:lnTo>
                  <a:lnTo>
                    <a:pt x="20317" y="31111"/>
                  </a:lnTo>
                  <a:lnTo>
                    <a:pt x="20405" y="29180"/>
                  </a:lnTo>
                  <a:lnTo>
                    <a:pt x="20887" y="26986"/>
                  </a:lnTo>
                  <a:lnTo>
                    <a:pt x="21063" y="24354"/>
                  </a:lnTo>
                  <a:lnTo>
                    <a:pt x="21326" y="21984"/>
                  </a:lnTo>
                  <a:lnTo>
                    <a:pt x="21897" y="19878"/>
                  </a:lnTo>
                  <a:lnTo>
                    <a:pt x="22467" y="17772"/>
                  </a:lnTo>
                  <a:lnTo>
                    <a:pt x="22467" y="17684"/>
                  </a:lnTo>
                  <a:lnTo>
                    <a:pt x="22379" y="16455"/>
                  </a:lnTo>
                  <a:lnTo>
                    <a:pt x="22336" y="16411"/>
                  </a:lnTo>
                  <a:lnTo>
                    <a:pt x="21809" y="15007"/>
                  </a:lnTo>
                  <a:lnTo>
                    <a:pt x="21809" y="14963"/>
                  </a:lnTo>
                  <a:lnTo>
                    <a:pt x="19527" y="11453"/>
                  </a:lnTo>
                  <a:lnTo>
                    <a:pt x="19483" y="11409"/>
                  </a:lnTo>
                  <a:lnTo>
                    <a:pt x="19396" y="11365"/>
                  </a:lnTo>
                  <a:lnTo>
                    <a:pt x="18430" y="11277"/>
                  </a:lnTo>
                  <a:lnTo>
                    <a:pt x="18386" y="11277"/>
                  </a:lnTo>
                  <a:lnTo>
                    <a:pt x="17202" y="11584"/>
                  </a:lnTo>
                  <a:lnTo>
                    <a:pt x="17158" y="11584"/>
                  </a:lnTo>
                  <a:lnTo>
                    <a:pt x="15007" y="12638"/>
                  </a:lnTo>
                  <a:lnTo>
                    <a:pt x="11892" y="13515"/>
                  </a:lnTo>
                  <a:lnTo>
                    <a:pt x="10663" y="13603"/>
                  </a:lnTo>
                  <a:lnTo>
                    <a:pt x="7943" y="13252"/>
                  </a:lnTo>
                  <a:lnTo>
                    <a:pt x="5354" y="12594"/>
                  </a:lnTo>
                  <a:lnTo>
                    <a:pt x="2896" y="11497"/>
                  </a:lnTo>
                  <a:lnTo>
                    <a:pt x="483" y="10575"/>
                  </a:lnTo>
                  <a:lnTo>
                    <a:pt x="1668" y="8732"/>
                  </a:lnTo>
                  <a:lnTo>
                    <a:pt x="4345" y="5046"/>
                  </a:lnTo>
                  <a:lnTo>
                    <a:pt x="4345" y="5002"/>
                  </a:lnTo>
                  <a:lnTo>
                    <a:pt x="5529" y="2896"/>
                  </a:lnTo>
                  <a:lnTo>
                    <a:pt x="7065" y="263"/>
                  </a:lnTo>
                  <a:lnTo>
                    <a:pt x="7065" y="219"/>
                  </a:lnTo>
                  <a:lnTo>
                    <a:pt x="7065" y="132"/>
                  </a:lnTo>
                  <a:lnTo>
                    <a:pt x="7021" y="88"/>
                  </a:lnTo>
                  <a:lnTo>
                    <a:pt x="6977" y="44"/>
                  </a:lnTo>
                  <a:lnTo>
                    <a:pt x="6933" y="0"/>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8" name="Google Shape;5008;p91"/>
            <p:cNvSpPr/>
            <p:nvPr/>
          </p:nvSpPr>
          <p:spPr>
            <a:xfrm>
              <a:off x="1670800" y="3011625"/>
              <a:ext cx="1963700" cy="1351525"/>
            </a:xfrm>
            <a:custGeom>
              <a:rect b="b" l="l" r="r" t="t"/>
              <a:pathLst>
                <a:path extrusionOk="0" h="54061" w="78548">
                  <a:moveTo>
                    <a:pt x="38309" y="0"/>
                  </a:moveTo>
                  <a:lnTo>
                    <a:pt x="36246" y="1360"/>
                  </a:lnTo>
                  <a:lnTo>
                    <a:pt x="35676" y="1843"/>
                  </a:lnTo>
                  <a:lnTo>
                    <a:pt x="35632" y="1931"/>
                  </a:lnTo>
                  <a:lnTo>
                    <a:pt x="34447" y="4520"/>
                  </a:lnTo>
                  <a:lnTo>
                    <a:pt x="33262" y="7460"/>
                  </a:lnTo>
                  <a:lnTo>
                    <a:pt x="32824" y="8513"/>
                  </a:lnTo>
                  <a:lnTo>
                    <a:pt x="31639" y="8952"/>
                  </a:lnTo>
                  <a:lnTo>
                    <a:pt x="31595" y="8996"/>
                  </a:lnTo>
                  <a:lnTo>
                    <a:pt x="30059" y="9917"/>
                  </a:lnTo>
                  <a:lnTo>
                    <a:pt x="30015" y="9917"/>
                  </a:lnTo>
                  <a:lnTo>
                    <a:pt x="28962" y="10751"/>
                  </a:lnTo>
                  <a:lnTo>
                    <a:pt x="28962" y="10795"/>
                  </a:lnTo>
                  <a:lnTo>
                    <a:pt x="28260" y="11804"/>
                  </a:lnTo>
                  <a:lnTo>
                    <a:pt x="27251" y="13822"/>
                  </a:lnTo>
                  <a:lnTo>
                    <a:pt x="27251" y="13910"/>
                  </a:lnTo>
                  <a:lnTo>
                    <a:pt x="27339" y="16236"/>
                  </a:lnTo>
                  <a:lnTo>
                    <a:pt x="27339" y="18079"/>
                  </a:lnTo>
                  <a:lnTo>
                    <a:pt x="27031" y="18869"/>
                  </a:lnTo>
                  <a:lnTo>
                    <a:pt x="26768" y="19132"/>
                  </a:lnTo>
                  <a:lnTo>
                    <a:pt x="26461" y="19220"/>
                  </a:lnTo>
                  <a:lnTo>
                    <a:pt x="24750" y="18518"/>
                  </a:lnTo>
                  <a:lnTo>
                    <a:pt x="22468" y="18123"/>
                  </a:lnTo>
                  <a:lnTo>
                    <a:pt x="20274" y="17947"/>
                  </a:lnTo>
                  <a:lnTo>
                    <a:pt x="20230" y="17991"/>
                  </a:lnTo>
                  <a:lnTo>
                    <a:pt x="19484" y="18123"/>
                  </a:lnTo>
                  <a:lnTo>
                    <a:pt x="19396" y="18123"/>
                  </a:lnTo>
                  <a:lnTo>
                    <a:pt x="18650" y="18649"/>
                  </a:lnTo>
                  <a:lnTo>
                    <a:pt x="18036" y="18430"/>
                  </a:lnTo>
                  <a:lnTo>
                    <a:pt x="17948" y="18430"/>
                  </a:lnTo>
                  <a:lnTo>
                    <a:pt x="17246" y="18562"/>
                  </a:lnTo>
                  <a:lnTo>
                    <a:pt x="17202" y="18605"/>
                  </a:lnTo>
                  <a:lnTo>
                    <a:pt x="16368" y="19088"/>
                  </a:lnTo>
                  <a:lnTo>
                    <a:pt x="16325" y="19132"/>
                  </a:lnTo>
                  <a:lnTo>
                    <a:pt x="15622" y="19790"/>
                  </a:lnTo>
                  <a:lnTo>
                    <a:pt x="15579" y="19834"/>
                  </a:lnTo>
                  <a:lnTo>
                    <a:pt x="13648" y="23827"/>
                  </a:lnTo>
                  <a:lnTo>
                    <a:pt x="12288" y="26241"/>
                  </a:lnTo>
                  <a:lnTo>
                    <a:pt x="11542" y="27425"/>
                  </a:lnTo>
                  <a:lnTo>
                    <a:pt x="11542" y="27469"/>
                  </a:lnTo>
                  <a:lnTo>
                    <a:pt x="11191" y="28522"/>
                  </a:lnTo>
                  <a:lnTo>
                    <a:pt x="11147" y="28522"/>
                  </a:lnTo>
                  <a:lnTo>
                    <a:pt x="10620" y="31550"/>
                  </a:lnTo>
                  <a:lnTo>
                    <a:pt x="10620" y="32691"/>
                  </a:lnTo>
                  <a:lnTo>
                    <a:pt x="10532" y="33349"/>
                  </a:lnTo>
                  <a:lnTo>
                    <a:pt x="9567" y="35104"/>
                  </a:lnTo>
                  <a:lnTo>
                    <a:pt x="7943" y="37255"/>
                  </a:lnTo>
                  <a:lnTo>
                    <a:pt x="7943" y="37298"/>
                  </a:lnTo>
                  <a:lnTo>
                    <a:pt x="6978" y="39141"/>
                  </a:lnTo>
                  <a:lnTo>
                    <a:pt x="6144" y="41028"/>
                  </a:lnTo>
                  <a:lnTo>
                    <a:pt x="6144" y="41072"/>
                  </a:lnTo>
                  <a:lnTo>
                    <a:pt x="5925" y="42169"/>
                  </a:lnTo>
                  <a:lnTo>
                    <a:pt x="5793" y="42301"/>
                  </a:lnTo>
                  <a:lnTo>
                    <a:pt x="5618" y="42213"/>
                  </a:lnTo>
                  <a:lnTo>
                    <a:pt x="5486" y="42213"/>
                  </a:lnTo>
                  <a:lnTo>
                    <a:pt x="4126" y="42652"/>
                  </a:lnTo>
                  <a:lnTo>
                    <a:pt x="4082" y="42652"/>
                  </a:lnTo>
                  <a:lnTo>
                    <a:pt x="2283" y="43442"/>
                  </a:lnTo>
                  <a:lnTo>
                    <a:pt x="2239" y="43486"/>
                  </a:lnTo>
                  <a:lnTo>
                    <a:pt x="1317" y="44451"/>
                  </a:lnTo>
                  <a:lnTo>
                    <a:pt x="1274" y="44495"/>
                  </a:lnTo>
                  <a:lnTo>
                    <a:pt x="440" y="45855"/>
                  </a:lnTo>
                  <a:lnTo>
                    <a:pt x="440" y="45899"/>
                  </a:lnTo>
                  <a:lnTo>
                    <a:pt x="176" y="46908"/>
                  </a:lnTo>
                  <a:lnTo>
                    <a:pt x="133" y="46952"/>
                  </a:lnTo>
                  <a:lnTo>
                    <a:pt x="1" y="48488"/>
                  </a:lnTo>
                  <a:lnTo>
                    <a:pt x="45" y="48576"/>
                  </a:lnTo>
                  <a:lnTo>
                    <a:pt x="791" y="49848"/>
                  </a:lnTo>
                  <a:lnTo>
                    <a:pt x="791" y="49892"/>
                  </a:lnTo>
                  <a:lnTo>
                    <a:pt x="1888" y="51252"/>
                  </a:lnTo>
                  <a:lnTo>
                    <a:pt x="2239" y="51603"/>
                  </a:lnTo>
                  <a:lnTo>
                    <a:pt x="2327" y="51647"/>
                  </a:lnTo>
                  <a:lnTo>
                    <a:pt x="5442" y="51691"/>
                  </a:lnTo>
                  <a:lnTo>
                    <a:pt x="8733" y="51867"/>
                  </a:lnTo>
                  <a:lnTo>
                    <a:pt x="11805" y="52613"/>
                  </a:lnTo>
                  <a:lnTo>
                    <a:pt x="14920" y="54017"/>
                  </a:lnTo>
                  <a:lnTo>
                    <a:pt x="14964" y="54017"/>
                  </a:lnTo>
                  <a:lnTo>
                    <a:pt x="15491" y="54061"/>
                  </a:lnTo>
                  <a:lnTo>
                    <a:pt x="15579" y="54061"/>
                  </a:lnTo>
                  <a:lnTo>
                    <a:pt x="18036" y="53271"/>
                  </a:lnTo>
                  <a:lnTo>
                    <a:pt x="19659" y="52744"/>
                  </a:lnTo>
                  <a:lnTo>
                    <a:pt x="21239" y="52218"/>
                  </a:lnTo>
                  <a:lnTo>
                    <a:pt x="22819" y="51647"/>
                  </a:lnTo>
                  <a:lnTo>
                    <a:pt x="24355" y="51033"/>
                  </a:lnTo>
                  <a:lnTo>
                    <a:pt x="25101" y="50682"/>
                  </a:lnTo>
                  <a:lnTo>
                    <a:pt x="25847" y="50331"/>
                  </a:lnTo>
                  <a:lnTo>
                    <a:pt x="26549" y="49936"/>
                  </a:lnTo>
                  <a:lnTo>
                    <a:pt x="27295" y="49541"/>
                  </a:lnTo>
                  <a:lnTo>
                    <a:pt x="27953" y="49102"/>
                  </a:lnTo>
                  <a:lnTo>
                    <a:pt x="28655" y="48620"/>
                  </a:lnTo>
                  <a:lnTo>
                    <a:pt x="29313" y="48093"/>
                  </a:lnTo>
                  <a:lnTo>
                    <a:pt x="29927" y="47566"/>
                  </a:lnTo>
                  <a:lnTo>
                    <a:pt x="30805" y="47128"/>
                  </a:lnTo>
                  <a:lnTo>
                    <a:pt x="31814" y="46952"/>
                  </a:lnTo>
                  <a:lnTo>
                    <a:pt x="34272" y="46864"/>
                  </a:lnTo>
                  <a:lnTo>
                    <a:pt x="36466" y="46820"/>
                  </a:lnTo>
                  <a:lnTo>
                    <a:pt x="36510" y="46777"/>
                  </a:lnTo>
                  <a:lnTo>
                    <a:pt x="37168" y="46601"/>
                  </a:lnTo>
                  <a:lnTo>
                    <a:pt x="37212" y="46601"/>
                  </a:lnTo>
                  <a:lnTo>
                    <a:pt x="37870" y="46206"/>
                  </a:lnTo>
                  <a:lnTo>
                    <a:pt x="37914" y="46162"/>
                  </a:lnTo>
                  <a:lnTo>
                    <a:pt x="39625" y="44539"/>
                  </a:lnTo>
                  <a:lnTo>
                    <a:pt x="39625" y="44495"/>
                  </a:lnTo>
                  <a:lnTo>
                    <a:pt x="39976" y="43881"/>
                  </a:lnTo>
                  <a:lnTo>
                    <a:pt x="40020" y="43837"/>
                  </a:lnTo>
                  <a:lnTo>
                    <a:pt x="40634" y="41248"/>
                  </a:lnTo>
                  <a:lnTo>
                    <a:pt x="40942" y="40853"/>
                  </a:lnTo>
                  <a:lnTo>
                    <a:pt x="42741" y="39668"/>
                  </a:lnTo>
                  <a:lnTo>
                    <a:pt x="42828" y="39580"/>
                  </a:lnTo>
                  <a:lnTo>
                    <a:pt x="42828" y="39492"/>
                  </a:lnTo>
                  <a:lnTo>
                    <a:pt x="42784" y="39405"/>
                  </a:lnTo>
                  <a:lnTo>
                    <a:pt x="42741" y="39361"/>
                  </a:lnTo>
                  <a:lnTo>
                    <a:pt x="42082" y="39141"/>
                  </a:lnTo>
                  <a:lnTo>
                    <a:pt x="41995" y="39098"/>
                  </a:lnTo>
                  <a:lnTo>
                    <a:pt x="40064" y="39229"/>
                  </a:lnTo>
                  <a:lnTo>
                    <a:pt x="38089" y="39580"/>
                  </a:lnTo>
                  <a:lnTo>
                    <a:pt x="36115" y="39492"/>
                  </a:lnTo>
                  <a:lnTo>
                    <a:pt x="35149" y="39361"/>
                  </a:lnTo>
                  <a:lnTo>
                    <a:pt x="32955" y="38220"/>
                  </a:lnTo>
                  <a:lnTo>
                    <a:pt x="32297" y="37737"/>
                  </a:lnTo>
                  <a:lnTo>
                    <a:pt x="31858" y="35543"/>
                  </a:lnTo>
                  <a:lnTo>
                    <a:pt x="31463" y="32779"/>
                  </a:lnTo>
                  <a:lnTo>
                    <a:pt x="31156" y="31594"/>
                  </a:lnTo>
                  <a:lnTo>
                    <a:pt x="31156" y="31550"/>
                  </a:lnTo>
                  <a:lnTo>
                    <a:pt x="28962" y="28435"/>
                  </a:lnTo>
                  <a:lnTo>
                    <a:pt x="26724" y="25451"/>
                  </a:lnTo>
                  <a:lnTo>
                    <a:pt x="25978" y="24485"/>
                  </a:lnTo>
                  <a:lnTo>
                    <a:pt x="27602" y="21282"/>
                  </a:lnTo>
                  <a:lnTo>
                    <a:pt x="28523" y="19659"/>
                  </a:lnTo>
                  <a:lnTo>
                    <a:pt x="28874" y="19308"/>
                  </a:lnTo>
                  <a:lnTo>
                    <a:pt x="30103" y="18737"/>
                  </a:lnTo>
                  <a:lnTo>
                    <a:pt x="31288" y="18562"/>
                  </a:lnTo>
                  <a:lnTo>
                    <a:pt x="32867" y="18781"/>
                  </a:lnTo>
                  <a:lnTo>
                    <a:pt x="37299" y="19746"/>
                  </a:lnTo>
                  <a:lnTo>
                    <a:pt x="38747" y="20010"/>
                  </a:lnTo>
                  <a:lnTo>
                    <a:pt x="38835" y="20053"/>
                  </a:lnTo>
                  <a:lnTo>
                    <a:pt x="39713" y="19966"/>
                  </a:lnTo>
                  <a:lnTo>
                    <a:pt x="39757" y="19922"/>
                  </a:lnTo>
                  <a:lnTo>
                    <a:pt x="42082" y="18869"/>
                  </a:lnTo>
                  <a:lnTo>
                    <a:pt x="45154" y="18781"/>
                  </a:lnTo>
                  <a:lnTo>
                    <a:pt x="45198" y="18781"/>
                  </a:lnTo>
                  <a:lnTo>
                    <a:pt x="48357" y="17947"/>
                  </a:lnTo>
                  <a:lnTo>
                    <a:pt x="50420" y="17245"/>
                  </a:lnTo>
                  <a:lnTo>
                    <a:pt x="50464" y="17201"/>
                  </a:lnTo>
                  <a:lnTo>
                    <a:pt x="51429" y="16499"/>
                  </a:lnTo>
                  <a:lnTo>
                    <a:pt x="52175" y="18605"/>
                  </a:lnTo>
                  <a:lnTo>
                    <a:pt x="51648" y="21853"/>
                  </a:lnTo>
                  <a:lnTo>
                    <a:pt x="51297" y="25056"/>
                  </a:lnTo>
                  <a:lnTo>
                    <a:pt x="51166" y="27689"/>
                  </a:lnTo>
                  <a:lnTo>
                    <a:pt x="50551" y="31419"/>
                  </a:lnTo>
                  <a:lnTo>
                    <a:pt x="49893" y="33569"/>
                  </a:lnTo>
                  <a:lnTo>
                    <a:pt x="49893" y="33613"/>
                  </a:lnTo>
                  <a:lnTo>
                    <a:pt x="49718" y="36114"/>
                  </a:lnTo>
                  <a:lnTo>
                    <a:pt x="49718" y="37386"/>
                  </a:lnTo>
                  <a:lnTo>
                    <a:pt x="49761" y="37518"/>
                  </a:lnTo>
                  <a:lnTo>
                    <a:pt x="49981" y="37825"/>
                  </a:lnTo>
                  <a:lnTo>
                    <a:pt x="50113" y="37869"/>
                  </a:lnTo>
                  <a:lnTo>
                    <a:pt x="51034" y="38001"/>
                  </a:lnTo>
                  <a:lnTo>
                    <a:pt x="52789" y="39098"/>
                  </a:lnTo>
                  <a:lnTo>
                    <a:pt x="55993" y="40721"/>
                  </a:lnTo>
                  <a:lnTo>
                    <a:pt x="56036" y="40765"/>
                  </a:lnTo>
                  <a:lnTo>
                    <a:pt x="59415" y="41774"/>
                  </a:lnTo>
                  <a:lnTo>
                    <a:pt x="61214" y="42389"/>
                  </a:lnTo>
                  <a:lnTo>
                    <a:pt x="62662" y="44144"/>
                  </a:lnTo>
                  <a:lnTo>
                    <a:pt x="63935" y="45943"/>
                  </a:lnTo>
                  <a:lnTo>
                    <a:pt x="64593" y="46820"/>
                  </a:lnTo>
                  <a:lnTo>
                    <a:pt x="64681" y="46864"/>
                  </a:lnTo>
                  <a:lnTo>
                    <a:pt x="65866" y="47435"/>
                  </a:lnTo>
                  <a:lnTo>
                    <a:pt x="67972" y="48181"/>
                  </a:lnTo>
                  <a:lnTo>
                    <a:pt x="68016" y="48181"/>
                  </a:lnTo>
                  <a:lnTo>
                    <a:pt x="72053" y="48663"/>
                  </a:lnTo>
                  <a:lnTo>
                    <a:pt x="73984" y="48707"/>
                  </a:lnTo>
                  <a:lnTo>
                    <a:pt x="74905" y="48839"/>
                  </a:lnTo>
                  <a:lnTo>
                    <a:pt x="76880" y="49453"/>
                  </a:lnTo>
                  <a:lnTo>
                    <a:pt x="77538" y="49541"/>
                  </a:lnTo>
                  <a:lnTo>
                    <a:pt x="77626" y="49497"/>
                  </a:lnTo>
                  <a:lnTo>
                    <a:pt x="78415" y="49278"/>
                  </a:lnTo>
                  <a:lnTo>
                    <a:pt x="78503" y="49234"/>
                  </a:lnTo>
                  <a:lnTo>
                    <a:pt x="78547" y="49190"/>
                  </a:lnTo>
                  <a:lnTo>
                    <a:pt x="78547" y="49102"/>
                  </a:lnTo>
                  <a:lnTo>
                    <a:pt x="78547" y="49058"/>
                  </a:lnTo>
                  <a:lnTo>
                    <a:pt x="78503" y="48971"/>
                  </a:lnTo>
                  <a:lnTo>
                    <a:pt x="78459" y="48927"/>
                  </a:lnTo>
                  <a:lnTo>
                    <a:pt x="78328" y="48927"/>
                  </a:lnTo>
                  <a:lnTo>
                    <a:pt x="77538" y="49146"/>
                  </a:lnTo>
                  <a:lnTo>
                    <a:pt x="76967" y="49102"/>
                  </a:lnTo>
                  <a:lnTo>
                    <a:pt x="74993" y="48488"/>
                  </a:lnTo>
                  <a:lnTo>
                    <a:pt x="74949" y="48488"/>
                  </a:lnTo>
                  <a:lnTo>
                    <a:pt x="74027" y="48356"/>
                  </a:lnTo>
                  <a:lnTo>
                    <a:pt x="72053" y="48312"/>
                  </a:lnTo>
                  <a:lnTo>
                    <a:pt x="68104" y="47830"/>
                  </a:lnTo>
                  <a:lnTo>
                    <a:pt x="65997" y="47128"/>
                  </a:lnTo>
                  <a:lnTo>
                    <a:pt x="64856" y="46557"/>
                  </a:lnTo>
                  <a:lnTo>
                    <a:pt x="64198" y="45723"/>
                  </a:lnTo>
                  <a:lnTo>
                    <a:pt x="62926" y="43924"/>
                  </a:lnTo>
                  <a:lnTo>
                    <a:pt x="61478" y="42125"/>
                  </a:lnTo>
                  <a:lnTo>
                    <a:pt x="61390" y="42081"/>
                  </a:lnTo>
                  <a:lnTo>
                    <a:pt x="59547" y="41423"/>
                  </a:lnTo>
                  <a:lnTo>
                    <a:pt x="56168" y="40414"/>
                  </a:lnTo>
                  <a:lnTo>
                    <a:pt x="52965" y="38790"/>
                  </a:lnTo>
                  <a:lnTo>
                    <a:pt x="51166" y="37693"/>
                  </a:lnTo>
                  <a:lnTo>
                    <a:pt x="51122" y="37650"/>
                  </a:lnTo>
                  <a:lnTo>
                    <a:pt x="50200" y="37518"/>
                  </a:lnTo>
                  <a:lnTo>
                    <a:pt x="50069" y="37342"/>
                  </a:lnTo>
                  <a:lnTo>
                    <a:pt x="50069" y="36114"/>
                  </a:lnTo>
                  <a:lnTo>
                    <a:pt x="50244" y="33656"/>
                  </a:lnTo>
                  <a:lnTo>
                    <a:pt x="50902" y="31550"/>
                  </a:lnTo>
                  <a:lnTo>
                    <a:pt x="50902" y="31506"/>
                  </a:lnTo>
                  <a:lnTo>
                    <a:pt x="51473" y="27733"/>
                  </a:lnTo>
                  <a:lnTo>
                    <a:pt x="51648" y="25056"/>
                  </a:lnTo>
                  <a:lnTo>
                    <a:pt x="51999" y="21896"/>
                  </a:lnTo>
                  <a:lnTo>
                    <a:pt x="52526" y="18605"/>
                  </a:lnTo>
                  <a:lnTo>
                    <a:pt x="52526" y="18518"/>
                  </a:lnTo>
                  <a:lnTo>
                    <a:pt x="51648" y="16148"/>
                  </a:lnTo>
                  <a:lnTo>
                    <a:pt x="51604" y="16104"/>
                  </a:lnTo>
                  <a:lnTo>
                    <a:pt x="51561" y="16060"/>
                  </a:lnTo>
                  <a:lnTo>
                    <a:pt x="51385" y="16060"/>
                  </a:lnTo>
                  <a:lnTo>
                    <a:pt x="50244" y="16938"/>
                  </a:lnTo>
                  <a:lnTo>
                    <a:pt x="48270" y="17596"/>
                  </a:lnTo>
                  <a:lnTo>
                    <a:pt x="45154" y="18430"/>
                  </a:lnTo>
                  <a:lnTo>
                    <a:pt x="42039" y="18518"/>
                  </a:lnTo>
                  <a:lnTo>
                    <a:pt x="41951" y="18518"/>
                  </a:lnTo>
                  <a:lnTo>
                    <a:pt x="39669" y="19615"/>
                  </a:lnTo>
                  <a:lnTo>
                    <a:pt x="38791" y="19659"/>
                  </a:lnTo>
                  <a:lnTo>
                    <a:pt x="37343" y="19395"/>
                  </a:lnTo>
                  <a:lnTo>
                    <a:pt x="32955" y="18430"/>
                  </a:lnTo>
                  <a:lnTo>
                    <a:pt x="31288" y="18211"/>
                  </a:lnTo>
                  <a:lnTo>
                    <a:pt x="31244" y="18211"/>
                  </a:lnTo>
                  <a:lnTo>
                    <a:pt x="30015" y="18386"/>
                  </a:lnTo>
                  <a:lnTo>
                    <a:pt x="29971" y="18386"/>
                  </a:lnTo>
                  <a:lnTo>
                    <a:pt x="28699" y="19000"/>
                  </a:lnTo>
                  <a:lnTo>
                    <a:pt x="28655" y="19044"/>
                  </a:lnTo>
                  <a:lnTo>
                    <a:pt x="28260" y="19439"/>
                  </a:lnTo>
                  <a:lnTo>
                    <a:pt x="27295" y="21151"/>
                  </a:lnTo>
                  <a:lnTo>
                    <a:pt x="25627" y="24398"/>
                  </a:lnTo>
                  <a:lnTo>
                    <a:pt x="25583" y="24529"/>
                  </a:lnTo>
                  <a:lnTo>
                    <a:pt x="25627" y="24617"/>
                  </a:lnTo>
                  <a:lnTo>
                    <a:pt x="28699" y="28654"/>
                  </a:lnTo>
                  <a:lnTo>
                    <a:pt x="30849" y="31726"/>
                  </a:lnTo>
                  <a:lnTo>
                    <a:pt x="31112" y="32867"/>
                  </a:lnTo>
                  <a:lnTo>
                    <a:pt x="31507" y="35587"/>
                  </a:lnTo>
                  <a:lnTo>
                    <a:pt x="31946" y="37869"/>
                  </a:lnTo>
                  <a:lnTo>
                    <a:pt x="32034" y="38001"/>
                  </a:lnTo>
                  <a:lnTo>
                    <a:pt x="32780" y="38527"/>
                  </a:lnTo>
                  <a:lnTo>
                    <a:pt x="34974" y="39668"/>
                  </a:lnTo>
                  <a:lnTo>
                    <a:pt x="35062" y="39712"/>
                  </a:lnTo>
                  <a:lnTo>
                    <a:pt x="36071" y="39844"/>
                  </a:lnTo>
                  <a:lnTo>
                    <a:pt x="36115" y="39844"/>
                  </a:lnTo>
                  <a:lnTo>
                    <a:pt x="38089" y="39931"/>
                  </a:lnTo>
                  <a:lnTo>
                    <a:pt x="38133" y="39887"/>
                  </a:lnTo>
                  <a:lnTo>
                    <a:pt x="40108" y="39580"/>
                  </a:lnTo>
                  <a:lnTo>
                    <a:pt x="41995" y="39449"/>
                  </a:lnTo>
                  <a:lnTo>
                    <a:pt x="42258" y="39580"/>
                  </a:lnTo>
                  <a:lnTo>
                    <a:pt x="40722" y="40589"/>
                  </a:lnTo>
                  <a:lnTo>
                    <a:pt x="40678" y="40633"/>
                  </a:lnTo>
                  <a:lnTo>
                    <a:pt x="40327" y="41072"/>
                  </a:lnTo>
                  <a:lnTo>
                    <a:pt x="40327" y="41160"/>
                  </a:lnTo>
                  <a:lnTo>
                    <a:pt x="39669" y="43749"/>
                  </a:lnTo>
                  <a:lnTo>
                    <a:pt x="39362" y="44319"/>
                  </a:lnTo>
                  <a:lnTo>
                    <a:pt x="37694" y="45899"/>
                  </a:lnTo>
                  <a:lnTo>
                    <a:pt x="37080" y="46294"/>
                  </a:lnTo>
                  <a:lnTo>
                    <a:pt x="36466" y="46469"/>
                  </a:lnTo>
                  <a:lnTo>
                    <a:pt x="34272" y="46513"/>
                  </a:lnTo>
                  <a:lnTo>
                    <a:pt x="31814" y="46601"/>
                  </a:lnTo>
                  <a:lnTo>
                    <a:pt x="31770" y="46601"/>
                  </a:lnTo>
                  <a:lnTo>
                    <a:pt x="30717" y="46777"/>
                  </a:lnTo>
                  <a:lnTo>
                    <a:pt x="30673" y="46820"/>
                  </a:lnTo>
                  <a:lnTo>
                    <a:pt x="29752" y="47259"/>
                  </a:lnTo>
                  <a:lnTo>
                    <a:pt x="29708" y="47303"/>
                  </a:lnTo>
                  <a:lnTo>
                    <a:pt x="29094" y="47830"/>
                  </a:lnTo>
                  <a:lnTo>
                    <a:pt x="28436" y="48312"/>
                  </a:lnTo>
                  <a:lnTo>
                    <a:pt x="27777" y="48795"/>
                  </a:lnTo>
                  <a:lnTo>
                    <a:pt x="27075" y="49234"/>
                  </a:lnTo>
                  <a:lnTo>
                    <a:pt x="26373" y="49629"/>
                  </a:lnTo>
                  <a:lnTo>
                    <a:pt x="25671" y="50024"/>
                  </a:lnTo>
                  <a:lnTo>
                    <a:pt x="24179" y="50726"/>
                  </a:lnTo>
                  <a:lnTo>
                    <a:pt x="22643" y="51340"/>
                  </a:lnTo>
                  <a:lnTo>
                    <a:pt x="21108" y="51911"/>
                  </a:lnTo>
                  <a:lnTo>
                    <a:pt x="19528" y="52437"/>
                  </a:lnTo>
                  <a:lnTo>
                    <a:pt x="17948" y="52920"/>
                  </a:lnTo>
                  <a:lnTo>
                    <a:pt x="15491" y="53710"/>
                  </a:lnTo>
                  <a:lnTo>
                    <a:pt x="15052" y="53666"/>
                  </a:lnTo>
                  <a:lnTo>
                    <a:pt x="11936" y="52262"/>
                  </a:lnTo>
                  <a:lnTo>
                    <a:pt x="11893" y="52262"/>
                  </a:lnTo>
                  <a:lnTo>
                    <a:pt x="8821" y="51516"/>
                  </a:lnTo>
                  <a:lnTo>
                    <a:pt x="8777" y="51516"/>
                  </a:lnTo>
                  <a:lnTo>
                    <a:pt x="5486" y="51340"/>
                  </a:lnTo>
                  <a:lnTo>
                    <a:pt x="2414" y="51296"/>
                  </a:lnTo>
                  <a:lnTo>
                    <a:pt x="2151" y="51033"/>
                  </a:lnTo>
                  <a:lnTo>
                    <a:pt x="1054" y="49673"/>
                  </a:lnTo>
                  <a:lnTo>
                    <a:pt x="352" y="48444"/>
                  </a:lnTo>
                  <a:lnTo>
                    <a:pt x="484" y="46996"/>
                  </a:lnTo>
                  <a:lnTo>
                    <a:pt x="791" y="46031"/>
                  </a:lnTo>
                  <a:lnTo>
                    <a:pt x="1581" y="44670"/>
                  </a:lnTo>
                  <a:lnTo>
                    <a:pt x="2458" y="43749"/>
                  </a:lnTo>
                  <a:lnTo>
                    <a:pt x="4257" y="42959"/>
                  </a:lnTo>
                  <a:lnTo>
                    <a:pt x="5530" y="42564"/>
                  </a:lnTo>
                  <a:lnTo>
                    <a:pt x="5749" y="42652"/>
                  </a:lnTo>
                  <a:lnTo>
                    <a:pt x="5837" y="42696"/>
                  </a:lnTo>
                  <a:lnTo>
                    <a:pt x="5925" y="42652"/>
                  </a:lnTo>
                  <a:lnTo>
                    <a:pt x="6188" y="42432"/>
                  </a:lnTo>
                  <a:lnTo>
                    <a:pt x="6276" y="42301"/>
                  </a:lnTo>
                  <a:lnTo>
                    <a:pt x="6451" y="41160"/>
                  </a:lnTo>
                  <a:lnTo>
                    <a:pt x="7285" y="39273"/>
                  </a:lnTo>
                  <a:lnTo>
                    <a:pt x="8251" y="37474"/>
                  </a:lnTo>
                  <a:lnTo>
                    <a:pt x="9830" y="35280"/>
                  </a:lnTo>
                  <a:lnTo>
                    <a:pt x="10839" y="33525"/>
                  </a:lnTo>
                  <a:lnTo>
                    <a:pt x="10883" y="33437"/>
                  </a:lnTo>
                  <a:lnTo>
                    <a:pt x="10971" y="32735"/>
                  </a:lnTo>
                  <a:lnTo>
                    <a:pt x="10971" y="31594"/>
                  </a:lnTo>
                  <a:lnTo>
                    <a:pt x="11498" y="28610"/>
                  </a:lnTo>
                  <a:lnTo>
                    <a:pt x="11849" y="27601"/>
                  </a:lnTo>
                  <a:lnTo>
                    <a:pt x="12595" y="26416"/>
                  </a:lnTo>
                  <a:lnTo>
                    <a:pt x="13955" y="24003"/>
                  </a:lnTo>
                  <a:lnTo>
                    <a:pt x="15886" y="20053"/>
                  </a:lnTo>
                  <a:lnTo>
                    <a:pt x="16544" y="19395"/>
                  </a:lnTo>
                  <a:lnTo>
                    <a:pt x="17334" y="18913"/>
                  </a:lnTo>
                  <a:lnTo>
                    <a:pt x="17948" y="18781"/>
                  </a:lnTo>
                  <a:lnTo>
                    <a:pt x="18606" y="19044"/>
                  </a:lnTo>
                  <a:lnTo>
                    <a:pt x="18694" y="19044"/>
                  </a:lnTo>
                  <a:lnTo>
                    <a:pt x="18782" y="19000"/>
                  </a:lnTo>
                  <a:lnTo>
                    <a:pt x="19572" y="18430"/>
                  </a:lnTo>
                  <a:lnTo>
                    <a:pt x="20274" y="18342"/>
                  </a:lnTo>
                  <a:lnTo>
                    <a:pt x="22424" y="18474"/>
                  </a:lnTo>
                  <a:lnTo>
                    <a:pt x="24662" y="18869"/>
                  </a:lnTo>
                  <a:lnTo>
                    <a:pt x="26373" y="19571"/>
                  </a:lnTo>
                  <a:lnTo>
                    <a:pt x="26505" y="19571"/>
                  </a:lnTo>
                  <a:lnTo>
                    <a:pt x="26900" y="19439"/>
                  </a:lnTo>
                  <a:lnTo>
                    <a:pt x="26987" y="19395"/>
                  </a:lnTo>
                  <a:lnTo>
                    <a:pt x="27295" y="19132"/>
                  </a:lnTo>
                  <a:lnTo>
                    <a:pt x="27339" y="19044"/>
                  </a:lnTo>
                  <a:lnTo>
                    <a:pt x="27646" y="18211"/>
                  </a:lnTo>
                  <a:lnTo>
                    <a:pt x="27690" y="18123"/>
                  </a:lnTo>
                  <a:lnTo>
                    <a:pt x="27690" y="16236"/>
                  </a:lnTo>
                  <a:lnTo>
                    <a:pt x="27602" y="13954"/>
                  </a:lnTo>
                  <a:lnTo>
                    <a:pt x="28567" y="11980"/>
                  </a:lnTo>
                  <a:lnTo>
                    <a:pt x="29225" y="11014"/>
                  </a:lnTo>
                  <a:lnTo>
                    <a:pt x="30235" y="10224"/>
                  </a:lnTo>
                  <a:lnTo>
                    <a:pt x="31770" y="9303"/>
                  </a:lnTo>
                  <a:lnTo>
                    <a:pt x="33043" y="8820"/>
                  </a:lnTo>
                  <a:lnTo>
                    <a:pt x="33087" y="8776"/>
                  </a:lnTo>
                  <a:lnTo>
                    <a:pt x="33131" y="8732"/>
                  </a:lnTo>
                  <a:lnTo>
                    <a:pt x="33570" y="7548"/>
                  </a:lnTo>
                  <a:lnTo>
                    <a:pt x="34754" y="4652"/>
                  </a:lnTo>
                  <a:lnTo>
                    <a:pt x="35939" y="2106"/>
                  </a:lnTo>
                  <a:lnTo>
                    <a:pt x="36466" y="1668"/>
                  </a:lnTo>
                  <a:lnTo>
                    <a:pt x="38528" y="307"/>
                  </a:lnTo>
                  <a:lnTo>
                    <a:pt x="38572" y="263"/>
                  </a:lnTo>
                  <a:lnTo>
                    <a:pt x="38616" y="176"/>
                  </a:lnTo>
                  <a:lnTo>
                    <a:pt x="38616" y="132"/>
                  </a:lnTo>
                  <a:lnTo>
                    <a:pt x="38572" y="44"/>
                  </a:lnTo>
                  <a:lnTo>
                    <a:pt x="38528" y="0"/>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9" name="Google Shape;5009;p91"/>
            <p:cNvSpPr/>
            <p:nvPr/>
          </p:nvSpPr>
          <p:spPr>
            <a:xfrm>
              <a:off x="1656550" y="2963350"/>
              <a:ext cx="2084350" cy="1429425"/>
            </a:xfrm>
            <a:custGeom>
              <a:rect b="b" l="l" r="r" t="t"/>
              <a:pathLst>
                <a:path extrusionOk="0" h="57177" w="83374">
                  <a:moveTo>
                    <a:pt x="36860" y="0"/>
                  </a:moveTo>
                  <a:lnTo>
                    <a:pt x="36816" y="44"/>
                  </a:lnTo>
                  <a:lnTo>
                    <a:pt x="34403" y="1405"/>
                  </a:lnTo>
                  <a:lnTo>
                    <a:pt x="33262" y="2194"/>
                  </a:lnTo>
                  <a:lnTo>
                    <a:pt x="33218" y="2194"/>
                  </a:lnTo>
                  <a:lnTo>
                    <a:pt x="32121" y="3204"/>
                  </a:lnTo>
                  <a:lnTo>
                    <a:pt x="32121" y="3248"/>
                  </a:lnTo>
                  <a:lnTo>
                    <a:pt x="30673" y="4959"/>
                  </a:lnTo>
                  <a:lnTo>
                    <a:pt x="28962" y="6846"/>
                  </a:lnTo>
                  <a:lnTo>
                    <a:pt x="28918" y="6890"/>
                  </a:lnTo>
                  <a:lnTo>
                    <a:pt x="27689" y="10400"/>
                  </a:lnTo>
                  <a:lnTo>
                    <a:pt x="25188" y="12989"/>
                  </a:lnTo>
                  <a:lnTo>
                    <a:pt x="24179" y="14086"/>
                  </a:lnTo>
                  <a:lnTo>
                    <a:pt x="23696" y="14481"/>
                  </a:lnTo>
                  <a:lnTo>
                    <a:pt x="21458" y="15402"/>
                  </a:lnTo>
                  <a:lnTo>
                    <a:pt x="20317" y="15841"/>
                  </a:lnTo>
                  <a:lnTo>
                    <a:pt x="20273" y="15841"/>
                  </a:lnTo>
                  <a:lnTo>
                    <a:pt x="19176" y="16368"/>
                  </a:lnTo>
                  <a:lnTo>
                    <a:pt x="17377" y="17553"/>
                  </a:lnTo>
                  <a:lnTo>
                    <a:pt x="17333" y="17596"/>
                  </a:lnTo>
                  <a:lnTo>
                    <a:pt x="16236" y="18957"/>
                  </a:lnTo>
                  <a:lnTo>
                    <a:pt x="16236" y="19001"/>
                  </a:lnTo>
                  <a:lnTo>
                    <a:pt x="14613" y="21458"/>
                  </a:lnTo>
                  <a:lnTo>
                    <a:pt x="13516" y="23476"/>
                  </a:lnTo>
                  <a:lnTo>
                    <a:pt x="12024" y="26197"/>
                  </a:lnTo>
                  <a:lnTo>
                    <a:pt x="10927" y="28347"/>
                  </a:lnTo>
                  <a:lnTo>
                    <a:pt x="10927" y="28391"/>
                  </a:lnTo>
                  <a:lnTo>
                    <a:pt x="10444" y="30410"/>
                  </a:lnTo>
                  <a:lnTo>
                    <a:pt x="10400" y="30453"/>
                  </a:lnTo>
                  <a:lnTo>
                    <a:pt x="10225" y="32823"/>
                  </a:lnTo>
                  <a:lnTo>
                    <a:pt x="10269" y="34315"/>
                  </a:lnTo>
                  <a:lnTo>
                    <a:pt x="10181" y="35149"/>
                  </a:lnTo>
                  <a:lnTo>
                    <a:pt x="9479" y="36465"/>
                  </a:lnTo>
                  <a:lnTo>
                    <a:pt x="7943" y="38527"/>
                  </a:lnTo>
                  <a:lnTo>
                    <a:pt x="7899" y="38527"/>
                  </a:lnTo>
                  <a:lnTo>
                    <a:pt x="6890" y="40283"/>
                  </a:lnTo>
                  <a:lnTo>
                    <a:pt x="6144" y="42082"/>
                  </a:lnTo>
                  <a:lnTo>
                    <a:pt x="5617" y="42872"/>
                  </a:lnTo>
                  <a:lnTo>
                    <a:pt x="2633" y="44495"/>
                  </a:lnTo>
                  <a:lnTo>
                    <a:pt x="2589" y="44539"/>
                  </a:lnTo>
                  <a:lnTo>
                    <a:pt x="966" y="46601"/>
                  </a:lnTo>
                  <a:lnTo>
                    <a:pt x="308" y="47918"/>
                  </a:lnTo>
                  <a:lnTo>
                    <a:pt x="308" y="47962"/>
                  </a:lnTo>
                  <a:lnTo>
                    <a:pt x="1" y="50112"/>
                  </a:lnTo>
                  <a:lnTo>
                    <a:pt x="1" y="50156"/>
                  </a:lnTo>
                  <a:lnTo>
                    <a:pt x="1" y="50989"/>
                  </a:lnTo>
                  <a:lnTo>
                    <a:pt x="44" y="51121"/>
                  </a:lnTo>
                  <a:lnTo>
                    <a:pt x="2326" y="53973"/>
                  </a:lnTo>
                  <a:lnTo>
                    <a:pt x="3379" y="55641"/>
                  </a:lnTo>
                  <a:lnTo>
                    <a:pt x="3423" y="55641"/>
                  </a:lnTo>
                  <a:lnTo>
                    <a:pt x="3686" y="55948"/>
                  </a:lnTo>
                  <a:lnTo>
                    <a:pt x="3774" y="55992"/>
                  </a:lnTo>
                  <a:lnTo>
                    <a:pt x="7153" y="56562"/>
                  </a:lnTo>
                  <a:lnTo>
                    <a:pt x="10400" y="57001"/>
                  </a:lnTo>
                  <a:lnTo>
                    <a:pt x="11629" y="57177"/>
                  </a:lnTo>
                  <a:lnTo>
                    <a:pt x="11673" y="57177"/>
                  </a:lnTo>
                  <a:lnTo>
                    <a:pt x="15710" y="56431"/>
                  </a:lnTo>
                  <a:lnTo>
                    <a:pt x="17421" y="56080"/>
                  </a:lnTo>
                  <a:lnTo>
                    <a:pt x="19483" y="55421"/>
                  </a:lnTo>
                  <a:lnTo>
                    <a:pt x="21283" y="55070"/>
                  </a:lnTo>
                  <a:lnTo>
                    <a:pt x="22818" y="55070"/>
                  </a:lnTo>
                  <a:lnTo>
                    <a:pt x="24398" y="55377"/>
                  </a:lnTo>
                  <a:lnTo>
                    <a:pt x="24442" y="55377"/>
                  </a:lnTo>
                  <a:lnTo>
                    <a:pt x="27952" y="54807"/>
                  </a:lnTo>
                  <a:lnTo>
                    <a:pt x="28084" y="54763"/>
                  </a:lnTo>
                  <a:lnTo>
                    <a:pt x="28611" y="54237"/>
                  </a:lnTo>
                  <a:lnTo>
                    <a:pt x="28655" y="54193"/>
                  </a:lnTo>
                  <a:lnTo>
                    <a:pt x="30015" y="51999"/>
                  </a:lnTo>
                  <a:lnTo>
                    <a:pt x="30541" y="51428"/>
                  </a:lnTo>
                  <a:lnTo>
                    <a:pt x="31375" y="50902"/>
                  </a:lnTo>
                  <a:lnTo>
                    <a:pt x="33525" y="50024"/>
                  </a:lnTo>
                  <a:lnTo>
                    <a:pt x="35412" y="49629"/>
                  </a:lnTo>
                  <a:lnTo>
                    <a:pt x="37387" y="49410"/>
                  </a:lnTo>
                  <a:lnTo>
                    <a:pt x="38177" y="49146"/>
                  </a:lnTo>
                  <a:lnTo>
                    <a:pt x="38220" y="49103"/>
                  </a:lnTo>
                  <a:lnTo>
                    <a:pt x="38966" y="48620"/>
                  </a:lnTo>
                  <a:lnTo>
                    <a:pt x="39010" y="48576"/>
                  </a:lnTo>
                  <a:lnTo>
                    <a:pt x="40809" y="46909"/>
                  </a:lnTo>
                  <a:lnTo>
                    <a:pt x="40809" y="46865"/>
                  </a:lnTo>
                  <a:lnTo>
                    <a:pt x="41380" y="46075"/>
                  </a:lnTo>
                  <a:lnTo>
                    <a:pt x="42345" y="44012"/>
                  </a:lnTo>
                  <a:lnTo>
                    <a:pt x="42960" y="43047"/>
                  </a:lnTo>
                  <a:lnTo>
                    <a:pt x="43486" y="42608"/>
                  </a:lnTo>
                  <a:lnTo>
                    <a:pt x="44890" y="42082"/>
                  </a:lnTo>
                  <a:lnTo>
                    <a:pt x="47084" y="41555"/>
                  </a:lnTo>
                  <a:lnTo>
                    <a:pt x="49234" y="41072"/>
                  </a:lnTo>
                  <a:lnTo>
                    <a:pt x="50419" y="41116"/>
                  </a:lnTo>
                  <a:lnTo>
                    <a:pt x="51955" y="41511"/>
                  </a:lnTo>
                  <a:lnTo>
                    <a:pt x="56299" y="43925"/>
                  </a:lnTo>
                  <a:lnTo>
                    <a:pt x="57484" y="44539"/>
                  </a:lnTo>
                  <a:lnTo>
                    <a:pt x="58449" y="44934"/>
                  </a:lnTo>
                  <a:lnTo>
                    <a:pt x="59239" y="45197"/>
                  </a:lnTo>
                  <a:lnTo>
                    <a:pt x="59854" y="45373"/>
                  </a:lnTo>
                  <a:lnTo>
                    <a:pt x="60292" y="45504"/>
                  </a:lnTo>
                  <a:lnTo>
                    <a:pt x="60687" y="45636"/>
                  </a:lnTo>
                  <a:lnTo>
                    <a:pt x="61082" y="45855"/>
                  </a:lnTo>
                  <a:lnTo>
                    <a:pt x="61521" y="46163"/>
                  </a:lnTo>
                  <a:lnTo>
                    <a:pt x="62004" y="46645"/>
                  </a:lnTo>
                  <a:lnTo>
                    <a:pt x="62574" y="47260"/>
                  </a:lnTo>
                  <a:lnTo>
                    <a:pt x="63232" y="48137"/>
                  </a:lnTo>
                  <a:lnTo>
                    <a:pt x="64066" y="49234"/>
                  </a:lnTo>
                  <a:lnTo>
                    <a:pt x="64637" y="49936"/>
                  </a:lnTo>
                  <a:lnTo>
                    <a:pt x="64680" y="49980"/>
                  </a:lnTo>
                  <a:lnTo>
                    <a:pt x="66874" y="50814"/>
                  </a:lnTo>
                  <a:lnTo>
                    <a:pt x="68674" y="51384"/>
                  </a:lnTo>
                  <a:lnTo>
                    <a:pt x="68717" y="51384"/>
                  </a:lnTo>
                  <a:lnTo>
                    <a:pt x="72798" y="51823"/>
                  </a:lnTo>
                  <a:lnTo>
                    <a:pt x="75080" y="51779"/>
                  </a:lnTo>
                  <a:lnTo>
                    <a:pt x="76879" y="52218"/>
                  </a:lnTo>
                  <a:lnTo>
                    <a:pt x="77011" y="52218"/>
                  </a:lnTo>
                  <a:lnTo>
                    <a:pt x="79380" y="51516"/>
                  </a:lnTo>
                  <a:lnTo>
                    <a:pt x="82277" y="50551"/>
                  </a:lnTo>
                  <a:lnTo>
                    <a:pt x="83198" y="50419"/>
                  </a:lnTo>
                  <a:lnTo>
                    <a:pt x="83286" y="50375"/>
                  </a:lnTo>
                  <a:lnTo>
                    <a:pt x="83330" y="50331"/>
                  </a:lnTo>
                  <a:lnTo>
                    <a:pt x="83374" y="50287"/>
                  </a:lnTo>
                  <a:lnTo>
                    <a:pt x="83374" y="50200"/>
                  </a:lnTo>
                  <a:lnTo>
                    <a:pt x="83330" y="50112"/>
                  </a:lnTo>
                  <a:lnTo>
                    <a:pt x="83286" y="50068"/>
                  </a:lnTo>
                  <a:lnTo>
                    <a:pt x="83154" y="50068"/>
                  </a:lnTo>
                  <a:lnTo>
                    <a:pt x="82189" y="50243"/>
                  </a:lnTo>
                  <a:lnTo>
                    <a:pt x="79293" y="51165"/>
                  </a:lnTo>
                  <a:lnTo>
                    <a:pt x="76923" y="51867"/>
                  </a:lnTo>
                  <a:lnTo>
                    <a:pt x="75124" y="51428"/>
                  </a:lnTo>
                  <a:lnTo>
                    <a:pt x="75080" y="51428"/>
                  </a:lnTo>
                  <a:lnTo>
                    <a:pt x="72798" y="51472"/>
                  </a:lnTo>
                  <a:lnTo>
                    <a:pt x="68761" y="51033"/>
                  </a:lnTo>
                  <a:lnTo>
                    <a:pt x="67006" y="50463"/>
                  </a:lnTo>
                  <a:lnTo>
                    <a:pt x="64856" y="49673"/>
                  </a:lnTo>
                  <a:lnTo>
                    <a:pt x="64329" y="49015"/>
                  </a:lnTo>
                  <a:lnTo>
                    <a:pt x="63496" y="47874"/>
                  </a:lnTo>
                  <a:lnTo>
                    <a:pt x="62794" y="46996"/>
                  </a:lnTo>
                  <a:lnTo>
                    <a:pt x="62223" y="46338"/>
                  </a:lnTo>
                  <a:lnTo>
                    <a:pt x="61697" y="45855"/>
                  </a:lnTo>
                  <a:lnTo>
                    <a:pt x="61258" y="45548"/>
                  </a:lnTo>
                  <a:lnTo>
                    <a:pt x="60863" y="45329"/>
                  </a:lnTo>
                  <a:lnTo>
                    <a:pt x="60424" y="45197"/>
                  </a:lnTo>
                  <a:lnTo>
                    <a:pt x="59941" y="45022"/>
                  </a:lnTo>
                  <a:lnTo>
                    <a:pt x="59327" y="44846"/>
                  </a:lnTo>
                  <a:lnTo>
                    <a:pt x="58581" y="44583"/>
                  </a:lnTo>
                  <a:lnTo>
                    <a:pt x="57616" y="44188"/>
                  </a:lnTo>
                  <a:lnTo>
                    <a:pt x="56475" y="43617"/>
                  </a:lnTo>
                  <a:lnTo>
                    <a:pt x="52087" y="41160"/>
                  </a:lnTo>
                  <a:lnTo>
                    <a:pt x="52043" y="41160"/>
                  </a:lnTo>
                  <a:lnTo>
                    <a:pt x="50463" y="40765"/>
                  </a:lnTo>
                  <a:lnTo>
                    <a:pt x="50419" y="40765"/>
                  </a:lnTo>
                  <a:lnTo>
                    <a:pt x="49234" y="40721"/>
                  </a:lnTo>
                  <a:lnTo>
                    <a:pt x="49191" y="40721"/>
                  </a:lnTo>
                  <a:lnTo>
                    <a:pt x="46997" y="41204"/>
                  </a:lnTo>
                  <a:lnTo>
                    <a:pt x="44803" y="41731"/>
                  </a:lnTo>
                  <a:lnTo>
                    <a:pt x="43354" y="42257"/>
                  </a:lnTo>
                  <a:lnTo>
                    <a:pt x="43311" y="42301"/>
                  </a:lnTo>
                  <a:lnTo>
                    <a:pt x="42696" y="42784"/>
                  </a:lnTo>
                  <a:lnTo>
                    <a:pt x="42652" y="42828"/>
                  </a:lnTo>
                  <a:lnTo>
                    <a:pt x="42038" y="43793"/>
                  </a:lnTo>
                  <a:lnTo>
                    <a:pt x="42038" y="43837"/>
                  </a:lnTo>
                  <a:lnTo>
                    <a:pt x="41073" y="45899"/>
                  </a:lnTo>
                  <a:lnTo>
                    <a:pt x="40546" y="46689"/>
                  </a:lnTo>
                  <a:lnTo>
                    <a:pt x="38791" y="48313"/>
                  </a:lnTo>
                  <a:lnTo>
                    <a:pt x="38045" y="48795"/>
                  </a:lnTo>
                  <a:lnTo>
                    <a:pt x="37299" y="49059"/>
                  </a:lnTo>
                  <a:lnTo>
                    <a:pt x="35368" y="49278"/>
                  </a:lnTo>
                  <a:lnTo>
                    <a:pt x="33437" y="49673"/>
                  </a:lnTo>
                  <a:lnTo>
                    <a:pt x="31243" y="50551"/>
                  </a:lnTo>
                  <a:lnTo>
                    <a:pt x="31200" y="50594"/>
                  </a:lnTo>
                  <a:lnTo>
                    <a:pt x="30322" y="51165"/>
                  </a:lnTo>
                  <a:lnTo>
                    <a:pt x="30278" y="51165"/>
                  </a:lnTo>
                  <a:lnTo>
                    <a:pt x="29752" y="51779"/>
                  </a:lnTo>
                  <a:lnTo>
                    <a:pt x="29708" y="51779"/>
                  </a:lnTo>
                  <a:lnTo>
                    <a:pt x="28347" y="54017"/>
                  </a:lnTo>
                  <a:lnTo>
                    <a:pt x="27865" y="54456"/>
                  </a:lnTo>
                  <a:lnTo>
                    <a:pt x="24398" y="55026"/>
                  </a:lnTo>
                  <a:lnTo>
                    <a:pt x="22862" y="54719"/>
                  </a:lnTo>
                  <a:lnTo>
                    <a:pt x="21283" y="54719"/>
                  </a:lnTo>
                  <a:lnTo>
                    <a:pt x="21239" y="54763"/>
                  </a:lnTo>
                  <a:lnTo>
                    <a:pt x="19440" y="55070"/>
                  </a:lnTo>
                  <a:lnTo>
                    <a:pt x="19396" y="55070"/>
                  </a:lnTo>
                  <a:lnTo>
                    <a:pt x="17333" y="55728"/>
                  </a:lnTo>
                  <a:lnTo>
                    <a:pt x="15622" y="56080"/>
                  </a:lnTo>
                  <a:lnTo>
                    <a:pt x="11629" y="56825"/>
                  </a:lnTo>
                  <a:lnTo>
                    <a:pt x="10488" y="56650"/>
                  </a:lnTo>
                  <a:lnTo>
                    <a:pt x="7197" y="56211"/>
                  </a:lnTo>
                  <a:lnTo>
                    <a:pt x="3906" y="55641"/>
                  </a:lnTo>
                  <a:lnTo>
                    <a:pt x="3686" y="55421"/>
                  </a:lnTo>
                  <a:lnTo>
                    <a:pt x="2589" y="53754"/>
                  </a:lnTo>
                  <a:lnTo>
                    <a:pt x="352" y="50946"/>
                  </a:lnTo>
                  <a:lnTo>
                    <a:pt x="352" y="50156"/>
                  </a:lnTo>
                  <a:lnTo>
                    <a:pt x="659" y="48049"/>
                  </a:lnTo>
                  <a:lnTo>
                    <a:pt x="1273" y="46777"/>
                  </a:lnTo>
                  <a:lnTo>
                    <a:pt x="2853" y="44802"/>
                  </a:lnTo>
                  <a:lnTo>
                    <a:pt x="5837" y="43179"/>
                  </a:lnTo>
                  <a:lnTo>
                    <a:pt x="5924" y="43135"/>
                  </a:lnTo>
                  <a:lnTo>
                    <a:pt x="6451" y="42213"/>
                  </a:lnTo>
                  <a:lnTo>
                    <a:pt x="7197" y="40458"/>
                  </a:lnTo>
                  <a:lnTo>
                    <a:pt x="8206" y="38703"/>
                  </a:lnTo>
                  <a:lnTo>
                    <a:pt x="9742" y="36684"/>
                  </a:lnTo>
                  <a:lnTo>
                    <a:pt x="9786" y="36641"/>
                  </a:lnTo>
                  <a:lnTo>
                    <a:pt x="10532" y="35280"/>
                  </a:lnTo>
                  <a:lnTo>
                    <a:pt x="10532" y="35236"/>
                  </a:lnTo>
                  <a:lnTo>
                    <a:pt x="10620" y="34315"/>
                  </a:lnTo>
                  <a:lnTo>
                    <a:pt x="10620" y="34271"/>
                  </a:lnTo>
                  <a:lnTo>
                    <a:pt x="10576" y="32823"/>
                  </a:lnTo>
                  <a:lnTo>
                    <a:pt x="10751" y="30497"/>
                  </a:lnTo>
                  <a:lnTo>
                    <a:pt x="11278" y="28479"/>
                  </a:lnTo>
                  <a:lnTo>
                    <a:pt x="12331" y="26373"/>
                  </a:lnTo>
                  <a:lnTo>
                    <a:pt x="13823" y="23608"/>
                  </a:lnTo>
                  <a:lnTo>
                    <a:pt x="14876" y="21633"/>
                  </a:lnTo>
                  <a:lnTo>
                    <a:pt x="16500" y="19176"/>
                  </a:lnTo>
                  <a:lnTo>
                    <a:pt x="17597" y="17860"/>
                  </a:lnTo>
                  <a:lnTo>
                    <a:pt x="19352" y="16675"/>
                  </a:lnTo>
                  <a:lnTo>
                    <a:pt x="20449" y="16148"/>
                  </a:lnTo>
                  <a:lnTo>
                    <a:pt x="21590" y="15710"/>
                  </a:lnTo>
                  <a:lnTo>
                    <a:pt x="23872" y="14788"/>
                  </a:lnTo>
                  <a:lnTo>
                    <a:pt x="24398" y="14393"/>
                  </a:lnTo>
                  <a:lnTo>
                    <a:pt x="24398" y="14349"/>
                  </a:lnTo>
                  <a:lnTo>
                    <a:pt x="25451" y="13252"/>
                  </a:lnTo>
                  <a:lnTo>
                    <a:pt x="27996" y="10619"/>
                  </a:lnTo>
                  <a:lnTo>
                    <a:pt x="27996" y="10532"/>
                  </a:lnTo>
                  <a:lnTo>
                    <a:pt x="29269" y="7065"/>
                  </a:lnTo>
                  <a:lnTo>
                    <a:pt x="30936" y="5178"/>
                  </a:lnTo>
                  <a:lnTo>
                    <a:pt x="32384" y="3467"/>
                  </a:lnTo>
                  <a:lnTo>
                    <a:pt x="33481" y="2458"/>
                  </a:lnTo>
                  <a:lnTo>
                    <a:pt x="34578" y="1712"/>
                  </a:lnTo>
                  <a:lnTo>
                    <a:pt x="36992" y="351"/>
                  </a:lnTo>
                  <a:lnTo>
                    <a:pt x="37036" y="308"/>
                  </a:lnTo>
                  <a:lnTo>
                    <a:pt x="37080" y="220"/>
                  </a:lnTo>
                  <a:lnTo>
                    <a:pt x="37080" y="176"/>
                  </a:lnTo>
                  <a:lnTo>
                    <a:pt x="37036" y="88"/>
                  </a:lnTo>
                  <a:lnTo>
                    <a:pt x="36992" y="44"/>
                  </a:lnTo>
                  <a:lnTo>
                    <a:pt x="36948" y="0"/>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0" name="Google Shape;5010;p91"/>
            <p:cNvSpPr/>
            <p:nvPr/>
          </p:nvSpPr>
          <p:spPr>
            <a:xfrm>
              <a:off x="1579750" y="2837200"/>
              <a:ext cx="2045975" cy="1732200"/>
            </a:xfrm>
            <a:custGeom>
              <a:rect b="b" l="l" r="r" t="t"/>
              <a:pathLst>
                <a:path extrusionOk="0" h="69288" w="81839">
                  <a:moveTo>
                    <a:pt x="34315" y="0"/>
                  </a:moveTo>
                  <a:lnTo>
                    <a:pt x="34272" y="44"/>
                  </a:lnTo>
                  <a:lnTo>
                    <a:pt x="32165" y="1536"/>
                  </a:lnTo>
                  <a:lnTo>
                    <a:pt x="29489" y="3862"/>
                  </a:lnTo>
                  <a:lnTo>
                    <a:pt x="25715" y="6889"/>
                  </a:lnTo>
                  <a:lnTo>
                    <a:pt x="20493" y="11102"/>
                  </a:lnTo>
                  <a:lnTo>
                    <a:pt x="18475" y="12726"/>
                  </a:lnTo>
                  <a:lnTo>
                    <a:pt x="18431" y="12726"/>
                  </a:lnTo>
                  <a:lnTo>
                    <a:pt x="14525" y="17640"/>
                  </a:lnTo>
                  <a:lnTo>
                    <a:pt x="12331" y="20536"/>
                  </a:lnTo>
                  <a:lnTo>
                    <a:pt x="10357" y="23037"/>
                  </a:lnTo>
                  <a:lnTo>
                    <a:pt x="8645" y="25363"/>
                  </a:lnTo>
                  <a:lnTo>
                    <a:pt x="7680" y="27074"/>
                  </a:lnTo>
                  <a:lnTo>
                    <a:pt x="7636" y="27162"/>
                  </a:lnTo>
                  <a:lnTo>
                    <a:pt x="6934" y="31462"/>
                  </a:lnTo>
                  <a:lnTo>
                    <a:pt x="6320" y="35763"/>
                  </a:lnTo>
                  <a:lnTo>
                    <a:pt x="6013" y="38352"/>
                  </a:lnTo>
                  <a:lnTo>
                    <a:pt x="5661" y="40590"/>
                  </a:lnTo>
                  <a:lnTo>
                    <a:pt x="5047" y="43222"/>
                  </a:lnTo>
                  <a:lnTo>
                    <a:pt x="4301" y="45636"/>
                  </a:lnTo>
                  <a:lnTo>
                    <a:pt x="3380" y="47128"/>
                  </a:lnTo>
                  <a:lnTo>
                    <a:pt x="2063" y="48927"/>
                  </a:lnTo>
                  <a:lnTo>
                    <a:pt x="2063" y="48971"/>
                  </a:lnTo>
                  <a:lnTo>
                    <a:pt x="747" y="51209"/>
                  </a:lnTo>
                  <a:lnTo>
                    <a:pt x="747" y="51252"/>
                  </a:lnTo>
                  <a:lnTo>
                    <a:pt x="527" y="52042"/>
                  </a:lnTo>
                  <a:lnTo>
                    <a:pt x="527" y="52086"/>
                  </a:lnTo>
                  <a:lnTo>
                    <a:pt x="176" y="55684"/>
                  </a:lnTo>
                  <a:lnTo>
                    <a:pt x="1" y="57659"/>
                  </a:lnTo>
                  <a:lnTo>
                    <a:pt x="1" y="57703"/>
                  </a:lnTo>
                  <a:lnTo>
                    <a:pt x="45" y="58010"/>
                  </a:lnTo>
                  <a:lnTo>
                    <a:pt x="89" y="58098"/>
                  </a:lnTo>
                  <a:lnTo>
                    <a:pt x="133" y="58142"/>
                  </a:lnTo>
                  <a:lnTo>
                    <a:pt x="1317" y="58624"/>
                  </a:lnTo>
                  <a:lnTo>
                    <a:pt x="2063" y="59458"/>
                  </a:lnTo>
                  <a:lnTo>
                    <a:pt x="3248" y="61696"/>
                  </a:lnTo>
                  <a:lnTo>
                    <a:pt x="4433" y="63890"/>
                  </a:lnTo>
                  <a:lnTo>
                    <a:pt x="5749" y="65865"/>
                  </a:lnTo>
                  <a:lnTo>
                    <a:pt x="6671" y="67049"/>
                  </a:lnTo>
                  <a:lnTo>
                    <a:pt x="6715" y="67093"/>
                  </a:lnTo>
                  <a:lnTo>
                    <a:pt x="9347" y="68980"/>
                  </a:lnTo>
                  <a:lnTo>
                    <a:pt x="9391" y="68980"/>
                  </a:lnTo>
                  <a:lnTo>
                    <a:pt x="10137" y="69243"/>
                  </a:lnTo>
                  <a:lnTo>
                    <a:pt x="10181" y="69287"/>
                  </a:lnTo>
                  <a:lnTo>
                    <a:pt x="10269" y="69243"/>
                  </a:lnTo>
                  <a:lnTo>
                    <a:pt x="10883" y="69068"/>
                  </a:lnTo>
                  <a:lnTo>
                    <a:pt x="10927" y="69024"/>
                  </a:lnTo>
                  <a:lnTo>
                    <a:pt x="13341" y="66611"/>
                  </a:lnTo>
                  <a:lnTo>
                    <a:pt x="17114" y="64460"/>
                  </a:lnTo>
                  <a:lnTo>
                    <a:pt x="18562" y="63627"/>
                  </a:lnTo>
                  <a:lnTo>
                    <a:pt x="20010" y="63539"/>
                  </a:lnTo>
                  <a:lnTo>
                    <a:pt x="22029" y="63100"/>
                  </a:lnTo>
                  <a:lnTo>
                    <a:pt x="22907" y="63056"/>
                  </a:lnTo>
                  <a:lnTo>
                    <a:pt x="26900" y="64417"/>
                  </a:lnTo>
                  <a:lnTo>
                    <a:pt x="29357" y="65075"/>
                  </a:lnTo>
                  <a:lnTo>
                    <a:pt x="31156" y="65601"/>
                  </a:lnTo>
                  <a:lnTo>
                    <a:pt x="31288" y="65601"/>
                  </a:lnTo>
                  <a:lnTo>
                    <a:pt x="33569" y="63846"/>
                  </a:lnTo>
                  <a:lnTo>
                    <a:pt x="33613" y="63846"/>
                  </a:lnTo>
                  <a:lnTo>
                    <a:pt x="35281" y="62135"/>
                  </a:lnTo>
                  <a:lnTo>
                    <a:pt x="35281" y="62091"/>
                  </a:lnTo>
                  <a:lnTo>
                    <a:pt x="36641" y="59721"/>
                  </a:lnTo>
                  <a:lnTo>
                    <a:pt x="37080" y="59239"/>
                  </a:lnTo>
                  <a:lnTo>
                    <a:pt x="38177" y="58756"/>
                  </a:lnTo>
                  <a:lnTo>
                    <a:pt x="40415" y="58361"/>
                  </a:lnTo>
                  <a:lnTo>
                    <a:pt x="40459" y="58361"/>
                  </a:lnTo>
                  <a:lnTo>
                    <a:pt x="43048" y="57264"/>
                  </a:lnTo>
                  <a:lnTo>
                    <a:pt x="43092" y="57264"/>
                  </a:lnTo>
                  <a:lnTo>
                    <a:pt x="45154" y="55597"/>
                  </a:lnTo>
                  <a:lnTo>
                    <a:pt x="47216" y="53973"/>
                  </a:lnTo>
                  <a:lnTo>
                    <a:pt x="48313" y="53403"/>
                  </a:lnTo>
                  <a:lnTo>
                    <a:pt x="50069" y="53359"/>
                  </a:lnTo>
                  <a:lnTo>
                    <a:pt x="50902" y="53403"/>
                  </a:lnTo>
                  <a:lnTo>
                    <a:pt x="53096" y="53578"/>
                  </a:lnTo>
                  <a:lnTo>
                    <a:pt x="54193" y="53666"/>
                  </a:lnTo>
                  <a:lnTo>
                    <a:pt x="55246" y="53841"/>
                  </a:lnTo>
                  <a:lnTo>
                    <a:pt x="56300" y="54105"/>
                  </a:lnTo>
                  <a:lnTo>
                    <a:pt x="57353" y="54456"/>
                  </a:lnTo>
                  <a:lnTo>
                    <a:pt x="57835" y="54631"/>
                  </a:lnTo>
                  <a:lnTo>
                    <a:pt x="58362" y="54895"/>
                  </a:lnTo>
                  <a:lnTo>
                    <a:pt x="58845" y="55158"/>
                  </a:lnTo>
                  <a:lnTo>
                    <a:pt x="59327" y="55465"/>
                  </a:lnTo>
                  <a:lnTo>
                    <a:pt x="60512" y="56518"/>
                  </a:lnTo>
                  <a:lnTo>
                    <a:pt x="60556" y="56562"/>
                  </a:lnTo>
                  <a:lnTo>
                    <a:pt x="65383" y="58537"/>
                  </a:lnTo>
                  <a:lnTo>
                    <a:pt x="65427" y="58537"/>
                  </a:lnTo>
                  <a:lnTo>
                    <a:pt x="66436" y="58624"/>
                  </a:lnTo>
                  <a:lnTo>
                    <a:pt x="68455" y="59019"/>
                  </a:lnTo>
                  <a:lnTo>
                    <a:pt x="70692" y="59370"/>
                  </a:lnTo>
                  <a:lnTo>
                    <a:pt x="70736" y="59370"/>
                  </a:lnTo>
                  <a:lnTo>
                    <a:pt x="73062" y="59414"/>
                  </a:lnTo>
                  <a:lnTo>
                    <a:pt x="75432" y="59590"/>
                  </a:lnTo>
                  <a:lnTo>
                    <a:pt x="75475" y="59590"/>
                  </a:lnTo>
                  <a:lnTo>
                    <a:pt x="79161" y="59414"/>
                  </a:lnTo>
                  <a:lnTo>
                    <a:pt x="79205" y="59370"/>
                  </a:lnTo>
                  <a:lnTo>
                    <a:pt x="81706" y="58712"/>
                  </a:lnTo>
                  <a:lnTo>
                    <a:pt x="81750" y="58712"/>
                  </a:lnTo>
                  <a:lnTo>
                    <a:pt x="81794" y="58624"/>
                  </a:lnTo>
                  <a:lnTo>
                    <a:pt x="81838" y="58580"/>
                  </a:lnTo>
                  <a:lnTo>
                    <a:pt x="81838" y="58493"/>
                  </a:lnTo>
                  <a:lnTo>
                    <a:pt x="81794" y="58449"/>
                  </a:lnTo>
                  <a:lnTo>
                    <a:pt x="81750" y="58405"/>
                  </a:lnTo>
                  <a:lnTo>
                    <a:pt x="81706" y="58361"/>
                  </a:lnTo>
                  <a:lnTo>
                    <a:pt x="81619" y="58361"/>
                  </a:lnTo>
                  <a:lnTo>
                    <a:pt x="79117" y="59063"/>
                  </a:lnTo>
                  <a:lnTo>
                    <a:pt x="75432" y="59239"/>
                  </a:lnTo>
                  <a:lnTo>
                    <a:pt x="73106" y="59063"/>
                  </a:lnTo>
                  <a:lnTo>
                    <a:pt x="70736" y="59019"/>
                  </a:lnTo>
                  <a:lnTo>
                    <a:pt x="68498" y="58668"/>
                  </a:lnTo>
                  <a:lnTo>
                    <a:pt x="66524" y="58273"/>
                  </a:lnTo>
                  <a:lnTo>
                    <a:pt x="66480" y="58273"/>
                  </a:lnTo>
                  <a:lnTo>
                    <a:pt x="65471" y="58186"/>
                  </a:lnTo>
                  <a:lnTo>
                    <a:pt x="62531" y="57001"/>
                  </a:lnTo>
                  <a:lnTo>
                    <a:pt x="60688" y="56255"/>
                  </a:lnTo>
                  <a:lnTo>
                    <a:pt x="59547" y="55202"/>
                  </a:lnTo>
                  <a:lnTo>
                    <a:pt x="59547" y="55158"/>
                  </a:lnTo>
                  <a:lnTo>
                    <a:pt x="59020" y="54851"/>
                  </a:lnTo>
                  <a:lnTo>
                    <a:pt x="58538" y="54587"/>
                  </a:lnTo>
                  <a:lnTo>
                    <a:pt x="58011" y="54324"/>
                  </a:lnTo>
                  <a:lnTo>
                    <a:pt x="57484" y="54105"/>
                  </a:lnTo>
                  <a:lnTo>
                    <a:pt x="56958" y="53929"/>
                  </a:lnTo>
                  <a:lnTo>
                    <a:pt x="56431" y="53754"/>
                  </a:lnTo>
                  <a:lnTo>
                    <a:pt x="55378" y="53534"/>
                  </a:lnTo>
                  <a:lnTo>
                    <a:pt x="54281" y="53315"/>
                  </a:lnTo>
                  <a:lnTo>
                    <a:pt x="53184" y="53227"/>
                  </a:lnTo>
                  <a:lnTo>
                    <a:pt x="50902" y="53052"/>
                  </a:lnTo>
                  <a:lnTo>
                    <a:pt x="50069" y="53008"/>
                  </a:lnTo>
                  <a:lnTo>
                    <a:pt x="48269" y="53052"/>
                  </a:lnTo>
                  <a:lnTo>
                    <a:pt x="48182" y="53095"/>
                  </a:lnTo>
                  <a:lnTo>
                    <a:pt x="47041" y="53666"/>
                  </a:lnTo>
                  <a:lnTo>
                    <a:pt x="46997" y="53666"/>
                  </a:lnTo>
                  <a:lnTo>
                    <a:pt x="44935" y="55333"/>
                  </a:lnTo>
                  <a:lnTo>
                    <a:pt x="42872" y="56957"/>
                  </a:lnTo>
                  <a:lnTo>
                    <a:pt x="40371" y="58010"/>
                  </a:lnTo>
                  <a:lnTo>
                    <a:pt x="38089" y="58405"/>
                  </a:lnTo>
                  <a:lnTo>
                    <a:pt x="38045" y="58405"/>
                  </a:lnTo>
                  <a:lnTo>
                    <a:pt x="36904" y="58931"/>
                  </a:lnTo>
                  <a:lnTo>
                    <a:pt x="36861" y="58975"/>
                  </a:lnTo>
                  <a:lnTo>
                    <a:pt x="36378" y="59502"/>
                  </a:lnTo>
                  <a:lnTo>
                    <a:pt x="36334" y="59546"/>
                  </a:lnTo>
                  <a:lnTo>
                    <a:pt x="35018" y="61915"/>
                  </a:lnTo>
                  <a:lnTo>
                    <a:pt x="33350" y="63583"/>
                  </a:lnTo>
                  <a:lnTo>
                    <a:pt x="31156" y="65250"/>
                  </a:lnTo>
                  <a:lnTo>
                    <a:pt x="29445" y="64768"/>
                  </a:lnTo>
                  <a:lnTo>
                    <a:pt x="27031" y="64065"/>
                  </a:lnTo>
                  <a:lnTo>
                    <a:pt x="22994" y="62705"/>
                  </a:lnTo>
                  <a:lnTo>
                    <a:pt x="22907" y="62705"/>
                  </a:lnTo>
                  <a:lnTo>
                    <a:pt x="21985" y="62749"/>
                  </a:lnTo>
                  <a:lnTo>
                    <a:pt x="19967" y="63188"/>
                  </a:lnTo>
                  <a:lnTo>
                    <a:pt x="18475" y="63276"/>
                  </a:lnTo>
                  <a:lnTo>
                    <a:pt x="18387" y="63320"/>
                  </a:lnTo>
                  <a:lnTo>
                    <a:pt x="13165" y="66303"/>
                  </a:lnTo>
                  <a:lnTo>
                    <a:pt x="13121" y="66347"/>
                  </a:lnTo>
                  <a:lnTo>
                    <a:pt x="10708" y="68717"/>
                  </a:lnTo>
                  <a:lnTo>
                    <a:pt x="10181" y="68892"/>
                  </a:lnTo>
                  <a:lnTo>
                    <a:pt x="9567" y="68673"/>
                  </a:lnTo>
                  <a:lnTo>
                    <a:pt x="6934" y="66786"/>
                  </a:lnTo>
                  <a:lnTo>
                    <a:pt x="6013" y="65689"/>
                  </a:lnTo>
                  <a:lnTo>
                    <a:pt x="4740" y="63714"/>
                  </a:lnTo>
                  <a:lnTo>
                    <a:pt x="3555" y="61520"/>
                  </a:lnTo>
                  <a:lnTo>
                    <a:pt x="2327" y="59239"/>
                  </a:lnTo>
                  <a:lnTo>
                    <a:pt x="1537" y="58361"/>
                  </a:lnTo>
                  <a:lnTo>
                    <a:pt x="1493" y="58317"/>
                  </a:lnTo>
                  <a:lnTo>
                    <a:pt x="396" y="57878"/>
                  </a:lnTo>
                  <a:lnTo>
                    <a:pt x="352" y="57659"/>
                  </a:lnTo>
                  <a:lnTo>
                    <a:pt x="527" y="55728"/>
                  </a:lnTo>
                  <a:lnTo>
                    <a:pt x="878" y="52130"/>
                  </a:lnTo>
                  <a:lnTo>
                    <a:pt x="1054" y="51384"/>
                  </a:lnTo>
                  <a:lnTo>
                    <a:pt x="2370" y="49146"/>
                  </a:lnTo>
                  <a:lnTo>
                    <a:pt x="3687" y="47347"/>
                  </a:lnTo>
                  <a:lnTo>
                    <a:pt x="4608" y="45811"/>
                  </a:lnTo>
                  <a:lnTo>
                    <a:pt x="4608" y="45767"/>
                  </a:lnTo>
                  <a:lnTo>
                    <a:pt x="5398" y="43310"/>
                  </a:lnTo>
                  <a:lnTo>
                    <a:pt x="5969" y="40633"/>
                  </a:lnTo>
                  <a:lnTo>
                    <a:pt x="6364" y="38396"/>
                  </a:lnTo>
                  <a:lnTo>
                    <a:pt x="6671" y="35807"/>
                  </a:lnTo>
                  <a:lnTo>
                    <a:pt x="7285" y="31506"/>
                  </a:lnTo>
                  <a:lnTo>
                    <a:pt x="7987" y="27250"/>
                  </a:lnTo>
                  <a:lnTo>
                    <a:pt x="8953" y="25539"/>
                  </a:lnTo>
                  <a:lnTo>
                    <a:pt x="10664" y="23257"/>
                  </a:lnTo>
                  <a:lnTo>
                    <a:pt x="12595" y="20756"/>
                  </a:lnTo>
                  <a:lnTo>
                    <a:pt x="14789" y="17860"/>
                  </a:lnTo>
                  <a:lnTo>
                    <a:pt x="18694" y="12989"/>
                  </a:lnTo>
                  <a:lnTo>
                    <a:pt x="25934" y="7153"/>
                  </a:lnTo>
                  <a:lnTo>
                    <a:pt x="29708" y="4125"/>
                  </a:lnTo>
                  <a:lnTo>
                    <a:pt x="32385" y="1799"/>
                  </a:lnTo>
                  <a:lnTo>
                    <a:pt x="34447" y="307"/>
                  </a:lnTo>
                  <a:lnTo>
                    <a:pt x="34535" y="263"/>
                  </a:lnTo>
                  <a:lnTo>
                    <a:pt x="34535" y="220"/>
                  </a:lnTo>
                  <a:lnTo>
                    <a:pt x="34535" y="132"/>
                  </a:lnTo>
                  <a:lnTo>
                    <a:pt x="34491" y="88"/>
                  </a:lnTo>
                  <a:lnTo>
                    <a:pt x="34447" y="44"/>
                  </a:lnTo>
                  <a:lnTo>
                    <a:pt x="34403" y="0"/>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1" name="Google Shape;5011;p91"/>
            <p:cNvSpPr/>
            <p:nvPr/>
          </p:nvSpPr>
          <p:spPr>
            <a:xfrm>
              <a:off x="1896800" y="3719200"/>
              <a:ext cx="560600" cy="444300"/>
            </a:xfrm>
            <a:custGeom>
              <a:rect b="b" l="l" r="r" t="t"/>
              <a:pathLst>
                <a:path extrusionOk="0" h="17772" w="22424">
                  <a:moveTo>
                    <a:pt x="6188" y="483"/>
                  </a:moveTo>
                  <a:lnTo>
                    <a:pt x="6670" y="1316"/>
                  </a:lnTo>
                  <a:lnTo>
                    <a:pt x="6758" y="1404"/>
                  </a:lnTo>
                  <a:lnTo>
                    <a:pt x="8513" y="2062"/>
                  </a:lnTo>
                  <a:lnTo>
                    <a:pt x="12550" y="3861"/>
                  </a:lnTo>
                  <a:lnTo>
                    <a:pt x="12813" y="4213"/>
                  </a:lnTo>
                  <a:lnTo>
                    <a:pt x="13384" y="5441"/>
                  </a:lnTo>
                  <a:lnTo>
                    <a:pt x="14393" y="7196"/>
                  </a:lnTo>
                  <a:lnTo>
                    <a:pt x="14920" y="9347"/>
                  </a:lnTo>
                  <a:lnTo>
                    <a:pt x="15359" y="10707"/>
                  </a:lnTo>
                  <a:lnTo>
                    <a:pt x="15359" y="10751"/>
                  </a:lnTo>
                  <a:lnTo>
                    <a:pt x="16105" y="11892"/>
                  </a:lnTo>
                  <a:lnTo>
                    <a:pt x="16148" y="11935"/>
                  </a:lnTo>
                  <a:lnTo>
                    <a:pt x="17070" y="12638"/>
                  </a:lnTo>
                  <a:lnTo>
                    <a:pt x="17114" y="12681"/>
                  </a:lnTo>
                  <a:lnTo>
                    <a:pt x="19439" y="13383"/>
                  </a:lnTo>
                  <a:lnTo>
                    <a:pt x="19527" y="13383"/>
                  </a:lnTo>
                  <a:lnTo>
                    <a:pt x="20712" y="13208"/>
                  </a:lnTo>
                  <a:lnTo>
                    <a:pt x="21985" y="13471"/>
                  </a:lnTo>
                  <a:lnTo>
                    <a:pt x="22028" y="13471"/>
                  </a:lnTo>
                  <a:lnTo>
                    <a:pt x="21897" y="13559"/>
                  </a:lnTo>
                  <a:lnTo>
                    <a:pt x="20668" y="14086"/>
                  </a:lnTo>
                  <a:lnTo>
                    <a:pt x="16105" y="15490"/>
                  </a:lnTo>
                  <a:lnTo>
                    <a:pt x="13735" y="16367"/>
                  </a:lnTo>
                  <a:lnTo>
                    <a:pt x="11234" y="17420"/>
                  </a:lnTo>
                  <a:lnTo>
                    <a:pt x="10883" y="17333"/>
                  </a:lnTo>
                  <a:lnTo>
                    <a:pt x="8733" y="16455"/>
                  </a:lnTo>
                  <a:lnTo>
                    <a:pt x="5222" y="15051"/>
                  </a:lnTo>
                  <a:lnTo>
                    <a:pt x="5178" y="15051"/>
                  </a:lnTo>
                  <a:lnTo>
                    <a:pt x="746" y="13866"/>
                  </a:lnTo>
                  <a:lnTo>
                    <a:pt x="395" y="13515"/>
                  </a:lnTo>
                  <a:lnTo>
                    <a:pt x="351" y="12901"/>
                  </a:lnTo>
                  <a:lnTo>
                    <a:pt x="702" y="11672"/>
                  </a:lnTo>
                  <a:lnTo>
                    <a:pt x="1229" y="10795"/>
                  </a:lnTo>
                  <a:lnTo>
                    <a:pt x="2633" y="8732"/>
                  </a:lnTo>
                  <a:lnTo>
                    <a:pt x="5091" y="4958"/>
                  </a:lnTo>
                  <a:lnTo>
                    <a:pt x="5134" y="4915"/>
                  </a:lnTo>
                  <a:lnTo>
                    <a:pt x="5749" y="2852"/>
                  </a:lnTo>
                  <a:lnTo>
                    <a:pt x="6056" y="746"/>
                  </a:lnTo>
                  <a:lnTo>
                    <a:pt x="6188" y="483"/>
                  </a:lnTo>
                  <a:close/>
                  <a:moveTo>
                    <a:pt x="6144" y="0"/>
                  </a:moveTo>
                  <a:lnTo>
                    <a:pt x="6056" y="44"/>
                  </a:lnTo>
                  <a:lnTo>
                    <a:pt x="6012" y="88"/>
                  </a:lnTo>
                  <a:lnTo>
                    <a:pt x="5749" y="614"/>
                  </a:lnTo>
                  <a:lnTo>
                    <a:pt x="5705" y="658"/>
                  </a:lnTo>
                  <a:lnTo>
                    <a:pt x="5398" y="2764"/>
                  </a:lnTo>
                  <a:lnTo>
                    <a:pt x="4783" y="4827"/>
                  </a:lnTo>
                  <a:lnTo>
                    <a:pt x="2370" y="8513"/>
                  </a:lnTo>
                  <a:lnTo>
                    <a:pt x="922" y="10619"/>
                  </a:lnTo>
                  <a:lnTo>
                    <a:pt x="395" y="11541"/>
                  </a:lnTo>
                  <a:lnTo>
                    <a:pt x="351" y="11584"/>
                  </a:lnTo>
                  <a:lnTo>
                    <a:pt x="0" y="12857"/>
                  </a:lnTo>
                  <a:lnTo>
                    <a:pt x="0" y="12901"/>
                  </a:lnTo>
                  <a:lnTo>
                    <a:pt x="44" y="13603"/>
                  </a:lnTo>
                  <a:lnTo>
                    <a:pt x="88" y="13691"/>
                  </a:lnTo>
                  <a:lnTo>
                    <a:pt x="527" y="14173"/>
                  </a:lnTo>
                  <a:lnTo>
                    <a:pt x="615" y="14217"/>
                  </a:lnTo>
                  <a:lnTo>
                    <a:pt x="5091" y="15358"/>
                  </a:lnTo>
                  <a:lnTo>
                    <a:pt x="8601" y="16806"/>
                  </a:lnTo>
                  <a:lnTo>
                    <a:pt x="10751" y="17684"/>
                  </a:lnTo>
                  <a:lnTo>
                    <a:pt x="10795" y="17684"/>
                  </a:lnTo>
                  <a:lnTo>
                    <a:pt x="11234" y="17772"/>
                  </a:lnTo>
                  <a:lnTo>
                    <a:pt x="11322" y="17728"/>
                  </a:lnTo>
                  <a:lnTo>
                    <a:pt x="13867" y="16675"/>
                  </a:lnTo>
                  <a:lnTo>
                    <a:pt x="16192" y="15841"/>
                  </a:lnTo>
                  <a:lnTo>
                    <a:pt x="20756" y="14437"/>
                  </a:lnTo>
                  <a:lnTo>
                    <a:pt x="20800" y="14437"/>
                  </a:lnTo>
                  <a:lnTo>
                    <a:pt x="22072" y="13866"/>
                  </a:lnTo>
                  <a:lnTo>
                    <a:pt x="22116" y="13866"/>
                  </a:lnTo>
                  <a:lnTo>
                    <a:pt x="22379" y="13603"/>
                  </a:lnTo>
                  <a:lnTo>
                    <a:pt x="22423" y="13559"/>
                  </a:lnTo>
                  <a:lnTo>
                    <a:pt x="22423" y="13471"/>
                  </a:lnTo>
                  <a:lnTo>
                    <a:pt x="22423" y="13427"/>
                  </a:lnTo>
                  <a:lnTo>
                    <a:pt x="22379" y="13340"/>
                  </a:lnTo>
                  <a:lnTo>
                    <a:pt x="22204" y="13164"/>
                  </a:lnTo>
                  <a:lnTo>
                    <a:pt x="22116" y="13120"/>
                  </a:lnTo>
                  <a:lnTo>
                    <a:pt x="20756" y="12857"/>
                  </a:lnTo>
                  <a:lnTo>
                    <a:pt x="20712" y="12857"/>
                  </a:lnTo>
                  <a:lnTo>
                    <a:pt x="19527" y="13032"/>
                  </a:lnTo>
                  <a:lnTo>
                    <a:pt x="17245" y="12374"/>
                  </a:lnTo>
                  <a:lnTo>
                    <a:pt x="16368" y="11672"/>
                  </a:lnTo>
                  <a:lnTo>
                    <a:pt x="15666" y="10575"/>
                  </a:lnTo>
                  <a:lnTo>
                    <a:pt x="15271" y="9259"/>
                  </a:lnTo>
                  <a:lnTo>
                    <a:pt x="14744" y="7065"/>
                  </a:lnTo>
                  <a:lnTo>
                    <a:pt x="14700" y="7021"/>
                  </a:lnTo>
                  <a:lnTo>
                    <a:pt x="13691" y="5266"/>
                  </a:lnTo>
                  <a:lnTo>
                    <a:pt x="13121" y="4037"/>
                  </a:lnTo>
                  <a:lnTo>
                    <a:pt x="13077" y="3993"/>
                  </a:lnTo>
                  <a:lnTo>
                    <a:pt x="12813" y="3598"/>
                  </a:lnTo>
                  <a:lnTo>
                    <a:pt x="12726" y="3554"/>
                  </a:lnTo>
                  <a:lnTo>
                    <a:pt x="8645" y="1755"/>
                  </a:lnTo>
                  <a:lnTo>
                    <a:pt x="6933" y="1097"/>
                  </a:lnTo>
                  <a:lnTo>
                    <a:pt x="6495" y="263"/>
                  </a:lnTo>
                  <a:lnTo>
                    <a:pt x="6451" y="219"/>
                  </a:lnTo>
                  <a:lnTo>
                    <a:pt x="6275" y="44"/>
                  </a:lnTo>
                  <a:lnTo>
                    <a:pt x="6231" y="0"/>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2" name="Google Shape;5012;p91"/>
            <p:cNvSpPr/>
            <p:nvPr/>
          </p:nvSpPr>
          <p:spPr>
            <a:xfrm>
              <a:off x="1870475" y="3665425"/>
              <a:ext cx="650550" cy="557325"/>
            </a:xfrm>
            <a:custGeom>
              <a:rect b="b" l="l" r="r" t="t"/>
              <a:pathLst>
                <a:path extrusionOk="0" h="22293" w="26022">
                  <a:moveTo>
                    <a:pt x="10224" y="352"/>
                  </a:moveTo>
                  <a:lnTo>
                    <a:pt x="10795" y="571"/>
                  </a:lnTo>
                  <a:lnTo>
                    <a:pt x="12945" y="2239"/>
                  </a:lnTo>
                  <a:lnTo>
                    <a:pt x="14832" y="3511"/>
                  </a:lnTo>
                  <a:lnTo>
                    <a:pt x="16017" y="4828"/>
                  </a:lnTo>
                  <a:lnTo>
                    <a:pt x="17026" y="6495"/>
                  </a:lnTo>
                  <a:lnTo>
                    <a:pt x="17947" y="8294"/>
                  </a:lnTo>
                  <a:lnTo>
                    <a:pt x="18430" y="10927"/>
                  </a:lnTo>
                  <a:lnTo>
                    <a:pt x="18957" y="13692"/>
                  </a:lnTo>
                  <a:lnTo>
                    <a:pt x="18957" y="13735"/>
                  </a:lnTo>
                  <a:lnTo>
                    <a:pt x="19308" y="14130"/>
                  </a:lnTo>
                  <a:lnTo>
                    <a:pt x="19395" y="14174"/>
                  </a:lnTo>
                  <a:lnTo>
                    <a:pt x="20800" y="14525"/>
                  </a:lnTo>
                  <a:lnTo>
                    <a:pt x="20843" y="14525"/>
                  </a:lnTo>
                  <a:lnTo>
                    <a:pt x="21940" y="14569"/>
                  </a:lnTo>
                  <a:lnTo>
                    <a:pt x="25363" y="15227"/>
                  </a:lnTo>
                  <a:lnTo>
                    <a:pt x="25583" y="15359"/>
                  </a:lnTo>
                  <a:lnTo>
                    <a:pt x="25670" y="15578"/>
                  </a:lnTo>
                  <a:lnTo>
                    <a:pt x="25583" y="16324"/>
                  </a:lnTo>
                  <a:lnTo>
                    <a:pt x="25407" y="16632"/>
                  </a:lnTo>
                  <a:lnTo>
                    <a:pt x="24968" y="16851"/>
                  </a:lnTo>
                  <a:lnTo>
                    <a:pt x="23915" y="17026"/>
                  </a:lnTo>
                  <a:lnTo>
                    <a:pt x="23871" y="17026"/>
                  </a:lnTo>
                  <a:lnTo>
                    <a:pt x="19659" y="18650"/>
                  </a:lnTo>
                  <a:lnTo>
                    <a:pt x="19615" y="18694"/>
                  </a:lnTo>
                  <a:lnTo>
                    <a:pt x="19132" y="19001"/>
                  </a:lnTo>
                  <a:lnTo>
                    <a:pt x="17772" y="19659"/>
                  </a:lnTo>
                  <a:lnTo>
                    <a:pt x="13164" y="21371"/>
                  </a:lnTo>
                  <a:lnTo>
                    <a:pt x="11804" y="21941"/>
                  </a:lnTo>
                  <a:lnTo>
                    <a:pt x="11278" y="21809"/>
                  </a:lnTo>
                  <a:lnTo>
                    <a:pt x="10093" y="21371"/>
                  </a:lnTo>
                  <a:lnTo>
                    <a:pt x="8074" y="20493"/>
                  </a:lnTo>
                  <a:lnTo>
                    <a:pt x="5661" y="19396"/>
                  </a:lnTo>
                  <a:lnTo>
                    <a:pt x="878" y="17377"/>
                  </a:lnTo>
                  <a:lnTo>
                    <a:pt x="483" y="16544"/>
                  </a:lnTo>
                  <a:lnTo>
                    <a:pt x="395" y="16193"/>
                  </a:lnTo>
                  <a:lnTo>
                    <a:pt x="351" y="15842"/>
                  </a:lnTo>
                  <a:lnTo>
                    <a:pt x="351" y="15491"/>
                  </a:lnTo>
                  <a:lnTo>
                    <a:pt x="395" y="15140"/>
                  </a:lnTo>
                  <a:lnTo>
                    <a:pt x="439" y="14789"/>
                  </a:lnTo>
                  <a:lnTo>
                    <a:pt x="571" y="14481"/>
                  </a:lnTo>
                  <a:lnTo>
                    <a:pt x="834" y="13779"/>
                  </a:lnTo>
                  <a:lnTo>
                    <a:pt x="1141" y="13121"/>
                  </a:lnTo>
                  <a:lnTo>
                    <a:pt x="1580" y="12463"/>
                  </a:lnTo>
                  <a:lnTo>
                    <a:pt x="2458" y="11190"/>
                  </a:lnTo>
                  <a:lnTo>
                    <a:pt x="3116" y="10269"/>
                  </a:lnTo>
                  <a:lnTo>
                    <a:pt x="3379" y="9830"/>
                  </a:lnTo>
                  <a:lnTo>
                    <a:pt x="3642" y="9435"/>
                  </a:lnTo>
                  <a:lnTo>
                    <a:pt x="4915" y="6890"/>
                  </a:lnTo>
                  <a:lnTo>
                    <a:pt x="4915" y="6846"/>
                  </a:lnTo>
                  <a:lnTo>
                    <a:pt x="5617" y="4345"/>
                  </a:lnTo>
                  <a:lnTo>
                    <a:pt x="6144" y="2327"/>
                  </a:lnTo>
                  <a:lnTo>
                    <a:pt x="6889" y="1493"/>
                  </a:lnTo>
                  <a:lnTo>
                    <a:pt x="8381" y="966"/>
                  </a:lnTo>
                  <a:lnTo>
                    <a:pt x="8469" y="878"/>
                  </a:lnTo>
                  <a:lnTo>
                    <a:pt x="8908" y="352"/>
                  </a:lnTo>
                  <a:close/>
                  <a:moveTo>
                    <a:pt x="8776" y="1"/>
                  </a:moveTo>
                  <a:lnTo>
                    <a:pt x="8732" y="45"/>
                  </a:lnTo>
                  <a:lnTo>
                    <a:pt x="8206" y="615"/>
                  </a:lnTo>
                  <a:lnTo>
                    <a:pt x="6758" y="1186"/>
                  </a:lnTo>
                  <a:lnTo>
                    <a:pt x="6670" y="1230"/>
                  </a:lnTo>
                  <a:lnTo>
                    <a:pt x="5836" y="2107"/>
                  </a:lnTo>
                  <a:lnTo>
                    <a:pt x="5792" y="2195"/>
                  </a:lnTo>
                  <a:lnTo>
                    <a:pt x="5310" y="4257"/>
                  </a:lnTo>
                  <a:lnTo>
                    <a:pt x="4608" y="6715"/>
                  </a:lnTo>
                  <a:lnTo>
                    <a:pt x="3335" y="9260"/>
                  </a:lnTo>
                  <a:lnTo>
                    <a:pt x="3072" y="9655"/>
                  </a:lnTo>
                  <a:lnTo>
                    <a:pt x="2809" y="10093"/>
                  </a:lnTo>
                  <a:lnTo>
                    <a:pt x="2194" y="10971"/>
                  </a:lnTo>
                  <a:lnTo>
                    <a:pt x="1712" y="11629"/>
                  </a:lnTo>
                  <a:lnTo>
                    <a:pt x="1229" y="12287"/>
                  </a:lnTo>
                  <a:lnTo>
                    <a:pt x="834" y="12989"/>
                  </a:lnTo>
                  <a:lnTo>
                    <a:pt x="483" y="13692"/>
                  </a:lnTo>
                  <a:lnTo>
                    <a:pt x="176" y="14437"/>
                  </a:lnTo>
                  <a:lnTo>
                    <a:pt x="88" y="14789"/>
                  </a:lnTo>
                  <a:lnTo>
                    <a:pt x="44" y="15140"/>
                  </a:lnTo>
                  <a:lnTo>
                    <a:pt x="0" y="15534"/>
                  </a:lnTo>
                  <a:lnTo>
                    <a:pt x="0" y="15886"/>
                  </a:lnTo>
                  <a:lnTo>
                    <a:pt x="88" y="16280"/>
                  </a:lnTo>
                  <a:lnTo>
                    <a:pt x="176" y="16675"/>
                  </a:lnTo>
                  <a:lnTo>
                    <a:pt x="615" y="17597"/>
                  </a:lnTo>
                  <a:lnTo>
                    <a:pt x="702" y="17685"/>
                  </a:lnTo>
                  <a:lnTo>
                    <a:pt x="5529" y="19747"/>
                  </a:lnTo>
                  <a:lnTo>
                    <a:pt x="7899" y="20800"/>
                  </a:lnTo>
                  <a:lnTo>
                    <a:pt x="9961" y="21678"/>
                  </a:lnTo>
                  <a:lnTo>
                    <a:pt x="11190" y="22160"/>
                  </a:lnTo>
                  <a:lnTo>
                    <a:pt x="11804" y="22292"/>
                  </a:lnTo>
                  <a:lnTo>
                    <a:pt x="11892" y="22248"/>
                  </a:lnTo>
                  <a:lnTo>
                    <a:pt x="13296" y="21678"/>
                  </a:lnTo>
                  <a:lnTo>
                    <a:pt x="17903" y="19966"/>
                  </a:lnTo>
                  <a:lnTo>
                    <a:pt x="19308" y="19352"/>
                  </a:lnTo>
                  <a:lnTo>
                    <a:pt x="19308" y="19308"/>
                  </a:lnTo>
                  <a:lnTo>
                    <a:pt x="19834" y="19001"/>
                  </a:lnTo>
                  <a:lnTo>
                    <a:pt x="23959" y="17377"/>
                  </a:lnTo>
                  <a:lnTo>
                    <a:pt x="25056" y="17202"/>
                  </a:lnTo>
                  <a:lnTo>
                    <a:pt x="25100" y="17202"/>
                  </a:lnTo>
                  <a:lnTo>
                    <a:pt x="25626" y="16895"/>
                  </a:lnTo>
                  <a:lnTo>
                    <a:pt x="25670" y="16851"/>
                  </a:lnTo>
                  <a:lnTo>
                    <a:pt x="25890" y="16500"/>
                  </a:lnTo>
                  <a:lnTo>
                    <a:pt x="25934" y="16412"/>
                  </a:lnTo>
                  <a:lnTo>
                    <a:pt x="26021" y="15578"/>
                  </a:lnTo>
                  <a:lnTo>
                    <a:pt x="26021" y="15491"/>
                  </a:lnTo>
                  <a:lnTo>
                    <a:pt x="25846" y="15183"/>
                  </a:lnTo>
                  <a:lnTo>
                    <a:pt x="25802" y="15096"/>
                  </a:lnTo>
                  <a:lnTo>
                    <a:pt x="25539" y="14920"/>
                  </a:lnTo>
                  <a:lnTo>
                    <a:pt x="25451" y="14876"/>
                  </a:lnTo>
                  <a:lnTo>
                    <a:pt x="21984" y="14218"/>
                  </a:lnTo>
                  <a:lnTo>
                    <a:pt x="20843" y="14174"/>
                  </a:lnTo>
                  <a:lnTo>
                    <a:pt x="19527" y="13867"/>
                  </a:lnTo>
                  <a:lnTo>
                    <a:pt x="19264" y="13560"/>
                  </a:lnTo>
                  <a:lnTo>
                    <a:pt x="18781" y="10839"/>
                  </a:lnTo>
                  <a:lnTo>
                    <a:pt x="18298" y="8206"/>
                  </a:lnTo>
                  <a:lnTo>
                    <a:pt x="18255" y="8163"/>
                  </a:lnTo>
                  <a:lnTo>
                    <a:pt x="17333" y="6320"/>
                  </a:lnTo>
                  <a:lnTo>
                    <a:pt x="16324" y="4652"/>
                  </a:lnTo>
                  <a:lnTo>
                    <a:pt x="16280" y="4608"/>
                  </a:lnTo>
                  <a:lnTo>
                    <a:pt x="15051" y="3292"/>
                  </a:lnTo>
                  <a:lnTo>
                    <a:pt x="15051" y="3248"/>
                  </a:lnTo>
                  <a:lnTo>
                    <a:pt x="13164" y="1932"/>
                  </a:lnTo>
                  <a:lnTo>
                    <a:pt x="11014" y="264"/>
                  </a:lnTo>
                  <a:lnTo>
                    <a:pt x="10970" y="264"/>
                  </a:lnTo>
                  <a:lnTo>
                    <a:pt x="10356" y="1"/>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3" name="Google Shape;5013;p91"/>
            <p:cNvSpPr/>
            <p:nvPr/>
          </p:nvSpPr>
          <p:spPr>
            <a:xfrm>
              <a:off x="1686175" y="3501975"/>
              <a:ext cx="889700" cy="781100"/>
            </a:xfrm>
            <a:custGeom>
              <a:rect b="b" l="l" r="r" t="t"/>
              <a:pathLst>
                <a:path extrusionOk="0" h="31244" w="35588">
                  <a:moveTo>
                    <a:pt x="16807" y="352"/>
                  </a:moveTo>
                  <a:lnTo>
                    <a:pt x="17070" y="615"/>
                  </a:lnTo>
                  <a:lnTo>
                    <a:pt x="17509" y="1405"/>
                  </a:lnTo>
                  <a:lnTo>
                    <a:pt x="18430" y="3423"/>
                  </a:lnTo>
                  <a:lnTo>
                    <a:pt x="18474" y="3511"/>
                  </a:lnTo>
                  <a:lnTo>
                    <a:pt x="19878" y="4345"/>
                  </a:lnTo>
                  <a:lnTo>
                    <a:pt x="21765" y="5968"/>
                  </a:lnTo>
                  <a:lnTo>
                    <a:pt x="23784" y="7768"/>
                  </a:lnTo>
                  <a:lnTo>
                    <a:pt x="25627" y="10093"/>
                  </a:lnTo>
                  <a:lnTo>
                    <a:pt x="27689" y="13428"/>
                  </a:lnTo>
                  <a:lnTo>
                    <a:pt x="28128" y="15490"/>
                  </a:lnTo>
                  <a:lnTo>
                    <a:pt x="28567" y="18299"/>
                  </a:lnTo>
                  <a:lnTo>
                    <a:pt x="28918" y="19703"/>
                  </a:lnTo>
                  <a:lnTo>
                    <a:pt x="28961" y="19835"/>
                  </a:lnTo>
                  <a:lnTo>
                    <a:pt x="29488" y="20273"/>
                  </a:lnTo>
                  <a:lnTo>
                    <a:pt x="29576" y="20317"/>
                  </a:lnTo>
                  <a:lnTo>
                    <a:pt x="30761" y="20537"/>
                  </a:lnTo>
                  <a:lnTo>
                    <a:pt x="32955" y="20888"/>
                  </a:lnTo>
                  <a:lnTo>
                    <a:pt x="35236" y="21809"/>
                  </a:lnTo>
                  <a:lnTo>
                    <a:pt x="35192" y="21897"/>
                  </a:lnTo>
                  <a:lnTo>
                    <a:pt x="34841" y="22467"/>
                  </a:lnTo>
                  <a:lnTo>
                    <a:pt x="34841" y="22511"/>
                  </a:lnTo>
                  <a:lnTo>
                    <a:pt x="34271" y="24003"/>
                  </a:lnTo>
                  <a:lnTo>
                    <a:pt x="33876" y="24661"/>
                  </a:lnTo>
                  <a:lnTo>
                    <a:pt x="33350" y="25012"/>
                  </a:lnTo>
                  <a:lnTo>
                    <a:pt x="31024" y="25276"/>
                  </a:lnTo>
                  <a:lnTo>
                    <a:pt x="30980" y="25320"/>
                  </a:lnTo>
                  <a:lnTo>
                    <a:pt x="28172" y="26329"/>
                  </a:lnTo>
                  <a:lnTo>
                    <a:pt x="28128" y="26373"/>
                  </a:lnTo>
                  <a:lnTo>
                    <a:pt x="26636" y="27514"/>
                  </a:lnTo>
                  <a:lnTo>
                    <a:pt x="24222" y="28655"/>
                  </a:lnTo>
                  <a:lnTo>
                    <a:pt x="21941" y="29532"/>
                  </a:lnTo>
                  <a:lnTo>
                    <a:pt x="20361" y="30190"/>
                  </a:lnTo>
                  <a:lnTo>
                    <a:pt x="19220" y="30673"/>
                  </a:lnTo>
                  <a:lnTo>
                    <a:pt x="18825" y="30805"/>
                  </a:lnTo>
                  <a:lnTo>
                    <a:pt x="18474" y="30849"/>
                  </a:lnTo>
                  <a:lnTo>
                    <a:pt x="18123" y="30849"/>
                  </a:lnTo>
                  <a:lnTo>
                    <a:pt x="17816" y="30761"/>
                  </a:lnTo>
                  <a:lnTo>
                    <a:pt x="17421" y="30585"/>
                  </a:lnTo>
                  <a:lnTo>
                    <a:pt x="16894" y="30366"/>
                  </a:lnTo>
                  <a:lnTo>
                    <a:pt x="16104" y="30015"/>
                  </a:lnTo>
                  <a:lnTo>
                    <a:pt x="15095" y="29620"/>
                  </a:lnTo>
                  <a:lnTo>
                    <a:pt x="13779" y="29093"/>
                  </a:lnTo>
                  <a:lnTo>
                    <a:pt x="12067" y="28523"/>
                  </a:lnTo>
                  <a:lnTo>
                    <a:pt x="9303" y="27909"/>
                  </a:lnTo>
                  <a:lnTo>
                    <a:pt x="9259" y="27909"/>
                  </a:lnTo>
                  <a:lnTo>
                    <a:pt x="7592" y="28304"/>
                  </a:lnTo>
                  <a:lnTo>
                    <a:pt x="5749" y="28128"/>
                  </a:lnTo>
                  <a:lnTo>
                    <a:pt x="5705" y="28128"/>
                  </a:lnTo>
                  <a:lnTo>
                    <a:pt x="4476" y="28304"/>
                  </a:lnTo>
                  <a:lnTo>
                    <a:pt x="4432" y="28304"/>
                  </a:lnTo>
                  <a:lnTo>
                    <a:pt x="966" y="29488"/>
                  </a:lnTo>
                  <a:lnTo>
                    <a:pt x="746" y="29357"/>
                  </a:lnTo>
                  <a:lnTo>
                    <a:pt x="351" y="28567"/>
                  </a:lnTo>
                  <a:lnTo>
                    <a:pt x="395" y="27952"/>
                  </a:lnTo>
                  <a:lnTo>
                    <a:pt x="615" y="26855"/>
                  </a:lnTo>
                  <a:lnTo>
                    <a:pt x="1404" y="25539"/>
                  </a:lnTo>
                  <a:lnTo>
                    <a:pt x="2150" y="24793"/>
                  </a:lnTo>
                  <a:lnTo>
                    <a:pt x="4037" y="24179"/>
                  </a:lnTo>
                  <a:lnTo>
                    <a:pt x="5529" y="24925"/>
                  </a:lnTo>
                  <a:lnTo>
                    <a:pt x="5661" y="24925"/>
                  </a:lnTo>
                  <a:lnTo>
                    <a:pt x="6144" y="24749"/>
                  </a:lnTo>
                  <a:lnTo>
                    <a:pt x="6187" y="24749"/>
                  </a:lnTo>
                  <a:lnTo>
                    <a:pt x="6582" y="24486"/>
                  </a:lnTo>
                  <a:lnTo>
                    <a:pt x="6626" y="24442"/>
                  </a:lnTo>
                  <a:lnTo>
                    <a:pt x="6846" y="24003"/>
                  </a:lnTo>
                  <a:lnTo>
                    <a:pt x="6890" y="23915"/>
                  </a:lnTo>
                  <a:lnTo>
                    <a:pt x="6846" y="23038"/>
                  </a:lnTo>
                  <a:lnTo>
                    <a:pt x="6846" y="22994"/>
                  </a:lnTo>
                  <a:lnTo>
                    <a:pt x="6714" y="22292"/>
                  </a:lnTo>
                  <a:lnTo>
                    <a:pt x="6846" y="21458"/>
                  </a:lnTo>
                  <a:lnTo>
                    <a:pt x="7855" y="19089"/>
                  </a:lnTo>
                  <a:lnTo>
                    <a:pt x="10268" y="15578"/>
                  </a:lnTo>
                  <a:lnTo>
                    <a:pt x="11278" y="13691"/>
                  </a:lnTo>
                  <a:lnTo>
                    <a:pt x="11278" y="13604"/>
                  </a:lnTo>
                  <a:lnTo>
                    <a:pt x="11278" y="12770"/>
                  </a:lnTo>
                  <a:lnTo>
                    <a:pt x="12155" y="8952"/>
                  </a:lnTo>
                  <a:lnTo>
                    <a:pt x="12375" y="8470"/>
                  </a:lnTo>
                  <a:lnTo>
                    <a:pt x="13252" y="7504"/>
                  </a:lnTo>
                  <a:lnTo>
                    <a:pt x="14569" y="6671"/>
                  </a:lnTo>
                  <a:lnTo>
                    <a:pt x="15446" y="6276"/>
                  </a:lnTo>
                  <a:lnTo>
                    <a:pt x="15490" y="6232"/>
                  </a:lnTo>
                  <a:lnTo>
                    <a:pt x="15534" y="6144"/>
                  </a:lnTo>
                  <a:lnTo>
                    <a:pt x="15622" y="5837"/>
                  </a:lnTo>
                  <a:lnTo>
                    <a:pt x="15622" y="5793"/>
                  </a:lnTo>
                  <a:lnTo>
                    <a:pt x="15446" y="3555"/>
                  </a:lnTo>
                  <a:lnTo>
                    <a:pt x="15534" y="1844"/>
                  </a:lnTo>
                  <a:lnTo>
                    <a:pt x="15841" y="966"/>
                  </a:lnTo>
                  <a:lnTo>
                    <a:pt x="16455" y="396"/>
                  </a:lnTo>
                  <a:lnTo>
                    <a:pt x="16807" y="352"/>
                  </a:lnTo>
                  <a:close/>
                  <a:moveTo>
                    <a:pt x="16850" y="1"/>
                  </a:moveTo>
                  <a:lnTo>
                    <a:pt x="16368" y="45"/>
                  </a:lnTo>
                  <a:lnTo>
                    <a:pt x="16280" y="88"/>
                  </a:lnTo>
                  <a:lnTo>
                    <a:pt x="15578" y="703"/>
                  </a:lnTo>
                  <a:lnTo>
                    <a:pt x="15534" y="791"/>
                  </a:lnTo>
                  <a:lnTo>
                    <a:pt x="15183" y="1756"/>
                  </a:lnTo>
                  <a:lnTo>
                    <a:pt x="15183" y="1800"/>
                  </a:lnTo>
                  <a:lnTo>
                    <a:pt x="15095" y="3555"/>
                  </a:lnTo>
                  <a:lnTo>
                    <a:pt x="15271" y="5793"/>
                  </a:lnTo>
                  <a:lnTo>
                    <a:pt x="15227" y="6012"/>
                  </a:lnTo>
                  <a:lnTo>
                    <a:pt x="14437" y="6319"/>
                  </a:lnTo>
                  <a:lnTo>
                    <a:pt x="14393" y="6363"/>
                  </a:lnTo>
                  <a:lnTo>
                    <a:pt x="13033" y="7241"/>
                  </a:lnTo>
                  <a:lnTo>
                    <a:pt x="12989" y="7241"/>
                  </a:lnTo>
                  <a:lnTo>
                    <a:pt x="12111" y="8250"/>
                  </a:lnTo>
                  <a:lnTo>
                    <a:pt x="12067" y="8294"/>
                  </a:lnTo>
                  <a:lnTo>
                    <a:pt x="11848" y="8821"/>
                  </a:lnTo>
                  <a:lnTo>
                    <a:pt x="11804" y="8865"/>
                  </a:lnTo>
                  <a:lnTo>
                    <a:pt x="10970" y="12726"/>
                  </a:lnTo>
                  <a:lnTo>
                    <a:pt x="10927" y="12770"/>
                  </a:lnTo>
                  <a:lnTo>
                    <a:pt x="10927" y="13560"/>
                  </a:lnTo>
                  <a:lnTo>
                    <a:pt x="9961" y="15403"/>
                  </a:lnTo>
                  <a:lnTo>
                    <a:pt x="7548" y="18913"/>
                  </a:lnTo>
                  <a:lnTo>
                    <a:pt x="7548" y="18957"/>
                  </a:lnTo>
                  <a:lnTo>
                    <a:pt x="6538" y="21370"/>
                  </a:lnTo>
                  <a:lnTo>
                    <a:pt x="6495" y="21370"/>
                  </a:lnTo>
                  <a:lnTo>
                    <a:pt x="6363" y="22248"/>
                  </a:lnTo>
                  <a:lnTo>
                    <a:pt x="6363" y="22336"/>
                  </a:lnTo>
                  <a:lnTo>
                    <a:pt x="6495" y="23082"/>
                  </a:lnTo>
                  <a:lnTo>
                    <a:pt x="6538" y="23872"/>
                  </a:lnTo>
                  <a:lnTo>
                    <a:pt x="6319" y="24223"/>
                  </a:lnTo>
                  <a:lnTo>
                    <a:pt x="6012" y="24442"/>
                  </a:lnTo>
                  <a:lnTo>
                    <a:pt x="5617" y="24574"/>
                  </a:lnTo>
                  <a:lnTo>
                    <a:pt x="4125" y="23872"/>
                  </a:lnTo>
                  <a:lnTo>
                    <a:pt x="3993" y="23828"/>
                  </a:lnTo>
                  <a:lnTo>
                    <a:pt x="1975" y="24486"/>
                  </a:lnTo>
                  <a:lnTo>
                    <a:pt x="1931" y="24530"/>
                  </a:lnTo>
                  <a:lnTo>
                    <a:pt x="1141" y="25276"/>
                  </a:lnTo>
                  <a:lnTo>
                    <a:pt x="1141" y="25320"/>
                  </a:lnTo>
                  <a:lnTo>
                    <a:pt x="307" y="26680"/>
                  </a:lnTo>
                  <a:lnTo>
                    <a:pt x="307" y="26768"/>
                  </a:lnTo>
                  <a:lnTo>
                    <a:pt x="44" y="27865"/>
                  </a:lnTo>
                  <a:lnTo>
                    <a:pt x="44" y="27909"/>
                  </a:lnTo>
                  <a:lnTo>
                    <a:pt x="0" y="28611"/>
                  </a:lnTo>
                  <a:lnTo>
                    <a:pt x="44" y="28698"/>
                  </a:lnTo>
                  <a:lnTo>
                    <a:pt x="483" y="29576"/>
                  </a:lnTo>
                  <a:lnTo>
                    <a:pt x="527" y="29664"/>
                  </a:lnTo>
                  <a:lnTo>
                    <a:pt x="834" y="29839"/>
                  </a:lnTo>
                  <a:lnTo>
                    <a:pt x="1010" y="29839"/>
                  </a:lnTo>
                  <a:lnTo>
                    <a:pt x="4564" y="28655"/>
                  </a:lnTo>
                  <a:lnTo>
                    <a:pt x="5705" y="28479"/>
                  </a:lnTo>
                  <a:lnTo>
                    <a:pt x="7592" y="28655"/>
                  </a:lnTo>
                  <a:lnTo>
                    <a:pt x="7636" y="28655"/>
                  </a:lnTo>
                  <a:lnTo>
                    <a:pt x="9303" y="28260"/>
                  </a:lnTo>
                  <a:lnTo>
                    <a:pt x="11980" y="28874"/>
                  </a:lnTo>
                  <a:lnTo>
                    <a:pt x="13647" y="29444"/>
                  </a:lnTo>
                  <a:lnTo>
                    <a:pt x="14964" y="29927"/>
                  </a:lnTo>
                  <a:lnTo>
                    <a:pt x="15973" y="30366"/>
                  </a:lnTo>
                  <a:lnTo>
                    <a:pt x="16763" y="30717"/>
                  </a:lnTo>
                  <a:lnTo>
                    <a:pt x="17684" y="31068"/>
                  </a:lnTo>
                  <a:lnTo>
                    <a:pt x="18079" y="31200"/>
                  </a:lnTo>
                  <a:lnTo>
                    <a:pt x="18386" y="31243"/>
                  </a:lnTo>
                  <a:lnTo>
                    <a:pt x="18781" y="31200"/>
                  </a:lnTo>
                  <a:lnTo>
                    <a:pt x="19220" y="31068"/>
                  </a:lnTo>
                  <a:lnTo>
                    <a:pt x="19790" y="30849"/>
                  </a:lnTo>
                  <a:lnTo>
                    <a:pt x="20493" y="30541"/>
                  </a:lnTo>
                  <a:lnTo>
                    <a:pt x="22072" y="29883"/>
                  </a:lnTo>
                  <a:lnTo>
                    <a:pt x="24354" y="28962"/>
                  </a:lnTo>
                  <a:lnTo>
                    <a:pt x="26811" y="27821"/>
                  </a:lnTo>
                  <a:lnTo>
                    <a:pt x="26855" y="27821"/>
                  </a:lnTo>
                  <a:lnTo>
                    <a:pt x="28347" y="26636"/>
                  </a:lnTo>
                  <a:lnTo>
                    <a:pt x="31068" y="25627"/>
                  </a:lnTo>
                  <a:lnTo>
                    <a:pt x="33437" y="25364"/>
                  </a:lnTo>
                  <a:lnTo>
                    <a:pt x="33525" y="25320"/>
                  </a:lnTo>
                  <a:lnTo>
                    <a:pt x="34095" y="24925"/>
                  </a:lnTo>
                  <a:lnTo>
                    <a:pt x="34139" y="24881"/>
                  </a:lnTo>
                  <a:lnTo>
                    <a:pt x="34578" y="24179"/>
                  </a:lnTo>
                  <a:lnTo>
                    <a:pt x="34622" y="24135"/>
                  </a:lnTo>
                  <a:lnTo>
                    <a:pt x="35149" y="22643"/>
                  </a:lnTo>
                  <a:lnTo>
                    <a:pt x="35500" y="22072"/>
                  </a:lnTo>
                  <a:lnTo>
                    <a:pt x="35500" y="22029"/>
                  </a:lnTo>
                  <a:lnTo>
                    <a:pt x="35587" y="21765"/>
                  </a:lnTo>
                  <a:lnTo>
                    <a:pt x="35587" y="21634"/>
                  </a:lnTo>
                  <a:lnTo>
                    <a:pt x="35500" y="21546"/>
                  </a:lnTo>
                  <a:lnTo>
                    <a:pt x="33086" y="20581"/>
                  </a:lnTo>
                  <a:lnTo>
                    <a:pt x="33042" y="20581"/>
                  </a:lnTo>
                  <a:lnTo>
                    <a:pt x="30848" y="20186"/>
                  </a:lnTo>
                  <a:lnTo>
                    <a:pt x="29664" y="19966"/>
                  </a:lnTo>
                  <a:lnTo>
                    <a:pt x="29225" y="19571"/>
                  </a:lnTo>
                  <a:lnTo>
                    <a:pt x="28918" y="18211"/>
                  </a:lnTo>
                  <a:lnTo>
                    <a:pt x="28479" y="15403"/>
                  </a:lnTo>
                  <a:lnTo>
                    <a:pt x="28040" y="13296"/>
                  </a:lnTo>
                  <a:lnTo>
                    <a:pt x="28040" y="13253"/>
                  </a:lnTo>
                  <a:lnTo>
                    <a:pt x="25934" y="9918"/>
                  </a:lnTo>
                  <a:lnTo>
                    <a:pt x="25934" y="9874"/>
                  </a:lnTo>
                  <a:lnTo>
                    <a:pt x="24047" y="7548"/>
                  </a:lnTo>
                  <a:lnTo>
                    <a:pt x="21984" y="5705"/>
                  </a:lnTo>
                  <a:lnTo>
                    <a:pt x="20098" y="4082"/>
                  </a:lnTo>
                  <a:lnTo>
                    <a:pt x="20054" y="4038"/>
                  </a:lnTo>
                  <a:lnTo>
                    <a:pt x="18737" y="3248"/>
                  </a:lnTo>
                  <a:lnTo>
                    <a:pt x="17816" y="1229"/>
                  </a:lnTo>
                  <a:lnTo>
                    <a:pt x="17377" y="439"/>
                  </a:lnTo>
                  <a:lnTo>
                    <a:pt x="17333" y="396"/>
                  </a:lnTo>
                  <a:lnTo>
                    <a:pt x="16982" y="45"/>
                  </a:lnTo>
                  <a:lnTo>
                    <a:pt x="16938" y="1"/>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4" name="Google Shape;5014;p91"/>
            <p:cNvSpPr/>
            <p:nvPr/>
          </p:nvSpPr>
          <p:spPr>
            <a:xfrm>
              <a:off x="2461750" y="3614975"/>
              <a:ext cx="388375" cy="286350"/>
            </a:xfrm>
            <a:custGeom>
              <a:rect b="b" l="l" r="r" t="t"/>
              <a:pathLst>
                <a:path extrusionOk="0" h="11454" w="15535">
                  <a:moveTo>
                    <a:pt x="2546" y="351"/>
                  </a:moveTo>
                  <a:lnTo>
                    <a:pt x="5135" y="527"/>
                  </a:lnTo>
                  <a:lnTo>
                    <a:pt x="7504" y="1010"/>
                  </a:lnTo>
                  <a:lnTo>
                    <a:pt x="9786" y="1273"/>
                  </a:lnTo>
                  <a:lnTo>
                    <a:pt x="9830" y="1273"/>
                  </a:lnTo>
                  <a:lnTo>
                    <a:pt x="11761" y="966"/>
                  </a:lnTo>
                  <a:lnTo>
                    <a:pt x="12814" y="1141"/>
                  </a:lnTo>
                  <a:lnTo>
                    <a:pt x="14130" y="1756"/>
                  </a:lnTo>
                  <a:lnTo>
                    <a:pt x="14569" y="2194"/>
                  </a:lnTo>
                  <a:lnTo>
                    <a:pt x="15140" y="3906"/>
                  </a:lnTo>
                  <a:lnTo>
                    <a:pt x="15183" y="4345"/>
                  </a:lnTo>
                  <a:lnTo>
                    <a:pt x="14481" y="5485"/>
                  </a:lnTo>
                  <a:lnTo>
                    <a:pt x="12858" y="7504"/>
                  </a:lnTo>
                  <a:lnTo>
                    <a:pt x="11936" y="8908"/>
                  </a:lnTo>
                  <a:lnTo>
                    <a:pt x="10357" y="9961"/>
                  </a:lnTo>
                  <a:lnTo>
                    <a:pt x="7855" y="10970"/>
                  </a:lnTo>
                  <a:lnTo>
                    <a:pt x="6758" y="11102"/>
                  </a:lnTo>
                  <a:lnTo>
                    <a:pt x="5925" y="11014"/>
                  </a:lnTo>
                  <a:lnTo>
                    <a:pt x="4521" y="10268"/>
                  </a:lnTo>
                  <a:lnTo>
                    <a:pt x="3072" y="9259"/>
                  </a:lnTo>
                  <a:lnTo>
                    <a:pt x="2721" y="8820"/>
                  </a:lnTo>
                  <a:lnTo>
                    <a:pt x="2327" y="6758"/>
                  </a:lnTo>
                  <a:lnTo>
                    <a:pt x="2283" y="6714"/>
                  </a:lnTo>
                  <a:lnTo>
                    <a:pt x="527" y="4081"/>
                  </a:lnTo>
                  <a:lnTo>
                    <a:pt x="352" y="3160"/>
                  </a:lnTo>
                  <a:lnTo>
                    <a:pt x="835" y="2063"/>
                  </a:lnTo>
                  <a:lnTo>
                    <a:pt x="1581" y="878"/>
                  </a:lnTo>
                  <a:lnTo>
                    <a:pt x="2019" y="527"/>
                  </a:lnTo>
                  <a:lnTo>
                    <a:pt x="2546" y="351"/>
                  </a:lnTo>
                  <a:close/>
                  <a:moveTo>
                    <a:pt x="2458" y="0"/>
                  </a:moveTo>
                  <a:lnTo>
                    <a:pt x="1888" y="220"/>
                  </a:lnTo>
                  <a:lnTo>
                    <a:pt x="1844" y="220"/>
                  </a:lnTo>
                  <a:lnTo>
                    <a:pt x="1317" y="615"/>
                  </a:lnTo>
                  <a:lnTo>
                    <a:pt x="1273" y="659"/>
                  </a:lnTo>
                  <a:lnTo>
                    <a:pt x="527" y="1887"/>
                  </a:lnTo>
                  <a:lnTo>
                    <a:pt x="1" y="3072"/>
                  </a:lnTo>
                  <a:lnTo>
                    <a:pt x="1" y="3160"/>
                  </a:lnTo>
                  <a:lnTo>
                    <a:pt x="176" y="4169"/>
                  </a:lnTo>
                  <a:lnTo>
                    <a:pt x="220" y="4213"/>
                  </a:lnTo>
                  <a:lnTo>
                    <a:pt x="1975" y="6846"/>
                  </a:lnTo>
                  <a:lnTo>
                    <a:pt x="2414" y="8952"/>
                  </a:lnTo>
                  <a:lnTo>
                    <a:pt x="2458" y="8996"/>
                  </a:lnTo>
                  <a:lnTo>
                    <a:pt x="2809" y="9479"/>
                  </a:lnTo>
                  <a:lnTo>
                    <a:pt x="2853" y="9522"/>
                  </a:lnTo>
                  <a:lnTo>
                    <a:pt x="4345" y="10576"/>
                  </a:lnTo>
                  <a:lnTo>
                    <a:pt x="5793" y="11365"/>
                  </a:lnTo>
                  <a:lnTo>
                    <a:pt x="5881" y="11365"/>
                  </a:lnTo>
                  <a:lnTo>
                    <a:pt x="6758" y="11453"/>
                  </a:lnTo>
                  <a:lnTo>
                    <a:pt x="7943" y="11321"/>
                  </a:lnTo>
                  <a:lnTo>
                    <a:pt x="7987" y="11321"/>
                  </a:lnTo>
                  <a:lnTo>
                    <a:pt x="10488" y="10312"/>
                  </a:lnTo>
                  <a:lnTo>
                    <a:pt x="10532" y="10268"/>
                  </a:lnTo>
                  <a:lnTo>
                    <a:pt x="12156" y="9215"/>
                  </a:lnTo>
                  <a:lnTo>
                    <a:pt x="12200" y="9127"/>
                  </a:lnTo>
                  <a:lnTo>
                    <a:pt x="13165" y="7679"/>
                  </a:lnTo>
                  <a:lnTo>
                    <a:pt x="14789" y="5705"/>
                  </a:lnTo>
                  <a:lnTo>
                    <a:pt x="14789" y="5661"/>
                  </a:lnTo>
                  <a:lnTo>
                    <a:pt x="15491" y="4476"/>
                  </a:lnTo>
                  <a:lnTo>
                    <a:pt x="15535" y="4388"/>
                  </a:lnTo>
                  <a:lnTo>
                    <a:pt x="15491" y="3862"/>
                  </a:lnTo>
                  <a:lnTo>
                    <a:pt x="15491" y="3818"/>
                  </a:lnTo>
                  <a:lnTo>
                    <a:pt x="14876" y="2019"/>
                  </a:lnTo>
                  <a:lnTo>
                    <a:pt x="14832" y="1975"/>
                  </a:lnTo>
                  <a:lnTo>
                    <a:pt x="14394" y="1492"/>
                  </a:lnTo>
                  <a:lnTo>
                    <a:pt x="14306" y="1448"/>
                  </a:lnTo>
                  <a:lnTo>
                    <a:pt x="12946" y="790"/>
                  </a:lnTo>
                  <a:lnTo>
                    <a:pt x="12902" y="790"/>
                  </a:lnTo>
                  <a:lnTo>
                    <a:pt x="11805" y="615"/>
                  </a:lnTo>
                  <a:lnTo>
                    <a:pt x="11761" y="615"/>
                  </a:lnTo>
                  <a:lnTo>
                    <a:pt x="9830" y="922"/>
                  </a:lnTo>
                  <a:lnTo>
                    <a:pt x="7548" y="659"/>
                  </a:lnTo>
                  <a:lnTo>
                    <a:pt x="5179" y="176"/>
                  </a:lnTo>
                  <a:lnTo>
                    <a:pt x="2546" y="0"/>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5" name="Google Shape;5015;p91"/>
            <p:cNvSpPr/>
            <p:nvPr/>
          </p:nvSpPr>
          <p:spPr>
            <a:xfrm>
              <a:off x="2519900" y="1399025"/>
              <a:ext cx="942350" cy="1523750"/>
            </a:xfrm>
            <a:custGeom>
              <a:rect b="b" l="l" r="r" t="t"/>
              <a:pathLst>
                <a:path extrusionOk="0" h="60950" w="37694">
                  <a:moveTo>
                    <a:pt x="36026" y="0"/>
                  </a:moveTo>
                  <a:lnTo>
                    <a:pt x="35983" y="44"/>
                  </a:lnTo>
                  <a:lnTo>
                    <a:pt x="35939" y="88"/>
                  </a:lnTo>
                  <a:lnTo>
                    <a:pt x="35895" y="132"/>
                  </a:lnTo>
                  <a:lnTo>
                    <a:pt x="35895" y="220"/>
                  </a:lnTo>
                  <a:lnTo>
                    <a:pt x="35895" y="263"/>
                  </a:lnTo>
                  <a:lnTo>
                    <a:pt x="35939" y="307"/>
                  </a:lnTo>
                  <a:lnTo>
                    <a:pt x="36070" y="439"/>
                  </a:lnTo>
                  <a:lnTo>
                    <a:pt x="37080" y="1975"/>
                  </a:lnTo>
                  <a:lnTo>
                    <a:pt x="37299" y="2808"/>
                  </a:lnTo>
                  <a:lnTo>
                    <a:pt x="37343" y="3598"/>
                  </a:lnTo>
                  <a:lnTo>
                    <a:pt x="37036" y="5573"/>
                  </a:lnTo>
                  <a:lnTo>
                    <a:pt x="36904" y="8864"/>
                  </a:lnTo>
                  <a:lnTo>
                    <a:pt x="36641" y="9873"/>
                  </a:lnTo>
                  <a:lnTo>
                    <a:pt x="35851" y="11804"/>
                  </a:lnTo>
                  <a:lnTo>
                    <a:pt x="34578" y="14612"/>
                  </a:lnTo>
                  <a:lnTo>
                    <a:pt x="33394" y="17070"/>
                  </a:lnTo>
                  <a:lnTo>
                    <a:pt x="31112" y="20448"/>
                  </a:lnTo>
                  <a:lnTo>
                    <a:pt x="31112" y="20536"/>
                  </a:lnTo>
                  <a:lnTo>
                    <a:pt x="31156" y="20624"/>
                  </a:lnTo>
                  <a:lnTo>
                    <a:pt x="31507" y="21107"/>
                  </a:lnTo>
                  <a:lnTo>
                    <a:pt x="32472" y="22511"/>
                  </a:lnTo>
                  <a:lnTo>
                    <a:pt x="32867" y="24573"/>
                  </a:lnTo>
                  <a:lnTo>
                    <a:pt x="33525" y="26811"/>
                  </a:lnTo>
                  <a:lnTo>
                    <a:pt x="33613" y="28522"/>
                  </a:lnTo>
                  <a:lnTo>
                    <a:pt x="33657" y="31682"/>
                  </a:lnTo>
                  <a:lnTo>
                    <a:pt x="33657" y="35368"/>
                  </a:lnTo>
                  <a:lnTo>
                    <a:pt x="33437" y="38132"/>
                  </a:lnTo>
                  <a:lnTo>
                    <a:pt x="33130" y="38922"/>
                  </a:lnTo>
                  <a:lnTo>
                    <a:pt x="30805" y="41774"/>
                  </a:lnTo>
                  <a:lnTo>
                    <a:pt x="28391" y="43486"/>
                  </a:lnTo>
                  <a:lnTo>
                    <a:pt x="25495" y="45021"/>
                  </a:lnTo>
                  <a:lnTo>
                    <a:pt x="23301" y="46162"/>
                  </a:lnTo>
                  <a:lnTo>
                    <a:pt x="20098" y="47874"/>
                  </a:lnTo>
                  <a:lnTo>
                    <a:pt x="16895" y="49980"/>
                  </a:lnTo>
                  <a:lnTo>
                    <a:pt x="16017" y="50726"/>
                  </a:lnTo>
                  <a:lnTo>
                    <a:pt x="14042" y="51559"/>
                  </a:lnTo>
                  <a:lnTo>
                    <a:pt x="13998" y="51559"/>
                  </a:lnTo>
                  <a:lnTo>
                    <a:pt x="12682" y="52349"/>
                  </a:lnTo>
                  <a:lnTo>
                    <a:pt x="12638" y="52349"/>
                  </a:lnTo>
                  <a:lnTo>
                    <a:pt x="11146" y="53490"/>
                  </a:lnTo>
                  <a:lnTo>
                    <a:pt x="9128" y="54499"/>
                  </a:lnTo>
                  <a:lnTo>
                    <a:pt x="5222" y="56693"/>
                  </a:lnTo>
                  <a:lnTo>
                    <a:pt x="3335" y="58142"/>
                  </a:lnTo>
                  <a:lnTo>
                    <a:pt x="88" y="60643"/>
                  </a:lnTo>
                  <a:lnTo>
                    <a:pt x="44" y="60687"/>
                  </a:lnTo>
                  <a:lnTo>
                    <a:pt x="1" y="60730"/>
                  </a:lnTo>
                  <a:lnTo>
                    <a:pt x="1" y="60818"/>
                  </a:lnTo>
                  <a:lnTo>
                    <a:pt x="44" y="60862"/>
                  </a:lnTo>
                  <a:lnTo>
                    <a:pt x="88" y="60950"/>
                  </a:lnTo>
                  <a:lnTo>
                    <a:pt x="176" y="60950"/>
                  </a:lnTo>
                  <a:lnTo>
                    <a:pt x="308" y="60906"/>
                  </a:lnTo>
                  <a:lnTo>
                    <a:pt x="3555" y="58405"/>
                  </a:lnTo>
                  <a:lnTo>
                    <a:pt x="5398" y="57001"/>
                  </a:lnTo>
                  <a:lnTo>
                    <a:pt x="9303" y="54807"/>
                  </a:lnTo>
                  <a:lnTo>
                    <a:pt x="11278" y="53797"/>
                  </a:lnTo>
                  <a:lnTo>
                    <a:pt x="11322" y="53797"/>
                  </a:lnTo>
                  <a:lnTo>
                    <a:pt x="12857" y="52613"/>
                  </a:lnTo>
                  <a:lnTo>
                    <a:pt x="14174" y="51867"/>
                  </a:lnTo>
                  <a:lnTo>
                    <a:pt x="16149" y="51033"/>
                  </a:lnTo>
                  <a:lnTo>
                    <a:pt x="16192" y="51033"/>
                  </a:lnTo>
                  <a:lnTo>
                    <a:pt x="17114" y="50243"/>
                  </a:lnTo>
                  <a:lnTo>
                    <a:pt x="20273" y="48181"/>
                  </a:lnTo>
                  <a:lnTo>
                    <a:pt x="23477" y="46469"/>
                  </a:lnTo>
                  <a:lnTo>
                    <a:pt x="25627" y="45328"/>
                  </a:lnTo>
                  <a:lnTo>
                    <a:pt x="28567" y="43793"/>
                  </a:lnTo>
                  <a:lnTo>
                    <a:pt x="28567" y="43749"/>
                  </a:lnTo>
                  <a:lnTo>
                    <a:pt x="31024" y="42037"/>
                  </a:lnTo>
                  <a:lnTo>
                    <a:pt x="31068" y="42037"/>
                  </a:lnTo>
                  <a:lnTo>
                    <a:pt x="33437" y="39141"/>
                  </a:lnTo>
                  <a:lnTo>
                    <a:pt x="33437" y="39054"/>
                  </a:lnTo>
                  <a:lnTo>
                    <a:pt x="33789" y="38220"/>
                  </a:lnTo>
                  <a:lnTo>
                    <a:pt x="33789" y="38176"/>
                  </a:lnTo>
                  <a:lnTo>
                    <a:pt x="34008" y="35412"/>
                  </a:lnTo>
                  <a:lnTo>
                    <a:pt x="34008" y="31682"/>
                  </a:lnTo>
                  <a:lnTo>
                    <a:pt x="33964" y="28522"/>
                  </a:lnTo>
                  <a:lnTo>
                    <a:pt x="33876" y="26767"/>
                  </a:lnTo>
                  <a:lnTo>
                    <a:pt x="33876" y="26723"/>
                  </a:lnTo>
                  <a:lnTo>
                    <a:pt x="33218" y="24529"/>
                  </a:lnTo>
                  <a:lnTo>
                    <a:pt x="32823" y="22423"/>
                  </a:lnTo>
                  <a:lnTo>
                    <a:pt x="32779" y="22335"/>
                  </a:lnTo>
                  <a:lnTo>
                    <a:pt x="31814" y="20887"/>
                  </a:lnTo>
                  <a:lnTo>
                    <a:pt x="31770" y="20887"/>
                  </a:lnTo>
                  <a:lnTo>
                    <a:pt x="31507" y="20536"/>
                  </a:lnTo>
                  <a:lnTo>
                    <a:pt x="33701" y="17245"/>
                  </a:lnTo>
                  <a:lnTo>
                    <a:pt x="33701" y="17201"/>
                  </a:lnTo>
                  <a:lnTo>
                    <a:pt x="34886" y="14744"/>
                  </a:lnTo>
                  <a:lnTo>
                    <a:pt x="36202" y="11936"/>
                  </a:lnTo>
                  <a:lnTo>
                    <a:pt x="36992" y="10005"/>
                  </a:lnTo>
                  <a:lnTo>
                    <a:pt x="36992" y="9961"/>
                  </a:lnTo>
                  <a:lnTo>
                    <a:pt x="37255" y="8908"/>
                  </a:lnTo>
                  <a:lnTo>
                    <a:pt x="37255" y="8864"/>
                  </a:lnTo>
                  <a:lnTo>
                    <a:pt x="37387" y="5617"/>
                  </a:lnTo>
                  <a:lnTo>
                    <a:pt x="37694" y="3642"/>
                  </a:lnTo>
                  <a:lnTo>
                    <a:pt x="37650" y="2765"/>
                  </a:lnTo>
                  <a:lnTo>
                    <a:pt x="37650" y="2721"/>
                  </a:lnTo>
                  <a:lnTo>
                    <a:pt x="37387" y="1843"/>
                  </a:lnTo>
                  <a:lnTo>
                    <a:pt x="36377" y="220"/>
                  </a:lnTo>
                  <a:lnTo>
                    <a:pt x="36334" y="176"/>
                  </a:lnTo>
                  <a:lnTo>
                    <a:pt x="36158" y="44"/>
                  </a:lnTo>
                  <a:lnTo>
                    <a:pt x="36114" y="0"/>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6" name="Google Shape;5016;p91"/>
            <p:cNvSpPr/>
            <p:nvPr/>
          </p:nvSpPr>
          <p:spPr>
            <a:xfrm>
              <a:off x="2547325" y="1444000"/>
              <a:ext cx="957725" cy="1504025"/>
            </a:xfrm>
            <a:custGeom>
              <a:rect b="b" l="l" r="r" t="t"/>
              <a:pathLst>
                <a:path extrusionOk="0" h="60161" w="38309">
                  <a:moveTo>
                    <a:pt x="36772" y="0"/>
                  </a:moveTo>
                  <a:lnTo>
                    <a:pt x="36685" y="44"/>
                  </a:lnTo>
                  <a:lnTo>
                    <a:pt x="36685" y="88"/>
                  </a:lnTo>
                  <a:lnTo>
                    <a:pt x="36641" y="176"/>
                  </a:lnTo>
                  <a:lnTo>
                    <a:pt x="36685" y="220"/>
                  </a:lnTo>
                  <a:lnTo>
                    <a:pt x="37387" y="1580"/>
                  </a:lnTo>
                  <a:lnTo>
                    <a:pt x="37913" y="3160"/>
                  </a:lnTo>
                  <a:lnTo>
                    <a:pt x="37913" y="4739"/>
                  </a:lnTo>
                  <a:lnTo>
                    <a:pt x="37299" y="7328"/>
                  </a:lnTo>
                  <a:lnTo>
                    <a:pt x="36246" y="10575"/>
                  </a:lnTo>
                  <a:lnTo>
                    <a:pt x="36202" y="10663"/>
                  </a:lnTo>
                  <a:lnTo>
                    <a:pt x="36421" y="13033"/>
                  </a:lnTo>
                  <a:lnTo>
                    <a:pt x="36158" y="15183"/>
                  </a:lnTo>
                  <a:lnTo>
                    <a:pt x="36070" y="17465"/>
                  </a:lnTo>
                  <a:lnTo>
                    <a:pt x="35807" y="20141"/>
                  </a:lnTo>
                  <a:lnTo>
                    <a:pt x="35851" y="20185"/>
                  </a:lnTo>
                  <a:lnTo>
                    <a:pt x="36465" y="22116"/>
                  </a:lnTo>
                  <a:lnTo>
                    <a:pt x="36597" y="25758"/>
                  </a:lnTo>
                  <a:lnTo>
                    <a:pt x="36597" y="25802"/>
                  </a:lnTo>
                  <a:lnTo>
                    <a:pt x="36904" y="27601"/>
                  </a:lnTo>
                  <a:lnTo>
                    <a:pt x="36948" y="29488"/>
                  </a:lnTo>
                  <a:lnTo>
                    <a:pt x="36860" y="32077"/>
                  </a:lnTo>
                  <a:lnTo>
                    <a:pt x="36597" y="34578"/>
                  </a:lnTo>
                  <a:lnTo>
                    <a:pt x="36070" y="36333"/>
                  </a:lnTo>
                  <a:lnTo>
                    <a:pt x="34798" y="38308"/>
                  </a:lnTo>
                  <a:lnTo>
                    <a:pt x="33043" y="41511"/>
                  </a:lnTo>
                  <a:lnTo>
                    <a:pt x="31770" y="42827"/>
                  </a:lnTo>
                  <a:lnTo>
                    <a:pt x="30849" y="43047"/>
                  </a:lnTo>
                  <a:lnTo>
                    <a:pt x="29620" y="43091"/>
                  </a:lnTo>
                  <a:lnTo>
                    <a:pt x="29532" y="43091"/>
                  </a:lnTo>
                  <a:lnTo>
                    <a:pt x="27294" y="44319"/>
                  </a:lnTo>
                  <a:lnTo>
                    <a:pt x="22029" y="46996"/>
                  </a:lnTo>
                  <a:lnTo>
                    <a:pt x="18035" y="49058"/>
                  </a:lnTo>
                  <a:lnTo>
                    <a:pt x="15534" y="50682"/>
                  </a:lnTo>
                  <a:lnTo>
                    <a:pt x="12155" y="52086"/>
                  </a:lnTo>
                  <a:lnTo>
                    <a:pt x="12112" y="52086"/>
                  </a:lnTo>
                  <a:lnTo>
                    <a:pt x="10532" y="53008"/>
                  </a:lnTo>
                  <a:lnTo>
                    <a:pt x="8996" y="53841"/>
                  </a:lnTo>
                  <a:lnTo>
                    <a:pt x="7416" y="54675"/>
                  </a:lnTo>
                  <a:lnTo>
                    <a:pt x="5881" y="55597"/>
                  </a:lnTo>
                  <a:lnTo>
                    <a:pt x="5135" y="56079"/>
                  </a:lnTo>
                  <a:lnTo>
                    <a:pt x="4389" y="56562"/>
                  </a:lnTo>
                  <a:lnTo>
                    <a:pt x="3686" y="57089"/>
                  </a:lnTo>
                  <a:lnTo>
                    <a:pt x="2984" y="57659"/>
                  </a:lnTo>
                  <a:lnTo>
                    <a:pt x="88" y="59853"/>
                  </a:lnTo>
                  <a:lnTo>
                    <a:pt x="44" y="59897"/>
                  </a:lnTo>
                  <a:lnTo>
                    <a:pt x="1" y="59941"/>
                  </a:lnTo>
                  <a:lnTo>
                    <a:pt x="1" y="60028"/>
                  </a:lnTo>
                  <a:lnTo>
                    <a:pt x="44" y="60072"/>
                  </a:lnTo>
                  <a:lnTo>
                    <a:pt x="88" y="60116"/>
                  </a:lnTo>
                  <a:lnTo>
                    <a:pt x="176" y="60160"/>
                  </a:lnTo>
                  <a:lnTo>
                    <a:pt x="308" y="60116"/>
                  </a:lnTo>
                  <a:lnTo>
                    <a:pt x="3204" y="57922"/>
                  </a:lnTo>
                  <a:lnTo>
                    <a:pt x="3906" y="57352"/>
                  </a:lnTo>
                  <a:lnTo>
                    <a:pt x="4608" y="56825"/>
                  </a:lnTo>
                  <a:lnTo>
                    <a:pt x="5354" y="56343"/>
                  </a:lnTo>
                  <a:lnTo>
                    <a:pt x="6100" y="55860"/>
                  </a:lnTo>
                  <a:lnTo>
                    <a:pt x="7592" y="54982"/>
                  </a:lnTo>
                  <a:lnTo>
                    <a:pt x="9128" y="54149"/>
                  </a:lnTo>
                  <a:lnTo>
                    <a:pt x="10707" y="53315"/>
                  </a:lnTo>
                  <a:lnTo>
                    <a:pt x="12287" y="52393"/>
                  </a:lnTo>
                  <a:lnTo>
                    <a:pt x="15666" y="51033"/>
                  </a:lnTo>
                  <a:lnTo>
                    <a:pt x="15710" y="50989"/>
                  </a:lnTo>
                  <a:lnTo>
                    <a:pt x="18211" y="49366"/>
                  </a:lnTo>
                  <a:lnTo>
                    <a:pt x="22160" y="47303"/>
                  </a:lnTo>
                  <a:lnTo>
                    <a:pt x="27470" y="44626"/>
                  </a:lnTo>
                  <a:lnTo>
                    <a:pt x="29664" y="43442"/>
                  </a:lnTo>
                  <a:lnTo>
                    <a:pt x="30892" y="43398"/>
                  </a:lnTo>
                  <a:lnTo>
                    <a:pt x="30936" y="43398"/>
                  </a:lnTo>
                  <a:lnTo>
                    <a:pt x="31902" y="43135"/>
                  </a:lnTo>
                  <a:lnTo>
                    <a:pt x="31989" y="43091"/>
                  </a:lnTo>
                  <a:lnTo>
                    <a:pt x="33306" y="41730"/>
                  </a:lnTo>
                  <a:lnTo>
                    <a:pt x="33350" y="41687"/>
                  </a:lnTo>
                  <a:lnTo>
                    <a:pt x="35105" y="38483"/>
                  </a:lnTo>
                  <a:lnTo>
                    <a:pt x="36377" y="36509"/>
                  </a:lnTo>
                  <a:lnTo>
                    <a:pt x="36377" y="36465"/>
                  </a:lnTo>
                  <a:lnTo>
                    <a:pt x="36904" y="34666"/>
                  </a:lnTo>
                  <a:lnTo>
                    <a:pt x="36904" y="34622"/>
                  </a:lnTo>
                  <a:lnTo>
                    <a:pt x="37211" y="32077"/>
                  </a:lnTo>
                  <a:lnTo>
                    <a:pt x="37299" y="29488"/>
                  </a:lnTo>
                  <a:lnTo>
                    <a:pt x="37211" y="27557"/>
                  </a:lnTo>
                  <a:lnTo>
                    <a:pt x="36948" y="25758"/>
                  </a:lnTo>
                  <a:lnTo>
                    <a:pt x="36816" y="22116"/>
                  </a:lnTo>
                  <a:lnTo>
                    <a:pt x="36816" y="22028"/>
                  </a:lnTo>
                  <a:lnTo>
                    <a:pt x="36158" y="20141"/>
                  </a:lnTo>
                  <a:lnTo>
                    <a:pt x="36421" y="17508"/>
                  </a:lnTo>
                  <a:lnTo>
                    <a:pt x="36509" y="15183"/>
                  </a:lnTo>
                  <a:lnTo>
                    <a:pt x="36772" y="13077"/>
                  </a:lnTo>
                  <a:lnTo>
                    <a:pt x="36772" y="13033"/>
                  </a:lnTo>
                  <a:lnTo>
                    <a:pt x="36597" y="10663"/>
                  </a:lnTo>
                  <a:lnTo>
                    <a:pt x="37650" y="7416"/>
                  </a:lnTo>
                  <a:lnTo>
                    <a:pt x="38264" y="4783"/>
                  </a:lnTo>
                  <a:lnTo>
                    <a:pt x="38308" y="4739"/>
                  </a:lnTo>
                  <a:lnTo>
                    <a:pt x="38264" y="3116"/>
                  </a:lnTo>
                  <a:lnTo>
                    <a:pt x="38264" y="3072"/>
                  </a:lnTo>
                  <a:lnTo>
                    <a:pt x="37738" y="1448"/>
                  </a:lnTo>
                  <a:lnTo>
                    <a:pt x="36992" y="88"/>
                  </a:lnTo>
                  <a:lnTo>
                    <a:pt x="36948" y="0"/>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7" name="Google Shape;5017;p91"/>
            <p:cNvSpPr/>
            <p:nvPr/>
          </p:nvSpPr>
          <p:spPr>
            <a:xfrm>
              <a:off x="2816100" y="3080725"/>
              <a:ext cx="767925" cy="218325"/>
            </a:xfrm>
            <a:custGeom>
              <a:rect b="b" l="l" r="r" t="t"/>
              <a:pathLst>
                <a:path extrusionOk="0" h="8733" w="30717">
                  <a:moveTo>
                    <a:pt x="11234" y="1"/>
                  </a:moveTo>
                  <a:lnTo>
                    <a:pt x="7899" y="1054"/>
                  </a:lnTo>
                  <a:lnTo>
                    <a:pt x="3555" y="2019"/>
                  </a:lnTo>
                  <a:lnTo>
                    <a:pt x="3511" y="2019"/>
                  </a:lnTo>
                  <a:lnTo>
                    <a:pt x="88" y="4038"/>
                  </a:lnTo>
                  <a:lnTo>
                    <a:pt x="44" y="4082"/>
                  </a:lnTo>
                  <a:lnTo>
                    <a:pt x="0" y="4125"/>
                  </a:lnTo>
                  <a:lnTo>
                    <a:pt x="0" y="4213"/>
                  </a:lnTo>
                  <a:lnTo>
                    <a:pt x="44" y="4257"/>
                  </a:lnTo>
                  <a:lnTo>
                    <a:pt x="88" y="4345"/>
                  </a:lnTo>
                  <a:lnTo>
                    <a:pt x="264" y="4345"/>
                  </a:lnTo>
                  <a:lnTo>
                    <a:pt x="3686" y="2326"/>
                  </a:lnTo>
                  <a:lnTo>
                    <a:pt x="7987" y="1361"/>
                  </a:lnTo>
                  <a:lnTo>
                    <a:pt x="10312" y="659"/>
                  </a:lnTo>
                  <a:lnTo>
                    <a:pt x="11278" y="352"/>
                  </a:lnTo>
                  <a:lnTo>
                    <a:pt x="11497" y="396"/>
                  </a:lnTo>
                  <a:lnTo>
                    <a:pt x="13384" y="2326"/>
                  </a:lnTo>
                  <a:lnTo>
                    <a:pt x="13428" y="2326"/>
                  </a:lnTo>
                  <a:lnTo>
                    <a:pt x="15753" y="4257"/>
                  </a:lnTo>
                  <a:lnTo>
                    <a:pt x="15797" y="4301"/>
                  </a:lnTo>
                  <a:lnTo>
                    <a:pt x="18913" y="5968"/>
                  </a:lnTo>
                  <a:lnTo>
                    <a:pt x="20887" y="6846"/>
                  </a:lnTo>
                  <a:lnTo>
                    <a:pt x="23213" y="7636"/>
                  </a:lnTo>
                  <a:lnTo>
                    <a:pt x="26021" y="8645"/>
                  </a:lnTo>
                  <a:lnTo>
                    <a:pt x="26065" y="8645"/>
                  </a:lnTo>
                  <a:lnTo>
                    <a:pt x="26943" y="8733"/>
                  </a:lnTo>
                  <a:lnTo>
                    <a:pt x="26987" y="8733"/>
                  </a:lnTo>
                  <a:lnTo>
                    <a:pt x="27777" y="8557"/>
                  </a:lnTo>
                  <a:lnTo>
                    <a:pt x="27821" y="8557"/>
                  </a:lnTo>
                  <a:lnTo>
                    <a:pt x="28874" y="7943"/>
                  </a:lnTo>
                  <a:lnTo>
                    <a:pt x="28961" y="7899"/>
                  </a:lnTo>
                  <a:lnTo>
                    <a:pt x="30366" y="5881"/>
                  </a:lnTo>
                  <a:lnTo>
                    <a:pt x="30366" y="5837"/>
                  </a:lnTo>
                  <a:lnTo>
                    <a:pt x="30717" y="5003"/>
                  </a:lnTo>
                  <a:lnTo>
                    <a:pt x="30717" y="4915"/>
                  </a:lnTo>
                  <a:lnTo>
                    <a:pt x="30322" y="3423"/>
                  </a:lnTo>
                  <a:lnTo>
                    <a:pt x="30278" y="3379"/>
                  </a:lnTo>
                  <a:lnTo>
                    <a:pt x="29225" y="1054"/>
                  </a:lnTo>
                  <a:lnTo>
                    <a:pt x="29181" y="1010"/>
                  </a:lnTo>
                  <a:lnTo>
                    <a:pt x="29093" y="966"/>
                  </a:lnTo>
                  <a:lnTo>
                    <a:pt x="28961" y="966"/>
                  </a:lnTo>
                  <a:lnTo>
                    <a:pt x="28918" y="1010"/>
                  </a:lnTo>
                  <a:lnTo>
                    <a:pt x="28874" y="1054"/>
                  </a:lnTo>
                  <a:lnTo>
                    <a:pt x="28874" y="1142"/>
                  </a:lnTo>
                  <a:lnTo>
                    <a:pt x="28874" y="1185"/>
                  </a:lnTo>
                  <a:lnTo>
                    <a:pt x="29971" y="3511"/>
                  </a:lnTo>
                  <a:lnTo>
                    <a:pt x="30366" y="4915"/>
                  </a:lnTo>
                  <a:lnTo>
                    <a:pt x="30058" y="5705"/>
                  </a:lnTo>
                  <a:lnTo>
                    <a:pt x="28698" y="7636"/>
                  </a:lnTo>
                  <a:lnTo>
                    <a:pt x="27689" y="8250"/>
                  </a:lnTo>
                  <a:lnTo>
                    <a:pt x="26943" y="8382"/>
                  </a:lnTo>
                  <a:lnTo>
                    <a:pt x="26153" y="8294"/>
                  </a:lnTo>
                  <a:lnTo>
                    <a:pt x="23301" y="7285"/>
                  </a:lnTo>
                  <a:lnTo>
                    <a:pt x="21019" y="6539"/>
                  </a:lnTo>
                  <a:lnTo>
                    <a:pt x="19044" y="5661"/>
                  </a:lnTo>
                  <a:lnTo>
                    <a:pt x="15973" y="3994"/>
                  </a:lnTo>
                  <a:lnTo>
                    <a:pt x="13647" y="2063"/>
                  </a:lnTo>
                  <a:lnTo>
                    <a:pt x="11672" y="88"/>
                  </a:lnTo>
                  <a:lnTo>
                    <a:pt x="11585" y="45"/>
                  </a:lnTo>
                  <a:lnTo>
                    <a:pt x="11321" y="1"/>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8" name="Google Shape;5018;p91"/>
            <p:cNvSpPr/>
            <p:nvPr/>
          </p:nvSpPr>
          <p:spPr>
            <a:xfrm>
              <a:off x="2745875" y="2864625"/>
              <a:ext cx="868875" cy="266600"/>
            </a:xfrm>
            <a:custGeom>
              <a:rect b="b" l="l" r="r" t="t"/>
              <a:pathLst>
                <a:path extrusionOk="0" h="10664" w="34755">
                  <a:moveTo>
                    <a:pt x="34535" y="0"/>
                  </a:moveTo>
                  <a:lnTo>
                    <a:pt x="34491" y="44"/>
                  </a:lnTo>
                  <a:lnTo>
                    <a:pt x="34447" y="88"/>
                  </a:lnTo>
                  <a:lnTo>
                    <a:pt x="33438" y="1492"/>
                  </a:lnTo>
                  <a:lnTo>
                    <a:pt x="32034" y="3730"/>
                  </a:lnTo>
                  <a:lnTo>
                    <a:pt x="32034" y="3774"/>
                  </a:lnTo>
                  <a:lnTo>
                    <a:pt x="31419" y="5441"/>
                  </a:lnTo>
                  <a:lnTo>
                    <a:pt x="31419" y="5485"/>
                  </a:lnTo>
                  <a:lnTo>
                    <a:pt x="31156" y="7635"/>
                  </a:lnTo>
                  <a:lnTo>
                    <a:pt x="31112" y="10049"/>
                  </a:lnTo>
                  <a:lnTo>
                    <a:pt x="30937" y="10268"/>
                  </a:lnTo>
                  <a:lnTo>
                    <a:pt x="30454" y="10312"/>
                  </a:lnTo>
                  <a:lnTo>
                    <a:pt x="29971" y="10268"/>
                  </a:lnTo>
                  <a:lnTo>
                    <a:pt x="29489" y="10180"/>
                  </a:lnTo>
                  <a:lnTo>
                    <a:pt x="29006" y="10049"/>
                  </a:lnTo>
                  <a:lnTo>
                    <a:pt x="28523" y="9873"/>
                  </a:lnTo>
                  <a:lnTo>
                    <a:pt x="28041" y="9654"/>
                  </a:lnTo>
                  <a:lnTo>
                    <a:pt x="27558" y="9391"/>
                  </a:lnTo>
                  <a:lnTo>
                    <a:pt x="27119" y="9127"/>
                  </a:lnTo>
                  <a:lnTo>
                    <a:pt x="26241" y="8513"/>
                  </a:lnTo>
                  <a:lnTo>
                    <a:pt x="25452" y="7943"/>
                  </a:lnTo>
                  <a:lnTo>
                    <a:pt x="24750" y="7372"/>
                  </a:lnTo>
                  <a:lnTo>
                    <a:pt x="24179" y="6846"/>
                  </a:lnTo>
                  <a:lnTo>
                    <a:pt x="19308" y="2677"/>
                  </a:lnTo>
                  <a:lnTo>
                    <a:pt x="19264" y="2633"/>
                  </a:lnTo>
                  <a:lnTo>
                    <a:pt x="17992" y="2019"/>
                  </a:lnTo>
                  <a:lnTo>
                    <a:pt x="17948" y="2019"/>
                  </a:lnTo>
                  <a:lnTo>
                    <a:pt x="17246" y="1931"/>
                  </a:lnTo>
                  <a:lnTo>
                    <a:pt x="17158" y="1975"/>
                  </a:lnTo>
                  <a:lnTo>
                    <a:pt x="16500" y="2370"/>
                  </a:lnTo>
                  <a:lnTo>
                    <a:pt x="16456" y="2414"/>
                  </a:lnTo>
                  <a:lnTo>
                    <a:pt x="14789" y="3993"/>
                  </a:lnTo>
                  <a:lnTo>
                    <a:pt x="13604" y="4827"/>
                  </a:lnTo>
                  <a:lnTo>
                    <a:pt x="12331" y="5222"/>
                  </a:lnTo>
                  <a:lnTo>
                    <a:pt x="10313" y="5529"/>
                  </a:lnTo>
                  <a:lnTo>
                    <a:pt x="10269" y="5529"/>
                  </a:lnTo>
                  <a:lnTo>
                    <a:pt x="8338" y="6143"/>
                  </a:lnTo>
                  <a:lnTo>
                    <a:pt x="5925" y="6714"/>
                  </a:lnTo>
                  <a:lnTo>
                    <a:pt x="5881" y="6714"/>
                  </a:lnTo>
                  <a:lnTo>
                    <a:pt x="4126" y="7460"/>
                  </a:lnTo>
                  <a:lnTo>
                    <a:pt x="4082" y="7460"/>
                  </a:lnTo>
                  <a:lnTo>
                    <a:pt x="2063" y="8689"/>
                  </a:lnTo>
                  <a:lnTo>
                    <a:pt x="89" y="10180"/>
                  </a:lnTo>
                  <a:lnTo>
                    <a:pt x="45" y="10224"/>
                  </a:lnTo>
                  <a:lnTo>
                    <a:pt x="1" y="10312"/>
                  </a:lnTo>
                  <a:lnTo>
                    <a:pt x="45" y="10356"/>
                  </a:lnTo>
                  <a:lnTo>
                    <a:pt x="45" y="10444"/>
                  </a:lnTo>
                  <a:lnTo>
                    <a:pt x="89" y="10488"/>
                  </a:lnTo>
                  <a:lnTo>
                    <a:pt x="220" y="10488"/>
                  </a:lnTo>
                  <a:lnTo>
                    <a:pt x="308" y="10444"/>
                  </a:lnTo>
                  <a:lnTo>
                    <a:pt x="2239" y="8996"/>
                  </a:lnTo>
                  <a:lnTo>
                    <a:pt x="4257" y="7767"/>
                  </a:lnTo>
                  <a:lnTo>
                    <a:pt x="6013" y="7065"/>
                  </a:lnTo>
                  <a:lnTo>
                    <a:pt x="8426" y="6495"/>
                  </a:lnTo>
                  <a:lnTo>
                    <a:pt x="10357" y="5880"/>
                  </a:lnTo>
                  <a:lnTo>
                    <a:pt x="12375" y="5529"/>
                  </a:lnTo>
                  <a:lnTo>
                    <a:pt x="12419" y="5529"/>
                  </a:lnTo>
                  <a:lnTo>
                    <a:pt x="13735" y="5178"/>
                  </a:lnTo>
                  <a:lnTo>
                    <a:pt x="13779" y="5134"/>
                  </a:lnTo>
                  <a:lnTo>
                    <a:pt x="15008" y="4300"/>
                  </a:lnTo>
                  <a:lnTo>
                    <a:pt x="15008" y="4257"/>
                  </a:lnTo>
                  <a:lnTo>
                    <a:pt x="16719" y="2677"/>
                  </a:lnTo>
                  <a:lnTo>
                    <a:pt x="17290" y="2282"/>
                  </a:lnTo>
                  <a:lnTo>
                    <a:pt x="17860" y="2370"/>
                  </a:lnTo>
                  <a:lnTo>
                    <a:pt x="19089" y="2940"/>
                  </a:lnTo>
                  <a:lnTo>
                    <a:pt x="23960" y="7153"/>
                  </a:lnTo>
                  <a:lnTo>
                    <a:pt x="24706" y="7767"/>
                  </a:lnTo>
                  <a:lnTo>
                    <a:pt x="25495" y="8425"/>
                  </a:lnTo>
                  <a:lnTo>
                    <a:pt x="26329" y="8996"/>
                  </a:lnTo>
                  <a:lnTo>
                    <a:pt x="27163" y="9566"/>
                  </a:lnTo>
                  <a:lnTo>
                    <a:pt x="27953" y="10005"/>
                  </a:lnTo>
                  <a:lnTo>
                    <a:pt x="28392" y="10180"/>
                  </a:lnTo>
                  <a:lnTo>
                    <a:pt x="28787" y="10356"/>
                  </a:lnTo>
                  <a:lnTo>
                    <a:pt x="29225" y="10488"/>
                  </a:lnTo>
                  <a:lnTo>
                    <a:pt x="29620" y="10575"/>
                  </a:lnTo>
                  <a:lnTo>
                    <a:pt x="30015" y="10619"/>
                  </a:lnTo>
                  <a:lnTo>
                    <a:pt x="30454" y="10663"/>
                  </a:lnTo>
                  <a:lnTo>
                    <a:pt x="31024" y="10575"/>
                  </a:lnTo>
                  <a:lnTo>
                    <a:pt x="31156" y="10532"/>
                  </a:lnTo>
                  <a:lnTo>
                    <a:pt x="31419" y="10224"/>
                  </a:lnTo>
                  <a:lnTo>
                    <a:pt x="31463" y="10137"/>
                  </a:lnTo>
                  <a:lnTo>
                    <a:pt x="31507" y="7635"/>
                  </a:lnTo>
                  <a:lnTo>
                    <a:pt x="31727" y="5573"/>
                  </a:lnTo>
                  <a:lnTo>
                    <a:pt x="32341" y="3906"/>
                  </a:lnTo>
                  <a:lnTo>
                    <a:pt x="33745" y="1712"/>
                  </a:lnTo>
                  <a:lnTo>
                    <a:pt x="34710" y="264"/>
                  </a:lnTo>
                  <a:lnTo>
                    <a:pt x="34754" y="220"/>
                  </a:lnTo>
                  <a:lnTo>
                    <a:pt x="34754" y="132"/>
                  </a:lnTo>
                  <a:lnTo>
                    <a:pt x="34754" y="88"/>
                  </a:lnTo>
                  <a:lnTo>
                    <a:pt x="34667" y="44"/>
                  </a:lnTo>
                  <a:lnTo>
                    <a:pt x="34623" y="0"/>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9" name="Google Shape;5019;p91"/>
            <p:cNvSpPr/>
            <p:nvPr/>
          </p:nvSpPr>
          <p:spPr>
            <a:xfrm>
              <a:off x="2680075" y="2663875"/>
              <a:ext cx="923700" cy="403725"/>
            </a:xfrm>
            <a:custGeom>
              <a:rect b="b" l="l" r="r" t="t"/>
              <a:pathLst>
                <a:path extrusionOk="0" h="16149" w="36948">
                  <a:moveTo>
                    <a:pt x="34753" y="0"/>
                  </a:moveTo>
                  <a:lnTo>
                    <a:pt x="34666" y="44"/>
                  </a:lnTo>
                  <a:lnTo>
                    <a:pt x="34622" y="88"/>
                  </a:lnTo>
                  <a:lnTo>
                    <a:pt x="34622" y="132"/>
                  </a:lnTo>
                  <a:lnTo>
                    <a:pt x="34622" y="220"/>
                  </a:lnTo>
                  <a:lnTo>
                    <a:pt x="35061" y="1931"/>
                  </a:lnTo>
                  <a:lnTo>
                    <a:pt x="35982" y="5222"/>
                  </a:lnTo>
                  <a:lnTo>
                    <a:pt x="36596" y="7855"/>
                  </a:lnTo>
                  <a:lnTo>
                    <a:pt x="35850" y="8908"/>
                  </a:lnTo>
                  <a:lnTo>
                    <a:pt x="34227" y="10970"/>
                  </a:lnTo>
                  <a:lnTo>
                    <a:pt x="33744" y="11058"/>
                  </a:lnTo>
                  <a:lnTo>
                    <a:pt x="32954" y="10839"/>
                  </a:lnTo>
                  <a:lnTo>
                    <a:pt x="29795" y="9391"/>
                  </a:lnTo>
                  <a:lnTo>
                    <a:pt x="27776" y="8425"/>
                  </a:lnTo>
                  <a:lnTo>
                    <a:pt x="23871" y="6889"/>
                  </a:lnTo>
                  <a:lnTo>
                    <a:pt x="23827" y="6889"/>
                  </a:lnTo>
                  <a:lnTo>
                    <a:pt x="22160" y="6538"/>
                  </a:lnTo>
                  <a:lnTo>
                    <a:pt x="20843" y="6494"/>
                  </a:lnTo>
                  <a:lnTo>
                    <a:pt x="20799" y="6494"/>
                  </a:lnTo>
                  <a:lnTo>
                    <a:pt x="19834" y="6670"/>
                  </a:lnTo>
                  <a:lnTo>
                    <a:pt x="19790" y="6670"/>
                  </a:lnTo>
                  <a:lnTo>
                    <a:pt x="18035" y="7548"/>
                  </a:lnTo>
                  <a:lnTo>
                    <a:pt x="15797" y="8820"/>
                  </a:lnTo>
                  <a:lnTo>
                    <a:pt x="15753" y="8820"/>
                  </a:lnTo>
                  <a:lnTo>
                    <a:pt x="13866" y="10180"/>
                  </a:lnTo>
                  <a:lnTo>
                    <a:pt x="12199" y="10356"/>
                  </a:lnTo>
                  <a:lnTo>
                    <a:pt x="9039" y="10531"/>
                  </a:lnTo>
                  <a:lnTo>
                    <a:pt x="8996" y="10575"/>
                  </a:lnTo>
                  <a:lnTo>
                    <a:pt x="7372" y="11058"/>
                  </a:lnTo>
                  <a:lnTo>
                    <a:pt x="3818" y="12682"/>
                  </a:lnTo>
                  <a:lnTo>
                    <a:pt x="1755" y="14042"/>
                  </a:lnTo>
                  <a:lnTo>
                    <a:pt x="1711" y="14086"/>
                  </a:lnTo>
                  <a:lnTo>
                    <a:pt x="44" y="15885"/>
                  </a:lnTo>
                  <a:lnTo>
                    <a:pt x="44" y="15929"/>
                  </a:lnTo>
                  <a:lnTo>
                    <a:pt x="0" y="15973"/>
                  </a:lnTo>
                  <a:lnTo>
                    <a:pt x="44" y="16060"/>
                  </a:lnTo>
                  <a:lnTo>
                    <a:pt x="88" y="16104"/>
                  </a:lnTo>
                  <a:lnTo>
                    <a:pt x="176" y="16148"/>
                  </a:lnTo>
                  <a:lnTo>
                    <a:pt x="263" y="16148"/>
                  </a:lnTo>
                  <a:lnTo>
                    <a:pt x="307" y="16104"/>
                  </a:lnTo>
                  <a:lnTo>
                    <a:pt x="1975" y="14349"/>
                  </a:lnTo>
                  <a:lnTo>
                    <a:pt x="3993" y="12989"/>
                  </a:lnTo>
                  <a:lnTo>
                    <a:pt x="7504" y="11409"/>
                  </a:lnTo>
                  <a:lnTo>
                    <a:pt x="9083" y="10882"/>
                  </a:lnTo>
                  <a:lnTo>
                    <a:pt x="12199" y="10707"/>
                  </a:lnTo>
                  <a:lnTo>
                    <a:pt x="13954" y="10531"/>
                  </a:lnTo>
                  <a:lnTo>
                    <a:pt x="14042" y="10488"/>
                  </a:lnTo>
                  <a:lnTo>
                    <a:pt x="15973" y="9083"/>
                  </a:lnTo>
                  <a:lnTo>
                    <a:pt x="18167" y="7855"/>
                  </a:lnTo>
                  <a:lnTo>
                    <a:pt x="19922" y="7021"/>
                  </a:lnTo>
                  <a:lnTo>
                    <a:pt x="20843" y="6845"/>
                  </a:lnTo>
                  <a:lnTo>
                    <a:pt x="22116" y="6889"/>
                  </a:lnTo>
                  <a:lnTo>
                    <a:pt x="23739" y="7240"/>
                  </a:lnTo>
                  <a:lnTo>
                    <a:pt x="27645" y="8732"/>
                  </a:lnTo>
                  <a:lnTo>
                    <a:pt x="29663" y="9698"/>
                  </a:lnTo>
                  <a:lnTo>
                    <a:pt x="32823" y="11146"/>
                  </a:lnTo>
                  <a:lnTo>
                    <a:pt x="32867" y="11190"/>
                  </a:lnTo>
                  <a:lnTo>
                    <a:pt x="33700" y="11409"/>
                  </a:lnTo>
                  <a:lnTo>
                    <a:pt x="33788" y="11409"/>
                  </a:lnTo>
                  <a:lnTo>
                    <a:pt x="34359" y="11277"/>
                  </a:lnTo>
                  <a:lnTo>
                    <a:pt x="34446" y="11233"/>
                  </a:lnTo>
                  <a:lnTo>
                    <a:pt x="36158" y="9127"/>
                  </a:lnTo>
                  <a:lnTo>
                    <a:pt x="36947" y="7986"/>
                  </a:lnTo>
                  <a:lnTo>
                    <a:pt x="36947" y="7899"/>
                  </a:lnTo>
                  <a:lnTo>
                    <a:pt x="36947" y="7855"/>
                  </a:lnTo>
                  <a:lnTo>
                    <a:pt x="36333" y="5134"/>
                  </a:lnTo>
                  <a:lnTo>
                    <a:pt x="35368" y="1843"/>
                  </a:lnTo>
                  <a:lnTo>
                    <a:pt x="34929" y="132"/>
                  </a:lnTo>
                  <a:lnTo>
                    <a:pt x="34929" y="88"/>
                  </a:lnTo>
                  <a:lnTo>
                    <a:pt x="34885" y="44"/>
                  </a:lnTo>
                  <a:lnTo>
                    <a:pt x="34797" y="0"/>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0" name="Google Shape;5020;p91"/>
            <p:cNvSpPr/>
            <p:nvPr/>
          </p:nvSpPr>
          <p:spPr>
            <a:xfrm>
              <a:off x="2627400" y="2363275"/>
              <a:ext cx="931400" cy="657150"/>
            </a:xfrm>
            <a:custGeom>
              <a:rect b="b" l="l" r="r" t="t"/>
              <a:pathLst>
                <a:path extrusionOk="0" h="26286" w="37256">
                  <a:moveTo>
                    <a:pt x="36992" y="1"/>
                  </a:moveTo>
                  <a:lnTo>
                    <a:pt x="36948" y="45"/>
                  </a:lnTo>
                  <a:lnTo>
                    <a:pt x="36904" y="133"/>
                  </a:lnTo>
                  <a:lnTo>
                    <a:pt x="36466" y="2283"/>
                  </a:lnTo>
                  <a:lnTo>
                    <a:pt x="36466" y="2327"/>
                  </a:lnTo>
                  <a:lnTo>
                    <a:pt x="36422" y="4564"/>
                  </a:lnTo>
                  <a:lnTo>
                    <a:pt x="36290" y="9040"/>
                  </a:lnTo>
                  <a:lnTo>
                    <a:pt x="36334" y="12507"/>
                  </a:lnTo>
                  <a:lnTo>
                    <a:pt x="36334" y="12551"/>
                  </a:lnTo>
                  <a:lnTo>
                    <a:pt x="36597" y="13692"/>
                  </a:lnTo>
                  <a:lnTo>
                    <a:pt x="36158" y="14657"/>
                  </a:lnTo>
                  <a:lnTo>
                    <a:pt x="34930" y="15271"/>
                  </a:lnTo>
                  <a:lnTo>
                    <a:pt x="33394" y="15622"/>
                  </a:lnTo>
                  <a:lnTo>
                    <a:pt x="31683" y="15842"/>
                  </a:lnTo>
                  <a:lnTo>
                    <a:pt x="29971" y="15315"/>
                  </a:lnTo>
                  <a:lnTo>
                    <a:pt x="27294" y="14262"/>
                  </a:lnTo>
                  <a:lnTo>
                    <a:pt x="26110" y="13253"/>
                  </a:lnTo>
                  <a:lnTo>
                    <a:pt x="26022" y="13209"/>
                  </a:lnTo>
                  <a:lnTo>
                    <a:pt x="25890" y="13253"/>
                  </a:lnTo>
                  <a:lnTo>
                    <a:pt x="25276" y="13779"/>
                  </a:lnTo>
                  <a:lnTo>
                    <a:pt x="24179" y="14306"/>
                  </a:lnTo>
                  <a:lnTo>
                    <a:pt x="21502" y="15491"/>
                  </a:lnTo>
                  <a:lnTo>
                    <a:pt x="18826" y="16632"/>
                  </a:lnTo>
                  <a:lnTo>
                    <a:pt x="16851" y="17597"/>
                  </a:lnTo>
                  <a:lnTo>
                    <a:pt x="13823" y="19528"/>
                  </a:lnTo>
                  <a:lnTo>
                    <a:pt x="12200" y="19572"/>
                  </a:lnTo>
                  <a:lnTo>
                    <a:pt x="9435" y="19791"/>
                  </a:lnTo>
                  <a:lnTo>
                    <a:pt x="9391" y="19791"/>
                  </a:lnTo>
                  <a:lnTo>
                    <a:pt x="8426" y="20186"/>
                  </a:lnTo>
                  <a:lnTo>
                    <a:pt x="6495" y="21063"/>
                  </a:lnTo>
                  <a:lnTo>
                    <a:pt x="4520" y="22160"/>
                  </a:lnTo>
                  <a:lnTo>
                    <a:pt x="4477" y="22160"/>
                  </a:lnTo>
                  <a:lnTo>
                    <a:pt x="2634" y="23477"/>
                  </a:lnTo>
                  <a:lnTo>
                    <a:pt x="45" y="25978"/>
                  </a:lnTo>
                  <a:lnTo>
                    <a:pt x="1" y="26022"/>
                  </a:lnTo>
                  <a:lnTo>
                    <a:pt x="1" y="26066"/>
                  </a:lnTo>
                  <a:lnTo>
                    <a:pt x="1" y="26154"/>
                  </a:lnTo>
                  <a:lnTo>
                    <a:pt x="45" y="26197"/>
                  </a:lnTo>
                  <a:lnTo>
                    <a:pt x="89" y="26241"/>
                  </a:lnTo>
                  <a:lnTo>
                    <a:pt x="176" y="26285"/>
                  </a:lnTo>
                  <a:lnTo>
                    <a:pt x="220" y="26241"/>
                  </a:lnTo>
                  <a:lnTo>
                    <a:pt x="264" y="26197"/>
                  </a:lnTo>
                  <a:lnTo>
                    <a:pt x="2853" y="23740"/>
                  </a:lnTo>
                  <a:lnTo>
                    <a:pt x="4696" y="22468"/>
                  </a:lnTo>
                  <a:lnTo>
                    <a:pt x="6671" y="21371"/>
                  </a:lnTo>
                  <a:lnTo>
                    <a:pt x="8557" y="20493"/>
                  </a:lnTo>
                  <a:lnTo>
                    <a:pt x="9479" y="20142"/>
                  </a:lnTo>
                  <a:lnTo>
                    <a:pt x="12243" y="19923"/>
                  </a:lnTo>
                  <a:lnTo>
                    <a:pt x="13867" y="19879"/>
                  </a:lnTo>
                  <a:lnTo>
                    <a:pt x="13955" y="19835"/>
                  </a:lnTo>
                  <a:lnTo>
                    <a:pt x="17026" y="17904"/>
                  </a:lnTo>
                  <a:lnTo>
                    <a:pt x="18957" y="16939"/>
                  </a:lnTo>
                  <a:lnTo>
                    <a:pt x="21634" y="15798"/>
                  </a:lnTo>
                  <a:lnTo>
                    <a:pt x="24354" y="14613"/>
                  </a:lnTo>
                  <a:lnTo>
                    <a:pt x="25452" y="14087"/>
                  </a:lnTo>
                  <a:lnTo>
                    <a:pt x="25495" y="14087"/>
                  </a:lnTo>
                  <a:lnTo>
                    <a:pt x="26022" y="13604"/>
                  </a:lnTo>
                  <a:lnTo>
                    <a:pt x="27119" y="14525"/>
                  </a:lnTo>
                  <a:lnTo>
                    <a:pt x="27163" y="14569"/>
                  </a:lnTo>
                  <a:lnTo>
                    <a:pt x="29840" y="15666"/>
                  </a:lnTo>
                  <a:lnTo>
                    <a:pt x="31595" y="16193"/>
                  </a:lnTo>
                  <a:lnTo>
                    <a:pt x="31683" y="16193"/>
                  </a:lnTo>
                  <a:lnTo>
                    <a:pt x="33438" y="15973"/>
                  </a:lnTo>
                  <a:lnTo>
                    <a:pt x="33482" y="15973"/>
                  </a:lnTo>
                  <a:lnTo>
                    <a:pt x="35061" y="15622"/>
                  </a:lnTo>
                  <a:lnTo>
                    <a:pt x="35061" y="15578"/>
                  </a:lnTo>
                  <a:lnTo>
                    <a:pt x="36378" y="14964"/>
                  </a:lnTo>
                  <a:lnTo>
                    <a:pt x="36466" y="14876"/>
                  </a:lnTo>
                  <a:lnTo>
                    <a:pt x="36904" y="13779"/>
                  </a:lnTo>
                  <a:lnTo>
                    <a:pt x="36948" y="13692"/>
                  </a:lnTo>
                  <a:lnTo>
                    <a:pt x="36685" y="12507"/>
                  </a:lnTo>
                  <a:lnTo>
                    <a:pt x="36641" y="9040"/>
                  </a:lnTo>
                  <a:lnTo>
                    <a:pt x="36773" y="4564"/>
                  </a:lnTo>
                  <a:lnTo>
                    <a:pt x="36817" y="2327"/>
                  </a:lnTo>
                  <a:lnTo>
                    <a:pt x="37255" y="176"/>
                  </a:lnTo>
                  <a:lnTo>
                    <a:pt x="37255" y="133"/>
                  </a:lnTo>
                  <a:lnTo>
                    <a:pt x="37255" y="45"/>
                  </a:lnTo>
                  <a:lnTo>
                    <a:pt x="37211" y="1"/>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1" name="Google Shape;5021;p91"/>
            <p:cNvSpPr/>
            <p:nvPr/>
          </p:nvSpPr>
          <p:spPr>
            <a:xfrm>
              <a:off x="3319625" y="1408900"/>
              <a:ext cx="345575" cy="2234625"/>
            </a:xfrm>
            <a:custGeom>
              <a:rect b="b" l="l" r="r" t="t"/>
              <a:pathLst>
                <a:path extrusionOk="0" h="89385" w="13823">
                  <a:moveTo>
                    <a:pt x="8382" y="0"/>
                  </a:moveTo>
                  <a:lnTo>
                    <a:pt x="8294" y="44"/>
                  </a:lnTo>
                  <a:lnTo>
                    <a:pt x="8250" y="88"/>
                  </a:lnTo>
                  <a:lnTo>
                    <a:pt x="8250" y="176"/>
                  </a:lnTo>
                  <a:lnTo>
                    <a:pt x="8250" y="219"/>
                  </a:lnTo>
                  <a:lnTo>
                    <a:pt x="8294" y="263"/>
                  </a:lnTo>
                  <a:lnTo>
                    <a:pt x="9961" y="2413"/>
                  </a:lnTo>
                  <a:lnTo>
                    <a:pt x="11190" y="3467"/>
                  </a:lnTo>
                  <a:lnTo>
                    <a:pt x="11278" y="3510"/>
                  </a:lnTo>
                  <a:lnTo>
                    <a:pt x="12814" y="4037"/>
                  </a:lnTo>
                  <a:lnTo>
                    <a:pt x="13165" y="4344"/>
                  </a:lnTo>
                  <a:lnTo>
                    <a:pt x="13340" y="4959"/>
                  </a:lnTo>
                  <a:lnTo>
                    <a:pt x="13472" y="6450"/>
                  </a:lnTo>
                  <a:lnTo>
                    <a:pt x="13340" y="7504"/>
                  </a:lnTo>
                  <a:lnTo>
                    <a:pt x="12726" y="9347"/>
                  </a:lnTo>
                  <a:lnTo>
                    <a:pt x="12068" y="12067"/>
                  </a:lnTo>
                  <a:lnTo>
                    <a:pt x="11629" y="14656"/>
                  </a:lnTo>
                  <a:lnTo>
                    <a:pt x="11629" y="14700"/>
                  </a:lnTo>
                  <a:lnTo>
                    <a:pt x="11497" y="17069"/>
                  </a:lnTo>
                  <a:lnTo>
                    <a:pt x="11453" y="19702"/>
                  </a:lnTo>
                  <a:lnTo>
                    <a:pt x="11102" y="24573"/>
                  </a:lnTo>
                  <a:lnTo>
                    <a:pt x="11102" y="24617"/>
                  </a:lnTo>
                  <a:lnTo>
                    <a:pt x="11322" y="26416"/>
                  </a:lnTo>
                  <a:lnTo>
                    <a:pt x="11322" y="26460"/>
                  </a:lnTo>
                  <a:lnTo>
                    <a:pt x="12111" y="29575"/>
                  </a:lnTo>
                  <a:lnTo>
                    <a:pt x="12857" y="32647"/>
                  </a:lnTo>
                  <a:lnTo>
                    <a:pt x="12770" y="33525"/>
                  </a:lnTo>
                  <a:lnTo>
                    <a:pt x="11804" y="35631"/>
                  </a:lnTo>
                  <a:lnTo>
                    <a:pt x="10663" y="38527"/>
                  </a:lnTo>
                  <a:lnTo>
                    <a:pt x="10268" y="40545"/>
                  </a:lnTo>
                  <a:lnTo>
                    <a:pt x="10268" y="40589"/>
                  </a:lnTo>
                  <a:lnTo>
                    <a:pt x="10181" y="42696"/>
                  </a:lnTo>
                  <a:lnTo>
                    <a:pt x="10049" y="47654"/>
                  </a:lnTo>
                  <a:lnTo>
                    <a:pt x="10181" y="49760"/>
                  </a:lnTo>
                  <a:lnTo>
                    <a:pt x="10663" y="52174"/>
                  </a:lnTo>
                  <a:lnTo>
                    <a:pt x="11453" y="55070"/>
                  </a:lnTo>
                  <a:lnTo>
                    <a:pt x="12375" y="58493"/>
                  </a:lnTo>
                  <a:lnTo>
                    <a:pt x="12331" y="58887"/>
                  </a:lnTo>
                  <a:lnTo>
                    <a:pt x="11497" y="60204"/>
                  </a:lnTo>
                  <a:lnTo>
                    <a:pt x="10268" y="62135"/>
                  </a:lnTo>
                  <a:lnTo>
                    <a:pt x="10225" y="62178"/>
                  </a:lnTo>
                  <a:lnTo>
                    <a:pt x="9742" y="63627"/>
                  </a:lnTo>
                  <a:lnTo>
                    <a:pt x="9698" y="63670"/>
                  </a:lnTo>
                  <a:lnTo>
                    <a:pt x="9347" y="67620"/>
                  </a:lnTo>
                  <a:lnTo>
                    <a:pt x="9347" y="67707"/>
                  </a:lnTo>
                  <a:lnTo>
                    <a:pt x="9479" y="68234"/>
                  </a:lnTo>
                  <a:lnTo>
                    <a:pt x="9479" y="68278"/>
                  </a:lnTo>
                  <a:lnTo>
                    <a:pt x="10576" y="70603"/>
                  </a:lnTo>
                  <a:lnTo>
                    <a:pt x="12638" y="74948"/>
                  </a:lnTo>
                  <a:lnTo>
                    <a:pt x="12287" y="75957"/>
                  </a:lnTo>
                  <a:lnTo>
                    <a:pt x="10400" y="77186"/>
                  </a:lnTo>
                  <a:lnTo>
                    <a:pt x="8557" y="78546"/>
                  </a:lnTo>
                  <a:lnTo>
                    <a:pt x="6275" y="80433"/>
                  </a:lnTo>
                  <a:lnTo>
                    <a:pt x="5968" y="80477"/>
                  </a:lnTo>
                  <a:lnTo>
                    <a:pt x="5880" y="80520"/>
                  </a:lnTo>
                  <a:lnTo>
                    <a:pt x="3642" y="82714"/>
                  </a:lnTo>
                  <a:lnTo>
                    <a:pt x="2326" y="84119"/>
                  </a:lnTo>
                  <a:lnTo>
                    <a:pt x="2282" y="84206"/>
                  </a:lnTo>
                  <a:lnTo>
                    <a:pt x="1405" y="86269"/>
                  </a:lnTo>
                  <a:lnTo>
                    <a:pt x="44" y="89121"/>
                  </a:lnTo>
                  <a:lnTo>
                    <a:pt x="0" y="89209"/>
                  </a:lnTo>
                  <a:lnTo>
                    <a:pt x="44" y="89253"/>
                  </a:lnTo>
                  <a:lnTo>
                    <a:pt x="44" y="89340"/>
                  </a:lnTo>
                  <a:lnTo>
                    <a:pt x="132" y="89384"/>
                  </a:lnTo>
                  <a:lnTo>
                    <a:pt x="176" y="89384"/>
                  </a:lnTo>
                  <a:lnTo>
                    <a:pt x="308" y="89340"/>
                  </a:lnTo>
                  <a:lnTo>
                    <a:pt x="351" y="89296"/>
                  </a:lnTo>
                  <a:lnTo>
                    <a:pt x="1712" y="86400"/>
                  </a:lnTo>
                  <a:lnTo>
                    <a:pt x="2589" y="84338"/>
                  </a:lnTo>
                  <a:lnTo>
                    <a:pt x="3906" y="82934"/>
                  </a:lnTo>
                  <a:lnTo>
                    <a:pt x="6056" y="80828"/>
                  </a:lnTo>
                  <a:lnTo>
                    <a:pt x="6363" y="80784"/>
                  </a:lnTo>
                  <a:lnTo>
                    <a:pt x="6451" y="80740"/>
                  </a:lnTo>
                  <a:lnTo>
                    <a:pt x="8777" y="78809"/>
                  </a:lnTo>
                  <a:lnTo>
                    <a:pt x="10619" y="77449"/>
                  </a:lnTo>
                  <a:lnTo>
                    <a:pt x="12550" y="76220"/>
                  </a:lnTo>
                  <a:lnTo>
                    <a:pt x="12638" y="76132"/>
                  </a:lnTo>
                  <a:lnTo>
                    <a:pt x="12989" y="74992"/>
                  </a:lnTo>
                  <a:lnTo>
                    <a:pt x="12989" y="74860"/>
                  </a:lnTo>
                  <a:lnTo>
                    <a:pt x="10883" y="70472"/>
                  </a:lnTo>
                  <a:lnTo>
                    <a:pt x="9786" y="68146"/>
                  </a:lnTo>
                  <a:lnTo>
                    <a:pt x="9698" y="67620"/>
                  </a:lnTo>
                  <a:lnTo>
                    <a:pt x="10049" y="63714"/>
                  </a:lnTo>
                  <a:lnTo>
                    <a:pt x="10576" y="62310"/>
                  </a:lnTo>
                  <a:lnTo>
                    <a:pt x="11760" y="60379"/>
                  </a:lnTo>
                  <a:lnTo>
                    <a:pt x="12638" y="59063"/>
                  </a:lnTo>
                  <a:lnTo>
                    <a:pt x="12682" y="58975"/>
                  </a:lnTo>
                  <a:lnTo>
                    <a:pt x="12726" y="58493"/>
                  </a:lnTo>
                  <a:lnTo>
                    <a:pt x="12726" y="58449"/>
                  </a:lnTo>
                  <a:lnTo>
                    <a:pt x="11760" y="54938"/>
                  </a:lnTo>
                  <a:lnTo>
                    <a:pt x="11014" y="52086"/>
                  </a:lnTo>
                  <a:lnTo>
                    <a:pt x="10532" y="49716"/>
                  </a:lnTo>
                  <a:lnTo>
                    <a:pt x="10400" y="47654"/>
                  </a:lnTo>
                  <a:lnTo>
                    <a:pt x="10532" y="42739"/>
                  </a:lnTo>
                  <a:lnTo>
                    <a:pt x="10619" y="40589"/>
                  </a:lnTo>
                  <a:lnTo>
                    <a:pt x="11014" y="38615"/>
                  </a:lnTo>
                  <a:lnTo>
                    <a:pt x="12111" y="35763"/>
                  </a:lnTo>
                  <a:lnTo>
                    <a:pt x="13077" y="33656"/>
                  </a:lnTo>
                  <a:lnTo>
                    <a:pt x="13077" y="33612"/>
                  </a:lnTo>
                  <a:lnTo>
                    <a:pt x="13208" y="32647"/>
                  </a:lnTo>
                  <a:lnTo>
                    <a:pt x="13208" y="32603"/>
                  </a:lnTo>
                  <a:lnTo>
                    <a:pt x="12462" y="29488"/>
                  </a:lnTo>
                  <a:lnTo>
                    <a:pt x="11673" y="26372"/>
                  </a:lnTo>
                  <a:lnTo>
                    <a:pt x="11453" y="24573"/>
                  </a:lnTo>
                  <a:lnTo>
                    <a:pt x="11804" y="19702"/>
                  </a:lnTo>
                  <a:lnTo>
                    <a:pt x="11848" y="17113"/>
                  </a:lnTo>
                  <a:lnTo>
                    <a:pt x="11980" y="14700"/>
                  </a:lnTo>
                  <a:lnTo>
                    <a:pt x="12419" y="12111"/>
                  </a:lnTo>
                  <a:lnTo>
                    <a:pt x="13077" y="9434"/>
                  </a:lnTo>
                  <a:lnTo>
                    <a:pt x="13647" y="7591"/>
                  </a:lnTo>
                  <a:lnTo>
                    <a:pt x="13647" y="7547"/>
                  </a:lnTo>
                  <a:lnTo>
                    <a:pt x="13823" y="6494"/>
                  </a:lnTo>
                  <a:lnTo>
                    <a:pt x="13823" y="6450"/>
                  </a:lnTo>
                  <a:lnTo>
                    <a:pt x="13691" y="4915"/>
                  </a:lnTo>
                  <a:lnTo>
                    <a:pt x="13691" y="4871"/>
                  </a:lnTo>
                  <a:lnTo>
                    <a:pt x="13472" y="4213"/>
                  </a:lnTo>
                  <a:lnTo>
                    <a:pt x="13428" y="4125"/>
                  </a:lnTo>
                  <a:lnTo>
                    <a:pt x="13033" y="3730"/>
                  </a:lnTo>
                  <a:lnTo>
                    <a:pt x="12945" y="3686"/>
                  </a:lnTo>
                  <a:lnTo>
                    <a:pt x="11409" y="3203"/>
                  </a:lnTo>
                  <a:lnTo>
                    <a:pt x="10225" y="2150"/>
                  </a:lnTo>
                  <a:lnTo>
                    <a:pt x="8557" y="88"/>
                  </a:lnTo>
                  <a:lnTo>
                    <a:pt x="8513" y="0"/>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2" name="Google Shape;5022;p91"/>
            <p:cNvSpPr/>
            <p:nvPr/>
          </p:nvSpPr>
          <p:spPr>
            <a:xfrm>
              <a:off x="2895075" y="3238700"/>
              <a:ext cx="385075" cy="337900"/>
            </a:xfrm>
            <a:custGeom>
              <a:rect b="b" l="l" r="r" t="t"/>
              <a:pathLst>
                <a:path extrusionOk="0" h="13516" w="15403">
                  <a:moveTo>
                    <a:pt x="7197" y="0"/>
                  </a:moveTo>
                  <a:lnTo>
                    <a:pt x="2677" y="483"/>
                  </a:lnTo>
                  <a:lnTo>
                    <a:pt x="176" y="527"/>
                  </a:lnTo>
                  <a:lnTo>
                    <a:pt x="132" y="527"/>
                  </a:lnTo>
                  <a:lnTo>
                    <a:pt x="45" y="571"/>
                  </a:lnTo>
                  <a:lnTo>
                    <a:pt x="1" y="659"/>
                  </a:lnTo>
                  <a:lnTo>
                    <a:pt x="1" y="703"/>
                  </a:lnTo>
                  <a:lnTo>
                    <a:pt x="45" y="790"/>
                  </a:lnTo>
                  <a:lnTo>
                    <a:pt x="45" y="834"/>
                  </a:lnTo>
                  <a:lnTo>
                    <a:pt x="132" y="878"/>
                  </a:lnTo>
                  <a:lnTo>
                    <a:pt x="176" y="878"/>
                  </a:lnTo>
                  <a:lnTo>
                    <a:pt x="2721" y="834"/>
                  </a:lnTo>
                  <a:lnTo>
                    <a:pt x="7197" y="351"/>
                  </a:lnTo>
                  <a:lnTo>
                    <a:pt x="7548" y="615"/>
                  </a:lnTo>
                  <a:lnTo>
                    <a:pt x="8470" y="1448"/>
                  </a:lnTo>
                  <a:lnTo>
                    <a:pt x="10005" y="2940"/>
                  </a:lnTo>
                  <a:lnTo>
                    <a:pt x="11805" y="4783"/>
                  </a:lnTo>
                  <a:lnTo>
                    <a:pt x="14525" y="7943"/>
                  </a:lnTo>
                  <a:lnTo>
                    <a:pt x="15052" y="9128"/>
                  </a:lnTo>
                  <a:lnTo>
                    <a:pt x="14964" y="10619"/>
                  </a:lnTo>
                  <a:lnTo>
                    <a:pt x="14042" y="13252"/>
                  </a:lnTo>
                  <a:lnTo>
                    <a:pt x="13999" y="13340"/>
                  </a:lnTo>
                  <a:lnTo>
                    <a:pt x="14042" y="13384"/>
                  </a:lnTo>
                  <a:lnTo>
                    <a:pt x="14086" y="13428"/>
                  </a:lnTo>
                  <a:lnTo>
                    <a:pt x="14130" y="13472"/>
                  </a:lnTo>
                  <a:lnTo>
                    <a:pt x="14174" y="13516"/>
                  </a:lnTo>
                  <a:lnTo>
                    <a:pt x="14306" y="13472"/>
                  </a:lnTo>
                  <a:lnTo>
                    <a:pt x="14350" y="13384"/>
                  </a:lnTo>
                  <a:lnTo>
                    <a:pt x="15271" y="10707"/>
                  </a:lnTo>
                  <a:lnTo>
                    <a:pt x="15315" y="10663"/>
                  </a:lnTo>
                  <a:lnTo>
                    <a:pt x="15403" y="9128"/>
                  </a:lnTo>
                  <a:lnTo>
                    <a:pt x="15359" y="9040"/>
                  </a:lnTo>
                  <a:lnTo>
                    <a:pt x="14832" y="7767"/>
                  </a:lnTo>
                  <a:lnTo>
                    <a:pt x="14788" y="7723"/>
                  </a:lnTo>
                  <a:lnTo>
                    <a:pt x="12068" y="4520"/>
                  </a:lnTo>
                  <a:lnTo>
                    <a:pt x="10269" y="2721"/>
                  </a:lnTo>
                  <a:lnTo>
                    <a:pt x="8689" y="1185"/>
                  </a:lnTo>
                  <a:lnTo>
                    <a:pt x="7767" y="351"/>
                  </a:lnTo>
                  <a:lnTo>
                    <a:pt x="7329" y="44"/>
                  </a:lnTo>
                  <a:lnTo>
                    <a:pt x="7197" y="0"/>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3" name="Google Shape;5023;p91"/>
            <p:cNvSpPr/>
            <p:nvPr/>
          </p:nvSpPr>
          <p:spPr>
            <a:xfrm>
              <a:off x="2931275" y="3283675"/>
              <a:ext cx="242475" cy="218325"/>
            </a:xfrm>
            <a:custGeom>
              <a:rect b="b" l="l" r="r" t="t"/>
              <a:pathLst>
                <a:path extrusionOk="0" h="8733" w="9699">
                  <a:moveTo>
                    <a:pt x="1624" y="1"/>
                  </a:moveTo>
                  <a:lnTo>
                    <a:pt x="176" y="44"/>
                  </a:lnTo>
                  <a:lnTo>
                    <a:pt x="132" y="88"/>
                  </a:lnTo>
                  <a:lnTo>
                    <a:pt x="45" y="88"/>
                  </a:lnTo>
                  <a:lnTo>
                    <a:pt x="45" y="176"/>
                  </a:lnTo>
                  <a:lnTo>
                    <a:pt x="1" y="220"/>
                  </a:lnTo>
                  <a:lnTo>
                    <a:pt x="45" y="308"/>
                  </a:lnTo>
                  <a:lnTo>
                    <a:pt x="88" y="352"/>
                  </a:lnTo>
                  <a:lnTo>
                    <a:pt x="176" y="395"/>
                  </a:lnTo>
                  <a:lnTo>
                    <a:pt x="1624" y="352"/>
                  </a:lnTo>
                  <a:lnTo>
                    <a:pt x="3555" y="483"/>
                  </a:lnTo>
                  <a:lnTo>
                    <a:pt x="4301" y="746"/>
                  </a:lnTo>
                  <a:lnTo>
                    <a:pt x="5530" y="1843"/>
                  </a:lnTo>
                  <a:lnTo>
                    <a:pt x="7504" y="4038"/>
                  </a:lnTo>
                  <a:lnTo>
                    <a:pt x="8426" y="5266"/>
                  </a:lnTo>
                  <a:lnTo>
                    <a:pt x="9128" y="6626"/>
                  </a:lnTo>
                  <a:lnTo>
                    <a:pt x="9347" y="8118"/>
                  </a:lnTo>
                  <a:lnTo>
                    <a:pt x="9259" y="8557"/>
                  </a:lnTo>
                  <a:lnTo>
                    <a:pt x="9259" y="8601"/>
                  </a:lnTo>
                  <a:lnTo>
                    <a:pt x="9303" y="8689"/>
                  </a:lnTo>
                  <a:lnTo>
                    <a:pt x="9347" y="8733"/>
                  </a:lnTo>
                  <a:lnTo>
                    <a:pt x="9435" y="8733"/>
                  </a:lnTo>
                  <a:lnTo>
                    <a:pt x="9567" y="8689"/>
                  </a:lnTo>
                  <a:lnTo>
                    <a:pt x="9611" y="8601"/>
                  </a:lnTo>
                  <a:lnTo>
                    <a:pt x="9698" y="8162"/>
                  </a:lnTo>
                  <a:lnTo>
                    <a:pt x="9698" y="8074"/>
                  </a:lnTo>
                  <a:lnTo>
                    <a:pt x="9435" y="6539"/>
                  </a:lnTo>
                  <a:lnTo>
                    <a:pt x="9435" y="6495"/>
                  </a:lnTo>
                  <a:lnTo>
                    <a:pt x="8733" y="5091"/>
                  </a:lnTo>
                  <a:lnTo>
                    <a:pt x="8689" y="5091"/>
                  </a:lnTo>
                  <a:lnTo>
                    <a:pt x="7768" y="3818"/>
                  </a:lnTo>
                  <a:lnTo>
                    <a:pt x="7768" y="3774"/>
                  </a:lnTo>
                  <a:lnTo>
                    <a:pt x="5749" y="1580"/>
                  </a:lnTo>
                  <a:lnTo>
                    <a:pt x="4520" y="483"/>
                  </a:lnTo>
                  <a:lnTo>
                    <a:pt x="4433" y="439"/>
                  </a:lnTo>
                  <a:lnTo>
                    <a:pt x="3643" y="176"/>
                  </a:lnTo>
                  <a:lnTo>
                    <a:pt x="3599" y="132"/>
                  </a:lnTo>
                  <a:lnTo>
                    <a:pt x="1624" y="1"/>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4" name="Google Shape;5024;p91"/>
            <p:cNvSpPr/>
            <p:nvPr/>
          </p:nvSpPr>
          <p:spPr>
            <a:xfrm>
              <a:off x="2574750" y="1389150"/>
              <a:ext cx="1018050" cy="1583000"/>
            </a:xfrm>
            <a:custGeom>
              <a:rect b="b" l="l" r="r" t="t"/>
              <a:pathLst>
                <a:path extrusionOk="0" h="63320" w="40722">
                  <a:moveTo>
                    <a:pt x="34666" y="0"/>
                  </a:moveTo>
                  <a:lnTo>
                    <a:pt x="34622" y="44"/>
                  </a:lnTo>
                  <a:lnTo>
                    <a:pt x="34578" y="88"/>
                  </a:lnTo>
                  <a:lnTo>
                    <a:pt x="34535" y="132"/>
                  </a:lnTo>
                  <a:lnTo>
                    <a:pt x="34535" y="220"/>
                  </a:lnTo>
                  <a:lnTo>
                    <a:pt x="34578" y="263"/>
                  </a:lnTo>
                  <a:lnTo>
                    <a:pt x="36597" y="3072"/>
                  </a:lnTo>
                  <a:lnTo>
                    <a:pt x="37826" y="4959"/>
                  </a:lnTo>
                  <a:lnTo>
                    <a:pt x="38791" y="6714"/>
                  </a:lnTo>
                  <a:lnTo>
                    <a:pt x="39230" y="8030"/>
                  </a:lnTo>
                  <a:lnTo>
                    <a:pt x="39098" y="10224"/>
                  </a:lnTo>
                  <a:lnTo>
                    <a:pt x="39098" y="10268"/>
                  </a:lnTo>
                  <a:lnTo>
                    <a:pt x="39537" y="12594"/>
                  </a:lnTo>
                  <a:lnTo>
                    <a:pt x="39493" y="13779"/>
                  </a:lnTo>
                  <a:lnTo>
                    <a:pt x="39230" y="15885"/>
                  </a:lnTo>
                  <a:lnTo>
                    <a:pt x="39230" y="15929"/>
                  </a:lnTo>
                  <a:lnTo>
                    <a:pt x="39317" y="20229"/>
                  </a:lnTo>
                  <a:lnTo>
                    <a:pt x="39142" y="22511"/>
                  </a:lnTo>
                  <a:lnTo>
                    <a:pt x="38966" y="25319"/>
                  </a:lnTo>
                  <a:lnTo>
                    <a:pt x="39142" y="27118"/>
                  </a:lnTo>
                  <a:lnTo>
                    <a:pt x="39142" y="27162"/>
                  </a:lnTo>
                  <a:lnTo>
                    <a:pt x="39800" y="29970"/>
                  </a:lnTo>
                  <a:lnTo>
                    <a:pt x="40371" y="32472"/>
                  </a:lnTo>
                  <a:lnTo>
                    <a:pt x="40239" y="33964"/>
                  </a:lnTo>
                  <a:lnTo>
                    <a:pt x="39712" y="35850"/>
                  </a:lnTo>
                  <a:lnTo>
                    <a:pt x="38264" y="39800"/>
                  </a:lnTo>
                  <a:lnTo>
                    <a:pt x="38264" y="39844"/>
                  </a:lnTo>
                  <a:lnTo>
                    <a:pt x="37957" y="41248"/>
                  </a:lnTo>
                  <a:lnTo>
                    <a:pt x="37299" y="42740"/>
                  </a:lnTo>
                  <a:lnTo>
                    <a:pt x="35368" y="45767"/>
                  </a:lnTo>
                  <a:lnTo>
                    <a:pt x="33789" y="47172"/>
                  </a:lnTo>
                  <a:lnTo>
                    <a:pt x="31770" y="48883"/>
                  </a:lnTo>
                  <a:lnTo>
                    <a:pt x="30849" y="48839"/>
                  </a:lnTo>
                  <a:lnTo>
                    <a:pt x="28786" y="48400"/>
                  </a:lnTo>
                  <a:lnTo>
                    <a:pt x="28655" y="48400"/>
                  </a:lnTo>
                  <a:lnTo>
                    <a:pt x="26153" y="49673"/>
                  </a:lnTo>
                  <a:lnTo>
                    <a:pt x="23520" y="50901"/>
                  </a:lnTo>
                  <a:lnTo>
                    <a:pt x="20493" y="52306"/>
                  </a:lnTo>
                  <a:lnTo>
                    <a:pt x="14613" y="54894"/>
                  </a:lnTo>
                  <a:lnTo>
                    <a:pt x="10488" y="56299"/>
                  </a:lnTo>
                  <a:lnTo>
                    <a:pt x="10444" y="56343"/>
                  </a:lnTo>
                  <a:lnTo>
                    <a:pt x="7943" y="57571"/>
                  </a:lnTo>
                  <a:lnTo>
                    <a:pt x="5837" y="58844"/>
                  </a:lnTo>
                  <a:lnTo>
                    <a:pt x="2546" y="61257"/>
                  </a:lnTo>
                  <a:lnTo>
                    <a:pt x="44" y="63012"/>
                  </a:lnTo>
                  <a:lnTo>
                    <a:pt x="1" y="63056"/>
                  </a:lnTo>
                  <a:lnTo>
                    <a:pt x="1" y="63100"/>
                  </a:lnTo>
                  <a:lnTo>
                    <a:pt x="1" y="63188"/>
                  </a:lnTo>
                  <a:lnTo>
                    <a:pt x="1" y="63232"/>
                  </a:lnTo>
                  <a:lnTo>
                    <a:pt x="88" y="63319"/>
                  </a:lnTo>
                  <a:lnTo>
                    <a:pt x="176" y="63319"/>
                  </a:lnTo>
                  <a:lnTo>
                    <a:pt x="264" y="63276"/>
                  </a:lnTo>
                  <a:lnTo>
                    <a:pt x="2765" y="61520"/>
                  </a:lnTo>
                  <a:lnTo>
                    <a:pt x="6012" y="59151"/>
                  </a:lnTo>
                  <a:lnTo>
                    <a:pt x="8118" y="57878"/>
                  </a:lnTo>
                  <a:lnTo>
                    <a:pt x="10620" y="56650"/>
                  </a:lnTo>
                  <a:lnTo>
                    <a:pt x="14744" y="55202"/>
                  </a:lnTo>
                  <a:lnTo>
                    <a:pt x="20624" y="52613"/>
                  </a:lnTo>
                  <a:lnTo>
                    <a:pt x="23696" y="51209"/>
                  </a:lnTo>
                  <a:lnTo>
                    <a:pt x="26285" y="49980"/>
                  </a:lnTo>
                  <a:lnTo>
                    <a:pt x="28786" y="48751"/>
                  </a:lnTo>
                  <a:lnTo>
                    <a:pt x="30805" y="49190"/>
                  </a:lnTo>
                  <a:lnTo>
                    <a:pt x="31858" y="49234"/>
                  </a:lnTo>
                  <a:lnTo>
                    <a:pt x="31946" y="49190"/>
                  </a:lnTo>
                  <a:lnTo>
                    <a:pt x="34008" y="47435"/>
                  </a:lnTo>
                  <a:lnTo>
                    <a:pt x="35588" y="46031"/>
                  </a:lnTo>
                  <a:lnTo>
                    <a:pt x="35632" y="45987"/>
                  </a:lnTo>
                  <a:lnTo>
                    <a:pt x="37562" y="42915"/>
                  </a:lnTo>
                  <a:lnTo>
                    <a:pt x="37606" y="42871"/>
                  </a:lnTo>
                  <a:lnTo>
                    <a:pt x="38264" y="41379"/>
                  </a:lnTo>
                  <a:lnTo>
                    <a:pt x="38264" y="41335"/>
                  </a:lnTo>
                  <a:lnTo>
                    <a:pt x="38615" y="39931"/>
                  </a:lnTo>
                  <a:lnTo>
                    <a:pt x="40063" y="35982"/>
                  </a:lnTo>
                  <a:lnTo>
                    <a:pt x="40546" y="34007"/>
                  </a:lnTo>
                  <a:lnTo>
                    <a:pt x="40590" y="34007"/>
                  </a:lnTo>
                  <a:lnTo>
                    <a:pt x="40722" y="32472"/>
                  </a:lnTo>
                  <a:lnTo>
                    <a:pt x="40722" y="32428"/>
                  </a:lnTo>
                  <a:lnTo>
                    <a:pt x="40151" y="29883"/>
                  </a:lnTo>
                  <a:lnTo>
                    <a:pt x="39493" y="27074"/>
                  </a:lnTo>
                  <a:lnTo>
                    <a:pt x="39317" y="25319"/>
                  </a:lnTo>
                  <a:lnTo>
                    <a:pt x="39493" y="22555"/>
                  </a:lnTo>
                  <a:lnTo>
                    <a:pt x="39669" y="20229"/>
                  </a:lnTo>
                  <a:lnTo>
                    <a:pt x="39581" y="15929"/>
                  </a:lnTo>
                  <a:lnTo>
                    <a:pt x="39844" y="13822"/>
                  </a:lnTo>
                  <a:lnTo>
                    <a:pt x="39888" y="12594"/>
                  </a:lnTo>
                  <a:lnTo>
                    <a:pt x="39888" y="12550"/>
                  </a:lnTo>
                  <a:lnTo>
                    <a:pt x="39449" y="10224"/>
                  </a:lnTo>
                  <a:lnTo>
                    <a:pt x="39581" y="8030"/>
                  </a:lnTo>
                  <a:lnTo>
                    <a:pt x="39537" y="7943"/>
                  </a:lnTo>
                  <a:lnTo>
                    <a:pt x="39142" y="6582"/>
                  </a:lnTo>
                  <a:lnTo>
                    <a:pt x="39098" y="6582"/>
                  </a:lnTo>
                  <a:lnTo>
                    <a:pt x="38133" y="4783"/>
                  </a:lnTo>
                  <a:lnTo>
                    <a:pt x="36904" y="2896"/>
                  </a:lnTo>
                  <a:lnTo>
                    <a:pt x="34886" y="44"/>
                  </a:lnTo>
                  <a:lnTo>
                    <a:pt x="34798" y="0"/>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5" name="Google Shape;5025;p91"/>
            <p:cNvSpPr/>
            <p:nvPr/>
          </p:nvSpPr>
          <p:spPr>
            <a:xfrm>
              <a:off x="2434325" y="1378175"/>
              <a:ext cx="930300" cy="1467825"/>
            </a:xfrm>
            <a:custGeom>
              <a:rect b="b" l="l" r="r" t="t"/>
              <a:pathLst>
                <a:path extrusionOk="0" h="58713" w="37212">
                  <a:moveTo>
                    <a:pt x="35369" y="0"/>
                  </a:moveTo>
                  <a:lnTo>
                    <a:pt x="35325" y="44"/>
                  </a:lnTo>
                  <a:lnTo>
                    <a:pt x="35281" y="88"/>
                  </a:lnTo>
                  <a:lnTo>
                    <a:pt x="35237" y="176"/>
                  </a:lnTo>
                  <a:lnTo>
                    <a:pt x="35237" y="220"/>
                  </a:lnTo>
                  <a:lnTo>
                    <a:pt x="35281" y="308"/>
                  </a:lnTo>
                  <a:lnTo>
                    <a:pt x="36466" y="1931"/>
                  </a:lnTo>
                  <a:lnTo>
                    <a:pt x="36685" y="2896"/>
                  </a:lnTo>
                  <a:lnTo>
                    <a:pt x="36860" y="5968"/>
                  </a:lnTo>
                  <a:lnTo>
                    <a:pt x="36641" y="7065"/>
                  </a:lnTo>
                  <a:lnTo>
                    <a:pt x="35369" y="10400"/>
                  </a:lnTo>
                  <a:lnTo>
                    <a:pt x="33833" y="15271"/>
                  </a:lnTo>
                  <a:lnTo>
                    <a:pt x="32429" y="17904"/>
                  </a:lnTo>
                  <a:lnTo>
                    <a:pt x="31244" y="20229"/>
                  </a:lnTo>
                  <a:lnTo>
                    <a:pt x="30235" y="22467"/>
                  </a:lnTo>
                  <a:lnTo>
                    <a:pt x="28655" y="25275"/>
                  </a:lnTo>
                  <a:lnTo>
                    <a:pt x="26461" y="28654"/>
                  </a:lnTo>
                  <a:lnTo>
                    <a:pt x="26461" y="28698"/>
                  </a:lnTo>
                  <a:lnTo>
                    <a:pt x="26197" y="29663"/>
                  </a:lnTo>
                  <a:lnTo>
                    <a:pt x="26197" y="29707"/>
                  </a:lnTo>
                  <a:lnTo>
                    <a:pt x="26066" y="31068"/>
                  </a:lnTo>
                  <a:lnTo>
                    <a:pt x="26066" y="31112"/>
                  </a:lnTo>
                  <a:lnTo>
                    <a:pt x="26505" y="35105"/>
                  </a:lnTo>
                  <a:lnTo>
                    <a:pt x="26943" y="38747"/>
                  </a:lnTo>
                  <a:lnTo>
                    <a:pt x="26724" y="39229"/>
                  </a:lnTo>
                  <a:lnTo>
                    <a:pt x="26241" y="39756"/>
                  </a:lnTo>
                  <a:lnTo>
                    <a:pt x="24530" y="41028"/>
                  </a:lnTo>
                  <a:lnTo>
                    <a:pt x="22336" y="42389"/>
                  </a:lnTo>
                  <a:lnTo>
                    <a:pt x="20361" y="43705"/>
                  </a:lnTo>
                  <a:lnTo>
                    <a:pt x="17026" y="46514"/>
                  </a:lnTo>
                  <a:lnTo>
                    <a:pt x="15227" y="47698"/>
                  </a:lnTo>
                  <a:lnTo>
                    <a:pt x="15183" y="47698"/>
                  </a:lnTo>
                  <a:lnTo>
                    <a:pt x="12200" y="50638"/>
                  </a:lnTo>
                  <a:lnTo>
                    <a:pt x="10401" y="51691"/>
                  </a:lnTo>
                  <a:lnTo>
                    <a:pt x="7109" y="53183"/>
                  </a:lnTo>
                  <a:lnTo>
                    <a:pt x="5442" y="54368"/>
                  </a:lnTo>
                  <a:lnTo>
                    <a:pt x="3072" y="56167"/>
                  </a:lnTo>
                  <a:lnTo>
                    <a:pt x="89" y="58405"/>
                  </a:lnTo>
                  <a:lnTo>
                    <a:pt x="45" y="58449"/>
                  </a:lnTo>
                  <a:lnTo>
                    <a:pt x="1" y="58537"/>
                  </a:lnTo>
                  <a:lnTo>
                    <a:pt x="1" y="58581"/>
                  </a:lnTo>
                  <a:lnTo>
                    <a:pt x="45" y="58668"/>
                  </a:lnTo>
                  <a:lnTo>
                    <a:pt x="89" y="58712"/>
                  </a:lnTo>
                  <a:lnTo>
                    <a:pt x="176" y="58712"/>
                  </a:lnTo>
                  <a:lnTo>
                    <a:pt x="308" y="58668"/>
                  </a:lnTo>
                  <a:lnTo>
                    <a:pt x="3248" y="56430"/>
                  </a:lnTo>
                  <a:lnTo>
                    <a:pt x="5661" y="54675"/>
                  </a:lnTo>
                  <a:lnTo>
                    <a:pt x="7285" y="53491"/>
                  </a:lnTo>
                  <a:lnTo>
                    <a:pt x="10576" y="52042"/>
                  </a:lnTo>
                  <a:lnTo>
                    <a:pt x="12419" y="50945"/>
                  </a:lnTo>
                  <a:lnTo>
                    <a:pt x="12463" y="50902"/>
                  </a:lnTo>
                  <a:lnTo>
                    <a:pt x="15403" y="47962"/>
                  </a:lnTo>
                  <a:lnTo>
                    <a:pt x="17202" y="46821"/>
                  </a:lnTo>
                  <a:lnTo>
                    <a:pt x="17246" y="46821"/>
                  </a:lnTo>
                  <a:lnTo>
                    <a:pt x="20581" y="44012"/>
                  </a:lnTo>
                  <a:lnTo>
                    <a:pt x="22512" y="42696"/>
                  </a:lnTo>
                  <a:lnTo>
                    <a:pt x="24749" y="41336"/>
                  </a:lnTo>
                  <a:lnTo>
                    <a:pt x="26461" y="40063"/>
                  </a:lnTo>
                  <a:lnTo>
                    <a:pt x="26505" y="40019"/>
                  </a:lnTo>
                  <a:lnTo>
                    <a:pt x="27031" y="39449"/>
                  </a:lnTo>
                  <a:lnTo>
                    <a:pt x="27031" y="39405"/>
                  </a:lnTo>
                  <a:lnTo>
                    <a:pt x="27295" y="38878"/>
                  </a:lnTo>
                  <a:lnTo>
                    <a:pt x="27295" y="38747"/>
                  </a:lnTo>
                  <a:lnTo>
                    <a:pt x="26856" y="35061"/>
                  </a:lnTo>
                  <a:lnTo>
                    <a:pt x="26417" y="31112"/>
                  </a:lnTo>
                  <a:lnTo>
                    <a:pt x="26549" y="29751"/>
                  </a:lnTo>
                  <a:lnTo>
                    <a:pt x="26768" y="28830"/>
                  </a:lnTo>
                  <a:lnTo>
                    <a:pt x="28962" y="25451"/>
                  </a:lnTo>
                  <a:lnTo>
                    <a:pt x="30542" y="22643"/>
                  </a:lnTo>
                  <a:lnTo>
                    <a:pt x="30586" y="22643"/>
                  </a:lnTo>
                  <a:lnTo>
                    <a:pt x="31551" y="20361"/>
                  </a:lnTo>
                  <a:lnTo>
                    <a:pt x="34140" y="15402"/>
                  </a:lnTo>
                  <a:lnTo>
                    <a:pt x="34184" y="15359"/>
                  </a:lnTo>
                  <a:lnTo>
                    <a:pt x="35720" y="10532"/>
                  </a:lnTo>
                  <a:lnTo>
                    <a:pt x="36992" y="7153"/>
                  </a:lnTo>
                  <a:lnTo>
                    <a:pt x="37212" y="6012"/>
                  </a:lnTo>
                  <a:lnTo>
                    <a:pt x="37212" y="5968"/>
                  </a:lnTo>
                  <a:lnTo>
                    <a:pt x="37036" y="2853"/>
                  </a:lnTo>
                  <a:lnTo>
                    <a:pt x="37036" y="2809"/>
                  </a:lnTo>
                  <a:lnTo>
                    <a:pt x="36817" y="1843"/>
                  </a:lnTo>
                  <a:lnTo>
                    <a:pt x="36773" y="1756"/>
                  </a:lnTo>
                  <a:lnTo>
                    <a:pt x="35588" y="88"/>
                  </a:lnTo>
                  <a:lnTo>
                    <a:pt x="35500" y="44"/>
                  </a:lnTo>
                  <a:lnTo>
                    <a:pt x="35456" y="0"/>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6" name="Google Shape;5026;p91"/>
            <p:cNvSpPr/>
            <p:nvPr/>
          </p:nvSpPr>
          <p:spPr>
            <a:xfrm>
              <a:off x="2288425" y="1370500"/>
              <a:ext cx="948950" cy="1344950"/>
            </a:xfrm>
            <a:custGeom>
              <a:rect b="b" l="l" r="r" t="t"/>
              <a:pathLst>
                <a:path extrusionOk="0" h="53798" w="37958">
                  <a:moveTo>
                    <a:pt x="37475" y="0"/>
                  </a:moveTo>
                  <a:lnTo>
                    <a:pt x="37431" y="44"/>
                  </a:lnTo>
                  <a:lnTo>
                    <a:pt x="37387" y="88"/>
                  </a:lnTo>
                  <a:lnTo>
                    <a:pt x="37343" y="132"/>
                  </a:lnTo>
                  <a:lnTo>
                    <a:pt x="37343" y="220"/>
                  </a:lnTo>
                  <a:lnTo>
                    <a:pt x="37606" y="1448"/>
                  </a:lnTo>
                  <a:lnTo>
                    <a:pt x="37519" y="2765"/>
                  </a:lnTo>
                  <a:lnTo>
                    <a:pt x="36202" y="6363"/>
                  </a:lnTo>
                  <a:lnTo>
                    <a:pt x="35676" y="8206"/>
                  </a:lnTo>
                  <a:lnTo>
                    <a:pt x="34579" y="12155"/>
                  </a:lnTo>
                  <a:lnTo>
                    <a:pt x="33613" y="14349"/>
                  </a:lnTo>
                  <a:lnTo>
                    <a:pt x="32648" y="16324"/>
                  </a:lnTo>
                  <a:lnTo>
                    <a:pt x="31595" y="18298"/>
                  </a:lnTo>
                  <a:lnTo>
                    <a:pt x="30410" y="20361"/>
                  </a:lnTo>
                  <a:lnTo>
                    <a:pt x="28655" y="23388"/>
                  </a:lnTo>
                  <a:lnTo>
                    <a:pt x="27294" y="25626"/>
                  </a:lnTo>
                  <a:lnTo>
                    <a:pt x="25846" y="27952"/>
                  </a:lnTo>
                  <a:lnTo>
                    <a:pt x="24705" y="29795"/>
                  </a:lnTo>
                  <a:lnTo>
                    <a:pt x="23038" y="31901"/>
                  </a:lnTo>
                  <a:lnTo>
                    <a:pt x="21107" y="34271"/>
                  </a:lnTo>
                  <a:lnTo>
                    <a:pt x="18211" y="36904"/>
                  </a:lnTo>
                  <a:lnTo>
                    <a:pt x="13165" y="40107"/>
                  </a:lnTo>
                  <a:lnTo>
                    <a:pt x="13121" y="40151"/>
                  </a:lnTo>
                  <a:lnTo>
                    <a:pt x="12419" y="41248"/>
                  </a:lnTo>
                  <a:lnTo>
                    <a:pt x="12375" y="41292"/>
                  </a:lnTo>
                  <a:lnTo>
                    <a:pt x="11190" y="43924"/>
                  </a:lnTo>
                  <a:lnTo>
                    <a:pt x="10093" y="46250"/>
                  </a:lnTo>
                  <a:lnTo>
                    <a:pt x="8162" y="47786"/>
                  </a:lnTo>
                  <a:lnTo>
                    <a:pt x="6276" y="49146"/>
                  </a:lnTo>
                  <a:lnTo>
                    <a:pt x="3862" y="50858"/>
                  </a:lnTo>
                  <a:lnTo>
                    <a:pt x="88" y="53490"/>
                  </a:lnTo>
                  <a:lnTo>
                    <a:pt x="45" y="53534"/>
                  </a:lnTo>
                  <a:lnTo>
                    <a:pt x="1" y="53578"/>
                  </a:lnTo>
                  <a:lnTo>
                    <a:pt x="1" y="53666"/>
                  </a:lnTo>
                  <a:lnTo>
                    <a:pt x="45" y="53710"/>
                  </a:lnTo>
                  <a:lnTo>
                    <a:pt x="88" y="53798"/>
                  </a:lnTo>
                  <a:lnTo>
                    <a:pt x="176" y="53798"/>
                  </a:lnTo>
                  <a:lnTo>
                    <a:pt x="308" y="53754"/>
                  </a:lnTo>
                  <a:lnTo>
                    <a:pt x="4082" y="51121"/>
                  </a:lnTo>
                  <a:lnTo>
                    <a:pt x="6451" y="49453"/>
                  </a:lnTo>
                  <a:lnTo>
                    <a:pt x="8382" y="48049"/>
                  </a:lnTo>
                  <a:lnTo>
                    <a:pt x="10357" y="46513"/>
                  </a:lnTo>
                  <a:lnTo>
                    <a:pt x="10400" y="46469"/>
                  </a:lnTo>
                  <a:lnTo>
                    <a:pt x="11541" y="44056"/>
                  </a:lnTo>
                  <a:lnTo>
                    <a:pt x="12682" y="41423"/>
                  </a:lnTo>
                  <a:lnTo>
                    <a:pt x="13384" y="40414"/>
                  </a:lnTo>
                  <a:lnTo>
                    <a:pt x="18387" y="37167"/>
                  </a:lnTo>
                  <a:lnTo>
                    <a:pt x="18431" y="37167"/>
                  </a:lnTo>
                  <a:lnTo>
                    <a:pt x="21371" y="34534"/>
                  </a:lnTo>
                  <a:lnTo>
                    <a:pt x="21371" y="34490"/>
                  </a:lnTo>
                  <a:lnTo>
                    <a:pt x="23345" y="32121"/>
                  </a:lnTo>
                  <a:lnTo>
                    <a:pt x="24969" y="30014"/>
                  </a:lnTo>
                  <a:lnTo>
                    <a:pt x="25013" y="29970"/>
                  </a:lnTo>
                  <a:lnTo>
                    <a:pt x="26154" y="28128"/>
                  </a:lnTo>
                  <a:lnTo>
                    <a:pt x="27558" y="25802"/>
                  </a:lnTo>
                  <a:lnTo>
                    <a:pt x="28962" y="23564"/>
                  </a:lnTo>
                  <a:lnTo>
                    <a:pt x="30717" y="20536"/>
                  </a:lnTo>
                  <a:lnTo>
                    <a:pt x="31902" y="18474"/>
                  </a:lnTo>
                  <a:lnTo>
                    <a:pt x="32955" y="16455"/>
                  </a:lnTo>
                  <a:lnTo>
                    <a:pt x="33920" y="14481"/>
                  </a:lnTo>
                  <a:lnTo>
                    <a:pt x="34930" y="12287"/>
                  </a:lnTo>
                  <a:lnTo>
                    <a:pt x="34930" y="12243"/>
                  </a:lnTo>
                  <a:lnTo>
                    <a:pt x="36027" y="8294"/>
                  </a:lnTo>
                  <a:lnTo>
                    <a:pt x="36553" y="6495"/>
                  </a:lnTo>
                  <a:lnTo>
                    <a:pt x="37870" y="2896"/>
                  </a:lnTo>
                  <a:lnTo>
                    <a:pt x="37870" y="2809"/>
                  </a:lnTo>
                  <a:lnTo>
                    <a:pt x="37957" y="1448"/>
                  </a:lnTo>
                  <a:lnTo>
                    <a:pt x="37957" y="1404"/>
                  </a:lnTo>
                  <a:lnTo>
                    <a:pt x="37694" y="132"/>
                  </a:lnTo>
                  <a:lnTo>
                    <a:pt x="37650" y="88"/>
                  </a:lnTo>
                  <a:lnTo>
                    <a:pt x="37606" y="44"/>
                  </a:lnTo>
                  <a:lnTo>
                    <a:pt x="37562" y="0"/>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7" name="Google Shape;5027;p91"/>
            <p:cNvSpPr/>
            <p:nvPr/>
          </p:nvSpPr>
          <p:spPr>
            <a:xfrm>
              <a:off x="2083300" y="1434125"/>
              <a:ext cx="1010375" cy="1095925"/>
            </a:xfrm>
            <a:custGeom>
              <a:rect b="b" l="l" r="r" t="t"/>
              <a:pathLst>
                <a:path extrusionOk="0" h="43837" w="40415">
                  <a:moveTo>
                    <a:pt x="40238" y="0"/>
                  </a:moveTo>
                  <a:lnTo>
                    <a:pt x="40195" y="44"/>
                  </a:lnTo>
                  <a:lnTo>
                    <a:pt x="40107" y="88"/>
                  </a:lnTo>
                  <a:lnTo>
                    <a:pt x="40063" y="132"/>
                  </a:lnTo>
                  <a:lnTo>
                    <a:pt x="39098" y="2721"/>
                  </a:lnTo>
                  <a:lnTo>
                    <a:pt x="37957" y="5485"/>
                  </a:lnTo>
                  <a:lnTo>
                    <a:pt x="36991" y="8294"/>
                  </a:lnTo>
                  <a:lnTo>
                    <a:pt x="36465" y="9259"/>
                  </a:lnTo>
                  <a:lnTo>
                    <a:pt x="34885" y="12067"/>
                  </a:lnTo>
                  <a:lnTo>
                    <a:pt x="32735" y="15885"/>
                  </a:lnTo>
                  <a:lnTo>
                    <a:pt x="30102" y="20141"/>
                  </a:lnTo>
                  <a:lnTo>
                    <a:pt x="27206" y="24266"/>
                  </a:lnTo>
                  <a:lnTo>
                    <a:pt x="25890" y="25802"/>
                  </a:lnTo>
                  <a:lnTo>
                    <a:pt x="24090" y="27469"/>
                  </a:lnTo>
                  <a:lnTo>
                    <a:pt x="22247" y="29137"/>
                  </a:lnTo>
                  <a:lnTo>
                    <a:pt x="18605" y="31638"/>
                  </a:lnTo>
                  <a:lnTo>
                    <a:pt x="15007" y="33964"/>
                  </a:lnTo>
                  <a:lnTo>
                    <a:pt x="12945" y="35412"/>
                  </a:lnTo>
                  <a:lnTo>
                    <a:pt x="9171" y="37518"/>
                  </a:lnTo>
                  <a:lnTo>
                    <a:pt x="7021" y="38966"/>
                  </a:lnTo>
                  <a:lnTo>
                    <a:pt x="5178" y="40370"/>
                  </a:lnTo>
                  <a:lnTo>
                    <a:pt x="1448" y="42696"/>
                  </a:lnTo>
                  <a:lnTo>
                    <a:pt x="88" y="43486"/>
                  </a:lnTo>
                  <a:lnTo>
                    <a:pt x="0" y="43530"/>
                  </a:lnTo>
                  <a:lnTo>
                    <a:pt x="0" y="43617"/>
                  </a:lnTo>
                  <a:lnTo>
                    <a:pt x="0" y="43661"/>
                  </a:lnTo>
                  <a:lnTo>
                    <a:pt x="0" y="43749"/>
                  </a:lnTo>
                  <a:lnTo>
                    <a:pt x="88" y="43793"/>
                  </a:lnTo>
                  <a:lnTo>
                    <a:pt x="176" y="43837"/>
                  </a:lnTo>
                  <a:lnTo>
                    <a:pt x="263" y="43793"/>
                  </a:lnTo>
                  <a:lnTo>
                    <a:pt x="1624" y="43003"/>
                  </a:lnTo>
                  <a:lnTo>
                    <a:pt x="5397" y="40677"/>
                  </a:lnTo>
                  <a:lnTo>
                    <a:pt x="7240" y="39229"/>
                  </a:lnTo>
                  <a:lnTo>
                    <a:pt x="9347" y="37825"/>
                  </a:lnTo>
                  <a:lnTo>
                    <a:pt x="13120" y="35719"/>
                  </a:lnTo>
                  <a:lnTo>
                    <a:pt x="15183" y="34271"/>
                  </a:lnTo>
                  <a:lnTo>
                    <a:pt x="18781" y="31901"/>
                  </a:lnTo>
                  <a:lnTo>
                    <a:pt x="22467" y="29444"/>
                  </a:lnTo>
                  <a:lnTo>
                    <a:pt x="22467" y="29400"/>
                  </a:lnTo>
                  <a:lnTo>
                    <a:pt x="24354" y="27733"/>
                  </a:lnTo>
                  <a:lnTo>
                    <a:pt x="26153" y="26065"/>
                  </a:lnTo>
                  <a:lnTo>
                    <a:pt x="26153" y="26021"/>
                  </a:lnTo>
                  <a:lnTo>
                    <a:pt x="27469" y="24486"/>
                  </a:lnTo>
                  <a:lnTo>
                    <a:pt x="30409" y="20361"/>
                  </a:lnTo>
                  <a:lnTo>
                    <a:pt x="33042" y="16060"/>
                  </a:lnTo>
                  <a:lnTo>
                    <a:pt x="35192" y="12243"/>
                  </a:lnTo>
                  <a:lnTo>
                    <a:pt x="36772" y="9435"/>
                  </a:lnTo>
                  <a:lnTo>
                    <a:pt x="37299" y="8425"/>
                  </a:lnTo>
                  <a:lnTo>
                    <a:pt x="38264" y="5617"/>
                  </a:lnTo>
                  <a:lnTo>
                    <a:pt x="39449" y="2853"/>
                  </a:lnTo>
                  <a:lnTo>
                    <a:pt x="40414" y="264"/>
                  </a:lnTo>
                  <a:lnTo>
                    <a:pt x="40414" y="176"/>
                  </a:lnTo>
                  <a:lnTo>
                    <a:pt x="40414" y="132"/>
                  </a:lnTo>
                  <a:lnTo>
                    <a:pt x="40370" y="44"/>
                  </a:lnTo>
                  <a:lnTo>
                    <a:pt x="40326" y="44"/>
                  </a:lnTo>
                  <a:lnTo>
                    <a:pt x="40238" y="0"/>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8" name="Google Shape;5028;p91"/>
            <p:cNvSpPr/>
            <p:nvPr/>
          </p:nvSpPr>
          <p:spPr>
            <a:xfrm>
              <a:off x="1945075" y="1451675"/>
              <a:ext cx="982950" cy="954425"/>
            </a:xfrm>
            <a:custGeom>
              <a:rect b="b" l="l" r="r" t="t"/>
              <a:pathLst>
                <a:path extrusionOk="0" h="38177" w="39318">
                  <a:moveTo>
                    <a:pt x="39054" y="0"/>
                  </a:moveTo>
                  <a:lnTo>
                    <a:pt x="39010" y="44"/>
                  </a:lnTo>
                  <a:lnTo>
                    <a:pt x="38966" y="132"/>
                  </a:lnTo>
                  <a:lnTo>
                    <a:pt x="38352" y="2107"/>
                  </a:lnTo>
                  <a:lnTo>
                    <a:pt x="37606" y="3950"/>
                  </a:lnTo>
                  <a:lnTo>
                    <a:pt x="36509" y="6056"/>
                  </a:lnTo>
                  <a:lnTo>
                    <a:pt x="35105" y="8557"/>
                  </a:lnTo>
                  <a:lnTo>
                    <a:pt x="33700" y="10970"/>
                  </a:lnTo>
                  <a:lnTo>
                    <a:pt x="32384" y="13208"/>
                  </a:lnTo>
                  <a:lnTo>
                    <a:pt x="31068" y="15095"/>
                  </a:lnTo>
                  <a:lnTo>
                    <a:pt x="29356" y="17553"/>
                  </a:lnTo>
                  <a:lnTo>
                    <a:pt x="28128" y="19001"/>
                  </a:lnTo>
                  <a:lnTo>
                    <a:pt x="26592" y="20492"/>
                  </a:lnTo>
                  <a:lnTo>
                    <a:pt x="24134" y="22774"/>
                  </a:lnTo>
                  <a:lnTo>
                    <a:pt x="22116" y="24486"/>
                  </a:lnTo>
                  <a:lnTo>
                    <a:pt x="18254" y="27075"/>
                  </a:lnTo>
                  <a:lnTo>
                    <a:pt x="16455" y="28215"/>
                  </a:lnTo>
                  <a:lnTo>
                    <a:pt x="14393" y="29488"/>
                  </a:lnTo>
                  <a:lnTo>
                    <a:pt x="12287" y="30717"/>
                  </a:lnTo>
                  <a:lnTo>
                    <a:pt x="8250" y="33042"/>
                  </a:lnTo>
                  <a:lnTo>
                    <a:pt x="88" y="37825"/>
                  </a:lnTo>
                  <a:lnTo>
                    <a:pt x="44" y="37869"/>
                  </a:lnTo>
                  <a:lnTo>
                    <a:pt x="0" y="37957"/>
                  </a:lnTo>
                  <a:lnTo>
                    <a:pt x="0" y="38001"/>
                  </a:lnTo>
                  <a:lnTo>
                    <a:pt x="0" y="38088"/>
                  </a:lnTo>
                  <a:lnTo>
                    <a:pt x="88" y="38132"/>
                  </a:lnTo>
                  <a:lnTo>
                    <a:pt x="176" y="38176"/>
                  </a:lnTo>
                  <a:lnTo>
                    <a:pt x="263" y="38132"/>
                  </a:lnTo>
                  <a:lnTo>
                    <a:pt x="8425" y="33349"/>
                  </a:lnTo>
                  <a:lnTo>
                    <a:pt x="12462" y="31024"/>
                  </a:lnTo>
                  <a:lnTo>
                    <a:pt x="14612" y="29795"/>
                  </a:lnTo>
                  <a:lnTo>
                    <a:pt x="16631" y="28523"/>
                  </a:lnTo>
                  <a:lnTo>
                    <a:pt x="18430" y="27382"/>
                  </a:lnTo>
                  <a:lnTo>
                    <a:pt x="20843" y="25802"/>
                  </a:lnTo>
                  <a:lnTo>
                    <a:pt x="22291" y="24793"/>
                  </a:lnTo>
                  <a:lnTo>
                    <a:pt x="22335" y="24749"/>
                  </a:lnTo>
                  <a:lnTo>
                    <a:pt x="24354" y="23038"/>
                  </a:lnTo>
                  <a:lnTo>
                    <a:pt x="26855" y="20756"/>
                  </a:lnTo>
                  <a:lnTo>
                    <a:pt x="28391" y="19264"/>
                  </a:lnTo>
                  <a:lnTo>
                    <a:pt x="29619" y="17772"/>
                  </a:lnTo>
                  <a:lnTo>
                    <a:pt x="31375" y="15315"/>
                  </a:lnTo>
                  <a:lnTo>
                    <a:pt x="32691" y="13428"/>
                  </a:lnTo>
                  <a:lnTo>
                    <a:pt x="34008" y="11146"/>
                  </a:lnTo>
                  <a:lnTo>
                    <a:pt x="35412" y="8733"/>
                  </a:lnTo>
                  <a:lnTo>
                    <a:pt x="36816" y="6231"/>
                  </a:lnTo>
                  <a:lnTo>
                    <a:pt x="37957" y="4081"/>
                  </a:lnTo>
                  <a:lnTo>
                    <a:pt x="38703" y="2194"/>
                  </a:lnTo>
                  <a:lnTo>
                    <a:pt x="39317" y="220"/>
                  </a:lnTo>
                  <a:lnTo>
                    <a:pt x="39317" y="176"/>
                  </a:lnTo>
                  <a:lnTo>
                    <a:pt x="39273" y="88"/>
                  </a:lnTo>
                  <a:lnTo>
                    <a:pt x="39229" y="44"/>
                  </a:lnTo>
                  <a:lnTo>
                    <a:pt x="39185" y="0"/>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9" name="Google Shape;5029;p91"/>
            <p:cNvSpPr/>
            <p:nvPr/>
          </p:nvSpPr>
          <p:spPr>
            <a:xfrm>
              <a:off x="1822200" y="1600875"/>
              <a:ext cx="866675" cy="694425"/>
            </a:xfrm>
            <a:custGeom>
              <a:rect b="b" l="l" r="r" t="t"/>
              <a:pathLst>
                <a:path extrusionOk="0" h="27777" w="34667">
                  <a:moveTo>
                    <a:pt x="34359" y="0"/>
                  </a:moveTo>
                  <a:lnTo>
                    <a:pt x="34315" y="88"/>
                  </a:lnTo>
                  <a:lnTo>
                    <a:pt x="32867" y="2765"/>
                  </a:lnTo>
                  <a:lnTo>
                    <a:pt x="31375" y="5134"/>
                  </a:lnTo>
                  <a:lnTo>
                    <a:pt x="29839" y="7196"/>
                  </a:lnTo>
                  <a:lnTo>
                    <a:pt x="28216" y="8996"/>
                  </a:lnTo>
                  <a:lnTo>
                    <a:pt x="26592" y="10575"/>
                  </a:lnTo>
                  <a:lnTo>
                    <a:pt x="24881" y="12111"/>
                  </a:lnTo>
                  <a:lnTo>
                    <a:pt x="23301" y="13252"/>
                  </a:lnTo>
                  <a:lnTo>
                    <a:pt x="21370" y="14919"/>
                  </a:lnTo>
                  <a:lnTo>
                    <a:pt x="20537" y="15665"/>
                  </a:lnTo>
                  <a:lnTo>
                    <a:pt x="19659" y="16455"/>
                  </a:lnTo>
                  <a:lnTo>
                    <a:pt x="18737" y="17157"/>
                  </a:lnTo>
                  <a:lnTo>
                    <a:pt x="17772" y="17903"/>
                  </a:lnTo>
                  <a:lnTo>
                    <a:pt x="16719" y="18605"/>
                  </a:lnTo>
                  <a:lnTo>
                    <a:pt x="15666" y="19264"/>
                  </a:lnTo>
                  <a:lnTo>
                    <a:pt x="14569" y="19922"/>
                  </a:lnTo>
                  <a:lnTo>
                    <a:pt x="13472" y="20580"/>
                  </a:lnTo>
                  <a:lnTo>
                    <a:pt x="11190" y="21809"/>
                  </a:lnTo>
                  <a:lnTo>
                    <a:pt x="8864" y="22950"/>
                  </a:lnTo>
                  <a:lnTo>
                    <a:pt x="6583" y="24003"/>
                  </a:lnTo>
                  <a:lnTo>
                    <a:pt x="4389" y="25012"/>
                  </a:lnTo>
                  <a:lnTo>
                    <a:pt x="2414" y="26065"/>
                  </a:lnTo>
                  <a:lnTo>
                    <a:pt x="88" y="27469"/>
                  </a:lnTo>
                  <a:lnTo>
                    <a:pt x="44" y="27513"/>
                  </a:lnTo>
                  <a:lnTo>
                    <a:pt x="0" y="27557"/>
                  </a:lnTo>
                  <a:lnTo>
                    <a:pt x="0" y="27645"/>
                  </a:lnTo>
                  <a:lnTo>
                    <a:pt x="44" y="27689"/>
                  </a:lnTo>
                  <a:lnTo>
                    <a:pt x="88" y="27776"/>
                  </a:lnTo>
                  <a:lnTo>
                    <a:pt x="264" y="27776"/>
                  </a:lnTo>
                  <a:lnTo>
                    <a:pt x="2589" y="26372"/>
                  </a:lnTo>
                  <a:lnTo>
                    <a:pt x="4564" y="25319"/>
                  </a:lnTo>
                  <a:lnTo>
                    <a:pt x="6758" y="24354"/>
                  </a:lnTo>
                  <a:lnTo>
                    <a:pt x="9040" y="23257"/>
                  </a:lnTo>
                  <a:lnTo>
                    <a:pt x="11366" y="22116"/>
                  </a:lnTo>
                  <a:lnTo>
                    <a:pt x="13647" y="20887"/>
                  </a:lnTo>
                  <a:lnTo>
                    <a:pt x="14788" y="20229"/>
                  </a:lnTo>
                  <a:lnTo>
                    <a:pt x="15885" y="19571"/>
                  </a:lnTo>
                  <a:lnTo>
                    <a:pt x="16938" y="18869"/>
                  </a:lnTo>
                  <a:lnTo>
                    <a:pt x="17992" y="18167"/>
                  </a:lnTo>
                  <a:lnTo>
                    <a:pt x="18957" y="17464"/>
                  </a:lnTo>
                  <a:lnTo>
                    <a:pt x="19922" y="16718"/>
                  </a:lnTo>
                  <a:lnTo>
                    <a:pt x="20800" y="15929"/>
                  </a:lnTo>
                  <a:lnTo>
                    <a:pt x="21634" y="15183"/>
                  </a:lnTo>
                  <a:lnTo>
                    <a:pt x="23520" y="13559"/>
                  </a:lnTo>
                  <a:lnTo>
                    <a:pt x="25100" y="12374"/>
                  </a:lnTo>
                  <a:lnTo>
                    <a:pt x="26855" y="10839"/>
                  </a:lnTo>
                  <a:lnTo>
                    <a:pt x="28435" y="9215"/>
                  </a:lnTo>
                  <a:lnTo>
                    <a:pt x="30103" y="7416"/>
                  </a:lnTo>
                  <a:lnTo>
                    <a:pt x="31682" y="5310"/>
                  </a:lnTo>
                  <a:lnTo>
                    <a:pt x="33174" y="2940"/>
                  </a:lnTo>
                  <a:lnTo>
                    <a:pt x="34622" y="219"/>
                  </a:lnTo>
                  <a:lnTo>
                    <a:pt x="34666" y="176"/>
                  </a:lnTo>
                  <a:lnTo>
                    <a:pt x="34622" y="88"/>
                  </a:lnTo>
                  <a:lnTo>
                    <a:pt x="34622" y="44"/>
                  </a:lnTo>
                  <a:lnTo>
                    <a:pt x="34578" y="0"/>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0" name="Google Shape;5030;p91"/>
            <p:cNvSpPr/>
            <p:nvPr/>
          </p:nvSpPr>
          <p:spPr>
            <a:xfrm>
              <a:off x="1699325" y="2110975"/>
              <a:ext cx="133875" cy="74625"/>
            </a:xfrm>
            <a:custGeom>
              <a:rect b="b" l="l" r="r" t="t"/>
              <a:pathLst>
                <a:path extrusionOk="0" h="2985" w="5355">
                  <a:moveTo>
                    <a:pt x="5091" y="0"/>
                  </a:moveTo>
                  <a:lnTo>
                    <a:pt x="89" y="2633"/>
                  </a:lnTo>
                  <a:lnTo>
                    <a:pt x="45" y="2677"/>
                  </a:lnTo>
                  <a:lnTo>
                    <a:pt x="1" y="2721"/>
                  </a:lnTo>
                  <a:lnTo>
                    <a:pt x="1" y="2809"/>
                  </a:lnTo>
                  <a:lnTo>
                    <a:pt x="1" y="2853"/>
                  </a:lnTo>
                  <a:lnTo>
                    <a:pt x="89" y="2940"/>
                  </a:lnTo>
                  <a:lnTo>
                    <a:pt x="176" y="2984"/>
                  </a:lnTo>
                  <a:lnTo>
                    <a:pt x="264" y="2940"/>
                  </a:lnTo>
                  <a:lnTo>
                    <a:pt x="5267" y="351"/>
                  </a:lnTo>
                  <a:lnTo>
                    <a:pt x="5310" y="308"/>
                  </a:lnTo>
                  <a:lnTo>
                    <a:pt x="5354" y="220"/>
                  </a:lnTo>
                  <a:lnTo>
                    <a:pt x="5354" y="176"/>
                  </a:lnTo>
                  <a:lnTo>
                    <a:pt x="5354" y="88"/>
                  </a:lnTo>
                  <a:lnTo>
                    <a:pt x="5310" y="44"/>
                  </a:lnTo>
                  <a:lnTo>
                    <a:pt x="5223" y="0"/>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1" name="Google Shape;5031;p91"/>
            <p:cNvSpPr/>
            <p:nvPr/>
          </p:nvSpPr>
          <p:spPr>
            <a:xfrm>
              <a:off x="2929075" y="3201400"/>
              <a:ext cx="121800" cy="42800"/>
            </a:xfrm>
            <a:custGeom>
              <a:rect b="b" l="l" r="r" t="t"/>
              <a:pathLst>
                <a:path extrusionOk="0" h="1712" w="4872">
                  <a:moveTo>
                    <a:pt x="2722" y="352"/>
                  </a:moveTo>
                  <a:lnTo>
                    <a:pt x="3950" y="439"/>
                  </a:lnTo>
                  <a:lnTo>
                    <a:pt x="4433" y="1054"/>
                  </a:lnTo>
                  <a:lnTo>
                    <a:pt x="4082" y="1229"/>
                  </a:lnTo>
                  <a:lnTo>
                    <a:pt x="1932" y="1361"/>
                  </a:lnTo>
                  <a:lnTo>
                    <a:pt x="440" y="1361"/>
                  </a:lnTo>
                  <a:lnTo>
                    <a:pt x="703" y="659"/>
                  </a:lnTo>
                  <a:lnTo>
                    <a:pt x="2722" y="352"/>
                  </a:lnTo>
                  <a:close/>
                  <a:moveTo>
                    <a:pt x="2722" y="0"/>
                  </a:moveTo>
                  <a:lnTo>
                    <a:pt x="528" y="308"/>
                  </a:lnTo>
                  <a:lnTo>
                    <a:pt x="440" y="352"/>
                  </a:lnTo>
                  <a:lnTo>
                    <a:pt x="396" y="439"/>
                  </a:lnTo>
                  <a:lnTo>
                    <a:pt x="1" y="1492"/>
                  </a:lnTo>
                  <a:lnTo>
                    <a:pt x="1" y="1536"/>
                  </a:lnTo>
                  <a:lnTo>
                    <a:pt x="45" y="1624"/>
                  </a:lnTo>
                  <a:lnTo>
                    <a:pt x="89" y="1712"/>
                  </a:lnTo>
                  <a:lnTo>
                    <a:pt x="1976" y="1712"/>
                  </a:lnTo>
                  <a:lnTo>
                    <a:pt x="4170" y="1580"/>
                  </a:lnTo>
                  <a:lnTo>
                    <a:pt x="4257" y="1536"/>
                  </a:lnTo>
                  <a:lnTo>
                    <a:pt x="4784" y="1229"/>
                  </a:lnTo>
                  <a:lnTo>
                    <a:pt x="4828" y="1185"/>
                  </a:lnTo>
                  <a:lnTo>
                    <a:pt x="4872" y="1141"/>
                  </a:lnTo>
                  <a:lnTo>
                    <a:pt x="4872" y="1054"/>
                  </a:lnTo>
                  <a:lnTo>
                    <a:pt x="4828" y="966"/>
                  </a:lnTo>
                  <a:lnTo>
                    <a:pt x="4213" y="132"/>
                  </a:lnTo>
                  <a:lnTo>
                    <a:pt x="4126" y="88"/>
                  </a:lnTo>
                  <a:lnTo>
                    <a:pt x="4082" y="88"/>
                  </a:lnTo>
                  <a:lnTo>
                    <a:pt x="2722" y="0"/>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2" name="Google Shape;5032;p91"/>
            <p:cNvSpPr/>
            <p:nvPr/>
          </p:nvSpPr>
          <p:spPr>
            <a:xfrm>
              <a:off x="463000" y="1796125"/>
              <a:ext cx="3006950" cy="2565925"/>
            </a:xfrm>
            <a:custGeom>
              <a:rect b="b" l="l" r="r" t="t"/>
              <a:pathLst>
                <a:path extrusionOk="0" h="102637" w="120278">
                  <a:moveTo>
                    <a:pt x="106586" y="1"/>
                  </a:moveTo>
                  <a:lnTo>
                    <a:pt x="106499" y="45"/>
                  </a:lnTo>
                  <a:lnTo>
                    <a:pt x="104173" y="2809"/>
                  </a:lnTo>
                  <a:lnTo>
                    <a:pt x="100355" y="7022"/>
                  </a:lnTo>
                  <a:lnTo>
                    <a:pt x="98512" y="7373"/>
                  </a:lnTo>
                  <a:lnTo>
                    <a:pt x="98425" y="7417"/>
                  </a:lnTo>
                  <a:lnTo>
                    <a:pt x="95967" y="9303"/>
                  </a:lnTo>
                  <a:lnTo>
                    <a:pt x="89561" y="14130"/>
                  </a:lnTo>
                  <a:lnTo>
                    <a:pt x="84997" y="16500"/>
                  </a:lnTo>
                  <a:lnTo>
                    <a:pt x="79293" y="18606"/>
                  </a:lnTo>
                  <a:lnTo>
                    <a:pt x="74334" y="20712"/>
                  </a:lnTo>
                  <a:lnTo>
                    <a:pt x="67620" y="23082"/>
                  </a:lnTo>
                  <a:lnTo>
                    <a:pt x="63364" y="24618"/>
                  </a:lnTo>
                  <a:lnTo>
                    <a:pt x="59151" y="25539"/>
                  </a:lnTo>
                  <a:lnTo>
                    <a:pt x="59108" y="25539"/>
                  </a:lnTo>
                  <a:lnTo>
                    <a:pt x="54017" y="27294"/>
                  </a:lnTo>
                  <a:lnTo>
                    <a:pt x="48664" y="28786"/>
                  </a:lnTo>
                  <a:lnTo>
                    <a:pt x="43662" y="30629"/>
                  </a:lnTo>
                  <a:lnTo>
                    <a:pt x="39010" y="31419"/>
                  </a:lnTo>
                  <a:lnTo>
                    <a:pt x="33920" y="32604"/>
                  </a:lnTo>
                  <a:lnTo>
                    <a:pt x="29795" y="32736"/>
                  </a:lnTo>
                  <a:lnTo>
                    <a:pt x="29708" y="32779"/>
                  </a:lnTo>
                  <a:lnTo>
                    <a:pt x="23169" y="35588"/>
                  </a:lnTo>
                  <a:lnTo>
                    <a:pt x="17509" y="37826"/>
                  </a:lnTo>
                  <a:lnTo>
                    <a:pt x="13603" y="37870"/>
                  </a:lnTo>
                  <a:lnTo>
                    <a:pt x="11892" y="36509"/>
                  </a:lnTo>
                  <a:lnTo>
                    <a:pt x="11848" y="36509"/>
                  </a:lnTo>
                  <a:lnTo>
                    <a:pt x="9786" y="35632"/>
                  </a:lnTo>
                  <a:lnTo>
                    <a:pt x="9742" y="35588"/>
                  </a:lnTo>
                  <a:lnTo>
                    <a:pt x="9654" y="35632"/>
                  </a:lnTo>
                  <a:lnTo>
                    <a:pt x="9610" y="35675"/>
                  </a:lnTo>
                  <a:lnTo>
                    <a:pt x="9566" y="35719"/>
                  </a:lnTo>
                  <a:lnTo>
                    <a:pt x="6802" y="42082"/>
                  </a:lnTo>
                  <a:lnTo>
                    <a:pt x="6802" y="42170"/>
                  </a:lnTo>
                  <a:lnTo>
                    <a:pt x="8338" y="50156"/>
                  </a:lnTo>
                  <a:lnTo>
                    <a:pt x="8864" y="55334"/>
                  </a:lnTo>
                  <a:lnTo>
                    <a:pt x="9479" y="61565"/>
                  </a:lnTo>
                  <a:lnTo>
                    <a:pt x="7285" y="64022"/>
                  </a:lnTo>
                  <a:lnTo>
                    <a:pt x="7241" y="64110"/>
                  </a:lnTo>
                  <a:lnTo>
                    <a:pt x="6758" y="67796"/>
                  </a:lnTo>
                  <a:lnTo>
                    <a:pt x="5266" y="69419"/>
                  </a:lnTo>
                  <a:lnTo>
                    <a:pt x="5222" y="69507"/>
                  </a:lnTo>
                  <a:lnTo>
                    <a:pt x="4432" y="72316"/>
                  </a:lnTo>
                  <a:lnTo>
                    <a:pt x="2984" y="76002"/>
                  </a:lnTo>
                  <a:lnTo>
                    <a:pt x="1756" y="79380"/>
                  </a:lnTo>
                  <a:lnTo>
                    <a:pt x="571" y="82540"/>
                  </a:lnTo>
                  <a:lnTo>
                    <a:pt x="44" y="86182"/>
                  </a:lnTo>
                  <a:lnTo>
                    <a:pt x="1" y="89341"/>
                  </a:lnTo>
                  <a:lnTo>
                    <a:pt x="132" y="92281"/>
                  </a:lnTo>
                  <a:lnTo>
                    <a:pt x="132" y="92369"/>
                  </a:lnTo>
                  <a:lnTo>
                    <a:pt x="176" y="92413"/>
                  </a:lnTo>
                  <a:lnTo>
                    <a:pt x="220" y="92457"/>
                  </a:lnTo>
                  <a:lnTo>
                    <a:pt x="395" y="92457"/>
                  </a:lnTo>
                  <a:lnTo>
                    <a:pt x="439" y="92413"/>
                  </a:lnTo>
                  <a:lnTo>
                    <a:pt x="483" y="92369"/>
                  </a:lnTo>
                  <a:lnTo>
                    <a:pt x="483" y="92281"/>
                  </a:lnTo>
                  <a:lnTo>
                    <a:pt x="352" y="89341"/>
                  </a:lnTo>
                  <a:lnTo>
                    <a:pt x="395" y="86226"/>
                  </a:lnTo>
                  <a:lnTo>
                    <a:pt x="922" y="82627"/>
                  </a:lnTo>
                  <a:lnTo>
                    <a:pt x="2063" y="79512"/>
                  </a:lnTo>
                  <a:lnTo>
                    <a:pt x="3335" y="76089"/>
                  </a:lnTo>
                  <a:lnTo>
                    <a:pt x="4740" y="72447"/>
                  </a:lnTo>
                  <a:lnTo>
                    <a:pt x="5529" y="69639"/>
                  </a:lnTo>
                  <a:lnTo>
                    <a:pt x="7065" y="68015"/>
                  </a:lnTo>
                  <a:lnTo>
                    <a:pt x="7109" y="67884"/>
                  </a:lnTo>
                  <a:lnTo>
                    <a:pt x="7592" y="64198"/>
                  </a:lnTo>
                  <a:lnTo>
                    <a:pt x="9786" y="61740"/>
                  </a:lnTo>
                  <a:lnTo>
                    <a:pt x="9830" y="61697"/>
                  </a:lnTo>
                  <a:lnTo>
                    <a:pt x="9830" y="61609"/>
                  </a:lnTo>
                  <a:lnTo>
                    <a:pt x="9215" y="55290"/>
                  </a:lnTo>
                  <a:lnTo>
                    <a:pt x="8689" y="50112"/>
                  </a:lnTo>
                  <a:lnTo>
                    <a:pt x="7153" y="42170"/>
                  </a:lnTo>
                  <a:lnTo>
                    <a:pt x="9830" y="36027"/>
                  </a:lnTo>
                  <a:lnTo>
                    <a:pt x="11717" y="36816"/>
                  </a:lnTo>
                  <a:lnTo>
                    <a:pt x="13428" y="38177"/>
                  </a:lnTo>
                  <a:lnTo>
                    <a:pt x="13560" y="38221"/>
                  </a:lnTo>
                  <a:lnTo>
                    <a:pt x="17553" y="38177"/>
                  </a:lnTo>
                  <a:lnTo>
                    <a:pt x="17597" y="38133"/>
                  </a:lnTo>
                  <a:lnTo>
                    <a:pt x="23301" y="35895"/>
                  </a:lnTo>
                  <a:lnTo>
                    <a:pt x="29839" y="33087"/>
                  </a:lnTo>
                  <a:lnTo>
                    <a:pt x="33964" y="32955"/>
                  </a:lnTo>
                  <a:lnTo>
                    <a:pt x="34008" y="32955"/>
                  </a:lnTo>
                  <a:lnTo>
                    <a:pt x="39098" y="31726"/>
                  </a:lnTo>
                  <a:lnTo>
                    <a:pt x="43749" y="30980"/>
                  </a:lnTo>
                  <a:lnTo>
                    <a:pt x="43793" y="30936"/>
                  </a:lnTo>
                  <a:lnTo>
                    <a:pt x="48752" y="29093"/>
                  </a:lnTo>
                  <a:lnTo>
                    <a:pt x="54105" y="27645"/>
                  </a:lnTo>
                  <a:lnTo>
                    <a:pt x="59239" y="25890"/>
                  </a:lnTo>
                  <a:lnTo>
                    <a:pt x="63452" y="24969"/>
                  </a:lnTo>
                  <a:lnTo>
                    <a:pt x="63496" y="24969"/>
                  </a:lnTo>
                  <a:lnTo>
                    <a:pt x="67752" y="23389"/>
                  </a:lnTo>
                  <a:lnTo>
                    <a:pt x="74466" y="21019"/>
                  </a:lnTo>
                  <a:lnTo>
                    <a:pt x="79424" y="18913"/>
                  </a:lnTo>
                  <a:lnTo>
                    <a:pt x="85129" y="16851"/>
                  </a:lnTo>
                  <a:lnTo>
                    <a:pt x="85129" y="16807"/>
                  </a:lnTo>
                  <a:lnTo>
                    <a:pt x="89736" y="14437"/>
                  </a:lnTo>
                  <a:lnTo>
                    <a:pt x="89780" y="14437"/>
                  </a:lnTo>
                  <a:lnTo>
                    <a:pt x="96187" y="9567"/>
                  </a:lnTo>
                  <a:lnTo>
                    <a:pt x="98644" y="7680"/>
                  </a:lnTo>
                  <a:lnTo>
                    <a:pt x="100487" y="7373"/>
                  </a:lnTo>
                  <a:lnTo>
                    <a:pt x="100575" y="7329"/>
                  </a:lnTo>
                  <a:lnTo>
                    <a:pt x="104436" y="3029"/>
                  </a:lnTo>
                  <a:lnTo>
                    <a:pt x="106674" y="352"/>
                  </a:lnTo>
                  <a:lnTo>
                    <a:pt x="112335" y="1712"/>
                  </a:lnTo>
                  <a:lnTo>
                    <a:pt x="112949" y="3555"/>
                  </a:lnTo>
                  <a:lnTo>
                    <a:pt x="116547" y="18343"/>
                  </a:lnTo>
                  <a:lnTo>
                    <a:pt x="116372" y="30410"/>
                  </a:lnTo>
                  <a:lnTo>
                    <a:pt x="116372" y="30454"/>
                  </a:lnTo>
                  <a:lnTo>
                    <a:pt x="118741" y="38396"/>
                  </a:lnTo>
                  <a:lnTo>
                    <a:pt x="117600" y="42214"/>
                  </a:lnTo>
                  <a:lnTo>
                    <a:pt x="116942" y="44890"/>
                  </a:lnTo>
                  <a:lnTo>
                    <a:pt x="116942" y="44934"/>
                  </a:lnTo>
                  <a:lnTo>
                    <a:pt x="116810" y="48225"/>
                  </a:lnTo>
                  <a:lnTo>
                    <a:pt x="116810" y="48313"/>
                  </a:lnTo>
                  <a:lnTo>
                    <a:pt x="119926" y="54939"/>
                  </a:lnTo>
                  <a:lnTo>
                    <a:pt x="119663" y="55948"/>
                  </a:lnTo>
                  <a:lnTo>
                    <a:pt x="118697" y="56475"/>
                  </a:lnTo>
                  <a:lnTo>
                    <a:pt x="118653" y="56475"/>
                  </a:lnTo>
                  <a:lnTo>
                    <a:pt x="115889" y="58537"/>
                  </a:lnTo>
                  <a:lnTo>
                    <a:pt x="113519" y="60468"/>
                  </a:lnTo>
                  <a:lnTo>
                    <a:pt x="109614" y="64154"/>
                  </a:lnTo>
                  <a:lnTo>
                    <a:pt x="109570" y="64198"/>
                  </a:lnTo>
                  <a:lnTo>
                    <a:pt x="104305" y="75519"/>
                  </a:lnTo>
                  <a:lnTo>
                    <a:pt x="100750" y="78634"/>
                  </a:lnTo>
                  <a:lnTo>
                    <a:pt x="98468" y="80784"/>
                  </a:lnTo>
                  <a:lnTo>
                    <a:pt x="91184" y="82935"/>
                  </a:lnTo>
                  <a:lnTo>
                    <a:pt x="87805" y="83417"/>
                  </a:lnTo>
                  <a:lnTo>
                    <a:pt x="87762" y="83417"/>
                  </a:lnTo>
                  <a:lnTo>
                    <a:pt x="84163" y="84470"/>
                  </a:lnTo>
                  <a:lnTo>
                    <a:pt x="84076" y="84514"/>
                  </a:lnTo>
                  <a:lnTo>
                    <a:pt x="82847" y="85962"/>
                  </a:lnTo>
                  <a:lnTo>
                    <a:pt x="82847" y="86006"/>
                  </a:lnTo>
                  <a:lnTo>
                    <a:pt x="81311" y="88858"/>
                  </a:lnTo>
                  <a:lnTo>
                    <a:pt x="78810" y="90965"/>
                  </a:lnTo>
                  <a:lnTo>
                    <a:pt x="74202" y="91886"/>
                  </a:lnTo>
                  <a:lnTo>
                    <a:pt x="74159" y="91886"/>
                  </a:lnTo>
                  <a:lnTo>
                    <a:pt x="70560" y="93905"/>
                  </a:lnTo>
                  <a:lnTo>
                    <a:pt x="70517" y="93992"/>
                  </a:lnTo>
                  <a:lnTo>
                    <a:pt x="68630" y="96669"/>
                  </a:lnTo>
                  <a:lnTo>
                    <a:pt x="65207" y="97196"/>
                  </a:lnTo>
                  <a:lnTo>
                    <a:pt x="63671" y="96932"/>
                  </a:lnTo>
                  <a:lnTo>
                    <a:pt x="62004" y="96932"/>
                  </a:lnTo>
                  <a:lnTo>
                    <a:pt x="58098" y="97942"/>
                  </a:lnTo>
                  <a:lnTo>
                    <a:pt x="52482" y="98995"/>
                  </a:lnTo>
                  <a:lnTo>
                    <a:pt x="51253" y="98819"/>
                  </a:lnTo>
                  <a:lnTo>
                    <a:pt x="48006" y="98380"/>
                  </a:lnTo>
                  <a:lnTo>
                    <a:pt x="44451" y="97547"/>
                  </a:lnTo>
                  <a:lnTo>
                    <a:pt x="43398" y="95923"/>
                  </a:lnTo>
                  <a:lnTo>
                    <a:pt x="41160" y="93115"/>
                  </a:lnTo>
                  <a:lnTo>
                    <a:pt x="41160" y="92325"/>
                  </a:lnTo>
                  <a:lnTo>
                    <a:pt x="41160" y="90833"/>
                  </a:lnTo>
                  <a:lnTo>
                    <a:pt x="42038" y="88990"/>
                  </a:lnTo>
                  <a:lnTo>
                    <a:pt x="43618" y="86972"/>
                  </a:lnTo>
                  <a:lnTo>
                    <a:pt x="46646" y="85348"/>
                  </a:lnTo>
                  <a:lnTo>
                    <a:pt x="46689" y="85304"/>
                  </a:lnTo>
                  <a:lnTo>
                    <a:pt x="47216" y="84427"/>
                  </a:lnTo>
                  <a:lnTo>
                    <a:pt x="47216" y="84383"/>
                  </a:lnTo>
                  <a:lnTo>
                    <a:pt x="48006" y="82627"/>
                  </a:lnTo>
                  <a:lnTo>
                    <a:pt x="49015" y="80916"/>
                  </a:lnTo>
                  <a:lnTo>
                    <a:pt x="50551" y="78854"/>
                  </a:lnTo>
                  <a:lnTo>
                    <a:pt x="51297" y="77493"/>
                  </a:lnTo>
                  <a:lnTo>
                    <a:pt x="51297" y="77450"/>
                  </a:lnTo>
                  <a:lnTo>
                    <a:pt x="51428" y="76528"/>
                  </a:lnTo>
                  <a:lnTo>
                    <a:pt x="51428" y="76484"/>
                  </a:lnTo>
                  <a:lnTo>
                    <a:pt x="51341" y="75036"/>
                  </a:lnTo>
                  <a:lnTo>
                    <a:pt x="52043" y="70692"/>
                  </a:lnTo>
                  <a:lnTo>
                    <a:pt x="55685" y="63847"/>
                  </a:lnTo>
                  <a:lnTo>
                    <a:pt x="58405" y="60029"/>
                  </a:lnTo>
                  <a:lnTo>
                    <a:pt x="61214" y="58318"/>
                  </a:lnTo>
                  <a:lnTo>
                    <a:pt x="65163" y="56563"/>
                  </a:lnTo>
                  <a:lnTo>
                    <a:pt x="65207" y="56519"/>
                  </a:lnTo>
                  <a:lnTo>
                    <a:pt x="68761" y="52789"/>
                  </a:lnTo>
                  <a:lnTo>
                    <a:pt x="77845" y="45768"/>
                  </a:lnTo>
                  <a:lnTo>
                    <a:pt x="82452" y="41950"/>
                  </a:lnTo>
                  <a:lnTo>
                    <a:pt x="89122" y="38308"/>
                  </a:lnTo>
                  <a:lnTo>
                    <a:pt x="93554" y="38089"/>
                  </a:lnTo>
                  <a:lnTo>
                    <a:pt x="93598" y="38045"/>
                  </a:lnTo>
                  <a:lnTo>
                    <a:pt x="105709" y="31726"/>
                  </a:lnTo>
                  <a:lnTo>
                    <a:pt x="105796" y="31682"/>
                  </a:lnTo>
                  <a:lnTo>
                    <a:pt x="105796" y="31595"/>
                  </a:lnTo>
                  <a:lnTo>
                    <a:pt x="106455" y="27821"/>
                  </a:lnTo>
                  <a:lnTo>
                    <a:pt x="106455" y="27777"/>
                  </a:lnTo>
                  <a:lnTo>
                    <a:pt x="106235" y="24705"/>
                  </a:lnTo>
                  <a:lnTo>
                    <a:pt x="106411" y="21546"/>
                  </a:lnTo>
                  <a:lnTo>
                    <a:pt x="106367" y="21414"/>
                  </a:lnTo>
                  <a:lnTo>
                    <a:pt x="104875" y="19396"/>
                  </a:lnTo>
                  <a:lnTo>
                    <a:pt x="104787" y="19308"/>
                  </a:lnTo>
                  <a:lnTo>
                    <a:pt x="100575" y="17992"/>
                  </a:lnTo>
                  <a:lnTo>
                    <a:pt x="99127" y="17421"/>
                  </a:lnTo>
                  <a:lnTo>
                    <a:pt x="95090" y="15842"/>
                  </a:lnTo>
                  <a:lnTo>
                    <a:pt x="94914" y="15842"/>
                  </a:lnTo>
                  <a:lnTo>
                    <a:pt x="91448" y="18343"/>
                  </a:lnTo>
                  <a:lnTo>
                    <a:pt x="83461" y="23916"/>
                  </a:lnTo>
                  <a:lnTo>
                    <a:pt x="79688" y="25100"/>
                  </a:lnTo>
                  <a:lnTo>
                    <a:pt x="76353" y="24662"/>
                  </a:lnTo>
                  <a:lnTo>
                    <a:pt x="76265" y="24705"/>
                  </a:lnTo>
                  <a:lnTo>
                    <a:pt x="70824" y="26724"/>
                  </a:lnTo>
                  <a:lnTo>
                    <a:pt x="65119" y="28655"/>
                  </a:lnTo>
                  <a:lnTo>
                    <a:pt x="61126" y="30103"/>
                  </a:lnTo>
                  <a:lnTo>
                    <a:pt x="56519" y="31726"/>
                  </a:lnTo>
                  <a:lnTo>
                    <a:pt x="51428" y="33569"/>
                  </a:lnTo>
                  <a:lnTo>
                    <a:pt x="47435" y="35017"/>
                  </a:lnTo>
                  <a:lnTo>
                    <a:pt x="47391" y="35017"/>
                  </a:lnTo>
                  <a:lnTo>
                    <a:pt x="42784" y="37431"/>
                  </a:lnTo>
                  <a:lnTo>
                    <a:pt x="38923" y="38572"/>
                  </a:lnTo>
                  <a:lnTo>
                    <a:pt x="35237" y="39756"/>
                  </a:lnTo>
                  <a:lnTo>
                    <a:pt x="31594" y="40678"/>
                  </a:lnTo>
                  <a:lnTo>
                    <a:pt x="31551" y="40722"/>
                  </a:lnTo>
                  <a:lnTo>
                    <a:pt x="27382" y="43530"/>
                  </a:lnTo>
                  <a:lnTo>
                    <a:pt x="27338" y="43574"/>
                  </a:lnTo>
                  <a:lnTo>
                    <a:pt x="24354" y="47435"/>
                  </a:lnTo>
                  <a:lnTo>
                    <a:pt x="24354" y="47479"/>
                  </a:lnTo>
                  <a:lnTo>
                    <a:pt x="22731" y="50507"/>
                  </a:lnTo>
                  <a:lnTo>
                    <a:pt x="21590" y="53491"/>
                  </a:lnTo>
                  <a:lnTo>
                    <a:pt x="19659" y="56255"/>
                  </a:lnTo>
                  <a:lnTo>
                    <a:pt x="19615" y="56299"/>
                  </a:lnTo>
                  <a:lnTo>
                    <a:pt x="18167" y="68937"/>
                  </a:lnTo>
                  <a:lnTo>
                    <a:pt x="18562" y="76133"/>
                  </a:lnTo>
                  <a:lnTo>
                    <a:pt x="18211" y="77976"/>
                  </a:lnTo>
                  <a:lnTo>
                    <a:pt x="17553" y="80258"/>
                  </a:lnTo>
                  <a:lnTo>
                    <a:pt x="16368" y="81969"/>
                  </a:lnTo>
                  <a:lnTo>
                    <a:pt x="14920" y="83988"/>
                  </a:lnTo>
                  <a:lnTo>
                    <a:pt x="13428" y="84514"/>
                  </a:lnTo>
                  <a:lnTo>
                    <a:pt x="13340" y="84558"/>
                  </a:lnTo>
                  <a:lnTo>
                    <a:pt x="13296" y="84646"/>
                  </a:lnTo>
                  <a:lnTo>
                    <a:pt x="12331" y="86796"/>
                  </a:lnTo>
                  <a:lnTo>
                    <a:pt x="11717" y="89209"/>
                  </a:lnTo>
                  <a:lnTo>
                    <a:pt x="11717" y="89253"/>
                  </a:lnTo>
                  <a:lnTo>
                    <a:pt x="12419" y="95528"/>
                  </a:lnTo>
                  <a:lnTo>
                    <a:pt x="13560" y="102461"/>
                  </a:lnTo>
                  <a:lnTo>
                    <a:pt x="13603" y="102593"/>
                  </a:lnTo>
                  <a:lnTo>
                    <a:pt x="13735" y="102637"/>
                  </a:lnTo>
                  <a:lnTo>
                    <a:pt x="13823" y="102593"/>
                  </a:lnTo>
                  <a:lnTo>
                    <a:pt x="13867" y="102549"/>
                  </a:lnTo>
                  <a:lnTo>
                    <a:pt x="13911" y="102505"/>
                  </a:lnTo>
                  <a:lnTo>
                    <a:pt x="13911" y="102417"/>
                  </a:lnTo>
                  <a:lnTo>
                    <a:pt x="12770" y="95484"/>
                  </a:lnTo>
                  <a:lnTo>
                    <a:pt x="12068" y="89253"/>
                  </a:lnTo>
                  <a:lnTo>
                    <a:pt x="12682" y="86928"/>
                  </a:lnTo>
                  <a:lnTo>
                    <a:pt x="13603" y="84821"/>
                  </a:lnTo>
                  <a:lnTo>
                    <a:pt x="15095" y="84295"/>
                  </a:lnTo>
                  <a:lnTo>
                    <a:pt x="15183" y="84207"/>
                  </a:lnTo>
                  <a:lnTo>
                    <a:pt x="16675" y="82189"/>
                  </a:lnTo>
                  <a:lnTo>
                    <a:pt x="17860" y="80433"/>
                  </a:lnTo>
                  <a:lnTo>
                    <a:pt x="17860" y="80390"/>
                  </a:lnTo>
                  <a:lnTo>
                    <a:pt x="18562" y="78064"/>
                  </a:lnTo>
                  <a:lnTo>
                    <a:pt x="18913" y="76221"/>
                  </a:lnTo>
                  <a:lnTo>
                    <a:pt x="18913" y="76133"/>
                  </a:lnTo>
                  <a:lnTo>
                    <a:pt x="18518" y="68937"/>
                  </a:lnTo>
                  <a:lnTo>
                    <a:pt x="19966" y="56387"/>
                  </a:lnTo>
                  <a:lnTo>
                    <a:pt x="21853" y="53666"/>
                  </a:lnTo>
                  <a:lnTo>
                    <a:pt x="21897" y="53623"/>
                  </a:lnTo>
                  <a:lnTo>
                    <a:pt x="23082" y="50683"/>
                  </a:lnTo>
                  <a:lnTo>
                    <a:pt x="24661" y="47655"/>
                  </a:lnTo>
                  <a:lnTo>
                    <a:pt x="27601" y="43793"/>
                  </a:lnTo>
                  <a:lnTo>
                    <a:pt x="31682" y="41029"/>
                  </a:lnTo>
                  <a:lnTo>
                    <a:pt x="35324" y="40107"/>
                  </a:lnTo>
                  <a:lnTo>
                    <a:pt x="39054" y="38879"/>
                  </a:lnTo>
                  <a:lnTo>
                    <a:pt x="42872" y="37782"/>
                  </a:lnTo>
                  <a:lnTo>
                    <a:pt x="42916" y="37782"/>
                  </a:lnTo>
                  <a:lnTo>
                    <a:pt x="47567" y="35324"/>
                  </a:lnTo>
                  <a:lnTo>
                    <a:pt x="51560" y="33920"/>
                  </a:lnTo>
                  <a:lnTo>
                    <a:pt x="56650" y="32077"/>
                  </a:lnTo>
                  <a:lnTo>
                    <a:pt x="61214" y="30454"/>
                  </a:lnTo>
                  <a:lnTo>
                    <a:pt x="65251" y="28962"/>
                  </a:lnTo>
                  <a:lnTo>
                    <a:pt x="70911" y="27075"/>
                  </a:lnTo>
                  <a:lnTo>
                    <a:pt x="76353" y="25013"/>
                  </a:lnTo>
                  <a:lnTo>
                    <a:pt x="79644" y="25451"/>
                  </a:lnTo>
                  <a:lnTo>
                    <a:pt x="79731" y="25451"/>
                  </a:lnTo>
                  <a:lnTo>
                    <a:pt x="83593" y="24223"/>
                  </a:lnTo>
                  <a:lnTo>
                    <a:pt x="83681" y="24223"/>
                  </a:lnTo>
                  <a:lnTo>
                    <a:pt x="91623" y="18606"/>
                  </a:lnTo>
                  <a:lnTo>
                    <a:pt x="95046" y="16193"/>
                  </a:lnTo>
                  <a:lnTo>
                    <a:pt x="98995" y="17728"/>
                  </a:lnTo>
                  <a:lnTo>
                    <a:pt x="100443" y="18343"/>
                  </a:lnTo>
                  <a:lnTo>
                    <a:pt x="104656" y="19659"/>
                  </a:lnTo>
                  <a:lnTo>
                    <a:pt x="106060" y="21590"/>
                  </a:lnTo>
                  <a:lnTo>
                    <a:pt x="105884" y="24662"/>
                  </a:lnTo>
                  <a:lnTo>
                    <a:pt x="105884" y="24705"/>
                  </a:lnTo>
                  <a:lnTo>
                    <a:pt x="106104" y="27777"/>
                  </a:lnTo>
                  <a:lnTo>
                    <a:pt x="105489" y="31463"/>
                  </a:lnTo>
                  <a:lnTo>
                    <a:pt x="93466" y="37738"/>
                  </a:lnTo>
                  <a:lnTo>
                    <a:pt x="89078" y="37957"/>
                  </a:lnTo>
                  <a:lnTo>
                    <a:pt x="88990" y="37957"/>
                  </a:lnTo>
                  <a:lnTo>
                    <a:pt x="82277" y="41643"/>
                  </a:lnTo>
                  <a:lnTo>
                    <a:pt x="82233" y="41643"/>
                  </a:lnTo>
                  <a:lnTo>
                    <a:pt x="77625" y="45505"/>
                  </a:lnTo>
                  <a:lnTo>
                    <a:pt x="68542" y="52526"/>
                  </a:lnTo>
                  <a:lnTo>
                    <a:pt x="68498" y="52569"/>
                  </a:lnTo>
                  <a:lnTo>
                    <a:pt x="64988" y="56255"/>
                  </a:lnTo>
                  <a:lnTo>
                    <a:pt x="61082" y="58011"/>
                  </a:lnTo>
                  <a:lnTo>
                    <a:pt x="61038" y="58011"/>
                  </a:lnTo>
                  <a:lnTo>
                    <a:pt x="58186" y="59766"/>
                  </a:lnTo>
                  <a:lnTo>
                    <a:pt x="58142" y="59810"/>
                  </a:lnTo>
                  <a:lnTo>
                    <a:pt x="55378" y="63627"/>
                  </a:lnTo>
                  <a:lnTo>
                    <a:pt x="55378" y="63671"/>
                  </a:lnTo>
                  <a:lnTo>
                    <a:pt x="51736" y="70516"/>
                  </a:lnTo>
                  <a:lnTo>
                    <a:pt x="51692" y="70604"/>
                  </a:lnTo>
                  <a:lnTo>
                    <a:pt x="50990" y="74992"/>
                  </a:lnTo>
                  <a:lnTo>
                    <a:pt x="50990" y="75036"/>
                  </a:lnTo>
                  <a:lnTo>
                    <a:pt x="51077" y="76484"/>
                  </a:lnTo>
                  <a:lnTo>
                    <a:pt x="50946" y="77362"/>
                  </a:lnTo>
                  <a:lnTo>
                    <a:pt x="50244" y="78678"/>
                  </a:lnTo>
                  <a:lnTo>
                    <a:pt x="48708" y="80697"/>
                  </a:lnTo>
                  <a:lnTo>
                    <a:pt x="47699" y="82452"/>
                  </a:lnTo>
                  <a:lnTo>
                    <a:pt x="47699" y="82496"/>
                  </a:lnTo>
                  <a:lnTo>
                    <a:pt x="46909" y="84251"/>
                  </a:lnTo>
                  <a:lnTo>
                    <a:pt x="46426" y="85085"/>
                  </a:lnTo>
                  <a:lnTo>
                    <a:pt x="43442" y="86664"/>
                  </a:lnTo>
                  <a:lnTo>
                    <a:pt x="43354" y="86708"/>
                  </a:lnTo>
                  <a:lnTo>
                    <a:pt x="41775" y="88771"/>
                  </a:lnTo>
                  <a:lnTo>
                    <a:pt x="41731" y="88815"/>
                  </a:lnTo>
                  <a:lnTo>
                    <a:pt x="40809" y="90701"/>
                  </a:lnTo>
                  <a:lnTo>
                    <a:pt x="40809" y="90789"/>
                  </a:lnTo>
                  <a:lnTo>
                    <a:pt x="40809" y="92325"/>
                  </a:lnTo>
                  <a:lnTo>
                    <a:pt x="40809" y="93203"/>
                  </a:lnTo>
                  <a:lnTo>
                    <a:pt x="40853" y="93290"/>
                  </a:lnTo>
                  <a:lnTo>
                    <a:pt x="43091" y="96143"/>
                  </a:lnTo>
                  <a:lnTo>
                    <a:pt x="44188" y="97810"/>
                  </a:lnTo>
                  <a:lnTo>
                    <a:pt x="44276" y="97898"/>
                  </a:lnTo>
                  <a:lnTo>
                    <a:pt x="47918" y="98732"/>
                  </a:lnTo>
                  <a:lnTo>
                    <a:pt x="51209" y="99170"/>
                  </a:lnTo>
                  <a:lnTo>
                    <a:pt x="52438" y="99346"/>
                  </a:lnTo>
                  <a:lnTo>
                    <a:pt x="52482" y="99346"/>
                  </a:lnTo>
                  <a:lnTo>
                    <a:pt x="58186" y="98293"/>
                  </a:lnTo>
                  <a:lnTo>
                    <a:pt x="62091" y="97283"/>
                  </a:lnTo>
                  <a:lnTo>
                    <a:pt x="63627" y="97283"/>
                  </a:lnTo>
                  <a:lnTo>
                    <a:pt x="65163" y="97547"/>
                  </a:lnTo>
                  <a:lnTo>
                    <a:pt x="65251" y="97547"/>
                  </a:lnTo>
                  <a:lnTo>
                    <a:pt x="68761" y="96976"/>
                  </a:lnTo>
                  <a:lnTo>
                    <a:pt x="68805" y="96976"/>
                  </a:lnTo>
                  <a:lnTo>
                    <a:pt x="68893" y="96932"/>
                  </a:lnTo>
                  <a:lnTo>
                    <a:pt x="70780" y="94212"/>
                  </a:lnTo>
                  <a:lnTo>
                    <a:pt x="74334" y="92193"/>
                  </a:lnTo>
                  <a:lnTo>
                    <a:pt x="78942" y="91316"/>
                  </a:lnTo>
                  <a:lnTo>
                    <a:pt x="79029" y="91272"/>
                  </a:lnTo>
                  <a:lnTo>
                    <a:pt x="81574" y="89122"/>
                  </a:lnTo>
                  <a:lnTo>
                    <a:pt x="81618" y="89034"/>
                  </a:lnTo>
                  <a:lnTo>
                    <a:pt x="83110" y="86182"/>
                  </a:lnTo>
                  <a:lnTo>
                    <a:pt x="84295" y="84778"/>
                  </a:lnTo>
                  <a:lnTo>
                    <a:pt x="87849" y="83724"/>
                  </a:lnTo>
                  <a:lnTo>
                    <a:pt x="91228" y="83286"/>
                  </a:lnTo>
                  <a:lnTo>
                    <a:pt x="91272" y="83286"/>
                  </a:lnTo>
                  <a:lnTo>
                    <a:pt x="98600" y="81136"/>
                  </a:lnTo>
                  <a:lnTo>
                    <a:pt x="98644" y="81092"/>
                  </a:lnTo>
                  <a:lnTo>
                    <a:pt x="100970" y="78854"/>
                  </a:lnTo>
                  <a:lnTo>
                    <a:pt x="104568" y="75782"/>
                  </a:lnTo>
                  <a:lnTo>
                    <a:pt x="104612" y="75738"/>
                  </a:lnTo>
                  <a:lnTo>
                    <a:pt x="109877" y="64373"/>
                  </a:lnTo>
                  <a:lnTo>
                    <a:pt x="113739" y="60731"/>
                  </a:lnTo>
                  <a:lnTo>
                    <a:pt x="116065" y="58800"/>
                  </a:lnTo>
                  <a:lnTo>
                    <a:pt x="118873" y="56782"/>
                  </a:lnTo>
                  <a:lnTo>
                    <a:pt x="119882" y="56255"/>
                  </a:lnTo>
                  <a:lnTo>
                    <a:pt x="119926" y="56211"/>
                  </a:lnTo>
                  <a:lnTo>
                    <a:pt x="119970" y="56124"/>
                  </a:lnTo>
                  <a:lnTo>
                    <a:pt x="120277" y="54983"/>
                  </a:lnTo>
                  <a:lnTo>
                    <a:pt x="120277" y="54851"/>
                  </a:lnTo>
                  <a:lnTo>
                    <a:pt x="117162" y="48225"/>
                  </a:lnTo>
                  <a:lnTo>
                    <a:pt x="117293" y="44978"/>
                  </a:lnTo>
                  <a:lnTo>
                    <a:pt x="117907" y="42301"/>
                  </a:lnTo>
                  <a:lnTo>
                    <a:pt x="119092" y="38484"/>
                  </a:lnTo>
                  <a:lnTo>
                    <a:pt x="119092" y="38352"/>
                  </a:lnTo>
                  <a:lnTo>
                    <a:pt x="116723" y="30366"/>
                  </a:lnTo>
                  <a:lnTo>
                    <a:pt x="116898" y="18343"/>
                  </a:lnTo>
                  <a:lnTo>
                    <a:pt x="116898" y="18299"/>
                  </a:lnTo>
                  <a:lnTo>
                    <a:pt x="113256" y="3423"/>
                  </a:lnTo>
                  <a:lnTo>
                    <a:pt x="112598" y="1493"/>
                  </a:lnTo>
                  <a:lnTo>
                    <a:pt x="112554" y="1449"/>
                  </a:lnTo>
                  <a:lnTo>
                    <a:pt x="112510" y="1405"/>
                  </a:lnTo>
                  <a:lnTo>
                    <a:pt x="106674" y="1"/>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3" name="Google Shape;5033;p91"/>
            <p:cNvSpPr/>
            <p:nvPr/>
          </p:nvSpPr>
          <p:spPr>
            <a:xfrm>
              <a:off x="1260525" y="3161900"/>
              <a:ext cx="125100" cy="1464550"/>
            </a:xfrm>
            <a:custGeom>
              <a:rect b="b" l="l" r="r" t="t"/>
              <a:pathLst>
                <a:path extrusionOk="0" h="58582" w="5004">
                  <a:moveTo>
                    <a:pt x="2195" y="1"/>
                  </a:moveTo>
                  <a:lnTo>
                    <a:pt x="2107" y="45"/>
                  </a:lnTo>
                  <a:lnTo>
                    <a:pt x="2063" y="89"/>
                  </a:lnTo>
                  <a:lnTo>
                    <a:pt x="2019" y="132"/>
                  </a:lnTo>
                  <a:lnTo>
                    <a:pt x="2019" y="264"/>
                  </a:lnTo>
                  <a:lnTo>
                    <a:pt x="2019" y="308"/>
                  </a:lnTo>
                  <a:lnTo>
                    <a:pt x="2721" y="3029"/>
                  </a:lnTo>
                  <a:lnTo>
                    <a:pt x="3336" y="5837"/>
                  </a:lnTo>
                  <a:lnTo>
                    <a:pt x="4257" y="9479"/>
                  </a:lnTo>
                  <a:lnTo>
                    <a:pt x="4564" y="11761"/>
                  </a:lnTo>
                  <a:lnTo>
                    <a:pt x="4652" y="14437"/>
                  </a:lnTo>
                  <a:lnTo>
                    <a:pt x="4520" y="17070"/>
                  </a:lnTo>
                  <a:lnTo>
                    <a:pt x="4389" y="19220"/>
                  </a:lnTo>
                  <a:lnTo>
                    <a:pt x="4301" y="20581"/>
                  </a:lnTo>
                  <a:lnTo>
                    <a:pt x="3994" y="24223"/>
                  </a:lnTo>
                  <a:lnTo>
                    <a:pt x="3994" y="24267"/>
                  </a:lnTo>
                  <a:lnTo>
                    <a:pt x="4038" y="26548"/>
                  </a:lnTo>
                  <a:lnTo>
                    <a:pt x="3599" y="30936"/>
                  </a:lnTo>
                  <a:lnTo>
                    <a:pt x="3248" y="33657"/>
                  </a:lnTo>
                  <a:lnTo>
                    <a:pt x="2897" y="36070"/>
                  </a:lnTo>
                  <a:lnTo>
                    <a:pt x="2414" y="38615"/>
                  </a:lnTo>
                  <a:lnTo>
                    <a:pt x="1800" y="40634"/>
                  </a:lnTo>
                  <a:lnTo>
                    <a:pt x="132" y="46689"/>
                  </a:lnTo>
                  <a:lnTo>
                    <a:pt x="1" y="49015"/>
                  </a:lnTo>
                  <a:lnTo>
                    <a:pt x="1" y="50463"/>
                  </a:lnTo>
                  <a:lnTo>
                    <a:pt x="1" y="50507"/>
                  </a:lnTo>
                  <a:lnTo>
                    <a:pt x="527" y="52789"/>
                  </a:lnTo>
                  <a:lnTo>
                    <a:pt x="1317" y="55509"/>
                  </a:lnTo>
                  <a:lnTo>
                    <a:pt x="2107" y="57528"/>
                  </a:lnTo>
                  <a:lnTo>
                    <a:pt x="2151" y="57572"/>
                  </a:lnTo>
                  <a:lnTo>
                    <a:pt x="2809" y="58537"/>
                  </a:lnTo>
                  <a:lnTo>
                    <a:pt x="2897" y="58581"/>
                  </a:lnTo>
                  <a:lnTo>
                    <a:pt x="2941" y="58581"/>
                  </a:lnTo>
                  <a:lnTo>
                    <a:pt x="3072" y="58537"/>
                  </a:lnTo>
                  <a:lnTo>
                    <a:pt x="3116" y="58493"/>
                  </a:lnTo>
                  <a:lnTo>
                    <a:pt x="3116" y="58449"/>
                  </a:lnTo>
                  <a:lnTo>
                    <a:pt x="3116" y="58362"/>
                  </a:lnTo>
                  <a:lnTo>
                    <a:pt x="3116" y="58318"/>
                  </a:lnTo>
                  <a:lnTo>
                    <a:pt x="2458" y="57396"/>
                  </a:lnTo>
                  <a:lnTo>
                    <a:pt x="1668" y="55378"/>
                  </a:lnTo>
                  <a:lnTo>
                    <a:pt x="878" y="52701"/>
                  </a:lnTo>
                  <a:lnTo>
                    <a:pt x="352" y="50419"/>
                  </a:lnTo>
                  <a:lnTo>
                    <a:pt x="352" y="49015"/>
                  </a:lnTo>
                  <a:lnTo>
                    <a:pt x="483" y="46733"/>
                  </a:lnTo>
                  <a:lnTo>
                    <a:pt x="2107" y="40722"/>
                  </a:lnTo>
                  <a:lnTo>
                    <a:pt x="2765" y="38703"/>
                  </a:lnTo>
                  <a:lnTo>
                    <a:pt x="2765" y="38659"/>
                  </a:lnTo>
                  <a:lnTo>
                    <a:pt x="3248" y="36158"/>
                  </a:lnTo>
                  <a:lnTo>
                    <a:pt x="3599" y="33701"/>
                  </a:lnTo>
                  <a:lnTo>
                    <a:pt x="3950" y="30936"/>
                  </a:lnTo>
                  <a:lnTo>
                    <a:pt x="4389" y="26548"/>
                  </a:lnTo>
                  <a:lnTo>
                    <a:pt x="4345" y="24267"/>
                  </a:lnTo>
                  <a:lnTo>
                    <a:pt x="4652" y="20581"/>
                  </a:lnTo>
                  <a:lnTo>
                    <a:pt x="4740" y="19264"/>
                  </a:lnTo>
                  <a:lnTo>
                    <a:pt x="4871" y="17114"/>
                  </a:lnTo>
                  <a:lnTo>
                    <a:pt x="5003" y="14437"/>
                  </a:lnTo>
                  <a:lnTo>
                    <a:pt x="4915" y="11717"/>
                  </a:lnTo>
                  <a:lnTo>
                    <a:pt x="4608" y="9391"/>
                  </a:lnTo>
                  <a:lnTo>
                    <a:pt x="3687" y="5749"/>
                  </a:lnTo>
                  <a:lnTo>
                    <a:pt x="3072" y="2941"/>
                  </a:lnTo>
                  <a:lnTo>
                    <a:pt x="2370" y="264"/>
                  </a:lnTo>
                  <a:lnTo>
                    <a:pt x="2370" y="220"/>
                  </a:lnTo>
                  <a:lnTo>
                    <a:pt x="2370" y="132"/>
                  </a:lnTo>
                  <a:lnTo>
                    <a:pt x="2370" y="89"/>
                  </a:lnTo>
                  <a:lnTo>
                    <a:pt x="2326" y="45"/>
                  </a:lnTo>
                  <a:lnTo>
                    <a:pt x="2239" y="1"/>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4" name="Google Shape;5034;p91"/>
            <p:cNvSpPr/>
            <p:nvPr/>
          </p:nvSpPr>
          <p:spPr>
            <a:xfrm>
              <a:off x="1226525" y="3169575"/>
              <a:ext cx="129475" cy="1510625"/>
            </a:xfrm>
            <a:custGeom>
              <a:rect b="b" l="l" r="r" t="t"/>
              <a:pathLst>
                <a:path extrusionOk="0" h="60425" w="5179">
                  <a:moveTo>
                    <a:pt x="2896" y="1"/>
                  </a:moveTo>
                  <a:lnTo>
                    <a:pt x="2853" y="45"/>
                  </a:lnTo>
                  <a:lnTo>
                    <a:pt x="2809" y="45"/>
                  </a:lnTo>
                  <a:lnTo>
                    <a:pt x="2765" y="133"/>
                  </a:lnTo>
                  <a:lnTo>
                    <a:pt x="2633" y="440"/>
                  </a:lnTo>
                  <a:lnTo>
                    <a:pt x="2633" y="528"/>
                  </a:lnTo>
                  <a:lnTo>
                    <a:pt x="3423" y="5047"/>
                  </a:lnTo>
                  <a:lnTo>
                    <a:pt x="4125" y="8031"/>
                  </a:lnTo>
                  <a:lnTo>
                    <a:pt x="4652" y="11059"/>
                  </a:lnTo>
                  <a:lnTo>
                    <a:pt x="4696" y="12902"/>
                  </a:lnTo>
                  <a:lnTo>
                    <a:pt x="4520" y="16368"/>
                  </a:lnTo>
                  <a:lnTo>
                    <a:pt x="4345" y="20274"/>
                  </a:lnTo>
                  <a:lnTo>
                    <a:pt x="4037" y="22731"/>
                  </a:lnTo>
                  <a:lnTo>
                    <a:pt x="3950" y="25057"/>
                  </a:lnTo>
                  <a:lnTo>
                    <a:pt x="4037" y="27338"/>
                  </a:lnTo>
                  <a:lnTo>
                    <a:pt x="3423" y="33526"/>
                  </a:lnTo>
                  <a:lnTo>
                    <a:pt x="2896" y="36904"/>
                  </a:lnTo>
                  <a:lnTo>
                    <a:pt x="2545" y="38265"/>
                  </a:lnTo>
                  <a:lnTo>
                    <a:pt x="1405" y="42521"/>
                  </a:lnTo>
                  <a:lnTo>
                    <a:pt x="1361" y="42521"/>
                  </a:lnTo>
                  <a:lnTo>
                    <a:pt x="966" y="45110"/>
                  </a:lnTo>
                  <a:lnTo>
                    <a:pt x="308" y="47260"/>
                  </a:lnTo>
                  <a:lnTo>
                    <a:pt x="0" y="48445"/>
                  </a:lnTo>
                  <a:lnTo>
                    <a:pt x="0" y="48533"/>
                  </a:lnTo>
                  <a:lnTo>
                    <a:pt x="264" y="50244"/>
                  </a:lnTo>
                  <a:lnTo>
                    <a:pt x="264" y="50288"/>
                  </a:lnTo>
                  <a:lnTo>
                    <a:pt x="1053" y="53316"/>
                  </a:lnTo>
                  <a:lnTo>
                    <a:pt x="1799" y="55597"/>
                  </a:lnTo>
                  <a:lnTo>
                    <a:pt x="2765" y="58230"/>
                  </a:lnTo>
                  <a:lnTo>
                    <a:pt x="2809" y="58274"/>
                  </a:lnTo>
                  <a:lnTo>
                    <a:pt x="3686" y="59459"/>
                  </a:lnTo>
                  <a:lnTo>
                    <a:pt x="3686" y="59503"/>
                  </a:lnTo>
                  <a:lnTo>
                    <a:pt x="4915" y="60380"/>
                  </a:lnTo>
                  <a:lnTo>
                    <a:pt x="5003" y="60424"/>
                  </a:lnTo>
                  <a:lnTo>
                    <a:pt x="5090" y="60424"/>
                  </a:lnTo>
                  <a:lnTo>
                    <a:pt x="5134" y="60336"/>
                  </a:lnTo>
                  <a:lnTo>
                    <a:pt x="5178" y="60293"/>
                  </a:lnTo>
                  <a:lnTo>
                    <a:pt x="5178" y="60205"/>
                  </a:lnTo>
                  <a:lnTo>
                    <a:pt x="5178" y="60161"/>
                  </a:lnTo>
                  <a:lnTo>
                    <a:pt x="5134" y="60117"/>
                  </a:lnTo>
                  <a:lnTo>
                    <a:pt x="3950" y="59239"/>
                  </a:lnTo>
                  <a:lnTo>
                    <a:pt x="3072" y="58099"/>
                  </a:lnTo>
                  <a:lnTo>
                    <a:pt x="2107" y="55510"/>
                  </a:lnTo>
                  <a:lnTo>
                    <a:pt x="1405" y="53228"/>
                  </a:lnTo>
                  <a:lnTo>
                    <a:pt x="615" y="50200"/>
                  </a:lnTo>
                  <a:lnTo>
                    <a:pt x="351" y="48489"/>
                  </a:lnTo>
                  <a:lnTo>
                    <a:pt x="659" y="47392"/>
                  </a:lnTo>
                  <a:lnTo>
                    <a:pt x="1317" y="45198"/>
                  </a:lnTo>
                  <a:lnTo>
                    <a:pt x="1712" y="42609"/>
                  </a:lnTo>
                  <a:lnTo>
                    <a:pt x="2896" y="38396"/>
                  </a:lnTo>
                  <a:lnTo>
                    <a:pt x="3248" y="36992"/>
                  </a:lnTo>
                  <a:lnTo>
                    <a:pt x="3730" y="33569"/>
                  </a:lnTo>
                  <a:lnTo>
                    <a:pt x="4388" y="27382"/>
                  </a:lnTo>
                  <a:lnTo>
                    <a:pt x="4388" y="27338"/>
                  </a:lnTo>
                  <a:lnTo>
                    <a:pt x="4301" y="25057"/>
                  </a:lnTo>
                  <a:lnTo>
                    <a:pt x="4388" y="22775"/>
                  </a:lnTo>
                  <a:lnTo>
                    <a:pt x="4696" y="20318"/>
                  </a:lnTo>
                  <a:lnTo>
                    <a:pt x="4871" y="16368"/>
                  </a:lnTo>
                  <a:lnTo>
                    <a:pt x="5047" y="12902"/>
                  </a:lnTo>
                  <a:lnTo>
                    <a:pt x="5003" y="11059"/>
                  </a:lnTo>
                  <a:lnTo>
                    <a:pt x="5003" y="11015"/>
                  </a:lnTo>
                  <a:lnTo>
                    <a:pt x="4476" y="7943"/>
                  </a:lnTo>
                  <a:lnTo>
                    <a:pt x="3774" y="5003"/>
                  </a:lnTo>
                  <a:lnTo>
                    <a:pt x="2984" y="528"/>
                  </a:lnTo>
                  <a:lnTo>
                    <a:pt x="3072" y="220"/>
                  </a:lnTo>
                  <a:lnTo>
                    <a:pt x="3116" y="176"/>
                  </a:lnTo>
                  <a:lnTo>
                    <a:pt x="3072" y="89"/>
                  </a:lnTo>
                  <a:lnTo>
                    <a:pt x="3028" y="45"/>
                  </a:lnTo>
                  <a:lnTo>
                    <a:pt x="2984" y="1"/>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5" name="Google Shape;5035;p91"/>
            <p:cNvSpPr/>
            <p:nvPr/>
          </p:nvSpPr>
          <p:spPr>
            <a:xfrm>
              <a:off x="1190325" y="3178350"/>
              <a:ext cx="129475" cy="1474425"/>
            </a:xfrm>
            <a:custGeom>
              <a:rect b="b" l="l" r="r" t="t"/>
              <a:pathLst>
                <a:path extrusionOk="0" h="58977" w="5179">
                  <a:moveTo>
                    <a:pt x="3642" y="1"/>
                  </a:moveTo>
                  <a:lnTo>
                    <a:pt x="3555" y="45"/>
                  </a:lnTo>
                  <a:lnTo>
                    <a:pt x="3555" y="133"/>
                  </a:lnTo>
                  <a:lnTo>
                    <a:pt x="3335" y="879"/>
                  </a:lnTo>
                  <a:lnTo>
                    <a:pt x="3335" y="966"/>
                  </a:lnTo>
                  <a:lnTo>
                    <a:pt x="3993" y="5705"/>
                  </a:lnTo>
                  <a:lnTo>
                    <a:pt x="4520" y="8514"/>
                  </a:lnTo>
                  <a:lnTo>
                    <a:pt x="4827" y="10313"/>
                  </a:lnTo>
                  <a:lnTo>
                    <a:pt x="4739" y="13428"/>
                  </a:lnTo>
                  <a:lnTo>
                    <a:pt x="4608" y="15973"/>
                  </a:lnTo>
                  <a:lnTo>
                    <a:pt x="4608" y="18124"/>
                  </a:lnTo>
                  <a:lnTo>
                    <a:pt x="4476" y="19835"/>
                  </a:lnTo>
                  <a:lnTo>
                    <a:pt x="4081" y="21985"/>
                  </a:lnTo>
                  <a:lnTo>
                    <a:pt x="3993" y="25452"/>
                  </a:lnTo>
                  <a:lnTo>
                    <a:pt x="4125" y="28084"/>
                  </a:lnTo>
                  <a:lnTo>
                    <a:pt x="4081" y="29971"/>
                  </a:lnTo>
                  <a:lnTo>
                    <a:pt x="3686" y="33438"/>
                  </a:lnTo>
                  <a:lnTo>
                    <a:pt x="3247" y="36158"/>
                  </a:lnTo>
                  <a:lnTo>
                    <a:pt x="2677" y="38177"/>
                  </a:lnTo>
                  <a:lnTo>
                    <a:pt x="2063" y="40371"/>
                  </a:lnTo>
                  <a:lnTo>
                    <a:pt x="1712" y="41424"/>
                  </a:lnTo>
                  <a:lnTo>
                    <a:pt x="1712" y="41468"/>
                  </a:lnTo>
                  <a:lnTo>
                    <a:pt x="1624" y="44013"/>
                  </a:lnTo>
                  <a:lnTo>
                    <a:pt x="1536" y="44934"/>
                  </a:lnTo>
                  <a:lnTo>
                    <a:pt x="790" y="47260"/>
                  </a:lnTo>
                  <a:lnTo>
                    <a:pt x="0" y="49235"/>
                  </a:lnTo>
                  <a:lnTo>
                    <a:pt x="0" y="49366"/>
                  </a:lnTo>
                  <a:lnTo>
                    <a:pt x="44" y="49454"/>
                  </a:lnTo>
                  <a:lnTo>
                    <a:pt x="351" y="49674"/>
                  </a:lnTo>
                  <a:lnTo>
                    <a:pt x="1887" y="54281"/>
                  </a:lnTo>
                  <a:lnTo>
                    <a:pt x="2809" y="57265"/>
                  </a:lnTo>
                  <a:lnTo>
                    <a:pt x="2853" y="57309"/>
                  </a:lnTo>
                  <a:lnTo>
                    <a:pt x="3511" y="58845"/>
                  </a:lnTo>
                  <a:lnTo>
                    <a:pt x="3599" y="58932"/>
                  </a:lnTo>
                  <a:lnTo>
                    <a:pt x="3686" y="58976"/>
                  </a:lnTo>
                  <a:lnTo>
                    <a:pt x="3774" y="58976"/>
                  </a:lnTo>
                  <a:lnTo>
                    <a:pt x="3818" y="58932"/>
                  </a:lnTo>
                  <a:lnTo>
                    <a:pt x="3862" y="58845"/>
                  </a:lnTo>
                  <a:lnTo>
                    <a:pt x="3862" y="58801"/>
                  </a:lnTo>
                  <a:lnTo>
                    <a:pt x="3862" y="58713"/>
                  </a:lnTo>
                  <a:lnTo>
                    <a:pt x="3160" y="57177"/>
                  </a:lnTo>
                  <a:lnTo>
                    <a:pt x="2194" y="54193"/>
                  </a:lnTo>
                  <a:lnTo>
                    <a:pt x="659" y="49498"/>
                  </a:lnTo>
                  <a:lnTo>
                    <a:pt x="615" y="49410"/>
                  </a:lnTo>
                  <a:lnTo>
                    <a:pt x="351" y="49235"/>
                  </a:lnTo>
                  <a:lnTo>
                    <a:pt x="1097" y="47348"/>
                  </a:lnTo>
                  <a:lnTo>
                    <a:pt x="1887" y="45022"/>
                  </a:lnTo>
                  <a:lnTo>
                    <a:pt x="1887" y="44978"/>
                  </a:lnTo>
                  <a:lnTo>
                    <a:pt x="1975" y="44013"/>
                  </a:lnTo>
                  <a:lnTo>
                    <a:pt x="2063" y="41512"/>
                  </a:lnTo>
                  <a:lnTo>
                    <a:pt x="2414" y="40459"/>
                  </a:lnTo>
                  <a:lnTo>
                    <a:pt x="3028" y="38309"/>
                  </a:lnTo>
                  <a:lnTo>
                    <a:pt x="3599" y="36246"/>
                  </a:lnTo>
                  <a:lnTo>
                    <a:pt x="3599" y="36202"/>
                  </a:lnTo>
                  <a:lnTo>
                    <a:pt x="4037" y="33482"/>
                  </a:lnTo>
                  <a:lnTo>
                    <a:pt x="4432" y="29971"/>
                  </a:lnTo>
                  <a:lnTo>
                    <a:pt x="4476" y="28128"/>
                  </a:lnTo>
                  <a:lnTo>
                    <a:pt x="4476" y="28084"/>
                  </a:lnTo>
                  <a:lnTo>
                    <a:pt x="4344" y="25452"/>
                  </a:lnTo>
                  <a:lnTo>
                    <a:pt x="4432" y="22029"/>
                  </a:lnTo>
                  <a:lnTo>
                    <a:pt x="4783" y="19879"/>
                  </a:lnTo>
                  <a:lnTo>
                    <a:pt x="4959" y="18124"/>
                  </a:lnTo>
                  <a:lnTo>
                    <a:pt x="4959" y="15973"/>
                  </a:lnTo>
                  <a:lnTo>
                    <a:pt x="5090" y="13428"/>
                  </a:lnTo>
                  <a:lnTo>
                    <a:pt x="5178" y="10313"/>
                  </a:lnTo>
                  <a:lnTo>
                    <a:pt x="5178" y="10269"/>
                  </a:lnTo>
                  <a:lnTo>
                    <a:pt x="4827" y="8470"/>
                  </a:lnTo>
                  <a:lnTo>
                    <a:pt x="4344" y="5662"/>
                  </a:lnTo>
                  <a:lnTo>
                    <a:pt x="3686" y="922"/>
                  </a:lnTo>
                  <a:lnTo>
                    <a:pt x="3862" y="220"/>
                  </a:lnTo>
                  <a:lnTo>
                    <a:pt x="3862" y="133"/>
                  </a:lnTo>
                  <a:lnTo>
                    <a:pt x="3862" y="89"/>
                  </a:lnTo>
                  <a:lnTo>
                    <a:pt x="3818" y="45"/>
                  </a:lnTo>
                  <a:lnTo>
                    <a:pt x="3774" y="1"/>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6" name="Google Shape;5036;p91"/>
            <p:cNvSpPr/>
            <p:nvPr/>
          </p:nvSpPr>
          <p:spPr>
            <a:xfrm>
              <a:off x="1174950" y="3213475"/>
              <a:ext cx="113025" cy="1464525"/>
            </a:xfrm>
            <a:custGeom>
              <a:rect b="b" l="l" r="r" t="t"/>
              <a:pathLst>
                <a:path extrusionOk="0" h="58581" w="4521">
                  <a:moveTo>
                    <a:pt x="3292" y="0"/>
                  </a:moveTo>
                  <a:lnTo>
                    <a:pt x="3248" y="44"/>
                  </a:lnTo>
                  <a:lnTo>
                    <a:pt x="3204" y="88"/>
                  </a:lnTo>
                  <a:lnTo>
                    <a:pt x="3160" y="132"/>
                  </a:lnTo>
                  <a:lnTo>
                    <a:pt x="3073" y="395"/>
                  </a:lnTo>
                  <a:lnTo>
                    <a:pt x="3073" y="483"/>
                  </a:lnTo>
                  <a:lnTo>
                    <a:pt x="3424" y="3467"/>
                  </a:lnTo>
                  <a:lnTo>
                    <a:pt x="3950" y="6977"/>
                  </a:lnTo>
                  <a:lnTo>
                    <a:pt x="4170" y="8381"/>
                  </a:lnTo>
                  <a:lnTo>
                    <a:pt x="3994" y="13033"/>
                  </a:lnTo>
                  <a:lnTo>
                    <a:pt x="3950" y="15622"/>
                  </a:lnTo>
                  <a:lnTo>
                    <a:pt x="3643" y="17816"/>
                  </a:lnTo>
                  <a:lnTo>
                    <a:pt x="3292" y="19834"/>
                  </a:lnTo>
                  <a:lnTo>
                    <a:pt x="3292" y="19878"/>
                  </a:lnTo>
                  <a:lnTo>
                    <a:pt x="3248" y="23959"/>
                  </a:lnTo>
                  <a:lnTo>
                    <a:pt x="3336" y="26943"/>
                  </a:lnTo>
                  <a:lnTo>
                    <a:pt x="3468" y="28873"/>
                  </a:lnTo>
                  <a:lnTo>
                    <a:pt x="3073" y="32208"/>
                  </a:lnTo>
                  <a:lnTo>
                    <a:pt x="2765" y="34315"/>
                  </a:lnTo>
                  <a:lnTo>
                    <a:pt x="2458" y="35499"/>
                  </a:lnTo>
                  <a:lnTo>
                    <a:pt x="1274" y="39098"/>
                  </a:lnTo>
                  <a:lnTo>
                    <a:pt x="1098" y="40238"/>
                  </a:lnTo>
                  <a:lnTo>
                    <a:pt x="1054" y="40282"/>
                  </a:lnTo>
                  <a:lnTo>
                    <a:pt x="1274" y="43486"/>
                  </a:lnTo>
                  <a:lnTo>
                    <a:pt x="484" y="46118"/>
                  </a:lnTo>
                  <a:lnTo>
                    <a:pt x="1" y="47435"/>
                  </a:lnTo>
                  <a:lnTo>
                    <a:pt x="1" y="47479"/>
                  </a:lnTo>
                  <a:lnTo>
                    <a:pt x="1" y="48312"/>
                  </a:lnTo>
                  <a:lnTo>
                    <a:pt x="1" y="48356"/>
                  </a:lnTo>
                  <a:lnTo>
                    <a:pt x="1493" y="53095"/>
                  </a:lnTo>
                  <a:lnTo>
                    <a:pt x="2634" y="56606"/>
                  </a:lnTo>
                  <a:lnTo>
                    <a:pt x="3468" y="58493"/>
                  </a:lnTo>
                  <a:lnTo>
                    <a:pt x="3511" y="58537"/>
                  </a:lnTo>
                  <a:lnTo>
                    <a:pt x="3599" y="58580"/>
                  </a:lnTo>
                  <a:lnTo>
                    <a:pt x="3687" y="58580"/>
                  </a:lnTo>
                  <a:lnTo>
                    <a:pt x="3731" y="58537"/>
                  </a:lnTo>
                  <a:lnTo>
                    <a:pt x="3775" y="58493"/>
                  </a:lnTo>
                  <a:lnTo>
                    <a:pt x="3775" y="58405"/>
                  </a:lnTo>
                  <a:lnTo>
                    <a:pt x="3775" y="58361"/>
                  </a:lnTo>
                  <a:lnTo>
                    <a:pt x="2985" y="56474"/>
                  </a:lnTo>
                  <a:lnTo>
                    <a:pt x="1844" y="53008"/>
                  </a:lnTo>
                  <a:lnTo>
                    <a:pt x="352" y="48312"/>
                  </a:lnTo>
                  <a:lnTo>
                    <a:pt x="352" y="47523"/>
                  </a:lnTo>
                  <a:lnTo>
                    <a:pt x="791" y="46206"/>
                  </a:lnTo>
                  <a:lnTo>
                    <a:pt x="1581" y="43573"/>
                  </a:lnTo>
                  <a:lnTo>
                    <a:pt x="1625" y="43529"/>
                  </a:lnTo>
                  <a:lnTo>
                    <a:pt x="1405" y="40282"/>
                  </a:lnTo>
                  <a:lnTo>
                    <a:pt x="1625" y="39185"/>
                  </a:lnTo>
                  <a:lnTo>
                    <a:pt x="2765" y="35587"/>
                  </a:lnTo>
                  <a:lnTo>
                    <a:pt x="3116" y="34402"/>
                  </a:lnTo>
                  <a:lnTo>
                    <a:pt x="3424" y="32252"/>
                  </a:lnTo>
                  <a:lnTo>
                    <a:pt x="3819" y="28873"/>
                  </a:lnTo>
                  <a:lnTo>
                    <a:pt x="3819" y="28830"/>
                  </a:lnTo>
                  <a:lnTo>
                    <a:pt x="3687" y="26943"/>
                  </a:lnTo>
                  <a:lnTo>
                    <a:pt x="3599" y="23959"/>
                  </a:lnTo>
                  <a:lnTo>
                    <a:pt x="3643" y="19878"/>
                  </a:lnTo>
                  <a:lnTo>
                    <a:pt x="3994" y="17859"/>
                  </a:lnTo>
                  <a:lnTo>
                    <a:pt x="4301" y="15665"/>
                  </a:lnTo>
                  <a:lnTo>
                    <a:pt x="4301" y="15622"/>
                  </a:lnTo>
                  <a:lnTo>
                    <a:pt x="4345" y="13033"/>
                  </a:lnTo>
                  <a:lnTo>
                    <a:pt x="4521" y="8381"/>
                  </a:lnTo>
                  <a:lnTo>
                    <a:pt x="4521" y="8337"/>
                  </a:lnTo>
                  <a:lnTo>
                    <a:pt x="3775" y="3379"/>
                  </a:lnTo>
                  <a:lnTo>
                    <a:pt x="3424" y="439"/>
                  </a:lnTo>
                  <a:lnTo>
                    <a:pt x="3511" y="220"/>
                  </a:lnTo>
                  <a:lnTo>
                    <a:pt x="3511" y="176"/>
                  </a:lnTo>
                  <a:lnTo>
                    <a:pt x="3468" y="88"/>
                  </a:lnTo>
                  <a:lnTo>
                    <a:pt x="3424" y="44"/>
                  </a:lnTo>
                  <a:lnTo>
                    <a:pt x="3380" y="0"/>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7" name="Google Shape;5037;p91"/>
            <p:cNvSpPr/>
            <p:nvPr/>
          </p:nvSpPr>
          <p:spPr>
            <a:xfrm>
              <a:off x="1139850" y="4002225"/>
              <a:ext cx="64750" cy="674675"/>
            </a:xfrm>
            <a:custGeom>
              <a:rect b="b" l="l" r="r" t="t"/>
              <a:pathLst>
                <a:path extrusionOk="0" h="26987" w="2590">
                  <a:moveTo>
                    <a:pt x="2370" y="0"/>
                  </a:moveTo>
                  <a:lnTo>
                    <a:pt x="2283" y="44"/>
                  </a:lnTo>
                  <a:lnTo>
                    <a:pt x="2239" y="88"/>
                  </a:lnTo>
                  <a:lnTo>
                    <a:pt x="2239" y="132"/>
                  </a:lnTo>
                  <a:lnTo>
                    <a:pt x="2019" y="1931"/>
                  </a:lnTo>
                  <a:lnTo>
                    <a:pt x="1624" y="3203"/>
                  </a:lnTo>
                  <a:lnTo>
                    <a:pt x="571" y="5617"/>
                  </a:lnTo>
                  <a:lnTo>
                    <a:pt x="132" y="6889"/>
                  </a:lnTo>
                  <a:lnTo>
                    <a:pt x="132" y="6933"/>
                  </a:lnTo>
                  <a:lnTo>
                    <a:pt x="1" y="10049"/>
                  </a:lnTo>
                  <a:lnTo>
                    <a:pt x="220" y="14393"/>
                  </a:lnTo>
                  <a:lnTo>
                    <a:pt x="89" y="17640"/>
                  </a:lnTo>
                  <a:lnTo>
                    <a:pt x="220" y="20229"/>
                  </a:lnTo>
                  <a:lnTo>
                    <a:pt x="483" y="22467"/>
                  </a:lnTo>
                  <a:lnTo>
                    <a:pt x="527" y="24793"/>
                  </a:lnTo>
                  <a:lnTo>
                    <a:pt x="527" y="24880"/>
                  </a:lnTo>
                  <a:lnTo>
                    <a:pt x="703" y="25275"/>
                  </a:lnTo>
                  <a:lnTo>
                    <a:pt x="747" y="26811"/>
                  </a:lnTo>
                  <a:lnTo>
                    <a:pt x="791" y="26855"/>
                  </a:lnTo>
                  <a:lnTo>
                    <a:pt x="835" y="26899"/>
                  </a:lnTo>
                  <a:lnTo>
                    <a:pt x="878" y="26943"/>
                  </a:lnTo>
                  <a:lnTo>
                    <a:pt x="922" y="26987"/>
                  </a:lnTo>
                  <a:lnTo>
                    <a:pt x="966" y="26987"/>
                  </a:lnTo>
                  <a:lnTo>
                    <a:pt x="1010" y="26943"/>
                  </a:lnTo>
                  <a:lnTo>
                    <a:pt x="1054" y="26899"/>
                  </a:lnTo>
                  <a:lnTo>
                    <a:pt x="1098" y="26855"/>
                  </a:lnTo>
                  <a:lnTo>
                    <a:pt x="1098" y="26767"/>
                  </a:lnTo>
                  <a:lnTo>
                    <a:pt x="1054" y="25231"/>
                  </a:lnTo>
                  <a:lnTo>
                    <a:pt x="1054" y="25187"/>
                  </a:lnTo>
                  <a:lnTo>
                    <a:pt x="878" y="24749"/>
                  </a:lnTo>
                  <a:lnTo>
                    <a:pt x="835" y="22423"/>
                  </a:lnTo>
                  <a:lnTo>
                    <a:pt x="571" y="20185"/>
                  </a:lnTo>
                  <a:lnTo>
                    <a:pt x="440" y="17596"/>
                  </a:lnTo>
                  <a:lnTo>
                    <a:pt x="571" y="14393"/>
                  </a:lnTo>
                  <a:lnTo>
                    <a:pt x="352" y="10049"/>
                  </a:lnTo>
                  <a:lnTo>
                    <a:pt x="483" y="6977"/>
                  </a:lnTo>
                  <a:lnTo>
                    <a:pt x="878" y="5748"/>
                  </a:lnTo>
                  <a:lnTo>
                    <a:pt x="1975" y="3335"/>
                  </a:lnTo>
                  <a:lnTo>
                    <a:pt x="2370" y="2019"/>
                  </a:lnTo>
                  <a:lnTo>
                    <a:pt x="2370" y="1975"/>
                  </a:lnTo>
                  <a:lnTo>
                    <a:pt x="2590" y="176"/>
                  </a:lnTo>
                  <a:lnTo>
                    <a:pt x="2590" y="132"/>
                  </a:lnTo>
                  <a:lnTo>
                    <a:pt x="2546" y="44"/>
                  </a:lnTo>
                  <a:lnTo>
                    <a:pt x="2502" y="0"/>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8" name="Google Shape;5038;p91"/>
            <p:cNvSpPr/>
            <p:nvPr/>
          </p:nvSpPr>
          <p:spPr>
            <a:xfrm>
              <a:off x="1106950" y="3840950"/>
              <a:ext cx="64750" cy="782200"/>
            </a:xfrm>
            <a:custGeom>
              <a:rect b="b" l="l" r="r" t="t"/>
              <a:pathLst>
                <a:path extrusionOk="0" h="31288" w="2590">
                  <a:moveTo>
                    <a:pt x="2019" y="1"/>
                  </a:moveTo>
                  <a:lnTo>
                    <a:pt x="1975" y="45"/>
                  </a:lnTo>
                  <a:lnTo>
                    <a:pt x="1887" y="45"/>
                  </a:lnTo>
                  <a:lnTo>
                    <a:pt x="1843" y="132"/>
                  </a:lnTo>
                  <a:lnTo>
                    <a:pt x="1843" y="176"/>
                  </a:lnTo>
                  <a:lnTo>
                    <a:pt x="1843" y="2853"/>
                  </a:lnTo>
                  <a:lnTo>
                    <a:pt x="2063" y="6056"/>
                  </a:lnTo>
                  <a:lnTo>
                    <a:pt x="2238" y="7548"/>
                  </a:lnTo>
                  <a:lnTo>
                    <a:pt x="2151" y="8206"/>
                  </a:lnTo>
                  <a:lnTo>
                    <a:pt x="1097" y="10488"/>
                  </a:lnTo>
                  <a:lnTo>
                    <a:pt x="308" y="12419"/>
                  </a:lnTo>
                  <a:lnTo>
                    <a:pt x="308" y="12507"/>
                  </a:lnTo>
                  <a:lnTo>
                    <a:pt x="0" y="16324"/>
                  </a:lnTo>
                  <a:lnTo>
                    <a:pt x="0" y="16368"/>
                  </a:lnTo>
                  <a:lnTo>
                    <a:pt x="88" y="18299"/>
                  </a:lnTo>
                  <a:lnTo>
                    <a:pt x="439" y="21985"/>
                  </a:lnTo>
                  <a:lnTo>
                    <a:pt x="439" y="24705"/>
                  </a:lnTo>
                  <a:lnTo>
                    <a:pt x="746" y="28918"/>
                  </a:lnTo>
                  <a:lnTo>
                    <a:pt x="834" y="29971"/>
                  </a:lnTo>
                  <a:lnTo>
                    <a:pt x="834" y="30015"/>
                  </a:lnTo>
                  <a:lnTo>
                    <a:pt x="1317" y="31156"/>
                  </a:lnTo>
                  <a:lnTo>
                    <a:pt x="1405" y="31244"/>
                  </a:lnTo>
                  <a:lnTo>
                    <a:pt x="1492" y="31287"/>
                  </a:lnTo>
                  <a:lnTo>
                    <a:pt x="1580" y="31244"/>
                  </a:lnTo>
                  <a:lnTo>
                    <a:pt x="1624" y="31200"/>
                  </a:lnTo>
                  <a:lnTo>
                    <a:pt x="1668" y="31156"/>
                  </a:lnTo>
                  <a:lnTo>
                    <a:pt x="1668" y="31112"/>
                  </a:lnTo>
                  <a:lnTo>
                    <a:pt x="1668" y="31024"/>
                  </a:lnTo>
                  <a:lnTo>
                    <a:pt x="1185" y="29927"/>
                  </a:lnTo>
                  <a:lnTo>
                    <a:pt x="1097" y="28874"/>
                  </a:lnTo>
                  <a:lnTo>
                    <a:pt x="790" y="24661"/>
                  </a:lnTo>
                  <a:lnTo>
                    <a:pt x="790" y="21985"/>
                  </a:lnTo>
                  <a:lnTo>
                    <a:pt x="439" y="18255"/>
                  </a:lnTo>
                  <a:lnTo>
                    <a:pt x="351" y="16368"/>
                  </a:lnTo>
                  <a:lnTo>
                    <a:pt x="615" y="12550"/>
                  </a:lnTo>
                  <a:lnTo>
                    <a:pt x="1448" y="10620"/>
                  </a:lnTo>
                  <a:lnTo>
                    <a:pt x="2502" y="8338"/>
                  </a:lnTo>
                  <a:lnTo>
                    <a:pt x="2502" y="8294"/>
                  </a:lnTo>
                  <a:lnTo>
                    <a:pt x="2589" y="7592"/>
                  </a:lnTo>
                  <a:lnTo>
                    <a:pt x="2589" y="7548"/>
                  </a:lnTo>
                  <a:lnTo>
                    <a:pt x="2414" y="6056"/>
                  </a:lnTo>
                  <a:lnTo>
                    <a:pt x="2194" y="2853"/>
                  </a:lnTo>
                  <a:lnTo>
                    <a:pt x="2194" y="176"/>
                  </a:lnTo>
                  <a:lnTo>
                    <a:pt x="2194" y="132"/>
                  </a:lnTo>
                  <a:lnTo>
                    <a:pt x="2151" y="45"/>
                  </a:lnTo>
                  <a:lnTo>
                    <a:pt x="2107" y="45"/>
                  </a:lnTo>
                  <a:lnTo>
                    <a:pt x="2019" y="1"/>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9" name="Google Shape;5039;p91"/>
            <p:cNvSpPr/>
            <p:nvPr/>
          </p:nvSpPr>
          <p:spPr>
            <a:xfrm>
              <a:off x="1074025" y="3794875"/>
              <a:ext cx="75725" cy="787675"/>
            </a:xfrm>
            <a:custGeom>
              <a:rect b="b" l="l" r="r" t="t"/>
              <a:pathLst>
                <a:path extrusionOk="0" h="31507" w="3029">
                  <a:moveTo>
                    <a:pt x="2765" y="1"/>
                  </a:moveTo>
                  <a:lnTo>
                    <a:pt x="2678" y="45"/>
                  </a:lnTo>
                  <a:lnTo>
                    <a:pt x="2678" y="132"/>
                  </a:lnTo>
                  <a:lnTo>
                    <a:pt x="2634" y="176"/>
                  </a:lnTo>
                  <a:lnTo>
                    <a:pt x="2678" y="791"/>
                  </a:lnTo>
                  <a:lnTo>
                    <a:pt x="2546" y="1712"/>
                  </a:lnTo>
                  <a:lnTo>
                    <a:pt x="1317" y="5442"/>
                  </a:lnTo>
                  <a:lnTo>
                    <a:pt x="1317" y="5486"/>
                  </a:lnTo>
                  <a:lnTo>
                    <a:pt x="1142" y="6320"/>
                  </a:lnTo>
                  <a:lnTo>
                    <a:pt x="1142" y="6407"/>
                  </a:lnTo>
                  <a:lnTo>
                    <a:pt x="1317" y="7592"/>
                  </a:lnTo>
                  <a:lnTo>
                    <a:pt x="1054" y="11892"/>
                  </a:lnTo>
                  <a:lnTo>
                    <a:pt x="352" y="13516"/>
                  </a:lnTo>
                  <a:lnTo>
                    <a:pt x="352" y="13560"/>
                  </a:lnTo>
                  <a:lnTo>
                    <a:pt x="133" y="14745"/>
                  </a:lnTo>
                  <a:lnTo>
                    <a:pt x="133" y="14788"/>
                  </a:lnTo>
                  <a:lnTo>
                    <a:pt x="1" y="16982"/>
                  </a:lnTo>
                  <a:lnTo>
                    <a:pt x="45" y="19176"/>
                  </a:lnTo>
                  <a:lnTo>
                    <a:pt x="45" y="19220"/>
                  </a:lnTo>
                  <a:lnTo>
                    <a:pt x="352" y="21678"/>
                  </a:lnTo>
                  <a:lnTo>
                    <a:pt x="747" y="25495"/>
                  </a:lnTo>
                  <a:lnTo>
                    <a:pt x="791" y="28040"/>
                  </a:lnTo>
                  <a:lnTo>
                    <a:pt x="1010" y="30322"/>
                  </a:lnTo>
                  <a:lnTo>
                    <a:pt x="1054" y="30410"/>
                  </a:lnTo>
                  <a:lnTo>
                    <a:pt x="1405" y="31375"/>
                  </a:lnTo>
                  <a:lnTo>
                    <a:pt x="1493" y="31463"/>
                  </a:lnTo>
                  <a:lnTo>
                    <a:pt x="1581" y="31507"/>
                  </a:lnTo>
                  <a:lnTo>
                    <a:pt x="1625" y="31463"/>
                  </a:lnTo>
                  <a:lnTo>
                    <a:pt x="1712" y="31463"/>
                  </a:lnTo>
                  <a:lnTo>
                    <a:pt x="1756" y="31375"/>
                  </a:lnTo>
                  <a:lnTo>
                    <a:pt x="1756" y="31331"/>
                  </a:lnTo>
                  <a:lnTo>
                    <a:pt x="1756" y="31244"/>
                  </a:lnTo>
                  <a:lnTo>
                    <a:pt x="1361" y="30278"/>
                  </a:lnTo>
                  <a:lnTo>
                    <a:pt x="1142" y="28040"/>
                  </a:lnTo>
                  <a:lnTo>
                    <a:pt x="1098" y="25495"/>
                  </a:lnTo>
                  <a:lnTo>
                    <a:pt x="703" y="21634"/>
                  </a:lnTo>
                  <a:lnTo>
                    <a:pt x="396" y="19176"/>
                  </a:lnTo>
                  <a:lnTo>
                    <a:pt x="352" y="16982"/>
                  </a:lnTo>
                  <a:lnTo>
                    <a:pt x="484" y="14832"/>
                  </a:lnTo>
                  <a:lnTo>
                    <a:pt x="703" y="13648"/>
                  </a:lnTo>
                  <a:lnTo>
                    <a:pt x="1405" y="12024"/>
                  </a:lnTo>
                  <a:lnTo>
                    <a:pt x="1405" y="11936"/>
                  </a:lnTo>
                  <a:lnTo>
                    <a:pt x="1668" y="7592"/>
                  </a:lnTo>
                  <a:lnTo>
                    <a:pt x="1668" y="7548"/>
                  </a:lnTo>
                  <a:lnTo>
                    <a:pt x="1493" y="6363"/>
                  </a:lnTo>
                  <a:lnTo>
                    <a:pt x="1625" y="5530"/>
                  </a:lnTo>
                  <a:lnTo>
                    <a:pt x="2897" y="1800"/>
                  </a:lnTo>
                  <a:lnTo>
                    <a:pt x="2897" y="1756"/>
                  </a:lnTo>
                  <a:lnTo>
                    <a:pt x="3029" y="834"/>
                  </a:lnTo>
                  <a:lnTo>
                    <a:pt x="3029" y="791"/>
                  </a:lnTo>
                  <a:lnTo>
                    <a:pt x="2985" y="176"/>
                  </a:lnTo>
                  <a:lnTo>
                    <a:pt x="2985" y="89"/>
                  </a:lnTo>
                  <a:lnTo>
                    <a:pt x="2941" y="45"/>
                  </a:lnTo>
                  <a:lnTo>
                    <a:pt x="2897" y="1"/>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0" name="Google Shape;5040;p91"/>
            <p:cNvSpPr/>
            <p:nvPr/>
          </p:nvSpPr>
          <p:spPr>
            <a:xfrm>
              <a:off x="1043325" y="4272075"/>
              <a:ext cx="50475" cy="285250"/>
            </a:xfrm>
            <a:custGeom>
              <a:rect b="b" l="l" r="r" t="t"/>
              <a:pathLst>
                <a:path extrusionOk="0" h="11410" w="2019">
                  <a:moveTo>
                    <a:pt x="88" y="1"/>
                  </a:moveTo>
                  <a:lnTo>
                    <a:pt x="44" y="45"/>
                  </a:lnTo>
                  <a:lnTo>
                    <a:pt x="0" y="132"/>
                  </a:lnTo>
                  <a:lnTo>
                    <a:pt x="0" y="176"/>
                  </a:lnTo>
                  <a:lnTo>
                    <a:pt x="307" y="2063"/>
                  </a:lnTo>
                  <a:lnTo>
                    <a:pt x="527" y="4213"/>
                  </a:lnTo>
                  <a:lnTo>
                    <a:pt x="1229" y="10313"/>
                  </a:lnTo>
                  <a:lnTo>
                    <a:pt x="1229" y="10356"/>
                  </a:lnTo>
                  <a:lnTo>
                    <a:pt x="1712" y="11278"/>
                  </a:lnTo>
                  <a:lnTo>
                    <a:pt x="1756" y="11366"/>
                  </a:lnTo>
                  <a:lnTo>
                    <a:pt x="1887" y="11410"/>
                  </a:lnTo>
                  <a:lnTo>
                    <a:pt x="1931" y="11366"/>
                  </a:lnTo>
                  <a:lnTo>
                    <a:pt x="2019" y="11322"/>
                  </a:lnTo>
                  <a:lnTo>
                    <a:pt x="2019" y="11278"/>
                  </a:lnTo>
                  <a:lnTo>
                    <a:pt x="2019" y="11190"/>
                  </a:lnTo>
                  <a:lnTo>
                    <a:pt x="2019" y="11146"/>
                  </a:lnTo>
                  <a:lnTo>
                    <a:pt x="1536" y="10225"/>
                  </a:lnTo>
                  <a:lnTo>
                    <a:pt x="878" y="4213"/>
                  </a:lnTo>
                  <a:lnTo>
                    <a:pt x="659" y="2019"/>
                  </a:lnTo>
                  <a:lnTo>
                    <a:pt x="351" y="132"/>
                  </a:lnTo>
                  <a:lnTo>
                    <a:pt x="307" y="88"/>
                  </a:lnTo>
                  <a:lnTo>
                    <a:pt x="264" y="1"/>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1" name="Google Shape;5041;p91"/>
            <p:cNvSpPr/>
            <p:nvPr/>
          </p:nvSpPr>
          <p:spPr>
            <a:xfrm>
              <a:off x="1022475" y="4402625"/>
              <a:ext cx="26350" cy="111925"/>
            </a:xfrm>
            <a:custGeom>
              <a:rect b="b" l="l" r="r" t="t"/>
              <a:pathLst>
                <a:path extrusionOk="0" h="4477" w="1054">
                  <a:moveTo>
                    <a:pt x="88" y="0"/>
                  </a:moveTo>
                  <a:lnTo>
                    <a:pt x="44" y="44"/>
                  </a:lnTo>
                  <a:lnTo>
                    <a:pt x="1" y="132"/>
                  </a:lnTo>
                  <a:lnTo>
                    <a:pt x="1" y="220"/>
                  </a:lnTo>
                  <a:lnTo>
                    <a:pt x="1" y="264"/>
                  </a:lnTo>
                  <a:lnTo>
                    <a:pt x="88" y="2853"/>
                  </a:lnTo>
                  <a:lnTo>
                    <a:pt x="88" y="2897"/>
                  </a:lnTo>
                  <a:lnTo>
                    <a:pt x="264" y="3555"/>
                  </a:lnTo>
                  <a:lnTo>
                    <a:pt x="308" y="3599"/>
                  </a:lnTo>
                  <a:lnTo>
                    <a:pt x="703" y="4388"/>
                  </a:lnTo>
                  <a:lnTo>
                    <a:pt x="790" y="4432"/>
                  </a:lnTo>
                  <a:lnTo>
                    <a:pt x="878" y="4476"/>
                  </a:lnTo>
                  <a:lnTo>
                    <a:pt x="922" y="4432"/>
                  </a:lnTo>
                  <a:lnTo>
                    <a:pt x="1010" y="4388"/>
                  </a:lnTo>
                  <a:lnTo>
                    <a:pt x="1010" y="4345"/>
                  </a:lnTo>
                  <a:lnTo>
                    <a:pt x="1054" y="4257"/>
                  </a:lnTo>
                  <a:lnTo>
                    <a:pt x="1010" y="4213"/>
                  </a:lnTo>
                  <a:lnTo>
                    <a:pt x="615" y="3423"/>
                  </a:lnTo>
                  <a:lnTo>
                    <a:pt x="439" y="2809"/>
                  </a:lnTo>
                  <a:lnTo>
                    <a:pt x="352" y="264"/>
                  </a:lnTo>
                  <a:lnTo>
                    <a:pt x="352" y="176"/>
                  </a:lnTo>
                  <a:lnTo>
                    <a:pt x="352" y="132"/>
                  </a:lnTo>
                  <a:lnTo>
                    <a:pt x="352" y="44"/>
                  </a:lnTo>
                  <a:lnTo>
                    <a:pt x="308" y="0"/>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2" name="Google Shape;5042;p91"/>
            <p:cNvSpPr/>
            <p:nvPr/>
          </p:nvSpPr>
          <p:spPr>
            <a:xfrm>
              <a:off x="1765150" y="4491475"/>
              <a:ext cx="95475" cy="49400"/>
            </a:xfrm>
            <a:custGeom>
              <a:rect b="b" l="l" r="r" t="t"/>
              <a:pathLst>
                <a:path extrusionOk="0" h="1976" w="3819">
                  <a:moveTo>
                    <a:pt x="220" y="1"/>
                  </a:moveTo>
                  <a:lnTo>
                    <a:pt x="132" y="45"/>
                  </a:lnTo>
                  <a:lnTo>
                    <a:pt x="88" y="45"/>
                  </a:lnTo>
                  <a:lnTo>
                    <a:pt x="45" y="132"/>
                  </a:lnTo>
                  <a:lnTo>
                    <a:pt x="1" y="176"/>
                  </a:lnTo>
                  <a:lnTo>
                    <a:pt x="45" y="264"/>
                  </a:lnTo>
                  <a:lnTo>
                    <a:pt x="45" y="308"/>
                  </a:lnTo>
                  <a:lnTo>
                    <a:pt x="132" y="352"/>
                  </a:lnTo>
                  <a:lnTo>
                    <a:pt x="1449" y="1054"/>
                  </a:lnTo>
                  <a:lnTo>
                    <a:pt x="3028" y="1975"/>
                  </a:lnTo>
                  <a:lnTo>
                    <a:pt x="3116" y="1975"/>
                  </a:lnTo>
                  <a:lnTo>
                    <a:pt x="3248" y="1931"/>
                  </a:lnTo>
                  <a:lnTo>
                    <a:pt x="3774" y="1493"/>
                  </a:lnTo>
                  <a:lnTo>
                    <a:pt x="3818" y="1449"/>
                  </a:lnTo>
                  <a:lnTo>
                    <a:pt x="3818" y="1361"/>
                  </a:lnTo>
                  <a:lnTo>
                    <a:pt x="3818" y="1317"/>
                  </a:lnTo>
                  <a:lnTo>
                    <a:pt x="3774" y="1273"/>
                  </a:lnTo>
                  <a:lnTo>
                    <a:pt x="3731" y="1229"/>
                  </a:lnTo>
                  <a:lnTo>
                    <a:pt x="3687" y="1186"/>
                  </a:lnTo>
                  <a:lnTo>
                    <a:pt x="3599" y="1186"/>
                  </a:lnTo>
                  <a:lnTo>
                    <a:pt x="3555" y="1229"/>
                  </a:lnTo>
                  <a:lnTo>
                    <a:pt x="3116" y="1580"/>
                  </a:lnTo>
                  <a:lnTo>
                    <a:pt x="1624" y="747"/>
                  </a:lnTo>
                  <a:lnTo>
                    <a:pt x="264" y="45"/>
                  </a:lnTo>
                  <a:lnTo>
                    <a:pt x="220" y="1"/>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3" name="Google Shape;5043;p91"/>
            <p:cNvSpPr/>
            <p:nvPr/>
          </p:nvSpPr>
          <p:spPr>
            <a:xfrm>
              <a:off x="1765150" y="4467350"/>
              <a:ext cx="97675" cy="45000"/>
            </a:xfrm>
            <a:custGeom>
              <a:rect b="b" l="l" r="r" t="t"/>
              <a:pathLst>
                <a:path extrusionOk="0" h="1800" w="3907">
                  <a:moveTo>
                    <a:pt x="176" y="0"/>
                  </a:moveTo>
                  <a:lnTo>
                    <a:pt x="88" y="44"/>
                  </a:lnTo>
                  <a:lnTo>
                    <a:pt x="45" y="88"/>
                  </a:lnTo>
                  <a:lnTo>
                    <a:pt x="1" y="132"/>
                  </a:lnTo>
                  <a:lnTo>
                    <a:pt x="1" y="220"/>
                  </a:lnTo>
                  <a:lnTo>
                    <a:pt x="45" y="264"/>
                  </a:lnTo>
                  <a:lnTo>
                    <a:pt x="88" y="351"/>
                  </a:lnTo>
                  <a:lnTo>
                    <a:pt x="527" y="702"/>
                  </a:lnTo>
                  <a:lnTo>
                    <a:pt x="571" y="746"/>
                  </a:lnTo>
                  <a:lnTo>
                    <a:pt x="2458" y="1536"/>
                  </a:lnTo>
                  <a:lnTo>
                    <a:pt x="3336" y="1799"/>
                  </a:lnTo>
                  <a:lnTo>
                    <a:pt x="3379" y="1799"/>
                  </a:lnTo>
                  <a:lnTo>
                    <a:pt x="3467" y="1756"/>
                  </a:lnTo>
                  <a:lnTo>
                    <a:pt x="3818" y="1580"/>
                  </a:lnTo>
                  <a:lnTo>
                    <a:pt x="3862" y="1536"/>
                  </a:lnTo>
                  <a:lnTo>
                    <a:pt x="3906" y="1448"/>
                  </a:lnTo>
                  <a:lnTo>
                    <a:pt x="3906" y="1405"/>
                  </a:lnTo>
                  <a:lnTo>
                    <a:pt x="3906" y="1317"/>
                  </a:lnTo>
                  <a:lnTo>
                    <a:pt x="3862" y="1273"/>
                  </a:lnTo>
                  <a:lnTo>
                    <a:pt x="3774" y="1229"/>
                  </a:lnTo>
                  <a:lnTo>
                    <a:pt x="3731" y="1229"/>
                  </a:lnTo>
                  <a:lnTo>
                    <a:pt x="3643" y="1273"/>
                  </a:lnTo>
                  <a:lnTo>
                    <a:pt x="3379" y="1448"/>
                  </a:lnTo>
                  <a:lnTo>
                    <a:pt x="2590" y="1229"/>
                  </a:lnTo>
                  <a:lnTo>
                    <a:pt x="747" y="439"/>
                  </a:lnTo>
                  <a:lnTo>
                    <a:pt x="308" y="44"/>
                  </a:lnTo>
                  <a:lnTo>
                    <a:pt x="220" y="44"/>
                  </a:lnTo>
                  <a:lnTo>
                    <a:pt x="176" y="0"/>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4" name="Google Shape;5044;p91"/>
            <p:cNvSpPr/>
            <p:nvPr/>
          </p:nvSpPr>
          <p:spPr>
            <a:xfrm>
              <a:off x="1765150" y="4441025"/>
              <a:ext cx="127275" cy="43900"/>
            </a:xfrm>
            <a:custGeom>
              <a:rect b="b" l="l" r="r" t="t"/>
              <a:pathLst>
                <a:path extrusionOk="0" h="1756" w="5091">
                  <a:moveTo>
                    <a:pt x="176" y="0"/>
                  </a:moveTo>
                  <a:lnTo>
                    <a:pt x="88" y="44"/>
                  </a:lnTo>
                  <a:lnTo>
                    <a:pt x="45" y="88"/>
                  </a:lnTo>
                  <a:lnTo>
                    <a:pt x="1" y="132"/>
                  </a:lnTo>
                  <a:lnTo>
                    <a:pt x="1" y="176"/>
                  </a:lnTo>
                  <a:lnTo>
                    <a:pt x="1" y="264"/>
                  </a:lnTo>
                  <a:lnTo>
                    <a:pt x="45" y="307"/>
                  </a:lnTo>
                  <a:lnTo>
                    <a:pt x="571" y="834"/>
                  </a:lnTo>
                  <a:lnTo>
                    <a:pt x="1624" y="1404"/>
                  </a:lnTo>
                  <a:lnTo>
                    <a:pt x="2458" y="1755"/>
                  </a:lnTo>
                  <a:lnTo>
                    <a:pt x="2546" y="1755"/>
                  </a:lnTo>
                  <a:lnTo>
                    <a:pt x="3818" y="1668"/>
                  </a:lnTo>
                  <a:lnTo>
                    <a:pt x="3906" y="1668"/>
                  </a:lnTo>
                  <a:lnTo>
                    <a:pt x="5003" y="1009"/>
                  </a:lnTo>
                  <a:lnTo>
                    <a:pt x="5047" y="966"/>
                  </a:lnTo>
                  <a:lnTo>
                    <a:pt x="5047" y="878"/>
                  </a:lnTo>
                  <a:lnTo>
                    <a:pt x="5091" y="834"/>
                  </a:lnTo>
                  <a:lnTo>
                    <a:pt x="5047" y="746"/>
                  </a:lnTo>
                  <a:lnTo>
                    <a:pt x="5003" y="702"/>
                  </a:lnTo>
                  <a:lnTo>
                    <a:pt x="4915" y="658"/>
                  </a:lnTo>
                  <a:lnTo>
                    <a:pt x="4871" y="658"/>
                  </a:lnTo>
                  <a:lnTo>
                    <a:pt x="4784" y="702"/>
                  </a:lnTo>
                  <a:lnTo>
                    <a:pt x="3774" y="1317"/>
                  </a:lnTo>
                  <a:lnTo>
                    <a:pt x="2546" y="1404"/>
                  </a:lnTo>
                  <a:lnTo>
                    <a:pt x="1756" y="1097"/>
                  </a:lnTo>
                  <a:lnTo>
                    <a:pt x="791" y="527"/>
                  </a:lnTo>
                  <a:lnTo>
                    <a:pt x="264" y="44"/>
                  </a:lnTo>
                  <a:lnTo>
                    <a:pt x="220" y="44"/>
                  </a:lnTo>
                  <a:lnTo>
                    <a:pt x="176" y="0"/>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5" name="Google Shape;5045;p91"/>
            <p:cNvSpPr/>
            <p:nvPr/>
          </p:nvSpPr>
          <p:spPr>
            <a:xfrm>
              <a:off x="1728950" y="4366425"/>
              <a:ext cx="241375" cy="79000"/>
            </a:xfrm>
            <a:custGeom>
              <a:rect b="b" l="l" r="r" t="t"/>
              <a:pathLst>
                <a:path extrusionOk="0" h="3160" w="9655">
                  <a:moveTo>
                    <a:pt x="176" y="0"/>
                  </a:moveTo>
                  <a:lnTo>
                    <a:pt x="88" y="44"/>
                  </a:lnTo>
                  <a:lnTo>
                    <a:pt x="45" y="88"/>
                  </a:lnTo>
                  <a:lnTo>
                    <a:pt x="1" y="132"/>
                  </a:lnTo>
                  <a:lnTo>
                    <a:pt x="1" y="220"/>
                  </a:lnTo>
                  <a:lnTo>
                    <a:pt x="45" y="264"/>
                  </a:lnTo>
                  <a:lnTo>
                    <a:pt x="308" y="702"/>
                  </a:lnTo>
                  <a:lnTo>
                    <a:pt x="878" y="1668"/>
                  </a:lnTo>
                  <a:lnTo>
                    <a:pt x="878" y="1712"/>
                  </a:lnTo>
                  <a:lnTo>
                    <a:pt x="1756" y="2502"/>
                  </a:lnTo>
                  <a:lnTo>
                    <a:pt x="1800" y="2545"/>
                  </a:lnTo>
                  <a:lnTo>
                    <a:pt x="2853" y="2896"/>
                  </a:lnTo>
                  <a:lnTo>
                    <a:pt x="2897" y="2896"/>
                  </a:lnTo>
                  <a:lnTo>
                    <a:pt x="6232" y="3160"/>
                  </a:lnTo>
                  <a:lnTo>
                    <a:pt x="6319" y="3160"/>
                  </a:lnTo>
                  <a:lnTo>
                    <a:pt x="9567" y="1536"/>
                  </a:lnTo>
                  <a:lnTo>
                    <a:pt x="9610" y="1492"/>
                  </a:lnTo>
                  <a:lnTo>
                    <a:pt x="9654" y="1448"/>
                  </a:lnTo>
                  <a:lnTo>
                    <a:pt x="9654" y="1361"/>
                  </a:lnTo>
                  <a:lnTo>
                    <a:pt x="9654" y="1317"/>
                  </a:lnTo>
                  <a:lnTo>
                    <a:pt x="9610" y="1229"/>
                  </a:lnTo>
                  <a:lnTo>
                    <a:pt x="9523" y="1229"/>
                  </a:lnTo>
                  <a:lnTo>
                    <a:pt x="9479" y="1185"/>
                  </a:lnTo>
                  <a:lnTo>
                    <a:pt x="9391" y="1229"/>
                  </a:lnTo>
                  <a:lnTo>
                    <a:pt x="6232" y="2809"/>
                  </a:lnTo>
                  <a:lnTo>
                    <a:pt x="2941" y="2545"/>
                  </a:lnTo>
                  <a:lnTo>
                    <a:pt x="1931" y="2194"/>
                  </a:lnTo>
                  <a:lnTo>
                    <a:pt x="1142" y="1492"/>
                  </a:lnTo>
                  <a:lnTo>
                    <a:pt x="571" y="527"/>
                  </a:lnTo>
                  <a:lnTo>
                    <a:pt x="352" y="88"/>
                  </a:lnTo>
                  <a:lnTo>
                    <a:pt x="308" y="44"/>
                  </a:lnTo>
                  <a:lnTo>
                    <a:pt x="220" y="0"/>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6" name="Google Shape;5046;p91"/>
            <p:cNvSpPr/>
            <p:nvPr/>
          </p:nvSpPr>
          <p:spPr>
            <a:xfrm>
              <a:off x="1807950" y="4679075"/>
              <a:ext cx="25" cy="25"/>
            </a:xfrm>
            <a:custGeom>
              <a:rect b="b" l="l" r="r" t="t"/>
              <a:pathLst>
                <a:path extrusionOk="0" h="1" w="1">
                  <a:moveTo>
                    <a:pt x="0" y="0"/>
                  </a:moveTo>
                  <a:lnTo>
                    <a:pt x="0" y="0"/>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7" name="Google Shape;5047;p91"/>
            <p:cNvSpPr/>
            <p:nvPr/>
          </p:nvSpPr>
          <p:spPr>
            <a:xfrm>
              <a:off x="1807950" y="4679075"/>
              <a:ext cx="25" cy="25"/>
            </a:xfrm>
            <a:custGeom>
              <a:rect b="b" l="l" r="r" t="t"/>
              <a:pathLst>
                <a:path extrusionOk="0" fill="none" h="1" w="1">
                  <a:moveTo>
                    <a:pt x="0" y="0"/>
                  </a:moveTo>
                  <a:lnTo>
                    <a:pt x="0" y="0"/>
                  </a:lnTo>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8" name="Google Shape;5048;p91"/>
            <p:cNvSpPr/>
            <p:nvPr/>
          </p:nvSpPr>
          <p:spPr>
            <a:xfrm>
              <a:off x="1490900" y="2760400"/>
              <a:ext cx="866675" cy="1925275"/>
            </a:xfrm>
            <a:custGeom>
              <a:rect b="b" l="l" r="r" t="t"/>
              <a:pathLst>
                <a:path extrusionOk="0" h="77011" w="34667">
                  <a:moveTo>
                    <a:pt x="34447" y="1"/>
                  </a:moveTo>
                  <a:lnTo>
                    <a:pt x="34359" y="44"/>
                  </a:lnTo>
                  <a:lnTo>
                    <a:pt x="31858" y="1931"/>
                  </a:lnTo>
                  <a:lnTo>
                    <a:pt x="28216" y="4915"/>
                  </a:lnTo>
                  <a:lnTo>
                    <a:pt x="25846" y="6758"/>
                  </a:lnTo>
                  <a:lnTo>
                    <a:pt x="23784" y="8426"/>
                  </a:lnTo>
                  <a:lnTo>
                    <a:pt x="20668" y="10883"/>
                  </a:lnTo>
                  <a:lnTo>
                    <a:pt x="15666" y="13077"/>
                  </a:lnTo>
                  <a:lnTo>
                    <a:pt x="15622" y="13077"/>
                  </a:lnTo>
                  <a:lnTo>
                    <a:pt x="13867" y="14174"/>
                  </a:lnTo>
                  <a:lnTo>
                    <a:pt x="13823" y="14218"/>
                  </a:lnTo>
                  <a:lnTo>
                    <a:pt x="12331" y="15622"/>
                  </a:lnTo>
                  <a:lnTo>
                    <a:pt x="12331" y="15666"/>
                  </a:lnTo>
                  <a:lnTo>
                    <a:pt x="10225" y="18386"/>
                  </a:lnTo>
                  <a:lnTo>
                    <a:pt x="9610" y="19045"/>
                  </a:lnTo>
                  <a:lnTo>
                    <a:pt x="8777" y="19571"/>
                  </a:lnTo>
                  <a:lnTo>
                    <a:pt x="8733" y="19615"/>
                  </a:lnTo>
                  <a:lnTo>
                    <a:pt x="8118" y="20229"/>
                  </a:lnTo>
                  <a:lnTo>
                    <a:pt x="8118" y="20273"/>
                  </a:lnTo>
                  <a:lnTo>
                    <a:pt x="7065" y="22204"/>
                  </a:lnTo>
                  <a:lnTo>
                    <a:pt x="7021" y="22204"/>
                  </a:lnTo>
                  <a:lnTo>
                    <a:pt x="6451" y="23915"/>
                  </a:lnTo>
                  <a:lnTo>
                    <a:pt x="6451" y="23959"/>
                  </a:lnTo>
                  <a:lnTo>
                    <a:pt x="6319" y="25583"/>
                  </a:lnTo>
                  <a:lnTo>
                    <a:pt x="6319" y="25627"/>
                  </a:lnTo>
                  <a:lnTo>
                    <a:pt x="6846" y="28347"/>
                  </a:lnTo>
                  <a:lnTo>
                    <a:pt x="6846" y="30629"/>
                  </a:lnTo>
                  <a:lnTo>
                    <a:pt x="6275" y="35631"/>
                  </a:lnTo>
                  <a:lnTo>
                    <a:pt x="5837" y="38966"/>
                  </a:lnTo>
                  <a:lnTo>
                    <a:pt x="5442" y="41819"/>
                  </a:lnTo>
                  <a:lnTo>
                    <a:pt x="5135" y="43662"/>
                  </a:lnTo>
                  <a:lnTo>
                    <a:pt x="4169" y="47699"/>
                  </a:lnTo>
                  <a:lnTo>
                    <a:pt x="3599" y="50200"/>
                  </a:lnTo>
                  <a:lnTo>
                    <a:pt x="3292" y="52087"/>
                  </a:lnTo>
                  <a:lnTo>
                    <a:pt x="2633" y="53491"/>
                  </a:lnTo>
                  <a:lnTo>
                    <a:pt x="2633" y="53535"/>
                  </a:lnTo>
                  <a:lnTo>
                    <a:pt x="2107" y="56387"/>
                  </a:lnTo>
                  <a:lnTo>
                    <a:pt x="834" y="60512"/>
                  </a:lnTo>
                  <a:lnTo>
                    <a:pt x="220" y="62837"/>
                  </a:lnTo>
                  <a:lnTo>
                    <a:pt x="1" y="63846"/>
                  </a:lnTo>
                  <a:lnTo>
                    <a:pt x="1" y="63890"/>
                  </a:lnTo>
                  <a:lnTo>
                    <a:pt x="44" y="64856"/>
                  </a:lnTo>
                  <a:lnTo>
                    <a:pt x="88" y="64987"/>
                  </a:lnTo>
                  <a:lnTo>
                    <a:pt x="2019" y="67050"/>
                  </a:lnTo>
                  <a:lnTo>
                    <a:pt x="3511" y="68629"/>
                  </a:lnTo>
                  <a:lnTo>
                    <a:pt x="5486" y="70955"/>
                  </a:lnTo>
                  <a:lnTo>
                    <a:pt x="7767" y="73412"/>
                  </a:lnTo>
                  <a:lnTo>
                    <a:pt x="9830" y="75606"/>
                  </a:lnTo>
                  <a:lnTo>
                    <a:pt x="10883" y="76967"/>
                  </a:lnTo>
                  <a:lnTo>
                    <a:pt x="10927" y="77011"/>
                  </a:lnTo>
                  <a:lnTo>
                    <a:pt x="11102" y="77011"/>
                  </a:lnTo>
                  <a:lnTo>
                    <a:pt x="11146" y="76923"/>
                  </a:lnTo>
                  <a:lnTo>
                    <a:pt x="11190" y="76879"/>
                  </a:lnTo>
                  <a:lnTo>
                    <a:pt x="11190" y="76791"/>
                  </a:lnTo>
                  <a:lnTo>
                    <a:pt x="11146" y="76747"/>
                  </a:lnTo>
                  <a:lnTo>
                    <a:pt x="10093" y="75387"/>
                  </a:lnTo>
                  <a:lnTo>
                    <a:pt x="8031" y="73149"/>
                  </a:lnTo>
                  <a:lnTo>
                    <a:pt x="5749" y="70736"/>
                  </a:lnTo>
                  <a:lnTo>
                    <a:pt x="3774" y="68410"/>
                  </a:lnTo>
                  <a:lnTo>
                    <a:pt x="2282" y="66830"/>
                  </a:lnTo>
                  <a:lnTo>
                    <a:pt x="395" y="64812"/>
                  </a:lnTo>
                  <a:lnTo>
                    <a:pt x="352" y="63890"/>
                  </a:lnTo>
                  <a:lnTo>
                    <a:pt x="571" y="62925"/>
                  </a:lnTo>
                  <a:lnTo>
                    <a:pt x="1141" y="60599"/>
                  </a:lnTo>
                  <a:lnTo>
                    <a:pt x="2458" y="56475"/>
                  </a:lnTo>
                  <a:lnTo>
                    <a:pt x="2984" y="53578"/>
                  </a:lnTo>
                  <a:lnTo>
                    <a:pt x="3599" y="52174"/>
                  </a:lnTo>
                  <a:lnTo>
                    <a:pt x="3643" y="52174"/>
                  </a:lnTo>
                  <a:lnTo>
                    <a:pt x="3950" y="50287"/>
                  </a:lnTo>
                  <a:lnTo>
                    <a:pt x="4520" y="47786"/>
                  </a:lnTo>
                  <a:lnTo>
                    <a:pt x="5442" y="43749"/>
                  </a:lnTo>
                  <a:lnTo>
                    <a:pt x="5793" y="41862"/>
                  </a:lnTo>
                  <a:lnTo>
                    <a:pt x="6188" y="39010"/>
                  </a:lnTo>
                  <a:lnTo>
                    <a:pt x="6627" y="35675"/>
                  </a:lnTo>
                  <a:lnTo>
                    <a:pt x="7197" y="30673"/>
                  </a:lnTo>
                  <a:lnTo>
                    <a:pt x="7197" y="30629"/>
                  </a:lnTo>
                  <a:lnTo>
                    <a:pt x="7197" y="28347"/>
                  </a:lnTo>
                  <a:lnTo>
                    <a:pt x="7197" y="28303"/>
                  </a:lnTo>
                  <a:lnTo>
                    <a:pt x="6670" y="25583"/>
                  </a:lnTo>
                  <a:lnTo>
                    <a:pt x="6802" y="24003"/>
                  </a:lnTo>
                  <a:lnTo>
                    <a:pt x="7372" y="22336"/>
                  </a:lnTo>
                  <a:lnTo>
                    <a:pt x="8382" y="20449"/>
                  </a:lnTo>
                  <a:lnTo>
                    <a:pt x="8996" y="19878"/>
                  </a:lnTo>
                  <a:lnTo>
                    <a:pt x="9830" y="19352"/>
                  </a:lnTo>
                  <a:lnTo>
                    <a:pt x="9874" y="19308"/>
                  </a:lnTo>
                  <a:lnTo>
                    <a:pt x="10488" y="18606"/>
                  </a:lnTo>
                  <a:lnTo>
                    <a:pt x="12594" y="15885"/>
                  </a:lnTo>
                  <a:lnTo>
                    <a:pt x="14042" y="14481"/>
                  </a:lnTo>
                  <a:lnTo>
                    <a:pt x="15798" y="13384"/>
                  </a:lnTo>
                  <a:lnTo>
                    <a:pt x="20800" y="11234"/>
                  </a:lnTo>
                  <a:lnTo>
                    <a:pt x="20844" y="11190"/>
                  </a:lnTo>
                  <a:lnTo>
                    <a:pt x="24003" y="8733"/>
                  </a:lnTo>
                  <a:lnTo>
                    <a:pt x="28435" y="5178"/>
                  </a:lnTo>
                  <a:lnTo>
                    <a:pt x="32077" y="2195"/>
                  </a:lnTo>
                  <a:lnTo>
                    <a:pt x="34578" y="308"/>
                  </a:lnTo>
                  <a:lnTo>
                    <a:pt x="34622" y="264"/>
                  </a:lnTo>
                  <a:lnTo>
                    <a:pt x="34666" y="176"/>
                  </a:lnTo>
                  <a:lnTo>
                    <a:pt x="34622" y="132"/>
                  </a:lnTo>
                  <a:lnTo>
                    <a:pt x="34622" y="44"/>
                  </a:lnTo>
                  <a:lnTo>
                    <a:pt x="34578" y="1"/>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9" name="Google Shape;5049;p91"/>
            <p:cNvSpPr/>
            <p:nvPr/>
          </p:nvSpPr>
          <p:spPr>
            <a:xfrm>
              <a:off x="1465675" y="2732975"/>
              <a:ext cx="861175" cy="1931850"/>
            </a:xfrm>
            <a:custGeom>
              <a:rect b="b" l="l" r="r" t="t"/>
              <a:pathLst>
                <a:path extrusionOk="0" h="77274" w="34447">
                  <a:moveTo>
                    <a:pt x="34227" y="1"/>
                  </a:moveTo>
                  <a:lnTo>
                    <a:pt x="34183" y="44"/>
                  </a:lnTo>
                  <a:lnTo>
                    <a:pt x="33174" y="790"/>
                  </a:lnTo>
                  <a:lnTo>
                    <a:pt x="28435" y="4652"/>
                  </a:lnTo>
                  <a:lnTo>
                    <a:pt x="26504" y="6275"/>
                  </a:lnTo>
                  <a:lnTo>
                    <a:pt x="24705" y="7680"/>
                  </a:lnTo>
                  <a:lnTo>
                    <a:pt x="22862" y="9128"/>
                  </a:lnTo>
                  <a:lnTo>
                    <a:pt x="20931" y="10532"/>
                  </a:lnTo>
                  <a:lnTo>
                    <a:pt x="19044" y="11366"/>
                  </a:lnTo>
                  <a:lnTo>
                    <a:pt x="14876" y="12814"/>
                  </a:lnTo>
                  <a:lnTo>
                    <a:pt x="9479" y="14788"/>
                  </a:lnTo>
                  <a:lnTo>
                    <a:pt x="9435" y="14832"/>
                  </a:lnTo>
                  <a:lnTo>
                    <a:pt x="8908" y="15271"/>
                  </a:lnTo>
                  <a:lnTo>
                    <a:pt x="8864" y="15315"/>
                  </a:lnTo>
                  <a:lnTo>
                    <a:pt x="7987" y="16543"/>
                  </a:lnTo>
                  <a:lnTo>
                    <a:pt x="7943" y="16587"/>
                  </a:lnTo>
                  <a:lnTo>
                    <a:pt x="6933" y="18474"/>
                  </a:lnTo>
                  <a:lnTo>
                    <a:pt x="5968" y="20800"/>
                  </a:lnTo>
                  <a:lnTo>
                    <a:pt x="5968" y="20844"/>
                  </a:lnTo>
                  <a:lnTo>
                    <a:pt x="5441" y="23169"/>
                  </a:lnTo>
                  <a:lnTo>
                    <a:pt x="5441" y="23213"/>
                  </a:lnTo>
                  <a:lnTo>
                    <a:pt x="5398" y="24617"/>
                  </a:lnTo>
                  <a:lnTo>
                    <a:pt x="5398" y="24661"/>
                  </a:lnTo>
                  <a:lnTo>
                    <a:pt x="6319" y="29269"/>
                  </a:lnTo>
                  <a:lnTo>
                    <a:pt x="6407" y="30761"/>
                  </a:lnTo>
                  <a:lnTo>
                    <a:pt x="6144" y="34666"/>
                  </a:lnTo>
                  <a:lnTo>
                    <a:pt x="5836" y="37431"/>
                  </a:lnTo>
                  <a:lnTo>
                    <a:pt x="5485" y="40327"/>
                  </a:lnTo>
                  <a:lnTo>
                    <a:pt x="5134" y="42784"/>
                  </a:lnTo>
                  <a:lnTo>
                    <a:pt x="4871" y="44364"/>
                  </a:lnTo>
                  <a:lnTo>
                    <a:pt x="3906" y="48532"/>
                  </a:lnTo>
                  <a:lnTo>
                    <a:pt x="3423" y="51472"/>
                  </a:lnTo>
                  <a:lnTo>
                    <a:pt x="3247" y="53447"/>
                  </a:lnTo>
                  <a:lnTo>
                    <a:pt x="2633" y="55860"/>
                  </a:lnTo>
                  <a:lnTo>
                    <a:pt x="1756" y="58449"/>
                  </a:lnTo>
                  <a:lnTo>
                    <a:pt x="922" y="60775"/>
                  </a:lnTo>
                  <a:lnTo>
                    <a:pt x="922" y="60819"/>
                  </a:lnTo>
                  <a:lnTo>
                    <a:pt x="307" y="63188"/>
                  </a:lnTo>
                  <a:lnTo>
                    <a:pt x="0" y="64549"/>
                  </a:lnTo>
                  <a:lnTo>
                    <a:pt x="0" y="64592"/>
                  </a:lnTo>
                  <a:lnTo>
                    <a:pt x="44" y="66743"/>
                  </a:lnTo>
                  <a:lnTo>
                    <a:pt x="44" y="66786"/>
                  </a:lnTo>
                  <a:lnTo>
                    <a:pt x="264" y="67357"/>
                  </a:lnTo>
                  <a:lnTo>
                    <a:pt x="307" y="67401"/>
                  </a:lnTo>
                  <a:lnTo>
                    <a:pt x="3423" y="70955"/>
                  </a:lnTo>
                  <a:lnTo>
                    <a:pt x="7811" y="75650"/>
                  </a:lnTo>
                  <a:lnTo>
                    <a:pt x="9303" y="77230"/>
                  </a:lnTo>
                  <a:lnTo>
                    <a:pt x="9347" y="77274"/>
                  </a:lnTo>
                  <a:lnTo>
                    <a:pt x="9435" y="77274"/>
                  </a:lnTo>
                  <a:lnTo>
                    <a:pt x="9566" y="77230"/>
                  </a:lnTo>
                  <a:lnTo>
                    <a:pt x="9610" y="77186"/>
                  </a:lnTo>
                  <a:lnTo>
                    <a:pt x="9610" y="77098"/>
                  </a:lnTo>
                  <a:lnTo>
                    <a:pt x="9610" y="77054"/>
                  </a:lnTo>
                  <a:lnTo>
                    <a:pt x="9566" y="77011"/>
                  </a:lnTo>
                  <a:lnTo>
                    <a:pt x="3686" y="70736"/>
                  </a:lnTo>
                  <a:lnTo>
                    <a:pt x="571" y="67225"/>
                  </a:lnTo>
                  <a:lnTo>
                    <a:pt x="395" y="66699"/>
                  </a:lnTo>
                  <a:lnTo>
                    <a:pt x="351" y="64592"/>
                  </a:lnTo>
                  <a:lnTo>
                    <a:pt x="659" y="63276"/>
                  </a:lnTo>
                  <a:lnTo>
                    <a:pt x="1273" y="60906"/>
                  </a:lnTo>
                  <a:lnTo>
                    <a:pt x="2107" y="58581"/>
                  </a:lnTo>
                  <a:lnTo>
                    <a:pt x="2984" y="55992"/>
                  </a:lnTo>
                  <a:lnTo>
                    <a:pt x="3599" y="53535"/>
                  </a:lnTo>
                  <a:lnTo>
                    <a:pt x="3599" y="53491"/>
                  </a:lnTo>
                  <a:lnTo>
                    <a:pt x="3774" y="51516"/>
                  </a:lnTo>
                  <a:lnTo>
                    <a:pt x="4213" y="48576"/>
                  </a:lnTo>
                  <a:lnTo>
                    <a:pt x="5222" y="44407"/>
                  </a:lnTo>
                  <a:lnTo>
                    <a:pt x="5485" y="42828"/>
                  </a:lnTo>
                  <a:lnTo>
                    <a:pt x="5836" y="40370"/>
                  </a:lnTo>
                  <a:lnTo>
                    <a:pt x="6187" y="37474"/>
                  </a:lnTo>
                  <a:lnTo>
                    <a:pt x="6495" y="34710"/>
                  </a:lnTo>
                  <a:lnTo>
                    <a:pt x="6758" y="30805"/>
                  </a:lnTo>
                  <a:lnTo>
                    <a:pt x="6758" y="30761"/>
                  </a:lnTo>
                  <a:lnTo>
                    <a:pt x="6670" y="29225"/>
                  </a:lnTo>
                  <a:lnTo>
                    <a:pt x="5749" y="24617"/>
                  </a:lnTo>
                  <a:lnTo>
                    <a:pt x="5793" y="23257"/>
                  </a:lnTo>
                  <a:lnTo>
                    <a:pt x="6319" y="20932"/>
                  </a:lnTo>
                  <a:lnTo>
                    <a:pt x="7284" y="18606"/>
                  </a:lnTo>
                  <a:lnTo>
                    <a:pt x="8250" y="16763"/>
                  </a:lnTo>
                  <a:lnTo>
                    <a:pt x="9127" y="15534"/>
                  </a:lnTo>
                  <a:lnTo>
                    <a:pt x="9610" y="15095"/>
                  </a:lnTo>
                  <a:lnTo>
                    <a:pt x="15007" y="13165"/>
                  </a:lnTo>
                  <a:lnTo>
                    <a:pt x="19132" y="11673"/>
                  </a:lnTo>
                  <a:lnTo>
                    <a:pt x="21063" y="10839"/>
                  </a:lnTo>
                  <a:lnTo>
                    <a:pt x="21107" y="10839"/>
                  </a:lnTo>
                  <a:lnTo>
                    <a:pt x="23081" y="9435"/>
                  </a:lnTo>
                  <a:lnTo>
                    <a:pt x="24924" y="7943"/>
                  </a:lnTo>
                  <a:lnTo>
                    <a:pt x="26724" y="6539"/>
                  </a:lnTo>
                  <a:lnTo>
                    <a:pt x="28654" y="4959"/>
                  </a:lnTo>
                  <a:lnTo>
                    <a:pt x="33350" y="1054"/>
                  </a:lnTo>
                  <a:lnTo>
                    <a:pt x="34403" y="308"/>
                  </a:lnTo>
                  <a:lnTo>
                    <a:pt x="34447" y="264"/>
                  </a:lnTo>
                  <a:lnTo>
                    <a:pt x="34447" y="220"/>
                  </a:lnTo>
                  <a:lnTo>
                    <a:pt x="34447" y="132"/>
                  </a:lnTo>
                  <a:lnTo>
                    <a:pt x="34447" y="88"/>
                  </a:lnTo>
                  <a:lnTo>
                    <a:pt x="34359" y="1"/>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0" name="Google Shape;5050;p91"/>
            <p:cNvSpPr/>
            <p:nvPr/>
          </p:nvSpPr>
          <p:spPr>
            <a:xfrm>
              <a:off x="1417400" y="2679225"/>
              <a:ext cx="851300" cy="1981225"/>
            </a:xfrm>
            <a:custGeom>
              <a:rect b="b" l="l" r="r" t="t"/>
              <a:pathLst>
                <a:path extrusionOk="0" h="79249" w="34052">
                  <a:moveTo>
                    <a:pt x="33876" y="0"/>
                  </a:moveTo>
                  <a:lnTo>
                    <a:pt x="33789" y="44"/>
                  </a:lnTo>
                  <a:lnTo>
                    <a:pt x="33745" y="44"/>
                  </a:lnTo>
                  <a:lnTo>
                    <a:pt x="31244" y="2194"/>
                  </a:lnTo>
                  <a:lnTo>
                    <a:pt x="28786" y="4213"/>
                  </a:lnTo>
                  <a:lnTo>
                    <a:pt x="26461" y="6056"/>
                  </a:lnTo>
                  <a:lnTo>
                    <a:pt x="22994" y="8645"/>
                  </a:lnTo>
                  <a:lnTo>
                    <a:pt x="21239" y="9830"/>
                  </a:lnTo>
                  <a:lnTo>
                    <a:pt x="18738" y="10883"/>
                  </a:lnTo>
                  <a:lnTo>
                    <a:pt x="15534" y="12111"/>
                  </a:lnTo>
                  <a:lnTo>
                    <a:pt x="13209" y="13472"/>
                  </a:lnTo>
                  <a:lnTo>
                    <a:pt x="10356" y="14569"/>
                  </a:lnTo>
                  <a:lnTo>
                    <a:pt x="10312" y="14569"/>
                  </a:lnTo>
                  <a:lnTo>
                    <a:pt x="8294" y="15797"/>
                  </a:lnTo>
                  <a:lnTo>
                    <a:pt x="6056" y="16938"/>
                  </a:lnTo>
                  <a:lnTo>
                    <a:pt x="3862" y="17465"/>
                  </a:lnTo>
                  <a:lnTo>
                    <a:pt x="2721" y="17684"/>
                  </a:lnTo>
                  <a:lnTo>
                    <a:pt x="2633" y="17684"/>
                  </a:lnTo>
                  <a:lnTo>
                    <a:pt x="2590" y="17772"/>
                  </a:lnTo>
                  <a:lnTo>
                    <a:pt x="2590" y="17860"/>
                  </a:lnTo>
                  <a:lnTo>
                    <a:pt x="2633" y="17948"/>
                  </a:lnTo>
                  <a:lnTo>
                    <a:pt x="3248" y="18518"/>
                  </a:lnTo>
                  <a:lnTo>
                    <a:pt x="3379" y="19045"/>
                  </a:lnTo>
                  <a:lnTo>
                    <a:pt x="3248" y="20142"/>
                  </a:lnTo>
                  <a:lnTo>
                    <a:pt x="3248" y="21195"/>
                  </a:lnTo>
                  <a:lnTo>
                    <a:pt x="3292" y="22248"/>
                  </a:lnTo>
                  <a:lnTo>
                    <a:pt x="3423" y="23257"/>
                  </a:lnTo>
                  <a:lnTo>
                    <a:pt x="3599" y="24222"/>
                  </a:lnTo>
                  <a:lnTo>
                    <a:pt x="3818" y="25232"/>
                  </a:lnTo>
                  <a:lnTo>
                    <a:pt x="4301" y="27162"/>
                  </a:lnTo>
                  <a:lnTo>
                    <a:pt x="4696" y="28698"/>
                  </a:lnTo>
                  <a:lnTo>
                    <a:pt x="5047" y="30278"/>
                  </a:lnTo>
                  <a:lnTo>
                    <a:pt x="5178" y="31112"/>
                  </a:lnTo>
                  <a:lnTo>
                    <a:pt x="5266" y="31945"/>
                  </a:lnTo>
                  <a:lnTo>
                    <a:pt x="5354" y="32779"/>
                  </a:lnTo>
                  <a:lnTo>
                    <a:pt x="5354" y="33657"/>
                  </a:lnTo>
                  <a:lnTo>
                    <a:pt x="5354" y="36202"/>
                  </a:lnTo>
                  <a:lnTo>
                    <a:pt x="5135" y="38659"/>
                  </a:lnTo>
                  <a:lnTo>
                    <a:pt x="4871" y="41029"/>
                  </a:lnTo>
                  <a:lnTo>
                    <a:pt x="4257" y="45724"/>
                  </a:lnTo>
                  <a:lnTo>
                    <a:pt x="3687" y="47962"/>
                  </a:lnTo>
                  <a:lnTo>
                    <a:pt x="3292" y="50770"/>
                  </a:lnTo>
                  <a:lnTo>
                    <a:pt x="3028" y="53315"/>
                  </a:lnTo>
                  <a:lnTo>
                    <a:pt x="2546" y="56387"/>
                  </a:lnTo>
                  <a:lnTo>
                    <a:pt x="2195" y="58449"/>
                  </a:lnTo>
                  <a:lnTo>
                    <a:pt x="1317" y="60775"/>
                  </a:lnTo>
                  <a:lnTo>
                    <a:pt x="88" y="65075"/>
                  </a:lnTo>
                  <a:lnTo>
                    <a:pt x="1" y="66874"/>
                  </a:lnTo>
                  <a:lnTo>
                    <a:pt x="1" y="66918"/>
                  </a:lnTo>
                  <a:lnTo>
                    <a:pt x="132" y="68936"/>
                  </a:lnTo>
                  <a:lnTo>
                    <a:pt x="44" y="70516"/>
                  </a:lnTo>
                  <a:lnTo>
                    <a:pt x="88" y="71569"/>
                  </a:lnTo>
                  <a:lnTo>
                    <a:pt x="132" y="71657"/>
                  </a:lnTo>
                  <a:lnTo>
                    <a:pt x="395" y="72184"/>
                  </a:lnTo>
                  <a:lnTo>
                    <a:pt x="395" y="72227"/>
                  </a:lnTo>
                  <a:lnTo>
                    <a:pt x="2633" y="74773"/>
                  </a:lnTo>
                  <a:lnTo>
                    <a:pt x="5486" y="77625"/>
                  </a:lnTo>
                  <a:lnTo>
                    <a:pt x="7153" y="79204"/>
                  </a:lnTo>
                  <a:lnTo>
                    <a:pt x="7285" y="79248"/>
                  </a:lnTo>
                  <a:lnTo>
                    <a:pt x="7329" y="79248"/>
                  </a:lnTo>
                  <a:lnTo>
                    <a:pt x="7416" y="79204"/>
                  </a:lnTo>
                  <a:lnTo>
                    <a:pt x="7460" y="79117"/>
                  </a:lnTo>
                  <a:lnTo>
                    <a:pt x="7460" y="79073"/>
                  </a:lnTo>
                  <a:lnTo>
                    <a:pt x="7416" y="78985"/>
                  </a:lnTo>
                  <a:lnTo>
                    <a:pt x="7416" y="78941"/>
                  </a:lnTo>
                  <a:lnTo>
                    <a:pt x="5705" y="77361"/>
                  </a:lnTo>
                  <a:lnTo>
                    <a:pt x="2853" y="74553"/>
                  </a:lnTo>
                  <a:lnTo>
                    <a:pt x="703" y="72008"/>
                  </a:lnTo>
                  <a:lnTo>
                    <a:pt x="439" y="71525"/>
                  </a:lnTo>
                  <a:lnTo>
                    <a:pt x="395" y="70516"/>
                  </a:lnTo>
                  <a:lnTo>
                    <a:pt x="483" y="68936"/>
                  </a:lnTo>
                  <a:lnTo>
                    <a:pt x="352" y="66874"/>
                  </a:lnTo>
                  <a:lnTo>
                    <a:pt x="439" y="65119"/>
                  </a:lnTo>
                  <a:lnTo>
                    <a:pt x="1624" y="60862"/>
                  </a:lnTo>
                  <a:lnTo>
                    <a:pt x="2502" y="58537"/>
                  </a:lnTo>
                  <a:lnTo>
                    <a:pt x="2502" y="58493"/>
                  </a:lnTo>
                  <a:lnTo>
                    <a:pt x="2897" y="56431"/>
                  </a:lnTo>
                  <a:lnTo>
                    <a:pt x="3379" y="53359"/>
                  </a:lnTo>
                  <a:lnTo>
                    <a:pt x="3643" y="50814"/>
                  </a:lnTo>
                  <a:lnTo>
                    <a:pt x="4038" y="48049"/>
                  </a:lnTo>
                  <a:lnTo>
                    <a:pt x="4608" y="45812"/>
                  </a:lnTo>
                  <a:lnTo>
                    <a:pt x="5222" y="41072"/>
                  </a:lnTo>
                  <a:lnTo>
                    <a:pt x="5486" y="38703"/>
                  </a:lnTo>
                  <a:lnTo>
                    <a:pt x="5705" y="36246"/>
                  </a:lnTo>
                  <a:lnTo>
                    <a:pt x="5705" y="33657"/>
                  </a:lnTo>
                  <a:lnTo>
                    <a:pt x="5705" y="32779"/>
                  </a:lnTo>
                  <a:lnTo>
                    <a:pt x="5617" y="31901"/>
                  </a:lnTo>
                  <a:lnTo>
                    <a:pt x="5530" y="31068"/>
                  </a:lnTo>
                  <a:lnTo>
                    <a:pt x="5398" y="30234"/>
                  </a:lnTo>
                  <a:lnTo>
                    <a:pt x="5047" y="28610"/>
                  </a:lnTo>
                  <a:lnTo>
                    <a:pt x="4652" y="27075"/>
                  </a:lnTo>
                  <a:lnTo>
                    <a:pt x="4169" y="25100"/>
                  </a:lnTo>
                  <a:lnTo>
                    <a:pt x="3950" y="24135"/>
                  </a:lnTo>
                  <a:lnTo>
                    <a:pt x="3774" y="23169"/>
                  </a:lnTo>
                  <a:lnTo>
                    <a:pt x="3643" y="22160"/>
                  </a:lnTo>
                  <a:lnTo>
                    <a:pt x="3599" y="21151"/>
                  </a:lnTo>
                  <a:lnTo>
                    <a:pt x="3599" y="20142"/>
                  </a:lnTo>
                  <a:lnTo>
                    <a:pt x="3730" y="19045"/>
                  </a:lnTo>
                  <a:lnTo>
                    <a:pt x="3730" y="19001"/>
                  </a:lnTo>
                  <a:lnTo>
                    <a:pt x="3555" y="18386"/>
                  </a:lnTo>
                  <a:lnTo>
                    <a:pt x="3511" y="18299"/>
                  </a:lnTo>
                  <a:lnTo>
                    <a:pt x="3116" y="17948"/>
                  </a:lnTo>
                  <a:lnTo>
                    <a:pt x="3906" y="17816"/>
                  </a:lnTo>
                  <a:lnTo>
                    <a:pt x="6144" y="17289"/>
                  </a:lnTo>
                  <a:lnTo>
                    <a:pt x="6188" y="17289"/>
                  </a:lnTo>
                  <a:lnTo>
                    <a:pt x="8470" y="16105"/>
                  </a:lnTo>
                  <a:lnTo>
                    <a:pt x="10488" y="14876"/>
                  </a:lnTo>
                  <a:lnTo>
                    <a:pt x="13340" y="13823"/>
                  </a:lnTo>
                  <a:lnTo>
                    <a:pt x="13384" y="13779"/>
                  </a:lnTo>
                  <a:lnTo>
                    <a:pt x="15666" y="12419"/>
                  </a:lnTo>
                  <a:lnTo>
                    <a:pt x="18869" y="11234"/>
                  </a:lnTo>
                  <a:lnTo>
                    <a:pt x="21370" y="10181"/>
                  </a:lnTo>
                  <a:lnTo>
                    <a:pt x="21414" y="10137"/>
                  </a:lnTo>
                  <a:lnTo>
                    <a:pt x="23213" y="8952"/>
                  </a:lnTo>
                  <a:lnTo>
                    <a:pt x="26680" y="6363"/>
                  </a:lnTo>
                  <a:lnTo>
                    <a:pt x="29006" y="4476"/>
                  </a:lnTo>
                  <a:lnTo>
                    <a:pt x="31463" y="2458"/>
                  </a:lnTo>
                  <a:lnTo>
                    <a:pt x="33964" y="308"/>
                  </a:lnTo>
                  <a:lnTo>
                    <a:pt x="34008" y="264"/>
                  </a:lnTo>
                  <a:lnTo>
                    <a:pt x="34052" y="220"/>
                  </a:lnTo>
                  <a:lnTo>
                    <a:pt x="34008" y="132"/>
                  </a:lnTo>
                  <a:lnTo>
                    <a:pt x="34008" y="88"/>
                  </a:lnTo>
                  <a:lnTo>
                    <a:pt x="33920" y="44"/>
                  </a:lnTo>
                  <a:lnTo>
                    <a:pt x="33876" y="0"/>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1" name="Google Shape;5051;p91"/>
            <p:cNvSpPr/>
            <p:nvPr/>
          </p:nvSpPr>
          <p:spPr>
            <a:xfrm>
              <a:off x="1386675" y="2654000"/>
              <a:ext cx="852425" cy="2016325"/>
            </a:xfrm>
            <a:custGeom>
              <a:rect b="b" l="l" r="r" t="t"/>
              <a:pathLst>
                <a:path extrusionOk="0" h="80653" w="34097">
                  <a:moveTo>
                    <a:pt x="33877" y="0"/>
                  </a:moveTo>
                  <a:lnTo>
                    <a:pt x="33833" y="44"/>
                  </a:lnTo>
                  <a:lnTo>
                    <a:pt x="30849" y="2545"/>
                  </a:lnTo>
                  <a:lnTo>
                    <a:pt x="28392" y="4564"/>
                  </a:lnTo>
                  <a:lnTo>
                    <a:pt x="26022" y="6407"/>
                  </a:lnTo>
                  <a:lnTo>
                    <a:pt x="23960" y="7899"/>
                  </a:lnTo>
                  <a:lnTo>
                    <a:pt x="22029" y="9259"/>
                  </a:lnTo>
                  <a:lnTo>
                    <a:pt x="19835" y="10224"/>
                  </a:lnTo>
                  <a:lnTo>
                    <a:pt x="17114" y="11365"/>
                  </a:lnTo>
                  <a:lnTo>
                    <a:pt x="17070" y="11365"/>
                  </a:lnTo>
                  <a:lnTo>
                    <a:pt x="15096" y="12725"/>
                  </a:lnTo>
                  <a:lnTo>
                    <a:pt x="13999" y="13428"/>
                  </a:lnTo>
                  <a:lnTo>
                    <a:pt x="13121" y="13691"/>
                  </a:lnTo>
                  <a:lnTo>
                    <a:pt x="13077" y="13691"/>
                  </a:lnTo>
                  <a:lnTo>
                    <a:pt x="12287" y="14086"/>
                  </a:lnTo>
                  <a:lnTo>
                    <a:pt x="9084" y="15929"/>
                  </a:lnTo>
                  <a:lnTo>
                    <a:pt x="7066" y="17026"/>
                  </a:lnTo>
                  <a:lnTo>
                    <a:pt x="4082" y="17684"/>
                  </a:lnTo>
                  <a:lnTo>
                    <a:pt x="3994" y="17728"/>
                  </a:lnTo>
                  <a:lnTo>
                    <a:pt x="2414" y="18737"/>
                  </a:lnTo>
                  <a:lnTo>
                    <a:pt x="2370" y="18825"/>
                  </a:lnTo>
                  <a:lnTo>
                    <a:pt x="2019" y="19439"/>
                  </a:lnTo>
                  <a:lnTo>
                    <a:pt x="1976" y="19571"/>
                  </a:lnTo>
                  <a:lnTo>
                    <a:pt x="2195" y="21414"/>
                  </a:lnTo>
                  <a:lnTo>
                    <a:pt x="2195" y="21458"/>
                  </a:lnTo>
                  <a:lnTo>
                    <a:pt x="3292" y="25451"/>
                  </a:lnTo>
                  <a:lnTo>
                    <a:pt x="4170" y="28479"/>
                  </a:lnTo>
                  <a:lnTo>
                    <a:pt x="4872" y="31813"/>
                  </a:lnTo>
                  <a:lnTo>
                    <a:pt x="5135" y="35017"/>
                  </a:lnTo>
                  <a:lnTo>
                    <a:pt x="5091" y="38001"/>
                  </a:lnTo>
                  <a:lnTo>
                    <a:pt x="4872" y="40590"/>
                  </a:lnTo>
                  <a:lnTo>
                    <a:pt x="4652" y="42784"/>
                  </a:lnTo>
                  <a:lnTo>
                    <a:pt x="4301" y="45636"/>
                  </a:lnTo>
                  <a:lnTo>
                    <a:pt x="3599" y="49278"/>
                  </a:lnTo>
                  <a:lnTo>
                    <a:pt x="3292" y="52130"/>
                  </a:lnTo>
                  <a:lnTo>
                    <a:pt x="2809" y="55202"/>
                  </a:lnTo>
                  <a:lnTo>
                    <a:pt x="2414" y="57834"/>
                  </a:lnTo>
                  <a:lnTo>
                    <a:pt x="2063" y="59897"/>
                  </a:lnTo>
                  <a:lnTo>
                    <a:pt x="1317" y="61828"/>
                  </a:lnTo>
                  <a:lnTo>
                    <a:pt x="1273" y="61828"/>
                  </a:lnTo>
                  <a:lnTo>
                    <a:pt x="571" y="64504"/>
                  </a:lnTo>
                  <a:lnTo>
                    <a:pt x="527" y="64548"/>
                  </a:lnTo>
                  <a:lnTo>
                    <a:pt x="264" y="66391"/>
                  </a:lnTo>
                  <a:lnTo>
                    <a:pt x="264" y="66435"/>
                  </a:lnTo>
                  <a:lnTo>
                    <a:pt x="352" y="69243"/>
                  </a:lnTo>
                  <a:lnTo>
                    <a:pt x="45" y="73149"/>
                  </a:lnTo>
                  <a:lnTo>
                    <a:pt x="1" y="73807"/>
                  </a:lnTo>
                  <a:lnTo>
                    <a:pt x="1" y="73895"/>
                  </a:lnTo>
                  <a:lnTo>
                    <a:pt x="45" y="73939"/>
                  </a:lnTo>
                  <a:lnTo>
                    <a:pt x="4564" y="78195"/>
                  </a:lnTo>
                  <a:lnTo>
                    <a:pt x="7285" y="80608"/>
                  </a:lnTo>
                  <a:lnTo>
                    <a:pt x="7417" y="80652"/>
                  </a:lnTo>
                  <a:lnTo>
                    <a:pt x="7504" y="80652"/>
                  </a:lnTo>
                  <a:lnTo>
                    <a:pt x="7548" y="80608"/>
                  </a:lnTo>
                  <a:lnTo>
                    <a:pt x="7592" y="80521"/>
                  </a:lnTo>
                  <a:lnTo>
                    <a:pt x="7592" y="80477"/>
                  </a:lnTo>
                  <a:lnTo>
                    <a:pt x="7592" y="80389"/>
                  </a:lnTo>
                  <a:lnTo>
                    <a:pt x="7548" y="80345"/>
                  </a:lnTo>
                  <a:lnTo>
                    <a:pt x="4828" y="77932"/>
                  </a:lnTo>
                  <a:lnTo>
                    <a:pt x="352" y="73763"/>
                  </a:lnTo>
                  <a:lnTo>
                    <a:pt x="703" y="69287"/>
                  </a:lnTo>
                  <a:lnTo>
                    <a:pt x="703" y="69243"/>
                  </a:lnTo>
                  <a:lnTo>
                    <a:pt x="615" y="66435"/>
                  </a:lnTo>
                  <a:lnTo>
                    <a:pt x="879" y="64592"/>
                  </a:lnTo>
                  <a:lnTo>
                    <a:pt x="1624" y="61959"/>
                  </a:lnTo>
                  <a:lnTo>
                    <a:pt x="2414" y="59985"/>
                  </a:lnTo>
                  <a:lnTo>
                    <a:pt x="2414" y="59941"/>
                  </a:lnTo>
                  <a:lnTo>
                    <a:pt x="2765" y="57878"/>
                  </a:lnTo>
                  <a:lnTo>
                    <a:pt x="3160" y="55246"/>
                  </a:lnTo>
                  <a:lnTo>
                    <a:pt x="3643" y="52174"/>
                  </a:lnTo>
                  <a:lnTo>
                    <a:pt x="3950" y="49366"/>
                  </a:lnTo>
                  <a:lnTo>
                    <a:pt x="4652" y="45680"/>
                  </a:lnTo>
                  <a:lnTo>
                    <a:pt x="5003" y="42827"/>
                  </a:lnTo>
                  <a:lnTo>
                    <a:pt x="5223" y="40633"/>
                  </a:lnTo>
                  <a:lnTo>
                    <a:pt x="5442" y="38001"/>
                  </a:lnTo>
                  <a:lnTo>
                    <a:pt x="5486" y="35017"/>
                  </a:lnTo>
                  <a:lnTo>
                    <a:pt x="5223" y="31770"/>
                  </a:lnTo>
                  <a:lnTo>
                    <a:pt x="5179" y="31726"/>
                  </a:lnTo>
                  <a:lnTo>
                    <a:pt x="4521" y="28391"/>
                  </a:lnTo>
                  <a:lnTo>
                    <a:pt x="3643" y="25319"/>
                  </a:lnTo>
                  <a:lnTo>
                    <a:pt x="2546" y="21370"/>
                  </a:lnTo>
                  <a:lnTo>
                    <a:pt x="2327" y="19571"/>
                  </a:lnTo>
                  <a:lnTo>
                    <a:pt x="2678" y="19044"/>
                  </a:lnTo>
                  <a:lnTo>
                    <a:pt x="4170" y="18035"/>
                  </a:lnTo>
                  <a:lnTo>
                    <a:pt x="7197" y="17333"/>
                  </a:lnTo>
                  <a:lnTo>
                    <a:pt x="7241" y="17333"/>
                  </a:lnTo>
                  <a:lnTo>
                    <a:pt x="9260" y="16236"/>
                  </a:lnTo>
                  <a:lnTo>
                    <a:pt x="12419" y="14393"/>
                  </a:lnTo>
                  <a:lnTo>
                    <a:pt x="13209" y="13998"/>
                  </a:lnTo>
                  <a:lnTo>
                    <a:pt x="14087" y="13779"/>
                  </a:lnTo>
                  <a:lnTo>
                    <a:pt x="14174" y="13779"/>
                  </a:lnTo>
                  <a:lnTo>
                    <a:pt x="15315" y="12989"/>
                  </a:lnTo>
                  <a:lnTo>
                    <a:pt x="17246" y="11672"/>
                  </a:lnTo>
                  <a:lnTo>
                    <a:pt x="19967" y="10531"/>
                  </a:lnTo>
                  <a:lnTo>
                    <a:pt x="22161" y="9566"/>
                  </a:lnTo>
                  <a:lnTo>
                    <a:pt x="22204" y="9566"/>
                  </a:lnTo>
                  <a:lnTo>
                    <a:pt x="24179" y="8206"/>
                  </a:lnTo>
                  <a:lnTo>
                    <a:pt x="26198" y="6670"/>
                  </a:lnTo>
                  <a:lnTo>
                    <a:pt x="28611" y="4827"/>
                  </a:lnTo>
                  <a:lnTo>
                    <a:pt x="31068" y="2809"/>
                  </a:lnTo>
                  <a:lnTo>
                    <a:pt x="34052" y="307"/>
                  </a:lnTo>
                  <a:lnTo>
                    <a:pt x="34096" y="263"/>
                  </a:lnTo>
                  <a:lnTo>
                    <a:pt x="34096" y="176"/>
                  </a:lnTo>
                  <a:lnTo>
                    <a:pt x="34096" y="132"/>
                  </a:lnTo>
                  <a:lnTo>
                    <a:pt x="34052" y="44"/>
                  </a:lnTo>
                  <a:lnTo>
                    <a:pt x="34008" y="0"/>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2" name="Google Shape;5052;p91"/>
            <p:cNvSpPr/>
            <p:nvPr/>
          </p:nvSpPr>
          <p:spPr>
            <a:xfrm>
              <a:off x="1355975" y="2603525"/>
              <a:ext cx="827175" cy="2027300"/>
            </a:xfrm>
            <a:custGeom>
              <a:rect b="b" l="l" r="r" t="t"/>
              <a:pathLst>
                <a:path extrusionOk="0" h="81092" w="33087">
                  <a:moveTo>
                    <a:pt x="32823" y="1"/>
                  </a:moveTo>
                  <a:lnTo>
                    <a:pt x="32779" y="45"/>
                  </a:lnTo>
                  <a:lnTo>
                    <a:pt x="32735" y="88"/>
                  </a:lnTo>
                  <a:lnTo>
                    <a:pt x="31989" y="2414"/>
                  </a:lnTo>
                  <a:lnTo>
                    <a:pt x="31463" y="3072"/>
                  </a:lnTo>
                  <a:lnTo>
                    <a:pt x="29663" y="4608"/>
                  </a:lnTo>
                  <a:lnTo>
                    <a:pt x="27250" y="6451"/>
                  </a:lnTo>
                  <a:lnTo>
                    <a:pt x="24881" y="8162"/>
                  </a:lnTo>
                  <a:lnTo>
                    <a:pt x="22774" y="9698"/>
                  </a:lnTo>
                  <a:lnTo>
                    <a:pt x="18693" y="11673"/>
                  </a:lnTo>
                  <a:lnTo>
                    <a:pt x="16499" y="13253"/>
                  </a:lnTo>
                  <a:lnTo>
                    <a:pt x="15183" y="14262"/>
                  </a:lnTo>
                  <a:lnTo>
                    <a:pt x="13867" y="14701"/>
                  </a:lnTo>
                  <a:lnTo>
                    <a:pt x="13823" y="14701"/>
                  </a:lnTo>
                  <a:lnTo>
                    <a:pt x="11716" y="15842"/>
                  </a:lnTo>
                  <a:lnTo>
                    <a:pt x="9873" y="17114"/>
                  </a:lnTo>
                  <a:lnTo>
                    <a:pt x="8074" y="18036"/>
                  </a:lnTo>
                  <a:lnTo>
                    <a:pt x="5617" y="18694"/>
                  </a:lnTo>
                  <a:lnTo>
                    <a:pt x="5573" y="18694"/>
                  </a:lnTo>
                  <a:lnTo>
                    <a:pt x="3642" y="19703"/>
                  </a:lnTo>
                  <a:lnTo>
                    <a:pt x="2107" y="20668"/>
                  </a:lnTo>
                  <a:lnTo>
                    <a:pt x="1492" y="21239"/>
                  </a:lnTo>
                  <a:lnTo>
                    <a:pt x="1448" y="21283"/>
                  </a:lnTo>
                  <a:lnTo>
                    <a:pt x="1273" y="21897"/>
                  </a:lnTo>
                  <a:lnTo>
                    <a:pt x="1273" y="21985"/>
                  </a:lnTo>
                  <a:lnTo>
                    <a:pt x="3116" y="27294"/>
                  </a:lnTo>
                  <a:lnTo>
                    <a:pt x="3993" y="30454"/>
                  </a:lnTo>
                  <a:lnTo>
                    <a:pt x="4213" y="31463"/>
                  </a:lnTo>
                  <a:lnTo>
                    <a:pt x="4432" y="32472"/>
                  </a:lnTo>
                  <a:lnTo>
                    <a:pt x="4608" y="33481"/>
                  </a:lnTo>
                  <a:lnTo>
                    <a:pt x="4739" y="34535"/>
                  </a:lnTo>
                  <a:lnTo>
                    <a:pt x="4827" y="35544"/>
                  </a:lnTo>
                  <a:lnTo>
                    <a:pt x="4871" y="36553"/>
                  </a:lnTo>
                  <a:lnTo>
                    <a:pt x="4915" y="37562"/>
                  </a:lnTo>
                  <a:lnTo>
                    <a:pt x="4915" y="38572"/>
                  </a:lnTo>
                  <a:lnTo>
                    <a:pt x="4871" y="40590"/>
                  </a:lnTo>
                  <a:lnTo>
                    <a:pt x="4695" y="42652"/>
                  </a:lnTo>
                  <a:lnTo>
                    <a:pt x="4520" y="44671"/>
                  </a:lnTo>
                  <a:lnTo>
                    <a:pt x="4301" y="46777"/>
                  </a:lnTo>
                  <a:lnTo>
                    <a:pt x="4257" y="47523"/>
                  </a:lnTo>
                  <a:lnTo>
                    <a:pt x="3686" y="50814"/>
                  </a:lnTo>
                  <a:lnTo>
                    <a:pt x="3247" y="53754"/>
                  </a:lnTo>
                  <a:lnTo>
                    <a:pt x="2809" y="57001"/>
                  </a:lnTo>
                  <a:lnTo>
                    <a:pt x="2282" y="60468"/>
                  </a:lnTo>
                  <a:lnTo>
                    <a:pt x="1799" y="62530"/>
                  </a:lnTo>
                  <a:lnTo>
                    <a:pt x="1097" y="64944"/>
                  </a:lnTo>
                  <a:lnTo>
                    <a:pt x="439" y="67620"/>
                  </a:lnTo>
                  <a:lnTo>
                    <a:pt x="439" y="67664"/>
                  </a:lnTo>
                  <a:lnTo>
                    <a:pt x="395" y="69200"/>
                  </a:lnTo>
                  <a:lnTo>
                    <a:pt x="88" y="73237"/>
                  </a:lnTo>
                  <a:lnTo>
                    <a:pt x="0" y="75255"/>
                  </a:lnTo>
                  <a:lnTo>
                    <a:pt x="0" y="75299"/>
                  </a:lnTo>
                  <a:lnTo>
                    <a:pt x="395" y="76879"/>
                  </a:lnTo>
                  <a:lnTo>
                    <a:pt x="439" y="77011"/>
                  </a:lnTo>
                  <a:lnTo>
                    <a:pt x="5222" y="81048"/>
                  </a:lnTo>
                  <a:lnTo>
                    <a:pt x="5310" y="81092"/>
                  </a:lnTo>
                  <a:lnTo>
                    <a:pt x="5398" y="81048"/>
                  </a:lnTo>
                  <a:lnTo>
                    <a:pt x="5441" y="81004"/>
                  </a:lnTo>
                  <a:lnTo>
                    <a:pt x="5485" y="80960"/>
                  </a:lnTo>
                  <a:lnTo>
                    <a:pt x="5485" y="80916"/>
                  </a:lnTo>
                  <a:lnTo>
                    <a:pt x="5485" y="80828"/>
                  </a:lnTo>
                  <a:lnTo>
                    <a:pt x="5441" y="80784"/>
                  </a:lnTo>
                  <a:lnTo>
                    <a:pt x="702" y="76747"/>
                  </a:lnTo>
                  <a:lnTo>
                    <a:pt x="351" y="75255"/>
                  </a:lnTo>
                  <a:lnTo>
                    <a:pt x="439" y="73281"/>
                  </a:lnTo>
                  <a:lnTo>
                    <a:pt x="746" y="69200"/>
                  </a:lnTo>
                  <a:lnTo>
                    <a:pt x="790" y="67664"/>
                  </a:lnTo>
                  <a:lnTo>
                    <a:pt x="1404" y="65031"/>
                  </a:lnTo>
                  <a:lnTo>
                    <a:pt x="2150" y="62618"/>
                  </a:lnTo>
                  <a:lnTo>
                    <a:pt x="2633" y="60556"/>
                  </a:lnTo>
                  <a:lnTo>
                    <a:pt x="3160" y="57045"/>
                  </a:lnTo>
                  <a:lnTo>
                    <a:pt x="3598" y="53798"/>
                  </a:lnTo>
                  <a:lnTo>
                    <a:pt x="4037" y="50902"/>
                  </a:lnTo>
                  <a:lnTo>
                    <a:pt x="4564" y="47567"/>
                  </a:lnTo>
                  <a:lnTo>
                    <a:pt x="4652" y="46821"/>
                  </a:lnTo>
                  <a:lnTo>
                    <a:pt x="4871" y="44715"/>
                  </a:lnTo>
                  <a:lnTo>
                    <a:pt x="5047" y="42652"/>
                  </a:lnTo>
                  <a:lnTo>
                    <a:pt x="5222" y="40590"/>
                  </a:lnTo>
                  <a:lnTo>
                    <a:pt x="5266" y="38528"/>
                  </a:lnTo>
                  <a:lnTo>
                    <a:pt x="5266" y="37518"/>
                  </a:lnTo>
                  <a:lnTo>
                    <a:pt x="5222" y="36509"/>
                  </a:lnTo>
                  <a:lnTo>
                    <a:pt x="5178" y="35500"/>
                  </a:lnTo>
                  <a:lnTo>
                    <a:pt x="5090" y="34447"/>
                  </a:lnTo>
                  <a:lnTo>
                    <a:pt x="4959" y="33438"/>
                  </a:lnTo>
                  <a:lnTo>
                    <a:pt x="4783" y="32428"/>
                  </a:lnTo>
                  <a:lnTo>
                    <a:pt x="4564" y="31375"/>
                  </a:lnTo>
                  <a:lnTo>
                    <a:pt x="4301" y="30366"/>
                  </a:lnTo>
                  <a:lnTo>
                    <a:pt x="3423" y="27207"/>
                  </a:lnTo>
                  <a:lnTo>
                    <a:pt x="1624" y="21941"/>
                  </a:lnTo>
                  <a:lnTo>
                    <a:pt x="1755" y="21458"/>
                  </a:lnTo>
                  <a:lnTo>
                    <a:pt x="2326" y="20932"/>
                  </a:lnTo>
                  <a:lnTo>
                    <a:pt x="3818" y="20010"/>
                  </a:lnTo>
                  <a:lnTo>
                    <a:pt x="5705" y="19001"/>
                  </a:lnTo>
                  <a:lnTo>
                    <a:pt x="8206" y="18387"/>
                  </a:lnTo>
                  <a:lnTo>
                    <a:pt x="8206" y="18343"/>
                  </a:lnTo>
                  <a:lnTo>
                    <a:pt x="10049" y="17421"/>
                  </a:lnTo>
                  <a:lnTo>
                    <a:pt x="11892" y="16149"/>
                  </a:lnTo>
                  <a:lnTo>
                    <a:pt x="13954" y="15008"/>
                  </a:lnTo>
                  <a:lnTo>
                    <a:pt x="15315" y="14613"/>
                  </a:lnTo>
                  <a:lnTo>
                    <a:pt x="15402" y="14569"/>
                  </a:lnTo>
                  <a:lnTo>
                    <a:pt x="16719" y="13516"/>
                  </a:lnTo>
                  <a:lnTo>
                    <a:pt x="18869" y="11980"/>
                  </a:lnTo>
                  <a:lnTo>
                    <a:pt x="22906" y="10005"/>
                  </a:lnTo>
                  <a:lnTo>
                    <a:pt x="22950" y="9962"/>
                  </a:lnTo>
                  <a:lnTo>
                    <a:pt x="25100" y="8470"/>
                  </a:lnTo>
                  <a:lnTo>
                    <a:pt x="27469" y="6758"/>
                  </a:lnTo>
                  <a:lnTo>
                    <a:pt x="29883" y="4871"/>
                  </a:lnTo>
                  <a:lnTo>
                    <a:pt x="31726" y="3336"/>
                  </a:lnTo>
                  <a:lnTo>
                    <a:pt x="31726" y="3292"/>
                  </a:lnTo>
                  <a:lnTo>
                    <a:pt x="32296" y="2590"/>
                  </a:lnTo>
                  <a:lnTo>
                    <a:pt x="32296" y="2546"/>
                  </a:lnTo>
                  <a:lnTo>
                    <a:pt x="33042" y="220"/>
                  </a:lnTo>
                  <a:lnTo>
                    <a:pt x="33086" y="132"/>
                  </a:lnTo>
                  <a:lnTo>
                    <a:pt x="33042" y="88"/>
                  </a:lnTo>
                  <a:lnTo>
                    <a:pt x="32998" y="1"/>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3" name="Google Shape;5053;p91"/>
            <p:cNvSpPr/>
            <p:nvPr/>
          </p:nvSpPr>
          <p:spPr>
            <a:xfrm>
              <a:off x="1323050" y="2546475"/>
              <a:ext cx="796475" cy="2115075"/>
            </a:xfrm>
            <a:custGeom>
              <a:rect b="b" l="l" r="r" t="t"/>
              <a:pathLst>
                <a:path extrusionOk="0" h="84603" w="31859">
                  <a:moveTo>
                    <a:pt x="31639" y="1"/>
                  </a:moveTo>
                  <a:lnTo>
                    <a:pt x="31595" y="45"/>
                  </a:lnTo>
                  <a:lnTo>
                    <a:pt x="31288" y="352"/>
                  </a:lnTo>
                  <a:lnTo>
                    <a:pt x="31244" y="440"/>
                  </a:lnTo>
                  <a:lnTo>
                    <a:pt x="30322" y="3775"/>
                  </a:lnTo>
                  <a:lnTo>
                    <a:pt x="29006" y="6276"/>
                  </a:lnTo>
                  <a:lnTo>
                    <a:pt x="25890" y="8689"/>
                  </a:lnTo>
                  <a:lnTo>
                    <a:pt x="23609" y="10357"/>
                  </a:lnTo>
                  <a:lnTo>
                    <a:pt x="20361" y="12200"/>
                  </a:lnTo>
                  <a:lnTo>
                    <a:pt x="17992" y="14043"/>
                  </a:lnTo>
                  <a:lnTo>
                    <a:pt x="16456" y="15315"/>
                  </a:lnTo>
                  <a:lnTo>
                    <a:pt x="14525" y="16061"/>
                  </a:lnTo>
                  <a:lnTo>
                    <a:pt x="14481" y="16061"/>
                  </a:lnTo>
                  <a:lnTo>
                    <a:pt x="10752" y="18518"/>
                  </a:lnTo>
                  <a:lnTo>
                    <a:pt x="8952" y="19484"/>
                  </a:lnTo>
                  <a:lnTo>
                    <a:pt x="6890" y="20010"/>
                  </a:lnTo>
                  <a:lnTo>
                    <a:pt x="6802" y="20010"/>
                  </a:lnTo>
                  <a:lnTo>
                    <a:pt x="3862" y="21722"/>
                  </a:lnTo>
                  <a:lnTo>
                    <a:pt x="1229" y="23258"/>
                  </a:lnTo>
                  <a:lnTo>
                    <a:pt x="835" y="23433"/>
                  </a:lnTo>
                  <a:lnTo>
                    <a:pt x="747" y="23477"/>
                  </a:lnTo>
                  <a:lnTo>
                    <a:pt x="703" y="23521"/>
                  </a:lnTo>
                  <a:lnTo>
                    <a:pt x="703" y="23609"/>
                  </a:lnTo>
                  <a:lnTo>
                    <a:pt x="747" y="23696"/>
                  </a:lnTo>
                  <a:lnTo>
                    <a:pt x="1624" y="24837"/>
                  </a:lnTo>
                  <a:lnTo>
                    <a:pt x="3380" y="30454"/>
                  </a:lnTo>
                  <a:lnTo>
                    <a:pt x="4126" y="33262"/>
                  </a:lnTo>
                  <a:lnTo>
                    <a:pt x="4652" y="36641"/>
                  </a:lnTo>
                  <a:lnTo>
                    <a:pt x="4784" y="40327"/>
                  </a:lnTo>
                  <a:lnTo>
                    <a:pt x="4696" y="43881"/>
                  </a:lnTo>
                  <a:lnTo>
                    <a:pt x="4608" y="45154"/>
                  </a:lnTo>
                  <a:lnTo>
                    <a:pt x="4521" y="46382"/>
                  </a:lnTo>
                  <a:lnTo>
                    <a:pt x="4301" y="48840"/>
                  </a:lnTo>
                  <a:lnTo>
                    <a:pt x="3994" y="51297"/>
                  </a:lnTo>
                  <a:lnTo>
                    <a:pt x="3687" y="53667"/>
                  </a:lnTo>
                  <a:lnTo>
                    <a:pt x="3292" y="56431"/>
                  </a:lnTo>
                  <a:lnTo>
                    <a:pt x="2985" y="59195"/>
                  </a:lnTo>
                  <a:lnTo>
                    <a:pt x="2590" y="61653"/>
                  </a:lnTo>
                  <a:lnTo>
                    <a:pt x="2283" y="63276"/>
                  </a:lnTo>
                  <a:lnTo>
                    <a:pt x="1668" y="65514"/>
                  </a:lnTo>
                  <a:lnTo>
                    <a:pt x="1098" y="67577"/>
                  </a:lnTo>
                  <a:lnTo>
                    <a:pt x="703" y="69551"/>
                  </a:lnTo>
                  <a:lnTo>
                    <a:pt x="352" y="71394"/>
                  </a:lnTo>
                  <a:lnTo>
                    <a:pt x="132" y="73106"/>
                  </a:lnTo>
                  <a:lnTo>
                    <a:pt x="45" y="74685"/>
                  </a:lnTo>
                  <a:lnTo>
                    <a:pt x="1" y="75431"/>
                  </a:lnTo>
                  <a:lnTo>
                    <a:pt x="45" y="76133"/>
                  </a:lnTo>
                  <a:lnTo>
                    <a:pt x="45" y="76835"/>
                  </a:lnTo>
                  <a:lnTo>
                    <a:pt x="132" y="77450"/>
                  </a:lnTo>
                  <a:lnTo>
                    <a:pt x="132" y="77494"/>
                  </a:lnTo>
                  <a:lnTo>
                    <a:pt x="791" y="79688"/>
                  </a:lnTo>
                  <a:lnTo>
                    <a:pt x="835" y="79731"/>
                  </a:lnTo>
                  <a:lnTo>
                    <a:pt x="1361" y="80653"/>
                  </a:lnTo>
                  <a:lnTo>
                    <a:pt x="1405" y="80741"/>
                  </a:lnTo>
                  <a:lnTo>
                    <a:pt x="6364" y="84602"/>
                  </a:lnTo>
                  <a:lnTo>
                    <a:pt x="6539" y="84602"/>
                  </a:lnTo>
                  <a:lnTo>
                    <a:pt x="6627" y="84558"/>
                  </a:lnTo>
                  <a:lnTo>
                    <a:pt x="6627" y="84471"/>
                  </a:lnTo>
                  <a:lnTo>
                    <a:pt x="6627" y="84427"/>
                  </a:lnTo>
                  <a:lnTo>
                    <a:pt x="6627" y="84339"/>
                  </a:lnTo>
                  <a:lnTo>
                    <a:pt x="6583" y="84295"/>
                  </a:lnTo>
                  <a:lnTo>
                    <a:pt x="1668" y="80477"/>
                  </a:lnTo>
                  <a:lnTo>
                    <a:pt x="1142" y="79556"/>
                  </a:lnTo>
                  <a:lnTo>
                    <a:pt x="484" y="77406"/>
                  </a:lnTo>
                  <a:lnTo>
                    <a:pt x="396" y="76748"/>
                  </a:lnTo>
                  <a:lnTo>
                    <a:pt x="396" y="76089"/>
                  </a:lnTo>
                  <a:lnTo>
                    <a:pt x="352" y="75387"/>
                  </a:lnTo>
                  <a:lnTo>
                    <a:pt x="396" y="74685"/>
                  </a:lnTo>
                  <a:lnTo>
                    <a:pt x="484" y="73106"/>
                  </a:lnTo>
                  <a:lnTo>
                    <a:pt x="703" y="71438"/>
                  </a:lnTo>
                  <a:lnTo>
                    <a:pt x="1054" y="69595"/>
                  </a:lnTo>
                  <a:lnTo>
                    <a:pt x="1449" y="67664"/>
                  </a:lnTo>
                  <a:lnTo>
                    <a:pt x="2019" y="65558"/>
                  </a:lnTo>
                  <a:lnTo>
                    <a:pt x="2634" y="63364"/>
                  </a:lnTo>
                  <a:lnTo>
                    <a:pt x="2941" y="61697"/>
                  </a:lnTo>
                  <a:lnTo>
                    <a:pt x="3336" y="59239"/>
                  </a:lnTo>
                  <a:lnTo>
                    <a:pt x="3643" y="56475"/>
                  </a:lnTo>
                  <a:lnTo>
                    <a:pt x="3994" y="53754"/>
                  </a:lnTo>
                  <a:lnTo>
                    <a:pt x="4345" y="51341"/>
                  </a:lnTo>
                  <a:lnTo>
                    <a:pt x="4652" y="48884"/>
                  </a:lnTo>
                  <a:lnTo>
                    <a:pt x="4872" y="46382"/>
                  </a:lnTo>
                  <a:lnTo>
                    <a:pt x="4959" y="45154"/>
                  </a:lnTo>
                  <a:lnTo>
                    <a:pt x="5047" y="43925"/>
                  </a:lnTo>
                  <a:lnTo>
                    <a:pt x="5135" y="40327"/>
                  </a:lnTo>
                  <a:lnTo>
                    <a:pt x="5003" y="36597"/>
                  </a:lnTo>
                  <a:lnTo>
                    <a:pt x="4433" y="33218"/>
                  </a:lnTo>
                  <a:lnTo>
                    <a:pt x="3687" y="30366"/>
                  </a:lnTo>
                  <a:lnTo>
                    <a:pt x="2590" y="26768"/>
                  </a:lnTo>
                  <a:lnTo>
                    <a:pt x="1932" y="24706"/>
                  </a:lnTo>
                  <a:lnTo>
                    <a:pt x="1932" y="24662"/>
                  </a:lnTo>
                  <a:lnTo>
                    <a:pt x="1186" y="23652"/>
                  </a:lnTo>
                  <a:lnTo>
                    <a:pt x="1361" y="23565"/>
                  </a:lnTo>
                  <a:lnTo>
                    <a:pt x="1405" y="23565"/>
                  </a:lnTo>
                  <a:lnTo>
                    <a:pt x="4038" y="22029"/>
                  </a:lnTo>
                  <a:lnTo>
                    <a:pt x="6978" y="20318"/>
                  </a:lnTo>
                  <a:lnTo>
                    <a:pt x="9040" y="19791"/>
                  </a:lnTo>
                  <a:lnTo>
                    <a:pt x="9084" y="19791"/>
                  </a:lnTo>
                  <a:lnTo>
                    <a:pt x="10927" y="18826"/>
                  </a:lnTo>
                  <a:lnTo>
                    <a:pt x="14657" y="16368"/>
                  </a:lnTo>
                  <a:lnTo>
                    <a:pt x="16632" y="15622"/>
                  </a:lnTo>
                  <a:lnTo>
                    <a:pt x="16675" y="15578"/>
                  </a:lnTo>
                  <a:lnTo>
                    <a:pt x="18211" y="14306"/>
                  </a:lnTo>
                  <a:lnTo>
                    <a:pt x="20537" y="12463"/>
                  </a:lnTo>
                  <a:lnTo>
                    <a:pt x="23784" y="10664"/>
                  </a:lnTo>
                  <a:lnTo>
                    <a:pt x="26110" y="8996"/>
                  </a:lnTo>
                  <a:lnTo>
                    <a:pt x="29225" y="6539"/>
                  </a:lnTo>
                  <a:lnTo>
                    <a:pt x="29269" y="6495"/>
                  </a:lnTo>
                  <a:lnTo>
                    <a:pt x="30673" y="3906"/>
                  </a:lnTo>
                  <a:lnTo>
                    <a:pt x="30673" y="3862"/>
                  </a:lnTo>
                  <a:lnTo>
                    <a:pt x="31551" y="571"/>
                  </a:lnTo>
                  <a:lnTo>
                    <a:pt x="31814" y="308"/>
                  </a:lnTo>
                  <a:lnTo>
                    <a:pt x="31858" y="264"/>
                  </a:lnTo>
                  <a:lnTo>
                    <a:pt x="31858" y="176"/>
                  </a:lnTo>
                  <a:lnTo>
                    <a:pt x="31858" y="133"/>
                  </a:lnTo>
                  <a:lnTo>
                    <a:pt x="31814" y="45"/>
                  </a:lnTo>
                  <a:lnTo>
                    <a:pt x="31770" y="1"/>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4" name="Google Shape;5054;p91"/>
            <p:cNvSpPr/>
            <p:nvPr/>
          </p:nvSpPr>
          <p:spPr>
            <a:xfrm>
              <a:off x="1713600" y="2496025"/>
              <a:ext cx="349975" cy="388375"/>
            </a:xfrm>
            <a:custGeom>
              <a:rect b="b" l="l" r="r" t="t"/>
              <a:pathLst>
                <a:path extrusionOk="0" h="15535" w="13999">
                  <a:moveTo>
                    <a:pt x="13735" y="0"/>
                  </a:moveTo>
                  <a:lnTo>
                    <a:pt x="12901" y="483"/>
                  </a:lnTo>
                  <a:lnTo>
                    <a:pt x="9127" y="3116"/>
                  </a:lnTo>
                  <a:lnTo>
                    <a:pt x="7284" y="4169"/>
                  </a:lnTo>
                  <a:lnTo>
                    <a:pt x="5485" y="5310"/>
                  </a:lnTo>
                  <a:lnTo>
                    <a:pt x="5441" y="5354"/>
                  </a:lnTo>
                  <a:lnTo>
                    <a:pt x="5441" y="5442"/>
                  </a:lnTo>
                  <a:lnTo>
                    <a:pt x="4739" y="8864"/>
                  </a:lnTo>
                  <a:lnTo>
                    <a:pt x="4432" y="10927"/>
                  </a:lnTo>
                  <a:lnTo>
                    <a:pt x="4257" y="11629"/>
                  </a:lnTo>
                  <a:lnTo>
                    <a:pt x="2019" y="13823"/>
                  </a:lnTo>
                  <a:lnTo>
                    <a:pt x="659" y="14964"/>
                  </a:lnTo>
                  <a:lnTo>
                    <a:pt x="88" y="15183"/>
                  </a:lnTo>
                  <a:lnTo>
                    <a:pt x="44" y="15227"/>
                  </a:lnTo>
                  <a:lnTo>
                    <a:pt x="0" y="15271"/>
                  </a:lnTo>
                  <a:lnTo>
                    <a:pt x="0" y="15359"/>
                  </a:lnTo>
                  <a:lnTo>
                    <a:pt x="0" y="15402"/>
                  </a:lnTo>
                  <a:lnTo>
                    <a:pt x="44" y="15490"/>
                  </a:lnTo>
                  <a:lnTo>
                    <a:pt x="176" y="15534"/>
                  </a:lnTo>
                  <a:lnTo>
                    <a:pt x="220" y="15534"/>
                  </a:lnTo>
                  <a:lnTo>
                    <a:pt x="834" y="15315"/>
                  </a:lnTo>
                  <a:lnTo>
                    <a:pt x="878" y="15271"/>
                  </a:lnTo>
                  <a:lnTo>
                    <a:pt x="2282" y="14086"/>
                  </a:lnTo>
                  <a:lnTo>
                    <a:pt x="4520" y="11848"/>
                  </a:lnTo>
                  <a:lnTo>
                    <a:pt x="4564" y="11760"/>
                  </a:lnTo>
                  <a:lnTo>
                    <a:pt x="4783" y="11014"/>
                  </a:lnTo>
                  <a:lnTo>
                    <a:pt x="4783" y="10971"/>
                  </a:lnTo>
                  <a:lnTo>
                    <a:pt x="5090" y="8952"/>
                  </a:lnTo>
                  <a:lnTo>
                    <a:pt x="5749" y="5573"/>
                  </a:lnTo>
                  <a:lnTo>
                    <a:pt x="7460" y="4476"/>
                  </a:lnTo>
                  <a:lnTo>
                    <a:pt x="9303" y="3379"/>
                  </a:lnTo>
                  <a:lnTo>
                    <a:pt x="13077" y="790"/>
                  </a:lnTo>
                  <a:lnTo>
                    <a:pt x="13910" y="308"/>
                  </a:lnTo>
                  <a:lnTo>
                    <a:pt x="13954" y="264"/>
                  </a:lnTo>
                  <a:lnTo>
                    <a:pt x="13998" y="220"/>
                  </a:lnTo>
                  <a:lnTo>
                    <a:pt x="13998" y="132"/>
                  </a:lnTo>
                  <a:lnTo>
                    <a:pt x="13954" y="88"/>
                  </a:lnTo>
                  <a:lnTo>
                    <a:pt x="13910" y="44"/>
                  </a:lnTo>
                  <a:lnTo>
                    <a:pt x="13867" y="0"/>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5" name="Google Shape;5055;p91"/>
            <p:cNvSpPr/>
            <p:nvPr/>
          </p:nvSpPr>
          <p:spPr>
            <a:xfrm>
              <a:off x="1630225" y="2470800"/>
              <a:ext cx="405925" cy="425650"/>
            </a:xfrm>
            <a:custGeom>
              <a:rect b="b" l="l" r="r" t="t"/>
              <a:pathLst>
                <a:path extrusionOk="0" h="17026" w="16237">
                  <a:moveTo>
                    <a:pt x="16017" y="0"/>
                  </a:moveTo>
                  <a:lnTo>
                    <a:pt x="15973" y="44"/>
                  </a:lnTo>
                  <a:lnTo>
                    <a:pt x="12857" y="2106"/>
                  </a:lnTo>
                  <a:lnTo>
                    <a:pt x="10532" y="3511"/>
                  </a:lnTo>
                  <a:lnTo>
                    <a:pt x="8513" y="4739"/>
                  </a:lnTo>
                  <a:lnTo>
                    <a:pt x="6495" y="6187"/>
                  </a:lnTo>
                  <a:lnTo>
                    <a:pt x="4388" y="7591"/>
                  </a:lnTo>
                  <a:lnTo>
                    <a:pt x="4345" y="7635"/>
                  </a:lnTo>
                  <a:lnTo>
                    <a:pt x="3862" y="8206"/>
                  </a:lnTo>
                  <a:lnTo>
                    <a:pt x="3818" y="8337"/>
                  </a:lnTo>
                  <a:lnTo>
                    <a:pt x="3467" y="11497"/>
                  </a:lnTo>
                  <a:lnTo>
                    <a:pt x="3291" y="13954"/>
                  </a:lnTo>
                  <a:lnTo>
                    <a:pt x="3204" y="14700"/>
                  </a:lnTo>
                  <a:lnTo>
                    <a:pt x="2984" y="15007"/>
                  </a:lnTo>
                  <a:lnTo>
                    <a:pt x="1273" y="15841"/>
                  </a:lnTo>
                  <a:lnTo>
                    <a:pt x="88" y="16719"/>
                  </a:lnTo>
                  <a:lnTo>
                    <a:pt x="44" y="16762"/>
                  </a:lnTo>
                  <a:lnTo>
                    <a:pt x="0" y="16850"/>
                  </a:lnTo>
                  <a:lnTo>
                    <a:pt x="0" y="16894"/>
                  </a:lnTo>
                  <a:lnTo>
                    <a:pt x="44" y="16982"/>
                  </a:lnTo>
                  <a:lnTo>
                    <a:pt x="88" y="17026"/>
                  </a:lnTo>
                  <a:lnTo>
                    <a:pt x="308" y="17026"/>
                  </a:lnTo>
                  <a:lnTo>
                    <a:pt x="1448" y="16148"/>
                  </a:lnTo>
                  <a:lnTo>
                    <a:pt x="3160" y="15271"/>
                  </a:lnTo>
                  <a:lnTo>
                    <a:pt x="3248" y="15227"/>
                  </a:lnTo>
                  <a:lnTo>
                    <a:pt x="3511" y="14876"/>
                  </a:lnTo>
                  <a:lnTo>
                    <a:pt x="3511" y="14832"/>
                  </a:lnTo>
                  <a:lnTo>
                    <a:pt x="3642" y="13998"/>
                  </a:lnTo>
                  <a:lnTo>
                    <a:pt x="3818" y="11541"/>
                  </a:lnTo>
                  <a:lnTo>
                    <a:pt x="4125" y="8425"/>
                  </a:lnTo>
                  <a:lnTo>
                    <a:pt x="4608" y="7899"/>
                  </a:lnTo>
                  <a:lnTo>
                    <a:pt x="6714" y="6451"/>
                  </a:lnTo>
                  <a:lnTo>
                    <a:pt x="8689" y="5046"/>
                  </a:lnTo>
                  <a:lnTo>
                    <a:pt x="10707" y="3818"/>
                  </a:lnTo>
                  <a:lnTo>
                    <a:pt x="13033" y="2414"/>
                  </a:lnTo>
                  <a:lnTo>
                    <a:pt x="16148" y="307"/>
                  </a:lnTo>
                  <a:lnTo>
                    <a:pt x="16192" y="263"/>
                  </a:lnTo>
                  <a:lnTo>
                    <a:pt x="16236" y="220"/>
                  </a:lnTo>
                  <a:lnTo>
                    <a:pt x="16236" y="132"/>
                  </a:lnTo>
                  <a:lnTo>
                    <a:pt x="16192" y="88"/>
                  </a:lnTo>
                  <a:lnTo>
                    <a:pt x="16148" y="44"/>
                  </a:lnTo>
                  <a:lnTo>
                    <a:pt x="16105" y="0"/>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6" name="Google Shape;5056;p91"/>
            <p:cNvSpPr/>
            <p:nvPr/>
          </p:nvSpPr>
          <p:spPr>
            <a:xfrm>
              <a:off x="1524900" y="2445550"/>
              <a:ext cx="483825" cy="495875"/>
            </a:xfrm>
            <a:custGeom>
              <a:rect b="b" l="l" r="r" t="t"/>
              <a:pathLst>
                <a:path extrusionOk="0" h="19835" w="19353">
                  <a:moveTo>
                    <a:pt x="19133" y="1"/>
                  </a:moveTo>
                  <a:lnTo>
                    <a:pt x="19089" y="45"/>
                  </a:lnTo>
                  <a:lnTo>
                    <a:pt x="15929" y="2107"/>
                  </a:lnTo>
                  <a:lnTo>
                    <a:pt x="14130" y="3204"/>
                  </a:lnTo>
                  <a:lnTo>
                    <a:pt x="11892" y="4521"/>
                  </a:lnTo>
                  <a:lnTo>
                    <a:pt x="9874" y="5881"/>
                  </a:lnTo>
                  <a:lnTo>
                    <a:pt x="7812" y="7066"/>
                  </a:lnTo>
                  <a:lnTo>
                    <a:pt x="5881" y="8250"/>
                  </a:lnTo>
                  <a:lnTo>
                    <a:pt x="3818" y="9611"/>
                  </a:lnTo>
                  <a:lnTo>
                    <a:pt x="3775" y="9611"/>
                  </a:lnTo>
                  <a:lnTo>
                    <a:pt x="3424" y="9962"/>
                  </a:lnTo>
                  <a:lnTo>
                    <a:pt x="3380" y="10050"/>
                  </a:lnTo>
                  <a:lnTo>
                    <a:pt x="3380" y="10093"/>
                  </a:lnTo>
                  <a:lnTo>
                    <a:pt x="3380" y="14569"/>
                  </a:lnTo>
                  <a:lnTo>
                    <a:pt x="3511" y="16412"/>
                  </a:lnTo>
                  <a:lnTo>
                    <a:pt x="3292" y="17158"/>
                  </a:lnTo>
                  <a:lnTo>
                    <a:pt x="747" y="19221"/>
                  </a:lnTo>
                  <a:lnTo>
                    <a:pt x="133" y="19484"/>
                  </a:lnTo>
                  <a:lnTo>
                    <a:pt x="45" y="19528"/>
                  </a:lnTo>
                  <a:lnTo>
                    <a:pt x="45" y="19615"/>
                  </a:lnTo>
                  <a:lnTo>
                    <a:pt x="1" y="19659"/>
                  </a:lnTo>
                  <a:lnTo>
                    <a:pt x="45" y="19747"/>
                  </a:lnTo>
                  <a:lnTo>
                    <a:pt x="89" y="19791"/>
                  </a:lnTo>
                  <a:lnTo>
                    <a:pt x="176" y="19835"/>
                  </a:lnTo>
                  <a:lnTo>
                    <a:pt x="264" y="19835"/>
                  </a:lnTo>
                  <a:lnTo>
                    <a:pt x="878" y="19528"/>
                  </a:lnTo>
                  <a:lnTo>
                    <a:pt x="922" y="19528"/>
                  </a:lnTo>
                  <a:lnTo>
                    <a:pt x="3555" y="17378"/>
                  </a:lnTo>
                  <a:lnTo>
                    <a:pt x="3643" y="17290"/>
                  </a:lnTo>
                  <a:lnTo>
                    <a:pt x="3818" y="16500"/>
                  </a:lnTo>
                  <a:lnTo>
                    <a:pt x="3862" y="16456"/>
                  </a:lnTo>
                  <a:lnTo>
                    <a:pt x="3731" y="14525"/>
                  </a:lnTo>
                  <a:lnTo>
                    <a:pt x="3731" y="10181"/>
                  </a:lnTo>
                  <a:lnTo>
                    <a:pt x="4038" y="9874"/>
                  </a:lnTo>
                  <a:lnTo>
                    <a:pt x="6056" y="8558"/>
                  </a:lnTo>
                  <a:lnTo>
                    <a:pt x="7987" y="7373"/>
                  </a:lnTo>
                  <a:lnTo>
                    <a:pt x="10050" y="6188"/>
                  </a:lnTo>
                  <a:lnTo>
                    <a:pt x="12068" y="4828"/>
                  </a:lnTo>
                  <a:lnTo>
                    <a:pt x="14306" y="3511"/>
                  </a:lnTo>
                  <a:lnTo>
                    <a:pt x="16105" y="2370"/>
                  </a:lnTo>
                  <a:lnTo>
                    <a:pt x="19264" y="308"/>
                  </a:lnTo>
                  <a:lnTo>
                    <a:pt x="19308" y="264"/>
                  </a:lnTo>
                  <a:lnTo>
                    <a:pt x="19352" y="220"/>
                  </a:lnTo>
                  <a:lnTo>
                    <a:pt x="19352" y="133"/>
                  </a:lnTo>
                  <a:lnTo>
                    <a:pt x="19308" y="89"/>
                  </a:lnTo>
                  <a:lnTo>
                    <a:pt x="19264" y="45"/>
                  </a:lnTo>
                  <a:lnTo>
                    <a:pt x="19221" y="1"/>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7" name="Google Shape;5057;p91"/>
            <p:cNvSpPr/>
            <p:nvPr/>
          </p:nvSpPr>
          <p:spPr>
            <a:xfrm>
              <a:off x="399375" y="2885450"/>
              <a:ext cx="584725" cy="1657625"/>
            </a:xfrm>
            <a:custGeom>
              <a:rect b="b" l="l" r="r" t="t"/>
              <a:pathLst>
                <a:path extrusionOk="0" h="66305" w="23389">
                  <a:moveTo>
                    <a:pt x="966" y="1"/>
                  </a:moveTo>
                  <a:lnTo>
                    <a:pt x="922" y="45"/>
                  </a:lnTo>
                  <a:lnTo>
                    <a:pt x="834" y="89"/>
                  </a:lnTo>
                  <a:lnTo>
                    <a:pt x="834" y="133"/>
                  </a:lnTo>
                  <a:lnTo>
                    <a:pt x="308" y="1449"/>
                  </a:lnTo>
                  <a:lnTo>
                    <a:pt x="88" y="2195"/>
                  </a:lnTo>
                  <a:lnTo>
                    <a:pt x="0" y="2502"/>
                  </a:lnTo>
                  <a:lnTo>
                    <a:pt x="0" y="2590"/>
                  </a:lnTo>
                  <a:lnTo>
                    <a:pt x="351" y="5091"/>
                  </a:lnTo>
                  <a:lnTo>
                    <a:pt x="351" y="5135"/>
                  </a:lnTo>
                  <a:lnTo>
                    <a:pt x="1317" y="7241"/>
                  </a:lnTo>
                  <a:lnTo>
                    <a:pt x="1624" y="8601"/>
                  </a:lnTo>
                  <a:lnTo>
                    <a:pt x="1668" y="8645"/>
                  </a:lnTo>
                  <a:lnTo>
                    <a:pt x="3379" y="12770"/>
                  </a:lnTo>
                  <a:lnTo>
                    <a:pt x="4696" y="15710"/>
                  </a:lnTo>
                  <a:lnTo>
                    <a:pt x="5837" y="18343"/>
                  </a:lnTo>
                  <a:lnTo>
                    <a:pt x="6802" y="21064"/>
                  </a:lnTo>
                  <a:lnTo>
                    <a:pt x="6977" y="21985"/>
                  </a:lnTo>
                  <a:lnTo>
                    <a:pt x="7021" y="24530"/>
                  </a:lnTo>
                  <a:lnTo>
                    <a:pt x="7021" y="24574"/>
                  </a:lnTo>
                  <a:lnTo>
                    <a:pt x="7460" y="26856"/>
                  </a:lnTo>
                  <a:lnTo>
                    <a:pt x="7548" y="28523"/>
                  </a:lnTo>
                  <a:lnTo>
                    <a:pt x="7460" y="31375"/>
                  </a:lnTo>
                  <a:lnTo>
                    <a:pt x="7416" y="34403"/>
                  </a:lnTo>
                  <a:lnTo>
                    <a:pt x="7416" y="37870"/>
                  </a:lnTo>
                  <a:lnTo>
                    <a:pt x="7504" y="42740"/>
                  </a:lnTo>
                  <a:lnTo>
                    <a:pt x="7680" y="44803"/>
                  </a:lnTo>
                  <a:lnTo>
                    <a:pt x="8162" y="47172"/>
                  </a:lnTo>
                  <a:lnTo>
                    <a:pt x="8952" y="49366"/>
                  </a:lnTo>
                  <a:lnTo>
                    <a:pt x="8952" y="49410"/>
                  </a:lnTo>
                  <a:lnTo>
                    <a:pt x="9523" y="50332"/>
                  </a:lnTo>
                  <a:lnTo>
                    <a:pt x="9566" y="50376"/>
                  </a:lnTo>
                  <a:lnTo>
                    <a:pt x="10488" y="51297"/>
                  </a:lnTo>
                  <a:lnTo>
                    <a:pt x="13033" y="52921"/>
                  </a:lnTo>
                  <a:lnTo>
                    <a:pt x="15183" y="54413"/>
                  </a:lnTo>
                  <a:lnTo>
                    <a:pt x="17245" y="56080"/>
                  </a:lnTo>
                  <a:lnTo>
                    <a:pt x="18430" y="57133"/>
                  </a:lnTo>
                  <a:lnTo>
                    <a:pt x="18430" y="57177"/>
                  </a:lnTo>
                  <a:lnTo>
                    <a:pt x="19834" y="58099"/>
                  </a:lnTo>
                  <a:lnTo>
                    <a:pt x="22731" y="62618"/>
                  </a:lnTo>
                  <a:lnTo>
                    <a:pt x="23038" y="63408"/>
                  </a:lnTo>
                  <a:lnTo>
                    <a:pt x="22774" y="66129"/>
                  </a:lnTo>
                  <a:lnTo>
                    <a:pt x="22774" y="66172"/>
                  </a:lnTo>
                  <a:lnTo>
                    <a:pt x="22818" y="66260"/>
                  </a:lnTo>
                  <a:lnTo>
                    <a:pt x="22862" y="66304"/>
                  </a:lnTo>
                  <a:lnTo>
                    <a:pt x="22950" y="66304"/>
                  </a:lnTo>
                  <a:lnTo>
                    <a:pt x="23038" y="66260"/>
                  </a:lnTo>
                  <a:lnTo>
                    <a:pt x="23125" y="66172"/>
                  </a:lnTo>
                  <a:lnTo>
                    <a:pt x="23389" y="63408"/>
                  </a:lnTo>
                  <a:lnTo>
                    <a:pt x="23389" y="63320"/>
                  </a:lnTo>
                  <a:lnTo>
                    <a:pt x="23038" y="62443"/>
                  </a:lnTo>
                  <a:lnTo>
                    <a:pt x="20098" y="57879"/>
                  </a:lnTo>
                  <a:lnTo>
                    <a:pt x="20054" y="57835"/>
                  </a:lnTo>
                  <a:lnTo>
                    <a:pt x="18650" y="56870"/>
                  </a:lnTo>
                  <a:lnTo>
                    <a:pt x="17465" y="55817"/>
                  </a:lnTo>
                  <a:lnTo>
                    <a:pt x="15403" y="54105"/>
                  </a:lnTo>
                  <a:lnTo>
                    <a:pt x="13208" y="52613"/>
                  </a:lnTo>
                  <a:lnTo>
                    <a:pt x="10707" y="51034"/>
                  </a:lnTo>
                  <a:lnTo>
                    <a:pt x="9830" y="50156"/>
                  </a:lnTo>
                  <a:lnTo>
                    <a:pt x="9259" y="49235"/>
                  </a:lnTo>
                  <a:lnTo>
                    <a:pt x="8513" y="47085"/>
                  </a:lnTo>
                  <a:lnTo>
                    <a:pt x="8031" y="44759"/>
                  </a:lnTo>
                  <a:lnTo>
                    <a:pt x="7855" y="42740"/>
                  </a:lnTo>
                  <a:lnTo>
                    <a:pt x="7767" y="37870"/>
                  </a:lnTo>
                  <a:lnTo>
                    <a:pt x="7767" y="34403"/>
                  </a:lnTo>
                  <a:lnTo>
                    <a:pt x="7811" y="31375"/>
                  </a:lnTo>
                  <a:lnTo>
                    <a:pt x="7899" y="28523"/>
                  </a:lnTo>
                  <a:lnTo>
                    <a:pt x="7811" y="26856"/>
                  </a:lnTo>
                  <a:lnTo>
                    <a:pt x="7811" y="26812"/>
                  </a:lnTo>
                  <a:lnTo>
                    <a:pt x="7372" y="24530"/>
                  </a:lnTo>
                  <a:lnTo>
                    <a:pt x="7328" y="21985"/>
                  </a:lnTo>
                  <a:lnTo>
                    <a:pt x="7328" y="21941"/>
                  </a:lnTo>
                  <a:lnTo>
                    <a:pt x="7153" y="20976"/>
                  </a:lnTo>
                  <a:lnTo>
                    <a:pt x="6144" y="18211"/>
                  </a:lnTo>
                  <a:lnTo>
                    <a:pt x="5003" y="15578"/>
                  </a:lnTo>
                  <a:lnTo>
                    <a:pt x="3730" y="12638"/>
                  </a:lnTo>
                  <a:lnTo>
                    <a:pt x="1975" y="8514"/>
                  </a:lnTo>
                  <a:lnTo>
                    <a:pt x="1668" y="7153"/>
                  </a:lnTo>
                  <a:lnTo>
                    <a:pt x="1624" y="7110"/>
                  </a:lnTo>
                  <a:lnTo>
                    <a:pt x="703" y="5003"/>
                  </a:lnTo>
                  <a:lnTo>
                    <a:pt x="351" y="2546"/>
                  </a:lnTo>
                  <a:lnTo>
                    <a:pt x="395" y="2239"/>
                  </a:lnTo>
                  <a:lnTo>
                    <a:pt x="615" y="1712"/>
                  </a:lnTo>
                  <a:lnTo>
                    <a:pt x="1141" y="264"/>
                  </a:lnTo>
                  <a:lnTo>
                    <a:pt x="1141" y="176"/>
                  </a:lnTo>
                  <a:lnTo>
                    <a:pt x="1141" y="133"/>
                  </a:lnTo>
                  <a:lnTo>
                    <a:pt x="1097" y="89"/>
                  </a:lnTo>
                  <a:lnTo>
                    <a:pt x="1054" y="45"/>
                  </a:lnTo>
                  <a:lnTo>
                    <a:pt x="966" y="1"/>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8" name="Google Shape;5058;p91"/>
            <p:cNvSpPr/>
            <p:nvPr/>
          </p:nvSpPr>
          <p:spPr>
            <a:xfrm>
              <a:off x="363175" y="2357800"/>
              <a:ext cx="590225" cy="2187450"/>
            </a:xfrm>
            <a:custGeom>
              <a:rect b="b" l="l" r="r" t="t"/>
              <a:pathLst>
                <a:path extrusionOk="0" h="87498" w="23609">
                  <a:moveTo>
                    <a:pt x="18869" y="1"/>
                  </a:moveTo>
                  <a:lnTo>
                    <a:pt x="15008" y="2151"/>
                  </a:lnTo>
                  <a:lnTo>
                    <a:pt x="12550" y="3774"/>
                  </a:lnTo>
                  <a:lnTo>
                    <a:pt x="10093" y="5529"/>
                  </a:lnTo>
                  <a:lnTo>
                    <a:pt x="8952" y="6451"/>
                  </a:lnTo>
                  <a:lnTo>
                    <a:pt x="8908" y="6451"/>
                  </a:lnTo>
                  <a:lnTo>
                    <a:pt x="6319" y="9347"/>
                  </a:lnTo>
                  <a:lnTo>
                    <a:pt x="6275" y="9347"/>
                  </a:lnTo>
                  <a:lnTo>
                    <a:pt x="5485" y="10576"/>
                  </a:lnTo>
                  <a:lnTo>
                    <a:pt x="1624" y="17816"/>
                  </a:lnTo>
                  <a:lnTo>
                    <a:pt x="834" y="20098"/>
                  </a:lnTo>
                  <a:lnTo>
                    <a:pt x="308" y="21677"/>
                  </a:lnTo>
                  <a:lnTo>
                    <a:pt x="44" y="22467"/>
                  </a:lnTo>
                  <a:lnTo>
                    <a:pt x="0" y="25276"/>
                  </a:lnTo>
                  <a:lnTo>
                    <a:pt x="44" y="25319"/>
                  </a:lnTo>
                  <a:lnTo>
                    <a:pt x="1273" y="29576"/>
                  </a:lnTo>
                  <a:lnTo>
                    <a:pt x="1317" y="29620"/>
                  </a:lnTo>
                  <a:lnTo>
                    <a:pt x="2414" y="31726"/>
                  </a:lnTo>
                  <a:lnTo>
                    <a:pt x="4125" y="35500"/>
                  </a:lnTo>
                  <a:lnTo>
                    <a:pt x="5310" y="38133"/>
                  </a:lnTo>
                  <a:lnTo>
                    <a:pt x="6319" y="40502"/>
                  </a:lnTo>
                  <a:lnTo>
                    <a:pt x="6934" y="41994"/>
                  </a:lnTo>
                  <a:lnTo>
                    <a:pt x="7328" y="43223"/>
                  </a:lnTo>
                  <a:lnTo>
                    <a:pt x="7328" y="44846"/>
                  </a:lnTo>
                  <a:lnTo>
                    <a:pt x="7372" y="44846"/>
                  </a:lnTo>
                  <a:lnTo>
                    <a:pt x="7723" y="47084"/>
                  </a:lnTo>
                  <a:lnTo>
                    <a:pt x="7679" y="52043"/>
                  </a:lnTo>
                  <a:lnTo>
                    <a:pt x="7679" y="56387"/>
                  </a:lnTo>
                  <a:lnTo>
                    <a:pt x="7679" y="59809"/>
                  </a:lnTo>
                  <a:lnTo>
                    <a:pt x="7811" y="64373"/>
                  </a:lnTo>
                  <a:lnTo>
                    <a:pt x="7987" y="66742"/>
                  </a:lnTo>
                  <a:lnTo>
                    <a:pt x="7987" y="66786"/>
                  </a:lnTo>
                  <a:lnTo>
                    <a:pt x="8382" y="68585"/>
                  </a:lnTo>
                  <a:lnTo>
                    <a:pt x="9171" y="70867"/>
                  </a:lnTo>
                  <a:lnTo>
                    <a:pt x="10137" y="73105"/>
                  </a:lnTo>
                  <a:lnTo>
                    <a:pt x="10181" y="73149"/>
                  </a:lnTo>
                  <a:lnTo>
                    <a:pt x="11102" y="74422"/>
                  </a:lnTo>
                  <a:lnTo>
                    <a:pt x="11146" y="74465"/>
                  </a:lnTo>
                  <a:lnTo>
                    <a:pt x="13867" y="76616"/>
                  </a:lnTo>
                  <a:lnTo>
                    <a:pt x="16412" y="78853"/>
                  </a:lnTo>
                  <a:lnTo>
                    <a:pt x="18035" y="80345"/>
                  </a:lnTo>
                  <a:lnTo>
                    <a:pt x="18518" y="80696"/>
                  </a:lnTo>
                  <a:lnTo>
                    <a:pt x="21721" y="85216"/>
                  </a:lnTo>
                  <a:lnTo>
                    <a:pt x="23301" y="87454"/>
                  </a:lnTo>
                  <a:lnTo>
                    <a:pt x="23345" y="87498"/>
                  </a:lnTo>
                  <a:lnTo>
                    <a:pt x="23564" y="87498"/>
                  </a:lnTo>
                  <a:lnTo>
                    <a:pt x="23608" y="87410"/>
                  </a:lnTo>
                  <a:lnTo>
                    <a:pt x="23608" y="87366"/>
                  </a:lnTo>
                  <a:lnTo>
                    <a:pt x="23608" y="87278"/>
                  </a:lnTo>
                  <a:lnTo>
                    <a:pt x="23608" y="87235"/>
                  </a:lnTo>
                  <a:lnTo>
                    <a:pt x="22028" y="85041"/>
                  </a:lnTo>
                  <a:lnTo>
                    <a:pt x="18781" y="80477"/>
                  </a:lnTo>
                  <a:lnTo>
                    <a:pt x="18737" y="80433"/>
                  </a:lnTo>
                  <a:lnTo>
                    <a:pt x="18255" y="80038"/>
                  </a:lnTo>
                  <a:lnTo>
                    <a:pt x="16631" y="78590"/>
                  </a:lnTo>
                  <a:lnTo>
                    <a:pt x="14086" y="76352"/>
                  </a:lnTo>
                  <a:lnTo>
                    <a:pt x="11365" y="74202"/>
                  </a:lnTo>
                  <a:lnTo>
                    <a:pt x="10488" y="72973"/>
                  </a:lnTo>
                  <a:lnTo>
                    <a:pt x="9522" y="70736"/>
                  </a:lnTo>
                  <a:lnTo>
                    <a:pt x="8733" y="68498"/>
                  </a:lnTo>
                  <a:lnTo>
                    <a:pt x="8338" y="66699"/>
                  </a:lnTo>
                  <a:lnTo>
                    <a:pt x="8162" y="64373"/>
                  </a:lnTo>
                  <a:lnTo>
                    <a:pt x="8031" y="59809"/>
                  </a:lnTo>
                  <a:lnTo>
                    <a:pt x="8031" y="56387"/>
                  </a:lnTo>
                  <a:lnTo>
                    <a:pt x="8031" y="52043"/>
                  </a:lnTo>
                  <a:lnTo>
                    <a:pt x="8074" y="47084"/>
                  </a:lnTo>
                  <a:lnTo>
                    <a:pt x="8074" y="47040"/>
                  </a:lnTo>
                  <a:lnTo>
                    <a:pt x="7679" y="44802"/>
                  </a:lnTo>
                  <a:lnTo>
                    <a:pt x="7679" y="43179"/>
                  </a:lnTo>
                  <a:lnTo>
                    <a:pt x="7679" y="43135"/>
                  </a:lnTo>
                  <a:lnTo>
                    <a:pt x="7285" y="41906"/>
                  </a:lnTo>
                  <a:lnTo>
                    <a:pt x="6670" y="40370"/>
                  </a:lnTo>
                  <a:lnTo>
                    <a:pt x="5661" y="38001"/>
                  </a:lnTo>
                  <a:lnTo>
                    <a:pt x="4476" y="35368"/>
                  </a:lnTo>
                  <a:lnTo>
                    <a:pt x="2721" y="31550"/>
                  </a:lnTo>
                  <a:lnTo>
                    <a:pt x="1624" y="29444"/>
                  </a:lnTo>
                  <a:lnTo>
                    <a:pt x="351" y="25232"/>
                  </a:lnTo>
                  <a:lnTo>
                    <a:pt x="395" y="22511"/>
                  </a:lnTo>
                  <a:lnTo>
                    <a:pt x="1185" y="20229"/>
                  </a:lnTo>
                  <a:lnTo>
                    <a:pt x="1975" y="17991"/>
                  </a:lnTo>
                  <a:lnTo>
                    <a:pt x="5793" y="10751"/>
                  </a:lnTo>
                  <a:lnTo>
                    <a:pt x="6582" y="9566"/>
                  </a:lnTo>
                  <a:lnTo>
                    <a:pt x="9171" y="6714"/>
                  </a:lnTo>
                  <a:lnTo>
                    <a:pt x="10312" y="5793"/>
                  </a:lnTo>
                  <a:lnTo>
                    <a:pt x="12726" y="4081"/>
                  </a:lnTo>
                  <a:lnTo>
                    <a:pt x="15183" y="2414"/>
                  </a:lnTo>
                  <a:lnTo>
                    <a:pt x="19045" y="308"/>
                  </a:lnTo>
                  <a:lnTo>
                    <a:pt x="19088" y="264"/>
                  </a:lnTo>
                  <a:lnTo>
                    <a:pt x="19132" y="220"/>
                  </a:lnTo>
                  <a:lnTo>
                    <a:pt x="19132" y="132"/>
                  </a:lnTo>
                  <a:lnTo>
                    <a:pt x="19088" y="88"/>
                  </a:lnTo>
                  <a:lnTo>
                    <a:pt x="19045" y="1"/>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9" name="Google Shape;5059;p91"/>
            <p:cNvSpPr/>
            <p:nvPr/>
          </p:nvSpPr>
          <p:spPr>
            <a:xfrm>
              <a:off x="445450" y="2236025"/>
              <a:ext cx="687850" cy="2201725"/>
            </a:xfrm>
            <a:custGeom>
              <a:rect b="b" l="l" r="r" t="t"/>
              <a:pathLst>
                <a:path extrusionOk="0" h="88069" w="27514">
                  <a:moveTo>
                    <a:pt x="27338" y="1"/>
                  </a:moveTo>
                  <a:lnTo>
                    <a:pt x="27250" y="45"/>
                  </a:lnTo>
                  <a:lnTo>
                    <a:pt x="25144" y="1229"/>
                  </a:lnTo>
                  <a:lnTo>
                    <a:pt x="22379" y="2590"/>
                  </a:lnTo>
                  <a:lnTo>
                    <a:pt x="20142" y="3643"/>
                  </a:lnTo>
                  <a:lnTo>
                    <a:pt x="17991" y="4872"/>
                  </a:lnTo>
                  <a:lnTo>
                    <a:pt x="14218" y="6978"/>
                  </a:lnTo>
                  <a:lnTo>
                    <a:pt x="12375" y="8163"/>
                  </a:lnTo>
                  <a:lnTo>
                    <a:pt x="10181" y="9611"/>
                  </a:lnTo>
                  <a:lnTo>
                    <a:pt x="8031" y="11103"/>
                  </a:lnTo>
                  <a:lnTo>
                    <a:pt x="6758" y="12112"/>
                  </a:lnTo>
                  <a:lnTo>
                    <a:pt x="5354" y="13911"/>
                  </a:lnTo>
                  <a:lnTo>
                    <a:pt x="3511" y="16193"/>
                  </a:lnTo>
                  <a:lnTo>
                    <a:pt x="3511" y="16237"/>
                  </a:lnTo>
                  <a:lnTo>
                    <a:pt x="2458" y="18562"/>
                  </a:lnTo>
                  <a:lnTo>
                    <a:pt x="1273" y="21502"/>
                  </a:lnTo>
                  <a:lnTo>
                    <a:pt x="264" y="24003"/>
                  </a:lnTo>
                  <a:lnTo>
                    <a:pt x="264" y="24047"/>
                  </a:lnTo>
                  <a:lnTo>
                    <a:pt x="0" y="25056"/>
                  </a:lnTo>
                  <a:lnTo>
                    <a:pt x="0" y="25100"/>
                  </a:lnTo>
                  <a:lnTo>
                    <a:pt x="483" y="28523"/>
                  </a:lnTo>
                  <a:lnTo>
                    <a:pt x="659" y="31024"/>
                  </a:lnTo>
                  <a:lnTo>
                    <a:pt x="1185" y="33876"/>
                  </a:lnTo>
                  <a:lnTo>
                    <a:pt x="2897" y="38484"/>
                  </a:lnTo>
                  <a:lnTo>
                    <a:pt x="4037" y="41204"/>
                  </a:lnTo>
                  <a:lnTo>
                    <a:pt x="5047" y="43618"/>
                  </a:lnTo>
                  <a:lnTo>
                    <a:pt x="6056" y="46426"/>
                  </a:lnTo>
                  <a:lnTo>
                    <a:pt x="6231" y="47523"/>
                  </a:lnTo>
                  <a:lnTo>
                    <a:pt x="6231" y="50463"/>
                  </a:lnTo>
                  <a:lnTo>
                    <a:pt x="6231" y="50507"/>
                  </a:lnTo>
                  <a:lnTo>
                    <a:pt x="6714" y="53140"/>
                  </a:lnTo>
                  <a:lnTo>
                    <a:pt x="6934" y="54763"/>
                  </a:lnTo>
                  <a:lnTo>
                    <a:pt x="6846" y="57265"/>
                  </a:lnTo>
                  <a:lnTo>
                    <a:pt x="6758" y="60424"/>
                  </a:lnTo>
                  <a:lnTo>
                    <a:pt x="6758" y="63145"/>
                  </a:lnTo>
                  <a:lnTo>
                    <a:pt x="6758" y="65339"/>
                  </a:lnTo>
                  <a:lnTo>
                    <a:pt x="6758" y="67533"/>
                  </a:lnTo>
                  <a:lnTo>
                    <a:pt x="6934" y="69946"/>
                  </a:lnTo>
                  <a:lnTo>
                    <a:pt x="7460" y="72491"/>
                  </a:lnTo>
                  <a:lnTo>
                    <a:pt x="7460" y="72535"/>
                  </a:lnTo>
                  <a:lnTo>
                    <a:pt x="7723" y="73193"/>
                  </a:lnTo>
                  <a:lnTo>
                    <a:pt x="7767" y="73281"/>
                  </a:lnTo>
                  <a:lnTo>
                    <a:pt x="9566" y="74773"/>
                  </a:lnTo>
                  <a:lnTo>
                    <a:pt x="11629" y="76396"/>
                  </a:lnTo>
                  <a:lnTo>
                    <a:pt x="13735" y="77888"/>
                  </a:lnTo>
                  <a:lnTo>
                    <a:pt x="16061" y="79205"/>
                  </a:lnTo>
                  <a:lnTo>
                    <a:pt x="18079" y="80828"/>
                  </a:lnTo>
                  <a:lnTo>
                    <a:pt x="20098" y="82540"/>
                  </a:lnTo>
                  <a:lnTo>
                    <a:pt x="21195" y="84865"/>
                  </a:lnTo>
                  <a:lnTo>
                    <a:pt x="21326" y="87893"/>
                  </a:lnTo>
                  <a:lnTo>
                    <a:pt x="21326" y="87937"/>
                  </a:lnTo>
                  <a:lnTo>
                    <a:pt x="21370" y="88025"/>
                  </a:lnTo>
                  <a:lnTo>
                    <a:pt x="21502" y="88069"/>
                  </a:lnTo>
                  <a:lnTo>
                    <a:pt x="21546" y="88025"/>
                  </a:lnTo>
                  <a:lnTo>
                    <a:pt x="21634" y="87981"/>
                  </a:lnTo>
                  <a:lnTo>
                    <a:pt x="21634" y="87937"/>
                  </a:lnTo>
                  <a:lnTo>
                    <a:pt x="21677" y="87893"/>
                  </a:lnTo>
                  <a:lnTo>
                    <a:pt x="21546" y="84821"/>
                  </a:lnTo>
                  <a:lnTo>
                    <a:pt x="21546" y="84778"/>
                  </a:lnTo>
                  <a:lnTo>
                    <a:pt x="20405" y="82364"/>
                  </a:lnTo>
                  <a:lnTo>
                    <a:pt x="20361" y="82276"/>
                  </a:lnTo>
                  <a:lnTo>
                    <a:pt x="18299" y="80521"/>
                  </a:lnTo>
                  <a:lnTo>
                    <a:pt x="16280" y="78942"/>
                  </a:lnTo>
                  <a:lnTo>
                    <a:pt x="16236" y="78898"/>
                  </a:lnTo>
                  <a:lnTo>
                    <a:pt x="13954" y="77581"/>
                  </a:lnTo>
                  <a:lnTo>
                    <a:pt x="11848" y="76089"/>
                  </a:lnTo>
                  <a:lnTo>
                    <a:pt x="9830" y="74510"/>
                  </a:lnTo>
                  <a:lnTo>
                    <a:pt x="8031" y="73018"/>
                  </a:lnTo>
                  <a:lnTo>
                    <a:pt x="7811" y="72403"/>
                  </a:lnTo>
                  <a:lnTo>
                    <a:pt x="7285" y="69902"/>
                  </a:lnTo>
                  <a:lnTo>
                    <a:pt x="7109" y="67489"/>
                  </a:lnTo>
                  <a:lnTo>
                    <a:pt x="7109" y="65339"/>
                  </a:lnTo>
                  <a:lnTo>
                    <a:pt x="7109" y="63188"/>
                  </a:lnTo>
                  <a:lnTo>
                    <a:pt x="7109" y="60424"/>
                  </a:lnTo>
                  <a:lnTo>
                    <a:pt x="7197" y="57265"/>
                  </a:lnTo>
                  <a:lnTo>
                    <a:pt x="7285" y="54763"/>
                  </a:lnTo>
                  <a:lnTo>
                    <a:pt x="7285" y="54720"/>
                  </a:lnTo>
                  <a:lnTo>
                    <a:pt x="7065" y="53096"/>
                  </a:lnTo>
                  <a:lnTo>
                    <a:pt x="6583" y="50463"/>
                  </a:lnTo>
                  <a:lnTo>
                    <a:pt x="6583" y="47523"/>
                  </a:lnTo>
                  <a:lnTo>
                    <a:pt x="6583" y="47479"/>
                  </a:lnTo>
                  <a:lnTo>
                    <a:pt x="6363" y="46338"/>
                  </a:lnTo>
                  <a:lnTo>
                    <a:pt x="6363" y="46295"/>
                  </a:lnTo>
                  <a:lnTo>
                    <a:pt x="5354" y="43530"/>
                  </a:lnTo>
                  <a:lnTo>
                    <a:pt x="4388" y="41073"/>
                  </a:lnTo>
                  <a:lnTo>
                    <a:pt x="3204" y="38352"/>
                  </a:lnTo>
                  <a:lnTo>
                    <a:pt x="1536" y="33789"/>
                  </a:lnTo>
                  <a:lnTo>
                    <a:pt x="1010" y="30980"/>
                  </a:lnTo>
                  <a:lnTo>
                    <a:pt x="834" y="28479"/>
                  </a:lnTo>
                  <a:lnTo>
                    <a:pt x="351" y="25100"/>
                  </a:lnTo>
                  <a:lnTo>
                    <a:pt x="615" y="24135"/>
                  </a:lnTo>
                  <a:lnTo>
                    <a:pt x="1580" y="21634"/>
                  </a:lnTo>
                  <a:lnTo>
                    <a:pt x="2809" y="18694"/>
                  </a:lnTo>
                  <a:lnTo>
                    <a:pt x="3818" y="16412"/>
                  </a:lnTo>
                  <a:lnTo>
                    <a:pt x="5617" y="14130"/>
                  </a:lnTo>
                  <a:lnTo>
                    <a:pt x="7021" y="12375"/>
                  </a:lnTo>
                  <a:lnTo>
                    <a:pt x="8250" y="11410"/>
                  </a:lnTo>
                  <a:lnTo>
                    <a:pt x="10356" y="9918"/>
                  </a:lnTo>
                  <a:lnTo>
                    <a:pt x="12550" y="8426"/>
                  </a:lnTo>
                  <a:lnTo>
                    <a:pt x="14437" y="7285"/>
                  </a:lnTo>
                  <a:lnTo>
                    <a:pt x="18167" y="5179"/>
                  </a:lnTo>
                  <a:lnTo>
                    <a:pt x="20317" y="3994"/>
                  </a:lnTo>
                  <a:lnTo>
                    <a:pt x="22555" y="2897"/>
                  </a:lnTo>
                  <a:lnTo>
                    <a:pt x="25319" y="1537"/>
                  </a:lnTo>
                  <a:lnTo>
                    <a:pt x="27426" y="352"/>
                  </a:lnTo>
                  <a:lnTo>
                    <a:pt x="27470" y="308"/>
                  </a:lnTo>
                  <a:lnTo>
                    <a:pt x="27514" y="220"/>
                  </a:lnTo>
                  <a:lnTo>
                    <a:pt x="27514" y="176"/>
                  </a:lnTo>
                  <a:lnTo>
                    <a:pt x="27514" y="89"/>
                  </a:lnTo>
                  <a:lnTo>
                    <a:pt x="27470" y="45"/>
                  </a:lnTo>
                  <a:lnTo>
                    <a:pt x="27382" y="1"/>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0" name="Google Shape;5060;p91"/>
            <p:cNvSpPr/>
            <p:nvPr/>
          </p:nvSpPr>
          <p:spPr>
            <a:xfrm>
              <a:off x="296250" y="2349025"/>
              <a:ext cx="510150" cy="2108475"/>
            </a:xfrm>
            <a:custGeom>
              <a:rect b="b" l="l" r="r" t="t"/>
              <a:pathLst>
                <a:path extrusionOk="0" h="84339" w="20406">
                  <a:moveTo>
                    <a:pt x="19571" y="0"/>
                  </a:moveTo>
                  <a:lnTo>
                    <a:pt x="17597" y="1010"/>
                  </a:lnTo>
                  <a:lnTo>
                    <a:pt x="15447" y="2370"/>
                  </a:lnTo>
                  <a:lnTo>
                    <a:pt x="12638" y="4345"/>
                  </a:lnTo>
                  <a:lnTo>
                    <a:pt x="11059" y="5442"/>
                  </a:lnTo>
                  <a:lnTo>
                    <a:pt x="11059" y="5486"/>
                  </a:lnTo>
                  <a:lnTo>
                    <a:pt x="7987" y="8338"/>
                  </a:lnTo>
                  <a:lnTo>
                    <a:pt x="5837" y="10356"/>
                  </a:lnTo>
                  <a:lnTo>
                    <a:pt x="5793" y="10400"/>
                  </a:lnTo>
                  <a:lnTo>
                    <a:pt x="2370" y="17728"/>
                  </a:lnTo>
                  <a:lnTo>
                    <a:pt x="703" y="21414"/>
                  </a:lnTo>
                  <a:lnTo>
                    <a:pt x="220" y="22643"/>
                  </a:lnTo>
                  <a:lnTo>
                    <a:pt x="45" y="22994"/>
                  </a:lnTo>
                  <a:lnTo>
                    <a:pt x="1" y="23213"/>
                  </a:lnTo>
                  <a:lnTo>
                    <a:pt x="45" y="23257"/>
                  </a:lnTo>
                  <a:lnTo>
                    <a:pt x="3160" y="31901"/>
                  </a:lnTo>
                  <a:lnTo>
                    <a:pt x="3160" y="31945"/>
                  </a:lnTo>
                  <a:lnTo>
                    <a:pt x="4476" y="34095"/>
                  </a:lnTo>
                  <a:lnTo>
                    <a:pt x="5925" y="37123"/>
                  </a:lnTo>
                  <a:lnTo>
                    <a:pt x="7636" y="40809"/>
                  </a:lnTo>
                  <a:lnTo>
                    <a:pt x="8689" y="43310"/>
                  </a:lnTo>
                  <a:lnTo>
                    <a:pt x="9128" y="46382"/>
                  </a:lnTo>
                  <a:lnTo>
                    <a:pt x="9172" y="49103"/>
                  </a:lnTo>
                  <a:lnTo>
                    <a:pt x="9172" y="53008"/>
                  </a:lnTo>
                  <a:lnTo>
                    <a:pt x="9216" y="55772"/>
                  </a:lnTo>
                  <a:lnTo>
                    <a:pt x="9172" y="58230"/>
                  </a:lnTo>
                  <a:lnTo>
                    <a:pt x="9259" y="62091"/>
                  </a:lnTo>
                  <a:lnTo>
                    <a:pt x="9391" y="65251"/>
                  </a:lnTo>
                  <a:lnTo>
                    <a:pt x="9523" y="67488"/>
                  </a:lnTo>
                  <a:lnTo>
                    <a:pt x="9654" y="68542"/>
                  </a:lnTo>
                  <a:lnTo>
                    <a:pt x="9654" y="68585"/>
                  </a:lnTo>
                  <a:lnTo>
                    <a:pt x="10400" y="70867"/>
                  </a:lnTo>
                  <a:lnTo>
                    <a:pt x="11673" y="73632"/>
                  </a:lnTo>
                  <a:lnTo>
                    <a:pt x="12770" y="75870"/>
                  </a:lnTo>
                  <a:lnTo>
                    <a:pt x="13340" y="77010"/>
                  </a:lnTo>
                  <a:lnTo>
                    <a:pt x="13340" y="77054"/>
                  </a:lnTo>
                  <a:lnTo>
                    <a:pt x="14393" y="78283"/>
                  </a:lnTo>
                  <a:lnTo>
                    <a:pt x="18343" y="82013"/>
                  </a:lnTo>
                  <a:lnTo>
                    <a:pt x="20054" y="84251"/>
                  </a:lnTo>
                  <a:lnTo>
                    <a:pt x="20142" y="84295"/>
                  </a:lnTo>
                  <a:lnTo>
                    <a:pt x="20230" y="84338"/>
                  </a:lnTo>
                  <a:lnTo>
                    <a:pt x="20317" y="84295"/>
                  </a:lnTo>
                  <a:lnTo>
                    <a:pt x="20361" y="84251"/>
                  </a:lnTo>
                  <a:lnTo>
                    <a:pt x="20405" y="84163"/>
                  </a:lnTo>
                  <a:lnTo>
                    <a:pt x="20361" y="84119"/>
                  </a:lnTo>
                  <a:lnTo>
                    <a:pt x="20361" y="84031"/>
                  </a:lnTo>
                  <a:lnTo>
                    <a:pt x="18606" y="81793"/>
                  </a:lnTo>
                  <a:lnTo>
                    <a:pt x="18562" y="81793"/>
                  </a:lnTo>
                  <a:lnTo>
                    <a:pt x="14657" y="78020"/>
                  </a:lnTo>
                  <a:lnTo>
                    <a:pt x="13648" y="76835"/>
                  </a:lnTo>
                  <a:lnTo>
                    <a:pt x="11980" y="73500"/>
                  </a:lnTo>
                  <a:lnTo>
                    <a:pt x="10708" y="70736"/>
                  </a:lnTo>
                  <a:lnTo>
                    <a:pt x="10005" y="68498"/>
                  </a:lnTo>
                  <a:lnTo>
                    <a:pt x="9874" y="67445"/>
                  </a:lnTo>
                  <a:lnTo>
                    <a:pt x="9742" y="65251"/>
                  </a:lnTo>
                  <a:lnTo>
                    <a:pt x="9611" y="62091"/>
                  </a:lnTo>
                  <a:lnTo>
                    <a:pt x="9523" y="58230"/>
                  </a:lnTo>
                  <a:lnTo>
                    <a:pt x="9567" y="55772"/>
                  </a:lnTo>
                  <a:lnTo>
                    <a:pt x="9523" y="53008"/>
                  </a:lnTo>
                  <a:lnTo>
                    <a:pt x="9523" y="49103"/>
                  </a:lnTo>
                  <a:lnTo>
                    <a:pt x="9479" y="46338"/>
                  </a:lnTo>
                  <a:lnTo>
                    <a:pt x="8996" y="43223"/>
                  </a:lnTo>
                  <a:lnTo>
                    <a:pt x="8996" y="43179"/>
                  </a:lnTo>
                  <a:lnTo>
                    <a:pt x="7943" y="40678"/>
                  </a:lnTo>
                  <a:lnTo>
                    <a:pt x="6232" y="36948"/>
                  </a:lnTo>
                  <a:lnTo>
                    <a:pt x="4784" y="33920"/>
                  </a:lnTo>
                  <a:lnTo>
                    <a:pt x="3467" y="31770"/>
                  </a:lnTo>
                  <a:lnTo>
                    <a:pt x="352" y="23169"/>
                  </a:lnTo>
                  <a:lnTo>
                    <a:pt x="571" y="22643"/>
                  </a:lnTo>
                  <a:lnTo>
                    <a:pt x="1010" y="21590"/>
                  </a:lnTo>
                  <a:lnTo>
                    <a:pt x="2458" y="18430"/>
                  </a:lnTo>
                  <a:lnTo>
                    <a:pt x="6100" y="10576"/>
                  </a:lnTo>
                  <a:lnTo>
                    <a:pt x="8250" y="8601"/>
                  </a:lnTo>
                  <a:lnTo>
                    <a:pt x="11278" y="5749"/>
                  </a:lnTo>
                  <a:lnTo>
                    <a:pt x="12858" y="4652"/>
                  </a:lnTo>
                  <a:lnTo>
                    <a:pt x="15666" y="2633"/>
                  </a:lnTo>
                  <a:lnTo>
                    <a:pt x="17772" y="1317"/>
                  </a:lnTo>
                  <a:lnTo>
                    <a:pt x="19747" y="308"/>
                  </a:lnTo>
                  <a:lnTo>
                    <a:pt x="19791" y="264"/>
                  </a:lnTo>
                  <a:lnTo>
                    <a:pt x="19835" y="220"/>
                  </a:lnTo>
                  <a:lnTo>
                    <a:pt x="19835" y="132"/>
                  </a:lnTo>
                  <a:lnTo>
                    <a:pt x="19835" y="88"/>
                  </a:lnTo>
                  <a:lnTo>
                    <a:pt x="19791" y="44"/>
                  </a:lnTo>
                  <a:lnTo>
                    <a:pt x="19747" y="0"/>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1" name="Google Shape;5061;p91"/>
            <p:cNvSpPr/>
            <p:nvPr/>
          </p:nvSpPr>
          <p:spPr>
            <a:xfrm>
              <a:off x="1687275" y="2939225"/>
              <a:ext cx="868850" cy="1159550"/>
            </a:xfrm>
            <a:custGeom>
              <a:rect b="b" l="l" r="r" t="t"/>
              <a:pathLst>
                <a:path extrusionOk="0" h="46382" w="34754">
                  <a:moveTo>
                    <a:pt x="34490" y="0"/>
                  </a:moveTo>
                  <a:lnTo>
                    <a:pt x="31550" y="1755"/>
                  </a:lnTo>
                  <a:lnTo>
                    <a:pt x="31506" y="1755"/>
                  </a:lnTo>
                  <a:lnTo>
                    <a:pt x="30453" y="2633"/>
                  </a:lnTo>
                  <a:lnTo>
                    <a:pt x="28347" y="4959"/>
                  </a:lnTo>
                  <a:lnTo>
                    <a:pt x="25846" y="7416"/>
                  </a:lnTo>
                  <a:lnTo>
                    <a:pt x="23871" y="9127"/>
                  </a:lnTo>
                  <a:lnTo>
                    <a:pt x="20975" y="10882"/>
                  </a:lnTo>
                  <a:lnTo>
                    <a:pt x="20931" y="10926"/>
                  </a:lnTo>
                  <a:lnTo>
                    <a:pt x="20141" y="11716"/>
                  </a:lnTo>
                  <a:lnTo>
                    <a:pt x="18254" y="14261"/>
                  </a:lnTo>
                  <a:lnTo>
                    <a:pt x="17201" y="15534"/>
                  </a:lnTo>
                  <a:lnTo>
                    <a:pt x="15753" y="16587"/>
                  </a:lnTo>
                  <a:lnTo>
                    <a:pt x="15709" y="16631"/>
                  </a:lnTo>
                  <a:lnTo>
                    <a:pt x="13515" y="19264"/>
                  </a:lnTo>
                  <a:lnTo>
                    <a:pt x="12199" y="21238"/>
                  </a:lnTo>
                  <a:lnTo>
                    <a:pt x="10970" y="23213"/>
                  </a:lnTo>
                  <a:lnTo>
                    <a:pt x="9347" y="26284"/>
                  </a:lnTo>
                  <a:lnTo>
                    <a:pt x="8425" y="28083"/>
                  </a:lnTo>
                  <a:lnTo>
                    <a:pt x="8425" y="28127"/>
                  </a:lnTo>
                  <a:lnTo>
                    <a:pt x="8074" y="29444"/>
                  </a:lnTo>
                  <a:lnTo>
                    <a:pt x="7855" y="32164"/>
                  </a:lnTo>
                  <a:lnTo>
                    <a:pt x="7723" y="34051"/>
                  </a:lnTo>
                  <a:lnTo>
                    <a:pt x="7723" y="34139"/>
                  </a:lnTo>
                  <a:lnTo>
                    <a:pt x="8118" y="34753"/>
                  </a:lnTo>
                  <a:lnTo>
                    <a:pt x="8118" y="35631"/>
                  </a:lnTo>
                  <a:lnTo>
                    <a:pt x="7811" y="36509"/>
                  </a:lnTo>
                  <a:lnTo>
                    <a:pt x="6100" y="38746"/>
                  </a:lnTo>
                  <a:lnTo>
                    <a:pt x="5178" y="40194"/>
                  </a:lnTo>
                  <a:lnTo>
                    <a:pt x="5178" y="40238"/>
                  </a:lnTo>
                  <a:lnTo>
                    <a:pt x="4257" y="42169"/>
                  </a:lnTo>
                  <a:lnTo>
                    <a:pt x="3467" y="43091"/>
                  </a:lnTo>
                  <a:lnTo>
                    <a:pt x="1712" y="44188"/>
                  </a:lnTo>
                  <a:lnTo>
                    <a:pt x="1668" y="44188"/>
                  </a:lnTo>
                  <a:lnTo>
                    <a:pt x="922" y="44890"/>
                  </a:lnTo>
                  <a:lnTo>
                    <a:pt x="878" y="44890"/>
                  </a:lnTo>
                  <a:lnTo>
                    <a:pt x="44" y="46074"/>
                  </a:lnTo>
                  <a:lnTo>
                    <a:pt x="0" y="46162"/>
                  </a:lnTo>
                  <a:lnTo>
                    <a:pt x="0" y="46206"/>
                  </a:lnTo>
                  <a:lnTo>
                    <a:pt x="44" y="46294"/>
                  </a:lnTo>
                  <a:lnTo>
                    <a:pt x="88" y="46338"/>
                  </a:lnTo>
                  <a:lnTo>
                    <a:pt x="176" y="46382"/>
                  </a:lnTo>
                  <a:lnTo>
                    <a:pt x="263" y="46338"/>
                  </a:lnTo>
                  <a:lnTo>
                    <a:pt x="307" y="46294"/>
                  </a:lnTo>
                  <a:lnTo>
                    <a:pt x="1185" y="45109"/>
                  </a:lnTo>
                  <a:lnTo>
                    <a:pt x="1887" y="44451"/>
                  </a:lnTo>
                  <a:lnTo>
                    <a:pt x="3686" y="43354"/>
                  </a:lnTo>
                  <a:lnTo>
                    <a:pt x="3730" y="43310"/>
                  </a:lnTo>
                  <a:lnTo>
                    <a:pt x="4520" y="42388"/>
                  </a:lnTo>
                  <a:lnTo>
                    <a:pt x="4564" y="42345"/>
                  </a:lnTo>
                  <a:lnTo>
                    <a:pt x="5485" y="40370"/>
                  </a:lnTo>
                  <a:lnTo>
                    <a:pt x="6407" y="38966"/>
                  </a:lnTo>
                  <a:lnTo>
                    <a:pt x="8118" y="36728"/>
                  </a:lnTo>
                  <a:lnTo>
                    <a:pt x="8162" y="36640"/>
                  </a:lnTo>
                  <a:lnTo>
                    <a:pt x="8425" y="35719"/>
                  </a:lnTo>
                  <a:lnTo>
                    <a:pt x="8469" y="35675"/>
                  </a:lnTo>
                  <a:lnTo>
                    <a:pt x="8469" y="34709"/>
                  </a:lnTo>
                  <a:lnTo>
                    <a:pt x="8425" y="34622"/>
                  </a:lnTo>
                  <a:lnTo>
                    <a:pt x="8074" y="34007"/>
                  </a:lnTo>
                  <a:lnTo>
                    <a:pt x="8206" y="32208"/>
                  </a:lnTo>
                  <a:lnTo>
                    <a:pt x="8425" y="29532"/>
                  </a:lnTo>
                  <a:lnTo>
                    <a:pt x="8732" y="28259"/>
                  </a:lnTo>
                  <a:lnTo>
                    <a:pt x="9654" y="26460"/>
                  </a:lnTo>
                  <a:lnTo>
                    <a:pt x="11277" y="23388"/>
                  </a:lnTo>
                  <a:lnTo>
                    <a:pt x="12506" y="21414"/>
                  </a:lnTo>
                  <a:lnTo>
                    <a:pt x="13779" y="19483"/>
                  </a:lnTo>
                  <a:lnTo>
                    <a:pt x="15973" y="16850"/>
                  </a:lnTo>
                  <a:lnTo>
                    <a:pt x="17421" y="15841"/>
                  </a:lnTo>
                  <a:lnTo>
                    <a:pt x="17421" y="15797"/>
                  </a:lnTo>
                  <a:lnTo>
                    <a:pt x="18518" y="14481"/>
                  </a:lnTo>
                  <a:lnTo>
                    <a:pt x="20405" y="11936"/>
                  </a:lnTo>
                  <a:lnTo>
                    <a:pt x="21151" y="11190"/>
                  </a:lnTo>
                  <a:lnTo>
                    <a:pt x="24091" y="9434"/>
                  </a:lnTo>
                  <a:lnTo>
                    <a:pt x="26109" y="7679"/>
                  </a:lnTo>
                  <a:lnTo>
                    <a:pt x="28610" y="5222"/>
                  </a:lnTo>
                  <a:lnTo>
                    <a:pt x="30717" y="2896"/>
                  </a:lnTo>
                  <a:lnTo>
                    <a:pt x="31726" y="2062"/>
                  </a:lnTo>
                  <a:lnTo>
                    <a:pt x="34666" y="307"/>
                  </a:lnTo>
                  <a:lnTo>
                    <a:pt x="34710" y="263"/>
                  </a:lnTo>
                  <a:lnTo>
                    <a:pt x="34754" y="219"/>
                  </a:lnTo>
                  <a:lnTo>
                    <a:pt x="34754" y="132"/>
                  </a:lnTo>
                  <a:lnTo>
                    <a:pt x="34754" y="88"/>
                  </a:lnTo>
                  <a:lnTo>
                    <a:pt x="34710" y="44"/>
                  </a:lnTo>
                  <a:lnTo>
                    <a:pt x="34622" y="0"/>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2" name="Google Shape;5062;p91"/>
            <p:cNvSpPr/>
            <p:nvPr/>
          </p:nvSpPr>
          <p:spPr>
            <a:xfrm>
              <a:off x="1675200" y="2913975"/>
              <a:ext cx="853500" cy="1173825"/>
            </a:xfrm>
            <a:custGeom>
              <a:rect b="b" l="l" r="r" t="t"/>
              <a:pathLst>
                <a:path extrusionOk="0" h="46953" w="34140">
                  <a:moveTo>
                    <a:pt x="33964" y="1"/>
                  </a:moveTo>
                  <a:lnTo>
                    <a:pt x="33876" y="45"/>
                  </a:lnTo>
                  <a:lnTo>
                    <a:pt x="31463" y="1449"/>
                  </a:lnTo>
                  <a:lnTo>
                    <a:pt x="30410" y="2195"/>
                  </a:lnTo>
                  <a:lnTo>
                    <a:pt x="28479" y="4345"/>
                  </a:lnTo>
                  <a:lnTo>
                    <a:pt x="26460" y="6276"/>
                  </a:lnTo>
                  <a:lnTo>
                    <a:pt x="24837" y="7724"/>
                  </a:lnTo>
                  <a:lnTo>
                    <a:pt x="22774" y="9128"/>
                  </a:lnTo>
                  <a:lnTo>
                    <a:pt x="20932" y="10576"/>
                  </a:lnTo>
                  <a:lnTo>
                    <a:pt x="19659" y="11410"/>
                  </a:lnTo>
                  <a:lnTo>
                    <a:pt x="19615" y="11410"/>
                  </a:lnTo>
                  <a:lnTo>
                    <a:pt x="18650" y="12507"/>
                  </a:lnTo>
                  <a:lnTo>
                    <a:pt x="17158" y="14525"/>
                  </a:lnTo>
                  <a:lnTo>
                    <a:pt x="16543" y="15140"/>
                  </a:lnTo>
                  <a:lnTo>
                    <a:pt x="15534" y="15798"/>
                  </a:lnTo>
                  <a:lnTo>
                    <a:pt x="15490" y="15842"/>
                  </a:lnTo>
                  <a:lnTo>
                    <a:pt x="13955" y="17728"/>
                  </a:lnTo>
                  <a:lnTo>
                    <a:pt x="12112" y="20186"/>
                  </a:lnTo>
                  <a:lnTo>
                    <a:pt x="10707" y="22248"/>
                  </a:lnTo>
                  <a:lnTo>
                    <a:pt x="8382" y="26417"/>
                  </a:lnTo>
                  <a:lnTo>
                    <a:pt x="7592" y="27865"/>
                  </a:lnTo>
                  <a:lnTo>
                    <a:pt x="7592" y="27909"/>
                  </a:lnTo>
                  <a:lnTo>
                    <a:pt x="7372" y="28655"/>
                  </a:lnTo>
                  <a:lnTo>
                    <a:pt x="6802" y="34008"/>
                  </a:lnTo>
                  <a:lnTo>
                    <a:pt x="6583" y="36597"/>
                  </a:lnTo>
                  <a:lnTo>
                    <a:pt x="6363" y="38089"/>
                  </a:lnTo>
                  <a:lnTo>
                    <a:pt x="5486" y="39669"/>
                  </a:lnTo>
                  <a:lnTo>
                    <a:pt x="4301" y="41819"/>
                  </a:lnTo>
                  <a:lnTo>
                    <a:pt x="3467" y="43047"/>
                  </a:lnTo>
                  <a:lnTo>
                    <a:pt x="2019" y="44144"/>
                  </a:lnTo>
                  <a:lnTo>
                    <a:pt x="1975" y="44188"/>
                  </a:lnTo>
                  <a:lnTo>
                    <a:pt x="44" y="46690"/>
                  </a:lnTo>
                  <a:lnTo>
                    <a:pt x="0" y="46733"/>
                  </a:lnTo>
                  <a:lnTo>
                    <a:pt x="0" y="46821"/>
                  </a:lnTo>
                  <a:lnTo>
                    <a:pt x="44" y="46865"/>
                  </a:lnTo>
                  <a:lnTo>
                    <a:pt x="88" y="46909"/>
                  </a:lnTo>
                  <a:lnTo>
                    <a:pt x="176" y="46953"/>
                  </a:lnTo>
                  <a:lnTo>
                    <a:pt x="264" y="46953"/>
                  </a:lnTo>
                  <a:lnTo>
                    <a:pt x="308" y="46909"/>
                  </a:lnTo>
                  <a:lnTo>
                    <a:pt x="2238" y="44408"/>
                  </a:lnTo>
                  <a:lnTo>
                    <a:pt x="3686" y="43311"/>
                  </a:lnTo>
                  <a:lnTo>
                    <a:pt x="3730" y="43267"/>
                  </a:lnTo>
                  <a:lnTo>
                    <a:pt x="4608" y="41994"/>
                  </a:lnTo>
                  <a:lnTo>
                    <a:pt x="5793" y="39844"/>
                  </a:lnTo>
                  <a:lnTo>
                    <a:pt x="6714" y="38221"/>
                  </a:lnTo>
                  <a:lnTo>
                    <a:pt x="6714" y="38133"/>
                  </a:lnTo>
                  <a:lnTo>
                    <a:pt x="6934" y="36641"/>
                  </a:lnTo>
                  <a:lnTo>
                    <a:pt x="7153" y="34052"/>
                  </a:lnTo>
                  <a:lnTo>
                    <a:pt x="7723" y="28699"/>
                  </a:lnTo>
                  <a:lnTo>
                    <a:pt x="7943" y="28040"/>
                  </a:lnTo>
                  <a:lnTo>
                    <a:pt x="8689" y="26548"/>
                  </a:lnTo>
                  <a:lnTo>
                    <a:pt x="11015" y="22424"/>
                  </a:lnTo>
                  <a:lnTo>
                    <a:pt x="12419" y="20361"/>
                  </a:lnTo>
                  <a:lnTo>
                    <a:pt x="14218" y="17948"/>
                  </a:lnTo>
                  <a:lnTo>
                    <a:pt x="15754" y="16105"/>
                  </a:lnTo>
                  <a:lnTo>
                    <a:pt x="16763" y="15403"/>
                  </a:lnTo>
                  <a:lnTo>
                    <a:pt x="16807" y="15403"/>
                  </a:lnTo>
                  <a:lnTo>
                    <a:pt x="17421" y="14745"/>
                  </a:lnTo>
                  <a:lnTo>
                    <a:pt x="17465" y="14745"/>
                  </a:lnTo>
                  <a:lnTo>
                    <a:pt x="18913" y="12726"/>
                  </a:lnTo>
                  <a:lnTo>
                    <a:pt x="19878" y="11673"/>
                  </a:lnTo>
                  <a:lnTo>
                    <a:pt x="21151" y="10839"/>
                  </a:lnTo>
                  <a:lnTo>
                    <a:pt x="22994" y="9435"/>
                  </a:lnTo>
                  <a:lnTo>
                    <a:pt x="25056" y="7987"/>
                  </a:lnTo>
                  <a:lnTo>
                    <a:pt x="26680" y="6539"/>
                  </a:lnTo>
                  <a:lnTo>
                    <a:pt x="28698" y="4564"/>
                  </a:lnTo>
                  <a:lnTo>
                    <a:pt x="30629" y="2458"/>
                  </a:lnTo>
                  <a:lnTo>
                    <a:pt x="31682" y="1756"/>
                  </a:lnTo>
                  <a:lnTo>
                    <a:pt x="34052" y="308"/>
                  </a:lnTo>
                  <a:lnTo>
                    <a:pt x="34096" y="264"/>
                  </a:lnTo>
                  <a:lnTo>
                    <a:pt x="34140" y="220"/>
                  </a:lnTo>
                  <a:lnTo>
                    <a:pt x="34140" y="132"/>
                  </a:lnTo>
                  <a:lnTo>
                    <a:pt x="34140" y="89"/>
                  </a:lnTo>
                  <a:lnTo>
                    <a:pt x="34052" y="45"/>
                  </a:lnTo>
                  <a:lnTo>
                    <a:pt x="34008" y="1"/>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3" name="Google Shape;5063;p91"/>
            <p:cNvSpPr/>
            <p:nvPr/>
          </p:nvSpPr>
          <p:spPr>
            <a:xfrm>
              <a:off x="1666425" y="2888750"/>
              <a:ext cx="833750" cy="1184800"/>
            </a:xfrm>
            <a:custGeom>
              <a:rect b="b" l="l" r="r" t="t"/>
              <a:pathLst>
                <a:path extrusionOk="0" h="47392" w="33350">
                  <a:moveTo>
                    <a:pt x="33086" y="1"/>
                  </a:moveTo>
                  <a:lnTo>
                    <a:pt x="31243" y="1229"/>
                  </a:lnTo>
                  <a:lnTo>
                    <a:pt x="30146" y="1887"/>
                  </a:lnTo>
                  <a:lnTo>
                    <a:pt x="30102" y="1931"/>
                  </a:lnTo>
                  <a:lnTo>
                    <a:pt x="26899" y="5178"/>
                  </a:lnTo>
                  <a:lnTo>
                    <a:pt x="22774" y="8382"/>
                  </a:lnTo>
                  <a:lnTo>
                    <a:pt x="19703" y="10795"/>
                  </a:lnTo>
                  <a:lnTo>
                    <a:pt x="18255" y="11892"/>
                  </a:lnTo>
                  <a:lnTo>
                    <a:pt x="18211" y="11936"/>
                  </a:lnTo>
                  <a:lnTo>
                    <a:pt x="16587" y="13955"/>
                  </a:lnTo>
                  <a:lnTo>
                    <a:pt x="15666" y="14744"/>
                  </a:lnTo>
                  <a:lnTo>
                    <a:pt x="15622" y="14744"/>
                  </a:lnTo>
                  <a:lnTo>
                    <a:pt x="11936" y="19396"/>
                  </a:lnTo>
                  <a:lnTo>
                    <a:pt x="10663" y="21107"/>
                  </a:lnTo>
                  <a:lnTo>
                    <a:pt x="9084" y="23257"/>
                  </a:lnTo>
                  <a:lnTo>
                    <a:pt x="7680" y="25758"/>
                  </a:lnTo>
                  <a:lnTo>
                    <a:pt x="6670" y="27689"/>
                  </a:lnTo>
                  <a:lnTo>
                    <a:pt x="6626" y="27733"/>
                  </a:lnTo>
                  <a:lnTo>
                    <a:pt x="6056" y="32033"/>
                  </a:lnTo>
                  <a:lnTo>
                    <a:pt x="4783" y="40107"/>
                  </a:lnTo>
                  <a:lnTo>
                    <a:pt x="4345" y="41204"/>
                  </a:lnTo>
                  <a:lnTo>
                    <a:pt x="3204" y="43091"/>
                  </a:lnTo>
                  <a:lnTo>
                    <a:pt x="2194" y="44144"/>
                  </a:lnTo>
                  <a:lnTo>
                    <a:pt x="2151" y="44188"/>
                  </a:lnTo>
                  <a:lnTo>
                    <a:pt x="834" y="45943"/>
                  </a:lnTo>
                  <a:lnTo>
                    <a:pt x="0" y="47084"/>
                  </a:lnTo>
                  <a:lnTo>
                    <a:pt x="0" y="47172"/>
                  </a:lnTo>
                  <a:lnTo>
                    <a:pt x="0" y="47216"/>
                  </a:lnTo>
                  <a:lnTo>
                    <a:pt x="0" y="47304"/>
                  </a:lnTo>
                  <a:lnTo>
                    <a:pt x="44" y="47347"/>
                  </a:lnTo>
                  <a:lnTo>
                    <a:pt x="176" y="47391"/>
                  </a:lnTo>
                  <a:lnTo>
                    <a:pt x="220" y="47347"/>
                  </a:lnTo>
                  <a:lnTo>
                    <a:pt x="308" y="47304"/>
                  </a:lnTo>
                  <a:lnTo>
                    <a:pt x="1097" y="46163"/>
                  </a:lnTo>
                  <a:lnTo>
                    <a:pt x="2458" y="44407"/>
                  </a:lnTo>
                  <a:lnTo>
                    <a:pt x="3511" y="43310"/>
                  </a:lnTo>
                  <a:lnTo>
                    <a:pt x="4652" y="41380"/>
                  </a:lnTo>
                  <a:lnTo>
                    <a:pt x="4696" y="41336"/>
                  </a:lnTo>
                  <a:lnTo>
                    <a:pt x="5134" y="40195"/>
                  </a:lnTo>
                  <a:lnTo>
                    <a:pt x="5134" y="40151"/>
                  </a:lnTo>
                  <a:lnTo>
                    <a:pt x="6407" y="32121"/>
                  </a:lnTo>
                  <a:lnTo>
                    <a:pt x="6977" y="27821"/>
                  </a:lnTo>
                  <a:lnTo>
                    <a:pt x="7987" y="25934"/>
                  </a:lnTo>
                  <a:lnTo>
                    <a:pt x="9391" y="23433"/>
                  </a:lnTo>
                  <a:lnTo>
                    <a:pt x="10927" y="21283"/>
                  </a:lnTo>
                  <a:lnTo>
                    <a:pt x="12199" y="19615"/>
                  </a:lnTo>
                  <a:lnTo>
                    <a:pt x="15885" y="15008"/>
                  </a:lnTo>
                  <a:lnTo>
                    <a:pt x="16851" y="14218"/>
                  </a:lnTo>
                  <a:lnTo>
                    <a:pt x="16894" y="14218"/>
                  </a:lnTo>
                  <a:lnTo>
                    <a:pt x="18474" y="12155"/>
                  </a:lnTo>
                  <a:lnTo>
                    <a:pt x="19922" y="11102"/>
                  </a:lnTo>
                  <a:lnTo>
                    <a:pt x="22994" y="8689"/>
                  </a:lnTo>
                  <a:lnTo>
                    <a:pt x="27119" y="5442"/>
                  </a:lnTo>
                  <a:lnTo>
                    <a:pt x="27162" y="5398"/>
                  </a:lnTo>
                  <a:lnTo>
                    <a:pt x="30366" y="2195"/>
                  </a:lnTo>
                  <a:lnTo>
                    <a:pt x="31419" y="1536"/>
                  </a:lnTo>
                  <a:lnTo>
                    <a:pt x="33306" y="308"/>
                  </a:lnTo>
                  <a:lnTo>
                    <a:pt x="33350" y="264"/>
                  </a:lnTo>
                  <a:lnTo>
                    <a:pt x="33350" y="220"/>
                  </a:lnTo>
                  <a:lnTo>
                    <a:pt x="33350" y="132"/>
                  </a:lnTo>
                  <a:lnTo>
                    <a:pt x="33350" y="88"/>
                  </a:lnTo>
                  <a:lnTo>
                    <a:pt x="33306" y="44"/>
                  </a:lnTo>
                  <a:lnTo>
                    <a:pt x="33218" y="1"/>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4" name="Google Shape;5064;p91"/>
            <p:cNvSpPr/>
            <p:nvPr/>
          </p:nvSpPr>
          <p:spPr>
            <a:xfrm>
              <a:off x="1654350" y="2862425"/>
              <a:ext cx="817300" cy="1200150"/>
            </a:xfrm>
            <a:custGeom>
              <a:rect b="b" l="l" r="r" t="t"/>
              <a:pathLst>
                <a:path extrusionOk="0" h="48006" w="32692">
                  <a:moveTo>
                    <a:pt x="32472" y="0"/>
                  </a:moveTo>
                  <a:lnTo>
                    <a:pt x="32428" y="44"/>
                  </a:lnTo>
                  <a:lnTo>
                    <a:pt x="30103" y="1580"/>
                  </a:lnTo>
                  <a:lnTo>
                    <a:pt x="27514" y="4081"/>
                  </a:lnTo>
                  <a:lnTo>
                    <a:pt x="22906" y="7723"/>
                  </a:lnTo>
                  <a:lnTo>
                    <a:pt x="20625" y="9522"/>
                  </a:lnTo>
                  <a:lnTo>
                    <a:pt x="18694" y="11102"/>
                  </a:lnTo>
                  <a:lnTo>
                    <a:pt x="17070" y="12331"/>
                  </a:lnTo>
                  <a:lnTo>
                    <a:pt x="17070" y="12375"/>
                  </a:lnTo>
                  <a:lnTo>
                    <a:pt x="16280" y="13252"/>
                  </a:lnTo>
                  <a:lnTo>
                    <a:pt x="15622" y="13911"/>
                  </a:lnTo>
                  <a:lnTo>
                    <a:pt x="15578" y="13911"/>
                  </a:lnTo>
                  <a:lnTo>
                    <a:pt x="12770" y="17509"/>
                  </a:lnTo>
                  <a:lnTo>
                    <a:pt x="10927" y="19922"/>
                  </a:lnTo>
                  <a:lnTo>
                    <a:pt x="7592" y="24310"/>
                  </a:lnTo>
                  <a:lnTo>
                    <a:pt x="7592" y="24354"/>
                  </a:lnTo>
                  <a:lnTo>
                    <a:pt x="5881" y="27513"/>
                  </a:lnTo>
                  <a:lnTo>
                    <a:pt x="5837" y="27601"/>
                  </a:lnTo>
                  <a:lnTo>
                    <a:pt x="5179" y="32121"/>
                  </a:lnTo>
                  <a:lnTo>
                    <a:pt x="4608" y="35851"/>
                  </a:lnTo>
                  <a:lnTo>
                    <a:pt x="4126" y="39317"/>
                  </a:lnTo>
                  <a:lnTo>
                    <a:pt x="3599" y="41775"/>
                  </a:lnTo>
                  <a:lnTo>
                    <a:pt x="3116" y="43135"/>
                  </a:lnTo>
                  <a:lnTo>
                    <a:pt x="527" y="47084"/>
                  </a:lnTo>
                  <a:lnTo>
                    <a:pt x="45" y="47742"/>
                  </a:lnTo>
                  <a:lnTo>
                    <a:pt x="1" y="47786"/>
                  </a:lnTo>
                  <a:lnTo>
                    <a:pt x="1" y="47874"/>
                  </a:lnTo>
                  <a:lnTo>
                    <a:pt x="45" y="47918"/>
                  </a:lnTo>
                  <a:lnTo>
                    <a:pt x="89" y="47962"/>
                  </a:lnTo>
                  <a:lnTo>
                    <a:pt x="176" y="48006"/>
                  </a:lnTo>
                  <a:lnTo>
                    <a:pt x="264" y="48006"/>
                  </a:lnTo>
                  <a:lnTo>
                    <a:pt x="352" y="47918"/>
                  </a:lnTo>
                  <a:lnTo>
                    <a:pt x="791" y="47260"/>
                  </a:lnTo>
                  <a:lnTo>
                    <a:pt x="3423" y="43310"/>
                  </a:lnTo>
                  <a:lnTo>
                    <a:pt x="3467" y="43266"/>
                  </a:lnTo>
                  <a:lnTo>
                    <a:pt x="3906" y="41862"/>
                  </a:lnTo>
                  <a:lnTo>
                    <a:pt x="4477" y="39361"/>
                  </a:lnTo>
                  <a:lnTo>
                    <a:pt x="4959" y="35938"/>
                  </a:lnTo>
                  <a:lnTo>
                    <a:pt x="5530" y="32165"/>
                  </a:lnTo>
                  <a:lnTo>
                    <a:pt x="6188" y="27645"/>
                  </a:lnTo>
                  <a:lnTo>
                    <a:pt x="7899" y="24530"/>
                  </a:lnTo>
                  <a:lnTo>
                    <a:pt x="11190" y="20098"/>
                  </a:lnTo>
                  <a:lnTo>
                    <a:pt x="13033" y="17728"/>
                  </a:lnTo>
                  <a:lnTo>
                    <a:pt x="15842" y="14130"/>
                  </a:lnTo>
                  <a:lnTo>
                    <a:pt x="16544" y="13516"/>
                  </a:lnTo>
                  <a:lnTo>
                    <a:pt x="17290" y="12594"/>
                  </a:lnTo>
                  <a:lnTo>
                    <a:pt x="18913" y="11409"/>
                  </a:lnTo>
                  <a:lnTo>
                    <a:pt x="20844" y="9830"/>
                  </a:lnTo>
                  <a:lnTo>
                    <a:pt x="23082" y="7987"/>
                  </a:lnTo>
                  <a:lnTo>
                    <a:pt x="27733" y="4345"/>
                  </a:lnTo>
                  <a:lnTo>
                    <a:pt x="30322" y="1843"/>
                  </a:lnTo>
                  <a:lnTo>
                    <a:pt x="32604" y="352"/>
                  </a:lnTo>
                  <a:lnTo>
                    <a:pt x="32648" y="264"/>
                  </a:lnTo>
                  <a:lnTo>
                    <a:pt x="32692" y="220"/>
                  </a:lnTo>
                  <a:lnTo>
                    <a:pt x="32692" y="176"/>
                  </a:lnTo>
                  <a:lnTo>
                    <a:pt x="32648" y="88"/>
                  </a:lnTo>
                  <a:lnTo>
                    <a:pt x="32604" y="44"/>
                  </a:lnTo>
                  <a:lnTo>
                    <a:pt x="32560" y="0"/>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5" name="Google Shape;5065;p91"/>
            <p:cNvSpPr/>
            <p:nvPr/>
          </p:nvSpPr>
          <p:spPr>
            <a:xfrm>
              <a:off x="1560025" y="2811950"/>
              <a:ext cx="854575" cy="1804625"/>
            </a:xfrm>
            <a:custGeom>
              <a:rect b="b" l="l" r="r" t="t"/>
              <a:pathLst>
                <a:path extrusionOk="0" h="72185" w="34183">
                  <a:moveTo>
                    <a:pt x="33964" y="1"/>
                  </a:moveTo>
                  <a:lnTo>
                    <a:pt x="33920" y="45"/>
                  </a:lnTo>
                  <a:lnTo>
                    <a:pt x="30014" y="3073"/>
                  </a:lnTo>
                  <a:lnTo>
                    <a:pt x="25977" y="6320"/>
                  </a:lnTo>
                  <a:lnTo>
                    <a:pt x="23257" y="8514"/>
                  </a:lnTo>
                  <a:lnTo>
                    <a:pt x="20975" y="10401"/>
                  </a:lnTo>
                  <a:lnTo>
                    <a:pt x="19659" y="11454"/>
                  </a:lnTo>
                  <a:lnTo>
                    <a:pt x="16675" y="13341"/>
                  </a:lnTo>
                  <a:lnTo>
                    <a:pt x="15534" y="14613"/>
                  </a:lnTo>
                  <a:lnTo>
                    <a:pt x="14656" y="15842"/>
                  </a:lnTo>
                  <a:lnTo>
                    <a:pt x="13779" y="17070"/>
                  </a:lnTo>
                  <a:lnTo>
                    <a:pt x="12199" y="19572"/>
                  </a:lnTo>
                  <a:lnTo>
                    <a:pt x="10444" y="22248"/>
                  </a:lnTo>
                  <a:lnTo>
                    <a:pt x="9566" y="23565"/>
                  </a:lnTo>
                  <a:lnTo>
                    <a:pt x="8601" y="24837"/>
                  </a:lnTo>
                  <a:lnTo>
                    <a:pt x="7196" y="26812"/>
                  </a:lnTo>
                  <a:lnTo>
                    <a:pt x="7196" y="26900"/>
                  </a:lnTo>
                  <a:lnTo>
                    <a:pt x="6802" y="29006"/>
                  </a:lnTo>
                  <a:lnTo>
                    <a:pt x="6187" y="33877"/>
                  </a:lnTo>
                  <a:lnTo>
                    <a:pt x="5705" y="37387"/>
                  </a:lnTo>
                  <a:lnTo>
                    <a:pt x="5266" y="40459"/>
                  </a:lnTo>
                  <a:lnTo>
                    <a:pt x="4564" y="43750"/>
                  </a:lnTo>
                  <a:lnTo>
                    <a:pt x="3730" y="47479"/>
                  </a:lnTo>
                  <a:lnTo>
                    <a:pt x="1624" y="50814"/>
                  </a:lnTo>
                  <a:lnTo>
                    <a:pt x="878" y="52262"/>
                  </a:lnTo>
                  <a:lnTo>
                    <a:pt x="834" y="52306"/>
                  </a:lnTo>
                  <a:lnTo>
                    <a:pt x="527" y="54807"/>
                  </a:lnTo>
                  <a:lnTo>
                    <a:pt x="263" y="57528"/>
                  </a:lnTo>
                  <a:lnTo>
                    <a:pt x="0" y="59415"/>
                  </a:lnTo>
                  <a:lnTo>
                    <a:pt x="0" y="59547"/>
                  </a:lnTo>
                  <a:lnTo>
                    <a:pt x="2413" y="62794"/>
                  </a:lnTo>
                  <a:lnTo>
                    <a:pt x="3774" y="64944"/>
                  </a:lnTo>
                  <a:lnTo>
                    <a:pt x="4607" y="66172"/>
                  </a:lnTo>
                  <a:lnTo>
                    <a:pt x="6275" y="68191"/>
                  </a:lnTo>
                  <a:lnTo>
                    <a:pt x="9390" y="71658"/>
                  </a:lnTo>
                  <a:lnTo>
                    <a:pt x="9434" y="71701"/>
                  </a:lnTo>
                  <a:lnTo>
                    <a:pt x="10093" y="72184"/>
                  </a:lnTo>
                  <a:lnTo>
                    <a:pt x="10751" y="72184"/>
                  </a:lnTo>
                  <a:lnTo>
                    <a:pt x="10839" y="72140"/>
                  </a:lnTo>
                  <a:lnTo>
                    <a:pt x="11804" y="70999"/>
                  </a:lnTo>
                  <a:lnTo>
                    <a:pt x="11848" y="70955"/>
                  </a:lnTo>
                  <a:lnTo>
                    <a:pt x="11848" y="70868"/>
                  </a:lnTo>
                  <a:lnTo>
                    <a:pt x="11804" y="70824"/>
                  </a:lnTo>
                  <a:lnTo>
                    <a:pt x="11804" y="70780"/>
                  </a:lnTo>
                  <a:lnTo>
                    <a:pt x="11716" y="70736"/>
                  </a:lnTo>
                  <a:lnTo>
                    <a:pt x="11584" y="70736"/>
                  </a:lnTo>
                  <a:lnTo>
                    <a:pt x="11541" y="70780"/>
                  </a:lnTo>
                  <a:lnTo>
                    <a:pt x="10619" y="71833"/>
                  </a:lnTo>
                  <a:lnTo>
                    <a:pt x="10224" y="71833"/>
                  </a:lnTo>
                  <a:lnTo>
                    <a:pt x="9654" y="71438"/>
                  </a:lnTo>
                  <a:lnTo>
                    <a:pt x="6538" y="67928"/>
                  </a:lnTo>
                  <a:lnTo>
                    <a:pt x="4915" y="65953"/>
                  </a:lnTo>
                  <a:lnTo>
                    <a:pt x="4037" y="64724"/>
                  </a:lnTo>
                  <a:lnTo>
                    <a:pt x="2677" y="62618"/>
                  </a:lnTo>
                  <a:lnTo>
                    <a:pt x="351" y="59415"/>
                  </a:lnTo>
                  <a:lnTo>
                    <a:pt x="614" y="57572"/>
                  </a:lnTo>
                  <a:lnTo>
                    <a:pt x="878" y="54851"/>
                  </a:lnTo>
                  <a:lnTo>
                    <a:pt x="1185" y="52394"/>
                  </a:lnTo>
                  <a:lnTo>
                    <a:pt x="1931" y="50990"/>
                  </a:lnTo>
                  <a:lnTo>
                    <a:pt x="4037" y="47611"/>
                  </a:lnTo>
                  <a:lnTo>
                    <a:pt x="4037" y="47567"/>
                  </a:lnTo>
                  <a:lnTo>
                    <a:pt x="4915" y="43837"/>
                  </a:lnTo>
                  <a:lnTo>
                    <a:pt x="5573" y="40546"/>
                  </a:lnTo>
                  <a:lnTo>
                    <a:pt x="6056" y="37431"/>
                  </a:lnTo>
                  <a:lnTo>
                    <a:pt x="6494" y="33920"/>
                  </a:lnTo>
                  <a:lnTo>
                    <a:pt x="7109" y="29050"/>
                  </a:lnTo>
                  <a:lnTo>
                    <a:pt x="7504" y="26987"/>
                  </a:lnTo>
                  <a:lnTo>
                    <a:pt x="8908" y="25057"/>
                  </a:lnTo>
                  <a:lnTo>
                    <a:pt x="9829" y="23740"/>
                  </a:lnTo>
                  <a:lnTo>
                    <a:pt x="10751" y="22424"/>
                  </a:lnTo>
                  <a:lnTo>
                    <a:pt x="12462" y="19747"/>
                  </a:lnTo>
                  <a:lnTo>
                    <a:pt x="14086" y="17290"/>
                  </a:lnTo>
                  <a:lnTo>
                    <a:pt x="14919" y="16061"/>
                  </a:lnTo>
                  <a:lnTo>
                    <a:pt x="15797" y="14833"/>
                  </a:lnTo>
                  <a:lnTo>
                    <a:pt x="16894" y="13604"/>
                  </a:lnTo>
                  <a:lnTo>
                    <a:pt x="19834" y="11717"/>
                  </a:lnTo>
                  <a:lnTo>
                    <a:pt x="19878" y="11717"/>
                  </a:lnTo>
                  <a:lnTo>
                    <a:pt x="21194" y="10664"/>
                  </a:lnTo>
                  <a:lnTo>
                    <a:pt x="23476" y="8777"/>
                  </a:lnTo>
                  <a:lnTo>
                    <a:pt x="26197" y="6583"/>
                  </a:lnTo>
                  <a:lnTo>
                    <a:pt x="30234" y="3336"/>
                  </a:lnTo>
                  <a:lnTo>
                    <a:pt x="34139" y="308"/>
                  </a:lnTo>
                  <a:lnTo>
                    <a:pt x="34183" y="264"/>
                  </a:lnTo>
                  <a:lnTo>
                    <a:pt x="34183" y="176"/>
                  </a:lnTo>
                  <a:lnTo>
                    <a:pt x="34183" y="133"/>
                  </a:lnTo>
                  <a:lnTo>
                    <a:pt x="34183" y="45"/>
                  </a:lnTo>
                  <a:lnTo>
                    <a:pt x="34095" y="1"/>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6" name="Google Shape;5066;p91"/>
            <p:cNvSpPr/>
            <p:nvPr/>
          </p:nvSpPr>
          <p:spPr>
            <a:xfrm>
              <a:off x="1524900" y="2786725"/>
              <a:ext cx="862275" cy="1885775"/>
            </a:xfrm>
            <a:custGeom>
              <a:rect b="b" l="l" r="r" t="t"/>
              <a:pathLst>
                <a:path extrusionOk="0" h="75431" w="34491">
                  <a:moveTo>
                    <a:pt x="34272" y="1"/>
                  </a:moveTo>
                  <a:lnTo>
                    <a:pt x="34184" y="45"/>
                  </a:lnTo>
                  <a:lnTo>
                    <a:pt x="31288" y="2239"/>
                  </a:lnTo>
                  <a:lnTo>
                    <a:pt x="22555" y="9259"/>
                  </a:lnTo>
                  <a:lnTo>
                    <a:pt x="19835" y="11410"/>
                  </a:lnTo>
                  <a:lnTo>
                    <a:pt x="17509" y="12507"/>
                  </a:lnTo>
                  <a:lnTo>
                    <a:pt x="16939" y="12770"/>
                  </a:lnTo>
                  <a:lnTo>
                    <a:pt x="16456" y="13121"/>
                  </a:lnTo>
                  <a:lnTo>
                    <a:pt x="15929" y="13516"/>
                  </a:lnTo>
                  <a:lnTo>
                    <a:pt x="15447" y="13911"/>
                  </a:lnTo>
                  <a:lnTo>
                    <a:pt x="14964" y="14350"/>
                  </a:lnTo>
                  <a:lnTo>
                    <a:pt x="14481" y="14832"/>
                  </a:lnTo>
                  <a:lnTo>
                    <a:pt x="13560" y="15885"/>
                  </a:lnTo>
                  <a:lnTo>
                    <a:pt x="12726" y="17026"/>
                  </a:lnTo>
                  <a:lnTo>
                    <a:pt x="11892" y="18211"/>
                  </a:lnTo>
                  <a:lnTo>
                    <a:pt x="11059" y="19440"/>
                  </a:lnTo>
                  <a:lnTo>
                    <a:pt x="10269" y="20712"/>
                  </a:lnTo>
                  <a:lnTo>
                    <a:pt x="9479" y="21941"/>
                  </a:lnTo>
                  <a:lnTo>
                    <a:pt x="8733" y="23082"/>
                  </a:lnTo>
                  <a:lnTo>
                    <a:pt x="7943" y="24179"/>
                  </a:lnTo>
                  <a:lnTo>
                    <a:pt x="7197" y="25188"/>
                  </a:lnTo>
                  <a:lnTo>
                    <a:pt x="7153" y="25232"/>
                  </a:lnTo>
                  <a:lnTo>
                    <a:pt x="6846" y="26197"/>
                  </a:lnTo>
                  <a:lnTo>
                    <a:pt x="6846" y="26285"/>
                  </a:lnTo>
                  <a:lnTo>
                    <a:pt x="7022" y="27514"/>
                  </a:lnTo>
                  <a:lnTo>
                    <a:pt x="6320" y="33832"/>
                  </a:lnTo>
                  <a:lnTo>
                    <a:pt x="5837" y="37606"/>
                  </a:lnTo>
                  <a:lnTo>
                    <a:pt x="5398" y="40853"/>
                  </a:lnTo>
                  <a:lnTo>
                    <a:pt x="5047" y="42960"/>
                  </a:lnTo>
                  <a:lnTo>
                    <a:pt x="3950" y="47523"/>
                  </a:lnTo>
                  <a:lnTo>
                    <a:pt x="3424" y="49673"/>
                  </a:lnTo>
                  <a:lnTo>
                    <a:pt x="1712" y="52964"/>
                  </a:lnTo>
                  <a:lnTo>
                    <a:pt x="1712" y="53008"/>
                  </a:lnTo>
                  <a:lnTo>
                    <a:pt x="1230" y="56957"/>
                  </a:lnTo>
                  <a:lnTo>
                    <a:pt x="89" y="61302"/>
                  </a:lnTo>
                  <a:lnTo>
                    <a:pt x="89" y="61345"/>
                  </a:lnTo>
                  <a:lnTo>
                    <a:pt x="1" y="62355"/>
                  </a:lnTo>
                  <a:lnTo>
                    <a:pt x="45" y="62486"/>
                  </a:lnTo>
                  <a:lnTo>
                    <a:pt x="1844" y="64812"/>
                  </a:lnTo>
                  <a:lnTo>
                    <a:pt x="4740" y="68147"/>
                  </a:lnTo>
                  <a:lnTo>
                    <a:pt x="6144" y="69814"/>
                  </a:lnTo>
                  <a:lnTo>
                    <a:pt x="8250" y="72096"/>
                  </a:lnTo>
                  <a:lnTo>
                    <a:pt x="9830" y="73983"/>
                  </a:lnTo>
                  <a:lnTo>
                    <a:pt x="10927" y="75387"/>
                  </a:lnTo>
                  <a:lnTo>
                    <a:pt x="11015" y="75431"/>
                  </a:lnTo>
                  <a:lnTo>
                    <a:pt x="11147" y="75431"/>
                  </a:lnTo>
                  <a:lnTo>
                    <a:pt x="11366" y="75343"/>
                  </a:lnTo>
                  <a:lnTo>
                    <a:pt x="11454" y="75255"/>
                  </a:lnTo>
                  <a:lnTo>
                    <a:pt x="12463" y="73764"/>
                  </a:lnTo>
                  <a:lnTo>
                    <a:pt x="12507" y="73676"/>
                  </a:lnTo>
                  <a:lnTo>
                    <a:pt x="12507" y="73632"/>
                  </a:lnTo>
                  <a:lnTo>
                    <a:pt x="12463" y="73544"/>
                  </a:lnTo>
                  <a:lnTo>
                    <a:pt x="12419" y="73500"/>
                  </a:lnTo>
                  <a:lnTo>
                    <a:pt x="12244" y="73500"/>
                  </a:lnTo>
                  <a:lnTo>
                    <a:pt x="12200" y="73544"/>
                  </a:lnTo>
                  <a:lnTo>
                    <a:pt x="11190" y="75036"/>
                  </a:lnTo>
                  <a:lnTo>
                    <a:pt x="11147" y="75036"/>
                  </a:lnTo>
                  <a:lnTo>
                    <a:pt x="10093" y="73764"/>
                  </a:lnTo>
                  <a:lnTo>
                    <a:pt x="8514" y="71877"/>
                  </a:lnTo>
                  <a:lnTo>
                    <a:pt x="6407" y="69551"/>
                  </a:lnTo>
                  <a:lnTo>
                    <a:pt x="2151" y="64549"/>
                  </a:lnTo>
                  <a:lnTo>
                    <a:pt x="396" y="62311"/>
                  </a:lnTo>
                  <a:lnTo>
                    <a:pt x="440" y="61389"/>
                  </a:lnTo>
                  <a:lnTo>
                    <a:pt x="1581" y="57001"/>
                  </a:lnTo>
                  <a:lnTo>
                    <a:pt x="2063" y="53096"/>
                  </a:lnTo>
                  <a:lnTo>
                    <a:pt x="3775" y="49805"/>
                  </a:lnTo>
                  <a:lnTo>
                    <a:pt x="3775" y="49761"/>
                  </a:lnTo>
                  <a:lnTo>
                    <a:pt x="4301" y="47567"/>
                  </a:lnTo>
                  <a:lnTo>
                    <a:pt x="5398" y="43047"/>
                  </a:lnTo>
                  <a:lnTo>
                    <a:pt x="5749" y="40897"/>
                  </a:lnTo>
                  <a:lnTo>
                    <a:pt x="6188" y="37650"/>
                  </a:lnTo>
                  <a:lnTo>
                    <a:pt x="6671" y="33876"/>
                  </a:lnTo>
                  <a:lnTo>
                    <a:pt x="7373" y="27514"/>
                  </a:lnTo>
                  <a:lnTo>
                    <a:pt x="7373" y="27470"/>
                  </a:lnTo>
                  <a:lnTo>
                    <a:pt x="7197" y="26285"/>
                  </a:lnTo>
                  <a:lnTo>
                    <a:pt x="7461" y="25364"/>
                  </a:lnTo>
                  <a:lnTo>
                    <a:pt x="8250" y="24398"/>
                  </a:lnTo>
                  <a:lnTo>
                    <a:pt x="9040" y="23301"/>
                  </a:lnTo>
                  <a:lnTo>
                    <a:pt x="9786" y="22116"/>
                  </a:lnTo>
                  <a:lnTo>
                    <a:pt x="10576" y="20888"/>
                  </a:lnTo>
                  <a:lnTo>
                    <a:pt x="12156" y="18430"/>
                  </a:lnTo>
                  <a:lnTo>
                    <a:pt x="12989" y="17246"/>
                  </a:lnTo>
                  <a:lnTo>
                    <a:pt x="13823" y="16149"/>
                  </a:lnTo>
                  <a:lnTo>
                    <a:pt x="14701" y="15096"/>
                  </a:lnTo>
                  <a:lnTo>
                    <a:pt x="15184" y="14613"/>
                  </a:lnTo>
                  <a:lnTo>
                    <a:pt x="15622" y="14174"/>
                  </a:lnTo>
                  <a:lnTo>
                    <a:pt x="16105" y="13779"/>
                  </a:lnTo>
                  <a:lnTo>
                    <a:pt x="16632" y="13428"/>
                  </a:lnTo>
                  <a:lnTo>
                    <a:pt x="17114" y="13121"/>
                  </a:lnTo>
                  <a:lnTo>
                    <a:pt x="17641" y="12814"/>
                  </a:lnTo>
                  <a:lnTo>
                    <a:pt x="20010" y="11717"/>
                  </a:lnTo>
                  <a:lnTo>
                    <a:pt x="20054" y="11673"/>
                  </a:lnTo>
                  <a:lnTo>
                    <a:pt x="22775" y="9523"/>
                  </a:lnTo>
                  <a:lnTo>
                    <a:pt x="27865" y="5442"/>
                  </a:lnTo>
                  <a:lnTo>
                    <a:pt x="31507" y="2502"/>
                  </a:lnTo>
                  <a:lnTo>
                    <a:pt x="34403" y="308"/>
                  </a:lnTo>
                  <a:lnTo>
                    <a:pt x="34447" y="264"/>
                  </a:lnTo>
                  <a:lnTo>
                    <a:pt x="34491" y="176"/>
                  </a:lnTo>
                  <a:lnTo>
                    <a:pt x="34491" y="132"/>
                  </a:lnTo>
                  <a:lnTo>
                    <a:pt x="34447" y="45"/>
                  </a:lnTo>
                  <a:lnTo>
                    <a:pt x="34403" y="1"/>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7" name="Google Shape;5067;p91"/>
            <p:cNvSpPr/>
            <p:nvPr/>
          </p:nvSpPr>
          <p:spPr>
            <a:xfrm>
              <a:off x="2067925" y="3861800"/>
              <a:ext cx="110825" cy="71325"/>
            </a:xfrm>
            <a:custGeom>
              <a:rect b="b" l="l" r="r" t="t"/>
              <a:pathLst>
                <a:path extrusionOk="0" h="2853" w="4433">
                  <a:moveTo>
                    <a:pt x="3116" y="351"/>
                  </a:moveTo>
                  <a:lnTo>
                    <a:pt x="3555" y="615"/>
                  </a:lnTo>
                  <a:lnTo>
                    <a:pt x="4082" y="1405"/>
                  </a:lnTo>
                  <a:lnTo>
                    <a:pt x="4038" y="2151"/>
                  </a:lnTo>
                  <a:lnTo>
                    <a:pt x="3862" y="2326"/>
                  </a:lnTo>
                  <a:lnTo>
                    <a:pt x="3511" y="2502"/>
                  </a:lnTo>
                  <a:lnTo>
                    <a:pt x="2370" y="2414"/>
                  </a:lnTo>
                  <a:lnTo>
                    <a:pt x="747" y="1887"/>
                  </a:lnTo>
                  <a:lnTo>
                    <a:pt x="352" y="1492"/>
                  </a:lnTo>
                  <a:lnTo>
                    <a:pt x="352" y="1448"/>
                  </a:lnTo>
                  <a:lnTo>
                    <a:pt x="659" y="1229"/>
                  </a:lnTo>
                  <a:lnTo>
                    <a:pt x="2107" y="439"/>
                  </a:lnTo>
                  <a:lnTo>
                    <a:pt x="3116" y="351"/>
                  </a:lnTo>
                  <a:close/>
                  <a:moveTo>
                    <a:pt x="3160" y="0"/>
                  </a:moveTo>
                  <a:lnTo>
                    <a:pt x="2063" y="88"/>
                  </a:lnTo>
                  <a:lnTo>
                    <a:pt x="1975" y="88"/>
                  </a:lnTo>
                  <a:lnTo>
                    <a:pt x="483" y="922"/>
                  </a:lnTo>
                  <a:lnTo>
                    <a:pt x="440" y="966"/>
                  </a:lnTo>
                  <a:lnTo>
                    <a:pt x="88" y="1229"/>
                  </a:lnTo>
                  <a:lnTo>
                    <a:pt x="45" y="1317"/>
                  </a:lnTo>
                  <a:lnTo>
                    <a:pt x="1" y="1361"/>
                  </a:lnTo>
                  <a:lnTo>
                    <a:pt x="1" y="1580"/>
                  </a:lnTo>
                  <a:lnTo>
                    <a:pt x="88" y="1712"/>
                  </a:lnTo>
                  <a:lnTo>
                    <a:pt x="527" y="2151"/>
                  </a:lnTo>
                  <a:lnTo>
                    <a:pt x="615" y="2194"/>
                  </a:lnTo>
                  <a:lnTo>
                    <a:pt x="2283" y="2765"/>
                  </a:lnTo>
                  <a:lnTo>
                    <a:pt x="2326" y="2765"/>
                  </a:lnTo>
                  <a:lnTo>
                    <a:pt x="3555" y="2853"/>
                  </a:lnTo>
                  <a:lnTo>
                    <a:pt x="3599" y="2853"/>
                  </a:lnTo>
                  <a:lnTo>
                    <a:pt x="4038" y="2633"/>
                  </a:lnTo>
                  <a:lnTo>
                    <a:pt x="4082" y="2589"/>
                  </a:lnTo>
                  <a:lnTo>
                    <a:pt x="4345" y="2326"/>
                  </a:lnTo>
                  <a:lnTo>
                    <a:pt x="4389" y="2238"/>
                  </a:lnTo>
                  <a:lnTo>
                    <a:pt x="4433" y="1361"/>
                  </a:lnTo>
                  <a:lnTo>
                    <a:pt x="4389" y="1273"/>
                  </a:lnTo>
                  <a:lnTo>
                    <a:pt x="3818" y="351"/>
                  </a:lnTo>
                  <a:lnTo>
                    <a:pt x="3731" y="308"/>
                  </a:lnTo>
                  <a:lnTo>
                    <a:pt x="3248" y="44"/>
                  </a:lnTo>
                  <a:lnTo>
                    <a:pt x="3160" y="0"/>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8" name="Google Shape;5068;p91"/>
            <p:cNvSpPr/>
            <p:nvPr/>
          </p:nvSpPr>
          <p:spPr>
            <a:xfrm>
              <a:off x="2024050" y="3843150"/>
              <a:ext cx="172250" cy="154700"/>
            </a:xfrm>
            <a:custGeom>
              <a:rect b="b" l="l" r="r" t="t"/>
              <a:pathLst>
                <a:path extrusionOk="0" h="6188" w="6890">
                  <a:moveTo>
                    <a:pt x="4915" y="395"/>
                  </a:moveTo>
                  <a:lnTo>
                    <a:pt x="5705" y="703"/>
                  </a:lnTo>
                  <a:lnTo>
                    <a:pt x="5924" y="966"/>
                  </a:lnTo>
                  <a:lnTo>
                    <a:pt x="6495" y="2589"/>
                  </a:lnTo>
                  <a:lnTo>
                    <a:pt x="6539" y="5793"/>
                  </a:lnTo>
                  <a:lnTo>
                    <a:pt x="6495" y="5837"/>
                  </a:lnTo>
                  <a:lnTo>
                    <a:pt x="6144" y="5837"/>
                  </a:lnTo>
                  <a:lnTo>
                    <a:pt x="4652" y="5486"/>
                  </a:lnTo>
                  <a:lnTo>
                    <a:pt x="2589" y="4783"/>
                  </a:lnTo>
                  <a:lnTo>
                    <a:pt x="878" y="3950"/>
                  </a:lnTo>
                  <a:lnTo>
                    <a:pt x="571" y="3599"/>
                  </a:lnTo>
                  <a:lnTo>
                    <a:pt x="352" y="2853"/>
                  </a:lnTo>
                  <a:lnTo>
                    <a:pt x="571" y="2414"/>
                  </a:lnTo>
                  <a:lnTo>
                    <a:pt x="966" y="1975"/>
                  </a:lnTo>
                  <a:lnTo>
                    <a:pt x="2677" y="1054"/>
                  </a:lnTo>
                  <a:lnTo>
                    <a:pt x="4125" y="395"/>
                  </a:lnTo>
                  <a:close/>
                  <a:moveTo>
                    <a:pt x="4915" y="0"/>
                  </a:moveTo>
                  <a:lnTo>
                    <a:pt x="4081" y="44"/>
                  </a:lnTo>
                  <a:lnTo>
                    <a:pt x="3994" y="44"/>
                  </a:lnTo>
                  <a:lnTo>
                    <a:pt x="2502" y="746"/>
                  </a:lnTo>
                  <a:lnTo>
                    <a:pt x="746" y="1712"/>
                  </a:lnTo>
                  <a:lnTo>
                    <a:pt x="703" y="1712"/>
                  </a:lnTo>
                  <a:lnTo>
                    <a:pt x="264" y="2194"/>
                  </a:lnTo>
                  <a:lnTo>
                    <a:pt x="264" y="2238"/>
                  </a:lnTo>
                  <a:lnTo>
                    <a:pt x="1" y="2765"/>
                  </a:lnTo>
                  <a:lnTo>
                    <a:pt x="1" y="2897"/>
                  </a:lnTo>
                  <a:lnTo>
                    <a:pt x="220" y="3730"/>
                  </a:lnTo>
                  <a:lnTo>
                    <a:pt x="264" y="3818"/>
                  </a:lnTo>
                  <a:lnTo>
                    <a:pt x="659" y="4213"/>
                  </a:lnTo>
                  <a:lnTo>
                    <a:pt x="703" y="4257"/>
                  </a:lnTo>
                  <a:lnTo>
                    <a:pt x="2458" y="5091"/>
                  </a:lnTo>
                  <a:lnTo>
                    <a:pt x="4564" y="5837"/>
                  </a:lnTo>
                  <a:lnTo>
                    <a:pt x="6100" y="6188"/>
                  </a:lnTo>
                  <a:lnTo>
                    <a:pt x="6626" y="6188"/>
                  </a:lnTo>
                  <a:lnTo>
                    <a:pt x="6802" y="6056"/>
                  </a:lnTo>
                  <a:lnTo>
                    <a:pt x="6890" y="6012"/>
                  </a:lnTo>
                  <a:lnTo>
                    <a:pt x="6890" y="5924"/>
                  </a:lnTo>
                  <a:lnTo>
                    <a:pt x="6846" y="2546"/>
                  </a:lnTo>
                  <a:lnTo>
                    <a:pt x="6802" y="2502"/>
                  </a:lnTo>
                  <a:lnTo>
                    <a:pt x="6232" y="834"/>
                  </a:lnTo>
                  <a:lnTo>
                    <a:pt x="6232" y="746"/>
                  </a:lnTo>
                  <a:lnTo>
                    <a:pt x="5968" y="483"/>
                  </a:lnTo>
                  <a:lnTo>
                    <a:pt x="5880" y="395"/>
                  </a:lnTo>
                  <a:lnTo>
                    <a:pt x="5003" y="44"/>
                  </a:lnTo>
                  <a:lnTo>
                    <a:pt x="4915" y="0"/>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9" name="Google Shape;5069;p91"/>
            <p:cNvSpPr/>
            <p:nvPr/>
          </p:nvSpPr>
          <p:spPr>
            <a:xfrm>
              <a:off x="1979075" y="3826700"/>
              <a:ext cx="240275" cy="215025"/>
            </a:xfrm>
            <a:custGeom>
              <a:rect b="b" l="l" r="r" t="t"/>
              <a:pathLst>
                <a:path extrusionOk="0" h="8601" w="9611">
                  <a:moveTo>
                    <a:pt x="6714" y="351"/>
                  </a:moveTo>
                  <a:lnTo>
                    <a:pt x="7855" y="702"/>
                  </a:lnTo>
                  <a:lnTo>
                    <a:pt x="8206" y="966"/>
                  </a:lnTo>
                  <a:lnTo>
                    <a:pt x="8864" y="3028"/>
                  </a:lnTo>
                  <a:lnTo>
                    <a:pt x="9259" y="6495"/>
                  </a:lnTo>
                  <a:lnTo>
                    <a:pt x="8952" y="7592"/>
                  </a:lnTo>
                  <a:lnTo>
                    <a:pt x="8645" y="8250"/>
                  </a:lnTo>
                  <a:lnTo>
                    <a:pt x="7987" y="8162"/>
                  </a:lnTo>
                  <a:lnTo>
                    <a:pt x="1054" y="6451"/>
                  </a:lnTo>
                  <a:lnTo>
                    <a:pt x="483" y="6144"/>
                  </a:lnTo>
                  <a:lnTo>
                    <a:pt x="395" y="5924"/>
                  </a:lnTo>
                  <a:lnTo>
                    <a:pt x="1931" y="2633"/>
                  </a:lnTo>
                  <a:lnTo>
                    <a:pt x="2545" y="2019"/>
                  </a:lnTo>
                  <a:lnTo>
                    <a:pt x="4432" y="1010"/>
                  </a:lnTo>
                  <a:lnTo>
                    <a:pt x="5837" y="395"/>
                  </a:lnTo>
                  <a:lnTo>
                    <a:pt x="6714" y="351"/>
                  </a:lnTo>
                  <a:close/>
                  <a:moveTo>
                    <a:pt x="6714" y="0"/>
                  </a:moveTo>
                  <a:lnTo>
                    <a:pt x="5793" y="44"/>
                  </a:lnTo>
                  <a:lnTo>
                    <a:pt x="5749" y="44"/>
                  </a:lnTo>
                  <a:lnTo>
                    <a:pt x="4301" y="658"/>
                  </a:lnTo>
                  <a:lnTo>
                    <a:pt x="2370" y="1712"/>
                  </a:lnTo>
                  <a:lnTo>
                    <a:pt x="2326" y="1755"/>
                  </a:lnTo>
                  <a:lnTo>
                    <a:pt x="1668" y="2414"/>
                  </a:lnTo>
                  <a:lnTo>
                    <a:pt x="1624" y="2458"/>
                  </a:lnTo>
                  <a:lnTo>
                    <a:pt x="44" y="5880"/>
                  </a:lnTo>
                  <a:lnTo>
                    <a:pt x="0" y="5924"/>
                  </a:lnTo>
                  <a:lnTo>
                    <a:pt x="44" y="6012"/>
                  </a:lnTo>
                  <a:lnTo>
                    <a:pt x="176" y="6319"/>
                  </a:lnTo>
                  <a:lnTo>
                    <a:pt x="264" y="6407"/>
                  </a:lnTo>
                  <a:lnTo>
                    <a:pt x="922" y="6758"/>
                  </a:lnTo>
                  <a:lnTo>
                    <a:pt x="966" y="6802"/>
                  </a:lnTo>
                  <a:lnTo>
                    <a:pt x="5793" y="7986"/>
                  </a:lnTo>
                  <a:lnTo>
                    <a:pt x="7899" y="8513"/>
                  </a:lnTo>
                  <a:lnTo>
                    <a:pt x="7943" y="8513"/>
                  </a:lnTo>
                  <a:lnTo>
                    <a:pt x="8733" y="8601"/>
                  </a:lnTo>
                  <a:lnTo>
                    <a:pt x="8864" y="8601"/>
                  </a:lnTo>
                  <a:lnTo>
                    <a:pt x="8908" y="8513"/>
                  </a:lnTo>
                  <a:lnTo>
                    <a:pt x="9303" y="7723"/>
                  </a:lnTo>
                  <a:lnTo>
                    <a:pt x="9610" y="6538"/>
                  </a:lnTo>
                  <a:lnTo>
                    <a:pt x="9610" y="6495"/>
                  </a:lnTo>
                  <a:lnTo>
                    <a:pt x="9215" y="2984"/>
                  </a:lnTo>
                  <a:lnTo>
                    <a:pt x="9215" y="2940"/>
                  </a:lnTo>
                  <a:lnTo>
                    <a:pt x="8513" y="834"/>
                  </a:lnTo>
                  <a:lnTo>
                    <a:pt x="8469" y="746"/>
                  </a:lnTo>
                  <a:lnTo>
                    <a:pt x="8031" y="395"/>
                  </a:lnTo>
                  <a:lnTo>
                    <a:pt x="7987" y="395"/>
                  </a:lnTo>
                  <a:lnTo>
                    <a:pt x="6802" y="0"/>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0" name="Google Shape;5070;p91"/>
            <p:cNvSpPr/>
            <p:nvPr/>
          </p:nvSpPr>
          <p:spPr>
            <a:xfrm>
              <a:off x="1923125" y="3808050"/>
              <a:ext cx="342300" cy="295125"/>
            </a:xfrm>
            <a:custGeom>
              <a:rect b="b" l="l" r="r" t="t"/>
              <a:pathLst>
                <a:path extrusionOk="0" h="11805" w="13692">
                  <a:moveTo>
                    <a:pt x="8952" y="351"/>
                  </a:moveTo>
                  <a:lnTo>
                    <a:pt x="10883" y="1097"/>
                  </a:lnTo>
                  <a:lnTo>
                    <a:pt x="11848" y="4213"/>
                  </a:lnTo>
                  <a:lnTo>
                    <a:pt x="12463" y="8162"/>
                  </a:lnTo>
                  <a:lnTo>
                    <a:pt x="12463" y="8206"/>
                  </a:lnTo>
                  <a:lnTo>
                    <a:pt x="13340" y="9478"/>
                  </a:lnTo>
                  <a:lnTo>
                    <a:pt x="13340" y="9917"/>
                  </a:lnTo>
                  <a:lnTo>
                    <a:pt x="12901" y="10400"/>
                  </a:lnTo>
                  <a:lnTo>
                    <a:pt x="11497" y="11146"/>
                  </a:lnTo>
                  <a:lnTo>
                    <a:pt x="10444" y="11453"/>
                  </a:lnTo>
                  <a:lnTo>
                    <a:pt x="8382" y="10663"/>
                  </a:lnTo>
                  <a:lnTo>
                    <a:pt x="8382" y="10619"/>
                  </a:lnTo>
                  <a:lnTo>
                    <a:pt x="5003" y="9829"/>
                  </a:lnTo>
                  <a:lnTo>
                    <a:pt x="1536" y="9303"/>
                  </a:lnTo>
                  <a:lnTo>
                    <a:pt x="352" y="8952"/>
                  </a:lnTo>
                  <a:lnTo>
                    <a:pt x="352" y="8689"/>
                  </a:lnTo>
                  <a:lnTo>
                    <a:pt x="571" y="8118"/>
                  </a:lnTo>
                  <a:lnTo>
                    <a:pt x="1668" y="6582"/>
                  </a:lnTo>
                  <a:lnTo>
                    <a:pt x="3028" y="4388"/>
                  </a:lnTo>
                  <a:lnTo>
                    <a:pt x="3994" y="2589"/>
                  </a:lnTo>
                  <a:lnTo>
                    <a:pt x="5310" y="1712"/>
                  </a:lnTo>
                  <a:lnTo>
                    <a:pt x="8162" y="351"/>
                  </a:lnTo>
                  <a:close/>
                  <a:moveTo>
                    <a:pt x="8075" y="0"/>
                  </a:moveTo>
                  <a:lnTo>
                    <a:pt x="5178" y="1404"/>
                  </a:lnTo>
                  <a:lnTo>
                    <a:pt x="5135" y="1404"/>
                  </a:lnTo>
                  <a:lnTo>
                    <a:pt x="3774" y="2326"/>
                  </a:lnTo>
                  <a:lnTo>
                    <a:pt x="3686" y="2370"/>
                  </a:lnTo>
                  <a:lnTo>
                    <a:pt x="2721" y="4213"/>
                  </a:lnTo>
                  <a:lnTo>
                    <a:pt x="1361" y="6407"/>
                  </a:lnTo>
                  <a:lnTo>
                    <a:pt x="264" y="7943"/>
                  </a:lnTo>
                  <a:lnTo>
                    <a:pt x="264" y="7987"/>
                  </a:lnTo>
                  <a:lnTo>
                    <a:pt x="44" y="8557"/>
                  </a:lnTo>
                  <a:lnTo>
                    <a:pt x="0" y="8601"/>
                  </a:lnTo>
                  <a:lnTo>
                    <a:pt x="0" y="9084"/>
                  </a:lnTo>
                  <a:lnTo>
                    <a:pt x="0" y="9171"/>
                  </a:lnTo>
                  <a:lnTo>
                    <a:pt x="88" y="9259"/>
                  </a:lnTo>
                  <a:lnTo>
                    <a:pt x="1449" y="9610"/>
                  </a:lnTo>
                  <a:lnTo>
                    <a:pt x="1492" y="9610"/>
                  </a:lnTo>
                  <a:lnTo>
                    <a:pt x="4959" y="10181"/>
                  </a:lnTo>
                  <a:lnTo>
                    <a:pt x="8294" y="10970"/>
                  </a:lnTo>
                  <a:lnTo>
                    <a:pt x="10400" y="11804"/>
                  </a:lnTo>
                  <a:lnTo>
                    <a:pt x="10488" y="11804"/>
                  </a:lnTo>
                  <a:lnTo>
                    <a:pt x="11585" y="11453"/>
                  </a:lnTo>
                  <a:lnTo>
                    <a:pt x="11629" y="11453"/>
                  </a:lnTo>
                  <a:lnTo>
                    <a:pt x="13121" y="10707"/>
                  </a:lnTo>
                  <a:lnTo>
                    <a:pt x="13165" y="10663"/>
                  </a:lnTo>
                  <a:lnTo>
                    <a:pt x="13647" y="10093"/>
                  </a:lnTo>
                  <a:lnTo>
                    <a:pt x="13691" y="10005"/>
                  </a:lnTo>
                  <a:lnTo>
                    <a:pt x="13691" y="9391"/>
                  </a:lnTo>
                  <a:lnTo>
                    <a:pt x="13647" y="9303"/>
                  </a:lnTo>
                  <a:lnTo>
                    <a:pt x="12770" y="8030"/>
                  </a:lnTo>
                  <a:lnTo>
                    <a:pt x="12155" y="4125"/>
                  </a:lnTo>
                  <a:lnTo>
                    <a:pt x="11190" y="922"/>
                  </a:lnTo>
                  <a:lnTo>
                    <a:pt x="11190" y="878"/>
                  </a:lnTo>
                  <a:lnTo>
                    <a:pt x="11102" y="834"/>
                  </a:lnTo>
                  <a:lnTo>
                    <a:pt x="9040" y="0"/>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1" name="Google Shape;5071;p91"/>
            <p:cNvSpPr/>
            <p:nvPr/>
          </p:nvSpPr>
          <p:spPr>
            <a:xfrm>
              <a:off x="1712500" y="4127275"/>
              <a:ext cx="79000" cy="51575"/>
            </a:xfrm>
            <a:custGeom>
              <a:rect b="b" l="l" r="r" t="t"/>
              <a:pathLst>
                <a:path extrusionOk="0" h="2063" w="3160">
                  <a:moveTo>
                    <a:pt x="1931" y="352"/>
                  </a:moveTo>
                  <a:lnTo>
                    <a:pt x="2502" y="527"/>
                  </a:lnTo>
                  <a:lnTo>
                    <a:pt x="2677" y="703"/>
                  </a:lnTo>
                  <a:lnTo>
                    <a:pt x="2546" y="790"/>
                  </a:lnTo>
                  <a:lnTo>
                    <a:pt x="1492" y="1317"/>
                  </a:lnTo>
                  <a:lnTo>
                    <a:pt x="351" y="1624"/>
                  </a:lnTo>
                  <a:lnTo>
                    <a:pt x="746" y="1010"/>
                  </a:lnTo>
                  <a:lnTo>
                    <a:pt x="1317" y="439"/>
                  </a:lnTo>
                  <a:lnTo>
                    <a:pt x="1931" y="352"/>
                  </a:lnTo>
                  <a:close/>
                  <a:moveTo>
                    <a:pt x="1931" y="0"/>
                  </a:moveTo>
                  <a:lnTo>
                    <a:pt x="1185" y="132"/>
                  </a:lnTo>
                  <a:lnTo>
                    <a:pt x="1097" y="176"/>
                  </a:lnTo>
                  <a:lnTo>
                    <a:pt x="483" y="790"/>
                  </a:lnTo>
                  <a:lnTo>
                    <a:pt x="44" y="1449"/>
                  </a:lnTo>
                  <a:lnTo>
                    <a:pt x="44" y="1536"/>
                  </a:lnTo>
                  <a:lnTo>
                    <a:pt x="0" y="1843"/>
                  </a:lnTo>
                  <a:lnTo>
                    <a:pt x="0" y="1931"/>
                  </a:lnTo>
                  <a:lnTo>
                    <a:pt x="44" y="2019"/>
                  </a:lnTo>
                  <a:lnTo>
                    <a:pt x="176" y="2063"/>
                  </a:lnTo>
                  <a:lnTo>
                    <a:pt x="220" y="2019"/>
                  </a:lnTo>
                  <a:lnTo>
                    <a:pt x="1580" y="1668"/>
                  </a:lnTo>
                  <a:lnTo>
                    <a:pt x="1624" y="1668"/>
                  </a:lnTo>
                  <a:lnTo>
                    <a:pt x="2677" y="1097"/>
                  </a:lnTo>
                  <a:lnTo>
                    <a:pt x="3072" y="878"/>
                  </a:lnTo>
                  <a:lnTo>
                    <a:pt x="3116" y="834"/>
                  </a:lnTo>
                  <a:lnTo>
                    <a:pt x="3160" y="746"/>
                  </a:lnTo>
                  <a:lnTo>
                    <a:pt x="3160" y="659"/>
                  </a:lnTo>
                  <a:lnTo>
                    <a:pt x="3116" y="615"/>
                  </a:lnTo>
                  <a:lnTo>
                    <a:pt x="2721" y="264"/>
                  </a:lnTo>
                  <a:lnTo>
                    <a:pt x="2633" y="220"/>
                  </a:lnTo>
                  <a:lnTo>
                    <a:pt x="2019" y="0"/>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2" name="Google Shape;5072;p91"/>
            <p:cNvSpPr/>
            <p:nvPr/>
          </p:nvSpPr>
          <p:spPr>
            <a:xfrm>
              <a:off x="2405800" y="1437400"/>
              <a:ext cx="928100" cy="1383375"/>
            </a:xfrm>
            <a:custGeom>
              <a:rect b="b" l="l" r="r" t="t"/>
              <a:pathLst>
                <a:path extrusionOk="0" h="55335" w="37124">
                  <a:moveTo>
                    <a:pt x="36773" y="1"/>
                  </a:moveTo>
                  <a:lnTo>
                    <a:pt x="36685" y="45"/>
                  </a:lnTo>
                  <a:lnTo>
                    <a:pt x="36641" y="89"/>
                  </a:lnTo>
                  <a:lnTo>
                    <a:pt x="36597" y="133"/>
                  </a:lnTo>
                  <a:lnTo>
                    <a:pt x="36597" y="220"/>
                  </a:lnTo>
                  <a:lnTo>
                    <a:pt x="36641" y="264"/>
                  </a:lnTo>
                  <a:lnTo>
                    <a:pt x="36685" y="396"/>
                  </a:lnTo>
                  <a:lnTo>
                    <a:pt x="36773" y="1361"/>
                  </a:lnTo>
                  <a:lnTo>
                    <a:pt x="36773" y="3204"/>
                  </a:lnTo>
                  <a:lnTo>
                    <a:pt x="36071" y="4916"/>
                  </a:lnTo>
                  <a:lnTo>
                    <a:pt x="36071" y="4959"/>
                  </a:lnTo>
                  <a:lnTo>
                    <a:pt x="35281" y="7856"/>
                  </a:lnTo>
                  <a:lnTo>
                    <a:pt x="34667" y="9962"/>
                  </a:lnTo>
                  <a:lnTo>
                    <a:pt x="34008" y="11980"/>
                  </a:lnTo>
                  <a:lnTo>
                    <a:pt x="32648" y="14745"/>
                  </a:lnTo>
                  <a:lnTo>
                    <a:pt x="31551" y="16851"/>
                  </a:lnTo>
                  <a:lnTo>
                    <a:pt x="30630" y="18957"/>
                  </a:lnTo>
                  <a:lnTo>
                    <a:pt x="29138" y="21634"/>
                  </a:lnTo>
                  <a:lnTo>
                    <a:pt x="27733" y="23872"/>
                  </a:lnTo>
                  <a:lnTo>
                    <a:pt x="26505" y="25803"/>
                  </a:lnTo>
                  <a:lnTo>
                    <a:pt x="25144" y="28216"/>
                  </a:lnTo>
                  <a:lnTo>
                    <a:pt x="25144" y="28260"/>
                  </a:lnTo>
                  <a:lnTo>
                    <a:pt x="24881" y="29094"/>
                  </a:lnTo>
                  <a:lnTo>
                    <a:pt x="24881" y="29137"/>
                  </a:lnTo>
                  <a:lnTo>
                    <a:pt x="24881" y="30059"/>
                  </a:lnTo>
                  <a:lnTo>
                    <a:pt x="25232" y="32736"/>
                  </a:lnTo>
                  <a:lnTo>
                    <a:pt x="25583" y="36290"/>
                  </a:lnTo>
                  <a:lnTo>
                    <a:pt x="25496" y="36422"/>
                  </a:lnTo>
                  <a:lnTo>
                    <a:pt x="23345" y="37694"/>
                  </a:lnTo>
                  <a:lnTo>
                    <a:pt x="21371" y="39098"/>
                  </a:lnTo>
                  <a:lnTo>
                    <a:pt x="21327" y="39098"/>
                  </a:lnTo>
                  <a:lnTo>
                    <a:pt x="19659" y="40590"/>
                  </a:lnTo>
                  <a:lnTo>
                    <a:pt x="16500" y="43048"/>
                  </a:lnTo>
                  <a:lnTo>
                    <a:pt x="16456" y="43091"/>
                  </a:lnTo>
                  <a:lnTo>
                    <a:pt x="14964" y="44583"/>
                  </a:lnTo>
                  <a:lnTo>
                    <a:pt x="12595" y="47085"/>
                  </a:lnTo>
                  <a:lnTo>
                    <a:pt x="10401" y="48313"/>
                  </a:lnTo>
                  <a:lnTo>
                    <a:pt x="8250" y="49147"/>
                  </a:lnTo>
                  <a:lnTo>
                    <a:pt x="8207" y="49147"/>
                  </a:lnTo>
                  <a:lnTo>
                    <a:pt x="6627" y="50156"/>
                  </a:lnTo>
                  <a:lnTo>
                    <a:pt x="89" y="55027"/>
                  </a:lnTo>
                  <a:lnTo>
                    <a:pt x="45" y="55071"/>
                  </a:lnTo>
                  <a:lnTo>
                    <a:pt x="1" y="55115"/>
                  </a:lnTo>
                  <a:lnTo>
                    <a:pt x="45" y="55202"/>
                  </a:lnTo>
                  <a:lnTo>
                    <a:pt x="45" y="55246"/>
                  </a:lnTo>
                  <a:lnTo>
                    <a:pt x="133" y="55334"/>
                  </a:lnTo>
                  <a:lnTo>
                    <a:pt x="176" y="55334"/>
                  </a:lnTo>
                  <a:lnTo>
                    <a:pt x="308" y="55290"/>
                  </a:lnTo>
                  <a:lnTo>
                    <a:pt x="6846" y="50463"/>
                  </a:lnTo>
                  <a:lnTo>
                    <a:pt x="8382" y="49454"/>
                  </a:lnTo>
                  <a:lnTo>
                    <a:pt x="10532" y="48620"/>
                  </a:lnTo>
                  <a:lnTo>
                    <a:pt x="10576" y="48620"/>
                  </a:lnTo>
                  <a:lnTo>
                    <a:pt x="12814" y="47348"/>
                  </a:lnTo>
                  <a:lnTo>
                    <a:pt x="12858" y="47348"/>
                  </a:lnTo>
                  <a:lnTo>
                    <a:pt x="15227" y="44803"/>
                  </a:lnTo>
                  <a:lnTo>
                    <a:pt x="16719" y="43355"/>
                  </a:lnTo>
                  <a:lnTo>
                    <a:pt x="19879" y="40854"/>
                  </a:lnTo>
                  <a:lnTo>
                    <a:pt x="21546" y="39362"/>
                  </a:lnTo>
                  <a:lnTo>
                    <a:pt x="23521" y="37957"/>
                  </a:lnTo>
                  <a:lnTo>
                    <a:pt x="25715" y="36729"/>
                  </a:lnTo>
                  <a:lnTo>
                    <a:pt x="25759" y="36641"/>
                  </a:lnTo>
                  <a:lnTo>
                    <a:pt x="25890" y="36422"/>
                  </a:lnTo>
                  <a:lnTo>
                    <a:pt x="25934" y="36334"/>
                  </a:lnTo>
                  <a:lnTo>
                    <a:pt x="25583" y="32692"/>
                  </a:lnTo>
                  <a:lnTo>
                    <a:pt x="25232" y="30015"/>
                  </a:lnTo>
                  <a:lnTo>
                    <a:pt x="25232" y="29181"/>
                  </a:lnTo>
                  <a:lnTo>
                    <a:pt x="25452" y="28391"/>
                  </a:lnTo>
                  <a:lnTo>
                    <a:pt x="26812" y="25978"/>
                  </a:lnTo>
                  <a:lnTo>
                    <a:pt x="29445" y="21809"/>
                  </a:lnTo>
                  <a:lnTo>
                    <a:pt x="30937" y="19133"/>
                  </a:lnTo>
                  <a:lnTo>
                    <a:pt x="30981" y="19133"/>
                  </a:lnTo>
                  <a:lnTo>
                    <a:pt x="31858" y="17026"/>
                  </a:lnTo>
                  <a:lnTo>
                    <a:pt x="32955" y="14920"/>
                  </a:lnTo>
                  <a:lnTo>
                    <a:pt x="34359" y="12112"/>
                  </a:lnTo>
                  <a:lnTo>
                    <a:pt x="35018" y="10050"/>
                  </a:lnTo>
                  <a:lnTo>
                    <a:pt x="35632" y="7943"/>
                  </a:lnTo>
                  <a:lnTo>
                    <a:pt x="36422" y="5047"/>
                  </a:lnTo>
                  <a:lnTo>
                    <a:pt x="37080" y="3292"/>
                  </a:lnTo>
                  <a:lnTo>
                    <a:pt x="37124" y="3248"/>
                  </a:lnTo>
                  <a:lnTo>
                    <a:pt x="37124" y="1361"/>
                  </a:lnTo>
                  <a:lnTo>
                    <a:pt x="37036" y="352"/>
                  </a:lnTo>
                  <a:lnTo>
                    <a:pt x="37036" y="264"/>
                  </a:lnTo>
                  <a:lnTo>
                    <a:pt x="36948" y="89"/>
                  </a:lnTo>
                  <a:lnTo>
                    <a:pt x="36904" y="45"/>
                  </a:lnTo>
                  <a:lnTo>
                    <a:pt x="36817" y="1"/>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3" name="Google Shape;5073;p91"/>
            <p:cNvSpPr/>
            <p:nvPr/>
          </p:nvSpPr>
          <p:spPr>
            <a:xfrm>
              <a:off x="2378375" y="1436325"/>
              <a:ext cx="928100" cy="1359200"/>
            </a:xfrm>
            <a:custGeom>
              <a:rect b="b" l="l" r="r" t="t"/>
              <a:pathLst>
                <a:path extrusionOk="0" h="54368" w="37124">
                  <a:moveTo>
                    <a:pt x="36641" y="0"/>
                  </a:moveTo>
                  <a:lnTo>
                    <a:pt x="36553" y="44"/>
                  </a:lnTo>
                  <a:lnTo>
                    <a:pt x="36510" y="88"/>
                  </a:lnTo>
                  <a:lnTo>
                    <a:pt x="36510" y="132"/>
                  </a:lnTo>
                  <a:lnTo>
                    <a:pt x="36510" y="219"/>
                  </a:lnTo>
                  <a:lnTo>
                    <a:pt x="36685" y="878"/>
                  </a:lnTo>
                  <a:lnTo>
                    <a:pt x="36773" y="1316"/>
                  </a:lnTo>
                  <a:lnTo>
                    <a:pt x="36685" y="2194"/>
                  </a:lnTo>
                  <a:lnTo>
                    <a:pt x="36115" y="4169"/>
                  </a:lnTo>
                  <a:lnTo>
                    <a:pt x="35588" y="6275"/>
                  </a:lnTo>
                  <a:lnTo>
                    <a:pt x="34886" y="8776"/>
                  </a:lnTo>
                  <a:lnTo>
                    <a:pt x="34140" y="11102"/>
                  </a:lnTo>
                  <a:lnTo>
                    <a:pt x="32824" y="14042"/>
                  </a:lnTo>
                  <a:lnTo>
                    <a:pt x="31814" y="15929"/>
                  </a:lnTo>
                  <a:lnTo>
                    <a:pt x="30542" y="18693"/>
                  </a:lnTo>
                  <a:lnTo>
                    <a:pt x="29094" y="21194"/>
                  </a:lnTo>
                  <a:lnTo>
                    <a:pt x="27558" y="23652"/>
                  </a:lnTo>
                  <a:lnTo>
                    <a:pt x="26285" y="25758"/>
                  </a:lnTo>
                  <a:lnTo>
                    <a:pt x="24881" y="28171"/>
                  </a:lnTo>
                  <a:lnTo>
                    <a:pt x="22599" y="31682"/>
                  </a:lnTo>
                  <a:lnTo>
                    <a:pt x="22599" y="31769"/>
                  </a:lnTo>
                  <a:lnTo>
                    <a:pt x="22468" y="32866"/>
                  </a:lnTo>
                  <a:lnTo>
                    <a:pt x="22380" y="35631"/>
                  </a:lnTo>
                  <a:lnTo>
                    <a:pt x="22161" y="36508"/>
                  </a:lnTo>
                  <a:lnTo>
                    <a:pt x="21722" y="37254"/>
                  </a:lnTo>
                  <a:lnTo>
                    <a:pt x="20142" y="38790"/>
                  </a:lnTo>
                  <a:lnTo>
                    <a:pt x="17070" y="41335"/>
                  </a:lnTo>
                  <a:lnTo>
                    <a:pt x="17070" y="41379"/>
                  </a:lnTo>
                  <a:lnTo>
                    <a:pt x="15491" y="43047"/>
                  </a:lnTo>
                  <a:lnTo>
                    <a:pt x="13516" y="45285"/>
                  </a:lnTo>
                  <a:lnTo>
                    <a:pt x="12331" y="46294"/>
                  </a:lnTo>
                  <a:lnTo>
                    <a:pt x="11234" y="46820"/>
                  </a:lnTo>
                  <a:lnTo>
                    <a:pt x="8777" y="47742"/>
                  </a:lnTo>
                  <a:lnTo>
                    <a:pt x="8733" y="47786"/>
                  </a:lnTo>
                  <a:lnTo>
                    <a:pt x="6934" y="48927"/>
                  </a:lnTo>
                  <a:lnTo>
                    <a:pt x="2195" y="52481"/>
                  </a:lnTo>
                  <a:lnTo>
                    <a:pt x="45" y="54061"/>
                  </a:lnTo>
                  <a:lnTo>
                    <a:pt x="1" y="54104"/>
                  </a:lnTo>
                  <a:lnTo>
                    <a:pt x="1" y="54148"/>
                  </a:lnTo>
                  <a:lnTo>
                    <a:pt x="1" y="54236"/>
                  </a:lnTo>
                  <a:lnTo>
                    <a:pt x="1" y="54280"/>
                  </a:lnTo>
                  <a:lnTo>
                    <a:pt x="89" y="54324"/>
                  </a:lnTo>
                  <a:lnTo>
                    <a:pt x="176" y="54368"/>
                  </a:lnTo>
                  <a:lnTo>
                    <a:pt x="264" y="54324"/>
                  </a:lnTo>
                  <a:lnTo>
                    <a:pt x="2370" y="52788"/>
                  </a:lnTo>
                  <a:lnTo>
                    <a:pt x="5486" y="50462"/>
                  </a:lnTo>
                  <a:lnTo>
                    <a:pt x="7153" y="49190"/>
                  </a:lnTo>
                  <a:lnTo>
                    <a:pt x="8909" y="48093"/>
                  </a:lnTo>
                  <a:lnTo>
                    <a:pt x="11366" y="47128"/>
                  </a:lnTo>
                  <a:lnTo>
                    <a:pt x="12507" y="46601"/>
                  </a:lnTo>
                  <a:lnTo>
                    <a:pt x="12551" y="46601"/>
                  </a:lnTo>
                  <a:lnTo>
                    <a:pt x="13736" y="45548"/>
                  </a:lnTo>
                  <a:lnTo>
                    <a:pt x="13779" y="45548"/>
                  </a:lnTo>
                  <a:lnTo>
                    <a:pt x="15754" y="43310"/>
                  </a:lnTo>
                  <a:lnTo>
                    <a:pt x="17334" y="41599"/>
                  </a:lnTo>
                  <a:lnTo>
                    <a:pt x="20361" y="39054"/>
                  </a:lnTo>
                  <a:lnTo>
                    <a:pt x="21985" y="37474"/>
                  </a:lnTo>
                  <a:lnTo>
                    <a:pt x="22029" y="37474"/>
                  </a:lnTo>
                  <a:lnTo>
                    <a:pt x="22512" y="36640"/>
                  </a:lnTo>
                  <a:lnTo>
                    <a:pt x="22512" y="36596"/>
                  </a:lnTo>
                  <a:lnTo>
                    <a:pt x="22731" y="35675"/>
                  </a:lnTo>
                  <a:lnTo>
                    <a:pt x="22819" y="32910"/>
                  </a:lnTo>
                  <a:lnTo>
                    <a:pt x="22950" y="31813"/>
                  </a:lnTo>
                  <a:lnTo>
                    <a:pt x="25188" y="28347"/>
                  </a:lnTo>
                  <a:lnTo>
                    <a:pt x="26593" y="25933"/>
                  </a:lnTo>
                  <a:lnTo>
                    <a:pt x="27821" y="23827"/>
                  </a:lnTo>
                  <a:lnTo>
                    <a:pt x="29401" y="21370"/>
                  </a:lnTo>
                  <a:lnTo>
                    <a:pt x="30849" y="18869"/>
                  </a:lnTo>
                  <a:lnTo>
                    <a:pt x="32121" y="16104"/>
                  </a:lnTo>
                  <a:lnTo>
                    <a:pt x="33131" y="14173"/>
                  </a:lnTo>
                  <a:lnTo>
                    <a:pt x="34491" y="11233"/>
                  </a:lnTo>
                  <a:lnTo>
                    <a:pt x="35237" y="8864"/>
                  </a:lnTo>
                  <a:lnTo>
                    <a:pt x="35895" y="6363"/>
                  </a:lnTo>
                  <a:lnTo>
                    <a:pt x="36466" y="4256"/>
                  </a:lnTo>
                  <a:lnTo>
                    <a:pt x="36992" y="2282"/>
                  </a:lnTo>
                  <a:lnTo>
                    <a:pt x="37036" y="2238"/>
                  </a:lnTo>
                  <a:lnTo>
                    <a:pt x="37124" y="1316"/>
                  </a:lnTo>
                  <a:lnTo>
                    <a:pt x="37124" y="1273"/>
                  </a:lnTo>
                  <a:lnTo>
                    <a:pt x="37036" y="790"/>
                  </a:lnTo>
                  <a:lnTo>
                    <a:pt x="36861" y="132"/>
                  </a:lnTo>
                  <a:lnTo>
                    <a:pt x="36817" y="44"/>
                  </a:lnTo>
                  <a:lnTo>
                    <a:pt x="36773" y="0"/>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4" name="Google Shape;5074;p91"/>
            <p:cNvSpPr/>
            <p:nvPr/>
          </p:nvSpPr>
          <p:spPr>
            <a:xfrm>
              <a:off x="2348775" y="1447275"/>
              <a:ext cx="932475" cy="1321925"/>
            </a:xfrm>
            <a:custGeom>
              <a:rect b="b" l="l" r="r" t="t"/>
              <a:pathLst>
                <a:path extrusionOk="0" h="52877" w="37299">
                  <a:moveTo>
                    <a:pt x="37079" y="1"/>
                  </a:moveTo>
                  <a:lnTo>
                    <a:pt x="36991" y="45"/>
                  </a:lnTo>
                  <a:lnTo>
                    <a:pt x="36948" y="89"/>
                  </a:lnTo>
                  <a:lnTo>
                    <a:pt x="36948" y="132"/>
                  </a:lnTo>
                  <a:lnTo>
                    <a:pt x="36860" y="703"/>
                  </a:lnTo>
                  <a:lnTo>
                    <a:pt x="35763" y="4828"/>
                  </a:lnTo>
                  <a:lnTo>
                    <a:pt x="35061" y="7504"/>
                  </a:lnTo>
                  <a:lnTo>
                    <a:pt x="34315" y="9918"/>
                  </a:lnTo>
                  <a:lnTo>
                    <a:pt x="32165" y="14525"/>
                  </a:lnTo>
                  <a:lnTo>
                    <a:pt x="31024" y="17026"/>
                  </a:lnTo>
                  <a:lnTo>
                    <a:pt x="29532" y="19615"/>
                  </a:lnTo>
                  <a:lnTo>
                    <a:pt x="26987" y="23696"/>
                  </a:lnTo>
                  <a:lnTo>
                    <a:pt x="24705" y="27645"/>
                  </a:lnTo>
                  <a:lnTo>
                    <a:pt x="23696" y="29094"/>
                  </a:lnTo>
                  <a:lnTo>
                    <a:pt x="21063" y="32648"/>
                  </a:lnTo>
                  <a:lnTo>
                    <a:pt x="21019" y="32692"/>
                  </a:lnTo>
                  <a:lnTo>
                    <a:pt x="20229" y="35017"/>
                  </a:lnTo>
                  <a:lnTo>
                    <a:pt x="18386" y="38528"/>
                  </a:lnTo>
                  <a:lnTo>
                    <a:pt x="17114" y="39888"/>
                  </a:lnTo>
                  <a:lnTo>
                    <a:pt x="14963" y="42389"/>
                  </a:lnTo>
                  <a:lnTo>
                    <a:pt x="12813" y="44627"/>
                  </a:lnTo>
                  <a:lnTo>
                    <a:pt x="9391" y="45900"/>
                  </a:lnTo>
                  <a:lnTo>
                    <a:pt x="9391" y="45944"/>
                  </a:lnTo>
                  <a:lnTo>
                    <a:pt x="7855" y="46821"/>
                  </a:lnTo>
                  <a:lnTo>
                    <a:pt x="7811" y="46865"/>
                  </a:lnTo>
                  <a:lnTo>
                    <a:pt x="6012" y="48225"/>
                  </a:lnTo>
                  <a:lnTo>
                    <a:pt x="44" y="52569"/>
                  </a:lnTo>
                  <a:lnTo>
                    <a:pt x="0" y="52613"/>
                  </a:lnTo>
                  <a:lnTo>
                    <a:pt x="0" y="52657"/>
                  </a:lnTo>
                  <a:lnTo>
                    <a:pt x="0" y="52745"/>
                  </a:lnTo>
                  <a:lnTo>
                    <a:pt x="0" y="52789"/>
                  </a:lnTo>
                  <a:lnTo>
                    <a:pt x="88" y="52833"/>
                  </a:lnTo>
                  <a:lnTo>
                    <a:pt x="176" y="52877"/>
                  </a:lnTo>
                  <a:lnTo>
                    <a:pt x="263" y="52833"/>
                  </a:lnTo>
                  <a:lnTo>
                    <a:pt x="6231" y="48489"/>
                  </a:lnTo>
                  <a:lnTo>
                    <a:pt x="8030" y="47128"/>
                  </a:lnTo>
                  <a:lnTo>
                    <a:pt x="9522" y="46251"/>
                  </a:lnTo>
                  <a:lnTo>
                    <a:pt x="12243" y="45241"/>
                  </a:lnTo>
                  <a:lnTo>
                    <a:pt x="12989" y="44934"/>
                  </a:lnTo>
                  <a:lnTo>
                    <a:pt x="13077" y="44890"/>
                  </a:lnTo>
                  <a:lnTo>
                    <a:pt x="15227" y="42653"/>
                  </a:lnTo>
                  <a:lnTo>
                    <a:pt x="17377" y="40107"/>
                  </a:lnTo>
                  <a:lnTo>
                    <a:pt x="18649" y="38747"/>
                  </a:lnTo>
                  <a:lnTo>
                    <a:pt x="18693" y="38703"/>
                  </a:lnTo>
                  <a:lnTo>
                    <a:pt x="20580" y="35193"/>
                  </a:lnTo>
                  <a:lnTo>
                    <a:pt x="20580" y="35149"/>
                  </a:lnTo>
                  <a:lnTo>
                    <a:pt x="21326" y="32823"/>
                  </a:lnTo>
                  <a:lnTo>
                    <a:pt x="23959" y="29313"/>
                  </a:lnTo>
                  <a:lnTo>
                    <a:pt x="25012" y="27821"/>
                  </a:lnTo>
                  <a:lnTo>
                    <a:pt x="27294" y="23872"/>
                  </a:lnTo>
                  <a:lnTo>
                    <a:pt x="29839" y="19791"/>
                  </a:lnTo>
                  <a:lnTo>
                    <a:pt x="31331" y="17158"/>
                  </a:lnTo>
                  <a:lnTo>
                    <a:pt x="32472" y="14701"/>
                  </a:lnTo>
                  <a:lnTo>
                    <a:pt x="34666" y="10049"/>
                  </a:lnTo>
                  <a:lnTo>
                    <a:pt x="35412" y="7592"/>
                  </a:lnTo>
                  <a:lnTo>
                    <a:pt x="36114" y="4915"/>
                  </a:lnTo>
                  <a:lnTo>
                    <a:pt x="37211" y="791"/>
                  </a:lnTo>
                  <a:lnTo>
                    <a:pt x="37211" y="747"/>
                  </a:lnTo>
                  <a:lnTo>
                    <a:pt x="37299" y="176"/>
                  </a:lnTo>
                  <a:lnTo>
                    <a:pt x="37255" y="132"/>
                  </a:lnTo>
                  <a:lnTo>
                    <a:pt x="37255" y="45"/>
                  </a:lnTo>
                  <a:lnTo>
                    <a:pt x="37211" y="1"/>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5" name="Google Shape;5075;p91"/>
            <p:cNvSpPr/>
            <p:nvPr/>
          </p:nvSpPr>
          <p:spPr>
            <a:xfrm>
              <a:off x="2318050" y="1439600"/>
              <a:ext cx="942350" cy="1302175"/>
            </a:xfrm>
            <a:custGeom>
              <a:rect b="b" l="l" r="r" t="t"/>
              <a:pathLst>
                <a:path extrusionOk="0" h="52087" w="37694">
                  <a:moveTo>
                    <a:pt x="37431" y="1"/>
                  </a:moveTo>
                  <a:lnTo>
                    <a:pt x="37387" y="45"/>
                  </a:lnTo>
                  <a:lnTo>
                    <a:pt x="37343" y="132"/>
                  </a:lnTo>
                  <a:lnTo>
                    <a:pt x="37255" y="527"/>
                  </a:lnTo>
                  <a:lnTo>
                    <a:pt x="36377" y="3116"/>
                  </a:lnTo>
                  <a:lnTo>
                    <a:pt x="35763" y="5266"/>
                  </a:lnTo>
                  <a:lnTo>
                    <a:pt x="35149" y="7636"/>
                  </a:lnTo>
                  <a:lnTo>
                    <a:pt x="33876" y="11322"/>
                  </a:lnTo>
                  <a:lnTo>
                    <a:pt x="32560" y="13867"/>
                  </a:lnTo>
                  <a:lnTo>
                    <a:pt x="31551" y="16105"/>
                  </a:lnTo>
                  <a:lnTo>
                    <a:pt x="30629" y="17684"/>
                  </a:lnTo>
                  <a:lnTo>
                    <a:pt x="29708" y="19264"/>
                  </a:lnTo>
                  <a:lnTo>
                    <a:pt x="27821" y="22380"/>
                  </a:lnTo>
                  <a:lnTo>
                    <a:pt x="26504" y="24486"/>
                  </a:lnTo>
                  <a:lnTo>
                    <a:pt x="25232" y="26636"/>
                  </a:lnTo>
                  <a:lnTo>
                    <a:pt x="23959" y="28567"/>
                  </a:lnTo>
                  <a:lnTo>
                    <a:pt x="22687" y="30190"/>
                  </a:lnTo>
                  <a:lnTo>
                    <a:pt x="21283" y="31902"/>
                  </a:lnTo>
                  <a:lnTo>
                    <a:pt x="19791" y="33481"/>
                  </a:lnTo>
                  <a:lnTo>
                    <a:pt x="17684" y="35280"/>
                  </a:lnTo>
                  <a:lnTo>
                    <a:pt x="17684" y="35324"/>
                  </a:lnTo>
                  <a:lnTo>
                    <a:pt x="16763" y="36334"/>
                  </a:lnTo>
                  <a:lnTo>
                    <a:pt x="16719" y="36377"/>
                  </a:lnTo>
                  <a:lnTo>
                    <a:pt x="16149" y="37387"/>
                  </a:lnTo>
                  <a:lnTo>
                    <a:pt x="15359" y="39449"/>
                  </a:lnTo>
                  <a:lnTo>
                    <a:pt x="14437" y="41424"/>
                  </a:lnTo>
                  <a:lnTo>
                    <a:pt x="12901" y="43486"/>
                  </a:lnTo>
                  <a:lnTo>
                    <a:pt x="12331" y="43925"/>
                  </a:lnTo>
                  <a:lnTo>
                    <a:pt x="9917" y="44890"/>
                  </a:lnTo>
                  <a:lnTo>
                    <a:pt x="8338" y="45856"/>
                  </a:lnTo>
                  <a:lnTo>
                    <a:pt x="6144" y="47479"/>
                  </a:lnTo>
                  <a:lnTo>
                    <a:pt x="3599" y="49322"/>
                  </a:lnTo>
                  <a:lnTo>
                    <a:pt x="88" y="51779"/>
                  </a:lnTo>
                  <a:lnTo>
                    <a:pt x="44" y="51823"/>
                  </a:lnTo>
                  <a:lnTo>
                    <a:pt x="0" y="51867"/>
                  </a:lnTo>
                  <a:lnTo>
                    <a:pt x="0" y="51955"/>
                  </a:lnTo>
                  <a:lnTo>
                    <a:pt x="44" y="51999"/>
                  </a:lnTo>
                  <a:lnTo>
                    <a:pt x="88" y="52043"/>
                  </a:lnTo>
                  <a:lnTo>
                    <a:pt x="176" y="52087"/>
                  </a:lnTo>
                  <a:lnTo>
                    <a:pt x="308" y="52043"/>
                  </a:lnTo>
                  <a:lnTo>
                    <a:pt x="3818" y="49585"/>
                  </a:lnTo>
                  <a:lnTo>
                    <a:pt x="6319" y="47786"/>
                  </a:lnTo>
                  <a:lnTo>
                    <a:pt x="8513" y="46163"/>
                  </a:lnTo>
                  <a:lnTo>
                    <a:pt x="10049" y="45197"/>
                  </a:lnTo>
                  <a:lnTo>
                    <a:pt x="12506" y="44232"/>
                  </a:lnTo>
                  <a:lnTo>
                    <a:pt x="12506" y="44188"/>
                  </a:lnTo>
                  <a:lnTo>
                    <a:pt x="13121" y="43749"/>
                  </a:lnTo>
                  <a:lnTo>
                    <a:pt x="13165" y="43705"/>
                  </a:lnTo>
                  <a:lnTo>
                    <a:pt x="14744" y="41599"/>
                  </a:lnTo>
                  <a:lnTo>
                    <a:pt x="14744" y="41555"/>
                  </a:lnTo>
                  <a:lnTo>
                    <a:pt x="15666" y="39581"/>
                  </a:lnTo>
                  <a:lnTo>
                    <a:pt x="16456" y="37562"/>
                  </a:lnTo>
                  <a:lnTo>
                    <a:pt x="17026" y="36553"/>
                  </a:lnTo>
                  <a:lnTo>
                    <a:pt x="17948" y="35544"/>
                  </a:lnTo>
                  <a:lnTo>
                    <a:pt x="20054" y="33745"/>
                  </a:lnTo>
                  <a:lnTo>
                    <a:pt x="21546" y="32121"/>
                  </a:lnTo>
                  <a:lnTo>
                    <a:pt x="22950" y="30410"/>
                  </a:lnTo>
                  <a:lnTo>
                    <a:pt x="24223" y="28742"/>
                  </a:lnTo>
                  <a:lnTo>
                    <a:pt x="25539" y="26855"/>
                  </a:lnTo>
                  <a:lnTo>
                    <a:pt x="26811" y="24661"/>
                  </a:lnTo>
                  <a:lnTo>
                    <a:pt x="28128" y="22555"/>
                  </a:lnTo>
                  <a:lnTo>
                    <a:pt x="30015" y="19440"/>
                  </a:lnTo>
                  <a:lnTo>
                    <a:pt x="30936" y="17860"/>
                  </a:lnTo>
                  <a:lnTo>
                    <a:pt x="31858" y="16236"/>
                  </a:lnTo>
                  <a:lnTo>
                    <a:pt x="32911" y="14042"/>
                  </a:lnTo>
                  <a:lnTo>
                    <a:pt x="34183" y="11453"/>
                  </a:lnTo>
                  <a:lnTo>
                    <a:pt x="35456" y="7724"/>
                  </a:lnTo>
                  <a:lnTo>
                    <a:pt x="36114" y="5354"/>
                  </a:lnTo>
                  <a:lnTo>
                    <a:pt x="36685" y="3248"/>
                  </a:lnTo>
                  <a:lnTo>
                    <a:pt x="37606" y="615"/>
                  </a:lnTo>
                  <a:lnTo>
                    <a:pt x="37694" y="176"/>
                  </a:lnTo>
                  <a:lnTo>
                    <a:pt x="37694" y="132"/>
                  </a:lnTo>
                  <a:lnTo>
                    <a:pt x="37694" y="45"/>
                  </a:lnTo>
                  <a:lnTo>
                    <a:pt x="37650" y="1"/>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6" name="Google Shape;5076;p91"/>
            <p:cNvSpPr/>
            <p:nvPr/>
          </p:nvSpPr>
          <p:spPr>
            <a:xfrm>
              <a:off x="2259900" y="1412175"/>
              <a:ext cx="956625" cy="1275850"/>
            </a:xfrm>
            <a:custGeom>
              <a:rect b="b" l="l" r="r" t="t"/>
              <a:pathLst>
                <a:path extrusionOk="0" h="51034" w="38265">
                  <a:moveTo>
                    <a:pt x="38001" y="1"/>
                  </a:moveTo>
                  <a:lnTo>
                    <a:pt x="37957" y="45"/>
                  </a:lnTo>
                  <a:lnTo>
                    <a:pt x="37914" y="88"/>
                  </a:lnTo>
                  <a:lnTo>
                    <a:pt x="37299" y="1888"/>
                  </a:lnTo>
                  <a:lnTo>
                    <a:pt x="36334" y="4082"/>
                  </a:lnTo>
                  <a:lnTo>
                    <a:pt x="36334" y="4125"/>
                  </a:lnTo>
                  <a:lnTo>
                    <a:pt x="35588" y="6714"/>
                  </a:lnTo>
                  <a:lnTo>
                    <a:pt x="34623" y="10049"/>
                  </a:lnTo>
                  <a:lnTo>
                    <a:pt x="32999" y="13604"/>
                  </a:lnTo>
                  <a:lnTo>
                    <a:pt x="32121" y="15315"/>
                  </a:lnTo>
                  <a:lnTo>
                    <a:pt x="29313" y="20142"/>
                  </a:lnTo>
                  <a:lnTo>
                    <a:pt x="27865" y="22467"/>
                  </a:lnTo>
                  <a:lnTo>
                    <a:pt x="26636" y="24530"/>
                  </a:lnTo>
                  <a:lnTo>
                    <a:pt x="24442" y="27909"/>
                  </a:lnTo>
                  <a:lnTo>
                    <a:pt x="22819" y="29927"/>
                  </a:lnTo>
                  <a:lnTo>
                    <a:pt x="21853" y="31112"/>
                  </a:lnTo>
                  <a:lnTo>
                    <a:pt x="20932" y="32077"/>
                  </a:lnTo>
                  <a:lnTo>
                    <a:pt x="20010" y="32955"/>
                  </a:lnTo>
                  <a:lnTo>
                    <a:pt x="19133" y="33701"/>
                  </a:lnTo>
                  <a:lnTo>
                    <a:pt x="18211" y="34403"/>
                  </a:lnTo>
                  <a:lnTo>
                    <a:pt x="17246" y="35017"/>
                  </a:lnTo>
                  <a:lnTo>
                    <a:pt x="15096" y="36377"/>
                  </a:lnTo>
                  <a:lnTo>
                    <a:pt x="13472" y="37343"/>
                  </a:lnTo>
                  <a:lnTo>
                    <a:pt x="11103" y="39010"/>
                  </a:lnTo>
                  <a:lnTo>
                    <a:pt x="11059" y="39010"/>
                  </a:lnTo>
                  <a:lnTo>
                    <a:pt x="9347" y="40590"/>
                  </a:lnTo>
                  <a:lnTo>
                    <a:pt x="9303" y="40634"/>
                  </a:lnTo>
                  <a:lnTo>
                    <a:pt x="8163" y="42652"/>
                  </a:lnTo>
                  <a:lnTo>
                    <a:pt x="5793" y="46645"/>
                  </a:lnTo>
                  <a:lnTo>
                    <a:pt x="4959" y="47304"/>
                  </a:lnTo>
                  <a:lnTo>
                    <a:pt x="2897" y="48708"/>
                  </a:lnTo>
                  <a:lnTo>
                    <a:pt x="45" y="50726"/>
                  </a:lnTo>
                  <a:lnTo>
                    <a:pt x="1" y="50770"/>
                  </a:lnTo>
                  <a:lnTo>
                    <a:pt x="1" y="50858"/>
                  </a:lnTo>
                  <a:lnTo>
                    <a:pt x="1" y="50902"/>
                  </a:lnTo>
                  <a:lnTo>
                    <a:pt x="1" y="50990"/>
                  </a:lnTo>
                  <a:lnTo>
                    <a:pt x="89" y="51033"/>
                  </a:lnTo>
                  <a:lnTo>
                    <a:pt x="264" y="51033"/>
                  </a:lnTo>
                  <a:lnTo>
                    <a:pt x="3116" y="48971"/>
                  </a:lnTo>
                  <a:lnTo>
                    <a:pt x="5179" y="47611"/>
                  </a:lnTo>
                  <a:lnTo>
                    <a:pt x="6056" y="46909"/>
                  </a:lnTo>
                  <a:lnTo>
                    <a:pt x="6100" y="46865"/>
                  </a:lnTo>
                  <a:lnTo>
                    <a:pt x="8470" y="42828"/>
                  </a:lnTo>
                  <a:lnTo>
                    <a:pt x="9611" y="40809"/>
                  </a:lnTo>
                  <a:lnTo>
                    <a:pt x="11278" y="39317"/>
                  </a:lnTo>
                  <a:lnTo>
                    <a:pt x="13692" y="37650"/>
                  </a:lnTo>
                  <a:lnTo>
                    <a:pt x="15271" y="36685"/>
                  </a:lnTo>
                  <a:lnTo>
                    <a:pt x="17421" y="35324"/>
                  </a:lnTo>
                  <a:lnTo>
                    <a:pt x="18431" y="34666"/>
                  </a:lnTo>
                  <a:lnTo>
                    <a:pt x="19352" y="33964"/>
                  </a:lnTo>
                  <a:lnTo>
                    <a:pt x="20230" y="33218"/>
                  </a:lnTo>
                  <a:lnTo>
                    <a:pt x="21151" y="32340"/>
                  </a:lnTo>
                  <a:lnTo>
                    <a:pt x="22117" y="31331"/>
                  </a:lnTo>
                  <a:lnTo>
                    <a:pt x="23126" y="30146"/>
                  </a:lnTo>
                  <a:lnTo>
                    <a:pt x="24706" y="28084"/>
                  </a:lnTo>
                  <a:lnTo>
                    <a:pt x="26943" y="24705"/>
                  </a:lnTo>
                  <a:lnTo>
                    <a:pt x="28172" y="22643"/>
                  </a:lnTo>
                  <a:lnTo>
                    <a:pt x="29620" y="20317"/>
                  </a:lnTo>
                  <a:lnTo>
                    <a:pt x="32429" y="15490"/>
                  </a:lnTo>
                  <a:lnTo>
                    <a:pt x="33306" y="13735"/>
                  </a:lnTo>
                  <a:lnTo>
                    <a:pt x="34974" y="10181"/>
                  </a:lnTo>
                  <a:lnTo>
                    <a:pt x="34974" y="10137"/>
                  </a:lnTo>
                  <a:lnTo>
                    <a:pt x="35895" y="6802"/>
                  </a:lnTo>
                  <a:lnTo>
                    <a:pt x="36685" y="4213"/>
                  </a:lnTo>
                  <a:lnTo>
                    <a:pt x="37606" y="2019"/>
                  </a:lnTo>
                  <a:lnTo>
                    <a:pt x="38221" y="220"/>
                  </a:lnTo>
                  <a:lnTo>
                    <a:pt x="38265" y="132"/>
                  </a:lnTo>
                  <a:lnTo>
                    <a:pt x="38221" y="88"/>
                  </a:lnTo>
                  <a:lnTo>
                    <a:pt x="38177" y="45"/>
                  </a:lnTo>
                  <a:lnTo>
                    <a:pt x="38133" y="1"/>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7" name="Google Shape;5077;p91"/>
            <p:cNvSpPr/>
            <p:nvPr/>
          </p:nvSpPr>
          <p:spPr>
            <a:xfrm>
              <a:off x="2230300" y="1375975"/>
              <a:ext cx="970875" cy="1286825"/>
            </a:xfrm>
            <a:custGeom>
              <a:rect b="b" l="l" r="r" t="t"/>
              <a:pathLst>
                <a:path extrusionOk="0" h="51473" w="38835">
                  <a:moveTo>
                    <a:pt x="38659" y="1"/>
                  </a:moveTo>
                  <a:lnTo>
                    <a:pt x="38571" y="45"/>
                  </a:lnTo>
                  <a:lnTo>
                    <a:pt x="38527" y="88"/>
                  </a:lnTo>
                  <a:lnTo>
                    <a:pt x="38527" y="132"/>
                  </a:lnTo>
                  <a:lnTo>
                    <a:pt x="38220" y="1185"/>
                  </a:lnTo>
                  <a:lnTo>
                    <a:pt x="37255" y="3511"/>
                  </a:lnTo>
                  <a:lnTo>
                    <a:pt x="36158" y="6144"/>
                  </a:lnTo>
                  <a:lnTo>
                    <a:pt x="36114" y="6144"/>
                  </a:lnTo>
                  <a:lnTo>
                    <a:pt x="34710" y="11058"/>
                  </a:lnTo>
                  <a:lnTo>
                    <a:pt x="32954" y="14876"/>
                  </a:lnTo>
                  <a:lnTo>
                    <a:pt x="31111" y="18079"/>
                  </a:lnTo>
                  <a:lnTo>
                    <a:pt x="29049" y="21678"/>
                  </a:lnTo>
                  <a:lnTo>
                    <a:pt x="27996" y="23433"/>
                  </a:lnTo>
                  <a:lnTo>
                    <a:pt x="26943" y="25188"/>
                  </a:lnTo>
                  <a:lnTo>
                    <a:pt x="25802" y="26855"/>
                  </a:lnTo>
                  <a:lnTo>
                    <a:pt x="24661" y="28523"/>
                  </a:lnTo>
                  <a:lnTo>
                    <a:pt x="23476" y="30059"/>
                  </a:lnTo>
                  <a:lnTo>
                    <a:pt x="22862" y="30805"/>
                  </a:lnTo>
                  <a:lnTo>
                    <a:pt x="22204" y="31507"/>
                  </a:lnTo>
                  <a:lnTo>
                    <a:pt x="18869" y="34578"/>
                  </a:lnTo>
                  <a:lnTo>
                    <a:pt x="14919" y="37167"/>
                  </a:lnTo>
                  <a:lnTo>
                    <a:pt x="10882" y="39888"/>
                  </a:lnTo>
                  <a:lnTo>
                    <a:pt x="9083" y="41160"/>
                  </a:lnTo>
                  <a:lnTo>
                    <a:pt x="6714" y="42565"/>
                  </a:lnTo>
                  <a:lnTo>
                    <a:pt x="4169" y="43925"/>
                  </a:lnTo>
                  <a:lnTo>
                    <a:pt x="4125" y="43969"/>
                  </a:lnTo>
                  <a:lnTo>
                    <a:pt x="3774" y="44408"/>
                  </a:lnTo>
                  <a:lnTo>
                    <a:pt x="3774" y="44495"/>
                  </a:lnTo>
                  <a:lnTo>
                    <a:pt x="3247" y="45856"/>
                  </a:lnTo>
                  <a:lnTo>
                    <a:pt x="2370" y="48225"/>
                  </a:lnTo>
                  <a:lnTo>
                    <a:pt x="1316" y="50024"/>
                  </a:lnTo>
                  <a:lnTo>
                    <a:pt x="44" y="51165"/>
                  </a:lnTo>
                  <a:lnTo>
                    <a:pt x="44" y="51209"/>
                  </a:lnTo>
                  <a:lnTo>
                    <a:pt x="0" y="51297"/>
                  </a:lnTo>
                  <a:lnTo>
                    <a:pt x="0" y="51341"/>
                  </a:lnTo>
                  <a:lnTo>
                    <a:pt x="44" y="51428"/>
                  </a:lnTo>
                  <a:lnTo>
                    <a:pt x="132" y="51428"/>
                  </a:lnTo>
                  <a:lnTo>
                    <a:pt x="176" y="51472"/>
                  </a:lnTo>
                  <a:lnTo>
                    <a:pt x="307" y="51428"/>
                  </a:lnTo>
                  <a:lnTo>
                    <a:pt x="1580" y="50244"/>
                  </a:lnTo>
                  <a:lnTo>
                    <a:pt x="1624" y="50200"/>
                  </a:lnTo>
                  <a:lnTo>
                    <a:pt x="2677" y="48401"/>
                  </a:lnTo>
                  <a:lnTo>
                    <a:pt x="2721" y="48357"/>
                  </a:lnTo>
                  <a:lnTo>
                    <a:pt x="3598" y="45987"/>
                  </a:lnTo>
                  <a:lnTo>
                    <a:pt x="4081" y="44627"/>
                  </a:lnTo>
                  <a:lnTo>
                    <a:pt x="4388" y="44232"/>
                  </a:lnTo>
                  <a:lnTo>
                    <a:pt x="6889" y="42872"/>
                  </a:lnTo>
                  <a:lnTo>
                    <a:pt x="9303" y="41424"/>
                  </a:lnTo>
                  <a:lnTo>
                    <a:pt x="11102" y="40151"/>
                  </a:lnTo>
                  <a:lnTo>
                    <a:pt x="15139" y="37431"/>
                  </a:lnTo>
                  <a:lnTo>
                    <a:pt x="19088" y="34842"/>
                  </a:lnTo>
                  <a:lnTo>
                    <a:pt x="22467" y="31770"/>
                  </a:lnTo>
                  <a:lnTo>
                    <a:pt x="23081" y="31024"/>
                  </a:lnTo>
                  <a:lnTo>
                    <a:pt x="23739" y="30278"/>
                  </a:lnTo>
                  <a:lnTo>
                    <a:pt x="24924" y="28742"/>
                  </a:lnTo>
                  <a:lnTo>
                    <a:pt x="26109" y="27075"/>
                  </a:lnTo>
                  <a:lnTo>
                    <a:pt x="27206" y="25363"/>
                  </a:lnTo>
                  <a:lnTo>
                    <a:pt x="28303" y="23608"/>
                  </a:lnTo>
                  <a:lnTo>
                    <a:pt x="29356" y="21853"/>
                  </a:lnTo>
                  <a:lnTo>
                    <a:pt x="31419" y="18255"/>
                  </a:lnTo>
                  <a:lnTo>
                    <a:pt x="33261" y="15008"/>
                  </a:lnTo>
                  <a:lnTo>
                    <a:pt x="35061" y="11190"/>
                  </a:lnTo>
                  <a:lnTo>
                    <a:pt x="35061" y="11146"/>
                  </a:lnTo>
                  <a:lnTo>
                    <a:pt x="36465" y="6276"/>
                  </a:lnTo>
                  <a:lnTo>
                    <a:pt x="37606" y="3643"/>
                  </a:lnTo>
                  <a:lnTo>
                    <a:pt x="38571" y="1317"/>
                  </a:lnTo>
                  <a:lnTo>
                    <a:pt x="38571" y="1273"/>
                  </a:lnTo>
                  <a:lnTo>
                    <a:pt x="38834" y="220"/>
                  </a:lnTo>
                  <a:lnTo>
                    <a:pt x="38834" y="176"/>
                  </a:lnTo>
                  <a:lnTo>
                    <a:pt x="38834" y="88"/>
                  </a:lnTo>
                  <a:lnTo>
                    <a:pt x="38790" y="45"/>
                  </a:lnTo>
                  <a:lnTo>
                    <a:pt x="38703" y="1"/>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8" name="Google Shape;5078;p91"/>
            <p:cNvSpPr/>
            <p:nvPr/>
          </p:nvSpPr>
          <p:spPr>
            <a:xfrm>
              <a:off x="2174350" y="1371600"/>
              <a:ext cx="1005975" cy="1239625"/>
            </a:xfrm>
            <a:custGeom>
              <a:rect b="b" l="l" r="r" t="t"/>
              <a:pathLst>
                <a:path extrusionOk="0" h="49585" w="40239">
                  <a:moveTo>
                    <a:pt x="40063" y="0"/>
                  </a:moveTo>
                  <a:lnTo>
                    <a:pt x="39975" y="44"/>
                  </a:lnTo>
                  <a:lnTo>
                    <a:pt x="39931" y="88"/>
                  </a:lnTo>
                  <a:lnTo>
                    <a:pt x="39888" y="132"/>
                  </a:lnTo>
                  <a:lnTo>
                    <a:pt x="39185" y="1799"/>
                  </a:lnTo>
                  <a:lnTo>
                    <a:pt x="36991" y="6933"/>
                  </a:lnTo>
                  <a:lnTo>
                    <a:pt x="36991" y="6977"/>
                  </a:lnTo>
                  <a:lnTo>
                    <a:pt x="36509" y="8645"/>
                  </a:lnTo>
                  <a:lnTo>
                    <a:pt x="35587" y="11541"/>
                  </a:lnTo>
                  <a:lnTo>
                    <a:pt x="33613" y="15358"/>
                  </a:lnTo>
                  <a:lnTo>
                    <a:pt x="32735" y="16894"/>
                  </a:lnTo>
                  <a:lnTo>
                    <a:pt x="31901" y="18430"/>
                  </a:lnTo>
                  <a:lnTo>
                    <a:pt x="30146" y="21370"/>
                  </a:lnTo>
                  <a:lnTo>
                    <a:pt x="28303" y="24310"/>
                  </a:lnTo>
                  <a:lnTo>
                    <a:pt x="26328" y="27338"/>
                  </a:lnTo>
                  <a:lnTo>
                    <a:pt x="23388" y="30936"/>
                  </a:lnTo>
                  <a:lnTo>
                    <a:pt x="20273" y="33700"/>
                  </a:lnTo>
                  <a:lnTo>
                    <a:pt x="16587" y="36157"/>
                  </a:lnTo>
                  <a:lnTo>
                    <a:pt x="14393" y="37562"/>
                  </a:lnTo>
                  <a:lnTo>
                    <a:pt x="12638" y="38746"/>
                  </a:lnTo>
                  <a:lnTo>
                    <a:pt x="10663" y="40194"/>
                  </a:lnTo>
                  <a:lnTo>
                    <a:pt x="8645" y="41379"/>
                  </a:lnTo>
                  <a:lnTo>
                    <a:pt x="6143" y="42652"/>
                  </a:lnTo>
                  <a:lnTo>
                    <a:pt x="6143" y="42696"/>
                  </a:lnTo>
                  <a:lnTo>
                    <a:pt x="5046" y="43398"/>
                  </a:lnTo>
                  <a:lnTo>
                    <a:pt x="5046" y="43442"/>
                  </a:lnTo>
                  <a:lnTo>
                    <a:pt x="1799" y="46118"/>
                  </a:lnTo>
                  <a:lnTo>
                    <a:pt x="1799" y="46162"/>
                  </a:lnTo>
                  <a:lnTo>
                    <a:pt x="1185" y="46864"/>
                  </a:lnTo>
                  <a:lnTo>
                    <a:pt x="1141" y="46908"/>
                  </a:lnTo>
                  <a:lnTo>
                    <a:pt x="0" y="49365"/>
                  </a:lnTo>
                  <a:lnTo>
                    <a:pt x="0" y="49409"/>
                  </a:lnTo>
                  <a:lnTo>
                    <a:pt x="0" y="49497"/>
                  </a:lnTo>
                  <a:lnTo>
                    <a:pt x="44" y="49541"/>
                  </a:lnTo>
                  <a:lnTo>
                    <a:pt x="88" y="49585"/>
                  </a:lnTo>
                  <a:lnTo>
                    <a:pt x="263" y="49585"/>
                  </a:lnTo>
                  <a:lnTo>
                    <a:pt x="307" y="49497"/>
                  </a:lnTo>
                  <a:lnTo>
                    <a:pt x="1448" y="47084"/>
                  </a:lnTo>
                  <a:lnTo>
                    <a:pt x="2019" y="46382"/>
                  </a:lnTo>
                  <a:lnTo>
                    <a:pt x="5266" y="43705"/>
                  </a:lnTo>
                  <a:lnTo>
                    <a:pt x="6319" y="42959"/>
                  </a:lnTo>
                  <a:lnTo>
                    <a:pt x="8820" y="41686"/>
                  </a:lnTo>
                  <a:lnTo>
                    <a:pt x="10839" y="40502"/>
                  </a:lnTo>
                  <a:lnTo>
                    <a:pt x="12813" y="39054"/>
                  </a:lnTo>
                  <a:lnTo>
                    <a:pt x="14612" y="37869"/>
                  </a:lnTo>
                  <a:lnTo>
                    <a:pt x="16806" y="36421"/>
                  </a:lnTo>
                  <a:lnTo>
                    <a:pt x="20448" y="34007"/>
                  </a:lnTo>
                  <a:lnTo>
                    <a:pt x="20492" y="33963"/>
                  </a:lnTo>
                  <a:lnTo>
                    <a:pt x="23608" y="31155"/>
                  </a:lnTo>
                  <a:lnTo>
                    <a:pt x="23652" y="31155"/>
                  </a:lnTo>
                  <a:lnTo>
                    <a:pt x="26592" y="27557"/>
                  </a:lnTo>
                  <a:lnTo>
                    <a:pt x="26636" y="27557"/>
                  </a:lnTo>
                  <a:lnTo>
                    <a:pt x="28610" y="24529"/>
                  </a:lnTo>
                  <a:lnTo>
                    <a:pt x="30453" y="21545"/>
                  </a:lnTo>
                  <a:lnTo>
                    <a:pt x="32208" y="18605"/>
                  </a:lnTo>
                  <a:lnTo>
                    <a:pt x="33042" y="17070"/>
                  </a:lnTo>
                  <a:lnTo>
                    <a:pt x="33920" y="15534"/>
                  </a:lnTo>
                  <a:lnTo>
                    <a:pt x="35894" y="11672"/>
                  </a:lnTo>
                  <a:lnTo>
                    <a:pt x="35938" y="11628"/>
                  </a:lnTo>
                  <a:lnTo>
                    <a:pt x="36816" y="8732"/>
                  </a:lnTo>
                  <a:lnTo>
                    <a:pt x="37342" y="7065"/>
                  </a:lnTo>
                  <a:lnTo>
                    <a:pt x="39536" y="1931"/>
                  </a:lnTo>
                  <a:lnTo>
                    <a:pt x="40195" y="263"/>
                  </a:lnTo>
                  <a:lnTo>
                    <a:pt x="40239" y="176"/>
                  </a:lnTo>
                  <a:lnTo>
                    <a:pt x="40195" y="132"/>
                  </a:lnTo>
                  <a:lnTo>
                    <a:pt x="40195" y="88"/>
                  </a:lnTo>
                  <a:lnTo>
                    <a:pt x="40107" y="44"/>
                  </a:lnTo>
                  <a:lnTo>
                    <a:pt x="40063" y="0"/>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9" name="Google Shape;5079;p91"/>
            <p:cNvSpPr/>
            <p:nvPr/>
          </p:nvSpPr>
          <p:spPr>
            <a:xfrm>
              <a:off x="2110725" y="1407800"/>
              <a:ext cx="1024625" cy="1147475"/>
            </a:xfrm>
            <a:custGeom>
              <a:rect b="b" l="l" r="r" t="t"/>
              <a:pathLst>
                <a:path extrusionOk="0" h="45899" w="40985">
                  <a:moveTo>
                    <a:pt x="40809" y="0"/>
                  </a:moveTo>
                  <a:lnTo>
                    <a:pt x="40765" y="44"/>
                  </a:lnTo>
                  <a:lnTo>
                    <a:pt x="40677" y="88"/>
                  </a:lnTo>
                  <a:lnTo>
                    <a:pt x="40633" y="132"/>
                  </a:lnTo>
                  <a:lnTo>
                    <a:pt x="39887" y="2063"/>
                  </a:lnTo>
                  <a:lnTo>
                    <a:pt x="38966" y="4300"/>
                  </a:lnTo>
                  <a:lnTo>
                    <a:pt x="37957" y="6670"/>
                  </a:lnTo>
                  <a:lnTo>
                    <a:pt x="37342" y="8952"/>
                  </a:lnTo>
                  <a:lnTo>
                    <a:pt x="36465" y="10795"/>
                  </a:lnTo>
                  <a:lnTo>
                    <a:pt x="32559" y="17772"/>
                  </a:lnTo>
                  <a:lnTo>
                    <a:pt x="30936" y="20448"/>
                  </a:lnTo>
                  <a:lnTo>
                    <a:pt x="29488" y="22642"/>
                  </a:lnTo>
                  <a:lnTo>
                    <a:pt x="26899" y="26328"/>
                  </a:lnTo>
                  <a:lnTo>
                    <a:pt x="25363" y="28171"/>
                  </a:lnTo>
                  <a:lnTo>
                    <a:pt x="23608" y="29795"/>
                  </a:lnTo>
                  <a:lnTo>
                    <a:pt x="21545" y="31506"/>
                  </a:lnTo>
                  <a:lnTo>
                    <a:pt x="19571" y="32910"/>
                  </a:lnTo>
                  <a:lnTo>
                    <a:pt x="17421" y="34271"/>
                  </a:lnTo>
                  <a:lnTo>
                    <a:pt x="15270" y="35675"/>
                  </a:lnTo>
                  <a:lnTo>
                    <a:pt x="13384" y="36991"/>
                  </a:lnTo>
                  <a:lnTo>
                    <a:pt x="11453" y="38264"/>
                  </a:lnTo>
                  <a:lnTo>
                    <a:pt x="9083" y="39536"/>
                  </a:lnTo>
                  <a:lnTo>
                    <a:pt x="7109" y="40721"/>
                  </a:lnTo>
                  <a:lnTo>
                    <a:pt x="7065" y="40721"/>
                  </a:lnTo>
                  <a:lnTo>
                    <a:pt x="5046" y="42476"/>
                  </a:lnTo>
                  <a:lnTo>
                    <a:pt x="3159" y="43705"/>
                  </a:lnTo>
                  <a:lnTo>
                    <a:pt x="88" y="45592"/>
                  </a:lnTo>
                  <a:lnTo>
                    <a:pt x="44" y="45636"/>
                  </a:lnTo>
                  <a:lnTo>
                    <a:pt x="44" y="45680"/>
                  </a:lnTo>
                  <a:lnTo>
                    <a:pt x="0" y="45767"/>
                  </a:lnTo>
                  <a:lnTo>
                    <a:pt x="44" y="45811"/>
                  </a:lnTo>
                  <a:lnTo>
                    <a:pt x="132" y="45899"/>
                  </a:lnTo>
                  <a:lnTo>
                    <a:pt x="176" y="45899"/>
                  </a:lnTo>
                  <a:lnTo>
                    <a:pt x="307" y="45855"/>
                  </a:lnTo>
                  <a:lnTo>
                    <a:pt x="3335" y="43968"/>
                  </a:lnTo>
                  <a:lnTo>
                    <a:pt x="5266" y="42783"/>
                  </a:lnTo>
                  <a:lnTo>
                    <a:pt x="5266" y="42740"/>
                  </a:lnTo>
                  <a:lnTo>
                    <a:pt x="7284" y="41028"/>
                  </a:lnTo>
                  <a:lnTo>
                    <a:pt x="9259" y="39843"/>
                  </a:lnTo>
                  <a:lnTo>
                    <a:pt x="11628" y="38527"/>
                  </a:lnTo>
                  <a:lnTo>
                    <a:pt x="13603" y="37255"/>
                  </a:lnTo>
                  <a:lnTo>
                    <a:pt x="15490" y="35982"/>
                  </a:lnTo>
                  <a:lnTo>
                    <a:pt x="17640" y="34534"/>
                  </a:lnTo>
                  <a:lnTo>
                    <a:pt x="19790" y="33218"/>
                  </a:lnTo>
                  <a:lnTo>
                    <a:pt x="21765" y="31770"/>
                  </a:lnTo>
                  <a:lnTo>
                    <a:pt x="23827" y="30058"/>
                  </a:lnTo>
                  <a:lnTo>
                    <a:pt x="25582" y="28391"/>
                  </a:lnTo>
                  <a:lnTo>
                    <a:pt x="27206" y="26592"/>
                  </a:lnTo>
                  <a:lnTo>
                    <a:pt x="27206" y="26548"/>
                  </a:lnTo>
                  <a:lnTo>
                    <a:pt x="29795" y="22818"/>
                  </a:lnTo>
                  <a:lnTo>
                    <a:pt x="31243" y="20668"/>
                  </a:lnTo>
                  <a:lnTo>
                    <a:pt x="32867" y="17947"/>
                  </a:lnTo>
                  <a:lnTo>
                    <a:pt x="36772" y="10970"/>
                  </a:lnTo>
                  <a:lnTo>
                    <a:pt x="37650" y="9083"/>
                  </a:lnTo>
                  <a:lnTo>
                    <a:pt x="37693" y="9040"/>
                  </a:lnTo>
                  <a:lnTo>
                    <a:pt x="38308" y="6802"/>
                  </a:lnTo>
                  <a:lnTo>
                    <a:pt x="39273" y="4432"/>
                  </a:lnTo>
                  <a:lnTo>
                    <a:pt x="40195" y="2194"/>
                  </a:lnTo>
                  <a:lnTo>
                    <a:pt x="40984" y="263"/>
                  </a:lnTo>
                  <a:lnTo>
                    <a:pt x="40984" y="176"/>
                  </a:lnTo>
                  <a:lnTo>
                    <a:pt x="40984" y="132"/>
                  </a:lnTo>
                  <a:lnTo>
                    <a:pt x="40941" y="44"/>
                  </a:lnTo>
                  <a:lnTo>
                    <a:pt x="40897" y="44"/>
                  </a:lnTo>
                  <a:lnTo>
                    <a:pt x="40809" y="0"/>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0" name="Google Shape;5080;p91"/>
            <p:cNvSpPr/>
            <p:nvPr/>
          </p:nvSpPr>
          <p:spPr>
            <a:xfrm>
              <a:off x="2054775" y="1420950"/>
              <a:ext cx="1012550" cy="1083875"/>
            </a:xfrm>
            <a:custGeom>
              <a:rect b="b" l="l" r="r" t="t"/>
              <a:pathLst>
                <a:path extrusionOk="0" h="43355" w="40502">
                  <a:moveTo>
                    <a:pt x="40282" y="1"/>
                  </a:moveTo>
                  <a:lnTo>
                    <a:pt x="40239" y="45"/>
                  </a:lnTo>
                  <a:lnTo>
                    <a:pt x="40195" y="88"/>
                  </a:lnTo>
                  <a:lnTo>
                    <a:pt x="40151" y="132"/>
                  </a:lnTo>
                  <a:lnTo>
                    <a:pt x="38922" y="3467"/>
                  </a:lnTo>
                  <a:lnTo>
                    <a:pt x="37167" y="8075"/>
                  </a:lnTo>
                  <a:lnTo>
                    <a:pt x="36333" y="9567"/>
                  </a:lnTo>
                  <a:lnTo>
                    <a:pt x="35280" y="11453"/>
                  </a:lnTo>
                  <a:lnTo>
                    <a:pt x="34051" y="13648"/>
                  </a:lnTo>
                  <a:lnTo>
                    <a:pt x="31989" y="17246"/>
                  </a:lnTo>
                  <a:lnTo>
                    <a:pt x="30804" y="19176"/>
                  </a:lnTo>
                  <a:lnTo>
                    <a:pt x="29400" y="21107"/>
                  </a:lnTo>
                  <a:lnTo>
                    <a:pt x="27996" y="23213"/>
                  </a:lnTo>
                  <a:lnTo>
                    <a:pt x="26504" y="25013"/>
                  </a:lnTo>
                  <a:lnTo>
                    <a:pt x="25188" y="26197"/>
                  </a:lnTo>
                  <a:lnTo>
                    <a:pt x="23476" y="27821"/>
                  </a:lnTo>
                  <a:lnTo>
                    <a:pt x="21853" y="29181"/>
                  </a:lnTo>
                  <a:lnTo>
                    <a:pt x="20054" y="30454"/>
                  </a:lnTo>
                  <a:lnTo>
                    <a:pt x="12199" y="35500"/>
                  </a:lnTo>
                  <a:lnTo>
                    <a:pt x="10137" y="36641"/>
                  </a:lnTo>
                  <a:lnTo>
                    <a:pt x="7635" y="38220"/>
                  </a:lnTo>
                  <a:lnTo>
                    <a:pt x="5661" y="39669"/>
                  </a:lnTo>
                  <a:lnTo>
                    <a:pt x="3686" y="40897"/>
                  </a:lnTo>
                  <a:lnTo>
                    <a:pt x="88" y="43003"/>
                  </a:lnTo>
                  <a:lnTo>
                    <a:pt x="44" y="43047"/>
                  </a:lnTo>
                  <a:lnTo>
                    <a:pt x="0" y="43135"/>
                  </a:lnTo>
                  <a:lnTo>
                    <a:pt x="0" y="43179"/>
                  </a:lnTo>
                  <a:lnTo>
                    <a:pt x="0" y="43267"/>
                  </a:lnTo>
                  <a:lnTo>
                    <a:pt x="88" y="43311"/>
                  </a:lnTo>
                  <a:lnTo>
                    <a:pt x="176" y="43354"/>
                  </a:lnTo>
                  <a:lnTo>
                    <a:pt x="263" y="43311"/>
                  </a:lnTo>
                  <a:lnTo>
                    <a:pt x="3862" y="41204"/>
                  </a:lnTo>
                  <a:lnTo>
                    <a:pt x="5880" y="39976"/>
                  </a:lnTo>
                  <a:lnTo>
                    <a:pt x="7855" y="38528"/>
                  </a:lnTo>
                  <a:lnTo>
                    <a:pt x="10312" y="36948"/>
                  </a:lnTo>
                  <a:lnTo>
                    <a:pt x="12374" y="35807"/>
                  </a:lnTo>
                  <a:lnTo>
                    <a:pt x="20229" y="30717"/>
                  </a:lnTo>
                  <a:lnTo>
                    <a:pt x="22028" y="29444"/>
                  </a:lnTo>
                  <a:lnTo>
                    <a:pt x="23696" y="28084"/>
                  </a:lnTo>
                  <a:lnTo>
                    <a:pt x="25451" y="26461"/>
                  </a:lnTo>
                  <a:lnTo>
                    <a:pt x="26723" y="25232"/>
                  </a:lnTo>
                  <a:lnTo>
                    <a:pt x="26767" y="25232"/>
                  </a:lnTo>
                  <a:lnTo>
                    <a:pt x="28259" y="23433"/>
                  </a:lnTo>
                  <a:lnTo>
                    <a:pt x="28303" y="23433"/>
                  </a:lnTo>
                  <a:lnTo>
                    <a:pt x="29707" y="21283"/>
                  </a:lnTo>
                  <a:lnTo>
                    <a:pt x="31068" y="19352"/>
                  </a:lnTo>
                  <a:lnTo>
                    <a:pt x="32296" y="17421"/>
                  </a:lnTo>
                  <a:lnTo>
                    <a:pt x="34359" y="13823"/>
                  </a:lnTo>
                  <a:lnTo>
                    <a:pt x="35587" y="11585"/>
                  </a:lnTo>
                  <a:lnTo>
                    <a:pt x="36640" y="9742"/>
                  </a:lnTo>
                  <a:lnTo>
                    <a:pt x="37474" y="8206"/>
                  </a:lnTo>
                  <a:lnTo>
                    <a:pt x="37518" y="8206"/>
                  </a:lnTo>
                  <a:lnTo>
                    <a:pt x="39229" y="3555"/>
                  </a:lnTo>
                  <a:lnTo>
                    <a:pt x="40458" y="264"/>
                  </a:lnTo>
                  <a:lnTo>
                    <a:pt x="40502" y="176"/>
                  </a:lnTo>
                  <a:lnTo>
                    <a:pt x="40458" y="132"/>
                  </a:lnTo>
                  <a:lnTo>
                    <a:pt x="40414" y="88"/>
                  </a:lnTo>
                  <a:lnTo>
                    <a:pt x="40370" y="45"/>
                  </a:lnTo>
                  <a:lnTo>
                    <a:pt x="40282" y="1"/>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1" name="Google Shape;5081;p91"/>
            <p:cNvSpPr/>
            <p:nvPr/>
          </p:nvSpPr>
          <p:spPr>
            <a:xfrm>
              <a:off x="2027350" y="1430825"/>
              <a:ext cx="1003775" cy="1048775"/>
            </a:xfrm>
            <a:custGeom>
              <a:rect b="b" l="l" r="r" t="t"/>
              <a:pathLst>
                <a:path extrusionOk="0" h="41951" w="40151">
                  <a:moveTo>
                    <a:pt x="39975" y="1"/>
                  </a:moveTo>
                  <a:lnTo>
                    <a:pt x="39931" y="45"/>
                  </a:lnTo>
                  <a:lnTo>
                    <a:pt x="39844" y="88"/>
                  </a:lnTo>
                  <a:lnTo>
                    <a:pt x="39800" y="132"/>
                  </a:lnTo>
                  <a:lnTo>
                    <a:pt x="38571" y="3511"/>
                  </a:lnTo>
                  <a:lnTo>
                    <a:pt x="37255" y="6978"/>
                  </a:lnTo>
                  <a:lnTo>
                    <a:pt x="35192" y="10664"/>
                  </a:lnTo>
                  <a:lnTo>
                    <a:pt x="33042" y="14569"/>
                  </a:lnTo>
                  <a:lnTo>
                    <a:pt x="32823" y="14920"/>
                  </a:lnTo>
                  <a:lnTo>
                    <a:pt x="30980" y="17860"/>
                  </a:lnTo>
                  <a:lnTo>
                    <a:pt x="30058" y="19308"/>
                  </a:lnTo>
                  <a:lnTo>
                    <a:pt x="29049" y="20712"/>
                  </a:lnTo>
                  <a:lnTo>
                    <a:pt x="28040" y="22029"/>
                  </a:lnTo>
                  <a:lnTo>
                    <a:pt x="26943" y="23345"/>
                  </a:lnTo>
                  <a:lnTo>
                    <a:pt x="26328" y="23959"/>
                  </a:lnTo>
                  <a:lnTo>
                    <a:pt x="25714" y="24574"/>
                  </a:lnTo>
                  <a:lnTo>
                    <a:pt x="25100" y="25188"/>
                  </a:lnTo>
                  <a:lnTo>
                    <a:pt x="24442" y="25758"/>
                  </a:lnTo>
                  <a:lnTo>
                    <a:pt x="22467" y="27470"/>
                  </a:lnTo>
                  <a:lnTo>
                    <a:pt x="20492" y="28874"/>
                  </a:lnTo>
                  <a:lnTo>
                    <a:pt x="13823" y="33306"/>
                  </a:lnTo>
                  <a:lnTo>
                    <a:pt x="12023" y="34271"/>
                  </a:lnTo>
                  <a:lnTo>
                    <a:pt x="10005" y="35456"/>
                  </a:lnTo>
                  <a:lnTo>
                    <a:pt x="6143" y="38045"/>
                  </a:lnTo>
                  <a:lnTo>
                    <a:pt x="3949" y="39405"/>
                  </a:lnTo>
                  <a:lnTo>
                    <a:pt x="88" y="41599"/>
                  </a:lnTo>
                  <a:lnTo>
                    <a:pt x="44" y="41643"/>
                  </a:lnTo>
                  <a:lnTo>
                    <a:pt x="0" y="41731"/>
                  </a:lnTo>
                  <a:lnTo>
                    <a:pt x="0" y="41775"/>
                  </a:lnTo>
                  <a:lnTo>
                    <a:pt x="0" y="41862"/>
                  </a:lnTo>
                  <a:lnTo>
                    <a:pt x="88" y="41906"/>
                  </a:lnTo>
                  <a:lnTo>
                    <a:pt x="176" y="41950"/>
                  </a:lnTo>
                  <a:lnTo>
                    <a:pt x="263" y="41906"/>
                  </a:lnTo>
                  <a:lnTo>
                    <a:pt x="4125" y="39712"/>
                  </a:lnTo>
                  <a:lnTo>
                    <a:pt x="6319" y="38352"/>
                  </a:lnTo>
                  <a:lnTo>
                    <a:pt x="10180" y="35763"/>
                  </a:lnTo>
                  <a:lnTo>
                    <a:pt x="12199" y="34578"/>
                  </a:lnTo>
                  <a:lnTo>
                    <a:pt x="13998" y="33569"/>
                  </a:lnTo>
                  <a:lnTo>
                    <a:pt x="20668" y="29181"/>
                  </a:lnTo>
                  <a:lnTo>
                    <a:pt x="22686" y="27733"/>
                  </a:lnTo>
                  <a:lnTo>
                    <a:pt x="24661" y="26022"/>
                  </a:lnTo>
                  <a:lnTo>
                    <a:pt x="25319" y="25451"/>
                  </a:lnTo>
                  <a:lnTo>
                    <a:pt x="25977" y="24837"/>
                  </a:lnTo>
                  <a:lnTo>
                    <a:pt x="26592" y="24223"/>
                  </a:lnTo>
                  <a:lnTo>
                    <a:pt x="27162" y="23564"/>
                  </a:lnTo>
                  <a:lnTo>
                    <a:pt x="28303" y="22292"/>
                  </a:lnTo>
                  <a:lnTo>
                    <a:pt x="29312" y="20932"/>
                  </a:lnTo>
                  <a:lnTo>
                    <a:pt x="30322" y="19527"/>
                  </a:lnTo>
                  <a:lnTo>
                    <a:pt x="31287" y="18079"/>
                  </a:lnTo>
                  <a:lnTo>
                    <a:pt x="33130" y="15095"/>
                  </a:lnTo>
                  <a:lnTo>
                    <a:pt x="33349" y="14744"/>
                  </a:lnTo>
                  <a:lnTo>
                    <a:pt x="35499" y="10795"/>
                  </a:lnTo>
                  <a:lnTo>
                    <a:pt x="37562" y="7153"/>
                  </a:lnTo>
                  <a:lnTo>
                    <a:pt x="37562" y="7109"/>
                  </a:lnTo>
                  <a:lnTo>
                    <a:pt x="38922" y="3643"/>
                  </a:lnTo>
                  <a:lnTo>
                    <a:pt x="40151" y="264"/>
                  </a:lnTo>
                  <a:lnTo>
                    <a:pt x="40151" y="176"/>
                  </a:lnTo>
                  <a:lnTo>
                    <a:pt x="40151" y="132"/>
                  </a:lnTo>
                  <a:lnTo>
                    <a:pt x="40107" y="45"/>
                  </a:lnTo>
                  <a:lnTo>
                    <a:pt x="40063" y="45"/>
                  </a:lnTo>
                  <a:lnTo>
                    <a:pt x="39975" y="1"/>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2" name="Google Shape;5082;p91"/>
            <p:cNvSpPr/>
            <p:nvPr/>
          </p:nvSpPr>
          <p:spPr>
            <a:xfrm>
              <a:off x="1999925" y="1430825"/>
              <a:ext cx="998300" cy="1023525"/>
            </a:xfrm>
            <a:custGeom>
              <a:rect b="b" l="l" r="r" t="t"/>
              <a:pathLst>
                <a:path extrusionOk="0" h="40941" w="39932">
                  <a:moveTo>
                    <a:pt x="39756" y="1"/>
                  </a:moveTo>
                  <a:lnTo>
                    <a:pt x="39712" y="45"/>
                  </a:lnTo>
                  <a:lnTo>
                    <a:pt x="39624" y="88"/>
                  </a:lnTo>
                  <a:lnTo>
                    <a:pt x="39624" y="132"/>
                  </a:lnTo>
                  <a:lnTo>
                    <a:pt x="38703" y="2677"/>
                  </a:lnTo>
                  <a:lnTo>
                    <a:pt x="37606" y="5749"/>
                  </a:lnTo>
                  <a:lnTo>
                    <a:pt x="35938" y="8864"/>
                  </a:lnTo>
                  <a:lnTo>
                    <a:pt x="34578" y="11234"/>
                  </a:lnTo>
                  <a:lnTo>
                    <a:pt x="32954" y="14174"/>
                  </a:lnTo>
                  <a:lnTo>
                    <a:pt x="31638" y="16324"/>
                  </a:lnTo>
                  <a:lnTo>
                    <a:pt x="28435" y="20932"/>
                  </a:lnTo>
                  <a:lnTo>
                    <a:pt x="27338" y="22204"/>
                  </a:lnTo>
                  <a:lnTo>
                    <a:pt x="25582" y="23828"/>
                  </a:lnTo>
                  <a:lnTo>
                    <a:pt x="23564" y="25715"/>
                  </a:lnTo>
                  <a:lnTo>
                    <a:pt x="21677" y="27250"/>
                  </a:lnTo>
                  <a:lnTo>
                    <a:pt x="20317" y="28172"/>
                  </a:lnTo>
                  <a:lnTo>
                    <a:pt x="18957" y="29093"/>
                  </a:lnTo>
                  <a:lnTo>
                    <a:pt x="16236" y="30849"/>
                  </a:lnTo>
                  <a:lnTo>
                    <a:pt x="13471" y="32560"/>
                  </a:lnTo>
                  <a:lnTo>
                    <a:pt x="10707" y="34227"/>
                  </a:lnTo>
                  <a:lnTo>
                    <a:pt x="7504" y="36158"/>
                  </a:lnTo>
                  <a:lnTo>
                    <a:pt x="4300" y="38177"/>
                  </a:lnTo>
                  <a:lnTo>
                    <a:pt x="2414" y="39274"/>
                  </a:lnTo>
                  <a:lnTo>
                    <a:pt x="88" y="40634"/>
                  </a:lnTo>
                  <a:lnTo>
                    <a:pt x="44" y="40678"/>
                  </a:lnTo>
                  <a:lnTo>
                    <a:pt x="0" y="40722"/>
                  </a:lnTo>
                  <a:lnTo>
                    <a:pt x="0" y="40809"/>
                  </a:lnTo>
                  <a:lnTo>
                    <a:pt x="0" y="40853"/>
                  </a:lnTo>
                  <a:lnTo>
                    <a:pt x="88" y="40941"/>
                  </a:lnTo>
                  <a:lnTo>
                    <a:pt x="263" y="40941"/>
                  </a:lnTo>
                  <a:lnTo>
                    <a:pt x="2589" y="39581"/>
                  </a:lnTo>
                  <a:lnTo>
                    <a:pt x="4476" y="38440"/>
                  </a:lnTo>
                  <a:lnTo>
                    <a:pt x="7679" y="36465"/>
                  </a:lnTo>
                  <a:lnTo>
                    <a:pt x="10883" y="34534"/>
                  </a:lnTo>
                  <a:lnTo>
                    <a:pt x="13647" y="32867"/>
                  </a:lnTo>
                  <a:lnTo>
                    <a:pt x="16411" y="31156"/>
                  </a:lnTo>
                  <a:lnTo>
                    <a:pt x="19176" y="29357"/>
                  </a:lnTo>
                  <a:lnTo>
                    <a:pt x="20536" y="28479"/>
                  </a:lnTo>
                  <a:lnTo>
                    <a:pt x="21853" y="27514"/>
                  </a:lnTo>
                  <a:lnTo>
                    <a:pt x="23783" y="25978"/>
                  </a:lnTo>
                  <a:lnTo>
                    <a:pt x="25846" y="24091"/>
                  </a:lnTo>
                  <a:lnTo>
                    <a:pt x="27601" y="22423"/>
                  </a:lnTo>
                  <a:lnTo>
                    <a:pt x="28698" y="21151"/>
                  </a:lnTo>
                  <a:lnTo>
                    <a:pt x="31945" y="16544"/>
                  </a:lnTo>
                  <a:lnTo>
                    <a:pt x="33262" y="14350"/>
                  </a:lnTo>
                  <a:lnTo>
                    <a:pt x="34885" y="11410"/>
                  </a:lnTo>
                  <a:lnTo>
                    <a:pt x="36245" y="9040"/>
                  </a:lnTo>
                  <a:lnTo>
                    <a:pt x="37957" y="5924"/>
                  </a:lnTo>
                  <a:lnTo>
                    <a:pt x="37957" y="5881"/>
                  </a:lnTo>
                  <a:lnTo>
                    <a:pt x="39054" y="2809"/>
                  </a:lnTo>
                  <a:lnTo>
                    <a:pt x="39931" y="264"/>
                  </a:lnTo>
                  <a:lnTo>
                    <a:pt x="39931" y="176"/>
                  </a:lnTo>
                  <a:lnTo>
                    <a:pt x="39931" y="88"/>
                  </a:lnTo>
                  <a:lnTo>
                    <a:pt x="39888" y="45"/>
                  </a:lnTo>
                  <a:lnTo>
                    <a:pt x="39844" y="1"/>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3" name="Google Shape;5083;p91"/>
            <p:cNvSpPr/>
            <p:nvPr/>
          </p:nvSpPr>
          <p:spPr>
            <a:xfrm>
              <a:off x="1972500" y="1430825"/>
              <a:ext cx="995000" cy="999400"/>
            </a:xfrm>
            <a:custGeom>
              <a:rect b="b" l="l" r="r" t="t"/>
              <a:pathLst>
                <a:path extrusionOk="0" h="39976" w="39800">
                  <a:moveTo>
                    <a:pt x="39536" y="1"/>
                  </a:moveTo>
                  <a:lnTo>
                    <a:pt x="39493" y="45"/>
                  </a:lnTo>
                  <a:lnTo>
                    <a:pt x="39449" y="132"/>
                  </a:lnTo>
                  <a:lnTo>
                    <a:pt x="38571" y="2677"/>
                  </a:lnTo>
                  <a:lnTo>
                    <a:pt x="37781" y="4959"/>
                  </a:lnTo>
                  <a:lnTo>
                    <a:pt x="36772" y="6890"/>
                  </a:lnTo>
                  <a:lnTo>
                    <a:pt x="34578" y="10795"/>
                  </a:lnTo>
                  <a:lnTo>
                    <a:pt x="33349" y="12945"/>
                  </a:lnTo>
                  <a:lnTo>
                    <a:pt x="31901" y="15359"/>
                  </a:lnTo>
                  <a:lnTo>
                    <a:pt x="30322" y="17641"/>
                  </a:lnTo>
                  <a:lnTo>
                    <a:pt x="27952" y="20800"/>
                  </a:lnTo>
                  <a:lnTo>
                    <a:pt x="26109" y="22555"/>
                  </a:lnTo>
                  <a:lnTo>
                    <a:pt x="23871" y="24661"/>
                  </a:lnTo>
                  <a:lnTo>
                    <a:pt x="21765" y="26373"/>
                  </a:lnTo>
                  <a:lnTo>
                    <a:pt x="19966" y="27645"/>
                  </a:lnTo>
                  <a:lnTo>
                    <a:pt x="17640" y="29137"/>
                  </a:lnTo>
                  <a:lnTo>
                    <a:pt x="13384" y="31770"/>
                  </a:lnTo>
                  <a:lnTo>
                    <a:pt x="11804" y="32648"/>
                  </a:lnTo>
                  <a:lnTo>
                    <a:pt x="7723" y="35149"/>
                  </a:lnTo>
                  <a:lnTo>
                    <a:pt x="3642" y="37562"/>
                  </a:lnTo>
                  <a:lnTo>
                    <a:pt x="88" y="39668"/>
                  </a:lnTo>
                  <a:lnTo>
                    <a:pt x="44" y="39712"/>
                  </a:lnTo>
                  <a:lnTo>
                    <a:pt x="0" y="39756"/>
                  </a:lnTo>
                  <a:lnTo>
                    <a:pt x="0" y="39844"/>
                  </a:lnTo>
                  <a:lnTo>
                    <a:pt x="0" y="39888"/>
                  </a:lnTo>
                  <a:lnTo>
                    <a:pt x="88" y="39976"/>
                  </a:lnTo>
                  <a:lnTo>
                    <a:pt x="263" y="39976"/>
                  </a:lnTo>
                  <a:lnTo>
                    <a:pt x="3818" y="37869"/>
                  </a:lnTo>
                  <a:lnTo>
                    <a:pt x="7899" y="35456"/>
                  </a:lnTo>
                  <a:lnTo>
                    <a:pt x="11980" y="32955"/>
                  </a:lnTo>
                  <a:lnTo>
                    <a:pt x="13559" y="32077"/>
                  </a:lnTo>
                  <a:lnTo>
                    <a:pt x="17816" y="29444"/>
                  </a:lnTo>
                  <a:lnTo>
                    <a:pt x="20141" y="27909"/>
                  </a:lnTo>
                  <a:lnTo>
                    <a:pt x="21984" y="26680"/>
                  </a:lnTo>
                  <a:lnTo>
                    <a:pt x="24091" y="24925"/>
                  </a:lnTo>
                  <a:lnTo>
                    <a:pt x="26328" y="22818"/>
                  </a:lnTo>
                  <a:lnTo>
                    <a:pt x="28171" y="21063"/>
                  </a:lnTo>
                  <a:lnTo>
                    <a:pt x="28215" y="21019"/>
                  </a:lnTo>
                  <a:lnTo>
                    <a:pt x="30585" y="17860"/>
                  </a:lnTo>
                  <a:lnTo>
                    <a:pt x="32208" y="15578"/>
                  </a:lnTo>
                  <a:lnTo>
                    <a:pt x="33656" y="13121"/>
                  </a:lnTo>
                  <a:lnTo>
                    <a:pt x="34885" y="10971"/>
                  </a:lnTo>
                  <a:lnTo>
                    <a:pt x="37079" y="7065"/>
                  </a:lnTo>
                  <a:lnTo>
                    <a:pt x="38088" y="5091"/>
                  </a:lnTo>
                  <a:lnTo>
                    <a:pt x="38878" y="2765"/>
                  </a:lnTo>
                  <a:lnTo>
                    <a:pt x="39756" y="220"/>
                  </a:lnTo>
                  <a:lnTo>
                    <a:pt x="39800" y="176"/>
                  </a:lnTo>
                  <a:lnTo>
                    <a:pt x="39756" y="88"/>
                  </a:lnTo>
                  <a:lnTo>
                    <a:pt x="39712" y="45"/>
                  </a:lnTo>
                  <a:lnTo>
                    <a:pt x="39668" y="1"/>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4" name="Google Shape;5084;p91"/>
            <p:cNvSpPr/>
            <p:nvPr/>
          </p:nvSpPr>
          <p:spPr>
            <a:xfrm>
              <a:off x="1917650" y="1488975"/>
              <a:ext cx="967575" cy="891875"/>
            </a:xfrm>
            <a:custGeom>
              <a:rect b="b" l="l" r="r" t="t"/>
              <a:pathLst>
                <a:path extrusionOk="0" h="35675" w="38703">
                  <a:moveTo>
                    <a:pt x="38483" y="0"/>
                  </a:moveTo>
                  <a:lnTo>
                    <a:pt x="38396" y="44"/>
                  </a:lnTo>
                  <a:lnTo>
                    <a:pt x="38352" y="132"/>
                  </a:lnTo>
                  <a:lnTo>
                    <a:pt x="37562" y="2107"/>
                  </a:lnTo>
                  <a:lnTo>
                    <a:pt x="36333" y="4344"/>
                  </a:lnTo>
                  <a:lnTo>
                    <a:pt x="34929" y="6977"/>
                  </a:lnTo>
                  <a:lnTo>
                    <a:pt x="33788" y="8864"/>
                  </a:lnTo>
                  <a:lnTo>
                    <a:pt x="32647" y="10751"/>
                  </a:lnTo>
                  <a:lnTo>
                    <a:pt x="31243" y="12769"/>
                  </a:lnTo>
                  <a:lnTo>
                    <a:pt x="29707" y="14700"/>
                  </a:lnTo>
                  <a:lnTo>
                    <a:pt x="28171" y="16499"/>
                  </a:lnTo>
                  <a:lnTo>
                    <a:pt x="27206" y="17552"/>
                  </a:lnTo>
                  <a:lnTo>
                    <a:pt x="26197" y="18606"/>
                  </a:lnTo>
                  <a:lnTo>
                    <a:pt x="25188" y="19571"/>
                  </a:lnTo>
                  <a:lnTo>
                    <a:pt x="24134" y="20492"/>
                  </a:lnTo>
                  <a:lnTo>
                    <a:pt x="23037" y="21370"/>
                  </a:lnTo>
                  <a:lnTo>
                    <a:pt x="21940" y="22248"/>
                  </a:lnTo>
                  <a:lnTo>
                    <a:pt x="20799" y="23081"/>
                  </a:lnTo>
                  <a:lnTo>
                    <a:pt x="19659" y="23871"/>
                  </a:lnTo>
                  <a:lnTo>
                    <a:pt x="18474" y="24661"/>
                  </a:lnTo>
                  <a:lnTo>
                    <a:pt x="17289" y="25407"/>
                  </a:lnTo>
                  <a:lnTo>
                    <a:pt x="14876" y="26899"/>
                  </a:lnTo>
                  <a:lnTo>
                    <a:pt x="12462" y="28303"/>
                  </a:lnTo>
                  <a:lnTo>
                    <a:pt x="10005" y="29663"/>
                  </a:lnTo>
                  <a:lnTo>
                    <a:pt x="7679" y="30980"/>
                  </a:lnTo>
                  <a:lnTo>
                    <a:pt x="5354" y="32296"/>
                  </a:lnTo>
                  <a:lnTo>
                    <a:pt x="3028" y="33613"/>
                  </a:lnTo>
                  <a:lnTo>
                    <a:pt x="88" y="35368"/>
                  </a:lnTo>
                  <a:lnTo>
                    <a:pt x="44" y="35412"/>
                  </a:lnTo>
                  <a:lnTo>
                    <a:pt x="0" y="35456"/>
                  </a:lnTo>
                  <a:lnTo>
                    <a:pt x="0" y="35543"/>
                  </a:lnTo>
                  <a:lnTo>
                    <a:pt x="44" y="35587"/>
                  </a:lnTo>
                  <a:lnTo>
                    <a:pt x="88" y="35675"/>
                  </a:lnTo>
                  <a:lnTo>
                    <a:pt x="263" y="35675"/>
                  </a:lnTo>
                  <a:lnTo>
                    <a:pt x="3203" y="33920"/>
                  </a:lnTo>
                  <a:lnTo>
                    <a:pt x="5529" y="32603"/>
                  </a:lnTo>
                  <a:lnTo>
                    <a:pt x="7855" y="31287"/>
                  </a:lnTo>
                  <a:lnTo>
                    <a:pt x="10180" y="29971"/>
                  </a:lnTo>
                  <a:lnTo>
                    <a:pt x="12638" y="28566"/>
                  </a:lnTo>
                  <a:lnTo>
                    <a:pt x="15095" y="27162"/>
                  </a:lnTo>
                  <a:lnTo>
                    <a:pt x="17508" y="25714"/>
                  </a:lnTo>
                  <a:lnTo>
                    <a:pt x="18693" y="24968"/>
                  </a:lnTo>
                  <a:lnTo>
                    <a:pt x="19878" y="24178"/>
                  </a:lnTo>
                  <a:lnTo>
                    <a:pt x="21019" y="23345"/>
                  </a:lnTo>
                  <a:lnTo>
                    <a:pt x="22160" y="22511"/>
                  </a:lnTo>
                  <a:lnTo>
                    <a:pt x="23301" y="21633"/>
                  </a:lnTo>
                  <a:lnTo>
                    <a:pt x="24398" y="20756"/>
                  </a:lnTo>
                  <a:lnTo>
                    <a:pt x="25451" y="19790"/>
                  </a:lnTo>
                  <a:lnTo>
                    <a:pt x="26460" y="18825"/>
                  </a:lnTo>
                  <a:lnTo>
                    <a:pt x="27469" y="17816"/>
                  </a:lnTo>
                  <a:lnTo>
                    <a:pt x="28435" y="16763"/>
                  </a:lnTo>
                  <a:lnTo>
                    <a:pt x="29970" y="14920"/>
                  </a:lnTo>
                  <a:lnTo>
                    <a:pt x="31550" y="12989"/>
                  </a:lnTo>
                  <a:lnTo>
                    <a:pt x="32954" y="10927"/>
                  </a:lnTo>
                  <a:lnTo>
                    <a:pt x="34095" y="9040"/>
                  </a:lnTo>
                  <a:lnTo>
                    <a:pt x="35236" y="7153"/>
                  </a:lnTo>
                  <a:lnTo>
                    <a:pt x="36640" y="4520"/>
                  </a:lnTo>
                  <a:lnTo>
                    <a:pt x="37869" y="2282"/>
                  </a:lnTo>
                  <a:lnTo>
                    <a:pt x="38703" y="264"/>
                  </a:lnTo>
                  <a:lnTo>
                    <a:pt x="38703" y="176"/>
                  </a:lnTo>
                  <a:lnTo>
                    <a:pt x="38703" y="88"/>
                  </a:lnTo>
                  <a:lnTo>
                    <a:pt x="38659" y="44"/>
                  </a:lnTo>
                  <a:lnTo>
                    <a:pt x="38615" y="0"/>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5" name="Google Shape;5085;p91"/>
            <p:cNvSpPr/>
            <p:nvPr/>
          </p:nvSpPr>
          <p:spPr>
            <a:xfrm>
              <a:off x="1893500" y="1524075"/>
              <a:ext cx="943450" cy="835950"/>
            </a:xfrm>
            <a:custGeom>
              <a:rect b="b" l="l" r="r" t="t"/>
              <a:pathLst>
                <a:path extrusionOk="0" h="33438" w="37738">
                  <a:moveTo>
                    <a:pt x="37519" y="0"/>
                  </a:moveTo>
                  <a:lnTo>
                    <a:pt x="37431" y="44"/>
                  </a:lnTo>
                  <a:lnTo>
                    <a:pt x="37387" y="88"/>
                  </a:lnTo>
                  <a:lnTo>
                    <a:pt x="36114" y="2502"/>
                  </a:lnTo>
                  <a:lnTo>
                    <a:pt x="34842" y="4915"/>
                  </a:lnTo>
                  <a:lnTo>
                    <a:pt x="33569" y="7065"/>
                  </a:lnTo>
                  <a:lnTo>
                    <a:pt x="32472" y="8864"/>
                  </a:lnTo>
                  <a:lnTo>
                    <a:pt x="31156" y="10751"/>
                  </a:lnTo>
                  <a:lnTo>
                    <a:pt x="29752" y="12550"/>
                  </a:lnTo>
                  <a:lnTo>
                    <a:pt x="27602" y="14920"/>
                  </a:lnTo>
                  <a:lnTo>
                    <a:pt x="26505" y="16061"/>
                  </a:lnTo>
                  <a:lnTo>
                    <a:pt x="25364" y="17158"/>
                  </a:lnTo>
                  <a:lnTo>
                    <a:pt x="24179" y="18211"/>
                  </a:lnTo>
                  <a:lnTo>
                    <a:pt x="22950" y="19264"/>
                  </a:lnTo>
                  <a:lnTo>
                    <a:pt x="21722" y="20229"/>
                  </a:lnTo>
                  <a:lnTo>
                    <a:pt x="20449" y="21151"/>
                  </a:lnTo>
                  <a:lnTo>
                    <a:pt x="19177" y="22072"/>
                  </a:lnTo>
                  <a:lnTo>
                    <a:pt x="17860" y="22950"/>
                  </a:lnTo>
                  <a:lnTo>
                    <a:pt x="16500" y="23827"/>
                  </a:lnTo>
                  <a:lnTo>
                    <a:pt x="15140" y="24617"/>
                  </a:lnTo>
                  <a:lnTo>
                    <a:pt x="12419" y="26241"/>
                  </a:lnTo>
                  <a:lnTo>
                    <a:pt x="9654" y="27777"/>
                  </a:lnTo>
                  <a:lnTo>
                    <a:pt x="6890" y="29313"/>
                  </a:lnTo>
                  <a:lnTo>
                    <a:pt x="5223" y="30234"/>
                  </a:lnTo>
                  <a:lnTo>
                    <a:pt x="2853" y="31463"/>
                  </a:lnTo>
                  <a:lnTo>
                    <a:pt x="88" y="33130"/>
                  </a:lnTo>
                  <a:lnTo>
                    <a:pt x="45" y="33174"/>
                  </a:lnTo>
                  <a:lnTo>
                    <a:pt x="1" y="33218"/>
                  </a:lnTo>
                  <a:lnTo>
                    <a:pt x="1" y="33306"/>
                  </a:lnTo>
                  <a:lnTo>
                    <a:pt x="45" y="33350"/>
                  </a:lnTo>
                  <a:lnTo>
                    <a:pt x="88" y="33437"/>
                  </a:lnTo>
                  <a:lnTo>
                    <a:pt x="176" y="33437"/>
                  </a:lnTo>
                  <a:lnTo>
                    <a:pt x="264" y="33393"/>
                  </a:lnTo>
                  <a:lnTo>
                    <a:pt x="3028" y="31726"/>
                  </a:lnTo>
                  <a:lnTo>
                    <a:pt x="5354" y="30541"/>
                  </a:lnTo>
                  <a:lnTo>
                    <a:pt x="7065" y="29620"/>
                  </a:lnTo>
                  <a:lnTo>
                    <a:pt x="9830" y="28084"/>
                  </a:lnTo>
                  <a:lnTo>
                    <a:pt x="12594" y="26548"/>
                  </a:lnTo>
                  <a:lnTo>
                    <a:pt x="15359" y="24924"/>
                  </a:lnTo>
                  <a:lnTo>
                    <a:pt x="16719" y="24091"/>
                  </a:lnTo>
                  <a:lnTo>
                    <a:pt x="18036" y="23257"/>
                  </a:lnTo>
                  <a:lnTo>
                    <a:pt x="19352" y="22336"/>
                  </a:lnTo>
                  <a:lnTo>
                    <a:pt x="20668" y="21458"/>
                  </a:lnTo>
                  <a:lnTo>
                    <a:pt x="21941" y="20493"/>
                  </a:lnTo>
                  <a:lnTo>
                    <a:pt x="23214" y="19527"/>
                  </a:lnTo>
                  <a:lnTo>
                    <a:pt x="24398" y="18474"/>
                  </a:lnTo>
                  <a:lnTo>
                    <a:pt x="25583" y="17421"/>
                  </a:lnTo>
                  <a:lnTo>
                    <a:pt x="26768" y="16324"/>
                  </a:lnTo>
                  <a:lnTo>
                    <a:pt x="27865" y="15183"/>
                  </a:lnTo>
                  <a:lnTo>
                    <a:pt x="30015" y="12770"/>
                  </a:lnTo>
                  <a:lnTo>
                    <a:pt x="31463" y="10971"/>
                  </a:lnTo>
                  <a:lnTo>
                    <a:pt x="32779" y="9084"/>
                  </a:lnTo>
                  <a:lnTo>
                    <a:pt x="33876" y="7241"/>
                  </a:lnTo>
                  <a:lnTo>
                    <a:pt x="35105" y="5047"/>
                  </a:lnTo>
                  <a:lnTo>
                    <a:pt x="36465" y="2633"/>
                  </a:lnTo>
                  <a:lnTo>
                    <a:pt x="37694" y="264"/>
                  </a:lnTo>
                  <a:lnTo>
                    <a:pt x="37738" y="176"/>
                  </a:lnTo>
                  <a:lnTo>
                    <a:pt x="37738" y="132"/>
                  </a:lnTo>
                  <a:lnTo>
                    <a:pt x="37694" y="44"/>
                  </a:lnTo>
                  <a:lnTo>
                    <a:pt x="37650" y="0"/>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6" name="Google Shape;5086;p91"/>
            <p:cNvSpPr/>
            <p:nvPr/>
          </p:nvSpPr>
          <p:spPr>
            <a:xfrm>
              <a:off x="1870475" y="1528450"/>
              <a:ext cx="929200" cy="809625"/>
            </a:xfrm>
            <a:custGeom>
              <a:rect b="b" l="l" r="r" t="t"/>
              <a:pathLst>
                <a:path extrusionOk="0" h="32385" w="37168">
                  <a:moveTo>
                    <a:pt x="36948" y="1"/>
                  </a:moveTo>
                  <a:lnTo>
                    <a:pt x="36860" y="45"/>
                  </a:lnTo>
                  <a:lnTo>
                    <a:pt x="36816" y="89"/>
                  </a:lnTo>
                  <a:lnTo>
                    <a:pt x="36202" y="1274"/>
                  </a:lnTo>
                  <a:lnTo>
                    <a:pt x="35236" y="3029"/>
                  </a:lnTo>
                  <a:lnTo>
                    <a:pt x="34271" y="4784"/>
                  </a:lnTo>
                  <a:lnTo>
                    <a:pt x="33306" y="6495"/>
                  </a:lnTo>
                  <a:lnTo>
                    <a:pt x="32296" y="8119"/>
                  </a:lnTo>
                  <a:lnTo>
                    <a:pt x="31155" y="9742"/>
                  </a:lnTo>
                  <a:lnTo>
                    <a:pt x="30585" y="10532"/>
                  </a:lnTo>
                  <a:lnTo>
                    <a:pt x="29971" y="11322"/>
                  </a:lnTo>
                  <a:lnTo>
                    <a:pt x="29312" y="12112"/>
                  </a:lnTo>
                  <a:lnTo>
                    <a:pt x="28654" y="12902"/>
                  </a:lnTo>
                  <a:lnTo>
                    <a:pt x="27908" y="13692"/>
                  </a:lnTo>
                  <a:lnTo>
                    <a:pt x="27162" y="14482"/>
                  </a:lnTo>
                  <a:lnTo>
                    <a:pt x="25232" y="16324"/>
                  </a:lnTo>
                  <a:lnTo>
                    <a:pt x="23257" y="17948"/>
                  </a:lnTo>
                  <a:lnTo>
                    <a:pt x="21282" y="19396"/>
                  </a:lnTo>
                  <a:lnTo>
                    <a:pt x="19088" y="21195"/>
                  </a:lnTo>
                  <a:lnTo>
                    <a:pt x="16587" y="22907"/>
                  </a:lnTo>
                  <a:lnTo>
                    <a:pt x="12111" y="25539"/>
                  </a:lnTo>
                  <a:lnTo>
                    <a:pt x="9303" y="27075"/>
                  </a:lnTo>
                  <a:lnTo>
                    <a:pt x="7241" y="28172"/>
                  </a:lnTo>
                  <a:lnTo>
                    <a:pt x="3291" y="30147"/>
                  </a:lnTo>
                  <a:lnTo>
                    <a:pt x="88" y="32078"/>
                  </a:lnTo>
                  <a:lnTo>
                    <a:pt x="44" y="32121"/>
                  </a:lnTo>
                  <a:lnTo>
                    <a:pt x="0" y="32165"/>
                  </a:lnTo>
                  <a:lnTo>
                    <a:pt x="0" y="32253"/>
                  </a:lnTo>
                  <a:lnTo>
                    <a:pt x="0" y="32297"/>
                  </a:lnTo>
                  <a:lnTo>
                    <a:pt x="88" y="32385"/>
                  </a:lnTo>
                  <a:lnTo>
                    <a:pt x="264" y="32385"/>
                  </a:lnTo>
                  <a:lnTo>
                    <a:pt x="3467" y="30454"/>
                  </a:lnTo>
                  <a:lnTo>
                    <a:pt x="7416" y="28479"/>
                  </a:lnTo>
                  <a:lnTo>
                    <a:pt x="9478" y="27382"/>
                  </a:lnTo>
                  <a:lnTo>
                    <a:pt x="12287" y="25847"/>
                  </a:lnTo>
                  <a:lnTo>
                    <a:pt x="16763" y="23214"/>
                  </a:lnTo>
                  <a:lnTo>
                    <a:pt x="19308" y="21502"/>
                  </a:lnTo>
                  <a:lnTo>
                    <a:pt x="21502" y="19703"/>
                  </a:lnTo>
                  <a:lnTo>
                    <a:pt x="23476" y="18211"/>
                  </a:lnTo>
                  <a:lnTo>
                    <a:pt x="25451" y="16588"/>
                  </a:lnTo>
                  <a:lnTo>
                    <a:pt x="27382" y="14745"/>
                  </a:lnTo>
                  <a:lnTo>
                    <a:pt x="28172" y="13955"/>
                  </a:lnTo>
                  <a:lnTo>
                    <a:pt x="28917" y="13165"/>
                  </a:lnTo>
                  <a:lnTo>
                    <a:pt x="29576" y="12375"/>
                  </a:lnTo>
                  <a:lnTo>
                    <a:pt x="30234" y="11542"/>
                  </a:lnTo>
                  <a:lnTo>
                    <a:pt x="30848" y="10752"/>
                  </a:lnTo>
                  <a:lnTo>
                    <a:pt x="31463" y="9962"/>
                  </a:lnTo>
                  <a:lnTo>
                    <a:pt x="32560" y="8338"/>
                  </a:lnTo>
                  <a:lnTo>
                    <a:pt x="33613" y="6671"/>
                  </a:lnTo>
                  <a:lnTo>
                    <a:pt x="34578" y="4959"/>
                  </a:lnTo>
                  <a:lnTo>
                    <a:pt x="35543" y="3204"/>
                  </a:lnTo>
                  <a:lnTo>
                    <a:pt x="36509" y="1405"/>
                  </a:lnTo>
                  <a:lnTo>
                    <a:pt x="37123" y="264"/>
                  </a:lnTo>
                  <a:lnTo>
                    <a:pt x="37167" y="177"/>
                  </a:lnTo>
                  <a:lnTo>
                    <a:pt x="37167" y="133"/>
                  </a:lnTo>
                  <a:lnTo>
                    <a:pt x="37123" y="89"/>
                  </a:lnTo>
                  <a:lnTo>
                    <a:pt x="37079" y="45"/>
                  </a:lnTo>
                  <a:lnTo>
                    <a:pt x="36992" y="1"/>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7" name="Google Shape;5087;p91"/>
            <p:cNvSpPr/>
            <p:nvPr/>
          </p:nvSpPr>
          <p:spPr>
            <a:xfrm>
              <a:off x="1846325" y="1555900"/>
              <a:ext cx="900675" cy="760250"/>
            </a:xfrm>
            <a:custGeom>
              <a:rect b="b" l="l" r="r" t="t"/>
              <a:pathLst>
                <a:path extrusionOk="0" h="30410" w="36027">
                  <a:moveTo>
                    <a:pt x="35895" y="0"/>
                  </a:moveTo>
                  <a:lnTo>
                    <a:pt x="35807" y="44"/>
                  </a:lnTo>
                  <a:lnTo>
                    <a:pt x="35763" y="44"/>
                  </a:lnTo>
                  <a:lnTo>
                    <a:pt x="35720" y="132"/>
                  </a:lnTo>
                  <a:lnTo>
                    <a:pt x="34315" y="2677"/>
                  </a:lnTo>
                  <a:lnTo>
                    <a:pt x="33350" y="4520"/>
                  </a:lnTo>
                  <a:lnTo>
                    <a:pt x="32341" y="6231"/>
                  </a:lnTo>
                  <a:lnTo>
                    <a:pt x="31814" y="7065"/>
                  </a:lnTo>
                  <a:lnTo>
                    <a:pt x="31244" y="7855"/>
                  </a:lnTo>
                  <a:lnTo>
                    <a:pt x="30673" y="8644"/>
                  </a:lnTo>
                  <a:lnTo>
                    <a:pt x="30059" y="9434"/>
                  </a:lnTo>
                  <a:lnTo>
                    <a:pt x="29401" y="10180"/>
                  </a:lnTo>
                  <a:lnTo>
                    <a:pt x="28786" y="10926"/>
                  </a:lnTo>
                  <a:lnTo>
                    <a:pt x="28084" y="11672"/>
                  </a:lnTo>
                  <a:lnTo>
                    <a:pt x="27382" y="12418"/>
                  </a:lnTo>
                  <a:lnTo>
                    <a:pt x="25890" y="13822"/>
                  </a:lnTo>
                  <a:lnTo>
                    <a:pt x="24311" y="15226"/>
                  </a:lnTo>
                  <a:lnTo>
                    <a:pt x="22643" y="16455"/>
                  </a:lnTo>
                  <a:lnTo>
                    <a:pt x="20976" y="17815"/>
                  </a:lnTo>
                  <a:lnTo>
                    <a:pt x="20361" y="18386"/>
                  </a:lnTo>
                  <a:lnTo>
                    <a:pt x="19703" y="18912"/>
                  </a:lnTo>
                  <a:lnTo>
                    <a:pt x="19045" y="19483"/>
                  </a:lnTo>
                  <a:lnTo>
                    <a:pt x="18343" y="20009"/>
                  </a:lnTo>
                  <a:lnTo>
                    <a:pt x="16851" y="21019"/>
                  </a:lnTo>
                  <a:lnTo>
                    <a:pt x="15271" y="21984"/>
                  </a:lnTo>
                  <a:lnTo>
                    <a:pt x="13648" y="22906"/>
                  </a:lnTo>
                  <a:lnTo>
                    <a:pt x="12024" y="23827"/>
                  </a:lnTo>
                  <a:lnTo>
                    <a:pt x="8821" y="25494"/>
                  </a:lnTo>
                  <a:lnTo>
                    <a:pt x="7241" y="26328"/>
                  </a:lnTo>
                  <a:lnTo>
                    <a:pt x="3380" y="28215"/>
                  </a:lnTo>
                  <a:lnTo>
                    <a:pt x="89" y="30102"/>
                  </a:lnTo>
                  <a:lnTo>
                    <a:pt x="45" y="30146"/>
                  </a:lnTo>
                  <a:lnTo>
                    <a:pt x="1" y="30190"/>
                  </a:lnTo>
                  <a:lnTo>
                    <a:pt x="1" y="30277"/>
                  </a:lnTo>
                  <a:lnTo>
                    <a:pt x="45" y="30321"/>
                  </a:lnTo>
                  <a:lnTo>
                    <a:pt x="89" y="30409"/>
                  </a:lnTo>
                  <a:lnTo>
                    <a:pt x="264" y="30409"/>
                  </a:lnTo>
                  <a:lnTo>
                    <a:pt x="3555" y="28522"/>
                  </a:lnTo>
                  <a:lnTo>
                    <a:pt x="7373" y="26635"/>
                  </a:lnTo>
                  <a:lnTo>
                    <a:pt x="8952" y="25846"/>
                  </a:lnTo>
                  <a:lnTo>
                    <a:pt x="12200" y="24134"/>
                  </a:lnTo>
                  <a:lnTo>
                    <a:pt x="13867" y="23213"/>
                  </a:lnTo>
                  <a:lnTo>
                    <a:pt x="15491" y="22291"/>
                  </a:lnTo>
                  <a:lnTo>
                    <a:pt x="17027" y="21282"/>
                  </a:lnTo>
                  <a:lnTo>
                    <a:pt x="18518" y="20273"/>
                  </a:lnTo>
                  <a:lnTo>
                    <a:pt x="19264" y="19746"/>
                  </a:lnTo>
                  <a:lnTo>
                    <a:pt x="19923" y="19176"/>
                  </a:lnTo>
                  <a:lnTo>
                    <a:pt x="20581" y="18649"/>
                  </a:lnTo>
                  <a:lnTo>
                    <a:pt x="21239" y="18079"/>
                  </a:lnTo>
                  <a:lnTo>
                    <a:pt x="22863" y="16718"/>
                  </a:lnTo>
                  <a:lnTo>
                    <a:pt x="24530" y="15490"/>
                  </a:lnTo>
                  <a:lnTo>
                    <a:pt x="26154" y="14086"/>
                  </a:lnTo>
                  <a:lnTo>
                    <a:pt x="27646" y="12638"/>
                  </a:lnTo>
                  <a:lnTo>
                    <a:pt x="28348" y="11935"/>
                  </a:lnTo>
                  <a:lnTo>
                    <a:pt x="29050" y="11189"/>
                  </a:lnTo>
                  <a:lnTo>
                    <a:pt x="29708" y="10444"/>
                  </a:lnTo>
                  <a:lnTo>
                    <a:pt x="30322" y="9654"/>
                  </a:lnTo>
                  <a:lnTo>
                    <a:pt x="30937" y="8864"/>
                  </a:lnTo>
                  <a:lnTo>
                    <a:pt x="31507" y="8074"/>
                  </a:lnTo>
                  <a:lnTo>
                    <a:pt x="32078" y="7240"/>
                  </a:lnTo>
                  <a:lnTo>
                    <a:pt x="32648" y="6407"/>
                  </a:lnTo>
                  <a:lnTo>
                    <a:pt x="33175" y="5573"/>
                  </a:lnTo>
                  <a:lnTo>
                    <a:pt x="33657" y="4695"/>
                  </a:lnTo>
                  <a:lnTo>
                    <a:pt x="34666" y="2852"/>
                  </a:lnTo>
                  <a:lnTo>
                    <a:pt x="36027" y="263"/>
                  </a:lnTo>
                  <a:lnTo>
                    <a:pt x="36027" y="219"/>
                  </a:lnTo>
                  <a:lnTo>
                    <a:pt x="36027" y="132"/>
                  </a:lnTo>
                  <a:lnTo>
                    <a:pt x="35983" y="88"/>
                  </a:lnTo>
                  <a:lnTo>
                    <a:pt x="35939" y="44"/>
                  </a:lnTo>
                  <a:lnTo>
                    <a:pt x="35895" y="0"/>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8" name="Google Shape;5088;p91"/>
            <p:cNvSpPr/>
            <p:nvPr/>
          </p:nvSpPr>
          <p:spPr>
            <a:xfrm>
              <a:off x="1799150" y="1626100"/>
              <a:ext cx="840350" cy="647250"/>
            </a:xfrm>
            <a:custGeom>
              <a:rect b="b" l="l" r="r" t="t"/>
              <a:pathLst>
                <a:path extrusionOk="0" h="25890" w="33614">
                  <a:moveTo>
                    <a:pt x="33394" y="0"/>
                  </a:moveTo>
                  <a:lnTo>
                    <a:pt x="33350" y="44"/>
                  </a:lnTo>
                  <a:lnTo>
                    <a:pt x="33306" y="88"/>
                  </a:lnTo>
                  <a:lnTo>
                    <a:pt x="31639" y="2896"/>
                  </a:lnTo>
                  <a:lnTo>
                    <a:pt x="30322" y="4783"/>
                  </a:lnTo>
                  <a:lnTo>
                    <a:pt x="28874" y="6495"/>
                  </a:lnTo>
                  <a:lnTo>
                    <a:pt x="26944" y="8425"/>
                  </a:lnTo>
                  <a:lnTo>
                    <a:pt x="25057" y="10049"/>
                  </a:lnTo>
                  <a:lnTo>
                    <a:pt x="22994" y="11673"/>
                  </a:lnTo>
                  <a:lnTo>
                    <a:pt x="20362" y="14042"/>
                  </a:lnTo>
                  <a:lnTo>
                    <a:pt x="18124" y="15973"/>
                  </a:lnTo>
                  <a:lnTo>
                    <a:pt x="16105" y="17289"/>
                  </a:lnTo>
                  <a:lnTo>
                    <a:pt x="14174" y="18430"/>
                  </a:lnTo>
                  <a:lnTo>
                    <a:pt x="12112" y="19571"/>
                  </a:lnTo>
                  <a:lnTo>
                    <a:pt x="7812" y="21721"/>
                  </a:lnTo>
                  <a:lnTo>
                    <a:pt x="5662" y="22555"/>
                  </a:lnTo>
                  <a:lnTo>
                    <a:pt x="3511" y="23608"/>
                  </a:lnTo>
                  <a:lnTo>
                    <a:pt x="89" y="25583"/>
                  </a:lnTo>
                  <a:lnTo>
                    <a:pt x="1" y="25626"/>
                  </a:lnTo>
                  <a:lnTo>
                    <a:pt x="1" y="25670"/>
                  </a:lnTo>
                  <a:lnTo>
                    <a:pt x="1" y="25758"/>
                  </a:lnTo>
                  <a:lnTo>
                    <a:pt x="1" y="25802"/>
                  </a:lnTo>
                  <a:lnTo>
                    <a:pt x="89" y="25890"/>
                  </a:lnTo>
                  <a:lnTo>
                    <a:pt x="264" y="25890"/>
                  </a:lnTo>
                  <a:lnTo>
                    <a:pt x="3687" y="23915"/>
                  </a:lnTo>
                  <a:lnTo>
                    <a:pt x="5793" y="22862"/>
                  </a:lnTo>
                  <a:lnTo>
                    <a:pt x="7943" y="22028"/>
                  </a:lnTo>
                  <a:lnTo>
                    <a:pt x="12288" y="19878"/>
                  </a:lnTo>
                  <a:lnTo>
                    <a:pt x="14350" y="18737"/>
                  </a:lnTo>
                  <a:lnTo>
                    <a:pt x="16281" y="17596"/>
                  </a:lnTo>
                  <a:lnTo>
                    <a:pt x="18299" y="16236"/>
                  </a:lnTo>
                  <a:lnTo>
                    <a:pt x="18343" y="16236"/>
                  </a:lnTo>
                  <a:lnTo>
                    <a:pt x="20581" y="14305"/>
                  </a:lnTo>
                  <a:lnTo>
                    <a:pt x="23214" y="11936"/>
                  </a:lnTo>
                  <a:lnTo>
                    <a:pt x="25276" y="10356"/>
                  </a:lnTo>
                  <a:lnTo>
                    <a:pt x="27207" y="8689"/>
                  </a:lnTo>
                  <a:lnTo>
                    <a:pt x="29138" y="6758"/>
                  </a:lnTo>
                  <a:lnTo>
                    <a:pt x="30586" y="5003"/>
                  </a:lnTo>
                  <a:lnTo>
                    <a:pt x="31946" y="3116"/>
                  </a:lnTo>
                  <a:lnTo>
                    <a:pt x="33570" y="264"/>
                  </a:lnTo>
                  <a:lnTo>
                    <a:pt x="33613" y="220"/>
                  </a:lnTo>
                  <a:lnTo>
                    <a:pt x="33613" y="132"/>
                  </a:lnTo>
                  <a:lnTo>
                    <a:pt x="33570" y="88"/>
                  </a:lnTo>
                  <a:lnTo>
                    <a:pt x="33526" y="44"/>
                  </a:lnTo>
                  <a:lnTo>
                    <a:pt x="33438" y="0"/>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9" name="Google Shape;5089;p91"/>
            <p:cNvSpPr/>
            <p:nvPr/>
          </p:nvSpPr>
          <p:spPr>
            <a:xfrm>
              <a:off x="1775025" y="2163625"/>
              <a:ext cx="160200" cy="88875"/>
            </a:xfrm>
            <a:custGeom>
              <a:rect b="b" l="l" r="r" t="t"/>
              <a:pathLst>
                <a:path extrusionOk="0" h="3555" w="6408">
                  <a:moveTo>
                    <a:pt x="6144" y="1"/>
                  </a:moveTo>
                  <a:lnTo>
                    <a:pt x="3555" y="1229"/>
                  </a:lnTo>
                  <a:lnTo>
                    <a:pt x="88" y="3204"/>
                  </a:lnTo>
                  <a:lnTo>
                    <a:pt x="45" y="3248"/>
                  </a:lnTo>
                  <a:lnTo>
                    <a:pt x="1" y="3336"/>
                  </a:lnTo>
                  <a:lnTo>
                    <a:pt x="1" y="3379"/>
                  </a:lnTo>
                  <a:lnTo>
                    <a:pt x="45" y="3467"/>
                  </a:lnTo>
                  <a:lnTo>
                    <a:pt x="88" y="3511"/>
                  </a:lnTo>
                  <a:lnTo>
                    <a:pt x="176" y="3555"/>
                  </a:lnTo>
                  <a:lnTo>
                    <a:pt x="264" y="3511"/>
                  </a:lnTo>
                  <a:lnTo>
                    <a:pt x="3730" y="1537"/>
                  </a:lnTo>
                  <a:lnTo>
                    <a:pt x="6319" y="352"/>
                  </a:lnTo>
                  <a:lnTo>
                    <a:pt x="6363" y="308"/>
                  </a:lnTo>
                  <a:lnTo>
                    <a:pt x="6407" y="220"/>
                  </a:lnTo>
                  <a:lnTo>
                    <a:pt x="6407" y="176"/>
                  </a:lnTo>
                  <a:lnTo>
                    <a:pt x="6363" y="88"/>
                  </a:lnTo>
                  <a:lnTo>
                    <a:pt x="6319" y="45"/>
                  </a:lnTo>
                  <a:lnTo>
                    <a:pt x="6276" y="1"/>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0" name="Google Shape;5090;p91"/>
            <p:cNvSpPr/>
            <p:nvPr/>
          </p:nvSpPr>
          <p:spPr>
            <a:xfrm>
              <a:off x="2327925" y="1808200"/>
              <a:ext cx="137150" cy="118500"/>
            </a:xfrm>
            <a:custGeom>
              <a:rect b="b" l="l" r="r" t="t"/>
              <a:pathLst>
                <a:path extrusionOk="0" h="4740" w="5486">
                  <a:moveTo>
                    <a:pt x="5266" y="0"/>
                  </a:moveTo>
                  <a:lnTo>
                    <a:pt x="5222" y="44"/>
                  </a:lnTo>
                  <a:lnTo>
                    <a:pt x="3555" y="1492"/>
                  </a:lnTo>
                  <a:lnTo>
                    <a:pt x="88" y="4432"/>
                  </a:lnTo>
                  <a:lnTo>
                    <a:pt x="44" y="4476"/>
                  </a:lnTo>
                  <a:lnTo>
                    <a:pt x="0" y="4520"/>
                  </a:lnTo>
                  <a:lnTo>
                    <a:pt x="0" y="4608"/>
                  </a:lnTo>
                  <a:lnTo>
                    <a:pt x="44" y="4652"/>
                  </a:lnTo>
                  <a:lnTo>
                    <a:pt x="88" y="4696"/>
                  </a:lnTo>
                  <a:lnTo>
                    <a:pt x="176" y="4740"/>
                  </a:lnTo>
                  <a:lnTo>
                    <a:pt x="308" y="4696"/>
                  </a:lnTo>
                  <a:lnTo>
                    <a:pt x="3774" y="1756"/>
                  </a:lnTo>
                  <a:lnTo>
                    <a:pt x="5442" y="308"/>
                  </a:lnTo>
                  <a:lnTo>
                    <a:pt x="5485" y="264"/>
                  </a:lnTo>
                  <a:lnTo>
                    <a:pt x="5485" y="176"/>
                  </a:lnTo>
                  <a:lnTo>
                    <a:pt x="5485" y="132"/>
                  </a:lnTo>
                  <a:lnTo>
                    <a:pt x="5442" y="44"/>
                  </a:lnTo>
                  <a:lnTo>
                    <a:pt x="5398" y="0"/>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1" name="Google Shape;5091;p91"/>
            <p:cNvSpPr/>
            <p:nvPr/>
          </p:nvSpPr>
          <p:spPr>
            <a:xfrm>
              <a:off x="2313650" y="1698500"/>
              <a:ext cx="210675" cy="199675"/>
            </a:xfrm>
            <a:custGeom>
              <a:rect b="b" l="l" r="r" t="t"/>
              <a:pathLst>
                <a:path extrusionOk="0" h="7987" w="8427">
                  <a:moveTo>
                    <a:pt x="8251" y="0"/>
                  </a:moveTo>
                  <a:lnTo>
                    <a:pt x="8163" y="44"/>
                  </a:lnTo>
                  <a:lnTo>
                    <a:pt x="8119" y="88"/>
                  </a:lnTo>
                  <a:lnTo>
                    <a:pt x="6671" y="1800"/>
                  </a:lnTo>
                  <a:lnTo>
                    <a:pt x="4872" y="3599"/>
                  </a:lnTo>
                  <a:lnTo>
                    <a:pt x="3380" y="4827"/>
                  </a:lnTo>
                  <a:lnTo>
                    <a:pt x="1712" y="6231"/>
                  </a:lnTo>
                  <a:lnTo>
                    <a:pt x="45" y="7680"/>
                  </a:lnTo>
                  <a:lnTo>
                    <a:pt x="1" y="7767"/>
                  </a:lnTo>
                  <a:lnTo>
                    <a:pt x="1" y="7811"/>
                  </a:lnTo>
                  <a:lnTo>
                    <a:pt x="1" y="7899"/>
                  </a:lnTo>
                  <a:lnTo>
                    <a:pt x="45" y="7943"/>
                  </a:lnTo>
                  <a:lnTo>
                    <a:pt x="89" y="7987"/>
                  </a:lnTo>
                  <a:lnTo>
                    <a:pt x="176" y="7987"/>
                  </a:lnTo>
                  <a:lnTo>
                    <a:pt x="308" y="7943"/>
                  </a:lnTo>
                  <a:lnTo>
                    <a:pt x="1932" y="6495"/>
                  </a:lnTo>
                  <a:lnTo>
                    <a:pt x="3599" y="5091"/>
                  </a:lnTo>
                  <a:lnTo>
                    <a:pt x="5091" y="3862"/>
                  </a:lnTo>
                  <a:lnTo>
                    <a:pt x="6934" y="2063"/>
                  </a:lnTo>
                  <a:lnTo>
                    <a:pt x="8382" y="308"/>
                  </a:lnTo>
                  <a:lnTo>
                    <a:pt x="8426" y="220"/>
                  </a:lnTo>
                  <a:lnTo>
                    <a:pt x="8426" y="176"/>
                  </a:lnTo>
                  <a:lnTo>
                    <a:pt x="8426" y="88"/>
                  </a:lnTo>
                  <a:lnTo>
                    <a:pt x="8382" y="44"/>
                  </a:lnTo>
                  <a:lnTo>
                    <a:pt x="8294" y="0"/>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2" name="Google Shape;5092;p91"/>
            <p:cNvSpPr/>
            <p:nvPr/>
          </p:nvSpPr>
          <p:spPr>
            <a:xfrm>
              <a:off x="1726750" y="2143875"/>
              <a:ext cx="109725" cy="64750"/>
            </a:xfrm>
            <a:custGeom>
              <a:rect b="b" l="l" r="r" t="t"/>
              <a:pathLst>
                <a:path extrusionOk="0" h="2590" w="4389">
                  <a:moveTo>
                    <a:pt x="4126" y="1"/>
                  </a:moveTo>
                  <a:lnTo>
                    <a:pt x="89" y="2283"/>
                  </a:lnTo>
                  <a:lnTo>
                    <a:pt x="45" y="2327"/>
                  </a:lnTo>
                  <a:lnTo>
                    <a:pt x="1" y="2370"/>
                  </a:lnTo>
                  <a:lnTo>
                    <a:pt x="1" y="2458"/>
                  </a:lnTo>
                  <a:lnTo>
                    <a:pt x="1" y="2502"/>
                  </a:lnTo>
                  <a:lnTo>
                    <a:pt x="89" y="2590"/>
                  </a:lnTo>
                  <a:lnTo>
                    <a:pt x="264" y="2590"/>
                  </a:lnTo>
                  <a:lnTo>
                    <a:pt x="4301" y="308"/>
                  </a:lnTo>
                  <a:lnTo>
                    <a:pt x="4389" y="264"/>
                  </a:lnTo>
                  <a:lnTo>
                    <a:pt x="4389" y="220"/>
                  </a:lnTo>
                  <a:lnTo>
                    <a:pt x="4389" y="176"/>
                  </a:lnTo>
                  <a:lnTo>
                    <a:pt x="4389" y="89"/>
                  </a:lnTo>
                  <a:lnTo>
                    <a:pt x="4345" y="45"/>
                  </a:lnTo>
                  <a:lnTo>
                    <a:pt x="4301" y="1"/>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3" name="Google Shape;5093;p91"/>
            <p:cNvSpPr/>
            <p:nvPr/>
          </p:nvSpPr>
          <p:spPr>
            <a:xfrm>
              <a:off x="2462850" y="1368300"/>
              <a:ext cx="930300" cy="1502925"/>
            </a:xfrm>
            <a:custGeom>
              <a:rect b="b" l="l" r="r" t="t"/>
              <a:pathLst>
                <a:path extrusionOk="0" h="60117" w="37212">
                  <a:moveTo>
                    <a:pt x="35105" y="0"/>
                  </a:moveTo>
                  <a:lnTo>
                    <a:pt x="35017" y="44"/>
                  </a:lnTo>
                  <a:lnTo>
                    <a:pt x="34974" y="88"/>
                  </a:lnTo>
                  <a:lnTo>
                    <a:pt x="34974" y="176"/>
                  </a:lnTo>
                  <a:lnTo>
                    <a:pt x="34974" y="220"/>
                  </a:lnTo>
                  <a:lnTo>
                    <a:pt x="35017" y="308"/>
                  </a:lnTo>
                  <a:lnTo>
                    <a:pt x="36334" y="1712"/>
                  </a:lnTo>
                  <a:lnTo>
                    <a:pt x="36509" y="2151"/>
                  </a:lnTo>
                  <a:lnTo>
                    <a:pt x="36773" y="4388"/>
                  </a:lnTo>
                  <a:lnTo>
                    <a:pt x="36860" y="7328"/>
                  </a:lnTo>
                  <a:lnTo>
                    <a:pt x="36729" y="8513"/>
                  </a:lnTo>
                  <a:lnTo>
                    <a:pt x="35939" y="10400"/>
                  </a:lnTo>
                  <a:lnTo>
                    <a:pt x="34974" y="12726"/>
                  </a:lnTo>
                  <a:lnTo>
                    <a:pt x="33657" y="16587"/>
                  </a:lnTo>
                  <a:lnTo>
                    <a:pt x="32253" y="19088"/>
                  </a:lnTo>
                  <a:lnTo>
                    <a:pt x="30936" y="21590"/>
                  </a:lnTo>
                  <a:lnTo>
                    <a:pt x="29883" y="24047"/>
                  </a:lnTo>
                  <a:lnTo>
                    <a:pt x="27251" y="28742"/>
                  </a:lnTo>
                  <a:lnTo>
                    <a:pt x="27251" y="28830"/>
                  </a:lnTo>
                  <a:lnTo>
                    <a:pt x="27207" y="30541"/>
                  </a:lnTo>
                  <a:lnTo>
                    <a:pt x="27207" y="30585"/>
                  </a:lnTo>
                  <a:lnTo>
                    <a:pt x="27338" y="32209"/>
                  </a:lnTo>
                  <a:lnTo>
                    <a:pt x="28435" y="40239"/>
                  </a:lnTo>
                  <a:lnTo>
                    <a:pt x="28216" y="40546"/>
                  </a:lnTo>
                  <a:lnTo>
                    <a:pt x="27426" y="41204"/>
                  </a:lnTo>
                  <a:lnTo>
                    <a:pt x="25144" y="42564"/>
                  </a:lnTo>
                  <a:lnTo>
                    <a:pt x="22731" y="44232"/>
                  </a:lnTo>
                  <a:lnTo>
                    <a:pt x="20054" y="45855"/>
                  </a:lnTo>
                  <a:lnTo>
                    <a:pt x="16500" y="48664"/>
                  </a:lnTo>
                  <a:lnTo>
                    <a:pt x="14569" y="49761"/>
                  </a:lnTo>
                  <a:lnTo>
                    <a:pt x="14569" y="49805"/>
                  </a:lnTo>
                  <a:lnTo>
                    <a:pt x="12419" y="51867"/>
                  </a:lnTo>
                  <a:lnTo>
                    <a:pt x="11410" y="52525"/>
                  </a:lnTo>
                  <a:lnTo>
                    <a:pt x="8119" y="54280"/>
                  </a:lnTo>
                  <a:lnTo>
                    <a:pt x="6627" y="54939"/>
                  </a:lnTo>
                  <a:lnTo>
                    <a:pt x="5135" y="55992"/>
                  </a:lnTo>
                  <a:lnTo>
                    <a:pt x="3160" y="57484"/>
                  </a:lnTo>
                  <a:lnTo>
                    <a:pt x="88" y="59809"/>
                  </a:lnTo>
                  <a:lnTo>
                    <a:pt x="1" y="59853"/>
                  </a:lnTo>
                  <a:lnTo>
                    <a:pt x="1" y="59941"/>
                  </a:lnTo>
                  <a:lnTo>
                    <a:pt x="1" y="59985"/>
                  </a:lnTo>
                  <a:lnTo>
                    <a:pt x="45" y="60073"/>
                  </a:lnTo>
                  <a:lnTo>
                    <a:pt x="88" y="60117"/>
                  </a:lnTo>
                  <a:lnTo>
                    <a:pt x="176" y="60117"/>
                  </a:lnTo>
                  <a:lnTo>
                    <a:pt x="264" y="60073"/>
                  </a:lnTo>
                  <a:lnTo>
                    <a:pt x="3336" y="57747"/>
                  </a:lnTo>
                  <a:lnTo>
                    <a:pt x="5354" y="56299"/>
                  </a:lnTo>
                  <a:lnTo>
                    <a:pt x="6802" y="55246"/>
                  </a:lnTo>
                  <a:lnTo>
                    <a:pt x="8250" y="54588"/>
                  </a:lnTo>
                  <a:lnTo>
                    <a:pt x="11585" y="52832"/>
                  </a:lnTo>
                  <a:lnTo>
                    <a:pt x="12638" y="52130"/>
                  </a:lnTo>
                  <a:lnTo>
                    <a:pt x="14788" y="50068"/>
                  </a:lnTo>
                  <a:lnTo>
                    <a:pt x="16675" y="48971"/>
                  </a:lnTo>
                  <a:lnTo>
                    <a:pt x="16719" y="48971"/>
                  </a:lnTo>
                  <a:lnTo>
                    <a:pt x="20230" y="46163"/>
                  </a:lnTo>
                  <a:lnTo>
                    <a:pt x="22906" y="44539"/>
                  </a:lnTo>
                  <a:lnTo>
                    <a:pt x="25320" y="42828"/>
                  </a:lnTo>
                  <a:lnTo>
                    <a:pt x="27645" y="41467"/>
                  </a:lnTo>
                  <a:lnTo>
                    <a:pt x="28435" y="40809"/>
                  </a:lnTo>
                  <a:lnTo>
                    <a:pt x="28479" y="40809"/>
                  </a:lnTo>
                  <a:lnTo>
                    <a:pt x="28786" y="40370"/>
                  </a:lnTo>
                  <a:lnTo>
                    <a:pt x="28786" y="40239"/>
                  </a:lnTo>
                  <a:lnTo>
                    <a:pt x="27689" y="32165"/>
                  </a:lnTo>
                  <a:lnTo>
                    <a:pt x="27558" y="30541"/>
                  </a:lnTo>
                  <a:lnTo>
                    <a:pt x="27602" y="28874"/>
                  </a:lnTo>
                  <a:lnTo>
                    <a:pt x="30191" y="24222"/>
                  </a:lnTo>
                  <a:lnTo>
                    <a:pt x="31244" y="21721"/>
                  </a:lnTo>
                  <a:lnTo>
                    <a:pt x="32560" y="19264"/>
                  </a:lnTo>
                  <a:lnTo>
                    <a:pt x="33964" y="16719"/>
                  </a:lnTo>
                  <a:lnTo>
                    <a:pt x="33964" y="16675"/>
                  </a:lnTo>
                  <a:lnTo>
                    <a:pt x="35281" y="12857"/>
                  </a:lnTo>
                  <a:lnTo>
                    <a:pt x="36246" y="10532"/>
                  </a:lnTo>
                  <a:lnTo>
                    <a:pt x="37080" y="8645"/>
                  </a:lnTo>
                  <a:lnTo>
                    <a:pt x="37080" y="8601"/>
                  </a:lnTo>
                  <a:lnTo>
                    <a:pt x="37211" y="7328"/>
                  </a:lnTo>
                  <a:lnTo>
                    <a:pt x="37124" y="4388"/>
                  </a:lnTo>
                  <a:lnTo>
                    <a:pt x="36860" y="2107"/>
                  </a:lnTo>
                  <a:lnTo>
                    <a:pt x="36860" y="2063"/>
                  </a:lnTo>
                  <a:lnTo>
                    <a:pt x="36641" y="1536"/>
                  </a:lnTo>
                  <a:lnTo>
                    <a:pt x="36597" y="1492"/>
                  </a:lnTo>
                  <a:lnTo>
                    <a:pt x="35281" y="44"/>
                  </a:lnTo>
                  <a:lnTo>
                    <a:pt x="35237" y="0"/>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4" name="Google Shape;5094;p91"/>
            <p:cNvSpPr/>
            <p:nvPr/>
          </p:nvSpPr>
          <p:spPr>
            <a:xfrm>
              <a:off x="2491375" y="1390250"/>
              <a:ext cx="930300" cy="1507300"/>
            </a:xfrm>
            <a:custGeom>
              <a:rect b="b" l="l" r="r" t="t"/>
              <a:pathLst>
                <a:path extrusionOk="0" h="60292" w="37212">
                  <a:moveTo>
                    <a:pt x="35895" y="0"/>
                  </a:moveTo>
                  <a:lnTo>
                    <a:pt x="35851" y="44"/>
                  </a:lnTo>
                  <a:lnTo>
                    <a:pt x="35807" y="88"/>
                  </a:lnTo>
                  <a:lnTo>
                    <a:pt x="35807" y="176"/>
                  </a:lnTo>
                  <a:lnTo>
                    <a:pt x="35851" y="219"/>
                  </a:lnTo>
                  <a:lnTo>
                    <a:pt x="35851" y="307"/>
                  </a:lnTo>
                  <a:lnTo>
                    <a:pt x="36772" y="1141"/>
                  </a:lnTo>
                  <a:lnTo>
                    <a:pt x="36772" y="2370"/>
                  </a:lnTo>
                  <a:lnTo>
                    <a:pt x="36860" y="5310"/>
                  </a:lnTo>
                  <a:lnTo>
                    <a:pt x="36860" y="7240"/>
                  </a:lnTo>
                  <a:lnTo>
                    <a:pt x="36860" y="7899"/>
                  </a:lnTo>
                  <a:lnTo>
                    <a:pt x="36772" y="8513"/>
                  </a:lnTo>
                  <a:lnTo>
                    <a:pt x="36597" y="9127"/>
                  </a:lnTo>
                  <a:lnTo>
                    <a:pt x="36378" y="9785"/>
                  </a:lnTo>
                  <a:lnTo>
                    <a:pt x="35588" y="11584"/>
                  </a:lnTo>
                  <a:lnTo>
                    <a:pt x="34578" y="13822"/>
                  </a:lnTo>
                  <a:lnTo>
                    <a:pt x="33481" y="16587"/>
                  </a:lnTo>
                  <a:lnTo>
                    <a:pt x="32033" y="18956"/>
                  </a:lnTo>
                  <a:lnTo>
                    <a:pt x="30717" y="21370"/>
                  </a:lnTo>
                  <a:lnTo>
                    <a:pt x="30717" y="21414"/>
                  </a:lnTo>
                  <a:lnTo>
                    <a:pt x="29927" y="23652"/>
                  </a:lnTo>
                  <a:lnTo>
                    <a:pt x="29927" y="23739"/>
                  </a:lnTo>
                  <a:lnTo>
                    <a:pt x="30190" y="24880"/>
                  </a:lnTo>
                  <a:lnTo>
                    <a:pt x="30410" y="29488"/>
                  </a:lnTo>
                  <a:lnTo>
                    <a:pt x="30454" y="32428"/>
                  </a:lnTo>
                  <a:lnTo>
                    <a:pt x="30454" y="35543"/>
                  </a:lnTo>
                  <a:lnTo>
                    <a:pt x="30410" y="40151"/>
                  </a:lnTo>
                  <a:lnTo>
                    <a:pt x="30234" y="40370"/>
                  </a:lnTo>
                  <a:lnTo>
                    <a:pt x="29225" y="40940"/>
                  </a:lnTo>
                  <a:lnTo>
                    <a:pt x="29181" y="40940"/>
                  </a:lnTo>
                  <a:lnTo>
                    <a:pt x="28172" y="41906"/>
                  </a:lnTo>
                  <a:lnTo>
                    <a:pt x="26153" y="43047"/>
                  </a:lnTo>
                  <a:lnTo>
                    <a:pt x="23257" y="44626"/>
                  </a:lnTo>
                  <a:lnTo>
                    <a:pt x="20800" y="46162"/>
                  </a:lnTo>
                  <a:lnTo>
                    <a:pt x="18825" y="47391"/>
                  </a:lnTo>
                  <a:lnTo>
                    <a:pt x="16017" y="49541"/>
                  </a:lnTo>
                  <a:lnTo>
                    <a:pt x="13911" y="50550"/>
                  </a:lnTo>
                  <a:lnTo>
                    <a:pt x="13867" y="50594"/>
                  </a:lnTo>
                  <a:lnTo>
                    <a:pt x="12024" y="52218"/>
                  </a:lnTo>
                  <a:lnTo>
                    <a:pt x="11015" y="52876"/>
                  </a:lnTo>
                  <a:lnTo>
                    <a:pt x="7329" y="54850"/>
                  </a:lnTo>
                  <a:lnTo>
                    <a:pt x="5881" y="55596"/>
                  </a:lnTo>
                  <a:lnTo>
                    <a:pt x="4213" y="56869"/>
                  </a:lnTo>
                  <a:lnTo>
                    <a:pt x="2151" y="58361"/>
                  </a:lnTo>
                  <a:lnTo>
                    <a:pt x="88" y="59984"/>
                  </a:lnTo>
                  <a:lnTo>
                    <a:pt x="44" y="60028"/>
                  </a:lnTo>
                  <a:lnTo>
                    <a:pt x="1" y="60072"/>
                  </a:lnTo>
                  <a:lnTo>
                    <a:pt x="1" y="60160"/>
                  </a:lnTo>
                  <a:lnTo>
                    <a:pt x="44" y="60204"/>
                  </a:lnTo>
                  <a:lnTo>
                    <a:pt x="132" y="60248"/>
                  </a:lnTo>
                  <a:lnTo>
                    <a:pt x="176" y="60292"/>
                  </a:lnTo>
                  <a:lnTo>
                    <a:pt x="308" y="60248"/>
                  </a:lnTo>
                  <a:lnTo>
                    <a:pt x="2370" y="58624"/>
                  </a:lnTo>
                  <a:lnTo>
                    <a:pt x="4389" y="57132"/>
                  </a:lnTo>
                  <a:lnTo>
                    <a:pt x="6056" y="55904"/>
                  </a:lnTo>
                  <a:lnTo>
                    <a:pt x="7504" y="55202"/>
                  </a:lnTo>
                  <a:lnTo>
                    <a:pt x="11190" y="53183"/>
                  </a:lnTo>
                  <a:lnTo>
                    <a:pt x="12243" y="52525"/>
                  </a:lnTo>
                  <a:lnTo>
                    <a:pt x="12243" y="52481"/>
                  </a:lnTo>
                  <a:lnTo>
                    <a:pt x="14086" y="50857"/>
                  </a:lnTo>
                  <a:lnTo>
                    <a:pt x="16193" y="49848"/>
                  </a:lnTo>
                  <a:lnTo>
                    <a:pt x="19045" y="47698"/>
                  </a:lnTo>
                  <a:lnTo>
                    <a:pt x="21019" y="46469"/>
                  </a:lnTo>
                  <a:lnTo>
                    <a:pt x="23433" y="44934"/>
                  </a:lnTo>
                  <a:lnTo>
                    <a:pt x="26329" y="43354"/>
                  </a:lnTo>
                  <a:lnTo>
                    <a:pt x="28347" y="42213"/>
                  </a:lnTo>
                  <a:lnTo>
                    <a:pt x="28391" y="42169"/>
                  </a:lnTo>
                  <a:lnTo>
                    <a:pt x="29401" y="41248"/>
                  </a:lnTo>
                  <a:lnTo>
                    <a:pt x="30454" y="40633"/>
                  </a:lnTo>
                  <a:lnTo>
                    <a:pt x="30498" y="40589"/>
                  </a:lnTo>
                  <a:lnTo>
                    <a:pt x="30717" y="40326"/>
                  </a:lnTo>
                  <a:lnTo>
                    <a:pt x="30761" y="40238"/>
                  </a:lnTo>
                  <a:lnTo>
                    <a:pt x="30805" y="35543"/>
                  </a:lnTo>
                  <a:lnTo>
                    <a:pt x="30805" y="32428"/>
                  </a:lnTo>
                  <a:lnTo>
                    <a:pt x="30761" y="29488"/>
                  </a:lnTo>
                  <a:lnTo>
                    <a:pt x="30541" y="24836"/>
                  </a:lnTo>
                  <a:lnTo>
                    <a:pt x="30278" y="23695"/>
                  </a:lnTo>
                  <a:lnTo>
                    <a:pt x="31024" y="21545"/>
                  </a:lnTo>
                  <a:lnTo>
                    <a:pt x="32341" y="19132"/>
                  </a:lnTo>
                  <a:lnTo>
                    <a:pt x="33789" y="16762"/>
                  </a:lnTo>
                  <a:lnTo>
                    <a:pt x="33789" y="16718"/>
                  </a:lnTo>
                  <a:lnTo>
                    <a:pt x="34930" y="13954"/>
                  </a:lnTo>
                  <a:lnTo>
                    <a:pt x="35895" y="11716"/>
                  </a:lnTo>
                  <a:lnTo>
                    <a:pt x="36685" y="9873"/>
                  </a:lnTo>
                  <a:lnTo>
                    <a:pt x="36948" y="9215"/>
                  </a:lnTo>
                  <a:lnTo>
                    <a:pt x="37124" y="8601"/>
                  </a:lnTo>
                  <a:lnTo>
                    <a:pt x="37211" y="7986"/>
                  </a:lnTo>
                  <a:lnTo>
                    <a:pt x="37211" y="7240"/>
                  </a:lnTo>
                  <a:lnTo>
                    <a:pt x="37211" y="5266"/>
                  </a:lnTo>
                  <a:lnTo>
                    <a:pt x="37124" y="2370"/>
                  </a:lnTo>
                  <a:lnTo>
                    <a:pt x="37124" y="1053"/>
                  </a:lnTo>
                  <a:lnTo>
                    <a:pt x="37124" y="965"/>
                  </a:lnTo>
                  <a:lnTo>
                    <a:pt x="37080" y="922"/>
                  </a:lnTo>
                  <a:lnTo>
                    <a:pt x="36114" y="44"/>
                  </a:lnTo>
                  <a:lnTo>
                    <a:pt x="36027" y="0"/>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5" name="Google Shape;5095;p91"/>
            <p:cNvSpPr/>
            <p:nvPr/>
          </p:nvSpPr>
          <p:spPr>
            <a:xfrm>
              <a:off x="3740875" y="4014275"/>
              <a:ext cx="64750" cy="40625"/>
            </a:xfrm>
            <a:custGeom>
              <a:rect b="b" l="l" r="r" t="t"/>
              <a:pathLst>
                <a:path extrusionOk="0" h="1625" w="2590">
                  <a:moveTo>
                    <a:pt x="132" y="1"/>
                  </a:moveTo>
                  <a:lnTo>
                    <a:pt x="88" y="45"/>
                  </a:lnTo>
                  <a:lnTo>
                    <a:pt x="44" y="89"/>
                  </a:lnTo>
                  <a:lnTo>
                    <a:pt x="1" y="132"/>
                  </a:lnTo>
                  <a:lnTo>
                    <a:pt x="1" y="220"/>
                  </a:lnTo>
                  <a:lnTo>
                    <a:pt x="44" y="264"/>
                  </a:lnTo>
                  <a:lnTo>
                    <a:pt x="88" y="308"/>
                  </a:lnTo>
                  <a:lnTo>
                    <a:pt x="2326" y="1624"/>
                  </a:lnTo>
                  <a:lnTo>
                    <a:pt x="2502" y="1624"/>
                  </a:lnTo>
                  <a:lnTo>
                    <a:pt x="2589" y="1537"/>
                  </a:lnTo>
                  <a:lnTo>
                    <a:pt x="2589" y="1493"/>
                  </a:lnTo>
                  <a:lnTo>
                    <a:pt x="2589" y="1405"/>
                  </a:lnTo>
                  <a:lnTo>
                    <a:pt x="2546" y="1361"/>
                  </a:lnTo>
                  <a:lnTo>
                    <a:pt x="2502" y="1317"/>
                  </a:lnTo>
                  <a:lnTo>
                    <a:pt x="264" y="1"/>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6" name="Google Shape;5096;p91"/>
            <p:cNvSpPr/>
            <p:nvPr/>
          </p:nvSpPr>
          <p:spPr>
            <a:xfrm>
              <a:off x="3707975" y="3983575"/>
              <a:ext cx="41700" cy="39500"/>
            </a:xfrm>
            <a:custGeom>
              <a:rect b="b" l="l" r="r" t="t"/>
              <a:pathLst>
                <a:path extrusionOk="0" h="1580" w="1668">
                  <a:moveTo>
                    <a:pt x="132" y="0"/>
                  </a:moveTo>
                  <a:lnTo>
                    <a:pt x="88" y="44"/>
                  </a:lnTo>
                  <a:lnTo>
                    <a:pt x="44" y="88"/>
                  </a:lnTo>
                  <a:lnTo>
                    <a:pt x="0" y="132"/>
                  </a:lnTo>
                  <a:lnTo>
                    <a:pt x="0" y="220"/>
                  </a:lnTo>
                  <a:lnTo>
                    <a:pt x="44" y="263"/>
                  </a:lnTo>
                  <a:lnTo>
                    <a:pt x="483" y="966"/>
                  </a:lnTo>
                  <a:lnTo>
                    <a:pt x="571" y="1053"/>
                  </a:lnTo>
                  <a:lnTo>
                    <a:pt x="1404" y="1536"/>
                  </a:lnTo>
                  <a:lnTo>
                    <a:pt x="1492" y="1580"/>
                  </a:lnTo>
                  <a:lnTo>
                    <a:pt x="1580" y="1536"/>
                  </a:lnTo>
                  <a:lnTo>
                    <a:pt x="1668" y="1492"/>
                  </a:lnTo>
                  <a:lnTo>
                    <a:pt x="1668" y="1404"/>
                  </a:lnTo>
                  <a:lnTo>
                    <a:pt x="1668" y="1360"/>
                  </a:lnTo>
                  <a:lnTo>
                    <a:pt x="1624" y="1273"/>
                  </a:lnTo>
                  <a:lnTo>
                    <a:pt x="1580" y="1229"/>
                  </a:lnTo>
                  <a:lnTo>
                    <a:pt x="746" y="746"/>
                  </a:lnTo>
                  <a:lnTo>
                    <a:pt x="307" y="88"/>
                  </a:lnTo>
                  <a:lnTo>
                    <a:pt x="263" y="44"/>
                  </a:lnTo>
                  <a:lnTo>
                    <a:pt x="220" y="0"/>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7" name="Google Shape;5097;p91"/>
            <p:cNvSpPr/>
            <p:nvPr/>
          </p:nvSpPr>
          <p:spPr>
            <a:xfrm>
              <a:off x="3532450" y="3825600"/>
              <a:ext cx="231500" cy="292925"/>
            </a:xfrm>
            <a:custGeom>
              <a:rect b="b" l="l" r="r" t="t"/>
              <a:pathLst>
                <a:path extrusionOk="0" h="11717" w="9260">
                  <a:moveTo>
                    <a:pt x="176" y="0"/>
                  </a:moveTo>
                  <a:lnTo>
                    <a:pt x="88" y="44"/>
                  </a:lnTo>
                  <a:lnTo>
                    <a:pt x="44" y="44"/>
                  </a:lnTo>
                  <a:lnTo>
                    <a:pt x="0" y="132"/>
                  </a:lnTo>
                  <a:lnTo>
                    <a:pt x="0" y="176"/>
                  </a:lnTo>
                  <a:lnTo>
                    <a:pt x="0" y="264"/>
                  </a:lnTo>
                  <a:lnTo>
                    <a:pt x="1624" y="3686"/>
                  </a:lnTo>
                  <a:lnTo>
                    <a:pt x="2984" y="6451"/>
                  </a:lnTo>
                  <a:lnTo>
                    <a:pt x="3774" y="8513"/>
                  </a:lnTo>
                  <a:lnTo>
                    <a:pt x="3774" y="8557"/>
                  </a:lnTo>
                  <a:lnTo>
                    <a:pt x="4213" y="9391"/>
                  </a:lnTo>
                  <a:lnTo>
                    <a:pt x="4301" y="9479"/>
                  </a:lnTo>
                  <a:lnTo>
                    <a:pt x="7372" y="10883"/>
                  </a:lnTo>
                  <a:lnTo>
                    <a:pt x="8996" y="11716"/>
                  </a:lnTo>
                  <a:lnTo>
                    <a:pt x="9171" y="11716"/>
                  </a:lnTo>
                  <a:lnTo>
                    <a:pt x="9259" y="11629"/>
                  </a:lnTo>
                  <a:lnTo>
                    <a:pt x="9259" y="11585"/>
                  </a:lnTo>
                  <a:lnTo>
                    <a:pt x="9259" y="11497"/>
                  </a:lnTo>
                  <a:lnTo>
                    <a:pt x="9215" y="11453"/>
                  </a:lnTo>
                  <a:lnTo>
                    <a:pt x="9171" y="11409"/>
                  </a:lnTo>
                  <a:lnTo>
                    <a:pt x="7548" y="10576"/>
                  </a:lnTo>
                  <a:lnTo>
                    <a:pt x="4520" y="9171"/>
                  </a:lnTo>
                  <a:lnTo>
                    <a:pt x="4081" y="8382"/>
                  </a:lnTo>
                  <a:lnTo>
                    <a:pt x="3335" y="6319"/>
                  </a:lnTo>
                  <a:lnTo>
                    <a:pt x="3291" y="6319"/>
                  </a:lnTo>
                  <a:lnTo>
                    <a:pt x="1931" y="3555"/>
                  </a:lnTo>
                  <a:lnTo>
                    <a:pt x="307" y="88"/>
                  </a:lnTo>
                  <a:lnTo>
                    <a:pt x="264" y="44"/>
                  </a:lnTo>
                  <a:lnTo>
                    <a:pt x="220" y="0"/>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8" name="Google Shape;5098;p91"/>
            <p:cNvSpPr/>
            <p:nvPr/>
          </p:nvSpPr>
          <p:spPr>
            <a:xfrm>
              <a:off x="3401900" y="3726875"/>
              <a:ext cx="378500" cy="413600"/>
            </a:xfrm>
            <a:custGeom>
              <a:rect b="b" l="l" r="r" t="t"/>
              <a:pathLst>
                <a:path extrusionOk="0" h="16544" w="15140">
                  <a:moveTo>
                    <a:pt x="966" y="0"/>
                  </a:moveTo>
                  <a:lnTo>
                    <a:pt x="922" y="44"/>
                  </a:lnTo>
                  <a:lnTo>
                    <a:pt x="834" y="88"/>
                  </a:lnTo>
                  <a:lnTo>
                    <a:pt x="834" y="132"/>
                  </a:lnTo>
                  <a:lnTo>
                    <a:pt x="220" y="2370"/>
                  </a:lnTo>
                  <a:lnTo>
                    <a:pt x="0" y="3203"/>
                  </a:lnTo>
                  <a:lnTo>
                    <a:pt x="0" y="3335"/>
                  </a:lnTo>
                  <a:lnTo>
                    <a:pt x="790" y="5222"/>
                  </a:lnTo>
                  <a:lnTo>
                    <a:pt x="2282" y="8030"/>
                  </a:lnTo>
                  <a:lnTo>
                    <a:pt x="4257" y="11277"/>
                  </a:lnTo>
                  <a:lnTo>
                    <a:pt x="4257" y="11321"/>
                  </a:lnTo>
                  <a:lnTo>
                    <a:pt x="5222" y="12594"/>
                  </a:lnTo>
                  <a:lnTo>
                    <a:pt x="6056" y="13428"/>
                  </a:lnTo>
                  <a:lnTo>
                    <a:pt x="6100" y="13471"/>
                  </a:lnTo>
                  <a:lnTo>
                    <a:pt x="8733" y="14788"/>
                  </a:lnTo>
                  <a:lnTo>
                    <a:pt x="8777" y="14788"/>
                  </a:lnTo>
                  <a:lnTo>
                    <a:pt x="11541" y="15665"/>
                  </a:lnTo>
                  <a:lnTo>
                    <a:pt x="13779" y="16543"/>
                  </a:lnTo>
                  <a:lnTo>
                    <a:pt x="13867" y="16543"/>
                  </a:lnTo>
                  <a:lnTo>
                    <a:pt x="14964" y="16499"/>
                  </a:lnTo>
                  <a:lnTo>
                    <a:pt x="15051" y="16455"/>
                  </a:lnTo>
                  <a:lnTo>
                    <a:pt x="15095" y="16411"/>
                  </a:lnTo>
                  <a:lnTo>
                    <a:pt x="15139" y="16368"/>
                  </a:lnTo>
                  <a:lnTo>
                    <a:pt x="15139" y="16280"/>
                  </a:lnTo>
                  <a:lnTo>
                    <a:pt x="15095" y="16236"/>
                  </a:lnTo>
                  <a:lnTo>
                    <a:pt x="15051" y="16192"/>
                  </a:lnTo>
                  <a:lnTo>
                    <a:pt x="14964" y="16148"/>
                  </a:lnTo>
                  <a:lnTo>
                    <a:pt x="13867" y="16192"/>
                  </a:lnTo>
                  <a:lnTo>
                    <a:pt x="11673" y="15358"/>
                  </a:lnTo>
                  <a:lnTo>
                    <a:pt x="8908" y="14481"/>
                  </a:lnTo>
                  <a:lnTo>
                    <a:pt x="6275" y="13164"/>
                  </a:lnTo>
                  <a:lnTo>
                    <a:pt x="5486" y="12374"/>
                  </a:lnTo>
                  <a:lnTo>
                    <a:pt x="4520" y="11102"/>
                  </a:lnTo>
                  <a:lnTo>
                    <a:pt x="2589" y="7855"/>
                  </a:lnTo>
                  <a:lnTo>
                    <a:pt x="1097" y="5046"/>
                  </a:lnTo>
                  <a:lnTo>
                    <a:pt x="351" y="3247"/>
                  </a:lnTo>
                  <a:lnTo>
                    <a:pt x="571" y="2457"/>
                  </a:lnTo>
                  <a:lnTo>
                    <a:pt x="1141" y="220"/>
                  </a:lnTo>
                  <a:lnTo>
                    <a:pt x="1185" y="132"/>
                  </a:lnTo>
                  <a:lnTo>
                    <a:pt x="1141" y="88"/>
                  </a:lnTo>
                  <a:lnTo>
                    <a:pt x="1097" y="44"/>
                  </a:lnTo>
                  <a:lnTo>
                    <a:pt x="1054" y="0"/>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9" name="Google Shape;5099;p91"/>
            <p:cNvSpPr/>
            <p:nvPr/>
          </p:nvSpPr>
          <p:spPr>
            <a:xfrm>
              <a:off x="3290000" y="3667625"/>
              <a:ext cx="453100" cy="490400"/>
            </a:xfrm>
            <a:custGeom>
              <a:rect b="b" l="l" r="r" t="t"/>
              <a:pathLst>
                <a:path extrusionOk="0" h="19616" w="18124">
                  <a:moveTo>
                    <a:pt x="2809" y="1"/>
                  </a:moveTo>
                  <a:lnTo>
                    <a:pt x="2765" y="45"/>
                  </a:lnTo>
                  <a:lnTo>
                    <a:pt x="2721" y="88"/>
                  </a:lnTo>
                  <a:lnTo>
                    <a:pt x="966" y="2546"/>
                  </a:lnTo>
                  <a:lnTo>
                    <a:pt x="966" y="2590"/>
                  </a:lnTo>
                  <a:lnTo>
                    <a:pt x="176" y="4784"/>
                  </a:lnTo>
                  <a:lnTo>
                    <a:pt x="1" y="5442"/>
                  </a:lnTo>
                  <a:lnTo>
                    <a:pt x="1" y="5486"/>
                  </a:lnTo>
                  <a:lnTo>
                    <a:pt x="1" y="7197"/>
                  </a:lnTo>
                  <a:lnTo>
                    <a:pt x="45" y="7285"/>
                  </a:lnTo>
                  <a:lnTo>
                    <a:pt x="264" y="7548"/>
                  </a:lnTo>
                  <a:lnTo>
                    <a:pt x="308" y="7592"/>
                  </a:lnTo>
                  <a:lnTo>
                    <a:pt x="352" y="7592"/>
                  </a:lnTo>
                  <a:lnTo>
                    <a:pt x="1931" y="7680"/>
                  </a:lnTo>
                  <a:lnTo>
                    <a:pt x="3028" y="9259"/>
                  </a:lnTo>
                  <a:lnTo>
                    <a:pt x="4433" y="11848"/>
                  </a:lnTo>
                  <a:lnTo>
                    <a:pt x="5749" y="14613"/>
                  </a:lnTo>
                  <a:lnTo>
                    <a:pt x="6407" y="15666"/>
                  </a:lnTo>
                  <a:lnTo>
                    <a:pt x="6451" y="15710"/>
                  </a:lnTo>
                  <a:lnTo>
                    <a:pt x="7153" y="16280"/>
                  </a:lnTo>
                  <a:lnTo>
                    <a:pt x="7197" y="16324"/>
                  </a:lnTo>
                  <a:lnTo>
                    <a:pt x="7855" y="16587"/>
                  </a:lnTo>
                  <a:lnTo>
                    <a:pt x="8382" y="16675"/>
                  </a:lnTo>
                  <a:lnTo>
                    <a:pt x="12287" y="18035"/>
                  </a:lnTo>
                  <a:lnTo>
                    <a:pt x="14744" y="18781"/>
                  </a:lnTo>
                  <a:lnTo>
                    <a:pt x="17465" y="19615"/>
                  </a:lnTo>
                  <a:lnTo>
                    <a:pt x="17553" y="19615"/>
                  </a:lnTo>
                  <a:lnTo>
                    <a:pt x="17992" y="19527"/>
                  </a:lnTo>
                  <a:lnTo>
                    <a:pt x="18036" y="19483"/>
                  </a:lnTo>
                  <a:lnTo>
                    <a:pt x="18123" y="19440"/>
                  </a:lnTo>
                  <a:lnTo>
                    <a:pt x="18123" y="19396"/>
                  </a:lnTo>
                  <a:lnTo>
                    <a:pt x="18123" y="19308"/>
                  </a:lnTo>
                  <a:lnTo>
                    <a:pt x="18079" y="19264"/>
                  </a:lnTo>
                  <a:lnTo>
                    <a:pt x="18036" y="19220"/>
                  </a:lnTo>
                  <a:lnTo>
                    <a:pt x="17992" y="19176"/>
                  </a:lnTo>
                  <a:lnTo>
                    <a:pt x="17904" y="19176"/>
                  </a:lnTo>
                  <a:lnTo>
                    <a:pt x="17509" y="19264"/>
                  </a:lnTo>
                  <a:lnTo>
                    <a:pt x="14876" y="18430"/>
                  </a:lnTo>
                  <a:lnTo>
                    <a:pt x="12419" y="17728"/>
                  </a:lnTo>
                  <a:lnTo>
                    <a:pt x="8470" y="16324"/>
                  </a:lnTo>
                  <a:lnTo>
                    <a:pt x="7943" y="16280"/>
                  </a:lnTo>
                  <a:lnTo>
                    <a:pt x="7329" y="16017"/>
                  </a:lnTo>
                  <a:lnTo>
                    <a:pt x="6714" y="15446"/>
                  </a:lnTo>
                  <a:lnTo>
                    <a:pt x="6056" y="14437"/>
                  </a:lnTo>
                  <a:lnTo>
                    <a:pt x="4784" y="11717"/>
                  </a:lnTo>
                  <a:lnTo>
                    <a:pt x="3336" y="9084"/>
                  </a:lnTo>
                  <a:lnTo>
                    <a:pt x="2151" y="7416"/>
                  </a:lnTo>
                  <a:lnTo>
                    <a:pt x="2107" y="7373"/>
                  </a:lnTo>
                  <a:lnTo>
                    <a:pt x="2019" y="7329"/>
                  </a:lnTo>
                  <a:lnTo>
                    <a:pt x="483" y="7241"/>
                  </a:lnTo>
                  <a:lnTo>
                    <a:pt x="352" y="7109"/>
                  </a:lnTo>
                  <a:lnTo>
                    <a:pt x="352" y="5530"/>
                  </a:lnTo>
                  <a:lnTo>
                    <a:pt x="527" y="4871"/>
                  </a:lnTo>
                  <a:lnTo>
                    <a:pt x="1273" y="2765"/>
                  </a:lnTo>
                  <a:lnTo>
                    <a:pt x="2985" y="308"/>
                  </a:lnTo>
                  <a:lnTo>
                    <a:pt x="3028" y="220"/>
                  </a:lnTo>
                  <a:lnTo>
                    <a:pt x="3028" y="176"/>
                  </a:lnTo>
                  <a:lnTo>
                    <a:pt x="2985" y="88"/>
                  </a:lnTo>
                  <a:lnTo>
                    <a:pt x="2941" y="45"/>
                  </a:lnTo>
                  <a:lnTo>
                    <a:pt x="2897" y="1"/>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0" name="Google Shape;5100;p91"/>
            <p:cNvSpPr/>
            <p:nvPr/>
          </p:nvSpPr>
          <p:spPr>
            <a:xfrm>
              <a:off x="3240650" y="3634725"/>
              <a:ext cx="515600" cy="540850"/>
            </a:xfrm>
            <a:custGeom>
              <a:rect b="b" l="l" r="r" t="t"/>
              <a:pathLst>
                <a:path extrusionOk="0" h="21634" w="20624">
                  <a:moveTo>
                    <a:pt x="3291" y="0"/>
                  </a:moveTo>
                  <a:lnTo>
                    <a:pt x="3247" y="44"/>
                  </a:lnTo>
                  <a:lnTo>
                    <a:pt x="3203" y="88"/>
                  </a:lnTo>
                  <a:lnTo>
                    <a:pt x="1624" y="3203"/>
                  </a:lnTo>
                  <a:lnTo>
                    <a:pt x="922" y="4344"/>
                  </a:lnTo>
                  <a:lnTo>
                    <a:pt x="922" y="4388"/>
                  </a:lnTo>
                  <a:lnTo>
                    <a:pt x="439" y="5529"/>
                  </a:lnTo>
                  <a:lnTo>
                    <a:pt x="439" y="5573"/>
                  </a:lnTo>
                  <a:lnTo>
                    <a:pt x="132" y="6538"/>
                  </a:lnTo>
                  <a:lnTo>
                    <a:pt x="132" y="6582"/>
                  </a:lnTo>
                  <a:lnTo>
                    <a:pt x="0" y="7986"/>
                  </a:lnTo>
                  <a:lnTo>
                    <a:pt x="88" y="9171"/>
                  </a:lnTo>
                  <a:lnTo>
                    <a:pt x="88" y="9259"/>
                  </a:lnTo>
                  <a:lnTo>
                    <a:pt x="351" y="9654"/>
                  </a:lnTo>
                  <a:lnTo>
                    <a:pt x="351" y="9698"/>
                  </a:lnTo>
                  <a:lnTo>
                    <a:pt x="2282" y="11541"/>
                  </a:lnTo>
                  <a:lnTo>
                    <a:pt x="2984" y="12550"/>
                  </a:lnTo>
                  <a:lnTo>
                    <a:pt x="4125" y="16806"/>
                  </a:lnTo>
                  <a:lnTo>
                    <a:pt x="4388" y="17552"/>
                  </a:lnTo>
                  <a:lnTo>
                    <a:pt x="4432" y="17640"/>
                  </a:lnTo>
                  <a:lnTo>
                    <a:pt x="4476" y="17684"/>
                  </a:lnTo>
                  <a:lnTo>
                    <a:pt x="6099" y="18430"/>
                  </a:lnTo>
                  <a:lnTo>
                    <a:pt x="6143" y="18474"/>
                  </a:lnTo>
                  <a:lnTo>
                    <a:pt x="8601" y="18957"/>
                  </a:lnTo>
                  <a:lnTo>
                    <a:pt x="10663" y="19220"/>
                  </a:lnTo>
                  <a:lnTo>
                    <a:pt x="15095" y="20668"/>
                  </a:lnTo>
                  <a:lnTo>
                    <a:pt x="17640" y="21414"/>
                  </a:lnTo>
                  <a:lnTo>
                    <a:pt x="18649" y="21633"/>
                  </a:lnTo>
                  <a:lnTo>
                    <a:pt x="18737" y="21633"/>
                  </a:lnTo>
                  <a:lnTo>
                    <a:pt x="20492" y="21194"/>
                  </a:lnTo>
                  <a:lnTo>
                    <a:pt x="20580" y="21151"/>
                  </a:lnTo>
                  <a:lnTo>
                    <a:pt x="20624" y="21107"/>
                  </a:lnTo>
                  <a:lnTo>
                    <a:pt x="20624" y="21019"/>
                  </a:lnTo>
                  <a:lnTo>
                    <a:pt x="20624" y="20975"/>
                  </a:lnTo>
                  <a:lnTo>
                    <a:pt x="20580" y="20887"/>
                  </a:lnTo>
                  <a:lnTo>
                    <a:pt x="20536" y="20843"/>
                  </a:lnTo>
                  <a:lnTo>
                    <a:pt x="20404" y="20843"/>
                  </a:lnTo>
                  <a:lnTo>
                    <a:pt x="18693" y="21282"/>
                  </a:lnTo>
                  <a:lnTo>
                    <a:pt x="17728" y="21107"/>
                  </a:lnTo>
                  <a:lnTo>
                    <a:pt x="15183" y="20317"/>
                  </a:lnTo>
                  <a:lnTo>
                    <a:pt x="10751" y="18869"/>
                  </a:lnTo>
                  <a:lnTo>
                    <a:pt x="10707" y="18869"/>
                  </a:lnTo>
                  <a:lnTo>
                    <a:pt x="8644" y="18605"/>
                  </a:lnTo>
                  <a:lnTo>
                    <a:pt x="6231" y="18123"/>
                  </a:lnTo>
                  <a:lnTo>
                    <a:pt x="4695" y="17377"/>
                  </a:lnTo>
                  <a:lnTo>
                    <a:pt x="4476" y="16719"/>
                  </a:lnTo>
                  <a:lnTo>
                    <a:pt x="3291" y="12418"/>
                  </a:lnTo>
                  <a:lnTo>
                    <a:pt x="3291" y="12374"/>
                  </a:lnTo>
                  <a:lnTo>
                    <a:pt x="2545" y="11321"/>
                  </a:lnTo>
                  <a:lnTo>
                    <a:pt x="614" y="9434"/>
                  </a:lnTo>
                  <a:lnTo>
                    <a:pt x="439" y="9083"/>
                  </a:lnTo>
                  <a:lnTo>
                    <a:pt x="351" y="7986"/>
                  </a:lnTo>
                  <a:lnTo>
                    <a:pt x="483" y="6626"/>
                  </a:lnTo>
                  <a:lnTo>
                    <a:pt x="746" y="5661"/>
                  </a:lnTo>
                  <a:lnTo>
                    <a:pt x="1229" y="4520"/>
                  </a:lnTo>
                  <a:lnTo>
                    <a:pt x="1931" y="3379"/>
                  </a:lnTo>
                  <a:lnTo>
                    <a:pt x="3510" y="263"/>
                  </a:lnTo>
                  <a:lnTo>
                    <a:pt x="3510" y="176"/>
                  </a:lnTo>
                  <a:lnTo>
                    <a:pt x="3510" y="132"/>
                  </a:lnTo>
                  <a:lnTo>
                    <a:pt x="3467" y="44"/>
                  </a:lnTo>
                  <a:lnTo>
                    <a:pt x="3423" y="0"/>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1" name="Google Shape;5101;p91"/>
            <p:cNvSpPr/>
            <p:nvPr/>
          </p:nvSpPr>
          <p:spPr>
            <a:xfrm>
              <a:off x="3616925" y="3530500"/>
              <a:ext cx="99850" cy="461875"/>
            </a:xfrm>
            <a:custGeom>
              <a:rect b="b" l="l" r="r" t="t"/>
              <a:pathLst>
                <a:path extrusionOk="0" h="18475" w="3994">
                  <a:moveTo>
                    <a:pt x="132" y="1"/>
                  </a:moveTo>
                  <a:lnTo>
                    <a:pt x="88" y="44"/>
                  </a:lnTo>
                  <a:lnTo>
                    <a:pt x="44" y="132"/>
                  </a:lnTo>
                  <a:lnTo>
                    <a:pt x="0" y="176"/>
                  </a:lnTo>
                  <a:lnTo>
                    <a:pt x="0" y="659"/>
                  </a:lnTo>
                  <a:lnTo>
                    <a:pt x="0" y="703"/>
                  </a:lnTo>
                  <a:lnTo>
                    <a:pt x="132" y="1931"/>
                  </a:lnTo>
                  <a:lnTo>
                    <a:pt x="176" y="1975"/>
                  </a:lnTo>
                  <a:lnTo>
                    <a:pt x="702" y="3818"/>
                  </a:lnTo>
                  <a:lnTo>
                    <a:pt x="834" y="4915"/>
                  </a:lnTo>
                  <a:lnTo>
                    <a:pt x="219" y="7767"/>
                  </a:lnTo>
                  <a:lnTo>
                    <a:pt x="219" y="7811"/>
                  </a:lnTo>
                  <a:lnTo>
                    <a:pt x="219" y="8689"/>
                  </a:lnTo>
                  <a:lnTo>
                    <a:pt x="219" y="8733"/>
                  </a:lnTo>
                  <a:lnTo>
                    <a:pt x="395" y="9698"/>
                  </a:lnTo>
                  <a:lnTo>
                    <a:pt x="395" y="9742"/>
                  </a:lnTo>
                  <a:lnTo>
                    <a:pt x="1887" y="13603"/>
                  </a:lnTo>
                  <a:lnTo>
                    <a:pt x="2589" y="16017"/>
                  </a:lnTo>
                  <a:lnTo>
                    <a:pt x="3247" y="17860"/>
                  </a:lnTo>
                  <a:lnTo>
                    <a:pt x="3247" y="17904"/>
                  </a:lnTo>
                  <a:lnTo>
                    <a:pt x="3686" y="18430"/>
                  </a:lnTo>
                  <a:lnTo>
                    <a:pt x="3730" y="18474"/>
                  </a:lnTo>
                  <a:lnTo>
                    <a:pt x="3818" y="18474"/>
                  </a:lnTo>
                  <a:lnTo>
                    <a:pt x="3905" y="18430"/>
                  </a:lnTo>
                  <a:lnTo>
                    <a:pt x="3949" y="18386"/>
                  </a:lnTo>
                  <a:lnTo>
                    <a:pt x="3993" y="18343"/>
                  </a:lnTo>
                  <a:lnTo>
                    <a:pt x="3993" y="18255"/>
                  </a:lnTo>
                  <a:lnTo>
                    <a:pt x="3949" y="18211"/>
                  </a:lnTo>
                  <a:lnTo>
                    <a:pt x="3554" y="17684"/>
                  </a:lnTo>
                  <a:lnTo>
                    <a:pt x="2896" y="15929"/>
                  </a:lnTo>
                  <a:lnTo>
                    <a:pt x="2238" y="13472"/>
                  </a:lnTo>
                  <a:lnTo>
                    <a:pt x="746" y="9654"/>
                  </a:lnTo>
                  <a:lnTo>
                    <a:pt x="570" y="8689"/>
                  </a:lnTo>
                  <a:lnTo>
                    <a:pt x="570" y="7855"/>
                  </a:lnTo>
                  <a:lnTo>
                    <a:pt x="1185" y="4959"/>
                  </a:lnTo>
                  <a:lnTo>
                    <a:pt x="1185" y="4871"/>
                  </a:lnTo>
                  <a:lnTo>
                    <a:pt x="1053" y="3774"/>
                  </a:lnTo>
                  <a:lnTo>
                    <a:pt x="1053" y="3730"/>
                  </a:lnTo>
                  <a:lnTo>
                    <a:pt x="483" y="1887"/>
                  </a:lnTo>
                  <a:lnTo>
                    <a:pt x="351" y="659"/>
                  </a:lnTo>
                  <a:lnTo>
                    <a:pt x="351" y="176"/>
                  </a:lnTo>
                  <a:lnTo>
                    <a:pt x="351" y="132"/>
                  </a:lnTo>
                  <a:lnTo>
                    <a:pt x="307" y="88"/>
                  </a:lnTo>
                  <a:lnTo>
                    <a:pt x="263" y="44"/>
                  </a:lnTo>
                  <a:lnTo>
                    <a:pt x="219" y="1"/>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2" name="Google Shape;5102;p91"/>
            <p:cNvSpPr/>
            <p:nvPr/>
          </p:nvSpPr>
          <p:spPr>
            <a:xfrm>
              <a:off x="3513800" y="3504175"/>
              <a:ext cx="102050" cy="330225"/>
            </a:xfrm>
            <a:custGeom>
              <a:rect b="b" l="l" r="r" t="t"/>
              <a:pathLst>
                <a:path extrusionOk="0" h="13209" w="4082">
                  <a:moveTo>
                    <a:pt x="3906" y="0"/>
                  </a:moveTo>
                  <a:lnTo>
                    <a:pt x="3818" y="44"/>
                  </a:lnTo>
                  <a:lnTo>
                    <a:pt x="3774" y="44"/>
                  </a:lnTo>
                  <a:lnTo>
                    <a:pt x="3730" y="132"/>
                  </a:lnTo>
                  <a:lnTo>
                    <a:pt x="3511" y="703"/>
                  </a:lnTo>
                  <a:lnTo>
                    <a:pt x="3204" y="2677"/>
                  </a:lnTo>
                  <a:lnTo>
                    <a:pt x="1536" y="5705"/>
                  </a:lnTo>
                  <a:lnTo>
                    <a:pt x="790" y="7855"/>
                  </a:lnTo>
                  <a:lnTo>
                    <a:pt x="0" y="10444"/>
                  </a:lnTo>
                  <a:lnTo>
                    <a:pt x="0" y="10488"/>
                  </a:lnTo>
                  <a:lnTo>
                    <a:pt x="88" y="11322"/>
                  </a:lnTo>
                  <a:lnTo>
                    <a:pt x="88" y="11365"/>
                  </a:lnTo>
                  <a:lnTo>
                    <a:pt x="746" y="13121"/>
                  </a:lnTo>
                  <a:lnTo>
                    <a:pt x="790" y="13165"/>
                  </a:lnTo>
                  <a:lnTo>
                    <a:pt x="922" y="13208"/>
                  </a:lnTo>
                  <a:lnTo>
                    <a:pt x="966" y="13208"/>
                  </a:lnTo>
                  <a:lnTo>
                    <a:pt x="1010" y="13165"/>
                  </a:lnTo>
                  <a:lnTo>
                    <a:pt x="1053" y="13121"/>
                  </a:lnTo>
                  <a:lnTo>
                    <a:pt x="1097" y="13033"/>
                  </a:lnTo>
                  <a:lnTo>
                    <a:pt x="1053" y="12989"/>
                  </a:lnTo>
                  <a:lnTo>
                    <a:pt x="439" y="11278"/>
                  </a:lnTo>
                  <a:lnTo>
                    <a:pt x="351" y="10488"/>
                  </a:lnTo>
                  <a:lnTo>
                    <a:pt x="1097" y="7943"/>
                  </a:lnTo>
                  <a:lnTo>
                    <a:pt x="1887" y="5837"/>
                  </a:lnTo>
                  <a:lnTo>
                    <a:pt x="3511" y="2809"/>
                  </a:lnTo>
                  <a:lnTo>
                    <a:pt x="3555" y="2765"/>
                  </a:lnTo>
                  <a:lnTo>
                    <a:pt x="3862" y="790"/>
                  </a:lnTo>
                  <a:lnTo>
                    <a:pt x="4081" y="264"/>
                  </a:lnTo>
                  <a:lnTo>
                    <a:pt x="4081" y="176"/>
                  </a:lnTo>
                  <a:lnTo>
                    <a:pt x="4081" y="132"/>
                  </a:lnTo>
                  <a:lnTo>
                    <a:pt x="4037" y="44"/>
                  </a:lnTo>
                  <a:lnTo>
                    <a:pt x="3950" y="0"/>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3" name="Google Shape;5103;p91"/>
            <p:cNvSpPr/>
            <p:nvPr/>
          </p:nvSpPr>
          <p:spPr>
            <a:xfrm>
              <a:off x="3422750" y="3478950"/>
              <a:ext cx="183225" cy="256725"/>
            </a:xfrm>
            <a:custGeom>
              <a:rect b="b" l="l" r="r" t="t"/>
              <a:pathLst>
                <a:path extrusionOk="0" h="10269" w="7329">
                  <a:moveTo>
                    <a:pt x="7109" y="0"/>
                  </a:moveTo>
                  <a:lnTo>
                    <a:pt x="7065" y="44"/>
                  </a:lnTo>
                  <a:lnTo>
                    <a:pt x="7021" y="88"/>
                  </a:lnTo>
                  <a:lnTo>
                    <a:pt x="6977" y="132"/>
                  </a:lnTo>
                  <a:lnTo>
                    <a:pt x="6933" y="351"/>
                  </a:lnTo>
                  <a:lnTo>
                    <a:pt x="5046" y="1624"/>
                  </a:lnTo>
                  <a:lnTo>
                    <a:pt x="5003" y="1668"/>
                  </a:lnTo>
                  <a:lnTo>
                    <a:pt x="4213" y="2721"/>
                  </a:lnTo>
                  <a:lnTo>
                    <a:pt x="2545" y="5046"/>
                  </a:lnTo>
                  <a:lnTo>
                    <a:pt x="746" y="7855"/>
                  </a:lnTo>
                  <a:lnTo>
                    <a:pt x="702" y="7899"/>
                  </a:lnTo>
                  <a:lnTo>
                    <a:pt x="0" y="10049"/>
                  </a:lnTo>
                  <a:lnTo>
                    <a:pt x="0" y="10093"/>
                  </a:lnTo>
                  <a:lnTo>
                    <a:pt x="0" y="10180"/>
                  </a:lnTo>
                  <a:lnTo>
                    <a:pt x="44" y="10224"/>
                  </a:lnTo>
                  <a:lnTo>
                    <a:pt x="88" y="10268"/>
                  </a:lnTo>
                  <a:lnTo>
                    <a:pt x="176" y="10268"/>
                  </a:lnTo>
                  <a:lnTo>
                    <a:pt x="263" y="10224"/>
                  </a:lnTo>
                  <a:lnTo>
                    <a:pt x="307" y="10137"/>
                  </a:lnTo>
                  <a:lnTo>
                    <a:pt x="1053" y="8030"/>
                  </a:lnTo>
                  <a:lnTo>
                    <a:pt x="2809" y="5222"/>
                  </a:lnTo>
                  <a:lnTo>
                    <a:pt x="4520" y="2896"/>
                  </a:lnTo>
                  <a:lnTo>
                    <a:pt x="5266" y="1931"/>
                  </a:lnTo>
                  <a:lnTo>
                    <a:pt x="7153" y="571"/>
                  </a:lnTo>
                  <a:lnTo>
                    <a:pt x="7240" y="483"/>
                  </a:lnTo>
                  <a:lnTo>
                    <a:pt x="7328" y="220"/>
                  </a:lnTo>
                  <a:lnTo>
                    <a:pt x="7328" y="176"/>
                  </a:lnTo>
                  <a:lnTo>
                    <a:pt x="7284" y="88"/>
                  </a:lnTo>
                  <a:lnTo>
                    <a:pt x="7240" y="44"/>
                  </a:lnTo>
                  <a:lnTo>
                    <a:pt x="7197" y="0"/>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4" name="Google Shape;5104;p91"/>
            <p:cNvSpPr/>
            <p:nvPr/>
          </p:nvSpPr>
          <p:spPr>
            <a:xfrm>
              <a:off x="3356925" y="3428475"/>
              <a:ext cx="228200" cy="247950"/>
            </a:xfrm>
            <a:custGeom>
              <a:rect b="b" l="l" r="r" t="t"/>
              <a:pathLst>
                <a:path extrusionOk="0" h="9918" w="9128">
                  <a:moveTo>
                    <a:pt x="8952" y="1"/>
                  </a:moveTo>
                  <a:lnTo>
                    <a:pt x="8908" y="45"/>
                  </a:lnTo>
                  <a:lnTo>
                    <a:pt x="7548" y="791"/>
                  </a:lnTo>
                  <a:lnTo>
                    <a:pt x="5090" y="2502"/>
                  </a:lnTo>
                  <a:lnTo>
                    <a:pt x="5047" y="2546"/>
                  </a:lnTo>
                  <a:lnTo>
                    <a:pt x="2502" y="6144"/>
                  </a:lnTo>
                  <a:lnTo>
                    <a:pt x="44" y="9654"/>
                  </a:lnTo>
                  <a:lnTo>
                    <a:pt x="0" y="9742"/>
                  </a:lnTo>
                  <a:lnTo>
                    <a:pt x="0" y="9786"/>
                  </a:lnTo>
                  <a:lnTo>
                    <a:pt x="44" y="9874"/>
                  </a:lnTo>
                  <a:lnTo>
                    <a:pt x="88" y="9918"/>
                  </a:lnTo>
                  <a:lnTo>
                    <a:pt x="264" y="9918"/>
                  </a:lnTo>
                  <a:lnTo>
                    <a:pt x="308" y="9874"/>
                  </a:lnTo>
                  <a:lnTo>
                    <a:pt x="2809" y="6363"/>
                  </a:lnTo>
                  <a:lnTo>
                    <a:pt x="5310" y="2765"/>
                  </a:lnTo>
                  <a:lnTo>
                    <a:pt x="7723" y="1098"/>
                  </a:lnTo>
                  <a:lnTo>
                    <a:pt x="9040" y="352"/>
                  </a:lnTo>
                  <a:lnTo>
                    <a:pt x="9127" y="308"/>
                  </a:lnTo>
                  <a:lnTo>
                    <a:pt x="9127" y="220"/>
                  </a:lnTo>
                  <a:lnTo>
                    <a:pt x="9127" y="176"/>
                  </a:lnTo>
                  <a:lnTo>
                    <a:pt x="9127" y="88"/>
                  </a:lnTo>
                  <a:lnTo>
                    <a:pt x="9084" y="45"/>
                  </a:lnTo>
                  <a:lnTo>
                    <a:pt x="9040" y="1"/>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5" name="Google Shape;5105;p91"/>
            <p:cNvSpPr/>
            <p:nvPr/>
          </p:nvSpPr>
          <p:spPr>
            <a:xfrm>
              <a:off x="906200" y="2307350"/>
              <a:ext cx="948925" cy="1026800"/>
            </a:xfrm>
            <a:custGeom>
              <a:rect b="b" l="l" r="r" t="t"/>
              <a:pathLst>
                <a:path extrusionOk="0" h="41072" w="37957">
                  <a:moveTo>
                    <a:pt x="37781" y="0"/>
                  </a:moveTo>
                  <a:lnTo>
                    <a:pt x="37694" y="44"/>
                  </a:lnTo>
                  <a:lnTo>
                    <a:pt x="34929" y="1711"/>
                  </a:lnTo>
                  <a:lnTo>
                    <a:pt x="30453" y="3730"/>
                  </a:lnTo>
                  <a:lnTo>
                    <a:pt x="27338" y="5046"/>
                  </a:lnTo>
                  <a:lnTo>
                    <a:pt x="24222" y="6450"/>
                  </a:lnTo>
                  <a:lnTo>
                    <a:pt x="21282" y="7811"/>
                  </a:lnTo>
                  <a:lnTo>
                    <a:pt x="19571" y="8644"/>
                  </a:lnTo>
                  <a:lnTo>
                    <a:pt x="16587" y="10356"/>
                  </a:lnTo>
                  <a:lnTo>
                    <a:pt x="15007" y="11321"/>
                  </a:lnTo>
                  <a:lnTo>
                    <a:pt x="13252" y="12638"/>
                  </a:lnTo>
                  <a:lnTo>
                    <a:pt x="8996" y="16104"/>
                  </a:lnTo>
                  <a:lnTo>
                    <a:pt x="6889" y="17859"/>
                  </a:lnTo>
                  <a:lnTo>
                    <a:pt x="5661" y="18737"/>
                  </a:lnTo>
                  <a:lnTo>
                    <a:pt x="1712" y="20141"/>
                  </a:lnTo>
                  <a:lnTo>
                    <a:pt x="1712" y="20185"/>
                  </a:lnTo>
                  <a:lnTo>
                    <a:pt x="922" y="20536"/>
                  </a:lnTo>
                  <a:lnTo>
                    <a:pt x="878" y="20624"/>
                  </a:lnTo>
                  <a:lnTo>
                    <a:pt x="834" y="20668"/>
                  </a:lnTo>
                  <a:lnTo>
                    <a:pt x="44" y="24485"/>
                  </a:lnTo>
                  <a:lnTo>
                    <a:pt x="0" y="25626"/>
                  </a:lnTo>
                  <a:lnTo>
                    <a:pt x="0" y="25714"/>
                  </a:lnTo>
                  <a:lnTo>
                    <a:pt x="220" y="26153"/>
                  </a:lnTo>
                  <a:lnTo>
                    <a:pt x="220" y="26240"/>
                  </a:lnTo>
                  <a:lnTo>
                    <a:pt x="2458" y="28698"/>
                  </a:lnTo>
                  <a:lnTo>
                    <a:pt x="4739" y="31155"/>
                  </a:lnTo>
                  <a:lnTo>
                    <a:pt x="6626" y="33744"/>
                  </a:lnTo>
                  <a:lnTo>
                    <a:pt x="8908" y="35806"/>
                  </a:lnTo>
                  <a:lnTo>
                    <a:pt x="10356" y="37211"/>
                  </a:lnTo>
                  <a:lnTo>
                    <a:pt x="10751" y="37649"/>
                  </a:lnTo>
                  <a:lnTo>
                    <a:pt x="10181" y="39624"/>
                  </a:lnTo>
                  <a:lnTo>
                    <a:pt x="10181" y="39668"/>
                  </a:lnTo>
                  <a:lnTo>
                    <a:pt x="10049" y="40896"/>
                  </a:lnTo>
                  <a:lnTo>
                    <a:pt x="10049" y="40984"/>
                  </a:lnTo>
                  <a:lnTo>
                    <a:pt x="10093" y="41028"/>
                  </a:lnTo>
                  <a:lnTo>
                    <a:pt x="10137" y="41072"/>
                  </a:lnTo>
                  <a:lnTo>
                    <a:pt x="10224" y="41072"/>
                  </a:lnTo>
                  <a:lnTo>
                    <a:pt x="10356" y="41028"/>
                  </a:lnTo>
                  <a:lnTo>
                    <a:pt x="10400" y="40940"/>
                  </a:lnTo>
                  <a:lnTo>
                    <a:pt x="10532" y="39712"/>
                  </a:lnTo>
                  <a:lnTo>
                    <a:pt x="11102" y="37649"/>
                  </a:lnTo>
                  <a:lnTo>
                    <a:pt x="11102" y="37562"/>
                  </a:lnTo>
                  <a:lnTo>
                    <a:pt x="11102" y="37518"/>
                  </a:lnTo>
                  <a:lnTo>
                    <a:pt x="10619" y="36947"/>
                  </a:lnTo>
                  <a:lnTo>
                    <a:pt x="9127" y="35543"/>
                  </a:lnTo>
                  <a:lnTo>
                    <a:pt x="6889" y="33525"/>
                  </a:lnTo>
                  <a:lnTo>
                    <a:pt x="5003" y="30936"/>
                  </a:lnTo>
                  <a:lnTo>
                    <a:pt x="2721" y="28478"/>
                  </a:lnTo>
                  <a:lnTo>
                    <a:pt x="527" y="26021"/>
                  </a:lnTo>
                  <a:lnTo>
                    <a:pt x="351" y="25626"/>
                  </a:lnTo>
                  <a:lnTo>
                    <a:pt x="395" y="24529"/>
                  </a:lnTo>
                  <a:lnTo>
                    <a:pt x="1185" y="20843"/>
                  </a:lnTo>
                  <a:lnTo>
                    <a:pt x="1843" y="20492"/>
                  </a:lnTo>
                  <a:lnTo>
                    <a:pt x="5792" y="19044"/>
                  </a:lnTo>
                  <a:lnTo>
                    <a:pt x="5836" y="19044"/>
                  </a:lnTo>
                  <a:lnTo>
                    <a:pt x="7109" y="18123"/>
                  </a:lnTo>
                  <a:lnTo>
                    <a:pt x="9215" y="16367"/>
                  </a:lnTo>
                  <a:lnTo>
                    <a:pt x="13472" y="12901"/>
                  </a:lnTo>
                  <a:lnTo>
                    <a:pt x="15183" y="11584"/>
                  </a:lnTo>
                  <a:lnTo>
                    <a:pt x="16763" y="10663"/>
                  </a:lnTo>
                  <a:lnTo>
                    <a:pt x="19746" y="8952"/>
                  </a:lnTo>
                  <a:lnTo>
                    <a:pt x="21414" y="8118"/>
                  </a:lnTo>
                  <a:lnTo>
                    <a:pt x="24354" y="6758"/>
                  </a:lnTo>
                  <a:lnTo>
                    <a:pt x="27469" y="5353"/>
                  </a:lnTo>
                  <a:lnTo>
                    <a:pt x="30585" y="4037"/>
                  </a:lnTo>
                  <a:lnTo>
                    <a:pt x="35061" y="2019"/>
                  </a:lnTo>
                  <a:lnTo>
                    <a:pt x="35105" y="2019"/>
                  </a:lnTo>
                  <a:lnTo>
                    <a:pt x="37869" y="351"/>
                  </a:lnTo>
                  <a:lnTo>
                    <a:pt x="37913" y="307"/>
                  </a:lnTo>
                  <a:lnTo>
                    <a:pt x="37957" y="219"/>
                  </a:lnTo>
                  <a:lnTo>
                    <a:pt x="37957" y="176"/>
                  </a:lnTo>
                  <a:lnTo>
                    <a:pt x="37957" y="88"/>
                  </a:lnTo>
                  <a:lnTo>
                    <a:pt x="37913" y="44"/>
                  </a:lnTo>
                  <a:lnTo>
                    <a:pt x="37825" y="44"/>
                  </a:lnTo>
                  <a:lnTo>
                    <a:pt x="37781" y="0"/>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6" name="Google Shape;5106;p91"/>
            <p:cNvSpPr/>
            <p:nvPr/>
          </p:nvSpPr>
          <p:spPr>
            <a:xfrm>
              <a:off x="970925" y="2329275"/>
              <a:ext cx="908350" cy="911650"/>
            </a:xfrm>
            <a:custGeom>
              <a:rect b="b" l="l" r="r" t="t"/>
              <a:pathLst>
                <a:path extrusionOk="0" h="36466" w="36334">
                  <a:moveTo>
                    <a:pt x="36114" y="1"/>
                  </a:moveTo>
                  <a:lnTo>
                    <a:pt x="36070" y="45"/>
                  </a:lnTo>
                  <a:lnTo>
                    <a:pt x="33569" y="1536"/>
                  </a:lnTo>
                  <a:lnTo>
                    <a:pt x="31287" y="2765"/>
                  </a:lnTo>
                  <a:lnTo>
                    <a:pt x="29093" y="3687"/>
                  </a:lnTo>
                  <a:lnTo>
                    <a:pt x="26592" y="4784"/>
                  </a:lnTo>
                  <a:lnTo>
                    <a:pt x="23696" y="6056"/>
                  </a:lnTo>
                  <a:lnTo>
                    <a:pt x="20887" y="7329"/>
                  </a:lnTo>
                  <a:lnTo>
                    <a:pt x="18957" y="8250"/>
                  </a:lnTo>
                  <a:lnTo>
                    <a:pt x="14700" y="10664"/>
                  </a:lnTo>
                  <a:lnTo>
                    <a:pt x="13252" y="11497"/>
                  </a:lnTo>
                  <a:lnTo>
                    <a:pt x="13252" y="11541"/>
                  </a:lnTo>
                  <a:lnTo>
                    <a:pt x="10488" y="13735"/>
                  </a:lnTo>
                  <a:lnTo>
                    <a:pt x="7899" y="15841"/>
                  </a:lnTo>
                  <a:lnTo>
                    <a:pt x="4520" y="18781"/>
                  </a:lnTo>
                  <a:lnTo>
                    <a:pt x="3598" y="19264"/>
                  </a:lnTo>
                  <a:lnTo>
                    <a:pt x="1053" y="20229"/>
                  </a:lnTo>
                  <a:lnTo>
                    <a:pt x="263" y="20537"/>
                  </a:lnTo>
                  <a:lnTo>
                    <a:pt x="220" y="20580"/>
                  </a:lnTo>
                  <a:lnTo>
                    <a:pt x="176" y="20668"/>
                  </a:lnTo>
                  <a:lnTo>
                    <a:pt x="0" y="21195"/>
                  </a:lnTo>
                  <a:lnTo>
                    <a:pt x="0" y="21239"/>
                  </a:lnTo>
                  <a:lnTo>
                    <a:pt x="88" y="22116"/>
                  </a:lnTo>
                  <a:lnTo>
                    <a:pt x="88" y="22204"/>
                  </a:lnTo>
                  <a:lnTo>
                    <a:pt x="1536" y="24398"/>
                  </a:lnTo>
                  <a:lnTo>
                    <a:pt x="4213" y="27909"/>
                  </a:lnTo>
                  <a:lnTo>
                    <a:pt x="5880" y="29839"/>
                  </a:lnTo>
                  <a:lnTo>
                    <a:pt x="7504" y="31594"/>
                  </a:lnTo>
                  <a:lnTo>
                    <a:pt x="8732" y="32999"/>
                  </a:lnTo>
                  <a:lnTo>
                    <a:pt x="9391" y="33876"/>
                  </a:lnTo>
                  <a:lnTo>
                    <a:pt x="9522" y="34271"/>
                  </a:lnTo>
                  <a:lnTo>
                    <a:pt x="8996" y="35807"/>
                  </a:lnTo>
                  <a:lnTo>
                    <a:pt x="8864" y="36246"/>
                  </a:lnTo>
                  <a:lnTo>
                    <a:pt x="8864" y="36290"/>
                  </a:lnTo>
                  <a:lnTo>
                    <a:pt x="8908" y="36377"/>
                  </a:lnTo>
                  <a:lnTo>
                    <a:pt x="8952" y="36421"/>
                  </a:lnTo>
                  <a:lnTo>
                    <a:pt x="8996" y="36465"/>
                  </a:lnTo>
                  <a:lnTo>
                    <a:pt x="9040" y="36465"/>
                  </a:lnTo>
                  <a:lnTo>
                    <a:pt x="9127" y="36421"/>
                  </a:lnTo>
                  <a:lnTo>
                    <a:pt x="9215" y="36334"/>
                  </a:lnTo>
                  <a:lnTo>
                    <a:pt x="9873" y="34359"/>
                  </a:lnTo>
                  <a:lnTo>
                    <a:pt x="9873" y="34227"/>
                  </a:lnTo>
                  <a:lnTo>
                    <a:pt x="9698" y="33745"/>
                  </a:lnTo>
                  <a:lnTo>
                    <a:pt x="9698" y="33657"/>
                  </a:lnTo>
                  <a:lnTo>
                    <a:pt x="8996" y="32779"/>
                  </a:lnTo>
                  <a:lnTo>
                    <a:pt x="7767" y="31375"/>
                  </a:lnTo>
                  <a:lnTo>
                    <a:pt x="6143" y="29620"/>
                  </a:lnTo>
                  <a:lnTo>
                    <a:pt x="4476" y="27689"/>
                  </a:lnTo>
                  <a:lnTo>
                    <a:pt x="1843" y="24223"/>
                  </a:lnTo>
                  <a:lnTo>
                    <a:pt x="439" y="22029"/>
                  </a:lnTo>
                  <a:lnTo>
                    <a:pt x="351" y="21239"/>
                  </a:lnTo>
                  <a:lnTo>
                    <a:pt x="483" y="20844"/>
                  </a:lnTo>
                  <a:lnTo>
                    <a:pt x="3730" y="19615"/>
                  </a:lnTo>
                  <a:lnTo>
                    <a:pt x="3774" y="19615"/>
                  </a:lnTo>
                  <a:lnTo>
                    <a:pt x="4695" y="19045"/>
                  </a:lnTo>
                  <a:lnTo>
                    <a:pt x="8162" y="16105"/>
                  </a:lnTo>
                  <a:lnTo>
                    <a:pt x="10707" y="13998"/>
                  </a:lnTo>
                  <a:lnTo>
                    <a:pt x="13472" y="11804"/>
                  </a:lnTo>
                  <a:lnTo>
                    <a:pt x="14876" y="10971"/>
                  </a:lnTo>
                  <a:lnTo>
                    <a:pt x="19088" y="8557"/>
                  </a:lnTo>
                  <a:lnTo>
                    <a:pt x="21019" y="7636"/>
                  </a:lnTo>
                  <a:lnTo>
                    <a:pt x="23827" y="6363"/>
                  </a:lnTo>
                  <a:lnTo>
                    <a:pt x="26723" y="5135"/>
                  </a:lnTo>
                  <a:lnTo>
                    <a:pt x="29225" y="4038"/>
                  </a:lnTo>
                  <a:lnTo>
                    <a:pt x="31463" y="3072"/>
                  </a:lnTo>
                  <a:lnTo>
                    <a:pt x="33744" y="1844"/>
                  </a:lnTo>
                  <a:lnTo>
                    <a:pt x="36246" y="352"/>
                  </a:lnTo>
                  <a:lnTo>
                    <a:pt x="36289" y="308"/>
                  </a:lnTo>
                  <a:lnTo>
                    <a:pt x="36333" y="220"/>
                  </a:lnTo>
                  <a:lnTo>
                    <a:pt x="36333" y="176"/>
                  </a:lnTo>
                  <a:lnTo>
                    <a:pt x="36289" y="88"/>
                  </a:lnTo>
                  <a:lnTo>
                    <a:pt x="36246" y="45"/>
                  </a:lnTo>
                  <a:lnTo>
                    <a:pt x="36202" y="1"/>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7" name="Google Shape;5107;p91"/>
            <p:cNvSpPr/>
            <p:nvPr/>
          </p:nvSpPr>
          <p:spPr>
            <a:xfrm>
              <a:off x="1070750" y="2351225"/>
              <a:ext cx="831550" cy="835950"/>
            </a:xfrm>
            <a:custGeom>
              <a:rect b="b" l="l" r="r" t="t"/>
              <a:pathLst>
                <a:path extrusionOk="0" h="33438" w="33262">
                  <a:moveTo>
                    <a:pt x="33086" y="0"/>
                  </a:moveTo>
                  <a:lnTo>
                    <a:pt x="32998" y="44"/>
                  </a:lnTo>
                  <a:lnTo>
                    <a:pt x="29313" y="2194"/>
                  </a:lnTo>
                  <a:lnTo>
                    <a:pt x="26680" y="3511"/>
                  </a:lnTo>
                  <a:lnTo>
                    <a:pt x="23959" y="4695"/>
                  </a:lnTo>
                  <a:lnTo>
                    <a:pt x="21546" y="5749"/>
                  </a:lnTo>
                  <a:lnTo>
                    <a:pt x="18781" y="7021"/>
                  </a:lnTo>
                  <a:lnTo>
                    <a:pt x="16412" y="8162"/>
                  </a:lnTo>
                  <a:lnTo>
                    <a:pt x="14393" y="9215"/>
                  </a:lnTo>
                  <a:lnTo>
                    <a:pt x="12111" y="10532"/>
                  </a:lnTo>
                  <a:lnTo>
                    <a:pt x="10093" y="11760"/>
                  </a:lnTo>
                  <a:lnTo>
                    <a:pt x="7372" y="13954"/>
                  </a:lnTo>
                  <a:lnTo>
                    <a:pt x="4696" y="16192"/>
                  </a:lnTo>
                  <a:lnTo>
                    <a:pt x="1361" y="19132"/>
                  </a:lnTo>
                  <a:lnTo>
                    <a:pt x="307" y="19790"/>
                  </a:lnTo>
                  <a:lnTo>
                    <a:pt x="264" y="19878"/>
                  </a:lnTo>
                  <a:lnTo>
                    <a:pt x="44" y="20185"/>
                  </a:lnTo>
                  <a:lnTo>
                    <a:pt x="0" y="20273"/>
                  </a:lnTo>
                  <a:lnTo>
                    <a:pt x="44" y="20361"/>
                  </a:lnTo>
                  <a:lnTo>
                    <a:pt x="220" y="20975"/>
                  </a:lnTo>
                  <a:lnTo>
                    <a:pt x="264" y="21063"/>
                  </a:lnTo>
                  <a:lnTo>
                    <a:pt x="3467" y="25056"/>
                  </a:lnTo>
                  <a:lnTo>
                    <a:pt x="5924" y="28171"/>
                  </a:lnTo>
                  <a:lnTo>
                    <a:pt x="6714" y="29400"/>
                  </a:lnTo>
                  <a:lnTo>
                    <a:pt x="6977" y="30278"/>
                  </a:lnTo>
                  <a:lnTo>
                    <a:pt x="6977" y="30848"/>
                  </a:lnTo>
                  <a:lnTo>
                    <a:pt x="6187" y="33174"/>
                  </a:lnTo>
                  <a:lnTo>
                    <a:pt x="6144" y="33262"/>
                  </a:lnTo>
                  <a:lnTo>
                    <a:pt x="6187" y="33305"/>
                  </a:lnTo>
                  <a:lnTo>
                    <a:pt x="6231" y="33393"/>
                  </a:lnTo>
                  <a:lnTo>
                    <a:pt x="6275" y="33437"/>
                  </a:lnTo>
                  <a:lnTo>
                    <a:pt x="6319" y="33437"/>
                  </a:lnTo>
                  <a:lnTo>
                    <a:pt x="6451" y="33393"/>
                  </a:lnTo>
                  <a:lnTo>
                    <a:pt x="6495" y="33305"/>
                  </a:lnTo>
                  <a:lnTo>
                    <a:pt x="7328" y="30936"/>
                  </a:lnTo>
                  <a:lnTo>
                    <a:pt x="7328" y="30892"/>
                  </a:lnTo>
                  <a:lnTo>
                    <a:pt x="7328" y="30278"/>
                  </a:lnTo>
                  <a:lnTo>
                    <a:pt x="7328" y="30190"/>
                  </a:lnTo>
                  <a:lnTo>
                    <a:pt x="7021" y="29268"/>
                  </a:lnTo>
                  <a:lnTo>
                    <a:pt x="7021" y="29225"/>
                  </a:lnTo>
                  <a:lnTo>
                    <a:pt x="6187" y="27952"/>
                  </a:lnTo>
                  <a:lnTo>
                    <a:pt x="3730" y="24836"/>
                  </a:lnTo>
                  <a:lnTo>
                    <a:pt x="527" y="20843"/>
                  </a:lnTo>
                  <a:lnTo>
                    <a:pt x="395" y="20317"/>
                  </a:lnTo>
                  <a:lnTo>
                    <a:pt x="527" y="20097"/>
                  </a:lnTo>
                  <a:lnTo>
                    <a:pt x="1580" y="19439"/>
                  </a:lnTo>
                  <a:lnTo>
                    <a:pt x="1580" y="19395"/>
                  </a:lnTo>
                  <a:lnTo>
                    <a:pt x="4915" y="16455"/>
                  </a:lnTo>
                  <a:lnTo>
                    <a:pt x="7592" y="14217"/>
                  </a:lnTo>
                  <a:lnTo>
                    <a:pt x="10268" y="12023"/>
                  </a:lnTo>
                  <a:lnTo>
                    <a:pt x="12287" y="10839"/>
                  </a:lnTo>
                  <a:lnTo>
                    <a:pt x="14569" y="9522"/>
                  </a:lnTo>
                  <a:lnTo>
                    <a:pt x="16587" y="8469"/>
                  </a:lnTo>
                  <a:lnTo>
                    <a:pt x="18957" y="7328"/>
                  </a:lnTo>
                  <a:lnTo>
                    <a:pt x="21677" y="6100"/>
                  </a:lnTo>
                  <a:lnTo>
                    <a:pt x="24091" y="5003"/>
                  </a:lnTo>
                  <a:lnTo>
                    <a:pt x="26811" y="3862"/>
                  </a:lnTo>
                  <a:lnTo>
                    <a:pt x="29488" y="2501"/>
                  </a:lnTo>
                  <a:lnTo>
                    <a:pt x="33174" y="351"/>
                  </a:lnTo>
                  <a:lnTo>
                    <a:pt x="33262" y="264"/>
                  </a:lnTo>
                  <a:lnTo>
                    <a:pt x="33262" y="220"/>
                  </a:lnTo>
                  <a:lnTo>
                    <a:pt x="33262" y="176"/>
                  </a:lnTo>
                  <a:lnTo>
                    <a:pt x="33262" y="88"/>
                  </a:lnTo>
                  <a:lnTo>
                    <a:pt x="33218" y="44"/>
                  </a:lnTo>
                  <a:lnTo>
                    <a:pt x="33130" y="0"/>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8" name="Google Shape;5108;p91"/>
            <p:cNvSpPr/>
            <p:nvPr/>
          </p:nvSpPr>
          <p:spPr>
            <a:xfrm>
              <a:off x="1213350" y="2372050"/>
              <a:ext cx="713100" cy="742700"/>
            </a:xfrm>
            <a:custGeom>
              <a:rect b="b" l="l" r="r" t="t"/>
              <a:pathLst>
                <a:path extrusionOk="0" h="29708" w="28524">
                  <a:moveTo>
                    <a:pt x="28348" y="1"/>
                  </a:moveTo>
                  <a:lnTo>
                    <a:pt x="28260" y="45"/>
                  </a:lnTo>
                  <a:lnTo>
                    <a:pt x="25100" y="1932"/>
                  </a:lnTo>
                  <a:lnTo>
                    <a:pt x="23214" y="2941"/>
                  </a:lnTo>
                  <a:lnTo>
                    <a:pt x="21239" y="3906"/>
                  </a:lnTo>
                  <a:lnTo>
                    <a:pt x="19308" y="4784"/>
                  </a:lnTo>
                  <a:lnTo>
                    <a:pt x="17334" y="5662"/>
                  </a:lnTo>
                  <a:lnTo>
                    <a:pt x="15052" y="6715"/>
                  </a:lnTo>
                  <a:lnTo>
                    <a:pt x="12726" y="7812"/>
                  </a:lnTo>
                  <a:lnTo>
                    <a:pt x="10400" y="8953"/>
                  </a:lnTo>
                  <a:lnTo>
                    <a:pt x="9303" y="9567"/>
                  </a:lnTo>
                  <a:lnTo>
                    <a:pt x="8163" y="10225"/>
                  </a:lnTo>
                  <a:lnTo>
                    <a:pt x="5925" y="11541"/>
                  </a:lnTo>
                  <a:lnTo>
                    <a:pt x="5925" y="11585"/>
                  </a:lnTo>
                  <a:lnTo>
                    <a:pt x="2195" y="14569"/>
                  </a:lnTo>
                  <a:lnTo>
                    <a:pt x="703" y="16017"/>
                  </a:lnTo>
                  <a:lnTo>
                    <a:pt x="132" y="16719"/>
                  </a:lnTo>
                  <a:lnTo>
                    <a:pt x="89" y="16807"/>
                  </a:lnTo>
                  <a:lnTo>
                    <a:pt x="1" y="17158"/>
                  </a:lnTo>
                  <a:lnTo>
                    <a:pt x="1" y="17246"/>
                  </a:lnTo>
                  <a:lnTo>
                    <a:pt x="132" y="17685"/>
                  </a:lnTo>
                  <a:lnTo>
                    <a:pt x="132" y="17772"/>
                  </a:lnTo>
                  <a:lnTo>
                    <a:pt x="3292" y="22643"/>
                  </a:lnTo>
                  <a:lnTo>
                    <a:pt x="4038" y="24135"/>
                  </a:lnTo>
                  <a:lnTo>
                    <a:pt x="4213" y="25144"/>
                  </a:lnTo>
                  <a:lnTo>
                    <a:pt x="4082" y="25715"/>
                  </a:lnTo>
                  <a:lnTo>
                    <a:pt x="3511" y="26417"/>
                  </a:lnTo>
                  <a:lnTo>
                    <a:pt x="3511" y="26461"/>
                  </a:lnTo>
                  <a:lnTo>
                    <a:pt x="2151" y="29489"/>
                  </a:lnTo>
                  <a:lnTo>
                    <a:pt x="2107" y="29532"/>
                  </a:lnTo>
                  <a:lnTo>
                    <a:pt x="2151" y="29620"/>
                  </a:lnTo>
                  <a:lnTo>
                    <a:pt x="2151" y="29664"/>
                  </a:lnTo>
                  <a:lnTo>
                    <a:pt x="2239" y="29708"/>
                  </a:lnTo>
                  <a:lnTo>
                    <a:pt x="2370" y="29708"/>
                  </a:lnTo>
                  <a:lnTo>
                    <a:pt x="2458" y="29620"/>
                  </a:lnTo>
                  <a:lnTo>
                    <a:pt x="3818" y="26592"/>
                  </a:lnTo>
                  <a:lnTo>
                    <a:pt x="4389" y="25934"/>
                  </a:lnTo>
                  <a:lnTo>
                    <a:pt x="4389" y="25846"/>
                  </a:lnTo>
                  <a:lnTo>
                    <a:pt x="4564" y="25188"/>
                  </a:lnTo>
                  <a:lnTo>
                    <a:pt x="4564" y="25101"/>
                  </a:lnTo>
                  <a:lnTo>
                    <a:pt x="4389" y="24047"/>
                  </a:lnTo>
                  <a:lnTo>
                    <a:pt x="4345" y="23960"/>
                  </a:lnTo>
                  <a:lnTo>
                    <a:pt x="3599" y="22468"/>
                  </a:lnTo>
                  <a:lnTo>
                    <a:pt x="3599" y="22424"/>
                  </a:lnTo>
                  <a:lnTo>
                    <a:pt x="440" y="17597"/>
                  </a:lnTo>
                  <a:lnTo>
                    <a:pt x="352" y="17202"/>
                  </a:lnTo>
                  <a:lnTo>
                    <a:pt x="440" y="16939"/>
                  </a:lnTo>
                  <a:lnTo>
                    <a:pt x="966" y="16281"/>
                  </a:lnTo>
                  <a:lnTo>
                    <a:pt x="2414" y="14833"/>
                  </a:lnTo>
                  <a:lnTo>
                    <a:pt x="6100" y="11849"/>
                  </a:lnTo>
                  <a:lnTo>
                    <a:pt x="8338" y="10532"/>
                  </a:lnTo>
                  <a:lnTo>
                    <a:pt x="9479" y="9874"/>
                  </a:lnTo>
                  <a:lnTo>
                    <a:pt x="10576" y="9260"/>
                  </a:lnTo>
                  <a:lnTo>
                    <a:pt x="12858" y="8119"/>
                  </a:lnTo>
                  <a:lnTo>
                    <a:pt x="15183" y="7022"/>
                  </a:lnTo>
                  <a:lnTo>
                    <a:pt x="17465" y="6013"/>
                  </a:lnTo>
                  <a:lnTo>
                    <a:pt x="19440" y="5135"/>
                  </a:lnTo>
                  <a:lnTo>
                    <a:pt x="21414" y="4213"/>
                  </a:lnTo>
                  <a:lnTo>
                    <a:pt x="23345" y="3248"/>
                  </a:lnTo>
                  <a:lnTo>
                    <a:pt x="25276" y="2239"/>
                  </a:lnTo>
                  <a:lnTo>
                    <a:pt x="28435" y="352"/>
                  </a:lnTo>
                  <a:lnTo>
                    <a:pt x="28523" y="308"/>
                  </a:lnTo>
                  <a:lnTo>
                    <a:pt x="28523" y="220"/>
                  </a:lnTo>
                  <a:lnTo>
                    <a:pt x="28523" y="176"/>
                  </a:lnTo>
                  <a:lnTo>
                    <a:pt x="28523" y="89"/>
                  </a:lnTo>
                  <a:lnTo>
                    <a:pt x="28479" y="45"/>
                  </a:lnTo>
                  <a:lnTo>
                    <a:pt x="28391" y="1"/>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9" name="Google Shape;5109;p91"/>
            <p:cNvSpPr/>
            <p:nvPr/>
          </p:nvSpPr>
          <p:spPr>
            <a:xfrm>
              <a:off x="1438250" y="2649600"/>
              <a:ext cx="150300" cy="318150"/>
            </a:xfrm>
            <a:custGeom>
              <a:rect b="b" l="l" r="r" t="t"/>
              <a:pathLst>
                <a:path extrusionOk="0" h="12726" w="6012">
                  <a:moveTo>
                    <a:pt x="5836" y="1"/>
                  </a:moveTo>
                  <a:lnTo>
                    <a:pt x="5749" y="45"/>
                  </a:lnTo>
                  <a:lnTo>
                    <a:pt x="2677" y="2239"/>
                  </a:lnTo>
                  <a:lnTo>
                    <a:pt x="1799" y="3028"/>
                  </a:lnTo>
                  <a:lnTo>
                    <a:pt x="1756" y="3072"/>
                  </a:lnTo>
                  <a:lnTo>
                    <a:pt x="1712" y="3160"/>
                  </a:lnTo>
                  <a:lnTo>
                    <a:pt x="1931" y="4476"/>
                  </a:lnTo>
                  <a:lnTo>
                    <a:pt x="2809" y="7767"/>
                  </a:lnTo>
                  <a:lnTo>
                    <a:pt x="3072" y="9303"/>
                  </a:lnTo>
                  <a:lnTo>
                    <a:pt x="3028" y="10269"/>
                  </a:lnTo>
                  <a:lnTo>
                    <a:pt x="2809" y="10664"/>
                  </a:lnTo>
                  <a:lnTo>
                    <a:pt x="702" y="11936"/>
                  </a:lnTo>
                  <a:lnTo>
                    <a:pt x="88" y="12419"/>
                  </a:lnTo>
                  <a:lnTo>
                    <a:pt x="44" y="12463"/>
                  </a:lnTo>
                  <a:lnTo>
                    <a:pt x="0" y="12550"/>
                  </a:lnTo>
                  <a:lnTo>
                    <a:pt x="0" y="12594"/>
                  </a:lnTo>
                  <a:lnTo>
                    <a:pt x="44" y="12682"/>
                  </a:lnTo>
                  <a:lnTo>
                    <a:pt x="88" y="12726"/>
                  </a:lnTo>
                  <a:lnTo>
                    <a:pt x="176" y="12726"/>
                  </a:lnTo>
                  <a:lnTo>
                    <a:pt x="264" y="12682"/>
                  </a:lnTo>
                  <a:lnTo>
                    <a:pt x="922" y="12243"/>
                  </a:lnTo>
                  <a:lnTo>
                    <a:pt x="3028" y="10971"/>
                  </a:lnTo>
                  <a:lnTo>
                    <a:pt x="3116" y="10883"/>
                  </a:lnTo>
                  <a:lnTo>
                    <a:pt x="3379" y="10400"/>
                  </a:lnTo>
                  <a:lnTo>
                    <a:pt x="3379" y="10313"/>
                  </a:lnTo>
                  <a:lnTo>
                    <a:pt x="3423" y="9303"/>
                  </a:lnTo>
                  <a:lnTo>
                    <a:pt x="3423" y="9259"/>
                  </a:lnTo>
                  <a:lnTo>
                    <a:pt x="3160" y="7724"/>
                  </a:lnTo>
                  <a:lnTo>
                    <a:pt x="2282" y="4433"/>
                  </a:lnTo>
                  <a:lnTo>
                    <a:pt x="2107" y="3204"/>
                  </a:lnTo>
                  <a:lnTo>
                    <a:pt x="2896" y="2502"/>
                  </a:lnTo>
                  <a:lnTo>
                    <a:pt x="5968" y="308"/>
                  </a:lnTo>
                  <a:lnTo>
                    <a:pt x="6012" y="264"/>
                  </a:lnTo>
                  <a:lnTo>
                    <a:pt x="6012" y="220"/>
                  </a:lnTo>
                  <a:lnTo>
                    <a:pt x="6012" y="132"/>
                  </a:lnTo>
                  <a:lnTo>
                    <a:pt x="6012" y="88"/>
                  </a:lnTo>
                  <a:lnTo>
                    <a:pt x="5968" y="45"/>
                  </a:lnTo>
                  <a:lnTo>
                    <a:pt x="5880" y="1"/>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0" name="Google Shape;5110;p91"/>
            <p:cNvSpPr/>
            <p:nvPr/>
          </p:nvSpPr>
          <p:spPr>
            <a:xfrm>
              <a:off x="812950" y="2979800"/>
              <a:ext cx="295125" cy="758050"/>
            </a:xfrm>
            <a:custGeom>
              <a:rect b="b" l="l" r="r" t="t"/>
              <a:pathLst>
                <a:path extrusionOk="0" h="30322" w="11805">
                  <a:moveTo>
                    <a:pt x="88" y="1"/>
                  </a:moveTo>
                  <a:lnTo>
                    <a:pt x="44" y="88"/>
                  </a:lnTo>
                  <a:lnTo>
                    <a:pt x="0" y="132"/>
                  </a:lnTo>
                  <a:lnTo>
                    <a:pt x="0" y="220"/>
                  </a:lnTo>
                  <a:lnTo>
                    <a:pt x="395" y="1580"/>
                  </a:lnTo>
                  <a:lnTo>
                    <a:pt x="790" y="3906"/>
                  </a:lnTo>
                  <a:lnTo>
                    <a:pt x="1010" y="6495"/>
                  </a:lnTo>
                  <a:lnTo>
                    <a:pt x="1054" y="6539"/>
                  </a:lnTo>
                  <a:lnTo>
                    <a:pt x="1317" y="7373"/>
                  </a:lnTo>
                  <a:lnTo>
                    <a:pt x="1361" y="7460"/>
                  </a:lnTo>
                  <a:lnTo>
                    <a:pt x="4739" y="10707"/>
                  </a:lnTo>
                  <a:lnTo>
                    <a:pt x="7855" y="13735"/>
                  </a:lnTo>
                  <a:lnTo>
                    <a:pt x="8469" y="14481"/>
                  </a:lnTo>
                  <a:lnTo>
                    <a:pt x="9435" y="18255"/>
                  </a:lnTo>
                  <a:lnTo>
                    <a:pt x="9435" y="18299"/>
                  </a:lnTo>
                  <a:lnTo>
                    <a:pt x="10093" y="19747"/>
                  </a:lnTo>
                  <a:lnTo>
                    <a:pt x="9917" y="23257"/>
                  </a:lnTo>
                  <a:lnTo>
                    <a:pt x="9917" y="23345"/>
                  </a:lnTo>
                  <a:lnTo>
                    <a:pt x="11102" y="26153"/>
                  </a:lnTo>
                  <a:lnTo>
                    <a:pt x="11453" y="30190"/>
                  </a:lnTo>
                  <a:lnTo>
                    <a:pt x="11497" y="30278"/>
                  </a:lnTo>
                  <a:lnTo>
                    <a:pt x="11629" y="30322"/>
                  </a:lnTo>
                  <a:lnTo>
                    <a:pt x="11716" y="30322"/>
                  </a:lnTo>
                  <a:lnTo>
                    <a:pt x="11760" y="30278"/>
                  </a:lnTo>
                  <a:lnTo>
                    <a:pt x="11804" y="30190"/>
                  </a:lnTo>
                  <a:lnTo>
                    <a:pt x="11804" y="30146"/>
                  </a:lnTo>
                  <a:lnTo>
                    <a:pt x="11453" y="26109"/>
                  </a:lnTo>
                  <a:lnTo>
                    <a:pt x="11453" y="26022"/>
                  </a:lnTo>
                  <a:lnTo>
                    <a:pt x="10268" y="23257"/>
                  </a:lnTo>
                  <a:lnTo>
                    <a:pt x="10444" y="19703"/>
                  </a:lnTo>
                  <a:lnTo>
                    <a:pt x="10444" y="19615"/>
                  </a:lnTo>
                  <a:lnTo>
                    <a:pt x="9742" y="18123"/>
                  </a:lnTo>
                  <a:lnTo>
                    <a:pt x="8777" y="14350"/>
                  </a:lnTo>
                  <a:lnTo>
                    <a:pt x="8733" y="14306"/>
                  </a:lnTo>
                  <a:lnTo>
                    <a:pt x="8118" y="13516"/>
                  </a:lnTo>
                  <a:lnTo>
                    <a:pt x="8118" y="13472"/>
                  </a:lnTo>
                  <a:lnTo>
                    <a:pt x="4959" y="10444"/>
                  </a:lnTo>
                  <a:lnTo>
                    <a:pt x="1624" y="7241"/>
                  </a:lnTo>
                  <a:lnTo>
                    <a:pt x="1361" y="6451"/>
                  </a:lnTo>
                  <a:lnTo>
                    <a:pt x="1097" y="3862"/>
                  </a:lnTo>
                  <a:lnTo>
                    <a:pt x="746" y="1493"/>
                  </a:lnTo>
                  <a:lnTo>
                    <a:pt x="351" y="132"/>
                  </a:lnTo>
                  <a:lnTo>
                    <a:pt x="308" y="45"/>
                  </a:lnTo>
                  <a:lnTo>
                    <a:pt x="264" y="1"/>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1" name="Google Shape;5111;p91"/>
            <p:cNvSpPr/>
            <p:nvPr/>
          </p:nvSpPr>
          <p:spPr>
            <a:xfrm>
              <a:off x="752600" y="2734075"/>
              <a:ext cx="357675" cy="1117875"/>
            </a:xfrm>
            <a:custGeom>
              <a:rect b="b" l="l" r="r" t="t"/>
              <a:pathLst>
                <a:path extrusionOk="0" h="44715" w="14307">
                  <a:moveTo>
                    <a:pt x="2590" y="0"/>
                  </a:moveTo>
                  <a:lnTo>
                    <a:pt x="1274" y="395"/>
                  </a:lnTo>
                  <a:lnTo>
                    <a:pt x="1142" y="483"/>
                  </a:lnTo>
                  <a:lnTo>
                    <a:pt x="133" y="2151"/>
                  </a:lnTo>
                  <a:lnTo>
                    <a:pt x="133" y="2238"/>
                  </a:lnTo>
                  <a:lnTo>
                    <a:pt x="1" y="4257"/>
                  </a:lnTo>
                  <a:lnTo>
                    <a:pt x="1" y="4301"/>
                  </a:lnTo>
                  <a:lnTo>
                    <a:pt x="133" y="6846"/>
                  </a:lnTo>
                  <a:lnTo>
                    <a:pt x="133" y="6890"/>
                  </a:lnTo>
                  <a:lnTo>
                    <a:pt x="1054" y="9874"/>
                  </a:lnTo>
                  <a:lnTo>
                    <a:pt x="1800" y="12989"/>
                  </a:lnTo>
                  <a:lnTo>
                    <a:pt x="2195" y="15227"/>
                  </a:lnTo>
                  <a:lnTo>
                    <a:pt x="2458" y="17245"/>
                  </a:lnTo>
                  <a:lnTo>
                    <a:pt x="3029" y="19878"/>
                  </a:lnTo>
                  <a:lnTo>
                    <a:pt x="3424" y="21151"/>
                  </a:lnTo>
                  <a:lnTo>
                    <a:pt x="3424" y="21239"/>
                  </a:lnTo>
                  <a:lnTo>
                    <a:pt x="4257" y="22379"/>
                  </a:lnTo>
                  <a:lnTo>
                    <a:pt x="4257" y="22423"/>
                  </a:lnTo>
                  <a:lnTo>
                    <a:pt x="5486" y="23740"/>
                  </a:lnTo>
                  <a:lnTo>
                    <a:pt x="6144" y="25407"/>
                  </a:lnTo>
                  <a:lnTo>
                    <a:pt x="6188" y="25407"/>
                  </a:lnTo>
                  <a:lnTo>
                    <a:pt x="7680" y="27557"/>
                  </a:lnTo>
                  <a:lnTo>
                    <a:pt x="8689" y="29181"/>
                  </a:lnTo>
                  <a:lnTo>
                    <a:pt x="9084" y="30190"/>
                  </a:lnTo>
                  <a:lnTo>
                    <a:pt x="9084" y="32121"/>
                  </a:lnTo>
                  <a:lnTo>
                    <a:pt x="9084" y="32165"/>
                  </a:lnTo>
                  <a:lnTo>
                    <a:pt x="9304" y="32998"/>
                  </a:lnTo>
                  <a:lnTo>
                    <a:pt x="9304" y="33042"/>
                  </a:lnTo>
                  <a:lnTo>
                    <a:pt x="10488" y="35368"/>
                  </a:lnTo>
                  <a:lnTo>
                    <a:pt x="10532" y="35368"/>
                  </a:lnTo>
                  <a:lnTo>
                    <a:pt x="11585" y="36992"/>
                  </a:lnTo>
                  <a:lnTo>
                    <a:pt x="12551" y="39317"/>
                  </a:lnTo>
                  <a:lnTo>
                    <a:pt x="13560" y="41555"/>
                  </a:lnTo>
                  <a:lnTo>
                    <a:pt x="13955" y="43179"/>
                  </a:lnTo>
                  <a:lnTo>
                    <a:pt x="13955" y="44276"/>
                  </a:lnTo>
                  <a:lnTo>
                    <a:pt x="13955" y="44495"/>
                  </a:lnTo>
                  <a:lnTo>
                    <a:pt x="13955" y="44583"/>
                  </a:lnTo>
                  <a:lnTo>
                    <a:pt x="13955" y="44627"/>
                  </a:lnTo>
                  <a:lnTo>
                    <a:pt x="14043" y="44671"/>
                  </a:lnTo>
                  <a:lnTo>
                    <a:pt x="14087" y="44715"/>
                  </a:lnTo>
                  <a:lnTo>
                    <a:pt x="14130" y="44715"/>
                  </a:lnTo>
                  <a:lnTo>
                    <a:pt x="14218" y="44671"/>
                  </a:lnTo>
                  <a:lnTo>
                    <a:pt x="14306" y="44539"/>
                  </a:lnTo>
                  <a:lnTo>
                    <a:pt x="14306" y="44320"/>
                  </a:lnTo>
                  <a:lnTo>
                    <a:pt x="14306" y="44276"/>
                  </a:lnTo>
                  <a:lnTo>
                    <a:pt x="14306" y="43135"/>
                  </a:lnTo>
                  <a:lnTo>
                    <a:pt x="14306" y="43091"/>
                  </a:lnTo>
                  <a:lnTo>
                    <a:pt x="13911" y="41467"/>
                  </a:lnTo>
                  <a:lnTo>
                    <a:pt x="13867" y="41423"/>
                  </a:lnTo>
                  <a:lnTo>
                    <a:pt x="12858" y="39186"/>
                  </a:lnTo>
                  <a:lnTo>
                    <a:pt x="11893" y="36860"/>
                  </a:lnTo>
                  <a:lnTo>
                    <a:pt x="11893" y="36816"/>
                  </a:lnTo>
                  <a:lnTo>
                    <a:pt x="10796" y="35192"/>
                  </a:lnTo>
                  <a:lnTo>
                    <a:pt x="9611" y="32911"/>
                  </a:lnTo>
                  <a:lnTo>
                    <a:pt x="9435" y="32077"/>
                  </a:lnTo>
                  <a:lnTo>
                    <a:pt x="9435" y="30146"/>
                  </a:lnTo>
                  <a:lnTo>
                    <a:pt x="9435" y="30058"/>
                  </a:lnTo>
                  <a:lnTo>
                    <a:pt x="9040" y="29049"/>
                  </a:lnTo>
                  <a:lnTo>
                    <a:pt x="8996" y="29005"/>
                  </a:lnTo>
                  <a:lnTo>
                    <a:pt x="7987" y="27338"/>
                  </a:lnTo>
                  <a:lnTo>
                    <a:pt x="6495" y="25232"/>
                  </a:lnTo>
                  <a:lnTo>
                    <a:pt x="5793" y="23564"/>
                  </a:lnTo>
                  <a:lnTo>
                    <a:pt x="5749" y="23520"/>
                  </a:lnTo>
                  <a:lnTo>
                    <a:pt x="4521" y="22160"/>
                  </a:lnTo>
                  <a:lnTo>
                    <a:pt x="3731" y="21063"/>
                  </a:lnTo>
                  <a:lnTo>
                    <a:pt x="3380" y="19790"/>
                  </a:lnTo>
                  <a:lnTo>
                    <a:pt x="2809" y="17202"/>
                  </a:lnTo>
                  <a:lnTo>
                    <a:pt x="2546" y="15183"/>
                  </a:lnTo>
                  <a:lnTo>
                    <a:pt x="2107" y="12901"/>
                  </a:lnTo>
                  <a:lnTo>
                    <a:pt x="1405" y="9786"/>
                  </a:lnTo>
                  <a:lnTo>
                    <a:pt x="484" y="6802"/>
                  </a:lnTo>
                  <a:lnTo>
                    <a:pt x="352" y="4257"/>
                  </a:lnTo>
                  <a:lnTo>
                    <a:pt x="484" y="2282"/>
                  </a:lnTo>
                  <a:lnTo>
                    <a:pt x="1405" y="703"/>
                  </a:lnTo>
                  <a:lnTo>
                    <a:pt x="2678" y="352"/>
                  </a:lnTo>
                  <a:lnTo>
                    <a:pt x="2722" y="308"/>
                  </a:lnTo>
                  <a:lnTo>
                    <a:pt x="2765" y="264"/>
                  </a:lnTo>
                  <a:lnTo>
                    <a:pt x="2809" y="220"/>
                  </a:lnTo>
                  <a:lnTo>
                    <a:pt x="2809" y="132"/>
                  </a:lnTo>
                  <a:lnTo>
                    <a:pt x="2765" y="88"/>
                  </a:lnTo>
                  <a:lnTo>
                    <a:pt x="2722" y="44"/>
                  </a:lnTo>
                  <a:lnTo>
                    <a:pt x="2634" y="0"/>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2" name="Google Shape;5112;p91"/>
            <p:cNvSpPr/>
            <p:nvPr/>
          </p:nvSpPr>
          <p:spPr>
            <a:xfrm>
              <a:off x="699950" y="2628750"/>
              <a:ext cx="400450" cy="1287925"/>
            </a:xfrm>
            <a:custGeom>
              <a:rect b="b" l="l" r="r" t="t"/>
              <a:pathLst>
                <a:path extrusionOk="0" h="51517" w="16018">
                  <a:moveTo>
                    <a:pt x="11848" y="1"/>
                  </a:moveTo>
                  <a:lnTo>
                    <a:pt x="9918" y="1010"/>
                  </a:lnTo>
                  <a:lnTo>
                    <a:pt x="7636" y="1844"/>
                  </a:lnTo>
                  <a:lnTo>
                    <a:pt x="5574" y="2546"/>
                  </a:lnTo>
                  <a:lnTo>
                    <a:pt x="2765" y="3204"/>
                  </a:lnTo>
                  <a:lnTo>
                    <a:pt x="352" y="3994"/>
                  </a:lnTo>
                  <a:lnTo>
                    <a:pt x="264" y="4082"/>
                  </a:lnTo>
                  <a:lnTo>
                    <a:pt x="220" y="4126"/>
                  </a:lnTo>
                  <a:lnTo>
                    <a:pt x="1" y="5003"/>
                  </a:lnTo>
                  <a:lnTo>
                    <a:pt x="1" y="5047"/>
                  </a:lnTo>
                  <a:lnTo>
                    <a:pt x="88" y="7461"/>
                  </a:lnTo>
                  <a:lnTo>
                    <a:pt x="220" y="9655"/>
                  </a:lnTo>
                  <a:lnTo>
                    <a:pt x="220" y="9699"/>
                  </a:lnTo>
                  <a:lnTo>
                    <a:pt x="1098" y="11849"/>
                  </a:lnTo>
                  <a:lnTo>
                    <a:pt x="1493" y="12990"/>
                  </a:lnTo>
                  <a:lnTo>
                    <a:pt x="1800" y="14174"/>
                  </a:lnTo>
                  <a:lnTo>
                    <a:pt x="2370" y="16544"/>
                  </a:lnTo>
                  <a:lnTo>
                    <a:pt x="2897" y="18957"/>
                  </a:lnTo>
                  <a:lnTo>
                    <a:pt x="3380" y="21371"/>
                  </a:lnTo>
                  <a:lnTo>
                    <a:pt x="3774" y="23477"/>
                  </a:lnTo>
                  <a:lnTo>
                    <a:pt x="4213" y="25539"/>
                  </a:lnTo>
                  <a:lnTo>
                    <a:pt x="4959" y="29576"/>
                  </a:lnTo>
                  <a:lnTo>
                    <a:pt x="5003" y="29664"/>
                  </a:lnTo>
                  <a:lnTo>
                    <a:pt x="6978" y="32911"/>
                  </a:lnTo>
                  <a:lnTo>
                    <a:pt x="7680" y="34315"/>
                  </a:lnTo>
                  <a:lnTo>
                    <a:pt x="7943" y="35851"/>
                  </a:lnTo>
                  <a:lnTo>
                    <a:pt x="7987" y="35895"/>
                  </a:lnTo>
                  <a:lnTo>
                    <a:pt x="8514" y="37211"/>
                  </a:lnTo>
                  <a:lnTo>
                    <a:pt x="8557" y="37255"/>
                  </a:lnTo>
                  <a:lnTo>
                    <a:pt x="9654" y="39230"/>
                  </a:lnTo>
                  <a:lnTo>
                    <a:pt x="11059" y="41292"/>
                  </a:lnTo>
                  <a:lnTo>
                    <a:pt x="11936" y="42697"/>
                  </a:lnTo>
                  <a:lnTo>
                    <a:pt x="12989" y="45022"/>
                  </a:lnTo>
                  <a:lnTo>
                    <a:pt x="13033" y="45022"/>
                  </a:lnTo>
                  <a:lnTo>
                    <a:pt x="15403" y="48620"/>
                  </a:lnTo>
                  <a:lnTo>
                    <a:pt x="15666" y="49279"/>
                  </a:lnTo>
                  <a:lnTo>
                    <a:pt x="15534" y="50814"/>
                  </a:lnTo>
                  <a:lnTo>
                    <a:pt x="15403" y="51297"/>
                  </a:lnTo>
                  <a:lnTo>
                    <a:pt x="15403" y="51385"/>
                  </a:lnTo>
                  <a:lnTo>
                    <a:pt x="15403" y="51429"/>
                  </a:lnTo>
                  <a:lnTo>
                    <a:pt x="15447" y="51473"/>
                  </a:lnTo>
                  <a:lnTo>
                    <a:pt x="15491" y="51516"/>
                  </a:lnTo>
                  <a:lnTo>
                    <a:pt x="15666" y="51516"/>
                  </a:lnTo>
                  <a:lnTo>
                    <a:pt x="15710" y="51429"/>
                  </a:lnTo>
                  <a:lnTo>
                    <a:pt x="15885" y="50902"/>
                  </a:lnTo>
                  <a:lnTo>
                    <a:pt x="15885" y="50858"/>
                  </a:lnTo>
                  <a:lnTo>
                    <a:pt x="16017" y="49235"/>
                  </a:lnTo>
                  <a:lnTo>
                    <a:pt x="16017" y="49147"/>
                  </a:lnTo>
                  <a:lnTo>
                    <a:pt x="15710" y="48445"/>
                  </a:lnTo>
                  <a:lnTo>
                    <a:pt x="15666" y="48445"/>
                  </a:lnTo>
                  <a:lnTo>
                    <a:pt x="13340" y="44847"/>
                  </a:lnTo>
                  <a:lnTo>
                    <a:pt x="12243" y="42521"/>
                  </a:lnTo>
                  <a:lnTo>
                    <a:pt x="11322" y="41073"/>
                  </a:lnTo>
                  <a:lnTo>
                    <a:pt x="9962" y="39054"/>
                  </a:lnTo>
                  <a:lnTo>
                    <a:pt x="8865" y="37080"/>
                  </a:lnTo>
                  <a:lnTo>
                    <a:pt x="8294" y="35763"/>
                  </a:lnTo>
                  <a:lnTo>
                    <a:pt x="8031" y="34228"/>
                  </a:lnTo>
                  <a:lnTo>
                    <a:pt x="8031" y="34184"/>
                  </a:lnTo>
                  <a:lnTo>
                    <a:pt x="7285" y="32736"/>
                  </a:lnTo>
                  <a:lnTo>
                    <a:pt x="5310" y="29489"/>
                  </a:lnTo>
                  <a:lnTo>
                    <a:pt x="4564" y="25495"/>
                  </a:lnTo>
                  <a:lnTo>
                    <a:pt x="4125" y="23389"/>
                  </a:lnTo>
                  <a:lnTo>
                    <a:pt x="3731" y="21327"/>
                  </a:lnTo>
                  <a:lnTo>
                    <a:pt x="3248" y="18913"/>
                  </a:lnTo>
                  <a:lnTo>
                    <a:pt x="2721" y="16456"/>
                  </a:lnTo>
                  <a:lnTo>
                    <a:pt x="2151" y="14087"/>
                  </a:lnTo>
                  <a:lnTo>
                    <a:pt x="1800" y="12902"/>
                  </a:lnTo>
                  <a:lnTo>
                    <a:pt x="1449" y="11717"/>
                  </a:lnTo>
                  <a:lnTo>
                    <a:pt x="571" y="9611"/>
                  </a:lnTo>
                  <a:lnTo>
                    <a:pt x="440" y="7417"/>
                  </a:lnTo>
                  <a:lnTo>
                    <a:pt x="352" y="5091"/>
                  </a:lnTo>
                  <a:lnTo>
                    <a:pt x="571" y="4301"/>
                  </a:lnTo>
                  <a:lnTo>
                    <a:pt x="2853" y="3555"/>
                  </a:lnTo>
                  <a:lnTo>
                    <a:pt x="5705" y="2853"/>
                  </a:lnTo>
                  <a:lnTo>
                    <a:pt x="7768" y="2195"/>
                  </a:lnTo>
                  <a:lnTo>
                    <a:pt x="10049" y="1317"/>
                  </a:lnTo>
                  <a:lnTo>
                    <a:pt x="12024" y="308"/>
                  </a:lnTo>
                  <a:lnTo>
                    <a:pt x="12068" y="264"/>
                  </a:lnTo>
                  <a:lnTo>
                    <a:pt x="12112" y="220"/>
                  </a:lnTo>
                  <a:lnTo>
                    <a:pt x="12112" y="133"/>
                  </a:lnTo>
                  <a:lnTo>
                    <a:pt x="12112" y="89"/>
                  </a:lnTo>
                  <a:lnTo>
                    <a:pt x="12068" y="45"/>
                  </a:lnTo>
                  <a:lnTo>
                    <a:pt x="11980" y="1"/>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3" name="Google Shape;5113;p91"/>
            <p:cNvSpPr/>
            <p:nvPr/>
          </p:nvSpPr>
          <p:spPr>
            <a:xfrm>
              <a:off x="651675" y="2566225"/>
              <a:ext cx="432250" cy="1407500"/>
            </a:xfrm>
            <a:custGeom>
              <a:rect b="b" l="l" r="r" t="t"/>
              <a:pathLst>
                <a:path extrusionOk="0" h="56300" w="17290">
                  <a:moveTo>
                    <a:pt x="14745" y="1"/>
                  </a:moveTo>
                  <a:lnTo>
                    <a:pt x="14657" y="45"/>
                  </a:lnTo>
                  <a:lnTo>
                    <a:pt x="12112" y="1756"/>
                  </a:lnTo>
                  <a:lnTo>
                    <a:pt x="9479" y="2809"/>
                  </a:lnTo>
                  <a:lnTo>
                    <a:pt x="7548" y="3511"/>
                  </a:lnTo>
                  <a:lnTo>
                    <a:pt x="4345" y="4301"/>
                  </a:lnTo>
                  <a:lnTo>
                    <a:pt x="4301" y="4301"/>
                  </a:lnTo>
                  <a:lnTo>
                    <a:pt x="2765" y="5179"/>
                  </a:lnTo>
                  <a:lnTo>
                    <a:pt x="2722" y="5179"/>
                  </a:lnTo>
                  <a:lnTo>
                    <a:pt x="879" y="6539"/>
                  </a:lnTo>
                  <a:lnTo>
                    <a:pt x="879" y="6583"/>
                  </a:lnTo>
                  <a:lnTo>
                    <a:pt x="264" y="7153"/>
                  </a:lnTo>
                  <a:lnTo>
                    <a:pt x="220" y="7241"/>
                  </a:lnTo>
                  <a:lnTo>
                    <a:pt x="1" y="7987"/>
                  </a:lnTo>
                  <a:lnTo>
                    <a:pt x="1" y="8031"/>
                  </a:lnTo>
                  <a:lnTo>
                    <a:pt x="133" y="10093"/>
                  </a:lnTo>
                  <a:lnTo>
                    <a:pt x="133" y="10181"/>
                  </a:lnTo>
                  <a:lnTo>
                    <a:pt x="1317" y="12902"/>
                  </a:lnTo>
                  <a:lnTo>
                    <a:pt x="2327" y="16193"/>
                  </a:lnTo>
                  <a:lnTo>
                    <a:pt x="3160" y="20010"/>
                  </a:lnTo>
                  <a:lnTo>
                    <a:pt x="3599" y="22511"/>
                  </a:lnTo>
                  <a:lnTo>
                    <a:pt x="4740" y="27119"/>
                  </a:lnTo>
                  <a:lnTo>
                    <a:pt x="5398" y="30278"/>
                  </a:lnTo>
                  <a:lnTo>
                    <a:pt x="5705" y="32297"/>
                  </a:lnTo>
                  <a:lnTo>
                    <a:pt x="5662" y="34710"/>
                  </a:lnTo>
                  <a:lnTo>
                    <a:pt x="5749" y="35719"/>
                  </a:lnTo>
                  <a:lnTo>
                    <a:pt x="5749" y="35763"/>
                  </a:lnTo>
                  <a:lnTo>
                    <a:pt x="6671" y="37913"/>
                  </a:lnTo>
                  <a:lnTo>
                    <a:pt x="7768" y="40020"/>
                  </a:lnTo>
                  <a:lnTo>
                    <a:pt x="9172" y="42082"/>
                  </a:lnTo>
                  <a:lnTo>
                    <a:pt x="10445" y="44013"/>
                  </a:lnTo>
                  <a:lnTo>
                    <a:pt x="11761" y="45900"/>
                  </a:lnTo>
                  <a:lnTo>
                    <a:pt x="12726" y="47830"/>
                  </a:lnTo>
                  <a:lnTo>
                    <a:pt x="12726" y="47874"/>
                  </a:lnTo>
                  <a:lnTo>
                    <a:pt x="13999" y="49849"/>
                  </a:lnTo>
                  <a:lnTo>
                    <a:pt x="15315" y="51736"/>
                  </a:lnTo>
                  <a:lnTo>
                    <a:pt x="16632" y="53535"/>
                  </a:lnTo>
                  <a:lnTo>
                    <a:pt x="16939" y="54105"/>
                  </a:lnTo>
                  <a:lnTo>
                    <a:pt x="16939" y="54544"/>
                  </a:lnTo>
                  <a:lnTo>
                    <a:pt x="16325" y="55948"/>
                  </a:lnTo>
                  <a:lnTo>
                    <a:pt x="16325" y="55992"/>
                  </a:lnTo>
                  <a:lnTo>
                    <a:pt x="16281" y="56080"/>
                  </a:lnTo>
                  <a:lnTo>
                    <a:pt x="16281" y="56168"/>
                  </a:lnTo>
                  <a:lnTo>
                    <a:pt x="16325" y="56211"/>
                  </a:lnTo>
                  <a:lnTo>
                    <a:pt x="16368" y="56255"/>
                  </a:lnTo>
                  <a:lnTo>
                    <a:pt x="16412" y="56299"/>
                  </a:lnTo>
                  <a:lnTo>
                    <a:pt x="16456" y="56299"/>
                  </a:lnTo>
                  <a:lnTo>
                    <a:pt x="16544" y="56255"/>
                  </a:lnTo>
                  <a:lnTo>
                    <a:pt x="16632" y="56168"/>
                  </a:lnTo>
                  <a:lnTo>
                    <a:pt x="16632" y="56080"/>
                  </a:lnTo>
                  <a:lnTo>
                    <a:pt x="17246" y="54676"/>
                  </a:lnTo>
                  <a:lnTo>
                    <a:pt x="17290" y="54588"/>
                  </a:lnTo>
                  <a:lnTo>
                    <a:pt x="17290" y="54061"/>
                  </a:lnTo>
                  <a:lnTo>
                    <a:pt x="17290" y="53974"/>
                  </a:lnTo>
                  <a:lnTo>
                    <a:pt x="16895" y="53359"/>
                  </a:lnTo>
                  <a:lnTo>
                    <a:pt x="15579" y="51560"/>
                  </a:lnTo>
                  <a:lnTo>
                    <a:pt x="14306" y="49673"/>
                  </a:lnTo>
                  <a:lnTo>
                    <a:pt x="13033" y="47699"/>
                  </a:lnTo>
                  <a:lnTo>
                    <a:pt x="12068" y="45724"/>
                  </a:lnTo>
                  <a:lnTo>
                    <a:pt x="10752" y="43837"/>
                  </a:lnTo>
                  <a:lnTo>
                    <a:pt x="9435" y="41906"/>
                  </a:lnTo>
                  <a:lnTo>
                    <a:pt x="8075" y="39844"/>
                  </a:lnTo>
                  <a:lnTo>
                    <a:pt x="6978" y="37782"/>
                  </a:lnTo>
                  <a:lnTo>
                    <a:pt x="6100" y="35632"/>
                  </a:lnTo>
                  <a:lnTo>
                    <a:pt x="6013" y="34710"/>
                  </a:lnTo>
                  <a:lnTo>
                    <a:pt x="6056" y="32253"/>
                  </a:lnTo>
                  <a:lnTo>
                    <a:pt x="5749" y="30234"/>
                  </a:lnTo>
                  <a:lnTo>
                    <a:pt x="5091" y="27031"/>
                  </a:lnTo>
                  <a:lnTo>
                    <a:pt x="3950" y="22468"/>
                  </a:lnTo>
                  <a:lnTo>
                    <a:pt x="3468" y="19922"/>
                  </a:lnTo>
                  <a:lnTo>
                    <a:pt x="2678" y="16105"/>
                  </a:lnTo>
                  <a:lnTo>
                    <a:pt x="1668" y="12770"/>
                  </a:lnTo>
                  <a:lnTo>
                    <a:pt x="484" y="10049"/>
                  </a:lnTo>
                  <a:lnTo>
                    <a:pt x="352" y="8031"/>
                  </a:lnTo>
                  <a:lnTo>
                    <a:pt x="571" y="7373"/>
                  </a:lnTo>
                  <a:lnTo>
                    <a:pt x="1098" y="6802"/>
                  </a:lnTo>
                  <a:lnTo>
                    <a:pt x="2941" y="5486"/>
                  </a:lnTo>
                  <a:lnTo>
                    <a:pt x="4433" y="4652"/>
                  </a:lnTo>
                  <a:lnTo>
                    <a:pt x="7636" y="3818"/>
                  </a:lnTo>
                  <a:lnTo>
                    <a:pt x="9611" y="3160"/>
                  </a:lnTo>
                  <a:lnTo>
                    <a:pt x="12244" y="2063"/>
                  </a:lnTo>
                  <a:lnTo>
                    <a:pt x="12288" y="2019"/>
                  </a:lnTo>
                  <a:lnTo>
                    <a:pt x="14876" y="352"/>
                  </a:lnTo>
                  <a:lnTo>
                    <a:pt x="14920" y="308"/>
                  </a:lnTo>
                  <a:lnTo>
                    <a:pt x="14920" y="220"/>
                  </a:lnTo>
                  <a:lnTo>
                    <a:pt x="14920" y="176"/>
                  </a:lnTo>
                  <a:lnTo>
                    <a:pt x="14920" y="89"/>
                  </a:lnTo>
                  <a:lnTo>
                    <a:pt x="14876" y="45"/>
                  </a:lnTo>
                  <a:lnTo>
                    <a:pt x="14789" y="1"/>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4" name="Google Shape;5114;p91"/>
            <p:cNvSpPr/>
            <p:nvPr/>
          </p:nvSpPr>
          <p:spPr>
            <a:xfrm>
              <a:off x="591350" y="2376450"/>
              <a:ext cx="593500" cy="1676250"/>
            </a:xfrm>
            <a:custGeom>
              <a:rect b="b" l="l" r="r" t="t"/>
              <a:pathLst>
                <a:path extrusionOk="0" h="67050" w="23740">
                  <a:moveTo>
                    <a:pt x="23477" y="0"/>
                  </a:moveTo>
                  <a:lnTo>
                    <a:pt x="19571" y="2370"/>
                  </a:lnTo>
                  <a:lnTo>
                    <a:pt x="17641" y="3730"/>
                  </a:lnTo>
                  <a:lnTo>
                    <a:pt x="15490" y="5222"/>
                  </a:lnTo>
                  <a:lnTo>
                    <a:pt x="13779" y="6363"/>
                  </a:lnTo>
                  <a:lnTo>
                    <a:pt x="11629" y="7285"/>
                  </a:lnTo>
                  <a:lnTo>
                    <a:pt x="8821" y="8338"/>
                  </a:lnTo>
                  <a:lnTo>
                    <a:pt x="7724" y="8777"/>
                  </a:lnTo>
                  <a:lnTo>
                    <a:pt x="6978" y="8908"/>
                  </a:lnTo>
                  <a:lnTo>
                    <a:pt x="6890" y="8952"/>
                  </a:lnTo>
                  <a:lnTo>
                    <a:pt x="3818" y="11541"/>
                  </a:lnTo>
                  <a:lnTo>
                    <a:pt x="2019" y="13121"/>
                  </a:lnTo>
                  <a:lnTo>
                    <a:pt x="2019" y="13165"/>
                  </a:lnTo>
                  <a:lnTo>
                    <a:pt x="703" y="14657"/>
                  </a:lnTo>
                  <a:lnTo>
                    <a:pt x="659" y="14700"/>
                  </a:lnTo>
                  <a:lnTo>
                    <a:pt x="88" y="15754"/>
                  </a:lnTo>
                  <a:lnTo>
                    <a:pt x="44" y="15797"/>
                  </a:lnTo>
                  <a:lnTo>
                    <a:pt x="1" y="16324"/>
                  </a:lnTo>
                  <a:lnTo>
                    <a:pt x="1" y="16412"/>
                  </a:lnTo>
                  <a:lnTo>
                    <a:pt x="1054" y="19176"/>
                  </a:lnTo>
                  <a:lnTo>
                    <a:pt x="1580" y="21282"/>
                  </a:lnTo>
                  <a:lnTo>
                    <a:pt x="2238" y="25100"/>
                  </a:lnTo>
                  <a:lnTo>
                    <a:pt x="2677" y="27513"/>
                  </a:lnTo>
                  <a:lnTo>
                    <a:pt x="3116" y="29795"/>
                  </a:lnTo>
                  <a:lnTo>
                    <a:pt x="3116" y="29839"/>
                  </a:lnTo>
                  <a:lnTo>
                    <a:pt x="4169" y="33174"/>
                  </a:lnTo>
                  <a:lnTo>
                    <a:pt x="5091" y="36114"/>
                  </a:lnTo>
                  <a:lnTo>
                    <a:pt x="5661" y="38878"/>
                  </a:lnTo>
                  <a:lnTo>
                    <a:pt x="5968" y="41029"/>
                  </a:lnTo>
                  <a:lnTo>
                    <a:pt x="5793" y="43837"/>
                  </a:lnTo>
                  <a:lnTo>
                    <a:pt x="5793" y="45899"/>
                  </a:lnTo>
                  <a:lnTo>
                    <a:pt x="5837" y="45899"/>
                  </a:lnTo>
                  <a:lnTo>
                    <a:pt x="6100" y="47918"/>
                  </a:lnTo>
                  <a:lnTo>
                    <a:pt x="6495" y="49761"/>
                  </a:lnTo>
                  <a:lnTo>
                    <a:pt x="6539" y="49805"/>
                  </a:lnTo>
                  <a:lnTo>
                    <a:pt x="7065" y="50902"/>
                  </a:lnTo>
                  <a:lnTo>
                    <a:pt x="7065" y="50946"/>
                  </a:lnTo>
                  <a:lnTo>
                    <a:pt x="8689" y="53271"/>
                  </a:lnTo>
                  <a:lnTo>
                    <a:pt x="9918" y="54939"/>
                  </a:lnTo>
                  <a:lnTo>
                    <a:pt x="12024" y="58230"/>
                  </a:lnTo>
                  <a:lnTo>
                    <a:pt x="13603" y="60292"/>
                  </a:lnTo>
                  <a:lnTo>
                    <a:pt x="15403" y="62837"/>
                  </a:lnTo>
                  <a:lnTo>
                    <a:pt x="16543" y="64768"/>
                  </a:lnTo>
                  <a:lnTo>
                    <a:pt x="16675" y="65426"/>
                  </a:lnTo>
                  <a:lnTo>
                    <a:pt x="16149" y="66786"/>
                  </a:lnTo>
                  <a:lnTo>
                    <a:pt x="16149" y="66874"/>
                  </a:lnTo>
                  <a:lnTo>
                    <a:pt x="16149" y="66918"/>
                  </a:lnTo>
                  <a:lnTo>
                    <a:pt x="16192" y="67006"/>
                  </a:lnTo>
                  <a:lnTo>
                    <a:pt x="16236" y="67050"/>
                  </a:lnTo>
                  <a:lnTo>
                    <a:pt x="16324" y="67050"/>
                  </a:lnTo>
                  <a:lnTo>
                    <a:pt x="16412" y="67006"/>
                  </a:lnTo>
                  <a:lnTo>
                    <a:pt x="16456" y="66918"/>
                  </a:lnTo>
                  <a:lnTo>
                    <a:pt x="17026" y="65470"/>
                  </a:lnTo>
                  <a:lnTo>
                    <a:pt x="17026" y="65382"/>
                  </a:lnTo>
                  <a:lnTo>
                    <a:pt x="16851" y="64680"/>
                  </a:lnTo>
                  <a:lnTo>
                    <a:pt x="16851" y="64636"/>
                  </a:lnTo>
                  <a:lnTo>
                    <a:pt x="15710" y="62662"/>
                  </a:lnTo>
                  <a:lnTo>
                    <a:pt x="15710" y="62618"/>
                  </a:lnTo>
                  <a:lnTo>
                    <a:pt x="13867" y="60073"/>
                  </a:lnTo>
                  <a:lnTo>
                    <a:pt x="12331" y="58010"/>
                  </a:lnTo>
                  <a:lnTo>
                    <a:pt x="10225" y="54719"/>
                  </a:lnTo>
                  <a:lnTo>
                    <a:pt x="8996" y="53052"/>
                  </a:lnTo>
                  <a:lnTo>
                    <a:pt x="7372" y="50770"/>
                  </a:lnTo>
                  <a:lnTo>
                    <a:pt x="6846" y="49673"/>
                  </a:lnTo>
                  <a:lnTo>
                    <a:pt x="6451" y="47830"/>
                  </a:lnTo>
                  <a:lnTo>
                    <a:pt x="6144" y="45855"/>
                  </a:lnTo>
                  <a:lnTo>
                    <a:pt x="6144" y="43837"/>
                  </a:lnTo>
                  <a:lnTo>
                    <a:pt x="6319" y="41029"/>
                  </a:lnTo>
                  <a:lnTo>
                    <a:pt x="6012" y="38835"/>
                  </a:lnTo>
                  <a:lnTo>
                    <a:pt x="5398" y="36026"/>
                  </a:lnTo>
                  <a:lnTo>
                    <a:pt x="4520" y="33086"/>
                  </a:lnTo>
                  <a:lnTo>
                    <a:pt x="3467" y="29751"/>
                  </a:lnTo>
                  <a:lnTo>
                    <a:pt x="3028" y="27470"/>
                  </a:lnTo>
                  <a:lnTo>
                    <a:pt x="2589" y="25056"/>
                  </a:lnTo>
                  <a:lnTo>
                    <a:pt x="1931" y="21195"/>
                  </a:lnTo>
                  <a:lnTo>
                    <a:pt x="1405" y="19088"/>
                  </a:lnTo>
                  <a:lnTo>
                    <a:pt x="1405" y="19045"/>
                  </a:lnTo>
                  <a:lnTo>
                    <a:pt x="352" y="16324"/>
                  </a:lnTo>
                  <a:lnTo>
                    <a:pt x="395" y="15885"/>
                  </a:lnTo>
                  <a:lnTo>
                    <a:pt x="966" y="14876"/>
                  </a:lnTo>
                  <a:lnTo>
                    <a:pt x="2282" y="13384"/>
                  </a:lnTo>
                  <a:lnTo>
                    <a:pt x="4038" y="11804"/>
                  </a:lnTo>
                  <a:lnTo>
                    <a:pt x="7109" y="9259"/>
                  </a:lnTo>
                  <a:lnTo>
                    <a:pt x="7811" y="9128"/>
                  </a:lnTo>
                  <a:lnTo>
                    <a:pt x="7855" y="9128"/>
                  </a:lnTo>
                  <a:lnTo>
                    <a:pt x="8952" y="8645"/>
                  </a:lnTo>
                  <a:lnTo>
                    <a:pt x="11761" y="7592"/>
                  </a:lnTo>
                  <a:lnTo>
                    <a:pt x="13911" y="6670"/>
                  </a:lnTo>
                  <a:lnTo>
                    <a:pt x="13955" y="6670"/>
                  </a:lnTo>
                  <a:lnTo>
                    <a:pt x="15666" y="5529"/>
                  </a:lnTo>
                  <a:lnTo>
                    <a:pt x="17816" y="3994"/>
                  </a:lnTo>
                  <a:lnTo>
                    <a:pt x="19747" y="2677"/>
                  </a:lnTo>
                  <a:lnTo>
                    <a:pt x="23652" y="308"/>
                  </a:lnTo>
                  <a:lnTo>
                    <a:pt x="23696" y="264"/>
                  </a:lnTo>
                  <a:lnTo>
                    <a:pt x="23696" y="220"/>
                  </a:lnTo>
                  <a:lnTo>
                    <a:pt x="23740" y="132"/>
                  </a:lnTo>
                  <a:lnTo>
                    <a:pt x="23696" y="88"/>
                  </a:lnTo>
                  <a:lnTo>
                    <a:pt x="23652" y="0"/>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5" name="Google Shape;5115;p91"/>
            <p:cNvSpPr/>
            <p:nvPr/>
          </p:nvSpPr>
          <p:spPr>
            <a:xfrm>
              <a:off x="576000" y="2354500"/>
              <a:ext cx="578150" cy="1726725"/>
            </a:xfrm>
            <a:custGeom>
              <a:rect b="b" l="l" r="r" t="t"/>
              <a:pathLst>
                <a:path extrusionOk="0" h="69069" w="23126">
                  <a:moveTo>
                    <a:pt x="22862" y="1"/>
                  </a:moveTo>
                  <a:lnTo>
                    <a:pt x="19176" y="2239"/>
                  </a:lnTo>
                  <a:lnTo>
                    <a:pt x="17421" y="3467"/>
                  </a:lnTo>
                  <a:lnTo>
                    <a:pt x="15271" y="4872"/>
                  </a:lnTo>
                  <a:lnTo>
                    <a:pt x="13691" y="5925"/>
                  </a:lnTo>
                  <a:lnTo>
                    <a:pt x="10970" y="7066"/>
                  </a:lnTo>
                  <a:lnTo>
                    <a:pt x="7328" y="8777"/>
                  </a:lnTo>
                  <a:lnTo>
                    <a:pt x="6056" y="9655"/>
                  </a:lnTo>
                  <a:lnTo>
                    <a:pt x="6012" y="9655"/>
                  </a:lnTo>
                  <a:lnTo>
                    <a:pt x="3642" y="11980"/>
                  </a:lnTo>
                  <a:lnTo>
                    <a:pt x="1755" y="13823"/>
                  </a:lnTo>
                  <a:lnTo>
                    <a:pt x="922" y="14789"/>
                  </a:lnTo>
                  <a:lnTo>
                    <a:pt x="922" y="14832"/>
                  </a:lnTo>
                  <a:lnTo>
                    <a:pt x="307" y="16280"/>
                  </a:lnTo>
                  <a:lnTo>
                    <a:pt x="0" y="17772"/>
                  </a:lnTo>
                  <a:lnTo>
                    <a:pt x="0" y="17860"/>
                  </a:lnTo>
                  <a:lnTo>
                    <a:pt x="395" y="19923"/>
                  </a:lnTo>
                  <a:lnTo>
                    <a:pt x="1053" y="24003"/>
                  </a:lnTo>
                  <a:lnTo>
                    <a:pt x="1580" y="27119"/>
                  </a:lnTo>
                  <a:lnTo>
                    <a:pt x="2238" y="30147"/>
                  </a:lnTo>
                  <a:lnTo>
                    <a:pt x="2896" y="32560"/>
                  </a:lnTo>
                  <a:lnTo>
                    <a:pt x="4213" y="36158"/>
                  </a:lnTo>
                  <a:lnTo>
                    <a:pt x="4959" y="39098"/>
                  </a:lnTo>
                  <a:lnTo>
                    <a:pt x="5441" y="41775"/>
                  </a:lnTo>
                  <a:lnTo>
                    <a:pt x="5310" y="45987"/>
                  </a:lnTo>
                  <a:lnTo>
                    <a:pt x="5485" y="47787"/>
                  </a:lnTo>
                  <a:lnTo>
                    <a:pt x="6012" y="50332"/>
                  </a:lnTo>
                  <a:lnTo>
                    <a:pt x="6538" y="53315"/>
                  </a:lnTo>
                  <a:lnTo>
                    <a:pt x="6889" y="54632"/>
                  </a:lnTo>
                  <a:lnTo>
                    <a:pt x="6933" y="54676"/>
                  </a:lnTo>
                  <a:lnTo>
                    <a:pt x="8513" y="56650"/>
                  </a:lnTo>
                  <a:lnTo>
                    <a:pt x="14261" y="64637"/>
                  </a:lnTo>
                  <a:lnTo>
                    <a:pt x="15753" y="66962"/>
                  </a:lnTo>
                  <a:lnTo>
                    <a:pt x="16017" y="67577"/>
                  </a:lnTo>
                  <a:lnTo>
                    <a:pt x="15753" y="68849"/>
                  </a:lnTo>
                  <a:lnTo>
                    <a:pt x="15753" y="68937"/>
                  </a:lnTo>
                  <a:lnTo>
                    <a:pt x="15797" y="68981"/>
                  </a:lnTo>
                  <a:lnTo>
                    <a:pt x="15841" y="69025"/>
                  </a:lnTo>
                  <a:lnTo>
                    <a:pt x="15885" y="69069"/>
                  </a:lnTo>
                  <a:lnTo>
                    <a:pt x="15929" y="69069"/>
                  </a:lnTo>
                  <a:lnTo>
                    <a:pt x="16060" y="69025"/>
                  </a:lnTo>
                  <a:lnTo>
                    <a:pt x="16104" y="68937"/>
                  </a:lnTo>
                  <a:lnTo>
                    <a:pt x="16368" y="67577"/>
                  </a:lnTo>
                  <a:lnTo>
                    <a:pt x="16368" y="67489"/>
                  </a:lnTo>
                  <a:lnTo>
                    <a:pt x="16060" y="66787"/>
                  </a:lnTo>
                  <a:lnTo>
                    <a:pt x="14525" y="64461"/>
                  </a:lnTo>
                  <a:lnTo>
                    <a:pt x="8820" y="56431"/>
                  </a:lnTo>
                  <a:lnTo>
                    <a:pt x="7197" y="54500"/>
                  </a:lnTo>
                  <a:lnTo>
                    <a:pt x="6889" y="53228"/>
                  </a:lnTo>
                  <a:lnTo>
                    <a:pt x="6363" y="50244"/>
                  </a:lnTo>
                  <a:lnTo>
                    <a:pt x="5836" y="47743"/>
                  </a:lnTo>
                  <a:lnTo>
                    <a:pt x="5661" y="45987"/>
                  </a:lnTo>
                  <a:lnTo>
                    <a:pt x="5792" y="41775"/>
                  </a:lnTo>
                  <a:lnTo>
                    <a:pt x="5792" y="41731"/>
                  </a:lnTo>
                  <a:lnTo>
                    <a:pt x="5310" y="39054"/>
                  </a:lnTo>
                  <a:lnTo>
                    <a:pt x="4520" y="36071"/>
                  </a:lnTo>
                  <a:lnTo>
                    <a:pt x="3247" y="32472"/>
                  </a:lnTo>
                  <a:lnTo>
                    <a:pt x="2545" y="30059"/>
                  </a:lnTo>
                  <a:lnTo>
                    <a:pt x="1931" y="27031"/>
                  </a:lnTo>
                  <a:lnTo>
                    <a:pt x="1404" y="23960"/>
                  </a:lnTo>
                  <a:lnTo>
                    <a:pt x="746" y="19879"/>
                  </a:lnTo>
                  <a:lnTo>
                    <a:pt x="351" y="17816"/>
                  </a:lnTo>
                  <a:lnTo>
                    <a:pt x="615" y="16368"/>
                  </a:lnTo>
                  <a:lnTo>
                    <a:pt x="1229" y="15008"/>
                  </a:lnTo>
                  <a:lnTo>
                    <a:pt x="2019" y="14043"/>
                  </a:lnTo>
                  <a:lnTo>
                    <a:pt x="3906" y="12243"/>
                  </a:lnTo>
                  <a:lnTo>
                    <a:pt x="6275" y="9918"/>
                  </a:lnTo>
                  <a:lnTo>
                    <a:pt x="7504" y="9084"/>
                  </a:lnTo>
                  <a:lnTo>
                    <a:pt x="11146" y="7373"/>
                  </a:lnTo>
                  <a:lnTo>
                    <a:pt x="13823" y="6232"/>
                  </a:lnTo>
                  <a:lnTo>
                    <a:pt x="13866" y="6232"/>
                  </a:lnTo>
                  <a:lnTo>
                    <a:pt x="17596" y="3731"/>
                  </a:lnTo>
                  <a:lnTo>
                    <a:pt x="19395" y="2546"/>
                  </a:lnTo>
                  <a:lnTo>
                    <a:pt x="23037" y="308"/>
                  </a:lnTo>
                  <a:lnTo>
                    <a:pt x="23081" y="264"/>
                  </a:lnTo>
                  <a:lnTo>
                    <a:pt x="23125" y="220"/>
                  </a:lnTo>
                  <a:lnTo>
                    <a:pt x="23125" y="133"/>
                  </a:lnTo>
                  <a:lnTo>
                    <a:pt x="23081" y="89"/>
                  </a:lnTo>
                  <a:lnTo>
                    <a:pt x="23037" y="1"/>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6" name="Google Shape;5116;p91"/>
            <p:cNvSpPr/>
            <p:nvPr/>
          </p:nvSpPr>
          <p:spPr>
            <a:xfrm>
              <a:off x="549675" y="2291975"/>
              <a:ext cx="648350" cy="1851775"/>
            </a:xfrm>
            <a:custGeom>
              <a:rect b="b" l="l" r="r" t="t"/>
              <a:pathLst>
                <a:path extrusionOk="0" h="74071" w="25934">
                  <a:moveTo>
                    <a:pt x="25758" y="1"/>
                  </a:moveTo>
                  <a:lnTo>
                    <a:pt x="25714" y="45"/>
                  </a:lnTo>
                  <a:lnTo>
                    <a:pt x="23608" y="1185"/>
                  </a:lnTo>
                  <a:lnTo>
                    <a:pt x="19922" y="3336"/>
                  </a:lnTo>
                  <a:lnTo>
                    <a:pt x="18079" y="4476"/>
                  </a:lnTo>
                  <a:lnTo>
                    <a:pt x="15534" y="6188"/>
                  </a:lnTo>
                  <a:lnTo>
                    <a:pt x="14042" y="7153"/>
                  </a:lnTo>
                  <a:lnTo>
                    <a:pt x="11585" y="8250"/>
                  </a:lnTo>
                  <a:lnTo>
                    <a:pt x="10268" y="9084"/>
                  </a:lnTo>
                  <a:lnTo>
                    <a:pt x="6845" y="11190"/>
                  </a:lnTo>
                  <a:lnTo>
                    <a:pt x="6802" y="11190"/>
                  </a:lnTo>
                  <a:lnTo>
                    <a:pt x="4213" y="13823"/>
                  </a:lnTo>
                  <a:lnTo>
                    <a:pt x="2326" y="15622"/>
                  </a:lnTo>
                  <a:lnTo>
                    <a:pt x="2326" y="15666"/>
                  </a:lnTo>
                  <a:lnTo>
                    <a:pt x="1624" y="16500"/>
                  </a:lnTo>
                  <a:lnTo>
                    <a:pt x="1580" y="16544"/>
                  </a:lnTo>
                  <a:lnTo>
                    <a:pt x="702" y="19220"/>
                  </a:lnTo>
                  <a:lnTo>
                    <a:pt x="88" y="20975"/>
                  </a:lnTo>
                  <a:lnTo>
                    <a:pt x="88" y="21019"/>
                  </a:lnTo>
                  <a:lnTo>
                    <a:pt x="0" y="22336"/>
                  </a:lnTo>
                  <a:lnTo>
                    <a:pt x="44" y="22380"/>
                  </a:lnTo>
                  <a:lnTo>
                    <a:pt x="614" y="26417"/>
                  </a:lnTo>
                  <a:lnTo>
                    <a:pt x="878" y="28128"/>
                  </a:lnTo>
                  <a:lnTo>
                    <a:pt x="1185" y="29708"/>
                  </a:lnTo>
                  <a:lnTo>
                    <a:pt x="1492" y="31287"/>
                  </a:lnTo>
                  <a:lnTo>
                    <a:pt x="1931" y="32823"/>
                  </a:lnTo>
                  <a:lnTo>
                    <a:pt x="2370" y="34359"/>
                  </a:lnTo>
                  <a:lnTo>
                    <a:pt x="2896" y="35983"/>
                  </a:lnTo>
                  <a:lnTo>
                    <a:pt x="3467" y="37606"/>
                  </a:lnTo>
                  <a:lnTo>
                    <a:pt x="4125" y="39361"/>
                  </a:lnTo>
                  <a:lnTo>
                    <a:pt x="5002" y="42257"/>
                  </a:lnTo>
                  <a:lnTo>
                    <a:pt x="5310" y="44100"/>
                  </a:lnTo>
                  <a:lnTo>
                    <a:pt x="5397" y="45329"/>
                  </a:lnTo>
                  <a:lnTo>
                    <a:pt x="5310" y="47830"/>
                  </a:lnTo>
                  <a:lnTo>
                    <a:pt x="5353" y="49366"/>
                  </a:lnTo>
                  <a:lnTo>
                    <a:pt x="5924" y="52218"/>
                  </a:lnTo>
                  <a:lnTo>
                    <a:pt x="6407" y="54939"/>
                  </a:lnTo>
                  <a:lnTo>
                    <a:pt x="6451" y="57528"/>
                  </a:lnTo>
                  <a:lnTo>
                    <a:pt x="6319" y="59853"/>
                  </a:lnTo>
                  <a:lnTo>
                    <a:pt x="6319" y="59897"/>
                  </a:lnTo>
                  <a:lnTo>
                    <a:pt x="6451" y="60731"/>
                  </a:lnTo>
                  <a:lnTo>
                    <a:pt x="6494" y="60819"/>
                  </a:lnTo>
                  <a:lnTo>
                    <a:pt x="7942" y="62399"/>
                  </a:lnTo>
                  <a:lnTo>
                    <a:pt x="10224" y="65295"/>
                  </a:lnTo>
                  <a:lnTo>
                    <a:pt x="12111" y="67796"/>
                  </a:lnTo>
                  <a:lnTo>
                    <a:pt x="13076" y="69024"/>
                  </a:lnTo>
                  <a:lnTo>
                    <a:pt x="13120" y="69024"/>
                  </a:lnTo>
                  <a:lnTo>
                    <a:pt x="15841" y="71657"/>
                  </a:lnTo>
                  <a:lnTo>
                    <a:pt x="16060" y="71964"/>
                  </a:lnTo>
                  <a:lnTo>
                    <a:pt x="15973" y="73895"/>
                  </a:lnTo>
                  <a:lnTo>
                    <a:pt x="15973" y="73983"/>
                  </a:lnTo>
                  <a:lnTo>
                    <a:pt x="16016" y="74027"/>
                  </a:lnTo>
                  <a:lnTo>
                    <a:pt x="16060" y="74071"/>
                  </a:lnTo>
                  <a:lnTo>
                    <a:pt x="16236" y="74071"/>
                  </a:lnTo>
                  <a:lnTo>
                    <a:pt x="16280" y="74027"/>
                  </a:lnTo>
                  <a:lnTo>
                    <a:pt x="16324" y="73983"/>
                  </a:lnTo>
                  <a:lnTo>
                    <a:pt x="16324" y="73895"/>
                  </a:lnTo>
                  <a:lnTo>
                    <a:pt x="16411" y="71921"/>
                  </a:lnTo>
                  <a:lnTo>
                    <a:pt x="16368" y="71789"/>
                  </a:lnTo>
                  <a:lnTo>
                    <a:pt x="16148" y="71438"/>
                  </a:lnTo>
                  <a:lnTo>
                    <a:pt x="16104" y="71394"/>
                  </a:lnTo>
                  <a:lnTo>
                    <a:pt x="13340" y="68761"/>
                  </a:lnTo>
                  <a:lnTo>
                    <a:pt x="12374" y="67576"/>
                  </a:lnTo>
                  <a:lnTo>
                    <a:pt x="10488" y="65075"/>
                  </a:lnTo>
                  <a:lnTo>
                    <a:pt x="8206" y="62179"/>
                  </a:lnTo>
                  <a:lnTo>
                    <a:pt x="6802" y="60643"/>
                  </a:lnTo>
                  <a:lnTo>
                    <a:pt x="6670" y="59853"/>
                  </a:lnTo>
                  <a:lnTo>
                    <a:pt x="6802" y="57528"/>
                  </a:lnTo>
                  <a:lnTo>
                    <a:pt x="6758" y="54939"/>
                  </a:lnTo>
                  <a:lnTo>
                    <a:pt x="6758" y="54895"/>
                  </a:lnTo>
                  <a:lnTo>
                    <a:pt x="6275" y="52131"/>
                  </a:lnTo>
                  <a:lnTo>
                    <a:pt x="5705" y="49322"/>
                  </a:lnTo>
                  <a:lnTo>
                    <a:pt x="5661" y="47830"/>
                  </a:lnTo>
                  <a:lnTo>
                    <a:pt x="5748" y="45373"/>
                  </a:lnTo>
                  <a:lnTo>
                    <a:pt x="5748" y="45329"/>
                  </a:lnTo>
                  <a:lnTo>
                    <a:pt x="5661" y="44057"/>
                  </a:lnTo>
                  <a:lnTo>
                    <a:pt x="5661" y="44013"/>
                  </a:lnTo>
                  <a:lnTo>
                    <a:pt x="5310" y="42214"/>
                  </a:lnTo>
                  <a:lnTo>
                    <a:pt x="4476" y="39230"/>
                  </a:lnTo>
                  <a:lnTo>
                    <a:pt x="3818" y="37518"/>
                  </a:lnTo>
                  <a:lnTo>
                    <a:pt x="3203" y="35851"/>
                  </a:lnTo>
                  <a:lnTo>
                    <a:pt x="2721" y="34271"/>
                  </a:lnTo>
                  <a:lnTo>
                    <a:pt x="2238" y="32735"/>
                  </a:lnTo>
                  <a:lnTo>
                    <a:pt x="1843" y="31200"/>
                  </a:lnTo>
                  <a:lnTo>
                    <a:pt x="1492" y="29664"/>
                  </a:lnTo>
                  <a:lnTo>
                    <a:pt x="1229" y="28040"/>
                  </a:lnTo>
                  <a:lnTo>
                    <a:pt x="922" y="26373"/>
                  </a:lnTo>
                  <a:lnTo>
                    <a:pt x="351" y="22336"/>
                  </a:lnTo>
                  <a:lnTo>
                    <a:pt x="439" y="21063"/>
                  </a:lnTo>
                  <a:lnTo>
                    <a:pt x="1053" y="19308"/>
                  </a:lnTo>
                  <a:lnTo>
                    <a:pt x="1887" y="16719"/>
                  </a:lnTo>
                  <a:lnTo>
                    <a:pt x="2589" y="15885"/>
                  </a:lnTo>
                  <a:lnTo>
                    <a:pt x="4476" y="14086"/>
                  </a:lnTo>
                  <a:lnTo>
                    <a:pt x="7021" y="11453"/>
                  </a:lnTo>
                  <a:lnTo>
                    <a:pt x="10488" y="9347"/>
                  </a:lnTo>
                  <a:lnTo>
                    <a:pt x="11760" y="8557"/>
                  </a:lnTo>
                  <a:lnTo>
                    <a:pt x="14217" y="7460"/>
                  </a:lnTo>
                  <a:lnTo>
                    <a:pt x="14217" y="7416"/>
                  </a:lnTo>
                  <a:lnTo>
                    <a:pt x="15709" y="6451"/>
                  </a:lnTo>
                  <a:lnTo>
                    <a:pt x="18254" y="4784"/>
                  </a:lnTo>
                  <a:lnTo>
                    <a:pt x="20097" y="3599"/>
                  </a:lnTo>
                  <a:lnTo>
                    <a:pt x="23783" y="1493"/>
                  </a:lnTo>
                  <a:lnTo>
                    <a:pt x="25846" y="352"/>
                  </a:lnTo>
                  <a:lnTo>
                    <a:pt x="25933" y="308"/>
                  </a:lnTo>
                  <a:lnTo>
                    <a:pt x="25933" y="220"/>
                  </a:lnTo>
                  <a:lnTo>
                    <a:pt x="25933" y="176"/>
                  </a:lnTo>
                  <a:lnTo>
                    <a:pt x="25933" y="88"/>
                  </a:lnTo>
                  <a:lnTo>
                    <a:pt x="25890" y="45"/>
                  </a:lnTo>
                  <a:lnTo>
                    <a:pt x="25846" y="1"/>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7" name="Google Shape;5117;p91"/>
            <p:cNvSpPr/>
            <p:nvPr/>
          </p:nvSpPr>
          <p:spPr>
            <a:xfrm>
              <a:off x="520050" y="2414850"/>
              <a:ext cx="434425" cy="1781550"/>
            </a:xfrm>
            <a:custGeom>
              <a:rect b="b" l="l" r="r" t="t"/>
              <a:pathLst>
                <a:path extrusionOk="0" h="71262" w="17377">
                  <a:moveTo>
                    <a:pt x="15973" y="0"/>
                  </a:moveTo>
                  <a:lnTo>
                    <a:pt x="15885" y="44"/>
                  </a:lnTo>
                  <a:lnTo>
                    <a:pt x="14174" y="1097"/>
                  </a:lnTo>
                  <a:lnTo>
                    <a:pt x="10970" y="3028"/>
                  </a:lnTo>
                  <a:lnTo>
                    <a:pt x="8952" y="4344"/>
                  </a:lnTo>
                  <a:lnTo>
                    <a:pt x="6890" y="5880"/>
                  </a:lnTo>
                  <a:lnTo>
                    <a:pt x="6846" y="5924"/>
                  </a:lnTo>
                  <a:lnTo>
                    <a:pt x="5705" y="7328"/>
                  </a:lnTo>
                  <a:lnTo>
                    <a:pt x="3028" y="10093"/>
                  </a:lnTo>
                  <a:lnTo>
                    <a:pt x="2501" y="10707"/>
                  </a:lnTo>
                  <a:lnTo>
                    <a:pt x="2458" y="10751"/>
                  </a:lnTo>
                  <a:lnTo>
                    <a:pt x="1229" y="13691"/>
                  </a:lnTo>
                  <a:lnTo>
                    <a:pt x="264" y="16324"/>
                  </a:lnTo>
                  <a:lnTo>
                    <a:pt x="0" y="17552"/>
                  </a:lnTo>
                  <a:lnTo>
                    <a:pt x="0" y="17596"/>
                  </a:lnTo>
                  <a:lnTo>
                    <a:pt x="0" y="18825"/>
                  </a:lnTo>
                  <a:lnTo>
                    <a:pt x="0" y="18869"/>
                  </a:lnTo>
                  <a:lnTo>
                    <a:pt x="483" y="22686"/>
                  </a:lnTo>
                  <a:lnTo>
                    <a:pt x="966" y="25319"/>
                  </a:lnTo>
                  <a:lnTo>
                    <a:pt x="1624" y="28040"/>
                  </a:lnTo>
                  <a:lnTo>
                    <a:pt x="2545" y="30673"/>
                  </a:lnTo>
                  <a:lnTo>
                    <a:pt x="4257" y="35105"/>
                  </a:lnTo>
                  <a:lnTo>
                    <a:pt x="4827" y="36772"/>
                  </a:lnTo>
                  <a:lnTo>
                    <a:pt x="5310" y="38922"/>
                  </a:lnTo>
                  <a:lnTo>
                    <a:pt x="5529" y="40370"/>
                  </a:lnTo>
                  <a:lnTo>
                    <a:pt x="5398" y="42827"/>
                  </a:lnTo>
                  <a:lnTo>
                    <a:pt x="5441" y="44188"/>
                  </a:lnTo>
                  <a:lnTo>
                    <a:pt x="5441" y="44232"/>
                  </a:lnTo>
                  <a:lnTo>
                    <a:pt x="5924" y="46689"/>
                  </a:lnTo>
                  <a:lnTo>
                    <a:pt x="6319" y="49058"/>
                  </a:lnTo>
                  <a:lnTo>
                    <a:pt x="6407" y="51340"/>
                  </a:lnTo>
                  <a:lnTo>
                    <a:pt x="6231" y="54544"/>
                  </a:lnTo>
                  <a:lnTo>
                    <a:pt x="6144" y="56825"/>
                  </a:lnTo>
                  <a:lnTo>
                    <a:pt x="6144" y="58405"/>
                  </a:lnTo>
                  <a:lnTo>
                    <a:pt x="6144" y="58449"/>
                  </a:lnTo>
                  <a:lnTo>
                    <a:pt x="6407" y="59283"/>
                  </a:lnTo>
                  <a:lnTo>
                    <a:pt x="6451" y="59326"/>
                  </a:lnTo>
                  <a:lnTo>
                    <a:pt x="7899" y="61257"/>
                  </a:lnTo>
                  <a:lnTo>
                    <a:pt x="10005" y="63583"/>
                  </a:lnTo>
                  <a:lnTo>
                    <a:pt x="10005" y="63627"/>
                  </a:lnTo>
                  <a:lnTo>
                    <a:pt x="13603" y="66655"/>
                  </a:lnTo>
                  <a:lnTo>
                    <a:pt x="15490" y="68234"/>
                  </a:lnTo>
                  <a:lnTo>
                    <a:pt x="16412" y="69112"/>
                  </a:lnTo>
                  <a:lnTo>
                    <a:pt x="16631" y="69463"/>
                  </a:lnTo>
                  <a:lnTo>
                    <a:pt x="16675" y="70121"/>
                  </a:lnTo>
                  <a:lnTo>
                    <a:pt x="16675" y="70165"/>
                  </a:lnTo>
                  <a:lnTo>
                    <a:pt x="17026" y="71174"/>
                  </a:lnTo>
                  <a:lnTo>
                    <a:pt x="17114" y="71262"/>
                  </a:lnTo>
                  <a:lnTo>
                    <a:pt x="17245" y="71262"/>
                  </a:lnTo>
                  <a:lnTo>
                    <a:pt x="17333" y="71218"/>
                  </a:lnTo>
                  <a:lnTo>
                    <a:pt x="17377" y="71174"/>
                  </a:lnTo>
                  <a:lnTo>
                    <a:pt x="17377" y="71130"/>
                  </a:lnTo>
                  <a:lnTo>
                    <a:pt x="17377" y="71043"/>
                  </a:lnTo>
                  <a:lnTo>
                    <a:pt x="17026" y="70077"/>
                  </a:lnTo>
                  <a:lnTo>
                    <a:pt x="16982" y="69375"/>
                  </a:lnTo>
                  <a:lnTo>
                    <a:pt x="16938" y="69287"/>
                  </a:lnTo>
                  <a:lnTo>
                    <a:pt x="16719" y="68892"/>
                  </a:lnTo>
                  <a:lnTo>
                    <a:pt x="16675" y="68849"/>
                  </a:lnTo>
                  <a:lnTo>
                    <a:pt x="15753" y="67971"/>
                  </a:lnTo>
                  <a:lnTo>
                    <a:pt x="13823" y="66391"/>
                  </a:lnTo>
                  <a:lnTo>
                    <a:pt x="10268" y="63363"/>
                  </a:lnTo>
                  <a:lnTo>
                    <a:pt x="8162" y="61038"/>
                  </a:lnTo>
                  <a:lnTo>
                    <a:pt x="6714" y="59151"/>
                  </a:lnTo>
                  <a:lnTo>
                    <a:pt x="6495" y="58405"/>
                  </a:lnTo>
                  <a:lnTo>
                    <a:pt x="6495" y="56825"/>
                  </a:lnTo>
                  <a:lnTo>
                    <a:pt x="6582" y="54587"/>
                  </a:lnTo>
                  <a:lnTo>
                    <a:pt x="6758" y="51340"/>
                  </a:lnTo>
                  <a:lnTo>
                    <a:pt x="6670" y="49058"/>
                  </a:lnTo>
                  <a:lnTo>
                    <a:pt x="6670" y="49015"/>
                  </a:lnTo>
                  <a:lnTo>
                    <a:pt x="6275" y="46601"/>
                  </a:lnTo>
                  <a:lnTo>
                    <a:pt x="5793" y="44144"/>
                  </a:lnTo>
                  <a:lnTo>
                    <a:pt x="5749" y="42827"/>
                  </a:lnTo>
                  <a:lnTo>
                    <a:pt x="5880" y="40370"/>
                  </a:lnTo>
                  <a:lnTo>
                    <a:pt x="5880" y="40326"/>
                  </a:lnTo>
                  <a:lnTo>
                    <a:pt x="5661" y="38878"/>
                  </a:lnTo>
                  <a:lnTo>
                    <a:pt x="5134" y="36684"/>
                  </a:lnTo>
                  <a:lnTo>
                    <a:pt x="5134" y="36640"/>
                  </a:lnTo>
                  <a:lnTo>
                    <a:pt x="4564" y="35017"/>
                  </a:lnTo>
                  <a:lnTo>
                    <a:pt x="2853" y="30541"/>
                  </a:lnTo>
                  <a:lnTo>
                    <a:pt x="1931" y="27952"/>
                  </a:lnTo>
                  <a:lnTo>
                    <a:pt x="1317" y="25231"/>
                  </a:lnTo>
                  <a:lnTo>
                    <a:pt x="790" y="22643"/>
                  </a:lnTo>
                  <a:lnTo>
                    <a:pt x="351" y="18825"/>
                  </a:lnTo>
                  <a:lnTo>
                    <a:pt x="351" y="17596"/>
                  </a:lnTo>
                  <a:lnTo>
                    <a:pt x="615" y="16412"/>
                  </a:lnTo>
                  <a:lnTo>
                    <a:pt x="1580" y="13823"/>
                  </a:lnTo>
                  <a:lnTo>
                    <a:pt x="2765" y="10926"/>
                  </a:lnTo>
                  <a:lnTo>
                    <a:pt x="3291" y="10312"/>
                  </a:lnTo>
                  <a:lnTo>
                    <a:pt x="5968" y="7548"/>
                  </a:lnTo>
                  <a:lnTo>
                    <a:pt x="7109" y="6144"/>
                  </a:lnTo>
                  <a:lnTo>
                    <a:pt x="9171" y="4608"/>
                  </a:lnTo>
                  <a:lnTo>
                    <a:pt x="11146" y="3335"/>
                  </a:lnTo>
                  <a:lnTo>
                    <a:pt x="14349" y="1404"/>
                  </a:lnTo>
                  <a:lnTo>
                    <a:pt x="16104" y="351"/>
                  </a:lnTo>
                  <a:lnTo>
                    <a:pt x="16148" y="307"/>
                  </a:lnTo>
                  <a:lnTo>
                    <a:pt x="16148" y="220"/>
                  </a:lnTo>
                  <a:lnTo>
                    <a:pt x="16148" y="176"/>
                  </a:lnTo>
                  <a:lnTo>
                    <a:pt x="16148" y="88"/>
                  </a:lnTo>
                  <a:lnTo>
                    <a:pt x="16104" y="44"/>
                  </a:lnTo>
                  <a:lnTo>
                    <a:pt x="16017" y="44"/>
                  </a:lnTo>
                  <a:lnTo>
                    <a:pt x="15973" y="0"/>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8" name="Google Shape;5118;p91"/>
            <p:cNvSpPr/>
            <p:nvPr/>
          </p:nvSpPr>
          <p:spPr>
            <a:xfrm>
              <a:off x="1580850" y="2421425"/>
              <a:ext cx="400450" cy="236975"/>
            </a:xfrm>
            <a:custGeom>
              <a:rect b="b" l="l" r="r" t="t"/>
              <a:pathLst>
                <a:path extrusionOk="0" h="9479" w="16018">
                  <a:moveTo>
                    <a:pt x="15798" y="1"/>
                  </a:moveTo>
                  <a:lnTo>
                    <a:pt x="15754" y="44"/>
                  </a:lnTo>
                  <a:lnTo>
                    <a:pt x="9567" y="3818"/>
                  </a:lnTo>
                  <a:lnTo>
                    <a:pt x="7329" y="5222"/>
                  </a:lnTo>
                  <a:lnTo>
                    <a:pt x="5486" y="6100"/>
                  </a:lnTo>
                  <a:lnTo>
                    <a:pt x="3818" y="7065"/>
                  </a:lnTo>
                  <a:lnTo>
                    <a:pt x="89" y="9172"/>
                  </a:lnTo>
                  <a:lnTo>
                    <a:pt x="1" y="9215"/>
                  </a:lnTo>
                  <a:lnTo>
                    <a:pt x="1" y="9259"/>
                  </a:lnTo>
                  <a:lnTo>
                    <a:pt x="1" y="9303"/>
                  </a:lnTo>
                  <a:lnTo>
                    <a:pt x="1" y="9391"/>
                  </a:lnTo>
                  <a:lnTo>
                    <a:pt x="89" y="9435"/>
                  </a:lnTo>
                  <a:lnTo>
                    <a:pt x="176" y="9479"/>
                  </a:lnTo>
                  <a:lnTo>
                    <a:pt x="220" y="9479"/>
                  </a:lnTo>
                  <a:lnTo>
                    <a:pt x="3994" y="7372"/>
                  </a:lnTo>
                  <a:lnTo>
                    <a:pt x="5617" y="6407"/>
                  </a:lnTo>
                  <a:lnTo>
                    <a:pt x="7504" y="5529"/>
                  </a:lnTo>
                  <a:lnTo>
                    <a:pt x="9742" y="4081"/>
                  </a:lnTo>
                  <a:lnTo>
                    <a:pt x="15929" y="352"/>
                  </a:lnTo>
                  <a:lnTo>
                    <a:pt x="15973" y="308"/>
                  </a:lnTo>
                  <a:lnTo>
                    <a:pt x="16017" y="220"/>
                  </a:lnTo>
                  <a:lnTo>
                    <a:pt x="16017" y="176"/>
                  </a:lnTo>
                  <a:lnTo>
                    <a:pt x="15973" y="88"/>
                  </a:lnTo>
                  <a:lnTo>
                    <a:pt x="15929" y="44"/>
                  </a:lnTo>
                  <a:lnTo>
                    <a:pt x="15886" y="44"/>
                  </a:lnTo>
                  <a:lnTo>
                    <a:pt x="15798" y="1"/>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9" name="Google Shape;5119;p91"/>
            <p:cNvSpPr/>
            <p:nvPr/>
          </p:nvSpPr>
          <p:spPr>
            <a:xfrm>
              <a:off x="1302225" y="2397300"/>
              <a:ext cx="651650" cy="660425"/>
            </a:xfrm>
            <a:custGeom>
              <a:rect b="b" l="l" r="r" t="t"/>
              <a:pathLst>
                <a:path extrusionOk="0" h="26417" w="26066">
                  <a:moveTo>
                    <a:pt x="25802" y="0"/>
                  </a:moveTo>
                  <a:lnTo>
                    <a:pt x="21063" y="2852"/>
                  </a:lnTo>
                  <a:lnTo>
                    <a:pt x="18211" y="4520"/>
                  </a:lnTo>
                  <a:lnTo>
                    <a:pt x="16060" y="5354"/>
                  </a:lnTo>
                  <a:lnTo>
                    <a:pt x="13822" y="6538"/>
                  </a:lnTo>
                  <a:lnTo>
                    <a:pt x="9610" y="8689"/>
                  </a:lnTo>
                  <a:lnTo>
                    <a:pt x="6319" y="10839"/>
                  </a:lnTo>
                  <a:lnTo>
                    <a:pt x="3511" y="12857"/>
                  </a:lnTo>
                  <a:lnTo>
                    <a:pt x="3467" y="12901"/>
                  </a:lnTo>
                  <a:lnTo>
                    <a:pt x="3028" y="13296"/>
                  </a:lnTo>
                  <a:lnTo>
                    <a:pt x="2984" y="13340"/>
                  </a:lnTo>
                  <a:lnTo>
                    <a:pt x="2589" y="14217"/>
                  </a:lnTo>
                  <a:lnTo>
                    <a:pt x="2589" y="14305"/>
                  </a:lnTo>
                  <a:lnTo>
                    <a:pt x="2545" y="15051"/>
                  </a:lnTo>
                  <a:lnTo>
                    <a:pt x="2545" y="15095"/>
                  </a:lnTo>
                  <a:lnTo>
                    <a:pt x="2808" y="16060"/>
                  </a:lnTo>
                  <a:lnTo>
                    <a:pt x="2808" y="16104"/>
                  </a:lnTo>
                  <a:lnTo>
                    <a:pt x="3818" y="18430"/>
                  </a:lnTo>
                  <a:lnTo>
                    <a:pt x="4739" y="20536"/>
                  </a:lnTo>
                  <a:lnTo>
                    <a:pt x="4827" y="21326"/>
                  </a:lnTo>
                  <a:lnTo>
                    <a:pt x="4695" y="21853"/>
                  </a:lnTo>
                  <a:lnTo>
                    <a:pt x="2721" y="23564"/>
                  </a:lnTo>
                  <a:lnTo>
                    <a:pt x="834" y="25451"/>
                  </a:lnTo>
                  <a:lnTo>
                    <a:pt x="88" y="26109"/>
                  </a:lnTo>
                  <a:lnTo>
                    <a:pt x="44" y="26153"/>
                  </a:lnTo>
                  <a:lnTo>
                    <a:pt x="0" y="26241"/>
                  </a:lnTo>
                  <a:lnTo>
                    <a:pt x="0" y="26285"/>
                  </a:lnTo>
                  <a:lnTo>
                    <a:pt x="44" y="26372"/>
                  </a:lnTo>
                  <a:lnTo>
                    <a:pt x="88" y="26416"/>
                  </a:lnTo>
                  <a:lnTo>
                    <a:pt x="176" y="26416"/>
                  </a:lnTo>
                  <a:lnTo>
                    <a:pt x="307" y="26372"/>
                  </a:lnTo>
                  <a:lnTo>
                    <a:pt x="1097" y="25714"/>
                  </a:lnTo>
                  <a:lnTo>
                    <a:pt x="2940" y="23827"/>
                  </a:lnTo>
                  <a:lnTo>
                    <a:pt x="4959" y="22116"/>
                  </a:lnTo>
                  <a:lnTo>
                    <a:pt x="5046" y="22028"/>
                  </a:lnTo>
                  <a:lnTo>
                    <a:pt x="5178" y="21370"/>
                  </a:lnTo>
                  <a:lnTo>
                    <a:pt x="5178" y="21282"/>
                  </a:lnTo>
                  <a:lnTo>
                    <a:pt x="5090" y="20448"/>
                  </a:lnTo>
                  <a:lnTo>
                    <a:pt x="5046" y="20405"/>
                  </a:lnTo>
                  <a:lnTo>
                    <a:pt x="4125" y="18298"/>
                  </a:lnTo>
                  <a:lnTo>
                    <a:pt x="3116" y="15973"/>
                  </a:lnTo>
                  <a:lnTo>
                    <a:pt x="2896" y="15007"/>
                  </a:lnTo>
                  <a:lnTo>
                    <a:pt x="2940" y="14349"/>
                  </a:lnTo>
                  <a:lnTo>
                    <a:pt x="3291" y="13515"/>
                  </a:lnTo>
                  <a:lnTo>
                    <a:pt x="3686" y="13164"/>
                  </a:lnTo>
                  <a:lnTo>
                    <a:pt x="6494" y="11146"/>
                  </a:lnTo>
                  <a:lnTo>
                    <a:pt x="9785" y="8996"/>
                  </a:lnTo>
                  <a:lnTo>
                    <a:pt x="13954" y="6846"/>
                  </a:lnTo>
                  <a:lnTo>
                    <a:pt x="16236" y="5705"/>
                  </a:lnTo>
                  <a:lnTo>
                    <a:pt x="18342" y="4827"/>
                  </a:lnTo>
                  <a:lnTo>
                    <a:pt x="18386" y="4827"/>
                  </a:lnTo>
                  <a:lnTo>
                    <a:pt x="21238" y="3160"/>
                  </a:lnTo>
                  <a:lnTo>
                    <a:pt x="25977" y="307"/>
                  </a:lnTo>
                  <a:lnTo>
                    <a:pt x="26021" y="263"/>
                  </a:lnTo>
                  <a:lnTo>
                    <a:pt x="26065" y="220"/>
                  </a:lnTo>
                  <a:lnTo>
                    <a:pt x="26065" y="132"/>
                  </a:lnTo>
                  <a:lnTo>
                    <a:pt x="26021" y="88"/>
                  </a:lnTo>
                  <a:lnTo>
                    <a:pt x="25977" y="0"/>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0" name="Google Shape;5120;p91"/>
            <p:cNvSpPr/>
            <p:nvPr/>
          </p:nvSpPr>
          <p:spPr>
            <a:xfrm>
              <a:off x="853525" y="2286500"/>
              <a:ext cx="977475" cy="1079475"/>
            </a:xfrm>
            <a:custGeom>
              <a:rect b="b" l="l" r="r" t="t"/>
              <a:pathLst>
                <a:path extrusionOk="0" h="43179" w="39099">
                  <a:moveTo>
                    <a:pt x="38923" y="0"/>
                  </a:moveTo>
                  <a:lnTo>
                    <a:pt x="38835" y="44"/>
                  </a:lnTo>
                  <a:lnTo>
                    <a:pt x="36553" y="1404"/>
                  </a:lnTo>
                  <a:lnTo>
                    <a:pt x="32122" y="3379"/>
                  </a:lnTo>
                  <a:lnTo>
                    <a:pt x="31156" y="3774"/>
                  </a:lnTo>
                  <a:lnTo>
                    <a:pt x="26812" y="5617"/>
                  </a:lnTo>
                  <a:lnTo>
                    <a:pt x="24618" y="6582"/>
                  </a:lnTo>
                  <a:lnTo>
                    <a:pt x="22468" y="7635"/>
                  </a:lnTo>
                  <a:lnTo>
                    <a:pt x="20362" y="8689"/>
                  </a:lnTo>
                  <a:lnTo>
                    <a:pt x="18299" y="9873"/>
                  </a:lnTo>
                  <a:lnTo>
                    <a:pt x="17290" y="10488"/>
                  </a:lnTo>
                  <a:lnTo>
                    <a:pt x="16281" y="11102"/>
                  </a:lnTo>
                  <a:lnTo>
                    <a:pt x="15315" y="11760"/>
                  </a:lnTo>
                  <a:lnTo>
                    <a:pt x="14350" y="12462"/>
                  </a:lnTo>
                  <a:lnTo>
                    <a:pt x="12156" y="14261"/>
                  </a:lnTo>
                  <a:lnTo>
                    <a:pt x="10313" y="15709"/>
                  </a:lnTo>
                  <a:lnTo>
                    <a:pt x="8163" y="17465"/>
                  </a:lnTo>
                  <a:lnTo>
                    <a:pt x="6759" y="18342"/>
                  </a:lnTo>
                  <a:lnTo>
                    <a:pt x="4565" y="19220"/>
                  </a:lnTo>
                  <a:lnTo>
                    <a:pt x="2414" y="19878"/>
                  </a:lnTo>
                  <a:lnTo>
                    <a:pt x="1274" y="20273"/>
                  </a:lnTo>
                  <a:lnTo>
                    <a:pt x="1186" y="20317"/>
                  </a:lnTo>
                  <a:lnTo>
                    <a:pt x="922" y="20580"/>
                  </a:lnTo>
                  <a:lnTo>
                    <a:pt x="879" y="20668"/>
                  </a:lnTo>
                  <a:lnTo>
                    <a:pt x="440" y="22818"/>
                  </a:lnTo>
                  <a:lnTo>
                    <a:pt x="1" y="24749"/>
                  </a:lnTo>
                  <a:lnTo>
                    <a:pt x="1" y="24793"/>
                  </a:lnTo>
                  <a:lnTo>
                    <a:pt x="177" y="27425"/>
                  </a:lnTo>
                  <a:lnTo>
                    <a:pt x="133" y="29751"/>
                  </a:lnTo>
                  <a:lnTo>
                    <a:pt x="89" y="31024"/>
                  </a:lnTo>
                  <a:lnTo>
                    <a:pt x="133" y="31111"/>
                  </a:lnTo>
                  <a:lnTo>
                    <a:pt x="177" y="31155"/>
                  </a:lnTo>
                  <a:lnTo>
                    <a:pt x="1756" y="32691"/>
                  </a:lnTo>
                  <a:lnTo>
                    <a:pt x="3906" y="34710"/>
                  </a:lnTo>
                  <a:lnTo>
                    <a:pt x="7636" y="38045"/>
                  </a:lnTo>
                  <a:lnTo>
                    <a:pt x="9435" y="39756"/>
                  </a:lnTo>
                  <a:lnTo>
                    <a:pt x="11015" y="41336"/>
                  </a:lnTo>
                  <a:lnTo>
                    <a:pt x="11410" y="41950"/>
                  </a:lnTo>
                  <a:lnTo>
                    <a:pt x="11278" y="43003"/>
                  </a:lnTo>
                  <a:lnTo>
                    <a:pt x="11322" y="43047"/>
                  </a:lnTo>
                  <a:lnTo>
                    <a:pt x="11322" y="43135"/>
                  </a:lnTo>
                  <a:lnTo>
                    <a:pt x="11366" y="43179"/>
                  </a:lnTo>
                  <a:lnTo>
                    <a:pt x="11454" y="43179"/>
                  </a:lnTo>
                  <a:lnTo>
                    <a:pt x="11585" y="43135"/>
                  </a:lnTo>
                  <a:lnTo>
                    <a:pt x="11629" y="43047"/>
                  </a:lnTo>
                  <a:lnTo>
                    <a:pt x="11761" y="41950"/>
                  </a:lnTo>
                  <a:lnTo>
                    <a:pt x="11717" y="41818"/>
                  </a:lnTo>
                  <a:lnTo>
                    <a:pt x="11278" y="41116"/>
                  </a:lnTo>
                  <a:lnTo>
                    <a:pt x="9699" y="39536"/>
                  </a:lnTo>
                  <a:lnTo>
                    <a:pt x="7856" y="37781"/>
                  </a:lnTo>
                  <a:lnTo>
                    <a:pt x="4170" y="34446"/>
                  </a:lnTo>
                  <a:lnTo>
                    <a:pt x="1976" y="32472"/>
                  </a:lnTo>
                  <a:lnTo>
                    <a:pt x="440" y="30936"/>
                  </a:lnTo>
                  <a:lnTo>
                    <a:pt x="484" y="29751"/>
                  </a:lnTo>
                  <a:lnTo>
                    <a:pt x="528" y="27425"/>
                  </a:lnTo>
                  <a:lnTo>
                    <a:pt x="352" y="24793"/>
                  </a:lnTo>
                  <a:lnTo>
                    <a:pt x="791" y="22862"/>
                  </a:lnTo>
                  <a:lnTo>
                    <a:pt x="1230" y="20800"/>
                  </a:lnTo>
                  <a:lnTo>
                    <a:pt x="1405" y="20580"/>
                  </a:lnTo>
                  <a:lnTo>
                    <a:pt x="2546" y="20229"/>
                  </a:lnTo>
                  <a:lnTo>
                    <a:pt x="4652" y="19527"/>
                  </a:lnTo>
                  <a:lnTo>
                    <a:pt x="6890" y="18649"/>
                  </a:lnTo>
                  <a:lnTo>
                    <a:pt x="6934" y="18649"/>
                  </a:lnTo>
                  <a:lnTo>
                    <a:pt x="8382" y="17728"/>
                  </a:lnTo>
                  <a:lnTo>
                    <a:pt x="10532" y="15973"/>
                  </a:lnTo>
                  <a:lnTo>
                    <a:pt x="12375" y="14525"/>
                  </a:lnTo>
                  <a:lnTo>
                    <a:pt x="14569" y="12726"/>
                  </a:lnTo>
                  <a:lnTo>
                    <a:pt x="15535" y="12067"/>
                  </a:lnTo>
                  <a:lnTo>
                    <a:pt x="16500" y="11409"/>
                  </a:lnTo>
                  <a:lnTo>
                    <a:pt x="17465" y="10751"/>
                  </a:lnTo>
                  <a:lnTo>
                    <a:pt x="18475" y="10181"/>
                  </a:lnTo>
                  <a:lnTo>
                    <a:pt x="20537" y="8996"/>
                  </a:lnTo>
                  <a:lnTo>
                    <a:pt x="22643" y="7943"/>
                  </a:lnTo>
                  <a:lnTo>
                    <a:pt x="24793" y="6933"/>
                  </a:lnTo>
                  <a:lnTo>
                    <a:pt x="26944" y="5924"/>
                  </a:lnTo>
                  <a:lnTo>
                    <a:pt x="31288" y="4081"/>
                  </a:lnTo>
                  <a:lnTo>
                    <a:pt x="32253" y="3686"/>
                  </a:lnTo>
                  <a:lnTo>
                    <a:pt x="36685" y="1712"/>
                  </a:lnTo>
                  <a:lnTo>
                    <a:pt x="36729" y="1712"/>
                  </a:lnTo>
                  <a:lnTo>
                    <a:pt x="39011" y="351"/>
                  </a:lnTo>
                  <a:lnTo>
                    <a:pt x="39055" y="307"/>
                  </a:lnTo>
                  <a:lnTo>
                    <a:pt x="39099" y="220"/>
                  </a:lnTo>
                  <a:lnTo>
                    <a:pt x="39099" y="176"/>
                  </a:lnTo>
                  <a:lnTo>
                    <a:pt x="39099" y="88"/>
                  </a:lnTo>
                  <a:lnTo>
                    <a:pt x="39055" y="44"/>
                  </a:lnTo>
                  <a:lnTo>
                    <a:pt x="38967" y="0"/>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1" name="Google Shape;5121;p91"/>
            <p:cNvSpPr/>
            <p:nvPr/>
          </p:nvSpPr>
          <p:spPr>
            <a:xfrm>
              <a:off x="805275" y="2264550"/>
              <a:ext cx="1002700" cy="724050"/>
            </a:xfrm>
            <a:custGeom>
              <a:rect b="b" l="l" r="r" t="t"/>
              <a:pathLst>
                <a:path extrusionOk="0" h="28962" w="40108">
                  <a:moveTo>
                    <a:pt x="39888" y="1"/>
                  </a:moveTo>
                  <a:lnTo>
                    <a:pt x="39844" y="45"/>
                  </a:lnTo>
                  <a:lnTo>
                    <a:pt x="36992" y="1624"/>
                  </a:lnTo>
                  <a:lnTo>
                    <a:pt x="34403" y="2721"/>
                  </a:lnTo>
                  <a:lnTo>
                    <a:pt x="31375" y="3950"/>
                  </a:lnTo>
                  <a:lnTo>
                    <a:pt x="27864" y="5442"/>
                  </a:lnTo>
                  <a:lnTo>
                    <a:pt x="25232" y="6670"/>
                  </a:lnTo>
                  <a:lnTo>
                    <a:pt x="21940" y="8206"/>
                  </a:lnTo>
                  <a:lnTo>
                    <a:pt x="19483" y="9610"/>
                  </a:lnTo>
                  <a:lnTo>
                    <a:pt x="15315" y="12331"/>
                  </a:lnTo>
                  <a:lnTo>
                    <a:pt x="15271" y="12331"/>
                  </a:lnTo>
                  <a:lnTo>
                    <a:pt x="13208" y="13999"/>
                  </a:lnTo>
                  <a:lnTo>
                    <a:pt x="11497" y="15359"/>
                  </a:lnTo>
                  <a:lnTo>
                    <a:pt x="8513" y="17553"/>
                  </a:lnTo>
                  <a:lnTo>
                    <a:pt x="6758" y="18387"/>
                  </a:lnTo>
                  <a:lnTo>
                    <a:pt x="4520" y="19176"/>
                  </a:lnTo>
                  <a:lnTo>
                    <a:pt x="2063" y="19878"/>
                  </a:lnTo>
                  <a:lnTo>
                    <a:pt x="1053" y="20317"/>
                  </a:lnTo>
                  <a:lnTo>
                    <a:pt x="966" y="20361"/>
                  </a:lnTo>
                  <a:lnTo>
                    <a:pt x="922" y="20405"/>
                  </a:lnTo>
                  <a:lnTo>
                    <a:pt x="483" y="22072"/>
                  </a:lnTo>
                  <a:lnTo>
                    <a:pt x="44" y="23126"/>
                  </a:lnTo>
                  <a:lnTo>
                    <a:pt x="44" y="23169"/>
                  </a:lnTo>
                  <a:lnTo>
                    <a:pt x="0" y="25627"/>
                  </a:lnTo>
                  <a:lnTo>
                    <a:pt x="44" y="27909"/>
                  </a:lnTo>
                  <a:lnTo>
                    <a:pt x="44" y="27952"/>
                  </a:lnTo>
                  <a:lnTo>
                    <a:pt x="307" y="28830"/>
                  </a:lnTo>
                  <a:lnTo>
                    <a:pt x="395" y="28918"/>
                  </a:lnTo>
                  <a:lnTo>
                    <a:pt x="483" y="28962"/>
                  </a:lnTo>
                  <a:lnTo>
                    <a:pt x="527" y="28918"/>
                  </a:lnTo>
                  <a:lnTo>
                    <a:pt x="615" y="28918"/>
                  </a:lnTo>
                  <a:lnTo>
                    <a:pt x="658" y="28830"/>
                  </a:lnTo>
                  <a:lnTo>
                    <a:pt x="658" y="28786"/>
                  </a:lnTo>
                  <a:lnTo>
                    <a:pt x="658" y="28698"/>
                  </a:lnTo>
                  <a:lnTo>
                    <a:pt x="395" y="27909"/>
                  </a:lnTo>
                  <a:lnTo>
                    <a:pt x="351" y="25627"/>
                  </a:lnTo>
                  <a:lnTo>
                    <a:pt x="395" y="23213"/>
                  </a:lnTo>
                  <a:lnTo>
                    <a:pt x="834" y="22204"/>
                  </a:lnTo>
                  <a:lnTo>
                    <a:pt x="834" y="22160"/>
                  </a:lnTo>
                  <a:lnTo>
                    <a:pt x="1229" y="20581"/>
                  </a:lnTo>
                  <a:lnTo>
                    <a:pt x="2194" y="20186"/>
                  </a:lnTo>
                  <a:lnTo>
                    <a:pt x="4608" y="19527"/>
                  </a:lnTo>
                  <a:lnTo>
                    <a:pt x="6889" y="18694"/>
                  </a:lnTo>
                  <a:lnTo>
                    <a:pt x="8689" y="17860"/>
                  </a:lnTo>
                  <a:lnTo>
                    <a:pt x="8732" y="17860"/>
                  </a:lnTo>
                  <a:lnTo>
                    <a:pt x="11716" y="15622"/>
                  </a:lnTo>
                  <a:lnTo>
                    <a:pt x="13428" y="14262"/>
                  </a:lnTo>
                  <a:lnTo>
                    <a:pt x="15490" y="12594"/>
                  </a:lnTo>
                  <a:lnTo>
                    <a:pt x="19659" y="9918"/>
                  </a:lnTo>
                  <a:lnTo>
                    <a:pt x="22072" y="8513"/>
                  </a:lnTo>
                  <a:lnTo>
                    <a:pt x="25407" y="6978"/>
                  </a:lnTo>
                  <a:lnTo>
                    <a:pt x="28040" y="5793"/>
                  </a:lnTo>
                  <a:lnTo>
                    <a:pt x="31506" y="4257"/>
                  </a:lnTo>
                  <a:lnTo>
                    <a:pt x="34534" y="3028"/>
                  </a:lnTo>
                  <a:lnTo>
                    <a:pt x="37167" y="1931"/>
                  </a:lnTo>
                  <a:lnTo>
                    <a:pt x="40019" y="352"/>
                  </a:lnTo>
                  <a:lnTo>
                    <a:pt x="40063" y="308"/>
                  </a:lnTo>
                  <a:lnTo>
                    <a:pt x="40063" y="264"/>
                  </a:lnTo>
                  <a:lnTo>
                    <a:pt x="40107" y="176"/>
                  </a:lnTo>
                  <a:lnTo>
                    <a:pt x="40063" y="88"/>
                  </a:lnTo>
                  <a:lnTo>
                    <a:pt x="40019" y="45"/>
                  </a:lnTo>
                  <a:lnTo>
                    <a:pt x="39975" y="45"/>
                  </a:lnTo>
                  <a:lnTo>
                    <a:pt x="39888" y="1"/>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2" name="Google Shape;5122;p91"/>
            <p:cNvSpPr/>
            <p:nvPr/>
          </p:nvSpPr>
          <p:spPr>
            <a:xfrm>
              <a:off x="814050" y="2243700"/>
              <a:ext cx="969775" cy="499175"/>
            </a:xfrm>
            <a:custGeom>
              <a:rect b="b" l="l" r="r" t="t"/>
              <a:pathLst>
                <a:path extrusionOk="0" h="19967" w="38791">
                  <a:moveTo>
                    <a:pt x="38527" y="1"/>
                  </a:moveTo>
                  <a:lnTo>
                    <a:pt x="37562" y="571"/>
                  </a:lnTo>
                  <a:lnTo>
                    <a:pt x="32911" y="2590"/>
                  </a:lnTo>
                  <a:lnTo>
                    <a:pt x="29049" y="4170"/>
                  </a:lnTo>
                  <a:lnTo>
                    <a:pt x="23432" y="6715"/>
                  </a:lnTo>
                  <a:lnTo>
                    <a:pt x="21063" y="7812"/>
                  </a:lnTo>
                  <a:lnTo>
                    <a:pt x="18781" y="9084"/>
                  </a:lnTo>
                  <a:lnTo>
                    <a:pt x="16368" y="10532"/>
                  </a:lnTo>
                  <a:lnTo>
                    <a:pt x="14656" y="11629"/>
                  </a:lnTo>
                  <a:lnTo>
                    <a:pt x="12067" y="13692"/>
                  </a:lnTo>
                  <a:lnTo>
                    <a:pt x="10400" y="14964"/>
                  </a:lnTo>
                  <a:lnTo>
                    <a:pt x="7328" y="17114"/>
                  </a:lnTo>
                  <a:lnTo>
                    <a:pt x="5310" y="18036"/>
                  </a:lnTo>
                  <a:lnTo>
                    <a:pt x="2896" y="18913"/>
                  </a:lnTo>
                  <a:lnTo>
                    <a:pt x="132" y="19615"/>
                  </a:lnTo>
                  <a:lnTo>
                    <a:pt x="44" y="19659"/>
                  </a:lnTo>
                  <a:lnTo>
                    <a:pt x="0" y="19703"/>
                  </a:lnTo>
                  <a:lnTo>
                    <a:pt x="0" y="19791"/>
                  </a:lnTo>
                  <a:lnTo>
                    <a:pt x="0" y="19835"/>
                  </a:lnTo>
                  <a:lnTo>
                    <a:pt x="88" y="19923"/>
                  </a:lnTo>
                  <a:lnTo>
                    <a:pt x="176" y="19967"/>
                  </a:lnTo>
                  <a:lnTo>
                    <a:pt x="220" y="19967"/>
                  </a:lnTo>
                  <a:lnTo>
                    <a:pt x="3028" y="19221"/>
                  </a:lnTo>
                  <a:lnTo>
                    <a:pt x="5441" y="18387"/>
                  </a:lnTo>
                  <a:lnTo>
                    <a:pt x="7460" y="17421"/>
                  </a:lnTo>
                  <a:lnTo>
                    <a:pt x="7504" y="17421"/>
                  </a:lnTo>
                  <a:lnTo>
                    <a:pt x="10619" y="15227"/>
                  </a:lnTo>
                  <a:lnTo>
                    <a:pt x="14832" y="11936"/>
                  </a:lnTo>
                  <a:lnTo>
                    <a:pt x="16543" y="10796"/>
                  </a:lnTo>
                  <a:lnTo>
                    <a:pt x="18957" y="9391"/>
                  </a:lnTo>
                  <a:lnTo>
                    <a:pt x="21238" y="8163"/>
                  </a:lnTo>
                  <a:lnTo>
                    <a:pt x="23564" y="7022"/>
                  </a:lnTo>
                  <a:lnTo>
                    <a:pt x="29181" y="4521"/>
                  </a:lnTo>
                  <a:lnTo>
                    <a:pt x="33042" y="2897"/>
                  </a:lnTo>
                  <a:lnTo>
                    <a:pt x="37738" y="922"/>
                  </a:lnTo>
                  <a:lnTo>
                    <a:pt x="37738" y="879"/>
                  </a:lnTo>
                  <a:lnTo>
                    <a:pt x="38703" y="308"/>
                  </a:lnTo>
                  <a:lnTo>
                    <a:pt x="38747" y="264"/>
                  </a:lnTo>
                  <a:lnTo>
                    <a:pt x="38791" y="220"/>
                  </a:lnTo>
                  <a:lnTo>
                    <a:pt x="38791" y="133"/>
                  </a:lnTo>
                  <a:lnTo>
                    <a:pt x="38747" y="89"/>
                  </a:lnTo>
                  <a:lnTo>
                    <a:pt x="38703" y="1"/>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3" name="Google Shape;5123;p91"/>
            <p:cNvSpPr/>
            <p:nvPr/>
          </p:nvSpPr>
          <p:spPr>
            <a:xfrm>
              <a:off x="993950" y="2188850"/>
              <a:ext cx="823875" cy="448700"/>
            </a:xfrm>
            <a:custGeom>
              <a:rect b="b" l="l" r="r" t="t"/>
              <a:pathLst>
                <a:path extrusionOk="0" h="17948" w="32955">
                  <a:moveTo>
                    <a:pt x="32736" y="1"/>
                  </a:moveTo>
                  <a:lnTo>
                    <a:pt x="32692" y="45"/>
                  </a:lnTo>
                  <a:lnTo>
                    <a:pt x="30366" y="1361"/>
                  </a:lnTo>
                  <a:lnTo>
                    <a:pt x="27689" y="2590"/>
                  </a:lnTo>
                  <a:lnTo>
                    <a:pt x="23828" y="4170"/>
                  </a:lnTo>
                  <a:lnTo>
                    <a:pt x="21722" y="5003"/>
                  </a:lnTo>
                  <a:lnTo>
                    <a:pt x="18650" y="6364"/>
                  </a:lnTo>
                  <a:lnTo>
                    <a:pt x="16763" y="7241"/>
                  </a:lnTo>
                  <a:lnTo>
                    <a:pt x="12551" y="9216"/>
                  </a:lnTo>
                  <a:lnTo>
                    <a:pt x="10356" y="10444"/>
                  </a:lnTo>
                  <a:lnTo>
                    <a:pt x="8206" y="11717"/>
                  </a:lnTo>
                  <a:lnTo>
                    <a:pt x="6451" y="12858"/>
                  </a:lnTo>
                  <a:lnTo>
                    <a:pt x="4038" y="14701"/>
                  </a:lnTo>
                  <a:lnTo>
                    <a:pt x="88" y="17641"/>
                  </a:lnTo>
                  <a:lnTo>
                    <a:pt x="45" y="17685"/>
                  </a:lnTo>
                  <a:lnTo>
                    <a:pt x="1" y="17729"/>
                  </a:lnTo>
                  <a:lnTo>
                    <a:pt x="1" y="17816"/>
                  </a:lnTo>
                  <a:lnTo>
                    <a:pt x="45" y="17860"/>
                  </a:lnTo>
                  <a:lnTo>
                    <a:pt x="88" y="17904"/>
                  </a:lnTo>
                  <a:lnTo>
                    <a:pt x="176" y="17948"/>
                  </a:lnTo>
                  <a:lnTo>
                    <a:pt x="308" y="17904"/>
                  </a:lnTo>
                  <a:lnTo>
                    <a:pt x="4257" y="14964"/>
                  </a:lnTo>
                  <a:lnTo>
                    <a:pt x="6671" y="13121"/>
                  </a:lnTo>
                  <a:lnTo>
                    <a:pt x="8382" y="12024"/>
                  </a:lnTo>
                  <a:lnTo>
                    <a:pt x="10532" y="10752"/>
                  </a:lnTo>
                  <a:lnTo>
                    <a:pt x="12682" y="9523"/>
                  </a:lnTo>
                  <a:lnTo>
                    <a:pt x="16939" y="7548"/>
                  </a:lnTo>
                  <a:lnTo>
                    <a:pt x="18782" y="6671"/>
                  </a:lnTo>
                  <a:lnTo>
                    <a:pt x="21853" y="5354"/>
                  </a:lnTo>
                  <a:lnTo>
                    <a:pt x="27821" y="2897"/>
                  </a:lnTo>
                  <a:lnTo>
                    <a:pt x="30542" y="1668"/>
                  </a:lnTo>
                  <a:lnTo>
                    <a:pt x="32867" y="352"/>
                  </a:lnTo>
                  <a:lnTo>
                    <a:pt x="32911" y="308"/>
                  </a:lnTo>
                  <a:lnTo>
                    <a:pt x="32955" y="220"/>
                  </a:lnTo>
                  <a:lnTo>
                    <a:pt x="32955" y="176"/>
                  </a:lnTo>
                  <a:lnTo>
                    <a:pt x="32911" y="89"/>
                  </a:lnTo>
                  <a:lnTo>
                    <a:pt x="32867" y="45"/>
                  </a:lnTo>
                  <a:lnTo>
                    <a:pt x="32823" y="1"/>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4" name="Google Shape;5124;p91"/>
            <p:cNvSpPr/>
            <p:nvPr/>
          </p:nvSpPr>
          <p:spPr>
            <a:xfrm>
              <a:off x="1017000" y="2199825"/>
              <a:ext cx="718550" cy="375200"/>
            </a:xfrm>
            <a:custGeom>
              <a:rect b="b" l="l" r="r" t="t"/>
              <a:pathLst>
                <a:path extrusionOk="0" h="15008" w="28742">
                  <a:moveTo>
                    <a:pt x="28566" y="1"/>
                  </a:moveTo>
                  <a:lnTo>
                    <a:pt x="28479" y="45"/>
                  </a:lnTo>
                  <a:lnTo>
                    <a:pt x="26065" y="1054"/>
                  </a:lnTo>
                  <a:lnTo>
                    <a:pt x="24266" y="1756"/>
                  </a:lnTo>
                  <a:lnTo>
                    <a:pt x="21414" y="2941"/>
                  </a:lnTo>
                  <a:lnTo>
                    <a:pt x="18562" y="4126"/>
                  </a:lnTo>
                  <a:lnTo>
                    <a:pt x="15709" y="5354"/>
                  </a:lnTo>
                  <a:lnTo>
                    <a:pt x="12901" y="6671"/>
                  </a:lnTo>
                  <a:lnTo>
                    <a:pt x="11497" y="7373"/>
                  </a:lnTo>
                  <a:lnTo>
                    <a:pt x="10093" y="8075"/>
                  </a:lnTo>
                  <a:lnTo>
                    <a:pt x="8732" y="8821"/>
                  </a:lnTo>
                  <a:lnTo>
                    <a:pt x="7416" y="9611"/>
                  </a:lnTo>
                  <a:lnTo>
                    <a:pt x="6100" y="10444"/>
                  </a:lnTo>
                  <a:lnTo>
                    <a:pt x="4783" y="11278"/>
                  </a:lnTo>
                  <a:lnTo>
                    <a:pt x="3511" y="12156"/>
                  </a:lnTo>
                  <a:lnTo>
                    <a:pt x="2282" y="13077"/>
                  </a:lnTo>
                  <a:lnTo>
                    <a:pt x="44" y="14701"/>
                  </a:lnTo>
                  <a:lnTo>
                    <a:pt x="0" y="14745"/>
                  </a:lnTo>
                  <a:lnTo>
                    <a:pt x="0" y="14832"/>
                  </a:lnTo>
                  <a:lnTo>
                    <a:pt x="0" y="14876"/>
                  </a:lnTo>
                  <a:lnTo>
                    <a:pt x="0" y="14964"/>
                  </a:lnTo>
                  <a:lnTo>
                    <a:pt x="88" y="15008"/>
                  </a:lnTo>
                  <a:lnTo>
                    <a:pt x="263" y="15008"/>
                  </a:lnTo>
                  <a:lnTo>
                    <a:pt x="2501" y="13384"/>
                  </a:lnTo>
                  <a:lnTo>
                    <a:pt x="3730" y="12463"/>
                  </a:lnTo>
                  <a:lnTo>
                    <a:pt x="5003" y="11585"/>
                  </a:lnTo>
                  <a:lnTo>
                    <a:pt x="6275" y="10708"/>
                  </a:lnTo>
                  <a:lnTo>
                    <a:pt x="7592" y="9918"/>
                  </a:lnTo>
                  <a:lnTo>
                    <a:pt x="8952" y="9128"/>
                  </a:lnTo>
                  <a:lnTo>
                    <a:pt x="10268" y="8382"/>
                  </a:lnTo>
                  <a:lnTo>
                    <a:pt x="11672" y="7680"/>
                  </a:lnTo>
                  <a:lnTo>
                    <a:pt x="13033" y="6978"/>
                  </a:lnTo>
                  <a:lnTo>
                    <a:pt x="15885" y="5661"/>
                  </a:lnTo>
                  <a:lnTo>
                    <a:pt x="18693" y="4433"/>
                  </a:lnTo>
                  <a:lnTo>
                    <a:pt x="21546" y="3248"/>
                  </a:lnTo>
                  <a:lnTo>
                    <a:pt x="24398" y="2107"/>
                  </a:lnTo>
                  <a:lnTo>
                    <a:pt x="26197" y="1361"/>
                  </a:lnTo>
                  <a:lnTo>
                    <a:pt x="28610" y="352"/>
                  </a:lnTo>
                  <a:lnTo>
                    <a:pt x="28698" y="308"/>
                  </a:lnTo>
                  <a:lnTo>
                    <a:pt x="28698" y="264"/>
                  </a:lnTo>
                  <a:lnTo>
                    <a:pt x="28742" y="176"/>
                  </a:lnTo>
                  <a:lnTo>
                    <a:pt x="28698" y="132"/>
                  </a:lnTo>
                  <a:lnTo>
                    <a:pt x="28698" y="45"/>
                  </a:lnTo>
                  <a:lnTo>
                    <a:pt x="28610" y="45"/>
                  </a:lnTo>
                  <a:lnTo>
                    <a:pt x="28566" y="1"/>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5" name="Google Shape;5125;p91"/>
            <p:cNvSpPr/>
            <p:nvPr/>
          </p:nvSpPr>
          <p:spPr>
            <a:xfrm>
              <a:off x="1051000" y="2176800"/>
              <a:ext cx="657125" cy="330225"/>
            </a:xfrm>
            <a:custGeom>
              <a:rect b="b" l="l" r="r" t="t"/>
              <a:pathLst>
                <a:path extrusionOk="0" h="13209" w="26285">
                  <a:moveTo>
                    <a:pt x="26022" y="0"/>
                  </a:moveTo>
                  <a:lnTo>
                    <a:pt x="21721" y="1712"/>
                  </a:lnTo>
                  <a:lnTo>
                    <a:pt x="19176" y="2765"/>
                  </a:lnTo>
                  <a:lnTo>
                    <a:pt x="16631" y="3862"/>
                  </a:lnTo>
                  <a:lnTo>
                    <a:pt x="14130" y="4959"/>
                  </a:lnTo>
                  <a:lnTo>
                    <a:pt x="11673" y="6100"/>
                  </a:lnTo>
                  <a:lnTo>
                    <a:pt x="9215" y="7284"/>
                  </a:lnTo>
                  <a:lnTo>
                    <a:pt x="6846" y="8557"/>
                  </a:lnTo>
                  <a:lnTo>
                    <a:pt x="4476" y="9917"/>
                  </a:lnTo>
                  <a:lnTo>
                    <a:pt x="3292" y="10619"/>
                  </a:lnTo>
                  <a:lnTo>
                    <a:pt x="2151" y="11321"/>
                  </a:lnTo>
                  <a:lnTo>
                    <a:pt x="88" y="12857"/>
                  </a:lnTo>
                  <a:lnTo>
                    <a:pt x="44" y="12945"/>
                  </a:lnTo>
                  <a:lnTo>
                    <a:pt x="0" y="12989"/>
                  </a:lnTo>
                  <a:lnTo>
                    <a:pt x="44" y="13077"/>
                  </a:lnTo>
                  <a:lnTo>
                    <a:pt x="44" y="13120"/>
                  </a:lnTo>
                  <a:lnTo>
                    <a:pt x="132" y="13164"/>
                  </a:lnTo>
                  <a:lnTo>
                    <a:pt x="176" y="13208"/>
                  </a:lnTo>
                  <a:lnTo>
                    <a:pt x="308" y="13164"/>
                  </a:lnTo>
                  <a:lnTo>
                    <a:pt x="2370" y="11629"/>
                  </a:lnTo>
                  <a:lnTo>
                    <a:pt x="3511" y="10883"/>
                  </a:lnTo>
                  <a:lnTo>
                    <a:pt x="4652" y="10180"/>
                  </a:lnTo>
                  <a:lnTo>
                    <a:pt x="7021" y="8864"/>
                  </a:lnTo>
                  <a:lnTo>
                    <a:pt x="9391" y="7592"/>
                  </a:lnTo>
                  <a:lnTo>
                    <a:pt x="11848" y="6407"/>
                  </a:lnTo>
                  <a:lnTo>
                    <a:pt x="14306" y="5266"/>
                  </a:lnTo>
                  <a:lnTo>
                    <a:pt x="16807" y="4169"/>
                  </a:lnTo>
                  <a:lnTo>
                    <a:pt x="19308" y="3116"/>
                  </a:lnTo>
                  <a:lnTo>
                    <a:pt x="21853" y="2063"/>
                  </a:lnTo>
                  <a:lnTo>
                    <a:pt x="26153" y="307"/>
                  </a:lnTo>
                  <a:lnTo>
                    <a:pt x="26241" y="264"/>
                  </a:lnTo>
                  <a:lnTo>
                    <a:pt x="26285" y="220"/>
                  </a:lnTo>
                  <a:lnTo>
                    <a:pt x="26285" y="176"/>
                  </a:lnTo>
                  <a:lnTo>
                    <a:pt x="26285" y="88"/>
                  </a:lnTo>
                  <a:lnTo>
                    <a:pt x="26241" y="44"/>
                  </a:lnTo>
                  <a:lnTo>
                    <a:pt x="26153" y="0"/>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6" name="Google Shape;5126;p91"/>
            <p:cNvSpPr/>
            <p:nvPr/>
          </p:nvSpPr>
          <p:spPr>
            <a:xfrm>
              <a:off x="1176050" y="2151575"/>
              <a:ext cx="504650" cy="233675"/>
            </a:xfrm>
            <a:custGeom>
              <a:rect b="b" l="l" r="r" t="t"/>
              <a:pathLst>
                <a:path extrusionOk="0" h="9347" w="20186">
                  <a:moveTo>
                    <a:pt x="19966" y="0"/>
                  </a:moveTo>
                  <a:lnTo>
                    <a:pt x="15447" y="1843"/>
                  </a:lnTo>
                  <a:lnTo>
                    <a:pt x="12814" y="2896"/>
                  </a:lnTo>
                  <a:lnTo>
                    <a:pt x="8382" y="4915"/>
                  </a:lnTo>
                  <a:lnTo>
                    <a:pt x="6364" y="5836"/>
                  </a:lnTo>
                  <a:lnTo>
                    <a:pt x="4345" y="6758"/>
                  </a:lnTo>
                  <a:lnTo>
                    <a:pt x="89" y="8995"/>
                  </a:lnTo>
                  <a:lnTo>
                    <a:pt x="45" y="9039"/>
                  </a:lnTo>
                  <a:lnTo>
                    <a:pt x="1" y="9083"/>
                  </a:lnTo>
                  <a:lnTo>
                    <a:pt x="1" y="9171"/>
                  </a:lnTo>
                  <a:lnTo>
                    <a:pt x="1" y="9215"/>
                  </a:lnTo>
                  <a:lnTo>
                    <a:pt x="89" y="9303"/>
                  </a:lnTo>
                  <a:lnTo>
                    <a:pt x="176" y="9347"/>
                  </a:lnTo>
                  <a:lnTo>
                    <a:pt x="220" y="9303"/>
                  </a:lnTo>
                  <a:lnTo>
                    <a:pt x="4521" y="7065"/>
                  </a:lnTo>
                  <a:lnTo>
                    <a:pt x="6495" y="6143"/>
                  </a:lnTo>
                  <a:lnTo>
                    <a:pt x="8514" y="5222"/>
                  </a:lnTo>
                  <a:lnTo>
                    <a:pt x="12946" y="3247"/>
                  </a:lnTo>
                  <a:lnTo>
                    <a:pt x="15578" y="2194"/>
                  </a:lnTo>
                  <a:lnTo>
                    <a:pt x="20098" y="351"/>
                  </a:lnTo>
                  <a:lnTo>
                    <a:pt x="20142" y="307"/>
                  </a:lnTo>
                  <a:lnTo>
                    <a:pt x="20186" y="263"/>
                  </a:lnTo>
                  <a:lnTo>
                    <a:pt x="20186" y="176"/>
                  </a:lnTo>
                  <a:lnTo>
                    <a:pt x="20186" y="132"/>
                  </a:lnTo>
                  <a:lnTo>
                    <a:pt x="20142" y="44"/>
                  </a:lnTo>
                  <a:lnTo>
                    <a:pt x="20098" y="0"/>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7" name="Google Shape;5127;p91"/>
            <p:cNvSpPr/>
            <p:nvPr/>
          </p:nvSpPr>
          <p:spPr>
            <a:xfrm>
              <a:off x="1145350" y="2127425"/>
              <a:ext cx="509025" cy="235875"/>
            </a:xfrm>
            <a:custGeom>
              <a:rect b="b" l="l" r="r" t="t"/>
              <a:pathLst>
                <a:path extrusionOk="0" h="9435" w="20361">
                  <a:moveTo>
                    <a:pt x="20097" y="1"/>
                  </a:moveTo>
                  <a:lnTo>
                    <a:pt x="18035" y="878"/>
                  </a:lnTo>
                  <a:lnTo>
                    <a:pt x="16192" y="1624"/>
                  </a:lnTo>
                  <a:lnTo>
                    <a:pt x="14261" y="2370"/>
                  </a:lnTo>
                  <a:lnTo>
                    <a:pt x="12287" y="3204"/>
                  </a:lnTo>
                  <a:lnTo>
                    <a:pt x="10312" y="4082"/>
                  </a:lnTo>
                  <a:lnTo>
                    <a:pt x="8250" y="5003"/>
                  </a:lnTo>
                  <a:lnTo>
                    <a:pt x="6143" y="6012"/>
                  </a:lnTo>
                  <a:lnTo>
                    <a:pt x="3993" y="7065"/>
                  </a:lnTo>
                  <a:lnTo>
                    <a:pt x="1799" y="8162"/>
                  </a:lnTo>
                  <a:lnTo>
                    <a:pt x="88" y="9084"/>
                  </a:lnTo>
                  <a:lnTo>
                    <a:pt x="44" y="9128"/>
                  </a:lnTo>
                  <a:lnTo>
                    <a:pt x="0" y="9216"/>
                  </a:lnTo>
                  <a:lnTo>
                    <a:pt x="0" y="9259"/>
                  </a:lnTo>
                  <a:lnTo>
                    <a:pt x="0" y="9347"/>
                  </a:lnTo>
                  <a:lnTo>
                    <a:pt x="88" y="9391"/>
                  </a:lnTo>
                  <a:lnTo>
                    <a:pt x="176" y="9435"/>
                  </a:lnTo>
                  <a:lnTo>
                    <a:pt x="263" y="9391"/>
                  </a:lnTo>
                  <a:lnTo>
                    <a:pt x="1975" y="8470"/>
                  </a:lnTo>
                  <a:lnTo>
                    <a:pt x="4125" y="7373"/>
                  </a:lnTo>
                  <a:lnTo>
                    <a:pt x="6275" y="6319"/>
                  </a:lnTo>
                  <a:lnTo>
                    <a:pt x="8381" y="5354"/>
                  </a:lnTo>
                  <a:lnTo>
                    <a:pt x="10444" y="4389"/>
                  </a:lnTo>
                  <a:lnTo>
                    <a:pt x="12462" y="3511"/>
                  </a:lnTo>
                  <a:lnTo>
                    <a:pt x="14393" y="2677"/>
                  </a:lnTo>
                  <a:lnTo>
                    <a:pt x="16324" y="1931"/>
                  </a:lnTo>
                  <a:lnTo>
                    <a:pt x="18167" y="1229"/>
                  </a:lnTo>
                  <a:lnTo>
                    <a:pt x="20273" y="308"/>
                  </a:lnTo>
                  <a:lnTo>
                    <a:pt x="20317" y="264"/>
                  </a:lnTo>
                  <a:lnTo>
                    <a:pt x="20361" y="220"/>
                  </a:lnTo>
                  <a:lnTo>
                    <a:pt x="20361" y="176"/>
                  </a:lnTo>
                  <a:lnTo>
                    <a:pt x="20361" y="88"/>
                  </a:lnTo>
                  <a:lnTo>
                    <a:pt x="20317" y="45"/>
                  </a:lnTo>
                  <a:lnTo>
                    <a:pt x="20229" y="1"/>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8" name="Google Shape;5128;p91"/>
            <p:cNvSpPr/>
            <p:nvPr/>
          </p:nvSpPr>
          <p:spPr>
            <a:xfrm>
              <a:off x="1190325" y="2262350"/>
              <a:ext cx="66950" cy="38425"/>
            </a:xfrm>
            <a:custGeom>
              <a:rect b="b" l="l" r="r" t="t"/>
              <a:pathLst>
                <a:path extrusionOk="0" h="1537" w="2678">
                  <a:moveTo>
                    <a:pt x="2414" y="1"/>
                  </a:moveTo>
                  <a:lnTo>
                    <a:pt x="88" y="1186"/>
                  </a:lnTo>
                  <a:lnTo>
                    <a:pt x="0" y="1230"/>
                  </a:lnTo>
                  <a:lnTo>
                    <a:pt x="0" y="1317"/>
                  </a:lnTo>
                  <a:lnTo>
                    <a:pt x="0" y="1361"/>
                  </a:lnTo>
                  <a:lnTo>
                    <a:pt x="0" y="1449"/>
                  </a:lnTo>
                  <a:lnTo>
                    <a:pt x="44" y="1493"/>
                  </a:lnTo>
                  <a:lnTo>
                    <a:pt x="176" y="1537"/>
                  </a:lnTo>
                  <a:lnTo>
                    <a:pt x="220" y="1537"/>
                  </a:lnTo>
                  <a:lnTo>
                    <a:pt x="2589" y="352"/>
                  </a:lnTo>
                  <a:lnTo>
                    <a:pt x="2633" y="308"/>
                  </a:lnTo>
                  <a:lnTo>
                    <a:pt x="2677" y="220"/>
                  </a:lnTo>
                  <a:lnTo>
                    <a:pt x="2677" y="176"/>
                  </a:lnTo>
                  <a:lnTo>
                    <a:pt x="2677" y="89"/>
                  </a:lnTo>
                  <a:lnTo>
                    <a:pt x="2633" y="45"/>
                  </a:lnTo>
                  <a:lnTo>
                    <a:pt x="2545" y="1"/>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9" name="Google Shape;5129;p91"/>
            <p:cNvSpPr/>
            <p:nvPr/>
          </p:nvSpPr>
          <p:spPr>
            <a:xfrm>
              <a:off x="916075" y="2376450"/>
              <a:ext cx="69125" cy="47200"/>
            </a:xfrm>
            <a:custGeom>
              <a:rect b="b" l="l" r="r" t="t"/>
              <a:pathLst>
                <a:path extrusionOk="0" h="1888" w="2765">
                  <a:moveTo>
                    <a:pt x="2501" y="0"/>
                  </a:moveTo>
                  <a:lnTo>
                    <a:pt x="44" y="1580"/>
                  </a:lnTo>
                  <a:lnTo>
                    <a:pt x="0" y="1624"/>
                  </a:lnTo>
                  <a:lnTo>
                    <a:pt x="0" y="1712"/>
                  </a:lnTo>
                  <a:lnTo>
                    <a:pt x="0" y="1756"/>
                  </a:lnTo>
                  <a:lnTo>
                    <a:pt x="0" y="1843"/>
                  </a:lnTo>
                  <a:lnTo>
                    <a:pt x="88" y="1887"/>
                  </a:lnTo>
                  <a:lnTo>
                    <a:pt x="263" y="1887"/>
                  </a:lnTo>
                  <a:lnTo>
                    <a:pt x="2677" y="308"/>
                  </a:lnTo>
                  <a:lnTo>
                    <a:pt x="2721" y="264"/>
                  </a:lnTo>
                  <a:lnTo>
                    <a:pt x="2765" y="220"/>
                  </a:lnTo>
                  <a:lnTo>
                    <a:pt x="2765" y="132"/>
                  </a:lnTo>
                  <a:lnTo>
                    <a:pt x="2721" y="88"/>
                  </a:lnTo>
                  <a:lnTo>
                    <a:pt x="2677" y="0"/>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0" name="Google Shape;5130;p91"/>
            <p:cNvSpPr/>
            <p:nvPr/>
          </p:nvSpPr>
          <p:spPr>
            <a:xfrm>
              <a:off x="1008225" y="2288700"/>
              <a:ext cx="72425" cy="46100"/>
            </a:xfrm>
            <a:custGeom>
              <a:rect b="b" l="l" r="r" t="t"/>
              <a:pathLst>
                <a:path extrusionOk="0" h="1844" w="2897">
                  <a:moveTo>
                    <a:pt x="2633" y="0"/>
                  </a:moveTo>
                  <a:lnTo>
                    <a:pt x="88" y="1492"/>
                  </a:lnTo>
                  <a:lnTo>
                    <a:pt x="44" y="1536"/>
                  </a:lnTo>
                  <a:lnTo>
                    <a:pt x="0" y="1624"/>
                  </a:lnTo>
                  <a:lnTo>
                    <a:pt x="0" y="1668"/>
                  </a:lnTo>
                  <a:lnTo>
                    <a:pt x="0" y="1755"/>
                  </a:lnTo>
                  <a:lnTo>
                    <a:pt x="88" y="1799"/>
                  </a:lnTo>
                  <a:lnTo>
                    <a:pt x="176" y="1843"/>
                  </a:lnTo>
                  <a:lnTo>
                    <a:pt x="263" y="1799"/>
                  </a:lnTo>
                  <a:lnTo>
                    <a:pt x="2808" y="307"/>
                  </a:lnTo>
                  <a:lnTo>
                    <a:pt x="2852" y="263"/>
                  </a:lnTo>
                  <a:lnTo>
                    <a:pt x="2896" y="219"/>
                  </a:lnTo>
                  <a:lnTo>
                    <a:pt x="2896" y="132"/>
                  </a:lnTo>
                  <a:lnTo>
                    <a:pt x="2852" y="88"/>
                  </a:lnTo>
                  <a:lnTo>
                    <a:pt x="2808" y="44"/>
                  </a:lnTo>
                  <a:lnTo>
                    <a:pt x="2765" y="0"/>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1" name="Google Shape;5131;p91"/>
            <p:cNvSpPr/>
            <p:nvPr/>
          </p:nvSpPr>
          <p:spPr>
            <a:xfrm>
              <a:off x="1671900" y="2078075"/>
              <a:ext cx="158000" cy="82300"/>
            </a:xfrm>
            <a:custGeom>
              <a:rect b="b" l="l" r="r" t="t"/>
              <a:pathLst>
                <a:path extrusionOk="0" h="3292" w="6320">
                  <a:moveTo>
                    <a:pt x="6056" y="0"/>
                  </a:moveTo>
                  <a:lnTo>
                    <a:pt x="3336" y="1448"/>
                  </a:lnTo>
                  <a:lnTo>
                    <a:pt x="132" y="2940"/>
                  </a:lnTo>
                  <a:lnTo>
                    <a:pt x="45" y="2984"/>
                  </a:lnTo>
                  <a:lnTo>
                    <a:pt x="45" y="3072"/>
                  </a:lnTo>
                  <a:lnTo>
                    <a:pt x="1" y="3116"/>
                  </a:lnTo>
                  <a:lnTo>
                    <a:pt x="45" y="3203"/>
                  </a:lnTo>
                  <a:lnTo>
                    <a:pt x="89" y="3247"/>
                  </a:lnTo>
                  <a:lnTo>
                    <a:pt x="176" y="3291"/>
                  </a:lnTo>
                  <a:lnTo>
                    <a:pt x="264" y="3291"/>
                  </a:lnTo>
                  <a:lnTo>
                    <a:pt x="3467" y="1799"/>
                  </a:lnTo>
                  <a:lnTo>
                    <a:pt x="6232" y="351"/>
                  </a:lnTo>
                  <a:lnTo>
                    <a:pt x="6276" y="263"/>
                  </a:lnTo>
                  <a:lnTo>
                    <a:pt x="6320" y="219"/>
                  </a:lnTo>
                  <a:lnTo>
                    <a:pt x="6320" y="176"/>
                  </a:lnTo>
                  <a:lnTo>
                    <a:pt x="6276" y="88"/>
                  </a:lnTo>
                  <a:lnTo>
                    <a:pt x="6232" y="44"/>
                  </a:lnTo>
                  <a:lnTo>
                    <a:pt x="6188" y="0"/>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2" name="Google Shape;5132;p91"/>
            <p:cNvSpPr/>
            <p:nvPr/>
          </p:nvSpPr>
          <p:spPr>
            <a:xfrm>
              <a:off x="1645575" y="2080250"/>
              <a:ext cx="110825" cy="55975"/>
            </a:xfrm>
            <a:custGeom>
              <a:rect b="b" l="l" r="r" t="t"/>
              <a:pathLst>
                <a:path extrusionOk="0" h="2239" w="4433">
                  <a:moveTo>
                    <a:pt x="4169" y="1"/>
                  </a:moveTo>
                  <a:lnTo>
                    <a:pt x="2107" y="1010"/>
                  </a:lnTo>
                  <a:lnTo>
                    <a:pt x="88" y="1888"/>
                  </a:lnTo>
                  <a:lnTo>
                    <a:pt x="45" y="1932"/>
                  </a:lnTo>
                  <a:lnTo>
                    <a:pt x="1" y="1975"/>
                  </a:lnTo>
                  <a:lnTo>
                    <a:pt x="1" y="2063"/>
                  </a:lnTo>
                  <a:lnTo>
                    <a:pt x="1" y="2107"/>
                  </a:lnTo>
                  <a:lnTo>
                    <a:pt x="88" y="2195"/>
                  </a:lnTo>
                  <a:lnTo>
                    <a:pt x="176" y="2239"/>
                  </a:lnTo>
                  <a:lnTo>
                    <a:pt x="264" y="2195"/>
                  </a:lnTo>
                  <a:lnTo>
                    <a:pt x="2239" y="1317"/>
                  </a:lnTo>
                  <a:lnTo>
                    <a:pt x="4345" y="308"/>
                  </a:lnTo>
                  <a:lnTo>
                    <a:pt x="4389" y="264"/>
                  </a:lnTo>
                  <a:lnTo>
                    <a:pt x="4433" y="220"/>
                  </a:lnTo>
                  <a:lnTo>
                    <a:pt x="4433" y="132"/>
                  </a:lnTo>
                  <a:lnTo>
                    <a:pt x="4433" y="89"/>
                  </a:lnTo>
                  <a:lnTo>
                    <a:pt x="4389" y="45"/>
                  </a:lnTo>
                  <a:lnTo>
                    <a:pt x="4301" y="1"/>
                  </a:lnTo>
                  <a:close/>
                </a:path>
              </a:pathLst>
            </a:custGeom>
            <a:solidFill>
              <a:srgbClr val="D0D0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133" name="Google Shape;5133;p91"/>
          <p:cNvSpPr txBox="1"/>
          <p:nvPr>
            <p:ph idx="1" type="body"/>
          </p:nvPr>
        </p:nvSpPr>
        <p:spPr>
          <a:xfrm>
            <a:off x="6305375" y="884250"/>
            <a:ext cx="2500200" cy="3990900"/>
          </a:xfrm>
          <a:prstGeom prst="rect">
            <a:avLst/>
          </a:prstGeom>
          <a:solidFill>
            <a:schemeClr val="dk1"/>
          </a:solidFill>
        </p:spPr>
        <p:txBody>
          <a:bodyPr anchorCtr="0" anchor="t" bIns="91425" lIns="182875" spcFirstLastPara="1" rIns="91425" wrap="square" tIns="91425">
            <a:noAutofit/>
          </a:bodyPr>
          <a:lstStyle>
            <a:lvl1pPr indent="-355600" lvl="0" marL="457200">
              <a:spcBef>
                <a:spcPts val="0"/>
              </a:spcBef>
              <a:spcAft>
                <a:spcPts val="0"/>
              </a:spcAft>
              <a:buSzPts val="2000"/>
              <a:buChar char="●"/>
              <a:defRPr>
                <a:solidFill>
                  <a:schemeClr val="lt1"/>
                </a:solidFill>
              </a:defRPr>
            </a:lvl1pPr>
            <a:lvl2pPr indent="-355600" lvl="1" marL="914400">
              <a:spcBef>
                <a:spcPts val="400"/>
              </a:spcBef>
              <a:spcAft>
                <a:spcPts val="0"/>
              </a:spcAft>
              <a:buSzPts val="2000"/>
              <a:buChar char="○"/>
              <a:defRPr>
                <a:solidFill>
                  <a:schemeClr val="lt1"/>
                </a:solidFill>
              </a:defRPr>
            </a:lvl2pPr>
            <a:lvl3pPr indent="-355600" lvl="2" marL="1371600">
              <a:spcBef>
                <a:spcPts val="400"/>
              </a:spcBef>
              <a:spcAft>
                <a:spcPts val="0"/>
              </a:spcAft>
              <a:buSzPts val="2000"/>
              <a:buChar char="■"/>
              <a:defRPr>
                <a:solidFill>
                  <a:schemeClr val="lt1"/>
                </a:solidFill>
              </a:defRPr>
            </a:lvl3pPr>
            <a:lvl4pPr indent="-355600" lvl="3" marL="1828800">
              <a:spcBef>
                <a:spcPts val="400"/>
              </a:spcBef>
              <a:spcAft>
                <a:spcPts val="0"/>
              </a:spcAft>
              <a:buSzPts val="2000"/>
              <a:buChar char="●"/>
              <a:defRPr>
                <a:solidFill>
                  <a:schemeClr val="lt1"/>
                </a:solidFill>
              </a:defRPr>
            </a:lvl4pPr>
            <a:lvl5pPr indent="-355600" lvl="4" marL="2286000">
              <a:spcBef>
                <a:spcPts val="400"/>
              </a:spcBef>
              <a:spcAft>
                <a:spcPts val="0"/>
              </a:spcAft>
              <a:buSzPts val="2000"/>
              <a:buChar char="○"/>
              <a:defRPr>
                <a:solidFill>
                  <a:schemeClr val="lt1"/>
                </a:solidFill>
              </a:defRPr>
            </a:lvl5pPr>
            <a:lvl6pPr indent="-355600" lvl="5" marL="2743200">
              <a:spcBef>
                <a:spcPts val="400"/>
              </a:spcBef>
              <a:spcAft>
                <a:spcPts val="0"/>
              </a:spcAft>
              <a:buSzPts val="2000"/>
              <a:buChar char="■"/>
              <a:defRPr>
                <a:solidFill>
                  <a:schemeClr val="lt1"/>
                </a:solidFill>
              </a:defRPr>
            </a:lvl6pPr>
            <a:lvl7pPr indent="-355600" lvl="6" marL="3200400">
              <a:spcBef>
                <a:spcPts val="400"/>
              </a:spcBef>
              <a:spcAft>
                <a:spcPts val="0"/>
              </a:spcAft>
              <a:buSzPts val="2000"/>
              <a:buChar char="●"/>
              <a:defRPr>
                <a:solidFill>
                  <a:schemeClr val="lt1"/>
                </a:solidFill>
              </a:defRPr>
            </a:lvl7pPr>
            <a:lvl8pPr indent="-355600" lvl="7" marL="3657600">
              <a:spcBef>
                <a:spcPts val="400"/>
              </a:spcBef>
              <a:spcAft>
                <a:spcPts val="0"/>
              </a:spcAft>
              <a:buSzPts val="2000"/>
              <a:buChar char="○"/>
              <a:defRPr>
                <a:solidFill>
                  <a:schemeClr val="lt1"/>
                </a:solidFill>
              </a:defRPr>
            </a:lvl8pPr>
            <a:lvl9pPr indent="-355600" lvl="8" marL="4114800">
              <a:spcBef>
                <a:spcPts val="400"/>
              </a:spcBef>
              <a:spcAft>
                <a:spcPts val="400"/>
              </a:spcAft>
              <a:buSzPts val="2000"/>
              <a:buChar char="■"/>
              <a:defRPr>
                <a:solidFill>
                  <a:schemeClr val="lt1"/>
                </a:solidFill>
              </a:defRPr>
            </a:lvl9pPr>
          </a:lstStyle>
          <a:p/>
        </p:txBody>
      </p:sp>
      <p:sp>
        <p:nvSpPr>
          <p:cNvPr id="5134" name="Google Shape;5134;p91"/>
          <p:cNvSpPr txBox="1"/>
          <p:nvPr>
            <p:ph idx="2" type="body"/>
          </p:nvPr>
        </p:nvSpPr>
        <p:spPr>
          <a:xfrm>
            <a:off x="3367550" y="882800"/>
            <a:ext cx="2829300" cy="4017600"/>
          </a:xfrm>
          <a:prstGeom prst="rect">
            <a:avLst/>
          </a:prstGeom>
          <a:solidFill>
            <a:schemeClr val="dk1"/>
          </a:solidFill>
        </p:spPr>
        <p:txBody>
          <a:bodyPr anchorCtr="0" anchor="t" bIns="91425" lIns="182875" spcFirstLastPara="1" rIns="91425" wrap="square" tIns="91425">
            <a:noAutofit/>
          </a:bodyPr>
          <a:lstStyle>
            <a:lvl1pPr indent="-355600" lvl="0" marL="457200">
              <a:spcBef>
                <a:spcPts val="0"/>
              </a:spcBef>
              <a:spcAft>
                <a:spcPts val="0"/>
              </a:spcAft>
              <a:buSzPts val="2000"/>
              <a:buChar char="●"/>
              <a:defRPr>
                <a:solidFill>
                  <a:schemeClr val="lt1"/>
                </a:solidFill>
              </a:defRPr>
            </a:lvl1pPr>
            <a:lvl2pPr indent="-355600" lvl="1" marL="914400">
              <a:spcBef>
                <a:spcPts val="400"/>
              </a:spcBef>
              <a:spcAft>
                <a:spcPts val="0"/>
              </a:spcAft>
              <a:buSzPts val="2000"/>
              <a:buChar char="○"/>
              <a:defRPr>
                <a:solidFill>
                  <a:schemeClr val="lt1"/>
                </a:solidFill>
              </a:defRPr>
            </a:lvl2pPr>
            <a:lvl3pPr indent="-355600" lvl="2" marL="1371600">
              <a:spcBef>
                <a:spcPts val="400"/>
              </a:spcBef>
              <a:spcAft>
                <a:spcPts val="0"/>
              </a:spcAft>
              <a:buSzPts val="2000"/>
              <a:buChar char="■"/>
              <a:defRPr>
                <a:solidFill>
                  <a:schemeClr val="lt1"/>
                </a:solidFill>
              </a:defRPr>
            </a:lvl3pPr>
            <a:lvl4pPr indent="-355600" lvl="3" marL="1828800">
              <a:spcBef>
                <a:spcPts val="400"/>
              </a:spcBef>
              <a:spcAft>
                <a:spcPts val="0"/>
              </a:spcAft>
              <a:buSzPts val="2000"/>
              <a:buChar char="●"/>
              <a:defRPr>
                <a:solidFill>
                  <a:schemeClr val="lt1"/>
                </a:solidFill>
              </a:defRPr>
            </a:lvl4pPr>
            <a:lvl5pPr indent="-355600" lvl="4" marL="2286000">
              <a:spcBef>
                <a:spcPts val="400"/>
              </a:spcBef>
              <a:spcAft>
                <a:spcPts val="0"/>
              </a:spcAft>
              <a:buSzPts val="2000"/>
              <a:buChar char="○"/>
              <a:defRPr>
                <a:solidFill>
                  <a:schemeClr val="lt1"/>
                </a:solidFill>
              </a:defRPr>
            </a:lvl5pPr>
            <a:lvl6pPr indent="-355600" lvl="5" marL="2743200">
              <a:spcBef>
                <a:spcPts val="400"/>
              </a:spcBef>
              <a:spcAft>
                <a:spcPts val="0"/>
              </a:spcAft>
              <a:buSzPts val="2000"/>
              <a:buChar char="■"/>
              <a:defRPr>
                <a:solidFill>
                  <a:schemeClr val="lt1"/>
                </a:solidFill>
              </a:defRPr>
            </a:lvl6pPr>
            <a:lvl7pPr indent="-355600" lvl="6" marL="3200400">
              <a:spcBef>
                <a:spcPts val="400"/>
              </a:spcBef>
              <a:spcAft>
                <a:spcPts val="0"/>
              </a:spcAft>
              <a:buSzPts val="2000"/>
              <a:buChar char="●"/>
              <a:defRPr>
                <a:solidFill>
                  <a:schemeClr val="lt1"/>
                </a:solidFill>
              </a:defRPr>
            </a:lvl7pPr>
            <a:lvl8pPr indent="-355600" lvl="7" marL="3657600">
              <a:spcBef>
                <a:spcPts val="400"/>
              </a:spcBef>
              <a:spcAft>
                <a:spcPts val="0"/>
              </a:spcAft>
              <a:buSzPts val="2000"/>
              <a:buChar char="○"/>
              <a:defRPr>
                <a:solidFill>
                  <a:schemeClr val="lt1"/>
                </a:solidFill>
              </a:defRPr>
            </a:lvl8pPr>
            <a:lvl9pPr indent="-355600" lvl="8" marL="4114800">
              <a:spcBef>
                <a:spcPts val="400"/>
              </a:spcBef>
              <a:spcAft>
                <a:spcPts val="400"/>
              </a:spcAft>
              <a:buSzPts val="2000"/>
              <a:buChar char="■"/>
              <a:defRPr>
                <a:solidFill>
                  <a:schemeClr val="lt1"/>
                </a:solidFill>
              </a:defRPr>
            </a:lvl9pPr>
          </a:lstStyle>
          <a:p/>
        </p:txBody>
      </p:sp>
      <p:sp>
        <p:nvSpPr>
          <p:cNvPr id="5135" name="Google Shape;5135;p91"/>
          <p:cNvSpPr txBox="1"/>
          <p:nvPr>
            <p:ph idx="3" type="body"/>
          </p:nvPr>
        </p:nvSpPr>
        <p:spPr>
          <a:xfrm>
            <a:off x="424100" y="882800"/>
            <a:ext cx="2816700" cy="4041000"/>
          </a:xfrm>
          <a:prstGeom prst="rect">
            <a:avLst/>
          </a:prstGeom>
          <a:solidFill>
            <a:schemeClr val="dk1"/>
          </a:solidFill>
        </p:spPr>
        <p:txBody>
          <a:bodyPr anchorCtr="0" anchor="t" bIns="91425" lIns="182875" spcFirstLastPara="1" rIns="91425" wrap="square" tIns="91425">
            <a:noAutofit/>
          </a:bodyPr>
          <a:lstStyle>
            <a:lvl1pPr indent="-355600" lvl="0" marL="457200">
              <a:spcBef>
                <a:spcPts val="0"/>
              </a:spcBef>
              <a:spcAft>
                <a:spcPts val="0"/>
              </a:spcAft>
              <a:buSzPts val="2000"/>
              <a:buChar char="●"/>
              <a:defRPr>
                <a:solidFill>
                  <a:schemeClr val="lt1"/>
                </a:solidFill>
              </a:defRPr>
            </a:lvl1pPr>
            <a:lvl2pPr indent="-355600" lvl="1" marL="914400">
              <a:spcBef>
                <a:spcPts val="400"/>
              </a:spcBef>
              <a:spcAft>
                <a:spcPts val="0"/>
              </a:spcAft>
              <a:buSzPts val="2000"/>
              <a:buChar char="○"/>
              <a:defRPr>
                <a:solidFill>
                  <a:schemeClr val="lt1"/>
                </a:solidFill>
              </a:defRPr>
            </a:lvl2pPr>
            <a:lvl3pPr indent="-355600" lvl="2" marL="1371600">
              <a:spcBef>
                <a:spcPts val="400"/>
              </a:spcBef>
              <a:spcAft>
                <a:spcPts val="0"/>
              </a:spcAft>
              <a:buSzPts val="2000"/>
              <a:buChar char="■"/>
              <a:defRPr>
                <a:solidFill>
                  <a:schemeClr val="lt1"/>
                </a:solidFill>
              </a:defRPr>
            </a:lvl3pPr>
            <a:lvl4pPr indent="-355600" lvl="3" marL="1828800">
              <a:spcBef>
                <a:spcPts val="400"/>
              </a:spcBef>
              <a:spcAft>
                <a:spcPts val="0"/>
              </a:spcAft>
              <a:buSzPts val="2000"/>
              <a:buChar char="●"/>
              <a:defRPr>
                <a:solidFill>
                  <a:schemeClr val="lt1"/>
                </a:solidFill>
              </a:defRPr>
            </a:lvl4pPr>
            <a:lvl5pPr indent="-355600" lvl="4" marL="2286000">
              <a:spcBef>
                <a:spcPts val="400"/>
              </a:spcBef>
              <a:spcAft>
                <a:spcPts val="0"/>
              </a:spcAft>
              <a:buSzPts val="2000"/>
              <a:buChar char="○"/>
              <a:defRPr>
                <a:solidFill>
                  <a:schemeClr val="lt1"/>
                </a:solidFill>
              </a:defRPr>
            </a:lvl5pPr>
            <a:lvl6pPr indent="-355600" lvl="5" marL="2743200">
              <a:spcBef>
                <a:spcPts val="400"/>
              </a:spcBef>
              <a:spcAft>
                <a:spcPts val="0"/>
              </a:spcAft>
              <a:buSzPts val="2000"/>
              <a:buChar char="■"/>
              <a:defRPr>
                <a:solidFill>
                  <a:schemeClr val="lt1"/>
                </a:solidFill>
              </a:defRPr>
            </a:lvl6pPr>
            <a:lvl7pPr indent="-355600" lvl="6" marL="3200400">
              <a:spcBef>
                <a:spcPts val="400"/>
              </a:spcBef>
              <a:spcAft>
                <a:spcPts val="0"/>
              </a:spcAft>
              <a:buSzPts val="2000"/>
              <a:buChar char="●"/>
              <a:defRPr>
                <a:solidFill>
                  <a:schemeClr val="lt1"/>
                </a:solidFill>
              </a:defRPr>
            </a:lvl7pPr>
            <a:lvl8pPr indent="-355600" lvl="7" marL="3657600">
              <a:spcBef>
                <a:spcPts val="400"/>
              </a:spcBef>
              <a:spcAft>
                <a:spcPts val="0"/>
              </a:spcAft>
              <a:buSzPts val="2000"/>
              <a:buChar char="○"/>
              <a:defRPr>
                <a:solidFill>
                  <a:schemeClr val="lt1"/>
                </a:solidFill>
              </a:defRPr>
            </a:lvl8pPr>
            <a:lvl9pPr indent="-355600" lvl="8" marL="4114800">
              <a:spcBef>
                <a:spcPts val="400"/>
              </a:spcBef>
              <a:spcAft>
                <a:spcPts val="400"/>
              </a:spcAft>
              <a:buSzPts val="2000"/>
              <a:buChar char="■"/>
              <a:defRPr>
                <a:solidFill>
                  <a:schemeClr val="lt1"/>
                </a:solidFill>
              </a:defRPr>
            </a:lvl9pPr>
          </a:lstStyle>
          <a:p/>
        </p:txBody>
      </p:sp>
      <p:sp>
        <p:nvSpPr>
          <p:cNvPr id="5136" name="Google Shape;5136;p91"/>
          <p:cNvSpPr txBox="1"/>
          <p:nvPr>
            <p:ph type="title"/>
          </p:nvPr>
        </p:nvSpPr>
        <p:spPr>
          <a:xfrm>
            <a:off x="424100" y="310100"/>
            <a:ext cx="8295000" cy="572700"/>
          </a:xfrm>
          <a:prstGeom prst="rect">
            <a:avLst/>
          </a:prstGeom>
        </p:spPr>
        <p:txBody>
          <a:bodyPr anchorCtr="0" anchor="t" bIns="0" lIns="0" spcFirstLastPara="1" rIns="0" wrap="square" tIns="0">
            <a:noAutofit/>
          </a:bodyPr>
          <a:lstStyle>
            <a:lvl1pPr lvl="0">
              <a:spcBef>
                <a:spcPts val="0"/>
              </a:spcBef>
              <a:spcAft>
                <a:spcPts val="0"/>
              </a:spcAft>
              <a:buSzPts val="3200"/>
              <a:buNone/>
              <a:defRPr>
                <a:highlight>
                  <a:schemeClr val="accent1"/>
                </a:highlight>
              </a:defRPr>
            </a:lvl1pPr>
            <a:lvl2pPr lvl="1">
              <a:spcBef>
                <a:spcPts val="0"/>
              </a:spcBef>
              <a:spcAft>
                <a:spcPts val="0"/>
              </a:spcAft>
              <a:buSzPts val="2800"/>
              <a:buNone/>
              <a:defRPr/>
            </a:lvl2pPr>
            <a:lvl3pPr lvl="2">
              <a:spcBef>
                <a:spcPts val="800"/>
              </a:spcBef>
              <a:spcAft>
                <a:spcPts val="0"/>
              </a:spcAft>
              <a:buSzPts val="2800"/>
              <a:buNone/>
              <a:defRPr/>
            </a:lvl3pPr>
            <a:lvl4pPr lvl="3">
              <a:spcBef>
                <a:spcPts val="800"/>
              </a:spcBef>
              <a:spcAft>
                <a:spcPts val="0"/>
              </a:spcAft>
              <a:buSzPts val="2800"/>
              <a:buNone/>
              <a:defRPr/>
            </a:lvl4pPr>
            <a:lvl5pPr lvl="4">
              <a:spcBef>
                <a:spcPts val="800"/>
              </a:spcBef>
              <a:spcAft>
                <a:spcPts val="0"/>
              </a:spcAft>
              <a:buSzPts val="2800"/>
              <a:buNone/>
              <a:defRPr/>
            </a:lvl5pPr>
            <a:lvl6pPr lvl="5">
              <a:spcBef>
                <a:spcPts val="800"/>
              </a:spcBef>
              <a:spcAft>
                <a:spcPts val="0"/>
              </a:spcAft>
              <a:buSzPts val="2800"/>
              <a:buNone/>
              <a:defRPr/>
            </a:lvl6pPr>
            <a:lvl7pPr lvl="6">
              <a:spcBef>
                <a:spcPts val="800"/>
              </a:spcBef>
              <a:spcAft>
                <a:spcPts val="0"/>
              </a:spcAft>
              <a:buSzPts val="2800"/>
              <a:buNone/>
              <a:defRPr/>
            </a:lvl7pPr>
            <a:lvl8pPr lvl="7">
              <a:spcBef>
                <a:spcPts val="800"/>
              </a:spcBef>
              <a:spcAft>
                <a:spcPts val="0"/>
              </a:spcAft>
              <a:buSzPts val="2800"/>
              <a:buNone/>
              <a:defRPr/>
            </a:lvl8pPr>
            <a:lvl9pPr lvl="8">
              <a:spcBef>
                <a:spcPts val="800"/>
              </a:spcBef>
              <a:spcAft>
                <a:spcPts val="800"/>
              </a:spcAft>
              <a:buSzPts val="2800"/>
              <a:buNone/>
              <a:defRPr/>
            </a:lvl9pPr>
          </a:lstStyle>
          <a:p/>
        </p:txBody>
      </p:sp>
      <p:sp>
        <p:nvSpPr>
          <p:cNvPr id="5137" name="Google Shape;5137;p91"/>
          <p:cNvSpPr/>
          <p:nvPr/>
        </p:nvSpPr>
        <p:spPr>
          <a:xfrm>
            <a:off x="2243500" y="-3263275"/>
            <a:ext cx="9948600" cy="3263400"/>
          </a:xfrm>
          <a:prstGeom prst="rect">
            <a:avLst/>
          </a:pr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8" name="Google Shape;5138;p91"/>
          <p:cNvSpPr/>
          <p:nvPr/>
        </p:nvSpPr>
        <p:spPr>
          <a:xfrm>
            <a:off x="9144000" y="-1294225"/>
            <a:ext cx="9948600" cy="7173900"/>
          </a:xfrm>
          <a:prstGeom prst="rect">
            <a:avLst/>
          </a:pr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9" name="Google Shape;5139;p91"/>
          <p:cNvSpPr/>
          <p:nvPr/>
        </p:nvSpPr>
        <p:spPr>
          <a:xfrm>
            <a:off x="-5113275" y="5143500"/>
            <a:ext cx="9948600" cy="3263400"/>
          </a:xfrm>
          <a:prstGeom prst="rect">
            <a:avLst/>
          </a:pr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0" name="Google Shape;5140;p91"/>
          <p:cNvSpPr/>
          <p:nvPr/>
        </p:nvSpPr>
        <p:spPr>
          <a:xfrm>
            <a:off x="-5113275" y="-815825"/>
            <a:ext cx="5113200" cy="6277500"/>
          </a:xfrm>
          <a:prstGeom prst="rect">
            <a:avLst/>
          </a:pr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8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23: Title and text, with subtitle, 4 column — white">
  <p:cSld name="CUSTOM_22_1_1_1_1_1_1_1_1">
    <p:spTree>
      <p:nvGrpSpPr>
        <p:cNvPr id="5141" name="Shape 5141"/>
        <p:cNvGrpSpPr/>
        <p:nvPr/>
      </p:nvGrpSpPr>
      <p:grpSpPr>
        <a:xfrm>
          <a:off x="0" y="0"/>
          <a:ext cx="0" cy="0"/>
          <a:chOff x="0" y="0"/>
          <a:chExt cx="0" cy="0"/>
        </a:xfrm>
      </p:grpSpPr>
      <p:sp>
        <p:nvSpPr>
          <p:cNvPr id="5142" name="Google Shape;5142;p92"/>
          <p:cNvSpPr txBox="1"/>
          <p:nvPr>
            <p:ph type="title"/>
          </p:nvPr>
        </p:nvSpPr>
        <p:spPr>
          <a:xfrm>
            <a:off x="420625" y="320050"/>
            <a:ext cx="8411400" cy="455100"/>
          </a:xfrm>
          <a:prstGeom prst="rect">
            <a:avLst/>
          </a:prstGeom>
        </p:spPr>
        <p:txBody>
          <a:bodyPr anchorCtr="0" anchor="t" bIns="0" lIns="0" spcFirstLastPara="1" rIns="0" wrap="square" tIns="0">
            <a:noAutofit/>
          </a:bodyPr>
          <a:lstStyle>
            <a:lvl1pPr lvl="0">
              <a:spcBef>
                <a:spcPts val="0"/>
              </a:spcBef>
              <a:spcAft>
                <a:spcPts val="0"/>
              </a:spcAft>
              <a:buSzPts val="3200"/>
              <a:buNone/>
              <a:defRPr>
                <a:highlight>
                  <a:schemeClr val="accent1"/>
                </a:highlight>
              </a:defRPr>
            </a:lvl1pPr>
            <a:lvl2pPr lvl="1">
              <a:spcBef>
                <a:spcPts val="0"/>
              </a:spcBef>
              <a:spcAft>
                <a:spcPts val="0"/>
              </a:spcAft>
              <a:buSzPts val="2800"/>
              <a:buNone/>
              <a:defRPr/>
            </a:lvl2pPr>
            <a:lvl3pPr lvl="2">
              <a:spcBef>
                <a:spcPts val="800"/>
              </a:spcBef>
              <a:spcAft>
                <a:spcPts val="0"/>
              </a:spcAft>
              <a:buSzPts val="2800"/>
              <a:buNone/>
              <a:defRPr/>
            </a:lvl3pPr>
            <a:lvl4pPr lvl="3">
              <a:spcBef>
                <a:spcPts val="800"/>
              </a:spcBef>
              <a:spcAft>
                <a:spcPts val="0"/>
              </a:spcAft>
              <a:buSzPts val="2800"/>
              <a:buNone/>
              <a:defRPr/>
            </a:lvl4pPr>
            <a:lvl5pPr lvl="4">
              <a:spcBef>
                <a:spcPts val="800"/>
              </a:spcBef>
              <a:spcAft>
                <a:spcPts val="0"/>
              </a:spcAft>
              <a:buSzPts val="2800"/>
              <a:buNone/>
              <a:defRPr/>
            </a:lvl5pPr>
            <a:lvl6pPr lvl="5">
              <a:spcBef>
                <a:spcPts val="800"/>
              </a:spcBef>
              <a:spcAft>
                <a:spcPts val="0"/>
              </a:spcAft>
              <a:buSzPts val="2800"/>
              <a:buNone/>
              <a:defRPr/>
            </a:lvl6pPr>
            <a:lvl7pPr lvl="6">
              <a:spcBef>
                <a:spcPts val="800"/>
              </a:spcBef>
              <a:spcAft>
                <a:spcPts val="0"/>
              </a:spcAft>
              <a:buSzPts val="2800"/>
              <a:buNone/>
              <a:defRPr/>
            </a:lvl7pPr>
            <a:lvl8pPr lvl="7">
              <a:spcBef>
                <a:spcPts val="800"/>
              </a:spcBef>
              <a:spcAft>
                <a:spcPts val="0"/>
              </a:spcAft>
              <a:buSzPts val="2800"/>
              <a:buNone/>
              <a:defRPr/>
            </a:lvl8pPr>
            <a:lvl9pPr lvl="8">
              <a:spcBef>
                <a:spcPts val="800"/>
              </a:spcBef>
              <a:spcAft>
                <a:spcPts val="800"/>
              </a:spcAft>
              <a:buSzPts val="2800"/>
              <a:buNone/>
              <a:defRPr/>
            </a:lvl9pPr>
          </a:lstStyle>
          <a:p/>
        </p:txBody>
      </p:sp>
      <p:sp>
        <p:nvSpPr>
          <p:cNvPr id="5143" name="Google Shape;5143;p92"/>
          <p:cNvSpPr txBox="1"/>
          <p:nvPr>
            <p:ph idx="1" type="subTitle"/>
          </p:nvPr>
        </p:nvSpPr>
        <p:spPr>
          <a:xfrm>
            <a:off x="424450" y="756623"/>
            <a:ext cx="8384700" cy="228600"/>
          </a:xfrm>
          <a:prstGeom prst="rect">
            <a:avLst/>
          </a:prstGeom>
        </p:spPr>
        <p:txBody>
          <a:bodyPr anchorCtr="0" anchor="t" bIns="0" lIns="0" spcFirstLastPara="1" rIns="0" wrap="square" tIns="0">
            <a:spAutoFit/>
          </a:bodyPr>
          <a:lstStyle>
            <a:lvl1pPr lvl="0">
              <a:spcBef>
                <a:spcPts val="0"/>
              </a:spcBef>
              <a:spcAft>
                <a:spcPts val="0"/>
              </a:spcAft>
              <a:buClr>
                <a:schemeClr val="lt1"/>
              </a:buClr>
              <a:buSzPts val="1600"/>
              <a:buNone/>
              <a:defRPr b="1" sz="1600">
                <a:solidFill>
                  <a:schemeClr val="lt1"/>
                </a:solidFill>
                <a:highlight>
                  <a:schemeClr val="dk1"/>
                </a:highlight>
              </a:defRPr>
            </a:lvl1pPr>
            <a:lvl2pPr lvl="1">
              <a:spcBef>
                <a:spcPts val="800"/>
              </a:spcBef>
              <a:spcAft>
                <a:spcPts val="0"/>
              </a:spcAft>
              <a:buSzPts val="2000"/>
              <a:buNone/>
              <a:defRPr/>
            </a:lvl2pPr>
            <a:lvl3pPr lvl="2">
              <a:spcBef>
                <a:spcPts val="800"/>
              </a:spcBef>
              <a:spcAft>
                <a:spcPts val="0"/>
              </a:spcAft>
              <a:buSzPts val="2000"/>
              <a:buNone/>
              <a:defRPr/>
            </a:lvl3pPr>
            <a:lvl4pPr lvl="3">
              <a:spcBef>
                <a:spcPts val="800"/>
              </a:spcBef>
              <a:spcAft>
                <a:spcPts val="0"/>
              </a:spcAft>
              <a:buSzPts val="2000"/>
              <a:buNone/>
              <a:defRPr/>
            </a:lvl4pPr>
            <a:lvl5pPr lvl="4">
              <a:spcBef>
                <a:spcPts val="800"/>
              </a:spcBef>
              <a:spcAft>
                <a:spcPts val="0"/>
              </a:spcAft>
              <a:buSzPts val="2000"/>
              <a:buNone/>
              <a:defRPr/>
            </a:lvl5pPr>
            <a:lvl6pPr lvl="5">
              <a:spcBef>
                <a:spcPts val="800"/>
              </a:spcBef>
              <a:spcAft>
                <a:spcPts val="0"/>
              </a:spcAft>
              <a:buSzPts val="2000"/>
              <a:buNone/>
              <a:defRPr/>
            </a:lvl6pPr>
            <a:lvl7pPr lvl="6">
              <a:spcBef>
                <a:spcPts val="800"/>
              </a:spcBef>
              <a:spcAft>
                <a:spcPts val="0"/>
              </a:spcAft>
              <a:buSzPts val="2000"/>
              <a:buNone/>
              <a:defRPr/>
            </a:lvl7pPr>
            <a:lvl8pPr lvl="7">
              <a:spcBef>
                <a:spcPts val="800"/>
              </a:spcBef>
              <a:spcAft>
                <a:spcPts val="0"/>
              </a:spcAft>
              <a:buSzPts val="2000"/>
              <a:buNone/>
              <a:defRPr/>
            </a:lvl8pPr>
            <a:lvl9pPr lvl="8">
              <a:spcBef>
                <a:spcPts val="800"/>
              </a:spcBef>
              <a:spcAft>
                <a:spcPts val="800"/>
              </a:spcAft>
              <a:buSzPts val="2000"/>
              <a:buNone/>
              <a:defRPr/>
            </a:lvl9pPr>
          </a:lstStyle>
          <a:p/>
        </p:txBody>
      </p:sp>
      <p:sp>
        <p:nvSpPr>
          <p:cNvPr id="5144" name="Google Shape;5144;p92"/>
          <p:cNvSpPr txBox="1"/>
          <p:nvPr>
            <p:ph idx="2" type="body"/>
          </p:nvPr>
        </p:nvSpPr>
        <p:spPr>
          <a:xfrm>
            <a:off x="420625" y="1152475"/>
            <a:ext cx="1993500" cy="3675600"/>
          </a:xfrm>
          <a:prstGeom prst="rect">
            <a:avLst/>
          </a:prstGeom>
        </p:spPr>
        <p:txBody>
          <a:bodyPr anchorCtr="0" anchor="t" bIns="0" lIns="0" spcFirstLastPara="1" rIns="91425" wrap="square" tIns="0">
            <a:noAutofit/>
          </a:bodyPr>
          <a:lstStyle>
            <a:lvl1pPr indent="-330200" lvl="0" marL="457200">
              <a:spcBef>
                <a:spcPts val="0"/>
              </a:spcBef>
              <a:spcAft>
                <a:spcPts val="0"/>
              </a:spcAft>
              <a:buSzPts val="1600"/>
              <a:buChar char="●"/>
              <a:defRPr sz="1600"/>
            </a:lvl1pPr>
            <a:lvl2pPr indent="-330200" lvl="1" marL="914400">
              <a:spcBef>
                <a:spcPts val="400"/>
              </a:spcBef>
              <a:spcAft>
                <a:spcPts val="0"/>
              </a:spcAft>
              <a:buSzPts val="1600"/>
              <a:buChar char="○"/>
              <a:defRPr sz="1600"/>
            </a:lvl2pPr>
            <a:lvl3pPr indent="-330200" lvl="2" marL="1371600">
              <a:spcBef>
                <a:spcPts val="400"/>
              </a:spcBef>
              <a:spcAft>
                <a:spcPts val="0"/>
              </a:spcAft>
              <a:buSzPts val="1600"/>
              <a:buChar char="■"/>
              <a:defRPr sz="1600"/>
            </a:lvl3pPr>
            <a:lvl4pPr indent="-330200" lvl="3" marL="1828800">
              <a:spcBef>
                <a:spcPts val="400"/>
              </a:spcBef>
              <a:spcAft>
                <a:spcPts val="0"/>
              </a:spcAft>
              <a:buSzPts val="1600"/>
              <a:buChar char="●"/>
              <a:defRPr sz="1600"/>
            </a:lvl4pPr>
            <a:lvl5pPr indent="-330200" lvl="4" marL="2286000">
              <a:spcBef>
                <a:spcPts val="400"/>
              </a:spcBef>
              <a:spcAft>
                <a:spcPts val="0"/>
              </a:spcAft>
              <a:buSzPts val="1600"/>
              <a:buChar char="○"/>
              <a:defRPr sz="1600"/>
            </a:lvl5pPr>
            <a:lvl6pPr indent="-330200" lvl="5" marL="2743200">
              <a:spcBef>
                <a:spcPts val="400"/>
              </a:spcBef>
              <a:spcAft>
                <a:spcPts val="0"/>
              </a:spcAft>
              <a:buSzPts val="1600"/>
              <a:buChar char="■"/>
              <a:defRPr sz="1600"/>
            </a:lvl6pPr>
            <a:lvl7pPr indent="-330200" lvl="6" marL="3200400">
              <a:spcBef>
                <a:spcPts val="400"/>
              </a:spcBef>
              <a:spcAft>
                <a:spcPts val="0"/>
              </a:spcAft>
              <a:buSzPts val="1600"/>
              <a:buChar char="●"/>
              <a:defRPr sz="1600"/>
            </a:lvl7pPr>
            <a:lvl8pPr indent="-330200" lvl="7" marL="3657600">
              <a:spcBef>
                <a:spcPts val="400"/>
              </a:spcBef>
              <a:spcAft>
                <a:spcPts val="0"/>
              </a:spcAft>
              <a:buSzPts val="1600"/>
              <a:buChar char="○"/>
              <a:defRPr sz="1600"/>
            </a:lvl8pPr>
            <a:lvl9pPr indent="-330200" lvl="8" marL="4114800">
              <a:spcBef>
                <a:spcPts val="400"/>
              </a:spcBef>
              <a:spcAft>
                <a:spcPts val="400"/>
              </a:spcAft>
              <a:buSzPts val="1600"/>
              <a:buChar char="■"/>
              <a:defRPr sz="1600"/>
            </a:lvl9pPr>
          </a:lstStyle>
          <a:p/>
        </p:txBody>
      </p:sp>
      <p:sp>
        <p:nvSpPr>
          <p:cNvPr id="5145" name="Google Shape;5145;p92"/>
          <p:cNvSpPr txBox="1"/>
          <p:nvPr>
            <p:ph idx="3" type="body"/>
          </p:nvPr>
        </p:nvSpPr>
        <p:spPr>
          <a:xfrm>
            <a:off x="2498575" y="1152475"/>
            <a:ext cx="2032500" cy="3675600"/>
          </a:xfrm>
          <a:prstGeom prst="rect">
            <a:avLst/>
          </a:prstGeom>
        </p:spPr>
        <p:txBody>
          <a:bodyPr anchorCtr="0" anchor="t" bIns="0" lIns="182875" spcFirstLastPara="1" rIns="91425" wrap="square" tIns="0">
            <a:noAutofit/>
          </a:bodyPr>
          <a:lstStyle>
            <a:lvl1pPr indent="-330200" lvl="0" marL="457200">
              <a:spcBef>
                <a:spcPts val="0"/>
              </a:spcBef>
              <a:spcAft>
                <a:spcPts val="0"/>
              </a:spcAft>
              <a:buSzPts val="1600"/>
              <a:buChar char="●"/>
              <a:defRPr sz="1600"/>
            </a:lvl1pPr>
            <a:lvl2pPr indent="-330200" lvl="1" marL="914400">
              <a:spcBef>
                <a:spcPts val="400"/>
              </a:spcBef>
              <a:spcAft>
                <a:spcPts val="0"/>
              </a:spcAft>
              <a:buSzPts val="1600"/>
              <a:buChar char="○"/>
              <a:defRPr sz="1600"/>
            </a:lvl2pPr>
            <a:lvl3pPr indent="-330200" lvl="2" marL="1371600">
              <a:spcBef>
                <a:spcPts val="400"/>
              </a:spcBef>
              <a:spcAft>
                <a:spcPts val="0"/>
              </a:spcAft>
              <a:buSzPts val="1600"/>
              <a:buChar char="■"/>
              <a:defRPr sz="1600"/>
            </a:lvl3pPr>
            <a:lvl4pPr indent="-330200" lvl="3" marL="1828800">
              <a:spcBef>
                <a:spcPts val="400"/>
              </a:spcBef>
              <a:spcAft>
                <a:spcPts val="0"/>
              </a:spcAft>
              <a:buSzPts val="1600"/>
              <a:buChar char="●"/>
              <a:defRPr sz="1600"/>
            </a:lvl4pPr>
            <a:lvl5pPr indent="-330200" lvl="4" marL="2286000">
              <a:spcBef>
                <a:spcPts val="400"/>
              </a:spcBef>
              <a:spcAft>
                <a:spcPts val="0"/>
              </a:spcAft>
              <a:buSzPts val="1600"/>
              <a:buChar char="○"/>
              <a:defRPr sz="1600"/>
            </a:lvl5pPr>
            <a:lvl6pPr indent="-330200" lvl="5" marL="2743200">
              <a:spcBef>
                <a:spcPts val="400"/>
              </a:spcBef>
              <a:spcAft>
                <a:spcPts val="0"/>
              </a:spcAft>
              <a:buSzPts val="1600"/>
              <a:buChar char="■"/>
              <a:defRPr sz="1600"/>
            </a:lvl6pPr>
            <a:lvl7pPr indent="-330200" lvl="6" marL="3200400">
              <a:spcBef>
                <a:spcPts val="400"/>
              </a:spcBef>
              <a:spcAft>
                <a:spcPts val="0"/>
              </a:spcAft>
              <a:buSzPts val="1600"/>
              <a:buChar char="●"/>
              <a:defRPr sz="1600"/>
            </a:lvl7pPr>
            <a:lvl8pPr indent="-330200" lvl="7" marL="3657600">
              <a:spcBef>
                <a:spcPts val="400"/>
              </a:spcBef>
              <a:spcAft>
                <a:spcPts val="0"/>
              </a:spcAft>
              <a:buSzPts val="1600"/>
              <a:buChar char="○"/>
              <a:defRPr sz="1600"/>
            </a:lvl8pPr>
            <a:lvl9pPr indent="-330200" lvl="8" marL="4114800">
              <a:spcBef>
                <a:spcPts val="400"/>
              </a:spcBef>
              <a:spcAft>
                <a:spcPts val="400"/>
              </a:spcAft>
              <a:buSzPts val="1600"/>
              <a:buChar char="■"/>
              <a:defRPr sz="1600"/>
            </a:lvl9pPr>
          </a:lstStyle>
          <a:p/>
        </p:txBody>
      </p:sp>
      <p:sp>
        <p:nvSpPr>
          <p:cNvPr id="5146" name="Google Shape;5146;p92"/>
          <p:cNvSpPr txBox="1"/>
          <p:nvPr>
            <p:ph idx="4" type="body"/>
          </p:nvPr>
        </p:nvSpPr>
        <p:spPr>
          <a:xfrm>
            <a:off x="4692750" y="1152475"/>
            <a:ext cx="1993500" cy="3675600"/>
          </a:xfrm>
          <a:prstGeom prst="rect">
            <a:avLst/>
          </a:prstGeom>
        </p:spPr>
        <p:txBody>
          <a:bodyPr anchorCtr="0" anchor="t" bIns="0" lIns="182875" spcFirstLastPara="1" rIns="91425" wrap="square" tIns="0">
            <a:noAutofit/>
          </a:bodyPr>
          <a:lstStyle>
            <a:lvl1pPr indent="-330200" lvl="0" marL="457200">
              <a:spcBef>
                <a:spcPts val="0"/>
              </a:spcBef>
              <a:spcAft>
                <a:spcPts val="0"/>
              </a:spcAft>
              <a:buSzPts val="1600"/>
              <a:buChar char="●"/>
              <a:defRPr sz="1600"/>
            </a:lvl1pPr>
            <a:lvl2pPr indent="-330200" lvl="1" marL="914400">
              <a:spcBef>
                <a:spcPts val="400"/>
              </a:spcBef>
              <a:spcAft>
                <a:spcPts val="0"/>
              </a:spcAft>
              <a:buSzPts val="1600"/>
              <a:buChar char="○"/>
              <a:defRPr sz="1600"/>
            </a:lvl2pPr>
            <a:lvl3pPr indent="-330200" lvl="2" marL="1371600">
              <a:spcBef>
                <a:spcPts val="400"/>
              </a:spcBef>
              <a:spcAft>
                <a:spcPts val="0"/>
              </a:spcAft>
              <a:buSzPts val="1600"/>
              <a:buChar char="■"/>
              <a:defRPr sz="1600"/>
            </a:lvl3pPr>
            <a:lvl4pPr indent="-330200" lvl="3" marL="1828800">
              <a:spcBef>
                <a:spcPts val="400"/>
              </a:spcBef>
              <a:spcAft>
                <a:spcPts val="0"/>
              </a:spcAft>
              <a:buSzPts val="1600"/>
              <a:buChar char="●"/>
              <a:defRPr sz="1600"/>
            </a:lvl4pPr>
            <a:lvl5pPr indent="-330200" lvl="4" marL="2286000">
              <a:spcBef>
                <a:spcPts val="400"/>
              </a:spcBef>
              <a:spcAft>
                <a:spcPts val="0"/>
              </a:spcAft>
              <a:buSzPts val="1600"/>
              <a:buChar char="○"/>
              <a:defRPr sz="1600"/>
            </a:lvl5pPr>
            <a:lvl6pPr indent="-330200" lvl="5" marL="2743200">
              <a:spcBef>
                <a:spcPts val="400"/>
              </a:spcBef>
              <a:spcAft>
                <a:spcPts val="0"/>
              </a:spcAft>
              <a:buSzPts val="1600"/>
              <a:buChar char="■"/>
              <a:defRPr sz="1600"/>
            </a:lvl6pPr>
            <a:lvl7pPr indent="-330200" lvl="6" marL="3200400">
              <a:spcBef>
                <a:spcPts val="400"/>
              </a:spcBef>
              <a:spcAft>
                <a:spcPts val="0"/>
              </a:spcAft>
              <a:buSzPts val="1600"/>
              <a:buChar char="●"/>
              <a:defRPr sz="1600"/>
            </a:lvl7pPr>
            <a:lvl8pPr indent="-330200" lvl="7" marL="3657600">
              <a:spcBef>
                <a:spcPts val="400"/>
              </a:spcBef>
              <a:spcAft>
                <a:spcPts val="0"/>
              </a:spcAft>
              <a:buSzPts val="1600"/>
              <a:buChar char="○"/>
              <a:defRPr sz="1600"/>
            </a:lvl8pPr>
            <a:lvl9pPr indent="-330200" lvl="8" marL="4114800">
              <a:spcBef>
                <a:spcPts val="400"/>
              </a:spcBef>
              <a:spcAft>
                <a:spcPts val="400"/>
              </a:spcAft>
              <a:buSzPts val="1600"/>
              <a:buChar char="■"/>
              <a:defRPr sz="1600"/>
            </a:lvl9pPr>
          </a:lstStyle>
          <a:p/>
        </p:txBody>
      </p:sp>
      <p:sp>
        <p:nvSpPr>
          <p:cNvPr id="5147" name="Google Shape;5147;p92"/>
          <p:cNvSpPr txBox="1"/>
          <p:nvPr>
            <p:ph idx="5" type="body"/>
          </p:nvPr>
        </p:nvSpPr>
        <p:spPr>
          <a:xfrm>
            <a:off x="6770690" y="1152475"/>
            <a:ext cx="2073300" cy="3675600"/>
          </a:xfrm>
          <a:prstGeom prst="rect">
            <a:avLst/>
          </a:prstGeom>
        </p:spPr>
        <p:txBody>
          <a:bodyPr anchorCtr="0" anchor="t" bIns="0" lIns="182875" spcFirstLastPara="1" rIns="0" wrap="square" tIns="0">
            <a:noAutofit/>
          </a:bodyPr>
          <a:lstStyle>
            <a:lvl1pPr indent="-330200" lvl="0" marL="457200">
              <a:spcBef>
                <a:spcPts val="0"/>
              </a:spcBef>
              <a:spcAft>
                <a:spcPts val="0"/>
              </a:spcAft>
              <a:buSzPts val="1600"/>
              <a:buChar char="●"/>
              <a:defRPr sz="1600"/>
            </a:lvl1pPr>
            <a:lvl2pPr indent="-330200" lvl="1" marL="914400">
              <a:spcBef>
                <a:spcPts val="400"/>
              </a:spcBef>
              <a:spcAft>
                <a:spcPts val="0"/>
              </a:spcAft>
              <a:buSzPts val="1600"/>
              <a:buChar char="○"/>
              <a:defRPr sz="1600"/>
            </a:lvl2pPr>
            <a:lvl3pPr indent="-330200" lvl="2" marL="1371600">
              <a:spcBef>
                <a:spcPts val="400"/>
              </a:spcBef>
              <a:spcAft>
                <a:spcPts val="0"/>
              </a:spcAft>
              <a:buSzPts val="1600"/>
              <a:buChar char="■"/>
              <a:defRPr sz="1600"/>
            </a:lvl3pPr>
            <a:lvl4pPr indent="-330200" lvl="3" marL="1828800">
              <a:spcBef>
                <a:spcPts val="400"/>
              </a:spcBef>
              <a:spcAft>
                <a:spcPts val="0"/>
              </a:spcAft>
              <a:buSzPts val="1600"/>
              <a:buChar char="●"/>
              <a:defRPr sz="1600"/>
            </a:lvl4pPr>
            <a:lvl5pPr indent="-330200" lvl="4" marL="2286000">
              <a:spcBef>
                <a:spcPts val="400"/>
              </a:spcBef>
              <a:spcAft>
                <a:spcPts val="0"/>
              </a:spcAft>
              <a:buSzPts val="1600"/>
              <a:buChar char="○"/>
              <a:defRPr sz="1600"/>
            </a:lvl5pPr>
            <a:lvl6pPr indent="-330200" lvl="5" marL="2743200">
              <a:spcBef>
                <a:spcPts val="400"/>
              </a:spcBef>
              <a:spcAft>
                <a:spcPts val="0"/>
              </a:spcAft>
              <a:buSzPts val="1600"/>
              <a:buChar char="■"/>
              <a:defRPr sz="1600"/>
            </a:lvl6pPr>
            <a:lvl7pPr indent="-330200" lvl="6" marL="3200400">
              <a:spcBef>
                <a:spcPts val="400"/>
              </a:spcBef>
              <a:spcAft>
                <a:spcPts val="0"/>
              </a:spcAft>
              <a:buSzPts val="1600"/>
              <a:buChar char="●"/>
              <a:defRPr sz="1600"/>
            </a:lvl7pPr>
            <a:lvl8pPr indent="-330200" lvl="7" marL="3657600">
              <a:spcBef>
                <a:spcPts val="400"/>
              </a:spcBef>
              <a:spcAft>
                <a:spcPts val="0"/>
              </a:spcAft>
              <a:buSzPts val="1600"/>
              <a:buChar char="○"/>
              <a:defRPr sz="1600"/>
            </a:lvl8pPr>
            <a:lvl9pPr indent="-330200" lvl="8" marL="4114800">
              <a:spcBef>
                <a:spcPts val="400"/>
              </a:spcBef>
              <a:spcAft>
                <a:spcPts val="400"/>
              </a:spcAft>
              <a:buSzPts val="1600"/>
              <a:buChar char="■"/>
              <a:defRPr sz="1600"/>
            </a:lvl9pPr>
          </a:lstStyle>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Key takeaway with video and morse code - 1 line title">
  <p:cSld name="CUSTOM_4_2">
    <p:spTree>
      <p:nvGrpSpPr>
        <p:cNvPr id="1008" name="Shape 1008"/>
        <p:cNvGrpSpPr/>
        <p:nvPr/>
      </p:nvGrpSpPr>
      <p:grpSpPr>
        <a:xfrm>
          <a:off x="0" y="0"/>
          <a:ext cx="0" cy="0"/>
          <a:chOff x="0" y="0"/>
          <a:chExt cx="0" cy="0"/>
        </a:xfrm>
      </p:grpSpPr>
      <p:sp>
        <p:nvSpPr>
          <p:cNvPr id="1009" name="Google Shape;1009;p10"/>
          <p:cNvSpPr/>
          <p:nvPr/>
        </p:nvSpPr>
        <p:spPr>
          <a:xfrm>
            <a:off x="4114800" y="0"/>
            <a:ext cx="5083500" cy="5148000"/>
          </a:xfrm>
          <a:prstGeom prst="rect">
            <a:avLst/>
          </a:prstGeom>
          <a:solidFill>
            <a:srgbClr val="000000"/>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p>
        </p:txBody>
      </p:sp>
      <p:sp>
        <p:nvSpPr>
          <p:cNvPr id="1010" name="Google Shape;1010;p10"/>
          <p:cNvSpPr txBox="1"/>
          <p:nvPr>
            <p:ph type="title"/>
          </p:nvPr>
        </p:nvSpPr>
        <p:spPr>
          <a:xfrm>
            <a:off x="457200" y="457200"/>
            <a:ext cx="3195600" cy="457200"/>
          </a:xfrm>
          <a:prstGeom prst="rect">
            <a:avLst/>
          </a:prstGeom>
        </p:spPr>
        <p:txBody>
          <a:bodyPr anchorCtr="0" anchor="t" bIns="0" lIns="0" spcFirstLastPara="1" rIns="0" wrap="square" tIns="0">
            <a:spAutoFit/>
          </a:bodyPr>
          <a:lstStyle>
            <a:lvl1pPr lvl="0">
              <a:spcBef>
                <a:spcPts val="0"/>
              </a:spcBef>
              <a:spcAft>
                <a:spcPts val="0"/>
              </a:spcAft>
              <a:buSzPts val="30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p:txBody>
      </p:sp>
      <p:sp>
        <p:nvSpPr>
          <p:cNvPr id="1011" name="Google Shape;1011;p10"/>
          <p:cNvSpPr txBox="1"/>
          <p:nvPr>
            <p:ph idx="1" type="subTitle"/>
          </p:nvPr>
        </p:nvSpPr>
        <p:spPr>
          <a:xfrm>
            <a:off x="451300" y="993600"/>
            <a:ext cx="3663600" cy="378000"/>
          </a:xfrm>
          <a:prstGeom prst="rect">
            <a:avLst/>
          </a:prstGeom>
        </p:spPr>
        <p:txBody>
          <a:bodyPr anchorCtr="0" anchor="t" bIns="0" lIns="0" spcFirstLastPara="1" rIns="0" wrap="square" tIns="0">
            <a:spAutoFit/>
          </a:bodyPr>
          <a:lstStyle>
            <a:lvl1pPr lvl="0">
              <a:spcBef>
                <a:spcPts val="0"/>
              </a:spcBef>
              <a:spcAft>
                <a:spcPts val="0"/>
              </a:spcAft>
              <a:buSzPts val="1800"/>
              <a:buNone/>
              <a:defRPr b="1">
                <a:highlight>
                  <a:schemeClr val="accent1"/>
                </a:highlight>
              </a:defRPr>
            </a:lvl1pPr>
            <a:lvl2pPr lvl="1">
              <a:spcBef>
                <a:spcPts val="1000"/>
              </a:spcBef>
              <a:spcAft>
                <a:spcPts val="0"/>
              </a:spcAft>
              <a:buSzPts val="1800"/>
              <a:buNone/>
              <a:defRPr/>
            </a:lvl2pPr>
            <a:lvl3pPr lvl="2">
              <a:spcBef>
                <a:spcPts val="1000"/>
              </a:spcBef>
              <a:spcAft>
                <a:spcPts val="0"/>
              </a:spcAft>
              <a:buSzPts val="1800"/>
              <a:buNone/>
              <a:defRPr/>
            </a:lvl3pPr>
            <a:lvl4pPr lvl="3">
              <a:spcBef>
                <a:spcPts val="1000"/>
              </a:spcBef>
              <a:spcAft>
                <a:spcPts val="0"/>
              </a:spcAft>
              <a:buSzPts val="1800"/>
              <a:buNone/>
              <a:defRPr/>
            </a:lvl4pPr>
            <a:lvl5pPr lvl="4">
              <a:spcBef>
                <a:spcPts val="1000"/>
              </a:spcBef>
              <a:spcAft>
                <a:spcPts val="0"/>
              </a:spcAft>
              <a:buSzPts val="1800"/>
              <a:buNone/>
              <a:defRPr/>
            </a:lvl5pPr>
            <a:lvl6pPr lvl="5">
              <a:spcBef>
                <a:spcPts val="1000"/>
              </a:spcBef>
              <a:spcAft>
                <a:spcPts val="0"/>
              </a:spcAft>
              <a:buSzPts val="1800"/>
              <a:buNone/>
              <a:defRPr/>
            </a:lvl6pPr>
            <a:lvl7pPr lvl="6">
              <a:spcBef>
                <a:spcPts val="1000"/>
              </a:spcBef>
              <a:spcAft>
                <a:spcPts val="0"/>
              </a:spcAft>
              <a:buSzPts val="1800"/>
              <a:buNone/>
              <a:defRPr/>
            </a:lvl7pPr>
            <a:lvl8pPr lvl="7">
              <a:spcBef>
                <a:spcPts val="1000"/>
              </a:spcBef>
              <a:spcAft>
                <a:spcPts val="0"/>
              </a:spcAft>
              <a:buSzPts val="1800"/>
              <a:buNone/>
              <a:defRPr/>
            </a:lvl8pPr>
            <a:lvl9pPr lvl="8">
              <a:spcBef>
                <a:spcPts val="1000"/>
              </a:spcBef>
              <a:spcAft>
                <a:spcPts val="1000"/>
              </a:spcAft>
              <a:buSzPts val="1800"/>
              <a:buNone/>
              <a:defRPr/>
            </a:lvl9pPr>
          </a:lstStyle>
          <a:p/>
        </p:txBody>
      </p:sp>
      <p:sp>
        <p:nvSpPr>
          <p:cNvPr id="1012" name="Google Shape;1012;p10"/>
          <p:cNvSpPr txBox="1"/>
          <p:nvPr>
            <p:ph idx="2" type="body"/>
          </p:nvPr>
        </p:nvSpPr>
        <p:spPr>
          <a:xfrm>
            <a:off x="451300" y="1714500"/>
            <a:ext cx="3195600" cy="2386500"/>
          </a:xfrm>
          <a:prstGeom prst="rect">
            <a:avLst/>
          </a:prstGeom>
        </p:spPr>
        <p:txBody>
          <a:bodyPr anchorCtr="0" anchor="t" bIns="91425" lIns="0" spcFirstLastPara="1" rIns="0" wrap="square" tIns="0">
            <a:spAutoFit/>
          </a:bodyPr>
          <a:lstStyle>
            <a:lvl1pPr indent="-342900" lvl="0" marL="457200">
              <a:spcBef>
                <a:spcPts val="0"/>
              </a:spcBef>
              <a:spcAft>
                <a:spcPts val="0"/>
              </a:spcAft>
              <a:buSzPts val="1800"/>
              <a:buChar char="✦"/>
              <a:defRPr/>
            </a:lvl1pPr>
            <a:lvl2pPr indent="-342900" lvl="1" marL="914400">
              <a:spcBef>
                <a:spcPts val="1000"/>
              </a:spcBef>
              <a:spcAft>
                <a:spcPts val="0"/>
              </a:spcAft>
              <a:buSzPts val="1800"/>
              <a:buChar char="✦"/>
              <a:defRPr/>
            </a:lvl2pPr>
            <a:lvl3pPr indent="-342900" lvl="2" marL="1371600">
              <a:spcBef>
                <a:spcPts val="1000"/>
              </a:spcBef>
              <a:spcAft>
                <a:spcPts val="0"/>
              </a:spcAft>
              <a:buSzPts val="1800"/>
              <a:buChar char="✦"/>
              <a:defRPr/>
            </a:lvl3pPr>
            <a:lvl4pPr indent="-342900" lvl="3" marL="1828800">
              <a:spcBef>
                <a:spcPts val="1000"/>
              </a:spcBef>
              <a:spcAft>
                <a:spcPts val="0"/>
              </a:spcAft>
              <a:buSzPts val="1800"/>
              <a:buChar char="●"/>
              <a:defRPr/>
            </a:lvl4pPr>
            <a:lvl5pPr indent="-342900" lvl="4" marL="2286000">
              <a:spcBef>
                <a:spcPts val="1000"/>
              </a:spcBef>
              <a:spcAft>
                <a:spcPts val="0"/>
              </a:spcAft>
              <a:buSzPts val="1800"/>
              <a:buChar char="○"/>
              <a:defRPr/>
            </a:lvl5pPr>
            <a:lvl6pPr indent="-342900" lvl="5" marL="2743200">
              <a:spcBef>
                <a:spcPts val="1000"/>
              </a:spcBef>
              <a:spcAft>
                <a:spcPts val="0"/>
              </a:spcAft>
              <a:buSzPts val="1800"/>
              <a:buChar char="■"/>
              <a:defRPr/>
            </a:lvl6pPr>
            <a:lvl7pPr indent="-342900" lvl="6" marL="3200400">
              <a:spcBef>
                <a:spcPts val="1000"/>
              </a:spcBef>
              <a:spcAft>
                <a:spcPts val="0"/>
              </a:spcAft>
              <a:buSzPts val="1800"/>
              <a:buChar char="●"/>
              <a:defRPr/>
            </a:lvl7pPr>
            <a:lvl8pPr indent="-342900" lvl="7" marL="3657600">
              <a:spcBef>
                <a:spcPts val="1000"/>
              </a:spcBef>
              <a:spcAft>
                <a:spcPts val="0"/>
              </a:spcAft>
              <a:buSzPts val="1800"/>
              <a:buChar char="○"/>
              <a:defRPr/>
            </a:lvl8pPr>
            <a:lvl9pPr indent="-342900" lvl="8" marL="4114800">
              <a:spcBef>
                <a:spcPts val="1000"/>
              </a:spcBef>
              <a:spcAft>
                <a:spcPts val="1000"/>
              </a:spcAft>
              <a:buSzPts val="1800"/>
              <a:buChar char="■"/>
              <a:defRPr/>
            </a:lvl9pPr>
          </a:lstStyle>
          <a:p/>
        </p:txBody>
      </p:sp>
      <p:sp>
        <p:nvSpPr>
          <p:cNvPr id="1013" name="Google Shape;1013;p10"/>
          <p:cNvSpPr txBox="1"/>
          <p:nvPr>
            <p:ph idx="3" type="body"/>
          </p:nvPr>
        </p:nvSpPr>
        <p:spPr>
          <a:xfrm>
            <a:off x="4444400" y="4189225"/>
            <a:ext cx="4242300" cy="497100"/>
          </a:xfrm>
          <a:prstGeom prst="rect">
            <a:avLst/>
          </a:prstGeom>
        </p:spPr>
        <p:txBody>
          <a:bodyPr anchorCtr="0" anchor="t" bIns="0" lIns="0" spcFirstLastPara="1" rIns="0" wrap="square" tIns="0">
            <a:spAutoFit/>
          </a:bodyPr>
          <a:lstStyle>
            <a:lvl1pPr indent="-342900" lvl="0" marL="457200">
              <a:spcBef>
                <a:spcPts val="0"/>
              </a:spcBef>
              <a:spcAft>
                <a:spcPts val="0"/>
              </a:spcAft>
              <a:buClr>
                <a:schemeClr val="lt1"/>
              </a:buClr>
              <a:buSzPts val="1800"/>
              <a:buChar char="✦"/>
              <a:defRPr>
                <a:solidFill>
                  <a:schemeClr val="lt1"/>
                </a:solidFill>
              </a:defRPr>
            </a:lvl1pPr>
            <a:lvl2pPr indent="-342900" lvl="1" marL="914400">
              <a:spcBef>
                <a:spcPts val="1000"/>
              </a:spcBef>
              <a:spcAft>
                <a:spcPts val="0"/>
              </a:spcAft>
              <a:buClr>
                <a:schemeClr val="lt1"/>
              </a:buClr>
              <a:buSzPts val="1800"/>
              <a:buChar char="✦"/>
              <a:defRPr>
                <a:solidFill>
                  <a:schemeClr val="lt1"/>
                </a:solidFill>
              </a:defRPr>
            </a:lvl2pPr>
            <a:lvl3pPr indent="-342900" lvl="2" marL="1371600">
              <a:spcBef>
                <a:spcPts val="1000"/>
              </a:spcBef>
              <a:spcAft>
                <a:spcPts val="0"/>
              </a:spcAft>
              <a:buClr>
                <a:schemeClr val="lt1"/>
              </a:buClr>
              <a:buSzPts val="1800"/>
              <a:buChar char="✦"/>
              <a:defRPr>
                <a:solidFill>
                  <a:schemeClr val="lt1"/>
                </a:solidFill>
              </a:defRPr>
            </a:lvl3pPr>
            <a:lvl4pPr indent="-342900" lvl="3" marL="1828800">
              <a:spcBef>
                <a:spcPts val="1000"/>
              </a:spcBef>
              <a:spcAft>
                <a:spcPts val="0"/>
              </a:spcAft>
              <a:buClr>
                <a:schemeClr val="lt1"/>
              </a:buClr>
              <a:buSzPts val="1800"/>
              <a:buChar char="●"/>
              <a:defRPr>
                <a:solidFill>
                  <a:schemeClr val="lt1"/>
                </a:solidFill>
              </a:defRPr>
            </a:lvl4pPr>
            <a:lvl5pPr indent="-342900" lvl="4" marL="2286000">
              <a:spcBef>
                <a:spcPts val="1000"/>
              </a:spcBef>
              <a:spcAft>
                <a:spcPts val="0"/>
              </a:spcAft>
              <a:buClr>
                <a:schemeClr val="lt1"/>
              </a:buClr>
              <a:buSzPts val="1800"/>
              <a:buChar char="○"/>
              <a:defRPr>
                <a:solidFill>
                  <a:schemeClr val="lt1"/>
                </a:solidFill>
              </a:defRPr>
            </a:lvl5pPr>
            <a:lvl6pPr indent="-342900" lvl="5" marL="2743200">
              <a:spcBef>
                <a:spcPts val="1000"/>
              </a:spcBef>
              <a:spcAft>
                <a:spcPts val="0"/>
              </a:spcAft>
              <a:buClr>
                <a:schemeClr val="lt1"/>
              </a:buClr>
              <a:buSzPts val="1800"/>
              <a:buChar char="■"/>
              <a:defRPr>
                <a:solidFill>
                  <a:schemeClr val="lt1"/>
                </a:solidFill>
              </a:defRPr>
            </a:lvl6pPr>
            <a:lvl7pPr indent="-342900" lvl="6" marL="3200400">
              <a:spcBef>
                <a:spcPts val="1000"/>
              </a:spcBef>
              <a:spcAft>
                <a:spcPts val="0"/>
              </a:spcAft>
              <a:buClr>
                <a:schemeClr val="lt1"/>
              </a:buClr>
              <a:buSzPts val="1800"/>
              <a:buChar char="●"/>
              <a:defRPr>
                <a:solidFill>
                  <a:schemeClr val="lt1"/>
                </a:solidFill>
              </a:defRPr>
            </a:lvl7pPr>
            <a:lvl8pPr indent="-342900" lvl="7" marL="3657600">
              <a:spcBef>
                <a:spcPts val="1000"/>
              </a:spcBef>
              <a:spcAft>
                <a:spcPts val="0"/>
              </a:spcAft>
              <a:buClr>
                <a:schemeClr val="lt1"/>
              </a:buClr>
              <a:buSzPts val="1800"/>
              <a:buChar char="○"/>
              <a:defRPr>
                <a:solidFill>
                  <a:schemeClr val="lt1"/>
                </a:solidFill>
              </a:defRPr>
            </a:lvl8pPr>
            <a:lvl9pPr indent="-342900" lvl="8" marL="4114800">
              <a:spcBef>
                <a:spcPts val="1000"/>
              </a:spcBef>
              <a:spcAft>
                <a:spcPts val="1000"/>
              </a:spcAft>
              <a:buClr>
                <a:schemeClr val="lt1"/>
              </a:buClr>
              <a:buSzPts val="1800"/>
              <a:buChar char="■"/>
              <a:defRPr>
                <a:solidFill>
                  <a:schemeClr val="lt1"/>
                </a:solidFill>
              </a:defRPr>
            </a:lvl9pPr>
          </a:lstStyle>
          <a:p/>
        </p:txBody>
      </p:sp>
      <p:grpSp>
        <p:nvGrpSpPr>
          <p:cNvPr id="1014" name="Google Shape;1014;p10"/>
          <p:cNvGrpSpPr/>
          <p:nvPr/>
        </p:nvGrpSpPr>
        <p:grpSpPr>
          <a:xfrm>
            <a:off x="-5622149" y="4414964"/>
            <a:ext cx="9269048" cy="542679"/>
            <a:chOff x="-62524" y="217501"/>
            <a:chExt cx="9269048" cy="542679"/>
          </a:xfrm>
        </p:grpSpPr>
        <p:sp>
          <p:nvSpPr>
            <p:cNvPr id="1015" name="Google Shape;1015;p10"/>
            <p:cNvSpPr/>
            <p:nvPr/>
          </p:nvSpPr>
          <p:spPr>
            <a:xfrm>
              <a:off x="-62524" y="217501"/>
              <a:ext cx="9267232" cy="540895"/>
            </a:xfrm>
            <a:custGeom>
              <a:rect b="b" l="l" r="r" t="t"/>
              <a:pathLst>
                <a:path extrusionOk="0" h="16675" w="285695">
                  <a:moveTo>
                    <a:pt x="669" y="0"/>
                  </a:moveTo>
                  <a:lnTo>
                    <a:pt x="502" y="56"/>
                  </a:lnTo>
                  <a:lnTo>
                    <a:pt x="223" y="223"/>
                  </a:lnTo>
                  <a:lnTo>
                    <a:pt x="56" y="502"/>
                  </a:lnTo>
                  <a:lnTo>
                    <a:pt x="0" y="669"/>
                  </a:lnTo>
                  <a:lnTo>
                    <a:pt x="0" y="837"/>
                  </a:lnTo>
                  <a:lnTo>
                    <a:pt x="0" y="1004"/>
                  </a:lnTo>
                  <a:lnTo>
                    <a:pt x="56" y="1171"/>
                  </a:lnTo>
                  <a:lnTo>
                    <a:pt x="223" y="1394"/>
                  </a:lnTo>
                  <a:lnTo>
                    <a:pt x="502" y="1617"/>
                  </a:lnTo>
                  <a:lnTo>
                    <a:pt x="669" y="1673"/>
                  </a:lnTo>
                  <a:lnTo>
                    <a:pt x="1004" y="1673"/>
                  </a:lnTo>
                  <a:lnTo>
                    <a:pt x="1171" y="1617"/>
                  </a:lnTo>
                  <a:lnTo>
                    <a:pt x="1394" y="1394"/>
                  </a:lnTo>
                  <a:lnTo>
                    <a:pt x="1617" y="1171"/>
                  </a:lnTo>
                  <a:lnTo>
                    <a:pt x="1617" y="1004"/>
                  </a:lnTo>
                  <a:lnTo>
                    <a:pt x="1673" y="837"/>
                  </a:lnTo>
                  <a:lnTo>
                    <a:pt x="1617" y="669"/>
                  </a:lnTo>
                  <a:lnTo>
                    <a:pt x="1617" y="502"/>
                  </a:lnTo>
                  <a:lnTo>
                    <a:pt x="1394" y="223"/>
                  </a:lnTo>
                  <a:lnTo>
                    <a:pt x="1171" y="56"/>
                  </a:lnTo>
                  <a:lnTo>
                    <a:pt x="1004" y="0"/>
                  </a:lnTo>
                  <a:close/>
                  <a:moveTo>
                    <a:pt x="3959" y="0"/>
                  </a:moveTo>
                  <a:lnTo>
                    <a:pt x="3792" y="56"/>
                  </a:lnTo>
                  <a:lnTo>
                    <a:pt x="3569" y="223"/>
                  </a:lnTo>
                  <a:lnTo>
                    <a:pt x="3402" y="502"/>
                  </a:lnTo>
                  <a:lnTo>
                    <a:pt x="3346" y="669"/>
                  </a:lnTo>
                  <a:lnTo>
                    <a:pt x="3290" y="837"/>
                  </a:lnTo>
                  <a:lnTo>
                    <a:pt x="3346" y="1004"/>
                  </a:lnTo>
                  <a:lnTo>
                    <a:pt x="3402" y="1171"/>
                  </a:lnTo>
                  <a:lnTo>
                    <a:pt x="3569" y="1394"/>
                  </a:lnTo>
                  <a:lnTo>
                    <a:pt x="3792" y="1617"/>
                  </a:lnTo>
                  <a:lnTo>
                    <a:pt x="3959" y="1673"/>
                  </a:lnTo>
                  <a:lnTo>
                    <a:pt x="4294" y="1673"/>
                  </a:lnTo>
                  <a:lnTo>
                    <a:pt x="4461" y="1617"/>
                  </a:lnTo>
                  <a:lnTo>
                    <a:pt x="4740" y="1394"/>
                  </a:lnTo>
                  <a:lnTo>
                    <a:pt x="4907" y="1171"/>
                  </a:lnTo>
                  <a:lnTo>
                    <a:pt x="4963" y="1004"/>
                  </a:lnTo>
                  <a:lnTo>
                    <a:pt x="4963" y="837"/>
                  </a:lnTo>
                  <a:lnTo>
                    <a:pt x="4963" y="669"/>
                  </a:lnTo>
                  <a:lnTo>
                    <a:pt x="4907" y="502"/>
                  </a:lnTo>
                  <a:lnTo>
                    <a:pt x="4740" y="223"/>
                  </a:lnTo>
                  <a:lnTo>
                    <a:pt x="4461" y="56"/>
                  </a:lnTo>
                  <a:lnTo>
                    <a:pt x="4294" y="0"/>
                  </a:lnTo>
                  <a:close/>
                  <a:moveTo>
                    <a:pt x="9090" y="0"/>
                  </a:moveTo>
                  <a:lnTo>
                    <a:pt x="8923" y="56"/>
                  </a:lnTo>
                  <a:lnTo>
                    <a:pt x="8644" y="223"/>
                  </a:lnTo>
                  <a:lnTo>
                    <a:pt x="8477" y="502"/>
                  </a:lnTo>
                  <a:lnTo>
                    <a:pt x="8421" y="669"/>
                  </a:lnTo>
                  <a:lnTo>
                    <a:pt x="8421" y="837"/>
                  </a:lnTo>
                  <a:lnTo>
                    <a:pt x="8421" y="1004"/>
                  </a:lnTo>
                  <a:lnTo>
                    <a:pt x="8477" y="1171"/>
                  </a:lnTo>
                  <a:lnTo>
                    <a:pt x="8644" y="1394"/>
                  </a:lnTo>
                  <a:lnTo>
                    <a:pt x="8923" y="1617"/>
                  </a:lnTo>
                  <a:lnTo>
                    <a:pt x="9090" y="1673"/>
                  </a:lnTo>
                  <a:lnTo>
                    <a:pt x="9425" y="1673"/>
                  </a:lnTo>
                  <a:lnTo>
                    <a:pt x="9536" y="1617"/>
                  </a:lnTo>
                  <a:lnTo>
                    <a:pt x="9815" y="1394"/>
                  </a:lnTo>
                  <a:lnTo>
                    <a:pt x="9982" y="1171"/>
                  </a:lnTo>
                  <a:lnTo>
                    <a:pt x="10038" y="1004"/>
                  </a:lnTo>
                  <a:lnTo>
                    <a:pt x="10038" y="837"/>
                  </a:lnTo>
                  <a:lnTo>
                    <a:pt x="10038" y="669"/>
                  </a:lnTo>
                  <a:lnTo>
                    <a:pt x="9982" y="502"/>
                  </a:lnTo>
                  <a:lnTo>
                    <a:pt x="9815" y="223"/>
                  </a:lnTo>
                  <a:lnTo>
                    <a:pt x="9536" y="56"/>
                  </a:lnTo>
                  <a:lnTo>
                    <a:pt x="9425" y="0"/>
                  </a:lnTo>
                  <a:close/>
                  <a:moveTo>
                    <a:pt x="14165" y="0"/>
                  </a:moveTo>
                  <a:lnTo>
                    <a:pt x="13998" y="56"/>
                  </a:lnTo>
                  <a:lnTo>
                    <a:pt x="13719" y="223"/>
                  </a:lnTo>
                  <a:lnTo>
                    <a:pt x="13551" y="502"/>
                  </a:lnTo>
                  <a:lnTo>
                    <a:pt x="13496" y="669"/>
                  </a:lnTo>
                  <a:lnTo>
                    <a:pt x="13496" y="837"/>
                  </a:lnTo>
                  <a:lnTo>
                    <a:pt x="13496" y="1004"/>
                  </a:lnTo>
                  <a:lnTo>
                    <a:pt x="13551" y="1171"/>
                  </a:lnTo>
                  <a:lnTo>
                    <a:pt x="13719" y="1394"/>
                  </a:lnTo>
                  <a:lnTo>
                    <a:pt x="13998" y="1617"/>
                  </a:lnTo>
                  <a:lnTo>
                    <a:pt x="14165" y="1673"/>
                  </a:lnTo>
                  <a:lnTo>
                    <a:pt x="14499" y="1673"/>
                  </a:lnTo>
                  <a:lnTo>
                    <a:pt x="14611" y="1617"/>
                  </a:lnTo>
                  <a:lnTo>
                    <a:pt x="14890" y="1394"/>
                  </a:lnTo>
                  <a:lnTo>
                    <a:pt x="15057" y="1171"/>
                  </a:lnTo>
                  <a:lnTo>
                    <a:pt x="15113" y="1004"/>
                  </a:lnTo>
                  <a:lnTo>
                    <a:pt x="15113" y="837"/>
                  </a:lnTo>
                  <a:lnTo>
                    <a:pt x="15113" y="669"/>
                  </a:lnTo>
                  <a:lnTo>
                    <a:pt x="15057" y="502"/>
                  </a:lnTo>
                  <a:lnTo>
                    <a:pt x="14890" y="223"/>
                  </a:lnTo>
                  <a:lnTo>
                    <a:pt x="14611" y="56"/>
                  </a:lnTo>
                  <a:lnTo>
                    <a:pt x="14499" y="0"/>
                  </a:lnTo>
                  <a:close/>
                  <a:moveTo>
                    <a:pt x="24203" y="0"/>
                  </a:moveTo>
                  <a:lnTo>
                    <a:pt x="24036" y="56"/>
                  </a:lnTo>
                  <a:lnTo>
                    <a:pt x="23757" y="223"/>
                  </a:lnTo>
                  <a:lnTo>
                    <a:pt x="23589" y="502"/>
                  </a:lnTo>
                  <a:lnTo>
                    <a:pt x="23534" y="669"/>
                  </a:lnTo>
                  <a:lnTo>
                    <a:pt x="23534" y="837"/>
                  </a:lnTo>
                  <a:lnTo>
                    <a:pt x="23534" y="1004"/>
                  </a:lnTo>
                  <a:lnTo>
                    <a:pt x="23589" y="1171"/>
                  </a:lnTo>
                  <a:lnTo>
                    <a:pt x="23757" y="1394"/>
                  </a:lnTo>
                  <a:lnTo>
                    <a:pt x="24036" y="1617"/>
                  </a:lnTo>
                  <a:lnTo>
                    <a:pt x="24203" y="1673"/>
                  </a:lnTo>
                  <a:lnTo>
                    <a:pt x="24537" y="1673"/>
                  </a:lnTo>
                  <a:lnTo>
                    <a:pt x="24649" y="1617"/>
                  </a:lnTo>
                  <a:lnTo>
                    <a:pt x="24928" y="1394"/>
                  </a:lnTo>
                  <a:lnTo>
                    <a:pt x="25095" y="1171"/>
                  </a:lnTo>
                  <a:lnTo>
                    <a:pt x="25151" y="1004"/>
                  </a:lnTo>
                  <a:lnTo>
                    <a:pt x="25207" y="837"/>
                  </a:lnTo>
                  <a:lnTo>
                    <a:pt x="25151" y="669"/>
                  </a:lnTo>
                  <a:lnTo>
                    <a:pt x="25095" y="502"/>
                  </a:lnTo>
                  <a:lnTo>
                    <a:pt x="24928" y="223"/>
                  </a:lnTo>
                  <a:lnTo>
                    <a:pt x="24649" y="56"/>
                  </a:lnTo>
                  <a:lnTo>
                    <a:pt x="24537" y="0"/>
                  </a:lnTo>
                  <a:close/>
                  <a:moveTo>
                    <a:pt x="32624" y="0"/>
                  </a:moveTo>
                  <a:lnTo>
                    <a:pt x="32456" y="56"/>
                  </a:lnTo>
                  <a:lnTo>
                    <a:pt x="32178" y="223"/>
                  </a:lnTo>
                  <a:lnTo>
                    <a:pt x="32010" y="502"/>
                  </a:lnTo>
                  <a:lnTo>
                    <a:pt x="31954" y="669"/>
                  </a:lnTo>
                  <a:lnTo>
                    <a:pt x="31954" y="837"/>
                  </a:lnTo>
                  <a:lnTo>
                    <a:pt x="31954" y="1004"/>
                  </a:lnTo>
                  <a:lnTo>
                    <a:pt x="32010" y="1171"/>
                  </a:lnTo>
                  <a:lnTo>
                    <a:pt x="32178" y="1394"/>
                  </a:lnTo>
                  <a:lnTo>
                    <a:pt x="32456" y="1617"/>
                  </a:lnTo>
                  <a:lnTo>
                    <a:pt x="32624" y="1673"/>
                  </a:lnTo>
                  <a:lnTo>
                    <a:pt x="32958" y="1673"/>
                  </a:lnTo>
                  <a:lnTo>
                    <a:pt x="33126" y="1617"/>
                  </a:lnTo>
                  <a:lnTo>
                    <a:pt x="33349" y="1394"/>
                  </a:lnTo>
                  <a:lnTo>
                    <a:pt x="33572" y="1171"/>
                  </a:lnTo>
                  <a:lnTo>
                    <a:pt x="33627" y="1004"/>
                  </a:lnTo>
                  <a:lnTo>
                    <a:pt x="33627" y="837"/>
                  </a:lnTo>
                  <a:lnTo>
                    <a:pt x="33627" y="669"/>
                  </a:lnTo>
                  <a:lnTo>
                    <a:pt x="33572" y="502"/>
                  </a:lnTo>
                  <a:lnTo>
                    <a:pt x="33349" y="223"/>
                  </a:lnTo>
                  <a:lnTo>
                    <a:pt x="33126" y="56"/>
                  </a:lnTo>
                  <a:lnTo>
                    <a:pt x="32958" y="0"/>
                  </a:lnTo>
                  <a:close/>
                  <a:moveTo>
                    <a:pt x="42773" y="0"/>
                  </a:moveTo>
                  <a:lnTo>
                    <a:pt x="42606" y="56"/>
                  </a:lnTo>
                  <a:lnTo>
                    <a:pt x="42383" y="223"/>
                  </a:lnTo>
                  <a:lnTo>
                    <a:pt x="42216" y="502"/>
                  </a:lnTo>
                  <a:lnTo>
                    <a:pt x="42160" y="669"/>
                  </a:lnTo>
                  <a:lnTo>
                    <a:pt x="42104" y="837"/>
                  </a:lnTo>
                  <a:lnTo>
                    <a:pt x="42160" y="1004"/>
                  </a:lnTo>
                  <a:lnTo>
                    <a:pt x="42216" y="1171"/>
                  </a:lnTo>
                  <a:lnTo>
                    <a:pt x="42383" y="1394"/>
                  </a:lnTo>
                  <a:lnTo>
                    <a:pt x="42606" y="1617"/>
                  </a:lnTo>
                  <a:lnTo>
                    <a:pt x="42773" y="1673"/>
                  </a:lnTo>
                  <a:lnTo>
                    <a:pt x="43108" y="1673"/>
                  </a:lnTo>
                  <a:lnTo>
                    <a:pt x="43275" y="1617"/>
                  </a:lnTo>
                  <a:lnTo>
                    <a:pt x="43554" y="1394"/>
                  </a:lnTo>
                  <a:lnTo>
                    <a:pt x="43721" y="1171"/>
                  </a:lnTo>
                  <a:lnTo>
                    <a:pt x="43777" y="1004"/>
                  </a:lnTo>
                  <a:lnTo>
                    <a:pt x="43777" y="837"/>
                  </a:lnTo>
                  <a:lnTo>
                    <a:pt x="43777" y="669"/>
                  </a:lnTo>
                  <a:lnTo>
                    <a:pt x="43721" y="502"/>
                  </a:lnTo>
                  <a:lnTo>
                    <a:pt x="43554" y="223"/>
                  </a:lnTo>
                  <a:lnTo>
                    <a:pt x="43275" y="56"/>
                  </a:lnTo>
                  <a:lnTo>
                    <a:pt x="43108" y="0"/>
                  </a:lnTo>
                  <a:close/>
                  <a:moveTo>
                    <a:pt x="51083" y="0"/>
                  </a:moveTo>
                  <a:lnTo>
                    <a:pt x="50915" y="56"/>
                  </a:lnTo>
                  <a:lnTo>
                    <a:pt x="50636" y="223"/>
                  </a:lnTo>
                  <a:lnTo>
                    <a:pt x="50469" y="502"/>
                  </a:lnTo>
                  <a:lnTo>
                    <a:pt x="50413" y="669"/>
                  </a:lnTo>
                  <a:lnTo>
                    <a:pt x="50413" y="837"/>
                  </a:lnTo>
                  <a:lnTo>
                    <a:pt x="50413" y="1004"/>
                  </a:lnTo>
                  <a:lnTo>
                    <a:pt x="50469" y="1171"/>
                  </a:lnTo>
                  <a:lnTo>
                    <a:pt x="50636" y="1394"/>
                  </a:lnTo>
                  <a:lnTo>
                    <a:pt x="50915" y="1617"/>
                  </a:lnTo>
                  <a:lnTo>
                    <a:pt x="51083" y="1673"/>
                  </a:lnTo>
                  <a:lnTo>
                    <a:pt x="51417" y="1673"/>
                  </a:lnTo>
                  <a:lnTo>
                    <a:pt x="51529" y="1617"/>
                  </a:lnTo>
                  <a:lnTo>
                    <a:pt x="51808" y="1394"/>
                  </a:lnTo>
                  <a:lnTo>
                    <a:pt x="51975" y="1171"/>
                  </a:lnTo>
                  <a:lnTo>
                    <a:pt x="52031" y="1004"/>
                  </a:lnTo>
                  <a:lnTo>
                    <a:pt x="52031" y="837"/>
                  </a:lnTo>
                  <a:lnTo>
                    <a:pt x="52031" y="669"/>
                  </a:lnTo>
                  <a:lnTo>
                    <a:pt x="51975" y="502"/>
                  </a:lnTo>
                  <a:lnTo>
                    <a:pt x="51808" y="223"/>
                  </a:lnTo>
                  <a:lnTo>
                    <a:pt x="51529" y="56"/>
                  </a:lnTo>
                  <a:lnTo>
                    <a:pt x="51417" y="0"/>
                  </a:lnTo>
                  <a:close/>
                  <a:moveTo>
                    <a:pt x="61176" y="0"/>
                  </a:moveTo>
                  <a:lnTo>
                    <a:pt x="61009" y="56"/>
                  </a:lnTo>
                  <a:lnTo>
                    <a:pt x="60730" y="223"/>
                  </a:lnTo>
                  <a:lnTo>
                    <a:pt x="60563" y="502"/>
                  </a:lnTo>
                  <a:lnTo>
                    <a:pt x="60507" y="669"/>
                  </a:lnTo>
                  <a:lnTo>
                    <a:pt x="60507" y="837"/>
                  </a:lnTo>
                  <a:lnTo>
                    <a:pt x="60507" y="1004"/>
                  </a:lnTo>
                  <a:lnTo>
                    <a:pt x="60563" y="1171"/>
                  </a:lnTo>
                  <a:lnTo>
                    <a:pt x="60730" y="1394"/>
                  </a:lnTo>
                  <a:lnTo>
                    <a:pt x="61009" y="1617"/>
                  </a:lnTo>
                  <a:lnTo>
                    <a:pt x="61176" y="1673"/>
                  </a:lnTo>
                  <a:lnTo>
                    <a:pt x="61511" y="1673"/>
                  </a:lnTo>
                  <a:lnTo>
                    <a:pt x="61623" y="1617"/>
                  </a:lnTo>
                  <a:lnTo>
                    <a:pt x="61901" y="1394"/>
                  </a:lnTo>
                  <a:lnTo>
                    <a:pt x="62069" y="1171"/>
                  </a:lnTo>
                  <a:lnTo>
                    <a:pt x="62124" y="1004"/>
                  </a:lnTo>
                  <a:lnTo>
                    <a:pt x="62124" y="837"/>
                  </a:lnTo>
                  <a:lnTo>
                    <a:pt x="62124" y="669"/>
                  </a:lnTo>
                  <a:lnTo>
                    <a:pt x="62069" y="502"/>
                  </a:lnTo>
                  <a:lnTo>
                    <a:pt x="61901" y="223"/>
                  </a:lnTo>
                  <a:lnTo>
                    <a:pt x="61623" y="56"/>
                  </a:lnTo>
                  <a:lnTo>
                    <a:pt x="61511" y="0"/>
                  </a:lnTo>
                  <a:close/>
                  <a:moveTo>
                    <a:pt x="64522" y="0"/>
                  </a:moveTo>
                  <a:lnTo>
                    <a:pt x="64355" y="56"/>
                  </a:lnTo>
                  <a:lnTo>
                    <a:pt x="64076" y="223"/>
                  </a:lnTo>
                  <a:lnTo>
                    <a:pt x="63909" y="502"/>
                  </a:lnTo>
                  <a:lnTo>
                    <a:pt x="63853" y="669"/>
                  </a:lnTo>
                  <a:lnTo>
                    <a:pt x="63853" y="837"/>
                  </a:lnTo>
                  <a:lnTo>
                    <a:pt x="63853" y="1004"/>
                  </a:lnTo>
                  <a:lnTo>
                    <a:pt x="63909" y="1171"/>
                  </a:lnTo>
                  <a:lnTo>
                    <a:pt x="64076" y="1394"/>
                  </a:lnTo>
                  <a:lnTo>
                    <a:pt x="64355" y="1617"/>
                  </a:lnTo>
                  <a:lnTo>
                    <a:pt x="64522" y="1673"/>
                  </a:lnTo>
                  <a:lnTo>
                    <a:pt x="64857" y="1673"/>
                  </a:lnTo>
                  <a:lnTo>
                    <a:pt x="65024" y="1617"/>
                  </a:lnTo>
                  <a:lnTo>
                    <a:pt x="65247" y="1394"/>
                  </a:lnTo>
                  <a:lnTo>
                    <a:pt x="65470" y="1171"/>
                  </a:lnTo>
                  <a:lnTo>
                    <a:pt x="65470" y="1004"/>
                  </a:lnTo>
                  <a:lnTo>
                    <a:pt x="65526" y="837"/>
                  </a:lnTo>
                  <a:lnTo>
                    <a:pt x="65470" y="669"/>
                  </a:lnTo>
                  <a:lnTo>
                    <a:pt x="65470" y="502"/>
                  </a:lnTo>
                  <a:lnTo>
                    <a:pt x="65247" y="223"/>
                  </a:lnTo>
                  <a:lnTo>
                    <a:pt x="65024" y="56"/>
                  </a:lnTo>
                  <a:lnTo>
                    <a:pt x="64857" y="0"/>
                  </a:lnTo>
                  <a:close/>
                  <a:moveTo>
                    <a:pt x="67868" y="0"/>
                  </a:moveTo>
                  <a:lnTo>
                    <a:pt x="67757" y="56"/>
                  </a:lnTo>
                  <a:lnTo>
                    <a:pt x="67478" y="223"/>
                  </a:lnTo>
                  <a:lnTo>
                    <a:pt x="67311" y="502"/>
                  </a:lnTo>
                  <a:lnTo>
                    <a:pt x="67255" y="669"/>
                  </a:lnTo>
                  <a:lnTo>
                    <a:pt x="67199" y="837"/>
                  </a:lnTo>
                  <a:lnTo>
                    <a:pt x="67255" y="1004"/>
                  </a:lnTo>
                  <a:lnTo>
                    <a:pt x="67311" y="1171"/>
                  </a:lnTo>
                  <a:lnTo>
                    <a:pt x="67478" y="1394"/>
                  </a:lnTo>
                  <a:lnTo>
                    <a:pt x="67757" y="1617"/>
                  </a:lnTo>
                  <a:lnTo>
                    <a:pt x="67868" y="1673"/>
                  </a:lnTo>
                  <a:lnTo>
                    <a:pt x="68203" y="1673"/>
                  </a:lnTo>
                  <a:lnTo>
                    <a:pt x="68370" y="1617"/>
                  </a:lnTo>
                  <a:lnTo>
                    <a:pt x="68649" y="1394"/>
                  </a:lnTo>
                  <a:lnTo>
                    <a:pt x="68816" y="1171"/>
                  </a:lnTo>
                  <a:lnTo>
                    <a:pt x="68872" y="1004"/>
                  </a:lnTo>
                  <a:lnTo>
                    <a:pt x="68872" y="837"/>
                  </a:lnTo>
                  <a:lnTo>
                    <a:pt x="68872" y="669"/>
                  </a:lnTo>
                  <a:lnTo>
                    <a:pt x="68816" y="502"/>
                  </a:lnTo>
                  <a:lnTo>
                    <a:pt x="68649" y="223"/>
                  </a:lnTo>
                  <a:lnTo>
                    <a:pt x="68370" y="56"/>
                  </a:lnTo>
                  <a:lnTo>
                    <a:pt x="68203" y="0"/>
                  </a:lnTo>
                  <a:close/>
                  <a:moveTo>
                    <a:pt x="72943" y="0"/>
                  </a:moveTo>
                  <a:lnTo>
                    <a:pt x="72776" y="56"/>
                  </a:lnTo>
                  <a:lnTo>
                    <a:pt x="72553" y="223"/>
                  </a:lnTo>
                  <a:lnTo>
                    <a:pt x="72386" y="502"/>
                  </a:lnTo>
                  <a:lnTo>
                    <a:pt x="72330" y="669"/>
                  </a:lnTo>
                  <a:lnTo>
                    <a:pt x="72274" y="837"/>
                  </a:lnTo>
                  <a:lnTo>
                    <a:pt x="72330" y="1004"/>
                  </a:lnTo>
                  <a:lnTo>
                    <a:pt x="72386" y="1171"/>
                  </a:lnTo>
                  <a:lnTo>
                    <a:pt x="72553" y="1394"/>
                  </a:lnTo>
                  <a:lnTo>
                    <a:pt x="72776" y="1617"/>
                  </a:lnTo>
                  <a:lnTo>
                    <a:pt x="72943" y="1673"/>
                  </a:lnTo>
                  <a:lnTo>
                    <a:pt x="73278" y="1673"/>
                  </a:lnTo>
                  <a:lnTo>
                    <a:pt x="73445" y="1617"/>
                  </a:lnTo>
                  <a:lnTo>
                    <a:pt x="73724" y="1394"/>
                  </a:lnTo>
                  <a:lnTo>
                    <a:pt x="73891" y="1171"/>
                  </a:lnTo>
                  <a:lnTo>
                    <a:pt x="73947" y="1004"/>
                  </a:lnTo>
                  <a:lnTo>
                    <a:pt x="73947" y="837"/>
                  </a:lnTo>
                  <a:lnTo>
                    <a:pt x="73947" y="669"/>
                  </a:lnTo>
                  <a:lnTo>
                    <a:pt x="73891" y="502"/>
                  </a:lnTo>
                  <a:lnTo>
                    <a:pt x="73724" y="223"/>
                  </a:lnTo>
                  <a:lnTo>
                    <a:pt x="73445" y="56"/>
                  </a:lnTo>
                  <a:lnTo>
                    <a:pt x="73278" y="0"/>
                  </a:lnTo>
                  <a:close/>
                  <a:moveTo>
                    <a:pt x="76289" y="0"/>
                  </a:moveTo>
                  <a:lnTo>
                    <a:pt x="76122" y="56"/>
                  </a:lnTo>
                  <a:lnTo>
                    <a:pt x="75899" y="223"/>
                  </a:lnTo>
                  <a:lnTo>
                    <a:pt x="75676" y="502"/>
                  </a:lnTo>
                  <a:lnTo>
                    <a:pt x="75620" y="669"/>
                  </a:lnTo>
                  <a:lnTo>
                    <a:pt x="75620" y="837"/>
                  </a:lnTo>
                  <a:lnTo>
                    <a:pt x="75620" y="1004"/>
                  </a:lnTo>
                  <a:lnTo>
                    <a:pt x="75676" y="1171"/>
                  </a:lnTo>
                  <a:lnTo>
                    <a:pt x="75899" y="1394"/>
                  </a:lnTo>
                  <a:lnTo>
                    <a:pt x="76122" y="1617"/>
                  </a:lnTo>
                  <a:lnTo>
                    <a:pt x="76289" y="1673"/>
                  </a:lnTo>
                  <a:lnTo>
                    <a:pt x="76624" y="1673"/>
                  </a:lnTo>
                  <a:lnTo>
                    <a:pt x="76791" y="1617"/>
                  </a:lnTo>
                  <a:lnTo>
                    <a:pt x="77070" y="1394"/>
                  </a:lnTo>
                  <a:lnTo>
                    <a:pt x="77237" y="1171"/>
                  </a:lnTo>
                  <a:lnTo>
                    <a:pt x="77293" y="1004"/>
                  </a:lnTo>
                  <a:lnTo>
                    <a:pt x="77293" y="837"/>
                  </a:lnTo>
                  <a:lnTo>
                    <a:pt x="77293" y="669"/>
                  </a:lnTo>
                  <a:lnTo>
                    <a:pt x="77237" y="502"/>
                  </a:lnTo>
                  <a:lnTo>
                    <a:pt x="77070" y="223"/>
                  </a:lnTo>
                  <a:lnTo>
                    <a:pt x="76791" y="56"/>
                  </a:lnTo>
                  <a:lnTo>
                    <a:pt x="76624" y="0"/>
                  </a:lnTo>
                  <a:close/>
                  <a:moveTo>
                    <a:pt x="88056" y="0"/>
                  </a:moveTo>
                  <a:lnTo>
                    <a:pt x="87889" y="56"/>
                  </a:lnTo>
                  <a:lnTo>
                    <a:pt x="87610" y="223"/>
                  </a:lnTo>
                  <a:lnTo>
                    <a:pt x="87443" y="502"/>
                  </a:lnTo>
                  <a:lnTo>
                    <a:pt x="87387" y="669"/>
                  </a:lnTo>
                  <a:lnTo>
                    <a:pt x="87387" y="837"/>
                  </a:lnTo>
                  <a:lnTo>
                    <a:pt x="87387" y="1004"/>
                  </a:lnTo>
                  <a:lnTo>
                    <a:pt x="87443" y="1171"/>
                  </a:lnTo>
                  <a:lnTo>
                    <a:pt x="87610" y="1394"/>
                  </a:lnTo>
                  <a:lnTo>
                    <a:pt x="87889" y="1617"/>
                  </a:lnTo>
                  <a:lnTo>
                    <a:pt x="88056" y="1673"/>
                  </a:lnTo>
                  <a:lnTo>
                    <a:pt x="88391" y="1673"/>
                  </a:lnTo>
                  <a:lnTo>
                    <a:pt x="88558" y="1617"/>
                  </a:lnTo>
                  <a:lnTo>
                    <a:pt x="88781" y="1394"/>
                  </a:lnTo>
                  <a:lnTo>
                    <a:pt x="88948" y="1171"/>
                  </a:lnTo>
                  <a:lnTo>
                    <a:pt x="89004" y="1004"/>
                  </a:lnTo>
                  <a:lnTo>
                    <a:pt x="89060" y="837"/>
                  </a:lnTo>
                  <a:lnTo>
                    <a:pt x="89004" y="669"/>
                  </a:lnTo>
                  <a:lnTo>
                    <a:pt x="88948" y="502"/>
                  </a:lnTo>
                  <a:lnTo>
                    <a:pt x="88781" y="223"/>
                  </a:lnTo>
                  <a:lnTo>
                    <a:pt x="88558" y="56"/>
                  </a:lnTo>
                  <a:lnTo>
                    <a:pt x="88391" y="0"/>
                  </a:lnTo>
                  <a:close/>
                  <a:moveTo>
                    <a:pt x="96477" y="0"/>
                  </a:moveTo>
                  <a:lnTo>
                    <a:pt x="96310" y="56"/>
                  </a:lnTo>
                  <a:lnTo>
                    <a:pt x="96087" y="223"/>
                  </a:lnTo>
                  <a:lnTo>
                    <a:pt x="95863" y="502"/>
                  </a:lnTo>
                  <a:lnTo>
                    <a:pt x="95863" y="669"/>
                  </a:lnTo>
                  <a:lnTo>
                    <a:pt x="95808" y="837"/>
                  </a:lnTo>
                  <a:lnTo>
                    <a:pt x="95863" y="1004"/>
                  </a:lnTo>
                  <a:lnTo>
                    <a:pt x="95863" y="1171"/>
                  </a:lnTo>
                  <a:lnTo>
                    <a:pt x="96087" y="1394"/>
                  </a:lnTo>
                  <a:lnTo>
                    <a:pt x="96310" y="1617"/>
                  </a:lnTo>
                  <a:lnTo>
                    <a:pt x="96477" y="1673"/>
                  </a:lnTo>
                  <a:lnTo>
                    <a:pt x="96811" y="1673"/>
                  </a:lnTo>
                  <a:lnTo>
                    <a:pt x="96979" y="1617"/>
                  </a:lnTo>
                  <a:lnTo>
                    <a:pt x="97258" y="1394"/>
                  </a:lnTo>
                  <a:lnTo>
                    <a:pt x="97425" y="1171"/>
                  </a:lnTo>
                  <a:lnTo>
                    <a:pt x="97481" y="1004"/>
                  </a:lnTo>
                  <a:lnTo>
                    <a:pt x="97481" y="837"/>
                  </a:lnTo>
                  <a:lnTo>
                    <a:pt x="97481" y="669"/>
                  </a:lnTo>
                  <a:lnTo>
                    <a:pt x="97425" y="502"/>
                  </a:lnTo>
                  <a:lnTo>
                    <a:pt x="97258" y="223"/>
                  </a:lnTo>
                  <a:lnTo>
                    <a:pt x="96979" y="56"/>
                  </a:lnTo>
                  <a:lnTo>
                    <a:pt x="96811" y="0"/>
                  </a:lnTo>
                  <a:close/>
                  <a:moveTo>
                    <a:pt x="99767" y="0"/>
                  </a:moveTo>
                  <a:lnTo>
                    <a:pt x="99656" y="56"/>
                  </a:lnTo>
                  <a:lnTo>
                    <a:pt x="99377" y="223"/>
                  </a:lnTo>
                  <a:lnTo>
                    <a:pt x="99209" y="502"/>
                  </a:lnTo>
                  <a:lnTo>
                    <a:pt x="99154" y="669"/>
                  </a:lnTo>
                  <a:lnTo>
                    <a:pt x="99154" y="837"/>
                  </a:lnTo>
                  <a:lnTo>
                    <a:pt x="99154" y="1004"/>
                  </a:lnTo>
                  <a:lnTo>
                    <a:pt x="99209" y="1171"/>
                  </a:lnTo>
                  <a:lnTo>
                    <a:pt x="99377" y="1394"/>
                  </a:lnTo>
                  <a:lnTo>
                    <a:pt x="99656" y="1617"/>
                  </a:lnTo>
                  <a:lnTo>
                    <a:pt x="99767" y="1673"/>
                  </a:lnTo>
                  <a:lnTo>
                    <a:pt x="100102" y="1673"/>
                  </a:lnTo>
                  <a:lnTo>
                    <a:pt x="100269" y="1617"/>
                  </a:lnTo>
                  <a:lnTo>
                    <a:pt x="100548" y="1394"/>
                  </a:lnTo>
                  <a:lnTo>
                    <a:pt x="100715" y="1171"/>
                  </a:lnTo>
                  <a:lnTo>
                    <a:pt x="100771" y="1004"/>
                  </a:lnTo>
                  <a:lnTo>
                    <a:pt x="100771" y="837"/>
                  </a:lnTo>
                  <a:lnTo>
                    <a:pt x="100771" y="669"/>
                  </a:lnTo>
                  <a:lnTo>
                    <a:pt x="100715" y="502"/>
                  </a:lnTo>
                  <a:lnTo>
                    <a:pt x="100548" y="223"/>
                  </a:lnTo>
                  <a:lnTo>
                    <a:pt x="100269" y="56"/>
                  </a:lnTo>
                  <a:lnTo>
                    <a:pt x="100102" y="0"/>
                  </a:lnTo>
                  <a:close/>
                  <a:moveTo>
                    <a:pt x="104898" y="0"/>
                  </a:moveTo>
                  <a:lnTo>
                    <a:pt x="104730" y="56"/>
                  </a:lnTo>
                  <a:lnTo>
                    <a:pt x="104452" y="223"/>
                  </a:lnTo>
                  <a:lnTo>
                    <a:pt x="104284" y="502"/>
                  </a:lnTo>
                  <a:lnTo>
                    <a:pt x="104228" y="669"/>
                  </a:lnTo>
                  <a:lnTo>
                    <a:pt x="104228" y="837"/>
                  </a:lnTo>
                  <a:lnTo>
                    <a:pt x="104228" y="1004"/>
                  </a:lnTo>
                  <a:lnTo>
                    <a:pt x="104284" y="1171"/>
                  </a:lnTo>
                  <a:lnTo>
                    <a:pt x="104452" y="1394"/>
                  </a:lnTo>
                  <a:lnTo>
                    <a:pt x="104730" y="1617"/>
                  </a:lnTo>
                  <a:lnTo>
                    <a:pt x="104898" y="1673"/>
                  </a:lnTo>
                  <a:lnTo>
                    <a:pt x="105232" y="1673"/>
                  </a:lnTo>
                  <a:lnTo>
                    <a:pt x="105344" y="1617"/>
                  </a:lnTo>
                  <a:lnTo>
                    <a:pt x="105623" y="1394"/>
                  </a:lnTo>
                  <a:lnTo>
                    <a:pt x="105790" y="1171"/>
                  </a:lnTo>
                  <a:lnTo>
                    <a:pt x="105846" y="1004"/>
                  </a:lnTo>
                  <a:lnTo>
                    <a:pt x="105901" y="837"/>
                  </a:lnTo>
                  <a:lnTo>
                    <a:pt x="105846" y="669"/>
                  </a:lnTo>
                  <a:lnTo>
                    <a:pt x="105790" y="502"/>
                  </a:lnTo>
                  <a:lnTo>
                    <a:pt x="105623" y="223"/>
                  </a:lnTo>
                  <a:lnTo>
                    <a:pt x="105344" y="56"/>
                  </a:lnTo>
                  <a:lnTo>
                    <a:pt x="105232" y="0"/>
                  </a:lnTo>
                  <a:close/>
                  <a:moveTo>
                    <a:pt x="109972" y="0"/>
                  </a:moveTo>
                  <a:lnTo>
                    <a:pt x="109805" y="56"/>
                  </a:lnTo>
                  <a:lnTo>
                    <a:pt x="109526" y="223"/>
                  </a:lnTo>
                  <a:lnTo>
                    <a:pt x="109359" y="502"/>
                  </a:lnTo>
                  <a:lnTo>
                    <a:pt x="109303" y="669"/>
                  </a:lnTo>
                  <a:lnTo>
                    <a:pt x="109303" y="837"/>
                  </a:lnTo>
                  <a:lnTo>
                    <a:pt x="109303" y="1004"/>
                  </a:lnTo>
                  <a:lnTo>
                    <a:pt x="109359" y="1171"/>
                  </a:lnTo>
                  <a:lnTo>
                    <a:pt x="109526" y="1394"/>
                  </a:lnTo>
                  <a:lnTo>
                    <a:pt x="109805" y="1617"/>
                  </a:lnTo>
                  <a:lnTo>
                    <a:pt x="109972" y="1673"/>
                  </a:lnTo>
                  <a:lnTo>
                    <a:pt x="110307" y="1673"/>
                  </a:lnTo>
                  <a:lnTo>
                    <a:pt x="110474" y="1617"/>
                  </a:lnTo>
                  <a:lnTo>
                    <a:pt x="110697" y="1394"/>
                  </a:lnTo>
                  <a:lnTo>
                    <a:pt x="110921" y="1171"/>
                  </a:lnTo>
                  <a:lnTo>
                    <a:pt x="110921" y="1004"/>
                  </a:lnTo>
                  <a:lnTo>
                    <a:pt x="110976" y="837"/>
                  </a:lnTo>
                  <a:lnTo>
                    <a:pt x="110921" y="669"/>
                  </a:lnTo>
                  <a:lnTo>
                    <a:pt x="110921" y="502"/>
                  </a:lnTo>
                  <a:lnTo>
                    <a:pt x="110697" y="223"/>
                  </a:lnTo>
                  <a:lnTo>
                    <a:pt x="110474" y="56"/>
                  </a:lnTo>
                  <a:lnTo>
                    <a:pt x="110307" y="0"/>
                  </a:lnTo>
                  <a:close/>
                  <a:moveTo>
                    <a:pt x="120011" y="0"/>
                  </a:moveTo>
                  <a:lnTo>
                    <a:pt x="119843" y="56"/>
                  </a:lnTo>
                  <a:lnTo>
                    <a:pt x="119564" y="223"/>
                  </a:lnTo>
                  <a:lnTo>
                    <a:pt x="119397" y="502"/>
                  </a:lnTo>
                  <a:lnTo>
                    <a:pt x="119341" y="669"/>
                  </a:lnTo>
                  <a:lnTo>
                    <a:pt x="119341" y="837"/>
                  </a:lnTo>
                  <a:lnTo>
                    <a:pt x="119341" y="1004"/>
                  </a:lnTo>
                  <a:lnTo>
                    <a:pt x="119397" y="1171"/>
                  </a:lnTo>
                  <a:lnTo>
                    <a:pt x="119564" y="1394"/>
                  </a:lnTo>
                  <a:lnTo>
                    <a:pt x="119843" y="1617"/>
                  </a:lnTo>
                  <a:lnTo>
                    <a:pt x="120011" y="1673"/>
                  </a:lnTo>
                  <a:lnTo>
                    <a:pt x="120345" y="1673"/>
                  </a:lnTo>
                  <a:lnTo>
                    <a:pt x="120512" y="1617"/>
                  </a:lnTo>
                  <a:lnTo>
                    <a:pt x="120736" y="1394"/>
                  </a:lnTo>
                  <a:lnTo>
                    <a:pt x="120959" y="1171"/>
                  </a:lnTo>
                  <a:lnTo>
                    <a:pt x="120959" y="1004"/>
                  </a:lnTo>
                  <a:lnTo>
                    <a:pt x="121014" y="837"/>
                  </a:lnTo>
                  <a:lnTo>
                    <a:pt x="120959" y="669"/>
                  </a:lnTo>
                  <a:lnTo>
                    <a:pt x="120959" y="502"/>
                  </a:lnTo>
                  <a:lnTo>
                    <a:pt x="120736" y="223"/>
                  </a:lnTo>
                  <a:lnTo>
                    <a:pt x="120512" y="56"/>
                  </a:lnTo>
                  <a:lnTo>
                    <a:pt x="120345" y="0"/>
                  </a:lnTo>
                  <a:close/>
                  <a:moveTo>
                    <a:pt x="128431" y="0"/>
                  </a:moveTo>
                  <a:lnTo>
                    <a:pt x="128264" y="56"/>
                  </a:lnTo>
                  <a:lnTo>
                    <a:pt x="128041" y="223"/>
                  </a:lnTo>
                  <a:lnTo>
                    <a:pt x="127818" y="502"/>
                  </a:lnTo>
                  <a:lnTo>
                    <a:pt x="127818" y="669"/>
                  </a:lnTo>
                  <a:lnTo>
                    <a:pt x="127762" y="837"/>
                  </a:lnTo>
                  <a:lnTo>
                    <a:pt x="127818" y="1004"/>
                  </a:lnTo>
                  <a:lnTo>
                    <a:pt x="127818" y="1171"/>
                  </a:lnTo>
                  <a:lnTo>
                    <a:pt x="128041" y="1394"/>
                  </a:lnTo>
                  <a:lnTo>
                    <a:pt x="128264" y="1617"/>
                  </a:lnTo>
                  <a:lnTo>
                    <a:pt x="128431" y="1673"/>
                  </a:lnTo>
                  <a:lnTo>
                    <a:pt x="128766" y="1673"/>
                  </a:lnTo>
                  <a:lnTo>
                    <a:pt x="128933" y="1617"/>
                  </a:lnTo>
                  <a:lnTo>
                    <a:pt x="129212" y="1394"/>
                  </a:lnTo>
                  <a:lnTo>
                    <a:pt x="129379" y="1171"/>
                  </a:lnTo>
                  <a:lnTo>
                    <a:pt x="129435" y="1004"/>
                  </a:lnTo>
                  <a:lnTo>
                    <a:pt x="129435" y="837"/>
                  </a:lnTo>
                  <a:lnTo>
                    <a:pt x="129435" y="669"/>
                  </a:lnTo>
                  <a:lnTo>
                    <a:pt x="129379" y="502"/>
                  </a:lnTo>
                  <a:lnTo>
                    <a:pt x="129212" y="223"/>
                  </a:lnTo>
                  <a:lnTo>
                    <a:pt x="128933" y="56"/>
                  </a:lnTo>
                  <a:lnTo>
                    <a:pt x="128766" y="0"/>
                  </a:lnTo>
                  <a:close/>
                  <a:moveTo>
                    <a:pt x="138581" y="0"/>
                  </a:moveTo>
                  <a:lnTo>
                    <a:pt x="138469" y="56"/>
                  </a:lnTo>
                  <a:lnTo>
                    <a:pt x="138191" y="223"/>
                  </a:lnTo>
                  <a:lnTo>
                    <a:pt x="138023" y="502"/>
                  </a:lnTo>
                  <a:lnTo>
                    <a:pt x="137968" y="669"/>
                  </a:lnTo>
                  <a:lnTo>
                    <a:pt x="137968" y="837"/>
                  </a:lnTo>
                  <a:lnTo>
                    <a:pt x="137968" y="1004"/>
                  </a:lnTo>
                  <a:lnTo>
                    <a:pt x="138023" y="1171"/>
                  </a:lnTo>
                  <a:lnTo>
                    <a:pt x="138191" y="1394"/>
                  </a:lnTo>
                  <a:lnTo>
                    <a:pt x="138469" y="1617"/>
                  </a:lnTo>
                  <a:lnTo>
                    <a:pt x="138581" y="1673"/>
                  </a:lnTo>
                  <a:lnTo>
                    <a:pt x="138916" y="1673"/>
                  </a:lnTo>
                  <a:lnTo>
                    <a:pt x="139083" y="1617"/>
                  </a:lnTo>
                  <a:lnTo>
                    <a:pt x="139362" y="1394"/>
                  </a:lnTo>
                  <a:lnTo>
                    <a:pt x="139529" y="1171"/>
                  </a:lnTo>
                  <a:lnTo>
                    <a:pt x="139585" y="1004"/>
                  </a:lnTo>
                  <a:lnTo>
                    <a:pt x="139585" y="837"/>
                  </a:lnTo>
                  <a:lnTo>
                    <a:pt x="139585" y="669"/>
                  </a:lnTo>
                  <a:lnTo>
                    <a:pt x="139529" y="502"/>
                  </a:lnTo>
                  <a:lnTo>
                    <a:pt x="139362" y="223"/>
                  </a:lnTo>
                  <a:lnTo>
                    <a:pt x="139083" y="56"/>
                  </a:lnTo>
                  <a:lnTo>
                    <a:pt x="138916" y="0"/>
                  </a:lnTo>
                  <a:close/>
                  <a:moveTo>
                    <a:pt x="146834" y="0"/>
                  </a:moveTo>
                  <a:lnTo>
                    <a:pt x="146723" y="56"/>
                  </a:lnTo>
                  <a:lnTo>
                    <a:pt x="146444" y="223"/>
                  </a:lnTo>
                  <a:lnTo>
                    <a:pt x="146277" y="502"/>
                  </a:lnTo>
                  <a:lnTo>
                    <a:pt x="146221" y="669"/>
                  </a:lnTo>
                  <a:lnTo>
                    <a:pt x="146221" y="837"/>
                  </a:lnTo>
                  <a:lnTo>
                    <a:pt x="146221" y="1004"/>
                  </a:lnTo>
                  <a:lnTo>
                    <a:pt x="146277" y="1171"/>
                  </a:lnTo>
                  <a:lnTo>
                    <a:pt x="146444" y="1394"/>
                  </a:lnTo>
                  <a:lnTo>
                    <a:pt x="146723" y="1617"/>
                  </a:lnTo>
                  <a:lnTo>
                    <a:pt x="146834" y="1673"/>
                  </a:lnTo>
                  <a:lnTo>
                    <a:pt x="147169" y="1673"/>
                  </a:lnTo>
                  <a:lnTo>
                    <a:pt x="147336" y="1617"/>
                  </a:lnTo>
                  <a:lnTo>
                    <a:pt x="147615" y="1394"/>
                  </a:lnTo>
                  <a:lnTo>
                    <a:pt x="147783" y="1171"/>
                  </a:lnTo>
                  <a:lnTo>
                    <a:pt x="147838" y="1004"/>
                  </a:lnTo>
                  <a:lnTo>
                    <a:pt x="147838" y="837"/>
                  </a:lnTo>
                  <a:lnTo>
                    <a:pt x="147838" y="669"/>
                  </a:lnTo>
                  <a:lnTo>
                    <a:pt x="147783" y="502"/>
                  </a:lnTo>
                  <a:lnTo>
                    <a:pt x="147615" y="223"/>
                  </a:lnTo>
                  <a:lnTo>
                    <a:pt x="147336" y="56"/>
                  </a:lnTo>
                  <a:lnTo>
                    <a:pt x="147169" y="0"/>
                  </a:lnTo>
                  <a:close/>
                  <a:moveTo>
                    <a:pt x="156928" y="0"/>
                  </a:moveTo>
                  <a:lnTo>
                    <a:pt x="156817" y="56"/>
                  </a:lnTo>
                  <a:lnTo>
                    <a:pt x="156538" y="223"/>
                  </a:lnTo>
                  <a:lnTo>
                    <a:pt x="156371" y="502"/>
                  </a:lnTo>
                  <a:lnTo>
                    <a:pt x="156315" y="669"/>
                  </a:lnTo>
                  <a:lnTo>
                    <a:pt x="156315" y="837"/>
                  </a:lnTo>
                  <a:lnTo>
                    <a:pt x="156315" y="1004"/>
                  </a:lnTo>
                  <a:lnTo>
                    <a:pt x="156371" y="1171"/>
                  </a:lnTo>
                  <a:lnTo>
                    <a:pt x="156538" y="1394"/>
                  </a:lnTo>
                  <a:lnTo>
                    <a:pt x="156817" y="1617"/>
                  </a:lnTo>
                  <a:lnTo>
                    <a:pt x="156928" y="1673"/>
                  </a:lnTo>
                  <a:lnTo>
                    <a:pt x="157263" y="1673"/>
                  </a:lnTo>
                  <a:lnTo>
                    <a:pt x="157430" y="1617"/>
                  </a:lnTo>
                  <a:lnTo>
                    <a:pt x="157709" y="1394"/>
                  </a:lnTo>
                  <a:lnTo>
                    <a:pt x="157876" y="1171"/>
                  </a:lnTo>
                  <a:lnTo>
                    <a:pt x="157932" y="1004"/>
                  </a:lnTo>
                  <a:lnTo>
                    <a:pt x="157932" y="837"/>
                  </a:lnTo>
                  <a:lnTo>
                    <a:pt x="157932" y="669"/>
                  </a:lnTo>
                  <a:lnTo>
                    <a:pt x="157876" y="502"/>
                  </a:lnTo>
                  <a:lnTo>
                    <a:pt x="157709" y="223"/>
                  </a:lnTo>
                  <a:lnTo>
                    <a:pt x="157430" y="56"/>
                  </a:lnTo>
                  <a:lnTo>
                    <a:pt x="157263" y="0"/>
                  </a:lnTo>
                  <a:close/>
                  <a:moveTo>
                    <a:pt x="160330" y="0"/>
                  </a:moveTo>
                  <a:lnTo>
                    <a:pt x="160163" y="56"/>
                  </a:lnTo>
                  <a:lnTo>
                    <a:pt x="159884" y="223"/>
                  </a:lnTo>
                  <a:lnTo>
                    <a:pt x="159717" y="502"/>
                  </a:lnTo>
                  <a:lnTo>
                    <a:pt x="159661" y="669"/>
                  </a:lnTo>
                  <a:lnTo>
                    <a:pt x="159661" y="837"/>
                  </a:lnTo>
                  <a:lnTo>
                    <a:pt x="159661" y="1004"/>
                  </a:lnTo>
                  <a:lnTo>
                    <a:pt x="159717" y="1171"/>
                  </a:lnTo>
                  <a:lnTo>
                    <a:pt x="159884" y="1394"/>
                  </a:lnTo>
                  <a:lnTo>
                    <a:pt x="160163" y="1617"/>
                  </a:lnTo>
                  <a:lnTo>
                    <a:pt x="160330" y="1673"/>
                  </a:lnTo>
                  <a:lnTo>
                    <a:pt x="160665" y="1673"/>
                  </a:lnTo>
                  <a:lnTo>
                    <a:pt x="160832" y="1617"/>
                  </a:lnTo>
                  <a:lnTo>
                    <a:pt x="161055" y="1394"/>
                  </a:lnTo>
                  <a:lnTo>
                    <a:pt x="161222" y="1171"/>
                  </a:lnTo>
                  <a:lnTo>
                    <a:pt x="161278" y="1004"/>
                  </a:lnTo>
                  <a:lnTo>
                    <a:pt x="161334" y="837"/>
                  </a:lnTo>
                  <a:lnTo>
                    <a:pt x="161278" y="669"/>
                  </a:lnTo>
                  <a:lnTo>
                    <a:pt x="161222" y="502"/>
                  </a:lnTo>
                  <a:lnTo>
                    <a:pt x="161055" y="223"/>
                  </a:lnTo>
                  <a:lnTo>
                    <a:pt x="160832" y="56"/>
                  </a:lnTo>
                  <a:lnTo>
                    <a:pt x="160665" y="0"/>
                  </a:lnTo>
                  <a:close/>
                  <a:moveTo>
                    <a:pt x="163676" y="0"/>
                  </a:moveTo>
                  <a:lnTo>
                    <a:pt x="163509" y="56"/>
                  </a:lnTo>
                  <a:lnTo>
                    <a:pt x="163286" y="223"/>
                  </a:lnTo>
                  <a:lnTo>
                    <a:pt x="163063" y="502"/>
                  </a:lnTo>
                  <a:lnTo>
                    <a:pt x="163063" y="669"/>
                  </a:lnTo>
                  <a:lnTo>
                    <a:pt x="163007" y="837"/>
                  </a:lnTo>
                  <a:lnTo>
                    <a:pt x="163063" y="1004"/>
                  </a:lnTo>
                  <a:lnTo>
                    <a:pt x="163063" y="1171"/>
                  </a:lnTo>
                  <a:lnTo>
                    <a:pt x="163286" y="1394"/>
                  </a:lnTo>
                  <a:lnTo>
                    <a:pt x="163509" y="1617"/>
                  </a:lnTo>
                  <a:lnTo>
                    <a:pt x="163676" y="1673"/>
                  </a:lnTo>
                  <a:lnTo>
                    <a:pt x="164011" y="1673"/>
                  </a:lnTo>
                  <a:lnTo>
                    <a:pt x="164178" y="1617"/>
                  </a:lnTo>
                  <a:lnTo>
                    <a:pt x="164457" y="1394"/>
                  </a:lnTo>
                  <a:lnTo>
                    <a:pt x="164624" y="1171"/>
                  </a:lnTo>
                  <a:lnTo>
                    <a:pt x="164680" y="1004"/>
                  </a:lnTo>
                  <a:lnTo>
                    <a:pt x="164680" y="837"/>
                  </a:lnTo>
                  <a:lnTo>
                    <a:pt x="164680" y="669"/>
                  </a:lnTo>
                  <a:lnTo>
                    <a:pt x="164624" y="502"/>
                  </a:lnTo>
                  <a:lnTo>
                    <a:pt x="164457" y="223"/>
                  </a:lnTo>
                  <a:lnTo>
                    <a:pt x="164178" y="56"/>
                  </a:lnTo>
                  <a:lnTo>
                    <a:pt x="164011" y="0"/>
                  </a:lnTo>
                  <a:close/>
                  <a:moveTo>
                    <a:pt x="168751" y="0"/>
                  </a:moveTo>
                  <a:lnTo>
                    <a:pt x="168584" y="56"/>
                  </a:lnTo>
                  <a:lnTo>
                    <a:pt x="168361" y="223"/>
                  </a:lnTo>
                  <a:lnTo>
                    <a:pt x="168137" y="502"/>
                  </a:lnTo>
                  <a:lnTo>
                    <a:pt x="168137" y="669"/>
                  </a:lnTo>
                  <a:lnTo>
                    <a:pt x="168082" y="837"/>
                  </a:lnTo>
                  <a:lnTo>
                    <a:pt x="168137" y="1004"/>
                  </a:lnTo>
                  <a:lnTo>
                    <a:pt x="168137" y="1171"/>
                  </a:lnTo>
                  <a:lnTo>
                    <a:pt x="168361" y="1394"/>
                  </a:lnTo>
                  <a:lnTo>
                    <a:pt x="168584" y="1617"/>
                  </a:lnTo>
                  <a:lnTo>
                    <a:pt x="168751" y="1673"/>
                  </a:lnTo>
                  <a:lnTo>
                    <a:pt x="169085" y="1673"/>
                  </a:lnTo>
                  <a:lnTo>
                    <a:pt x="169253" y="1617"/>
                  </a:lnTo>
                  <a:lnTo>
                    <a:pt x="169532" y="1394"/>
                  </a:lnTo>
                  <a:lnTo>
                    <a:pt x="169699" y="1171"/>
                  </a:lnTo>
                  <a:lnTo>
                    <a:pt x="169755" y="1004"/>
                  </a:lnTo>
                  <a:lnTo>
                    <a:pt x="169755" y="837"/>
                  </a:lnTo>
                  <a:lnTo>
                    <a:pt x="169755" y="669"/>
                  </a:lnTo>
                  <a:lnTo>
                    <a:pt x="169699" y="502"/>
                  </a:lnTo>
                  <a:lnTo>
                    <a:pt x="169532" y="223"/>
                  </a:lnTo>
                  <a:lnTo>
                    <a:pt x="169253" y="56"/>
                  </a:lnTo>
                  <a:lnTo>
                    <a:pt x="169085" y="0"/>
                  </a:lnTo>
                  <a:close/>
                  <a:moveTo>
                    <a:pt x="172097" y="0"/>
                  </a:moveTo>
                  <a:lnTo>
                    <a:pt x="171930" y="56"/>
                  </a:lnTo>
                  <a:lnTo>
                    <a:pt x="171651" y="223"/>
                  </a:lnTo>
                  <a:lnTo>
                    <a:pt x="171483" y="502"/>
                  </a:lnTo>
                  <a:lnTo>
                    <a:pt x="171428" y="669"/>
                  </a:lnTo>
                  <a:lnTo>
                    <a:pt x="171428" y="837"/>
                  </a:lnTo>
                  <a:lnTo>
                    <a:pt x="171428" y="1004"/>
                  </a:lnTo>
                  <a:lnTo>
                    <a:pt x="171483" y="1171"/>
                  </a:lnTo>
                  <a:lnTo>
                    <a:pt x="171651" y="1394"/>
                  </a:lnTo>
                  <a:lnTo>
                    <a:pt x="171930" y="1617"/>
                  </a:lnTo>
                  <a:lnTo>
                    <a:pt x="172097" y="1673"/>
                  </a:lnTo>
                  <a:lnTo>
                    <a:pt x="172432" y="1673"/>
                  </a:lnTo>
                  <a:lnTo>
                    <a:pt x="172599" y="1617"/>
                  </a:lnTo>
                  <a:lnTo>
                    <a:pt x="172822" y="1394"/>
                  </a:lnTo>
                  <a:lnTo>
                    <a:pt x="173045" y="1171"/>
                  </a:lnTo>
                  <a:lnTo>
                    <a:pt x="173045" y="1004"/>
                  </a:lnTo>
                  <a:lnTo>
                    <a:pt x="173101" y="837"/>
                  </a:lnTo>
                  <a:lnTo>
                    <a:pt x="173045" y="669"/>
                  </a:lnTo>
                  <a:lnTo>
                    <a:pt x="173045" y="502"/>
                  </a:lnTo>
                  <a:lnTo>
                    <a:pt x="172822" y="223"/>
                  </a:lnTo>
                  <a:lnTo>
                    <a:pt x="172599" y="56"/>
                  </a:lnTo>
                  <a:lnTo>
                    <a:pt x="172432" y="0"/>
                  </a:lnTo>
                  <a:close/>
                  <a:moveTo>
                    <a:pt x="183864" y="0"/>
                  </a:moveTo>
                  <a:lnTo>
                    <a:pt x="183696" y="56"/>
                  </a:lnTo>
                  <a:lnTo>
                    <a:pt x="183418" y="223"/>
                  </a:lnTo>
                  <a:lnTo>
                    <a:pt x="183250" y="502"/>
                  </a:lnTo>
                  <a:lnTo>
                    <a:pt x="183195" y="669"/>
                  </a:lnTo>
                  <a:lnTo>
                    <a:pt x="183195" y="837"/>
                  </a:lnTo>
                  <a:lnTo>
                    <a:pt x="183195" y="1004"/>
                  </a:lnTo>
                  <a:lnTo>
                    <a:pt x="183250" y="1171"/>
                  </a:lnTo>
                  <a:lnTo>
                    <a:pt x="183418" y="1394"/>
                  </a:lnTo>
                  <a:lnTo>
                    <a:pt x="183696" y="1617"/>
                  </a:lnTo>
                  <a:lnTo>
                    <a:pt x="183864" y="1673"/>
                  </a:lnTo>
                  <a:lnTo>
                    <a:pt x="184198" y="1673"/>
                  </a:lnTo>
                  <a:lnTo>
                    <a:pt x="184310" y="1617"/>
                  </a:lnTo>
                  <a:lnTo>
                    <a:pt x="184589" y="1394"/>
                  </a:lnTo>
                  <a:lnTo>
                    <a:pt x="184756" y="1171"/>
                  </a:lnTo>
                  <a:lnTo>
                    <a:pt x="184812" y="1004"/>
                  </a:lnTo>
                  <a:lnTo>
                    <a:pt x="184812" y="837"/>
                  </a:lnTo>
                  <a:lnTo>
                    <a:pt x="184812" y="669"/>
                  </a:lnTo>
                  <a:lnTo>
                    <a:pt x="184756" y="502"/>
                  </a:lnTo>
                  <a:lnTo>
                    <a:pt x="184589" y="223"/>
                  </a:lnTo>
                  <a:lnTo>
                    <a:pt x="184310" y="56"/>
                  </a:lnTo>
                  <a:lnTo>
                    <a:pt x="184198" y="0"/>
                  </a:lnTo>
                  <a:close/>
                  <a:moveTo>
                    <a:pt x="192285" y="0"/>
                  </a:moveTo>
                  <a:lnTo>
                    <a:pt x="192117" y="56"/>
                  </a:lnTo>
                  <a:lnTo>
                    <a:pt x="191838" y="223"/>
                  </a:lnTo>
                  <a:lnTo>
                    <a:pt x="191671" y="502"/>
                  </a:lnTo>
                  <a:lnTo>
                    <a:pt x="191615" y="669"/>
                  </a:lnTo>
                  <a:lnTo>
                    <a:pt x="191615" y="837"/>
                  </a:lnTo>
                  <a:lnTo>
                    <a:pt x="191615" y="1004"/>
                  </a:lnTo>
                  <a:lnTo>
                    <a:pt x="191671" y="1171"/>
                  </a:lnTo>
                  <a:lnTo>
                    <a:pt x="191838" y="1394"/>
                  </a:lnTo>
                  <a:lnTo>
                    <a:pt x="192117" y="1617"/>
                  </a:lnTo>
                  <a:lnTo>
                    <a:pt x="192285" y="1673"/>
                  </a:lnTo>
                  <a:lnTo>
                    <a:pt x="192619" y="1673"/>
                  </a:lnTo>
                  <a:lnTo>
                    <a:pt x="192786" y="1617"/>
                  </a:lnTo>
                  <a:lnTo>
                    <a:pt x="193010" y="1394"/>
                  </a:lnTo>
                  <a:lnTo>
                    <a:pt x="193233" y="1171"/>
                  </a:lnTo>
                  <a:lnTo>
                    <a:pt x="193233" y="1004"/>
                  </a:lnTo>
                  <a:lnTo>
                    <a:pt x="193288" y="837"/>
                  </a:lnTo>
                  <a:lnTo>
                    <a:pt x="193233" y="669"/>
                  </a:lnTo>
                  <a:lnTo>
                    <a:pt x="193233" y="502"/>
                  </a:lnTo>
                  <a:lnTo>
                    <a:pt x="193010" y="223"/>
                  </a:lnTo>
                  <a:lnTo>
                    <a:pt x="192786" y="56"/>
                  </a:lnTo>
                  <a:lnTo>
                    <a:pt x="192619" y="0"/>
                  </a:lnTo>
                  <a:close/>
                  <a:moveTo>
                    <a:pt x="195575" y="0"/>
                  </a:moveTo>
                  <a:lnTo>
                    <a:pt x="195463" y="56"/>
                  </a:lnTo>
                  <a:lnTo>
                    <a:pt x="195184" y="223"/>
                  </a:lnTo>
                  <a:lnTo>
                    <a:pt x="195017" y="502"/>
                  </a:lnTo>
                  <a:lnTo>
                    <a:pt x="194961" y="669"/>
                  </a:lnTo>
                  <a:lnTo>
                    <a:pt x="194906" y="837"/>
                  </a:lnTo>
                  <a:lnTo>
                    <a:pt x="194961" y="1004"/>
                  </a:lnTo>
                  <a:lnTo>
                    <a:pt x="195017" y="1171"/>
                  </a:lnTo>
                  <a:lnTo>
                    <a:pt x="195184" y="1394"/>
                  </a:lnTo>
                  <a:lnTo>
                    <a:pt x="195463" y="1617"/>
                  </a:lnTo>
                  <a:lnTo>
                    <a:pt x="195575" y="1673"/>
                  </a:lnTo>
                  <a:lnTo>
                    <a:pt x="195909" y="1673"/>
                  </a:lnTo>
                  <a:lnTo>
                    <a:pt x="196077" y="1617"/>
                  </a:lnTo>
                  <a:lnTo>
                    <a:pt x="196356" y="1394"/>
                  </a:lnTo>
                  <a:lnTo>
                    <a:pt x="196523" y="1171"/>
                  </a:lnTo>
                  <a:lnTo>
                    <a:pt x="196579" y="1004"/>
                  </a:lnTo>
                  <a:lnTo>
                    <a:pt x="196579" y="837"/>
                  </a:lnTo>
                  <a:lnTo>
                    <a:pt x="196579" y="669"/>
                  </a:lnTo>
                  <a:lnTo>
                    <a:pt x="196523" y="502"/>
                  </a:lnTo>
                  <a:lnTo>
                    <a:pt x="196356" y="223"/>
                  </a:lnTo>
                  <a:lnTo>
                    <a:pt x="196077" y="56"/>
                  </a:lnTo>
                  <a:lnTo>
                    <a:pt x="195909" y="0"/>
                  </a:lnTo>
                  <a:close/>
                  <a:moveTo>
                    <a:pt x="200705" y="0"/>
                  </a:moveTo>
                  <a:lnTo>
                    <a:pt x="200538" y="56"/>
                  </a:lnTo>
                  <a:lnTo>
                    <a:pt x="200259" y="223"/>
                  </a:lnTo>
                  <a:lnTo>
                    <a:pt x="200092" y="502"/>
                  </a:lnTo>
                  <a:lnTo>
                    <a:pt x="200036" y="669"/>
                  </a:lnTo>
                  <a:lnTo>
                    <a:pt x="200036" y="837"/>
                  </a:lnTo>
                  <a:lnTo>
                    <a:pt x="200036" y="1004"/>
                  </a:lnTo>
                  <a:lnTo>
                    <a:pt x="200092" y="1171"/>
                  </a:lnTo>
                  <a:lnTo>
                    <a:pt x="200259" y="1394"/>
                  </a:lnTo>
                  <a:lnTo>
                    <a:pt x="200538" y="1617"/>
                  </a:lnTo>
                  <a:lnTo>
                    <a:pt x="200705" y="1673"/>
                  </a:lnTo>
                  <a:lnTo>
                    <a:pt x="201040" y="1673"/>
                  </a:lnTo>
                  <a:lnTo>
                    <a:pt x="201152" y="1617"/>
                  </a:lnTo>
                  <a:lnTo>
                    <a:pt x="201430" y="1394"/>
                  </a:lnTo>
                  <a:lnTo>
                    <a:pt x="201598" y="1171"/>
                  </a:lnTo>
                  <a:lnTo>
                    <a:pt x="201653" y="1004"/>
                  </a:lnTo>
                  <a:lnTo>
                    <a:pt x="201653" y="837"/>
                  </a:lnTo>
                  <a:lnTo>
                    <a:pt x="201653" y="669"/>
                  </a:lnTo>
                  <a:lnTo>
                    <a:pt x="201598" y="502"/>
                  </a:lnTo>
                  <a:lnTo>
                    <a:pt x="201430" y="223"/>
                  </a:lnTo>
                  <a:lnTo>
                    <a:pt x="201152" y="56"/>
                  </a:lnTo>
                  <a:lnTo>
                    <a:pt x="201040" y="0"/>
                  </a:lnTo>
                  <a:close/>
                  <a:moveTo>
                    <a:pt x="205780" y="0"/>
                  </a:moveTo>
                  <a:lnTo>
                    <a:pt x="205613" y="56"/>
                  </a:lnTo>
                  <a:lnTo>
                    <a:pt x="205334" y="223"/>
                  </a:lnTo>
                  <a:lnTo>
                    <a:pt x="205167" y="502"/>
                  </a:lnTo>
                  <a:lnTo>
                    <a:pt x="205111" y="669"/>
                  </a:lnTo>
                  <a:lnTo>
                    <a:pt x="205111" y="837"/>
                  </a:lnTo>
                  <a:lnTo>
                    <a:pt x="205111" y="1004"/>
                  </a:lnTo>
                  <a:lnTo>
                    <a:pt x="205167" y="1171"/>
                  </a:lnTo>
                  <a:lnTo>
                    <a:pt x="205334" y="1394"/>
                  </a:lnTo>
                  <a:lnTo>
                    <a:pt x="205613" y="1617"/>
                  </a:lnTo>
                  <a:lnTo>
                    <a:pt x="205780" y="1673"/>
                  </a:lnTo>
                  <a:lnTo>
                    <a:pt x="206115" y="1673"/>
                  </a:lnTo>
                  <a:lnTo>
                    <a:pt x="206226" y="1617"/>
                  </a:lnTo>
                  <a:lnTo>
                    <a:pt x="206505" y="1394"/>
                  </a:lnTo>
                  <a:lnTo>
                    <a:pt x="206672" y="1171"/>
                  </a:lnTo>
                  <a:lnTo>
                    <a:pt x="206728" y="1004"/>
                  </a:lnTo>
                  <a:lnTo>
                    <a:pt x="206784" y="837"/>
                  </a:lnTo>
                  <a:lnTo>
                    <a:pt x="206728" y="669"/>
                  </a:lnTo>
                  <a:lnTo>
                    <a:pt x="206672" y="502"/>
                  </a:lnTo>
                  <a:lnTo>
                    <a:pt x="206505" y="223"/>
                  </a:lnTo>
                  <a:lnTo>
                    <a:pt x="206226" y="56"/>
                  </a:lnTo>
                  <a:lnTo>
                    <a:pt x="206115" y="0"/>
                  </a:lnTo>
                  <a:close/>
                  <a:moveTo>
                    <a:pt x="215818" y="0"/>
                  </a:moveTo>
                  <a:lnTo>
                    <a:pt x="215651" y="56"/>
                  </a:lnTo>
                  <a:lnTo>
                    <a:pt x="215372" y="223"/>
                  </a:lnTo>
                  <a:lnTo>
                    <a:pt x="215205" y="502"/>
                  </a:lnTo>
                  <a:lnTo>
                    <a:pt x="215149" y="669"/>
                  </a:lnTo>
                  <a:lnTo>
                    <a:pt x="215149" y="837"/>
                  </a:lnTo>
                  <a:lnTo>
                    <a:pt x="215149" y="1004"/>
                  </a:lnTo>
                  <a:lnTo>
                    <a:pt x="215205" y="1171"/>
                  </a:lnTo>
                  <a:lnTo>
                    <a:pt x="215372" y="1394"/>
                  </a:lnTo>
                  <a:lnTo>
                    <a:pt x="215651" y="1617"/>
                  </a:lnTo>
                  <a:lnTo>
                    <a:pt x="215818" y="1673"/>
                  </a:lnTo>
                  <a:lnTo>
                    <a:pt x="216153" y="1673"/>
                  </a:lnTo>
                  <a:lnTo>
                    <a:pt x="216264" y="1617"/>
                  </a:lnTo>
                  <a:lnTo>
                    <a:pt x="216543" y="1394"/>
                  </a:lnTo>
                  <a:lnTo>
                    <a:pt x="216710" y="1171"/>
                  </a:lnTo>
                  <a:lnTo>
                    <a:pt x="216766" y="1004"/>
                  </a:lnTo>
                  <a:lnTo>
                    <a:pt x="216822" y="837"/>
                  </a:lnTo>
                  <a:lnTo>
                    <a:pt x="216766" y="669"/>
                  </a:lnTo>
                  <a:lnTo>
                    <a:pt x="216710" y="502"/>
                  </a:lnTo>
                  <a:lnTo>
                    <a:pt x="216543" y="223"/>
                  </a:lnTo>
                  <a:lnTo>
                    <a:pt x="216264" y="56"/>
                  </a:lnTo>
                  <a:lnTo>
                    <a:pt x="216153" y="0"/>
                  </a:lnTo>
                  <a:close/>
                  <a:moveTo>
                    <a:pt x="224239" y="0"/>
                  </a:moveTo>
                  <a:lnTo>
                    <a:pt x="224072" y="56"/>
                  </a:lnTo>
                  <a:lnTo>
                    <a:pt x="223849" y="223"/>
                  </a:lnTo>
                  <a:lnTo>
                    <a:pt x="223626" y="502"/>
                  </a:lnTo>
                  <a:lnTo>
                    <a:pt x="223570" y="669"/>
                  </a:lnTo>
                  <a:lnTo>
                    <a:pt x="223570" y="837"/>
                  </a:lnTo>
                  <a:lnTo>
                    <a:pt x="223570" y="1004"/>
                  </a:lnTo>
                  <a:lnTo>
                    <a:pt x="223626" y="1171"/>
                  </a:lnTo>
                  <a:lnTo>
                    <a:pt x="223849" y="1394"/>
                  </a:lnTo>
                  <a:lnTo>
                    <a:pt x="224072" y="1617"/>
                  </a:lnTo>
                  <a:lnTo>
                    <a:pt x="224239" y="1673"/>
                  </a:lnTo>
                  <a:lnTo>
                    <a:pt x="224574" y="1673"/>
                  </a:lnTo>
                  <a:lnTo>
                    <a:pt x="224741" y="1617"/>
                  </a:lnTo>
                  <a:lnTo>
                    <a:pt x="225020" y="1394"/>
                  </a:lnTo>
                  <a:lnTo>
                    <a:pt x="225187" y="1171"/>
                  </a:lnTo>
                  <a:lnTo>
                    <a:pt x="225243" y="1004"/>
                  </a:lnTo>
                  <a:lnTo>
                    <a:pt x="225243" y="837"/>
                  </a:lnTo>
                  <a:lnTo>
                    <a:pt x="225243" y="669"/>
                  </a:lnTo>
                  <a:lnTo>
                    <a:pt x="225187" y="502"/>
                  </a:lnTo>
                  <a:lnTo>
                    <a:pt x="225020" y="223"/>
                  </a:lnTo>
                  <a:lnTo>
                    <a:pt x="224741" y="56"/>
                  </a:lnTo>
                  <a:lnTo>
                    <a:pt x="224574" y="0"/>
                  </a:lnTo>
                  <a:close/>
                  <a:moveTo>
                    <a:pt x="234389" y="0"/>
                  </a:moveTo>
                  <a:lnTo>
                    <a:pt x="234221" y="56"/>
                  </a:lnTo>
                  <a:lnTo>
                    <a:pt x="233998" y="223"/>
                  </a:lnTo>
                  <a:lnTo>
                    <a:pt x="233831" y="502"/>
                  </a:lnTo>
                  <a:lnTo>
                    <a:pt x="233775" y="669"/>
                  </a:lnTo>
                  <a:lnTo>
                    <a:pt x="233719" y="837"/>
                  </a:lnTo>
                  <a:lnTo>
                    <a:pt x="233775" y="1004"/>
                  </a:lnTo>
                  <a:lnTo>
                    <a:pt x="233831" y="1171"/>
                  </a:lnTo>
                  <a:lnTo>
                    <a:pt x="233998" y="1394"/>
                  </a:lnTo>
                  <a:lnTo>
                    <a:pt x="234221" y="1617"/>
                  </a:lnTo>
                  <a:lnTo>
                    <a:pt x="234389" y="1673"/>
                  </a:lnTo>
                  <a:lnTo>
                    <a:pt x="234723" y="1673"/>
                  </a:lnTo>
                  <a:lnTo>
                    <a:pt x="234891" y="1617"/>
                  </a:lnTo>
                  <a:lnTo>
                    <a:pt x="235169" y="1394"/>
                  </a:lnTo>
                  <a:lnTo>
                    <a:pt x="235337" y="1171"/>
                  </a:lnTo>
                  <a:lnTo>
                    <a:pt x="235392" y="1004"/>
                  </a:lnTo>
                  <a:lnTo>
                    <a:pt x="235392" y="837"/>
                  </a:lnTo>
                  <a:lnTo>
                    <a:pt x="235392" y="669"/>
                  </a:lnTo>
                  <a:lnTo>
                    <a:pt x="235337" y="502"/>
                  </a:lnTo>
                  <a:lnTo>
                    <a:pt x="235169" y="223"/>
                  </a:lnTo>
                  <a:lnTo>
                    <a:pt x="234891" y="56"/>
                  </a:lnTo>
                  <a:lnTo>
                    <a:pt x="234723" y="0"/>
                  </a:lnTo>
                  <a:close/>
                  <a:moveTo>
                    <a:pt x="242698" y="0"/>
                  </a:moveTo>
                  <a:lnTo>
                    <a:pt x="242531" y="56"/>
                  </a:lnTo>
                  <a:lnTo>
                    <a:pt x="242252" y="223"/>
                  </a:lnTo>
                  <a:lnTo>
                    <a:pt x="242084" y="502"/>
                  </a:lnTo>
                  <a:lnTo>
                    <a:pt x="242029" y="669"/>
                  </a:lnTo>
                  <a:lnTo>
                    <a:pt x="242029" y="837"/>
                  </a:lnTo>
                  <a:lnTo>
                    <a:pt x="242029" y="1004"/>
                  </a:lnTo>
                  <a:lnTo>
                    <a:pt x="242084" y="1171"/>
                  </a:lnTo>
                  <a:lnTo>
                    <a:pt x="242252" y="1394"/>
                  </a:lnTo>
                  <a:lnTo>
                    <a:pt x="242531" y="1617"/>
                  </a:lnTo>
                  <a:lnTo>
                    <a:pt x="242698" y="1673"/>
                  </a:lnTo>
                  <a:lnTo>
                    <a:pt x="243033" y="1673"/>
                  </a:lnTo>
                  <a:lnTo>
                    <a:pt x="243144" y="1617"/>
                  </a:lnTo>
                  <a:lnTo>
                    <a:pt x="243423" y="1394"/>
                  </a:lnTo>
                  <a:lnTo>
                    <a:pt x="243590" y="1171"/>
                  </a:lnTo>
                  <a:lnTo>
                    <a:pt x="243646" y="1004"/>
                  </a:lnTo>
                  <a:lnTo>
                    <a:pt x="243646" y="837"/>
                  </a:lnTo>
                  <a:lnTo>
                    <a:pt x="243646" y="669"/>
                  </a:lnTo>
                  <a:lnTo>
                    <a:pt x="243590" y="502"/>
                  </a:lnTo>
                  <a:lnTo>
                    <a:pt x="243423" y="223"/>
                  </a:lnTo>
                  <a:lnTo>
                    <a:pt x="243144" y="56"/>
                  </a:lnTo>
                  <a:lnTo>
                    <a:pt x="243033" y="0"/>
                  </a:lnTo>
                  <a:close/>
                  <a:moveTo>
                    <a:pt x="252792" y="0"/>
                  </a:moveTo>
                  <a:lnTo>
                    <a:pt x="252624" y="56"/>
                  </a:lnTo>
                  <a:lnTo>
                    <a:pt x="252346" y="223"/>
                  </a:lnTo>
                  <a:lnTo>
                    <a:pt x="252178" y="502"/>
                  </a:lnTo>
                  <a:lnTo>
                    <a:pt x="252123" y="669"/>
                  </a:lnTo>
                  <a:lnTo>
                    <a:pt x="252123" y="837"/>
                  </a:lnTo>
                  <a:lnTo>
                    <a:pt x="252123" y="1004"/>
                  </a:lnTo>
                  <a:lnTo>
                    <a:pt x="252178" y="1171"/>
                  </a:lnTo>
                  <a:lnTo>
                    <a:pt x="252346" y="1394"/>
                  </a:lnTo>
                  <a:lnTo>
                    <a:pt x="252624" y="1617"/>
                  </a:lnTo>
                  <a:lnTo>
                    <a:pt x="252792" y="1673"/>
                  </a:lnTo>
                  <a:lnTo>
                    <a:pt x="253126" y="1673"/>
                  </a:lnTo>
                  <a:lnTo>
                    <a:pt x="253238" y="1617"/>
                  </a:lnTo>
                  <a:lnTo>
                    <a:pt x="253517" y="1394"/>
                  </a:lnTo>
                  <a:lnTo>
                    <a:pt x="253684" y="1171"/>
                  </a:lnTo>
                  <a:lnTo>
                    <a:pt x="253740" y="1004"/>
                  </a:lnTo>
                  <a:lnTo>
                    <a:pt x="253740" y="837"/>
                  </a:lnTo>
                  <a:lnTo>
                    <a:pt x="253740" y="669"/>
                  </a:lnTo>
                  <a:lnTo>
                    <a:pt x="253684" y="502"/>
                  </a:lnTo>
                  <a:lnTo>
                    <a:pt x="253517" y="223"/>
                  </a:lnTo>
                  <a:lnTo>
                    <a:pt x="253238" y="56"/>
                  </a:lnTo>
                  <a:lnTo>
                    <a:pt x="253126" y="0"/>
                  </a:lnTo>
                  <a:close/>
                  <a:moveTo>
                    <a:pt x="256138" y="0"/>
                  </a:moveTo>
                  <a:lnTo>
                    <a:pt x="255970" y="56"/>
                  </a:lnTo>
                  <a:lnTo>
                    <a:pt x="255692" y="223"/>
                  </a:lnTo>
                  <a:lnTo>
                    <a:pt x="255524" y="502"/>
                  </a:lnTo>
                  <a:lnTo>
                    <a:pt x="255469" y="669"/>
                  </a:lnTo>
                  <a:lnTo>
                    <a:pt x="255469" y="837"/>
                  </a:lnTo>
                  <a:lnTo>
                    <a:pt x="255469" y="1004"/>
                  </a:lnTo>
                  <a:lnTo>
                    <a:pt x="255524" y="1171"/>
                  </a:lnTo>
                  <a:lnTo>
                    <a:pt x="255692" y="1394"/>
                  </a:lnTo>
                  <a:lnTo>
                    <a:pt x="255970" y="1617"/>
                  </a:lnTo>
                  <a:lnTo>
                    <a:pt x="256138" y="1673"/>
                  </a:lnTo>
                  <a:lnTo>
                    <a:pt x="256472" y="1673"/>
                  </a:lnTo>
                  <a:lnTo>
                    <a:pt x="256640" y="1617"/>
                  </a:lnTo>
                  <a:lnTo>
                    <a:pt x="256863" y="1394"/>
                  </a:lnTo>
                  <a:lnTo>
                    <a:pt x="257086" y="1171"/>
                  </a:lnTo>
                  <a:lnTo>
                    <a:pt x="257142" y="1004"/>
                  </a:lnTo>
                  <a:lnTo>
                    <a:pt x="257142" y="837"/>
                  </a:lnTo>
                  <a:lnTo>
                    <a:pt x="257142" y="669"/>
                  </a:lnTo>
                  <a:lnTo>
                    <a:pt x="257086" y="502"/>
                  </a:lnTo>
                  <a:lnTo>
                    <a:pt x="256863" y="223"/>
                  </a:lnTo>
                  <a:lnTo>
                    <a:pt x="256640" y="56"/>
                  </a:lnTo>
                  <a:lnTo>
                    <a:pt x="256472" y="0"/>
                  </a:lnTo>
                  <a:close/>
                  <a:moveTo>
                    <a:pt x="259484" y="0"/>
                  </a:moveTo>
                  <a:lnTo>
                    <a:pt x="259372" y="56"/>
                  </a:lnTo>
                  <a:lnTo>
                    <a:pt x="259093" y="223"/>
                  </a:lnTo>
                  <a:lnTo>
                    <a:pt x="258926" y="502"/>
                  </a:lnTo>
                  <a:lnTo>
                    <a:pt x="258870" y="669"/>
                  </a:lnTo>
                  <a:lnTo>
                    <a:pt x="258815" y="837"/>
                  </a:lnTo>
                  <a:lnTo>
                    <a:pt x="258870" y="1004"/>
                  </a:lnTo>
                  <a:lnTo>
                    <a:pt x="258926" y="1171"/>
                  </a:lnTo>
                  <a:lnTo>
                    <a:pt x="259093" y="1394"/>
                  </a:lnTo>
                  <a:lnTo>
                    <a:pt x="259372" y="1617"/>
                  </a:lnTo>
                  <a:lnTo>
                    <a:pt x="259484" y="1673"/>
                  </a:lnTo>
                  <a:lnTo>
                    <a:pt x="259818" y="1673"/>
                  </a:lnTo>
                  <a:lnTo>
                    <a:pt x="259986" y="1617"/>
                  </a:lnTo>
                  <a:lnTo>
                    <a:pt x="260265" y="1394"/>
                  </a:lnTo>
                  <a:lnTo>
                    <a:pt x="260432" y="1171"/>
                  </a:lnTo>
                  <a:lnTo>
                    <a:pt x="260488" y="1004"/>
                  </a:lnTo>
                  <a:lnTo>
                    <a:pt x="260488" y="837"/>
                  </a:lnTo>
                  <a:lnTo>
                    <a:pt x="260488" y="669"/>
                  </a:lnTo>
                  <a:lnTo>
                    <a:pt x="260432" y="502"/>
                  </a:lnTo>
                  <a:lnTo>
                    <a:pt x="260265" y="223"/>
                  </a:lnTo>
                  <a:lnTo>
                    <a:pt x="259986" y="56"/>
                  </a:lnTo>
                  <a:lnTo>
                    <a:pt x="259818" y="0"/>
                  </a:lnTo>
                  <a:close/>
                  <a:moveTo>
                    <a:pt x="264559" y="0"/>
                  </a:moveTo>
                  <a:lnTo>
                    <a:pt x="264447" y="56"/>
                  </a:lnTo>
                  <a:lnTo>
                    <a:pt x="264168" y="223"/>
                  </a:lnTo>
                  <a:lnTo>
                    <a:pt x="264001" y="502"/>
                  </a:lnTo>
                  <a:lnTo>
                    <a:pt x="263945" y="669"/>
                  </a:lnTo>
                  <a:lnTo>
                    <a:pt x="263889" y="837"/>
                  </a:lnTo>
                  <a:lnTo>
                    <a:pt x="263945" y="1004"/>
                  </a:lnTo>
                  <a:lnTo>
                    <a:pt x="264001" y="1171"/>
                  </a:lnTo>
                  <a:lnTo>
                    <a:pt x="264168" y="1394"/>
                  </a:lnTo>
                  <a:lnTo>
                    <a:pt x="264447" y="1617"/>
                  </a:lnTo>
                  <a:lnTo>
                    <a:pt x="264559" y="1673"/>
                  </a:lnTo>
                  <a:lnTo>
                    <a:pt x="264893" y="1673"/>
                  </a:lnTo>
                  <a:lnTo>
                    <a:pt x="265060" y="1617"/>
                  </a:lnTo>
                  <a:lnTo>
                    <a:pt x="265339" y="1394"/>
                  </a:lnTo>
                  <a:lnTo>
                    <a:pt x="265507" y="1171"/>
                  </a:lnTo>
                  <a:lnTo>
                    <a:pt x="265562" y="1004"/>
                  </a:lnTo>
                  <a:lnTo>
                    <a:pt x="265562" y="837"/>
                  </a:lnTo>
                  <a:lnTo>
                    <a:pt x="265562" y="669"/>
                  </a:lnTo>
                  <a:lnTo>
                    <a:pt x="265507" y="502"/>
                  </a:lnTo>
                  <a:lnTo>
                    <a:pt x="265339" y="223"/>
                  </a:lnTo>
                  <a:lnTo>
                    <a:pt x="265060" y="56"/>
                  </a:lnTo>
                  <a:lnTo>
                    <a:pt x="264893" y="0"/>
                  </a:lnTo>
                  <a:close/>
                  <a:moveTo>
                    <a:pt x="267905" y="0"/>
                  </a:moveTo>
                  <a:lnTo>
                    <a:pt x="267737" y="56"/>
                  </a:lnTo>
                  <a:lnTo>
                    <a:pt x="267514" y="223"/>
                  </a:lnTo>
                  <a:lnTo>
                    <a:pt x="267291" y="502"/>
                  </a:lnTo>
                  <a:lnTo>
                    <a:pt x="267291" y="669"/>
                  </a:lnTo>
                  <a:lnTo>
                    <a:pt x="267235" y="837"/>
                  </a:lnTo>
                  <a:lnTo>
                    <a:pt x="267291" y="1004"/>
                  </a:lnTo>
                  <a:lnTo>
                    <a:pt x="267291" y="1171"/>
                  </a:lnTo>
                  <a:lnTo>
                    <a:pt x="267514" y="1394"/>
                  </a:lnTo>
                  <a:lnTo>
                    <a:pt x="267737" y="1617"/>
                  </a:lnTo>
                  <a:lnTo>
                    <a:pt x="267905" y="1673"/>
                  </a:lnTo>
                  <a:lnTo>
                    <a:pt x="268239" y="1673"/>
                  </a:lnTo>
                  <a:lnTo>
                    <a:pt x="268406" y="1617"/>
                  </a:lnTo>
                  <a:lnTo>
                    <a:pt x="268685" y="1394"/>
                  </a:lnTo>
                  <a:lnTo>
                    <a:pt x="268853" y="1171"/>
                  </a:lnTo>
                  <a:lnTo>
                    <a:pt x="268908" y="1004"/>
                  </a:lnTo>
                  <a:lnTo>
                    <a:pt x="268908" y="837"/>
                  </a:lnTo>
                  <a:lnTo>
                    <a:pt x="268908" y="669"/>
                  </a:lnTo>
                  <a:lnTo>
                    <a:pt x="268853" y="502"/>
                  </a:lnTo>
                  <a:lnTo>
                    <a:pt x="268685" y="223"/>
                  </a:lnTo>
                  <a:lnTo>
                    <a:pt x="268406" y="56"/>
                  </a:lnTo>
                  <a:lnTo>
                    <a:pt x="268239" y="0"/>
                  </a:lnTo>
                  <a:close/>
                  <a:moveTo>
                    <a:pt x="279671" y="0"/>
                  </a:moveTo>
                  <a:lnTo>
                    <a:pt x="279504" y="56"/>
                  </a:lnTo>
                  <a:lnTo>
                    <a:pt x="279225" y="223"/>
                  </a:lnTo>
                  <a:lnTo>
                    <a:pt x="279058" y="502"/>
                  </a:lnTo>
                  <a:lnTo>
                    <a:pt x="279002" y="669"/>
                  </a:lnTo>
                  <a:lnTo>
                    <a:pt x="279002" y="837"/>
                  </a:lnTo>
                  <a:lnTo>
                    <a:pt x="279002" y="1004"/>
                  </a:lnTo>
                  <a:lnTo>
                    <a:pt x="279058" y="1171"/>
                  </a:lnTo>
                  <a:lnTo>
                    <a:pt x="279225" y="1394"/>
                  </a:lnTo>
                  <a:lnTo>
                    <a:pt x="279504" y="1617"/>
                  </a:lnTo>
                  <a:lnTo>
                    <a:pt x="279671" y="1673"/>
                  </a:lnTo>
                  <a:lnTo>
                    <a:pt x="280006" y="1673"/>
                  </a:lnTo>
                  <a:lnTo>
                    <a:pt x="280173" y="1617"/>
                  </a:lnTo>
                  <a:lnTo>
                    <a:pt x="280396" y="1394"/>
                  </a:lnTo>
                  <a:lnTo>
                    <a:pt x="280564" y="1171"/>
                  </a:lnTo>
                  <a:lnTo>
                    <a:pt x="280619" y="1004"/>
                  </a:lnTo>
                  <a:lnTo>
                    <a:pt x="280675" y="837"/>
                  </a:lnTo>
                  <a:lnTo>
                    <a:pt x="280619" y="669"/>
                  </a:lnTo>
                  <a:lnTo>
                    <a:pt x="280564" y="502"/>
                  </a:lnTo>
                  <a:lnTo>
                    <a:pt x="280396" y="223"/>
                  </a:lnTo>
                  <a:lnTo>
                    <a:pt x="280173" y="56"/>
                  </a:lnTo>
                  <a:lnTo>
                    <a:pt x="280006" y="0"/>
                  </a:lnTo>
                  <a:close/>
                  <a:moveTo>
                    <a:pt x="2510" y="3346"/>
                  </a:moveTo>
                  <a:lnTo>
                    <a:pt x="2342" y="3402"/>
                  </a:lnTo>
                  <a:lnTo>
                    <a:pt x="2175" y="3458"/>
                  </a:lnTo>
                  <a:lnTo>
                    <a:pt x="1896" y="3625"/>
                  </a:lnTo>
                  <a:lnTo>
                    <a:pt x="1729" y="3848"/>
                  </a:lnTo>
                  <a:lnTo>
                    <a:pt x="1673" y="4015"/>
                  </a:lnTo>
                  <a:lnTo>
                    <a:pt x="1673" y="4183"/>
                  </a:lnTo>
                  <a:lnTo>
                    <a:pt x="1673" y="4350"/>
                  </a:lnTo>
                  <a:lnTo>
                    <a:pt x="1729" y="4517"/>
                  </a:lnTo>
                  <a:lnTo>
                    <a:pt x="1896" y="4796"/>
                  </a:lnTo>
                  <a:lnTo>
                    <a:pt x="2175" y="4963"/>
                  </a:lnTo>
                  <a:lnTo>
                    <a:pt x="2342" y="5019"/>
                  </a:lnTo>
                  <a:lnTo>
                    <a:pt x="2677" y="5019"/>
                  </a:lnTo>
                  <a:lnTo>
                    <a:pt x="2788" y="4963"/>
                  </a:lnTo>
                  <a:lnTo>
                    <a:pt x="3067" y="4796"/>
                  </a:lnTo>
                  <a:lnTo>
                    <a:pt x="3234" y="4517"/>
                  </a:lnTo>
                  <a:lnTo>
                    <a:pt x="3290" y="4350"/>
                  </a:lnTo>
                  <a:lnTo>
                    <a:pt x="3290" y="4183"/>
                  </a:lnTo>
                  <a:lnTo>
                    <a:pt x="3290" y="4015"/>
                  </a:lnTo>
                  <a:lnTo>
                    <a:pt x="3234" y="3848"/>
                  </a:lnTo>
                  <a:lnTo>
                    <a:pt x="3067" y="3625"/>
                  </a:lnTo>
                  <a:lnTo>
                    <a:pt x="2788" y="3458"/>
                  </a:lnTo>
                  <a:lnTo>
                    <a:pt x="2677" y="3402"/>
                  </a:lnTo>
                  <a:lnTo>
                    <a:pt x="2510" y="3346"/>
                  </a:lnTo>
                  <a:close/>
                  <a:moveTo>
                    <a:pt x="10930" y="3346"/>
                  </a:moveTo>
                  <a:lnTo>
                    <a:pt x="10763" y="3402"/>
                  </a:lnTo>
                  <a:lnTo>
                    <a:pt x="10596" y="3458"/>
                  </a:lnTo>
                  <a:lnTo>
                    <a:pt x="10317" y="3625"/>
                  </a:lnTo>
                  <a:lnTo>
                    <a:pt x="10150" y="3848"/>
                  </a:lnTo>
                  <a:lnTo>
                    <a:pt x="10094" y="4015"/>
                  </a:lnTo>
                  <a:lnTo>
                    <a:pt x="10094" y="4183"/>
                  </a:lnTo>
                  <a:lnTo>
                    <a:pt x="10094" y="4350"/>
                  </a:lnTo>
                  <a:lnTo>
                    <a:pt x="10150" y="4517"/>
                  </a:lnTo>
                  <a:lnTo>
                    <a:pt x="10317" y="4796"/>
                  </a:lnTo>
                  <a:lnTo>
                    <a:pt x="10596" y="4963"/>
                  </a:lnTo>
                  <a:lnTo>
                    <a:pt x="10763" y="5019"/>
                  </a:lnTo>
                  <a:lnTo>
                    <a:pt x="11098" y="5019"/>
                  </a:lnTo>
                  <a:lnTo>
                    <a:pt x="11265" y="4963"/>
                  </a:lnTo>
                  <a:lnTo>
                    <a:pt x="11488" y="4796"/>
                  </a:lnTo>
                  <a:lnTo>
                    <a:pt x="11711" y="4517"/>
                  </a:lnTo>
                  <a:lnTo>
                    <a:pt x="11711" y="4350"/>
                  </a:lnTo>
                  <a:lnTo>
                    <a:pt x="11767" y="4183"/>
                  </a:lnTo>
                  <a:lnTo>
                    <a:pt x="11711" y="4015"/>
                  </a:lnTo>
                  <a:lnTo>
                    <a:pt x="11711" y="3848"/>
                  </a:lnTo>
                  <a:lnTo>
                    <a:pt x="11488" y="3625"/>
                  </a:lnTo>
                  <a:lnTo>
                    <a:pt x="11265" y="3458"/>
                  </a:lnTo>
                  <a:lnTo>
                    <a:pt x="11098" y="3402"/>
                  </a:lnTo>
                  <a:lnTo>
                    <a:pt x="10930" y="3346"/>
                  </a:lnTo>
                  <a:close/>
                  <a:moveTo>
                    <a:pt x="15949" y="3346"/>
                  </a:moveTo>
                  <a:lnTo>
                    <a:pt x="15782" y="3402"/>
                  </a:lnTo>
                  <a:lnTo>
                    <a:pt x="15671" y="3458"/>
                  </a:lnTo>
                  <a:lnTo>
                    <a:pt x="15392" y="3625"/>
                  </a:lnTo>
                  <a:lnTo>
                    <a:pt x="15224" y="3848"/>
                  </a:lnTo>
                  <a:lnTo>
                    <a:pt x="15169" y="4015"/>
                  </a:lnTo>
                  <a:lnTo>
                    <a:pt x="15113" y="4183"/>
                  </a:lnTo>
                  <a:lnTo>
                    <a:pt x="15169" y="4350"/>
                  </a:lnTo>
                  <a:lnTo>
                    <a:pt x="15224" y="4517"/>
                  </a:lnTo>
                  <a:lnTo>
                    <a:pt x="15392" y="4796"/>
                  </a:lnTo>
                  <a:lnTo>
                    <a:pt x="15671" y="4963"/>
                  </a:lnTo>
                  <a:lnTo>
                    <a:pt x="15782" y="5019"/>
                  </a:lnTo>
                  <a:lnTo>
                    <a:pt x="16117" y="5019"/>
                  </a:lnTo>
                  <a:lnTo>
                    <a:pt x="16284" y="4963"/>
                  </a:lnTo>
                  <a:lnTo>
                    <a:pt x="16563" y="4796"/>
                  </a:lnTo>
                  <a:lnTo>
                    <a:pt x="16730" y="4517"/>
                  </a:lnTo>
                  <a:lnTo>
                    <a:pt x="16786" y="4350"/>
                  </a:lnTo>
                  <a:lnTo>
                    <a:pt x="16786" y="4183"/>
                  </a:lnTo>
                  <a:lnTo>
                    <a:pt x="16786" y="4015"/>
                  </a:lnTo>
                  <a:lnTo>
                    <a:pt x="16730" y="3848"/>
                  </a:lnTo>
                  <a:lnTo>
                    <a:pt x="16563" y="3625"/>
                  </a:lnTo>
                  <a:lnTo>
                    <a:pt x="16284" y="3458"/>
                  </a:lnTo>
                  <a:lnTo>
                    <a:pt x="16117" y="3402"/>
                  </a:lnTo>
                  <a:lnTo>
                    <a:pt x="15949" y="3346"/>
                  </a:lnTo>
                  <a:close/>
                  <a:moveTo>
                    <a:pt x="19295" y="3346"/>
                  </a:moveTo>
                  <a:lnTo>
                    <a:pt x="19128" y="3402"/>
                  </a:lnTo>
                  <a:lnTo>
                    <a:pt x="18961" y="3458"/>
                  </a:lnTo>
                  <a:lnTo>
                    <a:pt x="18682" y="3625"/>
                  </a:lnTo>
                  <a:lnTo>
                    <a:pt x="18515" y="3848"/>
                  </a:lnTo>
                  <a:lnTo>
                    <a:pt x="18459" y="4015"/>
                  </a:lnTo>
                  <a:lnTo>
                    <a:pt x="18459" y="4183"/>
                  </a:lnTo>
                  <a:lnTo>
                    <a:pt x="18459" y="4350"/>
                  </a:lnTo>
                  <a:lnTo>
                    <a:pt x="18515" y="4517"/>
                  </a:lnTo>
                  <a:lnTo>
                    <a:pt x="18682" y="4796"/>
                  </a:lnTo>
                  <a:lnTo>
                    <a:pt x="18961" y="4963"/>
                  </a:lnTo>
                  <a:lnTo>
                    <a:pt x="19128" y="5019"/>
                  </a:lnTo>
                  <a:lnTo>
                    <a:pt x="19463" y="5019"/>
                  </a:lnTo>
                  <a:lnTo>
                    <a:pt x="19630" y="4963"/>
                  </a:lnTo>
                  <a:lnTo>
                    <a:pt x="19853" y="4796"/>
                  </a:lnTo>
                  <a:lnTo>
                    <a:pt x="20076" y="4517"/>
                  </a:lnTo>
                  <a:lnTo>
                    <a:pt x="20076" y="4350"/>
                  </a:lnTo>
                  <a:lnTo>
                    <a:pt x="20132" y="4183"/>
                  </a:lnTo>
                  <a:lnTo>
                    <a:pt x="20076" y="4015"/>
                  </a:lnTo>
                  <a:lnTo>
                    <a:pt x="20076" y="3848"/>
                  </a:lnTo>
                  <a:lnTo>
                    <a:pt x="19853" y="3625"/>
                  </a:lnTo>
                  <a:lnTo>
                    <a:pt x="19630" y="3458"/>
                  </a:lnTo>
                  <a:lnTo>
                    <a:pt x="19463" y="3402"/>
                  </a:lnTo>
                  <a:lnTo>
                    <a:pt x="19295" y="3346"/>
                  </a:lnTo>
                  <a:close/>
                  <a:moveTo>
                    <a:pt x="24370" y="3346"/>
                  </a:moveTo>
                  <a:lnTo>
                    <a:pt x="24203" y="3402"/>
                  </a:lnTo>
                  <a:lnTo>
                    <a:pt x="24036" y="3458"/>
                  </a:lnTo>
                  <a:lnTo>
                    <a:pt x="23757" y="3625"/>
                  </a:lnTo>
                  <a:lnTo>
                    <a:pt x="23589" y="3848"/>
                  </a:lnTo>
                  <a:lnTo>
                    <a:pt x="23534" y="4015"/>
                  </a:lnTo>
                  <a:lnTo>
                    <a:pt x="23534" y="4183"/>
                  </a:lnTo>
                  <a:lnTo>
                    <a:pt x="23534" y="4350"/>
                  </a:lnTo>
                  <a:lnTo>
                    <a:pt x="23589" y="4517"/>
                  </a:lnTo>
                  <a:lnTo>
                    <a:pt x="23757" y="4796"/>
                  </a:lnTo>
                  <a:lnTo>
                    <a:pt x="24036" y="4963"/>
                  </a:lnTo>
                  <a:lnTo>
                    <a:pt x="24203" y="5019"/>
                  </a:lnTo>
                  <a:lnTo>
                    <a:pt x="24537" y="5019"/>
                  </a:lnTo>
                  <a:lnTo>
                    <a:pt x="24649" y="4963"/>
                  </a:lnTo>
                  <a:lnTo>
                    <a:pt x="24928" y="4796"/>
                  </a:lnTo>
                  <a:lnTo>
                    <a:pt x="25095" y="4517"/>
                  </a:lnTo>
                  <a:lnTo>
                    <a:pt x="25151" y="4350"/>
                  </a:lnTo>
                  <a:lnTo>
                    <a:pt x="25207" y="4183"/>
                  </a:lnTo>
                  <a:lnTo>
                    <a:pt x="25151" y="4015"/>
                  </a:lnTo>
                  <a:lnTo>
                    <a:pt x="25095" y="3848"/>
                  </a:lnTo>
                  <a:lnTo>
                    <a:pt x="24928" y="3625"/>
                  </a:lnTo>
                  <a:lnTo>
                    <a:pt x="24649" y="3458"/>
                  </a:lnTo>
                  <a:lnTo>
                    <a:pt x="24537" y="3402"/>
                  </a:lnTo>
                  <a:lnTo>
                    <a:pt x="24370" y="3346"/>
                  </a:lnTo>
                  <a:close/>
                  <a:moveTo>
                    <a:pt x="27660" y="3346"/>
                  </a:moveTo>
                  <a:lnTo>
                    <a:pt x="27493" y="3402"/>
                  </a:lnTo>
                  <a:lnTo>
                    <a:pt x="27326" y="3458"/>
                  </a:lnTo>
                  <a:lnTo>
                    <a:pt x="27103" y="3625"/>
                  </a:lnTo>
                  <a:lnTo>
                    <a:pt x="26880" y="3848"/>
                  </a:lnTo>
                  <a:lnTo>
                    <a:pt x="26880" y="4015"/>
                  </a:lnTo>
                  <a:lnTo>
                    <a:pt x="26824" y="4183"/>
                  </a:lnTo>
                  <a:lnTo>
                    <a:pt x="26880" y="4350"/>
                  </a:lnTo>
                  <a:lnTo>
                    <a:pt x="26880" y="4517"/>
                  </a:lnTo>
                  <a:lnTo>
                    <a:pt x="27103" y="4796"/>
                  </a:lnTo>
                  <a:lnTo>
                    <a:pt x="27326" y="4963"/>
                  </a:lnTo>
                  <a:lnTo>
                    <a:pt x="27493" y="5019"/>
                  </a:lnTo>
                  <a:lnTo>
                    <a:pt x="27828" y="5019"/>
                  </a:lnTo>
                  <a:lnTo>
                    <a:pt x="27995" y="4963"/>
                  </a:lnTo>
                  <a:lnTo>
                    <a:pt x="28274" y="4796"/>
                  </a:lnTo>
                  <a:lnTo>
                    <a:pt x="28441" y="4517"/>
                  </a:lnTo>
                  <a:lnTo>
                    <a:pt x="28497" y="4350"/>
                  </a:lnTo>
                  <a:lnTo>
                    <a:pt x="28497" y="4183"/>
                  </a:lnTo>
                  <a:lnTo>
                    <a:pt x="28497" y="4015"/>
                  </a:lnTo>
                  <a:lnTo>
                    <a:pt x="28441" y="3848"/>
                  </a:lnTo>
                  <a:lnTo>
                    <a:pt x="28274" y="3625"/>
                  </a:lnTo>
                  <a:lnTo>
                    <a:pt x="27995" y="3458"/>
                  </a:lnTo>
                  <a:lnTo>
                    <a:pt x="27828" y="3402"/>
                  </a:lnTo>
                  <a:lnTo>
                    <a:pt x="27660" y="3346"/>
                  </a:lnTo>
                  <a:close/>
                  <a:moveTo>
                    <a:pt x="31118" y="3346"/>
                  </a:moveTo>
                  <a:lnTo>
                    <a:pt x="30951" y="3402"/>
                  </a:lnTo>
                  <a:lnTo>
                    <a:pt x="30783" y="3458"/>
                  </a:lnTo>
                  <a:lnTo>
                    <a:pt x="30505" y="3625"/>
                  </a:lnTo>
                  <a:lnTo>
                    <a:pt x="30337" y="3848"/>
                  </a:lnTo>
                  <a:lnTo>
                    <a:pt x="30281" y="4015"/>
                  </a:lnTo>
                  <a:lnTo>
                    <a:pt x="30281" y="4183"/>
                  </a:lnTo>
                  <a:lnTo>
                    <a:pt x="30281" y="4350"/>
                  </a:lnTo>
                  <a:lnTo>
                    <a:pt x="30337" y="4517"/>
                  </a:lnTo>
                  <a:lnTo>
                    <a:pt x="30505" y="4796"/>
                  </a:lnTo>
                  <a:lnTo>
                    <a:pt x="30783" y="4963"/>
                  </a:lnTo>
                  <a:lnTo>
                    <a:pt x="30951" y="5019"/>
                  </a:lnTo>
                  <a:lnTo>
                    <a:pt x="31285" y="5019"/>
                  </a:lnTo>
                  <a:lnTo>
                    <a:pt x="31397" y="4963"/>
                  </a:lnTo>
                  <a:lnTo>
                    <a:pt x="31676" y="4796"/>
                  </a:lnTo>
                  <a:lnTo>
                    <a:pt x="31843" y="4517"/>
                  </a:lnTo>
                  <a:lnTo>
                    <a:pt x="31899" y="4350"/>
                  </a:lnTo>
                  <a:lnTo>
                    <a:pt x="31899" y="4183"/>
                  </a:lnTo>
                  <a:lnTo>
                    <a:pt x="31899" y="4015"/>
                  </a:lnTo>
                  <a:lnTo>
                    <a:pt x="31843" y="3848"/>
                  </a:lnTo>
                  <a:lnTo>
                    <a:pt x="31676" y="3625"/>
                  </a:lnTo>
                  <a:lnTo>
                    <a:pt x="31397" y="3458"/>
                  </a:lnTo>
                  <a:lnTo>
                    <a:pt x="31285" y="3402"/>
                  </a:lnTo>
                  <a:lnTo>
                    <a:pt x="31118" y="3346"/>
                  </a:lnTo>
                  <a:close/>
                  <a:moveTo>
                    <a:pt x="41156" y="3346"/>
                  </a:moveTo>
                  <a:lnTo>
                    <a:pt x="40989" y="3402"/>
                  </a:lnTo>
                  <a:lnTo>
                    <a:pt x="40821" y="3458"/>
                  </a:lnTo>
                  <a:lnTo>
                    <a:pt x="40543" y="3625"/>
                  </a:lnTo>
                  <a:lnTo>
                    <a:pt x="40375" y="3848"/>
                  </a:lnTo>
                  <a:lnTo>
                    <a:pt x="40320" y="4015"/>
                  </a:lnTo>
                  <a:lnTo>
                    <a:pt x="40320" y="4183"/>
                  </a:lnTo>
                  <a:lnTo>
                    <a:pt x="40320" y="4350"/>
                  </a:lnTo>
                  <a:lnTo>
                    <a:pt x="40375" y="4517"/>
                  </a:lnTo>
                  <a:lnTo>
                    <a:pt x="40543" y="4796"/>
                  </a:lnTo>
                  <a:lnTo>
                    <a:pt x="40821" y="4963"/>
                  </a:lnTo>
                  <a:lnTo>
                    <a:pt x="40989" y="5019"/>
                  </a:lnTo>
                  <a:lnTo>
                    <a:pt x="41323" y="5019"/>
                  </a:lnTo>
                  <a:lnTo>
                    <a:pt x="41435" y="4963"/>
                  </a:lnTo>
                  <a:lnTo>
                    <a:pt x="41714" y="4796"/>
                  </a:lnTo>
                  <a:lnTo>
                    <a:pt x="41881" y="4517"/>
                  </a:lnTo>
                  <a:lnTo>
                    <a:pt x="41937" y="4350"/>
                  </a:lnTo>
                  <a:lnTo>
                    <a:pt x="41937" y="4183"/>
                  </a:lnTo>
                  <a:lnTo>
                    <a:pt x="41937" y="4015"/>
                  </a:lnTo>
                  <a:lnTo>
                    <a:pt x="41881" y="3848"/>
                  </a:lnTo>
                  <a:lnTo>
                    <a:pt x="41714" y="3625"/>
                  </a:lnTo>
                  <a:lnTo>
                    <a:pt x="41435" y="3458"/>
                  </a:lnTo>
                  <a:lnTo>
                    <a:pt x="41323" y="3402"/>
                  </a:lnTo>
                  <a:lnTo>
                    <a:pt x="41156" y="3346"/>
                  </a:lnTo>
                  <a:close/>
                  <a:moveTo>
                    <a:pt x="83037" y="3402"/>
                  </a:moveTo>
                  <a:lnTo>
                    <a:pt x="82870" y="3458"/>
                  </a:lnTo>
                  <a:lnTo>
                    <a:pt x="82591" y="3625"/>
                  </a:lnTo>
                  <a:lnTo>
                    <a:pt x="82424" y="3904"/>
                  </a:lnTo>
                  <a:lnTo>
                    <a:pt x="82368" y="4015"/>
                  </a:lnTo>
                  <a:lnTo>
                    <a:pt x="82368" y="4183"/>
                  </a:lnTo>
                  <a:lnTo>
                    <a:pt x="82368" y="4350"/>
                  </a:lnTo>
                  <a:lnTo>
                    <a:pt x="82424" y="4517"/>
                  </a:lnTo>
                  <a:lnTo>
                    <a:pt x="82591" y="4796"/>
                  </a:lnTo>
                  <a:lnTo>
                    <a:pt x="82870" y="4963"/>
                  </a:lnTo>
                  <a:lnTo>
                    <a:pt x="83037" y="5019"/>
                  </a:lnTo>
                  <a:lnTo>
                    <a:pt x="83372" y="5019"/>
                  </a:lnTo>
                  <a:lnTo>
                    <a:pt x="83539" y="4963"/>
                  </a:lnTo>
                  <a:lnTo>
                    <a:pt x="83762" y="4796"/>
                  </a:lnTo>
                  <a:lnTo>
                    <a:pt x="83985" y="4517"/>
                  </a:lnTo>
                  <a:lnTo>
                    <a:pt x="83985" y="4350"/>
                  </a:lnTo>
                  <a:lnTo>
                    <a:pt x="84041" y="4183"/>
                  </a:lnTo>
                  <a:lnTo>
                    <a:pt x="83985" y="4015"/>
                  </a:lnTo>
                  <a:lnTo>
                    <a:pt x="83985" y="3904"/>
                  </a:lnTo>
                  <a:lnTo>
                    <a:pt x="83762" y="3625"/>
                  </a:lnTo>
                  <a:lnTo>
                    <a:pt x="83539" y="3458"/>
                  </a:lnTo>
                  <a:lnTo>
                    <a:pt x="83372" y="3402"/>
                  </a:lnTo>
                  <a:close/>
                  <a:moveTo>
                    <a:pt x="86383" y="3402"/>
                  </a:moveTo>
                  <a:lnTo>
                    <a:pt x="86216" y="3458"/>
                  </a:lnTo>
                  <a:lnTo>
                    <a:pt x="85993" y="3625"/>
                  </a:lnTo>
                  <a:lnTo>
                    <a:pt x="85825" y="3904"/>
                  </a:lnTo>
                  <a:lnTo>
                    <a:pt x="85770" y="4015"/>
                  </a:lnTo>
                  <a:lnTo>
                    <a:pt x="85714" y="4183"/>
                  </a:lnTo>
                  <a:lnTo>
                    <a:pt x="85770" y="4350"/>
                  </a:lnTo>
                  <a:lnTo>
                    <a:pt x="85825" y="4517"/>
                  </a:lnTo>
                  <a:lnTo>
                    <a:pt x="85993" y="4796"/>
                  </a:lnTo>
                  <a:lnTo>
                    <a:pt x="86216" y="4963"/>
                  </a:lnTo>
                  <a:lnTo>
                    <a:pt x="86383" y="5019"/>
                  </a:lnTo>
                  <a:lnTo>
                    <a:pt x="86718" y="5019"/>
                  </a:lnTo>
                  <a:lnTo>
                    <a:pt x="86885" y="4963"/>
                  </a:lnTo>
                  <a:lnTo>
                    <a:pt x="87164" y="4796"/>
                  </a:lnTo>
                  <a:lnTo>
                    <a:pt x="87331" y="4517"/>
                  </a:lnTo>
                  <a:lnTo>
                    <a:pt x="87387" y="4350"/>
                  </a:lnTo>
                  <a:lnTo>
                    <a:pt x="87387" y="4183"/>
                  </a:lnTo>
                  <a:lnTo>
                    <a:pt x="87387" y="4015"/>
                  </a:lnTo>
                  <a:lnTo>
                    <a:pt x="87331" y="3904"/>
                  </a:lnTo>
                  <a:lnTo>
                    <a:pt x="87164" y="3625"/>
                  </a:lnTo>
                  <a:lnTo>
                    <a:pt x="86885" y="3458"/>
                  </a:lnTo>
                  <a:lnTo>
                    <a:pt x="86718" y="3402"/>
                  </a:lnTo>
                  <a:close/>
                  <a:moveTo>
                    <a:pt x="89785" y="3402"/>
                  </a:moveTo>
                  <a:lnTo>
                    <a:pt x="89618" y="3458"/>
                  </a:lnTo>
                  <a:lnTo>
                    <a:pt x="89339" y="3625"/>
                  </a:lnTo>
                  <a:lnTo>
                    <a:pt x="89171" y="3904"/>
                  </a:lnTo>
                  <a:lnTo>
                    <a:pt x="89116" y="4015"/>
                  </a:lnTo>
                  <a:lnTo>
                    <a:pt x="89116" y="4183"/>
                  </a:lnTo>
                  <a:lnTo>
                    <a:pt x="89116" y="4350"/>
                  </a:lnTo>
                  <a:lnTo>
                    <a:pt x="89171" y="4517"/>
                  </a:lnTo>
                  <a:lnTo>
                    <a:pt x="89339" y="4796"/>
                  </a:lnTo>
                  <a:lnTo>
                    <a:pt x="89618" y="4963"/>
                  </a:lnTo>
                  <a:lnTo>
                    <a:pt x="89785" y="5019"/>
                  </a:lnTo>
                  <a:lnTo>
                    <a:pt x="90119" y="5019"/>
                  </a:lnTo>
                  <a:lnTo>
                    <a:pt x="90231" y="4963"/>
                  </a:lnTo>
                  <a:lnTo>
                    <a:pt x="90510" y="4796"/>
                  </a:lnTo>
                  <a:lnTo>
                    <a:pt x="90677" y="4517"/>
                  </a:lnTo>
                  <a:lnTo>
                    <a:pt x="90733" y="4350"/>
                  </a:lnTo>
                  <a:lnTo>
                    <a:pt x="90733" y="4183"/>
                  </a:lnTo>
                  <a:lnTo>
                    <a:pt x="90733" y="4015"/>
                  </a:lnTo>
                  <a:lnTo>
                    <a:pt x="90677" y="3904"/>
                  </a:lnTo>
                  <a:lnTo>
                    <a:pt x="90510" y="3625"/>
                  </a:lnTo>
                  <a:lnTo>
                    <a:pt x="90231" y="3458"/>
                  </a:lnTo>
                  <a:lnTo>
                    <a:pt x="90119" y="3402"/>
                  </a:lnTo>
                  <a:close/>
                  <a:moveTo>
                    <a:pt x="93075" y="3402"/>
                  </a:moveTo>
                  <a:lnTo>
                    <a:pt x="92908" y="3458"/>
                  </a:lnTo>
                  <a:lnTo>
                    <a:pt x="92685" y="3625"/>
                  </a:lnTo>
                  <a:lnTo>
                    <a:pt x="92462" y="3904"/>
                  </a:lnTo>
                  <a:lnTo>
                    <a:pt x="92462" y="4015"/>
                  </a:lnTo>
                  <a:lnTo>
                    <a:pt x="92406" y="4183"/>
                  </a:lnTo>
                  <a:lnTo>
                    <a:pt x="92462" y="4350"/>
                  </a:lnTo>
                  <a:lnTo>
                    <a:pt x="92462" y="4517"/>
                  </a:lnTo>
                  <a:lnTo>
                    <a:pt x="92685" y="4796"/>
                  </a:lnTo>
                  <a:lnTo>
                    <a:pt x="92908" y="4963"/>
                  </a:lnTo>
                  <a:lnTo>
                    <a:pt x="93075" y="5019"/>
                  </a:lnTo>
                  <a:lnTo>
                    <a:pt x="93410" y="5019"/>
                  </a:lnTo>
                  <a:lnTo>
                    <a:pt x="93577" y="4963"/>
                  </a:lnTo>
                  <a:lnTo>
                    <a:pt x="93856" y="4796"/>
                  </a:lnTo>
                  <a:lnTo>
                    <a:pt x="94023" y="4517"/>
                  </a:lnTo>
                  <a:lnTo>
                    <a:pt x="94079" y="4350"/>
                  </a:lnTo>
                  <a:lnTo>
                    <a:pt x="94079" y="4183"/>
                  </a:lnTo>
                  <a:lnTo>
                    <a:pt x="94079" y="4015"/>
                  </a:lnTo>
                  <a:lnTo>
                    <a:pt x="94023" y="3904"/>
                  </a:lnTo>
                  <a:lnTo>
                    <a:pt x="93856" y="3625"/>
                  </a:lnTo>
                  <a:lnTo>
                    <a:pt x="93577" y="3458"/>
                  </a:lnTo>
                  <a:lnTo>
                    <a:pt x="93410" y="3402"/>
                  </a:lnTo>
                  <a:close/>
                  <a:moveTo>
                    <a:pt x="98317" y="3346"/>
                  </a:moveTo>
                  <a:lnTo>
                    <a:pt x="98150" y="3402"/>
                  </a:lnTo>
                  <a:lnTo>
                    <a:pt x="97983" y="3458"/>
                  </a:lnTo>
                  <a:lnTo>
                    <a:pt x="97704" y="3625"/>
                  </a:lnTo>
                  <a:lnTo>
                    <a:pt x="97536" y="3848"/>
                  </a:lnTo>
                  <a:lnTo>
                    <a:pt x="97481" y="4015"/>
                  </a:lnTo>
                  <a:lnTo>
                    <a:pt x="97481" y="4183"/>
                  </a:lnTo>
                  <a:lnTo>
                    <a:pt x="97481" y="4350"/>
                  </a:lnTo>
                  <a:lnTo>
                    <a:pt x="97536" y="4517"/>
                  </a:lnTo>
                  <a:lnTo>
                    <a:pt x="97704" y="4796"/>
                  </a:lnTo>
                  <a:lnTo>
                    <a:pt x="97983" y="4963"/>
                  </a:lnTo>
                  <a:lnTo>
                    <a:pt x="98150" y="5019"/>
                  </a:lnTo>
                  <a:lnTo>
                    <a:pt x="98484" y="5019"/>
                  </a:lnTo>
                  <a:lnTo>
                    <a:pt x="98652" y="4963"/>
                  </a:lnTo>
                  <a:lnTo>
                    <a:pt x="98875" y="4796"/>
                  </a:lnTo>
                  <a:lnTo>
                    <a:pt x="99042" y="4517"/>
                  </a:lnTo>
                  <a:lnTo>
                    <a:pt x="99098" y="4350"/>
                  </a:lnTo>
                  <a:lnTo>
                    <a:pt x="99154" y="4183"/>
                  </a:lnTo>
                  <a:lnTo>
                    <a:pt x="99098" y="4015"/>
                  </a:lnTo>
                  <a:lnTo>
                    <a:pt x="99042" y="3848"/>
                  </a:lnTo>
                  <a:lnTo>
                    <a:pt x="98875" y="3625"/>
                  </a:lnTo>
                  <a:lnTo>
                    <a:pt x="98652" y="3458"/>
                  </a:lnTo>
                  <a:lnTo>
                    <a:pt x="98484" y="3402"/>
                  </a:lnTo>
                  <a:lnTo>
                    <a:pt x="98317" y="3346"/>
                  </a:lnTo>
                  <a:close/>
                  <a:moveTo>
                    <a:pt x="106738" y="3346"/>
                  </a:moveTo>
                  <a:lnTo>
                    <a:pt x="106571" y="3402"/>
                  </a:lnTo>
                  <a:lnTo>
                    <a:pt x="106403" y="3458"/>
                  </a:lnTo>
                  <a:lnTo>
                    <a:pt x="106180" y="3625"/>
                  </a:lnTo>
                  <a:lnTo>
                    <a:pt x="105957" y="3848"/>
                  </a:lnTo>
                  <a:lnTo>
                    <a:pt x="105957" y="4015"/>
                  </a:lnTo>
                  <a:lnTo>
                    <a:pt x="105901" y="4183"/>
                  </a:lnTo>
                  <a:lnTo>
                    <a:pt x="105957" y="4350"/>
                  </a:lnTo>
                  <a:lnTo>
                    <a:pt x="105957" y="4517"/>
                  </a:lnTo>
                  <a:lnTo>
                    <a:pt x="106180" y="4796"/>
                  </a:lnTo>
                  <a:lnTo>
                    <a:pt x="106403" y="4963"/>
                  </a:lnTo>
                  <a:lnTo>
                    <a:pt x="106571" y="5019"/>
                  </a:lnTo>
                  <a:lnTo>
                    <a:pt x="106905" y="5019"/>
                  </a:lnTo>
                  <a:lnTo>
                    <a:pt x="107073" y="4963"/>
                  </a:lnTo>
                  <a:lnTo>
                    <a:pt x="107351" y="4796"/>
                  </a:lnTo>
                  <a:lnTo>
                    <a:pt x="107519" y="4517"/>
                  </a:lnTo>
                  <a:lnTo>
                    <a:pt x="107575" y="4350"/>
                  </a:lnTo>
                  <a:lnTo>
                    <a:pt x="107575" y="4183"/>
                  </a:lnTo>
                  <a:lnTo>
                    <a:pt x="107575" y="4015"/>
                  </a:lnTo>
                  <a:lnTo>
                    <a:pt x="107519" y="3848"/>
                  </a:lnTo>
                  <a:lnTo>
                    <a:pt x="107351" y="3625"/>
                  </a:lnTo>
                  <a:lnTo>
                    <a:pt x="107073" y="3458"/>
                  </a:lnTo>
                  <a:lnTo>
                    <a:pt x="106905" y="3402"/>
                  </a:lnTo>
                  <a:lnTo>
                    <a:pt x="106738" y="3346"/>
                  </a:lnTo>
                  <a:close/>
                  <a:moveTo>
                    <a:pt x="111813" y="3346"/>
                  </a:moveTo>
                  <a:lnTo>
                    <a:pt x="111645" y="3402"/>
                  </a:lnTo>
                  <a:lnTo>
                    <a:pt x="111478" y="3458"/>
                  </a:lnTo>
                  <a:lnTo>
                    <a:pt x="111199" y="3625"/>
                  </a:lnTo>
                  <a:lnTo>
                    <a:pt x="111032" y="3848"/>
                  </a:lnTo>
                  <a:lnTo>
                    <a:pt x="110976" y="4015"/>
                  </a:lnTo>
                  <a:lnTo>
                    <a:pt x="110976" y="4183"/>
                  </a:lnTo>
                  <a:lnTo>
                    <a:pt x="110976" y="4350"/>
                  </a:lnTo>
                  <a:lnTo>
                    <a:pt x="111032" y="4517"/>
                  </a:lnTo>
                  <a:lnTo>
                    <a:pt x="111199" y="4796"/>
                  </a:lnTo>
                  <a:lnTo>
                    <a:pt x="111478" y="4963"/>
                  </a:lnTo>
                  <a:lnTo>
                    <a:pt x="111645" y="5019"/>
                  </a:lnTo>
                  <a:lnTo>
                    <a:pt x="111980" y="5019"/>
                  </a:lnTo>
                  <a:lnTo>
                    <a:pt x="112092" y="4963"/>
                  </a:lnTo>
                  <a:lnTo>
                    <a:pt x="112370" y="4796"/>
                  </a:lnTo>
                  <a:lnTo>
                    <a:pt x="112538" y="4517"/>
                  </a:lnTo>
                  <a:lnTo>
                    <a:pt x="112594" y="4350"/>
                  </a:lnTo>
                  <a:lnTo>
                    <a:pt x="112594" y="4183"/>
                  </a:lnTo>
                  <a:lnTo>
                    <a:pt x="112594" y="4015"/>
                  </a:lnTo>
                  <a:lnTo>
                    <a:pt x="112538" y="3848"/>
                  </a:lnTo>
                  <a:lnTo>
                    <a:pt x="112370" y="3625"/>
                  </a:lnTo>
                  <a:lnTo>
                    <a:pt x="112092" y="3458"/>
                  </a:lnTo>
                  <a:lnTo>
                    <a:pt x="111980" y="3402"/>
                  </a:lnTo>
                  <a:lnTo>
                    <a:pt x="111813" y="3346"/>
                  </a:lnTo>
                  <a:close/>
                  <a:moveTo>
                    <a:pt x="115103" y="3346"/>
                  </a:moveTo>
                  <a:lnTo>
                    <a:pt x="114936" y="3402"/>
                  </a:lnTo>
                  <a:lnTo>
                    <a:pt x="114768" y="3458"/>
                  </a:lnTo>
                  <a:lnTo>
                    <a:pt x="114545" y="3625"/>
                  </a:lnTo>
                  <a:lnTo>
                    <a:pt x="114322" y="3848"/>
                  </a:lnTo>
                  <a:lnTo>
                    <a:pt x="114267" y="4015"/>
                  </a:lnTo>
                  <a:lnTo>
                    <a:pt x="114267" y="4183"/>
                  </a:lnTo>
                  <a:lnTo>
                    <a:pt x="114267" y="4350"/>
                  </a:lnTo>
                  <a:lnTo>
                    <a:pt x="114322" y="4517"/>
                  </a:lnTo>
                  <a:lnTo>
                    <a:pt x="114545" y="4796"/>
                  </a:lnTo>
                  <a:lnTo>
                    <a:pt x="114768" y="4963"/>
                  </a:lnTo>
                  <a:lnTo>
                    <a:pt x="114936" y="5019"/>
                  </a:lnTo>
                  <a:lnTo>
                    <a:pt x="115270" y="5019"/>
                  </a:lnTo>
                  <a:lnTo>
                    <a:pt x="115438" y="4963"/>
                  </a:lnTo>
                  <a:lnTo>
                    <a:pt x="115716" y="4796"/>
                  </a:lnTo>
                  <a:lnTo>
                    <a:pt x="115884" y="4517"/>
                  </a:lnTo>
                  <a:lnTo>
                    <a:pt x="115940" y="4350"/>
                  </a:lnTo>
                  <a:lnTo>
                    <a:pt x="115940" y="4183"/>
                  </a:lnTo>
                  <a:lnTo>
                    <a:pt x="115940" y="4015"/>
                  </a:lnTo>
                  <a:lnTo>
                    <a:pt x="115884" y="3848"/>
                  </a:lnTo>
                  <a:lnTo>
                    <a:pt x="115716" y="3625"/>
                  </a:lnTo>
                  <a:lnTo>
                    <a:pt x="115438" y="3458"/>
                  </a:lnTo>
                  <a:lnTo>
                    <a:pt x="115270" y="3402"/>
                  </a:lnTo>
                  <a:lnTo>
                    <a:pt x="115103" y="3346"/>
                  </a:lnTo>
                  <a:close/>
                  <a:moveTo>
                    <a:pt x="120178" y="3346"/>
                  </a:moveTo>
                  <a:lnTo>
                    <a:pt x="120011" y="3402"/>
                  </a:lnTo>
                  <a:lnTo>
                    <a:pt x="119843" y="3458"/>
                  </a:lnTo>
                  <a:lnTo>
                    <a:pt x="119564" y="3625"/>
                  </a:lnTo>
                  <a:lnTo>
                    <a:pt x="119397" y="3848"/>
                  </a:lnTo>
                  <a:lnTo>
                    <a:pt x="119341" y="4015"/>
                  </a:lnTo>
                  <a:lnTo>
                    <a:pt x="119341" y="4183"/>
                  </a:lnTo>
                  <a:lnTo>
                    <a:pt x="119341" y="4350"/>
                  </a:lnTo>
                  <a:lnTo>
                    <a:pt x="119397" y="4517"/>
                  </a:lnTo>
                  <a:lnTo>
                    <a:pt x="119564" y="4796"/>
                  </a:lnTo>
                  <a:lnTo>
                    <a:pt x="119843" y="4963"/>
                  </a:lnTo>
                  <a:lnTo>
                    <a:pt x="120011" y="5019"/>
                  </a:lnTo>
                  <a:lnTo>
                    <a:pt x="120345" y="5019"/>
                  </a:lnTo>
                  <a:lnTo>
                    <a:pt x="120512" y="4963"/>
                  </a:lnTo>
                  <a:lnTo>
                    <a:pt x="120736" y="4796"/>
                  </a:lnTo>
                  <a:lnTo>
                    <a:pt x="120959" y="4517"/>
                  </a:lnTo>
                  <a:lnTo>
                    <a:pt x="120959" y="4350"/>
                  </a:lnTo>
                  <a:lnTo>
                    <a:pt x="121014" y="4183"/>
                  </a:lnTo>
                  <a:lnTo>
                    <a:pt x="120959" y="4015"/>
                  </a:lnTo>
                  <a:lnTo>
                    <a:pt x="120959" y="3848"/>
                  </a:lnTo>
                  <a:lnTo>
                    <a:pt x="120736" y="3625"/>
                  </a:lnTo>
                  <a:lnTo>
                    <a:pt x="120512" y="3458"/>
                  </a:lnTo>
                  <a:lnTo>
                    <a:pt x="120345" y="3402"/>
                  </a:lnTo>
                  <a:lnTo>
                    <a:pt x="120178" y="3346"/>
                  </a:lnTo>
                  <a:close/>
                  <a:moveTo>
                    <a:pt x="123468" y="3346"/>
                  </a:moveTo>
                  <a:lnTo>
                    <a:pt x="123301" y="3402"/>
                  </a:lnTo>
                  <a:lnTo>
                    <a:pt x="123189" y="3458"/>
                  </a:lnTo>
                  <a:lnTo>
                    <a:pt x="122910" y="3625"/>
                  </a:lnTo>
                  <a:lnTo>
                    <a:pt x="122743" y="3848"/>
                  </a:lnTo>
                  <a:lnTo>
                    <a:pt x="122687" y="4015"/>
                  </a:lnTo>
                  <a:lnTo>
                    <a:pt x="122632" y="4183"/>
                  </a:lnTo>
                  <a:lnTo>
                    <a:pt x="122687" y="4350"/>
                  </a:lnTo>
                  <a:lnTo>
                    <a:pt x="122743" y="4517"/>
                  </a:lnTo>
                  <a:lnTo>
                    <a:pt x="122910" y="4796"/>
                  </a:lnTo>
                  <a:lnTo>
                    <a:pt x="123189" y="4963"/>
                  </a:lnTo>
                  <a:lnTo>
                    <a:pt x="123301" y="5019"/>
                  </a:lnTo>
                  <a:lnTo>
                    <a:pt x="123635" y="5019"/>
                  </a:lnTo>
                  <a:lnTo>
                    <a:pt x="123803" y="4963"/>
                  </a:lnTo>
                  <a:lnTo>
                    <a:pt x="124082" y="4796"/>
                  </a:lnTo>
                  <a:lnTo>
                    <a:pt x="124249" y="4517"/>
                  </a:lnTo>
                  <a:lnTo>
                    <a:pt x="124305" y="4350"/>
                  </a:lnTo>
                  <a:lnTo>
                    <a:pt x="124305" y="4183"/>
                  </a:lnTo>
                  <a:lnTo>
                    <a:pt x="124305" y="4015"/>
                  </a:lnTo>
                  <a:lnTo>
                    <a:pt x="124249" y="3848"/>
                  </a:lnTo>
                  <a:lnTo>
                    <a:pt x="124082" y="3625"/>
                  </a:lnTo>
                  <a:lnTo>
                    <a:pt x="123803" y="3458"/>
                  </a:lnTo>
                  <a:lnTo>
                    <a:pt x="123635" y="3402"/>
                  </a:lnTo>
                  <a:lnTo>
                    <a:pt x="123468" y="3346"/>
                  </a:lnTo>
                  <a:close/>
                  <a:moveTo>
                    <a:pt x="126926" y="3346"/>
                  </a:moveTo>
                  <a:lnTo>
                    <a:pt x="126758" y="3402"/>
                  </a:lnTo>
                  <a:lnTo>
                    <a:pt x="126591" y="3458"/>
                  </a:lnTo>
                  <a:lnTo>
                    <a:pt x="126312" y="3625"/>
                  </a:lnTo>
                  <a:lnTo>
                    <a:pt x="126145" y="3848"/>
                  </a:lnTo>
                  <a:lnTo>
                    <a:pt x="126089" y="4015"/>
                  </a:lnTo>
                  <a:lnTo>
                    <a:pt x="126089" y="4183"/>
                  </a:lnTo>
                  <a:lnTo>
                    <a:pt x="126089" y="4350"/>
                  </a:lnTo>
                  <a:lnTo>
                    <a:pt x="126145" y="4517"/>
                  </a:lnTo>
                  <a:lnTo>
                    <a:pt x="126312" y="4796"/>
                  </a:lnTo>
                  <a:lnTo>
                    <a:pt x="126591" y="4963"/>
                  </a:lnTo>
                  <a:lnTo>
                    <a:pt x="126758" y="5019"/>
                  </a:lnTo>
                  <a:lnTo>
                    <a:pt x="127093" y="5019"/>
                  </a:lnTo>
                  <a:lnTo>
                    <a:pt x="127260" y="4963"/>
                  </a:lnTo>
                  <a:lnTo>
                    <a:pt x="127483" y="4796"/>
                  </a:lnTo>
                  <a:lnTo>
                    <a:pt x="127651" y="4517"/>
                  </a:lnTo>
                  <a:lnTo>
                    <a:pt x="127706" y="4350"/>
                  </a:lnTo>
                  <a:lnTo>
                    <a:pt x="127762" y="4183"/>
                  </a:lnTo>
                  <a:lnTo>
                    <a:pt x="127706" y="4015"/>
                  </a:lnTo>
                  <a:lnTo>
                    <a:pt x="127651" y="3848"/>
                  </a:lnTo>
                  <a:lnTo>
                    <a:pt x="127483" y="3625"/>
                  </a:lnTo>
                  <a:lnTo>
                    <a:pt x="127260" y="3458"/>
                  </a:lnTo>
                  <a:lnTo>
                    <a:pt x="127093" y="3402"/>
                  </a:lnTo>
                  <a:lnTo>
                    <a:pt x="126926" y="3346"/>
                  </a:lnTo>
                  <a:close/>
                  <a:moveTo>
                    <a:pt x="136964" y="3346"/>
                  </a:moveTo>
                  <a:lnTo>
                    <a:pt x="136796" y="3402"/>
                  </a:lnTo>
                  <a:lnTo>
                    <a:pt x="136629" y="3458"/>
                  </a:lnTo>
                  <a:lnTo>
                    <a:pt x="136350" y="3625"/>
                  </a:lnTo>
                  <a:lnTo>
                    <a:pt x="136183" y="3848"/>
                  </a:lnTo>
                  <a:lnTo>
                    <a:pt x="136127" y="4015"/>
                  </a:lnTo>
                  <a:lnTo>
                    <a:pt x="136127" y="4183"/>
                  </a:lnTo>
                  <a:lnTo>
                    <a:pt x="136127" y="4350"/>
                  </a:lnTo>
                  <a:lnTo>
                    <a:pt x="136183" y="4517"/>
                  </a:lnTo>
                  <a:lnTo>
                    <a:pt x="136350" y="4796"/>
                  </a:lnTo>
                  <a:lnTo>
                    <a:pt x="136629" y="4963"/>
                  </a:lnTo>
                  <a:lnTo>
                    <a:pt x="136796" y="5019"/>
                  </a:lnTo>
                  <a:lnTo>
                    <a:pt x="137131" y="5019"/>
                  </a:lnTo>
                  <a:lnTo>
                    <a:pt x="137298" y="4963"/>
                  </a:lnTo>
                  <a:lnTo>
                    <a:pt x="137521" y="4796"/>
                  </a:lnTo>
                  <a:lnTo>
                    <a:pt x="137689" y="4517"/>
                  </a:lnTo>
                  <a:lnTo>
                    <a:pt x="137744" y="4350"/>
                  </a:lnTo>
                  <a:lnTo>
                    <a:pt x="137800" y="4183"/>
                  </a:lnTo>
                  <a:lnTo>
                    <a:pt x="137744" y="4015"/>
                  </a:lnTo>
                  <a:lnTo>
                    <a:pt x="137689" y="3848"/>
                  </a:lnTo>
                  <a:lnTo>
                    <a:pt x="137521" y="3625"/>
                  </a:lnTo>
                  <a:lnTo>
                    <a:pt x="137298" y="3458"/>
                  </a:lnTo>
                  <a:lnTo>
                    <a:pt x="137131" y="3402"/>
                  </a:lnTo>
                  <a:lnTo>
                    <a:pt x="136964" y="3346"/>
                  </a:lnTo>
                  <a:close/>
                  <a:moveTo>
                    <a:pt x="178845" y="3402"/>
                  </a:moveTo>
                  <a:lnTo>
                    <a:pt x="178677" y="3458"/>
                  </a:lnTo>
                  <a:lnTo>
                    <a:pt x="178399" y="3625"/>
                  </a:lnTo>
                  <a:lnTo>
                    <a:pt x="178231" y="3904"/>
                  </a:lnTo>
                  <a:lnTo>
                    <a:pt x="178176" y="4015"/>
                  </a:lnTo>
                  <a:lnTo>
                    <a:pt x="178176" y="4183"/>
                  </a:lnTo>
                  <a:lnTo>
                    <a:pt x="178176" y="4350"/>
                  </a:lnTo>
                  <a:lnTo>
                    <a:pt x="178231" y="4517"/>
                  </a:lnTo>
                  <a:lnTo>
                    <a:pt x="178399" y="4796"/>
                  </a:lnTo>
                  <a:lnTo>
                    <a:pt x="178677" y="4963"/>
                  </a:lnTo>
                  <a:lnTo>
                    <a:pt x="178845" y="5019"/>
                  </a:lnTo>
                  <a:lnTo>
                    <a:pt x="179179" y="5019"/>
                  </a:lnTo>
                  <a:lnTo>
                    <a:pt x="179347" y="4963"/>
                  </a:lnTo>
                  <a:lnTo>
                    <a:pt x="179570" y="4796"/>
                  </a:lnTo>
                  <a:lnTo>
                    <a:pt x="179737" y="4517"/>
                  </a:lnTo>
                  <a:lnTo>
                    <a:pt x="179793" y="4350"/>
                  </a:lnTo>
                  <a:lnTo>
                    <a:pt x="179849" y="4183"/>
                  </a:lnTo>
                  <a:lnTo>
                    <a:pt x="179793" y="4015"/>
                  </a:lnTo>
                  <a:lnTo>
                    <a:pt x="179737" y="3904"/>
                  </a:lnTo>
                  <a:lnTo>
                    <a:pt x="179570" y="3625"/>
                  </a:lnTo>
                  <a:lnTo>
                    <a:pt x="179347" y="3458"/>
                  </a:lnTo>
                  <a:lnTo>
                    <a:pt x="179179" y="3402"/>
                  </a:lnTo>
                  <a:close/>
                  <a:moveTo>
                    <a:pt x="182191" y="3402"/>
                  </a:moveTo>
                  <a:lnTo>
                    <a:pt x="182023" y="3458"/>
                  </a:lnTo>
                  <a:lnTo>
                    <a:pt x="181800" y="3625"/>
                  </a:lnTo>
                  <a:lnTo>
                    <a:pt x="181577" y="3904"/>
                  </a:lnTo>
                  <a:lnTo>
                    <a:pt x="181577" y="4015"/>
                  </a:lnTo>
                  <a:lnTo>
                    <a:pt x="181522" y="4183"/>
                  </a:lnTo>
                  <a:lnTo>
                    <a:pt x="181577" y="4350"/>
                  </a:lnTo>
                  <a:lnTo>
                    <a:pt x="181577" y="4517"/>
                  </a:lnTo>
                  <a:lnTo>
                    <a:pt x="181800" y="4796"/>
                  </a:lnTo>
                  <a:lnTo>
                    <a:pt x="182023" y="4963"/>
                  </a:lnTo>
                  <a:lnTo>
                    <a:pt x="182191" y="5019"/>
                  </a:lnTo>
                  <a:lnTo>
                    <a:pt x="182525" y="5019"/>
                  </a:lnTo>
                  <a:lnTo>
                    <a:pt x="182693" y="4963"/>
                  </a:lnTo>
                  <a:lnTo>
                    <a:pt x="182971" y="4796"/>
                  </a:lnTo>
                  <a:lnTo>
                    <a:pt x="183139" y="4517"/>
                  </a:lnTo>
                  <a:lnTo>
                    <a:pt x="183195" y="4350"/>
                  </a:lnTo>
                  <a:lnTo>
                    <a:pt x="183195" y="4183"/>
                  </a:lnTo>
                  <a:lnTo>
                    <a:pt x="183195" y="4015"/>
                  </a:lnTo>
                  <a:lnTo>
                    <a:pt x="183139" y="3904"/>
                  </a:lnTo>
                  <a:lnTo>
                    <a:pt x="182971" y="3625"/>
                  </a:lnTo>
                  <a:lnTo>
                    <a:pt x="182693" y="3458"/>
                  </a:lnTo>
                  <a:lnTo>
                    <a:pt x="182525" y="3402"/>
                  </a:lnTo>
                  <a:close/>
                  <a:moveTo>
                    <a:pt x="185537" y="3402"/>
                  </a:moveTo>
                  <a:lnTo>
                    <a:pt x="185425" y="3458"/>
                  </a:lnTo>
                  <a:lnTo>
                    <a:pt x="185146" y="3625"/>
                  </a:lnTo>
                  <a:lnTo>
                    <a:pt x="184979" y="3904"/>
                  </a:lnTo>
                  <a:lnTo>
                    <a:pt x="184923" y="4015"/>
                  </a:lnTo>
                  <a:lnTo>
                    <a:pt x="184923" y="4183"/>
                  </a:lnTo>
                  <a:lnTo>
                    <a:pt x="184923" y="4350"/>
                  </a:lnTo>
                  <a:lnTo>
                    <a:pt x="184979" y="4517"/>
                  </a:lnTo>
                  <a:lnTo>
                    <a:pt x="185146" y="4796"/>
                  </a:lnTo>
                  <a:lnTo>
                    <a:pt x="185425" y="4963"/>
                  </a:lnTo>
                  <a:lnTo>
                    <a:pt x="185537" y="5019"/>
                  </a:lnTo>
                  <a:lnTo>
                    <a:pt x="185871" y="5019"/>
                  </a:lnTo>
                  <a:lnTo>
                    <a:pt x="186039" y="4963"/>
                  </a:lnTo>
                  <a:lnTo>
                    <a:pt x="186317" y="4796"/>
                  </a:lnTo>
                  <a:lnTo>
                    <a:pt x="186485" y="4517"/>
                  </a:lnTo>
                  <a:lnTo>
                    <a:pt x="186541" y="4350"/>
                  </a:lnTo>
                  <a:lnTo>
                    <a:pt x="186541" y="4183"/>
                  </a:lnTo>
                  <a:lnTo>
                    <a:pt x="186541" y="4015"/>
                  </a:lnTo>
                  <a:lnTo>
                    <a:pt x="186485" y="3904"/>
                  </a:lnTo>
                  <a:lnTo>
                    <a:pt x="186317" y="3625"/>
                  </a:lnTo>
                  <a:lnTo>
                    <a:pt x="186039" y="3458"/>
                  </a:lnTo>
                  <a:lnTo>
                    <a:pt x="185871" y="3402"/>
                  </a:lnTo>
                  <a:close/>
                  <a:moveTo>
                    <a:pt x="188883" y="3402"/>
                  </a:moveTo>
                  <a:lnTo>
                    <a:pt x="188715" y="3458"/>
                  </a:lnTo>
                  <a:lnTo>
                    <a:pt x="188437" y="3625"/>
                  </a:lnTo>
                  <a:lnTo>
                    <a:pt x="188269" y="3904"/>
                  </a:lnTo>
                  <a:lnTo>
                    <a:pt x="188214" y="4015"/>
                  </a:lnTo>
                  <a:lnTo>
                    <a:pt x="188214" y="4183"/>
                  </a:lnTo>
                  <a:lnTo>
                    <a:pt x="188214" y="4350"/>
                  </a:lnTo>
                  <a:lnTo>
                    <a:pt x="188269" y="4517"/>
                  </a:lnTo>
                  <a:lnTo>
                    <a:pt x="188437" y="4796"/>
                  </a:lnTo>
                  <a:lnTo>
                    <a:pt x="188715" y="4963"/>
                  </a:lnTo>
                  <a:lnTo>
                    <a:pt x="188883" y="5019"/>
                  </a:lnTo>
                  <a:lnTo>
                    <a:pt x="189217" y="5019"/>
                  </a:lnTo>
                  <a:lnTo>
                    <a:pt x="189385" y="4963"/>
                  </a:lnTo>
                  <a:lnTo>
                    <a:pt x="189608" y="4796"/>
                  </a:lnTo>
                  <a:lnTo>
                    <a:pt x="189831" y="4517"/>
                  </a:lnTo>
                  <a:lnTo>
                    <a:pt x="189887" y="4350"/>
                  </a:lnTo>
                  <a:lnTo>
                    <a:pt x="189887" y="4183"/>
                  </a:lnTo>
                  <a:lnTo>
                    <a:pt x="189887" y="4015"/>
                  </a:lnTo>
                  <a:lnTo>
                    <a:pt x="189831" y="3904"/>
                  </a:lnTo>
                  <a:lnTo>
                    <a:pt x="189608" y="3625"/>
                  </a:lnTo>
                  <a:lnTo>
                    <a:pt x="189385" y="3458"/>
                  </a:lnTo>
                  <a:lnTo>
                    <a:pt x="189217" y="3402"/>
                  </a:lnTo>
                  <a:close/>
                  <a:moveTo>
                    <a:pt x="194125" y="3346"/>
                  </a:moveTo>
                  <a:lnTo>
                    <a:pt x="193958" y="3402"/>
                  </a:lnTo>
                  <a:lnTo>
                    <a:pt x="193790" y="3458"/>
                  </a:lnTo>
                  <a:lnTo>
                    <a:pt x="193511" y="3625"/>
                  </a:lnTo>
                  <a:lnTo>
                    <a:pt x="193344" y="3848"/>
                  </a:lnTo>
                  <a:lnTo>
                    <a:pt x="193288" y="4015"/>
                  </a:lnTo>
                  <a:lnTo>
                    <a:pt x="193288" y="4183"/>
                  </a:lnTo>
                  <a:lnTo>
                    <a:pt x="193288" y="4350"/>
                  </a:lnTo>
                  <a:lnTo>
                    <a:pt x="193344" y="4517"/>
                  </a:lnTo>
                  <a:lnTo>
                    <a:pt x="193511" y="4796"/>
                  </a:lnTo>
                  <a:lnTo>
                    <a:pt x="193790" y="4963"/>
                  </a:lnTo>
                  <a:lnTo>
                    <a:pt x="193958" y="5019"/>
                  </a:lnTo>
                  <a:lnTo>
                    <a:pt x="194292" y="5019"/>
                  </a:lnTo>
                  <a:lnTo>
                    <a:pt x="194404" y="4963"/>
                  </a:lnTo>
                  <a:lnTo>
                    <a:pt x="194683" y="4796"/>
                  </a:lnTo>
                  <a:lnTo>
                    <a:pt x="194850" y="4517"/>
                  </a:lnTo>
                  <a:lnTo>
                    <a:pt x="194906" y="4350"/>
                  </a:lnTo>
                  <a:lnTo>
                    <a:pt x="194961" y="4183"/>
                  </a:lnTo>
                  <a:lnTo>
                    <a:pt x="194906" y="4015"/>
                  </a:lnTo>
                  <a:lnTo>
                    <a:pt x="194850" y="3848"/>
                  </a:lnTo>
                  <a:lnTo>
                    <a:pt x="194683" y="3625"/>
                  </a:lnTo>
                  <a:lnTo>
                    <a:pt x="194404" y="3458"/>
                  </a:lnTo>
                  <a:lnTo>
                    <a:pt x="194292" y="3402"/>
                  </a:lnTo>
                  <a:lnTo>
                    <a:pt x="194125" y="3346"/>
                  </a:lnTo>
                  <a:close/>
                  <a:moveTo>
                    <a:pt x="202546" y="3346"/>
                  </a:moveTo>
                  <a:lnTo>
                    <a:pt x="202378" y="3402"/>
                  </a:lnTo>
                  <a:lnTo>
                    <a:pt x="202211" y="3458"/>
                  </a:lnTo>
                  <a:lnTo>
                    <a:pt x="201932" y="3625"/>
                  </a:lnTo>
                  <a:lnTo>
                    <a:pt x="201765" y="3848"/>
                  </a:lnTo>
                  <a:lnTo>
                    <a:pt x="201709" y="4015"/>
                  </a:lnTo>
                  <a:lnTo>
                    <a:pt x="201709" y="4183"/>
                  </a:lnTo>
                  <a:lnTo>
                    <a:pt x="201709" y="4350"/>
                  </a:lnTo>
                  <a:lnTo>
                    <a:pt x="201765" y="4517"/>
                  </a:lnTo>
                  <a:lnTo>
                    <a:pt x="201932" y="4796"/>
                  </a:lnTo>
                  <a:lnTo>
                    <a:pt x="202211" y="4963"/>
                  </a:lnTo>
                  <a:lnTo>
                    <a:pt x="202378" y="5019"/>
                  </a:lnTo>
                  <a:lnTo>
                    <a:pt x="202713" y="5019"/>
                  </a:lnTo>
                  <a:lnTo>
                    <a:pt x="202880" y="4963"/>
                  </a:lnTo>
                  <a:lnTo>
                    <a:pt x="203103" y="4796"/>
                  </a:lnTo>
                  <a:lnTo>
                    <a:pt x="203326" y="4517"/>
                  </a:lnTo>
                  <a:lnTo>
                    <a:pt x="203382" y="4350"/>
                  </a:lnTo>
                  <a:lnTo>
                    <a:pt x="203382" y="4183"/>
                  </a:lnTo>
                  <a:lnTo>
                    <a:pt x="203382" y="4015"/>
                  </a:lnTo>
                  <a:lnTo>
                    <a:pt x="203326" y="3848"/>
                  </a:lnTo>
                  <a:lnTo>
                    <a:pt x="203103" y="3625"/>
                  </a:lnTo>
                  <a:lnTo>
                    <a:pt x="202880" y="3458"/>
                  </a:lnTo>
                  <a:lnTo>
                    <a:pt x="202713" y="3402"/>
                  </a:lnTo>
                  <a:lnTo>
                    <a:pt x="202546" y="3346"/>
                  </a:lnTo>
                  <a:close/>
                  <a:moveTo>
                    <a:pt x="207565" y="3346"/>
                  </a:moveTo>
                  <a:lnTo>
                    <a:pt x="207397" y="3402"/>
                  </a:lnTo>
                  <a:lnTo>
                    <a:pt x="207286" y="3458"/>
                  </a:lnTo>
                  <a:lnTo>
                    <a:pt x="207007" y="3625"/>
                  </a:lnTo>
                  <a:lnTo>
                    <a:pt x="206840" y="3848"/>
                  </a:lnTo>
                  <a:lnTo>
                    <a:pt x="206784" y="4015"/>
                  </a:lnTo>
                  <a:lnTo>
                    <a:pt x="206784" y="4183"/>
                  </a:lnTo>
                  <a:lnTo>
                    <a:pt x="206784" y="4350"/>
                  </a:lnTo>
                  <a:lnTo>
                    <a:pt x="206840" y="4517"/>
                  </a:lnTo>
                  <a:lnTo>
                    <a:pt x="207007" y="4796"/>
                  </a:lnTo>
                  <a:lnTo>
                    <a:pt x="207286" y="4963"/>
                  </a:lnTo>
                  <a:lnTo>
                    <a:pt x="207397" y="5019"/>
                  </a:lnTo>
                  <a:lnTo>
                    <a:pt x="207732" y="5019"/>
                  </a:lnTo>
                  <a:lnTo>
                    <a:pt x="207899" y="4963"/>
                  </a:lnTo>
                  <a:lnTo>
                    <a:pt x="208178" y="4796"/>
                  </a:lnTo>
                  <a:lnTo>
                    <a:pt x="208345" y="4517"/>
                  </a:lnTo>
                  <a:lnTo>
                    <a:pt x="208401" y="4350"/>
                  </a:lnTo>
                  <a:lnTo>
                    <a:pt x="208401" y="4183"/>
                  </a:lnTo>
                  <a:lnTo>
                    <a:pt x="208401" y="4015"/>
                  </a:lnTo>
                  <a:lnTo>
                    <a:pt x="208345" y="3848"/>
                  </a:lnTo>
                  <a:lnTo>
                    <a:pt x="208178" y="3625"/>
                  </a:lnTo>
                  <a:lnTo>
                    <a:pt x="207899" y="3458"/>
                  </a:lnTo>
                  <a:lnTo>
                    <a:pt x="207732" y="3402"/>
                  </a:lnTo>
                  <a:lnTo>
                    <a:pt x="207565" y="3346"/>
                  </a:lnTo>
                  <a:close/>
                  <a:moveTo>
                    <a:pt x="210911" y="3346"/>
                  </a:moveTo>
                  <a:lnTo>
                    <a:pt x="210743" y="3402"/>
                  </a:lnTo>
                  <a:lnTo>
                    <a:pt x="210576" y="3458"/>
                  </a:lnTo>
                  <a:lnTo>
                    <a:pt x="210297" y="3625"/>
                  </a:lnTo>
                  <a:lnTo>
                    <a:pt x="210130" y="3848"/>
                  </a:lnTo>
                  <a:lnTo>
                    <a:pt x="210074" y="4015"/>
                  </a:lnTo>
                  <a:lnTo>
                    <a:pt x="210074" y="4183"/>
                  </a:lnTo>
                  <a:lnTo>
                    <a:pt x="210074" y="4350"/>
                  </a:lnTo>
                  <a:lnTo>
                    <a:pt x="210130" y="4517"/>
                  </a:lnTo>
                  <a:lnTo>
                    <a:pt x="210297" y="4796"/>
                  </a:lnTo>
                  <a:lnTo>
                    <a:pt x="210576" y="4963"/>
                  </a:lnTo>
                  <a:lnTo>
                    <a:pt x="210743" y="5019"/>
                  </a:lnTo>
                  <a:lnTo>
                    <a:pt x="211078" y="5019"/>
                  </a:lnTo>
                  <a:lnTo>
                    <a:pt x="211245" y="4963"/>
                  </a:lnTo>
                  <a:lnTo>
                    <a:pt x="211468" y="4796"/>
                  </a:lnTo>
                  <a:lnTo>
                    <a:pt x="211691" y="4517"/>
                  </a:lnTo>
                  <a:lnTo>
                    <a:pt x="211691" y="4350"/>
                  </a:lnTo>
                  <a:lnTo>
                    <a:pt x="211747" y="4183"/>
                  </a:lnTo>
                  <a:lnTo>
                    <a:pt x="211691" y="4015"/>
                  </a:lnTo>
                  <a:lnTo>
                    <a:pt x="211691" y="3848"/>
                  </a:lnTo>
                  <a:lnTo>
                    <a:pt x="211468" y="3625"/>
                  </a:lnTo>
                  <a:lnTo>
                    <a:pt x="211245" y="3458"/>
                  </a:lnTo>
                  <a:lnTo>
                    <a:pt x="211078" y="3402"/>
                  </a:lnTo>
                  <a:lnTo>
                    <a:pt x="210911" y="3346"/>
                  </a:lnTo>
                  <a:close/>
                  <a:moveTo>
                    <a:pt x="215986" y="3346"/>
                  </a:moveTo>
                  <a:lnTo>
                    <a:pt x="215818" y="3402"/>
                  </a:lnTo>
                  <a:lnTo>
                    <a:pt x="215651" y="3458"/>
                  </a:lnTo>
                  <a:lnTo>
                    <a:pt x="215372" y="3625"/>
                  </a:lnTo>
                  <a:lnTo>
                    <a:pt x="215205" y="3848"/>
                  </a:lnTo>
                  <a:lnTo>
                    <a:pt x="215149" y="4015"/>
                  </a:lnTo>
                  <a:lnTo>
                    <a:pt x="215149" y="4183"/>
                  </a:lnTo>
                  <a:lnTo>
                    <a:pt x="215149" y="4350"/>
                  </a:lnTo>
                  <a:lnTo>
                    <a:pt x="215205" y="4517"/>
                  </a:lnTo>
                  <a:lnTo>
                    <a:pt x="215372" y="4796"/>
                  </a:lnTo>
                  <a:lnTo>
                    <a:pt x="215651" y="4963"/>
                  </a:lnTo>
                  <a:lnTo>
                    <a:pt x="215818" y="5019"/>
                  </a:lnTo>
                  <a:lnTo>
                    <a:pt x="216153" y="5019"/>
                  </a:lnTo>
                  <a:lnTo>
                    <a:pt x="216264" y="4963"/>
                  </a:lnTo>
                  <a:lnTo>
                    <a:pt x="216543" y="4796"/>
                  </a:lnTo>
                  <a:lnTo>
                    <a:pt x="216710" y="4517"/>
                  </a:lnTo>
                  <a:lnTo>
                    <a:pt x="216766" y="4350"/>
                  </a:lnTo>
                  <a:lnTo>
                    <a:pt x="216822" y="4183"/>
                  </a:lnTo>
                  <a:lnTo>
                    <a:pt x="216766" y="4015"/>
                  </a:lnTo>
                  <a:lnTo>
                    <a:pt x="216710" y="3848"/>
                  </a:lnTo>
                  <a:lnTo>
                    <a:pt x="216543" y="3625"/>
                  </a:lnTo>
                  <a:lnTo>
                    <a:pt x="216264" y="3458"/>
                  </a:lnTo>
                  <a:lnTo>
                    <a:pt x="216153" y="3402"/>
                  </a:lnTo>
                  <a:lnTo>
                    <a:pt x="215986" y="3346"/>
                  </a:lnTo>
                  <a:close/>
                  <a:moveTo>
                    <a:pt x="219276" y="3346"/>
                  </a:moveTo>
                  <a:lnTo>
                    <a:pt x="219108" y="3402"/>
                  </a:lnTo>
                  <a:lnTo>
                    <a:pt x="218941" y="3458"/>
                  </a:lnTo>
                  <a:lnTo>
                    <a:pt x="218718" y="3625"/>
                  </a:lnTo>
                  <a:lnTo>
                    <a:pt x="218551" y="3848"/>
                  </a:lnTo>
                  <a:lnTo>
                    <a:pt x="218495" y="4015"/>
                  </a:lnTo>
                  <a:lnTo>
                    <a:pt x="218439" y="4183"/>
                  </a:lnTo>
                  <a:lnTo>
                    <a:pt x="218495" y="4350"/>
                  </a:lnTo>
                  <a:lnTo>
                    <a:pt x="218551" y="4517"/>
                  </a:lnTo>
                  <a:lnTo>
                    <a:pt x="218718" y="4796"/>
                  </a:lnTo>
                  <a:lnTo>
                    <a:pt x="218941" y="4963"/>
                  </a:lnTo>
                  <a:lnTo>
                    <a:pt x="219108" y="5019"/>
                  </a:lnTo>
                  <a:lnTo>
                    <a:pt x="219443" y="5019"/>
                  </a:lnTo>
                  <a:lnTo>
                    <a:pt x="219610" y="4963"/>
                  </a:lnTo>
                  <a:lnTo>
                    <a:pt x="219889" y="4796"/>
                  </a:lnTo>
                  <a:lnTo>
                    <a:pt x="220057" y="4517"/>
                  </a:lnTo>
                  <a:lnTo>
                    <a:pt x="220112" y="4350"/>
                  </a:lnTo>
                  <a:lnTo>
                    <a:pt x="220112" y="4183"/>
                  </a:lnTo>
                  <a:lnTo>
                    <a:pt x="220112" y="4015"/>
                  </a:lnTo>
                  <a:lnTo>
                    <a:pt x="220057" y="3848"/>
                  </a:lnTo>
                  <a:lnTo>
                    <a:pt x="219889" y="3625"/>
                  </a:lnTo>
                  <a:lnTo>
                    <a:pt x="219610" y="3458"/>
                  </a:lnTo>
                  <a:lnTo>
                    <a:pt x="219443" y="3402"/>
                  </a:lnTo>
                  <a:lnTo>
                    <a:pt x="219276" y="3346"/>
                  </a:lnTo>
                  <a:close/>
                  <a:moveTo>
                    <a:pt x="222733" y="3346"/>
                  </a:moveTo>
                  <a:lnTo>
                    <a:pt x="222566" y="3402"/>
                  </a:lnTo>
                  <a:lnTo>
                    <a:pt x="222399" y="3458"/>
                  </a:lnTo>
                  <a:lnTo>
                    <a:pt x="222120" y="3625"/>
                  </a:lnTo>
                  <a:lnTo>
                    <a:pt x="221953" y="3848"/>
                  </a:lnTo>
                  <a:lnTo>
                    <a:pt x="221897" y="4015"/>
                  </a:lnTo>
                  <a:lnTo>
                    <a:pt x="221897" y="4183"/>
                  </a:lnTo>
                  <a:lnTo>
                    <a:pt x="221897" y="4350"/>
                  </a:lnTo>
                  <a:lnTo>
                    <a:pt x="221953" y="4517"/>
                  </a:lnTo>
                  <a:lnTo>
                    <a:pt x="222120" y="4796"/>
                  </a:lnTo>
                  <a:lnTo>
                    <a:pt x="222399" y="4963"/>
                  </a:lnTo>
                  <a:lnTo>
                    <a:pt x="222566" y="5019"/>
                  </a:lnTo>
                  <a:lnTo>
                    <a:pt x="222901" y="5019"/>
                  </a:lnTo>
                  <a:lnTo>
                    <a:pt x="223012" y="4963"/>
                  </a:lnTo>
                  <a:lnTo>
                    <a:pt x="223291" y="4796"/>
                  </a:lnTo>
                  <a:lnTo>
                    <a:pt x="223458" y="4517"/>
                  </a:lnTo>
                  <a:lnTo>
                    <a:pt x="223514" y="4350"/>
                  </a:lnTo>
                  <a:lnTo>
                    <a:pt x="223514" y="4183"/>
                  </a:lnTo>
                  <a:lnTo>
                    <a:pt x="223514" y="4015"/>
                  </a:lnTo>
                  <a:lnTo>
                    <a:pt x="223458" y="3848"/>
                  </a:lnTo>
                  <a:lnTo>
                    <a:pt x="223291" y="3625"/>
                  </a:lnTo>
                  <a:lnTo>
                    <a:pt x="223012" y="3458"/>
                  </a:lnTo>
                  <a:lnTo>
                    <a:pt x="222901" y="3402"/>
                  </a:lnTo>
                  <a:lnTo>
                    <a:pt x="222733" y="3346"/>
                  </a:lnTo>
                  <a:close/>
                  <a:moveTo>
                    <a:pt x="232771" y="3346"/>
                  </a:moveTo>
                  <a:lnTo>
                    <a:pt x="232604" y="3402"/>
                  </a:lnTo>
                  <a:lnTo>
                    <a:pt x="232437" y="3458"/>
                  </a:lnTo>
                  <a:lnTo>
                    <a:pt x="232158" y="3625"/>
                  </a:lnTo>
                  <a:lnTo>
                    <a:pt x="231991" y="3848"/>
                  </a:lnTo>
                  <a:lnTo>
                    <a:pt x="231935" y="4015"/>
                  </a:lnTo>
                  <a:lnTo>
                    <a:pt x="231935" y="4183"/>
                  </a:lnTo>
                  <a:lnTo>
                    <a:pt x="231935" y="4350"/>
                  </a:lnTo>
                  <a:lnTo>
                    <a:pt x="231991" y="4517"/>
                  </a:lnTo>
                  <a:lnTo>
                    <a:pt x="232158" y="4796"/>
                  </a:lnTo>
                  <a:lnTo>
                    <a:pt x="232437" y="4963"/>
                  </a:lnTo>
                  <a:lnTo>
                    <a:pt x="232604" y="5019"/>
                  </a:lnTo>
                  <a:lnTo>
                    <a:pt x="232939" y="5019"/>
                  </a:lnTo>
                  <a:lnTo>
                    <a:pt x="233050" y="4963"/>
                  </a:lnTo>
                  <a:lnTo>
                    <a:pt x="233329" y="4796"/>
                  </a:lnTo>
                  <a:lnTo>
                    <a:pt x="233496" y="4517"/>
                  </a:lnTo>
                  <a:lnTo>
                    <a:pt x="233552" y="4350"/>
                  </a:lnTo>
                  <a:lnTo>
                    <a:pt x="233552" y="4183"/>
                  </a:lnTo>
                  <a:lnTo>
                    <a:pt x="233552" y="4015"/>
                  </a:lnTo>
                  <a:lnTo>
                    <a:pt x="233496" y="3848"/>
                  </a:lnTo>
                  <a:lnTo>
                    <a:pt x="233329" y="3625"/>
                  </a:lnTo>
                  <a:lnTo>
                    <a:pt x="233050" y="3458"/>
                  </a:lnTo>
                  <a:lnTo>
                    <a:pt x="232939" y="3402"/>
                  </a:lnTo>
                  <a:lnTo>
                    <a:pt x="232771" y="3346"/>
                  </a:lnTo>
                  <a:close/>
                  <a:moveTo>
                    <a:pt x="274652" y="3402"/>
                  </a:moveTo>
                  <a:lnTo>
                    <a:pt x="274485" y="3458"/>
                  </a:lnTo>
                  <a:lnTo>
                    <a:pt x="274206" y="3625"/>
                  </a:lnTo>
                  <a:lnTo>
                    <a:pt x="274039" y="3904"/>
                  </a:lnTo>
                  <a:lnTo>
                    <a:pt x="273983" y="4015"/>
                  </a:lnTo>
                  <a:lnTo>
                    <a:pt x="273983" y="4183"/>
                  </a:lnTo>
                  <a:lnTo>
                    <a:pt x="273983" y="4350"/>
                  </a:lnTo>
                  <a:lnTo>
                    <a:pt x="274039" y="4517"/>
                  </a:lnTo>
                  <a:lnTo>
                    <a:pt x="274206" y="4796"/>
                  </a:lnTo>
                  <a:lnTo>
                    <a:pt x="274485" y="4963"/>
                  </a:lnTo>
                  <a:lnTo>
                    <a:pt x="274652" y="5019"/>
                  </a:lnTo>
                  <a:lnTo>
                    <a:pt x="274987" y="5019"/>
                  </a:lnTo>
                  <a:lnTo>
                    <a:pt x="275154" y="4963"/>
                  </a:lnTo>
                  <a:lnTo>
                    <a:pt x="275377" y="4796"/>
                  </a:lnTo>
                  <a:lnTo>
                    <a:pt x="275600" y="4517"/>
                  </a:lnTo>
                  <a:lnTo>
                    <a:pt x="275600" y="4350"/>
                  </a:lnTo>
                  <a:lnTo>
                    <a:pt x="275656" y="4183"/>
                  </a:lnTo>
                  <a:lnTo>
                    <a:pt x="275600" y="4015"/>
                  </a:lnTo>
                  <a:lnTo>
                    <a:pt x="275600" y="3904"/>
                  </a:lnTo>
                  <a:lnTo>
                    <a:pt x="275377" y="3625"/>
                  </a:lnTo>
                  <a:lnTo>
                    <a:pt x="275154" y="3458"/>
                  </a:lnTo>
                  <a:lnTo>
                    <a:pt x="274987" y="3402"/>
                  </a:lnTo>
                  <a:close/>
                  <a:moveTo>
                    <a:pt x="277998" y="3402"/>
                  </a:moveTo>
                  <a:lnTo>
                    <a:pt x="277831" y="3458"/>
                  </a:lnTo>
                  <a:lnTo>
                    <a:pt x="277608" y="3625"/>
                  </a:lnTo>
                  <a:lnTo>
                    <a:pt x="277441" y="3904"/>
                  </a:lnTo>
                  <a:lnTo>
                    <a:pt x="277385" y="4015"/>
                  </a:lnTo>
                  <a:lnTo>
                    <a:pt x="277329" y="4183"/>
                  </a:lnTo>
                  <a:lnTo>
                    <a:pt x="277385" y="4350"/>
                  </a:lnTo>
                  <a:lnTo>
                    <a:pt x="277441" y="4517"/>
                  </a:lnTo>
                  <a:lnTo>
                    <a:pt x="277608" y="4796"/>
                  </a:lnTo>
                  <a:lnTo>
                    <a:pt x="277831" y="4963"/>
                  </a:lnTo>
                  <a:lnTo>
                    <a:pt x="277998" y="5019"/>
                  </a:lnTo>
                  <a:lnTo>
                    <a:pt x="278333" y="5019"/>
                  </a:lnTo>
                  <a:lnTo>
                    <a:pt x="278500" y="4963"/>
                  </a:lnTo>
                  <a:lnTo>
                    <a:pt x="278779" y="4796"/>
                  </a:lnTo>
                  <a:lnTo>
                    <a:pt x="278946" y="4517"/>
                  </a:lnTo>
                  <a:lnTo>
                    <a:pt x="279002" y="4350"/>
                  </a:lnTo>
                  <a:lnTo>
                    <a:pt x="279002" y="4183"/>
                  </a:lnTo>
                  <a:lnTo>
                    <a:pt x="279002" y="4015"/>
                  </a:lnTo>
                  <a:lnTo>
                    <a:pt x="278946" y="3904"/>
                  </a:lnTo>
                  <a:lnTo>
                    <a:pt x="278779" y="3625"/>
                  </a:lnTo>
                  <a:lnTo>
                    <a:pt x="278500" y="3458"/>
                  </a:lnTo>
                  <a:lnTo>
                    <a:pt x="278333" y="3402"/>
                  </a:lnTo>
                  <a:close/>
                  <a:moveTo>
                    <a:pt x="281400" y="3402"/>
                  </a:moveTo>
                  <a:lnTo>
                    <a:pt x="281233" y="3458"/>
                  </a:lnTo>
                  <a:lnTo>
                    <a:pt x="280954" y="3625"/>
                  </a:lnTo>
                  <a:lnTo>
                    <a:pt x="280787" y="3904"/>
                  </a:lnTo>
                  <a:lnTo>
                    <a:pt x="280731" y="4015"/>
                  </a:lnTo>
                  <a:lnTo>
                    <a:pt x="280731" y="4183"/>
                  </a:lnTo>
                  <a:lnTo>
                    <a:pt x="280731" y="4350"/>
                  </a:lnTo>
                  <a:lnTo>
                    <a:pt x="280787" y="4517"/>
                  </a:lnTo>
                  <a:lnTo>
                    <a:pt x="280954" y="4796"/>
                  </a:lnTo>
                  <a:lnTo>
                    <a:pt x="281233" y="4963"/>
                  </a:lnTo>
                  <a:lnTo>
                    <a:pt x="281400" y="5019"/>
                  </a:lnTo>
                  <a:lnTo>
                    <a:pt x="281735" y="5019"/>
                  </a:lnTo>
                  <a:lnTo>
                    <a:pt x="281846" y="4963"/>
                  </a:lnTo>
                  <a:lnTo>
                    <a:pt x="282125" y="4796"/>
                  </a:lnTo>
                  <a:lnTo>
                    <a:pt x="282292" y="4517"/>
                  </a:lnTo>
                  <a:lnTo>
                    <a:pt x="282348" y="4350"/>
                  </a:lnTo>
                  <a:lnTo>
                    <a:pt x="282348" y="4183"/>
                  </a:lnTo>
                  <a:lnTo>
                    <a:pt x="282348" y="4015"/>
                  </a:lnTo>
                  <a:lnTo>
                    <a:pt x="282292" y="3904"/>
                  </a:lnTo>
                  <a:lnTo>
                    <a:pt x="282125" y="3625"/>
                  </a:lnTo>
                  <a:lnTo>
                    <a:pt x="281846" y="3458"/>
                  </a:lnTo>
                  <a:lnTo>
                    <a:pt x="281735" y="3402"/>
                  </a:lnTo>
                  <a:close/>
                  <a:moveTo>
                    <a:pt x="284690" y="3402"/>
                  </a:moveTo>
                  <a:lnTo>
                    <a:pt x="284523" y="3458"/>
                  </a:lnTo>
                  <a:lnTo>
                    <a:pt x="284300" y="3625"/>
                  </a:lnTo>
                  <a:lnTo>
                    <a:pt x="284077" y="3904"/>
                  </a:lnTo>
                  <a:lnTo>
                    <a:pt x="284077" y="4015"/>
                  </a:lnTo>
                  <a:lnTo>
                    <a:pt x="284021" y="4183"/>
                  </a:lnTo>
                  <a:lnTo>
                    <a:pt x="284077" y="4350"/>
                  </a:lnTo>
                  <a:lnTo>
                    <a:pt x="284077" y="4517"/>
                  </a:lnTo>
                  <a:lnTo>
                    <a:pt x="284300" y="4796"/>
                  </a:lnTo>
                  <a:lnTo>
                    <a:pt x="284523" y="4963"/>
                  </a:lnTo>
                  <a:lnTo>
                    <a:pt x="284690" y="5019"/>
                  </a:lnTo>
                  <a:lnTo>
                    <a:pt x="285025" y="5019"/>
                  </a:lnTo>
                  <a:lnTo>
                    <a:pt x="285192" y="4963"/>
                  </a:lnTo>
                  <a:lnTo>
                    <a:pt x="285471" y="4796"/>
                  </a:lnTo>
                  <a:lnTo>
                    <a:pt x="285638" y="4517"/>
                  </a:lnTo>
                  <a:lnTo>
                    <a:pt x="285694" y="4350"/>
                  </a:lnTo>
                  <a:lnTo>
                    <a:pt x="285694" y="4183"/>
                  </a:lnTo>
                  <a:lnTo>
                    <a:pt x="285694" y="4015"/>
                  </a:lnTo>
                  <a:lnTo>
                    <a:pt x="285638" y="3904"/>
                  </a:lnTo>
                  <a:lnTo>
                    <a:pt x="285471" y="3625"/>
                  </a:lnTo>
                  <a:lnTo>
                    <a:pt x="285192" y="3458"/>
                  </a:lnTo>
                  <a:lnTo>
                    <a:pt x="285025" y="3402"/>
                  </a:lnTo>
                  <a:close/>
                  <a:moveTo>
                    <a:pt x="3179" y="11711"/>
                  </a:moveTo>
                  <a:lnTo>
                    <a:pt x="3067" y="11767"/>
                  </a:lnTo>
                  <a:lnTo>
                    <a:pt x="2788" y="11934"/>
                  </a:lnTo>
                  <a:lnTo>
                    <a:pt x="2621" y="12213"/>
                  </a:lnTo>
                  <a:lnTo>
                    <a:pt x="2565" y="12324"/>
                  </a:lnTo>
                  <a:lnTo>
                    <a:pt x="2510" y="12492"/>
                  </a:lnTo>
                  <a:lnTo>
                    <a:pt x="2565" y="12659"/>
                  </a:lnTo>
                  <a:lnTo>
                    <a:pt x="2621" y="12826"/>
                  </a:lnTo>
                  <a:lnTo>
                    <a:pt x="2788" y="13105"/>
                  </a:lnTo>
                  <a:lnTo>
                    <a:pt x="3067" y="13272"/>
                  </a:lnTo>
                  <a:lnTo>
                    <a:pt x="3179" y="13328"/>
                  </a:lnTo>
                  <a:lnTo>
                    <a:pt x="3513" y="13328"/>
                  </a:lnTo>
                  <a:lnTo>
                    <a:pt x="3681" y="13272"/>
                  </a:lnTo>
                  <a:lnTo>
                    <a:pt x="3959" y="13105"/>
                  </a:lnTo>
                  <a:lnTo>
                    <a:pt x="4127" y="12826"/>
                  </a:lnTo>
                  <a:lnTo>
                    <a:pt x="4183" y="12659"/>
                  </a:lnTo>
                  <a:lnTo>
                    <a:pt x="4183" y="12492"/>
                  </a:lnTo>
                  <a:lnTo>
                    <a:pt x="4183" y="12324"/>
                  </a:lnTo>
                  <a:lnTo>
                    <a:pt x="4127" y="12213"/>
                  </a:lnTo>
                  <a:lnTo>
                    <a:pt x="3959" y="11934"/>
                  </a:lnTo>
                  <a:lnTo>
                    <a:pt x="3681" y="11767"/>
                  </a:lnTo>
                  <a:lnTo>
                    <a:pt x="3513" y="11711"/>
                  </a:lnTo>
                  <a:close/>
                  <a:moveTo>
                    <a:pt x="13273" y="11711"/>
                  </a:moveTo>
                  <a:lnTo>
                    <a:pt x="13161" y="11767"/>
                  </a:lnTo>
                  <a:lnTo>
                    <a:pt x="12882" y="11934"/>
                  </a:lnTo>
                  <a:lnTo>
                    <a:pt x="12715" y="12213"/>
                  </a:lnTo>
                  <a:lnTo>
                    <a:pt x="12659" y="12324"/>
                  </a:lnTo>
                  <a:lnTo>
                    <a:pt x="12603" y="12492"/>
                  </a:lnTo>
                  <a:lnTo>
                    <a:pt x="12659" y="12659"/>
                  </a:lnTo>
                  <a:lnTo>
                    <a:pt x="12715" y="12826"/>
                  </a:lnTo>
                  <a:lnTo>
                    <a:pt x="12882" y="13105"/>
                  </a:lnTo>
                  <a:lnTo>
                    <a:pt x="13161" y="13272"/>
                  </a:lnTo>
                  <a:lnTo>
                    <a:pt x="13273" y="13328"/>
                  </a:lnTo>
                  <a:lnTo>
                    <a:pt x="13607" y="13328"/>
                  </a:lnTo>
                  <a:lnTo>
                    <a:pt x="13774" y="13272"/>
                  </a:lnTo>
                  <a:lnTo>
                    <a:pt x="14053" y="13105"/>
                  </a:lnTo>
                  <a:lnTo>
                    <a:pt x="14221" y="12826"/>
                  </a:lnTo>
                  <a:lnTo>
                    <a:pt x="14276" y="12659"/>
                  </a:lnTo>
                  <a:lnTo>
                    <a:pt x="14276" y="12492"/>
                  </a:lnTo>
                  <a:lnTo>
                    <a:pt x="14276" y="12324"/>
                  </a:lnTo>
                  <a:lnTo>
                    <a:pt x="14221" y="12213"/>
                  </a:lnTo>
                  <a:lnTo>
                    <a:pt x="14053" y="11934"/>
                  </a:lnTo>
                  <a:lnTo>
                    <a:pt x="13774" y="11767"/>
                  </a:lnTo>
                  <a:lnTo>
                    <a:pt x="13607" y="11711"/>
                  </a:lnTo>
                  <a:close/>
                  <a:moveTo>
                    <a:pt x="16674" y="11711"/>
                  </a:moveTo>
                  <a:lnTo>
                    <a:pt x="16507" y="11767"/>
                  </a:lnTo>
                  <a:lnTo>
                    <a:pt x="16228" y="11934"/>
                  </a:lnTo>
                  <a:lnTo>
                    <a:pt x="16061" y="12213"/>
                  </a:lnTo>
                  <a:lnTo>
                    <a:pt x="16005" y="12324"/>
                  </a:lnTo>
                  <a:lnTo>
                    <a:pt x="16005" y="12492"/>
                  </a:lnTo>
                  <a:lnTo>
                    <a:pt x="16005" y="12659"/>
                  </a:lnTo>
                  <a:lnTo>
                    <a:pt x="16061" y="12826"/>
                  </a:lnTo>
                  <a:lnTo>
                    <a:pt x="16228" y="13105"/>
                  </a:lnTo>
                  <a:lnTo>
                    <a:pt x="16507" y="13272"/>
                  </a:lnTo>
                  <a:lnTo>
                    <a:pt x="16674" y="13328"/>
                  </a:lnTo>
                  <a:lnTo>
                    <a:pt x="17009" y="13328"/>
                  </a:lnTo>
                  <a:lnTo>
                    <a:pt x="17120" y="13272"/>
                  </a:lnTo>
                  <a:lnTo>
                    <a:pt x="17399" y="13105"/>
                  </a:lnTo>
                  <a:lnTo>
                    <a:pt x="17567" y="12826"/>
                  </a:lnTo>
                  <a:lnTo>
                    <a:pt x="17622" y="12659"/>
                  </a:lnTo>
                  <a:lnTo>
                    <a:pt x="17678" y="12492"/>
                  </a:lnTo>
                  <a:lnTo>
                    <a:pt x="17622" y="12324"/>
                  </a:lnTo>
                  <a:lnTo>
                    <a:pt x="17567" y="12213"/>
                  </a:lnTo>
                  <a:lnTo>
                    <a:pt x="17399" y="11934"/>
                  </a:lnTo>
                  <a:lnTo>
                    <a:pt x="17120" y="11767"/>
                  </a:lnTo>
                  <a:lnTo>
                    <a:pt x="17009" y="11711"/>
                  </a:lnTo>
                  <a:close/>
                  <a:moveTo>
                    <a:pt x="20020" y="11711"/>
                  </a:moveTo>
                  <a:lnTo>
                    <a:pt x="19853" y="11767"/>
                  </a:lnTo>
                  <a:lnTo>
                    <a:pt x="19630" y="11934"/>
                  </a:lnTo>
                  <a:lnTo>
                    <a:pt x="19407" y="12213"/>
                  </a:lnTo>
                  <a:lnTo>
                    <a:pt x="19351" y="12324"/>
                  </a:lnTo>
                  <a:lnTo>
                    <a:pt x="19351" y="12492"/>
                  </a:lnTo>
                  <a:lnTo>
                    <a:pt x="19351" y="12659"/>
                  </a:lnTo>
                  <a:lnTo>
                    <a:pt x="19407" y="12826"/>
                  </a:lnTo>
                  <a:lnTo>
                    <a:pt x="19630" y="13105"/>
                  </a:lnTo>
                  <a:lnTo>
                    <a:pt x="19853" y="13272"/>
                  </a:lnTo>
                  <a:lnTo>
                    <a:pt x="20020" y="13328"/>
                  </a:lnTo>
                  <a:lnTo>
                    <a:pt x="20355" y="13328"/>
                  </a:lnTo>
                  <a:lnTo>
                    <a:pt x="20522" y="13272"/>
                  </a:lnTo>
                  <a:lnTo>
                    <a:pt x="20801" y="13105"/>
                  </a:lnTo>
                  <a:lnTo>
                    <a:pt x="20968" y="12826"/>
                  </a:lnTo>
                  <a:lnTo>
                    <a:pt x="21024" y="12659"/>
                  </a:lnTo>
                  <a:lnTo>
                    <a:pt x="21024" y="12492"/>
                  </a:lnTo>
                  <a:lnTo>
                    <a:pt x="21024" y="12324"/>
                  </a:lnTo>
                  <a:lnTo>
                    <a:pt x="20968" y="12213"/>
                  </a:lnTo>
                  <a:lnTo>
                    <a:pt x="20801" y="11934"/>
                  </a:lnTo>
                  <a:lnTo>
                    <a:pt x="20522" y="11767"/>
                  </a:lnTo>
                  <a:lnTo>
                    <a:pt x="20355" y="11711"/>
                  </a:lnTo>
                  <a:close/>
                  <a:moveTo>
                    <a:pt x="25095" y="11711"/>
                  </a:moveTo>
                  <a:lnTo>
                    <a:pt x="24928" y="11767"/>
                  </a:lnTo>
                  <a:lnTo>
                    <a:pt x="24705" y="11934"/>
                  </a:lnTo>
                  <a:lnTo>
                    <a:pt x="24482" y="12213"/>
                  </a:lnTo>
                  <a:lnTo>
                    <a:pt x="24426" y="12324"/>
                  </a:lnTo>
                  <a:lnTo>
                    <a:pt x="24426" y="12492"/>
                  </a:lnTo>
                  <a:lnTo>
                    <a:pt x="24426" y="12659"/>
                  </a:lnTo>
                  <a:lnTo>
                    <a:pt x="24482" y="12826"/>
                  </a:lnTo>
                  <a:lnTo>
                    <a:pt x="24705" y="13105"/>
                  </a:lnTo>
                  <a:lnTo>
                    <a:pt x="24928" y="13272"/>
                  </a:lnTo>
                  <a:lnTo>
                    <a:pt x="25095" y="13328"/>
                  </a:lnTo>
                  <a:lnTo>
                    <a:pt x="25430" y="13328"/>
                  </a:lnTo>
                  <a:lnTo>
                    <a:pt x="25597" y="13272"/>
                  </a:lnTo>
                  <a:lnTo>
                    <a:pt x="25876" y="13105"/>
                  </a:lnTo>
                  <a:lnTo>
                    <a:pt x="26043" y="12826"/>
                  </a:lnTo>
                  <a:lnTo>
                    <a:pt x="26099" y="12659"/>
                  </a:lnTo>
                  <a:lnTo>
                    <a:pt x="26099" y="12492"/>
                  </a:lnTo>
                  <a:lnTo>
                    <a:pt x="26099" y="12324"/>
                  </a:lnTo>
                  <a:lnTo>
                    <a:pt x="26043" y="12213"/>
                  </a:lnTo>
                  <a:lnTo>
                    <a:pt x="25876" y="11934"/>
                  </a:lnTo>
                  <a:lnTo>
                    <a:pt x="25597" y="11767"/>
                  </a:lnTo>
                  <a:lnTo>
                    <a:pt x="25430" y="11711"/>
                  </a:lnTo>
                  <a:close/>
                  <a:moveTo>
                    <a:pt x="28441" y="11711"/>
                  </a:moveTo>
                  <a:lnTo>
                    <a:pt x="28274" y="11767"/>
                  </a:lnTo>
                  <a:lnTo>
                    <a:pt x="27995" y="11934"/>
                  </a:lnTo>
                  <a:lnTo>
                    <a:pt x="27828" y="12213"/>
                  </a:lnTo>
                  <a:lnTo>
                    <a:pt x="27772" y="12324"/>
                  </a:lnTo>
                  <a:lnTo>
                    <a:pt x="27772" y="12492"/>
                  </a:lnTo>
                  <a:lnTo>
                    <a:pt x="27772" y="12659"/>
                  </a:lnTo>
                  <a:lnTo>
                    <a:pt x="27828" y="12826"/>
                  </a:lnTo>
                  <a:lnTo>
                    <a:pt x="27995" y="13105"/>
                  </a:lnTo>
                  <a:lnTo>
                    <a:pt x="28274" y="13272"/>
                  </a:lnTo>
                  <a:lnTo>
                    <a:pt x="28441" y="13328"/>
                  </a:lnTo>
                  <a:lnTo>
                    <a:pt x="28776" y="13328"/>
                  </a:lnTo>
                  <a:lnTo>
                    <a:pt x="28943" y="13272"/>
                  </a:lnTo>
                  <a:lnTo>
                    <a:pt x="29166" y="13105"/>
                  </a:lnTo>
                  <a:lnTo>
                    <a:pt x="29333" y="12826"/>
                  </a:lnTo>
                  <a:lnTo>
                    <a:pt x="29389" y="12659"/>
                  </a:lnTo>
                  <a:lnTo>
                    <a:pt x="29445" y="12492"/>
                  </a:lnTo>
                  <a:lnTo>
                    <a:pt x="29389" y="12324"/>
                  </a:lnTo>
                  <a:lnTo>
                    <a:pt x="29333" y="12213"/>
                  </a:lnTo>
                  <a:lnTo>
                    <a:pt x="29166" y="11934"/>
                  </a:lnTo>
                  <a:lnTo>
                    <a:pt x="28943" y="11767"/>
                  </a:lnTo>
                  <a:lnTo>
                    <a:pt x="28776" y="11711"/>
                  </a:lnTo>
                  <a:close/>
                  <a:moveTo>
                    <a:pt x="40152" y="11711"/>
                  </a:moveTo>
                  <a:lnTo>
                    <a:pt x="40041" y="11767"/>
                  </a:lnTo>
                  <a:lnTo>
                    <a:pt x="39762" y="11934"/>
                  </a:lnTo>
                  <a:lnTo>
                    <a:pt x="39595" y="12213"/>
                  </a:lnTo>
                  <a:lnTo>
                    <a:pt x="39539" y="12324"/>
                  </a:lnTo>
                  <a:lnTo>
                    <a:pt x="39539" y="12492"/>
                  </a:lnTo>
                  <a:lnTo>
                    <a:pt x="39539" y="12659"/>
                  </a:lnTo>
                  <a:lnTo>
                    <a:pt x="39595" y="12826"/>
                  </a:lnTo>
                  <a:lnTo>
                    <a:pt x="39762" y="13105"/>
                  </a:lnTo>
                  <a:lnTo>
                    <a:pt x="40041" y="13272"/>
                  </a:lnTo>
                  <a:lnTo>
                    <a:pt x="40152" y="13328"/>
                  </a:lnTo>
                  <a:lnTo>
                    <a:pt x="40487" y="13328"/>
                  </a:lnTo>
                  <a:lnTo>
                    <a:pt x="40654" y="13272"/>
                  </a:lnTo>
                  <a:lnTo>
                    <a:pt x="40933" y="13105"/>
                  </a:lnTo>
                  <a:lnTo>
                    <a:pt x="41100" y="12826"/>
                  </a:lnTo>
                  <a:lnTo>
                    <a:pt x="41156" y="12659"/>
                  </a:lnTo>
                  <a:lnTo>
                    <a:pt x="41156" y="12492"/>
                  </a:lnTo>
                  <a:lnTo>
                    <a:pt x="41156" y="12324"/>
                  </a:lnTo>
                  <a:lnTo>
                    <a:pt x="41100" y="12213"/>
                  </a:lnTo>
                  <a:lnTo>
                    <a:pt x="40933" y="11934"/>
                  </a:lnTo>
                  <a:lnTo>
                    <a:pt x="40654" y="11767"/>
                  </a:lnTo>
                  <a:lnTo>
                    <a:pt x="40487" y="11711"/>
                  </a:lnTo>
                  <a:close/>
                  <a:moveTo>
                    <a:pt x="48517" y="11711"/>
                  </a:moveTo>
                  <a:lnTo>
                    <a:pt x="48350" y="11767"/>
                  </a:lnTo>
                  <a:lnTo>
                    <a:pt x="48127" y="11934"/>
                  </a:lnTo>
                  <a:lnTo>
                    <a:pt x="47904" y="12213"/>
                  </a:lnTo>
                  <a:lnTo>
                    <a:pt x="47904" y="12324"/>
                  </a:lnTo>
                  <a:lnTo>
                    <a:pt x="47848" y="12492"/>
                  </a:lnTo>
                  <a:lnTo>
                    <a:pt x="47904" y="12659"/>
                  </a:lnTo>
                  <a:lnTo>
                    <a:pt x="47904" y="12826"/>
                  </a:lnTo>
                  <a:lnTo>
                    <a:pt x="48127" y="13105"/>
                  </a:lnTo>
                  <a:lnTo>
                    <a:pt x="48350" y="13272"/>
                  </a:lnTo>
                  <a:lnTo>
                    <a:pt x="48517" y="13328"/>
                  </a:lnTo>
                  <a:lnTo>
                    <a:pt x="48852" y="13328"/>
                  </a:lnTo>
                  <a:lnTo>
                    <a:pt x="49019" y="13272"/>
                  </a:lnTo>
                  <a:lnTo>
                    <a:pt x="49298" y="13105"/>
                  </a:lnTo>
                  <a:lnTo>
                    <a:pt x="49465" y="12826"/>
                  </a:lnTo>
                  <a:lnTo>
                    <a:pt x="49521" y="12659"/>
                  </a:lnTo>
                  <a:lnTo>
                    <a:pt x="49521" y="12492"/>
                  </a:lnTo>
                  <a:lnTo>
                    <a:pt x="49521" y="12324"/>
                  </a:lnTo>
                  <a:lnTo>
                    <a:pt x="49465" y="12213"/>
                  </a:lnTo>
                  <a:lnTo>
                    <a:pt x="49298" y="11934"/>
                  </a:lnTo>
                  <a:lnTo>
                    <a:pt x="49019" y="11767"/>
                  </a:lnTo>
                  <a:lnTo>
                    <a:pt x="48852" y="11711"/>
                  </a:lnTo>
                  <a:close/>
                  <a:moveTo>
                    <a:pt x="51808" y="11711"/>
                  </a:moveTo>
                  <a:lnTo>
                    <a:pt x="51696" y="11767"/>
                  </a:lnTo>
                  <a:lnTo>
                    <a:pt x="51417" y="11934"/>
                  </a:lnTo>
                  <a:lnTo>
                    <a:pt x="51250" y="12213"/>
                  </a:lnTo>
                  <a:lnTo>
                    <a:pt x="51194" y="12324"/>
                  </a:lnTo>
                  <a:lnTo>
                    <a:pt x="51194" y="12492"/>
                  </a:lnTo>
                  <a:lnTo>
                    <a:pt x="51194" y="12659"/>
                  </a:lnTo>
                  <a:lnTo>
                    <a:pt x="51250" y="12826"/>
                  </a:lnTo>
                  <a:lnTo>
                    <a:pt x="51417" y="13105"/>
                  </a:lnTo>
                  <a:lnTo>
                    <a:pt x="51696" y="13272"/>
                  </a:lnTo>
                  <a:lnTo>
                    <a:pt x="51808" y="13328"/>
                  </a:lnTo>
                  <a:lnTo>
                    <a:pt x="52142" y="13328"/>
                  </a:lnTo>
                  <a:lnTo>
                    <a:pt x="52309" y="13272"/>
                  </a:lnTo>
                  <a:lnTo>
                    <a:pt x="52588" y="13105"/>
                  </a:lnTo>
                  <a:lnTo>
                    <a:pt x="52756" y="12826"/>
                  </a:lnTo>
                  <a:lnTo>
                    <a:pt x="52811" y="12659"/>
                  </a:lnTo>
                  <a:lnTo>
                    <a:pt x="52811" y="12492"/>
                  </a:lnTo>
                  <a:lnTo>
                    <a:pt x="52811" y="12324"/>
                  </a:lnTo>
                  <a:lnTo>
                    <a:pt x="52756" y="12213"/>
                  </a:lnTo>
                  <a:lnTo>
                    <a:pt x="52588" y="11934"/>
                  </a:lnTo>
                  <a:lnTo>
                    <a:pt x="52309" y="11767"/>
                  </a:lnTo>
                  <a:lnTo>
                    <a:pt x="52142" y="11711"/>
                  </a:lnTo>
                  <a:close/>
                  <a:moveTo>
                    <a:pt x="56938" y="11711"/>
                  </a:moveTo>
                  <a:lnTo>
                    <a:pt x="56771" y="11767"/>
                  </a:lnTo>
                  <a:lnTo>
                    <a:pt x="56492" y="11934"/>
                  </a:lnTo>
                  <a:lnTo>
                    <a:pt x="56325" y="12213"/>
                  </a:lnTo>
                  <a:lnTo>
                    <a:pt x="56269" y="12324"/>
                  </a:lnTo>
                  <a:lnTo>
                    <a:pt x="56269" y="12492"/>
                  </a:lnTo>
                  <a:lnTo>
                    <a:pt x="56269" y="12659"/>
                  </a:lnTo>
                  <a:lnTo>
                    <a:pt x="56325" y="12826"/>
                  </a:lnTo>
                  <a:lnTo>
                    <a:pt x="56492" y="13105"/>
                  </a:lnTo>
                  <a:lnTo>
                    <a:pt x="56771" y="13272"/>
                  </a:lnTo>
                  <a:lnTo>
                    <a:pt x="56938" y="13328"/>
                  </a:lnTo>
                  <a:lnTo>
                    <a:pt x="57273" y="13328"/>
                  </a:lnTo>
                  <a:lnTo>
                    <a:pt x="57440" y="13272"/>
                  </a:lnTo>
                  <a:lnTo>
                    <a:pt x="57663" y="13105"/>
                  </a:lnTo>
                  <a:lnTo>
                    <a:pt x="57830" y="12826"/>
                  </a:lnTo>
                  <a:lnTo>
                    <a:pt x="57886" y="12659"/>
                  </a:lnTo>
                  <a:lnTo>
                    <a:pt x="57942" y="12492"/>
                  </a:lnTo>
                  <a:lnTo>
                    <a:pt x="57886" y="12324"/>
                  </a:lnTo>
                  <a:lnTo>
                    <a:pt x="57830" y="12213"/>
                  </a:lnTo>
                  <a:lnTo>
                    <a:pt x="57663" y="11934"/>
                  </a:lnTo>
                  <a:lnTo>
                    <a:pt x="57440" y="11767"/>
                  </a:lnTo>
                  <a:lnTo>
                    <a:pt x="57273" y="11711"/>
                  </a:lnTo>
                  <a:close/>
                  <a:moveTo>
                    <a:pt x="62013" y="11711"/>
                  </a:moveTo>
                  <a:lnTo>
                    <a:pt x="61846" y="11767"/>
                  </a:lnTo>
                  <a:lnTo>
                    <a:pt x="61567" y="11934"/>
                  </a:lnTo>
                  <a:lnTo>
                    <a:pt x="61399" y="12213"/>
                  </a:lnTo>
                  <a:lnTo>
                    <a:pt x="61344" y="12324"/>
                  </a:lnTo>
                  <a:lnTo>
                    <a:pt x="61344" y="12492"/>
                  </a:lnTo>
                  <a:lnTo>
                    <a:pt x="61344" y="12659"/>
                  </a:lnTo>
                  <a:lnTo>
                    <a:pt x="61399" y="12826"/>
                  </a:lnTo>
                  <a:lnTo>
                    <a:pt x="61567" y="13105"/>
                  </a:lnTo>
                  <a:lnTo>
                    <a:pt x="61846" y="13272"/>
                  </a:lnTo>
                  <a:lnTo>
                    <a:pt x="62013" y="13328"/>
                  </a:lnTo>
                  <a:lnTo>
                    <a:pt x="62347" y="13328"/>
                  </a:lnTo>
                  <a:lnTo>
                    <a:pt x="62515" y="13272"/>
                  </a:lnTo>
                  <a:lnTo>
                    <a:pt x="62738" y="13105"/>
                  </a:lnTo>
                  <a:lnTo>
                    <a:pt x="62961" y="12826"/>
                  </a:lnTo>
                  <a:lnTo>
                    <a:pt x="62961" y="12659"/>
                  </a:lnTo>
                  <a:lnTo>
                    <a:pt x="63017" y="12492"/>
                  </a:lnTo>
                  <a:lnTo>
                    <a:pt x="62961" y="12324"/>
                  </a:lnTo>
                  <a:lnTo>
                    <a:pt x="62961" y="12213"/>
                  </a:lnTo>
                  <a:lnTo>
                    <a:pt x="62738" y="11934"/>
                  </a:lnTo>
                  <a:lnTo>
                    <a:pt x="62515" y="11767"/>
                  </a:lnTo>
                  <a:lnTo>
                    <a:pt x="62347" y="11711"/>
                  </a:lnTo>
                  <a:close/>
                  <a:moveTo>
                    <a:pt x="72051" y="11711"/>
                  </a:moveTo>
                  <a:lnTo>
                    <a:pt x="71884" y="11767"/>
                  </a:lnTo>
                  <a:lnTo>
                    <a:pt x="71605" y="11934"/>
                  </a:lnTo>
                  <a:lnTo>
                    <a:pt x="71438" y="12213"/>
                  </a:lnTo>
                  <a:lnTo>
                    <a:pt x="71382" y="12324"/>
                  </a:lnTo>
                  <a:lnTo>
                    <a:pt x="71382" y="12492"/>
                  </a:lnTo>
                  <a:lnTo>
                    <a:pt x="71382" y="12659"/>
                  </a:lnTo>
                  <a:lnTo>
                    <a:pt x="71438" y="12826"/>
                  </a:lnTo>
                  <a:lnTo>
                    <a:pt x="71605" y="13105"/>
                  </a:lnTo>
                  <a:lnTo>
                    <a:pt x="71884" y="13272"/>
                  </a:lnTo>
                  <a:lnTo>
                    <a:pt x="72051" y="13328"/>
                  </a:lnTo>
                  <a:lnTo>
                    <a:pt x="72386" y="13328"/>
                  </a:lnTo>
                  <a:lnTo>
                    <a:pt x="72553" y="13272"/>
                  </a:lnTo>
                  <a:lnTo>
                    <a:pt x="72776" y="13105"/>
                  </a:lnTo>
                  <a:lnTo>
                    <a:pt x="72999" y="12826"/>
                  </a:lnTo>
                  <a:lnTo>
                    <a:pt x="72999" y="12659"/>
                  </a:lnTo>
                  <a:lnTo>
                    <a:pt x="73055" y="12492"/>
                  </a:lnTo>
                  <a:lnTo>
                    <a:pt x="72999" y="12324"/>
                  </a:lnTo>
                  <a:lnTo>
                    <a:pt x="72999" y="12213"/>
                  </a:lnTo>
                  <a:lnTo>
                    <a:pt x="72776" y="11934"/>
                  </a:lnTo>
                  <a:lnTo>
                    <a:pt x="72553" y="11767"/>
                  </a:lnTo>
                  <a:lnTo>
                    <a:pt x="72386" y="11711"/>
                  </a:lnTo>
                  <a:close/>
                  <a:moveTo>
                    <a:pt x="80472" y="11711"/>
                  </a:moveTo>
                  <a:lnTo>
                    <a:pt x="80304" y="11767"/>
                  </a:lnTo>
                  <a:lnTo>
                    <a:pt x="80081" y="11934"/>
                  </a:lnTo>
                  <a:lnTo>
                    <a:pt x="79914" y="12213"/>
                  </a:lnTo>
                  <a:lnTo>
                    <a:pt x="79858" y="12324"/>
                  </a:lnTo>
                  <a:lnTo>
                    <a:pt x="79803" y="12492"/>
                  </a:lnTo>
                  <a:lnTo>
                    <a:pt x="79858" y="12659"/>
                  </a:lnTo>
                  <a:lnTo>
                    <a:pt x="79914" y="12826"/>
                  </a:lnTo>
                  <a:lnTo>
                    <a:pt x="80081" y="13105"/>
                  </a:lnTo>
                  <a:lnTo>
                    <a:pt x="80304" y="13272"/>
                  </a:lnTo>
                  <a:lnTo>
                    <a:pt x="80472" y="13328"/>
                  </a:lnTo>
                  <a:lnTo>
                    <a:pt x="80806" y="13328"/>
                  </a:lnTo>
                  <a:lnTo>
                    <a:pt x="80974" y="13272"/>
                  </a:lnTo>
                  <a:lnTo>
                    <a:pt x="81252" y="13105"/>
                  </a:lnTo>
                  <a:lnTo>
                    <a:pt x="81420" y="12826"/>
                  </a:lnTo>
                  <a:lnTo>
                    <a:pt x="81476" y="12659"/>
                  </a:lnTo>
                  <a:lnTo>
                    <a:pt x="81476" y="12492"/>
                  </a:lnTo>
                  <a:lnTo>
                    <a:pt x="81476" y="12324"/>
                  </a:lnTo>
                  <a:lnTo>
                    <a:pt x="81420" y="12213"/>
                  </a:lnTo>
                  <a:lnTo>
                    <a:pt x="81252" y="11934"/>
                  </a:lnTo>
                  <a:lnTo>
                    <a:pt x="80974" y="11767"/>
                  </a:lnTo>
                  <a:lnTo>
                    <a:pt x="80806" y="11711"/>
                  </a:lnTo>
                  <a:close/>
                  <a:moveTo>
                    <a:pt x="90621" y="11711"/>
                  </a:moveTo>
                  <a:lnTo>
                    <a:pt x="90510" y="11767"/>
                  </a:lnTo>
                  <a:lnTo>
                    <a:pt x="90231" y="11934"/>
                  </a:lnTo>
                  <a:lnTo>
                    <a:pt x="90064" y="12213"/>
                  </a:lnTo>
                  <a:lnTo>
                    <a:pt x="90008" y="12324"/>
                  </a:lnTo>
                  <a:lnTo>
                    <a:pt x="90008" y="12492"/>
                  </a:lnTo>
                  <a:lnTo>
                    <a:pt x="90008" y="12659"/>
                  </a:lnTo>
                  <a:lnTo>
                    <a:pt x="90064" y="12826"/>
                  </a:lnTo>
                  <a:lnTo>
                    <a:pt x="90231" y="13105"/>
                  </a:lnTo>
                  <a:lnTo>
                    <a:pt x="90510" y="13272"/>
                  </a:lnTo>
                  <a:lnTo>
                    <a:pt x="90621" y="13328"/>
                  </a:lnTo>
                  <a:lnTo>
                    <a:pt x="90956" y="13328"/>
                  </a:lnTo>
                  <a:lnTo>
                    <a:pt x="91123" y="13272"/>
                  </a:lnTo>
                  <a:lnTo>
                    <a:pt x="91402" y="13105"/>
                  </a:lnTo>
                  <a:lnTo>
                    <a:pt x="91569" y="12826"/>
                  </a:lnTo>
                  <a:lnTo>
                    <a:pt x="91625" y="12659"/>
                  </a:lnTo>
                  <a:lnTo>
                    <a:pt x="91625" y="12492"/>
                  </a:lnTo>
                  <a:lnTo>
                    <a:pt x="91625" y="12324"/>
                  </a:lnTo>
                  <a:lnTo>
                    <a:pt x="91569" y="12213"/>
                  </a:lnTo>
                  <a:lnTo>
                    <a:pt x="91402" y="11934"/>
                  </a:lnTo>
                  <a:lnTo>
                    <a:pt x="91123" y="11767"/>
                  </a:lnTo>
                  <a:lnTo>
                    <a:pt x="90956" y="11711"/>
                  </a:lnTo>
                  <a:close/>
                  <a:moveTo>
                    <a:pt x="98986" y="11711"/>
                  </a:moveTo>
                  <a:lnTo>
                    <a:pt x="98875" y="11767"/>
                  </a:lnTo>
                  <a:lnTo>
                    <a:pt x="98596" y="11934"/>
                  </a:lnTo>
                  <a:lnTo>
                    <a:pt x="98429" y="12213"/>
                  </a:lnTo>
                  <a:lnTo>
                    <a:pt x="98373" y="12324"/>
                  </a:lnTo>
                  <a:lnTo>
                    <a:pt x="98373" y="12492"/>
                  </a:lnTo>
                  <a:lnTo>
                    <a:pt x="98373" y="12659"/>
                  </a:lnTo>
                  <a:lnTo>
                    <a:pt x="98429" y="12826"/>
                  </a:lnTo>
                  <a:lnTo>
                    <a:pt x="98596" y="13105"/>
                  </a:lnTo>
                  <a:lnTo>
                    <a:pt x="98875" y="13272"/>
                  </a:lnTo>
                  <a:lnTo>
                    <a:pt x="98986" y="13328"/>
                  </a:lnTo>
                  <a:lnTo>
                    <a:pt x="99321" y="13328"/>
                  </a:lnTo>
                  <a:lnTo>
                    <a:pt x="99488" y="13272"/>
                  </a:lnTo>
                  <a:lnTo>
                    <a:pt x="99767" y="13105"/>
                  </a:lnTo>
                  <a:lnTo>
                    <a:pt x="99934" y="12826"/>
                  </a:lnTo>
                  <a:lnTo>
                    <a:pt x="99990" y="12659"/>
                  </a:lnTo>
                  <a:lnTo>
                    <a:pt x="99990" y="12492"/>
                  </a:lnTo>
                  <a:lnTo>
                    <a:pt x="99990" y="12324"/>
                  </a:lnTo>
                  <a:lnTo>
                    <a:pt x="99934" y="12213"/>
                  </a:lnTo>
                  <a:lnTo>
                    <a:pt x="99767" y="11934"/>
                  </a:lnTo>
                  <a:lnTo>
                    <a:pt x="99488" y="11767"/>
                  </a:lnTo>
                  <a:lnTo>
                    <a:pt x="99321" y="11711"/>
                  </a:lnTo>
                  <a:close/>
                  <a:moveTo>
                    <a:pt x="109080" y="11711"/>
                  </a:moveTo>
                  <a:lnTo>
                    <a:pt x="108969" y="11767"/>
                  </a:lnTo>
                  <a:lnTo>
                    <a:pt x="108690" y="11934"/>
                  </a:lnTo>
                  <a:lnTo>
                    <a:pt x="108523" y="12213"/>
                  </a:lnTo>
                  <a:lnTo>
                    <a:pt x="108467" y="12324"/>
                  </a:lnTo>
                  <a:lnTo>
                    <a:pt x="108467" y="12492"/>
                  </a:lnTo>
                  <a:lnTo>
                    <a:pt x="108467" y="12659"/>
                  </a:lnTo>
                  <a:lnTo>
                    <a:pt x="108523" y="12826"/>
                  </a:lnTo>
                  <a:lnTo>
                    <a:pt x="108690" y="13105"/>
                  </a:lnTo>
                  <a:lnTo>
                    <a:pt x="108969" y="13272"/>
                  </a:lnTo>
                  <a:lnTo>
                    <a:pt x="109080" y="13328"/>
                  </a:lnTo>
                  <a:lnTo>
                    <a:pt x="109415" y="13328"/>
                  </a:lnTo>
                  <a:lnTo>
                    <a:pt x="109582" y="13272"/>
                  </a:lnTo>
                  <a:lnTo>
                    <a:pt x="109861" y="13105"/>
                  </a:lnTo>
                  <a:lnTo>
                    <a:pt x="110028" y="12826"/>
                  </a:lnTo>
                  <a:lnTo>
                    <a:pt x="110084" y="12659"/>
                  </a:lnTo>
                  <a:lnTo>
                    <a:pt x="110084" y="12492"/>
                  </a:lnTo>
                  <a:lnTo>
                    <a:pt x="110084" y="12324"/>
                  </a:lnTo>
                  <a:lnTo>
                    <a:pt x="110028" y="12213"/>
                  </a:lnTo>
                  <a:lnTo>
                    <a:pt x="109861" y="11934"/>
                  </a:lnTo>
                  <a:lnTo>
                    <a:pt x="109582" y="11767"/>
                  </a:lnTo>
                  <a:lnTo>
                    <a:pt x="109415" y="11711"/>
                  </a:lnTo>
                  <a:close/>
                  <a:moveTo>
                    <a:pt x="112482" y="11711"/>
                  </a:moveTo>
                  <a:lnTo>
                    <a:pt x="112315" y="11767"/>
                  </a:lnTo>
                  <a:lnTo>
                    <a:pt x="112036" y="11934"/>
                  </a:lnTo>
                  <a:lnTo>
                    <a:pt x="111869" y="12213"/>
                  </a:lnTo>
                  <a:lnTo>
                    <a:pt x="111813" y="12324"/>
                  </a:lnTo>
                  <a:lnTo>
                    <a:pt x="111813" y="12492"/>
                  </a:lnTo>
                  <a:lnTo>
                    <a:pt x="111813" y="12659"/>
                  </a:lnTo>
                  <a:lnTo>
                    <a:pt x="111869" y="12826"/>
                  </a:lnTo>
                  <a:lnTo>
                    <a:pt x="112036" y="13105"/>
                  </a:lnTo>
                  <a:lnTo>
                    <a:pt x="112315" y="13272"/>
                  </a:lnTo>
                  <a:lnTo>
                    <a:pt x="112482" y="13328"/>
                  </a:lnTo>
                  <a:lnTo>
                    <a:pt x="112817" y="13328"/>
                  </a:lnTo>
                  <a:lnTo>
                    <a:pt x="112984" y="13272"/>
                  </a:lnTo>
                  <a:lnTo>
                    <a:pt x="113207" y="13105"/>
                  </a:lnTo>
                  <a:lnTo>
                    <a:pt x="113430" y="12826"/>
                  </a:lnTo>
                  <a:lnTo>
                    <a:pt x="113430" y="12659"/>
                  </a:lnTo>
                  <a:lnTo>
                    <a:pt x="113486" y="12492"/>
                  </a:lnTo>
                  <a:lnTo>
                    <a:pt x="113430" y="12324"/>
                  </a:lnTo>
                  <a:lnTo>
                    <a:pt x="113430" y="12213"/>
                  </a:lnTo>
                  <a:lnTo>
                    <a:pt x="113207" y="11934"/>
                  </a:lnTo>
                  <a:lnTo>
                    <a:pt x="112984" y="11767"/>
                  </a:lnTo>
                  <a:lnTo>
                    <a:pt x="112817" y="11711"/>
                  </a:lnTo>
                  <a:close/>
                  <a:moveTo>
                    <a:pt x="115828" y="11711"/>
                  </a:moveTo>
                  <a:lnTo>
                    <a:pt x="115661" y="11767"/>
                  </a:lnTo>
                  <a:lnTo>
                    <a:pt x="115438" y="11934"/>
                  </a:lnTo>
                  <a:lnTo>
                    <a:pt x="115270" y="12213"/>
                  </a:lnTo>
                  <a:lnTo>
                    <a:pt x="115215" y="12324"/>
                  </a:lnTo>
                  <a:lnTo>
                    <a:pt x="115159" y="12492"/>
                  </a:lnTo>
                  <a:lnTo>
                    <a:pt x="115215" y="12659"/>
                  </a:lnTo>
                  <a:lnTo>
                    <a:pt x="115270" y="12826"/>
                  </a:lnTo>
                  <a:lnTo>
                    <a:pt x="115438" y="13105"/>
                  </a:lnTo>
                  <a:lnTo>
                    <a:pt x="115661" y="13272"/>
                  </a:lnTo>
                  <a:lnTo>
                    <a:pt x="115828" y="13328"/>
                  </a:lnTo>
                  <a:lnTo>
                    <a:pt x="116163" y="13328"/>
                  </a:lnTo>
                  <a:lnTo>
                    <a:pt x="116330" y="13272"/>
                  </a:lnTo>
                  <a:lnTo>
                    <a:pt x="116609" y="13105"/>
                  </a:lnTo>
                  <a:lnTo>
                    <a:pt x="116776" y="12826"/>
                  </a:lnTo>
                  <a:lnTo>
                    <a:pt x="116832" y="12659"/>
                  </a:lnTo>
                  <a:lnTo>
                    <a:pt x="116832" y="12492"/>
                  </a:lnTo>
                  <a:lnTo>
                    <a:pt x="116832" y="12324"/>
                  </a:lnTo>
                  <a:lnTo>
                    <a:pt x="116776" y="12213"/>
                  </a:lnTo>
                  <a:lnTo>
                    <a:pt x="116609" y="11934"/>
                  </a:lnTo>
                  <a:lnTo>
                    <a:pt x="116330" y="11767"/>
                  </a:lnTo>
                  <a:lnTo>
                    <a:pt x="116163" y="11711"/>
                  </a:lnTo>
                  <a:close/>
                  <a:moveTo>
                    <a:pt x="120903" y="11711"/>
                  </a:moveTo>
                  <a:lnTo>
                    <a:pt x="120736" y="11767"/>
                  </a:lnTo>
                  <a:lnTo>
                    <a:pt x="120512" y="11934"/>
                  </a:lnTo>
                  <a:lnTo>
                    <a:pt x="120345" y="12213"/>
                  </a:lnTo>
                  <a:lnTo>
                    <a:pt x="120289" y="12324"/>
                  </a:lnTo>
                  <a:lnTo>
                    <a:pt x="120234" y="12492"/>
                  </a:lnTo>
                  <a:lnTo>
                    <a:pt x="120289" y="12659"/>
                  </a:lnTo>
                  <a:lnTo>
                    <a:pt x="120345" y="12826"/>
                  </a:lnTo>
                  <a:lnTo>
                    <a:pt x="120512" y="13105"/>
                  </a:lnTo>
                  <a:lnTo>
                    <a:pt x="120736" y="13272"/>
                  </a:lnTo>
                  <a:lnTo>
                    <a:pt x="120903" y="13328"/>
                  </a:lnTo>
                  <a:lnTo>
                    <a:pt x="121237" y="13328"/>
                  </a:lnTo>
                  <a:lnTo>
                    <a:pt x="121405" y="13272"/>
                  </a:lnTo>
                  <a:lnTo>
                    <a:pt x="121684" y="13105"/>
                  </a:lnTo>
                  <a:lnTo>
                    <a:pt x="121851" y="12826"/>
                  </a:lnTo>
                  <a:lnTo>
                    <a:pt x="121907" y="12659"/>
                  </a:lnTo>
                  <a:lnTo>
                    <a:pt x="121907" y="12492"/>
                  </a:lnTo>
                  <a:lnTo>
                    <a:pt x="121907" y="12324"/>
                  </a:lnTo>
                  <a:lnTo>
                    <a:pt x="121851" y="12213"/>
                  </a:lnTo>
                  <a:lnTo>
                    <a:pt x="121684" y="11934"/>
                  </a:lnTo>
                  <a:lnTo>
                    <a:pt x="121405" y="11767"/>
                  </a:lnTo>
                  <a:lnTo>
                    <a:pt x="121237" y="11711"/>
                  </a:lnTo>
                  <a:close/>
                  <a:moveTo>
                    <a:pt x="124249" y="11711"/>
                  </a:moveTo>
                  <a:lnTo>
                    <a:pt x="124082" y="11767"/>
                  </a:lnTo>
                  <a:lnTo>
                    <a:pt x="123803" y="11934"/>
                  </a:lnTo>
                  <a:lnTo>
                    <a:pt x="123635" y="12213"/>
                  </a:lnTo>
                  <a:lnTo>
                    <a:pt x="123580" y="12324"/>
                  </a:lnTo>
                  <a:lnTo>
                    <a:pt x="123580" y="12492"/>
                  </a:lnTo>
                  <a:lnTo>
                    <a:pt x="123580" y="12659"/>
                  </a:lnTo>
                  <a:lnTo>
                    <a:pt x="123635" y="12826"/>
                  </a:lnTo>
                  <a:lnTo>
                    <a:pt x="123803" y="13105"/>
                  </a:lnTo>
                  <a:lnTo>
                    <a:pt x="124082" y="13272"/>
                  </a:lnTo>
                  <a:lnTo>
                    <a:pt x="124249" y="13328"/>
                  </a:lnTo>
                  <a:lnTo>
                    <a:pt x="124583" y="13328"/>
                  </a:lnTo>
                  <a:lnTo>
                    <a:pt x="124751" y="13272"/>
                  </a:lnTo>
                  <a:lnTo>
                    <a:pt x="124974" y="13105"/>
                  </a:lnTo>
                  <a:lnTo>
                    <a:pt x="125197" y="12826"/>
                  </a:lnTo>
                  <a:lnTo>
                    <a:pt x="125253" y="12659"/>
                  </a:lnTo>
                  <a:lnTo>
                    <a:pt x="125253" y="12492"/>
                  </a:lnTo>
                  <a:lnTo>
                    <a:pt x="125253" y="12324"/>
                  </a:lnTo>
                  <a:lnTo>
                    <a:pt x="125197" y="12213"/>
                  </a:lnTo>
                  <a:lnTo>
                    <a:pt x="124974" y="11934"/>
                  </a:lnTo>
                  <a:lnTo>
                    <a:pt x="124751" y="11767"/>
                  </a:lnTo>
                  <a:lnTo>
                    <a:pt x="124583" y="11711"/>
                  </a:lnTo>
                  <a:close/>
                  <a:moveTo>
                    <a:pt x="136016" y="11711"/>
                  </a:moveTo>
                  <a:lnTo>
                    <a:pt x="135848" y="11767"/>
                  </a:lnTo>
                  <a:lnTo>
                    <a:pt x="135570" y="11934"/>
                  </a:lnTo>
                  <a:lnTo>
                    <a:pt x="135402" y="12213"/>
                  </a:lnTo>
                  <a:lnTo>
                    <a:pt x="135346" y="12324"/>
                  </a:lnTo>
                  <a:lnTo>
                    <a:pt x="135346" y="12492"/>
                  </a:lnTo>
                  <a:lnTo>
                    <a:pt x="135346" y="12659"/>
                  </a:lnTo>
                  <a:lnTo>
                    <a:pt x="135402" y="12826"/>
                  </a:lnTo>
                  <a:lnTo>
                    <a:pt x="135570" y="13105"/>
                  </a:lnTo>
                  <a:lnTo>
                    <a:pt x="135848" y="13272"/>
                  </a:lnTo>
                  <a:lnTo>
                    <a:pt x="136016" y="13328"/>
                  </a:lnTo>
                  <a:lnTo>
                    <a:pt x="136350" y="13328"/>
                  </a:lnTo>
                  <a:lnTo>
                    <a:pt x="136462" y="13272"/>
                  </a:lnTo>
                  <a:lnTo>
                    <a:pt x="136741" y="13105"/>
                  </a:lnTo>
                  <a:lnTo>
                    <a:pt x="136908" y="12826"/>
                  </a:lnTo>
                  <a:lnTo>
                    <a:pt x="136964" y="12659"/>
                  </a:lnTo>
                  <a:lnTo>
                    <a:pt x="137019" y="12492"/>
                  </a:lnTo>
                  <a:lnTo>
                    <a:pt x="136964" y="12324"/>
                  </a:lnTo>
                  <a:lnTo>
                    <a:pt x="136908" y="12213"/>
                  </a:lnTo>
                  <a:lnTo>
                    <a:pt x="136741" y="11934"/>
                  </a:lnTo>
                  <a:lnTo>
                    <a:pt x="136462" y="11767"/>
                  </a:lnTo>
                  <a:lnTo>
                    <a:pt x="136350" y="11711"/>
                  </a:lnTo>
                  <a:close/>
                  <a:moveTo>
                    <a:pt x="144325" y="11711"/>
                  </a:moveTo>
                  <a:lnTo>
                    <a:pt x="144158" y="11767"/>
                  </a:lnTo>
                  <a:lnTo>
                    <a:pt x="143935" y="11934"/>
                  </a:lnTo>
                  <a:lnTo>
                    <a:pt x="143712" y="12213"/>
                  </a:lnTo>
                  <a:lnTo>
                    <a:pt x="143656" y="12324"/>
                  </a:lnTo>
                  <a:lnTo>
                    <a:pt x="143656" y="12492"/>
                  </a:lnTo>
                  <a:lnTo>
                    <a:pt x="143656" y="12659"/>
                  </a:lnTo>
                  <a:lnTo>
                    <a:pt x="143712" y="12826"/>
                  </a:lnTo>
                  <a:lnTo>
                    <a:pt x="143935" y="13105"/>
                  </a:lnTo>
                  <a:lnTo>
                    <a:pt x="144158" y="13272"/>
                  </a:lnTo>
                  <a:lnTo>
                    <a:pt x="144325" y="13328"/>
                  </a:lnTo>
                  <a:lnTo>
                    <a:pt x="144660" y="13328"/>
                  </a:lnTo>
                  <a:lnTo>
                    <a:pt x="144827" y="13272"/>
                  </a:lnTo>
                  <a:lnTo>
                    <a:pt x="145106" y="13105"/>
                  </a:lnTo>
                  <a:lnTo>
                    <a:pt x="145273" y="12826"/>
                  </a:lnTo>
                  <a:lnTo>
                    <a:pt x="145329" y="12659"/>
                  </a:lnTo>
                  <a:lnTo>
                    <a:pt x="145329" y="12492"/>
                  </a:lnTo>
                  <a:lnTo>
                    <a:pt x="145329" y="12324"/>
                  </a:lnTo>
                  <a:lnTo>
                    <a:pt x="145273" y="12213"/>
                  </a:lnTo>
                  <a:lnTo>
                    <a:pt x="145106" y="11934"/>
                  </a:lnTo>
                  <a:lnTo>
                    <a:pt x="144827" y="11767"/>
                  </a:lnTo>
                  <a:lnTo>
                    <a:pt x="144660" y="11711"/>
                  </a:lnTo>
                  <a:close/>
                  <a:moveTo>
                    <a:pt x="147615" y="11711"/>
                  </a:moveTo>
                  <a:lnTo>
                    <a:pt x="147504" y="11767"/>
                  </a:lnTo>
                  <a:lnTo>
                    <a:pt x="147225" y="11934"/>
                  </a:lnTo>
                  <a:lnTo>
                    <a:pt x="147058" y="12213"/>
                  </a:lnTo>
                  <a:lnTo>
                    <a:pt x="147002" y="12324"/>
                  </a:lnTo>
                  <a:lnTo>
                    <a:pt x="147002" y="12492"/>
                  </a:lnTo>
                  <a:lnTo>
                    <a:pt x="147002" y="12659"/>
                  </a:lnTo>
                  <a:lnTo>
                    <a:pt x="147058" y="12826"/>
                  </a:lnTo>
                  <a:lnTo>
                    <a:pt x="147225" y="13105"/>
                  </a:lnTo>
                  <a:lnTo>
                    <a:pt x="147504" y="13272"/>
                  </a:lnTo>
                  <a:lnTo>
                    <a:pt x="147615" y="13328"/>
                  </a:lnTo>
                  <a:lnTo>
                    <a:pt x="147950" y="13328"/>
                  </a:lnTo>
                  <a:lnTo>
                    <a:pt x="148117" y="13272"/>
                  </a:lnTo>
                  <a:lnTo>
                    <a:pt x="148396" y="13105"/>
                  </a:lnTo>
                  <a:lnTo>
                    <a:pt x="148563" y="12826"/>
                  </a:lnTo>
                  <a:lnTo>
                    <a:pt x="148619" y="12659"/>
                  </a:lnTo>
                  <a:lnTo>
                    <a:pt x="148619" y="12492"/>
                  </a:lnTo>
                  <a:lnTo>
                    <a:pt x="148619" y="12324"/>
                  </a:lnTo>
                  <a:lnTo>
                    <a:pt x="148563" y="12213"/>
                  </a:lnTo>
                  <a:lnTo>
                    <a:pt x="148396" y="11934"/>
                  </a:lnTo>
                  <a:lnTo>
                    <a:pt x="148117" y="11767"/>
                  </a:lnTo>
                  <a:lnTo>
                    <a:pt x="147950" y="11711"/>
                  </a:lnTo>
                  <a:close/>
                  <a:moveTo>
                    <a:pt x="152746" y="11711"/>
                  </a:moveTo>
                  <a:lnTo>
                    <a:pt x="152578" y="11767"/>
                  </a:lnTo>
                  <a:lnTo>
                    <a:pt x="152300" y="11934"/>
                  </a:lnTo>
                  <a:lnTo>
                    <a:pt x="152132" y="12213"/>
                  </a:lnTo>
                  <a:lnTo>
                    <a:pt x="152077" y="12324"/>
                  </a:lnTo>
                  <a:lnTo>
                    <a:pt x="152077" y="12492"/>
                  </a:lnTo>
                  <a:lnTo>
                    <a:pt x="152077" y="12659"/>
                  </a:lnTo>
                  <a:lnTo>
                    <a:pt x="152132" y="12826"/>
                  </a:lnTo>
                  <a:lnTo>
                    <a:pt x="152300" y="13105"/>
                  </a:lnTo>
                  <a:lnTo>
                    <a:pt x="152578" y="13272"/>
                  </a:lnTo>
                  <a:lnTo>
                    <a:pt x="152746" y="13328"/>
                  </a:lnTo>
                  <a:lnTo>
                    <a:pt x="153080" y="13328"/>
                  </a:lnTo>
                  <a:lnTo>
                    <a:pt x="153192" y="13272"/>
                  </a:lnTo>
                  <a:lnTo>
                    <a:pt x="153471" y="13105"/>
                  </a:lnTo>
                  <a:lnTo>
                    <a:pt x="153638" y="12826"/>
                  </a:lnTo>
                  <a:lnTo>
                    <a:pt x="153694" y="12659"/>
                  </a:lnTo>
                  <a:lnTo>
                    <a:pt x="153694" y="12492"/>
                  </a:lnTo>
                  <a:lnTo>
                    <a:pt x="153694" y="12324"/>
                  </a:lnTo>
                  <a:lnTo>
                    <a:pt x="153638" y="12213"/>
                  </a:lnTo>
                  <a:lnTo>
                    <a:pt x="153471" y="11934"/>
                  </a:lnTo>
                  <a:lnTo>
                    <a:pt x="153192" y="11767"/>
                  </a:lnTo>
                  <a:lnTo>
                    <a:pt x="153080" y="11711"/>
                  </a:lnTo>
                  <a:close/>
                  <a:moveTo>
                    <a:pt x="157821" y="11711"/>
                  </a:moveTo>
                  <a:lnTo>
                    <a:pt x="157653" y="11767"/>
                  </a:lnTo>
                  <a:lnTo>
                    <a:pt x="157374" y="11934"/>
                  </a:lnTo>
                  <a:lnTo>
                    <a:pt x="157207" y="12213"/>
                  </a:lnTo>
                  <a:lnTo>
                    <a:pt x="157151" y="12324"/>
                  </a:lnTo>
                  <a:lnTo>
                    <a:pt x="157151" y="12492"/>
                  </a:lnTo>
                  <a:lnTo>
                    <a:pt x="157151" y="12659"/>
                  </a:lnTo>
                  <a:lnTo>
                    <a:pt x="157207" y="12826"/>
                  </a:lnTo>
                  <a:lnTo>
                    <a:pt x="157374" y="13105"/>
                  </a:lnTo>
                  <a:lnTo>
                    <a:pt x="157653" y="13272"/>
                  </a:lnTo>
                  <a:lnTo>
                    <a:pt x="157821" y="13328"/>
                  </a:lnTo>
                  <a:lnTo>
                    <a:pt x="158155" y="13328"/>
                  </a:lnTo>
                  <a:lnTo>
                    <a:pt x="158322" y="13272"/>
                  </a:lnTo>
                  <a:lnTo>
                    <a:pt x="158546" y="13105"/>
                  </a:lnTo>
                  <a:lnTo>
                    <a:pt x="158713" y="12826"/>
                  </a:lnTo>
                  <a:lnTo>
                    <a:pt x="158769" y="12659"/>
                  </a:lnTo>
                  <a:lnTo>
                    <a:pt x="158824" y="12492"/>
                  </a:lnTo>
                  <a:lnTo>
                    <a:pt x="158769" y="12324"/>
                  </a:lnTo>
                  <a:lnTo>
                    <a:pt x="158713" y="12213"/>
                  </a:lnTo>
                  <a:lnTo>
                    <a:pt x="158546" y="11934"/>
                  </a:lnTo>
                  <a:lnTo>
                    <a:pt x="158322" y="11767"/>
                  </a:lnTo>
                  <a:lnTo>
                    <a:pt x="158155" y="11711"/>
                  </a:lnTo>
                  <a:close/>
                  <a:moveTo>
                    <a:pt x="167859" y="11711"/>
                  </a:moveTo>
                  <a:lnTo>
                    <a:pt x="167691" y="11767"/>
                  </a:lnTo>
                  <a:lnTo>
                    <a:pt x="167412" y="11934"/>
                  </a:lnTo>
                  <a:lnTo>
                    <a:pt x="167245" y="12213"/>
                  </a:lnTo>
                  <a:lnTo>
                    <a:pt x="167189" y="12324"/>
                  </a:lnTo>
                  <a:lnTo>
                    <a:pt x="167189" y="12492"/>
                  </a:lnTo>
                  <a:lnTo>
                    <a:pt x="167189" y="12659"/>
                  </a:lnTo>
                  <a:lnTo>
                    <a:pt x="167245" y="12826"/>
                  </a:lnTo>
                  <a:lnTo>
                    <a:pt x="167412" y="13105"/>
                  </a:lnTo>
                  <a:lnTo>
                    <a:pt x="167691" y="13272"/>
                  </a:lnTo>
                  <a:lnTo>
                    <a:pt x="167859" y="13328"/>
                  </a:lnTo>
                  <a:lnTo>
                    <a:pt x="168193" y="13328"/>
                  </a:lnTo>
                  <a:lnTo>
                    <a:pt x="168361" y="13272"/>
                  </a:lnTo>
                  <a:lnTo>
                    <a:pt x="168584" y="13105"/>
                  </a:lnTo>
                  <a:lnTo>
                    <a:pt x="168751" y="12826"/>
                  </a:lnTo>
                  <a:lnTo>
                    <a:pt x="168807" y="12659"/>
                  </a:lnTo>
                  <a:lnTo>
                    <a:pt x="168862" y="12492"/>
                  </a:lnTo>
                  <a:lnTo>
                    <a:pt x="168807" y="12324"/>
                  </a:lnTo>
                  <a:lnTo>
                    <a:pt x="168751" y="12213"/>
                  </a:lnTo>
                  <a:lnTo>
                    <a:pt x="168584" y="11934"/>
                  </a:lnTo>
                  <a:lnTo>
                    <a:pt x="168361" y="11767"/>
                  </a:lnTo>
                  <a:lnTo>
                    <a:pt x="168193" y="11711"/>
                  </a:lnTo>
                  <a:close/>
                  <a:moveTo>
                    <a:pt x="176279" y="11711"/>
                  </a:moveTo>
                  <a:lnTo>
                    <a:pt x="176112" y="11767"/>
                  </a:lnTo>
                  <a:lnTo>
                    <a:pt x="175889" y="11934"/>
                  </a:lnTo>
                  <a:lnTo>
                    <a:pt x="175666" y="12213"/>
                  </a:lnTo>
                  <a:lnTo>
                    <a:pt x="175666" y="12324"/>
                  </a:lnTo>
                  <a:lnTo>
                    <a:pt x="175610" y="12492"/>
                  </a:lnTo>
                  <a:lnTo>
                    <a:pt x="175666" y="12659"/>
                  </a:lnTo>
                  <a:lnTo>
                    <a:pt x="175666" y="12826"/>
                  </a:lnTo>
                  <a:lnTo>
                    <a:pt x="175889" y="13105"/>
                  </a:lnTo>
                  <a:lnTo>
                    <a:pt x="176112" y="13272"/>
                  </a:lnTo>
                  <a:lnTo>
                    <a:pt x="176279" y="13328"/>
                  </a:lnTo>
                  <a:lnTo>
                    <a:pt x="176614" y="13328"/>
                  </a:lnTo>
                  <a:lnTo>
                    <a:pt x="176781" y="13272"/>
                  </a:lnTo>
                  <a:lnTo>
                    <a:pt x="177060" y="13105"/>
                  </a:lnTo>
                  <a:lnTo>
                    <a:pt x="177227" y="12826"/>
                  </a:lnTo>
                  <a:lnTo>
                    <a:pt x="177283" y="12659"/>
                  </a:lnTo>
                  <a:lnTo>
                    <a:pt x="177283" y="12492"/>
                  </a:lnTo>
                  <a:lnTo>
                    <a:pt x="177283" y="12324"/>
                  </a:lnTo>
                  <a:lnTo>
                    <a:pt x="177227" y="12213"/>
                  </a:lnTo>
                  <a:lnTo>
                    <a:pt x="177060" y="11934"/>
                  </a:lnTo>
                  <a:lnTo>
                    <a:pt x="176781" y="11767"/>
                  </a:lnTo>
                  <a:lnTo>
                    <a:pt x="176614" y="11711"/>
                  </a:lnTo>
                  <a:close/>
                  <a:moveTo>
                    <a:pt x="186429" y="11711"/>
                  </a:moveTo>
                  <a:lnTo>
                    <a:pt x="186317" y="11767"/>
                  </a:lnTo>
                  <a:lnTo>
                    <a:pt x="186039" y="11934"/>
                  </a:lnTo>
                  <a:lnTo>
                    <a:pt x="185871" y="12213"/>
                  </a:lnTo>
                  <a:lnTo>
                    <a:pt x="185816" y="12324"/>
                  </a:lnTo>
                  <a:lnTo>
                    <a:pt x="185760" y="12492"/>
                  </a:lnTo>
                  <a:lnTo>
                    <a:pt x="185816" y="12659"/>
                  </a:lnTo>
                  <a:lnTo>
                    <a:pt x="185871" y="12826"/>
                  </a:lnTo>
                  <a:lnTo>
                    <a:pt x="186039" y="13105"/>
                  </a:lnTo>
                  <a:lnTo>
                    <a:pt x="186317" y="13272"/>
                  </a:lnTo>
                  <a:lnTo>
                    <a:pt x="186429" y="13328"/>
                  </a:lnTo>
                  <a:lnTo>
                    <a:pt x="186764" y="13328"/>
                  </a:lnTo>
                  <a:lnTo>
                    <a:pt x="186931" y="13272"/>
                  </a:lnTo>
                  <a:lnTo>
                    <a:pt x="187210" y="13105"/>
                  </a:lnTo>
                  <a:lnTo>
                    <a:pt x="187377" y="12826"/>
                  </a:lnTo>
                  <a:lnTo>
                    <a:pt x="187433" y="12659"/>
                  </a:lnTo>
                  <a:lnTo>
                    <a:pt x="187433" y="12492"/>
                  </a:lnTo>
                  <a:lnTo>
                    <a:pt x="187433" y="12324"/>
                  </a:lnTo>
                  <a:lnTo>
                    <a:pt x="187377" y="12213"/>
                  </a:lnTo>
                  <a:lnTo>
                    <a:pt x="187210" y="11934"/>
                  </a:lnTo>
                  <a:lnTo>
                    <a:pt x="186931" y="11767"/>
                  </a:lnTo>
                  <a:lnTo>
                    <a:pt x="186764" y="11711"/>
                  </a:lnTo>
                  <a:close/>
                  <a:moveTo>
                    <a:pt x="194794" y="11711"/>
                  </a:moveTo>
                  <a:lnTo>
                    <a:pt x="194683" y="11767"/>
                  </a:lnTo>
                  <a:lnTo>
                    <a:pt x="194404" y="11934"/>
                  </a:lnTo>
                  <a:lnTo>
                    <a:pt x="194236" y="12213"/>
                  </a:lnTo>
                  <a:lnTo>
                    <a:pt x="194181" y="12324"/>
                  </a:lnTo>
                  <a:lnTo>
                    <a:pt x="194125" y="12492"/>
                  </a:lnTo>
                  <a:lnTo>
                    <a:pt x="194181" y="12659"/>
                  </a:lnTo>
                  <a:lnTo>
                    <a:pt x="194236" y="12826"/>
                  </a:lnTo>
                  <a:lnTo>
                    <a:pt x="194404" y="13105"/>
                  </a:lnTo>
                  <a:lnTo>
                    <a:pt x="194683" y="13272"/>
                  </a:lnTo>
                  <a:lnTo>
                    <a:pt x="194794" y="13328"/>
                  </a:lnTo>
                  <a:lnTo>
                    <a:pt x="195129" y="13328"/>
                  </a:lnTo>
                  <a:lnTo>
                    <a:pt x="195296" y="13272"/>
                  </a:lnTo>
                  <a:lnTo>
                    <a:pt x="195575" y="13105"/>
                  </a:lnTo>
                  <a:lnTo>
                    <a:pt x="195742" y="12826"/>
                  </a:lnTo>
                  <a:lnTo>
                    <a:pt x="195798" y="12659"/>
                  </a:lnTo>
                  <a:lnTo>
                    <a:pt x="195798" y="12492"/>
                  </a:lnTo>
                  <a:lnTo>
                    <a:pt x="195798" y="12324"/>
                  </a:lnTo>
                  <a:lnTo>
                    <a:pt x="195742" y="12213"/>
                  </a:lnTo>
                  <a:lnTo>
                    <a:pt x="195575" y="11934"/>
                  </a:lnTo>
                  <a:lnTo>
                    <a:pt x="195296" y="11767"/>
                  </a:lnTo>
                  <a:lnTo>
                    <a:pt x="195129" y="11711"/>
                  </a:lnTo>
                  <a:close/>
                  <a:moveTo>
                    <a:pt x="204888" y="11711"/>
                  </a:moveTo>
                  <a:lnTo>
                    <a:pt x="204776" y="11767"/>
                  </a:lnTo>
                  <a:lnTo>
                    <a:pt x="204498" y="11934"/>
                  </a:lnTo>
                  <a:lnTo>
                    <a:pt x="204330" y="12213"/>
                  </a:lnTo>
                  <a:lnTo>
                    <a:pt x="204274" y="12324"/>
                  </a:lnTo>
                  <a:lnTo>
                    <a:pt x="204274" y="12492"/>
                  </a:lnTo>
                  <a:lnTo>
                    <a:pt x="204274" y="12659"/>
                  </a:lnTo>
                  <a:lnTo>
                    <a:pt x="204330" y="12826"/>
                  </a:lnTo>
                  <a:lnTo>
                    <a:pt x="204498" y="13105"/>
                  </a:lnTo>
                  <a:lnTo>
                    <a:pt x="204776" y="13272"/>
                  </a:lnTo>
                  <a:lnTo>
                    <a:pt x="204888" y="13328"/>
                  </a:lnTo>
                  <a:lnTo>
                    <a:pt x="205222" y="13328"/>
                  </a:lnTo>
                  <a:lnTo>
                    <a:pt x="205390" y="13272"/>
                  </a:lnTo>
                  <a:lnTo>
                    <a:pt x="205669" y="13105"/>
                  </a:lnTo>
                  <a:lnTo>
                    <a:pt x="205836" y="12826"/>
                  </a:lnTo>
                  <a:lnTo>
                    <a:pt x="205892" y="12659"/>
                  </a:lnTo>
                  <a:lnTo>
                    <a:pt x="205892" y="12492"/>
                  </a:lnTo>
                  <a:lnTo>
                    <a:pt x="205892" y="12324"/>
                  </a:lnTo>
                  <a:lnTo>
                    <a:pt x="205836" y="12213"/>
                  </a:lnTo>
                  <a:lnTo>
                    <a:pt x="205669" y="11934"/>
                  </a:lnTo>
                  <a:lnTo>
                    <a:pt x="205390" y="11767"/>
                  </a:lnTo>
                  <a:lnTo>
                    <a:pt x="205222" y="11711"/>
                  </a:lnTo>
                  <a:close/>
                  <a:moveTo>
                    <a:pt x="208290" y="11711"/>
                  </a:moveTo>
                  <a:lnTo>
                    <a:pt x="208122" y="11767"/>
                  </a:lnTo>
                  <a:lnTo>
                    <a:pt x="207844" y="11934"/>
                  </a:lnTo>
                  <a:lnTo>
                    <a:pt x="207676" y="12213"/>
                  </a:lnTo>
                  <a:lnTo>
                    <a:pt x="207620" y="12324"/>
                  </a:lnTo>
                  <a:lnTo>
                    <a:pt x="207620" y="12492"/>
                  </a:lnTo>
                  <a:lnTo>
                    <a:pt x="207620" y="12659"/>
                  </a:lnTo>
                  <a:lnTo>
                    <a:pt x="207676" y="12826"/>
                  </a:lnTo>
                  <a:lnTo>
                    <a:pt x="207844" y="13105"/>
                  </a:lnTo>
                  <a:lnTo>
                    <a:pt x="208122" y="13272"/>
                  </a:lnTo>
                  <a:lnTo>
                    <a:pt x="208290" y="13328"/>
                  </a:lnTo>
                  <a:lnTo>
                    <a:pt x="208624" y="13328"/>
                  </a:lnTo>
                  <a:lnTo>
                    <a:pt x="208792" y="13272"/>
                  </a:lnTo>
                  <a:lnTo>
                    <a:pt x="209015" y="13105"/>
                  </a:lnTo>
                  <a:lnTo>
                    <a:pt x="209182" y="12826"/>
                  </a:lnTo>
                  <a:lnTo>
                    <a:pt x="209238" y="12659"/>
                  </a:lnTo>
                  <a:lnTo>
                    <a:pt x="209293" y="12492"/>
                  </a:lnTo>
                  <a:lnTo>
                    <a:pt x="209238" y="12324"/>
                  </a:lnTo>
                  <a:lnTo>
                    <a:pt x="209182" y="12213"/>
                  </a:lnTo>
                  <a:lnTo>
                    <a:pt x="209015" y="11934"/>
                  </a:lnTo>
                  <a:lnTo>
                    <a:pt x="208792" y="11767"/>
                  </a:lnTo>
                  <a:lnTo>
                    <a:pt x="208624" y="11711"/>
                  </a:lnTo>
                  <a:close/>
                  <a:moveTo>
                    <a:pt x="211636" y="11711"/>
                  </a:moveTo>
                  <a:lnTo>
                    <a:pt x="211468" y="11767"/>
                  </a:lnTo>
                  <a:lnTo>
                    <a:pt x="211245" y="11934"/>
                  </a:lnTo>
                  <a:lnTo>
                    <a:pt x="211022" y="12213"/>
                  </a:lnTo>
                  <a:lnTo>
                    <a:pt x="211022" y="12324"/>
                  </a:lnTo>
                  <a:lnTo>
                    <a:pt x="210966" y="12492"/>
                  </a:lnTo>
                  <a:lnTo>
                    <a:pt x="211022" y="12659"/>
                  </a:lnTo>
                  <a:lnTo>
                    <a:pt x="211022" y="12826"/>
                  </a:lnTo>
                  <a:lnTo>
                    <a:pt x="211245" y="13105"/>
                  </a:lnTo>
                  <a:lnTo>
                    <a:pt x="211468" y="13272"/>
                  </a:lnTo>
                  <a:lnTo>
                    <a:pt x="211636" y="13328"/>
                  </a:lnTo>
                  <a:lnTo>
                    <a:pt x="211970" y="13328"/>
                  </a:lnTo>
                  <a:lnTo>
                    <a:pt x="212138" y="13272"/>
                  </a:lnTo>
                  <a:lnTo>
                    <a:pt x="212416" y="13105"/>
                  </a:lnTo>
                  <a:lnTo>
                    <a:pt x="212584" y="12826"/>
                  </a:lnTo>
                  <a:lnTo>
                    <a:pt x="212639" y="12659"/>
                  </a:lnTo>
                  <a:lnTo>
                    <a:pt x="212639" y="12492"/>
                  </a:lnTo>
                  <a:lnTo>
                    <a:pt x="212639" y="12324"/>
                  </a:lnTo>
                  <a:lnTo>
                    <a:pt x="212584" y="12213"/>
                  </a:lnTo>
                  <a:lnTo>
                    <a:pt x="212416" y="11934"/>
                  </a:lnTo>
                  <a:lnTo>
                    <a:pt x="212138" y="11767"/>
                  </a:lnTo>
                  <a:lnTo>
                    <a:pt x="211970" y="11711"/>
                  </a:lnTo>
                  <a:close/>
                  <a:moveTo>
                    <a:pt x="216710" y="11711"/>
                  </a:moveTo>
                  <a:lnTo>
                    <a:pt x="216543" y="11767"/>
                  </a:lnTo>
                  <a:lnTo>
                    <a:pt x="216320" y="11934"/>
                  </a:lnTo>
                  <a:lnTo>
                    <a:pt x="216097" y="12213"/>
                  </a:lnTo>
                  <a:lnTo>
                    <a:pt x="216097" y="12324"/>
                  </a:lnTo>
                  <a:lnTo>
                    <a:pt x="216041" y="12492"/>
                  </a:lnTo>
                  <a:lnTo>
                    <a:pt x="216097" y="12659"/>
                  </a:lnTo>
                  <a:lnTo>
                    <a:pt x="216097" y="12826"/>
                  </a:lnTo>
                  <a:lnTo>
                    <a:pt x="216320" y="13105"/>
                  </a:lnTo>
                  <a:lnTo>
                    <a:pt x="216543" y="13272"/>
                  </a:lnTo>
                  <a:lnTo>
                    <a:pt x="216710" y="13328"/>
                  </a:lnTo>
                  <a:lnTo>
                    <a:pt x="217045" y="13328"/>
                  </a:lnTo>
                  <a:lnTo>
                    <a:pt x="217212" y="13272"/>
                  </a:lnTo>
                  <a:lnTo>
                    <a:pt x="217491" y="13105"/>
                  </a:lnTo>
                  <a:lnTo>
                    <a:pt x="217659" y="12826"/>
                  </a:lnTo>
                  <a:lnTo>
                    <a:pt x="217714" y="12659"/>
                  </a:lnTo>
                  <a:lnTo>
                    <a:pt x="217714" y="12492"/>
                  </a:lnTo>
                  <a:lnTo>
                    <a:pt x="217714" y="12324"/>
                  </a:lnTo>
                  <a:lnTo>
                    <a:pt x="217659" y="12213"/>
                  </a:lnTo>
                  <a:lnTo>
                    <a:pt x="217491" y="11934"/>
                  </a:lnTo>
                  <a:lnTo>
                    <a:pt x="217212" y="11767"/>
                  </a:lnTo>
                  <a:lnTo>
                    <a:pt x="217045" y="11711"/>
                  </a:lnTo>
                  <a:close/>
                  <a:moveTo>
                    <a:pt x="220057" y="11711"/>
                  </a:moveTo>
                  <a:lnTo>
                    <a:pt x="219889" y="11767"/>
                  </a:lnTo>
                  <a:lnTo>
                    <a:pt x="219610" y="11934"/>
                  </a:lnTo>
                  <a:lnTo>
                    <a:pt x="219443" y="12213"/>
                  </a:lnTo>
                  <a:lnTo>
                    <a:pt x="219387" y="12324"/>
                  </a:lnTo>
                  <a:lnTo>
                    <a:pt x="219387" y="12492"/>
                  </a:lnTo>
                  <a:lnTo>
                    <a:pt x="219387" y="12659"/>
                  </a:lnTo>
                  <a:lnTo>
                    <a:pt x="219443" y="12826"/>
                  </a:lnTo>
                  <a:lnTo>
                    <a:pt x="219610" y="13105"/>
                  </a:lnTo>
                  <a:lnTo>
                    <a:pt x="219889" y="13272"/>
                  </a:lnTo>
                  <a:lnTo>
                    <a:pt x="220057" y="13328"/>
                  </a:lnTo>
                  <a:lnTo>
                    <a:pt x="220391" y="13328"/>
                  </a:lnTo>
                  <a:lnTo>
                    <a:pt x="220558" y="13272"/>
                  </a:lnTo>
                  <a:lnTo>
                    <a:pt x="220781" y="13105"/>
                  </a:lnTo>
                  <a:lnTo>
                    <a:pt x="221005" y="12826"/>
                  </a:lnTo>
                  <a:lnTo>
                    <a:pt x="221005" y="12659"/>
                  </a:lnTo>
                  <a:lnTo>
                    <a:pt x="221060" y="12492"/>
                  </a:lnTo>
                  <a:lnTo>
                    <a:pt x="221005" y="12324"/>
                  </a:lnTo>
                  <a:lnTo>
                    <a:pt x="221005" y="12213"/>
                  </a:lnTo>
                  <a:lnTo>
                    <a:pt x="220781" y="11934"/>
                  </a:lnTo>
                  <a:lnTo>
                    <a:pt x="220558" y="11767"/>
                  </a:lnTo>
                  <a:lnTo>
                    <a:pt x="220391" y="11711"/>
                  </a:lnTo>
                  <a:close/>
                  <a:moveTo>
                    <a:pt x="231823" y="11711"/>
                  </a:moveTo>
                  <a:lnTo>
                    <a:pt x="231656" y="11767"/>
                  </a:lnTo>
                  <a:lnTo>
                    <a:pt x="231377" y="11934"/>
                  </a:lnTo>
                  <a:lnTo>
                    <a:pt x="231210" y="12213"/>
                  </a:lnTo>
                  <a:lnTo>
                    <a:pt x="231154" y="12324"/>
                  </a:lnTo>
                  <a:lnTo>
                    <a:pt x="231154" y="12492"/>
                  </a:lnTo>
                  <a:lnTo>
                    <a:pt x="231154" y="12659"/>
                  </a:lnTo>
                  <a:lnTo>
                    <a:pt x="231210" y="12826"/>
                  </a:lnTo>
                  <a:lnTo>
                    <a:pt x="231377" y="13105"/>
                  </a:lnTo>
                  <a:lnTo>
                    <a:pt x="231656" y="13272"/>
                  </a:lnTo>
                  <a:lnTo>
                    <a:pt x="231823" y="13328"/>
                  </a:lnTo>
                  <a:lnTo>
                    <a:pt x="232158" y="13328"/>
                  </a:lnTo>
                  <a:lnTo>
                    <a:pt x="232269" y="13272"/>
                  </a:lnTo>
                  <a:lnTo>
                    <a:pt x="232548" y="13105"/>
                  </a:lnTo>
                  <a:lnTo>
                    <a:pt x="232716" y="12826"/>
                  </a:lnTo>
                  <a:lnTo>
                    <a:pt x="232771" y="12659"/>
                  </a:lnTo>
                  <a:lnTo>
                    <a:pt x="232771" y="12492"/>
                  </a:lnTo>
                  <a:lnTo>
                    <a:pt x="232771" y="12324"/>
                  </a:lnTo>
                  <a:lnTo>
                    <a:pt x="232716" y="12213"/>
                  </a:lnTo>
                  <a:lnTo>
                    <a:pt x="232548" y="11934"/>
                  </a:lnTo>
                  <a:lnTo>
                    <a:pt x="232269" y="11767"/>
                  </a:lnTo>
                  <a:lnTo>
                    <a:pt x="232158" y="11711"/>
                  </a:lnTo>
                  <a:close/>
                  <a:moveTo>
                    <a:pt x="240133" y="11711"/>
                  </a:moveTo>
                  <a:lnTo>
                    <a:pt x="239965" y="11767"/>
                  </a:lnTo>
                  <a:lnTo>
                    <a:pt x="239742" y="11934"/>
                  </a:lnTo>
                  <a:lnTo>
                    <a:pt x="239519" y="12213"/>
                  </a:lnTo>
                  <a:lnTo>
                    <a:pt x="239519" y="12324"/>
                  </a:lnTo>
                  <a:lnTo>
                    <a:pt x="239463" y="12492"/>
                  </a:lnTo>
                  <a:lnTo>
                    <a:pt x="239519" y="12659"/>
                  </a:lnTo>
                  <a:lnTo>
                    <a:pt x="239519" y="12826"/>
                  </a:lnTo>
                  <a:lnTo>
                    <a:pt x="239742" y="13105"/>
                  </a:lnTo>
                  <a:lnTo>
                    <a:pt x="239965" y="13272"/>
                  </a:lnTo>
                  <a:lnTo>
                    <a:pt x="240133" y="13328"/>
                  </a:lnTo>
                  <a:lnTo>
                    <a:pt x="240467" y="13328"/>
                  </a:lnTo>
                  <a:lnTo>
                    <a:pt x="240635" y="13272"/>
                  </a:lnTo>
                  <a:lnTo>
                    <a:pt x="240913" y="13105"/>
                  </a:lnTo>
                  <a:lnTo>
                    <a:pt x="241081" y="12826"/>
                  </a:lnTo>
                  <a:lnTo>
                    <a:pt x="241136" y="12659"/>
                  </a:lnTo>
                  <a:lnTo>
                    <a:pt x="241136" y="12492"/>
                  </a:lnTo>
                  <a:lnTo>
                    <a:pt x="241136" y="12324"/>
                  </a:lnTo>
                  <a:lnTo>
                    <a:pt x="241081" y="12213"/>
                  </a:lnTo>
                  <a:lnTo>
                    <a:pt x="240913" y="11934"/>
                  </a:lnTo>
                  <a:lnTo>
                    <a:pt x="240635" y="11767"/>
                  </a:lnTo>
                  <a:lnTo>
                    <a:pt x="240467" y="11711"/>
                  </a:lnTo>
                  <a:close/>
                  <a:moveTo>
                    <a:pt x="243479" y="11711"/>
                  </a:moveTo>
                  <a:lnTo>
                    <a:pt x="243311" y="11767"/>
                  </a:lnTo>
                  <a:lnTo>
                    <a:pt x="243033" y="11934"/>
                  </a:lnTo>
                  <a:lnTo>
                    <a:pt x="242865" y="12213"/>
                  </a:lnTo>
                  <a:lnTo>
                    <a:pt x="242809" y="12324"/>
                  </a:lnTo>
                  <a:lnTo>
                    <a:pt x="242809" y="12492"/>
                  </a:lnTo>
                  <a:lnTo>
                    <a:pt x="242809" y="12659"/>
                  </a:lnTo>
                  <a:lnTo>
                    <a:pt x="242865" y="12826"/>
                  </a:lnTo>
                  <a:lnTo>
                    <a:pt x="243033" y="13105"/>
                  </a:lnTo>
                  <a:lnTo>
                    <a:pt x="243311" y="13272"/>
                  </a:lnTo>
                  <a:lnTo>
                    <a:pt x="243479" y="13328"/>
                  </a:lnTo>
                  <a:lnTo>
                    <a:pt x="243813" y="13328"/>
                  </a:lnTo>
                  <a:lnTo>
                    <a:pt x="243925" y="13272"/>
                  </a:lnTo>
                  <a:lnTo>
                    <a:pt x="244204" y="13105"/>
                  </a:lnTo>
                  <a:lnTo>
                    <a:pt x="244371" y="12826"/>
                  </a:lnTo>
                  <a:lnTo>
                    <a:pt x="244427" y="12659"/>
                  </a:lnTo>
                  <a:lnTo>
                    <a:pt x="244427" y="12492"/>
                  </a:lnTo>
                  <a:lnTo>
                    <a:pt x="244427" y="12324"/>
                  </a:lnTo>
                  <a:lnTo>
                    <a:pt x="244371" y="12213"/>
                  </a:lnTo>
                  <a:lnTo>
                    <a:pt x="244204" y="11934"/>
                  </a:lnTo>
                  <a:lnTo>
                    <a:pt x="243925" y="11767"/>
                  </a:lnTo>
                  <a:lnTo>
                    <a:pt x="243813" y="11711"/>
                  </a:lnTo>
                  <a:close/>
                  <a:moveTo>
                    <a:pt x="248553" y="11711"/>
                  </a:moveTo>
                  <a:lnTo>
                    <a:pt x="248386" y="11767"/>
                  </a:lnTo>
                  <a:lnTo>
                    <a:pt x="248107" y="11934"/>
                  </a:lnTo>
                  <a:lnTo>
                    <a:pt x="247940" y="12213"/>
                  </a:lnTo>
                  <a:lnTo>
                    <a:pt x="247884" y="12324"/>
                  </a:lnTo>
                  <a:lnTo>
                    <a:pt x="247884" y="12492"/>
                  </a:lnTo>
                  <a:lnTo>
                    <a:pt x="247884" y="12659"/>
                  </a:lnTo>
                  <a:lnTo>
                    <a:pt x="247940" y="12826"/>
                  </a:lnTo>
                  <a:lnTo>
                    <a:pt x="248107" y="13105"/>
                  </a:lnTo>
                  <a:lnTo>
                    <a:pt x="248386" y="13272"/>
                  </a:lnTo>
                  <a:lnTo>
                    <a:pt x="248553" y="13328"/>
                  </a:lnTo>
                  <a:lnTo>
                    <a:pt x="248888" y="13328"/>
                  </a:lnTo>
                  <a:lnTo>
                    <a:pt x="249055" y="13272"/>
                  </a:lnTo>
                  <a:lnTo>
                    <a:pt x="249278" y="13105"/>
                  </a:lnTo>
                  <a:lnTo>
                    <a:pt x="249446" y="12826"/>
                  </a:lnTo>
                  <a:lnTo>
                    <a:pt x="249501" y="12659"/>
                  </a:lnTo>
                  <a:lnTo>
                    <a:pt x="249557" y="12492"/>
                  </a:lnTo>
                  <a:lnTo>
                    <a:pt x="249501" y="12324"/>
                  </a:lnTo>
                  <a:lnTo>
                    <a:pt x="249446" y="12213"/>
                  </a:lnTo>
                  <a:lnTo>
                    <a:pt x="249278" y="11934"/>
                  </a:lnTo>
                  <a:lnTo>
                    <a:pt x="249055" y="11767"/>
                  </a:lnTo>
                  <a:lnTo>
                    <a:pt x="248888" y="11711"/>
                  </a:lnTo>
                  <a:close/>
                  <a:moveTo>
                    <a:pt x="253628" y="11711"/>
                  </a:moveTo>
                  <a:lnTo>
                    <a:pt x="253461" y="11767"/>
                  </a:lnTo>
                  <a:lnTo>
                    <a:pt x="253182" y="11934"/>
                  </a:lnTo>
                  <a:lnTo>
                    <a:pt x="253015" y="12213"/>
                  </a:lnTo>
                  <a:lnTo>
                    <a:pt x="252959" y="12324"/>
                  </a:lnTo>
                  <a:lnTo>
                    <a:pt x="252959" y="12492"/>
                  </a:lnTo>
                  <a:lnTo>
                    <a:pt x="252959" y="12659"/>
                  </a:lnTo>
                  <a:lnTo>
                    <a:pt x="253015" y="12826"/>
                  </a:lnTo>
                  <a:lnTo>
                    <a:pt x="253182" y="13105"/>
                  </a:lnTo>
                  <a:lnTo>
                    <a:pt x="253461" y="13272"/>
                  </a:lnTo>
                  <a:lnTo>
                    <a:pt x="253628" y="13328"/>
                  </a:lnTo>
                  <a:lnTo>
                    <a:pt x="253963" y="13328"/>
                  </a:lnTo>
                  <a:lnTo>
                    <a:pt x="254130" y="13272"/>
                  </a:lnTo>
                  <a:lnTo>
                    <a:pt x="254353" y="13105"/>
                  </a:lnTo>
                  <a:lnTo>
                    <a:pt x="254576" y="12826"/>
                  </a:lnTo>
                  <a:lnTo>
                    <a:pt x="254576" y="12659"/>
                  </a:lnTo>
                  <a:lnTo>
                    <a:pt x="254632" y="12492"/>
                  </a:lnTo>
                  <a:lnTo>
                    <a:pt x="254576" y="12324"/>
                  </a:lnTo>
                  <a:lnTo>
                    <a:pt x="254576" y="12213"/>
                  </a:lnTo>
                  <a:lnTo>
                    <a:pt x="254353" y="11934"/>
                  </a:lnTo>
                  <a:lnTo>
                    <a:pt x="254130" y="11767"/>
                  </a:lnTo>
                  <a:lnTo>
                    <a:pt x="253963" y="11711"/>
                  </a:lnTo>
                  <a:close/>
                  <a:moveTo>
                    <a:pt x="263666" y="11711"/>
                  </a:moveTo>
                  <a:lnTo>
                    <a:pt x="263499" y="11767"/>
                  </a:lnTo>
                  <a:lnTo>
                    <a:pt x="263220" y="11934"/>
                  </a:lnTo>
                  <a:lnTo>
                    <a:pt x="263053" y="12213"/>
                  </a:lnTo>
                  <a:lnTo>
                    <a:pt x="262997" y="12324"/>
                  </a:lnTo>
                  <a:lnTo>
                    <a:pt x="262997" y="12492"/>
                  </a:lnTo>
                  <a:lnTo>
                    <a:pt x="262997" y="12659"/>
                  </a:lnTo>
                  <a:lnTo>
                    <a:pt x="263053" y="12826"/>
                  </a:lnTo>
                  <a:lnTo>
                    <a:pt x="263220" y="13105"/>
                  </a:lnTo>
                  <a:lnTo>
                    <a:pt x="263499" y="13272"/>
                  </a:lnTo>
                  <a:lnTo>
                    <a:pt x="263666" y="13328"/>
                  </a:lnTo>
                  <a:lnTo>
                    <a:pt x="264001" y="13328"/>
                  </a:lnTo>
                  <a:lnTo>
                    <a:pt x="264168" y="13272"/>
                  </a:lnTo>
                  <a:lnTo>
                    <a:pt x="264391" y="13105"/>
                  </a:lnTo>
                  <a:lnTo>
                    <a:pt x="264614" y="12826"/>
                  </a:lnTo>
                  <a:lnTo>
                    <a:pt x="264670" y="12659"/>
                  </a:lnTo>
                  <a:lnTo>
                    <a:pt x="264670" y="12492"/>
                  </a:lnTo>
                  <a:lnTo>
                    <a:pt x="264670" y="12324"/>
                  </a:lnTo>
                  <a:lnTo>
                    <a:pt x="264614" y="12213"/>
                  </a:lnTo>
                  <a:lnTo>
                    <a:pt x="264391" y="11934"/>
                  </a:lnTo>
                  <a:lnTo>
                    <a:pt x="264168" y="11767"/>
                  </a:lnTo>
                  <a:lnTo>
                    <a:pt x="264001" y="11711"/>
                  </a:lnTo>
                  <a:close/>
                  <a:moveTo>
                    <a:pt x="272087" y="11711"/>
                  </a:moveTo>
                  <a:lnTo>
                    <a:pt x="271920" y="11767"/>
                  </a:lnTo>
                  <a:lnTo>
                    <a:pt x="271697" y="11934"/>
                  </a:lnTo>
                  <a:lnTo>
                    <a:pt x="271529" y="12213"/>
                  </a:lnTo>
                  <a:lnTo>
                    <a:pt x="271474" y="12324"/>
                  </a:lnTo>
                  <a:lnTo>
                    <a:pt x="271418" y="12492"/>
                  </a:lnTo>
                  <a:lnTo>
                    <a:pt x="271474" y="12659"/>
                  </a:lnTo>
                  <a:lnTo>
                    <a:pt x="271529" y="12826"/>
                  </a:lnTo>
                  <a:lnTo>
                    <a:pt x="271697" y="13105"/>
                  </a:lnTo>
                  <a:lnTo>
                    <a:pt x="271920" y="13272"/>
                  </a:lnTo>
                  <a:lnTo>
                    <a:pt x="272087" y="13328"/>
                  </a:lnTo>
                  <a:lnTo>
                    <a:pt x="272422" y="13328"/>
                  </a:lnTo>
                  <a:lnTo>
                    <a:pt x="272589" y="13272"/>
                  </a:lnTo>
                  <a:lnTo>
                    <a:pt x="272868" y="13105"/>
                  </a:lnTo>
                  <a:lnTo>
                    <a:pt x="273035" y="12826"/>
                  </a:lnTo>
                  <a:lnTo>
                    <a:pt x="273091" y="12659"/>
                  </a:lnTo>
                  <a:lnTo>
                    <a:pt x="273091" y="12492"/>
                  </a:lnTo>
                  <a:lnTo>
                    <a:pt x="273091" y="12324"/>
                  </a:lnTo>
                  <a:lnTo>
                    <a:pt x="273035" y="12213"/>
                  </a:lnTo>
                  <a:lnTo>
                    <a:pt x="272868" y="11934"/>
                  </a:lnTo>
                  <a:lnTo>
                    <a:pt x="272589" y="11767"/>
                  </a:lnTo>
                  <a:lnTo>
                    <a:pt x="272422" y="11711"/>
                  </a:lnTo>
                  <a:close/>
                  <a:moveTo>
                    <a:pt x="282292" y="11711"/>
                  </a:moveTo>
                  <a:lnTo>
                    <a:pt x="282125" y="11767"/>
                  </a:lnTo>
                  <a:lnTo>
                    <a:pt x="281846" y="11934"/>
                  </a:lnTo>
                  <a:lnTo>
                    <a:pt x="281679" y="12213"/>
                  </a:lnTo>
                  <a:lnTo>
                    <a:pt x="281623" y="12324"/>
                  </a:lnTo>
                  <a:lnTo>
                    <a:pt x="281623" y="12492"/>
                  </a:lnTo>
                  <a:lnTo>
                    <a:pt x="281623" y="12659"/>
                  </a:lnTo>
                  <a:lnTo>
                    <a:pt x="281679" y="12826"/>
                  </a:lnTo>
                  <a:lnTo>
                    <a:pt x="281846" y="13105"/>
                  </a:lnTo>
                  <a:lnTo>
                    <a:pt x="282125" y="13272"/>
                  </a:lnTo>
                  <a:lnTo>
                    <a:pt x="282292" y="13328"/>
                  </a:lnTo>
                  <a:lnTo>
                    <a:pt x="282571" y="13328"/>
                  </a:lnTo>
                  <a:lnTo>
                    <a:pt x="282739" y="13272"/>
                  </a:lnTo>
                  <a:lnTo>
                    <a:pt x="283017" y="13105"/>
                  </a:lnTo>
                  <a:lnTo>
                    <a:pt x="283185" y="12826"/>
                  </a:lnTo>
                  <a:lnTo>
                    <a:pt x="283241" y="12659"/>
                  </a:lnTo>
                  <a:lnTo>
                    <a:pt x="283241" y="12492"/>
                  </a:lnTo>
                  <a:lnTo>
                    <a:pt x="283241" y="12324"/>
                  </a:lnTo>
                  <a:lnTo>
                    <a:pt x="283185" y="12213"/>
                  </a:lnTo>
                  <a:lnTo>
                    <a:pt x="283017" y="11934"/>
                  </a:lnTo>
                  <a:lnTo>
                    <a:pt x="282739" y="11767"/>
                  </a:lnTo>
                  <a:lnTo>
                    <a:pt x="282571" y="11711"/>
                  </a:lnTo>
                  <a:close/>
                  <a:moveTo>
                    <a:pt x="35189" y="15057"/>
                  </a:moveTo>
                  <a:lnTo>
                    <a:pt x="35022" y="15113"/>
                  </a:lnTo>
                  <a:lnTo>
                    <a:pt x="34743" y="15280"/>
                  </a:lnTo>
                  <a:lnTo>
                    <a:pt x="34576" y="15559"/>
                  </a:lnTo>
                  <a:lnTo>
                    <a:pt x="34520" y="15670"/>
                  </a:lnTo>
                  <a:lnTo>
                    <a:pt x="34520" y="15838"/>
                  </a:lnTo>
                  <a:lnTo>
                    <a:pt x="34520" y="16005"/>
                  </a:lnTo>
                  <a:lnTo>
                    <a:pt x="34576" y="16172"/>
                  </a:lnTo>
                  <a:lnTo>
                    <a:pt x="34743" y="16451"/>
                  </a:lnTo>
                  <a:lnTo>
                    <a:pt x="35022" y="16618"/>
                  </a:lnTo>
                  <a:lnTo>
                    <a:pt x="35189" y="16674"/>
                  </a:lnTo>
                  <a:lnTo>
                    <a:pt x="35524" y="16674"/>
                  </a:lnTo>
                  <a:lnTo>
                    <a:pt x="35635" y="16618"/>
                  </a:lnTo>
                  <a:lnTo>
                    <a:pt x="35914" y="16451"/>
                  </a:lnTo>
                  <a:lnTo>
                    <a:pt x="36081" y="16172"/>
                  </a:lnTo>
                  <a:lnTo>
                    <a:pt x="36137" y="16005"/>
                  </a:lnTo>
                  <a:lnTo>
                    <a:pt x="36137" y="15838"/>
                  </a:lnTo>
                  <a:lnTo>
                    <a:pt x="36137" y="15670"/>
                  </a:lnTo>
                  <a:lnTo>
                    <a:pt x="36081" y="15559"/>
                  </a:lnTo>
                  <a:lnTo>
                    <a:pt x="35914" y="15280"/>
                  </a:lnTo>
                  <a:lnTo>
                    <a:pt x="35635" y="15113"/>
                  </a:lnTo>
                  <a:lnTo>
                    <a:pt x="35524" y="15057"/>
                  </a:lnTo>
                  <a:close/>
                  <a:moveTo>
                    <a:pt x="38535" y="15057"/>
                  </a:moveTo>
                  <a:lnTo>
                    <a:pt x="38368" y="15113"/>
                  </a:lnTo>
                  <a:lnTo>
                    <a:pt x="38089" y="15280"/>
                  </a:lnTo>
                  <a:lnTo>
                    <a:pt x="37922" y="15559"/>
                  </a:lnTo>
                  <a:lnTo>
                    <a:pt x="37866" y="15670"/>
                  </a:lnTo>
                  <a:lnTo>
                    <a:pt x="37866" y="15838"/>
                  </a:lnTo>
                  <a:lnTo>
                    <a:pt x="37866" y="16005"/>
                  </a:lnTo>
                  <a:lnTo>
                    <a:pt x="37922" y="16172"/>
                  </a:lnTo>
                  <a:lnTo>
                    <a:pt x="38089" y="16451"/>
                  </a:lnTo>
                  <a:lnTo>
                    <a:pt x="38368" y="16618"/>
                  </a:lnTo>
                  <a:lnTo>
                    <a:pt x="38535" y="16674"/>
                  </a:lnTo>
                  <a:lnTo>
                    <a:pt x="38870" y="16674"/>
                  </a:lnTo>
                  <a:lnTo>
                    <a:pt x="39037" y="16618"/>
                  </a:lnTo>
                  <a:lnTo>
                    <a:pt x="39260" y="16451"/>
                  </a:lnTo>
                  <a:lnTo>
                    <a:pt x="39483" y="16172"/>
                  </a:lnTo>
                  <a:lnTo>
                    <a:pt x="39539" y="16005"/>
                  </a:lnTo>
                  <a:lnTo>
                    <a:pt x="39539" y="15838"/>
                  </a:lnTo>
                  <a:lnTo>
                    <a:pt x="39539" y="15670"/>
                  </a:lnTo>
                  <a:lnTo>
                    <a:pt x="39483" y="15559"/>
                  </a:lnTo>
                  <a:lnTo>
                    <a:pt x="39260" y="15280"/>
                  </a:lnTo>
                  <a:lnTo>
                    <a:pt x="39037" y="15113"/>
                  </a:lnTo>
                  <a:lnTo>
                    <a:pt x="38870" y="15057"/>
                  </a:lnTo>
                  <a:close/>
                  <a:moveTo>
                    <a:pt x="41881" y="15057"/>
                  </a:moveTo>
                  <a:lnTo>
                    <a:pt x="41769" y="15113"/>
                  </a:lnTo>
                  <a:lnTo>
                    <a:pt x="41491" y="15280"/>
                  </a:lnTo>
                  <a:lnTo>
                    <a:pt x="41323" y="15559"/>
                  </a:lnTo>
                  <a:lnTo>
                    <a:pt x="41268" y="15670"/>
                  </a:lnTo>
                  <a:lnTo>
                    <a:pt x="41212" y="15838"/>
                  </a:lnTo>
                  <a:lnTo>
                    <a:pt x="41268" y="16005"/>
                  </a:lnTo>
                  <a:lnTo>
                    <a:pt x="41323" y="16172"/>
                  </a:lnTo>
                  <a:lnTo>
                    <a:pt x="41491" y="16451"/>
                  </a:lnTo>
                  <a:lnTo>
                    <a:pt x="41769" y="16618"/>
                  </a:lnTo>
                  <a:lnTo>
                    <a:pt x="41881" y="16674"/>
                  </a:lnTo>
                  <a:lnTo>
                    <a:pt x="42216" y="16674"/>
                  </a:lnTo>
                  <a:lnTo>
                    <a:pt x="42383" y="16618"/>
                  </a:lnTo>
                  <a:lnTo>
                    <a:pt x="42662" y="16451"/>
                  </a:lnTo>
                  <a:lnTo>
                    <a:pt x="42829" y="16172"/>
                  </a:lnTo>
                  <a:lnTo>
                    <a:pt x="42885" y="16005"/>
                  </a:lnTo>
                  <a:lnTo>
                    <a:pt x="42885" y="15838"/>
                  </a:lnTo>
                  <a:lnTo>
                    <a:pt x="42885" y="15670"/>
                  </a:lnTo>
                  <a:lnTo>
                    <a:pt x="42829" y="15559"/>
                  </a:lnTo>
                  <a:lnTo>
                    <a:pt x="42662" y="15280"/>
                  </a:lnTo>
                  <a:lnTo>
                    <a:pt x="42383" y="15113"/>
                  </a:lnTo>
                  <a:lnTo>
                    <a:pt x="42216" y="15057"/>
                  </a:lnTo>
                  <a:close/>
                  <a:moveTo>
                    <a:pt x="45227" y="15057"/>
                  </a:moveTo>
                  <a:lnTo>
                    <a:pt x="45060" y="15113"/>
                  </a:lnTo>
                  <a:lnTo>
                    <a:pt x="44781" y="15280"/>
                  </a:lnTo>
                  <a:lnTo>
                    <a:pt x="44614" y="15559"/>
                  </a:lnTo>
                  <a:lnTo>
                    <a:pt x="44558" y="15670"/>
                  </a:lnTo>
                  <a:lnTo>
                    <a:pt x="44558" y="15838"/>
                  </a:lnTo>
                  <a:lnTo>
                    <a:pt x="44558" y="16005"/>
                  </a:lnTo>
                  <a:lnTo>
                    <a:pt x="44614" y="16172"/>
                  </a:lnTo>
                  <a:lnTo>
                    <a:pt x="44781" y="16451"/>
                  </a:lnTo>
                  <a:lnTo>
                    <a:pt x="45060" y="16618"/>
                  </a:lnTo>
                  <a:lnTo>
                    <a:pt x="45227" y="16674"/>
                  </a:lnTo>
                  <a:lnTo>
                    <a:pt x="45562" y="16674"/>
                  </a:lnTo>
                  <a:lnTo>
                    <a:pt x="45729" y="16618"/>
                  </a:lnTo>
                  <a:lnTo>
                    <a:pt x="45952" y="16451"/>
                  </a:lnTo>
                  <a:lnTo>
                    <a:pt x="46175" y="16172"/>
                  </a:lnTo>
                  <a:lnTo>
                    <a:pt x="46175" y="16005"/>
                  </a:lnTo>
                  <a:lnTo>
                    <a:pt x="46231" y="15838"/>
                  </a:lnTo>
                  <a:lnTo>
                    <a:pt x="46175" y="15670"/>
                  </a:lnTo>
                  <a:lnTo>
                    <a:pt x="46175" y="15559"/>
                  </a:lnTo>
                  <a:lnTo>
                    <a:pt x="45952" y="15280"/>
                  </a:lnTo>
                  <a:lnTo>
                    <a:pt x="45729" y="15113"/>
                  </a:lnTo>
                  <a:lnTo>
                    <a:pt x="45562" y="15057"/>
                  </a:lnTo>
                  <a:close/>
                  <a:moveTo>
                    <a:pt x="50358" y="15001"/>
                  </a:moveTo>
                  <a:lnTo>
                    <a:pt x="50190" y="15057"/>
                  </a:lnTo>
                  <a:lnTo>
                    <a:pt x="50023" y="15113"/>
                  </a:lnTo>
                  <a:lnTo>
                    <a:pt x="49744" y="15280"/>
                  </a:lnTo>
                  <a:lnTo>
                    <a:pt x="49577" y="15559"/>
                  </a:lnTo>
                  <a:lnTo>
                    <a:pt x="49521" y="15670"/>
                  </a:lnTo>
                  <a:lnTo>
                    <a:pt x="49521" y="15838"/>
                  </a:lnTo>
                  <a:lnTo>
                    <a:pt x="49521" y="16005"/>
                  </a:lnTo>
                  <a:lnTo>
                    <a:pt x="49577" y="16172"/>
                  </a:lnTo>
                  <a:lnTo>
                    <a:pt x="49744" y="16451"/>
                  </a:lnTo>
                  <a:lnTo>
                    <a:pt x="50023" y="16618"/>
                  </a:lnTo>
                  <a:lnTo>
                    <a:pt x="50190" y="16674"/>
                  </a:lnTo>
                  <a:lnTo>
                    <a:pt x="50525" y="16674"/>
                  </a:lnTo>
                  <a:lnTo>
                    <a:pt x="50692" y="16618"/>
                  </a:lnTo>
                  <a:lnTo>
                    <a:pt x="50915" y="16451"/>
                  </a:lnTo>
                  <a:lnTo>
                    <a:pt x="51138" y="16172"/>
                  </a:lnTo>
                  <a:lnTo>
                    <a:pt x="51138" y="16005"/>
                  </a:lnTo>
                  <a:lnTo>
                    <a:pt x="51194" y="15838"/>
                  </a:lnTo>
                  <a:lnTo>
                    <a:pt x="51138" y="15670"/>
                  </a:lnTo>
                  <a:lnTo>
                    <a:pt x="51138" y="15559"/>
                  </a:lnTo>
                  <a:lnTo>
                    <a:pt x="50915" y="15280"/>
                  </a:lnTo>
                  <a:lnTo>
                    <a:pt x="50692" y="15113"/>
                  </a:lnTo>
                  <a:lnTo>
                    <a:pt x="50525" y="15057"/>
                  </a:lnTo>
                  <a:lnTo>
                    <a:pt x="50358" y="15001"/>
                  </a:lnTo>
                  <a:close/>
                  <a:moveTo>
                    <a:pt x="58778" y="15001"/>
                  </a:moveTo>
                  <a:lnTo>
                    <a:pt x="58611" y="15057"/>
                  </a:lnTo>
                  <a:lnTo>
                    <a:pt x="58444" y="15113"/>
                  </a:lnTo>
                  <a:lnTo>
                    <a:pt x="58221" y="15280"/>
                  </a:lnTo>
                  <a:lnTo>
                    <a:pt x="57998" y="15559"/>
                  </a:lnTo>
                  <a:lnTo>
                    <a:pt x="57998" y="15670"/>
                  </a:lnTo>
                  <a:lnTo>
                    <a:pt x="57942" y="15838"/>
                  </a:lnTo>
                  <a:lnTo>
                    <a:pt x="57998" y="16005"/>
                  </a:lnTo>
                  <a:lnTo>
                    <a:pt x="57998" y="16172"/>
                  </a:lnTo>
                  <a:lnTo>
                    <a:pt x="58221" y="16451"/>
                  </a:lnTo>
                  <a:lnTo>
                    <a:pt x="58444" y="16618"/>
                  </a:lnTo>
                  <a:lnTo>
                    <a:pt x="58611" y="16674"/>
                  </a:lnTo>
                  <a:lnTo>
                    <a:pt x="58946" y="16674"/>
                  </a:lnTo>
                  <a:lnTo>
                    <a:pt x="59113" y="16618"/>
                  </a:lnTo>
                  <a:lnTo>
                    <a:pt x="59392" y="16451"/>
                  </a:lnTo>
                  <a:lnTo>
                    <a:pt x="59559" y="16172"/>
                  </a:lnTo>
                  <a:lnTo>
                    <a:pt x="59615" y="16005"/>
                  </a:lnTo>
                  <a:lnTo>
                    <a:pt x="59615" y="15838"/>
                  </a:lnTo>
                  <a:lnTo>
                    <a:pt x="59615" y="15670"/>
                  </a:lnTo>
                  <a:lnTo>
                    <a:pt x="59559" y="15559"/>
                  </a:lnTo>
                  <a:lnTo>
                    <a:pt x="59392" y="15280"/>
                  </a:lnTo>
                  <a:lnTo>
                    <a:pt x="59113" y="15113"/>
                  </a:lnTo>
                  <a:lnTo>
                    <a:pt x="58946" y="15057"/>
                  </a:lnTo>
                  <a:lnTo>
                    <a:pt x="58778" y="15001"/>
                  </a:lnTo>
                  <a:close/>
                  <a:moveTo>
                    <a:pt x="63853" y="15001"/>
                  </a:moveTo>
                  <a:lnTo>
                    <a:pt x="63686" y="15057"/>
                  </a:lnTo>
                  <a:lnTo>
                    <a:pt x="63519" y="15113"/>
                  </a:lnTo>
                  <a:lnTo>
                    <a:pt x="63240" y="15280"/>
                  </a:lnTo>
                  <a:lnTo>
                    <a:pt x="63072" y="15559"/>
                  </a:lnTo>
                  <a:lnTo>
                    <a:pt x="63017" y="15670"/>
                  </a:lnTo>
                  <a:lnTo>
                    <a:pt x="63017" y="15838"/>
                  </a:lnTo>
                  <a:lnTo>
                    <a:pt x="63017" y="16005"/>
                  </a:lnTo>
                  <a:lnTo>
                    <a:pt x="63072" y="16172"/>
                  </a:lnTo>
                  <a:lnTo>
                    <a:pt x="63240" y="16451"/>
                  </a:lnTo>
                  <a:lnTo>
                    <a:pt x="63519" y="16618"/>
                  </a:lnTo>
                  <a:lnTo>
                    <a:pt x="63686" y="16674"/>
                  </a:lnTo>
                  <a:lnTo>
                    <a:pt x="64020" y="16674"/>
                  </a:lnTo>
                  <a:lnTo>
                    <a:pt x="64132" y="16618"/>
                  </a:lnTo>
                  <a:lnTo>
                    <a:pt x="64411" y="16451"/>
                  </a:lnTo>
                  <a:lnTo>
                    <a:pt x="64578" y="16172"/>
                  </a:lnTo>
                  <a:lnTo>
                    <a:pt x="64634" y="16005"/>
                  </a:lnTo>
                  <a:lnTo>
                    <a:pt x="64634" y="15838"/>
                  </a:lnTo>
                  <a:lnTo>
                    <a:pt x="64634" y="15670"/>
                  </a:lnTo>
                  <a:lnTo>
                    <a:pt x="64578" y="15559"/>
                  </a:lnTo>
                  <a:lnTo>
                    <a:pt x="64411" y="15280"/>
                  </a:lnTo>
                  <a:lnTo>
                    <a:pt x="64132" y="15113"/>
                  </a:lnTo>
                  <a:lnTo>
                    <a:pt x="64020" y="15057"/>
                  </a:lnTo>
                  <a:lnTo>
                    <a:pt x="63853" y="15001"/>
                  </a:lnTo>
                  <a:close/>
                  <a:moveTo>
                    <a:pt x="67143" y="15001"/>
                  </a:moveTo>
                  <a:lnTo>
                    <a:pt x="66976" y="15057"/>
                  </a:lnTo>
                  <a:lnTo>
                    <a:pt x="66809" y="15113"/>
                  </a:lnTo>
                  <a:lnTo>
                    <a:pt x="66586" y="15280"/>
                  </a:lnTo>
                  <a:lnTo>
                    <a:pt x="66363" y="15559"/>
                  </a:lnTo>
                  <a:lnTo>
                    <a:pt x="66363" y="15670"/>
                  </a:lnTo>
                  <a:lnTo>
                    <a:pt x="66307" y="15838"/>
                  </a:lnTo>
                  <a:lnTo>
                    <a:pt x="66363" y="16005"/>
                  </a:lnTo>
                  <a:lnTo>
                    <a:pt x="66363" y="16172"/>
                  </a:lnTo>
                  <a:lnTo>
                    <a:pt x="66586" y="16451"/>
                  </a:lnTo>
                  <a:lnTo>
                    <a:pt x="66809" y="16618"/>
                  </a:lnTo>
                  <a:lnTo>
                    <a:pt x="66976" y="16674"/>
                  </a:lnTo>
                  <a:lnTo>
                    <a:pt x="67311" y="16674"/>
                  </a:lnTo>
                  <a:lnTo>
                    <a:pt x="67478" y="16618"/>
                  </a:lnTo>
                  <a:lnTo>
                    <a:pt x="67757" y="16451"/>
                  </a:lnTo>
                  <a:lnTo>
                    <a:pt x="67924" y="16172"/>
                  </a:lnTo>
                  <a:lnTo>
                    <a:pt x="67980" y="16005"/>
                  </a:lnTo>
                  <a:lnTo>
                    <a:pt x="67980" y="15838"/>
                  </a:lnTo>
                  <a:lnTo>
                    <a:pt x="67980" y="15670"/>
                  </a:lnTo>
                  <a:lnTo>
                    <a:pt x="67924" y="15559"/>
                  </a:lnTo>
                  <a:lnTo>
                    <a:pt x="67757" y="15280"/>
                  </a:lnTo>
                  <a:lnTo>
                    <a:pt x="67478" y="15113"/>
                  </a:lnTo>
                  <a:lnTo>
                    <a:pt x="67311" y="15057"/>
                  </a:lnTo>
                  <a:lnTo>
                    <a:pt x="67143" y="15001"/>
                  </a:lnTo>
                  <a:close/>
                  <a:moveTo>
                    <a:pt x="72218" y="15001"/>
                  </a:moveTo>
                  <a:lnTo>
                    <a:pt x="72051" y="15057"/>
                  </a:lnTo>
                  <a:lnTo>
                    <a:pt x="71884" y="15113"/>
                  </a:lnTo>
                  <a:lnTo>
                    <a:pt x="71605" y="15280"/>
                  </a:lnTo>
                  <a:lnTo>
                    <a:pt x="71438" y="15559"/>
                  </a:lnTo>
                  <a:lnTo>
                    <a:pt x="71382" y="15670"/>
                  </a:lnTo>
                  <a:lnTo>
                    <a:pt x="71382" y="15838"/>
                  </a:lnTo>
                  <a:lnTo>
                    <a:pt x="71382" y="16005"/>
                  </a:lnTo>
                  <a:lnTo>
                    <a:pt x="71438" y="16172"/>
                  </a:lnTo>
                  <a:lnTo>
                    <a:pt x="71605" y="16451"/>
                  </a:lnTo>
                  <a:lnTo>
                    <a:pt x="71884" y="16618"/>
                  </a:lnTo>
                  <a:lnTo>
                    <a:pt x="72051" y="16674"/>
                  </a:lnTo>
                  <a:lnTo>
                    <a:pt x="72386" y="16674"/>
                  </a:lnTo>
                  <a:lnTo>
                    <a:pt x="72553" y="16618"/>
                  </a:lnTo>
                  <a:lnTo>
                    <a:pt x="72776" y="16451"/>
                  </a:lnTo>
                  <a:lnTo>
                    <a:pt x="72999" y="16172"/>
                  </a:lnTo>
                  <a:lnTo>
                    <a:pt x="72999" y="16005"/>
                  </a:lnTo>
                  <a:lnTo>
                    <a:pt x="73055" y="15838"/>
                  </a:lnTo>
                  <a:lnTo>
                    <a:pt x="72999" y="15670"/>
                  </a:lnTo>
                  <a:lnTo>
                    <a:pt x="72999" y="15559"/>
                  </a:lnTo>
                  <a:lnTo>
                    <a:pt x="72776" y="15280"/>
                  </a:lnTo>
                  <a:lnTo>
                    <a:pt x="72553" y="15113"/>
                  </a:lnTo>
                  <a:lnTo>
                    <a:pt x="72386" y="15057"/>
                  </a:lnTo>
                  <a:lnTo>
                    <a:pt x="72218" y="15001"/>
                  </a:lnTo>
                  <a:close/>
                  <a:moveTo>
                    <a:pt x="75508" y="15001"/>
                  </a:moveTo>
                  <a:lnTo>
                    <a:pt x="75341" y="15057"/>
                  </a:lnTo>
                  <a:lnTo>
                    <a:pt x="75230" y="15113"/>
                  </a:lnTo>
                  <a:lnTo>
                    <a:pt x="74951" y="15280"/>
                  </a:lnTo>
                  <a:lnTo>
                    <a:pt x="74784" y="15559"/>
                  </a:lnTo>
                  <a:lnTo>
                    <a:pt x="74728" y="15670"/>
                  </a:lnTo>
                  <a:lnTo>
                    <a:pt x="74728" y="15838"/>
                  </a:lnTo>
                  <a:lnTo>
                    <a:pt x="74728" y="16005"/>
                  </a:lnTo>
                  <a:lnTo>
                    <a:pt x="74784" y="16172"/>
                  </a:lnTo>
                  <a:lnTo>
                    <a:pt x="74951" y="16451"/>
                  </a:lnTo>
                  <a:lnTo>
                    <a:pt x="75230" y="16618"/>
                  </a:lnTo>
                  <a:lnTo>
                    <a:pt x="75341" y="16674"/>
                  </a:lnTo>
                  <a:lnTo>
                    <a:pt x="75676" y="16674"/>
                  </a:lnTo>
                  <a:lnTo>
                    <a:pt x="75843" y="16618"/>
                  </a:lnTo>
                  <a:lnTo>
                    <a:pt x="76122" y="16451"/>
                  </a:lnTo>
                  <a:lnTo>
                    <a:pt x="76289" y="16172"/>
                  </a:lnTo>
                  <a:lnTo>
                    <a:pt x="76345" y="16005"/>
                  </a:lnTo>
                  <a:lnTo>
                    <a:pt x="76345" y="15838"/>
                  </a:lnTo>
                  <a:lnTo>
                    <a:pt x="76345" y="15670"/>
                  </a:lnTo>
                  <a:lnTo>
                    <a:pt x="76289" y="15559"/>
                  </a:lnTo>
                  <a:lnTo>
                    <a:pt x="76122" y="15280"/>
                  </a:lnTo>
                  <a:lnTo>
                    <a:pt x="75843" y="15113"/>
                  </a:lnTo>
                  <a:lnTo>
                    <a:pt x="75676" y="15057"/>
                  </a:lnTo>
                  <a:lnTo>
                    <a:pt x="75508" y="15001"/>
                  </a:lnTo>
                  <a:close/>
                  <a:moveTo>
                    <a:pt x="78966" y="15001"/>
                  </a:moveTo>
                  <a:lnTo>
                    <a:pt x="78799" y="15057"/>
                  </a:lnTo>
                  <a:lnTo>
                    <a:pt x="78631" y="15113"/>
                  </a:lnTo>
                  <a:lnTo>
                    <a:pt x="78353" y="15280"/>
                  </a:lnTo>
                  <a:lnTo>
                    <a:pt x="78185" y="15559"/>
                  </a:lnTo>
                  <a:lnTo>
                    <a:pt x="78130" y="15670"/>
                  </a:lnTo>
                  <a:lnTo>
                    <a:pt x="78130" y="15838"/>
                  </a:lnTo>
                  <a:lnTo>
                    <a:pt x="78130" y="16005"/>
                  </a:lnTo>
                  <a:lnTo>
                    <a:pt x="78185" y="16172"/>
                  </a:lnTo>
                  <a:lnTo>
                    <a:pt x="78353" y="16451"/>
                  </a:lnTo>
                  <a:lnTo>
                    <a:pt x="78631" y="16618"/>
                  </a:lnTo>
                  <a:lnTo>
                    <a:pt x="78799" y="16674"/>
                  </a:lnTo>
                  <a:lnTo>
                    <a:pt x="79133" y="16674"/>
                  </a:lnTo>
                  <a:lnTo>
                    <a:pt x="79301" y="16618"/>
                  </a:lnTo>
                  <a:lnTo>
                    <a:pt x="79524" y="16451"/>
                  </a:lnTo>
                  <a:lnTo>
                    <a:pt x="79691" y="16172"/>
                  </a:lnTo>
                  <a:lnTo>
                    <a:pt x="79747" y="16005"/>
                  </a:lnTo>
                  <a:lnTo>
                    <a:pt x="79803" y="15838"/>
                  </a:lnTo>
                  <a:lnTo>
                    <a:pt x="79747" y="15670"/>
                  </a:lnTo>
                  <a:lnTo>
                    <a:pt x="79691" y="15559"/>
                  </a:lnTo>
                  <a:lnTo>
                    <a:pt x="79524" y="15280"/>
                  </a:lnTo>
                  <a:lnTo>
                    <a:pt x="79301" y="15113"/>
                  </a:lnTo>
                  <a:lnTo>
                    <a:pt x="79133" y="15057"/>
                  </a:lnTo>
                  <a:lnTo>
                    <a:pt x="78966" y="15001"/>
                  </a:lnTo>
                  <a:close/>
                  <a:moveTo>
                    <a:pt x="89004" y="15001"/>
                  </a:moveTo>
                  <a:lnTo>
                    <a:pt x="88837" y="15057"/>
                  </a:lnTo>
                  <a:lnTo>
                    <a:pt x="88670" y="15113"/>
                  </a:lnTo>
                  <a:lnTo>
                    <a:pt x="88391" y="15280"/>
                  </a:lnTo>
                  <a:lnTo>
                    <a:pt x="88223" y="15559"/>
                  </a:lnTo>
                  <a:lnTo>
                    <a:pt x="88168" y="15670"/>
                  </a:lnTo>
                  <a:lnTo>
                    <a:pt x="88168" y="15838"/>
                  </a:lnTo>
                  <a:lnTo>
                    <a:pt x="88168" y="16005"/>
                  </a:lnTo>
                  <a:lnTo>
                    <a:pt x="88223" y="16172"/>
                  </a:lnTo>
                  <a:lnTo>
                    <a:pt x="88391" y="16451"/>
                  </a:lnTo>
                  <a:lnTo>
                    <a:pt x="88670" y="16618"/>
                  </a:lnTo>
                  <a:lnTo>
                    <a:pt x="88837" y="16674"/>
                  </a:lnTo>
                  <a:lnTo>
                    <a:pt x="89171" y="16674"/>
                  </a:lnTo>
                  <a:lnTo>
                    <a:pt x="89339" y="16618"/>
                  </a:lnTo>
                  <a:lnTo>
                    <a:pt x="89562" y="16451"/>
                  </a:lnTo>
                  <a:lnTo>
                    <a:pt x="89729" y="16172"/>
                  </a:lnTo>
                  <a:lnTo>
                    <a:pt x="89785" y="16005"/>
                  </a:lnTo>
                  <a:lnTo>
                    <a:pt x="89841" y="15838"/>
                  </a:lnTo>
                  <a:lnTo>
                    <a:pt x="89785" y="15670"/>
                  </a:lnTo>
                  <a:lnTo>
                    <a:pt x="89729" y="15559"/>
                  </a:lnTo>
                  <a:lnTo>
                    <a:pt x="89562" y="15280"/>
                  </a:lnTo>
                  <a:lnTo>
                    <a:pt x="89339" y="15113"/>
                  </a:lnTo>
                  <a:lnTo>
                    <a:pt x="89171" y="15057"/>
                  </a:lnTo>
                  <a:lnTo>
                    <a:pt x="89004" y="15001"/>
                  </a:lnTo>
                  <a:close/>
                  <a:moveTo>
                    <a:pt x="130997" y="15057"/>
                  </a:moveTo>
                  <a:lnTo>
                    <a:pt x="130829" y="15113"/>
                  </a:lnTo>
                  <a:lnTo>
                    <a:pt x="130551" y="15280"/>
                  </a:lnTo>
                  <a:lnTo>
                    <a:pt x="130383" y="15559"/>
                  </a:lnTo>
                  <a:lnTo>
                    <a:pt x="130327" y="15670"/>
                  </a:lnTo>
                  <a:lnTo>
                    <a:pt x="130327" y="15838"/>
                  </a:lnTo>
                  <a:lnTo>
                    <a:pt x="130327" y="16005"/>
                  </a:lnTo>
                  <a:lnTo>
                    <a:pt x="130383" y="16172"/>
                  </a:lnTo>
                  <a:lnTo>
                    <a:pt x="130551" y="16451"/>
                  </a:lnTo>
                  <a:lnTo>
                    <a:pt x="130829" y="16618"/>
                  </a:lnTo>
                  <a:lnTo>
                    <a:pt x="130997" y="16674"/>
                  </a:lnTo>
                  <a:lnTo>
                    <a:pt x="131331" y="16674"/>
                  </a:lnTo>
                  <a:lnTo>
                    <a:pt x="131499" y="16618"/>
                  </a:lnTo>
                  <a:lnTo>
                    <a:pt x="131722" y="16451"/>
                  </a:lnTo>
                  <a:lnTo>
                    <a:pt x="131889" y="16172"/>
                  </a:lnTo>
                  <a:lnTo>
                    <a:pt x="131945" y="16005"/>
                  </a:lnTo>
                  <a:lnTo>
                    <a:pt x="132000" y="15838"/>
                  </a:lnTo>
                  <a:lnTo>
                    <a:pt x="131945" y="15670"/>
                  </a:lnTo>
                  <a:lnTo>
                    <a:pt x="131889" y="15559"/>
                  </a:lnTo>
                  <a:lnTo>
                    <a:pt x="131722" y="15280"/>
                  </a:lnTo>
                  <a:lnTo>
                    <a:pt x="131499" y="15113"/>
                  </a:lnTo>
                  <a:lnTo>
                    <a:pt x="131331" y="15057"/>
                  </a:lnTo>
                  <a:close/>
                  <a:moveTo>
                    <a:pt x="134343" y="15057"/>
                  </a:moveTo>
                  <a:lnTo>
                    <a:pt x="134175" y="15113"/>
                  </a:lnTo>
                  <a:lnTo>
                    <a:pt x="133952" y="15280"/>
                  </a:lnTo>
                  <a:lnTo>
                    <a:pt x="133729" y="15559"/>
                  </a:lnTo>
                  <a:lnTo>
                    <a:pt x="133729" y="15670"/>
                  </a:lnTo>
                  <a:lnTo>
                    <a:pt x="133673" y="15838"/>
                  </a:lnTo>
                  <a:lnTo>
                    <a:pt x="133729" y="16005"/>
                  </a:lnTo>
                  <a:lnTo>
                    <a:pt x="133729" y="16172"/>
                  </a:lnTo>
                  <a:lnTo>
                    <a:pt x="133952" y="16451"/>
                  </a:lnTo>
                  <a:lnTo>
                    <a:pt x="134175" y="16618"/>
                  </a:lnTo>
                  <a:lnTo>
                    <a:pt x="134343" y="16674"/>
                  </a:lnTo>
                  <a:lnTo>
                    <a:pt x="134677" y="16674"/>
                  </a:lnTo>
                  <a:lnTo>
                    <a:pt x="134845" y="16618"/>
                  </a:lnTo>
                  <a:lnTo>
                    <a:pt x="135123" y="16451"/>
                  </a:lnTo>
                  <a:lnTo>
                    <a:pt x="135291" y="16172"/>
                  </a:lnTo>
                  <a:lnTo>
                    <a:pt x="135346" y="16005"/>
                  </a:lnTo>
                  <a:lnTo>
                    <a:pt x="135346" y="15838"/>
                  </a:lnTo>
                  <a:lnTo>
                    <a:pt x="135346" y="15670"/>
                  </a:lnTo>
                  <a:lnTo>
                    <a:pt x="135291" y="15559"/>
                  </a:lnTo>
                  <a:lnTo>
                    <a:pt x="135123" y="15280"/>
                  </a:lnTo>
                  <a:lnTo>
                    <a:pt x="134845" y="15113"/>
                  </a:lnTo>
                  <a:lnTo>
                    <a:pt x="134677" y="15057"/>
                  </a:lnTo>
                  <a:close/>
                  <a:moveTo>
                    <a:pt x="137744" y="15057"/>
                  </a:moveTo>
                  <a:lnTo>
                    <a:pt x="137577" y="15113"/>
                  </a:lnTo>
                  <a:lnTo>
                    <a:pt x="137298" y="15280"/>
                  </a:lnTo>
                  <a:lnTo>
                    <a:pt x="137131" y="15559"/>
                  </a:lnTo>
                  <a:lnTo>
                    <a:pt x="137075" y="15670"/>
                  </a:lnTo>
                  <a:lnTo>
                    <a:pt x="137075" y="15838"/>
                  </a:lnTo>
                  <a:lnTo>
                    <a:pt x="137075" y="16005"/>
                  </a:lnTo>
                  <a:lnTo>
                    <a:pt x="137131" y="16172"/>
                  </a:lnTo>
                  <a:lnTo>
                    <a:pt x="137298" y="16451"/>
                  </a:lnTo>
                  <a:lnTo>
                    <a:pt x="137577" y="16618"/>
                  </a:lnTo>
                  <a:lnTo>
                    <a:pt x="137744" y="16674"/>
                  </a:lnTo>
                  <a:lnTo>
                    <a:pt x="138023" y="16674"/>
                  </a:lnTo>
                  <a:lnTo>
                    <a:pt x="138191" y="16618"/>
                  </a:lnTo>
                  <a:lnTo>
                    <a:pt x="138469" y="16451"/>
                  </a:lnTo>
                  <a:lnTo>
                    <a:pt x="138637" y="16172"/>
                  </a:lnTo>
                  <a:lnTo>
                    <a:pt x="138692" y="16005"/>
                  </a:lnTo>
                  <a:lnTo>
                    <a:pt x="138692" y="15838"/>
                  </a:lnTo>
                  <a:lnTo>
                    <a:pt x="138692" y="15670"/>
                  </a:lnTo>
                  <a:lnTo>
                    <a:pt x="138637" y="15559"/>
                  </a:lnTo>
                  <a:lnTo>
                    <a:pt x="138469" y="15280"/>
                  </a:lnTo>
                  <a:lnTo>
                    <a:pt x="138191" y="15113"/>
                  </a:lnTo>
                  <a:lnTo>
                    <a:pt x="138023" y="15057"/>
                  </a:lnTo>
                  <a:close/>
                  <a:moveTo>
                    <a:pt x="141035" y="15057"/>
                  </a:moveTo>
                  <a:lnTo>
                    <a:pt x="140867" y="15113"/>
                  </a:lnTo>
                  <a:lnTo>
                    <a:pt x="140644" y="15280"/>
                  </a:lnTo>
                  <a:lnTo>
                    <a:pt x="140421" y="15559"/>
                  </a:lnTo>
                  <a:lnTo>
                    <a:pt x="140365" y="15670"/>
                  </a:lnTo>
                  <a:lnTo>
                    <a:pt x="140365" y="15838"/>
                  </a:lnTo>
                  <a:lnTo>
                    <a:pt x="140365" y="16005"/>
                  </a:lnTo>
                  <a:lnTo>
                    <a:pt x="140421" y="16172"/>
                  </a:lnTo>
                  <a:lnTo>
                    <a:pt x="140644" y="16451"/>
                  </a:lnTo>
                  <a:lnTo>
                    <a:pt x="140867" y="16618"/>
                  </a:lnTo>
                  <a:lnTo>
                    <a:pt x="141035" y="16674"/>
                  </a:lnTo>
                  <a:lnTo>
                    <a:pt x="141369" y="16674"/>
                  </a:lnTo>
                  <a:lnTo>
                    <a:pt x="141537" y="16618"/>
                  </a:lnTo>
                  <a:lnTo>
                    <a:pt x="141815" y="16451"/>
                  </a:lnTo>
                  <a:lnTo>
                    <a:pt x="141983" y="16172"/>
                  </a:lnTo>
                  <a:lnTo>
                    <a:pt x="142039" y="16005"/>
                  </a:lnTo>
                  <a:lnTo>
                    <a:pt x="142039" y="15838"/>
                  </a:lnTo>
                  <a:lnTo>
                    <a:pt x="142039" y="15670"/>
                  </a:lnTo>
                  <a:lnTo>
                    <a:pt x="141983" y="15559"/>
                  </a:lnTo>
                  <a:lnTo>
                    <a:pt x="141815" y="15280"/>
                  </a:lnTo>
                  <a:lnTo>
                    <a:pt x="141537" y="15113"/>
                  </a:lnTo>
                  <a:lnTo>
                    <a:pt x="141369" y="15057"/>
                  </a:lnTo>
                  <a:close/>
                  <a:moveTo>
                    <a:pt x="146165" y="15001"/>
                  </a:moveTo>
                  <a:lnTo>
                    <a:pt x="145998" y="15057"/>
                  </a:lnTo>
                  <a:lnTo>
                    <a:pt x="145831" y="15113"/>
                  </a:lnTo>
                  <a:lnTo>
                    <a:pt x="145552" y="15280"/>
                  </a:lnTo>
                  <a:lnTo>
                    <a:pt x="145385" y="15559"/>
                  </a:lnTo>
                  <a:lnTo>
                    <a:pt x="145329" y="15670"/>
                  </a:lnTo>
                  <a:lnTo>
                    <a:pt x="145329" y="15838"/>
                  </a:lnTo>
                  <a:lnTo>
                    <a:pt x="145329" y="16005"/>
                  </a:lnTo>
                  <a:lnTo>
                    <a:pt x="145385" y="16172"/>
                  </a:lnTo>
                  <a:lnTo>
                    <a:pt x="145552" y="16451"/>
                  </a:lnTo>
                  <a:lnTo>
                    <a:pt x="145831" y="16618"/>
                  </a:lnTo>
                  <a:lnTo>
                    <a:pt x="145998" y="16674"/>
                  </a:lnTo>
                  <a:lnTo>
                    <a:pt x="146333" y="16674"/>
                  </a:lnTo>
                  <a:lnTo>
                    <a:pt x="146444" y="16618"/>
                  </a:lnTo>
                  <a:lnTo>
                    <a:pt x="146723" y="16451"/>
                  </a:lnTo>
                  <a:lnTo>
                    <a:pt x="146890" y="16172"/>
                  </a:lnTo>
                  <a:lnTo>
                    <a:pt x="146946" y="16005"/>
                  </a:lnTo>
                  <a:lnTo>
                    <a:pt x="147002" y="15838"/>
                  </a:lnTo>
                  <a:lnTo>
                    <a:pt x="146946" y="15670"/>
                  </a:lnTo>
                  <a:lnTo>
                    <a:pt x="146890" y="15559"/>
                  </a:lnTo>
                  <a:lnTo>
                    <a:pt x="146723" y="15280"/>
                  </a:lnTo>
                  <a:lnTo>
                    <a:pt x="146444" y="15113"/>
                  </a:lnTo>
                  <a:lnTo>
                    <a:pt x="146333" y="15057"/>
                  </a:lnTo>
                  <a:lnTo>
                    <a:pt x="146165" y="15001"/>
                  </a:lnTo>
                  <a:close/>
                  <a:moveTo>
                    <a:pt x="154586" y="15001"/>
                  </a:moveTo>
                  <a:lnTo>
                    <a:pt x="154419" y="15057"/>
                  </a:lnTo>
                  <a:lnTo>
                    <a:pt x="154251" y="15113"/>
                  </a:lnTo>
                  <a:lnTo>
                    <a:pt x="154028" y="15280"/>
                  </a:lnTo>
                  <a:lnTo>
                    <a:pt x="153805" y="15559"/>
                  </a:lnTo>
                  <a:lnTo>
                    <a:pt x="153750" y="15670"/>
                  </a:lnTo>
                  <a:lnTo>
                    <a:pt x="153750" y="15838"/>
                  </a:lnTo>
                  <a:lnTo>
                    <a:pt x="153750" y="16005"/>
                  </a:lnTo>
                  <a:lnTo>
                    <a:pt x="153805" y="16172"/>
                  </a:lnTo>
                  <a:lnTo>
                    <a:pt x="154028" y="16451"/>
                  </a:lnTo>
                  <a:lnTo>
                    <a:pt x="154251" y="16618"/>
                  </a:lnTo>
                  <a:lnTo>
                    <a:pt x="154419" y="16674"/>
                  </a:lnTo>
                  <a:lnTo>
                    <a:pt x="154753" y="16674"/>
                  </a:lnTo>
                  <a:lnTo>
                    <a:pt x="154921" y="16618"/>
                  </a:lnTo>
                  <a:lnTo>
                    <a:pt x="155200" y="16451"/>
                  </a:lnTo>
                  <a:lnTo>
                    <a:pt x="155367" y="16172"/>
                  </a:lnTo>
                  <a:lnTo>
                    <a:pt x="155423" y="16005"/>
                  </a:lnTo>
                  <a:lnTo>
                    <a:pt x="155423" y="15838"/>
                  </a:lnTo>
                  <a:lnTo>
                    <a:pt x="155423" y="15670"/>
                  </a:lnTo>
                  <a:lnTo>
                    <a:pt x="155367" y="15559"/>
                  </a:lnTo>
                  <a:lnTo>
                    <a:pt x="155200" y="15280"/>
                  </a:lnTo>
                  <a:lnTo>
                    <a:pt x="154921" y="15113"/>
                  </a:lnTo>
                  <a:lnTo>
                    <a:pt x="154753" y="15057"/>
                  </a:lnTo>
                  <a:lnTo>
                    <a:pt x="154586" y="15001"/>
                  </a:lnTo>
                  <a:close/>
                  <a:moveTo>
                    <a:pt x="159605" y="15001"/>
                  </a:moveTo>
                  <a:lnTo>
                    <a:pt x="159438" y="15057"/>
                  </a:lnTo>
                  <a:lnTo>
                    <a:pt x="159326" y="15113"/>
                  </a:lnTo>
                  <a:lnTo>
                    <a:pt x="159047" y="15280"/>
                  </a:lnTo>
                  <a:lnTo>
                    <a:pt x="158880" y="15559"/>
                  </a:lnTo>
                  <a:lnTo>
                    <a:pt x="158824" y="15670"/>
                  </a:lnTo>
                  <a:lnTo>
                    <a:pt x="158824" y="15838"/>
                  </a:lnTo>
                  <a:lnTo>
                    <a:pt x="158824" y="16005"/>
                  </a:lnTo>
                  <a:lnTo>
                    <a:pt x="158880" y="16172"/>
                  </a:lnTo>
                  <a:lnTo>
                    <a:pt x="159047" y="16451"/>
                  </a:lnTo>
                  <a:lnTo>
                    <a:pt x="159326" y="16618"/>
                  </a:lnTo>
                  <a:lnTo>
                    <a:pt x="159438" y="16674"/>
                  </a:lnTo>
                  <a:lnTo>
                    <a:pt x="159772" y="16674"/>
                  </a:lnTo>
                  <a:lnTo>
                    <a:pt x="159940" y="16618"/>
                  </a:lnTo>
                  <a:lnTo>
                    <a:pt x="160219" y="16451"/>
                  </a:lnTo>
                  <a:lnTo>
                    <a:pt x="160386" y="16172"/>
                  </a:lnTo>
                  <a:lnTo>
                    <a:pt x="160442" y="16005"/>
                  </a:lnTo>
                  <a:lnTo>
                    <a:pt x="160442" y="15838"/>
                  </a:lnTo>
                  <a:lnTo>
                    <a:pt x="160442" y="15670"/>
                  </a:lnTo>
                  <a:lnTo>
                    <a:pt x="160386" y="15559"/>
                  </a:lnTo>
                  <a:lnTo>
                    <a:pt x="160219" y="15280"/>
                  </a:lnTo>
                  <a:lnTo>
                    <a:pt x="159940" y="15113"/>
                  </a:lnTo>
                  <a:lnTo>
                    <a:pt x="159772" y="15057"/>
                  </a:lnTo>
                  <a:lnTo>
                    <a:pt x="159605" y="15001"/>
                  </a:lnTo>
                  <a:close/>
                  <a:moveTo>
                    <a:pt x="162951" y="15001"/>
                  </a:moveTo>
                  <a:lnTo>
                    <a:pt x="162784" y="15057"/>
                  </a:lnTo>
                  <a:lnTo>
                    <a:pt x="162617" y="15113"/>
                  </a:lnTo>
                  <a:lnTo>
                    <a:pt x="162338" y="15280"/>
                  </a:lnTo>
                  <a:lnTo>
                    <a:pt x="162170" y="15559"/>
                  </a:lnTo>
                  <a:lnTo>
                    <a:pt x="162115" y="15670"/>
                  </a:lnTo>
                  <a:lnTo>
                    <a:pt x="162115" y="15838"/>
                  </a:lnTo>
                  <a:lnTo>
                    <a:pt x="162115" y="16005"/>
                  </a:lnTo>
                  <a:lnTo>
                    <a:pt x="162170" y="16172"/>
                  </a:lnTo>
                  <a:lnTo>
                    <a:pt x="162338" y="16451"/>
                  </a:lnTo>
                  <a:lnTo>
                    <a:pt x="162617" y="16618"/>
                  </a:lnTo>
                  <a:lnTo>
                    <a:pt x="162784" y="16674"/>
                  </a:lnTo>
                  <a:lnTo>
                    <a:pt x="163118" y="16674"/>
                  </a:lnTo>
                  <a:lnTo>
                    <a:pt x="163286" y="16618"/>
                  </a:lnTo>
                  <a:lnTo>
                    <a:pt x="163509" y="16451"/>
                  </a:lnTo>
                  <a:lnTo>
                    <a:pt x="163732" y="16172"/>
                  </a:lnTo>
                  <a:lnTo>
                    <a:pt x="163788" y="16005"/>
                  </a:lnTo>
                  <a:lnTo>
                    <a:pt x="163788" y="15838"/>
                  </a:lnTo>
                  <a:lnTo>
                    <a:pt x="163788" y="15670"/>
                  </a:lnTo>
                  <a:lnTo>
                    <a:pt x="163732" y="15559"/>
                  </a:lnTo>
                  <a:lnTo>
                    <a:pt x="163509" y="15280"/>
                  </a:lnTo>
                  <a:lnTo>
                    <a:pt x="163286" y="15113"/>
                  </a:lnTo>
                  <a:lnTo>
                    <a:pt x="163118" y="15057"/>
                  </a:lnTo>
                  <a:lnTo>
                    <a:pt x="162951" y="15001"/>
                  </a:lnTo>
                  <a:close/>
                  <a:moveTo>
                    <a:pt x="168026" y="15001"/>
                  </a:moveTo>
                  <a:lnTo>
                    <a:pt x="167859" y="15057"/>
                  </a:lnTo>
                  <a:lnTo>
                    <a:pt x="167691" y="15113"/>
                  </a:lnTo>
                  <a:lnTo>
                    <a:pt x="167412" y="15280"/>
                  </a:lnTo>
                  <a:lnTo>
                    <a:pt x="167245" y="15559"/>
                  </a:lnTo>
                  <a:lnTo>
                    <a:pt x="167189" y="15670"/>
                  </a:lnTo>
                  <a:lnTo>
                    <a:pt x="167189" y="15838"/>
                  </a:lnTo>
                  <a:lnTo>
                    <a:pt x="167189" y="16005"/>
                  </a:lnTo>
                  <a:lnTo>
                    <a:pt x="167245" y="16172"/>
                  </a:lnTo>
                  <a:lnTo>
                    <a:pt x="167412" y="16451"/>
                  </a:lnTo>
                  <a:lnTo>
                    <a:pt x="167691" y="16618"/>
                  </a:lnTo>
                  <a:lnTo>
                    <a:pt x="167859" y="16674"/>
                  </a:lnTo>
                  <a:lnTo>
                    <a:pt x="168193" y="16674"/>
                  </a:lnTo>
                  <a:lnTo>
                    <a:pt x="168361" y="16618"/>
                  </a:lnTo>
                  <a:lnTo>
                    <a:pt x="168584" y="16451"/>
                  </a:lnTo>
                  <a:lnTo>
                    <a:pt x="168751" y="16172"/>
                  </a:lnTo>
                  <a:lnTo>
                    <a:pt x="168807" y="16005"/>
                  </a:lnTo>
                  <a:lnTo>
                    <a:pt x="168862" y="15838"/>
                  </a:lnTo>
                  <a:lnTo>
                    <a:pt x="168807" y="15670"/>
                  </a:lnTo>
                  <a:lnTo>
                    <a:pt x="168751" y="15559"/>
                  </a:lnTo>
                  <a:lnTo>
                    <a:pt x="168584" y="15280"/>
                  </a:lnTo>
                  <a:lnTo>
                    <a:pt x="168361" y="15113"/>
                  </a:lnTo>
                  <a:lnTo>
                    <a:pt x="168193" y="15057"/>
                  </a:lnTo>
                  <a:lnTo>
                    <a:pt x="168026" y="15001"/>
                  </a:lnTo>
                  <a:close/>
                  <a:moveTo>
                    <a:pt x="171316" y="15001"/>
                  </a:moveTo>
                  <a:lnTo>
                    <a:pt x="171149" y="15057"/>
                  </a:lnTo>
                  <a:lnTo>
                    <a:pt x="171037" y="15113"/>
                  </a:lnTo>
                  <a:lnTo>
                    <a:pt x="170758" y="15280"/>
                  </a:lnTo>
                  <a:lnTo>
                    <a:pt x="170591" y="15559"/>
                  </a:lnTo>
                  <a:lnTo>
                    <a:pt x="170535" y="15670"/>
                  </a:lnTo>
                  <a:lnTo>
                    <a:pt x="170480" y="15838"/>
                  </a:lnTo>
                  <a:lnTo>
                    <a:pt x="170535" y="16005"/>
                  </a:lnTo>
                  <a:lnTo>
                    <a:pt x="170591" y="16172"/>
                  </a:lnTo>
                  <a:lnTo>
                    <a:pt x="170758" y="16451"/>
                  </a:lnTo>
                  <a:lnTo>
                    <a:pt x="171037" y="16618"/>
                  </a:lnTo>
                  <a:lnTo>
                    <a:pt x="171149" y="16674"/>
                  </a:lnTo>
                  <a:lnTo>
                    <a:pt x="171483" y="16674"/>
                  </a:lnTo>
                  <a:lnTo>
                    <a:pt x="171651" y="16618"/>
                  </a:lnTo>
                  <a:lnTo>
                    <a:pt x="171930" y="16451"/>
                  </a:lnTo>
                  <a:lnTo>
                    <a:pt x="172097" y="16172"/>
                  </a:lnTo>
                  <a:lnTo>
                    <a:pt x="172153" y="16005"/>
                  </a:lnTo>
                  <a:lnTo>
                    <a:pt x="172153" y="15838"/>
                  </a:lnTo>
                  <a:lnTo>
                    <a:pt x="172153" y="15670"/>
                  </a:lnTo>
                  <a:lnTo>
                    <a:pt x="172097" y="15559"/>
                  </a:lnTo>
                  <a:lnTo>
                    <a:pt x="171930" y="15280"/>
                  </a:lnTo>
                  <a:lnTo>
                    <a:pt x="171651" y="15113"/>
                  </a:lnTo>
                  <a:lnTo>
                    <a:pt x="171483" y="15057"/>
                  </a:lnTo>
                  <a:lnTo>
                    <a:pt x="171316" y="15001"/>
                  </a:lnTo>
                  <a:close/>
                  <a:moveTo>
                    <a:pt x="174774" y="15001"/>
                  </a:moveTo>
                  <a:lnTo>
                    <a:pt x="174606" y="15057"/>
                  </a:lnTo>
                  <a:lnTo>
                    <a:pt x="174439" y="15113"/>
                  </a:lnTo>
                  <a:lnTo>
                    <a:pt x="174160" y="15280"/>
                  </a:lnTo>
                  <a:lnTo>
                    <a:pt x="173993" y="15559"/>
                  </a:lnTo>
                  <a:lnTo>
                    <a:pt x="173937" y="15670"/>
                  </a:lnTo>
                  <a:lnTo>
                    <a:pt x="173937" y="15838"/>
                  </a:lnTo>
                  <a:lnTo>
                    <a:pt x="173937" y="16005"/>
                  </a:lnTo>
                  <a:lnTo>
                    <a:pt x="173993" y="16172"/>
                  </a:lnTo>
                  <a:lnTo>
                    <a:pt x="174160" y="16451"/>
                  </a:lnTo>
                  <a:lnTo>
                    <a:pt x="174439" y="16618"/>
                  </a:lnTo>
                  <a:lnTo>
                    <a:pt x="174606" y="16674"/>
                  </a:lnTo>
                  <a:lnTo>
                    <a:pt x="174941" y="16674"/>
                  </a:lnTo>
                  <a:lnTo>
                    <a:pt x="175053" y="16618"/>
                  </a:lnTo>
                  <a:lnTo>
                    <a:pt x="175331" y="16451"/>
                  </a:lnTo>
                  <a:lnTo>
                    <a:pt x="175499" y="16172"/>
                  </a:lnTo>
                  <a:lnTo>
                    <a:pt x="175554" y="16005"/>
                  </a:lnTo>
                  <a:lnTo>
                    <a:pt x="175610" y="15838"/>
                  </a:lnTo>
                  <a:lnTo>
                    <a:pt x="175554" y="15670"/>
                  </a:lnTo>
                  <a:lnTo>
                    <a:pt x="175499" y="15559"/>
                  </a:lnTo>
                  <a:lnTo>
                    <a:pt x="175331" y="15280"/>
                  </a:lnTo>
                  <a:lnTo>
                    <a:pt x="175053" y="15113"/>
                  </a:lnTo>
                  <a:lnTo>
                    <a:pt x="174941" y="15057"/>
                  </a:lnTo>
                  <a:lnTo>
                    <a:pt x="174774" y="15001"/>
                  </a:lnTo>
                  <a:close/>
                  <a:moveTo>
                    <a:pt x="184812" y="15001"/>
                  </a:moveTo>
                  <a:lnTo>
                    <a:pt x="184644" y="15057"/>
                  </a:lnTo>
                  <a:lnTo>
                    <a:pt x="184477" y="15113"/>
                  </a:lnTo>
                  <a:lnTo>
                    <a:pt x="184198" y="15280"/>
                  </a:lnTo>
                  <a:lnTo>
                    <a:pt x="184031" y="15559"/>
                  </a:lnTo>
                  <a:lnTo>
                    <a:pt x="183975" y="15670"/>
                  </a:lnTo>
                  <a:lnTo>
                    <a:pt x="183975" y="15838"/>
                  </a:lnTo>
                  <a:lnTo>
                    <a:pt x="183975" y="16005"/>
                  </a:lnTo>
                  <a:lnTo>
                    <a:pt x="184031" y="16172"/>
                  </a:lnTo>
                  <a:lnTo>
                    <a:pt x="184198" y="16451"/>
                  </a:lnTo>
                  <a:lnTo>
                    <a:pt x="184477" y="16618"/>
                  </a:lnTo>
                  <a:lnTo>
                    <a:pt x="184644" y="16674"/>
                  </a:lnTo>
                  <a:lnTo>
                    <a:pt x="184979" y="16674"/>
                  </a:lnTo>
                  <a:lnTo>
                    <a:pt x="185091" y="16618"/>
                  </a:lnTo>
                  <a:lnTo>
                    <a:pt x="185369" y="16451"/>
                  </a:lnTo>
                  <a:lnTo>
                    <a:pt x="185537" y="16172"/>
                  </a:lnTo>
                  <a:lnTo>
                    <a:pt x="185593" y="16005"/>
                  </a:lnTo>
                  <a:lnTo>
                    <a:pt x="185648" y="15838"/>
                  </a:lnTo>
                  <a:lnTo>
                    <a:pt x="185593" y="15670"/>
                  </a:lnTo>
                  <a:lnTo>
                    <a:pt x="185537" y="15559"/>
                  </a:lnTo>
                  <a:lnTo>
                    <a:pt x="185369" y="15280"/>
                  </a:lnTo>
                  <a:lnTo>
                    <a:pt x="185091" y="15113"/>
                  </a:lnTo>
                  <a:lnTo>
                    <a:pt x="184979" y="15057"/>
                  </a:lnTo>
                  <a:lnTo>
                    <a:pt x="184812" y="15001"/>
                  </a:lnTo>
                  <a:close/>
                  <a:moveTo>
                    <a:pt x="226804" y="15057"/>
                  </a:moveTo>
                  <a:lnTo>
                    <a:pt x="226637" y="15113"/>
                  </a:lnTo>
                  <a:lnTo>
                    <a:pt x="226358" y="15280"/>
                  </a:lnTo>
                  <a:lnTo>
                    <a:pt x="226191" y="15559"/>
                  </a:lnTo>
                  <a:lnTo>
                    <a:pt x="226135" y="15670"/>
                  </a:lnTo>
                  <a:lnTo>
                    <a:pt x="226135" y="15838"/>
                  </a:lnTo>
                  <a:lnTo>
                    <a:pt x="226135" y="16005"/>
                  </a:lnTo>
                  <a:lnTo>
                    <a:pt x="226191" y="16172"/>
                  </a:lnTo>
                  <a:lnTo>
                    <a:pt x="226358" y="16451"/>
                  </a:lnTo>
                  <a:lnTo>
                    <a:pt x="226637" y="16618"/>
                  </a:lnTo>
                  <a:lnTo>
                    <a:pt x="226804" y="16674"/>
                  </a:lnTo>
                  <a:lnTo>
                    <a:pt x="227139" y="16674"/>
                  </a:lnTo>
                  <a:lnTo>
                    <a:pt x="227250" y="16618"/>
                  </a:lnTo>
                  <a:lnTo>
                    <a:pt x="227529" y="16451"/>
                  </a:lnTo>
                  <a:lnTo>
                    <a:pt x="227697" y="16172"/>
                  </a:lnTo>
                  <a:lnTo>
                    <a:pt x="227752" y="16005"/>
                  </a:lnTo>
                  <a:lnTo>
                    <a:pt x="227808" y="15838"/>
                  </a:lnTo>
                  <a:lnTo>
                    <a:pt x="227752" y="15670"/>
                  </a:lnTo>
                  <a:lnTo>
                    <a:pt x="227697" y="15559"/>
                  </a:lnTo>
                  <a:lnTo>
                    <a:pt x="227529" y="15280"/>
                  </a:lnTo>
                  <a:lnTo>
                    <a:pt x="227250" y="15113"/>
                  </a:lnTo>
                  <a:lnTo>
                    <a:pt x="227139" y="15057"/>
                  </a:lnTo>
                  <a:close/>
                  <a:moveTo>
                    <a:pt x="230150" y="15057"/>
                  </a:moveTo>
                  <a:lnTo>
                    <a:pt x="229983" y="15113"/>
                  </a:lnTo>
                  <a:lnTo>
                    <a:pt x="229760" y="15280"/>
                  </a:lnTo>
                  <a:lnTo>
                    <a:pt x="229537" y="15559"/>
                  </a:lnTo>
                  <a:lnTo>
                    <a:pt x="229481" y="15670"/>
                  </a:lnTo>
                  <a:lnTo>
                    <a:pt x="229481" y="15838"/>
                  </a:lnTo>
                  <a:lnTo>
                    <a:pt x="229481" y="16005"/>
                  </a:lnTo>
                  <a:lnTo>
                    <a:pt x="229537" y="16172"/>
                  </a:lnTo>
                  <a:lnTo>
                    <a:pt x="229760" y="16451"/>
                  </a:lnTo>
                  <a:lnTo>
                    <a:pt x="229983" y="16618"/>
                  </a:lnTo>
                  <a:lnTo>
                    <a:pt x="230150" y="16674"/>
                  </a:lnTo>
                  <a:lnTo>
                    <a:pt x="230485" y="16674"/>
                  </a:lnTo>
                  <a:lnTo>
                    <a:pt x="230652" y="16618"/>
                  </a:lnTo>
                  <a:lnTo>
                    <a:pt x="230931" y="16451"/>
                  </a:lnTo>
                  <a:lnTo>
                    <a:pt x="231098" y="16172"/>
                  </a:lnTo>
                  <a:lnTo>
                    <a:pt x="231154" y="16005"/>
                  </a:lnTo>
                  <a:lnTo>
                    <a:pt x="231154" y="15838"/>
                  </a:lnTo>
                  <a:lnTo>
                    <a:pt x="231154" y="15670"/>
                  </a:lnTo>
                  <a:lnTo>
                    <a:pt x="231098" y="15559"/>
                  </a:lnTo>
                  <a:lnTo>
                    <a:pt x="230931" y="15280"/>
                  </a:lnTo>
                  <a:lnTo>
                    <a:pt x="230652" y="15113"/>
                  </a:lnTo>
                  <a:lnTo>
                    <a:pt x="230485" y="15057"/>
                  </a:lnTo>
                  <a:close/>
                  <a:moveTo>
                    <a:pt x="233496" y="15057"/>
                  </a:moveTo>
                  <a:lnTo>
                    <a:pt x="233385" y="15113"/>
                  </a:lnTo>
                  <a:lnTo>
                    <a:pt x="233106" y="15280"/>
                  </a:lnTo>
                  <a:lnTo>
                    <a:pt x="232939" y="15559"/>
                  </a:lnTo>
                  <a:lnTo>
                    <a:pt x="232883" y="15670"/>
                  </a:lnTo>
                  <a:lnTo>
                    <a:pt x="232883" y="15838"/>
                  </a:lnTo>
                  <a:lnTo>
                    <a:pt x="232883" y="16005"/>
                  </a:lnTo>
                  <a:lnTo>
                    <a:pt x="232939" y="16172"/>
                  </a:lnTo>
                  <a:lnTo>
                    <a:pt x="233106" y="16451"/>
                  </a:lnTo>
                  <a:lnTo>
                    <a:pt x="233385" y="16618"/>
                  </a:lnTo>
                  <a:lnTo>
                    <a:pt x="233496" y="16674"/>
                  </a:lnTo>
                  <a:lnTo>
                    <a:pt x="233831" y="16674"/>
                  </a:lnTo>
                  <a:lnTo>
                    <a:pt x="233998" y="16618"/>
                  </a:lnTo>
                  <a:lnTo>
                    <a:pt x="234277" y="16451"/>
                  </a:lnTo>
                  <a:lnTo>
                    <a:pt x="234444" y="16172"/>
                  </a:lnTo>
                  <a:lnTo>
                    <a:pt x="234500" y="16005"/>
                  </a:lnTo>
                  <a:lnTo>
                    <a:pt x="234500" y="15838"/>
                  </a:lnTo>
                  <a:lnTo>
                    <a:pt x="234500" y="15670"/>
                  </a:lnTo>
                  <a:lnTo>
                    <a:pt x="234444" y="15559"/>
                  </a:lnTo>
                  <a:lnTo>
                    <a:pt x="234277" y="15280"/>
                  </a:lnTo>
                  <a:lnTo>
                    <a:pt x="233998" y="15113"/>
                  </a:lnTo>
                  <a:lnTo>
                    <a:pt x="233831" y="15057"/>
                  </a:lnTo>
                  <a:close/>
                  <a:moveTo>
                    <a:pt x="236842" y="15057"/>
                  </a:moveTo>
                  <a:lnTo>
                    <a:pt x="236675" y="15113"/>
                  </a:lnTo>
                  <a:lnTo>
                    <a:pt x="236396" y="15280"/>
                  </a:lnTo>
                  <a:lnTo>
                    <a:pt x="236229" y="15559"/>
                  </a:lnTo>
                  <a:lnTo>
                    <a:pt x="236173" y="15670"/>
                  </a:lnTo>
                  <a:lnTo>
                    <a:pt x="236173" y="15838"/>
                  </a:lnTo>
                  <a:lnTo>
                    <a:pt x="236173" y="16005"/>
                  </a:lnTo>
                  <a:lnTo>
                    <a:pt x="236229" y="16172"/>
                  </a:lnTo>
                  <a:lnTo>
                    <a:pt x="236396" y="16451"/>
                  </a:lnTo>
                  <a:lnTo>
                    <a:pt x="236675" y="16618"/>
                  </a:lnTo>
                  <a:lnTo>
                    <a:pt x="236842" y="16674"/>
                  </a:lnTo>
                  <a:lnTo>
                    <a:pt x="237177" y="16674"/>
                  </a:lnTo>
                  <a:lnTo>
                    <a:pt x="237344" y="16618"/>
                  </a:lnTo>
                  <a:lnTo>
                    <a:pt x="237567" y="16451"/>
                  </a:lnTo>
                  <a:lnTo>
                    <a:pt x="237790" y="16172"/>
                  </a:lnTo>
                  <a:lnTo>
                    <a:pt x="237790" y="16005"/>
                  </a:lnTo>
                  <a:lnTo>
                    <a:pt x="237846" y="15838"/>
                  </a:lnTo>
                  <a:lnTo>
                    <a:pt x="237790" y="15670"/>
                  </a:lnTo>
                  <a:lnTo>
                    <a:pt x="237790" y="15559"/>
                  </a:lnTo>
                  <a:lnTo>
                    <a:pt x="237567" y="15280"/>
                  </a:lnTo>
                  <a:lnTo>
                    <a:pt x="237344" y="15113"/>
                  </a:lnTo>
                  <a:lnTo>
                    <a:pt x="237177" y="15057"/>
                  </a:lnTo>
                  <a:close/>
                  <a:moveTo>
                    <a:pt x="241973" y="15001"/>
                  </a:moveTo>
                  <a:lnTo>
                    <a:pt x="241806" y="15057"/>
                  </a:lnTo>
                  <a:lnTo>
                    <a:pt x="241638" y="15113"/>
                  </a:lnTo>
                  <a:lnTo>
                    <a:pt x="241359" y="15280"/>
                  </a:lnTo>
                  <a:lnTo>
                    <a:pt x="241192" y="15559"/>
                  </a:lnTo>
                  <a:lnTo>
                    <a:pt x="241136" y="15670"/>
                  </a:lnTo>
                  <a:lnTo>
                    <a:pt x="241136" y="15838"/>
                  </a:lnTo>
                  <a:lnTo>
                    <a:pt x="241136" y="16005"/>
                  </a:lnTo>
                  <a:lnTo>
                    <a:pt x="241192" y="16172"/>
                  </a:lnTo>
                  <a:lnTo>
                    <a:pt x="241359" y="16451"/>
                  </a:lnTo>
                  <a:lnTo>
                    <a:pt x="241638" y="16618"/>
                  </a:lnTo>
                  <a:lnTo>
                    <a:pt x="241806" y="16674"/>
                  </a:lnTo>
                  <a:lnTo>
                    <a:pt x="242140" y="16674"/>
                  </a:lnTo>
                  <a:lnTo>
                    <a:pt x="242308" y="16618"/>
                  </a:lnTo>
                  <a:lnTo>
                    <a:pt x="242531" y="16451"/>
                  </a:lnTo>
                  <a:lnTo>
                    <a:pt x="242754" y="16172"/>
                  </a:lnTo>
                  <a:lnTo>
                    <a:pt x="242754" y="16005"/>
                  </a:lnTo>
                  <a:lnTo>
                    <a:pt x="242809" y="15838"/>
                  </a:lnTo>
                  <a:lnTo>
                    <a:pt x="242754" y="15670"/>
                  </a:lnTo>
                  <a:lnTo>
                    <a:pt x="242754" y="15559"/>
                  </a:lnTo>
                  <a:lnTo>
                    <a:pt x="242531" y="15280"/>
                  </a:lnTo>
                  <a:lnTo>
                    <a:pt x="242308" y="15113"/>
                  </a:lnTo>
                  <a:lnTo>
                    <a:pt x="242140" y="15057"/>
                  </a:lnTo>
                  <a:lnTo>
                    <a:pt x="241973" y="15001"/>
                  </a:lnTo>
                  <a:close/>
                  <a:moveTo>
                    <a:pt x="250394" y="15001"/>
                  </a:moveTo>
                  <a:lnTo>
                    <a:pt x="250226" y="15057"/>
                  </a:lnTo>
                  <a:lnTo>
                    <a:pt x="250059" y="15113"/>
                  </a:lnTo>
                  <a:lnTo>
                    <a:pt x="249836" y="15280"/>
                  </a:lnTo>
                  <a:lnTo>
                    <a:pt x="249669" y="15559"/>
                  </a:lnTo>
                  <a:lnTo>
                    <a:pt x="249613" y="15670"/>
                  </a:lnTo>
                  <a:lnTo>
                    <a:pt x="249557" y="15838"/>
                  </a:lnTo>
                  <a:lnTo>
                    <a:pt x="249613" y="16005"/>
                  </a:lnTo>
                  <a:lnTo>
                    <a:pt x="249669" y="16172"/>
                  </a:lnTo>
                  <a:lnTo>
                    <a:pt x="249836" y="16451"/>
                  </a:lnTo>
                  <a:lnTo>
                    <a:pt x="250059" y="16618"/>
                  </a:lnTo>
                  <a:lnTo>
                    <a:pt x="250226" y="16674"/>
                  </a:lnTo>
                  <a:lnTo>
                    <a:pt x="250561" y="16674"/>
                  </a:lnTo>
                  <a:lnTo>
                    <a:pt x="250728" y="16618"/>
                  </a:lnTo>
                  <a:lnTo>
                    <a:pt x="251007" y="16451"/>
                  </a:lnTo>
                  <a:lnTo>
                    <a:pt x="251174" y="16172"/>
                  </a:lnTo>
                  <a:lnTo>
                    <a:pt x="251230" y="16005"/>
                  </a:lnTo>
                  <a:lnTo>
                    <a:pt x="251230" y="15838"/>
                  </a:lnTo>
                  <a:lnTo>
                    <a:pt x="251230" y="15670"/>
                  </a:lnTo>
                  <a:lnTo>
                    <a:pt x="251174" y="15559"/>
                  </a:lnTo>
                  <a:lnTo>
                    <a:pt x="251007" y="15280"/>
                  </a:lnTo>
                  <a:lnTo>
                    <a:pt x="250728" y="15113"/>
                  </a:lnTo>
                  <a:lnTo>
                    <a:pt x="250561" y="15057"/>
                  </a:lnTo>
                  <a:lnTo>
                    <a:pt x="250394" y="15001"/>
                  </a:lnTo>
                  <a:close/>
                  <a:moveTo>
                    <a:pt x="255469" y="15001"/>
                  </a:moveTo>
                  <a:lnTo>
                    <a:pt x="255301" y="15057"/>
                  </a:lnTo>
                  <a:lnTo>
                    <a:pt x="255134" y="15113"/>
                  </a:lnTo>
                  <a:lnTo>
                    <a:pt x="254855" y="15280"/>
                  </a:lnTo>
                  <a:lnTo>
                    <a:pt x="254688" y="15559"/>
                  </a:lnTo>
                  <a:lnTo>
                    <a:pt x="254632" y="15670"/>
                  </a:lnTo>
                  <a:lnTo>
                    <a:pt x="254632" y="15838"/>
                  </a:lnTo>
                  <a:lnTo>
                    <a:pt x="254632" y="16005"/>
                  </a:lnTo>
                  <a:lnTo>
                    <a:pt x="254688" y="16172"/>
                  </a:lnTo>
                  <a:lnTo>
                    <a:pt x="254855" y="16451"/>
                  </a:lnTo>
                  <a:lnTo>
                    <a:pt x="255134" y="16618"/>
                  </a:lnTo>
                  <a:lnTo>
                    <a:pt x="255301" y="16674"/>
                  </a:lnTo>
                  <a:lnTo>
                    <a:pt x="255636" y="16674"/>
                  </a:lnTo>
                  <a:lnTo>
                    <a:pt x="255747" y="16618"/>
                  </a:lnTo>
                  <a:lnTo>
                    <a:pt x="256026" y="16451"/>
                  </a:lnTo>
                  <a:lnTo>
                    <a:pt x="256194" y="16172"/>
                  </a:lnTo>
                  <a:lnTo>
                    <a:pt x="256249" y="16005"/>
                  </a:lnTo>
                  <a:lnTo>
                    <a:pt x="256305" y="15838"/>
                  </a:lnTo>
                  <a:lnTo>
                    <a:pt x="256249" y="15670"/>
                  </a:lnTo>
                  <a:lnTo>
                    <a:pt x="256194" y="15559"/>
                  </a:lnTo>
                  <a:lnTo>
                    <a:pt x="256026" y="15280"/>
                  </a:lnTo>
                  <a:lnTo>
                    <a:pt x="255747" y="15113"/>
                  </a:lnTo>
                  <a:lnTo>
                    <a:pt x="255636" y="15057"/>
                  </a:lnTo>
                  <a:lnTo>
                    <a:pt x="255469" y="15001"/>
                  </a:lnTo>
                  <a:close/>
                  <a:moveTo>
                    <a:pt x="258759" y="15001"/>
                  </a:moveTo>
                  <a:lnTo>
                    <a:pt x="258591" y="15057"/>
                  </a:lnTo>
                  <a:lnTo>
                    <a:pt x="258424" y="15113"/>
                  </a:lnTo>
                  <a:lnTo>
                    <a:pt x="258201" y="15280"/>
                  </a:lnTo>
                  <a:lnTo>
                    <a:pt x="257978" y="15559"/>
                  </a:lnTo>
                  <a:lnTo>
                    <a:pt x="257978" y="15670"/>
                  </a:lnTo>
                  <a:lnTo>
                    <a:pt x="257922" y="15838"/>
                  </a:lnTo>
                  <a:lnTo>
                    <a:pt x="257978" y="16005"/>
                  </a:lnTo>
                  <a:lnTo>
                    <a:pt x="257978" y="16172"/>
                  </a:lnTo>
                  <a:lnTo>
                    <a:pt x="258201" y="16451"/>
                  </a:lnTo>
                  <a:lnTo>
                    <a:pt x="258424" y="16618"/>
                  </a:lnTo>
                  <a:lnTo>
                    <a:pt x="258591" y="16674"/>
                  </a:lnTo>
                  <a:lnTo>
                    <a:pt x="258926" y="16674"/>
                  </a:lnTo>
                  <a:lnTo>
                    <a:pt x="259093" y="16618"/>
                  </a:lnTo>
                  <a:lnTo>
                    <a:pt x="259372" y="16451"/>
                  </a:lnTo>
                  <a:lnTo>
                    <a:pt x="259540" y="16172"/>
                  </a:lnTo>
                  <a:lnTo>
                    <a:pt x="259595" y="16005"/>
                  </a:lnTo>
                  <a:lnTo>
                    <a:pt x="259595" y="15838"/>
                  </a:lnTo>
                  <a:lnTo>
                    <a:pt x="259595" y="15670"/>
                  </a:lnTo>
                  <a:lnTo>
                    <a:pt x="259540" y="15559"/>
                  </a:lnTo>
                  <a:lnTo>
                    <a:pt x="259372" y="15280"/>
                  </a:lnTo>
                  <a:lnTo>
                    <a:pt x="259093" y="15113"/>
                  </a:lnTo>
                  <a:lnTo>
                    <a:pt x="258926" y="15057"/>
                  </a:lnTo>
                  <a:lnTo>
                    <a:pt x="258759" y="15001"/>
                  </a:lnTo>
                  <a:close/>
                  <a:moveTo>
                    <a:pt x="263834" y="15001"/>
                  </a:moveTo>
                  <a:lnTo>
                    <a:pt x="263666" y="15057"/>
                  </a:lnTo>
                  <a:lnTo>
                    <a:pt x="263499" y="15113"/>
                  </a:lnTo>
                  <a:lnTo>
                    <a:pt x="263220" y="15280"/>
                  </a:lnTo>
                  <a:lnTo>
                    <a:pt x="263053" y="15559"/>
                  </a:lnTo>
                  <a:lnTo>
                    <a:pt x="262997" y="15670"/>
                  </a:lnTo>
                  <a:lnTo>
                    <a:pt x="262997" y="15838"/>
                  </a:lnTo>
                  <a:lnTo>
                    <a:pt x="262997" y="16005"/>
                  </a:lnTo>
                  <a:lnTo>
                    <a:pt x="263053" y="16172"/>
                  </a:lnTo>
                  <a:lnTo>
                    <a:pt x="263220" y="16451"/>
                  </a:lnTo>
                  <a:lnTo>
                    <a:pt x="263499" y="16618"/>
                  </a:lnTo>
                  <a:lnTo>
                    <a:pt x="263666" y="16674"/>
                  </a:lnTo>
                  <a:lnTo>
                    <a:pt x="264001" y="16674"/>
                  </a:lnTo>
                  <a:lnTo>
                    <a:pt x="264168" y="16618"/>
                  </a:lnTo>
                  <a:lnTo>
                    <a:pt x="264391" y="16451"/>
                  </a:lnTo>
                  <a:lnTo>
                    <a:pt x="264614" y="16172"/>
                  </a:lnTo>
                  <a:lnTo>
                    <a:pt x="264670" y="16005"/>
                  </a:lnTo>
                  <a:lnTo>
                    <a:pt x="264670" y="15838"/>
                  </a:lnTo>
                  <a:lnTo>
                    <a:pt x="264670" y="15670"/>
                  </a:lnTo>
                  <a:lnTo>
                    <a:pt x="264614" y="15559"/>
                  </a:lnTo>
                  <a:lnTo>
                    <a:pt x="264391" y="15280"/>
                  </a:lnTo>
                  <a:lnTo>
                    <a:pt x="264168" y="15113"/>
                  </a:lnTo>
                  <a:lnTo>
                    <a:pt x="264001" y="15057"/>
                  </a:lnTo>
                  <a:lnTo>
                    <a:pt x="263834" y="15001"/>
                  </a:lnTo>
                  <a:close/>
                  <a:moveTo>
                    <a:pt x="267124" y="15001"/>
                  </a:moveTo>
                  <a:lnTo>
                    <a:pt x="266957" y="15057"/>
                  </a:lnTo>
                  <a:lnTo>
                    <a:pt x="266845" y="15113"/>
                  </a:lnTo>
                  <a:lnTo>
                    <a:pt x="266566" y="15280"/>
                  </a:lnTo>
                  <a:lnTo>
                    <a:pt x="266399" y="15559"/>
                  </a:lnTo>
                  <a:lnTo>
                    <a:pt x="266343" y="15670"/>
                  </a:lnTo>
                  <a:lnTo>
                    <a:pt x="266343" y="15838"/>
                  </a:lnTo>
                  <a:lnTo>
                    <a:pt x="266343" y="16005"/>
                  </a:lnTo>
                  <a:lnTo>
                    <a:pt x="266399" y="16172"/>
                  </a:lnTo>
                  <a:lnTo>
                    <a:pt x="266566" y="16451"/>
                  </a:lnTo>
                  <a:lnTo>
                    <a:pt x="266845" y="16618"/>
                  </a:lnTo>
                  <a:lnTo>
                    <a:pt x="266957" y="16674"/>
                  </a:lnTo>
                  <a:lnTo>
                    <a:pt x="267291" y="16674"/>
                  </a:lnTo>
                  <a:lnTo>
                    <a:pt x="267458" y="16618"/>
                  </a:lnTo>
                  <a:lnTo>
                    <a:pt x="267737" y="16451"/>
                  </a:lnTo>
                  <a:lnTo>
                    <a:pt x="267905" y="16172"/>
                  </a:lnTo>
                  <a:lnTo>
                    <a:pt x="267960" y="16005"/>
                  </a:lnTo>
                  <a:lnTo>
                    <a:pt x="267960" y="15838"/>
                  </a:lnTo>
                  <a:lnTo>
                    <a:pt x="267960" y="15670"/>
                  </a:lnTo>
                  <a:lnTo>
                    <a:pt x="267905" y="15559"/>
                  </a:lnTo>
                  <a:lnTo>
                    <a:pt x="267737" y="15280"/>
                  </a:lnTo>
                  <a:lnTo>
                    <a:pt x="267458" y="15113"/>
                  </a:lnTo>
                  <a:lnTo>
                    <a:pt x="267291" y="15057"/>
                  </a:lnTo>
                  <a:lnTo>
                    <a:pt x="267124" y="15001"/>
                  </a:lnTo>
                  <a:close/>
                  <a:moveTo>
                    <a:pt x="270581" y="15001"/>
                  </a:moveTo>
                  <a:lnTo>
                    <a:pt x="270414" y="15057"/>
                  </a:lnTo>
                  <a:lnTo>
                    <a:pt x="270247" y="15113"/>
                  </a:lnTo>
                  <a:lnTo>
                    <a:pt x="269968" y="15280"/>
                  </a:lnTo>
                  <a:lnTo>
                    <a:pt x="269801" y="15559"/>
                  </a:lnTo>
                  <a:lnTo>
                    <a:pt x="269745" y="15670"/>
                  </a:lnTo>
                  <a:lnTo>
                    <a:pt x="269745" y="15838"/>
                  </a:lnTo>
                  <a:lnTo>
                    <a:pt x="269745" y="16005"/>
                  </a:lnTo>
                  <a:lnTo>
                    <a:pt x="269801" y="16172"/>
                  </a:lnTo>
                  <a:lnTo>
                    <a:pt x="269968" y="16451"/>
                  </a:lnTo>
                  <a:lnTo>
                    <a:pt x="270247" y="16618"/>
                  </a:lnTo>
                  <a:lnTo>
                    <a:pt x="270414" y="16674"/>
                  </a:lnTo>
                  <a:lnTo>
                    <a:pt x="270749" y="16674"/>
                  </a:lnTo>
                  <a:lnTo>
                    <a:pt x="270916" y="16618"/>
                  </a:lnTo>
                  <a:lnTo>
                    <a:pt x="271139" y="16451"/>
                  </a:lnTo>
                  <a:lnTo>
                    <a:pt x="271362" y="16172"/>
                  </a:lnTo>
                  <a:lnTo>
                    <a:pt x="271362" y="16005"/>
                  </a:lnTo>
                  <a:lnTo>
                    <a:pt x="271418" y="15838"/>
                  </a:lnTo>
                  <a:lnTo>
                    <a:pt x="271362" y="15670"/>
                  </a:lnTo>
                  <a:lnTo>
                    <a:pt x="271362" y="15559"/>
                  </a:lnTo>
                  <a:lnTo>
                    <a:pt x="271139" y="15280"/>
                  </a:lnTo>
                  <a:lnTo>
                    <a:pt x="270916" y="15113"/>
                  </a:lnTo>
                  <a:lnTo>
                    <a:pt x="270749" y="15057"/>
                  </a:lnTo>
                  <a:lnTo>
                    <a:pt x="270581" y="15001"/>
                  </a:lnTo>
                  <a:close/>
                  <a:moveTo>
                    <a:pt x="280619" y="15001"/>
                  </a:moveTo>
                  <a:lnTo>
                    <a:pt x="280452" y="15057"/>
                  </a:lnTo>
                  <a:lnTo>
                    <a:pt x="280285" y="15113"/>
                  </a:lnTo>
                  <a:lnTo>
                    <a:pt x="280006" y="15280"/>
                  </a:lnTo>
                  <a:lnTo>
                    <a:pt x="279839" y="15559"/>
                  </a:lnTo>
                  <a:lnTo>
                    <a:pt x="279783" y="15670"/>
                  </a:lnTo>
                  <a:lnTo>
                    <a:pt x="279783" y="15838"/>
                  </a:lnTo>
                  <a:lnTo>
                    <a:pt x="279783" y="16005"/>
                  </a:lnTo>
                  <a:lnTo>
                    <a:pt x="279839" y="16172"/>
                  </a:lnTo>
                  <a:lnTo>
                    <a:pt x="280006" y="16451"/>
                  </a:lnTo>
                  <a:lnTo>
                    <a:pt x="280285" y="16618"/>
                  </a:lnTo>
                  <a:lnTo>
                    <a:pt x="280452" y="16674"/>
                  </a:lnTo>
                  <a:lnTo>
                    <a:pt x="280787" y="16674"/>
                  </a:lnTo>
                  <a:lnTo>
                    <a:pt x="280954" y="16618"/>
                  </a:lnTo>
                  <a:lnTo>
                    <a:pt x="281177" y="16451"/>
                  </a:lnTo>
                  <a:lnTo>
                    <a:pt x="281400" y="16172"/>
                  </a:lnTo>
                  <a:lnTo>
                    <a:pt x="281400" y="16005"/>
                  </a:lnTo>
                  <a:lnTo>
                    <a:pt x="281456" y="15838"/>
                  </a:lnTo>
                  <a:lnTo>
                    <a:pt x="281400" y="15670"/>
                  </a:lnTo>
                  <a:lnTo>
                    <a:pt x="281400" y="15559"/>
                  </a:lnTo>
                  <a:lnTo>
                    <a:pt x="281177" y="15280"/>
                  </a:lnTo>
                  <a:lnTo>
                    <a:pt x="280954" y="15113"/>
                  </a:lnTo>
                  <a:lnTo>
                    <a:pt x="280787" y="15057"/>
                  </a:lnTo>
                  <a:lnTo>
                    <a:pt x="280619" y="1500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 name="Google Shape;1016;p10"/>
            <p:cNvSpPr/>
            <p:nvPr/>
          </p:nvSpPr>
          <p:spPr>
            <a:xfrm>
              <a:off x="18861" y="217501"/>
              <a:ext cx="9187662" cy="542679"/>
            </a:xfrm>
            <a:custGeom>
              <a:rect b="b" l="l" r="r" t="t"/>
              <a:pathLst>
                <a:path extrusionOk="0" h="16730" w="283242">
                  <a:moveTo>
                    <a:pt x="14333" y="0"/>
                  </a:moveTo>
                  <a:lnTo>
                    <a:pt x="14333" y="1673"/>
                  </a:lnTo>
                  <a:lnTo>
                    <a:pt x="17734" y="1673"/>
                  </a:lnTo>
                  <a:lnTo>
                    <a:pt x="17734" y="0"/>
                  </a:lnTo>
                  <a:close/>
                  <a:moveTo>
                    <a:pt x="24371" y="0"/>
                  </a:moveTo>
                  <a:lnTo>
                    <a:pt x="24371" y="1673"/>
                  </a:lnTo>
                  <a:lnTo>
                    <a:pt x="27772" y="1673"/>
                  </a:lnTo>
                  <a:lnTo>
                    <a:pt x="27772" y="0"/>
                  </a:lnTo>
                  <a:close/>
                  <a:moveTo>
                    <a:pt x="34409" y="0"/>
                  </a:moveTo>
                  <a:lnTo>
                    <a:pt x="34409" y="1673"/>
                  </a:lnTo>
                  <a:lnTo>
                    <a:pt x="37811" y="1673"/>
                  </a:lnTo>
                  <a:lnTo>
                    <a:pt x="37811" y="0"/>
                  </a:lnTo>
                  <a:close/>
                  <a:moveTo>
                    <a:pt x="51250" y="0"/>
                  </a:moveTo>
                  <a:lnTo>
                    <a:pt x="51250" y="1673"/>
                  </a:lnTo>
                  <a:lnTo>
                    <a:pt x="54652" y="1673"/>
                  </a:lnTo>
                  <a:lnTo>
                    <a:pt x="54652" y="0"/>
                  </a:lnTo>
                  <a:close/>
                  <a:moveTo>
                    <a:pt x="76457" y="0"/>
                  </a:moveTo>
                  <a:lnTo>
                    <a:pt x="76457" y="1673"/>
                  </a:lnTo>
                  <a:lnTo>
                    <a:pt x="79859" y="1673"/>
                  </a:lnTo>
                  <a:lnTo>
                    <a:pt x="79859" y="0"/>
                  </a:lnTo>
                  <a:close/>
                  <a:moveTo>
                    <a:pt x="88224" y="0"/>
                  </a:moveTo>
                  <a:lnTo>
                    <a:pt x="88224" y="1673"/>
                  </a:lnTo>
                  <a:lnTo>
                    <a:pt x="91626" y="1673"/>
                  </a:lnTo>
                  <a:lnTo>
                    <a:pt x="91626" y="0"/>
                  </a:lnTo>
                  <a:close/>
                  <a:moveTo>
                    <a:pt x="110140" y="0"/>
                  </a:moveTo>
                  <a:lnTo>
                    <a:pt x="110140" y="1673"/>
                  </a:lnTo>
                  <a:lnTo>
                    <a:pt x="113542" y="1673"/>
                  </a:lnTo>
                  <a:lnTo>
                    <a:pt x="113542" y="0"/>
                  </a:lnTo>
                  <a:close/>
                  <a:moveTo>
                    <a:pt x="120178" y="0"/>
                  </a:moveTo>
                  <a:lnTo>
                    <a:pt x="120178" y="1673"/>
                  </a:lnTo>
                  <a:lnTo>
                    <a:pt x="123580" y="1673"/>
                  </a:lnTo>
                  <a:lnTo>
                    <a:pt x="123580" y="0"/>
                  </a:lnTo>
                  <a:close/>
                  <a:moveTo>
                    <a:pt x="130216" y="0"/>
                  </a:moveTo>
                  <a:lnTo>
                    <a:pt x="130216" y="1673"/>
                  </a:lnTo>
                  <a:lnTo>
                    <a:pt x="133618" y="1673"/>
                  </a:lnTo>
                  <a:lnTo>
                    <a:pt x="133618" y="0"/>
                  </a:lnTo>
                  <a:close/>
                  <a:moveTo>
                    <a:pt x="147002" y="0"/>
                  </a:moveTo>
                  <a:lnTo>
                    <a:pt x="147002" y="1673"/>
                  </a:lnTo>
                  <a:lnTo>
                    <a:pt x="150404" y="1673"/>
                  </a:lnTo>
                  <a:lnTo>
                    <a:pt x="150404" y="0"/>
                  </a:lnTo>
                  <a:close/>
                  <a:moveTo>
                    <a:pt x="172265" y="0"/>
                  </a:moveTo>
                  <a:lnTo>
                    <a:pt x="172265" y="1673"/>
                  </a:lnTo>
                  <a:lnTo>
                    <a:pt x="175667" y="1673"/>
                  </a:lnTo>
                  <a:lnTo>
                    <a:pt x="175667" y="0"/>
                  </a:lnTo>
                  <a:close/>
                  <a:moveTo>
                    <a:pt x="184032" y="0"/>
                  </a:moveTo>
                  <a:lnTo>
                    <a:pt x="184032" y="1673"/>
                  </a:lnTo>
                  <a:lnTo>
                    <a:pt x="187433" y="1673"/>
                  </a:lnTo>
                  <a:lnTo>
                    <a:pt x="187433" y="0"/>
                  </a:lnTo>
                  <a:close/>
                  <a:moveTo>
                    <a:pt x="205948" y="0"/>
                  </a:moveTo>
                  <a:lnTo>
                    <a:pt x="205948" y="1673"/>
                  </a:lnTo>
                  <a:lnTo>
                    <a:pt x="209350" y="1673"/>
                  </a:lnTo>
                  <a:lnTo>
                    <a:pt x="209350" y="0"/>
                  </a:lnTo>
                  <a:close/>
                  <a:moveTo>
                    <a:pt x="215986" y="0"/>
                  </a:moveTo>
                  <a:lnTo>
                    <a:pt x="215986" y="1673"/>
                  </a:lnTo>
                  <a:lnTo>
                    <a:pt x="219388" y="1673"/>
                  </a:lnTo>
                  <a:lnTo>
                    <a:pt x="219388" y="0"/>
                  </a:lnTo>
                  <a:close/>
                  <a:moveTo>
                    <a:pt x="226024" y="0"/>
                  </a:moveTo>
                  <a:lnTo>
                    <a:pt x="226024" y="1673"/>
                  </a:lnTo>
                  <a:lnTo>
                    <a:pt x="229426" y="1673"/>
                  </a:lnTo>
                  <a:lnTo>
                    <a:pt x="229426" y="0"/>
                  </a:lnTo>
                  <a:close/>
                  <a:moveTo>
                    <a:pt x="242866" y="0"/>
                  </a:moveTo>
                  <a:lnTo>
                    <a:pt x="242866" y="1673"/>
                  </a:lnTo>
                  <a:lnTo>
                    <a:pt x="246268" y="1673"/>
                  </a:lnTo>
                  <a:lnTo>
                    <a:pt x="246268" y="0"/>
                  </a:lnTo>
                  <a:close/>
                  <a:moveTo>
                    <a:pt x="268072" y="0"/>
                  </a:moveTo>
                  <a:lnTo>
                    <a:pt x="268072" y="1673"/>
                  </a:lnTo>
                  <a:lnTo>
                    <a:pt x="271474" y="1673"/>
                  </a:lnTo>
                  <a:lnTo>
                    <a:pt x="271474" y="0"/>
                  </a:lnTo>
                  <a:close/>
                  <a:moveTo>
                    <a:pt x="279839" y="0"/>
                  </a:moveTo>
                  <a:lnTo>
                    <a:pt x="279839" y="1673"/>
                  </a:lnTo>
                  <a:lnTo>
                    <a:pt x="283241" y="1673"/>
                  </a:lnTo>
                  <a:lnTo>
                    <a:pt x="283241" y="0"/>
                  </a:lnTo>
                  <a:close/>
                  <a:moveTo>
                    <a:pt x="2510" y="3346"/>
                  </a:moveTo>
                  <a:lnTo>
                    <a:pt x="2510" y="5075"/>
                  </a:lnTo>
                  <a:lnTo>
                    <a:pt x="5912" y="5075"/>
                  </a:lnTo>
                  <a:lnTo>
                    <a:pt x="5912" y="3346"/>
                  </a:lnTo>
                  <a:close/>
                  <a:moveTo>
                    <a:pt x="31118" y="3346"/>
                  </a:moveTo>
                  <a:lnTo>
                    <a:pt x="31118" y="5075"/>
                  </a:lnTo>
                  <a:lnTo>
                    <a:pt x="34520" y="5075"/>
                  </a:lnTo>
                  <a:lnTo>
                    <a:pt x="34520" y="3346"/>
                  </a:lnTo>
                  <a:close/>
                  <a:moveTo>
                    <a:pt x="47849" y="3346"/>
                  </a:moveTo>
                  <a:lnTo>
                    <a:pt x="47849" y="5075"/>
                  </a:lnTo>
                  <a:lnTo>
                    <a:pt x="51250" y="5075"/>
                  </a:lnTo>
                  <a:lnTo>
                    <a:pt x="51250" y="3346"/>
                  </a:lnTo>
                  <a:close/>
                  <a:moveTo>
                    <a:pt x="54652" y="3346"/>
                  </a:moveTo>
                  <a:lnTo>
                    <a:pt x="54652" y="5075"/>
                  </a:lnTo>
                  <a:lnTo>
                    <a:pt x="58054" y="5075"/>
                  </a:lnTo>
                  <a:lnTo>
                    <a:pt x="58054" y="3346"/>
                  </a:lnTo>
                  <a:close/>
                  <a:moveTo>
                    <a:pt x="59671" y="3346"/>
                  </a:moveTo>
                  <a:lnTo>
                    <a:pt x="59671" y="5075"/>
                  </a:lnTo>
                  <a:lnTo>
                    <a:pt x="63073" y="5075"/>
                  </a:lnTo>
                  <a:lnTo>
                    <a:pt x="63073" y="3346"/>
                  </a:lnTo>
                  <a:close/>
                  <a:moveTo>
                    <a:pt x="64690" y="3346"/>
                  </a:moveTo>
                  <a:lnTo>
                    <a:pt x="64690" y="5075"/>
                  </a:lnTo>
                  <a:lnTo>
                    <a:pt x="68092" y="5075"/>
                  </a:lnTo>
                  <a:lnTo>
                    <a:pt x="68092" y="3346"/>
                  </a:lnTo>
                  <a:close/>
                  <a:moveTo>
                    <a:pt x="73055" y="3346"/>
                  </a:moveTo>
                  <a:lnTo>
                    <a:pt x="73055" y="5075"/>
                  </a:lnTo>
                  <a:lnTo>
                    <a:pt x="76457" y="5075"/>
                  </a:lnTo>
                  <a:lnTo>
                    <a:pt x="76457" y="3346"/>
                  </a:lnTo>
                  <a:close/>
                  <a:moveTo>
                    <a:pt x="98318" y="3346"/>
                  </a:moveTo>
                  <a:lnTo>
                    <a:pt x="98318" y="5075"/>
                  </a:lnTo>
                  <a:lnTo>
                    <a:pt x="101719" y="5075"/>
                  </a:lnTo>
                  <a:lnTo>
                    <a:pt x="101719" y="3346"/>
                  </a:lnTo>
                  <a:close/>
                  <a:moveTo>
                    <a:pt x="126926" y="3346"/>
                  </a:moveTo>
                  <a:lnTo>
                    <a:pt x="126926" y="5075"/>
                  </a:lnTo>
                  <a:lnTo>
                    <a:pt x="130328" y="5075"/>
                  </a:lnTo>
                  <a:lnTo>
                    <a:pt x="130328" y="3346"/>
                  </a:lnTo>
                  <a:close/>
                  <a:moveTo>
                    <a:pt x="143656" y="3346"/>
                  </a:moveTo>
                  <a:lnTo>
                    <a:pt x="143656" y="5075"/>
                  </a:lnTo>
                  <a:lnTo>
                    <a:pt x="147058" y="5075"/>
                  </a:lnTo>
                  <a:lnTo>
                    <a:pt x="147058" y="3346"/>
                  </a:lnTo>
                  <a:close/>
                  <a:moveTo>
                    <a:pt x="150404" y="3346"/>
                  </a:moveTo>
                  <a:lnTo>
                    <a:pt x="150404" y="5075"/>
                  </a:lnTo>
                  <a:lnTo>
                    <a:pt x="153806" y="5075"/>
                  </a:lnTo>
                  <a:lnTo>
                    <a:pt x="153806" y="3346"/>
                  </a:lnTo>
                  <a:close/>
                  <a:moveTo>
                    <a:pt x="155423" y="3346"/>
                  </a:moveTo>
                  <a:lnTo>
                    <a:pt x="155423" y="5075"/>
                  </a:lnTo>
                  <a:lnTo>
                    <a:pt x="158825" y="5075"/>
                  </a:lnTo>
                  <a:lnTo>
                    <a:pt x="158825" y="3346"/>
                  </a:lnTo>
                  <a:close/>
                  <a:moveTo>
                    <a:pt x="160498" y="3346"/>
                  </a:moveTo>
                  <a:lnTo>
                    <a:pt x="160498" y="5075"/>
                  </a:lnTo>
                  <a:lnTo>
                    <a:pt x="163900" y="5075"/>
                  </a:lnTo>
                  <a:lnTo>
                    <a:pt x="163900" y="3346"/>
                  </a:lnTo>
                  <a:close/>
                  <a:moveTo>
                    <a:pt x="168863" y="3346"/>
                  </a:moveTo>
                  <a:lnTo>
                    <a:pt x="168863" y="5075"/>
                  </a:lnTo>
                  <a:lnTo>
                    <a:pt x="172265" y="5075"/>
                  </a:lnTo>
                  <a:lnTo>
                    <a:pt x="172265" y="3346"/>
                  </a:lnTo>
                  <a:close/>
                  <a:moveTo>
                    <a:pt x="194125" y="3346"/>
                  </a:moveTo>
                  <a:lnTo>
                    <a:pt x="194125" y="5075"/>
                  </a:lnTo>
                  <a:lnTo>
                    <a:pt x="197527" y="5075"/>
                  </a:lnTo>
                  <a:lnTo>
                    <a:pt x="197527" y="3346"/>
                  </a:lnTo>
                  <a:close/>
                  <a:moveTo>
                    <a:pt x="222734" y="3346"/>
                  </a:moveTo>
                  <a:lnTo>
                    <a:pt x="222734" y="5075"/>
                  </a:lnTo>
                  <a:lnTo>
                    <a:pt x="226136" y="5075"/>
                  </a:lnTo>
                  <a:lnTo>
                    <a:pt x="226136" y="3346"/>
                  </a:lnTo>
                  <a:close/>
                  <a:moveTo>
                    <a:pt x="239464" y="3346"/>
                  </a:moveTo>
                  <a:lnTo>
                    <a:pt x="239464" y="5075"/>
                  </a:lnTo>
                  <a:lnTo>
                    <a:pt x="242866" y="5075"/>
                  </a:lnTo>
                  <a:lnTo>
                    <a:pt x="242866" y="3346"/>
                  </a:lnTo>
                  <a:close/>
                  <a:moveTo>
                    <a:pt x="246268" y="3346"/>
                  </a:moveTo>
                  <a:lnTo>
                    <a:pt x="246268" y="5075"/>
                  </a:lnTo>
                  <a:lnTo>
                    <a:pt x="249669" y="5075"/>
                  </a:lnTo>
                  <a:lnTo>
                    <a:pt x="249669" y="3346"/>
                  </a:lnTo>
                  <a:close/>
                  <a:moveTo>
                    <a:pt x="251287" y="3346"/>
                  </a:moveTo>
                  <a:lnTo>
                    <a:pt x="251287" y="5075"/>
                  </a:lnTo>
                  <a:lnTo>
                    <a:pt x="254688" y="5075"/>
                  </a:lnTo>
                  <a:lnTo>
                    <a:pt x="254688" y="3346"/>
                  </a:lnTo>
                  <a:close/>
                  <a:moveTo>
                    <a:pt x="256306" y="3346"/>
                  </a:moveTo>
                  <a:lnTo>
                    <a:pt x="256306" y="5075"/>
                  </a:lnTo>
                  <a:lnTo>
                    <a:pt x="259707" y="5075"/>
                  </a:lnTo>
                  <a:lnTo>
                    <a:pt x="259707" y="3346"/>
                  </a:lnTo>
                  <a:close/>
                  <a:moveTo>
                    <a:pt x="264671" y="3346"/>
                  </a:moveTo>
                  <a:lnTo>
                    <a:pt x="264671" y="5075"/>
                  </a:lnTo>
                  <a:lnTo>
                    <a:pt x="268072" y="5075"/>
                  </a:lnTo>
                  <a:lnTo>
                    <a:pt x="268072" y="3346"/>
                  </a:lnTo>
                  <a:close/>
                  <a:moveTo>
                    <a:pt x="3347" y="11655"/>
                  </a:moveTo>
                  <a:lnTo>
                    <a:pt x="3347" y="13384"/>
                  </a:lnTo>
                  <a:lnTo>
                    <a:pt x="6748" y="13384"/>
                  </a:lnTo>
                  <a:lnTo>
                    <a:pt x="6748" y="11655"/>
                  </a:lnTo>
                  <a:close/>
                  <a:moveTo>
                    <a:pt x="28609" y="11655"/>
                  </a:moveTo>
                  <a:lnTo>
                    <a:pt x="28609" y="13384"/>
                  </a:lnTo>
                  <a:lnTo>
                    <a:pt x="32011" y="13384"/>
                  </a:lnTo>
                  <a:lnTo>
                    <a:pt x="32011" y="11655"/>
                  </a:lnTo>
                  <a:close/>
                  <a:moveTo>
                    <a:pt x="40376" y="11655"/>
                  </a:moveTo>
                  <a:lnTo>
                    <a:pt x="40376" y="13384"/>
                  </a:lnTo>
                  <a:lnTo>
                    <a:pt x="43778" y="13384"/>
                  </a:lnTo>
                  <a:lnTo>
                    <a:pt x="43778" y="11655"/>
                  </a:lnTo>
                  <a:close/>
                  <a:moveTo>
                    <a:pt x="62181" y="11655"/>
                  </a:moveTo>
                  <a:lnTo>
                    <a:pt x="62181" y="13384"/>
                  </a:lnTo>
                  <a:lnTo>
                    <a:pt x="65582" y="13384"/>
                  </a:lnTo>
                  <a:lnTo>
                    <a:pt x="65582" y="11655"/>
                  </a:lnTo>
                  <a:close/>
                  <a:moveTo>
                    <a:pt x="72219" y="11655"/>
                  </a:moveTo>
                  <a:lnTo>
                    <a:pt x="72219" y="13384"/>
                  </a:lnTo>
                  <a:lnTo>
                    <a:pt x="75621" y="13384"/>
                  </a:lnTo>
                  <a:lnTo>
                    <a:pt x="75621" y="11655"/>
                  </a:lnTo>
                  <a:close/>
                  <a:moveTo>
                    <a:pt x="82257" y="11655"/>
                  </a:moveTo>
                  <a:lnTo>
                    <a:pt x="82257" y="13384"/>
                  </a:lnTo>
                  <a:lnTo>
                    <a:pt x="85659" y="13384"/>
                  </a:lnTo>
                  <a:lnTo>
                    <a:pt x="85659" y="11655"/>
                  </a:lnTo>
                  <a:close/>
                  <a:moveTo>
                    <a:pt x="99210" y="11655"/>
                  </a:moveTo>
                  <a:lnTo>
                    <a:pt x="99210" y="13384"/>
                  </a:lnTo>
                  <a:lnTo>
                    <a:pt x="102612" y="13384"/>
                  </a:lnTo>
                  <a:lnTo>
                    <a:pt x="102612" y="11655"/>
                  </a:lnTo>
                  <a:close/>
                  <a:moveTo>
                    <a:pt x="124417" y="11655"/>
                  </a:moveTo>
                  <a:lnTo>
                    <a:pt x="124417" y="13384"/>
                  </a:lnTo>
                  <a:lnTo>
                    <a:pt x="127818" y="13384"/>
                  </a:lnTo>
                  <a:lnTo>
                    <a:pt x="127818" y="11655"/>
                  </a:lnTo>
                  <a:close/>
                  <a:moveTo>
                    <a:pt x="136183" y="11655"/>
                  </a:moveTo>
                  <a:lnTo>
                    <a:pt x="136183" y="13384"/>
                  </a:lnTo>
                  <a:lnTo>
                    <a:pt x="139585" y="13384"/>
                  </a:lnTo>
                  <a:lnTo>
                    <a:pt x="139585" y="11655"/>
                  </a:lnTo>
                  <a:close/>
                  <a:moveTo>
                    <a:pt x="157988" y="11655"/>
                  </a:moveTo>
                  <a:lnTo>
                    <a:pt x="157988" y="13384"/>
                  </a:lnTo>
                  <a:lnTo>
                    <a:pt x="161390" y="13384"/>
                  </a:lnTo>
                  <a:lnTo>
                    <a:pt x="161390" y="11655"/>
                  </a:lnTo>
                  <a:close/>
                  <a:moveTo>
                    <a:pt x="168026" y="11655"/>
                  </a:moveTo>
                  <a:lnTo>
                    <a:pt x="168026" y="13384"/>
                  </a:lnTo>
                  <a:lnTo>
                    <a:pt x="171428" y="13384"/>
                  </a:lnTo>
                  <a:lnTo>
                    <a:pt x="171428" y="11655"/>
                  </a:lnTo>
                  <a:close/>
                  <a:moveTo>
                    <a:pt x="178064" y="11655"/>
                  </a:moveTo>
                  <a:lnTo>
                    <a:pt x="178064" y="13384"/>
                  </a:lnTo>
                  <a:lnTo>
                    <a:pt x="181466" y="13384"/>
                  </a:lnTo>
                  <a:lnTo>
                    <a:pt x="181466" y="11655"/>
                  </a:lnTo>
                  <a:close/>
                  <a:moveTo>
                    <a:pt x="194962" y="11655"/>
                  </a:moveTo>
                  <a:lnTo>
                    <a:pt x="194962" y="13384"/>
                  </a:lnTo>
                  <a:lnTo>
                    <a:pt x="198364" y="13384"/>
                  </a:lnTo>
                  <a:lnTo>
                    <a:pt x="198364" y="11655"/>
                  </a:lnTo>
                  <a:close/>
                  <a:moveTo>
                    <a:pt x="220224" y="11655"/>
                  </a:moveTo>
                  <a:lnTo>
                    <a:pt x="220224" y="13384"/>
                  </a:lnTo>
                  <a:lnTo>
                    <a:pt x="223626" y="13384"/>
                  </a:lnTo>
                  <a:lnTo>
                    <a:pt x="223626" y="11655"/>
                  </a:lnTo>
                  <a:close/>
                  <a:moveTo>
                    <a:pt x="231991" y="11655"/>
                  </a:moveTo>
                  <a:lnTo>
                    <a:pt x="231991" y="13384"/>
                  </a:lnTo>
                  <a:lnTo>
                    <a:pt x="235393" y="13384"/>
                  </a:lnTo>
                  <a:lnTo>
                    <a:pt x="235393" y="11655"/>
                  </a:lnTo>
                  <a:close/>
                  <a:moveTo>
                    <a:pt x="253796" y="11655"/>
                  </a:moveTo>
                  <a:lnTo>
                    <a:pt x="253796" y="13384"/>
                  </a:lnTo>
                  <a:lnTo>
                    <a:pt x="257198" y="13384"/>
                  </a:lnTo>
                  <a:lnTo>
                    <a:pt x="257198" y="11655"/>
                  </a:lnTo>
                  <a:close/>
                  <a:moveTo>
                    <a:pt x="263834" y="11655"/>
                  </a:moveTo>
                  <a:lnTo>
                    <a:pt x="263834" y="13384"/>
                  </a:lnTo>
                  <a:lnTo>
                    <a:pt x="267236" y="13384"/>
                  </a:lnTo>
                  <a:lnTo>
                    <a:pt x="267236" y="11655"/>
                  </a:lnTo>
                  <a:close/>
                  <a:moveTo>
                    <a:pt x="273872" y="11655"/>
                  </a:moveTo>
                  <a:lnTo>
                    <a:pt x="273872" y="13384"/>
                  </a:lnTo>
                  <a:lnTo>
                    <a:pt x="277274" y="13384"/>
                  </a:lnTo>
                  <a:lnTo>
                    <a:pt x="277274" y="11655"/>
                  </a:lnTo>
                  <a:close/>
                  <a:moveTo>
                    <a:pt x="1" y="15001"/>
                  </a:moveTo>
                  <a:lnTo>
                    <a:pt x="1" y="16730"/>
                  </a:lnTo>
                  <a:lnTo>
                    <a:pt x="3402" y="16730"/>
                  </a:lnTo>
                  <a:lnTo>
                    <a:pt x="3402" y="15001"/>
                  </a:lnTo>
                  <a:close/>
                  <a:moveTo>
                    <a:pt x="6748" y="15001"/>
                  </a:moveTo>
                  <a:lnTo>
                    <a:pt x="6748" y="16730"/>
                  </a:lnTo>
                  <a:lnTo>
                    <a:pt x="10150" y="16730"/>
                  </a:lnTo>
                  <a:lnTo>
                    <a:pt x="10150" y="15001"/>
                  </a:lnTo>
                  <a:close/>
                  <a:moveTo>
                    <a:pt x="11767" y="15001"/>
                  </a:moveTo>
                  <a:lnTo>
                    <a:pt x="11767" y="16730"/>
                  </a:lnTo>
                  <a:lnTo>
                    <a:pt x="15169" y="16730"/>
                  </a:lnTo>
                  <a:lnTo>
                    <a:pt x="15169" y="15001"/>
                  </a:lnTo>
                  <a:close/>
                  <a:moveTo>
                    <a:pt x="16786" y="15001"/>
                  </a:moveTo>
                  <a:lnTo>
                    <a:pt x="16786" y="16730"/>
                  </a:lnTo>
                  <a:lnTo>
                    <a:pt x="20188" y="16730"/>
                  </a:lnTo>
                  <a:lnTo>
                    <a:pt x="20188" y="15001"/>
                  </a:lnTo>
                  <a:close/>
                  <a:moveTo>
                    <a:pt x="25207" y="15001"/>
                  </a:moveTo>
                  <a:lnTo>
                    <a:pt x="25207" y="16730"/>
                  </a:lnTo>
                  <a:lnTo>
                    <a:pt x="28609" y="16730"/>
                  </a:lnTo>
                  <a:lnTo>
                    <a:pt x="28609" y="15001"/>
                  </a:lnTo>
                  <a:close/>
                  <a:moveTo>
                    <a:pt x="50358" y="15001"/>
                  </a:moveTo>
                  <a:lnTo>
                    <a:pt x="50358" y="16730"/>
                  </a:lnTo>
                  <a:lnTo>
                    <a:pt x="53760" y="16730"/>
                  </a:lnTo>
                  <a:lnTo>
                    <a:pt x="53760" y="15001"/>
                  </a:lnTo>
                  <a:close/>
                  <a:moveTo>
                    <a:pt x="78967" y="15001"/>
                  </a:moveTo>
                  <a:lnTo>
                    <a:pt x="78967" y="16730"/>
                  </a:lnTo>
                  <a:lnTo>
                    <a:pt x="82368" y="16730"/>
                  </a:lnTo>
                  <a:lnTo>
                    <a:pt x="82368" y="15001"/>
                  </a:lnTo>
                  <a:close/>
                  <a:moveTo>
                    <a:pt x="95808" y="15001"/>
                  </a:moveTo>
                  <a:lnTo>
                    <a:pt x="95808" y="16730"/>
                  </a:lnTo>
                  <a:lnTo>
                    <a:pt x="99210" y="16730"/>
                  </a:lnTo>
                  <a:lnTo>
                    <a:pt x="99210" y="15001"/>
                  </a:lnTo>
                  <a:close/>
                  <a:moveTo>
                    <a:pt x="102612" y="15001"/>
                  </a:moveTo>
                  <a:lnTo>
                    <a:pt x="102612" y="16730"/>
                  </a:lnTo>
                  <a:lnTo>
                    <a:pt x="105958" y="16730"/>
                  </a:lnTo>
                  <a:lnTo>
                    <a:pt x="105958" y="15001"/>
                  </a:lnTo>
                  <a:close/>
                  <a:moveTo>
                    <a:pt x="107631" y="15001"/>
                  </a:moveTo>
                  <a:lnTo>
                    <a:pt x="107631" y="16730"/>
                  </a:lnTo>
                  <a:lnTo>
                    <a:pt x="110977" y="16730"/>
                  </a:lnTo>
                  <a:lnTo>
                    <a:pt x="110977" y="15001"/>
                  </a:lnTo>
                  <a:close/>
                  <a:moveTo>
                    <a:pt x="112650" y="15001"/>
                  </a:moveTo>
                  <a:lnTo>
                    <a:pt x="112650" y="16730"/>
                  </a:lnTo>
                  <a:lnTo>
                    <a:pt x="116052" y="16730"/>
                  </a:lnTo>
                  <a:lnTo>
                    <a:pt x="116052" y="15001"/>
                  </a:lnTo>
                  <a:close/>
                  <a:moveTo>
                    <a:pt x="121015" y="15001"/>
                  </a:moveTo>
                  <a:lnTo>
                    <a:pt x="121015" y="16730"/>
                  </a:lnTo>
                  <a:lnTo>
                    <a:pt x="124417" y="16730"/>
                  </a:lnTo>
                  <a:lnTo>
                    <a:pt x="124417" y="15001"/>
                  </a:lnTo>
                  <a:close/>
                  <a:moveTo>
                    <a:pt x="146166" y="15001"/>
                  </a:moveTo>
                  <a:lnTo>
                    <a:pt x="146166" y="16730"/>
                  </a:lnTo>
                  <a:lnTo>
                    <a:pt x="149568" y="16730"/>
                  </a:lnTo>
                  <a:lnTo>
                    <a:pt x="149568" y="15001"/>
                  </a:lnTo>
                  <a:close/>
                  <a:moveTo>
                    <a:pt x="174774" y="15001"/>
                  </a:moveTo>
                  <a:lnTo>
                    <a:pt x="174774" y="16730"/>
                  </a:lnTo>
                  <a:lnTo>
                    <a:pt x="178176" y="16730"/>
                  </a:lnTo>
                  <a:lnTo>
                    <a:pt x="178176" y="15001"/>
                  </a:lnTo>
                  <a:close/>
                  <a:moveTo>
                    <a:pt x="191616" y="15001"/>
                  </a:moveTo>
                  <a:lnTo>
                    <a:pt x="191616" y="16730"/>
                  </a:lnTo>
                  <a:lnTo>
                    <a:pt x="195018" y="16730"/>
                  </a:lnTo>
                  <a:lnTo>
                    <a:pt x="195018" y="15001"/>
                  </a:lnTo>
                  <a:close/>
                  <a:moveTo>
                    <a:pt x="198364" y="15001"/>
                  </a:moveTo>
                  <a:lnTo>
                    <a:pt x="198364" y="16730"/>
                  </a:lnTo>
                  <a:lnTo>
                    <a:pt x="201765" y="16730"/>
                  </a:lnTo>
                  <a:lnTo>
                    <a:pt x="201765" y="15001"/>
                  </a:lnTo>
                  <a:close/>
                  <a:moveTo>
                    <a:pt x="203383" y="15001"/>
                  </a:moveTo>
                  <a:lnTo>
                    <a:pt x="203383" y="16730"/>
                  </a:lnTo>
                  <a:lnTo>
                    <a:pt x="206784" y="16730"/>
                  </a:lnTo>
                  <a:lnTo>
                    <a:pt x="206784" y="15001"/>
                  </a:lnTo>
                  <a:close/>
                  <a:moveTo>
                    <a:pt x="208402" y="15001"/>
                  </a:moveTo>
                  <a:lnTo>
                    <a:pt x="208402" y="16730"/>
                  </a:lnTo>
                  <a:lnTo>
                    <a:pt x="211804" y="16730"/>
                  </a:lnTo>
                  <a:lnTo>
                    <a:pt x="211804" y="15001"/>
                  </a:lnTo>
                  <a:close/>
                  <a:moveTo>
                    <a:pt x="216823" y="15001"/>
                  </a:moveTo>
                  <a:lnTo>
                    <a:pt x="216823" y="16730"/>
                  </a:lnTo>
                  <a:lnTo>
                    <a:pt x="220224" y="16730"/>
                  </a:lnTo>
                  <a:lnTo>
                    <a:pt x="220224" y="15001"/>
                  </a:lnTo>
                  <a:close/>
                  <a:moveTo>
                    <a:pt x="241973" y="15001"/>
                  </a:moveTo>
                  <a:lnTo>
                    <a:pt x="241973" y="16730"/>
                  </a:lnTo>
                  <a:lnTo>
                    <a:pt x="245375" y="16730"/>
                  </a:lnTo>
                  <a:lnTo>
                    <a:pt x="245375" y="15001"/>
                  </a:lnTo>
                  <a:close/>
                  <a:moveTo>
                    <a:pt x="270582" y="15001"/>
                  </a:moveTo>
                  <a:lnTo>
                    <a:pt x="270582" y="16730"/>
                  </a:lnTo>
                  <a:lnTo>
                    <a:pt x="273984" y="16730"/>
                  </a:lnTo>
                  <a:lnTo>
                    <a:pt x="273984" y="15001"/>
                  </a:lnTo>
                  <a:close/>
                </a:path>
              </a:pathLst>
            </a:custGeom>
            <a:solidFill>
              <a:srgbClr val="E8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7" name="Google Shape;1017;p10"/>
          <p:cNvGrpSpPr/>
          <p:nvPr/>
        </p:nvGrpSpPr>
        <p:grpSpPr>
          <a:xfrm>
            <a:off x="4572001" y="223051"/>
            <a:ext cx="9269048" cy="542679"/>
            <a:chOff x="-62524" y="217501"/>
            <a:chExt cx="9269048" cy="542679"/>
          </a:xfrm>
        </p:grpSpPr>
        <p:sp>
          <p:nvSpPr>
            <p:cNvPr id="1018" name="Google Shape;1018;p10"/>
            <p:cNvSpPr/>
            <p:nvPr/>
          </p:nvSpPr>
          <p:spPr>
            <a:xfrm>
              <a:off x="-62524" y="217501"/>
              <a:ext cx="9267232" cy="540895"/>
            </a:xfrm>
            <a:custGeom>
              <a:rect b="b" l="l" r="r" t="t"/>
              <a:pathLst>
                <a:path extrusionOk="0" h="16675" w="285695">
                  <a:moveTo>
                    <a:pt x="669" y="0"/>
                  </a:moveTo>
                  <a:lnTo>
                    <a:pt x="502" y="56"/>
                  </a:lnTo>
                  <a:lnTo>
                    <a:pt x="223" y="223"/>
                  </a:lnTo>
                  <a:lnTo>
                    <a:pt x="56" y="502"/>
                  </a:lnTo>
                  <a:lnTo>
                    <a:pt x="0" y="669"/>
                  </a:lnTo>
                  <a:lnTo>
                    <a:pt x="0" y="837"/>
                  </a:lnTo>
                  <a:lnTo>
                    <a:pt x="0" y="1004"/>
                  </a:lnTo>
                  <a:lnTo>
                    <a:pt x="56" y="1171"/>
                  </a:lnTo>
                  <a:lnTo>
                    <a:pt x="223" y="1394"/>
                  </a:lnTo>
                  <a:lnTo>
                    <a:pt x="502" y="1617"/>
                  </a:lnTo>
                  <a:lnTo>
                    <a:pt x="669" y="1673"/>
                  </a:lnTo>
                  <a:lnTo>
                    <a:pt x="1004" y="1673"/>
                  </a:lnTo>
                  <a:lnTo>
                    <a:pt x="1171" y="1617"/>
                  </a:lnTo>
                  <a:lnTo>
                    <a:pt x="1394" y="1394"/>
                  </a:lnTo>
                  <a:lnTo>
                    <a:pt x="1617" y="1171"/>
                  </a:lnTo>
                  <a:lnTo>
                    <a:pt x="1617" y="1004"/>
                  </a:lnTo>
                  <a:lnTo>
                    <a:pt x="1673" y="837"/>
                  </a:lnTo>
                  <a:lnTo>
                    <a:pt x="1617" y="669"/>
                  </a:lnTo>
                  <a:lnTo>
                    <a:pt x="1617" y="502"/>
                  </a:lnTo>
                  <a:lnTo>
                    <a:pt x="1394" y="223"/>
                  </a:lnTo>
                  <a:lnTo>
                    <a:pt x="1171" y="56"/>
                  </a:lnTo>
                  <a:lnTo>
                    <a:pt x="1004" y="0"/>
                  </a:lnTo>
                  <a:close/>
                  <a:moveTo>
                    <a:pt x="3959" y="0"/>
                  </a:moveTo>
                  <a:lnTo>
                    <a:pt x="3792" y="56"/>
                  </a:lnTo>
                  <a:lnTo>
                    <a:pt x="3569" y="223"/>
                  </a:lnTo>
                  <a:lnTo>
                    <a:pt x="3402" y="502"/>
                  </a:lnTo>
                  <a:lnTo>
                    <a:pt x="3346" y="669"/>
                  </a:lnTo>
                  <a:lnTo>
                    <a:pt x="3290" y="837"/>
                  </a:lnTo>
                  <a:lnTo>
                    <a:pt x="3346" y="1004"/>
                  </a:lnTo>
                  <a:lnTo>
                    <a:pt x="3402" y="1171"/>
                  </a:lnTo>
                  <a:lnTo>
                    <a:pt x="3569" y="1394"/>
                  </a:lnTo>
                  <a:lnTo>
                    <a:pt x="3792" y="1617"/>
                  </a:lnTo>
                  <a:lnTo>
                    <a:pt x="3959" y="1673"/>
                  </a:lnTo>
                  <a:lnTo>
                    <a:pt x="4294" y="1673"/>
                  </a:lnTo>
                  <a:lnTo>
                    <a:pt x="4461" y="1617"/>
                  </a:lnTo>
                  <a:lnTo>
                    <a:pt x="4740" y="1394"/>
                  </a:lnTo>
                  <a:lnTo>
                    <a:pt x="4907" y="1171"/>
                  </a:lnTo>
                  <a:lnTo>
                    <a:pt x="4963" y="1004"/>
                  </a:lnTo>
                  <a:lnTo>
                    <a:pt x="4963" y="837"/>
                  </a:lnTo>
                  <a:lnTo>
                    <a:pt x="4963" y="669"/>
                  </a:lnTo>
                  <a:lnTo>
                    <a:pt x="4907" y="502"/>
                  </a:lnTo>
                  <a:lnTo>
                    <a:pt x="4740" y="223"/>
                  </a:lnTo>
                  <a:lnTo>
                    <a:pt x="4461" y="56"/>
                  </a:lnTo>
                  <a:lnTo>
                    <a:pt x="4294" y="0"/>
                  </a:lnTo>
                  <a:close/>
                  <a:moveTo>
                    <a:pt x="9090" y="0"/>
                  </a:moveTo>
                  <a:lnTo>
                    <a:pt x="8923" y="56"/>
                  </a:lnTo>
                  <a:lnTo>
                    <a:pt x="8644" y="223"/>
                  </a:lnTo>
                  <a:lnTo>
                    <a:pt x="8477" y="502"/>
                  </a:lnTo>
                  <a:lnTo>
                    <a:pt x="8421" y="669"/>
                  </a:lnTo>
                  <a:lnTo>
                    <a:pt x="8421" y="837"/>
                  </a:lnTo>
                  <a:lnTo>
                    <a:pt x="8421" y="1004"/>
                  </a:lnTo>
                  <a:lnTo>
                    <a:pt x="8477" y="1171"/>
                  </a:lnTo>
                  <a:lnTo>
                    <a:pt x="8644" y="1394"/>
                  </a:lnTo>
                  <a:lnTo>
                    <a:pt x="8923" y="1617"/>
                  </a:lnTo>
                  <a:lnTo>
                    <a:pt x="9090" y="1673"/>
                  </a:lnTo>
                  <a:lnTo>
                    <a:pt x="9425" y="1673"/>
                  </a:lnTo>
                  <a:lnTo>
                    <a:pt x="9536" y="1617"/>
                  </a:lnTo>
                  <a:lnTo>
                    <a:pt x="9815" y="1394"/>
                  </a:lnTo>
                  <a:lnTo>
                    <a:pt x="9982" y="1171"/>
                  </a:lnTo>
                  <a:lnTo>
                    <a:pt x="10038" y="1004"/>
                  </a:lnTo>
                  <a:lnTo>
                    <a:pt x="10038" y="837"/>
                  </a:lnTo>
                  <a:lnTo>
                    <a:pt x="10038" y="669"/>
                  </a:lnTo>
                  <a:lnTo>
                    <a:pt x="9982" y="502"/>
                  </a:lnTo>
                  <a:lnTo>
                    <a:pt x="9815" y="223"/>
                  </a:lnTo>
                  <a:lnTo>
                    <a:pt x="9536" y="56"/>
                  </a:lnTo>
                  <a:lnTo>
                    <a:pt x="9425" y="0"/>
                  </a:lnTo>
                  <a:close/>
                  <a:moveTo>
                    <a:pt x="14165" y="0"/>
                  </a:moveTo>
                  <a:lnTo>
                    <a:pt x="13998" y="56"/>
                  </a:lnTo>
                  <a:lnTo>
                    <a:pt x="13719" y="223"/>
                  </a:lnTo>
                  <a:lnTo>
                    <a:pt x="13551" y="502"/>
                  </a:lnTo>
                  <a:lnTo>
                    <a:pt x="13496" y="669"/>
                  </a:lnTo>
                  <a:lnTo>
                    <a:pt x="13496" y="837"/>
                  </a:lnTo>
                  <a:lnTo>
                    <a:pt x="13496" y="1004"/>
                  </a:lnTo>
                  <a:lnTo>
                    <a:pt x="13551" y="1171"/>
                  </a:lnTo>
                  <a:lnTo>
                    <a:pt x="13719" y="1394"/>
                  </a:lnTo>
                  <a:lnTo>
                    <a:pt x="13998" y="1617"/>
                  </a:lnTo>
                  <a:lnTo>
                    <a:pt x="14165" y="1673"/>
                  </a:lnTo>
                  <a:lnTo>
                    <a:pt x="14499" y="1673"/>
                  </a:lnTo>
                  <a:lnTo>
                    <a:pt x="14611" y="1617"/>
                  </a:lnTo>
                  <a:lnTo>
                    <a:pt x="14890" y="1394"/>
                  </a:lnTo>
                  <a:lnTo>
                    <a:pt x="15057" y="1171"/>
                  </a:lnTo>
                  <a:lnTo>
                    <a:pt x="15113" y="1004"/>
                  </a:lnTo>
                  <a:lnTo>
                    <a:pt x="15113" y="837"/>
                  </a:lnTo>
                  <a:lnTo>
                    <a:pt x="15113" y="669"/>
                  </a:lnTo>
                  <a:lnTo>
                    <a:pt x="15057" y="502"/>
                  </a:lnTo>
                  <a:lnTo>
                    <a:pt x="14890" y="223"/>
                  </a:lnTo>
                  <a:lnTo>
                    <a:pt x="14611" y="56"/>
                  </a:lnTo>
                  <a:lnTo>
                    <a:pt x="14499" y="0"/>
                  </a:lnTo>
                  <a:close/>
                  <a:moveTo>
                    <a:pt x="24203" y="0"/>
                  </a:moveTo>
                  <a:lnTo>
                    <a:pt x="24036" y="56"/>
                  </a:lnTo>
                  <a:lnTo>
                    <a:pt x="23757" y="223"/>
                  </a:lnTo>
                  <a:lnTo>
                    <a:pt x="23589" y="502"/>
                  </a:lnTo>
                  <a:lnTo>
                    <a:pt x="23534" y="669"/>
                  </a:lnTo>
                  <a:lnTo>
                    <a:pt x="23534" y="837"/>
                  </a:lnTo>
                  <a:lnTo>
                    <a:pt x="23534" y="1004"/>
                  </a:lnTo>
                  <a:lnTo>
                    <a:pt x="23589" y="1171"/>
                  </a:lnTo>
                  <a:lnTo>
                    <a:pt x="23757" y="1394"/>
                  </a:lnTo>
                  <a:lnTo>
                    <a:pt x="24036" y="1617"/>
                  </a:lnTo>
                  <a:lnTo>
                    <a:pt x="24203" y="1673"/>
                  </a:lnTo>
                  <a:lnTo>
                    <a:pt x="24537" y="1673"/>
                  </a:lnTo>
                  <a:lnTo>
                    <a:pt x="24649" y="1617"/>
                  </a:lnTo>
                  <a:lnTo>
                    <a:pt x="24928" y="1394"/>
                  </a:lnTo>
                  <a:lnTo>
                    <a:pt x="25095" y="1171"/>
                  </a:lnTo>
                  <a:lnTo>
                    <a:pt x="25151" y="1004"/>
                  </a:lnTo>
                  <a:lnTo>
                    <a:pt x="25207" y="837"/>
                  </a:lnTo>
                  <a:lnTo>
                    <a:pt x="25151" y="669"/>
                  </a:lnTo>
                  <a:lnTo>
                    <a:pt x="25095" y="502"/>
                  </a:lnTo>
                  <a:lnTo>
                    <a:pt x="24928" y="223"/>
                  </a:lnTo>
                  <a:lnTo>
                    <a:pt x="24649" y="56"/>
                  </a:lnTo>
                  <a:lnTo>
                    <a:pt x="24537" y="0"/>
                  </a:lnTo>
                  <a:close/>
                  <a:moveTo>
                    <a:pt x="32624" y="0"/>
                  </a:moveTo>
                  <a:lnTo>
                    <a:pt x="32456" y="56"/>
                  </a:lnTo>
                  <a:lnTo>
                    <a:pt x="32178" y="223"/>
                  </a:lnTo>
                  <a:lnTo>
                    <a:pt x="32010" y="502"/>
                  </a:lnTo>
                  <a:lnTo>
                    <a:pt x="31954" y="669"/>
                  </a:lnTo>
                  <a:lnTo>
                    <a:pt x="31954" y="837"/>
                  </a:lnTo>
                  <a:lnTo>
                    <a:pt x="31954" y="1004"/>
                  </a:lnTo>
                  <a:lnTo>
                    <a:pt x="32010" y="1171"/>
                  </a:lnTo>
                  <a:lnTo>
                    <a:pt x="32178" y="1394"/>
                  </a:lnTo>
                  <a:lnTo>
                    <a:pt x="32456" y="1617"/>
                  </a:lnTo>
                  <a:lnTo>
                    <a:pt x="32624" y="1673"/>
                  </a:lnTo>
                  <a:lnTo>
                    <a:pt x="32958" y="1673"/>
                  </a:lnTo>
                  <a:lnTo>
                    <a:pt x="33126" y="1617"/>
                  </a:lnTo>
                  <a:lnTo>
                    <a:pt x="33349" y="1394"/>
                  </a:lnTo>
                  <a:lnTo>
                    <a:pt x="33572" y="1171"/>
                  </a:lnTo>
                  <a:lnTo>
                    <a:pt x="33627" y="1004"/>
                  </a:lnTo>
                  <a:lnTo>
                    <a:pt x="33627" y="837"/>
                  </a:lnTo>
                  <a:lnTo>
                    <a:pt x="33627" y="669"/>
                  </a:lnTo>
                  <a:lnTo>
                    <a:pt x="33572" y="502"/>
                  </a:lnTo>
                  <a:lnTo>
                    <a:pt x="33349" y="223"/>
                  </a:lnTo>
                  <a:lnTo>
                    <a:pt x="33126" y="56"/>
                  </a:lnTo>
                  <a:lnTo>
                    <a:pt x="32958" y="0"/>
                  </a:lnTo>
                  <a:close/>
                  <a:moveTo>
                    <a:pt x="42773" y="0"/>
                  </a:moveTo>
                  <a:lnTo>
                    <a:pt x="42606" y="56"/>
                  </a:lnTo>
                  <a:lnTo>
                    <a:pt x="42383" y="223"/>
                  </a:lnTo>
                  <a:lnTo>
                    <a:pt x="42216" y="502"/>
                  </a:lnTo>
                  <a:lnTo>
                    <a:pt x="42160" y="669"/>
                  </a:lnTo>
                  <a:lnTo>
                    <a:pt x="42104" y="837"/>
                  </a:lnTo>
                  <a:lnTo>
                    <a:pt x="42160" y="1004"/>
                  </a:lnTo>
                  <a:lnTo>
                    <a:pt x="42216" y="1171"/>
                  </a:lnTo>
                  <a:lnTo>
                    <a:pt x="42383" y="1394"/>
                  </a:lnTo>
                  <a:lnTo>
                    <a:pt x="42606" y="1617"/>
                  </a:lnTo>
                  <a:lnTo>
                    <a:pt x="42773" y="1673"/>
                  </a:lnTo>
                  <a:lnTo>
                    <a:pt x="43108" y="1673"/>
                  </a:lnTo>
                  <a:lnTo>
                    <a:pt x="43275" y="1617"/>
                  </a:lnTo>
                  <a:lnTo>
                    <a:pt x="43554" y="1394"/>
                  </a:lnTo>
                  <a:lnTo>
                    <a:pt x="43721" y="1171"/>
                  </a:lnTo>
                  <a:lnTo>
                    <a:pt x="43777" y="1004"/>
                  </a:lnTo>
                  <a:lnTo>
                    <a:pt x="43777" y="837"/>
                  </a:lnTo>
                  <a:lnTo>
                    <a:pt x="43777" y="669"/>
                  </a:lnTo>
                  <a:lnTo>
                    <a:pt x="43721" y="502"/>
                  </a:lnTo>
                  <a:lnTo>
                    <a:pt x="43554" y="223"/>
                  </a:lnTo>
                  <a:lnTo>
                    <a:pt x="43275" y="56"/>
                  </a:lnTo>
                  <a:lnTo>
                    <a:pt x="43108" y="0"/>
                  </a:lnTo>
                  <a:close/>
                  <a:moveTo>
                    <a:pt x="51083" y="0"/>
                  </a:moveTo>
                  <a:lnTo>
                    <a:pt x="50915" y="56"/>
                  </a:lnTo>
                  <a:lnTo>
                    <a:pt x="50636" y="223"/>
                  </a:lnTo>
                  <a:lnTo>
                    <a:pt x="50469" y="502"/>
                  </a:lnTo>
                  <a:lnTo>
                    <a:pt x="50413" y="669"/>
                  </a:lnTo>
                  <a:lnTo>
                    <a:pt x="50413" y="837"/>
                  </a:lnTo>
                  <a:lnTo>
                    <a:pt x="50413" y="1004"/>
                  </a:lnTo>
                  <a:lnTo>
                    <a:pt x="50469" y="1171"/>
                  </a:lnTo>
                  <a:lnTo>
                    <a:pt x="50636" y="1394"/>
                  </a:lnTo>
                  <a:lnTo>
                    <a:pt x="50915" y="1617"/>
                  </a:lnTo>
                  <a:lnTo>
                    <a:pt x="51083" y="1673"/>
                  </a:lnTo>
                  <a:lnTo>
                    <a:pt x="51417" y="1673"/>
                  </a:lnTo>
                  <a:lnTo>
                    <a:pt x="51529" y="1617"/>
                  </a:lnTo>
                  <a:lnTo>
                    <a:pt x="51808" y="1394"/>
                  </a:lnTo>
                  <a:lnTo>
                    <a:pt x="51975" y="1171"/>
                  </a:lnTo>
                  <a:lnTo>
                    <a:pt x="52031" y="1004"/>
                  </a:lnTo>
                  <a:lnTo>
                    <a:pt x="52031" y="837"/>
                  </a:lnTo>
                  <a:lnTo>
                    <a:pt x="52031" y="669"/>
                  </a:lnTo>
                  <a:lnTo>
                    <a:pt x="51975" y="502"/>
                  </a:lnTo>
                  <a:lnTo>
                    <a:pt x="51808" y="223"/>
                  </a:lnTo>
                  <a:lnTo>
                    <a:pt x="51529" y="56"/>
                  </a:lnTo>
                  <a:lnTo>
                    <a:pt x="51417" y="0"/>
                  </a:lnTo>
                  <a:close/>
                  <a:moveTo>
                    <a:pt x="61176" y="0"/>
                  </a:moveTo>
                  <a:lnTo>
                    <a:pt x="61009" y="56"/>
                  </a:lnTo>
                  <a:lnTo>
                    <a:pt x="60730" y="223"/>
                  </a:lnTo>
                  <a:lnTo>
                    <a:pt x="60563" y="502"/>
                  </a:lnTo>
                  <a:lnTo>
                    <a:pt x="60507" y="669"/>
                  </a:lnTo>
                  <a:lnTo>
                    <a:pt x="60507" y="837"/>
                  </a:lnTo>
                  <a:lnTo>
                    <a:pt x="60507" y="1004"/>
                  </a:lnTo>
                  <a:lnTo>
                    <a:pt x="60563" y="1171"/>
                  </a:lnTo>
                  <a:lnTo>
                    <a:pt x="60730" y="1394"/>
                  </a:lnTo>
                  <a:lnTo>
                    <a:pt x="61009" y="1617"/>
                  </a:lnTo>
                  <a:lnTo>
                    <a:pt x="61176" y="1673"/>
                  </a:lnTo>
                  <a:lnTo>
                    <a:pt x="61511" y="1673"/>
                  </a:lnTo>
                  <a:lnTo>
                    <a:pt x="61623" y="1617"/>
                  </a:lnTo>
                  <a:lnTo>
                    <a:pt x="61901" y="1394"/>
                  </a:lnTo>
                  <a:lnTo>
                    <a:pt x="62069" y="1171"/>
                  </a:lnTo>
                  <a:lnTo>
                    <a:pt x="62124" y="1004"/>
                  </a:lnTo>
                  <a:lnTo>
                    <a:pt x="62124" y="837"/>
                  </a:lnTo>
                  <a:lnTo>
                    <a:pt x="62124" y="669"/>
                  </a:lnTo>
                  <a:lnTo>
                    <a:pt x="62069" y="502"/>
                  </a:lnTo>
                  <a:lnTo>
                    <a:pt x="61901" y="223"/>
                  </a:lnTo>
                  <a:lnTo>
                    <a:pt x="61623" y="56"/>
                  </a:lnTo>
                  <a:lnTo>
                    <a:pt x="61511" y="0"/>
                  </a:lnTo>
                  <a:close/>
                  <a:moveTo>
                    <a:pt x="64522" y="0"/>
                  </a:moveTo>
                  <a:lnTo>
                    <a:pt x="64355" y="56"/>
                  </a:lnTo>
                  <a:lnTo>
                    <a:pt x="64076" y="223"/>
                  </a:lnTo>
                  <a:lnTo>
                    <a:pt x="63909" y="502"/>
                  </a:lnTo>
                  <a:lnTo>
                    <a:pt x="63853" y="669"/>
                  </a:lnTo>
                  <a:lnTo>
                    <a:pt x="63853" y="837"/>
                  </a:lnTo>
                  <a:lnTo>
                    <a:pt x="63853" y="1004"/>
                  </a:lnTo>
                  <a:lnTo>
                    <a:pt x="63909" y="1171"/>
                  </a:lnTo>
                  <a:lnTo>
                    <a:pt x="64076" y="1394"/>
                  </a:lnTo>
                  <a:lnTo>
                    <a:pt x="64355" y="1617"/>
                  </a:lnTo>
                  <a:lnTo>
                    <a:pt x="64522" y="1673"/>
                  </a:lnTo>
                  <a:lnTo>
                    <a:pt x="64857" y="1673"/>
                  </a:lnTo>
                  <a:lnTo>
                    <a:pt x="65024" y="1617"/>
                  </a:lnTo>
                  <a:lnTo>
                    <a:pt x="65247" y="1394"/>
                  </a:lnTo>
                  <a:lnTo>
                    <a:pt x="65470" y="1171"/>
                  </a:lnTo>
                  <a:lnTo>
                    <a:pt x="65470" y="1004"/>
                  </a:lnTo>
                  <a:lnTo>
                    <a:pt x="65526" y="837"/>
                  </a:lnTo>
                  <a:lnTo>
                    <a:pt x="65470" y="669"/>
                  </a:lnTo>
                  <a:lnTo>
                    <a:pt x="65470" y="502"/>
                  </a:lnTo>
                  <a:lnTo>
                    <a:pt x="65247" y="223"/>
                  </a:lnTo>
                  <a:lnTo>
                    <a:pt x="65024" y="56"/>
                  </a:lnTo>
                  <a:lnTo>
                    <a:pt x="64857" y="0"/>
                  </a:lnTo>
                  <a:close/>
                  <a:moveTo>
                    <a:pt x="67868" y="0"/>
                  </a:moveTo>
                  <a:lnTo>
                    <a:pt x="67757" y="56"/>
                  </a:lnTo>
                  <a:lnTo>
                    <a:pt x="67478" y="223"/>
                  </a:lnTo>
                  <a:lnTo>
                    <a:pt x="67311" y="502"/>
                  </a:lnTo>
                  <a:lnTo>
                    <a:pt x="67255" y="669"/>
                  </a:lnTo>
                  <a:lnTo>
                    <a:pt x="67199" y="837"/>
                  </a:lnTo>
                  <a:lnTo>
                    <a:pt x="67255" y="1004"/>
                  </a:lnTo>
                  <a:lnTo>
                    <a:pt x="67311" y="1171"/>
                  </a:lnTo>
                  <a:lnTo>
                    <a:pt x="67478" y="1394"/>
                  </a:lnTo>
                  <a:lnTo>
                    <a:pt x="67757" y="1617"/>
                  </a:lnTo>
                  <a:lnTo>
                    <a:pt x="67868" y="1673"/>
                  </a:lnTo>
                  <a:lnTo>
                    <a:pt x="68203" y="1673"/>
                  </a:lnTo>
                  <a:lnTo>
                    <a:pt x="68370" y="1617"/>
                  </a:lnTo>
                  <a:lnTo>
                    <a:pt x="68649" y="1394"/>
                  </a:lnTo>
                  <a:lnTo>
                    <a:pt x="68816" y="1171"/>
                  </a:lnTo>
                  <a:lnTo>
                    <a:pt x="68872" y="1004"/>
                  </a:lnTo>
                  <a:lnTo>
                    <a:pt x="68872" y="837"/>
                  </a:lnTo>
                  <a:lnTo>
                    <a:pt x="68872" y="669"/>
                  </a:lnTo>
                  <a:lnTo>
                    <a:pt x="68816" y="502"/>
                  </a:lnTo>
                  <a:lnTo>
                    <a:pt x="68649" y="223"/>
                  </a:lnTo>
                  <a:lnTo>
                    <a:pt x="68370" y="56"/>
                  </a:lnTo>
                  <a:lnTo>
                    <a:pt x="68203" y="0"/>
                  </a:lnTo>
                  <a:close/>
                  <a:moveTo>
                    <a:pt x="72943" y="0"/>
                  </a:moveTo>
                  <a:lnTo>
                    <a:pt x="72776" y="56"/>
                  </a:lnTo>
                  <a:lnTo>
                    <a:pt x="72553" y="223"/>
                  </a:lnTo>
                  <a:lnTo>
                    <a:pt x="72386" y="502"/>
                  </a:lnTo>
                  <a:lnTo>
                    <a:pt x="72330" y="669"/>
                  </a:lnTo>
                  <a:lnTo>
                    <a:pt x="72274" y="837"/>
                  </a:lnTo>
                  <a:lnTo>
                    <a:pt x="72330" y="1004"/>
                  </a:lnTo>
                  <a:lnTo>
                    <a:pt x="72386" y="1171"/>
                  </a:lnTo>
                  <a:lnTo>
                    <a:pt x="72553" y="1394"/>
                  </a:lnTo>
                  <a:lnTo>
                    <a:pt x="72776" y="1617"/>
                  </a:lnTo>
                  <a:lnTo>
                    <a:pt x="72943" y="1673"/>
                  </a:lnTo>
                  <a:lnTo>
                    <a:pt x="73278" y="1673"/>
                  </a:lnTo>
                  <a:lnTo>
                    <a:pt x="73445" y="1617"/>
                  </a:lnTo>
                  <a:lnTo>
                    <a:pt x="73724" y="1394"/>
                  </a:lnTo>
                  <a:lnTo>
                    <a:pt x="73891" y="1171"/>
                  </a:lnTo>
                  <a:lnTo>
                    <a:pt x="73947" y="1004"/>
                  </a:lnTo>
                  <a:lnTo>
                    <a:pt x="73947" y="837"/>
                  </a:lnTo>
                  <a:lnTo>
                    <a:pt x="73947" y="669"/>
                  </a:lnTo>
                  <a:lnTo>
                    <a:pt x="73891" y="502"/>
                  </a:lnTo>
                  <a:lnTo>
                    <a:pt x="73724" y="223"/>
                  </a:lnTo>
                  <a:lnTo>
                    <a:pt x="73445" y="56"/>
                  </a:lnTo>
                  <a:lnTo>
                    <a:pt x="73278" y="0"/>
                  </a:lnTo>
                  <a:close/>
                  <a:moveTo>
                    <a:pt x="76289" y="0"/>
                  </a:moveTo>
                  <a:lnTo>
                    <a:pt x="76122" y="56"/>
                  </a:lnTo>
                  <a:lnTo>
                    <a:pt x="75899" y="223"/>
                  </a:lnTo>
                  <a:lnTo>
                    <a:pt x="75676" y="502"/>
                  </a:lnTo>
                  <a:lnTo>
                    <a:pt x="75620" y="669"/>
                  </a:lnTo>
                  <a:lnTo>
                    <a:pt x="75620" y="837"/>
                  </a:lnTo>
                  <a:lnTo>
                    <a:pt x="75620" y="1004"/>
                  </a:lnTo>
                  <a:lnTo>
                    <a:pt x="75676" y="1171"/>
                  </a:lnTo>
                  <a:lnTo>
                    <a:pt x="75899" y="1394"/>
                  </a:lnTo>
                  <a:lnTo>
                    <a:pt x="76122" y="1617"/>
                  </a:lnTo>
                  <a:lnTo>
                    <a:pt x="76289" y="1673"/>
                  </a:lnTo>
                  <a:lnTo>
                    <a:pt x="76624" y="1673"/>
                  </a:lnTo>
                  <a:lnTo>
                    <a:pt x="76791" y="1617"/>
                  </a:lnTo>
                  <a:lnTo>
                    <a:pt x="77070" y="1394"/>
                  </a:lnTo>
                  <a:lnTo>
                    <a:pt x="77237" y="1171"/>
                  </a:lnTo>
                  <a:lnTo>
                    <a:pt x="77293" y="1004"/>
                  </a:lnTo>
                  <a:lnTo>
                    <a:pt x="77293" y="837"/>
                  </a:lnTo>
                  <a:lnTo>
                    <a:pt x="77293" y="669"/>
                  </a:lnTo>
                  <a:lnTo>
                    <a:pt x="77237" y="502"/>
                  </a:lnTo>
                  <a:lnTo>
                    <a:pt x="77070" y="223"/>
                  </a:lnTo>
                  <a:lnTo>
                    <a:pt x="76791" y="56"/>
                  </a:lnTo>
                  <a:lnTo>
                    <a:pt x="76624" y="0"/>
                  </a:lnTo>
                  <a:close/>
                  <a:moveTo>
                    <a:pt x="88056" y="0"/>
                  </a:moveTo>
                  <a:lnTo>
                    <a:pt x="87889" y="56"/>
                  </a:lnTo>
                  <a:lnTo>
                    <a:pt x="87610" y="223"/>
                  </a:lnTo>
                  <a:lnTo>
                    <a:pt x="87443" y="502"/>
                  </a:lnTo>
                  <a:lnTo>
                    <a:pt x="87387" y="669"/>
                  </a:lnTo>
                  <a:lnTo>
                    <a:pt x="87387" y="837"/>
                  </a:lnTo>
                  <a:lnTo>
                    <a:pt x="87387" y="1004"/>
                  </a:lnTo>
                  <a:lnTo>
                    <a:pt x="87443" y="1171"/>
                  </a:lnTo>
                  <a:lnTo>
                    <a:pt x="87610" y="1394"/>
                  </a:lnTo>
                  <a:lnTo>
                    <a:pt x="87889" y="1617"/>
                  </a:lnTo>
                  <a:lnTo>
                    <a:pt x="88056" y="1673"/>
                  </a:lnTo>
                  <a:lnTo>
                    <a:pt x="88391" y="1673"/>
                  </a:lnTo>
                  <a:lnTo>
                    <a:pt x="88558" y="1617"/>
                  </a:lnTo>
                  <a:lnTo>
                    <a:pt x="88781" y="1394"/>
                  </a:lnTo>
                  <a:lnTo>
                    <a:pt x="88948" y="1171"/>
                  </a:lnTo>
                  <a:lnTo>
                    <a:pt x="89004" y="1004"/>
                  </a:lnTo>
                  <a:lnTo>
                    <a:pt x="89060" y="837"/>
                  </a:lnTo>
                  <a:lnTo>
                    <a:pt x="89004" y="669"/>
                  </a:lnTo>
                  <a:lnTo>
                    <a:pt x="88948" y="502"/>
                  </a:lnTo>
                  <a:lnTo>
                    <a:pt x="88781" y="223"/>
                  </a:lnTo>
                  <a:lnTo>
                    <a:pt x="88558" y="56"/>
                  </a:lnTo>
                  <a:lnTo>
                    <a:pt x="88391" y="0"/>
                  </a:lnTo>
                  <a:close/>
                  <a:moveTo>
                    <a:pt x="96477" y="0"/>
                  </a:moveTo>
                  <a:lnTo>
                    <a:pt x="96310" y="56"/>
                  </a:lnTo>
                  <a:lnTo>
                    <a:pt x="96087" y="223"/>
                  </a:lnTo>
                  <a:lnTo>
                    <a:pt x="95863" y="502"/>
                  </a:lnTo>
                  <a:lnTo>
                    <a:pt x="95863" y="669"/>
                  </a:lnTo>
                  <a:lnTo>
                    <a:pt x="95808" y="837"/>
                  </a:lnTo>
                  <a:lnTo>
                    <a:pt x="95863" y="1004"/>
                  </a:lnTo>
                  <a:lnTo>
                    <a:pt x="95863" y="1171"/>
                  </a:lnTo>
                  <a:lnTo>
                    <a:pt x="96087" y="1394"/>
                  </a:lnTo>
                  <a:lnTo>
                    <a:pt x="96310" y="1617"/>
                  </a:lnTo>
                  <a:lnTo>
                    <a:pt x="96477" y="1673"/>
                  </a:lnTo>
                  <a:lnTo>
                    <a:pt x="96811" y="1673"/>
                  </a:lnTo>
                  <a:lnTo>
                    <a:pt x="96979" y="1617"/>
                  </a:lnTo>
                  <a:lnTo>
                    <a:pt x="97258" y="1394"/>
                  </a:lnTo>
                  <a:lnTo>
                    <a:pt x="97425" y="1171"/>
                  </a:lnTo>
                  <a:lnTo>
                    <a:pt x="97481" y="1004"/>
                  </a:lnTo>
                  <a:lnTo>
                    <a:pt x="97481" y="837"/>
                  </a:lnTo>
                  <a:lnTo>
                    <a:pt x="97481" y="669"/>
                  </a:lnTo>
                  <a:lnTo>
                    <a:pt x="97425" y="502"/>
                  </a:lnTo>
                  <a:lnTo>
                    <a:pt x="97258" y="223"/>
                  </a:lnTo>
                  <a:lnTo>
                    <a:pt x="96979" y="56"/>
                  </a:lnTo>
                  <a:lnTo>
                    <a:pt x="96811" y="0"/>
                  </a:lnTo>
                  <a:close/>
                  <a:moveTo>
                    <a:pt x="99767" y="0"/>
                  </a:moveTo>
                  <a:lnTo>
                    <a:pt x="99656" y="56"/>
                  </a:lnTo>
                  <a:lnTo>
                    <a:pt x="99377" y="223"/>
                  </a:lnTo>
                  <a:lnTo>
                    <a:pt x="99209" y="502"/>
                  </a:lnTo>
                  <a:lnTo>
                    <a:pt x="99154" y="669"/>
                  </a:lnTo>
                  <a:lnTo>
                    <a:pt x="99154" y="837"/>
                  </a:lnTo>
                  <a:lnTo>
                    <a:pt x="99154" y="1004"/>
                  </a:lnTo>
                  <a:lnTo>
                    <a:pt x="99209" y="1171"/>
                  </a:lnTo>
                  <a:lnTo>
                    <a:pt x="99377" y="1394"/>
                  </a:lnTo>
                  <a:lnTo>
                    <a:pt x="99656" y="1617"/>
                  </a:lnTo>
                  <a:lnTo>
                    <a:pt x="99767" y="1673"/>
                  </a:lnTo>
                  <a:lnTo>
                    <a:pt x="100102" y="1673"/>
                  </a:lnTo>
                  <a:lnTo>
                    <a:pt x="100269" y="1617"/>
                  </a:lnTo>
                  <a:lnTo>
                    <a:pt x="100548" y="1394"/>
                  </a:lnTo>
                  <a:lnTo>
                    <a:pt x="100715" y="1171"/>
                  </a:lnTo>
                  <a:lnTo>
                    <a:pt x="100771" y="1004"/>
                  </a:lnTo>
                  <a:lnTo>
                    <a:pt x="100771" y="837"/>
                  </a:lnTo>
                  <a:lnTo>
                    <a:pt x="100771" y="669"/>
                  </a:lnTo>
                  <a:lnTo>
                    <a:pt x="100715" y="502"/>
                  </a:lnTo>
                  <a:lnTo>
                    <a:pt x="100548" y="223"/>
                  </a:lnTo>
                  <a:lnTo>
                    <a:pt x="100269" y="56"/>
                  </a:lnTo>
                  <a:lnTo>
                    <a:pt x="100102" y="0"/>
                  </a:lnTo>
                  <a:close/>
                  <a:moveTo>
                    <a:pt x="104898" y="0"/>
                  </a:moveTo>
                  <a:lnTo>
                    <a:pt x="104730" y="56"/>
                  </a:lnTo>
                  <a:lnTo>
                    <a:pt x="104452" y="223"/>
                  </a:lnTo>
                  <a:lnTo>
                    <a:pt x="104284" y="502"/>
                  </a:lnTo>
                  <a:lnTo>
                    <a:pt x="104228" y="669"/>
                  </a:lnTo>
                  <a:lnTo>
                    <a:pt x="104228" y="837"/>
                  </a:lnTo>
                  <a:lnTo>
                    <a:pt x="104228" y="1004"/>
                  </a:lnTo>
                  <a:lnTo>
                    <a:pt x="104284" y="1171"/>
                  </a:lnTo>
                  <a:lnTo>
                    <a:pt x="104452" y="1394"/>
                  </a:lnTo>
                  <a:lnTo>
                    <a:pt x="104730" y="1617"/>
                  </a:lnTo>
                  <a:lnTo>
                    <a:pt x="104898" y="1673"/>
                  </a:lnTo>
                  <a:lnTo>
                    <a:pt x="105232" y="1673"/>
                  </a:lnTo>
                  <a:lnTo>
                    <a:pt x="105344" y="1617"/>
                  </a:lnTo>
                  <a:lnTo>
                    <a:pt x="105623" y="1394"/>
                  </a:lnTo>
                  <a:lnTo>
                    <a:pt x="105790" y="1171"/>
                  </a:lnTo>
                  <a:lnTo>
                    <a:pt x="105846" y="1004"/>
                  </a:lnTo>
                  <a:lnTo>
                    <a:pt x="105901" y="837"/>
                  </a:lnTo>
                  <a:lnTo>
                    <a:pt x="105846" y="669"/>
                  </a:lnTo>
                  <a:lnTo>
                    <a:pt x="105790" y="502"/>
                  </a:lnTo>
                  <a:lnTo>
                    <a:pt x="105623" y="223"/>
                  </a:lnTo>
                  <a:lnTo>
                    <a:pt x="105344" y="56"/>
                  </a:lnTo>
                  <a:lnTo>
                    <a:pt x="105232" y="0"/>
                  </a:lnTo>
                  <a:close/>
                  <a:moveTo>
                    <a:pt x="109972" y="0"/>
                  </a:moveTo>
                  <a:lnTo>
                    <a:pt x="109805" y="56"/>
                  </a:lnTo>
                  <a:lnTo>
                    <a:pt x="109526" y="223"/>
                  </a:lnTo>
                  <a:lnTo>
                    <a:pt x="109359" y="502"/>
                  </a:lnTo>
                  <a:lnTo>
                    <a:pt x="109303" y="669"/>
                  </a:lnTo>
                  <a:lnTo>
                    <a:pt x="109303" y="837"/>
                  </a:lnTo>
                  <a:lnTo>
                    <a:pt x="109303" y="1004"/>
                  </a:lnTo>
                  <a:lnTo>
                    <a:pt x="109359" y="1171"/>
                  </a:lnTo>
                  <a:lnTo>
                    <a:pt x="109526" y="1394"/>
                  </a:lnTo>
                  <a:lnTo>
                    <a:pt x="109805" y="1617"/>
                  </a:lnTo>
                  <a:lnTo>
                    <a:pt x="109972" y="1673"/>
                  </a:lnTo>
                  <a:lnTo>
                    <a:pt x="110307" y="1673"/>
                  </a:lnTo>
                  <a:lnTo>
                    <a:pt x="110474" y="1617"/>
                  </a:lnTo>
                  <a:lnTo>
                    <a:pt x="110697" y="1394"/>
                  </a:lnTo>
                  <a:lnTo>
                    <a:pt x="110921" y="1171"/>
                  </a:lnTo>
                  <a:lnTo>
                    <a:pt x="110921" y="1004"/>
                  </a:lnTo>
                  <a:lnTo>
                    <a:pt x="110976" y="837"/>
                  </a:lnTo>
                  <a:lnTo>
                    <a:pt x="110921" y="669"/>
                  </a:lnTo>
                  <a:lnTo>
                    <a:pt x="110921" y="502"/>
                  </a:lnTo>
                  <a:lnTo>
                    <a:pt x="110697" y="223"/>
                  </a:lnTo>
                  <a:lnTo>
                    <a:pt x="110474" y="56"/>
                  </a:lnTo>
                  <a:lnTo>
                    <a:pt x="110307" y="0"/>
                  </a:lnTo>
                  <a:close/>
                  <a:moveTo>
                    <a:pt x="120011" y="0"/>
                  </a:moveTo>
                  <a:lnTo>
                    <a:pt x="119843" y="56"/>
                  </a:lnTo>
                  <a:lnTo>
                    <a:pt x="119564" y="223"/>
                  </a:lnTo>
                  <a:lnTo>
                    <a:pt x="119397" y="502"/>
                  </a:lnTo>
                  <a:lnTo>
                    <a:pt x="119341" y="669"/>
                  </a:lnTo>
                  <a:lnTo>
                    <a:pt x="119341" y="837"/>
                  </a:lnTo>
                  <a:lnTo>
                    <a:pt x="119341" y="1004"/>
                  </a:lnTo>
                  <a:lnTo>
                    <a:pt x="119397" y="1171"/>
                  </a:lnTo>
                  <a:lnTo>
                    <a:pt x="119564" y="1394"/>
                  </a:lnTo>
                  <a:lnTo>
                    <a:pt x="119843" y="1617"/>
                  </a:lnTo>
                  <a:lnTo>
                    <a:pt x="120011" y="1673"/>
                  </a:lnTo>
                  <a:lnTo>
                    <a:pt x="120345" y="1673"/>
                  </a:lnTo>
                  <a:lnTo>
                    <a:pt x="120512" y="1617"/>
                  </a:lnTo>
                  <a:lnTo>
                    <a:pt x="120736" y="1394"/>
                  </a:lnTo>
                  <a:lnTo>
                    <a:pt x="120959" y="1171"/>
                  </a:lnTo>
                  <a:lnTo>
                    <a:pt x="120959" y="1004"/>
                  </a:lnTo>
                  <a:lnTo>
                    <a:pt x="121014" y="837"/>
                  </a:lnTo>
                  <a:lnTo>
                    <a:pt x="120959" y="669"/>
                  </a:lnTo>
                  <a:lnTo>
                    <a:pt x="120959" y="502"/>
                  </a:lnTo>
                  <a:lnTo>
                    <a:pt x="120736" y="223"/>
                  </a:lnTo>
                  <a:lnTo>
                    <a:pt x="120512" y="56"/>
                  </a:lnTo>
                  <a:lnTo>
                    <a:pt x="120345" y="0"/>
                  </a:lnTo>
                  <a:close/>
                  <a:moveTo>
                    <a:pt x="128431" y="0"/>
                  </a:moveTo>
                  <a:lnTo>
                    <a:pt x="128264" y="56"/>
                  </a:lnTo>
                  <a:lnTo>
                    <a:pt x="128041" y="223"/>
                  </a:lnTo>
                  <a:lnTo>
                    <a:pt x="127818" y="502"/>
                  </a:lnTo>
                  <a:lnTo>
                    <a:pt x="127818" y="669"/>
                  </a:lnTo>
                  <a:lnTo>
                    <a:pt x="127762" y="837"/>
                  </a:lnTo>
                  <a:lnTo>
                    <a:pt x="127818" y="1004"/>
                  </a:lnTo>
                  <a:lnTo>
                    <a:pt x="127818" y="1171"/>
                  </a:lnTo>
                  <a:lnTo>
                    <a:pt x="128041" y="1394"/>
                  </a:lnTo>
                  <a:lnTo>
                    <a:pt x="128264" y="1617"/>
                  </a:lnTo>
                  <a:lnTo>
                    <a:pt x="128431" y="1673"/>
                  </a:lnTo>
                  <a:lnTo>
                    <a:pt x="128766" y="1673"/>
                  </a:lnTo>
                  <a:lnTo>
                    <a:pt x="128933" y="1617"/>
                  </a:lnTo>
                  <a:lnTo>
                    <a:pt x="129212" y="1394"/>
                  </a:lnTo>
                  <a:lnTo>
                    <a:pt x="129379" y="1171"/>
                  </a:lnTo>
                  <a:lnTo>
                    <a:pt x="129435" y="1004"/>
                  </a:lnTo>
                  <a:lnTo>
                    <a:pt x="129435" y="837"/>
                  </a:lnTo>
                  <a:lnTo>
                    <a:pt x="129435" y="669"/>
                  </a:lnTo>
                  <a:lnTo>
                    <a:pt x="129379" y="502"/>
                  </a:lnTo>
                  <a:lnTo>
                    <a:pt x="129212" y="223"/>
                  </a:lnTo>
                  <a:lnTo>
                    <a:pt x="128933" y="56"/>
                  </a:lnTo>
                  <a:lnTo>
                    <a:pt x="128766" y="0"/>
                  </a:lnTo>
                  <a:close/>
                  <a:moveTo>
                    <a:pt x="138581" y="0"/>
                  </a:moveTo>
                  <a:lnTo>
                    <a:pt x="138469" y="56"/>
                  </a:lnTo>
                  <a:lnTo>
                    <a:pt x="138191" y="223"/>
                  </a:lnTo>
                  <a:lnTo>
                    <a:pt x="138023" y="502"/>
                  </a:lnTo>
                  <a:lnTo>
                    <a:pt x="137968" y="669"/>
                  </a:lnTo>
                  <a:lnTo>
                    <a:pt x="137968" y="837"/>
                  </a:lnTo>
                  <a:lnTo>
                    <a:pt x="137968" y="1004"/>
                  </a:lnTo>
                  <a:lnTo>
                    <a:pt x="138023" y="1171"/>
                  </a:lnTo>
                  <a:lnTo>
                    <a:pt x="138191" y="1394"/>
                  </a:lnTo>
                  <a:lnTo>
                    <a:pt x="138469" y="1617"/>
                  </a:lnTo>
                  <a:lnTo>
                    <a:pt x="138581" y="1673"/>
                  </a:lnTo>
                  <a:lnTo>
                    <a:pt x="138916" y="1673"/>
                  </a:lnTo>
                  <a:lnTo>
                    <a:pt x="139083" y="1617"/>
                  </a:lnTo>
                  <a:lnTo>
                    <a:pt x="139362" y="1394"/>
                  </a:lnTo>
                  <a:lnTo>
                    <a:pt x="139529" y="1171"/>
                  </a:lnTo>
                  <a:lnTo>
                    <a:pt x="139585" y="1004"/>
                  </a:lnTo>
                  <a:lnTo>
                    <a:pt x="139585" y="837"/>
                  </a:lnTo>
                  <a:lnTo>
                    <a:pt x="139585" y="669"/>
                  </a:lnTo>
                  <a:lnTo>
                    <a:pt x="139529" y="502"/>
                  </a:lnTo>
                  <a:lnTo>
                    <a:pt x="139362" y="223"/>
                  </a:lnTo>
                  <a:lnTo>
                    <a:pt x="139083" y="56"/>
                  </a:lnTo>
                  <a:lnTo>
                    <a:pt x="138916" y="0"/>
                  </a:lnTo>
                  <a:close/>
                  <a:moveTo>
                    <a:pt x="146834" y="0"/>
                  </a:moveTo>
                  <a:lnTo>
                    <a:pt x="146723" y="56"/>
                  </a:lnTo>
                  <a:lnTo>
                    <a:pt x="146444" y="223"/>
                  </a:lnTo>
                  <a:lnTo>
                    <a:pt x="146277" y="502"/>
                  </a:lnTo>
                  <a:lnTo>
                    <a:pt x="146221" y="669"/>
                  </a:lnTo>
                  <a:lnTo>
                    <a:pt x="146221" y="837"/>
                  </a:lnTo>
                  <a:lnTo>
                    <a:pt x="146221" y="1004"/>
                  </a:lnTo>
                  <a:lnTo>
                    <a:pt x="146277" y="1171"/>
                  </a:lnTo>
                  <a:lnTo>
                    <a:pt x="146444" y="1394"/>
                  </a:lnTo>
                  <a:lnTo>
                    <a:pt x="146723" y="1617"/>
                  </a:lnTo>
                  <a:lnTo>
                    <a:pt x="146834" y="1673"/>
                  </a:lnTo>
                  <a:lnTo>
                    <a:pt x="147169" y="1673"/>
                  </a:lnTo>
                  <a:lnTo>
                    <a:pt x="147336" y="1617"/>
                  </a:lnTo>
                  <a:lnTo>
                    <a:pt x="147615" y="1394"/>
                  </a:lnTo>
                  <a:lnTo>
                    <a:pt x="147783" y="1171"/>
                  </a:lnTo>
                  <a:lnTo>
                    <a:pt x="147838" y="1004"/>
                  </a:lnTo>
                  <a:lnTo>
                    <a:pt x="147838" y="837"/>
                  </a:lnTo>
                  <a:lnTo>
                    <a:pt x="147838" y="669"/>
                  </a:lnTo>
                  <a:lnTo>
                    <a:pt x="147783" y="502"/>
                  </a:lnTo>
                  <a:lnTo>
                    <a:pt x="147615" y="223"/>
                  </a:lnTo>
                  <a:lnTo>
                    <a:pt x="147336" y="56"/>
                  </a:lnTo>
                  <a:lnTo>
                    <a:pt x="147169" y="0"/>
                  </a:lnTo>
                  <a:close/>
                  <a:moveTo>
                    <a:pt x="156928" y="0"/>
                  </a:moveTo>
                  <a:lnTo>
                    <a:pt x="156817" y="56"/>
                  </a:lnTo>
                  <a:lnTo>
                    <a:pt x="156538" y="223"/>
                  </a:lnTo>
                  <a:lnTo>
                    <a:pt x="156371" y="502"/>
                  </a:lnTo>
                  <a:lnTo>
                    <a:pt x="156315" y="669"/>
                  </a:lnTo>
                  <a:lnTo>
                    <a:pt x="156315" y="837"/>
                  </a:lnTo>
                  <a:lnTo>
                    <a:pt x="156315" y="1004"/>
                  </a:lnTo>
                  <a:lnTo>
                    <a:pt x="156371" y="1171"/>
                  </a:lnTo>
                  <a:lnTo>
                    <a:pt x="156538" y="1394"/>
                  </a:lnTo>
                  <a:lnTo>
                    <a:pt x="156817" y="1617"/>
                  </a:lnTo>
                  <a:lnTo>
                    <a:pt x="156928" y="1673"/>
                  </a:lnTo>
                  <a:lnTo>
                    <a:pt x="157263" y="1673"/>
                  </a:lnTo>
                  <a:lnTo>
                    <a:pt x="157430" y="1617"/>
                  </a:lnTo>
                  <a:lnTo>
                    <a:pt x="157709" y="1394"/>
                  </a:lnTo>
                  <a:lnTo>
                    <a:pt x="157876" y="1171"/>
                  </a:lnTo>
                  <a:lnTo>
                    <a:pt x="157932" y="1004"/>
                  </a:lnTo>
                  <a:lnTo>
                    <a:pt x="157932" y="837"/>
                  </a:lnTo>
                  <a:lnTo>
                    <a:pt x="157932" y="669"/>
                  </a:lnTo>
                  <a:lnTo>
                    <a:pt x="157876" y="502"/>
                  </a:lnTo>
                  <a:lnTo>
                    <a:pt x="157709" y="223"/>
                  </a:lnTo>
                  <a:lnTo>
                    <a:pt x="157430" y="56"/>
                  </a:lnTo>
                  <a:lnTo>
                    <a:pt x="157263" y="0"/>
                  </a:lnTo>
                  <a:close/>
                  <a:moveTo>
                    <a:pt x="160330" y="0"/>
                  </a:moveTo>
                  <a:lnTo>
                    <a:pt x="160163" y="56"/>
                  </a:lnTo>
                  <a:lnTo>
                    <a:pt x="159884" y="223"/>
                  </a:lnTo>
                  <a:lnTo>
                    <a:pt x="159717" y="502"/>
                  </a:lnTo>
                  <a:lnTo>
                    <a:pt x="159661" y="669"/>
                  </a:lnTo>
                  <a:lnTo>
                    <a:pt x="159661" y="837"/>
                  </a:lnTo>
                  <a:lnTo>
                    <a:pt x="159661" y="1004"/>
                  </a:lnTo>
                  <a:lnTo>
                    <a:pt x="159717" y="1171"/>
                  </a:lnTo>
                  <a:lnTo>
                    <a:pt x="159884" y="1394"/>
                  </a:lnTo>
                  <a:lnTo>
                    <a:pt x="160163" y="1617"/>
                  </a:lnTo>
                  <a:lnTo>
                    <a:pt x="160330" y="1673"/>
                  </a:lnTo>
                  <a:lnTo>
                    <a:pt x="160665" y="1673"/>
                  </a:lnTo>
                  <a:lnTo>
                    <a:pt x="160832" y="1617"/>
                  </a:lnTo>
                  <a:lnTo>
                    <a:pt x="161055" y="1394"/>
                  </a:lnTo>
                  <a:lnTo>
                    <a:pt x="161222" y="1171"/>
                  </a:lnTo>
                  <a:lnTo>
                    <a:pt x="161278" y="1004"/>
                  </a:lnTo>
                  <a:lnTo>
                    <a:pt x="161334" y="837"/>
                  </a:lnTo>
                  <a:lnTo>
                    <a:pt x="161278" y="669"/>
                  </a:lnTo>
                  <a:lnTo>
                    <a:pt x="161222" y="502"/>
                  </a:lnTo>
                  <a:lnTo>
                    <a:pt x="161055" y="223"/>
                  </a:lnTo>
                  <a:lnTo>
                    <a:pt x="160832" y="56"/>
                  </a:lnTo>
                  <a:lnTo>
                    <a:pt x="160665" y="0"/>
                  </a:lnTo>
                  <a:close/>
                  <a:moveTo>
                    <a:pt x="163676" y="0"/>
                  </a:moveTo>
                  <a:lnTo>
                    <a:pt x="163509" y="56"/>
                  </a:lnTo>
                  <a:lnTo>
                    <a:pt x="163286" y="223"/>
                  </a:lnTo>
                  <a:lnTo>
                    <a:pt x="163063" y="502"/>
                  </a:lnTo>
                  <a:lnTo>
                    <a:pt x="163063" y="669"/>
                  </a:lnTo>
                  <a:lnTo>
                    <a:pt x="163007" y="837"/>
                  </a:lnTo>
                  <a:lnTo>
                    <a:pt x="163063" y="1004"/>
                  </a:lnTo>
                  <a:lnTo>
                    <a:pt x="163063" y="1171"/>
                  </a:lnTo>
                  <a:lnTo>
                    <a:pt x="163286" y="1394"/>
                  </a:lnTo>
                  <a:lnTo>
                    <a:pt x="163509" y="1617"/>
                  </a:lnTo>
                  <a:lnTo>
                    <a:pt x="163676" y="1673"/>
                  </a:lnTo>
                  <a:lnTo>
                    <a:pt x="164011" y="1673"/>
                  </a:lnTo>
                  <a:lnTo>
                    <a:pt x="164178" y="1617"/>
                  </a:lnTo>
                  <a:lnTo>
                    <a:pt x="164457" y="1394"/>
                  </a:lnTo>
                  <a:lnTo>
                    <a:pt x="164624" y="1171"/>
                  </a:lnTo>
                  <a:lnTo>
                    <a:pt x="164680" y="1004"/>
                  </a:lnTo>
                  <a:lnTo>
                    <a:pt x="164680" y="837"/>
                  </a:lnTo>
                  <a:lnTo>
                    <a:pt x="164680" y="669"/>
                  </a:lnTo>
                  <a:lnTo>
                    <a:pt x="164624" y="502"/>
                  </a:lnTo>
                  <a:lnTo>
                    <a:pt x="164457" y="223"/>
                  </a:lnTo>
                  <a:lnTo>
                    <a:pt x="164178" y="56"/>
                  </a:lnTo>
                  <a:lnTo>
                    <a:pt x="164011" y="0"/>
                  </a:lnTo>
                  <a:close/>
                  <a:moveTo>
                    <a:pt x="168751" y="0"/>
                  </a:moveTo>
                  <a:lnTo>
                    <a:pt x="168584" y="56"/>
                  </a:lnTo>
                  <a:lnTo>
                    <a:pt x="168361" y="223"/>
                  </a:lnTo>
                  <a:lnTo>
                    <a:pt x="168137" y="502"/>
                  </a:lnTo>
                  <a:lnTo>
                    <a:pt x="168137" y="669"/>
                  </a:lnTo>
                  <a:lnTo>
                    <a:pt x="168082" y="837"/>
                  </a:lnTo>
                  <a:lnTo>
                    <a:pt x="168137" y="1004"/>
                  </a:lnTo>
                  <a:lnTo>
                    <a:pt x="168137" y="1171"/>
                  </a:lnTo>
                  <a:lnTo>
                    <a:pt x="168361" y="1394"/>
                  </a:lnTo>
                  <a:lnTo>
                    <a:pt x="168584" y="1617"/>
                  </a:lnTo>
                  <a:lnTo>
                    <a:pt x="168751" y="1673"/>
                  </a:lnTo>
                  <a:lnTo>
                    <a:pt x="169085" y="1673"/>
                  </a:lnTo>
                  <a:lnTo>
                    <a:pt x="169253" y="1617"/>
                  </a:lnTo>
                  <a:lnTo>
                    <a:pt x="169532" y="1394"/>
                  </a:lnTo>
                  <a:lnTo>
                    <a:pt x="169699" y="1171"/>
                  </a:lnTo>
                  <a:lnTo>
                    <a:pt x="169755" y="1004"/>
                  </a:lnTo>
                  <a:lnTo>
                    <a:pt x="169755" y="837"/>
                  </a:lnTo>
                  <a:lnTo>
                    <a:pt x="169755" y="669"/>
                  </a:lnTo>
                  <a:lnTo>
                    <a:pt x="169699" y="502"/>
                  </a:lnTo>
                  <a:lnTo>
                    <a:pt x="169532" y="223"/>
                  </a:lnTo>
                  <a:lnTo>
                    <a:pt x="169253" y="56"/>
                  </a:lnTo>
                  <a:lnTo>
                    <a:pt x="169085" y="0"/>
                  </a:lnTo>
                  <a:close/>
                  <a:moveTo>
                    <a:pt x="172097" y="0"/>
                  </a:moveTo>
                  <a:lnTo>
                    <a:pt x="171930" y="56"/>
                  </a:lnTo>
                  <a:lnTo>
                    <a:pt x="171651" y="223"/>
                  </a:lnTo>
                  <a:lnTo>
                    <a:pt x="171483" y="502"/>
                  </a:lnTo>
                  <a:lnTo>
                    <a:pt x="171428" y="669"/>
                  </a:lnTo>
                  <a:lnTo>
                    <a:pt x="171428" y="837"/>
                  </a:lnTo>
                  <a:lnTo>
                    <a:pt x="171428" y="1004"/>
                  </a:lnTo>
                  <a:lnTo>
                    <a:pt x="171483" y="1171"/>
                  </a:lnTo>
                  <a:lnTo>
                    <a:pt x="171651" y="1394"/>
                  </a:lnTo>
                  <a:lnTo>
                    <a:pt x="171930" y="1617"/>
                  </a:lnTo>
                  <a:lnTo>
                    <a:pt x="172097" y="1673"/>
                  </a:lnTo>
                  <a:lnTo>
                    <a:pt x="172432" y="1673"/>
                  </a:lnTo>
                  <a:lnTo>
                    <a:pt x="172599" y="1617"/>
                  </a:lnTo>
                  <a:lnTo>
                    <a:pt x="172822" y="1394"/>
                  </a:lnTo>
                  <a:lnTo>
                    <a:pt x="173045" y="1171"/>
                  </a:lnTo>
                  <a:lnTo>
                    <a:pt x="173045" y="1004"/>
                  </a:lnTo>
                  <a:lnTo>
                    <a:pt x="173101" y="837"/>
                  </a:lnTo>
                  <a:lnTo>
                    <a:pt x="173045" y="669"/>
                  </a:lnTo>
                  <a:lnTo>
                    <a:pt x="173045" y="502"/>
                  </a:lnTo>
                  <a:lnTo>
                    <a:pt x="172822" y="223"/>
                  </a:lnTo>
                  <a:lnTo>
                    <a:pt x="172599" y="56"/>
                  </a:lnTo>
                  <a:lnTo>
                    <a:pt x="172432" y="0"/>
                  </a:lnTo>
                  <a:close/>
                  <a:moveTo>
                    <a:pt x="183864" y="0"/>
                  </a:moveTo>
                  <a:lnTo>
                    <a:pt x="183696" y="56"/>
                  </a:lnTo>
                  <a:lnTo>
                    <a:pt x="183418" y="223"/>
                  </a:lnTo>
                  <a:lnTo>
                    <a:pt x="183250" y="502"/>
                  </a:lnTo>
                  <a:lnTo>
                    <a:pt x="183195" y="669"/>
                  </a:lnTo>
                  <a:lnTo>
                    <a:pt x="183195" y="837"/>
                  </a:lnTo>
                  <a:lnTo>
                    <a:pt x="183195" y="1004"/>
                  </a:lnTo>
                  <a:lnTo>
                    <a:pt x="183250" y="1171"/>
                  </a:lnTo>
                  <a:lnTo>
                    <a:pt x="183418" y="1394"/>
                  </a:lnTo>
                  <a:lnTo>
                    <a:pt x="183696" y="1617"/>
                  </a:lnTo>
                  <a:lnTo>
                    <a:pt x="183864" y="1673"/>
                  </a:lnTo>
                  <a:lnTo>
                    <a:pt x="184198" y="1673"/>
                  </a:lnTo>
                  <a:lnTo>
                    <a:pt x="184310" y="1617"/>
                  </a:lnTo>
                  <a:lnTo>
                    <a:pt x="184589" y="1394"/>
                  </a:lnTo>
                  <a:lnTo>
                    <a:pt x="184756" y="1171"/>
                  </a:lnTo>
                  <a:lnTo>
                    <a:pt x="184812" y="1004"/>
                  </a:lnTo>
                  <a:lnTo>
                    <a:pt x="184812" y="837"/>
                  </a:lnTo>
                  <a:lnTo>
                    <a:pt x="184812" y="669"/>
                  </a:lnTo>
                  <a:lnTo>
                    <a:pt x="184756" y="502"/>
                  </a:lnTo>
                  <a:lnTo>
                    <a:pt x="184589" y="223"/>
                  </a:lnTo>
                  <a:lnTo>
                    <a:pt x="184310" y="56"/>
                  </a:lnTo>
                  <a:lnTo>
                    <a:pt x="184198" y="0"/>
                  </a:lnTo>
                  <a:close/>
                  <a:moveTo>
                    <a:pt x="192285" y="0"/>
                  </a:moveTo>
                  <a:lnTo>
                    <a:pt x="192117" y="56"/>
                  </a:lnTo>
                  <a:lnTo>
                    <a:pt x="191838" y="223"/>
                  </a:lnTo>
                  <a:lnTo>
                    <a:pt x="191671" y="502"/>
                  </a:lnTo>
                  <a:lnTo>
                    <a:pt x="191615" y="669"/>
                  </a:lnTo>
                  <a:lnTo>
                    <a:pt x="191615" y="837"/>
                  </a:lnTo>
                  <a:lnTo>
                    <a:pt x="191615" y="1004"/>
                  </a:lnTo>
                  <a:lnTo>
                    <a:pt x="191671" y="1171"/>
                  </a:lnTo>
                  <a:lnTo>
                    <a:pt x="191838" y="1394"/>
                  </a:lnTo>
                  <a:lnTo>
                    <a:pt x="192117" y="1617"/>
                  </a:lnTo>
                  <a:lnTo>
                    <a:pt x="192285" y="1673"/>
                  </a:lnTo>
                  <a:lnTo>
                    <a:pt x="192619" y="1673"/>
                  </a:lnTo>
                  <a:lnTo>
                    <a:pt x="192786" y="1617"/>
                  </a:lnTo>
                  <a:lnTo>
                    <a:pt x="193010" y="1394"/>
                  </a:lnTo>
                  <a:lnTo>
                    <a:pt x="193233" y="1171"/>
                  </a:lnTo>
                  <a:lnTo>
                    <a:pt x="193233" y="1004"/>
                  </a:lnTo>
                  <a:lnTo>
                    <a:pt x="193288" y="837"/>
                  </a:lnTo>
                  <a:lnTo>
                    <a:pt x="193233" y="669"/>
                  </a:lnTo>
                  <a:lnTo>
                    <a:pt x="193233" y="502"/>
                  </a:lnTo>
                  <a:lnTo>
                    <a:pt x="193010" y="223"/>
                  </a:lnTo>
                  <a:lnTo>
                    <a:pt x="192786" y="56"/>
                  </a:lnTo>
                  <a:lnTo>
                    <a:pt x="192619" y="0"/>
                  </a:lnTo>
                  <a:close/>
                  <a:moveTo>
                    <a:pt x="195575" y="0"/>
                  </a:moveTo>
                  <a:lnTo>
                    <a:pt x="195463" y="56"/>
                  </a:lnTo>
                  <a:lnTo>
                    <a:pt x="195184" y="223"/>
                  </a:lnTo>
                  <a:lnTo>
                    <a:pt x="195017" y="502"/>
                  </a:lnTo>
                  <a:lnTo>
                    <a:pt x="194961" y="669"/>
                  </a:lnTo>
                  <a:lnTo>
                    <a:pt x="194906" y="837"/>
                  </a:lnTo>
                  <a:lnTo>
                    <a:pt x="194961" y="1004"/>
                  </a:lnTo>
                  <a:lnTo>
                    <a:pt x="195017" y="1171"/>
                  </a:lnTo>
                  <a:lnTo>
                    <a:pt x="195184" y="1394"/>
                  </a:lnTo>
                  <a:lnTo>
                    <a:pt x="195463" y="1617"/>
                  </a:lnTo>
                  <a:lnTo>
                    <a:pt x="195575" y="1673"/>
                  </a:lnTo>
                  <a:lnTo>
                    <a:pt x="195909" y="1673"/>
                  </a:lnTo>
                  <a:lnTo>
                    <a:pt x="196077" y="1617"/>
                  </a:lnTo>
                  <a:lnTo>
                    <a:pt x="196356" y="1394"/>
                  </a:lnTo>
                  <a:lnTo>
                    <a:pt x="196523" y="1171"/>
                  </a:lnTo>
                  <a:lnTo>
                    <a:pt x="196579" y="1004"/>
                  </a:lnTo>
                  <a:lnTo>
                    <a:pt x="196579" y="837"/>
                  </a:lnTo>
                  <a:lnTo>
                    <a:pt x="196579" y="669"/>
                  </a:lnTo>
                  <a:lnTo>
                    <a:pt x="196523" y="502"/>
                  </a:lnTo>
                  <a:lnTo>
                    <a:pt x="196356" y="223"/>
                  </a:lnTo>
                  <a:lnTo>
                    <a:pt x="196077" y="56"/>
                  </a:lnTo>
                  <a:lnTo>
                    <a:pt x="195909" y="0"/>
                  </a:lnTo>
                  <a:close/>
                  <a:moveTo>
                    <a:pt x="200705" y="0"/>
                  </a:moveTo>
                  <a:lnTo>
                    <a:pt x="200538" y="56"/>
                  </a:lnTo>
                  <a:lnTo>
                    <a:pt x="200259" y="223"/>
                  </a:lnTo>
                  <a:lnTo>
                    <a:pt x="200092" y="502"/>
                  </a:lnTo>
                  <a:lnTo>
                    <a:pt x="200036" y="669"/>
                  </a:lnTo>
                  <a:lnTo>
                    <a:pt x="200036" y="837"/>
                  </a:lnTo>
                  <a:lnTo>
                    <a:pt x="200036" y="1004"/>
                  </a:lnTo>
                  <a:lnTo>
                    <a:pt x="200092" y="1171"/>
                  </a:lnTo>
                  <a:lnTo>
                    <a:pt x="200259" y="1394"/>
                  </a:lnTo>
                  <a:lnTo>
                    <a:pt x="200538" y="1617"/>
                  </a:lnTo>
                  <a:lnTo>
                    <a:pt x="200705" y="1673"/>
                  </a:lnTo>
                  <a:lnTo>
                    <a:pt x="201040" y="1673"/>
                  </a:lnTo>
                  <a:lnTo>
                    <a:pt x="201152" y="1617"/>
                  </a:lnTo>
                  <a:lnTo>
                    <a:pt x="201430" y="1394"/>
                  </a:lnTo>
                  <a:lnTo>
                    <a:pt x="201598" y="1171"/>
                  </a:lnTo>
                  <a:lnTo>
                    <a:pt x="201653" y="1004"/>
                  </a:lnTo>
                  <a:lnTo>
                    <a:pt x="201653" y="837"/>
                  </a:lnTo>
                  <a:lnTo>
                    <a:pt x="201653" y="669"/>
                  </a:lnTo>
                  <a:lnTo>
                    <a:pt x="201598" y="502"/>
                  </a:lnTo>
                  <a:lnTo>
                    <a:pt x="201430" y="223"/>
                  </a:lnTo>
                  <a:lnTo>
                    <a:pt x="201152" y="56"/>
                  </a:lnTo>
                  <a:lnTo>
                    <a:pt x="201040" y="0"/>
                  </a:lnTo>
                  <a:close/>
                  <a:moveTo>
                    <a:pt x="205780" y="0"/>
                  </a:moveTo>
                  <a:lnTo>
                    <a:pt x="205613" y="56"/>
                  </a:lnTo>
                  <a:lnTo>
                    <a:pt x="205334" y="223"/>
                  </a:lnTo>
                  <a:lnTo>
                    <a:pt x="205167" y="502"/>
                  </a:lnTo>
                  <a:lnTo>
                    <a:pt x="205111" y="669"/>
                  </a:lnTo>
                  <a:lnTo>
                    <a:pt x="205111" y="837"/>
                  </a:lnTo>
                  <a:lnTo>
                    <a:pt x="205111" y="1004"/>
                  </a:lnTo>
                  <a:lnTo>
                    <a:pt x="205167" y="1171"/>
                  </a:lnTo>
                  <a:lnTo>
                    <a:pt x="205334" y="1394"/>
                  </a:lnTo>
                  <a:lnTo>
                    <a:pt x="205613" y="1617"/>
                  </a:lnTo>
                  <a:lnTo>
                    <a:pt x="205780" y="1673"/>
                  </a:lnTo>
                  <a:lnTo>
                    <a:pt x="206115" y="1673"/>
                  </a:lnTo>
                  <a:lnTo>
                    <a:pt x="206226" y="1617"/>
                  </a:lnTo>
                  <a:lnTo>
                    <a:pt x="206505" y="1394"/>
                  </a:lnTo>
                  <a:lnTo>
                    <a:pt x="206672" y="1171"/>
                  </a:lnTo>
                  <a:lnTo>
                    <a:pt x="206728" y="1004"/>
                  </a:lnTo>
                  <a:lnTo>
                    <a:pt x="206784" y="837"/>
                  </a:lnTo>
                  <a:lnTo>
                    <a:pt x="206728" y="669"/>
                  </a:lnTo>
                  <a:lnTo>
                    <a:pt x="206672" y="502"/>
                  </a:lnTo>
                  <a:lnTo>
                    <a:pt x="206505" y="223"/>
                  </a:lnTo>
                  <a:lnTo>
                    <a:pt x="206226" y="56"/>
                  </a:lnTo>
                  <a:lnTo>
                    <a:pt x="206115" y="0"/>
                  </a:lnTo>
                  <a:close/>
                  <a:moveTo>
                    <a:pt x="215818" y="0"/>
                  </a:moveTo>
                  <a:lnTo>
                    <a:pt x="215651" y="56"/>
                  </a:lnTo>
                  <a:lnTo>
                    <a:pt x="215372" y="223"/>
                  </a:lnTo>
                  <a:lnTo>
                    <a:pt x="215205" y="502"/>
                  </a:lnTo>
                  <a:lnTo>
                    <a:pt x="215149" y="669"/>
                  </a:lnTo>
                  <a:lnTo>
                    <a:pt x="215149" y="837"/>
                  </a:lnTo>
                  <a:lnTo>
                    <a:pt x="215149" y="1004"/>
                  </a:lnTo>
                  <a:lnTo>
                    <a:pt x="215205" y="1171"/>
                  </a:lnTo>
                  <a:lnTo>
                    <a:pt x="215372" y="1394"/>
                  </a:lnTo>
                  <a:lnTo>
                    <a:pt x="215651" y="1617"/>
                  </a:lnTo>
                  <a:lnTo>
                    <a:pt x="215818" y="1673"/>
                  </a:lnTo>
                  <a:lnTo>
                    <a:pt x="216153" y="1673"/>
                  </a:lnTo>
                  <a:lnTo>
                    <a:pt x="216264" y="1617"/>
                  </a:lnTo>
                  <a:lnTo>
                    <a:pt x="216543" y="1394"/>
                  </a:lnTo>
                  <a:lnTo>
                    <a:pt x="216710" y="1171"/>
                  </a:lnTo>
                  <a:lnTo>
                    <a:pt x="216766" y="1004"/>
                  </a:lnTo>
                  <a:lnTo>
                    <a:pt x="216822" y="837"/>
                  </a:lnTo>
                  <a:lnTo>
                    <a:pt x="216766" y="669"/>
                  </a:lnTo>
                  <a:lnTo>
                    <a:pt x="216710" y="502"/>
                  </a:lnTo>
                  <a:lnTo>
                    <a:pt x="216543" y="223"/>
                  </a:lnTo>
                  <a:lnTo>
                    <a:pt x="216264" y="56"/>
                  </a:lnTo>
                  <a:lnTo>
                    <a:pt x="216153" y="0"/>
                  </a:lnTo>
                  <a:close/>
                  <a:moveTo>
                    <a:pt x="224239" y="0"/>
                  </a:moveTo>
                  <a:lnTo>
                    <a:pt x="224072" y="56"/>
                  </a:lnTo>
                  <a:lnTo>
                    <a:pt x="223849" y="223"/>
                  </a:lnTo>
                  <a:lnTo>
                    <a:pt x="223626" y="502"/>
                  </a:lnTo>
                  <a:lnTo>
                    <a:pt x="223570" y="669"/>
                  </a:lnTo>
                  <a:lnTo>
                    <a:pt x="223570" y="837"/>
                  </a:lnTo>
                  <a:lnTo>
                    <a:pt x="223570" y="1004"/>
                  </a:lnTo>
                  <a:lnTo>
                    <a:pt x="223626" y="1171"/>
                  </a:lnTo>
                  <a:lnTo>
                    <a:pt x="223849" y="1394"/>
                  </a:lnTo>
                  <a:lnTo>
                    <a:pt x="224072" y="1617"/>
                  </a:lnTo>
                  <a:lnTo>
                    <a:pt x="224239" y="1673"/>
                  </a:lnTo>
                  <a:lnTo>
                    <a:pt x="224574" y="1673"/>
                  </a:lnTo>
                  <a:lnTo>
                    <a:pt x="224741" y="1617"/>
                  </a:lnTo>
                  <a:lnTo>
                    <a:pt x="225020" y="1394"/>
                  </a:lnTo>
                  <a:lnTo>
                    <a:pt x="225187" y="1171"/>
                  </a:lnTo>
                  <a:lnTo>
                    <a:pt x="225243" y="1004"/>
                  </a:lnTo>
                  <a:lnTo>
                    <a:pt x="225243" y="837"/>
                  </a:lnTo>
                  <a:lnTo>
                    <a:pt x="225243" y="669"/>
                  </a:lnTo>
                  <a:lnTo>
                    <a:pt x="225187" y="502"/>
                  </a:lnTo>
                  <a:lnTo>
                    <a:pt x="225020" y="223"/>
                  </a:lnTo>
                  <a:lnTo>
                    <a:pt x="224741" y="56"/>
                  </a:lnTo>
                  <a:lnTo>
                    <a:pt x="224574" y="0"/>
                  </a:lnTo>
                  <a:close/>
                  <a:moveTo>
                    <a:pt x="234389" y="0"/>
                  </a:moveTo>
                  <a:lnTo>
                    <a:pt x="234221" y="56"/>
                  </a:lnTo>
                  <a:lnTo>
                    <a:pt x="233998" y="223"/>
                  </a:lnTo>
                  <a:lnTo>
                    <a:pt x="233831" y="502"/>
                  </a:lnTo>
                  <a:lnTo>
                    <a:pt x="233775" y="669"/>
                  </a:lnTo>
                  <a:lnTo>
                    <a:pt x="233719" y="837"/>
                  </a:lnTo>
                  <a:lnTo>
                    <a:pt x="233775" y="1004"/>
                  </a:lnTo>
                  <a:lnTo>
                    <a:pt x="233831" y="1171"/>
                  </a:lnTo>
                  <a:lnTo>
                    <a:pt x="233998" y="1394"/>
                  </a:lnTo>
                  <a:lnTo>
                    <a:pt x="234221" y="1617"/>
                  </a:lnTo>
                  <a:lnTo>
                    <a:pt x="234389" y="1673"/>
                  </a:lnTo>
                  <a:lnTo>
                    <a:pt x="234723" y="1673"/>
                  </a:lnTo>
                  <a:lnTo>
                    <a:pt x="234891" y="1617"/>
                  </a:lnTo>
                  <a:lnTo>
                    <a:pt x="235169" y="1394"/>
                  </a:lnTo>
                  <a:lnTo>
                    <a:pt x="235337" y="1171"/>
                  </a:lnTo>
                  <a:lnTo>
                    <a:pt x="235392" y="1004"/>
                  </a:lnTo>
                  <a:lnTo>
                    <a:pt x="235392" y="837"/>
                  </a:lnTo>
                  <a:lnTo>
                    <a:pt x="235392" y="669"/>
                  </a:lnTo>
                  <a:lnTo>
                    <a:pt x="235337" y="502"/>
                  </a:lnTo>
                  <a:lnTo>
                    <a:pt x="235169" y="223"/>
                  </a:lnTo>
                  <a:lnTo>
                    <a:pt x="234891" y="56"/>
                  </a:lnTo>
                  <a:lnTo>
                    <a:pt x="234723" y="0"/>
                  </a:lnTo>
                  <a:close/>
                  <a:moveTo>
                    <a:pt x="242698" y="0"/>
                  </a:moveTo>
                  <a:lnTo>
                    <a:pt x="242531" y="56"/>
                  </a:lnTo>
                  <a:lnTo>
                    <a:pt x="242252" y="223"/>
                  </a:lnTo>
                  <a:lnTo>
                    <a:pt x="242084" y="502"/>
                  </a:lnTo>
                  <a:lnTo>
                    <a:pt x="242029" y="669"/>
                  </a:lnTo>
                  <a:lnTo>
                    <a:pt x="242029" y="837"/>
                  </a:lnTo>
                  <a:lnTo>
                    <a:pt x="242029" y="1004"/>
                  </a:lnTo>
                  <a:lnTo>
                    <a:pt x="242084" y="1171"/>
                  </a:lnTo>
                  <a:lnTo>
                    <a:pt x="242252" y="1394"/>
                  </a:lnTo>
                  <a:lnTo>
                    <a:pt x="242531" y="1617"/>
                  </a:lnTo>
                  <a:lnTo>
                    <a:pt x="242698" y="1673"/>
                  </a:lnTo>
                  <a:lnTo>
                    <a:pt x="243033" y="1673"/>
                  </a:lnTo>
                  <a:lnTo>
                    <a:pt x="243144" y="1617"/>
                  </a:lnTo>
                  <a:lnTo>
                    <a:pt x="243423" y="1394"/>
                  </a:lnTo>
                  <a:lnTo>
                    <a:pt x="243590" y="1171"/>
                  </a:lnTo>
                  <a:lnTo>
                    <a:pt x="243646" y="1004"/>
                  </a:lnTo>
                  <a:lnTo>
                    <a:pt x="243646" y="837"/>
                  </a:lnTo>
                  <a:lnTo>
                    <a:pt x="243646" y="669"/>
                  </a:lnTo>
                  <a:lnTo>
                    <a:pt x="243590" y="502"/>
                  </a:lnTo>
                  <a:lnTo>
                    <a:pt x="243423" y="223"/>
                  </a:lnTo>
                  <a:lnTo>
                    <a:pt x="243144" y="56"/>
                  </a:lnTo>
                  <a:lnTo>
                    <a:pt x="243033" y="0"/>
                  </a:lnTo>
                  <a:close/>
                  <a:moveTo>
                    <a:pt x="252792" y="0"/>
                  </a:moveTo>
                  <a:lnTo>
                    <a:pt x="252624" y="56"/>
                  </a:lnTo>
                  <a:lnTo>
                    <a:pt x="252346" y="223"/>
                  </a:lnTo>
                  <a:lnTo>
                    <a:pt x="252178" y="502"/>
                  </a:lnTo>
                  <a:lnTo>
                    <a:pt x="252123" y="669"/>
                  </a:lnTo>
                  <a:lnTo>
                    <a:pt x="252123" y="837"/>
                  </a:lnTo>
                  <a:lnTo>
                    <a:pt x="252123" y="1004"/>
                  </a:lnTo>
                  <a:lnTo>
                    <a:pt x="252178" y="1171"/>
                  </a:lnTo>
                  <a:lnTo>
                    <a:pt x="252346" y="1394"/>
                  </a:lnTo>
                  <a:lnTo>
                    <a:pt x="252624" y="1617"/>
                  </a:lnTo>
                  <a:lnTo>
                    <a:pt x="252792" y="1673"/>
                  </a:lnTo>
                  <a:lnTo>
                    <a:pt x="253126" y="1673"/>
                  </a:lnTo>
                  <a:lnTo>
                    <a:pt x="253238" y="1617"/>
                  </a:lnTo>
                  <a:lnTo>
                    <a:pt x="253517" y="1394"/>
                  </a:lnTo>
                  <a:lnTo>
                    <a:pt x="253684" y="1171"/>
                  </a:lnTo>
                  <a:lnTo>
                    <a:pt x="253740" y="1004"/>
                  </a:lnTo>
                  <a:lnTo>
                    <a:pt x="253740" y="837"/>
                  </a:lnTo>
                  <a:lnTo>
                    <a:pt x="253740" y="669"/>
                  </a:lnTo>
                  <a:lnTo>
                    <a:pt x="253684" y="502"/>
                  </a:lnTo>
                  <a:lnTo>
                    <a:pt x="253517" y="223"/>
                  </a:lnTo>
                  <a:lnTo>
                    <a:pt x="253238" y="56"/>
                  </a:lnTo>
                  <a:lnTo>
                    <a:pt x="253126" y="0"/>
                  </a:lnTo>
                  <a:close/>
                  <a:moveTo>
                    <a:pt x="256138" y="0"/>
                  </a:moveTo>
                  <a:lnTo>
                    <a:pt x="255970" y="56"/>
                  </a:lnTo>
                  <a:lnTo>
                    <a:pt x="255692" y="223"/>
                  </a:lnTo>
                  <a:lnTo>
                    <a:pt x="255524" y="502"/>
                  </a:lnTo>
                  <a:lnTo>
                    <a:pt x="255469" y="669"/>
                  </a:lnTo>
                  <a:lnTo>
                    <a:pt x="255469" y="837"/>
                  </a:lnTo>
                  <a:lnTo>
                    <a:pt x="255469" y="1004"/>
                  </a:lnTo>
                  <a:lnTo>
                    <a:pt x="255524" y="1171"/>
                  </a:lnTo>
                  <a:lnTo>
                    <a:pt x="255692" y="1394"/>
                  </a:lnTo>
                  <a:lnTo>
                    <a:pt x="255970" y="1617"/>
                  </a:lnTo>
                  <a:lnTo>
                    <a:pt x="256138" y="1673"/>
                  </a:lnTo>
                  <a:lnTo>
                    <a:pt x="256472" y="1673"/>
                  </a:lnTo>
                  <a:lnTo>
                    <a:pt x="256640" y="1617"/>
                  </a:lnTo>
                  <a:lnTo>
                    <a:pt x="256863" y="1394"/>
                  </a:lnTo>
                  <a:lnTo>
                    <a:pt x="257086" y="1171"/>
                  </a:lnTo>
                  <a:lnTo>
                    <a:pt x="257142" y="1004"/>
                  </a:lnTo>
                  <a:lnTo>
                    <a:pt x="257142" y="837"/>
                  </a:lnTo>
                  <a:lnTo>
                    <a:pt x="257142" y="669"/>
                  </a:lnTo>
                  <a:lnTo>
                    <a:pt x="257086" y="502"/>
                  </a:lnTo>
                  <a:lnTo>
                    <a:pt x="256863" y="223"/>
                  </a:lnTo>
                  <a:lnTo>
                    <a:pt x="256640" y="56"/>
                  </a:lnTo>
                  <a:lnTo>
                    <a:pt x="256472" y="0"/>
                  </a:lnTo>
                  <a:close/>
                  <a:moveTo>
                    <a:pt x="259484" y="0"/>
                  </a:moveTo>
                  <a:lnTo>
                    <a:pt x="259372" y="56"/>
                  </a:lnTo>
                  <a:lnTo>
                    <a:pt x="259093" y="223"/>
                  </a:lnTo>
                  <a:lnTo>
                    <a:pt x="258926" y="502"/>
                  </a:lnTo>
                  <a:lnTo>
                    <a:pt x="258870" y="669"/>
                  </a:lnTo>
                  <a:lnTo>
                    <a:pt x="258815" y="837"/>
                  </a:lnTo>
                  <a:lnTo>
                    <a:pt x="258870" y="1004"/>
                  </a:lnTo>
                  <a:lnTo>
                    <a:pt x="258926" y="1171"/>
                  </a:lnTo>
                  <a:lnTo>
                    <a:pt x="259093" y="1394"/>
                  </a:lnTo>
                  <a:lnTo>
                    <a:pt x="259372" y="1617"/>
                  </a:lnTo>
                  <a:lnTo>
                    <a:pt x="259484" y="1673"/>
                  </a:lnTo>
                  <a:lnTo>
                    <a:pt x="259818" y="1673"/>
                  </a:lnTo>
                  <a:lnTo>
                    <a:pt x="259986" y="1617"/>
                  </a:lnTo>
                  <a:lnTo>
                    <a:pt x="260265" y="1394"/>
                  </a:lnTo>
                  <a:lnTo>
                    <a:pt x="260432" y="1171"/>
                  </a:lnTo>
                  <a:lnTo>
                    <a:pt x="260488" y="1004"/>
                  </a:lnTo>
                  <a:lnTo>
                    <a:pt x="260488" y="837"/>
                  </a:lnTo>
                  <a:lnTo>
                    <a:pt x="260488" y="669"/>
                  </a:lnTo>
                  <a:lnTo>
                    <a:pt x="260432" y="502"/>
                  </a:lnTo>
                  <a:lnTo>
                    <a:pt x="260265" y="223"/>
                  </a:lnTo>
                  <a:lnTo>
                    <a:pt x="259986" y="56"/>
                  </a:lnTo>
                  <a:lnTo>
                    <a:pt x="259818" y="0"/>
                  </a:lnTo>
                  <a:close/>
                  <a:moveTo>
                    <a:pt x="264559" y="0"/>
                  </a:moveTo>
                  <a:lnTo>
                    <a:pt x="264447" y="56"/>
                  </a:lnTo>
                  <a:lnTo>
                    <a:pt x="264168" y="223"/>
                  </a:lnTo>
                  <a:lnTo>
                    <a:pt x="264001" y="502"/>
                  </a:lnTo>
                  <a:lnTo>
                    <a:pt x="263945" y="669"/>
                  </a:lnTo>
                  <a:lnTo>
                    <a:pt x="263889" y="837"/>
                  </a:lnTo>
                  <a:lnTo>
                    <a:pt x="263945" y="1004"/>
                  </a:lnTo>
                  <a:lnTo>
                    <a:pt x="264001" y="1171"/>
                  </a:lnTo>
                  <a:lnTo>
                    <a:pt x="264168" y="1394"/>
                  </a:lnTo>
                  <a:lnTo>
                    <a:pt x="264447" y="1617"/>
                  </a:lnTo>
                  <a:lnTo>
                    <a:pt x="264559" y="1673"/>
                  </a:lnTo>
                  <a:lnTo>
                    <a:pt x="264893" y="1673"/>
                  </a:lnTo>
                  <a:lnTo>
                    <a:pt x="265060" y="1617"/>
                  </a:lnTo>
                  <a:lnTo>
                    <a:pt x="265339" y="1394"/>
                  </a:lnTo>
                  <a:lnTo>
                    <a:pt x="265507" y="1171"/>
                  </a:lnTo>
                  <a:lnTo>
                    <a:pt x="265562" y="1004"/>
                  </a:lnTo>
                  <a:lnTo>
                    <a:pt x="265562" y="837"/>
                  </a:lnTo>
                  <a:lnTo>
                    <a:pt x="265562" y="669"/>
                  </a:lnTo>
                  <a:lnTo>
                    <a:pt x="265507" y="502"/>
                  </a:lnTo>
                  <a:lnTo>
                    <a:pt x="265339" y="223"/>
                  </a:lnTo>
                  <a:lnTo>
                    <a:pt x="265060" y="56"/>
                  </a:lnTo>
                  <a:lnTo>
                    <a:pt x="264893" y="0"/>
                  </a:lnTo>
                  <a:close/>
                  <a:moveTo>
                    <a:pt x="267905" y="0"/>
                  </a:moveTo>
                  <a:lnTo>
                    <a:pt x="267737" y="56"/>
                  </a:lnTo>
                  <a:lnTo>
                    <a:pt x="267514" y="223"/>
                  </a:lnTo>
                  <a:lnTo>
                    <a:pt x="267291" y="502"/>
                  </a:lnTo>
                  <a:lnTo>
                    <a:pt x="267291" y="669"/>
                  </a:lnTo>
                  <a:lnTo>
                    <a:pt x="267235" y="837"/>
                  </a:lnTo>
                  <a:lnTo>
                    <a:pt x="267291" y="1004"/>
                  </a:lnTo>
                  <a:lnTo>
                    <a:pt x="267291" y="1171"/>
                  </a:lnTo>
                  <a:lnTo>
                    <a:pt x="267514" y="1394"/>
                  </a:lnTo>
                  <a:lnTo>
                    <a:pt x="267737" y="1617"/>
                  </a:lnTo>
                  <a:lnTo>
                    <a:pt x="267905" y="1673"/>
                  </a:lnTo>
                  <a:lnTo>
                    <a:pt x="268239" y="1673"/>
                  </a:lnTo>
                  <a:lnTo>
                    <a:pt x="268406" y="1617"/>
                  </a:lnTo>
                  <a:lnTo>
                    <a:pt x="268685" y="1394"/>
                  </a:lnTo>
                  <a:lnTo>
                    <a:pt x="268853" y="1171"/>
                  </a:lnTo>
                  <a:lnTo>
                    <a:pt x="268908" y="1004"/>
                  </a:lnTo>
                  <a:lnTo>
                    <a:pt x="268908" y="837"/>
                  </a:lnTo>
                  <a:lnTo>
                    <a:pt x="268908" y="669"/>
                  </a:lnTo>
                  <a:lnTo>
                    <a:pt x="268853" y="502"/>
                  </a:lnTo>
                  <a:lnTo>
                    <a:pt x="268685" y="223"/>
                  </a:lnTo>
                  <a:lnTo>
                    <a:pt x="268406" y="56"/>
                  </a:lnTo>
                  <a:lnTo>
                    <a:pt x="268239" y="0"/>
                  </a:lnTo>
                  <a:close/>
                  <a:moveTo>
                    <a:pt x="279671" y="0"/>
                  </a:moveTo>
                  <a:lnTo>
                    <a:pt x="279504" y="56"/>
                  </a:lnTo>
                  <a:lnTo>
                    <a:pt x="279225" y="223"/>
                  </a:lnTo>
                  <a:lnTo>
                    <a:pt x="279058" y="502"/>
                  </a:lnTo>
                  <a:lnTo>
                    <a:pt x="279002" y="669"/>
                  </a:lnTo>
                  <a:lnTo>
                    <a:pt x="279002" y="837"/>
                  </a:lnTo>
                  <a:lnTo>
                    <a:pt x="279002" y="1004"/>
                  </a:lnTo>
                  <a:lnTo>
                    <a:pt x="279058" y="1171"/>
                  </a:lnTo>
                  <a:lnTo>
                    <a:pt x="279225" y="1394"/>
                  </a:lnTo>
                  <a:lnTo>
                    <a:pt x="279504" y="1617"/>
                  </a:lnTo>
                  <a:lnTo>
                    <a:pt x="279671" y="1673"/>
                  </a:lnTo>
                  <a:lnTo>
                    <a:pt x="280006" y="1673"/>
                  </a:lnTo>
                  <a:lnTo>
                    <a:pt x="280173" y="1617"/>
                  </a:lnTo>
                  <a:lnTo>
                    <a:pt x="280396" y="1394"/>
                  </a:lnTo>
                  <a:lnTo>
                    <a:pt x="280564" y="1171"/>
                  </a:lnTo>
                  <a:lnTo>
                    <a:pt x="280619" y="1004"/>
                  </a:lnTo>
                  <a:lnTo>
                    <a:pt x="280675" y="837"/>
                  </a:lnTo>
                  <a:lnTo>
                    <a:pt x="280619" y="669"/>
                  </a:lnTo>
                  <a:lnTo>
                    <a:pt x="280564" y="502"/>
                  </a:lnTo>
                  <a:lnTo>
                    <a:pt x="280396" y="223"/>
                  </a:lnTo>
                  <a:lnTo>
                    <a:pt x="280173" y="56"/>
                  </a:lnTo>
                  <a:lnTo>
                    <a:pt x="280006" y="0"/>
                  </a:lnTo>
                  <a:close/>
                  <a:moveTo>
                    <a:pt x="2510" y="3346"/>
                  </a:moveTo>
                  <a:lnTo>
                    <a:pt x="2342" y="3402"/>
                  </a:lnTo>
                  <a:lnTo>
                    <a:pt x="2175" y="3458"/>
                  </a:lnTo>
                  <a:lnTo>
                    <a:pt x="1896" y="3625"/>
                  </a:lnTo>
                  <a:lnTo>
                    <a:pt x="1729" y="3848"/>
                  </a:lnTo>
                  <a:lnTo>
                    <a:pt x="1673" y="4015"/>
                  </a:lnTo>
                  <a:lnTo>
                    <a:pt x="1673" y="4183"/>
                  </a:lnTo>
                  <a:lnTo>
                    <a:pt x="1673" y="4350"/>
                  </a:lnTo>
                  <a:lnTo>
                    <a:pt x="1729" y="4517"/>
                  </a:lnTo>
                  <a:lnTo>
                    <a:pt x="1896" y="4796"/>
                  </a:lnTo>
                  <a:lnTo>
                    <a:pt x="2175" y="4963"/>
                  </a:lnTo>
                  <a:lnTo>
                    <a:pt x="2342" y="5019"/>
                  </a:lnTo>
                  <a:lnTo>
                    <a:pt x="2677" y="5019"/>
                  </a:lnTo>
                  <a:lnTo>
                    <a:pt x="2788" y="4963"/>
                  </a:lnTo>
                  <a:lnTo>
                    <a:pt x="3067" y="4796"/>
                  </a:lnTo>
                  <a:lnTo>
                    <a:pt x="3234" y="4517"/>
                  </a:lnTo>
                  <a:lnTo>
                    <a:pt x="3290" y="4350"/>
                  </a:lnTo>
                  <a:lnTo>
                    <a:pt x="3290" y="4183"/>
                  </a:lnTo>
                  <a:lnTo>
                    <a:pt x="3290" y="4015"/>
                  </a:lnTo>
                  <a:lnTo>
                    <a:pt x="3234" y="3848"/>
                  </a:lnTo>
                  <a:lnTo>
                    <a:pt x="3067" y="3625"/>
                  </a:lnTo>
                  <a:lnTo>
                    <a:pt x="2788" y="3458"/>
                  </a:lnTo>
                  <a:lnTo>
                    <a:pt x="2677" y="3402"/>
                  </a:lnTo>
                  <a:lnTo>
                    <a:pt x="2510" y="3346"/>
                  </a:lnTo>
                  <a:close/>
                  <a:moveTo>
                    <a:pt x="10930" y="3346"/>
                  </a:moveTo>
                  <a:lnTo>
                    <a:pt x="10763" y="3402"/>
                  </a:lnTo>
                  <a:lnTo>
                    <a:pt x="10596" y="3458"/>
                  </a:lnTo>
                  <a:lnTo>
                    <a:pt x="10317" y="3625"/>
                  </a:lnTo>
                  <a:lnTo>
                    <a:pt x="10150" y="3848"/>
                  </a:lnTo>
                  <a:lnTo>
                    <a:pt x="10094" y="4015"/>
                  </a:lnTo>
                  <a:lnTo>
                    <a:pt x="10094" y="4183"/>
                  </a:lnTo>
                  <a:lnTo>
                    <a:pt x="10094" y="4350"/>
                  </a:lnTo>
                  <a:lnTo>
                    <a:pt x="10150" y="4517"/>
                  </a:lnTo>
                  <a:lnTo>
                    <a:pt x="10317" y="4796"/>
                  </a:lnTo>
                  <a:lnTo>
                    <a:pt x="10596" y="4963"/>
                  </a:lnTo>
                  <a:lnTo>
                    <a:pt x="10763" y="5019"/>
                  </a:lnTo>
                  <a:lnTo>
                    <a:pt x="11098" y="5019"/>
                  </a:lnTo>
                  <a:lnTo>
                    <a:pt x="11265" y="4963"/>
                  </a:lnTo>
                  <a:lnTo>
                    <a:pt x="11488" y="4796"/>
                  </a:lnTo>
                  <a:lnTo>
                    <a:pt x="11711" y="4517"/>
                  </a:lnTo>
                  <a:lnTo>
                    <a:pt x="11711" y="4350"/>
                  </a:lnTo>
                  <a:lnTo>
                    <a:pt x="11767" y="4183"/>
                  </a:lnTo>
                  <a:lnTo>
                    <a:pt x="11711" y="4015"/>
                  </a:lnTo>
                  <a:lnTo>
                    <a:pt x="11711" y="3848"/>
                  </a:lnTo>
                  <a:lnTo>
                    <a:pt x="11488" y="3625"/>
                  </a:lnTo>
                  <a:lnTo>
                    <a:pt x="11265" y="3458"/>
                  </a:lnTo>
                  <a:lnTo>
                    <a:pt x="11098" y="3402"/>
                  </a:lnTo>
                  <a:lnTo>
                    <a:pt x="10930" y="3346"/>
                  </a:lnTo>
                  <a:close/>
                  <a:moveTo>
                    <a:pt x="15949" y="3346"/>
                  </a:moveTo>
                  <a:lnTo>
                    <a:pt x="15782" y="3402"/>
                  </a:lnTo>
                  <a:lnTo>
                    <a:pt x="15671" y="3458"/>
                  </a:lnTo>
                  <a:lnTo>
                    <a:pt x="15392" y="3625"/>
                  </a:lnTo>
                  <a:lnTo>
                    <a:pt x="15224" y="3848"/>
                  </a:lnTo>
                  <a:lnTo>
                    <a:pt x="15169" y="4015"/>
                  </a:lnTo>
                  <a:lnTo>
                    <a:pt x="15113" y="4183"/>
                  </a:lnTo>
                  <a:lnTo>
                    <a:pt x="15169" y="4350"/>
                  </a:lnTo>
                  <a:lnTo>
                    <a:pt x="15224" y="4517"/>
                  </a:lnTo>
                  <a:lnTo>
                    <a:pt x="15392" y="4796"/>
                  </a:lnTo>
                  <a:lnTo>
                    <a:pt x="15671" y="4963"/>
                  </a:lnTo>
                  <a:lnTo>
                    <a:pt x="15782" y="5019"/>
                  </a:lnTo>
                  <a:lnTo>
                    <a:pt x="16117" y="5019"/>
                  </a:lnTo>
                  <a:lnTo>
                    <a:pt x="16284" y="4963"/>
                  </a:lnTo>
                  <a:lnTo>
                    <a:pt x="16563" y="4796"/>
                  </a:lnTo>
                  <a:lnTo>
                    <a:pt x="16730" y="4517"/>
                  </a:lnTo>
                  <a:lnTo>
                    <a:pt x="16786" y="4350"/>
                  </a:lnTo>
                  <a:lnTo>
                    <a:pt x="16786" y="4183"/>
                  </a:lnTo>
                  <a:lnTo>
                    <a:pt x="16786" y="4015"/>
                  </a:lnTo>
                  <a:lnTo>
                    <a:pt x="16730" y="3848"/>
                  </a:lnTo>
                  <a:lnTo>
                    <a:pt x="16563" y="3625"/>
                  </a:lnTo>
                  <a:lnTo>
                    <a:pt x="16284" y="3458"/>
                  </a:lnTo>
                  <a:lnTo>
                    <a:pt x="16117" y="3402"/>
                  </a:lnTo>
                  <a:lnTo>
                    <a:pt x="15949" y="3346"/>
                  </a:lnTo>
                  <a:close/>
                  <a:moveTo>
                    <a:pt x="19295" y="3346"/>
                  </a:moveTo>
                  <a:lnTo>
                    <a:pt x="19128" y="3402"/>
                  </a:lnTo>
                  <a:lnTo>
                    <a:pt x="18961" y="3458"/>
                  </a:lnTo>
                  <a:lnTo>
                    <a:pt x="18682" y="3625"/>
                  </a:lnTo>
                  <a:lnTo>
                    <a:pt x="18515" y="3848"/>
                  </a:lnTo>
                  <a:lnTo>
                    <a:pt x="18459" y="4015"/>
                  </a:lnTo>
                  <a:lnTo>
                    <a:pt x="18459" y="4183"/>
                  </a:lnTo>
                  <a:lnTo>
                    <a:pt x="18459" y="4350"/>
                  </a:lnTo>
                  <a:lnTo>
                    <a:pt x="18515" y="4517"/>
                  </a:lnTo>
                  <a:lnTo>
                    <a:pt x="18682" y="4796"/>
                  </a:lnTo>
                  <a:lnTo>
                    <a:pt x="18961" y="4963"/>
                  </a:lnTo>
                  <a:lnTo>
                    <a:pt x="19128" y="5019"/>
                  </a:lnTo>
                  <a:lnTo>
                    <a:pt x="19463" y="5019"/>
                  </a:lnTo>
                  <a:lnTo>
                    <a:pt x="19630" y="4963"/>
                  </a:lnTo>
                  <a:lnTo>
                    <a:pt x="19853" y="4796"/>
                  </a:lnTo>
                  <a:lnTo>
                    <a:pt x="20076" y="4517"/>
                  </a:lnTo>
                  <a:lnTo>
                    <a:pt x="20076" y="4350"/>
                  </a:lnTo>
                  <a:lnTo>
                    <a:pt x="20132" y="4183"/>
                  </a:lnTo>
                  <a:lnTo>
                    <a:pt x="20076" y="4015"/>
                  </a:lnTo>
                  <a:lnTo>
                    <a:pt x="20076" y="3848"/>
                  </a:lnTo>
                  <a:lnTo>
                    <a:pt x="19853" y="3625"/>
                  </a:lnTo>
                  <a:lnTo>
                    <a:pt x="19630" y="3458"/>
                  </a:lnTo>
                  <a:lnTo>
                    <a:pt x="19463" y="3402"/>
                  </a:lnTo>
                  <a:lnTo>
                    <a:pt x="19295" y="3346"/>
                  </a:lnTo>
                  <a:close/>
                  <a:moveTo>
                    <a:pt x="24370" y="3346"/>
                  </a:moveTo>
                  <a:lnTo>
                    <a:pt x="24203" y="3402"/>
                  </a:lnTo>
                  <a:lnTo>
                    <a:pt x="24036" y="3458"/>
                  </a:lnTo>
                  <a:lnTo>
                    <a:pt x="23757" y="3625"/>
                  </a:lnTo>
                  <a:lnTo>
                    <a:pt x="23589" y="3848"/>
                  </a:lnTo>
                  <a:lnTo>
                    <a:pt x="23534" y="4015"/>
                  </a:lnTo>
                  <a:lnTo>
                    <a:pt x="23534" y="4183"/>
                  </a:lnTo>
                  <a:lnTo>
                    <a:pt x="23534" y="4350"/>
                  </a:lnTo>
                  <a:lnTo>
                    <a:pt x="23589" y="4517"/>
                  </a:lnTo>
                  <a:lnTo>
                    <a:pt x="23757" y="4796"/>
                  </a:lnTo>
                  <a:lnTo>
                    <a:pt x="24036" y="4963"/>
                  </a:lnTo>
                  <a:lnTo>
                    <a:pt x="24203" y="5019"/>
                  </a:lnTo>
                  <a:lnTo>
                    <a:pt x="24537" y="5019"/>
                  </a:lnTo>
                  <a:lnTo>
                    <a:pt x="24649" y="4963"/>
                  </a:lnTo>
                  <a:lnTo>
                    <a:pt x="24928" y="4796"/>
                  </a:lnTo>
                  <a:lnTo>
                    <a:pt x="25095" y="4517"/>
                  </a:lnTo>
                  <a:lnTo>
                    <a:pt x="25151" y="4350"/>
                  </a:lnTo>
                  <a:lnTo>
                    <a:pt x="25207" y="4183"/>
                  </a:lnTo>
                  <a:lnTo>
                    <a:pt x="25151" y="4015"/>
                  </a:lnTo>
                  <a:lnTo>
                    <a:pt x="25095" y="3848"/>
                  </a:lnTo>
                  <a:lnTo>
                    <a:pt x="24928" y="3625"/>
                  </a:lnTo>
                  <a:lnTo>
                    <a:pt x="24649" y="3458"/>
                  </a:lnTo>
                  <a:lnTo>
                    <a:pt x="24537" y="3402"/>
                  </a:lnTo>
                  <a:lnTo>
                    <a:pt x="24370" y="3346"/>
                  </a:lnTo>
                  <a:close/>
                  <a:moveTo>
                    <a:pt x="27660" y="3346"/>
                  </a:moveTo>
                  <a:lnTo>
                    <a:pt x="27493" y="3402"/>
                  </a:lnTo>
                  <a:lnTo>
                    <a:pt x="27326" y="3458"/>
                  </a:lnTo>
                  <a:lnTo>
                    <a:pt x="27103" y="3625"/>
                  </a:lnTo>
                  <a:lnTo>
                    <a:pt x="26880" y="3848"/>
                  </a:lnTo>
                  <a:lnTo>
                    <a:pt x="26880" y="4015"/>
                  </a:lnTo>
                  <a:lnTo>
                    <a:pt x="26824" y="4183"/>
                  </a:lnTo>
                  <a:lnTo>
                    <a:pt x="26880" y="4350"/>
                  </a:lnTo>
                  <a:lnTo>
                    <a:pt x="26880" y="4517"/>
                  </a:lnTo>
                  <a:lnTo>
                    <a:pt x="27103" y="4796"/>
                  </a:lnTo>
                  <a:lnTo>
                    <a:pt x="27326" y="4963"/>
                  </a:lnTo>
                  <a:lnTo>
                    <a:pt x="27493" y="5019"/>
                  </a:lnTo>
                  <a:lnTo>
                    <a:pt x="27828" y="5019"/>
                  </a:lnTo>
                  <a:lnTo>
                    <a:pt x="27995" y="4963"/>
                  </a:lnTo>
                  <a:lnTo>
                    <a:pt x="28274" y="4796"/>
                  </a:lnTo>
                  <a:lnTo>
                    <a:pt x="28441" y="4517"/>
                  </a:lnTo>
                  <a:lnTo>
                    <a:pt x="28497" y="4350"/>
                  </a:lnTo>
                  <a:lnTo>
                    <a:pt x="28497" y="4183"/>
                  </a:lnTo>
                  <a:lnTo>
                    <a:pt x="28497" y="4015"/>
                  </a:lnTo>
                  <a:lnTo>
                    <a:pt x="28441" y="3848"/>
                  </a:lnTo>
                  <a:lnTo>
                    <a:pt x="28274" y="3625"/>
                  </a:lnTo>
                  <a:lnTo>
                    <a:pt x="27995" y="3458"/>
                  </a:lnTo>
                  <a:lnTo>
                    <a:pt x="27828" y="3402"/>
                  </a:lnTo>
                  <a:lnTo>
                    <a:pt x="27660" y="3346"/>
                  </a:lnTo>
                  <a:close/>
                  <a:moveTo>
                    <a:pt x="31118" y="3346"/>
                  </a:moveTo>
                  <a:lnTo>
                    <a:pt x="30951" y="3402"/>
                  </a:lnTo>
                  <a:lnTo>
                    <a:pt x="30783" y="3458"/>
                  </a:lnTo>
                  <a:lnTo>
                    <a:pt x="30505" y="3625"/>
                  </a:lnTo>
                  <a:lnTo>
                    <a:pt x="30337" y="3848"/>
                  </a:lnTo>
                  <a:lnTo>
                    <a:pt x="30281" y="4015"/>
                  </a:lnTo>
                  <a:lnTo>
                    <a:pt x="30281" y="4183"/>
                  </a:lnTo>
                  <a:lnTo>
                    <a:pt x="30281" y="4350"/>
                  </a:lnTo>
                  <a:lnTo>
                    <a:pt x="30337" y="4517"/>
                  </a:lnTo>
                  <a:lnTo>
                    <a:pt x="30505" y="4796"/>
                  </a:lnTo>
                  <a:lnTo>
                    <a:pt x="30783" y="4963"/>
                  </a:lnTo>
                  <a:lnTo>
                    <a:pt x="30951" y="5019"/>
                  </a:lnTo>
                  <a:lnTo>
                    <a:pt x="31285" y="5019"/>
                  </a:lnTo>
                  <a:lnTo>
                    <a:pt x="31397" y="4963"/>
                  </a:lnTo>
                  <a:lnTo>
                    <a:pt x="31676" y="4796"/>
                  </a:lnTo>
                  <a:lnTo>
                    <a:pt x="31843" y="4517"/>
                  </a:lnTo>
                  <a:lnTo>
                    <a:pt x="31899" y="4350"/>
                  </a:lnTo>
                  <a:lnTo>
                    <a:pt x="31899" y="4183"/>
                  </a:lnTo>
                  <a:lnTo>
                    <a:pt x="31899" y="4015"/>
                  </a:lnTo>
                  <a:lnTo>
                    <a:pt x="31843" y="3848"/>
                  </a:lnTo>
                  <a:lnTo>
                    <a:pt x="31676" y="3625"/>
                  </a:lnTo>
                  <a:lnTo>
                    <a:pt x="31397" y="3458"/>
                  </a:lnTo>
                  <a:lnTo>
                    <a:pt x="31285" y="3402"/>
                  </a:lnTo>
                  <a:lnTo>
                    <a:pt x="31118" y="3346"/>
                  </a:lnTo>
                  <a:close/>
                  <a:moveTo>
                    <a:pt x="41156" y="3346"/>
                  </a:moveTo>
                  <a:lnTo>
                    <a:pt x="40989" y="3402"/>
                  </a:lnTo>
                  <a:lnTo>
                    <a:pt x="40821" y="3458"/>
                  </a:lnTo>
                  <a:lnTo>
                    <a:pt x="40543" y="3625"/>
                  </a:lnTo>
                  <a:lnTo>
                    <a:pt x="40375" y="3848"/>
                  </a:lnTo>
                  <a:lnTo>
                    <a:pt x="40320" y="4015"/>
                  </a:lnTo>
                  <a:lnTo>
                    <a:pt x="40320" y="4183"/>
                  </a:lnTo>
                  <a:lnTo>
                    <a:pt x="40320" y="4350"/>
                  </a:lnTo>
                  <a:lnTo>
                    <a:pt x="40375" y="4517"/>
                  </a:lnTo>
                  <a:lnTo>
                    <a:pt x="40543" y="4796"/>
                  </a:lnTo>
                  <a:lnTo>
                    <a:pt x="40821" y="4963"/>
                  </a:lnTo>
                  <a:lnTo>
                    <a:pt x="40989" y="5019"/>
                  </a:lnTo>
                  <a:lnTo>
                    <a:pt x="41323" y="5019"/>
                  </a:lnTo>
                  <a:lnTo>
                    <a:pt x="41435" y="4963"/>
                  </a:lnTo>
                  <a:lnTo>
                    <a:pt x="41714" y="4796"/>
                  </a:lnTo>
                  <a:lnTo>
                    <a:pt x="41881" y="4517"/>
                  </a:lnTo>
                  <a:lnTo>
                    <a:pt x="41937" y="4350"/>
                  </a:lnTo>
                  <a:lnTo>
                    <a:pt x="41937" y="4183"/>
                  </a:lnTo>
                  <a:lnTo>
                    <a:pt x="41937" y="4015"/>
                  </a:lnTo>
                  <a:lnTo>
                    <a:pt x="41881" y="3848"/>
                  </a:lnTo>
                  <a:lnTo>
                    <a:pt x="41714" y="3625"/>
                  </a:lnTo>
                  <a:lnTo>
                    <a:pt x="41435" y="3458"/>
                  </a:lnTo>
                  <a:lnTo>
                    <a:pt x="41323" y="3402"/>
                  </a:lnTo>
                  <a:lnTo>
                    <a:pt x="41156" y="3346"/>
                  </a:lnTo>
                  <a:close/>
                  <a:moveTo>
                    <a:pt x="83037" y="3402"/>
                  </a:moveTo>
                  <a:lnTo>
                    <a:pt x="82870" y="3458"/>
                  </a:lnTo>
                  <a:lnTo>
                    <a:pt x="82591" y="3625"/>
                  </a:lnTo>
                  <a:lnTo>
                    <a:pt x="82424" y="3904"/>
                  </a:lnTo>
                  <a:lnTo>
                    <a:pt x="82368" y="4015"/>
                  </a:lnTo>
                  <a:lnTo>
                    <a:pt x="82368" y="4183"/>
                  </a:lnTo>
                  <a:lnTo>
                    <a:pt x="82368" y="4350"/>
                  </a:lnTo>
                  <a:lnTo>
                    <a:pt x="82424" y="4517"/>
                  </a:lnTo>
                  <a:lnTo>
                    <a:pt x="82591" y="4796"/>
                  </a:lnTo>
                  <a:lnTo>
                    <a:pt x="82870" y="4963"/>
                  </a:lnTo>
                  <a:lnTo>
                    <a:pt x="83037" y="5019"/>
                  </a:lnTo>
                  <a:lnTo>
                    <a:pt x="83372" y="5019"/>
                  </a:lnTo>
                  <a:lnTo>
                    <a:pt x="83539" y="4963"/>
                  </a:lnTo>
                  <a:lnTo>
                    <a:pt x="83762" y="4796"/>
                  </a:lnTo>
                  <a:lnTo>
                    <a:pt x="83985" y="4517"/>
                  </a:lnTo>
                  <a:lnTo>
                    <a:pt x="83985" y="4350"/>
                  </a:lnTo>
                  <a:lnTo>
                    <a:pt x="84041" y="4183"/>
                  </a:lnTo>
                  <a:lnTo>
                    <a:pt x="83985" y="4015"/>
                  </a:lnTo>
                  <a:lnTo>
                    <a:pt x="83985" y="3904"/>
                  </a:lnTo>
                  <a:lnTo>
                    <a:pt x="83762" y="3625"/>
                  </a:lnTo>
                  <a:lnTo>
                    <a:pt x="83539" y="3458"/>
                  </a:lnTo>
                  <a:lnTo>
                    <a:pt x="83372" y="3402"/>
                  </a:lnTo>
                  <a:close/>
                  <a:moveTo>
                    <a:pt x="86383" y="3402"/>
                  </a:moveTo>
                  <a:lnTo>
                    <a:pt x="86216" y="3458"/>
                  </a:lnTo>
                  <a:lnTo>
                    <a:pt x="85993" y="3625"/>
                  </a:lnTo>
                  <a:lnTo>
                    <a:pt x="85825" y="3904"/>
                  </a:lnTo>
                  <a:lnTo>
                    <a:pt x="85770" y="4015"/>
                  </a:lnTo>
                  <a:lnTo>
                    <a:pt x="85714" y="4183"/>
                  </a:lnTo>
                  <a:lnTo>
                    <a:pt x="85770" y="4350"/>
                  </a:lnTo>
                  <a:lnTo>
                    <a:pt x="85825" y="4517"/>
                  </a:lnTo>
                  <a:lnTo>
                    <a:pt x="85993" y="4796"/>
                  </a:lnTo>
                  <a:lnTo>
                    <a:pt x="86216" y="4963"/>
                  </a:lnTo>
                  <a:lnTo>
                    <a:pt x="86383" y="5019"/>
                  </a:lnTo>
                  <a:lnTo>
                    <a:pt x="86718" y="5019"/>
                  </a:lnTo>
                  <a:lnTo>
                    <a:pt x="86885" y="4963"/>
                  </a:lnTo>
                  <a:lnTo>
                    <a:pt x="87164" y="4796"/>
                  </a:lnTo>
                  <a:lnTo>
                    <a:pt x="87331" y="4517"/>
                  </a:lnTo>
                  <a:lnTo>
                    <a:pt x="87387" y="4350"/>
                  </a:lnTo>
                  <a:lnTo>
                    <a:pt x="87387" y="4183"/>
                  </a:lnTo>
                  <a:lnTo>
                    <a:pt x="87387" y="4015"/>
                  </a:lnTo>
                  <a:lnTo>
                    <a:pt x="87331" y="3904"/>
                  </a:lnTo>
                  <a:lnTo>
                    <a:pt x="87164" y="3625"/>
                  </a:lnTo>
                  <a:lnTo>
                    <a:pt x="86885" y="3458"/>
                  </a:lnTo>
                  <a:lnTo>
                    <a:pt x="86718" y="3402"/>
                  </a:lnTo>
                  <a:close/>
                  <a:moveTo>
                    <a:pt x="89785" y="3402"/>
                  </a:moveTo>
                  <a:lnTo>
                    <a:pt x="89618" y="3458"/>
                  </a:lnTo>
                  <a:lnTo>
                    <a:pt x="89339" y="3625"/>
                  </a:lnTo>
                  <a:lnTo>
                    <a:pt x="89171" y="3904"/>
                  </a:lnTo>
                  <a:lnTo>
                    <a:pt x="89116" y="4015"/>
                  </a:lnTo>
                  <a:lnTo>
                    <a:pt x="89116" y="4183"/>
                  </a:lnTo>
                  <a:lnTo>
                    <a:pt x="89116" y="4350"/>
                  </a:lnTo>
                  <a:lnTo>
                    <a:pt x="89171" y="4517"/>
                  </a:lnTo>
                  <a:lnTo>
                    <a:pt x="89339" y="4796"/>
                  </a:lnTo>
                  <a:lnTo>
                    <a:pt x="89618" y="4963"/>
                  </a:lnTo>
                  <a:lnTo>
                    <a:pt x="89785" y="5019"/>
                  </a:lnTo>
                  <a:lnTo>
                    <a:pt x="90119" y="5019"/>
                  </a:lnTo>
                  <a:lnTo>
                    <a:pt x="90231" y="4963"/>
                  </a:lnTo>
                  <a:lnTo>
                    <a:pt x="90510" y="4796"/>
                  </a:lnTo>
                  <a:lnTo>
                    <a:pt x="90677" y="4517"/>
                  </a:lnTo>
                  <a:lnTo>
                    <a:pt x="90733" y="4350"/>
                  </a:lnTo>
                  <a:lnTo>
                    <a:pt x="90733" y="4183"/>
                  </a:lnTo>
                  <a:lnTo>
                    <a:pt x="90733" y="4015"/>
                  </a:lnTo>
                  <a:lnTo>
                    <a:pt x="90677" y="3904"/>
                  </a:lnTo>
                  <a:lnTo>
                    <a:pt x="90510" y="3625"/>
                  </a:lnTo>
                  <a:lnTo>
                    <a:pt x="90231" y="3458"/>
                  </a:lnTo>
                  <a:lnTo>
                    <a:pt x="90119" y="3402"/>
                  </a:lnTo>
                  <a:close/>
                  <a:moveTo>
                    <a:pt x="93075" y="3402"/>
                  </a:moveTo>
                  <a:lnTo>
                    <a:pt x="92908" y="3458"/>
                  </a:lnTo>
                  <a:lnTo>
                    <a:pt x="92685" y="3625"/>
                  </a:lnTo>
                  <a:lnTo>
                    <a:pt x="92462" y="3904"/>
                  </a:lnTo>
                  <a:lnTo>
                    <a:pt x="92462" y="4015"/>
                  </a:lnTo>
                  <a:lnTo>
                    <a:pt x="92406" y="4183"/>
                  </a:lnTo>
                  <a:lnTo>
                    <a:pt x="92462" y="4350"/>
                  </a:lnTo>
                  <a:lnTo>
                    <a:pt x="92462" y="4517"/>
                  </a:lnTo>
                  <a:lnTo>
                    <a:pt x="92685" y="4796"/>
                  </a:lnTo>
                  <a:lnTo>
                    <a:pt x="92908" y="4963"/>
                  </a:lnTo>
                  <a:lnTo>
                    <a:pt x="93075" y="5019"/>
                  </a:lnTo>
                  <a:lnTo>
                    <a:pt x="93410" y="5019"/>
                  </a:lnTo>
                  <a:lnTo>
                    <a:pt x="93577" y="4963"/>
                  </a:lnTo>
                  <a:lnTo>
                    <a:pt x="93856" y="4796"/>
                  </a:lnTo>
                  <a:lnTo>
                    <a:pt x="94023" y="4517"/>
                  </a:lnTo>
                  <a:lnTo>
                    <a:pt x="94079" y="4350"/>
                  </a:lnTo>
                  <a:lnTo>
                    <a:pt x="94079" y="4183"/>
                  </a:lnTo>
                  <a:lnTo>
                    <a:pt x="94079" y="4015"/>
                  </a:lnTo>
                  <a:lnTo>
                    <a:pt x="94023" y="3904"/>
                  </a:lnTo>
                  <a:lnTo>
                    <a:pt x="93856" y="3625"/>
                  </a:lnTo>
                  <a:lnTo>
                    <a:pt x="93577" y="3458"/>
                  </a:lnTo>
                  <a:lnTo>
                    <a:pt x="93410" y="3402"/>
                  </a:lnTo>
                  <a:close/>
                  <a:moveTo>
                    <a:pt x="98317" y="3346"/>
                  </a:moveTo>
                  <a:lnTo>
                    <a:pt x="98150" y="3402"/>
                  </a:lnTo>
                  <a:lnTo>
                    <a:pt x="97983" y="3458"/>
                  </a:lnTo>
                  <a:lnTo>
                    <a:pt x="97704" y="3625"/>
                  </a:lnTo>
                  <a:lnTo>
                    <a:pt x="97536" y="3848"/>
                  </a:lnTo>
                  <a:lnTo>
                    <a:pt x="97481" y="4015"/>
                  </a:lnTo>
                  <a:lnTo>
                    <a:pt x="97481" y="4183"/>
                  </a:lnTo>
                  <a:lnTo>
                    <a:pt x="97481" y="4350"/>
                  </a:lnTo>
                  <a:lnTo>
                    <a:pt x="97536" y="4517"/>
                  </a:lnTo>
                  <a:lnTo>
                    <a:pt x="97704" y="4796"/>
                  </a:lnTo>
                  <a:lnTo>
                    <a:pt x="97983" y="4963"/>
                  </a:lnTo>
                  <a:lnTo>
                    <a:pt x="98150" y="5019"/>
                  </a:lnTo>
                  <a:lnTo>
                    <a:pt x="98484" y="5019"/>
                  </a:lnTo>
                  <a:lnTo>
                    <a:pt x="98652" y="4963"/>
                  </a:lnTo>
                  <a:lnTo>
                    <a:pt x="98875" y="4796"/>
                  </a:lnTo>
                  <a:lnTo>
                    <a:pt x="99042" y="4517"/>
                  </a:lnTo>
                  <a:lnTo>
                    <a:pt x="99098" y="4350"/>
                  </a:lnTo>
                  <a:lnTo>
                    <a:pt x="99154" y="4183"/>
                  </a:lnTo>
                  <a:lnTo>
                    <a:pt x="99098" y="4015"/>
                  </a:lnTo>
                  <a:lnTo>
                    <a:pt x="99042" y="3848"/>
                  </a:lnTo>
                  <a:lnTo>
                    <a:pt x="98875" y="3625"/>
                  </a:lnTo>
                  <a:lnTo>
                    <a:pt x="98652" y="3458"/>
                  </a:lnTo>
                  <a:lnTo>
                    <a:pt x="98484" y="3402"/>
                  </a:lnTo>
                  <a:lnTo>
                    <a:pt x="98317" y="3346"/>
                  </a:lnTo>
                  <a:close/>
                  <a:moveTo>
                    <a:pt x="106738" y="3346"/>
                  </a:moveTo>
                  <a:lnTo>
                    <a:pt x="106571" y="3402"/>
                  </a:lnTo>
                  <a:lnTo>
                    <a:pt x="106403" y="3458"/>
                  </a:lnTo>
                  <a:lnTo>
                    <a:pt x="106180" y="3625"/>
                  </a:lnTo>
                  <a:lnTo>
                    <a:pt x="105957" y="3848"/>
                  </a:lnTo>
                  <a:lnTo>
                    <a:pt x="105957" y="4015"/>
                  </a:lnTo>
                  <a:lnTo>
                    <a:pt x="105901" y="4183"/>
                  </a:lnTo>
                  <a:lnTo>
                    <a:pt x="105957" y="4350"/>
                  </a:lnTo>
                  <a:lnTo>
                    <a:pt x="105957" y="4517"/>
                  </a:lnTo>
                  <a:lnTo>
                    <a:pt x="106180" y="4796"/>
                  </a:lnTo>
                  <a:lnTo>
                    <a:pt x="106403" y="4963"/>
                  </a:lnTo>
                  <a:lnTo>
                    <a:pt x="106571" y="5019"/>
                  </a:lnTo>
                  <a:lnTo>
                    <a:pt x="106905" y="5019"/>
                  </a:lnTo>
                  <a:lnTo>
                    <a:pt x="107073" y="4963"/>
                  </a:lnTo>
                  <a:lnTo>
                    <a:pt x="107351" y="4796"/>
                  </a:lnTo>
                  <a:lnTo>
                    <a:pt x="107519" y="4517"/>
                  </a:lnTo>
                  <a:lnTo>
                    <a:pt x="107575" y="4350"/>
                  </a:lnTo>
                  <a:lnTo>
                    <a:pt x="107575" y="4183"/>
                  </a:lnTo>
                  <a:lnTo>
                    <a:pt x="107575" y="4015"/>
                  </a:lnTo>
                  <a:lnTo>
                    <a:pt x="107519" y="3848"/>
                  </a:lnTo>
                  <a:lnTo>
                    <a:pt x="107351" y="3625"/>
                  </a:lnTo>
                  <a:lnTo>
                    <a:pt x="107073" y="3458"/>
                  </a:lnTo>
                  <a:lnTo>
                    <a:pt x="106905" y="3402"/>
                  </a:lnTo>
                  <a:lnTo>
                    <a:pt x="106738" y="3346"/>
                  </a:lnTo>
                  <a:close/>
                  <a:moveTo>
                    <a:pt x="111813" y="3346"/>
                  </a:moveTo>
                  <a:lnTo>
                    <a:pt x="111645" y="3402"/>
                  </a:lnTo>
                  <a:lnTo>
                    <a:pt x="111478" y="3458"/>
                  </a:lnTo>
                  <a:lnTo>
                    <a:pt x="111199" y="3625"/>
                  </a:lnTo>
                  <a:lnTo>
                    <a:pt x="111032" y="3848"/>
                  </a:lnTo>
                  <a:lnTo>
                    <a:pt x="110976" y="4015"/>
                  </a:lnTo>
                  <a:lnTo>
                    <a:pt x="110976" y="4183"/>
                  </a:lnTo>
                  <a:lnTo>
                    <a:pt x="110976" y="4350"/>
                  </a:lnTo>
                  <a:lnTo>
                    <a:pt x="111032" y="4517"/>
                  </a:lnTo>
                  <a:lnTo>
                    <a:pt x="111199" y="4796"/>
                  </a:lnTo>
                  <a:lnTo>
                    <a:pt x="111478" y="4963"/>
                  </a:lnTo>
                  <a:lnTo>
                    <a:pt x="111645" y="5019"/>
                  </a:lnTo>
                  <a:lnTo>
                    <a:pt x="111980" y="5019"/>
                  </a:lnTo>
                  <a:lnTo>
                    <a:pt x="112092" y="4963"/>
                  </a:lnTo>
                  <a:lnTo>
                    <a:pt x="112370" y="4796"/>
                  </a:lnTo>
                  <a:lnTo>
                    <a:pt x="112538" y="4517"/>
                  </a:lnTo>
                  <a:lnTo>
                    <a:pt x="112594" y="4350"/>
                  </a:lnTo>
                  <a:lnTo>
                    <a:pt x="112594" y="4183"/>
                  </a:lnTo>
                  <a:lnTo>
                    <a:pt x="112594" y="4015"/>
                  </a:lnTo>
                  <a:lnTo>
                    <a:pt x="112538" y="3848"/>
                  </a:lnTo>
                  <a:lnTo>
                    <a:pt x="112370" y="3625"/>
                  </a:lnTo>
                  <a:lnTo>
                    <a:pt x="112092" y="3458"/>
                  </a:lnTo>
                  <a:lnTo>
                    <a:pt x="111980" y="3402"/>
                  </a:lnTo>
                  <a:lnTo>
                    <a:pt x="111813" y="3346"/>
                  </a:lnTo>
                  <a:close/>
                  <a:moveTo>
                    <a:pt x="115103" y="3346"/>
                  </a:moveTo>
                  <a:lnTo>
                    <a:pt x="114936" y="3402"/>
                  </a:lnTo>
                  <a:lnTo>
                    <a:pt x="114768" y="3458"/>
                  </a:lnTo>
                  <a:lnTo>
                    <a:pt x="114545" y="3625"/>
                  </a:lnTo>
                  <a:lnTo>
                    <a:pt x="114322" y="3848"/>
                  </a:lnTo>
                  <a:lnTo>
                    <a:pt x="114267" y="4015"/>
                  </a:lnTo>
                  <a:lnTo>
                    <a:pt x="114267" y="4183"/>
                  </a:lnTo>
                  <a:lnTo>
                    <a:pt x="114267" y="4350"/>
                  </a:lnTo>
                  <a:lnTo>
                    <a:pt x="114322" y="4517"/>
                  </a:lnTo>
                  <a:lnTo>
                    <a:pt x="114545" y="4796"/>
                  </a:lnTo>
                  <a:lnTo>
                    <a:pt x="114768" y="4963"/>
                  </a:lnTo>
                  <a:lnTo>
                    <a:pt x="114936" y="5019"/>
                  </a:lnTo>
                  <a:lnTo>
                    <a:pt x="115270" y="5019"/>
                  </a:lnTo>
                  <a:lnTo>
                    <a:pt x="115438" y="4963"/>
                  </a:lnTo>
                  <a:lnTo>
                    <a:pt x="115716" y="4796"/>
                  </a:lnTo>
                  <a:lnTo>
                    <a:pt x="115884" y="4517"/>
                  </a:lnTo>
                  <a:lnTo>
                    <a:pt x="115940" y="4350"/>
                  </a:lnTo>
                  <a:lnTo>
                    <a:pt x="115940" y="4183"/>
                  </a:lnTo>
                  <a:lnTo>
                    <a:pt x="115940" y="4015"/>
                  </a:lnTo>
                  <a:lnTo>
                    <a:pt x="115884" y="3848"/>
                  </a:lnTo>
                  <a:lnTo>
                    <a:pt x="115716" y="3625"/>
                  </a:lnTo>
                  <a:lnTo>
                    <a:pt x="115438" y="3458"/>
                  </a:lnTo>
                  <a:lnTo>
                    <a:pt x="115270" y="3402"/>
                  </a:lnTo>
                  <a:lnTo>
                    <a:pt x="115103" y="3346"/>
                  </a:lnTo>
                  <a:close/>
                  <a:moveTo>
                    <a:pt x="120178" y="3346"/>
                  </a:moveTo>
                  <a:lnTo>
                    <a:pt x="120011" y="3402"/>
                  </a:lnTo>
                  <a:lnTo>
                    <a:pt x="119843" y="3458"/>
                  </a:lnTo>
                  <a:lnTo>
                    <a:pt x="119564" y="3625"/>
                  </a:lnTo>
                  <a:lnTo>
                    <a:pt x="119397" y="3848"/>
                  </a:lnTo>
                  <a:lnTo>
                    <a:pt x="119341" y="4015"/>
                  </a:lnTo>
                  <a:lnTo>
                    <a:pt x="119341" y="4183"/>
                  </a:lnTo>
                  <a:lnTo>
                    <a:pt x="119341" y="4350"/>
                  </a:lnTo>
                  <a:lnTo>
                    <a:pt x="119397" y="4517"/>
                  </a:lnTo>
                  <a:lnTo>
                    <a:pt x="119564" y="4796"/>
                  </a:lnTo>
                  <a:lnTo>
                    <a:pt x="119843" y="4963"/>
                  </a:lnTo>
                  <a:lnTo>
                    <a:pt x="120011" y="5019"/>
                  </a:lnTo>
                  <a:lnTo>
                    <a:pt x="120345" y="5019"/>
                  </a:lnTo>
                  <a:lnTo>
                    <a:pt x="120512" y="4963"/>
                  </a:lnTo>
                  <a:lnTo>
                    <a:pt x="120736" y="4796"/>
                  </a:lnTo>
                  <a:lnTo>
                    <a:pt x="120959" y="4517"/>
                  </a:lnTo>
                  <a:lnTo>
                    <a:pt x="120959" y="4350"/>
                  </a:lnTo>
                  <a:lnTo>
                    <a:pt x="121014" y="4183"/>
                  </a:lnTo>
                  <a:lnTo>
                    <a:pt x="120959" y="4015"/>
                  </a:lnTo>
                  <a:lnTo>
                    <a:pt x="120959" y="3848"/>
                  </a:lnTo>
                  <a:lnTo>
                    <a:pt x="120736" y="3625"/>
                  </a:lnTo>
                  <a:lnTo>
                    <a:pt x="120512" y="3458"/>
                  </a:lnTo>
                  <a:lnTo>
                    <a:pt x="120345" y="3402"/>
                  </a:lnTo>
                  <a:lnTo>
                    <a:pt x="120178" y="3346"/>
                  </a:lnTo>
                  <a:close/>
                  <a:moveTo>
                    <a:pt x="123468" y="3346"/>
                  </a:moveTo>
                  <a:lnTo>
                    <a:pt x="123301" y="3402"/>
                  </a:lnTo>
                  <a:lnTo>
                    <a:pt x="123189" y="3458"/>
                  </a:lnTo>
                  <a:lnTo>
                    <a:pt x="122910" y="3625"/>
                  </a:lnTo>
                  <a:lnTo>
                    <a:pt x="122743" y="3848"/>
                  </a:lnTo>
                  <a:lnTo>
                    <a:pt x="122687" y="4015"/>
                  </a:lnTo>
                  <a:lnTo>
                    <a:pt x="122632" y="4183"/>
                  </a:lnTo>
                  <a:lnTo>
                    <a:pt x="122687" y="4350"/>
                  </a:lnTo>
                  <a:lnTo>
                    <a:pt x="122743" y="4517"/>
                  </a:lnTo>
                  <a:lnTo>
                    <a:pt x="122910" y="4796"/>
                  </a:lnTo>
                  <a:lnTo>
                    <a:pt x="123189" y="4963"/>
                  </a:lnTo>
                  <a:lnTo>
                    <a:pt x="123301" y="5019"/>
                  </a:lnTo>
                  <a:lnTo>
                    <a:pt x="123635" y="5019"/>
                  </a:lnTo>
                  <a:lnTo>
                    <a:pt x="123803" y="4963"/>
                  </a:lnTo>
                  <a:lnTo>
                    <a:pt x="124082" y="4796"/>
                  </a:lnTo>
                  <a:lnTo>
                    <a:pt x="124249" y="4517"/>
                  </a:lnTo>
                  <a:lnTo>
                    <a:pt x="124305" y="4350"/>
                  </a:lnTo>
                  <a:lnTo>
                    <a:pt x="124305" y="4183"/>
                  </a:lnTo>
                  <a:lnTo>
                    <a:pt x="124305" y="4015"/>
                  </a:lnTo>
                  <a:lnTo>
                    <a:pt x="124249" y="3848"/>
                  </a:lnTo>
                  <a:lnTo>
                    <a:pt x="124082" y="3625"/>
                  </a:lnTo>
                  <a:lnTo>
                    <a:pt x="123803" y="3458"/>
                  </a:lnTo>
                  <a:lnTo>
                    <a:pt x="123635" y="3402"/>
                  </a:lnTo>
                  <a:lnTo>
                    <a:pt x="123468" y="3346"/>
                  </a:lnTo>
                  <a:close/>
                  <a:moveTo>
                    <a:pt x="126926" y="3346"/>
                  </a:moveTo>
                  <a:lnTo>
                    <a:pt x="126758" y="3402"/>
                  </a:lnTo>
                  <a:lnTo>
                    <a:pt x="126591" y="3458"/>
                  </a:lnTo>
                  <a:lnTo>
                    <a:pt x="126312" y="3625"/>
                  </a:lnTo>
                  <a:lnTo>
                    <a:pt x="126145" y="3848"/>
                  </a:lnTo>
                  <a:lnTo>
                    <a:pt x="126089" y="4015"/>
                  </a:lnTo>
                  <a:lnTo>
                    <a:pt x="126089" y="4183"/>
                  </a:lnTo>
                  <a:lnTo>
                    <a:pt x="126089" y="4350"/>
                  </a:lnTo>
                  <a:lnTo>
                    <a:pt x="126145" y="4517"/>
                  </a:lnTo>
                  <a:lnTo>
                    <a:pt x="126312" y="4796"/>
                  </a:lnTo>
                  <a:lnTo>
                    <a:pt x="126591" y="4963"/>
                  </a:lnTo>
                  <a:lnTo>
                    <a:pt x="126758" y="5019"/>
                  </a:lnTo>
                  <a:lnTo>
                    <a:pt x="127093" y="5019"/>
                  </a:lnTo>
                  <a:lnTo>
                    <a:pt x="127260" y="4963"/>
                  </a:lnTo>
                  <a:lnTo>
                    <a:pt x="127483" y="4796"/>
                  </a:lnTo>
                  <a:lnTo>
                    <a:pt x="127651" y="4517"/>
                  </a:lnTo>
                  <a:lnTo>
                    <a:pt x="127706" y="4350"/>
                  </a:lnTo>
                  <a:lnTo>
                    <a:pt x="127762" y="4183"/>
                  </a:lnTo>
                  <a:lnTo>
                    <a:pt x="127706" y="4015"/>
                  </a:lnTo>
                  <a:lnTo>
                    <a:pt x="127651" y="3848"/>
                  </a:lnTo>
                  <a:lnTo>
                    <a:pt x="127483" y="3625"/>
                  </a:lnTo>
                  <a:lnTo>
                    <a:pt x="127260" y="3458"/>
                  </a:lnTo>
                  <a:lnTo>
                    <a:pt x="127093" y="3402"/>
                  </a:lnTo>
                  <a:lnTo>
                    <a:pt x="126926" y="3346"/>
                  </a:lnTo>
                  <a:close/>
                  <a:moveTo>
                    <a:pt x="136964" y="3346"/>
                  </a:moveTo>
                  <a:lnTo>
                    <a:pt x="136796" y="3402"/>
                  </a:lnTo>
                  <a:lnTo>
                    <a:pt x="136629" y="3458"/>
                  </a:lnTo>
                  <a:lnTo>
                    <a:pt x="136350" y="3625"/>
                  </a:lnTo>
                  <a:lnTo>
                    <a:pt x="136183" y="3848"/>
                  </a:lnTo>
                  <a:lnTo>
                    <a:pt x="136127" y="4015"/>
                  </a:lnTo>
                  <a:lnTo>
                    <a:pt x="136127" y="4183"/>
                  </a:lnTo>
                  <a:lnTo>
                    <a:pt x="136127" y="4350"/>
                  </a:lnTo>
                  <a:lnTo>
                    <a:pt x="136183" y="4517"/>
                  </a:lnTo>
                  <a:lnTo>
                    <a:pt x="136350" y="4796"/>
                  </a:lnTo>
                  <a:lnTo>
                    <a:pt x="136629" y="4963"/>
                  </a:lnTo>
                  <a:lnTo>
                    <a:pt x="136796" y="5019"/>
                  </a:lnTo>
                  <a:lnTo>
                    <a:pt x="137131" y="5019"/>
                  </a:lnTo>
                  <a:lnTo>
                    <a:pt x="137298" y="4963"/>
                  </a:lnTo>
                  <a:lnTo>
                    <a:pt x="137521" y="4796"/>
                  </a:lnTo>
                  <a:lnTo>
                    <a:pt x="137689" y="4517"/>
                  </a:lnTo>
                  <a:lnTo>
                    <a:pt x="137744" y="4350"/>
                  </a:lnTo>
                  <a:lnTo>
                    <a:pt x="137800" y="4183"/>
                  </a:lnTo>
                  <a:lnTo>
                    <a:pt x="137744" y="4015"/>
                  </a:lnTo>
                  <a:lnTo>
                    <a:pt x="137689" y="3848"/>
                  </a:lnTo>
                  <a:lnTo>
                    <a:pt x="137521" y="3625"/>
                  </a:lnTo>
                  <a:lnTo>
                    <a:pt x="137298" y="3458"/>
                  </a:lnTo>
                  <a:lnTo>
                    <a:pt x="137131" y="3402"/>
                  </a:lnTo>
                  <a:lnTo>
                    <a:pt x="136964" y="3346"/>
                  </a:lnTo>
                  <a:close/>
                  <a:moveTo>
                    <a:pt x="178845" y="3402"/>
                  </a:moveTo>
                  <a:lnTo>
                    <a:pt x="178677" y="3458"/>
                  </a:lnTo>
                  <a:lnTo>
                    <a:pt x="178399" y="3625"/>
                  </a:lnTo>
                  <a:lnTo>
                    <a:pt x="178231" y="3904"/>
                  </a:lnTo>
                  <a:lnTo>
                    <a:pt x="178176" y="4015"/>
                  </a:lnTo>
                  <a:lnTo>
                    <a:pt x="178176" y="4183"/>
                  </a:lnTo>
                  <a:lnTo>
                    <a:pt x="178176" y="4350"/>
                  </a:lnTo>
                  <a:lnTo>
                    <a:pt x="178231" y="4517"/>
                  </a:lnTo>
                  <a:lnTo>
                    <a:pt x="178399" y="4796"/>
                  </a:lnTo>
                  <a:lnTo>
                    <a:pt x="178677" y="4963"/>
                  </a:lnTo>
                  <a:lnTo>
                    <a:pt x="178845" y="5019"/>
                  </a:lnTo>
                  <a:lnTo>
                    <a:pt x="179179" y="5019"/>
                  </a:lnTo>
                  <a:lnTo>
                    <a:pt x="179347" y="4963"/>
                  </a:lnTo>
                  <a:lnTo>
                    <a:pt x="179570" y="4796"/>
                  </a:lnTo>
                  <a:lnTo>
                    <a:pt x="179737" y="4517"/>
                  </a:lnTo>
                  <a:lnTo>
                    <a:pt x="179793" y="4350"/>
                  </a:lnTo>
                  <a:lnTo>
                    <a:pt x="179849" y="4183"/>
                  </a:lnTo>
                  <a:lnTo>
                    <a:pt x="179793" y="4015"/>
                  </a:lnTo>
                  <a:lnTo>
                    <a:pt x="179737" y="3904"/>
                  </a:lnTo>
                  <a:lnTo>
                    <a:pt x="179570" y="3625"/>
                  </a:lnTo>
                  <a:lnTo>
                    <a:pt x="179347" y="3458"/>
                  </a:lnTo>
                  <a:lnTo>
                    <a:pt x="179179" y="3402"/>
                  </a:lnTo>
                  <a:close/>
                  <a:moveTo>
                    <a:pt x="182191" y="3402"/>
                  </a:moveTo>
                  <a:lnTo>
                    <a:pt x="182023" y="3458"/>
                  </a:lnTo>
                  <a:lnTo>
                    <a:pt x="181800" y="3625"/>
                  </a:lnTo>
                  <a:lnTo>
                    <a:pt x="181577" y="3904"/>
                  </a:lnTo>
                  <a:lnTo>
                    <a:pt x="181577" y="4015"/>
                  </a:lnTo>
                  <a:lnTo>
                    <a:pt x="181522" y="4183"/>
                  </a:lnTo>
                  <a:lnTo>
                    <a:pt x="181577" y="4350"/>
                  </a:lnTo>
                  <a:lnTo>
                    <a:pt x="181577" y="4517"/>
                  </a:lnTo>
                  <a:lnTo>
                    <a:pt x="181800" y="4796"/>
                  </a:lnTo>
                  <a:lnTo>
                    <a:pt x="182023" y="4963"/>
                  </a:lnTo>
                  <a:lnTo>
                    <a:pt x="182191" y="5019"/>
                  </a:lnTo>
                  <a:lnTo>
                    <a:pt x="182525" y="5019"/>
                  </a:lnTo>
                  <a:lnTo>
                    <a:pt x="182693" y="4963"/>
                  </a:lnTo>
                  <a:lnTo>
                    <a:pt x="182971" y="4796"/>
                  </a:lnTo>
                  <a:lnTo>
                    <a:pt x="183139" y="4517"/>
                  </a:lnTo>
                  <a:lnTo>
                    <a:pt x="183195" y="4350"/>
                  </a:lnTo>
                  <a:lnTo>
                    <a:pt x="183195" y="4183"/>
                  </a:lnTo>
                  <a:lnTo>
                    <a:pt x="183195" y="4015"/>
                  </a:lnTo>
                  <a:lnTo>
                    <a:pt x="183139" y="3904"/>
                  </a:lnTo>
                  <a:lnTo>
                    <a:pt x="182971" y="3625"/>
                  </a:lnTo>
                  <a:lnTo>
                    <a:pt x="182693" y="3458"/>
                  </a:lnTo>
                  <a:lnTo>
                    <a:pt x="182525" y="3402"/>
                  </a:lnTo>
                  <a:close/>
                  <a:moveTo>
                    <a:pt x="185537" y="3402"/>
                  </a:moveTo>
                  <a:lnTo>
                    <a:pt x="185425" y="3458"/>
                  </a:lnTo>
                  <a:lnTo>
                    <a:pt x="185146" y="3625"/>
                  </a:lnTo>
                  <a:lnTo>
                    <a:pt x="184979" y="3904"/>
                  </a:lnTo>
                  <a:lnTo>
                    <a:pt x="184923" y="4015"/>
                  </a:lnTo>
                  <a:lnTo>
                    <a:pt x="184923" y="4183"/>
                  </a:lnTo>
                  <a:lnTo>
                    <a:pt x="184923" y="4350"/>
                  </a:lnTo>
                  <a:lnTo>
                    <a:pt x="184979" y="4517"/>
                  </a:lnTo>
                  <a:lnTo>
                    <a:pt x="185146" y="4796"/>
                  </a:lnTo>
                  <a:lnTo>
                    <a:pt x="185425" y="4963"/>
                  </a:lnTo>
                  <a:lnTo>
                    <a:pt x="185537" y="5019"/>
                  </a:lnTo>
                  <a:lnTo>
                    <a:pt x="185871" y="5019"/>
                  </a:lnTo>
                  <a:lnTo>
                    <a:pt x="186039" y="4963"/>
                  </a:lnTo>
                  <a:lnTo>
                    <a:pt x="186317" y="4796"/>
                  </a:lnTo>
                  <a:lnTo>
                    <a:pt x="186485" y="4517"/>
                  </a:lnTo>
                  <a:lnTo>
                    <a:pt x="186541" y="4350"/>
                  </a:lnTo>
                  <a:lnTo>
                    <a:pt x="186541" y="4183"/>
                  </a:lnTo>
                  <a:lnTo>
                    <a:pt x="186541" y="4015"/>
                  </a:lnTo>
                  <a:lnTo>
                    <a:pt x="186485" y="3904"/>
                  </a:lnTo>
                  <a:lnTo>
                    <a:pt x="186317" y="3625"/>
                  </a:lnTo>
                  <a:lnTo>
                    <a:pt x="186039" y="3458"/>
                  </a:lnTo>
                  <a:lnTo>
                    <a:pt x="185871" y="3402"/>
                  </a:lnTo>
                  <a:close/>
                  <a:moveTo>
                    <a:pt x="188883" y="3402"/>
                  </a:moveTo>
                  <a:lnTo>
                    <a:pt x="188715" y="3458"/>
                  </a:lnTo>
                  <a:lnTo>
                    <a:pt x="188437" y="3625"/>
                  </a:lnTo>
                  <a:lnTo>
                    <a:pt x="188269" y="3904"/>
                  </a:lnTo>
                  <a:lnTo>
                    <a:pt x="188214" y="4015"/>
                  </a:lnTo>
                  <a:lnTo>
                    <a:pt x="188214" y="4183"/>
                  </a:lnTo>
                  <a:lnTo>
                    <a:pt x="188214" y="4350"/>
                  </a:lnTo>
                  <a:lnTo>
                    <a:pt x="188269" y="4517"/>
                  </a:lnTo>
                  <a:lnTo>
                    <a:pt x="188437" y="4796"/>
                  </a:lnTo>
                  <a:lnTo>
                    <a:pt x="188715" y="4963"/>
                  </a:lnTo>
                  <a:lnTo>
                    <a:pt x="188883" y="5019"/>
                  </a:lnTo>
                  <a:lnTo>
                    <a:pt x="189217" y="5019"/>
                  </a:lnTo>
                  <a:lnTo>
                    <a:pt x="189385" y="4963"/>
                  </a:lnTo>
                  <a:lnTo>
                    <a:pt x="189608" y="4796"/>
                  </a:lnTo>
                  <a:lnTo>
                    <a:pt x="189831" y="4517"/>
                  </a:lnTo>
                  <a:lnTo>
                    <a:pt x="189887" y="4350"/>
                  </a:lnTo>
                  <a:lnTo>
                    <a:pt x="189887" y="4183"/>
                  </a:lnTo>
                  <a:lnTo>
                    <a:pt x="189887" y="4015"/>
                  </a:lnTo>
                  <a:lnTo>
                    <a:pt x="189831" y="3904"/>
                  </a:lnTo>
                  <a:lnTo>
                    <a:pt x="189608" y="3625"/>
                  </a:lnTo>
                  <a:lnTo>
                    <a:pt x="189385" y="3458"/>
                  </a:lnTo>
                  <a:lnTo>
                    <a:pt x="189217" y="3402"/>
                  </a:lnTo>
                  <a:close/>
                  <a:moveTo>
                    <a:pt x="194125" y="3346"/>
                  </a:moveTo>
                  <a:lnTo>
                    <a:pt x="193958" y="3402"/>
                  </a:lnTo>
                  <a:lnTo>
                    <a:pt x="193790" y="3458"/>
                  </a:lnTo>
                  <a:lnTo>
                    <a:pt x="193511" y="3625"/>
                  </a:lnTo>
                  <a:lnTo>
                    <a:pt x="193344" y="3848"/>
                  </a:lnTo>
                  <a:lnTo>
                    <a:pt x="193288" y="4015"/>
                  </a:lnTo>
                  <a:lnTo>
                    <a:pt x="193288" y="4183"/>
                  </a:lnTo>
                  <a:lnTo>
                    <a:pt x="193288" y="4350"/>
                  </a:lnTo>
                  <a:lnTo>
                    <a:pt x="193344" y="4517"/>
                  </a:lnTo>
                  <a:lnTo>
                    <a:pt x="193511" y="4796"/>
                  </a:lnTo>
                  <a:lnTo>
                    <a:pt x="193790" y="4963"/>
                  </a:lnTo>
                  <a:lnTo>
                    <a:pt x="193958" y="5019"/>
                  </a:lnTo>
                  <a:lnTo>
                    <a:pt x="194292" y="5019"/>
                  </a:lnTo>
                  <a:lnTo>
                    <a:pt x="194404" y="4963"/>
                  </a:lnTo>
                  <a:lnTo>
                    <a:pt x="194683" y="4796"/>
                  </a:lnTo>
                  <a:lnTo>
                    <a:pt x="194850" y="4517"/>
                  </a:lnTo>
                  <a:lnTo>
                    <a:pt x="194906" y="4350"/>
                  </a:lnTo>
                  <a:lnTo>
                    <a:pt x="194961" y="4183"/>
                  </a:lnTo>
                  <a:lnTo>
                    <a:pt x="194906" y="4015"/>
                  </a:lnTo>
                  <a:lnTo>
                    <a:pt x="194850" y="3848"/>
                  </a:lnTo>
                  <a:lnTo>
                    <a:pt x="194683" y="3625"/>
                  </a:lnTo>
                  <a:lnTo>
                    <a:pt x="194404" y="3458"/>
                  </a:lnTo>
                  <a:lnTo>
                    <a:pt x="194292" y="3402"/>
                  </a:lnTo>
                  <a:lnTo>
                    <a:pt x="194125" y="3346"/>
                  </a:lnTo>
                  <a:close/>
                  <a:moveTo>
                    <a:pt x="202546" y="3346"/>
                  </a:moveTo>
                  <a:lnTo>
                    <a:pt x="202378" y="3402"/>
                  </a:lnTo>
                  <a:lnTo>
                    <a:pt x="202211" y="3458"/>
                  </a:lnTo>
                  <a:lnTo>
                    <a:pt x="201932" y="3625"/>
                  </a:lnTo>
                  <a:lnTo>
                    <a:pt x="201765" y="3848"/>
                  </a:lnTo>
                  <a:lnTo>
                    <a:pt x="201709" y="4015"/>
                  </a:lnTo>
                  <a:lnTo>
                    <a:pt x="201709" y="4183"/>
                  </a:lnTo>
                  <a:lnTo>
                    <a:pt x="201709" y="4350"/>
                  </a:lnTo>
                  <a:lnTo>
                    <a:pt x="201765" y="4517"/>
                  </a:lnTo>
                  <a:lnTo>
                    <a:pt x="201932" y="4796"/>
                  </a:lnTo>
                  <a:lnTo>
                    <a:pt x="202211" y="4963"/>
                  </a:lnTo>
                  <a:lnTo>
                    <a:pt x="202378" y="5019"/>
                  </a:lnTo>
                  <a:lnTo>
                    <a:pt x="202713" y="5019"/>
                  </a:lnTo>
                  <a:lnTo>
                    <a:pt x="202880" y="4963"/>
                  </a:lnTo>
                  <a:lnTo>
                    <a:pt x="203103" y="4796"/>
                  </a:lnTo>
                  <a:lnTo>
                    <a:pt x="203326" y="4517"/>
                  </a:lnTo>
                  <a:lnTo>
                    <a:pt x="203382" y="4350"/>
                  </a:lnTo>
                  <a:lnTo>
                    <a:pt x="203382" y="4183"/>
                  </a:lnTo>
                  <a:lnTo>
                    <a:pt x="203382" y="4015"/>
                  </a:lnTo>
                  <a:lnTo>
                    <a:pt x="203326" y="3848"/>
                  </a:lnTo>
                  <a:lnTo>
                    <a:pt x="203103" y="3625"/>
                  </a:lnTo>
                  <a:lnTo>
                    <a:pt x="202880" y="3458"/>
                  </a:lnTo>
                  <a:lnTo>
                    <a:pt x="202713" y="3402"/>
                  </a:lnTo>
                  <a:lnTo>
                    <a:pt x="202546" y="3346"/>
                  </a:lnTo>
                  <a:close/>
                  <a:moveTo>
                    <a:pt x="207565" y="3346"/>
                  </a:moveTo>
                  <a:lnTo>
                    <a:pt x="207397" y="3402"/>
                  </a:lnTo>
                  <a:lnTo>
                    <a:pt x="207286" y="3458"/>
                  </a:lnTo>
                  <a:lnTo>
                    <a:pt x="207007" y="3625"/>
                  </a:lnTo>
                  <a:lnTo>
                    <a:pt x="206840" y="3848"/>
                  </a:lnTo>
                  <a:lnTo>
                    <a:pt x="206784" y="4015"/>
                  </a:lnTo>
                  <a:lnTo>
                    <a:pt x="206784" y="4183"/>
                  </a:lnTo>
                  <a:lnTo>
                    <a:pt x="206784" y="4350"/>
                  </a:lnTo>
                  <a:lnTo>
                    <a:pt x="206840" y="4517"/>
                  </a:lnTo>
                  <a:lnTo>
                    <a:pt x="207007" y="4796"/>
                  </a:lnTo>
                  <a:lnTo>
                    <a:pt x="207286" y="4963"/>
                  </a:lnTo>
                  <a:lnTo>
                    <a:pt x="207397" y="5019"/>
                  </a:lnTo>
                  <a:lnTo>
                    <a:pt x="207732" y="5019"/>
                  </a:lnTo>
                  <a:lnTo>
                    <a:pt x="207899" y="4963"/>
                  </a:lnTo>
                  <a:lnTo>
                    <a:pt x="208178" y="4796"/>
                  </a:lnTo>
                  <a:lnTo>
                    <a:pt x="208345" y="4517"/>
                  </a:lnTo>
                  <a:lnTo>
                    <a:pt x="208401" y="4350"/>
                  </a:lnTo>
                  <a:lnTo>
                    <a:pt x="208401" y="4183"/>
                  </a:lnTo>
                  <a:lnTo>
                    <a:pt x="208401" y="4015"/>
                  </a:lnTo>
                  <a:lnTo>
                    <a:pt x="208345" y="3848"/>
                  </a:lnTo>
                  <a:lnTo>
                    <a:pt x="208178" y="3625"/>
                  </a:lnTo>
                  <a:lnTo>
                    <a:pt x="207899" y="3458"/>
                  </a:lnTo>
                  <a:lnTo>
                    <a:pt x="207732" y="3402"/>
                  </a:lnTo>
                  <a:lnTo>
                    <a:pt x="207565" y="3346"/>
                  </a:lnTo>
                  <a:close/>
                  <a:moveTo>
                    <a:pt x="210911" y="3346"/>
                  </a:moveTo>
                  <a:lnTo>
                    <a:pt x="210743" y="3402"/>
                  </a:lnTo>
                  <a:lnTo>
                    <a:pt x="210576" y="3458"/>
                  </a:lnTo>
                  <a:lnTo>
                    <a:pt x="210297" y="3625"/>
                  </a:lnTo>
                  <a:lnTo>
                    <a:pt x="210130" y="3848"/>
                  </a:lnTo>
                  <a:lnTo>
                    <a:pt x="210074" y="4015"/>
                  </a:lnTo>
                  <a:lnTo>
                    <a:pt x="210074" y="4183"/>
                  </a:lnTo>
                  <a:lnTo>
                    <a:pt x="210074" y="4350"/>
                  </a:lnTo>
                  <a:lnTo>
                    <a:pt x="210130" y="4517"/>
                  </a:lnTo>
                  <a:lnTo>
                    <a:pt x="210297" y="4796"/>
                  </a:lnTo>
                  <a:lnTo>
                    <a:pt x="210576" y="4963"/>
                  </a:lnTo>
                  <a:lnTo>
                    <a:pt x="210743" y="5019"/>
                  </a:lnTo>
                  <a:lnTo>
                    <a:pt x="211078" y="5019"/>
                  </a:lnTo>
                  <a:lnTo>
                    <a:pt x="211245" y="4963"/>
                  </a:lnTo>
                  <a:lnTo>
                    <a:pt x="211468" y="4796"/>
                  </a:lnTo>
                  <a:lnTo>
                    <a:pt x="211691" y="4517"/>
                  </a:lnTo>
                  <a:lnTo>
                    <a:pt x="211691" y="4350"/>
                  </a:lnTo>
                  <a:lnTo>
                    <a:pt x="211747" y="4183"/>
                  </a:lnTo>
                  <a:lnTo>
                    <a:pt x="211691" y="4015"/>
                  </a:lnTo>
                  <a:lnTo>
                    <a:pt x="211691" y="3848"/>
                  </a:lnTo>
                  <a:lnTo>
                    <a:pt x="211468" y="3625"/>
                  </a:lnTo>
                  <a:lnTo>
                    <a:pt x="211245" y="3458"/>
                  </a:lnTo>
                  <a:lnTo>
                    <a:pt x="211078" y="3402"/>
                  </a:lnTo>
                  <a:lnTo>
                    <a:pt x="210911" y="3346"/>
                  </a:lnTo>
                  <a:close/>
                  <a:moveTo>
                    <a:pt x="215986" y="3346"/>
                  </a:moveTo>
                  <a:lnTo>
                    <a:pt x="215818" y="3402"/>
                  </a:lnTo>
                  <a:lnTo>
                    <a:pt x="215651" y="3458"/>
                  </a:lnTo>
                  <a:lnTo>
                    <a:pt x="215372" y="3625"/>
                  </a:lnTo>
                  <a:lnTo>
                    <a:pt x="215205" y="3848"/>
                  </a:lnTo>
                  <a:lnTo>
                    <a:pt x="215149" y="4015"/>
                  </a:lnTo>
                  <a:lnTo>
                    <a:pt x="215149" y="4183"/>
                  </a:lnTo>
                  <a:lnTo>
                    <a:pt x="215149" y="4350"/>
                  </a:lnTo>
                  <a:lnTo>
                    <a:pt x="215205" y="4517"/>
                  </a:lnTo>
                  <a:lnTo>
                    <a:pt x="215372" y="4796"/>
                  </a:lnTo>
                  <a:lnTo>
                    <a:pt x="215651" y="4963"/>
                  </a:lnTo>
                  <a:lnTo>
                    <a:pt x="215818" y="5019"/>
                  </a:lnTo>
                  <a:lnTo>
                    <a:pt x="216153" y="5019"/>
                  </a:lnTo>
                  <a:lnTo>
                    <a:pt x="216264" y="4963"/>
                  </a:lnTo>
                  <a:lnTo>
                    <a:pt x="216543" y="4796"/>
                  </a:lnTo>
                  <a:lnTo>
                    <a:pt x="216710" y="4517"/>
                  </a:lnTo>
                  <a:lnTo>
                    <a:pt x="216766" y="4350"/>
                  </a:lnTo>
                  <a:lnTo>
                    <a:pt x="216822" y="4183"/>
                  </a:lnTo>
                  <a:lnTo>
                    <a:pt x="216766" y="4015"/>
                  </a:lnTo>
                  <a:lnTo>
                    <a:pt x="216710" y="3848"/>
                  </a:lnTo>
                  <a:lnTo>
                    <a:pt x="216543" y="3625"/>
                  </a:lnTo>
                  <a:lnTo>
                    <a:pt x="216264" y="3458"/>
                  </a:lnTo>
                  <a:lnTo>
                    <a:pt x="216153" y="3402"/>
                  </a:lnTo>
                  <a:lnTo>
                    <a:pt x="215986" y="3346"/>
                  </a:lnTo>
                  <a:close/>
                  <a:moveTo>
                    <a:pt x="219276" y="3346"/>
                  </a:moveTo>
                  <a:lnTo>
                    <a:pt x="219108" y="3402"/>
                  </a:lnTo>
                  <a:lnTo>
                    <a:pt x="218941" y="3458"/>
                  </a:lnTo>
                  <a:lnTo>
                    <a:pt x="218718" y="3625"/>
                  </a:lnTo>
                  <a:lnTo>
                    <a:pt x="218551" y="3848"/>
                  </a:lnTo>
                  <a:lnTo>
                    <a:pt x="218495" y="4015"/>
                  </a:lnTo>
                  <a:lnTo>
                    <a:pt x="218439" y="4183"/>
                  </a:lnTo>
                  <a:lnTo>
                    <a:pt x="218495" y="4350"/>
                  </a:lnTo>
                  <a:lnTo>
                    <a:pt x="218551" y="4517"/>
                  </a:lnTo>
                  <a:lnTo>
                    <a:pt x="218718" y="4796"/>
                  </a:lnTo>
                  <a:lnTo>
                    <a:pt x="218941" y="4963"/>
                  </a:lnTo>
                  <a:lnTo>
                    <a:pt x="219108" y="5019"/>
                  </a:lnTo>
                  <a:lnTo>
                    <a:pt x="219443" y="5019"/>
                  </a:lnTo>
                  <a:lnTo>
                    <a:pt x="219610" y="4963"/>
                  </a:lnTo>
                  <a:lnTo>
                    <a:pt x="219889" y="4796"/>
                  </a:lnTo>
                  <a:lnTo>
                    <a:pt x="220057" y="4517"/>
                  </a:lnTo>
                  <a:lnTo>
                    <a:pt x="220112" y="4350"/>
                  </a:lnTo>
                  <a:lnTo>
                    <a:pt x="220112" y="4183"/>
                  </a:lnTo>
                  <a:lnTo>
                    <a:pt x="220112" y="4015"/>
                  </a:lnTo>
                  <a:lnTo>
                    <a:pt x="220057" y="3848"/>
                  </a:lnTo>
                  <a:lnTo>
                    <a:pt x="219889" y="3625"/>
                  </a:lnTo>
                  <a:lnTo>
                    <a:pt x="219610" y="3458"/>
                  </a:lnTo>
                  <a:lnTo>
                    <a:pt x="219443" y="3402"/>
                  </a:lnTo>
                  <a:lnTo>
                    <a:pt x="219276" y="3346"/>
                  </a:lnTo>
                  <a:close/>
                  <a:moveTo>
                    <a:pt x="222733" y="3346"/>
                  </a:moveTo>
                  <a:lnTo>
                    <a:pt x="222566" y="3402"/>
                  </a:lnTo>
                  <a:lnTo>
                    <a:pt x="222399" y="3458"/>
                  </a:lnTo>
                  <a:lnTo>
                    <a:pt x="222120" y="3625"/>
                  </a:lnTo>
                  <a:lnTo>
                    <a:pt x="221953" y="3848"/>
                  </a:lnTo>
                  <a:lnTo>
                    <a:pt x="221897" y="4015"/>
                  </a:lnTo>
                  <a:lnTo>
                    <a:pt x="221897" y="4183"/>
                  </a:lnTo>
                  <a:lnTo>
                    <a:pt x="221897" y="4350"/>
                  </a:lnTo>
                  <a:lnTo>
                    <a:pt x="221953" y="4517"/>
                  </a:lnTo>
                  <a:lnTo>
                    <a:pt x="222120" y="4796"/>
                  </a:lnTo>
                  <a:lnTo>
                    <a:pt x="222399" y="4963"/>
                  </a:lnTo>
                  <a:lnTo>
                    <a:pt x="222566" y="5019"/>
                  </a:lnTo>
                  <a:lnTo>
                    <a:pt x="222901" y="5019"/>
                  </a:lnTo>
                  <a:lnTo>
                    <a:pt x="223012" y="4963"/>
                  </a:lnTo>
                  <a:lnTo>
                    <a:pt x="223291" y="4796"/>
                  </a:lnTo>
                  <a:lnTo>
                    <a:pt x="223458" y="4517"/>
                  </a:lnTo>
                  <a:lnTo>
                    <a:pt x="223514" y="4350"/>
                  </a:lnTo>
                  <a:lnTo>
                    <a:pt x="223514" y="4183"/>
                  </a:lnTo>
                  <a:lnTo>
                    <a:pt x="223514" y="4015"/>
                  </a:lnTo>
                  <a:lnTo>
                    <a:pt x="223458" y="3848"/>
                  </a:lnTo>
                  <a:lnTo>
                    <a:pt x="223291" y="3625"/>
                  </a:lnTo>
                  <a:lnTo>
                    <a:pt x="223012" y="3458"/>
                  </a:lnTo>
                  <a:lnTo>
                    <a:pt x="222901" y="3402"/>
                  </a:lnTo>
                  <a:lnTo>
                    <a:pt x="222733" y="3346"/>
                  </a:lnTo>
                  <a:close/>
                  <a:moveTo>
                    <a:pt x="232771" y="3346"/>
                  </a:moveTo>
                  <a:lnTo>
                    <a:pt x="232604" y="3402"/>
                  </a:lnTo>
                  <a:lnTo>
                    <a:pt x="232437" y="3458"/>
                  </a:lnTo>
                  <a:lnTo>
                    <a:pt x="232158" y="3625"/>
                  </a:lnTo>
                  <a:lnTo>
                    <a:pt x="231991" y="3848"/>
                  </a:lnTo>
                  <a:lnTo>
                    <a:pt x="231935" y="4015"/>
                  </a:lnTo>
                  <a:lnTo>
                    <a:pt x="231935" y="4183"/>
                  </a:lnTo>
                  <a:lnTo>
                    <a:pt x="231935" y="4350"/>
                  </a:lnTo>
                  <a:lnTo>
                    <a:pt x="231991" y="4517"/>
                  </a:lnTo>
                  <a:lnTo>
                    <a:pt x="232158" y="4796"/>
                  </a:lnTo>
                  <a:lnTo>
                    <a:pt x="232437" y="4963"/>
                  </a:lnTo>
                  <a:lnTo>
                    <a:pt x="232604" y="5019"/>
                  </a:lnTo>
                  <a:lnTo>
                    <a:pt x="232939" y="5019"/>
                  </a:lnTo>
                  <a:lnTo>
                    <a:pt x="233050" y="4963"/>
                  </a:lnTo>
                  <a:lnTo>
                    <a:pt x="233329" y="4796"/>
                  </a:lnTo>
                  <a:lnTo>
                    <a:pt x="233496" y="4517"/>
                  </a:lnTo>
                  <a:lnTo>
                    <a:pt x="233552" y="4350"/>
                  </a:lnTo>
                  <a:lnTo>
                    <a:pt x="233552" y="4183"/>
                  </a:lnTo>
                  <a:lnTo>
                    <a:pt x="233552" y="4015"/>
                  </a:lnTo>
                  <a:lnTo>
                    <a:pt x="233496" y="3848"/>
                  </a:lnTo>
                  <a:lnTo>
                    <a:pt x="233329" y="3625"/>
                  </a:lnTo>
                  <a:lnTo>
                    <a:pt x="233050" y="3458"/>
                  </a:lnTo>
                  <a:lnTo>
                    <a:pt x="232939" y="3402"/>
                  </a:lnTo>
                  <a:lnTo>
                    <a:pt x="232771" y="3346"/>
                  </a:lnTo>
                  <a:close/>
                  <a:moveTo>
                    <a:pt x="274652" y="3402"/>
                  </a:moveTo>
                  <a:lnTo>
                    <a:pt x="274485" y="3458"/>
                  </a:lnTo>
                  <a:lnTo>
                    <a:pt x="274206" y="3625"/>
                  </a:lnTo>
                  <a:lnTo>
                    <a:pt x="274039" y="3904"/>
                  </a:lnTo>
                  <a:lnTo>
                    <a:pt x="273983" y="4015"/>
                  </a:lnTo>
                  <a:lnTo>
                    <a:pt x="273983" y="4183"/>
                  </a:lnTo>
                  <a:lnTo>
                    <a:pt x="273983" y="4350"/>
                  </a:lnTo>
                  <a:lnTo>
                    <a:pt x="274039" y="4517"/>
                  </a:lnTo>
                  <a:lnTo>
                    <a:pt x="274206" y="4796"/>
                  </a:lnTo>
                  <a:lnTo>
                    <a:pt x="274485" y="4963"/>
                  </a:lnTo>
                  <a:lnTo>
                    <a:pt x="274652" y="5019"/>
                  </a:lnTo>
                  <a:lnTo>
                    <a:pt x="274987" y="5019"/>
                  </a:lnTo>
                  <a:lnTo>
                    <a:pt x="275154" y="4963"/>
                  </a:lnTo>
                  <a:lnTo>
                    <a:pt x="275377" y="4796"/>
                  </a:lnTo>
                  <a:lnTo>
                    <a:pt x="275600" y="4517"/>
                  </a:lnTo>
                  <a:lnTo>
                    <a:pt x="275600" y="4350"/>
                  </a:lnTo>
                  <a:lnTo>
                    <a:pt x="275656" y="4183"/>
                  </a:lnTo>
                  <a:lnTo>
                    <a:pt x="275600" y="4015"/>
                  </a:lnTo>
                  <a:lnTo>
                    <a:pt x="275600" y="3904"/>
                  </a:lnTo>
                  <a:lnTo>
                    <a:pt x="275377" y="3625"/>
                  </a:lnTo>
                  <a:lnTo>
                    <a:pt x="275154" y="3458"/>
                  </a:lnTo>
                  <a:lnTo>
                    <a:pt x="274987" y="3402"/>
                  </a:lnTo>
                  <a:close/>
                  <a:moveTo>
                    <a:pt x="277998" y="3402"/>
                  </a:moveTo>
                  <a:lnTo>
                    <a:pt x="277831" y="3458"/>
                  </a:lnTo>
                  <a:lnTo>
                    <a:pt x="277608" y="3625"/>
                  </a:lnTo>
                  <a:lnTo>
                    <a:pt x="277441" y="3904"/>
                  </a:lnTo>
                  <a:lnTo>
                    <a:pt x="277385" y="4015"/>
                  </a:lnTo>
                  <a:lnTo>
                    <a:pt x="277329" y="4183"/>
                  </a:lnTo>
                  <a:lnTo>
                    <a:pt x="277385" y="4350"/>
                  </a:lnTo>
                  <a:lnTo>
                    <a:pt x="277441" y="4517"/>
                  </a:lnTo>
                  <a:lnTo>
                    <a:pt x="277608" y="4796"/>
                  </a:lnTo>
                  <a:lnTo>
                    <a:pt x="277831" y="4963"/>
                  </a:lnTo>
                  <a:lnTo>
                    <a:pt x="277998" y="5019"/>
                  </a:lnTo>
                  <a:lnTo>
                    <a:pt x="278333" y="5019"/>
                  </a:lnTo>
                  <a:lnTo>
                    <a:pt x="278500" y="4963"/>
                  </a:lnTo>
                  <a:lnTo>
                    <a:pt x="278779" y="4796"/>
                  </a:lnTo>
                  <a:lnTo>
                    <a:pt x="278946" y="4517"/>
                  </a:lnTo>
                  <a:lnTo>
                    <a:pt x="279002" y="4350"/>
                  </a:lnTo>
                  <a:lnTo>
                    <a:pt x="279002" y="4183"/>
                  </a:lnTo>
                  <a:lnTo>
                    <a:pt x="279002" y="4015"/>
                  </a:lnTo>
                  <a:lnTo>
                    <a:pt x="278946" y="3904"/>
                  </a:lnTo>
                  <a:lnTo>
                    <a:pt x="278779" y="3625"/>
                  </a:lnTo>
                  <a:lnTo>
                    <a:pt x="278500" y="3458"/>
                  </a:lnTo>
                  <a:lnTo>
                    <a:pt x="278333" y="3402"/>
                  </a:lnTo>
                  <a:close/>
                  <a:moveTo>
                    <a:pt x="281400" y="3402"/>
                  </a:moveTo>
                  <a:lnTo>
                    <a:pt x="281233" y="3458"/>
                  </a:lnTo>
                  <a:lnTo>
                    <a:pt x="280954" y="3625"/>
                  </a:lnTo>
                  <a:lnTo>
                    <a:pt x="280787" y="3904"/>
                  </a:lnTo>
                  <a:lnTo>
                    <a:pt x="280731" y="4015"/>
                  </a:lnTo>
                  <a:lnTo>
                    <a:pt x="280731" y="4183"/>
                  </a:lnTo>
                  <a:lnTo>
                    <a:pt x="280731" y="4350"/>
                  </a:lnTo>
                  <a:lnTo>
                    <a:pt x="280787" y="4517"/>
                  </a:lnTo>
                  <a:lnTo>
                    <a:pt x="280954" y="4796"/>
                  </a:lnTo>
                  <a:lnTo>
                    <a:pt x="281233" y="4963"/>
                  </a:lnTo>
                  <a:lnTo>
                    <a:pt x="281400" y="5019"/>
                  </a:lnTo>
                  <a:lnTo>
                    <a:pt x="281735" y="5019"/>
                  </a:lnTo>
                  <a:lnTo>
                    <a:pt x="281846" y="4963"/>
                  </a:lnTo>
                  <a:lnTo>
                    <a:pt x="282125" y="4796"/>
                  </a:lnTo>
                  <a:lnTo>
                    <a:pt x="282292" y="4517"/>
                  </a:lnTo>
                  <a:lnTo>
                    <a:pt x="282348" y="4350"/>
                  </a:lnTo>
                  <a:lnTo>
                    <a:pt x="282348" y="4183"/>
                  </a:lnTo>
                  <a:lnTo>
                    <a:pt x="282348" y="4015"/>
                  </a:lnTo>
                  <a:lnTo>
                    <a:pt x="282292" y="3904"/>
                  </a:lnTo>
                  <a:lnTo>
                    <a:pt x="282125" y="3625"/>
                  </a:lnTo>
                  <a:lnTo>
                    <a:pt x="281846" y="3458"/>
                  </a:lnTo>
                  <a:lnTo>
                    <a:pt x="281735" y="3402"/>
                  </a:lnTo>
                  <a:close/>
                  <a:moveTo>
                    <a:pt x="284690" y="3402"/>
                  </a:moveTo>
                  <a:lnTo>
                    <a:pt x="284523" y="3458"/>
                  </a:lnTo>
                  <a:lnTo>
                    <a:pt x="284300" y="3625"/>
                  </a:lnTo>
                  <a:lnTo>
                    <a:pt x="284077" y="3904"/>
                  </a:lnTo>
                  <a:lnTo>
                    <a:pt x="284077" y="4015"/>
                  </a:lnTo>
                  <a:lnTo>
                    <a:pt x="284021" y="4183"/>
                  </a:lnTo>
                  <a:lnTo>
                    <a:pt x="284077" y="4350"/>
                  </a:lnTo>
                  <a:lnTo>
                    <a:pt x="284077" y="4517"/>
                  </a:lnTo>
                  <a:lnTo>
                    <a:pt x="284300" y="4796"/>
                  </a:lnTo>
                  <a:lnTo>
                    <a:pt x="284523" y="4963"/>
                  </a:lnTo>
                  <a:lnTo>
                    <a:pt x="284690" y="5019"/>
                  </a:lnTo>
                  <a:lnTo>
                    <a:pt x="285025" y="5019"/>
                  </a:lnTo>
                  <a:lnTo>
                    <a:pt x="285192" y="4963"/>
                  </a:lnTo>
                  <a:lnTo>
                    <a:pt x="285471" y="4796"/>
                  </a:lnTo>
                  <a:lnTo>
                    <a:pt x="285638" y="4517"/>
                  </a:lnTo>
                  <a:lnTo>
                    <a:pt x="285694" y="4350"/>
                  </a:lnTo>
                  <a:lnTo>
                    <a:pt x="285694" y="4183"/>
                  </a:lnTo>
                  <a:lnTo>
                    <a:pt x="285694" y="4015"/>
                  </a:lnTo>
                  <a:lnTo>
                    <a:pt x="285638" y="3904"/>
                  </a:lnTo>
                  <a:lnTo>
                    <a:pt x="285471" y="3625"/>
                  </a:lnTo>
                  <a:lnTo>
                    <a:pt x="285192" y="3458"/>
                  </a:lnTo>
                  <a:lnTo>
                    <a:pt x="285025" y="3402"/>
                  </a:lnTo>
                  <a:close/>
                  <a:moveTo>
                    <a:pt x="3179" y="11711"/>
                  </a:moveTo>
                  <a:lnTo>
                    <a:pt x="3067" y="11767"/>
                  </a:lnTo>
                  <a:lnTo>
                    <a:pt x="2788" y="11934"/>
                  </a:lnTo>
                  <a:lnTo>
                    <a:pt x="2621" y="12213"/>
                  </a:lnTo>
                  <a:lnTo>
                    <a:pt x="2565" y="12324"/>
                  </a:lnTo>
                  <a:lnTo>
                    <a:pt x="2510" y="12492"/>
                  </a:lnTo>
                  <a:lnTo>
                    <a:pt x="2565" y="12659"/>
                  </a:lnTo>
                  <a:lnTo>
                    <a:pt x="2621" y="12826"/>
                  </a:lnTo>
                  <a:lnTo>
                    <a:pt x="2788" y="13105"/>
                  </a:lnTo>
                  <a:lnTo>
                    <a:pt x="3067" y="13272"/>
                  </a:lnTo>
                  <a:lnTo>
                    <a:pt x="3179" y="13328"/>
                  </a:lnTo>
                  <a:lnTo>
                    <a:pt x="3513" y="13328"/>
                  </a:lnTo>
                  <a:lnTo>
                    <a:pt x="3681" y="13272"/>
                  </a:lnTo>
                  <a:lnTo>
                    <a:pt x="3959" y="13105"/>
                  </a:lnTo>
                  <a:lnTo>
                    <a:pt x="4127" y="12826"/>
                  </a:lnTo>
                  <a:lnTo>
                    <a:pt x="4183" y="12659"/>
                  </a:lnTo>
                  <a:lnTo>
                    <a:pt x="4183" y="12492"/>
                  </a:lnTo>
                  <a:lnTo>
                    <a:pt x="4183" y="12324"/>
                  </a:lnTo>
                  <a:lnTo>
                    <a:pt x="4127" y="12213"/>
                  </a:lnTo>
                  <a:lnTo>
                    <a:pt x="3959" y="11934"/>
                  </a:lnTo>
                  <a:lnTo>
                    <a:pt x="3681" y="11767"/>
                  </a:lnTo>
                  <a:lnTo>
                    <a:pt x="3513" y="11711"/>
                  </a:lnTo>
                  <a:close/>
                  <a:moveTo>
                    <a:pt x="13273" y="11711"/>
                  </a:moveTo>
                  <a:lnTo>
                    <a:pt x="13161" y="11767"/>
                  </a:lnTo>
                  <a:lnTo>
                    <a:pt x="12882" y="11934"/>
                  </a:lnTo>
                  <a:lnTo>
                    <a:pt x="12715" y="12213"/>
                  </a:lnTo>
                  <a:lnTo>
                    <a:pt x="12659" y="12324"/>
                  </a:lnTo>
                  <a:lnTo>
                    <a:pt x="12603" y="12492"/>
                  </a:lnTo>
                  <a:lnTo>
                    <a:pt x="12659" y="12659"/>
                  </a:lnTo>
                  <a:lnTo>
                    <a:pt x="12715" y="12826"/>
                  </a:lnTo>
                  <a:lnTo>
                    <a:pt x="12882" y="13105"/>
                  </a:lnTo>
                  <a:lnTo>
                    <a:pt x="13161" y="13272"/>
                  </a:lnTo>
                  <a:lnTo>
                    <a:pt x="13273" y="13328"/>
                  </a:lnTo>
                  <a:lnTo>
                    <a:pt x="13607" y="13328"/>
                  </a:lnTo>
                  <a:lnTo>
                    <a:pt x="13774" y="13272"/>
                  </a:lnTo>
                  <a:lnTo>
                    <a:pt x="14053" y="13105"/>
                  </a:lnTo>
                  <a:lnTo>
                    <a:pt x="14221" y="12826"/>
                  </a:lnTo>
                  <a:lnTo>
                    <a:pt x="14276" y="12659"/>
                  </a:lnTo>
                  <a:lnTo>
                    <a:pt x="14276" y="12492"/>
                  </a:lnTo>
                  <a:lnTo>
                    <a:pt x="14276" y="12324"/>
                  </a:lnTo>
                  <a:lnTo>
                    <a:pt x="14221" y="12213"/>
                  </a:lnTo>
                  <a:lnTo>
                    <a:pt x="14053" y="11934"/>
                  </a:lnTo>
                  <a:lnTo>
                    <a:pt x="13774" y="11767"/>
                  </a:lnTo>
                  <a:lnTo>
                    <a:pt x="13607" y="11711"/>
                  </a:lnTo>
                  <a:close/>
                  <a:moveTo>
                    <a:pt x="16674" y="11711"/>
                  </a:moveTo>
                  <a:lnTo>
                    <a:pt x="16507" y="11767"/>
                  </a:lnTo>
                  <a:lnTo>
                    <a:pt x="16228" y="11934"/>
                  </a:lnTo>
                  <a:lnTo>
                    <a:pt x="16061" y="12213"/>
                  </a:lnTo>
                  <a:lnTo>
                    <a:pt x="16005" y="12324"/>
                  </a:lnTo>
                  <a:lnTo>
                    <a:pt x="16005" y="12492"/>
                  </a:lnTo>
                  <a:lnTo>
                    <a:pt x="16005" y="12659"/>
                  </a:lnTo>
                  <a:lnTo>
                    <a:pt x="16061" y="12826"/>
                  </a:lnTo>
                  <a:lnTo>
                    <a:pt x="16228" y="13105"/>
                  </a:lnTo>
                  <a:lnTo>
                    <a:pt x="16507" y="13272"/>
                  </a:lnTo>
                  <a:lnTo>
                    <a:pt x="16674" y="13328"/>
                  </a:lnTo>
                  <a:lnTo>
                    <a:pt x="17009" y="13328"/>
                  </a:lnTo>
                  <a:lnTo>
                    <a:pt x="17120" y="13272"/>
                  </a:lnTo>
                  <a:lnTo>
                    <a:pt x="17399" y="13105"/>
                  </a:lnTo>
                  <a:lnTo>
                    <a:pt x="17567" y="12826"/>
                  </a:lnTo>
                  <a:lnTo>
                    <a:pt x="17622" y="12659"/>
                  </a:lnTo>
                  <a:lnTo>
                    <a:pt x="17678" y="12492"/>
                  </a:lnTo>
                  <a:lnTo>
                    <a:pt x="17622" y="12324"/>
                  </a:lnTo>
                  <a:lnTo>
                    <a:pt x="17567" y="12213"/>
                  </a:lnTo>
                  <a:lnTo>
                    <a:pt x="17399" y="11934"/>
                  </a:lnTo>
                  <a:lnTo>
                    <a:pt x="17120" y="11767"/>
                  </a:lnTo>
                  <a:lnTo>
                    <a:pt x="17009" y="11711"/>
                  </a:lnTo>
                  <a:close/>
                  <a:moveTo>
                    <a:pt x="20020" y="11711"/>
                  </a:moveTo>
                  <a:lnTo>
                    <a:pt x="19853" y="11767"/>
                  </a:lnTo>
                  <a:lnTo>
                    <a:pt x="19630" y="11934"/>
                  </a:lnTo>
                  <a:lnTo>
                    <a:pt x="19407" y="12213"/>
                  </a:lnTo>
                  <a:lnTo>
                    <a:pt x="19351" y="12324"/>
                  </a:lnTo>
                  <a:lnTo>
                    <a:pt x="19351" y="12492"/>
                  </a:lnTo>
                  <a:lnTo>
                    <a:pt x="19351" y="12659"/>
                  </a:lnTo>
                  <a:lnTo>
                    <a:pt x="19407" y="12826"/>
                  </a:lnTo>
                  <a:lnTo>
                    <a:pt x="19630" y="13105"/>
                  </a:lnTo>
                  <a:lnTo>
                    <a:pt x="19853" y="13272"/>
                  </a:lnTo>
                  <a:lnTo>
                    <a:pt x="20020" y="13328"/>
                  </a:lnTo>
                  <a:lnTo>
                    <a:pt x="20355" y="13328"/>
                  </a:lnTo>
                  <a:lnTo>
                    <a:pt x="20522" y="13272"/>
                  </a:lnTo>
                  <a:lnTo>
                    <a:pt x="20801" y="13105"/>
                  </a:lnTo>
                  <a:lnTo>
                    <a:pt x="20968" y="12826"/>
                  </a:lnTo>
                  <a:lnTo>
                    <a:pt x="21024" y="12659"/>
                  </a:lnTo>
                  <a:lnTo>
                    <a:pt x="21024" y="12492"/>
                  </a:lnTo>
                  <a:lnTo>
                    <a:pt x="21024" y="12324"/>
                  </a:lnTo>
                  <a:lnTo>
                    <a:pt x="20968" y="12213"/>
                  </a:lnTo>
                  <a:lnTo>
                    <a:pt x="20801" y="11934"/>
                  </a:lnTo>
                  <a:lnTo>
                    <a:pt x="20522" y="11767"/>
                  </a:lnTo>
                  <a:lnTo>
                    <a:pt x="20355" y="11711"/>
                  </a:lnTo>
                  <a:close/>
                  <a:moveTo>
                    <a:pt x="25095" y="11711"/>
                  </a:moveTo>
                  <a:lnTo>
                    <a:pt x="24928" y="11767"/>
                  </a:lnTo>
                  <a:lnTo>
                    <a:pt x="24705" y="11934"/>
                  </a:lnTo>
                  <a:lnTo>
                    <a:pt x="24482" y="12213"/>
                  </a:lnTo>
                  <a:lnTo>
                    <a:pt x="24426" y="12324"/>
                  </a:lnTo>
                  <a:lnTo>
                    <a:pt x="24426" y="12492"/>
                  </a:lnTo>
                  <a:lnTo>
                    <a:pt x="24426" y="12659"/>
                  </a:lnTo>
                  <a:lnTo>
                    <a:pt x="24482" y="12826"/>
                  </a:lnTo>
                  <a:lnTo>
                    <a:pt x="24705" y="13105"/>
                  </a:lnTo>
                  <a:lnTo>
                    <a:pt x="24928" y="13272"/>
                  </a:lnTo>
                  <a:lnTo>
                    <a:pt x="25095" y="13328"/>
                  </a:lnTo>
                  <a:lnTo>
                    <a:pt x="25430" y="13328"/>
                  </a:lnTo>
                  <a:lnTo>
                    <a:pt x="25597" y="13272"/>
                  </a:lnTo>
                  <a:lnTo>
                    <a:pt x="25876" y="13105"/>
                  </a:lnTo>
                  <a:lnTo>
                    <a:pt x="26043" y="12826"/>
                  </a:lnTo>
                  <a:lnTo>
                    <a:pt x="26099" y="12659"/>
                  </a:lnTo>
                  <a:lnTo>
                    <a:pt x="26099" y="12492"/>
                  </a:lnTo>
                  <a:lnTo>
                    <a:pt x="26099" y="12324"/>
                  </a:lnTo>
                  <a:lnTo>
                    <a:pt x="26043" y="12213"/>
                  </a:lnTo>
                  <a:lnTo>
                    <a:pt x="25876" y="11934"/>
                  </a:lnTo>
                  <a:lnTo>
                    <a:pt x="25597" y="11767"/>
                  </a:lnTo>
                  <a:lnTo>
                    <a:pt x="25430" y="11711"/>
                  </a:lnTo>
                  <a:close/>
                  <a:moveTo>
                    <a:pt x="28441" y="11711"/>
                  </a:moveTo>
                  <a:lnTo>
                    <a:pt x="28274" y="11767"/>
                  </a:lnTo>
                  <a:lnTo>
                    <a:pt x="27995" y="11934"/>
                  </a:lnTo>
                  <a:lnTo>
                    <a:pt x="27828" y="12213"/>
                  </a:lnTo>
                  <a:lnTo>
                    <a:pt x="27772" y="12324"/>
                  </a:lnTo>
                  <a:lnTo>
                    <a:pt x="27772" y="12492"/>
                  </a:lnTo>
                  <a:lnTo>
                    <a:pt x="27772" y="12659"/>
                  </a:lnTo>
                  <a:lnTo>
                    <a:pt x="27828" y="12826"/>
                  </a:lnTo>
                  <a:lnTo>
                    <a:pt x="27995" y="13105"/>
                  </a:lnTo>
                  <a:lnTo>
                    <a:pt x="28274" y="13272"/>
                  </a:lnTo>
                  <a:lnTo>
                    <a:pt x="28441" y="13328"/>
                  </a:lnTo>
                  <a:lnTo>
                    <a:pt x="28776" y="13328"/>
                  </a:lnTo>
                  <a:lnTo>
                    <a:pt x="28943" y="13272"/>
                  </a:lnTo>
                  <a:lnTo>
                    <a:pt x="29166" y="13105"/>
                  </a:lnTo>
                  <a:lnTo>
                    <a:pt x="29333" y="12826"/>
                  </a:lnTo>
                  <a:lnTo>
                    <a:pt x="29389" y="12659"/>
                  </a:lnTo>
                  <a:lnTo>
                    <a:pt x="29445" y="12492"/>
                  </a:lnTo>
                  <a:lnTo>
                    <a:pt x="29389" y="12324"/>
                  </a:lnTo>
                  <a:lnTo>
                    <a:pt x="29333" y="12213"/>
                  </a:lnTo>
                  <a:lnTo>
                    <a:pt x="29166" y="11934"/>
                  </a:lnTo>
                  <a:lnTo>
                    <a:pt x="28943" y="11767"/>
                  </a:lnTo>
                  <a:lnTo>
                    <a:pt x="28776" y="11711"/>
                  </a:lnTo>
                  <a:close/>
                  <a:moveTo>
                    <a:pt x="40152" y="11711"/>
                  </a:moveTo>
                  <a:lnTo>
                    <a:pt x="40041" y="11767"/>
                  </a:lnTo>
                  <a:lnTo>
                    <a:pt x="39762" y="11934"/>
                  </a:lnTo>
                  <a:lnTo>
                    <a:pt x="39595" y="12213"/>
                  </a:lnTo>
                  <a:lnTo>
                    <a:pt x="39539" y="12324"/>
                  </a:lnTo>
                  <a:lnTo>
                    <a:pt x="39539" y="12492"/>
                  </a:lnTo>
                  <a:lnTo>
                    <a:pt x="39539" y="12659"/>
                  </a:lnTo>
                  <a:lnTo>
                    <a:pt x="39595" y="12826"/>
                  </a:lnTo>
                  <a:lnTo>
                    <a:pt x="39762" y="13105"/>
                  </a:lnTo>
                  <a:lnTo>
                    <a:pt x="40041" y="13272"/>
                  </a:lnTo>
                  <a:lnTo>
                    <a:pt x="40152" y="13328"/>
                  </a:lnTo>
                  <a:lnTo>
                    <a:pt x="40487" y="13328"/>
                  </a:lnTo>
                  <a:lnTo>
                    <a:pt x="40654" y="13272"/>
                  </a:lnTo>
                  <a:lnTo>
                    <a:pt x="40933" y="13105"/>
                  </a:lnTo>
                  <a:lnTo>
                    <a:pt x="41100" y="12826"/>
                  </a:lnTo>
                  <a:lnTo>
                    <a:pt x="41156" y="12659"/>
                  </a:lnTo>
                  <a:lnTo>
                    <a:pt x="41156" y="12492"/>
                  </a:lnTo>
                  <a:lnTo>
                    <a:pt x="41156" y="12324"/>
                  </a:lnTo>
                  <a:lnTo>
                    <a:pt x="41100" y="12213"/>
                  </a:lnTo>
                  <a:lnTo>
                    <a:pt x="40933" y="11934"/>
                  </a:lnTo>
                  <a:lnTo>
                    <a:pt x="40654" y="11767"/>
                  </a:lnTo>
                  <a:lnTo>
                    <a:pt x="40487" y="11711"/>
                  </a:lnTo>
                  <a:close/>
                  <a:moveTo>
                    <a:pt x="48517" y="11711"/>
                  </a:moveTo>
                  <a:lnTo>
                    <a:pt x="48350" y="11767"/>
                  </a:lnTo>
                  <a:lnTo>
                    <a:pt x="48127" y="11934"/>
                  </a:lnTo>
                  <a:lnTo>
                    <a:pt x="47904" y="12213"/>
                  </a:lnTo>
                  <a:lnTo>
                    <a:pt x="47904" y="12324"/>
                  </a:lnTo>
                  <a:lnTo>
                    <a:pt x="47848" y="12492"/>
                  </a:lnTo>
                  <a:lnTo>
                    <a:pt x="47904" y="12659"/>
                  </a:lnTo>
                  <a:lnTo>
                    <a:pt x="47904" y="12826"/>
                  </a:lnTo>
                  <a:lnTo>
                    <a:pt x="48127" y="13105"/>
                  </a:lnTo>
                  <a:lnTo>
                    <a:pt x="48350" y="13272"/>
                  </a:lnTo>
                  <a:lnTo>
                    <a:pt x="48517" y="13328"/>
                  </a:lnTo>
                  <a:lnTo>
                    <a:pt x="48852" y="13328"/>
                  </a:lnTo>
                  <a:lnTo>
                    <a:pt x="49019" y="13272"/>
                  </a:lnTo>
                  <a:lnTo>
                    <a:pt x="49298" y="13105"/>
                  </a:lnTo>
                  <a:lnTo>
                    <a:pt x="49465" y="12826"/>
                  </a:lnTo>
                  <a:lnTo>
                    <a:pt x="49521" y="12659"/>
                  </a:lnTo>
                  <a:lnTo>
                    <a:pt x="49521" y="12492"/>
                  </a:lnTo>
                  <a:lnTo>
                    <a:pt x="49521" y="12324"/>
                  </a:lnTo>
                  <a:lnTo>
                    <a:pt x="49465" y="12213"/>
                  </a:lnTo>
                  <a:lnTo>
                    <a:pt x="49298" y="11934"/>
                  </a:lnTo>
                  <a:lnTo>
                    <a:pt x="49019" y="11767"/>
                  </a:lnTo>
                  <a:lnTo>
                    <a:pt x="48852" y="11711"/>
                  </a:lnTo>
                  <a:close/>
                  <a:moveTo>
                    <a:pt x="51808" y="11711"/>
                  </a:moveTo>
                  <a:lnTo>
                    <a:pt x="51696" y="11767"/>
                  </a:lnTo>
                  <a:lnTo>
                    <a:pt x="51417" y="11934"/>
                  </a:lnTo>
                  <a:lnTo>
                    <a:pt x="51250" y="12213"/>
                  </a:lnTo>
                  <a:lnTo>
                    <a:pt x="51194" y="12324"/>
                  </a:lnTo>
                  <a:lnTo>
                    <a:pt x="51194" y="12492"/>
                  </a:lnTo>
                  <a:lnTo>
                    <a:pt x="51194" y="12659"/>
                  </a:lnTo>
                  <a:lnTo>
                    <a:pt x="51250" y="12826"/>
                  </a:lnTo>
                  <a:lnTo>
                    <a:pt x="51417" y="13105"/>
                  </a:lnTo>
                  <a:lnTo>
                    <a:pt x="51696" y="13272"/>
                  </a:lnTo>
                  <a:lnTo>
                    <a:pt x="51808" y="13328"/>
                  </a:lnTo>
                  <a:lnTo>
                    <a:pt x="52142" y="13328"/>
                  </a:lnTo>
                  <a:lnTo>
                    <a:pt x="52309" y="13272"/>
                  </a:lnTo>
                  <a:lnTo>
                    <a:pt x="52588" y="13105"/>
                  </a:lnTo>
                  <a:lnTo>
                    <a:pt x="52756" y="12826"/>
                  </a:lnTo>
                  <a:lnTo>
                    <a:pt x="52811" y="12659"/>
                  </a:lnTo>
                  <a:lnTo>
                    <a:pt x="52811" y="12492"/>
                  </a:lnTo>
                  <a:lnTo>
                    <a:pt x="52811" y="12324"/>
                  </a:lnTo>
                  <a:lnTo>
                    <a:pt x="52756" y="12213"/>
                  </a:lnTo>
                  <a:lnTo>
                    <a:pt x="52588" y="11934"/>
                  </a:lnTo>
                  <a:lnTo>
                    <a:pt x="52309" y="11767"/>
                  </a:lnTo>
                  <a:lnTo>
                    <a:pt x="52142" y="11711"/>
                  </a:lnTo>
                  <a:close/>
                  <a:moveTo>
                    <a:pt x="56938" y="11711"/>
                  </a:moveTo>
                  <a:lnTo>
                    <a:pt x="56771" y="11767"/>
                  </a:lnTo>
                  <a:lnTo>
                    <a:pt x="56492" y="11934"/>
                  </a:lnTo>
                  <a:lnTo>
                    <a:pt x="56325" y="12213"/>
                  </a:lnTo>
                  <a:lnTo>
                    <a:pt x="56269" y="12324"/>
                  </a:lnTo>
                  <a:lnTo>
                    <a:pt x="56269" y="12492"/>
                  </a:lnTo>
                  <a:lnTo>
                    <a:pt x="56269" y="12659"/>
                  </a:lnTo>
                  <a:lnTo>
                    <a:pt x="56325" y="12826"/>
                  </a:lnTo>
                  <a:lnTo>
                    <a:pt x="56492" y="13105"/>
                  </a:lnTo>
                  <a:lnTo>
                    <a:pt x="56771" y="13272"/>
                  </a:lnTo>
                  <a:lnTo>
                    <a:pt x="56938" y="13328"/>
                  </a:lnTo>
                  <a:lnTo>
                    <a:pt x="57273" y="13328"/>
                  </a:lnTo>
                  <a:lnTo>
                    <a:pt x="57440" y="13272"/>
                  </a:lnTo>
                  <a:lnTo>
                    <a:pt x="57663" y="13105"/>
                  </a:lnTo>
                  <a:lnTo>
                    <a:pt x="57830" y="12826"/>
                  </a:lnTo>
                  <a:lnTo>
                    <a:pt x="57886" y="12659"/>
                  </a:lnTo>
                  <a:lnTo>
                    <a:pt x="57942" y="12492"/>
                  </a:lnTo>
                  <a:lnTo>
                    <a:pt x="57886" y="12324"/>
                  </a:lnTo>
                  <a:lnTo>
                    <a:pt x="57830" y="12213"/>
                  </a:lnTo>
                  <a:lnTo>
                    <a:pt x="57663" y="11934"/>
                  </a:lnTo>
                  <a:lnTo>
                    <a:pt x="57440" y="11767"/>
                  </a:lnTo>
                  <a:lnTo>
                    <a:pt x="57273" y="11711"/>
                  </a:lnTo>
                  <a:close/>
                  <a:moveTo>
                    <a:pt x="62013" y="11711"/>
                  </a:moveTo>
                  <a:lnTo>
                    <a:pt x="61846" y="11767"/>
                  </a:lnTo>
                  <a:lnTo>
                    <a:pt x="61567" y="11934"/>
                  </a:lnTo>
                  <a:lnTo>
                    <a:pt x="61399" y="12213"/>
                  </a:lnTo>
                  <a:lnTo>
                    <a:pt x="61344" y="12324"/>
                  </a:lnTo>
                  <a:lnTo>
                    <a:pt x="61344" y="12492"/>
                  </a:lnTo>
                  <a:lnTo>
                    <a:pt x="61344" y="12659"/>
                  </a:lnTo>
                  <a:lnTo>
                    <a:pt x="61399" y="12826"/>
                  </a:lnTo>
                  <a:lnTo>
                    <a:pt x="61567" y="13105"/>
                  </a:lnTo>
                  <a:lnTo>
                    <a:pt x="61846" y="13272"/>
                  </a:lnTo>
                  <a:lnTo>
                    <a:pt x="62013" y="13328"/>
                  </a:lnTo>
                  <a:lnTo>
                    <a:pt x="62347" y="13328"/>
                  </a:lnTo>
                  <a:lnTo>
                    <a:pt x="62515" y="13272"/>
                  </a:lnTo>
                  <a:lnTo>
                    <a:pt x="62738" y="13105"/>
                  </a:lnTo>
                  <a:lnTo>
                    <a:pt x="62961" y="12826"/>
                  </a:lnTo>
                  <a:lnTo>
                    <a:pt x="62961" y="12659"/>
                  </a:lnTo>
                  <a:lnTo>
                    <a:pt x="63017" y="12492"/>
                  </a:lnTo>
                  <a:lnTo>
                    <a:pt x="62961" y="12324"/>
                  </a:lnTo>
                  <a:lnTo>
                    <a:pt x="62961" y="12213"/>
                  </a:lnTo>
                  <a:lnTo>
                    <a:pt x="62738" y="11934"/>
                  </a:lnTo>
                  <a:lnTo>
                    <a:pt x="62515" y="11767"/>
                  </a:lnTo>
                  <a:lnTo>
                    <a:pt x="62347" y="11711"/>
                  </a:lnTo>
                  <a:close/>
                  <a:moveTo>
                    <a:pt x="72051" y="11711"/>
                  </a:moveTo>
                  <a:lnTo>
                    <a:pt x="71884" y="11767"/>
                  </a:lnTo>
                  <a:lnTo>
                    <a:pt x="71605" y="11934"/>
                  </a:lnTo>
                  <a:lnTo>
                    <a:pt x="71438" y="12213"/>
                  </a:lnTo>
                  <a:lnTo>
                    <a:pt x="71382" y="12324"/>
                  </a:lnTo>
                  <a:lnTo>
                    <a:pt x="71382" y="12492"/>
                  </a:lnTo>
                  <a:lnTo>
                    <a:pt x="71382" y="12659"/>
                  </a:lnTo>
                  <a:lnTo>
                    <a:pt x="71438" y="12826"/>
                  </a:lnTo>
                  <a:lnTo>
                    <a:pt x="71605" y="13105"/>
                  </a:lnTo>
                  <a:lnTo>
                    <a:pt x="71884" y="13272"/>
                  </a:lnTo>
                  <a:lnTo>
                    <a:pt x="72051" y="13328"/>
                  </a:lnTo>
                  <a:lnTo>
                    <a:pt x="72386" y="13328"/>
                  </a:lnTo>
                  <a:lnTo>
                    <a:pt x="72553" y="13272"/>
                  </a:lnTo>
                  <a:lnTo>
                    <a:pt x="72776" y="13105"/>
                  </a:lnTo>
                  <a:lnTo>
                    <a:pt x="72999" y="12826"/>
                  </a:lnTo>
                  <a:lnTo>
                    <a:pt x="72999" y="12659"/>
                  </a:lnTo>
                  <a:lnTo>
                    <a:pt x="73055" y="12492"/>
                  </a:lnTo>
                  <a:lnTo>
                    <a:pt x="72999" y="12324"/>
                  </a:lnTo>
                  <a:lnTo>
                    <a:pt x="72999" y="12213"/>
                  </a:lnTo>
                  <a:lnTo>
                    <a:pt x="72776" y="11934"/>
                  </a:lnTo>
                  <a:lnTo>
                    <a:pt x="72553" y="11767"/>
                  </a:lnTo>
                  <a:lnTo>
                    <a:pt x="72386" y="11711"/>
                  </a:lnTo>
                  <a:close/>
                  <a:moveTo>
                    <a:pt x="80472" y="11711"/>
                  </a:moveTo>
                  <a:lnTo>
                    <a:pt x="80304" y="11767"/>
                  </a:lnTo>
                  <a:lnTo>
                    <a:pt x="80081" y="11934"/>
                  </a:lnTo>
                  <a:lnTo>
                    <a:pt x="79914" y="12213"/>
                  </a:lnTo>
                  <a:lnTo>
                    <a:pt x="79858" y="12324"/>
                  </a:lnTo>
                  <a:lnTo>
                    <a:pt x="79803" y="12492"/>
                  </a:lnTo>
                  <a:lnTo>
                    <a:pt x="79858" y="12659"/>
                  </a:lnTo>
                  <a:lnTo>
                    <a:pt x="79914" y="12826"/>
                  </a:lnTo>
                  <a:lnTo>
                    <a:pt x="80081" y="13105"/>
                  </a:lnTo>
                  <a:lnTo>
                    <a:pt x="80304" y="13272"/>
                  </a:lnTo>
                  <a:lnTo>
                    <a:pt x="80472" y="13328"/>
                  </a:lnTo>
                  <a:lnTo>
                    <a:pt x="80806" y="13328"/>
                  </a:lnTo>
                  <a:lnTo>
                    <a:pt x="80974" y="13272"/>
                  </a:lnTo>
                  <a:lnTo>
                    <a:pt x="81252" y="13105"/>
                  </a:lnTo>
                  <a:lnTo>
                    <a:pt x="81420" y="12826"/>
                  </a:lnTo>
                  <a:lnTo>
                    <a:pt x="81476" y="12659"/>
                  </a:lnTo>
                  <a:lnTo>
                    <a:pt x="81476" y="12492"/>
                  </a:lnTo>
                  <a:lnTo>
                    <a:pt x="81476" y="12324"/>
                  </a:lnTo>
                  <a:lnTo>
                    <a:pt x="81420" y="12213"/>
                  </a:lnTo>
                  <a:lnTo>
                    <a:pt x="81252" y="11934"/>
                  </a:lnTo>
                  <a:lnTo>
                    <a:pt x="80974" y="11767"/>
                  </a:lnTo>
                  <a:lnTo>
                    <a:pt x="80806" y="11711"/>
                  </a:lnTo>
                  <a:close/>
                  <a:moveTo>
                    <a:pt x="90621" y="11711"/>
                  </a:moveTo>
                  <a:lnTo>
                    <a:pt x="90510" y="11767"/>
                  </a:lnTo>
                  <a:lnTo>
                    <a:pt x="90231" y="11934"/>
                  </a:lnTo>
                  <a:lnTo>
                    <a:pt x="90064" y="12213"/>
                  </a:lnTo>
                  <a:lnTo>
                    <a:pt x="90008" y="12324"/>
                  </a:lnTo>
                  <a:lnTo>
                    <a:pt x="90008" y="12492"/>
                  </a:lnTo>
                  <a:lnTo>
                    <a:pt x="90008" y="12659"/>
                  </a:lnTo>
                  <a:lnTo>
                    <a:pt x="90064" y="12826"/>
                  </a:lnTo>
                  <a:lnTo>
                    <a:pt x="90231" y="13105"/>
                  </a:lnTo>
                  <a:lnTo>
                    <a:pt x="90510" y="13272"/>
                  </a:lnTo>
                  <a:lnTo>
                    <a:pt x="90621" y="13328"/>
                  </a:lnTo>
                  <a:lnTo>
                    <a:pt x="90956" y="13328"/>
                  </a:lnTo>
                  <a:lnTo>
                    <a:pt x="91123" y="13272"/>
                  </a:lnTo>
                  <a:lnTo>
                    <a:pt x="91402" y="13105"/>
                  </a:lnTo>
                  <a:lnTo>
                    <a:pt x="91569" y="12826"/>
                  </a:lnTo>
                  <a:lnTo>
                    <a:pt x="91625" y="12659"/>
                  </a:lnTo>
                  <a:lnTo>
                    <a:pt x="91625" y="12492"/>
                  </a:lnTo>
                  <a:lnTo>
                    <a:pt x="91625" y="12324"/>
                  </a:lnTo>
                  <a:lnTo>
                    <a:pt x="91569" y="12213"/>
                  </a:lnTo>
                  <a:lnTo>
                    <a:pt x="91402" y="11934"/>
                  </a:lnTo>
                  <a:lnTo>
                    <a:pt x="91123" y="11767"/>
                  </a:lnTo>
                  <a:lnTo>
                    <a:pt x="90956" y="11711"/>
                  </a:lnTo>
                  <a:close/>
                  <a:moveTo>
                    <a:pt x="98986" y="11711"/>
                  </a:moveTo>
                  <a:lnTo>
                    <a:pt x="98875" y="11767"/>
                  </a:lnTo>
                  <a:lnTo>
                    <a:pt x="98596" y="11934"/>
                  </a:lnTo>
                  <a:lnTo>
                    <a:pt x="98429" y="12213"/>
                  </a:lnTo>
                  <a:lnTo>
                    <a:pt x="98373" y="12324"/>
                  </a:lnTo>
                  <a:lnTo>
                    <a:pt x="98373" y="12492"/>
                  </a:lnTo>
                  <a:lnTo>
                    <a:pt x="98373" y="12659"/>
                  </a:lnTo>
                  <a:lnTo>
                    <a:pt x="98429" y="12826"/>
                  </a:lnTo>
                  <a:lnTo>
                    <a:pt x="98596" y="13105"/>
                  </a:lnTo>
                  <a:lnTo>
                    <a:pt x="98875" y="13272"/>
                  </a:lnTo>
                  <a:lnTo>
                    <a:pt x="98986" y="13328"/>
                  </a:lnTo>
                  <a:lnTo>
                    <a:pt x="99321" y="13328"/>
                  </a:lnTo>
                  <a:lnTo>
                    <a:pt x="99488" y="13272"/>
                  </a:lnTo>
                  <a:lnTo>
                    <a:pt x="99767" y="13105"/>
                  </a:lnTo>
                  <a:lnTo>
                    <a:pt x="99934" y="12826"/>
                  </a:lnTo>
                  <a:lnTo>
                    <a:pt x="99990" y="12659"/>
                  </a:lnTo>
                  <a:lnTo>
                    <a:pt x="99990" y="12492"/>
                  </a:lnTo>
                  <a:lnTo>
                    <a:pt x="99990" y="12324"/>
                  </a:lnTo>
                  <a:lnTo>
                    <a:pt x="99934" y="12213"/>
                  </a:lnTo>
                  <a:lnTo>
                    <a:pt x="99767" y="11934"/>
                  </a:lnTo>
                  <a:lnTo>
                    <a:pt x="99488" y="11767"/>
                  </a:lnTo>
                  <a:lnTo>
                    <a:pt x="99321" y="11711"/>
                  </a:lnTo>
                  <a:close/>
                  <a:moveTo>
                    <a:pt x="109080" y="11711"/>
                  </a:moveTo>
                  <a:lnTo>
                    <a:pt x="108969" y="11767"/>
                  </a:lnTo>
                  <a:lnTo>
                    <a:pt x="108690" y="11934"/>
                  </a:lnTo>
                  <a:lnTo>
                    <a:pt x="108523" y="12213"/>
                  </a:lnTo>
                  <a:lnTo>
                    <a:pt x="108467" y="12324"/>
                  </a:lnTo>
                  <a:lnTo>
                    <a:pt x="108467" y="12492"/>
                  </a:lnTo>
                  <a:lnTo>
                    <a:pt x="108467" y="12659"/>
                  </a:lnTo>
                  <a:lnTo>
                    <a:pt x="108523" y="12826"/>
                  </a:lnTo>
                  <a:lnTo>
                    <a:pt x="108690" y="13105"/>
                  </a:lnTo>
                  <a:lnTo>
                    <a:pt x="108969" y="13272"/>
                  </a:lnTo>
                  <a:lnTo>
                    <a:pt x="109080" y="13328"/>
                  </a:lnTo>
                  <a:lnTo>
                    <a:pt x="109415" y="13328"/>
                  </a:lnTo>
                  <a:lnTo>
                    <a:pt x="109582" y="13272"/>
                  </a:lnTo>
                  <a:lnTo>
                    <a:pt x="109861" y="13105"/>
                  </a:lnTo>
                  <a:lnTo>
                    <a:pt x="110028" y="12826"/>
                  </a:lnTo>
                  <a:lnTo>
                    <a:pt x="110084" y="12659"/>
                  </a:lnTo>
                  <a:lnTo>
                    <a:pt x="110084" y="12492"/>
                  </a:lnTo>
                  <a:lnTo>
                    <a:pt x="110084" y="12324"/>
                  </a:lnTo>
                  <a:lnTo>
                    <a:pt x="110028" y="12213"/>
                  </a:lnTo>
                  <a:lnTo>
                    <a:pt x="109861" y="11934"/>
                  </a:lnTo>
                  <a:lnTo>
                    <a:pt x="109582" y="11767"/>
                  </a:lnTo>
                  <a:lnTo>
                    <a:pt x="109415" y="11711"/>
                  </a:lnTo>
                  <a:close/>
                  <a:moveTo>
                    <a:pt x="112482" y="11711"/>
                  </a:moveTo>
                  <a:lnTo>
                    <a:pt x="112315" y="11767"/>
                  </a:lnTo>
                  <a:lnTo>
                    <a:pt x="112036" y="11934"/>
                  </a:lnTo>
                  <a:lnTo>
                    <a:pt x="111869" y="12213"/>
                  </a:lnTo>
                  <a:lnTo>
                    <a:pt x="111813" y="12324"/>
                  </a:lnTo>
                  <a:lnTo>
                    <a:pt x="111813" y="12492"/>
                  </a:lnTo>
                  <a:lnTo>
                    <a:pt x="111813" y="12659"/>
                  </a:lnTo>
                  <a:lnTo>
                    <a:pt x="111869" y="12826"/>
                  </a:lnTo>
                  <a:lnTo>
                    <a:pt x="112036" y="13105"/>
                  </a:lnTo>
                  <a:lnTo>
                    <a:pt x="112315" y="13272"/>
                  </a:lnTo>
                  <a:lnTo>
                    <a:pt x="112482" y="13328"/>
                  </a:lnTo>
                  <a:lnTo>
                    <a:pt x="112817" y="13328"/>
                  </a:lnTo>
                  <a:lnTo>
                    <a:pt x="112984" y="13272"/>
                  </a:lnTo>
                  <a:lnTo>
                    <a:pt x="113207" y="13105"/>
                  </a:lnTo>
                  <a:lnTo>
                    <a:pt x="113430" y="12826"/>
                  </a:lnTo>
                  <a:lnTo>
                    <a:pt x="113430" y="12659"/>
                  </a:lnTo>
                  <a:lnTo>
                    <a:pt x="113486" y="12492"/>
                  </a:lnTo>
                  <a:lnTo>
                    <a:pt x="113430" y="12324"/>
                  </a:lnTo>
                  <a:lnTo>
                    <a:pt x="113430" y="12213"/>
                  </a:lnTo>
                  <a:lnTo>
                    <a:pt x="113207" y="11934"/>
                  </a:lnTo>
                  <a:lnTo>
                    <a:pt x="112984" y="11767"/>
                  </a:lnTo>
                  <a:lnTo>
                    <a:pt x="112817" y="11711"/>
                  </a:lnTo>
                  <a:close/>
                  <a:moveTo>
                    <a:pt x="115828" y="11711"/>
                  </a:moveTo>
                  <a:lnTo>
                    <a:pt x="115661" y="11767"/>
                  </a:lnTo>
                  <a:lnTo>
                    <a:pt x="115438" y="11934"/>
                  </a:lnTo>
                  <a:lnTo>
                    <a:pt x="115270" y="12213"/>
                  </a:lnTo>
                  <a:lnTo>
                    <a:pt x="115215" y="12324"/>
                  </a:lnTo>
                  <a:lnTo>
                    <a:pt x="115159" y="12492"/>
                  </a:lnTo>
                  <a:lnTo>
                    <a:pt x="115215" y="12659"/>
                  </a:lnTo>
                  <a:lnTo>
                    <a:pt x="115270" y="12826"/>
                  </a:lnTo>
                  <a:lnTo>
                    <a:pt x="115438" y="13105"/>
                  </a:lnTo>
                  <a:lnTo>
                    <a:pt x="115661" y="13272"/>
                  </a:lnTo>
                  <a:lnTo>
                    <a:pt x="115828" y="13328"/>
                  </a:lnTo>
                  <a:lnTo>
                    <a:pt x="116163" y="13328"/>
                  </a:lnTo>
                  <a:lnTo>
                    <a:pt x="116330" y="13272"/>
                  </a:lnTo>
                  <a:lnTo>
                    <a:pt x="116609" y="13105"/>
                  </a:lnTo>
                  <a:lnTo>
                    <a:pt x="116776" y="12826"/>
                  </a:lnTo>
                  <a:lnTo>
                    <a:pt x="116832" y="12659"/>
                  </a:lnTo>
                  <a:lnTo>
                    <a:pt x="116832" y="12492"/>
                  </a:lnTo>
                  <a:lnTo>
                    <a:pt x="116832" y="12324"/>
                  </a:lnTo>
                  <a:lnTo>
                    <a:pt x="116776" y="12213"/>
                  </a:lnTo>
                  <a:lnTo>
                    <a:pt x="116609" y="11934"/>
                  </a:lnTo>
                  <a:lnTo>
                    <a:pt x="116330" y="11767"/>
                  </a:lnTo>
                  <a:lnTo>
                    <a:pt x="116163" y="11711"/>
                  </a:lnTo>
                  <a:close/>
                  <a:moveTo>
                    <a:pt x="120903" y="11711"/>
                  </a:moveTo>
                  <a:lnTo>
                    <a:pt x="120736" y="11767"/>
                  </a:lnTo>
                  <a:lnTo>
                    <a:pt x="120512" y="11934"/>
                  </a:lnTo>
                  <a:lnTo>
                    <a:pt x="120345" y="12213"/>
                  </a:lnTo>
                  <a:lnTo>
                    <a:pt x="120289" y="12324"/>
                  </a:lnTo>
                  <a:lnTo>
                    <a:pt x="120234" y="12492"/>
                  </a:lnTo>
                  <a:lnTo>
                    <a:pt x="120289" y="12659"/>
                  </a:lnTo>
                  <a:lnTo>
                    <a:pt x="120345" y="12826"/>
                  </a:lnTo>
                  <a:lnTo>
                    <a:pt x="120512" y="13105"/>
                  </a:lnTo>
                  <a:lnTo>
                    <a:pt x="120736" y="13272"/>
                  </a:lnTo>
                  <a:lnTo>
                    <a:pt x="120903" y="13328"/>
                  </a:lnTo>
                  <a:lnTo>
                    <a:pt x="121237" y="13328"/>
                  </a:lnTo>
                  <a:lnTo>
                    <a:pt x="121405" y="13272"/>
                  </a:lnTo>
                  <a:lnTo>
                    <a:pt x="121684" y="13105"/>
                  </a:lnTo>
                  <a:lnTo>
                    <a:pt x="121851" y="12826"/>
                  </a:lnTo>
                  <a:lnTo>
                    <a:pt x="121907" y="12659"/>
                  </a:lnTo>
                  <a:lnTo>
                    <a:pt x="121907" y="12492"/>
                  </a:lnTo>
                  <a:lnTo>
                    <a:pt x="121907" y="12324"/>
                  </a:lnTo>
                  <a:lnTo>
                    <a:pt x="121851" y="12213"/>
                  </a:lnTo>
                  <a:lnTo>
                    <a:pt x="121684" y="11934"/>
                  </a:lnTo>
                  <a:lnTo>
                    <a:pt x="121405" y="11767"/>
                  </a:lnTo>
                  <a:lnTo>
                    <a:pt x="121237" y="11711"/>
                  </a:lnTo>
                  <a:close/>
                  <a:moveTo>
                    <a:pt x="124249" y="11711"/>
                  </a:moveTo>
                  <a:lnTo>
                    <a:pt x="124082" y="11767"/>
                  </a:lnTo>
                  <a:lnTo>
                    <a:pt x="123803" y="11934"/>
                  </a:lnTo>
                  <a:lnTo>
                    <a:pt x="123635" y="12213"/>
                  </a:lnTo>
                  <a:lnTo>
                    <a:pt x="123580" y="12324"/>
                  </a:lnTo>
                  <a:lnTo>
                    <a:pt x="123580" y="12492"/>
                  </a:lnTo>
                  <a:lnTo>
                    <a:pt x="123580" y="12659"/>
                  </a:lnTo>
                  <a:lnTo>
                    <a:pt x="123635" y="12826"/>
                  </a:lnTo>
                  <a:lnTo>
                    <a:pt x="123803" y="13105"/>
                  </a:lnTo>
                  <a:lnTo>
                    <a:pt x="124082" y="13272"/>
                  </a:lnTo>
                  <a:lnTo>
                    <a:pt x="124249" y="13328"/>
                  </a:lnTo>
                  <a:lnTo>
                    <a:pt x="124583" y="13328"/>
                  </a:lnTo>
                  <a:lnTo>
                    <a:pt x="124751" y="13272"/>
                  </a:lnTo>
                  <a:lnTo>
                    <a:pt x="124974" y="13105"/>
                  </a:lnTo>
                  <a:lnTo>
                    <a:pt x="125197" y="12826"/>
                  </a:lnTo>
                  <a:lnTo>
                    <a:pt x="125253" y="12659"/>
                  </a:lnTo>
                  <a:lnTo>
                    <a:pt x="125253" y="12492"/>
                  </a:lnTo>
                  <a:lnTo>
                    <a:pt x="125253" y="12324"/>
                  </a:lnTo>
                  <a:lnTo>
                    <a:pt x="125197" y="12213"/>
                  </a:lnTo>
                  <a:lnTo>
                    <a:pt x="124974" y="11934"/>
                  </a:lnTo>
                  <a:lnTo>
                    <a:pt x="124751" y="11767"/>
                  </a:lnTo>
                  <a:lnTo>
                    <a:pt x="124583" y="11711"/>
                  </a:lnTo>
                  <a:close/>
                  <a:moveTo>
                    <a:pt x="136016" y="11711"/>
                  </a:moveTo>
                  <a:lnTo>
                    <a:pt x="135848" y="11767"/>
                  </a:lnTo>
                  <a:lnTo>
                    <a:pt x="135570" y="11934"/>
                  </a:lnTo>
                  <a:lnTo>
                    <a:pt x="135402" y="12213"/>
                  </a:lnTo>
                  <a:lnTo>
                    <a:pt x="135346" y="12324"/>
                  </a:lnTo>
                  <a:lnTo>
                    <a:pt x="135346" y="12492"/>
                  </a:lnTo>
                  <a:lnTo>
                    <a:pt x="135346" y="12659"/>
                  </a:lnTo>
                  <a:lnTo>
                    <a:pt x="135402" y="12826"/>
                  </a:lnTo>
                  <a:lnTo>
                    <a:pt x="135570" y="13105"/>
                  </a:lnTo>
                  <a:lnTo>
                    <a:pt x="135848" y="13272"/>
                  </a:lnTo>
                  <a:lnTo>
                    <a:pt x="136016" y="13328"/>
                  </a:lnTo>
                  <a:lnTo>
                    <a:pt x="136350" y="13328"/>
                  </a:lnTo>
                  <a:lnTo>
                    <a:pt x="136462" y="13272"/>
                  </a:lnTo>
                  <a:lnTo>
                    <a:pt x="136741" y="13105"/>
                  </a:lnTo>
                  <a:lnTo>
                    <a:pt x="136908" y="12826"/>
                  </a:lnTo>
                  <a:lnTo>
                    <a:pt x="136964" y="12659"/>
                  </a:lnTo>
                  <a:lnTo>
                    <a:pt x="137019" y="12492"/>
                  </a:lnTo>
                  <a:lnTo>
                    <a:pt x="136964" y="12324"/>
                  </a:lnTo>
                  <a:lnTo>
                    <a:pt x="136908" y="12213"/>
                  </a:lnTo>
                  <a:lnTo>
                    <a:pt x="136741" y="11934"/>
                  </a:lnTo>
                  <a:lnTo>
                    <a:pt x="136462" y="11767"/>
                  </a:lnTo>
                  <a:lnTo>
                    <a:pt x="136350" y="11711"/>
                  </a:lnTo>
                  <a:close/>
                  <a:moveTo>
                    <a:pt x="144325" y="11711"/>
                  </a:moveTo>
                  <a:lnTo>
                    <a:pt x="144158" y="11767"/>
                  </a:lnTo>
                  <a:lnTo>
                    <a:pt x="143935" y="11934"/>
                  </a:lnTo>
                  <a:lnTo>
                    <a:pt x="143712" y="12213"/>
                  </a:lnTo>
                  <a:lnTo>
                    <a:pt x="143656" y="12324"/>
                  </a:lnTo>
                  <a:lnTo>
                    <a:pt x="143656" y="12492"/>
                  </a:lnTo>
                  <a:lnTo>
                    <a:pt x="143656" y="12659"/>
                  </a:lnTo>
                  <a:lnTo>
                    <a:pt x="143712" y="12826"/>
                  </a:lnTo>
                  <a:lnTo>
                    <a:pt x="143935" y="13105"/>
                  </a:lnTo>
                  <a:lnTo>
                    <a:pt x="144158" y="13272"/>
                  </a:lnTo>
                  <a:lnTo>
                    <a:pt x="144325" y="13328"/>
                  </a:lnTo>
                  <a:lnTo>
                    <a:pt x="144660" y="13328"/>
                  </a:lnTo>
                  <a:lnTo>
                    <a:pt x="144827" y="13272"/>
                  </a:lnTo>
                  <a:lnTo>
                    <a:pt x="145106" y="13105"/>
                  </a:lnTo>
                  <a:lnTo>
                    <a:pt x="145273" y="12826"/>
                  </a:lnTo>
                  <a:lnTo>
                    <a:pt x="145329" y="12659"/>
                  </a:lnTo>
                  <a:lnTo>
                    <a:pt x="145329" y="12492"/>
                  </a:lnTo>
                  <a:lnTo>
                    <a:pt x="145329" y="12324"/>
                  </a:lnTo>
                  <a:lnTo>
                    <a:pt x="145273" y="12213"/>
                  </a:lnTo>
                  <a:lnTo>
                    <a:pt x="145106" y="11934"/>
                  </a:lnTo>
                  <a:lnTo>
                    <a:pt x="144827" y="11767"/>
                  </a:lnTo>
                  <a:lnTo>
                    <a:pt x="144660" y="11711"/>
                  </a:lnTo>
                  <a:close/>
                  <a:moveTo>
                    <a:pt x="147615" y="11711"/>
                  </a:moveTo>
                  <a:lnTo>
                    <a:pt x="147504" y="11767"/>
                  </a:lnTo>
                  <a:lnTo>
                    <a:pt x="147225" y="11934"/>
                  </a:lnTo>
                  <a:lnTo>
                    <a:pt x="147058" y="12213"/>
                  </a:lnTo>
                  <a:lnTo>
                    <a:pt x="147002" y="12324"/>
                  </a:lnTo>
                  <a:lnTo>
                    <a:pt x="147002" y="12492"/>
                  </a:lnTo>
                  <a:lnTo>
                    <a:pt x="147002" y="12659"/>
                  </a:lnTo>
                  <a:lnTo>
                    <a:pt x="147058" y="12826"/>
                  </a:lnTo>
                  <a:lnTo>
                    <a:pt x="147225" y="13105"/>
                  </a:lnTo>
                  <a:lnTo>
                    <a:pt x="147504" y="13272"/>
                  </a:lnTo>
                  <a:lnTo>
                    <a:pt x="147615" y="13328"/>
                  </a:lnTo>
                  <a:lnTo>
                    <a:pt x="147950" y="13328"/>
                  </a:lnTo>
                  <a:lnTo>
                    <a:pt x="148117" y="13272"/>
                  </a:lnTo>
                  <a:lnTo>
                    <a:pt x="148396" y="13105"/>
                  </a:lnTo>
                  <a:lnTo>
                    <a:pt x="148563" y="12826"/>
                  </a:lnTo>
                  <a:lnTo>
                    <a:pt x="148619" y="12659"/>
                  </a:lnTo>
                  <a:lnTo>
                    <a:pt x="148619" y="12492"/>
                  </a:lnTo>
                  <a:lnTo>
                    <a:pt x="148619" y="12324"/>
                  </a:lnTo>
                  <a:lnTo>
                    <a:pt x="148563" y="12213"/>
                  </a:lnTo>
                  <a:lnTo>
                    <a:pt x="148396" y="11934"/>
                  </a:lnTo>
                  <a:lnTo>
                    <a:pt x="148117" y="11767"/>
                  </a:lnTo>
                  <a:lnTo>
                    <a:pt x="147950" y="11711"/>
                  </a:lnTo>
                  <a:close/>
                  <a:moveTo>
                    <a:pt x="152746" y="11711"/>
                  </a:moveTo>
                  <a:lnTo>
                    <a:pt x="152578" y="11767"/>
                  </a:lnTo>
                  <a:lnTo>
                    <a:pt x="152300" y="11934"/>
                  </a:lnTo>
                  <a:lnTo>
                    <a:pt x="152132" y="12213"/>
                  </a:lnTo>
                  <a:lnTo>
                    <a:pt x="152077" y="12324"/>
                  </a:lnTo>
                  <a:lnTo>
                    <a:pt x="152077" y="12492"/>
                  </a:lnTo>
                  <a:lnTo>
                    <a:pt x="152077" y="12659"/>
                  </a:lnTo>
                  <a:lnTo>
                    <a:pt x="152132" y="12826"/>
                  </a:lnTo>
                  <a:lnTo>
                    <a:pt x="152300" y="13105"/>
                  </a:lnTo>
                  <a:lnTo>
                    <a:pt x="152578" y="13272"/>
                  </a:lnTo>
                  <a:lnTo>
                    <a:pt x="152746" y="13328"/>
                  </a:lnTo>
                  <a:lnTo>
                    <a:pt x="153080" y="13328"/>
                  </a:lnTo>
                  <a:lnTo>
                    <a:pt x="153192" y="13272"/>
                  </a:lnTo>
                  <a:lnTo>
                    <a:pt x="153471" y="13105"/>
                  </a:lnTo>
                  <a:lnTo>
                    <a:pt x="153638" y="12826"/>
                  </a:lnTo>
                  <a:lnTo>
                    <a:pt x="153694" y="12659"/>
                  </a:lnTo>
                  <a:lnTo>
                    <a:pt x="153694" y="12492"/>
                  </a:lnTo>
                  <a:lnTo>
                    <a:pt x="153694" y="12324"/>
                  </a:lnTo>
                  <a:lnTo>
                    <a:pt x="153638" y="12213"/>
                  </a:lnTo>
                  <a:lnTo>
                    <a:pt x="153471" y="11934"/>
                  </a:lnTo>
                  <a:lnTo>
                    <a:pt x="153192" y="11767"/>
                  </a:lnTo>
                  <a:lnTo>
                    <a:pt x="153080" y="11711"/>
                  </a:lnTo>
                  <a:close/>
                  <a:moveTo>
                    <a:pt x="157821" y="11711"/>
                  </a:moveTo>
                  <a:lnTo>
                    <a:pt x="157653" y="11767"/>
                  </a:lnTo>
                  <a:lnTo>
                    <a:pt x="157374" y="11934"/>
                  </a:lnTo>
                  <a:lnTo>
                    <a:pt x="157207" y="12213"/>
                  </a:lnTo>
                  <a:lnTo>
                    <a:pt x="157151" y="12324"/>
                  </a:lnTo>
                  <a:lnTo>
                    <a:pt x="157151" y="12492"/>
                  </a:lnTo>
                  <a:lnTo>
                    <a:pt x="157151" y="12659"/>
                  </a:lnTo>
                  <a:lnTo>
                    <a:pt x="157207" y="12826"/>
                  </a:lnTo>
                  <a:lnTo>
                    <a:pt x="157374" y="13105"/>
                  </a:lnTo>
                  <a:lnTo>
                    <a:pt x="157653" y="13272"/>
                  </a:lnTo>
                  <a:lnTo>
                    <a:pt x="157821" y="13328"/>
                  </a:lnTo>
                  <a:lnTo>
                    <a:pt x="158155" y="13328"/>
                  </a:lnTo>
                  <a:lnTo>
                    <a:pt x="158322" y="13272"/>
                  </a:lnTo>
                  <a:lnTo>
                    <a:pt x="158546" y="13105"/>
                  </a:lnTo>
                  <a:lnTo>
                    <a:pt x="158713" y="12826"/>
                  </a:lnTo>
                  <a:lnTo>
                    <a:pt x="158769" y="12659"/>
                  </a:lnTo>
                  <a:lnTo>
                    <a:pt x="158824" y="12492"/>
                  </a:lnTo>
                  <a:lnTo>
                    <a:pt x="158769" y="12324"/>
                  </a:lnTo>
                  <a:lnTo>
                    <a:pt x="158713" y="12213"/>
                  </a:lnTo>
                  <a:lnTo>
                    <a:pt x="158546" y="11934"/>
                  </a:lnTo>
                  <a:lnTo>
                    <a:pt x="158322" y="11767"/>
                  </a:lnTo>
                  <a:lnTo>
                    <a:pt x="158155" y="11711"/>
                  </a:lnTo>
                  <a:close/>
                  <a:moveTo>
                    <a:pt x="167859" y="11711"/>
                  </a:moveTo>
                  <a:lnTo>
                    <a:pt x="167691" y="11767"/>
                  </a:lnTo>
                  <a:lnTo>
                    <a:pt x="167412" y="11934"/>
                  </a:lnTo>
                  <a:lnTo>
                    <a:pt x="167245" y="12213"/>
                  </a:lnTo>
                  <a:lnTo>
                    <a:pt x="167189" y="12324"/>
                  </a:lnTo>
                  <a:lnTo>
                    <a:pt x="167189" y="12492"/>
                  </a:lnTo>
                  <a:lnTo>
                    <a:pt x="167189" y="12659"/>
                  </a:lnTo>
                  <a:lnTo>
                    <a:pt x="167245" y="12826"/>
                  </a:lnTo>
                  <a:lnTo>
                    <a:pt x="167412" y="13105"/>
                  </a:lnTo>
                  <a:lnTo>
                    <a:pt x="167691" y="13272"/>
                  </a:lnTo>
                  <a:lnTo>
                    <a:pt x="167859" y="13328"/>
                  </a:lnTo>
                  <a:lnTo>
                    <a:pt x="168193" y="13328"/>
                  </a:lnTo>
                  <a:lnTo>
                    <a:pt x="168361" y="13272"/>
                  </a:lnTo>
                  <a:lnTo>
                    <a:pt x="168584" y="13105"/>
                  </a:lnTo>
                  <a:lnTo>
                    <a:pt x="168751" y="12826"/>
                  </a:lnTo>
                  <a:lnTo>
                    <a:pt x="168807" y="12659"/>
                  </a:lnTo>
                  <a:lnTo>
                    <a:pt x="168862" y="12492"/>
                  </a:lnTo>
                  <a:lnTo>
                    <a:pt x="168807" y="12324"/>
                  </a:lnTo>
                  <a:lnTo>
                    <a:pt x="168751" y="12213"/>
                  </a:lnTo>
                  <a:lnTo>
                    <a:pt x="168584" y="11934"/>
                  </a:lnTo>
                  <a:lnTo>
                    <a:pt x="168361" y="11767"/>
                  </a:lnTo>
                  <a:lnTo>
                    <a:pt x="168193" y="11711"/>
                  </a:lnTo>
                  <a:close/>
                  <a:moveTo>
                    <a:pt x="176279" y="11711"/>
                  </a:moveTo>
                  <a:lnTo>
                    <a:pt x="176112" y="11767"/>
                  </a:lnTo>
                  <a:lnTo>
                    <a:pt x="175889" y="11934"/>
                  </a:lnTo>
                  <a:lnTo>
                    <a:pt x="175666" y="12213"/>
                  </a:lnTo>
                  <a:lnTo>
                    <a:pt x="175666" y="12324"/>
                  </a:lnTo>
                  <a:lnTo>
                    <a:pt x="175610" y="12492"/>
                  </a:lnTo>
                  <a:lnTo>
                    <a:pt x="175666" y="12659"/>
                  </a:lnTo>
                  <a:lnTo>
                    <a:pt x="175666" y="12826"/>
                  </a:lnTo>
                  <a:lnTo>
                    <a:pt x="175889" y="13105"/>
                  </a:lnTo>
                  <a:lnTo>
                    <a:pt x="176112" y="13272"/>
                  </a:lnTo>
                  <a:lnTo>
                    <a:pt x="176279" y="13328"/>
                  </a:lnTo>
                  <a:lnTo>
                    <a:pt x="176614" y="13328"/>
                  </a:lnTo>
                  <a:lnTo>
                    <a:pt x="176781" y="13272"/>
                  </a:lnTo>
                  <a:lnTo>
                    <a:pt x="177060" y="13105"/>
                  </a:lnTo>
                  <a:lnTo>
                    <a:pt x="177227" y="12826"/>
                  </a:lnTo>
                  <a:lnTo>
                    <a:pt x="177283" y="12659"/>
                  </a:lnTo>
                  <a:lnTo>
                    <a:pt x="177283" y="12492"/>
                  </a:lnTo>
                  <a:lnTo>
                    <a:pt x="177283" y="12324"/>
                  </a:lnTo>
                  <a:lnTo>
                    <a:pt x="177227" y="12213"/>
                  </a:lnTo>
                  <a:lnTo>
                    <a:pt x="177060" y="11934"/>
                  </a:lnTo>
                  <a:lnTo>
                    <a:pt x="176781" y="11767"/>
                  </a:lnTo>
                  <a:lnTo>
                    <a:pt x="176614" y="11711"/>
                  </a:lnTo>
                  <a:close/>
                  <a:moveTo>
                    <a:pt x="186429" y="11711"/>
                  </a:moveTo>
                  <a:lnTo>
                    <a:pt x="186317" y="11767"/>
                  </a:lnTo>
                  <a:lnTo>
                    <a:pt x="186039" y="11934"/>
                  </a:lnTo>
                  <a:lnTo>
                    <a:pt x="185871" y="12213"/>
                  </a:lnTo>
                  <a:lnTo>
                    <a:pt x="185816" y="12324"/>
                  </a:lnTo>
                  <a:lnTo>
                    <a:pt x="185760" y="12492"/>
                  </a:lnTo>
                  <a:lnTo>
                    <a:pt x="185816" y="12659"/>
                  </a:lnTo>
                  <a:lnTo>
                    <a:pt x="185871" y="12826"/>
                  </a:lnTo>
                  <a:lnTo>
                    <a:pt x="186039" y="13105"/>
                  </a:lnTo>
                  <a:lnTo>
                    <a:pt x="186317" y="13272"/>
                  </a:lnTo>
                  <a:lnTo>
                    <a:pt x="186429" y="13328"/>
                  </a:lnTo>
                  <a:lnTo>
                    <a:pt x="186764" y="13328"/>
                  </a:lnTo>
                  <a:lnTo>
                    <a:pt x="186931" y="13272"/>
                  </a:lnTo>
                  <a:lnTo>
                    <a:pt x="187210" y="13105"/>
                  </a:lnTo>
                  <a:lnTo>
                    <a:pt x="187377" y="12826"/>
                  </a:lnTo>
                  <a:lnTo>
                    <a:pt x="187433" y="12659"/>
                  </a:lnTo>
                  <a:lnTo>
                    <a:pt x="187433" y="12492"/>
                  </a:lnTo>
                  <a:lnTo>
                    <a:pt x="187433" y="12324"/>
                  </a:lnTo>
                  <a:lnTo>
                    <a:pt x="187377" y="12213"/>
                  </a:lnTo>
                  <a:lnTo>
                    <a:pt x="187210" y="11934"/>
                  </a:lnTo>
                  <a:lnTo>
                    <a:pt x="186931" y="11767"/>
                  </a:lnTo>
                  <a:lnTo>
                    <a:pt x="186764" y="11711"/>
                  </a:lnTo>
                  <a:close/>
                  <a:moveTo>
                    <a:pt x="194794" y="11711"/>
                  </a:moveTo>
                  <a:lnTo>
                    <a:pt x="194683" y="11767"/>
                  </a:lnTo>
                  <a:lnTo>
                    <a:pt x="194404" y="11934"/>
                  </a:lnTo>
                  <a:lnTo>
                    <a:pt x="194236" y="12213"/>
                  </a:lnTo>
                  <a:lnTo>
                    <a:pt x="194181" y="12324"/>
                  </a:lnTo>
                  <a:lnTo>
                    <a:pt x="194125" y="12492"/>
                  </a:lnTo>
                  <a:lnTo>
                    <a:pt x="194181" y="12659"/>
                  </a:lnTo>
                  <a:lnTo>
                    <a:pt x="194236" y="12826"/>
                  </a:lnTo>
                  <a:lnTo>
                    <a:pt x="194404" y="13105"/>
                  </a:lnTo>
                  <a:lnTo>
                    <a:pt x="194683" y="13272"/>
                  </a:lnTo>
                  <a:lnTo>
                    <a:pt x="194794" y="13328"/>
                  </a:lnTo>
                  <a:lnTo>
                    <a:pt x="195129" y="13328"/>
                  </a:lnTo>
                  <a:lnTo>
                    <a:pt x="195296" y="13272"/>
                  </a:lnTo>
                  <a:lnTo>
                    <a:pt x="195575" y="13105"/>
                  </a:lnTo>
                  <a:lnTo>
                    <a:pt x="195742" y="12826"/>
                  </a:lnTo>
                  <a:lnTo>
                    <a:pt x="195798" y="12659"/>
                  </a:lnTo>
                  <a:lnTo>
                    <a:pt x="195798" y="12492"/>
                  </a:lnTo>
                  <a:lnTo>
                    <a:pt x="195798" y="12324"/>
                  </a:lnTo>
                  <a:lnTo>
                    <a:pt x="195742" y="12213"/>
                  </a:lnTo>
                  <a:lnTo>
                    <a:pt x="195575" y="11934"/>
                  </a:lnTo>
                  <a:lnTo>
                    <a:pt x="195296" y="11767"/>
                  </a:lnTo>
                  <a:lnTo>
                    <a:pt x="195129" y="11711"/>
                  </a:lnTo>
                  <a:close/>
                  <a:moveTo>
                    <a:pt x="204888" y="11711"/>
                  </a:moveTo>
                  <a:lnTo>
                    <a:pt x="204776" y="11767"/>
                  </a:lnTo>
                  <a:lnTo>
                    <a:pt x="204498" y="11934"/>
                  </a:lnTo>
                  <a:lnTo>
                    <a:pt x="204330" y="12213"/>
                  </a:lnTo>
                  <a:lnTo>
                    <a:pt x="204274" y="12324"/>
                  </a:lnTo>
                  <a:lnTo>
                    <a:pt x="204274" y="12492"/>
                  </a:lnTo>
                  <a:lnTo>
                    <a:pt x="204274" y="12659"/>
                  </a:lnTo>
                  <a:lnTo>
                    <a:pt x="204330" y="12826"/>
                  </a:lnTo>
                  <a:lnTo>
                    <a:pt x="204498" y="13105"/>
                  </a:lnTo>
                  <a:lnTo>
                    <a:pt x="204776" y="13272"/>
                  </a:lnTo>
                  <a:lnTo>
                    <a:pt x="204888" y="13328"/>
                  </a:lnTo>
                  <a:lnTo>
                    <a:pt x="205222" y="13328"/>
                  </a:lnTo>
                  <a:lnTo>
                    <a:pt x="205390" y="13272"/>
                  </a:lnTo>
                  <a:lnTo>
                    <a:pt x="205669" y="13105"/>
                  </a:lnTo>
                  <a:lnTo>
                    <a:pt x="205836" y="12826"/>
                  </a:lnTo>
                  <a:lnTo>
                    <a:pt x="205892" y="12659"/>
                  </a:lnTo>
                  <a:lnTo>
                    <a:pt x="205892" y="12492"/>
                  </a:lnTo>
                  <a:lnTo>
                    <a:pt x="205892" y="12324"/>
                  </a:lnTo>
                  <a:lnTo>
                    <a:pt x="205836" y="12213"/>
                  </a:lnTo>
                  <a:lnTo>
                    <a:pt x="205669" y="11934"/>
                  </a:lnTo>
                  <a:lnTo>
                    <a:pt x="205390" y="11767"/>
                  </a:lnTo>
                  <a:lnTo>
                    <a:pt x="205222" y="11711"/>
                  </a:lnTo>
                  <a:close/>
                  <a:moveTo>
                    <a:pt x="208290" y="11711"/>
                  </a:moveTo>
                  <a:lnTo>
                    <a:pt x="208122" y="11767"/>
                  </a:lnTo>
                  <a:lnTo>
                    <a:pt x="207844" y="11934"/>
                  </a:lnTo>
                  <a:lnTo>
                    <a:pt x="207676" y="12213"/>
                  </a:lnTo>
                  <a:lnTo>
                    <a:pt x="207620" y="12324"/>
                  </a:lnTo>
                  <a:lnTo>
                    <a:pt x="207620" y="12492"/>
                  </a:lnTo>
                  <a:lnTo>
                    <a:pt x="207620" y="12659"/>
                  </a:lnTo>
                  <a:lnTo>
                    <a:pt x="207676" y="12826"/>
                  </a:lnTo>
                  <a:lnTo>
                    <a:pt x="207844" y="13105"/>
                  </a:lnTo>
                  <a:lnTo>
                    <a:pt x="208122" y="13272"/>
                  </a:lnTo>
                  <a:lnTo>
                    <a:pt x="208290" y="13328"/>
                  </a:lnTo>
                  <a:lnTo>
                    <a:pt x="208624" y="13328"/>
                  </a:lnTo>
                  <a:lnTo>
                    <a:pt x="208792" y="13272"/>
                  </a:lnTo>
                  <a:lnTo>
                    <a:pt x="209015" y="13105"/>
                  </a:lnTo>
                  <a:lnTo>
                    <a:pt x="209182" y="12826"/>
                  </a:lnTo>
                  <a:lnTo>
                    <a:pt x="209238" y="12659"/>
                  </a:lnTo>
                  <a:lnTo>
                    <a:pt x="209293" y="12492"/>
                  </a:lnTo>
                  <a:lnTo>
                    <a:pt x="209238" y="12324"/>
                  </a:lnTo>
                  <a:lnTo>
                    <a:pt x="209182" y="12213"/>
                  </a:lnTo>
                  <a:lnTo>
                    <a:pt x="209015" y="11934"/>
                  </a:lnTo>
                  <a:lnTo>
                    <a:pt x="208792" y="11767"/>
                  </a:lnTo>
                  <a:lnTo>
                    <a:pt x="208624" y="11711"/>
                  </a:lnTo>
                  <a:close/>
                  <a:moveTo>
                    <a:pt x="211636" y="11711"/>
                  </a:moveTo>
                  <a:lnTo>
                    <a:pt x="211468" y="11767"/>
                  </a:lnTo>
                  <a:lnTo>
                    <a:pt x="211245" y="11934"/>
                  </a:lnTo>
                  <a:lnTo>
                    <a:pt x="211022" y="12213"/>
                  </a:lnTo>
                  <a:lnTo>
                    <a:pt x="211022" y="12324"/>
                  </a:lnTo>
                  <a:lnTo>
                    <a:pt x="210966" y="12492"/>
                  </a:lnTo>
                  <a:lnTo>
                    <a:pt x="211022" y="12659"/>
                  </a:lnTo>
                  <a:lnTo>
                    <a:pt x="211022" y="12826"/>
                  </a:lnTo>
                  <a:lnTo>
                    <a:pt x="211245" y="13105"/>
                  </a:lnTo>
                  <a:lnTo>
                    <a:pt x="211468" y="13272"/>
                  </a:lnTo>
                  <a:lnTo>
                    <a:pt x="211636" y="13328"/>
                  </a:lnTo>
                  <a:lnTo>
                    <a:pt x="211970" y="13328"/>
                  </a:lnTo>
                  <a:lnTo>
                    <a:pt x="212138" y="13272"/>
                  </a:lnTo>
                  <a:lnTo>
                    <a:pt x="212416" y="13105"/>
                  </a:lnTo>
                  <a:lnTo>
                    <a:pt x="212584" y="12826"/>
                  </a:lnTo>
                  <a:lnTo>
                    <a:pt x="212639" y="12659"/>
                  </a:lnTo>
                  <a:lnTo>
                    <a:pt x="212639" y="12492"/>
                  </a:lnTo>
                  <a:lnTo>
                    <a:pt x="212639" y="12324"/>
                  </a:lnTo>
                  <a:lnTo>
                    <a:pt x="212584" y="12213"/>
                  </a:lnTo>
                  <a:lnTo>
                    <a:pt x="212416" y="11934"/>
                  </a:lnTo>
                  <a:lnTo>
                    <a:pt x="212138" y="11767"/>
                  </a:lnTo>
                  <a:lnTo>
                    <a:pt x="211970" y="11711"/>
                  </a:lnTo>
                  <a:close/>
                  <a:moveTo>
                    <a:pt x="216710" y="11711"/>
                  </a:moveTo>
                  <a:lnTo>
                    <a:pt x="216543" y="11767"/>
                  </a:lnTo>
                  <a:lnTo>
                    <a:pt x="216320" y="11934"/>
                  </a:lnTo>
                  <a:lnTo>
                    <a:pt x="216097" y="12213"/>
                  </a:lnTo>
                  <a:lnTo>
                    <a:pt x="216097" y="12324"/>
                  </a:lnTo>
                  <a:lnTo>
                    <a:pt x="216041" y="12492"/>
                  </a:lnTo>
                  <a:lnTo>
                    <a:pt x="216097" y="12659"/>
                  </a:lnTo>
                  <a:lnTo>
                    <a:pt x="216097" y="12826"/>
                  </a:lnTo>
                  <a:lnTo>
                    <a:pt x="216320" y="13105"/>
                  </a:lnTo>
                  <a:lnTo>
                    <a:pt x="216543" y="13272"/>
                  </a:lnTo>
                  <a:lnTo>
                    <a:pt x="216710" y="13328"/>
                  </a:lnTo>
                  <a:lnTo>
                    <a:pt x="217045" y="13328"/>
                  </a:lnTo>
                  <a:lnTo>
                    <a:pt x="217212" y="13272"/>
                  </a:lnTo>
                  <a:lnTo>
                    <a:pt x="217491" y="13105"/>
                  </a:lnTo>
                  <a:lnTo>
                    <a:pt x="217659" y="12826"/>
                  </a:lnTo>
                  <a:lnTo>
                    <a:pt x="217714" y="12659"/>
                  </a:lnTo>
                  <a:lnTo>
                    <a:pt x="217714" y="12492"/>
                  </a:lnTo>
                  <a:lnTo>
                    <a:pt x="217714" y="12324"/>
                  </a:lnTo>
                  <a:lnTo>
                    <a:pt x="217659" y="12213"/>
                  </a:lnTo>
                  <a:lnTo>
                    <a:pt x="217491" y="11934"/>
                  </a:lnTo>
                  <a:lnTo>
                    <a:pt x="217212" y="11767"/>
                  </a:lnTo>
                  <a:lnTo>
                    <a:pt x="217045" y="11711"/>
                  </a:lnTo>
                  <a:close/>
                  <a:moveTo>
                    <a:pt x="220057" y="11711"/>
                  </a:moveTo>
                  <a:lnTo>
                    <a:pt x="219889" y="11767"/>
                  </a:lnTo>
                  <a:lnTo>
                    <a:pt x="219610" y="11934"/>
                  </a:lnTo>
                  <a:lnTo>
                    <a:pt x="219443" y="12213"/>
                  </a:lnTo>
                  <a:lnTo>
                    <a:pt x="219387" y="12324"/>
                  </a:lnTo>
                  <a:lnTo>
                    <a:pt x="219387" y="12492"/>
                  </a:lnTo>
                  <a:lnTo>
                    <a:pt x="219387" y="12659"/>
                  </a:lnTo>
                  <a:lnTo>
                    <a:pt x="219443" y="12826"/>
                  </a:lnTo>
                  <a:lnTo>
                    <a:pt x="219610" y="13105"/>
                  </a:lnTo>
                  <a:lnTo>
                    <a:pt x="219889" y="13272"/>
                  </a:lnTo>
                  <a:lnTo>
                    <a:pt x="220057" y="13328"/>
                  </a:lnTo>
                  <a:lnTo>
                    <a:pt x="220391" y="13328"/>
                  </a:lnTo>
                  <a:lnTo>
                    <a:pt x="220558" y="13272"/>
                  </a:lnTo>
                  <a:lnTo>
                    <a:pt x="220781" y="13105"/>
                  </a:lnTo>
                  <a:lnTo>
                    <a:pt x="221005" y="12826"/>
                  </a:lnTo>
                  <a:lnTo>
                    <a:pt x="221005" y="12659"/>
                  </a:lnTo>
                  <a:lnTo>
                    <a:pt x="221060" y="12492"/>
                  </a:lnTo>
                  <a:lnTo>
                    <a:pt x="221005" y="12324"/>
                  </a:lnTo>
                  <a:lnTo>
                    <a:pt x="221005" y="12213"/>
                  </a:lnTo>
                  <a:lnTo>
                    <a:pt x="220781" y="11934"/>
                  </a:lnTo>
                  <a:lnTo>
                    <a:pt x="220558" y="11767"/>
                  </a:lnTo>
                  <a:lnTo>
                    <a:pt x="220391" y="11711"/>
                  </a:lnTo>
                  <a:close/>
                  <a:moveTo>
                    <a:pt x="231823" y="11711"/>
                  </a:moveTo>
                  <a:lnTo>
                    <a:pt x="231656" y="11767"/>
                  </a:lnTo>
                  <a:lnTo>
                    <a:pt x="231377" y="11934"/>
                  </a:lnTo>
                  <a:lnTo>
                    <a:pt x="231210" y="12213"/>
                  </a:lnTo>
                  <a:lnTo>
                    <a:pt x="231154" y="12324"/>
                  </a:lnTo>
                  <a:lnTo>
                    <a:pt x="231154" y="12492"/>
                  </a:lnTo>
                  <a:lnTo>
                    <a:pt x="231154" y="12659"/>
                  </a:lnTo>
                  <a:lnTo>
                    <a:pt x="231210" y="12826"/>
                  </a:lnTo>
                  <a:lnTo>
                    <a:pt x="231377" y="13105"/>
                  </a:lnTo>
                  <a:lnTo>
                    <a:pt x="231656" y="13272"/>
                  </a:lnTo>
                  <a:lnTo>
                    <a:pt x="231823" y="13328"/>
                  </a:lnTo>
                  <a:lnTo>
                    <a:pt x="232158" y="13328"/>
                  </a:lnTo>
                  <a:lnTo>
                    <a:pt x="232269" y="13272"/>
                  </a:lnTo>
                  <a:lnTo>
                    <a:pt x="232548" y="13105"/>
                  </a:lnTo>
                  <a:lnTo>
                    <a:pt x="232716" y="12826"/>
                  </a:lnTo>
                  <a:lnTo>
                    <a:pt x="232771" y="12659"/>
                  </a:lnTo>
                  <a:lnTo>
                    <a:pt x="232771" y="12492"/>
                  </a:lnTo>
                  <a:lnTo>
                    <a:pt x="232771" y="12324"/>
                  </a:lnTo>
                  <a:lnTo>
                    <a:pt x="232716" y="12213"/>
                  </a:lnTo>
                  <a:lnTo>
                    <a:pt x="232548" y="11934"/>
                  </a:lnTo>
                  <a:lnTo>
                    <a:pt x="232269" y="11767"/>
                  </a:lnTo>
                  <a:lnTo>
                    <a:pt x="232158" y="11711"/>
                  </a:lnTo>
                  <a:close/>
                  <a:moveTo>
                    <a:pt x="240133" y="11711"/>
                  </a:moveTo>
                  <a:lnTo>
                    <a:pt x="239965" y="11767"/>
                  </a:lnTo>
                  <a:lnTo>
                    <a:pt x="239742" y="11934"/>
                  </a:lnTo>
                  <a:lnTo>
                    <a:pt x="239519" y="12213"/>
                  </a:lnTo>
                  <a:lnTo>
                    <a:pt x="239519" y="12324"/>
                  </a:lnTo>
                  <a:lnTo>
                    <a:pt x="239463" y="12492"/>
                  </a:lnTo>
                  <a:lnTo>
                    <a:pt x="239519" y="12659"/>
                  </a:lnTo>
                  <a:lnTo>
                    <a:pt x="239519" y="12826"/>
                  </a:lnTo>
                  <a:lnTo>
                    <a:pt x="239742" y="13105"/>
                  </a:lnTo>
                  <a:lnTo>
                    <a:pt x="239965" y="13272"/>
                  </a:lnTo>
                  <a:lnTo>
                    <a:pt x="240133" y="13328"/>
                  </a:lnTo>
                  <a:lnTo>
                    <a:pt x="240467" y="13328"/>
                  </a:lnTo>
                  <a:lnTo>
                    <a:pt x="240635" y="13272"/>
                  </a:lnTo>
                  <a:lnTo>
                    <a:pt x="240913" y="13105"/>
                  </a:lnTo>
                  <a:lnTo>
                    <a:pt x="241081" y="12826"/>
                  </a:lnTo>
                  <a:lnTo>
                    <a:pt x="241136" y="12659"/>
                  </a:lnTo>
                  <a:lnTo>
                    <a:pt x="241136" y="12492"/>
                  </a:lnTo>
                  <a:lnTo>
                    <a:pt x="241136" y="12324"/>
                  </a:lnTo>
                  <a:lnTo>
                    <a:pt x="241081" y="12213"/>
                  </a:lnTo>
                  <a:lnTo>
                    <a:pt x="240913" y="11934"/>
                  </a:lnTo>
                  <a:lnTo>
                    <a:pt x="240635" y="11767"/>
                  </a:lnTo>
                  <a:lnTo>
                    <a:pt x="240467" y="11711"/>
                  </a:lnTo>
                  <a:close/>
                  <a:moveTo>
                    <a:pt x="243479" y="11711"/>
                  </a:moveTo>
                  <a:lnTo>
                    <a:pt x="243311" y="11767"/>
                  </a:lnTo>
                  <a:lnTo>
                    <a:pt x="243033" y="11934"/>
                  </a:lnTo>
                  <a:lnTo>
                    <a:pt x="242865" y="12213"/>
                  </a:lnTo>
                  <a:lnTo>
                    <a:pt x="242809" y="12324"/>
                  </a:lnTo>
                  <a:lnTo>
                    <a:pt x="242809" y="12492"/>
                  </a:lnTo>
                  <a:lnTo>
                    <a:pt x="242809" y="12659"/>
                  </a:lnTo>
                  <a:lnTo>
                    <a:pt x="242865" y="12826"/>
                  </a:lnTo>
                  <a:lnTo>
                    <a:pt x="243033" y="13105"/>
                  </a:lnTo>
                  <a:lnTo>
                    <a:pt x="243311" y="13272"/>
                  </a:lnTo>
                  <a:lnTo>
                    <a:pt x="243479" y="13328"/>
                  </a:lnTo>
                  <a:lnTo>
                    <a:pt x="243813" y="13328"/>
                  </a:lnTo>
                  <a:lnTo>
                    <a:pt x="243925" y="13272"/>
                  </a:lnTo>
                  <a:lnTo>
                    <a:pt x="244204" y="13105"/>
                  </a:lnTo>
                  <a:lnTo>
                    <a:pt x="244371" y="12826"/>
                  </a:lnTo>
                  <a:lnTo>
                    <a:pt x="244427" y="12659"/>
                  </a:lnTo>
                  <a:lnTo>
                    <a:pt x="244427" y="12492"/>
                  </a:lnTo>
                  <a:lnTo>
                    <a:pt x="244427" y="12324"/>
                  </a:lnTo>
                  <a:lnTo>
                    <a:pt x="244371" y="12213"/>
                  </a:lnTo>
                  <a:lnTo>
                    <a:pt x="244204" y="11934"/>
                  </a:lnTo>
                  <a:lnTo>
                    <a:pt x="243925" y="11767"/>
                  </a:lnTo>
                  <a:lnTo>
                    <a:pt x="243813" y="11711"/>
                  </a:lnTo>
                  <a:close/>
                  <a:moveTo>
                    <a:pt x="248553" y="11711"/>
                  </a:moveTo>
                  <a:lnTo>
                    <a:pt x="248386" y="11767"/>
                  </a:lnTo>
                  <a:lnTo>
                    <a:pt x="248107" y="11934"/>
                  </a:lnTo>
                  <a:lnTo>
                    <a:pt x="247940" y="12213"/>
                  </a:lnTo>
                  <a:lnTo>
                    <a:pt x="247884" y="12324"/>
                  </a:lnTo>
                  <a:lnTo>
                    <a:pt x="247884" y="12492"/>
                  </a:lnTo>
                  <a:lnTo>
                    <a:pt x="247884" y="12659"/>
                  </a:lnTo>
                  <a:lnTo>
                    <a:pt x="247940" y="12826"/>
                  </a:lnTo>
                  <a:lnTo>
                    <a:pt x="248107" y="13105"/>
                  </a:lnTo>
                  <a:lnTo>
                    <a:pt x="248386" y="13272"/>
                  </a:lnTo>
                  <a:lnTo>
                    <a:pt x="248553" y="13328"/>
                  </a:lnTo>
                  <a:lnTo>
                    <a:pt x="248888" y="13328"/>
                  </a:lnTo>
                  <a:lnTo>
                    <a:pt x="249055" y="13272"/>
                  </a:lnTo>
                  <a:lnTo>
                    <a:pt x="249278" y="13105"/>
                  </a:lnTo>
                  <a:lnTo>
                    <a:pt x="249446" y="12826"/>
                  </a:lnTo>
                  <a:lnTo>
                    <a:pt x="249501" y="12659"/>
                  </a:lnTo>
                  <a:lnTo>
                    <a:pt x="249557" y="12492"/>
                  </a:lnTo>
                  <a:lnTo>
                    <a:pt x="249501" y="12324"/>
                  </a:lnTo>
                  <a:lnTo>
                    <a:pt x="249446" y="12213"/>
                  </a:lnTo>
                  <a:lnTo>
                    <a:pt x="249278" y="11934"/>
                  </a:lnTo>
                  <a:lnTo>
                    <a:pt x="249055" y="11767"/>
                  </a:lnTo>
                  <a:lnTo>
                    <a:pt x="248888" y="11711"/>
                  </a:lnTo>
                  <a:close/>
                  <a:moveTo>
                    <a:pt x="253628" y="11711"/>
                  </a:moveTo>
                  <a:lnTo>
                    <a:pt x="253461" y="11767"/>
                  </a:lnTo>
                  <a:lnTo>
                    <a:pt x="253182" y="11934"/>
                  </a:lnTo>
                  <a:lnTo>
                    <a:pt x="253015" y="12213"/>
                  </a:lnTo>
                  <a:lnTo>
                    <a:pt x="252959" y="12324"/>
                  </a:lnTo>
                  <a:lnTo>
                    <a:pt x="252959" y="12492"/>
                  </a:lnTo>
                  <a:lnTo>
                    <a:pt x="252959" y="12659"/>
                  </a:lnTo>
                  <a:lnTo>
                    <a:pt x="253015" y="12826"/>
                  </a:lnTo>
                  <a:lnTo>
                    <a:pt x="253182" y="13105"/>
                  </a:lnTo>
                  <a:lnTo>
                    <a:pt x="253461" y="13272"/>
                  </a:lnTo>
                  <a:lnTo>
                    <a:pt x="253628" y="13328"/>
                  </a:lnTo>
                  <a:lnTo>
                    <a:pt x="253963" y="13328"/>
                  </a:lnTo>
                  <a:lnTo>
                    <a:pt x="254130" y="13272"/>
                  </a:lnTo>
                  <a:lnTo>
                    <a:pt x="254353" y="13105"/>
                  </a:lnTo>
                  <a:lnTo>
                    <a:pt x="254576" y="12826"/>
                  </a:lnTo>
                  <a:lnTo>
                    <a:pt x="254576" y="12659"/>
                  </a:lnTo>
                  <a:lnTo>
                    <a:pt x="254632" y="12492"/>
                  </a:lnTo>
                  <a:lnTo>
                    <a:pt x="254576" y="12324"/>
                  </a:lnTo>
                  <a:lnTo>
                    <a:pt x="254576" y="12213"/>
                  </a:lnTo>
                  <a:lnTo>
                    <a:pt x="254353" y="11934"/>
                  </a:lnTo>
                  <a:lnTo>
                    <a:pt x="254130" y="11767"/>
                  </a:lnTo>
                  <a:lnTo>
                    <a:pt x="253963" y="11711"/>
                  </a:lnTo>
                  <a:close/>
                  <a:moveTo>
                    <a:pt x="263666" y="11711"/>
                  </a:moveTo>
                  <a:lnTo>
                    <a:pt x="263499" y="11767"/>
                  </a:lnTo>
                  <a:lnTo>
                    <a:pt x="263220" y="11934"/>
                  </a:lnTo>
                  <a:lnTo>
                    <a:pt x="263053" y="12213"/>
                  </a:lnTo>
                  <a:lnTo>
                    <a:pt x="262997" y="12324"/>
                  </a:lnTo>
                  <a:lnTo>
                    <a:pt x="262997" y="12492"/>
                  </a:lnTo>
                  <a:lnTo>
                    <a:pt x="262997" y="12659"/>
                  </a:lnTo>
                  <a:lnTo>
                    <a:pt x="263053" y="12826"/>
                  </a:lnTo>
                  <a:lnTo>
                    <a:pt x="263220" y="13105"/>
                  </a:lnTo>
                  <a:lnTo>
                    <a:pt x="263499" y="13272"/>
                  </a:lnTo>
                  <a:lnTo>
                    <a:pt x="263666" y="13328"/>
                  </a:lnTo>
                  <a:lnTo>
                    <a:pt x="264001" y="13328"/>
                  </a:lnTo>
                  <a:lnTo>
                    <a:pt x="264168" y="13272"/>
                  </a:lnTo>
                  <a:lnTo>
                    <a:pt x="264391" y="13105"/>
                  </a:lnTo>
                  <a:lnTo>
                    <a:pt x="264614" y="12826"/>
                  </a:lnTo>
                  <a:lnTo>
                    <a:pt x="264670" y="12659"/>
                  </a:lnTo>
                  <a:lnTo>
                    <a:pt x="264670" y="12492"/>
                  </a:lnTo>
                  <a:lnTo>
                    <a:pt x="264670" y="12324"/>
                  </a:lnTo>
                  <a:lnTo>
                    <a:pt x="264614" y="12213"/>
                  </a:lnTo>
                  <a:lnTo>
                    <a:pt x="264391" y="11934"/>
                  </a:lnTo>
                  <a:lnTo>
                    <a:pt x="264168" y="11767"/>
                  </a:lnTo>
                  <a:lnTo>
                    <a:pt x="264001" y="11711"/>
                  </a:lnTo>
                  <a:close/>
                  <a:moveTo>
                    <a:pt x="272087" y="11711"/>
                  </a:moveTo>
                  <a:lnTo>
                    <a:pt x="271920" y="11767"/>
                  </a:lnTo>
                  <a:lnTo>
                    <a:pt x="271697" y="11934"/>
                  </a:lnTo>
                  <a:lnTo>
                    <a:pt x="271529" y="12213"/>
                  </a:lnTo>
                  <a:lnTo>
                    <a:pt x="271474" y="12324"/>
                  </a:lnTo>
                  <a:lnTo>
                    <a:pt x="271418" y="12492"/>
                  </a:lnTo>
                  <a:lnTo>
                    <a:pt x="271474" y="12659"/>
                  </a:lnTo>
                  <a:lnTo>
                    <a:pt x="271529" y="12826"/>
                  </a:lnTo>
                  <a:lnTo>
                    <a:pt x="271697" y="13105"/>
                  </a:lnTo>
                  <a:lnTo>
                    <a:pt x="271920" y="13272"/>
                  </a:lnTo>
                  <a:lnTo>
                    <a:pt x="272087" y="13328"/>
                  </a:lnTo>
                  <a:lnTo>
                    <a:pt x="272422" y="13328"/>
                  </a:lnTo>
                  <a:lnTo>
                    <a:pt x="272589" y="13272"/>
                  </a:lnTo>
                  <a:lnTo>
                    <a:pt x="272868" y="13105"/>
                  </a:lnTo>
                  <a:lnTo>
                    <a:pt x="273035" y="12826"/>
                  </a:lnTo>
                  <a:lnTo>
                    <a:pt x="273091" y="12659"/>
                  </a:lnTo>
                  <a:lnTo>
                    <a:pt x="273091" y="12492"/>
                  </a:lnTo>
                  <a:lnTo>
                    <a:pt x="273091" y="12324"/>
                  </a:lnTo>
                  <a:lnTo>
                    <a:pt x="273035" y="12213"/>
                  </a:lnTo>
                  <a:lnTo>
                    <a:pt x="272868" y="11934"/>
                  </a:lnTo>
                  <a:lnTo>
                    <a:pt x="272589" y="11767"/>
                  </a:lnTo>
                  <a:lnTo>
                    <a:pt x="272422" y="11711"/>
                  </a:lnTo>
                  <a:close/>
                  <a:moveTo>
                    <a:pt x="282292" y="11711"/>
                  </a:moveTo>
                  <a:lnTo>
                    <a:pt x="282125" y="11767"/>
                  </a:lnTo>
                  <a:lnTo>
                    <a:pt x="281846" y="11934"/>
                  </a:lnTo>
                  <a:lnTo>
                    <a:pt x="281679" y="12213"/>
                  </a:lnTo>
                  <a:lnTo>
                    <a:pt x="281623" y="12324"/>
                  </a:lnTo>
                  <a:lnTo>
                    <a:pt x="281623" y="12492"/>
                  </a:lnTo>
                  <a:lnTo>
                    <a:pt x="281623" y="12659"/>
                  </a:lnTo>
                  <a:lnTo>
                    <a:pt x="281679" y="12826"/>
                  </a:lnTo>
                  <a:lnTo>
                    <a:pt x="281846" y="13105"/>
                  </a:lnTo>
                  <a:lnTo>
                    <a:pt x="282125" y="13272"/>
                  </a:lnTo>
                  <a:lnTo>
                    <a:pt x="282292" y="13328"/>
                  </a:lnTo>
                  <a:lnTo>
                    <a:pt x="282571" y="13328"/>
                  </a:lnTo>
                  <a:lnTo>
                    <a:pt x="282739" y="13272"/>
                  </a:lnTo>
                  <a:lnTo>
                    <a:pt x="283017" y="13105"/>
                  </a:lnTo>
                  <a:lnTo>
                    <a:pt x="283185" y="12826"/>
                  </a:lnTo>
                  <a:lnTo>
                    <a:pt x="283241" y="12659"/>
                  </a:lnTo>
                  <a:lnTo>
                    <a:pt x="283241" y="12492"/>
                  </a:lnTo>
                  <a:lnTo>
                    <a:pt x="283241" y="12324"/>
                  </a:lnTo>
                  <a:lnTo>
                    <a:pt x="283185" y="12213"/>
                  </a:lnTo>
                  <a:lnTo>
                    <a:pt x="283017" y="11934"/>
                  </a:lnTo>
                  <a:lnTo>
                    <a:pt x="282739" y="11767"/>
                  </a:lnTo>
                  <a:lnTo>
                    <a:pt x="282571" y="11711"/>
                  </a:lnTo>
                  <a:close/>
                  <a:moveTo>
                    <a:pt x="35189" y="15057"/>
                  </a:moveTo>
                  <a:lnTo>
                    <a:pt x="35022" y="15113"/>
                  </a:lnTo>
                  <a:lnTo>
                    <a:pt x="34743" y="15280"/>
                  </a:lnTo>
                  <a:lnTo>
                    <a:pt x="34576" y="15559"/>
                  </a:lnTo>
                  <a:lnTo>
                    <a:pt x="34520" y="15670"/>
                  </a:lnTo>
                  <a:lnTo>
                    <a:pt x="34520" y="15838"/>
                  </a:lnTo>
                  <a:lnTo>
                    <a:pt x="34520" y="16005"/>
                  </a:lnTo>
                  <a:lnTo>
                    <a:pt x="34576" y="16172"/>
                  </a:lnTo>
                  <a:lnTo>
                    <a:pt x="34743" y="16451"/>
                  </a:lnTo>
                  <a:lnTo>
                    <a:pt x="35022" y="16618"/>
                  </a:lnTo>
                  <a:lnTo>
                    <a:pt x="35189" y="16674"/>
                  </a:lnTo>
                  <a:lnTo>
                    <a:pt x="35524" y="16674"/>
                  </a:lnTo>
                  <a:lnTo>
                    <a:pt x="35635" y="16618"/>
                  </a:lnTo>
                  <a:lnTo>
                    <a:pt x="35914" y="16451"/>
                  </a:lnTo>
                  <a:lnTo>
                    <a:pt x="36081" y="16172"/>
                  </a:lnTo>
                  <a:lnTo>
                    <a:pt x="36137" y="16005"/>
                  </a:lnTo>
                  <a:lnTo>
                    <a:pt x="36137" y="15838"/>
                  </a:lnTo>
                  <a:lnTo>
                    <a:pt x="36137" y="15670"/>
                  </a:lnTo>
                  <a:lnTo>
                    <a:pt x="36081" y="15559"/>
                  </a:lnTo>
                  <a:lnTo>
                    <a:pt x="35914" y="15280"/>
                  </a:lnTo>
                  <a:lnTo>
                    <a:pt x="35635" y="15113"/>
                  </a:lnTo>
                  <a:lnTo>
                    <a:pt x="35524" y="15057"/>
                  </a:lnTo>
                  <a:close/>
                  <a:moveTo>
                    <a:pt x="38535" y="15057"/>
                  </a:moveTo>
                  <a:lnTo>
                    <a:pt x="38368" y="15113"/>
                  </a:lnTo>
                  <a:lnTo>
                    <a:pt x="38089" y="15280"/>
                  </a:lnTo>
                  <a:lnTo>
                    <a:pt x="37922" y="15559"/>
                  </a:lnTo>
                  <a:lnTo>
                    <a:pt x="37866" y="15670"/>
                  </a:lnTo>
                  <a:lnTo>
                    <a:pt x="37866" y="15838"/>
                  </a:lnTo>
                  <a:lnTo>
                    <a:pt x="37866" y="16005"/>
                  </a:lnTo>
                  <a:lnTo>
                    <a:pt x="37922" y="16172"/>
                  </a:lnTo>
                  <a:lnTo>
                    <a:pt x="38089" y="16451"/>
                  </a:lnTo>
                  <a:lnTo>
                    <a:pt x="38368" y="16618"/>
                  </a:lnTo>
                  <a:lnTo>
                    <a:pt x="38535" y="16674"/>
                  </a:lnTo>
                  <a:lnTo>
                    <a:pt x="38870" y="16674"/>
                  </a:lnTo>
                  <a:lnTo>
                    <a:pt x="39037" y="16618"/>
                  </a:lnTo>
                  <a:lnTo>
                    <a:pt x="39260" y="16451"/>
                  </a:lnTo>
                  <a:lnTo>
                    <a:pt x="39483" y="16172"/>
                  </a:lnTo>
                  <a:lnTo>
                    <a:pt x="39539" y="16005"/>
                  </a:lnTo>
                  <a:lnTo>
                    <a:pt x="39539" y="15838"/>
                  </a:lnTo>
                  <a:lnTo>
                    <a:pt x="39539" y="15670"/>
                  </a:lnTo>
                  <a:lnTo>
                    <a:pt x="39483" y="15559"/>
                  </a:lnTo>
                  <a:lnTo>
                    <a:pt x="39260" y="15280"/>
                  </a:lnTo>
                  <a:lnTo>
                    <a:pt x="39037" y="15113"/>
                  </a:lnTo>
                  <a:lnTo>
                    <a:pt x="38870" y="15057"/>
                  </a:lnTo>
                  <a:close/>
                  <a:moveTo>
                    <a:pt x="41881" y="15057"/>
                  </a:moveTo>
                  <a:lnTo>
                    <a:pt x="41769" y="15113"/>
                  </a:lnTo>
                  <a:lnTo>
                    <a:pt x="41491" y="15280"/>
                  </a:lnTo>
                  <a:lnTo>
                    <a:pt x="41323" y="15559"/>
                  </a:lnTo>
                  <a:lnTo>
                    <a:pt x="41268" y="15670"/>
                  </a:lnTo>
                  <a:lnTo>
                    <a:pt x="41212" y="15838"/>
                  </a:lnTo>
                  <a:lnTo>
                    <a:pt x="41268" y="16005"/>
                  </a:lnTo>
                  <a:lnTo>
                    <a:pt x="41323" y="16172"/>
                  </a:lnTo>
                  <a:lnTo>
                    <a:pt x="41491" y="16451"/>
                  </a:lnTo>
                  <a:lnTo>
                    <a:pt x="41769" y="16618"/>
                  </a:lnTo>
                  <a:lnTo>
                    <a:pt x="41881" y="16674"/>
                  </a:lnTo>
                  <a:lnTo>
                    <a:pt x="42216" y="16674"/>
                  </a:lnTo>
                  <a:lnTo>
                    <a:pt x="42383" y="16618"/>
                  </a:lnTo>
                  <a:lnTo>
                    <a:pt x="42662" y="16451"/>
                  </a:lnTo>
                  <a:lnTo>
                    <a:pt x="42829" y="16172"/>
                  </a:lnTo>
                  <a:lnTo>
                    <a:pt x="42885" y="16005"/>
                  </a:lnTo>
                  <a:lnTo>
                    <a:pt x="42885" y="15838"/>
                  </a:lnTo>
                  <a:lnTo>
                    <a:pt x="42885" y="15670"/>
                  </a:lnTo>
                  <a:lnTo>
                    <a:pt x="42829" y="15559"/>
                  </a:lnTo>
                  <a:lnTo>
                    <a:pt x="42662" y="15280"/>
                  </a:lnTo>
                  <a:lnTo>
                    <a:pt x="42383" y="15113"/>
                  </a:lnTo>
                  <a:lnTo>
                    <a:pt x="42216" y="15057"/>
                  </a:lnTo>
                  <a:close/>
                  <a:moveTo>
                    <a:pt x="45227" y="15057"/>
                  </a:moveTo>
                  <a:lnTo>
                    <a:pt x="45060" y="15113"/>
                  </a:lnTo>
                  <a:lnTo>
                    <a:pt x="44781" y="15280"/>
                  </a:lnTo>
                  <a:lnTo>
                    <a:pt x="44614" y="15559"/>
                  </a:lnTo>
                  <a:lnTo>
                    <a:pt x="44558" y="15670"/>
                  </a:lnTo>
                  <a:lnTo>
                    <a:pt x="44558" y="15838"/>
                  </a:lnTo>
                  <a:lnTo>
                    <a:pt x="44558" y="16005"/>
                  </a:lnTo>
                  <a:lnTo>
                    <a:pt x="44614" y="16172"/>
                  </a:lnTo>
                  <a:lnTo>
                    <a:pt x="44781" y="16451"/>
                  </a:lnTo>
                  <a:lnTo>
                    <a:pt x="45060" y="16618"/>
                  </a:lnTo>
                  <a:lnTo>
                    <a:pt x="45227" y="16674"/>
                  </a:lnTo>
                  <a:lnTo>
                    <a:pt x="45562" y="16674"/>
                  </a:lnTo>
                  <a:lnTo>
                    <a:pt x="45729" y="16618"/>
                  </a:lnTo>
                  <a:lnTo>
                    <a:pt x="45952" y="16451"/>
                  </a:lnTo>
                  <a:lnTo>
                    <a:pt x="46175" y="16172"/>
                  </a:lnTo>
                  <a:lnTo>
                    <a:pt x="46175" y="16005"/>
                  </a:lnTo>
                  <a:lnTo>
                    <a:pt x="46231" y="15838"/>
                  </a:lnTo>
                  <a:lnTo>
                    <a:pt x="46175" y="15670"/>
                  </a:lnTo>
                  <a:lnTo>
                    <a:pt x="46175" y="15559"/>
                  </a:lnTo>
                  <a:lnTo>
                    <a:pt x="45952" y="15280"/>
                  </a:lnTo>
                  <a:lnTo>
                    <a:pt x="45729" y="15113"/>
                  </a:lnTo>
                  <a:lnTo>
                    <a:pt x="45562" y="15057"/>
                  </a:lnTo>
                  <a:close/>
                  <a:moveTo>
                    <a:pt x="50358" y="15001"/>
                  </a:moveTo>
                  <a:lnTo>
                    <a:pt x="50190" y="15057"/>
                  </a:lnTo>
                  <a:lnTo>
                    <a:pt x="50023" y="15113"/>
                  </a:lnTo>
                  <a:lnTo>
                    <a:pt x="49744" y="15280"/>
                  </a:lnTo>
                  <a:lnTo>
                    <a:pt x="49577" y="15559"/>
                  </a:lnTo>
                  <a:lnTo>
                    <a:pt x="49521" y="15670"/>
                  </a:lnTo>
                  <a:lnTo>
                    <a:pt x="49521" y="15838"/>
                  </a:lnTo>
                  <a:lnTo>
                    <a:pt x="49521" y="16005"/>
                  </a:lnTo>
                  <a:lnTo>
                    <a:pt x="49577" y="16172"/>
                  </a:lnTo>
                  <a:lnTo>
                    <a:pt x="49744" y="16451"/>
                  </a:lnTo>
                  <a:lnTo>
                    <a:pt x="50023" y="16618"/>
                  </a:lnTo>
                  <a:lnTo>
                    <a:pt x="50190" y="16674"/>
                  </a:lnTo>
                  <a:lnTo>
                    <a:pt x="50525" y="16674"/>
                  </a:lnTo>
                  <a:lnTo>
                    <a:pt x="50692" y="16618"/>
                  </a:lnTo>
                  <a:lnTo>
                    <a:pt x="50915" y="16451"/>
                  </a:lnTo>
                  <a:lnTo>
                    <a:pt x="51138" y="16172"/>
                  </a:lnTo>
                  <a:lnTo>
                    <a:pt x="51138" y="16005"/>
                  </a:lnTo>
                  <a:lnTo>
                    <a:pt x="51194" y="15838"/>
                  </a:lnTo>
                  <a:lnTo>
                    <a:pt x="51138" y="15670"/>
                  </a:lnTo>
                  <a:lnTo>
                    <a:pt x="51138" y="15559"/>
                  </a:lnTo>
                  <a:lnTo>
                    <a:pt x="50915" y="15280"/>
                  </a:lnTo>
                  <a:lnTo>
                    <a:pt x="50692" y="15113"/>
                  </a:lnTo>
                  <a:lnTo>
                    <a:pt x="50525" y="15057"/>
                  </a:lnTo>
                  <a:lnTo>
                    <a:pt x="50358" y="15001"/>
                  </a:lnTo>
                  <a:close/>
                  <a:moveTo>
                    <a:pt x="58778" y="15001"/>
                  </a:moveTo>
                  <a:lnTo>
                    <a:pt x="58611" y="15057"/>
                  </a:lnTo>
                  <a:lnTo>
                    <a:pt x="58444" y="15113"/>
                  </a:lnTo>
                  <a:lnTo>
                    <a:pt x="58221" y="15280"/>
                  </a:lnTo>
                  <a:lnTo>
                    <a:pt x="57998" y="15559"/>
                  </a:lnTo>
                  <a:lnTo>
                    <a:pt x="57998" y="15670"/>
                  </a:lnTo>
                  <a:lnTo>
                    <a:pt x="57942" y="15838"/>
                  </a:lnTo>
                  <a:lnTo>
                    <a:pt x="57998" y="16005"/>
                  </a:lnTo>
                  <a:lnTo>
                    <a:pt x="57998" y="16172"/>
                  </a:lnTo>
                  <a:lnTo>
                    <a:pt x="58221" y="16451"/>
                  </a:lnTo>
                  <a:lnTo>
                    <a:pt x="58444" y="16618"/>
                  </a:lnTo>
                  <a:lnTo>
                    <a:pt x="58611" y="16674"/>
                  </a:lnTo>
                  <a:lnTo>
                    <a:pt x="58946" y="16674"/>
                  </a:lnTo>
                  <a:lnTo>
                    <a:pt x="59113" y="16618"/>
                  </a:lnTo>
                  <a:lnTo>
                    <a:pt x="59392" y="16451"/>
                  </a:lnTo>
                  <a:lnTo>
                    <a:pt x="59559" y="16172"/>
                  </a:lnTo>
                  <a:lnTo>
                    <a:pt x="59615" y="16005"/>
                  </a:lnTo>
                  <a:lnTo>
                    <a:pt x="59615" y="15838"/>
                  </a:lnTo>
                  <a:lnTo>
                    <a:pt x="59615" y="15670"/>
                  </a:lnTo>
                  <a:lnTo>
                    <a:pt x="59559" y="15559"/>
                  </a:lnTo>
                  <a:lnTo>
                    <a:pt x="59392" y="15280"/>
                  </a:lnTo>
                  <a:lnTo>
                    <a:pt x="59113" y="15113"/>
                  </a:lnTo>
                  <a:lnTo>
                    <a:pt x="58946" y="15057"/>
                  </a:lnTo>
                  <a:lnTo>
                    <a:pt x="58778" y="15001"/>
                  </a:lnTo>
                  <a:close/>
                  <a:moveTo>
                    <a:pt x="63853" y="15001"/>
                  </a:moveTo>
                  <a:lnTo>
                    <a:pt x="63686" y="15057"/>
                  </a:lnTo>
                  <a:lnTo>
                    <a:pt x="63519" y="15113"/>
                  </a:lnTo>
                  <a:lnTo>
                    <a:pt x="63240" y="15280"/>
                  </a:lnTo>
                  <a:lnTo>
                    <a:pt x="63072" y="15559"/>
                  </a:lnTo>
                  <a:lnTo>
                    <a:pt x="63017" y="15670"/>
                  </a:lnTo>
                  <a:lnTo>
                    <a:pt x="63017" y="15838"/>
                  </a:lnTo>
                  <a:lnTo>
                    <a:pt x="63017" y="16005"/>
                  </a:lnTo>
                  <a:lnTo>
                    <a:pt x="63072" y="16172"/>
                  </a:lnTo>
                  <a:lnTo>
                    <a:pt x="63240" y="16451"/>
                  </a:lnTo>
                  <a:lnTo>
                    <a:pt x="63519" y="16618"/>
                  </a:lnTo>
                  <a:lnTo>
                    <a:pt x="63686" y="16674"/>
                  </a:lnTo>
                  <a:lnTo>
                    <a:pt x="64020" y="16674"/>
                  </a:lnTo>
                  <a:lnTo>
                    <a:pt x="64132" y="16618"/>
                  </a:lnTo>
                  <a:lnTo>
                    <a:pt x="64411" y="16451"/>
                  </a:lnTo>
                  <a:lnTo>
                    <a:pt x="64578" y="16172"/>
                  </a:lnTo>
                  <a:lnTo>
                    <a:pt x="64634" y="16005"/>
                  </a:lnTo>
                  <a:lnTo>
                    <a:pt x="64634" y="15838"/>
                  </a:lnTo>
                  <a:lnTo>
                    <a:pt x="64634" y="15670"/>
                  </a:lnTo>
                  <a:lnTo>
                    <a:pt x="64578" y="15559"/>
                  </a:lnTo>
                  <a:lnTo>
                    <a:pt x="64411" y="15280"/>
                  </a:lnTo>
                  <a:lnTo>
                    <a:pt x="64132" y="15113"/>
                  </a:lnTo>
                  <a:lnTo>
                    <a:pt x="64020" y="15057"/>
                  </a:lnTo>
                  <a:lnTo>
                    <a:pt x="63853" y="15001"/>
                  </a:lnTo>
                  <a:close/>
                  <a:moveTo>
                    <a:pt x="67143" y="15001"/>
                  </a:moveTo>
                  <a:lnTo>
                    <a:pt x="66976" y="15057"/>
                  </a:lnTo>
                  <a:lnTo>
                    <a:pt x="66809" y="15113"/>
                  </a:lnTo>
                  <a:lnTo>
                    <a:pt x="66586" y="15280"/>
                  </a:lnTo>
                  <a:lnTo>
                    <a:pt x="66363" y="15559"/>
                  </a:lnTo>
                  <a:lnTo>
                    <a:pt x="66363" y="15670"/>
                  </a:lnTo>
                  <a:lnTo>
                    <a:pt x="66307" y="15838"/>
                  </a:lnTo>
                  <a:lnTo>
                    <a:pt x="66363" y="16005"/>
                  </a:lnTo>
                  <a:lnTo>
                    <a:pt x="66363" y="16172"/>
                  </a:lnTo>
                  <a:lnTo>
                    <a:pt x="66586" y="16451"/>
                  </a:lnTo>
                  <a:lnTo>
                    <a:pt x="66809" y="16618"/>
                  </a:lnTo>
                  <a:lnTo>
                    <a:pt x="66976" y="16674"/>
                  </a:lnTo>
                  <a:lnTo>
                    <a:pt x="67311" y="16674"/>
                  </a:lnTo>
                  <a:lnTo>
                    <a:pt x="67478" y="16618"/>
                  </a:lnTo>
                  <a:lnTo>
                    <a:pt x="67757" y="16451"/>
                  </a:lnTo>
                  <a:lnTo>
                    <a:pt x="67924" y="16172"/>
                  </a:lnTo>
                  <a:lnTo>
                    <a:pt x="67980" y="16005"/>
                  </a:lnTo>
                  <a:lnTo>
                    <a:pt x="67980" y="15838"/>
                  </a:lnTo>
                  <a:lnTo>
                    <a:pt x="67980" y="15670"/>
                  </a:lnTo>
                  <a:lnTo>
                    <a:pt x="67924" y="15559"/>
                  </a:lnTo>
                  <a:lnTo>
                    <a:pt x="67757" y="15280"/>
                  </a:lnTo>
                  <a:lnTo>
                    <a:pt x="67478" y="15113"/>
                  </a:lnTo>
                  <a:lnTo>
                    <a:pt x="67311" y="15057"/>
                  </a:lnTo>
                  <a:lnTo>
                    <a:pt x="67143" y="15001"/>
                  </a:lnTo>
                  <a:close/>
                  <a:moveTo>
                    <a:pt x="72218" y="15001"/>
                  </a:moveTo>
                  <a:lnTo>
                    <a:pt x="72051" y="15057"/>
                  </a:lnTo>
                  <a:lnTo>
                    <a:pt x="71884" y="15113"/>
                  </a:lnTo>
                  <a:lnTo>
                    <a:pt x="71605" y="15280"/>
                  </a:lnTo>
                  <a:lnTo>
                    <a:pt x="71438" y="15559"/>
                  </a:lnTo>
                  <a:lnTo>
                    <a:pt x="71382" y="15670"/>
                  </a:lnTo>
                  <a:lnTo>
                    <a:pt x="71382" y="15838"/>
                  </a:lnTo>
                  <a:lnTo>
                    <a:pt x="71382" y="16005"/>
                  </a:lnTo>
                  <a:lnTo>
                    <a:pt x="71438" y="16172"/>
                  </a:lnTo>
                  <a:lnTo>
                    <a:pt x="71605" y="16451"/>
                  </a:lnTo>
                  <a:lnTo>
                    <a:pt x="71884" y="16618"/>
                  </a:lnTo>
                  <a:lnTo>
                    <a:pt x="72051" y="16674"/>
                  </a:lnTo>
                  <a:lnTo>
                    <a:pt x="72386" y="16674"/>
                  </a:lnTo>
                  <a:lnTo>
                    <a:pt x="72553" y="16618"/>
                  </a:lnTo>
                  <a:lnTo>
                    <a:pt x="72776" y="16451"/>
                  </a:lnTo>
                  <a:lnTo>
                    <a:pt x="72999" y="16172"/>
                  </a:lnTo>
                  <a:lnTo>
                    <a:pt x="72999" y="16005"/>
                  </a:lnTo>
                  <a:lnTo>
                    <a:pt x="73055" y="15838"/>
                  </a:lnTo>
                  <a:lnTo>
                    <a:pt x="72999" y="15670"/>
                  </a:lnTo>
                  <a:lnTo>
                    <a:pt x="72999" y="15559"/>
                  </a:lnTo>
                  <a:lnTo>
                    <a:pt x="72776" y="15280"/>
                  </a:lnTo>
                  <a:lnTo>
                    <a:pt x="72553" y="15113"/>
                  </a:lnTo>
                  <a:lnTo>
                    <a:pt x="72386" y="15057"/>
                  </a:lnTo>
                  <a:lnTo>
                    <a:pt x="72218" y="15001"/>
                  </a:lnTo>
                  <a:close/>
                  <a:moveTo>
                    <a:pt x="75508" y="15001"/>
                  </a:moveTo>
                  <a:lnTo>
                    <a:pt x="75341" y="15057"/>
                  </a:lnTo>
                  <a:lnTo>
                    <a:pt x="75230" y="15113"/>
                  </a:lnTo>
                  <a:lnTo>
                    <a:pt x="74951" y="15280"/>
                  </a:lnTo>
                  <a:lnTo>
                    <a:pt x="74784" y="15559"/>
                  </a:lnTo>
                  <a:lnTo>
                    <a:pt x="74728" y="15670"/>
                  </a:lnTo>
                  <a:lnTo>
                    <a:pt x="74728" y="15838"/>
                  </a:lnTo>
                  <a:lnTo>
                    <a:pt x="74728" y="16005"/>
                  </a:lnTo>
                  <a:lnTo>
                    <a:pt x="74784" y="16172"/>
                  </a:lnTo>
                  <a:lnTo>
                    <a:pt x="74951" y="16451"/>
                  </a:lnTo>
                  <a:lnTo>
                    <a:pt x="75230" y="16618"/>
                  </a:lnTo>
                  <a:lnTo>
                    <a:pt x="75341" y="16674"/>
                  </a:lnTo>
                  <a:lnTo>
                    <a:pt x="75676" y="16674"/>
                  </a:lnTo>
                  <a:lnTo>
                    <a:pt x="75843" y="16618"/>
                  </a:lnTo>
                  <a:lnTo>
                    <a:pt x="76122" y="16451"/>
                  </a:lnTo>
                  <a:lnTo>
                    <a:pt x="76289" y="16172"/>
                  </a:lnTo>
                  <a:lnTo>
                    <a:pt x="76345" y="16005"/>
                  </a:lnTo>
                  <a:lnTo>
                    <a:pt x="76345" y="15838"/>
                  </a:lnTo>
                  <a:lnTo>
                    <a:pt x="76345" y="15670"/>
                  </a:lnTo>
                  <a:lnTo>
                    <a:pt x="76289" y="15559"/>
                  </a:lnTo>
                  <a:lnTo>
                    <a:pt x="76122" y="15280"/>
                  </a:lnTo>
                  <a:lnTo>
                    <a:pt x="75843" y="15113"/>
                  </a:lnTo>
                  <a:lnTo>
                    <a:pt x="75676" y="15057"/>
                  </a:lnTo>
                  <a:lnTo>
                    <a:pt x="75508" y="15001"/>
                  </a:lnTo>
                  <a:close/>
                  <a:moveTo>
                    <a:pt x="78966" y="15001"/>
                  </a:moveTo>
                  <a:lnTo>
                    <a:pt x="78799" y="15057"/>
                  </a:lnTo>
                  <a:lnTo>
                    <a:pt x="78631" y="15113"/>
                  </a:lnTo>
                  <a:lnTo>
                    <a:pt x="78353" y="15280"/>
                  </a:lnTo>
                  <a:lnTo>
                    <a:pt x="78185" y="15559"/>
                  </a:lnTo>
                  <a:lnTo>
                    <a:pt x="78130" y="15670"/>
                  </a:lnTo>
                  <a:lnTo>
                    <a:pt x="78130" y="15838"/>
                  </a:lnTo>
                  <a:lnTo>
                    <a:pt x="78130" y="16005"/>
                  </a:lnTo>
                  <a:lnTo>
                    <a:pt x="78185" y="16172"/>
                  </a:lnTo>
                  <a:lnTo>
                    <a:pt x="78353" y="16451"/>
                  </a:lnTo>
                  <a:lnTo>
                    <a:pt x="78631" y="16618"/>
                  </a:lnTo>
                  <a:lnTo>
                    <a:pt x="78799" y="16674"/>
                  </a:lnTo>
                  <a:lnTo>
                    <a:pt x="79133" y="16674"/>
                  </a:lnTo>
                  <a:lnTo>
                    <a:pt x="79301" y="16618"/>
                  </a:lnTo>
                  <a:lnTo>
                    <a:pt x="79524" y="16451"/>
                  </a:lnTo>
                  <a:lnTo>
                    <a:pt x="79691" y="16172"/>
                  </a:lnTo>
                  <a:lnTo>
                    <a:pt x="79747" y="16005"/>
                  </a:lnTo>
                  <a:lnTo>
                    <a:pt x="79803" y="15838"/>
                  </a:lnTo>
                  <a:lnTo>
                    <a:pt x="79747" y="15670"/>
                  </a:lnTo>
                  <a:lnTo>
                    <a:pt x="79691" y="15559"/>
                  </a:lnTo>
                  <a:lnTo>
                    <a:pt x="79524" y="15280"/>
                  </a:lnTo>
                  <a:lnTo>
                    <a:pt x="79301" y="15113"/>
                  </a:lnTo>
                  <a:lnTo>
                    <a:pt x="79133" y="15057"/>
                  </a:lnTo>
                  <a:lnTo>
                    <a:pt x="78966" y="15001"/>
                  </a:lnTo>
                  <a:close/>
                  <a:moveTo>
                    <a:pt x="89004" y="15001"/>
                  </a:moveTo>
                  <a:lnTo>
                    <a:pt x="88837" y="15057"/>
                  </a:lnTo>
                  <a:lnTo>
                    <a:pt x="88670" y="15113"/>
                  </a:lnTo>
                  <a:lnTo>
                    <a:pt x="88391" y="15280"/>
                  </a:lnTo>
                  <a:lnTo>
                    <a:pt x="88223" y="15559"/>
                  </a:lnTo>
                  <a:lnTo>
                    <a:pt x="88168" y="15670"/>
                  </a:lnTo>
                  <a:lnTo>
                    <a:pt x="88168" y="15838"/>
                  </a:lnTo>
                  <a:lnTo>
                    <a:pt x="88168" y="16005"/>
                  </a:lnTo>
                  <a:lnTo>
                    <a:pt x="88223" y="16172"/>
                  </a:lnTo>
                  <a:lnTo>
                    <a:pt x="88391" y="16451"/>
                  </a:lnTo>
                  <a:lnTo>
                    <a:pt x="88670" y="16618"/>
                  </a:lnTo>
                  <a:lnTo>
                    <a:pt x="88837" y="16674"/>
                  </a:lnTo>
                  <a:lnTo>
                    <a:pt x="89171" y="16674"/>
                  </a:lnTo>
                  <a:lnTo>
                    <a:pt x="89339" y="16618"/>
                  </a:lnTo>
                  <a:lnTo>
                    <a:pt x="89562" y="16451"/>
                  </a:lnTo>
                  <a:lnTo>
                    <a:pt x="89729" y="16172"/>
                  </a:lnTo>
                  <a:lnTo>
                    <a:pt x="89785" y="16005"/>
                  </a:lnTo>
                  <a:lnTo>
                    <a:pt x="89841" y="15838"/>
                  </a:lnTo>
                  <a:lnTo>
                    <a:pt x="89785" y="15670"/>
                  </a:lnTo>
                  <a:lnTo>
                    <a:pt x="89729" y="15559"/>
                  </a:lnTo>
                  <a:lnTo>
                    <a:pt x="89562" y="15280"/>
                  </a:lnTo>
                  <a:lnTo>
                    <a:pt x="89339" y="15113"/>
                  </a:lnTo>
                  <a:lnTo>
                    <a:pt x="89171" y="15057"/>
                  </a:lnTo>
                  <a:lnTo>
                    <a:pt x="89004" y="15001"/>
                  </a:lnTo>
                  <a:close/>
                  <a:moveTo>
                    <a:pt x="130997" y="15057"/>
                  </a:moveTo>
                  <a:lnTo>
                    <a:pt x="130829" y="15113"/>
                  </a:lnTo>
                  <a:lnTo>
                    <a:pt x="130551" y="15280"/>
                  </a:lnTo>
                  <a:lnTo>
                    <a:pt x="130383" y="15559"/>
                  </a:lnTo>
                  <a:lnTo>
                    <a:pt x="130327" y="15670"/>
                  </a:lnTo>
                  <a:lnTo>
                    <a:pt x="130327" y="15838"/>
                  </a:lnTo>
                  <a:lnTo>
                    <a:pt x="130327" y="16005"/>
                  </a:lnTo>
                  <a:lnTo>
                    <a:pt x="130383" y="16172"/>
                  </a:lnTo>
                  <a:lnTo>
                    <a:pt x="130551" y="16451"/>
                  </a:lnTo>
                  <a:lnTo>
                    <a:pt x="130829" y="16618"/>
                  </a:lnTo>
                  <a:lnTo>
                    <a:pt x="130997" y="16674"/>
                  </a:lnTo>
                  <a:lnTo>
                    <a:pt x="131331" y="16674"/>
                  </a:lnTo>
                  <a:lnTo>
                    <a:pt x="131499" y="16618"/>
                  </a:lnTo>
                  <a:lnTo>
                    <a:pt x="131722" y="16451"/>
                  </a:lnTo>
                  <a:lnTo>
                    <a:pt x="131889" y="16172"/>
                  </a:lnTo>
                  <a:lnTo>
                    <a:pt x="131945" y="16005"/>
                  </a:lnTo>
                  <a:lnTo>
                    <a:pt x="132000" y="15838"/>
                  </a:lnTo>
                  <a:lnTo>
                    <a:pt x="131945" y="15670"/>
                  </a:lnTo>
                  <a:lnTo>
                    <a:pt x="131889" y="15559"/>
                  </a:lnTo>
                  <a:lnTo>
                    <a:pt x="131722" y="15280"/>
                  </a:lnTo>
                  <a:lnTo>
                    <a:pt x="131499" y="15113"/>
                  </a:lnTo>
                  <a:lnTo>
                    <a:pt x="131331" y="15057"/>
                  </a:lnTo>
                  <a:close/>
                  <a:moveTo>
                    <a:pt x="134343" y="15057"/>
                  </a:moveTo>
                  <a:lnTo>
                    <a:pt x="134175" y="15113"/>
                  </a:lnTo>
                  <a:lnTo>
                    <a:pt x="133952" y="15280"/>
                  </a:lnTo>
                  <a:lnTo>
                    <a:pt x="133729" y="15559"/>
                  </a:lnTo>
                  <a:lnTo>
                    <a:pt x="133729" y="15670"/>
                  </a:lnTo>
                  <a:lnTo>
                    <a:pt x="133673" y="15838"/>
                  </a:lnTo>
                  <a:lnTo>
                    <a:pt x="133729" y="16005"/>
                  </a:lnTo>
                  <a:lnTo>
                    <a:pt x="133729" y="16172"/>
                  </a:lnTo>
                  <a:lnTo>
                    <a:pt x="133952" y="16451"/>
                  </a:lnTo>
                  <a:lnTo>
                    <a:pt x="134175" y="16618"/>
                  </a:lnTo>
                  <a:lnTo>
                    <a:pt x="134343" y="16674"/>
                  </a:lnTo>
                  <a:lnTo>
                    <a:pt x="134677" y="16674"/>
                  </a:lnTo>
                  <a:lnTo>
                    <a:pt x="134845" y="16618"/>
                  </a:lnTo>
                  <a:lnTo>
                    <a:pt x="135123" y="16451"/>
                  </a:lnTo>
                  <a:lnTo>
                    <a:pt x="135291" y="16172"/>
                  </a:lnTo>
                  <a:lnTo>
                    <a:pt x="135346" y="16005"/>
                  </a:lnTo>
                  <a:lnTo>
                    <a:pt x="135346" y="15838"/>
                  </a:lnTo>
                  <a:lnTo>
                    <a:pt x="135346" y="15670"/>
                  </a:lnTo>
                  <a:lnTo>
                    <a:pt x="135291" y="15559"/>
                  </a:lnTo>
                  <a:lnTo>
                    <a:pt x="135123" y="15280"/>
                  </a:lnTo>
                  <a:lnTo>
                    <a:pt x="134845" y="15113"/>
                  </a:lnTo>
                  <a:lnTo>
                    <a:pt x="134677" y="15057"/>
                  </a:lnTo>
                  <a:close/>
                  <a:moveTo>
                    <a:pt x="137744" y="15057"/>
                  </a:moveTo>
                  <a:lnTo>
                    <a:pt x="137577" y="15113"/>
                  </a:lnTo>
                  <a:lnTo>
                    <a:pt x="137298" y="15280"/>
                  </a:lnTo>
                  <a:lnTo>
                    <a:pt x="137131" y="15559"/>
                  </a:lnTo>
                  <a:lnTo>
                    <a:pt x="137075" y="15670"/>
                  </a:lnTo>
                  <a:lnTo>
                    <a:pt x="137075" y="15838"/>
                  </a:lnTo>
                  <a:lnTo>
                    <a:pt x="137075" y="16005"/>
                  </a:lnTo>
                  <a:lnTo>
                    <a:pt x="137131" y="16172"/>
                  </a:lnTo>
                  <a:lnTo>
                    <a:pt x="137298" y="16451"/>
                  </a:lnTo>
                  <a:lnTo>
                    <a:pt x="137577" y="16618"/>
                  </a:lnTo>
                  <a:lnTo>
                    <a:pt x="137744" y="16674"/>
                  </a:lnTo>
                  <a:lnTo>
                    <a:pt x="138023" y="16674"/>
                  </a:lnTo>
                  <a:lnTo>
                    <a:pt x="138191" y="16618"/>
                  </a:lnTo>
                  <a:lnTo>
                    <a:pt x="138469" y="16451"/>
                  </a:lnTo>
                  <a:lnTo>
                    <a:pt x="138637" y="16172"/>
                  </a:lnTo>
                  <a:lnTo>
                    <a:pt x="138692" y="16005"/>
                  </a:lnTo>
                  <a:lnTo>
                    <a:pt x="138692" y="15838"/>
                  </a:lnTo>
                  <a:lnTo>
                    <a:pt x="138692" y="15670"/>
                  </a:lnTo>
                  <a:lnTo>
                    <a:pt x="138637" y="15559"/>
                  </a:lnTo>
                  <a:lnTo>
                    <a:pt x="138469" y="15280"/>
                  </a:lnTo>
                  <a:lnTo>
                    <a:pt x="138191" y="15113"/>
                  </a:lnTo>
                  <a:lnTo>
                    <a:pt x="138023" y="15057"/>
                  </a:lnTo>
                  <a:close/>
                  <a:moveTo>
                    <a:pt x="141035" y="15057"/>
                  </a:moveTo>
                  <a:lnTo>
                    <a:pt x="140867" y="15113"/>
                  </a:lnTo>
                  <a:lnTo>
                    <a:pt x="140644" y="15280"/>
                  </a:lnTo>
                  <a:lnTo>
                    <a:pt x="140421" y="15559"/>
                  </a:lnTo>
                  <a:lnTo>
                    <a:pt x="140365" y="15670"/>
                  </a:lnTo>
                  <a:lnTo>
                    <a:pt x="140365" y="15838"/>
                  </a:lnTo>
                  <a:lnTo>
                    <a:pt x="140365" y="16005"/>
                  </a:lnTo>
                  <a:lnTo>
                    <a:pt x="140421" y="16172"/>
                  </a:lnTo>
                  <a:lnTo>
                    <a:pt x="140644" y="16451"/>
                  </a:lnTo>
                  <a:lnTo>
                    <a:pt x="140867" y="16618"/>
                  </a:lnTo>
                  <a:lnTo>
                    <a:pt x="141035" y="16674"/>
                  </a:lnTo>
                  <a:lnTo>
                    <a:pt x="141369" y="16674"/>
                  </a:lnTo>
                  <a:lnTo>
                    <a:pt x="141537" y="16618"/>
                  </a:lnTo>
                  <a:lnTo>
                    <a:pt x="141815" y="16451"/>
                  </a:lnTo>
                  <a:lnTo>
                    <a:pt x="141983" y="16172"/>
                  </a:lnTo>
                  <a:lnTo>
                    <a:pt x="142039" y="16005"/>
                  </a:lnTo>
                  <a:lnTo>
                    <a:pt x="142039" y="15838"/>
                  </a:lnTo>
                  <a:lnTo>
                    <a:pt x="142039" y="15670"/>
                  </a:lnTo>
                  <a:lnTo>
                    <a:pt x="141983" y="15559"/>
                  </a:lnTo>
                  <a:lnTo>
                    <a:pt x="141815" y="15280"/>
                  </a:lnTo>
                  <a:lnTo>
                    <a:pt x="141537" y="15113"/>
                  </a:lnTo>
                  <a:lnTo>
                    <a:pt x="141369" y="15057"/>
                  </a:lnTo>
                  <a:close/>
                  <a:moveTo>
                    <a:pt x="146165" y="15001"/>
                  </a:moveTo>
                  <a:lnTo>
                    <a:pt x="145998" y="15057"/>
                  </a:lnTo>
                  <a:lnTo>
                    <a:pt x="145831" y="15113"/>
                  </a:lnTo>
                  <a:lnTo>
                    <a:pt x="145552" y="15280"/>
                  </a:lnTo>
                  <a:lnTo>
                    <a:pt x="145385" y="15559"/>
                  </a:lnTo>
                  <a:lnTo>
                    <a:pt x="145329" y="15670"/>
                  </a:lnTo>
                  <a:lnTo>
                    <a:pt x="145329" y="15838"/>
                  </a:lnTo>
                  <a:lnTo>
                    <a:pt x="145329" y="16005"/>
                  </a:lnTo>
                  <a:lnTo>
                    <a:pt x="145385" y="16172"/>
                  </a:lnTo>
                  <a:lnTo>
                    <a:pt x="145552" y="16451"/>
                  </a:lnTo>
                  <a:lnTo>
                    <a:pt x="145831" y="16618"/>
                  </a:lnTo>
                  <a:lnTo>
                    <a:pt x="145998" y="16674"/>
                  </a:lnTo>
                  <a:lnTo>
                    <a:pt x="146333" y="16674"/>
                  </a:lnTo>
                  <a:lnTo>
                    <a:pt x="146444" y="16618"/>
                  </a:lnTo>
                  <a:lnTo>
                    <a:pt x="146723" y="16451"/>
                  </a:lnTo>
                  <a:lnTo>
                    <a:pt x="146890" y="16172"/>
                  </a:lnTo>
                  <a:lnTo>
                    <a:pt x="146946" y="16005"/>
                  </a:lnTo>
                  <a:lnTo>
                    <a:pt x="147002" y="15838"/>
                  </a:lnTo>
                  <a:lnTo>
                    <a:pt x="146946" y="15670"/>
                  </a:lnTo>
                  <a:lnTo>
                    <a:pt x="146890" y="15559"/>
                  </a:lnTo>
                  <a:lnTo>
                    <a:pt x="146723" y="15280"/>
                  </a:lnTo>
                  <a:lnTo>
                    <a:pt x="146444" y="15113"/>
                  </a:lnTo>
                  <a:lnTo>
                    <a:pt x="146333" y="15057"/>
                  </a:lnTo>
                  <a:lnTo>
                    <a:pt x="146165" y="15001"/>
                  </a:lnTo>
                  <a:close/>
                  <a:moveTo>
                    <a:pt x="154586" y="15001"/>
                  </a:moveTo>
                  <a:lnTo>
                    <a:pt x="154419" y="15057"/>
                  </a:lnTo>
                  <a:lnTo>
                    <a:pt x="154251" y="15113"/>
                  </a:lnTo>
                  <a:lnTo>
                    <a:pt x="154028" y="15280"/>
                  </a:lnTo>
                  <a:lnTo>
                    <a:pt x="153805" y="15559"/>
                  </a:lnTo>
                  <a:lnTo>
                    <a:pt x="153750" y="15670"/>
                  </a:lnTo>
                  <a:lnTo>
                    <a:pt x="153750" y="15838"/>
                  </a:lnTo>
                  <a:lnTo>
                    <a:pt x="153750" y="16005"/>
                  </a:lnTo>
                  <a:lnTo>
                    <a:pt x="153805" y="16172"/>
                  </a:lnTo>
                  <a:lnTo>
                    <a:pt x="154028" y="16451"/>
                  </a:lnTo>
                  <a:lnTo>
                    <a:pt x="154251" y="16618"/>
                  </a:lnTo>
                  <a:lnTo>
                    <a:pt x="154419" y="16674"/>
                  </a:lnTo>
                  <a:lnTo>
                    <a:pt x="154753" y="16674"/>
                  </a:lnTo>
                  <a:lnTo>
                    <a:pt x="154921" y="16618"/>
                  </a:lnTo>
                  <a:lnTo>
                    <a:pt x="155200" y="16451"/>
                  </a:lnTo>
                  <a:lnTo>
                    <a:pt x="155367" y="16172"/>
                  </a:lnTo>
                  <a:lnTo>
                    <a:pt x="155423" y="16005"/>
                  </a:lnTo>
                  <a:lnTo>
                    <a:pt x="155423" y="15838"/>
                  </a:lnTo>
                  <a:lnTo>
                    <a:pt x="155423" y="15670"/>
                  </a:lnTo>
                  <a:lnTo>
                    <a:pt x="155367" y="15559"/>
                  </a:lnTo>
                  <a:lnTo>
                    <a:pt x="155200" y="15280"/>
                  </a:lnTo>
                  <a:lnTo>
                    <a:pt x="154921" y="15113"/>
                  </a:lnTo>
                  <a:lnTo>
                    <a:pt x="154753" y="15057"/>
                  </a:lnTo>
                  <a:lnTo>
                    <a:pt x="154586" y="15001"/>
                  </a:lnTo>
                  <a:close/>
                  <a:moveTo>
                    <a:pt x="159605" y="15001"/>
                  </a:moveTo>
                  <a:lnTo>
                    <a:pt x="159438" y="15057"/>
                  </a:lnTo>
                  <a:lnTo>
                    <a:pt x="159326" y="15113"/>
                  </a:lnTo>
                  <a:lnTo>
                    <a:pt x="159047" y="15280"/>
                  </a:lnTo>
                  <a:lnTo>
                    <a:pt x="158880" y="15559"/>
                  </a:lnTo>
                  <a:lnTo>
                    <a:pt x="158824" y="15670"/>
                  </a:lnTo>
                  <a:lnTo>
                    <a:pt x="158824" y="15838"/>
                  </a:lnTo>
                  <a:lnTo>
                    <a:pt x="158824" y="16005"/>
                  </a:lnTo>
                  <a:lnTo>
                    <a:pt x="158880" y="16172"/>
                  </a:lnTo>
                  <a:lnTo>
                    <a:pt x="159047" y="16451"/>
                  </a:lnTo>
                  <a:lnTo>
                    <a:pt x="159326" y="16618"/>
                  </a:lnTo>
                  <a:lnTo>
                    <a:pt x="159438" y="16674"/>
                  </a:lnTo>
                  <a:lnTo>
                    <a:pt x="159772" y="16674"/>
                  </a:lnTo>
                  <a:lnTo>
                    <a:pt x="159940" y="16618"/>
                  </a:lnTo>
                  <a:lnTo>
                    <a:pt x="160219" y="16451"/>
                  </a:lnTo>
                  <a:lnTo>
                    <a:pt x="160386" y="16172"/>
                  </a:lnTo>
                  <a:lnTo>
                    <a:pt x="160442" y="16005"/>
                  </a:lnTo>
                  <a:lnTo>
                    <a:pt x="160442" y="15838"/>
                  </a:lnTo>
                  <a:lnTo>
                    <a:pt x="160442" y="15670"/>
                  </a:lnTo>
                  <a:lnTo>
                    <a:pt x="160386" y="15559"/>
                  </a:lnTo>
                  <a:lnTo>
                    <a:pt x="160219" y="15280"/>
                  </a:lnTo>
                  <a:lnTo>
                    <a:pt x="159940" y="15113"/>
                  </a:lnTo>
                  <a:lnTo>
                    <a:pt x="159772" y="15057"/>
                  </a:lnTo>
                  <a:lnTo>
                    <a:pt x="159605" y="15001"/>
                  </a:lnTo>
                  <a:close/>
                  <a:moveTo>
                    <a:pt x="162951" y="15001"/>
                  </a:moveTo>
                  <a:lnTo>
                    <a:pt x="162784" y="15057"/>
                  </a:lnTo>
                  <a:lnTo>
                    <a:pt x="162617" y="15113"/>
                  </a:lnTo>
                  <a:lnTo>
                    <a:pt x="162338" y="15280"/>
                  </a:lnTo>
                  <a:lnTo>
                    <a:pt x="162170" y="15559"/>
                  </a:lnTo>
                  <a:lnTo>
                    <a:pt x="162115" y="15670"/>
                  </a:lnTo>
                  <a:lnTo>
                    <a:pt x="162115" y="15838"/>
                  </a:lnTo>
                  <a:lnTo>
                    <a:pt x="162115" y="16005"/>
                  </a:lnTo>
                  <a:lnTo>
                    <a:pt x="162170" y="16172"/>
                  </a:lnTo>
                  <a:lnTo>
                    <a:pt x="162338" y="16451"/>
                  </a:lnTo>
                  <a:lnTo>
                    <a:pt x="162617" y="16618"/>
                  </a:lnTo>
                  <a:lnTo>
                    <a:pt x="162784" y="16674"/>
                  </a:lnTo>
                  <a:lnTo>
                    <a:pt x="163118" y="16674"/>
                  </a:lnTo>
                  <a:lnTo>
                    <a:pt x="163286" y="16618"/>
                  </a:lnTo>
                  <a:lnTo>
                    <a:pt x="163509" y="16451"/>
                  </a:lnTo>
                  <a:lnTo>
                    <a:pt x="163732" y="16172"/>
                  </a:lnTo>
                  <a:lnTo>
                    <a:pt x="163788" y="16005"/>
                  </a:lnTo>
                  <a:lnTo>
                    <a:pt x="163788" y="15838"/>
                  </a:lnTo>
                  <a:lnTo>
                    <a:pt x="163788" y="15670"/>
                  </a:lnTo>
                  <a:lnTo>
                    <a:pt x="163732" y="15559"/>
                  </a:lnTo>
                  <a:lnTo>
                    <a:pt x="163509" y="15280"/>
                  </a:lnTo>
                  <a:lnTo>
                    <a:pt x="163286" y="15113"/>
                  </a:lnTo>
                  <a:lnTo>
                    <a:pt x="163118" y="15057"/>
                  </a:lnTo>
                  <a:lnTo>
                    <a:pt x="162951" y="15001"/>
                  </a:lnTo>
                  <a:close/>
                  <a:moveTo>
                    <a:pt x="168026" y="15001"/>
                  </a:moveTo>
                  <a:lnTo>
                    <a:pt x="167859" y="15057"/>
                  </a:lnTo>
                  <a:lnTo>
                    <a:pt x="167691" y="15113"/>
                  </a:lnTo>
                  <a:lnTo>
                    <a:pt x="167412" y="15280"/>
                  </a:lnTo>
                  <a:lnTo>
                    <a:pt x="167245" y="15559"/>
                  </a:lnTo>
                  <a:lnTo>
                    <a:pt x="167189" y="15670"/>
                  </a:lnTo>
                  <a:lnTo>
                    <a:pt x="167189" y="15838"/>
                  </a:lnTo>
                  <a:lnTo>
                    <a:pt x="167189" y="16005"/>
                  </a:lnTo>
                  <a:lnTo>
                    <a:pt x="167245" y="16172"/>
                  </a:lnTo>
                  <a:lnTo>
                    <a:pt x="167412" y="16451"/>
                  </a:lnTo>
                  <a:lnTo>
                    <a:pt x="167691" y="16618"/>
                  </a:lnTo>
                  <a:lnTo>
                    <a:pt x="167859" y="16674"/>
                  </a:lnTo>
                  <a:lnTo>
                    <a:pt x="168193" y="16674"/>
                  </a:lnTo>
                  <a:lnTo>
                    <a:pt x="168361" y="16618"/>
                  </a:lnTo>
                  <a:lnTo>
                    <a:pt x="168584" y="16451"/>
                  </a:lnTo>
                  <a:lnTo>
                    <a:pt x="168751" y="16172"/>
                  </a:lnTo>
                  <a:lnTo>
                    <a:pt x="168807" y="16005"/>
                  </a:lnTo>
                  <a:lnTo>
                    <a:pt x="168862" y="15838"/>
                  </a:lnTo>
                  <a:lnTo>
                    <a:pt x="168807" y="15670"/>
                  </a:lnTo>
                  <a:lnTo>
                    <a:pt x="168751" y="15559"/>
                  </a:lnTo>
                  <a:lnTo>
                    <a:pt x="168584" y="15280"/>
                  </a:lnTo>
                  <a:lnTo>
                    <a:pt x="168361" y="15113"/>
                  </a:lnTo>
                  <a:lnTo>
                    <a:pt x="168193" y="15057"/>
                  </a:lnTo>
                  <a:lnTo>
                    <a:pt x="168026" y="15001"/>
                  </a:lnTo>
                  <a:close/>
                  <a:moveTo>
                    <a:pt x="171316" y="15001"/>
                  </a:moveTo>
                  <a:lnTo>
                    <a:pt x="171149" y="15057"/>
                  </a:lnTo>
                  <a:lnTo>
                    <a:pt x="171037" y="15113"/>
                  </a:lnTo>
                  <a:lnTo>
                    <a:pt x="170758" y="15280"/>
                  </a:lnTo>
                  <a:lnTo>
                    <a:pt x="170591" y="15559"/>
                  </a:lnTo>
                  <a:lnTo>
                    <a:pt x="170535" y="15670"/>
                  </a:lnTo>
                  <a:lnTo>
                    <a:pt x="170480" y="15838"/>
                  </a:lnTo>
                  <a:lnTo>
                    <a:pt x="170535" y="16005"/>
                  </a:lnTo>
                  <a:lnTo>
                    <a:pt x="170591" y="16172"/>
                  </a:lnTo>
                  <a:lnTo>
                    <a:pt x="170758" y="16451"/>
                  </a:lnTo>
                  <a:lnTo>
                    <a:pt x="171037" y="16618"/>
                  </a:lnTo>
                  <a:lnTo>
                    <a:pt x="171149" y="16674"/>
                  </a:lnTo>
                  <a:lnTo>
                    <a:pt x="171483" y="16674"/>
                  </a:lnTo>
                  <a:lnTo>
                    <a:pt x="171651" y="16618"/>
                  </a:lnTo>
                  <a:lnTo>
                    <a:pt x="171930" y="16451"/>
                  </a:lnTo>
                  <a:lnTo>
                    <a:pt x="172097" y="16172"/>
                  </a:lnTo>
                  <a:lnTo>
                    <a:pt x="172153" y="16005"/>
                  </a:lnTo>
                  <a:lnTo>
                    <a:pt x="172153" y="15838"/>
                  </a:lnTo>
                  <a:lnTo>
                    <a:pt x="172153" y="15670"/>
                  </a:lnTo>
                  <a:lnTo>
                    <a:pt x="172097" y="15559"/>
                  </a:lnTo>
                  <a:lnTo>
                    <a:pt x="171930" y="15280"/>
                  </a:lnTo>
                  <a:lnTo>
                    <a:pt x="171651" y="15113"/>
                  </a:lnTo>
                  <a:lnTo>
                    <a:pt x="171483" y="15057"/>
                  </a:lnTo>
                  <a:lnTo>
                    <a:pt x="171316" y="15001"/>
                  </a:lnTo>
                  <a:close/>
                  <a:moveTo>
                    <a:pt x="174774" y="15001"/>
                  </a:moveTo>
                  <a:lnTo>
                    <a:pt x="174606" y="15057"/>
                  </a:lnTo>
                  <a:lnTo>
                    <a:pt x="174439" y="15113"/>
                  </a:lnTo>
                  <a:lnTo>
                    <a:pt x="174160" y="15280"/>
                  </a:lnTo>
                  <a:lnTo>
                    <a:pt x="173993" y="15559"/>
                  </a:lnTo>
                  <a:lnTo>
                    <a:pt x="173937" y="15670"/>
                  </a:lnTo>
                  <a:lnTo>
                    <a:pt x="173937" y="15838"/>
                  </a:lnTo>
                  <a:lnTo>
                    <a:pt x="173937" y="16005"/>
                  </a:lnTo>
                  <a:lnTo>
                    <a:pt x="173993" y="16172"/>
                  </a:lnTo>
                  <a:lnTo>
                    <a:pt x="174160" y="16451"/>
                  </a:lnTo>
                  <a:lnTo>
                    <a:pt x="174439" y="16618"/>
                  </a:lnTo>
                  <a:lnTo>
                    <a:pt x="174606" y="16674"/>
                  </a:lnTo>
                  <a:lnTo>
                    <a:pt x="174941" y="16674"/>
                  </a:lnTo>
                  <a:lnTo>
                    <a:pt x="175053" y="16618"/>
                  </a:lnTo>
                  <a:lnTo>
                    <a:pt x="175331" y="16451"/>
                  </a:lnTo>
                  <a:lnTo>
                    <a:pt x="175499" y="16172"/>
                  </a:lnTo>
                  <a:lnTo>
                    <a:pt x="175554" y="16005"/>
                  </a:lnTo>
                  <a:lnTo>
                    <a:pt x="175610" y="15838"/>
                  </a:lnTo>
                  <a:lnTo>
                    <a:pt x="175554" y="15670"/>
                  </a:lnTo>
                  <a:lnTo>
                    <a:pt x="175499" y="15559"/>
                  </a:lnTo>
                  <a:lnTo>
                    <a:pt x="175331" y="15280"/>
                  </a:lnTo>
                  <a:lnTo>
                    <a:pt x="175053" y="15113"/>
                  </a:lnTo>
                  <a:lnTo>
                    <a:pt x="174941" y="15057"/>
                  </a:lnTo>
                  <a:lnTo>
                    <a:pt x="174774" y="15001"/>
                  </a:lnTo>
                  <a:close/>
                  <a:moveTo>
                    <a:pt x="184812" y="15001"/>
                  </a:moveTo>
                  <a:lnTo>
                    <a:pt x="184644" y="15057"/>
                  </a:lnTo>
                  <a:lnTo>
                    <a:pt x="184477" y="15113"/>
                  </a:lnTo>
                  <a:lnTo>
                    <a:pt x="184198" y="15280"/>
                  </a:lnTo>
                  <a:lnTo>
                    <a:pt x="184031" y="15559"/>
                  </a:lnTo>
                  <a:lnTo>
                    <a:pt x="183975" y="15670"/>
                  </a:lnTo>
                  <a:lnTo>
                    <a:pt x="183975" y="15838"/>
                  </a:lnTo>
                  <a:lnTo>
                    <a:pt x="183975" y="16005"/>
                  </a:lnTo>
                  <a:lnTo>
                    <a:pt x="184031" y="16172"/>
                  </a:lnTo>
                  <a:lnTo>
                    <a:pt x="184198" y="16451"/>
                  </a:lnTo>
                  <a:lnTo>
                    <a:pt x="184477" y="16618"/>
                  </a:lnTo>
                  <a:lnTo>
                    <a:pt x="184644" y="16674"/>
                  </a:lnTo>
                  <a:lnTo>
                    <a:pt x="184979" y="16674"/>
                  </a:lnTo>
                  <a:lnTo>
                    <a:pt x="185091" y="16618"/>
                  </a:lnTo>
                  <a:lnTo>
                    <a:pt x="185369" y="16451"/>
                  </a:lnTo>
                  <a:lnTo>
                    <a:pt x="185537" y="16172"/>
                  </a:lnTo>
                  <a:lnTo>
                    <a:pt x="185593" y="16005"/>
                  </a:lnTo>
                  <a:lnTo>
                    <a:pt x="185648" y="15838"/>
                  </a:lnTo>
                  <a:lnTo>
                    <a:pt x="185593" y="15670"/>
                  </a:lnTo>
                  <a:lnTo>
                    <a:pt x="185537" y="15559"/>
                  </a:lnTo>
                  <a:lnTo>
                    <a:pt x="185369" y="15280"/>
                  </a:lnTo>
                  <a:lnTo>
                    <a:pt x="185091" y="15113"/>
                  </a:lnTo>
                  <a:lnTo>
                    <a:pt x="184979" y="15057"/>
                  </a:lnTo>
                  <a:lnTo>
                    <a:pt x="184812" y="15001"/>
                  </a:lnTo>
                  <a:close/>
                  <a:moveTo>
                    <a:pt x="226804" y="15057"/>
                  </a:moveTo>
                  <a:lnTo>
                    <a:pt x="226637" y="15113"/>
                  </a:lnTo>
                  <a:lnTo>
                    <a:pt x="226358" y="15280"/>
                  </a:lnTo>
                  <a:lnTo>
                    <a:pt x="226191" y="15559"/>
                  </a:lnTo>
                  <a:lnTo>
                    <a:pt x="226135" y="15670"/>
                  </a:lnTo>
                  <a:lnTo>
                    <a:pt x="226135" y="15838"/>
                  </a:lnTo>
                  <a:lnTo>
                    <a:pt x="226135" y="16005"/>
                  </a:lnTo>
                  <a:lnTo>
                    <a:pt x="226191" y="16172"/>
                  </a:lnTo>
                  <a:lnTo>
                    <a:pt x="226358" y="16451"/>
                  </a:lnTo>
                  <a:lnTo>
                    <a:pt x="226637" y="16618"/>
                  </a:lnTo>
                  <a:lnTo>
                    <a:pt x="226804" y="16674"/>
                  </a:lnTo>
                  <a:lnTo>
                    <a:pt x="227139" y="16674"/>
                  </a:lnTo>
                  <a:lnTo>
                    <a:pt x="227250" y="16618"/>
                  </a:lnTo>
                  <a:lnTo>
                    <a:pt x="227529" y="16451"/>
                  </a:lnTo>
                  <a:lnTo>
                    <a:pt x="227697" y="16172"/>
                  </a:lnTo>
                  <a:lnTo>
                    <a:pt x="227752" y="16005"/>
                  </a:lnTo>
                  <a:lnTo>
                    <a:pt x="227808" y="15838"/>
                  </a:lnTo>
                  <a:lnTo>
                    <a:pt x="227752" y="15670"/>
                  </a:lnTo>
                  <a:lnTo>
                    <a:pt x="227697" y="15559"/>
                  </a:lnTo>
                  <a:lnTo>
                    <a:pt x="227529" y="15280"/>
                  </a:lnTo>
                  <a:lnTo>
                    <a:pt x="227250" y="15113"/>
                  </a:lnTo>
                  <a:lnTo>
                    <a:pt x="227139" y="15057"/>
                  </a:lnTo>
                  <a:close/>
                  <a:moveTo>
                    <a:pt x="230150" y="15057"/>
                  </a:moveTo>
                  <a:lnTo>
                    <a:pt x="229983" y="15113"/>
                  </a:lnTo>
                  <a:lnTo>
                    <a:pt x="229760" y="15280"/>
                  </a:lnTo>
                  <a:lnTo>
                    <a:pt x="229537" y="15559"/>
                  </a:lnTo>
                  <a:lnTo>
                    <a:pt x="229481" y="15670"/>
                  </a:lnTo>
                  <a:lnTo>
                    <a:pt x="229481" y="15838"/>
                  </a:lnTo>
                  <a:lnTo>
                    <a:pt x="229481" y="16005"/>
                  </a:lnTo>
                  <a:lnTo>
                    <a:pt x="229537" y="16172"/>
                  </a:lnTo>
                  <a:lnTo>
                    <a:pt x="229760" y="16451"/>
                  </a:lnTo>
                  <a:lnTo>
                    <a:pt x="229983" y="16618"/>
                  </a:lnTo>
                  <a:lnTo>
                    <a:pt x="230150" y="16674"/>
                  </a:lnTo>
                  <a:lnTo>
                    <a:pt x="230485" y="16674"/>
                  </a:lnTo>
                  <a:lnTo>
                    <a:pt x="230652" y="16618"/>
                  </a:lnTo>
                  <a:lnTo>
                    <a:pt x="230931" y="16451"/>
                  </a:lnTo>
                  <a:lnTo>
                    <a:pt x="231098" y="16172"/>
                  </a:lnTo>
                  <a:lnTo>
                    <a:pt x="231154" y="16005"/>
                  </a:lnTo>
                  <a:lnTo>
                    <a:pt x="231154" y="15838"/>
                  </a:lnTo>
                  <a:lnTo>
                    <a:pt x="231154" y="15670"/>
                  </a:lnTo>
                  <a:lnTo>
                    <a:pt x="231098" y="15559"/>
                  </a:lnTo>
                  <a:lnTo>
                    <a:pt x="230931" y="15280"/>
                  </a:lnTo>
                  <a:lnTo>
                    <a:pt x="230652" y="15113"/>
                  </a:lnTo>
                  <a:lnTo>
                    <a:pt x="230485" y="15057"/>
                  </a:lnTo>
                  <a:close/>
                  <a:moveTo>
                    <a:pt x="233496" y="15057"/>
                  </a:moveTo>
                  <a:lnTo>
                    <a:pt x="233385" y="15113"/>
                  </a:lnTo>
                  <a:lnTo>
                    <a:pt x="233106" y="15280"/>
                  </a:lnTo>
                  <a:lnTo>
                    <a:pt x="232939" y="15559"/>
                  </a:lnTo>
                  <a:lnTo>
                    <a:pt x="232883" y="15670"/>
                  </a:lnTo>
                  <a:lnTo>
                    <a:pt x="232883" y="15838"/>
                  </a:lnTo>
                  <a:lnTo>
                    <a:pt x="232883" y="16005"/>
                  </a:lnTo>
                  <a:lnTo>
                    <a:pt x="232939" y="16172"/>
                  </a:lnTo>
                  <a:lnTo>
                    <a:pt x="233106" y="16451"/>
                  </a:lnTo>
                  <a:lnTo>
                    <a:pt x="233385" y="16618"/>
                  </a:lnTo>
                  <a:lnTo>
                    <a:pt x="233496" y="16674"/>
                  </a:lnTo>
                  <a:lnTo>
                    <a:pt x="233831" y="16674"/>
                  </a:lnTo>
                  <a:lnTo>
                    <a:pt x="233998" y="16618"/>
                  </a:lnTo>
                  <a:lnTo>
                    <a:pt x="234277" y="16451"/>
                  </a:lnTo>
                  <a:lnTo>
                    <a:pt x="234444" y="16172"/>
                  </a:lnTo>
                  <a:lnTo>
                    <a:pt x="234500" y="16005"/>
                  </a:lnTo>
                  <a:lnTo>
                    <a:pt x="234500" y="15838"/>
                  </a:lnTo>
                  <a:lnTo>
                    <a:pt x="234500" y="15670"/>
                  </a:lnTo>
                  <a:lnTo>
                    <a:pt x="234444" y="15559"/>
                  </a:lnTo>
                  <a:lnTo>
                    <a:pt x="234277" y="15280"/>
                  </a:lnTo>
                  <a:lnTo>
                    <a:pt x="233998" y="15113"/>
                  </a:lnTo>
                  <a:lnTo>
                    <a:pt x="233831" y="15057"/>
                  </a:lnTo>
                  <a:close/>
                  <a:moveTo>
                    <a:pt x="236842" y="15057"/>
                  </a:moveTo>
                  <a:lnTo>
                    <a:pt x="236675" y="15113"/>
                  </a:lnTo>
                  <a:lnTo>
                    <a:pt x="236396" y="15280"/>
                  </a:lnTo>
                  <a:lnTo>
                    <a:pt x="236229" y="15559"/>
                  </a:lnTo>
                  <a:lnTo>
                    <a:pt x="236173" y="15670"/>
                  </a:lnTo>
                  <a:lnTo>
                    <a:pt x="236173" y="15838"/>
                  </a:lnTo>
                  <a:lnTo>
                    <a:pt x="236173" y="16005"/>
                  </a:lnTo>
                  <a:lnTo>
                    <a:pt x="236229" y="16172"/>
                  </a:lnTo>
                  <a:lnTo>
                    <a:pt x="236396" y="16451"/>
                  </a:lnTo>
                  <a:lnTo>
                    <a:pt x="236675" y="16618"/>
                  </a:lnTo>
                  <a:lnTo>
                    <a:pt x="236842" y="16674"/>
                  </a:lnTo>
                  <a:lnTo>
                    <a:pt x="237177" y="16674"/>
                  </a:lnTo>
                  <a:lnTo>
                    <a:pt x="237344" y="16618"/>
                  </a:lnTo>
                  <a:lnTo>
                    <a:pt x="237567" y="16451"/>
                  </a:lnTo>
                  <a:lnTo>
                    <a:pt x="237790" y="16172"/>
                  </a:lnTo>
                  <a:lnTo>
                    <a:pt x="237790" y="16005"/>
                  </a:lnTo>
                  <a:lnTo>
                    <a:pt x="237846" y="15838"/>
                  </a:lnTo>
                  <a:lnTo>
                    <a:pt x="237790" y="15670"/>
                  </a:lnTo>
                  <a:lnTo>
                    <a:pt x="237790" y="15559"/>
                  </a:lnTo>
                  <a:lnTo>
                    <a:pt x="237567" y="15280"/>
                  </a:lnTo>
                  <a:lnTo>
                    <a:pt x="237344" y="15113"/>
                  </a:lnTo>
                  <a:lnTo>
                    <a:pt x="237177" y="15057"/>
                  </a:lnTo>
                  <a:close/>
                  <a:moveTo>
                    <a:pt x="241973" y="15001"/>
                  </a:moveTo>
                  <a:lnTo>
                    <a:pt x="241806" y="15057"/>
                  </a:lnTo>
                  <a:lnTo>
                    <a:pt x="241638" y="15113"/>
                  </a:lnTo>
                  <a:lnTo>
                    <a:pt x="241359" y="15280"/>
                  </a:lnTo>
                  <a:lnTo>
                    <a:pt x="241192" y="15559"/>
                  </a:lnTo>
                  <a:lnTo>
                    <a:pt x="241136" y="15670"/>
                  </a:lnTo>
                  <a:lnTo>
                    <a:pt x="241136" y="15838"/>
                  </a:lnTo>
                  <a:lnTo>
                    <a:pt x="241136" y="16005"/>
                  </a:lnTo>
                  <a:lnTo>
                    <a:pt x="241192" y="16172"/>
                  </a:lnTo>
                  <a:lnTo>
                    <a:pt x="241359" y="16451"/>
                  </a:lnTo>
                  <a:lnTo>
                    <a:pt x="241638" y="16618"/>
                  </a:lnTo>
                  <a:lnTo>
                    <a:pt x="241806" y="16674"/>
                  </a:lnTo>
                  <a:lnTo>
                    <a:pt x="242140" y="16674"/>
                  </a:lnTo>
                  <a:lnTo>
                    <a:pt x="242308" y="16618"/>
                  </a:lnTo>
                  <a:lnTo>
                    <a:pt x="242531" y="16451"/>
                  </a:lnTo>
                  <a:lnTo>
                    <a:pt x="242754" y="16172"/>
                  </a:lnTo>
                  <a:lnTo>
                    <a:pt x="242754" y="16005"/>
                  </a:lnTo>
                  <a:lnTo>
                    <a:pt x="242809" y="15838"/>
                  </a:lnTo>
                  <a:lnTo>
                    <a:pt x="242754" y="15670"/>
                  </a:lnTo>
                  <a:lnTo>
                    <a:pt x="242754" y="15559"/>
                  </a:lnTo>
                  <a:lnTo>
                    <a:pt x="242531" y="15280"/>
                  </a:lnTo>
                  <a:lnTo>
                    <a:pt x="242308" y="15113"/>
                  </a:lnTo>
                  <a:lnTo>
                    <a:pt x="242140" y="15057"/>
                  </a:lnTo>
                  <a:lnTo>
                    <a:pt x="241973" y="15001"/>
                  </a:lnTo>
                  <a:close/>
                  <a:moveTo>
                    <a:pt x="250394" y="15001"/>
                  </a:moveTo>
                  <a:lnTo>
                    <a:pt x="250226" y="15057"/>
                  </a:lnTo>
                  <a:lnTo>
                    <a:pt x="250059" y="15113"/>
                  </a:lnTo>
                  <a:lnTo>
                    <a:pt x="249836" y="15280"/>
                  </a:lnTo>
                  <a:lnTo>
                    <a:pt x="249669" y="15559"/>
                  </a:lnTo>
                  <a:lnTo>
                    <a:pt x="249613" y="15670"/>
                  </a:lnTo>
                  <a:lnTo>
                    <a:pt x="249557" y="15838"/>
                  </a:lnTo>
                  <a:lnTo>
                    <a:pt x="249613" y="16005"/>
                  </a:lnTo>
                  <a:lnTo>
                    <a:pt x="249669" y="16172"/>
                  </a:lnTo>
                  <a:lnTo>
                    <a:pt x="249836" y="16451"/>
                  </a:lnTo>
                  <a:lnTo>
                    <a:pt x="250059" y="16618"/>
                  </a:lnTo>
                  <a:lnTo>
                    <a:pt x="250226" y="16674"/>
                  </a:lnTo>
                  <a:lnTo>
                    <a:pt x="250561" y="16674"/>
                  </a:lnTo>
                  <a:lnTo>
                    <a:pt x="250728" y="16618"/>
                  </a:lnTo>
                  <a:lnTo>
                    <a:pt x="251007" y="16451"/>
                  </a:lnTo>
                  <a:lnTo>
                    <a:pt x="251174" y="16172"/>
                  </a:lnTo>
                  <a:lnTo>
                    <a:pt x="251230" y="16005"/>
                  </a:lnTo>
                  <a:lnTo>
                    <a:pt x="251230" y="15838"/>
                  </a:lnTo>
                  <a:lnTo>
                    <a:pt x="251230" y="15670"/>
                  </a:lnTo>
                  <a:lnTo>
                    <a:pt x="251174" y="15559"/>
                  </a:lnTo>
                  <a:lnTo>
                    <a:pt x="251007" y="15280"/>
                  </a:lnTo>
                  <a:lnTo>
                    <a:pt x="250728" y="15113"/>
                  </a:lnTo>
                  <a:lnTo>
                    <a:pt x="250561" y="15057"/>
                  </a:lnTo>
                  <a:lnTo>
                    <a:pt x="250394" y="15001"/>
                  </a:lnTo>
                  <a:close/>
                  <a:moveTo>
                    <a:pt x="255469" y="15001"/>
                  </a:moveTo>
                  <a:lnTo>
                    <a:pt x="255301" y="15057"/>
                  </a:lnTo>
                  <a:lnTo>
                    <a:pt x="255134" y="15113"/>
                  </a:lnTo>
                  <a:lnTo>
                    <a:pt x="254855" y="15280"/>
                  </a:lnTo>
                  <a:lnTo>
                    <a:pt x="254688" y="15559"/>
                  </a:lnTo>
                  <a:lnTo>
                    <a:pt x="254632" y="15670"/>
                  </a:lnTo>
                  <a:lnTo>
                    <a:pt x="254632" y="15838"/>
                  </a:lnTo>
                  <a:lnTo>
                    <a:pt x="254632" y="16005"/>
                  </a:lnTo>
                  <a:lnTo>
                    <a:pt x="254688" y="16172"/>
                  </a:lnTo>
                  <a:lnTo>
                    <a:pt x="254855" y="16451"/>
                  </a:lnTo>
                  <a:lnTo>
                    <a:pt x="255134" y="16618"/>
                  </a:lnTo>
                  <a:lnTo>
                    <a:pt x="255301" y="16674"/>
                  </a:lnTo>
                  <a:lnTo>
                    <a:pt x="255636" y="16674"/>
                  </a:lnTo>
                  <a:lnTo>
                    <a:pt x="255747" y="16618"/>
                  </a:lnTo>
                  <a:lnTo>
                    <a:pt x="256026" y="16451"/>
                  </a:lnTo>
                  <a:lnTo>
                    <a:pt x="256194" y="16172"/>
                  </a:lnTo>
                  <a:lnTo>
                    <a:pt x="256249" y="16005"/>
                  </a:lnTo>
                  <a:lnTo>
                    <a:pt x="256305" y="15838"/>
                  </a:lnTo>
                  <a:lnTo>
                    <a:pt x="256249" y="15670"/>
                  </a:lnTo>
                  <a:lnTo>
                    <a:pt x="256194" y="15559"/>
                  </a:lnTo>
                  <a:lnTo>
                    <a:pt x="256026" y="15280"/>
                  </a:lnTo>
                  <a:lnTo>
                    <a:pt x="255747" y="15113"/>
                  </a:lnTo>
                  <a:lnTo>
                    <a:pt x="255636" y="15057"/>
                  </a:lnTo>
                  <a:lnTo>
                    <a:pt x="255469" y="15001"/>
                  </a:lnTo>
                  <a:close/>
                  <a:moveTo>
                    <a:pt x="258759" y="15001"/>
                  </a:moveTo>
                  <a:lnTo>
                    <a:pt x="258591" y="15057"/>
                  </a:lnTo>
                  <a:lnTo>
                    <a:pt x="258424" y="15113"/>
                  </a:lnTo>
                  <a:lnTo>
                    <a:pt x="258201" y="15280"/>
                  </a:lnTo>
                  <a:lnTo>
                    <a:pt x="257978" y="15559"/>
                  </a:lnTo>
                  <a:lnTo>
                    <a:pt x="257978" y="15670"/>
                  </a:lnTo>
                  <a:lnTo>
                    <a:pt x="257922" y="15838"/>
                  </a:lnTo>
                  <a:lnTo>
                    <a:pt x="257978" y="16005"/>
                  </a:lnTo>
                  <a:lnTo>
                    <a:pt x="257978" y="16172"/>
                  </a:lnTo>
                  <a:lnTo>
                    <a:pt x="258201" y="16451"/>
                  </a:lnTo>
                  <a:lnTo>
                    <a:pt x="258424" y="16618"/>
                  </a:lnTo>
                  <a:lnTo>
                    <a:pt x="258591" y="16674"/>
                  </a:lnTo>
                  <a:lnTo>
                    <a:pt x="258926" y="16674"/>
                  </a:lnTo>
                  <a:lnTo>
                    <a:pt x="259093" y="16618"/>
                  </a:lnTo>
                  <a:lnTo>
                    <a:pt x="259372" y="16451"/>
                  </a:lnTo>
                  <a:lnTo>
                    <a:pt x="259540" y="16172"/>
                  </a:lnTo>
                  <a:lnTo>
                    <a:pt x="259595" y="16005"/>
                  </a:lnTo>
                  <a:lnTo>
                    <a:pt x="259595" y="15838"/>
                  </a:lnTo>
                  <a:lnTo>
                    <a:pt x="259595" y="15670"/>
                  </a:lnTo>
                  <a:lnTo>
                    <a:pt x="259540" y="15559"/>
                  </a:lnTo>
                  <a:lnTo>
                    <a:pt x="259372" y="15280"/>
                  </a:lnTo>
                  <a:lnTo>
                    <a:pt x="259093" y="15113"/>
                  </a:lnTo>
                  <a:lnTo>
                    <a:pt x="258926" y="15057"/>
                  </a:lnTo>
                  <a:lnTo>
                    <a:pt x="258759" y="15001"/>
                  </a:lnTo>
                  <a:close/>
                  <a:moveTo>
                    <a:pt x="263834" y="15001"/>
                  </a:moveTo>
                  <a:lnTo>
                    <a:pt x="263666" y="15057"/>
                  </a:lnTo>
                  <a:lnTo>
                    <a:pt x="263499" y="15113"/>
                  </a:lnTo>
                  <a:lnTo>
                    <a:pt x="263220" y="15280"/>
                  </a:lnTo>
                  <a:lnTo>
                    <a:pt x="263053" y="15559"/>
                  </a:lnTo>
                  <a:lnTo>
                    <a:pt x="262997" y="15670"/>
                  </a:lnTo>
                  <a:lnTo>
                    <a:pt x="262997" y="15838"/>
                  </a:lnTo>
                  <a:lnTo>
                    <a:pt x="262997" y="16005"/>
                  </a:lnTo>
                  <a:lnTo>
                    <a:pt x="263053" y="16172"/>
                  </a:lnTo>
                  <a:lnTo>
                    <a:pt x="263220" y="16451"/>
                  </a:lnTo>
                  <a:lnTo>
                    <a:pt x="263499" y="16618"/>
                  </a:lnTo>
                  <a:lnTo>
                    <a:pt x="263666" y="16674"/>
                  </a:lnTo>
                  <a:lnTo>
                    <a:pt x="264001" y="16674"/>
                  </a:lnTo>
                  <a:lnTo>
                    <a:pt x="264168" y="16618"/>
                  </a:lnTo>
                  <a:lnTo>
                    <a:pt x="264391" y="16451"/>
                  </a:lnTo>
                  <a:lnTo>
                    <a:pt x="264614" y="16172"/>
                  </a:lnTo>
                  <a:lnTo>
                    <a:pt x="264670" y="16005"/>
                  </a:lnTo>
                  <a:lnTo>
                    <a:pt x="264670" y="15838"/>
                  </a:lnTo>
                  <a:lnTo>
                    <a:pt x="264670" y="15670"/>
                  </a:lnTo>
                  <a:lnTo>
                    <a:pt x="264614" y="15559"/>
                  </a:lnTo>
                  <a:lnTo>
                    <a:pt x="264391" y="15280"/>
                  </a:lnTo>
                  <a:lnTo>
                    <a:pt x="264168" y="15113"/>
                  </a:lnTo>
                  <a:lnTo>
                    <a:pt x="264001" y="15057"/>
                  </a:lnTo>
                  <a:lnTo>
                    <a:pt x="263834" y="15001"/>
                  </a:lnTo>
                  <a:close/>
                  <a:moveTo>
                    <a:pt x="267124" y="15001"/>
                  </a:moveTo>
                  <a:lnTo>
                    <a:pt x="266957" y="15057"/>
                  </a:lnTo>
                  <a:lnTo>
                    <a:pt x="266845" y="15113"/>
                  </a:lnTo>
                  <a:lnTo>
                    <a:pt x="266566" y="15280"/>
                  </a:lnTo>
                  <a:lnTo>
                    <a:pt x="266399" y="15559"/>
                  </a:lnTo>
                  <a:lnTo>
                    <a:pt x="266343" y="15670"/>
                  </a:lnTo>
                  <a:lnTo>
                    <a:pt x="266343" y="15838"/>
                  </a:lnTo>
                  <a:lnTo>
                    <a:pt x="266343" y="16005"/>
                  </a:lnTo>
                  <a:lnTo>
                    <a:pt x="266399" y="16172"/>
                  </a:lnTo>
                  <a:lnTo>
                    <a:pt x="266566" y="16451"/>
                  </a:lnTo>
                  <a:lnTo>
                    <a:pt x="266845" y="16618"/>
                  </a:lnTo>
                  <a:lnTo>
                    <a:pt x="266957" y="16674"/>
                  </a:lnTo>
                  <a:lnTo>
                    <a:pt x="267291" y="16674"/>
                  </a:lnTo>
                  <a:lnTo>
                    <a:pt x="267458" y="16618"/>
                  </a:lnTo>
                  <a:lnTo>
                    <a:pt x="267737" y="16451"/>
                  </a:lnTo>
                  <a:lnTo>
                    <a:pt x="267905" y="16172"/>
                  </a:lnTo>
                  <a:lnTo>
                    <a:pt x="267960" y="16005"/>
                  </a:lnTo>
                  <a:lnTo>
                    <a:pt x="267960" y="15838"/>
                  </a:lnTo>
                  <a:lnTo>
                    <a:pt x="267960" y="15670"/>
                  </a:lnTo>
                  <a:lnTo>
                    <a:pt x="267905" y="15559"/>
                  </a:lnTo>
                  <a:lnTo>
                    <a:pt x="267737" y="15280"/>
                  </a:lnTo>
                  <a:lnTo>
                    <a:pt x="267458" y="15113"/>
                  </a:lnTo>
                  <a:lnTo>
                    <a:pt x="267291" y="15057"/>
                  </a:lnTo>
                  <a:lnTo>
                    <a:pt x="267124" y="15001"/>
                  </a:lnTo>
                  <a:close/>
                  <a:moveTo>
                    <a:pt x="270581" y="15001"/>
                  </a:moveTo>
                  <a:lnTo>
                    <a:pt x="270414" y="15057"/>
                  </a:lnTo>
                  <a:lnTo>
                    <a:pt x="270247" y="15113"/>
                  </a:lnTo>
                  <a:lnTo>
                    <a:pt x="269968" y="15280"/>
                  </a:lnTo>
                  <a:lnTo>
                    <a:pt x="269801" y="15559"/>
                  </a:lnTo>
                  <a:lnTo>
                    <a:pt x="269745" y="15670"/>
                  </a:lnTo>
                  <a:lnTo>
                    <a:pt x="269745" y="15838"/>
                  </a:lnTo>
                  <a:lnTo>
                    <a:pt x="269745" y="16005"/>
                  </a:lnTo>
                  <a:lnTo>
                    <a:pt x="269801" y="16172"/>
                  </a:lnTo>
                  <a:lnTo>
                    <a:pt x="269968" y="16451"/>
                  </a:lnTo>
                  <a:lnTo>
                    <a:pt x="270247" y="16618"/>
                  </a:lnTo>
                  <a:lnTo>
                    <a:pt x="270414" y="16674"/>
                  </a:lnTo>
                  <a:lnTo>
                    <a:pt x="270749" y="16674"/>
                  </a:lnTo>
                  <a:lnTo>
                    <a:pt x="270916" y="16618"/>
                  </a:lnTo>
                  <a:lnTo>
                    <a:pt x="271139" y="16451"/>
                  </a:lnTo>
                  <a:lnTo>
                    <a:pt x="271362" y="16172"/>
                  </a:lnTo>
                  <a:lnTo>
                    <a:pt x="271362" y="16005"/>
                  </a:lnTo>
                  <a:lnTo>
                    <a:pt x="271418" y="15838"/>
                  </a:lnTo>
                  <a:lnTo>
                    <a:pt x="271362" y="15670"/>
                  </a:lnTo>
                  <a:lnTo>
                    <a:pt x="271362" y="15559"/>
                  </a:lnTo>
                  <a:lnTo>
                    <a:pt x="271139" y="15280"/>
                  </a:lnTo>
                  <a:lnTo>
                    <a:pt x="270916" y="15113"/>
                  </a:lnTo>
                  <a:lnTo>
                    <a:pt x="270749" y="15057"/>
                  </a:lnTo>
                  <a:lnTo>
                    <a:pt x="270581" y="15001"/>
                  </a:lnTo>
                  <a:close/>
                  <a:moveTo>
                    <a:pt x="280619" y="15001"/>
                  </a:moveTo>
                  <a:lnTo>
                    <a:pt x="280452" y="15057"/>
                  </a:lnTo>
                  <a:lnTo>
                    <a:pt x="280285" y="15113"/>
                  </a:lnTo>
                  <a:lnTo>
                    <a:pt x="280006" y="15280"/>
                  </a:lnTo>
                  <a:lnTo>
                    <a:pt x="279839" y="15559"/>
                  </a:lnTo>
                  <a:lnTo>
                    <a:pt x="279783" y="15670"/>
                  </a:lnTo>
                  <a:lnTo>
                    <a:pt x="279783" y="15838"/>
                  </a:lnTo>
                  <a:lnTo>
                    <a:pt x="279783" y="16005"/>
                  </a:lnTo>
                  <a:lnTo>
                    <a:pt x="279839" y="16172"/>
                  </a:lnTo>
                  <a:lnTo>
                    <a:pt x="280006" y="16451"/>
                  </a:lnTo>
                  <a:lnTo>
                    <a:pt x="280285" y="16618"/>
                  </a:lnTo>
                  <a:lnTo>
                    <a:pt x="280452" y="16674"/>
                  </a:lnTo>
                  <a:lnTo>
                    <a:pt x="280787" y="16674"/>
                  </a:lnTo>
                  <a:lnTo>
                    <a:pt x="280954" y="16618"/>
                  </a:lnTo>
                  <a:lnTo>
                    <a:pt x="281177" y="16451"/>
                  </a:lnTo>
                  <a:lnTo>
                    <a:pt x="281400" y="16172"/>
                  </a:lnTo>
                  <a:lnTo>
                    <a:pt x="281400" y="16005"/>
                  </a:lnTo>
                  <a:lnTo>
                    <a:pt x="281456" y="15838"/>
                  </a:lnTo>
                  <a:lnTo>
                    <a:pt x="281400" y="15670"/>
                  </a:lnTo>
                  <a:lnTo>
                    <a:pt x="281400" y="15559"/>
                  </a:lnTo>
                  <a:lnTo>
                    <a:pt x="281177" y="15280"/>
                  </a:lnTo>
                  <a:lnTo>
                    <a:pt x="280954" y="15113"/>
                  </a:lnTo>
                  <a:lnTo>
                    <a:pt x="280787" y="15057"/>
                  </a:lnTo>
                  <a:lnTo>
                    <a:pt x="280619" y="15001"/>
                  </a:lnTo>
                  <a:close/>
                </a:path>
              </a:pathLst>
            </a:custGeom>
            <a:solidFill>
              <a:srgbClr val="3230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 name="Google Shape;1019;p10"/>
            <p:cNvSpPr/>
            <p:nvPr/>
          </p:nvSpPr>
          <p:spPr>
            <a:xfrm>
              <a:off x="18861" y="217501"/>
              <a:ext cx="9187662" cy="542679"/>
            </a:xfrm>
            <a:custGeom>
              <a:rect b="b" l="l" r="r" t="t"/>
              <a:pathLst>
                <a:path extrusionOk="0" h="16730" w="283242">
                  <a:moveTo>
                    <a:pt x="14333" y="0"/>
                  </a:moveTo>
                  <a:lnTo>
                    <a:pt x="14333" y="1673"/>
                  </a:lnTo>
                  <a:lnTo>
                    <a:pt x="17734" y="1673"/>
                  </a:lnTo>
                  <a:lnTo>
                    <a:pt x="17734" y="0"/>
                  </a:lnTo>
                  <a:close/>
                  <a:moveTo>
                    <a:pt x="24371" y="0"/>
                  </a:moveTo>
                  <a:lnTo>
                    <a:pt x="24371" y="1673"/>
                  </a:lnTo>
                  <a:lnTo>
                    <a:pt x="27772" y="1673"/>
                  </a:lnTo>
                  <a:lnTo>
                    <a:pt x="27772" y="0"/>
                  </a:lnTo>
                  <a:close/>
                  <a:moveTo>
                    <a:pt x="34409" y="0"/>
                  </a:moveTo>
                  <a:lnTo>
                    <a:pt x="34409" y="1673"/>
                  </a:lnTo>
                  <a:lnTo>
                    <a:pt x="37811" y="1673"/>
                  </a:lnTo>
                  <a:lnTo>
                    <a:pt x="37811" y="0"/>
                  </a:lnTo>
                  <a:close/>
                  <a:moveTo>
                    <a:pt x="51250" y="0"/>
                  </a:moveTo>
                  <a:lnTo>
                    <a:pt x="51250" y="1673"/>
                  </a:lnTo>
                  <a:lnTo>
                    <a:pt x="54652" y="1673"/>
                  </a:lnTo>
                  <a:lnTo>
                    <a:pt x="54652" y="0"/>
                  </a:lnTo>
                  <a:close/>
                  <a:moveTo>
                    <a:pt x="76457" y="0"/>
                  </a:moveTo>
                  <a:lnTo>
                    <a:pt x="76457" y="1673"/>
                  </a:lnTo>
                  <a:lnTo>
                    <a:pt x="79859" y="1673"/>
                  </a:lnTo>
                  <a:lnTo>
                    <a:pt x="79859" y="0"/>
                  </a:lnTo>
                  <a:close/>
                  <a:moveTo>
                    <a:pt x="88224" y="0"/>
                  </a:moveTo>
                  <a:lnTo>
                    <a:pt x="88224" y="1673"/>
                  </a:lnTo>
                  <a:lnTo>
                    <a:pt x="91626" y="1673"/>
                  </a:lnTo>
                  <a:lnTo>
                    <a:pt x="91626" y="0"/>
                  </a:lnTo>
                  <a:close/>
                  <a:moveTo>
                    <a:pt x="110140" y="0"/>
                  </a:moveTo>
                  <a:lnTo>
                    <a:pt x="110140" y="1673"/>
                  </a:lnTo>
                  <a:lnTo>
                    <a:pt x="113542" y="1673"/>
                  </a:lnTo>
                  <a:lnTo>
                    <a:pt x="113542" y="0"/>
                  </a:lnTo>
                  <a:close/>
                  <a:moveTo>
                    <a:pt x="120178" y="0"/>
                  </a:moveTo>
                  <a:lnTo>
                    <a:pt x="120178" y="1673"/>
                  </a:lnTo>
                  <a:lnTo>
                    <a:pt x="123580" y="1673"/>
                  </a:lnTo>
                  <a:lnTo>
                    <a:pt x="123580" y="0"/>
                  </a:lnTo>
                  <a:close/>
                  <a:moveTo>
                    <a:pt x="130216" y="0"/>
                  </a:moveTo>
                  <a:lnTo>
                    <a:pt x="130216" y="1673"/>
                  </a:lnTo>
                  <a:lnTo>
                    <a:pt x="133618" y="1673"/>
                  </a:lnTo>
                  <a:lnTo>
                    <a:pt x="133618" y="0"/>
                  </a:lnTo>
                  <a:close/>
                  <a:moveTo>
                    <a:pt x="147002" y="0"/>
                  </a:moveTo>
                  <a:lnTo>
                    <a:pt x="147002" y="1673"/>
                  </a:lnTo>
                  <a:lnTo>
                    <a:pt x="150404" y="1673"/>
                  </a:lnTo>
                  <a:lnTo>
                    <a:pt x="150404" y="0"/>
                  </a:lnTo>
                  <a:close/>
                  <a:moveTo>
                    <a:pt x="172265" y="0"/>
                  </a:moveTo>
                  <a:lnTo>
                    <a:pt x="172265" y="1673"/>
                  </a:lnTo>
                  <a:lnTo>
                    <a:pt x="175667" y="1673"/>
                  </a:lnTo>
                  <a:lnTo>
                    <a:pt x="175667" y="0"/>
                  </a:lnTo>
                  <a:close/>
                  <a:moveTo>
                    <a:pt x="184032" y="0"/>
                  </a:moveTo>
                  <a:lnTo>
                    <a:pt x="184032" y="1673"/>
                  </a:lnTo>
                  <a:lnTo>
                    <a:pt x="187433" y="1673"/>
                  </a:lnTo>
                  <a:lnTo>
                    <a:pt x="187433" y="0"/>
                  </a:lnTo>
                  <a:close/>
                  <a:moveTo>
                    <a:pt x="205948" y="0"/>
                  </a:moveTo>
                  <a:lnTo>
                    <a:pt x="205948" y="1673"/>
                  </a:lnTo>
                  <a:lnTo>
                    <a:pt x="209350" y="1673"/>
                  </a:lnTo>
                  <a:lnTo>
                    <a:pt x="209350" y="0"/>
                  </a:lnTo>
                  <a:close/>
                  <a:moveTo>
                    <a:pt x="215986" y="0"/>
                  </a:moveTo>
                  <a:lnTo>
                    <a:pt x="215986" y="1673"/>
                  </a:lnTo>
                  <a:lnTo>
                    <a:pt x="219388" y="1673"/>
                  </a:lnTo>
                  <a:lnTo>
                    <a:pt x="219388" y="0"/>
                  </a:lnTo>
                  <a:close/>
                  <a:moveTo>
                    <a:pt x="226024" y="0"/>
                  </a:moveTo>
                  <a:lnTo>
                    <a:pt x="226024" y="1673"/>
                  </a:lnTo>
                  <a:lnTo>
                    <a:pt x="229426" y="1673"/>
                  </a:lnTo>
                  <a:lnTo>
                    <a:pt x="229426" y="0"/>
                  </a:lnTo>
                  <a:close/>
                  <a:moveTo>
                    <a:pt x="242866" y="0"/>
                  </a:moveTo>
                  <a:lnTo>
                    <a:pt x="242866" y="1673"/>
                  </a:lnTo>
                  <a:lnTo>
                    <a:pt x="246268" y="1673"/>
                  </a:lnTo>
                  <a:lnTo>
                    <a:pt x="246268" y="0"/>
                  </a:lnTo>
                  <a:close/>
                  <a:moveTo>
                    <a:pt x="268072" y="0"/>
                  </a:moveTo>
                  <a:lnTo>
                    <a:pt x="268072" y="1673"/>
                  </a:lnTo>
                  <a:lnTo>
                    <a:pt x="271474" y="1673"/>
                  </a:lnTo>
                  <a:lnTo>
                    <a:pt x="271474" y="0"/>
                  </a:lnTo>
                  <a:close/>
                  <a:moveTo>
                    <a:pt x="279839" y="0"/>
                  </a:moveTo>
                  <a:lnTo>
                    <a:pt x="279839" y="1673"/>
                  </a:lnTo>
                  <a:lnTo>
                    <a:pt x="283241" y="1673"/>
                  </a:lnTo>
                  <a:lnTo>
                    <a:pt x="283241" y="0"/>
                  </a:lnTo>
                  <a:close/>
                  <a:moveTo>
                    <a:pt x="2510" y="3346"/>
                  </a:moveTo>
                  <a:lnTo>
                    <a:pt x="2510" y="5075"/>
                  </a:lnTo>
                  <a:lnTo>
                    <a:pt x="5912" y="5075"/>
                  </a:lnTo>
                  <a:lnTo>
                    <a:pt x="5912" y="3346"/>
                  </a:lnTo>
                  <a:close/>
                  <a:moveTo>
                    <a:pt x="31118" y="3346"/>
                  </a:moveTo>
                  <a:lnTo>
                    <a:pt x="31118" y="5075"/>
                  </a:lnTo>
                  <a:lnTo>
                    <a:pt x="34520" y="5075"/>
                  </a:lnTo>
                  <a:lnTo>
                    <a:pt x="34520" y="3346"/>
                  </a:lnTo>
                  <a:close/>
                  <a:moveTo>
                    <a:pt x="47849" y="3346"/>
                  </a:moveTo>
                  <a:lnTo>
                    <a:pt x="47849" y="5075"/>
                  </a:lnTo>
                  <a:lnTo>
                    <a:pt x="51250" y="5075"/>
                  </a:lnTo>
                  <a:lnTo>
                    <a:pt x="51250" y="3346"/>
                  </a:lnTo>
                  <a:close/>
                  <a:moveTo>
                    <a:pt x="54652" y="3346"/>
                  </a:moveTo>
                  <a:lnTo>
                    <a:pt x="54652" y="5075"/>
                  </a:lnTo>
                  <a:lnTo>
                    <a:pt x="58054" y="5075"/>
                  </a:lnTo>
                  <a:lnTo>
                    <a:pt x="58054" y="3346"/>
                  </a:lnTo>
                  <a:close/>
                  <a:moveTo>
                    <a:pt x="59671" y="3346"/>
                  </a:moveTo>
                  <a:lnTo>
                    <a:pt x="59671" y="5075"/>
                  </a:lnTo>
                  <a:lnTo>
                    <a:pt x="63073" y="5075"/>
                  </a:lnTo>
                  <a:lnTo>
                    <a:pt x="63073" y="3346"/>
                  </a:lnTo>
                  <a:close/>
                  <a:moveTo>
                    <a:pt x="64690" y="3346"/>
                  </a:moveTo>
                  <a:lnTo>
                    <a:pt x="64690" y="5075"/>
                  </a:lnTo>
                  <a:lnTo>
                    <a:pt x="68092" y="5075"/>
                  </a:lnTo>
                  <a:lnTo>
                    <a:pt x="68092" y="3346"/>
                  </a:lnTo>
                  <a:close/>
                  <a:moveTo>
                    <a:pt x="73055" y="3346"/>
                  </a:moveTo>
                  <a:lnTo>
                    <a:pt x="73055" y="5075"/>
                  </a:lnTo>
                  <a:lnTo>
                    <a:pt x="76457" y="5075"/>
                  </a:lnTo>
                  <a:lnTo>
                    <a:pt x="76457" y="3346"/>
                  </a:lnTo>
                  <a:close/>
                  <a:moveTo>
                    <a:pt x="98318" y="3346"/>
                  </a:moveTo>
                  <a:lnTo>
                    <a:pt x="98318" y="5075"/>
                  </a:lnTo>
                  <a:lnTo>
                    <a:pt x="101719" y="5075"/>
                  </a:lnTo>
                  <a:lnTo>
                    <a:pt x="101719" y="3346"/>
                  </a:lnTo>
                  <a:close/>
                  <a:moveTo>
                    <a:pt x="126926" y="3346"/>
                  </a:moveTo>
                  <a:lnTo>
                    <a:pt x="126926" y="5075"/>
                  </a:lnTo>
                  <a:lnTo>
                    <a:pt x="130328" y="5075"/>
                  </a:lnTo>
                  <a:lnTo>
                    <a:pt x="130328" y="3346"/>
                  </a:lnTo>
                  <a:close/>
                  <a:moveTo>
                    <a:pt x="143656" y="3346"/>
                  </a:moveTo>
                  <a:lnTo>
                    <a:pt x="143656" y="5075"/>
                  </a:lnTo>
                  <a:lnTo>
                    <a:pt x="147058" y="5075"/>
                  </a:lnTo>
                  <a:lnTo>
                    <a:pt x="147058" y="3346"/>
                  </a:lnTo>
                  <a:close/>
                  <a:moveTo>
                    <a:pt x="150404" y="3346"/>
                  </a:moveTo>
                  <a:lnTo>
                    <a:pt x="150404" y="5075"/>
                  </a:lnTo>
                  <a:lnTo>
                    <a:pt x="153806" y="5075"/>
                  </a:lnTo>
                  <a:lnTo>
                    <a:pt x="153806" y="3346"/>
                  </a:lnTo>
                  <a:close/>
                  <a:moveTo>
                    <a:pt x="155423" y="3346"/>
                  </a:moveTo>
                  <a:lnTo>
                    <a:pt x="155423" y="5075"/>
                  </a:lnTo>
                  <a:lnTo>
                    <a:pt x="158825" y="5075"/>
                  </a:lnTo>
                  <a:lnTo>
                    <a:pt x="158825" y="3346"/>
                  </a:lnTo>
                  <a:close/>
                  <a:moveTo>
                    <a:pt x="160498" y="3346"/>
                  </a:moveTo>
                  <a:lnTo>
                    <a:pt x="160498" y="5075"/>
                  </a:lnTo>
                  <a:lnTo>
                    <a:pt x="163900" y="5075"/>
                  </a:lnTo>
                  <a:lnTo>
                    <a:pt x="163900" y="3346"/>
                  </a:lnTo>
                  <a:close/>
                  <a:moveTo>
                    <a:pt x="168863" y="3346"/>
                  </a:moveTo>
                  <a:lnTo>
                    <a:pt x="168863" y="5075"/>
                  </a:lnTo>
                  <a:lnTo>
                    <a:pt x="172265" y="5075"/>
                  </a:lnTo>
                  <a:lnTo>
                    <a:pt x="172265" y="3346"/>
                  </a:lnTo>
                  <a:close/>
                  <a:moveTo>
                    <a:pt x="194125" y="3346"/>
                  </a:moveTo>
                  <a:lnTo>
                    <a:pt x="194125" y="5075"/>
                  </a:lnTo>
                  <a:lnTo>
                    <a:pt x="197527" y="5075"/>
                  </a:lnTo>
                  <a:lnTo>
                    <a:pt x="197527" y="3346"/>
                  </a:lnTo>
                  <a:close/>
                  <a:moveTo>
                    <a:pt x="222734" y="3346"/>
                  </a:moveTo>
                  <a:lnTo>
                    <a:pt x="222734" y="5075"/>
                  </a:lnTo>
                  <a:lnTo>
                    <a:pt x="226136" y="5075"/>
                  </a:lnTo>
                  <a:lnTo>
                    <a:pt x="226136" y="3346"/>
                  </a:lnTo>
                  <a:close/>
                  <a:moveTo>
                    <a:pt x="239464" y="3346"/>
                  </a:moveTo>
                  <a:lnTo>
                    <a:pt x="239464" y="5075"/>
                  </a:lnTo>
                  <a:lnTo>
                    <a:pt x="242866" y="5075"/>
                  </a:lnTo>
                  <a:lnTo>
                    <a:pt x="242866" y="3346"/>
                  </a:lnTo>
                  <a:close/>
                  <a:moveTo>
                    <a:pt x="246268" y="3346"/>
                  </a:moveTo>
                  <a:lnTo>
                    <a:pt x="246268" y="5075"/>
                  </a:lnTo>
                  <a:lnTo>
                    <a:pt x="249669" y="5075"/>
                  </a:lnTo>
                  <a:lnTo>
                    <a:pt x="249669" y="3346"/>
                  </a:lnTo>
                  <a:close/>
                  <a:moveTo>
                    <a:pt x="251287" y="3346"/>
                  </a:moveTo>
                  <a:lnTo>
                    <a:pt x="251287" y="5075"/>
                  </a:lnTo>
                  <a:lnTo>
                    <a:pt x="254688" y="5075"/>
                  </a:lnTo>
                  <a:lnTo>
                    <a:pt x="254688" y="3346"/>
                  </a:lnTo>
                  <a:close/>
                  <a:moveTo>
                    <a:pt x="256306" y="3346"/>
                  </a:moveTo>
                  <a:lnTo>
                    <a:pt x="256306" y="5075"/>
                  </a:lnTo>
                  <a:lnTo>
                    <a:pt x="259707" y="5075"/>
                  </a:lnTo>
                  <a:lnTo>
                    <a:pt x="259707" y="3346"/>
                  </a:lnTo>
                  <a:close/>
                  <a:moveTo>
                    <a:pt x="264671" y="3346"/>
                  </a:moveTo>
                  <a:lnTo>
                    <a:pt x="264671" y="5075"/>
                  </a:lnTo>
                  <a:lnTo>
                    <a:pt x="268072" y="5075"/>
                  </a:lnTo>
                  <a:lnTo>
                    <a:pt x="268072" y="3346"/>
                  </a:lnTo>
                  <a:close/>
                  <a:moveTo>
                    <a:pt x="3347" y="11655"/>
                  </a:moveTo>
                  <a:lnTo>
                    <a:pt x="3347" y="13384"/>
                  </a:lnTo>
                  <a:lnTo>
                    <a:pt x="6748" y="13384"/>
                  </a:lnTo>
                  <a:lnTo>
                    <a:pt x="6748" y="11655"/>
                  </a:lnTo>
                  <a:close/>
                  <a:moveTo>
                    <a:pt x="28609" y="11655"/>
                  </a:moveTo>
                  <a:lnTo>
                    <a:pt x="28609" y="13384"/>
                  </a:lnTo>
                  <a:lnTo>
                    <a:pt x="32011" y="13384"/>
                  </a:lnTo>
                  <a:lnTo>
                    <a:pt x="32011" y="11655"/>
                  </a:lnTo>
                  <a:close/>
                  <a:moveTo>
                    <a:pt x="40376" y="11655"/>
                  </a:moveTo>
                  <a:lnTo>
                    <a:pt x="40376" y="13384"/>
                  </a:lnTo>
                  <a:lnTo>
                    <a:pt x="43778" y="13384"/>
                  </a:lnTo>
                  <a:lnTo>
                    <a:pt x="43778" y="11655"/>
                  </a:lnTo>
                  <a:close/>
                  <a:moveTo>
                    <a:pt x="62181" y="11655"/>
                  </a:moveTo>
                  <a:lnTo>
                    <a:pt x="62181" y="13384"/>
                  </a:lnTo>
                  <a:lnTo>
                    <a:pt x="65582" y="13384"/>
                  </a:lnTo>
                  <a:lnTo>
                    <a:pt x="65582" y="11655"/>
                  </a:lnTo>
                  <a:close/>
                  <a:moveTo>
                    <a:pt x="72219" y="11655"/>
                  </a:moveTo>
                  <a:lnTo>
                    <a:pt x="72219" y="13384"/>
                  </a:lnTo>
                  <a:lnTo>
                    <a:pt x="75621" y="13384"/>
                  </a:lnTo>
                  <a:lnTo>
                    <a:pt x="75621" y="11655"/>
                  </a:lnTo>
                  <a:close/>
                  <a:moveTo>
                    <a:pt x="82257" y="11655"/>
                  </a:moveTo>
                  <a:lnTo>
                    <a:pt x="82257" y="13384"/>
                  </a:lnTo>
                  <a:lnTo>
                    <a:pt x="85659" y="13384"/>
                  </a:lnTo>
                  <a:lnTo>
                    <a:pt x="85659" y="11655"/>
                  </a:lnTo>
                  <a:close/>
                  <a:moveTo>
                    <a:pt x="99210" y="11655"/>
                  </a:moveTo>
                  <a:lnTo>
                    <a:pt x="99210" y="13384"/>
                  </a:lnTo>
                  <a:lnTo>
                    <a:pt x="102612" y="13384"/>
                  </a:lnTo>
                  <a:lnTo>
                    <a:pt x="102612" y="11655"/>
                  </a:lnTo>
                  <a:close/>
                  <a:moveTo>
                    <a:pt x="124417" y="11655"/>
                  </a:moveTo>
                  <a:lnTo>
                    <a:pt x="124417" y="13384"/>
                  </a:lnTo>
                  <a:lnTo>
                    <a:pt x="127818" y="13384"/>
                  </a:lnTo>
                  <a:lnTo>
                    <a:pt x="127818" y="11655"/>
                  </a:lnTo>
                  <a:close/>
                  <a:moveTo>
                    <a:pt x="136183" y="11655"/>
                  </a:moveTo>
                  <a:lnTo>
                    <a:pt x="136183" y="13384"/>
                  </a:lnTo>
                  <a:lnTo>
                    <a:pt x="139585" y="13384"/>
                  </a:lnTo>
                  <a:lnTo>
                    <a:pt x="139585" y="11655"/>
                  </a:lnTo>
                  <a:close/>
                  <a:moveTo>
                    <a:pt x="157988" y="11655"/>
                  </a:moveTo>
                  <a:lnTo>
                    <a:pt x="157988" y="13384"/>
                  </a:lnTo>
                  <a:lnTo>
                    <a:pt x="161390" y="13384"/>
                  </a:lnTo>
                  <a:lnTo>
                    <a:pt x="161390" y="11655"/>
                  </a:lnTo>
                  <a:close/>
                  <a:moveTo>
                    <a:pt x="168026" y="11655"/>
                  </a:moveTo>
                  <a:lnTo>
                    <a:pt x="168026" y="13384"/>
                  </a:lnTo>
                  <a:lnTo>
                    <a:pt x="171428" y="13384"/>
                  </a:lnTo>
                  <a:lnTo>
                    <a:pt x="171428" y="11655"/>
                  </a:lnTo>
                  <a:close/>
                  <a:moveTo>
                    <a:pt x="178064" y="11655"/>
                  </a:moveTo>
                  <a:lnTo>
                    <a:pt x="178064" y="13384"/>
                  </a:lnTo>
                  <a:lnTo>
                    <a:pt x="181466" y="13384"/>
                  </a:lnTo>
                  <a:lnTo>
                    <a:pt x="181466" y="11655"/>
                  </a:lnTo>
                  <a:close/>
                  <a:moveTo>
                    <a:pt x="194962" y="11655"/>
                  </a:moveTo>
                  <a:lnTo>
                    <a:pt x="194962" y="13384"/>
                  </a:lnTo>
                  <a:lnTo>
                    <a:pt x="198364" y="13384"/>
                  </a:lnTo>
                  <a:lnTo>
                    <a:pt x="198364" y="11655"/>
                  </a:lnTo>
                  <a:close/>
                  <a:moveTo>
                    <a:pt x="220224" y="11655"/>
                  </a:moveTo>
                  <a:lnTo>
                    <a:pt x="220224" y="13384"/>
                  </a:lnTo>
                  <a:lnTo>
                    <a:pt x="223626" y="13384"/>
                  </a:lnTo>
                  <a:lnTo>
                    <a:pt x="223626" y="11655"/>
                  </a:lnTo>
                  <a:close/>
                  <a:moveTo>
                    <a:pt x="231991" y="11655"/>
                  </a:moveTo>
                  <a:lnTo>
                    <a:pt x="231991" y="13384"/>
                  </a:lnTo>
                  <a:lnTo>
                    <a:pt x="235393" y="13384"/>
                  </a:lnTo>
                  <a:lnTo>
                    <a:pt x="235393" y="11655"/>
                  </a:lnTo>
                  <a:close/>
                  <a:moveTo>
                    <a:pt x="253796" y="11655"/>
                  </a:moveTo>
                  <a:lnTo>
                    <a:pt x="253796" y="13384"/>
                  </a:lnTo>
                  <a:lnTo>
                    <a:pt x="257198" y="13384"/>
                  </a:lnTo>
                  <a:lnTo>
                    <a:pt x="257198" y="11655"/>
                  </a:lnTo>
                  <a:close/>
                  <a:moveTo>
                    <a:pt x="263834" y="11655"/>
                  </a:moveTo>
                  <a:lnTo>
                    <a:pt x="263834" y="13384"/>
                  </a:lnTo>
                  <a:lnTo>
                    <a:pt x="267236" y="13384"/>
                  </a:lnTo>
                  <a:lnTo>
                    <a:pt x="267236" y="11655"/>
                  </a:lnTo>
                  <a:close/>
                  <a:moveTo>
                    <a:pt x="273872" y="11655"/>
                  </a:moveTo>
                  <a:lnTo>
                    <a:pt x="273872" y="13384"/>
                  </a:lnTo>
                  <a:lnTo>
                    <a:pt x="277274" y="13384"/>
                  </a:lnTo>
                  <a:lnTo>
                    <a:pt x="277274" y="11655"/>
                  </a:lnTo>
                  <a:close/>
                  <a:moveTo>
                    <a:pt x="1" y="15001"/>
                  </a:moveTo>
                  <a:lnTo>
                    <a:pt x="1" y="16730"/>
                  </a:lnTo>
                  <a:lnTo>
                    <a:pt x="3402" y="16730"/>
                  </a:lnTo>
                  <a:lnTo>
                    <a:pt x="3402" y="15001"/>
                  </a:lnTo>
                  <a:close/>
                  <a:moveTo>
                    <a:pt x="6748" y="15001"/>
                  </a:moveTo>
                  <a:lnTo>
                    <a:pt x="6748" y="16730"/>
                  </a:lnTo>
                  <a:lnTo>
                    <a:pt x="10150" y="16730"/>
                  </a:lnTo>
                  <a:lnTo>
                    <a:pt x="10150" y="15001"/>
                  </a:lnTo>
                  <a:close/>
                  <a:moveTo>
                    <a:pt x="11767" y="15001"/>
                  </a:moveTo>
                  <a:lnTo>
                    <a:pt x="11767" y="16730"/>
                  </a:lnTo>
                  <a:lnTo>
                    <a:pt x="15169" y="16730"/>
                  </a:lnTo>
                  <a:lnTo>
                    <a:pt x="15169" y="15001"/>
                  </a:lnTo>
                  <a:close/>
                  <a:moveTo>
                    <a:pt x="16786" y="15001"/>
                  </a:moveTo>
                  <a:lnTo>
                    <a:pt x="16786" y="16730"/>
                  </a:lnTo>
                  <a:lnTo>
                    <a:pt x="20188" y="16730"/>
                  </a:lnTo>
                  <a:lnTo>
                    <a:pt x="20188" y="15001"/>
                  </a:lnTo>
                  <a:close/>
                  <a:moveTo>
                    <a:pt x="25207" y="15001"/>
                  </a:moveTo>
                  <a:lnTo>
                    <a:pt x="25207" y="16730"/>
                  </a:lnTo>
                  <a:lnTo>
                    <a:pt x="28609" y="16730"/>
                  </a:lnTo>
                  <a:lnTo>
                    <a:pt x="28609" y="15001"/>
                  </a:lnTo>
                  <a:close/>
                  <a:moveTo>
                    <a:pt x="50358" y="15001"/>
                  </a:moveTo>
                  <a:lnTo>
                    <a:pt x="50358" y="16730"/>
                  </a:lnTo>
                  <a:lnTo>
                    <a:pt x="53760" y="16730"/>
                  </a:lnTo>
                  <a:lnTo>
                    <a:pt x="53760" y="15001"/>
                  </a:lnTo>
                  <a:close/>
                  <a:moveTo>
                    <a:pt x="78967" y="15001"/>
                  </a:moveTo>
                  <a:lnTo>
                    <a:pt x="78967" y="16730"/>
                  </a:lnTo>
                  <a:lnTo>
                    <a:pt x="82368" y="16730"/>
                  </a:lnTo>
                  <a:lnTo>
                    <a:pt x="82368" y="15001"/>
                  </a:lnTo>
                  <a:close/>
                  <a:moveTo>
                    <a:pt x="95808" y="15001"/>
                  </a:moveTo>
                  <a:lnTo>
                    <a:pt x="95808" y="16730"/>
                  </a:lnTo>
                  <a:lnTo>
                    <a:pt x="99210" y="16730"/>
                  </a:lnTo>
                  <a:lnTo>
                    <a:pt x="99210" y="15001"/>
                  </a:lnTo>
                  <a:close/>
                  <a:moveTo>
                    <a:pt x="102612" y="15001"/>
                  </a:moveTo>
                  <a:lnTo>
                    <a:pt x="102612" y="16730"/>
                  </a:lnTo>
                  <a:lnTo>
                    <a:pt x="105958" y="16730"/>
                  </a:lnTo>
                  <a:lnTo>
                    <a:pt x="105958" y="15001"/>
                  </a:lnTo>
                  <a:close/>
                  <a:moveTo>
                    <a:pt x="107631" y="15001"/>
                  </a:moveTo>
                  <a:lnTo>
                    <a:pt x="107631" y="16730"/>
                  </a:lnTo>
                  <a:lnTo>
                    <a:pt x="110977" y="16730"/>
                  </a:lnTo>
                  <a:lnTo>
                    <a:pt x="110977" y="15001"/>
                  </a:lnTo>
                  <a:close/>
                  <a:moveTo>
                    <a:pt x="112650" y="15001"/>
                  </a:moveTo>
                  <a:lnTo>
                    <a:pt x="112650" y="16730"/>
                  </a:lnTo>
                  <a:lnTo>
                    <a:pt x="116052" y="16730"/>
                  </a:lnTo>
                  <a:lnTo>
                    <a:pt x="116052" y="15001"/>
                  </a:lnTo>
                  <a:close/>
                  <a:moveTo>
                    <a:pt x="121015" y="15001"/>
                  </a:moveTo>
                  <a:lnTo>
                    <a:pt x="121015" y="16730"/>
                  </a:lnTo>
                  <a:lnTo>
                    <a:pt x="124417" y="16730"/>
                  </a:lnTo>
                  <a:lnTo>
                    <a:pt x="124417" y="15001"/>
                  </a:lnTo>
                  <a:close/>
                  <a:moveTo>
                    <a:pt x="146166" y="15001"/>
                  </a:moveTo>
                  <a:lnTo>
                    <a:pt x="146166" y="16730"/>
                  </a:lnTo>
                  <a:lnTo>
                    <a:pt x="149568" y="16730"/>
                  </a:lnTo>
                  <a:lnTo>
                    <a:pt x="149568" y="15001"/>
                  </a:lnTo>
                  <a:close/>
                  <a:moveTo>
                    <a:pt x="174774" y="15001"/>
                  </a:moveTo>
                  <a:lnTo>
                    <a:pt x="174774" y="16730"/>
                  </a:lnTo>
                  <a:lnTo>
                    <a:pt x="178176" y="16730"/>
                  </a:lnTo>
                  <a:lnTo>
                    <a:pt x="178176" y="15001"/>
                  </a:lnTo>
                  <a:close/>
                  <a:moveTo>
                    <a:pt x="191616" y="15001"/>
                  </a:moveTo>
                  <a:lnTo>
                    <a:pt x="191616" y="16730"/>
                  </a:lnTo>
                  <a:lnTo>
                    <a:pt x="195018" y="16730"/>
                  </a:lnTo>
                  <a:lnTo>
                    <a:pt x="195018" y="15001"/>
                  </a:lnTo>
                  <a:close/>
                  <a:moveTo>
                    <a:pt x="198364" y="15001"/>
                  </a:moveTo>
                  <a:lnTo>
                    <a:pt x="198364" y="16730"/>
                  </a:lnTo>
                  <a:lnTo>
                    <a:pt x="201765" y="16730"/>
                  </a:lnTo>
                  <a:lnTo>
                    <a:pt x="201765" y="15001"/>
                  </a:lnTo>
                  <a:close/>
                  <a:moveTo>
                    <a:pt x="203383" y="15001"/>
                  </a:moveTo>
                  <a:lnTo>
                    <a:pt x="203383" y="16730"/>
                  </a:lnTo>
                  <a:lnTo>
                    <a:pt x="206784" y="16730"/>
                  </a:lnTo>
                  <a:lnTo>
                    <a:pt x="206784" y="15001"/>
                  </a:lnTo>
                  <a:close/>
                  <a:moveTo>
                    <a:pt x="208402" y="15001"/>
                  </a:moveTo>
                  <a:lnTo>
                    <a:pt x="208402" y="16730"/>
                  </a:lnTo>
                  <a:lnTo>
                    <a:pt x="211804" y="16730"/>
                  </a:lnTo>
                  <a:lnTo>
                    <a:pt x="211804" y="15001"/>
                  </a:lnTo>
                  <a:close/>
                  <a:moveTo>
                    <a:pt x="216823" y="15001"/>
                  </a:moveTo>
                  <a:lnTo>
                    <a:pt x="216823" y="16730"/>
                  </a:lnTo>
                  <a:lnTo>
                    <a:pt x="220224" y="16730"/>
                  </a:lnTo>
                  <a:lnTo>
                    <a:pt x="220224" y="15001"/>
                  </a:lnTo>
                  <a:close/>
                  <a:moveTo>
                    <a:pt x="241973" y="15001"/>
                  </a:moveTo>
                  <a:lnTo>
                    <a:pt x="241973" y="16730"/>
                  </a:lnTo>
                  <a:lnTo>
                    <a:pt x="245375" y="16730"/>
                  </a:lnTo>
                  <a:lnTo>
                    <a:pt x="245375" y="15001"/>
                  </a:lnTo>
                  <a:close/>
                  <a:moveTo>
                    <a:pt x="270582" y="15001"/>
                  </a:moveTo>
                  <a:lnTo>
                    <a:pt x="270582" y="16730"/>
                  </a:lnTo>
                  <a:lnTo>
                    <a:pt x="273984" y="16730"/>
                  </a:lnTo>
                  <a:lnTo>
                    <a:pt x="273984" y="15001"/>
                  </a:lnTo>
                  <a:close/>
                </a:path>
              </a:pathLst>
            </a:custGeom>
            <a:solidFill>
              <a:srgbClr val="43434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extLst>
    <p:ext uri="{DCECCB84-F9BA-43D5-87BE-67443E8EF086}">
      <p15:sldGuideLst>
        <p15:guide id="1" orient="horz" pos="1620">
          <p15:clr>
            <a:srgbClr val="E46962"/>
          </p15:clr>
        </p15:guide>
        <p15:guide id="2" pos="288">
          <p15:clr>
            <a:srgbClr val="E46962"/>
          </p15:clr>
        </p15:guide>
        <p15:guide id="3" orient="horz" pos="288">
          <p15:clr>
            <a:srgbClr val="E46962"/>
          </p15:clr>
        </p15:guide>
        <p15:guide id="4" orient="horz" pos="2952">
          <p15:clr>
            <a:srgbClr val="E46962"/>
          </p15:clr>
        </p15:guide>
        <p15:guide id="5" pos="2304">
          <p15:clr>
            <a:srgbClr val="E46962"/>
          </p15:clr>
        </p15:guide>
        <p15:guide id="6" pos="2592">
          <p15:clr>
            <a:srgbClr val="E46962"/>
          </p15:clr>
        </p15:guide>
        <p15:guide id="7" pos="5472">
          <p15:clr>
            <a:srgbClr val="E46962"/>
          </p15:clr>
        </p15:guide>
        <p15:guide id="8" orient="horz" pos="1080">
          <p15:clr>
            <a:srgbClr val="E46962"/>
          </p15:clr>
        </p15:guide>
        <p15:guide id="9" orient="horz" pos="1368">
          <p15:clr>
            <a:srgbClr val="E46962"/>
          </p15:clr>
        </p15:guide>
      </p15:sldGuideLst>
    </p:ext>
  </p:extLst>
</p:sldLayout>
</file>

<file path=ppt/slideLayouts/slideLayout9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23: Title and text, 4 column with dividers — white">
  <p:cSld name="CUSTOM_23_1_1_1_1_1_1_1_1">
    <p:spTree>
      <p:nvGrpSpPr>
        <p:cNvPr id="5148" name="Shape 5148"/>
        <p:cNvGrpSpPr/>
        <p:nvPr/>
      </p:nvGrpSpPr>
      <p:grpSpPr>
        <a:xfrm>
          <a:off x="0" y="0"/>
          <a:ext cx="0" cy="0"/>
          <a:chOff x="0" y="0"/>
          <a:chExt cx="0" cy="0"/>
        </a:xfrm>
      </p:grpSpPr>
      <p:sp>
        <p:nvSpPr>
          <p:cNvPr id="5149" name="Google Shape;5149;p93"/>
          <p:cNvSpPr txBox="1"/>
          <p:nvPr>
            <p:ph type="title"/>
          </p:nvPr>
        </p:nvSpPr>
        <p:spPr>
          <a:xfrm>
            <a:off x="420625" y="320050"/>
            <a:ext cx="8411400" cy="455100"/>
          </a:xfrm>
          <a:prstGeom prst="rect">
            <a:avLst/>
          </a:prstGeom>
        </p:spPr>
        <p:txBody>
          <a:bodyPr anchorCtr="0" anchor="t" bIns="0" lIns="0" spcFirstLastPara="1" rIns="0" wrap="square" tIns="0">
            <a:noAutofit/>
          </a:bodyPr>
          <a:lstStyle>
            <a:lvl1pPr lvl="0">
              <a:spcBef>
                <a:spcPts val="0"/>
              </a:spcBef>
              <a:spcAft>
                <a:spcPts val="0"/>
              </a:spcAft>
              <a:buSzPts val="3200"/>
              <a:buNone/>
              <a:defRPr>
                <a:highlight>
                  <a:schemeClr val="accent1"/>
                </a:highlight>
              </a:defRPr>
            </a:lvl1pPr>
            <a:lvl2pPr lvl="1">
              <a:spcBef>
                <a:spcPts val="0"/>
              </a:spcBef>
              <a:spcAft>
                <a:spcPts val="0"/>
              </a:spcAft>
              <a:buSzPts val="2800"/>
              <a:buNone/>
              <a:defRPr/>
            </a:lvl2pPr>
            <a:lvl3pPr lvl="2">
              <a:spcBef>
                <a:spcPts val="800"/>
              </a:spcBef>
              <a:spcAft>
                <a:spcPts val="0"/>
              </a:spcAft>
              <a:buSzPts val="2800"/>
              <a:buNone/>
              <a:defRPr/>
            </a:lvl3pPr>
            <a:lvl4pPr lvl="3">
              <a:spcBef>
                <a:spcPts val="800"/>
              </a:spcBef>
              <a:spcAft>
                <a:spcPts val="0"/>
              </a:spcAft>
              <a:buSzPts val="2800"/>
              <a:buNone/>
              <a:defRPr/>
            </a:lvl4pPr>
            <a:lvl5pPr lvl="4">
              <a:spcBef>
                <a:spcPts val="800"/>
              </a:spcBef>
              <a:spcAft>
                <a:spcPts val="0"/>
              </a:spcAft>
              <a:buSzPts val="2800"/>
              <a:buNone/>
              <a:defRPr/>
            </a:lvl5pPr>
            <a:lvl6pPr lvl="5">
              <a:spcBef>
                <a:spcPts val="800"/>
              </a:spcBef>
              <a:spcAft>
                <a:spcPts val="0"/>
              </a:spcAft>
              <a:buSzPts val="2800"/>
              <a:buNone/>
              <a:defRPr/>
            </a:lvl6pPr>
            <a:lvl7pPr lvl="6">
              <a:spcBef>
                <a:spcPts val="800"/>
              </a:spcBef>
              <a:spcAft>
                <a:spcPts val="0"/>
              </a:spcAft>
              <a:buSzPts val="2800"/>
              <a:buNone/>
              <a:defRPr/>
            </a:lvl7pPr>
            <a:lvl8pPr lvl="7">
              <a:spcBef>
                <a:spcPts val="800"/>
              </a:spcBef>
              <a:spcAft>
                <a:spcPts val="0"/>
              </a:spcAft>
              <a:buSzPts val="2800"/>
              <a:buNone/>
              <a:defRPr/>
            </a:lvl8pPr>
            <a:lvl9pPr lvl="8">
              <a:spcBef>
                <a:spcPts val="800"/>
              </a:spcBef>
              <a:spcAft>
                <a:spcPts val="800"/>
              </a:spcAft>
              <a:buSzPts val="2800"/>
              <a:buNone/>
              <a:defRPr/>
            </a:lvl9pPr>
          </a:lstStyle>
          <a:p/>
        </p:txBody>
      </p:sp>
      <p:sp>
        <p:nvSpPr>
          <p:cNvPr id="5150" name="Google Shape;5150;p93"/>
          <p:cNvSpPr txBox="1"/>
          <p:nvPr>
            <p:ph idx="1" type="body"/>
          </p:nvPr>
        </p:nvSpPr>
        <p:spPr>
          <a:xfrm>
            <a:off x="420625" y="994550"/>
            <a:ext cx="1993500" cy="3833400"/>
          </a:xfrm>
          <a:prstGeom prst="rect">
            <a:avLst/>
          </a:prstGeom>
        </p:spPr>
        <p:txBody>
          <a:bodyPr anchorCtr="0" anchor="t" bIns="0" lIns="0" spcFirstLastPara="1" rIns="91425" wrap="square" tIns="0">
            <a:noAutofit/>
          </a:bodyPr>
          <a:lstStyle>
            <a:lvl1pPr indent="-330200" lvl="0" marL="457200">
              <a:spcBef>
                <a:spcPts val="0"/>
              </a:spcBef>
              <a:spcAft>
                <a:spcPts val="0"/>
              </a:spcAft>
              <a:buSzPts val="1600"/>
              <a:buChar char="●"/>
              <a:defRPr sz="1600"/>
            </a:lvl1pPr>
            <a:lvl2pPr indent="-330200" lvl="1" marL="914400">
              <a:spcBef>
                <a:spcPts val="400"/>
              </a:spcBef>
              <a:spcAft>
                <a:spcPts val="0"/>
              </a:spcAft>
              <a:buSzPts val="1600"/>
              <a:buChar char="○"/>
              <a:defRPr sz="1600"/>
            </a:lvl2pPr>
            <a:lvl3pPr indent="-330200" lvl="2" marL="1371600">
              <a:spcBef>
                <a:spcPts val="400"/>
              </a:spcBef>
              <a:spcAft>
                <a:spcPts val="0"/>
              </a:spcAft>
              <a:buSzPts val="1600"/>
              <a:buChar char="■"/>
              <a:defRPr sz="1600"/>
            </a:lvl3pPr>
            <a:lvl4pPr indent="-330200" lvl="3" marL="1828800">
              <a:spcBef>
                <a:spcPts val="400"/>
              </a:spcBef>
              <a:spcAft>
                <a:spcPts val="0"/>
              </a:spcAft>
              <a:buSzPts val="1600"/>
              <a:buChar char="●"/>
              <a:defRPr sz="1600"/>
            </a:lvl4pPr>
            <a:lvl5pPr indent="-330200" lvl="4" marL="2286000">
              <a:spcBef>
                <a:spcPts val="400"/>
              </a:spcBef>
              <a:spcAft>
                <a:spcPts val="0"/>
              </a:spcAft>
              <a:buSzPts val="1600"/>
              <a:buChar char="○"/>
              <a:defRPr sz="1600"/>
            </a:lvl5pPr>
            <a:lvl6pPr indent="-330200" lvl="5" marL="2743200">
              <a:spcBef>
                <a:spcPts val="400"/>
              </a:spcBef>
              <a:spcAft>
                <a:spcPts val="0"/>
              </a:spcAft>
              <a:buSzPts val="1600"/>
              <a:buChar char="■"/>
              <a:defRPr sz="1600"/>
            </a:lvl6pPr>
            <a:lvl7pPr indent="-330200" lvl="6" marL="3200400">
              <a:spcBef>
                <a:spcPts val="400"/>
              </a:spcBef>
              <a:spcAft>
                <a:spcPts val="0"/>
              </a:spcAft>
              <a:buSzPts val="1600"/>
              <a:buChar char="●"/>
              <a:defRPr sz="1600"/>
            </a:lvl7pPr>
            <a:lvl8pPr indent="-330200" lvl="7" marL="3657600">
              <a:spcBef>
                <a:spcPts val="400"/>
              </a:spcBef>
              <a:spcAft>
                <a:spcPts val="0"/>
              </a:spcAft>
              <a:buSzPts val="1600"/>
              <a:buChar char="○"/>
              <a:defRPr sz="1600"/>
            </a:lvl8pPr>
            <a:lvl9pPr indent="-330200" lvl="8" marL="4114800">
              <a:spcBef>
                <a:spcPts val="400"/>
              </a:spcBef>
              <a:spcAft>
                <a:spcPts val="400"/>
              </a:spcAft>
              <a:buSzPts val="1600"/>
              <a:buChar char="■"/>
              <a:defRPr sz="1600"/>
            </a:lvl9pPr>
          </a:lstStyle>
          <a:p/>
        </p:txBody>
      </p:sp>
      <p:sp>
        <p:nvSpPr>
          <p:cNvPr id="5151" name="Google Shape;5151;p93"/>
          <p:cNvSpPr txBox="1"/>
          <p:nvPr>
            <p:ph idx="2" type="body"/>
          </p:nvPr>
        </p:nvSpPr>
        <p:spPr>
          <a:xfrm>
            <a:off x="2498577" y="994550"/>
            <a:ext cx="2032500" cy="3833400"/>
          </a:xfrm>
          <a:prstGeom prst="rect">
            <a:avLst/>
          </a:prstGeom>
        </p:spPr>
        <p:txBody>
          <a:bodyPr anchorCtr="0" anchor="t" bIns="0" lIns="182875" spcFirstLastPara="1" rIns="91425" wrap="square" tIns="0">
            <a:noAutofit/>
          </a:bodyPr>
          <a:lstStyle>
            <a:lvl1pPr indent="-330200" lvl="0" marL="457200">
              <a:spcBef>
                <a:spcPts val="0"/>
              </a:spcBef>
              <a:spcAft>
                <a:spcPts val="0"/>
              </a:spcAft>
              <a:buSzPts val="1600"/>
              <a:buChar char="●"/>
              <a:defRPr sz="1600"/>
            </a:lvl1pPr>
            <a:lvl2pPr indent="-330200" lvl="1" marL="914400">
              <a:spcBef>
                <a:spcPts val="400"/>
              </a:spcBef>
              <a:spcAft>
                <a:spcPts val="0"/>
              </a:spcAft>
              <a:buSzPts val="1600"/>
              <a:buChar char="○"/>
              <a:defRPr sz="1600"/>
            </a:lvl2pPr>
            <a:lvl3pPr indent="-330200" lvl="2" marL="1371600">
              <a:spcBef>
                <a:spcPts val="400"/>
              </a:spcBef>
              <a:spcAft>
                <a:spcPts val="0"/>
              </a:spcAft>
              <a:buSzPts val="1600"/>
              <a:buChar char="■"/>
              <a:defRPr sz="1600"/>
            </a:lvl3pPr>
            <a:lvl4pPr indent="-330200" lvl="3" marL="1828800">
              <a:spcBef>
                <a:spcPts val="400"/>
              </a:spcBef>
              <a:spcAft>
                <a:spcPts val="0"/>
              </a:spcAft>
              <a:buSzPts val="1600"/>
              <a:buChar char="●"/>
              <a:defRPr sz="1600"/>
            </a:lvl4pPr>
            <a:lvl5pPr indent="-330200" lvl="4" marL="2286000">
              <a:spcBef>
                <a:spcPts val="400"/>
              </a:spcBef>
              <a:spcAft>
                <a:spcPts val="0"/>
              </a:spcAft>
              <a:buSzPts val="1600"/>
              <a:buChar char="○"/>
              <a:defRPr sz="1600"/>
            </a:lvl5pPr>
            <a:lvl6pPr indent="-330200" lvl="5" marL="2743200">
              <a:spcBef>
                <a:spcPts val="400"/>
              </a:spcBef>
              <a:spcAft>
                <a:spcPts val="0"/>
              </a:spcAft>
              <a:buSzPts val="1600"/>
              <a:buChar char="■"/>
              <a:defRPr sz="1600"/>
            </a:lvl6pPr>
            <a:lvl7pPr indent="-330200" lvl="6" marL="3200400">
              <a:spcBef>
                <a:spcPts val="400"/>
              </a:spcBef>
              <a:spcAft>
                <a:spcPts val="0"/>
              </a:spcAft>
              <a:buSzPts val="1600"/>
              <a:buChar char="●"/>
              <a:defRPr sz="1600"/>
            </a:lvl7pPr>
            <a:lvl8pPr indent="-330200" lvl="7" marL="3657600">
              <a:spcBef>
                <a:spcPts val="400"/>
              </a:spcBef>
              <a:spcAft>
                <a:spcPts val="0"/>
              </a:spcAft>
              <a:buSzPts val="1600"/>
              <a:buChar char="○"/>
              <a:defRPr sz="1600"/>
            </a:lvl8pPr>
            <a:lvl9pPr indent="-330200" lvl="8" marL="4114800">
              <a:spcBef>
                <a:spcPts val="400"/>
              </a:spcBef>
              <a:spcAft>
                <a:spcPts val="400"/>
              </a:spcAft>
              <a:buSzPts val="1600"/>
              <a:buChar char="■"/>
              <a:defRPr sz="1600"/>
            </a:lvl9pPr>
          </a:lstStyle>
          <a:p/>
        </p:txBody>
      </p:sp>
      <p:cxnSp>
        <p:nvCxnSpPr>
          <p:cNvPr id="5152" name="Google Shape;5152;p93"/>
          <p:cNvCxnSpPr/>
          <p:nvPr/>
        </p:nvCxnSpPr>
        <p:spPr>
          <a:xfrm>
            <a:off x="2478218" y="1245696"/>
            <a:ext cx="0" cy="3300900"/>
          </a:xfrm>
          <a:prstGeom prst="straightConnector1">
            <a:avLst/>
          </a:prstGeom>
          <a:noFill/>
          <a:ln cap="flat" cmpd="sng" w="38100">
            <a:solidFill>
              <a:schemeClr val="accent1"/>
            </a:solidFill>
            <a:prstDash val="solid"/>
            <a:round/>
            <a:headEnd len="med" w="med" type="none"/>
            <a:tailEnd len="med" w="med" type="none"/>
          </a:ln>
        </p:spPr>
      </p:cxnSp>
      <p:cxnSp>
        <p:nvCxnSpPr>
          <p:cNvPr id="5153" name="Google Shape;5153;p93"/>
          <p:cNvCxnSpPr/>
          <p:nvPr/>
        </p:nvCxnSpPr>
        <p:spPr>
          <a:xfrm>
            <a:off x="4621048" y="1245696"/>
            <a:ext cx="0" cy="3300900"/>
          </a:xfrm>
          <a:prstGeom prst="straightConnector1">
            <a:avLst/>
          </a:prstGeom>
          <a:noFill/>
          <a:ln cap="flat" cmpd="sng" w="38100">
            <a:solidFill>
              <a:schemeClr val="accent1"/>
            </a:solidFill>
            <a:prstDash val="solid"/>
            <a:round/>
            <a:headEnd len="med" w="med" type="none"/>
            <a:tailEnd len="med" w="med" type="none"/>
          </a:ln>
        </p:spPr>
      </p:cxnSp>
      <p:sp>
        <p:nvSpPr>
          <p:cNvPr id="5154" name="Google Shape;5154;p93"/>
          <p:cNvSpPr txBox="1"/>
          <p:nvPr>
            <p:ph idx="3" type="body"/>
          </p:nvPr>
        </p:nvSpPr>
        <p:spPr>
          <a:xfrm>
            <a:off x="4692755" y="994550"/>
            <a:ext cx="1993500" cy="3833400"/>
          </a:xfrm>
          <a:prstGeom prst="rect">
            <a:avLst/>
          </a:prstGeom>
        </p:spPr>
        <p:txBody>
          <a:bodyPr anchorCtr="0" anchor="t" bIns="0" lIns="182875" spcFirstLastPara="1" rIns="91425" wrap="square" tIns="0">
            <a:noAutofit/>
          </a:bodyPr>
          <a:lstStyle>
            <a:lvl1pPr indent="-330200" lvl="0" marL="457200">
              <a:spcBef>
                <a:spcPts val="0"/>
              </a:spcBef>
              <a:spcAft>
                <a:spcPts val="0"/>
              </a:spcAft>
              <a:buSzPts val="1600"/>
              <a:buChar char="●"/>
              <a:defRPr sz="1600"/>
            </a:lvl1pPr>
            <a:lvl2pPr indent="-330200" lvl="1" marL="914400">
              <a:spcBef>
                <a:spcPts val="400"/>
              </a:spcBef>
              <a:spcAft>
                <a:spcPts val="0"/>
              </a:spcAft>
              <a:buSzPts val="1600"/>
              <a:buChar char="○"/>
              <a:defRPr sz="1600"/>
            </a:lvl2pPr>
            <a:lvl3pPr indent="-330200" lvl="2" marL="1371600">
              <a:spcBef>
                <a:spcPts val="400"/>
              </a:spcBef>
              <a:spcAft>
                <a:spcPts val="0"/>
              </a:spcAft>
              <a:buSzPts val="1600"/>
              <a:buChar char="■"/>
              <a:defRPr sz="1600"/>
            </a:lvl3pPr>
            <a:lvl4pPr indent="-330200" lvl="3" marL="1828800">
              <a:spcBef>
                <a:spcPts val="400"/>
              </a:spcBef>
              <a:spcAft>
                <a:spcPts val="0"/>
              </a:spcAft>
              <a:buSzPts val="1600"/>
              <a:buChar char="●"/>
              <a:defRPr sz="1600"/>
            </a:lvl4pPr>
            <a:lvl5pPr indent="-330200" lvl="4" marL="2286000">
              <a:spcBef>
                <a:spcPts val="400"/>
              </a:spcBef>
              <a:spcAft>
                <a:spcPts val="0"/>
              </a:spcAft>
              <a:buSzPts val="1600"/>
              <a:buChar char="○"/>
              <a:defRPr sz="1600"/>
            </a:lvl5pPr>
            <a:lvl6pPr indent="-330200" lvl="5" marL="2743200">
              <a:spcBef>
                <a:spcPts val="400"/>
              </a:spcBef>
              <a:spcAft>
                <a:spcPts val="0"/>
              </a:spcAft>
              <a:buSzPts val="1600"/>
              <a:buChar char="■"/>
              <a:defRPr sz="1600"/>
            </a:lvl6pPr>
            <a:lvl7pPr indent="-330200" lvl="6" marL="3200400">
              <a:spcBef>
                <a:spcPts val="400"/>
              </a:spcBef>
              <a:spcAft>
                <a:spcPts val="0"/>
              </a:spcAft>
              <a:buSzPts val="1600"/>
              <a:buChar char="●"/>
              <a:defRPr sz="1600"/>
            </a:lvl7pPr>
            <a:lvl8pPr indent="-330200" lvl="7" marL="3657600">
              <a:spcBef>
                <a:spcPts val="400"/>
              </a:spcBef>
              <a:spcAft>
                <a:spcPts val="0"/>
              </a:spcAft>
              <a:buSzPts val="1600"/>
              <a:buChar char="○"/>
              <a:defRPr sz="1600"/>
            </a:lvl8pPr>
            <a:lvl9pPr indent="-330200" lvl="8" marL="4114800">
              <a:spcBef>
                <a:spcPts val="400"/>
              </a:spcBef>
              <a:spcAft>
                <a:spcPts val="400"/>
              </a:spcAft>
              <a:buSzPts val="1600"/>
              <a:buChar char="■"/>
              <a:defRPr sz="1600"/>
            </a:lvl9pPr>
          </a:lstStyle>
          <a:p/>
        </p:txBody>
      </p:sp>
      <p:sp>
        <p:nvSpPr>
          <p:cNvPr id="5155" name="Google Shape;5155;p93"/>
          <p:cNvSpPr txBox="1"/>
          <p:nvPr>
            <p:ph idx="4" type="body"/>
          </p:nvPr>
        </p:nvSpPr>
        <p:spPr>
          <a:xfrm>
            <a:off x="6770698" y="994550"/>
            <a:ext cx="2073300" cy="3833400"/>
          </a:xfrm>
          <a:prstGeom prst="rect">
            <a:avLst/>
          </a:prstGeom>
        </p:spPr>
        <p:txBody>
          <a:bodyPr anchorCtr="0" anchor="t" bIns="0" lIns="182875" spcFirstLastPara="1" rIns="0" wrap="square" tIns="0">
            <a:noAutofit/>
          </a:bodyPr>
          <a:lstStyle>
            <a:lvl1pPr indent="-330200" lvl="0" marL="457200">
              <a:spcBef>
                <a:spcPts val="0"/>
              </a:spcBef>
              <a:spcAft>
                <a:spcPts val="0"/>
              </a:spcAft>
              <a:buSzPts val="1600"/>
              <a:buChar char="●"/>
              <a:defRPr sz="1600"/>
            </a:lvl1pPr>
            <a:lvl2pPr indent="-330200" lvl="1" marL="914400">
              <a:spcBef>
                <a:spcPts val="400"/>
              </a:spcBef>
              <a:spcAft>
                <a:spcPts val="0"/>
              </a:spcAft>
              <a:buSzPts val="1600"/>
              <a:buChar char="○"/>
              <a:defRPr sz="1600"/>
            </a:lvl2pPr>
            <a:lvl3pPr indent="-330200" lvl="2" marL="1371600">
              <a:spcBef>
                <a:spcPts val="400"/>
              </a:spcBef>
              <a:spcAft>
                <a:spcPts val="0"/>
              </a:spcAft>
              <a:buSzPts val="1600"/>
              <a:buChar char="■"/>
              <a:defRPr sz="1600"/>
            </a:lvl3pPr>
            <a:lvl4pPr indent="-330200" lvl="3" marL="1828800">
              <a:spcBef>
                <a:spcPts val="400"/>
              </a:spcBef>
              <a:spcAft>
                <a:spcPts val="0"/>
              </a:spcAft>
              <a:buSzPts val="1600"/>
              <a:buChar char="●"/>
              <a:defRPr sz="1600"/>
            </a:lvl4pPr>
            <a:lvl5pPr indent="-330200" lvl="4" marL="2286000">
              <a:spcBef>
                <a:spcPts val="400"/>
              </a:spcBef>
              <a:spcAft>
                <a:spcPts val="0"/>
              </a:spcAft>
              <a:buSzPts val="1600"/>
              <a:buChar char="○"/>
              <a:defRPr sz="1600"/>
            </a:lvl5pPr>
            <a:lvl6pPr indent="-330200" lvl="5" marL="2743200">
              <a:spcBef>
                <a:spcPts val="400"/>
              </a:spcBef>
              <a:spcAft>
                <a:spcPts val="0"/>
              </a:spcAft>
              <a:buSzPts val="1600"/>
              <a:buChar char="■"/>
              <a:defRPr sz="1600"/>
            </a:lvl6pPr>
            <a:lvl7pPr indent="-330200" lvl="6" marL="3200400">
              <a:spcBef>
                <a:spcPts val="400"/>
              </a:spcBef>
              <a:spcAft>
                <a:spcPts val="0"/>
              </a:spcAft>
              <a:buSzPts val="1600"/>
              <a:buChar char="●"/>
              <a:defRPr sz="1600"/>
            </a:lvl7pPr>
            <a:lvl8pPr indent="-330200" lvl="7" marL="3657600">
              <a:spcBef>
                <a:spcPts val="400"/>
              </a:spcBef>
              <a:spcAft>
                <a:spcPts val="0"/>
              </a:spcAft>
              <a:buSzPts val="1600"/>
              <a:buChar char="○"/>
              <a:defRPr sz="1600"/>
            </a:lvl8pPr>
            <a:lvl9pPr indent="-330200" lvl="8" marL="4114800">
              <a:spcBef>
                <a:spcPts val="400"/>
              </a:spcBef>
              <a:spcAft>
                <a:spcPts val="400"/>
              </a:spcAft>
              <a:buSzPts val="1600"/>
              <a:buChar char="■"/>
              <a:defRPr sz="1600"/>
            </a:lvl9pPr>
          </a:lstStyle>
          <a:p/>
        </p:txBody>
      </p:sp>
      <p:cxnSp>
        <p:nvCxnSpPr>
          <p:cNvPr id="5156" name="Google Shape;5156;p93"/>
          <p:cNvCxnSpPr/>
          <p:nvPr/>
        </p:nvCxnSpPr>
        <p:spPr>
          <a:xfrm>
            <a:off x="6750348" y="1245696"/>
            <a:ext cx="0" cy="3300900"/>
          </a:xfrm>
          <a:prstGeom prst="straightConnector1">
            <a:avLst/>
          </a:prstGeom>
          <a:noFill/>
          <a:ln cap="flat" cmpd="sng" w="38100">
            <a:solidFill>
              <a:schemeClr val="accent1"/>
            </a:solidFill>
            <a:prstDash val="solid"/>
            <a:round/>
            <a:headEnd len="med" w="med" type="none"/>
            <a:tailEnd len="med" w="med" type="none"/>
          </a:ln>
        </p:spPr>
      </p:cxnSp>
    </p:spTree>
  </p:cSld>
  <p:clrMapOvr>
    <a:masterClrMapping/>
  </p:clrMapOvr>
</p:sldLayout>
</file>

<file path=ppt/slideLayouts/slideLayout9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23: Title and text, 2x2 with dividers — white">
  <p:cSld name="CUSTOM_23_1_1_1_1_1_1_2_2">
    <p:spTree>
      <p:nvGrpSpPr>
        <p:cNvPr id="5157" name="Shape 5157"/>
        <p:cNvGrpSpPr/>
        <p:nvPr/>
      </p:nvGrpSpPr>
      <p:grpSpPr>
        <a:xfrm>
          <a:off x="0" y="0"/>
          <a:ext cx="0" cy="0"/>
          <a:chOff x="0" y="0"/>
          <a:chExt cx="0" cy="0"/>
        </a:xfrm>
      </p:grpSpPr>
      <p:sp>
        <p:nvSpPr>
          <p:cNvPr id="5158" name="Google Shape;5158;p94"/>
          <p:cNvSpPr txBox="1"/>
          <p:nvPr>
            <p:ph type="title"/>
          </p:nvPr>
        </p:nvSpPr>
        <p:spPr>
          <a:xfrm>
            <a:off x="420625" y="320050"/>
            <a:ext cx="8411400" cy="455100"/>
          </a:xfrm>
          <a:prstGeom prst="rect">
            <a:avLst/>
          </a:prstGeom>
        </p:spPr>
        <p:txBody>
          <a:bodyPr anchorCtr="0" anchor="t" bIns="0" lIns="0" spcFirstLastPara="1" rIns="0" wrap="square" tIns="0">
            <a:noAutofit/>
          </a:bodyPr>
          <a:lstStyle>
            <a:lvl1pPr lvl="0">
              <a:spcBef>
                <a:spcPts val="0"/>
              </a:spcBef>
              <a:spcAft>
                <a:spcPts val="0"/>
              </a:spcAft>
              <a:buSzPts val="3200"/>
              <a:buNone/>
              <a:defRPr>
                <a:highlight>
                  <a:schemeClr val="accent1"/>
                </a:highlight>
              </a:defRPr>
            </a:lvl1pPr>
            <a:lvl2pPr lvl="1">
              <a:spcBef>
                <a:spcPts val="0"/>
              </a:spcBef>
              <a:spcAft>
                <a:spcPts val="0"/>
              </a:spcAft>
              <a:buSzPts val="2800"/>
              <a:buNone/>
              <a:defRPr/>
            </a:lvl2pPr>
            <a:lvl3pPr lvl="2">
              <a:spcBef>
                <a:spcPts val="800"/>
              </a:spcBef>
              <a:spcAft>
                <a:spcPts val="0"/>
              </a:spcAft>
              <a:buSzPts val="2800"/>
              <a:buNone/>
              <a:defRPr/>
            </a:lvl3pPr>
            <a:lvl4pPr lvl="3">
              <a:spcBef>
                <a:spcPts val="800"/>
              </a:spcBef>
              <a:spcAft>
                <a:spcPts val="0"/>
              </a:spcAft>
              <a:buSzPts val="2800"/>
              <a:buNone/>
              <a:defRPr/>
            </a:lvl4pPr>
            <a:lvl5pPr lvl="4">
              <a:spcBef>
                <a:spcPts val="800"/>
              </a:spcBef>
              <a:spcAft>
                <a:spcPts val="0"/>
              </a:spcAft>
              <a:buSzPts val="2800"/>
              <a:buNone/>
              <a:defRPr/>
            </a:lvl5pPr>
            <a:lvl6pPr lvl="5">
              <a:spcBef>
                <a:spcPts val="800"/>
              </a:spcBef>
              <a:spcAft>
                <a:spcPts val="0"/>
              </a:spcAft>
              <a:buSzPts val="2800"/>
              <a:buNone/>
              <a:defRPr/>
            </a:lvl6pPr>
            <a:lvl7pPr lvl="6">
              <a:spcBef>
                <a:spcPts val="800"/>
              </a:spcBef>
              <a:spcAft>
                <a:spcPts val="0"/>
              </a:spcAft>
              <a:buSzPts val="2800"/>
              <a:buNone/>
              <a:defRPr/>
            </a:lvl7pPr>
            <a:lvl8pPr lvl="7">
              <a:spcBef>
                <a:spcPts val="800"/>
              </a:spcBef>
              <a:spcAft>
                <a:spcPts val="0"/>
              </a:spcAft>
              <a:buSzPts val="2800"/>
              <a:buNone/>
              <a:defRPr/>
            </a:lvl8pPr>
            <a:lvl9pPr lvl="8">
              <a:spcBef>
                <a:spcPts val="800"/>
              </a:spcBef>
              <a:spcAft>
                <a:spcPts val="800"/>
              </a:spcAft>
              <a:buSzPts val="2800"/>
              <a:buNone/>
              <a:defRPr/>
            </a:lvl9pPr>
          </a:lstStyle>
          <a:p/>
        </p:txBody>
      </p:sp>
      <p:sp>
        <p:nvSpPr>
          <p:cNvPr id="5159" name="Google Shape;5159;p94"/>
          <p:cNvSpPr txBox="1"/>
          <p:nvPr>
            <p:ph idx="1" type="body"/>
          </p:nvPr>
        </p:nvSpPr>
        <p:spPr>
          <a:xfrm>
            <a:off x="420625" y="994550"/>
            <a:ext cx="4105500" cy="1806600"/>
          </a:xfrm>
          <a:prstGeom prst="rect">
            <a:avLst/>
          </a:prstGeom>
        </p:spPr>
        <p:txBody>
          <a:bodyPr anchorCtr="0" anchor="t" bIns="0" lIns="0" spcFirstLastPara="1" rIns="91425" wrap="square" tIns="0">
            <a:noAutofit/>
          </a:bodyPr>
          <a:lstStyle>
            <a:lvl1pPr indent="-330200" lvl="0" marL="457200">
              <a:spcBef>
                <a:spcPts val="0"/>
              </a:spcBef>
              <a:spcAft>
                <a:spcPts val="0"/>
              </a:spcAft>
              <a:buSzPts val="1600"/>
              <a:buChar char="●"/>
              <a:defRPr sz="1600"/>
            </a:lvl1pPr>
            <a:lvl2pPr indent="-330200" lvl="1" marL="914400">
              <a:spcBef>
                <a:spcPts val="400"/>
              </a:spcBef>
              <a:spcAft>
                <a:spcPts val="0"/>
              </a:spcAft>
              <a:buSzPts val="1600"/>
              <a:buChar char="○"/>
              <a:defRPr sz="1600"/>
            </a:lvl2pPr>
            <a:lvl3pPr indent="-330200" lvl="2" marL="1371600">
              <a:spcBef>
                <a:spcPts val="400"/>
              </a:spcBef>
              <a:spcAft>
                <a:spcPts val="0"/>
              </a:spcAft>
              <a:buSzPts val="1600"/>
              <a:buChar char="■"/>
              <a:defRPr sz="1600"/>
            </a:lvl3pPr>
            <a:lvl4pPr indent="-330200" lvl="3" marL="1828800">
              <a:spcBef>
                <a:spcPts val="400"/>
              </a:spcBef>
              <a:spcAft>
                <a:spcPts val="0"/>
              </a:spcAft>
              <a:buSzPts val="1600"/>
              <a:buChar char="●"/>
              <a:defRPr sz="1600"/>
            </a:lvl4pPr>
            <a:lvl5pPr indent="-330200" lvl="4" marL="2286000">
              <a:spcBef>
                <a:spcPts val="400"/>
              </a:spcBef>
              <a:spcAft>
                <a:spcPts val="0"/>
              </a:spcAft>
              <a:buSzPts val="1600"/>
              <a:buChar char="○"/>
              <a:defRPr sz="1600"/>
            </a:lvl5pPr>
            <a:lvl6pPr indent="-330200" lvl="5" marL="2743200">
              <a:spcBef>
                <a:spcPts val="400"/>
              </a:spcBef>
              <a:spcAft>
                <a:spcPts val="0"/>
              </a:spcAft>
              <a:buSzPts val="1600"/>
              <a:buChar char="■"/>
              <a:defRPr sz="1600"/>
            </a:lvl6pPr>
            <a:lvl7pPr indent="-330200" lvl="6" marL="3200400">
              <a:spcBef>
                <a:spcPts val="400"/>
              </a:spcBef>
              <a:spcAft>
                <a:spcPts val="0"/>
              </a:spcAft>
              <a:buSzPts val="1600"/>
              <a:buChar char="●"/>
              <a:defRPr sz="1600"/>
            </a:lvl7pPr>
            <a:lvl8pPr indent="-330200" lvl="7" marL="3657600">
              <a:spcBef>
                <a:spcPts val="400"/>
              </a:spcBef>
              <a:spcAft>
                <a:spcPts val="0"/>
              </a:spcAft>
              <a:buSzPts val="1600"/>
              <a:buChar char="○"/>
              <a:defRPr sz="1600"/>
            </a:lvl8pPr>
            <a:lvl9pPr indent="-330200" lvl="8" marL="4114800">
              <a:spcBef>
                <a:spcPts val="400"/>
              </a:spcBef>
              <a:spcAft>
                <a:spcPts val="400"/>
              </a:spcAft>
              <a:buSzPts val="1600"/>
              <a:buChar char="■"/>
              <a:defRPr sz="1600"/>
            </a:lvl9pPr>
          </a:lstStyle>
          <a:p/>
        </p:txBody>
      </p:sp>
      <p:sp>
        <p:nvSpPr>
          <p:cNvPr id="5160" name="Google Shape;5160;p94"/>
          <p:cNvSpPr txBox="1"/>
          <p:nvPr>
            <p:ph idx="2" type="body"/>
          </p:nvPr>
        </p:nvSpPr>
        <p:spPr>
          <a:xfrm>
            <a:off x="4617725" y="994550"/>
            <a:ext cx="4188000" cy="1806600"/>
          </a:xfrm>
          <a:prstGeom prst="rect">
            <a:avLst/>
          </a:prstGeom>
        </p:spPr>
        <p:txBody>
          <a:bodyPr anchorCtr="0" anchor="t" bIns="0" lIns="182875" spcFirstLastPara="1" rIns="0" wrap="square" tIns="0">
            <a:noAutofit/>
          </a:bodyPr>
          <a:lstStyle>
            <a:lvl1pPr indent="-330200" lvl="0" marL="457200">
              <a:spcBef>
                <a:spcPts val="0"/>
              </a:spcBef>
              <a:spcAft>
                <a:spcPts val="0"/>
              </a:spcAft>
              <a:buSzPts val="1600"/>
              <a:buChar char="●"/>
              <a:defRPr sz="1600"/>
            </a:lvl1pPr>
            <a:lvl2pPr indent="-330200" lvl="1" marL="914400">
              <a:spcBef>
                <a:spcPts val="400"/>
              </a:spcBef>
              <a:spcAft>
                <a:spcPts val="0"/>
              </a:spcAft>
              <a:buSzPts val="1600"/>
              <a:buChar char="○"/>
              <a:defRPr sz="1600"/>
            </a:lvl2pPr>
            <a:lvl3pPr indent="-330200" lvl="2" marL="1371600">
              <a:spcBef>
                <a:spcPts val="400"/>
              </a:spcBef>
              <a:spcAft>
                <a:spcPts val="0"/>
              </a:spcAft>
              <a:buSzPts val="1600"/>
              <a:buChar char="■"/>
              <a:defRPr sz="1600"/>
            </a:lvl3pPr>
            <a:lvl4pPr indent="-330200" lvl="3" marL="1828800">
              <a:spcBef>
                <a:spcPts val="400"/>
              </a:spcBef>
              <a:spcAft>
                <a:spcPts val="0"/>
              </a:spcAft>
              <a:buSzPts val="1600"/>
              <a:buChar char="●"/>
              <a:defRPr sz="1600"/>
            </a:lvl4pPr>
            <a:lvl5pPr indent="-330200" lvl="4" marL="2286000">
              <a:spcBef>
                <a:spcPts val="400"/>
              </a:spcBef>
              <a:spcAft>
                <a:spcPts val="0"/>
              </a:spcAft>
              <a:buSzPts val="1600"/>
              <a:buChar char="○"/>
              <a:defRPr sz="1600"/>
            </a:lvl5pPr>
            <a:lvl6pPr indent="-330200" lvl="5" marL="2743200">
              <a:spcBef>
                <a:spcPts val="400"/>
              </a:spcBef>
              <a:spcAft>
                <a:spcPts val="0"/>
              </a:spcAft>
              <a:buSzPts val="1600"/>
              <a:buChar char="■"/>
              <a:defRPr sz="1600"/>
            </a:lvl6pPr>
            <a:lvl7pPr indent="-330200" lvl="6" marL="3200400">
              <a:spcBef>
                <a:spcPts val="400"/>
              </a:spcBef>
              <a:spcAft>
                <a:spcPts val="0"/>
              </a:spcAft>
              <a:buSzPts val="1600"/>
              <a:buChar char="●"/>
              <a:defRPr sz="1600"/>
            </a:lvl7pPr>
            <a:lvl8pPr indent="-330200" lvl="7" marL="3657600">
              <a:spcBef>
                <a:spcPts val="400"/>
              </a:spcBef>
              <a:spcAft>
                <a:spcPts val="0"/>
              </a:spcAft>
              <a:buSzPts val="1600"/>
              <a:buChar char="○"/>
              <a:defRPr sz="1600"/>
            </a:lvl8pPr>
            <a:lvl9pPr indent="-330200" lvl="8" marL="4114800">
              <a:spcBef>
                <a:spcPts val="400"/>
              </a:spcBef>
              <a:spcAft>
                <a:spcPts val="400"/>
              </a:spcAft>
              <a:buSzPts val="1600"/>
              <a:buChar char="■"/>
              <a:defRPr sz="1600"/>
            </a:lvl9pPr>
          </a:lstStyle>
          <a:p/>
        </p:txBody>
      </p:sp>
      <p:cxnSp>
        <p:nvCxnSpPr>
          <p:cNvPr id="5161" name="Google Shape;5161;p94"/>
          <p:cNvCxnSpPr/>
          <p:nvPr/>
        </p:nvCxnSpPr>
        <p:spPr>
          <a:xfrm>
            <a:off x="4576623" y="1112895"/>
            <a:ext cx="0" cy="1555800"/>
          </a:xfrm>
          <a:prstGeom prst="straightConnector1">
            <a:avLst/>
          </a:prstGeom>
          <a:noFill/>
          <a:ln cap="flat" cmpd="sng" w="38100">
            <a:solidFill>
              <a:schemeClr val="accent1"/>
            </a:solidFill>
            <a:prstDash val="solid"/>
            <a:round/>
            <a:headEnd len="med" w="med" type="none"/>
            <a:tailEnd len="med" w="med" type="none"/>
          </a:ln>
        </p:spPr>
      </p:cxnSp>
      <p:sp>
        <p:nvSpPr>
          <p:cNvPr id="5162" name="Google Shape;5162;p94"/>
          <p:cNvSpPr txBox="1"/>
          <p:nvPr>
            <p:ph idx="3" type="body"/>
          </p:nvPr>
        </p:nvSpPr>
        <p:spPr>
          <a:xfrm>
            <a:off x="420625" y="3021326"/>
            <a:ext cx="4105500" cy="1806600"/>
          </a:xfrm>
          <a:prstGeom prst="rect">
            <a:avLst/>
          </a:prstGeom>
        </p:spPr>
        <p:txBody>
          <a:bodyPr anchorCtr="0" anchor="t" bIns="0" lIns="0" spcFirstLastPara="1" rIns="91425" wrap="square" tIns="0">
            <a:noAutofit/>
          </a:bodyPr>
          <a:lstStyle>
            <a:lvl1pPr indent="-330200" lvl="0" marL="457200">
              <a:spcBef>
                <a:spcPts val="0"/>
              </a:spcBef>
              <a:spcAft>
                <a:spcPts val="0"/>
              </a:spcAft>
              <a:buSzPts val="1600"/>
              <a:buChar char="●"/>
              <a:defRPr sz="1600"/>
            </a:lvl1pPr>
            <a:lvl2pPr indent="-330200" lvl="1" marL="914400">
              <a:spcBef>
                <a:spcPts val="400"/>
              </a:spcBef>
              <a:spcAft>
                <a:spcPts val="0"/>
              </a:spcAft>
              <a:buSzPts val="1600"/>
              <a:buChar char="○"/>
              <a:defRPr sz="1600"/>
            </a:lvl2pPr>
            <a:lvl3pPr indent="-330200" lvl="2" marL="1371600">
              <a:spcBef>
                <a:spcPts val="400"/>
              </a:spcBef>
              <a:spcAft>
                <a:spcPts val="0"/>
              </a:spcAft>
              <a:buSzPts val="1600"/>
              <a:buChar char="■"/>
              <a:defRPr sz="1600"/>
            </a:lvl3pPr>
            <a:lvl4pPr indent="-330200" lvl="3" marL="1828800">
              <a:spcBef>
                <a:spcPts val="400"/>
              </a:spcBef>
              <a:spcAft>
                <a:spcPts val="0"/>
              </a:spcAft>
              <a:buSzPts val="1600"/>
              <a:buChar char="●"/>
              <a:defRPr sz="1600"/>
            </a:lvl4pPr>
            <a:lvl5pPr indent="-330200" lvl="4" marL="2286000">
              <a:spcBef>
                <a:spcPts val="400"/>
              </a:spcBef>
              <a:spcAft>
                <a:spcPts val="0"/>
              </a:spcAft>
              <a:buSzPts val="1600"/>
              <a:buChar char="○"/>
              <a:defRPr sz="1600"/>
            </a:lvl5pPr>
            <a:lvl6pPr indent="-330200" lvl="5" marL="2743200">
              <a:spcBef>
                <a:spcPts val="400"/>
              </a:spcBef>
              <a:spcAft>
                <a:spcPts val="0"/>
              </a:spcAft>
              <a:buSzPts val="1600"/>
              <a:buChar char="■"/>
              <a:defRPr sz="1600"/>
            </a:lvl6pPr>
            <a:lvl7pPr indent="-330200" lvl="6" marL="3200400">
              <a:spcBef>
                <a:spcPts val="400"/>
              </a:spcBef>
              <a:spcAft>
                <a:spcPts val="0"/>
              </a:spcAft>
              <a:buSzPts val="1600"/>
              <a:buChar char="●"/>
              <a:defRPr sz="1600"/>
            </a:lvl7pPr>
            <a:lvl8pPr indent="-330200" lvl="7" marL="3657600">
              <a:spcBef>
                <a:spcPts val="400"/>
              </a:spcBef>
              <a:spcAft>
                <a:spcPts val="0"/>
              </a:spcAft>
              <a:buSzPts val="1600"/>
              <a:buChar char="○"/>
              <a:defRPr sz="1600"/>
            </a:lvl8pPr>
            <a:lvl9pPr indent="-330200" lvl="8" marL="4114800">
              <a:spcBef>
                <a:spcPts val="400"/>
              </a:spcBef>
              <a:spcAft>
                <a:spcPts val="400"/>
              </a:spcAft>
              <a:buSzPts val="1600"/>
              <a:buChar char="■"/>
              <a:defRPr sz="1600"/>
            </a:lvl9pPr>
          </a:lstStyle>
          <a:p/>
        </p:txBody>
      </p:sp>
      <p:sp>
        <p:nvSpPr>
          <p:cNvPr id="5163" name="Google Shape;5163;p94"/>
          <p:cNvSpPr txBox="1"/>
          <p:nvPr>
            <p:ph idx="4" type="body"/>
          </p:nvPr>
        </p:nvSpPr>
        <p:spPr>
          <a:xfrm>
            <a:off x="4617725" y="3021326"/>
            <a:ext cx="4188000" cy="1806600"/>
          </a:xfrm>
          <a:prstGeom prst="rect">
            <a:avLst/>
          </a:prstGeom>
        </p:spPr>
        <p:txBody>
          <a:bodyPr anchorCtr="0" anchor="t" bIns="0" lIns="182875" spcFirstLastPara="1" rIns="0" wrap="square" tIns="0">
            <a:noAutofit/>
          </a:bodyPr>
          <a:lstStyle>
            <a:lvl1pPr indent="-330200" lvl="0" marL="457200">
              <a:spcBef>
                <a:spcPts val="0"/>
              </a:spcBef>
              <a:spcAft>
                <a:spcPts val="0"/>
              </a:spcAft>
              <a:buSzPts val="1600"/>
              <a:buChar char="●"/>
              <a:defRPr sz="1600"/>
            </a:lvl1pPr>
            <a:lvl2pPr indent="-330200" lvl="1" marL="914400">
              <a:spcBef>
                <a:spcPts val="400"/>
              </a:spcBef>
              <a:spcAft>
                <a:spcPts val="0"/>
              </a:spcAft>
              <a:buSzPts val="1600"/>
              <a:buChar char="○"/>
              <a:defRPr sz="1600"/>
            </a:lvl2pPr>
            <a:lvl3pPr indent="-330200" lvl="2" marL="1371600">
              <a:spcBef>
                <a:spcPts val="400"/>
              </a:spcBef>
              <a:spcAft>
                <a:spcPts val="0"/>
              </a:spcAft>
              <a:buSzPts val="1600"/>
              <a:buChar char="■"/>
              <a:defRPr sz="1600"/>
            </a:lvl3pPr>
            <a:lvl4pPr indent="-330200" lvl="3" marL="1828800">
              <a:spcBef>
                <a:spcPts val="400"/>
              </a:spcBef>
              <a:spcAft>
                <a:spcPts val="0"/>
              </a:spcAft>
              <a:buSzPts val="1600"/>
              <a:buChar char="●"/>
              <a:defRPr sz="1600"/>
            </a:lvl4pPr>
            <a:lvl5pPr indent="-330200" lvl="4" marL="2286000">
              <a:spcBef>
                <a:spcPts val="400"/>
              </a:spcBef>
              <a:spcAft>
                <a:spcPts val="0"/>
              </a:spcAft>
              <a:buSzPts val="1600"/>
              <a:buChar char="○"/>
              <a:defRPr sz="1600"/>
            </a:lvl5pPr>
            <a:lvl6pPr indent="-330200" lvl="5" marL="2743200">
              <a:spcBef>
                <a:spcPts val="400"/>
              </a:spcBef>
              <a:spcAft>
                <a:spcPts val="0"/>
              </a:spcAft>
              <a:buSzPts val="1600"/>
              <a:buChar char="■"/>
              <a:defRPr sz="1600"/>
            </a:lvl6pPr>
            <a:lvl7pPr indent="-330200" lvl="6" marL="3200400">
              <a:spcBef>
                <a:spcPts val="400"/>
              </a:spcBef>
              <a:spcAft>
                <a:spcPts val="0"/>
              </a:spcAft>
              <a:buSzPts val="1600"/>
              <a:buChar char="●"/>
              <a:defRPr sz="1600"/>
            </a:lvl7pPr>
            <a:lvl8pPr indent="-330200" lvl="7" marL="3657600">
              <a:spcBef>
                <a:spcPts val="400"/>
              </a:spcBef>
              <a:spcAft>
                <a:spcPts val="0"/>
              </a:spcAft>
              <a:buSzPts val="1600"/>
              <a:buChar char="○"/>
              <a:defRPr sz="1600"/>
            </a:lvl8pPr>
            <a:lvl9pPr indent="-330200" lvl="8" marL="4114800">
              <a:spcBef>
                <a:spcPts val="400"/>
              </a:spcBef>
              <a:spcAft>
                <a:spcPts val="400"/>
              </a:spcAft>
              <a:buSzPts val="1600"/>
              <a:buChar char="■"/>
              <a:defRPr sz="1600"/>
            </a:lvl9pPr>
          </a:lstStyle>
          <a:p/>
        </p:txBody>
      </p:sp>
      <p:cxnSp>
        <p:nvCxnSpPr>
          <p:cNvPr id="5164" name="Google Shape;5164;p94"/>
          <p:cNvCxnSpPr/>
          <p:nvPr/>
        </p:nvCxnSpPr>
        <p:spPr>
          <a:xfrm>
            <a:off x="4576623" y="3139672"/>
            <a:ext cx="0" cy="1555800"/>
          </a:xfrm>
          <a:prstGeom prst="straightConnector1">
            <a:avLst/>
          </a:prstGeom>
          <a:noFill/>
          <a:ln cap="flat" cmpd="sng" w="38100">
            <a:solidFill>
              <a:schemeClr val="accent1"/>
            </a:solidFill>
            <a:prstDash val="solid"/>
            <a:round/>
            <a:headEnd len="med" w="med" type="none"/>
            <a:tailEnd len="med" w="med" type="none"/>
          </a:ln>
        </p:spPr>
      </p:cxnSp>
    </p:spTree>
  </p:cSld>
  <p:clrMapOvr>
    <a:masterClrMapping/>
  </p:clrMapOvr>
</p:sldLayout>
</file>

<file path=ppt/slideLayouts/slideLayout9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23: Title, text and image layout options divider &gt;&gt;&gt; choose from following templates →">
  <p:cSld name="CUSTOM_22_1_1_1_1_1_1_2_1">
    <p:bg>
      <p:bgPr>
        <a:solidFill>
          <a:schemeClr val="lt2"/>
        </a:solidFill>
      </p:bgPr>
    </p:bg>
    <p:spTree>
      <p:nvGrpSpPr>
        <p:cNvPr id="5165" name="Shape 5165"/>
        <p:cNvGrpSpPr/>
        <p:nvPr/>
      </p:nvGrpSpPr>
      <p:grpSpPr>
        <a:xfrm>
          <a:off x="0" y="0"/>
          <a:ext cx="0" cy="0"/>
          <a:chOff x="0" y="0"/>
          <a:chExt cx="0" cy="0"/>
        </a:xfrm>
      </p:grpSpPr>
      <p:sp>
        <p:nvSpPr>
          <p:cNvPr id="5166" name="Google Shape;5166;p95"/>
          <p:cNvSpPr txBox="1"/>
          <p:nvPr/>
        </p:nvSpPr>
        <p:spPr>
          <a:xfrm>
            <a:off x="2411725" y="1065053"/>
            <a:ext cx="6288300" cy="2992200"/>
          </a:xfrm>
          <a:prstGeom prst="rect">
            <a:avLst/>
          </a:prstGeom>
          <a:noFill/>
          <a:ln>
            <a:noFill/>
          </a:ln>
        </p:spPr>
        <p:txBody>
          <a:bodyPr anchorCtr="0" anchor="ctr" bIns="0" lIns="0" spcFirstLastPara="1" rIns="0" wrap="square" tIns="0">
            <a:spAutoFit/>
          </a:bodyPr>
          <a:lstStyle/>
          <a:p>
            <a:pPr indent="0" lvl="0" marL="0" rtl="0" algn="l">
              <a:lnSpc>
                <a:spcPct val="90000"/>
              </a:lnSpc>
              <a:spcBef>
                <a:spcPts val="0"/>
              </a:spcBef>
              <a:spcAft>
                <a:spcPts val="0"/>
              </a:spcAft>
              <a:buNone/>
            </a:pPr>
            <a:r>
              <a:rPr b="1" lang="en" sz="7200">
                <a:solidFill>
                  <a:srgbClr val="FFFFFF"/>
                </a:solidFill>
                <a:highlight>
                  <a:schemeClr val="dk1"/>
                </a:highlight>
              </a:rPr>
              <a:t>Title, text and image layout options</a:t>
            </a:r>
            <a:endParaRPr b="1" sz="7200">
              <a:solidFill>
                <a:srgbClr val="FFFFFF"/>
              </a:solidFill>
              <a:highlight>
                <a:schemeClr val="dk1"/>
              </a:highlight>
            </a:endParaRPr>
          </a:p>
        </p:txBody>
      </p:sp>
      <p:sp>
        <p:nvSpPr>
          <p:cNvPr id="5167" name="Google Shape;5167;p95"/>
          <p:cNvSpPr/>
          <p:nvPr/>
        </p:nvSpPr>
        <p:spPr>
          <a:xfrm>
            <a:off x="0" y="0"/>
            <a:ext cx="2168400" cy="5143500"/>
          </a:xfrm>
          <a:prstGeom prst="rightArrowCallout">
            <a:avLst>
              <a:gd fmla="val 25000" name="adj1"/>
              <a:gd fmla="val 25000" name="adj2"/>
              <a:gd fmla="val 25000" name="adj3"/>
              <a:gd fmla="val 64977" name="adj4"/>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9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23: Title, text, photo, 1 column">
  <p:cSld name="CUSTOM_23_1_1_1_1_1_1_2_1">
    <p:spTree>
      <p:nvGrpSpPr>
        <p:cNvPr id="5168" name="Shape 5168"/>
        <p:cNvGrpSpPr/>
        <p:nvPr/>
      </p:nvGrpSpPr>
      <p:grpSpPr>
        <a:xfrm>
          <a:off x="0" y="0"/>
          <a:ext cx="0" cy="0"/>
          <a:chOff x="0" y="0"/>
          <a:chExt cx="0" cy="0"/>
        </a:xfrm>
      </p:grpSpPr>
      <p:sp>
        <p:nvSpPr>
          <p:cNvPr id="5169" name="Google Shape;5169;p96"/>
          <p:cNvSpPr/>
          <p:nvPr>
            <p:ph idx="2" type="pic"/>
          </p:nvPr>
        </p:nvSpPr>
        <p:spPr>
          <a:xfrm>
            <a:off x="9225" y="-9225"/>
            <a:ext cx="9144000" cy="2429400"/>
          </a:xfrm>
          <a:prstGeom prst="rect">
            <a:avLst/>
          </a:prstGeom>
          <a:noFill/>
          <a:ln>
            <a:noFill/>
          </a:ln>
        </p:spPr>
      </p:sp>
      <p:pic>
        <p:nvPicPr>
          <p:cNvPr descr="ASU_Horiz_RGB_Digital_MaroonGold.png" id="5170" name="Google Shape;5170;p96"/>
          <p:cNvPicPr preferRelativeResize="0"/>
          <p:nvPr/>
        </p:nvPicPr>
        <p:blipFill rotWithShape="1">
          <a:blip r:embed="rId2">
            <a:alphaModFix/>
          </a:blip>
          <a:srcRect b="0" l="0" r="57818" t="0"/>
          <a:stretch/>
        </p:blipFill>
        <p:spPr>
          <a:xfrm>
            <a:off x="7867711" y="4336142"/>
            <a:ext cx="989550" cy="651102"/>
          </a:xfrm>
          <a:prstGeom prst="rect">
            <a:avLst/>
          </a:prstGeom>
          <a:noFill/>
          <a:ln>
            <a:noFill/>
          </a:ln>
        </p:spPr>
      </p:pic>
      <p:sp>
        <p:nvSpPr>
          <p:cNvPr id="5171" name="Google Shape;5171;p96"/>
          <p:cNvSpPr txBox="1"/>
          <p:nvPr>
            <p:ph type="title"/>
          </p:nvPr>
        </p:nvSpPr>
        <p:spPr>
          <a:xfrm>
            <a:off x="1384050" y="1725450"/>
            <a:ext cx="6412800" cy="3102600"/>
          </a:xfrm>
          <a:prstGeom prst="rect">
            <a:avLst/>
          </a:prstGeom>
          <a:solidFill>
            <a:schemeClr val="lt1"/>
          </a:solidFill>
          <a:ln>
            <a:noFill/>
          </a:ln>
        </p:spPr>
        <p:txBody>
          <a:bodyPr anchorCtr="0" anchor="t" bIns="228600" lIns="182875" spcFirstLastPara="1" rIns="228600" wrap="square" tIns="228600">
            <a:noAutofit/>
          </a:bodyPr>
          <a:lstStyle>
            <a:lvl1pPr lvl="0">
              <a:spcBef>
                <a:spcPts val="0"/>
              </a:spcBef>
              <a:spcAft>
                <a:spcPts val="0"/>
              </a:spcAft>
              <a:buSzPts val="2400"/>
              <a:buNone/>
              <a:defRPr sz="2400">
                <a:highlight>
                  <a:schemeClr val="accent1"/>
                </a:highlight>
              </a:defRPr>
            </a:lvl1pPr>
            <a:lvl2pPr lvl="1">
              <a:spcBef>
                <a:spcPts val="0"/>
              </a:spcBef>
              <a:spcAft>
                <a:spcPts val="0"/>
              </a:spcAft>
              <a:buSzPts val="2800"/>
              <a:buNone/>
              <a:defRPr/>
            </a:lvl2pPr>
            <a:lvl3pPr lvl="2">
              <a:spcBef>
                <a:spcPts val="800"/>
              </a:spcBef>
              <a:spcAft>
                <a:spcPts val="0"/>
              </a:spcAft>
              <a:buSzPts val="2800"/>
              <a:buNone/>
              <a:defRPr/>
            </a:lvl3pPr>
            <a:lvl4pPr lvl="3">
              <a:spcBef>
                <a:spcPts val="800"/>
              </a:spcBef>
              <a:spcAft>
                <a:spcPts val="0"/>
              </a:spcAft>
              <a:buSzPts val="2800"/>
              <a:buNone/>
              <a:defRPr/>
            </a:lvl4pPr>
            <a:lvl5pPr lvl="4">
              <a:spcBef>
                <a:spcPts val="800"/>
              </a:spcBef>
              <a:spcAft>
                <a:spcPts val="0"/>
              </a:spcAft>
              <a:buSzPts val="2800"/>
              <a:buNone/>
              <a:defRPr/>
            </a:lvl5pPr>
            <a:lvl6pPr lvl="5">
              <a:spcBef>
                <a:spcPts val="800"/>
              </a:spcBef>
              <a:spcAft>
                <a:spcPts val="0"/>
              </a:spcAft>
              <a:buSzPts val="2800"/>
              <a:buNone/>
              <a:defRPr/>
            </a:lvl6pPr>
            <a:lvl7pPr lvl="6">
              <a:spcBef>
                <a:spcPts val="800"/>
              </a:spcBef>
              <a:spcAft>
                <a:spcPts val="0"/>
              </a:spcAft>
              <a:buSzPts val="2800"/>
              <a:buNone/>
              <a:defRPr/>
            </a:lvl7pPr>
            <a:lvl8pPr lvl="7">
              <a:spcBef>
                <a:spcPts val="800"/>
              </a:spcBef>
              <a:spcAft>
                <a:spcPts val="0"/>
              </a:spcAft>
              <a:buSzPts val="2800"/>
              <a:buNone/>
              <a:defRPr/>
            </a:lvl8pPr>
            <a:lvl9pPr lvl="8">
              <a:spcBef>
                <a:spcPts val="800"/>
              </a:spcBef>
              <a:spcAft>
                <a:spcPts val="800"/>
              </a:spcAft>
              <a:buSzPts val="2800"/>
              <a:buNone/>
              <a:defRPr/>
            </a:lvl9pPr>
          </a:lstStyle>
          <a:p/>
        </p:txBody>
      </p:sp>
      <p:sp>
        <p:nvSpPr>
          <p:cNvPr id="5172" name="Google Shape;5172;p96"/>
          <p:cNvSpPr txBox="1"/>
          <p:nvPr>
            <p:ph idx="1" type="body"/>
          </p:nvPr>
        </p:nvSpPr>
        <p:spPr>
          <a:xfrm>
            <a:off x="1572775" y="2482075"/>
            <a:ext cx="5971200" cy="2346000"/>
          </a:xfrm>
          <a:prstGeom prst="rect">
            <a:avLst/>
          </a:prstGeom>
        </p:spPr>
        <p:txBody>
          <a:bodyPr anchorCtr="0" anchor="t" bIns="0" lIns="0" spcFirstLastPara="1" rIns="0" wrap="square" tIns="0">
            <a:noAutofit/>
          </a:bodyPr>
          <a:lstStyle>
            <a:lvl1pPr indent="-330200" lvl="0" marL="457200">
              <a:spcBef>
                <a:spcPts val="0"/>
              </a:spcBef>
              <a:spcAft>
                <a:spcPts val="0"/>
              </a:spcAft>
              <a:buSzPts val="1600"/>
              <a:buChar char="●"/>
              <a:defRPr sz="1600"/>
            </a:lvl1pPr>
            <a:lvl2pPr indent="-330200" lvl="1" marL="914400">
              <a:spcBef>
                <a:spcPts val="800"/>
              </a:spcBef>
              <a:spcAft>
                <a:spcPts val="0"/>
              </a:spcAft>
              <a:buSzPts val="1600"/>
              <a:buChar char="○"/>
              <a:defRPr sz="1600"/>
            </a:lvl2pPr>
            <a:lvl3pPr indent="-330200" lvl="2" marL="1371600">
              <a:spcBef>
                <a:spcPts val="800"/>
              </a:spcBef>
              <a:spcAft>
                <a:spcPts val="0"/>
              </a:spcAft>
              <a:buSzPts val="1600"/>
              <a:buChar char="■"/>
              <a:defRPr sz="1600"/>
            </a:lvl3pPr>
            <a:lvl4pPr indent="-330200" lvl="3" marL="1828800">
              <a:spcBef>
                <a:spcPts val="800"/>
              </a:spcBef>
              <a:spcAft>
                <a:spcPts val="0"/>
              </a:spcAft>
              <a:buSzPts val="1600"/>
              <a:buChar char="●"/>
              <a:defRPr sz="1600"/>
            </a:lvl4pPr>
            <a:lvl5pPr indent="-330200" lvl="4" marL="2286000">
              <a:spcBef>
                <a:spcPts val="800"/>
              </a:spcBef>
              <a:spcAft>
                <a:spcPts val="0"/>
              </a:spcAft>
              <a:buSzPts val="1600"/>
              <a:buChar char="○"/>
              <a:defRPr sz="1600"/>
            </a:lvl5pPr>
            <a:lvl6pPr indent="-330200" lvl="5" marL="2743200">
              <a:spcBef>
                <a:spcPts val="800"/>
              </a:spcBef>
              <a:spcAft>
                <a:spcPts val="0"/>
              </a:spcAft>
              <a:buSzPts val="1600"/>
              <a:buChar char="■"/>
              <a:defRPr sz="1600"/>
            </a:lvl6pPr>
            <a:lvl7pPr indent="-330200" lvl="6" marL="3200400">
              <a:spcBef>
                <a:spcPts val="800"/>
              </a:spcBef>
              <a:spcAft>
                <a:spcPts val="0"/>
              </a:spcAft>
              <a:buSzPts val="1600"/>
              <a:buChar char="●"/>
              <a:defRPr sz="1600"/>
            </a:lvl7pPr>
            <a:lvl8pPr indent="-330200" lvl="7" marL="3657600">
              <a:spcBef>
                <a:spcPts val="800"/>
              </a:spcBef>
              <a:spcAft>
                <a:spcPts val="0"/>
              </a:spcAft>
              <a:buSzPts val="1600"/>
              <a:buChar char="○"/>
              <a:defRPr sz="1600"/>
            </a:lvl8pPr>
            <a:lvl9pPr indent="-330200" lvl="8" marL="4114800">
              <a:spcBef>
                <a:spcPts val="800"/>
              </a:spcBef>
              <a:spcAft>
                <a:spcPts val="800"/>
              </a:spcAft>
              <a:buSzPts val="1600"/>
              <a:buChar char="■"/>
              <a:defRPr sz="1600"/>
            </a:lvl9pPr>
          </a:lstStyle>
          <a:p/>
        </p:txBody>
      </p:sp>
    </p:spTree>
  </p:cSld>
  <p:clrMapOvr>
    <a:masterClrMapping/>
  </p:clrMapOvr>
</p:sldLayout>
</file>

<file path=ppt/slideLayouts/slideLayout9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23: Title, text, photo, left">
  <p:cSld name="CUSTOM_23_1_1_1_1_2_1_1_1">
    <p:spTree>
      <p:nvGrpSpPr>
        <p:cNvPr id="5173" name="Shape 5173"/>
        <p:cNvGrpSpPr/>
        <p:nvPr/>
      </p:nvGrpSpPr>
      <p:grpSpPr>
        <a:xfrm>
          <a:off x="0" y="0"/>
          <a:ext cx="0" cy="0"/>
          <a:chOff x="0" y="0"/>
          <a:chExt cx="0" cy="0"/>
        </a:xfrm>
      </p:grpSpPr>
      <p:sp>
        <p:nvSpPr>
          <p:cNvPr id="5174" name="Google Shape;5174;p97"/>
          <p:cNvSpPr txBox="1"/>
          <p:nvPr>
            <p:ph type="title"/>
          </p:nvPr>
        </p:nvSpPr>
        <p:spPr>
          <a:xfrm>
            <a:off x="420625" y="320050"/>
            <a:ext cx="4206300" cy="567000"/>
          </a:xfrm>
          <a:prstGeom prst="rect">
            <a:avLst/>
          </a:prstGeom>
        </p:spPr>
        <p:txBody>
          <a:bodyPr anchorCtr="0" anchor="t" bIns="0" lIns="0" spcFirstLastPara="1" rIns="0" wrap="square" tIns="0">
            <a:noAutofit/>
          </a:bodyPr>
          <a:lstStyle>
            <a:lvl1pPr lvl="0">
              <a:spcBef>
                <a:spcPts val="0"/>
              </a:spcBef>
              <a:spcAft>
                <a:spcPts val="0"/>
              </a:spcAft>
              <a:buSzPts val="3200"/>
              <a:buNone/>
              <a:defRPr>
                <a:highlight>
                  <a:schemeClr val="accent1"/>
                </a:highlight>
              </a:defRPr>
            </a:lvl1pPr>
            <a:lvl2pPr lvl="1">
              <a:spcBef>
                <a:spcPts val="0"/>
              </a:spcBef>
              <a:spcAft>
                <a:spcPts val="0"/>
              </a:spcAft>
              <a:buSzPts val="2800"/>
              <a:buNone/>
              <a:defRPr/>
            </a:lvl2pPr>
            <a:lvl3pPr lvl="2">
              <a:spcBef>
                <a:spcPts val="800"/>
              </a:spcBef>
              <a:spcAft>
                <a:spcPts val="0"/>
              </a:spcAft>
              <a:buSzPts val="2800"/>
              <a:buNone/>
              <a:defRPr/>
            </a:lvl3pPr>
            <a:lvl4pPr lvl="3">
              <a:spcBef>
                <a:spcPts val="800"/>
              </a:spcBef>
              <a:spcAft>
                <a:spcPts val="0"/>
              </a:spcAft>
              <a:buSzPts val="2800"/>
              <a:buNone/>
              <a:defRPr/>
            </a:lvl4pPr>
            <a:lvl5pPr lvl="4">
              <a:spcBef>
                <a:spcPts val="800"/>
              </a:spcBef>
              <a:spcAft>
                <a:spcPts val="0"/>
              </a:spcAft>
              <a:buSzPts val="2800"/>
              <a:buNone/>
              <a:defRPr/>
            </a:lvl5pPr>
            <a:lvl6pPr lvl="5">
              <a:spcBef>
                <a:spcPts val="800"/>
              </a:spcBef>
              <a:spcAft>
                <a:spcPts val="0"/>
              </a:spcAft>
              <a:buSzPts val="2800"/>
              <a:buNone/>
              <a:defRPr/>
            </a:lvl6pPr>
            <a:lvl7pPr lvl="6">
              <a:spcBef>
                <a:spcPts val="800"/>
              </a:spcBef>
              <a:spcAft>
                <a:spcPts val="0"/>
              </a:spcAft>
              <a:buSzPts val="2800"/>
              <a:buNone/>
              <a:defRPr/>
            </a:lvl7pPr>
            <a:lvl8pPr lvl="7">
              <a:spcBef>
                <a:spcPts val="800"/>
              </a:spcBef>
              <a:spcAft>
                <a:spcPts val="0"/>
              </a:spcAft>
              <a:buSzPts val="2800"/>
              <a:buNone/>
              <a:defRPr/>
            </a:lvl8pPr>
            <a:lvl9pPr lvl="8">
              <a:spcBef>
                <a:spcPts val="800"/>
              </a:spcBef>
              <a:spcAft>
                <a:spcPts val="800"/>
              </a:spcAft>
              <a:buSzPts val="2800"/>
              <a:buNone/>
              <a:defRPr/>
            </a:lvl9pPr>
          </a:lstStyle>
          <a:p/>
        </p:txBody>
      </p:sp>
      <p:sp>
        <p:nvSpPr>
          <p:cNvPr id="5175" name="Google Shape;5175;p97"/>
          <p:cNvSpPr txBox="1"/>
          <p:nvPr>
            <p:ph idx="1" type="body"/>
          </p:nvPr>
        </p:nvSpPr>
        <p:spPr>
          <a:xfrm>
            <a:off x="420900" y="1356375"/>
            <a:ext cx="3776100" cy="3471600"/>
          </a:xfrm>
          <a:prstGeom prst="rect">
            <a:avLst/>
          </a:prstGeom>
        </p:spPr>
        <p:txBody>
          <a:bodyPr anchorCtr="0" anchor="t" bIns="0" lIns="0" spcFirstLastPara="1" rIns="0" wrap="square" tIns="0">
            <a:noAutofit/>
          </a:bodyPr>
          <a:lstStyle>
            <a:lvl1pPr indent="-330200" lvl="0" marL="457200">
              <a:spcBef>
                <a:spcPts val="0"/>
              </a:spcBef>
              <a:spcAft>
                <a:spcPts val="0"/>
              </a:spcAft>
              <a:buSzPts val="1600"/>
              <a:buChar char="●"/>
              <a:defRPr sz="1600"/>
            </a:lvl1pPr>
            <a:lvl2pPr indent="-330200" lvl="1" marL="914400">
              <a:spcBef>
                <a:spcPts val="800"/>
              </a:spcBef>
              <a:spcAft>
                <a:spcPts val="0"/>
              </a:spcAft>
              <a:buSzPts val="1600"/>
              <a:buChar char="○"/>
              <a:defRPr sz="1600"/>
            </a:lvl2pPr>
            <a:lvl3pPr indent="-330200" lvl="2" marL="1371600">
              <a:spcBef>
                <a:spcPts val="800"/>
              </a:spcBef>
              <a:spcAft>
                <a:spcPts val="0"/>
              </a:spcAft>
              <a:buSzPts val="1600"/>
              <a:buChar char="■"/>
              <a:defRPr sz="1600"/>
            </a:lvl3pPr>
            <a:lvl4pPr indent="-330200" lvl="3" marL="1828800">
              <a:spcBef>
                <a:spcPts val="800"/>
              </a:spcBef>
              <a:spcAft>
                <a:spcPts val="0"/>
              </a:spcAft>
              <a:buSzPts val="1600"/>
              <a:buChar char="●"/>
              <a:defRPr sz="1600"/>
            </a:lvl4pPr>
            <a:lvl5pPr indent="-330200" lvl="4" marL="2286000">
              <a:spcBef>
                <a:spcPts val="800"/>
              </a:spcBef>
              <a:spcAft>
                <a:spcPts val="0"/>
              </a:spcAft>
              <a:buSzPts val="1600"/>
              <a:buChar char="○"/>
              <a:defRPr sz="1600"/>
            </a:lvl5pPr>
            <a:lvl6pPr indent="-330200" lvl="5" marL="2743200">
              <a:spcBef>
                <a:spcPts val="800"/>
              </a:spcBef>
              <a:spcAft>
                <a:spcPts val="0"/>
              </a:spcAft>
              <a:buSzPts val="1600"/>
              <a:buChar char="■"/>
              <a:defRPr sz="1600"/>
            </a:lvl6pPr>
            <a:lvl7pPr indent="-330200" lvl="6" marL="3200400">
              <a:spcBef>
                <a:spcPts val="800"/>
              </a:spcBef>
              <a:spcAft>
                <a:spcPts val="0"/>
              </a:spcAft>
              <a:buSzPts val="1600"/>
              <a:buChar char="●"/>
              <a:defRPr sz="1600"/>
            </a:lvl7pPr>
            <a:lvl8pPr indent="-330200" lvl="7" marL="3657600">
              <a:spcBef>
                <a:spcPts val="800"/>
              </a:spcBef>
              <a:spcAft>
                <a:spcPts val="0"/>
              </a:spcAft>
              <a:buSzPts val="1600"/>
              <a:buChar char="○"/>
              <a:defRPr sz="1600"/>
            </a:lvl8pPr>
            <a:lvl9pPr indent="-330200" lvl="8" marL="4114800">
              <a:spcBef>
                <a:spcPts val="800"/>
              </a:spcBef>
              <a:spcAft>
                <a:spcPts val="800"/>
              </a:spcAft>
              <a:buSzPts val="1600"/>
              <a:buChar char="■"/>
              <a:defRPr sz="1600"/>
            </a:lvl9pPr>
          </a:lstStyle>
          <a:p/>
        </p:txBody>
      </p:sp>
      <p:sp>
        <p:nvSpPr>
          <p:cNvPr id="5176" name="Google Shape;5176;p97"/>
          <p:cNvSpPr/>
          <p:nvPr>
            <p:ph idx="2" type="pic"/>
          </p:nvPr>
        </p:nvSpPr>
        <p:spPr>
          <a:xfrm>
            <a:off x="5038350" y="0"/>
            <a:ext cx="4105800" cy="5143500"/>
          </a:xfrm>
          <a:prstGeom prst="rect">
            <a:avLst/>
          </a:prstGeom>
          <a:noFill/>
          <a:ln>
            <a:noFill/>
          </a:ln>
        </p:spPr>
      </p:sp>
    </p:spTree>
  </p:cSld>
  <p:clrMapOvr>
    <a:masterClrMapping/>
  </p:clrMapOvr>
</p:sldLayout>
</file>

<file path=ppt/slideLayouts/slideLayout9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23: Title, text, photo, right">
  <p:cSld name="CUSTOM_23_1_1_2_1_1_1_1_1">
    <p:spTree>
      <p:nvGrpSpPr>
        <p:cNvPr id="5177" name="Shape 5177"/>
        <p:cNvGrpSpPr/>
        <p:nvPr/>
      </p:nvGrpSpPr>
      <p:grpSpPr>
        <a:xfrm>
          <a:off x="0" y="0"/>
          <a:ext cx="0" cy="0"/>
          <a:chOff x="0" y="0"/>
          <a:chExt cx="0" cy="0"/>
        </a:xfrm>
      </p:grpSpPr>
      <p:sp>
        <p:nvSpPr>
          <p:cNvPr id="5178" name="Google Shape;5178;p98"/>
          <p:cNvSpPr txBox="1"/>
          <p:nvPr>
            <p:ph type="title"/>
          </p:nvPr>
        </p:nvSpPr>
        <p:spPr>
          <a:xfrm>
            <a:off x="5038350" y="320050"/>
            <a:ext cx="3767400" cy="567000"/>
          </a:xfrm>
          <a:prstGeom prst="rect">
            <a:avLst/>
          </a:prstGeom>
        </p:spPr>
        <p:txBody>
          <a:bodyPr anchorCtr="0" anchor="t" bIns="0" lIns="0" spcFirstLastPara="1" rIns="0" wrap="square" tIns="0">
            <a:noAutofit/>
          </a:bodyPr>
          <a:lstStyle>
            <a:lvl1pPr lvl="0">
              <a:spcBef>
                <a:spcPts val="0"/>
              </a:spcBef>
              <a:spcAft>
                <a:spcPts val="0"/>
              </a:spcAft>
              <a:buSzPts val="3200"/>
              <a:buNone/>
              <a:defRPr>
                <a:highlight>
                  <a:schemeClr val="accent1"/>
                </a:highlight>
              </a:defRPr>
            </a:lvl1pPr>
            <a:lvl2pPr lvl="1">
              <a:spcBef>
                <a:spcPts val="0"/>
              </a:spcBef>
              <a:spcAft>
                <a:spcPts val="0"/>
              </a:spcAft>
              <a:buSzPts val="2400"/>
              <a:buNone/>
              <a:defRPr sz="2400"/>
            </a:lvl2pPr>
            <a:lvl3pPr lvl="2">
              <a:spcBef>
                <a:spcPts val="800"/>
              </a:spcBef>
              <a:spcAft>
                <a:spcPts val="0"/>
              </a:spcAft>
              <a:buSzPts val="2400"/>
              <a:buNone/>
              <a:defRPr sz="2400"/>
            </a:lvl3pPr>
            <a:lvl4pPr lvl="3">
              <a:spcBef>
                <a:spcPts val="800"/>
              </a:spcBef>
              <a:spcAft>
                <a:spcPts val="0"/>
              </a:spcAft>
              <a:buSzPts val="2400"/>
              <a:buNone/>
              <a:defRPr sz="2400"/>
            </a:lvl4pPr>
            <a:lvl5pPr lvl="4">
              <a:spcBef>
                <a:spcPts val="800"/>
              </a:spcBef>
              <a:spcAft>
                <a:spcPts val="0"/>
              </a:spcAft>
              <a:buSzPts val="2400"/>
              <a:buNone/>
              <a:defRPr sz="2400"/>
            </a:lvl5pPr>
            <a:lvl6pPr lvl="5">
              <a:spcBef>
                <a:spcPts val="800"/>
              </a:spcBef>
              <a:spcAft>
                <a:spcPts val="0"/>
              </a:spcAft>
              <a:buSzPts val="2400"/>
              <a:buNone/>
              <a:defRPr sz="2400"/>
            </a:lvl6pPr>
            <a:lvl7pPr lvl="6">
              <a:spcBef>
                <a:spcPts val="800"/>
              </a:spcBef>
              <a:spcAft>
                <a:spcPts val="0"/>
              </a:spcAft>
              <a:buSzPts val="2400"/>
              <a:buNone/>
              <a:defRPr sz="2400"/>
            </a:lvl7pPr>
            <a:lvl8pPr lvl="7">
              <a:spcBef>
                <a:spcPts val="800"/>
              </a:spcBef>
              <a:spcAft>
                <a:spcPts val="0"/>
              </a:spcAft>
              <a:buSzPts val="2400"/>
              <a:buNone/>
              <a:defRPr sz="2400"/>
            </a:lvl8pPr>
            <a:lvl9pPr lvl="8">
              <a:spcBef>
                <a:spcPts val="800"/>
              </a:spcBef>
              <a:spcAft>
                <a:spcPts val="800"/>
              </a:spcAft>
              <a:buSzPts val="2400"/>
              <a:buNone/>
              <a:defRPr sz="2400"/>
            </a:lvl9pPr>
          </a:lstStyle>
          <a:p/>
        </p:txBody>
      </p:sp>
      <p:sp>
        <p:nvSpPr>
          <p:cNvPr id="5179" name="Google Shape;5179;p98"/>
          <p:cNvSpPr/>
          <p:nvPr>
            <p:ph idx="2" type="pic"/>
          </p:nvPr>
        </p:nvSpPr>
        <p:spPr>
          <a:xfrm>
            <a:off x="0" y="0"/>
            <a:ext cx="4572000" cy="5143500"/>
          </a:xfrm>
          <a:prstGeom prst="rect">
            <a:avLst/>
          </a:prstGeom>
          <a:noFill/>
          <a:ln>
            <a:noFill/>
          </a:ln>
        </p:spPr>
      </p:sp>
      <p:sp>
        <p:nvSpPr>
          <p:cNvPr id="5180" name="Google Shape;5180;p98"/>
          <p:cNvSpPr txBox="1"/>
          <p:nvPr>
            <p:ph idx="1" type="body"/>
          </p:nvPr>
        </p:nvSpPr>
        <p:spPr>
          <a:xfrm>
            <a:off x="5038275" y="1420950"/>
            <a:ext cx="3767400" cy="3407100"/>
          </a:xfrm>
          <a:prstGeom prst="rect">
            <a:avLst/>
          </a:prstGeom>
        </p:spPr>
        <p:txBody>
          <a:bodyPr anchorCtr="0" anchor="t" bIns="0" lIns="0" spcFirstLastPara="1" rIns="0" wrap="square" tIns="0">
            <a:noAutofit/>
          </a:bodyPr>
          <a:lstStyle>
            <a:lvl1pPr indent="-330200" lvl="0" marL="457200">
              <a:spcBef>
                <a:spcPts val="0"/>
              </a:spcBef>
              <a:spcAft>
                <a:spcPts val="0"/>
              </a:spcAft>
              <a:buSzPts val="1600"/>
              <a:buChar char="●"/>
              <a:defRPr sz="1600"/>
            </a:lvl1pPr>
            <a:lvl2pPr indent="-330200" lvl="1" marL="914400">
              <a:spcBef>
                <a:spcPts val="800"/>
              </a:spcBef>
              <a:spcAft>
                <a:spcPts val="0"/>
              </a:spcAft>
              <a:buSzPts val="1600"/>
              <a:buChar char="○"/>
              <a:defRPr sz="1600"/>
            </a:lvl2pPr>
            <a:lvl3pPr indent="-330200" lvl="2" marL="1371600">
              <a:spcBef>
                <a:spcPts val="800"/>
              </a:spcBef>
              <a:spcAft>
                <a:spcPts val="0"/>
              </a:spcAft>
              <a:buSzPts val="1600"/>
              <a:buChar char="■"/>
              <a:defRPr sz="1600"/>
            </a:lvl3pPr>
            <a:lvl4pPr indent="-330200" lvl="3" marL="1828800">
              <a:spcBef>
                <a:spcPts val="800"/>
              </a:spcBef>
              <a:spcAft>
                <a:spcPts val="0"/>
              </a:spcAft>
              <a:buSzPts val="1600"/>
              <a:buChar char="●"/>
              <a:defRPr sz="1600"/>
            </a:lvl4pPr>
            <a:lvl5pPr indent="-330200" lvl="4" marL="2286000">
              <a:spcBef>
                <a:spcPts val="800"/>
              </a:spcBef>
              <a:spcAft>
                <a:spcPts val="0"/>
              </a:spcAft>
              <a:buSzPts val="1600"/>
              <a:buChar char="○"/>
              <a:defRPr sz="1600"/>
            </a:lvl5pPr>
            <a:lvl6pPr indent="-330200" lvl="5" marL="2743200">
              <a:spcBef>
                <a:spcPts val="800"/>
              </a:spcBef>
              <a:spcAft>
                <a:spcPts val="0"/>
              </a:spcAft>
              <a:buSzPts val="1600"/>
              <a:buChar char="■"/>
              <a:defRPr sz="1600"/>
            </a:lvl6pPr>
            <a:lvl7pPr indent="-330200" lvl="6" marL="3200400">
              <a:spcBef>
                <a:spcPts val="800"/>
              </a:spcBef>
              <a:spcAft>
                <a:spcPts val="0"/>
              </a:spcAft>
              <a:buSzPts val="1600"/>
              <a:buChar char="●"/>
              <a:defRPr sz="1600"/>
            </a:lvl7pPr>
            <a:lvl8pPr indent="-330200" lvl="7" marL="3657600">
              <a:spcBef>
                <a:spcPts val="800"/>
              </a:spcBef>
              <a:spcAft>
                <a:spcPts val="0"/>
              </a:spcAft>
              <a:buSzPts val="1600"/>
              <a:buChar char="○"/>
              <a:defRPr sz="1600"/>
            </a:lvl8pPr>
            <a:lvl9pPr indent="-330200" lvl="8" marL="4114800">
              <a:spcBef>
                <a:spcPts val="800"/>
              </a:spcBef>
              <a:spcAft>
                <a:spcPts val="800"/>
              </a:spcAft>
              <a:buSzPts val="1600"/>
              <a:buChar char="■"/>
              <a:defRPr sz="1600"/>
            </a:lvl9pPr>
          </a:lstStyle>
          <a:p/>
        </p:txBody>
      </p:sp>
    </p:spTree>
  </p:cSld>
  <p:clrMapOvr>
    <a:masterClrMapping/>
  </p:clrMapOvr>
</p:sldLayout>
</file>

<file path=ppt/slideLayouts/slideLayout9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23: Title, text, photo, left — gold">
  <p:cSld name="CUSTOM_22_1_1_1_1_1_1_1_1_1">
    <p:spTree>
      <p:nvGrpSpPr>
        <p:cNvPr id="5181" name="Shape 5181"/>
        <p:cNvGrpSpPr/>
        <p:nvPr/>
      </p:nvGrpSpPr>
      <p:grpSpPr>
        <a:xfrm>
          <a:off x="0" y="0"/>
          <a:ext cx="0" cy="0"/>
          <a:chOff x="0" y="0"/>
          <a:chExt cx="0" cy="0"/>
        </a:xfrm>
      </p:grpSpPr>
      <p:sp>
        <p:nvSpPr>
          <p:cNvPr id="5182" name="Google Shape;5182;p99"/>
          <p:cNvSpPr txBox="1"/>
          <p:nvPr>
            <p:ph type="title"/>
          </p:nvPr>
        </p:nvSpPr>
        <p:spPr>
          <a:xfrm>
            <a:off x="420625" y="320050"/>
            <a:ext cx="3776400" cy="944100"/>
          </a:xfrm>
          <a:prstGeom prst="rect">
            <a:avLst/>
          </a:prstGeom>
        </p:spPr>
        <p:txBody>
          <a:bodyPr anchorCtr="0" anchor="t" bIns="0" lIns="0" spcFirstLastPara="1" rIns="0" wrap="square" tIns="0">
            <a:noAutofit/>
          </a:bodyPr>
          <a:lstStyle>
            <a:lvl1pPr lvl="0">
              <a:spcBef>
                <a:spcPts val="0"/>
              </a:spcBef>
              <a:spcAft>
                <a:spcPts val="0"/>
              </a:spcAft>
              <a:buSzPts val="3200"/>
              <a:buNone/>
              <a:defRPr>
                <a:highlight>
                  <a:schemeClr val="accent1"/>
                </a:highlight>
              </a:defRPr>
            </a:lvl1pPr>
            <a:lvl2pPr lvl="1">
              <a:spcBef>
                <a:spcPts val="0"/>
              </a:spcBef>
              <a:spcAft>
                <a:spcPts val="0"/>
              </a:spcAft>
              <a:buSzPts val="2400"/>
              <a:buNone/>
              <a:defRPr sz="2400"/>
            </a:lvl2pPr>
            <a:lvl3pPr lvl="2">
              <a:spcBef>
                <a:spcPts val="800"/>
              </a:spcBef>
              <a:spcAft>
                <a:spcPts val="0"/>
              </a:spcAft>
              <a:buSzPts val="2400"/>
              <a:buNone/>
              <a:defRPr sz="2400"/>
            </a:lvl3pPr>
            <a:lvl4pPr lvl="3">
              <a:spcBef>
                <a:spcPts val="800"/>
              </a:spcBef>
              <a:spcAft>
                <a:spcPts val="0"/>
              </a:spcAft>
              <a:buSzPts val="2400"/>
              <a:buNone/>
              <a:defRPr sz="2400"/>
            </a:lvl4pPr>
            <a:lvl5pPr lvl="4">
              <a:spcBef>
                <a:spcPts val="800"/>
              </a:spcBef>
              <a:spcAft>
                <a:spcPts val="0"/>
              </a:spcAft>
              <a:buSzPts val="2400"/>
              <a:buNone/>
              <a:defRPr sz="2400"/>
            </a:lvl5pPr>
            <a:lvl6pPr lvl="5">
              <a:spcBef>
                <a:spcPts val="800"/>
              </a:spcBef>
              <a:spcAft>
                <a:spcPts val="0"/>
              </a:spcAft>
              <a:buSzPts val="2400"/>
              <a:buNone/>
              <a:defRPr sz="2400"/>
            </a:lvl6pPr>
            <a:lvl7pPr lvl="6">
              <a:spcBef>
                <a:spcPts val="800"/>
              </a:spcBef>
              <a:spcAft>
                <a:spcPts val="0"/>
              </a:spcAft>
              <a:buSzPts val="2400"/>
              <a:buNone/>
              <a:defRPr sz="2400"/>
            </a:lvl7pPr>
            <a:lvl8pPr lvl="7">
              <a:spcBef>
                <a:spcPts val="800"/>
              </a:spcBef>
              <a:spcAft>
                <a:spcPts val="0"/>
              </a:spcAft>
              <a:buSzPts val="2400"/>
              <a:buNone/>
              <a:defRPr sz="2400"/>
            </a:lvl8pPr>
            <a:lvl9pPr lvl="8">
              <a:spcBef>
                <a:spcPts val="800"/>
              </a:spcBef>
              <a:spcAft>
                <a:spcPts val="800"/>
              </a:spcAft>
              <a:buSzPts val="2400"/>
              <a:buNone/>
              <a:defRPr sz="2400"/>
            </a:lvl9pPr>
          </a:lstStyle>
          <a:p/>
        </p:txBody>
      </p:sp>
      <p:sp>
        <p:nvSpPr>
          <p:cNvPr id="5183" name="Google Shape;5183;p99"/>
          <p:cNvSpPr/>
          <p:nvPr/>
        </p:nvSpPr>
        <p:spPr>
          <a:xfrm>
            <a:off x="4572000" y="-50"/>
            <a:ext cx="4572000" cy="5143500"/>
          </a:xfrm>
          <a:prstGeom prst="rect">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4" name="Google Shape;5184;p99"/>
          <p:cNvSpPr txBox="1"/>
          <p:nvPr>
            <p:ph idx="1" type="body"/>
          </p:nvPr>
        </p:nvSpPr>
        <p:spPr>
          <a:xfrm>
            <a:off x="420900" y="1356375"/>
            <a:ext cx="3776400" cy="3471600"/>
          </a:xfrm>
          <a:prstGeom prst="rect">
            <a:avLst/>
          </a:prstGeom>
        </p:spPr>
        <p:txBody>
          <a:bodyPr anchorCtr="0" anchor="t" bIns="0" lIns="0" spcFirstLastPara="1" rIns="0" wrap="square" tIns="0">
            <a:noAutofit/>
          </a:bodyPr>
          <a:lstStyle>
            <a:lvl1pPr indent="-330200" lvl="0" marL="457200">
              <a:spcBef>
                <a:spcPts val="0"/>
              </a:spcBef>
              <a:spcAft>
                <a:spcPts val="0"/>
              </a:spcAft>
              <a:buSzPts val="1600"/>
              <a:buChar char="●"/>
              <a:defRPr sz="1600"/>
            </a:lvl1pPr>
            <a:lvl2pPr indent="-330200" lvl="1" marL="914400">
              <a:spcBef>
                <a:spcPts val="800"/>
              </a:spcBef>
              <a:spcAft>
                <a:spcPts val="0"/>
              </a:spcAft>
              <a:buSzPts val="1600"/>
              <a:buChar char="○"/>
              <a:defRPr sz="1600"/>
            </a:lvl2pPr>
            <a:lvl3pPr indent="-330200" lvl="2" marL="1371600">
              <a:spcBef>
                <a:spcPts val="800"/>
              </a:spcBef>
              <a:spcAft>
                <a:spcPts val="0"/>
              </a:spcAft>
              <a:buSzPts val="1600"/>
              <a:buChar char="■"/>
              <a:defRPr sz="1600"/>
            </a:lvl3pPr>
            <a:lvl4pPr indent="-330200" lvl="3" marL="1828800">
              <a:spcBef>
                <a:spcPts val="800"/>
              </a:spcBef>
              <a:spcAft>
                <a:spcPts val="0"/>
              </a:spcAft>
              <a:buSzPts val="1600"/>
              <a:buChar char="●"/>
              <a:defRPr sz="1600"/>
            </a:lvl4pPr>
            <a:lvl5pPr indent="-330200" lvl="4" marL="2286000">
              <a:spcBef>
                <a:spcPts val="800"/>
              </a:spcBef>
              <a:spcAft>
                <a:spcPts val="0"/>
              </a:spcAft>
              <a:buSzPts val="1600"/>
              <a:buChar char="○"/>
              <a:defRPr sz="1600"/>
            </a:lvl5pPr>
            <a:lvl6pPr indent="-330200" lvl="5" marL="2743200">
              <a:spcBef>
                <a:spcPts val="800"/>
              </a:spcBef>
              <a:spcAft>
                <a:spcPts val="0"/>
              </a:spcAft>
              <a:buSzPts val="1600"/>
              <a:buChar char="■"/>
              <a:defRPr sz="1600"/>
            </a:lvl6pPr>
            <a:lvl7pPr indent="-330200" lvl="6" marL="3200400">
              <a:spcBef>
                <a:spcPts val="800"/>
              </a:spcBef>
              <a:spcAft>
                <a:spcPts val="0"/>
              </a:spcAft>
              <a:buSzPts val="1600"/>
              <a:buChar char="●"/>
              <a:defRPr sz="1600"/>
            </a:lvl7pPr>
            <a:lvl8pPr indent="-330200" lvl="7" marL="3657600">
              <a:spcBef>
                <a:spcPts val="800"/>
              </a:spcBef>
              <a:spcAft>
                <a:spcPts val="0"/>
              </a:spcAft>
              <a:buSzPts val="1600"/>
              <a:buChar char="○"/>
              <a:defRPr sz="1600"/>
            </a:lvl8pPr>
            <a:lvl9pPr indent="-330200" lvl="8" marL="4114800">
              <a:spcBef>
                <a:spcPts val="800"/>
              </a:spcBef>
              <a:spcAft>
                <a:spcPts val="800"/>
              </a:spcAft>
              <a:buSzPts val="1600"/>
              <a:buChar char="■"/>
              <a:defRPr sz="1600"/>
            </a:lvl9pPr>
          </a:lstStyle>
          <a:p/>
        </p:txBody>
      </p:sp>
      <p:sp>
        <p:nvSpPr>
          <p:cNvPr id="5185" name="Google Shape;5185;p99"/>
          <p:cNvSpPr/>
          <p:nvPr>
            <p:ph idx="2" type="pic"/>
          </p:nvPr>
        </p:nvSpPr>
        <p:spPr>
          <a:xfrm>
            <a:off x="5038350" y="484924"/>
            <a:ext cx="3767100" cy="4160100"/>
          </a:xfrm>
          <a:prstGeom prst="rect">
            <a:avLst/>
          </a:prstGeom>
          <a:noFill/>
          <a:ln>
            <a:noFill/>
          </a:ln>
        </p:spPr>
      </p:sp>
    </p:spTree>
  </p:cSld>
  <p:clrMapOvr>
    <a:masterClrMapping/>
  </p:clrMapOvr>
</p:sldLayout>
</file>

<file path=ppt/slideLayouts/slideLayout9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23: Title, text, photo, right — gold">
  <p:cSld name="CUSTOM_23_1_1_1_1_1_1_1_1_1">
    <p:spTree>
      <p:nvGrpSpPr>
        <p:cNvPr id="5186" name="Shape 5186"/>
        <p:cNvGrpSpPr/>
        <p:nvPr/>
      </p:nvGrpSpPr>
      <p:grpSpPr>
        <a:xfrm>
          <a:off x="0" y="0"/>
          <a:ext cx="0" cy="0"/>
          <a:chOff x="0" y="0"/>
          <a:chExt cx="0" cy="0"/>
        </a:xfrm>
      </p:grpSpPr>
      <p:sp>
        <p:nvSpPr>
          <p:cNvPr id="5187" name="Google Shape;5187;p100"/>
          <p:cNvSpPr txBox="1"/>
          <p:nvPr>
            <p:ph type="title"/>
          </p:nvPr>
        </p:nvSpPr>
        <p:spPr>
          <a:xfrm>
            <a:off x="5038350" y="886975"/>
            <a:ext cx="3776400" cy="654000"/>
          </a:xfrm>
          <a:prstGeom prst="rect">
            <a:avLst/>
          </a:prstGeom>
        </p:spPr>
        <p:txBody>
          <a:bodyPr anchorCtr="0" anchor="t" bIns="0" lIns="0" spcFirstLastPara="1" rIns="0" wrap="square" tIns="0">
            <a:noAutofit/>
          </a:bodyPr>
          <a:lstStyle>
            <a:lvl1pPr lvl="0">
              <a:spcBef>
                <a:spcPts val="0"/>
              </a:spcBef>
              <a:spcAft>
                <a:spcPts val="0"/>
              </a:spcAft>
              <a:buSzPts val="2400"/>
              <a:buNone/>
              <a:defRPr sz="2400"/>
            </a:lvl1pPr>
            <a:lvl2pPr lvl="1">
              <a:spcBef>
                <a:spcPts val="0"/>
              </a:spcBef>
              <a:spcAft>
                <a:spcPts val="0"/>
              </a:spcAft>
              <a:buSzPts val="2400"/>
              <a:buNone/>
              <a:defRPr sz="2400"/>
            </a:lvl2pPr>
            <a:lvl3pPr lvl="2">
              <a:spcBef>
                <a:spcPts val="800"/>
              </a:spcBef>
              <a:spcAft>
                <a:spcPts val="0"/>
              </a:spcAft>
              <a:buSzPts val="2400"/>
              <a:buNone/>
              <a:defRPr sz="2400"/>
            </a:lvl3pPr>
            <a:lvl4pPr lvl="3">
              <a:spcBef>
                <a:spcPts val="800"/>
              </a:spcBef>
              <a:spcAft>
                <a:spcPts val="0"/>
              </a:spcAft>
              <a:buSzPts val="2400"/>
              <a:buNone/>
              <a:defRPr sz="2400"/>
            </a:lvl4pPr>
            <a:lvl5pPr lvl="4">
              <a:spcBef>
                <a:spcPts val="800"/>
              </a:spcBef>
              <a:spcAft>
                <a:spcPts val="0"/>
              </a:spcAft>
              <a:buSzPts val="2400"/>
              <a:buNone/>
              <a:defRPr sz="2400"/>
            </a:lvl5pPr>
            <a:lvl6pPr lvl="5">
              <a:spcBef>
                <a:spcPts val="800"/>
              </a:spcBef>
              <a:spcAft>
                <a:spcPts val="0"/>
              </a:spcAft>
              <a:buSzPts val="2400"/>
              <a:buNone/>
              <a:defRPr sz="2400"/>
            </a:lvl6pPr>
            <a:lvl7pPr lvl="6">
              <a:spcBef>
                <a:spcPts val="800"/>
              </a:spcBef>
              <a:spcAft>
                <a:spcPts val="0"/>
              </a:spcAft>
              <a:buSzPts val="2400"/>
              <a:buNone/>
              <a:defRPr sz="2400"/>
            </a:lvl7pPr>
            <a:lvl8pPr lvl="7">
              <a:spcBef>
                <a:spcPts val="800"/>
              </a:spcBef>
              <a:spcAft>
                <a:spcPts val="0"/>
              </a:spcAft>
              <a:buSzPts val="2400"/>
              <a:buNone/>
              <a:defRPr sz="2400"/>
            </a:lvl8pPr>
            <a:lvl9pPr lvl="8">
              <a:spcBef>
                <a:spcPts val="800"/>
              </a:spcBef>
              <a:spcAft>
                <a:spcPts val="800"/>
              </a:spcAft>
              <a:buSzPts val="2400"/>
              <a:buNone/>
              <a:defRPr sz="2400"/>
            </a:lvl9pPr>
          </a:lstStyle>
          <a:p/>
        </p:txBody>
      </p:sp>
      <p:sp>
        <p:nvSpPr>
          <p:cNvPr id="5188" name="Google Shape;5188;p100"/>
          <p:cNvSpPr/>
          <p:nvPr/>
        </p:nvSpPr>
        <p:spPr>
          <a:xfrm>
            <a:off x="0" y="2350"/>
            <a:ext cx="4526400" cy="5143500"/>
          </a:xfrm>
          <a:prstGeom prst="rect">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9" name="Google Shape;5189;p100"/>
          <p:cNvSpPr txBox="1"/>
          <p:nvPr>
            <p:ph idx="1" type="body"/>
          </p:nvPr>
        </p:nvSpPr>
        <p:spPr>
          <a:xfrm>
            <a:off x="5029250" y="1679325"/>
            <a:ext cx="3776400" cy="3148800"/>
          </a:xfrm>
          <a:prstGeom prst="rect">
            <a:avLst/>
          </a:prstGeom>
        </p:spPr>
        <p:txBody>
          <a:bodyPr anchorCtr="0" anchor="t" bIns="0" lIns="0" spcFirstLastPara="1" rIns="0" wrap="square" tIns="0">
            <a:noAutofit/>
          </a:bodyPr>
          <a:lstStyle>
            <a:lvl1pPr indent="-304800" lvl="0" marL="457200">
              <a:spcBef>
                <a:spcPts val="0"/>
              </a:spcBef>
              <a:spcAft>
                <a:spcPts val="0"/>
              </a:spcAft>
              <a:buSzPts val="1200"/>
              <a:buChar char="●"/>
              <a:defRPr sz="1200"/>
            </a:lvl1pPr>
            <a:lvl2pPr indent="-304800" lvl="1" marL="914400">
              <a:spcBef>
                <a:spcPts val="800"/>
              </a:spcBef>
              <a:spcAft>
                <a:spcPts val="0"/>
              </a:spcAft>
              <a:buSzPts val="1200"/>
              <a:buChar char="○"/>
              <a:defRPr sz="1200"/>
            </a:lvl2pPr>
            <a:lvl3pPr indent="-304800" lvl="2" marL="1371600">
              <a:spcBef>
                <a:spcPts val="800"/>
              </a:spcBef>
              <a:spcAft>
                <a:spcPts val="0"/>
              </a:spcAft>
              <a:buSzPts val="1200"/>
              <a:buChar char="■"/>
              <a:defRPr sz="1200"/>
            </a:lvl3pPr>
            <a:lvl4pPr indent="-304800" lvl="3" marL="1828800">
              <a:spcBef>
                <a:spcPts val="800"/>
              </a:spcBef>
              <a:spcAft>
                <a:spcPts val="0"/>
              </a:spcAft>
              <a:buSzPts val="1200"/>
              <a:buChar char="●"/>
              <a:defRPr sz="1200"/>
            </a:lvl4pPr>
            <a:lvl5pPr indent="-304800" lvl="4" marL="2286000">
              <a:spcBef>
                <a:spcPts val="800"/>
              </a:spcBef>
              <a:spcAft>
                <a:spcPts val="0"/>
              </a:spcAft>
              <a:buSzPts val="1200"/>
              <a:buChar char="○"/>
              <a:defRPr sz="1200"/>
            </a:lvl5pPr>
            <a:lvl6pPr indent="-304800" lvl="5" marL="2743200">
              <a:spcBef>
                <a:spcPts val="800"/>
              </a:spcBef>
              <a:spcAft>
                <a:spcPts val="0"/>
              </a:spcAft>
              <a:buSzPts val="1200"/>
              <a:buChar char="■"/>
              <a:defRPr sz="1200"/>
            </a:lvl6pPr>
            <a:lvl7pPr indent="-304800" lvl="6" marL="3200400">
              <a:spcBef>
                <a:spcPts val="800"/>
              </a:spcBef>
              <a:spcAft>
                <a:spcPts val="0"/>
              </a:spcAft>
              <a:buSzPts val="1200"/>
              <a:buChar char="●"/>
              <a:defRPr sz="1200"/>
            </a:lvl7pPr>
            <a:lvl8pPr indent="-304800" lvl="7" marL="3657600">
              <a:spcBef>
                <a:spcPts val="800"/>
              </a:spcBef>
              <a:spcAft>
                <a:spcPts val="0"/>
              </a:spcAft>
              <a:buSzPts val="1200"/>
              <a:buChar char="○"/>
              <a:defRPr sz="1200"/>
            </a:lvl8pPr>
            <a:lvl9pPr indent="-304800" lvl="8" marL="4114800">
              <a:spcBef>
                <a:spcPts val="800"/>
              </a:spcBef>
              <a:spcAft>
                <a:spcPts val="800"/>
              </a:spcAft>
              <a:buSzPts val="1200"/>
              <a:buChar char="■"/>
              <a:defRPr sz="1200"/>
            </a:lvl9pPr>
          </a:lstStyle>
          <a:p/>
        </p:txBody>
      </p:sp>
      <p:sp>
        <p:nvSpPr>
          <p:cNvPr id="5190" name="Google Shape;5190;p100"/>
          <p:cNvSpPr/>
          <p:nvPr>
            <p:ph idx="2" type="pic"/>
          </p:nvPr>
        </p:nvSpPr>
        <p:spPr>
          <a:xfrm>
            <a:off x="420625" y="724025"/>
            <a:ext cx="3666900" cy="3921600"/>
          </a:xfrm>
          <a:prstGeom prst="rect">
            <a:avLst/>
          </a:prstGeom>
          <a:noFill/>
          <a:ln>
            <a:noFill/>
          </a:ln>
        </p:spPr>
      </p:sp>
    </p:spTree>
  </p:cSld>
  <p:clrMapOvr>
    <a:masterClrMapping/>
  </p:clrMapOvr>
</p:sldLayout>
</file>

<file path=ppt/slideLayouts/slideLayout9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23: Title, text, photo, right — gold">
  <p:cSld name="CUSTOM_23_1_1_1_1_1_1_1_1_2">
    <p:spTree>
      <p:nvGrpSpPr>
        <p:cNvPr id="5191" name="Shape 5191"/>
        <p:cNvGrpSpPr/>
        <p:nvPr/>
      </p:nvGrpSpPr>
      <p:grpSpPr>
        <a:xfrm>
          <a:off x="0" y="0"/>
          <a:ext cx="0" cy="0"/>
          <a:chOff x="0" y="0"/>
          <a:chExt cx="0" cy="0"/>
        </a:xfrm>
      </p:grpSpPr>
      <p:sp>
        <p:nvSpPr>
          <p:cNvPr id="5192" name="Google Shape;5192;p101"/>
          <p:cNvSpPr/>
          <p:nvPr/>
        </p:nvSpPr>
        <p:spPr>
          <a:xfrm>
            <a:off x="3776475" y="-2275"/>
            <a:ext cx="5155200" cy="5143500"/>
          </a:xfrm>
          <a:prstGeom prst="rect">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3" name="Google Shape;5193;p101"/>
          <p:cNvSpPr txBox="1"/>
          <p:nvPr>
            <p:ph type="title"/>
          </p:nvPr>
        </p:nvSpPr>
        <p:spPr>
          <a:xfrm>
            <a:off x="4617725" y="619075"/>
            <a:ext cx="4078200" cy="654000"/>
          </a:xfrm>
          <a:prstGeom prst="rect">
            <a:avLst/>
          </a:prstGeom>
        </p:spPr>
        <p:txBody>
          <a:bodyPr anchorCtr="0" anchor="t" bIns="0" lIns="0" spcFirstLastPara="1" rIns="0" wrap="square" tIns="0">
            <a:noAutofit/>
          </a:bodyPr>
          <a:lstStyle>
            <a:lvl1pPr lvl="0">
              <a:spcBef>
                <a:spcPts val="0"/>
              </a:spcBef>
              <a:spcAft>
                <a:spcPts val="0"/>
              </a:spcAft>
              <a:buSzPts val="2400"/>
              <a:buNone/>
              <a:defRPr sz="2400"/>
            </a:lvl1pPr>
            <a:lvl2pPr lvl="1">
              <a:spcBef>
                <a:spcPts val="0"/>
              </a:spcBef>
              <a:spcAft>
                <a:spcPts val="0"/>
              </a:spcAft>
              <a:buSzPts val="2400"/>
              <a:buNone/>
              <a:defRPr sz="2400"/>
            </a:lvl2pPr>
            <a:lvl3pPr lvl="2">
              <a:spcBef>
                <a:spcPts val="800"/>
              </a:spcBef>
              <a:spcAft>
                <a:spcPts val="0"/>
              </a:spcAft>
              <a:buSzPts val="2400"/>
              <a:buNone/>
              <a:defRPr sz="2400"/>
            </a:lvl3pPr>
            <a:lvl4pPr lvl="3">
              <a:spcBef>
                <a:spcPts val="800"/>
              </a:spcBef>
              <a:spcAft>
                <a:spcPts val="0"/>
              </a:spcAft>
              <a:buSzPts val="2400"/>
              <a:buNone/>
              <a:defRPr sz="2400"/>
            </a:lvl4pPr>
            <a:lvl5pPr lvl="4">
              <a:spcBef>
                <a:spcPts val="800"/>
              </a:spcBef>
              <a:spcAft>
                <a:spcPts val="0"/>
              </a:spcAft>
              <a:buSzPts val="2400"/>
              <a:buNone/>
              <a:defRPr sz="2400"/>
            </a:lvl5pPr>
            <a:lvl6pPr lvl="5">
              <a:spcBef>
                <a:spcPts val="800"/>
              </a:spcBef>
              <a:spcAft>
                <a:spcPts val="0"/>
              </a:spcAft>
              <a:buSzPts val="2400"/>
              <a:buNone/>
              <a:defRPr sz="2400"/>
            </a:lvl6pPr>
            <a:lvl7pPr lvl="6">
              <a:spcBef>
                <a:spcPts val="800"/>
              </a:spcBef>
              <a:spcAft>
                <a:spcPts val="0"/>
              </a:spcAft>
              <a:buSzPts val="2400"/>
              <a:buNone/>
              <a:defRPr sz="2400"/>
            </a:lvl7pPr>
            <a:lvl8pPr lvl="7">
              <a:spcBef>
                <a:spcPts val="800"/>
              </a:spcBef>
              <a:spcAft>
                <a:spcPts val="0"/>
              </a:spcAft>
              <a:buSzPts val="2400"/>
              <a:buNone/>
              <a:defRPr sz="2400"/>
            </a:lvl8pPr>
            <a:lvl9pPr lvl="8">
              <a:spcBef>
                <a:spcPts val="800"/>
              </a:spcBef>
              <a:spcAft>
                <a:spcPts val="800"/>
              </a:spcAft>
              <a:buSzPts val="2400"/>
              <a:buNone/>
              <a:defRPr sz="2400"/>
            </a:lvl9pPr>
          </a:lstStyle>
          <a:p/>
        </p:txBody>
      </p:sp>
      <p:sp>
        <p:nvSpPr>
          <p:cNvPr id="5194" name="Google Shape;5194;p101"/>
          <p:cNvSpPr txBox="1"/>
          <p:nvPr>
            <p:ph idx="1" type="body"/>
          </p:nvPr>
        </p:nvSpPr>
        <p:spPr>
          <a:xfrm>
            <a:off x="4608650" y="1420975"/>
            <a:ext cx="4078200" cy="3407100"/>
          </a:xfrm>
          <a:prstGeom prst="rect">
            <a:avLst/>
          </a:prstGeom>
        </p:spPr>
        <p:txBody>
          <a:bodyPr anchorCtr="0" anchor="t" bIns="0" lIns="0" spcFirstLastPara="1" rIns="0" wrap="square" tIns="0">
            <a:noAutofit/>
          </a:bodyPr>
          <a:lstStyle>
            <a:lvl1pPr indent="-330200" lvl="0" marL="457200">
              <a:spcBef>
                <a:spcPts val="0"/>
              </a:spcBef>
              <a:spcAft>
                <a:spcPts val="0"/>
              </a:spcAft>
              <a:buSzPts val="1600"/>
              <a:buChar char="●"/>
              <a:defRPr sz="1600"/>
            </a:lvl1pPr>
            <a:lvl2pPr indent="-330200" lvl="1" marL="914400">
              <a:spcBef>
                <a:spcPts val="800"/>
              </a:spcBef>
              <a:spcAft>
                <a:spcPts val="0"/>
              </a:spcAft>
              <a:buSzPts val="1600"/>
              <a:buChar char="○"/>
              <a:defRPr sz="1600"/>
            </a:lvl2pPr>
            <a:lvl3pPr indent="-330200" lvl="2" marL="1371600">
              <a:spcBef>
                <a:spcPts val="800"/>
              </a:spcBef>
              <a:spcAft>
                <a:spcPts val="0"/>
              </a:spcAft>
              <a:buSzPts val="1600"/>
              <a:buChar char="■"/>
              <a:defRPr sz="1600"/>
            </a:lvl3pPr>
            <a:lvl4pPr indent="-330200" lvl="3" marL="1828800">
              <a:spcBef>
                <a:spcPts val="800"/>
              </a:spcBef>
              <a:spcAft>
                <a:spcPts val="0"/>
              </a:spcAft>
              <a:buSzPts val="1600"/>
              <a:buChar char="●"/>
              <a:defRPr sz="1600"/>
            </a:lvl4pPr>
            <a:lvl5pPr indent="-330200" lvl="4" marL="2286000">
              <a:spcBef>
                <a:spcPts val="800"/>
              </a:spcBef>
              <a:spcAft>
                <a:spcPts val="0"/>
              </a:spcAft>
              <a:buSzPts val="1600"/>
              <a:buChar char="○"/>
              <a:defRPr sz="1600"/>
            </a:lvl5pPr>
            <a:lvl6pPr indent="-330200" lvl="5" marL="2743200">
              <a:spcBef>
                <a:spcPts val="800"/>
              </a:spcBef>
              <a:spcAft>
                <a:spcPts val="0"/>
              </a:spcAft>
              <a:buSzPts val="1600"/>
              <a:buChar char="■"/>
              <a:defRPr sz="1600"/>
            </a:lvl6pPr>
            <a:lvl7pPr indent="-330200" lvl="6" marL="3200400">
              <a:spcBef>
                <a:spcPts val="800"/>
              </a:spcBef>
              <a:spcAft>
                <a:spcPts val="0"/>
              </a:spcAft>
              <a:buSzPts val="1600"/>
              <a:buChar char="●"/>
              <a:defRPr sz="1600"/>
            </a:lvl7pPr>
            <a:lvl8pPr indent="-330200" lvl="7" marL="3657600">
              <a:spcBef>
                <a:spcPts val="800"/>
              </a:spcBef>
              <a:spcAft>
                <a:spcPts val="0"/>
              </a:spcAft>
              <a:buSzPts val="1600"/>
              <a:buChar char="○"/>
              <a:defRPr sz="1600"/>
            </a:lvl8pPr>
            <a:lvl9pPr indent="-330200" lvl="8" marL="4114800">
              <a:spcBef>
                <a:spcPts val="800"/>
              </a:spcBef>
              <a:spcAft>
                <a:spcPts val="800"/>
              </a:spcAft>
              <a:buSzPts val="1600"/>
              <a:buChar char="■"/>
              <a:defRPr sz="1600"/>
            </a:lvl9pPr>
          </a:lstStyle>
          <a:p/>
        </p:txBody>
      </p:sp>
      <p:sp>
        <p:nvSpPr>
          <p:cNvPr id="5195" name="Google Shape;5195;p101"/>
          <p:cNvSpPr/>
          <p:nvPr>
            <p:ph idx="2" type="pic"/>
          </p:nvPr>
        </p:nvSpPr>
        <p:spPr>
          <a:xfrm>
            <a:off x="420625" y="724025"/>
            <a:ext cx="2935200" cy="3921600"/>
          </a:xfrm>
          <a:prstGeom prst="rect">
            <a:avLst/>
          </a:prstGeom>
          <a:noFill/>
          <a:ln>
            <a:noFill/>
          </a:ln>
        </p:spPr>
      </p:sp>
    </p:spTree>
  </p:cSld>
  <p:clrMapOvr>
    <a:masterClrMapping/>
  </p:clrMapOvr>
</p:sldLayout>
</file>

<file path=ppt/slideLayouts/slideLayout9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23: Title, text, photo, for list or steps">
  <p:cSld name="CUSTOM_22_1_1_1_1_1_1_2_1_1">
    <p:spTree>
      <p:nvGrpSpPr>
        <p:cNvPr id="5196" name="Shape 5196"/>
        <p:cNvGrpSpPr/>
        <p:nvPr/>
      </p:nvGrpSpPr>
      <p:grpSpPr>
        <a:xfrm>
          <a:off x="0" y="0"/>
          <a:ext cx="0" cy="0"/>
          <a:chOff x="0" y="0"/>
          <a:chExt cx="0" cy="0"/>
        </a:xfrm>
      </p:grpSpPr>
      <p:sp>
        <p:nvSpPr>
          <p:cNvPr id="5197" name="Google Shape;5197;p102"/>
          <p:cNvSpPr/>
          <p:nvPr/>
        </p:nvSpPr>
        <p:spPr>
          <a:xfrm>
            <a:off x="3776475" y="-2275"/>
            <a:ext cx="5155200" cy="5143500"/>
          </a:xfrm>
          <a:prstGeom prst="rect">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8" name="Google Shape;5198;p102"/>
          <p:cNvSpPr txBox="1"/>
          <p:nvPr>
            <p:ph type="title"/>
          </p:nvPr>
        </p:nvSpPr>
        <p:spPr>
          <a:xfrm>
            <a:off x="4617725" y="619075"/>
            <a:ext cx="4078200" cy="654000"/>
          </a:xfrm>
          <a:prstGeom prst="rect">
            <a:avLst/>
          </a:prstGeom>
        </p:spPr>
        <p:txBody>
          <a:bodyPr anchorCtr="0" anchor="t" bIns="0" lIns="0" spcFirstLastPara="1" rIns="0" wrap="square" tIns="0">
            <a:normAutofit/>
          </a:bodyPr>
          <a:lstStyle>
            <a:lvl1pPr lvl="0">
              <a:spcBef>
                <a:spcPts val="0"/>
              </a:spcBef>
              <a:spcAft>
                <a:spcPts val="0"/>
              </a:spcAft>
              <a:buSzPts val="2400"/>
              <a:buNone/>
              <a:defRPr sz="2400"/>
            </a:lvl1pPr>
            <a:lvl2pPr lvl="1">
              <a:spcBef>
                <a:spcPts val="0"/>
              </a:spcBef>
              <a:spcAft>
                <a:spcPts val="0"/>
              </a:spcAft>
              <a:buSzPts val="2400"/>
              <a:buNone/>
              <a:defRPr sz="2400"/>
            </a:lvl2pPr>
            <a:lvl3pPr lvl="2">
              <a:spcBef>
                <a:spcPts val="800"/>
              </a:spcBef>
              <a:spcAft>
                <a:spcPts val="0"/>
              </a:spcAft>
              <a:buSzPts val="2400"/>
              <a:buNone/>
              <a:defRPr sz="2400"/>
            </a:lvl3pPr>
            <a:lvl4pPr lvl="3">
              <a:spcBef>
                <a:spcPts val="800"/>
              </a:spcBef>
              <a:spcAft>
                <a:spcPts val="0"/>
              </a:spcAft>
              <a:buSzPts val="2400"/>
              <a:buNone/>
              <a:defRPr sz="2400"/>
            </a:lvl4pPr>
            <a:lvl5pPr lvl="4">
              <a:spcBef>
                <a:spcPts val="800"/>
              </a:spcBef>
              <a:spcAft>
                <a:spcPts val="0"/>
              </a:spcAft>
              <a:buSzPts val="2400"/>
              <a:buNone/>
              <a:defRPr sz="2400"/>
            </a:lvl5pPr>
            <a:lvl6pPr lvl="5">
              <a:spcBef>
                <a:spcPts val="800"/>
              </a:spcBef>
              <a:spcAft>
                <a:spcPts val="0"/>
              </a:spcAft>
              <a:buSzPts val="2400"/>
              <a:buNone/>
              <a:defRPr sz="2400"/>
            </a:lvl6pPr>
            <a:lvl7pPr lvl="6">
              <a:spcBef>
                <a:spcPts val="800"/>
              </a:spcBef>
              <a:spcAft>
                <a:spcPts val="0"/>
              </a:spcAft>
              <a:buSzPts val="2400"/>
              <a:buNone/>
              <a:defRPr sz="2400"/>
            </a:lvl7pPr>
            <a:lvl8pPr lvl="7">
              <a:spcBef>
                <a:spcPts val="800"/>
              </a:spcBef>
              <a:spcAft>
                <a:spcPts val="0"/>
              </a:spcAft>
              <a:buSzPts val="2400"/>
              <a:buNone/>
              <a:defRPr sz="2400"/>
            </a:lvl8pPr>
            <a:lvl9pPr lvl="8">
              <a:spcBef>
                <a:spcPts val="800"/>
              </a:spcBef>
              <a:spcAft>
                <a:spcPts val="800"/>
              </a:spcAft>
              <a:buSzPts val="2400"/>
              <a:buNone/>
              <a:defRPr sz="2400"/>
            </a:lvl9pPr>
          </a:lstStyle>
          <a:p/>
        </p:txBody>
      </p:sp>
      <p:sp>
        <p:nvSpPr>
          <p:cNvPr id="5199" name="Google Shape;5199;p102"/>
          <p:cNvSpPr txBox="1"/>
          <p:nvPr>
            <p:ph idx="1" type="body"/>
          </p:nvPr>
        </p:nvSpPr>
        <p:spPr>
          <a:xfrm>
            <a:off x="4608650" y="1420975"/>
            <a:ext cx="4078200" cy="609000"/>
          </a:xfrm>
          <a:prstGeom prst="rect">
            <a:avLst/>
          </a:prstGeom>
        </p:spPr>
        <p:txBody>
          <a:bodyPr anchorCtr="0" anchor="t" bIns="0" lIns="0" spcFirstLastPara="1" rIns="0" wrap="square" tIns="0">
            <a:noAutofit/>
          </a:bodyPr>
          <a:lstStyle>
            <a:lvl1pPr indent="-304800" lvl="0" marL="457200">
              <a:spcBef>
                <a:spcPts val="0"/>
              </a:spcBef>
              <a:spcAft>
                <a:spcPts val="0"/>
              </a:spcAft>
              <a:buSzPts val="1200"/>
              <a:buChar char="●"/>
              <a:defRPr sz="1200"/>
            </a:lvl1pPr>
            <a:lvl2pPr indent="-304800" lvl="1" marL="914400">
              <a:spcBef>
                <a:spcPts val="800"/>
              </a:spcBef>
              <a:spcAft>
                <a:spcPts val="0"/>
              </a:spcAft>
              <a:buSzPts val="1200"/>
              <a:buChar char="○"/>
              <a:defRPr sz="1200"/>
            </a:lvl2pPr>
            <a:lvl3pPr indent="-304800" lvl="2" marL="1371600">
              <a:spcBef>
                <a:spcPts val="800"/>
              </a:spcBef>
              <a:spcAft>
                <a:spcPts val="0"/>
              </a:spcAft>
              <a:buSzPts val="1200"/>
              <a:buChar char="■"/>
              <a:defRPr sz="1200"/>
            </a:lvl3pPr>
            <a:lvl4pPr indent="-304800" lvl="3" marL="1828800">
              <a:spcBef>
                <a:spcPts val="800"/>
              </a:spcBef>
              <a:spcAft>
                <a:spcPts val="0"/>
              </a:spcAft>
              <a:buSzPts val="1200"/>
              <a:buChar char="●"/>
              <a:defRPr sz="1200"/>
            </a:lvl4pPr>
            <a:lvl5pPr indent="-304800" lvl="4" marL="2286000">
              <a:spcBef>
                <a:spcPts val="800"/>
              </a:spcBef>
              <a:spcAft>
                <a:spcPts val="0"/>
              </a:spcAft>
              <a:buSzPts val="1200"/>
              <a:buChar char="○"/>
              <a:defRPr sz="1200"/>
            </a:lvl5pPr>
            <a:lvl6pPr indent="-304800" lvl="5" marL="2743200">
              <a:spcBef>
                <a:spcPts val="800"/>
              </a:spcBef>
              <a:spcAft>
                <a:spcPts val="0"/>
              </a:spcAft>
              <a:buSzPts val="1200"/>
              <a:buChar char="■"/>
              <a:defRPr sz="1200"/>
            </a:lvl6pPr>
            <a:lvl7pPr indent="-304800" lvl="6" marL="3200400">
              <a:spcBef>
                <a:spcPts val="800"/>
              </a:spcBef>
              <a:spcAft>
                <a:spcPts val="0"/>
              </a:spcAft>
              <a:buSzPts val="1200"/>
              <a:buChar char="●"/>
              <a:defRPr sz="1200"/>
            </a:lvl7pPr>
            <a:lvl8pPr indent="-304800" lvl="7" marL="3657600">
              <a:spcBef>
                <a:spcPts val="800"/>
              </a:spcBef>
              <a:spcAft>
                <a:spcPts val="0"/>
              </a:spcAft>
              <a:buSzPts val="1200"/>
              <a:buChar char="○"/>
              <a:defRPr sz="1200"/>
            </a:lvl8pPr>
            <a:lvl9pPr indent="-304800" lvl="8" marL="4114800">
              <a:spcBef>
                <a:spcPts val="800"/>
              </a:spcBef>
              <a:spcAft>
                <a:spcPts val="800"/>
              </a:spcAft>
              <a:buSzPts val="1200"/>
              <a:buChar char="■"/>
              <a:defRPr sz="1200"/>
            </a:lvl9pPr>
          </a:lstStyle>
          <a:p/>
        </p:txBody>
      </p:sp>
      <p:sp>
        <p:nvSpPr>
          <p:cNvPr id="5200" name="Google Shape;5200;p102"/>
          <p:cNvSpPr/>
          <p:nvPr>
            <p:ph idx="2" type="pic"/>
          </p:nvPr>
        </p:nvSpPr>
        <p:spPr>
          <a:xfrm>
            <a:off x="420625" y="724025"/>
            <a:ext cx="2935200" cy="3921600"/>
          </a:xfrm>
          <a:prstGeom prst="rect">
            <a:avLst/>
          </a:prstGeom>
          <a:noFill/>
          <a:ln>
            <a:noFill/>
          </a:ln>
        </p:spPr>
      </p:sp>
      <p:sp>
        <p:nvSpPr>
          <p:cNvPr id="5201" name="Google Shape;5201;p102"/>
          <p:cNvSpPr txBox="1"/>
          <p:nvPr>
            <p:ph idx="3" type="body"/>
          </p:nvPr>
        </p:nvSpPr>
        <p:spPr>
          <a:xfrm>
            <a:off x="4617725" y="2124300"/>
            <a:ext cx="300000" cy="300000"/>
          </a:xfrm>
          <a:prstGeom prst="rect">
            <a:avLst/>
          </a:prstGeom>
        </p:spPr>
        <p:txBody>
          <a:bodyPr anchorCtr="0" anchor="ctr" bIns="0" lIns="0" spcFirstLastPara="1" rIns="0" wrap="square" tIns="0">
            <a:noAutofit/>
          </a:bodyPr>
          <a:lstStyle>
            <a:lvl1pPr indent="-279400" lvl="0" marL="457200" algn="ctr">
              <a:lnSpc>
                <a:spcPct val="100000"/>
              </a:lnSpc>
              <a:spcBef>
                <a:spcPts val="0"/>
              </a:spcBef>
              <a:spcAft>
                <a:spcPts val="0"/>
              </a:spcAft>
              <a:buSzPts val="800"/>
              <a:buChar char="●"/>
              <a:defRPr b="1" sz="800"/>
            </a:lvl1pPr>
            <a:lvl2pPr indent="-279400" lvl="1" marL="914400" algn="ctr">
              <a:lnSpc>
                <a:spcPct val="100000"/>
              </a:lnSpc>
              <a:spcBef>
                <a:spcPts val="800"/>
              </a:spcBef>
              <a:spcAft>
                <a:spcPts val="0"/>
              </a:spcAft>
              <a:buSzPts val="800"/>
              <a:buChar char="○"/>
              <a:defRPr b="1" sz="800"/>
            </a:lvl2pPr>
            <a:lvl3pPr indent="-279400" lvl="2" marL="1371600" algn="ctr">
              <a:lnSpc>
                <a:spcPct val="100000"/>
              </a:lnSpc>
              <a:spcBef>
                <a:spcPts val="800"/>
              </a:spcBef>
              <a:spcAft>
                <a:spcPts val="0"/>
              </a:spcAft>
              <a:buSzPts val="800"/>
              <a:buChar char="■"/>
              <a:defRPr b="1" sz="800"/>
            </a:lvl3pPr>
            <a:lvl4pPr indent="-279400" lvl="3" marL="1828800" algn="ctr">
              <a:lnSpc>
                <a:spcPct val="100000"/>
              </a:lnSpc>
              <a:spcBef>
                <a:spcPts val="800"/>
              </a:spcBef>
              <a:spcAft>
                <a:spcPts val="0"/>
              </a:spcAft>
              <a:buSzPts val="800"/>
              <a:buChar char="●"/>
              <a:defRPr b="1" sz="800"/>
            </a:lvl4pPr>
            <a:lvl5pPr indent="-279400" lvl="4" marL="2286000" algn="ctr">
              <a:lnSpc>
                <a:spcPct val="100000"/>
              </a:lnSpc>
              <a:spcBef>
                <a:spcPts val="800"/>
              </a:spcBef>
              <a:spcAft>
                <a:spcPts val="0"/>
              </a:spcAft>
              <a:buSzPts val="800"/>
              <a:buChar char="○"/>
              <a:defRPr b="1" sz="800"/>
            </a:lvl5pPr>
            <a:lvl6pPr indent="-279400" lvl="5" marL="2743200" algn="ctr">
              <a:lnSpc>
                <a:spcPct val="100000"/>
              </a:lnSpc>
              <a:spcBef>
                <a:spcPts val="800"/>
              </a:spcBef>
              <a:spcAft>
                <a:spcPts val="0"/>
              </a:spcAft>
              <a:buSzPts val="800"/>
              <a:buChar char="■"/>
              <a:defRPr b="1" sz="800"/>
            </a:lvl6pPr>
            <a:lvl7pPr indent="-279400" lvl="6" marL="3200400" algn="ctr">
              <a:lnSpc>
                <a:spcPct val="100000"/>
              </a:lnSpc>
              <a:spcBef>
                <a:spcPts val="800"/>
              </a:spcBef>
              <a:spcAft>
                <a:spcPts val="0"/>
              </a:spcAft>
              <a:buSzPts val="800"/>
              <a:buChar char="●"/>
              <a:defRPr b="1" sz="800"/>
            </a:lvl7pPr>
            <a:lvl8pPr indent="-279400" lvl="7" marL="3657600" algn="ctr">
              <a:lnSpc>
                <a:spcPct val="100000"/>
              </a:lnSpc>
              <a:spcBef>
                <a:spcPts val="800"/>
              </a:spcBef>
              <a:spcAft>
                <a:spcPts val="0"/>
              </a:spcAft>
              <a:buSzPts val="800"/>
              <a:buChar char="○"/>
              <a:defRPr b="1" sz="800"/>
            </a:lvl8pPr>
            <a:lvl9pPr indent="-279400" lvl="8" marL="4114800" algn="ctr">
              <a:lnSpc>
                <a:spcPct val="100000"/>
              </a:lnSpc>
              <a:spcBef>
                <a:spcPts val="800"/>
              </a:spcBef>
              <a:spcAft>
                <a:spcPts val="800"/>
              </a:spcAft>
              <a:buSzPts val="800"/>
              <a:buChar char="■"/>
              <a:defRPr b="1" sz="800"/>
            </a:lvl9pPr>
          </a:lstStyle>
          <a:p/>
        </p:txBody>
      </p:sp>
      <p:sp>
        <p:nvSpPr>
          <p:cNvPr id="5202" name="Google Shape;5202;p102"/>
          <p:cNvSpPr/>
          <p:nvPr/>
        </p:nvSpPr>
        <p:spPr>
          <a:xfrm>
            <a:off x="4617734" y="2127658"/>
            <a:ext cx="300000" cy="300000"/>
          </a:xfrm>
          <a:prstGeom prst="ellipse">
            <a:avLst/>
          </a:prstGeom>
          <a:solidFill>
            <a:srgbClr val="FFFFFF"/>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None/>
            </a:pPr>
            <a:r>
              <a:t/>
            </a:r>
            <a:endParaRPr b="0" i="0" sz="1400" u="none">
              <a:solidFill>
                <a:srgbClr val="191919"/>
              </a:solidFill>
              <a:latin typeface="Calibri"/>
              <a:ea typeface="Calibri"/>
              <a:cs typeface="Calibri"/>
              <a:sym typeface="Calibri"/>
            </a:endParaRPr>
          </a:p>
        </p:txBody>
      </p:sp>
      <p:sp>
        <p:nvSpPr>
          <p:cNvPr id="5203" name="Google Shape;5203;p102"/>
          <p:cNvSpPr txBox="1"/>
          <p:nvPr>
            <p:ph idx="4" type="subTitle"/>
          </p:nvPr>
        </p:nvSpPr>
        <p:spPr>
          <a:xfrm>
            <a:off x="5084025" y="2147551"/>
            <a:ext cx="3621300" cy="133500"/>
          </a:xfrm>
          <a:prstGeom prst="rect">
            <a:avLst/>
          </a:prstGeom>
        </p:spPr>
        <p:txBody>
          <a:bodyPr anchorCtr="0" anchor="t" bIns="0" lIns="0" spcFirstLastPara="1" rIns="0" wrap="square" tIns="0">
            <a:noAutofit/>
          </a:bodyPr>
          <a:lstStyle>
            <a:lvl1pPr lvl="0">
              <a:lnSpc>
                <a:spcPct val="100000"/>
              </a:lnSpc>
              <a:spcBef>
                <a:spcPts val="0"/>
              </a:spcBef>
              <a:spcAft>
                <a:spcPts val="0"/>
              </a:spcAft>
              <a:buSzPts val="1200"/>
              <a:buNone/>
              <a:defRPr b="1" sz="1200"/>
            </a:lvl1pPr>
            <a:lvl2pPr lvl="1">
              <a:lnSpc>
                <a:spcPct val="100000"/>
              </a:lnSpc>
              <a:spcBef>
                <a:spcPts val="0"/>
              </a:spcBef>
              <a:spcAft>
                <a:spcPts val="0"/>
              </a:spcAft>
              <a:buSzPts val="2000"/>
              <a:buNone/>
              <a:defRPr/>
            </a:lvl2pPr>
            <a:lvl3pPr lvl="2">
              <a:lnSpc>
                <a:spcPct val="100000"/>
              </a:lnSpc>
              <a:spcBef>
                <a:spcPts val="0"/>
              </a:spcBef>
              <a:spcAft>
                <a:spcPts val="0"/>
              </a:spcAft>
              <a:buSzPts val="2000"/>
              <a:buNone/>
              <a:defRPr/>
            </a:lvl3pPr>
            <a:lvl4pPr lvl="3">
              <a:lnSpc>
                <a:spcPct val="100000"/>
              </a:lnSpc>
              <a:spcBef>
                <a:spcPts val="0"/>
              </a:spcBef>
              <a:spcAft>
                <a:spcPts val="0"/>
              </a:spcAft>
              <a:buSzPts val="2000"/>
              <a:buNone/>
              <a:defRPr/>
            </a:lvl4pPr>
            <a:lvl5pPr lvl="4">
              <a:lnSpc>
                <a:spcPct val="100000"/>
              </a:lnSpc>
              <a:spcBef>
                <a:spcPts val="0"/>
              </a:spcBef>
              <a:spcAft>
                <a:spcPts val="0"/>
              </a:spcAft>
              <a:buSzPts val="2000"/>
              <a:buNone/>
              <a:defRPr/>
            </a:lvl5pPr>
            <a:lvl6pPr lvl="5">
              <a:lnSpc>
                <a:spcPct val="100000"/>
              </a:lnSpc>
              <a:spcBef>
                <a:spcPts val="0"/>
              </a:spcBef>
              <a:spcAft>
                <a:spcPts val="0"/>
              </a:spcAft>
              <a:buSzPts val="2000"/>
              <a:buNone/>
              <a:defRPr/>
            </a:lvl6pPr>
            <a:lvl7pPr lvl="6">
              <a:lnSpc>
                <a:spcPct val="100000"/>
              </a:lnSpc>
              <a:spcBef>
                <a:spcPts val="0"/>
              </a:spcBef>
              <a:spcAft>
                <a:spcPts val="0"/>
              </a:spcAft>
              <a:buSzPts val="2000"/>
              <a:buNone/>
              <a:defRPr/>
            </a:lvl7pPr>
            <a:lvl8pPr lvl="7">
              <a:lnSpc>
                <a:spcPct val="100000"/>
              </a:lnSpc>
              <a:spcBef>
                <a:spcPts val="0"/>
              </a:spcBef>
              <a:spcAft>
                <a:spcPts val="0"/>
              </a:spcAft>
              <a:buSzPts val="2000"/>
              <a:buNone/>
              <a:defRPr/>
            </a:lvl8pPr>
            <a:lvl9pPr lvl="8">
              <a:lnSpc>
                <a:spcPct val="100000"/>
              </a:lnSpc>
              <a:spcBef>
                <a:spcPts val="0"/>
              </a:spcBef>
              <a:spcAft>
                <a:spcPts val="0"/>
              </a:spcAft>
              <a:buSzPts val="2000"/>
              <a:buNone/>
              <a:defRPr/>
            </a:lvl9pPr>
          </a:lstStyle>
          <a:p/>
        </p:txBody>
      </p:sp>
      <p:sp>
        <p:nvSpPr>
          <p:cNvPr id="5204" name="Google Shape;5204;p102"/>
          <p:cNvSpPr txBox="1"/>
          <p:nvPr>
            <p:ph idx="5" type="body"/>
          </p:nvPr>
        </p:nvSpPr>
        <p:spPr>
          <a:xfrm>
            <a:off x="5093325" y="2368977"/>
            <a:ext cx="3602700" cy="133500"/>
          </a:xfrm>
          <a:prstGeom prst="rect">
            <a:avLst/>
          </a:prstGeom>
        </p:spPr>
        <p:txBody>
          <a:bodyPr anchorCtr="0" anchor="t" bIns="0" lIns="0" spcFirstLastPara="1" rIns="0" wrap="square" tIns="0">
            <a:noAutofit/>
          </a:bodyPr>
          <a:lstStyle>
            <a:lvl1pPr indent="-279400" lvl="0" marL="457200">
              <a:lnSpc>
                <a:spcPct val="100000"/>
              </a:lnSpc>
              <a:spcBef>
                <a:spcPts val="0"/>
              </a:spcBef>
              <a:spcAft>
                <a:spcPts val="0"/>
              </a:spcAft>
              <a:buSzPts val="800"/>
              <a:buChar char="●"/>
              <a:defRPr sz="800"/>
            </a:lvl1pPr>
            <a:lvl2pPr indent="-279400" lvl="1" marL="914400">
              <a:lnSpc>
                <a:spcPct val="100000"/>
              </a:lnSpc>
              <a:spcBef>
                <a:spcPts val="0"/>
              </a:spcBef>
              <a:spcAft>
                <a:spcPts val="0"/>
              </a:spcAft>
              <a:buSzPts val="800"/>
              <a:buChar char="○"/>
              <a:defRPr sz="800"/>
            </a:lvl2pPr>
            <a:lvl3pPr indent="-279400" lvl="2" marL="1371600">
              <a:lnSpc>
                <a:spcPct val="100000"/>
              </a:lnSpc>
              <a:spcBef>
                <a:spcPts val="0"/>
              </a:spcBef>
              <a:spcAft>
                <a:spcPts val="0"/>
              </a:spcAft>
              <a:buSzPts val="800"/>
              <a:buChar char="■"/>
              <a:defRPr sz="800"/>
            </a:lvl3pPr>
            <a:lvl4pPr indent="-279400" lvl="3" marL="1828800">
              <a:lnSpc>
                <a:spcPct val="100000"/>
              </a:lnSpc>
              <a:spcBef>
                <a:spcPts val="0"/>
              </a:spcBef>
              <a:spcAft>
                <a:spcPts val="0"/>
              </a:spcAft>
              <a:buSzPts val="800"/>
              <a:buChar char="●"/>
              <a:defRPr sz="800"/>
            </a:lvl4pPr>
            <a:lvl5pPr indent="-279400" lvl="4" marL="2286000">
              <a:lnSpc>
                <a:spcPct val="100000"/>
              </a:lnSpc>
              <a:spcBef>
                <a:spcPts val="0"/>
              </a:spcBef>
              <a:spcAft>
                <a:spcPts val="0"/>
              </a:spcAft>
              <a:buSzPts val="800"/>
              <a:buChar char="○"/>
              <a:defRPr sz="800"/>
            </a:lvl5pPr>
            <a:lvl6pPr indent="-279400" lvl="5" marL="2743200">
              <a:lnSpc>
                <a:spcPct val="100000"/>
              </a:lnSpc>
              <a:spcBef>
                <a:spcPts val="0"/>
              </a:spcBef>
              <a:spcAft>
                <a:spcPts val="0"/>
              </a:spcAft>
              <a:buSzPts val="800"/>
              <a:buChar char="■"/>
              <a:defRPr sz="800"/>
            </a:lvl6pPr>
            <a:lvl7pPr indent="-279400" lvl="6" marL="3200400">
              <a:lnSpc>
                <a:spcPct val="100000"/>
              </a:lnSpc>
              <a:spcBef>
                <a:spcPts val="0"/>
              </a:spcBef>
              <a:spcAft>
                <a:spcPts val="0"/>
              </a:spcAft>
              <a:buSzPts val="800"/>
              <a:buChar char="●"/>
              <a:defRPr sz="800"/>
            </a:lvl7pPr>
            <a:lvl8pPr indent="-279400" lvl="7" marL="3657600">
              <a:lnSpc>
                <a:spcPct val="100000"/>
              </a:lnSpc>
              <a:spcBef>
                <a:spcPts val="0"/>
              </a:spcBef>
              <a:spcAft>
                <a:spcPts val="0"/>
              </a:spcAft>
              <a:buSzPts val="800"/>
              <a:buChar char="○"/>
              <a:defRPr sz="800"/>
            </a:lvl8pPr>
            <a:lvl9pPr indent="-279400" lvl="8" marL="4114800">
              <a:lnSpc>
                <a:spcPct val="100000"/>
              </a:lnSpc>
              <a:spcBef>
                <a:spcPts val="0"/>
              </a:spcBef>
              <a:spcAft>
                <a:spcPts val="0"/>
              </a:spcAft>
              <a:buSzPts val="800"/>
              <a:buChar char="■"/>
              <a:defRPr sz="800"/>
            </a:lvl9pPr>
          </a:lstStyle>
          <a:p/>
        </p:txBody>
      </p:sp>
      <p:sp>
        <p:nvSpPr>
          <p:cNvPr id="5205" name="Google Shape;5205;p102"/>
          <p:cNvSpPr txBox="1"/>
          <p:nvPr>
            <p:ph idx="6" type="body"/>
          </p:nvPr>
        </p:nvSpPr>
        <p:spPr>
          <a:xfrm>
            <a:off x="4613025" y="2710375"/>
            <a:ext cx="300000" cy="300000"/>
          </a:xfrm>
          <a:prstGeom prst="rect">
            <a:avLst/>
          </a:prstGeom>
        </p:spPr>
        <p:txBody>
          <a:bodyPr anchorCtr="0" anchor="ctr" bIns="0" lIns="0" spcFirstLastPara="1" rIns="0" wrap="square" tIns="0">
            <a:noAutofit/>
          </a:bodyPr>
          <a:lstStyle>
            <a:lvl1pPr indent="-279400" lvl="0" marL="457200" algn="ctr">
              <a:lnSpc>
                <a:spcPct val="100000"/>
              </a:lnSpc>
              <a:spcBef>
                <a:spcPts val="0"/>
              </a:spcBef>
              <a:spcAft>
                <a:spcPts val="0"/>
              </a:spcAft>
              <a:buSzPts val="800"/>
              <a:buChar char="●"/>
              <a:defRPr b="1" sz="800"/>
            </a:lvl1pPr>
            <a:lvl2pPr indent="-279400" lvl="1" marL="914400" algn="ctr">
              <a:lnSpc>
                <a:spcPct val="100000"/>
              </a:lnSpc>
              <a:spcBef>
                <a:spcPts val="800"/>
              </a:spcBef>
              <a:spcAft>
                <a:spcPts val="0"/>
              </a:spcAft>
              <a:buSzPts val="800"/>
              <a:buChar char="○"/>
              <a:defRPr b="1" sz="800"/>
            </a:lvl2pPr>
            <a:lvl3pPr indent="-279400" lvl="2" marL="1371600" algn="ctr">
              <a:lnSpc>
                <a:spcPct val="100000"/>
              </a:lnSpc>
              <a:spcBef>
                <a:spcPts val="800"/>
              </a:spcBef>
              <a:spcAft>
                <a:spcPts val="0"/>
              </a:spcAft>
              <a:buSzPts val="800"/>
              <a:buChar char="■"/>
              <a:defRPr b="1" sz="800"/>
            </a:lvl3pPr>
            <a:lvl4pPr indent="-279400" lvl="3" marL="1828800" algn="ctr">
              <a:lnSpc>
                <a:spcPct val="100000"/>
              </a:lnSpc>
              <a:spcBef>
                <a:spcPts val="800"/>
              </a:spcBef>
              <a:spcAft>
                <a:spcPts val="0"/>
              </a:spcAft>
              <a:buSzPts val="800"/>
              <a:buChar char="●"/>
              <a:defRPr b="1" sz="800"/>
            </a:lvl4pPr>
            <a:lvl5pPr indent="-279400" lvl="4" marL="2286000" algn="ctr">
              <a:lnSpc>
                <a:spcPct val="100000"/>
              </a:lnSpc>
              <a:spcBef>
                <a:spcPts val="800"/>
              </a:spcBef>
              <a:spcAft>
                <a:spcPts val="0"/>
              </a:spcAft>
              <a:buSzPts val="800"/>
              <a:buChar char="○"/>
              <a:defRPr b="1" sz="800"/>
            </a:lvl5pPr>
            <a:lvl6pPr indent="-279400" lvl="5" marL="2743200" algn="ctr">
              <a:lnSpc>
                <a:spcPct val="100000"/>
              </a:lnSpc>
              <a:spcBef>
                <a:spcPts val="800"/>
              </a:spcBef>
              <a:spcAft>
                <a:spcPts val="0"/>
              </a:spcAft>
              <a:buSzPts val="800"/>
              <a:buChar char="■"/>
              <a:defRPr b="1" sz="800"/>
            </a:lvl6pPr>
            <a:lvl7pPr indent="-279400" lvl="6" marL="3200400" algn="ctr">
              <a:lnSpc>
                <a:spcPct val="100000"/>
              </a:lnSpc>
              <a:spcBef>
                <a:spcPts val="800"/>
              </a:spcBef>
              <a:spcAft>
                <a:spcPts val="0"/>
              </a:spcAft>
              <a:buSzPts val="800"/>
              <a:buChar char="●"/>
              <a:defRPr b="1" sz="800"/>
            </a:lvl7pPr>
            <a:lvl8pPr indent="-279400" lvl="7" marL="3657600" algn="ctr">
              <a:lnSpc>
                <a:spcPct val="100000"/>
              </a:lnSpc>
              <a:spcBef>
                <a:spcPts val="800"/>
              </a:spcBef>
              <a:spcAft>
                <a:spcPts val="0"/>
              </a:spcAft>
              <a:buSzPts val="800"/>
              <a:buChar char="○"/>
              <a:defRPr b="1" sz="800"/>
            </a:lvl8pPr>
            <a:lvl9pPr indent="-279400" lvl="8" marL="4114800" algn="ctr">
              <a:lnSpc>
                <a:spcPct val="100000"/>
              </a:lnSpc>
              <a:spcBef>
                <a:spcPts val="800"/>
              </a:spcBef>
              <a:spcAft>
                <a:spcPts val="800"/>
              </a:spcAft>
              <a:buSzPts val="800"/>
              <a:buChar char="■"/>
              <a:defRPr b="1" sz="800"/>
            </a:lvl9pPr>
          </a:lstStyle>
          <a:p/>
        </p:txBody>
      </p:sp>
      <p:sp>
        <p:nvSpPr>
          <p:cNvPr id="5206" name="Google Shape;5206;p102"/>
          <p:cNvSpPr/>
          <p:nvPr/>
        </p:nvSpPr>
        <p:spPr>
          <a:xfrm>
            <a:off x="4613034" y="2713733"/>
            <a:ext cx="300000" cy="300000"/>
          </a:xfrm>
          <a:prstGeom prst="ellipse">
            <a:avLst/>
          </a:prstGeom>
          <a:solidFill>
            <a:srgbClr val="FFFFFF"/>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None/>
            </a:pPr>
            <a:r>
              <a:t/>
            </a:r>
            <a:endParaRPr b="0" i="0" sz="1400" u="none">
              <a:solidFill>
                <a:srgbClr val="191919"/>
              </a:solidFill>
              <a:latin typeface="Calibri"/>
              <a:ea typeface="Calibri"/>
              <a:cs typeface="Calibri"/>
              <a:sym typeface="Calibri"/>
            </a:endParaRPr>
          </a:p>
        </p:txBody>
      </p:sp>
      <p:sp>
        <p:nvSpPr>
          <p:cNvPr id="5207" name="Google Shape;5207;p102"/>
          <p:cNvSpPr txBox="1"/>
          <p:nvPr>
            <p:ph idx="7" type="subTitle"/>
          </p:nvPr>
        </p:nvSpPr>
        <p:spPr>
          <a:xfrm>
            <a:off x="5079325" y="2733626"/>
            <a:ext cx="3621300" cy="133500"/>
          </a:xfrm>
          <a:prstGeom prst="rect">
            <a:avLst/>
          </a:prstGeom>
        </p:spPr>
        <p:txBody>
          <a:bodyPr anchorCtr="0" anchor="t" bIns="0" lIns="0" spcFirstLastPara="1" rIns="0" wrap="square" tIns="0">
            <a:noAutofit/>
          </a:bodyPr>
          <a:lstStyle>
            <a:lvl1pPr lvl="0">
              <a:lnSpc>
                <a:spcPct val="100000"/>
              </a:lnSpc>
              <a:spcBef>
                <a:spcPts val="0"/>
              </a:spcBef>
              <a:spcAft>
                <a:spcPts val="0"/>
              </a:spcAft>
              <a:buSzPts val="1200"/>
              <a:buNone/>
              <a:defRPr b="1" sz="1200"/>
            </a:lvl1pPr>
            <a:lvl2pPr lvl="1">
              <a:lnSpc>
                <a:spcPct val="100000"/>
              </a:lnSpc>
              <a:spcBef>
                <a:spcPts val="0"/>
              </a:spcBef>
              <a:spcAft>
                <a:spcPts val="0"/>
              </a:spcAft>
              <a:buSzPts val="2000"/>
              <a:buNone/>
              <a:defRPr/>
            </a:lvl2pPr>
            <a:lvl3pPr lvl="2">
              <a:lnSpc>
                <a:spcPct val="100000"/>
              </a:lnSpc>
              <a:spcBef>
                <a:spcPts val="0"/>
              </a:spcBef>
              <a:spcAft>
                <a:spcPts val="0"/>
              </a:spcAft>
              <a:buSzPts val="2000"/>
              <a:buNone/>
              <a:defRPr/>
            </a:lvl3pPr>
            <a:lvl4pPr lvl="3">
              <a:lnSpc>
                <a:spcPct val="100000"/>
              </a:lnSpc>
              <a:spcBef>
                <a:spcPts val="0"/>
              </a:spcBef>
              <a:spcAft>
                <a:spcPts val="0"/>
              </a:spcAft>
              <a:buSzPts val="2000"/>
              <a:buNone/>
              <a:defRPr/>
            </a:lvl4pPr>
            <a:lvl5pPr lvl="4">
              <a:lnSpc>
                <a:spcPct val="100000"/>
              </a:lnSpc>
              <a:spcBef>
                <a:spcPts val="0"/>
              </a:spcBef>
              <a:spcAft>
                <a:spcPts val="0"/>
              </a:spcAft>
              <a:buSzPts val="2000"/>
              <a:buNone/>
              <a:defRPr/>
            </a:lvl5pPr>
            <a:lvl6pPr lvl="5">
              <a:lnSpc>
                <a:spcPct val="100000"/>
              </a:lnSpc>
              <a:spcBef>
                <a:spcPts val="0"/>
              </a:spcBef>
              <a:spcAft>
                <a:spcPts val="0"/>
              </a:spcAft>
              <a:buSzPts val="2000"/>
              <a:buNone/>
              <a:defRPr/>
            </a:lvl6pPr>
            <a:lvl7pPr lvl="6">
              <a:lnSpc>
                <a:spcPct val="100000"/>
              </a:lnSpc>
              <a:spcBef>
                <a:spcPts val="0"/>
              </a:spcBef>
              <a:spcAft>
                <a:spcPts val="0"/>
              </a:spcAft>
              <a:buSzPts val="2000"/>
              <a:buNone/>
              <a:defRPr/>
            </a:lvl7pPr>
            <a:lvl8pPr lvl="7">
              <a:lnSpc>
                <a:spcPct val="100000"/>
              </a:lnSpc>
              <a:spcBef>
                <a:spcPts val="0"/>
              </a:spcBef>
              <a:spcAft>
                <a:spcPts val="0"/>
              </a:spcAft>
              <a:buSzPts val="2000"/>
              <a:buNone/>
              <a:defRPr/>
            </a:lvl8pPr>
            <a:lvl9pPr lvl="8">
              <a:lnSpc>
                <a:spcPct val="100000"/>
              </a:lnSpc>
              <a:spcBef>
                <a:spcPts val="0"/>
              </a:spcBef>
              <a:spcAft>
                <a:spcPts val="0"/>
              </a:spcAft>
              <a:buSzPts val="2000"/>
              <a:buNone/>
              <a:defRPr/>
            </a:lvl9pPr>
          </a:lstStyle>
          <a:p/>
        </p:txBody>
      </p:sp>
      <p:sp>
        <p:nvSpPr>
          <p:cNvPr id="5208" name="Google Shape;5208;p102"/>
          <p:cNvSpPr txBox="1"/>
          <p:nvPr>
            <p:ph idx="8" type="body"/>
          </p:nvPr>
        </p:nvSpPr>
        <p:spPr>
          <a:xfrm>
            <a:off x="5088625" y="2955052"/>
            <a:ext cx="3602700" cy="133500"/>
          </a:xfrm>
          <a:prstGeom prst="rect">
            <a:avLst/>
          </a:prstGeom>
        </p:spPr>
        <p:txBody>
          <a:bodyPr anchorCtr="0" anchor="t" bIns="0" lIns="0" spcFirstLastPara="1" rIns="0" wrap="square" tIns="0">
            <a:noAutofit/>
          </a:bodyPr>
          <a:lstStyle>
            <a:lvl1pPr indent="-279400" lvl="0" marL="457200">
              <a:lnSpc>
                <a:spcPct val="100000"/>
              </a:lnSpc>
              <a:spcBef>
                <a:spcPts val="0"/>
              </a:spcBef>
              <a:spcAft>
                <a:spcPts val="0"/>
              </a:spcAft>
              <a:buSzPts val="800"/>
              <a:buChar char="●"/>
              <a:defRPr sz="800"/>
            </a:lvl1pPr>
            <a:lvl2pPr indent="-279400" lvl="1" marL="914400">
              <a:lnSpc>
                <a:spcPct val="100000"/>
              </a:lnSpc>
              <a:spcBef>
                <a:spcPts val="0"/>
              </a:spcBef>
              <a:spcAft>
                <a:spcPts val="0"/>
              </a:spcAft>
              <a:buSzPts val="800"/>
              <a:buChar char="○"/>
              <a:defRPr sz="800"/>
            </a:lvl2pPr>
            <a:lvl3pPr indent="-279400" lvl="2" marL="1371600">
              <a:lnSpc>
                <a:spcPct val="100000"/>
              </a:lnSpc>
              <a:spcBef>
                <a:spcPts val="0"/>
              </a:spcBef>
              <a:spcAft>
                <a:spcPts val="0"/>
              </a:spcAft>
              <a:buSzPts val="800"/>
              <a:buChar char="■"/>
              <a:defRPr sz="800"/>
            </a:lvl3pPr>
            <a:lvl4pPr indent="-279400" lvl="3" marL="1828800">
              <a:lnSpc>
                <a:spcPct val="100000"/>
              </a:lnSpc>
              <a:spcBef>
                <a:spcPts val="0"/>
              </a:spcBef>
              <a:spcAft>
                <a:spcPts val="0"/>
              </a:spcAft>
              <a:buSzPts val="800"/>
              <a:buChar char="●"/>
              <a:defRPr sz="800"/>
            </a:lvl4pPr>
            <a:lvl5pPr indent="-279400" lvl="4" marL="2286000">
              <a:lnSpc>
                <a:spcPct val="100000"/>
              </a:lnSpc>
              <a:spcBef>
                <a:spcPts val="0"/>
              </a:spcBef>
              <a:spcAft>
                <a:spcPts val="0"/>
              </a:spcAft>
              <a:buSzPts val="800"/>
              <a:buChar char="○"/>
              <a:defRPr sz="800"/>
            </a:lvl5pPr>
            <a:lvl6pPr indent="-279400" lvl="5" marL="2743200">
              <a:lnSpc>
                <a:spcPct val="100000"/>
              </a:lnSpc>
              <a:spcBef>
                <a:spcPts val="0"/>
              </a:spcBef>
              <a:spcAft>
                <a:spcPts val="0"/>
              </a:spcAft>
              <a:buSzPts val="800"/>
              <a:buChar char="■"/>
              <a:defRPr sz="800"/>
            </a:lvl6pPr>
            <a:lvl7pPr indent="-279400" lvl="6" marL="3200400">
              <a:lnSpc>
                <a:spcPct val="100000"/>
              </a:lnSpc>
              <a:spcBef>
                <a:spcPts val="0"/>
              </a:spcBef>
              <a:spcAft>
                <a:spcPts val="0"/>
              </a:spcAft>
              <a:buSzPts val="800"/>
              <a:buChar char="●"/>
              <a:defRPr sz="800"/>
            </a:lvl7pPr>
            <a:lvl8pPr indent="-279400" lvl="7" marL="3657600">
              <a:lnSpc>
                <a:spcPct val="100000"/>
              </a:lnSpc>
              <a:spcBef>
                <a:spcPts val="0"/>
              </a:spcBef>
              <a:spcAft>
                <a:spcPts val="0"/>
              </a:spcAft>
              <a:buSzPts val="800"/>
              <a:buChar char="○"/>
              <a:defRPr sz="800"/>
            </a:lvl8pPr>
            <a:lvl9pPr indent="-279400" lvl="8" marL="4114800">
              <a:lnSpc>
                <a:spcPct val="100000"/>
              </a:lnSpc>
              <a:spcBef>
                <a:spcPts val="0"/>
              </a:spcBef>
              <a:spcAft>
                <a:spcPts val="0"/>
              </a:spcAft>
              <a:buSzPts val="800"/>
              <a:buChar char="■"/>
              <a:defRPr sz="800"/>
            </a:lvl9pPr>
          </a:lstStyle>
          <a:p/>
        </p:txBody>
      </p:sp>
      <p:sp>
        <p:nvSpPr>
          <p:cNvPr id="5209" name="Google Shape;5209;p102"/>
          <p:cNvSpPr txBox="1"/>
          <p:nvPr>
            <p:ph idx="9" type="body"/>
          </p:nvPr>
        </p:nvSpPr>
        <p:spPr>
          <a:xfrm>
            <a:off x="4613025" y="3282792"/>
            <a:ext cx="300000" cy="300000"/>
          </a:xfrm>
          <a:prstGeom prst="rect">
            <a:avLst/>
          </a:prstGeom>
        </p:spPr>
        <p:txBody>
          <a:bodyPr anchorCtr="0" anchor="ctr" bIns="0" lIns="0" spcFirstLastPara="1" rIns="0" wrap="square" tIns="0">
            <a:noAutofit/>
          </a:bodyPr>
          <a:lstStyle>
            <a:lvl1pPr indent="-279400" lvl="0" marL="457200" algn="ctr">
              <a:lnSpc>
                <a:spcPct val="100000"/>
              </a:lnSpc>
              <a:spcBef>
                <a:spcPts val="0"/>
              </a:spcBef>
              <a:spcAft>
                <a:spcPts val="0"/>
              </a:spcAft>
              <a:buSzPts val="800"/>
              <a:buChar char="●"/>
              <a:defRPr b="1" sz="800"/>
            </a:lvl1pPr>
            <a:lvl2pPr indent="-279400" lvl="1" marL="914400" algn="ctr">
              <a:lnSpc>
                <a:spcPct val="100000"/>
              </a:lnSpc>
              <a:spcBef>
                <a:spcPts val="800"/>
              </a:spcBef>
              <a:spcAft>
                <a:spcPts val="0"/>
              </a:spcAft>
              <a:buSzPts val="800"/>
              <a:buChar char="○"/>
              <a:defRPr b="1" sz="800"/>
            </a:lvl2pPr>
            <a:lvl3pPr indent="-279400" lvl="2" marL="1371600" algn="ctr">
              <a:lnSpc>
                <a:spcPct val="100000"/>
              </a:lnSpc>
              <a:spcBef>
                <a:spcPts val="800"/>
              </a:spcBef>
              <a:spcAft>
                <a:spcPts val="0"/>
              </a:spcAft>
              <a:buSzPts val="800"/>
              <a:buChar char="■"/>
              <a:defRPr b="1" sz="800"/>
            </a:lvl3pPr>
            <a:lvl4pPr indent="-279400" lvl="3" marL="1828800" algn="ctr">
              <a:lnSpc>
                <a:spcPct val="100000"/>
              </a:lnSpc>
              <a:spcBef>
                <a:spcPts val="800"/>
              </a:spcBef>
              <a:spcAft>
                <a:spcPts val="0"/>
              </a:spcAft>
              <a:buSzPts val="800"/>
              <a:buChar char="●"/>
              <a:defRPr b="1" sz="800"/>
            </a:lvl4pPr>
            <a:lvl5pPr indent="-279400" lvl="4" marL="2286000" algn="ctr">
              <a:lnSpc>
                <a:spcPct val="100000"/>
              </a:lnSpc>
              <a:spcBef>
                <a:spcPts val="800"/>
              </a:spcBef>
              <a:spcAft>
                <a:spcPts val="0"/>
              </a:spcAft>
              <a:buSzPts val="800"/>
              <a:buChar char="○"/>
              <a:defRPr b="1" sz="800"/>
            </a:lvl5pPr>
            <a:lvl6pPr indent="-279400" lvl="5" marL="2743200" algn="ctr">
              <a:lnSpc>
                <a:spcPct val="100000"/>
              </a:lnSpc>
              <a:spcBef>
                <a:spcPts val="800"/>
              </a:spcBef>
              <a:spcAft>
                <a:spcPts val="0"/>
              </a:spcAft>
              <a:buSzPts val="800"/>
              <a:buChar char="■"/>
              <a:defRPr b="1" sz="800"/>
            </a:lvl6pPr>
            <a:lvl7pPr indent="-279400" lvl="6" marL="3200400" algn="ctr">
              <a:lnSpc>
                <a:spcPct val="100000"/>
              </a:lnSpc>
              <a:spcBef>
                <a:spcPts val="800"/>
              </a:spcBef>
              <a:spcAft>
                <a:spcPts val="0"/>
              </a:spcAft>
              <a:buSzPts val="800"/>
              <a:buChar char="●"/>
              <a:defRPr b="1" sz="800"/>
            </a:lvl7pPr>
            <a:lvl8pPr indent="-279400" lvl="7" marL="3657600" algn="ctr">
              <a:lnSpc>
                <a:spcPct val="100000"/>
              </a:lnSpc>
              <a:spcBef>
                <a:spcPts val="800"/>
              </a:spcBef>
              <a:spcAft>
                <a:spcPts val="0"/>
              </a:spcAft>
              <a:buSzPts val="800"/>
              <a:buChar char="○"/>
              <a:defRPr b="1" sz="800"/>
            </a:lvl8pPr>
            <a:lvl9pPr indent="-279400" lvl="8" marL="4114800" algn="ctr">
              <a:lnSpc>
                <a:spcPct val="100000"/>
              </a:lnSpc>
              <a:spcBef>
                <a:spcPts val="800"/>
              </a:spcBef>
              <a:spcAft>
                <a:spcPts val="800"/>
              </a:spcAft>
              <a:buSzPts val="800"/>
              <a:buChar char="■"/>
              <a:defRPr b="1" sz="800"/>
            </a:lvl9pPr>
          </a:lstStyle>
          <a:p/>
        </p:txBody>
      </p:sp>
      <p:sp>
        <p:nvSpPr>
          <p:cNvPr id="5210" name="Google Shape;5210;p102"/>
          <p:cNvSpPr/>
          <p:nvPr/>
        </p:nvSpPr>
        <p:spPr>
          <a:xfrm>
            <a:off x="4613034" y="3286150"/>
            <a:ext cx="300000" cy="300000"/>
          </a:xfrm>
          <a:prstGeom prst="ellipse">
            <a:avLst/>
          </a:prstGeom>
          <a:solidFill>
            <a:srgbClr val="FFFFFF"/>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None/>
            </a:pPr>
            <a:r>
              <a:t/>
            </a:r>
            <a:endParaRPr b="0" i="0" sz="1400" u="none">
              <a:solidFill>
                <a:srgbClr val="191919"/>
              </a:solidFill>
              <a:latin typeface="Calibri"/>
              <a:ea typeface="Calibri"/>
              <a:cs typeface="Calibri"/>
              <a:sym typeface="Calibri"/>
            </a:endParaRPr>
          </a:p>
        </p:txBody>
      </p:sp>
      <p:sp>
        <p:nvSpPr>
          <p:cNvPr id="5211" name="Google Shape;5211;p102"/>
          <p:cNvSpPr txBox="1"/>
          <p:nvPr>
            <p:ph idx="13" type="subTitle"/>
          </p:nvPr>
        </p:nvSpPr>
        <p:spPr>
          <a:xfrm>
            <a:off x="5079325" y="3306043"/>
            <a:ext cx="3621300" cy="133500"/>
          </a:xfrm>
          <a:prstGeom prst="rect">
            <a:avLst/>
          </a:prstGeom>
        </p:spPr>
        <p:txBody>
          <a:bodyPr anchorCtr="0" anchor="t" bIns="0" lIns="0" spcFirstLastPara="1" rIns="0" wrap="square" tIns="0">
            <a:noAutofit/>
          </a:bodyPr>
          <a:lstStyle>
            <a:lvl1pPr lvl="0">
              <a:lnSpc>
                <a:spcPct val="100000"/>
              </a:lnSpc>
              <a:spcBef>
                <a:spcPts val="0"/>
              </a:spcBef>
              <a:spcAft>
                <a:spcPts val="0"/>
              </a:spcAft>
              <a:buSzPts val="1200"/>
              <a:buNone/>
              <a:defRPr b="1" sz="1200"/>
            </a:lvl1pPr>
            <a:lvl2pPr lvl="1">
              <a:lnSpc>
                <a:spcPct val="100000"/>
              </a:lnSpc>
              <a:spcBef>
                <a:spcPts val="0"/>
              </a:spcBef>
              <a:spcAft>
                <a:spcPts val="0"/>
              </a:spcAft>
              <a:buSzPts val="2000"/>
              <a:buNone/>
              <a:defRPr/>
            </a:lvl2pPr>
            <a:lvl3pPr lvl="2">
              <a:lnSpc>
                <a:spcPct val="100000"/>
              </a:lnSpc>
              <a:spcBef>
                <a:spcPts val="0"/>
              </a:spcBef>
              <a:spcAft>
                <a:spcPts val="0"/>
              </a:spcAft>
              <a:buSzPts val="2000"/>
              <a:buNone/>
              <a:defRPr/>
            </a:lvl3pPr>
            <a:lvl4pPr lvl="3">
              <a:lnSpc>
                <a:spcPct val="100000"/>
              </a:lnSpc>
              <a:spcBef>
                <a:spcPts val="0"/>
              </a:spcBef>
              <a:spcAft>
                <a:spcPts val="0"/>
              </a:spcAft>
              <a:buSzPts val="2000"/>
              <a:buNone/>
              <a:defRPr/>
            </a:lvl4pPr>
            <a:lvl5pPr lvl="4">
              <a:lnSpc>
                <a:spcPct val="100000"/>
              </a:lnSpc>
              <a:spcBef>
                <a:spcPts val="0"/>
              </a:spcBef>
              <a:spcAft>
                <a:spcPts val="0"/>
              </a:spcAft>
              <a:buSzPts val="2000"/>
              <a:buNone/>
              <a:defRPr/>
            </a:lvl5pPr>
            <a:lvl6pPr lvl="5">
              <a:lnSpc>
                <a:spcPct val="100000"/>
              </a:lnSpc>
              <a:spcBef>
                <a:spcPts val="0"/>
              </a:spcBef>
              <a:spcAft>
                <a:spcPts val="0"/>
              </a:spcAft>
              <a:buSzPts val="2000"/>
              <a:buNone/>
              <a:defRPr/>
            </a:lvl6pPr>
            <a:lvl7pPr lvl="6">
              <a:lnSpc>
                <a:spcPct val="100000"/>
              </a:lnSpc>
              <a:spcBef>
                <a:spcPts val="0"/>
              </a:spcBef>
              <a:spcAft>
                <a:spcPts val="0"/>
              </a:spcAft>
              <a:buSzPts val="2000"/>
              <a:buNone/>
              <a:defRPr/>
            </a:lvl7pPr>
            <a:lvl8pPr lvl="7">
              <a:lnSpc>
                <a:spcPct val="100000"/>
              </a:lnSpc>
              <a:spcBef>
                <a:spcPts val="0"/>
              </a:spcBef>
              <a:spcAft>
                <a:spcPts val="0"/>
              </a:spcAft>
              <a:buSzPts val="2000"/>
              <a:buNone/>
              <a:defRPr/>
            </a:lvl8pPr>
            <a:lvl9pPr lvl="8">
              <a:lnSpc>
                <a:spcPct val="100000"/>
              </a:lnSpc>
              <a:spcBef>
                <a:spcPts val="0"/>
              </a:spcBef>
              <a:spcAft>
                <a:spcPts val="0"/>
              </a:spcAft>
              <a:buSzPts val="2000"/>
              <a:buNone/>
              <a:defRPr/>
            </a:lvl9pPr>
          </a:lstStyle>
          <a:p/>
        </p:txBody>
      </p:sp>
      <p:sp>
        <p:nvSpPr>
          <p:cNvPr id="5212" name="Google Shape;5212;p102"/>
          <p:cNvSpPr txBox="1"/>
          <p:nvPr>
            <p:ph idx="14" type="body"/>
          </p:nvPr>
        </p:nvSpPr>
        <p:spPr>
          <a:xfrm>
            <a:off x="5088625" y="3555150"/>
            <a:ext cx="3602700" cy="133500"/>
          </a:xfrm>
          <a:prstGeom prst="rect">
            <a:avLst/>
          </a:prstGeom>
        </p:spPr>
        <p:txBody>
          <a:bodyPr anchorCtr="0" anchor="t" bIns="0" lIns="0" spcFirstLastPara="1" rIns="0" wrap="square" tIns="0">
            <a:noAutofit/>
          </a:bodyPr>
          <a:lstStyle>
            <a:lvl1pPr indent="-279400" lvl="0" marL="457200">
              <a:lnSpc>
                <a:spcPct val="100000"/>
              </a:lnSpc>
              <a:spcBef>
                <a:spcPts val="0"/>
              </a:spcBef>
              <a:spcAft>
                <a:spcPts val="0"/>
              </a:spcAft>
              <a:buSzPts val="800"/>
              <a:buChar char="●"/>
              <a:defRPr sz="800"/>
            </a:lvl1pPr>
            <a:lvl2pPr indent="-279400" lvl="1" marL="914400">
              <a:lnSpc>
                <a:spcPct val="100000"/>
              </a:lnSpc>
              <a:spcBef>
                <a:spcPts val="0"/>
              </a:spcBef>
              <a:spcAft>
                <a:spcPts val="0"/>
              </a:spcAft>
              <a:buSzPts val="800"/>
              <a:buChar char="○"/>
              <a:defRPr sz="800"/>
            </a:lvl2pPr>
            <a:lvl3pPr indent="-279400" lvl="2" marL="1371600">
              <a:lnSpc>
                <a:spcPct val="100000"/>
              </a:lnSpc>
              <a:spcBef>
                <a:spcPts val="0"/>
              </a:spcBef>
              <a:spcAft>
                <a:spcPts val="0"/>
              </a:spcAft>
              <a:buSzPts val="800"/>
              <a:buChar char="■"/>
              <a:defRPr sz="800"/>
            </a:lvl3pPr>
            <a:lvl4pPr indent="-279400" lvl="3" marL="1828800">
              <a:lnSpc>
                <a:spcPct val="100000"/>
              </a:lnSpc>
              <a:spcBef>
                <a:spcPts val="0"/>
              </a:spcBef>
              <a:spcAft>
                <a:spcPts val="0"/>
              </a:spcAft>
              <a:buSzPts val="800"/>
              <a:buChar char="●"/>
              <a:defRPr sz="800"/>
            </a:lvl4pPr>
            <a:lvl5pPr indent="-279400" lvl="4" marL="2286000">
              <a:lnSpc>
                <a:spcPct val="100000"/>
              </a:lnSpc>
              <a:spcBef>
                <a:spcPts val="0"/>
              </a:spcBef>
              <a:spcAft>
                <a:spcPts val="0"/>
              </a:spcAft>
              <a:buSzPts val="800"/>
              <a:buChar char="○"/>
              <a:defRPr sz="800"/>
            </a:lvl5pPr>
            <a:lvl6pPr indent="-279400" lvl="5" marL="2743200">
              <a:lnSpc>
                <a:spcPct val="100000"/>
              </a:lnSpc>
              <a:spcBef>
                <a:spcPts val="0"/>
              </a:spcBef>
              <a:spcAft>
                <a:spcPts val="0"/>
              </a:spcAft>
              <a:buSzPts val="800"/>
              <a:buChar char="■"/>
              <a:defRPr sz="800"/>
            </a:lvl6pPr>
            <a:lvl7pPr indent="-279400" lvl="6" marL="3200400">
              <a:lnSpc>
                <a:spcPct val="100000"/>
              </a:lnSpc>
              <a:spcBef>
                <a:spcPts val="0"/>
              </a:spcBef>
              <a:spcAft>
                <a:spcPts val="0"/>
              </a:spcAft>
              <a:buSzPts val="800"/>
              <a:buChar char="●"/>
              <a:defRPr sz="800"/>
            </a:lvl7pPr>
            <a:lvl8pPr indent="-279400" lvl="7" marL="3657600">
              <a:lnSpc>
                <a:spcPct val="100000"/>
              </a:lnSpc>
              <a:spcBef>
                <a:spcPts val="0"/>
              </a:spcBef>
              <a:spcAft>
                <a:spcPts val="0"/>
              </a:spcAft>
              <a:buSzPts val="800"/>
              <a:buChar char="○"/>
              <a:defRPr sz="800"/>
            </a:lvl8pPr>
            <a:lvl9pPr indent="-279400" lvl="8" marL="4114800">
              <a:lnSpc>
                <a:spcPct val="100000"/>
              </a:lnSpc>
              <a:spcBef>
                <a:spcPts val="0"/>
              </a:spcBef>
              <a:spcAft>
                <a:spcPts val="0"/>
              </a:spcAft>
              <a:buSzPts val="800"/>
              <a:buChar char="■"/>
              <a:defRPr sz="800"/>
            </a:lvl9pPr>
          </a:lstStyle>
          <a:p/>
        </p:txBody>
      </p:sp>
      <p:sp>
        <p:nvSpPr>
          <p:cNvPr id="5213" name="Google Shape;5213;p102"/>
          <p:cNvSpPr txBox="1"/>
          <p:nvPr>
            <p:ph idx="15" type="body"/>
          </p:nvPr>
        </p:nvSpPr>
        <p:spPr>
          <a:xfrm>
            <a:off x="4613025" y="3854852"/>
            <a:ext cx="300000" cy="300000"/>
          </a:xfrm>
          <a:prstGeom prst="rect">
            <a:avLst/>
          </a:prstGeom>
        </p:spPr>
        <p:txBody>
          <a:bodyPr anchorCtr="0" anchor="ctr" bIns="0" lIns="0" spcFirstLastPara="1" rIns="0" wrap="square" tIns="0">
            <a:noAutofit/>
          </a:bodyPr>
          <a:lstStyle>
            <a:lvl1pPr indent="-279400" lvl="0" marL="457200" algn="ctr">
              <a:lnSpc>
                <a:spcPct val="100000"/>
              </a:lnSpc>
              <a:spcBef>
                <a:spcPts val="0"/>
              </a:spcBef>
              <a:spcAft>
                <a:spcPts val="0"/>
              </a:spcAft>
              <a:buSzPts val="800"/>
              <a:buChar char="●"/>
              <a:defRPr b="1" sz="800"/>
            </a:lvl1pPr>
            <a:lvl2pPr indent="-279400" lvl="1" marL="914400" algn="ctr">
              <a:lnSpc>
                <a:spcPct val="100000"/>
              </a:lnSpc>
              <a:spcBef>
                <a:spcPts val="800"/>
              </a:spcBef>
              <a:spcAft>
                <a:spcPts val="0"/>
              </a:spcAft>
              <a:buSzPts val="800"/>
              <a:buChar char="○"/>
              <a:defRPr b="1" sz="800"/>
            </a:lvl2pPr>
            <a:lvl3pPr indent="-279400" lvl="2" marL="1371600" algn="ctr">
              <a:lnSpc>
                <a:spcPct val="100000"/>
              </a:lnSpc>
              <a:spcBef>
                <a:spcPts val="800"/>
              </a:spcBef>
              <a:spcAft>
                <a:spcPts val="0"/>
              </a:spcAft>
              <a:buSzPts val="800"/>
              <a:buChar char="■"/>
              <a:defRPr b="1" sz="800"/>
            </a:lvl3pPr>
            <a:lvl4pPr indent="-279400" lvl="3" marL="1828800" algn="ctr">
              <a:lnSpc>
                <a:spcPct val="100000"/>
              </a:lnSpc>
              <a:spcBef>
                <a:spcPts val="800"/>
              </a:spcBef>
              <a:spcAft>
                <a:spcPts val="0"/>
              </a:spcAft>
              <a:buSzPts val="800"/>
              <a:buChar char="●"/>
              <a:defRPr b="1" sz="800"/>
            </a:lvl4pPr>
            <a:lvl5pPr indent="-279400" lvl="4" marL="2286000" algn="ctr">
              <a:lnSpc>
                <a:spcPct val="100000"/>
              </a:lnSpc>
              <a:spcBef>
                <a:spcPts val="800"/>
              </a:spcBef>
              <a:spcAft>
                <a:spcPts val="0"/>
              </a:spcAft>
              <a:buSzPts val="800"/>
              <a:buChar char="○"/>
              <a:defRPr b="1" sz="800"/>
            </a:lvl5pPr>
            <a:lvl6pPr indent="-279400" lvl="5" marL="2743200" algn="ctr">
              <a:lnSpc>
                <a:spcPct val="100000"/>
              </a:lnSpc>
              <a:spcBef>
                <a:spcPts val="800"/>
              </a:spcBef>
              <a:spcAft>
                <a:spcPts val="0"/>
              </a:spcAft>
              <a:buSzPts val="800"/>
              <a:buChar char="■"/>
              <a:defRPr b="1" sz="800"/>
            </a:lvl6pPr>
            <a:lvl7pPr indent="-279400" lvl="6" marL="3200400" algn="ctr">
              <a:lnSpc>
                <a:spcPct val="100000"/>
              </a:lnSpc>
              <a:spcBef>
                <a:spcPts val="800"/>
              </a:spcBef>
              <a:spcAft>
                <a:spcPts val="0"/>
              </a:spcAft>
              <a:buSzPts val="800"/>
              <a:buChar char="●"/>
              <a:defRPr b="1" sz="800"/>
            </a:lvl7pPr>
            <a:lvl8pPr indent="-279400" lvl="7" marL="3657600" algn="ctr">
              <a:lnSpc>
                <a:spcPct val="100000"/>
              </a:lnSpc>
              <a:spcBef>
                <a:spcPts val="800"/>
              </a:spcBef>
              <a:spcAft>
                <a:spcPts val="0"/>
              </a:spcAft>
              <a:buSzPts val="800"/>
              <a:buChar char="○"/>
              <a:defRPr b="1" sz="800"/>
            </a:lvl8pPr>
            <a:lvl9pPr indent="-279400" lvl="8" marL="4114800" algn="ctr">
              <a:lnSpc>
                <a:spcPct val="100000"/>
              </a:lnSpc>
              <a:spcBef>
                <a:spcPts val="800"/>
              </a:spcBef>
              <a:spcAft>
                <a:spcPts val="800"/>
              </a:spcAft>
              <a:buSzPts val="800"/>
              <a:buChar char="■"/>
              <a:defRPr b="1" sz="800"/>
            </a:lvl9pPr>
          </a:lstStyle>
          <a:p/>
        </p:txBody>
      </p:sp>
      <p:sp>
        <p:nvSpPr>
          <p:cNvPr id="5214" name="Google Shape;5214;p102"/>
          <p:cNvSpPr/>
          <p:nvPr/>
        </p:nvSpPr>
        <p:spPr>
          <a:xfrm>
            <a:off x="4613034" y="3858210"/>
            <a:ext cx="300000" cy="300000"/>
          </a:xfrm>
          <a:prstGeom prst="ellipse">
            <a:avLst/>
          </a:prstGeom>
          <a:solidFill>
            <a:srgbClr val="FFFFFF"/>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None/>
            </a:pPr>
            <a:r>
              <a:t/>
            </a:r>
            <a:endParaRPr b="0" i="0" sz="1400" u="none">
              <a:solidFill>
                <a:srgbClr val="191919"/>
              </a:solidFill>
              <a:latin typeface="Calibri"/>
              <a:ea typeface="Calibri"/>
              <a:cs typeface="Calibri"/>
              <a:sym typeface="Calibri"/>
            </a:endParaRPr>
          </a:p>
        </p:txBody>
      </p:sp>
      <p:sp>
        <p:nvSpPr>
          <p:cNvPr id="5215" name="Google Shape;5215;p102"/>
          <p:cNvSpPr txBox="1"/>
          <p:nvPr>
            <p:ph idx="16" type="subTitle"/>
          </p:nvPr>
        </p:nvSpPr>
        <p:spPr>
          <a:xfrm>
            <a:off x="5079325" y="3878103"/>
            <a:ext cx="3621300" cy="133500"/>
          </a:xfrm>
          <a:prstGeom prst="rect">
            <a:avLst/>
          </a:prstGeom>
        </p:spPr>
        <p:txBody>
          <a:bodyPr anchorCtr="0" anchor="t" bIns="0" lIns="0" spcFirstLastPara="1" rIns="0" wrap="square" tIns="0">
            <a:noAutofit/>
          </a:bodyPr>
          <a:lstStyle>
            <a:lvl1pPr lvl="0">
              <a:lnSpc>
                <a:spcPct val="100000"/>
              </a:lnSpc>
              <a:spcBef>
                <a:spcPts val="0"/>
              </a:spcBef>
              <a:spcAft>
                <a:spcPts val="0"/>
              </a:spcAft>
              <a:buSzPts val="1200"/>
              <a:buNone/>
              <a:defRPr b="1" sz="1200"/>
            </a:lvl1pPr>
            <a:lvl2pPr lvl="1">
              <a:lnSpc>
                <a:spcPct val="100000"/>
              </a:lnSpc>
              <a:spcBef>
                <a:spcPts val="0"/>
              </a:spcBef>
              <a:spcAft>
                <a:spcPts val="0"/>
              </a:spcAft>
              <a:buSzPts val="2000"/>
              <a:buNone/>
              <a:defRPr/>
            </a:lvl2pPr>
            <a:lvl3pPr lvl="2">
              <a:lnSpc>
                <a:spcPct val="100000"/>
              </a:lnSpc>
              <a:spcBef>
                <a:spcPts val="0"/>
              </a:spcBef>
              <a:spcAft>
                <a:spcPts val="0"/>
              </a:spcAft>
              <a:buSzPts val="2000"/>
              <a:buNone/>
              <a:defRPr/>
            </a:lvl3pPr>
            <a:lvl4pPr lvl="3">
              <a:lnSpc>
                <a:spcPct val="100000"/>
              </a:lnSpc>
              <a:spcBef>
                <a:spcPts val="0"/>
              </a:spcBef>
              <a:spcAft>
                <a:spcPts val="0"/>
              </a:spcAft>
              <a:buSzPts val="2000"/>
              <a:buNone/>
              <a:defRPr/>
            </a:lvl4pPr>
            <a:lvl5pPr lvl="4">
              <a:lnSpc>
                <a:spcPct val="100000"/>
              </a:lnSpc>
              <a:spcBef>
                <a:spcPts val="0"/>
              </a:spcBef>
              <a:spcAft>
                <a:spcPts val="0"/>
              </a:spcAft>
              <a:buSzPts val="2000"/>
              <a:buNone/>
              <a:defRPr/>
            </a:lvl5pPr>
            <a:lvl6pPr lvl="5">
              <a:lnSpc>
                <a:spcPct val="100000"/>
              </a:lnSpc>
              <a:spcBef>
                <a:spcPts val="0"/>
              </a:spcBef>
              <a:spcAft>
                <a:spcPts val="0"/>
              </a:spcAft>
              <a:buSzPts val="2000"/>
              <a:buNone/>
              <a:defRPr/>
            </a:lvl6pPr>
            <a:lvl7pPr lvl="6">
              <a:lnSpc>
                <a:spcPct val="100000"/>
              </a:lnSpc>
              <a:spcBef>
                <a:spcPts val="0"/>
              </a:spcBef>
              <a:spcAft>
                <a:spcPts val="0"/>
              </a:spcAft>
              <a:buSzPts val="2000"/>
              <a:buNone/>
              <a:defRPr/>
            </a:lvl7pPr>
            <a:lvl8pPr lvl="7">
              <a:lnSpc>
                <a:spcPct val="100000"/>
              </a:lnSpc>
              <a:spcBef>
                <a:spcPts val="0"/>
              </a:spcBef>
              <a:spcAft>
                <a:spcPts val="0"/>
              </a:spcAft>
              <a:buSzPts val="2000"/>
              <a:buNone/>
              <a:defRPr/>
            </a:lvl8pPr>
            <a:lvl9pPr lvl="8">
              <a:lnSpc>
                <a:spcPct val="100000"/>
              </a:lnSpc>
              <a:spcBef>
                <a:spcPts val="0"/>
              </a:spcBef>
              <a:spcAft>
                <a:spcPts val="0"/>
              </a:spcAft>
              <a:buSzPts val="2000"/>
              <a:buNone/>
              <a:defRPr/>
            </a:lvl9pPr>
          </a:lstStyle>
          <a:p/>
        </p:txBody>
      </p:sp>
      <p:sp>
        <p:nvSpPr>
          <p:cNvPr id="5216" name="Google Shape;5216;p102"/>
          <p:cNvSpPr txBox="1"/>
          <p:nvPr>
            <p:ph idx="17" type="body"/>
          </p:nvPr>
        </p:nvSpPr>
        <p:spPr>
          <a:xfrm>
            <a:off x="5088625" y="4099529"/>
            <a:ext cx="3602700" cy="133500"/>
          </a:xfrm>
          <a:prstGeom prst="rect">
            <a:avLst/>
          </a:prstGeom>
        </p:spPr>
        <p:txBody>
          <a:bodyPr anchorCtr="0" anchor="t" bIns="0" lIns="0" spcFirstLastPara="1" rIns="0" wrap="square" tIns="0">
            <a:noAutofit/>
          </a:bodyPr>
          <a:lstStyle>
            <a:lvl1pPr indent="-279400" lvl="0" marL="457200">
              <a:lnSpc>
                <a:spcPct val="100000"/>
              </a:lnSpc>
              <a:spcBef>
                <a:spcPts val="0"/>
              </a:spcBef>
              <a:spcAft>
                <a:spcPts val="0"/>
              </a:spcAft>
              <a:buSzPts val="800"/>
              <a:buChar char="●"/>
              <a:defRPr sz="800"/>
            </a:lvl1pPr>
            <a:lvl2pPr indent="-279400" lvl="1" marL="914400">
              <a:lnSpc>
                <a:spcPct val="100000"/>
              </a:lnSpc>
              <a:spcBef>
                <a:spcPts val="0"/>
              </a:spcBef>
              <a:spcAft>
                <a:spcPts val="0"/>
              </a:spcAft>
              <a:buSzPts val="800"/>
              <a:buChar char="○"/>
              <a:defRPr sz="800"/>
            </a:lvl2pPr>
            <a:lvl3pPr indent="-279400" lvl="2" marL="1371600">
              <a:lnSpc>
                <a:spcPct val="100000"/>
              </a:lnSpc>
              <a:spcBef>
                <a:spcPts val="0"/>
              </a:spcBef>
              <a:spcAft>
                <a:spcPts val="0"/>
              </a:spcAft>
              <a:buSzPts val="800"/>
              <a:buChar char="■"/>
              <a:defRPr sz="800"/>
            </a:lvl3pPr>
            <a:lvl4pPr indent="-279400" lvl="3" marL="1828800">
              <a:lnSpc>
                <a:spcPct val="100000"/>
              </a:lnSpc>
              <a:spcBef>
                <a:spcPts val="0"/>
              </a:spcBef>
              <a:spcAft>
                <a:spcPts val="0"/>
              </a:spcAft>
              <a:buSzPts val="800"/>
              <a:buChar char="●"/>
              <a:defRPr sz="800"/>
            </a:lvl4pPr>
            <a:lvl5pPr indent="-279400" lvl="4" marL="2286000">
              <a:lnSpc>
                <a:spcPct val="100000"/>
              </a:lnSpc>
              <a:spcBef>
                <a:spcPts val="0"/>
              </a:spcBef>
              <a:spcAft>
                <a:spcPts val="0"/>
              </a:spcAft>
              <a:buSzPts val="800"/>
              <a:buChar char="○"/>
              <a:defRPr sz="800"/>
            </a:lvl5pPr>
            <a:lvl6pPr indent="-279400" lvl="5" marL="2743200">
              <a:lnSpc>
                <a:spcPct val="100000"/>
              </a:lnSpc>
              <a:spcBef>
                <a:spcPts val="0"/>
              </a:spcBef>
              <a:spcAft>
                <a:spcPts val="0"/>
              </a:spcAft>
              <a:buSzPts val="800"/>
              <a:buChar char="■"/>
              <a:defRPr sz="800"/>
            </a:lvl6pPr>
            <a:lvl7pPr indent="-279400" lvl="6" marL="3200400">
              <a:lnSpc>
                <a:spcPct val="100000"/>
              </a:lnSpc>
              <a:spcBef>
                <a:spcPts val="0"/>
              </a:spcBef>
              <a:spcAft>
                <a:spcPts val="0"/>
              </a:spcAft>
              <a:buSzPts val="800"/>
              <a:buChar char="●"/>
              <a:defRPr sz="800"/>
            </a:lvl7pPr>
            <a:lvl8pPr indent="-279400" lvl="7" marL="3657600">
              <a:lnSpc>
                <a:spcPct val="100000"/>
              </a:lnSpc>
              <a:spcBef>
                <a:spcPts val="0"/>
              </a:spcBef>
              <a:spcAft>
                <a:spcPts val="0"/>
              </a:spcAft>
              <a:buSzPts val="800"/>
              <a:buChar char="○"/>
              <a:defRPr sz="800"/>
            </a:lvl8pPr>
            <a:lvl9pPr indent="-279400" lvl="8" marL="4114800">
              <a:lnSpc>
                <a:spcPct val="100000"/>
              </a:lnSpc>
              <a:spcBef>
                <a:spcPts val="0"/>
              </a:spcBef>
              <a:spcAft>
                <a:spcPts val="0"/>
              </a:spcAft>
              <a:buSzPts val="800"/>
              <a:buChar char="■"/>
              <a:defRPr sz="800"/>
            </a:lvl9pPr>
          </a:lstStyle>
          <a:p/>
        </p:txBody>
      </p:sp>
      <p:sp>
        <p:nvSpPr>
          <p:cNvPr id="5217" name="Google Shape;5217;p102"/>
          <p:cNvSpPr txBox="1"/>
          <p:nvPr>
            <p:ph idx="18" type="body"/>
          </p:nvPr>
        </p:nvSpPr>
        <p:spPr>
          <a:xfrm>
            <a:off x="4613025" y="4471000"/>
            <a:ext cx="300000" cy="300000"/>
          </a:xfrm>
          <a:prstGeom prst="rect">
            <a:avLst/>
          </a:prstGeom>
        </p:spPr>
        <p:txBody>
          <a:bodyPr anchorCtr="0" anchor="ctr" bIns="0" lIns="0" spcFirstLastPara="1" rIns="0" wrap="square" tIns="0">
            <a:noAutofit/>
          </a:bodyPr>
          <a:lstStyle>
            <a:lvl1pPr indent="-279400" lvl="0" marL="457200" algn="ctr">
              <a:lnSpc>
                <a:spcPct val="100000"/>
              </a:lnSpc>
              <a:spcBef>
                <a:spcPts val="0"/>
              </a:spcBef>
              <a:spcAft>
                <a:spcPts val="0"/>
              </a:spcAft>
              <a:buSzPts val="800"/>
              <a:buChar char="●"/>
              <a:defRPr b="1" sz="800"/>
            </a:lvl1pPr>
            <a:lvl2pPr indent="-279400" lvl="1" marL="914400" algn="ctr">
              <a:lnSpc>
                <a:spcPct val="100000"/>
              </a:lnSpc>
              <a:spcBef>
                <a:spcPts val="800"/>
              </a:spcBef>
              <a:spcAft>
                <a:spcPts val="0"/>
              </a:spcAft>
              <a:buSzPts val="800"/>
              <a:buChar char="○"/>
              <a:defRPr b="1" sz="800"/>
            </a:lvl2pPr>
            <a:lvl3pPr indent="-279400" lvl="2" marL="1371600" algn="ctr">
              <a:lnSpc>
                <a:spcPct val="100000"/>
              </a:lnSpc>
              <a:spcBef>
                <a:spcPts val="800"/>
              </a:spcBef>
              <a:spcAft>
                <a:spcPts val="0"/>
              </a:spcAft>
              <a:buSzPts val="800"/>
              <a:buChar char="■"/>
              <a:defRPr b="1" sz="800"/>
            </a:lvl3pPr>
            <a:lvl4pPr indent="-279400" lvl="3" marL="1828800" algn="ctr">
              <a:lnSpc>
                <a:spcPct val="100000"/>
              </a:lnSpc>
              <a:spcBef>
                <a:spcPts val="800"/>
              </a:spcBef>
              <a:spcAft>
                <a:spcPts val="0"/>
              </a:spcAft>
              <a:buSzPts val="800"/>
              <a:buChar char="●"/>
              <a:defRPr b="1" sz="800"/>
            </a:lvl4pPr>
            <a:lvl5pPr indent="-279400" lvl="4" marL="2286000" algn="ctr">
              <a:lnSpc>
                <a:spcPct val="100000"/>
              </a:lnSpc>
              <a:spcBef>
                <a:spcPts val="800"/>
              </a:spcBef>
              <a:spcAft>
                <a:spcPts val="0"/>
              </a:spcAft>
              <a:buSzPts val="800"/>
              <a:buChar char="○"/>
              <a:defRPr b="1" sz="800"/>
            </a:lvl5pPr>
            <a:lvl6pPr indent="-279400" lvl="5" marL="2743200" algn="ctr">
              <a:lnSpc>
                <a:spcPct val="100000"/>
              </a:lnSpc>
              <a:spcBef>
                <a:spcPts val="800"/>
              </a:spcBef>
              <a:spcAft>
                <a:spcPts val="0"/>
              </a:spcAft>
              <a:buSzPts val="800"/>
              <a:buChar char="■"/>
              <a:defRPr b="1" sz="800"/>
            </a:lvl6pPr>
            <a:lvl7pPr indent="-279400" lvl="6" marL="3200400" algn="ctr">
              <a:lnSpc>
                <a:spcPct val="100000"/>
              </a:lnSpc>
              <a:spcBef>
                <a:spcPts val="800"/>
              </a:spcBef>
              <a:spcAft>
                <a:spcPts val="0"/>
              </a:spcAft>
              <a:buSzPts val="800"/>
              <a:buChar char="●"/>
              <a:defRPr b="1" sz="800"/>
            </a:lvl7pPr>
            <a:lvl8pPr indent="-279400" lvl="7" marL="3657600" algn="ctr">
              <a:lnSpc>
                <a:spcPct val="100000"/>
              </a:lnSpc>
              <a:spcBef>
                <a:spcPts val="800"/>
              </a:spcBef>
              <a:spcAft>
                <a:spcPts val="0"/>
              </a:spcAft>
              <a:buSzPts val="800"/>
              <a:buChar char="○"/>
              <a:defRPr b="1" sz="800"/>
            </a:lvl8pPr>
            <a:lvl9pPr indent="-279400" lvl="8" marL="4114800" algn="ctr">
              <a:lnSpc>
                <a:spcPct val="100000"/>
              </a:lnSpc>
              <a:spcBef>
                <a:spcPts val="800"/>
              </a:spcBef>
              <a:spcAft>
                <a:spcPts val="800"/>
              </a:spcAft>
              <a:buSzPts val="800"/>
              <a:buChar char="■"/>
              <a:defRPr b="1" sz="800"/>
            </a:lvl9pPr>
          </a:lstStyle>
          <a:p/>
        </p:txBody>
      </p:sp>
      <p:sp>
        <p:nvSpPr>
          <p:cNvPr id="5218" name="Google Shape;5218;p102"/>
          <p:cNvSpPr/>
          <p:nvPr/>
        </p:nvSpPr>
        <p:spPr>
          <a:xfrm>
            <a:off x="4613034" y="4465131"/>
            <a:ext cx="300000" cy="300000"/>
          </a:xfrm>
          <a:prstGeom prst="ellipse">
            <a:avLst/>
          </a:prstGeom>
          <a:solidFill>
            <a:srgbClr val="FFFFFF"/>
          </a:solidFill>
          <a:ln>
            <a:noFill/>
          </a:ln>
        </p:spPr>
        <p:txBody>
          <a:bodyPr anchorCtr="0" anchor="ctr" bIns="34275" lIns="68575" spcFirstLastPara="1" rIns="68575" wrap="square" tIns="34275">
            <a:noAutofit/>
          </a:bodyPr>
          <a:lstStyle/>
          <a:p>
            <a:pPr indent="0" lvl="0" marL="0" marR="0" rtl="0" algn="l">
              <a:lnSpc>
                <a:spcPct val="100000"/>
              </a:lnSpc>
              <a:spcBef>
                <a:spcPts val="0"/>
              </a:spcBef>
              <a:spcAft>
                <a:spcPts val="0"/>
              </a:spcAft>
              <a:buNone/>
            </a:pPr>
            <a:r>
              <a:t/>
            </a:r>
            <a:endParaRPr b="0" i="0" sz="1400" u="none">
              <a:solidFill>
                <a:srgbClr val="191919"/>
              </a:solidFill>
              <a:latin typeface="Calibri"/>
              <a:ea typeface="Calibri"/>
              <a:cs typeface="Calibri"/>
              <a:sym typeface="Calibri"/>
            </a:endParaRPr>
          </a:p>
        </p:txBody>
      </p:sp>
      <p:sp>
        <p:nvSpPr>
          <p:cNvPr id="5219" name="Google Shape;5219;p102"/>
          <p:cNvSpPr txBox="1"/>
          <p:nvPr>
            <p:ph idx="19" type="subTitle"/>
          </p:nvPr>
        </p:nvSpPr>
        <p:spPr>
          <a:xfrm>
            <a:off x="5079325" y="4485024"/>
            <a:ext cx="3621300" cy="133500"/>
          </a:xfrm>
          <a:prstGeom prst="rect">
            <a:avLst/>
          </a:prstGeom>
        </p:spPr>
        <p:txBody>
          <a:bodyPr anchorCtr="0" anchor="t" bIns="0" lIns="0" spcFirstLastPara="1" rIns="0" wrap="square" tIns="0">
            <a:noAutofit/>
          </a:bodyPr>
          <a:lstStyle>
            <a:lvl1pPr lvl="0">
              <a:lnSpc>
                <a:spcPct val="100000"/>
              </a:lnSpc>
              <a:spcBef>
                <a:spcPts val="0"/>
              </a:spcBef>
              <a:spcAft>
                <a:spcPts val="0"/>
              </a:spcAft>
              <a:buSzPts val="1200"/>
              <a:buNone/>
              <a:defRPr b="1" sz="1200"/>
            </a:lvl1pPr>
            <a:lvl2pPr lvl="1">
              <a:lnSpc>
                <a:spcPct val="100000"/>
              </a:lnSpc>
              <a:spcBef>
                <a:spcPts val="0"/>
              </a:spcBef>
              <a:spcAft>
                <a:spcPts val="0"/>
              </a:spcAft>
              <a:buSzPts val="2000"/>
              <a:buNone/>
              <a:defRPr/>
            </a:lvl2pPr>
            <a:lvl3pPr lvl="2">
              <a:lnSpc>
                <a:spcPct val="100000"/>
              </a:lnSpc>
              <a:spcBef>
                <a:spcPts val="0"/>
              </a:spcBef>
              <a:spcAft>
                <a:spcPts val="0"/>
              </a:spcAft>
              <a:buSzPts val="2000"/>
              <a:buNone/>
              <a:defRPr/>
            </a:lvl3pPr>
            <a:lvl4pPr lvl="3">
              <a:lnSpc>
                <a:spcPct val="100000"/>
              </a:lnSpc>
              <a:spcBef>
                <a:spcPts val="0"/>
              </a:spcBef>
              <a:spcAft>
                <a:spcPts val="0"/>
              </a:spcAft>
              <a:buSzPts val="2000"/>
              <a:buNone/>
              <a:defRPr/>
            </a:lvl4pPr>
            <a:lvl5pPr lvl="4">
              <a:lnSpc>
                <a:spcPct val="100000"/>
              </a:lnSpc>
              <a:spcBef>
                <a:spcPts val="0"/>
              </a:spcBef>
              <a:spcAft>
                <a:spcPts val="0"/>
              </a:spcAft>
              <a:buSzPts val="2000"/>
              <a:buNone/>
              <a:defRPr/>
            </a:lvl5pPr>
            <a:lvl6pPr lvl="5">
              <a:lnSpc>
                <a:spcPct val="100000"/>
              </a:lnSpc>
              <a:spcBef>
                <a:spcPts val="0"/>
              </a:spcBef>
              <a:spcAft>
                <a:spcPts val="0"/>
              </a:spcAft>
              <a:buSzPts val="2000"/>
              <a:buNone/>
              <a:defRPr/>
            </a:lvl6pPr>
            <a:lvl7pPr lvl="6">
              <a:lnSpc>
                <a:spcPct val="100000"/>
              </a:lnSpc>
              <a:spcBef>
                <a:spcPts val="0"/>
              </a:spcBef>
              <a:spcAft>
                <a:spcPts val="0"/>
              </a:spcAft>
              <a:buSzPts val="2000"/>
              <a:buNone/>
              <a:defRPr/>
            </a:lvl7pPr>
            <a:lvl8pPr lvl="7">
              <a:lnSpc>
                <a:spcPct val="100000"/>
              </a:lnSpc>
              <a:spcBef>
                <a:spcPts val="0"/>
              </a:spcBef>
              <a:spcAft>
                <a:spcPts val="0"/>
              </a:spcAft>
              <a:buSzPts val="2000"/>
              <a:buNone/>
              <a:defRPr/>
            </a:lvl8pPr>
            <a:lvl9pPr lvl="8">
              <a:lnSpc>
                <a:spcPct val="100000"/>
              </a:lnSpc>
              <a:spcBef>
                <a:spcPts val="0"/>
              </a:spcBef>
              <a:spcAft>
                <a:spcPts val="0"/>
              </a:spcAft>
              <a:buSzPts val="2000"/>
              <a:buNone/>
              <a:defRPr/>
            </a:lvl9pPr>
          </a:lstStyle>
          <a:p/>
        </p:txBody>
      </p:sp>
      <p:sp>
        <p:nvSpPr>
          <p:cNvPr id="5220" name="Google Shape;5220;p102"/>
          <p:cNvSpPr txBox="1"/>
          <p:nvPr>
            <p:ph idx="20" type="body"/>
          </p:nvPr>
        </p:nvSpPr>
        <p:spPr>
          <a:xfrm>
            <a:off x="5088625" y="4706450"/>
            <a:ext cx="3602700" cy="133500"/>
          </a:xfrm>
          <a:prstGeom prst="rect">
            <a:avLst/>
          </a:prstGeom>
        </p:spPr>
        <p:txBody>
          <a:bodyPr anchorCtr="0" anchor="t" bIns="0" lIns="0" spcFirstLastPara="1" rIns="0" wrap="square" tIns="0">
            <a:noAutofit/>
          </a:bodyPr>
          <a:lstStyle>
            <a:lvl1pPr indent="-279400" lvl="0" marL="457200">
              <a:lnSpc>
                <a:spcPct val="100000"/>
              </a:lnSpc>
              <a:spcBef>
                <a:spcPts val="0"/>
              </a:spcBef>
              <a:spcAft>
                <a:spcPts val="0"/>
              </a:spcAft>
              <a:buSzPts val="800"/>
              <a:buChar char="●"/>
              <a:defRPr sz="800"/>
            </a:lvl1pPr>
            <a:lvl2pPr indent="-279400" lvl="1" marL="914400">
              <a:lnSpc>
                <a:spcPct val="100000"/>
              </a:lnSpc>
              <a:spcBef>
                <a:spcPts val="0"/>
              </a:spcBef>
              <a:spcAft>
                <a:spcPts val="0"/>
              </a:spcAft>
              <a:buSzPts val="800"/>
              <a:buChar char="○"/>
              <a:defRPr sz="800"/>
            </a:lvl2pPr>
            <a:lvl3pPr indent="-279400" lvl="2" marL="1371600">
              <a:lnSpc>
                <a:spcPct val="100000"/>
              </a:lnSpc>
              <a:spcBef>
                <a:spcPts val="0"/>
              </a:spcBef>
              <a:spcAft>
                <a:spcPts val="0"/>
              </a:spcAft>
              <a:buSzPts val="800"/>
              <a:buChar char="■"/>
              <a:defRPr sz="800"/>
            </a:lvl3pPr>
            <a:lvl4pPr indent="-279400" lvl="3" marL="1828800">
              <a:lnSpc>
                <a:spcPct val="100000"/>
              </a:lnSpc>
              <a:spcBef>
                <a:spcPts val="0"/>
              </a:spcBef>
              <a:spcAft>
                <a:spcPts val="0"/>
              </a:spcAft>
              <a:buSzPts val="800"/>
              <a:buChar char="●"/>
              <a:defRPr sz="800"/>
            </a:lvl4pPr>
            <a:lvl5pPr indent="-279400" lvl="4" marL="2286000">
              <a:lnSpc>
                <a:spcPct val="100000"/>
              </a:lnSpc>
              <a:spcBef>
                <a:spcPts val="0"/>
              </a:spcBef>
              <a:spcAft>
                <a:spcPts val="0"/>
              </a:spcAft>
              <a:buSzPts val="800"/>
              <a:buChar char="○"/>
              <a:defRPr sz="800"/>
            </a:lvl5pPr>
            <a:lvl6pPr indent="-279400" lvl="5" marL="2743200">
              <a:lnSpc>
                <a:spcPct val="100000"/>
              </a:lnSpc>
              <a:spcBef>
                <a:spcPts val="0"/>
              </a:spcBef>
              <a:spcAft>
                <a:spcPts val="0"/>
              </a:spcAft>
              <a:buSzPts val="800"/>
              <a:buChar char="■"/>
              <a:defRPr sz="800"/>
            </a:lvl6pPr>
            <a:lvl7pPr indent="-279400" lvl="6" marL="3200400">
              <a:lnSpc>
                <a:spcPct val="100000"/>
              </a:lnSpc>
              <a:spcBef>
                <a:spcPts val="0"/>
              </a:spcBef>
              <a:spcAft>
                <a:spcPts val="0"/>
              </a:spcAft>
              <a:buSzPts val="800"/>
              <a:buChar char="●"/>
              <a:defRPr sz="800"/>
            </a:lvl7pPr>
            <a:lvl8pPr indent="-279400" lvl="7" marL="3657600">
              <a:lnSpc>
                <a:spcPct val="100000"/>
              </a:lnSpc>
              <a:spcBef>
                <a:spcPts val="0"/>
              </a:spcBef>
              <a:spcAft>
                <a:spcPts val="0"/>
              </a:spcAft>
              <a:buSzPts val="800"/>
              <a:buChar char="○"/>
              <a:defRPr sz="800"/>
            </a:lvl8pPr>
            <a:lvl9pPr indent="-279400" lvl="8" marL="4114800">
              <a:lnSpc>
                <a:spcPct val="100000"/>
              </a:lnSpc>
              <a:spcBef>
                <a:spcPts val="0"/>
              </a:spcBef>
              <a:spcAft>
                <a:spcPts val="0"/>
              </a:spcAft>
              <a:buSzPts val="800"/>
              <a:buChar char="■"/>
              <a:defRPr sz="800"/>
            </a:lvl9pPr>
          </a:lstStyle>
          <a:p/>
        </p:txBody>
      </p:sp>
    </p:spTree>
  </p:cSld>
  <p:clrMapOvr>
    <a:masterClrMapping/>
  </p:clrMapOvr>
</p:sldLayout>
</file>

<file path=ppt/slideMasters/_rels/slideMaster1.xml.rels><?xml version="1.0" encoding="UTF-8" standalone="yes"?><Relationships xmlns="http://schemas.openxmlformats.org/package/2006/relationships"><Relationship Id="rId20" Type="http://schemas.openxmlformats.org/officeDocument/2006/relationships/slideLayout" Target="../slideLayouts/slideLayout20.xml"/><Relationship Id="rId22" Type="http://schemas.openxmlformats.org/officeDocument/2006/relationships/slideLayout" Target="../slideLayouts/slideLayout22.xml"/><Relationship Id="rId21" Type="http://schemas.openxmlformats.org/officeDocument/2006/relationships/slideLayout" Target="../slideLayouts/slideLayout21.xml"/><Relationship Id="rId24" Type="http://schemas.openxmlformats.org/officeDocument/2006/relationships/slideLayout" Target="../slideLayouts/slideLayout24.xml"/><Relationship Id="rId23" Type="http://schemas.openxmlformats.org/officeDocument/2006/relationships/slideLayout" Target="../slideLayouts/slideLayout23.xml"/><Relationship Id="rId1" Type="http://schemas.openxmlformats.org/officeDocument/2006/relationships/slideLayout" Target="../slideLayouts/slideLayout1.xml"/><Relationship Id="rId2" Type="http://schemas.openxmlformats.org/officeDocument/2006/relationships/slideLayout" Target="../slideLayouts/slideLayout2.xml"/><Relationship Id="rId3" Type="http://schemas.openxmlformats.org/officeDocument/2006/relationships/slideLayout" Target="../slideLayouts/slideLayout3.xml"/><Relationship Id="rId4" Type="http://schemas.openxmlformats.org/officeDocument/2006/relationships/slideLayout" Target="../slideLayouts/slideLayout4.xml"/><Relationship Id="rId9" Type="http://schemas.openxmlformats.org/officeDocument/2006/relationships/slideLayout" Target="../slideLayouts/slideLayout9.xml"/><Relationship Id="rId26" Type="http://schemas.openxmlformats.org/officeDocument/2006/relationships/slideLayout" Target="../slideLayouts/slideLayout26.xml"/><Relationship Id="rId25" Type="http://schemas.openxmlformats.org/officeDocument/2006/relationships/slideLayout" Target="../slideLayouts/slideLayout25.xml"/><Relationship Id="rId28" Type="http://schemas.openxmlformats.org/officeDocument/2006/relationships/slideLayout" Target="../slideLayouts/slideLayout28.xml"/><Relationship Id="rId27" Type="http://schemas.openxmlformats.org/officeDocument/2006/relationships/slideLayout" Target="../slideLayouts/slideLayout27.xml"/><Relationship Id="rId5" Type="http://schemas.openxmlformats.org/officeDocument/2006/relationships/slideLayout" Target="../slideLayouts/slideLayout5.xml"/><Relationship Id="rId6" Type="http://schemas.openxmlformats.org/officeDocument/2006/relationships/slideLayout" Target="../slideLayouts/slideLayout6.xml"/><Relationship Id="rId29" Type="http://schemas.openxmlformats.org/officeDocument/2006/relationships/slideLayout" Target="../slideLayouts/slideLayout29.xml"/><Relationship Id="rId7" Type="http://schemas.openxmlformats.org/officeDocument/2006/relationships/slideLayout" Target="../slideLayouts/slideLayout7.xml"/><Relationship Id="rId8" Type="http://schemas.openxmlformats.org/officeDocument/2006/relationships/slideLayout" Target="../slideLayouts/slideLayout8.xml"/><Relationship Id="rId31" Type="http://schemas.openxmlformats.org/officeDocument/2006/relationships/slideLayout" Target="../slideLayouts/slideLayout31.xml"/><Relationship Id="rId30" Type="http://schemas.openxmlformats.org/officeDocument/2006/relationships/slideLayout" Target="../slideLayouts/slideLayout30.xml"/><Relationship Id="rId11" Type="http://schemas.openxmlformats.org/officeDocument/2006/relationships/slideLayout" Target="../slideLayouts/slideLayout11.xml"/><Relationship Id="rId33" Type="http://schemas.openxmlformats.org/officeDocument/2006/relationships/slideLayout" Target="../slideLayouts/slideLayout33.xml"/><Relationship Id="rId10" Type="http://schemas.openxmlformats.org/officeDocument/2006/relationships/slideLayout" Target="../slideLayouts/slideLayout10.xml"/><Relationship Id="rId32" Type="http://schemas.openxmlformats.org/officeDocument/2006/relationships/slideLayout" Target="../slideLayouts/slideLayout32.xml"/><Relationship Id="rId13" Type="http://schemas.openxmlformats.org/officeDocument/2006/relationships/slideLayout" Target="../slideLayouts/slideLayout13.xml"/><Relationship Id="rId12" Type="http://schemas.openxmlformats.org/officeDocument/2006/relationships/slideLayout" Target="../slideLayouts/slideLayout12.xml"/><Relationship Id="rId34" Type="http://schemas.openxmlformats.org/officeDocument/2006/relationships/theme" Target="../theme/theme1.xml"/><Relationship Id="rId15" Type="http://schemas.openxmlformats.org/officeDocument/2006/relationships/slideLayout" Target="../slideLayouts/slideLayout15.xml"/><Relationship Id="rId14" Type="http://schemas.openxmlformats.org/officeDocument/2006/relationships/slideLayout" Target="../slideLayouts/slideLayout14.xml"/><Relationship Id="rId17" Type="http://schemas.openxmlformats.org/officeDocument/2006/relationships/slideLayout" Target="../slideLayouts/slideLayout17.xml"/><Relationship Id="rId16" Type="http://schemas.openxmlformats.org/officeDocument/2006/relationships/slideLayout" Target="../slideLayouts/slideLayout16.xml"/><Relationship Id="rId19" Type="http://schemas.openxmlformats.org/officeDocument/2006/relationships/slideLayout" Target="../slideLayouts/slideLayout19.xml"/><Relationship Id="rId18" Type="http://schemas.openxmlformats.org/officeDocument/2006/relationships/slideLayout" Target="../slideLayouts/slideLayout18.xml"/></Relationships>
</file>

<file path=ppt/slideMasters/_rels/slideMaster2.xml.rels><?xml version="1.0" encoding="UTF-8" standalone="yes"?><Relationships xmlns="http://schemas.openxmlformats.org/package/2006/relationships"><Relationship Id="rId1" Type="http://schemas.openxmlformats.org/officeDocument/2006/relationships/slideLayout" Target="../slideLayouts/slideLayout34.xml"/><Relationship Id="rId2" Type="http://schemas.openxmlformats.org/officeDocument/2006/relationships/slideLayout" Target="../slideLayouts/slideLayout35.xml"/><Relationship Id="rId3" Type="http://schemas.openxmlformats.org/officeDocument/2006/relationships/slideLayout" Target="../slideLayouts/slideLayout36.xml"/><Relationship Id="rId4" Type="http://schemas.openxmlformats.org/officeDocument/2006/relationships/slideLayout" Target="../slideLayouts/slideLayout37.xml"/><Relationship Id="rId9" Type="http://schemas.openxmlformats.org/officeDocument/2006/relationships/slideLayout" Target="../slideLayouts/slideLayout42.xml"/><Relationship Id="rId5" Type="http://schemas.openxmlformats.org/officeDocument/2006/relationships/slideLayout" Target="../slideLayouts/slideLayout38.xml"/><Relationship Id="rId6" Type="http://schemas.openxmlformats.org/officeDocument/2006/relationships/slideLayout" Target="../slideLayouts/slideLayout39.xml"/><Relationship Id="rId7" Type="http://schemas.openxmlformats.org/officeDocument/2006/relationships/slideLayout" Target="../slideLayouts/slideLayout40.xml"/><Relationship Id="rId8" Type="http://schemas.openxmlformats.org/officeDocument/2006/relationships/slideLayout" Target="../slideLayouts/slideLayout41.xml"/><Relationship Id="rId11" Type="http://schemas.openxmlformats.org/officeDocument/2006/relationships/slideLayout" Target="../slideLayouts/slideLayout44.xml"/><Relationship Id="rId10" Type="http://schemas.openxmlformats.org/officeDocument/2006/relationships/slideLayout" Target="../slideLayouts/slideLayout43.xml"/><Relationship Id="rId13" Type="http://schemas.openxmlformats.org/officeDocument/2006/relationships/slideLayout" Target="../slideLayouts/slideLayout46.xml"/><Relationship Id="rId12" Type="http://schemas.openxmlformats.org/officeDocument/2006/relationships/slideLayout" Target="../slideLayouts/slideLayout45.xml"/><Relationship Id="rId15" Type="http://schemas.openxmlformats.org/officeDocument/2006/relationships/slideLayout" Target="../slideLayouts/slideLayout48.xml"/><Relationship Id="rId14" Type="http://schemas.openxmlformats.org/officeDocument/2006/relationships/slideLayout" Target="../slideLayouts/slideLayout47.xml"/><Relationship Id="rId16" Type="http://schemas.openxmlformats.org/officeDocument/2006/relationships/theme" Target="../theme/theme4.xml"/></Relationships>
</file>

<file path=ppt/slideMasters/_rels/slideMaster3.xml.rels><?xml version="1.0" encoding="UTF-8" standalone="yes"?><Relationships xmlns="http://schemas.openxmlformats.org/package/2006/relationships"><Relationship Id="rId40" Type="http://schemas.openxmlformats.org/officeDocument/2006/relationships/slideLayout" Target="../slideLayouts/slideLayout88.xml"/><Relationship Id="rId42" Type="http://schemas.openxmlformats.org/officeDocument/2006/relationships/slideLayout" Target="../slideLayouts/slideLayout90.xml"/><Relationship Id="rId41" Type="http://schemas.openxmlformats.org/officeDocument/2006/relationships/slideLayout" Target="../slideLayouts/slideLayout89.xml"/><Relationship Id="rId44" Type="http://schemas.openxmlformats.org/officeDocument/2006/relationships/slideLayout" Target="../slideLayouts/slideLayout92.xml"/><Relationship Id="rId43" Type="http://schemas.openxmlformats.org/officeDocument/2006/relationships/slideLayout" Target="../slideLayouts/slideLayout91.xml"/><Relationship Id="rId46" Type="http://schemas.openxmlformats.org/officeDocument/2006/relationships/slideLayout" Target="../slideLayouts/slideLayout94.xml"/><Relationship Id="rId45" Type="http://schemas.openxmlformats.org/officeDocument/2006/relationships/slideLayout" Target="../slideLayouts/slideLayout93.xml"/><Relationship Id="rId107" Type="http://schemas.openxmlformats.org/officeDocument/2006/relationships/slideLayout" Target="../slideLayouts/slideLayout155.xml"/><Relationship Id="rId106" Type="http://schemas.openxmlformats.org/officeDocument/2006/relationships/slideLayout" Target="../slideLayouts/slideLayout154.xml"/><Relationship Id="rId105" Type="http://schemas.openxmlformats.org/officeDocument/2006/relationships/slideLayout" Target="../slideLayouts/slideLayout153.xml"/><Relationship Id="rId104" Type="http://schemas.openxmlformats.org/officeDocument/2006/relationships/slideLayout" Target="../slideLayouts/slideLayout152.xml"/><Relationship Id="rId109" Type="http://schemas.openxmlformats.org/officeDocument/2006/relationships/slideLayout" Target="../slideLayouts/slideLayout157.xml"/><Relationship Id="rId108" Type="http://schemas.openxmlformats.org/officeDocument/2006/relationships/slideLayout" Target="../slideLayouts/slideLayout156.xml"/><Relationship Id="rId48" Type="http://schemas.openxmlformats.org/officeDocument/2006/relationships/slideLayout" Target="../slideLayouts/slideLayout96.xml"/><Relationship Id="rId47" Type="http://schemas.openxmlformats.org/officeDocument/2006/relationships/slideLayout" Target="../slideLayouts/slideLayout95.xml"/><Relationship Id="rId49" Type="http://schemas.openxmlformats.org/officeDocument/2006/relationships/slideLayout" Target="../slideLayouts/slideLayout97.xml"/><Relationship Id="rId103" Type="http://schemas.openxmlformats.org/officeDocument/2006/relationships/slideLayout" Target="../slideLayouts/slideLayout151.xml"/><Relationship Id="rId102" Type="http://schemas.openxmlformats.org/officeDocument/2006/relationships/slideLayout" Target="../slideLayouts/slideLayout150.xml"/><Relationship Id="rId101" Type="http://schemas.openxmlformats.org/officeDocument/2006/relationships/slideLayout" Target="../slideLayouts/slideLayout149.xml"/><Relationship Id="rId100" Type="http://schemas.openxmlformats.org/officeDocument/2006/relationships/slideLayout" Target="../slideLayouts/slideLayout148.xml"/><Relationship Id="rId31" Type="http://schemas.openxmlformats.org/officeDocument/2006/relationships/slideLayout" Target="../slideLayouts/slideLayout79.xml"/><Relationship Id="rId30" Type="http://schemas.openxmlformats.org/officeDocument/2006/relationships/slideLayout" Target="../slideLayouts/slideLayout78.xml"/><Relationship Id="rId33" Type="http://schemas.openxmlformats.org/officeDocument/2006/relationships/slideLayout" Target="../slideLayouts/slideLayout81.xml"/><Relationship Id="rId32" Type="http://schemas.openxmlformats.org/officeDocument/2006/relationships/slideLayout" Target="../slideLayouts/slideLayout80.xml"/><Relationship Id="rId35" Type="http://schemas.openxmlformats.org/officeDocument/2006/relationships/slideLayout" Target="../slideLayouts/slideLayout83.xml"/><Relationship Id="rId34" Type="http://schemas.openxmlformats.org/officeDocument/2006/relationships/slideLayout" Target="../slideLayouts/slideLayout82.xml"/><Relationship Id="rId37" Type="http://schemas.openxmlformats.org/officeDocument/2006/relationships/slideLayout" Target="../slideLayouts/slideLayout85.xml"/><Relationship Id="rId36" Type="http://schemas.openxmlformats.org/officeDocument/2006/relationships/slideLayout" Target="../slideLayouts/slideLayout84.xml"/><Relationship Id="rId39" Type="http://schemas.openxmlformats.org/officeDocument/2006/relationships/slideLayout" Target="../slideLayouts/slideLayout87.xml"/><Relationship Id="rId38" Type="http://schemas.openxmlformats.org/officeDocument/2006/relationships/slideLayout" Target="../slideLayouts/slideLayout86.xml"/><Relationship Id="rId20" Type="http://schemas.openxmlformats.org/officeDocument/2006/relationships/slideLayout" Target="../slideLayouts/slideLayout68.xml"/><Relationship Id="rId22" Type="http://schemas.openxmlformats.org/officeDocument/2006/relationships/slideLayout" Target="../slideLayouts/slideLayout70.xml"/><Relationship Id="rId21" Type="http://schemas.openxmlformats.org/officeDocument/2006/relationships/slideLayout" Target="../slideLayouts/slideLayout69.xml"/><Relationship Id="rId24" Type="http://schemas.openxmlformats.org/officeDocument/2006/relationships/slideLayout" Target="../slideLayouts/slideLayout72.xml"/><Relationship Id="rId23" Type="http://schemas.openxmlformats.org/officeDocument/2006/relationships/slideLayout" Target="../slideLayouts/slideLayout71.xml"/><Relationship Id="rId26" Type="http://schemas.openxmlformats.org/officeDocument/2006/relationships/slideLayout" Target="../slideLayouts/slideLayout74.xml"/><Relationship Id="rId121" Type="http://schemas.openxmlformats.org/officeDocument/2006/relationships/slideLayout" Target="../slideLayouts/slideLayout169.xml"/><Relationship Id="rId25" Type="http://schemas.openxmlformats.org/officeDocument/2006/relationships/slideLayout" Target="../slideLayouts/slideLayout73.xml"/><Relationship Id="rId120" Type="http://schemas.openxmlformats.org/officeDocument/2006/relationships/slideLayout" Target="../slideLayouts/slideLayout168.xml"/><Relationship Id="rId28" Type="http://schemas.openxmlformats.org/officeDocument/2006/relationships/slideLayout" Target="../slideLayouts/slideLayout76.xml"/><Relationship Id="rId27" Type="http://schemas.openxmlformats.org/officeDocument/2006/relationships/slideLayout" Target="../slideLayouts/slideLayout75.xml"/><Relationship Id="rId125" Type="http://schemas.openxmlformats.org/officeDocument/2006/relationships/theme" Target="../theme/theme2.xml"/><Relationship Id="rId29" Type="http://schemas.openxmlformats.org/officeDocument/2006/relationships/slideLayout" Target="../slideLayouts/slideLayout77.xml"/><Relationship Id="rId124" Type="http://schemas.openxmlformats.org/officeDocument/2006/relationships/slideLayout" Target="../slideLayouts/slideLayout172.xml"/><Relationship Id="rId123" Type="http://schemas.openxmlformats.org/officeDocument/2006/relationships/slideLayout" Target="../slideLayouts/slideLayout171.xml"/><Relationship Id="rId122" Type="http://schemas.openxmlformats.org/officeDocument/2006/relationships/slideLayout" Target="../slideLayouts/slideLayout170.xml"/><Relationship Id="rId95" Type="http://schemas.openxmlformats.org/officeDocument/2006/relationships/slideLayout" Target="../slideLayouts/slideLayout143.xml"/><Relationship Id="rId94" Type="http://schemas.openxmlformats.org/officeDocument/2006/relationships/slideLayout" Target="../slideLayouts/slideLayout142.xml"/><Relationship Id="rId97" Type="http://schemas.openxmlformats.org/officeDocument/2006/relationships/slideLayout" Target="../slideLayouts/slideLayout145.xml"/><Relationship Id="rId96" Type="http://schemas.openxmlformats.org/officeDocument/2006/relationships/slideLayout" Target="../slideLayouts/slideLayout144.xml"/><Relationship Id="rId11" Type="http://schemas.openxmlformats.org/officeDocument/2006/relationships/slideLayout" Target="../slideLayouts/slideLayout59.xml"/><Relationship Id="rId99" Type="http://schemas.openxmlformats.org/officeDocument/2006/relationships/slideLayout" Target="../slideLayouts/slideLayout147.xml"/><Relationship Id="rId10" Type="http://schemas.openxmlformats.org/officeDocument/2006/relationships/slideLayout" Target="../slideLayouts/slideLayout58.xml"/><Relationship Id="rId98" Type="http://schemas.openxmlformats.org/officeDocument/2006/relationships/slideLayout" Target="../slideLayouts/slideLayout146.xml"/><Relationship Id="rId13" Type="http://schemas.openxmlformats.org/officeDocument/2006/relationships/slideLayout" Target="../slideLayouts/slideLayout61.xml"/><Relationship Id="rId12" Type="http://schemas.openxmlformats.org/officeDocument/2006/relationships/slideLayout" Target="../slideLayouts/slideLayout60.xml"/><Relationship Id="rId91" Type="http://schemas.openxmlformats.org/officeDocument/2006/relationships/slideLayout" Target="../slideLayouts/slideLayout139.xml"/><Relationship Id="rId90" Type="http://schemas.openxmlformats.org/officeDocument/2006/relationships/slideLayout" Target="../slideLayouts/slideLayout138.xml"/><Relationship Id="rId93" Type="http://schemas.openxmlformats.org/officeDocument/2006/relationships/slideLayout" Target="../slideLayouts/slideLayout141.xml"/><Relationship Id="rId92" Type="http://schemas.openxmlformats.org/officeDocument/2006/relationships/slideLayout" Target="../slideLayouts/slideLayout140.xml"/><Relationship Id="rId118" Type="http://schemas.openxmlformats.org/officeDocument/2006/relationships/slideLayout" Target="../slideLayouts/slideLayout166.xml"/><Relationship Id="rId117" Type="http://schemas.openxmlformats.org/officeDocument/2006/relationships/slideLayout" Target="../slideLayouts/slideLayout165.xml"/><Relationship Id="rId116" Type="http://schemas.openxmlformats.org/officeDocument/2006/relationships/slideLayout" Target="../slideLayouts/slideLayout164.xml"/><Relationship Id="rId115" Type="http://schemas.openxmlformats.org/officeDocument/2006/relationships/slideLayout" Target="../slideLayouts/slideLayout163.xml"/><Relationship Id="rId119" Type="http://schemas.openxmlformats.org/officeDocument/2006/relationships/slideLayout" Target="../slideLayouts/slideLayout167.xml"/><Relationship Id="rId15" Type="http://schemas.openxmlformats.org/officeDocument/2006/relationships/slideLayout" Target="../slideLayouts/slideLayout63.xml"/><Relationship Id="rId110" Type="http://schemas.openxmlformats.org/officeDocument/2006/relationships/slideLayout" Target="../slideLayouts/slideLayout158.xml"/><Relationship Id="rId14" Type="http://schemas.openxmlformats.org/officeDocument/2006/relationships/slideLayout" Target="../slideLayouts/slideLayout62.xml"/><Relationship Id="rId17" Type="http://schemas.openxmlformats.org/officeDocument/2006/relationships/slideLayout" Target="../slideLayouts/slideLayout65.xml"/><Relationship Id="rId16" Type="http://schemas.openxmlformats.org/officeDocument/2006/relationships/slideLayout" Target="../slideLayouts/slideLayout64.xml"/><Relationship Id="rId19" Type="http://schemas.openxmlformats.org/officeDocument/2006/relationships/slideLayout" Target="../slideLayouts/slideLayout67.xml"/><Relationship Id="rId114" Type="http://schemas.openxmlformats.org/officeDocument/2006/relationships/slideLayout" Target="../slideLayouts/slideLayout162.xml"/><Relationship Id="rId18" Type="http://schemas.openxmlformats.org/officeDocument/2006/relationships/slideLayout" Target="../slideLayouts/slideLayout66.xml"/><Relationship Id="rId113" Type="http://schemas.openxmlformats.org/officeDocument/2006/relationships/slideLayout" Target="../slideLayouts/slideLayout161.xml"/><Relationship Id="rId112" Type="http://schemas.openxmlformats.org/officeDocument/2006/relationships/slideLayout" Target="../slideLayouts/slideLayout160.xml"/><Relationship Id="rId111" Type="http://schemas.openxmlformats.org/officeDocument/2006/relationships/slideLayout" Target="../slideLayouts/slideLayout159.xml"/><Relationship Id="rId84" Type="http://schemas.openxmlformats.org/officeDocument/2006/relationships/slideLayout" Target="../slideLayouts/slideLayout132.xml"/><Relationship Id="rId83" Type="http://schemas.openxmlformats.org/officeDocument/2006/relationships/slideLayout" Target="../slideLayouts/slideLayout131.xml"/><Relationship Id="rId86" Type="http://schemas.openxmlformats.org/officeDocument/2006/relationships/slideLayout" Target="../slideLayouts/slideLayout134.xml"/><Relationship Id="rId85" Type="http://schemas.openxmlformats.org/officeDocument/2006/relationships/slideLayout" Target="../slideLayouts/slideLayout133.xml"/><Relationship Id="rId88" Type="http://schemas.openxmlformats.org/officeDocument/2006/relationships/slideLayout" Target="../slideLayouts/slideLayout136.xml"/><Relationship Id="rId87" Type="http://schemas.openxmlformats.org/officeDocument/2006/relationships/slideLayout" Target="../slideLayouts/slideLayout135.xml"/><Relationship Id="rId89" Type="http://schemas.openxmlformats.org/officeDocument/2006/relationships/slideLayout" Target="../slideLayouts/slideLayout137.xml"/><Relationship Id="rId80" Type="http://schemas.openxmlformats.org/officeDocument/2006/relationships/slideLayout" Target="../slideLayouts/slideLayout128.xml"/><Relationship Id="rId82" Type="http://schemas.openxmlformats.org/officeDocument/2006/relationships/slideLayout" Target="../slideLayouts/slideLayout130.xml"/><Relationship Id="rId81" Type="http://schemas.openxmlformats.org/officeDocument/2006/relationships/slideLayout" Target="../slideLayouts/slideLayout129.xml"/><Relationship Id="rId1" Type="http://schemas.openxmlformats.org/officeDocument/2006/relationships/slideLayout" Target="../slideLayouts/slideLayout49.xml"/><Relationship Id="rId2" Type="http://schemas.openxmlformats.org/officeDocument/2006/relationships/slideLayout" Target="../slideLayouts/slideLayout50.xml"/><Relationship Id="rId3" Type="http://schemas.openxmlformats.org/officeDocument/2006/relationships/slideLayout" Target="../slideLayouts/slideLayout51.xml"/><Relationship Id="rId4" Type="http://schemas.openxmlformats.org/officeDocument/2006/relationships/slideLayout" Target="../slideLayouts/slideLayout52.xml"/><Relationship Id="rId9" Type="http://schemas.openxmlformats.org/officeDocument/2006/relationships/slideLayout" Target="../slideLayouts/slideLayout57.xml"/><Relationship Id="rId5" Type="http://schemas.openxmlformats.org/officeDocument/2006/relationships/slideLayout" Target="../slideLayouts/slideLayout53.xml"/><Relationship Id="rId6" Type="http://schemas.openxmlformats.org/officeDocument/2006/relationships/slideLayout" Target="../slideLayouts/slideLayout54.xml"/><Relationship Id="rId7" Type="http://schemas.openxmlformats.org/officeDocument/2006/relationships/slideLayout" Target="../slideLayouts/slideLayout55.xml"/><Relationship Id="rId8" Type="http://schemas.openxmlformats.org/officeDocument/2006/relationships/slideLayout" Target="../slideLayouts/slideLayout56.xml"/><Relationship Id="rId73" Type="http://schemas.openxmlformats.org/officeDocument/2006/relationships/slideLayout" Target="../slideLayouts/slideLayout121.xml"/><Relationship Id="rId72" Type="http://schemas.openxmlformats.org/officeDocument/2006/relationships/slideLayout" Target="../slideLayouts/slideLayout120.xml"/><Relationship Id="rId75" Type="http://schemas.openxmlformats.org/officeDocument/2006/relationships/slideLayout" Target="../slideLayouts/slideLayout123.xml"/><Relationship Id="rId74" Type="http://schemas.openxmlformats.org/officeDocument/2006/relationships/slideLayout" Target="../slideLayouts/slideLayout122.xml"/><Relationship Id="rId77" Type="http://schemas.openxmlformats.org/officeDocument/2006/relationships/slideLayout" Target="../slideLayouts/slideLayout125.xml"/><Relationship Id="rId76" Type="http://schemas.openxmlformats.org/officeDocument/2006/relationships/slideLayout" Target="../slideLayouts/slideLayout124.xml"/><Relationship Id="rId79" Type="http://schemas.openxmlformats.org/officeDocument/2006/relationships/slideLayout" Target="../slideLayouts/slideLayout127.xml"/><Relationship Id="rId78" Type="http://schemas.openxmlformats.org/officeDocument/2006/relationships/slideLayout" Target="../slideLayouts/slideLayout126.xml"/><Relationship Id="rId71" Type="http://schemas.openxmlformats.org/officeDocument/2006/relationships/slideLayout" Target="../slideLayouts/slideLayout119.xml"/><Relationship Id="rId70" Type="http://schemas.openxmlformats.org/officeDocument/2006/relationships/slideLayout" Target="../slideLayouts/slideLayout118.xml"/><Relationship Id="rId62" Type="http://schemas.openxmlformats.org/officeDocument/2006/relationships/slideLayout" Target="../slideLayouts/slideLayout110.xml"/><Relationship Id="rId61" Type="http://schemas.openxmlformats.org/officeDocument/2006/relationships/slideLayout" Target="../slideLayouts/slideLayout109.xml"/><Relationship Id="rId64" Type="http://schemas.openxmlformats.org/officeDocument/2006/relationships/slideLayout" Target="../slideLayouts/slideLayout112.xml"/><Relationship Id="rId63" Type="http://schemas.openxmlformats.org/officeDocument/2006/relationships/slideLayout" Target="../slideLayouts/slideLayout111.xml"/><Relationship Id="rId66" Type="http://schemas.openxmlformats.org/officeDocument/2006/relationships/slideLayout" Target="../slideLayouts/slideLayout114.xml"/><Relationship Id="rId65" Type="http://schemas.openxmlformats.org/officeDocument/2006/relationships/slideLayout" Target="../slideLayouts/slideLayout113.xml"/><Relationship Id="rId68" Type="http://schemas.openxmlformats.org/officeDocument/2006/relationships/slideLayout" Target="../slideLayouts/slideLayout116.xml"/><Relationship Id="rId67" Type="http://schemas.openxmlformats.org/officeDocument/2006/relationships/slideLayout" Target="../slideLayouts/slideLayout115.xml"/><Relationship Id="rId60" Type="http://schemas.openxmlformats.org/officeDocument/2006/relationships/slideLayout" Target="../slideLayouts/slideLayout108.xml"/><Relationship Id="rId69" Type="http://schemas.openxmlformats.org/officeDocument/2006/relationships/slideLayout" Target="../slideLayouts/slideLayout117.xml"/><Relationship Id="rId51" Type="http://schemas.openxmlformats.org/officeDocument/2006/relationships/slideLayout" Target="../slideLayouts/slideLayout99.xml"/><Relationship Id="rId50" Type="http://schemas.openxmlformats.org/officeDocument/2006/relationships/slideLayout" Target="../slideLayouts/slideLayout98.xml"/><Relationship Id="rId53" Type="http://schemas.openxmlformats.org/officeDocument/2006/relationships/slideLayout" Target="../slideLayouts/slideLayout101.xml"/><Relationship Id="rId52" Type="http://schemas.openxmlformats.org/officeDocument/2006/relationships/slideLayout" Target="../slideLayouts/slideLayout100.xml"/><Relationship Id="rId55" Type="http://schemas.openxmlformats.org/officeDocument/2006/relationships/slideLayout" Target="../slideLayouts/slideLayout103.xml"/><Relationship Id="rId54" Type="http://schemas.openxmlformats.org/officeDocument/2006/relationships/slideLayout" Target="../slideLayouts/slideLayout102.xml"/><Relationship Id="rId57" Type="http://schemas.openxmlformats.org/officeDocument/2006/relationships/slideLayout" Target="../slideLayouts/slideLayout105.xml"/><Relationship Id="rId56" Type="http://schemas.openxmlformats.org/officeDocument/2006/relationships/slideLayout" Target="../slideLayouts/slideLayout104.xml"/><Relationship Id="rId59" Type="http://schemas.openxmlformats.org/officeDocument/2006/relationships/slideLayout" Target="../slideLayouts/slideLayout107.xml"/><Relationship Id="rId58" Type="http://schemas.openxmlformats.org/officeDocument/2006/relationships/slideLayout" Target="../slideLayouts/slideLayout106.xml"/></Relationships>
</file>

<file path=ppt/slideMasters/slideMaster1.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solidFill>
          <a:schemeClr val="lt1"/>
        </a:solidFill>
      </p:bgPr>
    </p:bg>
    <p:spTree>
      <p:nvGrpSpPr>
        <p:cNvPr id="5" name="Shape 5"/>
        <p:cNvGrpSpPr/>
        <p:nvPr/>
      </p:nvGrpSpPr>
      <p:grpSpPr>
        <a:xfrm>
          <a:off x="0" y="0"/>
          <a:ext cx="0" cy="0"/>
          <a:chOff x="0" y="0"/>
          <a:chExt cx="0" cy="0"/>
        </a:xfrm>
      </p:grpSpPr>
      <p:sp>
        <p:nvSpPr>
          <p:cNvPr id="6" name="Google Shape;6;p1"/>
          <p:cNvSpPr txBox="1"/>
          <p:nvPr>
            <p:ph type="title"/>
          </p:nvPr>
        </p:nvSpPr>
        <p:spPr>
          <a:xfrm>
            <a:off x="457200" y="457200"/>
            <a:ext cx="8520600" cy="506700"/>
          </a:xfrm>
          <a:prstGeom prst="rect">
            <a:avLst/>
          </a:prstGeom>
          <a:noFill/>
          <a:ln>
            <a:noFill/>
          </a:ln>
        </p:spPr>
        <p:txBody>
          <a:bodyPr anchorCtr="0" anchor="t" bIns="0" lIns="0" spcFirstLastPara="1" rIns="0" wrap="square" tIns="0">
            <a:spAutoFit/>
          </a:bodyPr>
          <a:lstStyle>
            <a:lvl1pPr lvl="0">
              <a:spcBef>
                <a:spcPts val="0"/>
              </a:spcBef>
              <a:spcAft>
                <a:spcPts val="0"/>
              </a:spcAft>
              <a:buClr>
                <a:schemeClr val="dk1"/>
              </a:buClr>
              <a:buSzPts val="3000"/>
              <a:buNone/>
              <a:defRPr b="1" sz="3000">
                <a:solidFill>
                  <a:schemeClr val="dk1"/>
                </a:solidFill>
              </a:defRPr>
            </a:lvl1pPr>
            <a:lvl2pPr lvl="1">
              <a:spcBef>
                <a:spcPts val="0"/>
              </a:spcBef>
              <a:spcAft>
                <a:spcPts val="0"/>
              </a:spcAft>
              <a:buClr>
                <a:schemeClr val="dk1"/>
              </a:buClr>
              <a:buSzPts val="2800"/>
              <a:buNone/>
              <a:defRPr sz="2800">
                <a:solidFill>
                  <a:schemeClr val="dk1"/>
                </a:solidFill>
              </a:defRPr>
            </a:lvl2pPr>
            <a:lvl3pPr lvl="2">
              <a:spcBef>
                <a:spcPts val="0"/>
              </a:spcBef>
              <a:spcAft>
                <a:spcPts val="0"/>
              </a:spcAft>
              <a:buClr>
                <a:schemeClr val="dk1"/>
              </a:buClr>
              <a:buSzPts val="2800"/>
              <a:buNone/>
              <a:defRPr sz="2800">
                <a:solidFill>
                  <a:schemeClr val="dk1"/>
                </a:solidFill>
              </a:defRPr>
            </a:lvl3pPr>
            <a:lvl4pPr lvl="3">
              <a:spcBef>
                <a:spcPts val="0"/>
              </a:spcBef>
              <a:spcAft>
                <a:spcPts val="0"/>
              </a:spcAft>
              <a:buClr>
                <a:schemeClr val="dk1"/>
              </a:buClr>
              <a:buSzPts val="2800"/>
              <a:buNone/>
              <a:defRPr sz="2800">
                <a:solidFill>
                  <a:schemeClr val="dk1"/>
                </a:solidFill>
              </a:defRPr>
            </a:lvl4pPr>
            <a:lvl5pPr lvl="4">
              <a:spcBef>
                <a:spcPts val="0"/>
              </a:spcBef>
              <a:spcAft>
                <a:spcPts val="0"/>
              </a:spcAft>
              <a:buClr>
                <a:schemeClr val="dk1"/>
              </a:buClr>
              <a:buSzPts val="2800"/>
              <a:buNone/>
              <a:defRPr sz="2800">
                <a:solidFill>
                  <a:schemeClr val="dk1"/>
                </a:solidFill>
              </a:defRPr>
            </a:lvl5pPr>
            <a:lvl6pPr lvl="5">
              <a:spcBef>
                <a:spcPts val="0"/>
              </a:spcBef>
              <a:spcAft>
                <a:spcPts val="0"/>
              </a:spcAft>
              <a:buClr>
                <a:schemeClr val="dk1"/>
              </a:buClr>
              <a:buSzPts val="2800"/>
              <a:buNone/>
              <a:defRPr sz="2800">
                <a:solidFill>
                  <a:schemeClr val="dk1"/>
                </a:solidFill>
              </a:defRPr>
            </a:lvl6pPr>
            <a:lvl7pPr lvl="6">
              <a:spcBef>
                <a:spcPts val="0"/>
              </a:spcBef>
              <a:spcAft>
                <a:spcPts val="0"/>
              </a:spcAft>
              <a:buClr>
                <a:schemeClr val="dk1"/>
              </a:buClr>
              <a:buSzPts val="2800"/>
              <a:buNone/>
              <a:defRPr sz="2800">
                <a:solidFill>
                  <a:schemeClr val="dk1"/>
                </a:solidFill>
              </a:defRPr>
            </a:lvl7pPr>
            <a:lvl8pPr lvl="7">
              <a:spcBef>
                <a:spcPts val="0"/>
              </a:spcBef>
              <a:spcAft>
                <a:spcPts val="0"/>
              </a:spcAft>
              <a:buClr>
                <a:schemeClr val="dk1"/>
              </a:buClr>
              <a:buSzPts val="2800"/>
              <a:buNone/>
              <a:defRPr sz="2800">
                <a:solidFill>
                  <a:schemeClr val="dk1"/>
                </a:solidFill>
              </a:defRPr>
            </a:lvl8pPr>
            <a:lvl9pPr lvl="8">
              <a:spcBef>
                <a:spcPts val="0"/>
              </a:spcBef>
              <a:spcAft>
                <a:spcPts val="0"/>
              </a:spcAft>
              <a:buClr>
                <a:schemeClr val="dk1"/>
              </a:buClr>
              <a:buSzPts val="2800"/>
              <a:buNone/>
              <a:defRPr sz="2800">
                <a:solidFill>
                  <a:schemeClr val="dk1"/>
                </a:solidFill>
              </a:defRPr>
            </a:lvl9pPr>
          </a:lstStyle>
          <a:p/>
        </p:txBody>
      </p:sp>
      <p:sp>
        <p:nvSpPr>
          <p:cNvPr id="7" name="Google Shape;7;p1"/>
          <p:cNvSpPr txBox="1"/>
          <p:nvPr>
            <p:ph idx="1" type="body"/>
          </p:nvPr>
        </p:nvSpPr>
        <p:spPr>
          <a:xfrm>
            <a:off x="457200" y="1371600"/>
            <a:ext cx="8375100" cy="3197400"/>
          </a:xfrm>
          <a:prstGeom prst="rect">
            <a:avLst/>
          </a:prstGeom>
          <a:noFill/>
          <a:ln>
            <a:noFill/>
          </a:ln>
        </p:spPr>
        <p:txBody>
          <a:bodyPr anchorCtr="0" anchor="t" bIns="0" lIns="0" spcFirstLastPara="1" rIns="0" wrap="square" tIns="0">
            <a:spAutoFit/>
          </a:bodyPr>
          <a:lstStyle>
            <a:lvl1pPr indent="-342900" lvl="0" marL="457200">
              <a:lnSpc>
                <a:spcPct val="115000"/>
              </a:lnSpc>
              <a:spcBef>
                <a:spcPts val="0"/>
              </a:spcBef>
              <a:spcAft>
                <a:spcPts val="0"/>
              </a:spcAft>
              <a:buClr>
                <a:srgbClr val="191919"/>
              </a:buClr>
              <a:buSzPts val="1800"/>
              <a:buChar char="✦"/>
              <a:defRPr sz="1800">
                <a:solidFill>
                  <a:srgbClr val="191919"/>
                </a:solidFill>
              </a:defRPr>
            </a:lvl1pPr>
            <a:lvl2pPr indent="-342900" lvl="1" marL="914400">
              <a:lnSpc>
                <a:spcPct val="115000"/>
              </a:lnSpc>
              <a:spcBef>
                <a:spcPts val="1000"/>
              </a:spcBef>
              <a:spcAft>
                <a:spcPts val="0"/>
              </a:spcAft>
              <a:buClr>
                <a:srgbClr val="191919"/>
              </a:buClr>
              <a:buSzPts val="1800"/>
              <a:buChar char="✦"/>
              <a:defRPr sz="1800">
                <a:solidFill>
                  <a:srgbClr val="191919"/>
                </a:solidFill>
              </a:defRPr>
            </a:lvl2pPr>
            <a:lvl3pPr indent="-342900" lvl="2" marL="1371600">
              <a:lnSpc>
                <a:spcPct val="115000"/>
              </a:lnSpc>
              <a:spcBef>
                <a:spcPts val="1000"/>
              </a:spcBef>
              <a:spcAft>
                <a:spcPts val="0"/>
              </a:spcAft>
              <a:buClr>
                <a:srgbClr val="191919"/>
              </a:buClr>
              <a:buSzPts val="1800"/>
              <a:buChar char="✦"/>
              <a:defRPr sz="1800">
                <a:solidFill>
                  <a:srgbClr val="191919"/>
                </a:solidFill>
              </a:defRPr>
            </a:lvl3pPr>
            <a:lvl4pPr indent="-342900" lvl="3" marL="1828800">
              <a:lnSpc>
                <a:spcPct val="115000"/>
              </a:lnSpc>
              <a:spcBef>
                <a:spcPts val="1000"/>
              </a:spcBef>
              <a:spcAft>
                <a:spcPts val="0"/>
              </a:spcAft>
              <a:buClr>
                <a:srgbClr val="191919"/>
              </a:buClr>
              <a:buSzPts val="1800"/>
              <a:buChar char="●"/>
              <a:defRPr sz="1800">
                <a:solidFill>
                  <a:srgbClr val="191919"/>
                </a:solidFill>
              </a:defRPr>
            </a:lvl4pPr>
            <a:lvl5pPr indent="-342900" lvl="4" marL="2286000">
              <a:lnSpc>
                <a:spcPct val="115000"/>
              </a:lnSpc>
              <a:spcBef>
                <a:spcPts val="1000"/>
              </a:spcBef>
              <a:spcAft>
                <a:spcPts val="0"/>
              </a:spcAft>
              <a:buClr>
                <a:srgbClr val="191919"/>
              </a:buClr>
              <a:buSzPts val="1800"/>
              <a:buChar char="○"/>
              <a:defRPr sz="1800">
                <a:solidFill>
                  <a:srgbClr val="191919"/>
                </a:solidFill>
              </a:defRPr>
            </a:lvl5pPr>
            <a:lvl6pPr indent="-342900" lvl="5" marL="2743200">
              <a:lnSpc>
                <a:spcPct val="115000"/>
              </a:lnSpc>
              <a:spcBef>
                <a:spcPts val="1000"/>
              </a:spcBef>
              <a:spcAft>
                <a:spcPts val="0"/>
              </a:spcAft>
              <a:buClr>
                <a:srgbClr val="191919"/>
              </a:buClr>
              <a:buSzPts val="1800"/>
              <a:buChar char="■"/>
              <a:defRPr sz="1800">
                <a:solidFill>
                  <a:srgbClr val="191919"/>
                </a:solidFill>
              </a:defRPr>
            </a:lvl6pPr>
            <a:lvl7pPr indent="-342900" lvl="6" marL="3200400">
              <a:lnSpc>
                <a:spcPct val="115000"/>
              </a:lnSpc>
              <a:spcBef>
                <a:spcPts val="1000"/>
              </a:spcBef>
              <a:spcAft>
                <a:spcPts val="0"/>
              </a:spcAft>
              <a:buClr>
                <a:srgbClr val="191919"/>
              </a:buClr>
              <a:buSzPts val="1800"/>
              <a:buChar char="●"/>
              <a:defRPr sz="1800">
                <a:solidFill>
                  <a:srgbClr val="191919"/>
                </a:solidFill>
              </a:defRPr>
            </a:lvl7pPr>
            <a:lvl8pPr indent="-342900" lvl="7" marL="3657600">
              <a:lnSpc>
                <a:spcPct val="115000"/>
              </a:lnSpc>
              <a:spcBef>
                <a:spcPts val="1000"/>
              </a:spcBef>
              <a:spcAft>
                <a:spcPts val="0"/>
              </a:spcAft>
              <a:buClr>
                <a:srgbClr val="191919"/>
              </a:buClr>
              <a:buSzPts val="1800"/>
              <a:buChar char="○"/>
              <a:defRPr sz="1800">
                <a:solidFill>
                  <a:srgbClr val="191919"/>
                </a:solidFill>
              </a:defRPr>
            </a:lvl8pPr>
            <a:lvl9pPr indent="-342900" lvl="8" marL="4114800">
              <a:lnSpc>
                <a:spcPct val="115000"/>
              </a:lnSpc>
              <a:spcBef>
                <a:spcPts val="1000"/>
              </a:spcBef>
              <a:spcAft>
                <a:spcPts val="1000"/>
              </a:spcAft>
              <a:buClr>
                <a:srgbClr val="191919"/>
              </a:buClr>
              <a:buSzPts val="1800"/>
              <a:buChar char="■"/>
              <a:defRPr sz="1800">
                <a:solidFill>
                  <a:srgbClr val="191919"/>
                </a:solidFill>
              </a:defRPr>
            </a:lvl9pPr>
          </a:lstStyle>
          <a:p/>
        </p:txBody>
      </p:sp>
      <p:sp>
        <p:nvSpPr>
          <p:cNvPr id="8" name="Google Shape;8;p1"/>
          <p:cNvSpPr txBox="1"/>
          <p:nvPr>
            <p:ph idx="12" type="sldNum"/>
          </p:nvPr>
        </p:nvSpPr>
        <p:spPr>
          <a:xfrm>
            <a:off x="8472458" y="4663217"/>
            <a:ext cx="548700" cy="393600"/>
          </a:xfrm>
          <a:prstGeom prst="rect">
            <a:avLst/>
          </a:prstGeom>
          <a:noFill/>
          <a:ln>
            <a:noFill/>
          </a:ln>
        </p:spPr>
        <p:txBody>
          <a:bodyPr anchorCtr="0" anchor="ctr" bIns="91425" lIns="91425" spcFirstLastPara="1" rIns="91425" wrap="square" tIns="91425">
            <a:normAutofit/>
          </a:bodyPr>
          <a:lstStyle>
            <a:lvl1pPr lvl="0" algn="r">
              <a:buNone/>
              <a:defRPr sz="1000">
                <a:solidFill>
                  <a:schemeClr val="dk2"/>
                </a:solidFill>
              </a:defRPr>
            </a:lvl1pPr>
            <a:lvl2pPr lvl="1" algn="r">
              <a:buNone/>
              <a:defRPr sz="1000">
                <a:solidFill>
                  <a:schemeClr val="dk2"/>
                </a:solidFill>
              </a:defRPr>
            </a:lvl2pPr>
            <a:lvl3pPr lvl="2" algn="r">
              <a:buNone/>
              <a:defRPr sz="1000">
                <a:solidFill>
                  <a:schemeClr val="dk2"/>
                </a:solidFill>
              </a:defRPr>
            </a:lvl3pPr>
            <a:lvl4pPr lvl="3" algn="r">
              <a:buNone/>
              <a:defRPr sz="1000">
                <a:solidFill>
                  <a:schemeClr val="dk2"/>
                </a:solidFill>
              </a:defRPr>
            </a:lvl4pPr>
            <a:lvl5pPr lvl="4" algn="r">
              <a:buNone/>
              <a:defRPr sz="1000">
                <a:solidFill>
                  <a:schemeClr val="dk2"/>
                </a:solidFill>
              </a:defRPr>
            </a:lvl5pPr>
            <a:lvl6pPr lvl="5" algn="r">
              <a:buNone/>
              <a:defRPr sz="1000">
                <a:solidFill>
                  <a:schemeClr val="dk2"/>
                </a:solidFill>
              </a:defRPr>
            </a:lvl6pPr>
            <a:lvl7pPr lvl="6" algn="r">
              <a:buNone/>
              <a:defRPr sz="1000">
                <a:solidFill>
                  <a:schemeClr val="dk2"/>
                </a:solidFill>
              </a:defRPr>
            </a:lvl7pPr>
            <a:lvl8pPr lvl="7" algn="r">
              <a:buNone/>
              <a:defRPr sz="1000">
                <a:solidFill>
                  <a:schemeClr val="dk2"/>
                </a:solidFill>
              </a:defRPr>
            </a:lvl8pPr>
            <a:lvl9pPr lvl="8" algn="r">
              <a:buNone/>
              <a:defRPr sz="1000">
                <a:solidFill>
                  <a:schemeClr val="dk2"/>
                </a:solidFill>
              </a:defRPr>
            </a:lvl9pPr>
          </a:lstStyle>
          <a:p>
            <a:pPr indent="0" lvl="0" marL="0" rtl="0" algn="r">
              <a:spcBef>
                <a:spcPts val="0"/>
              </a:spcBef>
              <a:spcAft>
                <a:spcPts val="0"/>
              </a:spcAft>
              <a:buNone/>
            </a:pPr>
            <a:fld id="{00000000-1234-1234-1234-123412341234}" type="slidenum">
              <a:rPr lang="en"/>
              <a:t>‹#›</a:t>
            </a:fld>
            <a:endParaRPr/>
          </a:p>
        </p:txBody>
      </p:sp>
    </p:spTree>
  </p:cSld>
  <p:clrMap accent1="accent1" accent2="accent2" accent3="accent3" accent4="accent4" accent5="accent5" accent6="accent6" bg1="lt1" bg2="dk2" tx1="dk1" tx2="lt2" folHlink="folHlink" hlink="hlink"/>
  <p:sldLayoutIdLst>
    <p:sldLayoutId id="2147483648" r:id="rId1"/>
    <p:sldLayoutId id="2147483649" r:id="rId2"/>
    <p:sldLayoutId id="2147483650" r:id="rId3"/>
    <p:sldLayoutId id="2147483651" r:id="rId4"/>
    <p:sldLayoutId id="2147483652" r:id="rId5"/>
    <p:sldLayoutId id="2147483653" r:id="rId6"/>
    <p:sldLayoutId id="2147483654" r:id="rId7"/>
    <p:sldLayoutId id="2147483655" r:id="rId8"/>
    <p:sldLayoutId id="2147483656" r:id="rId9"/>
    <p:sldLayoutId id="2147483657" r:id="rId10"/>
    <p:sldLayoutId id="2147483658" r:id="rId11"/>
    <p:sldLayoutId id="2147483659" r:id="rId12"/>
    <p:sldLayoutId id="2147483660" r:id="rId13"/>
    <p:sldLayoutId id="2147483661" r:id="rId14"/>
    <p:sldLayoutId id="2147483662" r:id="rId15"/>
    <p:sldLayoutId id="2147483663" r:id="rId16"/>
    <p:sldLayoutId id="2147483664" r:id="rId17"/>
    <p:sldLayoutId id="2147483665" r:id="rId18"/>
    <p:sldLayoutId id="2147483666" r:id="rId19"/>
    <p:sldLayoutId id="2147483667" r:id="rId20"/>
    <p:sldLayoutId id="2147483668" r:id="rId21"/>
    <p:sldLayoutId id="2147483669" r:id="rId22"/>
    <p:sldLayoutId id="2147483670" r:id="rId23"/>
    <p:sldLayoutId id="2147483671" r:id="rId24"/>
    <p:sldLayoutId id="2147483672" r:id="rId25"/>
    <p:sldLayoutId id="2147483673" r:id="rId26"/>
    <p:sldLayoutId id="2147483674" r:id="rId27"/>
    <p:sldLayoutId id="2147483675" r:id="rId28"/>
    <p:sldLayoutId id="2147483676" r:id="rId29"/>
    <p:sldLayoutId id="2147483677" r:id="rId30"/>
    <p:sldLayoutId id="2147483678" r:id="rId31"/>
    <p:sldLayoutId id="2147483679" r:id="rId32"/>
    <p:sldLayoutId id="2147483680" r:id="rId33"/>
  </p:sldLayoutIdLs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extLst>
    <p:ext uri="{27BBF7A9-308A-43DC-89C8-2F10F3537804}">
      <p15:sldGuideLst>
        <p15:guide id="1" pos="288">
          <p15:clr>
            <a:srgbClr val="E46962"/>
          </p15:clr>
        </p15:guide>
        <p15:guide id="2" orient="horz" pos="288">
          <p15:clr>
            <a:srgbClr val="E46962"/>
          </p15:clr>
        </p15:guide>
        <p15:guide id="3" orient="horz" pos="576">
          <p15:clr>
            <a:srgbClr val="E46962"/>
          </p15:clr>
        </p15:guide>
        <p15:guide id="4" orient="horz" pos="864">
          <p15:clr>
            <a:srgbClr val="E46962"/>
          </p15:clr>
        </p15:guide>
      </p15:sldGuideLst>
    </p:ext>
  </p:extLst>
</p:sldMaster>
</file>

<file path=ppt/slideMasters/slideMaster2.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solidFill>
          <a:schemeClr val="lt1"/>
        </a:solidFill>
      </p:bgPr>
    </p:bg>
    <p:spTree>
      <p:nvGrpSpPr>
        <p:cNvPr id="3014" name="Shape 3014"/>
        <p:cNvGrpSpPr/>
        <p:nvPr/>
      </p:nvGrpSpPr>
      <p:grpSpPr>
        <a:xfrm>
          <a:off x="0" y="0"/>
          <a:ext cx="0" cy="0"/>
          <a:chOff x="0" y="0"/>
          <a:chExt cx="0" cy="0"/>
        </a:xfrm>
      </p:grpSpPr>
      <p:sp>
        <p:nvSpPr>
          <p:cNvPr id="3015" name="Google Shape;3015;p35"/>
          <p:cNvSpPr txBox="1"/>
          <p:nvPr>
            <p:ph type="title"/>
          </p:nvPr>
        </p:nvSpPr>
        <p:spPr>
          <a:xfrm>
            <a:off x="311700" y="445025"/>
            <a:ext cx="8520600" cy="572700"/>
          </a:xfrm>
          <a:prstGeom prst="rect">
            <a:avLst/>
          </a:prstGeom>
          <a:noFill/>
          <a:ln>
            <a:noFill/>
          </a:ln>
        </p:spPr>
        <p:txBody>
          <a:bodyPr anchorCtr="0" anchor="t" bIns="91425" lIns="91425" spcFirstLastPara="1" rIns="91425" wrap="square" tIns="91425">
            <a:noAutofit/>
          </a:bodyPr>
          <a:lstStyle>
            <a:lvl1pPr lvl="0">
              <a:spcBef>
                <a:spcPts val="0"/>
              </a:spcBef>
              <a:spcAft>
                <a:spcPts val="0"/>
              </a:spcAft>
              <a:buClr>
                <a:schemeClr val="dk1"/>
              </a:buClr>
              <a:buSzPts val="2800"/>
              <a:buNone/>
              <a:defRPr sz="2800">
                <a:solidFill>
                  <a:schemeClr val="dk1"/>
                </a:solidFill>
              </a:defRPr>
            </a:lvl1pPr>
            <a:lvl2pPr lvl="1">
              <a:spcBef>
                <a:spcPts val="0"/>
              </a:spcBef>
              <a:spcAft>
                <a:spcPts val="0"/>
              </a:spcAft>
              <a:buClr>
                <a:schemeClr val="dk1"/>
              </a:buClr>
              <a:buSzPts val="2800"/>
              <a:buNone/>
              <a:defRPr sz="2800">
                <a:solidFill>
                  <a:schemeClr val="dk1"/>
                </a:solidFill>
              </a:defRPr>
            </a:lvl2pPr>
            <a:lvl3pPr lvl="2">
              <a:spcBef>
                <a:spcPts val="0"/>
              </a:spcBef>
              <a:spcAft>
                <a:spcPts val="0"/>
              </a:spcAft>
              <a:buClr>
                <a:schemeClr val="dk1"/>
              </a:buClr>
              <a:buSzPts val="2800"/>
              <a:buNone/>
              <a:defRPr sz="2800">
                <a:solidFill>
                  <a:schemeClr val="dk1"/>
                </a:solidFill>
              </a:defRPr>
            </a:lvl3pPr>
            <a:lvl4pPr lvl="3">
              <a:spcBef>
                <a:spcPts val="0"/>
              </a:spcBef>
              <a:spcAft>
                <a:spcPts val="0"/>
              </a:spcAft>
              <a:buClr>
                <a:schemeClr val="dk1"/>
              </a:buClr>
              <a:buSzPts val="2800"/>
              <a:buNone/>
              <a:defRPr sz="2800">
                <a:solidFill>
                  <a:schemeClr val="dk1"/>
                </a:solidFill>
              </a:defRPr>
            </a:lvl4pPr>
            <a:lvl5pPr lvl="4">
              <a:spcBef>
                <a:spcPts val="0"/>
              </a:spcBef>
              <a:spcAft>
                <a:spcPts val="0"/>
              </a:spcAft>
              <a:buClr>
                <a:schemeClr val="dk1"/>
              </a:buClr>
              <a:buSzPts val="2800"/>
              <a:buNone/>
              <a:defRPr sz="2800">
                <a:solidFill>
                  <a:schemeClr val="dk1"/>
                </a:solidFill>
              </a:defRPr>
            </a:lvl5pPr>
            <a:lvl6pPr lvl="5">
              <a:spcBef>
                <a:spcPts val="0"/>
              </a:spcBef>
              <a:spcAft>
                <a:spcPts val="0"/>
              </a:spcAft>
              <a:buClr>
                <a:schemeClr val="dk1"/>
              </a:buClr>
              <a:buSzPts val="2800"/>
              <a:buNone/>
              <a:defRPr sz="2800">
                <a:solidFill>
                  <a:schemeClr val="dk1"/>
                </a:solidFill>
              </a:defRPr>
            </a:lvl6pPr>
            <a:lvl7pPr lvl="6">
              <a:spcBef>
                <a:spcPts val="0"/>
              </a:spcBef>
              <a:spcAft>
                <a:spcPts val="0"/>
              </a:spcAft>
              <a:buClr>
                <a:schemeClr val="dk1"/>
              </a:buClr>
              <a:buSzPts val="2800"/>
              <a:buNone/>
              <a:defRPr sz="2800">
                <a:solidFill>
                  <a:schemeClr val="dk1"/>
                </a:solidFill>
              </a:defRPr>
            </a:lvl7pPr>
            <a:lvl8pPr lvl="7">
              <a:spcBef>
                <a:spcPts val="0"/>
              </a:spcBef>
              <a:spcAft>
                <a:spcPts val="0"/>
              </a:spcAft>
              <a:buClr>
                <a:schemeClr val="dk1"/>
              </a:buClr>
              <a:buSzPts val="2800"/>
              <a:buNone/>
              <a:defRPr sz="2800">
                <a:solidFill>
                  <a:schemeClr val="dk1"/>
                </a:solidFill>
              </a:defRPr>
            </a:lvl8pPr>
            <a:lvl9pPr lvl="8">
              <a:spcBef>
                <a:spcPts val="0"/>
              </a:spcBef>
              <a:spcAft>
                <a:spcPts val="0"/>
              </a:spcAft>
              <a:buClr>
                <a:schemeClr val="dk1"/>
              </a:buClr>
              <a:buSzPts val="2800"/>
              <a:buNone/>
              <a:defRPr sz="2800">
                <a:solidFill>
                  <a:schemeClr val="dk1"/>
                </a:solidFill>
              </a:defRPr>
            </a:lvl9pPr>
          </a:lstStyle>
          <a:p/>
        </p:txBody>
      </p:sp>
      <p:sp>
        <p:nvSpPr>
          <p:cNvPr id="3016" name="Google Shape;3016;p35"/>
          <p:cNvSpPr txBox="1"/>
          <p:nvPr>
            <p:ph idx="1" type="body"/>
          </p:nvPr>
        </p:nvSpPr>
        <p:spPr>
          <a:xfrm>
            <a:off x="311700" y="1152475"/>
            <a:ext cx="8520600" cy="3416400"/>
          </a:xfrm>
          <a:prstGeom prst="rect">
            <a:avLst/>
          </a:prstGeom>
          <a:noFill/>
          <a:ln>
            <a:noFill/>
          </a:ln>
        </p:spPr>
        <p:txBody>
          <a:bodyPr anchorCtr="0" anchor="t" bIns="91425" lIns="91425" spcFirstLastPara="1" rIns="91425" wrap="square" tIns="91425">
            <a:noAutofit/>
          </a:bodyPr>
          <a:lstStyle>
            <a:lvl1pPr indent="-342900" lvl="0" marL="457200">
              <a:lnSpc>
                <a:spcPct val="115000"/>
              </a:lnSpc>
              <a:spcBef>
                <a:spcPts val="0"/>
              </a:spcBef>
              <a:spcAft>
                <a:spcPts val="0"/>
              </a:spcAft>
              <a:buClr>
                <a:schemeClr val="dk2"/>
              </a:buClr>
              <a:buSzPts val="1800"/>
              <a:buChar char="●"/>
              <a:defRPr sz="1800">
                <a:solidFill>
                  <a:schemeClr val="dk2"/>
                </a:solidFill>
              </a:defRPr>
            </a:lvl1pPr>
            <a:lvl2pPr indent="-317500" lvl="1" marL="914400">
              <a:lnSpc>
                <a:spcPct val="115000"/>
              </a:lnSpc>
              <a:spcBef>
                <a:spcPts val="1600"/>
              </a:spcBef>
              <a:spcAft>
                <a:spcPts val="0"/>
              </a:spcAft>
              <a:buClr>
                <a:schemeClr val="dk2"/>
              </a:buClr>
              <a:buSzPts val="1400"/>
              <a:buChar char="○"/>
              <a:defRPr>
                <a:solidFill>
                  <a:schemeClr val="dk2"/>
                </a:solidFill>
              </a:defRPr>
            </a:lvl2pPr>
            <a:lvl3pPr indent="-317500" lvl="2" marL="1371600">
              <a:lnSpc>
                <a:spcPct val="115000"/>
              </a:lnSpc>
              <a:spcBef>
                <a:spcPts val="1600"/>
              </a:spcBef>
              <a:spcAft>
                <a:spcPts val="0"/>
              </a:spcAft>
              <a:buClr>
                <a:schemeClr val="dk2"/>
              </a:buClr>
              <a:buSzPts val="1400"/>
              <a:buChar char="■"/>
              <a:defRPr>
                <a:solidFill>
                  <a:schemeClr val="dk2"/>
                </a:solidFill>
              </a:defRPr>
            </a:lvl3pPr>
            <a:lvl4pPr indent="-317500" lvl="3" marL="1828800">
              <a:lnSpc>
                <a:spcPct val="115000"/>
              </a:lnSpc>
              <a:spcBef>
                <a:spcPts val="1600"/>
              </a:spcBef>
              <a:spcAft>
                <a:spcPts val="0"/>
              </a:spcAft>
              <a:buClr>
                <a:schemeClr val="dk2"/>
              </a:buClr>
              <a:buSzPts val="1400"/>
              <a:buChar char="●"/>
              <a:defRPr>
                <a:solidFill>
                  <a:schemeClr val="dk2"/>
                </a:solidFill>
              </a:defRPr>
            </a:lvl4pPr>
            <a:lvl5pPr indent="-317500" lvl="4" marL="2286000">
              <a:lnSpc>
                <a:spcPct val="115000"/>
              </a:lnSpc>
              <a:spcBef>
                <a:spcPts val="1600"/>
              </a:spcBef>
              <a:spcAft>
                <a:spcPts val="0"/>
              </a:spcAft>
              <a:buClr>
                <a:schemeClr val="dk2"/>
              </a:buClr>
              <a:buSzPts val="1400"/>
              <a:buChar char="○"/>
              <a:defRPr>
                <a:solidFill>
                  <a:schemeClr val="dk2"/>
                </a:solidFill>
              </a:defRPr>
            </a:lvl5pPr>
            <a:lvl6pPr indent="-317500" lvl="5" marL="2743200">
              <a:lnSpc>
                <a:spcPct val="115000"/>
              </a:lnSpc>
              <a:spcBef>
                <a:spcPts val="1600"/>
              </a:spcBef>
              <a:spcAft>
                <a:spcPts val="0"/>
              </a:spcAft>
              <a:buClr>
                <a:schemeClr val="dk2"/>
              </a:buClr>
              <a:buSzPts val="1400"/>
              <a:buChar char="■"/>
              <a:defRPr>
                <a:solidFill>
                  <a:schemeClr val="dk2"/>
                </a:solidFill>
              </a:defRPr>
            </a:lvl6pPr>
            <a:lvl7pPr indent="-317500" lvl="6" marL="3200400">
              <a:lnSpc>
                <a:spcPct val="115000"/>
              </a:lnSpc>
              <a:spcBef>
                <a:spcPts val="1600"/>
              </a:spcBef>
              <a:spcAft>
                <a:spcPts val="0"/>
              </a:spcAft>
              <a:buClr>
                <a:schemeClr val="dk2"/>
              </a:buClr>
              <a:buSzPts val="1400"/>
              <a:buChar char="●"/>
              <a:defRPr>
                <a:solidFill>
                  <a:schemeClr val="dk2"/>
                </a:solidFill>
              </a:defRPr>
            </a:lvl7pPr>
            <a:lvl8pPr indent="-317500" lvl="7" marL="3657600">
              <a:lnSpc>
                <a:spcPct val="115000"/>
              </a:lnSpc>
              <a:spcBef>
                <a:spcPts val="1600"/>
              </a:spcBef>
              <a:spcAft>
                <a:spcPts val="0"/>
              </a:spcAft>
              <a:buClr>
                <a:schemeClr val="dk2"/>
              </a:buClr>
              <a:buSzPts val="1400"/>
              <a:buChar char="○"/>
              <a:defRPr>
                <a:solidFill>
                  <a:schemeClr val="dk2"/>
                </a:solidFill>
              </a:defRPr>
            </a:lvl8pPr>
            <a:lvl9pPr indent="-317500" lvl="8" marL="4114800">
              <a:lnSpc>
                <a:spcPct val="115000"/>
              </a:lnSpc>
              <a:spcBef>
                <a:spcPts val="1600"/>
              </a:spcBef>
              <a:spcAft>
                <a:spcPts val="1600"/>
              </a:spcAft>
              <a:buClr>
                <a:schemeClr val="dk2"/>
              </a:buClr>
              <a:buSzPts val="1400"/>
              <a:buChar char="■"/>
              <a:defRPr>
                <a:solidFill>
                  <a:schemeClr val="dk2"/>
                </a:solidFill>
              </a:defRPr>
            </a:lvl9pPr>
          </a:lstStyle>
          <a:p/>
        </p:txBody>
      </p:sp>
      <p:sp>
        <p:nvSpPr>
          <p:cNvPr id="3017" name="Google Shape;3017;p35"/>
          <p:cNvSpPr txBox="1"/>
          <p:nvPr>
            <p:ph idx="12" type="sldNum"/>
          </p:nvPr>
        </p:nvSpPr>
        <p:spPr>
          <a:xfrm>
            <a:off x="8472458" y="4663217"/>
            <a:ext cx="548700" cy="393600"/>
          </a:xfrm>
          <a:prstGeom prst="rect">
            <a:avLst/>
          </a:prstGeom>
          <a:noFill/>
          <a:ln>
            <a:noFill/>
          </a:ln>
        </p:spPr>
        <p:txBody>
          <a:bodyPr anchorCtr="0" anchor="ctr" bIns="91425" lIns="91425" spcFirstLastPara="1" rIns="91425" wrap="square" tIns="91425">
            <a:noAutofit/>
          </a:bodyPr>
          <a:lstStyle>
            <a:lvl1pPr lvl="0" algn="r">
              <a:buNone/>
              <a:defRPr sz="1000">
                <a:solidFill>
                  <a:schemeClr val="dk2"/>
                </a:solidFill>
              </a:defRPr>
            </a:lvl1pPr>
            <a:lvl2pPr lvl="1" algn="r">
              <a:buNone/>
              <a:defRPr sz="1000">
                <a:solidFill>
                  <a:schemeClr val="dk2"/>
                </a:solidFill>
              </a:defRPr>
            </a:lvl2pPr>
            <a:lvl3pPr lvl="2" algn="r">
              <a:buNone/>
              <a:defRPr sz="1000">
                <a:solidFill>
                  <a:schemeClr val="dk2"/>
                </a:solidFill>
              </a:defRPr>
            </a:lvl3pPr>
            <a:lvl4pPr lvl="3" algn="r">
              <a:buNone/>
              <a:defRPr sz="1000">
                <a:solidFill>
                  <a:schemeClr val="dk2"/>
                </a:solidFill>
              </a:defRPr>
            </a:lvl4pPr>
            <a:lvl5pPr lvl="4" algn="r">
              <a:buNone/>
              <a:defRPr sz="1000">
                <a:solidFill>
                  <a:schemeClr val="dk2"/>
                </a:solidFill>
              </a:defRPr>
            </a:lvl5pPr>
            <a:lvl6pPr lvl="5" algn="r">
              <a:buNone/>
              <a:defRPr sz="1000">
                <a:solidFill>
                  <a:schemeClr val="dk2"/>
                </a:solidFill>
              </a:defRPr>
            </a:lvl6pPr>
            <a:lvl7pPr lvl="6" algn="r">
              <a:buNone/>
              <a:defRPr sz="1000">
                <a:solidFill>
                  <a:schemeClr val="dk2"/>
                </a:solidFill>
              </a:defRPr>
            </a:lvl7pPr>
            <a:lvl8pPr lvl="7" algn="r">
              <a:buNone/>
              <a:defRPr sz="1000">
                <a:solidFill>
                  <a:schemeClr val="dk2"/>
                </a:solidFill>
              </a:defRPr>
            </a:lvl8pPr>
            <a:lvl9pPr lvl="8" algn="r">
              <a:buNone/>
              <a:defRPr sz="1000">
                <a:solidFill>
                  <a:schemeClr val="dk2"/>
                </a:solidFill>
              </a:defRPr>
            </a:lvl9pPr>
          </a:lstStyle>
          <a:p>
            <a:pPr indent="0" lvl="0" marL="0" rtl="0" algn="r">
              <a:spcBef>
                <a:spcPts val="0"/>
              </a:spcBef>
              <a:spcAft>
                <a:spcPts val="0"/>
              </a:spcAft>
              <a:buNone/>
            </a:pPr>
            <a:fld id="{00000000-1234-1234-1234-123412341234}" type="slidenum">
              <a:rPr lang="en"/>
              <a:t>‹#›</a:t>
            </a:fld>
            <a:endParaRPr/>
          </a:p>
        </p:txBody>
      </p:sp>
    </p:spTree>
  </p:cSld>
  <p:clrMap accent1="accent1" accent2="accent2" accent3="accent3" accent4="accent4" accent5="accent5" accent6="accent6" bg1="lt1" bg2="dk2" tx1="dk1" tx2="lt2" folHlink="folHlink" hlink="hlink"/>
  <p:sldLayoutIdLst>
    <p:sldLayoutId id="2147483681" r:id="rId1"/>
    <p:sldLayoutId id="2147483682" r:id="rId2"/>
    <p:sldLayoutId id="2147483683" r:id="rId3"/>
    <p:sldLayoutId id="2147483684" r:id="rId4"/>
    <p:sldLayoutId id="2147483685" r:id="rId5"/>
    <p:sldLayoutId id="2147483686" r:id="rId6"/>
    <p:sldLayoutId id="2147483687" r:id="rId7"/>
    <p:sldLayoutId id="2147483688" r:id="rId8"/>
    <p:sldLayoutId id="2147483689" r:id="rId9"/>
    <p:sldLayoutId id="2147483690" r:id="rId10"/>
    <p:sldLayoutId id="2147483691" r:id="rId11"/>
    <p:sldLayoutId id="2147483692" r:id="rId12"/>
    <p:sldLayoutId id="2147483693" r:id="rId13"/>
    <p:sldLayoutId id="2147483694" r:id="rId14"/>
    <p:sldLayoutId id="2147483695" r:id="rId15"/>
  </p:sldLayoutIdLs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Masters/slideMaster3.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solidFill>
          <a:schemeClr val="lt1"/>
        </a:solidFill>
      </p:bgPr>
    </p:bg>
    <p:spTree>
      <p:nvGrpSpPr>
        <p:cNvPr id="3072" name="Shape 3072"/>
        <p:cNvGrpSpPr/>
        <p:nvPr/>
      </p:nvGrpSpPr>
      <p:grpSpPr>
        <a:xfrm>
          <a:off x="0" y="0"/>
          <a:ext cx="0" cy="0"/>
          <a:chOff x="0" y="0"/>
          <a:chExt cx="0" cy="0"/>
        </a:xfrm>
      </p:grpSpPr>
      <p:sp>
        <p:nvSpPr>
          <p:cNvPr id="3073" name="Google Shape;3073;p51"/>
          <p:cNvSpPr txBox="1"/>
          <p:nvPr>
            <p:ph type="title"/>
          </p:nvPr>
        </p:nvSpPr>
        <p:spPr>
          <a:xfrm>
            <a:off x="420625" y="320050"/>
            <a:ext cx="8411400" cy="455100"/>
          </a:xfrm>
          <a:prstGeom prst="rect">
            <a:avLst/>
          </a:prstGeom>
          <a:noFill/>
          <a:ln>
            <a:noFill/>
          </a:ln>
        </p:spPr>
        <p:txBody>
          <a:bodyPr anchorCtr="0" anchor="t" bIns="0" lIns="0" spcFirstLastPara="1" rIns="0" wrap="square" tIns="0">
            <a:noAutofit/>
          </a:bodyPr>
          <a:lstStyle>
            <a:lvl1pPr lvl="0">
              <a:lnSpc>
                <a:spcPct val="90000"/>
              </a:lnSpc>
              <a:spcBef>
                <a:spcPts val="0"/>
              </a:spcBef>
              <a:spcAft>
                <a:spcPts val="0"/>
              </a:spcAft>
              <a:buClr>
                <a:schemeClr val="dk1"/>
              </a:buClr>
              <a:buSzPts val="3200"/>
              <a:buNone/>
              <a:defRPr b="1" sz="3200">
                <a:solidFill>
                  <a:schemeClr val="dk1"/>
                </a:solidFill>
              </a:defRPr>
            </a:lvl1pPr>
            <a:lvl2pPr lvl="1">
              <a:lnSpc>
                <a:spcPct val="115000"/>
              </a:lnSpc>
              <a:spcBef>
                <a:spcPts val="0"/>
              </a:spcBef>
              <a:spcAft>
                <a:spcPts val="0"/>
              </a:spcAft>
              <a:buClr>
                <a:schemeClr val="dk1"/>
              </a:buClr>
              <a:buSzPts val="2800"/>
              <a:buNone/>
              <a:defRPr sz="2800">
                <a:solidFill>
                  <a:schemeClr val="dk1"/>
                </a:solidFill>
              </a:defRPr>
            </a:lvl2pPr>
            <a:lvl3pPr lvl="2">
              <a:lnSpc>
                <a:spcPct val="115000"/>
              </a:lnSpc>
              <a:spcBef>
                <a:spcPts val="800"/>
              </a:spcBef>
              <a:spcAft>
                <a:spcPts val="0"/>
              </a:spcAft>
              <a:buClr>
                <a:schemeClr val="dk1"/>
              </a:buClr>
              <a:buSzPts val="2800"/>
              <a:buNone/>
              <a:defRPr sz="2800">
                <a:solidFill>
                  <a:schemeClr val="dk1"/>
                </a:solidFill>
              </a:defRPr>
            </a:lvl3pPr>
            <a:lvl4pPr lvl="3">
              <a:lnSpc>
                <a:spcPct val="115000"/>
              </a:lnSpc>
              <a:spcBef>
                <a:spcPts val="800"/>
              </a:spcBef>
              <a:spcAft>
                <a:spcPts val="0"/>
              </a:spcAft>
              <a:buClr>
                <a:schemeClr val="dk1"/>
              </a:buClr>
              <a:buSzPts val="2800"/>
              <a:buNone/>
              <a:defRPr sz="2800">
                <a:solidFill>
                  <a:schemeClr val="dk1"/>
                </a:solidFill>
              </a:defRPr>
            </a:lvl4pPr>
            <a:lvl5pPr lvl="4">
              <a:lnSpc>
                <a:spcPct val="115000"/>
              </a:lnSpc>
              <a:spcBef>
                <a:spcPts val="800"/>
              </a:spcBef>
              <a:spcAft>
                <a:spcPts val="0"/>
              </a:spcAft>
              <a:buClr>
                <a:schemeClr val="dk1"/>
              </a:buClr>
              <a:buSzPts val="2800"/>
              <a:buNone/>
              <a:defRPr sz="2800">
                <a:solidFill>
                  <a:schemeClr val="dk1"/>
                </a:solidFill>
              </a:defRPr>
            </a:lvl5pPr>
            <a:lvl6pPr lvl="5">
              <a:lnSpc>
                <a:spcPct val="115000"/>
              </a:lnSpc>
              <a:spcBef>
                <a:spcPts val="800"/>
              </a:spcBef>
              <a:spcAft>
                <a:spcPts val="0"/>
              </a:spcAft>
              <a:buClr>
                <a:schemeClr val="dk1"/>
              </a:buClr>
              <a:buSzPts val="2800"/>
              <a:buNone/>
              <a:defRPr sz="2800">
                <a:solidFill>
                  <a:schemeClr val="dk1"/>
                </a:solidFill>
              </a:defRPr>
            </a:lvl6pPr>
            <a:lvl7pPr lvl="6">
              <a:lnSpc>
                <a:spcPct val="115000"/>
              </a:lnSpc>
              <a:spcBef>
                <a:spcPts val="800"/>
              </a:spcBef>
              <a:spcAft>
                <a:spcPts val="0"/>
              </a:spcAft>
              <a:buClr>
                <a:schemeClr val="dk1"/>
              </a:buClr>
              <a:buSzPts val="2800"/>
              <a:buNone/>
              <a:defRPr sz="2800">
                <a:solidFill>
                  <a:schemeClr val="dk1"/>
                </a:solidFill>
              </a:defRPr>
            </a:lvl7pPr>
            <a:lvl8pPr lvl="7">
              <a:lnSpc>
                <a:spcPct val="115000"/>
              </a:lnSpc>
              <a:spcBef>
                <a:spcPts val="800"/>
              </a:spcBef>
              <a:spcAft>
                <a:spcPts val="0"/>
              </a:spcAft>
              <a:buClr>
                <a:schemeClr val="dk1"/>
              </a:buClr>
              <a:buSzPts val="2800"/>
              <a:buNone/>
              <a:defRPr sz="2800">
                <a:solidFill>
                  <a:schemeClr val="dk1"/>
                </a:solidFill>
              </a:defRPr>
            </a:lvl8pPr>
            <a:lvl9pPr lvl="8">
              <a:lnSpc>
                <a:spcPct val="115000"/>
              </a:lnSpc>
              <a:spcBef>
                <a:spcPts val="800"/>
              </a:spcBef>
              <a:spcAft>
                <a:spcPts val="800"/>
              </a:spcAft>
              <a:buClr>
                <a:schemeClr val="dk1"/>
              </a:buClr>
              <a:buSzPts val="2800"/>
              <a:buNone/>
              <a:defRPr sz="2800">
                <a:solidFill>
                  <a:schemeClr val="dk1"/>
                </a:solidFill>
              </a:defRPr>
            </a:lvl9pPr>
          </a:lstStyle>
          <a:p/>
        </p:txBody>
      </p:sp>
      <p:sp>
        <p:nvSpPr>
          <p:cNvPr id="3074" name="Google Shape;3074;p51"/>
          <p:cNvSpPr txBox="1"/>
          <p:nvPr>
            <p:ph idx="1" type="body"/>
          </p:nvPr>
        </p:nvSpPr>
        <p:spPr>
          <a:xfrm>
            <a:off x="420900" y="994550"/>
            <a:ext cx="8384700" cy="3833400"/>
          </a:xfrm>
          <a:prstGeom prst="rect">
            <a:avLst/>
          </a:prstGeom>
          <a:noFill/>
          <a:ln>
            <a:noFill/>
          </a:ln>
        </p:spPr>
        <p:txBody>
          <a:bodyPr anchorCtr="0" anchor="t" bIns="0" lIns="0" spcFirstLastPara="1" rIns="0" wrap="square" tIns="0">
            <a:noAutofit/>
          </a:bodyPr>
          <a:lstStyle>
            <a:lvl1pPr indent="-355600" lvl="0" marL="457200">
              <a:lnSpc>
                <a:spcPct val="115000"/>
              </a:lnSpc>
              <a:spcBef>
                <a:spcPts val="0"/>
              </a:spcBef>
              <a:spcAft>
                <a:spcPts val="0"/>
              </a:spcAft>
              <a:buClr>
                <a:schemeClr val="dk1"/>
              </a:buClr>
              <a:buSzPts val="2000"/>
              <a:buChar char="●"/>
              <a:defRPr sz="2000">
                <a:solidFill>
                  <a:schemeClr val="dk1"/>
                </a:solidFill>
              </a:defRPr>
            </a:lvl1pPr>
            <a:lvl2pPr indent="-355600" lvl="1" marL="914400">
              <a:lnSpc>
                <a:spcPct val="115000"/>
              </a:lnSpc>
              <a:spcBef>
                <a:spcPts val="800"/>
              </a:spcBef>
              <a:spcAft>
                <a:spcPts val="0"/>
              </a:spcAft>
              <a:buClr>
                <a:schemeClr val="dk1"/>
              </a:buClr>
              <a:buSzPts val="2000"/>
              <a:buChar char="○"/>
              <a:defRPr sz="2000">
                <a:solidFill>
                  <a:schemeClr val="dk1"/>
                </a:solidFill>
              </a:defRPr>
            </a:lvl2pPr>
            <a:lvl3pPr indent="-355600" lvl="2" marL="1371600">
              <a:lnSpc>
                <a:spcPct val="115000"/>
              </a:lnSpc>
              <a:spcBef>
                <a:spcPts val="800"/>
              </a:spcBef>
              <a:spcAft>
                <a:spcPts val="0"/>
              </a:spcAft>
              <a:buClr>
                <a:schemeClr val="dk1"/>
              </a:buClr>
              <a:buSzPts val="2000"/>
              <a:buChar char="■"/>
              <a:defRPr sz="2000">
                <a:solidFill>
                  <a:schemeClr val="dk1"/>
                </a:solidFill>
              </a:defRPr>
            </a:lvl3pPr>
            <a:lvl4pPr indent="-355600" lvl="3" marL="1828800">
              <a:lnSpc>
                <a:spcPct val="115000"/>
              </a:lnSpc>
              <a:spcBef>
                <a:spcPts val="800"/>
              </a:spcBef>
              <a:spcAft>
                <a:spcPts val="0"/>
              </a:spcAft>
              <a:buClr>
                <a:schemeClr val="dk1"/>
              </a:buClr>
              <a:buSzPts val="2000"/>
              <a:buChar char="●"/>
              <a:defRPr sz="2000">
                <a:solidFill>
                  <a:schemeClr val="dk1"/>
                </a:solidFill>
              </a:defRPr>
            </a:lvl4pPr>
            <a:lvl5pPr indent="-355600" lvl="4" marL="2286000">
              <a:lnSpc>
                <a:spcPct val="115000"/>
              </a:lnSpc>
              <a:spcBef>
                <a:spcPts val="800"/>
              </a:spcBef>
              <a:spcAft>
                <a:spcPts val="0"/>
              </a:spcAft>
              <a:buClr>
                <a:schemeClr val="dk1"/>
              </a:buClr>
              <a:buSzPts val="2000"/>
              <a:buChar char="○"/>
              <a:defRPr sz="2000">
                <a:solidFill>
                  <a:schemeClr val="dk1"/>
                </a:solidFill>
              </a:defRPr>
            </a:lvl5pPr>
            <a:lvl6pPr indent="-355600" lvl="5" marL="2743200">
              <a:lnSpc>
                <a:spcPct val="115000"/>
              </a:lnSpc>
              <a:spcBef>
                <a:spcPts val="800"/>
              </a:spcBef>
              <a:spcAft>
                <a:spcPts val="0"/>
              </a:spcAft>
              <a:buClr>
                <a:schemeClr val="dk1"/>
              </a:buClr>
              <a:buSzPts val="2000"/>
              <a:buChar char="■"/>
              <a:defRPr sz="2000">
                <a:solidFill>
                  <a:schemeClr val="dk1"/>
                </a:solidFill>
              </a:defRPr>
            </a:lvl6pPr>
            <a:lvl7pPr indent="-355600" lvl="6" marL="3200400">
              <a:lnSpc>
                <a:spcPct val="115000"/>
              </a:lnSpc>
              <a:spcBef>
                <a:spcPts val="800"/>
              </a:spcBef>
              <a:spcAft>
                <a:spcPts val="0"/>
              </a:spcAft>
              <a:buClr>
                <a:schemeClr val="dk1"/>
              </a:buClr>
              <a:buSzPts val="2000"/>
              <a:buChar char="●"/>
              <a:defRPr sz="2000">
                <a:solidFill>
                  <a:schemeClr val="dk1"/>
                </a:solidFill>
              </a:defRPr>
            </a:lvl7pPr>
            <a:lvl8pPr indent="-355600" lvl="7" marL="3657600">
              <a:lnSpc>
                <a:spcPct val="115000"/>
              </a:lnSpc>
              <a:spcBef>
                <a:spcPts val="800"/>
              </a:spcBef>
              <a:spcAft>
                <a:spcPts val="0"/>
              </a:spcAft>
              <a:buClr>
                <a:schemeClr val="dk1"/>
              </a:buClr>
              <a:buSzPts val="2000"/>
              <a:buChar char="○"/>
              <a:defRPr sz="2000">
                <a:solidFill>
                  <a:schemeClr val="dk1"/>
                </a:solidFill>
              </a:defRPr>
            </a:lvl8pPr>
            <a:lvl9pPr indent="-355600" lvl="8" marL="4114800">
              <a:lnSpc>
                <a:spcPct val="115000"/>
              </a:lnSpc>
              <a:spcBef>
                <a:spcPts val="800"/>
              </a:spcBef>
              <a:spcAft>
                <a:spcPts val="800"/>
              </a:spcAft>
              <a:buClr>
                <a:schemeClr val="dk1"/>
              </a:buClr>
              <a:buSzPts val="2000"/>
              <a:buChar char="■"/>
              <a:defRPr sz="2000">
                <a:solidFill>
                  <a:schemeClr val="dk1"/>
                </a:solidFill>
              </a:defRPr>
            </a:lvl9pPr>
          </a:lstStyle>
          <a:p/>
        </p:txBody>
      </p:sp>
      <p:sp>
        <p:nvSpPr>
          <p:cNvPr id="3075" name="Google Shape;3075;p51"/>
          <p:cNvSpPr txBox="1"/>
          <p:nvPr/>
        </p:nvSpPr>
        <p:spPr>
          <a:xfrm>
            <a:off x="7762875" y="5007025"/>
            <a:ext cx="1042800" cy="61500"/>
          </a:xfrm>
          <a:prstGeom prst="rect">
            <a:avLst/>
          </a:prstGeom>
          <a:noFill/>
          <a:ln>
            <a:noFill/>
          </a:ln>
        </p:spPr>
        <p:txBody>
          <a:bodyPr anchorCtr="0" anchor="t" bIns="0" lIns="0" spcFirstLastPara="1" rIns="0" wrap="square" tIns="0">
            <a:spAutoFit/>
          </a:bodyPr>
          <a:lstStyle/>
          <a:p>
            <a:pPr indent="0" lvl="0" marL="0" marR="0" rtl="0" algn="r">
              <a:lnSpc>
                <a:spcPct val="100000"/>
              </a:lnSpc>
              <a:spcBef>
                <a:spcPts val="0"/>
              </a:spcBef>
              <a:spcAft>
                <a:spcPts val="0"/>
              </a:spcAft>
              <a:buClr>
                <a:srgbClr val="000000"/>
              </a:buClr>
              <a:buSzPts val="400"/>
              <a:buFont typeface="Arial"/>
              <a:buNone/>
            </a:pPr>
            <a:r>
              <a:rPr i="0" lang="en" sz="400" u="none" cap="none" strike="noStrike">
                <a:solidFill>
                  <a:schemeClr val="lt2"/>
                </a:solidFill>
              </a:rPr>
              <a:t>Copyright © 202</a:t>
            </a:r>
            <a:r>
              <a:rPr lang="en" sz="400">
                <a:solidFill>
                  <a:schemeClr val="lt2"/>
                </a:solidFill>
              </a:rPr>
              <a:t>3 </a:t>
            </a:r>
            <a:r>
              <a:rPr i="0" lang="en" sz="400" u="none" cap="none" strike="noStrike">
                <a:solidFill>
                  <a:schemeClr val="lt2"/>
                </a:solidFill>
              </a:rPr>
              <a:t>Arizona Board of Regents</a:t>
            </a:r>
            <a:endParaRPr i="0" sz="400" u="none" cap="none" strike="noStrike">
              <a:solidFill>
                <a:schemeClr val="lt2"/>
              </a:solidFill>
            </a:endParaRPr>
          </a:p>
        </p:txBody>
      </p:sp>
    </p:spTree>
  </p:cSld>
  <p:clrMap accent1="accent1" accent2="accent2" accent3="accent3" accent4="accent4" accent5="accent5" accent6="accent6" bg1="lt1" bg2="dk2" tx1="dk1" tx2="lt2" folHlink="folHlink" hlink="hlink"/>
  <p:sldLayoutIdLst>
    <p:sldLayoutId id="2147483696" r:id="rId1"/>
    <p:sldLayoutId id="2147483697" r:id="rId2"/>
    <p:sldLayoutId id="2147483698" r:id="rId3"/>
    <p:sldLayoutId id="2147483699" r:id="rId4"/>
    <p:sldLayoutId id="2147483700" r:id="rId5"/>
    <p:sldLayoutId id="2147483701" r:id="rId6"/>
    <p:sldLayoutId id="2147483702" r:id="rId7"/>
    <p:sldLayoutId id="2147483703" r:id="rId8"/>
    <p:sldLayoutId id="2147483704" r:id="rId9"/>
    <p:sldLayoutId id="2147483705" r:id="rId10"/>
    <p:sldLayoutId id="2147483706" r:id="rId11"/>
    <p:sldLayoutId id="2147483707" r:id="rId12"/>
    <p:sldLayoutId id="2147483708" r:id="rId13"/>
    <p:sldLayoutId id="2147483709" r:id="rId14"/>
    <p:sldLayoutId id="2147483710" r:id="rId15"/>
    <p:sldLayoutId id="2147483711" r:id="rId16"/>
    <p:sldLayoutId id="2147483712" r:id="rId17"/>
    <p:sldLayoutId id="2147483713" r:id="rId18"/>
    <p:sldLayoutId id="2147483714" r:id="rId19"/>
    <p:sldLayoutId id="2147483715" r:id="rId20"/>
    <p:sldLayoutId id="2147483716" r:id="rId21"/>
    <p:sldLayoutId id="2147483717" r:id="rId22"/>
    <p:sldLayoutId id="2147483718" r:id="rId23"/>
    <p:sldLayoutId id="2147483719" r:id="rId24"/>
    <p:sldLayoutId id="2147483720" r:id="rId25"/>
    <p:sldLayoutId id="2147483721" r:id="rId26"/>
    <p:sldLayoutId id="2147483722" r:id="rId27"/>
    <p:sldLayoutId id="2147483723" r:id="rId28"/>
    <p:sldLayoutId id="2147483724" r:id="rId29"/>
    <p:sldLayoutId id="2147483725" r:id="rId30"/>
    <p:sldLayoutId id="2147483726" r:id="rId31"/>
    <p:sldLayoutId id="2147483727" r:id="rId32"/>
    <p:sldLayoutId id="2147483728" r:id="rId33"/>
    <p:sldLayoutId id="2147483729" r:id="rId34"/>
    <p:sldLayoutId id="2147483730" r:id="rId35"/>
    <p:sldLayoutId id="2147483731" r:id="rId36"/>
    <p:sldLayoutId id="2147483732" r:id="rId37"/>
    <p:sldLayoutId id="2147483733" r:id="rId38"/>
    <p:sldLayoutId id="2147483734" r:id="rId39"/>
    <p:sldLayoutId id="2147483735" r:id="rId40"/>
    <p:sldLayoutId id="2147483736" r:id="rId41"/>
    <p:sldLayoutId id="2147483737" r:id="rId42"/>
    <p:sldLayoutId id="2147483738" r:id="rId43"/>
    <p:sldLayoutId id="2147483739" r:id="rId44"/>
    <p:sldLayoutId id="2147483740" r:id="rId45"/>
    <p:sldLayoutId id="2147483741" r:id="rId46"/>
    <p:sldLayoutId id="2147483742" r:id="rId47"/>
    <p:sldLayoutId id="2147483743" r:id="rId48"/>
    <p:sldLayoutId id="2147483744" r:id="rId49"/>
    <p:sldLayoutId id="2147483745" r:id="rId50"/>
    <p:sldLayoutId id="2147483746" r:id="rId51"/>
    <p:sldLayoutId id="2147483747" r:id="rId52"/>
    <p:sldLayoutId id="2147483748" r:id="rId53"/>
    <p:sldLayoutId id="2147483749" r:id="rId54"/>
    <p:sldLayoutId id="2147483750" r:id="rId55"/>
    <p:sldLayoutId id="2147483751" r:id="rId56"/>
    <p:sldLayoutId id="2147483752" r:id="rId57"/>
    <p:sldLayoutId id="2147483753" r:id="rId58"/>
    <p:sldLayoutId id="2147483754" r:id="rId59"/>
    <p:sldLayoutId id="2147483755" r:id="rId60"/>
    <p:sldLayoutId id="2147483756" r:id="rId61"/>
    <p:sldLayoutId id="2147483757" r:id="rId62"/>
    <p:sldLayoutId id="2147483758" r:id="rId63"/>
    <p:sldLayoutId id="2147483759" r:id="rId64"/>
    <p:sldLayoutId id="2147483760" r:id="rId65"/>
    <p:sldLayoutId id="2147483761" r:id="rId66"/>
    <p:sldLayoutId id="2147483762" r:id="rId67"/>
    <p:sldLayoutId id="2147483763" r:id="rId68"/>
    <p:sldLayoutId id="2147483764" r:id="rId69"/>
    <p:sldLayoutId id="2147483765" r:id="rId70"/>
    <p:sldLayoutId id="2147483766" r:id="rId71"/>
    <p:sldLayoutId id="2147483767" r:id="rId72"/>
    <p:sldLayoutId id="2147483768" r:id="rId73"/>
    <p:sldLayoutId id="2147483769" r:id="rId74"/>
    <p:sldLayoutId id="2147483770" r:id="rId75"/>
    <p:sldLayoutId id="2147483771" r:id="rId76"/>
    <p:sldLayoutId id="2147483772" r:id="rId77"/>
    <p:sldLayoutId id="2147483773" r:id="rId78"/>
    <p:sldLayoutId id="2147483774" r:id="rId79"/>
    <p:sldLayoutId id="2147483775" r:id="rId80"/>
    <p:sldLayoutId id="2147483776" r:id="rId81"/>
    <p:sldLayoutId id="2147483777" r:id="rId82"/>
    <p:sldLayoutId id="2147483778" r:id="rId83"/>
    <p:sldLayoutId id="2147483779" r:id="rId84"/>
    <p:sldLayoutId id="2147483780" r:id="rId85"/>
    <p:sldLayoutId id="2147483781" r:id="rId86"/>
    <p:sldLayoutId id="2147483782" r:id="rId87"/>
    <p:sldLayoutId id="2147483783" r:id="rId88"/>
    <p:sldLayoutId id="2147483784" r:id="rId89"/>
    <p:sldLayoutId id="2147483785" r:id="rId90"/>
    <p:sldLayoutId id="2147483786" r:id="rId91"/>
    <p:sldLayoutId id="2147483787" r:id="rId92"/>
    <p:sldLayoutId id="2147483788" r:id="rId93"/>
    <p:sldLayoutId id="2147483789" r:id="rId94"/>
    <p:sldLayoutId id="2147483790" r:id="rId95"/>
    <p:sldLayoutId id="2147483791" r:id="rId96"/>
    <p:sldLayoutId id="2147483792" r:id="rId97"/>
    <p:sldLayoutId id="2147483793" r:id="rId98"/>
    <p:sldLayoutId id="2147483794" r:id="rId99"/>
    <p:sldLayoutId id="2147483795" r:id="rId100"/>
    <p:sldLayoutId id="2147483796" r:id="rId101"/>
    <p:sldLayoutId id="2147483797" r:id="rId102"/>
    <p:sldLayoutId id="2147483798" r:id="rId103"/>
    <p:sldLayoutId id="2147483799" r:id="rId104"/>
    <p:sldLayoutId id="2147483800" r:id="rId105"/>
    <p:sldLayoutId id="2147483801" r:id="rId106"/>
    <p:sldLayoutId id="2147483802" r:id="rId107"/>
    <p:sldLayoutId id="2147483803" r:id="rId108"/>
    <p:sldLayoutId id="2147483804" r:id="rId109"/>
    <p:sldLayoutId id="2147483805" r:id="rId110"/>
    <p:sldLayoutId id="2147483806" r:id="rId111"/>
    <p:sldLayoutId id="2147483807" r:id="rId112"/>
    <p:sldLayoutId id="2147483808" r:id="rId113"/>
    <p:sldLayoutId id="2147483809" r:id="rId114"/>
    <p:sldLayoutId id="2147483810" r:id="rId115"/>
    <p:sldLayoutId id="2147483811" r:id="rId116"/>
    <p:sldLayoutId id="2147483812" r:id="rId117"/>
    <p:sldLayoutId id="2147483813" r:id="rId118"/>
    <p:sldLayoutId id="2147483814" r:id="rId119"/>
    <p:sldLayoutId id="2147483815" r:id="rId120"/>
    <p:sldLayoutId id="2147483816" r:id="rId121"/>
    <p:sldLayoutId id="2147483817" r:id="rId122"/>
    <p:sldLayoutId id="2147483818" r:id="rId123"/>
    <p:sldLayoutId id="2147483819" r:id="rId124"/>
  </p:sldLayoutIdLs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extLst>
    <p:ext uri="{27BBF7A9-308A-43DC-89C8-2F10F3537804}">
      <p15:sldGuideLst>
        <p15:guide id="1" pos="265">
          <p15:clr>
            <a:srgbClr val="FF00FF"/>
          </p15:clr>
        </p15:guide>
        <p15:guide id="2" pos="5478">
          <p15:clr>
            <a:srgbClr val="FF00FF"/>
          </p15:clr>
        </p15:guide>
        <p15:guide id="3" pos="2909">
          <p15:clr>
            <a:srgbClr val="FF00FF"/>
          </p15:clr>
        </p15:guide>
        <p15:guide id="4" pos="5547">
          <p15:clr>
            <a:srgbClr val="FF00FF"/>
          </p15:clr>
        </p15:guide>
        <p15:guide id="5" pos="202">
          <p15:clr>
            <a:srgbClr val="FF00FF"/>
          </p15:clr>
        </p15:guide>
        <p15:guide id="6" pos="467">
          <p15:clr>
            <a:srgbClr val="FF00FF"/>
          </p15:clr>
        </p15:guide>
        <p15:guide id="7" pos="530">
          <p15:clr>
            <a:srgbClr val="FF00FF"/>
          </p15:clr>
        </p15:guide>
        <p15:guide id="8" pos="732">
          <p15:clr>
            <a:srgbClr val="FF00FF"/>
          </p15:clr>
        </p15:guide>
        <p15:guide id="9" pos="795">
          <p15:clr>
            <a:srgbClr val="FF00FF"/>
          </p15:clr>
        </p15:guide>
        <p15:guide id="10" pos="991">
          <p15:clr>
            <a:srgbClr val="FF00FF"/>
          </p15:clr>
        </p15:guide>
        <p15:guide id="11" pos="1060">
          <p15:clr>
            <a:srgbClr val="FF00FF"/>
          </p15:clr>
        </p15:guide>
        <p15:guide id="12" pos="1267">
          <p15:clr>
            <a:srgbClr val="FF00FF"/>
          </p15:clr>
        </p15:guide>
        <p15:guide id="13" pos="1319">
          <p15:clr>
            <a:srgbClr val="FF00FF"/>
          </p15:clr>
        </p15:guide>
        <p15:guide id="14" pos="1521">
          <p15:clr>
            <a:srgbClr val="FF00FF"/>
          </p15:clr>
        </p15:guide>
        <p15:guide id="15" pos="1584">
          <p15:clr>
            <a:srgbClr val="FF00FF"/>
          </p15:clr>
        </p15:guide>
        <p15:guide id="16" pos="1786">
          <p15:clr>
            <a:srgbClr val="FF00FF"/>
          </p15:clr>
        </p15:guide>
        <p15:guide id="17" pos="1849">
          <p15:clr>
            <a:srgbClr val="FF00FF"/>
          </p15:clr>
        </p15:guide>
        <p15:guide id="18" pos="2051">
          <p15:clr>
            <a:srgbClr val="FF00FF"/>
          </p15:clr>
        </p15:guide>
        <p15:guide id="19" pos="2114">
          <p15:clr>
            <a:srgbClr val="FF00FF"/>
          </p15:clr>
        </p15:guide>
        <p15:guide id="20" pos="2316">
          <p15:clr>
            <a:srgbClr val="FF00FF"/>
          </p15:clr>
        </p15:guide>
        <p15:guide id="21" pos="2379">
          <p15:clr>
            <a:srgbClr val="FF00FF"/>
          </p15:clr>
        </p15:guide>
        <p15:guide id="22" pos="2575">
          <p15:clr>
            <a:srgbClr val="FF00FF"/>
          </p15:clr>
        </p15:guide>
        <p15:guide id="23" pos="2644">
          <p15:clr>
            <a:srgbClr val="FF00FF"/>
          </p15:clr>
        </p15:guide>
        <p15:guide id="24" pos="2851">
          <p15:clr>
            <a:srgbClr val="FF00FF"/>
          </p15:clr>
        </p15:guide>
        <p15:guide id="25" pos="3110">
          <p15:clr>
            <a:srgbClr val="FF00FF"/>
          </p15:clr>
        </p15:guide>
        <p15:guide id="26" pos="3174">
          <p15:clr>
            <a:srgbClr val="FF00FF"/>
          </p15:clr>
        </p15:guide>
        <p15:guide id="27" pos="3375">
          <p15:clr>
            <a:srgbClr val="FF00FF"/>
          </p15:clr>
        </p15:guide>
        <p15:guide id="28" pos="3439">
          <p15:clr>
            <a:srgbClr val="FF00FF"/>
          </p15:clr>
        </p15:guide>
        <p15:guide id="29" pos="3640">
          <p15:clr>
            <a:srgbClr val="FF00FF"/>
          </p15:clr>
        </p15:guide>
        <p15:guide id="30" pos="3698">
          <p15:clr>
            <a:srgbClr val="FF00FF"/>
          </p15:clr>
        </p15:guide>
        <p15:guide id="31" pos="3905">
          <p15:clr>
            <a:srgbClr val="FF00FF"/>
          </p15:clr>
        </p15:guide>
        <p15:guide id="32" pos="3963">
          <p15:clr>
            <a:srgbClr val="FF00FF"/>
          </p15:clr>
        </p15:guide>
        <p15:guide id="33" pos="4164">
          <p15:clr>
            <a:srgbClr val="FF00FF"/>
          </p15:clr>
        </p15:guide>
        <p15:guide id="34" pos="4228">
          <p15:clr>
            <a:srgbClr val="FF00FF"/>
          </p15:clr>
        </p15:guide>
        <p15:guide id="35" pos="4429">
          <p15:clr>
            <a:srgbClr val="FF00FF"/>
          </p15:clr>
        </p15:guide>
        <p15:guide id="36" pos="4493">
          <p15:clr>
            <a:srgbClr val="FF00FF"/>
          </p15:clr>
        </p15:guide>
        <p15:guide id="37" pos="4694">
          <p15:clr>
            <a:srgbClr val="FF00FF"/>
          </p15:clr>
        </p15:guide>
        <p15:guide id="38" pos="4752">
          <p15:clr>
            <a:srgbClr val="FF00FF"/>
          </p15:clr>
        </p15:guide>
        <p15:guide id="39" pos="4954">
          <p15:clr>
            <a:srgbClr val="FF00FF"/>
          </p15:clr>
        </p15:guide>
        <p15:guide id="40" pos="5017">
          <p15:clr>
            <a:srgbClr val="FF00FF"/>
          </p15:clr>
        </p15:guide>
        <p15:guide id="41" pos="5219">
          <p15:clr>
            <a:srgbClr val="FF00FF"/>
          </p15:clr>
        </p15:guide>
        <p15:guide id="42" pos="5288">
          <p15:clr>
            <a:srgbClr val="FF00FF"/>
          </p15:clr>
        </p15:guide>
        <p15:guide id="43" orient="horz" pos="559">
          <p15:clr>
            <a:srgbClr val="FF00FF"/>
          </p15:clr>
        </p15:guide>
        <p15:guide id="44" orient="horz" pos="3041">
          <p15:clr>
            <a:srgbClr val="FF00FF"/>
          </p15:clr>
        </p15:guide>
        <p15:guide id="45" orient="horz" pos="202">
          <p15:clr>
            <a:srgbClr val="FF00FF"/>
          </p15:clr>
        </p15:guide>
        <p15:guide id="46" orient="horz" pos="1619">
          <p15:clr>
            <a:srgbClr val="00FFFF"/>
          </p15:clr>
        </p15:guide>
        <p15:guide id="47" pos="2880">
          <p15:clr>
            <a:srgbClr val="00FFFF"/>
          </p15:clr>
        </p15:guide>
        <p15:guide id="48" orient="horz" pos="626">
          <p15:clr>
            <a:srgbClr val="FF00FF"/>
          </p15:clr>
        </p15:guide>
      </p15:sldGuideLst>
    </p:ext>
  </p:extLst>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46.xml"/><Relationship Id="rId2" Type="http://schemas.openxmlformats.org/officeDocument/2006/relationships/notesSlide" Target="../notesSlides/notesSlide1.xml"/><Relationship Id="rId3" Type="http://schemas.openxmlformats.org/officeDocument/2006/relationships/image" Target="../media/image21.jpg"/></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27.xml"/><Relationship Id="rId2" Type="http://schemas.openxmlformats.org/officeDocument/2006/relationships/notesSlide" Target="../notesSlides/notesSlide10.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notesSlide" Target="../notesSlides/notesSlide11.xml"/><Relationship Id="rId3" Type="http://schemas.openxmlformats.org/officeDocument/2006/relationships/image" Target="../media/image22.jpg"/></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12.xml"/><Relationship Id="rId3" Type="http://schemas.openxmlformats.org/officeDocument/2006/relationships/image" Target="../media/image19.png"/></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28.xml"/><Relationship Id="rId2" Type="http://schemas.openxmlformats.org/officeDocument/2006/relationships/notesSlide" Target="../notesSlides/notesSlide13.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28.xml"/><Relationship Id="rId2" Type="http://schemas.openxmlformats.org/officeDocument/2006/relationships/notesSlide" Target="../notesSlides/notesSlide14.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28.xml"/><Relationship Id="rId2" Type="http://schemas.openxmlformats.org/officeDocument/2006/relationships/notesSlide" Target="../notesSlides/notesSlide15.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25.xml"/><Relationship Id="rId2" Type="http://schemas.openxmlformats.org/officeDocument/2006/relationships/notesSlide" Target="../notesSlides/notesSlide16.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29.xml"/><Relationship Id="rId2" Type="http://schemas.openxmlformats.org/officeDocument/2006/relationships/notesSlide" Target="../notesSlides/notesSlide17.xml"/><Relationship Id="rId3" Type="http://schemas.openxmlformats.org/officeDocument/2006/relationships/image" Target="../media/image23.png"/><Relationship Id="rId4" Type="http://schemas.openxmlformats.org/officeDocument/2006/relationships/hyperlink" Target="https://contrast-grid.eightshapes.com/" TargetMode="External"/><Relationship Id="rId5" Type="http://schemas.openxmlformats.org/officeDocument/2006/relationships/hyperlink" Target="https://contrast-grid.eightshapes.com/?version=1.1.0&amp;background-colors=&amp;foreground-colors=8C1D40%2C%20ASU%20Maroon%0D%0AFFC627%2C%20ASU%20Gold%0D%0A78BE20%2C%20ASU%20Green%0D%0A00A3E0%2C%20ASU%20Blue%0D%0AFF7F32%2C%20ASU%20Orange%0D%0AAF674B%2C%20ASU%20Copper%20%0D%0A4AB7C4%2C%20ASU%20Turquoise%20%0D%0AE74973%2C%20ASU%20Pink%0D%0A000000%2C%20ASU%20Black%0D%0A191919%2C%20Gray%201%0D%0A484848%2C%20Gray%202%0D%0A747474%2C%20ASU%20Gray%0D%0ABFBFBF%2C%20Gray%204%0D%0AD0D0D0%2C%20Gray%205%0D%0AE8E8E8%2C%20Gray%206%0D%0AFAFAFA%2C%20Gray%207%0D%0AFFFFFF%2C%20ASU%20White&amp;es-color-form__tile-size=compact&amp;es-color-form__show-contrast=aaa&amp;es-color-form__show-contrast=aa&amp;es-color-form__show-contrast=aa18&amp;es-color-form__show-contrast=dnp" TargetMode="Externa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20.xml"/><Relationship Id="rId2" Type="http://schemas.openxmlformats.org/officeDocument/2006/relationships/notesSlide" Target="../notesSlides/notesSlide18.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30.xml"/><Relationship Id="rId2" Type="http://schemas.openxmlformats.org/officeDocument/2006/relationships/notesSlide" Target="../notesSlides/notesSlide19.xml"/><Relationship Id="rId3" Type="http://schemas.openxmlformats.org/officeDocument/2006/relationships/image" Target="../media/image15.png"/><Relationship Id="rId4" Type="http://schemas.openxmlformats.org/officeDocument/2006/relationships/image" Target="../media/image16.png"/></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171.xml"/><Relationship Id="rId2" Type="http://schemas.openxmlformats.org/officeDocument/2006/relationships/notesSlide" Target="../notesSlides/notesSlide2.xml"/><Relationship Id="rId3" Type="http://schemas.openxmlformats.org/officeDocument/2006/relationships/image" Target="../media/image47.png"/></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30.xml"/><Relationship Id="rId2" Type="http://schemas.openxmlformats.org/officeDocument/2006/relationships/notesSlide" Target="../notesSlides/notesSlide20.xml"/><Relationship Id="rId3" Type="http://schemas.openxmlformats.org/officeDocument/2006/relationships/image" Target="../media/image20.png"/><Relationship Id="rId4" Type="http://schemas.openxmlformats.org/officeDocument/2006/relationships/image" Target="../media/image18.png"/><Relationship Id="rId5" Type="http://schemas.openxmlformats.org/officeDocument/2006/relationships/image" Target="../media/image24.jpg"/></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27.xml"/><Relationship Id="rId2" Type="http://schemas.openxmlformats.org/officeDocument/2006/relationships/notesSlide" Target="../notesSlides/notesSlide21.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20.xml"/><Relationship Id="rId2" Type="http://schemas.openxmlformats.org/officeDocument/2006/relationships/notesSlide" Target="../notesSlides/notesSlide22.xml"/><Relationship Id="rId3" Type="http://schemas.openxmlformats.org/officeDocument/2006/relationships/image" Target="../media/image29.jpg"/></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notesSlide" Target="../notesSlides/notesSlide23.xml"/><Relationship Id="rId3" Type="http://schemas.openxmlformats.org/officeDocument/2006/relationships/hyperlink" Target="https://www.w3.org/WAI/tutorials/images/" TargetMode="External"/><Relationship Id="rId4" Type="http://schemas.openxmlformats.org/officeDocument/2006/relationships/image" Target="../media/image29.jpg"/></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notesSlide" Target="../notesSlides/notesSlide24.xml"/><Relationship Id="rId3" Type="http://schemas.openxmlformats.org/officeDocument/2006/relationships/image" Target="../media/image29.jpg"/></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notesSlide" Target="../notesSlides/notesSlide25.xml"/><Relationship Id="rId3" Type="http://schemas.openxmlformats.org/officeDocument/2006/relationships/image" Target="../media/image29.jpg"/></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notesSlide" Target="../notesSlides/notesSlide26.xml"/><Relationship Id="rId3" Type="http://schemas.openxmlformats.org/officeDocument/2006/relationships/image" Target="../media/image29.jpg"/></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notesSlide" Target="../notesSlides/notesSlide27.xml"/><Relationship Id="rId3" Type="http://schemas.openxmlformats.org/officeDocument/2006/relationships/image" Target="../media/image29.jpg"/></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30.xml"/><Relationship Id="rId2" Type="http://schemas.openxmlformats.org/officeDocument/2006/relationships/notesSlide" Target="../notesSlides/notesSlide28.xml"/><Relationship Id="rId3" Type="http://schemas.openxmlformats.org/officeDocument/2006/relationships/image" Target="../media/image25.png"/></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30.xml"/><Relationship Id="rId2" Type="http://schemas.openxmlformats.org/officeDocument/2006/relationships/notesSlide" Target="../notesSlides/notesSlide29.xml"/><Relationship Id="rId3" Type="http://schemas.openxmlformats.org/officeDocument/2006/relationships/image" Target="../media/image25.png"/></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22.xml"/><Relationship Id="rId2" Type="http://schemas.openxmlformats.org/officeDocument/2006/relationships/notesSlide" Target="../notesSlides/notesSlide3.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27.xml"/><Relationship Id="rId2" Type="http://schemas.openxmlformats.org/officeDocument/2006/relationships/notesSlide" Target="../notesSlides/notesSlide30.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20.xml"/><Relationship Id="rId2" Type="http://schemas.openxmlformats.org/officeDocument/2006/relationships/notesSlide" Target="../notesSlides/notesSlide31.xml"/><Relationship Id="rId3" Type="http://schemas.openxmlformats.org/officeDocument/2006/relationships/hyperlink" Target="https://catalog.apps.asu.edu/catalog?code=SGKDUAomsnFDXLEnsz9m&amp;state=27QqYC.mz6chbUuYp42pYHQaFYIulKHV-VAFHNSdskL-ZftbMAmYxwIrMUjwZHA4" TargetMode="External"/></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25.xml"/><Relationship Id="rId2" Type="http://schemas.openxmlformats.org/officeDocument/2006/relationships/notesSlide" Target="../notesSlides/notesSlide32.xm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25.xml"/><Relationship Id="rId2" Type="http://schemas.openxmlformats.org/officeDocument/2006/relationships/notesSlide" Target="../notesSlides/notesSlide33.xml"/><Relationship Id="rId3" Type="http://schemas.openxmlformats.org/officeDocument/2006/relationships/hyperlink" Target="http://drive.google.com/file/d/1Y53NKY4JW0pVwbz-Gskb4cIqRpiZJysl/view" TargetMode="External"/><Relationship Id="rId4" Type="http://schemas.openxmlformats.org/officeDocument/2006/relationships/image" Target="../media/image26.jpg"/></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27.xml"/><Relationship Id="rId2" Type="http://schemas.openxmlformats.org/officeDocument/2006/relationships/notesSlide" Target="../notesSlides/notesSlide34.xml"/></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25.xml"/><Relationship Id="rId2" Type="http://schemas.openxmlformats.org/officeDocument/2006/relationships/notesSlide" Target="../notesSlides/notesSlide35.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20.xml"/><Relationship Id="rId2" Type="http://schemas.openxmlformats.org/officeDocument/2006/relationships/notesSlide" Target="../notesSlides/notesSlide36.xm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31.xml"/><Relationship Id="rId2" Type="http://schemas.openxmlformats.org/officeDocument/2006/relationships/notesSlide" Target="../notesSlides/notesSlide37.xml"/><Relationship Id="rId3" Type="http://schemas.openxmlformats.org/officeDocument/2006/relationships/hyperlink" Target="https://www.w3.org/WAI/ARIA/apg/patterns/" TargetMode="External"/><Relationship Id="rId4" Type="http://schemas.openxmlformats.org/officeDocument/2006/relationships/image" Target="../media/image27.png"/></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30.xml"/><Relationship Id="rId2" Type="http://schemas.openxmlformats.org/officeDocument/2006/relationships/notesSlide" Target="../notesSlides/notesSlide38.xml"/><Relationship Id="rId3" Type="http://schemas.openxmlformats.org/officeDocument/2006/relationships/image" Target="../media/image28.png"/></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27.xml"/><Relationship Id="rId2" Type="http://schemas.openxmlformats.org/officeDocument/2006/relationships/notesSlide" Target="../notesSlides/notesSlide39.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4.xml"/></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30.xml"/><Relationship Id="rId2" Type="http://schemas.openxmlformats.org/officeDocument/2006/relationships/notesSlide" Target="../notesSlides/notesSlide40.xml"/><Relationship Id="rId3" Type="http://schemas.openxmlformats.org/officeDocument/2006/relationships/image" Target="../media/image30.png"/></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25.xml"/><Relationship Id="rId2" Type="http://schemas.openxmlformats.org/officeDocument/2006/relationships/notesSlide" Target="../notesSlides/notesSlide41.xml"/><Relationship Id="rId3" Type="http://schemas.openxmlformats.org/officeDocument/2006/relationships/image" Target="../media/image31.png"/></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25.xml"/><Relationship Id="rId2" Type="http://schemas.openxmlformats.org/officeDocument/2006/relationships/notesSlide" Target="../notesSlides/notesSlide42.xml"/><Relationship Id="rId3" Type="http://schemas.openxmlformats.org/officeDocument/2006/relationships/image" Target="../media/image31.png"/></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25.xml"/><Relationship Id="rId2" Type="http://schemas.openxmlformats.org/officeDocument/2006/relationships/notesSlide" Target="../notesSlides/notesSlide43.xml"/><Relationship Id="rId3" Type="http://schemas.openxmlformats.org/officeDocument/2006/relationships/image" Target="../media/image31.png"/></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25.xml"/><Relationship Id="rId2" Type="http://schemas.openxmlformats.org/officeDocument/2006/relationships/notesSlide" Target="../notesSlides/notesSlide44.xml"/><Relationship Id="rId3" Type="http://schemas.openxmlformats.org/officeDocument/2006/relationships/image" Target="../media/image31.png"/></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25.xml"/><Relationship Id="rId2" Type="http://schemas.openxmlformats.org/officeDocument/2006/relationships/notesSlide" Target="../notesSlides/notesSlide45.xml"/><Relationship Id="rId3" Type="http://schemas.openxmlformats.org/officeDocument/2006/relationships/image" Target="../media/image31.png"/></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46.xml"/></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25.xml"/><Relationship Id="rId2" Type="http://schemas.openxmlformats.org/officeDocument/2006/relationships/notesSlide" Target="../notesSlides/notesSlide47.xml"/><Relationship Id="rId3" Type="http://schemas.openxmlformats.org/officeDocument/2006/relationships/image" Target="../media/image33.png"/><Relationship Id="rId4" Type="http://schemas.openxmlformats.org/officeDocument/2006/relationships/image" Target="../media/image38.jpg"/><Relationship Id="rId5" Type="http://schemas.openxmlformats.org/officeDocument/2006/relationships/image" Target="../media/image46.png"/><Relationship Id="rId6" Type="http://schemas.openxmlformats.org/officeDocument/2006/relationships/image" Target="../media/image43.png"/><Relationship Id="rId7" Type="http://schemas.openxmlformats.org/officeDocument/2006/relationships/image" Target="../media/image45.png"/><Relationship Id="rId8" Type="http://schemas.openxmlformats.org/officeDocument/2006/relationships/image" Target="../media/image41.png"/></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25.xml"/><Relationship Id="rId2" Type="http://schemas.openxmlformats.org/officeDocument/2006/relationships/notesSlide" Target="../notesSlides/notesSlide48.xml"/><Relationship Id="rId3" Type="http://schemas.openxmlformats.org/officeDocument/2006/relationships/image" Target="../media/image33.png"/><Relationship Id="rId4" Type="http://schemas.openxmlformats.org/officeDocument/2006/relationships/image" Target="../media/image38.jpg"/><Relationship Id="rId5" Type="http://schemas.openxmlformats.org/officeDocument/2006/relationships/image" Target="../media/image46.png"/><Relationship Id="rId6" Type="http://schemas.openxmlformats.org/officeDocument/2006/relationships/image" Target="../media/image43.png"/><Relationship Id="rId7" Type="http://schemas.openxmlformats.org/officeDocument/2006/relationships/image" Target="../media/image45.png"/><Relationship Id="rId8" Type="http://schemas.openxmlformats.org/officeDocument/2006/relationships/image" Target="../media/image41.png"/></Relationships>
</file>

<file path=ppt/slides/_rels/slide49.xml.rels><?xml version="1.0" encoding="UTF-8" standalone="yes"?><Relationships xmlns="http://schemas.openxmlformats.org/package/2006/relationships"><Relationship Id="rId1" Type="http://schemas.openxmlformats.org/officeDocument/2006/relationships/slideLayout" Target="../slideLayouts/slideLayout25.xml"/><Relationship Id="rId2" Type="http://schemas.openxmlformats.org/officeDocument/2006/relationships/notesSlide" Target="../notesSlides/notesSlide49.xml"/><Relationship Id="rId3" Type="http://schemas.openxmlformats.org/officeDocument/2006/relationships/hyperlink" Target="http://www.youtube.com/watch?v=DybczED-GKE" TargetMode="External"/><Relationship Id="rId4" Type="http://schemas.openxmlformats.org/officeDocument/2006/relationships/image" Target="../media/image35.jpg"/></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20.xml"/><Relationship Id="rId2" Type="http://schemas.openxmlformats.org/officeDocument/2006/relationships/notesSlide" Target="../notesSlides/notesSlide5.xml"/></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50.xml"/></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20.xml"/><Relationship Id="rId2" Type="http://schemas.openxmlformats.org/officeDocument/2006/relationships/notesSlide" Target="../notesSlides/notesSlide51.xml"/></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32.xml"/><Relationship Id="rId2" Type="http://schemas.openxmlformats.org/officeDocument/2006/relationships/notesSlide" Target="../notesSlides/notesSlide52.xml"/></Relationships>
</file>

<file path=ppt/slides/_rels/slide53.xml.rels><?xml version="1.0" encoding="UTF-8" standalone="yes"?><Relationships xmlns="http://schemas.openxmlformats.org/package/2006/relationships"><Relationship Id="rId1" Type="http://schemas.openxmlformats.org/officeDocument/2006/relationships/slideLayout" Target="../slideLayouts/slideLayout33.xml"/><Relationship Id="rId2" Type="http://schemas.openxmlformats.org/officeDocument/2006/relationships/notesSlide" Target="../notesSlides/notesSlide53.xml"/><Relationship Id="rId3" Type="http://schemas.openxmlformats.org/officeDocument/2006/relationships/image" Target="../media/image34.png"/></Relationships>
</file>

<file path=ppt/slides/_rels/slide54.xml.rels><?xml version="1.0" encoding="UTF-8" standalone="yes"?><Relationships xmlns="http://schemas.openxmlformats.org/package/2006/relationships"><Relationship Id="rId1" Type="http://schemas.openxmlformats.org/officeDocument/2006/relationships/slideLayout" Target="../slideLayouts/slideLayout33.xml"/><Relationship Id="rId2" Type="http://schemas.openxmlformats.org/officeDocument/2006/relationships/notesSlide" Target="../notesSlides/notesSlide54.xml"/><Relationship Id="rId3" Type="http://schemas.openxmlformats.org/officeDocument/2006/relationships/image" Target="../media/image48.png"/></Relationships>
</file>

<file path=ppt/slides/_rels/slide55.xml.rels><?xml version="1.0" encoding="UTF-8" standalone="yes"?><Relationships xmlns="http://schemas.openxmlformats.org/package/2006/relationships"><Relationship Id="rId1" Type="http://schemas.openxmlformats.org/officeDocument/2006/relationships/slideLayout" Target="../slideLayouts/slideLayout30.xml"/><Relationship Id="rId2" Type="http://schemas.openxmlformats.org/officeDocument/2006/relationships/notesSlide" Target="../notesSlides/notesSlide55.xml"/><Relationship Id="rId3" Type="http://schemas.openxmlformats.org/officeDocument/2006/relationships/image" Target="../media/image13.png"/><Relationship Id="rId4" Type="http://schemas.openxmlformats.org/officeDocument/2006/relationships/hyperlink" Target="https://www.w3.org/TR/WCAG21/" TargetMode="External"/><Relationship Id="rId9" Type="http://schemas.openxmlformats.org/officeDocument/2006/relationships/hyperlink" Target="https://join.slack.com/t/web-a11y/shared_invite/zt-2pkg8d56r-8X1y5BunpVkiE2eb20H~HQ" TargetMode="External"/><Relationship Id="rId5" Type="http://schemas.openxmlformats.org/officeDocument/2006/relationships/hyperlink" Target="https://accessibility.asu.edu/" TargetMode="External"/><Relationship Id="rId6" Type="http://schemas.openxmlformats.org/officeDocument/2006/relationships/hyperlink" Target="https://www.getstark.co/library/all/" TargetMode="External"/><Relationship Id="rId7" Type="http://schemas.openxmlformats.org/officeDocument/2006/relationships/hyperlink" Target="https://asu.enterprise.slack.com/archives/C2ZAHJFHN" TargetMode="External"/><Relationship Id="rId8" Type="http://schemas.openxmlformats.org/officeDocument/2006/relationships/hyperlink" Target="https://join.slack.com/t/design-systems/shared_invite/zt-2pki0p76a-WlJV0uYsBRBXXwB4qUtz5w" TargetMode="Externa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26.xml"/><Relationship Id="rId2" Type="http://schemas.openxmlformats.org/officeDocument/2006/relationships/notesSlide" Target="../notesSlides/notesSlide6.xml"/><Relationship Id="rId3" Type="http://schemas.openxmlformats.org/officeDocument/2006/relationships/image" Target="../media/image14.jpg"/></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25.xml"/><Relationship Id="rId2" Type="http://schemas.openxmlformats.org/officeDocument/2006/relationships/notesSlide" Target="../notesSlides/notesSlide7.xml"/><Relationship Id="rId3" Type="http://schemas.openxmlformats.org/officeDocument/2006/relationships/image" Target="../media/image13.png"/><Relationship Id="rId4" Type="http://schemas.openxmlformats.org/officeDocument/2006/relationships/image" Target="../media/image11.png"/><Relationship Id="rId5" Type="http://schemas.openxmlformats.org/officeDocument/2006/relationships/image" Target="../media/image17.png"/><Relationship Id="rId6" Type="http://schemas.openxmlformats.org/officeDocument/2006/relationships/image" Target="../media/image10.png"/></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26.xml"/><Relationship Id="rId2" Type="http://schemas.openxmlformats.org/officeDocument/2006/relationships/notesSlide" Target="../notesSlides/notesSlide8.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9.xml"/></Relationships>
</file>

<file path=ppt/slides/slide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716" name="Shape 7716"/>
        <p:cNvGrpSpPr/>
        <p:nvPr/>
      </p:nvGrpSpPr>
      <p:grpSpPr>
        <a:xfrm>
          <a:off x="0" y="0"/>
          <a:ext cx="0" cy="0"/>
          <a:chOff x="0" y="0"/>
          <a:chExt cx="0" cy="0"/>
        </a:xfrm>
      </p:grpSpPr>
      <p:pic>
        <p:nvPicPr>
          <p:cNvPr id="7717" name="Google Shape;7717;p176"/>
          <p:cNvPicPr preferRelativeResize="0"/>
          <p:nvPr/>
        </p:nvPicPr>
        <p:blipFill rotWithShape="1">
          <a:blip r:embed="rId3">
            <a:alphaModFix/>
          </a:blip>
          <a:srcRect b="0" l="29831" r="13162" t="0"/>
          <a:stretch/>
        </p:blipFill>
        <p:spPr>
          <a:xfrm>
            <a:off x="4694075" y="-5100"/>
            <a:ext cx="4449925" cy="5205901"/>
          </a:xfrm>
          <a:prstGeom prst="rect">
            <a:avLst/>
          </a:prstGeom>
          <a:noFill/>
          <a:ln>
            <a:noFill/>
          </a:ln>
        </p:spPr>
      </p:pic>
      <p:sp>
        <p:nvSpPr>
          <p:cNvPr id="7718" name="Google Shape;7718;p176"/>
          <p:cNvSpPr/>
          <p:nvPr/>
        </p:nvSpPr>
        <p:spPr>
          <a:xfrm>
            <a:off x="698375" y="663000"/>
            <a:ext cx="3585000" cy="2766000"/>
          </a:xfrm>
          <a:prstGeom prst="rect">
            <a:avLst/>
          </a:prstGeom>
          <a:noFill/>
          <a:ln>
            <a:noFill/>
          </a:ln>
        </p:spPr>
        <p:txBody>
          <a:bodyPr anchorCtr="0" anchor="t" bIns="0" lIns="0" spcFirstLastPara="1" rIns="0" wrap="square" tIns="0">
            <a:noAutofit/>
          </a:bodyPr>
          <a:lstStyle/>
          <a:p>
            <a:pPr indent="0" lvl="0" marL="0" rtl="0" algn="l">
              <a:spcBef>
                <a:spcPts val="0"/>
              </a:spcBef>
              <a:spcAft>
                <a:spcPts val="0"/>
              </a:spcAft>
              <a:buNone/>
            </a:pPr>
            <a:r>
              <a:rPr b="1" lang="en" sz="3800">
                <a:solidFill>
                  <a:schemeClr val="dk1"/>
                </a:solidFill>
              </a:rPr>
              <a:t>Putting Digital Accessibility </a:t>
            </a:r>
            <a:endParaRPr b="1" sz="3800">
              <a:solidFill>
                <a:schemeClr val="dk1"/>
              </a:solidFill>
            </a:endParaRPr>
          </a:p>
          <a:p>
            <a:pPr indent="0" lvl="0" marL="0" rtl="0" algn="l">
              <a:spcBef>
                <a:spcPts val="0"/>
              </a:spcBef>
              <a:spcAft>
                <a:spcPts val="0"/>
              </a:spcAft>
              <a:buNone/>
            </a:pPr>
            <a:r>
              <a:rPr b="1" lang="en" sz="3800">
                <a:solidFill>
                  <a:schemeClr val="dk1"/>
                </a:solidFill>
              </a:rPr>
              <a:t>into Practice</a:t>
            </a:r>
            <a:endParaRPr b="1" sz="3800">
              <a:solidFill>
                <a:schemeClr val="dk1"/>
              </a:solidFill>
            </a:endParaRPr>
          </a:p>
          <a:p>
            <a:pPr indent="0" lvl="0" marL="0" rtl="0" algn="l">
              <a:spcBef>
                <a:spcPts val="0"/>
              </a:spcBef>
              <a:spcAft>
                <a:spcPts val="0"/>
              </a:spcAft>
              <a:buNone/>
            </a:pPr>
            <a:r>
              <a:rPr lang="en" sz="2400">
                <a:solidFill>
                  <a:schemeClr val="dk1"/>
                </a:solidFill>
              </a:rPr>
              <a:t>from Compliance to AI and Innovation</a:t>
            </a:r>
            <a:endParaRPr b="1" sz="3700">
              <a:solidFill>
                <a:schemeClr val="dk1"/>
              </a:solidFill>
            </a:endParaRPr>
          </a:p>
        </p:txBody>
      </p:sp>
      <p:sp>
        <p:nvSpPr>
          <p:cNvPr id="7719" name="Google Shape;7719;p176"/>
          <p:cNvSpPr/>
          <p:nvPr/>
        </p:nvSpPr>
        <p:spPr>
          <a:xfrm>
            <a:off x="698375" y="3429000"/>
            <a:ext cx="1401900" cy="144600"/>
          </a:xfrm>
          <a:prstGeom prst="rect">
            <a:avLst/>
          </a:prstGeom>
          <a:solidFill>
            <a:srgbClr val="FFC627"/>
          </a:solidFill>
          <a:ln>
            <a:noFill/>
          </a:ln>
          <a:effectLst>
            <a:outerShdw blurRad="200025" rotWithShape="0" algn="bl" dir="2640000" dist="114300">
              <a:srgbClr val="000000">
                <a:alpha val="15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0" name="Google Shape;7720;p176"/>
          <p:cNvSpPr txBox="1"/>
          <p:nvPr/>
        </p:nvSpPr>
        <p:spPr>
          <a:xfrm>
            <a:off x="698375" y="3881125"/>
            <a:ext cx="2551500" cy="550500"/>
          </a:xfrm>
          <a:prstGeom prst="rect">
            <a:avLst/>
          </a:prstGeom>
          <a:noFill/>
          <a:ln>
            <a:noFill/>
          </a:ln>
        </p:spPr>
        <p:txBody>
          <a:bodyPr anchorCtr="0" anchor="t" bIns="91425" lIns="0" spcFirstLastPara="1" rIns="91425" wrap="square" tIns="91425">
            <a:noAutofit/>
          </a:bodyPr>
          <a:lstStyle/>
          <a:p>
            <a:pPr indent="0" lvl="0" marL="0" rtl="0" algn="l">
              <a:spcBef>
                <a:spcPts val="0"/>
              </a:spcBef>
              <a:spcAft>
                <a:spcPts val="0"/>
              </a:spcAft>
              <a:buNone/>
            </a:pPr>
            <a:r>
              <a:rPr b="1" lang="en" sz="2100">
                <a:solidFill>
                  <a:srgbClr val="191919"/>
                </a:solidFill>
              </a:rPr>
              <a:t>7 November 2024</a:t>
            </a:r>
            <a:endParaRPr b="1" sz="2100">
              <a:solidFill>
                <a:srgbClr val="191919"/>
              </a:solidFill>
            </a:endParaRPr>
          </a:p>
        </p:txBody>
      </p:sp>
    </p:spTree>
  </p:cSld>
  <p:clrMapOvr>
    <a:masterClrMapping/>
  </p:clrMapOvr>
</p:sld>
</file>

<file path=ppt/slides/slide1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dk1"/>
        </a:solidFill>
      </p:bgPr>
    </p:bg>
    <p:spTree>
      <p:nvGrpSpPr>
        <p:cNvPr id="7810" name="Shape 7810"/>
        <p:cNvGrpSpPr/>
        <p:nvPr/>
      </p:nvGrpSpPr>
      <p:grpSpPr>
        <a:xfrm>
          <a:off x="0" y="0"/>
          <a:ext cx="0" cy="0"/>
          <a:chOff x="0" y="0"/>
          <a:chExt cx="0" cy="0"/>
        </a:xfrm>
      </p:grpSpPr>
      <p:sp>
        <p:nvSpPr>
          <p:cNvPr id="7811" name="Google Shape;7811;p185"/>
          <p:cNvSpPr txBox="1"/>
          <p:nvPr>
            <p:ph type="title"/>
          </p:nvPr>
        </p:nvSpPr>
        <p:spPr>
          <a:xfrm>
            <a:off x="457200" y="457200"/>
            <a:ext cx="8348400" cy="4229100"/>
          </a:xfrm>
          <a:prstGeom prst="rect">
            <a:avLst/>
          </a:prstGeom>
        </p:spPr>
        <p:txBody>
          <a:bodyPr anchorCtr="0" anchor="ctr" bIns="0" lIns="0" spcFirstLastPara="1" rIns="0" wrap="square" tIns="0">
            <a:normAutofit/>
          </a:bodyPr>
          <a:lstStyle/>
          <a:p>
            <a:pPr indent="0" lvl="0" marL="0" rtl="0" algn="l">
              <a:spcBef>
                <a:spcPts val="0"/>
              </a:spcBef>
              <a:spcAft>
                <a:spcPts val="0"/>
              </a:spcAft>
              <a:buNone/>
            </a:pPr>
            <a:r>
              <a:rPr lang="en"/>
              <a:t>Color</a:t>
            </a:r>
            <a:endParaRPr/>
          </a:p>
        </p:txBody>
      </p:sp>
    </p:spTree>
  </p:cSld>
  <p:clrMapOvr>
    <a:masterClrMapping/>
  </p:clrMapOvr>
</p:sld>
</file>

<file path=ppt/slides/slide1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815" name="Shape 7815"/>
        <p:cNvGrpSpPr/>
        <p:nvPr/>
      </p:nvGrpSpPr>
      <p:grpSpPr>
        <a:xfrm>
          <a:off x="0" y="0"/>
          <a:ext cx="0" cy="0"/>
          <a:chOff x="0" y="0"/>
          <a:chExt cx="0" cy="0"/>
        </a:xfrm>
      </p:grpSpPr>
      <p:sp>
        <p:nvSpPr>
          <p:cNvPr id="7816" name="Google Shape;7816;p186"/>
          <p:cNvSpPr/>
          <p:nvPr/>
        </p:nvSpPr>
        <p:spPr>
          <a:xfrm>
            <a:off x="0" y="-42725"/>
            <a:ext cx="5545200" cy="5228700"/>
          </a:xfrm>
          <a:prstGeom prst="rect">
            <a:avLst/>
          </a:prstGeom>
          <a:solidFill>
            <a:schemeClr val="lt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p>
        </p:txBody>
      </p:sp>
      <p:sp>
        <p:nvSpPr>
          <p:cNvPr id="7817" name="Google Shape;7817;p186"/>
          <p:cNvSpPr txBox="1"/>
          <p:nvPr>
            <p:ph type="title"/>
          </p:nvPr>
        </p:nvSpPr>
        <p:spPr>
          <a:xfrm>
            <a:off x="457200" y="457200"/>
            <a:ext cx="3858000" cy="461700"/>
          </a:xfrm>
          <a:prstGeom prst="rect">
            <a:avLst/>
          </a:prstGeom>
        </p:spPr>
        <p:txBody>
          <a:bodyPr anchorCtr="0" anchor="t" bIns="0" lIns="0" spcFirstLastPara="1" rIns="0" wrap="square" tIns="0">
            <a:spAutoFit/>
          </a:bodyPr>
          <a:lstStyle/>
          <a:p>
            <a:pPr indent="0" lvl="0" marL="0" rtl="0" algn="l">
              <a:spcBef>
                <a:spcPts val="0"/>
              </a:spcBef>
              <a:spcAft>
                <a:spcPts val="0"/>
              </a:spcAft>
              <a:buNone/>
            </a:pPr>
            <a:r>
              <a:rPr lang="en">
                <a:highlight>
                  <a:schemeClr val="accent1"/>
                </a:highlight>
              </a:rPr>
              <a:t>Color requirements</a:t>
            </a:r>
            <a:endParaRPr>
              <a:highlight>
                <a:schemeClr val="accent1"/>
              </a:highlight>
            </a:endParaRPr>
          </a:p>
        </p:txBody>
      </p:sp>
      <p:sp>
        <p:nvSpPr>
          <p:cNvPr id="7818" name="Google Shape;7818;p186"/>
          <p:cNvSpPr txBox="1"/>
          <p:nvPr>
            <p:ph idx="2" type="body"/>
          </p:nvPr>
        </p:nvSpPr>
        <p:spPr>
          <a:xfrm>
            <a:off x="457200" y="1371600"/>
            <a:ext cx="4572000" cy="2414100"/>
          </a:xfrm>
          <a:prstGeom prst="rect">
            <a:avLst/>
          </a:prstGeom>
        </p:spPr>
        <p:txBody>
          <a:bodyPr anchorCtr="0" anchor="t" bIns="0" lIns="0" spcFirstLastPara="1" rIns="0" wrap="square" tIns="0">
            <a:spAutoFit/>
          </a:bodyPr>
          <a:lstStyle/>
          <a:p>
            <a:pPr indent="-368300" lvl="0" marL="457200" rtl="0" algn="l">
              <a:lnSpc>
                <a:spcPct val="115000"/>
              </a:lnSpc>
              <a:spcBef>
                <a:spcPts val="0"/>
              </a:spcBef>
              <a:spcAft>
                <a:spcPts val="0"/>
              </a:spcAft>
              <a:buClr>
                <a:srgbClr val="000000"/>
              </a:buClr>
              <a:buSzPts val="2200"/>
              <a:buAutoNum type="arabicPeriod"/>
            </a:pPr>
            <a:r>
              <a:rPr b="1" lang="en" sz="2200">
                <a:solidFill>
                  <a:srgbClr val="000000"/>
                </a:solidFill>
              </a:rPr>
              <a:t>Text, graphical objects, and UI components</a:t>
            </a:r>
            <a:r>
              <a:rPr lang="en" sz="2200">
                <a:solidFill>
                  <a:srgbClr val="000000"/>
                </a:solidFill>
              </a:rPr>
              <a:t> must have sufficient contrast between the foreground and background.</a:t>
            </a:r>
            <a:endParaRPr sz="2200">
              <a:solidFill>
                <a:srgbClr val="000000"/>
              </a:solidFill>
            </a:endParaRPr>
          </a:p>
          <a:p>
            <a:pPr indent="-368300" lvl="0" marL="457200" rtl="0" algn="l">
              <a:lnSpc>
                <a:spcPct val="115000"/>
              </a:lnSpc>
              <a:spcBef>
                <a:spcPts val="1000"/>
              </a:spcBef>
              <a:spcAft>
                <a:spcPts val="1000"/>
              </a:spcAft>
              <a:buClr>
                <a:srgbClr val="000000"/>
              </a:buClr>
              <a:buSzPts val="2200"/>
              <a:buAutoNum type="arabicPeriod"/>
            </a:pPr>
            <a:r>
              <a:rPr lang="en" sz="2200">
                <a:solidFill>
                  <a:srgbClr val="000000"/>
                </a:solidFill>
              </a:rPr>
              <a:t>Don’t use color alone to convey meaning.</a:t>
            </a:r>
            <a:endParaRPr sz="2200">
              <a:solidFill>
                <a:srgbClr val="000000"/>
              </a:solidFill>
            </a:endParaRPr>
          </a:p>
        </p:txBody>
      </p:sp>
      <p:pic>
        <p:nvPicPr>
          <p:cNvPr id="7819" name="Google Shape;7819;p186"/>
          <p:cNvPicPr preferRelativeResize="0"/>
          <p:nvPr/>
        </p:nvPicPr>
        <p:blipFill rotWithShape="1">
          <a:blip r:embed="rId3">
            <a:alphaModFix/>
          </a:blip>
          <a:srcRect b="12525" l="0" r="19672" t="12517"/>
          <a:stretch/>
        </p:blipFill>
        <p:spPr>
          <a:xfrm flipH="1">
            <a:off x="5464976" y="0"/>
            <a:ext cx="3679024" cy="5143501"/>
          </a:xfrm>
          <a:prstGeom prst="rect">
            <a:avLst/>
          </a:prstGeom>
          <a:noFill/>
          <a:ln>
            <a:noFill/>
          </a:ln>
        </p:spPr>
      </p:pic>
    </p:spTree>
  </p:cSld>
  <p:clrMapOvr>
    <a:masterClrMapping/>
  </p:clrMapOvr>
</p:sld>
</file>

<file path=ppt/slides/slide1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dk1"/>
        </a:solidFill>
      </p:bgPr>
    </p:bg>
    <p:spTree>
      <p:nvGrpSpPr>
        <p:cNvPr id="7823" name="Shape 7823"/>
        <p:cNvGrpSpPr/>
        <p:nvPr/>
      </p:nvGrpSpPr>
      <p:grpSpPr>
        <a:xfrm>
          <a:off x="0" y="0"/>
          <a:ext cx="0" cy="0"/>
          <a:chOff x="0" y="0"/>
          <a:chExt cx="0" cy="0"/>
        </a:xfrm>
      </p:grpSpPr>
      <p:pic>
        <p:nvPicPr>
          <p:cNvPr id="7824" name="Google Shape;7824;p187"/>
          <p:cNvPicPr preferRelativeResize="0"/>
          <p:nvPr>
            <p:ph idx="2" type="pic"/>
          </p:nvPr>
        </p:nvPicPr>
        <p:blipFill rotWithShape="1">
          <a:blip r:embed="rId3">
            <a:alphaModFix/>
          </a:blip>
          <a:srcRect b="0" l="0" r="7355" t="0"/>
          <a:stretch/>
        </p:blipFill>
        <p:spPr>
          <a:xfrm>
            <a:off x="5375975" y="-24825"/>
            <a:ext cx="3810726" cy="5206799"/>
          </a:xfrm>
          <a:prstGeom prst="rect">
            <a:avLst/>
          </a:prstGeom>
        </p:spPr>
      </p:pic>
      <p:sp>
        <p:nvSpPr>
          <p:cNvPr id="7825" name="Google Shape;7825;p187"/>
          <p:cNvSpPr txBox="1"/>
          <p:nvPr>
            <p:ph type="title"/>
          </p:nvPr>
        </p:nvSpPr>
        <p:spPr>
          <a:xfrm>
            <a:off x="457200" y="457200"/>
            <a:ext cx="8520600" cy="461700"/>
          </a:xfrm>
          <a:prstGeom prst="rect">
            <a:avLst/>
          </a:prstGeom>
        </p:spPr>
        <p:txBody>
          <a:bodyPr anchorCtr="0" anchor="t" bIns="0" lIns="0" spcFirstLastPara="1" rIns="0" wrap="square" tIns="0">
            <a:spAutoFit/>
          </a:bodyPr>
          <a:lstStyle/>
          <a:p>
            <a:pPr indent="0" lvl="0" marL="0" rtl="0" algn="l">
              <a:spcBef>
                <a:spcPts val="0"/>
              </a:spcBef>
              <a:spcAft>
                <a:spcPts val="0"/>
              </a:spcAft>
              <a:buNone/>
            </a:pPr>
            <a:r>
              <a:rPr lang="en"/>
              <a:t>Color contrast</a:t>
            </a:r>
            <a:endParaRPr/>
          </a:p>
        </p:txBody>
      </p:sp>
      <p:sp>
        <p:nvSpPr>
          <p:cNvPr id="7826" name="Google Shape;7826;p187"/>
          <p:cNvSpPr txBox="1"/>
          <p:nvPr>
            <p:ph idx="1" type="body"/>
          </p:nvPr>
        </p:nvSpPr>
        <p:spPr>
          <a:xfrm>
            <a:off x="457200" y="1371600"/>
            <a:ext cx="4575600" cy="1635300"/>
          </a:xfrm>
          <a:prstGeom prst="rect">
            <a:avLst/>
          </a:prstGeom>
        </p:spPr>
        <p:txBody>
          <a:bodyPr anchorCtr="0" anchor="t" bIns="0" lIns="0" spcFirstLastPara="1" rIns="0" wrap="square" tIns="0">
            <a:spAutoFit/>
          </a:bodyPr>
          <a:lstStyle/>
          <a:p>
            <a:pPr indent="-368300" lvl="0" marL="457200" rtl="0" algn="l">
              <a:lnSpc>
                <a:spcPct val="115000"/>
              </a:lnSpc>
              <a:spcBef>
                <a:spcPts val="0"/>
              </a:spcBef>
              <a:spcAft>
                <a:spcPts val="0"/>
              </a:spcAft>
              <a:buClr>
                <a:schemeClr val="lt1"/>
              </a:buClr>
              <a:buSzPts val="2200"/>
              <a:buAutoNum type="arabicPeriod"/>
            </a:pPr>
            <a:r>
              <a:rPr lang="en" sz="2200">
                <a:solidFill>
                  <a:schemeClr val="lt1"/>
                </a:solidFill>
              </a:rPr>
              <a:t>Normal text requirement: </a:t>
            </a:r>
            <a:r>
              <a:rPr b="1" lang="en" sz="2200">
                <a:solidFill>
                  <a:schemeClr val="accent1"/>
                </a:solidFill>
              </a:rPr>
              <a:t>4.5:1</a:t>
            </a:r>
            <a:endParaRPr b="1" sz="2200">
              <a:solidFill>
                <a:schemeClr val="accent1"/>
              </a:solidFill>
            </a:endParaRPr>
          </a:p>
          <a:p>
            <a:pPr indent="-368300" lvl="0" marL="457200" rtl="0" algn="l">
              <a:lnSpc>
                <a:spcPct val="115000"/>
              </a:lnSpc>
              <a:spcBef>
                <a:spcPts val="1000"/>
              </a:spcBef>
              <a:spcAft>
                <a:spcPts val="1000"/>
              </a:spcAft>
              <a:buClr>
                <a:schemeClr val="lt1"/>
              </a:buClr>
              <a:buSzPts val="2200"/>
              <a:buAutoNum type="arabicPeriod"/>
            </a:pPr>
            <a:r>
              <a:rPr lang="en" sz="2200">
                <a:solidFill>
                  <a:schemeClr val="lt1"/>
                </a:solidFill>
              </a:rPr>
              <a:t>Large text, graphical object, and user interface component requirement: </a:t>
            </a:r>
            <a:r>
              <a:rPr b="1" lang="en" sz="2200">
                <a:solidFill>
                  <a:schemeClr val="accent1"/>
                </a:solidFill>
              </a:rPr>
              <a:t>3:1</a:t>
            </a:r>
            <a:endParaRPr sz="2200">
              <a:solidFill>
                <a:schemeClr val="accent1"/>
              </a:solidFill>
            </a:endParaRPr>
          </a:p>
        </p:txBody>
      </p:sp>
    </p:spTree>
  </p:cSld>
  <p:clrMapOvr>
    <a:masterClrMapping/>
  </p:clrMapOvr>
</p:sld>
</file>

<file path=ppt/slides/slide1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830" name="Shape 7830"/>
        <p:cNvGrpSpPr/>
        <p:nvPr/>
      </p:nvGrpSpPr>
      <p:grpSpPr>
        <a:xfrm>
          <a:off x="0" y="0"/>
          <a:ext cx="0" cy="0"/>
          <a:chOff x="0" y="0"/>
          <a:chExt cx="0" cy="0"/>
        </a:xfrm>
      </p:grpSpPr>
      <p:sp>
        <p:nvSpPr>
          <p:cNvPr id="7831" name="Google Shape;7831;p188"/>
          <p:cNvSpPr txBox="1"/>
          <p:nvPr>
            <p:ph type="title"/>
          </p:nvPr>
        </p:nvSpPr>
        <p:spPr>
          <a:xfrm>
            <a:off x="457200" y="1371600"/>
            <a:ext cx="3678000" cy="338700"/>
          </a:xfrm>
          <a:prstGeom prst="rect">
            <a:avLst/>
          </a:prstGeom>
        </p:spPr>
        <p:txBody>
          <a:bodyPr anchorCtr="0" anchor="t" bIns="0" lIns="0" spcFirstLastPara="1" rIns="0" wrap="square" tIns="0">
            <a:spAutoFit/>
          </a:bodyPr>
          <a:lstStyle/>
          <a:p>
            <a:pPr indent="0" lvl="0" marL="0" rtl="0" algn="l">
              <a:spcBef>
                <a:spcPts val="0"/>
              </a:spcBef>
              <a:spcAft>
                <a:spcPts val="0"/>
              </a:spcAft>
              <a:buNone/>
            </a:pPr>
            <a:r>
              <a:rPr lang="en" sz="2200"/>
              <a:t>Question 1</a:t>
            </a:r>
            <a:endParaRPr sz="2200"/>
          </a:p>
        </p:txBody>
      </p:sp>
      <p:sp>
        <p:nvSpPr>
          <p:cNvPr id="7832" name="Google Shape;7832;p188"/>
          <p:cNvSpPr txBox="1"/>
          <p:nvPr>
            <p:ph idx="1" type="subTitle"/>
          </p:nvPr>
        </p:nvSpPr>
        <p:spPr>
          <a:xfrm>
            <a:off x="457200" y="1800150"/>
            <a:ext cx="2965800" cy="1847100"/>
          </a:xfrm>
          <a:prstGeom prst="rect">
            <a:avLst/>
          </a:prstGeom>
        </p:spPr>
        <p:txBody>
          <a:bodyPr anchorCtr="0" anchor="t" bIns="0" lIns="0" spcFirstLastPara="1" rIns="0" wrap="square" tIns="0">
            <a:spAutoFit/>
          </a:bodyPr>
          <a:lstStyle/>
          <a:p>
            <a:pPr indent="0" lvl="0" marL="0" rtl="0" algn="l">
              <a:lnSpc>
                <a:spcPct val="100000"/>
              </a:lnSpc>
              <a:spcBef>
                <a:spcPts val="0"/>
              </a:spcBef>
              <a:spcAft>
                <a:spcPts val="0"/>
              </a:spcAft>
              <a:buNone/>
            </a:pPr>
            <a:r>
              <a:rPr b="0" lang="en" sz="3000"/>
              <a:t>Does this text </a:t>
            </a:r>
            <a:r>
              <a:rPr lang="en" sz="3000"/>
              <a:t>pass or fail</a:t>
            </a:r>
            <a:r>
              <a:rPr b="0" lang="en" sz="3000"/>
              <a:t> contrast ratio requirements?</a:t>
            </a:r>
            <a:endParaRPr/>
          </a:p>
        </p:txBody>
      </p:sp>
      <p:sp>
        <p:nvSpPr>
          <p:cNvPr id="7833" name="Google Shape;7833;p188"/>
          <p:cNvSpPr txBox="1"/>
          <p:nvPr>
            <p:ph idx="2" type="body"/>
          </p:nvPr>
        </p:nvSpPr>
        <p:spPr>
          <a:xfrm>
            <a:off x="4995225" y="2464050"/>
            <a:ext cx="3023700" cy="215400"/>
          </a:xfrm>
          <a:prstGeom prst="rect">
            <a:avLst/>
          </a:prstGeom>
        </p:spPr>
        <p:txBody>
          <a:bodyPr anchorCtr="0" anchor="t" bIns="0" lIns="0" spcFirstLastPara="1" rIns="0" wrap="square" tIns="0">
            <a:spAutoFit/>
          </a:bodyPr>
          <a:lstStyle/>
          <a:p>
            <a:pPr indent="0" lvl="0" marL="0" rtl="0" algn="l">
              <a:lnSpc>
                <a:spcPct val="150000"/>
              </a:lnSpc>
              <a:spcBef>
                <a:spcPts val="0"/>
              </a:spcBef>
              <a:spcAft>
                <a:spcPts val="0"/>
              </a:spcAft>
              <a:buNone/>
            </a:pPr>
            <a:r>
              <a:rPr lang="en" sz="1400">
                <a:solidFill>
                  <a:srgbClr val="BFBFBF"/>
                </a:solidFill>
                <a:highlight>
                  <a:schemeClr val="accent2"/>
                </a:highlight>
              </a:rPr>
              <a:t>The five boxing wizards jump quickly.</a:t>
            </a:r>
            <a:endParaRPr/>
          </a:p>
        </p:txBody>
      </p:sp>
    </p:spTree>
  </p:cSld>
  <p:clrMapOvr>
    <a:masterClrMapping/>
  </p:clrMapOvr>
</p:sld>
</file>

<file path=ppt/slides/slide1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837" name="Shape 7837"/>
        <p:cNvGrpSpPr/>
        <p:nvPr/>
      </p:nvGrpSpPr>
      <p:grpSpPr>
        <a:xfrm>
          <a:off x="0" y="0"/>
          <a:ext cx="0" cy="0"/>
          <a:chOff x="0" y="0"/>
          <a:chExt cx="0" cy="0"/>
        </a:xfrm>
      </p:grpSpPr>
      <p:sp>
        <p:nvSpPr>
          <p:cNvPr id="7838" name="Google Shape;7838;p189"/>
          <p:cNvSpPr txBox="1"/>
          <p:nvPr>
            <p:ph type="title"/>
          </p:nvPr>
        </p:nvSpPr>
        <p:spPr>
          <a:xfrm>
            <a:off x="457200" y="1371600"/>
            <a:ext cx="3678000" cy="338700"/>
          </a:xfrm>
          <a:prstGeom prst="rect">
            <a:avLst/>
          </a:prstGeom>
        </p:spPr>
        <p:txBody>
          <a:bodyPr anchorCtr="0" anchor="t" bIns="0" lIns="0" spcFirstLastPara="1" rIns="0" wrap="square" tIns="0">
            <a:spAutoFit/>
          </a:bodyPr>
          <a:lstStyle/>
          <a:p>
            <a:pPr indent="0" lvl="0" marL="0" rtl="0" algn="l">
              <a:spcBef>
                <a:spcPts val="0"/>
              </a:spcBef>
              <a:spcAft>
                <a:spcPts val="0"/>
              </a:spcAft>
              <a:buNone/>
            </a:pPr>
            <a:r>
              <a:rPr lang="en" sz="2200"/>
              <a:t>Question 2</a:t>
            </a:r>
            <a:endParaRPr sz="2200"/>
          </a:p>
        </p:txBody>
      </p:sp>
      <p:sp>
        <p:nvSpPr>
          <p:cNvPr id="7839" name="Google Shape;7839;p189"/>
          <p:cNvSpPr txBox="1"/>
          <p:nvPr>
            <p:ph idx="1" type="subTitle"/>
          </p:nvPr>
        </p:nvSpPr>
        <p:spPr>
          <a:xfrm>
            <a:off x="457200" y="1800150"/>
            <a:ext cx="2965800" cy="1847100"/>
          </a:xfrm>
          <a:prstGeom prst="rect">
            <a:avLst/>
          </a:prstGeom>
        </p:spPr>
        <p:txBody>
          <a:bodyPr anchorCtr="0" anchor="t" bIns="0" lIns="0" spcFirstLastPara="1" rIns="0" wrap="square" tIns="0">
            <a:spAutoFit/>
          </a:bodyPr>
          <a:lstStyle/>
          <a:p>
            <a:pPr indent="0" lvl="0" marL="0" rtl="0" algn="l">
              <a:lnSpc>
                <a:spcPct val="100000"/>
              </a:lnSpc>
              <a:spcBef>
                <a:spcPts val="0"/>
              </a:spcBef>
              <a:spcAft>
                <a:spcPts val="0"/>
              </a:spcAft>
              <a:buNone/>
            </a:pPr>
            <a:r>
              <a:rPr b="0" lang="en" sz="3000"/>
              <a:t>Does this text </a:t>
            </a:r>
            <a:r>
              <a:rPr lang="en" sz="3000"/>
              <a:t>pass or fail</a:t>
            </a:r>
            <a:r>
              <a:rPr b="0" lang="en" sz="3000"/>
              <a:t> contrast ratio requirements?</a:t>
            </a:r>
            <a:endParaRPr/>
          </a:p>
        </p:txBody>
      </p:sp>
      <p:sp>
        <p:nvSpPr>
          <p:cNvPr id="7840" name="Google Shape;7840;p189"/>
          <p:cNvSpPr txBox="1"/>
          <p:nvPr>
            <p:ph idx="2" type="body"/>
          </p:nvPr>
        </p:nvSpPr>
        <p:spPr>
          <a:xfrm>
            <a:off x="4995225" y="2464050"/>
            <a:ext cx="3308700" cy="215400"/>
          </a:xfrm>
          <a:prstGeom prst="rect">
            <a:avLst/>
          </a:prstGeom>
        </p:spPr>
        <p:txBody>
          <a:bodyPr anchorCtr="0" anchor="t" bIns="0" lIns="0" spcFirstLastPara="1" rIns="0" wrap="square" tIns="0">
            <a:spAutoFit/>
          </a:bodyPr>
          <a:lstStyle/>
          <a:p>
            <a:pPr indent="0" lvl="0" marL="0" rtl="0" algn="l">
              <a:spcBef>
                <a:spcPts val="0"/>
              </a:spcBef>
              <a:spcAft>
                <a:spcPts val="0"/>
              </a:spcAft>
              <a:buNone/>
            </a:pPr>
            <a:r>
              <a:rPr b="1" lang="en" sz="1400">
                <a:solidFill>
                  <a:srgbClr val="AF674B"/>
                </a:solidFill>
                <a:highlight>
                  <a:srgbClr val="000000"/>
                </a:highlight>
              </a:rPr>
              <a:t>The five boxing wizards jump quickly.</a:t>
            </a:r>
            <a:endParaRPr sz="1400">
              <a:solidFill>
                <a:srgbClr val="BFBFBF"/>
              </a:solidFill>
              <a:highlight>
                <a:schemeClr val="accent2"/>
              </a:highlight>
            </a:endParaRPr>
          </a:p>
        </p:txBody>
      </p:sp>
    </p:spTree>
  </p:cSld>
  <p:clrMapOvr>
    <a:masterClrMapping/>
  </p:clrMapOvr>
</p:sld>
</file>

<file path=ppt/slides/slide1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844" name="Shape 7844"/>
        <p:cNvGrpSpPr/>
        <p:nvPr/>
      </p:nvGrpSpPr>
      <p:grpSpPr>
        <a:xfrm>
          <a:off x="0" y="0"/>
          <a:ext cx="0" cy="0"/>
          <a:chOff x="0" y="0"/>
          <a:chExt cx="0" cy="0"/>
        </a:xfrm>
      </p:grpSpPr>
      <p:sp>
        <p:nvSpPr>
          <p:cNvPr id="7845" name="Google Shape;7845;p190"/>
          <p:cNvSpPr txBox="1"/>
          <p:nvPr>
            <p:ph type="title"/>
          </p:nvPr>
        </p:nvSpPr>
        <p:spPr>
          <a:xfrm>
            <a:off x="457200" y="1371600"/>
            <a:ext cx="3678000" cy="338700"/>
          </a:xfrm>
          <a:prstGeom prst="rect">
            <a:avLst/>
          </a:prstGeom>
        </p:spPr>
        <p:txBody>
          <a:bodyPr anchorCtr="0" anchor="t" bIns="0" lIns="0" spcFirstLastPara="1" rIns="0" wrap="square" tIns="0">
            <a:spAutoFit/>
          </a:bodyPr>
          <a:lstStyle/>
          <a:p>
            <a:pPr indent="0" lvl="0" marL="0" rtl="0" algn="l">
              <a:spcBef>
                <a:spcPts val="0"/>
              </a:spcBef>
              <a:spcAft>
                <a:spcPts val="0"/>
              </a:spcAft>
              <a:buNone/>
            </a:pPr>
            <a:r>
              <a:rPr lang="en" sz="2200"/>
              <a:t>Question 3</a:t>
            </a:r>
            <a:endParaRPr sz="2200"/>
          </a:p>
        </p:txBody>
      </p:sp>
      <p:sp>
        <p:nvSpPr>
          <p:cNvPr id="7846" name="Google Shape;7846;p190"/>
          <p:cNvSpPr txBox="1"/>
          <p:nvPr>
            <p:ph idx="1" type="subTitle"/>
          </p:nvPr>
        </p:nvSpPr>
        <p:spPr>
          <a:xfrm>
            <a:off x="457200" y="1800150"/>
            <a:ext cx="2596500" cy="1847100"/>
          </a:xfrm>
          <a:prstGeom prst="rect">
            <a:avLst/>
          </a:prstGeom>
        </p:spPr>
        <p:txBody>
          <a:bodyPr anchorCtr="0" anchor="t" bIns="0" lIns="0" spcFirstLastPara="1" rIns="0" wrap="square" tIns="0">
            <a:spAutoFit/>
          </a:bodyPr>
          <a:lstStyle/>
          <a:p>
            <a:pPr indent="0" lvl="0" marL="0" rtl="0" algn="l">
              <a:lnSpc>
                <a:spcPct val="100000"/>
              </a:lnSpc>
              <a:spcBef>
                <a:spcPts val="0"/>
              </a:spcBef>
              <a:spcAft>
                <a:spcPts val="0"/>
              </a:spcAft>
              <a:buNone/>
            </a:pPr>
            <a:r>
              <a:rPr b="0" lang="en" sz="3000"/>
              <a:t>Does this text </a:t>
            </a:r>
            <a:r>
              <a:rPr lang="en" sz="3000"/>
              <a:t>pass or fail</a:t>
            </a:r>
            <a:r>
              <a:rPr b="0" lang="en" sz="3000"/>
              <a:t> contrast ratio requirements?</a:t>
            </a:r>
            <a:endParaRPr/>
          </a:p>
        </p:txBody>
      </p:sp>
      <p:sp>
        <p:nvSpPr>
          <p:cNvPr id="7847" name="Google Shape;7847;p190"/>
          <p:cNvSpPr txBox="1"/>
          <p:nvPr>
            <p:ph idx="2" type="body"/>
          </p:nvPr>
        </p:nvSpPr>
        <p:spPr>
          <a:xfrm>
            <a:off x="4995225" y="2464050"/>
            <a:ext cx="3469800" cy="215400"/>
          </a:xfrm>
          <a:prstGeom prst="rect">
            <a:avLst/>
          </a:prstGeom>
        </p:spPr>
        <p:txBody>
          <a:bodyPr anchorCtr="0" anchor="t" bIns="0" lIns="0" spcFirstLastPara="1" rIns="0" wrap="square" tIns="0">
            <a:spAutoFit/>
          </a:bodyPr>
          <a:lstStyle/>
          <a:p>
            <a:pPr indent="0" lvl="0" marL="0" rtl="0" algn="l">
              <a:spcBef>
                <a:spcPts val="0"/>
              </a:spcBef>
              <a:spcAft>
                <a:spcPts val="0"/>
              </a:spcAft>
              <a:buNone/>
            </a:pPr>
            <a:r>
              <a:rPr b="1" lang="en" sz="1400">
                <a:solidFill>
                  <a:srgbClr val="747474"/>
                </a:solidFill>
                <a:highlight>
                  <a:schemeClr val="dk1"/>
                </a:highlight>
              </a:rPr>
              <a:t>The five boxing wizards jump quickly.</a:t>
            </a:r>
            <a:endParaRPr sz="1400">
              <a:solidFill>
                <a:srgbClr val="BFBFBF"/>
              </a:solidFill>
              <a:highlight>
                <a:schemeClr val="accent2"/>
              </a:highlight>
            </a:endParaRPr>
          </a:p>
        </p:txBody>
      </p:sp>
    </p:spTree>
  </p:cSld>
  <p:clrMapOvr>
    <a:masterClrMapping/>
  </p:clrMapOvr>
</p:sld>
</file>

<file path=ppt/slides/slide1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851" name="Shape 7851"/>
        <p:cNvGrpSpPr/>
        <p:nvPr/>
      </p:nvGrpSpPr>
      <p:grpSpPr>
        <a:xfrm>
          <a:off x="0" y="0"/>
          <a:ext cx="0" cy="0"/>
          <a:chOff x="0" y="0"/>
          <a:chExt cx="0" cy="0"/>
        </a:xfrm>
      </p:grpSpPr>
      <p:sp>
        <p:nvSpPr>
          <p:cNvPr id="7852" name="Google Shape;7852;p191"/>
          <p:cNvSpPr/>
          <p:nvPr/>
        </p:nvSpPr>
        <p:spPr>
          <a:xfrm>
            <a:off x="0" y="0"/>
            <a:ext cx="5378400" cy="5143500"/>
          </a:xfrm>
          <a:prstGeom prst="rect">
            <a:avLst/>
          </a:prstGeom>
          <a:solidFill>
            <a:schemeClr val="dk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p>
        </p:txBody>
      </p:sp>
      <p:sp>
        <p:nvSpPr>
          <p:cNvPr id="7853" name="Google Shape;7853;p191"/>
          <p:cNvSpPr txBox="1"/>
          <p:nvPr>
            <p:ph type="title"/>
          </p:nvPr>
        </p:nvSpPr>
        <p:spPr>
          <a:xfrm>
            <a:off x="457200" y="457200"/>
            <a:ext cx="4188600" cy="461700"/>
          </a:xfrm>
          <a:prstGeom prst="rect">
            <a:avLst/>
          </a:prstGeom>
        </p:spPr>
        <p:txBody>
          <a:bodyPr anchorCtr="0" anchor="t" bIns="0" lIns="0" spcFirstLastPara="1" rIns="0" wrap="square" tIns="0">
            <a:spAutoFit/>
          </a:bodyPr>
          <a:lstStyle/>
          <a:p>
            <a:pPr indent="0" lvl="0" marL="0" rtl="0" algn="l">
              <a:spcBef>
                <a:spcPts val="0"/>
              </a:spcBef>
              <a:spcAft>
                <a:spcPts val="0"/>
              </a:spcAft>
              <a:buNone/>
            </a:pPr>
            <a:r>
              <a:rPr lang="en"/>
              <a:t>Pass or fail?</a:t>
            </a:r>
            <a:endParaRPr/>
          </a:p>
        </p:txBody>
      </p:sp>
      <p:sp>
        <p:nvSpPr>
          <p:cNvPr id="7854" name="Google Shape;7854;p191"/>
          <p:cNvSpPr txBox="1"/>
          <p:nvPr/>
        </p:nvSpPr>
        <p:spPr>
          <a:xfrm>
            <a:off x="5615375" y="457188"/>
            <a:ext cx="3541500" cy="789600"/>
          </a:xfrm>
          <a:prstGeom prst="rect">
            <a:avLst/>
          </a:prstGeom>
          <a:noFill/>
          <a:ln>
            <a:noFill/>
          </a:ln>
        </p:spPr>
        <p:txBody>
          <a:bodyPr anchorCtr="0" anchor="t" bIns="91425" lIns="91425" spcFirstLastPara="1" rIns="91425" wrap="square" tIns="91425">
            <a:spAutoFit/>
          </a:bodyPr>
          <a:lstStyle/>
          <a:p>
            <a:pPr indent="0" lvl="0" marL="0" rtl="0" algn="l">
              <a:lnSpc>
                <a:spcPct val="115000"/>
              </a:lnSpc>
              <a:spcBef>
                <a:spcPts val="0"/>
              </a:spcBef>
              <a:spcAft>
                <a:spcPts val="0"/>
              </a:spcAft>
              <a:buNone/>
            </a:pPr>
            <a:r>
              <a:rPr b="1" lang="en" sz="2200">
                <a:solidFill>
                  <a:schemeClr val="dk1"/>
                </a:solidFill>
              </a:rPr>
              <a:t>✅ Pass 4.82:1</a:t>
            </a:r>
            <a:endParaRPr sz="2200">
              <a:solidFill>
                <a:srgbClr val="BFBFBF"/>
              </a:solidFill>
              <a:highlight>
                <a:schemeClr val="accent2"/>
              </a:highlight>
            </a:endParaRPr>
          </a:p>
          <a:p>
            <a:pPr indent="0" lvl="0" marL="0" rtl="0" algn="l">
              <a:lnSpc>
                <a:spcPct val="150000"/>
              </a:lnSpc>
              <a:spcBef>
                <a:spcPts val="0"/>
              </a:spcBef>
              <a:spcAft>
                <a:spcPts val="0"/>
              </a:spcAft>
              <a:buNone/>
            </a:pPr>
            <a:r>
              <a:rPr lang="en">
                <a:solidFill>
                  <a:srgbClr val="BFBFBF"/>
                </a:solidFill>
                <a:highlight>
                  <a:schemeClr val="accent2"/>
                </a:highlight>
              </a:rPr>
              <a:t>The five boxing wizards jump quickly.</a:t>
            </a:r>
            <a:endParaRPr>
              <a:solidFill>
                <a:srgbClr val="BFBFBF"/>
              </a:solidFill>
              <a:highlight>
                <a:schemeClr val="accent2"/>
              </a:highlight>
            </a:endParaRPr>
          </a:p>
        </p:txBody>
      </p:sp>
      <p:sp>
        <p:nvSpPr>
          <p:cNvPr id="7855" name="Google Shape;7855;p191"/>
          <p:cNvSpPr txBox="1"/>
          <p:nvPr/>
        </p:nvSpPr>
        <p:spPr>
          <a:xfrm>
            <a:off x="5615375" y="1548288"/>
            <a:ext cx="3541500" cy="789600"/>
          </a:xfrm>
          <a:prstGeom prst="rect">
            <a:avLst/>
          </a:prstGeom>
          <a:noFill/>
          <a:ln>
            <a:noFill/>
          </a:ln>
        </p:spPr>
        <p:txBody>
          <a:bodyPr anchorCtr="0" anchor="t" bIns="91425" lIns="91425" spcFirstLastPara="1" rIns="91425" wrap="square" tIns="91425">
            <a:spAutoFit/>
          </a:bodyPr>
          <a:lstStyle/>
          <a:p>
            <a:pPr indent="0" lvl="0" marL="0" rtl="0" algn="l">
              <a:lnSpc>
                <a:spcPct val="115000"/>
              </a:lnSpc>
              <a:spcBef>
                <a:spcPts val="0"/>
              </a:spcBef>
              <a:spcAft>
                <a:spcPts val="0"/>
              </a:spcAft>
              <a:buNone/>
            </a:pPr>
            <a:r>
              <a:rPr b="1" lang="en" sz="2200">
                <a:solidFill>
                  <a:schemeClr val="dk1"/>
                </a:solidFill>
              </a:rPr>
              <a:t>✅ Pass 4.07:1</a:t>
            </a:r>
            <a:endParaRPr b="1" sz="2200">
              <a:solidFill>
                <a:srgbClr val="AF674B"/>
              </a:solidFill>
              <a:highlight>
                <a:srgbClr val="000000"/>
              </a:highlight>
            </a:endParaRPr>
          </a:p>
          <a:p>
            <a:pPr indent="0" lvl="0" marL="0" rtl="0" algn="l">
              <a:lnSpc>
                <a:spcPct val="115000"/>
              </a:lnSpc>
              <a:spcBef>
                <a:spcPts val="0"/>
              </a:spcBef>
              <a:spcAft>
                <a:spcPts val="0"/>
              </a:spcAft>
              <a:buNone/>
            </a:pPr>
            <a:r>
              <a:rPr b="1" lang="en">
                <a:solidFill>
                  <a:srgbClr val="AF674B"/>
                </a:solidFill>
                <a:highlight>
                  <a:srgbClr val="000000"/>
                </a:highlight>
              </a:rPr>
              <a:t>The five boxing wizards jump quickly.</a:t>
            </a:r>
            <a:endParaRPr b="1">
              <a:solidFill>
                <a:srgbClr val="AF674B"/>
              </a:solidFill>
              <a:highlight>
                <a:srgbClr val="000000"/>
              </a:highlight>
            </a:endParaRPr>
          </a:p>
        </p:txBody>
      </p:sp>
      <p:sp>
        <p:nvSpPr>
          <p:cNvPr id="7856" name="Google Shape;7856;p191"/>
          <p:cNvSpPr txBox="1"/>
          <p:nvPr/>
        </p:nvSpPr>
        <p:spPr>
          <a:xfrm>
            <a:off x="5615375" y="2639388"/>
            <a:ext cx="3541500" cy="789600"/>
          </a:xfrm>
          <a:prstGeom prst="rect">
            <a:avLst/>
          </a:prstGeom>
          <a:noFill/>
          <a:ln>
            <a:noFill/>
          </a:ln>
        </p:spPr>
        <p:txBody>
          <a:bodyPr anchorCtr="0" anchor="t" bIns="91425" lIns="91425" spcFirstLastPara="1" rIns="91425" wrap="square" tIns="91425">
            <a:spAutoFit/>
          </a:bodyPr>
          <a:lstStyle/>
          <a:p>
            <a:pPr indent="0" lvl="0" marL="0" rtl="0" algn="l">
              <a:lnSpc>
                <a:spcPct val="115000"/>
              </a:lnSpc>
              <a:spcBef>
                <a:spcPts val="0"/>
              </a:spcBef>
              <a:spcAft>
                <a:spcPts val="0"/>
              </a:spcAft>
              <a:buNone/>
            </a:pPr>
            <a:r>
              <a:rPr b="1" lang="en" sz="2200">
                <a:solidFill>
                  <a:schemeClr val="dk1"/>
                </a:solidFill>
              </a:rPr>
              <a:t>✅ Pass 3.76:1</a:t>
            </a:r>
            <a:endParaRPr b="1" sz="2200">
              <a:solidFill>
                <a:schemeClr val="dk1"/>
              </a:solidFill>
            </a:endParaRPr>
          </a:p>
          <a:p>
            <a:pPr indent="0" lvl="0" marL="0" rtl="0" algn="l">
              <a:lnSpc>
                <a:spcPct val="115000"/>
              </a:lnSpc>
              <a:spcBef>
                <a:spcPts val="0"/>
              </a:spcBef>
              <a:spcAft>
                <a:spcPts val="0"/>
              </a:spcAft>
              <a:buNone/>
            </a:pPr>
            <a:r>
              <a:rPr b="1" lang="en">
                <a:solidFill>
                  <a:srgbClr val="747474"/>
                </a:solidFill>
                <a:highlight>
                  <a:srgbClr val="000000"/>
                </a:highlight>
              </a:rPr>
              <a:t>The five boxing wizards jump quickly.</a:t>
            </a:r>
            <a:endParaRPr b="1">
              <a:solidFill>
                <a:srgbClr val="747474"/>
              </a:solidFill>
              <a:highlight>
                <a:srgbClr val="555555"/>
              </a:highlight>
            </a:endParaRPr>
          </a:p>
        </p:txBody>
      </p:sp>
      <p:sp>
        <p:nvSpPr>
          <p:cNvPr id="7857" name="Google Shape;7857;p191"/>
          <p:cNvSpPr txBox="1"/>
          <p:nvPr/>
        </p:nvSpPr>
        <p:spPr>
          <a:xfrm>
            <a:off x="457200" y="1371600"/>
            <a:ext cx="4674000" cy="2123100"/>
          </a:xfrm>
          <a:prstGeom prst="rect">
            <a:avLst/>
          </a:prstGeom>
          <a:noFill/>
          <a:ln>
            <a:noFill/>
          </a:ln>
        </p:spPr>
        <p:txBody>
          <a:bodyPr anchorCtr="0" anchor="t" bIns="91425" lIns="91425" spcFirstLastPara="1" rIns="91425" wrap="square" tIns="91425">
            <a:spAutoFit/>
          </a:bodyPr>
          <a:lstStyle/>
          <a:p>
            <a:pPr indent="-361950" lvl="0" marL="457200" rtl="0" algn="l">
              <a:lnSpc>
                <a:spcPct val="115000"/>
              </a:lnSpc>
              <a:spcBef>
                <a:spcPts val="0"/>
              </a:spcBef>
              <a:spcAft>
                <a:spcPts val="0"/>
              </a:spcAft>
              <a:buClr>
                <a:schemeClr val="lt1"/>
              </a:buClr>
              <a:buSzPts val="2100"/>
              <a:buChar char="●"/>
            </a:pPr>
            <a:r>
              <a:rPr lang="en" sz="2100">
                <a:solidFill>
                  <a:schemeClr val="lt1"/>
                </a:solidFill>
              </a:rPr>
              <a:t>Passing contrast ratios are not always accessible. </a:t>
            </a:r>
            <a:endParaRPr sz="2100">
              <a:solidFill>
                <a:schemeClr val="lt1"/>
              </a:solidFill>
            </a:endParaRPr>
          </a:p>
          <a:p>
            <a:pPr indent="-361950" lvl="0" marL="457200" rtl="0" algn="l">
              <a:lnSpc>
                <a:spcPct val="115000"/>
              </a:lnSpc>
              <a:spcBef>
                <a:spcPts val="1000"/>
              </a:spcBef>
              <a:spcAft>
                <a:spcPts val="1000"/>
              </a:spcAft>
              <a:buClr>
                <a:schemeClr val="lt1"/>
              </a:buClr>
              <a:buSzPts val="2100"/>
              <a:buChar char="●"/>
            </a:pPr>
            <a:r>
              <a:rPr lang="en" sz="2100">
                <a:solidFill>
                  <a:schemeClr val="lt1"/>
                </a:solidFill>
              </a:rPr>
              <a:t>The W3C recognizes issues with the contrast ratio formula and is planning updates for WCAG 3.</a:t>
            </a:r>
            <a:endParaRPr sz="2100">
              <a:solidFill>
                <a:schemeClr val="lt1"/>
              </a:solidFill>
            </a:endParaRPr>
          </a:p>
        </p:txBody>
      </p:sp>
    </p:spTree>
  </p:cSld>
  <p:clrMapOvr>
    <a:masterClrMapping/>
  </p:clrMapOvr>
</p:sld>
</file>

<file path=ppt/slides/slide1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861" name="Shape 7861"/>
        <p:cNvGrpSpPr/>
        <p:nvPr/>
      </p:nvGrpSpPr>
      <p:grpSpPr>
        <a:xfrm>
          <a:off x="0" y="0"/>
          <a:ext cx="0" cy="0"/>
          <a:chOff x="0" y="0"/>
          <a:chExt cx="0" cy="0"/>
        </a:xfrm>
      </p:grpSpPr>
      <p:sp>
        <p:nvSpPr>
          <p:cNvPr id="7862" name="Google Shape;7862;p192"/>
          <p:cNvSpPr txBox="1"/>
          <p:nvPr>
            <p:ph type="title"/>
          </p:nvPr>
        </p:nvSpPr>
        <p:spPr>
          <a:xfrm>
            <a:off x="457200" y="457200"/>
            <a:ext cx="3095400" cy="923400"/>
          </a:xfrm>
          <a:prstGeom prst="rect">
            <a:avLst/>
          </a:prstGeom>
        </p:spPr>
        <p:txBody>
          <a:bodyPr anchorCtr="0" anchor="t" bIns="0" lIns="0" spcFirstLastPara="1" rIns="0" wrap="square" tIns="0">
            <a:spAutoFit/>
          </a:bodyPr>
          <a:lstStyle/>
          <a:p>
            <a:pPr indent="0" lvl="0" marL="0" rtl="0" algn="l">
              <a:lnSpc>
                <a:spcPct val="100000"/>
              </a:lnSpc>
              <a:spcBef>
                <a:spcPts val="0"/>
              </a:spcBef>
              <a:spcAft>
                <a:spcPts val="0"/>
              </a:spcAft>
              <a:buNone/>
            </a:pPr>
            <a:r>
              <a:rPr lang="en" sz="3000"/>
              <a:t>Contrast grid for </a:t>
            </a:r>
            <a:r>
              <a:rPr lang="en" sz="3000"/>
              <a:t>ASU colors</a:t>
            </a:r>
            <a:endParaRPr sz="3000"/>
          </a:p>
        </p:txBody>
      </p:sp>
      <p:pic>
        <p:nvPicPr>
          <p:cNvPr id="7863" name="Google Shape;7863;p192"/>
          <p:cNvPicPr preferRelativeResize="0"/>
          <p:nvPr/>
        </p:nvPicPr>
        <p:blipFill rotWithShape="1">
          <a:blip r:embed="rId3">
            <a:alphaModFix/>
          </a:blip>
          <a:srcRect b="0" l="0" r="0" t="891"/>
          <a:stretch/>
        </p:blipFill>
        <p:spPr>
          <a:xfrm>
            <a:off x="4023225" y="20775"/>
            <a:ext cx="5175751" cy="5097401"/>
          </a:xfrm>
          <a:prstGeom prst="rect">
            <a:avLst/>
          </a:prstGeom>
          <a:noFill/>
          <a:ln>
            <a:noFill/>
          </a:ln>
        </p:spPr>
      </p:pic>
      <p:sp>
        <p:nvSpPr>
          <p:cNvPr id="7864" name="Google Shape;7864;p192"/>
          <p:cNvSpPr txBox="1"/>
          <p:nvPr>
            <p:ph idx="4294967295" type="body"/>
          </p:nvPr>
        </p:nvSpPr>
        <p:spPr>
          <a:xfrm>
            <a:off x="457200" y="1823950"/>
            <a:ext cx="3566100" cy="1623000"/>
          </a:xfrm>
          <a:prstGeom prst="rect">
            <a:avLst/>
          </a:prstGeom>
          <a:solidFill>
            <a:schemeClr val="lt1"/>
          </a:solidFill>
        </p:spPr>
        <p:txBody>
          <a:bodyPr anchorCtr="0" anchor="t" bIns="182875" lIns="0" spcFirstLastPara="1" rIns="182875" wrap="square" tIns="0">
            <a:spAutoFit/>
          </a:bodyPr>
          <a:lstStyle/>
          <a:p>
            <a:pPr indent="0" lvl="0" marL="0" rtl="0" algn="l">
              <a:lnSpc>
                <a:spcPct val="115000"/>
              </a:lnSpc>
              <a:spcBef>
                <a:spcPts val="0"/>
              </a:spcBef>
              <a:spcAft>
                <a:spcPts val="1000"/>
              </a:spcAft>
              <a:buNone/>
            </a:pPr>
            <a:r>
              <a:rPr lang="en" sz="2100"/>
              <a:t>C</a:t>
            </a:r>
            <a:r>
              <a:rPr lang="en" sz="2100"/>
              <a:t>reate custom contrast grids using the </a:t>
            </a:r>
            <a:r>
              <a:rPr lang="en" sz="2100" u="sng">
                <a:solidFill>
                  <a:schemeClr val="accent2"/>
                </a:solidFill>
                <a:hlinkClick r:id="rId4">
                  <a:extLst>
                    <a:ext uri="{A12FA001-AC4F-418D-AE19-62706E023703}">
                      <ahyp:hlinkClr val="tx"/>
                    </a:ext>
                  </a:extLst>
                </a:hlinkClick>
              </a:rPr>
              <a:t>EightShapes contrast grid tool</a:t>
            </a:r>
            <a:r>
              <a:rPr lang="en" sz="2100"/>
              <a:t>. Check out the </a:t>
            </a:r>
            <a:r>
              <a:rPr lang="en" sz="2100" u="sng">
                <a:solidFill>
                  <a:schemeClr val="accent2"/>
                </a:solidFill>
                <a:hlinkClick r:id="rId5">
                  <a:extLst>
                    <a:ext uri="{A12FA001-AC4F-418D-AE19-62706E023703}">
                      <ahyp:hlinkClr val="tx"/>
                    </a:ext>
                  </a:extLst>
                </a:hlinkClick>
              </a:rPr>
              <a:t>ASU contrast grid</a:t>
            </a:r>
            <a:r>
              <a:rPr lang="en" sz="2100"/>
              <a:t>.</a:t>
            </a:r>
            <a:endParaRPr sz="2100"/>
          </a:p>
        </p:txBody>
      </p:sp>
    </p:spTree>
  </p:cSld>
  <p:clrMapOvr>
    <a:masterClrMapping/>
  </p:clrMapOvr>
</p:sld>
</file>

<file path=ppt/slides/slide1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868" name="Shape 7868"/>
        <p:cNvGrpSpPr/>
        <p:nvPr/>
      </p:nvGrpSpPr>
      <p:grpSpPr>
        <a:xfrm>
          <a:off x="0" y="0"/>
          <a:ext cx="0" cy="0"/>
          <a:chOff x="0" y="0"/>
          <a:chExt cx="0" cy="0"/>
        </a:xfrm>
      </p:grpSpPr>
      <p:sp>
        <p:nvSpPr>
          <p:cNvPr id="7869" name="Google Shape;7869;p193"/>
          <p:cNvSpPr txBox="1"/>
          <p:nvPr>
            <p:ph type="title"/>
          </p:nvPr>
        </p:nvSpPr>
        <p:spPr>
          <a:xfrm>
            <a:off x="457200" y="1832850"/>
            <a:ext cx="7546500" cy="1477800"/>
          </a:xfrm>
          <a:prstGeom prst="rect">
            <a:avLst/>
          </a:prstGeom>
        </p:spPr>
        <p:txBody>
          <a:bodyPr anchorCtr="0" anchor="t" bIns="0" lIns="0" spcFirstLastPara="1" rIns="0" wrap="square" tIns="0">
            <a:spAutoFit/>
          </a:bodyPr>
          <a:lstStyle/>
          <a:p>
            <a:pPr indent="0" lvl="0" marL="0" rtl="0" algn="l">
              <a:spcBef>
                <a:spcPts val="0"/>
              </a:spcBef>
              <a:spcAft>
                <a:spcPts val="0"/>
              </a:spcAft>
              <a:buNone/>
            </a:pPr>
            <a:r>
              <a:rPr lang="en">
                <a:solidFill>
                  <a:srgbClr val="000000"/>
                </a:solidFill>
                <a:highlight>
                  <a:schemeClr val="lt1"/>
                </a:highlight>
              </a:rPr>
              <a:t>Why not use </a:t>
            </a:r>
            <a:r>
              <a:rPr lang="en">
                <a:solidFill>
                  <a:srgbClr val="000000"/>
                </a:solidFill>
                <a:highlight>
                  <a:schemeClr val="accent1"/>
                </a:highlight>
              </a:rPr>
              <a:t>color alone </a:t>
            </a:r>
            <a:r>
              <a:rPr lang="en">
                <a:solidFill>
                  <a:srgbClr val="000000"/>
                </a:solidFill>
                <a:highlight>
                  <a:schemeClr val="lt1"/>
                </a:highlight>
              </a:rPr>
              <a:t>to convey meaning?</a:t>
            </a:r>
            <a:endParaRPr>
              <a:highlight>
                <a:schemeClr val="lt1"/>
              </a:highlight>
            </a:endParaRPr>
          </a:p>
        </p:txBody>
      </p:sp>
    </p:spTree>
  </p:cSld>
  <p:clrMapOvr>
    <a:masterClrMapping/>
  </p:clrMapOvr>
</p:sld>
</file>

<file path=ppt/slides/slide1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dk1"/>
        </a:solidFill>
      </p:bgPr>
    </p:bg>
    <p:spTree>
      <p:nvGrpSpPr>
        <p:cNvPr id="7873" name="Shape 7873"/>
        <p:cNvGrpSpPr/>
        <p:nvPr/>
      </p:nvGrpSpPr>
      <p:grpSpPr>
        <a:xfrm>
          <a:off x="0" y="0"/>
          <a:ext cx="0" cy="0"/>
          <a:chOff x="0" y="0"/>
          <a:chExt cx="0" cy="0"/>
        </a:xfrm>
      </p:grpSpPr>
      <p:pic>
        <p:nvPicPr>
          <p:cNvPr descr="Stacked bar chart using red and green categories&#10;" id="7874" name="Google Shape;7874;p194" title="Chart"/>
          <p:cNvPicPr preferRelativeResize="0"/>
          <p:nvPr/>
        </p:nvPicPr>
        <p:blipFill>
          <a:blip r:embed="rId3">
            <a:alphaModFix/>
          </a:blip>
          <a:stretch>
            <a:fillRect/>
          </a:stretch>
        </p:blipFill>
        <p:spPr>
          <a:xfrm>
            <a:off x="1112525" y="1586900"/>
            <a:ext cx="3350912" cy="2142801"/>
          </a:xfrm>
          <a:prstGeom prst="rect">
            <a:avLst/>
          </a:prstGeom>
          <a:noFill/>
          <a:ln>
            <a:noFill/>
          </a:ln>
        </p:spPr>
      </p:pic>
      <p:pic>
        <p:nvPicPr>
          <p:cNvPr descr="Stacked bar chart using red and green categories with Stark’s deuteranopia CVD simulation&#10;" id="7875" name="Google Shape;7875;p194"/>
          <p:cNvPicPr preferRelativeResize="0"/>
          <p:nvPr/>
        </p:nvPicPr>
        <p:blipFill>
          <a:blip r:embed="rId4">
            <a:alphaModFix/>
          </a:blip>
          <a:stretch>
            <a:fillRect/>
          </a:stretch>
        </p:blipFill>
        <p:spPr>
          <a:xfrm>
            <a:off x="4914910" y="1589068"/>
            <a:ext cx="3350915" cy="2138468"/>
          </a:xfrm>
          <a:prstGeom prst="rect">
            <a:avLst/>
          </a:prstGeom>
          <a:noFill/>
          <a:ln>
            <a:noFill/>
          </a:ln>
        </p:spPr>
      </p:pic>
      <p:sp>
        <p:nvSpPr>
          <p:cNvPr id="7876" name="Google Shape;7876;p194"/>
          <p:cNvSpPr txBox="1"/>
          <p:nvPr>
            <p:ph idx="4294967295" type="title"/>
          </p:nvPr>
        </p:nvSpPr>
        <p:spPr>
          <a:xfrm>
            <a:off x="457200" y="457200"/>
            <a:ext cx="7493100" cy="738900"/>
          </a:xfrm>
          <a:prstGeom prst="rect">
            <a:avLst/>
          </a:prstGeom>
        </p:spPr>
        <p:txBody>
          <a:bodyPr anchorCtr="0" anchor="t" bIns="0" lIns="0" spcFirstLastPara="1" rIns="0" wrap="square" tIns="0">
            <a:spAutoFit/>
          </a:bodyPr>
          <a:lstStyle/>
          <a:p>
            <a:pPr indent="0" lvl="0" marL="0" rtl="0" algn="l">
              <a:lnSpc>
                <a:spcPct val="100000"/>
              </a:lnSpc>
              <a:spcBef>
                <a:spcPts val="0"/>
              </a:spcBef>
              <a:spcAft>
                <a:spcPts val="0"/>
              </a:spcAft>
              <a:buNone/>
            </a:pPr>
            <a:r>
              <a:rPr lang="en" sz="2400">
                <a:solidFill>
                  <a:schemeClr val="lt1"/>
                </a:solidFill>
              </a:rPr>
              <a:t>About 1 in 8 men and 1 in 200 women have </a:t>
            </a:r>
            <a:r>
              <a:rPr lang="en" sz="2400">
                <a:highlight>
                  <a:schemeClr val="accent1"/>
                </a:highlight>
              </a:rPr>
              <a:t>color vision deficiency</a:t>
            </a:r>
            <a:r>
              <a:rPr lang="en" sz="2400">
                <a:solidFill>
                  <a:schemeClr val="lt1"/>
                </a:solidFill>
              </a:rPr>
              <a:t> (CVD) or color blindness.</a:t>
            </a:r>
            <a:endParaRPr sz="2400">
              <a:solidFill>
                <a:schemeClr val="lt1"/>
              </a:solidFill>
            </a:endParaRPr>
          </a:p>
        </p:txBody>
      </p:sp>
    </p:spTree>
  </p:cSld>
  <p:clrMapOvr>
    <a:masterClrMapping/>
  </p:clrMapOvr>
</p:sld>
</file>

<file path=ppt/slides/slide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724" name="Shape 7724"/>
        <p:cNvGrpSpPr/>
        <p:nvPr/>
      </p:nvGrpSpPr>
      <p:grpSpPr>
        <a:xfrm>
          <a:off x="0" y="0"/>
          <a:ext cx="0" cy="0"/>
          <a:chOff x="0" y="0"/>
          <a:chExt cx="0" cy="0"/>
        </a:xfrm>
      </p:grpSpPr>
      <p:sp>
        <p:nvSpPr>
          <p:cNvPr id="7725" name="Google Shape;7725;p177"/>
          <p:cNvSpPr/>
          <p:nvPr/>
        </p:nvSpPr>
        <p:spPr>
          <a:xfrm>
            <a:off x="5486400" y="311850"/>
            <a:ext cx="3302400" cy="3173700"/>
          </a:xfrm>
          <a:prstGeom prst="rect">
            <a:avLst/>
          </a:prstGeom>
          <a:solidFill>
            <a:schemeClr val="accent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p>
        </p:txBody>
      </p:sp>
      <p:pic>
        <p:nvPicPr>
          <p:cNvPr descr="Speaker, Victoria Polchinski, smiling outside with mountains and water in the background" id="7726" name="Google Shape;7726;p177"/>
          <p:cNvPicPr preferRelativeResize="0"/>
          <p:nvPr/>
        </p:nvPicPr>
        <p:blipFill rotWithShape="1">
          <a:blip r:embed="rId3">
            <a:alphaModFix/>
          </a:blip>
          <a:srcRect b="20067" l="23536" r="3841" t="3044"/>
          <a:stretch/>
        </p:blipFill>
        <p:spPr>
          <a:xfrm>
            <a:off x="5038350" y="457200"/>
            <a:ext cx="3636000" cy="2886900"/>
          </a:xfrm>
          <a:prstGeom prst="rect">
            <a:avLst/>
          </a:prstGeom>
          <a:noFill/>
          <a:ln>
            <a:noFill/>
          </a:ln>
        </p:spPr>
      </p:pic>
      <p:sp>
        <p:nvSpPr>
          <p:cNvPr id="7727" name="Google Shape;7727;p177"/>
          <p:cNvSpPr txBox="1"/>
          <p:nvPr/>
        </p:nvSpPr>
        <p:spPr>
          <a:xfrm>
            <a:off x="469775" y="1316750"/>
            <a:ext cx="3948600" cy="1965000"/>
          </a:xfrm>
          <a:prstGeom prst="rect">
            <a:avLst/>
          </a:prstGeom>
          <a:noFill/>
          <a:ln>
            <a:noFill/>
          </a:ln>
        </p:spPr>
        <p:txBody>
          <a:bodyPr anchorCtr="0" anchor="t" bIns="91425" lIns="0" spcFirstLastPara="1" rIns="91425" wrap="square" tIns="0">
            <a:spAutoFit/>
          </a:bodyPr>
          <a:lstStyle/>
          <a:p>
            <a:pPr indent="0" lvl="0" marL="0" rtl="0" algn="l">
              <a:spcBef>
                <a:spcPts val="0"/>
              </a:spcBef>
              <a:spcAft>
                <a:spcPts val="0"/>
              </a:spcAft>
              <a:buNone/>
            </a:pPr>
            <a:r>
              <a:rPr b="1" lang="en" sz="2100">
                <a:solidFill>
                  <a:schemeClr val="dk1"/>
                </a:solidFill>
              </a:rPr>
              <a:t>Victoria Polchinski</a:t>
            </a:r>
            <a:r>
              <a:rPr lang="en" sz="2100">
                <a:solidFill>
                  <a:schemeClr val="dk1"/>
                </a:solidFill>
              </a:rPr>
              <a:t> (she/her)</a:t>
            </a:r>
            <a:endParaRPr sz="2100">
              <a:solidFill>
                <a:schemeClr val="dk1"/>
              </a:solidFill>
            </a:endParaRPr>
          </a:p>
          <a:p>
            <a:pPr indent="0" lvl="0" marL="0" rtl="0" algn="l">
              <a:spcBef>
                <a:spcPts val="1000"/>
              </a:spcBef>
              <a:spcAft>
                <a:spcPts val="0"/>
              </a:spcAft>
              <a:buNone/>
            </a:pPr>
            <a:r>
              <a:rPr b="1" lang="en" sz="2100">
                <a:solidFill>
                  <a:schemeClr val="dk1"/>
                </a:solidFill>
              </a:rPr>
              <a:t>Lead UX Researcher</a:t>
            </a:r>
            <a:r>
              <a:rPr lang="en" sz="2100">
                <a:solidFill>
                  <a:schemeClr val="dk1"/>
                </a:solidFill>
              </a:rPr>
              <a:t> (former UI Engineer and UX Designer)</a:t>
            </a:r>
            <a:endParaRPr sz="2100">
              <a:solidFill>
                <a:schemeClr val="dk1"/>
              </a:solidFill>
            </a:endParaRPr>
          </a:p>
          <a:p>
            <a:pPr indent="0" lvl="0" marL="0" rtl="0" algn="l">
              <a:spcBef>
                <a:spcPts val="1000"/>
              </a:spcBef>
              <a:spcAft>
                <a:spcPts val="1000"/>
              </a:spcAft>
              <a:buNone/>
            </a:pPr>
            <a:r>
              <a:rPr b="1" lang="en" sz="2100">
                <a:solidFill>
                  <a:schemeClr val="dk1"/>
                </a:solidFill>
              </a:rPr>
              <a:t>UX and Accessibility Team,</a:t>
            </a:r>
            <a:r>
              <a:rPr lang="en" sz="2100">
                <a:solidFill>
                  <a:schemeClr val="dk1"/>
                </a:solidFill>
              </a:rPr>
              <a:t> Enterprise Technology at ASU</a:t>
            </a:r>
            <a:endParaRPr sz="2100">
              <a:solidFill>
                <a:schemeClr val="dk1"/>
              </a:solidFill>
            </a:endParaRPr>
          </a:p>
        </p:txBody>
      </p:sp>
      <p:sp>
        <p:nvSpPr>
          <p:cNvPr id="7728" name="Google Shape;7728;p177"/>
          <p:cNvSpPr txBox="1"/>
          <p:nvPr/>
        </p:nvSpPr>
        <p:spPr>
          <a:xfrm>
            <a:off x="457200" y="457200"/>
            <a:ext cx="8299200" cy="415500"/>
          </a:xfrm>
          <a:prstGeom prst="rect">
            <a:avLst/>
          </a:prstGeom>
          <a:noFill/>
          <a:ln>
            <a:noFill/>
          </a:ln>
        </p:spPr>
        <p:txBody>
          <a:bodyPr anchorCtr="0" anchor="t" bIns="0" lIns="0" spcFirstLastPara="1" rIns="0" wrap="square" tIns="0">
            <a:spAutoFit/>
          </a:bodyPr>
          <a:lstStyle/>
          <a:p>
            <a:pPr indent="0" lvl="0" marL="0" rtl="0" algn="l">
              <a:lnSpc>
                <a:spcPct val="90000"/>
              </a:lnSpc>
              <a:spcBef>
                <a:spcPts val="0"/>
              </a:spcBef>
              <a:spcAft>
                <a:spcPts val="400"/>
              </a:spcAft>
              <a:buNone/>
            </a:pPr>
            <a:r>
              <a:rPr b="1" lang="en" sz="3000">
                <a:solidFill>
                  <a:srgbClr val="191919"/>
                </a:solidFill>
                <a:highlight>
                  <a:srgbClr val="FFC627"/>
                </a:highlight>
              </a:rPr>
              <a:t>Presenter</a:t>
            </a:r>
            <a:endParaRPr b="1" sz="3000">
              <a:solidFill>
                <a:srgbClr val="191919"/>
              </a:solidFill>
              <a:highlight>
                <a:srgbClr val="FFC627"/>
              </a:highlight>
            </a:endParaRPr>
          </a:p>
        </p:txBody>
      </p:sp>
    </p:spTree>
  </p:cSld>
  <p:clrMapOvr>
    <a:masterClrMapping/>
  </p:clrMapOvr>
</p:sld>
</file>

<file path=ppt/slides/slide2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dk1"/>
        </a:solidFill>
      </p:bgPr>
    </p:bg>
    <p:spTree>
      <p:nvGrpSpPr>
        <p:cNvPr id="7880" name="Shape 7880"/>
        <p:cNvGrpSpPr/>
        <p:nvPr/>
      </p:nvGrpSpPr>
      <p:grpSpPr>
        <a:xfrm>
          <a:off x="0" y="0"/>
          <a:ext cx="0" cy="0"/>
          <a:chOff x="0" y="0"/>
          <a:chExt cx="0" cy="0"/>
        </a:xfrm>
      </p:grpSpPr>
      <p:pic>
        <p:nvPicPr>
          <p:cNvPr descr="People can use device settings to change color display on their devices" id="7881" name="Google Shape;7881;p195"/>
          <p:cNvPicPr preferRelativeResize="0"/>
          <p:nvPr/>
        </p:nvPicPr>
        <p:blipFill rotWithShape="1">
          <a:blip r:embed="rId3">
            <a:alphaModFix/>
          </a:blip>
          <a:srcRect b="0" l="0" r="5891" t="0"/>
          <a:stretch/>
        </p:blipFill>
        <p:spPr>
          <a:xfrm>
            <a:off x="6097763" y="1655075"/>
            <a:ext cx="2576451" cy="1773925"/>
          </a:xfrm>
          <a:prstGeom prst="rect">
            <a:avLst/>
          </a:prstGeom>
          <a:noFill/>
          <a:ln>
            <a:noFill/>
          </a:ln>
        </p:spPr>
      </p:pic>
      <p:pic>
        <p:nvPicPr>
          <p:cNvPr descr="BOOX Mira ePaper monitor which displays in grayscale " id="7882" name="Google Shape;7882;p195"/>
          <p:cNvPicPr preferRelativeResize="0"/>
          <p:nvPr/>
        </p:nvPicPr>
        <p:blipFill rotWithShape="1">
          <a:blip r:embed="rId4">
            <a:alphaModFix/>
          </a:blip>
          <a:srcRect b="0" l="6505" r="16960" t="0"/>
          <a:stretch/>
        </p:blipFill>
        <p:spPr>
          <a:xfrm>
            <a:off x="457175" y="1655075"/>
            <a:ext cx="2590250" cy="1773925"/>
          </a:xfrm>
          <a:prstGeom prst="rect">
            <a:avLst/>
          </a:prstGeom>
          <a:noFill/>
          <a:ln>
            <a:noFill/>
          </a:ln>
        </p:spPr>
      </p:pic>
      <p:pic>
        <p:nvPicPr>
          <p:cNvPr descr="Working outside can impact color perception and contrast display" id="7883" name="Google Shape;7883;p195"/>
          <p:cNvPicPr preferRelativeResize="0"/>
          <p:nvPr/>
        </p:nvPicPr>
        <p:blipFill rotWithShape="1">
          <a:blip r:embed="rId5">
            <a:alphaModFix/>
          </a:blip>
          <a:srcRect b="0" l="1343" r="1333" t="0"/>
          <a:stretch/>
        </p:blipFill>
        <p:spPr>
          <a:xfrm>
            <a:off x="3277487" y="1655075"/>
            <a:ext cx="2590249" cy="1773923"/>
          </a:xfrm>
          <a:prstGeom prst="rect">
            <a:avLst/>
          </a:prstGeom>
          <a:noFill/>
          <a:ln>
            <a:noFill/>
          </a:ln>
        </p:spPr>
      </p:pic>
      <p:sp>
        <p:nvSpPr>
          <p:cNvPr id="7884" name="Google Shape;7884;p195"/>
          <p:cNvSpPr txBox="1"/>
          <p:nvPr>
            <p:ph idx="4294967295" type="title"/>
          </p:nvPr>
        </p:nvSpPr>
        <p:spPr>
          <a:xfrm>
            <a:off x="457200" y="457200"/>
            <a:ext cx="6256500" cy="1477800"/>
          </a:xfrm>
          <a:prstGeom prst="rect">
            <a:avLst/>
          </a:prstGeom>
        </p:spPr>
        <p:txBody>
          <a:bodyPr anchorCtr="0" anchor="t" bIns="0" lIns="0" spcFirstLastPara="1" rIns="0" wrap="square" tIns="0">
            <a:spAutoFit/>
          </a:bodyPr>
          <a:lstStyle/>
          <a:p>
            <a:pPr indent="0" lvl="0" marL="0" rtl="0" algn="l">
              <a:spcBef>
                <a:spcPts val="0"/>
              </a:spcBef>
              <a:spcAft>
                <a:spcPts val="0"/>
              </a:spcAft>
              <a:buNone/>
            </a:pPr>
            <a:r>
              <a:rPr lang="en" sz="2400">
                <a:highlight>
                  <a:schemeClr val="accent1"/>
                </a:highlight>
              </a:rPr>
              <a:t>Devices, environments, and settings</a:t>
            </a:r>
            <a:r>
              <a:rPr lang="en" sz="2400">
                <a:solidFill>
                  <a:schemeClr val="lt1"/>
                </a:solidFill>
              </a:rPr>
              <a:t> impact color rendering and perception.</a:t>
            </a:r>
            <a:endParaRPr sz="2400">
              <a:solidFill>
                <a:schemeClr val="lt1"/>
              </a:solidFill>
            </a:endParaRPr>
          </a:p>
          <a:p>
            <a:pPr indent="0" lvl="0" marL="0" rtl="0" algn="l">
              <a:spcBef>
                <a:spcPts val="0"/>
              </a:spcBef>
              <a:spcAft>
                <a:spcPts val="0"/>
              </a:spcAft>
              <a:buNone/>
            </a:pPr>
            <a:r>
              <a:t/>
            </a:r>
            <a:endParaRPr sz="2400">
              <a:solidFill>
                <a:schemeClr val="lt1"/>
              </a:solidFill>
            </a:endParaRPr>
          </a:p>
          <a:p>
            <a:pPr indent="0" lvl="0" marL="0" rtl="0" algn="l">
              <a:lnSpc>
                <a:spcPct val="100000"/>
              </a:lnSpc>
              <a:spcBef>
                <a:spcPts val="0"/>
              </a:spcBef>
              <a:spcAft>
                <a:spcPts val="0"/>
              </a:spcAft>
              <a:buNone/>
            </a:pPr>
            <a:r>
              <a:t/>
            </a:r>
            <a:endParaRPr sz="2400">
              <a:solidFill>
                <a:schemeClr val="lt1"/>
              </a:solidFill>
            </a:endParaRPr>
          </a:p>
        </p:txBody>
      </p:sp>
    </p:spTree>
  </p:cSld>
  <p:clrMapOvr>
    <a:masterClrMapping/>
  </p:clrMapOvr>
</p:sld>
</file>

<file path=ppt/slides/slide2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dk1"/>
        </a:solidFill>
      </p:bgPr>
    </p:bg>
    <p:spTree>
      <p:nvGrpSpPr>
        <p:cNvPr id="7888" name="Shape 7888"/>
        <p:cNvGrpSpPr/>
        <p:nvPr/>
      </p:nvGrpSpPr>
      <p:grpSpPr>
        <a:xfrm>
          <a:off x="0" y="0"/>
          <a:ext cx="0" cy="0"/>
          <a:chOff x="0" y="0"/>
          <a:chExt cx="0" cy="0"/>
        </a:xfrm>
      </p:grpSpPr>
      <p:sp>
        <p:nvSpPr>
          <p:cNvPr id="7889" name="Google Shape;7889;p196"/>
          <p:cNvSpPr txBox="1"/>
          <p:nvPr>
            <p:ph type="title"/>
          </p:nvPr>
        </p:nvSpPr>
        <p:spPr>
          <a:xfrm>
            <a:off x="457200" y="457200"/>
            <a:ext cx="8385000" cy="4229100"/>
          </a:xfrm>
          <a:prstGeom prst="rect">
            <a:avLst/>
          </a:prstGeom>
        </p:spPr>
        <p:txBody>
          <a:bodyPr anchorCtr="0" anchor="ctr" bIns="0" lIns="0" spcFirstLastPara="1" rIns="0" wrap="square" tIns="0">
            <a:normAutofit/>
          </a:bodyPr>
          <a:lstStyle/>
          <a:p>
            <a:pPr indent="0" lvl="0" marL="0" rtl="0" algn="l">
              <a:spcBef>
                <a:spcPts val="0"/>
              </a:spcBef>
              <a:spcAft>
                <a:spcPts val="0"/>
              </a:spcAft>
              <a:buNone/>
            </a:pPr>
            <a:r>
              <a:rPr lang="en"/>
              <a:t>Images and icons</a:t>
            </a:r>
            <a:endParaRPr/>
          </a:p>
        </p:txBody>
      </p:sp>
    </p:spTree>
  </p:cSld>
  <p:clrMapOvr>
    <a:masterClrMapping/>
  </p:clrMapOvr>
</p:sld>
</file>

<file path=ppt/slides/slide2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893" name="Shape 7893"/>
        <p:cNvGrpSpPr/>
        <p:nvPr/>
      </p:nvGrpSpPr>
      <p:grpSpPr>
        <a:xfrm>
          <a:off x="0" y="0"/>
          <a:ext cx="0" cy="0"/>
          <a:chOff x="0" y="0"/>
          <a:chExt cx="0" cy="0"/>
        </a:xfrm>
      </p:grpSpPr>
      <p:sp>
        <p:nvSpPr>
          <p:cNvPr id="7894" name="Google Shape;7894;p197"/>
          <p:cNvSpPr txBox="1"/>
          <p:nvPr>
            <p:ph type="title"/>
          </p:nvPr>
        </p:nvSpPr>
        <p:spPr>
          <a:xfrm>
            <a:off x="457200" y="872700"/>
            <a:ext cx="3638700" cy="2124300"/>
          </a:xfrm>
          <a:prstGeom prst="rect">
            <a:avLst/>
          </a:prstGeom>
        </p:spPr>
        <p:txBody>
          <a:bodyPr anchorCtr="0" anchor="t" bIns="0" lIns="0" spcFirstLastPara="1" rIns="0" wrap="square" tIns="0">
            <a:spAutoFit/>
          </a:bodyPr>
          <a:lstStyle/>
          <a:p>
            <a:pPr indent="0" lvl="0" marL="0" rtl="0" algn="l">
              <a:spcBef>
                <a:spcPts val="0"/>
              </a:spcBef>
              <a:spcAft>
                <a:spcPts val="0"/>
              </a:spcAft>
              <a:buNone/>
            </a:pPr>
            <a:r>
              <a:rPr lang="en" sz="4600">
                <a:solidFill>
                  <a:srgbClr val="000000"/>
                </a:solidFill>
                <a:highlight>
                  <a:schemeClr val="lt1"/>
                </a:highlight>
              </a:rPr>
              <a:t>How might you </a:t>
            </a:r>
            <a:r>
              <a:rPr lang="en" sz="4600">
                <a:solidFill>
                  <a:srgbClr val="000000"/>
                </a:solidFill>
              </a:rPr>
              <a:t>describe this </a:t>
            </a:r>
            <a:r>
              <a:rPr lang="en" sz="4600">
                <a:solidFill>
                  <a:srgbClr val="000000"/>
                </a:solidFill>
                <a:highlight>
                  <a:schemeClr val="accent1"/>
                </a:highlight>
              </a:rPr>
              <a:t>image</a:t>
            </a:r>
            <a:r>
              <a:rPr lang="en" sz="4600">
                <a:solidFill>
                  <a:srgbClr val="000000"/>
                </a:solidFill>
                <a:highlight>
                  <a:schemeClr val="lt1"/>
                </a:highlight>
              </a:rPr>
              <a:t>?</a:t>
            </a:r>
            <a:endParaRPr sz="4600">
              <a:highlight>
                <a:schemeClr val="lt1"/>
              </a:highlight>
            </a:endParaRPr>
          </a:p>
        </p:txBody>
      </p:sp>
      <p:pic>
        <p:nvPicPr>
          <p:cNvPr descr="A small black and tan dog relaxing in a garden bed surrounded by green plants" id="7895" name="Google Shape;7895;p197"/>
          <p:cNvPicPr preferRelativeResize="0"/>
          <p:nvPr>
            <p:ph idx="2" type="pic"/>
          </p:nvPr>
        </p:nvPicPr>
        <p:blipFill rotWithShape="1">
          <a:blip r:embed="rId3">
            <a:alphaModFix/>
          </a:blip>
          <a:srcRect b="0" l="0" r="0" t="0"/>
          <a:stretch/>
        </p:blipFill>
        <p:spPr>
          <a:xfrm rot="-4">
            <a:off x="4720176" y="448220"/>
            <a:ext cx="3954048" cy="2973263"/>
          </a:xfrm>
          <a:prstGeom prst="rect">
            <a:avLst/>
          </a:prstGeom>
          <a:noFill/>
          <a:ln>
            <a:noFill/>
          </a:ln>
        </p:spPr>
      </p:pic>
    </p:spTree>
  </p:cSld>
  <p:clrMapOvr>
    <a:masterClrMapping/>
  </p:clrMapOvr>
</p:sld>
</file>

<file path=ppt/slides/slide2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899" name="Shape 7899"/>
        <p:cNvGrpSpPr/>
        <p:nvPr/>
      </p:nvGrpSpPr>
      <p:grpSpPr>
        <a:xfrm>
          <a:off x="0" y="0"/>
          <a:ext cx="0" cy="0"/>
          <a:chOff x="0" y="0"/>
          <a:chExt cx="0" cy="0"/>
        </a:xfrm>
      </p:grpSpPr>
      <p:sp>
        <p:nvSpPr>
          <p:cNvPr id="7900" name="Google Shape;7900;p198"/>
          <p:cNvSpPr/>
          <p:nvPr/>
        </p:nvSpPr>
        <p:spPr>
          <a:xfrm>
            <a:off x="0" y="-17100"/>
            <a:ext cx="5545200" cy="5152500"/>
          </a:xfrm>
          <a:prstGeom prst="rect">
            <a:avLst/>
          </a:prstGeom>
          <a:solidFill>
            <a:schemeClr val="lt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p>
        </p:txBody>
      </p:sp>
      <p:sp>
        <p:nvSpPr>
          <p:cNvPr id="7901" name="Google Shape;7901;p198"/>
          <p:cNvSpPr txBox="1"/>
          <p:nvPr>
            <p:ph type="title"/>
          </p:nvPr>
        </p:nvSpPr>
        <p:spPr>
          <a:xfrm>
            <a:off x="457200" y="457200"/>
            <a:ext cx="3064200" cy="461700"/>
          </a:xfrm>
          <a:prstGeom prst="rect">
            <a:avLst/>
          </a:prstGeom>
        </p:spPr>
        <p:txBody>
          <a:bodyPr anchorCtr="0" anchor="t" bIns="0" lIns="0" spcFirstLastPara="1" rIns="0" wrap="square" tIns="0">
            <a:spAutoFit/>
          </a:bodyPr>
          <a:lstStyle/>
          <a:p>
            <a:pPr indent="0" lvl="0" marL="0" rtl="0" algn="l">
              <a:spcBef>
                <a:spcPts val="0"/>
              </a:spcBef>
              <a:spcAft>
                <a:spcPts val="0"/>
              </a:spcAft>
              <a:buNone/>
            </a:pPr>
            <a:r>
              <a:rPr lang="en">
                <a:highlight>
                  <a:schemeClr val="accent1"/>
                </a:highlight>
              </a:rPr>
              <a:t>Images</a:t>
            </a:r>
            <a:endParaRPr>
              <a:highlight>
                <a:schemeClr val="accent1"/>
              </a:highlight>
            </a:endParaRPr>
          </a:p>
        </p:txBody>
      </p:sp>
      <p:sp>
        <p:nvSpPr>
          <p:cNvPr id="7902" name="Google Shape;7902;p198"/>
          <p:cNvSpPr txBox="1"/>
          <p:nvPr>
            <p:ph idx="2" type="body"/>
          </p:nvPr>
        </p:nvSpPr>
        <p:spPr>
          <a:xfrm>
            <a:off x="457200" y="1316750"/>
            <a:ext cx="4176000" cy="1066800"/>
          </a:xfrm>
          <a:prstGeom prst="rect">
            <a:avLst/>
          </a:prstGeom>
          <a:solidFill>
            <a:schemeClr val="lt1"/>
          </a:solidFill>
        </p:spPr>
        <p:txBody>
          <a:bodyPr anchorCtr="0" anchor="t" bIns="0" lIns="0" spcFirstLastPara="1" rIns="0" wrap="square" tIns="0">
            <a:spAutoFit/>
          </a:bodyPr>
          <a:lstStyle/>
          <a:p>
            <a:pPr indent="0" lvl="0" marL="0" rtl="0" algn="l">
              <a:lnSpc>
                <a:spcPct val="115000"/>
              </a:lnSpc>
              <a:spcBef>
                <a:spcPts val="0"/>
              </a:spcBef>
              <a:spcAft>
                <a:spcPts val="1000"/>
              </a:spcAft>
              <a:buNone/>
            </a:pPr>
            <a:r>
              <a:rPr lang="en" sz="2100">
                <a:solidFill>
                  <a:srgbClr val="000000"/>
                </a:solidFill>
              </a:rPr>
              <a:t>Images need</a:t>
            </a:r>
            <a:r>
              <a:rPr lang="en" sz="2100">
                <a:solidFill>
                  <a:srgbClr val="000000"/>
                </a:solidFill>
              </a:rPr>
              <a:t> alternative “alt” text that provides the information or function of the image. </a:t>
            </a:r>
            <a:endParaRPr sz="2100">
              <a:solidFill>
                <a:srgbClr val="000000"/>
              </a:solidFill>
            </a:endParaRPr>
          </a:p>
        </p:txBody>
      </p:sp>
      <p:sp>
        <p:nvSpPr>
          <p:cNvPr id="7903" name="Google Shape;7903;p198"/>
          <p:cNvSpPr txBox="1"/>
          <p:nvPr/>
        </p:nvSpPr>
        <p:spPr>
          <a:xfrm>
            <a:off x="5508263" y="4715875"/>
            <a:ext cx="3405000" cy="354000"/>
          </a:xfrm>
          <a:prstGeom prst="rect">
            <a:avLst/>
          </a:prstGeom>
          <a:noFill/>
          <a:ln>
            <a:noFill/>
          </a:ln>
        </p:spPr>
        <p:txBody>
          <a:bodyPr anchorCtr="0" anchor="t" bIns="91425" lIns="91425" spcFirstLastPara="1" rIns="91425" wrap="square" tIns="91425">
            <a:spAutoFit/>
          </a:bodyPr>
          <a:lstStyle/>
          <a:p>
            <a:pPr indent="0" lvl="0" marL="0" rtl="0" algn="r">
              <a:spcBef>
                <a:spcPts val="0"/>
              </a:spcBef>
              <a:spcAft>
                <a:spcPts val="0"/>
              </a:spcAft>
              <a:buNone/>
            </a:pPr>
            <a:r>
              <a:rPr lang="en" sz="1100" u="sng">
                <a:solidFill>
                  <a:schemeClr val="lt1"/>
                </a:solidFill>
                <a:hlinkClick r:id="rId3">
                  <a:extLst>
                    <a:ext uri="{A12FA001-AC4F-418D-AE19-62706E023703}">
                      <ahyp:hlinkClr val="tx"/>
                    </a:ext>
                  </a:extLst>
                </a:hlinkClick>
              </a:rPr>
              <a:t>WCAG Images Tutorial</a:t>
            </a:r>
            <a:endParaRPr sz="1200">
              <a:solidFill>
                <a:schemeClr val="lt1"/>
              </a:solidFill>
            </a:endParaRPr>
          </a:p>
        </p:txBody>
      </p:sp>
      <p:sp>
        <p:nvSpPr>
          <p:cNvPr id="7904" name="Google Shape;7904;p198"/>
          <p:cNvSpPr txBox="1"/>
          <p:nvPr/>
        </p:nvSpPr>
        <p:spPr>
          <a:xfrm>
            <a:off x="5831050" y="3155412"/>
            <a:ext cx="3064200" cy="1379100"/>
          </a:xfrm>
          <a:prstGeom prst="rect">
            <a:avLst/>
          </a:prstGeom>
          <a:noFill/>
          <a:ln>
            <a:noFill/>
          </a:ln>
        </p:spPr>
        <p:txBody>
          <a:bodyPr anchorCtr="0" anchor="t" bIns="0" lIns="0" spcFirstLastPara="1" rIns="0" wrap="square" tIns="0">
            <a:spAutoFit/>
          </a:bodyPr>
          <a:lstStyle/>
          <a:p>
            <a:pPr indent="0" lvl="0" marL="0" rtl="0" algn="l">
              <a:lnSpc>
                <a:spcPct val="115000"/>
              </a:lnSpc>
              <a:spcBef>
                <a:spcPts val="0"/>
              </a:spcBef>
              <a:spcAft>
                <a:spcPts val="0"/>
              </a:spcAft>
              <a:buNone/>
            </a:pPr>
            <a:r>
              <a:rPr b="1" lang="en" sz="1600">
                <a:solidFill>
                  <a:srgbClr val="FFA07A"/>
                </a:solidFill>
                <a:latin typeface="Courier New"/>
                <a:ea typeface="Courier New"/>
                <a:cs typeface="Courier New"/>
                <a:sym typeface="Courier New"/>
              </a:rPr>
              <a:t>&lt;img src=</a:t>
            </a:r>
            <a:r>
              <a:rPr b="1" lang="en" sz="1600">
                <a:solidFill>
                  <a:srgbClr val="ABE338"/>
                </a:solidFill>
                <a:latin typeface="Courier New"/>
                <a:ea typeface="Courier New"/>
                <a:cs typeface="Courier New"/>
                <a:sym typeface="Courier New"/>
              </a:rPr>
              <a:t>”dog-garden.jpg”</a:t>
            </a:r>
            <a:r>
              <a:rPr b="1" lang="en" sz="1600">
                <a:solidFill>
                  <a:schemeClr val="lt1"/>
                </a:solidFill>
                <a:latin typeface="Courier New"/>
                <a:ea typeface="Courier New"/>
                <a:cs typeface="Courier New"/>
                <a:sym typeface="Courier New"/>
              </a:rPr>
              <a:t> </a:t>
            </a:r>
            <a:r>
              <a:rPr b="1" lang="en" sz="1600">
                <a:solidFill>
                  <a:srgbClr val="FFA07A"/>
                </a:solidFill>
                <a:latin typeface="Courier New"/>
                <a:ea typeface="Courier New"/>
                <a:cs typeface="Courier New"/>
                <a:sym typeface="Courier New"/>
              </a:rPr>
              <a:t>alt=</a:t>
            </a:r>
            <a:r>
              <a:rPr b="1" lang="en" sz="1600">
                <a:solidFill>
                  <a:schemeClr val="accent5"/>
                </a:solidFill>
                <a:latin typeface="Courier New"/>
                <a:ea typeface="Courier New"/>
                <a:cs typeface="Courier New"/>
                <a:sym typeface="Courier New"/>
              </a:rPr>
              <a:t>”A small black and tan dog relaxing in a garden bed surrounded by green plants”</a:t>
            </a:r>
            <a:r>
              <a:rPr b="1" lang="en" sz="1600">
                <a:solidFill>
                  <a:srgbClr val="FFA07A"/>
                </a:solidFill>
                <a:latin typeface="Courier New"/>
                <a:ea typeface="Courier New"/>
                <a:cs typeface="Courier New"/>
                <a:sym typeface="Courier New"/>
              </a:rPr>
              <a:t>&gt;</a:t>
            </a:r>
            <a:endParaRPr sz="1600">
              <a:solidFill>
                <a:srgbClr val="FFA07A"/>
              </a:solidFill>
              <a:latin typeface="Courier New"/>
              <a:ea typeface="Courier New"/>
              <a:cs typeface="Courier New"/>
              <a:sym typeface="Courier New"/>
            </a:endParaRPr>
          </a:p>
        </p:txBody>
      </p:sp>
      <p:pic>
        <p:nvPicPr>
          <p:cNvPr descr="A small black and tan dog relaxing in a garden bed surrounded by green plants" id="7905" name="Google Shape;7905;p198"/>
          <p:cNvPicPr preferRelativeResize="0"/>
          <p:nvPr>
            <p:ph idx="2" type="pic"/>
          </p:nvPr>
        </p:nvPicPr>
        <p:blipFill rotWithShape="1">
          <a:blip r:embed="rId4">
            <a:alphaModFix/>
          </a:blip>
          <a:srcRect b="0" l="0" r="0" t="0"/>
          <a:stretch/>
        </p:blipFill>
        <p:spPr>
          <a:xfrm rot="-6">
            <a:off x="5860825" y="608990"/>
            <a:ext cx="3008123" cy="2261994"/>
          </a:xfrm>
          <a:prstGeom prst="rect">
            <a:avLst/>
          </a:prstGeom>
          <a:noFill/>
          <a:ln>
            <a:noFill/>
          </a:ln>
        </p:spPr>
      </p:pic>
    </p:spTree>
  </p:cSld>
  <p:clrMapOvr>
    <a:masterClrMapping/>
  </p:clrMapOvr>
</p:sld>
</file>

<file path=ppt/slides/slide2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909" name="Shape 7909"/>
        <p:cNvGrpSpPr/>
        <p:nvPr/>
      </p:nvGrpSpPr>
      <p:grpSpPr>
        <a:xfrm>
          <a:off x="0" y="0"/>
          <a:ext cx="0" cy="0"/>
          <a:chOff x="0" y="0"/>
          <a:chExt cx="0" cy="0"/>
        </a:xfrm>
      </p:grpSpPr>
      <p:sp>
        <p:nvSpPr>
          <p:cNvPr id="7910" name="Google Shape;7910;p199"/>
          <p:cNvSpPr/>
          <p:nvPr/>
        </p:nvSpPr>
        <p:spPr>
          <a:xfrm>
            <a:off x="0" y="-17100"/>
            <a:ext cx="5545200" cy="5152500"/>
          </a:xfrm>
          <a:prstGeom prst="rect">
            <a:avLst/>
          </a:prstGeom>
          <a:solidFill>
            <a:schemeClr val="lt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p>
        </p:txBody>
      </p:sp>
      <p:sp>
        <p:nvSpPr>
          <p:cNvPr id="7911" name="Google Shape;7911;p199"/>
          <p:cNvSpPr txBox="1"/>
          <p:nvPr>
            <p:ph type="title"/>
          </p:nvPr>
        </p:nvSpPr>
        <p:spPr>
          <a:xfrm>
            <a:off x="457200" y="457200"/>
            <a:ext cx="4457700" cy="923400"/>
          </a:xfrm>
          <a:prstGeom prst="rect">
            <a:avLst/>
          </a:prstGeom>
        </p:spPr>
        <p:txBody>
          <a:bodyPr anchorCtr="0" anchor="t" bIns="0" lIns="0" spcFirstLastPara="1" rIns="0" wrap="square" tIns="0">
            <a:spAutoFit/>
          </a:bodyPr>
          <a:lstStyle/>
          <a:p>
            <a:pPr indent="0" lvl="0" marL="0" rtl="0" algn="l">
              <a:spcBef>
                <a:spcPts val="0"/>
              </a:spcBef>
              <a:spcAft>
                <a:spcPts val="0"/>
              </a:spcAft>
              <a:buNone/>
            </a:pPr>
            <a:r>
              <a:rPr lang="en">
                <a:highlight>
                  <a:schemeClr val="accent1"/>
                </a:highlight>
              </a:rPr>
              <a:t>Be descriptive and accurate</a:t>
            </a:r>
            <a:endParaRPr>
              <a:highlight>
                <a:schemeClr val="accent1"/>
              </a:highlight>
            </a:endParaRPr>
          </a:p>
        </p:txBody>
      </p:sp>
      <p:sp>
        <p:nvSpPr>
          <p:cNvPr id="7912" name="Google Shape;7912;p199"/>
          <p:cNvSpPr txBox="1"/>
          <p:nvPr>
            <p:ph idx="2" type="body"/>
          </p:nvPr>
        </p:nvSpPr>
        <p:spPr>
          <a:xfrm>
            <a:off x="469775" y="1827075"/>
            <a:ext cx="4559400" cy="695100"/>
          </a:xfrm>
          <a:prstGeom prst="rect">
            <a:avLst/>
          </a:prstGeom>
          <a:solidFill>
            <a:schemeClr val="lt1"/>
          </a:solidFill>
        </p:spPr>
        <p:txBody>
          <a:bodyPr anchorCtr="0" anchor="t" bIns="0" lIns="0" spcFirstLastPara="1" rIns="0" wrap="square" tIns="0">
            <a:spAutoFit/>
          </a:bodyPr>
          <a:lstStyle/>
          <a:p>
            <a:pPr indent="0" lvl="0" marL="0" rtl="0" algn="l">
              <a:lnSpc>
                <a:spcPct val="115000"/>
              </a:lnSpc>
              <a:spcBef>
                <a:spcPts val="0"/>
              </a:spcBef>
              <a:spcAft>
                <a:spcPts val="1000"/>
              </a:spcAft>
              <a:buNone/>
            </a:pPr>
            <a:r>
              <a:rPr b="1" lang="en" sz="2100">
                <a:solidFill>
                  <a:srgbClr val="000000"/>
                </a:solidFill>
              </a:rPr>
              <a:t>Not descriptive or accurate:</a:t>
            </a:r>
            <a:r>
              <a:rPr lang="en" sz="2100">
                <a:solidFill>
                  <a:srgbClr val="000000"/>
                </a:solidFill>
              </a:rPr>
              <a:t> Doberman outside</a:t>
            </a:r>
            <a:endParaRPr sz="2100">
              <a:solidFill>
                <a:srgbClr val="000000"/>
              </a:solidFill>
            </a:endParaRPr>
          </a:p>
        </p:txBody>
      </p:sp>
      <p:pic>
        <p:nvPicPr>
          <p:cNvPr descr="A small black and tan dog relaxing in a garden bed surrounded by green plants" id="7913" name="Google Shape;7913;p199"/>
          <p:cNvPicPr preferRelativeResize="0"/>
          <p:nvPr>
            <p:ph idx="2" type="pic"/>
          </p:nvPr>
        </p:nvPicPr>
        <p:blipFill rotWithShape="1">
          <a:blip r:embed="rId3">
            <a:alphaModFix/>
          </a:blip>
          <a:srcRect b="0" l="0" r="0" t="0"/>
          <a:stretch/>
        </p:blipFill>
        <p:spPr>
          <a:xfrm rot="-6">
            <a:off x="5860825" y="608990"/>
            <a:ext cx="3008123" cy="2261994"/>
          </a:xfrm>
          <a:prstGeom prst="rect">
            <a:avLst/>
          </a:prstGeom>
          <a:noFill/>
          <a:ln>
            <a:noFill/>
          </a:ln>
        </p:spPr>
      </p:pic>
    </p:spTree>
  </p:cSld>
  <p:clrMapOvr>
    <a:masterClrMapping/>
  </p:clrMapOvr>
</p:sld>
</file>

<file path=ppt/slides/slide2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917" name="Shape 7917"/>
        <p:cNvGrpSpPr/>
        <p:nvPr/>
      </p:nvGrpSpPr>
      <p:grpSpPr>
        <a:xfrm>
          <a:off x="0" y="0"/>
          <a:ext cx="0" cy="0"/>
          <a:chOff x="0" y="0"/>
          <a:chExt cx="0" cy="0"/>
        </a:xfrm>
      </p:grpSpPr>
      <p:sp>
        <p:nvSpPr>
          <p:cNvPr id="7918" name="Google Shape;7918;p200"/>
          <p:cNvSpPr/>
          <p:nvPr/>
        </p:nvSpPr>
        <p:spPr>
          <a:xfrm>
            <a:off x="0" y="-17100"/>
            <a:ext cx="5545200" cy="5152500"/>
          </a:xfrm>
          <a:prstGeom prst="rect">
            <a:avLst/>
          </a:prstGeom>
          <a:solidFill>
            <a:schemeClr val="lt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p>
        </p:txBody>
      </p:sp>
      <p:sp>
        <p:nvSpPr>
          <p:cNvPr id="7919" name="Google Shape;7919;p200"/>
          <p:cNvSpPr txBox="1"/>
          <p:nvPr>
            <p:ph type="title"/>
          </p:nvPr>
        </p:nvSpPr>
        <p:spPr>
          <a:xfrm>
            <a:off x="457200" y="457200"/>
            <a:ext cx="4457700" cy="461700"/>
          </a:xfrm>
          <a:prstGeom prst="rect">
            <a:avLst/>
          </a:prstGeom>
        </p:spPr>
        <p:txBody>
          <a:bodyPr anchorCtr="0" anchor="t" bIns="0" lIns="0" spcFirstLastPara="1" rIns="0" wrap="square" tIns="0">
            <a:spAutoFit/>
          </a:bodyPr>
          <a:lstStyle/>
          <a:p>
            <a:pPr indent="0" lvl="0" marL="0" rtl="0" algn="l">
              <a:spcBef>
                <a:spcPts val="0"/>
              </a:spcBef>
              <a:spcAft>
                <a:spcPts val="0"/>
              </a:spcAft>
              <a:buNone/>
            </a:pPr>
            <a:r>
              <a:rPr lang="en">
                <a:highlight>
                  <a:schemeClr val="accent1"/>
                </a:highlight>
              </a:rPr>
              <a:t>Keep it </a:t>
            </a:r>
            <a:r>
              <a:rPr lang="en">
                <a:highlight>
                  <a:schemeClr val="accent1"/>
                </a:highlight>
              </a:rPr>
              <a:t>concise</a:t>
            </a:r>
            <a:endParaRPr>
              <a:highlight>
                <a:schemeClr val="accent1"/>
              </a:highlight>
            </a:endParaRPr>
          </a:p>
        </p:txBody>
      </p:sp>
      <p:sp>
        <p:nvSpPr>
          <p:cNvPr id="7920" name="Google Shape;7920;p200"/>
          <p:cNvSpPr txBox="1"/>
          <p:nvPr>
            <p:ph idx="2" type="body"/>
          </p:nvPr>
        </p:nvSpPr>
        <p:spPr>
          <a:xfrm>
            <a:off x="457200" y="1392438"/>
            <a:ext cx="3505200" cy="695100"/>
          </a:xfrm>
          <a:prstGeom prst="rect">
            <a:avLst/>
          </a:prstGeom>
          <a:solidFill>
            <a:schemeClr val="lt1"/>
          </a:solidFill>
        </p:spPr>
        <p:txBody>
          <a:bodyPr anchorCtr="0" anchor="t" bIns="0" lIns="0" spcFirstLastPara="1" rIns="0" wrap="square" tIns="0">
            <a:spAutoFit/>
          </a:bodyPr>
          <a:lstStyle/>
          <a:p>
            <a:pPr indent="0" lvl="0" marL="0" rtl="0" algn="l">
              <a:lnSpc>
                <a:spcPct val="115000"/>
              </a:lnSpc>
              <a:spcBef>
                <a:spcPts val="0"/>
              </a:spcBef>
              <a:spcAft>
                <a:spcPts val="1000"/>
              </a:spcAft>
              <a:buNone/>
            </a:pPr>
            <a:r>
              <a:rPr lang="en" sz="2100">
                <a:solidFill>
                  <a:srgbClr val="000000"/>
                </a:solidFill>
              </a:rPr>
              <a:t>Typically a short sentence or phrase under 150 characters</a:t>
            </a:r>
            <a:endParaRPr sz="2100">
              <a:solidFill>
                <a:srgbClr val="000000"/>
              </a:solidFill>
            </a:endParaRPr>
          </a:p>
        </p:txBody>
      </p:sp>
      <p:pic>
        <p:nvPicPr>
          <p:cNvPr descr="A small black and tan dog relaxing in a garden bed surrounded by green plants" id="7921" name="Google Shape;7921;p200"/>
          <p:cNvPicPr preferRelativeResize="0"/>
          <p:nvPr>
            <p:ph idx="2" type="pic"/>
          </p:nvPr>
        </p:nvPicPr>
        <p:blipFill rotWithShape="1">
          <a:blip r:embed="rId3">
            <a:alphaModFix/>
          </a:blip>
          <a:srcRect b="0" l="0" r="0" t="0"/>
          <a:stretch/>
        </p:blipFill>
        <p:spPr>
          <a:xfrm rot="-6">
            <a:off x="5860825" y="608990"/>
            <a:ext cx="3008123" cy="2261994"/>
          </a:xfrm>
          <a:prstGeom prst="rect">
            <a:avLst/>
          </a:prstGeom>
          <a:noFill/>
          <a:ln>
            <a:noFill/>
          </a:ln>
        </p:spPr>
      </p:pic>
    </p:spTree>
  </p:cSld>
  <p:clrMapOvr>
    <a:masterClrMapping/>
  </p:clrMapOvr>
</p:sld>
</file>

<file path=ppt/slides/slide2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925" name="Shape 7925"/>
        <p:cNvGrpSpPr/>
        <p:nvPr/>
      </p:nvGrpSpPr>
      <p:grpSpPr>
        <a:xfrm>
          <a:off x="0" y="0"/>
          <a:ext cx="0" cy="0"/>
          <a:chOff x="0" y="0"/>
          <a:chExt cx="0" cy="0"/>
        </a:xfrm>
      </p:grpSpPr>
      <p:sp>
        <p:nvSpPr>
          <p:cNvPr id="7926" name="Google Shape;7926;p201"/>
          <p:cNvSpPr/>
          <p:nvPr/>
        </p:nvSpPr>
        <p:spPr>
          <a:xfrm>
            <a:off x="0" y="-17100"/>
            <a:ext cx="5545200" cy="5152500"/>
          </a:xfrm>
          <a:prstGeom prst="rect">
            <a:avLst/>
          </a:prstGeom>
          <a:solidFill>
            <a:schemeClr val="lt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p>
        </p:txBody>
      </p:sp>
      <p:sp>
        <p:nvSpPr>
          <p:cNvPr id="7927" name="Google Shape;7927;p201"/>
          <p:cNvSpPr txBox="1"/>
          <p:nvPr>
            <p:ph type="title"/>
          </p:nvPr>
        </p:nvSpPr>
        <p:spPr>
          <a:xfrm>
            <a:off x="457200" y="457200"/>
            <a:ext cx="4457700" cy="461700"/>
          </a:xfrm>
          <a:prstGeom prst="rect">
            <a:avLst/>
          </a:prstGeom>
        </p:spPr>
        <p:txBody>
          <a:bodyPr anchorCtr="0" anchor="t" bIns="0" lIns="0" spcFirstLastPara="1" rIns="0" wrap="square" tIns="0">
            <a:spAutoFit/>
          </a:bodyPr>
          <a:lstStyle/>
          <a:p>
            <a:pPr indent="0" lvl="0" marL="0" rtl="0" algn="l">
              <a:spcBef>
                <a:spcPts val="0"/>
              </a:spcBef>
              <a:spcAft>
                <a:spcPts val="0"/>
              </a:spcAft>
              <a:buNone/>
            </a:pPr>
            <a:r>
              <a:rPr lang="en">
                <a:highlight>
                  <a:schemeClr val="accent1"/>
                </a:highlight>
              </a:rPr>
              <a:t>Avoid redundancy</a:t>
            </a:r>
            <a:endParaRPr>
              <a:highlight>
                <a:schemeClr val="accent1"/>
              </a:highlight>
            </a:endParaRPr>
          </a:p>
        </p:txBody>
      </p:sp>
      <p:sp>
        <p:nvSpPr>
          <p:cNvPr id="7928" name="Google Shape;7928;p201"/>
          <p:cNvSpPr txBox="1"/>
          <p:nvPr>
            <p:ph idx="2" type="body"/>
          </p:nvPr>
        </p:nvSpPr>
        <p:spPr>
          <a:xfrm>
            <a:off x="457200" y="1392450"/>
            <a:ext cx="4203000" cy="1438500"/>
          </a:xfrm>
          <a:prstGeom prst="rect">
            <a:avLst/>
          </a:prstGeom>
          <a:solidFill>
            <a:schemeClr val="lt1"/>
          </a:solidFill>
        </p:spPr>
        <p:txBody>
          <a:bodyPr anchorCtr="0" anchor="t" bIns="0" lIns="0" spcFirstLastPara="1" rIns="0" wrap="square" tIns="0">
            <a:spAutoFit/>
          </a:bodyPr>
          <a:lstStyle/>
          <a:p>
            <a:pPr indent="0" lvl="0" marL="0" rtl="0" algn="l">
              <a:lnSpc>
                <a:spcPct val="115000"/>
              </a:lnSpc>
              <a:spcBef>
                <a:spcPts val="0"/>
              </a:spcBef>
              <a:spcAft>
                <a:spcPts val="1000"/>
              </a:spcAft>
              <a:buNone/>
            </a:pPr>
            <a:r>
              <a:rPr lang="en" sz="2100">
                <a:solidFill>
                  <a:srgbClr val="000000"/>
                </a:solidFill>
              </a:rPr>
              <a:t>Don’t use the word “image” in your alt text and only use alt text if the image is not described elsewhere on the page.</a:t>
            </a:r>
            <a:endParaRPr sz="2100">
              <a:solidFill>
                <a:srgbClr val="000000"/>
              </a:solidFill>
            </a:endParaRPr>
          </a:p>
        </p:txBody>
      </p:sp>
      <p:pic>
        <p:nvPicPr>
          <p:cNvPr descr="A small black and tan dog relaxing in a garden bed surrounded by green plants" id="7929" name="Google Shape;7929;p201"/>
          <p:cNvPicPr preferRelativeResize="0"/>
          <p:nvPr>
            <p:ph idx="2" type="pic"/>
          </p:nvPr>
        </p:nvPicPr>
        <p:blipFill rotWithShape="1">
          <a:blip r:embed="rId3">
            <a:alphaModFix/>
          </a:blip>
          <a:srcRect b="0" l="0" r="0" t="0"/>
          <a:stretch/>
        </p:blipFill>
        <p:spPr>
          <a:xfrm rot="-6">
            <a:off x="5860825" y="608990"/>
            <a:ext cx="3008123" cy="2261994"/>
          </a:xfrm>
          <a:prstGeom prst="rect">
            <a:avLst/>
          </a:prstGeom>
          <a:noFill/>
          <a:ln>
            <a:noFill/>
          </a:ln>
        </p:spPr>
      </p:pic>
    </p:spTree>
  </p:cSld>
  <p:clrMapOvr>
    <a:masterClrMapping/>
  </p:clrMapOvr>
</p:sld>
</file>

<file path=ppt/slides/slide2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933" name="Shape 7933"/>
        <p:cNvGrpSpPr/>
        <p:nvPr/>
      </p:nvGrpSpPr>
      <p:grpSpPr>
        <a:xfrm>
          <a:off x="0" y="0"/>
          <a:ext cx="0" cy="0"/>
          <a:chOff x="0" y="0"/>
          <a:chExt cx="0" cy="0"/>
        </a:xfrm>
      </p:grpSpPr>
      <p:sp>
        <p:nvSpPr>
          <p:cNvPr id="7934" name="Google Shape;7934;p202"/>
          <p:cNvSpPr/>
          <p:nvPr/>
        </p:nvSpPr>
        <p:spPr>
          <a:xfrm>
            <a:off x="0" y="-17100"/>
            <a:ext cx="5545200" cy="5152500"/>
          </a:xfrm>
          <a:prstGeom prst="rect">
            <a:avLst/>
          </a:prstGeom>
          <a:solidFill>
            <a:schemeClr val="lt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p>
        </p:txBody>
      </p:sp>
      <p:sp>
        <p:nvSpPr>
          <p:cNvPr id="7935" name="Google Shape;7935;p202"/>
          <p:cNvSpPr txBox="1"/>
          <p:nvPr>
            <p:ph type="title"/>
          </p:nvPr>
        </p:nvSpPr>
        <p:spPr>
          <a:xfrm>
            <a:off x="457200" y="457200"/>
            <a:ext cx="4457700" cy="923400"/>
          </a:xfrm>
          <a:prstGeom prst="rect">
            <a:avLst/>
          </a:prstGeom>
        </p:spPr>
        <p:txBody>
          <a:bodyPr anchorCtr="0" anchor="t" bIns="0" lIns="0" spcFirstLastPara="1" rIns="0" wrap="square" tIns="0">
            <a:spAutoFit/>
          </a:bodyPr>
          <a:lstStyle/>
          <a:p>
            <a:pPr indent="0" lvl="0" marL="0" rtl="0" algn="l">
              <a:spcBef>
                <a:spcPts val="0"/>
              </a:spcBef>
              <a:spcAft>
                <a:spcPts val="0"/>
              </a:spcAft>
              <a:buNone/>
            </a:pPr>
            <a:r>
              <a:rPr lang="en">
                <a:highlight>
                  <a:schemeClr val="accent1"/>
                </a:highlight>
              </a:rPr>
              <a:t>Consider context and purpose</a:t>
            </a:r>
            <a:endParaRPr>
              <a:highlight>
                <a:schemeClr val="accent1"/>
              </a:highlight>
            </a:endParaRPr>
          </a:p>
        </p:txBody>
      </p:sp>
      <p:sp>
        <p:nvSpPr>
          <p:cNvPr id="7936" name="Google Shape;7936;p202"/>
          <p:cNvSpPr txBox="1"/>
          <p:nvPr>
            <p:ph idx="2" type="body"/>
          </p:nvPr>
        </p:nvSpPr>
        <p:spPr>
          <a:xfrm>
            <a:off x="457200" y="1849650"/>
            <a:ext cx="4203000" cy="1066800"/>
          </a:xfrm>
          <a:prstGeom prst="rect">
            <a:avLst/>
          </a:prstGeom>
          <a:solidFill>
            <a:schemeClr val="lt1"/>
          </a:solidFill>
        </p:spPr>
        <p:txBody>
          <a:bodyPr anchorCtr="0" anchor="t" bIns="0" lIns="0" spcFirstLastPara="1" rIns="0" wrap="square" tIns="0">
            <a:spAutoFit/>
          </a:bodyPr>
          <a:lstStyle/>
          <a:p>
            <a:pPr indent="0" lvl="0" marL="0" rtl="0" algn="l">
              <a:lnSpc>
                <a:spcPct val="115000"/>
              </a:lnSpc>
              <a:spcBef>
                <a:spcPts val="0"/>
              </a:spcBef>
              <a:spcAft>
                <a:spcPts val="1000"/>
              </a:spcAft>
              <a:buNone/>
            </a:pPr>
            <a:r>
              <a:rPr lang="en" sz="2100">
                <a:solidFill>
                  <a:srgbClr val="000000"/>
                </a:solidFill>
              </a:rPr>
              <a:t>How might this alt text change if the image was in a garden nursery blog? Dog adoption site?</a:t>
            </a:r>
            <a:endParaRPr sz="2100">
              <a:solidFill>
                <a:srgbClr val="000000"/>
              </a:solidFill>
            </a:endParaRPr>
          </a:p>
        </p:txBody>
      </p:sp>
      <p:pic>
        <p:nvPicPr>
          <p:cNvPr descr="A small black and tan dog relaxing in a garden bed surrounded by green plants" id="7937" name="Google Shape;7937;p202"/>
          <p:cNvPicPr preferRelativeResize="0"/>
          <p:nvPr>
            <p:ph idx="2" type="pic"/>
          </p:nvPr>
        </p:nvPicPr>
        <p:blipFill rotWithShape="1">
          <a:blip r:embed="rId3">
            <a:alphaModFix/>
          </a:blip>
          <a:srcRect b="0" l="0" r="0" t="0"/>
          <a:stretch/>
        </p:blipFill>
        <p:spPr>
          <a:xfrm rot="-6">
            <a:off x="5860825" y="608990"/>
            <a:ext cx="3008123" cy="2261994"/>
          </a:xfrm>
          <a:prstGeom prst="rect">
            <a:avLst/>
          </a:prstGeom>
          <a:noFill/>
          <a:ln>
            <a:noFill/>
          </a:ln>
        </p:spPr>
      </p:pic>
      <p:sp>
        <p:nvSpPr>
          <p:cNvPr id="7938" name="Google Shape;7938;p202"/>
          <p:cNvSpPr txBox="1"/>
          <p:nvPr/>
        </p:nvSpPr>
        <p:spPr>
          <a:xfrm>
            <a:off x="5831050" y="3155412"/>
            <a:ext cx="3064200" cy="1379100"/>
          </a:xfrm>
          <a:prstGeom prst="rect">
            <a:avLst/>
          </a:prstGeom>
          <a:noFill/>
          <a:ln>
            <a:noFill/>
          </a:ln>
        </p:spPr>
        <p:txBody>
          <a:bodyPr anchorCtr="0" anchor="t" bIns="0" lIns="0" spcFirstLastPara="1" rIns="0" wrap="square" tIns="0">
            <a:spAutoFit/>
          </a:bodyPr>
          <a:lstStyle/>
          <a:p>
            <a:pPr indent="0" lvl="0" marL="0" rtl="0" algn="l">
              <a:lnSpc>
                <a:spcPct val="115000"/>
              </a:lnSpc>
              <a:spcBef>
                <a:spcPts val="0"/>
              </a:spcBef>
              <a:spcAft>
                <a:spcPts val="0"/>
              </a:spcAft>
              <a:buNone/>
            </a:pPr>
            <a:r>
              <a:rPr b="1" lang="en" sz="1600">
                <a:solidFill>
                  <a:srgbClr val="FFA07A"/>
                </a:solidFill>
                <a:latin typeface="Courier New"/>
                <a:ea typeface="Courier New"/>
                <a:cs typeface="Courier New"/>
                <a:sym typeface="Courier New"/>
              </a:rPr>
              <a:t>&lt;img src=</a:t>
            </a:r>
            <a:r>
              <a:rPr b="1" lang="en" sz="1600">
                <a:solidFill>
                  <a:srgbClr val="ABE338"/>
                </a:solidFill>
                <a:latin typeface="Courier New"/>
                <a:ea typeface="Courier New"/>
                <a:cs typeface="Courier New"/>
                <a:sym typeface="Courier New"/>
              </a:rPr>
              <a:t>”dog-garden.jpg”</a:t>
            </a:r>
            <a:r>
              <a:rPr b="1" lang="en" sz="1600">
                <a:solidFill>
                  <a:schemeClr val="lt1"/>
                </a:solidFill>
                <a:latin typeface="Courier New"/>
                <a:ea typeface="Courier New"/>
                <a:cs typeface="Courier New"/>
                <a:sym typeface="Courier New"/>
              </a:rPr>
              <a:t> </a:t>
            </a:r>
            <a:r>
              <a:rPr b="1" lang="en" sz="1600">
                <a:solidFill>
                  <a:srgbClr val="FFA07A"/>
                </a:solidFill>
                <a:latin typeface="Courier New"/>
                <a:ea typeface="Courier New"/>
                <a:cs typeface="Courier New"/>
                <a:sym typeface="Courier New"/>
              </a:rPr>
              <a:t>alt=</a:t>
            </a:r>
            <a:r>
              <a:rPr b="1" lang="en" sz="1600">
                <a:solidFill>
                  <a:schemeClr val="accent5"/>
                </a:solidFill>
                <a:latin typeface="Courier New"/>
                <a:ea typeface="Courier New"/>
                <a:cs typeface="Courier New"/>
                <a:sym typeface="Courier New"/>
              </a:rPr>
              <a:t>”A small black and tan dog relaxing in a garden bed surrounded by green plants”</a:t>
            </a:r>
            <a:r>
              <a:rPr b="1" lang="en" sz="1600">
                <a:solidFill>
                  <a:srgbClr val="FFA07A"/>
                </a:solidFill>
                <a:latin typeface="Courier New"/>
                <a:ea typeface="Courier New"/>
                <a:cs typeface="Courier New"/>
                <a:sym typeface="Courier New"/>
              </a:rPr>
              <a:t>&gt;</a:t>
            </a:r>
            <a:endParaRPr sz="1600">
              <a:solidFill>
                <a:srgbClr val="FFA07A"/>
              </a:solidFill>
              <a:latin typeface="Courier New"/>
              <a:ea typeface="Courier New"/>
              <a:cs typeface="Courier New"/>
              <a:sym typeface="Courier New"/>
            </a:endParaRPr>
          </a:p>
        </p:txBody>
      </p:sp>
    </p:spTree>
  </p:cSld>
  <p:clrMapOvr>
    <a:masterClrMapping/>
  </p:clrMapOvr>
</p:sld>
</file>

<file path=ppt/slides/slide2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942" name="Shape 7942"/>
        <p:cNvGrpSpPr/>
        <p:nvPr/>
      </p:nvGrpSpPr>
      <p:grpSpPr>
        <a:xfrm>
          <a:off x="0" y="0"/>
          <a:ext cx="0" cy="0"/>
          <a:chOff x="0" y="0"/>
          <a:chExt cx="0" cy="0"/>
        </a:xfrm>
      </p:grpSpPr>
      <p:sp>
        <p:nvSpPr>
          <p:cNvPr id="7943" name="Google Shape;7943;p203"/>
          <p:cNvSpPr txBox="1"/>
          <p:nvPr/>
        </p:nvSpPr>
        <p:spPr>
          <a:xfrm>
            <a:off x="457200" y="457200"/>
            <a:ext cx="5007900" cy="461700"/>
          </a:xfrm>
          <a:prstGeom prst="rect">
            <a:avLst/>
          </a:prstGeom>
          <a:noFill/>
          <a:ln>
            <a:noFill/>
          </a:ln>
        </p:spPr>
        <p:txBody>
          <a:bodyPr anchorCtr="0" anchor="t" bIns="0" lIns="0" spcFirstLastPara="1" rIns="0" wrap="square" tIns="0">
            <a:spAutoFit/>
          </a:bodyPr>
          <a:lstStyle/>
          <a:p>
            <a:pPr indent="0" lvl="0" marL="0" rtl="0" algn="l">
              <a:spcBef>
                <a:spcPts val="0"/>
              </a:spcBef>
              <a:spcAft>
                <a:spcPts val="0"/>
              </a:spcAft>
              <a:buNone/>
            </a:pPr>
            <a:r>
              <a:rPr b="1" lang="en" sz="3000">
                <a:solidFill>
                  <a:schemeClr val="dk1"/>
                </a:solidFill>
                <a:highlight>
                  <a:schemeClr val="accent1"/>
                </a:highlight>
              </a:rPr>
              <a:t>Informative i</a:t>
            </a:r>
            <a:r>
              <a:rPr b="1" lang="en" sz="3000">
                <a:solidFill>
                  <a:schemeClr val="dk1"/>
                </a:solidFill>
                <a:highlight>
                  <a:schemeClr val="accent1"/>
                </a:highlight>
              </a:rPr>
              <a:t>con fonts</a:t>
            </a:r>
            <a:endParaRPr b="1" sz="3000">
              <a:highlight>
                <a:schemeClr val="accent1"/>
              </a:highlight>
            </a:endParaRPr>
          </a:p>
        </p:txBody>
      </p:sp>
      <p:sp>
        <p:nvSpPr>
          <p:cNvPr id="7944" name="Google Shape;7944;p203"/>
          <p:cNvSpPr txBox="1"/>
          <p:nvPr>
            <p:ph idx="4294967295" type="body"/>
          </p:nvPr>
        </p:nvSpPr>
        <p:spPr>
          <a:xfrm>
            <a:off x="457200" y="1371600"/>
            <a:ext cx="3252000" cy="2181900"/>
          </a:xfrm>
          <a:prstGeom prst="rect">
            <a:avLst/>
          </a:prstGeom>
        </p:spPr>
        <p:txBody>
          <a:bodyPr anchorCtr="0" anchor="t" bIns="0" lIns="0" spcFirstLastPara="1" rIns="0" wrap="square" tIns="0">
            <a:spAutoFit/>
          </a:bodyPr>
          <a:lstStyle/>
          <a:p>
            <a:pPr indent="0" lvl="0" marL="0" rtl="0" algn="l">
              <a:lnSpc>
                <a:spcPct val="115000"/>
              </a:lnSpc>
              <a:spcBef>
                <a:spcPts val="0"/>
              </a:spcBef>
              <a:spcAft>
                <a:spcPts val="1000"/>
              </a:spcAft>
              <a:buNone/>
            </a:pPr>
            <a:r>
              <a:rPr lang="en" sz="2100">
                <a:solidFill>
                  <a:schemeClr val="dk1"/>
                </a:solidFill>
              </a:rPr>
              <a:t>Icon</a:t>
            </a:r>
            <a:r>
              <a:rPr b="1" lang="en" sz="2100">
                <a:solidFill>
                  <a:schemeClr val="dk1"/>
                </a:solidFill>
              </a:rPr>
              <a:t> </a:t>
            </a:r>
            <a:r>
              <a:rPr lang="en" sz="2100">
                <a:solidFill>
                  <a:srgbClr val="000000"/>
                </a:solidFill>
              </a:rPr>
              <a:t>fonts without redundant visible text should be assigned </a:t>
            </a:r>
            <a:r>
              <a:rPr b="1" lang="en" sz="2100">
                <a:solidFill>
                  <a:srgbClr val="000000"/>
                </a:solidFill>
                <a:latin typeface="Courier New"/>
                <a:ea typeface="Courier New"/>
                <a:cs typeface="Courier New"/>
                <a:sym typeface="Courier New"/>
              </a:rPr>
              <a:t>role=”img”</a:t>
            </a:r>
            <a:r>
              <a:rPr lang="en" sz="2100">
                <a:solidFill>
                  <a:srgbClr val="000000"/>
                </a:solidFill>
              </a:rPr>
              <a:t> and </a:t>
            </a:r>
            <a:r>
              <a:rPr b="1" lang="en" sz="2100">
                <a:solidFill>
                  <a:srgbClr val="000000"/>
                </a:solidFill>
                <a:latin typeface="Courier New"/>
                <a:ea typeface="Courier New"/>
                <a:cs typeface="Courier New"/>
                <a:sym typeface="Courier New"/>
              </a:rPr>
              <a:t>aria-label=”Text expressing meaning”</a:t>
            </a:r>
            <a:r>
              <a:rPr lang="en" sz="2100">
                <a:solidFill>
                  <a:srgbClr val="000000"/>
                </a:solidFill>
                <a:latin typeface="Courier New"/>
                <a:ea typeface="Courier New"/>
                <a:cs typeface="Courier New"/>
                <a:sym typeface="Courier New"/>
              </a:rPr>
              <a:t>.</a:t>
            </a:r>
            <a:endParaRPr sz="2100"/>
          </a:p>
        </p:txBody>
      </p:sp>
      <p:sp>
        <p:nvSpPr>
          <p:cNvPr id="7945" name="Google Shape;7945;p203"/>
          <p:cNvSpPr/>
          <p:nvPr/>
        </p:nvSpPr>
        <p:spPr>
          <a:xfrm>
            <a:off x="3986575" y="1706975"/>
            <a:ext cx="4687500" cy="1761600"/>
          </a:xfrm>
          <a:prstGeom prst="rect">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700">
                <a:solidFill>
                  <a:srgbClr val="FFA07A"/>
                </a:solidFill>
                <a:latin typeface="Courier New"/>
                <a:ea typeface="Courier New"/>
                <a:cs typeface="Courier New"/>
                <a:sym typeface="Courier New"/>
              </a:rPr>
              <a:t>&lt;a href=</a:t>
            </a:r>
            <a:r>
              <a:rPr lang="en" sz="1700">
                <a:solidFill>
                  <a:srgbClr val="ABE338"/>
                </a:solidFill>
                <a:latin typeface="Courier New"/>
                <a:ea typeface="Courier New"/>
                <a:cs typeface="Courier New"/>
                <a:sym typeface="Courier New"/>
              </a:rPr>
              <a:t>”#”</a:t>
            </a:r>
            <a:r>
              <a:rPr lang="en" sz="1700">
                <a:solidFill>
                  <a:srgbClr val="FFA07A"/>
                </a:solidFill>
                <a:latin typeface="Courier New"/>
                <a:ea typeface="Courier New"/>
                <a:cs typeface="Courier New"/>
                <a:sym typeface="Courier New"/>
              </a:rPr>
              <a:t>&gt;</a:t>
            </a:r>
            <a:endParaRPr sz="1700">
              <a:solidFill>
                <a:srgbClr val="FFA07A"/>
              </a:solidFill>
              <a:latin typeface="Courier New"/>
              <a:ea typeface="Courier New"/>
              <a:cs typeface="Courier New"/>
              <a:sym typeface="Courier New"/>
            </a:endParaRPr>
          </a:p>
          <a:p>
            <a:pPr indent="457200" lvl="0" marL="0" rtl="0" algn="l">
              <a:spcBef>
                <a:spcPts val="0"/>
              </a:spcBef>
              <a:spcAft>
                <a:spcPts val="0"/>
              </a:spcAft>
              <a:buNone/>
            </a:pPr>
            <a:r>
              <a:rPr lang="en" sz="1700">
                <a:solidFill>
                  <a:srgbClr val="FFA07A"/>
                </a:solidFill>
                <a:latin typeface="Courier New"/>
                <a:ea typeface="Courier New"/>
                <a:cs typeface="Courier New"/>
                <a:sym typeface="Courier New"/>
              </a:rPr>
              <a:t>&lt;</a:t>
            </a:r>
            <a:r>
              <a:rPr lang="en" sz="1700">
                <a:solidFill>
                  <a:srgbClr val="FFA07A"/>
                </a:solidFill>
                <a:latin typeface="Courier New"/>
                <a:ea typeface="Courier New"/>
                <a:cs typeface="Courier New"/>
                <a:sym typeface="Courier New"/>
              </a:rPr>
              <a:t>span</a:t>
            </a:r>
            <a:r>
              <a:rPr lang="en" sz="1700">
                <a:solidFill>
                  <a:srgbClr val="FFA07A"/>
                </a:solidFill>
                <a:latin typeface="Courier New"/>
                <a:ea typeface="Courier New"/>
                <a:cs typeface="Courier New"/>
                <a:sym typeface="Courier New"/>
              </a:rPr>
              <a:t> class=</a:t>
            </a:r>
            <a:r>
              <a:rPr lang="en" sz="1700">
                <a:solidFill>
                  <a:srgbClr val="ABE338"/>
                </a:solidFill>
                <a:latin typeface="Courier New"/>
                <a:ea typeface="Courier New"/>
                <a:cs typeface="Courier New"/>
                <a:sym typeface="Courier New"/>
              </a:rPr>
              <a:t>"fas fa-comments"</a:t>
            </a:r>
            <a:r>
              <a:rPr lang="en" sz="1700">
                <a:solidFill>
                  <a:srgbClr val="FFA07A"/>
                </a:solidFill>
                <a:latin typeface="Courier New"/>
                <a:ea typeface="Courier New"/>
                <a:cs typeface="Courier New"/>
                <a:sym typeface="Courier New"/>
              </a:rPr>
              <a:t> </a:t>
            </a:r>
            <a:endParaRPr sz="1700">
              <a:solidFill>
                <a:srgbClr val="FFA07A"/>
              </a:solidFill>
              <a:latin typeface="Courier New"/>
              <a:ea typeface="Courier New"/>
              <a:cs typeface="Courier New"/>
              <a:sym typeface="Courier New"/>
            </a:endParaRPr>
          </a:p>
          <a:p>
            <a:pPr indent="457200" lvl="0" marL="457200" rtl="0" algn="l">
              <a:spcBef>
                <a:spcPts val="0"/>
              </a:spcBef>
              <a:spcAft>
                <a:spcPts val="0"/>
              </a:spcAft>
              <a:buNone/>
            </a:pPr>
            <a:r>
              <a:rPr b="1" lang="en" sz="1700">
                <a:solidFill>
                  <a:srgbClr val="FFA07A"/>
                </a:solidFill>
                <a:latin typeface="Courier New"/>
                <a:ea typeface="Courier New"/>
                <a:cs typeface="Courier New"/>
                <a:sym typeface="Courier New"/>
              </a:rPr>
              <a:t>role=</a:t>
            </a:r>
            <a:r>
              <a:rPr b="1" lang="en" sz="1700">
                <a:solidFill>
                  <a:srgbClr val="ABE338"/>
                </a:solidFill>
                <a:latin typeface="Courier New"/>
                <a:ea typeface="Courier New"/>
                <a:cs typeface="Courier New"/>
                <a:sym typeface="Courier New"/>
              </a:rPr>
              <a:t>”img” </a:t>
            </a:r>
            <a:r>
              <a:rPr b="1" lang="en" sz="1700">
                <a:solidFill>
                  <a:srgbClr val="FFA07A"/>
                </a:solidFill>
                <a:latin typeface="Courier New"/>
                <a:ea typeface="Courier New"/>
                <a:cs typeface="Courier New"/>
                <a:sym typeface="Courier New"/>
              </a:rPr>
              <a:t>aria-label=</a:t>
            </a:r>
            <a:r>
              <a:rPr b="1" lang="en" sz="1700">
                <a:solidFill>
                  <a:srgbClr val="ABE338"/>
                </a:solidFill>
                <a:latin typeface="Courier New"/>
                <a:ea typeface="Courier New"/>
                <a:cs typeface="Courier New"/>
                <a:sym typeface="Courier New"/>
              </a:rPr>
              <a:t>"Live </a:t>
            </a:r>
            <a:endParaRPr b="1" sz="1700">
              <a:solidFill>
                <a:srgbClr val="ABE338"/>
              </a:solidFill>
              <a:latin typeface="Courier New"/>
              <a:ea typeface="Courier New"/>
              <a:cs typeface="Courier New"/>
              <a:sym typeface="Courier New"/>
            </a:endParaRPr>
          </a:p>
          <a:p>
            <a:pPr indent="457200" lvl="0" marL="457200" rtl="0" algn="l">
              <a:spcBef>
                <a:spcPts val="0"/>
              </a:spcBef>
              <a:spcAft>
                <a:spcPts val="0"/>
              </a:spcAft>
              <a:buNone/>
            </a:pPr>
            <a:r>
              <a:rPr b="1" lang="en" sz="1700">
                <a:solidFill>
                  <a:srgbClr val="ABE338"/>
                </a:solidFill>
                <a:latin typeface="Courier New"/>
                <a:ea typeface="Courier New"/>
                <a:cs typeface="Courier New"/>
                <a:sym typeface="Courier New"/>
              </a:rPr>
              <a:t>chat"</a:t>
            </a:r>
            <a:r>
              <a:rPr lang="en" sz="1700">
                <a:solidFill>
                  <a:srgbClr val="FFA07A"/>
                </a:solidFill>
                <a:latin typeface="Courier New"/>
                <a:ea typeface="Courier New"/>
                <a:cs typeface="Courier New"/>
                <a:sym typeface="Courier New"/>
              </a:rPr>
              <a:t>&gt;</a:t>
            </a:r>
            <a:r>
              <a:rPr lang="en" sz="1700">
                <a:solidFill>
                  <a:schemeClr val="lt1"/>
                </a:solidFill>
                <a:latin typeface="Courier New"/>
                <a:ea typeface="Courier New"/>
                <a:cs typeface="Courier New"/>
                <a:sym typeface="Courier New"/>
              </a:rPr>
              <a:t>Contact us</a:t>
            </a:r>
            <a:endParaRPr sz="1700">
              <a:solidFill>
                <a:schemeClr val="lt1"/>
              </a:solidFill>
              <a:latin typeface="Courier New"/>
              <a:ea typeface="Courier New"/>
              <a:cs typeface="Courier New"/>
              <a:sym typeface="Courier New"/>
            </a:endParaRPr>
          </a:p>
          <a:p>
            <a:pPr indent="457200" lvl="0" marL="0" rtl="0" algn="l">
              <a:spcBef>
                <a:spcPts val="0"/>
              </a:spcBef>
              <a:spcAft>
                <a:spcPts val="0"/>
              </a:spcAft>
              <a:buNone/>
            </a:pPr>
            <a:r>
              <a:rPr lang="en" sz="1700">
                <a:solidFill>
                  <a:srgbClr val="FFA07A"/>
                </a:solidFill>
                <a:latin typeface="Courier New"/>
                <a:ea typeface="Courier New"/>
                <a:cs typeface="Courier New"/>
                <a:sym typeface="Courier New"/>
              </a:rPr>
              <a:t>&lt;/span&gt;</a:t>
            </a:r>
            <a:r>
              <a:rPr lang="en" sz="1700">
                <a:solidFill>
                  <a:srgbClr val="F8F8F2"/>
                </a:solidFill>
                <a:latin typeface="Courier New"/>
                <a:ea typeface="Courier New"/>
                <a:cs typeface="Courier New"/>
                <a:sym typeface="Courier New"/>
              </a:rPr>
              <a:t>   </a:t>
            </a:r>
            <a:endParaRPr sz="1700">
              <a:solidFill>
                <a:srgbClr val="F8F8F2"/>
              </a:solidFill>
              <a:latin typeface="Courier New"/>
              <a:ea typeface="Courier New"/>
              <a:cs typeface="Courier New"/>
              <a:sym typeface="Courier New"/>
            </a:endParaRPr>
          </a:p>
          <a:p>
            <a:pPr indent="0" lvl="0" marL="0" rtl="0" algn="l">
              <a:spcBef>
                <a:spcPts val="0"/>
              </a:spcBef>
              <a:spcAft>
                <a:spcPts val="0"/>
              </a:spcAft>
              <a:buNone/>
            </a:pPr>
            <a:r>
              <a:rPr lang="en" sz="1700">
                <a:solidFill>
                  <a:srgbClr val="FFA07A"/>
                </a:solidFill>
                <a:latin typeface="Courier New"/>
                <a:ea typeface="Courier New"/>
                <a:cs typeface="Courier New"/>
                <a:sym typeface="Courier New"/>
              </a:rPr>
              <a:t>&lt;/a&gt;</a:t>
            </a:r>
            <a:endParaRPr sz="1300"/>
          </a:p>
        </p:txBody>
      </p:sp>
      <p:sp>
        <p:nvSpPr>
          <p:cNvPr id="7946" name="Google Shape;7946;p203"/>
          <p:cNvSpPr/>
          <p:nvPr/>
        </p:nvSpPr>
        <p:spPr>
          <a:xfrm>
            <a:off x="3976650" y="1320850"/>
            <a:ext cx="1759800" cy="353100"/>
          </a:xfrm>
          <a:prstGeom prst="rect">
            <a:avLst/>
          </a:prstGeom>
          <a:solidFill>
            <a:schemeClr val="lt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p>
        </p:txBody>
      </p:sp>
      <p:sp>
        <p:nvSpPr>
          <p:cNvPr id="7947" name="Google Shape;7947;p203"/>
          <p:cNvSpPr txBox="1"/>
          <p:nvPr/>
        </p:nvSpPr>
        <p:spPr>
          <a:xfrm>
            <a:off x="4395350" y="1270350"/>
            <a:ext cx="1417200" cy="4617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b="1" lang="en" sz="1800">
                <a:solidFill>
                  <a:schemeClr val="dk1"/>
                </a:solidFill>
              </a:rPr>
              <a:t>Contact us</a:t>
            </a:r>
            <a:endParaRPr b="1" sz="1800">
              <a:solidFill>
                <a:schemeClr val="dk1"/>
              </a:solidFill>
            </a:endParaRPr>
          </a:p>
        </p:txBody>
      </p:sp>
      <p:pic>
        <p:nvPicPr>
          <p:cNvPr id="7948" name="Google Shape;7948;p203"/>
          <p:cNvPicPr preferRelativeResize="0"/>
          <p:nvPr/>
        </p:nvPicPr>
        <p:blipFill>
          <a:blip r:embed="rId3">
            <a:alphaModFix/>
          </a:blip>
          <a:stretch>
            <a:fillRect/>
          </a:stretch>
        </p:blipFill>
        <p:spPr>
          <a:xfrm>
            <a:off x="3986300" y="1361400"/>
            <a:ext cx="440710" cy="310500"/>
          </a:xfrm>
          <a:prstGeom prst="rect">
            <a:avLst/>
          </a:prstGeom>
          <a:noFill/>
          <a:ln>
            <a:noFill/>
          </a:ln>
        </p:spPr>
      </p:pic>
    </p:spTree>
  </p:cSld>
  <p:clrMapOvr>
    <a:masterClrMapping/>
  </p:clrMapOvr>
</p:sld>
</file>

<file path=ppt/slides/slide2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952" name="Shape 7952"/>
        <p:cNvGrpSpPr/>
        <p:nvPr/>
      </p:nvGrpSpPr>
      <p:grpSpPr>
        <a:xfrm>
          <a:off x="0" y="0"/>
          <a:ext cx="0" cy="0"/>
          <a:chOff x="0" y="0"/>
          <a:chExt cx="0" cy="0"/>
        </a:xfrm>
      </p:grpSpPr>
      <p:sp>
        <p:nvSpPr>
          <p:cNvPr id="7953" name="Google Shape;7953;p204"/>
          <p:cNvSpPr txBox="1"/>
          <p:nvPr/>
        </p:nvSpPr>
        <p:spPr>
          <a:xfrm>
            <a:off x="457200" y="457200"/>
            <a:ext cx="5007900" cy="461700"/>
          </a:xfrm>
          <a:prstGeom prst="rect">
            <a:avLst/>
          </a:prstGeom>
          <a:noFill/>
          <a:ln>
            <a:noFill/>
          </a:ln>
        </p:spPr>
        <p:txBody>
          <a:bodyPr anchorCtr="0" anchor="t" bIns="0" lIns="0" spcFirstLastPara="1" rIns="0" wrap="square" tIns="0">
            <a:spAutoFit/>
          </a:bodyPr>
          <a:lstStyle/>
          <a:p>
            <a:pPr indent="0" lvl="0" marL="0" rtl="0" algn="l">
              <a:spcBef>
                <a:spcPts val="0"/>
              </a:spcBef>
              <a:spcAft>
                <a:spcPts val="0"/>
              </a:spcAft>
              <a:buNone/>
            </a:pPr>
            <a:r>
              <a:rPr b="1" lang="en" sz="3000">
                <a:solidFill>
                  <a:schemeClr val="dk1"/>
                </a:solidFill>
                <a:highlight>
                  <a:schemeClr val="accent1"/>
                </a:highlight>
              </a:rPr>
              <a:t>Decorative</a:t>
            </a:r>
            <a:r>
              <a:rPr b="1" lang="en" sz="3000">
                <a:solidFill>
                  <a:schemeClr val="dk1"/>
                </a:solidFill>
                <a:highlight>
                  <a:schemeClr val="accent1"/>
                </a:highlight>
              </a:rPr>
              <a:t> icon fonts</a:t>
            </a:r>
            <a:endParaRPr b="1" sz="3000">
              <a:highlight>
                <a:schemeClr val="accent1"/>
              </a:highlight>
            </a:endParaRPr>
          </a:p>
        </p:txBody>
      </p:sp>
      <p:sp>
        <p:nvSpPr>
          <p:cNvPr id="7954" name="Google Shape;7954;p204"/>
          <p:cNvSpPr txBox="1"/>
          <p:nvPr>
            <p:ph idx="4294967295" type="body"/>
          </p:nvPr>
        </p:nvSpPr>
        <p:spPr>
          <a:xfrm>
            <a:off x="457200" y="1371600"/>
            <a:ext cx="3054300" cy="1810200"/>
          </a:xfrm>
          <a:prstGeom prst="rect">
            <a:avLst/>
          </a:prstGeom>
        </p:spPr>
        <p:txBody>
          <a:bodyPr anchorCtr="0" anchor="t" bIns="0" lIns="0" spcFirstLastPara="1" rIns="0" wrap="square" tIns="0">
            <a:spAutoFit/>
          </a:bodyPr>
          <a:lstStyle/>
          <a:p>
            <a:pPr indent="0" lvl="0" marL="0" rtl="0" algn="l">
              <a:lnSpc>
                <a:spcPct val="115000"/>
              </a:lnSpc>
              <a:spcBef>
                <a:spcPts val="0"/>
              </a:spcBef>
              <a:spcAft>
                <a:spcPts val="1000"/>
              </a:spcAft>
              <a:buNone/>
            </a:pPr>
            <a:r>
              <a:rPr lang="en" sz="2100">
                <a:solidFill>
                  <a:schemeClr val="dk1"/>
                </a:solidFill>
              </a:rPr>
              <a:t>Decorative or redundant icon fonts should use </a:t>
            </a:r>
            <a:r>
              <a:rPr b="1" lang="en" sz="2100">
                <a:solidFill>
                  <a:schemeClr val="dk1"/>
                </a:solidFill>
                <a:latin typeface="Courier New"/>
                <a:ea typeface="Courier New"/>
                <a:cs typeface="Courier New"/>
                <a:sym typeface="Courier New"/>
              </a:rPr>
              <a:t>aria-hidden=”true”</a:t>
            </a:r>
            <a:r>
              <a:rPr lang="en" sz="2100">
                <a:solidFill>
                  <a:schemeClr val="dk1"/>
                </a:solidFill>
              </a:rPr>
              <a:t> so that screen readers can ignore the icon.</a:t>
            </a:r>
            <a:endParaRPr sz="2100"/>
          </a:p>
        </p:txBody>
      </p:sp>
      <p:sp>
        <p:nvSpPr>
          <p:cNvPr id="7955" name="Google Shape;7955;p204"/>
          <p:cNvSpPr/>
          <p:nvPr/>
        </p:nvSpPr>
        <p:spPr>
          <a:xfrm>
            <a:off x="3976650" y="1340766"/>
            <a:ext cx="1595100" cy="353100"/>
          </a:xfrm>
          <a:prstGeom prst="rect">
            <a:avLst/>
          </a:prstGeom>
          <a:solidFill>
            <a:schemeClr val="lt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p>
        </p:txBody>
      </p:sp>
      <p:sp>
        <p:nvSpPr>
          <p:cNvPr id="7956" name="Google Shape;7956;p204"/>
          <p:cNvSpPr/>
          <p:nvPr/>
        </p:nvSpPr>
        <p:spPr>
          <a:xfrm>
            <a:off x="3986575" y="1687416"/>
            <a:ext cx="4687500" cy="1706400"/>
          </a:xfrm>
          <a:prstGeom prst="rect">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700">
                <a:solidFill>
                  <a:srgbClr val="FFA07A"/>
                </a:solidFill>
                <a:latin typeface="Courier New"/>
                <a:ea typeface="Courier New"/>
                <a:cs typeface="Courier New"/>
                <a:sym typeface="Courier New"/>
              </a:rPr>
              <a:t>&lt;a href=</a:t>
            </a:r>
            <a:r>
              <a:rPr lang="en" sz="1700">
                <a:solidFill>
                  <a:srgbClr val="ABE338"/>
                </a:solidFill>
                <a:latin typeface="Courier New"/>
                <a:ea typeface="Courier New"/>
                <a:cs typeface="Courier New"/>
                <a:sym typeface="Courier New"/>
              </a:rPr>
              <a:t>”#”</a:t>
            </a:r>
            <a:r>
              <a:rPr lang="en" sz="1700">
                <a:solidFill>
                  <a:srgbClr val="FFA07A"/>
                </a:solidFill>
                <a:latin typeface="Courier New"/>
                <a:ea typeface="Courier New"/>
                <a:cs typeface="Courier New"/>
                <a:sym typeface="Courier New"/>
              </a:rPr>
              <a:t>&gt;</a:t>
            </a:r>
            <a:endParaRPr sz="1700">
              <a:solidFill>
                <a:srgbClr val="FFA07A"/>
              </a:solidFill>
              <a:latin typeface="Courier New"/>
              <a:ea typeface="Courier New"/>
              <a:cs typeface="Courier New"/>
              <a:sym typeface="Courier New"/>
            </a:endParaRPr>
          </a:p>
          <a:p>
            <a:pPr indent="457200" lvl="0" marL="0" rtl="0" algn="l">
              <a:spcBef>
                <a:spcPts val="0"/>
              </a:spcBef>
              <a:spcAft>
                <a:spcPts val="0"/>
              </a:spcAft>
              <a:buNone/>
            </a:pPr>
            <a:r>
              <a:rPr lang="en" sz="1700">
                <a:solidFill>
                  <a:srgbClr val="FFA07A"/>
                </a:solidFill>
                <a:latin typeface="Courier New"/>
                <a:ea typeface="Courier New"/>
                <a:cs typeface="Courier New"/>
                <a:sym typeface="Courier New"/>
              </a:rPr>
              <a:t>&lt;span class=</a:t>
            </a:r>
            <a:r>
              <a:rPr lang="en" sz="1700">
                <a:solidFill>
                  <a:srgbClr val="ABE338"/>
                </a:solidFill>
                <a:latin typeface="Courier New"/>
                <a:ea typeface="Courier New"/>
                <a:cs typeface="Courier New"/>
                <a:sym typeface="Courier New"/>
              </a:rPr>
              <a:t>"fas fa-comments"</a:t>
            </a:r>
            <a:r>
              <a:rPr lang="en" sz="1700">
                <a:solidFill>
                  <a:srgbClr val="FFA07A"/>
                </a:solidFill>
                <a:latin typeface="Courier New"/>
                <a:ea typeface="Courier New"/>
                <a:cs typeface="Courier New"/>
                <a:sym typeface="Courier New"/>
              </a:rPr>
              <a:t> </a:t>
            </a:r>
            <a:endParaRPr sz="1700">
              <a:solidFill>
                <a:srgbClr val="FFA07A"/>
              </a:solidFill>
              <a:latin typeface="Courier New"/>
              <a:ea typeface="Courier New"/>
              <a:cs typeface="Courier New"/>
              <a:sym typeface="Courier New"/>
            </a:endParaRPr>
          </a:p>
          <a:p>
            <a:pPr indent="0" lvl="0" marL="914400" rtl="0" algn="l">
              <a:spcBef>
                <a:spcPts val="0"/>
              </a:spcBef>
              <a:spcAft>
                <a:spcPts val="0"/>
              </a:spcAft>
              <a:buNone/>
            </a:pPr>
            <a:r>
              <a:rPr b="1" lang="en" sz="1700">
                <a:solidFill>
                  <a:srgbClr val="FFA07A"/>
                </a:solidFill>
                <a:latin typeface="Courier New"/>
                <a:ea typeface="Courier New"/>
                <a:cs typeface="Courier New"/>
                <a:sym typeface="Courier New"/>
              </a:rPr>
              <a:t>aria-hidden=</a:t>
            </a:r>
            <a:r>
              <a:rPr b="1" lang="en" sz="1700">
                <a:solidFill>
                  <a:srgbClr val="ABE338"/>
                </a:solidFill>
                <a:latin typeface="Courier New"/>
                <a:ea typeface="Courier New"/>
                <a:cs typeface="Courier New"/>
                <a:sym typeface="Courier New"/>
              </a:rPr>
              <a:t>"true"</a:t>
            </a:r>
            <a:r>
              <a:rPr lang="en" sz="1700">
                <a:solidFill>
                  <a:srgbClr val="FFA07A"/>
                </a:solidFill>
                <a:latin typeface="Courier New"/>
                <a:ea typeface="Courier New"/>
                <a:cs typeface="Courier New"/>
                <a:sym typeface="Courier New"/>
              </a:rPr>
              <a:t>&gt;</a:t>
            </a:r>
            <a:r>
              <a:rPr lang="en" sz="1700">
                <a:solidFill>
                  <a:srgbClr val="F8F8F2"/>
                </a:solidFill>
                <a:latin typeface="Courier New"/>
                <a:ea typeface="Courier New"/>
                <a:cs typeface="Courier New"/>
                <a:sym typeface="Courier New"/>
              </a:rPr>
              <a:t>Live chat</a:t>
            </a:r>
            <a:endParaRPr sz="1700">
              <a:solidFill>
                <a:srgbClr val="F8F8F2"/>
              </a:solidFill>
              <a:latin typeface="Courier New"/>
              <a:ea typeface="Courier New"/>
              <a:cs typeface="Courier New"/>
              <a:sym typeface="Courier New"/>
            </a:endParaRPr>
          </a:p>
          <a:p>
            <a:pPr indent="457200" lvl="0" marL="0" rtl="0" algn="l">
              <a:spcBef>
                <a:spcPts val="0"/>
              </a:spcBef>
              <a:spcAft>
                <a:spcPts val="0"/>
              </a:spcAft>
              <a:buNone/>
            </a:pPr>
            <a:r>
              <a:rPr lang="en" sz="1700">
                <a:solidFill>
                  <a:srgbClr val="FFA07A"/>
                </a:solidFill>
                <a:latin typeface="Courier New"/>
                <a:ea typeface="Courier New"/>
                <a:cs typeface="Courier New"/>
                <a:sym typeface="Courier New"/>
              </a:rPr>
              <a:t>&lt;/span&gt;</a:t>
            </a:r>
            <a:r>
              <a:rPr lang="en" sz="1700">
                <a:solidFill>
                  <a:srgbClr val="F8F8F2"/>
                </a:solidFill>
                <a:latin typeface="Courier New"/>
                <a:ea typeface="Courier New"/>
                <a:cs typeface="Courier New"/>
                <a:sym typeface="Courier New"/>
              </a:rPr>
              <a:t>    </a:t>
            </a:r>
            <a:endParaRPr sz="1700">
              <a:solidFill>
                <a:srgbClr val="F8F8F2"/>
              </a:solidFill>
              <a:latin typeface="Courier New"/>
              <a:ea typeface="Courier New"/>
              <a:cs typeface="Courier New"/>
              <a:sym typeface="Courier New"/>
            </a:endParaRPr>
          </a:p>
          <a:p>
            <a:pPr indent="0" lvl="0" marL="0" rtl="0" algn="l">
              <a:spcBef>
                <a:spcPts val="0"/>
              </a:spcBef>
              <a:spcAft>
                <a:spcPts val="0"/>
              </a:spcAft>
              <a:buNone/>
            </a:pPr>
            <a:r>
              <a:rPr lang="en" sz="1700">
                <a:solidFill>
                  <a:srgbClr val="FFA07A"/>
                </a:solidFill>
                <a:latin typeface="Courier New"/>
                <a:ea typeface="Courier New"/>
                <a:cs typeface="Courier New"/>
                <a:sym typeface="Courier New"/>
              </a:rPr>
              <a:t>&lt;/a&gt;</a:t>
            </a:r>
            <a:endParaRPr sz="1300"/>
          </a:p>
        </p:txBody>
      </p:sp>
      <p:sp>
        <p:nvSpPr>
          <p:cNvPr id="7957" name="Google Shape;7957;p204"/>
          <p:cNvSpPr txBox="1"/>
          <p:nvPr/>
        </p:nvSpPr>
        <p:spPr>
          <a:xfrm>
            <a:off x="4319150" y="1271016"/>
            <a:ext cx="1252500" cy="4617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b="1" lang="en" sz="1800">
                <a:solidFill>
                  <a:schemeClr val="dk1"/>
                </a:solidFill>
              </a:rPr>
              <a:t>Live chat</a:t>
            </a:r>
            <a:endParaRPr b="1" sz="1800">
              <a:solidFill>
                <a:schemeClr val="dk1"/>
              </a:solidFill>
            </a:endParaRPr>
          </a:p>
        </p:txBody>
      </p:sp>
      <p:pic>
        <p:nvPicPr>
          <p:cNvPr id="7958" name="Google Shape;7958;p204"/>
          <p:cNvPicPr preferRelativeResize="0"/>
          <p:nvPr/>
        </p:nvPicPr>
        <p:blipFill>
          <a:blip r:embed="rId3">
            <a:alphaModFix/>
          </a:blip>
          <a:stretch>
            <a:fillRect/>
          </a:stretch>
        </p:blipFill>
        <p:spPr>
          <a:xfrm>
            <a:off x="3986300" y="1362066"/>
            <a:ext cx="440710" cy="310500"/>
          </a:xfrm>
          <a:prstGeom prst="rect">
            <a:avLst/>
          </a:prstGeom>
          <a:noFill/>
          <a:ln>
            <a:noFill/>
          </a:ln>
        </p:spPr>
      </p:pic>
    </p:spTree>
  </p:cSld>
  <p:clrMapOvr>
    <a:masterClrMapping/>
  </p:clrMapOvr>
</p:sld>
</file>

<file path=ppt/slides/slide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733" name="Shape 7733"/>
        <p:cNvGrpSpPr/>
        <p:nvPr/>
      </p:nvGrpSpPr>
      <p:grpSpPr>
        <a:xfrm>
          <a:off x="0" y="0"/>
          <a:ext cx="0" cy="0"/>
          <a:chOff x="0" y="0"/>
          <a:chExt cx="0" cy="0"/>
        </a:xfrm>
      </p:grpSpPr>
      <p:cxnSp>
        <p:nvCxnSpPr>
          <p:cNvPr id="7734" name="Google Shape;7734;p178"/>
          <p:cNvCxnSpPr/>
          <p:nvPr/>
        </p:nvCxnSpPr>
        <p:spPr>
          <a:xfrm>
            <a:off x="-45450" y="2453133"/>
            <a:ext cx="9208800" cy="0"/>
          </a:xfrm>
          <a:prstGeom prst="straightConnector1">
            <a:avLst/>
          </a:prstGeom>
          <a:noFill/>
          <a:ln cap="flat" cmpd="sng" w="28575">
            <a:solidFill>
              <a:schemeClr val="dk2"/>
            </a:solidFill>
            <a:prstDash val="solid"/>
            <a:round/>
            <a:headEnd len="med" w="med" type="none"/>
            <a:tailEnd len="med" w="med" type="none"/>
          </a:ln>
        </p:spPr>
      </p:cxnSp>
      <p:sp>
        <p:nvSpPr>
          <p:cNvPr id="7735" name="Google Shape;7735;p178"/>
          <p:cNvSpPr txBox="1"/>
          <p:nvPr/>
        </p:nvSpPr>
        <p:spPr>
          <a:xfrm>
            <a:off x="457200" y="1277100"/>
            <a:ext cx="1505700" cy="914400"/>
          </a:xfrm>
          <a:prstGeom prst="rect">
            <a:avLst/>
          </a:prstGeom>
          <a:noFill/>
          <a:ln>
            <a:noFill/>
          </a:ln>
        </p:spPr>
        <p:txBody>
          <a:bodyPr anchorCtr="0" anchor="t" bIns="0" lIns="0" spcFirstLastPara="1" rIns="0" wrap="square" tIns="0">
            <a:spAutoFit/>
          </a:bodyPr>
          <a:lstStyle/>
          <a:p>
            <a:pPr indent="0" lvl="0" marL="0" marR="0" rtl="0" algn="l">
              <a:lnSpc>
                <a:spcPct val="115000"/>
              </a:lnSpc>
              <a:spcBef>
                <a:spcPts val="0"/>
              </a:spcBef>
              <a:spcAft>
                <a:spcPts val="400"/>
              </a:spcAft>
              <a:buNone/>
            </a:pPr>
            <a:r>
              <a:rPr b="1" lang="en" sz="1800">
                <a:solidFill>
                  <a:schemeClr val="dk1"/>
                </a:solidFill>
              </a:rPr>
              <a:t>Digital accessibility overview</a:t>
            </a:r>
            <a:endParaRPr sz="1800">
              <a:solidFill>
                <a:schemeClr val="dk1"/>
              </a:solidFill>
            </a:endParaRPr>
          </a:p>
        </p:txBody>
      </p:sp>
      <p:sp>
        <p:nvSpPr>
          <p:cNvPr id="7736" name="Google Shape;7736;p178"/>
          <p:cNvSpPr txBox="1"/>
          <p:nvPr/>
        </p:nvSpPr>
        <p:spPr>
          <a:xfrm>
            <a:off x="1808200" y="2782500"/>
            <a:ext cx="1626600" cy="595800"/>
          </a:xfrm>
          <a:prstGeom prst="rect">
            <a:avLst/>
          </a:prstGeom>
          <a:noFill/>
          <a:ln>
            <a:noFill/>
          </a:ln>
        </p:spPr>
        <p:txBody>
          <a:bodyPr anchorCtr="0" anchor="t" bIns="0" lIns="0" spcFirstLastPara="1" rIns="0" wrap="square" tIns="0">
            <a:spAutoFit/>
          </a:bodyPr>
          <a:lstStyle/>
          <a:p>
            <a:pPr indent="0" lvl="0" marL="0" marR="0" rtl="0" algn="l">
              <a:lnSpc>
                <a:spcPct val="115000"/>
              </a:lnSpc>
              <a:spcBef>
                <a:spcPts val="0"/>
              </a:spcBef>
              <a:spcAft>
                <a:spcPts val="400"/>
              </a:spcAft>
              <a:buNone/>
            </a:pPr>
            <a:r>
              <a:rPr b="1" lang="en" sz="1800">
                <a:solidFill>
                  <a:schemeClr val="dk1"/>
                </a:solidFill>
              </a:rPr>
              <a:t>WCAG compliance</a:t>
            </a:r>
            <a:endParaRPr sz="1800">
              <a:solidFill>
                <a:schemeClr val="dk1"/>
              </a:solidFill>
            </a:endParaRPr>
          </a:p>
        </p:txBody>
      </p:sp>
      <p:sp>
        <p:nvSpPr>
          <p:cNvPr id="7737" name="Google Shape;7737;p178"/>
          <p:cNvSpPr txBox="1"/>
          <p:nvPr/>
        </p:nvSpPr>
        <p:spPr>
          <a:xfrm>
            <a:off x="5966681" y="921550"/>
            <a:ext cx="1505700" cy="1233000"/>
          </a:xfrm>
          <a:prstGeom prst="rect">
            <a:avLst/>
          </a:prstGeom>
          <a:noFill/>
          <a:ln>
            <a:noFill/>
          </a:ln>
        </p:spPr>
        <p:txBody>
          <a:bodyPr anchorCtr="0" anchor="t" bIns="0" lIns="0" spcFirstLastPara="1" rIns="0" wrap="square" tIns="0">
            <a:spAutoFit/>
          </a:bodyPr>
          <a:lstStyle/>
          <a:p>
            <a:pPr indent="0" lvl="0" marL="0" marR="0" rtl="0" algn="l">
              <a:lnSpc>
                <a:spcPct val="115000"/>
              </a:lnSpc>
              <a:spcBef>
                <a:spcPts val="0"/>
              </a:spcBef>
              <a:spcAft>
                <a:spcPts val="400"/>
              </a:spcAft>
              <a:buNone/>
            </a:pPr>
            <a:r>
              <a:rPr b="1" lang="en" sz="1800">
                <a:solidFill>
                  <a:schemeClr val="dk1"/>
                </a:solidFill>
              </a:rPr>
              <a:t>Beyond compliance into AI and innovation</a:t>
            </a:r>
            <a:endParaRPr sz="1800">
              <a:solidFill>
                <a:schemeClr val="dk1"/>
              </a:solidFill>
            </a:endParaRPr>
          </a:p>
        </p:txBody>
      </p:sp>
      <p:sp>
        <p:nvSpPr>
          <p:cNvPr id="7738" name="Google Shape;7738;p178"/>
          <p:cNvSpPr txBox="1"/>
          <p:nvPr/>
        </p:nvSpPr>
        <p:spPr>
          <a:xfrm>
            <a:off x="6841350" y="2787200"/>
            <a:ext cx="2040600" cy="914400"/>
          </a:xfrm>
          <a:prstGeom prst="rect">
            <a:avLst/>
          </a:prstGeom>
          <a:noFill/>
          <a:ln>
            <a:noFill/>
          </a:ln>
        </p:spPr>
        <p:txBody>
          <a:bodyPr anchorCtr="0" anchor="t" bIns="0" lIns="0" spcFirstLastPara="1" rIns="0" wrap="square" tIns="0">
            <a:spAutoFit/>
          </a:bodyPr>
          <a:lstStyle/>
          <a:p>
            <a:pPr indent="0" lvl="0" marL="0" marR="0" rtl="0" algn="l">
              <a:lnSpc>
                <a:spcPct val="115000"/>
              </a:lnSpc>
              <a:spcBef>
                <a:spcPts val="0"/>
              </a:spcBef>
              <a:spcAft>
                <a:spcPts val="400"/>
              </a:spcAft>
              <a:buNone/>
            </a:pPr>
            <a:r>
              <a:rPr b="1" lang="en" sz="1800">
                <a:solidFill>
                  <a:schemeClr val="dk1"/>
                </a:solidFill>
              </a:rPr>
              <a:t>Putting digital accessibility into practice</a:t>
            </a:r>
            <a:endParaRPr sz="1800">
              <a:solidFill>
                <a:schemeClr val="dk1"/>
              </a:solidFill>
            </a:endParaRPr>
          </a:p>
        </p:txBody>
      </p:sp>
      <p:grpSp>
        <p:nvGrpSpPr>
          <p:cNvPr id="7739" name="Google Shape;7739;p178"/>
          <p:cNvGrpSpPr/>
          <p:nvPr/>
        </p:nvGrpSpPr>
        <p:grpSpPr>
          <a:xfrm>
            <a:off x="430200" y="2237185"/>
            <a:ext cx="480900" cy="466800"/>
            <a:chOff x="784622" y="2694385"/>
            <a:chExt cx="480900" cy="466800"/>
          </a:xfrm>
        </p:grpSpPr>
        <p:sp>
          <p:nvSpPr>
            <p:cNvPr id="7740" name="Google Shape;7740;p178"/>
            <p:cNvSpPr/>
            <p:nvPr/>
          </p:nvSpPr>
          <p:spPr>
            <a:xfrm>
              <a:off x="891778" y="2763441"/>
              <a:ext cx="295200" cy="295200"/>
            </a:xfrm>
            <a:prstGeom prst="donut">
              <a:avLst>
                <a:gd fmla="val 4639" name="adj"/>
              </a:avLst>
            </a:prstGeom>
            <a:solidFill>
              <a:schemeClr val="dk2"/>
            </a:solidFill>
            <a:ln>
              <a:noFill/>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chemeClr val="dk1"/>
                </a:solidFill>
                <a:latin typeface="Calibri"/>
                <a:ea typeface="Calibri"/>
                <a:cs typeface="Calibri"/>
                <a:sym typeface="Calibri"/>
              </a:endParaRPr>
            </a:p>
          </p:txBody>
        </p:sp>
        <p:grpSp>
          <p:nvGrpSpPr>
            <p:cNvPr id="7741" name="Google Shape;7741;p178"/>
            <p:cNvGrpSpPr/>
            <p:nvPr/>
          </p:nvGrpSpPr>
          <p:grpSpPr>
            <a:xfrm>
              <a:off x="784622" y="2694385"/>
              <a:ext cx="480900" cy="466800"/>
              <a:chOff x="784622" y="2694385"/>
              <a:chExt cx="480900" cy="466800"/>
            </a:xfrm>
          </p:grpSpPr>
          <p:sp>
            <p:nvSpPr>
              <p:cNvPr id="7742" name="Google Shape;7742;p178"/>
              <p:cNvSpPr/>
              <p:nvPr/>
            </p:nvSpPr>
            <p:spPr>
              <a:xfrm flipH="1" rot="10800000">
                <a:off x="962025" y="2833669"/>
                <a:ext cx="154800" cy="154800"/>
              </a:xfrm>
              <a:prstGeom prst="ellipse">
                <a:avLst/>
              </a:prstGeom>
              <a:solidFill>
                <a:schemeClr val="accent1"/>
              </a:solidFill>
              <a:ln>
                <a:noFill/>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i="0" sz="1400" u="none" cap="none" strike="noStrike">
                  <a:solidFill>
                    <a:schemeClr val="lt1"/>
                  </a:solidFill>
                </a:endParaRPr>
              </a:p>
            </p:txBody>
          </p:sp>
          <p:grpSp>
            <p:nvGrpSpPr>
              <p:cNvPr id="7743" name="Google Shape;7743;p178"/>
              <p:cNvGrpSpPr/>
              <p:nvPr/>
            </p:nvGrpSpPr>
            <p:grpSpPr>
              <a:xfrm>
                <a:off x="784622" y="2694385"/>
                <a:ext cx="480900" cy="466800"/>
                <a:chOff x="784622" y="2694385"/>
                <a:chExt cx="480900" cy="466800"/>
              </a:xfrm>
            </p:grpSpPr>
            <p:sp>
              <p:nvSpPr>
                <p:cNvPr id="7744" name="Google Shape;7744;p178"/>
                <p:cNvSpPr/>
                <p:nvPr/>
              </p:nvSpPr>
              <p:spPr>
                <a:xfrm>
                  <a:off x="784622" y="2694385"/>
                  <a:ext cx="480900" cy="466800"/>
                </a:xfrm>
                <a:prstGeom prst="arc">
                  <a:avLst>
                    <a:gd fmla="val 5180713" name="adj1"/>
                    <a:gd fmla="val 11027806" name="adj2"/>
                  </a:avLst>
                </a:prstGeom>
                <a:noFill/>
                <a:ln cap="flat" cmpd="sng" w="19050">
                  <a:solidFill>
                    <a:schemeClr val="dk2"/>
                  </a:solidFill>
                  <a:prstDash val="solid"/>
                  <a:miter lim="800000"/>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chemeClr val="dk1"/>
                    </a:solidFill>
                    <a:latin typeface="Calibri"/>
                    <a:ea typeface="Calibri"/>
                    <a:cs typeface="Calibri"/>
                    <a:sym typeface="Calibri"/>
                  </a:endParaRPr>
                </a:p>
              </p:txBody>
            </p:sp>
            <p:sp>
              <p:nvSpPr>
                <p:cNvPr id="7745" name="Google Shape;7745;p178"/>
                <p:cNvSpPr/>
                <p:nvPr/>
              </p:nvSpPr>
              <p:spPr>
                <a:xfrm>
                  <a:off x="837010" y="2708672"/>
                  <a:ext cx="404700" cy="404700"/>
                </a:xfrm>
                <a:prstGeom prst="donut">
                  <a:avLst>
                    <a:gd fmla="val 4037" name="adj"/>
                  </a:avLst>
                </a:prstGeom>
                <a:solidFill>
                  <a:schemeClr val="dk2"/>
                </a:solidFill>
                <a:ln>
                  <a:noFill/>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chemeClr val="dk1"/>
                    </a:solidFill>
                    <a:latin typeface="Calibri"/>
                    <a:ea typeface="Calibri"/>
                    <a:cs typeface="Calibri"/>
                    <a:sym typeface="Calibri"/>
                  </a:endParaRPr>
                </a:p>
              </p:txBody>
            </p:sp>
          </p:grpSp>
        </p:grpSp>
      </p:grpSp>
      <p:grpSp>
        <p:nvGrpSpPr>
          <p:cNvPr id="7746" name="Google Shape;7746;p178"/>
          <p:cNvGrpSpPr/>
          <p:nvPr/>
        </p:nvGrpSpPr>
        <p:grpSpPr>
          <a:xfrm rot="10800000">
            <a:off x="1808200" y="2191489"/>
            <a:ext cx="480900" cy="466800"/>
            <a:chOff x="4747022" y="2160985"/>
            <a:chExt cx="480900" cy="466800"/>
          </a:xfrm>
        </p:grpSpPr>
        <p:sp>
          <p:nvSpPr>
            <p:cNvPr id="7747" name="Google Shape;7747;p178"/>
            <p:cNvSpPr/>
            <p:nvPr/>
          </p:nvSpPr>
          <p:spPr>
            <a:xfrm flipH="1" rot="10800000">
              <a:off x="4924425" y="2300269"/>
              <a:ext cx="154800" cy="154800"/>
            </a:xfrm>
            <a:prstGeom prst="ellipse">
              <a:avLst/>
            </a:prstGeom>
            <a:solidFill>
              <a:schemeClr val="accent1"/>
            </a:solidFill>
            <a:ln>
              <a:noFill/>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i="0" sz="1400" u="none" cap="none" strike="noStrike">
                <a:solidFill>
                  <a:schemeClr val="lt1"/>
                </a:solidFill>
              </a:endParaRPr>
            </a:p>
          </p:txBody>
        </p:sp>
        <p:sp>
          <p:nvSpPr>
            <p:cNvPr id="7748" name="Google Shape;7748;p178"/>
            <p:cNvSpPr/>
            <p:nvPr/>
          </p:nvSpPr>
          <p:spPr>
            <a:xfrm>
              <a:off x="4854178" y="2230041"/>
              <a:ext cx="295200" cy="295200"/>
            </a:xfrm>
            <a:prstGeom prst="donut">
              <a:avLst>
                <a:gd fmla="val 4639" name="adj"/>
              </a:avLst>
            </a:prstGeom>
            <a:solidFill>
              <a:schemeClr val="dk2"/>
            </a:solidFill>
            <a:ln>
              <a:noFill/>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chemeClr val="dk1"/>
                </a:solidFill>
                <a:latin typeface="Calibri"/>
                <a:ea typeface="Calibri"/>
                <a:cs typeface="Calibri"/>
                <a:sym typeface="Calibri"/>
              </a:endParaRPr>
            </a:p>
          </p:txBody>
        </p:sp>
        <p:sp>
          <p:nvSpPr>
            <p:cNvPr id="7749" name="Google Shape;7749;p178"/>
            <p:cNvSpPr/>
            <p:nvPr/>
          </p:nvSpPr>
          <p:spPr>
            <a:xfrm>
              <a:off x="4747022" y="2160985"/>
              <a:ext cx="480900" cy="466800"/>
            </a:xfrm>
            <a:prstGeom prst="arc">
              <a:avLst>
                <a:gd fmla="val 5180713" name="adj1"/>
                <a:gd fmla="val 11027806" name="adj2"/>
              </a:avLst>
            </a:prstGeom>
            <a:noFill/>
            <a:ln cap="flat" cmpd="sng" w="19050">
              <a:solidFill>
                <a:schemeClr val="dk2"/>
              </a:solidFill>
              <a:prstDash val="solid"/>
              <a:miter lim="800000"/>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chemeClr val="dk1"/>
                </a:solidFill>
                <a:latin typeface="Calibri"/>
                <a:ea typeface="Calibri"/>
                <a:cs typeface="Calibri"/>
                <a:sym typeface="Calibri"/>
              </a:endParaRPr>
            </a:p>
          </p:txBody>
        </p:sp>
        <p:sp>
          <p:nvSpPr>
            <p:cNvPr id="7750" name="Google Shape;7750;p178"/>
            <p:cNvSpPr/>
            <p:nvPr/>
          </p:nvSpPr>
          <p:spPr>
            <a:xfrm>
              <a:off x="4799410" y="2175272"/>
              <a:ext cx="404700" cy="404700"/>
            </a:xfrm>
            <a:prstGeom prst="donut">
              <a:avLst>
                <a:gd fmla="val 4037" name="adj"/>
              </a:avLst>
            </a:prstGeom>
            <a:solidFill>
              <a:schemeClr val="dk2"/>
            </a:solidFill>
            <a:ln>
              <a:noFill/>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chemeClr val="dk1"/>
                </a:solidFill>
                <a:latin typeface="Calibri"/>
                <a:ea typeface="Calibri"/>
                <a:cs typeface="Calibri"/>
                <a:sym typeface="Calibri"/>
              </a:endParaRPr>
            </a:p>
          </p:txBody>
        </p:sp>
      </p:grpSp>
      <p:grpSp>
        <p:nvGrpSpPr>
          <p:cNvPr id="7751" name="Google Shape;7751;p178"/>
          <p:cNvGrpSpPr/>
          <p:nvPr/>
        </p:nvGrpSpPr>
        <p:grpSpPr>
          <a:xfrm rot="10800000">
            <a:off x="7434700" y="2191489"/>
            <a:ext cx="480900" cy="466800"/>
            <a:chOff x="4747022" y="2160985"/>
            <a:chExt cx="480900" cy="466800"/>
          </a:xfrm>
        </p:grpSpPr>
        <p:sp>
          <p:nvSpPr>
            <p:cNvPr id="7752" name="Google Shape;7752;p178"/>
            <p:cNvSpPr/>
            <p:nvPr/>
          </p:nvSpPr>
          <p:spPr>
            <a:xfrm flipH="1" rot="10800000">
              <a:off x="4924425" y="2300269"/>
              <a:ext cx="154800" cy="154800"/>
            </a:xfrm>
            <a:prstGeom prst="ellipse">
              <a:avLst/>
            </a:prstGeom>
            <a:solidFill>
              <a:schemeClr val="accent1"/>
            </a:solidFill>
            <a:ln>
              <a:noFill/>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i="0" sz="1400" u="none" cap="none" strike="noStrike">
                <a:solidFill>
                  <a:schemeClr val="lt1"/>
                </a:solidFill>
              </a:endParaRPr>
            </a:p>
          </p:txBody>
        </p:sp>
        <p:sp>
          <p:nvSpPr>
            <p:cNvPr id="7753" name="Google Shape;7753;p178"/>
            <p:cNvSpPr/>
            <p:nvPr/>
          </p:nvSpPr>
          <p:spPr>
            <a:xfrm>
              <a:off x="4854178" y="2230041"/>
              <a:ext cx="295200" cy="295200"/>
            </a:xfrm>
            <a:prstGeom prst="donut">
              <a:avLst>
                <a:gd fmla="val 4639" name="adj"/>
              </a:avLst>
            </a:prstGeom>
            <a:solidFill>
              <a:schemeClr val="dk2"/>
            </a:solidFill>
            <a:ln>
              <a:noFill/>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chemeClr val="dk1"/>
                </a:solidFill>
                <a:latin typeface="Calibri"/>
                <a:ea typeface="Calibri"/>
                <a:cs typeface="Calibri"/>
                <a:sym typeface="Calibri"/>
              </a:endParaRPr>
            </a:p>
          </p:txBody>
        </p:sp>
        <p:sp>
          <p:nvSpPr>
            <p:cNvPr id="7754" name="Google Shape;7754;p178"/>
            <p:cNvSpPr/>
            <p:nvPr/>
          </p:nvSpPr>
          <p:spPr>
            <a:xfrm>
              <a:off x="4747022" y="2160985"/>
              <a:ext cx="480900" cy="466800"/>
            </a:xfrm>
            <a:prstGeom prst="arc">
              <a:avLst>
                <a:gd fmla="val 5180713" name="adj1"/>
                <a:gd fmla="val 11027806" name="adj2"/>
              </a:avLst>
            </a:prstGeom>
            <a:noFill/>
            <a:ln cap="flat" cmpd="sng" w="19050">
              <a:solidFill>
                <a:schemeClr val="dk2"/>
              </a:solidFill>
              <a:prstDash val="solid"/>
              <a:miter lim="800000"/>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chemeClr val="dk1"/>
                </a:solidFill>
                <a:latin typeface="Calibri"/>
                <a:ea typeface="Calibri"/>
                <a:cs typeface="Calibri"/>
                <a:sym typeface="Calibri"/>
              </a:endParaRPr>
            </a:p>
          </p:txBody>
        </p:sp>
        <p:sp>
          <p:nvSpPr>
            <p:cNvPr id="7755" name="Google Shape;7755;p178"/>
            <p:cNvSpPr/>
            <p:nvPr/>
          </p:nvSpPr>
          <p:spPr>
            <a:xfrm>
              <a:off x="4799410" y="2175272"/>
              <a:ext cx="404700" cy="404700"/>
            </a:xfrm>
            <a:prstGeom prst="donut">
              <a:avLst>
                <a:gd fmla="val 4037" name="adj"/>
              </a:avLst>
            </a:prstGeom>
            <a:solidFill>
              <a:schemeClr val="dk2"/>
            </a:solidFill>
            <a:ln>
              <a:noFill/>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chemeClr val="dk1"/>
                </a:solidFill>
                <a:latin typeface="Calibri"/>
                <a:ea typeface="Calibri"/>
                <a:cs typeface="Calibri"/>
                <a:sym typeface="Calibri"/>
              </a:endParaRPr>
            </a:p>
          </p:txBody>
        </p:sp>
      </p:grpSp>
      <p:sp>
        <p:nvSpPr>
          <p:cNvPr id="7756" name="Google Shape;7756;p178"/>
          <p:cNvSpPr txBox="1"/>
          <p:nvPr>
            <p:ph type="title"/>
          </p:nvPr>
        </p:nvSpPr>
        <p:spPr>
          <a:xfrm>
            <a:off x="457200" y="457200"/>
            <a:ext cx="8299200" cy="415500"/>
          </a:xfrm>
          <a:prstGeom prst="rect">
            <a:avLst/>
          </a:prstGeom>
        </p:spPr>
        <p:txBody>
          <a:bodyPr anchorCtr="0" anchor="t" bIns="0" lIns="0" spcFirstLastPara="1" rIns="0" wrap="square" tIns="0">
            <a:spAutoFit/>
          </a:bodyPr>
          <a:lstStyle/>
          <a:p>
            <a:pPr indent="0" lvl="0" marL="0" rtl="0" algn="l">
              <a:lnSpc>
                <a:spcPct val="90000"/>
              </a:lnSpc>
              <a:spcBef>
                <a:spcPts val="0"/>
              </a:spcBef>
              <a:spcAft>
                <a:spcPts val="400"/>
              </a:spcAft>
              <a:buNone/>
            </a:pPr>
            <a:r>
              <a:rPr lang="en"/>
              <a:t>Agenda</a:t>
            </a:r>
            <a:endParaRPr/>
          </a:p>
        </p:txBody>
      </p:sp>
      <p:grpSp>
        <p:nvGrpSpPr>
          <p:cNvPr id="7757" name="Google Shape;7757;p178"/>
          <p:cNvGrpSpPr/>
          <p:nvPr/>
        </p:nvGrpSpPr>
        <p:grpSpPr>
          <a:xfrm>
            <a:off x="5966681" y="2237185"/>
            <a:ext cx="480900" cy="466800"/>
            <a:chOff x="4747022" y="2160985"/>
            <a:chExt cx="480900" cy="466800"/>
          </a:xfrm>
        </p:grpSpPr>
        <p:sp>
          <p:nvSpPr>
            <p:cNvPr id="7758" name="Google Shape;7758;p178"/>
            <p:cNvSpPr/>
            <p:nvPr/>
          </p:nvSpPr>
          <p:spPr>
            <a:xfrm flipH="1" rot="10800000">
              <a:off x="4924425" y="2300269"/>
              <a:ext cx="154800" cy="154800"/>
            </a:xfrm>
            <a:prstGeom prst="ellipse">
              <a:avLst/>
            </a:prstGeom>
            <a:solidFill>
              <a:schemeClr val="accent1"/>
            </a:solidFill>
            <a:ln>
              <a:noFill/>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i="0" sz="1400" u="none" cap="none" strike="noStrike">
                <a:solidFill>
                  <a:schemeClr val="lt1"/>
                </a:solidFill>
              </a:endParaRPr>
            </a:p>
          </p:txBody>
        </p:sp>
        <p:sp>
          <p:nvSpPr>
            <p:cNvPr id="7759" name="Google Shape;7759;p178"/>
            <p:cNvSpPr/>
            <p:nvPr/>
          </p:nvSpPr>
          <p:spPr>
            <a:xfrm>
              <a:off x="4854178" y="2230041"/>
              <a:ext cx="295200" cy="295200"/>
            </a:xfrm>
            <a:prstGeom prst="donut">
              <a:avLst>
                <a:gd fmla="val 4639" name="adj"/>
              </a:avLst>
            </a:prstGeom>
            <a:solidFill>
              <a:schemeClr val="dk2"/>
            </a:solidFill>
            <a:ln>
              <a:noFill/>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chemeClr val="dk1"/>
                </a:solidFill>
                <a:latin typeface="Calibri"/>
                <a:ea typeface="Calibri"/>
                <a:cs typeface="Calibri"/>
                <a:sym typeface="Calibri"/>
              </a:endParaRPr>
            </a:p>
          </p:txBody>
        </p:sp>
        <p:sp>
          <p:nvSpPr>
            <p:cNvPr id="7760" name="Google Shape;7760;p178"/>
            <p:cNvSpPr/>
            <p:nvPr/>
          </p:nvSpPr>
          <p:spPr>
            <a:xfrm>
              <a:off x="4747022" y="2160985"/>
              <a:ext cx="480900" cy="466800"/>
            </a:xfrm>
            <a:prstGeom prst="arc">
              <a:avLst>
                <a:gd fmla="val 5180713" name="adj1"/>
                <a:gd fmla="val 11027806" name="adj2"/>
              </a:avLst>
            </a:prstGeom>
            <a:noFill/>
            <a:ln cap="flat" cmpd="sng" w="19050">
              <a:solidFill>
                <a:schemeClr val="dk2"/>
              </a:solidFill>
              <a:prstDash val="solid"/>
              <a:miter lim="800000"/>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chemeClr val="dk1"/>
                </a:solidFill>
                <a:latin typeface="Calibri"/>
                <a:ea typeface="Calibri"/>
                <a:cs typeface="Calibri"/>
                <a:sym typeface="Calibri"/>
              </a:endParaRPr>
            </a:p>
          </p:txBody>
        </p:sp>
        <p:sp>
          <p:nvSpPr>
            <p:cNvPr id="7761" name="Google Shape;7761;p178"/>
            <p:cNvSpPr/>
            <p:nvPr/>
          </p:nvSpPr>
          <p:spPr>
            <a:xfrm>
              <a:off x="4799410" y="2175272"/>
              <a:ext cx="404700" cy="404700"/>
            </a:xfrm>
            <a:prstGeom prst="donut">
              <a:avLst>
                <a:gd fmla="val 4037" name="adj"/>
              </a:avLst>
            </a:prstGeom>
            <a:solidFill>
              <a:schemeClr val="dk2"/>
            </a:solidFill>
            <a:ln>
              <a:noFill/>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chemeClr val="dk1"/>
                </a:solidFill>
                <a:latin typeface="Calibri"/>
                <a:ea typeface="Calibri"/>
                <a:cs typeface="Calibri"/>
                <a:sym typeface="Calibri"/>
              </a:endParaRPr>
            </a:p>
          </p:txBody>
        </p:sp>
      </p:grpSp>
    </p:spTree>
  </p:cSld>
  <p:clrMapOvr>
    <a:masterClrMapping/>
  </p:clrMapOvr>
</p:sld>
</file>

<file path=ppt/slides/slide3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dk1"/>
        </a:solidFill>
      </p:bgPr>
    </p:bg>
    <p:spTree>
      <p:nvGrpSpPr>
        <p:cNvPr id="7962" name="Shape 7962"/>
        <p:cNvGrpSpPr/>
        <p:nvPr/>
      </p:nvGrpSpPr>
      <p:grpSpPr>
        <a:xfrm>
          <a:off x="0" y="0"/>
          <a:ext cx="0" cy="0"/>
          <a:chOff x="0" y="0"/>
          <a:chExt cx="0" cy="0"/>
        </a:xfrm>
      </p:grpSpPr>
      <p:sp>
        <p:nvSpPr>
          <p:cNvPr id="7963" name="Google Shape;7963;p205"/>
          <p:cNvSpPr txBox="1"/>
          <p:nvPr>
            <p:ph type="title"/>
          </p:nvPr>
        </p:nvSpPr>
        <p:spPr>
          <a:xfrm>
            <a:off x="457200" y="457200"/>
            <a:ext cx="8385000" cy="4229100"/>
          </a:xfrm>
          <a:prstGeom prst="rect">
            <a:avLst/>
          </a:prstGeom>
        </p:spPr>
        <p:txBody>
          <a:bodyPr anchorCtr="0" anchor="ctr" bIns="0" lIns="0" spcFirstLastPara="1" rIns="0" wrap="square" tIns="0">
            <a:normAutofit/>
          </a:bodyPr>
          <a:lstStyle/>
          <a:p>
            <a:pPr indent="0" lvl="0" marL="0" rtl="0" algn="l">
              <a:spcBef>
                <a:spcPts val="0"/>
              </a:spcBef>
              <a:spcAft>
                <a:spcPts val="0"/>
              </a:spcAft>
              <a:buNone/>
            </a:pPr>
            <a:r>
              <a:rPr lang="en"/>
              <a:t>Hyperlink text</a:t>
            </a:r>
            <a:endParaRPr/>
          </a:p>
        </p:txBody>
      </p:sp>
    </p:spTree>
  </p:cSld>
  <p:clrMapOvr>
    <a:masterClrMapping/>
  </p:clrMapOvr>
</p:sld>
</file>

<file path=ppt/slides/slide3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967" name="Shape 7967"/>
        <p:cNvGrpSpPr/>
        <p:nvPr/>
      </p:nvGrpSpPr>
      <p:grpSpPr>
        <a:xfrm>
          <a:off x="0" y="0"/>
          <a:ext cx="0" cy="0"/>
          <a:chOff x="0" y="0"/>
          <a:chExt cx="0" cy="0"/>
        </a:xfrm>
      </p:grpSpPr>
      <p:sp>
        <p:nvSpPr>
          <p:cNvPr id="7968" name="Google Shape;7968;p206"/>
          <p:cNvSpPr txBox="1"/>
          <p:nvPr>
            <p:ph type="title"/>
          </p:nvPr>
        </p:nvSpPr>
        <p:spPr>
          <a:xfrm>
            <a:off x="457200" y="1675475"/>
            <a:ext cx="7546500" cy="738900"/>
          </a:xfrm>
          <a:prstGeom prst="rect">
            <a:avLst/>
          </a:prstGeom>
        </p:spPr>
        <p:txBody>
          <a:bodyPr anchorCtr="0" anchor="t" bIns="0" lIns="0" spcFirstLastPara="1" rIns="0" wrap="square" tIns="0">
            <a:spAutoFit/>
          </a:bodyPr>
          <a:lstStyle/>
          <a:p>
            <a:pPr indent="0" lvl="0" marL="0" rtl="0" algn="l">
              <a:spcBef>
                <a:spcPts val="0"/>
              </a:spcBef>
              <a:spcAft>
                <a:spcPts val="0"/>
              </a:spcAft>
              <a:buNone/>
            </a:pPr>
            <a:r>
              <a:rPr lang="en" u="sng">
                <a:solidFill>
                  <a:srgbClr val="0000FF"/>
                </a:solidFill>
                <a:highlight>
                  <a:schemeClr val="lt1"/>
                </a:highlight>
                <a:hlinkClick r:id="rId3">
                  <a:extLst>
                    <a:ext uri="{A12FA001-AC4F-418D-AE19-62706E023703}">
                      <ahyp:hlinkClr val="tx"/>
                    </a:ext>
                  </a:extLst>
                </a:hlinkClick>
              </a:rPr>
              <a:t>Click here</a:t>
            </a:r>
            <a:endParaRPr u="sng">
              <a:solidFill>
                <a:srgbClr val="0000FF"/>
              </a:solidFill>
              <a:highlight>
                <a:schemeClr val="lt1"/>
              </a:highlight>
            </a:endParaRPr>
          </a:p>
        </p:txBody>
      </p:sp>
      <p:sp>
        <p:nvSpPr>
          <p:cNvPr id="7969" name="Google Shape;7969;p206"/>
          <p:cNvSpPr txBox="1"/>
          <p:nvPr/>
        </p:nvSpPr>
        <p:spPr>
          <a:xfrm>
            <a:off x="457200" y="2544625"/>
            <a:ext cx="7073700" cy="554100"/>
          </a:xfrm>
          <a:prstGeom prst="rect">
            <a:avLst/>
          </a:prstGeom>
          <a:noFill/>
          <a:ln>
            <a:noFill/>
          </a:ln>
        </p:spPr>
        <p:txBody>
          <a:bodyPr anchorCtr="0" anchor="t" bIns="91425" lIns="0" spcFirstLastPara="1" rIns="91425" wrap="square" tIns="91425">
            <a:spAutoFit/>
          </a:bodyPr>
          <a:lstStyle/>
          <a:p>
            <a:pPr indent="0" lvl="0" marL="0" rtl="0" algn="l">
              <a:spcBef>
                <a:spcPts val="0"/>
              </a:spcBef>
              <a:spcAft>
                <a:spcPts val="0"/>
              </a:spcAft>
              <a:buNone/>
            </a:pPr>
            <a:r>
              <a:rPr b="1" lang="en" sz="2400">
                <a:solidFill>
                  <a:srgbClr val="191919"/>
                </a:solidFill>
                <a:highlight>
                  <a:schemeClr val="lt1"/>
                </a:highlight>
              </a:rPr>
              <a:t>Any guesses where the “Click here” link goes?</a:t>
            </a:r>
            <a:endParaRPr b="1" sz="2400">
              <a:solidFill>
                <a:srgbClr val="191919"/>
              </a:solidFill>
              <a:highlight>
                <a:schemeClr val="lt1"/>
              </a:highlight>
            </a:endParaRPr>
          </a:p>
        </p:txBody>
      </p:sp>
    </p:spTree>
  </p:cSld>
  <p:clrMapOvr>
    <a:masterClrMapping/>
  </p:clrMapOvr>
</p:sld>
</file>

<file path=ppt/slides/slide3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973" name="Shape 7973"/>
        <p:cNvGrpSpPr/>
        <p:nvPr/>
      </p:nvGrpSpPr>
      <p:grpSpPr>
        <a:xfrm>
          <a:off x="0" y="0"/>
          <a:ext cx="0" cy="0"/>
          <a:chOff x="0" y="0"/>
          <a:chExt cx="0" cy="0"/>
        </a:xfrm>
      </p:grpSpPr>
      <p:sp>
        <p:nvSpPr>
          <p:cNvPr id="7974" name="Google Shape;7974;p207"/>
          <p:cNvSpPr/>
          <p:nvPr/>
        </p:nvSpPr>
        <p:spPr>
          <a:xfrm>
            <a:off x="4622075" y="0"/>
            <a:ext cx="4521900" cy="5152500"/>
          </a:xfrm>
          <a:prstGeom prst="rect">
            <a:avLst/>
          </a:prstGeom>
          <a:solidFill>
            <a:schemeClr val="dk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p>
        </p:txBody>
      </p:sp>
      <p:sp>
        <p:nvSpPr>
          <p:cNvPr id="7975" name="Google Shape;7975;p207"/>
          <p:cNvSpPr txBox="1"/>
          <p:nvPr>
            <p:ph type="title"/>
          </p:nvPr>
        </p:nvSpPr>
        <p:spPr>
          <a:xfrm>
            <a:off x="457200" y="457200"/>
            <a:ext cx="3768000" cy="436500"/>
          </a:xfrm>
          <a:prstGeom prst="rect">
            <a:avLst/>
          </a:prstGeom>
        </p:spPr>
        <p:txBody>
          <a:bodyPr anchorCtr="0" anchor="t" bIns="0" lIns="0" spcFirstLastPara="1" rIns="0" wrap="square" tIns="0">
            <a:noAutofit/>
          </a:bodyPr>
          <a:lstStyle/>
          <a:p>
            <a:pPr indent="0" lvl="0" marL="0" rtl="0" algn="l">
              <a:spcBef>
                <a:spcPts val="0"/>
              </a:spcBef>
              <a:spcAft>
                <a:spcPts val="0"/>
              </a:spcAft>
              <a:buSzPts val="990"/>
              <a:buNone/>
            </a:pPr>
            <a:r>
              <a:rPr lang="en"/>
              <a:t>Meaningful hyperlink text</a:t>
            </a:r>
            <a:endParaRPr/>
          </a:p>
        </p:txBody>
      </p:sp>
      <p:sp>
        <p:nvSpPr>
          <p:cNvPr id="7976" name="Google Shape;7976;p207"/>
          <p:cNvSpPr txBox="1"/>
          <p:nvPr>
            <p:ph idx="1" type="body"/>
          </p:nvPr>
        </p:nvSpPr>
        <p:spPr>
          <a:xfrm>
            <a:off x="457200" y="1772125"/>
            <a:ext cx="3768000" cy="1810200"/>
          </a:xfrm>
          <a:prstGeom prst="rect">
            <a:avLst/>
          </a:prstGeom>
        </p:spPr>
        <p:txBody>
          <a:bodyPr anchorCtr="0" anchor="t" bIns="0" lIns="0" spcFirstLastPara="1" rIns="0" wrap="square" tIns="0">
            <a:spAutoFit/>
          </a:bodyPr>
          <a:lstStyle/>
          <a:p>
            <a:pPr indent="0" lvl="0" marL="0" rtl="0" algn="l">
              <a:spcBef>
                <a:spcPts val="0"/>
              </a:spcBef>
              <a:spcAft>
                <a:spcPts val="1000"/>
              </a:spcAft>
              <a:buNone/>
            </a:pPr>
            <a:r>
              <a:rPr lang="en" sz="2100">
                <a:solidFill>
                  <a:schemeClr val="dk1"/>
                </a:solidFill>
              </a:rPr>
              <a:t>Use meaningful hyperlink text to help screen reader users quickly identify useful links and to provide all users with clear navigation options.</a:t>
            </a:r>
            <a:endParaRPr sz="2100">
              <a:solidFill>
                <a:schemeClr val="dk1"/>
              </a:solidFill>
            </a:endParaRPr>
          </a:p>
        </p:txBody>
      </p:sp>
      <p:sp>
        <p:nvSpPr>
          <p:cNvPr id="7977" name="Google Shape;7977;p207"/>
          <p:cNvSpPr txBox="1"/>
          <p:nvPr/>
        </p:nvSpPr>
        <p:spPr>
          <a:xfrm>
            <a:off x="5029200" y="457200"/>
            <a:ext cx="3962700" cy="3027300"/>
          </a:xfrm>
          <a:prstGeom prst="rect">
            <a:avLst/>
          </a:prstGeom>
          <a:noFill/>
          <a:ln>
            <a:noFill/>
          </a:ln>
        </p:spPr>
        <p:txBody>
          <a:bodyPr anchorCtr="0" anchor="t" bIns="0" lIns="0" spcFirstLastPara="1" rIns="0" wrap="square" tIns="0">
            <a:spAutoFit/>
          </a:bodyPr>
          <a:lstStyle/>
          <a:p>
            <a:pPr indent="0" lvl="0" marL="0" rtl="0" algn="l">
              <a:spcBef>
                <a:spcPts val="0"/>
              </a:spcBef>
              <a:spcAft>
                <a:spcPts val="0"/>
              </a:spcAft>
              <a:buNone/>
            </a:pPr>
            <a:r>
              <a:rPr b="1" lang="en" sz="2000">
                <a:solidFill>
                  <a:schemeClr val="dk1"/>
                </a:solidFill>
                <a:highlight>
                  <a:schemeClr val="lt1"/>
                </a:highlight>
              </a:rPr>
              <a:t>Bad hyperlinks ❌ </a:t>
            </a:r>
            <a:endParaRPr b="1" sz="2000">
              <a:solidFill>
                <a:schemeClr val="dk1"/>
              </a:solidFill>
              <a:highlight>
                <a:schemeClr val="lt1"/>
              </a:highlight>
            </a:endParaRPr>
          </a:p>
          <a:p>
            <a:pPr indent="0" lvl="0" marL="0" rtl="0" algn="l">
              <a:spcBef>
                <a:spcPts val="1000"/>
              </a:spcBef>
              <a:spcAft>
                <a:spcPts val="0"/>
              </a:spcAft>
              <a:buNone/>
            </a:pPr>
            <a:r>
              <a:rPr lang="en" sz="2000" u="sng">
                <a:solidFill>
                  <a:schemeClr val="accent1"/>
                </a:solidFill>
              </a:rPr>
              <a:t>Click here</a:t>
            </a:r>
            <a:endParaRPr sz="2000" u="sng">
              <a:solidFill>
                <a:schemeClr val="accent1"/>
              </a:solidFill>
            </a:endParaRPr>
          </a:p>
          <a:p>
            <a:pPr indent="0" lvl="0" marL="0" rtl="0" algn="l">
              <a:spcBef>
                <a:spcPts val="0"/>
              </a:spcBef>
              <a:spcAft>
                <a:spcPts val="0"/>
              </a:spcAft>
              <a:buNone/>
            </a:pPr>
            <a:r>
              <a:rPr lang="en" sz="2000" u="sng">
                <a:solidFill>
                  <a:schemeClr val="accent1"/>
                </a:solidFill>
              </a:rPr>
              <a:t>link</a:t>
            </a:r>
            <a:endParaRPr sz="2000" u="sng">
              <a:solidFill>
                <a:schemeClr val="accent1"/>
              </a:solidFill>
            </a:endParaRPr>
          </a:p>
          <a:p>
            <a:pPr indent="0" lvl="0" marL="0" rtl="0" algn="l">
              <a:spcBef>
                <a:spcPts val="0"/>
              </a:spcBef>
              <a:spcAft>
                <a:spcPts val="0"/>
              </a:spcAft>
              <a:buNone/>
            </a:pPr>
            <a:r>
              <a:rPr lang="en" sz="2000" u="sng">
                <a:solidFill>
                  <a:schemeClr val="accent1"/>
                </a:solidFill>
              </a:rPr>
              <a:t>https://www.asu.edu/about/contact</a:t>
            </a:r>
            <a:endParaRPr sz="2000" u="sng">
              <a:solidFill>
                <a:schemeClr val="accent1"/>
              </a:solidFill>
            </a:endParaRPr>
          </a:p>
          <a:p>
            <a:pPr indent="0" lvl="0" marL="0" rtl="0" algn="l">
              <a:spcBef>
                <a:spcPts val="0"/>
              </a:spcBef>
              <a:spcAft>
                <a:spcPts val="0"/>
              </a:spcAft>
              <a:buNone/>
            </a:pPr>
            <a:r>
              <a:t/>
            </a:r>
            <a:endParaRPr sz="2000" u="sng">
              <a:solidFill>
                <a:schemeClr val="accent1"/>
              </a:solidFill>
            </a:endParaRPr>
          </a:p>
          <a:p>
            <a:pPr indent="0" lvl="0" marL="0" rtl="0" algn="l">
              <a:spcBef>
                <a:spcPts val="0"/>
              </a:spcBef>
              <a:spcAft>
                <a:spcPts val="0"/>
              </a:spcAft>
              <a:buNone/>
            </a:pPr>
            <a:r>
              <a:rPr b="1" lang="en" sz="2000">
                <a:solidFill>
                  <a:schemeClr val="dk1"/>
                </a:solidFill>
                <a:highlight>
                  <a:schemeClr val="lt1"/>
                </a:highlight>
              </a:rPr>
              <a:t>Good hyperlinks ✅ </a:t>
            </a:r>
            <a:endParaRPr b="1" sz="2000">
              <a:solidFill>
                <a:schemeClr val="dk1"/>
              </a:solidFill>
              <a:highlight>
                <a:schemeClr val="lt1"/>
              </a:highlight>
            </a:endParaRPr>
          </a:p>
          <a:p>
            <a:pPr indent="0" lvl="0" marL="0" rtl="0" algn="l">
              <a:spcBef>
                <a:spcPts val="1000"/>
              </a:spcBef>
              <a:spcAft>
                <a:spcPts val="0"/>
              </a:spcAft>
              <a:buNone/>
            </a:pPr>
            <a:r>
              <a:rPr lang="en" sz="2000" u="sng">
                <a:solidFill>
                  <a:schemeClr val="accent1"/>
                </a:solidFill>
              </a:rPr>
              <a:t>Class registration</a:t>
            </a:r>
            <a:endParaRPr sz="2000" u="sng">
              <a:solidFill>
                <a:schemeClr val="accent1"/>
              </a:solidFill>
            </a:endParaRPr>
          </a:p>
          <a:p>
            <a:pPr indent="0" lvl="0" marL="0" rtl="0" algn="l">
              <a:spcBef>
                <a:spcPts val="0"/>
              </a:spcBef>
              <a:spcAft>
                <a:spcPts val="0"/>
              </a:spcAft>
              <a:buNone/>
            </a:pPr>
            <a:r>
              <a:rPr lang="en" sz="2000" u="sng">
                <a:solidFill>
                  <a:schemeClr val="accent1"/>
                </a:solidFill>
              </a:rPr>
              <a:t>Loan application</a:t>
            </a:r>
            <a:endParaRPr sz="2000" u="sng">
              <a:solidFill>
                <a:schemeClr val="accent1"/>
              </a:solidFill>
            </a:endParaRPr>
          </a:p>
          <a:p>
            <a:pPr indent="0" lvl="0" marL="0" rtl="0" algn="l">
              <a:spcBef>
                <a:spcPts val="0"/>
              </a:spcBef>
              <a:spcAft>
                <a:spcPts val="0"/>
              </a:spcAft>
              <a:buNone/>
            </a:pPr>
            <a:r>
              <a:rPr lang="en" sz="2000" u="sng">
                <a:solidFill>
                  <a:schemeClr val="accent1"/>
                </a:solidFill>
              </a:rPr>
              <a:t>Flu shot</a:t>
            </a:r>
            <a:endParaRPr b="1" sz="1800">
              <a:solidFill>
                <a:schemeClr val="lt1"/>
              </a:solidFill>
            </a:endParaRPr>
          </a:p>
        </p:txBody>
      </p:sp>
    </p:spTree>
  </p:cSld>
  <p:clrMapOvr>
    <a:masterClrMapping/>
  </p:clrMapOvr>
</p:sld>
</file>

<file path=ppt/slides/slide3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dk1"/>
        </a:solidFill>
      </p:bgPr>
    </p:bg>
    <p:spTree>
      <p:nvGrpSpPr>
        <p:cNvPr id="7981" name="Shape 7981"/>
        <p:cNvGrpSpPr/>
        <p:nvPr/>
      </p:nvGrpSpPr>
      <p:grpSpPr>
        <a:xfrm>
          <a:off x="0" y="0"/>
          <a:ext cx="0" cy="0"/>
          <a:chOff x="0" y="0"/>
          <a:chExt cx="0" cy="0"/>
        </a:xfrm>
      </p:grpSpPr>
      <p:pic>
        <p:nvPicPr>
          <p:cNvPr id="7982" name="Google Shape;7982;p208" title="List of links.mp4">
            <a:hlinkClick r:id="rId3"/>
          </p:cNvPr>
          <p:cNvPicPr preferRelativeResize="0"/>
          <p:nvPr/>
        </p:nvPicPr>
        <p:blipFill>
          <a:blip r:embed="rId4">
            <a:alphaModFix/>
          </a:blip>
          <a:stretch>
            <a:fillRect/>
          </a:stretch>
        </p:blipFill>
        <p:spPr>
          <a:xfrm>
            <a:off x="2336949" y="554350"/>
            <a:ext cx="6455675" cy="4034799"/>
          </a:xfrm>
          <a:prstGeom prst="rect">
            <a:avLst/>
          </a:prstGeom>
          <a:noFill/>
          <a:ln>
            <a:noFill/>
          </a:ln>
        </p:spPr>
      </p:pic>
      <p:sp>
        <p:nvSpPr>
          <p:cNvPr id="7983" name="Google Shape;7983;p208"/>
          <p:cNvSpPr txBox="1"/>
          <p:nvPr/>
        </p:nvSpPr>
        <p:spPr>
          <a:xfrm>
            <a:off x="457200" y="1463550"/>
            <a:ext cx="1580700" cy="2216400"/>
          </a:xfrm>
          <a:prstGeom prst="rect">
            <a:avLst/>
          </a:prstGeom>
          <a:noFill/>
          <a:ln>
            <a:noFill/>
          </a:ln>
        </p:spPr>
        <p:txBody>
          <a:bodyPr anchorCtr="0" anchor="t" bIns="0" lIns="0" spcFirstLastPara="1" rIns="0" wrap="square" tIns="0">
            <a:spAutoFit/>
          </a:bodyPr>
          <a:lstStyle/>
          <a:p>
            <a:pPr indent="0" lvl="0" marL="0" rtl="0" algn="l">
              <a:spcBef>
                <a:spcPts val="0"/>
              </a:spcBef>
              <a:spcAft>
                <a:spcPts val="0"/>
              </a:spcAft>
              <a:buNone/>
            </a:pPr>
            <a:r>
              <a:rPr b="1" lang="en" sz="2400">
                <a:solidFill>
                  <a:schemeClr val="lt1"/>
                </a:solidFill>
              </a:rPr>
              <a:t>Links list example using </a:t>
            </a:r>
            <a:r>
              <a:rPr b="1" lang="en" sz="2400">
                <a:solidFill>
                  <a:schemeClr val="dk1"/>
                </a:solidFill>
                <a:highlight>
                  <a:schemeClr val="accent1"/>
                </a:highlight>
              </a:rPr>
              <a:t>VoiceOver </a:t>
            </a:r>
            <a:r>
              <a:rPr b="1" lang="en" sz="2400">
                <a:solidFill>
                  <a:schemeClr val="lt1"/>
                </a:solidFill>
              </a:rPr>
              <a:t>screen reader</a:t>
            </a:r>
            <a:endParaRPr b="1" sz="2400">
              <a:solidFill>
                <a:schemeClr val="lt1"/>
              </a:solidFill>
            </a:endParaRPr>
          </a:p>
        </p:txBody>
      </p:sp>
    </p:spTree>
  </p:cSld>
  <p:clrMapOvr>
    <a:masterClrMapping/>
  </p:clrMapOvr>
  <p:timing>
    <p:tnLst>
      <p:par>
        <p:cTn dur="indefinite" nodeType="tmRoot" restart="never">
          <p:childTnLst>
            <p:seq concurrent="1" nextAc="seek">
              <p:cTn dur="indefinite" id="2" nodeType="mainSeq">
                <p:childTnLst>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7982"/>
                                        </p:tgtEl>
                                        <p:attrNameLst>
                                          <p:attrName>style.visibility</p:attrName>
                                        </p:attrNameLst>
                                      </p:cBhvr>
                                      <p:to>
                                        <p:strVal val="visible"/>
                                      </p:to>
                                    </p:set>
                                    <p:animEffect filter="fade" transition="in">
                                      <p:cBhvr>
                                        <p:cTn dur="1000"/>
                                        <p:tgtEl>
                                          <p:spTgt spid="7982"/>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3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dk1"/>
        </a:solidFill>
      </p:bgPr>
    </p:bg>
    <p:spTree>
      <p:nvGrpSpPr>
        <p:cNvPr id="7987" name="Shape 7987"/>
        <p:cNvGrpSpPr/>
        <p:nvPr/>
      </p:nvGrpSpPr>
      <p:grpSpPr>
        <a:xfrm>
          <a:off x="0" y="0"/>
          <a:ext cx="0" cy="0"/>
          <a:chOff x="0" y="0"/>
          <a:chExt cx="0" cy="0"/>
        </a:xfrm>
      </p:grpSpPr>
      <p:sp>
        <p:nvSpPr>
          <p:cNvPr id="7988" name="Google Shape;7988;p209"/>
          <p:cNvSpPr txBox="1"/>
          <p:nvPr>
            <p:ph type="title"/>
          </p:nvPr>
        </p:nvSpPr>
        <p:spPr>
          <a:xfrm>
            <a:off x="420625" y="320050"/>
            <a:ext cx="8385000" cy="4508100"/>
          </a:xfrm>
          <a:prstGeom prst="rect">
            <a:avLst/>
          </a:prstGeom>
        </p:spPr>
        <p:txBody>
          <a:bodyPr anchorCtr="0" anchor="ctr" bIns="0" lIns="0" spcFirstLastPara="1" rIns="0" wrap="square" tIns="0">
            <a:normAutofit/>
          </a:bodyPr>
          <a:lstStyle/>
          <a:p>
            <a:pPr indent="0" lvl="0" marL="0" rtl="0" algn="l">
              <a:spcBef>
                <a:spcPts val="0"/>
              </a:spcBef>
              <a:spcAft>
                <a:spcPts val="0"/>
              </a:spcAft>
              <a:buNone/>
            </a:pPr>
            <a:r>
              <a:rPr lang="en"/>
              <a:t>Semantic HTML</a:t>
            </a:r>
            <a:endParaRPr/>
          </a:p>
        </p:txBody>
      </p:sp>
    </p:spTree>
  </p:cSld>
  <p:clrMapOvr>
    <a:masterClrMapping/>
  </p:clrMapOvr>
</p:sld>
</file>

<file path=ppt/slides/slide3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992" name="Shape 7992"/>
        <p:cNvGrpSpPr/>
        <p:nvPr/>
      </p:nvGrpSpPr>
      <p:grpSpPr>
        <a:xfrm>
          <a:off x="0" y="0"/>
          <a:ext cx="0" cy="0"/>
          <a:chOff x="0" y="0"/>
          <a:chExt cx="0" cy="0"/>
        </a:xfrm>
      </p:grpSpPr>
      <p:sp>
        <p:nvSpPr>
          <p:cNvPr id="7993" name="Google Shape;7993;p210"/>
          <p:cNvSpPr txBox="1"/>
          <p:nvPr>
            <p:ph type="title"/>
          </p:nvPr>
        </p:nvSpPr>
        <p:spPr>
          <a:xfrm>
            <a:off x="457200" y="457200"/>
            <a:ext cx="3768000" cy="436500"/>
          </a:xfrm>
          <a:prstGeom prst="rect">
            <a:avLst/>
          </a:prstGeom>
        </p:spPr>
        <p:txBody>
          <a:bodyPr anchorCtr="0" anchor="t" bIns="0" lIns="0" spcFirstLastPara="1" rIns="0" wrap="square" tIns="0">
            <a:noAutofit/>
          </a:bodyPr>
          <a:lstStyle/>
          <a:p>
            <a:pPr indent="0" lvl="0" marL="0" rtl="0" algn="l">
              <a:spcBef>
                <a:spcPts val="0"/>
              </a:spcBef>
              <a:spcAft>
                <a:spcPts val="0"/>
              </a:spcAft>
              <a:buNone/>
            </a:pPr>
            <a:r>
              <a:rPr lang="en"/>
              <a:t>Semantic HTML</a:t>
            </a:r>
            <a:endParaRPr/>
          </a:p>
        </p:txBody>
      </p:sp>
      <p:sp>
        <p:nvSpPr>
          <p:cNvPr id="7994" name="Google Shape;7994;p210"/>
          <p:cNvSpPr txBox="1"/>
          <p:nvPr>
            <p:ph idx="1" type="body"/>
          </p:nvPr>
        </p:nvSpPr>
        <p:spPr>
          <a:xfrm>
            <a:off x="457200" y="1371600"/>
            <a:ext cx="5143800" cy="2206200"/>
          </a:xfrm>
          <a:prstGeom prst="rect">
            <a:avLst/>
          </a:prstGeom>
        </p:spPr>
        <p:txBody>
          <a:bodyPr anchorCtr="0" anchor="t" bIns="0" lIns="0" spcFirstLastPara="1" rIns="0" wrap="square" tIns="0">
            <a:spAutoFit/>
          </a:bodyPr>
          <a:lstStyle/>
          <a:p>
            <a:pPr indent="-355600" lvl="0" marL="457200" rtl="0" algn="l">
              <a:spcBef>
                <a:spcPts val="0"/>
              </a:spcBef>
              <a:spcAft>
                <a:spcPts val="0"/>
              </a:spcAft>
              <a:buClr>
                <a:srgbClr val="000000"/>
              </a:buClr>
              <a:buSzPts val="2000"/>
              <a:buChar char="●"/>
            </a:pPr>
            <a:r>
              <a:rPr lang="en" sz="2000">
                <a:solidFill>
                  <a:srgbClr val="000000"/>
                </a:solidFill>
              </a:rPr>
              <a:t>Semantic HTML is markup that defines the </a:t>
            </a:r>
            <a:r>
              <a:rPr b="1" lang="en" sz="2000">
                <a:solidFill>
                  <a:srgbClr val="000000"/>
                </a:solidFill>
              </a:rPr>
              <a:t>meaning of web content</a:t>
            </a:r>
            <a:r>
              <a:rPr lang="en" sz="2000">
                <a:solidFill>
                  <a:srgbClr val="000000"/>
                </a:solidFill>
              </a:rPr>
              <a:t>, </a:t>
            </a:r>
            <a:r>
              <a:rPr b="1" lang="en" sz="2000">
                <a:solidFill>
                  <a:srgbClr val="000000"/>
                </a:solidFill>
              </a:rPr>
              <a:t>not just its appearance</a:t>
            </a:r>
            <a:r>
              <a:rPr lang="en" sz="2000">
                <a:solidFill>
                  <a:srgbClr val="000000"/>
                </a:solidFill>
              </a:rPr>
              <a:t>.</a:t>
            </a:r>
            <a:endParaRPr sz="2000">
              <a:solidFill>
                <a:srgbClr val="000000"/>
              </a:solidFill>
            </a:endParaRPr>
          </a:p>
          <a:p>
            <a:pPr indent="-355600" lvl="0" marL="457200" rtl="0" algn="l">
              <a:spcBef>
                <a:spcPts val="1000"/>
              </a:spcBef>
              <a:spcAft>
                <a:spcPts val="1000"/>
              </a:spcAft>
              <a:buClr>
                <a:srgbClr val="000000"/>
              </a:buClr>
              <a:buSzPts val="2000"/>
              <a:buChar char="●"/>
            </a:pPr>
            <a:r>
              <a:rPr lang="en" sz="2000">
                <a:solidFill>
                  <a:srgbClr val="000000"/>
                </a:solidFill>
              </a:rPr>
              <a:t>It provides structure and context for screen reader users, enhancing navigation and understanding of content.</a:t>
            </a:r>
            <a:endParaRPr sz="2100">
              <a:solidFill>
                <a:schemeClr val="dk1"/>
              </a:solidFill>
            </a:endParaRPr>
          </a:p>
        </p:txBody>
      </p:sp>
      <p:sp>
        <p:nvSpPr>
          <p:cNvPr id="7995" name="Google Shape;7995;p210"/>
          <p:cNvSpPr txBox="1"/>
          <p:nvPr/>
        </p:nvSpPr>
        <p:spPr>
          <a:xfrm>
            <a:off x="5984125" y="1306200"/>
            <a:ext cx="2690100" cy="2337000"/>
          </a:xfrm>
          <a:prstGeom prst="rect">
            <a:avLst/>
          </a:prstGeom>
          <a:solidFill>
            <a:schemeClr val="dk1"/>
          </a:solidFill>
          <a:ln>
            <a:noFill/>
          </a:ln>
        </p:spPr>
        <p:txBody>
          <a:bodyPr anchorCtr="0" anchor="t" bIns="182875" lIns="182875" spcFirstLastPara="1" rIns="182875" wrap="square" tIns="182875">
            <a:noAutofit/>
          </a:bodyPr>
          <a:lstStyle/>
          <a:p>
            <a:pPr indent="0" lvl="0" marL="0" rtl="0" algn="l">
              <a:spcBef>
                <a:spcPts val="0"/>
              </a:spcBef>
              <a:spcAft>
                <a:spcPts val="0"/>
              </a:spcAft>
              <a:buNone/>
            </a:pPr>
            <a:r>
              <a:rPr lang="en" sz="2100">
                <a:solidFill>
                  <a:schemeClr val="lt1"/>
                </a:solidFill>
              </a:rPr>
              <a:t>Semantic HTML for the content on the left would use </a:t>
            </a:r>
            <a:r>
              <a:rPr b="1" lang="en" sz="2100">
                <a:solidFill>
                  <a:schemeClr val="lt1"/>
                </a:solidFill>
                <a:latin typeface="Courier New"/>
                <a:ea typeface="Courier New"/>
                <a:cs typeface="Courier New"/>
                <a:sym typeface="Courier New"/>
              </a:rPr>
              <a:t>&lt;h1&gt;</a:t>
            </a:r>
            <a:r>
              <a:rPr lang="en" sz="2100">
                <a:solidFill>
                  <a:schemeClr val="lt1"/>
                </a:solidFill>
              </a:rPr>
              <a:t>,</a:t>
            </a:r>
            <a:r>
              <a:rPr b="1" lang="en" sz="2100">
                <a:solidFill>
                  <a:schemeClr val="lt1"/>
                </a:solidFill>
              </a:rPr>
              <a:t> </a:t>
            </a:r>
            <a:r>
              <a:rPr b="1" lang="en" sz="2100">
                <a:solidFill>
                  <a:schemeClr val="lt1"/>
                </a:solidFill>
                <a:latin typeface="Courier New"/>
                <a:ea typeface="Courier New"/>
                <a:cs typeface="Courier New"/>
                <a:sym typeface="Courier New"/>
              </a:rPr>
              <a:t>&lt;ul&gt;</a:t>
            </a:r>
            <a:r>
              <a:rPr lang="en" sz="2100">
                <a:solidFill>
                  <a:schemeClr val="lt1"/>
                </a:solidFill>
              </a:rPr>
              <a:t>, and </a:t>
            </a:r>
            <a:r>
              <a:rPr b="1" lang="en" sz="2100">
                <a:solidFill>
                  <a:schemeClr val="lt1"/>
                </a:solidFill>
                <a:latin typeface="Courier New"/>
                <a:ea typeface="Courier New"/>
                <a:cs typeface="Courier New"/>
                <a:sym typeface="Courier New"/>
              </a:rPr>
              <a:t>&lt;li&gt;</a:t>
            </a:r>
            <a:r>
              <a:rPr lang="en" sz="2100">
                <a:solidFill>
                  <a:schemeClr val="lt1"/>
                </a:solidFill>
              </a:rPr>
              <a:t> tags rather than </a:t>
            </a:r>
            <a:r>
              <a:rPr b="1" lang="en" sz="2100">
                <a:solidFill>
                  <a:schemeClr val="lt1"/>
                </a:solidFill>
                <a:latin typeface="Courier New"/>
                <a:ea typeface="Courier New"/>
                <a:cs typeface="Courier New"/>
                <a:sym typeface="Courier New"/>
              </a:rPr>
              <a:t>&lt;div&gt;</a:t>
            </a:r>
            <a:r>
              <a:rPr lang="en" sz="2100">
                <a:solidFill>
                  <a:schemeClr val="lt1"/>
                </a:solidFill>
              </a:rPr>
              <a:t> tags.</a:t>
            </a:r>
            <a:endParaRPr sz="2100">
              <a:solidFill>
                <a:schemeClr val="lt1"/>
              </a:solidFill>
            </a:endParaRPr>
          </a:p>
        </p:txBody>
      </p:sp>
    </p:spTree>
  </p:cSld>
  <p:clrMapOvr>
    <a:masterClrMapping/>
  </p:clrMapOvr>
</p:sld>
</file>

<file path=ppt/slides/slide3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999" name="Shape 7999"/>
        <p:cNvGrpSpPr/>
        <p:nvPr/>
      </p:nvGrpSpPr>
      <p:grpSpPr>
        <a:xfrm>
          <a:off x="0" y="0"/>
          <a:ext cx="0" cy="0"/>
          <a:chOff x="0" y="0"/>
          <a:chExt cx="0" cy="0"/>
        </a:xfrm>
      </p:grpSpPr>
      <p:sp>
        <p:nvSpPr>
          <p:cNvPr id="8000" name="Google Shape;8000;p211"/>
          <p:cNvSpPr txBox="1"/>
          <p:nvPr>
            <p:ph type="title"/>
          </p:nvPr>
        </p:nvSpPr>
        <p:spPr>
          <a:xfrm>
            <a:off x="509500" y="1832850"/>
            <a:ext cx="7546500" cy="1477800"/>
          </a:xfrm>
          <a:prstGeom prst="rect">
            <a:avLst/>
          </a:prstGeom>
        </p:spPr>
        <p:txBody>
          <a:bodyPr anchorCtr="0" anchor="t" bIns="0" lIns="0" spcFirstLastPara="1" rIns="0" wrap="square" tIns="0">
            <a:spAutoFit/>
          </a:bodyPr>
          <a:lstStyle/>
          <a:p>
            <a:pPr indent="0" lvl="0" marL="0" rtl="0" algn="l">
              <a:spcBef>
                <a:spcPts val="0"/>
              </a:spcBef>
              <a:spcAft>
                <a:spcPts val="0"/>
              </a:spcAft>
              <a:buNone/>
            </a:pPr>
            <a:r>
              <a:rPr lang="en">
                <a:solidFill>
                  <a:srgbClr val="000000"/>
                </a:solidFill>
              </a:rPr>
              <a:t>What do you do when </a:t>
            </a:r>
            <a:r>
              <a:rPr lang="en">
                <a:solidFill>
                  <a:srgbClr val="000000"/>
                </a:solidFill>
                <a:highlight>
                  <a:schemeClr val="accent1"/>
                </a:highlight>
              </a:rPr>
              <a:t>HTML</a:t>
            </a:r>
            <a:r>
              <a:rPr lang="en">
                <a:solidFill>
                  <a:srgbClr val="000000"/>
                </a:solidFill>
              </a:rPr>
              <a:t> isn’t enough?</a:t>
            </a:r>
            <a:endParaRPr/>
          </a:p>
        </p:txBody>
      </p:sp>
    </p:spTree>
  </p:cSld>
  <p:clrMapOvr>
    <a:masterClrMapping/>
  </p:clrMapOvr>
</p:sld>
</file>

<file path=ppt/slides/slide3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004" name="Shape 8004"/>
        <p:cNvGrpSpPr/>
        <p:nvPr/>
      </p:nvGrpSpPr>
      <p:grpSpPr>
        <a:xfrm>
          <a:off x="0" y="0"/>
          <a:ext cx="0" cy="0"/>
          <a:chOff x="0" y="0"/>
          <a:chExt cx="0" cy="0"/>
        </a:xfrm>
      </p:grpSpPr>
      <p:grpSp>
        <p:nvGrpSpPr>
          <p:cNvPr id="8005" name="Google Shape;8005;p212"/>
          <p:cNvGrpSpPr/>
          <p:nvPr/>
        </p:nvGrpSpPr>
        <p:grpSpPr>
          <a:xfrm>
            <a:off x="4322275" y="457200"/>
            <a:ext cx="5996740" cy="3346977"/>
            <a:chOff x="0" y="0"/>
            <a:chExt cx="9321841" cy="5267512"/>
          </a:xfrm>
        </p:grpSpPr>
        <p:sp>
          <p:nvSpPr>
            <p:cNvPr id="8006" name="Google Shape;8006;p212"/>
            <p:cNvSpPr/>
            <p:nvPr/>
          </p:nvSpPr>
          <p:spPr>
            <a:xfrm>
              <a:off x="840658" y="26142"/>
              <a:ext cx="7591200" cy="5141700"/>
            </a:xfrm>
            <a:custGeom>
              <a:rect b="b" l="l" r="r" t="t"/>
              <a:pathLst>
                <a:path extrusionOk="0" h="120000" w="120000">
                  <a:moveTo>
                    <a:pt x="0" y="117094"/>
                  </a:moveTo>
                  <a:lnTo>
                    <a:pt x="0" y="4827"/>
                  </a:lnTo>
                  <a:cubicBezTo>
                    <a:pt x="0" y="2155"/>
                    <a:pt x="1461" y="0"/>
                    <a:pt x="3272" y="0"/>
                  </a:cubicBezTo>
                  <a:lnTo>
                    <a:pt x="116738" y="0"/>
                  </a:lnTo>
                  <a:cubicBezTo>
                    <a:pt x="118527" y="0"/>
                    <a:pt x="120000" y="2155"/>
                    <a:pt x="120000" y="4827"/>
                  </a:cubicBezTo>
                  <a:lnTo>
                    <a:pt x="120000" y="117094"/>
                  </a:lnTo>
                  <a:cubicBezTo>
                    <a:pt x="120000" y="118683"/>
                    <a:pt x="119116" y="120000"/>
                    <a:pt x="118038" y="120000"/>
                  </a:cubicBezTo>
                  <a:lnTo>
                    <a:pt x="1966" y="120000"/>
                  </a:lnTo>
                  <a:cubicBezTo>
                    <a:pt x="872" y="120000"/>
                    <a:pt x="0" y="118727"/>
                    <a:pt x="0" y="117094"/>
                  </a:cubicBezTo>
                </a:path>
              </a:pathLst>
            </a:custGeom>
            <a:solidFill>
              <a:srgbClr val="333333"/>
            </a:solidFill>
            <a:ln>
              <a:noFill/>
            </a:ln>
            <a:effectLst>
              <a:outerShdw blurRad="342900" rotWithShape="0" algn="bl" dir="3600000" dist="209550">
                <a:srgbClr val="000000">
                  <a:alpha val="10000"/>
                </a:srgbClr>
              </a:outerShdw>
            </a:effectLst>
          </p:spPr>
          <p:txBody>
            <a:bodyPr anchorCtr="0" anchor="ctr" bIns="17150" lIns="17150" spcFirstLastPara="1" rIns="17150" wrap="square" tIns="17150">
              <a:noAutofit/>
            </a:bodyPr>
            <a:lstStyle/>
            <a:p>
              <a:pPr indent="0" lvl="0" marL="0" marR="0" rtl="0" algn="l">
                <a:lnSpc>
                  <a:spcPct val="93000"/>
                </a:lnSpc>
                <a:spcBef>
                  <a:spcPts val="0"/>
                </a:spcBef>
                <a:spcAft>
                  <a:spcPts val="0"/>
                </a:spcAft>
                <a:buClr>
                  <a:srgbClr val="000000"/>
                </a:buClr>
                <a:buSzPts val="1900"/>
                <a:buFont typeface="Arial"/>
                <a:buNone/>
              </a:pPr>
              <a:r>
                <a:t/>
              </a:r>
              <a:endParaRPr b="0" i="0" sz="1900" u="none" cap="none" strike="noStrike">
                <a:solidFill>
                  <a:srgbClr val="000000"/>
                </a:solidFill>
                <a:latin typeface="Arial"/>
                <a:ea typeface="Arial"/>
                <a:cs typeface="Arial"/>
                <a:sym typeface="Arial"/>
              </a:endParaRPr>
            </a:p>
          </p:txBody>
        </p:sp>
        <p:sp>
          <p:nvSpPr>
            <p:cNvPr id="8007" name="Google Shape;8007;p212"/>
            <p:cNvSpPr/>
            <p:nvPr/>
          </p:nvSpPr>
          <p:spPr>
            <a:xfrm>
              <a:off x="824973" y="0"/>
              <a:ext cx="7622400" cy="5186100"/>
            </a:xfrm>
            <a:custGeom>
              <a:rect b="b" l="l" r="r" t="t"/>
              <a:pathLst>
                <a:path extrusionOk="0" h="120000" w="120000">
                  <a:moveTo>
                    <a:pt x="117844" y="120000"/>
                  </a:moveTo>
                  <a:lnTo>
                    <a:pt x="2155" y="120000"/>
                  </a:lnTo>
                  <a:cubicBezTo>
                    <a:pt x="1072" y="120000"/>
                    <a:pt x="0" y="118422"/>
                    <a:pt x="0" y="116833"/>
                  </a:cubicBezTo>
                  <a:lnTo>
                    <a:pt x="0" y="4844"/>
                  </a:lnTo>
                  <a:cubicBezTo>
                    <a:pt x="0" y="2166"/>
                    <a:pt x="1661" y="0"/>
                    <a:pt x="3483" y="0"/>
                  </a:cubicBezTo>
                  <a:lnTo>
                    <a:pt x="116511" y="0"/>
                  </a:lnTo>
                  <a:cubicBezTo>
                    <a:pt x="118327" y="0"/>
                    <a:pt x="120000" y="2166"/>
                    <a:pt x="120000" y="4844"/>
                  </a:cubicBezTo>
                  <a:lnTo>
                    <a:pt x="120000" y="116833"/>
                  </a:lnTo>
                  <a:cubicBezTo>
                    <a:pt x="120000" y="118422"/>
                    <a:pt x="118938" y="120000"/>
                    <a:pt x="117844" y="120000"/>
                  </a:cubicBezTo>
                  <a:close/>
                  <a:moveTo>
                    <a:pt x="2250" y="119572"/>
                  </a:moveTo>
                  <a:lnTo>
                    <a:pt x="117744" y="119572"/>
                  </a:lnTo>
                  <a:cubicBezTo>
                    <a:pt x="118822" y="119572"/>
                    <a:pt x="119700" y="118272"/>
                    <a:pt x="119700" y="116694"/>
                  </a:cubicBezTo>
                  <a:lnTo>
                    <a:pt x="119700" y="5416"/>
                  </a:lnTo>
                  <a:cubicBezTo>
                    <a:pt x="119700" y="2827"/>
                    <a:pt x="118272" y="727"/>
                    <a:pt x="116511" y="727"/>
                  </a:cubicBezTo>
                  <a:lnTo>
                    <a:pt x="3483" y="727"/>
                  </a:lnTo>
                  <a:cubicBezTo>
                    <a:pt x="1727" y="727"/>
                    <a:pt x="300" y="2827"/>
                    <a:pt x="300" y="5416"/>
                  </a:cubicBezTo>
                  <a:lnTo>
                    <a:pt x="300" y="116694"/>
                  </a:lnTo>
                  <a:cubicBezTo>
                    <a:pt x="300" y="118272"/>
                    <a:pt x="1177" y="119572"/>
                    <a:pt x="2250" y="119572"/>
                  </a:cubicBezTo>
                  <a:close/>
                </a:path>
              </a:pathLst>
            </a:custGeom>
            <a:solidFill>
              <a:srgbClr val="696A6D"/>
            </a:solidFill>
            <a:ln>
              <a:noFill/>
            </a:ln>
            <a:effectLst>
              <a:outerShdw blurRad="342900" rotWithShape="0" algn="bl" dir="3600000" dist="209550">
                <a:srgbClr val="000000">
                  <a:alpha val="10000"/>
                </a:srgbClr>
              </a:outerShdw>
            </a:effectLst>
          </p:spPr>
          <p:txBody>
            <a:bodyPr anchorCtr="0" anchor="ctr" bIns="17150" lIns="17150" spcFirstLastPara="1" rIns="17150" wrap="square" tIns="17150">
              <a:noAutofit/>
            </a:bodyPr>
            <a:lstStyle/>
            <a:p>
              <a:pPr indent="0" lvl="0" marL="0" marR="0" rtl="0" algn="l">
                <a:lnSpc>
                  <a:spcPct val="93000"/>
                </a:lnSpc>
                <a:spcBef>
                  <a:spcPts val="0"/>
                </a:spcBef>
                <a:spcAft>
                  <a:spcPts val="0"/>
                </a:spcAft>
                <a:buClr>
                  <a:srgbClr val="000000"/>
                </a:buClr>
                <a:buSzPts val="1900"/>
                <a:buFont typeface="Arial"/>
                <a:buNone/>
              </a:pPr>
              <a:r>
                <a:t/>
              </a:r>
              <a:endParaRPr b="0" i="0" sz="1900" u="none" cap="none" strike="noStrike">
                <a:solidFill>
                  <a:srgbClr val="000000"/>
                </a:solidFill>
                <a:latin typeface="Arial"/>
                <a:ea typeface="Arial"/>
                <a:cs typeface="Arial"/>
                <a:sym typeface="Arial"/>
              </a:endParaRPr>
            </a:p>
          </p:txBody>
        </p:sp>
        <p:grpSp>
          <p:nvGrpSpPr>
            <p:cNvPr id="8008" name="Google Shape;8008;p212"/>
            <p:cNvGrpSpPr/>
            <p:nvPr/>
          </p:nvGrpSpPr>
          <p:grpSpPr>
            <a:xfrm>
              <a:off x="0" y="5146912"/>
              <a:ext cx="9321841" cy="120600"/>
              <a:chOff x="0" y="0"/>
              <a:chExt cx="9321841" cy="120600"/>
            </a:xfrm>
          </p:grpSpPr>
          <p:sp>
            <p:nvSpPr>
              <p:cNvPr id="8009" name="Google Shape;8009;p212"/>
              <p:cNvSpPr/>
              <p:nvPr/>
            </p:nvSpPr>
            <p:spPr>
              <a:xfrm>
                <a:off x="0" y="0"/>
                <a:ext cx="4663500" cy="120600"/>
              </a:xfrm>
              <a:prstGeom prst="rect">
                <a:avLst/>
              </a:prstGeom>
              <a:gradFill>
                <a:gsLst>
                  <a:gs pos="0">
                    <a:srgbClr val="464847"/>
                  </a:gs>
                  <a:gs pos="1080">
                    <a:srgbClr val="3B4142"/>
                  </a:gs>
                  <a:gs pos="1410">
                    <a:srgbClr val="727679"/>
                  </a:gs>
                  <a:gs pos="1680">
                    <a:srgbClr val="A9ACB0"/>
                  </a:gs>
                  <a:gs pos="3440">
                    <a:srgbClr val="787B80"/>
                  </a:gs>
                  <a:gs pos="5319">
                    <a:srgbClr val="484B4F"/>
                  </a:gs>
                  <a:gs pos="13480">
                    <a:srgbClr val="5C5E63"/>
                  </a:gs>
                  <a:gs pos="20450">
                    <a:srgbClr val="717276"/>
                  </a:gs>
                  <a:gs pos="38330">
                    <a:srgbClr val="818287"/>
                  </a:gs>
                  <a:gs pos="62239">
                    <a:srgbClr val="929397"/>
                  </a:gs>
                  <a:gs pos="100000">
                    <a:srgbClr val="929397"/>
                  </a:gs>
                </a:gsLst>
                <a:lin ang="0" scaled="0"/>
              </a:gradFill>
              <a:ln>
                <a:noFill/>
              </a:ln>
              <a:effectLst>
                <a:outerShdw blurRad="342900" rotWithShape="0" algn="bl" dir="3600000" dist="209550">
                  <a:srgbClr val="000000">
                    <a:alpha val="10000"/>
                  </a:srgbClr>
                </a:outerShdw>
              </a:effectLst>
            </p:spPr>
            <p:txBody>
              <a:bodyPr anchorCtr="0" anchor="ctr" bIns="19050" lIns="19050" spcFirstLastPara="1" rIns="19050" wrap="square" tIns="19050">
                <a:noAutofit/>
              </a:bodyPr>
              <a:lstStyle/>
              <a:p>
                <a:pPr indent="0" lvl="0" marL="0" marR="0" rtl="0" algn="ctr">
                  <a:lnSpc>
                    <a:spcPct val="100000"/>
                  </a:lnSpc>
                  <a:spcBef>
                    <a:spcPts val="0"/>
                  </a:spcBef>
                  <a:spcAft>
                    <a:spcPts val="0"/>
                  </a:spcAft>
                  <a:buClr>
                    <a:srgbClr val="FFFFFF"/>
                  </a:buClr>
                  <a:buSzPts val="200"/>
                  <a:buFont typeface="Helvetica Neue Light"/>
                  <a:buNone/>
                </a:pPr>
                <a:r>
                  <a:rPr b="0" i="0" lang="en" sz="900" u="none" cap="none" strike="noStrike">
                    <a:solidFill>
                      <a:srgbClr val="FFFFFF"/>
                    </a:solidFill>
                    <a:latin typeface="Arial"/>
                    <a:ea typeface="Arial"/>
                    <a:cs typeface="Arial"/>
                    <a:sym typeface="Arial"/>
                  </a:rPr>
                  <a:t> </a:t>
                </a:r>
                <a:endParaRPr sz="500"/>
              </a:p>
            </p:txBody>
          </p:sp>
          <p:sp>
            <p:nvSpPr>
              <p:cNvPr id="8010" name="Google Shape;8010;p212"/>
              <p:cNvSpPr/>
              <p:nvPr/>
            </p:nvSpPr>
            <p:spPr>
              <a:xfrm>
                <a:off x="4658341" y="0"/>
                <a:ext cx="4663500" cy="120600"/>
              </a:xfrm>
              <a:prstGeom prst="rect">
                <a:avLst/>
              </a:prstGeom>
              <a:gradFill>
                <a:gsLst>
                  <a:gs pos="0">
                    <a:srgbClr val="464847"/>
                  </a:gs>
                  <a:gs pos="1080">
                    <a:srgbClr val="3B4142"/>
                  </a:gs>
                  <a:gs pos="1410">
                    <a:srgbClr val="727679"/>
                  </a:gs>
                  <a:gs pos="1680">
                    <a:srgbClr val="A9ACB0"/>
                  </a:gs>
                  <a:gs pos="3440">
                    <a:srgbClr val="787B80"/>
                  </a:gs>
                  <a:gs pos="5319">
                    <a:srgbClr val="484B4F"/>
                  </a:gs>
                  <a:gs pos="13480">
                    <a:srgbClr val="5C5E63"/>
                  </a:gs>
                  <a:gs pos="20450">
                    <a:srgbClr val="717276"/>
                  </a:gs>
                  <a:gs pos="38330">
                    <a:srgbClr val="818287"/>
                  </a:gs>
                  <a:gs pos="62239">
                    <a:srgbClr val="929397"/>
                  </a:gs>
                  <a:gs pos="100000">
                    <a:srgbClr val="929397"/>
                  </a:gs>
                </a:gsLst>
                <a:lin ang="10800025" scaled="0"/>
              </a:gradFill>
              <a:ln>
                <a:noFill/>
              </a:ln>
              <a:effectLst>
                <a:outerShdw blurRad="342900" rotWithShape="0" algn="bl" dir="3600000" dist="209550">
                  <a:srgbClr val="000000">
                    <a:alpha val="10000"/>
                  </a:srgbClr>
                </a:outerShdw>
              </a:effectLst>
            </p:spPr>
            <p:txBody>
              <a:bodyPr anchorCtr="0" anchor="ctr" bIns="19050" lIns="19050" spcFirstLastPara="1" rIns="19050" wrap="square" tIns="19050">
                <a:noAutofit/>
              </a:bodyPr>
              <a:lstStyle/>
              <a:p>
                <a:pPr indent="0" lvl="0" marL="0" marR="0" rtl="0" algn="ctr">
                  <a:lnSpc>
                    <a:spcPct val="100000"/>
                  </a:lnSpc>
                  <a:spcBef>
                    <a:spcPts val="0"/>
                  </a:spcBef>
                  <a:spcAft>
                    <a:spcPts val="0"/>
                  </a:spcAft>
                  <a:buClr>
                    <a:srgbClr val="FFFFFF"/>
                  </a:buClr>
                  <a:buSzPts val="200"/>
                  <a:buFont typeface="Helvetica Neue Light"/>
                  <a:buNone/>
                </a:pPr>
                <a:r>
                  <a:rPr b="0" i="0" lang="en" sz="900" u="none" cap="none" strike="noStrike">
                    <a:solidFill>
                      <a:srgbClr val="FFFFFF"/>
                    </a:solidFill>
                    <a:latin typeface="Arial"/>
                    <a:ea typeface="Arial"/>
                    <a:cs typeface="Arial"/>
                    <a:sym typeface="Arial"/>
                  </a:rPr>
                  <a:t> </a:t>
                </a:r>
                <a:endParaRPr sz="500"/>
              </a:p>
            </p:txBody>
          </p:sp>
        </p:grpSp>
        <p:sp>
          <p:nvSpPr>
            <p:cNvPr id="8011" name="Google Shape;8011;p212"/>
            <p:cNvSpPr/>
            <p:nvPr/>
          </p:nvSpPr>
          <p:spPr>
            <a:xfrm>
              <a:off x="4020580" y="5148450"/>
              <a:ext cx="1267200" cy="75300"/>
            </a:xfrm>
            <a:custGeom>
              <a:rect b="b" l="l" r="r" t="t"/>
              <a:pathLst>
                <a:path extrusionOk="0" h="120000" w="120000">
                  <a:moveTo>
                    <a:pt x="0" y="0"/>
                  </a:moveTo>
                  <a:lnTo>
                    <a:pt x="0" y="60000"/>
                  </a:lnTo>
                  <a:cubicBezTo>
                    <a:pt x="0" y="94283"/>
                    <a:pt x="2133" y="120000"/>
                    <a:pt x="4600" y="120000"/>
                  </a:cubicBezTo>
                  <a:lnTo>
                    <a:pt x="115400" y="120000"/>
                  </a:lnTo>
                  <a:cubicBezTo>
                    <a:pt x="117977" y="120000"/>
                    <a:pt x="120000" y="94283"/>
                    <a:pt x="120000" y="60000"/>
                  </a:cubicBezTo>
                  <a:lnTo>
                    <a:pt x="120000" y="0"/>
                  </a:lnTo>
                  <a:lnTo>
                    <a:pt x="0" y="0"/>
                  </a:lnTo>
                </a:path>
              </a:pathLst>
            </a:custGeom>
            <a:gradFill>
              <a:gsLst>
                <a:gs pos="0">
                  <a:srgbClr val="24282B"/>
                </a:gs>
                <a:gs pos="3820">
                  <a:srgbClr val="46494C"/>
                </a:gs>
                <a:gs pos="9340">
                  <a:srgbClr val="696A6D"/>
                </a:gs>
                <a:gs pos="49860">
                  <a:srgbClr val="727376"/>
                </a:gs>
                <a:gs pos="92720">
                  <a:srgbClr val="696A6D"/>
                </a:gs>
                <a:gs pos="100000">
                  <a:srgbClr val="24282B"/>
                </a:gs>
              </a:gsLst>
              <a:lin ang="0" scaled="0"/>
            </a:gradFill>
            <a:ln>
              <a:noFill/>
            </a:ln>
            <a:effectLst>
              <a:outerShdw blurRad="342900" rotWithShape="0" algn="bl" dir="3600000" dist="209550">
                <a:srgbClr val="000000">
                  <a:alpha val="10000"/>
                </a:srgbClr>
              </a:outerShdw>
            </a:effectLst>
          </p:spPr>
          <p:txBody>
            <a:bodyPr anchorCtr="0" anchor="ctr" bIns="17150" lIns="17150" spcFirstLastPara="1" rIns="17150" wrap="square" tIns="17150">
              <a:noAutofit/>
            </a:bodyPr>
            <a:lstStyle/>
            <a:p>
              <a:pPr indent="0" lvl="0" marL="0" marR="0" rtl="0" algn="l">
                <a:lnSpc>
                  <a:spcPct val="93000"/>
                </a:lnSpc>
                <a:spcBef>
                  <a:spcPts val="0"/>
                </a:spcBef>
                <a:spcAft>
                  <a:spcPts val="0"/>
                </a:spcAft>
                <a:buClr>
                  <a:srgbClr val="000000"/>
                </a:buClr>
                <a:buSzPts val="1900"/>
                <a:buFont typeface="Arial"/>
                <a:buNone/>
              </a:pPr>
              <a:r>
                <a:t/>
              </a:r>
              <a:endParaRPr b="0" i="0" sz="1900" u="none" cap="none" strike="noStrike">
                <a:solidFill>
                  <a:srgbClr val="000000"/>
                </a:solidFill>
                <a:latin typeface="Arial"/>
                <a:ea typeface="Arial"/>
                <a:cs typeface="Arial"/>
                <a:sym typeface="Arial"/>
              </a:endParaRPr>
            </a:p>
          </p:txBody>
        </p:sp>
        <p:sp>
          <p:nvSpPr>
            <p:cNvPr id="8012" name="Google Shape;8012;p212"/>
            <p:cNvSpPr/>
            <p:nvPr/>
          </p:nvSpPr>
          <p:spPr>
            <a:xfrm>
              <a:off x="864187" y="52284"/>
              <a:ext cx="7542900" cy="4992600"/>
            </a:xfrm>
            <a:custGeom>
              <a:rect b="b" l="l" r="r" t="t"/>
              <a:pathLst>
                <a:path extrusionOk="0" h="120000" w="120000">
                  <a:moveTo>
                    <a:pt x="117132" y="0"/>
                  </a:moveTo>
                  <a:lnTo>
                    <a:pt x="2883" y="0"/>
                  </a:lnTo>
                  <a:cubicBezTo>
                    <a:pt x="1311" y="0"/>
                    <a:pt x="0" y="1950"/>
                    <a:pt x="0" y="4372"/>
                  </a:cubicBezTo>
                  <a:lnTo>
                    <a:pt x="0" y="117005"/>
                  </a:lnTo>
                  <a:cubicBezTo>
                    <a:pt x="0" y="118661"/>
                    <a:pt x="894" y="120000"/>
                    <a:pt x="1978" y="120000"/>
                  </a:cubicBezTo>
                  <a:lnTo>
                    <a:pt x="118027" y="120000"/>
                  </a:lnTo>
                  <a:cubicBezTo>
                    <a:pt x="119110" y="120000"/>
                    <a:pt x="119999" y="118661"/>
                    <a:pt x="119999" y="117005"/>
                  </a:cubicBezTo>
                  <a:lnTo>
                    <a:pt x="119999" y="4344"/>
                  </a:lnTo>
                  <a:cubicBezTo>
                    <a:pt x="120016" y="1950"/>
                    <a:pt x="118716" y="0"/>
                    <a:pt x="117132" y="0"/>
                  </a:cubicBezTo>
                </a:path>
              </a:pathLst>
            </a:custGeom>
            <a:solidFill>
              <a:srgbClr val="181A19"/>
            </a:solidFill>
            <a:ln>
              <a:noFill/>
            </a:ln>
            <a:effectLst>
              <a:outerShdw blurRad="342900" rotWithShape="0" algn="bl" dir="3600000" dist="209550">
                <a:srgbClr val="000000">
                  <a:alpha val="10000"/>
                </a:srgbClr>
              </a:outerShdw>
            </a:effectLst>
          </p:spPr>
          <p:txBody>
            <a:bodyPr anchorCtr="0" anchor="ctr" bIns="17150" lIns="17150" spcFirstLastPara="1" rIns="17150" wrap="square" tIns="17150">
              <a:noAutofit/>
            </a:bodyPr>
            <a:lstStyle/>
            <a:p>
              <a:pPr indent="0" lvl="0" marL="0" marR="0" rtl="0" algn="l">
                <a:lnSpc>
                  <a:spcPct val="93000"/>
                </a:lnSpc>
                <a:spcBef>
                  <a:spcPts val="0"/>
                </a:spcBef>
                <a:spcAft>
                  <a:spcPts val="0"/>
                </a:spcAft>
                <a:buClr>
                  <a:srgbClr val="000000"/>
                </a:buClr>
                <a:buSzPts val="1900"/>
                <a:buFont typeface="Arial"/>
                <a:buNone/>
              </a:pPr>
              <a:r>
                <a:t/>
              </a:r>
              <a:endParaRPr b="0" i="0" sz="1900" u="none" cap="none" strike="noStrike">
                <a:solidFill>
                  <a:srgbClr val="000000"/>
                </a:solidFill>
                <a:latin typeface="Arial"/>
                <a:ea typeface="Arial"/>
                <a:cs typeface="Arial"/>
                <a:sym typeface="Arial"/>
              </a:endParaRPr>
            </a:p>
          </p:txBody>
        </p:sp>
        <p:sp>
          <p:nvSpPr>
            <p:cNvPr id="8013" name="Google Shape;8013;p212"/>
            <p:cNvSpPr/>
            <p:nvPr/>
          </p:nvSpPr>
          <p:spPr>
            <a:xfrm>
              <a:off x="1092112" y="371135"/>
              <a:ext cx="7085700" cy="4464600"/>
            </a:xfrm>
            <a:custGeom>
              <a:rect b="b" l="l" r="r" t="t"/>
              <a:pathLst>
                <a:path extrusionOk="0" h="120000" w="120000">
                  <a:moveTo>
                    <a:pt x="60011" y="120000"/>
                  </a:moveTo>
                  <a:lnTo>
                    <a:pt x="0" y="120000"/>
                  </a:lnTo>
                  <a:lnTo>
                    <a:pt x="0" y="0"/>
                  </a:lnTo>
                  <a:lnTo>
                    <a:pt x="120000" y="0"/>
                  </a:lnTo>
                  <a:lnTo>
                    <a:pt x="120000" y="120000"/>
                  </a:lnTo>
                  <a:lnTo>
                    <a:pt x="60011" y="120000"/>
                  </a:lnTo>
                </a:path>
              </a:pathLst>
            </a:custGeom>
            <a:solidFill>
              <a:srgbClr val="3D3D3F"/>
            </a:solidFill>
            <a:ln>
              <a:noFill/>
            </a:ln>
            <a:effectLst>
              <a:outerShdw blurRad="342900" rotWithShape="0" algn="bl" dir="3600000" dist="209550">
                <a:srgbClr val="000000">
                  <a:alpha val="10000"/>
                </a:srgbClr>
              </a:outerShdw>
            </a:effectLst>
          </p:spPr>
          <p:txBody>
            <a:bodyPr anchorCtr="0" anchor="ctr" bIns="17150" lIns="17150" spcFirstLastPara="1" rIns="17150" wrap="square" tIns="17150">
              <a:noAutofit/>
            </a:bodyPr>
            <a:lstStyle/>
            <a:p>
              <a:pPr indent="0" lvl="0" marL="0" marR="0" rtl="0" algn="l">
                <a:lnSpc>
                  <a:spcPct val="93000"/>
                </a:lnSpc>
                <a:spcBef>
                  <a:spcPts val="0"/>
                </a:spcBef>
                <a:spcAft>
                  <a:spcPts val="0"/>
                </a:spcAft>
                <a:buClr>
                  <a:srgbClr val="000000"/>
                </a:buClr>
                <a:buSzPts val="1900"/>
                <a:buFont typeface="Arial"/>
                <a:buNone/>
              </a:pPr>
              <a:r>
                <a:t/>
              </a:r>
              <a:endParaRPr b="0" i="0" sz="1900" u="none" cap="none" strike="noStrike">
                <a:solidFill>
                  <a:srgbClr val="000000"/>
                </a:solidFill>
                <a:latin typeface="Arial"/>
                <a:ea typeface="Arial"/>
                <a:cs typeface="Arial"/>
                <a:sym typeface="Arial"/>
              </a:endParaRPr>
            </a:p>
          </p:txBody>
        </p:sp>
        <p:sp>
          <p:nvSpPr>
            <p:cNvPr id="8014" name="Google Shape;8014;p212"/>
            <p:cNvSpPr/>
            <p:nvPr/>
          </p:nvSpPr>
          <p:spPr>
            <a:xfrm>
              <a:off x="4607776" y="181471"/>
              <a:ext cx="59400" cy="59400"/>
            </a:xfrm>
            <a:custGeom>
              <a:rect b="b" l="l" r="r" t="t"/>
              <a:pathLst>
                <a:path extrusionOk="0" h="120000" w="120000">
                  <a:moveTo>
                    <a:pt x="120000" y="59405"/>
                  </a:moveTo>
                  <a:cubicBezTo>
                    <a:pt x="120000" y="70100"/>
                    <a:pt x="117600" y="79605"/>
                    <a:pt x="111600" y="89111"/>
                  </a:cubicBezTo>
                  <a:cubicBezTo>
                    <a:pt x="106800" y="98611"/>
                    <a:pt x="100800" y="105744"/>
                    <a:pt x="91200" y="111683"/>
                  </a:cubicBezTo>
                  <a:cubicBezTo>
                    <a:pt x="80400" y="116433"/>
                    <a:pt x="72000" y="120000"/>
                    <a:pt x="61200" y="120000"/>
                  </a:cubicBezTo>
                  <a:cubicBezTo>
                    <a:pt x="50400" y="120000"/>
                    <a:pt x="40800" y="116433"/>
                    <a:pt x="31200" y="111683"/>
                  </a:cubicBezTo>
                  <a:cubicBezTo>
                    <a:pt x="20400" y="105744"/>
                    <a:pt x="13200" y="98611"/>
                    <a:pt x="8400" y="89111"/>
                  </a:cubicBezTo>
                  <a:cubicBezTo>
                    <a:pt x="2400" y="79605"/>
                    <a:pt x="0" y="70100"/>
                    <a:pt x="0" y="59405"/>
                  </a:cubicBezTo>
                  <a:cubicBezTo>
                    <a:pt x="0" y="48711"/>
                    <a:pt x="2400" y="39205"/>
                    <a:pt x="8400" y="29705"/>
                  </a:cubicBezTo>
                  <a:cubicBezTo>
                    <a:pt x="13200" y="20200"/>
                    <a:pt x="20400" y="13066"/>
                    <a:pt x="31200" y="8316"/>
                  </a:cubicBezTo>
                  <a:cubicBezTo>
                    <a:pt x="40800" y="2377"/>
                    <a:pt x="50400" y="0"/>
                    <a:pt x="61200" y="0"/>
                  </a:cubicBezTo>
                  <a:cubicBezTo>
                    <a:pt x="72000" y="0"/>
                    <a:pt x="80400" y="2377"/>
                    <a:pt x="91200" y="8316"/>
                  </a:cubicBezTo>
                  <a:cubicBezTo>
                    <a:pt x="100800" y="13066"/>
                    <a:pt x="106800" y="20200"/>
                    <a:pt x="111600" y="29705"/>
                  </a:cubicBezTo>
                  <a:cubicBezTo>
                    <a:pt x="117600" y="39205"/>
                    <a:pt x="120000" y="48711"/>
                    <a:pt x="120000" y="59405"/>
                  </a:cubicBezTo>
                </a:path>
              </a:pathLst>
            </a:custGeom>
            <a:solidFill>
              <a:srgbClr val="4C4D4B"/>
            </a:solidFill>
            <a:ln>
              <a:noFill/>
            </a:ln>
            <a:effectLst>
              <a:outerShdw blurRad="342900" rotWithShape="0" algn="bl" dir="3600000" dist="209550">
                <a:srgbClr val="000000">
                  <a:alpha val="10000"/>
                </a:srgbClr>
              </a:outerShdw>
            </a:effectLst>
          </p:spPr>
          <p:txBody>
            <a:bodyPr anchorCtr="0" anchor="ctr" bIns="17150" lIns="17150" spcFirstLastPara="1" rIns="17150" wrap="square" tIns="17150">
              <a:noAutofit/>
            </a:bodyPr>
            <a:lstStyle/>
            <a:p>
              <a:pPr indent="0" lvl="0" marL="0" marR="0" rtl="0" algn="l">
                <a:lnSpc>
                  <a:spcPct val="93000"/>
                </a:lnSpc>
                <a:spcBef>
                  <a:spcPts val="0"/>
                </a:spcBef>
                <a:spcAft>
                  <a:spcPts val="0"/>
                </a:spcAft>
                <a:buClr>
                  <a:srgbClr val="000000"/>
                </a:buClr>
                <a:buSzPts val="1900"/>
                <a:buFont typeface="Arial"/>
                <a:buNone/>
              </a:pPr>
              <a:r>
                <a:t/>
              </a:r>
              <a:endParaRPr b="0" i="0" sz="1900" u="none" cap="none" strike="noStrike">
                <a:solidFill>
                  <a:srgbClr val="000000"/>
                </a:solidFill>
                <a:latin typeface="Arial"/>
                <a:ea typeface="Arial"/>
                <a:cs typeface="Arial"/>
                <a:sym typeface="Arial"/>
              </a:endParaRPr>
            </a:p>
          </p:txBody>
        </p:sp>
        <p:sp>
          <p:nvSpPr>
            <p:cNvPr id="8015" name="Google Shape;8015;p212"/>
            <p:cNvSpPr/>
            <p:nvPr/>
          </p:nvSpPr>
          <p:spPr>
            <a:xfrm>
              <a:off x="4607776" y="191566"/>
              <a:ext cx="46500" cy="45300"/>
            </a:xfrm>
            <a:custGeom>
              <a:rect b="b" l="l" r="r" t="t"/>
              <a:pathLst>
                <a:path extrusionOk="0" h="120000" w="120000">
                  <a:moveTo>
                    <a:pt x="0" y="70487"/>
                  </a:moveTo>
                  <a:cubicBezTo>
                    <a:pt x="0" y="76876"/>
                    <a:pt x="0" y="83264"/>
                    <a:pt x="4616" y="94446"/>
                  </a:cubicBezTo>
                  <a:cubicBezTo>
                    <a:pt x="16922" y="110417"/>
                    <a:pt x="36922" y="120000"/>
                    <a:pt x="55383" y="120000"/>
                  </a:cubicBezTo>
                  <a:cubicBezTo>
                    <a:pt x="90766" y="120000"/>
                    <a:pt x="120000" y="91252"/>
                    <a:pt x="120000" y="57711"/>
                  </a:cubicBezTo>
                  <a:cubicBezTo>
                    <a:pt x="120000" y="33752"/>
                    <a:pt x="107694" y="9793"/>
                    <a:pt x="87694" y="210"/>
                  </a:cubicBezTo>
                  <a:cubicBezTo>
                    <a:pt x="84616" y="210"/>
                    <a:pt x="78461" y="210"/>
                    <a:pt x="75383" y="210"/>
                  </a:cubicBezTo>
                  <a:cubicBezTo>
                    <a:pt x="32305" y="-2983"/>
                    <a:pt x="0" y="30557"/>
                    <a:pt x="0" y="70487"/>
                  </a:cubicBezTo>
                </a:path>
              </a:pathLst>
            </a:custGeom>
            <a:solidFill>
              <a:srgbClr val="0E0D0C"/>
            </a:solidFill>
            <a:ln>
              <a:noFill/>
            </a:ln>
            <a:effectLst>
              <a:outerShdw blurRad="342900" rotWithShape="0" algn="bl" dir="3600000" dist="209550">
                <a:srgbClr val="000000">
                  <a:alpha val="10000"/>
                </a:srgbClr>
              </a:outerShdw>
            </a:effectLst>
          </p:spPr>
          <p:txBody>
            <a:bodyPr anchorCtr="0" anchor="ctr" bIns="17150" lIns="17150" spcFirstLastPara="1" rIns="17150" wrap="square" tIns="17150">
              <a:noAutofit/>
            </a:bodyPr>
            <a:lstStyle/>
            <a:p>
              <a:pPr indent="0" lvl="0" marL="0" marR="0" rtl="0" algn="l">
                <a:lnSpc>
                  <a:spcPct val="93000"/>
                </a:lnSpc>
                <a:spcBef>
                  <a:spcPts val="0"/>
                </a:spcBef>
                <a:spcAft>
                  <a:spcPts val="0"/>
                </a:spcAft>
                <a:buClr>
                  <a:srgbClr val="000000"/>
                </a:buClr>
                <a:buSzPts val="1900"/>
                <a:buFont typeface="Arial"/>
                <a:buNone/>
              </a:pPr>
              <a:r>
                <a:t/>
              </a:r>
              <a:endParaRPr b="0" i="0" sz="1900" u="none" cap="none" strike="noStrike">
                <a:solidFill>
                  <a:srgbClr val="000000"/>
                </a:solidFill>
                <a:latin typeface="Arial"/>
                <a:ea typeface="Arial"/>
                <a:cs typeface="Arial"/>
                <a:sym typeface="Arial"/>
              </a:endParaRPr>
            </a:p>
          </p:txBody>
        </p:sp>
      </p:grpSp>
      <p:sp>
        <p:nvSpPr>
          <p:cNvPr id="8016" name="Google Shape;8016;p212"/>
          <p:cNvSpPr txBox="1"/>
          <p:nvPr>
            <p:ph idx="4294967295" type="title"/>
          </p:nvPr>
        </p:nvSpPr>
        <p:spPr>
          <a:xfrm>
            <a:off x="457200" y="457200"/>
            <a:ext cx="3609300" cy="738900"/>
          </a:xfrm>
          <a:prstGeom prst="rect">
            <a:avLst/>
          </a:prstGeom>
        </p:spPr>
        <p:txBody>
          <a:bodyPr anchorCtr="0" anchor="t" bIns="0" lIns="0" spcFirstLastPara="1" rIns="0" wrap="square" tIns="0">
            <a:spAutoFit/>
          </a:bodyPr>
          <a:lstStyle/>
          <a:p>
            <a:pPr indent="0" lvl="0" marL="0" rtl="0" algn="l">
              <a:lnSpc>
                <a:spcPct val="100000"/>
              </a:lnSpc>
              <a:spcBef>
                <a:spcPts val="0"/>
              </a:spcBef>
              <a:spcAft>
                <a:spcPts val="0"/>
              </a:spcAft>
              <a:buNone/>
            </a:pPr>
            <a:r>
              <a:rPr lang="en" sz="2400"/>
              <a:t>Accessible Rich Internet Applications (ARIA)</a:t>
            </a:r>
            <a:endParaRPr b="0" sz="2400">
              <a:highlight>
                <a:schemeClr val="accent1"/>
              </a:highlight>
            </a:endParaRPr>
          </a:p>
        </p:txBody>
      </p:sp>
      <p:sp>
        <p:nvSpPr>
          <p:cNvPr id="8017" name="Google Shape;8017;p212"/>
          <p:cNvSpPr txBox="1"/>
          <p:nvPr/>
        </p:nvSpPr>
        <p:spPr>
          <a:xfrm>
            <a:off x="457200" y="2058350"/>
            <a:ext cx="3443700" cy="1438500"/>
          </a:xfrm>
          <a:prstGeom prst="rect">
            <a:avLst/>
          </a:prstGeom>
          <a:noFill/>
          <a:ln>
            <a:noFill/>
          </a:ln>
        </p:spPr>
        <p:txBody>
          <a:bodyPr anchorCtr="0" anchor="t" bIns="0" lIns="0" spcFirstLastPara="1" rIns="0" wrap="square" tIns="0">
            <a:spAutoFit/>
          </a:bodyPr>
          <a:lstStyle/>
          <a:p>
            <a:pPr indent="0" lvl="0" marL="0" rtl="0" algn="l">
              <a:lnSpc>
                <a:spcPct val="115000"/>
              </a:lnSpc>
              <a:spcBef>
                <a:spcPts val="0"/>
              </a:spcBef>
              <a:spcAft>
                <a:spcPts val="1000"/>
              </a:spcAft>
              <a:buNone/>
            </a:pPr>
            <a:r>
              <a:rPr lang="en" sz="2100">
                <a:solidFill>
                  <a:srgbClr val="191919"/>
                </a:solidFill>
              </a:rPr>
              <a:t>Use the </a:t>
            </a:r>
            <a:r>
              <a:rPr lang="en" sz="2100" u="sng">
                <a:solidFill>
                  <a:schemeClr val="hlink"/>
                </a:solidFill>
                <a:hlinkClick r:id="rId3"/>
              </a:rPr>
              <a:t>ARIA Authoring Practices Guide</a:t>
            </a:r>
            <a:r>
              <a:rPr lang="en" sz="2100">
                <a:solidFill>
                  <a:srgbClr val="191919"/>
                </a:solidFill>
              </a:rPr>
              <a:t> to implement ARIA components correctly.</a:t>
            </a:r>
            <a:endParaRPr sz="2100">
              <a:solidFill>
                <a:srgbClr val="191919"/>
              </a:solidFill>
            </a:endParaRPr>
          </a:p>
        </p:txBody>
      </p:sp>
      <p:pic>
        <p:nvPicPr>
          <p:cNvPr descr="ARIA Authoring Practices Guide screenshot of patterns showing a search box, accordion, alert, and message dialogs" id="8018" name="Google Shape;8018;p212"/>
          <p:cNvPicPr preferRelativeResize="0"/>
          <p:nvPr/>
        </p:nvPicPr>
        <p:blipFill>
          <a:blip r:embed="rId4">
            <a:alphaModFix/>
          </a:blip>
          <a:stretch>
            <a:fillRect/>
          </a:stretch>
        </p:blipFill>
        <p:spPr>
          <a:xfrm>
            <a:off x="5072691" y="697514"/>
            <a:ext cx="4477379" cy="2831145"/>
          </a:xfrm>
          <a:prstGeom prst="rect">
            <a:avLst/>
          </a:prstGeom>
          <a:noFill/>
          <a:ln>
            <a:noFill/>
          </a:ln>
        </p:spPr>
      </p:pic>
      <p:sp>
        <p:nvSpPr>
          <p:cNvPr id="8019" name="Google Shape;8019;p212"/>
          <p:cNvSpPr/>
          <p:nvPr/>
        </p:nvSpPr>
        <p:spPr>
          <a:xfrm>
            <a:off x="457200" y="1572925"/>
            <a:ext cx="740400" cy="108600"/>
          </a:xfrm>
          <a:prstGeom prst="rect">
            <a:avLst/>
          </a:prstGeom>
          <a:solidFill>
            <a:schemeClr val="accent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p>
        </p:txBody>
      </p:sp>
    </p:spTree>
  </p:cSld>
  <p:clrMapOvr>
    <a:masterClrMapping/>
  </p:clrMapOvr>
</p:sld>
</file>

<file path=ppt/slides/slide3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00000"/>
        </a:solidFill>
      </p:bgPr>
    </p:bg>
    <p:spTree>
      <p:nvGrpSpPr>
        <p:cNvPr id="8023" name="Shape 8023"/>
        <p:cNvGrpSpPr/>
        <p:nvPr/>
      </p:nvGrpSpPr>
      <p:grpSpPr>
        <a:xfrm>
          <a:off x="0" y="0"/>
          <a:ext cx="0" cy="0"/>
          <a:chOff x="0" y="0"/>
          <a:chExt cx="0" cy="0"/>
        </a:xfrm>
      </p:grpSpPr>
      <p:pic>
        <p:nvPicPr>
          <p:cNvPr descr="Meme with Brad Pitt in the movie fight club that says &quot;The first rule of ARIA, is don't use ARIA&quot;" id="8024" name="Google Shape;8024;p213"/>
          <p:cNvPicPr preferRelativeResize="0"/>
          <p:nvPr/>
        </p:nvPicPr>
        <p:blipFill>
          <a:blip r:embed="rId3">
            <a:alphaModFix/>
          </a:blip>
          <a:stretch>
            <a:fillRect/>
          </a:stretch>
        </p:blipFill>
        <p:spPr>
          <a:xfrm>
            <a:off x="2647306" y="211925"/>
            <a:ext cx="3849393" cy="3233750"/>
          </a:xfrm>
          <a:prstGeom prst="rect">
            <a:avLst/>
          </a:prstGeom>
          <a:noFill/>
          <a:ln>
            <a:noFill/>
          </a:ln>
        </p:spPr>
      </p:pic>
    </p:spTree>
  </p:cSld>
  <p:clrMapOvr>
    <a:masterClrMapping/>
  </p:clrMapOvr>
</p:sld>
</file>

<file path=ppt/slides/slide3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dk1"/>
        </a:solidFill>
      </p:bgPr>
    </p:bg>
    <p:spTree>
      <p:nvGrpSpPr>
        <p:cNvPr id="8028" name="Shape 8028"/>
        <p:cNvGrpSpPr/>
        <p:nvPr/>
      </p:nvGrpSpPr>
      <p:grpSpPr>
        <a:xfrm>
          <a:off x="0" y="0"/>
          <a:ext cx="0" cy="0"/>
          <a:chOff x="0" y="0"/>
          <a:chExt cx="0" cy="0"/>
        </a:xfrm>
      </p:grpSpPr>
      <p:sp>
        <p:nvSpPr>
          <p:cNvPr id="8029" name="Google Shape;8029;p214"/>
          <p:cNvSpPr txBox="1"/>
          <p:nvPr>
            <p:ph type="title"/>
          </p:nvPr>
        </p:nvSpPr>
        <p:spPr>
          <a:xfrm>
            <a:off x="420625" y="320050"/>
            <a:ext cx="8385000" cy="4508100"/>
          </a:xfrm>
          <a:prstGeom prst="rect">
            <a:avLst/>
          </a:prstGeom>
        </p:spPr>
        <p:txBody>
          <a:bodyPr anchorCtr="0" anchor="ctr" bIns="0" lIns="0" spcFirstLastPara="1" rIns="0" wrap="square" tIns="0">
            <a:normAutofit/>
          </a:bodyPr>
          <a:lstStyle/>
          <a:p>
            <a:pPr indent="0" lvl="0" marL="0" rtl="0" algn="l">
              <a:spcBef>
                <a:spcPts val="0"/>
              </a:spcBef>
              <a:spcAft>
                <a:spcPts val="0"/>
              </a:spcAft>
              <a:buNone/>
            </a:pPr>
            <a:r>
              <a:rPr lang="en"/>
              <a:t>Keyboard navigation</a:t>
            </a:r>
            <a:endParaRPr/>
          </a:p>
        </p:txBody>
      </p:sp>
    </p:spTree>
  </p:cSld>
  <p:clrMapOvr>
    <a:masterClrMapping/>
  </p:clrMapOvr>
</p:sld>
</file>

<file path=ppt/slides/slide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765" name="Shape 7765"/>
        <p:cNvGrpSpPr/>
        <p:nvPr/>
      </p:nvGrpSpPr>
      <p:grpSpPr>
        <a:xfrm>
          <a:off x="0" y="0"/>
          <a:ext cx="0" cy="0"/>
          <a:chOff x="0" y="0"/>
          <a:chExt cx="0" cy="0"/>
        </a:xfrm>
      </p:grpSpPr>
      <p:sp>
        <p:nvSpPr>
          <p:cNvPr id="7766" name="Google Shape;7766;p179"/>
          <p:cNvSpPr txBox="1"/>
          <p:nvPr>
            <p:ph type="title"/>
          </p:nvPr>
        </p:nvSpPr>
        <p:spPr>
          <a:xfrm>
            <a:off x="2275000" y="2933800"/>
            <a:ext cx="4574700" cy="923400"/>
          </a:xfrm>
          <a:prstGeom prst="rect">
            <a:avLst/>
          </a:prstGeom>
        </p:spPr>
        <p:txBody>
          <a:bodyPr anchorCtr="0" anchor="ctr" bIns="0" lIns="0" spcFirstLastPara="1" rIns="0" wrap="square" tIns="0">
            <a:spAutoFit/>
          </a:bodyPr>
          <a:lstStyle/>
          <a:p>
            <a:pPr indent="0" lvl="0" marL="0" rtl="0" algn="ctr">
              <a:spcBef>
                <a:spcPts val="0"/>
              </a:spcBef>
              <a:spcAft>
                <a:spcPts val="0"/>
              </a:spcAft>
              <a:buNone/>
            </a:pPr>
            <a:r>
              <a:rPr lang="en"/>
              <a:t>Digital accessibility overview</a:t>
            </a:r>
            <a:endParaRPr/>
          </a:p>
        </p:txBody>
      </p:sp>
      <p:sp>
        <p:nvSpPr>
          <p:cNvPr id="7767" name="Google Shape;7767;p179"/>
          <p:cNvSpPr txBox="1"/>
          <p:nvPr>
            <p:ph idx="1" type="subTitle"/>
          </p:nvPr>
        </p:nvSpPr>
        <p:spPr>
          <a:xfrm>
            <a:off x="3903450" y="1367913"/>
            <a:ext cx="1337100" cy="1298700"/>
          </a:xfrm>
          <a:prstGeom prst="rect">
            <a:avLst/>
          </a:prstGeom>
        </p:spPr>
        <p:txBody>
          <a:bodyPr anchorCtr="0" anchor="ctr" bIns="0" lIns="0" spcFirstLastPara="1" rIns="0" wrap="square" tIns="0">
            <a:noAutofit/>
          </a:bodyPr>
          <a:lstStyle/>
          <a:p>
            <a:pPr indent="0" lvl="0" marL="0" rtl="0" algn="ctr">
              <a:spcBef>
                <a:spcPts val="0"/>
              </a:spcBef>
              <a:spcAft>
                <a:spcPts val="1000"/>
              </a:spcAft>
              <a:buNone/>
            </a:pPr>
            <a:r>
              <a:rPr lang="en"/>
              <a:t>1</a:t>
            </a:r>
            <a:endParaRPr/>
          </a:p>
        </p:txBody>
      </p:sp>
    </p:spTree>
  </p:cSld>
  <p:clrMapOvr>
    <a:masterClrMapping/>
  </p:clrMapOvr>
</p:sld>
</file>

<file path=ppt/slides/slide4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033" name="Shape 8033"/>
        <p:cNvGrpSpPr/>
        <p:nvPr/>
      </p:nvGrpSpPr>
      <p:grpSpPr>
        <a:xfrm>
          <a:off x="0" y="0"/>
          <a:ext cx="0" cy="0"/>
          <a:chOff x="0" y="0"/>
          <a:chExt cx="0" cy="0"/>
        </a:xfrm>
      </p:grpSpPr>
      <p:sp>
        <p:nvSpPr>
          <p:cNvPr id="8034" name="Google Shape;8034;p215"/>
          <p:cNvSpPr/>
          <p:nvPr/>
        </p:nvSpPr>
        <p:spPr>
          <a:xfrm>
            <a:off x="3883200" y="10800"/>
            <a:ext cx="5278500" cy="5132700"/>
          </a:xfrm>
          <a:prstGeom prst="rect">
            <a:avLst/>
          </a:prstGeom>
          <a:solidFill>
            <a:schemeClr val="dk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p>
        </p:txBody>
      </p:sp>
      <p:pic>
        <p:nvPicPr>
          <p:cNvPr descr="Women using refreshable braille display to navigate something on the computer" id="8035" name="Google Shape;8035;p215"/>
          <p:cNvPicPr preferRelativeResize="0"/>
          <p:nvPr/>
        </p:nvPicPr>
        <p:blipFill rotWithShape="1">
          <a:blip r:embed="rId3">
            <a:alphaModFix/>
          </a:blip>
          <a:srcRect b="0" l="5827" r="15531" t="0"/>
          <a:stretch/>
        </p:blipFill>
        <p:spPr>
          <a:xfrm flipH="1">
            <a:off x="3883200" y="-1725"/>
            <a:ext cx="5260800" cy="3430800"/>
          </a:xfrm>
          <a:prstGeom prst="rect">
            <a:avLst/>
          </a:prstGeom>
          <a:noFill/>
          <a:ln>
            <a:noFill/>
          </a:ln>
        </p:spPr>
      </p:pic>
      <p:sp>
        <p:nvSpPr>
          <p:cNvPr id="8036" name="Google Shape;8036;p215"/>
          <p:cNvSpPr txBox="1"/>
          <p:nvPr>
            <p:ph idx="4294967295" type="title"/>
          </p:nvPr>
        </p:nvSpPr>
        <p:spPr>
          <a:xfrm>
            <a:off x="457200" y="2058350"/>
            <a:ext cx="3249000" cy="1438500"/>
          </a:xfrm>
          <a:prstGeom prst="rect">
            <a:avLst/>
          </a:prstGeom>
          <a:solidFill>
            <a:schemeClr val="lt1"/>
          </a:solidFill>
        </p:spPr>
        <p:txBody>
          <a:bodyPr anchorCtr="0" anchor="t" bIns="0" lIns="0" spcFirstLastPara="1" rIns="0" wrap="square" tIns="0">
            <a:spAutoFit/>
          </a:bodyPr>
          <a:lstStyle/>
          <a:p>
            <a:pPr indent="0" lvl="0" marL="0" rtl="0" algn="l">
              <a:lnSpc>
                <a:spcPct val="115000"/>
              </a:lnSpc>
              <a:spcBef>
                <a:spcPts val="0"/>
              </a:spcBef>
              <a:spcAft>
                <a:spcPts val="0"/>
              </a:spcAft>
              <a:buNone/>
            </a:pPr>
            <a:r>
              <a:rPr b="0" lang="en" sz="2100"/>
              <a:t>Not everyone uses a mouse (or can use a mouse) to navigate websites. </a:t>
            </a:r>
            <a:endParaRPr b="0" sz="2100"/>
          </a:p>
        </p:txBody>
      </p:sp>
      <p:sp>
        <p:nvSpPr>
          <p:cNvPr id="8037" name="Google Shape;8037;p215"/>
          <p:cNvSpPr txBox="1"/>
          <p:nvPr>
            <p:ph idx="4294967295" type="title"/>
          </p:nvPr>
        </p:nvSpPr>
        <p:spPr>
          <a:xfrm>
            <a:off x="457200" y="457200"/>
            <a:ext cx="3119400" cy="738900"/>
          </a:xfrm>
          <a:prstGeom prst="rect">
            <a:avLst/>
          </a:prstGeom>
        </p:spPr>
        <p:txBody>
          <a:bodyPr anchorCtr="0" anchor="t" bIns="0" lIns="0" spcFirstLastPara="1" rIns="0" wrap="square" tIns="0">
            <a:spAutoFit/>
          </a:bodyPr>
          <a:lstStyle/>
          <a:p>
            <a:pPr indent="0" lvl="0" marL="0" rtl="0" algn="l">
              <a:lnSpc>
                <a:spcPct val="100000"/>
              </a:lnSpc>
              <a:spcBef>
                <a:spcPts val="0"/>
              </a:spcBef>
              <a:spcAft>
                <a:spcPts val="0"/>
              </a:spcAft>
              <a:buNone/>
            </a:pPr>
            <a:r>
              <a:rPr lang="en" sz="2400"/>
              <a:t>Why is keyboard testing important?</a:t>
            </a:r>
            <a:endParaRPr b="0" sz="2400">
              <a:highlight>
                <a:schemeClr val="accent1"/>
              </a:highlight>
            </a:endParaRPr>
          </a:p>
        </p:txBody>
      </p:sp>
      <p:sp>
        <p:nvSpPr>
          <p:cNvPr id="8038" name="Google Shape;8038;p215"/>
          <p:cNvSpPr/>
          <p:nvPr/>
        </p:nvSpPr>
        <p:spPr>
          <a:xfrm>
            <a:off x="457200" y="1572925"/>
            <a:ext cx="740400" cy="108600"/>
          </a:xfrm>
          <a:prstGeom prst="rect">
            <a:avLst/>
          </a:prstGeom>
          <a:solidFill>
            <a:schemeClr val="accent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p>
        </p:txBody>
      </p:sp>
    </p:spTree>
  </p:cSld>
  <p:clrMapOvr>
    <a:masterClrMapping/>
  </p:clrMapOvr>
</p:sld>
</file>

<file path=ppt/slides/slide4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042" name="Shape 8042"/>
        <p:cNvGrpSpPr/>
        <p:nvPr/>
      </p:nvGrpSpPr>
      <p:grpSpPr>
        <a:xfrm>
          <a:off x="0" y="0"/>
          <a:ext cx="0" cy="0"/>
          <a:chOff x="0" y="0"/>
          <a:chExt cx="0" cy="0"/>
        </a:xfrm>
      </p:grpSpPr>
      <p:pic>
        <p:nvPicPr>
          <p:cNvPr descr="Mac portable keyboard" id="8043" name="Google Shape;8043;p216"/>
          <p:cNvPicPr preferRelativeResize="0"/>
          <p:nvPr/>
        </p:nvPicPr>
        <p:blipFill>
          <a:blip r:embed="rId3">
            <a:alphaModFix/>
          </a:blip>
          <a:stretch>
            <a:fillRect/>
          </a:stretch>
        </p:blipFill>
        <p:spPr>
          <a:xfrm rot="-5400000">
            <a:off x="4006524" y="-1238699"/>
            <a:ext cx="2975150" cy="6360248"/>
          </a:xfrm>
          <a:prstGeom prst="rect">
            <a:avLst/>
          </a:prstGeom>
          <a:noFill/>
          <a:ln>
            <a:noFill/>
          </a:ln>
        </p:spPr>
      </p:pic>
      <p:sp>
        <p:nvSpPr>
          <p:cNvPr id="8044" name="Google Shape;8044;p216"/>
          <p:cNvSpPr/>
          <p:nvPr/>
        </p:nvSpPr>
        <p:spPr>
          <a:xfrm>
            <a:off x="2377200" y="1454650"/>
            <a:ext cx="835200" cy="540900"/>
          </a:xfrm>
          <a:prstGeom prst="roundRect">
            <a:avLst>
              <a:gd fmla="val 16667" name="adj"/>
            </a:avLst>
          </a:prstGeom>
          <a:noFill/>
          <a:ln cap="flat" cmpd="sng" w="7620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p>
        </p:txBody>
      </p:sp>
      <p:sp>
        <p:nvSpPr>
          <p:cNvPr id="8045" name="Google Shape;8045;p216"/>
          <p:cNvSpPr txBox="1"/>
          <p:nvPr>
            <p:ph type="title"/>
          </p:nvPr>
        </p:nvSpPr>
        <p:spPr>
          <a:xfrm>
            <a:off x="457200" y="457200"/>
            <a:ext cx="2092800" cy="923400"/>
          </a:xfrm>
          <a:prstGeom prst="rect">
            <a:avLst/>
          </a:prstGeom>
        </p:spPr>
        <p:txBody>
          <a:bodyPr anchorCtr="0" anchor="t" bIns="0" lIns="0" spcFirstLastPara="1" rIns="0" wrap="square" tIns="0">
            <a:spAutoFit/>
          </a:bodyPr>
          <a:lstStyle/>
          <a:p>
            <a:pPr indent="0" lvl="0" marL="0" rtl="0" algn="l">
              <a:spcBef>
                <a:spcPts val="0"/>
              </a:spcBef>
              <a:spcAft>
                <a:spcPts val="0"/>
              </a:spcAft>
              <a:buNone/>
            </a:pPr>
            <a:r>
              <a:rPr lang="en"/>
              <a:t>Keyboard testing</a:t>
            </a:r>
            <a:endParaRPr sz="2100">
              <a:highlight>
                <a:schemeClr val="lt1"/>
              </a:highlight>
            </a:endParaRPr>
          </a:p>
        </p:txBody>
      </p:sp>
      <p:sp>
        <p:nvSpPr>
          <p:cNvPr id="8046" name="Google Shape;8046;p216"/>
          <p:cNvSpPr txBox="1"/>
          <p:nvPr/>
        </p:nvSpPr>
        <p:spPr>
          <a:xfrm>
            <a:off x="457200" y="1772125"/>
            <a:ext cx="1563600" cy="1616100"/>
          </a:xfrm>
          <a:prstGeom prst="rect">
            <a:avLst/>
          </a:prstGeom>
          <a:noFill/>
          <a:ln>
            <a:noFill/>
          </a:ln>
        </p:spPr>
        <p:txBody>
          <a:bodyPr anchorCtr="0" anchor="t" bIns="0" lIns="0" spcFirstLastPara="1" rIns="0" wrap="square" tIns="0">
            <a:spAutoFit/>
          </a:bodyPr>
          <a:lstStyle/>
          <a:p>
            <a:pPr indent="0" lvl="0" marL="0" rtl="0" algn="l">
              <a:spcBef>
                <a:spcPts val="0"/>
              </a:spcBef>
              <a:spcAft>
                <a:spcPts val="0"/>
              </a:spcAft>
              <a:buNone/>
            </a:pPr>
            <a:r>
              <a:rPr lang="en" sz="2100">
                <a:solidFill>
                  <a:srgbClr val="191919"/>
                </a:solidFill>
                <a:highlight>
                  <a:schemeClr val="lt1"/>
                </a:highlight>
              </a:rPr>
              <a:t>Use </a:t>
            </a:r>
            <a:r>
              <a:rPr b="1" lang="en" sz="2100">
                <a:solidFill>
                  <a:srgbClr val="191919"/>
                </a:solidFill>
                <a:highlight>
                  <a:schemeClr val="lt1"/>
                </a:highlight>
              </a:rPr>
              <a:t>Tab</a:t>
            </a:r>
            <a:r>
              <a:rPr lang="en" sz="2100">
                <a:solidFill>
                  <a:srgbClr val="191919"/>
                </a:solidFill>
                <a:highlight>
                  <a:schemeClr val="lt1"/>
                </a:highlight>
              </a:rPr>
              <a:t> to go through all interactive elements on a page.</a:t>
            </a:r>
            <a:endParaRPr sz="2100">
              <a:solidFill>
                <a:srgbClr val="191919"/>
              </a:solidFill>
              <a:highlight>
                <a:schemeClr val="lt1"/>
              </a:highlight>
            </a:endParaRPr>
          </a:p>
        </p:txBody>
      </p:sp>
    </p:spTree>
  </p:cSld>
  <p:clrMapOvr>
    <a:masterClrMapping/>
  </p:clrMapOvr>
</p:sld>
</file>

<file path=ppt/slides/slide4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050" name="Shape 8050"/>
        <p:cNvGrpSpPr/>
        <p:nvPr/>
      </p:nvGrpSpPr>
      <p:grpSpPr>
        <a:xfrm>
          <a:off x="0" y="0"/>
          <a:ext cx="0" cy="0"/>
          <a:chOff x="0" y="0"/>
          <a:chExt cx="0" cy="0"/>
        </a:xfrm>
      </p:grpSpPr>
      <p:pic>
        <p:nvPicPr>
          <p:cNvPr descr="Mac portable keyboard" id="8051" name="Google Shape;8051;p217"/>
          <p:cNvPicPr preferRelativeResize="0"/>
          <p:nvPr/>
        </p:nvPicPr>
        <p:blipFill>
          <a:blip r:embed="rId3">
            <a:alphaModFix/>
          </a:blip>
          <a:stretch>
            <a:fillRect/>
          </a:stretch>
        </p:blipFill>
        <p:spPr>
          <a:xfrm rot="-5400000">
            <a:off x="4006524" y="-1238699"/>
            <a:ext cx="2975150" cy="6360248"/>
          </a:xfrm>
          <a:prstGeom prst="rect">
            <a:avLst/>
          </a:prstGeom>
          <a:noFill/>
          <a:ln>
            <a:noFill/>
          </a:ln>
        </p:spPr>
      </p:pic>
      <p:sp>
        <p:nvSpPr>
          <p:cNvPr id="8052" name="Google Shape;8052;p217"/>
          <p:cNvSpPr/>
          <p:nvPr/>
        </p:nvSpPr>
        <p:spPr>
          <a:xfrm>
            <a:off x="2377200" y="1454650"/>
            <a:ext cx="835200" cy="540900"/>
          </a:xfrm>
          <a:prstGeom prst="roundRect">
            <a:avLst>
              <a:gd fmla="val 16667" name="adj"/>
            </a:avLst>
          </a:prstGeom>
          <a:noFill/>
          <a:ln cap="flat" cmpd="sng" w="7620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p>
        </p:txBody>
      </p:sp>
      <p:sp>
        <p:nvSpPr>
          <p:cNvPr id="8053" name="Google Shape;8053;p217"/>
          <p:cNvSpPr txBox="1"/>
          <p:nvPr>
            <p:ph type="title"/>
          </p:nvPr>
        </p:nvSpPr>
        <p:spPr>
          <a:xfrm>
            <a:off x="457200" y="457200"/>
            <a:ext cx="2092800" cy="923400"/>
          </a:xfrm>
          <a:prstGeom prst="rect">
            <a:avLst/>
          </a:prstGeom>
        </p:spPr>
        <p:txBody>
          <a:bodyPr anchorCtr="0" anchor="t" bIns="0" lIns="0" spcFirstLastPara="1" rIns="0" wrap="square" tIns="0">
            <a:spAutoFit/>
          </a:bodyPr>
          <a:lstStyle/>
          <a:p>
            <a:pPr indent="0" lvl="0" marL="0" rtl="0" algn="l">
              <a:spcBef>
                <a:spcPts val="0"/>
              </a:spcBef>
              <a:spcAft>
                <a:spcPts val="0"/>
              </a:spcAft>
              <a:buNone/>
            </a:pPr>
            <a:r>
              <a:rPr lang="en"/>
              <a:t>Keyboard testing</a:t>
            </a:r>
            <a:endParaRPr sz="2100">
              <a:highlight>
                <a:schemeClr val="lt1"/>
              </a:highlight>
            </a:endParaRPr>
          </a:p>
        </p:txBody>
      </p:sp>
      <p:sp>
        <p:nvSpPr>
          <p:cNvPr id="8054" name="Google Shape;8054;p217"/>
          <p:cNvSpPr txBox="1"/>
          <p:nvPr/>
        </p:nvSpPr>
        <p:spPr>
          <a:xfrm>
            <a:off x="457200" y="1772125"/>
            <a:ext cx="1856700" cy="1616100"/>
          </a:xfrm>
          <a:prstGeom prst="rect">
            <a:avLst/>
          </a:prstGeom>
          <a:noFill/>
          <a:ln>
            <a:noFill/>
          </a:ln>
        </p:spPr>
        <p:txBody>
          <a:bodyPr anchorCtr="0" anchor="t" bIns="0" lIns="0" spcFirstLastPara="1" rIns="0" wrap="square" tIns="0">
            <a:spAutoFit/>
          </a:bodyPr>
          <a:lstStyle/>
          <a:p>
            <a:pPr indent="0" lvl="0" marL="0" rtl="0" algn="l">
              <a:spcBef>
                <a:spcPts val="0"/>
              </a:spcBef>
              <a:spcAft>
                <a:spcPts val="0"/>
              </a:spcAft>
              <a:buNone/>
            </a:pPr>
            <a:r>
              <a:rPr lang="en" sz="2100">
                <a:solidFill>
                  <a:srgbClr val="191919"/>
                </a:solidFill>
                <a:highlight>
                  <a:schemeClr val="lt1"/>
                </a:highlight>
              </a:rPr>
              <a:t>Use </a:t>
            </a:r>
            <a:r>
              <a:rPr b="1" lang="en" sz="2100">
                <a:solidFill>
                  <a:srgbClr val="191919"/>
                </a:solidFill>
                <a:highlight>
                  <a:schemeClr val="lt1"/>
                </a:highlight>
              </a:rPr>
              <a:t>Shift + Tab</a:t>
            </a:r>
            <a:r>
              <a:rPr lang="en" sz="2100">
                <a:solidFill>
                  <a:srgbClr val="191919"/>
                </a:solidFill>
                <a:highlight>
                  <a:schemeClr val="lt1"/>
                </a:highlight>
              </a:rPr>
              <a:t> to go back to interactive elements on a page.</a:t>
            </a:r>
            <a:endParaRPr sz="2100">
              <a:solidFill>
                <a:srgbClr val="191919"/>
              </a:solidFill>
              <a:highlight>
                <a:schemeClr val="lt1"/>
              </a:highlight>
            </a:endParaRPr>
          </a:p>
        </p:txBody>
      </p:sp>
      <p:sp>
        <p:nvSpPr>
          <p:cNvPr id="8055" name="Google Shape;8055;p217"/>
          <p:cNvSpPr/>
          <p:nvPr/>
        </p:nvSpPr>
        <p:spPr>
          <a:xfrm>
            <a:off x="2377200" y="2301300"/>
            <a:ext cx="1080600" cy="540900"/>
          </a:xfrm>
          <a:prstGeom prst="roundRect">
            <a:avLst>
              <a:gd fmla="val 16667" name="adj"/>
            </a:avLst>
          </a:prstGeom>
          <a:noFill/>
          <a:ln cap="flat" cmpd="sng" w="7620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p>
        </p:txBody>
      </p:sp>
    </p:spTree>
  </p:cSld>
  <p:clrMapOvr>
    <a:masterClrMapping/>
  </p:clrMapOvr>
</p:sld>
</file>

<file path=ppt/slides/slide4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059" name="Shape 8059"/>
        <p:cNvGrpSpPr/>
        <p:nvPr/>
      </p:nvGrpSpPr>
      <p:grpSpPr>
        <a:xfrm>
          <a:off x="0" y="0"/>
          <a:ext cx="0" cy="0"/>
          <a:chOff x="0" y="0"/>
          <a:chExt cx="0" cy="0"/>
        </a:xfrm>
      </p:grpSpPr>
      <p:pic>
        <p:nvPicPr>
          <p:cNvPr descr="Mac portable keyboard" id="8060" name="Google Shape;8060;p218"/>
          <p:cNvPicPr preferRelativeResize="0"/>
          <p:nvPr/>
        </p:nvPicPr>
        <p:blipFill>
          <a:blip r:embed="rId3">
            <a:alphaModFix/>
          </a:blip>
          <a:stretch>
            <a:fillRect/>
          </a:stretch>
        </p:blipFill>
        <p:spPr>
          <a:xfrm rot="-5400000">
            <a:off x="4006524" y="-1238699"/>
            <a:ext cx="2975150" cy="6360248"/>
          </a:xfrm>
          <a:prstGeom prst="rect">
            <a:avLst/>
          </a:prstGeom>
          <a:noFill/>
          <a:ln>
            <a:noFill/>
          </a:ln>
        </p:spPr>
      </p:pic>
      <p:sp>
        <p:nvSpPr>
          <p:cNvPr id="8061" name="Google Shape;8061;p218"/>
          <p:cNvSpPr txBox="1"/>
          <p:nvPr>
            <p:ph type="title"/>
          </p:nvPr>
        </p:nvSpPr>
        <p:spPr>
          <a:xfrm>
            <a:off x="457200" y="457200"/>
            <a:ext cx="2092800" cy="923400"/>
          </a:xfrm>
          <a:prstGeom prst="rect">
            <a:avLst/>
          </a:prstGeom>
        </p:spPr>
        <p:txBody>
          <a:bodyPr anchorCtr="0" anchor="t" bIns="0" lIns="0" spcFirstLastPara="1" rIns="0" wrap="square" tIns="0">
            <a:spAutoFit/>
          </a:bodyPr>
          <a:lstStyle/>
          <a:p>
            <a:pPr indent="0" lvl="0" marL="0" rtl="0" algn="l">
              <a:spcBef>
                <a:spcPts val="0"/>
              </a:spcBef>
              <a:spcAft>
                <a:spcPts val="0"/>
              </a:spcAft>
              <a:buNone/>
            </a:pPr>
            <a:r>
              <a:rPr lang="en"/>
              <a:t>Keyboard testing</a:t>
            </a:r>
            <a:endParaRPr sz="2100">
              <a:highlight>
                <a:schemeClr val="lt1"/>
              </a:highlight>
            </a:endParaRPr>
          </a:p>
        </p:txBody>
      </p:sp>
      <p:sp>
        <p:nvSpPr>
          <p:cNvPr id="8062" name="Google Shape;8062;p218"/>
          <p:cNvSpPr txBox="1"/>
          <p:nvPr/>
        </p:nvSpPr>
        <p:spPr>
          <a:xfrm>
            <a:off x="457200" y="1772125"/>
            <a:ext cx="2330700" cy="1477500"/>
          </a:xfrm>
          <a:prstGeom prst="rect">
            <a:avLst/>
          </a:prstGeom>
          <a:solidFill>
            <a:schemeClr val="lt1"/>
          </a:solidFill>
          <a:ln>
            <a:noFill/>
          </a:ln>
        </p:spPr>
        <p:txBody>
          <a:bodyPr anchorCtr="0" anchor="t" bIns="91425" lIns="0" spcFirstLastPara="1" rIns="91425" wrap="square" tIns="91425">
            <a:spAutoFit/>
          </a:bodyPr>
          <a:lstStyle/>
          <a:p>
            <a:pPr indent="0" lvl="0" marL="0" rtl="0" algn="l">
              <a:spcBef>
                <a:spcPts val="0"/>
              </a:spcBef>
              <a:spcAft>
                <a:spcPts val="0"/>
              </a:spcAft>
              <a:buNone/>
            </a:pPr>
            <a:r>
              <a:rPr lang="en" sz="2100">
                <a:solidFill>
                  <a:srgbClr val="191919"/>
                </a:solidFill>
                <a:highlight>
                  <a:schemeClr val="lt1"/>
                </a:highlight>
              </a:rPr>
              <a:t>Use the </a:t>
            </a:r>
            <a:r>
              <a:rPr b="1" lang="en" sz="2100">
                <a:solidFill>
                  <a:srgbClr val="191919"/>
                </a:solidFill>
                <a:highlight>
                  <a:schemeClr val="lt1"/>
                </a:highlight>
              </a:rPr>
              <a:t>Spacebar</a:t>
            </a:r>
            <a:r>
              <a:rPr lang="en" sz="2100">
                <a:solidFill>
                  <a:srgbClr val="191919"/>
                </a:solidFill>
                <a:highlight>
                  <a:schemeClr val="lt1"/>
                </a:highlight>
              </a:rPr>
              <a:t> to toggle checkbox values or select a button.</a:t>
            </a:r>
            <a:endParaRPr sz="2100">
              <a:solidFill>
                <a:srgbClr val="191919"/>
              </a:solidFill>
              <a:highlight>
                <a:schemeClr val="lt1"/>
              </a:highlight>
            </a:endParaRPr>
          </a:p>
        </p:txBody>
      </p:sp>
      <p:sp>
        <p:nvSpPr>
          <p:cNvPr id="8063" name="Google Shape;8063;p218"/>
          <p:cNvSpPr/>
          <p:nvPr/>
        </p:nvSpPr>
        <p:spPr>
          <a:xfrm>
            <a:off x="4181750" y="2711925"/>
            <a:ext cx="2247600" cy="540900"/>
          </a:xfrm>
          <a:prstGeom prst="roundRect">
            <a:avLst>
              <a:gd fmla="val 16667" name="adj"/>
            </a:avLst>
          </a:prstGeom>
          <a:noFill/>
          <a:ln cap="flat" cmpd="sng" w="7620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p>
        </p:txBody>
      </p:sp>
    </p:spTree>
  </p:cSld>
  <p:clrMapOvr>
    <a:masterClrMapping/>
  </p:clrMapOvr>
</p:sld>
</file>

<file path=ppt/slides/slide4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067" name="Shape 8067"/>
        <p:cNvGrpSpPr/>
        <p:nvPr/>
      </p:nvGrpSpPr>
      <p:grpSpPr>
        <a:xfrm>
          <a:off x="0" y="0"/>
          <a:ext cx="0" cy="0"/>
          <a:chOff x="0" y="0"/>
          <a:chExt cx="0" cy="0"/>
        </a:xfrm>
      </p:grpSpPr>
      <p:pic>
        <p:nvPicPr>
          <p:cNvPr descr="Mac portable keyboard" id="8068" name="Google Shape;8068;p219"/>
          <p:cNvPicPr preferRelativeResize="0"/>
          <p:nvPr/>
        </p:nvPicPr>
        <p:blipFill>
          <a:blip r:embed="rId3">
            <a:alphaModFix/>
          </a:blip>
          <a:stretch>
            <a:fillRect/>
          </a:stretch>
        </p:blipFill>
        <p:spPr>
          <a:xfrm rot="-5400000">
            <a:off x="4006524" y="-1238699"/>
            <a:ext cx="2975150" cy="6360248"/>
          </a:xfrm>
          <a:prstGeom prst="rect">
            <a:avLst/>
          </a:prstGeom>
          <a:noFill/>
          <a:ln>
            <a:noFill/>
          </a:ln>
        </p:spPr>
      </p:pic>
      <p:sp>
        <p:nvSpPr>
          <p:cNvPr id="8069" name="Google Shape;8069;p219"/>
          <p:cNvSpPr txBox="1"/>
          <p:nvPr>
            <p:ph type="title"/>
          </p:nvPr>
        </p:nvSpPr>
        <p:spPr>
          <a:xfrm>
            <a:off x="457200" y="457200"/>
            <a:ext cx="2092800" cy="923400"/>
          </a:xfrm>
          <a:prstGeom prst="rect">
            <a:avLst/>
          </a:prstGeom>
        </p:spPr>
        <p:txBody>
          <a:bodyPr anchorCtr="0" anchor="t" bIns="0" lIns="0" spcFirstLastPara="1" rIns="0" wrap="square" tIns="0">
            <a:spAutoFit/>
          </a:bodyPr>
          <a:lstStyle/>
          <a:p>
            <a:pPr indent="0" lvl="0" marL="0" rtl="0" algn="l">
              <a:spcBef>
                <a:spcPts val="0"/>
              </a:spcBef>
              <a:spcAft>
                <a:spcPts val="0"/>
              </a:spcAft>
              <a:buNone/>
            </a:pPr>
            <a:r>
              <a:rPr lang="en"/>
              <a:t>Keyboard testing</a:t>
            </a:r>
            <a:endParaRPr sz="2100">
              <a:highlight>
                <a:schemeClr val="lt1"/>
              </a:highlight>
            </a:endParaRPr>
          </a:p>
        </p:txBody>
      </p:sp>
      <p:sp>
        <p:nvSpPr>
          <p:cNvPr id="8070" name="Google Shape;8070;p219"/>
          <p:cNvSpPr txBox="1"/>
          <p:nvPr/>
        </p:nvSpPr>
        <p:spPr>
          <a:xfrm>
            <a:off x="457200" y="1772125"/>
            <a:ext cx="2330700" cy="1477500"/>
          </a:xfrm>
          <a:prstGeom prst="rect">
            <a:avLst/>
          </a:prstGeom>
          <a:solidFill>
            <a:schemeClr val="lt1"/>
          </a:solidFill>
          <a:ln>
            <a:noFill/>
          </a:ln>
        </p:spPr>
        <p:txBody>
          <a:bodyPr anchorCtr="0" anchor="t" bIns="91425" lIns="0" spcFirstLastPara="1" rIns="91425" wrap="square" tIns="91425">
            <a:spAutoFit/>
          </a:bodyPr>
          <a:lstStyle/>
          <a:p>
            <a:pPr indent="0" lvl="0" marL="0" rtl="0" algn="l">
              <a:spcBef>
                <a:spcPts val="0"/>
              </a:spcBef>
              <a:spcAft>
                <a:spcPts val="0"/>
              </a:spcAft>
              <a:buNone/>
            </a:pPr>
            <a:r>
              <a:rPr lang="en" sz="2100">
                <a:solidFill>
                  <a:srgbClr val="191919"/>
                </a:solidFill>
                <a:highlight>
                  <a:schemeClr val="lt1"/>
                </a:highlight>
              </a:rPr>
              <a:t>Use </a:t>
            </a:r>
            <a:r>
              <a:rPr b="1" lang="en" sz="2100">
                <a:solidFill>
                  <a:srgbClr val="191919"/>
                </a:solidFill>
                <a:highlight>
                  <a:schemeClr val="lt1"/>
                </a:highlight>
              </a:rPr>
              <a:t>Return/Enter</a:t>
            </a:r>
            <a:r>
              <a:rPr lang="en" sz="2100">
                <a:solidFill>
                  <a:srgbClr val="191919"/>
                </a:solidFill>
                <a:highlight>
                  <a:schemeClr val="lt1"/>
                </a:highlight>
              </a:rPr>
              <a:t> to navigate from a link or press a button.</a:t>
            </a:r>
            <a:endParaRPr sz="2100">
              <a:solidFill>
                <a:srgbClr val="191919"/>
              </a:solidFill>
              <a:highlight>
                <a:schemeClr val="lt1"/>
              </a:highlight>
            </a:endParaRPr>
          </a:p>
        </p:txBody>
      </p:sp>
      <p:sp>
        <p:nvSpPr>
          <p:cNvPr id="8071" name="Google Shape;8071;p219"/>
          <p:cNvSpPr/>
          <p:nvPr/>
        </p:nvSpPr>
        <p:spPr>
          <a:xfrm>
            <a:off x="7790900" y="1912300"/>
            <a:ext cx="818700" cy="519000"/>
          </a:xfrm>
          <a:prstGeom prst="roundRect">
            <a:avLst>
              <a:gd fmla="val 16667" name="adj"/>
            </a:avLst>
          </a:prstGeom>
          <a:noFill/>
          <a:ln cap="flat" cmpd="sng" w="7620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p>
        </p:txBody>
      </p:sp>
    </p:spTree>
  </p:cSld>
  <p:clrMapOvr>
    <a:masterClrMapping/>
  </p:clrMapOvr>
</p:sld>
</file>

<file path=ppt/slides/slide4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075" name="Shape 8075"/>
        <p:cNvGrpSpPr/>
        <p:nvPr/>
      </p:nvGrpSpPr>
      <p:grpSpPr>
        <a:xfrm>
          <a:off x="0" y="0"/>
          <a:ext cx="0" cy="0"/>
          <a:chOff x="0" y="0"/>
          <a:chExt cx="0" cy="0"/>
        </a:xfrm>
      </p:grpSpPr>
      <p:pic>
        <p:nvPicPr>
          <p:cNvPr descr="Mac portable keyboard" id="8076" name="Google Shape;8076;p220"/>
          <p:cNvPicPr preferRelativeResize="0"/>
          <p:nvPr/>
        </p:nvPicPr>
        <p:blipFill>
          <a:blip r:embed="rId3">
            <a:alphaModFix/>
          </a:blip>
          <a:stretch>
            <a:fillRect/>
          </a:stretch>
        </p:blipFill>
        <p:spPr>
          <a:xfrm rot="-5400000">
            <a:off x="4006524" y="-1238699"/>
            <a:ext cx="2975150" cy="6360248"/>
          </a:xfrm>
          <a:prstGeom prst="rect">
            <a:avLst/>
          </a:prstGeom>
          <a:noFill/>
          <a:ln>
            <a:noFill/>
          </a:ln>
        </p:spPr>
      </p:pic>
      <p:sp>
        <p:nvSpPr>
          <p:cNvPr id="8077" name="Google Shape;8077;p220"/>
          <p:cNvSpPr txBox="1"/>
          <p:nvPr>
            <p:ph type="title"/>
          </p:nvPr>
        </p:nvSpPr>
        <p:spPr>
          <a:xfrm>
            <a:off x="457200" y="457200"/>
            <a:ext cx="2092800" cy="923400"/>
          </a:xfrm>
          <a:prstGeom prst="rect">
            <a:avLst/>
          </a:prstGeom>
        </p:spPr>
        <p:txBody>
          <a:bodyPr anchorCtr="0" anchor="t" bIns="0" lIns="0" spcFirstLastPara="1" rIns="0" wrap="square" tIns="0">
            <a:spAutoFit/>
          </a:bodyPr>
          <a:lstStyle/>
          <a:p>
            <a:pPr indent="0" lvl="0" marL="0" rtl="0" algn="l">
              <a:spcBef>
                <a:spcPts val="0"/>
              </a:spcBef>
              <a:spcAft>
                <a:spcPts val="0"/>
              </a:spcAft>
              <a:buNone/>
            </a:pPr>
            <a:r>
              <a:rPr lang="en"/>
              <a:t>Keyboard testing</a:t>
            </a:r>
            <a:endParaRPr sz="2100">
              <a:highlight>
                <a:schemeClr val="lt1"/>
              </a:highlight>
            </a:endParaRPr>
          </a:p>
        </p:txBody>
      </p:sp>
      <p:sp>
        <p:nvSpPr>
          <p:cNvPr id="8078" name="Google Shape;8078;p220"/>
          <p:cNvSpPr txBox="1"/>
          <p:nvPr/>
        </p:nvSpPr>
        <p:spPr>
          <a:xfrm>
            <a:off x="457200" y="1772125"/>
            <a:ext cx="2698200" cy="1477500"/>
          </a:xfrm>
          <a:prstGeom prst="rect">
            <a:avLst/>
          </a:prstGeom>
          <a:solidFill>
            <a:schemeClr val="lt1"/>
          </a:solidFill>
          <a:ln>
            <a:noFill/>
          </a:ln>
        </p:spPr>
        <p:txBody>
          <a:bodyPr anchorCtr="0" anchor="t" bIns="91425" lIns="0" spcFirstLastPara="1" rIns="91425" wrap="square" tIns="91425">
            <a:spAutoFit/>
          </a:bodyPr>
          <a:lstStyle/>
          <a:p>
            <a:pPr indent="0" lvl="0" marL="0" rtl="0" algn="l">
              <a:spcBef>
                <a:spcPts val="0"/>
              </a:spcBef>
              <a:spcAft>
                <a:spcPts val="0"/>
              </a:spcAft>
              <a:buNone/>
            </a:pPr>
            <a:r>
              <a:rPr lang="en" sz="2100">
                <a:solidFill>
                  <a:srgbClr val="191919"/>
                </a:solidFill>
                <a:highlight>
                  <a:schemeClr val="lt1"/>
                </a:highlight>
              </a:rPr>
              <a:t>Use </a:t>
            </a:r>
            <a:r>
              <a:rPr b="1" lang="en" sz="2100">
                <a:solidFill>
                  <a:srgbClr val="191919"/>
                </a:solidFill>
                <a:highlight>
                  <a:schemeClr val="lt1"/>
                </a:highlight>
              </a:rPr>
              <a:t>Arrow Keys</a:t>
            </a:r>
            <a:r>
              <a:rPr lang="en" sz="2100">
                <a:solidFill>
                  <a:srgbClr val="191919"/>
                </a:solidFill>
                <a:highlight>
                  <a:schemeClr val="lt1"/>
                </a:highlight>
              </a:rPr>
              <a:t> to scroll, select radio buttons, and move between tabs.</a:t>
            </a:r>
            <a:endParaRPr sz="2100">
              <a:solidFill>
                <a:srgbClr val="191919"/>
              </a:solidFill>
              <a:highlight>
                <a:schemeClr val="lt1"/>
              </a:highlight>
            </a:endParaRPr>
          </a:p>
        </p:txBody>
      </p:sp>
      <p:sp>
        <p:nvSpPr>
          <p:cNvPr id="8079" name="Google Shape;8079;p220"/>
          <p:cNvSpPr/>
          <p:nvPr/>
        </p:nvSpPr>
        <p:spPr>
          <a:xfrm>
            <a:off x="7207375" y="2679500"/>
            <a:ext cx="1361400" cy="519000"/>
          </a:xfrm>
          <a:prstGeom prst="roundRect">
            <a:avLst>
              <a:gd fmla="val 16667" name="adj"/>
            </a:avLst>
          </a:prstGeom>
          <a:noFill/>
          <a:ln cap="flat" cmpd="sng" w="7620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p>
        </p:txBody>
      </p:sp>
    </p:spTree>
  </p:cSld>
  <p:clrMapOvr>
    <a:masterClrMapping/>
  </p:clrMapOvr>
</p:sld>
</file>

<file path=ppt/slides/slide4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083" name="Shape 8083"/>
        <p:cNvGrpSpPr/>
        <p:nvPr/>
      </p:nvGrpSpPr>
      <p:grpSpPr>
        <a:xfrm>
          <a:off x="0" y="0"/>
          <a:ext cx="0" cy="0"/>
          <a:chOff x="0" y="0"/>
          <a:chExt cx="0" cy="0"/>
        </a:xfrm>
      </p:grpSpPr>
      <p:sp>
        <p:nvSpPr>
          <p:cNvPr id="8084" name="Google Shape;8084;p221"/>
          <p:cNvSpPr txBox="1"/>
          <p:nvPr>
            <p:ph type="title"/>
          </p:nvPr>
        </p:nvSpPr>
        <p:spPr>
          <a:xfrm>
            <a:off x="2275000" y="2933800"/>
            <a:ext cx="4574700" cy="923400"/>
          </a:xfrm>
          <a:prstGeom prst="rect">
            <a:avLst/>
          </a:prstGeom>
        </p:spPr>
        <p:txBody>
          <a:bodyPr anchorCtr="0" anchor="ctr" bIns="0" lIns="0" spcFirstLastPara="1" rIns="0" wrap="square" tIns="0">
            <a:spAutoFit/>
          </a:bodyPr>
          <a:lstStyle/>
          <a:p>
            <a:pPr indent="0" lvl="0" marL="0" rtl="0" algn="ctr">
              <a:spcBef>
                <a:spcPts val="0"/>
              </a:spcBef>
              <a:spcAft>
                <a:spcPts val="0"/>
              </a:spcAft>
              <a:buNone/>
            </a:pPr>
            <a:r>
              <a:rPr lang="en">
                <a:solidFill>
                  <a:schemeClr val="accent1"/>
                </a:solidFill>
              </a:rPr>
              <a:t>Beyond compliance into AI and innovation</a:t>
            </a:r>
            <a:endParaRPr>
              <a:solidFill>
                <a:schemeClr val="accent1"/>
              </a:solidFill>
            </a:endParaRPr>
          </a:p>
        </p:txBody>
      </p:sp>
      <p:sp>
        <p:nvSpPr>
          <p:cNvPr id="8085" name="Google Shape;8085;p221"/>
          <p:cNvSpPr txBox="1"/>
          <p:nvPr>
            <p:ph idx="1" type="subTitle"/>
          </p:nvPr>
        </p:nvSpPr>
        <p:spPr>
          <a:xfrm>
            <a:off x="3903450" y="1367913"/>
            <a:ext cx="1337100" cy="1298700"/>
          </a:xfrm>
          <a:prstGeom prst="rect">
            <a:avLst/>
          </a:prstGeom>
        </p:spPr>
        <p:txBody>
          <a:bodyPr anchorCtr="0" anchor="ctr" bIns="0" lIns="0" spcFirstLastPara="1" rIns="0" wrap="square" tIns="0">
            <a:noAutofit/>
          </a:bodyPr>
          <a:lstStyle/>
          <a:p>
            <a:pPr indent="0" lvl="0" marL="0" rtl="0" algn="ctr">
              <a:spcBef>
                <a:spcPts val="0"/>
              </a:spcBef>
              <a:spcAft>
                <a:spcPts val="1000"/>
              </a:spcAft>
              <a:buNone/>
            </a:pPr>
            <a:r>
              <a:rPr lang="en"/>
              <a:t>3</a:t>
            </a:r>
            <a:endParaRPr/>
          </a:p>
        </p:txBody>
      </p:sp>
    </p:spTree>
  </p:cSld>
  <p:clrMapOvr>
    <a:masterClrMapping/>
  </p:clrMapOvr>
</p:sld>
</file>

<file path=ppt/slides/slide4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089" name="Shape 8089"/>
        <p:cNvGrpSpPr/>
        <p:nvPr/>
      </p:nvGrpSpPr>
      <p:grpSpPr>
        <a:xfrm>
          <a:off x="0" y="0"/>
          <a:ext cx="0" cy="0"/>
          <a:chOff x="0" y="0"/>
          <a:chExt cx="0" cy="0"/>
        </a:xfrm>
      </p:grpSpPr>
      <p:sp>
        <p:nvSpPr>
          <p:cNvPr id="8090" name="Google Shape;8090;p222"/>
          <p:cNvSpPr txBox="1"/>
          <p:nvPr>
            <p:ph type="title"/>
          </p:nvPr>
        </p:nvSpPr>
        <p:spPr>
          <a:xfrm>
            <a:off x="457200" y="457200"/>
            <a:ext cx="6343800" cy="436500"/>
          </a:xfrm>
          <a:prstGeom prst="rect">
            <a:avLst/>
          </a:prstGeom>
        </p:spPr>
        <p:txBody>
          <a:bodyPr anchorCtr="0" anchor="t" bIns="0" lIns="0" spcFirstLastPara="1" rIns="0" wrap="square" tIns="0">
            <a:noAutofit/>
          </a:bodyPr>
          <a:lstStyle/>
          <a:p>
            <a:pPr indent="0" lvl="0" marL="0" rtl="0" algn="l">
              <a:spcBef>
                <a:spcPts val="0"/>
              </a:spcBef>
              <a:spcAft>
                <a:spcPts val="0"/>
              </a:spcAft>
              <a:buSzPts val="990"/>
              <a:buNone/>
            </a:pPr>
            <a:r>
              <a:rPr lang="en" sz="2400"/>
              <a:t>What do these products </a:t>
            </a:r>
            <a:r>
              <a:rPr lang="en" sz="2400"/>
              <a:t>have in common?</a:t>
            </a:r>
            <a:endParaRPr sz="2400"/>
          </a:p>
        </p:txBody>
      </p:sp>
      <p:pic>
        <p:nvPicPr>
          <p:cNvPr descr="iPhone with Siri screen display asking &quot;What can I help you with?&quot;" id="8091" name="Google Shape;8091;p222"/>
          <p:cNvPicPr preferRelativeResize="0"/>
          <p:nvPr/>
        </p:nvPicPr>
        <p:blipFill rotWithShape="1">
          <a:blip r:embed="rId3">
            <a:alphaModFix/>
          </a:blip>
          <a:srcRect b="4199" l="0" r="0" t="6824"/>
          <a:stretch/>
        </p:blipFill>
        <p:spPr>
          <a:xfrm>
            <a:off x="460400" y="1172731"/>
            <a:ext cx="2459750" cy="1637626"/>
          </a:xfrm>
          <a:prstGeom prst="rect">
            <a:avLst/>
          </a:prstGeom>
          <a:noFill/>
          <a:ln>
            <a:noFill/>
          </a:ln>
        </p:spPr>
      </p:pic>
      <p:pic>
        <p:nvPicPr>
          <p:cNvPr id="8092" name="Google Shape;8092;p222"/>
          <p:cNvPicPr preferRelativeResize="0"/>
          <p:nvPr/>
        </p:nvPicPr>
        <p:blipFill>
          <a:blip r:embed="rId4">
            <a:alphaModFix/>
          </a:blip>
          <a:stretch>
            <a:fillRect/>
          </a:stretch>
        </p:blipFill>
        <p:spPr>
          <a:xfrm>
            <a:off x="5952638" y="1172732"/>
            <a:ext cx="2459735" cy="1637625"/>
          </a:xfrm>
          <a:prstGeom prst="rect">
            <a:avLst/>
          </a:prstGeom>
          <a:noFill/>
          <a:ln>
            <a:noFill/>
          </a:ln>
        </p:spPr>
      </p:pic>
      <p:pic>
        <p:nvPicPr>
          <p:cNvPr descr="Headphones and mobile phone with play button displayed on the screen" id="8093" name="Google Shape;8093;p222"/>
          <p:cNvPicPr preferRelativeResize="0"/>
          <p:nvPr/>
        </p:nvPicPr>
        <p:blipFill>
          <a:blip r:embed="rId5">
            <a:alphaModFix/>
          </a:blip>
          <a:stretch>
            <a:fillRect/>
          </a:stretch>
        </p:blipFill>
        <p:spPr>
          <a:xfrm>
            <a:off x="3206525" y="1172725"/>
            <a:ext cx="2457057" cy="1637631"/>
          </a:xfrm>
          <a:prstGeom prst="rect">
            <a:avLst/>
          </a:prstGeom>
          <a:noFill/>
          <a:ln>
            <a:noFill/>
          </a:ln>
        </p:spPr>
      </p:pic>
      <p:sp>
        <p:nvSpPr>
          <p:cNvPr id="8094" name="Google Shape;8094;p222"/>
          <p:cNvSpPr txBox="1"/>
          <p:nvPr/>
        </p:nvSpPr>
        <p:spPr>
          <a:xfrm>
            <a:off x="460400" y="1172731"/>
            <a:ext cx="1377600" cy="277200"/>
          </a:xfrm>
          <a:prstGeom prst="rect">
            <a:avLst/>
          </a:prstGeom>
          <a:noFill/>
          <a:ln>
            <a:noFill/>
          </a:ln>
        </p:spPr>
        <p:txBody>
          <a:bodyPr anchorCtr="0" anchor="t" bIns="0" lIns="0" spcFirstLastPara="1" rIns="0" wrap="square" tIns="0">
            <a:spAutoFit/>
          </a:bodyPr>
          <a:lstStyle/>
          <a:p>
            <a:pPr indent="0" lvl="0" marL="0" rtl="0" algn="l">
              <a:spcBef>
                <a:spcPts val="0"/>
              </a:spcBef>
              <a:spcAft>
                <a:spcPts val="0"/>
              </a:spcAft>
              <a:buNone/>
            </a:pPr>
            <a:r>
              <a:rPr b="1" lang="en" sz="1800">
                <a:solidFill>
                  <a:schemeClr val="accent1"/>
                </a:solidFill>
                <a:highlight>
                  <a:schemeClr val="dk1"/>
                </a:highlight>
              </a:rPr>
              <a:t>Siri</a:t>
            </a:r>
            <a:endParaRPr b="1" sz="1800">
              <a:solidFill>
                <a:schemeClr val="accent1"/>
              </a:solidFill>
              <a:highlight>
                <a:schemeClr val="dk1"/>
              </a:highlight>
            </a:endParaRPr>
          </a:p>
        </p:txBody>
      </p:sp>
      <p:sp>
        <p:nvSpPr>
          <p:cNvPr id="8095" name="Google Shape;8095;p222"/>
          <p:cNvSpPr txBox="1"/>
          <p:nvPr/>
        </p:nvSpPr>
        <p:spPr>
          <a:xfrm>
            <a:off x="3206525" y="1172731"/>
            <a:ext cx="1377600" cy="277200"/>
          </a:xfrm>
          <a:prstGeom prst="rect">
            <a:avLst/>
          </a:prstGeom>
          <a:noFill/>
          <a:ln>
            <a:noFill/>
          </a:ln>
        </p:spPr>
        <p:txBody>
          <a:bodyPr anchorCtr="0" anchor="t" bIns="0" lIns="0" spcFirstLastPara="1" rIns="0" wrap="square" tIns="0">
            <a:spAutoFit/>
          </a:bodyPr>
          <a:lstStyle/>
          <a:p>
            <a:pPr indent="0" lvl="0" marL="0" rtl="0" algn="l">
              <a:spcBef>
                <a:spcPts val="0"/>
              </a:spcBef>
              <a:spcAft>
                <a:spcPts val="0"/>
              </a:spcAft>
              <a:buNone/>
            </a:pPr>
            <a:r>
              <a:rPr b="1" lang="en" sz="1800">
                <a:solidFill>
                  <a:schemeClr val="accent1"/>
                </a:solidFill>
                <a:highlight>
                  <a:schemeClr val="dk1"/>
                </a:highlight>
              </a:rPr>
              <a:t>Audiobooks</a:t>
            </a:r>
            <a:endParaRPr b="1" sz="1800">
              <a:solidFill>
                <a:schemeClr val="accent1"/>
              </a:solidFill>
              <a:highlight>
                <a:schemeClr val="dk1"/>
              </a:highlight>
            </a:endParaRPr>
          </a:p>
        </p:txBody>
      </p:sp>
      <p:sp>
        <p:nvSpPr>
          <p:cNvPr id="8096" name="Google Shape;8096;p222"/>
          <p:cNvSpPr txBox="1"/>
          <p:nvPr/>
        </p:nvSpPr>
        <p:spPr>
          <a:xfrm>
            <a:off x="5949938" y="1172731"/>
            <a:ext cx="1377600" cy="277200"/>
          </a:xfrm>
          <a:prstGeom prst="rect">
            <a:avLst/>
          </a:prstGeom>
          <a:noFill/>
          <a:ln>
            <a:noFill/>
          </a:ln>
        </p:spPr>
        <p:txBody>
          <a:bodyPr anchorCtr="0" anchor="t" bIns="0" lIns="0" spcFirstLastPara="1" rIns="0" wrap="square" tIns="0">
            <a:spAutoFit/>
          </a:bodyPr>
          <a:lstStyle/>
          <a:p>
            <a:pPr indent="0" lvl="0" marL="0" rtl="0" algn="l">
              <a:spcBef>
                <a:spcPts val="0"/>
              </a:spcBef>
              <a:spcAft>
                <a:spcPts val="0"/>
              </a:spcAft>
              <a:buNone/>
            </a:pPr>
            <a:r>
              <a:rPr b="1" lang="en" sz="1800">
                <a:solidFill>
                  <a:schemeClr val="accent1"/>
                </a:solidFill>
                <a:highlight>
                  <a:schemeClr val="dk1"/>
                </a:highlight>
              </a:rPr>
              <a:t>Typewriter</a:t>
            </a:r>
            <a:endParaRPr b="1" sz="1800">
              <a:solidFill>
                <a:schemeClr val="accent1"/>
              </a:solidFill>
              <a:highlight>
                <a:schemeClr val="dk1"/>
              </a:highlight>
            </a:endParaRPr>
          </a:p>
        </p:txBody>
      </p:sp>
      <p:pic>
        <p:nvPicPr>
          <p:cNvPr descr="Woman smiling with a simple Zoom background and captions overlayed on the screen" id="8097" name="Google Shape;8097;p222"/>
          <p:cNvPicPr preferRelativeResize="0"/>
          <p:nvPr/>
        </p:nvPicPr>
        <p:blipFill rotWithShape="1">
          <a:blip r:embed="rId6">
            <a:alphaModFix/>
          </a:blip>
          <a:srcRect b="0" l="0" r="15124" t="0"/>
          <a:stretch/>
        </p:blipFill>
        <p:spPr>
          <a:xfrm>
            <a:off x="460401" y="3004099"/>
            <a:ext cx="2459737" cy="1636776"/>
          </a:xfrm>
          <a:prstGeom prst="rect">
            <a:avLst/>
          </a:prstGeom>
          <a:noFill/>
          <a:ln>
            <a:noFill/>
          </a:ln>
        </p:spPr>
      </p:pic>
      <p:sp>
        <p:nvSpPr>
          <p:cNvPr id="8098" name="Google Shape;8098;p222"/>
          <p:cNvSpPr txBox="1"/>
          <p:nvPr/>
        </p:nvSpPr>
        <p:spPr>
          <a:xfrm>
            <a:off x="460400" y="3004100"/>
            <a:ext cx="1377600" cy="277200"/>
          </a:xfrm>
          <a:prstGeom prst="rect">
            <a:avLst/>
          </a:prstGeom>
          <a:noFill/>
          <a:ln>
            <a:noFill/>
          </a:ln>
        </p:spPr>
        <p:txBody>
          <a:bodyPr anchorCtr="0" anchor="t" bIns="0" lIns="0" spcFirstLastPara="1" rIns="0" wrap="square" tIns="0">
            <a:spAutoFit/>
          </a:bodyPr>
          <a:lstStyle/>
          <a:p>
            <a:pPr indent="0" lvl="0" marL="0" rtl="0" algn="l">
              <a:spcBef>
                <a:spcPts val="0"/>
              </a:spcBef>
              <a:spcAft>
                <a:spcPts val="0"/>
              </a:spcAft>
              <a:buNone/>
            </a:pPr>
            <a:r>
              <a:rPr b="1" lang="en" sz="1800">
                <a:solidFill>
                  <a:schemeClr val="accent1"/>
                </a:solidFill>
                <a:highlight>
                  <a:schemeClr val="dk1"/>
                </a:highlight>
              </a:rPr>
              <a:t>Captions</a:t>
            </a:r>
            <a:endParaRPr b="1" sz="1800">
              <a:solidFill>
                <a:schemeClr val="accent1"/>
              </a:solidFill>
              <a:highlight>
                <a:schemeClr val="dk1"/>
              </a:highlight>
            </a:endParaRPr>
          </a:p>
        </p:txBody>
      </p:sp>
      <p:pic>
        <p:nvPicPr>
          <p:cNvPr descr="Screenshot of Speechify displayed on a mobile device with Speechify related icons in the background such as the words &quot;pdf, text, sca" id="8099" name="Google Shape;8099;p222"/>
          <p:cNvPicPr preferRelativeResize="0"/>
          <p:nvPr/>
        </p:nvPicPr>
        <p:blipFill rotWithShape="1">
          <a:blip r:embed="rId7">
            <a:alphaModFix/>
          </a:blip>
          <a:srcRect b="0" l="6923" r="3743" t="0"/>
          <a:stretch/>
        </p:blipFill>
        <p:spPr>
          <a:xfrm>
            <a:off x="3206525" y="3004100"/>
            <a:ext cx="2459736" cy="1636775"/>
          </a:xfrm>
          <a:prstGeom prst="rect">
            <a:avLst/>
          </a:prstGeom>
          <a:noFill/>
          <a:ln>
            <a:noFill/>
          </a:ln>
        </p:spPr>
      </p:pic>
      <p:sp>
        <p:nvSpPr>
          <p:cNvPr id="8100" name="Google Shape;8100;p222"/>
          <p:cNvSpPr txBox="1"/>
          <p:nvPr/>
        </p:nvSpPr>
        <p:spPr>
          <a:xfrm>
            <a:off x="3206525" y="3004100"/>
            <a:ext cx="1377600" cy="277200"/>
          </a:xfrm>
          <a:prstGeom prst="rect">
            <a:avLst/>
          </a:prstGeom>
          <a:noFill/>
          <a:ln>
            <a:noFill/>
          </a:ln>
        </p:spPr>
        <p:txBody>
          <a:bodyPr anchorCtr="0" anchor="t" bIns="0" lIns="0" spcFirstLastPara="1" rIns="0" wrap="square" tIns="0">
            <a:spAutoFit/>
          </a:bodyPr>
          <a:lstStyle/>
          <a:p>
            <a:pPr indent="0" lvl="0" marL="0" rtl="0" algn="l">
              <a:spcBef>
                <a:spcPts val="0"/>
              </a:spcBef>
              <a:spcAft>
                <a:spcPts val="0"/>
              </a:spcAft>
              <a:buNone/>
            </a:pPr>
            <a:r>
              <a:rPr b="1" lang="en" sz="1800">
                <a:solidFill>
                  <a:schemeClr val="accent1"/>
                </a:solidFill>
                <a:highlight>
                  <a:schemeClr val="dk1"/>
                </a:highlight>
              </a:rPr>
              <a:t>Speechify</a:t>
            </a:r>
            <a:endParaRPr b="1" sz="1800">
              <a:solidFill>
                <a:schemeClr val="accent1"/>
              </a:solidFill>
              <a:highlight>
                <a:schemeClr val="dk1"/>
              </a:highlight>
            </a:endParaRPr>
          </a:p>
        </p:txBody>
      </p:sp>
      <p:pic>
        <p:nvPicPr>
          <p:cNvPr id="8101" name="Google Shape;8101;p222"/>
          <p:cNvPicPr preferRelativeResize="0"/>
          <p:nvPr/>
        </p:nvPicPr>
        <p:blipFill>
          <a:blip r:embed="rId8">
            <a:alphaModFix/>
          </a:blip>
          <a:stretch>
            <a:fillRect/>
          </a:stretch>
        </p:blipFill>
        <p:spPr>
          <a:xfrm>
            <a:off x="5952638" y="3004100"/>
            <a:ext cx="2459735" cy="1636775"/>
          </a:xfrm>
          <a:prstGeom prst="rect">
            <a:avLst/>
          </a:prstGeom>
          <a:noFill/>
          <a:ln>
            <a:noFill/>
          </a:ln>
        </p:spPr>
      </p:pic>
      <p:sp>
        <p:nvSpPr>
          <p:cNvPr id="8102" name="Google Shape;8102;p222"/>
          <p:cNvSpPr txBox="1"/>
          <p:nvPr/>
        </p:nvSpPr>
        <p:spPr>
          <a:xfrm>
            <a:off x="5952613" y="3004100"/>
            <a:ext cx="1377600" cy="277200"/>
          </a:xfrm>
          <a:prstGeom prst="rect">
            <a:avLst/>
          </a:prstGeom>
          <a:noFill/>
          <a:ln>
            <a:noFill/>
          </a:ln>
        </p:spPr>
        <p:txBody>
          <a:bodyPr anchorCtr="0" anchor="t" bIns="0" lIns="0" spcFirstLastPara="1" rIns="0" wrap="square" tIns="0">
            <a:spAutoFit/>
          </a:bodyPr>
          <a:lstStyle/>
          <a:p>
            <a:pPr indent="0" lvl="0" marL="0" rtl="0" algn="l">
              <a:spcBef>
                <a:spcPts val="0"/>
              </a:spcBef>
              <a:spcAft>
                <a:spcPts val="0"/>
              </a:spcAft>
              <a:buNone/>
            </a:pPr>
            <a:r>
              <a:rPr b="1" lang="en" sz="1800">
                <a:solidFill>
                  <a:schemeClr val="accent1"/>
                </a:solidFill>
                <a:highlight>
                  <a:schemeClr val="dk1"/>
                </a:highlight>
              </a:rPr>
              <a:t>Seeing AI</a:t>
            </a:r>
            <a:endParaRPr b="1" sz="1800">
              <a:solidFill>
                <a:schemeClr val="accent1"/>
              </a:solidFill>
              <a:highlight>
                <a:schemeClr val="dk1"/>
              </a:highlight>
            </a:endParaRPr>
          </a:p>
        </p:txBody>
      </p:sp>
    </p:spTree>
  </p:cSld>
  <p:clrMapOvr>
    <a:masterClrMapping/>
  </p:clrMapOvr>
</p:sld>
</file>

<file path=ppt/slides/slide4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106" name="Shape 8106"/>
        <p:cNvGrpSpPr/>
        <p:nvPr/>
      </p:nvGrpSpPr>
      <p:grpSpPr>
        <a:xfrm>
          <a:off x="0" y="0"/>
          <a:ext cx="0" cy="0"/>
          <a:chOff x="0" y="0"/>
          <a:chExt cx="0" cy="0"/>
        </a:xfrm>
      </p:grpSpPr>
      <p:sp>
        <p:nvSpPr>
          <p:cNvPr id="8107" name="Google Shape;8107;p223"/>
          <p:cNvSpPr/>
          <p:nvPr/>
        </p:nvSpPr>
        <p:spPr>
          <a:xfrm>
            <a:off x="5602925" y="-49925"/>
            <a:ext cx="3540900" cy="5193300"/>
          </a:xfrm>
          <a:prstGeom prst="rect">
            <a:avLst/>
          </a:prstGeom>
          <a:solidFill>
            <a:srgbClr val="000000"/>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p>
        </p:txBody>
      </p:sp>
      <p:sp>
        <p:nvSpPr>
          <p:cNvPr id="8108" name="Google Shape;8108;p223"/>
          <p:cNvSpPr txBox="1"/>
          <p:nvPr>
            <p:ph type="title"/>
          </p:nvPr>
        </p:nvSpPr>
        <p:spPr>
          <a:xfrm>
            <a:off x="457200" y="452700"/>
            <a:ext cx="2868600" cy="738900"/>
          </a:xfrm>
          <a:prstGeom prst="rect">
            <a:avLst/>
          </a:prstGeom>
        </p:spPr>
        <p:txBody>
          <a:bodyPr anchorCtr="0" anchor="t" bIns="0" lIns="0" spcFirstLastPara="1" rIns="0" wrap="square" tIns="0">
            <a:spAutoFit/>
          </a:bodyPr>
          <a:lstStyle/>
          <a:p>
            <a:pPr indent="0" lvl="0" marL="0" rtl="0" algn="l">
              <a:spcBef>
                <a:spcPts val="0"/>
              </a:spcBef>
              <a:spcAft>
                <a:spcPts val="0"/>
              </a:spcAft>
              <a:buNone/>
            </a:pPr>
            <a:r>
              <a:rPr lang="en" sz="2400"/>
              <a:t>Commonalities between products</a:t>
            </a:r>
            <a:endParaRPr sz="2400"/>
          </a:p>
        </p:txBody>
      </p:sp>
      <p:sp>
        <p:nvSpPr>
          <p:cNvPr id="8109" name="Google Shape;8109;p223"/>
          <p:cNvSpPr txBox="1"/>
          <p:nvPr>
            <p:ph idx="1" type="body"/>
          </p:nvPr>
        </p:nvSpPr>
        <p:spPr>
          <a:xfrm>
            <a:off x="457200" y="1538950"/>
            <a:ext cx="4766100" cy="3298500"/>
          </a:xfrm>
          <a:prstGeom prst="rect">
            <a:avLst/>
          </a:prstGeom>
        </p:spPr>
        <p:txBody>
          <a:bodyPr anchorCtr="0" anchor="t" bIns="0" lIns="0" spcFirstLastPara="1" rIns="0" wrap="square" tIns="0">
            <a:noAutofit/>
          </a:bodyPr>
          <a:lstStyle/>
          <a:p>
            <a:pPr indent="-363696" lvl="0" marL="457200" rtl="0" algn="l">
              <a:lnSpc>
                <a:spcPct val="115000"/>
              </a:lnSpc>
              <a:spcBef>
                <a:spcPts val="0"/>
              </a:spcBef>
              <a:spcAft>
                <a:spcPts val="0"/>
              </a:spcAft>
              <a:buSzPts val="2128"/>
              <a:buChar char="●"/>
            </a:pPr>
            <a:r>
              <a:rPr lang="en" sz="2127"/>
              <a:t>Most use AI</a:t>
            </a:r>
            <a:endParaRPr sz="2127"/>
          </a:p>
          <a:p>
            <a:pPr indent="-363696" lvl="0" marL="457200" rtl="0" algn="l">
              <a:lnSpc>
                <a:spcPct val="115000"/>
              </a:lnSpc>
              <a:spcBef>
                <a:spcPts val="1000"/>
              </a:spcBef>
              <a:spcAft>
                <a:spcPts val="0"/>
              </a:spcAft>
              <a:buSzPts val="2128"/>
              <a:buChar char="●"/>
            </a:pPr>
            <a:r>
              <a:rPr lang="en" sz="2127"/>
              <a:t>Many are now mainstream products </a:t>
            </a:r>
            <a:endParaRPr sz="2127"/>
          </a:p>
          <a:p>
            <a:pPr indent="-363696" lvl="0" marL="457200" rtl="0" algn="l">
              <a:lnSpc>
                <a:spcPct val="115000"/>
              </a:lnSpc>
              <a:spcBef>
                <a:spcPts val="1000"/>
              </a:spcBef>
              <a:spcAft>
                <a:spcPts val="0"/>
              </a:spcAft>
              <a:buSzPts val="2128"/>
              <a:buChar char="●"/>
            </a:pPr>
            <a:r>
              <a:rPr lang="en" sz="2127"/>
              <a:t>All created for people with disabilities with people with disabilities “Nothing about us without us.”</a:t>
            </a:r>
            <a:endParaRPr sz="2127"/>
          </a:p>
          <a:p>
            <a:pPr indent="0" lvl="0" marL="0" rtl="0" algn="l">
              <a:lnSpc>
                <a:spcPct val="115000"/>
              </a:lnSpc>
              <a:spcBef>
                <a:spcPts val="1000"/>
              </a:spcBef>
              <a:spcAft>
                <a:spcPts val="0"/>
              </a:spcAft>
              <a:buSzPts val="852"/>
              <a:buNone/>
            </a:pPr>
            <a:r>
              <a:t/>
            </a:r>
            <a:endParaRPr sz="2127"/>
          </a:p>
          <a:p>
            <a:pPr indent="0" lvl="0" marL="0" rtl="0" algn="l">
              <a:lnSpc>
                <a:spcPct val="115000"/>
              </a:lnSpc>
              <a:spcBef>
                <a:spcPts val="1000"/>
              </a:spcBef>
              <a:spcAft>
                <a:spcPts val="1000"/>
              </a:spcAft>
              <a:buSzPts val="852"/>
              <a:buNone/>
            </a:pPr>
            <a:r>
              <a:t/>
            </a:r>
            <a:endParaRPr sz="2127"/>
          </a:p>
        </p:txBody>
      </p:sp>
      <p:pic>
        <p:nvPicPr>
          <p:cNvPr id="8110" name="Google Shape;8110;p223"/>
          <p:cNvPicPr preferRelativeResize="0"/>
          <p:nvPr/>
        </p:nvPicPr>
        <p:blipFill rotWithShape="1">
          <a:blip r:embed="rId3">
            <a:alphaModFix/>
          </a:blip>
          <a:srcRect b="4199" l="0" r="0" t="6824"/>
          <a:stretch/>
        </p:blipFill>
        <p:spPr>
          <a:xfrm>
            <a:off x="6032700" y="697928"/>
            <a:ext cx="1248106" cy="830955"/>
          </a:xfrm>
          <a:prstGeom prst="rect">
            <a:avLst/>
          </a:prstGeom>
          <a:noFill/>
          <a:ln>
            <a:noFill/>
          </a:ln>
        </p:spPr>
      </p:pic>
      <p:pic>
        <p:nvPicPr>
          <p:cNvPr id="8111" name="Google Shape;8111;p223"/>
          <p:cNvPicPr preferRelativeResize="0"/>
          <p:nvPr/>
        </p:nvPicPr>
        <p:blipFill>
          <a:blip r:embed="rId4">
            <a:alphaModFix/>
          </a:blip>
          <a:stretch>
            <a:fillRect/>
          </a:stretch>
        </p:blipFill>
        <p:spPr>
          <a:xfrm>
            <a:off x="7426129" y="1648202"/>
            <a:ext cx="1248097" cy="830955"/>
          </a:xfrm>
          <a:prstGeom prst="rect">
            <a:avLst/>
          </a:prstGeom>
          <a:noFill/>
          <a:ln>
            <a:noFill/>
          </a:ln>
        </p:spPr>
      </p:pic>
      <p:pic>
        <p:nvPicPr>
          <p:cNvPr id="8112" name="Google Shape;8112;p223"/>
          <p:cNvPicPr preferRelativeResize="0"/>
          <p:nvPr/>
        </p:nvPicPr>
        <p:blipFill>
          <a:blip r:embed="rId5">
            <a:alphaModFix/>
          </a:blip>
          <a:stretch>
            <a:fillRect/>
          </a:stretch>
        </p:blipFill>
        <p:spPr>
          <a:xfrm>
            <a:off x="7426117" y="697925"/>
            <a:ext cx="1246735" cy="830954"/>
          </a:xfrm>
          <a:prstGeom prst="rect">
            <a:avLst/>
          </a:prstGeom>
          <a:noFill/>
          <a:ln>
            <a:noFill/>
          </a:ln>
        </p:spPr>
      </p:pic>
      <p:pic>
        <p:nvPicPr>
          <p:cNvPr id="8113" name="Google Shape;8113;p223"/>
          <p:cNvPicPr preferRelativeResize="0"/>
          <p:nvPr/>
        </p:nvPicPr>
        <p:blipFill rotWithShape="1">
          <a:blip r:embed="rId6">
            <a:alphaModFix/>
          </a:blip>
          <a:srcRect b="0" l="0" r="15124" t="0"/>
          <a:stretch/>
        </p:blipFill>
        <p:spPr>
          <a:xfrm>
            <a:off x="6032700" y="1627190"/>
            <a:ext cx="1248100" cy="830522"/>
          </a:xfrm>
          <a:prstGeom prst="rect">
            <a:avLst/>
          </a:prstGeom>
          <a:noFill/>
          <a:ln>
            <a:noFill/>
          </a:ln>
        </p:spPr>
      </p:pic>
      <p:pic>
        <p:nvPicPr>
          <p:cNvPr id="8114" name="Google Shape;8114;p223"/>
          <p:cNvPicPr preferRelativeResize="0"/>
          <p:nvPr/>
        </p:nvPicPr>
        <p:blipFill rotWithShape="1">
          <a:blip r:embed="rId7">
            <a:alphaModFix/>
          </a:blip>
          <a:srcRect b="0" l="6923" r="3743" t="0"/>
          <a:stretch/>
        </p:blipFill>
        <p:spPr>
          <a:xfrm>
            <a:off x="6032707" y="2598476"/>
            <a:ext cx="1248101" cy="830523"/>
          </a:xfrm>
          <a:prstGeom prst="rect">
            <a:avLst/>
          </a:prstGeom>
          <a:noFill/>
          <a:ln>
            <a:noFill/>
          </a:ln>
        </p:spPr>
      </p:pic>
      <p:pic>
        <p:nvPicPr>
          <p:cNvPr id="8115" name="Google Shape;8115;p223"/>
          <p:cNvPicPr preferRelativeResize="0"/>
          <p:nvPr/>
        </p:nvPicPr>
        <p:blipFill>
          <a:blip r:embed="rId8">
            <a:alphaModFix/>
          </a:blip>
          <a:stretch>
            <a:fillRect/>
          </a:stretch>
        </p:blipFill>
        <p:spPr>
          <a:xfrm>
            <a:off x="7426118" y="2598476"/>
            <a:ext cx="1248100" cy="830525"/>
          </a:xfrm>
          <a:prstGeom prst="rect">
            <a:avLst/>
          </a:prstGeom>
          <a:noFill/>
          <a:ln>
            <a:noFill/>
          </a:ln>
        </p:spPr>
      </p:pic>
    </p:spTree>
  </p:cSld>
  <p:clrMapOvr>
    <a:masterClrMapping/>
  </p:clrMapOvr>
</p:sld>
</file>

<file path=ppt/slides/slide4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119" name="Shape 8119"/>
        <p:cNvGrpSpPr/>
        <p:nvPr/>
      </p:nvGrpSpPr>
      <p:grpSpPr>
        <a:xfrm>
          <a:off x="0" y="0"/>
          <a:ext cx="0" cy="0"/>
          <a:chOff x="0" y="0"/>
          <a:chExt cx="0" cy="0"/>
        </a:xfrm>
      </p:grpSpPr>
      <p:sp>
        <p:nvSpPr>
          <p:cNvPr id="8120" name="Google Shape;8120;p224"/>
          <p:cNvSpPr txBox="1"/>
          <p:nvPr>
            <p:ph type="title"/>
          </p:nvPr>
        </p:nvSpPr>
        <p:spPr>
          <a:xfrm>
            <a:off x="420625" y="167650"/>
            <a:ext cx="8636100" cy="436500"/>
          </a:xfrm>
          <a:prstGeom prst="rect">
            <a:avLst/>
          </a:prstGeom>
        </p:spPr>
        <p:txBody>
          <a:bodyPr anchorCtr="0" anchor="t" bIns="0" lIns="0" spcFirstLastPara="1" rIns="0" wrap="square" tIns="0">
            <a:noAutofit/>
          </a:bodyPr>
          <a:lstStyle/>
          <a:p>
            <a:pPr indent="0" lvl="0" marL="0" rtl="0" algn="l">
              <a:spcBef>
                <a:spcPts val="0"/>
              </a:spcBef>
              <a:spcAft>
                <a:spcPts val="0"/>
              </a:spcAft>
              <a:buSzPts val="990"/>
              <a:buNone/>
            </a:pPr>
            <a:r>
              <a:rPr lang="en"/>
              <a:t>SeeingAI</a:t>
            </a:r>
            <a:endParaRPr/>
          </a:p>
        </p:txBody>
      </p:sp>
      <p:pic>
        <p:nvPicPr>
          <p:cNvPr descr="In honor of UN International Day of Persons with Disabilities, Seeing AI is rolling out new language support to make the app even more accessible to the millions of people with visual impairments around the world. &#10; &#10;Check out Seeing AI in action by following along with Andre Louis, a London-based musician who uses the app to independently accomplish day-to-day tasks. &#10; &#10;This video was designed to be accessible without the need for additional audio description.&#10;&#10;Click here to access the Dutch version: https://youtu.be/Ip8pAeFed_o&#10;Click here to access the French version: https://youtu.be/nxJwSDgpI-w&#10;Click here to access the German version: https://youtu.be/-jZbJpN9A7Y&#10;Click here to access the Japanese version: https://youtu.be/i22nCYEvarM&#10;Click here to access the Spanish version: https://youtu.be/fTMj-8dBZfQ&#10;&#10;Learn more about Seeing AI’s new language support: https://news.microsoft.com/?post_type=features&amp;p=435225&#10;&#10;Seeing AI is available for free on the App Store. &#10;&#10;Subscribe to Microsoft on YouTube here: https://aka.ms/SubscribeToYouTube&#10;&#10;Follow us on social: &#10;LinkedIn: https://www.linkedin.com/company/microsoft/ &#10;Twitter: https://twitter.com/Microsoft&#10;Facebook: https://www.facebook.com/Microsoft/ &#10;Instagram: https://www.instagram.com/microsoft/ &#10; &#10;For more about Microsoft, our technology, and our mission, visit https://aka.ms/microsoftstories" id="8121" name="Google Shape;8121;p224" title="Seeing AI: Making the visual world more accessible">
            <a:hlinkClick r:id="rId3"/>
          </p:cNvPr>
          <p:cNvPicPr preferRelativeResize="0"/>
          <p:nvPr/>
        </p:nvPicPr>
        <p:blipFill>
          <a:blip r:embed="rId4">
            <a:alphaModFix/>
          </a:blip>
          <a:stretch>
            <a:fillRect/>
          </a:stretch>
        </p:blipFill>
        <p:spPr>
          <a:xfrm>
            <a:off x="3" y="0"/>
            <a:ext cx="9143997" cy="5143500"/>
          </a:xfrm>
          <a:prstGeom prst="rect">
            <a:avLst/>
          </a:prstGeom>
          <a:noFill/>
          <a:ln>
            <a:noFill/>
          </a:ln>
        </p:spPr>
      </p:pic>
    </p:spTree>
  </p:cSld>
  <p:clrMapOvr>
    <a:masterClrMapping/>
  </p:clrMapOvr>
  <p:timing>
    <p:tnLst>
      <p:par>
        <p:cTn dur="indefinite" nodeType="tmRoot" restart="never">
          <p:childTnLst>
            <p:seq concurrent="1" nextAc="seek">
              <p:cTn dur="indefinite" id="2" nodeType="mainSeq">
                <p:childTnLst>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8121"/>
                                        </p:tgtEl>
                                        <p:attrNameLst>
                                          <p:attrName>style.visibility</p:attrName>
                                        </p:attrNameLst>
                                      </p:cBhvr>
                                      <p:to>
                                        <p:strVal val="visible"/>
                                      </p:to>
                                    </p:set>
                                    <p:animEffect filter="fade" transition="in">
                                      <p:cBhvr>
                                        <p:cTn dur="1000"/>
                                        <p:tgtEl>
                                          <p:spTgt spid="8121"/>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771" name="Shape 7771"/>
        <p:cNvGrpSpPr/>
        <p:nvPr/>
      </p:nvGrpSpPr>
      <p:grpSpPr>
        <a:xfrm>
          <a:off x="0" y="0"/>
          <a:ext cx="0" cy="0"/>
          <a:chOff x="0" y="0"/>
          <a:chExt cx="0" cy="0"/>
        </a:xfrm>
      </p:grpSpPr>
      <p:sp>
        <p:nvSpPr>
          <p:cNvPr id="7772" name="Google Shape;7772;p180"/>
          <p:cNvSpPr txBox="1"/>
          <p:nvPr>
            <p:ph type="title"/>
          </p:nvPr>
        </p:nvSpPr>
        <p:spPr>
          <a:xfrm>
            <a:off x="509500" y="1832850"/>
            <a:ext cx="7546500" cy="1477800"/>
          </a:xfrm>
          <a:prstGeom prst="rect">
            <a:avLst/>
          </a:prstGeom>
        </p:spPr>
        <p:txBody>
          <a:bodyPr anchorCtr="0" anchor="t" bIns="0" lIns="0" spcFirstLastPara="1" rIns="0" wrap="square" tIns="0">
            <a:spAutoFit/>
          </a:bodyPr>
          <a:lstStyle/>
          <a:p>
            <a:pPr indent="0" lvl="0" marL="0" rtl="0" algn="l">
              <a:spcBef>
                <a:spcPts val="0"/>
              </a:spcBef>
              <a:spcAft>
                <a:spcPts val="0"/>
              </a:spcAft>
              <a:buNone/>
            </a:pPr>
            <a:r>
              <a:rPr lang="en"/>
              <a:t>Who learned about digital accessibility in </a:t>
            </a:r>
            <a:r>
              <a:rPr lang="en">
                <a:highlight>
                  <a:schemeClr val="accent1"/>
                </a:highlight>
              </a:rPr>
              <a:t>school</a:t>
            </a:r>
            <a:r>
              <a:rPr lang="en"/>
              <a:t>?</a:t>
            </a:r>
            <a:endParaRPr/>
          </a:p>
        </p:txBody>
      </p:sp>
    </p:spTree>
  </p:cSld>
  <p:clrMapOvr>
    <a:masterClrMapping/>
  </p:clrMapOvr>
</p:sld>
</file>

<file path=ppt/slides/slide5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125" name="Shape 8125"/>
        <p:cNvGrpSpPr/>
        <p:nvPr/>
      </p:nvGrpSpPr>
      <p:grpSpPr>
        <a:xfrm>
          <a:off x="0" y="0"/>
          <a:ext cx="0" cy="0"/>
          <a:chOff x="0" y="0"/>
          <a:chExt cx="0" cy="0"/>
        </a:xfrm>
      </p:grpSpPr>
      <p:sp>
        <p:nvSpPr>
          <p:cNvPr id="8126" name="Google Shape;8126;p225"/>
          <p:cNvSpPr txBox="1"/>
          <p:nvPr>
            <p:ph type="title"/>
          </p:nvPr>
        </p:nvSpPr>
        <p:spPr>
          <a:xfrm>
            <a:off x="2275000" y="2933800"/>
            <a:ext cx="4574700" cy="923400"/>
          </a:xfrm>
          <a:prstGeom prst="rect">
            <a:avLst/>
          </a:prstGeom>
        </p:spPr>
        <p:txBody>
          <a:bodyPr anchorCtr="0" anchor="ctr" bIns="0" lIns="0" spcFirstLastPara="1" rIns="0" wrap="square" tIns="0">
            <a:spAutoFit/>
          </a:bodyPr>
          <a:lstStyle/>
          <a:p>
            <a:pPr indent="0" lvl="0" marL="0" rtl="0" algn="ctr">
              <a:spcBef>
                <a:spcPts val="0"/>
              </a:spcBef>
              <a:spcAft>
                <a:spcPts val="0"/>
              </a:spcAft>
              <a:buNone/>
            </a:pPr>
            <a:r>
              <a:rPr lang="en">
                <a:solidFill>
                  <a:schemeClr val="accent1"/>
                </a:solidFill>
              </a:rPr>
              <a:t>Putting accessibility into practice</a:t>
            </a:r>
            <a:endParaRPr>
              <a:solidFill>
                <a:schemeClr val="accent1"/>
              </a:solidFill>
            </a:endParaRPr>
          </a:p>
        </p:txBody>
      </p:sp>
      <p:sp>
        <p:nvSpPr>
          <p:cNvPr id="8127" name="Google Shape;8127;p225"/>
          <p:cNvSpPr txBox="1"/>
          <p:nvPr>
            <p:ph idx="1" type="subTitle"/>
          </p:nvPr>
        </p:nvSpPr>
        <p:spPr>
          <a:xfrm>
            <a:off x="3903450" y="1367913"/>
            <a:ext cx="1337100" cy="1298700"/>
          </a:xfrm>
          <a:prstGeom prst="rect">
            <a:avLst/>
          </a:prstGeom>
        </p:spPr>
        <p:txBody>
          <a:bodyPr anchorCtr="0" anchor="ctr" bIns="0" lIns="0" spcFirstLastPara="1" rIns="0" wrap="square" tIns="0">
            <a:noAutofit/>
          </a:bodyPr>
          <a:lstStyle/>
          <a:p>
            <a:pPr indent="0" lvl="0" marL="0" rtl="0" algn="ctr">
              <a:spcBef>
                <a:spcPts val="0"/>
              </a:spcBef>
              <a:spcAft>
                <a:spcPts val="1000"/>
              </a:spcAft>
              <a:buNone/>
            </a:pPr>
            <a:r>
              <a:rPr lang="en"/>
              <a:t>4</a:t>
            </a:r>
            <a:endParaRPr/>
          </a:p>
        </p:txBody>
      </p:sp>
    </p:spTree>
  </p:cSld>
  <p:clrMapOvr>
    <a:masterClrMapping/>
  </p:clrMapOvr>
</p:sld>
</file>

<file path=ppt/slides/slide5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131" name="Shape 8131"/>
        <p:cNvGrpSpPr/>
        <p:nvPr/>
      </p:nvGrpSpPr>
      <p:grpSpPr>
        <a:xfrm>
          <a:off x="0" y="0"/>
          <a:ext cx="0" cy="0"/>
          <a:chOff x="0" y="0"/>
          <a:chExt cx="0" cy="0"/>
        </a:xfrm>
      </p:grpSpPr>
      <p:sp>
        <p:nvSpPr>
          <p:cNvPr id="8132" name="Google Shape;8132;p226"/>
          <p:cNvSpPr txBox="1"/>
          <p:nvPr>
            <p:ph type="title"/>
          </p:nvPr>
        </p:nvSpPr>
        <p:spPr>
          <a:xfrm>
            <a:off x="509500" y="1740600"/>
            <a:ext cx="6984900" cy="1662300"/>
          </a:xfrm>
          <a:prstGeom prst="rect">
            <a:avLst/>
          </a:prstGeom>
        </p:spPr>
        <p:txBody>
          <a:bodyPr anchorCtr="0" anchor="t" bIns="0" lIns="0" spcFirstLastPara="1" rIns="0" wrap="square" tIns="0">
            <a:spAutoFit/>
          </a:bodyPr>
          <a:lstStyle/>
          <a:p>
            <a:pPr indent="0" lvl="0" marL="0" rtl="0" algn="l">
              <a:spcBef>
                <a:spcPts val="0"/>
              </a:spcBef>
              <a:spcAft>
                <a:spcPts val="0"/>
              </a:spcAft>
              <a:buNone/>
            </a:pPr>
            <a:r>
              <a:rPr lang="en" sz="3600">
                <a:solidFill>
                  <a:srgbClr val="000000"/>
                </a:solidFill>
              </a:rPr>
              <a:t>When should you consider</a:t>
            </a:r>
            <a:r>
              <a:rPr lang="en" sz="3600">
                <a:solidFill>
                  <a:srgbClr val="000000"/>
                </a:solidFill>
                <a:highlight>
                  <a:schemeClr val="accent1"/>
                </a:highlight>
              </a:rPr>
              <a:t> </a:t>
            </a:r>
            <a:r>
              <a:rPr lang="en" sz="3600">
                <a:solidFill>
                  <a:srgbClr val="000000"/>
                </a:solidFill>
              </a:rPr>
              <a:t>accessibility in the Software</a:t>
            </a:r>
            <a:r>
              <a:rPr lang="en" sz="3600">
                <a:solidFill>
                  <a:srgbClr val="000000"/>
                </a:solidFill>
                <a:highlight>
                  <a:schemeClr val="accent1"/>
                </a:highlight>
              </a:rPr>
              <a:t> Development Lifecycle</a:t>
            </a:r>
            <a:r>
              <a:rPr lang="en" sz="3600">
                <a:solidFill>
                  <a:srgbClr val="000000"/>
                </a:solidFill>
              </a:rPr>
              <a:t> (SDLC)?</a:t>
            </a:r>
            <a:endParaRPr sz="3600"/>
          </a:p>
        </p:txBody>
      </p:sp>
    </p:spTree>
  </p:cSld>
  <p:clrMapOvr>
    <a:masterClrMapping/>
  </p:clrMapOvr>
</p:sld>
</file>

<file path=ppt/slides/slide5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136" name="Shape 8136"/>
        <p:cNvGrpSpPr/>
        <p:nvPr/>
      </p:nvGrpSpPr>
      <p:grpSpPr>
        <a:xfrm>
          <a:off x="0" y="0"/>
          <a:ext cx="0" cy="0"/>
          <a:chOff x="0" y="0"/>
          <a:chExt cx="0" cy="0"/>
        </a:xfrm>
      </p:grpSpPr>
      <p:sp>
        <p:nvSpPr>
          <p:cNvPr id="8137" name="Google Shape;8137;p227"/>
          <p:cNvSpPr/>
          <p:nvPr/>
        </p:nvSpPr>
        <p:spPr>
          <a:xfrm>
            <a:off x="638725" y="1353375"/>
            <a:ext cx="8025300" cy="366300"/>
          </a:xfrm>
          <a:prstGeom prst="roundRect">
            <a:avLst>
              <a:gd fmla="val 16667" name="adj"/>
            </a:avLst>
          </a:prstGeom>
          <a:noFill/>
          <a:ln cap="flat" cmpd="sng" w="9525">
            <a:solidFill>
              <a:srgbClr val="191919"/>
            </a:solidFill>
            <a:prstDash val="dash"/>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p>
        </p:txBody>
      </p:sp>
      <p:sp>
        <p:nvSpPr>
          <p:cNvPr id="8138" name="Google Shape;8138;p227"/>
          <p:cNvSpPr/>
          <p:nvPr/>
        </p:nvSpPr>
        <p:spPr>
          <a:xfrm flipH="1">
            <a:off x="5369733" y="1780627"/>
            <a:ext cx="1697914" cy="735534"/>
          </a:xfrm>
          <a:custGeom>
            <a:rect b="b" l="l" r="r" t="t"/>
            <a:pathLst>
              <a:path extrusionOk="0" h="21600" w="21580">
                <a:moveTo>
                  <a:pt x="436" y="0"/>
                </a:moveTo>
                <a:lnTo>
                  <a:pt x="19422" y="0"/>
                </a:lnTo>
                <a:cubicBezTo>
                  <a:pt x="19517" y="10"/>
                  <a:pt x="19609" y="102"/>
                  <a:pt x="19689" y="264"/>
                </a:cubicBezTo>
                <a:cubicBezTo>
                  <a:pt x="19763" y="416"/>
                  <a:pt x="19823" y="624"/>
                  <a:pt x="19864" y="870"/>
                </a:cubicBezTo>
                <a:lnTo>
                  <a:pt x="21492" y="9801"/>
                </a:lnTo>
                <a:cubicBezTo>
                  <a:pt x="21550" y="10095"/>
                  <a:pt x="21581" y="10435"/>
                  <a:pt x="21580" y="10782"/>
                </a:cubicBezTo>
                <a:cubicBezTo>
                  <a:pt x="21580" y="11121"/>
                  <a:pt x="21549" y="11453"/>
                  <a:pt x="21492" y="11742"/>
                </a:cubicBezTo>
                <a:lnTo>
                  <a:pt x="19866" y="20721"/>
                </a:lnTo>
                <a:cubicBezTo>
                  <a:pt x="19823" y="20940"/>
                  <a:pt x="19766" y="21128"/>
                  <a:pt x="19698" y="21274"/>
                </a:cubicBezTo>
                <a:cubicBezTo>
                  <a:pt x="19607" y="21468"/>
                  <a:pt x="19502" y="21581"/>
                  <a:pt x="19392" y="21600"/>
                </a:cubicBezTo>
                <a:lnTo>
                  <a:pt x="463" y="21579"/>
                </a:lnTo>
                <a:cubicBezTo>
                  <a:pt x="297" y="21588"/>
                  <a:pt x="143" y="21310"/>
                  <a:pt x="62" y="20858"/>
                </a:cubicBezTo>
                <a:cubicBezTo>
                  <a:pt x="-12" y="20438"/>
                  <a:pt x="-11" y="19927"/>
                  <a:pt x="65" y="19509"/>
                </a:cubicBezTo>
                <a:lnTo>
                  <a:pt x="1466" y="11836"/>
                </a:lnTo>
                <a:cubicBezTo>
                  <a:pt x="1521" y="11546"/>
                  <a:pt x="1553" y="11218"/>
                  <a:pt x="1559" y="10880"/>
                </a:cubicBezTo>
                <a:cubicBezTo>
                  <a:pt x="1564" y="10521"/>
                  <a:pt x="1540" y="10164"/>
                  <a:pt x="1487" y="9843"/>
                </a:cubicBezTo>
                <a:lnTo>
                  <a:pt x="59" y="2036"/>
                </a:lnTo>
                <a:cubicBezTo>
                  <a:pt x="-13" y="1653"/>
                  <a:pt x="-19" y="1186"/>
                  <a:pt x="42" y="785"/>
                </a:cubicBezTo>
                <a:cubicBezTo>
                  <a:pt x="114" y="311"/>
                  <a:pt x="267" y="5"/>
                  <a:pt x="436" y="0"/>
                </a:cubicBezTo>
                <a:close/>
              </a:path>
            </a:pathLst>
          </a:custGeom>
          <a:solidFill>
            <a:srgbClr val="8C1D40"/>
          </a:solidFill>
          <a:ln>
            <a:noFill/>
          </a:ln>
        </p:spPr>
        <p:txBody>
          <a:bodyPr anchorCtr="0" anchor="ctr" bIns="0" lIns="0" spcFirstLastPara="1" rIns="0" wrap="square" tIns="0">
            <a:noAutofit/>
          </a:bodyPr>
          <a:lstStyle/>
          <a:p>
            <a:pPr indent="0" lvl="0" marL="0" marR="0" rtl="0" algn="ctr">
              <a:lnSpc>
                <a:spcPct val="100000"/>
              </a:lnSpc>
              <a:spcBef>
                <a:spcPts val="0"/>
              </a:spcBef>
              <a:spcAft>
                <a:spcPts val="0"/>
              </a:spcAft>
              <a:buClr>
                <a:srgbClr val="FFFFFF"/>
              </a:buClr>
              <a:buSzPts val="1100"/>
              <a:buFont typeface="Helvetica Neue"/>
              <a:buNone/>
            </a:pPr>
            <a:r>
              <a:rPr b="1" lang="en" sz="1600">
                <a:solidFill>
                  <a:srgbClr val="FFFFFF"/>
                </a:solidFill>
              </a:rPr>
              <a:t>Testing</a:t>
            </a:r>
            <a:endParaRPr b="1" i="0" sz="1600" u="none" cap="none" strike="noStrike">
              <a:solidFill>
                <a:srgbClr val="FFFFFF"/>
              </a:solidFill>
            </a:endParaRPr>
          </a:p>
        </p:txBody>
      </p:sp>
      <p:sp>
        <p:nvSpPr>
          <p:cNvPr id="8139" name="Google Shape;8139;p227"/>
          <p:cNvSpPr/>
          <p:nvPr/>
        </p:nvSpPr>
        <p:spPr>
          <a:xfrm flipH="1">
            <a:off x="3741974" y="1780627"/>
            <a:ext cx="1697914" cy="735534"/>
          </a:xfrm>
          <a:custGeom>
            <a:rect b="b" l="l" r="r" t="t"/>
            <a:pathLst>
              <a:path extrusionOk="0" h="21600" w="21580">
                <a:moveTo>
                  <a:pt x="436" y="0"/>
                </a:moveTo>
                <a:lnTo>
                  <a:pt x="19422" y="0"/>
                </a:lnTo>
                <a:cubicBezTo>
                  <a:pt x="19517" y="10"/>
                  <a:pt x="19609" y="102"/>
                  <a:pt x="19689" y="264"/>
                </a:cubicBezTo>
                <a:cubicBezTo>
                  <a:pt x="19763" y="416"/>
                  <a:pt x="19823" y="624"/>
                  <a:pt x="19864" y="870"/>
                </a:cubicBezTo>
                <a:lnTo>
                  <a:pt x="21492" y="9801"/>
                </a:lnTo>
                <a:cubicBezTo>
                  <a:pt x="21550" y="10095"/>
                  <a:pt x="21581" y="10435"/>
                  <a:pt x="21580" y="10782"/>
                </a:cubicBezTo>
                <a:cubicBezTo>
                  <a:pt x="21580" y="11121"/>
                  <a:pt x="21549" y="11453"/>
                  <a:pt x="21492" y="11742"/>
                </a:cubicBezTo>
                <a:lnTo>
                  <a:pt x="19866" y="20721"/>
                </a:lnTo>
                <a:cubicBezTo>
                  <a:pt x="19823" y="20940"/>
                  <a:pt x="19766" y="21128"/>
                  <a:pt x="19698" y="21274"/>
                </a:cubicBezTo>
                <a:cubicBezTo>
                  <a:pt x="19607" y="21468"/>
                  <a:pt x="19502" y="21581"/>
                  <a:pt x="19392" y="21600"/>
                </a:cubicBezTo>
                <a:lnTo>
                  <a:pt x="463" y="21579"/>
                </a:lnTo>
                <a:cubicBezTo>
                  <a:pt x="297" y="21588"/>
                  <a:pt x="143" y="21310"/>
                  <a:pt x="62" y="20858"/>
                </a:cubicBezTo>
                <a:cubicBezTo>
                  <a:pt x="-12" y="20438"/>
                  <a:pt x="-11" y="19927"/>
                  <a:pt x="65" y="19509"/>
                </a:cubicBezTo>
                <a:lnTo>
                  <a:pt x="1466" y="11836"/>
                </a:lnTo>
                <a:cubicBezTo>
                  <a:pt x="1521" y="11546"/>
                  <a:pt x="1553" y="11218"/>
                  <a:pt x="1559" y="10880"/>
                </a:cubicBezTo>
                <a:cubicBezTo>
                  <a:pt x="1564" y="10521"/>
                  <a:pt x="1540" y="10164"/>
                  <a:pt x="1487" y="9843"/>
                </a:cubicBezTo>
                <a:lnTo>
                  <a:pt x="59" y="2036"/>
                </a:lnTo>
                <a:cubicBezTo>
                  <a:pt x="-13" y="1653"/>
                  <a:pt x="-19" y="1186"/>
                  <a:pt x="42" y="785"/>
                </a:cubicBezTo>
                <a:cubicBezTo>
                  <a:pt x="114" y="311"/>
                  <a:pt x="267" y="5"/>
                  <a:pt x="436" y="0"/>
                </a:cubicBezTo>
                <a:close/>
              </a:path>
            </a:pathLst>
          </a:custGeom>
          <a:solidFill>
            <a:srgbClr val="E74973"/>
          </a:solidFill>
          <a:ln>
            <a:noFill/>
          </a:ln>
        </p:spPr>
        <p:txBody>
          <a:bodyPr anchorCtr="0" anchor="ctr" bIns="0" lIns="0" spcFirstLastPara="1" rIns="0" wrap="square" tIns="0">
            <a:noAutofit/>
          </a:bodyPr>
          <a:lstStyle/>
          <a:p>
            <a:pPr indent="0" lvl="0" marL="0" marR="0" rtl="0" algn="ctr">
              <a:lnSpc>
                <a:spcPct val="100000"/>
              </a:lnSpc>
              <a:spcBef>
                <a:spcPts val="0"/>
              </a:spcBef>
              <a:spcAft>
                <a:spcPts val="0"/>
              </a:spcAft>
              <a:buClr>
                <a:srgbClr val="FFFFFF"/>
              </a:buClr>
              <a:buSzPts val="1100"/>
              <a:buFont typeface="Helvetica Neue"/>
              <a:buNone/>
            </a:pPr>
            <a:r>
              <a:rPr b="1" lang="en" sz="1600">
                <a:solidFill>
                  <a:srgbClr val="FFFFFF"/>
                </a:solidFill>
              </a:rPr>
              <a:t>Development</a:t>
            </a:r>
            <a:endParaRPr b="1" i="0" sz="1600" u="none" cap="none" strike="noStrike">
              <a:solidFill>
                <a:srgbClr val="FFFFFF"/>
              </a:solidFill>
            </a:endParaRPr>
          </a:p>
        </p:txBody>
      </p:sp>
      <p:sp>
        <p:nvSpPr>
          <p:cNvPr id="8140" name="Google Shape;8140;p227"/>
          <p:cNvSpPr/>
          <p:nvPr/>
        </p:nvSpPr>
        <p:spPr>
          <a:xfrm flipH="1">
            <a:off x="2114214" y="1780627"/>
            <a:ext cx="1697914" cy="735534"/>
          </a:xfrm>
          <a:custGeom>
            <a:rect b="b" l="l" r="r" t="t"/>
            <a:pathLst>
              <a:path extrusionOk="0" h="21600" w="21580">
                <a:moveTo>
                  <a:pt x="436" y="0"/>
                </a:moveTo>
                <a:lnTo>
                  <a:pt x="19422" y="0"/>
                </a:lnTo>
                <a:cubicBezTo>
                  <a:pt x="19517" y="10"/>
                  <a:pt x="19609" y="102"/>
                  <a:pt x="19689" y="264"/>
                </a:cubicBezTo>
                <a:cubicBezTo>
                  <a:pt x="19763" y="416"/>
                  <a:pt x="19823" y="624"/>
                  <a:pt x="19864" y="870"/>
                </a:cubicBezTo>
                <a:lnTo>
                  <a:pt x="21492" y="9801"/>
                </a:lnTo>
                <a:cubicBezTo>
                  <a:pt x="21550" y="10095"/>
                  <a:pt x="21581" y="10435"/>
                  <a:pt x="21580" y="10782"/>
                </a:cubicBezTo>
                <a:cubicBezTo>
                  <a:pt x="21580" y="11121"/>
                  <a:pt x="21549" y="11453"/>
                  <a:pt x="21492" y="11742"/>
                </a:cubicBezTo>
                <a:lnTo>
                  <a:pt x="19866" y="20721"/>
                </a:lnTo>
                <a:cubicBezTo>
                  <a:pt x="19823" y="20940"/>
                  <a:pt x="19766" y="21128"/>
                  <a:pt x="19698" y="21274"/>
                </a:cubicBezTo>
                <a:cubicBezTo>
                  <a:pt x="19607" y="21468"/>
                  <a:pt x="19502" y="21581"/>
                  <a:pt x="19392" y="21600"/>
                </a:cubicBezTo>
                <a:lnTo>
                  <a:pt x="463" y="21579"/>
                </a:lnTo>
                <a:cubicBezTo>
                  <a:pt x="297" y="21588"/>
                  <a:pt x="143" y="21310"/>
                  <a:pt x="62" y="20858"/>
                </a:cubicBezTo>
                <a:cubicBezTo>
                  <a:pt x="-12" y="20438"/>
                  <a:pt x="-11" y="19927"/>
                  <a:pt x="65" y="19509"/>
                </a:cubicBezTo>
                <a:lnTo>
                  <a:pt x="1466" y="11836"/>
                </a:lnTo>
                <a:cubicBezTo>
                  <a:pt x="1521" y="11546"/>
                  <a:pt x="1553" y="11218"/>
                  <a:pt x="1559" y="10880"/>
                </a:cubicBezTo>
                <a:cubicBezTo>
                  <a:pt x="1564" y="10521"/>
                  <a:pt x="1540" y="10164"/>
                  <a:pt x="1487" y="9843"/>
                </a:cubicBezTo>
                <a:lnTo>
                  <a:pt x="59" y="2036"/>
                </a:lnTo>
                <a:cubicBezTo>
                  <a:pt x="-13" y="1653"/>
                  <a:pt x="-19" y="1186"/>
                  <a:pt x="42" y="785"/>
                </a:cubicBezTo>
                <a:cubicBezTo>
                  <a:pt x="114" y="311"/>
                  <a:pt x="267" y="5"/>
                  <a:pt x="436" y="0"/>
                </a:cubicBezTo>
                <a:close/>
              </a:path>
            </a:pathLst>
          </a:custGeom>
          <a:solidFill>
            <a:srgbClr val="FF7F32"/>
          </a:solidFill>
          <a:ln>
            <a:noFill/>
          </a:ln>
        </p:spPr>
        <p:txBody>
          <a:bodyPr anchorCtr="0" anchor="ctr" bIns="0" lIns="0" spcFirstLastPara="1" rIns="0" wrap="square" tIns="0">
            <a:noAutofit/>
          </a:bodyPr>
          <a:lstStyle/>
          <a:p>
            <a:pPr indent="0" lvl="0" marL="0" marR="0" rtl="0" algn="ctr">
              <a:lnSpc>
                <a:spcPct val="100000"/>
              </a:lnSpc>
              <a:spcBef>
                <a:spcPts val="0"/>
              </a:spcBef>
              <a:spcAft>
                <a:spcPts val="0"/>
              </a:spcAft>
              <a:buClr>
                <a:srgbClr val="FFFFFF"/>
              </a:buClr>
              <a:buSzPts val="1100"/>
              <a:buFont typeface="Helvetica Neue"/>
              <a:buNone/>
            </a:pPr>
            <a:r>
              <a:rPr b="1" lang="en" sz="1600">
                <a:solidFill>
                  <a:srgbClr val="FFFFFF"/>
                </a:solidFill>
              </a:rPr>
              <a:t>Design</a:t>
            </a:r>
            <a:endParaRPr b="1" i="0" sz="1600" u="none" cap="none" strike="noStrike">
              <a:solidFill>
                <a:srgbClr val="FFFFFF"/>
              </a:solidFill>
            </a:endParaRPr>
          </a:p>
        </p:txBody>
      </p:sp>
      <p:sp>
        <p:nvSpPr>
          <p:cNvPr id="8141" name="Google Shape;8141;p227"/>
          <p:cNvSpPr/>
          <p:nvPr/>
        </p:nvSpPr>
        <p:spPr>
          <a:xfrm flipH="1">
            <a:off x="486455" y="1780627"/>
            <a:ext cx="1697914" cy="735534"/>
          </a:xfrm>
          <a:custGeom>
            <a:rect b="b" l="l" r="r" t="t"/>
            <a:pathLst>
              <a:path extrusionOk="0" h="21600" w="21580">
                <a:moveTo>
                  <a:pt x="436" y="0"/>
                </a:moveTo>
                <a:lnTo>
                  <a:pt x="19422" y="0"/>
                </a:lnTo>
                <a:cubicBezTo>
                  <a:pt x="19517" y="10"/>
                  <a:pt x="19609" y="102"/>
                  <a:pt x="19689" y="264"/>
                </a:cubicBezTo>
                <a:cubicBezTo>
                  <a:pt x="19763" y="416"/>
                  <a:pt x="19823" y="624"/>
                  <a:pt x="19864" y="870"/>
                </a:cubicBezTo>
                <a:lnTo>
                  <a:pt x="21492" y="9801"/>
                </a:lnTo>
                <a:cubicBezTo>
                  <a:pt x="21550" y="10095"/>
                  <a:pt x="21581" y="10435"/>
                  <a:pt x="21580" y="10782"/>
                </a:cubicBezTo>
                <a:cubicBezTo>
                  <a:pt x="21580" y="11121"/>
                  <a:pt x="21549" y="11453"/>
                  <a:pt x="21492" y="11742"/>
                </a:cubicBezTo>
                <a:lnTo>
                  <a:pt x="19866" y="20721"/>
                </a:lnTo>
                <a:cubicBezTo>
                  <a:pt x="19823" y="20940"/>
                  <a:pt x="19766" y="21128"/>
                  <a:pt x="19698" y="21274"/>
                </a:cubicBezTo>
                <a:cubicBezTo>
                  <a:pt x="19607" y="21468"/>
                  <a:pt x="19502" y="21581"/>
                  <a:pt x="19392" y="21600"/>
                </a:cubicBezTo>
                <a:lnTo>
                  <a:pt x="463" y="21579"/>
                </a:lnTo>
                <a:cubicBezTo>
                  <a:pt x="297" y="21588"/>
                  <a:pt x="143" y="21310"/>
                  <a:pt x="62" y="20858"/>
                </a:cubicBezTo>
                <a:cubicBezTo>
                  <a:pt x="-12" y="20438"/>
                  <a:pt x="-11" y="19927"/>
                  <a:pt x="65" y="19509"/>
                </a:cubicBezTo>
                <a:lnTo>
                  <a:pt x="1466" y="11836"/>
                </a:lnTo>
                <a:cubicBezTo>
                  <a:pt x="1521" y="11546"/>
                  <a:pt x="1553" y="11218"/>
                  <a:pt x="1559" y="10880"/>
                </a:cubicBezTo>
                <a:cubicBezTo>
                  <a:pt x="1564" y="10521"/>
                  <a:pt x="1540" y="10164"/>
                  <a:pt x="1487" y="9843"/>
                </a:cubicBezTo>
                <a:lnTo>
                  <a:pt x="59" y="2036"/>
                </a:lnTo>
                <a:cubicBezTo>
                  <a:pt x="-13" y="1653"/>
                  <a:pt x="-19" y="1186"/>
                  <a:pt x="42" y="785"/>
                </a:cubicBezTo>
                <a:cubicBezTo>
                  <a:pt x="114" y="311"/>
                  <a:pt x="267" y="5"/>
                  <a:pt x="436" y="0"/>
                </a:cubicBezTo>
                <a:close/>
              </a:path>
            </a:pathLst>
          </a:custGeom>
          <a:solidFill>
            <a:srgbClr val="FFC627"/>
          </a:solidFill>
          <a:ln>
            <a:noFill/>
          </a:ln>
        </p:spPr>
        <p:txBody>
          <a:bodyPr anchorCtr="0" anchor="ctr" bIns="0" lIns="0" spcFirstLastPara="1" rIns="0" wrap="square" tIns="0">
            <a:noAutofit/>
          </a:bodyPr>
          <a:lstStyle/>
          <a:p>
            <a:pPr indent="0" lvl="0" marL="0" marR="0" rtl="0" algn="ctr">
              <a:lnSpc>
                <a:spcPct val="100000"/>
              </a:lnSpc>
              <a:spcBef>
                <a:spcPts val="0"/>
              </a:spcBef>
              <a:spcAft>
                <a:spcPts val="0"/>
              </a:spcAft>
              <a:buClr>
                <a:srgbClr val="FFFFFF"/>
              </a:buClr>
              <a:buSzPts val="1100"/>
              <a:buFont typeface="Helvetica Neue"/>
              <a:buNone/>
            </a:pPr>
            <a:r>
              <a:rPr b="1" lang="en" sz="1600">
                <a:solidFill>
                  <a:srgbClr val="191919"/>
                </a:solidFill>
              </a:rPr>
              <a:t>Requirements</a:t>
            </a:r>
            <a:endParaRPr b="1" i="0" sz="1600" u="none" cap="none" strike="noStrike">
              <a:solidFill>
                <a:srgbClr val="191919"/>
              </a:solidFill>
            </a:endParaRPr>
          </a:p>
        </p:txBody>
      </p:sp>
      <p:sp>
        <p:nvSpPr>
          <p:cNvPr id="8142" name="Google Shape;8142;p227"/>
          <p:cNvSpPr/>
          <p:nvPr/>
        </p:nvSpPr>
        <p:spPr>
          <a:xfrm flipH="1">
            <a:off x="6997510" y="1780627"/>
            <a:ext cx="1697914" cy="735534"/>
          </a:xfrm>
          <a:custGeom>
            <a:rect b="b" l="l" r="r" t="t"/>
            <a:pathLst>
              <a:path extrusionOk="0" h="21600" w="21580">
                <a:moveTo>
                  <a:pt x="436" y="0"/>
                </a:moveTo>
                <a:lnTo>
                  <a:pt x="19422" y="0"/>
                </a:lnTo>
                <a:cubicBezTo>
                  <a:pt x="19517" y="10"/>
                  <a:pt x="19609" y="102"/>
                  <a:pt x="19689" y="264"/>
                </a:cubicBezTo>
                <a:cubicBezTo>
                  <a:pt x="19763" y="416"/>
                  <a:pt x="19823" y="624"/>
                  <a:pt x="19864" y="870"/>
                </a:cubicBezTo>
                <a:lnTo>
                  <a:pt x="21492" y="9801"/>
                </a:lnTo>
                <a:cubicBezTo>
                  <a:pt x="21550" y="10095"/>
                  <a:pt x="21581" y="10435"/>
                  <a:pt x="21580" y="10782"/>
                </a:cubicBezTo>
                <a:cubicBezTo>
                  <a:pt x="21580" y="11121"/>
                  <a:pt x="21549" y="11453"/>
                  <a:pt x="21492" y="11742"/>
                </a:cubicBezTo>
                <a:lnTo>
                  <a:pt x="19866" y="20721"/>
                </a:lnTo>
                <a:cubicBezTo>
                  <a:pt x="19823" y="20940"/>
                  <a:pt x="19766" y="21128"/>
                  <a:pt x="19698" y="21274"/>
                </a:cubicBezTo>
                <a:cubicBezTo>
                  <a:pt x="19607" y="21468"/>
                  <a:pt x="19502" y="21581"/>
                  <a:pt x="19392" y="21600"/>
                </a:cubicBezTo>
                <a:lnTo>
                  <a:pt x="463" y="21579"/>
                </a:lnTo>
                <a:cubicBezTo>
                  <a:pt x="297" y="21588"/>
                  <a:pt x="143" y="21310"/>
                  <a:pt x="62" y="20858"/>
                </a:cubicBezTo>
                <a:cubicBezTo>
                  <a:pt x="-12" y="20438"/>
                  <a:pt x="-11" y="19927"/>
                  <a:pt x="65" y="19509"/>
                </a:cubicBezTo>
                <a:lnTo>
                  <a:pt x="1466" y="11836"/>
                </a:lnTo>
                <a:cubicBezTo>
                  <a:pt x="1521" y="11546"/>
                  <a:pt x="1553" y="11218"/>
                  <a:pt x="1559" y="10880"/>
                </a:cubicBezTo>
                <a:cubicBezTo>
                  <a:pt x="1564" y="10521"/>
                  <a:pt x="1540" y="10164"/>
                  <a:pt x="1487" y="9843"/>
                </a:cubicBezTo>
                <a:lnTo>
                  <a:pt x="59" y="2036"/>
                </a:lnTo>
                <a:cubicBezTo>
                  <a:pt x="-13" y="1653"/>
                  <a:pt x="-19" y="1186"/>
                  <a:pt x="42" y="785"/>
                </a:cubicBezTo>
                <a:cubicBezTo>
                  <a:pt x="114" y="311"/>
                  <a:pt x="267" y="5"/>
                  <a:pt x="436" y="0"/>
                </a:cubicBezTo>
                <a:close/>
              </a:path>
            </a:pathLst>
          </a:custGeom>
          <a:solidFill>
            <a:srgbClr val="191919"/>
          </a:solidFill>
          <a:ln>
            <a:noFill/>
          </a:ln>
        </p:spPr>
        <p:txBody>
          <a:bodyPr anchorCtr="0" anchor="ctr" bIns="0" lIns="0" spcFirstLastPara="1" rIns="0" wrap="square" tIns="0">
            <a:noAutofit/>
          </a:bodyPr>
          <a:lstStyle/>
          <a:p>
            <a:pPr indent="0" lvl="0" marL="0" marR="0" rtl="0" algn="ctr">
              <a:lnSpc>
                <a:spcPct val="100000"/>
              </a:lnSpc>
              <a:spcBef>
                <a:spcPts val="0"/>
              </a:spcBef>
              <a:spcAft>
                <a:spcPts val="0"/>
              </a:spcAft>
              <a:buClr>
                <a:srgbClr val="FFFFFF"/>
              </a:buClr>
              <a:buSzPts val="1100"/>
              <a:buFont typeface="Helvetica Neue"/>
              <a:buNone/>
            </a:pPr>
            <a:r>
              <a:rPr b="1" lang="en" sz="1600">
                <a:solidFill>
                  <a:srgbClr val="FFFFFF"/>
                </a:solidFill>
              </a:rPr>
              <a:t>Production</a:t>
            </a:r>
            <a:endParaRPr b="1" i="0" sz="1600" u="none" cap="none" strike="noStrike">
              <a:solidFill>
                <a:srgbClr val="FFFFFF"/>
              </a:solidFill>
            </a:endParaRPr>
          </a:p>
        </p:txBody>
      </p:sp>
      <p:sp>
        <p:nvSpPr>
          <p:cNvPr id="8143" name="Google Shape;8143;p227"/>
          <p:cNvSpPr txBox="1"/>
          <p:nvPr/>
        </p:nvSpPr>
        <p:spPr>
          <a:xfrm>
            <a:off x="638724" y="1325775"/>
            <a:ext cx="1698000" cy="4617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500"/>
              </a:spcAft>
              <a:buNone/>
            </a:pPr>
            <a:r>
              <a:rPr b="1" lang="en" sz="1800"/>
              <a:t>$1</a:t>
            </a:r>
            <a:endParaRPr b="1" sz="1800"/>
          </a:p>
        </p:txBody>
      </p:sp>
      <p:sp>
        <p:nvSpPr>
          <p:cNvPr id="8144" name="Google Shape;8144;p227"/>
          <p:cNvSpPr txBox="1"/>
          <p:nvPr/>
        </p:nvSpPr>
        <p:spPr>
          <a:xfrm>
            <a:off x="2266515" y="1325775"/>
            <a:ext cx="1698000" cy="4617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500"/>
              </a:spcAft>
              <a:buNone/>
            </a:pPr>
            <a:r>
              <a:rPr b="1" lang="en" sz="1800"/>
              <a:t>$10</a:t>
            </a:r>
            <a:endParaRPr b="1" sz="1800"/>
          </a:p>
        </p:txBody>
      </p:sp>
      <p:sp>
        <p:nvSpPr>
          <p:cNvPr id="8145" name="Google Shape;8145;p227"/>
          <p:cNvSpPr txBox="1"/>
          <p:nvPr/>
        </p:nvSpPr>
        <p:spPr>
          <a:xfrm>
            <a:off x="3894306" y="1325775"/>
            <a:ext cx="1698000" cy="4617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500"/>
              </a:spcAft>
              <a:buNone/>
            </a:pPr>
            <a:r>
              <a:rPr b="1" lang="en" sz="1800"/>
              <a:t>$100</a:t>
            </a:r>
            <a:endParaRPr b="1" sz="1800"/>
          </a:p>
        </p:txBody>
      </p:sp>
      <p:sp>
        <p:nvSpPr>
          <p:cNvPr id="8146" name="Google Shape;8146;p227"/>
          <p:cNvSpPr txBox="1"/>
          <p:nvPr/>
        </p:nvSpPr>
        <p:spPr>
          <a:xfrm>
            <a:off x="5522097" y="1325775"/>
            <a:ext cx="1698000" cy="4617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500"/>
              </a:spcAft>
              <a:buNone/>
            </a:pPr>
            <a:r>
              <a:rPr b="1" lang="en" sz="1800"/>
              <a:t>$1,000</a:t>
            </a:r>
            <a:endParaRPr b="1" sz="1800"/>
          </a:p>
        </p:txBody>
      </p:sp>
      <p:sp>
        <p:nvSpPr>
          <p:cNvPr id="8147" name="Google Shape;8147;p227"/>
          <p:cNvSpPr txBox="1"/>
          <p:nvPr/>
        </p:nvSpPr>
        <p:spPr>
          <a:xfrm>
            <a:off x="7149888" y="1325775"/>
            <a:ext cx="1698000" cy="4617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500"/>
              </a:spcAft>
              <a:buNone/>
            </a:pPr>
            <a:r>
              <a:rPr b="1" lang="en" sz="1800"/>
              <a:t>$10,000</a:t>
            </a:r>
            <a:endParaRPr b="1" sz="1800"/>
          </a:p>
        </p:txBody>
      </p:sp>
      <p:sp>
        <p:nvSpPr>
          <p:cNvPr id="8148" name="Google Shape;8148;p227"/>
          <p:cNvSpPr txBox="1"/>
          <p:nvPr/>
        </p:nvSpPr>
        <p:spPr>
          <a:xfrm>
            <a:off x="457188" y="3105900"/>
            <a:ext cx="8098500" cy="323100"/>
          </a:xfrm>
          <a:prstGeom prst="rect">
            <a:avLst/>
          </a:prstGeom>
          <a:noFill/>
          <a:ln>
            <a:noFill/>
          </a:ln>
        </p:spPr>
        <p:txBody>
          <a:bodyPr anchorCtr="0" anchor="t" bIns="0" lIns="0" spcFirstLastPara="1" rIns="0" wrap="square" tIns="0">
            <a:spAutoFit/>
          </a:bodyPr>
          <a:lstStyle/>
          <a:p>
            <a:pPr indent="0" lvl="0" marL="0" rtl="0" algn="l">
              <a:spcBef>
                <a:spcPts val="0"/>
              </a:spcBef>
              <a:spcAft>
                <a:spcPts val="1000"/>
              </a:spcAft>
              <a:buNone/>
            </a:pPr>
            <a:r>
              <a:rPr lang="en" sz="2100">
                <a:solidFill>
                  <a:schemeClr val="dk1"/>
                </a:solidFill>
              </a:rPr>
              <a:t>Shift left to reduce time and costs associated with accessibility.</a:t>
            </a:r>
            <a:endParaRPr sz="2100"/>
          </a:p>
        </p:txBody>
      </p:sp>
      <p:sp>
        <p:nvSpPr>
          <p:cNvPr id="8149" name="Google Shape;8149;p227"/>
          <p:cNvSpPr txBox="1"/>
          <p:nvPr/>
        </p:nvSpPr>
        <p:spPr>
          <a:xfrm>
            <a:off x="654925" y="1015213"/>
            <a:ext cx="4480500" cy="277200"/>
          </a:xfrm>
          <a:prstGeom prst="rect">
            <a:avLst/>
          </a:prstGeom>
          <a:noFill/>
          <a:ln>
            <a:noFill/>
          </a:ln>
        </p:spPr>
        <p:txBody>
          <a:bodyPr anchorCtr="0" anchor="t" bIns="0" lIns="0" spcFirstLastPara="1" rIns="0" wrap="square" tIns="0">
            <a:spAutoFit/>
          </a:bodyPr>
          <a:lstStyle/>
          <a:p>
            <a:pPr indent="0" lvl="0" marL="0" rtl="0" algn="l">
              <a:spcBef>
                <a:spcPts val="0"/>
              </a:spcBef>
              <a:spcAft>
                <a:spcPts val="0"/>
              </a:spcAft>
              <a:buNone/>
            </a:pPr>
            <a:r>
              <a:rPr b="1" lang="en" sz="1800">
                <a:solidFill>
                  <a:schemeClr val="dk1"/>
                </a:solidFill>
              </a:rPr>
              <a:t>Rule of 10</a:t>
            </a:r>
            <a:endParaRPr b="1" sz="1800">
              <a:solidFill>
                <a:schemeClr val="dk1"/>
              </a:solidFill>
            </a:endParaRPr>
          </a:p>
        </p:txBody>
      </p:sp>
      <p:sp>
        <p:nvSpPr>
          <p:cNvPr id="8150" name="Google Shape;8150;p227"/>
          <p:cNvSpPr txBox="1"/>
          <p:nvPr>
            <p:ph type="title"/>
          </p:nvPr>
        </p:nvSpPr>
        <p:spPr>
          <a:xfrm>
            <a:off x="457200" y="438775"/>
            <a:ext cx="7596600" cy="369300"/>
          </a:xfrm>
          <a:prstGeom prst="rect">
            <a:avLst/>
          </a:prstGeom>
        </p:spPr>
        <p:txBody>
          <a:bodyPr anchorCtr="0" anchor="t" bIns="0" lIns="0" spcFirstLastPara="1" rIns="0" wrap="square" tIns="0">
            <a:spAutoFit/>
          </a:bodyPr>
          <a:lstStyle/>
          <a:p>
            <a:pPr indent="0" lvl="0" marL="0" rtl="0" algn="l">
              <a:spcBef>
                <a:spcPts val="0"/>
              </a:spcBef>
              <a:spcAft>
                <a:spcPts val="0"/>
              </a:spcAft>
              <a:buNone/>
            </a:pPr>
            <a:r>
              <a:rPr lang="en" sz="2400">
                <a:highlight>
                  <a:schemeClr val="accent1"/>
                </a:highlight>
              </a:rPr>
              <a:t>Consider accessibility as early as possible!</a:t>
            </a:r>
            <a:endParaRPr sz="2400"/>
          </a:p>
        </p:txBody>
      </p:sp>
    </p:spTree>
  </p:cSld>
  <p:clrMapOvr>
    <a:masterClrMapping/>
  </p:clrMapOvr>
</p:sld>
</file>

<file path=ppt/slides/slide5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154" name="Shape 8154"/>
        <p:cNvGrpSpPr/>
        <p:nvPr/>
      </p:nvGrpSpPr>
      <p:grpSpPr>
        <a:xfrm>
          <a:off x="0" y="0"/>
          <a:ext cx="0" cy="0"/>
          <a:chOff x="0" y="0"/>
          <a:chExt cx="0" cy="0"/>
        </a:xfrm>
      </p:grpSpPr>
      <p:grpSp>
        <p:nvGrpSpPr>
          <p:cNvPr id="8155" name="Google Shape;8155;p228"/>
          <p:cNvGrpSpPr/>
          <p:nvPr/>
        </p:nvGrpSpPr>
        <p:grpSpPr>
          <a:xfrm>
            <a:off x="4085200" y="634725"/>
            <a:ext cx="6785368" cy="3742567"/>
            <a:chOff x="0" y="0"/>
            <a:chExt cx="9321841" cy="5267512"/>
          </a:xfrm>
        </p:grpSpPr>
        <p:sp>
          <p:nvSpPr>
            <p:cNvPr id="8156" name="Google Shape;8156;p228"/>
            <p:cNvSpPr/>
            <p:nvPr/>
          </p:nvSpPr>
          <p:spPr>
            <a:xfrm>
              <a:off x="840658" y="26142"/>
              <a:ext cx="7591200" cy="5141700"/>
            </a:xfrm>
            <a:custGeom>
              <a:rect b="b" l="l" r="r" t="t"/>
              <a:pathLst>
                <a:path extrusionOk="0" h="120000" w="120000">
                  <a:moveTo>
                    <a:pt x="0" y="117094"/>
                  </a:moveTo>
                  <a:lnTo>
                    <a:pt x="0" y="4827"/>
                  </a:lnTo>
                  <a:cubicBezTo>
                    <a:pt x="0" y="2155"/>
                    <a:pt x="1461" y="0"/>
                    <a:pt x="3272" y="0"/>
                  </a:cubicBezTo>
                  <a:lnTo>
                    <a:pt x="116738" y="0"/>
                  </a:lnTo>
                  <a:cubicBezTo>
                    <a:pt x="118527" y="0"/>
                    <a:pt x="120000" y="2155"/>
                    <a:pt x="120000" y="4827"/>
                  </a:cubicBezTo>
                  <a:lnTo>
                    <a:pt x="120000" y="117094"/>
                  </a:lnTo>
                  <a:cubicBezTo>
                    <a:pt x="120000" y="118683"/>
                    <a:pt x="119116" y="120000"/>
                    <a:pt x="118038" y="120000"/>
                  </a:cubicBezTo>
                  <a:lnTo>
                    <a:pt x="1966" y="120000"/>
                  </a:lnTo>
                  <a:cubicBezTo>
                    <a:pt x="872" y="120000"/>
                    <a:pt x="0" y="118727"/>
                    <a:pt x="0" y="117094"/>
                  </a:cubicBezTo>
                </a:path>
              </a:pathLst>
            </a:custGeom>
            <a:solidFill>
              <a:srgbClr val="333333"/>
            </a:solidFill>
            <a:ln>
              <a:noFill/>
            </a:ln>
            <a:effectLst>
              <a:outerShdw blurRad="342900" rotWithShape="0" algn="bl" dir="3600000" dist="209550">
                <a:srgbClr val="000000">
                  <a:alpha val="10000"/>
                </a:srgbClr>
              </a:outerShdw>
            </a:effectLst>
          </p:spPr>
          <p:txBody>
            <a:bodyPr anchorCtr="0" anchor="ctr" bIns="17150" lIns="17150" spcFirstLastPara="1" rIns="17150" wrap="square" tIns="17150">
              <a:noAutofit/>
            </a:bodyPr>
            <a:lstStyle/>
            <a:p>
              <a:pPr indent="0" lvl="0" marL="0" marR="0" rtl="0" algn="l">
                <a:lnSpc>
                  <a:spcPct val="93000"/>
                </a:lnSpc>
                <a:spcBef>
                  <a:spcPts val="0"/>
                </a:spcBef>
                <a:spcAft>
                  <a:spcPts val="0"/>
                </a:spcAft>
                <a:buClr>
                  <a:srgbClr val="000000"/>
                </a:buClr>
                <a:buSzPts val="1900"/>
                <a:buFont typeface="Arial"/>
                <a:buNone/>
              </a:pPr>
              <a:r>
                <a:t/>
              </a:r>
              <a:endParaRPr b="0" i="0" sz="1900" u="none" cap="none" strike="noStrike">
                <a:solidFill>
                  <a:srgbClr val="000000"/>
                </a:solidFill>
                <a:latin typeface="Arial"/>
                <a:ea typeface="Arial"/>
                <a:cs typeface="Arial"/>
                <a:sym typeface="Arial"/>
              </a:endParaRPr>
            </a:p>
          </p:txBody>
        </p:sp>
        <p:sp>
          <p:nvSpPr>
            <p:cNvPr id="8157" name="Google Shape;8157;p228"/>
            <p:cNvSpPr/>
            <p:nvPr/>
          </p:nvSpPr>
          <p:spPr>
            <a:xfrm>
              <a:off x="824973" y="0"/>
              <a:ext cx="7622400" cy="5186100"/>
            </a:xfrm>
            <a:custGeom>
              <a:rect b="b" l="l" r="r" t="t"/>
              <a:pathLst>
                <a:path extrusionOk="0" h="120000" w="120000">
                  <a:moveTo>
                    <a:pt x="117844" y="120000"/>
                  </a:moveTo>
                  <a:lnTo>
                    <a:pt x="2155" y="120000"/>
                  </a:lnTo>
                  <a:cubicBezTo>
                    <a:pt x="1072" y="120000"/>
                    <a:pt x="0" y="118422"/>
                    <a:pt x="0" y="116833"/>
                  </a:cubicBezTo>
                  <a:lnTo>
                    <a:pt x="0" y="4844"/>
                  </a:lnTo>
                  <a:cubicBezTo>
                    <a:pt x="0" y="2166"/>
                    <a:pt x="1661" y="0"/>
                    <a:pt x="3483" y="0"/>
                  </a:cubicBezTo>
                  <a:lnTo>
                    <a:pt x="116511" y="0"/>
                  </a:lnTo>
                  <a:cubicBezTo>
                    <a:pt x="118327" y="0"/>
                    <a:pt x="120000" y="2166"/>
                    <a:pt x="120000" y="4844"/>
                  </a:cubicBezTo>
                  <a:lnTo>
                    <a:pt x="120000" y="116833"/>
                  </a:lnTo>
                  <a:cubicBezTo>
                    <a:pt x="120000" y="118422"/>
                    <a:pt x="118938" y="120000"/>
                    <a:pt x="117844" y="120000"/>
                  </a:cubicBezTo>
                  <a:close/>
                  <a:moveTo>
                    <a:pt x="2250" y="119572"/>
                  </a:moveTo>
                  <a:lnTo>
                    <a:pt x="117744" y="119572"/>
                  </a:lnTo>
                  <a:cubicBezTo>
                    <a:pt x="118822" y="119572"/>
                    <a:pt x="119700" y="118272"/>
                    <a:pt x="119700" y="116694"/>
                  </a:cubicBezTo>
                  <a:lnTo>
                    <a:pt x="119700" y="5416"/>
                  </a:lnTo>
                  <a:cubicBezTo>
                    <a:pt x="119700" y="2827"/>
                    <a:pt x="118272" y="727"/>
                    <a:pt x="116511" y="727"/>
                  </a:cubicBezTo>
                  <a:lnTo>
                    <a:pt x="3483" y="727"/>
                  </a:lnTo>
                  <a:cubicBezTo>
                    <a:pt x="1727" y="727"/>
                    <a:pt x="300" y="2827"/>
                    <a:pt x="300" y="5416"/>
                  </a:cubicBezTo>
                  <a:lnTo>
                    <a:pt x="300" y="116694"/>
                  </a:lnTo>
                  <a:cubicBezTo>
                    <a:pt x="300" y="118272"/>
                    <a:pt x="1177" y="119572"/>
                    <a:pt x="2250" y="119572"/>
                  </a:cubicBezTo>
                  <a:close/>
                </a:path>
              </a:pathLst>
            </a:custGeom>
            <a:solidFill>
              <a:srgbClr val="696A6D"/>
            </a:solidFill>
            <a:ln>
              <a:noFill/>
            </a:ln>
            <a:effectLst>
              <a:outerShdw blurRad="342900" rotWithShape="0" algn="bl" dir="3600000" dist="209550">
                <a:srgbClr val="000000">
                  <a:alpha val="10000"/>
                </a:srgbClr>
              </a:outerShdw>
            </a:effectLst>
          </p:spPr>
          <p:txBody>
            <a:bodyPr anchorCtr="0" anchor="ctr" bIns="17150" lIns="17150" spcFirstLastPara="1" rIns="17150" wrap="square" tIns="17150">
              <a:noAutofit/>
            </a:bodyPr>
            <a:lstStyle/>
            <a:p>
              <a:pPr indent="0" lvl="0" marL="0" marR="0" rtl="0" algn="l">
                <a:lnSpc>
                  <a:spcPct val="93000"/>
                </a:lnSpc>
                <a:spcBef>
                  <a:spcPts val="0"/>
                </a:spcBef>
                <a:spcAft>
                  <a:spcPts val="0"/>
                </a:spcAft>
                <a:buClr>
                  <a:srgbClr val="000000"/>
                </a:buClr>
                <a:buSzPts val="1900"/>
                <a:buFont typeface="Arial"/>
                <a:buNone/>
              </a:pPr>
              <a:r>
                <a:t/>
              </a:r>
              <a:endParaRPr b="0" i="0" sz="1900" u="none" cap="none" strike="noStrike">
                <a:solidFill>
                  <a:srgbClr val="000000"/>
                </a:solidFill>
                <a:latin typeface="Arial"/>
                <a:ea typeface="Arial"/>
                <a:cs typeface="Arial"/>
                <a:sym typeface="Arial"/>
              </a:endParaRPr>
            </a:p>
          </p:txBody>
        </p:sp>
        <p:grpSp>
          <p:nvGrpSpPr>
            <p:cNvPr id="8158" name="Google Shape;8158;p228"/>
            <p:cNvGrpSpPr/>
            <p:nvPr/>
          </p:nvGrpSpPr>
          <p:grpSpPr>
            <a:xfrm>
              <a:off x="0" y="5146912"/>
              <a:ext cx="9321841" cy="120600"/>
              <a:chOff x="0" y="0"/>
              <a:chExt cx="9321841" cy="120600"/>
            </a:xfrm>
          </p:grpSpPr>
          <p:sp>
            <p:nvSpPr>
              <p:cNvPr id="8159" name="Google Shape;8159;p228"/>
              <p:cNvSpPr/>
              <p:nvPr/>
            </p:nvSpPr>
            <p:spPr>
              <a:xfrm>
                <a:off x="0" y="0"/>
                <a:ext cx="4663500" cy="120600"/>
              </a:xfrm>
              <a:prstGeom prst="rect">
                <a:avLst/>
              </a:prstGeom>
              <a:gradFill>
                <a:gsLst>
                  <a:gs pos="0">
                    <a:srgbClr val="464847"/>
                  </a:gs>
                  <a:gs pos="1080">
                    <a:srgbClr val="3B4142"/>
                  </a:gs>
                  <a:gs pos="1410">
                    <a:srgbClr val="727679"/>
                  </a:gs>
                  <a:gs pos="1680">
                    <a:srgbClr val="A9ACB0"/>
                  </a:gs>
                  <a:gs pos="3440">
                    <a:srgbClr val="787B80"/>
                  </a:gs>
                  <a:gs pos="5319">
                    <a:srgbClr val="484B4F"/>
                  </a:gs>
                  <a:gs pos="13480">
                    <a:srgbClr val="5C5E63"/>
                  </a:gs>
                  <a:gs pos="20450">
                    <a:srgbClr val="717276"/>
                  </a:gs>
                  <a:gs pos="38330">
                    <a:srgbClr val="818287"/>
                  </a:gs>
                  <a:gs pos="62239">
                    <a:srgbClr val="929397"/>
                  </a:gs>
                  <a:gs pos="100000">
                    <a:srgbClr val="929397"/>
                  </a:gs>
                </a:gsLst>
                <a:lin ang="0" scaled="0"/>
              </a:gradFill>
              <a:ln>
                <a:noFill/>
              </a:ln>
              <a:effectLst>
                <a:outerShdw blurRad="342900" rotWithShape="0" algn="bl" dir="3600000" dist="209550">
                  <a:srgbClr val="000000">
                    <a:alpha val="10000"/>
                  </a:srgbClr>
                </a:outerShdw>
              </a:effectLst>
            </p:spPr>
            <p:txBody>
              <a:bodyPr anchorCtr="0" anchor="ctr" bIns="19050" lIns="19050" spcFirstLastPara="1" rIns="19050" wrap="square" tIns="19050">
                <a:noAutofit/>
              </a:bodyPr>
              <a:lstStyle/>
              <a:p>
                <a:pPr indent="0" lvl="0" marL="0" marR="0" rtl="0" algn="ctr">
                  <a:lnSpc>
                    <a:spcPct val="100000"/>
                  </a:lnSpc>
                  <a:spcBef>
                    <a:spcPts val="0"/>
                  </a:spcBef>
                  <a:spcAft>
                    <a:spcPts val="0"/>
                  </a:spcAft>
                  <a:buClr>
                    <a:srgbClr val="FFFFFF"/>
                  </a:buClr>
                  <a:buSzPts val="200"/>
                  <a:buFont typeface="Helvetica Neue Light"/>
                  <a:buNone/>
                </a:pPr>
                <a:r>
                  <a:rPr b="0" i="0" lang="en" sz="900" u="none" cap="none" strike="noStrike">
                    <a:solidFill>
                      <a:srgbClr val="FFFFFF"/>
                    </a:solidFill>
                    <a:latin typeface="Arial"/>
                    <a:ea typeface="Arial"/>
                    <a:cs typeface="Arial"/>
                    <a:sym typeface="Arial"/>
                  </a:rPr>
                  <a:t> </a:t>
                </a:r>
                <a:endParaRPr sz="500"/>
              </a:p>
            </p:txBody>
          </p:sp>
          <p:sp>
            <p:nvSpPr>
              <p:cNvPr id="8160" name="Google Shape;8160;p228"/>
              <p:cNvSpPr/>
              <p:nvPr/>
            </p:nvSpPr>
            <p:spPr>
              <a:xfrm>
                <a:off x="4658341" y="0"/>
                <a:ext cx="4663500" cy="120600"/>
              </a:xfrm>
              <a:prstGeom prst="rect">
                <a:avLst/>
              </a:prstGeom>
              <a:gradFill>
                <a:gsLst>
                  <a:gs pos="0">
                    <a:srgbClr val="464847"/>
                  </a:gs>
                  <a:gs pos="1080">
                    <a:srgbClr val="3B4142"/>
                  </a:gs>
                  <a:gs pos="1410">
                    <a:srgbClr val="727679"/>
                  </a:gs>
                  <a:gs pos="1680">
                    <a:srgbClr val="A9ACB0"/>
                  </a:gs>
                  <a:gs pos="3440">
                    <a:srgbClr val="787B80"/>
                  </a:gs>
                  <a:gs pos="5319">
                    <a:srgbClr val="484B4F"/>
                  </a:gs>
                  <a:gs pos="13480">
                    <a:srgbClr val="5C5E63"/>
                  </a:gs>
                  <a:gs pos="20450">
                    <a:srgbClr val="717276"/>
                  </a:gs>
                  <a:gs pos="38330">
                    <a:srgbClr val="818287"/>
                  </a:gs>
                  <a:gs pos="62239">
                    <a:srgbClr val="929397"/>
                  </a:gs>
                  <a:gs pos="100000">
                    <a:srgbClr val="929397"/>
                  </a:gs>
                </a:gsLst>
                <a:lin ang="10800025" scaled="0"/>
              </a:gradFill>
              <a:ln>
                <a:noFill/>
              </a:ln>
              <a:effectLst>
                <a:outerShdw blurRad="342900" rotWithShape="0" algn="bl" dir="3600000" dist="209550">
                  <a:srgbClr val="000000">
                    <a:alpha val="10000"/>
                  </a:srgbClr>
                </a:outerShdw>
              </a:effectLst>
            </p:spPr>
            <p:txBody>
              <a:bodyPr anchorCtr="0" anchor="ctr" bIns="19050" lIns="19050" spcFirstLastPara="1" rIns="19050" wrap="square" tIns="19050">
                <a:noAutofit/>
              </a:bodyPr>
              <a:lstStyle/>
              <a:p>
                <a:pPr indent="0" lvl="0" marL="0" marR="0" rtl="0" algn="ctr">
                  <a:lnSpc>
                    <a:spcPct val="100000"/>
                  </a:lnSpc>
                  <a:spcBef>
                    <a:spcPts val="0"/>
                  </a:spcBef>
                  <a:spcAft>
                    <a:spcPts val="0"/>
                  </a:spcAft>
                  <a:buClr>
                    <a:srgbClr val="FFFFFF"/>
                  </a:buClr>
                  <a:buSzPts val="200"/>
                  <a:buFont typeface="Helvetica Neue Light"/>
                  <a:buNone/>
                </a:pPr>
                <a:r>
                  <a:rPr b="0" i="0" lang="en" sz="900" u="none" cap="none" strike="noStrike">
                    <a:solidFill>
                      <a:srgbClr val="FFFFFF"/>
                    </a:solidFill>
                    <a:latin typeface="Arial"/>
                    <a:ea typeface="Arial"/>
                    <a:cs typeface="Arial"/>
                    <a:sym typeface="Arial"/>
                  </a:rPr>
                  <a:t> </a:t>
                </a:r>
                <a:endParaRPr sz="500"/>
              </a:p>
            </p:txBody>
          </p:sp>
        </p:grpSp>
        <p:sp>
          <p:nvSpPr>
            <p:cNvPr id="8161" name="Google Shape;8161;p228"/>
            <p:cNvSpPr/>
            <p:nvPr/>
          </p:nvSpPr>
          <p:spPr>
            <a:xfrm>
              <a:off x="4020580" y="5148450"/>
              <a:ext cx="1267200" cy="75300"/>
            </a:xfrm>
            <a:custGeom>
              <a:rect b="b" l="l" r="r" t="t"/>
              <a:pathLst>
                <a:path extrusionOk="0" h="120000" w="120000">
                  <a:moveTo>
                    <a:pt x="0" y="0"/>
                  </a:moveTo>
                  <a:lnTo>
                    <a:pt x="0" y="60000"/>
                  </a:lnTo>
                  <a:cubicBezTo>
                    <a:pt x="0" y="94283"/>
                    <a:pt x="2133" y="120000"/>
                    <a:pt x="4600" y="120000"/>
                  </a:cubicBezTo>
                  <a:lnTo>
                    <a:pt x="115400" y="120000"/>
                  </a:lnTo>
                  <a:cubicBezTo>
                    <a:pt x="117977" y="120000"/>
                    <a:pt x="120000" y="94283"/>
                    <a:pt x="120000" y="60000"/>
                  </a:cubicBezTo>
                  <a:lnTo>
                    <a:pt x="120000" y="0"/>
                  </a:lnTo>
                  <a:lnTo>
                    <a:pt x="0" y="0"/>
                  </a:lnTo>
                </a:path>
              </a:pathLst>
            </a:custGeom>
            <a:gradFill>
              <a:gsLst>
                <a:gs pos="0">
                  <a:srgbClr val="24282B"/>
                </a:gs>
                <a:gs pos="3820">
                  <a:srgbClr val="46494C"/>
                </a:gs>
                <a:gs pos="9340">
                  <a:srgbClr val="696A6D"/>
                </a:gs>
                <a:gs pos="49860">
                  <a:srgbClr val="727376"/>
                </a:gs>
                <a:gs pos="92720">
                  <a:srgbClr val="696A6D"/>
                </a:gs>
                <a:gs pos="100000">
                  <a:srgbClr val="24282B"/>
                </a:gs>
              </a:gsLst>
              <a:lin ang="0" scaled="0"/>
            </a:gradFill>
            <a:ln>
              <a:noFill/>
            </a:ln>
            <a:effectLst>
              <a:outerShdw blurRad="342900" rotWithShape="0" algn="bl" dir="3600000" dist="209550">
                <a:srgbClr val="000000">
                  <a:alpha val="10000"/>
                </a:srgbClr>
              </a:outerShdw>
            </a:effectLst>
          </p:spPr>
          <p:txBody>
            <a:bodyPr anchorCtr="0" anchor="ctr" bIns="17150" lIns="17150" spcFirstLastPara="1" rIns="17150" wrap="square" tIns="17150">
              <a:noAutofit/>
            </a:bodyPr>
            <a:lstStyle/>
            <a:p>
              <a:pPr indent="0" lvl="0" marL="0" marR="0" rtl="0" algn="l">
                <a:lnSpc>
                  <a:spcPct val="93000"/>
                </a:lnSpc>
                <a:spcBef>
                  <a:spcPts val="0"/>
                </a:spcBef>
                <a:spcAft>
                  <a:spcPts val="0"/>
                </a:spcAft>
                <a:buClr>
                  <a:srgbClr val="000000"/>
                </a:buClr>
                <a:buSzPts val="1900"/>
                <a:buFont typeface="Arial"/>
                <a:buNone/>
              </a:pPr>
              <a:r>
                <a:t/>
              </a:r>
              <a:endParaRPr b="0" i="0" sz="1900" u="none" cap="none" strike="noStrike">
                <a:solidFill>
                  <a:srgbClr val="000000"/>
                </a:solidFill>
                <a:latin typeface="Arial"/>
                <a:ea typeface="Arial"/>
                <a:cs typeface="Arial"/>
                <a:sym typeface="Arial"/>
              </a:endParaRPr>
            </a:p>
          </p:txBody>
        </p:sp>
        <p:sp>
          <p:nvSpPr>
            <p:cNvPr id="8162" name="Google Shape;8162;p228"/>
            <p:cNvSpPr/>
            <p:nvPr/>
          </p:nvSpPr>
          <p:spPr>
            <a:xfrm>
              <a:off x="864187" y="52284"/>
              <a:ext cx="7542900" cy="4992600"/>
            </a:xfrm>
            <a:custGeom>
              <a:rect b="b" l="l" r="r" t="t"/>
              <a:pathLst>
                <a:path extrusionOk="0" h="120000" w="120000">
                  <a:moveTo>
                    <a:pt x="117132" y="0"/>
                  </a:moveTo>
                  <a:lnTo>
                    <a:pt x="2883" y="0"/>
                  </a:lnTo>
                  <a:cubicBezTo>
                    <a:pt x="1311" y="0"/>
                    <a:pt x="0" y="1950"/>
                    <a:pt x="0" y="4372"/>
                  </a:cubicBezTo>
                  <a:lnTo>
                    <a:pt x="0" y="117005"/>
                  </a:lnTo>
                  <a:cubicBezTo>
                    <a:pt x="0" y="118661"/>
                    <a:pt x="894" y="120000"/>
                    <a:pt x="1978" y="120000"/>
                  </a:cubicBezTo>
                  <a:lnTo>
                    <a:pt x="118027" y="120000"/>
                  </a:lnTo>
                  <a:cubicBezTo>
                    <a:pt x="119110" y="120000"/>
                    <a:pt x="119999" y="118661"/>
                    <a:pt x="119999" y="117005"/>
                  </a:cubicBezTo>
                  <a:lnTo>
                    <a:pt x="119999" y="4344"/>
                  </a:lnTo>
                  <a:cubicBezTo>
                    <a:pt x="120016" y="1950"/>
                    <a:pt x="118716" y="0"/>
                    <a:pt x="117132" y="0"/>
                  </a:cubicBezTo>
                </a:path>
              </a:pathLst>
            </a:custGeom>
            <a:solidFill>
              <a:srgbClr val="181A19"/>
            </a:solidFill>
            <a:ln>
              <a:noFill/>
            </a:ln>
            <a:effectLst>
              <a:outerShdw blurRad="342900" rotWithShape="0" algn="bl" dir="3600000" dist="209550">
                <a:srgbClr val="000000">
                  <a:alpha val="10000"/>
                </a:srgbClr>
              </a:outerShdw>
            </a:effectLst>
          </p:spPr>
          <p:txBody>
            <a:bodyPr anchorCtr="0" anchor="ctr" bIns="17150" lIns="17150" spcFirstLastPara="1" rIns="17150" wrap="square" tIns="17150">
              <a:noAutofit/>
            </a:bodyPr>
            <a:lstStyle/>
            <a:p>
              <a:pPr indent="0" lvl="0" marL="0" marR="0" rtl="0" algn="l">
                <a:lnSpc>
                  <a:spcPct val="93000"/>
                </a:lnSpc>
                <a:spcBef>
                  <a:spcPts val="0"/>
                </a:spcBef>
                <a:spcAft>
                  <a:spcPts val="0"/>
                </a:spcAft>
                <a:buClr>
                  <a:srgbClr val="000000"/>
                </a:buClr>
                <a:buSzPts val="1900"/>
                <a:buFont typeface="Arial"/>
                <a:buNone/>
              </a:pPr>
              <a:r>
                <a:t/>
              </a:r>
              <a:endParaRPr b="0" i="0" sz="1900" u="none" cap="none" strike="noStrike">
                <a:solidFill>
                  <a:srgbClr val="000000"/>
                </a:solidFill>
                <a:latin typeface="Arial"/>
                <a:ea typeface="Arial"/>
                <a:cs typeface="Arial"/>
                <a:sym typeface="Arial"/>
              </a:endParaRPr>
            </a:p>
          </p:txBody>
        </p:sp>
        <p:sp>
          <p:nvSpPr>
            <p:cNvPr id="8163" name="Google Shape;8163;p228"/>
            <p:cNvSpPr/>
            <p:nvPr/>
          </p:nvSpPr>
          <p:spPr>
            <a:xfrm>
              <a:off x="1092112" y="371135"/>
              <a:ext cx="7085700" cy="4464600"/>
            </a:xfrm>
            <a:custGeom>
              <a:rect b="b" l="l" r="r" t="t"/>
              <a:pathLst>
                <a:path extrusionOk="0" h="120000" w="120000">
                  <a:moveTo>
                    <a:pt x="60011" y="120000"/>
                  </a:moveTo>
                  <a:lnTo>
                    <a:pt x="0" y="120000"/>
                  </a:lnTo>
                  <a:lnTo>
                    <a:pt x="0" y="0"/>
                  </a:lnTo>
                  <a:lnTo>
                    <a:pt x="120000" y="0"/>
                  </a:lnTo>
                  <a:lnTo>
                    <a:pt x="120000" y="120000"/>
                  </a:lnTo>
                  <a:lnTo>
                    <a:pt x="60011" y="120000"/>
                  </a:lnTo>
                </a:path>
              </a:pathLst>
            </a:custGeom>
            <a:solidFill>
              <a:srgbClr val="3D3D3F"/>
            </a:solidFill>
            <a:ln>
              <a:noFill/>
            </a:ln>
            <a:effectLst>
              <a:outerShdw blurRad="342900" rotWithShape="0" algn="bl" dir="3600000" dist="209550">
                <a:srgbClr val="000000">
                  <a:alpha val="10000"/>
                </a:srgbClr>
              </a:outerShdw>
            </a:effectLst>
          </p:spPr>
          <p:txBody>
            <a:bodyPr anchorCtr="0" anchor="ctr" bIns="17150" lIns="17150" spcFirstLastPara="1" rIns="17150" wrap="square" tIns="17150">
              <a:noAutofit/>
            </a:bodyPr>
            <a:lstStyle/>
            <a:p>
              <a:pPr indent="0" lvl="0" marL="0" marR="0" rtl="0" algn="l">
                <a:lnSpc>
                  <a:spcPct val="93000"/>
                </a:lnSpc>
                <a:spcBef>
                  <a:spcPts val="0"/>
                </a:spcBef>
                <a:spcAft>
                  <a:spcPts val="0"/>
                </a:spcAft>
                <a:buClr>
                  <a:srgbClr val="000000"/>
                </a:buClr>
                <a:buSzPts val="1900"/>
                <a:buFont typeface="Arial"/>
                <a:buNone/>
              </a:pPr>
              <a:r>
                <a:t/>
              </a:r>
              <a:endParaRPr b="0" i="0" sz="1900" u="none" cap="none" strike="noStrike">
                <a:solidFill>
                  <a:srgbClr val="000000"/>
                </a:solidFill>
                <a:latin typeface="Arial"/>
                <a:ea typeface="Arial"/>
                <a:cs typeface="Arial"/>
                <a:sym typeface="Arial"/>
              </a:endParaRPr>
            </a:p>
          </p:txBody>
        </p:sp>
        <p:sp>
          <p:nvSpPr>
            <p:cNvPr id="8164" name="Google Shape;8164;p228"/>
            <p:cNvSpPr/>
            <p:nvPr/>
          </p:nvSpPr>
          <p:spPr>
            <a:xfrm>
              <a:off x="4607776" y="181471"/>
              <a:ext cx="59400" cy="59400"/>
            </a:xfrm>
            <a:custGeom>
              <a:rect b="b" l="l" r="r" t="t"/>
              <a:pathLst>
                <a:path extrusionOk="0" h="120000" w="120000">
                  <a:moveTo>
                    <a:pt x="120000" y="59405"/>
                  </a:moveTo>
                  <a:cubicBezTo>
                    <a:pt x="120000" y="70100"/>
                    <a:pt x="117600" y="79605"/>
                    <a:pt x="111600" y="89111"/>
                  </a:cubicBezTo>
                  <a:cubicBezTo>
                    <a:pt x="106800" y="98611"/>
                    <a:pt x="100800" y="105744"/>
                    <a:pt x="91200" y="111683"/>
                  </a:cubicBezTo>
                  <a:cubicBezTo>
                    <a:pt x="80400" y="116433"/>
                    <a:pt x="72000" y="120000"/>
                    <a:pt x="61200" y="120000"/>
                  </a:cubicBezTo>
                  <a:cubicBezTo>
                    <a:pt x="50400" y="120000"/>
                    <a:pt x="40800" y="116433"/>
                    <a:pt x="31200" y="111683"/>
                  </a:cubicBezTo>
                  <a:cubicBezTo>
                    <a:pt x="20400" y="105744"/>
                    <a:pt x="13200" y="98611"/>
                    <a:pt x="8400" y="89111"/>
                  </a:cubicBezTo>
                  <a:cubicBezTo>
                    <a:pt x="2400" y="79605"/>
                    <a:pt x="0" y="70100"/>
                    <a:pt x="0" y="59405"/>
                  </a:cubicBezTo>
                  <a:cubicBezTo>
                    <a:pt x="0" y="48711"/>
                    <a:pt x="2400" y="39205"/>
                    <a:pt x="8400" y="29705"/>
                  </a:cubicBezTo>
                  <a:cubicBezTo>
                    <a:pt x="13200" y="20200"/>
                    <a:pt x="20400" y="13066"/>
                    <a:pt x="31200" y="8316"/>
                  </a:cubicBezTo>
                  <a:cubicBezTo>
                    <a:pt x="40800" y="2377"/>
                    <a:pt x="50400" y="0"/>
                    <a:pt x="61200" y="0"/>
                  </a:cubicBezTo>
                  <a:cubicBezTo>
                    <a:pt x="72000" y="0"/>
                    <a:pt x="80400" y="2377"/>
                    <a:pt x="91200" y="8316"/>
                  </a:cubicBezTo>
                  <a:cubicBezTo>
                    <a:pt x="100800" y="13066"/>
                    <a:pt x="106800" y="20200"/>
                    <a:pt x="111600" y="29705"/>
                  </a:cubicBezTo>
                  <a:cubicBezTo>
                    <a:pt x="117600" y="39205"/>
                    <a:pt x="120000" y="48711"/>
                    <a:pt x="120000" y="59405"/>
                  </a:cubicBezTo>
                </a:path>
              </a:pathLst>
            </a:custGeom>
            <a:solidFill>
              <a:srgbClr val="4C4D4B"/>
            </a:solidFill>
            <a:ln>
              <a:noFill/>
            </a:ln>
            <a:effectLst>
              <a:outerShdw blurRad="342900" rotWithShape="0" algn="bl" dir="3600000" dist="209550">
                <a:srgbClr val="000000">
                  <a:alpha val="10000"/>
                </a:srgbClr>
              </a:outerShdw>
            </a:effectLst>
          </p:spPr>
          <p:txBody>
            <a:bodyPr anchorCtr="0" anchor="ctr" bIns="17150" lIns="17150" spcFirstLastPara="1" rIns="17150" wrap="square" tIns="17150">
              <a:noAutofit/>
            </a:bodyPr>
            <a:lstStyle/>
            <a:p>
              <a:pPr indent="0" lvl="0" marL="0" marR="0" rtl="0" algn="l">
                <a:lnSpc>
                  <a:spcPct val="93000"/>
                </a:lnSpc>
                <a:spcBef>
                  <a:spcPts val="0"/>
                </a:spcBef>
                <a:spcAft>
                  <a:spcPts val="0"/>
                </a:spcAft>
                <a:buClr>
                  <a:srgbClr val="000000"/>
                </a:buClr>
                <a:buSzPts val="1900"/>
                <a:buFont typeface="Arial"/>
                <a:buNone/>
              </a:pPr>
              <a:r>
                <a:t/>
              </a:r>
              <a:endParaRPr b="0" i="0" sz="1900" u="none" cap="none" strike="noStrike">
                <a:solidFill>
                  <a:srgbClr val="000000"/>
                </a:solidFill>
                <a:latin typeface="Arial"/>
                <a:ea typeface="Arial"/>
                <a:cs typeface="Arial"/>
                <a:sym typeface="Arial"/>
              </a:endParaRPr>
            </a:p>
          </p:txBody>
        </p:sp>
        <p:sp>
          <p:nvSpPr>
            <p:cNvPr id="8165" name="Google Shape;8165;p228"/>
            <p:cNvSpPr/>
            <p:nvPr/>
          </p:nvSpPr>
          <p:spPr>
            <a:xfrm>
              <a:off x="4607776" y="191566"/>
              <a:ext cx="46500" cy="45300"/>
            </a:xfrm>
            <a:custGeom>
              <a:rect b="b" l="l" r="r" t="t"/>
              <a:pathLst>
                <a:path extrusionOk="0" h="120000" w="120000">
                  <a:moveTo>
                    <a:pt x="0" y="70487"/>
                  </a:moveTo>
                  <a:cubicBezTo>
                    <a:pt x="0" y="76876"/>
                    <a:pt x="0" y="83264"/>
                    <a:pt x="4616" y="94446"/>
                  </a:cubicBezTo>
                  <a:cubicBezTo>
                    <a:pt x="16922" y="110417"/>
                    <a:pt x="36922" y="120000"/>
                    <a:pt x="55383" y="120000"/>
                  </a:cubicBezTo>
                  <a:cubicBezTo>
                    <a:pt x="90766" y="120000"/>
                    <a:pt x="120000" y="91252"/>
                    <a:pt x="120000" y="57711"/>
                  </a:cubicBezTo>
                  <a:cubicBezTo>
                    <a:pt x="120000" y="33752"/>
                    <a:pt x="107694" y="9793"/>
                    <a:pt x="87694" y="210"/>
                  </a:cubicBezTo>
                  <a:cubicBezTo>
                    <a:pt x="84616" y="210"/>
                    <a:pt x="78461" y="210"/>
                    <a:pt x="75383" y="210"/>
                  </a:cubicBezTo>
                  <a:cubicBezTo>
                    <a:pt x="32305" y="-2983"/>
                    <a:pt x="0" y="30557"/>
                    <a:pt x="0" y="70487"/>
                  </a:cubicBezTo>
                </a:path>
              </a:pathLst>
            </a:custGeom>
            <a:solidFill>
              <a:srgbClr val="0E0D0C"/>
            </a:solidFill>
            <a:ln>
              <a:noFill/>
            </a:ln>
            <a:effectLst>
              <a:outerShdw blurRad="342900" rotWithShape="0" algn="bl" dir="3600000" dist="209550">
                <a:srgbClr val="000000">
                  <a:alpha val="10000"/>
                </a:srgbClr>
              </a:outerShdw>
            </a:effectLst>
          </p:spPr>
          <p:txBody>
            <a:bodyPr anchorCtr="0" anchor="ctr" bIns="17150" lIns="17150" spcFirstLastPara="1" rIns="17150" wrap="square" tIns="17150">
              <a:noAutofit/>
            </a:bodyPr>
            <a:lstStyle/>
            <a:p>
              <a:pPr indent="0" lvl="0" marL="0" marR="0" rtl="0" algn="l">
                <a:lnSpc>
                  <a:spcPct val="93000"/>
                </a:lnSpc>
                <a:spcBef>
                  <a:spcPts val="0"/>
                </a:spcBef>
                <a:spcAft>
                  <a:spcPts val="0"/>
                </a:spcAft>
                <a:buClr>
                  <a:srgbClr val="000000"/>
                </a:buClr>
                <a:buSzPts val="1900"/>
                <a:buFont typeface="Arial"/>
                <a:buNone/>
              </a:pPr>
              <a:r>
                <a:t/>
              </a:r>
              <a:endParaRPr b="0" i="0" sz="1900" u="none" cap="none" strike="noStrike">
                <a:solidFill>
                  <a:srgbClr val="000000"/>
                </a:solidFill>
                <a:latin typeface="Arial"/>
                <a:ea typeface="Arial"/>
                <a:cs typeface="Arial"/>
                <a:sym typeface="Arial"/>
              </a:endParaRPr>
            </a:p>
          </p:txBody>
        </p:sp>
      </p:grpSp>
      <p:sp>
        <p:nvSpPr>
          <p:cNvPr id="8166" name="Google Shape;8166;p228"/>
          <p:cNvSpPr txBox="1"/>
          <p:nvPr>
            <p:ph idx="4294967295" type="title"/>
          </p:nvPr>
        </p:nvSpPr>
        <p:spPr>
          <a:xfrm>
            <a:off x="457200" y="457200"/>
            <a:ext cx="3277200" cy="461700"/>
          </a:xfrm>
          <a:prstGeom prst="rect">
            <a:avLst/>
          </a:prstGeom>
        </p:spPr>
        <p:txBody>
          <a:bodyPr anchorCtr="0" anchor="t" bIns="0" lIns="0" spcFirstLastPara="1" rIns="0" wrap="square" tIns="0">
            <a:spAutoFit/>
          </a:bodyPr>
          <a:lstStyle/>
          <a:p>
            <a:pPr indent="0" lvl="0" marL="0" rtl="0" algn="l">
              <a:lnSpc>
                <a:spcPct val="100000"/>
              </a:lnSpc>
              <a:spcBef>
                <a:spcPts val="0"/>
              </a:spcBef>
              <a:spcAft>
                <a:spcPts val="0"/>
              </a:spcAft>
              <a:buNone/>
            </a:pPr>
            <a:r>
              <a:rPr lang="en">
                <a:highlight>
                  <a:schemeClr val="accent1"/>
                </a:highlight>
              </a:rPr>
              <a:t>Use Siteimprove</a:t>
            </a:r>
            <a:endParaRPr b="0" sz="3000"/>
          </a:p>
        </p:txBody>
      </p:sp>
      <p:sp>
        <p:nvSpPr>
          <p:cNvPr id="8167" name="Google Shape;8167;p228"/>
          <p:cNvSpPr txBox="1"/>
          <p:nvPr/>
        </p:nvSpPr>
        <p:spPr>
          <a:xfrm>
            <a:off x="457200" y="1371600"/>
            <a:ext cx="3209100" cy="1929300"/>
          </a:xfrm>
          <a:prstGeom prst="rect">
            <a:avLst/>
          </a:prstGeom>
          <a:noFill/>
          <a:ln>
            <a:noFill/>
          </a:ln>
        </p:spPr>
        <p:txBody>
          <a:bodyPr anchorCtr="0" anchor="t" bIns="91425" lIns="0" spcFirstLastPara="1" rIns="91425" wrap="square" tIns="91425">
            <a:spAutoFit/>
          </a:bodyPr>
          <a:lstStyle/>
          <a:p>
            <a:pPr indent="-361950" lvl="0" marL="457200" rtl="0" algn="l">
              <a:spcBef>
                <a:spcPts val="0"/>
              </a:spcBef>
              <a:spcAft>
                <a:spcPts val="0"/>
              </a:spcAft>
              <a:buSzPts val="2100"/>
              <a:buChar char="●"/>
            </a:pPr>
            <a:r>
              <a:rPr lang="en" sz="2100"/>
              <a:t>Identifies and explains accessibility errors and issues</a:t>
            </a:r>
            <a:endParaRPr sz="2100"/>
          </a:p>
          <a:p>
            <a:pPr indent="-361950" lvl="0" marL="457200" rtl="0" algn="l">
              <a:spcBef>
                <a:spcPts val="1000"/>
              </a:spcBef>
              <a:spcAft>
                <a:spcPts val="1000"/>
              </a:spcAft>
              <a:buSzPts val="2100"/>
              <a:buChar char="●"/>
            </a:pPr>
            <a:r>
              <a:rPr lang="en" sz="2100"/>
              <a:t>Delivers accessibility reports and metrics</a:t>
            </a:r>
            <a:endParaRPr sz="2100"/>
          </a:p>
        </p:txBody>
      </p:sp>
      <p:pic>
        <p:nvPicPr>
          <p:cNvPr id="8168" name="Google Shape;8168;p228"/>
          <p:cNvPicPr preferRelativeResize="0"/>
          <p:nvPr/>
        </p:nvPicPr>
        <p:blipFill rotWithShape="1">
          <a:blip r:embed="rId3">
            <a:alphaModFix/>
          </a:blip>
          <a:srcRect b="2940" l="0" r="0" t="0"/>
          <a:stretch/>
        </p:blipFill>
        <p:spPr>
          <a:xfrm>
            <a:off x="4872600" y="848550"/>
            <a:ext cx="5159450" cy="3127248"/>
          </a:xfrm>
          <a:prstGeom prst="rect">
            <a:avLst/>
          </a:prstGeom>
          <a:noFill/>
          <a:ln>
            <a:noFill/>
          </a:ln>
        </p:spPr>
      </p:pic>
    </p:spTree>
  </p:cSld>
  <p:clrMapOvr>
    <a:masterClrMapping/>
  </p:clrMapOvr>
</p:sld>
</file>

<file path=ppt/slides/slide5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172" name="Shape 8172"/>
        <p:cNvGrpSpPr/>
        <p:nvPr/>
      </p:nvGrpSpPr>
      <p:grpSpPr>
        <a:xfrm>
          <a:off x="0" y="0"/>
          <a:ext cx="0" cy="0"/>
          <a:chOff x="0" y="0"/>
          <a:chExt cx="0" cy="0"/>
        </a:xfrm>
      </p:grpSpPr>
      <p:pic>
        <p:nvPicPr>
          <p:cNvPr id="8173" name="Google Shape;8173;p229"/>
          <p:cNvPicPr preferRelativeResize="0"/>
          <p:nvPr/>
        </p:nvPicPr>
        <p:blipFill rotWithShape="1">
          <a:blip r:embed="rId3">
            <a:alphaModFix/>
          </a:blip>
          <a:srcRect b="1958" l="0" r="0" t="13639"/>
          <a:stretch/>
        </p:blipFill>
        <p:spPr>
          <a:xfrm>
            <a:off x="0" y="0"/>
            <a:ext cx="9144003" cy="5143501"/>
          </a:xfrm>
          <a:prstGeom prst="rect">
            <a:avLst/>
          </a:prstGeom>
          <a:noFill/>
          <a:ln>
            <a:noFill/>
          </a:ln>
        </p:spPr>
      </p:pic>
      <p:sp>
        <p:nvSpPr>
          <p:cNvPr id="8174" name="Google Shape;8174;p229"/>
          <p:cNvSpPr txBox="1"/>
          <p:nvPr>
            <p:ph idx="4294967295" type="title"/>
          </p:nvPr>
        </p:nvSpPr>
        <p:spPr>
          <a:xfrm>
            <a:off x="462100" y="1324950"/>
            <a:ext cx="2528400" cy="2308800"/>
          </a:xfrm>
          <a:prstGeom prst="rect">
            <a:avLst/>
          </a:prstGeom>
        </p:spPr>
        <p:txBody>
          <a:bodyPr anchorCtr="0" anchor="t" bIns="0" lIns="0" spcFirstLastPara="1" rIns="0" wrap="square" tIns="0">
            <a:spAutoFit/>
          </a:bodyPr>
          <a:lstStyle/>
          <a:p>
            <a:pPr indent="0" lvl="0" marL="0" rtl="0" algn="l">
              <a:lnSpc>
                <a:spcPct val="100000"/>
              </a:lnSpc>
              <a:spcBef>
                <a:spcPts val="0"/>
              </a:spcBef>
              <a:spcAft>
                <a:spcPts val="0"/>
              </a:spcAft>
              <a:buNone/>
            </a:pPr>
            <a:r>
              <a:rPr lang="en">
                <a:highlight>
                  <a:schemeClr val="lt1"/>
                </a:highlight>
              </a:rPr>
              <a:t>How to integrate </a:t>
            </a:r>
            <a:r>
              <a:rPr lang="en">
                <a:highlight>
                  <a:schemeClr val="accent1"/>
                </a:highlight>
              </a:rPr>
              <a:t>accessibility</a:t>
            </a:r>
            <a:r>
              <a:rPr lang="en">
                <a:highlight>
                  <a:schemeClr val="lt1"/>
                </a:highlight>
              </a:rPr>
              <a:t> into your work</a:t>
            </a:r>
            <a:endParaRPr b="0" sz="3000">
              <a:highlight>
                <a:schemeClr val="lt1"/>
              </a:highlight>
            </a:endParaRPr>
          </a:p>
        </p:txBody>
      </p:sp>
      <p:sp>
        <p:nvSpPr>
          <p:cNvPr id="8175" name="Google Shape;8175;p229"/>
          <p:cNvSpPr txBox="1"/>
          <p:nvPr/>
        </p:nvSpPr>
        <p:spPr>
          <a:xfrm>
            <a:off x="3126425" y="343650"/>
            <a:ext cx="5630400" cy="4456200"/>
          </a:xfrm>
          <a:prstGeom prst="rect">
            <a:avLst/>
          </a:prstGeom>
          <a:solidFill>
            <a:schemeClr val="lt1"/>
          </a:solidFill>
          <a:ln>
            <a:noFill/>
          </a:ln>
        </p:spPr>
        <p:txBody>
          <a:bodyPr anchorCtr="0" anchor="t" bIns="91425" lIns="91425" spcFirstLastPara="1" rIns="91425" wrap="square" tIns="91425">
            <a:spAutoFit/>
          </a:bodyPr>
          <a:lstStyle/>
          <a:p>
            <a:pPr indent="0" lvl="0" marL="0" rtl="0" algn="l">
              <a:spcBef>
                <a:spcPts val="0"/>
              </a:spcBef>
              <a:spcAft>
                <a:spcPts val="0"/>
              </a:spcAft>
              <a:buNone/>
            </a:pPr>
            <a:r>
              <a:rPr b="1" lang="en" sz="2000">
                <a:solidFill>
                  <a:schemeClr val="dk1"/>
                </a:solidFill>
                <a:highlight>
                  <a:schemeClr val="accent1"/>
                </a:highlight>
              </a:rPr>
              <a:t>Be proactive:</a:t>
            </a:r>
            <a:r>
              <a:rPr lang="en" sz="2000">
                <a:solidFill>
                  <a:schemeClr val="dk1"/>
                </a:solidFill>
              </a:rPr>
              <a:t> There are 56 A and AA WCAG 2.1 criteria that we must meet. Read 1 criteria per day or read about accessibility for 5-10 minutes each day.</a:t>
            </a:r>
            <a:endParaRPr sz="2000">
              <a:solidFill>
                <a:schemeClr val="dk1"/>
              </a:solidFill>
            </a:endParaRPr>
          </a:p>
          <a:p>
            <a:pPr indent="0" lvl="0" marL="0" rtl="0" algn="l">
              <a:spcBef>
                <a:spcPts val="700"/>
              </a:spcBef>
              <a:spcAft>
                <a:spcPts val="0"/>
              </a:spcAft>
              <a:buNone/>
            </a:pPr>
            <a:r>
              <a:rPr b="1" lang="en" sz="2000">
                <a:solidFill>
                  <a:schemeClr val="dk1"/>
                </a:solidFill>
                <a:highlight>
                  <a:schemeClr val="accent1"/>
                </a:highlight>
              </a:rPr>
              <a:t>Learn as you go:</a:t>
            </a:r>
            <a:r>
              <a:rPr lang="en" sz="2000">
                <a:solidFill>
                  <a:schemeClr val="dk1"/>
                </a:solidFill>
              </a:rPr>
              <a:t> Look up your role-specific accessibility </a:t>
            </a:r>
            <a:r>
              <a:rPr b="1" lang="en" sz="2000">
                <a:solidFill>
                  <a:schemeClr val="dk1"/>
                </a:solidFill>
              </a:rPr>
              <a:t>best practices</a:t>
            </a:r>
            <a:r>
              <a:rPr lang="en" sz="2000">
                <a:solidFill>
                  <a:schemeClr val="dk1"/>
                </a:solidFill>
              </a:rPr>
              <a:t> anytime you start new work. Add accessibility to your definition of done.</a:t>
            </a:r>
            <a:endParaRPr sz="2000">
              <a:solidFill>
                <a:schemeClr val="dk1"/>
              </a:solidFill>
            </a:endParaRPr>
          </a:p>
          <a:p>
            <a:pPr indent="0" lvl="0" marL="0" rtl="0" algn="l">
              <a:spcBef>
                <a:spcPts val="700"/>
              </a:spcBef>
              <a:spcAft>
                <a:spcPts val="0"/>
              </a:spcAft>
              <a:buNone/>
            </a:pPr>
            <a:r>
              <a:rPr b="1" lang="en" sz="2000">
                <a:solidFill>
                  <a:schemeClr val="dk1"/>
                </a:solidFill>
                <a:highlight>
                  <a:schemeClr val="accent1"/>
                </a:highlight>
              </a:rPr>
              <a:t>Fix production:</a:t>
            </a:r>
            <a:r>
              <a:rPr lang="en" sz="2000">
                <a:solidFill>
                  <a:schemeClr val="dk1"/>
                </a:solidFill>
              </a:rPr>
              <a:t> Baseline with Siteimprove and set a goal to fix </a:t>
            </a:r>
            <a:r>
              <a:rPr b="1" lang="en" sz="2000">
                <a:solidFill>
                  <a:schemeClr val="dk1"/>
                </a:solidFill>
              </a:rPr>
              <a:t>10% of accessibility issues</a:t>
            </a:r>
            <a:r>
              <a:rPr lang="en" sz="2000">
                <a:solidFill>
                  <a:schemeClr val="dk1"/>
                </a:solidFill>
              </a:rPr>
              <a:t> next quarter.</a:t>
            </a:r>
            <a:endParaRPr sz="2000">
              <a:solidFill>
                <a:schemeClr val="dk1"/>
              </a:solidFill>
            </a:endParaRPr>
          </a:p>
          <a:p>
            <a:pPr indent="0" lvl="0" marL="0" rtl="0" algn="l">
              <a:spcBef>
                <a:spcPts val="700"/>
              </a:spcBef>
              <a:spcAft>
                <a:spcPts val="700"/>
              </a:spcAft>
              <a:buNone/>
            </a:pPr>
            <a:r>
              <a:rPr b="1" lang="en" sz="2000">
                <a:solidFill>
                  <a:schemeClr val="dk1"/>
                </a:solidFill>
                <a:highlight>
                  <a:schemeClr val="accent1"/>
                </a:highlight>
              </a:rPr>
              <a:t>Speak up:</a:t>
            </a:r>
            <a:r>
              <a:rPr b="1" lang="en" sz="2000">
                <a:solidFill>
                  <a:schemeClr val="dk1"/>
                </a:solidFill>
              </a:rPr>
              <a:t> </a:t>
            </a:r>
            <a:r>
              <a:rPr lang="en" sz="2000">
                <a:solidFill>
                  <a:schemeClr val="dk1"/>
                </a:solidFill>
              </a:rPr>
              <a:t>Ask “How will we ensure we meet accessibility standards?” in 5 meetings.</a:t>
            </a:r>
            <a:endParaRPr b="1" sz="2000">
              <a:solidFill>
                <a:schemeClr val="dk1"/>
              </a:solidFill>
            </a:endParaRPr>
          </a:p>
        </p:txBody>
      </p:sp>
    </p:spTree>
  </p:cSld>
  <p:clrMapOvr>
    <a:masterClrMapping/>
  </p:clrMapOvr>
</p:sld>
</file>

<file path=ppt/slides/slide5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dk1"/>
        </a:solidFill>
      </p:bgPr>
    </p:bg>
    <p:spTree>
      <p:nvGrpSpPr>
        <p:cNvPr id="8179" name="Shape 8179"/>
        <p:cNvGrpSpPr/>
        <p:nvPr/>
      </p:nvGrpSpPr>
      <p:grpSpPr>
        <a:xfrm>
          <a:off x="0" y="0"/>
          <a:ext cx="0" cy="0"/>
          <a:chOff x="0" y="0"/>
          <a:chExt cx="0" cy="0"/>
        </a:xfrm>
      </p:grpSpPr>
      <p:sp>
        <p:nvSpPr>
          <p:cNvPr id="8180" name="Google Shape;8180;p230"/>
          <p:cNvSpPr txBox="1"/>
          <p:nvPr/>
        </p:nvSpPr>
        <p:spPr>
          <a:xfrm>
            <a:off x="469775" y="1085850"/>
            <a:ext cx="3599700" cy="6465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b="1" lang="en" sz="3000">
                <a:solidFill>
                  <a:schemeClr val="accent1"/>
                </a:solidFill>
              </a:rPr>
              <a:t>Thank you!</a:t>
            </a:r>
            <a:endParaRPr b="1" sz="3000">
              <a:solidFill>
                <a:schemeClr val="accent1"/>
              </a:solidFill>
            </a:endParaRPr>
          </a:p>
        </p:txBody>
      </p:sp>
      <p:sp>
        <p:nvSpPr>
          <p:cNvPr id="8181" name="Google Shape;8181;p230"/>
          <p:cNvSpPr txBox="1"/>
          <p:nvPr/>
        </p:nvSpPr>
        <p:spPr>
          <a:xfrm>
            <a:off x="546325" y="1980625"/>
            <a:ext cx="3025800" cy="12930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sz="1800">
                <a:solidFill>
                  <a:schemeClr val="lt1"/>
                </a:solidFill>
              </a:rPr>
              <a:t>Questions? Contact Victoria Polchinski via Slack @vpolchin or via email at vpolchin@asu.edu</a:t>
            </a:r>
            <a:endParaRPr sz="1800">
              <a:solidFill>
                <a:schemeClr val="lt1"/>
              </a:solidFill>
            </a:endParaRPr>
          </a:p>
        </p:txBody>
      </p:sp>
      <p:pic>
        <p:nvPicPr>
          <p:cNvPr id="8182" name="Google Shape;8182;p230"/>
          <p:cNvPicPr preferRelativeResize="0"/>
          <p:nvPr/>
        </p:nvPicPr>
        <p:blipFill>
          <a:blip r:embed="rId3">
            <a:alphaModFix/>
          </a:blip>
          <a:stretch>
            <a:fillRect/>
          </a:stretch>
        </p:blipFill>
        <p:spPr>
          <a:xfrm>
            <a:off x="594775" y="457200"/>
            <a:ext cx="419100" cy="628650"/>
          </a:xfrm>
          <a:prstGeom prst="rect">
            <a:avLst/>
          </a:prstGeom>
          <a:noFill/>
          <a:ln>
            <a:noFill/>
          </a:ln>
        </p:spPr>
      </p:pic>
      <p:sp>
        <p:nvSpPr>
          <p:cNvPr id="8183" name="Google Shape;8183;p230"/>
          <p:cNvSpPr txBox="1"/>
          <p:nvPr/>
        </p:nvSpPr>
        <p:spPr>
          <a:xfrm>
            <a:off x="4254625" y="0"/>
            <a:ext cx="4889400" cy="5143500"/>
          </a:xfrm>
          <a:prstGeom prst="rect">
            <a:avLst/>
          </a:prstGeom>
          <a:solidFill>
            <a:schemeClr val="lt1"/>
          </a:solidFill>
          <a:ln>
            <a:noFill/>
          </a:ln>
        </p:spPr>
        <p:txBody>
          <a:bodyPr anchorCtr="0" anchor="t" bIns="274300" lIns="640075" spcFirstLastPara="1" rIns="640075" wrap="square" tIns="457200">
            <a:noAutofit/>
          </a:bodyPr>
          <a:lstStyle/>
          <a:p>
            <a:pPr indent="0" lvl="0" marL="0" rtl="0" algn="l">
              <a:spcBef>
                <a:spcPts val="0"/>
              </a:spcBef>
              <a:spcAft>
                <a:spcPts val="0"/>
              </a:spcAft>
              <a:buNone/>
            </a:pPr>
            <a:r>
              <a:rPr b="1" lang="en" sz="1800">
                <a:solidFill>
                  <a:schemeClr val="dk1"/>
                </a:solidFill>
              </a:rPr>
              <a:t>Web resources</a:t>
            </a:r>
            <a:endParaRPr b="1" sz="1800">
              <a:solidFill>
                <a:schemeClr val="dk1"/>
              </a:solidFill>
            </a:endParaRPr>
          </a:p>
          <a:p>
            <a:pPr indent="0" lvl="0" marL="0" rtl="0" algn="l">
              <a:spcBef>
                <a:spcPts val="0"/>
              </a:spcBef>
              <a:spcAft>
                <a:spcPts val="0"/>
              </a:spcAft>
              <a:buNone/>
            </a:pPr>
            <a:r>
              <a:rPr lang="en" sz="1800" u="sng">
                <a:solidFill>
                  <a:schemeClr val="accent2"/>
                </a:solidFill>
                <a:hlinkClick r:id="rId4">
                  <a:extLst>
                    <a:ext uri="{A12FA001-AC4F-418D-AE19-62706E023703}">
                      <ahyp:hlinkClr val="tx"/>
                    </a:ext>
                  </a:extLst>
                </a:hlinkClick>
              </a:rPr>
              <a:t>WCAG 2.1</a:t>
            </a:r>
            <a:endParaRPr sz="1800">
              <a:solidFill>
                <a:schemeClr val="accent2"/>
              </a:solidFill>
            </a:endParaRPr>
          </a:p>
          <a:p>
            <a:pPr indent="0" lvl="0" marL="0" rtl="0" algn="l">
              <a:spcBef>
                <a:spcPts val="700"/>
              </a:spcBef>
              <a:spcAft>
                <a:spcPts val="0"/>
              </a:spcAft>
              <a:buNone/>
            </a:pPr>
            <a:r>
              <a:rPr lang="en" sz="1800" u="sng">
                <a:solidFill>
                  <a:srgbClr val="8C1D40"/>
                </a:solidFill>
                <a:hlinkClick r:id="rId5">
                  <a:extLst>
                    <a:ext uri="{A12FA001-AC4F-418D-AE19-62706E023703}">
                      <ahyp:hlinkClr val="tx"/>
                    </a:ext>
                  </a:extLst>
                </a:hlinkClick>
              </a:rPr>
              <a:t>ASU IT Accessibility website</a:t>
            </a:r>
            <a:endParaRPr sz="1800">
              <a:solidFill>
                <a:srgbClr val="191919"/>
              </a:solidFill>
            </a:endParaRPr>
          </a:p>
          <a:p>
            <a:pPr indent="0" lvl="0" marL="0" rtl="0" algn="l">
              <a:spcBef>
                <a:spcPts val="700"/>
              </a:spcBef>
              <a:spcAft>
                <a:spcPts val="0"/>
              </a:spcAft>
              <a:buNone/>
            </a:pPr>
            <a:r>
              <a:rPr lang="en" sz="1800" u="sng">
                <a:solidFill>
                  <a:srgbClr val="8C1D40"/>
                </a:solidFill>
                <a:hlinkClick r:id="rId6">
                  <a:extLst>
                    <a:ext uri="{A12FA001-AC4F-418D-AE19-62706E023703}">
                      <ahyp:hlinkClr val="tx"/>
                    </a:ext>
                  </a:extLst>
                </a:hlinkClick>
              </a:rPr>
              <a:t>Stark’s public library</a:t>
            </a:r>
            <a:endParaRPr sz="1800">
              <a:solidFill>
                <a:srgbClr val="191919"/>
              </a:solidFill>
            </a:endParaRPr>
          </a:p>
          <a:p>
            <a:pPr indent="0" lvl="0" marL="0" rtl="0" algn="l">
              <a:spcBef>
                <a:spcPts val="1500"/>
              </a:spcBef>
              <a:spcAft>
                <a:spcPts val="0"/>
              </a:spcAft>
              <a:buNone/>
            </a:pPr>
            <a:r>
              <a:rPr b="1" lang="en" sz="1800">
                <a:solidFill>
                  <a:schemeClr val="dk1"/>
                </a:solidFill>
                <a:highlight>
                  <a:schemeClr val="lt1"/>
                </a:highlight>
              </a:rPr>
              <a:t>Slack channels and communities</a:t>
            </a:r>
            <a:endParaRPr b="1" sz="1800">
              <a:solidFill>
                <a:schemeClr val="dk1"/>
              </a:solidFill>
              <a:highlight>
                <a:schemeClr val="lt1"/>
              </a:highlight>
            </a:endParaRPr>
          </a:p>
          <a:p>
            <a:pPr indent="0" lvl="0" marL="0" rtl="0" algn="l">
              <a:spcBef>
                <a:spcPts val="0"/>
              </a:spcBef>
              <a:spcAft>
                <a:spcPts val="0"/>
              </a:spcAft>
              <a:buNone/>
            </a:pPr>
            <a:r>
              <a:rPr lang="en" sz="1800" u="sng">
                <a:solidFill>
                  <a:schemeClr val="accent2"/>
                </a:solidFill>
                <a:hlinkClick r:id="rId7">
                  <a:extLst>
                    <a:ext uri="{A12FA001-AC4F-418D-AE19-62706E023703}">
                      <ahyp:hlinkClr val="tx"/>
                    </a:ext>
                  </a:extLst>
                </a:hlinkClick>
              </a:rPr>
              <a:t>#acccessibility at ASU</a:t>
            </a:r>
            <a:endParaRPr sz="1800">
              <a:solidFill>
                <a:schemeClr val="accent2"/>
              </a:solidFill>
            </a:endParaRPr>
          </a:p>
          <a:p>
            <a:pPr indent="0" lvl="0" marL="0" rtl="0" algn="l">
              <a:spcBef>
                <a:spcPts val="700"/>
              </a:spcBef>
              <a:spcAft>
                <a:spcPts val="0"/>
              </a:spcAft>
              <a:buNone/>
            </a:pPr>
            <a:r>
              <a:rPr lang="en" sz="1800" u="sng">
                <a:solidFill>
                  <a:schemeClr val="accent2"/>
                </a:solidFill>
                <a:hlinkClick r:id="rId8">
                  <a:extLst>
                    <a:ext uri="{A12FA001-AC4F-418D-AE19-62706E023703}">
                      <ahyp:hlinkClr val="tx"/>
                    </a:ext>
                  </a:extLst>
                </a:hlinkClick>
              </a:rPr>
              <a:t>Design Systems Slack community</a:t>
            </a:r>
            <a:r>
              <a:rPr lang="en" sz="1800">
                <a:solidFill>
                  <a:srgbClr val="191919"/>
                </a:solidFill>
              </a:rPr>
              <a:t>, #topic-accessibility channel</a:t>
            </a:r>
            <a:endParaRPr sz="1800">
              <a:solidFill>
                <a:srgbClr val="191919"/>
              </a:solidFill>
            </a:endParaRPr>
          </a:p>
          <a:p>
            <a:pPr indent="0" lvl="0" marL="0" rtl="0" algn="l">
              <a:spcBef>
                <a:spcPts val="700"/>
              </a:spcBef>
              <a:spcAft>
                <a:spcPts val="700"/>
              </a:spcAft>
              <a:buNone/>
            </a:pPr>
            <a:r>
              <a:rPr lang="en" sz="1800" u="sng">
                <a:solidFill>
                  <a:schemeClr val="accent2"/>
                </a:solidFill>
                <a:hlinkClick r:id="rId9">
                  <a:extLst>
                    <a:ext uri="{A12FA001-AC4F-418D-AE19-62706E023703}">
                      <ahyp:hlinkClr val="tx"/>
                    </a:ext>
                  </a:extLst>
                </a:hlinkClick>
              </a:rPr>
              <a:t>a11y Slack community</a:t>
            </a:r>
            <a:endParaRPr sz="1800">
              <a:solidFill>
                <a:schemeClr val="dk1"/>
              </a:solidFill>
            </a:endParaRPr>
          </a:p>
        </p:txBody>
      </p:sp>
    </p:spTree>
  </p:cSld>
  <p:clrMapOvr>
    <a:masterClrMapping/>
  </p:clrMapOvr>
</p:sld>
</file>

<file path=ppt/slides/slide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776" name="Shape 7776"/>
        <p:cNvGrpSpPr/>
        <p:nvPr/>
      </p:nvGrpSpPr>
      <p:grpSpPr>
        <a:xfrm>
          <a:off x="0" y="0"/>
          <a:ext cx="0" cy="0"/>
          <a:chOff x="0" y="0"/>
          <a:chExt cx="0" cy="0"/>
        </a:xfrm>
      </p:grpSpPr>
      <p:sp>
        <p:nvSpPr>
          <p:cNvPr id="7777" name="Google Shape;7777;p181"/>
          <p:cNvSpPr txBox="1"/>
          <p:nvPr>
            <p:ph type="title"/>
          </p:nvPr>
        </p:nvSpPr>
        <p:spPr>
          <a:xfrm>
            <a:off x="457200" y="457200"/>
            <a:ext cx="8411400" cy="461700"/>
          </a:xfrm>
          <a:prstGeom prst="rect">
            <a:avLst/>
          </a:prstGeom>
        </p:spPr>
        <p:txBody>
          <a:bodyPr anchorCtr="0" anchor="t" bIns="0" lIns="0" spcFirstLastPara="1" rIns="0" wrap="square" tIns="0">
            <a:spAutoFit/>
          </a:bodyPr>
          <a:lstStyle/>
          <a:p>
            <a:pPr indent="0" lvl="0" marL="0" rtl="0" algn="l">
              <a:spcBef>
                <a:spcPts val="0"/>
              </a:spcBef>
              <a:spcAft>
                <a:spcPts val="0"/>
              </a:spcAft>
              <a:buNone/>
            </a:pPr>
            <a:r>
              <a:rPr lang="en"/>
              <a:t>Digital accessibility</a:t>
            </a:r>
            <a:endParaRPr/>
          </a:p>
        </p:txBody>
      </p:sp>
      <p:sp>
        <p:nvSpPr>
          <p:cNvPr id="7778" name="Google Shape;7778;p181"/>
          <p:cNvSpPr txBox="1"/>
          <p:nvPr>
            <p:ph idx="1" type="body"/>
          </p:nvPr>
        </p:nvSpPr>
        <p:spPr>
          <a:xfrm>
            <a:off x="457200" y="1371600"/>
            <a:ext cx="5230200" cy="2391000"/>
          </a:xfrm>
          <a:prstGeom prst="rect">
            <a:avLst/>
          </a:prstGeom>
        </p:spPr>
        <p:txBody>
          <a:bodyPr anchorCtr="0" anchor="t" bIns="0" lIns="0" spcFirstLastPara="1" rIns="0" wrap="square" tIns="0">
            <a:spAutoFit/>
          </a:bodyPr>
          <a:lstStyle/>
          <a:p>
            <a:pPr indent="0" lvl="0" marL="0" rtl="0" algn="l">
              <a:lnSpc>
                <a:spcPct val="150000"/>
              </a:lnSpc>
              <a:spcBef>
                <a:spcPts val="0"/>
              </a:spcBef>
              <a:spcAft>
                <a:spcPts val="0"/>
              </a:spcAft>
              <a:buNone/>
            </a:pPr>
            <a:r>
              <a:rPr lang="en" sz="2100"/>
              <a:t>“Refers to the inclusive practice of removing barriers that prevent interaction with, or access to websites, digital tools and technologies, by people with disabilities.” </a:t>
            </a:r>
            <a:endParaRPr sz="2100"/>
          </a:p>
          <a:p>
            <a:pPr indent="0" lvl="0" marL="0" rtl="0" algn="l">
              <a:lnSpc>
                <a:spcPct val="150000"/>
              </a:lnSpc>
              <a:spcBef>
                <a:spcPts val="1000"/>
              </a:spcBef>
              <a:spcAft>
                <a:spcPts val="1000"/>
              </a:spcAft>
              <a:buNone/>
            </a:pPr>
            <a:r>
              <a:rPr lang="en" sz="2100"/>
              <a:t>– Georgetown Law</a:t>
            </a:r>
            <a:endParaRPr sz="2100"/>
          </a:p>
        </p:txBody>
      </p:sp>
      <p:pic>
        <p:nvPicPr>
          <p:cNvPr descr="ASU sign against a pink and orange sunset" id="7779" name="Google Shape;7779;p181"/>
          <p:cNvPicPr preferRelativeResize="0"/>
          <p:nvPr>
            <p:ph idx="2" type="pic"/>
          </p:nvPr>
        </p:nvPicPr>
        <p:blipFill rotWithShape="1">
          <a:blip r:embed="rId3">
            <a:alphaModFix/>
          </a:blip>
          <a:srcRect b="0" l="54916" r="9266" t="0"/>
          <a:stretch/>
        </p:blipFill>
        <p:spPr>
          <a:xfrm>
            <a:off x="6379926" y="0"/>
            <a:ext cx="2764073" cy="5143501"/>
          </a:xfrm>
          <a:prstGeom prst="rect">
            <a:avLst/>
          </a:prstGeom>
          <a:noFill/>
          <a:ln>
            <a:noFill/>
          </a:ln>
        </p:spPr>
      </p:pic>
    </p:spTree>
  </p:cSld>
  <p:clrMapOvr>
    <a:masterClrMapping/>
  </p:clrMapOvr>
</p:sld>
</file>

<file path=ppt/slides/slide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783" name="Shape 7783"/>
        <p:cNvGrpSpPr/>
        <p:nvPr/>
      </p:nvGrpSpPr>
      <p:grpSpPr>
        <a:xfrm>
          <a:off x="0" y="0"/>
          <a:ext cx="0" cy="0"/>
          <a:chOff x="0" y="0"/>
          <a:chExt cx="0" cy="0"/>
        </a:xfrm>
      </p:grpSpPr>
      <p:sp>
        <p:nvSpPr>
          <p:cNvPr id="7784" name="Google Shape;7784;p182"/>
          <p:cNvSpPr txBox="1"/>
          <p:nvPr>
            <p:ph type="title"/>
          </p:nvPr>
        </p:nvSpPr>
        <p:spPr>
          <a:xfrm>
            <a:off x="457200" y="457200"/>
            <a:ext cx="5044500" cy="433200"/>
          </a:xfrm>
          <a:prstGeom prst="rect">
            <a:avLst/>
          </a:prstGeom>
        </p:spPr>
        <p:txBody>
          <a:bodyPr anchorCtr="0" anchor="t" bIns="0" lIns="0" spcFirstLastPara="1" rIns="0" wrap="square" tIns="0">
            <a:noAutofit/>
          </a:bodyPr>
          <a:lstStyle/>
          <a:p>
            <a:pPr indent="0" lvl="0" marL="0" rtl="0" algn="l">
              <a:spcBef>
                <a:spcPts val="0"/>
              </a:spcBef>
              <a:spcAft>
                <a:spcPts val="0"/>
              </a:spcAft>
              <a:buSzPts val="990"/>
              <a:buNone/>
            </a:pPr>
            <a:r>
              <a:rPr lang="en"/>
              <a:t>Why is digital</a:t>
            </a:r>
            <a:endParaRPr/>
          </a:p>
          <a:p>
            <a:pPr indent="0" lvl="0" marL="0" rtl="0" algn="l">
              <a:spcBef>
                <a:spcPts val="0"/>
              </a:spcBef>
              <a:spcAft>
                <a:spcPts val="0"/>
              </a:spcAft>
              <a:buSzPts val="990"/>
              <a:buNone/>
            </a:pPr>
            <a:r>
              <a:rPr lang="en"/>
              <a:t>accessibility important?</a:t>
            </a:r>
            <a:endParaRPr/>
          </a:p>
        </p:txBody>
      </p:sp>
      <p:sp>
        <p:nvSpPr>
          <p:cNvPr id="7785" name="Google Shape;7785;p182"/>
          <p:cNvSpPr txBox="1"/>
          <p:nvPr>
            <p:ph idx="1" type="body"/>
          </p:nvPr>
        </p:nvSpPr>
        <p:spPr>
          <a:xfrm>
            <a:off x="1112515" y="1966958"/>
            <a:ext cx="3176700" cy="323100"/>
          </a:xfrm>
          <a:prstGeom prst="rect">
            <a:avLst/>
          </a:prstGeom>
        </p:spPr>
        <p:txBody>
          <a:bodyPr anchorCtr="0" anchor="t" bIns="0" lIns="0" spcFirstLastPara="1" rIns="0" wrap="square" tIns="0">
            <a:spAutoFit/>
          </a:bodyPr>
          <a:lstStyle/>
          <a:p>
            <a:pPr indent="0" lvl="0" marL="0" rtl="0" algn="l">
              <a:spcBef>
                <a:spcPts val="0"/>
              </a:spcBef>
              <a:spcAft>
                <a:spcPts val="1000"/>
              </a:spcAft>
              <a:buNone/>
            </a:pPr>
            <a:r>
              <a:rPr b="1" lang="en" sz="2100"/>
              <a:t>Align with ASU Charter</a:t>
            </a:r>
            <a:endParaRPr sz="2100"/>
          </a:p>
        </p:txBody>
      </p:sp>
      <p:pic>
        <p:nvPicPr>
          <p:cNvPr descr="Forks up icon" id="7786" name="Google Shape;7786;p182"/>
          <p:cNvPicPr preferRelativeResize="0"/>
          <p:nvPr/>
        </p:nvPicPr>
        <p:blipFill>
          <a:blip r:embed="rId3">
            <a:alphaModFix/>
          </a:blip>
          <a:stretch>
            <a:fillRect/>
          </a:stretch>
        </p:blipFill>
        <p:spPr>
          <a:xfrm>
            <a:off x="548635" y="1871230"/>
            <a:ext cx="335280" cy="514556"/>
          </a:xfrm>
          <a:prstGeom prst="rect">
            <a:avLst/>
          </a:prstGeom>
          <a:noFill/>
          <a:ln>
            <a:noFill/>
          </a:ln>
        </p:spPr>
      </p:pic>
      <p:pic>
        <p:nvPicPr>
          <p:cNvPr descr="Rocket ship" id="7787" name="Google Shape;7787;p182"/>
          <p:cNvPicPr preferRelativeResize="0"/>
          <p:nvPr/>
        </p:nvPicPr>
        <p:blipFill>
          <a:blip r:embed="rId4">
            <a:alphaModFix/>
          </a:blip>
          <a:stretch>
            <a:fillRect/>
          </a:stretch>
        </p:blipFill>
        <p:spPr>
          <a:xfrm>
            <a:off x="457203" y="2900415"/>
            <a:ext cx="426720" cy="433231"/>
          </a:xfrm>
          <a:prstGeom prst="rect">
            <a:avLst/>
          </a:prstGeom>
          <a:noFill/>
          <a:ln>
            <a:noFill/>
          </a:ln>
        </p:spPr>
      </p:pic>
      <p:pic>
        <p:nvPicPr>
          <p:cNvPr descr="Piggy bank" id="7788" name="Google Shape;7788;p182"/>
          <p:cNvPicPr preferRelativeResize="0"/>
          <p:nvPr/>
        </p:nvPicPr>
        <p:blipFill>
          <a:blip r:embed="rId5">
            <a:alphaModFix/>
          </a:blip>
          <a:stretch>
            <a:fillRect/>
          </a:stretch>
        </p:blipFill>
        <p:spPr>
          <a:xfrm>
            <a:off x="4675118" y="1840872"/>
            <a:ext cx="541020" cy="479648"/>
          </a:xfrm>
          <a:prstGeom prst="rect">
            <a:avLst/>
          </a:prstGeom>
          <a:noFill/>
          <a:ln>
            <a:noFill/>
          </a:ln>
        </p:spPr>
      </p:pic>
      <p:pic>
        <p:nvPicPr>
          <p:cNvPr id="7789" name="Google Shape;7789;p182"/>
          <p:cNvPicPr preferRelativeResize="0"/>
          <p:nvPr/>
        </p:nvPicPr>
        <p:blipFill>
          <a:blip r:embed="rId6">
            <a:alphaModFix/>
          </a:blip>
          <a:stretch>
            <a:fillRect/>
          </a:stretch>
        </p:blipFill>
        <p:spPr>
          <a:xfrm>
            <a:off x="4751325" y="2853431"/>
            <a:ext cx="388620" cy="459982"/>
          </a:xfrm>
          <a:prstGeom prst="rect">
            <a:avLst/>
          </a:prstGeom>
          <a:noFill/>
          <a:ln>
            <a:noFill/>
          </a:ln>
        </p:spPr>
      </p:pic>
      <p:sp>
        <p:nvSpPr>
          <p:cNvPr id="7790" name="Google Shape;7790;p182"/>
          <p:cNvSpPr txBox="1"/>
          <p:nvPr>
            <p:ph idx="1" type="body"/>
          </p:nvPr>
        </p:nvSpPr>
        <p:spPr>
          <a:xfrm>
            <a:off x="1096390" y="2955483"/>
            <a:ext cx="3176700" cy="323100"/>
          </a:xfrm>
          <a:prstGeom prst="rect">
            <a:avLst/>
          </a:prstGeom>
        </p:spPr>
        <p:txBody>
          <a:bodyPr anchorCtr="0" anchor="t" bIns="0" lIns="0" spcFirstLastPara="1" rIns="0" wrap="square" tIns="0">
            <a:spAutoFit/>
          </a:bodyPr>
          <a:lstStyle/>
          <a:p>
            <a:pPr indent="0" lvl="0" marL="0" rtl="0" algn="l">
              <a:spcBef>
                <a:spcPts val="0"/>
              </a:spcBef>
              <a:spcAft>
                <a:spcPts val="1000"/>
              </a:spcAft>
              <a:buNone/>
            </a:pPr>
            <a:r>
              <a:rPr b="1" lang="en" sz="2100"/>
              <a:t>Drive innovation</a:t>
            </a:r>
            <a:endParaRPr sz="2100"/>
          </a:p>
        </p:txBody>
      </p:sp>
      <p:sp>
        <p:nvSpPr>
          <p:cNvPr id="7791" name="Google Shape;7791;p182"/>
          <p:cNvSpPr txBox="1"/>
          <p:nvPr>
            <p:ph idx="1" type="body"/>
          </p:nvPr>
        </p:nvSpPr>
        <p:spPr>
          <a:xfrm>
            <a:off x="5350525" y="1919158"/>
            <a:ext cx="3176700" cy="323100"/>
          </a:xfrm>
          <a:prstGeom prst="rect">
            <a:avLst/>
          </a:prstGeom>
        </p:spPr>
        <p:txBody>
          <a:bodyPr anchorCtr="0" anchor="t" bIns="0" lIns="0" spcFirstLastPara="1" rIns="0" wrap="square" tIns="0">
            <a:spAutoFit/>
          </a:bodyPr>
          <a:lstStyle/>
          <a:p>
            <a:pPr indent="0" lvl="0" marL="0" rtl="0" algn="l">
              <a:spcBef>
                <a:spcPts val="0"/>
              </a:spcBef>
              <a:spcAft>
                <a:spcPts val="1000"/>
              </a:spcAft>
              <a:buNone/>
            </a:pPr>
            <a:r>
              <a:rPr b="1" lang="en" sz="2100"/>
              <a:t>Extend market reach</a:t>
            </a:r>
            <a:endParaRPr sz="2100"/>
          </a:p>
        </p:txBody>
      </p:sp>
      <p:sp>
        <p:nvSpPr>
          <p:cNvPr id="7792" name="Google Shape;7792;p182"/>
          <p:cNvSpPr txBox="1"/>
          <p:nvPr>
            <p:ph idx="1" type="body"/>
          </p:nvPr>
        </p:nvSpPr>
        <p:spPr>
          <a:xfrm>
            <a:off x="5350525" y="2769475"/>
            <a:ext cx="3327600" cy="695100"/>
          </a:xfrm>
          <a:prstGeom prst="rect">
            <a:avLst/>
          </a:prstGeom>
        </p:spPr>
        <p:txBody>
          <a:bodyPr anchorCtr="0" anchor="t" bIns="0" lIns="0" spcFirstLastPara="1" rIns="0" wrap="square" tIns="0">
            <a:spAutoFit/>
          </a:bodyPr>
          <a:lstStyle/>
          <a:p>
            <a:pPr indent="0" lvl="0" marL="0" rtl="0" algn="l">
              <a:spcBef>
                <a:spcPts val="0"/>
              </a:spcBef>
              <a:spcAft>
                <a:spcPts val="1000"/>
              </a:spcAft>
              <a:buNone/>
            </a:pPr>
            <a:r>
              <a:rPr b="1" lang="en" sz="2100"/>
              <a:t>Comply with laws and standards</a:t>
            </a:r>
            <a:endParaRPr sz="2100"/>
          </a:p>
        </p:txBody>
      </p:sp>
    </p:spTree>
  </p:cSld>
  <p:clrMapOvr>
    <a:masterClrMapping/>
  </p:clrMapOvr>
</p:sld>
</file>

<file path=ppt/slides/slide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796" name="Shape 7796"/>
        <p:cNvGrpSpPr/>
        <p:nvPr/>
      </p:nvGrpSpPr>
      <p:grpSpPr>
        <a:xfrm>
          <a:off x="0" y="0"/>
          <a:ext cx="0" cy="0"/>
          <a:chOff x="0" y="0"/>
          <a:chExt cx="0" cy="0"/>
        </a:xfrm>
      </p:grpSpPr>
      <p:sp>
        <p:nvSpPr>
          <p:cNvPr id="7797" name="Google Shape;7797;p183"/>
          <p:cNvSpPr/>
          <p:nvPr/>
        </p:nvSpPr>
        <p:spPr>
          <a:xfrm>
            <a:off x="5971900" y="-24725"/>
            <a:ext cx="3172200" cy="5168100"/>
          </a:xfrm>
          <a:prstGeom prst="rect">
            <a:avLst/>
          </a:prstGeom>
          <a:solidFill>
            <a:schemeClr val="dk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p>
        </p:txBody>
      </p:sp>
      <p:sp>
        <p:nvSpPr>
          <p:cNvPr id="7798" name="Google Shape;7798;p183"/>
          <p:cNvSpPr txBox="1"/>
          <p:nvPr>
            <p:ph type="title"/>
          </p:nvPr>
        </p:nvSpPr>
        <p:spPr>
          <a:xfrm>
            <a:off x="457200" y="457200"/>
            <a:ext cx="8411400" cy="461700"/>
          </a:xfrm>
          <a:prstGeom prst="rect">
            <a:avLst/>
          </a:prstGeom>
        </p:spPr>
        <p:txBody>
          <a:bodyPr anchorCtr="0" anchor="t" bIns="0" lIns="0" spcFirstLastPara="1" rIns="0" wrap="square" tIns="0">
            <a:spAutoFit/>
          </a:bodyPr>
          <a:lstStyle/>
          <a:p>
            <a:pPr indent="0" lvl="0" marL="0" rtl="0" algn="l">
              <a:spcBef>
                <a:spcPts val="0"/>
              </a:spcBef>
              <a:spcAft>
                <a:spcPts val="0"/>
              </a:spcAft>
              <a:buNone/>
            </a:pPr>
            <a:r>
              <a:rPr lang="en">
                <a:highlight>
                  <a:schemeClr val="accent1"/>
                </a:highlight>
              </a:rPr>
              <a:t>What is WCAG?</a:t>
            </a:r>
            <a:endParaRPr>
              <a:highlight>
                <a:schemeClr val="accent1"/>
              </a:highlight>
            </a:endParaRPr>
          </a:p>
        </p:txBody>
      </p:sp>
      <p:sp>
        <p:nvSpPr>
          <p:cNvPr id="7799" name="Google Shape;7799;p183"/>
          <p:cNvSpPr txBox="1"/>
          <p:nvPr>
            <p:ph idx="1" type="body"/>
          </p:nvPr>
        </p:nvSpPr>
        <p:spPr>
          <a:xfrm>
            <a:off x="457200" y="1371600"/>
            <a:ext cx="5007900" cy="2262600"/>
          </a:xfrm>
          <a:prstGeom prst="rect">
            <a:avLst/>
          </a:prstGeom>
        </p:spPr>
        <p:txBody>
          <a:bodyPr anchorCtr="0" anchor="t" bIns="0" lIns="0" spcFirstLastPara="1" rIns="0" wrap="square" tIns="0">
            <a:spAutoFit/>
          </a:bodyPr>
          <a:lstStyle/>
          <a:p>
            <a:pPr indent="0" lvl="0" marL="0" rtl="0" algn="l">
              <a:lnSpc>
                <a:spcPct val="150000"/>
              </a:lnSpc>
              <a:spcBef>
                <a:spcPts val="0"/>
              </a:spcBef>
              <a:spcAft>
                <a:spcPts val="1000"/>
              </a:spcAft>
              <a:buNone/>
            </a:pPr>
            <a:r>
              <a:rPr lang="en" sz="2100"/>
              <a:t>The Web Content Accessibility Guidelines (WCAG) provide a unified international standard for web accessibility, to meet the needs of individuals, organizations, and governments.</a:t>
            </a:r>
            <a:endParaRPr sz="2100"/>
          </a:p>
        </p:txBody>
      </p:sp>
      <p:sp>
        <p:nvSpPr>
          <p:cNvPr id="7800" name="Google Shape;7800;p183"/>
          <p:cNvSpPr txBox="1"/>
          <p:nvPr/>
        </p:nvSpPr>
        <p:spPr>
          <a:xfrm>
            <a:off x="6290650" y="1371600"/>
            <a:ext cx="2534700" cy="1994700"/>
          </a:xfrm>
          <a:prstGeom prst="rect">
            <a:avLst/>
          </a:prstGeom>
          <a:solidFill>
            <a:schemeClr val="dk1"/>
          </a:solidFill>
          <a:ln>
            <a:noFill/>
          </a:ln>
        </p:spPr>
        <p:txBody>
          <a:bodyPr anchorCtr="0" anchor="t" bIns="91425" lIns="91425" spcFirstLastPara="1" rIns="91425" wrap="square" tIns="91425">
            <a:spAutoFit/>
          </a:bodyPr>
          <a:lstStyle/>
          <a:p>
            <a:pPr indent="0" lvl="0" marL="0" rtl="0" algn="l">
              <a:lnSpc>
                <a:spcPct val="115000"/>
              </a:lnSpc>
              <a:spcBef>
                <a:spcPts val="0"/>
              </a:spcBef>
              <a:spcAft>
                <a:spcPts val="1000"/>
              </a:spcAft>
              <a:buNone/>
            </a:pPr>
            <a:r>
              <a:rPr b="1" lang="en" sz="2100">
                <a:solidFill>
                  <a:schemeClr val="dk1"/>
                </a:solidFill>
                <a:highlight>
                  <a:schemeClr val="accent1"/>
                </a:highlight>
              </a:rPr>
              <a:t>ASU must comply </a:t>
            </a:r>
            <a:r>
              <a:rPr b="1" lang="en" sz="2100">
                <a:solidFill>
                  <a:schemeClr val="lt1"/>
                </a:solidFill>
              </a:rPr>
              <a:t>with WCAG 2.1 and meet A and AA criteria by </a:t>
            </a:r>
            <a:r>
              <a:rPr b="1" lang="en" sz="2100">
                <a:solidFill>
                  <a:schemeClr val="dk1"/>
                </a:solidFill>
                <a:highlight>
                  <a:schemeClr val="accent1"/>
                </a:highlight>
              </a:rPr>
              <a:t>April 2026.</a:t>
            </a:r>
            <a:r>
              <a:rPr lang="en" sz="2100">
                <a:solidFill>
                  <a:schemeClr val="dk1"/>
                </a:solidFill>
              </a:rPr>
              <a:t>.</a:t>
            </a:r>
            <a:endParaRPr/>
          </a:p>
        </p:txBody>
      </p:sp>
    </p:spTree>
  </p:cSld>
  <p:clrMapOvr>
    <a:masterClrMapping/>
  </p:clrMapOvr>
</p:sld>
</file>

<file path=ppt/slides/slide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804" name="Shape 7804"/>
        <p:cNvGrpSpPr/>
        <p:nvPr/>
      </p:nvGrpSpPr>
      <p:grpSpPr>
        <a:xfrm>
          <a:off x="0" y="0"/>
          <a:ext cx="0" cy="0"/>
          <a:chOff x="0" y="0"/>
          <a:chExt cx="0" cy="0"/>
        </a:xfrm>
      </p:grpSpPr>
      <p:sp>
        <p:nvSpPr>
          <p:cNvPr id="7805" name="Google Shape;7805;p184"/>
          <p:cNvSpPr txBox="1"/>
          <p:nvPr>
            <p:ph type="title"/>
          </p:nvPr>
        </p:nvSpPr>
        <p:spPr>
          <a:xfrm>
            <a:off x="2275000" y="2933800"/>
            <a:ext cx="4574700" cy="461700"/>
          </a:xfrm>
          <a:prstGeom prst="rect">
            <a:avLst/>
          </a:prstGeom>
        </p:spPr>
        <p:txBody>
          <a:bodyPr anchorCtr="0" anchor="ctr" bIns="0" lIns="0" spcFirstLastPara="1" rIns="0" wrap="square" tIns="0">
            <a:spAutoFit/>
          </a:bodyPr>
          <a:lstStyle/>
          <a:p>
            <a:pPr indent="0" lvl="0" marL="0" rtl="0" algn="ctr">
              <a:spcBef>
                <a:spcPts val="0"/>
              </a:spcBef>
              <a:spcAft>
                <a:spcPts val="0"/>
              </a:spcAft>
              <a:buNone/>
            </a:pPr>
            <a:r>
              <a:rPr lang="en">
                <a:solidFill>
                  <a:schemeClr val="accent1"/>
                </a:solidFill>
              </a:rPr>
              <a:t>WCAG compliance</a:t>
            </a:r>
            <a:endParaRPr/>
          </a:p>
        </p:txBody>
      </p:sp>
      <p:sp>
        <p:nvSpPr>
          <p:cNvPr id="7806" name="Google Shape;7806;p184"/>
          <p:cNvSpPr txBox="1"/>
          <p:nvPr>
            <p:ph idx="1" type="subTitle"/>
          </p:nvPr>
        </p:nvSpPr>
        <p:spPr>
          <a:xfrm>
            <a:off x="3903450" y="1367913"/>
            <a:ext cx="1337100" cy="1298700"/>
          </a:xfrm>
          <a:prstGeom prst="rect">
            <a:avLst/>
          </a:prstGeom>
        </p:spPr>
        <p:txBody>
          <a:bodyPr anchorCtr="0" anchor="ctr" bIns="0" lIns="0" spcFirstLastPara="1" rIns="0" wrap="square" tIns="0">
            <a:noAutofit/>
          </a:bodyPr>
          <a:lstStyle/>
          <a:p>
            <a:pPr indent="0" lvl="0" marL="0" rtl="0" algn="ctr">
              <a:spcBef>
                <a:spcPts val="0"/>
              </a:spcBef>
              <a:spcAft>
                <a:spcPts val="1000"/>
              </a:spcAft>
              <a:buNone/>
            </a:pPr>
            <a:r>
              <a:rPr lang="en"/>
              <a:t>2</a:t>
            </a:r>
            <a:endParaRPr/>
          </a:p>
        </p:txBody>
      </p:sp>
    </p:spTree>
  </p:cSld>
  <p:clrMapOvr>
    <a:masterClrMapping/>
  </p:clrMapOvr>
</p:sld>
</file>

<file path=ppt/theme/theme1.xml><?xml version="1.0" encoding="utf-8"?>
<a:theme xmlns:a="http://schemas.openxmlformats.org/drawingml/2006/main" xmlns:r="http://schemas.openxmlformats.org/officeDocument/2006/relationships" name="ET UXR">
  <a:themeElements>
    <a:clrScheme name="Simple Light">
      <a:dk1>
        <a:srgbClr val="191919"/>
      </a:dk1>
      <a:lt1>
        <a:srgbClr val="FFFFFF"/>
      </a:lt1>
      <a:dk2>
        <a:srgbClr val="E8E8E8"/>
      </a:dk2>
      <a:lt2>
        <a:srgbClr val="FAFAFA"/>
      </a:lt2>
      <a:accent1>
        <a:srgbClr val="FFC627"/>
      </a:accent1>
      <a:accent2>
        <a:srgbClr val="8C1D40"/>
      </a:accent2>
      <a:accent3>
        <a:srgbClr val="E74973"/>
      </a:accent3>
      <a:accent4>
        <a:srgbClr val="FF7F32"/>
      </a:accent4>
      <a:accent5>
        <a:srgbClr val="78BE20"/>
      </a:accent5>
      <a:accent6>
        <a:srgbClr val="4AB7C4"/>
      </a:accent6>
      <a:hlink>
        <a:srgbClr val="191919"/>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2.xml><?xml version="1.0" encoding="utf-8"?>
<a:theme xmlns:a="http://schemas.openxmlformats.org/drawingml/2006/main" xmlns:r="http://schemas.openxmlformats.org/officeDocument/2006/relationships" name="2023 ASU Template Master (Official from Enterprise Brand Strategy and Management)">
  <a:themeElements>
    <a:clrScheme name="Simple Light">
      <a:dk1>
        <a:srgbClr val="191919"/>
      </a:dk1>
      <a:lt1>
        <a:srgbClr val="FFFFFF"/>
      </a:lt1>
      <a:dk2>
        <a:srgbClr val="747474"/>
      </a:dk2>
      <a:lt2>
        <a:srgbClr val="E8E8E8"/>
      </a:lt2>
      <a:accent1>
        <a:srgbClr val="FFC627"/>
      </a:accent1>
      <a:accent2>
        <a:srgbClr val="8C1D40"/>
      </a:accent2>
      <a:accent3>
        <a:srgbClr val="78BE20"/>
      </a:accent3>
      <a:accent4>
        <a:srgbClr val="FF7F32"/>
      </a:accent4>
      <a:accent5>
        <a:srgbClr val="00A3E0"/>
      </a:accent5>
      <a:accent6>
        <a:srgbClr val="CC2F2F"/>
      </a:accent6>
      <a:hlink>
        <a:srgbClr val="8C1D40"/>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3.xml><?xml version="1.0" encoding="utf-8"?>
<a:theme xmlns:a="http://schemas.openxmlformats.org/drawingml/2006/main" xmlns:r="http://schemas.openxmlformats.org/officeDocument/2006/relationships">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4.xml><?xml version="1.0" encoding="utf-8"?>
<a:theme xmlns:a="http://schemas.openxmlformats.org/drawingml/2006/main" xmlns:r="http://schemas.openxmlformats.org/officeDocument/2006/relationships" name="Simple Light">
  <a:themeElements>
    <a:clrScheme name="Simple Light">
      <a:dk1>
        <a:srgbClr val="000000"/>
      </a:dk1>
      <a:lt1>
        <a:srgbClr val="FFFFFF"/>
      </a:lt1>
      <a:dk2>
        <a:srgbClr val="595959"/>
      </a:dk2>
      <a:lt2>
        <a:srgbClr val="EEEEEE"/>
      </a:lt2>
      <a:accent1>
        <a:srgbClr val="FFAB40"/>
      </a:accent1>
      <a:accent2>
        <a:srgbClr val="212121"/>
      </a:accent2>
      <a:accent3>
        <a:srgbClr val="78909C"/>
      </a:accent3>
      <a:accent4>
        <a:srgbClr val="FFAB40"/>
      </a:accent4>
      <a:accent5>
        <a:srgbClr val="0097A7"/>
      </a:accent5>
      <a:accent6>
        <a:srgbClr val="EEFF41"/>
      </a:accent6>
      <a:hlink>
        <a:srgbClr val="0097A7"/>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